
<file path=[Content_Types].xml><?xml version="1.0" encoding="utf-8"?>
<Types xmlns="http://schemas.openxmlformats.org/package/2006/content-types">
  <Default Extension="png" ContentType="image/png"/>
  <Default Extension="jpeg" ContentType="image/jpeg"/>
  <Default Extension="rels" ContentType="application/vnd.openxmlformats-package.relationships+xml"/>
  <Default Extension="xml" ContentType="application/xml"/>
  <Default Extension="gif" ContentType="image/gif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customXml/itemProps4.xml" ContentType="application/vnd.openxmlformats-officedocument.customXmlProperties+xml"/>
  <Override PartName="/customXml/itemProps5.xml" ContentType="application/vnd.openxmlformats-officedocument.customXmlProperties+xml"/>
  <Override PartName="/customXml/itemProps6.xml" ContentType="application/vnd.openxmlformats-officedocument.customXmlProperties+xml"/>
  <Override PartName="/customXml/itemProps7.xml" ContentType="application/vnd.openxmlformats-officedocument.customXmlProperties+xml"/>
  <Override PartName="/customXml/itemProps8.xml" ContentType="application/vnd.openxmlformats-officedocument.customXmlProperties+xml"/>
  <Override PartName="/customXml/itemProps9.xml" ContentType="application/vnd.openxmlformats-officedocument.customXmlProperties+xml"/>
  <Override PartName="/customXml/itemProps10.xml" ContentType="application/vnd.openxmlformats-officedocument.customXmlProperties+xml"/>
  <Override PartName="/customXml/itemProps11.xml" ContentType="application/vnd.openxmlformats-officedocument.customXmlProperties+xml"/>
  <Override PartName="/customXml/itemProps12.xml" ContentType="application/vnd.openxmlformats-officedocument.customXmlProperties+xml"/>
  <Override PartName="/customXml/itemProps13.xml" ContentType="application/vnd.openxmlformats-officedocument.customXmlProperties+xml"/>
  <Override PartName="/customXml/itemProps14.xml" ContentType="application/vnd.openxmlformats-officedocument.customXmlProperties+xml"/>
  <Override PartName="/customXml/itemProps15.xml" ContentType="application/vnd.openxmlformats-officedocument.customXmlProperties+xml"/>
  <Override PartName="/customXml/itemProps16.xml" ContentType="application/vnd.openxmlformats-officedocument.customXmlProperties+xml"/>
  <Override PartName="/customXml/itemProps17.xml" ContentType="application/vnd.openxmlformats-officedocument.customXmlProperties+xml"/>
  <Override PartName="/customXml/itemProps18.xml" ContentType="application/vnd.openxmlformats-officedocument.customXmlProperties+xml"/>
  <Override PartName="/customXml/itemProps19.xml" ContentType="application/vnd.openxmlformats-officedocument.customXmlProperties+xml"/>
  <Override PartName="/customXml/itemProps20.xml" ContentType="application/vnd.openxmlformats-officedocument.customXmlProperties+xml"/>
  <Override PartName="/customXml/itemProps21.xml" ContentType="application/vnd.openxmlformats-officedocument.customXmlProperties+xml"/>
  <Override PartName="/customXml/itemProps22.xml" ContentType="application/vnd.openxmlformats-officedocument.customXmlProperties+xml"/>
  <Override PartName="/customXml/itemProps23.xml" ContentType="application/vnd.openxmlformats-officedocument.customXmlProperties+xml"/>
  <Override PartName="/customXml/itemProps24.xml" ContentType="application/vnd.openxmlformats-officedocument.customXmlProperties+xml"/>
  <Override PartName="/customXml/itemProps25.xml" ContentType="application/vnd.openxmlformats-officedocument.customXmlProperties+xml"/>
  <Override PartName="/customXml/itemProps26.xml" ContentType="application/vnd.openxmlformats-officedocument.customXmlProperties+xml"/>
  <Override PartName="/customXml/itemProps27.xml" ContentType="application/vnd.openxmlformats-officedocument.customXmlProperties+xml"/>
  <Override PartName="/customXml/itemProps28.xml" ContentType="application/vnd.openxmlformats-officedocument.customXmlProperties+xml"/>
  <Override PartName="/customXml/itemProps29.xml" ContentType="application/vnd.openxmlformats-officedocument.customXmlProperties+xml"/>
  <Override PartName="/customXml/itemProps30.xml" ContentType="application/vnd.openxmlformats-officedocument.customXmlProperties+xml"/>
  <Override PartName="/customXml/itemProps31.xml" ContentType="application/vnd.openxmlformats-officedocument.customXmlProperties+xml"/>
  <Override PartName="/customXml/itemProps32.xml" ContentType="application/vnd.openxmlformats-officedocument.customXmlProperties+xml"/>
  <Override PartName="/customXml/itemProps33.xml" ContentType="application/vnd.openxmlformats-officedocument.customXmlProperties+xml"/>
  <Override PartName="/customXml/itemProps34.xml" ContentType="application/vnd.openxmlformats-officedocument.customXmlProperties+xml"/>
  <Override PartName="/customXml/itemProps35.xml" ContentType="application/vnd.openxmlformats-officedocument.customXmlProperties+xml"/>
  <Override PartName="/customXml/itemProps36.xml" ContentType="application/vnd.openxmlformats-officedocument.customXmlProperties+xml"/>
  <Override PartName="/customXml/itemProps37.xml" ContentType="application/vnd.openxmlformats-officedocument.customXmlProperties+xml"/>
  <Override PartName="/customXml/itemProps38.xml" ContentType="application/vnd.openxmlformats-officedocument.customXmlProperties+xml"/>
  <Override PartName="/customXml/itemProps39.xml" ContentType="application/vnd.openxmlformats-officedocument.customXmlProperties+xml"/>
  <Override PartName="/customXml/itemProps40.xml" ContentType="application/vnd.openxmlformats-officedocument.customXmlProperties+xml"/>
  <Override PartName="/customXml/itemProps41.xml" ContentType="application/vnd.openxmlformats-officedocument.customXmlProperties+xml"/>
  <Override PartName="/customXml/itemProps42.xml" ContentType="application/vnd.openxmlformats-officedocument.customXmlProperties+xml"/>
  <Override PartName="/customXml/itemProps43.xml" ContentType="application/vnd.openxmlformats-officedocument.customXmlProperties+xml"/>
  <Override PartName="/customXml/itemProps44.xml" ContentType="application/vnd.openxmlformats-officedocument.customXmlProperties+xml"/>
  <Override PartName="/customXml/itemProps45.xml" ContentType="application/vnd.openxmlformats-officedocument.customXmlProperties+xml"/>
  <Override PartName="/customXml/itemProps46.xml" ContentType="application/vnd.openxmlformats-officedocument.customXmlProperties+xml"/>
  <Override PartName="/customXml/itemProps47.xml" ContentType="application/vnd.openxmlformats-officedocument.customXmlProperties+xml"/>
  <Override PartName="/customXml/itemProps48.xml" ContentType="application/vnd.openxmlformats-officedocument.customXmlProperties+xml"/>
  <Override PartName="/customXml/itemProps49.xml" ContentType="application/vnd.openxmlformats-officedocument.customXmlProperties+xml"/>
  <Override PartName="/customXml/itemProps50.xml" ContentType="application/vnd.openxmlformats-officedocument.customXmlProperties+xml"/>
  <Override PartName="/customXml/itemProps51.xml" ContentType="application/vnd.openxmlformats-officedocument.customXmlProperties+xml"/>
  <Override PartName="/customXml/itemProps52.xml" ContentType="application/vnd.openxmlformats-officedocument.customXmlProperties+xml"/>
  <Override PartName="/customXml/itemProps53.xml" ContentType="application/vnd.openxmlformats-officedocument.customXmlProperties+xml"/>
  <Override PartName="/customXml/itemProps54.xml" ContentType="application/vnd.openxmlformats-officedocument.customXmlProperties+xml"/>
  <Override PartName="/customXml/itemProps55.xml" ContentType="application/vnd.openxmlformats-officedocument.customXmlProperties+xml"/>
  <Override PartName="/customXml/itemProps56.xml" ContentType="application/vnd.openxmlformats-officedocument.customXmlProperties+xml"/>
  <Override PartName="/customXml/itemProps57.xml" ContentType="application/vnd.openxmlformats-officedocument.customXmlProperties+xml"/>
  <Override PartName="/customXml/itemProps58.xml" ContentType="application/vnd.openxmlformats-officedocument.customXmlProperties+xml"/>
  <Override PartName="/customXml/itemProps59.xml" ContentType="application/vnd.openxmlformats-officedocument.customXmlProperties+xml"/>
  <Override PartName="/customXml/itemProps60.xml" ContentType="application/vnd.openxmlformats-officedocument.customXmlProperties+xml"/>
  <Override PartName="/customXml/itemProps61.xml" ContentType="application/vnd.openxmlformats-officedocument.customXmlProperties+xml"/>
  <Override PartName="/customXml/itemProps62.xml" ContentType="application/vnd.openxmlformats-officedocument.customXmlProperties+xml"/>
  <Override PartName="/customXml/itemProps63.xml" ContentType="application/vnd.openxmlformats-officedocument.customXmlProperties+xml"/>
  <Override PartName="/customXml/itemProps64.xml" ContentType="application/vnd.openxmlformats-officedocument.customXmlProperties+xml"/>
  <Override PartName="/customXml/itemProps65.xml" ContentType="application/vnd.openxmlformats-officedocument.customXmlProperties+xml"/>
  <Override PartName="/customXml/itemProps66.xml" ContentType="application/vnd.openxmlformats-officedocument.customXmlProperties+xml"/>
  <Override PartName="/customXml/itemProps67.xml" ContentType="application/vnd.openxmlformats-officedocument.customXmlProperties+xml"/>
  <Override PartName="/customXml/itemProps68.xml" ContentType="application/vnd.openxmlformats-officedocument.customXmlProperties+xml"/>
  <Override PartName="/customXml/itemProps69.xml" ContentType="application/vnd.openxmlformats-officedocument.customXmlProperties+xml"/>
  <Override PartName="/customXml/itemProps70.xml" ContentType="application/vnd.openxmlformats-officedocument.customXmlProperties+xml"/>
  <Override PartName="/customXml/itemProps71.xml" ContentType="application/vnd.openxmlformats-officedocument.customXmlProperties+xml"/>
  <Override PartName="/customXml/itemProps72.xml" ContentType="application/vnd.openxmlformats-officedocument.customXmlProperties+xml"/>
  <Override PartName="/customXml/itemProps73.xml" ContentType="application/vnd.openxmlformats-officedocument.customXmlProperties+xml"/>
  <Override PartName="/customXml/itemProps74.xml" ContentType="application/vnd.openxmlformats-officedocument.customXmlProperties+xml"/>
  <Override PartName="/customXml/itemProps75.xml" ContentType="application/vnd.openxmlformats-officedocument.customXmlProperties+xml"/>
  <Override PartName="/customXml/itemProps76.xml" ContentType="application/vnd.openxmlformats-officedocument.customXmlProperties+xml"/>
  <Override PartName="/customXml/itemProps77.xml" ContentType="application/vnd.openxmlformats-officedocument.customXmlProperties+xml"/>
  <Override PartName="/customXml/itemProps78.xml" ContentType="application/vnd.openxmlformats-officedocument.customXmlProperties+xml"/>
  <Override PartName="/customXml/itemProps79.xml" ContentType="application/vnd.openxmlformats-officedocument.customXmlProperties+xml"/>
  <Override PartName="/customXml/itemProps80.xml" ContentType="application/vnd.openxmlformats-officedocument.customXmlProperties+xml"/>
  <Override PartName="/customXml/itemProps81.xml" ContentType="application/vnd.openxmlformats-officedocument.customXmlProperties+xml"/>
  <Override PartName="/customXml/itemProps82.xml" ContentType="application/vnd.openxmlformats-officedocument.customXmlProperties+xml"/>
  <Override PartName="/customXml/itemProps83.xml" ContentType="application/vnd.openxmlformats-officedocument.customXmlProperties+xml"/>
  <Override PartName="/customXml/itemProps84.xml" ContentType="application/vnd.openxmlformats-officedocument.customXmlProperties+xml"/>
  <Override PartName="/customXml/itemProps85.xml" ContentType="application/vnd.openxmlformats-officedocument.customXmlProperties+xml"/>
  <Override PartName="/customXml/itemProps86.xml" ContentType="application/vnd.openxmlformats-officedocument.customXmlProperties+xml"/>
  <Override PartName="/customXml/itemProps87.xml" ContentType="application/vnd.openxmlformats-officedocument.customXmlProperties+xml"/>
  <Override PartName="/customXml/itemProps88.xml" ContentType="application/vnd.openxmlformats-officedocument.customXmlProperties+xml"/>
  <Override PartName="/customXml/itemProps89.xml" ContentType="application/vnd.openxmlformats-officedocument.customXmlProperties+xml"/>
  <Override PartName="/customXml/itemProps90.xml" ContentType="application/vnd.openxmlformats-officedocument.customXmlProperties+xml"/>
  <Override PartName="/customXml/itemProps91.xml" ContentType="application/vnd.openxmlformats-officedocument.customXmlProperties+xml"/>
  <Override PartName="/customXml/itemProps92.xml" ContentType="application/vnd.openxmlformats-officedocument.customXmlProperties+xml"/>
  <Override PartName="/customXml/itemProps93.xml" ContentType="application/vnd.openxmlformats-officedocument.customXmlProperties+xml"/>
  <Override PartName="/customXml/itemProps94.xml" ContentType="application/vnd.openxmlformats-officedocument.customXmlProperties+xml"/>
  <Override PartName="/customXml/itemProps95.xml" ContentType="application/vnd.openxmlformats-officedocument.customXmlProperties+xml"/>
  <Override PartName="/customXml/itemProps96.xml" ContentType="application/vnd.openxmlformats-officedocument.customXmlProperties+xml"/>
  <Override PartName="/customXml/itemProps97.xml" ContentType="application/vnd.openxmlformats-officedocument.customXmlProperties+xml"/>
  <Override PartName="/customXml/itemProps98.xml" ContentType="application/vnd.openxmlformats-officedocument.customXmlProperties+xml"/>
  <Override PartName="/customXml/itemProps99.xml" ContentType="application/vnd.openxmlformats-officedocument.customXmlProperties+xml"/>
  <Override PartName="/customXml/itemProps100.xml" ContentType="application/vnd.openxmlformats-officedocument.customXmlProperties+xml"/>
  <Override PartName="/customXml/itemProps101.xml" ContentType="application/vnd.openxmlformats-officedocument.customXmlProperties+xml"/>
  <Override PartName="/customXml/itemProps102.xml" ContentType="application/vnd.openxmlformats-officedocument.customXmlProperties+xml"/>
  <Override PartName="/customXml/itemProps103.xml" ContentType="application/vnd.openxmlformats-officedocument.customXmlProperties+xml"/>
  <Override PartName="/customXml/itemProps104.xml" ContentType="application/vnd.openxmlformats-officedocument.customXmlProperties+xml"/>
  <Override PartName="/customXml/itemProps105.xml" ContentType="application/vnd.openxmlformats-officedocument.customXmlProperties+xml"/>
  <Override PartName="/customXml/itemProps106.xml" ContentType="application/vnd.openxmlformats-officedocument.customXmlProperties+xml"/>
  <Override PartName="/customXml/itemProps107.xml" ContentType="application/vnd.openxmlformats-officedocument.customXmlProperties+xml"/>
  <Override PartName="/customXml/itemProps108.xml" ContentType="application/vnd.openxmlformats-officedocument.customXmlProperties+xml"/>
  <Override PartName="/customXml/itemProps109.xml" ContentType="application/vnd.openxmlformats-officedocument.customXmlProperties+xml"/>
  <Override PartName="/customXml/itemProps110.xml" ContentType="application/vnd.openxmlformats-officedocument.customXmlProperties+xml"/>
  <Override PartName="/customXml/itemProps111.xml" ContentType="application/vnd.openxmlformats-officedocument.customXmlProperties+xml"/>
  <Override PartName="/customXml/itemProps112.xml" ContentType="application/vnd.openxmlformats-officedocument.customXmlProperties+xml"/>
  <Override PartName="/customXml/itemProps113.xml" ContentType="application/vnd.openxmlformats-officedocument.customXmlProperties+xml"/>
  <Override PartName="/customXml/itemProps114.xml" ContentType="application/vnd.openxmlformats-officedocument.customXmlProperties+xml"/>
  <Override PartName="/customXml/itemProps115.xml" ContentType="application/vnd.openxmlformats-officedocument.customXmlProperties+xml"/>
  <Override PartName="/customXml/itemProps116.xml" ContentType="application/vnd.openxmlformats-officedocument.customXmlProperties+xml"/>
  <Override PartName="/customXml/itemProps117.xml" ContentType="application/vnd.openxmlformats-officedocument.customXmlProperties+xml"/>
  <Override PartName="/customXml/itemProps118.xml" ContentType="application/vnd.openxmlformats-officedocument.customXmlProperties+xml"/>
  <Override PartName="/customXml/itemProps119.xml" ContentType="application/vnd.openxmlformats-officedocument.customXmlProperties+xml"/>
  <Override PartName="/customXml/itemProps120.xml" ContentType="application/vnd.openxmlformats-officedocument.customXmlProperties+xml"/>
  <Override PartName="/customXml/itemProps121.xml" ContentType="application/vnd.openxmlformats-officedocument.customXmlProperties+xml"/>
  <Override PartName="/customXml/itemProps122.xml" ContentType="application/vnd.openxmlformats-officedocument.customXmlProperties+xml"/>
  <Override PartName="/customXml/itemProps123.xml" ContentType="application/vnd.openxmlformats-officedocument.customXmlProperties+xml"/>
  <Override PartName="/customXml/itemProps124.xml" ContentType="application/vnd.openxmlformats-officedocument.customXmlProperties+xml"/>
  <Override PartName="/customXml/itemProps125.xml" ContentType="application/vnd.openxmlformats-officedocument.customXmlProperties+xml"/>
  <Override PartName="/customXml/itemProps126.xml" ContentType="application/vnd.openxmlformats-officedocument.customXmlProperties+xml"/>
  <Override PartName="/customXml/itemProps127.xml" ContentType="application/vnd.openxmlformats-officedocument.customXmlProperties+xml"/>
  <Override PartName="/customXml/itemProps128.xml" ContentType="application/vnd.openxmlformats-officedocument.customXmlProperties+xml"/>
  <Override PartName="/customXml/itemProps129.xml" ContentType="application/vnd.openxmlformats-officedocument.customXmlProperties+xml"/>
  <Override PartName="/customXml/itemProps130.xml" ContentType="application/vnd.openxmlformats-officedocument.customXmlProperties+xml"/>
  <Override PartName="/customXml/itemProps131.xml" ContentType="application/vnd.openxmlformats-officedocument.customXmlProperties+xml"/>
  <Override PartName="/customXml/itemProps132.xml" ContentType="application/vnd.openxmlformats-officedocument.customXmlProperties+xml"/>
  <Override PartName="/customXml/itemProps133.xml" ContentType="application/vnd.openxmlformats-officedocument.customXmlProperties+xml"/>
  <Override PartName="/customXml/itemProps134.xml" ContentType="application/vnd.openxmlformats-officedocument.customXmlProperties+xml"/>
  <Override PartName="/customXml/itemProps135.xml" ContentType="application/vnd.openxmlformats-officedocument.customXmlProperties+xml"/>
  <Override PartName="/customXml/itemProps136.xml" ContentType="application/vnd.openxmlformats-officedocument.customXmlProperties+xml"/>
  <Override PartName="/customXml/itemProps137.xml" ContentType="application/vnd.openxmlformats-officedocument.customXmlProperties+xml"/>
  <Override PartName="/customXml/itemProps138.xml" ContentType="application/vnd.openxmlformats-officedocument.customXmlProperties+xml"/>
  <Override PartName="/customXml/itemProps139.xml" ContentType="application/vnd.openxmlformats-officedocument.customXmlProperties+xml"/>
  <Override PartName="/customXml/itemProps140.xml" ContentType="application/vnd.openxmlformats-officedocument.customXmlProperties+xml"/>
  <Override PartName="/customXml/itemProps141.xml" ContentType="application/vnd.openxmlformats-officedocument.customXmlProperties+xml"/>
  <Override PartName="/customXml/itemProps142.xml" ContentType="application/vnd.openxmlformats-officedocument.customXmlProperties+xml"/>
  <Override PartName="/customXml/itemProps143.xml" ContentType="application/vnd.openxmlformats-officedocument.customXmlProperties+xml"/>
  <Override PartName="/customXml/itemProps144.xml" ContentType="application/vnd.openxmlformats-officedocument.customXmlProperties+xml"/>
  <Override PartName="/customXml/itemProps145.xml" ContentType="application/vnd.openxmlformats-officedocument.customXmlProperties+xml"/>
  <Override PartName="/customXml/itemProps146.xml" ContentType="application/vnd.openxmlformats-officedocument.customXmlProperties+xml"/>
  <Override PartName="/customXml/itemProps147.xml" ContentType="application/vnd.openxmlformats-officedocument.customXmlProperties+xml"/>
  <Override PartName="/customXml/itemProps148.xml" ContentType="application/vnd.openxmlformats-officedocument.customXmlProperties+xml"/>
  <Override PartName="/customXml/itemProps149.xml" ContentType="application/vnd.openxmlformats-officedocument.customXmlProperties+xml"/>
  <Override PartName="/customXml/itemProps150.xml" ContentType="application/vnd.openxmlformats-officedocument.customXmlProperties+xml"/>
  <Override PartName="/customXml/itemProps151.xml" ContentType="application/vnd.openxmlformats-officedocument.customXmlProperties+xml"/>
  <Override PartName="/customXml/itemProps152.xml" ContentType="application/vnd.openxmlformats-officedocument.customXmlProperties+xml"/>
  <Override PartName="/customXml/itemProps153.xml" ContentType="application/vnd.openxmlformats-officedocument.customXmlProperties+xml"/>
  <Override PartName="/customXml/itemProps154.xml" ContentType="application/vnd.openxmlformats-officedocument.customXmlProperties+xml"/>
  <Override PartName="/customXml/itemProps155.xml" ContentType="application/vnd.openxmlformats-officedocument.customXmlProperties+xml"/>
  <Override PartName="/customXml/itemProps156.xml" ContentType="application/vnd.openxmlformats-officedocument.customXmlProperties+xml"/>
  <Override PartName="/customXml/itemProps157.xml" ContentType="application/vnd.openxmlformats-officedocument.customXmlProperties+xml"/>
  <Override PartName="/customXml/itemProps158.xml" ContentType="application/vnd.openxmlformats-officedocument.customXmlProperties+xml"/>
  <Override PartName="/customXml/itemProps159.xml" ContentType="application/vnd.openxmlformats-officedocument.customXmlProperties+xml"/>
  <Override PartName="/customXml/itemProps160.xml" ContentType="application/vnd.openxmlformats-officedocument.customXmlProperties+xml"/>
  <Override PartName="/customXml/itemProps161.xml" ContentType="application/vnd.openxmlformats-officedocument.customXmlProperties+xml"/>
  <Override PartName="/customXml/itemProps162.xml" ContentType="application/vnd.openxmlformats-officedocument.customXmlProperties+xml"/>
  <Override PartName="/customXml/itemProps163.xml" ContentType="application/vnd.openxmlformats-officedocument.customXmlProperties+xml"/>
  <Override PartName="/customXml/itemProps164.xml" ContentType="application/vnd.openxmlformats-officedocument.customXmlProperties+xml"/>
  <Override PartName="/customXml/itemProps165.xml" ContentType="application/vnd.openxmlformats-officedocument.customXmlProperties+xml"/>
  <Override PartName="/customXml/itemProps166.xml" ContentType="application/vnd.openxmlformats-officedocument.customXmlProperties+xml"/>
  <Override PartName="/customXml/itemProps167.xml" ContentType="application/vnd.openxmlformats-officedocument.customXmlProperties+xml"/>
  <Override PartName="/customXml/itemProps168.xml" ContentType="application/vnd.openxmlformats-officedocument.customXmlProperties+xml"/>
  <Override PartName="/customXml/itemProps169.xml" ContentType="application/vnd.openxmlformats-officedocument.customXmlProperties+xml"/>
  <Override PartName="/customXml/itemProps170.xml" ContentType="application/vnd.openxmlformats-officedocument.customXmlProperties+xml"/>
  <Override PartName="/customXml/itemProps171.xml" ContentType="application/vnd.openxmlformats-officedocument.customXmlProperties+xml"/>
  <Override PartName="/customXml/itemProps172.xml" ContentType="application/vnd.openxmlformats-officedocument.customXmlProperties+xml"/>
  <Override PartName="/customXml/itemProps173.xml" ContentType="application/vnd.openxmlformats-officedocument.customXmlProperties+xml"/>
  <Override PartName="/customXml/itemProps174.xml" ContentType="application/vnd.openxmlformats-officedocument.customXmlProperties+xml"/>
  <Override PartName="/customXml/itemProps175.xml" ContentType="application/vnd.openxmlformats-officedocument.customXmlProperties+xml"/>
  <Override PartName="/customXml/itemProps176.xml" ContentType="application/vnd.openxmlformats-officedocument.customXmlProperties+xml"/>
  <Override PartName="/customXml/itemProps177.xml" ContentType="application/vnd.openxmlformats-officedocument.customXmlProperties+xml"/>
  <Override PartName="/customXml/itemProps178.xml" ContentType="application/vnd.openxmlformats-officedocument.customXmlProperties+xml"/>
  <Override PartName="/customXml/itemProps179.xml" ContentType="application/vnd.openxmlformats-officedocument.customXmlProperties+xml"/>
  <Override PartName="/customXml/itemProps180.xml" ContentType="application/vnd.openxmlformats-officedocument.customXmlProperties+xml"/>
  <Override PartName="/customXml/itemProps181.xml" ContentType="application/vnd.openxmlformats-officedocument.customXmlProperties+xml"/>
  <Override PartName="/customXml/itemProps182.xml" ContentType="application/vnd.openxmlformats-officedocument.customXmlProperties+xml"/>
  <Override PartName="/customXml/itemProps183.xml" ContentType="application/vnd.openxmlformats-officedocument.customXmlProperties+xml"/>
  <Override PartName="/customXml/itemProps184.xml" ContentType="application/vnd.openxmlformats-officedocument.customXmlProperties+xml"/>
  <Override PartName="/customXml/itemProps185.xml" ContentType="application/vnd.openxmlformats-officedocument.customXmlProperties+xml"/>
  <Override PartName="/customXml/itemProps186.xml" ContentType="application/vnd.openxmlformats-officedocument.customXmlProperties+xml"/>
  <Override PartName="/customXml/itemProps187.xml" ContentType="application/vnd.openxmlformats-officedocument.customXmlProperties+xml"/>
  <Override PartName="/customXml/itemProps188.xml" ContentType="application/vnd.openxmlformats-officedocument.customXmlProperties+xml"/>
  <Override PartName="/customXml/itemProps189.xml" ContentType="application/vnd.openxmlformats-officedocument.customXmlProperties+xml"/>
  <Override PartName="/customXml/itemProps190.xml" ContentType="application/vnd.openxmlformats-officedocument.customXmlProperties+xml"/>
  <Override PartName="/customXml/itemProps191.xml" ContentType="application/vnd.openxmlformats-officedocument.customXmlProperties+xml"/>
  <Override PartName="/customXml/itemProps192.xml" ContentType="application/vnd.openxmlformats-officedocument.customXmlProperties+xml"/>
  <Override PartName="/customXml/itemProps193.xml" ContentType="application/vnd.openxmlformats-officedocument.customXmlProperties+xml"/>
  <Override PartName="/customXml/itemProps194.xml" ContentType="application/vnd.openxmlformats-officedocument.customXmlProperties+xml"/>
  <Override PartName="/customXml/itemProps195.xml" ContentType="application/vnd.openxmlformats-officedocument.customXmlProperties+xml"/>
  <Override PartName="/customXml/itemProps196.xml" ContentType="application/vnd.openxmlformats-officedocument.customXmlProperties+xml"/>
  <Override PartName="/customXml/itemProps197.xml" ContentType="application/vnd.openxmlformats-officedocument.customXmlProperties+xml"/>
  <Override PartName="/customXml/itemProps198.xml" ContentType="application/vnd.openxmlformats-officedocument.customXmlProperties+xml"/>
  <Override PartName="/customXml/itemProps199.xml" ContentType="application/vnd.openxmlformats-officedocument.customXmlProperties+xml"/>
  <Override PartName="/customXml/itemProps200.xml" ContentType="application/vnd.openxmlformats-officedocument.customXmlProperties+xml"/>
  <Override PartName="/customXml/itemProps201.xml" ContentType="application/vnd.openxmlformats-officedocument.customXmlProperties+xml"/>
  <Override PartName="/customXml/itemProps202.xml" ContentType="application/vnd.openxmlformats-officedocument.customXmlProperties+xml"/>
  <Override PartName="/customXml/itemProps203.xml" ContentType="application/vnd.openxmlformats-officedocument.customXmlProperties+xml"/>
  <Override PartName="/customXml/itemProps204.xml" ContentType="application/vnd.openxmlformats-officedocument.customXmlProperties+xml"/>
  <Override PartName="/customXml/itemProps205.xml" ContentType="application/vnd.openxmlformats-officedocument.customXmlProperties+xml"/>
  <Override PartName="/customXml/itemProps206.xml" ContentType="application/vnd.openxmlformats-officedocument.customXmlProperties+xml"/>
  <Override PartName="/customXml/itemProps207.xml" ContentType="application/vnd.openxmlformats-officedocument.customXmlProperties+xml"/>
  <Override PartName="/customXml/itemProps208.xml" ContentType="application/vnd.openxmlformats-officedocument.customXmlProperties+xml"/>
  <Override PartName="/customXml/itemProps209.xml" ContentType="application/vnd.openxmlformats-officedocument.customXmlProperties+xml"/>
  <Override PartName="/customXml/itemProps210.xml" ContentType="application/vnd.openxmlformats-officedocument.customXmlProperties+xml"/>
  <Override PartName="/customXml/itemProps211.xml" ContentType="application/vnd.openxmlformats-officedocument.customXmlProperties+xml"/>
  <Override PartName="/customXml/itemProps212.xml" ContentType="application/vnd.openxmlformats-officedocument.customXmlProperties+xml"/>
  <Override PartName="/customXml/itemProps213.xml" ContentType="application/vnd.openxmlformats-officedocument.customXmlProperties+xml"/>
  <Override PartName="/customXml/itemProps214.xml" ContentType="application/vnd.openxmlformats-officedocument.customXmlProperties+xml"/>
  <Override PartName="/customXml/itemProps215.xml" ContentType="application/vnd.openxmlformats-officedocument.customXmlProperties+xml"/>
  <Override PartName="/customXml/itemProps216.xml" ContentType="application/vnd.openxmlformats-officedocument.customXmlProperties+xml"/>
  <Override PartName="/customXml/itemProps217.xml" ContentType="application/vnd.openxmlformats-officedocument.customXmlProperties+xml"/>
  <Override PartName="/customXml/itemProps218.xml" ContentType="application/vnd.openxmlformats-officedocument.customXmlProperties+xml"/>
  <Override PartName="/customXml/itemProps219.xml" ContentType="application/vnd.openxmlformats-officedocument.customXmlProperties+xml"/>
  <Override PartName="/customXml/itemProps220.xml" ContentType="application/vnd.openxmlformats-officedocument.customXmlProperties+xml"/>
  <Override PartName="/customXml/itemProps221.xml" ContentType="application/vnd.openxmlformats-officedocument.customXmlProperties+xml"/>
  <Override PartName="/customXml/itemProps222.xml" ContentType="application/vnd.openxmlformats-officedocument.customXmlProperties+xml"/>
  <Override PartName="/customXml/itemProps223.xml" ContentType="application/vnd.openxmlformats-officedocument.customXmlProperties+xml"/>
  <Override PartName="/customXml/itemProps224.xml" ContentType="application/vnd.openxmlformats-officedocument.customXmlProperties+xml"/>
  <Override PartName="/customXml/itemProps225.xml" ContentType="application/vnd.openxmlformats-officedocument.customXmlProperties+xml"/>
  <Override PartName="/customXml/itemProps226.xml" ContentType="application/vnd.openxmlformats-officedocument.customXmlProperties+xml"/>
  <Override PartName="/customXml/itemProps227.xml" ContentType="application/vnd.openxmlformats-officedocument.customXmlProperties+xml"/>
  <Override PartName="/customXml/itemProps228.xml" ContentType="application/vnd.openxmlformats-officedocument.customXmlProperties+xml"/>
  <Override PartName="/customXml/itemProps229.xml" ContentType="application/vnd.openxmlformats-officedocument.customXmlProperties+xml"/>
  <Override PartName="/customXml/itemProps230.xml" ContentType="application/vnd.openxmlformats-officedocument.customXmlProperties+xml"/>
  <Override PartName="/customXml/itemProps231.xml" ContentType="application/vnd.openxmlformats-officedocument.customXmlProperties+xml"/>
  <Override PartName="/customXml/itemProps232.xml" ContentType="application/vnd.openxmlformats-officedocument.customXmlProperties+xml"/>
  <Override PartName="/customXml/itemProps233.xml" ContentType="application/vnd.openxmlformats-officedocument.customXmlProperties+xml"/>
  <Override PartName="/customXml/itemProps234.xml" ContentType="application/vnd.openxmlformats-officedocument.customXmlProperties+xml"/>
  <Override PartName="/customXml/itemProps235.xml" ContentType="application/vnd.openxmlformats-officedocument.customXmlProperties+xml"/>
  <Override PartName="/customXml/itemProps236.xml" ContentType="application/vnd.openxmlformats-officedocument.customXmlProperties+xml"/>
  <Override PartName="/customXml/itemProps237.xml" ContentType="application/vnd.openxmlformats-officedocument.customXmlProperties+xml"/>
  <Override PartName="/customXml/itemProps238.xml" ContentType="application/vnd.openxmlformats-officedocument.customXmlProperties+xml"/>
  <Override PartName="/customXml/itemProps239.xml" ContentType="application/vnd.openxmlformats-officedocument.customXmlProperties+xml"/>
  <Override PartName="/customXml/itemProps240.xml" ContentType="application/vnd.openxmlformats-officedocument.customXmlProperties+xml"/>
  <Override PartName="/customXml/itemProps241.xml" ContentType="application/vnd.openxmlformats-officedocument.customXmlProperties+xml"/>
  <Override PartName="/customXml/itemProps242.xml" ContentType="application/vnd.openxmlformats-officedocument.customXmlProperties+xml"/>
  <Override PartName="/customXml/itemProps243.xml" ContentType="application/vnd.openxmlformats-officedocument.customXmlProperties+xml"/>
  <Override PartName="/customXml/itemProps244.xml" ContentType="application/vnd.openxmlformats-officedocument.customXmlProperties+xml"/>
  <Override PartName="/customXml/itemProps245.xml" ContentType="application/vnd.openxmlformats-officedocument.customXmlProperties+xml"/>
  <Override PartName="/customXml/itemProps246.xml" ContentType="application/vnd.openxmlformats-officedocument.customXmlProperties+xml"/>
  <Override PartName="/customXml/itemProps247.xml" ContentType="application/vnd.openxmlformats-officedocument.customXmlProperties+xml"/>
  <Override PartName="/customXml/itemProps248.xml" ContentType="application/vnd.openxmlformats-officedocument.customXmlProperties+xml"/>
  <Override PartName="/customXml/itemProps249.xml" ContentType="application/vnd.openxmlformats-officedocument.customXmlProperties+xml"/>
  <Override PartName="/customXml/itemProps250.xml" ContentType="application/vnd.openxmlformats-officedocument.customXmlProperties+xml"/>
  <Override PartName="/customXml/itemProps251.xml" ContentType="application/vnd.openxmlformats-officedocument.customXmlProperties+xml"/>
  <Override PartName="/customXml/itemProps252.xml" ContentType="application/vnd.openxmlformats-officedocument.customXmlProperties+xml"/>
  <Override PartName="/customXml/itemProps253.xml" ContentType="application/vnd.openxmlformats-officedocument.customXmlProperties+xml"/>
  <Override PartName="/customXml/itemProps254.xml" ContentType="application/vnd.openxmlformats-officedocument.customXmlProperties+xml"/>
  <Override PartName="/customXml/itemProps255.xml" ContentType="application/vnd.openxmlformats-officedocument.customXmlProperties+xml"/>
  <Override PartName="/customXml/itemProps256.xml" ContentType="application/vnd.openxmlformats-officedocument.customXmlProperties+xml"/>
  <Override PartName="/customXml/itemProps257.xml" ContentType="application/vnd.openxmlformats-officedocument.customXmlProperties+xml"/>
  <Override PartName="/customXml/itemProps258.xml" ContentType="application/vnd.openxmlformats-officedocument.customXmlProperties+xml"/>
  <Override PartName="/customXml/itemProps259.xml" ContentType="application/vnd.openxmlformats-officedocument.customXmlProperties+xml"/>
  <Override PartName="/customXml/itemProps260.xml" ContentType="application/vnd.openxmlformats-officedocument.customXmlProperties+xml"/>
  <Override PartName="/customXml/itemProps261.xml" ContentType="application/vnd.openxmlformats-officedocument.customXmlProperties+xml"/>
  <Override PartName="/customXml/itemProps262.xml" ContentType="application/vnd.openxmlformats-officedocument.customXmlProperties+xml"/>
  <Override PartName="/customXml/itemProps263.xml" ContentType="application/vnd.openxmlformats-officedocument.customXmlProperties+xml"/>
  <Override PartName="/customXml/itemProps264.xml" ContentType="application/vnd.openxmlformats-officedocument.customXmlProperties+xml"/>
  <Override PartName="/customXml/itemProps265.xml" ContentType="application/vnd.openxmlformats-officedocument.customXmlProperties+xml"/>
  <Override PartName="/customXml/itemProps266.xml" ContentType="application/vnd.openxmlformats-officedocument.customXmlProperties+xml"/>
  <Override PartName="/customXml/itemProps267.xml" ContentType="application/vnd.openxmlformats-officedocument.customXmlProperties+xml"/>
  <Override PartName="/customXml/itemProps268.xml" ContentType="application/vnd.openxmlformats-officedocument.customXmlProperties+xml"/>
  <Override PartName="/customXml/itemProps269.xml" ContentType="application/vnd.openxmlformats-officedocument.customXmlProperties+xml"/>
  <Override PartName="/customXml/itemProps270.xml" ContentType="application/vnd.openxmlformats-officedocument.customXmlProperties+xml"/>
  <Override PartName="/customXml/itemProps271.xml" ContentType="application/vnd.openxmlformats-officedocument.customXmlProperties+xml"/>
  <Override PartName="/customXml/itemProps272.xml" ContentType="application/vnd.openxmlformats-officedocument.customXmlProperties+xml"/>
  <Override PartName="/customXml/itemProps273.xml" ContentType="application/vnd.openxmlformats-officedocument.customXmlProperties+xml"/>
  <Override PartName="/customXml/itemProps274.xml" ContentType="application/vnd.openxmlformats-officedocument.customXmlProperties+xml"/>
  <Override PartName="/customXml/itemProps275.xml" ContentType="application/vnd.openxmlformats-officedocument.customXmlProperties+xml"/>
  <Override PartName="/customXml/itemProps276.xml" ContentType="application/vnd.openxmlformats-officedocument.customXmlProperties+xml"/>
  <Override PartName="/customXml/itemProps277.xml" ContentType="application/vnd.openxmlformats-officedocument.customXmlProperties+xml"/>
  <Override PartName="/customXml/itemProps278.xml" ContentType="application/vnd.openxmlformats-officedocument.customXmlProperties+xml"/>
  <Override PartName="/customXml/itemProps279.xml" ContentType="application/vnd.openxmlformats-officedocument.customXmlProperties+xml"/>
  <Override PartName="/customXml/itemProps280.xml" ContentType="application/vnd.openxmlformats-officedocument.customXmlProperties+xml"/>
  <Override PartName="/customXml/itemProps281.xml" ContentType="application/vnd.openxmlformats-officedocument.customXmlProperties+xml"/>
  <Override PartName="/customXml/itemProps282.xml" ContentType="application/vnd.openxmlformats-officedocument.customXmlProperties+xml"/>
  <Override PartName="/customXml/itemProps283.xml" ContentType="application/vnd.openxmlformats-officedocument.customXmlProperties+xml"/>
  <Override PartName="/customXml/itemProps284.xml" ContentType="application/vnd.openxmlformats-officedocument.customXmlProperties+xml"/>
  <Override PartName="/customXml/itemProps285.xml" ContentType="application/vnd.openxmlformats-officedocument.customXmlProperties+xml"/>
  <Override PartName="/customXml/itemProps286.xml" ContentType="application/vnd.openxmlformats-officedocument.customXmlProperties+xml"/>
  <Override PartName="/customXml/itemProps287.xml" ContentType="application/vnd.openxmlformats-officedocument.customXmlProperties+xml"/>
  <Override PartName="/customXml/itemProps288.xml" ContentType="application/vnd.openxmlformats-officedocument.customXmlProperties+xml"/>
  <Override PartName="/customXml/itemProps289.xml" ContentType="application/vnd.openxmlformats-officedocument.customXmlProperties+xml"/>
  <Override PartName="/customXml/itemProps290.xml" ContentType="application/vnd.openxmlformats-officedocument.customXmlProperties+xml"/>
  <Override PartName="/customXml/itemProps291.xml" ContentType="application/vnd.openxmlformats-officedocument.customXmlProperties+xml"/>
  <Override PartName="/customXml/itemProps292.xml" ContentType="application/vnd.openxmlformats-officedocument.customXmlProperties+xml"/>
  <Override PartName="/customXml/itemProps293.xml" ContentType="application/vnd.openxmlformats-officedocument.customXmlProperties+xml"/>
  <Override PartName="/customXml/itemProps294.xml" ContentType="application/vnd.openxmlformats-officedocument.customXmlProperties+xml"/>
  <Override PartName="/customXml/itemProps295.xml" ContentType="application/vnd.openxmlformats-officedocument.customXmlProperties+xml"/>
  <Override PartName="/customXml/itemProps296.xml" ContentType="application/vnd.openxmlformats-officedocument.customXmlProperties+xml"/>
  <Override PartName="/customXml/itemProps297.xml" ContentType="application/vnd.openxmlformats-officedocument.customXmlProperties+xml"/>
  <Override PartName="/customXml/itemProps298.xml" ContentType="application/vnd.openxmlformats-officedocument.customXmlProperties+xml"/>
  <Override PartName="/customXml/itemProps299.xml" ContentType="application/vnd.openxmlformats-officedocument.customXmlProperties+xml"/>
  <Override PartName="/customXml/itemProps300.xml" ContentType="application/vnd.openxmlformats-officedocument.customXmlProperties+xml"/>
  <Override PartName="/customXml/itemProps301.xml" ContentType="application/vnd.openxmlformats-officedocument.customXmlProperties+xml"/>
  <Override PartName="/customXml/itemProps302.xml" ContentType="application/vnd.openxmlformats-officedocument.customXmlProperties+xml"/>
  <Override PartName="/customXml/itemProps303.xml" ContentType="application/vnd.openxmlformats-officedocument.customXmlProperties+xml"/>
  <Override PartName="/customXml/itemProps304.xml" ContentType="application/vnd.openxmlformats-officedocument.customXmlProperties+xml"/>
  <Override PartName="/customXml/itemProps305.xml" ContentType="application/vnd.openxmlformats-officedocument.customXmlProperties+xml"/>
  <Override PartName="/customXml/itemProps306.xml" ContentType="application/vnd.openxmlformats-officedocument.customXmlProperties+xml"/>
  <Override PartName="/customXml/itemProps307.xml" ContentType="application/vnd.openxmlformats-officedocument.customXmlProperties+xml"/>
  <Override PartName="/customXml/itemProps308.xml" ContentType="application/vnd.openxmlformats-officedocument.customXmlProperties+xml"/>
  <Override PartName="/customXml/itemProps309.xml" ContentType="application/vnd.openxmlformats-officedocument.customXmlProperties+xml"/>
  <Override PartName="/customXml/itemProps310.xml" ContentType="application/vnd.openxmlformats-officedocument.customXmlProperties+xml"/>
  <Override PartName="/customXml/itemProps311.xml" ContentType="application/vnd.openxmlformats-officedocument.customXmlProperties+xml"/>
  <Override PartName="/customXml/itemProps312.xml" ContentType="application/vnd.openxmlformats-officedocument.customXmlProperties+xml"/>
  <Override PartName="/customXml/itemProps313.xml" ContentType="application/vnd.openxmlformats-officedocument.customXmlProperties+xml"/>
  <Override PartName="/customXml/itemProps314.xml" ContentType="application/vnd.openxmlformats-officedocument.customXmlProperties+xml"/>
  <Override PartName="/customXml/itemProps315.xml" ContentType="application/vnd.openxmlformats-officedocument.customXmlProperties+xml"/>
  <Override PartName="/customXml/itemProps316.xml" ContentType="application/vnd.openxmlformats-officedocument.customXmlProperties+xml"/>
  <Override PartName="/customXml/itemProps317.xml" ContentType="application/vnd.openxmlformats-officedocument.customXmlProperties+xml"/>
  <Override PartName="/customXml/itemProps318.xml" ContentType="application/vnd.openxmlformats-officedocument.customXmlProperties+xml"/>
  <Override PartName="/customXml/itemProps319.xml" ContentType="application/vnd.openxmlformats-officedocument.customXmlProperties+xml"/>
  <Override PartName="/customXml/itemProps320.xml" ContentType="application/vnd.openxmlformats-officedocument.customXmlProperties+xml"/>
  <Override PartName="/customXml/itemProps321.xml" ContentType="application/vnd.openxmlformats-officedocument.customXmlProperties+xml"/>
  <Override PartName="/customXml/itemProps322.xml" ContentType="application/vnd.openxmlformats-officedocument.customXmlProperties+xml"/>
  <Override PartName="/customXml/itemProps323.xml" ContentType="application/vnd.openxmlformats-officedocument.customXmlProperties+xml"/>
  <Override PartName="/customXml/itemProps324.xml" ContentType="application/vnd.openxmlformats-officedocument.customXmlProperties+xml"/>
  <Override PartName="/customXml/itemProps325.xml" ContentType="application/vnd.openxmlformats-officedocument.customXmlProperties+xml"/>
  <Override PartName="/customXml/itemProps326.xml" ContentType="application/vnd.openxmlformats-officedocument.customXmlProperties+xml"/>
  <Override PartName="/customXml/itemProps327.xml" ContentType="application/vnd.openxmlformats-officedocument.customXmlProperties+xml"/>
  <Override PartName="/customXml/itemProps328.xml" ContentType="application/vnd.openxmlformats-officedocument.customXmlProperties+xml"/>
  <Override PartName="/customXml/itemProps329.xml" ContentType="application/vnd.openxmlformats-officedocument.customXmlProperties+xml"/>
  <Override PartName="/customXml/itemProps330.xml" ContentType="application/vnd.openxmlformats-officedocument.customXmlProperties+xml"/>
  <Override PartName="/customXml/itemProps331.xml" ContentType="application/vnd.openxmlformats-officedocument.customXmlProperties+xml"/>
  <Override PartName="/customXml/itemProps332.xml" ContentType="application/vnd.openxmlformats-officedocument.customXmlProperties+xml"/>
  <Override PartName="/customXml/itemProps333.xml" ContentType="application/vnd.openxmlformats-officedocument.customXmlProperties+xml"/>
  <Override PartName="/customXml/itemProps334.xml" ContentType="application/vnd.openxmlformats-officedocument.customXmlProperties+xml"/>
  <Override PartName="/customXml/itemProps335.xml" ContentType="application/vnd.openxmlformats-officedocument.customXmlProperties+xml"/>
  <Override PartName="/customXml/itemProps336.xml" ContentType="application/vnd.openxmlformats-officedocument.customXmlProperties+xml"/>
  <Override PartName="/customXml/itemProps337.xml" ContentType="application/vnd.openxmlformats-officedocument.customXmlProperties+xml"/>
  <Override PartName="/customXml/itemProps338.xml" ContentType="application/vnd.openxmlformats-officedocument.customXmlProperties+xml"/>
  <Override PartName="/customXml/itemProps339.xml" ContentType="application/vnd.openxmlformats-officedocument.customXmlProperties+xml"/>
  <Override PartName="/customXml/itemProps340.xml" ContentType="application/vnd.openxmlformats-officedocument.customXmlProperties+xml"/>
  <Override PartName="/customXml/itemProps341.xml" ContentType="application/vnd.openxmlformats-officedocument.customXmlProperties+xml"/>
  <Override PartName="/customXml/itemProps342.xml" ContentType="application/vnd.openxmlformats-officedocument.customXmlProperties+xml"/>
  <Override PartName="/customXml/itemProps343.xml" ContentType="application/vnd.openxmlformats-officedocument.customXmlProperties+xml"/>
  <Override PartName="/customXml/itemProps344.xml" ContentType="application/vnd.openxmlformats-officedocument.customXmlProperties+xml"/>
  <Override PartName="/customXml/itemProps345.xml" ContentType="application/vnd.openxmlformats-officedocument.customXmlProperties+xml"/>
  <Override PartName="/customXml/itemProps346.xml" ContentType="application/vnd.openxmlformats-officedocument.customXmlProperties+xml"/>
  <Override PartName="/customXml/itemProps347.xml" ContentType="application/vnd.openxmlformats-officedocument.customXmlProperties+xml"/>
  <Override PartName="/customXml/itemProps348.xml" ContentType="application/vnd.openxmlformats-officedocument.customXmlProperties+xml"/>
  <Override PartName="/customXml/itemProps349.xml" ContentType="application/vnd.openxmlformats-officedocument.customXmlProperties+xml"/>
  <Override PartName="/customXml/itemProps350.xml" ContentType="application/vnd.openxmlformats-officedocument.customXmlProperties+xml"/>
  <Override PartName="/customXml/itemProps351.xml" ContentType="application/vnd.openxmlformats-officedocument.customXmlProperties+xml"/>
  <Override PartName="/customXml/itemProps352.xml" ContentType="application/vnd.openxmlformats-officedocument.customXmlProperties+xml"/>
  <Override PartName="/customXml/itemProps353.xml" ContentType="application/vnd.openxmlformats-officedocument.customXmlProperties+xml"/>
  <Override PartName="/customXml/itemProps354.xml" ContentType="application/vnd.openxmlformats-officedocument.customXmlProperties+xml"/>
  <Override PartName="/customXml/itemProps355.xml" ContentType="application/vnd.openxmlformats-officedocument.customXmlProperties+xml"/>
  <Override PartName="/customXml/itemProps356.xml" ContentType="application/vnd.openxmlformats-officedocument.customXmlProperties+xml"/>
  <Override PartName="/customXml/itemProps357.xml" ContentType="application/vnd.openxmlformats-officedocument.customXmlProperties+xml"/>
  <Override PartName="/customXml/itemProps358.xml" ContentType="application/vnd.openxmlformats-officedocument.customXmlProperties+xml"/>
  <Override PartName="/customXml/itemProps359.xml" ContentType="application/vnd.openxmlformats-officedocument.customXmlProperties+xml"/>
  <Override PartName="/customXml/itemProps360.xml" ContentType="application/vnd.openxmlformats-officedocument.customXmlProperties+xml"/>
  <Override PartName="/customXml/itemProps361.xml" ContentType="application/vnd.openxmlformats-officedocument.customXmlProperties+xml"/>
  <Override PartName="/customXml/itemProps362.xml" ContentType="application/vnd.openxmlformats-officedocument.customXmlProperties+xml"/>
  <Override PartName="/customXml/itemProps363.xml" ContentType="application/vnd.openxmlformats-officedocument.customXmlProperties+xml"/>
  <Override PartName="/customXml/itemProps364.xml" ContentType="application/vnd.openxmlformats-officedocument.customXmlProperties+xml"/>
  <Override PartName="/customXml/itemProps365.xml" ContentType="application/vnd.openxmlformats-officedocument.customXmlProperties+xml"/>
  <Override PartName="/customXml/itemProps366.xml" ContentType="application/vnd.openxmlformats-officedocument.customXmlProperties+xml"/>
  <Override PartName="/customXml/itemProps367.xml" ContentType="application/vnd.openxmlformats-officedocument.customXmlProperties+xml"/>
  <Override PartName="/customXml/itemProps368.xml" ContentType="application/vnd.openxmlformats-officedocument.customXmlProperties+xml"/>
  <Override PartName="/customXml/itemProps369.xml" ContentType="application/vnd.openxmlformats-officedocument.customXmlProperties+xml"/>
  <Override PartName="/customXml/itemProps370.xml" ContentType="application/vnd.openxmlformats-officedocument.customXmlProperties+xml"/>
  <Override PartName="/customXml/itemProps371.xml" ContentType="application/vnd.openxmlformats-officedocument.customXmlProperties+xml"/>
  <Override PartName="/customXml/itemProps372.xml" ContentType="application/vnd.openxmlformats-officedocument.customXmlProperties+xml"/>
  <Override PartName="/customXml/itemProps373.xml" ContentType="application/vnd.openxmlformats-officedocument.customXmlProperties+xml"/>
  <Override PartName="/customXml/itemProps374.xml" ContentType="application/vnd.openxmlformats-officedocument.customXmlProperties+xml"/>
  <Override PartName="/customXml/itemProps375.xml" ContentType="application/vnd.openxmlformats-officedocument.customXmlProperties+xml"/>
  <Override PartName="/customXml/itemProps376.xml" ContentType="application/vnd.openxmlformats-officedocument.customXmlProperties+xml"/>
  <Override PartName="/customXml/itemProps377.xml" ContentType="application/vnd.openxmlformats-officedocument.customXmlProperties+xml"/>
  <Override PartName="/customXml/itemProps378.xml" ContentType="application/vnd.openxmlformats-officedocument.customXmlProperties+xml"/>
  <Override PartName="/customXml/itemProps379.xml" ContentType="application/vnd.openxmlformats-officedocument.customXmlProperties+xml"/>
  <Override PartName="/customXml/itemProps380.xml" ContentType="application/vnd.openxmlformats-officedocument.customXmlProperties+xml"/>
  <Override PartName="/customXml/itemProps381.xml" ContentType="application/vnd.openxmlformats-officedocument.customXmlProperties+xml"/>
  <Override PartName="/customXml/itemProps382.xml" ContentType="application/vnd.openxmlformats-officedocument.customXmlProperties+xml"/>
  <Override PartName="/customXml/itemProps383.xml" ContentType="application/vnd.openxmlformats-officedocument.customXmlProperties+xml"/>
  <Override PartName="/customXml/itemProps384.xml" ContentType="application/vnd.openxmlformats-officedocument.customXmlProperties+xml"/>
  <Override PartName="/customXml/itemProps385.xml" ContentType="application/vnd.openxmlformats-officedocument.customXmlProperties+xml"/>
  <Override PartName="/customXml/itemProps386.xml" ContentType="application/vnd.openxmlformats-officedocument.customXmlProperties+xml"/>
  <Override PartName="/customXml/itemProps387.xml" ContentType="application/vnd.openxmlformats-officedocument.customXmlProperties+xml"/>
  <Override PartName="/customXml/itemProps388.xml" ContentType="application/vnd.openxmlformats-officedocument.customXmlProperties+xml"/>
  <Override PartName="/customXml/itemProps389.xml" ContentType="application/vnd.openxmlformats-officedocument.customXmlProperties+xml"/>
  <Override PartName="/customXml/itemProps390.xml" ContentType="application/vnd.openxmlformats-officedocument.customXmlProperties+xml"/>
  <Override PartName="/customXml/itemProps391.xml" ContentType="application/vnd.openxmlformats-officedocument.customXmlProperties+xml"/>
  <Override PartName="/customXml/itemProps392.xml" ContentType="application/vnd.openxmlformats-officedocument.customXmlProperties+xml"/>
  <Override PartName="/customXml/itemProps393.xml" ContentType="application/vnd.openxmlformats-officedocument.customXmlProperties+xml"/>
  <Override PartName="/customXml/itemProps394.xml" ContentType="application/vnd.openxmlformats-officedocument.customXmlProperties+xml"/>
  <Override PartName="/customXml/itemProps395.xml" ContentType="application/vnd.openxmlformats-officedocument.customXmlProperties+xml"/>
  <Override PartName="/customXml/itemProps396.xml" ContentType="application/vnd.openxmlformats-officedocument.customXmlProperties+xml"/>
  <Override PartName="/customXml/itemProps397.xml" ContentType="application/vnd.openxmlformats-officedocument.customXmlProperties+xml"/>
  <Override PartName="/customXml/itemProps398.xml" ContentType="application/vnd.openxmlformats-officedocument.customXmlProperties+xml"/>
  <Override PartName="/customXml/itemProps399.xml" ContentType="application/vnd.openxmlformats-officedocument.customXmlProperties+xml"/>
  <Override PartName="/customXml/itemProps400.xml" ContentType="application/vnd.openxmlformats-officedocument.customXmlProperties+xml"/>
  <Override PartName="/customXml/itemProps401.xml" ContentType="application/vnd.openxmlformats-officedocument.customXmlProperties+xml"/>
  <Override PartName="/customXml/itemProps402.xml" ContentType="application/vnd.openxmlformats-officedocument.customXmlProperties+xml"/>
  <Override PartName="/customXml/itemProps403.xml" ContentType="application/vnd.openxmlformats-officedocument.customXmlProperties+xml"/>
  <Override PartName="/customXml/itemProps404.xml" ContentType="application/vnd.openxmlformats-officedocument.customXmlProperties+xml"/>
  <Override PartName="/customXml/itemProps405.xml" ContentType="application/vnd.openxmlformats-officedocument.customXmlProperties+xml"/>
  <Override PartName="/customXml/itemProps406.xml" ContentType="application/vnd.openxmlformats-officedocument.customXmlProperties+xml"/>
  <Override PartName="/customXml/itemProps407.xml" ContentType="application/vnd.openxmlformats-officedocument.customXmlProperties+xml"/>
  <Override PartName="/customXml/itemProps408.xml" ContentType="application/vnd.openxmlformats-officedocument.customXmlProperties+xml"/>
  <Override PartName="/customXml/itemProps409.xml" ContentType="application/vnd.openxmlformats-officedocument.customXmlProperties+xml"/>
  <Override PartName="/customXml/itemProps410.xml" ContentType="application/vnd.openxmlformats-officedocument.customXmlProperties+xml"/>
  <Override PartName="/customXml/itemProps411.xml" ContentType="application/vnd.openxmlformats-officedocument.customXmlProperties+xml"/>
  <Override PartName="/customXml/itemProps412.xml" ContentType="application/vnd.openxmlformats-officedocument.customXmlProperties+xml"/>
  <Override PartName="/customXml/itemProps413.xml" ContentType="application/vnd.openxmlformats-officedocument.customXmlProperties+xml"/>
  <Override PartName="/customXml/itemProps414.xml" ContentType="application/vnd.openxmlformats-officedocument.customXmlProperties+xml"/>
  <Override PartName="/customXml/itemProps415.xml" ContentType="application/vnd.openxmlformats-officedocument.customXmlProperties+xml"/>
  <Override PartName="/customXml/itemProps416.xml" ContentType="application/vnd.openxmlformats-officedocument.customXmlProperties+xml"/>
  <Override PartName="/customXml/itemProps417.xml" ContentType="application/vnd.openxmlformats-officedocument.customXmlProperties+xml"/>
  <Override PartName="/customXml/itemProps418.xml" ContentType="application/vnd.openxmlformats-officedocument.customXmlProperties+xml"/>
  <Override PartName="/customXml/itemProps419.xml" ContentType="application/vnd.openxmlformats-officedocument.customXmlProperties+xml"/>
  <Override PartName="/customXml/itemProps420.xml" ContentType="application/vnd.openxmlformats-officedocument.customXmlProperties+xml"/>
  <Override PartName="/customXml/itemProps421.xml" ContentType="application/vnd.openxmlformats-officedocument.customXmlProperties+xml"/>
  <Override PartName="/customXml/itemProps422.xml" ContentType="application/vnd.openxmlformats-officedocument.customXmlProperties+xml"/>
  <Override PartName="/customXml/itemProps423.xml" ContentType="application/vnd.openxmlformats-officedocument.customXmlProperties+xml"/>
  <Override PartName="/customXml/itemProps424.xml" ContentType="application/vnd.openxmlformats-officedocument.customXmlProperties+xml"/>
  <Override PartName="/customXml/itemProps425.xml" ContentType="application/vnd.openxmlformats-officedocument.customXmlProperties+xml"/>
  <Override PartName="/customXml/itemProps426.xml" ContentType="application/vnd.openxmlformats-officedocument.customXmlProperties+xml"/>
  <Override PartName="/customXml/itemProps427.xml" ContentType="application/vnd.openxmlformats-officedocument.customXmlProperties+xml"/>
  <Override PartName="/customXml/itemProps428.xml" ContentType="application/vnd.openxmlformats-officedocument.customXmlProperties+xml"/>
  <Override PartName="/customXml/itemProps429.xml" ContentType="application/vnd.openxmlformats-officedocument.customXmlProperties+xml"/>
  <Override PartName="/customXml/itemProps430.xml" ContentType="application/vnd.openxmlformats-officedocument.customXmlProperties+xml"/>
  <Override PartName="/customXml/itemProps431.xml" ContentType="application/vnd.openxmlformats-officedocument.customXmlProperties+xml"/>
  <Override PartName="/customXml/itemProps432.xml" ContentType="application/vnd.openxmlformats-officedocument.customXmlProperties+xml"/>
  <Override PartName="/customXml/itemProps433.xml" ContentType="application/vnd.openxmlformats-officedocument.customXmlProperties+xml"/>
  <Override PartName="/customXml/itemProps434.xml" ContentType="application/vnd.openxmlformats-officedocument.customXmlProperties+xml"/>
  <Override PartName="/customXml/itemProps435.xml" ContentType="application/vnd.openxmlformats-officedocument.customXmlProperties+xml"/>
  <Override PartName="/customXml/itemProps436.xml" ContentType="application/vnd.openxmlformats-officedocument.customXmlProperties+xml"/>
  <Override PartName="/customXml/itemProps437.xml" ContentType="application/vnd.openxmlformats-officedocument.customXmlProperties+xml"/>
  <Override PartName="/customXml/itemProps438.xml" ContentType="application/vnd.openxmlformats-officedocument.customXmlProperties+xml"/>
  <Override PartName="/customXml/itemProps439.xml" ContentType="application/vnd.openxmlformats-officedocument.customXmlProperties+xml"/>
  <Override PartName="/customXml/itemProps440.xml" ContentType="application/vnd.openxmlformats-officedocument.customXmlProperties+xml"/>
  <Override PartName="/customXml/itemProps441.xml" ContentType="application/vnd.openxmlformats-officedocument.customXmlProperties+xml"/>
  <Override PartName="/customXml/itemProps442.xml" ContentType="application/vnd.openxmlformats-officedocument.customXmlProperties+xml"/>
  <Override PartName="/customXml/itemProps443.xml" ContentType="application/vnd.openxmlformats-officedocument.customXmlProperties+xml"/>
  <Override PartName="/customXml/itemProps444.xml" ContentType="application/vnd.openxmlformats-officedocument.customXmlProperties+xml"/>
  <Override PartName="/customXml/itemProps445.xml" ContentType="application/vnd.openxmlformats-officedocument.customXmlProperties+xml"/>
  <Override PartName="/customXml/itemProps446.xml" ContentType="application/vnd.openxmlformats-officedocument.customXmlProperties+xml"/>
  <Override PartName="/customXml/itemProps447.xml" ContentType="application/vnd.openxmlformats-officedocument.customXmlProperties+xml"/>
  <Override PartName="/customXml/itemProps448.xml" ContentType="application/vnd.openxmlformats-officedocument.customXmlProperties+xml"/>
  <Override PartName="/customXml/itemProps449.xml" ContentType="application/vnd.openxmlformats-officedocument.customXmlProperties+xml"/>
  <Override PartName="/customXml/itemProps450.xml" ContentType="application/vnd.openxmlformats-officedocument.customXmlProperties+xml"/>
  <Override PartName="/customXml/itemProps451.xml" ContentType="application/vnd.openxmlformats-officedocument.customXmlProperties+xml"/>
  <Override PartName="/customXml/itemProps452.xml" ContentType="application/vnd.openxmlformats-officedocument.customXmlProperties+xml"/>
  <Override PartName="/customXml/itemProps453.xml" ContentType="application/vnd.openxmlformats-officedocument.customXmlProperties+xml"/>
  <Override PartName="/customXml/itemProps454.xml" ContentType="application/vnd.openxmlformats-officedocument.customXmlProperties+xml"/>
  <Override PartName="/customXml/itemProps455.xml" ContentType="application/vnd.openxmlformats-officedocument.customXmlProperties+xml"/>
  <Override PartName="/customXml/itemProps456.xml" ContentType="application/vnd.openxmlformats-officedocument.customXmlProperties+xml"/>
  <Override PartName="/customXml/itemProps457.xml" ContentType="application/vnd.openxmlformats-officedocument.customXmlProperties+xml"/>
  <Override PartName="/customXml/itemProps458.xml" ContentType="application/vnd.openxmlformats-officedocument.customXmlProperties+xml"/>
  <Override PartName="/customXml/itemProps459.xml" ContentType="application/vnd.openxmlformats-officedocument.customXmlProperties+xml"/>
  <Override PartName="/customXml/itemProps460.xml" ContentType="application/vnd.openxmlformats-officedocument.customXmlProperties+xml"/>
  <Override PartName="/customXml/itemProps461.xml" ContentType="application/vnd.openxmlformats-officedocument.customXmlProperties+xml"/>
  <Override PartName="/customXml/itemProps462.xml" ContentType="application/vnd.openxmlformats-officedocument.customXmlProperties+xml"/>
  <Override PartName="/customXml/itemProps463.xml" ContentType="application/vnd.openxmlformats-officedocument.customXmlProperties+xml"/>
  <Override PartName="/customXml/itemProps464.xml" ContentType="application/vnd.openxmlformats-officedocument.customXmlProperties+xml"/>
  <Override PartName="/customXml/itemProps465.xml" ContentType="application/vnd.openxmlformats-officedocument.customXmlProperties+xml"/>
  <Override PartName="/customXml/itemProps466.xml" ContentType="application/vnd.openxmlformats-officedocument.customXmlProperties+xml"/>
  <Override PartName="/customXml/itemProps467.xml" ContentType="application/vnd.openxmlformats-officedocument.customXmlProperties+xml"/>
  <Override PartName="/customXml/itemProps468.xml" ContentType="application/vnd.openxmlformats-officedocument.customXmlProperties+xml"/>
  <Override PartName="/customXml/itemProps469.xml" ContentType="application/vnd.openxmlformats-officedocument.customXmlProperties+xml"/>
  <Override PartName="/customXml/itemProps470.xml" ContentType="application/vnd.openxmlformats-officedocument.customXmlProperties+xml"/>
  <Override PartName="/customXml/itemProps471.xml" ContentType="application/vnd.openxmlformats-officedocument.customXmlProperties+xml"/>
  <Override PartName="/customXml/itemProps472.xml" ContentType="application/vnd.openxmlformats-officedocument.customXmlProperties+xml"/>
  <Override PartName="/customXml/itemProps473.xml" ContentType="application/vnd.openxmlformats-officedocument.customXmlProperties+xml"/>
  <Override PartName="/customXml/itemProps474.xml" ContentType="application/vnd.openxmlformats-officedocument.customXmlProperties+xml"/>
  <Override PartName="/customXml/itemProps475.xml" ContentType="application/vnd.openxmlformats-officedocument.customXmlProperties+xml"/>
  <Override PartName="/customXml/itemProps476.xml" ContentType="application/vnd.openxmlformats-officedocument.customXmlProperties+xml"/>
  <Override PartName="/customXml/itemProps477.xml" ContentType="application/vnd.openxmlformats-officedocument.customXmlProperties+xml"/>
  <Override PartName="/customXml/itemProps478.xml" ContentType="application/vnd.openxmlformats-officedocument.customXmlProperties+xml"/>
  <Override PartName="/customXml/itemProps479.xml" ContentType="application/vnd.openxmlformats-officedocument.customXmlProperties+xml"/>
  <Override PartName="/customXml/itemProps480.xml" ContentType="application/vnd.openxmlformats-officedocument.customXmlProperties+xml"/>
  <Override PartName="/customXml/itemProps481.xml" ContentType="application/vnd.openxmlformats-officedocument.customXmlProperties+xml"/>
  <Override PartName="/customXml/itemProps482.xml" ContentType="application/vnd.openxmlformats-officedocument.customXmlProperties+xml"/>
  <Override PartName="/customXml/itemProps483.xml" ContentType="application/vnd.openxmlformats-officedocument.customXmlProperties+xml"/>
  <Override PartName="/customXml/itemProps484.xml" ContentType="application/vnd.openxmlformats-officedocument.customXmlProperties+xml"/>
  <Override PartName="/customXml/itemProps485.xml" ContentType="application/vnd.openxmlformats-officedocument.customXmlProperties+xml"/>
  <Override PartName="/customXml/itemProps486.xml" ContentType="application/vnd.openxmlformats-officedocument.customXmlProperties+xml"/>
  <Override PartName="/customXml/itemProps487.xml" ContentType="application/vnd.openxmlformats-officedocument.customXmlProperties+xml"/>
  <Override PartName="/customXml/itemProps488.xml" ContentType="application/vnd.openxmlformats-officedocument.customXmlProperties+xml"/>
  <Override PartName="/customXml/itemProps489.xml" ContentType="application/vnd.openxmlformats-officedocument.customXmlProperties+xml"/>
  <Override PartName="/customXml/itemProps490.xml" ContentType="application/vnd.openxmlformats-officedocument.customXmlProperties+xml"/>
  <Override PartName="/customXml/itemProps491.xml" ContentType="application/vnd.openxmlformats-officedocument.customXmlProperties+xml"/>
  <Override PartName="/customXml/itemProps492.xml" ContentType="application/vnd.openxmlformats-officedocument.customXmlProperties+xml"/>
  <Override PartName="/customXml/itemProps493.xml" ContentType="application/vnd.openxmlformats-officedocument.customXmlProperties+xml"/>
  <Override PartName="/customXml/itemProps494.xml" ContentType="application/vnd.openxmlformats-officedocument.customXmlProperties+xml"/>
  <Override PartName="/customXml/itemProps495.xml" ContentType="application/vnd.openxmlformats-officedocument.customXmlProperties+xml"/>
  <Override PartName="/customXml/itemProps496.xml" ContentType="application/vnd.openxmlformats-officedocument.customXmlProperties+xml"/>
  <Override PartName="/customXml/itemProps497.xml" ContentType="application/vnd.openxmlformats-officedocument.customXmlProperties+xml"/>
  <Override PartName="/customXml/itemProps498.xml" ContentType="application/vnd.openxmlformats-officedocument.customXmlProperties+xml"/>
  <Override PartName="/customXml/itemProps499.xml" ContentType="application/vnd.openxmlformats-officedocument.customXmlProperties+xml"/>
  <Override PartName="/customXml/itemProps500.xml" ContentType="application/vnd.openxmlformats-officedocument.customXmlProperties+xml"/>
  <Override PartName="/customXml/itemProps501.xml" ContentType="application/vnd.openxmlformats-officedocument.customXmlProperties+xml"/>
  <Override PartName="/customXml/itemProps502.xml" ContentType="application/vnd.openxmlformats-officedocument.customXmlProperties+xml"/>
  <Override PartName="/customXml/itemProps503.xml" ContentType="application/vnd.openxmlformats-officedocument.customXmlProperties+xml"/>
  <Override PartName="/customXml/itemProps504.xml" ContentType="application/vnd.openxmlformats-officedocument.customXmlProperties+xml"/>
  <Override PartName="/customXml/itemProps505.xml" ContentType="application/vnd.openxmlformats-officedocument.customXmlProperties+xml"/>
  <Override PartName="/customXml/itemProps506.xml" ContentType="application/vnd.openxmlformats-officedocument.customXmlProperties+xml"/>
  <Override PartName="/customXml/itemProps507.xml" ContentType="application/vnd.openxmlformats-officedocument.customXmlProperties+xml"/>
  <Override PartName="/customXml/itemProps508.xml" ContentType="application/vnd.openxmlformats-officedocument.customXmlProperties+xml"/>
  <Override PartName="/customXml/itemProps509.xml" ContentType="application/vnd.openxmlformats-officedocument.customXmlProperties+xml"/>
  <Override PartName="/customXml/itemProps510.xml" ContentType="application/vnd.openxmlformats-officedocument.customXmlProperties+xml"/>
  <Override PartName="/customXml/itemProps511.xml" ContentType="application/vnd.openxmlformats-officedocument.customXmlProperties+xml"/>
  <Override PartName="/customXml/itemProps512.xml" ContentType="application/vnd.openxmlformats-officedocument.customXmlProperties+xml"/>
  <Override PartName="/customXml/itemProps513.xml" ContentType="application/vnd.openxmlformats-officedocument.customXmlProperties+xml"/>
  <Override PartName="/customXml/itemProps514.xml" ContentType="application/vnd.openxmlformats-officedocument.customXmlProperties+xml"/>
  <Override PartName="/customXml/itemProps515.xml" ContentType="application/vnd.openxmlformats-officedocument.customXmlProperties+xml"/>
  <Override PartName="/customXml/itemProps516.xml" ContentType="application/vnd.openxmlformats-officedocument.customXmlProperties+xml"/>
  <Override PartName="/customXml/itemProps517.xml" ContentType="application/vnd.openxmlformats-officedocument.customXmlProperties+xml"/>
  <Override PartName="/customXml/itemProps518.xml" ContentType="application/vnd.openxmlformats-officedocument.customXmlProperties+xml"/>
  <Override PartName="/customXml/itemProps519.xml" ContentType="application/vnd.openxmlformats-officedocument.customXmlProperties+xml"/>
  <Override PartName="/customXml/itemProps520.xml" ContentType="application/vnd.openxmlformats-officedocument.customXmlProperties+xml"/>
  <Override PartName="/customXml/itemProps521.xml" ContentType="application/vnd.openxmlformats-officedocument.customXmlProperties+xml"/>
  <Override PartName="/customXml/itemProps522.xml" ContentType="application/vnd.openxmlformats-officedocument.customXmlProperties+xml"/>
  <Override PartName="/customXml/itemProps523.xml" ContentType="application/vnd.openxmlformats-officedocument.customXmlProperties+xml"/>
  <Override PartName="/customXml/itemProps524.xml" ContentType="application/vnd.openxmlformats-officedocument.customXmlProperties+xml"/>
  <Override PartName="/customXml/itemProps525.xml" ContentType="application/vnd.openxmlformats-officedocument.customXmlProperties+xml"/>
  <Override PartName="/customXml/itemProps526.xml" ContentType="application/vnd.openxmlformats-officedocument.customXmlProperties+xml"/>
  <Override PartName="/customXml/itemProps527.xml" ContentType="application/vnd.openxmlformats-officedocument.customXmlProperties+xml"/>
  <Override PartName="/customXml/itemProps528.xml" ContentType="application/vnd.openxmlformats-officedocument.customXmlProperties+xml"/>
  <Override PartName="/customXml/itemProps529.xml" ContentType="application/vnd.openxmlformats-officedocument.customXmlProperties+xml"/>
  <Override PartName="/customXml/itemProps530.xml" ContentType="application/vnd.openxmlformats-officedocument.customXmlProperties+xml"/>
  <Override PartName="/customXml/itemProps531.xml" ContentType="application/vnd.openxmlformats-officedocument.customXmlProperties+xml"/>
  <Override PartName="/customXml/itemProps532.xml" ContentType="application/vnd.openxmlformats-officedocument.customXmlProperties+xml"/>
  <Override PartName="/customXml/itemProps533.xml" ContentType="application/vnd.openxmlformats-officedocument.customXmlProperties+xml"/>
  <Override PartName="/customXml/itemProps534.xml" ContentType="application/vnd.openxmlformats-officedocument.customXmlProperties+xml"/>
  <Override PartName="/customXml/itemProps535.xml" ContentType="application/vnd.openxmlformats-officedocument.customXmlProperties+xml"/>
  <Override PartName="/customXml/itemProps536.xml" ContentType="application/vnd.openxmlformats-officedocument.customXmlProperties+xml"/>
  <Override PartName="/customXml/itemProps537.xml" ContentType="application/vnd.openxmlformats-officedocument.customXmlProperties+xml"/>
  <Override PartName="/customXml/itemProps538.xml" ContentType="application/vnd.openxmlformats-officedocument.customXmlProperties+xml"/>
  <Override PartName="/customXml/itemProps539.xml" ContentType="application/vnd.openxmlformats-officedocument.customXmlProperties+xml"/>
  <Override PartName="/customXml/itemProps540.xml" ContentType="application/vnd.openxmlformats-officedocument.customXmlProperties+xml"/>
  <Override PartName="/customXml/itemProps541.xml" ContentType="application/vnd.openxmlformats-officedocument.customXmlProperties+xml"/>
  <Override PartName="/customXml/itemProps542.xml" ContentType="application/vnd.openxmlformats-officedocument.customXmlProperties+xml"/>
  <Override PartName="/customXml/itemProps543.xml" ContentType="application/vnd.openxmlformats-officedocument.customXmlProperties+xml"/>
  <Override PartName="/customXml/itemProps544.xml" ContentType="application/vnd.openxmlformats-officedocument.customXmlProperties+xml"/>
  <Override PartName="/customXml/itemProps545.xml" ContentType="application/vnd.openxmlformats-officedocument.customXmlProperties+xml"/>
  <Override PartName="/customXml/itemProps546.xml" ContentType="application/vnd.openxmlformats-officedocument.customXmlProperties+xml"/>
  <Override PartName="/customXml/itemProps547.xml" ContentType="application/vnd.openxmlformats-officedocument.customXmlProperties+xml"/>
  <Override PartName="/customXml/itemProps548.xml" ContentType="application/vnd.openxmlformats-officedocument.customXmlProperties+xml"/>
  <Override PartName="/customXml/itemProps549.xml" ContentType="application/vnd.openxmlformats-officedocument.customXmlProperties+xml"/>
  <Override PartName="/customXml/itemProps550.xml" ContentType="application/vnd.openxmlformats-officedocument.customXmlProperties+xml"/>
  <Override PartName="/customXml/itemProps551.xml" ContentType="application/vnd.openxmlformats-officedocument.customXmlProperties+xml"/>
  <Override PartName="/customXml/itemProps552.xml" ContentType="application/vnd.openxmlformats-officedocument.customXmlProperties+xml"/>
  <Override PartName="/customXml/itemProps553.xml" ContentType="application/vnd.openxmlformats-officedocument.customXmlProperties+xml"/>
  <Override PartName="/customXml/itemProps554.xml" ContentType="application/vnd.openxmlformats-officedocument.customXmlProperties+xml"/>
  <Override PartName="/customXml/itemProps555.xml" ContentType="application/vnd.openxmlformats-officedocument.customXmlProperties+xml"/>
  <Override PartName="/customXml/itemProps556.xml" ContentType="application/vnd.openxmlformats-officedocument.customXmlProperties+xml"/>
  <Override PartName="/customXml/itemProps557.xml" ContentType="application/vnd.openxmlformats-officedocument.customXmlProperties+xml"/>
  <Override PartName="/customXml/itemProps558.xml" ContentType="application/vnd.openxmlformats-officedocument.customXmlProperties+xml"/>
  <Override PartName="/customXml/itemProps559.xml" ContentType="application/vnd.openxmlformats-officedocument.customXmlProperties+xml"/>
  <Override PartName="/customXml/itemProps560.xml" ContentType="application/vnd.openxmlformats-officedocument.customXmlProperties+xml"/>
  <Override PartName="/customXml/itemProps561.xml" ContentType="application/vnd.openxmlformats-officedocument.customXmlProperties+xml"/>
  <Override PartName="/customXml/itemProps562.xml" ContentType="application/vnd.openxmlformats-officedocument.customXmlProperties+xml"/>
  <Override PartName="/customXml/itemProps563.xml" ContentType="application/vnd.openxmlformats-officedocument.customXmlProperties+xml"/>
  <Override PartName="/customXml/itemProps564.xml" ContentType="application/vnd.openxmlformats-officedocument.customXmlProperties+xml"/>
  <Override PartName="/customXml/itemProps565.xml" ContentType="application/vnd.openxmlformats-officedocument.customXmlProperties+xml"/>
  <Override PartName="/customXml/itemProps566.xml" ContentType="application/vnd.openxmlformats-officedocument.customXmlProperties+xml"/>
  <Override PartName="/customXml/itemProps567.xml" ContentType="application/vnd.openxmlformats-officedocument.customXmlProperties+xml"/>
  <Override PartName="/customXml/itemProps568.xml" ContentType="application/vnd.openxmlformats-officedocument.customXmlProperties+xml"/>
  <Override PartName="/customXml/itemProps569.xml" ContentType="application/vnd.openxmlformats-officedocument.customXmlProperties+xml"/>
  <Override PartName="/customXml/itemProps570.xml" ContentType="application/vnd.openxmlformats-officedocument.customXmlProperties+xml"/>
  <Override PartName="/customXml/itemProps571.xml" ContentType="application/vnd.openxmlformats-officedocument.customXmlProperties+xml"/>
  <Override PartName="/customXml/itemProps572.xml" ContentType="application/vnd.openxmlformats-officedocument.customXmlProperties+xml"/>
  <Override PartName="/customXml/itemProps573.xml" ContentType="application/vnd.openxmlformats-officedocument.customXmlProperties+xml"/>
  <Override PartName="/customXml/itemProps574.xml" ContentType="application/vnd.openxmlformats-officedocument.customXmlProperties+xml"/>
  <Override PartName="/customXml/itemProps575.xml" ContentType="application/vnd.openxmlformats-officedocument.customXmlProperties+xml"/>
  <Override PartName="/customXml/itemProps576.xml" ContentType="application/vnd.openxmlformats-officedocument.customXmlProperties+xml"/>
  <Override PartName="/customXml/itemProps577.xml" ContentType="application/vnd.openxmlformats-officedocument.customXmlProperties+xml"/>
  <Override PartName="/customXml/itemProps578.xml" ContentType="application/vnd.openxmlformats-officedocument.customXmlProperties+xml"/>
  <Override PartName="/customXml/itemProps579.xml" ContentType="application/vnd.openxmlformats-officedocument.customXmlProperties+xml"/>
  <Override PartName="/customXml/itemProps580.xml" ContentType="application/vnd.openxmlformats-officedocument.customXmlProperties+xml"/>
  <Override PartName="/customXml/itemProps581.xml" ContentType="application/vnd.openxmlformats-officedocument.customXmlProperties+xml"/>
  <Override PartName="/customXml/itemProps582.xml" ContentType="application/vnd.openxmlformats-officedocument.customXmlProperties+xml"/>
  <Override PartName="/customXml/itemProps583.xml" ContentType="application/vnd.openxmlformats-officedocument.customXmlProperties+xml"/>
  <Override PartName="/customXml/itemProps584.xml" ContentType="application/vnd.openxmlformats-officedocument.customXmlProperties+xml"/>
  <Override PartName="/customXml/itemProps585.xml" ContentType="application/vnd.openxmlformats-officedocument.customXmlProperties+xml"/>
  <Override PartName="/customXml/itemProps586.xml" ContentType="application/vnd.openxmlformats-officedocument.customXmlProperties+xml"/>
  <Override PartName="/customXml/itemProps587.xml" ContentType="application/vnd.openxmlformats-officedocument.customXmlProperties+xml"/>
  <Override PartName="/customXml/itemProps588.xml" ContentType="application/vnd.openxmlformats-officedocument.customXmlProperties+xml"/>
  <Override PartName="/customXml/itemProps589.xml" ContentType="application/vnd.openxmlformats-officedocument.customXmlProperties+xml"/>
  <Override PartName="/customXml/itemProps590.xml" ContentType="application/vnd.openxmlformats-officedocument.customXmlProperties+xml"/>
  <Override PartName="/customXml/itemProps591.xml" ContentType="application/vnd.openxmlformats-officedocument.customXmlProperties+xml"/>
  <Override PartName="/customXml/itemProps592.xml" ContentType="application/vnd.openxmlformats-officedocument.customXmlProperties+xml"/>
  <Override PartName="/customXml/itemProps593.xml" ContentType="application/vnd.openxmlformats-officedocument.customXmlProperties+xml"/>
  <Override PartName="/customXml/itemProps594.xml" ContentType="application/vnd.openxmlformats-officedocument.customXmlProperties+xml"/>
  <Override PartName="/customXml/itemProps595.xml" ContentType="application/vnd.openxmlformats-officedocument.customXmlProperties+xml"/>
  <Override PartName="/customXml/itemProps596.xml" ContentType="application/vnd.openxmlformats-officedocument.customXmlProperties+xml"/>
  <Override PartName="/customXml/itemProps597.xml" ContentType="application/vnd.openxmlformats-officedocument.customXmlProperties+xml"/>
  <Override PartName="/customXml/itemProps598.xml" ContentType="application/vnd.openxmlformats-officedocument.customXmlProperties+xml"/>
  <Override PartName="/customXml/itemProps599.xml" ContentType="application/vnd.openxmlformats-officedocument.customXmlProperties+xml"/>
  <Override PartName="/customXml/itemProps600.xml" ContentType="application/vnd.openxmlformats-officedocument.customXmlProperties+xml"/>
  <Override PartName="/customXml/itemProps601.xml" ContentType="application/vnd.openxmlformats-officedocument.customXmlProperties+xml"/>
  <Override PartName="/customXml/itemProps602.xml" ContentType="application/vnd.openxmlformats-officedocument.customXmlProperties+xml"/>
  <Override PartName="/customXml/itemProps603.xml" ContentType="application/vnd.openxmlformats-officedocument.customXmlProperties+xml"/>
  <Override PartName="/customXml/itemProps604.xml" ContentType="application/vnd.openxmlformats-officedocument.customXmlProperties+xml"/>
  <Override PartName="/customXml/itemProps605.xml" ContentType="application/vnd.openxmlformats-officedocument.customXmlProperties+xml"/>
  <Override PartName="/customXml/itemProps606.xml" ContentType="application/vnd.openxmlformats-officedocument.customXmlProperties+xml"/>
  <Override PartName="/customXml/itemProps607.xml" ContentType="application/vnd.openxmlformats-officedocument.customXmlProperties+xml"/>
  <Override PartName="/customXml/itemProps608.xml" ContentType="application/vnd.openxmlformats-officedocument.customXmlProperties+xml"/>
  <Override PartName="/customXml/itemProps609.xml" ContentType="application/vnd.openxmlformats-officedocument.customXmlProperties+xml"/>
  <Override PartName="/customXml/itemProps610.xml" ContentType="application/vnd.openxmlformats-officedocument.customXmlProperties+xml"/>
  <Override PartName="/customXml/itemProps611.xml" ContentType="application/vnd.openxmlformats-officedocument.customXmlProperties+xml"/>
  <Override PartName="/customXml/itemProps612.xml" ContentType="application/vnd.openxmlformats-officedocument.customXmlProperties+xml"/>
  <Override PartName="/customXml/itemProps613.xml" ContentType="application/vnd.openxmlformats-officedocument.customXmlProperties+xml"/>
  <Override PartName="/customXml/itemProps614.xml" ContentType="application/vnd.openxmlformats-officedocument.customXmlProperties+xml"/>
  <Override PartName="/customXml/itemProps615.xml" ContentType="application/vnd.openxmlformats-officedocument.customXmlProperties+xml"/>
  <Override PartName="/customXml/itemProps616.xml" ContentType="application/vnd.openxmlformats-officedocument.customXmlProperties+xml"/>
  <Override PartName="/customXml/itemProps617.xml" ContentType="application/vnd.openxmlformats-officedocument.customXmlProperties+xml"/>
  <Override PartName="/customXml/itemProps618.xml" ContentType="application/vnd.openxmlformats-officedocument.customXmlProperties+xml"/>
  <Override PartName="/customXml/itemProps619.xml" ContentType="application/vnd.openxmlformats-officedocument.customXmlProperties+xml"/>
  <Override PartName="/customXml/itemProps620.xml" ContentType="application/vnd.openxmlformats-officedocument.customXmlProperties+xml"/>
  <Override PartName="/customXml/itemProps621.xml" ContentType="application/vnd.openxmlformats-officedocument.customXmlProperties+xml"/>
  <Override PartName="/customXml/itemProps622.xml" ContentType="application/vnd.openxmlformats-officedocument.customXmlProperties+xml"/>
  <Override PartName="/customXml/itemProps623.xml" ContentType="application/vnd.openxmlformats-officedocument.customXmlProperties+xml"/>
  <Override PartName="/customXml/itemProps624.xml" ContentType="application/vnd.openxmlformats-officedocument.customXmlProperties+xml"/>
  <Override PartName="/customXml/itemProps625.xml" ContentType="application/vnd.openxmlformats-officedocument.customXmlProperties+xml"/>
  <Override PartName="/customXml/itemProps626.xml" ContentType="application/vnd.openxmlformats-officedocument.customXmlProperties+xml"/>
  <Override PartName="/customXml/itemProps627.xml" ContentType="application/vnd.openxmlformats-officedocument.customXmlProperties+xml"/>
  <Override PartName="/customXml/itemProps628.xml" ContentType="application/vnd.openxmlformats-officedocument.customXmlProperties+xml"/>
  <Override PartName="/customXml/itemProps629.xml" ContentType="application/vnd.openxmlformats-officedocument.customXmlProperties+xml"/>
  <Override PartName="/customXml/itemProps630.xml" ContentType="application/vnd.openxmlformats-officedocument.customXmlProperties+xml"/>
  <Override PartName="/customXml/itemProps631.xml" ContentType="application/vnd.openxmlformats-officedocument.customXmlProperties+xml"/>
  <Override PartName="/customXml/itemProps632.xml" ContentType="application/vnd.openxmlformats-officedocument.customXmlProperties+xml"/>
  <Override PartName="/customXml/itemProps633.xml" ContentType="application/vnd.openxmlformats-officedocument.customXmlProperties+xml"/>
  <Override PartName="/customXml/itemProps634.xml" ContentType="application/vnd.openxmlformats-officedocument.customXmlProperties+xml"/>
  <Override PartName="/customXml/itemProps635.xml" ContentType="application/vnd.openxmlformats-officedocument.customXmlProperties+xml"/>
  <Override PartName="/customXml/itemProps636.xml" ContentType="application/vnd.openxmlformats-officedocument.customXmlProperties+xml"/>
  <Override PartName="/customXml/itemProps637.xml" ContentType="application/vnd.openxmlformats-officedocument.customXmlProperties+xml"/>
  <Override PartName="/customXml/itemProps638.xml" ContentType="application/vnd.openxmlformats-officedocument.customXmlProperties+xml"/>
  <Override PartName="/customXml/itemProps639.xml" ContentType="application/vnd.openxmlformats-officedocument.customXmlProperties+xml"/>
  <Override PartName="/customXml/itemProps640.xml" ContentType="application/vnd.openxmlformats-officedocument.customXmlProperties+xml"/>
  <Override PartName="/customXml/itemProps641.xml" ContentType="application/vnd.openxmlformats-officedocument.customXmlProperties+xml"/>
  <Override PartName="/customXml/itemProps642.xml" ContentType="application/vnd.openxmlformats-officedocument.customXmlProperties+xml"/>
  <Override PartName="/customXml/itemProps643.xml" ContentType="application/vnd.openxmlformats-officedocument.customXmlProperties+xml"/>
  <Override PartName="/customXml/itemProps644.xml" ContentType="application/vnd.openxmlformats-officedocument.customXmlProperties+xml"/>
  <Override PartName="/customXml/itemProps645.xml" ContentType="application/vnd.openxmlformats-officedocument.customXmlProperties+xml"/>
  <Override PartName="/customXml/itemProps646.xml" ContentType="application/vnd.openxmlformats-officedocument.customXmlProperties+xml"/>
  <Override PartName="/customXml/itemProps647.xml" ContentType="application/vnd.openxmlformats-officedocument.customXmlProperties+xml"/>
  <Override PartName="/customXml/itemProps648.xml" ContentType="application/vnd.openxmlformats-officedocument.customXmlProperties+xml"/>
  <Override PartName="/customXml/itemProps649.xml" ContentType="application/vnd.openxmlformats-officedocument.customXmlProperties+xml"/>
  <Override PartName="/customXml/itemProps650.xml" ContentType="application/vnd.openxmlformats-officedocument.customXmlProperties+xml"/>
  <Override PartName="/customXml/itemProps651.xml" ContentType="application/vnd.openxmlformats-officedocument.customXmlProperties+xml"/>
  <Override PartName="/customXml/itemProps652.xml" ContentType="application/vnd.openxmlformats-officedocument.customXmlProperties+xml"/>
  <Override PartName="/customXml/itemProps653.xml" ContentType="application/vnd.openxmlformats-officedocument.customXmlProperties+xml"/>
  <Override PartName="/customXml/itemProps654.xml" ContentType="application/vnd.openxmlformats-officedocument.customXmlProperties+xml"/>
  <Override PartName="/customXml/itemProps655.xml" ContentType="application/vnd.openxmlformats-officedocument.customXmlProperties+xml"/>
  <Override PartName="/customXml/itemProps656.xml" ContentType="application/vnd.openxmlformats-officedocument.customXmlProperties+xml"/>
  <Override PartName="/customXml/itemProps657.xml" ContentType="application/vnd.openxmlformats-officedocument.customXmlProperties+xml"/>
  <Override PartName="/customXml/itemProps658.xml" ContentType="application/vnd.openxmlformats-officedocument.customXmlProperties+xml"/>
  <Override PartName="/customXml/itemProps659.xml" ContentType="application/vnd.openxmlformats-officedocument.customXmlProperties+xml"/>
  <Override PartName="/customXml/itemProps660.xml" ContentType="application/vnd.openxmlformats-officedocument.customXmlProperties+xml"/>
  <Override PartName="/customXml/itemProps661.xml" ContentType="application/vnd.openxmlformats-officedocument.customXmlProperties+xml"/>
  <Override PartName="/customXml/itemProps662.xml" ContentType="application/vnd.openxmlformats-officedocument.customXmlProperties+xml"/>
  <Override PartName="/customXml/itemProps663.xml" ContentType="application/vnd.openxmlformats-officedocument.customXmlProperties+xml"/>
  <Override PartName="/customXml/itemProps664.xml" ContentType="application/vnd.openxmlformats-officedocument.customXmlProperties+xml"/>
  <Override PartName="/customXml/itemProps665.xml" ContentType="application/vnd.openxmlformats-officedocument.customXmlProperties+xml"/>
  <Override PartName="/customXml/itemProps666.xml" ContentType="application/vnd.openxmlformats-officedocument.customXmlProperties+xml"/>
  <Override PartName="/customXml/itemProps667.xml" ContentType="application/vnd.openxmlformats-officedocument.customXmlProperties+xml"/>
  <Override PartName="/customXml/itemProps668.xml" ContentType="application/vnd.openxmlformats-officedocument.customXmlProperties+xml"/>
  <Override PartName="/customXml/itemProps669.xml" ContentType="application/vnd.openxmlformats-officedocument.customXmlProperties+xml"/>
  <Override PartName="/customXml/itemProps670.xml" ContentType="application/vnd.openxmlformats-officedocument.customXmlProperties+xml"/>
  <Override PartName="/customXml/itemProps671.xml" ContentType="application/vnd.openxmlformats-officedocument.customXmlProperties+xml"/>
  <Override PartName="/customXml/itemProps672.xml" ContentType="application/vnd.openxmlformats-officedocument.customXmlProperties+xml"/>
  <Override PartName="/customXml/itemProps673.xml" ContentType="application/vnd.openxmlformats-officedocument.customXmlProperties+xml"/>
  <Override PartName="/customXml/itemProps674.xml" ContentType="application/vnd.openxmlformats-officedocument.customXmlProperties+xml"/>
  <Override PartName="/customXml/itemProps675.xml" ContentType="application/vnd.openxmlformats-officedocument.customXmlProperties+xml"/>
  <Override PartName="/customXml/itemProps676.xml" ContentType="application/vnd.openxmlformats-officedocument.customXmlProperties+xml"/>
  <Override PartName="/customXml/itemProps677.xml" ContentType="application/vnd.openxmlformats-officedocument.customXmlProperties+xml"/>
  <Override PartName="/customXml/itemProps678.xml" ContentType="application/vnd.openxmlformats-officedocument.customXmlProperties+xml"/>
  <Override PartName="/customXml/itemProps679.xml" ContentType="application/vnd.openxmlformats-officedocument.customXmlProperties+xml"/>
  <Override PartName="/customXml/itemProps680.xml" ContentType="application/vnd.openxmlformats-officedocument.customXmlProperties+xml"/>
  <Override PartName="/customXml/itemProps681.xml" ContentType="application/vnd.openxmlformats-officedocument.customXmlProperties+xml"/>
  <Override PartName="/customXml/itemProps682.xml" ContentType="application/vnd.openxmlformats-officedocument.customXmlProperties+xml"/>
  <Override PartName="/customXml/itemProps683.xml" ContentType="application/vnd.openxmlformats-officedocument.customXmlProperties+xml"/>
  <Override PartName="/customXml/itemProps684.xml" ContentType="application/vnd.openxmlformats-officedocument.customXmlProperties+xml"/>
  <Override PartName="/customXml/itemProps685.xml" ContentType="application/vnd.openxmlformats-officedocument.customXmlProperties+xml"/>
  <Override PartName="/customXml/itemProps686.xml" ContentType="application/vnd.openxmlformats-officedocument.customXmlProperties+xml"/>
  <Override PartName="/customXml/itemProps687.xml" ContentType="application/vnd.openxmlformats-officedocument.customXmlProperties+xml"/>
  <Override PartName="/customXml/itemProps688.xml" ContentType="application/vnd.openxmlformats-officedocument.customXmlProperties+xml"/>
  <Override PartName="/customXml/itemProps689.xml" ContentType="application/vnd.openxmlformats-officedocument.customXmlProperties+xml"/>
  <Override PartName="/customXml/itemProps690.xml" ContentType="application/vnd.openxmlformats-officedocument.customXmlProperties+xml"/>
  <Override PartName="/customXml/itemProps691.xml" ContentType="application/vnd.openxmlformats-officedocument.customXmlProperties+xml"/>
  <Override PartName="/customXml/itemProps692.xml" ContentType="application/vnd.openxmlformats-officedocument.customXmlProperties+xml"/>
  <Override PartName="/customXml/itemProps693.xml" ContentType="application/vnd.openxmlformats-officedocument.customXmlProperties+xml"/>
  <Override PartName="/customXml/itemProps694.xml" ContentType="application/vnd.openxmlformats-officedocument.customXmlProperties+xml"/>
  <Override PartName="/customXml/itemProps695.xml" ContentType="application/vnd.openxmlformats-officedocument.customXmlProperties+xml"/>
  <Override PartName="/customXml/itemProps696.xml" ContentType="application/vnd.openxmlformats-officedocument.customXmlProperties+xml"/>
  <Override PartName="/customXml/itemProps697.xml" ContentType="application/vnd.openxmlformats-officedocument.customXmlProperties+xml"/>
  <Override PartName="/customXml/itemProps698.xml" ContentType="application/vnd.openxmlformats-officedocument.customXmlProperties+xml"/>
  <Override PartName="/customXml/itemProps699.xml" ContentType="application/vnd.openxmlformats-officedocument.customXmlProperties+xml"/>
  <Override PartName="/customXml/itemProps700.xml" ContentType="application/vnd.openxmlformats-officedocument.customXmlProperties+xml"/>
  <Override PartName="/customXml/itemProps701.xml" ContentType="application/vnd.openxmlformats-officedocument.customXmlProperties+xml"/>
  <Override PartName="/customXml/itemProps702.xml" ContentType="application/vnd.openxmlformats-officedocument.customXmlProperties+xml"/>
  <Override PartName="/customXml/itemProps703.xml" ContentType="application/vnd.openxmlformats-officedocument.customXmlProperties+xml"/>
  <Override PartName="/customXml/itemProps704.xml" ContentType="application/vnd.openxmlformats-officedocument.customXmlProperties+xml"/>
  <Override PartName="/customXml/itemProps705.xml" ContentType="application/vnd.openxmlformats-officedocument.customXmlProperties+xml"/>
  <Override PartName="/customXml/itemProps706.xml" ContentType="application/vnd.openxmlformats-officedocument.customXmlProperties+xml"/>
  <Override PartName="/customXml/itemProps707.xml" ContentType="application/vnd.openxmlformats-officedocument.customXmlProperties+xml"/>
  <Override PartName="/customXml/itemProps708.xml" ContentType="application/vnd.openxmlformats-officedocument.customXmlProperties+xml"/>
  <Override PartName="/customXml/itemProps709.xml" ContentType="application/vnd.openxmlformats-officedocument.customXmlProperties+xml"/>
  <Override PartName="/customXml/itemProps710.xml" ContentType="application/vnd.openxmlformats-officedocument.customXmlProperties+xml"/>
  <Override PartName="/customXml/itemProps711.xml" ContentType="application/vnd.openxmlformats-officedocument.customXmlProperties+xml"/>
  <Override PartName="/customXml/itemProps712.xml" ContentType="application/vnd.openxmlformats-officedocument.customXmlProperties+xml"/>
  <Override PartName="/customXml/itemProps713.xml" ContentType="application/vnd.openxmlformats-officedocument.customXmlProperties+xml"/>
  <Override PartName="/customXml/itemProps714.xml" ContentType="application/vnd.openxmlformats-officedocument.customXmlProperties+xml"/>
  <Override PartName="/customXml/itemProps715.xml" ContentType="application/vnd.openxmlformats-officedocument.customXmlProperties+xml"/>
  <Override PartName="/customXml/itemProps716.xml" ContentType="application/vnd.openxmlformats-officedocument.customXmlProperties+xml"/>
  <Override PartName="/customXml/itemProps717.xml" ContentType="application/vnd.openxmlformats-officedocument.customXmlProperties+xml"/>
  <Override PartName="/customXml/itemProps718.xml" ContentType="application/vnd.openxmlformats-officedocument.customXmlProperties+xml"/>
  <Override PartName="/customXml/itemProps719.xml" ContentType="application/vnd.openxmlformats-officedocument.customXmlProperties+xml"/>
  <Override PartName="/customXml/itemProps720.xml" ContentType="application/vnd.openxmlformats-officedocument.customXmlProperties+xml"/>
  <Override PartName="/customXml/itemProps721.xml" ContentType="application/vnd.openxmlformats-officedocument.customXmlProperties+xml"/>
  <Override PartName="/customXml/itemProps722.xml" ContentType="application/vnd.openxmlformats-officedocument.customXmlProperties+xml"/>
  <Override PartName="/customXml/itemProps723.xml" ContentType="application/vnd.openxmlformats-officedocument.customXmlProperties+xml"/>
  <Override PartName="/customXml/itemProps724.xml" ContentType="application/vnd.openxmlformats-officedocument.customXmlProperties+xml"/>
  <Override PartName="/customXml/itemProps725.xml" ContentType="application/vnd.openxmlformats-officedocument.customXmlProperties+xml"/>
  <Override PartName="/customXml/itemProps726.xml" ContentType="application/vnd.openxmlformats-officedocument.customXmlProperties+xml"/>
  <Override PartName="/customXml/itemProps727.xml" ContentType="application/vnd.openxmlformats-officedocument.customXmlProperties+xml"/>
  <Override PartName="/customXml/itemProps728.xml" ContentType="application/vnd.openxmlformats-officedocument.customXmlProperties+xml"/>
  <Override PartName="/customXml/itemProps729.xml" ContentType="application/vnd.openxmlformats-officedocument.customXmlProperties+xml"/>
  <Override PartName="/customXml/itemProps730.xml" ContentType="application/vnd.openxmlformats-officedocument.customXmlProperties+xml"/>
  <Override PartName="/customXml/itemProps731.xml" ContentType="application/vnd.openxmlformats-officedocument.customXmlProperties+xml"/>
  <Override PartName="/customXml/itemProps732.xml" ContentType="application/vnd.openxmlformats-officedocument.customXmlProperties+xml"/>
  <Override PartName="/customXml/itemProps733.xml" ContentType="application/vnd.openxmlformats-officedocument.customXmlProperties+xml"/>
  <Override PartName="/customXml/itemProps734.xml" ContentType="application/vnd.openxmlformats-officedocument.customXmlProperties+xml"/>
  <Override PartName="/customXml/itemProps735.xml" ContentType="application/vnd.openxmlformats-officedocument.customXmlProperties+xml"/>
  <Override PartName="/customXml/itemProps736.xml" ContentType="application/vnd.openxmlformats-officedocument.customXmlProperties+xml"/>
  <Override PartName="/customXml/itemProps737.xml" ContentType="application/vnd.openxmlformats-officedocument.customXmlProperties+xml"/>
  <Override PartName="/customXml/itemProps738.xml" ContentType="application/vnd.openxmlformats-officedocument.customXmlProperties+xml"/>
  <Override PartName="/customXml/itemProps739.xml" ContentType="application/vnd.openxmlformats-officedocument.customXmlProperties+xml"/>
  <Override PartName="/customXml/itemProps740.xml" ContentType="application/vnd.openxmlformats-officedocument.customXmlProperties+xml"/>
  <Override PartName="/customXml/itemProps741.xml" ContentType="application/vnd.openxmlformats-officedocument.customXmlProperties+xml"/>
  <Override PartName="/customXml/itemProps742.xml" ContentType="application/vnd.openxmlformats-officedocument.customXmlProperties+xml"/>
  <Override PartName="/customXml/itemProps743.xml" ContentType="application/vnd.openxmlformats-officedocument.customXmlProperties+xml"/>
  <Override PartName="/customXml/itemProps744.xml" ContentType="application/vnd.openxmlformats-officedocument.customXmlProperties+xml"/>
  <Override PartName="/customXml/itemProps745.xml" ContentType="application/vnd.openxmlformats-officedocument.customXmlProperties+xml"/>
  <Override PartName="/customXml/itemProps746.xml" ContentType="application/vnd.openxmlformats-officedocument.customXmlProperties+xml"/>
  <Override PartName="/customXml/itemProps747.xml" ContentType="application/vnd.openxmlformats-officedocument.customXmlProperties+xml"/>
  <Override PartName="/customXml/itemProps748.xml" ContentType="application/vnd.openxmlformats-officedocument.customXmlProperties+xml"/>
  <Override PartName="/customXml/itemProps749.xml" ContentType="application/vnd.openxmlformats-officedocument.customXmlProperties+xml"/>
  <Override PartName="/customXml/itemProps750.xml" ContentType="application/vnd.openxmlformats-officedocument.customXmlProperties+xml"/>
  <Override PartName="/customXml/itemProps751.xml" ContentType="application/vnd.openxmlformats-officedocument.customXmlProperties+xml"/>
  <Override PartName="/customXml/itemProps752.xml" ContentType="application/vnd.openxmlformats-officedocument.customXmlProperties+xml"/>
  <Override PartName="/customXml/itemProps753.xml" ContentType="application/vnd.openxmlformats-officedocument.customXmlProperties+xml"/>
  <Override PartName="/customXml/itemProps754.xml" ContentType="application/vnd.openxmlformats-officedocument.customXmlProperties+xml"/>
  <Override PartName="/customXml/itemProps755.xml" ContentType="application/vnd.openxmlformats-officedocument.customXmlProperties+xml"/>
  <Override PartName="/customXml/itemProps756.xml" ContentType="application/vnd.openxmlformats-officedocument.customXmlProperties+xml"/>
  <Override PartName="/customXml/itemProps757.xml" ContentType="application/vnd.openxmlformats-officedocument.customXmlProperties+xml"/>
  <Override PartName="/customXml/itemProps758.xml" ContentType="application/vnd.openxmlformats-officedocument.customXmlProperties+xml"/>
  <Override PartName="/customXml/itemProps759.xml" ContentType="application/vnd.openxmlformats-officedocument.customXmlProperties+xml"/>
  <Override PartName="/customXml/itemProps760.xml" ContentType="application/vnd.openxmlformats-officedocument.customXmlProperties+xml"/>
  <Override PartName="/customXml/itemProps761.xml" ContentType="application/vnd.openxmlformats-officedocument.customXmlProperties+xml"/>
  <Override PartName="/customXml/itemProps762.xml" ContentType="application/vnd.openxmlformats-officedocument.customXmlProperties+xml"/>
  <Override PartName="/customXml/itemProps763.xml" ContentType="application/vnd.openxmlformats-officedocument.customXmlProperties+xml"/>
  <Override PartName="/customXml/itemProps764.xml" ContentType="application/vnd.openxmlformats-officedocument.customXmlProperties+xml"/>
  <Override PartName="/customXml/itemProps765.xml" ContentType="application/vnd.openxmlformats-officedocument.customXmlProperties+xml"/>
  <Override PartName="/customXml/itemProps766.xml" ContentType="application/vnd.openxmlformats-officedocument.customXmlProperties+xml"/>
  <Override PartName="/customXml/itemProps767.xml" ContentType="application/vnd.openxmlformats-officedocument.customXmlProperties+xml"/>
  <Override PartName="/customXml/itemProps768.xml" ContentType="application/vnd.openxmlformats-officedocument.customXmlProperties+xml"/>
  <Override PartName="/customXml/itemProps769.xml" ContentType="application/vnd.openxmlformats-officedocument.customXmlProperties+xml"/>
  <Override PartName="/customXml/itemProps770.xml" ContentType="application/vnd.openxmlformats-officedocument.customXmlProperties+xml"/>
  <Override PartName="/customXml/itemProps771.xml" ContentType="application/vnd.openxmlformats-officedocument.customXmlProperties+xml"/>
  <Override PartName="/customXml/itemProps772.xml" ContentType="application/vnd.openxmlformats-officedocument.customXmlProperties+xml"/>
  <Override PartName="/customXml/itemProps773.xml" ContentType="application/vnd.openxmlformats-officedocument.customXmlProperties+xml"/>
  <Override PartName="/customXml/itemProps774.xml" ContentType="application/vnd.openxmlformats-officedocument.customXmlProperties+xml"/>
  <Override PartName="/customXml/itemProps775.xml" ContentType="application/vnd.openxmlformats-officedocument.customXmlProperties+xml"/>
  <Override PartName="/customXml/itemProps776.xml" ContentType="application/vnd.openxmlformats-officedocument.customXmlProperties+xml"/>
  <Override PartName="/customXml/itemProps777.xml" ContentType="application/vnd.openxmlformats-officedocument.customXmlProperties+xml"/>
  <Override PartName="/customXml/itemProps778.xml" ContentType="application/vnd.openxmlformats-officedocument.customXmlProperties+xml"/>
  <Override PartName="/customXml/itemProps779.xml" ContentType="application/vnd.openxmlformats-officedocument.customXmlProperties+xml"/>
  <Override PartName="/customXml/itemProps780.xml" ContentType="application/vnd.openxmlformats-officedocument.customXmlProperties+xml"/>
  <Override PartName="/customXml/itemProps781.xml" ContentType="application/vnd.openxmlformats-officedocument.customXmlProperties+xml"/>
  <Override PartName="/customXml/itemProps782.xml" ContentType="application/vnd.openxmlformats-officedocument.customXmlProperties+xml"/>
  <Override PartName="/customXml/itemProps783.xml" ContentType="application/vnd.openxmlformats-officedocument.customXmlProperties+xml"/>
  <Override PartName="/customXml/itemProps784.xml" ContentType="application/vnd.openxmlformats-officedocument.customXmlProperties+xml"/>
  <Override PartName="/customXml/itemProps785.xml" ContentType="application/vnd.openxmlformats-officedocument.customXmlProperties+xml"/>
  <Override PartName="/customXml/itemProps786.xml" ContentType="application/vnd.openxmlformats-officedocument.customXmlProperties+xml"/>
  <Override PartName="/customXml/itemProps787.xml" ContentType="application/vnd.openxmlformats-officedocument.customXmlProperties+xml"/>
  <Override PartName="/customXml/itemProps788.xml" ContentType="application/vnd.openxmlformats-officedocument.customXmlProperties+xml"/>
  <Override PartName="/customXml/itemProps789.xml" ContentType="application/vnd.openxmlformats-officedocument.customXmlProperties+xml"/>
  <Override PartName="/customXml/itemProps790.xml" ContentType="application/vnd.openxmlformats-officedocument.customXmlProperties+xml"/>
  <Override PartName="/customXml/itemProps791.xml" ContentType="application/vnd.openxmlformats-officedocument.customXmlProperties+xml"/>
  <Override PartName="/customXml/itemProps792.xml" ContentType="application/vnd.openxmlformats-officedocument.customXmlProperties+xml"/>
  <Override PartName="/customXml/itemProps793.xml" ContentType="application/vnd.openxmlformats-officedocument.customXmlProperties+xml"/>
  <Override PartName="/customXml/itemProps794.xml" ContentType="application/vnd.openxmlformats-officedocument.customXmlProperties+xml"/>
  <Override PartName="/customXml/itemProps795.xml" ContentType="application/vnd.openxmlformats-officedocument.customXmlProperties+xml"/>
  <Override PartName="/customXml/itemProps796.xml" ContentType="application/vnd.openxmlformats-officedocument.customXmlProperties+xml"/>
  <Override PartName="/customXml/itemProps797.xml" ContentType="application/vnd.openxmlformats-officedocument.customXmlProperties+xml"/>
  <Override PartName="/customXml/itemProps798.xml" ContentType="application/vnd.openxmlformats-officedocument.customXmlProperties+xml"/>
  <Override PartName="/customXml/itemProps799.xml" ContentType="application/vnd.openxmlformats-officedocument.customXmlProperties+xml"/>
  <Override PartName="/customXml/itemProps800.xml" ContentType="application/vnd.openxmlformats-officedocument.customXmlProperties+xml"/>
  <Override PartName="/customXml/itemProps801.xml" ContentType="application/vnd.openxmlformats-officedocument.customXmlProperties+xml"/>
  <Override PartName="/customXml/itemProps802.xml" ContentType="application/vnd.openxmlformats-officedocument.customXmlProperties+xml"/>
  <Override PartName="/customXml/itemProps803.xml" ContentType="application/vnd.openxmlformats-officedocument.customXmlProperties+xml"/>
  <Override PartName="/customXml/itemProps804.xml" ContentType="application/vnd.openxmlformats-officedocument.customXmlProperties+xml"/>
  <Override PartName="/customXml/itemProps805.xml" ContentType="application/vnd.openxmlformats-officedocument.customXmlProperties+xml"/>
  <Override PartName="/customXml/itemProps806.xml" ContentType="application/vnd.openxmlformats-officedocument.customXmlProperties+xml"/>
  <Override PartName="/customXml/itemProps807.xml" ContentType="application/vnd.openxmlformats-officedocument.customXmlProperties+xml"/>
  <Override PartName="/customXml/itemProps808.xml" ContentType="application/vnd.openxmlformats-officedocument.customXmlProperties+xml"/>
  <Override PartName="/customXml/itemProps809.xml" ContentType="application/vnd.openxmlformats-officedocument.customXmlProperties+xml"/>
  <Override PartName="/customXml/itemProps810.xml" ContentType="application/vnd.openxmlformats-officedocument.customXmlProperties+xml"/>
  <Override PartName="/customXml/itemProps811.xml" ContentType="application/vnd.openxmlformats-officedocument.customXmlProperties+xml"/>
  <Override PartName="/customXml/itemProps812.xml" ContentType="application/vnd.openxmlformats-officedocument.customXmlProperties+xml"/>
  <Override PartName="/customXml/itemProps813.xml" ContentType="application/vnd.openxmlformats-officedocument.customXmlProperties+xml"/>
  <Override PartName="/customXml/itemProps814.xml" ContentType="application/vnd.openxmlformats-officedocument.customXmlProperties+xml"/>
  <Override PartName="/customXml/itemProps815.xml" ContentType="application/vnd.openxmlformats-officedocument.customXmlProperties+xml"/>
  <Override PartName="/customXml/itemProps816.xml" ContentType="application/vnd.openxmlformats-officedocument.customXmlProperties+xml"/>
  <Override PartName="/customXml/itemProps817.xml" ContentType="application/vnd.openxmlformats-officedocument.customXmlProperties+xml"/>
  <Override PartName="/customXml/itemProps818.xml" ContentType="application/vnd.openxmlformats-officedocument.customXmlProperties+xml"/>
  <Override PartName="/customXml/itemProps819.xml" ContentType="application/vnd.openxmlformats-officedocument.customXmlProperties+xml"/>
  <Override PartName="/customXml/itemProps820.xml" ContentType="application/vnd.openxmlformats-officedocument.customXmlProperties+xml"/>
  <Override PartName="/customXml/itemProps821.xml" ContentType="application/vnd.openxmlformats-officedocument.customXmlProperties+xml"/>
  <Override PartName="/customXml/itemProps822.xml" ContentType="application/vnd.openxmlformats-officedocument.customXmlProperties+xml"/>
  <Override PartName="/customXml/itemProps823.xml" ContentType="application/vnd.openxmlformats-officedocument.customXmlProperties+xml"/>
  <Override PartName="/customXml/itemProps824.xml" ContentType="application/vnd.openxmlformats-officedocument.customXmlProperties+xml"/>
  <Override PartName="/customXml/itemProps825.xml" ContentType="application/vnd.openxmlformats-officedocument.customXmlProperties+xml"/>
  <Override PartName="/customXml/itemProps826.xml" ContentType="application/vnd.openxmlformats-officedocument.customXmlProperties+xml"/>
  <Override PartName="/customXml/itemProps827.xml" ContentType="application/vnd.openxmlformats-officedocument.customXmlProperties+xml"/>
  <Override PartName="/customXml/itemProps828.xml" ContentType="application/vnd.openxmlformats-officedocument.customXmlProperties+xml"/>
  <Override PartName="/customXml/itemProps829.xml" ContentType="application/vnd.openxmlformats-officedocument.customXmlProperties+xml"/>
  <Override PartName="/customXml/itemProps830.xml" ContentType="application/vnd.openxmlformats-officedocument.customXmlProperties+xml"/>
  <Override PartName="/customXml/itemProps831.xml" ContentType="application/vnd.openxmlformats-officedocument.customXmlProperties+xml"/>
  <Override PartName="/customXml/itemProps832.xml" ContentType="application/vnd.openxmlformats-officedocument.customXmlProperties+xml"/>
  <Override PartName="/customXml/itemProps833.xml" ContentType="application/vnd.openxmlformats-officedocument.customXmlProperties+xml"/>
  <Override PartName="/customXml/itemProps834.xml" ContentType="application/vnd.openxmlformats-officedocument.customXmlProperties+xml"/>
  <Override PartName="/customXml/itemProps835.xml" ContentType="application/vnd.openxmlformats-officedocument.customXmlProperties+xml"/>
  <Override PartName="/customXml/itemProps836.xml" ContentType="application/vnd.openxmlformats-officedocument.customXmlProperties+xml"/>
  <Override PartName="/customXml/itemProps837.xml" ContentType="application/vnd.openxmlformats-officedocument.customXmlProperties+xml"/>
  <Override PartName="/customXml/itemProps838.xml" ContentType="application/vnd.openxmlformats-officedocument.customXmlProperties+xml"/>
  <Override PartName="/customXml/itemProps839.xml" ContentType="application/vnd.openxmlformats-officedocument.customXmlProperties+xml"/>
  <Override PartName="/customXml/itemProps840.xml" ContentType="application/vnd.openxmlformats-officedocument.customXmlProperties+xml"/>
  <Override PartName="/customXml/itemProps841.xml" ContentType="application/vnd.openxmlformats-officedocument.customXmlProperties+xml"/>
  <Override PartName="/customXml/itemProps842.xml" ContentType="application/vnd.openxmlformats-officedocument.customXmlProperties+xml"/>
  <Override PartName="/customXml/itemProps843.xml" ContentType="application/vnd.openxmlformats-officedocument.customXmlProperties+xml"/>
  <Override PartName="/customXml/itemProps844.xml" ContentType="application/vnd.openxmlformats-officedocument.customXmlProperties+xml"/>
  <Override PartName="/customXml/itemProps845.xml" ContentType="application/vnd.openxmlformats-officedocument.customXmlProperties+xml"/>
  <Override PartName="/customXml/itemProps846.xml" ContentType="application/vnd.openxmlformats-officedocument.customXmlProperties+xml"/>
  <Override PartName="/customXml/itemProps847.xml" ContentType="application/vnd.openxmlformats-officedocument.customXmlProperties+xml"/>
  <Override PartName="/customXml/itemProps848.xml" ContentType="application/vnd.openxmlformats-officedocument.customXmlProperties+xml"/>
  <Override PartName="/customXml/itemProps849.xml" ContentType="application/vnd.openxmlformats-officedocument.customXmlProperties+xml"/>
  <Override PartName="/customXml/itemProps850.xml" ContentType="application/vnd.openxmlformats-officedocument.customXmlProperties+xml"/>
  <Override PartName="/customXml/itemProps851.xml" ContentType="application/vnd.openxmlformats-officedocument.customXmlProperties+xml"/>
  <Override PartName="/customXml/itemProps852.xml" ContentType="application/vnd.openxmlformats-officedocument.customXmlProperties+xml"/>
  <Override PartName="/customXml/itemProps853.xml" ContentType="application/vnd.openxmlformats-officedocument.customXmlProperties+xml"/>
  <Override PartName="/customXml/itemProps854.xml" ContentType="application/vnd.openxmlformats-officedocument.customXmlProperties+xml"/>
  <Override PartName="/customXml/itemProps855.xml" ContentType="application/vnd.openxmlformats-officedocument.customXmlProperties+xml"/>
  <Override PartName="/customXml/itemProps856.xml" ContentType="application/vnd.openxmlformats-officedocument.customXmlProperties+xml"/>
  <Override PartName="/customXml/itemProps857.xml" ContentType="application/vnd.openxmlformats-officedocument.customXmlProperties+xml"/>
  <Override PartName="/customXml/itemProps858.xml" ContentType="application/vnd.openxmlformats-officedocument.customXmlProperties+xml"/>
  <Override PartName="/customXml/itemProps859.xml" ContentType="application/vnd.openxmlformats-officedocument.customXmlProperties+xml"/>
  <Override PartName="/customXml/itemProps860.xml" ContentType="application/vnd.openxmlformats-officedocument.customXmlProperties+xml"/>
  <Override PartName="/customXml/itemProps861.xml" ContentType="application/vnd.openxmlformats-officedocument.customXmlProperties+xml"/>
  <Override PartName="/customXml/itemProps862.xml" ContentType="application/vnd.openxmlformats-officedocument.customXmlProperties+xml"/>
  <Override PartName="/customXml/itemProps863.xml" ContentType="application/vnd.openxmlformats-officedocument.customXmlProperties+xml"/>
  <Override PartName="/customXml/itemProps864.xml" ContentType="application/vnd.openxmlformats-officedocument.customXmlProperties+xml"/>
  <Override PartName="/customXml/itemProps865.xml" ContentType="application/vnd.openxmlformats-officedocument.customXmlProperties+xml"/>
  <Override PartName="/customXml/itemProps866.xml" ContentType="application/vnd.openxmlformats-officedocument.customXmlProperties+xml"/>
  <Override PartName="/customXml/itemProps867.xml" ContentType="application/vnd.openxmlformats-officedocument.customXmlProperties+xml"/>
  <Override PartName="/customXml/itemProps868.xml" ContentType="application/vnd.openxmlformats-officedocument.customXmlProperties+xml"/>
  <Override PartName="/customXml/itemProps869.xml" ContentType="application/vnd.openxmlformats-officedocument.customXmlProperties+xml"/>
  <Override PartName="/customXml/itemProps870.xml" ContentType="application/vnd.openxmlformats-officedocument.customXmlProperties+xml"/>
  <Override PartName="/customXml/itemProps871.xml" ContentType="application/vnd.openxmlformats-officedocument.customXmlProperties+xml"/>
  <Override PartName="/customXml/itemProps872.xml" ContentType="application/vnd.openxmlformats-officedocument.customXmlProperties+xml"/>
  <Override PartName="/customXml/itemProps873.xml" ContentType="application/vnd.openxmlformats-officedocument.customXmlProperties+xml"/>
  <Override PartName="/customXml/itemProps874.xml" ContentType="application/vnd.openxmlformats-officedocument.customXmlProperties+xml"/>
  <Override PartName="/customXml/itemProps875.xml" ContentType="application/vnd.openxmlformats-officedocument.customXmlProperties+xml"/>
  <Override PartName="/customXml/itemProps876.xml" ContentType="application/vnd.openxmlformats-officedocument.customXmlProperties+xml"/>
  <Override PartName="/customXml/itemProps877.xml" ContentType="application/vnd.openxmlformats-officedocument.customXmlProperties+xml"/>
  <Override PartName="/customXml/itemProps878.xml" ContentType="application/vnd.openxmlformats-officedocument.customXmlProperties+xml"/>
  <Override PartName="/customXml/itemProps879.xml" ContentType="application/vnd.openxmlformats-officedocument.customXmlProperties+xml"/>
  <Override PartName="/customXml/itemProps880.xml" ContentType="application/vnd.openxmlformats-officedocument.customXmlProperties+xml"/>
  <Override PartName="/customXml/itemProps881.xml" ContentType="application/vnd.openxmlformats-officedocument.customXmlProperties+xml"/>
  <Override PartName="/customXml/itemProps882.xml" ContentType="application/vnd.openxmlformats-officedocument.customXmlProperties+xml"/>
  <Override PartName="/customXml/itemProps883.xml" ContentType="application/vnd.openxmlformats-officedocument.customXmlProperties+xml"/>
  <Override PartName="/customXml/itemProps884.xml" ContentType="application/vnd.openxmlformats-officedocument.customXmlProperties+xml"/>
  <Override PartName="/customXml/itemProps885.xml" ContentType="application/vnd.openxmlformats-officedocument.customXmlProperties+xml"/>
  <Override PartName="/customXml/itemProps886.xml" ContentType="application/vnd.openxmlformats-officedocument.customXmlProperties+xml"/>
  <Override PartName="/customXml/itemProps887.xml" ContentType="application/vnd.openxmlformats-officedocument.customXmlProperties+xml"/>
  <Override PartName="/customXml/itemProps888.xml" ContentType="application/vnd.openxmlformats-officedocument.customXmlProperties+xml"/>
  <Override PartName="/customXml/itemProps889.xml" ContentType="application/vnd.openxmlformats-officedocument.customXmlProperties+xml"/>
  <Override PartName="/customXml/itemProps890.xml" ContentType="application/vnd.openxmlformats-officedocument.customXmlProperties+xml"/>
  <Override PartName="/customXml/itemProps891.xml" ContentType="application/vnd.openxmlformats-officedocument.customXmlProperties+xml"/>
  <Override PartName="/customXml/itemProps892.xml" ContentType="application/vnd.openxmlformats-officedocument.customXmlProperties+xml"/>
  <Override PartName="/customXml/itemProps893.xml" ContentType="application/vnd.openxmlformats-officedocument.customXmlProperties+xml"/>
  <Override PartName="/customXml/itemProps894.xml" ContentType="application/vnd.openxmlformats-officedocument.customXmlProperties+xml"/>
  <Override PartName="/customXml/itemProps895.xml" ContentType="application/vnd.openxmlformats-officedocument.customXmlProperties+xml"/>
  <Override PartName="/customXml/itemProps896.xml" ContentType="application/vnd.openxmlformats-officedocument.customXmlProperties+xml"/>
  <Override PartName="/customXml/itemProps897.xml" ContentType="application/vnd.openxmlformats-officedocument.customXmlProperties+xml"/>
  <Override PartName="/customXml/itemProps898.xml" ContentType="application/vnd.openxmlformats-officedocument.customXmlProperties+xml"/>
  <Override PartName="/customXml/itemProps899.xml" ContentType="application/vnd.openxmlformats-officedocument.customXmlProperties+xml"/>
  <Override PartName="/customXml/itemProps900.xml" ContentType="application/vnd.openxmlformats-officedocument.customXmlProperties+xml"/>
  <Override PartName="/customXml/itemProps901.xml" ContentType="application/vnd.openxmlformats-officedocument.customXmlProperties+xml"/>
  <Override PartName="/customXml/itemProps902.xml" ContentType="application/vnd.openxmlformats-officedocument.customXmlProperties+xml"/>
  <Override PartName="/customXml/itemProps903.xml" ContentType="application/vnd.openxmlformats-officedocument.customXmlProperties+xml"/>
  <Override PartName="/customXml/itemProps904.xml" ContentType="application/vnd.openxmlformats-officedocument.customXmlProperties+xml"/>
  <Override PartName="/customXml/itemProps905.xml" ContentType="application/vnd.openxmlformats-officedocument.customXmlProperties+xml"/>
  <Override PartName="/customXml/itemProps906.xml" ContentType="application/vnd.openxmlformats-officedocument.customXmlProperties+xml"/>
  <Override PartName="/customXml/itemProps907.xml" ContentType="application/vnd.openxmlformats-officedocument.customXmlProperties+xml"/>
  <Override PartName="/customXml/itemProps908.xml" ContentType="application/vnd.openxmlformats-officedocument.customXmlProperties+xml"/>
  <Override PartName="/customXml/itemProps909.xml" ContentType="application/vnd.openxmlformats-officedocument.customXmlProperties+xml"/>
  <Override PartName="/customXml/itemProps910.xml" ContentType="application/vnd.openxmlformats-officedocument.customXmlProperties+xml"/>
  <Override PartName="/customXml/itemProps911.xml" ContentType="application/vnd.openxmlformats-officedocument.customXmlProperties+xml"/>
  <Override PartName="/customXml/itemProps912.xml" ContentType="application/vnd.openxmlformats-officedocument.customXmlProperties+xml"/>
  <Override PartName="/customXml/itemProps913.xml" ContentType="application/vnd.openxmlformats-officedocument.customXmlProperties+xml"/>
  <Override PartName="/customXml/itemProps914.xml" ContentType="application/vnd.openxmlformats-officedocument.customXmlProperties+xml"/>
  <Override PartName="/customXml/itemProps915.xml" ContentType="application/vnd.openxmlformats-officedocument.customXmlProperties+xml"/>
  <Override PartName="/customXml/itemProps916.xml" ContentType="application/vnd.openxmlformats-officedocument.customXmlProperties+xml"/>
  <Override PartName="/customXml/itemProps917.xml" ContentType="application/vnd.openxmlformats-officedocument.customXmlProperties+xml"/>
  <Override PartName="/customXml/itemProps918.xml" ContentType="application/vnd.openxmlformats-officedocument.customXmlProperties+xml"/>
  <Override PartName="/customXml/itemProps919.xml" ContentType="application/vnd.openxmlformats-officedocument.customXmlProperties+xml"/>
  <Override PartName="/customXml/itemProps920.xml" ContentType="application/vnd.openxmlformats-officedocument.customXmlProperties+xml"/>
  <Override PartName="/customXml/itemProps921.xml" ContentType="application/vnd.openxmlformats-officedocument.customXmlProperties+xml"/>
  <Override PartName="/customXml/itemProps922.xml" ContentType="application/vnd.openxmlformats-officedocument.customXmlProperties+xml"/>
  <Override PartName="/customXml/itemProps923.xml" ContentType="application/vnd.openxmlformats-officedocument.customXmlProperties+xml"/>
  <Override PartName="/customXml/itemProps924.xml" ContentType="application/vnd.openxmlformats-officedocument.customXmlProperties+xml"/>
  <Override PartName="/customXml/itemProps925.xml" ContentType="application/vnd.openxmlformats-officedocument.customXmlProperties+xml"/>
  <Override PartName="/customXml/itemProps926.xml" ContentType="application/vnd.openxmlformats-officedocument.customXmlProperties+xml"/>
  <Override PartName="/customXml/itemProps927.xml" ContentType="application/vnd.openxmlformats-officedocument.customXmlProperties+xml"/>
  <Override PartName="/customXml/itemProps928.xml" ContentType="application/vnd.openxmlformats-officedocument.customXmlProperties+xml"/>
  <Override PartName="/customXml/itemProps929.xml" ContentType="application/vnd.openxmlformats-officedocument.customXmlProperties+xml"/>
  <Override PartName="/customXml/itemProps930.xml" ContentType="application/vnd.openxmlformats-officedocument.customXmlProperties+xml"/>
  <Override PartName="/customXml/itemProps931.xml" ContentType="application/vnd.openxmlformats-officedocument.customXmlProperties+xml"/>
  <Override PartName="/customXml/itemProps932.xml" ContentType="application/vnd.openxmlformats-officedocument.customXmlProperties+xml"/>
  <Override PartName="/customXml/itemProps933.xml" ContentType="application/vnd.openxmlformats-officedocument.customXmlProperties+xml"/>
  <Override PartName="/customXml/itemProps934.xml" ContentType="application/vnd.openxmlformats-officedocument.customXmlProperties+xml"/>
  <Override PartName="/customXml/itemProps935.xml" ContentType="application/vnd.openxmlformats-officedocument.customXmlProperties+xml"/>
  <Override PartName="/customXml/itemProps936.xml" ContentType="application/vnd.openxmlformats-officedocument.customXmlProperties+xml"/>
  <Override PartName="/customXml/itemProps937.xml" ContentType="application/vnd.openxmlformats-officedocument.customXmlProperties+xml"/>
  <Override PartName="/customXml/itemProps938.xml" ContentType="application/vnd.openxmlformats-officedocument.customXmlProperties+xml"/>
  <Override PartName="/customXml/itemProps939.xml" ContentType="application/vnd.openxmlformats-officedocument.customXmlProperties+xml"/>
  <Override PartName="/customXml/itemProps940.xml" ContentType="application/vnd.openxmlformats-officedocument.customXmlProperties+xml"/>
  <Override PartName="/customXml/itemProps941.xml" ContentType="application/vnd.openxmlformats-officedocument.customXmlProperties+xml"/>
  <Override PartName="/customXml/itemProps942.xml" ContentType="application/vnd.openxmlformats-officedocument.customXmlProperties+xml"/>
  <Override PartName="/customXml/itemProps943.xml" ContentType="application/vnd.openxmlformats-officedocument.customXmlProperties+xml"/>
  <Override PartName="/customXml/itemProps944.xml" ContentType="application/vnd.openxmlformats-officedocument.customXmlProperties+xml"/>
  <Override PartName="/customXml/itemProps945.xml" ContentType="application/vnd.openxmlformats-officedocument.customXmlProperties+xml"/>
  <Override PartName="/customXml/itemProps946.xml" ContentType="application/vnd.openxmlformats-officedocument.customXmlProperties+xml"/>
  <Override PartName="/customXml/itemProps947.xml" ContentType="application/vnd.openxmlformats-officedocument.customXmlProperties+xml"/>
  <Override PartName="/customXml/itemProps948.xml" ContentType="application/vnd.openxmlformats-officedocument.customXmlProperties+xml"/>
  <Override PartName="/customXml/itemProps949.xml" ContentType="application/vnd.openxmlformats-officedocument.customXmlProperties+xml"/>
  <Override PartName="/customXml/itemProps950.xml" ContentType="application/vnd.openxmlformats-officedocument.customXmlProperties+xml"/>
  <Override PartName="/customXml/itemProps951.xml" ContentType="application/vnd.openxmlformats-officedocument.customXmlProperties+xml"/>
  <Override PartName="/customXml/itemProps952.xml" ContentType="application/vnd.openxmlformats-officedocument.customXmlProperties+xml"/>
  <Override PartName="/customXml/itemProps953.xml" ContentType="application/vnd.openxmlformats-officedocument.customXmlProperties+xml"/>
  <Override PartName="/customXml/itemProps954.xml" ContentType="application/vnd.openxmlformats-officedocument.customXmlProperties+xml"/>
  <Override PartName="/customXml/itemProps955.xml" ContentType="application/vnd.openxmlformats-officedocument.customXmlProperties+xml"/>
  <Override PartName="/customXml/itemProps956.xml" ContentType="application/vnd.openxmlformats-officedocument.customXmlProperties+xml"/>
  <Override PartName="/customXml/itemProps957.xml" ContentType="application/vnd.openxmlformats-officedocument.customXmlProperties+xml"/>
  <Override PartName="/customXml/itemProps958.xml" ContentType="application/vnd.openxmlformats-officedocument.customXmlProperties+xml"/>
  <Override PartName="/customXml/itemProps959.xml" ContentType="application/vnd.openxmlformats-officedocument.customXmlProperties+xml"/>
  <Override PartName="/customXml/itemProps960.xml" ContentType="application/vnd.openxmlformats-officedocument.customXmlProperties+xml"/>
  <Override PartName="/customXml/itemProps961.xml" ContentType="application/vnd.openxmlformats-officedocument.customXmlProperties+xml"/>
  <Override PartName="/customXml/itemProps962.xml" ContentType="application/vnd.openxmlformats-officedocument.customXmlProperties+xml"/>
  <Override PartName="/customXml/itemProps963.xml" ContentType="application/vnd.openxmlformats-officedocument.customXmlProperties+xml"/>
  <Override PartName="/customXml/itemProps964.xml" ContentType="application/vnd.openxmlformats-officedocument.customXmlProperties+xml"/>
  <Override PartName="/customXml/itemProps965.xml" ContentType="application/vnd.openxmlformats-officedocument.customXmlProperties+xml"/>
  <Override PartName="/customXml/itemProps966.xml" ContentType="application/vnd.openxmlformats-officedocument.customXmlProperties+xml"/>
  <Override PartName="/customXml/itemProps967.xml" ContentType="application/vnd.openxmlformats-officedocument.customXmlProperties+xml"/>
  <Override PartName="/customXml/itemProps968.xml" ContentType="application/vnd.openxmlformats-officedocument.customXmlProperties+xml"/>
  <Override PartName="/customXml/itemProps969.xml" ContentType="application/vnd.openxmlformats-officedocument.customXmlProperties+xml"/>
  <Override PartName="/customXml/itemProps970.xml" ContentType="application/vnd.openxmlformats-officedocument.customXmlProperties+xml"/>
  <Override PartName="/customXml/itemProps971.xml" ContentType="application/vnd.openxmlformats-officedocument.customXmlProperties+xml"/>
  <Override PartName="/customXml/itemProps972.xml" ContentType="application/vnd.openxmlformats-officedocument.customXmlProperties+xml"/>
  <Override PartName="/customXml/itemProps973.xml" ContentType="application/vnd.openxmlformats-officedocument.customXmlProperties+xml"/>
  <Override PartName="/customXml/itemProps974.xml" ContentType="application/vnd.openxmlformats-officedocument.customXmlProperties+xml"/>
  <Override PartName="/customXml/itemProps975.xml" ContentType="application/vnd.openxmlformats-officedocument.customXmlProperties+xml"/>
  <Override PartName="/customXml/itemProps976.xml" ContentType="application/vnd.openxmlformats-officedocument.customXmlProperties+xml"/>
  <Override PartName="/customXml/itemProps977.xml" ContentType="application/vnd.openxmlformats-officedocument.customXmlProperties+xml"/>
  <Override PartName="/customXml/itemProps978.xml" ContentType="application/vnd.openxmlformats-officedocument.customXmlProperties+xml"/>
  <Override PartName="/customXml/itemProps979.xml" ContentType="application/vnd.openxmlformats-officedocument.customXmlProperties+xml"/>
  <Override PartName="/customXml/itemProps980.xml" ContentType="application/vnd.openxmlformats-officedocument.customXmlProperties+xml"/>
  <Override PartName="/customXml/itemProps981.xml" ContentType="application/vnd.openxmlformats-officedocument.customXmlProperties+xml"/>
  <Override PartName="/customXml/itemProps982.xml" ContentType="application/vnd.openxmlformats-officedocument.customXmlProperties+xml"/>
  <Override PartName="/customXml/itemProps983.xml" ContentType="application/vnd.openxmlformats-officedocument.customXmlProperties+xml"/>
  <Override PartName="/customXml/itemProps984.xml" ContentType="application/vnd.openxmlformats-officedocument.customXmlProperties+xml"/>
  <Override PartName="/customXml/itemProps985.xml" ContentType="application/vnd.openxmlformats-officedocument.customXmlProperties+xml"/>
  <Override PartName="/customXml/itemProps986.xml" ContentType="application/vnd.openxmlformats-officedocument.customXmlProperties+xml"/>
  <Override PartName="/customXml/itemProps987.xml" ContentType="application/vnd.openxmlformats-officedocument.customXmlProperties+xml"/>
  <Override PartName="/customXml/itemProps988.xml" ContentType="application/vnd.openxmlformats-officedocument.customXmlProperties+xml"/>
  <Override PartName="/customXml/itemProps989.xml" ContentType="application/vnd.openxmlformats-officedocument.customXmlProperties+xml"/>
  <Override PartName="/customXml/itemProps990.xml" ContentType="application/vnd.openxmlformats-officedocument.customXmlProperties+xml"/>
  <Override PartName="/customXml/itemProps991.xml" ContentType="application/vnd.openxmlformats-officedocument.customXmlProperties+xml"/>
  <Override PartName="/customXml/itemProps992.xml" ContentType="application/vnd.openxmlformats-officedocument.customXmlProperties+xml"/>
  <Override PartName="/customXml/itemProps993.xml" ContentType="application/vnd.openxmlformats-officedocument.customXmlProperties+xml"/>
  <Override PartName="/customXml/itemProps994.xml" ContentType="application/vnd.openxmlformats-officedocument.customXmlProperties+xml"/>
  <Override PartName="/customXml/itemProps995.xml" ContentType="application/vnd.openxmlformats-officedocument.customXmlProperties+xml"/>
  <Override PartName="/customXml/itemProps996.xml" ContentType="application/vnd.openxmlformats-officedocument.customXmlProperties+xml"/>
  <Override PartName="/customXml/itemProps997.xml" ContentType="application/vnd.openxmlformats-officedocument.customXmlProperties+xml"/>
  <Override PartName="/customXml/itemProps998.xml" ContentType="application/vnd.openxmlformats-officedocument.customXmlProperties+xml"/>
  <Override PartName="/customXml/itemProps999.xml" ContentType="application/vnd.openxmlformats-officedocument.customXmlProperties+xml"/>
  <Override PartName="/customXml/itemProps1000.xml" ContentType="application/vnd.openxmlformats-officedocument.customXmlProperties+xml"/>
  <Override PartName="/customXml/itemProps1001.xml" ContentType="application/vnd.openxmlformats-officedocument.customXmlProperties+xml"/>
  <Override PartName="/customXml/itemProps1002.xml" ContentType="application/vnd.openxmlformats-officedocument.customXmlProperties+xml"/>
  <Override PartName="/customXml/itemProps1003.xml" ContentType="application/vnd.openxmlformats-officedocument.customXmlProperties+xml"/>
  <Override PartName="/customXml/itemProps1004.xml" ContentType="application/vnd.openxmlformats-officedocument.customXmlProperties+xml"/>
  <Override PartName="/customXml/itemProps1005.xml" ContentType="application/vnd.openxmlformats-officedocument.customXmlProperties+xml"/>
  <Override PartName="/customXml/itemProps1006.xml" ContentType="application/vnd.openxmlformats-officedocument.customXmlProperties+xml"/>
  <Override PartName="/customXml/itemProps1007.xml" ContentType="application/vnd.openxmlformats-officedocument.customXmlProperties+xml"/>
  <Override PartName="/customXml/itemProps1008.xml" ContentType="application/vnd.openxmlformats-officedocument.customXmlProperties+xml"/>
  <Override PartName="/customXml/itemProps1009.xml" ContentType="application/vnd.openxmlformats-officedocument.customXmlProperties+xml"/>
  <Override PartName="/customXml/itemProps1010.xml" ContentType="application/vnd.openxmlformats-officedocument.customXmlProperties+xml"/>
  <Override PartName="/customXml/itemProps1011.xml" ContentType="application/vnd.openxmlformats-officedocument.customXmlProperties+xml"/>
  <Override PartName="/customXml/itemProps1012.xml" ContentType="application/vnd.openxmlformats-officedocument.customXmlProperties+xml"/>
  <Override PartName="/customXml/itemProps1013.xml" ContentType="application/vnd.openxmlformats-officedocument.customXmlProperties+xml"/>
  <Override PartName="/customXml/itemProps1014.xml" ContentType="application/vnd.openxmlformats-officedocument.customXmlProperties+xml"/>
  <Override PartName="/customXml/itemProps1015.xml" ContentType="application/vnd.openxmlformats-officedocument.customXmlProperties+xml"/>
  <Override PartName="/customXml/itemProps1016.xml" ContentType="application/vnd.openxmlformats-officedocument.customXmlProperties+xml"/>
  <Override PartName="/customXml/itemProps1017.xml" ContentType="application/vnd.openxmlformats-officedocument.customXmlProperties+xml"/>
  <Override PartName="/customXml/itemProps1018.xml" ContentType="application/vnd.openxmlformats-officedocument.customXmlProperties+xml"/>
  <Override PartName="/customXml/itemProps1019.xml" ContentType="application/vnd.openxmlformats-officedocument.customXmlProperties+xml"/>
  <Override PartName="/customXml/itemProps1020.xml" ContentType="application/vnd.openxmlformats-officedocument.customXmlProperties+xml"/>
  <Override PartName="/customXml/itemProps1021.xml" ContentType="application/vnd.openxmlformats-officedocument.customXmlProperties+xml"/>
  <Override PartName="/customXml/itemProps1022.xml" ContentType="application/vnd.openxmlformats-officedocument.customXmlProperties+xml"/>
  <Override PartName="/customXml/itemProps1023.xml" ContentType="application/vnd.openxmlformats-officedocument.customXmlProperties+xml"/>
  <Override PartName="/customXml/itemProps1024.xml" ContentType="application/vnd.openxmlformats-officedocument.customXmlProperties+xml"/>
  <Override PartName="/customXml/itemProps1025.xml" ContentType="application/vnd.openxmlformats-officedocument.customXmlProperties+xml"/>
  <Override PartName="/customXml/itemProps1026.xml" ContentType="application/vnd.openxmlformats-officedocument.customXmlProperties+xml"/>
  <Override PartName="/customXml/itemProps1027.xml" ContentType="application/vnd.openxmlformats-officedocument.customXmlProperties+xml"/>
  <Override PartName="/customXml/itemProps1028.xml" ContentType="application/vnd.openxmlformats-officedocument.customXmlProperties+xml"/>
  <Override PartName="/customXml/itemProps1029.xml" ContentType="application/vnd.openxmlformats-officedocument.customXmlProperties+xml"/>
  <Override PartName="/customXml/itemProps1030.xml" ContentType="application/vnd.openxmlformats-officedocument.customXmlProperties+xml"/>
  <Override PartName="/customXml/itemProps1031.xml" ContentType="application/vnd.openxmlformats-officedocument.customXmlProperties+xml"/>
  <Override PartName="/customXml/itemProps1032.xml" ContentType="application/vnd.openxmlformats-officedocument.customXmlProperties+xml"/>
  <Override PartName="/customXml/itemProps1033.xml" ContentType="application/vnd.openxmlformats-officedocument.customXmlProperties+xml"/>
  <Override PartName="/customXml/itemProps1034.xml" ContentType="application/vnd.openxmlformats-officedocument.customXmlProperties+xml"/>
  <Override PartName="/customXml/itemProps1035.xml" ContentType="application/vnd.openxmlformats-officedocument.customXmlProperties+xml"/>
  <Override PartName="/customXml/itemProps1036.xml" ContentType="application/vnd.openxmlformats-officedocument.customXmlProperties+xml"/>
  <Override PartName="/customXml/itemProps1037.xml" ContentType="application/vnd.openxmlformats-officedocument.customXmlProperties+xml"/>
  <Override PartName="/customXml/itemProps1038.xml" ContentType="application/vnd.openxmlformats-officedocument.customXmlProperties+xml"/>
  <Override PartName="/customXml/itemProps1039.xml" ContentType="application/vnd.openxmlformats-officedocument.customXmlProperties+xml"/>
  <Override PartName="/customXml/itemProps1040.xml" ContentType="application/vnd.openxmlformats-officedocument.customXmlProperties+xml"/>
  <Override PartName="/customXml/itemProps1041.xml" ContentType="application/vnd.openxmlformats-officedocument.customXmlProperties+xml"/>
  <Override PartName="/customXml/itemProps1042.xml" ContentType="application/vnd.openxmlformats-officedocument.customXmlProperties+xml"/>
  <Override PartName="/customXml/itemProps1043.xml" ContentType="application/vnd.openxmlformats-officedocument.customXmlProperties+xml"/>
  <Override PartName="/customXml/itemProps1044.xml" ContentType="application/vnd.openxmlformats-officedocument.customXmlProperties+xml"/>
  <Override PartName="/customXml/itemProps1045.xml" ContentType="application/vnd.openxmlformats-officedocument.customXmlProperties+xml"/>
  <Override PartName="/customXml/itemProps1046.xml" ContentType="application/vnd.openxmlformats-officedocument.customXmlProperties+xml"/>
  <Override PartName="/customXml/itemProps1047.xml" ContentType="application/vnd.openxmlformats-officedocument.customXmlProperties+xml"/>
  <Override PartName="/customXml/itemProps1048.xml" ContentType="application/vnd.openxmlformats-officedocument.customXmlProperties+xml"/>
  <Override PartName="/customXml/itemProps1049.xml" ContentType="application/vnd.openxmlformats-officedocument.customXmlProperties+xml"/>
  <Override PartName="/customXml/itemProps1050.xml" ContentType="application/vnd.openxmlformats-officedocument.customXmlProperties+xml"/>
  <Override PartName="/customXml/itemProps1051.xml" ContentType="application/vnd.openxmlformats-officedocument.customXmlProperties+xml"/>
  <Override PartName="/customXml/itemProps1052.xml" ContentType="application/vnd.openxmlformats-officedocument.customXmlProperties+xml"/>
  <Override PartName="/customXml/itemProps1053.xml" ContentType="application/vnd.openxmlformats-officedocument.customXmlProperties+xml"/>
  <Override PartName="/customXml/itemProps1054.xml" ContentType="application/vnd.openxmlformats-officedocument.customXmlProperties+xml"/>
  <Override PartName="/customXml/itemProps1055.xml" ContentType="application/vnd.openxmlformats-officedocument.customXmlProperties+xml"/>
  <Override PartName="/customXml/itemProps1056.xml" ContentType="application/vnd.openxmlformats-officedocument.customXmlProperties+xml"/>
  <Override PartName="/customXml/itemProps1057.xml" ContentType="application/vnd.openxmlformats-officedocument.customXmlProperties+xml"/>
  <Override PartName="/customXml/itemProps1058.xml" ContentType="application/vnd.openxmlformats-officedocument.customXmlProperties+xml"/>
  <Override PartName="/customXml/itemProps1059.xml" ContentType="application/vnd.openxmlformats-officedocument.customXmlProperties+xml"/>
  <Override PartName="/customXml/itemProps1060.xml" ContentType="application/vnd.openxmlformats-officedocument.customXmlProperties+xml"/>
  <Override PartName="/customXml/itemProps1061.xml" ContentType="application/vnd.openxmlformats-officedocument.customXmlProperties+xml"/>
  <Override PartName="/customXml/itemProps1062.xml" ContentType="application/vnd.openxmlformats-officedocument.customXmlProperties+xml"/>
  <Override PartName="/customXml/itemProps1063.xml" ContentType="application/vnd.openxmlformats-officedocument.customXmlProperties+xml"/>
  <Override PartName="/customXml/itemProps1064.xml" ContentType="application/vnd.openxmlformats-officedocument.customXmlProperties+xml"/>
  <Override PartName="/customXml/itemProps1065.xml" ContentType="application/vnd.openxmlformats-officedocument.customXmlProperties+xml"/>
  <Override PartName="/customXml/itemProps1066.xml" ContentType="application/vnd.openxmlformats-officedocument.customXmlProperties+xml"/>
  <Override PartName="/customXml/itemProps1067.xml" ContentType="application/vnd.openxmlformats-officedocument.customXmlProperties+xml"/>
  <Override PartName="/customXml/itemProps1068.xml" ContentType="application/vnd.openxmlformats-officedocument.customXmlProperties+xml"/>
  <Override PartName="/customXml/itemProps1069.xml" ContentType="application/vnd.openxmlformats-officedocument.customXmlProperties+xml"/>
  <Override PartName="/customXml/itemProps1070.xml" ContentType="application/vnd.openxmlformats-officedocument.customXmlProperties+xml"/>
  <Override PartName="/customXml/itemProps1071.xml" ContentType="application/vnd.openxmlformats-officedocument.customXmlProperties+xml"/>
  <Override PartName="/customXml/itemProps1072.xml" ContentType="application/vnd.openxmlformats-officedocument.customXmlProperties+xml"/>
  <Override PartName="/customXml/itemProps1073.xml" ContentType="application/vnd.openxmlformats-officedocument.customXmlProperties+xml"/>
  <Override PartName="/customXml/itemProps1074.xml" ContentType="application/vnd.openxmlformats-officedocument.customXmlProperties+xml"/>
  <Override PartName="/customXml/itemProps1075.xml" ContentType="application/vnd.openxmlformats-officedocument.customXmlProperties+xml"/>
  <Override PartName="/customXml/itemProps1076.xml" ContentType="application/vnd.openxmlformats-officedocument.customXmlProperties+xml"/>
  <Override PartName="/customXml/itemProps1077.xml" ContentType="application/vnd.openxmlformats-officedocument.customXmlProperties+xml"/>
  <Override PartName="/customXml/itemProps1078.xml" ContentType="application/vnd.openxmlformats-officedocument.customXmlProperties+xml"/>
  <Override PartName="/customXml/itemProps1079.xml" ContentType="application/vnd.openxmlformats-officedocument.customXmlProperties+xml"/>
  <Override PartName="/customXml/itemProps1080.xml" ContentType="application/vnd.openxmlformats-officedocument.customXmlProperties+xml"/>
  <Override PartName="/customXml/itemProps1081.xml" ContentType="application/vnd.openxmlformats-officedocument.customXmlProperties+xml"/>
  <Override PartName="/customXml/itemProps1082.xml" ContentType="application/vnd.openxmlformats-officedocument.customXmlProperties+xml"/>
  <Override PartName="/customXml/itemProps1083.xml" ContentType="application/vnd.openxmlformats-officedocument.customXmlProperties+xml"/>
  <Override PartName="/customXml/itemProps1084.xml" ContentType="application/vnd.openxmlformats-officedocument.customXmlProperties+xml"/>
  <Override PartName="/customXml/itemProps1085.xml" ContentType="application/vnd.openxmlformats-officedocument.customXmlProperties+xml"/>
  <Override PartName="/customXml/itemProps1086.xml" ContentType="application/vnd.openxmlformats-officedocument.customXmlProperties+xml"/>
  <Override PartName="/customXml/itemProps1087.xml" ContentType="application/vnd.openxmlformats-officedocument.customXmlProperties+xml"/>
  <Override PartName="/customXml/itemProps1088.xml" ContentType="application/vnd.openxmlformats-officedocument.customXmlProperties+xml"/>
  <Override PartName="/customXml/itemProps1089.xml" ContentType="application/vnd.openxmlformats-officedocument.customXmlProperties+xml"/>
  <Override PartName="/customXml/itemProps1090.xml" ContentType="application/vnd.openxmlformats-officedocument.customXmlProperties+xml"/>
  <Override PartName="/customXml/itemProps1091.xml" ContentType="application/vnd.openxmlformats-officedocument.customXmlProperties+xml"/>
  <Override PartName="/customXml/itemProps1092.xml" ContentType="application/vnd.openxmlformats-officedocument.customXmlProperties+xml"/>
  <Override PartName="/customXml/itemProps1093.xml" ContentType="application/vnd.openxmlformats-officedocument.customXmlProperties+xml"/>
  <Override PartName="/customXml/itemProps1094.xml" ContentType="application/vnd.openxmlformats-officedocument.customXmlProperties+xml"/>
  <Override PartName="/customXml/itemProps1095.xml" ContentType="application/vnd.openxmlformats-officedocument.customXmlProperties+xml"/>
  <Override PartName="/customXml/itemProps1096.xml" ContentType="application/vnd.openxmlformats-officedocument.customXmlProperties+xml"/>
  <Override PartName="/customXml/itemProps1097.xml" ContentType="application/vnd.openxmlformats-officedocument.customXmlProperties+xml"/>
  <Override PartName="/customXml/itemProps1098.xml" ContentType="application/vnd.openxmlformats-officedocument.customXmlProperties+xml"/>
  <Override PartName="/customXml/itemProps1099.xml" ContentType="application/vnd.openxmlformats-officedocument.customXmlProperties+xml"/>
  <Override PartName="/customXml/itemProps1100.xml" ContentType="application/vnd.openxmlformats-officedocument.customXmlProperties+xml"/>
  <Override PartName="/customXml/itemProps1101.xml" ContentType="application/vnd.openxmlformats-officedocument.customXmlProperties+xml"/>
  <Override PartName="/customXml/itemProps1102.xml" ContentType="application/vnd.openxmlformats-officedocument.customXmlProperties+xml"/>
  <Override PartName="/customXml/itemProps1103.xml" ContentType="application/vnd.openxmlformats-officedocument.customXmlProperties+xml"/>
  <Override PartName="/customXml/itemProps1104.xml" ContentType="application/vnd.openxmlformats-officedocument.customXmlProperties+xml"/>
  <Override PartName="/customXml/itemProps1105.xml" ContentType="application/vnd.openxmlformats-officedocument.customXmlProperties+xml"/>
  <Override PartName="/customXml/itemProps1106.xml" ContentType="application/vnd.openxmlformats-officedocument.customXmlProperties+xml"/>
  <Override PartName="/customXml/itemProps1107.xml" ContentType="application/vnd.openxmlformats-officedocument.customXmlProperties+xml"/>
  <Override PartName="/customXml/itemProps1108.xml" ContentType="application/vnd.openxmlformats-officedocument.customXmlProperties+xml"/>
  <Override PartName="/customXml/itemProps1109.xml" ContentType="application/vnd.openxmlformats-officedocument.customXmlProperties+xml"/>
  <Override PartName="/customXml/itemProps1110.xml" ContentType="application/vnd.openxmlformats-officedocument.customXmlProperties+xml"/>
  <Override PartName="/customXml/itemProps1111.xml" ContentType="application/vnd.openxmlformats-officedocument.customXmlProperties+xml"/>
  <Override PartName="/customXml/itemProps1112.xml" ContentType="application/vnd.openxmlformats-officedocument.customXmlProperties+xml"/>
  <Override PartName="/customXml/itemProps1113.xml" ContentType="application/vnd.openxmlformats-officedocument.customXmlProperties+xml"/>
  <Override PartName="/customXml/itemProps1114.xml" ContentType="application/vnd.openxmlformats-officedocument.customXmlProperties+xml"/>
  <Override PartName="/customXml/itemProps1115.xml" ContentType="application/vnd.openxmlformats-officedocument.customXmlProperties+xml"/>
  <Override PartName="/customXml/itemProps1116.xml" ContentType="application/vnd.openxmlformats-officedocument.customXmlProperties+xml"/>
  <Override PartName="/customXml/itemProps1117.xml" ContentType="application/vnd.openxmlformats-officedocument.customXmlProperties+xml"/>
  <Override PartName="/customXml/itemProps1118.xml" ContentType="application/vnd.openxmlformats-officedocument.customXmlProperties+xml"/>
  <Override PartName="/customXml/itemProps1119.xml" ContentType="application/vnd.openxmlformats-officedocument.customXmlProperties+xml"/>
  <Override PartName="/customXml/itemProps1120.xml" ContentType="application/vnd.openxmlformats-officedocument.customXmlProperties+xml"/>
  <Override PartName="/customXml/itemProps1121.xml" ContentType="application/vnd.openxmlformats-officedocument.customXmlProperties+xml"/>
  <Override PartName="/customXml/itemProps1122.xml" ContentType="application/vnd.openxmlformats-officedocument.customXmlProperties+xml"/>
  <Override PartName="/customXml/itemProps1123.xml" ContentType="application/vnd.openxmlformats-officedocument.customXmlProperties+xml"/>
  <Override PartName="/customXml/itemProps1124.xml" ContentType="application/vnd.openxmlformats-officedocument.customXmlProperties+xml"/>
  <Override PartName="/customXml/itemProps1125.xml" ContentType="application/vnd.openxmlformats-officedocument.customXmlProperties+xml"/>
  <Override PartName="/customXml/itemProps1126.xml" ContentType="application/vnd.openxmlformats-officedocument.customXmlProperties+xml"/>
  <Override PartName="/customXml/itemProps1127.xml" ContentType="application/vnd.openxmlformats-officedocument.customXmlProperties+xml"/>
  <Override PartName="/customXml/itemProps1128.xml" ContentType="application/vnd.openxmlformats-officedocument.customXmlProperties+xml"/>
  <Override PartName="/customXml/itemProps1129.xml" ContentType="application/vnd.openxmlformats-officedocument.customXmlProperties+xml"/>
  <Override PartName="/customXml/itemProps1130.xml" ContentType="application/vnd.openxmlformats-officedocument.customXmlProperties+xml"/>
  <Override PartName="/customXml/itemProps1131.xml" ContentType="application/vnd.openxmlformats-officedocument.customXmlProperties+xml"/>
  <Override PartName="/customXml/itemProps1132.xml" ContentType="application/vnd.openxmlformats-officedocument.customXmlProperties+xml"/>
  <Override PartName="/customXml/itemProps1133.xml" ContentType="application/vnd.openxmlformats-officedocument.customXmlProperties+xml"/>
  <Override PartName="/customXml/itemProps1134.xml" ContentType="application/vnd.openxmlformats-officedocument.customXmlProperties+xml"/>
  <Override PartName="/customXml/itemProps1135.xml" ContentType="application/vnd.openxmlformats-officedocument.customXmlProperties+xml"/>
  <Override PartName="/customXml/itemProps1136.xml" ContentType="application/vnd.openxmlformats-officedocument.customXmlProperties+xml"/>
  <Override PartName="/customXml/itemProps1137.xml" ContentType="application/vnd.openxmlformats-officedocument.customXmlProperties+xml"/>
  <Override PartName="/customXml/itemProps1138.xml" ContentType="application/vnd.openxmlformats-officedocument.customXmlProperties+xml"/>
  <Override PartName="/customXml/itemProps1139.xml" ContentType="application/vnd.openxmlformats-officedocument.customXmlProperties+xml"/>
  <Override PartName="/customXml/itemProps1140.xml" ContentType="application/vnd.openxmlformats-officedocument.customXmlProperties+xml"/>
  <Override PartName="/customXml/itemProps1141.xml" ContentType="application/vnd.openxmlformats-officedocument.customXmlProperties+xml"/>
  <Override PartName="/customXml/itemProps1142.xml" ContentType="application/vnd.openxmlformats-officedocument.customXmlProperties+xml"/>
  <Override PartName="/customXml/itemProps1143.xml" ContentType="application/vnd.openxmlformats-officedocument.customXmlProperties+xml"/>
  <Override PartName="/customXml/itemProps1144.xml" ContentType="application/vnd.openxmlformats-officedocument.customXmlProperties+xml"/>
  <Override PartName="/customXml/itemProps1145.xml" ContentType="application/vnd.openxmlformats-officedocument.customXmlProperties+xml"/>
  <Override PartName="/customXml/itemProps1146.xml" ContentType="application/vnd.openxmlformats-officedocument.customXmlProperties+xml"/>
  <Override PartName="/customXml/itemProps1147.xml" ContentType="application/vnd.openxmlformats-officedocument.customXmlProperties+xml"/>
  <Override PartName="/customXml/itemProps1148.xml" ContentType="application/vnd.openxmlformats-officedocument.customXmlProperties+xml"/>
  <Override PartName="/customXml/itemProps1149.xml" ContentType="application/vnd.openxmlformats-officedocument.customXmlProperties+xml"/>
  <Override PartName="/customXml/itemProps1150.xml" ContentType="application/vnd.openxmlformats-officedocument.customXmlProperties+xml"/>
  <Override PartName="/customXml/itemProps1151.xml" ContentType="application/vnd.openxmlformats-officedocument.customXmlProperties+xml"/>
  <Override PartName="/customXml/itemProps1152.xml" ContentType="application/vnd.openxmlformats-officedocument.customXmlProperties+xml"/>
  <Override PartName="/customXml/itemProps1153.xml" ContentType="application/vnd.openxmlformats-officedocument.customXmlProperties+xml"/>
  <Override PartName="/customXml/itemProps1154.xml" ContentType="application/vnd.openxmlformats-officedocument.customXmlProperties+xml"/>
  <Override PartName="/customXml/itemProps1155.xml" ContentType="application/vnd.openxmlformats-officedocument.customXmlProperties+xml"/>
  <Override PartName="/customXml/itemProps1156.xml" ContentType="application/vnd.openxmlformats-officedocument.customXmlProperties+xml"/>
  <Override PartName="/customXml/itemProps1157.xml" ContentType="application/vnd.openxmlformats-officedocument.customXmlProperties+xml"/>
  <Override PartName="/customXml/itemProps1158.xml" ContentType="application/vnd.openxmlformats-officedocument.customXmlProperties+xml"/>
  <Override PartName="/customXml/itemProps1159.xml" ContentType="application/vnd.openxmlformats-officedocument.customXmlProperties+xml"/>
  <Override PartName="/customXml/itemProps1160.xml" ContentType="application/vnd.openxmlformats-officedocument.customXmlProperties+xml"/>
  <Override PartName="/customXml/itemProps1161.xml" ContentType="application/vnd.openxmlformats-officedocument.customXmlProperties+xml"/>
  <Override PartName="/customXml/itemProps1162.xml" ContentType="application/vnd.openxmlformats-officedocument.customXmlProperties+xml"/>
  <Override PartName="/customXml/itemProps1163.xml" ContentType="application/vnd.openxmlformats-officedocument.customXmlProperties+xml"/>
  <Override PartName="/customXml/itemProps1164.xml" ContentType="application/vnd.openxmlformats-officedocument.customXmlProperties+xml"/>
  <Override PartName="/customXml/itemProps1165.xml" ContentType="application/vnd.openxmlformats-officedocument.customXmlProperties+xml"/>
  <Override PartName="/customXml/itemProps1166.xml" ContentType="application/vnd.openxmlformats-officedocument.customXmlProperties+xml"/>
  <Override PartName="/customXml/itemProps1167.xml" ContentType="application/vnd.openxmlformats-officedocument.customXmlProperties+xml"/>
  <Override PartName="/customXml/itemProps1168.xml" ContentType="application/vnd.openxmlformats-officedocument.customXmlProperties+xml"/>
  <Override PartName="/customXml/itemProps1169.xml" ContentType="application/vnd.openxmlformats-officedocument.customXmlProperties+xml"/>
  <Override PartName="/customXml/itemProps1170.xml" ContentType="application/vnd.openxmlformats-officedocument.customXmlProperties+xml"/>
  <Override PartName="/customXml/itemProps1171.xml" ContentType="application/vnd.openxmlformats-officedocument.customXmlProperties+xml"/>
  <Override PartName="/customXml/itemProps1172.xml" ContentType="application/vnd.openxmlformats-officedocument.customXmlProperties+xml"/>
  <Override PartName="/customXml/itemProps1173.xml" ContentType="application/vnd.openxmlformats-officedocument.customXmlProperties+xml"/>
  <Override PartName="/customXml/itemProps1174.xml" ContentType="application/vnd.openxmlformats-officedocument.customXmlProperties+xml"/>
  <Override PartName="/customXml/itemProps1175.xml" ContentType="application/vnd.openxmlformats-officedocument.customXmlProperties+xml"/>
  <Override PartName="/customXml/itemProps1176.xml" ContentType="application/vnd.openxmlformats-officedocument.customXmlProperties+xml"/>
  <Override PartName="/customXml/itemProps1177.xml" ContentType="application/vnd.openxmlformats-officedocument.customXmlProperties+xml"/>
  <Override PartName="/customXml/itemProps1178.xml" ContentType="application/vnd.openxmlformats-officedocument.customXmlProperties+xml"/>
  <Override PartName="/customXml/itemProps1179.xml" ContentType="application/vnd.openxmlformats-officedocument.customXmlProperties+xml"/>
  <Override PartName="/customXml/itemProps1180.xml" ContentType="application/vnd.openxmlformats-officedocument.customXmlProperties+xml"/>
  <Override PartName="/customXml/itemProps1181.xml" ContentType="application/vnd.openxmlformats-officedocument.customXmlProperties+xml"/>
  <Override PartName="/customXml/itemProps1182.xml" ContentType="application/vnd.openxmlformats-officedocument.customXmlProperties+xml"/>
  <Override PartName="/customXml/itemProps1183.xml" ContentType="application/vnd.openxmlformats-officedocument.customXmlProperties+xml"/>
  <Override PartName="/customXml/itemProps1184.xml" ContentType="application/vnd.openxmlformats-officedocument.customXmlProperties+xml"/>
  <Override PartName="/customXml/itemProps1185.xml" ContentType="application/vnd.openxmlformats-officedocument.customXmlProperties+xml"/>
  <Override PartName="/customXml/itemProps1186.xml" ContentType="application/vnd.openxmlformats-officedocument.customXmlProperties+xml"/>
  <Override PartName="/customXml/itemProps1187.xml" ContentType="application/vnd.openxmlformats-officedocument.customXmlProperties+xml"/>
  <Override PartName="/customXml/itemProps1188.xml" ContentType="application/vnd.openxmlformats-officedocument.customXmlProperties+xml"/>
  <Override PartName="/customXml/itemProps1189.xml" ContentType="application/vnd.openxmlformats-officedocument.customXmlProperties+xml"/>
  <Override PartName="/customXml/itemProps1190.xml" ContentType="application/vnd.openxmlformats-officedocument.customXmlProperties+xml"/>
  <Override PartName="/customXml/itemProps1191.xml" ContentType="application/vnd.openxmlformats-officedocument.customXmlProperties+xml"/>
  <Override PartName="/customXml/itemProps1192.xml" ContentType="application/vnd.openxmlformats-officedocument.customXmlProperties+xml"/>
  <Override PartName="/customXml/itemProps1193.xml" ContentType="application/vnd.openxmlformats-officedocument.customXmlProperties+xml"/>
  <Override PartName="/customXml/itemProps1194.xml" ContentType="application/vnd.openxmlformats-officedocument.customXmlProperties+xml"/>
  <Override PartName="/customXml/itemProps1195.xml" ContentType="application/vnd.openxmlformats-officedocument.customXmlProperties+xml"/>
  <Override PartName="/customXml/itemProps1196.xml" ContentType="application/vnd.openxmlformats-officedocument.customXmlProperties+xml"/>
  <Override PartName="/customXml/itemProps1197.xml" ContentType="application/vnd.openxmlformats-officedocument.customXmlProperties+xml"/>
  <Override PartName="/customXml/itemProps1198.xml" ContentType="application/vnd.openxmlformats-officedocument.customXmlProperties+xml"/>
  <Override PartName="/customXml/itemProps1199.xml" ContentType="application/vnd.openxmlformats-officedocument.customXmlProperties+xml"/>
  <Override PartName="/customXml/itemProps1200.xml" ContentType="application/vnd.openxmlformats-officedocument.customXmlProperties+xml"/>
  <Override PartName="/customXml/itemProps1201.xml" ContentType="application/vnd.openxmlformats-officedocument.customXmlProperties+xml"/>
  <Override PartName="/customXml/itemProps1202.xml" ContentType="application/vnd.openxmlformats-officedocument.customXmlProperties+xml"/>
  <Override PartName="/customXml/itemProps1203.xml" ContentType="application/vnd.openxmlformats-officedocument.customXmlProperties+xml"/>
  <Override PartName="/customXml/itemProps1204.xml" ContentType="application/vnd.openxmlformats-officedocument.customXmlProperties+xml"/>
  <Override PartName="/customXml/itemProps1205.xml" ContentType="application/vnd.openxmlformats-officedocument.customXmlProperties+xml"/>
  <Override PartName="/customXml/itemProps1206.xml" ContentType="application/vnd.openxmlformats-officedocument.customXmlProperties+xml"/>
  <Override PartName="/customXml/itemProps1207.xml" ContentType="application/vnd.openxmlformats-officedocument.customXmlProperties+xml"/>
  <Override PartName="/customXml/itemProps1208.xml" ContentType="application/vnd.openxmlformats-officedocument.customXmlProperties+xml"/>
  <Override PartName="/customXml/itemProps1209.xml" ContentType="application/vnd.openxmlformats-officedocument.customXmlProperties+xml"/>
  <Override PartName="/customXml/itemProps1210.xml" ContentType="application/vnd.openxmlformats-officedocument.customXmlProperties+xml"/>
  <Override PartName="/customXml/itemProps1211.xml" ContentType="application/vnd.openxmlformats-officedocument.customXmlProperties+xml"/>
  <Override PartName="/customXml/itemProps1212.xml" ContentType="application/vnd.openxmlformats-officedocument.customXmlProperties+xml"/>
  <Override PartName="/customXml/itemProps1213.xml" ContentType="application/vnd.openxmlformats-officedocument.customXmlProperties+xml"/>
  <Override PartName="/customXml/itemProps1214.xml" ContentType="application/vnd.openxmlformats-officedocument.customXmlProperties+xml"/>
  <Override PartName="/customXml/itemProps1215.xml" ContentType="application/vnd.openxmlformats-officedocument.customXmlProperties+xml"/>
  <Override PartName="/customXml/itemProps1216.xml" ContentType="application/vnd.openxmlformats-officedocument.customXmlProperties+xml"/>
  <Override PartName="/customXml/itemProps1217.xml" ContentType="application/vnd.openxmlformats-officedocument.customXmlProperties+xml"/>
  <Override PartName="/customXml/itemProps1218.xml" ContentType="application/vnd.openxmlformats-officedocument.customXmlProperties+xml"/>
  <Override PartName="/customXml/itemProps1219.xml" ContentType="application/vnd.openxmlformats-officedocument.customXmlProperties+xml"/>
  <Override PartName="/customXml/itemProps1220.xml" ContentType="application/vnd.openxmlformats-officedocument.customXmlProperties+xml"/>
  <Override PartName="/customXml/itemProps1221.xml" ContentType="application/vnd.openxmlformats-officedocument.customXmlProperties+xml"/>
  <Override PartName="/customXml/itemProps1222.xml" ContentType="application/vnd.openxmlformats-officedocument.customXmlProperties+xml"/>
  <Override PartName="/customXml/itemProps1223.xml" ContentType="application/vnd.openxmlformats-officedocument.customXmlProperties+xml"/>
  <Override PartName="/customXml/itemProps1224.xml" ContentType="application/vnd.openxmlformats-officedocument.customXmlProperties+xml"/>
  <Override PartName="/customXml/itemProps1225.xml" ContentType="application/vnd.openxmlformats-officedocument.customXmlProperties+xml"/>
  <Override PartName="/customXml/itemProps1226.xml" ContentType="application/vnd.openxmlformats-officedocument.customXmlProperties+xml"/>
  <Override PartName="/customXml/itemProps1227.xml" ContentType="application/vnd.openxmlformats-officedocument.customXmlProperties+xml"/>
  <Override PartName="/customXml/itemProps1228.xml" ContentType="application/vnd.openxmlformats-officedocument.customXmlProperties+xml"/>
  <Override PartName="/customXml/itemProps1229.xml" ContentType="application/vnd.openxmlformats-officedocument.customXmlProperties+xml"/>
  <Override PartName="/customXml/itemProps1230.xml" ContentType="application/vnd.openxmlformats-officedocument.customXmlProperties+xml"/>
  <Override PartName="/customXml/itemProps1231.xml" ContentType="application/vnd.openxmlformats-officedocument.customXmlProperties+xml"/>
  <Override PartName="/customXml/itemProps1232.xml" ContentType="application/vnd.openxmlformats-officedocument.customXmlProperties+xml"/>
  <Override PartName="/customXml/itemProps1233.xml" ContentType="application/vnd.openxmlformats-officedocument.customXmlProperties+xml"/>
  <Override PartName="/customXml/itemProps1234.xml" ContentType="application/vnd.openxmlformats-officedocument.customXmlProperties+xml"/>
  <Override PartName="/customXml/itemProps1235.xml" ContentType="application/vnd.openxmlformats-officedocument.customXmlProperties+xml"/>
  <Override PartName="/customXml/itemProps1236.xml" ContentType="application/vnd.openxmlformats-officedocument.customXmlProperties+xml"/>
  <Override PartName="/customXml/itemProps1237.xml" ContentType="application/vnd.openxmlformats-officedocument.customXmlProperties+xml"/>
  <Override PartName="/customXml/itemProps1238.xml" ContentType="application/vnd.openxmlformats-officedocument.customXmlProperties+xml"/>
  <Override PartName="/customXml/itemProps1239.xml" ContentType="application/vnd.openxmlformats-officedocument.customXmlProperties+xml"/>
  <Override PartName="/customXml/itemProps1240.xml" ContentType="application/vnd.openxmlformats-officedocument.customXmlProperties+xml"/>
  <Override PartName="/customXml/itemProps1241.xml" ContentType="application/vnd.openxmlformats-officedocument.customXmlProperties+xml"/>
  <Override PartName="/customXml/itemProps1242.xml" ContentType="application/vnd.openxmlformats-officedocument.customXmlProperties+xml"/>
  <Override PartName="/customXml/itemProps1243.xml" ContentType="application/vnd.openxmlformats-officedocument.customXmlProperties+xml"/>
  <Override PartName="/customXml/itemProps1244.xml" ContentType="application/vnd.openxmlformats-officedocument.customXmlProperties+xml"/>
  <Override PartName="/customXml/itemProps1245.xml" ContentType="application/vnd.openxmlformats-officedocument.customXmlProperties+xml"/>
  <Override PartName="/customXml/itemProps1246.xml" ContentType="application/vnd.openxmlformats-officedocument.customXmlProperties+xml"/>
  <Override PartName="/customXml/itemProps1247.xml" ContentType="application/vnd.openxmlformats-officedocument.customXmlProperties+xml"/>
  <Override PartName="/customXml/itemProps1248.xml" ContentType="application/vnd.openxmlformats-officedocument.customXmlProperties+xml"/>
  <Override PartName="/customXml/itemProps1249.xml" ContentType="application/vnd.openxmlformats-officedocument.customXmlProperties+xml"/>
  <Override PartName="/customXml/itemProps1250.xml" ContentType="application/vnd.openxmlformats-officedocument.customXmlProperties+xml"/>
  <Override PartName="/customXml/itemProps1251.xml" ContentType="application/vnd.openxmlformats-officedocument.customXmlProperties+xml"/>
  <Override PartName="/customXml/itemProps1252.xml" ContentType="application/vnd.openxmlformats-officedocument.customXmlProperties+xml"/>
  <Override PartName="/customXml/itemProps1253.xml" ContentType="application/vnd.openxmlformats-officedocument.customXmlProperties+xml"/>
  <Override PartName="/customXml/itemProps1254.xml" ContentType="application/vnd.openxmlformats-officedocument.customXmlProperties+xml"/>
  <Override PartName="/customXml/itemProps1255.xml" ContentType="application/vnd.openxmlformats-officedocument.customXmlProperties+xml"/>
  <Override PartName="/customXml/itemProps1256.xml" ContentType="application/vnd.openxmlformats-officedocument.customXmlProperties+xml"/>
  <Override PartName="/customXml/itemProps1257.xml" ContentType="application/vnd.openxmlformats-officedocument.customXmlProperties+xml"/>
  <Override PartName="/customXml/itemProps1258.xml" ContentType="application/vnd.openxmlformats-officedocument.customXmlProperties+xml"/>
  <Override PartName="/customXml/itemProps1259.xml" ContentType="application/vnd.openxmlformats-officedocument.customXmlProperties+xml"/>
  <Override PartName="/customXml/itemProps1260.xml" ContentType="application/vnd.openxmlformats-officedocument.customXmlProperties+xml"/>
  <Override PartName="/customXml/itemProps1261.xml" ContentType="application/vnd.openxmlformats-officedocument.customXmlProperties+xml"/>
  <Override PartName="/customXml/itemProps1262.xml" ContentType="application/vnd.openxmlformats-officedocument.customXmlProperties+xml"/>
  <Override PartName="/customXml/itemProps1263.xml" ContentType="application/vnd.openxmlformats-officedocument.customXmlProperties+xml"/>
  <Override PartName="/customXml/itemProps1264.xml" ContentType="application/vnd.openxmlformats-officedocument.customXmlProperties+xml"/>
  <Override PartName="/customXml/itemProps1265.xml" ContentType="application/vnd.openxmlformats-officedocument.customXmlProperties+xml"/>
  <Override PartName="/customXml/itemProps1266.xml" ContentType="application/vnd.openxmlformats-officedocument.customXmlProperties+xml"/>
  <Override PartName="/customXml/itemProps1267.xml" ContentType="application/vnd.openxmlformats-officedocument.customXmlProperties+xml"/>
  <Override PartName="/customXml/itemProps1268.xml" ContentType="application/vnd.openxmlformats-officedocument.customXmlProperties+xml"/>
  <Override PartName="/customXml/itemProps1269.xml" ContentType="application/vnd.openxmlformats-officedocument.customXmlProperties+xml"/>
  <Override PartName="/customXml/itemProps1270.xml" ContentType="application/vnd.openxmlformats-officedocument.customXmlProperties+xml"/>
  <Override PartName="/customXml/itemProps1271.xml" ContentType="application/vnd.openxmlformats-officedocument.customXmlProperties+xml"/>
  <Override PartName="/customXml/itemProps1272.xml" ContentType="application/vnd.openxmlformats-officedocument.customXmlProperties+xml"/>
  <Override PartName="/customXml/itemProps1273.xml" ContentType="application/vnd.openxmlformats-officedocument.customXmlProperties+xml"/>
  <Override PartName="/customXml/itemProps1274.xml" ContentType="application/vnd.openxmlformats-officedocument.customXmlProperties+xml"/>
  <Override PartName="/customXml/itemProps1275.xml" ContentType="application/vnd.openxmlformats-officedocument.customXmlProperties+xml"/>
  <Override PartName="/customXml/itemProps1276.xml" ContentType="application/vnd.openxmlformats-officedocument.customXmlProperties+xml"/>
  <Override PartName="/customXml/itemProps1277.xml" ContentType="application/vnd.openxmlformats-officedocument.customXmlProperties+xml"/>
  <Override PartName="/customXml/itemProps1278.xml" ContentType="application/vnd.openxmlformats-officedocument.customXmlProperties+xml"/>
  <Override PartName="/customXml/itemProps1279.xml" ContentType="application/vnd.openxmlformats-officedocument.customXmlProperties+xml"/>
  <Override PartName="/customXml/itemProps1280.xml" ContentType="application/vnd.openxmlformats-officedocument.customXmlProperties+xml"/>
  <Override PartName="/customXml/itemProps1281.xml" ContentType="application/vnd.openxmlformats-officedocument.customXmlProperties+xml"/>
  <Override PartName="/customXml/itemProps1282.xml" ContentType="application/vnd.openxmlformats-officedocument.customXmlProperties+xml"/>
  <Override PartName="/customXml/itemProps1283.xml" ContentType="application/vnd.openxmlformats-officedocument.customXmlProperties+xml"/>
  <Override PartName="/customXml/itemProps1284.xml" ContentType="application/vnd.openxmlformats-officedocument.customXmlProperties+xml"/>
  <Override PartName="/customXml/itemProps1285.xml" ContentType="application/vnd.openxmlformats-officedocument.customXmlProperties+xml"/>
  <Override PartName="/customXml/itemProps1286.xml" ContentType="application/vnd.openxmlformats-officedocument.customXmlProperties+xml"/>
  <Override PartName="/customXml/itemProps1287.xml" ContentType="application/vnd.openxmlformats-officedocument.customXmlProperties+xml"/>
  <Override PartName="/customXml/itemProps1288.xml" ContentType="application/vnd.openxmlformats-officedocument.customXmlProperties+xml"/>
  <Override PartName="/customXml/itemProps1289.xml" ContentType="application/vnd.openxmlformats-officedocument.customXmlProperties+xml"/>
  <Override PartName="/customXml/itemProps1290.xml" ContentType="application/vnd.openxmlformats-officedocument.customXmlProperties+xml"/>
  <Override PartName="/customXml/itemProps1291.xml" ContentType="application/vnd.openxmlformats-officedocument.customXmlProperties+xml"/>
  <Override PartName="/customXml/itemProps1292.xml" ContentType="application/vnd.openxmlformats-officedocument.customXmlProperties+xml"/>
  <Override PartName="/customXml/itemProps1293.xml" ContentType="application/vnd.openxmlformats-officedocument.customXmlProperties+xml"/>
  <Override PartName="/customXml/itemProps1294.xml" ContentType="application/vnd.openxmlformats-officedocument.customXmlProperties+xml"/>
  <Override PartName="/customXml/itemProps1295.xml" ContentType="application/vnd.openxmlformats-officedocument.customXmlProperties+xml"/>
  <Override PartName="/customXml/itemProps1296.xml" ContentType="application/vnd.openxmlformats-officedocument.customXmlProperties+xml"/>
  <Override PartName="/customXml/itemProps1297.xml" ContentType="application/vnd.openxmlformats-officedocument.customXmlProperties+xml"/>
  <Override PartName="/customXml/itemProps1298.xml" ContentType="application/vnd.openxmlformats-officedocument.customXmlProperties+xml"/>
  <Override PartName="/customXml/itemProps1299.xml" ContentType="application/vnd.openxmlformats-officedocument.customXmlProperties+xml"/>
  <Override PartName="/customXml/itemProps1300.xml" ContentType="application/vnd.openxmlformats-officedocument.customXmlProperties+xml"/>
  <Override PartName="/customXml/itemProps1301.xml" ContentType="application/vnd.openxmlformats-officedocument.customXmlProperties+xml"/>
  <Override PartName="/customXml/itemProps1302.xml" ContentType="application/vnd.openxmlformats-officedocument.customXmlProperties+xml"/>
  <Override PartName="/customXml/itemProps1303.xml" ContentType="application/vnd.openxmlformats-officedocument.customXmlProperties+xml"/>
  <Override PartName="/customXml/itemProps1304.xml" ContentType="application/vnd.openxmlformats-officedocument.customXmlProperties+xml"/>
  <Override PartName="/customXml/itemProps1305.xml" ContentType="application/vnd.openxmlformats-officedocument.customXmlProperties+xml"/>
  <Override PartName="/customXml/itemProps1306.xml" ContentType="application/vnd.openxmlformats-officedocument.customXmlProperties+xml"/>
  <Override PartName="/customXml/itemProps1307.xml" ContentType="application/vnd.openxmlformats-officedocument.customXmlProperties+xml"/>
  <Override PartName="/customXml/itemProps1308.xml" ContentType="application/vnd.openxmlformats-officedocument.customXmlProperties+xml"/>
  <Override PartName="/customXml/itemProps1309.xml" ContentType="application/vnd.openxmlformats-officedocument.customXmlProperties+xml"/>
  <Override PartName="/customXml/itemProps1310.xml" ContentType="application/vnd.openxmlformats-officedocument.customXmlProperties+xml"/>
  <Override PartName="/customXml/itemProps1311.xml" ContentType="application/vnd.openxmlformats-officedocument.customXmlProperties+xml"/>
  <Override PartName="/customXml/itemProps1312.xml" ContentType="application/vnd.openxmlformats-officedocument.customXmlProperties+xml"/>
  <Override PartName="/customXml/itemProps1313.xml" ContentType="application/vnd.openxmlformats-officedocument.customXmlProperties+xml"/>
  <Override PartName="/customXml/itemProps1314.xml" ContentType="application/vnd.openxmlformats-officedocument.customXmlProperties+xml"/>
  <Override PartName="/customXml/itemProps1315.xml" ContentType="application/vnd.openxmlformats-officedocument.customXmlProperties+xml"/>
  <Override PartName="/customXml/itemProps1316.xml" ContentType="application/vnd.openxmlformats-officedocument.customXmlProperties+xml"/>
  <Override PartName="/customXml/itemProps1317.xml" ContentType="application/vnd.openxmlformats-officedocument.customXmlProperties+xml"/>
  <Override PartName="/customXml/itemProps1318.xml" ContentType="application/vnd.openxmlformats-officedocument.customXmlProperties+xml"/>
  <Override PartName="/customXml/itemProps1319.xml" ContentType="application/vnd.openxmlformats-officedocument.customXmlProperties+xml"/>
  <Override PartName="/customXml/itemProps1320.xml" ContentType="application/vnd.openxmlformats-officedocument.customXmlProperties+xml"/>
  <Override PartName="/customXml/itemProps1321.xml" ContentType="application/vnd.openxmlformats-officedocument.customXmlProperties+xml"/>
  <Override PartName="/customXml/itemProps1322.xml" ContentType="application/vnd.openxmlformats-officedocument.customXmlProperties+xml"/>
  <Override PartName="/customXml/itemProps1323.xml" ContentType="application/vnd.openxmlformats-officedocument.customXmlProperties+xml"/>
  <Override PartName="/customXml/itemProps1324.xml" ContentType="application/vnd.openxmlformats-officedocument.customXmlProperties+xml"/>
  <Override PartName="/customXml/itemProps1325.xml" ContentType="application/vnd.openxmlformats-officedocument.customXmlProperties+xml"/>
  <Override PartName="/customXml/itemProps1326.xml" ContentType="application/vnd.openxmlformats-officedocument.customXmlProperties+xml"/>
  <Override PartName="/customXml/itemProps1327.xml" ContentType="application/vnd.openxmlformats-officedocument.customXmlProperties+xml"/>
  <Override PartName="/customXml/itemProps1328.xml" ContentType="application/vnd.openxmlformats-officedocument.customXmlProperties+xml"/>
  <Override PartName="/customXml/itemProps1329.xml" ContentType="application/vnd.openxmlformats-officedocument.customXmlProperties+xml"/>
  <Override PartName="/customXml/itemProps1330.xml" ContentType="application/vnd.openxmlformats-officedocument.customXmlProperties+xml"/>
  <Override PartName="/customXml/itemProps1331.xml" ContentType="application/vnd.openxmlformats-officedocument.customXmlProperties+xml"/>
  <Override PartName="/customXml/itemProps1332.xml" ContentType="application/vnd.openxmlformats-officedocument.customXmlProperties+xml"/>
  <Override PartName="/customXml/itemProps1333.xml" ContentType="application/vnd.openxmlformats-officedocument.customXmlProperties+xml"/>
  <Override PartName="/customXml/itemProps1334.xml" ContentType="application/vnd.openxmlformats-officedocument.customXmlProperties+xml"/>
  <Override PartName="/customXml/itemProps1335.xml" ContentType="application/vnd.openxmlformats-officedocument.customXmlProperties+xml"/>
  <Override PartName="/customXml/itemProps1336.xml" ContentType="application/vnd.openxmlformats-officedocument.customXmlProperties+xml"/>
  <Override PartName="/customXml/itemProps1337.xml" ContentType="application/vnd.openxmlformats-officedocument.customXmlProperties+xml"/>
  <Override PartName="/customXml/itemProps1338.xml" ContentType="application/vnd.openxmlformats-officedocument.customXmlProperties+xml"/>
  <Override PartName="/customXml/itemProps1339.xml" ContentType="application/vnd.openxmlformats-officedocument.customXmlProperties+xml"/>
  <Override PartName="/customXml/itemProps1340.xml" ContentType="application/vnd.openxmlformats-officedocument.customXmlProperties+xml"/>
  <Override PartName="/customXml/itemProps1341.xml" ContentType="application/vnd.openxmlformats-officedocument.customXmlProperties+xml"/>
  <Override PartName="/customXml/itemProps1342.xml" ContentType="application/vnd.openxmlformats-officedocument.customXmlProperties+xml"/>
  <Override PartName="/customXml/itemProps1343.xml" ContentType="application/vnd.openxmlformats-officedocument.customXmlProperties+xml"/>
  <Override PartName="/customXml/itemProps1344.xml" ContentType="application/vnd.openxmlformats-officedocument.customXmlProperties+xml"/>
  <Override PartName="/customXml/itemProps1345.xml" ContentType="application/vnd.openxmlformats-officedocument.customXmlProperties+xml"/>
  <Override PartName="/customXml/itemProps1346.xml" ContentType="application/vnd.openxmlformats-officedocument.customXmlProperties+xml"/>
  <Override PartName="/customXml/itemProps1347.xml" ContentType="application/vnd.openxmlformats-officedocument.customXmlProperties+xml"/>
  <Override PartName="/customXml/itemProps1348.xml" ContentType="application/vnd.openxmlformats-officedocument.customXmlProperties+xml"/>
  <Override PartName="/customXml/itemProps1349.xml" ContentType="application/vnd.openxmlformats-officedocument.customXmlProperties+xml"/>
  <Override PartName="/customXml/itemProps1350.xml" ContentType="application/vnd.openxmlformats-officedocument.customXmlProperties+xml"/>
  <Override PartName="/customXml/itemProps1351.xml" ContentType="application/vnd.openxmlformats-officedocument.customXmlProperties+xml"/>
  <Override PartName="/customXml/itemProps1352.xml" ContentType="application/vnd.openxmlformats-officedocument.customXmlProperties+xml"/>
  <Override PartName="/customXml/itemProps1353.xml" ContentType="application/vnd.openxmlformats-officedocument.customXmlProperties+xml"/>
  <Override PartName="/customXml/itemProps1354.xml" ContentType="application/vnd.openxmlformats-officedocument.customXmlProperties+xml"/>
  <Override PartName="/customXml/itemProps1355.xml" ContentType="application/vnd.openxmlformats-officedocument.customXmlProperties+xml"/>
  <Override PartName="/customXml/itemProps1356.xml" ContentType="application/vnd.openxmlformats-officedocument.customXmlProperties+xml"/>
  <Override PartName="/customXml/itemProps1357.xml" ContentType="application/vnd.openxmlformats-officedocument.customXmlProperties+xml"/>
  <Override PartName="/customXml/itemProps1358.xml" ContentType="application/vnd.openxmlformats-officedocument.customXmlProperties+xml"/>
  <Override PartName="/customXml/itemProps1359.xml" ContentType="application/vnd.openxmlformats-officedocument.customXmlProperties+xml"/>
  <Override PartName="/customXml/itemProps1360.xml" ContentType="application/vnd.openxmlformats-officedocument.customXmlProperties+xml"/>
  <Override PartName="/customXml/itemProps1361.xml" ContentType="application/vnd.openxmlformats-officedocument.customXmlProperties+xml"/>
  <Override PartName="/customXml/itemProps1362.xml" ContentType="application/vnd.openxmlformats-officedocument.customXmlProperties+xml"/>
  <Override PartName="/customXml/itemProps1363.xml" ContentType="application/vnd.openxmlformats-officedocument.customXmlProperties+xml"/>
  <Override PartName="/customXml/itemProps1364.xml" ContentType="application/vnd.openxmlformats-officedocument.customXmlProperties+xml"/>
  <Override PartName="/customXml/itemProps1365.xml" ContentType="application/vnd.openxmlformats-officedocument.customXmlProperties+xml"/>
  <Override PartName="/customXml/itemProps1366.xml" ContentType="application/vnd.openxmlformats-officedocument.customXmlProperties+xml"/>
  <Override PartName="/customXml/itemProps1367.xml" ContentType="application/vnd.openxmlformats-officedocument.customXmlProperties+xml"/>
  <Override PartName="/customXml/itemProps1368.xml" ContentType="application/vnd.openxmlformats-officedocument.customXmlProperties+xml"/>
  <Override PartName="/customXml/itemProps1369.xml" ContentType="application/vnd.openxmlformats-officedocument.customXmlProperties+xml"/>
  <Override PartName="/customXml/itemProps1370.xml" ContentType="application/vnd.openxmlformats-officedocument.customXmlProperties+xml"/>
  <Override PartName="/customXml/itemProps1371.xml" ContentType="application/vnd.openxmlformats-officedocument.customXmlProperties+xml"/>
  <Override PartName="/customXml/itemProps1372.xml" ContentType="application/vnd.openxmlformats-officedocument.customXmlProperties+xml"/>
  <Override PartName="/customXml/itemProps1373.xml" ContentType="application/vnd.openxmlformats-officedocument.customXmlProperties+xml"/>
  <Override PartName="/customXml/itemProps1374.xml" ContentType="application/vnd.openxmlformats-officedocument.customXmlProperties+xml"/>
  <Override PartName="/customXml/itemProps1375.xml" ContentType="application/vnd.openxmlformats-officedocument.customXmlProperties+xml"/>
  <Override PartName="/customXml/itemProps1376.xml" ContentType="application/vnd.openxmlformats-officedocument.customXmlProperties+xml"/>
  <Override PartName="/customXml/itemProps1377.xml" ContentType="application/vnd.openxmlformats-officedocument.customXmlProperties+xml"/>
  <Override PartName="/customXml/itemProps1378.xml" ContentType="application/vnd.openxmlformats-officedocument.customXmlProperties+xml"/>
  <Override PartName="/customXml/itemProps1379.xml" ContentType="application/vnd.openxmlformats-officedocument.customXmlProperties+xml"/>
  <Override PartName="/customXml/itemProps1380.xml" ContentType="application/vnd.openxmlformats-officedocument.customXmlProperties+xml"/>
  <Override PartName="/customXml/itemProps1381.xml" ContentType="application/vnd.openxmlformats-officedocument.customXmlProperties+xml"/>
  <Override PartName="/customXml/itemProps1382.xml" ContentType="application/vnd.openxmlformats-officedocument.customXmlProperties+xml"/>
  <Override PartName="/customXml/itemProps1383.xml" ContentType="application/vnd.openxmlformats-officedocument.customXmlProperties+xml"/>
  <Override PartName="/customXml/itemProps1384.xml" ContentType="application/vnd.openxmlformats-officedocument.customXmlProperties+xml"/>
  <Override PartName="/customXml/itemProps1385.xml" ContentType="application/vnd.openxmlformats-officedocument.customXmlProperties+xml"/>
  <Override PartName="/customXml/itemProps1386.xml" ContentType="application/vnd.openxmlformats-officedocument.customXmlProperties+xml"/>
  <Override PartName="/customXml/itemProps1387.xml" ContentType="application/vnd.openxmlformats-officedocument.customXmlProperties+xml"/>
  <Override PartName="/customXml/itemProps1388.xml" ContentType="application/vnd.openxmlformats-officedocument.customXmlProperties+xml"/>
  <Override PartName="/customXml/itemProps1389.xml" ContentType="application/vnd.openxmlformats-officedocument.customXmlProperties+xml"/>
  <Override PartName="/customXml/itemProps1390.xml" ContentType="application/vnd.openxmlformats-officedocument.customXmlProperties+xml"/>
  <Override PartName="/customXml/itemProps1391.xml" ContentType="application/vnd.openxmlformats-officedocument.customXmlProperties+xml"/>
  <Override PartName="/customXml/itemProps1392.xml" ContentType="application/vnd.openxmlformats-officedocument.customXmlProperties+xml"/>
  <Override PartName="/customXml/itemProps1393.xml" ContentType="application/vnd.openxmlformats-officedocument.customXmlProperties+xml"/>
  <Override PartName="/customXml/itemProps1394.xml" ContentType="application/vnd.openxmlformats-officedocument.customXmlProperties+xml"/>
  <Override PartName="/customXml/itemProps1395.xml" ContentType="application/vnd.openxmlformats-officedocument.customXmlProperties+xml"/>
  <Override PartName="/customXml/itemProps1396.xml" ContentType="application/vnd.openxmlformats-officedocument.customXmlProperties+xml"/>
  <Override PartName="/customXml/itemProps1397.xml" ContentType="application/vnd.openxmlformats-officedocument.customXmlProperties+xml"/>
  <Override PartName="/customXml/itemProps1398.xml" ContentType="application/vnd.openxmlformats-officedocument.customXmlProperties+xml"/>
  <Override PartName="/customXml/itemProps1399.xml" ContentType="application/vnd.openxmlformats-officedocument.customXmlProperties+xml"/>
  <Override PartName="/customXml/itemProps1400.xml" ContentType="application/vnd.openxmlformats-officedocument.customXmlProperties+xml"/>
  <Override PartName="/customXml/itemProps1401.xml" ContentType="application/vnd.openxmlformats-officedocument.customXmlProperties+xml"/>
  <Override PartName="/customXml/itemProps1402.xml" ContentType="application/vnd.openxmlformats-officedocument.customXmlProperties+xml"/>
  <Override PartName="/customXml/itemProps1403.xml" ContentType="application/vnd.openxmlformats-officedocument.customXmlProperties+xml"/>
  <Override PartName="/customXml/itemProps1404.xml" ContentType="application/vnd.openxmlformats-officedocument.customXmlProperties+xml"/>
  <Override PartName="/customXml/itemProps1405.xml" ContentType="application/vnd.openxmlformats-officedocument.customXmlProperties+xml"/>
  <Override PartName="/customXml/itemProps1406.xml" ContentType="application/vnd.openxmlformats-officedocument.customXmlProperties+xml"/>
  <Override PartName="/customXml/itemProps1407.xml" ContentType="application/vnd.openxmlformats-officedocument.customXmlProperties+xml"/>
  <Override PartName="/customXml/itemProps1408.xml" ContentType="application/vnd.openxmlformats-officedocument.customXmlProperties+xml"/>
  <Override PartName="/customXml/itemProps1409.xml" ContentType="application/vnd.openxmlformats-officedocument.customXmlProperties+xml"/>
  <Override PartName="/customXml/itemProps1410.xml" ContentType="application/vnd.openxmlformats-officedocument.customXmlProperties+xml"/>
  <Override PartName="/customXml/itemProps1411.xml" ContentType="application/vnd.openxmlformats-officedocument.customXmlProperties+xml"/>
  <Override PartName="/customXml/itemProps1412.xml" ContentType="application/vnd.openxmlformats-officedocument.customXmlProperties+xml"/>
  <Override PartName="/customXml/itemProps1413.xml" ContentType="application/vnd.openxmlformats-officedocument.customXmlProperties+xml"/>
  <Override PartName="/customXml/itemProps1414.xml" ContentType="application/vnd.openxmlformats-officedocument.customXmlProperties+xml"/>
  <Override PartName="/customXml/itemProps1415.xml" ContentType="application/vnd.openxmlformats-officedocument.customXmlProperties+xml"/>
  <Override PartName="/customXml/itemProps1416.xml" ContentType="application/vnd.openxmlformats-officedocument.customXmlProperties+xml"/>
  <Override PartName="/customXml/itemProps1417.xml" ContentType="application/vnd.openxmlformats-officedocument.customXmlProperties+xml"/>
  <Override PartName="/customXml/itemProps1418.xml" ContentType="application/vnd.openxmlformats-officedocument.customXmlProperties+xml"/>
  <Override PartName="/customXml/itemProps1419.xml" ContentType="application/vnd.openxmlformats-officedocument.customXmlProperties+xml"/>
  <Override PartName="/customXml/itemProps1420.xml" ContentType="application/vnd.openxmlformats-officedocument.customXmlProperties+xml"/>
  <Override PartName="/customXml/itemProps1421.xml" ContentType="application/vnd.openxmlformats-officedocument.customXmlProperties+xml"/>
  <Override PartName="/customXml/itemProps1422.xml" ContentType="application/vnd.openxmlformats-officedocument.customXmlProperties+xml"/>
  <Override PartName="/customXml/itemProps1423.xml" ContentType="application/vnd.openxmlformats-officedocument.customXmlProperties+xml"/>
  <Override PartName="/customXml/itemProps1424.xml" ContentType="application/vnd.openxmlformats-officedocument.customXmlProperties+xml"/>
  <Override PartName="/customXml/itemProps1425.xml" ContentType="application/vnd.openxmlformats-officedocument.customXmlProperties+xml"/>
  <Override PartName="/customXml/itemProps1426.xml" ContentType="application/vnd.openxmlformats-officedocument.customXmlProperties+xml"/>
  <Override PartName="/customXml/itemProps1427.xml" ContentType="application/vnd.openxmlformats-officedocument.customXmlProperties+xml"/>
  <Override PartName="/customXml/itemProps1428.xml" ContentType="application/vnd.openxmlformats-officedocument.customXmlProperties+xml"/>
  <Override PartName="/customXml/itemProps1429.xml" ContentType="application/vnd.openxmlformats-officedocument.customXmlProperties+xml"/>
  <Override PartName="/customXml/itemProps1430.xml" ContentType="application/vnd.openxmlformats-officedocument.customXmlProperties+xml"/>
  <Override PartName="/customXml/itemProps1431.xml" ContentType="application/vnd.openxmlformats-officedocument.customXmlProperties+xml"/>
  <Override PartName="/customXml/itemProps1432.xml" ContentType="application/vnd.openxmlformats-officedocument.customXmlProperties+xml"/>
  <Override PartName="/customXml/itemProps1433.xml" ContentType="application/vnd.openxmlformats-officedocument.customXmlProperties+xml"/>
  <Override PartName="/customXml/itemProps1434.xml" ContentType="application/vnd.openxmlformats-officedocument.customXmlProperties+xml"/>
  <Override PartName="/customXml/itemProps1435.xml" ContentType="application/vnd.openxmlformats-officedocument.customXmlProperties+xml"/>
  <Override PartName="/customXml/itemProps1436.xml" ContentType="application/vnd.openxmlformats-officedocument.customXmlProperties+xml"/>
  <Override PartName="/customXml/itemProps1437.xml" ContentType="application/vnd.openxmlformats-officedocument.customXmlProperties+xml"/>
  <Override PartName="/customXml/itemProps1438.xml" ContentType="application/vnd.openxmlformats-officedocument.customXmlProperties+xml"/>
  <Override PartName="/customXml/itemProps1439.xml" ContentType="application/vnd.openxmlformats-officedocument.customXmlProperties+xml"/>
  <Override PartName="/customXml/itemProps1440.xml" ContentType="application/vnd.openxmlformats-officedocument.customXmlProperties+xml"/>
  <Override PartName="/customXml/itemProps1441.xml" ContentType="application/vnd.openxmlformats-officedocument.customXmlProperties+xml"/>
  <Override PartName="/customXml/itemProps1442.xml" ContentType="application/vnd.openxmlformats-officedocument.customXmlProperties+xml"/>
  <Override PartName="/customXml/itemProps1443.xml" ContentType="application/vnd.openxmlformats-officedocument.customXmlProperties+xml"/>
  <Override PartName="/customXml/itemProps1444.xml" ContentType="application/vnd.openxmlformats-officedocument.customXmlProperties+xml"/>
  <Override PartName="/customXml/itemProps1445.xml" ContentType="application/vnd.openxmlformats-officedocument.customXmlProperties+xml"/>
  <Override PartName="/customXml/itemProps1446.xml" ContentType="application/vnd.openxmlformats-officedocument.customXmlProperties+xml"/>
  <Override PartName="/customXml/itemProps1447.xml" ContentType="application/vnd.openxmlformats-officedocument.customXmlProperties+xml"/>
  <Override PartName="/customXml/itemProps1448.xml" ContentType="application/vnd.openxmlformats-officedocument.customXmlProperties+xml"/>
  <Override PartName="/customXml/itemProps1449.xml" ContentType="application/vnd.openxmlformats-officedocument.customXmlProperties+xml"/>
  <Override PartName="/customXml/itemProps1450.xml" ContentType="application/vnd.openxmlformats-officedocument.customXmlProperties+xml"/>
  <Override PartName="/customXml/itemProps1451.xml" ContentType="application/vnd.openxmlformats-officedocument.customXmlProperties+xml"/>
  <Override PartName="/customXml/itemProps1452.xml" ContentType="application/vnd.openxmlformats-officedocument.customXmlProperties+xml"/>
  <Override PartName="/customXml/itemProps1453.xml" ContentType="application/vnd.openxmlformats-officedocument.customXmlProperties+xml"/>
  <Override PartName="/customXml/itemProps1454.xml" ContentType="application/vnd.openxmlformats-officedocument.customXmlProperties+xml"/>
  <Override PartName="/customXml/itemProps1455.xml" ContentType="application/vnd.openxmlformats-officedocument.customXmlProperties+xml"/>
  <Override PartName="/customXml/itemProps1456.xml" ContentType="application/vnd.openxmlformats-officedocument.customXmlProperties+xml"/>
  <Override PartName="/customXml/itemProps1457.xml" ContentType="application/vnd.openxmlformats-officedocument.customXmlProperties+xml"/>
  <Override PartName="/customXml/itemProps1458.xml" ContentType="application/vnd.openxmlformats-officedocument.customXmlProperties+xml"/>
  <Override PartName="/customXml/itemProps1459.xml" ContentType="application/vnd.openxmlformats-officedocument.customXmlProperties+xml"/>
  <Override PartName="/customXml/itemProps1460.xml" ContentType="application/vnd.openxmlformats-officedocument.customXmlProperties+xml"/>
  <Override PartName="/customXml/itemProps1461.xml" ContentType="application/vnd.openxmlformats-officedocument.customXmlProperties+xml"/>
  <Override PartName="/customXml/itemProps1462.xml" ContentType="application/vnd.openxmlformats-officedocument.customXmlProperties+xml"/>
  <Override PartName="/customXml/itemProps1463.xml" ContentType="application/vnd.openxmlformats-officedocument.customXmlProperties+xml"/>
  <Override PartName="/customXml/itemProps1464.xml" ContentType="application/vnd.openxmlformats-officedocument.customXmlProperties+xml"/>
  <Override PartName="/customXml/itemProps1465.xml" ContentType="application/vnd.openxmlformats-officedocument.customXmlProperties+xml"/>
  <Override PartName="/customXml/itemProps1466.xml" ContentType="application/vnd.openxmlformats-officedocument.customXmlProperties+xml"/>
  <Override PartName="/customXml/itemProps1467.xml" ContentType="application/vnd.openxmlformats-officedocument.customXmlProperties+xml"/>
  <Override PartName="/customXml/itemProps1468.xml" ContentType="application/vnd.openxmlformats-officedocument.customXmlProperties+xml"/>
  <Override PartName="/customXml/itemProps1469.xml" ContentType="application/vnd.openxmlformats-officedocument.customXmlProperties+xml"/>
  <Override PartName="/customXml/itemProps1470.xml" ContentType="application/vnd.openxmlformats-officedocument.customXmlProperties+xml"/>
  <Override PartName="/customXml/itemProps1471.xml" ContentType="application/vnd.openxmlformats-officedocument.customXmlProperties+xml"/>
  <Override PartName="/customXml/itemProps1472.xml" ContentType="application/vnd.openxmlformats-officedocument.customXmlProperties+xml"/>
  <Override PartName="/customXml/itemProps1473.xml" ContentType="application/vnd.openxmlformats-officedocument.customXmlProperties+xml"/>
  <Override PartName="/customXml/itemProps1474.xml" ContentType="application/vnd.openxmlformats-officedocument.customXmlProperties+xml"/>
  <Override PartName="/customXml/itemProps1475.xml" ContentType="application/vnd.openxmlformats-officedocument.customXmlProperties+xml"/>
  <Override PartName="/customXml/itemProps1476.xml" ContentType="application/vnd.openxmlformats-officedocument.customXmlProperties+xml"/>
  <Override PartName="/customXml/itemProps1477.xml" ContentType="application/vnd.openxmlformats-officedocument.customXmlProperties+xml"/>
  <Override PartName="/customXml/itemProps1478.xml" ContentType="application/vnd.openxmlformats-officedocument.customXmlProperties+xml"/>
  <Override PartName="/customXml/itemProps1479.xml" ContentType="application/vnd.openxmlformats-officedocument.customXmlProperties+xml"/>
  <Override PartName="/customXml/itemProps1480.xml" ContentType="application/vnd.openxmlformats-officedocument.customXmlProperties+xml"/>
  <Override PartName="/customXml/itemProps1481.xml" ContentType="application/vnd.openxmlformats-officedocument.customXmlProperties+xml"/>
  <Override PartName="/customXml/itemProps1482.xml" ContentType="application/vnd.openxmlformats-officedocument.customXmlProperties+xml"/>
  <Override PartName="/customXml/itemProps1483.xml" ContentType="application/vnd.openxmlformats-officedocument.customXmlProperties+xml"/>
  <Override PartName="/customXml/itemProps1484.xml" ContentType="application/vnd.openxmlformats-officedocument.customXmlProperties+xml"/>
  <Override PartName="/customXml/itemProps1485.xml" ContentType="application/vnd.openxmlformats-officedocument.customXmlProperties+xml"/>
  <Override PartName="/customXml/itemProps1486.xml" ContentType="application/vnd.openxmlformats-officedocument.customXmlProperties+xml"/>
  <Override PartName="/customXml/itemProps1487.xml" ContentType="application/vnd.openxmlformats-officedocument.customXmlProperties+xml"/>
  <Override PartName="/customXml/itemProps1488.xml" ContentType="application/vnd.openxmlformats-officedocument.customXmlProperties+xml"/>
  <Override PartName="/customXml/itemProps1489.xml" ContentType="application/vnd.openxmlformats-officedocument.customXmlProperties+xml"/>
  <Override PartName="/customXml/itemProps1490.xml" ContentType="application/vnd.openxmlformats-officedocument.customXmlProperties+xml"/>
  <Override PartName="/customXml/itemProps1491.xml" ContentType="application/vnd.openxmlformats-officedocument.customXmlProperties+xml"/>
  <Override PartName="/customXml/itemProps1492.xml" ContentType="application/vnd.openxmlformats-officedocument.customXmlProperties+xml"/>
  <Override PartName="/customXml/itemProps1493.xml" ContentType="application/vnd.openxmlformats-officedocument.customXmlProperties+xml"/>
  <Override PartName="/customXml/itemProps1494.xml" ContentType="application/vnd.openxmlformats-officedocument.customXmlProperties+xml"/>
  <Override PartName="/customXml/itemProps1495.xml" ContentType="application/vnd.openxmlformats-officedocument.customXmlProperties+xml"/>
  <Override PartName="/customXml/itemProps1496.xml" ContentType="application/vnd.openxmlformats-officedocument.customXmlProperties+xml"/>
  <Override PartName="/customXml/itemProps1497.xml" ContentType="application/vnd.openxmlformats-officedocument.customXmlProperties+xml"/>
  <Override PartName="/customXml/itemProps1498.xml" ContentType="application/vnd.openxmlformats-officedocument.customXmlProperties+xml"/>
  <Override PartName="/customXml/itemProps1499.xml" ContentType="application/vnd.openxmlformats-officedocument.customXmlProperties+xml"/>
  <Override PartName="/customXml/itemProps1500.xml" ContentType="application/vnd.openxmlformats-officedocument.customXmlProperties+xml"/>
  <Override PartName="/customXml/itemProps1501.xml" ContentType="application/vnd.openxmlformats-officedocument.customXmlProperties+xml"/>
  <Override PartName="/customXml/itemProps1502.xml" ContentType="application/vnd.openxmlformats-officedocument.customXmlProperties+xml"/>
  <Override PartName="/customXml/itemProps1503.xml" ContentType="application/vnd.openxmlformats-officedocument.customXmlProperties+xml"/>
  <Override PartName="/customXml/itemProps1504.xml" ContentType="application/vnd.openxmlformats-officedocument.customXmlProperties+xml"/>
  <Override PartName="/customXml/itemProps1505.xml" ContentType="application/vnd.openxmlformats-officedocument.customXmlProperties+xml"/>
  <Override PartName="/customXml/itemProps1506.xml" ContentType="application/vnd.openxmlformats-officedocument.customXmlProperties+xml"/>
  <Override PartName="/customXml/itemProps1507.xml" ContentType="application/vnd.openxmlformats-officedocument.customXmlProperties+xml"/>
  <Override PartName="/customXml/itemProps1508.xml" ContentType="application/vnd.openxmlformats-officedocument.customXmlProperties+xml"/>
  <Override PartName="/customXml/itemProps1509.xml" ContentType="application/vnd.openxmlformats-officedocument.customXmlProperties+xml"/>
  <Override PartName="/customXml/itemProps1510.xml" ContentType="application/vnd.openxmlformats-officedocument.customXmlProperties+xml"/>
  <Override PartName="/customXml/itemProps1511.xml" ContentType="application/vnd.openxmlformats-officedocument.customXmlProperties+xml"/>
  <Override PartName="/customXml/itemProps1512.xml" ContentType="application/vnd.openxmlformats-officedocument.customXmlProperties+xml"/>
  <Override PartName="/customXml/itemProps1513.xml" ContentType="application/vnd.openxmlformats-officedocument.customXmlProperties+xml"/>
  <Override PartName="/customXml/itemProps1514.xml" ContentType="application/vnd.openxmlformats-officedocument.customXmlProperties+xml"/>
  <Override PartName="/customXml/itemProps1515.xml" ContentType="application/vnd.openxmlformats-officedocument.customXmlProperties+xml"/>
  <Override PartName="/customXml/itemProps1516.xml" ContentType="application/vnd.openxmlformats-officedocument.customXmlProperties+xml"/>
  <Override PartName="/customXml/itemProps1517.xml" ContentType="application/vnd.openxmlformats-officedocument.customXmlProperties+xml"/>
  <Override PartName="/customXml/itemProps1518.xml" ContentType="application/vnd.openxmlformats-officedocument.customXmlProperties+xml"/>
  <Override PartName="/customXml/itemProps1519.xml" ContentType="application/vnd.openxmlformats-officedocument.customXmlProperties+xml"/>
  <Override PartName="/customXml/itemProps1520.xml" ContentType="application/vnd.openxmlformats-officedocument.customXmlProperties+xml"/>
  <Override PartName="/customXml/itemProps1521.xml" ContentType="application/vnd.openxmlformats-officedocument.customXmlProperties+xml"/>
  <Override PartName="/customXml/itemProps1522.xml" ContentType="application/vnd.openxmlformats-officedocument.customXmlProperties+xml"/>
  <Override PartName="/customXml/itemProps1523.xml" ContentType="application/vnd.openxmlformats-officedocument.customXmlProperties+xml"/>
  <Override PartName="/customXml/itemProps1524.xml" ContentType="application/vnd.openxmlformats-officedocument.customXmlProperties+xml"/>
  <Override PartName="/customXml/itemProps1525.xml" ContentType="application/vnd.openxmlformats-officedocument.customXmlProperties+xml"/>
  <Override PartName="/customXml/itemProps1526.xml" ContentType="application/vnd.openxmlformats-officedocument.customXmlProperties+xml"/>
  <Override PartName="/customXml/itemProps1527.xml" ContentType="application/vnd.openxmlformats-officedocument.customXmlProperties+xml"/>
  <Override PartName="/customXml/itemProps1528.xml" ContentType="application/vnd.openxmlformats-officedocument.customXmlProperties+xml"/>
  <Override PartName="/customXml/itemProps1529.xml" ContentType="application/vnd.openxmlformats-officedocument.customXmlProperties+xml"/>
  <Override PartName="/customXml/itemProps1530.xml" ContentType="application/vnd.openxmlformats-officedocument.customXmlProperties+xml"/>
  <Override PartName="/customXml/itemProps1531.xml" ContentType="application/vnd.openxmlformats-officedocument.customXmlProperties+xml"/>
  <Override PartName="/customXml/itemProps1532.xml" ContentType="application/vnd.openxmlformats-officedocument.customXmlProperties+xml"/>
  <Override PartName="/customXml/itemProps1533.xml" ContentType="application/vnd.openxmlformats-officedocument.customXmlProperties+xml"/>
  <Override PartName="/customXml/itemProps1534.xml" ContentType="application/vnd.openxmlformats-officedocument.customXmlProperties+xml"/>
  <Override PartName="/customXml/itemProps1535.xml" ContentType="application/vnd.openxmlformats-officedocument.customXmlProperties+xml"/>
  <Override PartName="/customXml/itemProps1536.xml" ContentType="application/vnd.openxmlformats-officedocument.customXmlProperties+xml"/>
  <Override PartName="/customXml/itemProps1537.xml" ContentType="application/vnd.openxmlformats-officedocument.customXmlProperties+xml"/>
  <Override PartName="/customXml/itemProps1538.xml" ContentType="application/vnd.openxmlformats-officedocument.customXmlProperties+xml"/>
  <Override PartName="/customXml/itemProps1539.xml" ContentType="application/vnd.openxmlformats-officedocument.customXmlProperties+xml"/>
  <Override PartName="/customXml/itemProps1540.xml" ContentType="application/vnd.openxmlformats-officedocument.customXmlProperties+xml"/>
  <Override PartName="/customXml/itemProps1541.xml" ContentType="application/vnd.openxmlformats-officedocument.customXmlProperties+xml"/>
  <Override PartName="/customXml/itemProps1542.xml" ContentType="application/vnd.openxmlformats-officedocument.customXmlProperties+xml"/>
  <Override PartName="/customXml/itemProps1543.xml" ContentType="application/vnd.openxmlformats-officedocument.customXmlProperties+xml"/>
  <Override PartName="/customXml/itemProps1544.xml" ContentType="application/vnd.openxmlformats-officedocument.customXmlProperties+xml"/>
  <Override PartName="/customXml/itemProps1545.xml" ContentType="application/vnd.openxmlformats-officedocument.customXmlProperties+xml"/>
  <Override PartName="/customXml/itemProps1546.xml" ContentType="application/vnd.openxmlformats-officedocument.customXmlProperties+xml"/>
  <Override PartName="/customXml/itemProps1547.xml" ContentType="application/vnd.openxmlformats-officedocument.customXmlProperties+xml"/>
  <Override PartName="/customXml/itemProps1548.xml" ContentType="application/vnd.openxmlformats-officedocument.customXmlProperties+xml"/>
  <Override PartName="/customXml/itemProps1549.xml" ContentType="application/vnd.openxmlformats-officedocument.customXmlProperties+xml"/>
  <Override PartName="/customXml/itemProps1550.xml" ContentType="application/vnd.openxmlformats-officedocument.customXmlProperties+xml"/>
  <Override PartName="/customXml/itemProps1551.xml" ContentType="application/vnd.openxmlformats-officedocument.customXmlProperties+xml"/>
  <Override PartName="/customXml/itemProps1552.xml" ContentType="application/vnd.openxmlformats-officedocument.customXmlProperties+xml"/>
  <Override PartName="/customXml/itemProps1553.xml" ContentType="application/vnd.openxmlformats-officedocument.customXmlProperties+xml"/>
  <Override PartName="/customXml/itemProps1554.xml" ContentType="application/vnd.openxmlformats-officedocument.customXmlProperties+xml"/>
  <Override PartName="/customXml/itemProps1555.xml" ContentType="application/vnd.openxmlformats-officedocument.customXmlProperties+xml"/>
  <Override PartName="/customXml/itemProps1556.xml" ContentType="application/vnd.openxmlformats-officedocument.customXmlProperties+xml"/>
  <Override PartName="/customXml/itemProps1557.xml" ContentType="application/vnd.openxmlformats-officedocument.customXmlProperties+xml"/>
  <Override PartName="/customXml/itemProps1558.xml" ContentType="application/vnd.openxmlformats-officedocument.customXmlProperties+xml"/>
  <Override PartName="/customXml/itemProps1559.xml" ContentType="application/vnd.openxmlformats-officedocument.customXmlProperties+xml"/>
  <Override PartName="/customXml/itemProps1560.xml" ContentType="application/vnd.openxmlformats-officedocument.customXmlProperties+xml"/>
  <Override PartName="/customXml/itemProps1561.xml" ContentType="application/vnd.openxmlformats-officedocument.customXmlProperties+xml"/>
  <Override PartName="/customXml/itemProps1562.xml" ContentType="application/vnd.openxmlformats-officedocument.customXmlProperties+xml"/>
  <Override PartName="/customXml/itemProps1563.xml" ContentType="application/vnd.openxmlformats-officedocument.customXmlProperties+xml"/>
  <Override PartName="/customXml/itemProps1564.xml" ContentType="application/vnd.openxmlformats-officedocument.customXmlProperties+xml"/>
  <Override PartName="/customXml/itemProps1565.xml" ContentType="application/vnd.openxmlformats-officedocument.customXmlProperties+xml"/>
  <Override PartName="/customXml/itemProps1566.xml" ContentType="application/vnd.openxmlformats-officedocument.customXmlProperties+xml"/>
  <Override PartName="/customXml/itemProps1567.xml" ContentType="application/vnd.openxmlformats-officedocument.customXmlProperties+xml"/>
  <Override PartName="/customXml/itemProps1568.xml" ContentType="application/vnd.openxmlformats-officedocument.customXmlProperties+xml"/>
  <Override PartName="/customXml/itemProps1569.xml" ContentType="application/vnd.openxmlformats-officedocument.customXmlProperties+xml"/>
  <Override PartName="/customXml/itemProps1570.xml" ContentType="application/vnd.openxmlformats-officedocument.customXmlProperties+xml"/>
  <Override PartName="/customXml/itemProps1571.xml" ContentType="application/vnd.openxmlformats-officedocument.customXmlProperties+xml"/>
  <Override PartName="/customXml/itemProps1572.xml" ContentType="application/vnd.openxmlformats-officedocument.customXmlProperties+xml"/>
  <Override PartName="/customXml/itemProps1573.xml" ContentType="application/vnd.openxmlformats-officedocument.customXmlProperties+xml"/>
  <Override PartName="/customXml/itemProps1574.xml" ContentType="application/vnd.openxmlformats-officedocument.customXmlProperties+xml"/>
  <Override PartName="/customXml/itemProps1575.xml" ContentType="application/vnd.openxmlformats-officedocument.customXmlProperties+xml"/>
  <Override PartName="/customXml/itemProps1576.xml" ContentType="application/vnd.openxmlformats-officedocument.customXmlProperties+xml"/>
  <Override PartName="/customXml/itemProps1577.xml" ContentType="application/vnd.openxmlformats-officedocument.customXmlProperties+xml"/>
  <Override PartName="/customXml/itemProps1578.xml" ContentType="application/vnd.openxmlformats-officedocument.customXmlProperties+xml"/>
  <Override PartName="/customXml/itemProps1579.xml" ContentType="application/vnd.openxmlformats-officedocument.customXmlProperties+xml"/>
  <Override PartName="/customXml/itemProps1580.xml" ContentType="application/vnd.openxmlformats-officedocument.customXmlProperties+xml"/>
  <Override PartName="/customXml/itemProps1581.xml" ContentType="application/vnd.openxmlformats-officedocument.customXmlProperties+xml"/>
  <Override PartName="/customXml/itemProps1582.xml" ContentType="application/vnd.openxmlformats-officedocument.customXmlProperties+xml"/>
  <Override PartName="/customXml/itemProps1583.xml" ContentType="application/vnd.openxmlformats-officedocument.customXmlProperties+xml"/>
  <Override PartName="/customXml/itemProps1584.xml" ContentType="application/vnd.openxmlformats-officedocument.customXmlProperties+xml"/>
  <Override PartName="/customXml/itemProps1585.xml" ContentType="application/vnd.openxmlformats-officedocument.customXmlProperties+xml"/>
  <Override PartName="/customXml/itemProps1586.xml" ContentType="application/vnd.openxmlformats-officedocument.customXmlProperties+xml"/>
  <Override PartName="/customXml/itemProps1587.xml" ContentType="application/vnd.openxmlformats-officedocument.customXmlProperties+xml"/>
  <Override PartName="/customXml/itemProps1588.xml" ContentType="application/vnd.openxmlformats-officedocument.customXmlProperties+xml"/>
  <Override PartName="/customXml/itemProps1589.xml" ContentType="application/vnd.openxmlformats-officedocument.customXmlProperties+xml"/>
  <Override PartName="/customXml/itemProps1590.xml" ContentType="application/vnd.openxmlformats-officedocument.customXmlProperties+xml"/>
  <Override PartName="/customXml/itemProps1591.xml" ContentType="application/vnd.openxmlformats-officedocument.customXmlProperties+xml"/>
  <Override PartName="/customXml/itemProps1592.xml" ContentType="application/vnd.openxmlformats-officedocument.customXmlProperties+xml"/>
  <Override PartName="/customXml/itemProps1593.xml" ContentType="application/vnd.openxmlformats-officedocument.customXmlProperties+xml"/>
  <Override PartName="/customXml/itemProps1594.xml" ContentType="application/vnd.openxmlformats-officedocument.customXmlProperties+xml"/>
  <Override PartName="/customXml/itemProps1595.xml" ContentType="application/vnd.openxmlformats-officedocument.customXmlProperties+xml"/>
  <Override PartName="/customXml/itemProps1596.xml" ContentType="application/vnd.openxmlformats-officedocument.customXmlProperties+xml"/>
  <Override PartName="/customXml/itemProps1597.xml" ContentType="application/vnd.openxmlformats-officedocument.customXmlProperties+xml"/>
  <Override PartName="/customXml/itemProps1598.xml" ContentType="application/vnd.openxmlformats-officedocument.customXmlProperties+xml"/>
  <Override PartName="/customXml/itemProps1599.xml" ContentType="application/vnd.openxmlformats-officedocument.customXmlProperties+xml"/>
  <Override PartName="/customXml/itemProps1600.xml" ContentType="application/vnd.openxmlformats-officedocument.customXmlProperties+xml"/>
  <Override PartName="/customXml/itemProps1601.xml" ContentType="application/vnd.openxmlformats-officedocument.customXmlProperties+xml"/>
  <Override PartName="/customXml/itemProps1602.xml" ContentType="application/vnd.openxmlformats-officedocument.customXmlProperties+xml"/>
  <Override PartName="/customXml/itemProps1603.xml" ContentType="application/vnd.openxmlformats-officedocument.customXmlProperties+xml"/>
  <Override PartName="/customXml/itemProps1604.xml" ContentType="application/vnd.openxmlformats-officedocument.customXmlProperties+xml"/>
  <Override PartName="/customXml/itemProps1605.xml" ContentType="application/vnd.openxmlformats-officedocument.customXmlProperties+xml"/>
  <Override PartName="/customXml/itemProps1606.xml" ContentType="application/vnd.openxmlformats-officedocument.customXmlProperties+xml"/>
  <Override PartName="/customXml/itemProps1607.xml" ContentType="application/vnd.openxmlformats-officedocument.customXmlProperties+xml"/>
  <Override PartName="/customXml/itemProps1608.xml" ContentType="application/vnd.openxmlformats-officedocument.customXmlProperties+xml"/>
  <Override PartName="/customXml/itemProps1609.xml" ContentType="application/vnd.openxmlformats-officedocument.customXmlProperties+xml"/>
  <Override PartName="/customXml/itemProps1610.xml" ContentType="application/vnd.openxmlformats-officedocument.customXmlProperties+xml"/>
  <Override PartName="/customXml/itemProps1611.xml" ContentType="application/vnd.openxmlformats-officedocument.customXmlProperties+xml"/>
  <Override PartName="/customXml/itemProps1612.xml" ContentType="application/vnd.openxmlformats-officedocument.customXmlProperties+xml"/>
  <Override PartName="/customXml/itemProps1613.xml" ContentType="application/vnd.openxmlformats-officedocument.customXmlProperties+xml"/>
  <Override PartName="/customXml/itemProps1614.xml" ContentType="application/vnd.openxmlformats-officedocument.customXmlProperties+xml"/>
  <Override PartName="/customXml/itemProps1615.xml" ContentType="application/vnd.openxmlformats-officedocument.customXmlProperties+xml"/>
  <Override PartName="/customXml/itemProps1616.xml" ContentType="application/vnd.openxmlformats-officedocument.customXmlProperties+xml"/>
  <Override PartName="/customXml/itemProps1617.xml" ContentType="application/vnd.openxmlformats-officedocument.customXmlProperties+xml"/>
  <Override PartName="/customXml/itemProps1618.xml" ContentType="application/vnd.openxmlformats-officedocument.customXmlProperties+xml"/>
  <Override PartName="/customXml/itemProps1619.xml" ContentType="application/vnd.openxmlformats-officedocument.customXmlProperties+xml"/>
  <Override PartName="/customXml/itemProps1620.xml" ContentType="application/vnd.openxmlformats-officedocument.customXmlProperties+xml"/>
  <Override PartName="/customXml/itemProps1621.xml" ContentType="application/vnd.openxmlformats-officedocument.customXmlProperties+xml"/>
  <Override PartName="/customXml/itemProps1622.xml" ContentType="application/vnd.openxmlformats-officedocument.customXmlProperties+xml"/>
  <Override PartName="/customXml/itemProps1623.xml" ContentType="application/vnd.openxmlformats-officedocument.customXmlProperties+xml"/>
  <Override PartName="/customXml/itemProps1624.xml" ContentType="application/vnd.openxmlformats-officedocument.customXmlProperties+xml"/>
  <Override PartName="/customXml/itemProps1625.xml" ContentType="application/vnd.openxmlformats-officedocument.customXmlProperties+xml"/>
  <Override PartName="/customXml/itemProps1626.xml" ContentType="application/vnd.openxmlformats-officedocument.customXmlProperties+xml"/>
  <Override PartName="/customXml/itemProps1627.xml" ContentType="application/vnd.openxmlformats-officedocument.customXmlProperties+xml"/>
  <Override PartName="/customXml/itemProps1628.xml" ContentType="application/vnd.openxmlformats-officedocument.customXmlProperties+xml"/>
  <Override PartName="/customXml/itemProps1629.xml" ContentType="application/vnd.openxmlformats-officedocument.customXmlProperties+xml"/>
  <Override PartName="/customXml/itemProps1630.xml" ContentType="application/vnd.openxmlformats-officedocument.customXmlProperties+xml"/>
  <Override PartName="/customXml/itemProps1631.xml" ContentType="application/vnd.openxmlformats-officedocument.customXmlProperties+xml"/>
  <Override PartName="/customXml/itemProps1632.xml" ContentType="application/vnd.openxmlformats-officedocument.customXmlProperties+xml"/>
  <Override PartName="/customXml/itemProps1633.xml" ContentType="application/vnd.openxmlformats-officedocument.customXmlProperties+xml"/>
  <Override PartName="/customXml/itemProps1634.xml" ContentType="application/vnd.openxmlformats-officedocument.customXmlProperties+xml"/>
  <Override PartName="/customXml/itemProps1635.xml" ContentType="application/vnd.openxmlformats-officedocument.customXmlProperties+xml"/>
  <Override PartName="/customXml/itemProps1636.xml" ContentType="application/vnd.openxmlformats-officedocument.customXmlProperties+xml"/>
  <Override PartName="/customXml/itemProps1637.xml" ContentType="application/vnd.openxmlformats-officedocument.customXmlProperties+xml"/>
  <Override PartName="/customXml/itemProps1638.xml" ContentType="application/vnd.openxmlformats-officedocument.customXmlProperties+xml"/>
  <Override PartName="/customXml/itemProps1639.xml" ContentType="application/vnd.openxmlformats-officedocument.customXmlProperties+xml"/>
  <Override PartName="/customXml/itemProps1640.xml" ContentType="application/vnd.openxmlformats-officedocument.customXmlProperties+xml"/>
  <Override PartName="/customXml/itemProps1641.xml" ContentType="application/vnd.openxmlformats-officedocument.customXmlProperties+xml"/>
  <Override PartName="/customXml/itemProps1642.xml" ContentType="application/vnd.openxmlformats-officedocument.customXmlProperties+xml"/>
  <Override PartName="/customXml/itemProps1643.xml" ContentType="application/vnd.openxmlformats-officedocument.customXmlProperties+xml"/>
  <Override PartName="/customXml/itemProps1644.xml" ContentType="application/vnd.openxmlformats-officedocument.customXmlProperties+xml"/>
  <Override PartName="/customXml/itemProps1645.xml" ContentType="application/vnd.openxmlformats-officedocument.customXmlProperties+xml"/>
  <Override PartName="/customXml/itemProps1646.xml" ContentType="application/vnd.openxmlformats-officedocument.customXmlProperties+xml"/>
  <Override PartName="/customXml/itemProps1647.xml" ContentType="application/vnd.openxmlformats-officedocument.customXmlProperties+xml"/>
  <Override PartName="/customXml/itemProps1648.xml" ContentType="application/vnd.openxmlformats-officedocument.customXmlProperties+xml"/>
  <Override PartName="/customXml/itemProps1649.xml" ContentType="application/vnd.openxmlformats-officedocument.customXmlProperties+xml"/>
  <Override PartName="/customXml/itemProps1650.xml" ContentType="application/vnd.openxmlformats-officedocument.customXmlProperties+xml"/>
  <Override PartName="/customXml/itemProps1651.xml" ContentType="application/vnd.openxmlformats-officedocument.customXmlProperties+xml"/>
  <Override PartName="/customXml/itemProps1652.xml" ContentType="application/vnd.openxmlformats-officedocument.customXmlProperties+xml"/>
  <Override PartName="/customXml/itemProps1653.xml" ContentType="application/vnd.openxmlformats-officedocument.customXmlProperties+xml"/>
  <Override PartName="/customXml/itemProps1654.xml" ContentType="application/vnd.openxmlformats-officedocument.customXmlProperties+xml"/>
  <Override PartName="/customXml/itemProps1655.xml" ContentType="application/vnd.openxmlformats-officedocument.customXmlProperties+xml"/>
  <Override PartName="/customXml/itemProps1656.xml" ContentType="application/vnd.openxmlformats-officedocument.customXmlProperties+xml"/>
  <Override PartName="/customXml/itemProps1657.xml" ContentType="application/vnd.openxmlformats-officedocument.customXmlProperties+xml"/>
  <Override PartName="/customXml/itemProps1658.xml" ContentType="application/vnd.openxmlformats-officedocument.customXmlProperties+xml"/>
  <Override PartName="/customXml/itemProps1659.xml" ContentType="application/vnd.openxmlformats-officedocument.customXmlProperties+xml"/>
  <Override PartName="/customXml/itemProps1660.xml" ContentType="application/vnd.openxmlformats-officedocument.customXmlProperties+xml"/>
  <Override PartName="/customXml/itemProps1661.xml" ContentType="application/vnd.openxmlformats-officedocument.customXmlProperties+xml"/>
  <Override PartName="/customXml/itemProps1662.xml" ContentType="application/vnd.openxmlformats-officedocument.customXmlProperties+xml"/>
  <Override PartName="/customXml/itemProps1663.xml" ContentType="application/vnd.openxmlformats-officedocument.customXmlProperties+xml"/>
  <Override PartName="/customXml/itemProps1664.xml" ContentType="application/vnd.openxmlformats-officedocument.customXmlProperties+xml"/>
  <Override PartName="/customXml/itemProps1665.xml" ContentType="application/vnd.openxmlformats-officedocument.customXmlProperties+xml"/>
  <Override PartName="/customXml/itemProps1666.xml" ContentType="application/vnd.openxmlformats-officedocument.customXmlProperties+xml"/>
  <Override PartName="/customXml/itemProps1667.xml" ContentType="application/vnd.openxmlformats-officedocument.customXmlProperties+xml"/>
  <Override PartName="/customXml/itemProps1668.xml" ContentType="application/vnd.openxmlformats-officedocument.customXmlProperties+xml"/>
  <Override PartName="/customXml/itemProps1669.xml" ContentType="application/vnd.openxmlformats-officedocument.customXmlProperties+xml"/>
  <Override PartName="/customXml/itemProps1670.xml" ContentType="application/vnd.openxmlformats-officedocument.customXmlProperties+xml"/>
  <Override PartName="/customXml/itemProps1671.xml" ContentType="application/vnd.openxmlformats-officedocument.customXmlProperties+xml"/>
  <Override PartName="/customXml/itemProps1672.xml" ContentType="application/vnd.openxmlformats-officedocument.customXmlProperties+xml"/>
  <Override PartName="/customXml/itemProps1673.xml" ContentType="application/vnd.openxmlformats-officedocument.customXmlProperties+xml"/>
  <Override PartName="/customXml/itemProps1674.xml" ContentType="application/vnd.openxmlformats-officedocument.customXmlProperties+xml"/>
  <Override PartName="/customXml/itemProps1675.xml" ContentType="application/vnd.openxmlformats-officedocument.customXmlProperties+xml"/>
  <Override PartName="/customXml/itemProps1676.xml" ContentType="application/vnd.openxmlformats-officedocument.customXmlProperties+xml"/>
  <Override PartName="/customXml/itemProps1677.xml" ContentType="application/vnd.openxmlformats-officedocument.customXmlProperties+xml"/>
  <Override PartName="/customXml/itemProps1678.xml" ContentType="application/vnd.openxmlformats-officedocument.customXmlProperties+xml"/>
  <Override PartName="/customXml/itemProps1679.xml" ContentType="application/vnd.openxmlformats-officedocument.customXmlProperties+xml"/>
  <Override PartName="/customXml/itemProps1680.xml" ContentType="application/vnd.openxmlformats-officedocument.customXmlProperties+xml"/>
  <Override PartName="/customXml/itemProps1681.xml" ContentType="application/vnd.openxmlformats-officedocument.customXmlProperties+xml"/>
  <Override PartName="/customXml/itemProps1682.xml" ContentType="application/vnd.openxmlformats-officedocument.customXmlProperties+xml"/>
  <Override PartName="/customXml/itemProps1683.xml" ContentType="application/vnd.openxmlformats-officedocument.customXmlProperties+xml"/>
  <Override PartName="/customXml/itemProps1684.xml" ContentType="application/vnd.openxmlformats-officedocument.customXmlProperties+xml"/>
  <Override PartName="/customXml/itemProps1685.xml" ContentType="application/vnd.openxmlformats-officedocument.customXmlProperties+xml"/>
  <Override PartName="/customXml/itemProps1686.xml" ContentType="application/vnd.openxmlformats-officedocument.customXmlProperties+xml"/>
  <Override PartName="/customXml/itemProps1687.xml" ContentType="application/vnd.openxmlformats-officedocument.customXmlProperties+xml"/>
  <Override PartName="/customXml/itemProps1688.xml" ContentType="application/vnd.openxmlformats-officedocument.customXmlProperties+xml"/>
  <Override PartName="/customXml/itemProps1689.xml" ContentType="application/vnd.openxmlformats-officedocument.customXmlProperties+xml"/>
  <Override PartName="/customXml/itemProps1690.xml" ContentType="application/vnd.openxmlformats-officedocument.customXmlProperties+xml"/>
  <Override PartName="/customXml/itemProps1691.xml" ContentType="application/vnd.openxmlformats-officedocument.customXmlProperties+xml"/>
  <Override PartName="/customXml/itemProps1692.xml" ContentType="application/vnd.openxmlformats-officedocument.customXmlProperties+xml"/>
  <Override PartName="/customXml/itemProps1693.xml" ContentType="application/vnd.openxmlformats-officedocument.customXmlProperties+xml"/>
  <Override PartName="/customXml/itemProps1694.xml" ContentType="application/vnd.openxmlformats-officedocument.customXmlProperties+xml"/>
  <Override PartName="/customXml/itemProps1695.xml" ContentType="application/vnd.openxmlformats-officedocument.customXmlProperties+xml"/>
  <Override PartName="/customXml/itemProps1696.xml" ContentType="application/vnd.openxmlformats-officedocument.customXmlProperties+xml"/>
  <Override PartName="/customXml/itemProps1697.xml" ContentType="application/vnd.openxmlformats-officedocument.customXmlProperties+xml"/>
  <Override PartName="/customXml/itemProps1698.xml" ContentType="application/vnd.openxmlformats-officedocument.customXmlProperties+xml"/>
  <Override PartName="/customXml/itemProps1699.xml" ContentType="application/vnd.openxmlformats-officedocument.customXmlProperties+xml"/>
  <Override PartName="/customXml/itemProps1700.xml" ContentType="application/vnd.openxmlformats-officedocument.customXmlProperties+xml"/>
  <Override PartName="/customXml/itemProps1701.xml" ContentType="application/vnd.openxmlformats-officedocument.customXmlProperties+xml"/>
  <Override PartName="/customXml/itemProps1702.xml" ContentType="application/vnd.openxmlformats-officedocument.customXmlProperties+xml"/>
  <Override PartName="/customXml/itemProps1703.xml" ContentType="application/vnd.openxmlformats-officedocument.customXmlProperties+xml"/>
  <Override PartName="/customXml/itemProps1704.xml" ContentType="application/vnd.openxmlformats-officedocument.customXmlProperties+xml"/>
  <Override PartName="/customXml/itemProps1705.xml" ContentType="application/vnd.openxmlformats-officedocument.customXmlProperties+xml"/>
  <Override PartName="/customXml/itemProps1706.xml" ContentType="application/vnd.openxmlformats-officedocument.customXmlProperties+xml"/>
  <Override PartName="/customXml/itemProps1707.xml" ContentType="application/vnd.openxmlformats-officedocument.customXmlProperties+xml"/>
  <Override PartName="/customXml/itemProps1708.xml" ContentType="application/vnd.openxmlformats-officedocument.customXmlProperties+xml"/>
  <Override PartName="/customXml/itemProps1709.xml" ContentType="application/vnd.openxmlformats-officedocument.customXmlProperties+xml"/>
  <Override PartName="/customXml/itemProps1710.xml" ContentType="application/vnd.openxmlformats-officedocument.customXmlProperties+xml"/>
  <Override PartName="/customXml/itemProps1711.xml" ContentType="application/vnd.openxmlformats-officedocument.customXmlProperties+xml"/>
  <Override PartName="/customXml/itemProps1712.xml" ContentType="application/vnd.openxmlformats-officedocument.customXmlProperties+xml"/>
  <Override PartName="/customXml/itemProps1713.xml" ContentType="application/vnd.openxmlformats-officedocument.customXmlProperties+xml"/>
  <Override PartName="/customXml/itemProps1714.xml" ContentType="application/vnd.openxmlformats-officedocument.customXmlProperties+xml"/>
  <Override PartName="/customXml/itemProps1715.xml" ContentType="application/vnd.openxmlformats-officedocument.customXmlProperties+xml"/>
  <Override PartName="/customXml/itemProps1716.xml" ContentType="application/vnd.openxmlformats-officedocument.customXmlProperties+xml"/>
  <Override PartName="/customXml/itemProps1717.xml" ContentType="application/vnd.openxmlformats-officedocument.customXmlProperties+xml"/>
  <Override PartName="/customXml/itemProps1718.xml" ContentType="application/vnd.openxmlformats-officedocument.customXmlProperties+xml"/>
  <Override PartName="/customXml/itemProps1719.xml" ContentType="application/vnd.openxmlformats-officedocument.customXmlProperties+xml"/>
  <Override PartName="/customXml/itemProps1720.xml" ContentType="application/vnd.openxmlformats-officedocument.customXmlProperties+xml"/>
  <Override PartName="/customXml/itemProps1721.xml" ContentType="application/vnd.openxmlformats-officedocument.customXmlProperties+xml"/>
  <Override PartName="/customXml/itemProps1722.xml" ContentType="application/vnd.openxmlformats-officedocument.customXmlProperties+xml"/>
  <Override PartName="/customXml/itemProps1723.xml" ContentType="application/vnd.openxmlformats-officedocument.customXmlProperties+xml"/>
  <Override PartName="/customXml/itemProps1724.xml" ContentType="application/vnd.openxmlformats-officedocument.customXmlProperties+xml"/>
  <Override PartName="/customXml/itemProps1725.xml" ContentType="application/vnd.openxmlformats-officedocument.customXmlProperties+xml"/>
  <Override PartName="/customXml/itemProps1726.xml" ContentType="application/vnd.openxmlformats-officedocument.customXmlProperties+xml"/>
  <Override PartName="/customXml/itemProps1727.xml" ContentType="application/vnd.openxmlformats-officedocument.customXmlProperties+xml"/>
  <Override PartName="/customXml/itemProps1728.xml" ContentType="application/vnd.openxmlformats-officedocument.customXmlProperties+xml"/>
  <Override PartName="/customXml/itemProps1729.xml" ContentType="application/vnd.openxmlformats-officedocument.customXmlProperties+xml"/>
  <Override PartName="/customXml/itemProps1730.xml" ContentType="application/vnd.openxmlformats-officedocument.customXmlProperties+xml"/>
  <Override PartName="/customXml/itemProps1731.xml" ContentType="application/vnd.openxmlformats-officedocument.customXmlProperties+xml"/>
  <Override PartName="/customXml/itemProps1732.xml" ContentType="application/vnd.openxmlformats-officedocument.customXmlProperties+xml"/>
  <Override PartName="/customXml/itemProps1733.xml" ContentType="application/vnd.openxmlformats-officedocument.customXmlProperties+xml"/>
  <Override PartName="/customXml/itemProps1734.xml" ContentType="application/vnd.openxmlformats-officedocument.customXmlProperties+xml"/>
  <Override PartName="/customXml/itemProps1735.xml" ContentType="application/vnd.openxmlformats-officedocument.customXmlProperties+xml"/>
  <Override PartName="/customXml/itemProps1736.xml" ContentType="application/vnd.openxmlformats-officedocument.customXmlProperties+xml"/>
  <Override PartName="/customXml/itemProps1737.xml" ContentType="application/vnd.openxmlformats-officedocument.customXmlProperties+xml"/>
  <Override PartName="/customXml/itemProps1738.xml" ContentType="application/vnd.openxmlformats-officedocument.customXmlProperties+xml"/>
  <Override PartName="/customXml/itemProps1739.xml" ContentType="application/vnd.openxmlformats-officedocument.customXmlProperties+xml"/>
  <Override PartName="/customXml/itemProps1740.xml" ContentType="application/vnd.openxmlformats-officedocument.customXmlProperties+xml"/>
  <Override PartName="/customXml/itemProps1741.xml" ContentType="application/vnd.openxmlformats-officedocument.customXmlProperties+xml"/>
  <Override PartName="/customXml/itemProps1742.xml" ContentType="application/vnd.openxmlformats-officedocument.customXmlProperties+xml"/>
  <Override PartName="/customXml/itemProps1743.xml" ContentType="application/vnd.openxmlformats-officedocument.customXmlProperties+xml"/>
  <Override PartName="/customXml/itemProps1744.xml" ContentType="application/vnd.openxmlformats-officedocument.customXmlProperties+xml"/>
  <Override PartName="/customXml/itemProps1745.xml" ContentType="application/vnd.openxmlformats-officedocument.customXmlProperties+xml"/>
  <Override PartName="/customXml/itemProps1746.xml" ContentType="application/vnd.openxmlformats-officedocument.customXmlProperties+xml"/>
  <Override PartName="/customXml/itemProps1747.xml" ContentType="application/vnd.openxmlformats-officedocument.customXmlProperties+xml"/>
  <Override PartName="/customXml/itemProps1748.xml" ContentType="application/vnd.openxmlformats-officedocument.customXmlProperties+xml"/>
  <Override PartName="/customXml/itemProps1749.xml" ContentType="application/vnd.openxmlformats-officedocument.customXmlProperties+xml"/>
  <Override PartName="/customXml/itemProps1750.xml" ContentType="application/vnd.openxmlformats-officedocument.customXmlProperties+xml"/>
  <Override PartName="/customXml/itemProps1751.xml" ContentType="application/vnd.openxmlformats-officedocument.customXmlProperties+xml"/>
  <Override PartName="/customXml/itemProps1752.xml" ContentType="application/vnd.openxmlformats-officedocument.customXmlProperties+xml"/>
  <Override PartName="/customXml/itemProps1753.xml" ContentType="application/vnd.openxmlformats-officedocument.customXmlProperties+xml"/>
  <Override PartName="/customXml/itemProps1754.xml" ContentType="application/vnd.openxmlformats-officedocument.customXmlProperties+xml"/>
  <Override PartName="/customXml/itemProps1755.xml" ContentType="application/vnd.openxmlformats-officedocument.customXmlProperties+xml"/>
  <Override PartName="/customXml/itemProps1756.xml" ContentType="application/vnd.openxmlformats-officedocument.customXmlProperties+xml"/>
  <Override PartName="/customXml/itemProps1757.xml" ContentType="application/vnd.openxmlformats-officedocument.customXmlProperties+xml"/>
  <Override PartName="/customXml/itemProps1758.xml" ContentType="application/vnd.openxmlformats-officedocument.customXmlProperties+xml"/>
  <Override PartName="/customXml/itemProps1759.xml" ContentType="application/vnd.openxmlformats-officedocument.customXmlProperties+xml"/>
  <Override PartName="/customXml/itemProps1760.xml" ContentType="application/vnd.openxmlformats-officedocument.customXmlProperties+xml"/>
  <Override PartName="/customXml/itemProps1761.xml" ContentType="application/vnd.openxmlformats-officedocument.customXmlProperties+xml"/>
  <Override PartName="/customXml/itemProps1762.xml" ContentType="application/vnd.openxmlformats-officedocument.customXmlProperties+xml"/>
  <Override PartName="/customXml/itemProps1763.xml" ContentType="application/vnd.openxmlformats-officedocument.customXmlProperties+xml"/>
  <Override PartName="/customXml/itemProps1764.xml" ContentType="application/vnd.openxmlformats-officedocument.customXmlProperties+xml"/>
  <Override PartName="/customXml/itemProps1765.xml" ContentType="application/vnd.openxmlformats-officedocument.customXmlProperties+xml"/>
  <Override PartName="/customXml/itemProps1766.xml" ContentType="application/vnd.openxmlformats-officedocument.customXmlProperties+xml"/>
  <Override PartName="/customXml/itemProps1767.xml" ContentType="application/vnd.openxmlformats-officedocument.customXmlProperties+xml"/>
  <Override PartName="/customXml/itemProps1768.xml" ContentType="application/vnd.openxmlformats-officedocument.customXmlProperties+xml"/>
  <Override PartName="/customXml/itemProps1769.xml" ContentType="application/vnd.openxmlformats-officedocument.customXmlProperties+xml"/>
  <Override PartName="/customXml/itemProps1770.xml" ContentType="application/vnd.openxmlformats-officedocument.customXmlProperties+xml"/>
  <Override PartName="/customXml/itemProps1771.xml" ContentType="application/vnd.openxmlformats-officedocument.customXmlProperties+xml"/>
  <Override PartName="/customXml/itemProps1772.xml" ContentType="application/vnd.openxmlformats-officedocument.customXmlProperties+xml"/>
  <Override PartName="/customXml/itemProps1773.xml" ContentType="application/vnd.openxmlformats-officedocument.customXmlProperties+xml"/>
  <Override PartName="/customXml/itemProps1774.xml" ContentType="application/vnd.openxmlformats-officedocument.customXmlProperties+xml"/>
  <Override PartName="/customXml/itemProps1775.xml" ContentType="application/vnd.openxmlformats-officedocument.customXmlProperties+xml"/>
  <Override PartName="/customXml/itemProps1776.xml" ContentType="application/vnd.openxmlformats-officedocument.customXmlProperties+xml"/>
  <Override PartName="/customXml/itemProps1777.xml" ContentType="application/vnd.openxmlformats-officedocument.customXmlProperties+xml"/>
  <Override PartName="/customXml/itemProps1778.xml" ContentType="application/vnd.openxmlformats-officedocument.customXmlProperties+xml"/>
  <Override PartName="/customXml/itemProps1779.xml" ContentType="application/vnd.openxmlformats-officedocument.customXmlProperties+xml"/>
  <Override PartName="/customXml/itemProps1780.xml" ContentType="application/vnd.openxmlformats-officedocument.customXmlProperties+xml"/>
  <Override PartName="/customXml/itemProps1781.xml" ContentType="application/vnd.openxmlformats-officedocument.customXmlProperties+xml"/>
  <Override PartName="/customXml/itemProps1782.xml" ContentType="application/vnd.openxmlformats-officedocument.customXmlProperties+xml"/>
  <Override PartName="/customXml/itemProps1783.xml" ContentType="application/vnd.openxmlformats-officedocument.customXmlProperties+xml"/>
  <Override PartName="/customXml/itemProps1784.xml" ContentType="application/vnd.openxmlformats-officedocument.customXmlProperties+xml"/>
  <Override PartName="/customXml/itemProps1785.xml" ContentType="application/vnd.openxmlformats-officedocument.customXmlProperties+xml"/>
  <Override PartName="/customXml/itemProps1786.xml" ContentType="application/vnd.openxmlformats-officedocument.customXmlProperties+xml"/>
  <Override PartName="/customXml/itemProps1787.xml" ContentType="application/vnd.openxmlformats-officedocument.customXmlProperties+xml"/>
  <Override PartName="/customXml/itemProps1788.xml" ContentType="application/vnd.openxmlformats-officedocument.customXmlProperties+xml"/>
  <Override PartName="/customXml/itemProps1789.xml" ContentType="application/vnd.openxmlformats-officedocument.customXmlProperties+xml"/>
  <Override PartName="/customXml/itemProps1790.xml" ContentType="application/vnd.openxmlformats-officedocument.customXmlProperties+xml"/>
  <Override PartName="/customXml/itemProps1791.xml" ContentType="application/vnd.openxmlformats-officedocument.customXmlProperties+xml"/>
  <Override PartName="/customXml/itemProps1792.xml" ContentType="application/vnd.openxmlformats-officedocument.customXmlProperties+xml"/>
  <Override PartName="/customXml/itemProps1793.xml" ContentType="application/vnd.openxmlformats-officedocument.customXmlProperties+xml"/>
  <Override PartName="/customXml/itemProps1794.xml" ContentType="application/vnd.openxmlformats-officedocument.customXmlProperties+xml"/>
  <Override PartName="/customXml/itemProps1795.xml" ContentType="application/vnd.openxmlformats-officedocument.customXmlProperties+xml"/>
  <Override PartName="/customXml/itemProps1796.xml" ContentType="application/vnd.openxmlformats-officedocument.customXmlProperties+xml"/>
  <Override PartName="/customXml/itemProps1797.xml" ContentType="application/vnd.openxmlformats-officedocument.customXmlProperties+xml"/>
  <Override PartName="/customXml/itemProps1798.xml" ContentType="application/vnd.openxmlformats-officedocument.customXmlProperties+xml"/>
  <Override PartName="/customXml/itemProps1799.xml" ContentType="application/vnd.openxmlformats-officedocument.customXmlProperties+xml"/>
  <Override PartName="/customXml/itemProps1800.xml" ContentType="application/vnd.openxmlformats-officedocument.customXmlProperties+xml"/>
  <Override PartName="/customXml/itemProps1801.xml" ContentType="application/vnd.openxmlformats-officedocument.customXmlProperties+xml"/>
  <Override PartName="/customXml/itemProps1802.xml" ContentType="application/vnd.openxmlformats-officedocument.customXmlProperties+xml"/>
  <Override PartName="/customXml/itemProps1803.xml" ContentType="application/vnd.openxmlformats-officedocument.customXmlProperties+xml"/>
  <Override PartName="/customXml/itemProps1804.xml" ContentType="application/vnd.openxmlformats-officedocument.customXmlProperties+xml"/>
  <Override PartName="/customXml/itemProps1805.xml" ContentType="application/vnd.openxmlformats-officedocument.customXmlProperties+xml"/>
  <Override PartName="/customXml/itemProps1806.xml" ContentType="application/vnd.openxmlformats-officedocument.customXmlProperties+xml"/>
  <Override PartName="/customXml/itemProps1807.xml" ContentType="application/vnd.openxmlformats-officedocument.customXmlProperties+xml"/>
  <Override PartName="/customXml/itemProps1808.xml" ContentType="application/vnd.openxmlformats-officedocument.customXmlProperties+xml"/>
  <Override PartName="/customXml/itemProps1809.xml" ContentType="application/vnd.openxmlformats-officedocument.customXmlProperties+xml"/>
  <Override PartName="/customXml/itemProps1810.xml" ContentType="application/vnd.openxmlformats-officedocument.customXmlProperties+xml"/>
  <Override PartName="/customXml/itemProps1811.xml" ContentType="application/vnd.openxmlformats-officedocument.customXmlProperties+xml"/>
  <Override PartName="/customXml/itemProps1812.xml" ContentType="application/vnd.openxmlformats-officedocument.customXmlProperties+xml"/>
  <Override PartName="/customXml/itemProps1813.xml" ContentType="application/vnd.openxmlformats-officedocument.customXmlProperties+xml"/>
  <Override PartName="/customXml/itemProps1814.xml" ContentType="application/vnd.openxmlformats-officedocument.customXmlProperties+xml"/>
  <Override PartName="/customXml/itemProps1815.xml" ContentType="application/vnd.openxmlformats-officedocument.customXmlProperties+xml"/>
  <Override PartName="/customXml/itemProps1816.xml" ContentType="application/vnd.openxmlformats-officedocument.customXmlProperties+xml"/>
  <Override PartName="/customXml/itemProps1817.xml" ContentType="application/vnd.openxmlformats-officedocument.customXmlProperties+xml"/>
  <Override PartName="/customXml/itemProps1818.xml" ContentType="application/vnd.openxmlformats-officedocument.customXmlProperties+xml"/>
  <Override PartName="/customXml/itemProps1819.xml" ContentType="application/vnd.openxmlformats-officedocument.customXmlProperties+xml"/>
  <Override PartName="/customXml/itemProps1820.xml" ContentType="application/vnd.openxmlformats-officedocument.customXmlProperties+xml"/>
  <Override PartName="/customXml/itemProps1821.xml" ContentType="application/vnd.openxmlformats-officedocument.customXmlProperties+xml"/>
  <Override PartName="/customXml/itemProps1822.xml" ContentType="application/vnd.openxmlformats-officedocument.customXmlProperties+xml"/>
  <Override PartName="/customXml/itemProps1823.xml" ContentType="application/vnd.openxmlformats-officedocument.customXmlProperties+xml"/>
  <Override PartName="/customXml/itemProps1824.xml" ContentType="application/vnd.openxmlformats-officedocument.customXmlProperties+xml"/>
  <Override PartName="/customXml/itemProps1825.xml" ContentType="application/vnd.openxmlformats-officedocument.customXmlProperties+xml"/>
  <Override PartName="/customXml/itemProps1826.xml" ContentType="application/vnd.openxmlformats-officedocument.customXmlProperties+xml"/>
  <Override PartName="/customXml/itemProps1827.xml" ContentType="application/vnd.openxmlformats-officedocument.customXmlProperties+xml"/>
  <Override PartName="/customXml/itemProps1828.xml" ContentType="application/vnd.openxmlformats-officedocument.customXmlProperties+xml"/>
  <Override PartName="/customXml/itemProps1829.xml" ContentType="application/vnd.openxmlformats-officedocument.customXmlProperties+xml"/>
  <Override PartName="/customXml/itemProps1830.xml" ContentType="application/vnd.openxmlformats-officedocument.customXmlProperties+xml"/>
  <Override PartName="/customXml/itemProps1831.xml" ContentType="application/vnd.openxmlformats-officedocument.customXmlProperties+xml"/>
  <Override PartName="/customXml/itemProps1832.xml" ContentType="application/vnd.openxmlformats-officedocument.customXmlProperties+xml"/>
  <Override PartName="/customXml/itemProps1833.xml" ContentType="application/vnd.openxmlformats-officedocument.customXmlProperties+xml"/>
  <Override PartName="/customXml/itemProps1834.xml" ContentType="application/vnd.openxmlformats-officedocument.customXmlProperties+xml"/>
  <Override PartName="/customXml/itemProps1835.xml" ContentType="application/vnd.openxmlformats-officedocument.customXmlProperties+xml"/>
  <Override PartName="/customXml/itemProps1836.xml" ContentType="application/vnd.openxmlformats-officedocument.customXmlProperties+xml"/>
  <Override PartName="/customXml/itemProps1837.xml" ContentType="application/vnd.openxmlformats-officedocument.customXmlProperties+xml"/>
  <Override PartName="/customXml/itemProps1838.xml" ContentType="application/vnd.openxmlformats-officedocument.customXmlProperties+xml"/>
  <Override PartName="/customXml/itemProps1839.xml" ContentType="application/vnd.openxmlformats-officedocument.customXmlProperties+xml"/>
  <Override PartName="/customXml/itemProps1840.xml" ContentType="application/vnd.openxmlformats-officedocument.customXmlProperties+xml"/>
  <Override PartName="/customXml/itemProps1841.xml" ContentType="application/vnd.openxmlformats-officedocument.customXmlProperties+xml"/>
  <Override PartName="/customXml/itemProps1842.xml" ContentType="application/vnd.openxmlformats-officedocument.customXmlProperties+xml"/>
  <Override PartName="/customXml/itemProps1843.xml" ContentType="application/vnd.openxmlformats-officedocument.customXmlProperties+xml"/>
  <Override PartName="/customXml/itemProps1844.xml" ContentType="application/vnd.openxmlformats-officedocument.customXmlProperties+xml"/>
  <Override PartName="/customXml/itemProps1845.xml" ContentType="application/vnd.openxmlformats-officedocument.customXmlProperties+xml"/>
  <Override PartName="/customXml/itemProps1846.xml" ContentType="application/vnd.openxmlformats-officedocument.customXmlProperties+xml"/>
  <Override PartName="/customXml/itemProps1847.xml" ContentType="application/vnd.openxmlformats-officedocument.customXmlProperties+xml"/>
  <Override PartName="/customXml/itemProps1848.xml" ContentType="application/vnd.openxmlformats-officedocument.customXmlProperties+xml"/>
  <Override PartName="/customXml/itemProps1849.xml" ContentType="application/vnd.openxmlformats-officedocument.customXmlProperties+xml"/>
  <Override PartName="/customXml/itemProps1850.xml" ContentType="application/vnd.openxmlformats-officedocument.customXmlProperties+xml"/>
  <Override PartName="/customXml/itemProps1851.xml" ContentType="application/vnd.openxmlformats-officedocument.customXmlProperties+xml"/>
  <Override PartName="/customXml/itemProps1852.xml" ContentType="application/vnd.openxmlformats-officedocument.customXmlProperties+xml"/>
  <Override PartName="/customXml/itemProps1853.xml" ContentType="application/vnd.openxmlformats-officedocument.customXmlProperties+xml"/>
  <Override PartName="/customXml/itemProps1854.xml" ContentType="application/vnd.openxmlformats-officedocument.customXmlProperties+xml"/>
  <Override PartName="/customXml/itemProps1855.xml" ContentType="application/vnd.openxmlformats-officedocument.customXmlProperties+xml"/>
  <Override PartName="/customXml/itemProps1856.xml" ContentType="application/vnd.openxmlformats-officedocument.customXmlProperties+xml"/>
  <Override PartName="/customXml/itemProps1857.xml" ContentType="application/vnd.openxmlformats-officedocument.customXmlProperties+xml"/>
  <Override PartName="/customXml/itemProps1858.xml" ContentType="application/vnd.openxmlformats-officedocument.customXmlProperties+xml"/>
  <Override PartName="/customXml/itemProps1859.xml" ContentType="application/vnd.openxmlformats-officedocument.customXmlProperties+xml"/>
  <Override PartName="/customXml/itemProps1860.xml" ContentType="application/vnd.openxmlformats-officedocument.customXmlProperties+xml"/>
  <Override PartName="/customXml/itemProps1861.xml" ContentType="application/vnd.openxmlformats-officedocument.customXmlProperties+xml"/>
  <Override PartName="/customXml/itemProps1862.xml" ContentType="application/vnd.openxmlformats-officedocument.customXmlProperties+xml"/>
  <Override PartName="/customXml/itemProps1863.xml" ContentType="application/vnd.openxmlformats-officedocument.customXmlProperties+xml"/>
  <Override PartName="/customXml/itemProps1864.xml" ContentType="application/vnd.openxmlformats-officedocument.customXmlProperties+xml"/>
  <Override PartName="/customXml/itemProps1865.xml" ContentType="application/vnd.openxmlformats-officedocument.customXmlProperties+xml"/>
  <Override PartName="/customXml/itemProps1866.xml" ContentType="application/vnd.openxmlformats-officedocument.customXmlProperties+xml"/>
  <Override PartName="/customXml/itemProps1867.xml" ContentType="application/vnd.openxmlformats-officedocument.customXmlProperties+xml"/>
  <Override PartName="/customXml/itemProps1868.xml" ContentType="application/vnd.openxmlformats-officedocument.customXmlProperties+xml"/>
  <Override PartName="/customXml/itemProps1869.xml" ContentType="application/vnd.openxmlformats-officedocument.customXmlProperties+xml"/>
  <Override PartName="/customXml/itemProps1870.xml" ContentType="application/vnd.openxmlformats-officedocument.customXmlProperties+xml"/>
  <Override PartName="/customXml/itemProps1871.xml" ContentType="application/vnd.openxmlformats-officedocument.customXmlProperties+xml"/>
  <Override PartName="/customXml/itemProps1872.xml" ContentType="application/vnd.openxmlformats-officedocument.customXmlProperties+xml"/>
  <Override PartName="/customXml/itemProps1873.xml" ContentType="application/vnd.openxmlformats-officedocument.customXmlProperties+xml"/>
  <Override PartName="/customXml/itemProps1874.xml" ContentType="application/vnd.openxmlformats-officedocument.customXmlProperties+xml"/>
  <Override PartName="/customXml/itemProps1875.xml" ContentType="application/vnd.openxmlformats-officedocument.customXmlProperties+xml"/>
  <Override PartName="/customXml/itemProps1876.xml" ContentType="application/vnd.openxmlformats-officedocument.customXmlProperties+xml"/>
  <Override PartName="/customXml/itemProps1877.xml" ContentType="application/vnd.openxmlformats-officedocument.customXmlProperties+xml"/>
  <Override PartName="/customXml/itemProps1878.xml" ContentType="application/vnd.openxmlformats-officedocument.customXmlProperties+xml"/>
  <Override PartName="/customXml/itemProps1879.xml" ContentType="application/vnd.openxmlformats-officedocument.customXmlProperties+xml"/>
  <Override PartName="/customXml/itemProps1880.xml" ContentType="application/vnd.openxmlformats-officedocument.customXmlProperties+xml"/>
  <Override PartName="/customXml/itemProps1881.xml" ContentType="application/vnd.openxmlformats-officedocument.customXmlProperties+xml"/>
  <Override PartName="/customXml/itemProps1882.xml" ContentType="application/vnd.openxmlformats-officedocument.customXmlProperties+xml"/>
  <Override PartName="/customXml/itemProps1883.xml" ContentType="application/vnd.openxmlformats-officedocument.customXmlProperties+xml"/>
  <Override PartName="/customXml/itemProps1884.xml" ContentType="application/vnd.openxmlformats-officedocument.customXmlProperties+xml"/>
  <Override PartName="/customXml/itemProps1885.xml" ContentType="application/vnd.openxmlformats-officedocument.customXmlProperties+xml"/>
  <Override PartName="/customXml/itemProps1886.xml" ContentType="application/vnd.openxmlformats-officedocument.customXmlProperties+xml"/>
  <Override PartName="/customXml/itemProps1887.xml" ContentType="application/vnd.openxmlformats-officedocument.customXmlProperties+xml"/>
  <Override PartName="/customXml/itemProps1888.xml" ContentType="application/vnd.openxmlformats-officedocument.customXmlProperties+xml"/>
  <Override PartName="/customXml/itemProps1889.xml" ContentType="application/vnd.openxmlformats-officedocument.customXmlProperties+xml"/>
  <Override PartName="/customXml/itemProps1890.xml" ContentType="application/vnd.openxmlformats-officedocument.customXmlProperties+xml"/>
  <Override PartName="/customXml/itemProps1891.xml" ContentType="application/vnd.openxmlformats-officedocument.customXmlProperties+xml"/>
  <Override PartName="/customXml/itemProps1892.xml" ContentType="application/vnd.openxmlformats-officedocument.customXmlProperties+xml"/>
  <Override PartName="/customXml/itemProps1893.xml" ContentType="application/vnd.openxmlformats-officedocument.customXmlProperties+xml"/>
  <Override PartName="/customXml/itemProps1894.xml" ContentType="application/vnd.openxmlformats-officedocument.customXmlProperties+xml"/>
  <Override PartName="/customXml/itemProps1895.xml" ContentType="application/vnd.openxmlformats-officedocument.customXmlProperties+xml"/>
  <Override PartName="/customXml/itemProps1896.xml" ContentType="application/vnd.openxmlformats-officedocument.customXmlProperties+xml"/>
  <Override PartName="/customXml/itemProps1897.xml" ContentType="application/vnd.openxmlformats-officedocument.customXmlProperties+xml"/>
  <Override PartName="/customXml/itemProps1898.xml" ContentType="application/vnd.openxmlformats-officedocument.customXmlProperties+xml"/>
  <Override PartName="/customXml/itemProps1899.xml" ContentType="application/vnd.openxmlformats-officedocument.customXmlProperties+xml"/>
  <Override PartName="/customXml/itemProps1900.xml" ContentType="application/vnd.openxmlformats-officedocument.customXmlProperties+xml"/>
  <Override PartName="/customXml/itemProps1901.xml" ContentType="application/vnd.openxmlformats-officedocument.customXmlProperties+xml"/>
  <Override PartName="/customXml/itemProps1902.xml" ContentType="application/vnd.openxmlformats-officedocument.customXmlProperties+xml"/>
  <Override PartName="/customXml/itemProps1903.xml" ContentType="application/vnd.openxmlformats-officedocument.customXmlProperties+xml"/>
  <Override PartName="/customXml/itemProps1904.xml" ContentType="application/vnd.openxmlformats-officedocument.customXmlProperties+xml"/>
  <Override PartName="/customXml/itemProps1905.xml" ContentType="application/vnd.openxmlformats-officedocument.customXmlProperties+xml"/>
  <Override PartName="/customXml/itemProps1906.xml" ContentType="application/vnd.openxmlformats-officedocument.customXmlProperties+xml"/>
  <Override PartName="/customXml/itemProps1907.xml" ContentType="application/vnd.openxmlformats-officedocument.customXmlProperties+xml"/>
  <Override PartName="/customXml/itemProps1908.xml" ContentType="application/vnd.openxmlformats-officedocument.customXmlProperties+xml"/>
  <Override PartName="/customXml/itemProps1909.xml" ContentType="application/vnd.openxmlformats-officedocument.customXmlProperties+xml"/>
  <Override PartName="/customXml/itemProps1910.xml" ContentType="application/vnd.openxmlformats-officedocument.customXmlProperties+xml"/>
  <Override PartName="/customXml/itemProps1911.xml" ContentType="application/vnd.openxmlformats-officedocument.customXmlProperties+xml"/>
  <Override PartName="/customXml/itemProps1912.xml" ContentType="application/vnd.openxmlformats-officedocument.customXmlProperties+xml"/>
  <Override PartName="/customXml/itemProps1913.xml" ContentType="application/vnd.openxmlformats-officedocument.customXmlProperties+xml"/>
  <Override PartName="/customXml/itemProps1914.xml" ContentType="application/vnd.openxmlformats-officedocument.customXmlProperties+xml"/>
  <Override PartName="/customXml/itemProps1915.xml" ContentType="application/vnd.openxmlformats-officedocument.customXmlProperties+xml"/>
  <Override PartName="/customXml/itemProps1916.xml" ContentType="application/vnd.openxmlformats-officedocument.customXmlProperties+xml"/>
  <Override PartName="/customXml/itemProps1917.xml" ContentType="application/vnd.openxmlformats-officedocument.customXmlProperties+xml"/>
  <Override PartName="/customXml/itemProps1918.xml" ContentType="application/vnd.openxmlformats-officedocument.customXmlProperties+xml"/>
  <Override PartName="/customXml/itemProps1919.xml" ContentType="application/vnd.openxmlformats-officedocument.customXmlProperties+xml"/>
  <Override PartName="/customXml/itemProps1920.xml" ContentType="application/vnd.openxmlformats-officedocument.customXmlProperties+xml"/>
  <Override PartName="/customXml/itemProps1921.xml" ContentType="application/vnd.openxmlformats-officedocument.customXmlProperties+xml"/>
  <Override PartName="/customXml/itemProps1922.xml" ContentType="application/vnd.openxmlformats-officedocument.customXmlProperties+xml"/>
  <Override PartName="/customXml/itemProps1923.xml" ContentType="application/vnd.openxmlformats-officedocument.customXmlProperties+xml"/>
  <Override PartName="/customXml/itemProps1924.xml" ContentType="application/vnd.openxmlformats-officedocument.customXmlProperties+xml"/>
  <Override PartName="/customXml/itemProps1925.xml" ContentType="application/vnd.openxmlformats-officedocument.customXmlProperties+xml"/>
  <Override PartName="/customXml/itemProps1926.xml" ContentType="application/vnd.openxmlformats-officedocument.customXmlProperties+xml"/>
  <Override PartName="/customXml/itemProps1927.xml" ContentType="application/vnd.openxmlformats-officedocument.customXmlProperties+xml"/>
  <Override PartName="/customXml/itemProps1928.xml" ContentType="application/vnd.openxmlformats-officedocument.customXmlProperties+xml"/>
  <Override PartName="/customXml/itemProps1929.xml" ContentType="application/vnd.openxmlformats-officedocument.customXmlProperties+xml"/>
  <Override PartName="/customXml/itemProps1930.xml" ContentType="application/vnd.openxmlformats-officedocument.customXmlProperties+xml"/>
  <Override PartName="/customXml/itemProps1931.xml" ContentType="application/vnd.openxmlformats-officedocument.customXmlProperties+xml"/>
  <Override PartName="/customXml/itemProps1932.xml" ContentType="application/vnd.openxmlformats-officedocument.customXmlProperties+xml"/>
  <Override PartName="/customXml/itemProps1933.xml" ContentType="application/vnd.openxmlformats-officedocument.customXmlProperties+xml"/>
  <Override PartName="/customXml/itemProps1934.xml" ContentType="application/vnd.openxmlformats-officedocument.customXmlProperties+xml"/>
  <Override PartName="/customXml/itemProps1935.xml" ContentType="application/vnd.openxmlformats-officedocument.customXmlProperties+xml"/>
  <Override PartName="/customXml/itemProps1936.xml" ContentType="application/vnd.openxmlformats-officedocument.customXmlProperties+xml"/>
  <Override PartName="/customXml/itemProps1937.xml" ContentType="application/vnd.openxmlformats-officedocument.customXmlProperties+xml"/>
  <Override PartName="/customXml/itemProps1938.xml" ContentType="application/vnd.openxmlformats-officedocument.customXmlProperties+xml"/>
  <Override PartName="/customXml/itemProps1939.xml" ContentType="application/vnd.openxmlformats-officedocument.customXmlProperties+xml"/>
  <Override PartName="/customXml/itemProps1940.xml" ContentType="application/vnd.openxmlformats-officedocument.customXmlProperties+xml"/>
  <Override PartName="/customXml/itemProps1941.xml" ContentType="application/vnd.openxmlformats-officedocument.customXmlProperties+xml"/>
  <Override PartName="/customXml/itemProps1942.xml" ContentType="application/vnd.openxmlformats-officedocument.customXmlProperties+xml"/>
  <Override PartName="/customXml/itemProps1943.xml" ContentType="application/vnd.openxmlformats-officedocument.customXmlProperties+xml"/>
  <Override PartName="/customXml/itemProps1944.xml" ContentType="application/vnd.openxmlformats-officedocument.customXmlProperties+xml"/>
  <Override PartName="/customXml/itemProps1945.xml" ContentType="application/vnd.openxmlformats-officedocument.customXmlProperties+xml"/>
  <Override PartName="/customXml/itemProps1946.xml" ContentType="application/vnd.openxmlformats-officedocument.customXmlProperties+xml"/>
  <Override PartName="/customXml/itemProps1947.xml" ContentType="application/vnd.openxmlformats-officedocument.customXmlProperties+xml"/>
  <Override PartName="/customXml/itemProps1948.xml" ContentType="application/vnd.openxmlformats-officedocument.customXmlProperties+xml"/>
  <Override PartName="/customXml/itemProps1949.xml" ContentType="application/vnd.openxmlformats-officedocument.customXmlProperties+xml"/>
  <Override PartName="/customXml/itemProps1950.xml" ContentType="application/vnd.openxmlformats-officedocument.customXmlProperties+xml"/>
  <Override PartName="/customXml/itemProps1951.xml" ContentType="application/vnd.openxmlformats-officedocument.customXmlProperties+xml"/>
  <Override PartName="/customXml/itemProps1952.xml" ContentType="application/vnd.openxmlformats-officedocument.customXmlProperties+xml"/>
  <Override PartName="/customXml/itemProps1953.xml" ContentType="application/vnd.openxmlformats-officedocument.customXmlProperties+xml"/>
  <Override PartName="/customXml/itemProps1954.xml" ContentType="application/vnd.openxmlformats-officedocument.customXmlProperties+xml"/>
  <Override PartName="/customXml/itemProps1955.xml" ContentType="application/vnd.openxmlformats-officedocument.customXmlProperties+xml"/>
  <Override PartName="/customXml/itemProps1956.xml" ContentType="application/vnd.openxmlformats-officedocument.customXmlProperties+xml"/>
  <Override PartName="/customXml/itemProps1957.xml" ContentType="application/vnd.openxmlformats-officedocument.customXmlProperties+xml"/>
  <Override PartName="/customXml/itemProps1958.xml" ContentType="application/vnd.openxmlformats-officedocument.customXmlProperties+xml"/>
  <Override PartName="/customXml/itemProps1959.xml" ContentType="application/vnd.openxmlformats-officedocument.customXmlProperties+xml"/>
  <Override PartName="/customXml/itemProps1960.xml" ContentType="application/vnd.openxmlformats-officedocument.customXmlProperties+xml"/>
  <Override PartName="/customXml/itemProps1961.xml" ContentType="application/vnd.openxmlformats-officedocument.customXmlProperties+xml"/>
  <Override PartName="/customXml/itemProps1962.xml" ContentType="application/vnd.openxmlformats-officedocument.customXmlProperties+xml"/>
  <Override PartName="/customXml/itemProps1963.xml" ContentType="application/vnd.openxmlformats-officedocument.customXmlProperties+xml"/>
  <Override PartName="/customXml/itemProps1964.xml" ContentType="application/vnd.openxmlformats-officedocument.customXmlProperties+xml"/>
  <Override PartName="/customXml/itemProps1965.xml" ContentType="application/vnd.openxmlformats-officedocument.customXmlProperties+xml"/>
  <Override PartName="/customXml/itemProps1966.xml" ContentType="application/vnd.openxmlformats-officedocument.customXmlProperties+xml"/>
  <Override PartName="/customXml/itemProps1967.xml" ContentType="application/vnd.openxmlformats-officedocument.customXmlProperties+xml"/>
  <Override PartName="/customXml/itemProps1968.xml" ContentType="application/vnd.openxmlformats-officedocument.customXmlProperties+xml"/>
  <Override PartName="/customXml/itemProps1969.xml" ContentType="application/vnd.openxmlformats-officedocument.customXmlProperties+xml"/>
  <Override PartName="/customXml/itemProps1970.xml" ContentType="application/vnd.openxmlformats-officedocument.customXmlProperties+xml"/>
  <Override PartName="/customXml/itemProps1971.xml" ContentType="application/vnd.openxmlformats-officedocument.customXmlProperties+xml"/>
  <Override PartName="/customXml/itemProps1972.xml" ContentType="application/vnd.openxmlformats-officedocument.customXmlProperties+xml"/>
  <Override PartName="/customXml/itemProps1973.xml" ContentType="application/vnd.openxmlformats-officedocument.customXmlProperties+xml"/>
  <Override PartName="/customXml/itemProps1974.xml" ContentType="application/vnd.openxmlformats-officedocument.customXmlProperties+xml"/>
  <Override PartName="/customXml/itemProps1975.xml" ContentType="application/vnd.openxmlformats-officedocument.customXmlProperties+xml"/>
  <Override PartName="/customXml/itemProps1976.xml" ContentType="application/vnd.openxmlformats-officedocument.customXmlProperties+xml"/>
  <Override PartName="/customXml/itemProps1977.xml" ContentType="application/vnd.openxmlformats-officedocument.customXmlProperties+xml"/>
  <Override PartName="/customXml/itemProps1978.xml" ContentType="application/vnd.openxmlformats-officedocument.customXmlProperties+xml"/>
  <Override PartName="/customXml/itemProps1979.xml" ContentType="application/vnd.openxmlformats-officedocument.customXmlProperties+xml"/>
  <Override PartName="/customXml/itemProps1980.xml" ContentType="application/vnd.openxmlformats-officedocument.customXmlProperties+xml"/>
  <Override PartName="/customXml/itemProps1981.xml" ContentType="application/vnd.openxmlformats-officedocument.customXmlProperties+xml"/>
  <Override PartName="/customXml/itemProps1982.xml" ContentType="application/vnd.openxmlformats-officedocument.customXmlProperties+xml"/>
  <Override PartName="/customXml/itemProps1983.xml" ContentType="application/vnd.openxmlformats-officedocument.customXmlProperties+xml"/>
  <Override PartName="/customXml/itemProps1984.xml" ContentType="application/vnd.openxmlformats-officedocument.customXmlProperties+xml"/>
  <Override PartName="/customXml/itemProps1985.xml" ContentType="application/vnd.openxmlformats-officedocument.customXmlProperties+xml"/>
  <Override PartName="/customXml/itemProps1986.xml" ContentType="application/vnd.openxmlformats-officedocument.customXmlProperties+xml"/>
  <Override PartName="/customXml/itemProps1987.xml" ContentType="application/vnd.openxmlformats-officedocument.customXmlProperties+xml"/>
  <Override PartName="/customXml/itemProps1988.xml" ContentType="application/vnd.openxmlformats-officedocument.customXmlProperties+xml"/>
  <Override PartName="/customXml/itemProps1989.xml" ContentType="application/vnd.openxmlformats-officedocument.customXmlProperties+xml"/>
  <Override PartName="/customXml/itemProps1990.xml" ContentType="application/vnd.openxmlformats-officedocument.customXmlProperties+xml"/>
  <Override PartName="/customXml/itemProps1991.xml" ContentType="application/vnd.openxmlformats-officedocument.customXmlProperties+xml"/>
  <Override PartName="/customXml/itemProps1992.xml" ContentType="application/vnd.openxmlformats-officedocument.customXmlProperties+xml"/>
  <Override PartName="/customXml/itemProps1993.xml" ContentType="application/vnd.openxmlformats-officedocument.customXmlProperties+xml"/>
  <Override PartName="/customXml/itemProps1994.xml" ContentType="application/vnd.openxmlformats-officedocument.customXmlProperties+xml"/>
  <Override PartName="/customXml/itemProps1995.xml" ContentType="application/vnd.openxmlformats-officedocument.customXmlProperties+xml"/>
  <Override PartName="/customXml/itemProps1996.xml" ContentType="application/vnd.openxmlformats-officedocument.customXmlProperties+xml"/>
  <Override PartName="/customXml/itemProps1997.xml" ContentType="application/vnd.openxmlformats-officedocument.customXmlProperties+xml"/>
  <Override PartName="/customXml/itemProps1998.xml" ContentType="application/vnd.openxmlformats-officedocument.customXmlProperties+xml"/>
  <Override PartName="/customXml/itemProps1999.xml" ContentType="application/vnd.openxmlformats-officedocument.customXmlProperties+xml"/>
  <Override PartName="/customXml/itemProps2000.xml" ContentType="application/vnd.openxmlformats-officedocument.customXmlProperties+xml"/>
  <Override PartName="/customXml/itemProps2001.xml" ContentType="application/vnd.openxmlformats-officedocument.customXmlProperties+xml"/>
  <Override PartName="/customXml/itemProps2002.xml" ContentType="application/vnd.openxmlformats-officedocument.customXmlProperties+xml"/>
  <Override PartName="/customXml/itemProps2003.xml" ContentType="application/vnd.openxmlformats-officedocument.customXmlProperties+xml"/>
  <Override PartName="/customXml/itemProps2004.xml" ContentType="application/vnd.openxmlformats-officedocument.customXmlProperties+xml"/>
  <Override PartName="/customXml/itemProps2005.xml" ContentType="application/vnd.openxmlformats-officedocument.customXmlProperties+xml"/>
  <Override PartName="/customXml/itemProps2006.xml" ContentType="application/vnd.openxmlformats-officedocument.customXmlProperties+xml"/>
  <Override PartName="/customXml/itemProps2007.xml" ContentType="application/vnd.openxmlformats-officedocument.customXmlProperties+xml"/>
  <Override PartName="/customXml/itemProps2008.xml" ContentType="application/vnd.openxmlformats-officedocument.customXmlProperties+xml"/>
  <Override PartName="/customXml/itemProps2009.xml" ContentType="application/vnd.openxmlformats-officedocument.customXmlProperties+xml"/>
  <Override PartName="/customXml/itemProps2010.xml" ContentType="application/vnd.openxmlformats-officedocument.customXmlProperties+xml"/>
  <Override PartName="/customXml/itemProps2011.xml" ContentType="application/vnd.openxmlformats-officedocument.customXmlProperties+xml"/>
  <Override PartName="/customXml/itemProps2012.xml" ContentType="application/vnd.openxmlformats-officedocument.customXmlProperties+xml"/>
  <Override PartName="/customXml/itemProps2013.xml" ContentType="application/vnd.openxmlformats-officedocument.customXmlProperties+xml"/>
  <Override PartName="/customXml/itemProps2014.xml" ContentType="application/vnd.openxmlformats-officedocument.customXmlProperties+xml"/>
  <Override PartName="/customXml/itemProps2015.xml" ContentType="application/vnd.openxmlformats-officedocument.customXmlProperties+xml"/>
  <Override PartName="/customXml/itemProps2016.xml" ContentType="application/vnd.openxmlformats-officedocument.customXmlProperties+xml"/>
  <Override PartName="/customXml/itemProps2017.xml" ContentType="application/vnd.openxmlformats-officedocument.customXmlProperties+xml"/>
  <Override PartName="/customXml/itemProps2018.xml" ContentType="application/vnd.openxmlformats-officedocument.customXmlProperties+xml"/>
  <Override PartName="/customXml/itemProps2019.xml" ContentType="application/vnd.openxmlformats-officedocument.customXmlProperties+xml"/>
  <Override PartName="/customXml/itemProps2020.xml" ContentType="application/vnd.openxmlformats-officedocument.customXmlProperties+xml"/>
  <Override PartName="/customXml/itemProps2021.xml" ContentType="application/vnd.openxmlformats-officedocument.customXmlProperties+xml"/>
  <Override PartName="/customXml/itemProps2022.xml" ContentType="application/vnd.openxmlformats-officedocument.customXmlProperties+xml"/>
  <Override PartName="/customXml/itemProps2023.xml" ContentType="application/vnd.openxmlformats-officedocument.customXmlProperties+xml"/>
  <Override PartName="/customXml/itemProps2024.xml" ContentType="application/vnd.openxmlformats-officedocument.customXmlProperties+xml"/>
  <Override PartName="/customXml/itemProps2025.xml" ContentType="application/vnd.openxmlformats-officedocument.customXmlProperties+xml"/>
  <Override PartName="/customXml/itemProps2026.xml" ContentType="application/vnd.openxmlformats-officedocument.customXmlProperties+xml"/>
  <Override PartName="/customXml/itemProps2027.xml" ContentType="application/vnd.openxmlformats-officedocument.customXmlProperties+xml"/>
  <Override PartName="/customXml/itemProps2028.xml" ContentType="application/vnd.openxmlformats-officedocument.customXmlProperties+xml"/>
  <Override PartName="/customXml/itemProps2029.xml" ContentType="application/vnd.openxmlformats-officedocument.customXmlProperties+xml"/>
  <Override PartName="/customXml/itemProps2030.xml" ContentType="application/vnd.openxmlformats-officedocument.customXmlProperties+xml"/>
  <Override PartName="/customXml/itemProps2031.xml" ContentType="application/vnd.openxmlformats-officedocument.customXmlProperties+xml"/>
  <Override PartName="/customXml/itemProps2032.xml" ContentType="application/vnd.openxmlformats-officedocument.customXmlProperties+xml"/>
  <Override PartName="/customXml/itemProps2033.xml" ContentType="application/vnd.openxmlformats-officedocument.customXmlProperties+xml"/>
  <Override PartName="/customXml/itemProps2034.xml" ContentType="application/vnd.openxmlformats-officedocument.customXmlProperties+xml"/>
  <Override PartName="/customXml/itemProps2035.xml" ContentType="application/vnd.openxmlformats-officedocument.customXmlProperties+xml"/>
  <Override PartName="/customXml/itemProps2036.xml" ContentType="application/vnd.openxmlformats-officedocument.customXmlProperties+xml"/>
  <Override PartName="/customXml/itemProps2037.xml" ContentType="application/vnd.openxmlformats-officedocument.customXmlProperties+xml"/>
  <Override PartName="/customXml/itemProps2038.xml" ContentType="application/vnd.openxmlformats-officedocument.customXmlProperties+xml"/>
  <Override PartName="/customXml/itemProps2039.xml" ContentType="application/vnd.openxmlformats-officedocument.customXmlProperties+xml"/>
  <Override PartName="/customXml/itemProps2040.xml" ContentType="application/vnd.openxmlformats-officedocument.customXmlProperties+xml"/>
  <Override PartName="/customXml/itemProps2041.xml" ContentType="application/vnd.openxmlformats-officedocument.customXmlProperties+xml"/>
  <Override PartName="/customXml/itemProps2042.xml" ContentType="application/vnd.openxmlformats-officedocument.customXmlProperties+xml"/>
  <Override PartName="/customXml/itemProps2043.xml" ContentType="application/vnd.openxmlformats-officedocument.customXmlProperties+xml"/>
  <Override PartName="/customXml/itemProps2044.xml" ContentType="application/vnd.openxmlformats-officedocument.customXmlProperties+xml"/>
  <Override PartName="/customXml/itemProps2045.xml" ContentType="application/vnd.openxmlformats-officedocument.customXmlProperties+xml"/>
  <Override PartName="/customXml/itemProps2046.xml" ContentType="application/vnd.openxmlformats-officedocument.customXmlProperties+xml"/>
  <Override PartName="/customXml/itemProps2047.xml" ContentType="application/vnd.openxmlformats-officedocument.customXmlProperties+xml"/>
  <Override PartName="/customXml/itemProps2048.xml" ContentType="application/vnd.openxmlformats-officedocument.customXmlProperties+xml"/>
  <Override PartName="/customXml/itemProps2049.xml" ContentType="application/vnd.openxmlformats-officedocument.customXmlProperties+xml"/>
  <Override PartName="/customXml/itemProps2050.xml" ContentType="application/vnd.openxmlformats-officedocument.customXmlProperties+xml"/>
  <Override PartName="/customXml/itemProps2051.xml" ContentType="application/vnd.openxmlformats-officedocument.customXmlProperties+xml"/>
  <Override PartName="/customXml/itemProps2052.xml" ContentType="application/vnd.openxmlformats-officedocument.customXmlProperties+xml"/>
  <Override PartName="/customXml/itemProps2053.xml" ContentType="application/vnd.openxmlformats-officedocument.customXmlProperties+xml"/>
  <Override PartName="/customXml/itemProps2054.xml" ContentType="application/vnd.openxmlformats-officedocument.customXmlProperties+xml"/>
  <Override PartName="/customXml/itemProps2055.xml" ContentType="application/vnd.openxmlformats-officedocument.customXmlProperties+xml"/>
  <Override PartName="/customXml/itemProps2056.xml" ContentType="application/vnd.openxmlformats-officedocument.customXmlProperties+xml"/>
  <Override PartName="/customXml/itemProps2057.xml" ContentType="application/vnd.openxmlformats-officedocument.customXmlProperties+xml"/>
  <Override PartName="/customXml/itemProps2058.xml" ContentType="application/vnd.openxmlformats-officedocument.customXmlProperties+xml"/>
  <Override PartName="/customXml/itemProps2059.xml" ContentType="application/vnd.openxmlformats-officedocument.customXmlProperties+xml"/>
  <Override PartName="/customXml/itemProps2060.xml" ContentType="application/vnd.openxmlformats-officedocument.customXmlProperties+xml"/>
  <Override PartName="/customXml/itemProps2061.xml" ContentType="application/vnd.openxmlformats-officedocument.customXmlProperties+xml"/>
  <Override PartName="/customXml/itemProps2062.xml" ContentType="application/vnd.openxmlformats-officedocument.customXmlProperties+xml"/>
  <Override PartName="/customXml/itemProps2063.xml" ContentType="application/vnd.openxmlformats-officedocument.customXmlProperties+xml"/>
  <Override PartName="/customXml/itemProps2064.xml" ContentType="application/vnd.openxmlformats-officedocument.customXmlProperties+xml"/>
  <Override PartName="/customXml/itemProps2065.xml" ContentType="application/vnd.openxmlformats-officedocument.customXmlProperties+xml"/>
  <Override PartName="/customXml/itemProps2066.xml" ContentType="application/vnd.openxmlformats-officedocument.customXmlProperties+xml"/>
  <Override PartName="/customXml/itemProps2067.xml" ContentType="application/vnd.openxmlformats-officedocument.customXmlProperties+xml"/>
  <Override PartName="/customXml/itemProps2068.xml" ContentType="application/vnd.openxmlformats-officedocument.customXmlProperties+xml"/>
  <Override PartName="/customXml/itemProps2069.xml" ContentType="application/vnd.openxmlformats-officedocument.customXmlProperties+xml"/>
  <Override PartName="/customXml/itemProps2070.xml" ContentType="application/vnd.openxmlformats-officedocument.customXmlProperties+xml"/>
  <Override PartName="/customXml/itemProps2071.xml" ContentType="application/vnd.openxmlformats-officedocument.customXmlProperties+xml"/>
  <Override PartName="/customXml/itemProps2072.xml" ContentType="application/vnd.openxmlformats-officedocument.customXmlProperties+xml"/>
  <Override PartName="/customXml/itemProps2073.xml" ContentType="application/vnd.openxmlformats-officedocument.customXmlProperties+xml"/>
  <Override PartName="/customXml/itemProps2074.xml" ContentType="application/vnd.openxmlformats-officedocument.customXmlProperties+xml"/>
  <Override PartName="/customXml/itemProps2075.xml" ContentType="application/vnd.openxmlformats-officedocument.customXmlProperties+xml"/>
  <Override PartName="/customXml/itemProps2076.xml" ContentType="application/vnd.openxmlformats-officedocument.customXmlProperties+xml"/>
  <Override PartName="/customXml/itemProps2077.xml" ContentType="application/vnd.openxmlformats-officedocument.customXmlProperties+xml"/>
  <Override PartName="/customXml/itemProps2078.xml" ContentType="application/vnd.openxmlformats-officedocument.customXmlProperties+xml"/>
  <Override PartName="/customXml/itemProps2079.xml" ContentType="application/vnd.openxmlformats-officedocument.customXmlProperties+xml"/>
  <Override PartName="/customXml/itemProps2080.xml" ContentType="application/vnd.openxmlformats-officedocument.customXmlProperties+xml"/>
  <Override PartName="/customXml/itemProps2081.xml" ContentType="application/vnd.openxmlformats-officedocument.customXmlProperties+xml"/>
  <Override PartName="/customXml/itemProps2082.xml" ContentType="application/vnd.openxmlformats-officedocument.customXmlProperties+xml"/>
  <Override PartName="/customXml/itemProps2083.xml" ContentType="application/vnd.openxmlformats-officedocument.customXmlProperties+xml"/>
  <Override PartName="/customXml/itemProps2084.xml" ContentType="application/vnd.openxmlformats-officedocument.customXmlProperties+xml"/>
  <Override PartName="/customXml/itemProps2085.xml" ContentType="application/vnd.openxmlformats-officedocument.customXmlProperties+xml"/>
  <Override PartName="/customXml/itemProps2086.xml" ContentType="application/vnd.openxmlformats-officedocument.customXmlProperties+xml"/>
  <Override PartName="/customXml/itemProps2087.xml" ContentType="application/vnd.openxmlformats-officedocument.customXmlProperties+xml"/>
  <Override PartName="/customXml/itemProps2088.xml" ContentType="application/vnd.openxmlformats-officedocument.customXmlProperties+xml"/>
  <Override PartName="/customXml/itemProps2089.xml" ContentType="application/vnd.openxmlformats-officedocument.customXmlProperties+xml"/>
  <Override PartName="/customXml/itemProps2090.xml" ContentType="application/vnd.openxmlformats-officedocument.customXmlProperties+xml"/>
  <Override PartName="/customXml/itemProps2091.xml" ContentType="application/vnd.openxmlformats-officedocument.customXmlProperties+xml"/>
  <Override PartName="/customXml/itemProps2092.xml" ContentType="application/vnd.openxmlformats-officedocument.customXmlProperties+xml"/>
  <Override PartName="/customXml/itemProps2093.xml" ContentType="application/vnd.openxmlformats-officedocument.customXmlProperties+xml"/>
  <Override PartName="/customXml/itemProps2094.xml" ContentType="application/vnd.openxmlformats-officedocument.customXmlProperties+xml"/>
  <Override PartName="/customXml/itemProps2095.xml" ContentType="application/vnd.openxmlformats-officedocument.customXmlProperties+xml"/>
  <Override PartName="/customXml/itemProps2096.xml" ContentType="application/vnd.openxmlformats-officedocument.customXmlProperties+xml"/>
  <Override PartName="/customXml/itemProps2097.xml" ContentType="application/vnd.openxmlformats-officedocument.customXmlProperties+xml"/>
  <Override PartName="/customXml/itemProps2098.xml" ContentType="application/vnd.openxmlformats-officedocument.customXmlProperties+xml"/>
  <Override PartName="/customXml/itemProps2099.xml" ContentType="application/vnd.openxmlformats-officedocument.customXmlProperties+xml"/>
  <Override PartName="/customXml/itemProps2100.xml" ContentType="application/vnd.openxmlformats-officedocument.customXmlProperties+xml"/>
  <Override PartName="/customXml/itemProps2101.xml" ContentType="application/vnd.openxmlformats-officedocument.customXmlProperties+xml"/>
  <Override PartName="/customXml/itemProps2102.xml" ContentType="application/vnd.openxmlformats-officedocument.customXmlProperties+xml"/>
  <Override PartName="/customXml/itemProps2103.xml" ContentType="application/vnd.openxmlformats-officedocument.customXmlProperties+xml"/>
  <Override PartName="/customXml/itemProps2104.xml" ContentType="application/vnd.openxmlformats-officedocument.customXmlProperties+xml"/>
  <Override PartName="/customXml/itemProps2105.xml" ContentType="application/vnd.openxmlformats-officedocument.customXmlProperties+xml"/>
  <Override PartName="/customXml/itemProps2106.xml" ContentType="application/vnd.openxmlformats-officedocument.customXmlProperties+xml"/>
  <Override PartName="/customXml/itemProps2107.xml" ContentType="application/vnd.openxmlformats-officedocument.customXmlProperties+xml"/>
  <Override PartName="/customXml/itemProps2108.xml" ContentType="application/vnd.openxmlformats-officedocument.customXmlProperties+xml"/>
  <Override PartName="/customXml/itemProps2109.xml" ContentType="application/vnd.openxmlformats-officedocument.customXmlProperties+xml"/>
  <Override PartName="/customXml/itemProps2110.xml" ContentType="application/vnd.openxmlformats-officedocument.customXmlProperties+xml"/>
  <Override PartName="/customXml/itemProps2111.xml" ContentType="application/vnd.openxmlformats-officedocument.customXmlProperties+xml"/>
  <Override PartName="/customXml/itemProps2112.xml" ContentType="application/vnd.openxmlformats-officedocument.customXmlProperties+xml"/>
  <Override PartName="/customXml/itemProps2113.xml" ContentType="application/vnd.openxmlformats-officedocument.customXmlProperties+xml"/>
  <Override PartName="/customXml/itemProps2114.xml" ContentType="application/vnd.openxmlformats-officedocument.customXmlProperties+xml"/>
  <Override PartName="/customXml/itemProps2115.xml" ContentType="application/vnd.openxmlformats-officedocument.customXmlProperties+xml"/>
  <Override PartName="/customXml/itemProps2116.xml" ContentType="application/vnd.openxmlformats-officedocument.customXmlProperties+xml"/>
  <Override PartName="/customXml/itemProps2117.xml" ContentType="application/vnd.openxmlformats-officedocument.customXmlProperties+xml"/>
  <Override PartName="/customXml/itemProps2118.xml" ContentType="application/vnd.openxmlformats-officedocument.customXmlProperties+xml"/>
  <Override PartName="/customXml/itemProps2119.xml" ContentType="application/vnd.openxmlformats-officedocument.customXmlProperties+xml"/>
  <Override PartName="/customXml/itemProps2120.xml" ContentType="application/vnd.openxmlformats-officedocument.customXmlProperties+xml"/>
  <Override PartName="/customXml/itemProps2121.xml" ContentType="application/vnd.openxmlformats-officedocument.customXmlProperties+xml"/>
  <Override PartName="/customXml/itemProps2122.xml" ContentType="application/vnd.openxmlformats-officedocument.customXmlProperties+xml"/>
  <Override PartName="/customXml/itemProps2123.xml" ContentType="application/vnd.openxmlformats-officedocument.customXmlProperties+xml"/>
  <Override PartName="/customXml/itemProps2124.xml" ContentType="application/vnd.openxmlformats-officedocument.customXmlProperties+xml"/>
  <Override PartName="/customXml/itemProps2125.xml" ContentType="application/vnd.openxmlformats-officedocument.customXmlProperties+xml"/>
  <Override PartName="/customXml/itemProps2126.xml" ContentType="application/vnd.openxmlformats-officedocument.customXmlProperties+xml"/>
  <Override PartName="/customXml/itemProps2127.xml" ContentType="application/vnd.openxmlformats-officedocument.customXmlProperties+xml"/>
  <Override PartName="/customXml/itemProps2128.xml" ContentType="application/vnd.openxmlformats-officedocument.customXmlProperties+xml"/>
  <Override PartName="/customXml/itemProps2129.xml" ContentType="application/vnd.openxmlformats-officedocument.customXmlProperties+xml"/>
  <Override PartName="/customXml/itemProps2130.xml" ContentType="application/vnd.openxmlformats-officedocument.customXmlProperties+xml"/>
  <Override PartName="/customXml/itemProps2131.xml" ContentType="application/vnd.openxmlformats-officedocument.customXmlProperties+xml"/>
  <Override PartName="/customXml/itemProps2132.xml" ContentType="application/vnd.openxmlformats-officedocument.customXmlProperties+xml"/>
  <Override PartName="/customXml/itemProps2133.xml" ContentType="application/vnd.openxmlformats-officedocument.customXmlProperties+xml"/>
  <Override PartName="/customXml/itemProps2134.xml" ContentType="application/vnd.openxmlformats-officedocument.customXmlProperties+xml"/>
  <Override PartName="/customXml/itemProps2135.xml" ContentType="application/vnd.openxmlformats-officedocument.customXmlProperties+xml"/>
  <Override PartName="/customXml/itemProps2136.xml" ContentType="application/vnd.openxmlformats-officedocument.customXmlProperties+xml"/>
  <Override PartName="/customXml/itemProps2137.xml" ContentType="application/vnd.openxmlformats-officedocument.customXmlProperties+xml"/>
  <Override PartName="/customXml/itemProps2138.xml" ContentType="application/vnd.openxmlformats-officedocument.customXmlProperties+xml"/>
  <Override PartName="/customXml/itemProps2139.xml" ContentType="application/vnd.openxmlformats-officedocument.customXmlProperties+xml"/>
  <Override PartName="/customXml/itemProps2140.xml" ContentType="application/vnd.openxmlformats-officedocument.customXmlProperties+xml"/>
  <Override PartName="/customXml/itemProps2141.xml" ContentType="application/vnd.openxmlformats-officedocument.customXmlProperties+xml"/>
  <Override PartName="/customXml/itemProps2142.xml" ContentType="application/vnd.openxmlformats-officedocument.customXmlProperties+xml"/>
  <Override PartName="/customXml/itemProps2143.xml" ContentType="application/vnd.openxmlformats-officedocument.customXmlProperties+xml"/>
  <Override PartName="/customXml/itemProps2144.xml" ContentType="application/vnd.openxmlformats-officedocument.customXmlProperties+xml"/>
  <Override PartName="/customXml/itemProps2145.xml" ContentType="application/vnd.openxmlformats-officedocument.customXmlProperties+xml"/>
  <Override PartName="/customXml/itemProps2146.xml" ContentType="application/vnd.openxmlformats-officedocument.customXmlProperties+xml"/>
  <Override PartName="/customXml/itemProps2147.xml" ContentType="application/vnd.openxmlformats-officedocument.customXmlProperties+xml"/>
  <Override PartName="/customXml/itemProps2148.xml" ContentType="application/vnd.openxmlformats-officedocument.customXmlProperties+xml"/>
  <Override PartName="/customXml/itemProps2149.xml" ContentType="application/vnd.openxmlformats-officedocument.customXmlProperties+xml"/>
  <Override PartName="/customXml/itemProps2150.xml" ContentType="application/vnd.openxmlformats-officedocument.customXmlProperties+xml"/>
  <Override PartName="/customXml/itemProps2151.xml" ContentType="application/vnd.openxmlformats-officedocument.customXmlProperties+xml"/>
  <Override PartName="/customXml/itemProps2152.xml" ContentType="application/vnd.openxmlformats-officedocument.customXmlProperties+xml"/>
  <Override PartName="/customXml/itemProps2153.xml" ContentType="application/vnd.openxmlformats-officedocument.customXmlProperties+xml"/>
  <Override PartName="/customXml/itemProps2154.xml" ContentType="application/vnd.openxmlformats-officedocument.customXmlProperties+xml"/>
  <Override PartName="/customXml/itemProps2155.xml" ContentType="application/vnd.openxmlformats-officedocument.customXmlProperties+xml"/>
  <Override PartName="/customXml/itemProps2156.xml" ContentType="application/vnd.openxmlformats-officedocument.customXmlProperties+xml"/>
  <Override PartName="/customXml/itemProps2157.xml" ContentType="application/vnd.openxmlformats-officedocument.customXmlProperties+xml"/>
  <Override PartName="/customXml/itemProps2158.xml" ContentType="application/vnd.openxmlformats-officedocument.customXmlProperties+xml"/>
  <Override PartName="/customXml/itemProps2159.xml" ContentType="application/vnd.openxmlformats-officedocument.customXmlProperties+xml"/>
  <Override PartName="/customXml/itemProps2160.xml" ContentType="application/vnd.openxmlformats-officedocument.customXmlProperties+xml"/>
  <Override PartName="/customXml/itemProps2161.xml" ContentType="application/vnd.openxmlformats-officedocument.customXmlProperties+xml"/>
  <Override PartName="/customXml/itemProps2162.xml" ContentType="application/vnd.openxmlformats-officedocument.customXmlProperties+xml"/>
  <Override PartName="/customXml/itemProps2163.xml" ContentType="application/vnd.openxmlformats-officedocument.customXmlProperties+xml"/>
  <Override PartName="/customXml/itemProps2164.xml" ContentType="application/vnd.openxmlformats-officedocument.customXmlProperties+xml"/>
  <Override PartName="/customXml/itemProps2165.xml" ContentType="application/vnd.openxmlformats-officedocument.customXmlProperties+xml"/>
  <Override PartName="/customXml/itemProps2166.xml" ContentType="application/vnd.openxmlformats-officedocument.customXmlProperties+xml"/>
  <Override PartName="/customXml/itemProps2167.xml" ContentType="application/vnd.openxmlformats-officedocument.customXmlProperties+xml"/>
  <Override PartName="/customXml/itemProps2168.xml" ContentType="application/vnd.openxmlformats-officedocument.customXmlProperties+xml"/>
  <Override PartName="/customXml/itemProps2169.xml" ContentType="application/vnd.openxmlformats-officedocument.customXmlProperties+xml"/>
  <Override PartName="/customXml/itemProps2170.xml" ContentType="application/vnd.openxmlformats-officedocument.customXmlProperties+xml"/>
  <Override PartName="/customXml/itemProps2171.xml" ContentType="application/vnd.openxmlformats-officedocument.customXmlProperties+xml"/>
  <Override PartName="/customXml/itemProps2172.xml" ContentType="application/vnd.openxmlformats-officedocument.customXmlProperties+xml"/>
  <Override PartName="/customXml/itemProps2173.xml" ContentType="application/vnd.openxmlformats-officedocument.customXmlProperties+xml"/>
  <Override PartName="/customXml/itemProps2174.xml" ContentType="application/vnd.openxmlformats-officedocument.customXmlProperties+xml"/>
  <Override PartName="/customXml/itemProps2175.xml" ContentType="application/vnd.openxmlformats-officedocument.customXmlProperties+xml"/>
  <Override PartName="/customXml/itemProps2176.xml" ContentType="application/vnd.openxmlformats-officedocument.customXmlProperties+xml"/>
  <Override PartName="/customXml/itemProps2177.xml" ContentType="application/vnd.openxmlformats-officedocument.customXmlProperties+xml"/>
  <Override PartName="/customXml/itemProps2178.xml" ContentType="application/vnd.openxmlformats-officedocument.customXmlProperties+xml"/>
  <Override PartName="/customXml/itemProps2179.xml" ContentType="application/vnd.openxmlformats-officedocument.customXmlProperties+xml"/>
  <Override PartName="/customXml/itemProps2180.xml" ContentType="application/vnd.openxmlformats-officedocument.customXmlProperties+xml"/>
  <Override PartName="/customXml/itemProps2181.xml" ContentType="application/vnd.openxmlformats-officedocument.customXmlProperties+xml"/>
  <Override PartName="/customXml/itemProps2182.xml" ContentType="application/vnd.openxmlformats-officedocument.customXmlProperties+xml"/>
  <Override PartName="/customXml/itemProps2183.xml" ContentType="application/vnd.openxmlformats-officedocument.customXmlProperties+xml"/>
  <Override PartName="/customXml/itemProps2184.xml" ContentType="application/vnd.openxmlformats-officedocument.customXmlProperties+xml"/>
  <Override PartName="/customXml/itemProps2185.xml" ContentType="application/vnd.openxmlformats-officedocument.customXmlProperties+xml"/>
  <Override PartName="/customXml/itemProps2186.xml" ContentType="application/vnd.openxmlformats-officedocument.customXmlProperties+xml"/>
  <Override PartName="/customXml/itemProps2187.xml" ContentType="application/vnd.openxmlformats-officedocument.customXmlProperties+xml"/>
  <Override PartName="/customXml/itemProps2188.xml" ContentType="application/vnd.openxmlformats-officedocument.customXmlProperties+xml"/>
  <Override PartName="/customXml/itemProps2189.xml" ContentType="application/vnd.openxmlformats-officedocument.customXmlProperties+xml"/>
  <Override PartName="/customXml/itemProps2190.xml" ContentType="application/vnd.openxmlformats-officedocument.customXmlProperties+xml"/>
  <Override PartName="/customXml/itemProps2191.xml" ContentType="application/vnd.openxmlformats-officedocument.customXmlProperties+xml"/>
  <Override PartName="/customXml/itemProps2192.xml" ContentType="application/vnd.openxmlformats-officedocument.customXmlProperties+xml"/>
  <Override PartName="/customXml/itemProps2193.xml" ContentType="application/vnd.openxmlformats-officedocument.customXmlProperties+xml"/>
  <Override PartName="/customXml/itemProps2194.xml" ContentType="application/vnd.openxmlformats-officedocument.customXmlProperties+xml"/>
  <Override PartName="/customXml/itemProps2195.xml" ContentType="application/vnd.openxmlformats-officedocument.customXmlProperties+xml"/>
  <Override PartName="/customXml/itemProps2196.xml" ContentType="application/vnd.openxmlformats-officedocument.customXmlProperties+xml"/>
  <Override PartName="/customXml/itemProps2197.xml" ContentType="application/vnd.openxmlformats-officedocument.customXmlProperties+xml"/>
  <Override PartName="/customXml/itemProps2198.xml" ContentType="application/vnd.openxmlformats-officedocument.customXmlProperties+xml"/>
  <Override PartName="/customXml/itemProps2199.xml" ContentType="application/vnd.openxmlformats-officedocument.customXmlProperties+xml"/>
  <Override PartName="/customXml/itemProps2200.xml" ContentType="application/vnd.openxmlformats-officedocument.customXmlProperties+xml"/>
  <Override PartName="/customXml/itemProps2201.xml" ContentType="application/vnd.openxmlformats-officedocument.customXmlProperties+xml"/>
  <Override PartName="/customXml/itemProps2202.xml" ContentType="application/vnd.openxmlformats-officedocument.customXmlProperties+xml"/>
  <Override PartName="/customXml/itemProps2203.xml" ContentType="application/vnd.openxmlformats-officedocument.customXmlProperties+xml"/>
  <Override PartName="/customXml/itemProps2204.xml" ContentType="application/vnd.openxmlformats-officedocument.customXmlProperties+xml"/>
  <Override PartName="/customXml/itemProps2205.xml" ContentType="application/vnd.openxmlformats-officedocument.customXmlProperties+xml"/>
  <Override PartName="/customXml/itemProps2206.xml" ContentType="application/vnd.openxmlformats-officedocument.customXmlProperties+xml"/>
  <Override PartName="/customXml/itemProps2207.xml" ContentType="application/vnd.openxmlformats-officedocument.customXmlProperties+xml"/>
  <Override PartName="/customXml/itemProps2208.xml" ContentType="application/vnd.openxmlformats-officedocument.customXmlProperties+xml"/>
  <Override PartName="/customXml/itemProps2209.xml" ContentType="application/vnd.openxmlformats-officedocument.customXmlProperties+xml"/>
  <Override PartName="/customXml/itemProps2210.xml" ContentType="application/vnd.openxmlformats-officedocument.customXmlProperties+xml"/>
  <Override PartName="/customXml/itemProps2211.xml" ContentType="application/vnd.openxmlformats-officedocument.customXmlProperties+xml"/>
  <Override PartName="/customXml/itemProps2212.xml" ContentType="application/vnd.openxmlformats-officedocument.customXmlProperties+xml"/>
  <Override PartName="/customXml/itemProps2213.xml" ContentType="application/vnd.openxmlformats-officedocument.customXmlProperties+xml"/>
  <Override PartName="/customXml/itemProps2214.xml" ContentType="application/vnd.openxmlformats-officedocument.customXmlProperties+xml"/>
  <Override PartName="/customXml/itemProps2215.xml" ContentType="application/vnd.openxmlformats-officedocument.customXmlProperties+xml"/>
  <Override PartName="/customXml/itemProps2216.xml" ContentType="application/vnd.openxmlformats-officedocument.customXmlProperties+xml"/>
  <Override PartName="/customXml/itemProps2217.xml" ContentType="application/vnd.openxmlformats-officedocument.customXmlProperties+xml"/>
  <Override PartName="/customXml/itemProps2218.xml" ContentType="application/vnd.openxmlformats-officedocument.customXmlProperties+xml"/>
  <Override PartName="/customXml/itemProps2219.xml" ContentType="application/vnd.openxmlformats-officedocument.customXmlProperties+xml"/>
  <Override PartName="/customXml/itemProps2220.xml" ContentType="application/vnd.openxmlformats-officedocument.customXmlProperties+xml"/>
  <Override PartName="/customXml/itemProps2221.xml" ContentType="application/vnd.openxmlformats-officedocument.customXmlProperties+xml"/>
  <Override PartName="/customXml/itemProps2222.xml" ContentType="application/vnd.openxmlformats-officedocument.customXmlProperties+xml"/>
  <Override PartName="/customXml/itemProps2223.xml" ContentType="application/vnd.openxmlformats-officedocument.customXmlProperties+xml"/>
  <Override PartName="/customXml/itemProps2224.xml" ContentType="application/vnd.openxmlformats-officedocument.customXmlProperties+xml"/>
  <Override PartName="/customXml/itemProps2225.xml" ContentType="application/vnd.openxmlformats-officedocument.customXmlProperties+xml"/>
  <Override PartName="/customXml/itemProps2226.xml" ContentType="application/vnd.openxmlformats-officedocument.customXmlProperties+xml"/>
  <Override PartName="/customXml/itemProps2227.xml" ContentType="application/vnd.openxmlformats-officedocument.customXmlProperties+xml"/>
  <Override PartName="/customXml/itemProps2228.xml" ContentType="application/vnd.openxmlformats-officedocument.customXmlProperties+xml"/>
  <Override PartName="/customXml/itemProps2229.xml" ContentType="application/vnd.openxmlformats-officedocument.customXmlProperties+xml"/>
  <Override PartName="/customXml/itemProps2230.xml" ContentType="application/vnd.openxmlformats-officedocument.customXmlProperties+xml"/>
  <Override PartName="/customXml/itemProps2231.xml" ContentType="application/vnd.openxmlformats-officedocument.customXmlProperties+xml"/>
  <Override PartName="/customXml/itemProps2232.xml" ContentType="application/vnd.openxmlformats-officedocument.customXmlProperties+xml"/>
  <Override PartName="/customXml/itemProps2233.xml" ContentType="application/vnd.openxmlformats-officedocument.customXmlProperties+xml"/>
  <Override PartName="/customXml/itemProps2234.xml" ContentType="application/vnd.openxmlformats-officedocument.customXmlProperties+xml"/>
  <Override PartName="/customXml/itemProps2235.xml" ContentType="application/vnd.openxmlformats-officedocument.customXmlProperties+xml"/>
  <Override PartName="/customXml/itemProps2236.xml" ContentType="application/vnd.openxmlformats-officedocument.customXmlProperties+xml"/>
  <Override PartName="/customXml/itemProps2237.xml" ContentType="application/vnd.openxmlformats-officedocument.customXmlProperties+xml"/>
  <Override PartName="/customXml/itemProps2238.xml" ContentType="application/vnd.openxmlformats-officedocument.customXmlProperties+xml"/>
  <Override PartName="/customXml/itemProps2239.xml" ContentType="application/vnd.openxmlformats-officedocument.customXmlProperties+xml"/>
  <Override PartName="/customXml/itemProps2240.xml" ContentType="application/vnd.openxmlformats-officedocument.customXmlProperties+xml"/>
  <Override PartName="/customXml/itemProps2241.xml" ContentType="application/vnd.openxmlformats-officedocument.customXmlProperties+xml"/>
  <Override PartName="/customXml/itemProps2242.xml" ContentType="application/vnd.openxmlformats-officedocument.customXmlProperties+xml"/>
  <Override PartName="/customXml/itemProps2243.xml" ContentType="application/vnd.openxmlformats-officedocument.customXmlProperties+xml"/>
  <Override PartName="/customXml/itemProps2244.xml" ContentType="application/vnd.openxmlformats-officedocument.customXmlProperties+xml"/>
  <Override PartName="/customXml/itemProps2245.xml" ContentType="application/vnd.openxmlformats-officedocument.customXmlProperties+xml"/>
  <Override PartName="/customXml/itemProps2246.xml" ContentType="application/vnd.openxmlformats-officedocument.customXmlProperties+xml"/>
  <Override PartName="/customXml/itemProps2247.xml" ContentType="application/vnd.openxmlformats-officedocument.customXmlProperties+xml"/>
  <Override PartName="/customXml/itemProps2248.xml" ContentType="application/vnd.openxmlformats-officedocument.customXmlProperties+xml"/>
  <Override PartName="/customXml/itemProps2249.xml" ContentType="application/vnd.openxmlformats-officedocument.customXmlProperties+xml"/>
  <Override PartName="/customXml/itemProps2250.xml" ContentType="application/vnd.openxmlformats-officedocument.customXmlProperties+xml"/>
  <Override PartName="/customXml/itemProps2251.xml" ContentType="application/vnd.openxmlformats-officedocument.customXmlProperties+xml"/>
  <Override PartName="/customXml/itemProps2252.xml" ContentType="application/vnd.openxmlformats-officedocument.customXmlProperties+xml"/>
  <Override PartName="/customXml/itemProps2253.xml" ContentType="application/vnd.openxmlformats-officedocument.customXmlProperties+xml"/>
  <Override PartName="/customXml/itemProps2254.xml" ContentType="application/vnd.openxmlformats-officedocument.customXmlProperties+xml"/>
  <Override PartName="/customXml/itemProps2255.xml" ContentType="application/vnd.openxmlformats-officedocument.customXmlProperties+xml"/>
  <Override PartName="/customXml/itemProps2256.xml" ContentType="application/vnd.openxmlformats-officedocument.customXmlProperties+xml"/>
  <Override PartName="/customXml/itemProps2257.xml" ContentType="application/vnd.openxmlformats-officedocument.customXmlProperties+xml"/>
  <Override PartName="/customXml/itemProps2258.xml" ContentType="application/vnd.openxmlformats-officedocument.customXmlProperties+xml"/>
  <Override PartName="/customXml/itemProps2259.xml" ContentType="application/vnd.openxmlformats-officedocument.customXmlProperties+xml"/>
  <Override PartName="/customXml/itemProps2260.xml" ContentType="application/vnd.openxmlformats-officedocument.customXmlProperties+xml"/>
  <Override PartName="/customXml/itemProps2261.xml" ContentType="application/vnd.openxmlformats-officedocument.customXmlProperties+xml"/>
  <Override PartName="/customXml/itemProps2262.xml" ContentType="application/vnd.openxmlformats-officedocument.customXmlProperties+xml"/>
  <Override PartName="/customXml/itemProps2263.xml" ContentType="application/vnd.openxmlformats-officedocument.customXmlProperties+xml"/>
  <Override PartName="/customXml/itemProps2264.xml" ContentType="application/vnd.openxmlformats-officedocument.customXmlProperties+xml"/>
  <Override PartName="/customXml/itemProps2265.xml" ContentType="application/vnd.openxmlformats-officedocument.customXmlProperties+xml"/>
  <Override PartName="/customXml/itemProps2266.xml" ContentType="application/vnd.openxmlformats-officedocument.customXmlProperties+xml"/>
  <Override PartName="/customXml/itemProps2267.xml" ContentType="application/vnd.openxmlformats-officedocument.customXmlProperties+xml"/>
  <Override PartName="/customXml/itemProps2268.xml" ContentType="application/vnd.openxmlformats-officedocument.customXmlProperties+xml"/>
  <Override PartName="/customXml/itemProps2269.xml" ContentType="application/vnd.openxmlformats-officedocument.customXmlProperties+xml"/>
  <Override PartName="/customXml/itemProps2270.xml" ContentType="application/vnd.openxmlformats-officedocument.customXmlProperties+xml"/>
  <Override PartName="/customXml/itemProps2271.xml" ContentType="application/vnd.openxmlformats-officedocument.customXmlProperties+xml"/>
  <Override PartName="/customXml/itemProps2272.xml" ContentType="application/vnd.openxmlformats-officedocument.customXmlProperties+xml"/>
  <Override PartName="/customXml/itemProps2273.xml" ContentType="application/vnd.openxmlformats-officedocument.customXmlProperties+xml"/>
  <Override PartName="/customXml/itemProps2274.xml" ContentType="application/vnd.openxmlformats-officedocument.customXmlProperties+xml"/>
  <Override PartName="/customXml/itemProps2275.xml" ContentType="application/vnd.openxmlformats-officedocument.customXmlProperties+xml"/>
  <Override PartName="/customXml/itemProps2276.xml" ContentType="application/vnd.openxmlformats-officedocument.customXmlProperties+xml"/>
  <Override PartName="/customXml/itemProps2277.xml" ContentType="application/vnd.openxmlformats-officedocument.customXmlProperties+xml"/>
  <Override PartName="/customXml/itemProps2278.xml" ContentType="application/vnd.openxmlformats-officedocument.customXmlProperties+xml"/>
  <Override PartName="/customXml/itemProps2279.xml" ContentType="application/vnd.openxmlformats-officedocument.customXmlProperties+xml"/>
  <Override PartName="/customXml/itemProps2280.xml" ContentType="application/vnd.openxmlformats-officedocument.customXmlProperties+xml"/>
  <Override PartName="/customXml/itemProps2281.xml" ContentType="application/vnd.openxmlformats-officedocument.customXmlProperties+xml"/>
  <Override PartName="/customXml/itemProps2282.xml" ContentType="application/vnd.openxmlformats-officedocument.customXmlProperties+xml"/>
  <Override PartName="/customXml/itemProps2283.xml" ContentType="application/vnd.openxmlformats-officedocument.customXmlProperties+xml"/>
  <Override PartName="/customXml/itemProps2284.xml" ContentType="application/vnd.openxmlformats-officedocument.customXmlProperties+xml"/>
  <Override PartName="/customXml/itemProps2285.xml" ContentType="application/vnd.openxmlformats-officedocument.customXmlProperties+xml"/>
  <Override PartName="/customXml/itemProps2286.xml" ContentType="application/vnd.openxmlformats-officedocument.customXmlProperties+xml"/>
  <Override PartName="/customXml/itemProps2287.xml" ContentType="application/vnd.openxmlformats-officedocument.customXmlProperties+xml"/>
  <Override PartName="/customXml/itemProps2288.xml" ContentType="application/vnd.openxmlformats-officedocument.customXmlProperties+xml"/>
  <Override PartName="/customXml/itemProps2289.xml" ContentType="application/vnd.openxmlformats-officedocument.customXmlProperties+xml"/>
  <Override PartName="/customXml/itemProps2290.xml" ContentType="application/vnd.openxmlformats-officedocument.customXmlProperties+xml"/>
  <Override PartName="/customXml/itemProps2291.xml" ContentType="application/vnd.openxmlformats-officedocument.customXmlProperties+xml"/>
  <Override PartName="/customXml/itemProps2292.xml" ContentType="application/vnd.openxmlformats-officedocument.customXmlProperties+xml"/>
  <Override PartName="/customXml/itemProps2293.xml" ContentType="application/vnd.openxmlformats-officedocument.customXmlProperties+xml"/>
  <Override PartName="/customXml/itemProps2294.xml" ContentType="application/vnd.openxmlformats-officedocument.customXmlProperties+xml"/>
  <Override PartName="/customXml/itemProps2295.xml" ContentType="application/vnd.openxmlformats-officedocument.customXmlProperties+xml"/>
  <Override PartName="/customXml/itemProps2296.xml" ContentType="application/vnd.openxmlformats-officedocument.customXmlProperties+xml"/>
  <Override PartName="/customXml/itemProps2297.xml" ContentType="application/vnd.openxmlformats-officedocument.customXmlProperties+xml"/>
  <Override PartName="/customXml/itemProps2298.xml" ContentType="application/vnd.openxmlformats-officedocument.customXmlProperties+xml"/>
  <Override PartName="/customXml/itemProps2299.xml" ContentType="application/vnd.openxmlformats-officedocument.customXmlProperties+xml"/>
  <Override PartName="/customXml/itemProps2300.xml" ContentType="application/vnd.openxmlformats-officedocument.customXmlProperties+xml"/>
  <Override PartName="/customXml/itemProps2301.xml" ContentType="application/vnd.openxmlformats-officedocument.customXmlProperties+xml"/>
  <Override PartName="/customXml/itemProps2302.xml" ContentType="application/vnd.openxmlformats-officedocument.customXmlProperties+xml"/>
  <Override PartName="/customXml/itemProps2303.xml" ContentType="application/vnd.openxmlformats-officedocument.customXmlProperties+xml"/>
  <Override PartName="/customXml/itemProps2304.xml" ContentType="application/vnd.openxmlformats-officedocument.customXmlProperties+xml"/>
  <Override PartName="/customXml/itemProps2305.xml" ContentType="application/vnd.openxmlformats-officedocument.customXmlProperties+xml"/>
  <Override PartName="/customXml/itemProps2306.xml" ContentType="application/vnd.openxmlformats-officedocument.customXmlProperties+xml"/>
  <Override PartName="/customXml/itemProps2307.xml" ContentType="application/vnd.openxmlformats-officedocument.customXmlProperties+xml"/>
  <Override PartName="/customXml/itemProps2308.xml" ContentType="application/vnd.openxmlformats-officedocument.customXmlProperties+xml"/>
  <Override PartName="/customXml/itemProps2309.xml" ContentType="application/vnd.openxmlformats-officedocument.customXmlProperties+xml"/>
  <Override PartName="/customXml/itemProps2310.xml" ContentType="application/vnd.openxmlformats-officedocument.customXmlProperties+xml"/>
  <Override PartName="/customXml/itemProps2311.xml" ContentType="application/vnd.openxmlformats-officedocument.customXmlProperties+xml"/>
  <Override PartName="/customXml/itemProps2312.xml" ContentType="application/vnd.openxmlformats-officedocument.customXmlProperties+xml"/>
  <Override PartName="/customXml/itemProps2313.xml" ContentType="application/vnd.openxmlformats-officedocument.customXmlProperties+xml"/>
  <Override PartName="/customXml/itemProps2314.xml" ContentType="application/vnd.openxmlformats-officedocument.customXmlProperties+xml"/>
  <Override PartName="/customXml/itemProps2315.xml" ContentType="application/vnd.openxmlformats-officedocument.customXmlProperties+xml"/>
  <Override PartName="/customXml/itemProps2316.xml" ContentType="application/vnd.openxmlformats-officedocument.customXmlProperties+xml"/>
  <Override PartName="/customXml/itemProps2317.xml" ContentType="application/vnd.openxmlformats-officedocument.customXmlProperties+xml"/>
  <Override PartName="/customXml/itemProps2318.xml" ContentType="application/vnd.openxmlformats-officedocument.customXmlProperties+xml"/>
  <Override PartName="/customXml/itemProps2319.xml" ContentType="application/vnd.openxmlformats-officedocument.customXmlProperties+xml"/>
  <Override PartName="/customXml/itemProps2320.xml" ContentType="application/vnd.openxmlformats-officedocument.customXmlProperties+xml"/>
  <Override PartName="/customXml/itemProps2321.xml" ContentType="application/vnd.openxmlformats-officedocument.customXmlProperties+xml"/>
  <Override PartName="/customXml/itemProps2322.xml" ContentType="application/vnd.openxmlformats-officedocument.customXmlProperties+xml"/>
  <Override PartName="/customXml/itemProps2323.xml" ContentType="application/vnd.openxmlformats-officedocument.customXmlProperties+xml"/>
  <Override PartName="/customXml/itemProps2324.xml" ContentType="application/vnd.openxmlformats-officedocument.customXmlProperties+xml"/>
  <Override PartName="/customXml/itemProps2325.xml" ContentType="application/vnd.openxmlformats-officedocument.customXmlProperties+xml"/>
  <Override PartName="/customXml/itemProps2326.xml" ContentType="application/vnd.openxmlformats-officedocument.customXmlProperties+xml"/>
  <Override PartName="/customXml/itemProps2327.xml" ContentType="application/vnd.openxmlformats-officedocument.customXmlProperties+xml"/>
  <Override PartName="/customXml/itemProps2328.xml" ContentType="application/vnd.openxmlformats-officedocument.customXmlProperties+xml"/>
  <Override PartName="/customXml/itemProps2329.xml" ContentType="application/vnd.openxmlformats-officedocument.customXmlProperties+xml"/>
  <Override PartName="/customXml/itemProps2330.xml" ContentType="application/vnd.openxmlformats-officedocument.customXmlProperties+xml"/>
  <Override PartName="/customXml/itemProps2331.xml" ContentType="application/vnd.openxmlformats-officedocument.customXmlProperties+xml"/>
  <Override PartName="/customXml/itemProps2332.xml" ContentType="application/vnd.openxmlformats-officedocument.customXmlProperties+xml"/>
  <Override PartName="/customXml/itemProps2333.xml" ContentType="application/vnd.openxmlformats-officedocument.customXmlProperties+xml"/>
  <Override PartName="/customXml/itemProps2334.xml" ContentType="application/vnd.openxmlformats-officedocument.customXmlProperties+xml"/>
  <Override PartName="/customXml/itemProps2335.xml" ContentType="application/vnd.openxmlformats-officedocument.customXmlProperties+xml"/>
  <Override PartName="/customXml/itemProps2336.xml" ContentType="application/vnd.openxmlformats-officedocument.customXmlProperties+xml"/>
  <Override PartName="/customXml/itemProps2337.xml" ContentType="application/vnd.openxmlformats-officedocument.customXmlProperties+xml"/>
  <Override PartName="/customXml/itemProps2338.xml" ContentType="application/vnd.openxmlformats-officedocument.customXmlProperties+xml"/>
  <Override PartName="/customXml/itemProps2339.xml" ContentType="application/vnd.openxmlformats-officedocument.customXmlProperties+xml"/>
  <Override PartName="/customXml/itemProps2340.xml" ContentType="application/vnd.openxmlformats-officedocument.customXmlProperties+xml"/>
  <Override PartName="/customXml/itemProps2341.xml" ContentType="application/vnd.openxmlformats-officedocument.customXmlProperties+xml"/>
  <Override PartName="/customXml/itemProps2342.xml" ContentType="application/vnd.openxmlformats-officedocument.customXmlProperties+xml"/>
  <Override PartName="/customXml/itemProps2343.xml" ContentType="application/vnd.openxmlformats-officedocument.customXmlProperties+xml"/>
  <Override PartName="/customXml/itemProps2344.xml" ContentType="application/vnd.openxmlformats-officedocument.customXmlProperties+xml"/>
  <Override PartName="/customXml/itemProps2345.xml" ContentType="application/vnd.openxmlformats-officedocument.customXmlProperties+xml"/>
  <Override PartName="/customXml/itemProps2346.xml" ContentType="application/vnd.openxmlformats-officedocument.customXmlProperties+xml"/>
  <Override PartName="/customXml/itemProps2347.xml" ContentType="application/vnd.openxmlformats-officedocument.customXmlProperties+xml"/>
  <Override PartName="/customXml/itemProps2348.xml" ContentType="application/vnd.openxmlformats-officedocument.customXmlProperties+xml"/>
  <Override PartName="/customXml/itemProps2349.xml" ContentType="application/vnd.openxmlformats-officedocument.customXmlProperties+xml"/>
  <Override PartName="/customXml/itemProps2350.xml" ContentType="application/vnd.openxmlformats-officedocument.customXmlProperties+xml"/>
  <Override PartName="/customXml/itemProps2351.xml" ContentType="application/vnd.openxmlformats-officedocument.customXmlProperties+xml"/>
  <Override PartName="/customXml/itemProps2352.xml" ContentType="application/vnd.openxmlformats-officedocument.customXmlProperties+xml"/>
  <Override PartName="/customXml/itemProps2353.xml" ContentType="application/vnd.openxmlformats-officedocument.customXmlProperties+xml"/>
  <Override PartName="/customXml/itemProps2354.xml" ContentType="application/vnd.openxmlformats-officedocument.customXmlProperties+xml"/>
  <Override PartName="/customXml/itemProps2355.xml" ContentType="application/vnd.openxmlformats-officedocument.customXmlProperties+xml"/>
  <Override PartName="/customXml/itemProps2356.xml" ContentType="application/vnd.openxmlformats-officedocument.customXmlProperties+xml"/>
  <Override PartName="/customXml/itemProps2357.xml" ContentType="application/vnd.openxmlformats-officedocument.customXmlProperties+xml"/>
  <Override PartName="/customXml/itemProps2358.xml" ContentType="application/vnd.openxmlformats-officedocument.customXmlProperties+xml"/>
  <Override PartName="/customXml/itemProps2359.xml" ContentType="application/vnd.openxmlformats-officedocument.customXmlProperties+xml"/>
  <Override PartName="/customXml/itemProps2360.xml" ContentType="application/vnd.openxmlformats-officedocument.customXmlProperties+xml"/>
  <Override PartName="/customXml/itemProps2361.xml" ContentType="application/vnd.openxmlformats-officedocument.customXmlProperties+xml"/>
  <Override PartName="/customXml/itemProps2362.xml" ContentType="application/vnd.openxmlformats-officedocument.customXmlProperties+xml"/>
  <Override PartName="/customXml/itemProps2363.xml" ContentType="application/vnd.openxmlformats-officedocument.customXmlProperties+xml"/>
  <Override PartName="/customXml/itemProps2364.xml" ContentType="application/vnd.openxmlformats-officedocument.customXmlProperties+xml"/>
  <Override PartName="/customXml/itemProps2365.xml" ContentType="application/vnd.openxmlformats-officedocument.customXmlProperties+xml"/>
  <Override PartName="/customXml/itemProps2366.xml" ContentType="application/vnd.openxmlformats-officedocument.customXmlProperties+xml"/>
  <Override PartName="/customXml/itemProps2367.xml" ContentType="application/vnd.openxmlformats-officedocument.customXmlProperties+xml"/>
  <Override PartName="/customXml/itemProps2368.xml" ContentType="application/vnd.openxmlformats-officedocument.customXmlProperties+xml"/>
  <Override PartName="/customXml/itemProps2369.xml" ContentType="application/vnd.openxmlformats-officedocument.customXmlProperties+xml"/>
  <Override PartName="/customXml/itemProps2370.xml" ContentType="application/vnd.openxmlformats-officedocument.customXmlProperties+xml"/>
  <Override PartName="/customXml/itemProps2371.xml" ContentType="application/vnd.openxmlformats-officedocument.customXmlProperties+xml"/>
  <Override PartName="/customXml/itemProps2372.xml" ContentType="application/vnd.openxmlformats-officedocument.customXmlProperties+xml"/>
  <Override PartName="/customXml/itemProps2373.xml" ContentType="application/vnd.openxmlformats-officedocument.customXmlProperties+xml"/>
  <Override PartName="/customXml/itemProps2374.xml" ContentType="application/vnd.openxmlformats-officedocument.customXmlProperties+xml"/>
  <Override PartName="/customXml/itemProps2375.xml" ContentType="application/vnd.openxmlformats-officedocument.customXmlProperties+xml"/>
  <Override PartName="/customXml/itemProps2376.xml" ContentType="application/vnd.openxmlformats-officedocument.customXmlProperties+xml"/>
  <Override PartName="/customXml/itemProps2377.xml" ContentType="application/vnd.openxmlformats-officedocument.customXmlProperties+xml"/>
  <Override PartName="/customXml/itemProps2378.xml" ContentType="application/vnd.openxmlformats-officedocument.customXmlProperties+xml"/>
  <Override PartName="/customXml/itemProps2379.xml" ContentType="application/vnd.openxmlformats-officedocument.customXmlProperties+xml"/>
  <Override PartName="/customXml/itemProps2380.xml" ContentType="application/vnd.openxmlformats-officedocument.customXmlProperties+xml"/>
  <Override PartName="/customXml/itemProps2381.xml" ContentType="application/vnd.openxmlformats-officedocument.customXmlProperties+xml"/>
  <Override PartName="/customXml/itemProps2382.xml" ContentType="application/vnd.openxmlformats-officedocument.customXmlProperties+xml"/>
  <Override PartName="/customXml/itemProps2383.xml" ContentType="application/vnd.openxmlformats-officedocument.customXmlProperties+xml"/>
  <Override PartName="/customXml/itemProps2384.xml" ContentType="application/vnd.openxmlformats-officedocument.customXmlProperties+xml"/>
  <Override PartName="/customXml/itemProps2385.xml" ContentType="application/vnd.openxmlformats-officedocument.customXmlProperties+xml"/>
  <Override PartName="/customXml/itemProps2386.xml" ContentType="application/vnd.openxmlformats-officedocument.customXmlProperties+xml"/>
  <Override PartName="/customXml/itemProps2387.xml" ContentType="application/vnd.openxmlformats-officedocument.customXmlProperties+xml"/>
  <Override PartName="/customXml/itemProps2388.xml" ContentType="application/vnd.openxmlformats-officedocument.customXmlProperties+xml"/>
  <Override PartName="/customXml/itemProps2389.xml" ContentType="application/vnd.openxmlformats-officedocument.customXmlProperties+xml"/>
  <Override PartName="/customXml/itemProps2390.xml" ContentType="application/vnd.openxmlformats-officedocument.customXmlProperties+xml"/>
  <Override PartName="/customXml/itemProps2391.xml" ContentType="application/vnd.openxmlformats-officedocument.customXmlProperties+xml"/>
  <Override PartName="/customXml/itemProps2392.xml" ContentType="application/vnd.openxmlformats-officedocument.customXmlProperties+xml"/>
  <Override PartName="/customXml/itemProps2393.xml" ContentType="application/vnd.openxmlformats-officedocument.customXmlProperties+xml"/>
  <Override PartName="/customXml/itemProps2394.xml" ContentType="application/vnd.openxmlformats-officedocument.customXmlProperties+xml"/>
  <Override PartName="/customXml/itemProps2395.xml" ContentType="application/vnd.openxmlformats-officedocument.customXmlProperties+xml"/>
  <Override PartName="/customXml/itemProps2396.xml" ContentType="application/vnd.openxmlformats-officedocument.customXmlProperties+xml"/>
  <Override PartName="/customXml/itemProps2397.xml" ContentType="application/vnd.openxmlformats-officedocument.customXmlProperties+xml"/>
  <Override PartName="/customXml/itemProps2398.xml" ContentType="application/vnd.openxmlformats-officedocument.customXmlProperties+xml"/>
  <Override PartName="/customXml/itemProps2399.xml" ContentType="application/vnd.openxmlformats-officedocument.customXmlProperties+xml"/>
  <Override PartName="/customXml/itemProps2400.xml" ContentType="application/vnd.openxmlformats-officedocument.customXmlProperties+xml"/>
  <Override PartName="/customXml/itemProps2401.xml" ContentType="application/vnd.openxmlformats-officedocument.customXmlProperties+xml"/>
  <Override PartName="/customXml/itemProps2402.xml" ContentType="application/vnd.openxmlformats-officedocument.customXmlProperties+xml"/>
  <Override PartName="/customXml/itemProps2403.xml" ContentType="application/vnd.openxmlformats-officedocument.customXmlProperties+xml"/>
  <Override PartName="/customXml/itemProps2404.xml" ContentType="application/vnd.openxmlformats-officedocument.customXmlProperties+xml"/>
  <Override PartName="/customXml/itemProps2405.xml" ContentType="application/vnd.openxmlformats-officedocument.customXmlProperties+xml"/>
  <Override PartName="/customXml/itemProps2406.xml" ContentType="application/vnd.openxmlformats-officedocument.customXmlProperties+xml"/>
  <Override PartName="/customXml/itemProps2407.xml" ContentType="application/vnd.openxmlformats-officedocument.customXmlProperties+xml"/>
  <Override PartName="/customXml/itemProps2408.xml" ContentType="application/vnd.openxmlformats-officedocument.customXmlProperties+xml"/>
  <Override PartName="/customXml/itemProps2409.xml" ContentType="application/vnd.openxmlformats-officedocument.customXmlProperties+xml"/>
  <Override PartName="/customXml/itemProps2410.xml" ContentType="application/vnd.openxmlformats-officedocument.customXmlProperties+xml"/>
  <Override PartName="/customXml/itemProps2411.xml" ContentType="application/vnd.openxmlformats-officedocument.customXmlProperties+xml"/>
  <Override PartName="/customXml/itemProps2412.xml" ContentType="application/vnd.openxmlformats-officedocument.customXmlProperties+xml"/>
  <Override PartName="/customXml/itemProps2413.xml" ContentType="application/vnd.openxmlformats-officedocument.customXmlProperties+xml"/>
  <Override PartName="/customXml/itemProps2414.xml" ContentType="application/vnd.openxmlformats-officedocument.customXmlProperties+xml"/>
  <Override PartName="/customXml/itemProps2415.xml" ContentType="application/vnd.openxmlformats-officedocument.customXmlProperties+xml"/>
  <Override PartName="/customXml/itemProps2416.xml" ContentType="application/vnd.openxmlformats-officedocument.customXmlProperties+xml"/>
  <Override PartName="/customXml/itemProps2417.xml" ContentType="application/vnd.openxmlformats-officedocument.customXmlProperties+xml"/>
  <Override PartName="/customXml/itemProps2418.xml" ContentType="application/vnd.openxmlformats-officedocument.customXmlProperties+xml"/>
  <Override PartName="/customXml/itemProps2419.xml" ContentType="application/vnd.openxmlformats-officedocument.customXmlProperties+xml"/>
  <Override PartName="/customXml/itemProps2420.xml" ContentType="application/vnd.openxmlformats-officedocument.customXmlProperties+xml"/>
  <Override PartName="/customXml/itemProps2421.xml" ContentType="application/vnd.openxmlformats-officedocument.customXmlProperties+xml"/>
  <Override PartName="/customXml/itemProps2422.xml" ContentType="application/vnd.openxmlformats-officedocument.customXmlProperties+xml"/>
  <Override PartName="/customXml/itemProps2423.xml" ContentType="application/vnd.openxmlformats-officedocument.customXmlProperties+xml"/>
  <Override PartName="/customXml/itemProps2424.xml" ContentType="application/vnd.openxmlformats-officedocument.customXmlProperties+xml"/>
  <Override PartName="/customXml/itemProps2425.xml" ContentType="application/vnd.openxmlformats-officedocument.customXmlProperties+xml"/>
  <Override PartName="/customXml/itemProps2426.xml" ContentType="application/vnd.openxmlformats-officedocument.customXmlProperties+xml"/>
  <Override PartName="/customXml/itemProps2427.xml" ContentType="application/vnd.openxmlformats-officedocument.customXmlProperties+xml"/>
  <Override PartName="/customXml/itemProps2428.xml" ContentType="application/vnd.openxmlformats-officedocument.customXmlProperties+xml"/>
  <Override PartName="/customXml/itemProps2429.xml" ContentType="application/vnd.openxmlformats-officedocument.customXmlProperties+xml"/>
  <Override PartName="/customXml/itemProps2430.xml" ContentType="application/vnd.openxmlformats-officedocument.customXmlProperties+xml"/>
  <Override PartName="/customXml/itemProps2431.xml" ContentType="application/vnd.openxmlformats-officedocument.customXmlProperties+xml"/>
  <Override PartName="/customXml/itemProps2432.xml" ContentType="application/vnd.openxmlformats-officedocument.customXmlProperties+xml"/>
  <Override PartName="/customXml/itemProps2433.xml" ContentType="application/vnd.openxmlformats-officedocument.customXmlProperties+xml"/>
  <Override PartName="/customXml/itemProps2434.xml" ContentType="application/vnd.openxmlformats-officedocument.customXmlProperties+xml"/>
  <Override PartName="/customXml/itemProps2435.xml" ContentType="application/vnd.openxmlformats-officedocument.customXmlProperties+xml"/>
  <Override PartName="/customXml/itemProps2436.xml" ContentType="application/vnd.openxmlformats-officedocument.customXmlProperties+xml"/>
  <Override PartName="/customXml/itemProps2437.xml" ContentType="application/vnd.openxmlformats-officedocument.customXmlProperties+xml"/>
  <Override PartName="/customXml/itemProps2438.xml" ContentType="application/vnd.openxmlformats-officedocument.customXmlProperties+xml"/>
  <Override PartName="/customXml/itemProps2439.xml" ContentType="application/vnd.openxmlformats-officedocument.customXmlProperties+xml"/>
  <Override PartName="/customXml/itemProps2440.xml" ContentType="application/vnd.openxmlformats-officedocument.customXmlProperties+xml"/>
  <Override PartName="/customXml/itemProps2441.xml" ContentType="application/vnd.openxmlformats-officedocument.customXmlProperties+xml"/>
  <Override PartName="/customXml/itemProps2442.xml" ContentType="application/vnd.openxmlformats-officedocument.customXmlProperties+xml"/>
  <Override PartName="/customXml/itemProps2443.xml" ContentType="application/vnd.openxmlformats-officedocument.customXmlProperties+xml"/>
  <Override PartName="/customXml/itemProps2444.xml" ContentType="application/vnd.openxmlformats-officedocument.customXmlProperties+xml"/>
  <Override PartName="/customXml/itemProps2445.xml" ContentType="application/vnd.openxmlformats-officedocument.customXmlProperties+xml"/>
  <Override PartName="/customXml/itemProps2446.xml" ContentType="application/vnd.openxmlformats-officedocument.customXmlProperties+xml"/>
  <Override PartName="/customXml/itemProps2447.xml" ContentType="application/vnd.openxmlformats-officedocument.customXmlProperties+xml"/>
  <Override PartName="/customXml/itemProps2448.xml" ContentType="application/vnd.openxmlformats-officedocument.customXmlProperties+xml"/>
  <Override PartName="/customXml/itemProps2449.xml" ContentType="application/vnd.openxmlformats-officedocument.customXmlProperties+xml"/>
  <Override PartName="/customXml/itemProps2450.xml" ContentType="application/vnd.openxmlformats-officedocument.customXmlProperties+xml"/>
  <Override PartName="/customXml/itemProps2451.xml" ContentType="application/vnd.openxmlformats-officedocument.customXmlProperties+xml"/>
  <Override PartName="/customXml/itemProps2452.xml" ContentType="application/vnd.openxmlformats-officedocument.customXmlProperties+xml"/>
  <Override PartName="/customXml/itemProps2453.xml" ContentType="application/vnd.openxmlformats-officedocument.customXmlProperties+xml"/>
  <Override PartName="/customXml/itemProps2454.xml" ContentType="application/vnd.openxmlformats-officedocument.customXmlProperties+xml"/>
  <Override PartName="/customXml/itemProps2455.xml" ContentType="application/vnd.openxmlformats-officedocument.customXmlProperties+xml"/>
  <Override PartName="/customXml/itemProps2456.xml" ContentType="application/vnd.openxmlformats-officedocument.customXmlProperties+xml"/>
  <Override PartName="/customXml/itemProps2457.xml" ContentType="application/vnd.openxmlformats-officedocument.customXmlProperties+xml"/>
  <Override PartName="/customXml/itemProps2458.xml" ContentType="application/vnd.openxmlformats-officedocument.customXmlProperties+xml"/>
  <Override PartName="/customXml/itemProps2459.xml" ContentType="application/vnd.openxmlformats-officedocument.customXmlProperties+xml"/>
  <Override PartName="/customXml/itemProps2460.xml" ContentType="application/vnd.openxmlformats-officedocument.customXmlProperties+xml"/>
  <Override PartName="/customXml/itemProps2461.xml" ContentType="application/vnd.openxmlformats-officedocument.customXmlProperties+xml"/>
  <Override PartName="/customXml/itemProps2462.xml" ContentType="application/vnd.openxmlformats-officedocument.customXmlProperties+xml"/>
  <Override PartName="/customXml/itemProps2463.xml" ContentType="application/vnd.openxmlformats-officedocument.customXmlProperties+xml"/>
  <Override PartName="/customXml/itemProps2464.xml" ContentType="application/vnd.openxmlformats-officedocument.customXmlProperties+xml"/>
  <Override PartName="/customXml/itemProps2465.xml" ContentType="application/vnd.openxmlformats-officedocument.customXmlProperties+xml"/>
  <Override PartName="/customXml/itemProps2466.xml" ContentType="application/vnd.openxmlformats-officedocument.customXmlProperties+xml"/>
  <Override PartName="/customXml/itemProps2467.xml" ContentType="application/vnd.openxmlformats-officedocument.customXmlProperties+xml"/>
  <Override PartName="/customXml/itemProps2468.xml" ContentType="application/vnd.openxmlformats-officedocument.customXmlProperties+xml"/>
  <Override PartName="/customXml/itemProps2469.xml" ContentType="application/vnd.openxmlformats-officedocument.customXmlProperties+xml"/>
  <Override PartName="/customXml/itemProps2470.xml" ContentType="application/vnd.openxmlformats-officedocument.customXmlProperties+xml"/>
  <Override PartName="/customXml/itemProps2471.xml" ContentType="application/vnd.openxmlformats-officedocument.customXmlProperties+xml"/>
  <Override PartName="/customXml/itemProps2472.xml" ContentType="application/vnd.openxmlformats-officedocument.customXmlProperties+xml"/>
  <Override PartName="/customXml/itemProps2473.xml" ContentType="application/vnd.openxmlformats-officedocument.customXmlProperties+xml"/>
  <Override PartName="/customXml/itemProps2474.xml" ContentType="application/vnd.openxmlformats-officedocument.customXmlProperties+xml"/>
  <Override PartName="/customXml/itemProps2475.xml" ContentType="application/vnd.openxmlformats-officedocument.customXmlProperties+xml"/>
  <Override PartName="/customXml/itemProps2476.xml" ContentType="application/vnd.openxmlformats-officedocument.customXmlProperties+xml"/>
  <Override PartName="/customXml/itemProps2477.xml" ContentType="application/vnd.openxmlformats-officedocument.customXmlProperties+xml"/>
  <Override PartName="/customXml/itemProps2478.xml" ContentType="application/vnd.openxmlformats-officedocument.customXmlProperties+xml"/>
  <Override PartName="/customXml/itemProps2479.xml" ContentType="application/vnd.openxmlformats-officedocument.customXmlProperties+xml"/>
  <Override PartName="/customXml/itemProps2480.xml" ContentType="application/vnd.openxmlformats-officedocument.customXmlProperties+xml"/>
  <Override PartName="/customXml/itemProps2481.xml" ContentType="application/vnd.openxmlformats-officedocument.customXmlProperties+xml"/>
  <Override PartName="/customXml/itemProps2482.xml" ContentType="application/vnd.openxmlformats-officedocument.customXmlProperties+xml"/>
  <Override PartName="/customXml/itemProps2483.xml" ContentType="application/vnd.openxmlformats-officedocument.customXmlProperties+xml"/>
  <Override PartName="/customXml/itemProps2484.xml" ContentType="application/vnd.openxmlformats-officedocument.customXmlProperties+xml"/>
  <Override PartName="/customXml/itemProps2485.xml" ContentType="application/vnd.openxmlformats-officedocument.customXmlProperties+xml"/>
  <Override PartName="/customXml/itemProps2486.xml" ContentType="application/vnd.openxmlformats-officedocument.customXmlProperties+xml"/>
  <Override PartName="/customXml/itemProps2487.xml" ContentType="application/vnd.openxmlformats-officedocument.customXmlProperties+xml"/>
  <Override PartName="/customXml/itemProps2488.xml" ContentType="application/vnd.openxmlformats-officedocument.customXmlProperties+xml"/>
  <Override PartName="/customXml/itemProps2489.xml" ContentType="application/vnd.openxmlformats-officedocument.customXmlProperties+xml"/>
  <Override PartName="/customXml/itemProps2490.xml" ContentType="application/vnd.openxmlformats-officedocument.customXmlProperties+xml"/>
  <Override PartName="/customXml/itemProps2491.xml" ContentType="application/vnd.openxmlformats-officedocument.customXmlProperties+xml"/>
  <Override PartName="/customXml/itemProps2492.xml" ContentType="application/vnd.openxmlformats-officedocument.customXmlProperties+xml"/>
  <Override PartName="/customXml/itemProps2493.xml" ContentType="application/vnd.openxmlformats-officedocument.customXmlProperties+xml"/>
  <Override PartName="/customXml/itemProps2494.xml" ContentType="application/vnd.openxmlformats-officedocument.customXmlProperties+xml"/>
  <Override PartName="/customXml/itemProps2495.xml" ContentType="application/vnd.openxmlformats-officedocument.customXmlProperties+xml"/>
  <Override PartName="/customXml/itemProps2496.xml" ContentType="application/vnd.openxmlformats-officedocument.customXmlProperties+xml"/>
  <Override PartName="/customXml/itemProps2497.xml" ContentType="application/vnd.openxmlformats-officedocument.customXmlProperties+xml"/>
  <Override PartName="/customXml/itemProps2498.xml" ContentType="application/vnd.openxmlformats-officedocument.customXmlProperties+xml"/>
  <Override PartName="/customXml/itemProps2499.xml" ContentType="application/vnd.openxmlformats-officedocument.customXmlProperties+xml"/>
  <Override PartName="/customXml/itemProps2500.xml" ContentType="application/vnd.openxmlformats-officedocument.customXmlProperties+xml"/>
  <Override PartName="/customXml/itemProps2501.xml" ContentType="application/vnd.openxmlformats-officedocument.customXmlProperties+xml"/>
  <Override PartName="/customXml/itemProps2502.xml" ContentType="application/vnd.openxmlformats-officedocument.customXmlProperties+xml"/>
  <Override PartName="/customXml/itemProps2503.xml" ContentType="application/vnd.openxmlformats-officedocument.customXmlProperties+xml"/>
  <Override PartName="/customXml/itemProps2504.xml" ContentType="application/vnd.openxmlformats-officedocument.customXmlProperties+xml"/>
  <Override PartName="/customXml/itemProps2505.xml" ContentType="application/vnd.openxmlformats-officedocument.customXmlProperties+xml"/>
  <Override PartName="/customXml/itemProps2506.xml" ContentType="application/vnd.openxmlformats-officedocument.customXmlProperties+xml"/>
  <Override PartName="/customXml/itemProps2507.xml" ContentType="application/vnd.openxmlformats-officedocument.customXmlProperties+xml"/>
  <Override PartName="/customXml/itemProps2508.xml" ContentType="application/vnd.openxmlformats-officedocument.customXmlProperties+xml"/>
  <Override PartName="/customXml/itemProps2509.xml" ContentType="application/vnd.openxmlformats-officedocument.customXmlProperties+xml"/>
  <Override PartName="/customXml/itemProps2510.xml" ContentType="application/vnd.openxmlformats-officedocument.customXmlProperties+xml"/>
  <Override PartName="/customXml/itemProps2511.xml" ContentType="application/vnd.openxmlformats-officedocument.customXmlProperties+xml"/>
  <Override PartName="/customXml/itemProps2512.xml" ContentType="application/vnd.openxmlformats-officedocument.customXmlProperties+xml"/>
  <Override PartName="/customXml/itemProps2513.xml" ContentType="application/vnd.openxmlformats-officedocument.customXmlProperties+xml"/>
  <Override PartName="/customXml/itemProps2514.xml" ContentType="application/vnd.openxmlformats-officedocument.customXmlProperties+xml"/>
  <Override PartName="/customXml/itemProps2515.xml" ContentType="application/vnd.openxmlformats-officedocument.customXmlProperties+xml"/>
  <Override PartName="/customXml/itemProps2516.xml" ContentType="application/vnd.openxmlformats-officedocument.customXmlProperties+xml"/>
  <Override PartName="/customXml/itemProps2517.xml" ContentType="application/vnd.openxmlformats-officedocument.customXmlProperties+xml"/>
  <Override PartName="/customXml/itemProps2518.xml" ContentType="application/vnd.openxmlformats-officedocument.customXmlProperties+xml"/>
  <Override PartName="/customXml/itemProps2519.xml" ContentType="application/vnd.openxmlformats-officedocument.customXmlProperties+xml"/>
  <Override PartName="/customXml/itemProps2520.xml" ContentType="application/vnd.openxmlformats-officedocument.customXmlProperties+xml"/>
  <Override PartName="/customXml/itemProps2521.xml" ContentType="application/vnd.openxmlformats-officedocument.customXmlProperties+xml"/>
  <Override PartName="/customXml/itemProps2522.xml" ContentType="application/vnd.openxmlformats-officedocument.customXmlProperties+xml"/>
  <Override PartName="/customXml/itemProps2523.xml" ContentType="application/vnd.openxmlformats-officedocument.customXmlProperties+xml"/>
  <Override PartName="/customXml/itemProps2524.xml" ContentType="application/vnd.openxmlformats-officedocument.customXmlProperties+xml"/>
  <Override PartName="/customXml/itemProps2525.xml" ContentType="application/vnd.openxmlformats-officedocument.customXmlProperties+xml"/>
  <Override PartName="/customXml/itemProps2526.xml" ContentType="application/vnd.openxmlformats-officedocument.customXmlProperties+xml"/>
  <Override PartName="/customXml/itemProps2527.xml" ContentType="application/vnd.openxmlformats-officedocument.customXmlProperties+xml"/>
  <Override PartName="/customXml/itemProps2528.xml" ContentType="application/vnd.openxmlformats-officedocument.customXmlProperties+xml"/>
  <Override PartName="/customXml/itemProps2529.xml" ContentType="application/vnd.openxmlformats-officedocument.customXmlProperties+xml"/>
  <Override PartName="/customXml/itemProps2530.xml" ContentType="application/vnd.openxmlformats-officedocument.customXmlProperties+xml"/>
  <Override PartName="/customXml/itemProps2531.xml" ContentType="application/vnd.openxmlformats-officedocument.customXmlProperties+xml"/>
  <Override PartName="/customXml/itemProps2532.xml" ContentType="application/vnd.openxmlformats-officedocument.customXmlProperties+xml"/>
  <Override PartName="/customXml/itemProps2533.xml" ContentType="application/vnd.openxmlformats-officedocument.customXmlProperties+xml"/>
  <Override PartName="/customXml/itemProps2534.xml" ContentType="application/vnd.openxmlformats-officedocument.customXmlProperties+xml"/>
  <Override PartName="/customXml/itemProps2535.xml" ContentType="application/vnd.openxmlformats-officedocument.customXmlProperties+xml"/>
  <Override PartName="/customXml/itemProps2536.xml" ContentType="application/vnd.openxmlformats-officedocument.customXmlProperties+xml"/>
  <Override PartName="/customXml/itemProps2537.xml" ContentType="application/vnd.openxmlformats-officedocument.customXmlProperties+xml"/>
  <Override PartName="/customXml/itemProps2538.xml" ContentType="application/vnd.openxmlformats-officedocument.customXmlProperties+xml"/>
  <Override PartName="/customXml/itemProps2539.xml" ContentType="application/vnd.openxmlformats-officedocument.customXmlProperties+xml"/>
  <Override PartName="/customXml/itemProps2540.xml" ContentType="application/vnd.openxmlformats-officedocument.customXmlProperties+xml"/>
  <Override PartName="/customXml/itemProps2541.xml" ContentType="application/vnd.openxmlformats-officedocument.customXmlProperties+xml"/>
  <Override PartName="/customXml/itemProps2542.xml" ContentType="application/vnd.openxmlformats-officedocument.customXmlProperties+xml"/>
  <Override PartName="/customXml/itemProps2543.xml" ContentType="application/vnd.openxmlformats-officedocument.customXmlProperties+xml"/>
  <Override PartName="/customXml/itemProps2544.xml" ContentType="application/vnd.openxmlformats-officedocument.customXmlProperties+xml"/>
  <Override PartName="/customXml/itemProps2545.xml" ContentType="application/vnd.openxmlformats-officedocument.customXmlProperties+xml"/>
  <Override PartName="/customXml/itemProps2546.xml" ContentType="application/vnd.openxmlformats-officedocument.customXmlProperties+xml"/>
  <Override PartName="/customXml/itemProps2547.xml" ContentType="application/vnd.openxmlformats-officedocument.customXmlProperties+xml"/>
  <Override PartName="/customXml/itemProps2548.xml" ContentType="application/vnd.openxmlformats-officedocument.customXmlProperties+xml"/>
  <Override PartName="/customXml/itemProps2549.xml" ContentType="application/vnd.openxmlformats-officedocument.customXmlProperties+xml"/>
  <Override PartName="/customXml/itemProps2550.xml" ContentType="application/vnd.openxmlformats-officedocument.customXmlProperties+xml"/>
  <Override PartName="/customXml/itemProps2551.xml" ContentType="application/vnd.openxmlformats-officedocument.customXmlProperties+xml"/>
  <Override PartName="/customXml/itemProps2552.xml" ContentType="application/vnd.openxmlformats-officedocument.customXmlProperties+xml"/>
  <Override PartName="/customXml/itemProps2553.xml" ContentType="application/vnd.openxmlformats-officedocument.customXmlProperties+xml"/>
  <Override PartName="/customXml/itemProps2554.xml" ContentType="application/vnd.openxmlformats-officedocument.customXmlProperties+xml"/>
  <Override PartName="/customXml/itemProps2555.xml" ContentType="application/vnd.openxmlformats-officedocument.customXmlProperties+xml"/>
  <Override PartName="/customXml/itemProps2556.xml" ContentType="application/vnd.openxmlformats-officedocument.customXmlProperties+xml"/>
  <Override PartName="/customXml/itemProps2557.xml" ContentType="application/vnd.openxmlformats-officedocument.customXmlProperties+xml"/>
  <Override PartName="/customXml/itemProps2558.xml" ContentType="application/vnd.openxmlformats-officedocument.customXmlProperties+xml"/>
  <Override PartName="/customXml/itemProps2559.xml" ContentType="application/vnd.openxmlformats-officedocument.customXmlProperties+xml"/>
  <Override PartName="/customXml/itemProps2560.xml" ContentType="application/vnd.openxmlformats-officedocument.customXmlProperties+xml"/>
  <Override PartName="/customXml/itemProps2561.xml" ContentType="application/vnd.openxmlformats-officedocument.customXmlProperties+xml"/>
  <Override PartName="/customXml/itemProps2562.xml" ContentType="application/vnd.openxmlformats-officedocument.customXmlProperties+xml"/>
  <Override PartName="/customXml/itemProps2563.xml" ContentType="application/vnd.openxmlformats-officedocument.customXmlProperties+xml"/>
  <Override PartName="/customXml/itemProps2564.xml" ContentType="application/vnd.openxmlformats-officedocument.customXmlProperties+xml"/>
  <Override PartName="/customXml/itemProps2565.xml" ContentType="application/vnd.openxmlformats-officedocument.customXmlProperties+xml"/>
  <Override PartName="/customXml/itemProps2566.xml" ContentType="application/vnd.openxmlformats-officedocument.customXmlProperties+xml"/>
  <Override PartName="/customXml/itemProps2567.xml" ContentType="application/vnd.openxmlformats-officedocument.customXmlProperties+xml"/>
  <Override PartName="/customXml/itemProps2568.xml" ContentType="application/vnd.openxmlformats-officedocument.customXmlProperties+xml"/>
  <Override PartName="/customXml/itemProps2569.xml" ContentType="application/vnd.openxmlformats-officedocument.customXmlProperties+xml"/>
  <Override PartName="/customXml/itemProps2570.xml" ContentType="application/vnd.openxmlformats-officedocument.customXmlProperties+xml"/>
  <Override PartName="/customXml/itemProps2571.xml" ContentType="application/vnd.openxmlformats-officedocument.customXmlProperties+xml"/>
  <Override PartName="/customXml/itemProps2572.xml" ContentType="application/vnd.openxmlformats-officedocument.customXmlProperties+xml"/>
  <Override PartName="/customXml/itemProps2573.xml" ContentType="application/vnd.openxmlformats-officedocument.customXmlProperties+xml"/>
  <Override PartName="/customXml/itemProps2574.xml" ContentType="application/vnd.openxmlformats-officedocument.customXmlProperties+xml"/>
  <Override PartName="/customXml/itemProps2575.xml" ContentType="application/vnd.openxmlformats-officedocument.customXmlProperties+xml"/>
  <Override PartName="/customXml/itemProps2576.xml" ContentType="application/vnd.openxmlformats-officedocument.customXmlProperties+xml"/>
  <Override PartName="/customXml/itemProps2577.xml" ContentType="application/vnd.openxmlformats-officedocument.customXmlProperties+xml"/>
  <Override PartName="/customXml/itemProps2578.xml" ContentType="application/vnd.openxmlformats-officedocument.customXmlProperties+xml"/>
  <Override PartName="/customXml/itemProps2579.xml" ContentType="application/vnd.openxmlformats-officedocument.customXmlProperties+xml"/>
  <Override PartName="/customXml/itemProps2580.xml" ContentType="application/vnd.openxmlformats-officedocument.customXmlProperties+xml"/>
  <Override PartName="/customXml/itemProps2581.xml" ContentType="application/vnd.openxmlformats-officedocument.customXmlProperties+xml"/>
  <Override PartName="/customXml/itemProps2582.xml" ContentType="application/vnd.openxmlformats-officedocument.customXmlProperties+xml"/>
  <Override PartName="/customXml/itemProps2583.xml" ContentType="application/vnd.openxmlformats-officedocument.customXmlProperties+xml"/>
  <Override PartName="/customXml/itemProps2584.xml" ContentType="application/vnd.openxmlformats-officedocument.customXmlProperties+xml"/>
  <Override PartName="/customXml/itemProps2585.xml" ContentType="application/vnd.openxmlformats-officedocument.customXmlProperties+xml"/>
  <Override PartName="/customXml/itemProps2586.xml" ContentType="application/vnd.openxmlformats-officedocument.customXmlProperties+xml"/>
  <Override PartName="/customXml/itemProps2587.xml" ContentType="application/vnd.openxmlformats-officedocument.customXmlProperties+xml"/>
  <Override PartName="/customXml/itemProps2588.xml" ContentType="application/vnd.openxmlformats-officedocument.customXmlProperties+xml"/>
  <Override PartName="/customXml/itemProps2589.xml" ContentType="application/vnd.openxmlformats-officedocument.customXmlProperties+xml"/>
  <Override PartName="/customXml/itemProps2590.xml" ContentType="application/vnd.openxmlformats-officedocument.customXmlProperties+xml"/>
  <Override PartName="/customXml/itemProps2591.xml" ContentType="application/vnd.openxmlformats-officedocument.customXmlProperties+xml"/>
  <Override PartName="/customXml/itemProps2592.xml" ContentType="application/vnd.openxmlformats-officedocument.customXmlProperties+xml"/>
  <Override PartName="/customXml/itemProps2593.xml" ContentType="application/vnd.openxmlformats-officedocument.customXmlProperties+xml"/>
  <Override PartName="/customXml/itemProps2594.xml" ContentType="application/vnd.openxmlformats-officedocument.customXmlProperties+xml"/>
  <Override PartName="/customXml/itemProps2595.xml" ContentType="application/vnd.openxmlformats-officedocument.customXmlProperties+xml"/>
  <Override PartName="/customXml/itemProps2596.xml" ContentType="application/vnd.openxmlformats-officedocument.customXmlProperties+xml"/>
  <Override PartName="/customXml/itemProps2597.xml" ContentType="application/vnd.openxmlformats-officedocument.customXmlProperties+xml"/>
  <Override PartName="/customXml/itemProps2598.xml" ContentType="application/vnd.openxmlformats-officedocument.customXmlProperties+xml"/>
  <Override PartName="/customXml/itemProps2599.xml" ContentType="application/vnd.openxmlformats-officedocument.customXmlProperties+xml"/>
  <Override PartName="/customXml/itemProps2600.xml" ContentType="application/vnd.openxmlformats-officedocument.customXmlProperties+xml"/>
  <Override PartName="/customXml/itemProps2601.xml" ContentType="application/vnd.openxmlformats-officedocument.customXmlProperties+xml"/>
  <Override PartName="/customXml/itemProps2602.xml" ContentType="application/vnd.openxmlformats-officedocument.customXmlProperties+xml"/>
  <Override PartName="/customXml/itemProps2603.xml" ContentType="application/vnd.openxmlformats-officedocument.customXmlProperties+xml"/>
  <Override PartName="/customXml/itemProps2604.xml" ContentType="application/vnd.openxmlformats-officedocument.customXmlProperties+xml"/>
  <Override PartName="/customXml/itemProps2605.xml" ContentType="application/vnd.openxmlformats-officedocument.customXmlProperties+xml"/>
  <Override PartName="/customXml/itemProps2606.xml" ContentType="application/vnd.openxmlformats-officedocument.customXmlProperties+xml"/>
  <Override PartName="/customXml/itemProps2607.xml" ContentType="application/vnd.openxmlformats-officedocument.customXmlProperties+xml"/>
  <Override PartName="/customXml/itemProps2608.xml" ContentType="application/vnd.openxmlformats-officedocument.customXmlProperties+xml"/>
  <Override PartName="/customXml/itemProps2609.xml" ContentType="application/vnd.openxmlformats-officedocument.customXmlProperties+xml"/>
  <Override PartName="/customXml/itemProps2610.xml" ContentType="application/vnd.openxmlformats-officedocument.customXmlProperties+xml"/>
  <Override PartName="/customXml/itemProps2611.xml" ContentType="application/vnd.openxmlformats-officedocument.customXmlProperties+xml"/>
  <Override PartName="/customXml/itemProps2612.xml" ContentType="application/vnd.openxmlformats-officedocument.customXmlProperties+xml"/>
  <Override PartName="/customXml/itemProps2613.xml" ContentType="application/vnd.openxmlformats-officedocument.customXmlProperties+xml"/>
  <Override PartName="/customXml/itemProps2614.xml" ContentType="application/vnd.openxmlformats-officedocument.customXmlProperties+xml"/>
  <Override PartName="/customXml/itemProps2615.xml" ContentType="application/vnd.openxmlformats-officedocument.customXmlProperties+xml"/>
  <Override PartName="/customXml/itemProps2616.xml" ContentType="application/vnd.openxmlformats-officedocument.customXmlProperties+xml"/>
  <Override PartName="/customXml/itemProps2617.xml" ContentType="application/vnd.openxmlformats-officedocument.customXmlProperties+xml"/>
  <Override PartName="/customXml/itemProps2618.xml" ContentType="application/vnd.openxmlformats-officedocument.customXmlProperties+xml"/>
  <Override PartName="/customXml/itemProps2619.xml" ContentType="application/vnd.openxmlformats-officedocument.customXmlProperties+xml"/>
  <Override PartName="/customXml/itemProps2620.xml" ContentType="application/vnd.openxmlformats-officedocument.customXmlProperties+xml"/>
  <Override PartName="/customXml/itemProps2621.xml" ContentType="application/vnd.openxmlformats-officedocument.customXmlProperties+xml"/>
  <Override PartName="/customXml/itemProps2622.xml" ContentType="application/vnd.openxmlformats-officedocument.customXmlProperties+xml"/>
  <Override PartName="/customXml/itemProps2623.xml" ContentType="application/vnd.openxmlformats-officedocument.customXmlProperties+xml"/>
  <Override PartName="/customXml/itemProps2624.xml" ContentType="application/vnd.openxmlformats-officedocument.customXmlProperties+xml"/>
  <Override PartName="/customXml/itemProps2625.xml" ContentType="application/vnd.openxmlformats-officedocument.customXmlProperties+xml"/>
  <Override PartName="/customXml/itemProps2626.xml" ContentType="application/vnd.openxmlformats-officedocument.customXmlProperties+xml"/>
  <Override PartName="/customXml/itemProps2627.xml" ContentType="application/vnd.openxmlformats-officedocument.customXmlProperties+xml"/>
  <Override PartName="/customXml/itemProps2628.xml" ContentType="application/vnd.openxmlformats-officedocument.customXmlProperties+xml"/>
  <Override PartName="/customXml/itemProps2629.xml" ContentType="application/vnd.openxmlformats-officedocument.customXmlProperties+xml"/>
  <Override PartName="/customXml/itemProps2630.xml" ContentType="application/vnd.openxmlformats-officedocument.customXmlProperties+xml"/>
  <Override PartName="/customXml/itemProps2631.xml" ContentType="application/vnd.openxmlformats-officedocument.customXmlProperties+xml"/>
  <Override PartName="/customXml/itemProps2632.xml" ContentType="application/vnd.openxmlformats-officedocument.customXmlProperties+xml"/>
  <Override PartName="/customXml/itemProps2633.xml" ContentType="application/vnd.openxmlformats-officedocument.customXmlProperties+xml"/>
  <Override PartName="/customXml/itemProps2634.xml" ContentType="application/vnd.openxmlformats-officedocument.customXmlProperties+xml"/>
  <Override PartName="/customXml/itemProps2635.xml" ContentType="application/vnd.openxmlformats-officedocument.customXmlProperties+xml"/>
  <Override PartName="/customXml/itemProps2636.xml" ContentType="application/vnd.openxmlformats-officedocument.customXmlProperties+xml"/>
  <Override PartName="/customXml/itemProps2637.xml" ContentType="application/vnd.openxmlformats-officedocument.customXmlProperties+xml"/>
  <Override PartName="/customXml/itemProps2638.xml" ContentType="application/vnd.openxmlformats-officedocument.customXmlProperties+xml"/>
  <Override PartName="/customXml/itemProps2639.xml" ContentType="application/vnd.openxmlformats-officedocument.customXmlProperties+xml"/>
  <Override PartName="/customXml/itemProps2640.xml" ContentType="application/vnd.openxmlformats-officedocument.customXmlProperties+xml"/>
  <Override PartName="/customXml/itemProps2641.xml" ContentType="application/vnd.openxmlformats-officedocument.customXmlProperties+xml"/>
  <Override PartName="/customXml/itemProps2642.xml" ContentType="application/vnd.openxmlformats-officedocument.customXmlProperties+xml"/>
  <Override PartName="/customXml/itemProps2643.xml" ContentType="application/vnd.openxmlformats-officedocument.customXmlProperties+xml"/>
  <Override PartName="/customXml/itemProps2644.xml" ContentType="application/vnd.openxmlformats-officedocument.customXmlProperties+xml"/>
  <Override PartName="/customXml/itemProps2645.xml" ContentType="application/vnd.openxmlformats-officedocument.customXmlProperties+xml"/>
  <Override PartName="/customXml/itemProps2646.xml" ContentType="application/vnd.openxmlformats-officedocument.customXmlProperties+xml"/>
  <Override PartName="/customXml/itemProps2647.xml" ContentType="application/vnd.openxmlformats-officedocument.customXmlProperties+xml"/>
  <Override PartName="/customXml/itemProps2648.xml" ContentType="application/vnd.openxmlformats-officedocument.customXmlProperties+xml"/>
  <Override PartName="/customXml/itemProps2649.xml" ContentType="application/vnd.openxmlformats-officedocument.customXmlProperties+xml"/>
  <Override PartName="/customXml/itemProps2650.xml" ContentType="application/vnd.openxmlformats-officedocument.customXmlProperties+xml"/>
  <Override PartName="/customXml/itemProps2651.xml" ContentType="application/vnd.openxmlformats-officedocument.customXmlProperties+xml"/>
  <Override PartName="/customXml/itemProps2652.xml" ContentType="application/vnd.openxmlformats-officedocument.customXmlProperties+xml"/>
  <Override PartName="/customXml/itemProps2653.xml" ContentType="application/vnd.openxmlformats-officedocument.customXmlProperties+xml"/>
  <Override PartName="/customXml/itemProps2654.xml" ContentType="application/vnd.openxmlformats-officedocument.customXmlProperties+xml"/>
  <Override PartName="/customXml/itemProps2655.xml" ContentType="application/vnd.openxmlformats-officedocument.customXmlProperties+xml"/>
  <Override PartName="/customXml/itemProps2656.xml" ContentType="application/vnd.openxmlformats-officedocument.customXmlProperties+xml"/>
  <Override PartName="/customXml/itemProps2657.xml" ContentType="application/vnd.openxmlformats-officedocument.customXmlProperties+xml"/>
  <Override PartName="/customXml/itemProps2658.xml" ContentType="application/vnd.openxmlformats-officedocument.customXmlProperties+xml"/>
  <Override PartName="/customXml/itemProps2659.xml" ContentType="application/vnd.openxmlformats-officedocument.customXmlProperties+xml"/>
  <Override PartName="/customXml/itemProps2660.xml" ContentType="application/vnd.openxmlformats-officedocument.customXmlProperties+xml"/>
  <Override PartName="/customXml/itemProps2661.xml" ContentType="application/vnd.openxmlformats-officedocument.customXmlProperties+xml"/>
  <Override PartName="/customXml/itemProps2662.xml" ContentType="application/vnd.openxmlformats-officedocument.customXmlProperties+xml"/>
  <Override PartName="/customXml/itemProps2663.xml" ContentType="application/vnd.openxmlformats-officedocument.customXmlProperties+xml"/>
  <Override PartName="/customXml/itemProps2664.xml" ContentType="application/vnd.openxmlformats-officedocument.customXmlProperties+xml"/>
  <Override PartName="/customXml/itemProps2665.xml" ContentType="application/vnd.openxmlformats-officedocument.customXmlProperties+xml"/>
  <Override PartName="/customXml/itemProps2666.xml" ContentType="application/vnd.openxmlformats-officedocument.customXmlProperties+xml"/>
  <Override PartName="/customXml/itemProps2667.xml" ContentType="application/vnd.openxmlformats-officedocument.customXmlProperties+xml"/>
  <Override PartName="/customXml/itemProps2668.xml" ContentType="application/vnd.openxmlformats-officedocument.customXmlProperties+xml"/>
  <Override PartName="/customXml/itemProps2669.xml" ContentType="application/vnd.openxmlformats-officedocument.customXmlProperties+xml"/>
  <Override PartName="/customXml/itemProps2670.xml" ContentType="application/vnd.openxmlformats-officedocument.customXmlProperties+xml"/>
  <Override PartName="/customXml/itemProps2671.xml" ContentType="application/vnd.openxmlformats-officedocument.customXmlProperties+xml"/>
  <Override PartName="/customXml/itemProps2672.xml" ContentType="application/vnd.openxmlformats-officedocument.customXmlProperties+xml"/>
  <Override PartName="/customXml/itemProps2673.xml" ContentType="application/vnd.openxmlformats-officedocument.customXmlProperties+xml"/>
  <Override PartName="/customXml/itemProps2674.xml" ContentType="application/vnd.openxmlformats-officedocument.customXmlProperties+xml"/>
  <Override PartName="/customXml/itemProps2675.xml" ContentType="application/vnd.openxmlformats-officedocument.customXmlProperties+xml"/>
  <Override PartName="/customXml/itemProps2676.xml" ContentType="application/vnd.openxmlformats-officedocument.customXmlProperties+xml"/>
  <Override PartName="/customXml/itemProps2677.xml" ContentType="application/vnd.openxmlformats-officedocument.customXmlProperties+xml"/>
  <Override PartName="/customXml/itemProps2678.xml" ContentType="application/vnd.openxmlformats-officedocument.customXmlProperties+xml"/>
  <Override PartName="/customXml/itemProps2679.xml" ContentType="application/vnd.openxmlformats-officedocument.customXmlProperties+xml"/>
  <Override PartName="/customXml/itemProps2680.xml" ContentType="application/vnd.openxmlformats-officedocument.customXmlProperties+xml"/>
  <Override PartName="/customXml/itemProps2681.xml" ContentType="application/vnd.openxmlformats-officedocument.customXmlProperties+xml"/>
  <Override PartName="/customXml/itemProps2682.xml" ContentType="application/vnd.openxmlformats-officedocument.customXmlProperties+xml"/>
  <Override PartName="/customXml/itemProps2683.xml" ContentType="application/vnd.openxmlformats-officedocument.customXmlProperties+xml"/>
  <Override PartName="/customXml/itemProps2684.xml" ContentType="application/vnd.openxmlformats-officedocument.customXmlProperties+xml"/>
  <Override PartName="/customXml/itemProps2685.xml" ContentType="application/vnd.openxmlformats-officedocument.customXmlProperties+xml"/>
  <Override PartName="/customXml/itemProps2686.xml" ContentType="application/vnd.openxmlformats-officedocument.customXmlProperties+xml"/>
  <Override PartName="/customXml/itemProps2687.xml" ContentType="application/vnd.openxmlformats-officedocument.customXmlProperties+xml"/>
  <Override PartName="/customXml/itemProps2688.xml" ContentType="application/vnd.openxmlformats-officedocument.customXmlProperties+xml"/>
  <Override PartName="/customXml/itemProps2689.xml" ContentType="application/vnd.openxmlformats-officedocument.customXmlProperties+xml"/>
  <Override PartName="/customXml/itemProps2690.xml" ContentType="application/vnd.openxmlformats-officedocument.customXmlProperties+xml"/>
  <Override PartName="/customXml/itemProps2691.xml" ContentType="application/vnd.openxmlformats-officedocument.customXmlProperties+xml"/>
  <Override PartName="/customXml/itemProps2692.xml" ContentType="application/vnd.openxmlformats-officedocument.customXmlProperties+xml"/>
  <Override PartName="/customXml/itemProps2693.xml" ContentType="application/vnd.openxmlformats-officedocument.customXmlProperties+xml"/>
  <Override PartName="/customXml/itemProps2694.xml" ContentType="application/vnd.openxmlformats-officedocument.customXmlProperties+xml"/>
  <Override PartName="/customXml/itemProps2695.xml" ContentType="application/vnd.openxmlformats-officedocument.customXmlProperties+xml"/>
  <Override PartName="/customXml/itemProps2696.xml" ContentType="application/vnd.openxmlformats-officedocument.customXmlProperties+xml"/>
  <Override PartName="/customXml/itemProps2697.xml" ContentType="application/vnd.openxmlformats-officedocument.customXmlProperties+xml"/>
  <Override PartName="/customXml/itemProps2698.xml" ContentType="application/vnd.openxmlformats-officedocument.customXmlProperties+xml"/>
  <Override PartName="/customXml/itemProps2699.xml" ContentType="application/vnd.openxmlformats-officedocument.customXmlProperties+xml"/>
  <Override PartName="/customXml/itemProps2700.xml" ContentType="application/vnd.openxmlformats-officedocument.customXmlProperties+xml"/>
  <Override PartName="/customXml/itemProps2701.xml" ContentType="application/vnd.openxmlformats-officedocument.customXmlProperties+xml"/>
  <Override PartName="/customXml/itemProps2702.xml" ContentType="application/vnd.openxmlformats-officedocument.customXmlProperties+xml"/>
  <Override PartName="/customXml/itemProps2703.xml" ContentType="application/vnd.openxmlformats-officedocument.customXmlProperties+xml"/>
  <Override PartName="/customXml/itemProps2704.xml" ContentType="application/vnd.openxmlformats-officedocument.customXmlProperties+xml"/>
  <Override PartName="/customXml/itemProps2705.xml" ContentType="application/vnd.openxmlformats-officedocument.customXmlProperties+xml"/>
  <Override PartName="/customXml/itemProps2706.xml" ContentType="application/vnd.openxmlformats-officedocument.customXmlProperties+xml"/>
  <Override PartName="/customXml/itemProps2707.xml" ContentType="application/vnd.openxmlformats-officedocument.customXmlProperties+xml"/>
  <Override PartName="/customXml/itemProps2708.xml" ContentType="application/vnd.openxmlformats-officedocument.customXmlProperties+xml"/>
  <Override PartName="/customXml/itemProps2709.xml" ContentType="application/vnd.openxmlformats-officedocument.customXmlProperties+xml"/>
  <Override PartName="/customXml/itemProps2710.xml" ContentType="application/vnd.openxmlformats-officedocument.customXmlProperties+xml"/>
  <Override PartName="/customXml/itemProps2711.xml" ContentType="application/vnd.openxmlformats-officedocument.customXmlProperties+xml"/>
  <Override PartName="/customXml/itemProps2712.xml" ContentType="application/vnd.openxmlformats-officedocument.customXmlProperties+xml"/>
  <Override PartName="/customXml/itemProps2713.xml" ContentType="application/vnd.openxmlformats-officedocument.customXmlProperties+xml"/>
  <Override PartName="/customXml/itemProps2714.xml" ContentType="application/vnd.openxmlformats-officedocument.customXmlProperties+xml"/>
  <Override PartName="/customXml/itemProps2715.xml" ContentType="application/vnd.openxmlformats-officedocument.customXmlProperties+xml"/>
  <Override PartName="/customXml/itemProps2716.xml" ContentType="application/vnd.openxmlformats-officedocument.customXmlProperties+xml"/>
  <Override PartName="/customXml/itemProps2717.xml" ContentType="application/vnd.openxmlformats-officedocument.customXmlProperties+xml"/>
  <Override PartName="/customXml/itemProps2718.xml" ContentType="application/vnd.openxmlformats-officedocument.customXmlProperties+xml"/>
  <Override PartName="/customXml/itemProps2719.xml" ContentType="application/vnd.openxmlformats-officedocument.customXmlProperties+xml"/>
  <Override PartName="/customXml/itemProps2720.xml" ContentType="application/vnd.openxmlformats-officedocument.customXmlProperties+xml"/>
  <Override PartName="/customXml/itemProps2721.xml" ContentType="application/vnd.openxmlformats-officedocument.customXmlProperties+xml"/>
  <Override PartName="/customXml/itemProps2722.xml" ContentType="application/vnd.openxmlformats-officedocument.customXmlProperties+xml"/>
  <Override PartName="/customXml/itemProps2723.xml" ContentType="application/vnd.openxmlformats-officedocument.customXmlProperties+xml"/>
  <Override PartName="/customXml/itemProps2724.xml" ContentType="application/vnd.openxmlformats-officedocument.customXmlProperties+xml"/>
  <Override PartName="/customXml/itemProps2725.xml" ContentType="application/vnd.openxmlformats-officedocument.customXmlProperties+xml"/>
  <Override PartName="/customXml/itemProps2726.xml" ContentType="application/vnd.openxmlformats-officedocument.customXmlProperties+xml"/>
  <Override PartName="/customXml/itemProps2727.xml" ContentType="application/vnd.openxmlformats-officedocument.customXmlProperties+xml"/>
  <Override PartName="/customXml/itemProps2728.xml" ContentType="application/vnd.openxmlformats-officedocument.customXmlProperties+xml"/>
  <Override PartName="/customXml/itemProps2729.xml" ContentType="application/vnd.openxmlformats-officedocument.customXmlProperties+xml"/>
  <Override PartName="/customXml/itemProps2730.xml" ContentType="application/vnd.openxmlformats-officedocument.customXmlProperties+xml"/>
  <Override PartName="/customXml/itemProps2731.xml" ContentType="application/vnd.openxmlformats-officedocument.customXmlProperties+xml"/>
  <Override PartName="/customXml/itemProps2732.xml" ContentType="application/vnd.openxmlformats-officedocument.customXmlProperties+xml"/>
  <Override PartName="/customXml/itemProps2733.xml" ContentType="application/vnd.openxmlformats-officedocument.customXmlProperties+xml"/>
  <Override PartName="/customXml/itemProps2734.xml" ContentType="application/vnd.openxmlformats-officedocument.customXmlProperties+xml"/>
  <Override PartName="/customXml/itemProps2735.xml" ContentType="application/vnd.openxmlformats-officedocument.customXmlProperties+xml"/>
  <Override PartName="/customXml/itemProps2736.xml" ContentType="application/vnd.openxmlformats-officedocument.customXmlProperties+xml"/>
  <Override PartName="/customXml/itemProps2737.xml" ContentType="application/vnd.openxmlformats-officedocument.customXmlProperties+xml"/>
  <Override PartName="/customXml/itemProps2738.xml" ContentType="application/vnd.openxmlformats-officedocument.customXmlProperties+xml"/>
  <Override PartName="/customXml/itemProps2739.xml" ContentType="application/vnd.openxmlformats-officedocument.customXmlProperties+xml"/>
  <Override PartName="/customXml/itemProps2740.xml" ContentType="application/vnd.openxmlformats-officedocument.customXmlProperties+xml"/>
  <Override PartName="/customXml/itemProps2741.xml" ContentType="application/vnd.openxmlformats-officedocument.customXmlProperties+xml"/>
  <Override PartName="/customXml/itemProps2742.xml" ContentType="application/vnd.openxmlformats-officedocument.customXmlProperties+xml"/>
  <Override PartName="/customXml/itemProps2743.xml" ContentType="application/vnd.openxmlformats-officedocument.customXmlProperties+xml"/>
  <Override PartName="/customXml/itemProps2744.xml" ContentType="application/vnd.openxmlformats-officedocument.customXmlProperties+xml"/>
  <Override PartName="/customXml/itemProps2745.xml" ContentType="application/vnd.openxmlformats-officedocument.customXmlProperties+xml"/>
  <Override PartName="/customXml/itemProps2746.xml" ContentType="application/vnd.openxmlformats-officedocument.customXmlProperties+xml"/>
  <Override PartName="/customXml/itemProps2747.xml" ContentType="application/vnd.openxmlformats-officedocument.customXmlProperties+xml"/>
  <Override PartName="/customXml/itemProps2748.xml" ContentType="application/vnd.openxmlformats-officedocument.customXmlProperties+xml"/>
  <Override PartName="/customXml/itemProps2749.xml" ContentType="application/vnd.openxmlformats-officedocument.customXmlProperties+xml"/>
  <Override PartName="/customXml/itemProps2750.xml" ContentType="application/vnd.openxmlformats-officedocument.customXmlProperties+xml"/>
  <Override PartName="/customXml/itemProps2751.xml" ContentType="application/vnd.openxmlformats-officedocument.customXmlProperties+xml"/>
  <Override PartName="/customXml/itemProps2752.xml" ContentType="application/vnd.openxmlformats-officedocument.customXmlProperties+xml"/>
  <Override PartName="/customXml/itemProps2753.xml" ContentType="application/vnd.openxmlformats-officedocument.customXmlProperties+xml"/>
  <Override PartName="/customXml/itemProps2754.xml" ContentType="application/vnd.openxmlformats-officedocument.customXmlProperties+xml"/>
  <Override PartName="/customXml/itemProps2755.xml" ContentType="application/vnd.openxmlformats-officedocument.customXmlProperties+xml"/>
  <Override PartName="/customXml/itemProps2756.xml" ContentType="application/vnd.openxmlformats-officedocument.customXmlProperties+xml"/>
  <Override PartName="/customXml/itemProps2757.xml" ContentType="application/vnd.openxmlformats-officedocument.customXmlProperties+xml"/>
  <Override PartName="/customXml/itemProps2758.xml" ContentType="application/vnd.openxmlformats-officedocument.customXmlProperties+xml"/>
  <Override PartName="/customXml/itemProps2759.xml" ContentType="application/vnd.openxmlformats-officedocument.customXmlProperties+xml"/>
  <Override PartName="/customXml/itemProps2760.xml" ContentType="application/vnd.openxmlformats-officedocument.customXmlProperties+xml"/>
  <Override PartName="/customXml/itemProps2761.xml" ContentType="application/vnd.openxmlformats-officedocument.customXmlProperties+xml"/>
  <Override PartName="/customXml/itemProps2762.xml" ContentType="application/vnd.openxmlformats-officedocument.customXmlProperties+xml"/>
  <Override PartName="/customXml/itemProps2763.xml" ContentType="application/vnd.openxmlformats-officedocument.customXmlProperties+xml"/>
  <Override PartName="/customXml/itemProps2764.xml" ContentType="application/vnd.openxmlformats-officedocument.customXmlProperties+xml"/>
  <Override PartName="/customXml/itemProps2765.xml" ContentType="application/vnd.openxmlformats-officedocument.customXmlProperties+xml"/>
  <Override PartName="/customXml/itemProps2766.xml" ContentType="application/vnd.openxmlformats-officedocument.customXmlProperties+xml"/>
  <Override PartName="/customXml/itemProps2767.xml" ContentType="application/vnd.openxmlformats-officedocument.customXmlProperties+xml"/>
  <Override PartName="/customXml/itemProps2768.xml" ContentType="application/vnd.openxmlformats-officedocument.customXmlProperties+xml"/>
  <Override PartName="/customXml/itemProps2769.xml" ContentType="application/vnd.openxmlformats-officedocument.customXmlProperties+xml"/>
  <Override PartName="/customXml/itemProps2770.xml" ContentType="application/vnd.openxmlformats-officedocument.customXmlProperties+xml"/>
  <Override PartName="/customXml/itemProps2771.xml" ContentType="application/vnd.openxmlformats-officedocument.customXmlProperties+xml"/>
  <Override PartName="/customXml/itemProps2772.xml" ContentType="application/vnd.openxmlformats-officedocument.customXmlProperties+xml"/>
  <Override PartName="/customXml/itemProps2773.xml" ContentType="application/vnd.openxmlformats-officedocument.customXmlProperties+xml"/>
  <Override PartName="/customXml/itemProps2774.xml" ContentType="application/vnd.openxmlformats-officedocument.customXmlProperties+xml"/>
  <Override PartName="/customXml/itemProps2775.xml" ContentType="application/vnd.openxmlformats-officedocument.customXmlProperties+xml"/>
  <Override PartName="/customXml/itemProps2776.xml" ContentType="application/vnd.openxmlformats-officedocument.customXmlProperties+xml"/>
  <Override PartName="/customXml/itemProps2777.xml" ContentType="application/vnd.openxmlformats-officedocument.customXmlProperties+xml"/>
  <Override PartName="/customXml/itemProps2778.xml" ContentType="application/vnd.openxmlformats-officedocument.customXmlProperties+xml"/>
  <Override PartName="/customXml/itemProps2779.xml" ContentType="application/vnd.openxmlformats-officedocument.customXmlProperties+xml"/>
  <Override PartName="/customXml/itemProps2780.xml" ContentType="application/vnd.openxmlformats-officedocument.customXmlProperties+xml"/>
  <Override PartName="/customXml/itemProps2781.xml" ContentType="application/vnd.openxmlformats-officedocument.customXmlProperties+xml"/>
  <Override PartName="/customXml/itemProps2782.xml" ContentType="application/vnd.openxmlformats-officedocument.customXmlProperties+xml"/>
  <Override PartName="/customXml/itemProps2783.xml" ContentType="application/vnd.openxmlformats-officedocument.customXmlProperties+xml"/>
  <Override PartName="/customXml/itemProps2784.xml" ContentType="application/vnd.openxmlformats-officedocument.customXmlProperties+xml"/>
  <Override PartName="/customXml/itemProps2785.xml" ContentType="application/vnd.openxmlformats-officedocument.customXmlProperties+xml"/>
  <Override PartName="/customXml/itemProps2786.xml" ContentType="application/vnd.openxmlformats-officedocument.customXmlProperties+xml"/>
  <Override PartName="/customXml/itemProps2787.xml" ContentType="application/vnd.openxmlformats-officedocument.customXmlProperties+xml"/>
  <Override PartName="/customXml/itemProps2788.xml" ContentType="application/vnd.openxmlformats-officedocument.customXmlProperties+xml"/>
  <Override PartName="/customXml/itemProps2789.xml" ContentType="application/vnd.openxmlformats-officedocument.customXmlProperties+xml"/>
  <Override PartName="/customXml/itemProps2790.xml" ContentType="application/vnd.openxmlformats-officedocument.customXmlProperties+xml"/>
  <Override PartName="/customXml/itemProps2791.xml" ContentType="application/vnd.openxmlformats-officedocument.customXmlProperties+xml"/>
  <Override PartName="/customXml/itemProps2792.xml" ContentType="application/vnd.openxmlformats-officedocument.customXmlProperties+xml"/>
  <Override PartName="/customXml/itemProps2793.xml" ContentType="application/vnd.openxmlformats-officedocument.customXmlProperties+xml"/>
  <Override PartName="/customXml/itemProps2794.xml" ContentType="application/vnd.openxmlformats-officedocument.customXmlProperties+xml"/>
  <Override PartName="/customXml/itemProps2795.xml" ContentType="application/vnd.openxmlformats-officedocument.customXmlProperties+xml"/>
  <Override PartName="/customXml/itemProps2796.xml" ContentType="application/vnd.openxmlformats-officedocument.customXmlProperties+xml"/>
  <Override PartName="/customXml/itemProps2797.xml" ContentType="application/vnd.openxmlformats-officedocument.customXmlProperties+xml"/>
  <Override PartName="/customXml/itemProps2798.xml" ContentType="application/vnd.openxmlformats-officedocument.customXmlProperties+xml"/>
  <Override PartName="/customXml/itemProps2799.xml" ContentType="application/vnd.openxmlformats-officedocument.customXmlProperties+xml"/>
  <Override PartName="/customXml/itemProps2800.xml" ContentType="application/vnd.openxmlformats-officedocument.customXmlProperties+xml"/>
  <Override PartName="/customXml/itemProps2801.xml" ContentType="application/vnd.openxmlformats-officedocument.customXmlProperties+xml"/>
  <Override PartName="/customXml/itemProps2802.xml" ContentType="application/vnd.openxmlformats-officedocument.customXmlProperties+xml"/>
  <Override PartName="/customXml/itemProps2803.xml" ContentType="application/vnd.openxmlformats-officedocument.customXmlProperties+xml"/>
  <Override PartName="/customXml/itemProps2804.xml" ContentType="application/vnd.openxmlformats-officedocument.customXmlProperties+xml"/>
  <Override PartName="/customXml/itemProps2805.xml" ContentType="application/vnd.openxmlformats-officedocument.customXmlProperties+xml"/>
  <Override PartName="/customXml/itemProps2806.xml" ContentType="application/vnd.openxmlformats-officedocument.customXmlProperties+xml"/>
  <Override PartName="/customXml/itemProps2807.xml" ContentType="application/vnd.openxmlformats-officedocument.customXmlProperties+xml"/>
  <Override PartName="/customXml/itemProps2808.xml" ContentType="application/vnd.openxmlformats-officedocument.customXmlProperties+xml"/>
  <Override PartName="/customXml/itemProps2809.xml" ContentType="application/vnd.openxmlformats-officedocument.customXmlProperties+xml"/>
  <Override PartName="/customXml/itemProps2810.xml" ContentType="application/vnd.openxmlformats-officedocument.customXmlProperties+xml"/>
  <Override PartName="/customXml/itemProps2811.xml" ContentType="application/vnd.openxmlformats-officedocument.customXmlProperties+xml"/>
  <Override PartName="/customXml/itemProps2812.xml" ContentType="application/vnd.openxmlformats-officedocument.customXmlProperties+xml"/>
  <Override PartName="/customXml/itemProps2813.xml" ContentType="application/vnd.openxmlformats-officedocument.customXmlProperties+xml"/>
  <Override PartName="/customXml/itemProps2814.xml" ContentType="application/vnd.openxmlformats-officedocument.customXmlProperties+xml"/>
  <Override PartName="/customXml/itemProps2815.xml" ContentType="application/vnd.openxmlformats-officedocument.customXmlProperties+xml"/>
  <Override PartName="/customXml/itemProps2816.xml" ContentType="application/vnd.openxmlformats-officedocument.customXmlProperties+xml"/>
  <Override PartName="/customXml/itemProps2817.xml" ContentType="application/vnd.openxmlformats-officedocument.customXmlProperties+xml"/>
  <Override PartName="/customXml/itemProps2818.xml" ContentType="application/vnd.openxmlformats-officedocument.customXmlProperties+xml"/>
  <Override PartName="/customXml/itemProps2819.xml" ContentType="application/vnd.openxmlformats-officedocument.customXmlProperties+xml"/>
  <Override PartName="/customXml/itemProps2820.xml" ContentType="application/vnd.openxmlformats-officedocument.customXmlProperties+xml"/>
  <Override PartName="/customXml/itemProps2821.xml" ContentType="application/vnd.openxmlformats-officedocument.customXmlProperties+xml"/>
  <Override PartName="/customXml/itemProps2822.xml" ContentType="application/vnd.openxmlformats-officedocument.customXmlProperties+xml"/>
  <Override PartName="/customXml/itemProps2823.xml" ContentType="application/vnd.openxmlformats-officedocument.customXmlProperties+xml"/>
  <Override PartName="/customXml/itemProps2824.xml" ContentType="application/vnd.openxmlformats-officedocument.customXmlProperties+xml"/>
  <Override PartName="/customXml/itemProps2825.xml" ContentType="application/vnd.openxmlformats-officedocument.customXmlProperties+xml"/>
  <Override PartName="/customXml/itemProps2826.xml" ContentType="application/vnd.openxmlformats-officedocument.customXmlProperties+xml"/>
  <Override PartName="/customXml/itemProps2827.xml" ContentType="application/vnd.openxmlformats-officedocument.customXmlProperties+xml"/>
  <Override PartName="/customXml/itemProps2828.xml" ContentType="application/vnd.openxmlformats-officedocument.customXmlProperties+xml"/>
  <Override PartName="/customXml/itemProps2829.xml" ContentType="application/vnd.openxmlformats-officedocument.customXmlProperties+xml"/>
  <Override PartName="/customXml/itemProps2830.xml" ContentType="application/vnd.openxmlformats-officedocument.customXmlProperties+xml"/>
  <Override PartName="/customXml/itemProps2831.xml" ContentType="application/vnd.openxmlformats-officedocument.customXmlProperties+xml"/>
  <Override PartName="/customXml/itemProps2832.xml" ContentType="application/vnd.openxmlformats-officedocument.customXmlProperties+xml"/>
  <Override PartName="/customXml/itemProps2833.xml" ContentType="application/vnd.openxmlformats-officedocument.customXmlProperties+xml"/>
  <Override PartName="/customXml/itemProps2834.xml" ContentType="application/vnd.openxmlformats-officedocument.customXmlProperties+xml"/>
  <Override PartName="/customXml/itemProps2835.xml" ContentType="application/vnd.openxmlformats-officedocument.customXmlProperties+xml"/>
  <Override PartName="/customXml/itemProps2836.xml" ContentType="application/vnd.openxmlformats-officedocument.customXmlProperties+xml"/>
  <Override PartName="/customXml/itemProps2837.xml" ContentType="application/vnd.openxmlformats-officedocument.customXmlProperties+xml"/>
  <Override PartName="/customXml/itemProps2838.xml" ContentType="application/vnd.openxmlformats-officedocument.customXmlProperties+xml"/>
  <Override PartName="/customXml/itemProps2839.xml" ContentType="application/vnd.openxmlformats-officedocument.customXmlProperties+xml"/>
  <Override PartName="/customXml/itemProps2840.xml" ContentType="application/vnd.openxmlformats-officedocument.customXmlProperties+xml"/>
  <Override PartName="/customXml/itemProps2841.xml" ContentType="application/vnd.openxmlformats-officedocument.customXmlProperties+xml"/>
  <Override PartName="/customXml/itemProps2842.xml" ContentType="application/vnd.openxmlformats-officedocument.customXmlProperties+xml"/>
  <Override PartName="/customXml/itemProps2843.xml" ContentType="application/vnd.openxmlformats-officedocument.customXmlProperties+xml"/>
  <Override PartName="/customXml/itemProps2844.xml" ContentType="application/vnd.openxmlformats-officedocument.customXmlProperties+xml"/>
  <Override PartName="/customXml/itemProps2845.xml" ContentType="application/vnd.openxmlformats-officedocument.customXmlProperties+xml"/>
  <Override PartName="/customXml/itemProps2846.xml" ContentType="application/vnd.openxmlformats-officedocument.customXmlProperties+xml"/>
  <Override PartName="/customXml/itemProps2847.xml" ContentType="application/vnd.openxmlformats-officedocument.customXmlProperties+xml"/>
  <Override PartName="/customXml/itemProps2848.xml" ContentType="application/vnd.openxmlformats-officedocument.customXmlProperties+xml"/>
  <Override PartName="/customXml/itemProps2849.xml" ContentType="application/vnd.openxmlformats-officedocument.customXmlProperties+xml"/>
  <Override PartName="/customXml/itemProps2850.xml" ContentType="application/vnd.openxmlformats-officedocument.customXmlProperties+xml"/>
  <Override PartName="/customXml/itemProps2851.xml" ContentType="application/vnd.openxmlformats-officedocument.customXmlProperties+xml"/>
  <Override PartName="/customXml/itemProps2852.xml" ContentType="application/vnd.openxmlformats-officedocument.customXmlProperties+xml"/>
  <Override PartName="/customXml/itemProps2853.xml" ContentType="application/vnd.openxmlformats-officedocument.customXmlProperties+xml"/>
  <Override PartName="/customXml/itemProps2854.xml" ContentType="application/vnd.openxmlformats-officedocument.customXmlProperties+xml"/>
  <Override PartName="/customXml/itemProps2855.xml" ContentType="application/vnd.openxmlformats-officedocument.customXmlProperties+xml"/>
  <Override PartName="/customXml/itemProps2856.xml" ContentType="application/vnd.openxmlformats-officedocument.customXmlProperties+xml"/>
  <Override PartName="/customXml/itemProps2857.xml" ContentType="application/vnd.openxmlformats-officedocument.customXmlProperties+xml"/>
  <Override PartName="/customXml/itemProps2858.xml" ContentType="application/vnd.openxmlformats-officedocument.customXmlProperties+xml"/>
  <Override PartName="/customXml/itemProps2859.xml" ContentType="application/vnd.openxmlformats-officedocument.customXmlProperties+xml"/>
  <Override PartName="/customXml/itemProps2860.xml" ContentType="application/vnd.openxmlformats-officedocument.customXmlProperties+xml"/>
  <Override PartName="/customXml/itemProps2861.xml" ContentType="application/vnd.openxmlformats-officedocument.customXmlProperties+xml"/>
  <Override PartName="/customXml/itemProps2862.xml" ContentType="application/vnd.openxmlformats-officedocument.customXmlProperties+xml"/>
  <Override PartName="/customXml/itemProps2863.xml" ContentType="application/vnd.openxmlformats-officedocument.customXmlProperties+xml"/>
  <Override PartName="/customXml/itemProps2864.xml" ContentType="application/vnd.openxmlformats-officedocument.customXmlProperties+xml"/>
  <Override PartName="/customXml/itemProps2865.xml" ContentType="application/vnd.openxmlformats-officedocument.customXmlProperties+xml"/>
  <Override PartName="/customXml/itemProps2866.xml" ContentType="application/vnd.openxmlformats-officedocument.customXmlProperties+xml"/>
  <Override PartName="/customXml/itemProps2867.xml" ContentType="application/vnd.openxmlformats-officedocument.customXmlProperties+xml"/>
  <Override PartName="/customXml/itemProps2868.xml" ContentType="application/vnd.openxmlformats-officedocument.customXmlProperties+xml"/>
  <Override PartName="/customXml/itemProps2869.xml" ContentType="application/vnd.openxmlformats-officedocument.customXmlProperties+xml"/>
  <Override PartName="/customXml/itemProps2870.xml" ContentType="application/vnd.openxmlformats-officedocument.customXmlProperties+xml"/>
  <Override PartName="/customXml/itemProps2871.xml" ContentType="application/vnd.openxmlformats-officedocument.customXmlProperties+xml"/>
  <Override PartName="/customXml/itemProps2872.xml" ContentType="application/vnd.openxmlformats-officedocument.customXmlProperties+xml"/>
  <Override PartName="/customXml/itemProps2873.xml" ContentType="application/vnd.openxmlformats-officedocument.customXmlProperties+xml"/>
  <Override PartName="/customXml/itemProps2874.xml" ContentType="application/vnd.openxmlformats-officedocument.customXmlProperties+xml"/>
  <Override PartName="/customXml/itemProps2875.xml" ContentType="application/vnd.openxmlformats-officedocument.customXmlProperties+xml"/>
  <Override PartName="/customXml/itemProps2876.xml" ContentType="application/vnd.openxmlformats-officedocument.customXmlProperties+xml"/>
  <Override PartName="/customXml/itemProps2877.xml" ContentType="application/vnd.openxmlformats-officedocument.customXmlProperties+xml"/>
  <Override PartName="/customXml/itemProps2878.xml" ContentType="application/vnd.openxmlformats-officedocument.customXmlProperties+xml"/>
  <Override PartName="/customXml/itemProps2879.xml" ContentType="application/vnd.openxmlformats-officedocument.customXmlProperties+xml"/>
  <Override PartName="/customXml/itemProps2880.xml" ContentType="application/vnd.openxmlformats-officedocument.customXmlProperties+xml"/>
  <Override PartName="/customXml/itemProps2881.xml" ContentType="application/vnd.openxmlformats-officedocument.customXmlProperties+xml"/>
  <Override PartName="/customXml/itemProps2882.xml" ContentType="application/vnd.openxmlformats-officedocument.customXmlProperties+xml"/>
  <Override PartName="/customXml/itemProps2883.xml" ContentType="application/vnd.openxmlformats-officedocument.customXmlProperties+xml"/>
  <Override PartName="/customXml/itemProps2884.xml" ContentType="application/vnd.openxmlformats-officedocument.customXmlProperties+xml"/>
  <Override PartName="/customXml/itemProps2885.xml" ContentType="application/vnd.openxmlformats-officedocument.customXmlProperties+xml"/>
  <Override PartName="/customXml/itemProps2886.xml" ContentType="application/vnd.openxmlformats-officedocument.customXmlProperties+xml"/>
  <Override PartName="/customXml/itemProps2887.xml" ContentType="application/vnd.openxmlformats-officedocument.customXmlProperties+xml"/>
  <Override PartName="/customXml/itemProps2888.xml" ContentType="application/vnd.openxmlformats-officedocument.customXmlProperties+xml"/>
  <Override PartName="/customXml/itemProps2889.xml" ContentType="application/vnd.openxmlformats-officedocument.customXmlProperties+xml"/>
  <Override PartName="/customXml/itemProps2890.xml" ContentType="application/vnd.openxmlformats-officedocument.customXmlProperties+xml"/>
  <Override PartName="/customXml/itemProps2891.xml" ContentType="application/vnd.openxmlformats-officedocument.customXmlProperties+xml"/>
  <Override PartName="/customXml/itemProps2892.xml" ContentType="application/vnd.openxmlformats-officedocument.customXmlProperties+xml"/>
  <Override PartName="/customXml/itemProps2893.xml" ContentType="application/vnd.openxmlformats-officedocument.customXmlProperties+xml"/>
  <Override PartName="/customXml/itemProps2894.xml" ContentType="application/vnd.openxmlformats-officedocument.customXmlProperties+xml"/>
  <Override PartName="/customXml/itemProps2895.xml" ContentType="application/vnd.openxmlformats-officedocument.customXmlProperties+xml"/>
  <Override PartName="/customXml/itemProps2896.xml" ContentType="application/vnd.openxmlformats-officedocument.customXmlProperties+xml"/>
  <Override PartName="/customXml/itemProps2897.xml" ContentType="application/vnd.openxmlformats-officedocument.customXmlProperties+xml"/>
  <Override PartName="/customXml/itemProps2898.xml" ContentType="application/vnd.openxmlformats-officedocument.customXmlProperties+xml"/>
  <Override PartName="/customXml/itemProps2899.xml" ContentType="application/vnd.openxmlformats-officedocument.customXmlProperties+xml"/>
  <Override PartName="/customXml/itemProps2900.xml" ContentType="application/vnd.openxmlformats-officedocument.customXmlProperties+xml"/>
  <Override PartName="/customXml/itemProps2901.xml" ContentType="application/vnd.openxmlformats-officedocument.customXmlProperties+xml"/>
  <Override PartName="/customXml/itemProps2902.xml" ContentType="application/vnd.openxmlformats-officedocument.customXmlProperties+xml"/>
  <Override PartName="/customXml/itemProps2903.xml" ContentType="application/vnd.openxmlformats-officedocument.customXmlProperties+xml"/>
  <Override PartName="/customXml/itemProps2904.xml" ContentType="application/vnd.openxmlformats-officedocument.customXmlProperties+xml"/>
  <Override PartName="/customXml/itemProps2905.xml" ContentType="application/vnd.openxmlformats-officedocument.customXmlProperties+xml"/>
  <Override PartName="/customXml/itemProps2906.xml" ContentType="application/vnd.openxmlformats-officedocument.customXmlProperties+xml"/>
  <Override PartName="/customXml/itemProps2907.xml" ContentType="application/vnd.openxmlformats-officedocument.customXmlProperties+xml"/>
  <Override PartName="/customXml/itemProps2908.xml" ContentType="application/vnd.openxmlformats-officedocument.customXmlProperties+xml"/>
  <Override PartName="/customXml/itemProps2909.xml" ContentType="application/vnd.openxmlformats-officedocument.customXmlProperties+xml"/>
  <Override PartName="/customXml/itemProps2910.xml" ContentType="application/vnd.openxmlformats-officedocument.customXmlProperties+xml"/>
  <Override PartName="/customXml/itemProps2911.xml" ContentType="application/vnd.openxmlformats-officedocument.customXmlProperties+xml"/>
  <Override PartName="/customXml/itemProps2912.xml" ContentType="application/vnd.openxmlformats-officedocument.customXmlProperties+xml"/>
  <Override PartName="/customXml/itemProps2913.xml" ContentType="application/vnd.openxmlformats-officedocument.customXmlProperties+xml"/>
  <Override PartName="/customXml/itemProps2914.xml" ContentType="application/vnd.openxmlformats-officedocument.customXmlProperties+xml"/>
  <Override PartName="/customXml/itemProps2915.xml" ContentType="application/vnd.openxmlformats-officedocument.customXmlProperties+xml"/>
  <Override PartName="/customXml/itemProps2916.xml" ContentType="application/vnd.openxmlformats-officedocument.customXmlProperties+xml"/>
  <Override PartName="/customXml/itemProps2917.xml" ContentType="application/vnd.openxmlformats-officedocument.customXmlProperties+xml"/>
  <Override PartName="/customXml/itemProps2918.xml" ContentType="application/vnd.openxmlformats-officedocument.customXmlProperties+xml"/>
  <Override PartName="/customXml/itemProps2919.xml" ContentType="application/vnd.openxmlformats-officedocument.customXmlProperties+xml"/>
  <Override PartName="/customXml/itemProps2920.xml" ContentType="application/vnd.openxmlformats-officedocument.customXmlProperties+xml"/>
  <Override PartName="/customXml/itemProps2921.xml" ContentType="application/vnd.openxmlformats-officedocument.customXmlProperties+xml"/>
  <Override PartName="/customXml/itemProps2922.xml" ContentType="application/vnd.openxmlformats-officedocument.customXmlProperties+xml"/>
  <Override PartName="/customXml/itemProps2923.xml" ContentType="application/vnd.openxmlformats-officedocument.customXmlProperties+xml"/>
  <Override PartName="/customXml/itemProps2924.xml" ContentType="application/vnd.openxmlformats-officedocument.customXmlProperties+xml"/>
  <Override PartName="/customXml/itemProps2925.xml" ContentType="application/vnd.openxmlformats-officedocument.customXmlProperties+xml"/>
  <Override PartName="/customXml/itemProps2926.xml" ContentType="application/vnd.openxmlformats-officedocument.customXmlProperties+xml"/>
  <Override PartName="/customXml/itemProps2927.xml" ContentType="application/vnd.openxmlformats-officedocument.customXmlProperties+xml"/>
  <Override PartName="/customXml/itemProps2928.xml" ContentType="application/vnd.openxmlformats-officedocument.customXmlProperties+xml"/>
  <Override PartName="/customXml/itemProps2929.xml" ContentType="application/vnd.openxmlformats-officedocument.customXmlProperties+xml"/>
  <Override PartName="/customXml/itemProps2930.xml" ContentType="application/vnd.openxmlformats-officedocument.customXmlProperties+xml"/>
  <Override PartName="/customXml/itemProps2931.xml" ContentType="application/vnd.openxmlformats-officedocument.customXmlProperties+xml"/>
  <Override PartName="/customXml/itemProps2932.xml" ContentType="application/vnd.openxmlformats-officedocument.customXmlProperties+xml"/>
  <Override PartName="/customXml/itemProps2933.xml" ContentType="application/vnd.openxmlformats-officedocument.customXmlProperties+xml"/>
  <Override PartName="/customXml/itemProps2934.xml" ContentType="application/vnd.openxmlformats-officedocument.customXmlProperties+xml"/>
  <Override PartName="/customXml/itemProps2935.xml" ContentType="application/vnd.openxmlformats-officedocument.customXmlProperties+xml"/>
  <Override PartName="/customXml/itemProps2936.xml" ContentType="application/vnd.openxmlformats-officedocument.customXmlProperties+xml"/>
  <Override PartName="/customXml/itemProps2937.xml" ContentType="application/vnd.openxmlformats-officedocument.customXmlProperties+xml"/>
  <Override PartName="/customXml/itemProps2938.xml" ContentType="application/vnd.openxmlformats-officedocument.customXmlProperties+xml"/>
  <Override PartName="/customXml/itemProps2939.xml" ContentType="application/vnd.openxmlformats-officedocument.customXmlProperties+xml"/>
  <Override PartName="/customXml/itemProps2940.xml" ContentType="application/vnd.openxmlformats-officedocument.customXmlProperties+xml"/>
  <Override PartName="/customXml/itemProps2941.xml" ContentType="application/vnd.openxmlformats-officedocument.customXmlProperties+xml"/>
  <Override PartName="/customXml/itemProps2942.xml" ContentType="application/vnd.openxmlformats-officedocument.customXmlProperties+xml"/>
  <Override PartName="/customXml/itemProps2943.xml" ContentType="application/vnd.openxmlformats-officedocument.customXmlProperties+xml"/>
  <Override PartName="/customXml/itemProps2944.xml" ContentType="application/vnd.openxmlformats-officedocument.customXmlProperties+xml"/>
  <Override PartName="/customXml/itemProps2945.xml" ContentType="application/vnd.openxmlformats-officedocument.customXmlProperties+xml"/>
  <Override PartName="/customXml/itemProps2946.xml" ContentType="application/vnd.openxmlformats-officedocument.customXmlProperties+xml"/>
  <Override PartName="/customXml/itemProps2947.xml" ContentType="application/vnd.openxmlformats-officedocument.customXmlProperties+xml"/>
  <Override PartName="/customXml/itemProps2948.xml" ContentType="application/vnd.openxmlformats-officedocument.customXmlProperties+xml"/>
  <Override PartName="/customXml/itemProps2949.xml" ContentType="application/vnd.openxmlformats-officedocument.customXmlProperties+xml"/>
  <Override PartName="/customXml/itemProps2950.xml" ContentType="application/vnd.openxmlformats-officedocument.customXmlProperties+xml"/>
  <Override PartName="/customXml/itemProps2951.xml" ContentType="application/vnd.openxmlformats-officedocument.customXmlProperties+xml"/>
  <Override PartName="/customXml/itemProps2952.xml" ContentType="application/vnd.openxmlformats-officedocument.customXmlProperties+xml"/>
  <Override PartName="/customXml/itemProps2953.xml" ContentType="application/vnd.openxmlformats-officedocument.customXmlProperties+xml"/>
  <Override PartName="/customXml/itemProps2954.xml" ContentType="application/vnd.openxmlformats-officedocument.customXmlProperties+xml"/>
  <Override PartName="/customXml/itemProps2955.xml" ContentType="application/vnd.openxmlformats-officedocument.customXmlProperties+xml"/>
  <Override PartName="/customXml/itemProps2956.xml" ContentType="application/vnd.openxmlformats-officedocument.customXmlProperties+xml"/>
  <Override PartName="/customXml/itemProps2957.xml" ContentType="application/vnd.openxmlformats-officedocument.customXmlProperties+xml"/>
  <Override PartName="/customXml/itemProps2958.xml" ContentType="application/vnd.openxmlformats-officedocument.customXmlProperties+xml"/>
  <Override PartName="/customXml/itemProps2959.xml" ContentType="application/vnd.openxmlformats-officedocument.customXmlProperties+xml"/>
  <Override PartName="/customXml/itemProps2960.xml" ContentType="application/vnd.openxmlformats-officedocument.customXmlProperties+xml"/>
  <Override PartName="/customXml/itemProps2961.xml" ContentType="application/vnd.openxmlformats-officedocument.customXmlProperties+xml"/>
  <Override PartName="/customXml/itemProps2962.xml" ContentType="application/vnd.openxmlformats-officedocument.customXmlProperties+xml"/>
  <Override PartName="/customXml/itemProps2963.xml" ContentType="application/vnd.openxmlformats-officedocument.customXmlProperties+xml"/>
  <Override PartName="/customXml/itemProps2964.xml" ContentType="application/vnd.openxmlformats-officedocument.customXmlProperties+xml"/>
  <Override PartName="/customXml/itemProps2965.xml" ContentType="application/vnd.openxmlformats-officedocument.customXmlProperties+xml"/>
  <Override PartName="/customXml/itemProps2966.xml" ContentType="application/vnd.openxmlformats-officedocument.customXmlProperties+xml"/>
  <Override PartName="/customXml/itemProps2967.xml" ContentType="application/vnd.openxmlformats-officedocument.customXmlProperties+xml"/>
  <Override PartName="/customXml/itemProps2968.xml" ContentType="application/vnd.openxmlformats-officedocument.customXmlProperties+xml"/>
  <Override PartName="/customXml/itemProps2969.xml" ContentType="application/vnd.openxmlformats-officedocument.customXmlProperties+xml"/>
  <Override PartName="/customXml/itemProps2970.xml" ContentType="application/vnd.openxmlformats-officedocument.customXmlProperties+xml"/>
  <Override PartName="/customXml/itemProps2971.xml" ContentType="application/vnd.openxmlformats-officedocument.customXmlProperties+xml"/>
  <Override PartName="/customXml/itemProps2972.xml" ContentType="application/vnd.openxmlformats-officedocument.customXmlProperties+xml"/>
  <Override PartName="/customXml/itemProps2973.xml" ContentType="application/vnd.openxmlformats-officedocument.customXmlProperties+xml"/>
  <Override PartName="/customXml/itemProps2974.xml" ContentType="application/vnd.openxmlformats-officedocument.customXmlProperties+xml"/>
  <Override PartName="/customXml/itemProps2975.xml" ContentType="application/vnd.openxmlformats-officedocument.customXmlProperties+xml"/>
  <Override PartName="/customXml/itemProps2976.xml" ContentType="application/vnd.openxmlformats-officedocument.customXmlProperties+xml"/>
  <Override PartName="/customXml/itemProps2977.xml" ContentType="application/vnd.openxmlformats-officedocument.customXmlProperties+xml"/>
  <Override PartName="/customXml/itemProps2978.xml" ContentType="application/vnd.openxmlformats-officedocument.customXmlProperties+xml"/>
  <Override PartName="/customXml/itemProps2979.xml" ContentType="application/vnd.openxmlformats-officedocument.customXmlProperties+xml"/>
  <Override PartName="/customXml/itemProps2980.xml" ContentType="application/vnd.openxmlformats-officedocument.customXmlProperties+xml"/>
  <Override PartName="/customXml/itemProps2981.xml" ContentType="application/vnd.openxmlformats-officedocument.customXmlProperties+xml"/>
  <Override PartName="/customXml/itemProps2982.xml" ContentType="application/vnd.openxmlformats-officedocument.customXmlProperties+xml"/>
  <Override PartName="/customXml/itemProps2983.xml" ContentType="application/vnd.openxmlformats-officedocument.customXmlProperties+xml"/>
  <Override PartName="/customXml/itemProps2984.xml" ContentType="application/vnd.openxmlformats-officedocument.customXmlProperties+xml"/>
  <Override PartName="/customXml/itemProps2985.xml" ContentType="application/vnd.openxmlformats-officedocument.customXmlProperties+xml"/>
  <Override PartName="/customXml/itemProps2986.xml" ContentType="application/vnd.openxmlformats-officedocument.customXmlProperties+xml"/>
  <Override PartName="/customXml/itemProps2987.xml" ContentType="application/vnd.openxmlformats-officedocument.customXmlProperties+xml"/>
  <Override PartName="/customXml/itemProps2988.xml" ContentType="application/vnd.openxmlformats-officedocument.customXmlProperties+xml"/>
  <Override PartName="/customXml/itemProps2989.xml" ContentType="application/vnd.openxmlformats-officedocument.customXmlProperties+xml"/>
  <Override PartName="/customXml/itemProps2990.xml" ContentType="application/vnd.openxmlformats-officedocument.customXmlProperties+xml"/>
  <Override PartName="/customXml/itemProps2991.xml" ContentType="application/vnd.openxmlformats-officedocument.customXmlProperties+xml"/>
  <Override PartName="/customXml/itemProps2992.xml" ContentType="application/vnd.openxmlformats-officedocument.customXmlProperties+xml"/>
  <Override PartName="/customXml/itemProps2993.xml" ContentType="application/vnd.openxmlformats-officedocument.customXmlProperties+xml"/>
  <Override PartName="/customXml/itemProps2994.xml" ContentType="application/vnd.openxmlformats-officedocument.customXmlProperties+xml"/>
  <Override PartName="/customXml/itemProps2995.xml" ContentType="application/vnd.openxmlformats-officedocument.customXmlProperties+xml"/>
  <Override PartName="/customXml/itemProps2996.xml" ContentType="application/vnd.openxmlformats-officedocument.customXmlProperties+xml"/>
  <Override PartName="/customXml/itemProps2997.xml" ContentType="application/vnd.openxmlformats-officedocument.customXmlProperties+xml"/>
  <Override PartName="/customXml/itemProps2998.xml" ContentType="application/vnd.openxmlformats-officedocument.customXmlProperties+xml"/>
  <Override PartName="/customXml/itemProps2999.xml" ContentType="application/vnd.openxmlformats-officedocument.customXmlProperties+xml"/>
  <Override PartName="/customXml/itemProps3000.xml" ContentType="application/vnd.openxmlformats-officedocument.customXmlProperties+xml"/>
  <Override PartName="/customXml/itemProps3001.xml" ContentType="application/vnd.openxmlformats-officedocument.customXmlProperties+xml"/>
  <Override PartName="/customXml/itemProps3002.xml" ContentType="application/vnd.openxmlformats-officedocument.customXmlProperties+xml"/>
  <Override PartName="/customXml/itemProps3003.xml" ContentType="application/vnd.openxmlformats-officedocument.customXmlProperties+xml"/>
  <Override PartName="/customXml/itemProps3004.xml" ContentType="application/vnd.openxmlformats-officedocument.customXmlProperties+xml"/>
  <Override PartName="/customXml/itemProps3005.xml" ContentType="application/vnd.openxmlformats-officedocument.customXmlProperties+xml"/>
  <Override PartName="/customXml/itemProps3006.xml" ContentType="application/vnd.openxmlformats-officedocument.customXmlProperties+xml"/>
  <Override PartName="/customXml/itemProps3007.xml" ContentType="application/vnd.openxmlformats-officedocument.customXmlProperties+xml"/>
  <Override PartName="/customXml/itemProps3008.xml" ContentType="application/vnd.openxmlformats-officedocument.customXmlProperties+xml"/>
  <Override PartName="/customXml/itemProps3009.xml" ContentType="application/vnd.openxmlformats-officedocument.customXmlProperties+xml"/>
  <Override PartName="/customXml/itemProps3010.xml" ContentType="application/vnd.openxmlformats-officedocument.customXmlProperties+xml"/>
  <Override PartName="/customXml/itemProps3011.xml" ContentType="application/vnd.openxmlformats-officedocument.customXmlProperties+xml"/>
  <Override PartName="/customXml/itemProps3012.xml" ContentType="application/vnd.openxmlformats-officedocument.customXmlProperties+xml"/>
  <Override PartName="/customXml/itemProps3013.xml" ContentType="application/vnd.openxmlformats-officedocument.customXmlProperties+xml"/>
  <Override PartName="/customXml/itemProps3014.xml" ContentType="application/vnd.openxmlformats-officedocument.customXmlProperties+xml"/>
  <Override PartName="/customXml/itemProps3015.xml" ContentType="application/vnd.openxmlformats-officedocument.customXmlProperties+xml"/>
  <Override PartName="/customXml/itemProps3016.xml" ContentType="application/vnd.openxmlformats-officedocument.customXmlProperties+xml"/>
  <Override PartName="/customXml/itemProps3017.xml" ContentType="application/vnd.openxmlformats-officedocument.customXmlProperties+xml"/>
  <Override PartName="/customXml/itemProps3018.xml" ContentType="application/vnd.openxmlformats-officedocument.customXmlProperties+xml"/>
  <Override PartName="/customXml/itemProps3019.xml" ContentType="application/vnd.openxmlformats-officedocument.customXmlProperties+xml"/>
  <Override PartName="/customXml/itemProps3020.xml" ContentType="application/vnd.openxmlformats-officedocument.customXmlProperties+xml"/>
  <Override PartName="/customXml/itemProps3021.xml" ContentType="application/vnd.openxmlformats-officedocument.customXmlProperties+xml"/>
  <Override PartName="/customXml/itemProps3022.xml" ContentType="application/vnd.openxmlformats-officedocument.customXmlProperties+xml"/>
  <Override PartName="/customXml/itemProps3023.xml" ContentType="application/vnd.openxmlformats-officedocument.customXmlProperties+xml"/>
  <Override PartName="/customXml/itemProps3024.xml" ContentType="application/vnd.openxmlformats-officedocument.customXmlProperties+xml"/>
  <Override PartName="/customXml/itemProps3025.xml" ContentType="application/vnd.openxmlformats-officedocument.customXmlProperties+xml"/>
  <Override PartName="/customXml/itemProps3026.xml" ContentType="application/vnd.openxmlformats-officedocument.customXmlProperties+xml"/>
  <Override PartName="/customXml/itemProps3027.xml" ContentType="application/vnd.openxmlformats-officedocument.customXmlProperties+xml"/>
  <Override PartName="/customXml/itemProps3028.xml" ContentType="application/vnd.openxmlformats-officedocument.customXmlProperties+xml"/>
  <Override PartName="/customXml/itemProps3029.xml" ContentType="application/vnd.openxmlformats-officedocument.customXmlProperties+xml"/>
  <Override PartName="/customXml/itemProps3030.xml" ContentType="application/vnd.openxmlformats-officedocument.customXmlProperties+xml"/>
  <Override PartName="/customXml/itemProps3031.xml" ContentType="application/vnd.openxmlformats-officedocument.customXmlProperties+xml"/>
  <Override PartName="/customXml/itemProps3032.xml" ContentType="application/vnd.openxmlformats-officedocument.customXmlProperties+xml"/>
  <Override PartName="/customXml/itemProps3033.xml" ContentType="application/vnd.openxmlformats-officedocument.customXmlProperties+xml"/>
  <Override PartName="/customXml/itemProps3034.xml" ContentType="application/vnd.openxmlformats-officedocument.customXmlProperties+xml"/>
  <Override PartName="/customXml/itemProps3035.xml" ContentType="application/vnd.openxmlformats-officedocument.customXmlProperties+xml"/>
  <Override PartName="/customXml/itemProps3036.xml" ContentType="application/vnd.openxmlformats-officedocument.customXmlProperties+xml"/>
  <Override PartName="/customXml/itemProps3037.xml" ContentType="application/vnd.openxmlformats-officedocument.customXmlProperties+xml"/>
  <Override PartName="/customXml/itemProps3038.xml" ContentType="application/vnd.openxmlformats-officedocument.customXmlProperties+xml"/>
  <Override PartName="/customXml/itemProps3039.xml" ContentType="application/vnd.openxmlformats-officedocument.customXmlProperties+xml"/>
  <Override PartName="/customXml/itemProps3040.xml" ContentType="application/vnd.openxmlformats-officedocument.customXmlProperties+xml"/>
  <Override PartName="/customXml/itemProps3041.xml" ContentType="application/vnd.openxmlformats-officedocument.customXmlProperties+xml"/>
  <Override PartName="/customXml/itemProps3042.xml" ContentType="application/vnd.openxmlformats-officedocument.customXmlProperties+xml"/>
  <Override PartName="/customXml/itemProps3043.xml" ContentType="application/vnd.openxmlformats-officedocument.customXmlProperties+xml"/>
  <Override PartName="/customXml/itemProps3044.xml" ContentType="application/vnd.openxmlformats-officedocument.customXmlProperties+xml"/>
  <Override PartName="/customXml/itemProps3045.xml" ContentType="application/vnd.openxmlformats-officedocument.customXmlProperties+xml"/>
  <Override PartName="/customXml/itemProps3046.xml" ContentType="application/vnd.openxmlformats-officedocument.customXmlProperties+xml"/>
  <Override PartName="/customXml/itemProps3047.xml" ContentType="application/vnd.openxmlformats-officedocument.customXmlProperties+xml"/>
  <Override PartName="/customXml/itemProps3048.xml" ContentType="application/vnd.openxmlformats-officedocument.customXmlProperties+xml"/>
  <Override PartName="/customXml/itemProps3049.xml" ContentType="application/vnd.openxmlformats-officedocument.customXmlProperties+xml"/>
  <Override PartName="/customXml/itemProps3050.xml" ContentType="application/vnd.openxmlformats-officedocument.customXmlProperties+xml"/>
  <Override PartName="/customXml/itemProps3051.xml" ContentType="application/vnd.openxmlformats-officedocument.customXmlProperties+xml"/>
  <Override PartName="/customXml/itemProps3052.xml" ContentType="application/vnd.openxmlformats-officedocument.customXmlProperties+xml"/>
  <Override PartName="/customXml/itemProps3053.xml" ContentType="application/vnd.openxmlformats-officedocument.customXmlProperties+xml"/>
  <Override PartName="/customXml/itemProps3054.xml" ContentType="application/vnd.openxmlformats-officedocument.customXmlProperties+xml"/>
  <Override PartName="/customXml/itemProps3055.xml" ContentType="application/vnd.openxmlformats-officedocument.customXmlProperties+xml"/>
  <Override PartName="/customXml/itemProps3056.xml" ContentType="application/vnd.openxmlformats-officedocument.customXmlProperties+xml"/>
  <Override PartName="/customXml/itemProps3057.xml" ContentType="application/vnd.openxmlformats-officedocument.customXmlProperties+xml"/>
  <Override PartName="/customXml/itemProps3058.xml" ContentType="application/vnd.openxmlformats-officedocument.customXmlProperties+xml"/>
  <Override PartName="/customXml/itemProps3059.xml" ContentType="application/vnd.openxmlformats-officedocument.customXmlProperties+xml"/>
  <Override PartName="/customXml/itemProps3060.xml" ContentType="application/vnd.openxmlformats-officedocument.customXmlProperties+xml"/>
  <Override PartName="/customXml/itemProps3061.xml" ContentType="application/vnd.openxmlformats-officedocument.customXmlProperties+xml"/>
  <Override PartName="/customXml/itemProps3062.xml" ContentType="application/vnd.openxmlformats-officedocument.customXmlProperties+xml"/>
  <Override PartName="/customXml/itemProps3063.xml" ContentType="application/vnd.openxmlformats-officedocument.customXmlProperties+xml"/>
  <Override PartName="/customXml/itemProps3064.xml" ContentType="application/vnd.openxmlformats-officedocument.customXmlProperties+xml"/>
  <Override PartName="/customXml/itemProps3065.xml" ContentType="application/vnd.openxmlformats-officedocument.customXmlProperties+xml"/>
  <Override PartName="/customXml/itemProps3066.xml" ContentType="application/vnd.openxmlformats-officedocument.customXmlProperties+xml"/>
  <Override PartName="/customXml/itemProps3067.xml" ContentType="application/vnd.openxmlformats-officedocument.customXmlProperties+xml"/>
  <Override PartName="/customXml/itemProps3068.xml" ContentType="application/vnd.openxmlformats-officedocument.customXmlProperties+xml"/>
  <Override PartName="/customXml/itemProps3069.xml" ContentType="application/vnd.openxmlformats-officedocument.customXmlProperties+xml"/>
  <Override PartName="/customXml/itemProps3070.xml" ContentType="application/vnd.openxmlformats-officedocument.customXmlProperties+xml"/>
  <Override PartName="/customXml/itemProps3071.xml" ContentType="application/vnd.openxmlformats-officedocument.customXmlProperties+xml"/>
  <Override PartName="/customXml/itemProps3072.xml" ContentType="application/vnd.openxmlformats-officedocument.customXmlProperties+xml"/>
  <Override PartName="/customXml/itemProps3073.xml" ContentType="application/vnd.openxmlformats-officedocument.customXmlProperties+xml"/>
  <Override PartName="/customXml/itemProps3074.xml" ContentType="application/vnd.openxmlformats-officedocument.customXmlProperties+xml"/>
  <Override PartName="/customXml/itemProps3075.xml" ContentType="application/vnd.openxmlformats-officedocument.customXmlProperties+xml"/>
  <Override PartName="/customXml/itemProps3076.xml" ContentType="application/vnd.openxmlformats-officedocument.customXmlProperties+xml"/>
  <Override PartName="/customXml/itemProps3077.xml" ContentType="application/vnd.openxmlformats-officedocument.customXmlProperties+xml"/>
  <Override PartName="/customXml/itemProps3078.xml" ContentType="application/vnd.openxmlformats-officedocument.customXmlProperties+xml"/>
  <Override PartName="/customXml/itemProps3079.xml" ContentType="application/vnd.openxmlformats-officedocument.customXmlProperties+xml"/>
  <Override PartName="/customXml/itemProps3080.xml" ContentType="application/vnd.openxmlformats-officedocument.customXmlProperties+xml"/>
  <Override PartName="/customXml/itemProps3081.xml" ContentType="application/vnd.openxmlformats-officedocument.customXmlProperties+xml"/>
  <Override PartName="/customXml/itemProps3082.xml" ContentType="application/vnd.openxmlformats-officedocument.customXmlProperties+xml"/>
  <Override PartName="/customXml/itemProps3083.xml" ContentType="application/vnd.openxmlformats-officedocument.customXmlProperties+xml"/>
  <Override PartName="/customXml/itemProps3084.xml" ContentType="application/vnd.openxmlformats-officedocument.customXmlProperties+xml"/>
  <Override PartName="/customXml/itemProps3085.xml" ContentType="application/vnd.openxmlformats-officedocument.customXmlProperties+xml"/>
  <Override PartName="/customXml/itemProps3086.xml" ContentType="application/vnd.openxmlformats-officedocument.customXmlProperties+xml"/>
  <Override PartName="/customXml/itemProps3087.xml" ContentType="application/vnd.openxmlformats-officedocument.customXmlProperties+xml"/>
  <Override PartName="/customXml/itemProps3088.xml" ContentType="application/vnd.openxmlformats-officedocument.customXmlProperties+xml"/>
  <Override PartName="/customXml/itemProps3089.xml" ContentType="application/vnd.openxmlformats-officedocument.customXmlProperties+xml"/>
  <Override PartName="/customXml/itemProps3090.xml" ContentType="application/vnd.openxmlformats-officedocument.customXmlProperties+xml"/>
  <Override PartName="/customXml/itemProps3091.xml" ContentType="application/vnd.openxmlformats-officedocument.customXmlProperties+xml"/>
  <Override PartName="/customXml/itemProps3092.xml" ContentType="application/vnd.openxmlformats-officedocument.customXmlProperties+xml"/>
  <Override PartName="/customXml/itemProps3093.xml" ContentType="application/vnd.openxmlformats-officedocument.customXmlProperties+xml"/>
  <Override PartName="/customXml/itemProps3094.xml" ContentType="application/vnd.openxmlformats-officedocument.customXmlProperties+xml"/>
  <Override PartName="/customXml/itemProps3095.xml" ContentType="application/vnd.openxmlformats-officedocument.customXmlProperties+xml"/>
  <Override PartName="/customXml/itemProps3096.xml" ContentType="application/vnd.openxmlformats-officedocument.customXmlProperties+xml"/>
  <Override PartName="/customXml/itemProps3097.xml" ContentType="application/vnd.openxmlformats-officedocument.customXmlProperties+xml"/>
  <Override PartName="/customXml/itemProps3098.xml" ContentType="application/vnd.openxmlformats-officedocument.customXmlProperties+xml"/>
  <Override PartName="/customXml/itemProps3099.xml" ContentType="application/vnd.openxmlformats-officedocument.customXmlProperties+xml"/>
  <Override PartName="/customXml/itemProps3100.xml" ContentType="application/vnd.openxmlformats-officedocument.customXmlProperties+xml"/>
  <Override PartName="/customXml/itemProps3101.xml" ContentType="application/vnd.openxmlformats-officedocument.customXmlProperties+xml"/>
  <Override PartName="/customXml/itemProps3102.xml" ContentType="application/vnd.openxmlformats-officedocument.customXmlProperties+xml"/>
  <Override PartName="/customXml/itemProps3103.xml" ContentType="application/vnd.openxmlformats-officedocument.customXmlProperties+xml"/>
  <Override PartName="/customXml/itemProps3104.xml" ContentType="application/vnd.openxmlformats-officedocument.customXmlProperties+xml"/>
  <Override PartName="/customXml/itemProps3105.xml" ContentType="application/vnd.openxmlformats-officedocument.customXmlProperties+xml"/>
  <Override PartName="/customXml/itemProps3106.xml" ContentType="application/vnd.openxmlformats-officedocument.customXmlProperties+xml"/>
  <Override PartName="/customXml/itemProps3107.xml" ContentType="application/vnd.openxmlformats-officedocument.customXmlProperties+xml"/>
  <Override PartName="/customXml/itemProps3108.xml" ContentType="application/vnd.openxmlformats-officedocument.customXmlProperties+xml"/>
  <Override PartName="/customXml/itemProps3109.xml" ContentType="application/vnd.openxmlformats-officedocument.customXmlProperties+xml"/>
  <Override PartName="/customXml/itemProps3110.xml" ContentType="application/vnd.openxmlformats-officedocument.customXmlProperties+xml"/>
  <Override PartName="/customXml/itemProps3111.xml" ContentType="application/vnd.openxmlformats-officedocument.customXmlProperties+xml"/>
  <Override PartName="/customXml/itemProps3112.xml" ContentType="application/vnd.openxmlformats-officedocument.customXmlProperties+xml"/>
  <Override PartName="/customXml/itemProps3113.xml" ContentType="application/vnd.openxmlformats-officedocument.customXmlProperties+xml"/>
  <Override PartName="/customXml/itemProps3114.xml" ContentType="application/vnd.openxmlformats-officedocument.customXmlProperties+xml"/>
  <Override PartName="/customXml/itemProps3115.xml" ContentType="application/vnd.openxmlformats-officedocument.customXmlProperties+xml"/>
  <Override PartName="/customXml/itemProps3116.xml" ContentType="application/vnd.openxmlformats-officedocument.customXmlProperties+xml"/>
  <Override PartName="/customXml/itemProps3117.xml" ContentType="application/vnd.openxmlformats-officedocument.customXmlProperties+xml"/>
  <Override PartName="/customXml/itemProps3118.xml" ContentType="application/vnd.openxmlformats-officedocument.customXmlProperties+xml"/>
  <Override PartName="/customXml/itemProps3119.xml" ContentType="application/vnd.openxmlformats-officedocument.customXmlProperties+xml"/>
  <Override PartName="/customXml/itemProps3120.xml" ContentType="application/vnd.openxmlformats-officedocument.customXmlProperties+xml"/>
  <Override PartName="/customXml/itemProps3121.xml" ContentType="application/vnd.openxmlformats-officedocument.customXmlProperties+xml"/>
  <Override PartName="/customXml/itemProps3122.xml" ContentType="application/vnd.openxmlformats-officedocument.customXmlProperties+xml"/>
  <Override PartName="/customXml/itemProps3123.xml" ContentType="application/vnd.openxmlformats-officedocument.customXmlProperties+xml"/>
  <Override PartName="/customXml/itemProps3124.xml" ContentType="application/vnd.openxmlformats-officedocument.customXmlProperties+xml"/>
  <Override PartName="/customXml/itemProps3125.xml" ContentType="application/vnd.openxmlformats-officedocument.customXmlProperties+xml"/>
  <Override PartName="/customXml/itemProps3126.xml" ContentType="application/vnd.openxmlformats-officedocument.customXmlProperties+xml"/>
  <Override PartName="/customXml/itemProps3127.xml" ContentType="application/vnd.openxmlformats-officedocument.customXmlProperties+xml"/>
  <Override PartName="/customXml/itemProps3128.xml" ContentType="application/vnd.openxmlformats-officedocument.customXmlProperties+xml"/>
  <Override PartName="/customXml/itemProps3129.xml" ContentType="application/vnd.openxmlformats-officedocument.customXmlProperties+xml"/>
  <Override PartName="/customXml/itemProps3130.xml" ContentType="application/vnd.openxmlformats-officedocument.customXmlProperties+xml"/>
  <Override PartName="/customXml/itemProps3131.xml" ContentType="application/vnd.openxmlformats-officedocument.customXmlProperties+xml"/>
  <Override PartName="/customXml/itemProps3132.xml" ContentType="application/vnd.openxmlformats-officedocument.customXmlProperties+xml"/>
  <Override PartName="/customXml/itemProps3133.xml" ContentType="application/vnd.openxmlformats-officedocument.customXmlProperties+xml"/>
  <Override PartName="/customXml/itemProps3134.xml" ContentType="application/vnd.openxmlformats-officedocument.customXmlProperties+xml"/>
  <Override PartName="/customXml/itemProps3135.xml" ContentType="application/vnd.openxmlformats-officedocument.customXmlProperties+xml"/>
  <Override PartName="/customXml/itemProps3136.xml" ContentType="application/vnd.openxmlformats-officedocument.customXmlProperties+xml"/>
  <Override PartName="/customXml/itemProps3137.xml" ContentType="application/vnd.openxmlformats-officedocument.customXmlProperties+xml"/>
  <Override PartName="/customXml/itemProps3138.xml" ContentType="application/vnd.openxmlformats-officedocument.customXmlProperties+xml"/>
  <Override PartName="/customXml/itemProps3139.xml" ContentType="application/vnd.openxmlformats-officedocument.customXmlProperties+xml"/>
  <Override PartName="/customXml/itemProps3140.xml" ContentType="application/vnd.openxmlformats-officedocument.customXmlProperties+xml"/>
  <Override PartName="/customXml/itemProps3141.xml" ContentType="application/vnd.openxmlformats-officedocument.customXmlProperties+xml"/>
  <Override PartName="/customXml/itemProps3142.xml" ContentType="application/vnd.openxmlformats-officedocument.customXmlProperties+xml"/>
  <Override PartName="/customXml/itemProps3143.xml" ContentType="application/vnd.openxmlformats-officedocument.customXmlProperties+xml"/>
  <Override PartName="/customXml/itemProps3144.xml" ContentType="application/vnd.openxmlformats-officedocument.customXmlProperties+xml"/>
  <Override PartName="/customXml/itemProps3145.xml" ContentType="application/vnd.openxmlformats-officedocument.customXmlProperties+xml"/>
  <Override PartName="/customXml/itemProps3146.xml" ContentType="application/vnd.openxmlformats-officedocument.customXmlProperties+xml"/>
  <Override PartName="/customXml/itemProps3147.xml" ContentType="application/vnd.openxmlformats-officedocument.customXmlProperties+xml"/>
  <Override PartName="/customXml/itemProps3148.xml" ContentType="application/vnd.openxmlformats-officedocument.customXmlProperties+xml"/>
  <Override PartName="/customXml/itemProps3149.xml" ContentType="application/vnd.openxmlformats-officedocument.customXmlProperties+xml"/>
  <Override PartName="/customXml/itemProps3150.xml" ContentType="application/vnd.openxmlformats-officedocument.customXmlProperties+xml"/>
  <Override PartName="/customXml/itemProps3151.xml" ContentType="application/vnd.openxmlformats-officedocument.customXmlProperties+xml"/>
  <Override PartName="/customXml/itemProps3152.xml" ContentType="application/vnd.openxmlformats-officedocument.customXmlProperties+xml"/>
  <Override PartName="/customXml/itemProps3153.xml" ContentType="application/vnd.openxmlformats-officedocument.customXmlProperties+xml"/>
  <Override PartName="/customXml/itemProps3154.xml" ContentType="application/vnd.openxmlformats-officedocument.customXmlProperties+xml"/>
  <Override PartName="/customXml/itemProps3155.xml" ContentType="application/vnd.openxmlformats-officedocument.customXmlProperties+xml"/>
  <Override PartName="/customXml/itemProps3156.xml" ContentType="application/vnd.openxmlformats-officedocument.customXmlProperties+xml"/>
  <Override PartName="/customXml/itemProps3157.xml" ContentType="application/vnd.openxmlformats-officedocument.customXmlProperties+xml"/>
  <Override PartName="/customXml/itemProps3158.xml" ContentType="application/vnd.openxmlformats-officedocument.customXmlProperties+xml"/>
  <Override PartName="/customXml/itemProps3159.xml" ContentType="application/vnd.openxmlformats-officedocument.customXmlProperties+xml"/>
  <Override PartName="/customXml/itemProps3160.xml" ContentType="application/vnd.openxmlformats-officedocument.customXmlProperties+xml"/>
  <Override PartName="/customXml/itemProps3161.xml" ContentType="application/vnd.openxmlformats-officedocument.customXmlProperties+xml"/>
  <Override PartName="/customXml/itemProps3162.xml" ContentType="application/vnd.openxmlformats-officedocument.customXmlProperties+xml"/>
  <Override PartName="/customXml/itemProps3163.xml" ContentType="application/vnd.openxmlformats-officedocument.customXmlProperties+xml"/>
  <Override PartName="/customXml/itemProps3164.xml" ContentType="application/vnd.openxmlformats-officedocument.customXmlProperties+xml"/>
  <Override PartName="/customXml/itemProps3165.xml" ContentType="application/vnd.openxmlformats-officedocument.customXmlProperties+xml"/>
  <Override PartName="/customXml/itemProps3166.xml" ContentType="application/vnd.openxmlformats-officedocument.customXmlProperties+xml"/>
  <Override PartName="/customXml/itemProps3167.xml" ContentType="application/vnd.openxmlformats-officedocument.customXmlProperties+xml"/>
  <Override PartName="/customXml/itemProps3168.xml" ContentType="application/vnd.openxmlformats-officedocument.customXmlProperties+xml"/>
  <Override PartName="/customXml/itemProps3169.xml" ContentType="application/vnd.openxmlformats-officedocument.customXmlProperties+xml"/>
  <Override PartName="/customXml/itemProps3170.xml" ContentType="application/vnd.openxmlformats-officedocument.customXmlProperties+xml"/>
  <Override PartName="/customXml/itemProps3171.xml" ContentType="application/vnd.openxmlformats-officedocument.customXmlProperties+xml"/>
  <Override PartName="/customXml/itemProps3172.xml" ContentType="application/vnd.openxmlformats-officedocument.customXmlProperties+xml"/>
  <Override PartName="/customXml/itemProps3173.xml" ContentType="application/vnd.openxmlformats-officedocument.customXmlProperties+xml"/>
  <Override PartName="/customXml/itemProps3174.xml" ContentType="application/vnd.openxmlformats-officedocument.customXmlProperties+xml"/>
  <Override PartName="/customXml/itemProps3175.xml" ContentType="application/vnd.openxmlformats-officedocument.customXmlProperties+xml"/>
  <Override PartName="/customXml/itemProps3176.xml" ContentType="application/vnd.openxmlformats-officedocument.customXmlProperties+xml"/>
  <Override PartName="/customXml/itemProps3177.xml" ContentType="application/vnd.openxmlformats-officedocument.customXmlProperties+xml"/>
  <Override PartName="/customXml/itemProps3178.xml" ContentType="application/vnd.openxmlformats-officedocument.customXmlProperties+xml"/>
  <Override PartName="/customXml/itemProps3179.xml" ContentType="application/vnd.openxmlformats-officedocument.customXmlProperties+xml"/>
  <Override PartName="/customXml/itemProps3180.xml" ContentType="application/vnd.openxmlformats-officedocument.customXmlProperties+xml"/>
  <Override PartName="/customXml/itemProps3181.xml" ContentType="application/vnd.openxmlformats-officedocument.customXmlProperties+xml"/>
  <Override PartName="/customXml/itemProps3182.xml" ContentType="application/vnd.openxmlformats-officedocument.customXmlProperties+xml"/>
  <Override PartName="/customXml/itemProps3183.xml" ContentType="application/vnd.openxmlformats-officedocument.customXmlProperties+xml"/>
  <Override PartName="/customXml/itemProps3184.xml" ContentType="application/vnd.openxmlformats-officedocument.customXmlProperties+xml"/>
  <Override PartName="/customXml/itemProps3185.xml" ContentType="application/vnd.openxmlformats-officedocument.customXmlProperties+xml"/>
  <Override PartName="/customXml/itemProps3186.xml" ContentType="application/vnd.openxmlformats-officedocument.customXmlProperties+xml"/>
  <Override PartName="/customXml/itemProps3187.xml" ContentType="application/vnd.openxmlformats-officedocument.customXmlProperties+xml"/>
  <Override PartName="/customXml/itemProps3188.xml" ContentType="application/vnd.openxmlformats-officedocument.customXmlProperties+xml"/>
  <Override PartName="/customXml/itemProps3189.xml" ContentType="application/vnd.openxmlformats-officedocument.customXmlProperties+xml"/>
  <Override PartName="/customXml/itemProps3190.xml" ContentType="application/vnd.openxmlformats-officedocument.customXmlProperties+xml"/>
  <Override PartName="/customXml/itemProps3191.xml" ContentType="application/vnd.openxmlformats-officedocument.customXmlProperties+xml"/>
  <Override PartName="/customXml/itemProps3192.xml" ContentType="application/vnd.openxmlformats-officedocument.customXmlProperties+xml"/>
  <Override PartName="/customXml/itemProps3193.xml" ContentType="application/vnd.openxmlformats-officedocument.customXmlProperties+xml"/>
  <Override PartName="/customXml/itemProps3194.xml" ContentType="application/vnd.openxmlformats-officedocument.customXmlProperties+xml"/>
  <Override PartName="/customXml/itemProps3195.xml" ContentType="application/vnd.openxmlformats-officedocument.customXmlProperties+xml"/>
  <Override PartName="/customXml/itemProps3196.xml" ContentType="application/vnd.openxmlformats-officedocument.customXmlProperties+xml"/>
  <Override PartName="/customXml/itemProps3197.xml" ContentType="application/vnd.openxmlformats-officedocument.customXmlProperties+xml"/>
  <Override PartName="/customXml/itemProps3198.xml" ContentType="application/vnd.openxmlformats-officedocument.customXmlProperties+xml"/>
  <Override PartName="/customXml/itemProps3199.xml" ContentType="application/vnd.openxmlformats-officedocument.customXmlProperties+xml"/>
  <Override PartName="/customXml/itemProps3200.xml" ContentType="application/vnd.openxmlformats-officedocument.customXmlProperties+xml"/>
  <Override PartName="/customXml/itemProps3201.xml" ContentType="application/vnd.openxmlformats-officedocument.customXmlProperties+xml"/>
  <Override PartName="/customXml/itemProps3202.xml" ContentType="application/vnd.openxmlformats-officedocument.customXmlProperties+xml"/>
  <Override PartName="/customXml/itemProps3203.xml" ContentType="application/vnd.openxmlformats-officedocument.customXmlProperties+xml"/>
  <Override PartName="/customXml/itemProps3204.xml" ContentType="application/vnd.openxmlformats-officedocument.customXmlProperties+xml"/>
  <Override PartName="/customXml/itemProps3205.xml" ContentType="application/vnd.openxmlformats-officedocument.customXmlProperties+xml"/>
  <Override PartName="/customXml/itemProps3206.xml" ContentType="application/vnd.openxmlformats-officedocument.customXmlProperties+xml"/>
  <Override PartName="/customXml/itemProps3207.xml" ContentType="application/vnd.openxmlformats-officedocument.customXmlProperties+xml"/>
  <Override PartName="/customXml/itemProps3208.xml" ContentType="application/vnd.openxmlformats-officedocument.customXmlProperties+xml"/>
  <Override PartName="/customXml/itemProps3209.xml" ContentType="application/vnd.openxmlformats-officedocument.customXmlProperties+xml"/>
  <Override PartName="/customXml/itemProps3210.xml" ContentType="application/vnd.openxmlformats-officedocument.customXmlProperties+xml"/>
  <Override PartName="/customXml/itemProps3211.xml" ContentType="application/vnd.openxmlformats-officedocument.customXmlProperties+xml"/>
  <Override PartName="/customXml/itemProps3212.xml" ContentType="application/vnd.openxmlformats-officedocument.customXmlProperties+xml"/>
  <Override PartName="/customXml/itemProps3213.xml" ContentType="application/vnd.openxmlformats-officedocument.customXmlProperties+xml"/>
  <Override PartName="/customXml/itemProps3214.xml" ContentType="application/vnd.openxmlformats-officedocument.customXmlProperties+xml"/>
  <Override PartName="/customXml/itemProps3215.xml" ContentType="application/vnd.openxmlformats-officedocument.customXmlProperties+xml"/>
  <Override PartName="/customXml/itemProps3216.xml" ContentType="application/vnd.openxmlformats-officedocument.customXmlProperties+xml"/>
  <Override PartName="/customXml/itemProps3217.xml" ContentType="application/vnd.openxmlformats-officedocument.customXmlProperties+xml"/>
  <Override PartName="/customXml/itemProps3218.xml" ContentType="application/vnd.openxmlformats-officedocument.customXmlProperties+xml"/>
  <Override PartName="/customXml/itemProps3219.xml" ContentType="application/vnd.openxmlformats-officedocument.customXmlProperties+xml"/>
  <Override PartName="/customXml/itemProps3220.xml" ContentType="application/vnd.openxmlformats-officedocument.customXmlProperties+xml"/>
  <Override PartName="/customXml/itemProps3221.xml" ContentType="application/vnd.openxmlformats-officedocument.customXmlProperties+xml"/>
  <Override PartName="/customXml/itemProps3222.xml" ContentType="application/vnd.openxmlformats-officedocument.customXmlProperties+xml"/>
  <Override PartName="/customXml/itemProps3223.xml" ContentType="application/vnd.openxmlformats-officedocument.customXmlProperties+xml"/>
  <Override PartName="/customXml/itemProps3224.xml" ContentType="application/vnd.openxmlformats-officedocument.customXmlProperties+xml"/>
  <Override PartName="/customXml/itemProps3225.xml" ContentType="application/vnd.openxmlformats-officedocument.customXmlProperties+xml"/>
  <Override PartName="/customXml/itemProps3226.xml" ContentType="application/vnd.openxmlformats-officedocument.customXmlProperties+xml"/>
  <Override PartName="/customXml/itemProps3227.xml" ContentType="application/vnd.openxmlformats-officedocument.customXmlProperties+xml"/>
  <Override PartName="/customXml/itemProps3228.xml" ContentType="application/vnd.openxmlformats-officedocument.customXmlProperties+xml"/>
  <Override PartName="/customXml/itemProps3229.xml" ContentType="application/vnd.openxmlformats-officedocument.customXmlProperties+xml"/>
  <Override PartName="/customXml/itemProps3230.xml" ContentType="application/vnd.openxmlformats-officedocument.customXmlProperties+xml"/>
  <Override PartName="/customXml/itemProps3231.xml" ContentType="application/vnd.openxmlformats-officedocument.customXmlProperties+xml"/>
  <Override PartName="/customXml/itemProps3232.xml" ContentType="application/vnd.openxmlformats-officedocument.customXmlProperties+xml"/>
  <Override PartName="/customXml/itemProps3233.xml" ContentType="application/vnd.openxmlformats-officedocument.customXmlProperties+xml"/>
  <Override PartName="/customXml/itemProps3234.xml" ContentType="application/vnd.openxmlformats-officedocument.customXmlProperties+xml"/>
  <Override PartName="/customXml/itemProps3235.xml" ContentType="application/vnd.openxmlformats-officedocument.customXmlProperties+xml"/>
  <Override PartName="/customXml/itemProps3236.xml" ContentType="application/vnd.openxmlformats-officedocument.customXmlProperties+xml"/>
  <Override PartName="/customXml/itemProps3237.xml" ContentType="application/vnd.openxmlformats-officedocument.customXmlProperties+xml"/>
  <Override PartName="/customXml/itemProps3238.xml" ContentType="application/vnd.openxmlformats-officedocument.customXmlProperties+xml"/>
  <Override PartName="/customXml/itemProps3239.xml" ContentType="application/vnd.openxmlformats-officedocument.customXmlProperties+xml"/>
  <Override PartName="/customXml/itemProps3240.xml" ContentType="application/vnd.openxmlformats-officedocument.customXmlProperties+xml"/>
  <Override PartName="/customXml/itemProps3241.xml" ContentType="application/vnd.openxmlformats-officedocument.customXmlProperties+xml"/>
  <Override PartName="/customXml/itemProps3242.xml" ContentType="application/vnd.openxmlformats-officedocument.customXmlProperties+xml"/>
  <Override PartName="/customXml/itemProps3243.xml" ContentType="application/vnd.openxmlformats-officedocument.customXmlProperties+xml"/>
  <Override PartName="/customXml/itemProps3244.xml" ContentType="application/vnd.openxmlformats-officedocument.customXmlProperties+xml"/>
  <Override PartName="/customXml/itemProps3245.xml" ContentType="application/vnd.openxmlformats-officedocument.customXmlProperties+xml"/>
  <Override PartName="/customXml/itemProps3246.xml" ContentType="application/vnd.openxmlformats-officedocument.customXmlProperties+xml"/>
  <Override PartName="/customXml/itemProps3247.xml" ContentType="application/vnd.openxmlformats-officedocument.customXmlProperties+xml"/>
  <Override PartName="/customXml/itemProps3248.xml" ContentType="application/vnd.openxmlformats-officedocument.customXmlProperties+xml"/>
  <Override PartName="/customXml/itemProps3249.xml" ContentType="application/vnd.openxmlformats-officedocument.customXmlProperties+xml"/>
  <Override PartName="/customXml/itemProps3250.xml" ContentType="application/vnd.openxmlformats-officedocument.customXmlProperties+xml"/>
  <Override PartName="/customXml/itemProps3251.xml" ContentType="application/vnd.openxmlformats-officedocument.customXmlProperties+xml"/>
  <Override PartName="/customXml/itemProps3252.xml" ContentType="application/vnd.openxmlformats-officedocument.customXmlProperties+xml"/>
  <Override PartName="/customXml/itemProps3253.xml" ContentType="application/vnd.openxmlformats-officedocument.customXmlProperties+xml"/>
  <Override PartName="/customXml/itemProps3254.xml" ContentType="application/vnd.openxmlformats-officedocument.customXmlProperties+xml"/>
  <Override PartName="/customXml/itemProps3255.xml" ContentType="application/vnd.openxmlformats-officedocument.customXmlProperties+xml"/>
  <Override PartName="/customXml/itemProps3256.xml" ContentType="application/vnd.openxmlformats-officedocument.customXmlProperties+xml"/>
  <Override PartName="/customXml/itemProps3257.xml" ContentType="application/vnd.openxmlformats-officedocument.customXmlProperties+xml"/>
  <Override PartName="/customXml/itemProps3258.xml" ContentType="application/vnd.openxmlformats-officedocument.customXmlProperties+xml"/>
  <Override PartName="/customXml/itemProps3259.xml" ContentType="application/vnd.openxmlformats-officedocument.customXmlProperties+xml"/>
  <Override PartName="/customXml/itemProps3260.xml" ContentType="application/vnd.openxmlformats-officedocument.customXmlProperties+xml"/>
  <Override PartName="/customXml/itemProps3261.xml" ContentType="application/vnd.openxmlformats-officedocument.customXmlProperties+xml"/>
  <Override PartName="/customXml/itemProps3262.xml" ContentType="application/vnd.openxmlformats-officedocument.customXmlProperties+xml"/>
  <Override PartName="/customXml/itemProps3263.xml" ContentType="application/vnd.openxmlformats-officedocument.customXmlProperties+xml"/>
  <Override PartName="/customXml/itemProps3264.xml" ContentType="application/vnd.openxmlformats-officedocument.customXmlProperties+xml"/>
  <Override PartName="/customXml/itemProps3265.xml" ContentType="application/vnd.openxmlformats-officedocument.customXmlProperties+xml"/>
  <Override PartName="/customXml/itemProps3266.xml" ContentType="application/vnd.openxmlformats-officedocument.customXmlProperties+xml"/>
  <Override PartName="/customXml/itemProps3267.xml" ContentType="application/vnd.openxmlformats-officedocument.customXmlProperties+xml"/>
  <Override PartName="/customXml/itemProps3268.xml" ContentType="application/vnd.openxmlformats-officedocument.customXmlProperties+xml"/>
  <Override PartName="/customXml/itemProps3269.xml" ContentType="application/vnd.openxmlformats-officedocument.customXmlProperties+xml"/>
  <Override PartName="/customXml/itemProps3270.xml" ContentType="application/vnd.openxmlformats-officedocument.customXmlProperties+xml"/>
  <Override PartName="/customXml/itemProps3271.xml" ContentType="application/vnd.openxmlformats-officedocument.customXmlProperties+xml"/>
  <Override PartName="/customXml/itemProps3272.xml" ContentType="application/vnd.openxmlformats-officedocument.customXmlProperties+xml"/>
  <Override PartName="/customXml/itemProps3273.xml" ContentType="application/vnd.openxmlformats-officedocument.customXmlProperties+xml"/>
  <Override PartName="/customXml/itemProps3274.xml" ContentType="application/vnd.openxmlformats-officedocument.customXmlProperties+xml"/>
  <Override PartName="/customXml/itemProps3275.xml" ContentType="application/vnd.openxmlformats-officedocument.customXmlProperties+xml"/>
  <Override PartName="/customXml/itemProps3276.xml" ContentType="application/vnd.openxmlformats-officedocument.customXmlProperties+xml"/>
  <Override PartName="/customXml/itemProps3277.xml" ContentType="application/vnd.openxmlformats-officedocument.customXmlProperties+xml"/>
  <Override PartName="/customXml/itemProps3278.xml" ContentType="application/vnd.openxmlformats-officedocument.customXmlProperties+xml"/>
  <Override PartName="/customXml/itemProps3279.xml" ContentType="application/vnd.openxmlformats-officedocument.customXmlProperties+xml"/>
  <Override PartName="/customXml/itemProps3280.xml" ContentType="application/vnd.openxmlformats-officedocument.customXmlProperties+xml"/>
  <Override PartName="/customXml/itemProps3281.xml" ContentType="application/vnd.openxmlformats-officedocument.customXmlProperties+xml"/>
  <Override PartName="/customXml/itemProps3282.xml" ContentType="application/vnd.openxmlformats-officedocument.customXmlProperties+xml"/>
  <Override PartName="/customXml/itemProps3283.xml" ContentType="application/vnd.openxmlformats-officedocument.customXmlProperties+xml"/>
  <Override PartName="/customXml/itemProps3284.xml" ContentType="application/vnd.openxmlformats-officedocument.customXmlProperties+xml"/>
  <Override PartName="/customXml/itemProps3285.xml" ContentType="application/vnd.openxmlformats-officedocument.customXmlProperties+xml"/>
  <Override PartName="/customXml/itemProps3286.xml" ContentType="application/vnd.openxmlformats-officedocument.customXmlProperties+xml"/>
  <Override PartName="/customXml/itemProps3287.xml" ContentType="application/vnd.openxmlformats-officedocument.customXmlProperties+xml"/>
  <Override PartName="/customXml/itemProps3288.xml" ContentType="application/vnd.openxmlformats-officedocument.customXmlProperties+xml"/>
  <Override PartName="/customXml/itemProps3289.xml" ContentType="application/vnd.openxmlformats-officedocument.customXmlProperties+xml"/>
  <Override PartName="/customXml/itemProps3290.xml" ContentType="application/vnd.openxmlformats-officedocument.customXmlProperties+xml"/>
  <Override PartName="/customXml/itemProps3291.xml" ContentType="application/vnd.openxmlformats-officedocument.customXmlProperties+xml"/>
  <Override PartName="/customXml/itemProps3292.xml" ContentType="application/vnd.openxmlformats-officedocument.customXmlProperties+xml"/>
  <Override PartName="/customXml/itemProps3293.xml" ContentType="application/vnd.openxmlformats-officedocument.customXmlProperties+xml"/>
  <Override PartName="/customXml/itemProps3294.xml" ContentType="application/vnd.openxmlformats-officedocument.customXmlProperties+xml"/>
  <Override PartName="/customXml/itemProps3295.xml" ContentType="application/vnd.openxmlformats-officedocument.customXmlProperties+xml"/>
  <Override PartName="/customXml/itemProps3296.xml" ContentType="application/vnd.openxmlformats-officedocument.customXmlProperties+xml"/>
  <Override PartName="/customXml/itemProps3297.xml" ContentType="application/vnd.openxmlformats-officedocument.customXmlProperties+xml"/>
  <Override PartName="/customXml/itemProps3298.xml" ContentType="application/vnd.openxmlformats-officedocument.customXmlProperties+xml"/>
  <Override PartName="/customXml/itemProps3299.xml" ContentType="application/vnd.openxmlformats-officedocument.customXmlProperties+xml"/>
  <Override PartName="/customXml/itemProps3300.xml" ContentType="application/vnd.openxmlformats-officedocument.customXmlProperties+xml"/>
  <Override PartName="/customXml/itemProps3301.xml" ContentType="application/vnd.openxmlformats-officedocument.customXmlProperties+xml"/>
  <Override PartName="/customXml/itemProps3302.xml" ContentType="application/vnd.openxmlformats-officedocument.customXmlProperties+xml"/>
  <Override PartName="/customXml/itemProps3303.xml" ContentType="application/vnd.openxmlformats-officedocument.customXmlProperties+xml"/>
  <Override PartName="/customXml/itemProps3304.xml" ContentType="application/vnd.openxmlformats-officedocument.customXmlProperties+xml"/>
  <Override PartName="/customXml/itemProps3305.xml" ContentType="application/vnd.openxmlformats-officedocument.customXmlProperties+xml"/>
  <Override PartName="/customXml/itemProps3306.xml" ContentType="application/vnd.openxmlformats-officedocument.customXmlProperties+xml"/>
  <Override PartName="/customXml/itemProps3307.xml" ContentType="application/vnd.openxmlformats-officedocument.customXmlProperties+xml"/>
  <Override PartName="/customXml/itemProps3308.xml" ContentType="application/vnd.openxmlformats-officedocument.customXmlProperties+xml"/>
  <Override PartName="/customXml/itemProps3309.xml" ContentType="application/vnd.openxmlformats-officedocument.customXmlProperties+xml"/>
  <Override PartName="/customXml/itemProps3310.xml" ContentType="application/vnd.openxmlformats-officedocument.customXmlProperties+xml"/>
  <Override PartName="/customXml/itemProps3311.xml" ContentType="application/vnd.openxmlformats-officedocument.customXmlProperties+xml"/>
  <Override PartName="/customXml/itemProps3312.xml" ContentType="application/vnd.openxmlformats-officedocument.customXmlProperties+xml"/>
  <Override PartName="/customXml/itemProps3313.xml" ContentType="application/vnd.openxmlformats-officedocument.customXmlProperties+xml"/>
  <Override PartName="/customXml/itemProps3314.xml" ContentType="application/vnd.openxmlformats-officedocument.customXmlProperties+xml"/>
  <Override PartName="/customXml/itemProps3315.xml" ContentType="application/vnd.openxmlformats-officedocument.customXmlProperties+xml"/>
  <Override PartName="/customXml/itemProps3316.xml" ContentType="application/vnd.openxmlformats-officedocument.customXmlProperties+xml"/>
  <Override PartName="/customXml/itemProps3317.xml" ContentType="application/vnd.openxmlformats-officedocument.customXmlProperties+xml"/>
  <Override PartName="/customXml/itemProps3318.xml" ContentType="application/vnd.openxmlformats-officedocument.customXmlProperties+xml"/>
  <Override PartName="/customXml/itemProps3319.xml" ContentType="application/vnd.openxmlformats-officedocument.customXmlProperties+xml"/>
  <Override PartName="/customXml/itemProps3320.xml" ContentType="application/vnd.openxmlformats-officedocument.customXmlProperties+xml"/>
  <Override PartName="/customXml/itemProps3321.xml" ContentType="application/vnd.openxmlformats-officedocument.customXmlProperties+xml"/>
  <Override PartName="/customXml/itemProps3322.xml" ContentType="application/vnd.openxmlformats-officedocument.customXmlProperties+xml"/>
  <Override PartName="/customXml/itemProps3323.xml" ContentType="application/vnd.openxmlformats-officedocument.customXmlProperties+xml"/>
  <Override PartName="/customXml/itemProps3324.xml" ContentType="application/vnd.openxmlformats-officedocument.customXmlProperties+xml"/>
  <Override PartName="/customXml/itemProps3325.xml" ContentType="application/vnd.openxmlformats-officedocument.customXmlProperties+xml"/>
  <Override PartName="/customXml/itemProps3326.xml" ContentType="application/vnd.openxmlformats-officedocument.customXmlProperties+xml"/>
  <Override PartName="/customXml/itemProps3327.xml" ContentType="application/vnd.openxmlformats-officedocument.customXmlProperties+xml"/>
  <Override PartName="/customXml/itemProps3328.xml" ContentType="application/vnd.openxmlformats-officedocument.customXmlProperties+xml"/>
  <Override PartName="/customXml/itemProps3329.xml" ContentType="application/vnd.openxmlformats-officedocument.customXmlProperties+xml"/>
  <Override PartName="/customXml/itemProps3330.xml" ContentType="application/vnd.openxmlformats-officedocument.customXmlProperties+xml"/>
  <Override PartName="/customXml/itemProps3331.xml" ContentType="application/vnd.openxmlformats-officedocument.customXmlProperties+xml"/>
  <Override PartName="/customXml/itemProps3332.xml" ContentType="application/vnd.openxmlformats-officedocument.customXmlProperties+xml"/>
  <Override PartName="/customXml/itemProps3333.xml" ContentType="application/vnd.openxmlformats-officedocument.customXmlProperties+xml"/>
  <Override PartName="/customXml/itemProps3334.xml" ContentType="application/vnd.openxmlformats-officedocument.customXmlProperties+xml"/>
  <Override PartName="/customXml/itemProps3335.xml" ContentType="application/vnd.openxmlformats-officedocument.customXmlProperties+xml"/>
  <Override PartName="/customXml/itemProps3336.xml" ContentType="application/vnd.openxmlformats-officedocument.customXmlProperties+xml"/>
  <Override PartName="/customXml/itemProps3337.xml" ContentType="application/vnd.openxmlformats-officedocument.customXmlProperties+xml"/>
  <Override PartName="/customXml/itemProps3338.xml" ContentType="application/vnd.openxmlformats-officedocument.customXmlProperties+xml"/>
  <Override PartName="/customXml/itemProps3339.xml" ContentType="application/vnd.openxmlformats-officedocument.customXmlProperties+xml"/>
  <Override PartName="/customXml/itemProps3340.xml" ContentType="application/vnd.openxmlformats-officedocument.customXmlProperties+xml"/>
  <Override PartName="/customXml/itemProps3341.xml" ContentType="application/vnd.openxmlformats-officedocument.customXmlProperties+xml"/>
  <Override PartName="/customXml/itemProps3342.xml" ContentType="application/vnd.openxmlformats-officedocument.customXmlProperties+xml"/>
  <Override PartName="/customXml/itemProps3343.xml" ContentType="application/vnd.openxmlformats-officedocument.customXmlProperties+xml"/>
  <Override PartName="/customXml/itemProps3344.xml" ContentType="application/vnd.openxmlformats-officedocument.customXmlProperties+xml"/>
  <Override PartName="/customXml/itemProps3345.xml" ContentType="application/vnd.openxmlformats-officedocument.customXmlProperties+xml"/>
  <Override PartName="/customXml/itemProps3346.xml" ContentType="application/vnd.openxmlformats-officedocument.customXmlProperties+xml"/>
  <Override PartName="/customXml/itemProps3347.xml" ContentType="application/vnd.openxmlformats-officedocument.customXmlProperties+xml"/>
  <Override PartName="/customXml/itemProps3348.xml" ContentType="application/vnd.openxmlformats-officedocument.customXmlProperties+xml"/>
  <Override PartName="/customXml/itemProps3349.xml" ContentType="application/vnd.openxmlformats-officedocument.customXmlProperties+xml"/>
  <Override PartName="/customXml/itemProps3350.xml" ContentType="application/vnd.openxmlformats-officedocument.customXmlProperties+xml"/>
  <Override PartName="/customXml/itemProps3351.xml" ContentType="application/vnd.openxmlformats-officedocument.customXmlProperties+xml"/>
  <Override PartName="/customXml/itemProps3352.xml" ContentType="application/vnd.openxmlformats-officedocument.customXmlProperties+xml"/>
  <Override PartName="/customXml/itemProps3353.xml" ContentType="application/vnd.openxmlformats-officedocument.customXmlProperties+xml"/>
  <Override PartName="/customXml/itemProps3354.xml" ContentType="application/vnd.openxmlformats-officedocument.customXmlProperties+xml"/>
  <Override PartName="/customXml/itemProps3355.xml" ContentType="application/vnd.openxmlformats-officedocument.customXmlProperties+xml"/>
  <Override PartName="/customXml/itemProps3356.xml" ContentType="application/vnd.openxmlformats-officedocument.customXmlProperties+xml"/>
  <Override PartName="/customXml/itemProps3357.xml" ContentType="application/vnd.openxmlformats-officedocument.customXmlProperties+xml"/>
  <Override PartName="/customXml/itemProps3358.xml" ContentType="application/vnd.openxmlformats-officedocument.customXmlProperties+xml"/>
  <Override PartName="/customXml/itemProps3359.xml" ContentType="application/vnd.openxmlformats-officedocument.customXmlProperties+xml"/>
  <Override PartName="/customXml/itemProps3360.xml" ContentType="application/vnd.openxmlformats-officedocument.customXmlProperties+xml"/>
  <Override PartName="/customXml/itemProps3361.xml" ContentType="application/vnd.openxmlformats-officedocument.customXmlProperties+xml"/>
  <Override PartName="/customXml/itemProps3362.xml" ContentType="application/vnd.openxmlformats-officedocument.customXmlProperties+xml"/>
  <Override PartName="/customXml/itemProps3363.xml" ContentType="application/vnd.openxmlformats-officedocument.customXmlProperties+xml"/>
  <Override PartName="/customXml/itemProps3364.xml" ContentType="application/vnd.openxmlformats-officedocument.customXmlProperties+xml"/>
  <Override PartName="/customXml/itemProps3365.xml" ContentType="application/vnd.openxmlformats-officedocument.customXmlProperties+xml"/>
  <Override PartName="/customXml/itemProps3366.xml" ContentType="application/vnd.openxmlformats-officedocument.customXmlProperties+xml"/>
  <Override PartName="/customXml/itemProps3367.xml" ContentType="application/vnd.openxmlformats-officedocument.customXmlProperties+xml"/>
  <Override PartName="/customXml/itemProps3368.xml" ContentType="application/vnd.openxmlformats-officedocument.customXmlProperties+xml"/>
  <Override PartName="/customXml/itemProps3369.xml" ContentType="application/vnd.openxmlformats-officedocument.customXmlProperties+xml"/>
  <Override PartName="/customXml/itemProps3370.xml" ContentType="application/vnd.openxmlformats-officedocument.customXmlProperties+xml"/>
  <Override PartName="/customXml/itemProps3371.xml" ContentType="application/vnd.openxmlformats-officedocument.customXmlProperties+xml"/>
  <Override PartName="/customXml/itemProps3372.xml" ContentType="application/vnd.openxmlformats-officedocument.customXmlProperties+xml"/>
  <Override PartName="/customXml/itemProps3373.xml" ContentType="application/vnd.openxmlformats-officedocument.customXmlProperties+xml"/>
  <Override PartName="/customXml/itemProps3374.xml" ContentType="application/vnd.openxmlformats-officedocument.customXmlProperties+xml"/>
  <Override PartName="/customXml/itemProps3375.xml" ContentType="application/vnd.openxmlformats-officedocument.customXmlProperties+xml"/>
  <Override PartName="/customXml/itemProps3376.xml" ContentType="application/vnd.openxmlformats-officedocument.customXmlProperties+xml"/>
  <Override PartName="/customXml/itemProps3377.xml" ContentType="application/vnd.openxmlformats-officedocument.customXmlProperties+xml"/>
  <Override PartName="/customXml/itemProps3378.xml" ContentType="application/vnd.openxmlformats-officedocument.customXmlProperties+xml"/>
  <Override PartName="/customXml/itemProps3379.xml" ContentType="application/vnd.openxmlformats-officedocument.customXmlProperties+xml"/>
  <Override PartName="/customXml/itemProps3380.xml" ContentType="application/vnd.openxmlformats-officedocument.customXmlProperties+xml"/>
  <Override PartName="/customXml/itemProps3381.xml" ContentType="application/vnd.openxmlformats-officedocument.customXmlProperties+xml"/>
  <Override PartName="/customXml/itemProps3382.xml" ContentType="application/vnd.openxmlformats-officedocument.customXmlProperties+xml"/>
  <Override PartName="/customXml/itemProps3383.xml" ContentType="application/vnd.openxmlformats-officedocument.customXmlProperties+xml"/>
  <Override PartName="/customXml/itemProps3384.xml" ContentType="application/vnd.openxmlformats-officedocument.customXmlProperties+xml"/>
  <Override PartName="/customXml/itemProps3385.xml" ContentType="application/vnd.openxmlformats-officedocument.customXmlProperties+xml"/>
  <Override PartName="/customXml/itemProps3386.xml" ContentType="application/vnd.openxmlformats-officedocument.customXmlProperties+xml"/>
  <Override PartName="/customXml/itemProps3387.xml" ContentType="application/vnd.openxmlformats-officedocument.customXmlProperties+xml"/>
  <Override PartName="/customXml/itemProps3388.xml" ContentType="application/vnd.openxmlformats-officedocument.customXmlProperties+xml"/>
  <Override PartName="/customXml/itemProps3389.xml" ContentType="application/vnd.openxmlformats-officedocument.customXmlProperties+xml"/>
  <Override PartName="/customXml/itemProps3390.xml" ContentType="application/vnd.openxmlformats-officedocument.customXmlProperties+xml"/>
  <Override PartName="/customXml/itemProps3391.xml" ContentType="application/vnd.openxmlformats-officedocument.customXmlProperties+xml"/>
  <Override PartName="/customXml/itemProps3392.xml" ContentType="application/vnd.openxmlformats-officedocument.customXmlProperties+xml"/>
  <Override PartName="/customXml/itemProps3393.xml" ContentType="application/vnd.openxmlformats-officedocument.customXmlProperties+xml"/>
  <Override PartName="/customXml/itemProps3394.xml" ContentType="application/vnd.openxmlformats-officedocument.customXmlProperties+xml"/>
  <Override PartName="/customXml/itemProps3395.xml" ContentType="application/vnd.openxmlformats-officedocument.customXmlProperties+xml"/>
  <Override PartName="/customXml/itemProps3396.xml" ContentType="application/vnd.openxmlformats-officedocument.customXmlProperties+xml"/>
  <Override PartName="/customXml/itemProps3397.xml" ContentType="application/vnd.openxmlformats-officedocument.customXmlProperties+xml"/>
  <Override PartName="/customXml/itemProps3398.xml" ContentType="application/vnd.openxmlformats-officedocument.customXmlProperties+xml"/>
  <Override PartName="/customXml/itemProps3399.xml" ContentType="application/vnd.openxmlformats-officedocument.customXmlProperties+xml"/>
  <Override PartName="/customXml/itemProps3400.xml" ContentType="application/vnd.openxmlformats-officedocument.customXmlProperties+xml"/>
  <Override PartName="/customXml/itemProps3401.xml" ContentType="application/vnd.openxmlformats-officedocument.customXmlProperties+xml"/>
  <Override PartName="/customXml/itemProps3402.xml" ContentType="application/vnd.openxmlformats-officedocument.customXmlProperties+xml"/>
  <Override PartName="/customXml/itemProps3403.xml" ContentType="application/vnd.openxmlformats-officedocument.customXmlProperties+xml"/>
  <Override PartName="/customXml/itemProps3404.xml" ContentType="application/vnd.openxmlformats-officedocument.customXmlProperties+xml"/>
  <Override PartName="/customXml/itemProps3405.xml" ContentType="application/vnd.openxmlformats-officedocument.customXmlProperties+xml"/>
  <Override PartName="/customXml/itemProps3406.xml" ContentType="application/vnd.openxmlformats-officedocument.customXmlProperties+xml"/>
  <Override PartName="/customXml/itemProps3407.xml" ContentType="application/vnd.openxmlformats-officedocument.customXmlProperties+xml"/>
  <Override PartName="/customXml/itemProps3408.xml" ContentType="application/vnd.openxmlformats-officedocument.customXmlProperties+xml"/>
  <Override PartName="/customXml/itemProps3409.xml" ContentType="application/vnd.openxmlformats-officedocument.customXmlProperties+xml"/>
  <Override PartName="/customXml/itemProps3410.xml" ContentType="application/vnd.openxmlformats-officedocument.customXmlProperties+xml"/>
  <Override PartName="/customXml/itemProps3411.xml" ContentType="application/vnd.openxmlformats-officedocument.customXmlProperties+xml"/>
  <Override PartName="/customXml/itemProps3412.xml" ContentType="application/vnd.openxmlformats-officedocument.customXmlProperties+xml"/>
  <Override PartName="/customXml/itemProps3413.xml" ContentType="application/vnd.openxmlformats-officedocument.customXmlProperties+xml"/>
  <Override PartName="/customXml/itemProps3414.xml" ContentType="application/vnd.openxmlformats-officedocument.customXmlProperties+xml"/>
  <Override PartName="/customXml/itemProps3415.xml" ContentType="application/vnd.openxmlformats-officedocument.customXmlProperties+xml"/>
  <Override PartName="/customXml/itemProps3416.xml" ContentType="application/vnd.openxmlformats-officedocument.customXmlProperties+xml"/>
  <Override PartName="/customXml/itemProps3417.xml" ContentType="application/vnd.openxmlformats-officedocument.customXmlProperties+xml"/>
  <Override PartName="/customXml/itemProps3418.xml" ContentType="application/vnd.openxmlformats-officedocument.customXmlProperties+xml"/>
  <Override PartName="/customXml/itemProps3419.xml" ContentType="application/vnd.openxmlformats-officedocument.customXmlProperties+xml"/>
  <Override PartName="/customXml/itemProps3420.xml" ContentType="application/vnd.openxmlformats-officedocument.customXmlProperties+xml"/>
  <Override PartName="/customXml/itemProps3421.xml" ContentType="application/vnd.openxmlformats-officedocument.customXmlProperties+xml"/>
  <Override PartName="/customXml/itemProps3422.xml" ContentType="application/vnd.openxmlformats-officedocument.customXmlProperties+xml"/>
  <Override PartName="/customXml/itemProps3423.xml" ContentType="application/vnd.openxmlformats-officedocument.customXmlProperties+xml"/>
  <Override PartName="/customXml/itemProps3424.xml" ContentType="application/vnd.openxmlformats-officedocument.customXmlProperties+xml"/>
  <Override PartName="/customXml/itemProps3425.xml" ContentType="application/vnd.openxmlformats-officedocument.customXmlProperties+xml"/>
  <Override PartName="/customXml/itemProps3426.xml" ContentType="application/vnd.openxmlformats-officedocument.customXmlProperties+xml"/>
  <Override PartName="/customXml/itemProps3427.xml" ContentType="application/vnd.openxmlformats-officedocument.customXmlProperties+xml"/>
  <Override PartName="/customXml/itemProps3428.xml" ContentType="application/vnd.openxmlformats-officedocument.customXmlProperties+xml"/>
  <Override PartName="/customXml/itemProps3429.xml" ContentType="application/vnd.openxmlformats-officedocument.customXmlProperties+xml"/>
  <Override PartName="/customXml/itemProps3430.xml" ContentType="application/vnd.openxmlformats-officedocument.customXmlProperties+xml"/>
  <Override PartName="/customXml/itemProps3431.xml" ContentType="application/vnd.openxmlformats-officedocument.customXmlProperties+xml"/>
  <Override PartName="/customXml/itemProps3432.xml" ContentType="application/vnd.openxmlformats-officedocument.customXmlProperties+xml"/>
  <Override PartName="/customXml/itemProps3433.xml" ContentType="application/vnd.openxmlformats-officedocument.customXmlProperties+xml"/>
  <Override PartName="/customXml/itemProps3434.xml" ContentType="application/vnd.openxmlformats-officedocument.customXmlProperties+xml"/>
  <Override PartName="/customXml/itemProps3435.xml" ContentType="application/vnd.openxmlformats-officedocument.customXmlProperties+xml"/>
  <Override PartName="/customXml/itemProps3436.xml" ContentType="application/vnd.openxmlformats-officedocument.customXmlProperties+xml"/>
  <Override PartName="/customXml/itemProps3437.xml" ContentType="application/vnd.openxmlformats-officedocument.customXmlProperties+xml"/>
  <Override PartName="/customXml/itemProps3438.xml" ContentType="application/vnd.openxmlformats-officedocument.customXmlProperties+xml"/>
  <Override PartName="/customXml/itemProps3439.xml" ContentType="application/vnd.openxmlformats-officedocument.customXmlProperties+xml"/>
  <Override PartName="/customXml/itemProps3440.xml" ContentType="application/vnd.openxmlformats-officedocument.customXmlProperties+xml"/>
  <Override PartName="/customXml/itemProps3441.xml" ContentType="application/vnd.openxmlformats-officedocument.customXmlProperties+xml"/>
  <Override PartName="/customXml/itemProps3442.xml" ContentType="application/vnd.openxmlformats-officedocument.customXmlProperties+xml"/>
  <Override PartName="/customXml/itemProps3443.xml" ContentType="application/vnd.openxmlformats-officedocument.customXmlProperties+xml"/>
  <Override PartName="/customXml/itemProps3444.xml" ContentType="application/vnd.openxmlformats-officedocument.customXmlProperties+xml"/>
  <Override PartName="/customXml/itemProps3445.xml" ContentType="application/vnd.openxmlformats-officedocument.customXmlProperties+xml"/>
  <Override PartName="/customXml/itemProps3446.xml" ContentType="application/vnd.openxmlformats-officedocument.customXmlProperties+xml"/>
  <Override PartName="/customXml/itemProps3447.xml" ContentType="application/vnd.openxmlformats-officedocument.customXmlProperties+xml"/>
  <Override PartName="/customXml/itemProps3448.xml" ContentType="application/vnd.openxmlformats-officedocument.customXmlProperties+xml"/>
  <Override PartName="/customXml/itemProps3449.xml" ContentType="application/vnd.openxmlformats-officedocument.customXmlProperties+xml"/>
  <Override PartName="/customXml/itemProps3450.xml" ContentType="application/vnd.openxmlformats-officedocument.customXmlProperties+xml"/>
  <Override PartName="/customXml/itemProps3451.xml" ContentType="application/vnd.openxmlformats-officedocument.customXmlProperties+xml"/>
  <Override PartName="/customXml/itemProps3452.xml" ContentType="application/vnd.openxmlformats-officedocument.customXmlProperties+xml"/>
  <Override PartName="/customXml/itemProps3453.xml" ContentType="application/vnd.openxmlformats-officedocument.customXmlProperties+xml"/>
  <Override PartName="/customXml/itemProps3454.xml" ContentType="application/vnd.openxmlformats-officedocument.customXmlProperties+xml"/>
  <Override PartName="/customXml/itemProps3455.xml" ContentType="application/vnd.openxmlformats-officedocument.customXmlProperties+xml"/>
  <Override PartName="/customXml/itemProps3456.xml" ContentType="application/vnd.openxmlformats-officedocument.customXmlProperties+xml"/>
  <Override PartName="/customXml/itemProps3457.xml" ContentType="application/vnd.openxmlformats-officedocument.customXmlProperties+xml"/>
  <Override PartName="/customXml/itemProps3458.xml" ContentType="application/vnd.openxmlformats-officedocument.customXmlProperties+xml"/>
  <Override PartName="/customXml/itemProps3459.xml" ContentType="application/vnd.openxmlformats-officedocument.customXmlProperties+xml"/>
  <Override PartName="/customXml/itemProps3460.xml" ContentType="application/vnd.openxmlformats-officedocument.customXmlProperties+xml"/>
  <Override PartName="/customXml/itemProps3461.xml" ContentType="application/vnd.openxmlformats-officedocument.customXmlProperties+xml"/>
  <Override PartName="/customXml/itemProps3462.xml" ContentType="application/vnd.openxmlformats-officedocument.customXmlProperties+xml"/>
  <Override PartName="/customXml/itemProps3463.xml" ContentType="application/vnd.openxmlformats-officedocument.customXmlProperties+xml"/>
  <Override PartName="/customXml/itemProps3464.xml" ContentType="application/vnd.openxmlformats-officedocument.customXmlProperties+xml"/>
  <Override PartName="/customXml/itemProps3465.xml" ContentType="application/vnd.openxmlformats-officedocument.customXmlProperties+xml"/>
  <Override PartName="/customXml/itemProps3466.xml" ContentType="application/vnd.openxmlformats-officedocument.customXmlProperties+xml"/>
  <Override PartName="/customXml/itemProps3467.xml" ContentType="application/vnd.openxmlformats-officedocument.customXmlProperties+xml"/>
  <Override PartName="/customXml/itemProps3468.xml" ContentType="application/vnd.openxmlformats-officedocument.customXmlProperties+xml"/>
  <Override PartName="/customXml/itemProps3469.xml" ContentType="application/vnd.openxmlformats-officedocument.customXmlProperties+xml"/>
  <Override PartName="/customXml/itemProps3470.xml" ContentType="application/vnd.openxmlformats-officedocument.customXmlProperties+xml"/>
  <Override PartName="/customXml/itemProps3471.xml" ContentType="application/vnd.openxmlformats-officedocument.customXmlProperties+xml"/>
  <Override PartName="/customXml/itemProps3472.xml" ContentType="application/vnd.openxmlformats-officedocument.customXmlProperties+xml"/>
  <Override PartName="/customXml/itemProps3473.xml" ContentType="application/vnd.openxmlformats-officedocument.customXmlProperties+xml"/>
  <Override PartName="/customXml/itemProps3474.xml" ContentType="application/vnd.openxmlformats-officedocument.customXmlProperties+xml"/>
  <Override PartName="/customXml/itemProps3475.xml" ContentType="application/vnd.openxmlformats-officedocument.customXmlProperties+xml"/>
  <Override PartName="/customXml/itemProps3476.xml" ContentType="application/vnd.openxmlformats-officedocument.customXmlProperties+xml"/>
  <Override PartName="/customXml/itemProps3477.xml" ContentType="application/vnd.openxmlformats-officedocument.customXmlProperties+xml"/>
  <Override PartName="/customXml/itemProps3478.xml" ContentType="application/vnd.openxmlformats-officedocument.customXmlProperties+xml"/>
  <Override PartName="/customXml/itemProps3479.xml" ContentType="application/vnd.openxmlformats-officedocument.customXmlProperties+xml"/>
  <Override PartName="/customXml/itemProps3480.xml" ContentType="application/vnd.openxmlformats-officedocument.customXmlProperties+xml"/>
  <Override PartName="/customXml/itemProps3481.xml" ContentType="application/vnd.openxmlformats-officedocument.customXmlProperties+xml"/>
  <Override PartName="/customXml/itemProps3482.xml" ContentType="application/vnd.openxmlformats-officedocument.customXmlProperties+xml"/>
  <Override PartName="/customXml/itemProps3483.xml" ContentType="application/vnd.openxmlformats-officedocument.customXmlProperties+xml"/>
  <Override PartName="/customXml/itemProps3484.xml" ContentType="application/vnd.openxmlformats-officedocument.customXmlProperties+xml"/>
  <Override PartName="/customXml/itemProps3485.xml" ContentType="application/vnd.openxmlformats-officedocument.customXmlProperties+xml"/>
  <Override PartName="/customXml/itemProps3486.xml" ContentType="application/vnd.openxmlformats-officedocument.customXmlProperties+xml"/>
  <Override PartName="/customXml/itemProps3487.xml" ContentType="application/vnd.openxmlformats-officedocument.customXmlProperties+xml"/>
  <Override PartName="/customXml/itemProps3488.xml" ContentType="application/vnd.openxmlformats-officedocument.customXmlProperties+xml"/>
  <Override PartName="/customXml/itemProps3489.xml" ContentType="application/vnd.openxmlformats-officedocument.customXmlProperties+xml"/>
  <Override PartName="/customXml/itemProps3490.xml" ContentType="application/vnd.openxmlformats-officedocument.customXmlProperties+xml"/>
  <Override PartName="/customXml/itemProps3491.xml" ContentType="application/vnd.openxmlformats-officedocument.customXmlProperties+xml"/>
  <Override PartName="/customXml/itemProps3492.xml" ContentType="application/vnd.openxmlformats-officedocument.customXmlProperties+xml"/>
  <Override PartName="/customXml/itemProps3493.xml" ContentType="application/vnd.openxmlformats-officedocument.customXmlProperties+xml"/>
  <Override PartName="/customXml/itemProps3494.xml" ContentType="application/vnd.openxmlformats-officedocument.customXmlProperties+xml"/>
  <Override PartName="/customXml/itemProps3495.xml" ContentType="application/vnd.openxmlformats-officedocument.customXmlProperties+xml"/>
  <Override PartName="/customXml/itemProps3496.xml" ContentType="application/vnd.openxmlformats-officedocument.customXmlProperties+xml"/>
  <Override PartName="/customXml/itemProps3497.xml" ContentType="application/vnd.openxmlformats-officedocument.customXmlProperties+xml"/>
  <Override PartName="/customXml/itemProps3498.xml" ContentType="application/vnd.openxmlformats-officedocument.customXmlProperties+xml"/>
  <Override PartName="/customXml/itemProps3499.xml" ContentType="application/vnd.openxmlformats-officedocument.customXmlProperties+xml"/>
  <Override PartName="/customXml/itemProps3500.xml" ContentType="application/vnd.openxmlformats-officedocument.customXmlProperties+xml"/>
  <Override PartName="/customXml/itemProps3501.xml" ContentType="application/vnd.openxmlformats-officedocument.customXmlProperties+xml"/>
  <Override PartName="/customXml/itemProps3502.xml" ContentType="application/vnd.openxmlformats-officedocument.customXmlProperties+xml"/>
  <Override PartName="/customXml/itemProps3503.xml" ContentType="application/vnd.openxmlformats-officedocument.customXmlProperties+xml"/>
  <Override PartName="/customXml/itemProps3504.xml" ContentType="application/vnd.openxmlformats-officedocument.customXmlProperties+xml"/>
  <Override PartName="/customXml/itemProps3505.xml" ContentType="application/vnd.openxmlformats-officedocument.customXmlProperties+xml"/>
  <Override PartName="/customXml/itemProps3506.xml" ContentType="application/vnd.openxmlformats-officedocument.customXmlProperties+xml"/>
  <Override PartName="/customXml/itemProps3507.xml" ContentType="application/vnd.openxmlformats-officedocument.customXmlProperties+xml"/>
  <Override PartName="/customXml/itemProps3508.xml" ContentType="application/vnd.openxmlformats-officedocument.customXmlProperties+xml"/>
  <Override PartName="/customXml/itemProps3509.xml" ContentType="application/vnd.openxmlformats-officedocument.customXmlProperties+xml"/>
  <Override PartName="/customXml/itemProps3510.xml" ContentType="application/vnd.openxmlformats-officedocument.customXmlProperties+xml"/>
  <Override PartName="/customXml/itemProps3511.xml" ContentType="application/vnd.openxmlformats-officedocument.customXmlProperties+xml"/>
  <Override PartName="/customXml/itemProps3512.xml" ContentType="application/vnd.openxmlformats-officedocument.customXmlProperties+xml"/>
  <Override PartName="/customXml/itemProps3513.xml" ContentType="application/vnd.openxmlformats-officedocument.customXmlProperties+xml"/>
  <Override PartName="/customXml/itemProps3514.xml" ContentType="application/vnd.openxmlformats-officedocument.customXmlProperties+xml"/>
  <Override PartName="/customXml/itemProps3515.xml" ContentType="application/vnd.openxmlformats-officedocument.customXmlProperties+xml"/>
  <Override PartName="/customXml/itemProps3516.xml" ContentType="application/vnd.openxmlformats-officedocument.customXmlProperties+xml"/>
  <Override PartName="/customXml/itemProps3517.xml" ContentType="application/vnd.openxmlformats-officedocument.customXmlProperties+xml"/>
  <Override PartName="/customXml/itemProps3518.xml" ContentType="application/vnd.openxmlformats-officedocument.customXmlProperties+xml"/>
  <Override PartName="/customXml/itemProps3519.xml" ContentType="application/vnd.openxmlformats-officedocument.customXmlProperties+xml"/>
  <Override PartName="/customXml/itemProps3520.xml" ContentType="application/vnd.openxmlformats-officedocument.customXmlProperties+xml"/>
  <Override PartName="/customXml/itemProps3521.xml" ContentType="application/vnd.openxmlformats-officedocument.customXmlProperties+xml"/>
  <Override PartName="/customXml/itemProps3522.xml" ContentType="application/vnd.openxmlformats-officedocument.customXmlProperties+xml"/>
  <Override PartName="/customXml/itemProps3523.xml" ContentType="application/vnd.openxmlformats-officedocument.customXmlProperties+xml"/>
  <Override PartName="/customXml/itemProps3524.xml" ContentType="application/vnd.openxmlformats-officedocument.customXmlProperties+xml"/>
  <Override PartName="/customXml/itemProps3525.xml" ContentType="application/vnd.openxmlformats-officedocument.customXmlProperties+xml"/>
  <Override PartName="/customXml/itemProps3526.xml" ContentType="application/vnd.openxmlformats-officedocument.customXmlProperties+xml"/>
  <Override PartName="/customXml/itemProps3527.xml" ContentType="application/vnd.openxmlformats-officedocument.customXmlProperties+xml"/>
  <Override PartName="/customXml/itemProps3528.xml" ContentType="application/vnd.openxmlformats-officedocument.customXmlProperties+xml"/>
  <Override PartName="/customXml/itemProps3529.xml" ContentType="application/vnd.openxmlformats-officedocument.customXmlProperties+xml"/>
  <Override PartName="/customXml/itemProps3530.xml" ContentType="application/vnd.openxmlformats-officedocument.customXmlProperties+xml"/>
  <Override PartName="/customXml/itemProps3531.xml" ContentType="application/vnd.openxmlformats-officedocument.customXmlProperties+xml"/>
  <Override PartName="/customXml/itemProps3532.xml" ContentType="application/vnd.openxmlformats-officedocument.customXmlProperties+xml"/>
  <Override PartName="/customXml/itemProps3533.xml" ContentType="application/vnd.openxmlformats-officedocument.customXmlProperties+xml"/>
  <Override PartName="/customXml/itemProps3534.xml" ContentType="application/vnd.openxmlformats-officedocument.customXmlProperties+xml"/>
  <Override PartName="/customXml/itemProps3535.xml" ContentType="application/vnd.openxmlformats-officedocument.customXmlProperties+xml"/>
  <Override PartName="/customXml/itemProps3536.xml" ContentType="application/vnd.openxmlformats-officedocument.customXmlProperties+xml"/>
  <Override PartName="/customXml/itemProps3537.xml" ContentType="application/vnd.openxmlformats-officedocument.customXmlProperties+xml"/>
  <Override PartName="/customXml/itemProps3538.xml" ContentType="application/vnd.openxmlformats-officedocument.customXmlProperties+xml"/>
  <Override PartName="/customXml/itemProps3539.xml" ContentType="application/vnd.openxmlformats-officedocument.customXmlProperties+xml"/>
  <Override PartName="/customXml/itemProps3540.xml" ContentType="application/vnd.openxmlformats-officedocument.customXmlProperties+xml"/>
  <Override PartName="/customXml/itemProps3541.xml" ContentType="application/vnd.openxmlformats-officedocument.customXmlProperties+xml"/>
  <Override PartName="/customXml/itemProps3542.xml" ContentType="application/vnd.openxmlformats-officedocument.customXmlProperties+xml"/>
  <Override PartName="/customXml/itemProps3543.xml" ContentType="application/vnd.openxmlformats-officedocument.customXmlProperties+xml"/>
  <Override PartName="/customXml/itemProps3544.xml" ContentType="application/vnd.openxmlformats-officedocument.customXmlProperties+xml"/>
  <Override PartName="/customXml/itemProps3545.xml" ContentType="application/vnd.openxmlformats-officedocument.customXmlProperties+xml"/>
  <Override PartName="/customXml/itemProps3546.xml" ContentType="application/vnd.openxmlformats-officedocument.customXmlProperties+xml"/>
  <Override PartName="/customXml/itemProps3547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notesMasters/notesMaster1.xml" ContentType="application/vnd.openxmlformats-officedocument.presentationml.notesMaster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theme/theme2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docProps/core.xml" ContentType="application/vnd.openxmlformats-package.core-properties+xml"/>
  <Override PartName="/docProps/app.xml" ContentType="application/vnd.openxmlformats-officedocument.extended-properties+xml"/>
</Types>
</file>

<file path=_rels/.rels><?xml version="1.0" encoding="UTF-8" standalone="yes"?>
<Relationships xmlns="http://schemas.openxmlformats.org/package/2006/relationships"><Relationship Id="rId3" Type="http://schemas.openxmlformats.org/package/2006/relationships/metadata/core-properties" Target="docProps/core.xml"/><Relationship Id="rId2" Type="http://schemas.openxmlformats.org/package/2006/relationships/metadata/thumbnail" Target="docProps/thumbnail.jpeg"/><Relationship Id="rId1" Type="http://schemas.openxmlformats.org/officeDocument/2006/relationships/officeDocument" Target="ppt/presentation.xml"/><Relationship Id="rId4" Type="http://schemas.openxmlformats.org/officeDocument/2006/relationships/extended-properties" Target="docProps/app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aveSubsetFonts="1">
  <p:sldMasterIdLst>
    <p:sldMasterId id="2147483648" r:id="rId3548"/>
  </p:sldMasterIdLst>
  <p:notesMasterIdLst>
    <p:notesMasterId r:id="rId3567"/>
  </p:notesMasterIdLst>
  <p:sldIdLst>
    <p:sldId id="256" r:id="rId3549"/>
    <p:sldId id="261" r:id="rId3550"/>
    <p:sldId id="267" r:id="rId3551"/>
    <p:sldId id="268" r:id="rId3552"/>
    <p:sldId id="269" r:id="rId3553"/>
    <p:sldId id="271" r:id="rId3554"/>
    <p:sldId id="275" r:id="rId3555"/>
    <p:sldId id="285" r:id="rId3556"/>
    <p:sldId id="289" r:id="rId3557"/>
    <p:sldId id="291" r:id="rId3558"/>
    <p:sldId id="292" r:id="rId3559"/>
    <p:sldId id="294" r:id="rId3560"/>
    <p:sldId id="295" r:id="rId3561"/>
    <p:sldId id="298" r:id="rId3562"/>
    <p:sldId id="301" r:id="rId3563"/>
    <p:sldId id="304" r:id="rId3564"/>
    <p:sldId id="308" r:id="rId3565"/>
    <p:sldId id="325" r:id="rId3566"/>
  </p:sldIdLst>
  <p:sldSz cx="9144000" cy="6858000" type="screen4x3"/>
  <p:notesSz cx="6858000" cy="9144000"/>
  <p:custDataLst>
    <p:custData r:id="rId1082"/>
  </p:custDataLst>
  <p:defaultTextStyle>
    <a:defPPr>
      <a:defRPr lang="en-US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orient="horz" pos="2160">
          <p15:clr>
            <a:srgbClr val="A4A3A4"/>
          </p15:clr>
        </p15:guide>
        <p15:guide id="2" pos="2880">
          <p15:clr>
            <a:srgbClr val="A4A3A4"/>
          </p15:clr>
        </p15:guide>
      </p15:sldGuideLst>
    </p:ext>
  </p:extLst>
</p:presentation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6699FF"/>
    <a:srgbClr val="000000"/>
    <a:srgbClr val="009999"/>
    <a:srgbClr val="4D4D4D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220"/>
    </p:ext>
    <p:ext uri="{FD5EFAAD-0ECE-453E-9831-46B23BE46B34}">
      <p15:chartTrackingRefBased xmlns:p15="http://schemas.microsoft.com/office/powerpoint/2012/main" val="0"/>
    </p:ext>
  </p:extLst>
</p:presentationPr>
</file>

<file path=ppt/tableStyles.xml><?xml version="1.0" encoding="utf-8"?>
<a:tblStyleLst xmlns:a="http://schemas.openxmlformats.org/drawingml/2006/main" def="{5C22544A-7EE6-4342-B048-85BDC9FD1C3A}"/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>
    <p:restoredLeft sz="8307" autoAdjust="0"/>
    <p:restoredTop sz="94660"/>
  </p:normalViewPr>
  <p:slideViewPr>
    <p:cSldViewPr>
      <p:cViewPr varScale="1">
        <p:scale>
          <a:sx n="111" d="100"/>
          <a:sy n="111" d="100"/>
        </p:scale>
        <p:origin x="2004" y="66"/>
      </p:cViewPr>
      <p:guideLst>
        <p:guide orient="horz" pos="2160"/>
        <p:guide pos="2880"/>
      </p:guideLst>
    </p:cSldViewPr>
  </p:slideViewPr>
  <p:notesTextViewPr>
    <p:cViewPr>
      <p:scale>
        <a:sx n="100" d="100"/>
        <a:sy n="100" d="100"/>
      </p:scale>
      <p:origin x="0" y="0"/>
    </p:cViewPr>
  </p:notesTextViewPr>
  <p:gridSpacing cx="76200" cy="76200"/>
</p:viewPr>
</file>

<file path=ppt/_rels/presentation.xml.rels><?xml version="1.0" encoding="UTF-8" standalone="yes"?>
<Relationships xmlns="http://schemas.openxmlformats.org/package/2006/relationships"><Relationship Id="rId1827" Type="http://schemas.openxmlformats.org/officeDocument/2006/relationships/customXml" Target="../customXml/item1827.xml"/><Relationship Id="rId3182" Type="http://schemas.openxmlformats.org/officeDocument/2006/relationships/customXml" Target="../customXml/item3182.xml"/><Relationship Id="rId3042" Type="http://schemas.openxmlformats.org/officeDocument/2006/relationships/customXml" Target="../customXml/item3042.xml"/><Relationship Id="rId170" Type="http://schemas.openxmlformats.org/officeDocument/2006/relationships/customXml" Target="../customXml/item170.xml"/><Relationship Id="rId987" Type="http://schemas.openxmlformats.org/officeDocument/2006/relationships/customXml" Target="../customXml/item987.xml"/><Relationship Id="rId2668" Type="http://schemas.openxmlformats.org/officeDocument/2006/relationships/customXml" Target="../customXml/item2668.xml"/><Relationship Id="rId2875" Type="http://schemas.openxmlformats.org/officeDocument/2006/relationships/customXml" Target="../customXml/item2875.xml"/><Relationship Id="rId847" Type="http://schemas.openxmlformats.org/officeDocument/2006/relationships/customXml" Target="../customXml/item847.xml"/><Relationship Id="rId1477" Type="http://schemas.openxmlformats.org/officeDocument/2006/relationships/customXml" Target="../customXml/item1477.xml"/><Relationship Id="rId1684" Type="http://schemas.openxmlformats.org/officeDocument/2006/relationships/customXml" Target="../customXml/item1684.xml"/><Relationship Id="rId1891" Type="http://schemas.openxmlformats.org/officeDocument/2006/relationships/customXml" Target="../customXml/item1891.xml"/><Relationship Id="rId2528" Type="http://schemas.openxmlformats.org/officeDocument/2006/relationships/customXml" Target="../customXml/item2528.xml"/><Relationship Id="rId2735" Type="http://schemas.openxmlformats.org/officeDocument/2006/relationships/customXml" Target="../customXml/item2735.xml"/><Relationship Id="rId2942" Type="http://schemas.openxmlformats.org/officeDocument/2006/relationships/customXml" Target="../customXml/item2942.xml"/><Relationship Id="rId707" Type="http://schemas.openxmlformats.org/officeDocument/2006/relationships/customXml" Target="../customXml/item707.xml"/><Relationship Id="rId914" Type="http://schemas.openxmlformats.org/officeDocument/2006/relationships/customXml" Target="../customXml/item914.xml"/><Relationship Id="rId1337" Type="http://schemas.openxmlformats.org/officeDocument/2006/relationships/customXml" Target="../customXml/item1337.xml"/><Relationship Id="rId1544" Type="http://schemas.openxmlformats.org/officeDocument/2006/relationships/customXml" Target="../customXml/item1544.xml"/><Relationship Id="rId1751" Type="http://schemas.openxmlformats.org/officeDocument/2006/relationships/customXml" Target="../customXml/item1751.xml"/><Relationship Id="rId2802" Type="http://schemas.openxmlformats.org/officeDocument/2006/relationships/customXml" Target="../customXml/item2802.xml"/><Relationship Id="rId43" Type="http://schemas.openxmlformats.org/officeDocument/2006/relationships/customXml" Target="../customXml/item43.xml"/><Relationship Id="rId1404" Type="http://schemas.openxmlformats.org/officeDocument/2006/relationships/customXml" Target="../customXml/item1404.xml"/><Relationship Id="rId1611" Type="http://schemas.openxmlformats.org/officeDocument/2006/relationships/customXml" Target="../customXml/item1611.xml"/><Relationship Id="rId3369" Type="http://schemas.openxmlformats.org/officeDocument/2006/relationships/customXml" Target="../customXml/item3369.xml"/><Relationship Id="rId497" Type="http://schemas.openxmlformats.org/officeDocument/2006/relationships/customXml" Target="../customXml/item497.xml"/><Relationship Id="rId2178" Type="http://schemas.openxmlformats.org/officeDocument/2006/relationships/customXml" Target="../customXml/item2178.xml"/><Relationship Id="rId2385" Type="http://schemas.openxmlformats.org/officeDocument/2006/relationships/customXml" Target="../customXml/item2385.xml"/><Relationship Id="rId3229" Type="http://schemas.openxmlformats.org/officeDocument/2006/relationships/customXml" Target="../customXml/item3229.xml"/><Relationship Id="rId357" Type="http://schemas.openxmlformats.org/officeDocument/2006/relationships/customXml" Target="../customXml/item357.xml"/><Relationship Id="rId1194" Type="http://schemas.openxmlformats.org/officeDocument/2006/relationships/customXml" Target="../customXml/item1194.xml"/><Relationship Id="rId2038" Type="http://schemas.openxmlformats.org/officeDocument/2006/relationships/customXml" Target="../customXml/item2038.xml"/><Relationship Id="rId2592" Type="http://schemas.openxmlformats.org/officeDocument/2006/relationships/customXml" Target="../customXml/item2592.xml"/><Relationship Id="rId3436" Type="http://schemas.openxmlformats.org/officeDocument/2006/relationships/customXml" Target="../customXml/item3436.xml"/><Relationship Id="rId217" Type="http://schemas.openxmlformats.org/officeDocument/2006/relationships/customXml" Target="../customXml/item217.xml"/><Relationship Id="rId564" Type="http://schemas.openxmlformats.org/officeDocument/2006/relationships/customXml" Target="../customXml/item564.xml"/><Relationship Id="rId771" Type="http://schemas.openxmlformats.org/officeDocument/2006/relationships/customXml" Target="../customXml/item771.xml"/><Relationship Id="rId2245" Type="http://schemas.openxmlformats.org/officeDocument/2006/relationships/customXml" Target="../customXml/item2245.xml"/><Relationship Id="rId2452" Type="http://schemas.openxmlformats.org/officeDocument/2006/relationships/customXml" Target="../customXml/item2452.xml"/><Relationship Id="rId3503" Type="http://schemas.openxmlformats.org/officeDocument/2006/relationships/customXml" Target="../customXml/item3503.xml"/><Relationship Id="rId424" Type="http://schemas.openxmlformats.org/officeDocument/2006/relationships/customXml" Target="../customXml/item424.xml"/><Relationship Id="rId631" Type="http://schemas.openxmlformats.org/officeDocument/2006/relationships/customXml" Target="../customXml/item631.xml"/><Relationship Id="rId1054" Type="http://schemas.openxmlformats.org/officeDocument/2006/relationships/customXml" Target="../customXml/item1054.xml"/><Relationship Id="rId1261" Type="http://schemas.openxmlformats.org/officeDocument/2006/relationships/customXml" Target="../customXml/item1261.xml"/><Relationship Id="rId2105" Type="http://schemas.openxmlformats.org/officeDocument/2006/relationships/customXml" Target="../customXml/item2105.xml"/><Relationship Id="rId2312" Type="http://schemas.openxmlformats.org/officeDocument/2006/relationships/customXml" Target="../customXml/item2312.xml"/><Relationship Id="rId1121" Type="http://schemas.openxmlformats.org/officeDocument/2006/relationships/customXml" Target="../customXml/item1121.xml"/><Relationship Id="rId3086" Type="http://schemas.openxmlformats.org/officeDocument/2006/relationships/customXml" Target="../customXml/item3086.xml"/><Relationship Id="rId3293" Type="http://schemas.openxmlformats.org/officeDocument/2006/relationships/customXml" Target="../customXml/item3293.xml"/><Relationship Id="rId1938" Type="http://schemas.openxmlformats.org/officeDocument/2006/relationships/customXml" Target="../customXml/item1938.xml"/><Relationship Id="rId3153" Type="http://schemas.openxmlformats.org/officeDocument/2006/relationships/customXml" Target="../customXml/item3153.xml"/><Relationship Id="rId3360" Type="http://schemas.openxmlformats.org/officeDocument/2006/relationships/customXml" Target="../customXml/item3360.xml"/><Relationship Id="rId281" Type="http://schemas.openxmlformats.org/officeDocument/2006/relationships/customXml" Target="../customXml/item281.xml"/><Relationship Id="rId3013" Type="http://schemas.openxmlformats.org/officeDocument/2006/relationships/customXml" Target="../customXml/item3013.xml"/><Relationship Id="rId141" Type="http://schemas.openxmlformats.org/officeDocument/2006/relationships/customXml" Target="../customXml/item141.xml"/><Relationship Id="rId3220" Type="http://schemas.openxmlformats.org/officeDocument/2006/relationships/customXml" Target="../customXml/item3220.xml"/><Relationship Id="rId7" Type="http://schemas.openxmlformats.org/officeDocument/2006/relationships/customXml" Target="../customXml/item7.xml"/><Relationship Id="rId2779" Type="http://schemas.openxmlformats.org/officeDocument/2006/relationships/customXml" Target="../customXml/item2779.xml"/><Relationship Id="rId2986" Type="http://schemas.openxmlformats.org/officeDocument/2006/relationships/customXml" Target="../customXml/item2986.xml"/><Relationship Id="rId958" Type="http://schemas.openxmlformats.org/officeDocument/2006/relationships/customXml" Target="../customXml/item958.xml"/><Relationship Id="rId1588" Type="http://schemas.openxmlformats.org/officeDocument/2006/relationships/customXml" Target="../customXml/item1588.xml"/><Relationship Id="rId1795" Type="http://schemas.openxmlformats.org/officeDocument/2006/relationships/customXml" Target="../customXml/item1795.xml"/><Relationship Id="rId2639" Type="http://schemas.openxmlformats.org/officeDocument/2006/relationships/customXml" Target="../customXml/item2639.xml"/><Relationship Id="rId2846" Type="http://schemas.openxmlformats.org/officeDocument/2006/relationships/customXml" Target="../customXml/item2846.xml"/><Relationship Id="rId87" Type="http://schemas.openxmlformats.org/officeDocument/2006/relationships/customXml" Target="../customXml/item87.xml"/><Relationship Id="rId818" Type="http://schemas.openxmlformats.org/officeDocument/2006/relationships/customXml" Target="../customXml/item818.xml"/><Relationship Id="rId1448" Type="http://schemas.openxmlformats.org/officeDocument/2006/relationships/customXml" Target="../customXml/item1448.xml"/><Relationship Id="rId1655" Type="http://schemas.openxmlformats.org/officeDocument/2006/relationships/customXml" Target="../customXml/item1655.xml"/><Relationship Id="rId2706" Type="http://schemas.openxmlformats.org/officeDocument/2006/relationships/customXml" Target="../customXml/item2706.xml"/><Relationship Id="rId1308" Type="http://schemas.openxmlformats.org/officeDocument/2006/relationships/customXml" Target="../customXml/item1308.xml"/><Relationship Id="rId1862" Type="http://schemas.openxmlformats.org/officeDocument/2006/relationships/customXml" Target="../customXml/item1862.xml"/><Relationship Id="rId2913" Type="http://schemas.openxmlformats.org/officeDocument/2006/relationships/customXml" Target="../customXml/item2913.xml"/><Relationship Id="rId1515" Type="http://schemas.openxmlformats.org/officeDocument/2006/relationships/customXml" Target="../customXml/item1515.xml"/><Relationship Id="rId1722" Type="http://schemas.openxmlformats.org/officeDocument/2006/relationships/customXml" Target="../customXml/item1722.xml"/><Relationship Id="rId14" Type="http://schemas.openxmlformats.org/officeDocument/2006/relationships/customXml" Target="../customXml/item14.xml"/><Relationship Id="rId2289" Type="http://schemas.openxmlformats.org/officeDocument/2006/relationships/customXml" Target="../customXml/item2289.xml"/><Relationship Id="rId2496" Type="http://schemas.openxmlformats.org/officeDocument/2006/relationships/customXml" Target="../customXml/item2496.xml"/><Relationship Id="rId3547" Type="http://schemas.openxmlformats.org/officeDocument/2006/relationships/customXml" Target="../customXml/item3547.xml"/><Relationship Id="rId468" Type="http://schemas.openxmlformats.org/officeDocument/2006/relationships/customXml" Target="../customXml/item468.xml"/><Relationship Id="rId675" Type="http://schemas.openxmlformats.org/officeDocument/2006/relationships/customXml" Target="../customXml/item675.xml"/><Relationship Id="rId882" Type="http://schemas.openxmlformats.org/officeDocument/2006/relationships/customXml" Target="../customXml/item882.xml"/><Relationship Id="rId1098" Type="http://schemas.openxmlformats.org/officeDocument/2006/relationships/customXml" Target="../customXml/item1098.xml"/><Relationship Id="rId2149" Type="http://schemas.openxmlformats.org/officeDocument/2006/relationships/customXml" Target="../customXml/item2149.xml"/><Relationship Id="rId2356" Type="http://schemas.openxmlformats.org/officeDocument/2006/relationships/customXml" Target="../customXml/item2356.xml"/><Relationship Id="rId2563" Type="http://schemas.openxmlformats.org/officeDocument/2006/relationships/customXml" Target="../customXml/item2563.xml"/><Relationship Id="rId2770" Type="http://schemas.openxmlformats.org/officeDocument/2006/relationships/customXml" Target="../customXml/item2770.xml"/><Relationship Id="rId3407" Type="http://schemas.openxmlformats.org/officeDocument/2006/relationships/customXml" Target="../customXml/item3407.xml"/><Relationship Id="rId328" Type="http://schemas.openxmlformats.org/officeDocument/2006/relationships/customXml" Target="../customXml/item328.xml"/><Relationship Id="rId535" Type="http://schemas.openxmlformats.org/officeDocument/2006/relationships/customXml" Target="../customXml/item535.xml"/><Relationship Id="rId742" Type="http://schemas.openxmlformats.org/officeDocument/2006/relationships/customXml" Target="../customXml/item742.xml"/><Relationship Id="rId1165" Type="http://schemas.openxmlformats.org/officeDocument/2006/relationships/customXml" Target="../customXml/item1165.xml"/><Relationship Id="rId1372" Type="http://schemas.openxmlformats.org/officeDocument/2006/relationships/customXml" Target="../customXml/item1372.xml"/><Relationship Id="rId2009" Type="http://schemas.openxmlformats.org/officeDocument/2006/relationships/customXml" Target="../customXml/item2009.xml"/><Relationship Id="rId2216" Type="http://schemas.openxmlformats.org/officeDocument/2006/relationships/customXml" Target="../customXml/item2216.xml"/><Relationship Id="rId2423" Type="http://schemas.openxmlformats.org/officeDocument/2006/relationships/customXml" Target="../customXml/item2423.xml"/><Relationship Id="rId2630" Type="http://schemas.openxmlformats.org/officeDocument/2006/relationships/customXml" Target="../customXml/item2630.xml"/><Relationship Id="rId602" Type="http://schemas.openxmlformats.org/officeDocument/2006/relationships/customXml" Target="../customXml/item602.xml"/><Relationship Id="rId1025" Type="http://schemas.openxmlformats.org/officeDocument/2006/relationships/customXml" Target="../customXml/item1025.xml"/><Relationship Id="rId1232" Type="http://schemas.openxmlformats.org/officeDocument/2006/relationships/customXml" Target="../customXml/item1232.xml"/><Relationship Id="rId3197" Type="http://schemas.openxmlformats.org/officeDocument/2006/relationships/customXml" Target="../customXml/item3197.xml"/><Relationship Id="rId3057" Type="http://schemas.openxmlformats.org/officeDocument/2006/relationships/customXml" Target="../customXml/item3057.xml"/><Relationship Id="rId185" Type="http://schemas.openxmlformats.org/officeDocument/2006/relationships/customXml" Target="../customXml/item185.xml"/><Relationship Id="rId1909" Type="http://schemas.openxmlformats.org/officeDocument/2006/relationships/customXml" Target="../customXml/item1909.xml"/><Relationship Id="rId3264" Type="http://schemas.openxmlformats.org/officeDocument/2006/relationships/customXml" Target="../customXml/item3264.xml"/><Relationship Id="rId3471" Type="http://schemas.openxmlformats.org/officeDocument/2006/relationships/customXml" Target="../customXml/item3471.xml"/><Relationship Id="rId392" Type="http://schemas.openxmlformats.org/officeDocument/2006/relationships/customXml" Target="../customXml/item392.xml"/><Relationship Id="rId2073" Type="http://schemas.openxmlformats.org/officeDocument/2006/relationships/customXml" Target="../customXml/item2073.xml"/><Relationship Id="rId2280" Type="http://schemas.openxmlformats.org/officeDocument/2006/relationships/customXml" Target="../customXml/item2280.xml"/><Relationship Id="rId3124" Type="http://schemas.openxmlformats.org/officeDocument/2006/relationships/customXml" Target="../customXml/item3124.xml"/><Relationship Id="rId3331" Type="http://schemas.openxmlformats.org/officeDocument/2006/relationships/customXml" Target="../customXml/item3331.xml"/><Relationship Id="rId252" Type="http://schemas.openxmlformats.org/officeDocument/2006/relationships/customXml" Target="../customXml/item252.xml"/><Relationship Id="rId2140" Type="http://schemas.openxmlformats.org/officeDocument/2006/relationships/customXml" Target="../customXml/item2140.xml"/><Relationship Id="rId112" Type="http://schemas.openxmlformats.org/officeDocument/2006/relationships/customXml" Target="../customXml/item112.xml"/><Relationship Id="rId1699" Type="http://schemas.openxmlformats.org/officeDocument/2006/relationships/customXml" Target="../customXml/item1699.xml"/><Relationship Id="rId2000" Type="http://schemas.openxmlformats.org/officeDocument/2006/relationships/customXml" Target="../customXml/item2000.xml"/><Relationship Id="rId2957" Type="http://schemas.openxmlformats.org/officeDocument/2006/relationships/customXml" Target="../customXml/item2957.xml"/><Relationship Id="rId929" Type="http://schemas.openxmlformats.org/officeDocument/2006/relationships/customXml" Target="../customXml/item929.xml"/><Relationship Id="rId1559" Type="http://schemas.openxmlformats.org/officeDocument/2006/relationships/customXml" Target="../customXml/item1559.xml"/><Relationship Id="rId1766" Type="http://schemas.openxmlformats.org/officeDocument/2006/relationships/customXml" Target="../customXml/item1766.xml"/><Relationship Id="rId1973" Type="http://schemas.openxmlformats.org/officeDocument/2006/relationships/customXml" Target="../customXml/item1973.xml"/><Relationship Id="rId2817" Type="http://schemas.openxmlformats.org/officeDocument/2006/relationships/customXml" Target="../customXml/item2817.xml"/><Relationship Id="rId58" Type="http://schemas.openxmlformats.org/officeDocument/2006/relationships/customXml" Target="../customXml/item58.xml"/><Relationship Id="rId1419" Type="http://schemas.openxmlformats.org/officeDocument/2006/relationships/customXml" Target="../customXml/item1419.xml"/><Relationship Id="rId1626" Type="http://schemas.openxmlformats.org/officeDocument/2006/relationships/customXml" Target="../customXml/item1626.xml"/><Relationship Id="rId1833" Type="http://schemas.openxmlformats.org/officeDocument/2006/relationships/customXml" Target="../customXml/item1833.xml"/><Relationship Id="rId1900" Type="http://schemas.openxmlformats.org/officeDocument/2006/relationships/customXml" Target="../customXml/item1900.xml"/><Relationship Id="rId579" Type="http://schemas.openxmlformats.org/officeDocument/2006/relationships/customXml" Target="../customXml/item579.xml"/><Relationship Id="rId786" Type="http://schemas.openxmlformats.org/officeDocument/2006/relationships/customXml" Target="../customXml/item786.xml"/><Relationship Id="rId993" Type="http://schemas.openxmlformats.org/officeDocument/2006/relationships/customXml" Target="../customXml/item993.xml"/><Relationship Id="rId2467" Type="http://schemas.openxmlformats.org/officeDocument/2006/relationships/customXml" Target="../customXml/item2467.xml"/><Relationship Id="rId2674" Type="http://schemas.openxmlformats.org/officeDocument/2006/relationships/customXml" Target="../customXml/item2674.xml"/><Relationship Id="rId3518" Type="http://schemas.openxmlformats.org/officeDocument/2006/relationships/customXml" Target="../customXml/item3518.xml"/><Relationship Id="rId439" Type="http://schemas.openxmlformats.org/officeDocument/2006/relationships/customXml" Target="../customXml/item439.xml"/><Relationship Id="rId646" Type="http://schemas.openxmlformats.org/officeDocument/2006/relationships/customXml" Target="../customXml/item646.xml"/><Relationship Id="rId1069" Type="http://schemas.openxmlformats.org/officeDocument/2006/relationships/customXml" Target="../customXml/item1069.xml"/><Relationship Id="rId1276" Type="http://schemas.openxmlformats.org/officeDocument/2006/relationships/customXml" Target="../customXml/item1276.xml"/><Relationship Id="rId1483" Type="http://schemas.openxmlformats.org/officeDocument/2006/relationships/customXml" Target="../customXml/item1483.xml"/><Relationship Id="rId2327" Type="http://schemas.openxmlformats.org/officeDocument/2006/relationships/customXml" Target="../customXml/item2327.xml"/><Relationship Id="rId2881" Type="http://schemas.openxmlformats.org/officeDocument/2006/relationships/customXml" Target="../customXml/item2881.xml"/><Relationship Id="rId506" Type="http://schemas.openxmlformats.org/officeDocument/2006/relationships/customXml" Target="../customXml/item506.xml"/><Relationship Id="rId853" Type="http://schemas.openxmlformats.org/officeDocument/2006/relationships/customXml" Target="../customXml/item853.xml"/><Relationship Id="rId1136" Type="http://schemas.openxmlformats.org/officeDocument/2006/relationships/customXml" Target="../customXml/item1136.xml"/><Relationship Id="rId1690" Type="http://schemas.openxmlformats.org/officeDocument/2006/relationships/customXml" Target="../customXml/item1690.xml"/><Relationship Id="rId2534" Type="http://schemas.openxmlformats.org/officeDocument/2006/relationships/customXml" Target="../customXml/item2534.xml"/><Relationship Id="rId2741" Type="http://schemas.openxmlformats.org/officeDocument/2006/relationships/customXml" Target="../customXml/item2741.xml"/><Relationship Id="rId713" Type="http://schemas.openxmlformats.org/officeDocument/2006/relationships/customXml" Target="../customXml/item713.xml"/><Relationship Id="rId920" Type="http://schemas.openxmlformats.org/officeDocument/2006/relationships/customXml" Target="../customXml/item920.xml"/><Relationship Id="rId1343" Type="http://schemas.openxmlformats.org/officeDocument/2006/relationships/customXml" Target="../customXml/item1343.xml"/><Relationship Id="rId1550" Type="http://schemas.openxmlformats.org/officeDocument/2006/relationships/customXml" Target="../customXml/item1550.xml"/><Relationship Id="rId2601" Type="http://schemas.openxmlformats.org/officeDocument/2006/relationships/customXml" Target="../customXml/item2601.xml"/><Relationship Id="rId1203" Type="http://schemas.openxmlformats.org/officeDocument/2006/relationships/customXml" Target="../customXml/item1203.xml"/><Relationship Id="rId1410" Type="http://schemas.openxmlformats.org/officeDocument/2006/relationships/customXml" Target="../customXml/item1410.xml"/><Relationship Id="rId3168" Type="http://schemas.openxmlformats.org/officeDocument/2006/relationships/customXml" Target="../customXml/item3168.xml"/><Relationship Id="rId3375" Type="http://schemas.openxmlformats.org/officeDocument/2006/relationships/customXml" Target="../customXml/item3375.xml"/><Relationship Id="rId296" Type="http://schemas.openxmlformats.org/officeDocument/2006/relationships/customXml" Target="../customXml/item296.xml"/><Relationship Id="rId2184" Type="http://schemas.openxmlformats.org/officeDocument/2006/relationships/customXml" Target="../customXml/item2184.xml"/><Relationship Id="rId2391" Type="http://schemas.openxmlformats.org/officeDocument/2006/relationships/customXml" Target="../customXml/item2391.xml"/><Relationship Id="rId3028" Type="http://schemas.openxmlformats.org/officeDocument/2006/relationships/customXml" Target="../customXml/item3028.xml"/><Relationship Id="rId3235" Type="http://schemas.openxmlformats.org/officeDocument/2006/relationships/customXml" Target="../customXml/item3235.xml"/><Relationship Id="rId3442" Type="http://schemas.openxmlformats.org/officeDocument/2006/relationships/customXml" Target="../customXml/item3442.xml"/><Relationship Id="rId156" Type="http://schemas.openxmlformats.org/officeDocument/2006/relationships/customXml" Target="../customXml/item156.xml"/><Relationship Id="rId363" Type="http://schemas.openxmlformats.org/officeDocument/2006/relationships/customXml" Target="../customXml/item363.xml"/><Relationship Id="rId570" Type="http://schemas.openxmlformats.org/officeDocument/2006/relationships/customXml" Target="../customXml/item570.xml"/><Relationship Id="rId2044" Type="http://schemas.openxmlformats.org/officeDocument/2006/relationships/customXml" Target="../customXml/item2044.xml"/><Relationship Id="rId2251" Type="http://schemas.openxmlformats.org/officeDocument/2006/relationships/customXml" Target="../customXml/item2251.xml"/><Relationship Id="rId3302" Type="http://schemas.openxmlformats.org/officeDocument/2006/relationships/customXml" Target="../customXml/item3302.xml"/><Relationship Id="rId223" Type="http://schemas.openxmlformats.org/officeDocument/2006/relationships/customXml" Target="../customXml/item223.xml"/><Relationship Id="rId430" Type="http://schemas.openxmlformats.org/officeDocument/2006/relationships/customXml" Target="../customXml/item430.xml"/><Relationship Id="rId1060" Type="http://schemas.openxmlformats.org/officeDocument/2006/relationships/customXml" Target="../customXml/item1060.xml"/><Relationship Id="rId2111" Type="http://schemas.openxmlformats.org/officeDocument/2006/relationships/customXml" Target="../customXml/item2111.xml"/><Relationship Id="rId1877" Type="http://schemas.openxmlformats.org/officeDocument/2006/relationships/customXml" Target="../customXml/item1877.xml"/><Relationship Id="rId2928" Type="http://schemas.openxmlformats.org/officeDocument/2006/relationships/customXml" Target="../customXml/item2928.xml"/><Relationship Id="rId1737" Type="http://schemas.openxmlformats.org/officeDocument/2006/relationships/customXml" Target="../customXml/item1737.xml"/><Relationship Id="rId1944" Type="http://schemas.openxmlformats.org/officeDocument/2006/relationships/customXml" Target="../customXml/item1944.xml"/><Relationship Id="rId3092" Type="http://schemas.openxmlformats.org/officeDocument/2006/relationships/customXml" Target="../customXml/item3092.xml"/><Relationship Id="rId29" Type="http://schemas.openxmlformats.org/officeDocument/2006/relationships/customXml" Target="../customXml/item29.xml"/><Relationship Id="rId1804" Type="http://schemas.openxmlformats.org/officeDocument/2006/relationships/customXml" Target="../customXml/item1804.xml"/><Relationship Id="rId897" Type="http://schemas.openxmlformats.org/officeDocument/2006/relationships/customXml" Target="../customXml/item897.xml"/><Relationship Id="rId2578" Type="http://schemas.openxmlformats.org/officeDocument/2006/relationships/customXml" Target="../customXml/item2578.xml"/><Relationship Id="rId2785" Type="http://schemas.openxmlformats.org/officeDocument/2006/relationships/customXml" Target="../customXml/item2785.xml"/><Relationship Id="rId2992" Type="http://schemas.openxmlformats.org/officeDocument/2006/relationships/customXml" Target="../customXml/item2992.xml"/><Relationship Id="rId757" Type="http://schemas.openxmlformats.org/officeDocument/2006/relationships/customXml" Target="../customXml/item757.xml"/><Relationship Id="rId964" Type="http://schemas.openxmlformats.org/officeDocument/2006/relationships/customXml" Target="../customXml/item964.xml"/><Relationship Id="rId1387" Type="http://schemas.openxmlformats.org/officeDocument/2006/relationships/customXml" Target="../customXml/item1387.xml"/><Relationship Id="rId1594" Type="http://schemas.openxmlformats.org/officeDocument/2006/relationships/customXml" Target="../customXml/item1594.xml"/><Relationship Id="rId2438" Type="http://schemas.openxmlformats.org/officeDocument/2006/relationships/customXml" Target="../customXml/item2438.xml"/><Relationship Id="rId2645" Type="http://schemas.openxmlformats.org/officeDocument/2006/relationships/customXml" Target="../customXml/item2645.xml"/><Relationship Id="rId2852" Type="http://schemas.openxmlformats.org/officeDocument/2006/relationships/customXml" Target="../customXml/item2852.xml"/><Relationship Id="rId93" Type="http://schemas.openxmlformats.org/officeDocument/2006/relationships/customXml" Target="../customXml/item93.xml"/><Relationship Id="rId617" Type="http://schemas.openxmlformats.org/officeDocument/2006/relationships/customXml" Target="../customXml/item617.xml"/><Relationship Id="rId824" Type="http://schemas.openxmlformats.org/officeDocument/2006/relationships/customXml" Target="../customXml/item824.xml"/><Relationship Id="rId1247" Type="http://schemas.openxmlformats.org/officeDocument/2006/relationships/customXml" Target="../customXml/item1247.xml"/><Relationship Id="rId1454" Type="http://schemas.openxmlformats.org/officeDocument/2006/relationships/customXml" Target="../customXml/item1454.xml"/><Relationship Id="rId1661" Type="http://schemas.openxmlformats.org/officeDocument/2006/relationships/customXml" Target="../customXml/item1661.xml"/><Relationship Id="rId2505" Type="http://schemas.openxmlformats.org/officeDocument/2006/relationships/customXml" Target="../customXml/item2505.xml"/><Relationship Id="rId2712" Type="http://schemas.openxmlformats.org/officeDocument/2006/relationships/customXml" Target="../customXml/item2712.xml"/><Relationship Id="rId1107" Type="http://schemas.openxmlformats.org/officeDocument/2006/relationships/customXml" Target="../customXml/item1107.xml"/><Relationship Id="rId1314" Type="http://schemas.openxmlformats.org/officeDocument/2006/relationships/customXml" Target="../customXml/item1314.xml"/><Relationship Id="rId1521" Type="http://schemas.openxmlformats.org/officeDocument/2006/relationships/customXml" Target="../customXml/item1521.xml"/><Relationship Id="rId3279" Type="http://schemas.openxmlformats.org/officeDocument/2006/relationships/customXml" Target="../customXml/item3279.xml"/><Relationship Id="rId3486" Type="http://schemas.openxmlformats.org/officeDocument/2006/relationships/customXml" Target="../customXml/item3486.xml"/><Relationship Id="rId20" Type="http://schemas.openxmlformats.org/officeDocument/2006/relationships/customXml" Target="../customXml/item20.xml"/><Relationship Id="rId2088" Type="http://schemas.openxmlformats.org/officeDocument/2006/relationships/customXml" Target="../customXml/item2088.xml"/><Relationship Id="rId2295" Type="http://schemas.openxmlformats.org/officeDocument/2006/relationships/customXml" Target="../customXml/item2295.xml"/><Relationship Id="rId3139" Type="http://schemas.openxmlformats.org/officeDocument/2006/relationships/customXml" Target="../customXml/item3139.xml"/><Relationship Id="rId3346" Type="http://schemas.openxmlformats.org/officeDocument/2006/relationships/customXml" Target="../customXml/item3346.xml"/><Relationship Id="rId267" Type="http://schemas.openxmlformats.org/officeDocument/2006/relationships/customXml" Target="../customXml/item267.xml"/><Relationship Id="rId474" Type="http://schemas.openxmlformats.org/officeDocument/2006/relationships/customXml" Target="../customXml/item474.xml"/><Relationship Id="rId2155" Type="http://schemas.openxmlformats.org/officeDocument/2006/relationships/customXml" Target="../customXml/item2155.xml"/><Relationship Id="rId3553" Type="http://schemas.openxmlformats.org/officeDocument/2006/relationships/slide" Target="slides/slide5.xml"/><Relationship Id="rId127" Type="http://schemas.openxmlformats.org/officeDocument/2006/relationships/customXml" Target="../customXml/item127.xml"/><Relationship Id="rId681" Type="http://schemas.openxmlformats.org/officeDocument/2006/relationships/customXml" Target="../customXml/item681.xml"/><Relationship Id="rId2362" Type="http://schemas.openxmlformats.org/officeDocument/2006/relationships/customXml" Target="../customXml/item2362.xml"/><Relationship Id="rId3206" Type="http://schemas.openxmlformats.org/officeDocument/2006/relationships/customXml" Target="../customXml/item3206.xml"/><Relationship Id="rId3413" Type="http://schemas.openxmlformats.org/officeDocument/2006/relationships/customXml" Target="../customXml/item3413.xml"/><Relationship Id="rId334" Type="http://schemas.openxmlformats.org/officeDocument/2006/relationships/customXml" Target="../customXml/item334.xml"/><Relationship Id="rId541" Type="http://schemas.openxmlformats.org/officeDocument/2006/relationships/customXml" Target="../customXml/item541.xml"/><Relationship Id="rId1171" Type="http://schemas.openxmlformats.org/officeDocument/2006/relationships/customXml" Target="../customXml/item1171.xml"/><Relationship Id="rId2015" Type="http://schemas.openxmlformats.org/officeDocument/2006/relationships/customXml" Target="../customXml/item2015.xml"/><Relationship Id="rId2222" Type="http://schemas.openxmlformats.org/officeDocument/2006/relationships/customXml" Target="../customXml/item2222.xml"/><Relationship Id="rId401" Type="http://schemas.openxmlformats.org/officeDocument/2006/relationships/customXml" Target="../customXml/item401.xml"/><Relationship Id="rId1031" Type="http://schemas.openxmlformats.org/officeDocument/2006/relationships/customXml" Target="../customXml/item1031.xml"/><Relationship Id="rId1988" Type="http://schemas.openxmlformats.org/officeDocument/2006/relationships/customXml" Target="../customXml/item1988.xml"/><Relationship Id="rId1848" Type="http://schemas.openxmlformats.org/officeDocument/2006/relationships/customXml" Target="../customXml/item1848.xml"/><Relationship Id="rId3063" Type="http://schemas.openxmlformats.org/officeDocument/2006/relationships/customXml" Target="../customXml/item3063.xml"/><Relationship Id="rId3270" Type="http://schemas.openxmlformats.org/officeDocument/2006/relationships/customXml" Target="../customXml/item3270.xml"/><Relationship Id="rId191" Type="http://schemas.openxmlformats.org/officeDocument/2006/relationships/customXml" Target="../customXml/item191.xml"/><Relationship Id="rId1708" Type="http://schemas.openxmlformats.org/officeDocument/2006/relationships/customXml" Target="../customXml/item1708.xml"/><Relationship Id="rId1915" Type="http://schemas.openxmlformats.org/officeDocument/2006/relationships/customXml" Target="../customXml/item1915.xml"/><Relationship Id="rId3130" Type="http://schemas.openxmlformats.org/officeDocument/2006/relationships/customXml" Target="../customXml/item3130.xml"/><Relationship Id="rId2689" Type="http://schemas.openxmlformats.org/officeDocument/2006/relationships/customXml" Target="../customXml/item2689.xml"/><Relationship Id="rId2896" Type="http://schemas.openxmlformats.org/officeDocument/2006/relationships/customXml" Target="../customXml/item2896.xml"/><Relationship Id="rId868" Type="http://schemas.openxmlformats.org/officeDocument/2006/relationships/customXml" Target="../customXml/item868.xml"/><Relationship Id="rId1498" Type="http://schemas.openxmlformats.org/officeDocument/2006/relationships/customXml" Target="../customXml/item1498.xml"/><Relationship Id="rId2549" Type="http://schemas.openxmlformats.org/officeDocument/2006/relationships/customXml" Target="../customXml/item2549.xml"/><Relationship Id="rId2756" Type="http://schemas.openxmlformats.org/officeDocument/2006/relationships/customXml" Target="../customXml/item2756.xml"/><Relationship Id="rId2963" Type="http://schemas.openxmlformats.org/officeDocument/2006/relationships/customXml" Target="../customXml/item2963.xml"/><Relationship Id="rId728" Type="http://schemas.openxmlformats.org/officeDocument/2006/relationships/customXml" Target="../customXml/item728.xml"/><Relationship Id="rId935" Type="http://schemas.openxmlformats.org/officeDocument/2006/relationships/customXml" Target="../customXml/item935.xml"/><Relationship Id="rId1358" Type="http://schemas.openxmlformats.org/officeDocument/2006/relationships/customXml" Target="../customXml/item1358.xml"/><Relationship Id="rId1565" Type="http://schemas.openxmlformats.org/officeDocument/2006/relationships/customXml" Target="../customXml/item1565.xml"/><Relationship Id="rId1772" Type="http://schemas.openxmlformats.org/officeDocument/2006/relationships/customXml" Target="../customXml/item1772.xml"/><Relationship Id="rId2409" Type="http://schemas.openxmlformats.org/officeDocument/2006/relationships/customXml" Target="../customXml/item2409.xml"/><Relationship Id="rId2616" Type="http://schemas.openxmlformats.org/officeDocument/2006/relationships/customXml" Target="../customXml/item2616.xml"/><Relationship Id="rId64" Type="http://schemas.openxmlformats.org/officeDocument/2006/relationships/customXml" Target="../customXml/item64.xml"/><Relationship Id="rId1218" Type="http://schemas.openxmlformats.org/officeDocument/2006/relationships/customXml" Target="../customXml/item1218.xml"/><Relationship Id="rId1425" Type="http://schemas.openxmlformats.org/officeDocument/2006/relationships/customXml" Target="../customXml/item1425.xml"/><Relationship Id="rId2823" Type="http://schemas.openxmlformats.org/officeDocument/2006/relationships/customXml" Target="../customXml/item2823.xml"/><Relationship Id="rId1632" Type="http://schemas.openxmlformats.org/officeDocument/2006/relationships/customXml" Target="../customXml/item1632.xml"/><Relationship Id="rId2199" Type="http://schemas.openxmlformats.org/officeDocument/2006/relationships/customXml" Target="../customXml/item2199.xml"/><Relationship Id="rId3457" Type="http://schemas.openxmlformats.org/officeDocument/2006/relationships/customXml" Target="../customXml/item3457.xml"/><Relationship Id="rId378" Type="http://schemas.openxmlformats.org/officeDocument/2006/relationships/customXml" Target="../customXml/item378.xml"/><Relationship Id="rId585" Type="http://schemas.openxmlformats.org/officeDocument/2006/relationships/customXml" Target="../customXml/item585.xml"/><Relationship Id="rId792" Type="http://schemas.openxmlformats.org/officeDocument/2006/relationships/customXml" Target="../customXml/item792.xml"/><Relationship Id="rId2059" Type="http://schemas.openxmlformats.org/officeDocument/2006/relationships/customXml" Target="../customXml/item2059.xml"/><Relationship Id="rId2266" Type="http://schemas.openxmlformats.org/officeDocument/2006/relationships/customXml" Target="../customXml/item2266.xml"/><Relationship Id="rId2473" Type="http://schemas.openxmlformats.org/officeDocument/2006/relationships/customXml" Target="../customXml/item2473.xml"/><Relationship Id="rId2680" Type="http://schemas.openxmlformats.org/officeDocument/2006/relationships/customXml" Target="../customXml/item2680.xml"/><Relationship Id="rId3317" Type="http://schemas.openxmlformats.org/officeDocument/2006/relationships/customXml" Target="../customXml/item3317.xml"/><Relationship Id="rId3524" Type="http://schemas.openxmlformats.org/officeDocument/2006/relationships/customXml" Target="../customXml/item3524.xml"/><Relationship Id="rId238" Type="http://schemas.openxmlformats.org/officeDocument/2006/relationships/customXml" Target="../customXml/item238.xml"/><Relationship Id="rId445" Type="http://schemas.openxmlformats.org/officeDocument/2006/relationships/customXml" Target="../customXml/item445.xml"/><Relationship Id="rId652" Type="http://schemas.openxmlformats.org/officeDocument/2006/relationships/customXml" Target="../customXml/item652.xml"/><Relationship Id="rId1075" Type="http://schemas.openxmlformats.org/officeDocument/2006/relationships/customXml" Target="../customXml/item1075.xml"/><Relationship Id="rId1282" Type="http://schemas.openxmlformats.org/officeDocument/2006/relationships/customXml" Target="../customXml/item1282.xml"/><Relationship Id="rId2126" Type="http://schemas.openxmlformats.org/officeDocument/2006/relationships/customXml" Target="../customXml/item2126.xml"/><Relationship Id="rId2333" Type="http://schemas.openxmlformats.org/officeDocument/2006/relationships/customXml" Target="../customXml/item2333.xml"/><Relationship Id="rId2540" Type="http://schemas.openxmlformats.org/officeDocument/2006/relationships/customXml" Target="../customXml/item2540.xml"/><Relationship Id="rId305" Type="http://schemas.openxmlformats.org/officeDocument/2006/relationships/customXml" Target="../customXml/item305.xml"/><Relationship Id="rId512" Type="http://schemas.openxmlformats.org/officeDocument/2006/relationships/customXml" Target="../customXml/item512.xml"/><Relationship Id="rId1142" Type="http://schemas.openxmlformats.org/officeDocument/2006/relationships/customXml" Target="../customXml/item1142.xml"/><Relationship Id="rId2400" Type="http://schemas.openxmlformats.org/officeDocument/2006/relationships/customXml" Target="../customXml/item2400.xml"/><Relationship Id="rId1002" Type="http://schemas.openxmlformats.org/officeDocument/2006/relationships/customXml" Target="../customXml/item1002.xml"/><Relationship Id="rId1959" Type="http://schemas.openxmlformats.org/officeDocument/2006/relationships/customXml" Target="../customXml/item1959.xml"/><Relationship Id="rId3174" Type="http://schemas.openxmlformats.org/officeDocument/2006/relationships/customXml" Target="../customXml/item3174.xml"/><Relationship Id="rId1819" Type="http://schemas.openxmlformats.org/officeDocument/2006/relationships/customXml" Target="../customXml/item1819.xml"/><Relationship Id="rId3381" Type="http://schemas.openxmlformats.org/officeDocument/2006/relationships/customXml" Target="../customXml/item3381.xml"/><Relationship Id="rId2190" Type="http://schemas.openxmlformats.org/officeDocument/2006/relationships/customXml" Target="../customXml/item2190.xml"/><Relationship Id="rId3034" Type="http://schemas.openxmlformats.org/officeDocument/2006/relationships/customXml" Target="../customXml/item3034.xml"/><Relationship Id="rId3241" Type="http://schemas.openxmlformats.org/officeDocument/2006/relationships/customXml" Target="../customXml/item3241.xml"/><Relationship Id="rId162" Type="http://schemas.openxmlformats.org/officeDocument/2006/relationships/customXml" Target="../customXml/item162.xml"/><Relationship Id="rId2050" Type="http://schemas.openxmlformats.org/officeDocument/2006/relationships/customXml" Target="../customXml/item2050.xml"/><Relationship Id="rId3101" Type="http://schemas.openxmlformats.org/officeDocument/2006/relationships/customXml" Target="../customXml/item3101.xml"/><Relationship Id="rId979" Type="http://schemas.openxmlformats.org/officeDocument/2006/relationships/customXml" Target="../customXml/item979.xml"/><Relationship Id="rId839" Type="http://schemas.openxmlformats.org/officeDocument/2006/relationships/customXml" Target="../customXml/item839.xml"/><Relationship Id="rId1469" Type="http://schemas.openxmlformats.org/officeDocument/2006/relationships/customXml" Target="../customXml/item1469.xml"/><Relationship Id="rId2867" Type="http://schemas.openxmlformats.org/officeDocument/2006/relationships/customXml" Target="../customXml/item2867.xml"/><Relationship Id="rId1676" Type="http://schemas.openxmlformats.org/officeDocument/2006/relationships/customXml" Target="../customXml/item1676.xml"/><Relationship Id="rId1883" Type="http://schemas.openxmlformats.org/officeDocument/2006/relationships/customXml" Target="../customXml/item1883.xml"/><Relationship Id="rId2727" Type="http://schemas.openxmlformats.org/officeDocument/2006/relationships/customXml" Target="../customXml/item2727.xml"/><Relationship Id="rId2934" Type="http://schemas.openxmlformats.org/officeDocument/2006/relationships/customXml" Target="../customXml/item2934.xml"/><Relationship Id="rId906" Type="http://schemas.openxmlformats.org/officeDocument/2006/relationships/customXml" Target="../customXml/item906.xml"/><Relationship Id="rId1329" Type="http://schemas.openxmlformats.org/officeDocument/2006/relationships/customXml" Target="../customXml/item1329.xml"/><Relationship Id="rId1536" Type="http://schemas.openxmlformats.org/officeDocument/2006/relationships/customXml" Target="../customXml/item1536.xml"/><Relationship Id="rId1743" Type="http://schemas.openxmlformats.org/officeDocument/2006/relationships/customXml" Target="../customXml/item1743.xml"/><Relationship Id="rId1950" Type="http://schemas.openxmlformats.org/officeDocument/2006/relationships/customXml" Target="../customXml/item1950.xml"/><Relationship Id="rId35" Type="http://schemas.openxmlformats.org/officeDocument/2006/relationships/customXml" Target="../customXml/item35.xml"/><Relationship Id="rId1603" Type="http://schemas.openxmlformats.org/officeDocument/2006/relationships/customXml" Target="../customXml/item1603.xml"/><Relationship Id="rId1810" Type="http://schemas.openxmlformats.org/officeDocument/2006/relationships/customXml" Target="../customXml/item1810.xml"/><Relationship Id="rId3568" Type="http://schemas.openxmlformats.org/officeDocument/2006/relationships/presProps" Target="presProps.xml"/><Relationship Id="rId489" Type="http://schemas.openxmlformats.org/officeDocument/2006/relationships/customXml" Target="../customXml/item489.xml"/><Relationship Id="rId696" Type="http://schemas.openxmlformats.org/officeDocument/2006/relationships/customXml" Target="../customXml/item696.xml"/><Relationship Id="rId2377" Type="http://schemas.openxmlformats.org/officeDocument/2006/relationships/customXml" Target="../customXml/item2377.xml"/><Relationship Id="rId2584" Type="http://schemas.openxmlformats.org/officeDocument/2006/relationships/customXml" Target="../customXml/item2584.xml"/><Relationship Id="rId2791" Type="http://schemas.openxmlformats.org/officeDocument/2006/relationships/customXml" Target="../customXml/item2791.xml"/><Relationship Id="rId3428" Type="http://schemas.openxmlformats.org/officeDocument/2006/relationships/customXml" Target="../customXml/item3428.xml"/><Relationship Id="rId349" Type="http://schemas.openxmlformats.org/officeDocument/2006/relationships/customXml" Target="../customXml/item349.xml"/><Relationship Id="rId556" Type="http://schemas.openxmlformats.org/officeDocument/2006/relationships/customXml" Target="../customXml/item556.xml"/><Relationship Id="rId763" Type="http://schemas.openxmlformats.org/officeDocument/2006/relationships/customXml" Target="../customXml/item763.xml"/><Relationship Id="rId1186" Type="http://schemas.openxmlformats.org/officeDocument/2006/relationships/customXml" Target="../customXml/item1186.xml"/><Relationship Id="rId1393" Type="http://schemas.openxmlformats.org/officeDocument/2006/relationships/customXml" Target="../customXml/item1393.xml"/><Relationship Id="rId2237" Type="http://schemas.openxmlformats.org/officeDocument/2006/relationships/customXml" Target="../customXml/item2237.xml"/><Relationship Id="rId2444" Type="http://schemas.openxmlformats.org/officeDocument/2006/relationships/customXml" Target="../customXml/item2444.xml"/><Relationship Id="rId209" Type="http://schemas.openxmlformats.org/officeDocument/2006/relationships/customXml" Target="../customXml/item209.xml"/><Relationship Id="rId416" Type="http://schemas.openxmlformats.org/officeDocument/2006/relationships/customXml" Target="../customXml/item416.xml"/><Relationship Id="rId970" Type="http://schemas.openxmlformats.org/officeDocument/2006/relationships/customXml" Target="../customXml/item970.xml"/><Relationship Id="rId1046" Type="http://schemas.openxmlformats.org/officeDocument/2006/relationships/customXml" Target="../customXml/item1046.xml"/><Relationship Id="rId1253" Type="http://schemas.openxmlformats.org/officeDocument/2006/relationships/customXml" Target="../customXml/item1253.xml"/><Relationship Id="rId2651" Type="http://schemas.openxmlformats.org/officeDocument/2006/relationships/customXml" Target="../customXml/item2651.xml"/><Relationship Id="rId623" Type="http://schemas.openxmlformats.org/officeDocument/2006/relationships/customXml" Target="../customXml/item623.xml"/><Relationship Id="rId830" Type="http://schemas.openxmlformats.org/officeDocument/2006/relationships/customXml" Target="../customXml/item830.xml"/><Relationship Id="rId1460" Type="http://schemas.openxmlformats.org/officeDocument/2006/relationships/customXml" Target="../customXml/item1460.xml"/><Relationship Id="rId2304" Type="http://schemas.openxmlformats.org/officeDocument/2006/relationships/customXml" Target="../customXml/item2304.xml"/><Relationship Id="rId2511" Type="http://schemas.openxmlformats.org/officeDocument/2006/relationships/customXml" Target="../customXml/item2511.xml"/><Relationship Id="rId1113" Type="http://schemas.openxmlformats.org/officeDocument/2006/relationships/customXml" Target="../customXml/item1113.xml"/><Relationship Id="rId1320" Type="http://schemas.openxmlformats.org/officeDocument/2006/relationships/customXml" Target="../customXml/item1320.xml"/><Relationship Id="rId3078" Type="http://schemas.openxmlformats.org/officeDocument/2006/relationships/customXml" Target="../customXml/item3078.xml"/><Relationship Id="rId3285" Type="http://schemas.openxmlformats.org/officeDocument/2006/relationships/customXml" Target="../customXml/item3285.xml"/><Relationship Id="rId3492" Type="http://schemas.openxmlformats.org/officeDocument/2006/relationships/customXml" Target="../customXml/item3492.xml"/><Relationship Id="rId2094" Type="http://schemas.openxmlformats.org/officeDocument/2006/relationships/customXml" Target="../customXml/item2094.xml"/><Relationship Id="rId3145" Type="http://schemas.openxmlformats.org/officeDocument/2006/relationships/customXml" Target="../customXml/item3145.xml"/><Relationship Id="rId3352" Type="http://schemas.openxmlformats.org/officeDocument/2006/relationships/customXml" Target="../customXml/item3352.xml"/><Relationship Id="rId273" Type="http://schemas.openxmlformats.org/officeDocument/2006/relationships/customXml" Target="../customXml/item273.xml"/><Relationship Id="rId480" Type="http://schemas.openxmlformats.org/officeDocument/2006/relationships/customXml" Target="../customXml/item480.xml"/><Relationship Id="rId2161" Type="http://schemas.openxmlformats.org/officeDocument/2006/relationships/customXml" Target="../customXml/item2161.xml"/><Relationship Id="rId3005" Type="http://schemas.openxmlformats.org/officeDocument/2006/relationships/customXml" Target="../customXml/item3005.xml"/><Relationship Id="rId3212" Type="http://schemas.openxmlformats.org/officeDocument/2006/relationships/customXml" Target="../customXml/item3212.xml"/><Relationship Id="rId133" Type="http://schemas.openxmlformats.org/officeDocument/2006/relationships/customXml" Target="../customXml/item133.xml"/><Relationship Id="rId340" Type="http://schemas.openxmlformats.org/officeDocument/2006/relationships/customXml" Target="../customXml/item340.xml"/><Relationship Id="rId2021" Type="http://schemas.openxmlformats.org/officeDocument/2006/relationships/customXml" Target="../customXml/item2021.xml"/><Relationship Id="rId200" Type="http://schemas.openxmlformats.org/officeDocument/2006/relationships/customXml" Target="../customXml/item200.xml"/><Relationship Id="rId2978" Type="http://schemas.openxmlformats.org/officeDocument/2006/relationships/customXml" Target="../customXml/item2978.xml"/><Relationship Id="rId1787" Type="http://schemas.openxmlformats.org/officeDocument/2006/relationships/customXml" Target="../customXml/item1787.xml"/><Relationship Id="rId1994" Type="http://schemas.openxmlformats.org/officeDocument/2006/relationships/customXml" Target="../customXml/item1994.xml"/><Relationship Id="rId2838" Type="http://schemas.openxmlformats.org/officeDocument/2006/relationships/customXml" Target="../customXml/item2838.xml"/><Relationship Id="rId79" Type="http://schemas.openxmlformats.org/officeDocument/2006/relationships/customXml" Target="../customXml/item79.xml"/><Relationship Id="rId1647" Type="http://schemas.openxmlformats.org/officeDocument/2006/relationships/customXml" Target="../customXml/item1647.xml"/><Relationship Id="rId1854" Type="http://schemas.openxmlformats.org/officeDocument/2006/relationships/customXml" Target="../customXml/item1854.xml"/><Relationship Id="rId2905" Type="http://schemas.openxmlformats.org/officeDocument/2006/relationships/customXml" Target="../customXml/item2905.xml"/><Relationship Id="rId1507" Type="http://schemas.openxmlformats.org/officeDocument/2006/relationships/customXml" Target="../customXml/item1507.xml"/><Relationship Id="rId1714" Type="http://schemas.openxmlformats.org/officeDocument/2006/relationships/customXml" Target="../customXml/item1714.xml"/><Relationship Id="rId1921" Type="http://schemas.openxmlformats.org/officeDocument/2006/relationships/customXml" Target="../customXml/item1921.xml"/><Relationship Id="rId2488" Type="http://schemas.openxmlformats.org/officeDocument/2006/relationships/customXml" Target="../customXml/item2488.xml"/><Relationship Id="rId1297" Type="http://schemas.openxmlformats.org/officeDocument/2006/relationships/customXml" Target="../customXml/item1297.xml"/><Relationship Id="rId2695" Type="http://schemas.openxmlformats.org/officeDocument/2006/relationships/customXml" Target="../customXml/item2695.xml"/><Relationship Id="rId3539" Type="http://schemas.openxmlformats.org/officeDocument/2006/relationships/customXml" Target="../customXml/item3539.xml"/><Relationship Id="rId667" Type="http://schemas.openxmlformats.org/officeDocument/2006/relationships/customXml" Target="../customXml/item667.xml"/><Relationship Id="rId874" Type="http://schemas.openxmlformats.org/officeDocument/2006/relationships/customXml" Target="../customXml/item874.xml"/><Relationship Id="rId2348" Type="http://schemas.openxmlformats.org/officeDocument/2006/relationships/customXml" Target="../customXml/item2348.xml"/><Relationship Id="rId2555" Type="http://schemas.openxmlformats.org/officeDocument/2006/relationships/customXml" Target="../customXml/item2555.xml"/><Relationship Id="rId2762" Type="http://schemas.openxmlformats.org/officeDocument/2006/relationships/customXml" Target="../customXml/item2762.xml"/><Relationship Id="rId527" Type="http://schemas.openxmlformats.org/officeDocument/2006/relationships/customXml" Target="../customXml/item527.xml"/><Relationship Id="rId734" Type="http://schemas.openxmlformats.org/officeDocument/2006/relationships/customXml" Target="../customXml/item734.xml"/><Relationship Id="rId941" Type="http://schemas.openxmlformats.org/officeDocument/2006/relationships/customXml" Target="../customXml/item941.xml"/><Relationship Id="rId1157" Type="http://schemas.openxmlformats.org/officeDocument/2006/relationships/customXml" Target="../customXml/item1157.xml"/><Relationship Id="rId1364" Type="http://schemas.openxmlformats.org/officeDocument/2006/relationships/customXml" Target="../customXml/item1364.xml"/><Relationship Id="rId1571" Type="http://schemas.openxmlformats.org/officeDocument/2006/relationships/customXml" Target="../customXml/item1571.xml"/><Relationship Id="rId2208" Type="http://schemas.openxmlformats.org/officeDocument/2006/relationships/customXml" Target="../customXml/item2208.xml"/><Relationship Id="rId2415" Type="http://schemas.openxmlformats.org/officeDocument/2006/relationships/customXml" Target="../customXml/item2415.xml"/><Relationship Id="rId2622" Type="http://schemas.openxmlformats.org/officeDocument/2006/relationships/customXml" Target="../customXml/item2622.xml"/><Relationship Id="rId70" Type="http://schemas.openxmlformats.org/officeDocument/2006/relationships/customXml" Target="../customXml/item70.xml"/><Relationship Id="rId801" Type="http://schemas.openxmlformats.org/officeDocument/2006/relationships/customXml" Target="../customXml/item801.xml"/><Relationship Id="rId1017" Type="http://schemas.openxmlformats.org/officeDocument/2006/relationships/customXml" Target="../customXml/item1017.xml"/><Relationship Id="rId1224" Type="http://schemas.openxmlformats.org/officeDocument/2006/relationships/customXml" Target="../customXml/item1224.xml"/><Relationship Id="rId1431" Type="http://schemas.openxmlformats.org/officeDocument/2006/relationships/customXml" Target="../customXml/item1431.xml"/><Relationship Id="rId3189" Type="http://schemas.openxmlformats.org/officeDocument/2006/relationships/customXml" Target="../customXml/item3189.xml"/><Relationship Id="rId3396" Type="http://schemas.openxmlformats.org/officeDocument/2006/relationships/customXml" Target="../customXml/item3396.xml"/><Relationship Id="rId3049" Type="http://schemas.openxmlformats.org/officeDocument/2006/relationships/customXml" Target="../customXml/item3049.xml"/><Relationship Id="rId3256" Type="http://schemas.openxmlformats.org/officeDocument/2006/relationships/customXml" Target="../customXml/item3256.xml"/><Relationship Id="rId3463" Type="http://schemas.openxmlformats.org/officeDocument/2006/relationships/customXml" Target="../customXml/item3463.xml"/><Relationship Id="rId177" Type="http://schemas.openxmlformats.org/officeDocument/2006/relationships/customXml" Target="../customXml/item177.xml"/><Relationship Id="rId384" Type="http://schemas.openxmlformats.org/officeDocument/2006/relationships/customXml" Target="../customXml/item384.xml"/><Relationship Id="rId591" Type="http://schemas.openxmlformats.org/officeDocument/2006/relationships/customXml" Target="../customXml/item591.xml"/><Relationship Id="rId2065" Type="http://schemas.openxmlformats.org/officeDocument/2006/relationships/customXml" Target="../customXml/item2065.xml"/><Relationship Id="rId2272" Type="http://schemas.openxmlformats.org/officeDocument/2006/relationships/customXml" Target="../customXml/item2272.xml"/><Relationship Id="rId3116" Type="http://schemas.openxmlformats.org/officeDocument/2006/relationships/customXml" Target="../customXml/item3116.xml"/><Relationship Id="rId244" Type="http://schemas.openxmlformats.org/officeDocument/2006/relationships/customXml" Target="../customXml/item244.xml"/><Relationship Id="rId1081" Type="http://schemas.openxmlformats.org/officeDocument/2006/relationships/customXml" Target="../customXml/item1081.xml"/><Relationship Id="rId3323" Type="http://schemas.openxmlformats.org/officeDocument/2006/relationships/customXml" Target="../customXml/item3323.xml"/><Relationship Id="rId3530" Type="http://schemas.openxmlformats.org/officeDocument/2006/relationships/customXml" Target="../customXml/item3530.xml"/><Relationship Id="rId451" Type="http://schemas.openxmlformats.org/officeDocument/2006/relationships/customXml" Target="../customXml/item451.xml"/><Relationship Id="rId2132" Type="http://schemas.openxmlformats.org/officeDocument/2006/relationships/customXml" Target="../customXml/item2132.xml"/><Relationship Id="rId104" Type="http://schemas.openxmlformats.org/officeDocument/2006/relationships/customXml" Target="../customXml/item104.xml"/><Relationship Id="rId311" Type="http://schemas.openxmlformats.org/officeDocument/2006/relationships/customXml" Target="../customXml/item311.xml"/><Relationship Id="rId1898" Type="http://schemas.openxmlformats.org/officeDocument/2006/relationships/customXml" Target="../customXml/item1898.xml"/><Relationship Id="rId2949" Type="http://schemas.openxmlformats.org/officeDocument/2006/relationships/customXml" Target="../customXml/item2949.xml"/><Relationship Id="rId1758" Type="http://schemas.openxmlformats.org/officeDocument/2006/relationships/customXml" Target="../customXml/item1758.xml"/><Relationship Id="rId2809" Type="http://schemas.openxmlformats.org/officeDocument/2006/relationships/customXml" Target="../customXml/item2809.xml"/><Relationship Id="rId1965" Type="http://schemas.openxmlformats.org/officeDocument/2006/relationships/customXml" Target="../customXml/item1965.xml"/><Relationship Id="rId3180" Type="http://schemas.openxmlformats.org/officeDocument/2006/relationships/customXml" Target="../customXml/item3180.xml"/><Relationship Id="rId1618" Type="http://schemas.openxmlformats.org/officeDocument/2006/relationships/customXml" Target="../customXml/item1618.xml"/><Relationship Id="rId1825" Type="http://schemas.openxmlformats.org/officeDocument/2006/relationships/customXml" Target="../customXml/item1825.xml"/><Relationship Id="rId3040" Type="http://schemas.openxmlformats.org/officeDocument/2006/relationships/customXml" Target="../customXml/item3040.xml"/><Relationship Id="rId2599" Type="http://schemas.openxmlformats.org/officeDocument/2006/relationships/customXml" Target="../customXml/item2599.xml"/><Relationship Id="rId778" Type="http://schemas.openxmlformats.org/officeDocument/2006/relationships/customXml" Target="../customXml/item778.xml"/><Relationship Id="rId985" Type="http://schemas.openxmlformats.org/officeDocument/2006/relationships/customXml" Target="../customXml/item985.xml"/><Relationship Id="rId2459" Type="http://schemas.openxmlformats.org/officeDocument/2006/relationships/customXml" Target="../customXml/item2459.xml"/><Relationship Id="rId2666" Type="http://schemas.openxmlformats.org/officeDocument/2006/relationships/customXml" Target="../customXml/item2666.xml"/><Relationship Id="rId2873" Type="http://schemas.openxmlformats.org/officeDocument/2006/relationships/customXml" Target="../customXml/item2873.xml"/><Relationship Id="rId638" Type="http://schemas.openxmlformats.org/officeDocument/2006/relationships/customXml" Target="../customXml/item638.xml"/><Relationship Id="rId845" Type="http://schemas.openxmlformats.org/officeDocument/2006/relationships/customXml" Target="../customXml/item845.xml"/><Relationship Id="rId1268" Type="http://schemas.openxmlformats.org/officeDocument/2006/relationships/customXml" Target="../customXml/item1268.xml"/><Relationship Id="rId1475" Type="http://schemas.openxmlformats.org/officeDocument/2006/relationships/customXml" Target="../customXml/item1475.xml"/><Relationship Id="rId1682" Type="http://schemas.openxmlformats.org/officeDocument/2006/relationships/customXml" Target="../customXml/item1682.xml"/><Relationship Id="rId2319" Type="http://schemas.openxmlformats.org/officeDocument/2006/relationships/customXml" Target="../customXml/item2319.xml"/><Relationship Id="rId2526" Type="http://schemas.openxmlformats.org/officeDocument/2006/relationships/customXml" Target="../customXml/item2526.xml"/><Relationship Id="rId2733" Type="http://schemas.openxmlformats.org/officeDocument/2006/relationships/customXml" Target="../customXml/item2733.xml"/><Relationship Id="rId705" Type="http://schemas.openxmlformats.org/officeDocument/2006/relationships/customXml" Target="../customXml/item705.xml"/><Relationship Id="rId1128" Type="http://schemas.openxmlformats.org/officeDocument/2006/relationships/customXml" Target="../customXml/item1128.xml"/><Relationship Id="rId1335" Type="http://schemas.openxmlformats.org/officeDocument/2006/relationships/customXml" Target="../customXml/item1335.xml"/><Relationship Id="rId1542" Type="http://schemas.openxmlformats.org/officeDocument/2006/relationships/customXml" Target="../customXml/item1542.xml"/><Relationship Id="rId2940" Type="http://schemas.openxmlformats.org/officeDocument/2006/relationships/customXml" Target="../customXml/item2940.xml"/><Relationship Id="rId912" Type="http://schemas.openxmlformats.org/officeDocument/2006/relationships/customXml" Target="../customXml/item912.xml"/><Relationship Id="rId2800" Type="http://schemas.openxmlformats.org/officeDocument/2006/relationships/customXml" Target="../customXml/item2800.xml"/><Relationship Id="rId41" Type="http://schemas.openxmlformats.org/officeDocument/2006/relationships/customXml" Target="../customXml/item41.xml"/><Relationship Id="rId1402" Type="http://schemas.openxmlformats.org/officeDocument/2006/relationships/customXml" Target="../customXml/item1402.xml"/><Relationship Id="rId288" Type="http://schemas.openxmlformats.org/officeDocument/2006/relationships/customXml" Target="../customXml/item288.xml"/><Relationship Id="rId3367" Type="http://schemas.openxmlformats.org/officeDocument/2006/relationships/customXml" Target="../customXml/item3367.xml"/><Relationship Id="rId495" Type="http://schemas.openxmlformats.org/officeDocument/2006/relationships/customXml" Target="../customXml/item495.xml"/><Relationship Id="rId2176" Type="http://schemas.openxmlformats.org/officeDocument/2006/relationships/customXml" Target="../customXml/item2176.xml"/><Relationship Id="rId2383" Type="http://schemas.openxmlformats.org/officeDocument/2006/relationships/customXml" Target="../customXml/item2383.xml"/><Relationship Id="rId2590" Type="http://schemas.openxmlformats.org/officeDocument/2006/relationships/customXml" Target="../customXml/item2590.xml"/><Relationship Id="rId3227" Type="http://schemas.openxmlformats.org/officeDocument/2006/relationships/customXml" Target="../customXml/item3227.xml"/><Relationship Id="rId3434" Type="http://schemas.openxmlformats.org/officeDocument/2006/relationships/customXml" Target="../customXml/item3434.xml"/><Relationship Id="rId148" Type="http://schemas.openxmlformats.org/officeDocument/2006/relationships/customXml" Target="../customXml/item148.xml"/><Relationship Id="rId355" Type="http://schemas.openxmlformats.org/officeDocument/2006/relationships/customXml" Target="../customXml/item355.xml"/><Relationship Id="rId562" Type="http://schemas.openxmlformats.org/officeDocument/2006/relationships/customXml" Target="../customXml/item562.xml"/><Relationship Id="rId1192" Type="http://schemas.openxmlformats.org/officeDocument/2006/relationships/customXml" Target="../customXml/item1192.xml"/><Relationship Id="rId2036" Type="http://schemas.openxmlformats.org/officeDocument/2006/relationships/customXml" Target="../customXml/item2036.xml"/><Relationship Id="rId2243" Type="http://schemas.openxmlformats.org/officeDocument/2006/relationships/customXml" Target="../customXml/item2243.xml"/><Relationship Id="rId2450" Type="http://schemas.openxmlformats.org/officeDocument/2006/relationships/customXml" Target="../customXml/item2450.xml"/><Relationship Id="rId3501" Type="http://schemas.openxmlformats.org/officeDocument/2006/relationships/customXml" Target="../customXml/item3501.xml"/><Relationship Id="rId215" Type="http://schemas.openxmlformats.org/officeDocument/2006/relationships/customXml" Target="../customXml/item215.xml"/><Relationship Id="rId422" Type="http://schemas.openxmlformats.org/officeDocument/2006/relationships/customXml" Target="../customXml/item422.xml"/><Relationship Id="rId1052" Type="http://schemas.openxmlformats.org/officeDocument/2006/relationships/customXml" Target="../customXml/item1052.xml"/><Relationship Id="rId2103" Type="http://schemas.openxmlformats.org/officeDocument/2006/relationships/customXml" Target="../customXml/item2103.xml"/><Relationship Id="rId2310" Type="http://schemas.openxmlformats.org/officeDocument/2006/relationships/customXml" Target="../customXml/item2310.xml"/><Relationship Id="rId1869" Type="http://schemas.openxmlformats.org/officeDocument/2006/relationships/customXml" Target="../customXml/item1869.xml"/><Relationship Id="rId3084" Type="http://schemas.openxmlformats.org/officeDocument/2006/relationships/customXml" Target="../customXml/item3084.xml"/><Relationship Id="rId3291" Type="http://schemas.openxmlformats.org/officeDocument/2006/relationships/customXml" Target="../customXml/item3291.xml"/><Relationship Id="rId1729" Type="http://schemas.openxmlformats.org/officeDocument/2006/relationships/customXml" Target="../customXml/item1729.xml"/><Relationship Id="rId1936" Type="http://schemas.openxmlformats.org/officeDocument/2006/relationships/customXml" Target="../customXml/item1936.xml"/><Relationship Id="rId3151" Type="http://schemas.openxmlformats.org/officeDocument/2006/relationships/customXml" Target="../customXml/item3151.xml"/><Relationship Id="rId3011" Type="http://schemas.openxmlformats.org/officeDocument/2006/relationships/customXml" Target="../customXml/item3011.xml"/><Relationship Id="rId5" Type="http://schemas.openxmlformats.org/officeDocument/2006/relationships/customXml" Target="../customXml/item5.xml"/><Relationship Id="rId889" Type="http://schemas.openxmlformats.org/officeDocument/2006/relationships/customXml" Target="../customXml/item889.xml"/><Relationship Id="rId2777" Type="http://schemas.openxmlformats.org/officeDocument/2006/relationships/customXml" Target="../customXml/item2777.xml"/><Relationship Id="rId749" Type="http://schemas.openxmlformats.org/officeDocument/2006/relationships/customXml" Target="../customXml/item749.xml"/><Relationship Id="rId1379" Type="http://schemas.openxmlformats.org/officeDocument/2006/relationships/customXml" Target="../customXml/item1379.xml"/><Relationship Id="rId1586" Type="http://schemas.openxmlformats.org/officeDocument/2006/relationships/customXml" Target="../customXml/item1586.xml"/><Relationship Id="rId2984" Type="http://schemas.openxmlformats.org/officeDocument/2006/relationships/customXml" Target="../customXml/item2984.xml"/><Relationship Id="rId609" Type="http://schemas.openxmlformats.org/officeDocument/2006/relationships/customXml" Target="../customXml/item609.xml"/><Relationship Id="rId956" Type="http://schemas.openxmlformats.org/officeDocument/2006/relationships/customXml" Target="../customXml/item956.xml"/><Relationship Id="rId1239" Type="http://schemas.openxmlformats.org/officeDocument/2006/relationships/customXml" Target="../customXml/item1239.xml"/><Relationship Id="rId1793" Type="http://schemas.openxmlformats.org/officeDocument/2006/relationships/customXml" Target="../customXml/item1793.xml"/><Relationship Id="rId2637" Type="http://schemas.openxmlformats.org/officeDocument/2006/relationships/customXml" Target="../customXml/item2637.xml"/><Relationship Id="rId2844" Type="http://schemas.openxmlformats.org/officeDocument/2006/relationships/customXml" Target="../customXml/item2844.xml"/><Relationship Id="rId85" Type="http://schemas.openxmlformats.org/officeDocument/2006/relationships/customXml" Target="../customXml/item85.xml"/><Relationship Id="rId816" Type="http://schemas.openxmlformats.org/officeDocument/2006/relationships/customXml" Target="../customXml/item816.xml"/><Relationship Id="rId1446" Type="http://schemas.openxmlformats.org/officeDocument/2006/relationships/customXml" Target="../customXml/item1446.xml"/><Relationship Id="rId1653" Type="http://schemas.openxmlformats.org/officeDocument/2006/relationships/customXml" Target="../customXml/item1653.xml"/><Relationship Id="rId1860" Type="http://schemas.openxmlformats.org/officeDocument/2006/relationships/customXml" Target="../customXml/item1860.xml"/><Relationship Id="rId2704" Type="http://schemas.openxmlformats.org/officeDocument/2006/relationships/customXml" Target="../customXml/item2704.xml"/><Relationship Id="rId2911" Type="http://schemas.openxmlformats.org/officeDocument/2006/relationships/customXml" Target="../customXml/item2911.xml"/><Relationship Id="rId1306" Type="http://schemas.openxmlformats.org/officeDocument/2006/relationships/customXml" Target="../customXml/item1306.xml"/><Relationship Id="rId1513" Type="http://schemas.openxmlformats.org/officeDocument/2006/relationships/customXml" Target="../customXml/item1513.xml"/><Relationship Id="rId1720" Type="http://schemas.openxmlformats.org/officeDocument/2006/relationships/customXml" Target="../customXml/item1720.xml"/><Relationship Id="rId12" Type="http://schemas.openxmlformats.org/officeDocument/2006/relationships/customXml" Target="../customXml/item12.xml"/><Relationship Id="rId3478" Type="http://schemas.openxmlformats.org/officeDocument/2006/relationships/customXml" Target="../customXml/item3478.xml"/><Relationship Id="rId399" Type="http://schemas.openxmlformats.org/officeDocument/2006/relationships/customXml" Target="../customXml/item399.xml"/><Relationship Id="rId2287" Type="http://schemas.openxmlformats.org/officeDocument/2006/relationships/customXml" Target="../customXml/item2287.xml"/><Relationship Id="rId2494" Type="http://schemas.openxmlformats.org/officeDocument/2006/relationships/customXml" Target="../customXml/item2494.xml"/><Relationship Id="rId3338" Type="http://schemas.openxmlformats.org/officeDocument/2006/relationships/customXml" Target="../customXml/item3338.xml"/><Relationship Id="rId3545" Type="http://schemas.openxmlformats.org/officeDocument/2006/relationships/customXml" Target="../customXml/item3545.xml"/><Relationship Id="rId259" Type="http://schemas.openxmlformats.org/officeDocument/2006/relationships/customXml" Target="../customXml/item259.xml"/><Relationship Id="rId466" Type="http://schemas.openxmlformats.org/officeDocument/2006/relationships/customXml" Target="../customXml/item466.xml"/><Relationship Id="rId673" Type="http://schemas.openxmlformats.org/officeDocument/2006/relationships/customXml" Target="../customXml/item673.xml"/><Relationship Id="rId880" Type="http://schemas.openxmlformats.org/officeDocument/2006/relationships/customXml" Target="../customXml/item880.xml"/><Relationship Id="rId1096" Type="http://schemas.openxmlformats.org/officeDocument/2006/relationships/customXml" Target="../customXml/item1096.xml"/><Relationship Id="rId2147" Type="http://schemas.openxmlformats.org/officeDocument/2006/relationships/customXml" Target="../customXml/item2147.xml"/><Relationship Id="rId2354" Type="http://schemas.openxmlformats.org/officeDocument/2006/relationships/customXml" Target="../customXml/item2354.xml"/><Relationship Id="rId2561" Type="http://schemas.openxmlformats.org/officeDocument/2006/relationships/customXml" Target="../customXml/item2561.xml"/><Relationship Id="rId3405" Type="http://schemas.openxmlformats.org/officeDocument/2006/relationships/customXml" Target="../customXml/item3405.xml"/><Relationship Id="rId119" Type="http://schemas.openxmlformats.org/officeDocument/2006/relationships/customXml" Target="../customXml/item119.xml"/><Relationship Id="rId326" Type="http://schemas.openxmlformats.org/officeDocument/2006/relationships/customXml" Target="../customXml/item326.xml"/><Relationship Id="rId533" Type="http://schemas.openxmlformats.org/officeDocument/2006/relationships/customXml" Target="../customXml/item533.xml"/><Relationship Id="rId1163" Type="http://schemas.openxmlformats.org/officeDocument/2006/relationships/customXml" Target="../customXml/item1163.xml"/><Relationship Id="rId1370" Type="http://schemas.openxmlformats.org/officeDocument/2006/relationships/customXml" Target="../customXml/item1370.xml"/><Relationship Id="rId2007" Type="http://schemas.openxmlformats.org/officeDocument/2006/relationships/customXml" Target="../customXml/item2007.xml"/><Relationship Id="rId2214" Type="http://schemas.openxmlformats.org/officeDocument/2006/relationships/customXml" Target="../customXml/item2214.xml"/><Relationship Id="rId740" Type="http://schemas.openxmlformats.org/officeDocument/2006/relationships/customXml" Target="../customXml/item740.xml"/><Relationship Id="rId1023" Type="http://schemas.openxmlformats.org/officeDocument/2006/relationships/customXml" Target="../customXml/item1023.xml"/><Relationship Id="rId2421" Type="http://schemas.openxmlformats.org/officeDocument/2006/relationships/customXml" Target="../customXml/item2421.xml"/><Relationship Id="rId600" Type="http://schemas.openxmlformats.org/officeDocument/2006/relationships/customXml" Target="../customXml/item600.xml"/><Relationship Id="rId1230" Type="http://schemas.openxmlformats.org/officeDocument/2006/relationships/customXml" Target="../customXml/item1230.xml"/><Relationship Id="rId3195" Type="http://schemas.openxmlformats.org/officeDocument/2006/relationships/customXml" Target="../customXml/item3195.xml"/><Relationship Id="rId3055" Type="http://schemas.openxmlformats.org/officeDocument/2006/relationships/customXml" Target="../customXml/item3055.xml"/><Relationship Id="rId3262" Type="http://schemas.openxmlformats.org/officeDocument/2006/relationships/customXml" Target="../customXml/item3262.xml"/><Relationship Id="rId183" Type="http://schemas.openxmlformats.org/officeDocument/2006/relationships/customXml" Target="../customXml/item183.xml"/><Relationship Id="rId390" Type="http://schemas.openxmlformats.org/officeDocument/2006/relationships/customXml" Target="../customXml/item390.xml"/><Relationship Id="rId1907" Type="http://schemas.openxmlformats.org/officeDocument/2006/relationships/customXml" Target="../customXml/item1907.xml"/><Relationship Id="rId2071" Type="http://schemas.openxmlformats.org/officeDocument/2006/relationships/customXml" Target="../customXml/item2071.xml"/><Relationship Id="rId3122" Type="http://schemas.openxmlformats.org/officeDocument/2006/relationships/customXml" Target="../customXml/item3122.xml"/><Relationship Id="rId250" Type="http://schemas.openxmlformats.org/officeDocument/2006/relationships/customXml" Target="../customXml/item250.xml"/><Relationship Id="rId110" Type="http://schemas.openxmlformats.org/officeDocument/2006/relationships/customXml" Target="../customXml/item110.xml"/><Relationship Id="rId2888" Type="http://schemas.openxmlformats.org/officeDocument/2006/relationships/customXml" Target="../customXml/item2888.xml"/><Relationship Id="rId1697" Type="http://schemas.openxmlformats.org/officeDocument/2006/relationships/customXml" Target="../customXml/item1697.xml"/><Relationship Id="rId2748" Type="http://schemas.openxmlformats.org/officeDocument/2006/relationships/customXml" Target="../customXml/item2748.xml"/><Relationship Id="rId2955" Type="http://schemas.openxmlformats.org/officeDocument/2006/relationships/customXml" Target="../customXml/item2955.xml"/><Relationship Id="rId927" Type="http://schemas.openxmlformats.org/officeDocument/2006/relationships/customXml" Target="../customXml/item927.xml"/><Relationship Id="rId1557" Type="http://schemas.openxmlformats.org/officeDocument/2006/relationships/customXml" Target="../customXml/item1557.xml"/><Relationship Id="rId1764" Type="http://schemas.openxmlformats.org/officeDocument/2006/relationships/customXml" Target="../customXml/item1764.xml"/><Relationship Id="rId1971" Type="http://schemas.openxmlformats.org/officeDocument/2006/relationships/customXml" Target="../customXml/item1971.xml"/><Relationship Id="rId2608" Type="http://schemas.openxmlformats.org/officeDocument/2006/relationships/customXml" Target="../customXml/item2608.xml"/><Relationship Id="rId2815" Type="http://schemas.openxmlformats.org/officeDocument/2006/relationships/customXml" Target="../customXml/item2815.xml"/><Relationship Id="rId56" Type="http://schemas.openxmlformats.org/officeDocument/2006/relationships/customXml" Target="../customXml/item56.xml"/><Relationship Id="rId1417" Type="http://schemas.openxmlformats.org/officeDocument/2006/relationships/customXml" Target="../customXml/item1417.xml"/><Relationship Id="rId1624" Type="http://schemas.openxmlformats.org/officeDocument/2006/relationships/customXml" Target="../customXml/item1624.xml"/><Relationship Id="rId1831" Type="http://schemas.openxmlformats.org/officeDocument/2006/relationships/customXml" Target="../customXml/item1831.xml"/><Relationship Id="rId2398" Type="http://schemas.openxmlformats.org/officeDocument/2006/relationships/customXml" Target="../customXml/item2398.xml"/><Relationship Id="rId3449" Type="http://schemas.openxmlformats.org/officeDocument/2006/relationships/customXml" Target="../customXml/item3449.xml"/><Relationship Id="rId577" Type="http://schemas.openxmlformats.org/officeDocument/2006/relationships/customXml" Target="../customXml/item577.xml"/><Relationship Id="rId2258" Type="http://schemas.openxmlformats.org/officeDocument/2006/relationships/customXml" Target="../customXml/item2258.xml"/><Relationship Id="rId784" Type="http://schemas.openxmlformats.org/officeDocument/2006/relationships/customXml" Target="../customXml/item784.xml"/><Relationship Id="rId991" Type="http://schemas.openxmlformats.org/officeDocument/2006/relationships/customXml" Target="../customXml/item991.xml"/><Relationship Id="rId1067" Type="http://schemas.openxmlformats.org/officeDocument/2006/relationships/customXml" Target="../customXml/item1067.xml"/><Relationship Id="rId2465" Type="http://schemas.openxmlformats.org/officeDocument/2006/relationships/customXml" Target="../customXml/item2465.xml"/><Relationship Id="rId2672" Type="http://schemas.openxmlformats.org/officeDocument/2006/relationships/customXml" Target="../customXml/item2672.xml"/><Relationship Id="rId3309" Type="http://schemas.openxmlformats.org/officeDocument/2006/relationships/customXml" Target="../customXml/item3309.xml"/><Relationship Id="rId3516" Type="http://schemas.openxmlformats.org/officeDocument/2006/relationships/customXml" Target="../customXml/item3516.xml"/><Relationship Id="rId437" Type="http://schemas.openxmlformats.org/officeDocument/2006/relationships/customXml" Target="../customXml/item437.xml"/><Relationship Id="rId644" Type="http://schemas.openxmlformats.org/officeDocument/2006/relationships/customXml" Target="../customXml/item644.xml"/><Relationship Id="rId851" Type="http://schemas.openxmlformats.org/officeDocument/2006/relationships/customXml" Target="../customXml/item851.xml"/><Relationship Id="rId1274" Type="http://schemas.openxmlformats.org/officeDocument/2006/relationships/customXml" Target="../customXml/item1274.xml"/><Relationship Id="rId1481" Type="http://schemas.openxmlformats.org/officeDocument/2006/relationships/customXml" Target="../customXml/item1481.xml"/><Relationship Id="rId2118" Type="http://schemas.openxmlformats.org/officeDocument/2006/relationships/customXml" Target="../customXml/item2118.xml"/><Relationship Id="rId2325" Type="http://schemas.openxmlformats.org/officeDocument/2006/relationships/customXml" Target="../customXml/item2325.xml"/><Relationship Id="rId2532" Type="http://schemas.openxmlformats.org/officeDocument/2006/relationships/customXml" Target="../customXml/item2532.xml"/><Relationship Id="rId504" Type="http://schemas.openxmlformats.org/officeDocument/2006/relationships/customXml" Target="../customXml/item504.xml"/><Relationship Id="rId711" Type="http://schemas.openxmlformats.org/officeDocument/2006/relationships/customXml" Target="../customXml/item711.xml"/><Relationship Id="rId1134" Type="http://schemas.openxmlformats.org/officeDocument/2006/relationships/customXml" Target="../customXml/item1134.xml"/><Relationship Id="rId1341" Type="http://schemas.openxmlformats.org/officeDocument/2006/relationships/customXml" Target="../customXml/item1341.xml"/><Relationship Id="rId1201" Type="http://schemas.openxmlformats.org/officeDocument/2006/relationships/customXml" Target="../customXml/item1201.xml"/><Relationship Id="rId3099" Type="http://schemas.openxmlformats.org/officeDocument/2006/relationships/customXml" Target="../customXml/item3099.xml"/><Relationship Id="rId3166" Type="http://schemas.openxmlformats.org/officeDocument/2006/relationships/customXml" Target="../customXml/item3166.xml"/><Relationship Id="rId3373" Type="http://schemas.openxmlformats.org/officeDocument/2006/relationships/customXml" Target="../customXml/item3373.xml"/><Relationship Id="rId294" Type="http://schemas.openxmlformats.org/officeDocument/2006/relationships/customXml" Target="../customXml/item294.xml"/><Relationship Id="rId2182" Type="http://schemas.openxmlformats.org/officeDocument/2006/relationships/customXml" Target="../customXml/item2182.xml"/><Relationship Id="rId3026" Type="http://schemas.openxmlformats.org/officeDocument/2006/relationships/customXml" Target="../customXml/item3026.xml"/><Relationship Id="rId3233" Type="http://schemas.openxmlformats.org/officeDocument/2006/relationships/customXml" Target="../customXml/item3233.xml"/><Relationship Id="rId154" Type="http://schemas.openxmlformats.org/officeDocument/2006/relationships/customXml" Target="../customXml/item154.xml"/><Relationship Id="rId361" Type="http://schemas.openxmlformats.org/officeDocument/2006/relationships/customXml" Target="../customXml/item361.xml"/><Relationship Id="rId2042" Type="http://schemas.openxmlformats.org/officeDocument/2006/relationships/customXml" Target="../customXml/item2042.xml"/><Relationship Id="rId3440" Type="http://schemas.openxmlformats.org/officeDocument/2006/relationships/customXml" Target="../customXml/item3440.xml"/><Relationship Id="rId2999" Type="http://schemas.openxmlformats.org/officeDocument/2006/relationships/customXml" Target="../customXml/item2999.xml"/><Relationship Id="rId3300" Type="http://schemas.openxmlformats.org/officeDocument/2006/relationships/customXml" Target="../customXml/item3300.xml"/><Relationship Id="rId221" Type="http://schemas.openxmlformats.org/officeDocument/2006/relationships/customXml" Target="../customXml/item221.xml"/><Relationship Id="rId2859" Type="http://schemas.openxmlformats.org/officeDocument/2006/relationships/customXml" Target="../customXml/item2859.xml"/><Relationship Id="rId1668" Type="http://schemas.openxmlformats.org/officeDocument/2006/relationships/customXml" Target="../customXml/item1668.xml"/><Relationship Id="rId1875" Type="http://schemas.openxmlformats.org/officeDocument/2006/relationships/customXml" Target="../customXml/item1875.xml"/><Relationship Id="rId2719" Type="http://schemas.openxmlformats.org/officeDocument/2006/relationships/customXml" Target="../customXml/item2719.xml"/><Relationship Id="rId1528" Type="http://schemas.openxmlformats.org/officeDocument/2006/relationships/customXml" Target="../customXml/item1528.xml"/><Relationship Id="rId2926" Type="http://schemas.openxmlformats.org/officeDocument/2006/relationships/customXml" Target="../customXml/item2926.xml"/><Relationship Id="rId3090" Type="http://schemas.openxmlformats.org/officeDocument/2006/relationships/customXml" Target="../customXml/item3090.xml"/><Relationship Id="rId1735" Type="http://schemas.openxmlformats.org/officeDocument/2006/relationships/customXml" Target="../customXml/item1735.xml"/><Relationship Id="rId1942" Type="http://schemas.openxmlformats.org/officeDocument/2006/relationships/customXml" Target="../customXml/item1942.xml"/><Relationship Id="rId27" Type="http://schemas.openxmlformats.org/officeDocument/2006/relationships/customXml" Target="../customXml/item27.xml"/><Relationship Id="rId1802" Type="http://schemas.openxmlformats.org/officeDocument/2006/relationships/customXml" Target="../customXml/item1802.xml"/><Relationship Id="rId688" Type="http://schemas.openxmlformats.org/officeDocument/2006/relationships/customXml" Target="../customXml/item688.xml"/><Relationship Id="rId895" Type="http://schemas.openxmlformats.org/officeDocument/2006/relationships/customXml" Target="../customXml/item895.xml"/><Relationship Id="rId2369" Type="http://schemas.openxmlformats.org/officeDocument/2006/relationships/customXml" Target="../customXml/item2369.xml"/><Relationship Id="rId2576" Type="http://schemas.openxmlformats.org/officeDocument/2006/relationships/customXml" Target="../customXml/item2576.xml"/><Relationship Id="rId2783" Type="http://schemas.openxmlformats.org/officeDocument/2006/relationships/customXml" Target="../customXml/item2783.xml"/><Relationship Id="rId2990" Type="http://schemas.openxmlformats.org/officeDocument/2006/relationships/customXml" Target="../customXml/item2990.xml"/><Relationship Id="rId548" Type="http://schemas.openxmlformats.org/officeDocument/2006/relationships/customXml" Target="../customXml/item548.xml"/><Relationship Id="rId755" Type="http://schemas.openxmlformats.org/officeDocument/2006/relationships/customXml" Target="../customXml/item755.xml"/><Relationship Id="rId962" Type="http://schemas.openxmlformats.org/officeDocument/2006/relationships/customXml" Target="../customXml/item962.xml"/><Relationship Id="rId1178" Type="http://schemas.openxmlformats.org/officeDocument/2006/relationships/customXml" Target="../customXml/item1178.xml"/><Relationship Id="rId1385" Type="http://schemas.openxmlformats.org/officeDocument/2006/relationships/customXml" Target="../customXml/item1385.xml"/><Relationship Id="rId1592" Type="http://schemas.openxmlformats.org/officeDocument/2006/relationships/customXml" Target="../customXml/item1592.xml"/><Relationship Id="rId2229" Type="http://schemas.openxmlformats.org/officeDocument/2006/relationships/customXml" Target="../customXml/item2229.xml"/><Relationship Id="rId2436" Type="http://schemas.openxmlformats.org/officeDocument/2006/relationships/customXml" Target="../customXml/item2436.xml"/><Relationship Id="rId2643" Type="http://schemas.openxmlformats.org/officeDocument/2006/relationships/customXml" Target="../customXml/item2643.xml"/><Relationship Id="rId2850" Type="http://schemas.openxmlformats.org/officeDocument/2006/relationships/customXml" Target="../customXml/item2850.xml"/><Relationship Id="rId91" Type="http://schemas.openxmlformats.org/officeDocument/2006/relationships/customXml" Target="../customXml/item91.xml"/><Relationship Id="rId408" Type="http://schemas.openxmlformats.org/officeDocument/2006/relationships/customXml" Target="../customXml/item408.xml"/><Relationship Id="rId615" Type="http://schemas.openxmlformats.org/officeDocument/2006/relationships/customXml" Target="../customXml/item615.xml"/><Relationship Id="rId822" Type="http://schemas.openxmlformats.org/officeDocument/2006/relationships/customXml" Target="../customXml/item822.xml"/><Relationship Id="rId1038" Type="http://schemas.openxmlformats.org/officeDocument/2006/relationships/customXml" Target="../customXml/item1038.xml"/><Relationship Id="rId1245" Type="http://schemas.openxmlformats.org/officeDocument/2006/relationships/customXml" Target="../customXml/item1245.xml"/><Relationship Id="rId1452" Type="http://schemas.openxmlformats.org/officeDocument/2006/relationships/customXml" Target="../customXml/item1452.xml"/><Relationship Id="rId2503" Type="http://schemas.openxmlformats.org/officeDocument/2006/relationships/customXml" Target="../customXml/item2503.xml"/><Relationship Id="rId1105" Type="http://schemas.openxmlformats.org/officeDocument/2006/relationships/customXml" Target="../customXml/item1105.xml"/><Relationship Id="rId1312" Type="http://schemas.openxmlformats.org/officeDocument/2006/relationships/customXml" Target="../customXml/item1312.xml"/><Relationship Id="rId2710" Type="http://schemas.openxmlformats.org/officeDocument/2006/relationships/customXml" Target="../customXml/item2710.xml"/><Relationship Id="rId3277" Type="http://schemas.openxmlformats.org/officeDocument/2006/relationships/customXml" Target="../customXml/item3277.xml"/><Relationship Id="rId198" Type="http://schemas.openxmlformats.org/officeDocument/2006/relationships/customXml" Target="../customXml/item198.xml"/><Relationship Id="rId2086" Type="http://schemas.openxmlformats.org/officeDocument/2006/relationships/customXml" Target="../customXml/item2086.xml"/><Relationship Id="rId3484" Type="http://schemas.openxmlformats.org/officeDocument/2006/relationships/customXml" Target="../customXml/item3484.xml"/><Relationship Id="rId2293" Type="http://schemas.openxmlformats.org/officeDocument/2006/relationships/customXml" Target="../customXml/item2293.xml"/><Relationship Id="rId3137" Type="http://schemas.openxmlformats.org/officeDocument/2006/relationships/customXml" Target="../customXml/item3137.xml"/><Relationship Id="rId3344" Type="http://schemas.openxmlformats.org/officeDocument/2006/relationships/customXml" Target="../customXml/item3344.xml"/><Relationship Id="rId3551" Type="http://schemas.openxmlformats.org/officeDocument/2006/relationships/slide" Target="slides/slide3.xml"/><Relationship Id="rId265" Type="http://schemas.openxmlformats.org/officeDocument/2006/relationships/customXml" Target="../customXml/item265.xml"/><Relationship Id="rId472" Type="http://schemas.openxmlformats.org/officeDocument/2006/relationships/customXml" Target="../customXml/item472.xml"/><Relationship Id="rId2153" Type="http://schemas.openxmlformats.org/officeDocument/2006/relationships/customXml" Target="../customXml/item2153.xml"/><Relationship Id="rId2360" Type="http://schemas.openxmlformats.org/officeDocument/2006/relationships/customXml" Target="../customXml/item2360.xml"/><Relationship Id="rId3204" Type="http://schemas.openxmlformats.org/officeDocument/2006/relationships/customXml" Target="../customXml/item3204.xml"/><Relationship Id="rId3411" Type="http://schemas.openxmlformats.org/officeDocument/2006/relationships/customXml" Target="../customXml/item3411.xml"/><Relationship Id="rId125" Type="http://schemas.openxmlformats.org/officeDocument/2006/relationships/customXml" Target="../customXml/item125.xml"/><Relationship Id="rId332" Type="http://schemas.openxmlformats.org/officeDocument/2006/relationships/customXml" Target="../customXml/item332.xml"/><Relationship Id="rId2013" Type="http://schemas.openxmlformats.org/officeDocument/2006/relationships/customXml" Target="../customXml/item2013.xml"/><Relationship Id="rId2220" Type="http://schemas.openxmlformats.org/officeDocument/2006/relationships/customXml" Target="../customXml/item2220.xml"/><Relationship Id="rId1779" Type="http://schemas.openxmlformats.org/officeDocument/2006/relationships/customXml" Target="../customXml/item1779.xml"/><Relationship Id="rId1986" Type="http://schemas.openxmlformats.org/officeDocument/2006/relationships/customXml" Target="../customXml/item1986.xml"/><Relationship Id="rId1639" Type="http://schemas.openxmlformats.org/officeDocument/2006/relationships/customXml" Target="../customXml/item1639.xml"/><Relationship Id="rId1846" Type="http://schemas.openxmlformats.org/officeDocument/2006/relationships/customXml" Target="../customXml/item1846.xml"/><Relationship Id="rId3061" Type="http://schemas.openxmlformats.org/officeDocument/2006/relationships/customXml" Target="../customXml/item3061.xml"/><Relationship Id="rId1706" Type="http://schemas.openxmlformats.org/officeDocument/2006/relationships/customXml" Target="../customXml/item1706.xml"/><Relationship Id="rId1913" Type="http://schemas.openxmlformats.org/officeDocument/2006/relationships/customXml" Target="../customXml/item1913.xml"/><Relationship Id="rId799" Type="http://schemas.openxmlformats.org/officeDocument/2006/relationships/customXml" Target="../customXml/item799.xml"/><Relationship Id="rId2687" Type="http://schemas.openxmlformats.org/officeDocument/2006/relationships/customXml" Target="../customXml/item2687.xml"/><Relationship Id="rId2894" Type="http://schemas.openxmlformats.org/officeDocument/2006/relationships/customXml" Target="../customXml/item2894.xml"/><Relationship Id="rId659" Type="http://schemas.openxmlformats.org/officeDocument/2006/relationships/customXml" Target="../customXml/item659.xml"/><Relationship Id="rId866" Type="http://schemas.openxmlformats.org/officeDocument/2006/relationships/customXml" Target="../customXml/item866.xml"/><Relationship Id="rId1289" Type="http://schemas.openxmlformats.org/officeDocument/2006/relationships/customXml" Target="../customXml/item1289.xml"/><Relationship Id="rId1496" Type="http://schemas.openxmlformats.org/officeDocument/2006/relationships/customXml" Target="../customXml/item1496.xml"/><Relationship Id="rId2547" Type="http://schemas.openxmlformats.org/officeDocument/2006/relationships/customXml" Target="../customXml/item2547.xml"/><Relationship Id="rId519" Type="http://schemas.openxmlformats.org/officeDocument/2006/relationships/customXml" Target="../customXml/item519.xml"/><Relationship Id="rId1149" Type="http://schemas.openxmlformats.org/officeDocument/2006/relationships/customXml" Target="../customXml/item1149.xml"/><Relationship Id="rId1356" Type="http://schemas.openxmlformats.org/officeDocument/2006/relationships/customXml" Target="../customXml/item1356.xml"/><Relationship Id="rId2754" Type="http://schemas.openxmlformats.org/officeDocument/2006/relationships/customXml" Target="../customXml/item2754.xml"/><Relationship Id="rId2961" Type="http://schemas.openxmlformats.org/officeDocument/2006/relationships/customXml" Target="../customXml/item2961.xml"/><Relationship Id="rId726" Type="http://schemas.openxmlformats.org/officeDocument/2006/relationships/customXml" Target="../customXml/item726.xml"/><Relationship Id="rId933" Type="http://schemas.openxmlformats.org/officeDocument/2006/relationships/customXml" Target="../customXml/item933.xml"/><Relationship Id="rId1009" Type="http://schemas.openxmlformats.org/officeDocument/2006/relationships/customXml" Target="../customXml/item1009.xml"/><Relationship Id="rId1563" Type="http://schemas.openxmlformats.org/officeDocument/2006/relationships/customXml" Target="../customXml/item1563.xml"/><Relationship Id="rId1770" Type="http://schemas.openxmlformats.org/officeDocument/2006/relationships/customXml" Target="../customXml/item1770.xml"/><Relationship Id="rId2407" Type="http://schemas.openxmlformats.org/officeDocument/2006/relationships/customXml" Target="../customXml/item2407.xml"/><Relationship Id="rId2614" Type="http://schemas.openxmlformats.org/officeDocument/2006/relationships/customXml" Target="../customXml/item2614.xml"/><Relationship Id="rId2821" Type="http://schemas.openxmlformats.org/officeDocument/2006/relationships/customXml" Target="../customXml/item2821.xml"/><Relationship Id="rId62" Type="http://schemas.openxmlformats.org/officeDocument/2006/relationships/customXml" Target="../customXml/item62.xml"/><Relationship Id="rId1216" Type="http://schemas.openxmlformats.org/officeDocument/2006/relationships/customXml" Target="../customXml/item1216.xml"/><Relationship Id="rId1423" Type="http://schemas.openxmlformats.org/officeDocument/2006/relationships/customXml" Target="../customXml/item1423.xml"/><Relationship Id="rId1630" Type="http://schemas.openxmlformats.org/officeDocument/2006/relationships/customXml" Target="../customXml/item1630.xml"/><Relationship Id="rId3388" Type="http://schemas.openxmlformats.org/officeDocument/2006/relationships/customXml" Target="../customXml/item3388.xml"/><Relationship Id="rId2197" Type="http://schemas.openxmlformats.org/officeDocument/2006/relationships/customXml" Target="../customXml/item2197.xml"/><Relationship Id="rId3248" Type="http://schemas.openxmlformats.org/officeDocument/2006/relationships/customXml" Target="../customXml/item3248.xml"/><Relationship Id="rId3455" Type="http://schemas.openxmlformats.org/officeDocument/2006/relationships/customXml" Target="../customXml/item3455.xml"/><Relationship Id="rId169" Type="http://schemas.openxmlformats.org/officeDocument/2006/relationships/customXml" Target="../customXml/item169.xml"/><Relationship Id="rId376" Type="http://schemas.openxmlformats.org/officeDocument/2006/relationships/customXml" Target="../customXml/item376.xml"/><Relationship Id="rId583" Type="http://schemas.openxmlformats.org/officeDocument/2006/relationships/customXml" Target="../customXml/item583.xml"/><Relationship Id="rId790" Type="http://schemas.openxmlformats.org/officeDocument/2006/relationships/customXml" Target="../customXml/item790.xml"/><Relationship Id="rId2057" Type="http://schemas.openxmlformats.org/officeDocument/2006/relationships/customXml" Target="../customXml/item2057.xml"/><Relationship Id="rId2264" Type="http://schemas.openxmlformats.org/officeDocument/2006/relationships/customXml" Target="../customXml/item2264.xml"/><Relationship Id="rId2471" Type="http://schemas.openxmlformats.org/officeDocument/2006/relationships/customXml" Target="../customXml/item2471.xml"/><Relationship Id="rId3108" Type="http://schemas.openxmlformats.org/officeDocument/2006/relationships/customXml" Target="../customXml/item3108.xml"/><Relationship Id="rId3315" Type="http://schemas.openxmlformats.org/officeDocument/2006/relationships/customXml" Target="../customXml/item3315.xml"/><Relationship Id="rId3522" Type="http://schemas.openxmlformats.org/officeDocument/2006/relationships/customXml" Target="../customXml/item3522.xml"/><Relationship Id="rId236" Type="http://schemas.openxmlformats.org/officeDocument/2006/relationships/customXml" Target="../customXml/item236.xml"/><Relationship Id="rId443" Type="http://schemas.openxmlformats.org/officeDocument/2006/relationships/customXml" Target="../customXml/item443.xml"/><Relationship Id="rId650" Type="http://schemas.openxmlformats.org/officeDocument/2006/relationships/customXml" Target="../customXml/item650.xml"/><Relationship Id="rId1073" Type="http://schemas.openxmlformats.org/officeDocument/2006/relationships/customXml" Target="../customXml/item1073.xml"/><Relationship Id="rId1280" Type="http://schemas.openxmlformats.org/officeDocument/2006/relationships/customXml" Target="../customXml/item1280.xml"/><Relationship Id="rId2124" Type="http://schemas.openxmlformats.org/officeDocument/2006/relationships/customXml" Target="../customXml/item2124.xml"/><Relationship Id="rId2331" Type="http://schemas.openxmlformats.org/officeDocument/2006/relationships/customXml" Target="../customXml/item2331.xml"/><Relationship Id="rId303" Type="http://schemas.openxmlformats.org/officeDocument/2006/relationships/customXml" Target="../customXml/item303.xml"/><Relationship Id="rId1140" Type="http://schemas.openxmlformats.org/officeDocument/2006/relationships/customXml" Target="../customXml/item1140.xml"/><Relationship Id="rId510" Type="http://schemas.openxmlformats.org/officeDocument/2006/relationships/customXml" Target="../customXml/item510.xml"/><Relationship Id="rId1000" Type="http://schemas.openxmlformats.org/officeDocument/2006/relationships/customXml" Target="../customXml/item1000.xml"/><Relationship Id="rId1957" Type="http://schemas.openxmlformats.org/officeDocument/2006/relationships/customXml" Target="../customXml/item1957.xml"/><Relationship Id="rId1817" Type="http://schemas.openxmlformats.org/officeDocument/2006/relationships/customXml" Target="../customXml/item1817.xml"/><Relationship Id="rId3172" Type="http://schemas.openxmlformats.org/officeDocument/2006/relationships/customXml" Target="../customXml/item3172.xml"/><Relationship Id="rId3032" Type="http://schemas.openxmlformats.org/officeDocument/2006/relationships/customXml" Target="../customXml/item3032.xml"/><Relationship Id="rId160" Type="http://schemas.openxmlformats.org/officeDocument/2006/relationships/customXml" Target="../customXml/item160.xml"/><Relationship Id="rId2798" Type="http://schemas.openxmlformats.org/officeDocument/2006/relationships/customXml" Target="../customXml/item2798.xml"/><Relationship Id="rId977" Type="http://schemas.openxmlformats.org/officeDocument/2006/relationships/customXml" Target="../customXml/item977.xml"/><Relationship Id="rId2658" Type="http://schemas.openxmlformats.org/officeDocument/2006/relationships/customXml" Target="../customXml/item2658.xml"/><Relationship Id="rId2865" Type="http://schemas.openxmlformats.org/officeDocument/2006/relationships/customXml" Target="../customXml/item2865.xml"/><Relationship Id="rId837" Type="http://schemas.openxmlformats.org/officeDocument/2006/relationships/customXml" Target="../customXml/item837.xml"/><Relationship Id="rId1467" Type="http://schemas.openxmlformats.org/officeDocument/2006/relationships/customXml" Target="../customXml/item1467.xml"/><Relationship Id="rId1674" Type="http://schemas.openxmlformats.org/officeDocument/2006/relationships/customXml" Target="../customXml/item1674.xml"/><Relationship Id="rId1881" Type="http://schemas.openxmlformats.org/officeDocument/2006/relationships/customXml" Target="../customXml/item1881.xml"/><Relationship Id="rId2518" Type="http://schemas.openxmlformats.org/officeDocument/2006/relationships/customXml" Target="../customXml/item2518.xml"/><Relationship Id="rId2725" Type="http://schemas.openxmlformats.org/officeDocument/2006/relationships/customXml" Target="../customXml/item2725.xml"/><Relationship Id="rId2932" Type="http://schemas.openxmlformats.org/officeDocument/2006/relationships/customXml" Target="../customXml/item2932.xml"/><Relationship Id="rId904" Type="http://schemas.openxmlformats.org/officeDocument/2006/relationships/customXml" Target="../customXml/item904.xml"/><Relationship Id="rId1327" Type="http://schemas.openxmlformats.org/officeDocument/2006/relationships/customXml" Target="../customXml/item1327.xml"/><Relationship Id="rId1534" Type="http://schemas.openxmlformats.org/officeDocument/2006/relationships/customXml" Target="../customXml/item1534.xml"/><Relationship Id="rId1741" Type="http://schemas.openxmlformats.org/officeDocument/2006/relationships/customXml" Target="../customXml/item1741.xml"/><Relationship Id="rId33" Type="http://schemas.openxmlformats.org/officeDocument/2006/relationships/customXml" Target="../customXml/item33.xml"/><Relationship Id="rId1601" Type="http://schemas.openxmlformats.org/officeDocument/2006/relationships/customXml" Target="../customXml/item1601.xml"/><Relationship Id="rId3499" Type="http://schemas.openxmlformats.org/officeDocument/2006/relationships/customXml" Target="../customXml/item3499.xml"/><Relationship Id="rId3359" Type="http://schemas.openxmlformats.org/officeDocument/2006/relationships/customXml" Target="../customXml/item3359.xml"/><Relationship Id="rId3566" Type="http://schemas.openxmlformats.org/officeDocument/2006/relationships/slide" Target="slides/slide18.xml"/><Relationship Id="rId487" Type="http://schemas.openxmlformats.org/officeDocument/2006/relationships/customXml" Target="../customXml/item487.xml"/><Relationship Id="rId694" Type="http://schemas.openxmlformats.org/officeDocument/2006/relationships/customXml" Target="../customXml/item694.xml"/><Relationship Id="rId2168" Type="http://schemas.openxmlformats.org/officeDocument/2006/relationships/customXml" Target="../customXml/item2168.xml"/><Relationship Id="rId2375" Type="http://schemas.openxmlformats.org/officeDocument/2006/relationships/customXml" Target="../customXml/item2375.xml"/><Relationship Id="rId3219" Type="http://schemas.openxmlformats.org/officeDocument/2006/relationships/customXml" Target="../customXml/item3219.xml"/><Relationship Id="rId347" Type="http://schemas.openxmlformats.org/officeDocument/2006/relationships/customXml" Target="../customXml/item347.xml"/><Relationship Id="rId1184" Type="http://schemas.openxmlformats.org/officeDocument/2006/relationships/customXml" Target="../customXml/item1184.xml"/><Relationship Id="rId2028" Type="http://schemas.openxmlformats.org/officeDocument/2006/relationships/customXml" Target="../customXml/item2028.xml"/><Relationship Id="rId2582" Type="http://schemas.openxmlformats.org/officeDocument/2006/relationships/customXml" Target="../customXml/item2582.xml"/><Relationship Id="rId3426" Type="http://schemas.openxmlformats.org/officeDocument/2006/relationships/customXml" Target="../customXml/item3426.xml"/><Relationship Id="rId554" Type="http://schemas.openxmlformats.org/officeDocument/2006/relationships/customXml" Target="../customXml/item554.xml"/><Relationship Id="rId761" Type="http://schemas.openxmlformats.org/officeDocument/2006/relationships/customXml" Target="../customXml/item761.xml"/><Relationship Id="rId1391" Type="http://schemas.openxmlformats.org/officeDocument/2006/relationships/customXml" Target="../customXml/item1391.xml"/><Relationship Id="rId2235" Type="http://schemas.openxmlformats.org/officeDocument/2006/relationships/customXml" Target="../customXml/item2235.xml"/><Relationship Id="rId2442" Type="http://schemas.openxmlformats.org/officeDocument/2006/relationships/customXml" Target="../customXml/item2442.xml"/><Relationship Id="rId207" Type="http://schemas.openxmlformats.org/officeDocument/2006/relationships/customXml" Target="../customXml/item207.xml"/><Relationship Id="rId414" Type="http://schemas.openxmlformats.org/officeDocument/2006/relationships/customXml" Target="../customXml/item414.xml"/><Relationship Id="rId621" Type="http://schemas.openxmlformats.org/officeDocument/2006/relationships/customXml" Target="../customXml/item621.xml"/><Relationship Id="rId1044" Type="http://schemas.openxmlformats.org/officeDocument/2006/relationships/customXml" Target="../customXml/item1044.xml"/><Relationship Id="rId1251" Type="http://schemas.openxmlformats.org/officeDocument/2006/relationships/customXml" Target="../customXml/item1251.xml"/><Relationship Id="rId2302" Type="http://schemas.openxmlformats.org/officeDocument/2006/relationships/customXml" Target="../customXml/item2302.xml"/><Relationship Id="rId1111" Type="http://schemas.openxmlformats.org/officeDocument/2006/relationships/customXml" Target="../customXml/item1111.xml"/><Relationship Id="rId3076" Type="http://schemas.openxmlformats.org/officeDocument/2006/relationships/customXml" Target="../customXml/item3076.xml"/><Relationship Id="rId3283" Type="http://schemas.openxmlformats.org/officeDocument/2006/relationships/customXml" Target="../customXml/item3283.xml"/><Relationship Id="rId3490" Type="http://schemas.openxmlformats.org/officeDocument/2006/relationships/customXml" Target="../customXml/item3490.xml"/><Relationship Id="rId1928" Type="http://schemas.openxmlformats.org/officeDocument/2006/relationships/customXml" Target="../customXml/item1928.xml"/><Relationship Id="rId2092" Type="http://schemas.openxmlformats.org/officeDocument/2006/relationships/customXml" Target="../customXml/item2092.xml"/><Relationship Id="rId3143" Type="http://schemas.openxmlformats.org/officeDocument/2006/relationships/customXml" Target="../customXml/item3143.xml"/><Relationship Id="rId3350" Type="http://schemas.openxmlformats.org/officeDocument/2006/relationships/customXml" Target="../customXml/item3350.xml"/><Relationship Id="rId271" Type="http://schemas.openxmlformats.org/officeDocument/2006/relationships/customXml" Target="../customXml/item271.xml"/><Relationship Id="rId3003" Type="http://schemas.openxmlformats.org/officeDocument/2006/relationships/customXml" Target="../customXml/item3003.xml"/><Relationship Id="rId131" Type="http://schemas.openxmlformats.org/officeDocument/2006/relationships/customXml" Target="../customXml/item131.xml"/><Relationship Id="rId3210" Type="http://schemas.openxmlformats.org/officeDocument/2006/relationships/customXml" Target="../customXml/item3210.xml"/><Relationship Id="rId2769" Type="http://schemas.openxmlformats.org/officeDocument/2006/relationships/customXml" Target="../customXml/item2769.xml"/><Relationship Id="rId2976" Type="http://schemas.openxmlformats.org/officeDocument/2006/relationships/customXml" Target="../customXml/item2976.xml"/><Relationship Id="rId948" Type="http://schemas.openxmlformats.org/officeDocument/2006/relationships/customXml" Target="../customXml/item948.xml"/><Relationship Id="rId1578" Type="http://schemas.openxmlformats.org/officeDocument/2006/relationships/customXml" Target="../customXml/item1578.xml"/><Relationship Id="rId1785" Type="http://schemas.openxmlformats.org/officeDocument/2006/relationships/customXml" Target="../customXml/item1785.xml"/><Relationship Id="rId1992" Type="http://schemas.openxmlformats.org/officeDocument/2006/relationships/customXml" Target="../customXml/item1992.xml"/><Relationship Id="rId2629" Type="http://schemas.openxmlformats.org/officeDocument/2006/relationships/customXml" Target="../customXml/item2629.xml"/><Relationship Id="rId2836" Type="http://schemas.openxmlformats.org/officeDocument/2006/relationships/customXml" Target="../customXml/item2836.xml"/><Relationship Id="rId77" Type="http://schemas.openxmlformats.org/officeDocument/2006/relationships/customXml" Target="../customXml/item77.xml"/><Relationship Id="rId808" Type="http://schemas.openxmlformats.org/officeDocument/2006/relationships/customXml" Target="../customXml/item808.xml"/><Relationship Id="rId1438" Type="http://schemas.openxmlformats.org/officeDocument/2006/relationships/customXml" Target="../customXml/item1438.xml"/><Relationship Id="rId1645" Type="http://schemas.openxmlformats.org/officeDocument/2006/relationships/customXml" Target="../customXml/item1645.xml"/><Relationship Id="rId1852" Type="http://schemas.openxmlformats.org/officeDocument/2006/relationships/customXml" Target="../customXml/item1852.xml"/><Relationship Id="rId2903" Type="http://schemas.openxmlformats.org/officeDocument/2006/relationships/customXml" Target="../customXml/item2903.xml"/><Relationship Id="rId1505" Type="http://schemas.openxmlformats.org/officeDocument/2006/relationships/customXml" Target="../customXml/item1505.xml"/><Relationship Id="rId1712" Type="http://schemas.openxmlformats.org/officeDocument/2006/relationships/customXml" Target="../customXml/item1712.xml"/><Relationship Id="rId598" Type="http://schemas.openxmlformats.org/officeDocument/2006/relationships/customXml" Target="../customXml/item598.xml"/><Relationship Id="rId2279" Type="http://schemas.openxmlformats.org/officeDocument/2006/relationships/customXml" Target="../customXml/item2279.xml"/><Relationship Id="rId2486" Type="http://schemas.openxmlformats.org/officeDocument/2006/relationships/customXml" Target="../customXml/item2486.xml"/><Relationship Id="rId2693" Type="http://schemas.openxmlformats.org/officeDocument/2006/relationships/customXml" Target="../customXml/item2693.xml"/><Relationship Id="rId3537" Type="http://schemas.openxmlformats.org/officeDocument/2006/relationships/customXml" Target="../customXml/item3537.xml"/><Relationship Id="rId458" Type="http://schemas.openxmlformats.org/officeDocument/2006/relationships/customXml" Target="../customXml/item458.xml"/><Relationship Id="rId665" Type="http://schemas.openxmlformats.org/officeDocument/2006/relationships/customXml" Target="../customXml/item665.xml"/><Relationship Id="rId872" Type="http://schemas.openxmlformats.org/officeDocument/2006/relationships/customXml" Target="../customXml/item872.xml"/><Relationship Id="rId1088" Type="http://schemas.openxmlformats.org/officeDocument/2006/relationships/customXml" Target="../customXml/item1088.xml"/><Relationship Id="rId1295" Type="http://schemas.openxmlformats.org/officeDocument/2006/relationships/customXml" Target="../customXml/item1295.xml"/><Relationship Id="rId2139" Type="http://schemas.openxmlformats.org/officeDocument/2006/relationships/customXml" Target="../customXml/item2139.xml"/><Relationship Id="rId2346" Type="http://schemas.openxmlformats.org/officeDocument/2006/relationships/customXml" Target="../customXml/item2346.xml"/><Relationship Id="rId2553" Type="http://schemas.openxmlformats.org/officeDocument/2006/relationships/customXml" Target="../customXml/item2553.xml"/><Relationship Id="rId2760" Type="http://schemas.openxmlformats.org/officeDocument/2006/relationships/customXml" Target="../customXml/item2760.xml"/><Relationship Id="rId318" Type="http://schemas.openxmlformats.org/officeDocument/2006/relationships/customXml" Target="../customXml/item318.xml"/><Relationship Id="rId525" Type="http://schemas.openxmlformats.org/officeDocument/2006/relationships/customXml" Target="../customXml/item525.xml"/><Relationship Id="rId732" Type="http://schemas.openxmlformats.org/officeDocument/2006/relationships/customXml" Target="../customXml/item732.xml"/><Relationship Id="rId1155" Type="http://schemas.openxmlformats.org/officeDocument/2006/relationships/customXml" Target="../customXml/item1155.xml"/><Relationship Id="rId1362" Type="http://schemas.openxmlformats.org/officeDocument/2006/relationships/customXml" Target="../customXml/item1362.xml"/><Relationship Id="rId2206" Type="http://schemas.openxmlformats.org/officeDocument/2006/relationships/customXml" Target="../customXml/item2206.xml"/><Relationship Id="rId2413" Type="http://schemas.openxmlformats.org/officeDocument/2006/relationships/customXml" Target="../customXml/item2413.xml"/><Relationship Id="rId2620" Type="http://schemas.openxmlformats.org/officeDocument/2006/relationships/customXml" Target="../customXml/item2620.xml"/><Relationship Id="rId1015" Type="http://schemas.openxmlformats.org/officeDocument/2006/relationships/customXml" Target="../customXml/item1015.xml"/><Relationship Id="rId1222" Type="http://schemas.openxmlformats.org/officeDocument/2006/relationships/customXml" Target="../customXml/item1222.xml"/><Relationship Id="rId3187" Type="http://schemas.openxmlformats.org/officeDocument/2006/relationships/customXml" Target="../customXml/item3187.xml"/><Relationship Id="rId3394" Type="http://schemas.openxmlformats.org/officeDocument/2006/relationships/customXml" Target="../customXml/item3394.xml"/><Relationship Id="rId3047" Type="http://schemas.openxmlformats.org/officeDocument/2006/relationships/customXml" Target="../customXml/item3047.xml"/><Relationship Id="rId175" Type="http://schemas.openxmlformats.org/officeDocument/2006/relationships/customXml" Target="../customXml/item175.xml"/><Relationship Id="rId3254" Type="http://schemas.openxmlformats.org/officeDocument/2006/relationships/customXml" Target="../customXml/item3254.xml"/><Relationship Id="rId3461" Type="http://schemas.openxmlformats.org/officeDocument/2006/relationships/customXml" Target="../customXml/item3461.xml"/><Relationship Id="rId382" Type="http://schemas.openxmlformats.org/officeDocument/2006/relationships/customXml" Target="../customXml/item382.xml"/><Relationship Id="rId2063" Type="http://schemas.openxmlformats.org/officeDocument/2006/relationships/customXml" Target="../customXml/item2063.xml"/><Relationship Id="rId2270" Type="http://schemas.openxmlformats.org/officeDocument/2006/relationships/customXml" Target="../customXml/item2270.xml"/><Relationship Id="rId3114" Type="http://schemas.openxmlformats.org/officeDocument/2006/relationships/customXml" Target="../customXml/item3114.xml"/><Relationship Id="rId3321" Type="http://schemas.openxmlformats.org/officeDocument/2006/relationships/customXml" Target="../customXml/item3321.xml"/><Relationship Id="rId242" Type="http://schemas.openxmlformats.org/officeDocument/2006/relationships/customXml" Target="../customXml/item242.xml"/><Relationship Id="rId2130" Type="http://schemas.openxmlformats.org/officeDocument/2006/relationships/customXml" Target="../customXml/item2130.xml"/><Relationship Id="rId102" Type="http://schemas.openxmlformats.org/officeDocument/2006/relationships/customXml" Target="../customXml/item102.xml"/><Relationship Id="rId1689" Type="http://schemas.openxmlformats.org/officeDocument/2006/relationships/customXml" Target="../customXml/item1689.xml"/><Relationship Id="rId1896" Type="http://schemas.openxmlformats.org/officeDocument/2006/relationships/customXml" Target="../customXml/item1896.xml"/><Relationship Id="rId2947" Type="http://schemas.openxmlformats.org/officeDocument/2006/relationships/customXml" Target="../customXml/item2947.xml"/><Relationship Id="rId919" Type="http://schemas.openxmlformats.org/officeDocument/2006/relationships/customXml" Target="../customXml/item919.xml"/><Relationship Id="rId1549" Type="http://schemas.openxmlformats.org/officeDocument/2006/relationships/customXml" Target="../customXml/item1549.xml"/><Relationship Id="rId1756" Type="http://schemas.openxmlformats.org/officeDocument/2006/relationships/customXml" Target="../customXml/item1756.xml"/><Relationship Id="rId1963" Type="http://schemas.openxmlformats.org/officeDocument/2006/relationships/customXml" Target="../customXml/item1963.xml"/><Relationship Id="rId2807" Type="http://schemas.openxmlformats.org/officeDocument/2006/relationships/customXml" Target="../customXml/item2807.xml"/><Relationship Id="rId48" Type="http://schemas.openxmlformats.org/officeDocument/2006/relationships/customXml" Target="../customXml/item48.xml"/><Relationship Id="rId1409" Type="http://schemas.openxmlformats.org/officeDocument/2006/relationships/customXml" Target="../customXml/item1409.xml"/><Relationship Id="rId1616" Type="http://schemas.openxmlformats.org/officeDocument/2006/relationships/customXml" Target="../customXml/item1616.xml"/><Relationship Id="rId1823" Type="http://schemas.openxmlformats.org/officeDocument/2006/relationships/customXml" Target="../customXml/item1823.xml"/><Relationship Id="rId2597" Type="http://schemas.openxmlformats.org/officeDocument/2006/relationships/customXml" Target="../customXml/item2597.xml"/><Relationship Id="rId569" Type="http://schemas.openxmlformats.org/officeDocument/2006/relationships/customXml" Target="../customXml/item569.xml"/><Relationship Id="rId776" Type="http://schemas.openxmlformats.org/officeDocument/2006/relationships/customXml" Target="../customXml/item776.xml"/><Relationship Id="rId983" Type="http://schemas.openxmlformats.org/officeDocument/2006/relationships/customXml" Target="../customXml/item983.xml"/><Relationship Id="rId1199" Type="http://schemas.openxmlformats.org/officeDocument/2006/relationships/customXml" Target="../customXml/item1199.xml"/><Relationship Id="rId2457" Type="http://schemas.openxmlformats.org/officeDocument/2006/relationships/customXml" Target="../customXml/item2457.xml"/><Relationship Id="rId2664" Type="http://schemas.openxmlformats.org/officeDocument/2006/relationships/customXml" Target="../customXml/item2664.xml"/><Relationship Id="rId3508" Type="http://schemas.openxmlformats.org/officeDocument/2006/relationships/customXml" Target="../customXml/item3508.xml"/><Relationship Id="rId429" Type="http://schemas.openxmlformats.org/officeDocument/2006/relationships/customXml" Target="../customXml/item429.xml"/><Relationship Id="rId636" Type="http://schemas.openxmlformats.org/officeDocument/2006/relationships/customXml" Target="../customXml/item636.xml"/><Relationship Id="rId1059" Type="http://schemas.openxmlformats.org/officeDocument/2006/relationships/customXml" Target="../customXml/item1059.xml"/><Relationship Id="rId1266" Type="http://schemas.openxmlformats.org/officeDocument/2006/relationships/customXml" Target="../customXml/item1266.xml"/><Relationship Id="rId1473" Type="http://schemas.openxmlformats.org/officeDocument/2006/relationships/customXml" Target="../customXml/item1473.xml"/><Relationship Id="rId2317" Type="http://schemas.openxmlformats.org/officeDocument/2006/relationships/customXml" Target="../customXml/item2317.xml"/><Relationship Id="rId2871" Type="http://schemas.openxmlformats.org/officeDocument/2006/relationships/customXml" Target="../customXml/item2871.xml"/><Relationship Id="rId843" Type="http://schemas.openxmlformats.org/officeDocument/2006/relationships/customXml" Target="../customXml/item843.xml"/><Relationship Id="rId1126" Type="http://schemas.openxmlformats.org/officeDocument/2006/relationships/customXml" Target="../customXml/item1126.xml"/><Relationship Id="rId1680" Type="http://schemas.openxmlformats.org/officeDocument/2006/relationships/customXml" Target="../customXml/item1680.xml"/><Relationship Id="rId2524" Type="http://schemas.openxmlformats.org/officeDocument/2006/relationships/customXml" Target="../customXml/item2524.xml"/><Relationship Id="rId2731" Type="http://schemas.openxmlformats.org/officeDocument/2006/relationships/customXml" Target="../customXml/item2731.xml"/><Relationship Id="rId703" Type="http://schemas.openxmlformats.org/officeDocument/2006/relationships/customXml" Target="../customXml/item703.xml"/><Relationship Id="rId910" Type="http://schemas.openxmlformats.org/officeDocument/2006/relationships/customXml" Target="../customXml/item910.xml"/><Relationship Id="rId1333" Type="http://schemas.openxmlformats.org/officeDocument/2006/relationships/customXml" Target="../customXml/item1333.xml"/><Relationship Id="rId1540" Type="http://schemas.openxmlformats.org/officeDocument/2006/relationships/customXml" Target="../customXml/item1540.xml"/><Relationship Id="rId1400" Type="http://schemas.openxmlformats.org/officeDocument/2006/relationships/customXml" Target="../customXml/item1400.xml"/><Relationship Id="rId3298" Type="http://schemas.openxmlformats.org/officeDocument/2006/relationships/customXml" Target="../customXml/item3298.xml"/><Relationship Id="rId3158" Type="http://schemas.openxmlformats.org/officeDocument/2006/relationships/customXml" Target="../customXml/item3158.xml"/><Relationship Id="rId3365" Type="http://schemas.openxmlformats.org/officeDocument/2006/relationships/customXml" Target="../customXml/item3365.xml"/><Relationship Id="rId286" Type="http://schemas.openxmlformats.org/officeDocument/2006/relationships/customXml" Target="../customXml/item286.xml"/><Relationship Id="rId493" Type="http://schemas.openxmlformats.org/officeDocument/2006/relationships/customXml" Target="../customXml/item493.xml"/><Relationship Id="rId2174" Type="http://schemas.openxmlformats.org/officeDocument/2006/relationships/customXml" Target="../customXml/item2174.xml"/><Relationship Id="rId2381" Type="http://schemas.openxmlformats.org/officeDocument/2006/relationships/customXml" Target="../customXml/item2381.xml"/><Relationship Id="rId3018" Type="http://schemas.openxmlformats.org/officeDocument/2006/relationships/customXml" Target="../customXml/item3018.xml"/><Relationship Id="rId3225" Type="http://schemas.openxmlformats.org/officeDocument/2006/relationships/customXml" Target="../customXml/item3225.xml"/><Relationship Id="rId3432" Type="http://schemas.openxmlformats.org/officeDocument/2006/relationships/customXml" Target="../customXml/item3432.xml"/><Relationship Id="rId146" Type="http://schemas.openxmlformats.org/officeDocument/2006/relationships/customXml" Target="../customXml/item146.xml"/><Relationship Id="rId353" Type="http://schemas.openxmlformats.org/officeDocument/2006/relationships/customXml" Target="../customXml/item353.xml"/><Relationship Id="rId560" Type="http://schemas.openxmlformats.org/officeDocument/2006/relationships/customXml" Target="../customXml/item560.xml"/><Relationship Id="rId1190" Type="http://schemas.openxmlformats.org/officeDocument/2006/relationships/customXml" Target="../customXml/item1190.xml"/><Relationship Id="rId2034" Type="http://schemas.openxmlformats.org/officeDocument/2006/relationships/customXml" Target="../customXml/item2034.xml"/><Relationship Id="rId2241" Type="http://schemas.openxmlformats.org/officeDocument/2006/relationships/customXml" Target="../customXml/item2241.xml"/><Relationship Id="rId213" Type="http://schemas.openxmlformats.org/officeDocument/2006/relationships/customXml" Target="../customXml/item213.xml"/><Relationship Id="rId420" Type="http://schemas.openxmlformats.org/officeDocument/2006/relationships/customXml" Target="../customXml/item420.xml"/><Relationship Id="rId1050" Type="http://schemas.openxmlformats.org/officeDocument/2006/relationships/customXml" Target="../customXml/item1050.xml"/><Relationship Id="rId2101" Type="http://schemas.openxmlformats.org/officeDocument/2006/relationships/customXml" Target="../customXml/item2101.xml"/><Relationship Id="rId1867" Type="http://schemas.openxmlformats.org/officeDocument/2006/relationships/customXml" Target="../customXml/item1867.xml"/><Relationship Id="rId2918" Type="http://schemas.openxmlformats.org/officeDocument/2006/relationships/customXml" Target="../customXml/item2918.xml"/><Relationship Id="rId1727" Type="http://schemas.openxmlformats.org/officeDocument/2006/relationships/customXml" Target="../customXml/item1727.xml"/><Relationship Id="rId1934" Type="http://schemas.openxmlformats.org/officeDocument/2006/relationships/customXml" Target="../customXml/item1934.xml"/><Relationship Id="rId3082" Type="http://schemas.openxmlformats.org/officeDocument/2006/relationships/customXml" Target="../customXml/item3082.xml"/><Relationship Id="rId19" Type="http://schemas.openxmlformats.org/officeDocument/2006/relationships/customXml" Target="../customXml/item19.xml"/><Relationship Id="rId3" Type="http://schemas.openxmlformats.org/officeDocument/2006/relationships/customXml" Target="../customXml/item3.xml"/><Relationship Id="rId887" Type="http://schemas.openxmlformats.org/officeDocument/2006/relationships/customXml" Target="../customXml/item887.xml"/><Relationship Id="rId2568" Type="http://schemas.openxmlformats.org/officeDocument/2006/relationships/customXml" Target="../customXml/item2568.xml"/><Relationship Id="rId2775" Type="http://schemas.openxmlformats.org/officeDocument/2006/relationships/customXml" Target="../customXml/item2775.xml"/><Relationship Id="rId2982" Type="http://schemas.openxmlformats.org/officeDocument/2006/relationships/customXml" Target="../customXml/item2982.xml"/><Relationship Id="rId747" Type="http://schemas.openxmlformats.org/officeDocument/2006/relationships/customXml" Target="../customXml/item747.xml"/><Relationship Id="rId954" Type="http://schemas.openxmlformats.org/officeDocument/2006/relationships/customXml" Target="../customXml/item954.xml"/><Relationship Id="rId1377" Type="http://schemas.openxmlformats.org/officeDocument/2006/relationships/customXml" Target="../customXml/item1377.xml"/><Relationship Id="rId1584" Type="http://schemas.openxmlformats.org/officeDocument/2006/relationships/customXml" Target="../customXml/item1584.xml"/><Relationship Id="rId1791" Type="http://schemas.openxmlformats.org/officeDocument/2006/relationships/customXml" Target="../customXml/item1791.xml"/><Relationship Id="rId2428" Type="http://schemas.openxmlformats.org/officeDocument/2006/relationships/customXml" Target="../customXml/item2428.xml"/><Relationship Id="rId2635" Type="http://schemas.openxmlformats.org/officeDocument/2006/relationships/customXml" Target="../customXml/item2635.xml"/><Relationship Id="rId2842" Type="http://schemas.openxmlformats.org/officeDocument/2006/relationships/customXml" Target="../customXml/item2842.xml"/><Relationship Id="rId83" Type="http://schemas.openxmlformats.org/officeDocument/2006/relationships/customXml" Target="../customXml/item83.xml"/><Relationship Id="rId607" Type="http://schemas.openxmlformats.org/officeDocument/2006/relationships/customXml" Target="../customXml/item607.xml"/><Relationship Id="rId814" Type="http://schemas.openxmlformats.org/officeDocument/2006/relationships/customXml" Target="../customXml/item814.xml"/><Relationship Id="rId1237" Type="http://schemas.openxmlformats.org/officeDocument/2006/relationships/customXml" Target="../customXml/item1237.xml"/><Relationship Id="rId1444" Type="http://schemas.openxmlformats.org/officeDocument/2006/relationships/customXml" Target="../customXml/item1444.xml"/><Relationship Id="rId1651" Type="http://schemas.openxmlformats.org/officeDocument/2006/relationships/customXml" Target="../customXml/item1651.xml"/><Relationship Id="rId2702" Type="http://schemas.openxmlformats.org/officeDocument/2006/relationships/customXml" Target="../customXml/item2702.xml"/><Relationship Id="rId1304" Type="http://schemas.openxmlformats.org/officeDocument/2006/relationships/customXml" Target="../customXml/item1304.xml"/><Relationship Id="rId1511" Type="http://schemas.openxmlformats.org/officeDocument/2006/relationships/customXml" Target="../customXml/item1511.xml"/><Relationship Id="rId3269" Type="http://schemas.openxmlformats.org/officeDocument/2006/relationships/customXml" Target="../customXml/item3269.xml"/><Relationship Id="rId3476" Type="http://schemas.openxmlformats.org/officeDocument/2006/relationships/customXml" Target="../customXml/item3476.xml"/><Relationship Id="rId10" Type="http://schemas.openxmlformats.org/officeDocument/2006/relationships/customXml" Target="../customXml/item10.xml"/><Relationship Id="rId397" Type="http://schemas.openxmlformats.org/officeDocument/2006/relationships/customXml" Target="../customXml/item397.xml"/><Relationship Id="rId2078" Type="http://schemas.openxmlformats.org/officeDocument/2006/relationships/customXml" Target="../customXml/item2078.xml"/><Relationship Id="rId2285" Type="http://schemas.openxmlformats.org/officeDocument/2006/relationships/customXml" Target="../customXml/item2285.xml"/><Relationship Id="rId2492" Type="http://schemas.openxmlformats.org/officeDocument/2006/relationships/customXml" Target="../customXml/item2492.xml"/><Relationship Id="rId3129" Type="http://schemas.openxmlformats.org/officeDocument/2006/relationships/customXml" Target="../customXml/item3129.xml"/><Relationship Id="rId3336" Type="http://schemas.openxmlformats.org/officeDocument/2006/relationships/customXml" Target="../customXml/item3336.xml"/><Relationship Id="rId257" Type="http://schemas.openxmlformats.org/officeDocument/2006/relationships/customXml" Target="../customXml/item257.xml"/><Relationship Id="rId464" Type="http://schemas.openxmlformats.org/officeDocument/2006/relationships/customXml" Target="../customXml/item464.xml"/><Relationship Id="rId1094" Type="http://schemas.openxmlformats.org/officeDocument/2006/relationships/customXml" Target="../customXml/item1094.xml"/><Relationship Id="rId2145" Type="http://schemas.openxmlformats.org/officeDocument/2006/relationships/customXml" Target="../customXml/item2145.xml"/><Relationship Id="rId3543" Type="http://schemas.openxmlformats.org/officeDocument/2006/relationships/customXml" Target="../customXml/item3543.xml"/><Relationship Id="rId117" Type="http://schemas.openxmlformats.org/officeDocument/2006/relationships/customXml" Target="../customXml/item117.xml"/><Relationship Id="rId671" Type="http://schemas.openxmlformats.org/officeDocument/2006/relationships/customXml" Target="../customXml/item671.xml"/><Relationship Id="rId2352" Type="http://schemas.openxmlformats.org/officeDocument/2006/relationships/customXml" Target="../customXml/item2352.xml"/><Relationship Id="rId3403" Type="http://schemas.openxmlformats.org/officeDocument/2006/relationships/customXml" Target="../customXml/item3403.xml"/><Relationship Id="rId324" Type="http://schemas.openxmlformats.org/officeDocument/2006/relationships/customXml" Target="../customXml/item324.xml"/><Relationship Id="rId531" Type="http://schemas.openxmlformats.org/officeDocument/2006/relationships/customXml" Target="../customXml/item531.xml"/><Relationship Id="rId1161" Type="http://schemas.openxmlformats.org/officeDocument/2006/relationships/customXml" Target="../customXml/item1161.xml"/><Relationship Id="rId2005" Type="http://schemas.openxmlformats.org/officeDocument/2006/relationships/customXml" Target="../customXml/item2005.xml"/><Relationship Id="rId2212" Type="http://schemas.openxmlformats.org/officeDocument/2006/relationships/customXml" Target="../customXml/item2212.xml"/><Relationship Id="rId1021" Type="http://schemas.openxmlformats.org/officeDocument/2006/relationships/customXml" Target="../customXml/item1021.xml"/><Relationship Id="rId1978" Type="http://schemas.openxmlformats.org/officeDocument/2006/relationships/customXml" Target="../customXml/item1978.xml"/><Relationship Id="rId3193" Type="http://schemas.openxmlformats.org/officeDocument/2006/relationships/customXml" Target="../customXml/item3193.xml"/><Relationship Id="rId1838" Type="http://schemas.openxmlformats.org/officeDocument/2006/relationships/customXml" Target="../customXml/item1838.xml"/><Relationship Id="rId3053" Type="http://schemas.openxmlformats.org/officeDocument/2006/relationships/customXml" Target="../customXml/item3053.xml"/><Relationship Id="rId3260" Type="http://schemas.openxmlformats.org/officeDocument/2006/relationships/customXml" Target="../customXml/item3260.xml"/><Relationship Id="rId181" Type="http://schemas.openxmlformats.org/officeDocument/2006/relationships/customXml" Target="../customXml/item181.xml"/><Relationship Id="rId1905" Type="http://schemas.openxmlformats.org/officeDocument/2006/relationships/customXml" Target="../customXml/item1905.xml"/><Relationship Id="rId3120" Type="http://schemas.openxmlformats.org/officeDocument/2006/relationships/customXml" Target="../customXml/item3120.xml"/><Relationship Id="rId998" Type="http://schemas.openxmlformats.org/officeDocument/2006/relationships/customXml" Target="../customXml/item998.xml"/><Relationship Id="rId2679" Type="http://schemas.openxmlformats.org/officeDocument/2006/relationships/customXml" Target="../customXml/item2679.xml"/><Relationship Id="rId2886" Type="http://schemas.openxmlformats.org/officeDocument/2006/relationships/customXml" Target="../customXml/item2886.xml"/><Relationship Id="rId858" Type="http://schemas.openxmlformats.org/officeDocument/2006/relationships/customXml" Target="../customXml/item858.xml"/><Relationship Id="rId1488" Type="http://schemas.openxmlformats.org/officeDocument/2006/relationships/customXml" Target="../customXml/item1488.xml"/><Relationship Id="rId1695" Type="http://schemas.openxmlformats.org/officeDocument/2006/relationships/customXml" Target="../customXml/item1695.xml"/><Relationship Id="rId2539" Type="http://schemas.openxmlformats.org/officeDocument/2006/relationships/customXml" Target="../customXml/item2539.xml"/><Relationship Id="rId2746" Type="http://schemas.openxmlformats.org/officeDocument/2006/relationships/customXml" Target="../customXml/item2746.xml"/><Relationship Id="rId2953" Type="http://schemas.openxmlformats.org/officeDocument/2006/relationships/customXml" Target="../customXml/item2953.xml"/><Relationship Id="rId718" Type="http://schemas.openxmlformats.org/officeDocument/2006/relationships/customXml" Target="../customXml/item718.xml"/><Relationship Id="rId925" Type="http://schemas.openxmlformats.org/officeDocument/2006/relationships/customXml" Target="../customXml/item925.xml"/><Relationship Id="rId1348" Type="http://schemas.openxmlformats.org/officeDocument/2006/relationships/customXml" Target="../customXml/item1348.xml"/><Relationship Id="rId1555" Type="http://schemas.openxmlformats.org/officeDocument/2006/relationships/customXml" Target="../customXml/item1555.xml"/><Relationship Id="rId1762" Type="http://schemas.openxmlformats.org/officeDocument/2006/relationships/customXml" Target="../customXml/item1762.xml"/><Relationship Id="rId2606" Type="http://schemas.openxmlformats.org/officeDocument/2006/relationships/customXml" Target="../customXml/item2606.xml"/><Relationship Id="rId1208" Type="http://schemas.openxmlformats.org/officeDocument/2006/relationships/customXml" Target="../customXml/item1208.xml"/><Relationship Id="rId1415" Type="http://schemas.openxmlformats.org/officeDocument/2006/relationships/customXml" Target="../customXml/item1415.xml"/><Relationship Id="rId2813" Type="http://schemas.openxmlformats.org/officeDocument/2006/relationships/customXml" Target="../customXml/item2813.xml"/><Relationship Id="rId54" Type="http://schemas.openxmlformats.org/officeDocument/2006/relationships/customXml" Target="../customXml/item54.xml"/><Relationship Id="rId1622" Type="http://schemas.openxmlformats.org/officeDocument/2006/relationships/customXml" Target="../customXml/item1622.xml"/><Relationship Id="rId2189" Type="http://schemas.openxmlformats.org/officeDocument/2006/relationships/customXml" Target="../customXml/item2189.xml"/><Relationship Id="rId2396" Type="http://schemas.openxmlformats.org/officeDocument/2006/relationships/customXml" Target="../customXml/item2396.xml"/><Relationship Id="rId3447" Type="http://schemas.openxmlformats.org/officeDocument/2006/relationships/customXml" Target="../customXml/item3447.xml"/><Relationship Id="rId368" Type="http://schemas.openxmlformats.org/officeDocument/2006/relationships/customXml" Target="../customXml/item368.xml"/><Relationship Id="rId575" Type="http://schemas.openxmlformats.org/officeDocument/2006/relationships/customXml" Target="../customXml/item575.xml"/><Relationship Id="rId782" Type="http://schemas.openxmlformats.org/officeDocument/2006/relationships/customXml" Target="../customXml/item782.xml"/><Relationship Id="rId2049" Type="http://schemas.openxmlformats.org/officeDocument/2006/relationships/customXml" Target="../customXml/item2049.xml"/><Relationship Id="rId2256" Type="http://schemas.openxmlformats.org/officeDocument/2006/relationships/customXml" Target="../customXml/item2256.xml"/><Relationship Id="rId2463" Type="http://schemas.openxmlformats.org/officeDocument/2006/relationships/customXml" Target="../customXml/item2463.xml"/><Relationship Id="rId2670" Type="http://schemas.openxmlformats.org/officeDocument/2006/relationships/customXml" Target="../customXml/item2670.xml"/><Relationship Id="rId3307" Type="http://schemas.openxmlformats.org/officeDocument/2006/relationships/customXml" Target="../customXml/item3307.xml"/><Relationship Id="rId3514" Type="http://schemas.openxmlformats.org/officeDocument/2006/relationships/customXml" Target="../customXml/item3514.xml"/><Relationship Id="rId228" Type="http://schemas.openxmlformats.org/officeDocument/2006/relationships/customXml" Target="../customXml/item228.xml"/><Relationship Id="rId435" Type="http://schemas.openxmlformats.org/officeDocument/2006/relationships/customXml" Target="../customXml/item435.xml"/><Relationship Id="rId642" Type="http://schemas.openxmlformats.org/officeDocument/2006/relationships/customXml" Target="../customXml/item642.xml"/><Relationship Id="rId1065" Type="http://schemas.openxmlformats.org/officeDocument/2006/relationships/customXml" Target="../customXml/item1065.xml"/><Relationship Id="rId1272" Type="http://schemas.openxmlformats.org/officeDocument/2006/relationships/customXml" Target="../customXml/item1272.xml"/><Relationship Id="rId2116" Type="http://schemas.openxmlformats.org/officeDocument/2006/relationships/customXml" Target="../customXml/item2116.xml"/><Relationship Id="rId2323" Type="http://schemas.openxmlformats.org/officeDocument/2006/relationships/customXml" Target="../customXml/item2323.xml"/><Relationship Id="rId2530" Type="http://schemas.openxmlformats.org/officeDocument/2006/relationships/customXml" Target="../customXml/item2530.xml"/><Relationship Id="rId502" Type="http://schemas.openxmlformats.org/officeDocument/2006/relationships/customXml" Target="../customXml/item502.xml"/><Relationship Id="rId1132" Type="http://schemas.openxmlformats.org/officeDocument/2006/relationships/customXml" Target="../customXml/item1132.xml"/><Relationship Id="rId3097" Type="http://schemas.openxmlformats.org/officeDocument/2006/relationships/customXml" Target="../customXml/item3097.xml"/><Relationship Id="rId1949" Type="http://schemas.openxmlformats.org/officeDocument/2006/relationships/customXml" Target="../customXml/item1949.xml"/><Relationship Id="rId3164" Type="http://schemas.openxmlformats.org/officeDocument/2006/relationships/customXml" Target="../customXml/item3164.xml"/><Relationship Id="rId292" Type="http://schemas.openxmlformats.org/officeDocument/2006/relationships/customXml" Target="../customXml/item292.xml"/><Relationship Id="rId1809" Type="http://schemas.openxmlformats.org/officeDocument/2006/relationships/customXml" Target="../customXml/item1809.xml"/><Relationship Id="rId3371" Type="http://schemas.openxmlformats.org/officeDocument/2006/relationships/customXml" Target="../customXml/item3371.xml"/><Relationship Id="rId2180" Type="http://schemas.openxmlformats.org/officeDocument/2006/relationships/customXml" Target="../customXml/item2180.xml"/><Relationship Id="rId3024" Type="http://schemas.openxmlformats.org/officeDocument/2006/relationships/customXml" Target="../customXml/item3024.xml"/><Relationship Id="rId3231" Type="http://schemas.openxmlformats.org/officeDocument/2006/relationships/customXml" Target="../customXml/item3231.xml"/><Relationship Id="rId152" Type="http://schemas.openxmlformats.org/officeDocument/2006/relationships/customXml" Target="../customXml/item152.xml"/><Relationship Id="rId2040" Type="http://schemas.openxmlformats.org/officeDocument/2006/relationships/customXml" Target="../customXml/item2040.xml"/><Relationship Id="rId2997" Type="http://schemas.openxmlformats.org/officeDocument/2006/relationships/customXml" Target="../customXml/item2997.xml"/><Relationship Id="rId969" Type="http://schemas.openxmlformats.org/officeDocument/2006/relationships/customXml" Target="../customXml/item969.xml"/><Relationship Id="rId1599" Type="http://schemas.openxmlformats.org/officeDocument/2006/relationships/customXml" Target="../customXml/item1599.xml"/><Relationship Id="rId1459" Type="http://schemas.openxmlformats.org/officeDocument/2006/relationships/customXml" Target="../customXml/item1459.xml"/><Relationship Id="rId2857" Type="http://schemas.openxmlformats.org/officeDocument/2006/relationships/customXml" Target="../customXml/item2857.xml"/><Relationship Id="rId98" Type="http://schemas.openxmlformats.org/officeDocument/2006/relationships/customXml" Target="../customXml/item98.xml"/><Relationship Id="rId829" Type="http://schemas.openxmlformats.org/officeDocument/2006/relationships/customXml" Target="../customXml/item829.xml"/><Relationship Id="rId1666" Type="http://schemas.openxmlformats.org/officeDocument/2006/relationships/customXml" Target="../customXml/item1666.xml"/><Relationship Id="rId1873" Type="http://schemas.openxmlformats.org/officeDocument/2006/relationships/customXml" Target="../customXml/item1873.xml"/><Relationship Id="rId2717" Type="http://schemas.openxmlformats.org/officeDocument/2006/relationships/customXml" Target="../customXml/item2717.xml"/><Relationship Id="rId2924" Type="http://schemas.openxmlformats.org/officeDocument/2006/relationships/customXml" Target="../customXml/item2924.xml"/><Relationship Id="rId1319" Type="http://schemas.openxmlformats.org/officeDocument/2006/relationships/customXml" Target="../customXml/item1319.xml"/><Relationship Id="rId1526" Type="http://schemas.openxmlformats.org/officeDocument/2006/relationships/customXml" Target="../customXml/item1526.xml"/><Relationship Id="rId1733" Type="http://schemas.openxmlformats.org/officeDocument/2006/relationships/customXml" Target="../customXml/item1733.xml"/><Relationship Id="rId1940" Type="http://schemas.openxmlformats.org/officeDocument/2006/relationships/customXml" Target="../customXml/item1940.xml"/><Relationship Id="rId25" Type="http://schemas.openxmlformats.org/officeDocument/2006/relationships/customXml" Target="../customXml/item25.xml"/><Relationship Id="rId1800" Type="http://schemas.openxmlformats.org/officeDocument/2006/relationships/customXml" Target="../customXml/item1800.xml"/><Relationship Id="rId3558" Type="http://schemas.openxmlformats.org/officeDocument/2006/relationships/slide" Target="slides/slide10.xml"/><Relationship Id="rId479" Type="http://schemas.openxmlformats.org/officeDocument/2006/relationships/customXml" Target="../customXml/item479.xml"/><Relationship Id="rId686" Type="http://schemas.openxmlformats.org/officeDocument/2006/relationships/customXml" Target="../customXml/item686.xml"/><Relationship Id="rId893" Type="http://schemas.openxmlformats.org/officeDocument/2006/relationships/customXml" Target="../customXml/item893.xml"/><Relationship Id="rId2367" Type="http://schemas.openxmlformats.org/officeDocument/2006/relationships/customXml" Target="../customXml/item2367.xml"/><Relationship Id="rId2574" Type="http://schemas.openxmlformats.org/officeDocument/2006/relationships/customXml" Target="../customXml/item2574.xml"/><Relationship Id="rId2781" Type="http://schemas.openxmlformats.org/officeDocument/2006/relationships/customXml" Target="../customXml/item2781.xml"/><Relationship Id="rId3418" Type="http://schemas.openxmlformats.org/officeDocument/2006/relationships/customXml" Target="../customXml/item3418.xml"/><Relationship Id="rId339" Type="http://schemas.openxmlformats.org/officeDocument/2006/relationships/customXml" Target="../customXml/item339.xml"/><Relationship Id="rId546" Type="http://schemas.openxmlformats.org/officeDocument/2006/relationships/customXml" Target="../customXml/item546.xml"/><Relationship Id="rId753" Type="http://schemas.openxmlformats.org/officeDocument/2006/relationships/customXml" Target="../customXml/item753.xml"/><Relationship Id="rId1176" Type="http://schemas.openxmlformats.org/officeDocument/2006/relationships/customXml" Target="../customXml/item1176.xml"/><Relationship Id="rId1383" Type="http://schemas.openxmlformats.org/officeDocument/2006/relationships/customXml" Target="../customXml/item1383.xml"/><Relationship Id="rId2227" Type="http://schemas.openxmlformats.org/officeDocument/2006/relationships/customXml" Target="../customXml/item2227.xml"/><Relationship Id="rId2434" Type="http://schemas.openxmlformats.org/officeDocument/2006/relationships/customXml" Target="../customXml/item2434.xml"/><Relationship Id="rId406" Type="http://schemas.openxmlformats.org/officeDocument/2006/relationships/customXml" Target="../customXml/item406.xml"/><Relationship Id="rId960" Type="http://schemas.openxmlformats.org/officeDocument/2006/relationships/customXml" Target="../customXml/item960.xml"/><Relationship Id="rId1036" Type="http://schemas.openxmlformats.org/officeDocument/2006/relationships/customXml" Target="../customXml/item1036.xml"/><Relationship Id="rId1243" Type="http://schemas.openxmlformats.org/officeDocument/2006/relationships/customXml" Target="../customXml/item1243.xml"/><Relationship Id="rId1590" Type="http://schemas.openxmlformats.org/officeDocument/2006/relationships/customXml" Target="../customXml/item1590.xml"/><Relationship Id="rId2641" Type="http://schemas.openxmlformats.org/officeDocument/2006/relationships/customXml" Target="../customXml/item2641.xml"/><Relationship Id="rId613" Type="http://schemas.openxmlformats.org/officeDocument/2006/relationships/customXml" Target="../customXml/item613.xml"/><Relationship Id="rId820" Type="http://schemas.openxmlformats.org/officeDocument/2006/relationships/customXml" Target="../customXml/item820.xml"/><Relationship Id="rId1450" Type="http://schemas.openxmlformats.org/officeDocument/2006/relationships/customXml" Target="../customXml/item1450.xml"/><Relationship Id="rId2501" Type="http://schemas.openxmlformats.org/officeDocument/2006/relationships/customXml" Target="../customXml/item2501.xml"/><Relationship Id="rId1103" Type="http://schemas.openxmlformats.org/officeDocument/2006/relationships/customXml" Target="../customXml/item1103.xml"/><Relationship Id="rId1310" Type="http://schemas.openxmlformats.org/officeDocument/2006/relationships/customXml" Target="../customXml/item1310.xml"/><Relationship Id="rId3068" Type="http://schemas.openxmlformats.org/officeDocument/2006/relationships/customXml" Target="../customXml/item3068.xml"/><Relationship Id="rId3275" Type="http://schemas.openxmlformats.org/officeDocument/2006/relationships/customXml" Target="../customXml/item3275.xml"/><Relationship Id="rId3482" Type="http://schemas.openxmlformats.org/officeDocument/2006/relationships/customXml" Target="../customXml/item3482.xml"/><Relationship Id="rId196" Type="http://schemas.openxmlformats.org/officeDocument/2006/relationships/customXml" Target="../customXml/item196.xml"/><Relationship Id="rId2084" Type="http://schemas.openxmlformats.org/officeDocument/2006/relationships/customXml" Target="../customXml/item2084.xml"/><Relationship Id="rId2291" Type="http://schemas.openxmlformats.org/officeDocument/2006/relationships/customXml" Target="../customXml/item2291.xml"/><Relationship Id="rId3135" Type="http://schemas.openxmlformats.org/officeDocument/2006/relationships/customXml" Target="../customXml/item3135.xml"/><Relationship Id="rId3342" Type="http://schemas.openxmlformats.org/officeDocument/2006/relationships/customXml" Target="../customXml/item3342.xml"/><Relationship Id="rId263" Type="http://schemas.openxmlformats.org/officeDocument/2006/relationships/customXml" Target="../customXml/item263.xml"/><Relationship Id="rId470" Type="http://schemas.openxmlformats.org/officeDocument/2006/relationships/customXml" Target="../customXml/item470.xml"/><Relationship Id="rId2151" Type="http://schemas.openxmlformats.org/officeDocument/2006/relationships/customXml" Target="../customXml/item2151.xml"/><Relationship Id="rId3202" Type="http://schemas.openxmlformats.org/officeDocument/2006/relationships/customXml" Target="../customXml/item3202.xml"/><Relationship Id="rId123" Type="http://schemas.openxmlformats.org/officeDocument/2006/relationships/customXml" Target="../customXml/item123.xml"/><Relationship Id="rId330" Type="http://schemas.openxmlformats.org/officeDocument/2006/relationships/customXml" Target="../customXml/item330.xml"/><Relationship Id="rId2011" Type="http://schemas.openxmlformats.org/officeDocument/2006/relationships/customXml" Target="../customXml/item2011.xml"/><Relationship Id="rId2968" Type="http://schemas.openxmlformats.org/officeDocument/2006/relationships/customXml" Target="../customXml/item2968.xml"/><Relationship Id="rId1777" Type="http://schemas.openxmlformats.org/officeDocument/2006/relationships/customXml" Target="../customXml/item1777.xml"/><Relationship Id="rId1984" Type="http://schemas.openxmlformats.org/officeDocument/2006/relationships/customXml" Target="../customXml/item1984.xml"/><Relationship Id="rId2828" Type="http://schemas.openxmlformats.org/officeDocument/2006/relationships/customXml" Target="../customXml/item2828.xml"/><Relationship Id="rId69" Type="http://schemas.openxmlformats.org/officeDocument/2006/relationships/customXml" Target="../customXml/item69.xml"/><Relationship Id="rId1637" Type="http://schemas.openxmlformats.org/officeDocument/2006/relationships/customXml" Target="../customXml/item1637.xml"/><Relationship Id="rId1844" Type="http://schemas.openxmlformats.org/officeDocument/2006/relationships/customXml" Target="../customXml/item1844.xml"/><Relationship Id="rId1704" Type="http://schemas.openxmlformats.org/officeDocument/2006/relationships/customXml" Target="../customXml/item1704.xml"/><Relationship Id="rId1911" Type="http://schemas.openxmlformats.org/officeDocument/2006/relationships/customXml" Target="../customXml/item1911.xml"/><Relationship Id="rId797" Type="http://schemas.openxmlformats.org/officeDocument/2006/relationships/customXml" Target="../customXml/item797.xml"/><Relationship Id="rId2478" Type="http://schemas.openxmlformats.org/officeDocument/2006/relationships/customXml" Target="../customXml/item2478.xml"/><Relationship Id="rId1287" Type="http://schemas.openxmlformats.org/officeDocument/2006/relationships/customXml" Target="../customXml/item1287.xml"/><Relationship Id="rId2685" Type="http://schemas.openxmlformats.org/officeDocument/2006/relationships/customXml" Target="../customXml/item2685.xml"/><Relationship Id="rId2892" Type="http://schemas.openxmlformats.org/officeDocument/2006/relationships/customXml" Target="../customXml/item2892.xml"/><Relationship Id="rId3529" Type="http://schemas.openxmlformats.org/officeDocument/2006/relationships/customXml" Target="../customXml/item3529.xml"/><Relationship Id="rId657" Type="http://schemas.openxmlformats.org/officeDocument/2006/relationships/customXml" Target="../customXml/item657.xml"/><Relationship Id="rId864" Type="http://schemas.openxmlformats.org/officeDocument/2006/relationships/customXml" Target="../customXml/item864.xml"/><Relationship Id="rId1494" Type="http://schemas.openxmlformats.org/officeDocument/2006/relationships/customXml" Target="../customXml/item1494.xml"/><Relationship Id="rId2338" Type="http://schemas.openxmlformats.org/officeDocument/2006/relationships/customXml" Target="../customXml/item2338.xml"/><Relationship Id="rId2545" Type="http://schemas.openxmlformats.org/officeDocument/2006/relationships/customXml" Target="../customXml/item2545.xml"/><Relationship Id="rId2752" Type="http://schemas.openxmlformats.org/officeDocument/2006/relationships/customXml" Target="../customXml/item2752.xml"/><Relationship Id="rId517" Type="http://schemas.openxmlformats.org/officeDocument/2006/relationships/customXml" Target="../customXml/item517.xml"/><Relationship Id="rId724" Type="http://schemas.openxmlformats.org/officeDocument/2006/relationships/customXml" Target="../customXml/item724.xml"/><Relationship Id="rId931" Type="http://schemas.openxmlformats.org/officeDocument/2006/relationships/customXml" Target="../customXml/item931.xml"/><Relationship Id="rId1147" Type="http://schemas.openxmlformats.org/officeDocument/2006/relationships/customXml" Target="../customXml/item1147.xml"/><Relationship Id="rId1354" Type="http://schemas.openxmlformats.org/officeDocument/2006/relationships/customXml" Target="../customXml/item1354.xml"/><Relationship Id="rId1561" Type="http://schemas.openxmlformats.org/officeDocument/2006/relationships/customXml" Target="../customXml/item1561.xml"/><Relationship Id="rId2405" Type="http://schemas.openxmlformats.org/officeDocument/2006/relationships/customXml" Target="../customXml/item2405.xml"/><Relationship Id="rId2612" Type="http://schemas.openxmlformats.org/officeDocument/2006/relationships/customXml" Target="../customXml/item2612.xml"/><Relationship Id="rId60" Type="http://schemas.openxmlformats.org/officeDocument/2006/relationships/customXml" Target="../customXml/item60.xml"/><Relationship Id="rId1007" Type="http://schemas.openxmlformats.org/officeDocument/2006/relationships/customXml" Target="../customXml/item1007.xml"/><Relationship Id="rId1214" Type="http://schemas.openxmlformats.org/officeDocument/2006/relationships/customXml" Target="../customXml/item1214.xml"/><Relationship Id="rId1421" Type="http://schemas.openxmlformats.org/officeDocument/2006/relationships/customXml" Target="../customXml/item1421.xml"/><Relationship Id="rId3179" Type="http://schemas.openxmlformats.org/officeDocument/2006/relationships/customXml" Target="../customXml/item3179.xml"/><Relationship Id="rId3386" Type="http://schemas.openxmlformats.org/officeDocument/2006/relationships/customXml" Target="../customXml/item3386.xml"/><Relationship Id="rId2195" Type="http://schemas.openxmlformats.org/officeDocument/2006/relationships/customXml" Target="../customXml/item2195.xml"/><Relationship Id="rId3039" Type="http://schemas.openxmlformats.org/officeDocument/2006/relationships/customXml" Target="../customXml/item3039.xml"/><Relationship Id="rId3246" Type="http://schemas.openxmlformats.org/officeDocument/2006/relationships/customXml" Target="../customXml/item3246.xml"/><Relationship Id="rId3453" Type="http://schemas.openxmlformats.org/officeDocument/2006/relationships/customXml" Target="../customXml/item3453.xml"/><Relationship Id="rId167" Type="http://schemas.openxmlformats.org/officeDocument/2006/relationships/customXml" Target="../customXml/item167.xml"/><Relationship Id="rId374" Type="http://schemas.openxmlformats.org/officeDocument/2006/relationships/customXml" Target="../customXml/item374.xml"/><Relationship Id="rId581" Type="http://schemas.openxmlformats.org/officeDocument/2006/relationships/customXml" Target="../customXml/item581.xml"/><Relationship Id="rId2055" Type="http://schemas.openxmlformats.org/officeDocument/2006/relationships/customXml" Target="../customXml/item2055.xml"/><Relationship Id="rId2262" Type="http://schemas.openxmlformats.org/officeDocument/2006/relationships/customXml" Target="../customXml/item2262.xml"/><Relationship Id="rId3106" Type="http://schemas.openxmlformats.org/officeDocument/2006/relationships/customXml" Target="../customXml/item3106.xml"/><Relationship Id="rId234" Type="http://schemas.openxmlformats.org/officeDocument/2006/relationships/customXml" Target="../customXml/item234.xml"/><Relationship Id="rId3313" Type="http://schemas.openxmlformats.org/officeDocument/2006/relationships/customXml" Target="../customXml/item3313.xml"/><Relationship Id="rId3520" Type="http://schemas.openxmlformats.org/officeDocument/2006/relationships/customXml" Target="../customXml/item3520.xml"/><Relationship Id="rId441" Type="http://schemas.openxmlformats.org/officeDocument/2006/relationships/customXml" Target="../customXml/item441.xml"/><Relationship Id="rId1071" Type="http://schemas.openxmlformats.org/officeDocument/2006/relationships/customXml" Target="../customXml/item1071.xml"/><Relationship Id="rId2122" Type="http://schemas.openxmlformats.org/officeDocument/2006/relationships/customXml" Target="../customXml/item2122.xml"/><Relationship Id="rId301" Type="http://schemas.openxmlformats.org/officeDocument/2006/relationships/customXml" Target="../customXml/item301.xml"/><Relationship Id="rId1888" Type="http://schemas.openxmlformats.org/officeDocument/2006/relationships/customXml" Target="../customXml/item1888.xml"/><Relationship Id="rId2939" Type="http://schemas.openxmlformats.org/officeDocument/2006/relationships/customXml" Target="../customXml/item2939.xml"/><Relationship Id="rId1748" Type="http://schemas.openxmlformats.org/officeDocument/2006/relationships/customXml" Target="../customXml/item1748.xml"/><Relationship Id="rId1955" Type="http://schemas.openxmlformats.org/officeDocument/2006/relationships/customXml" Target="../customXml/item1955.xml"/><Relationship Id="rId3170" Type="http://schemas.openxmlformats.org/officeDocument/2006/relationships/customXml" Target="../customXml/item3170.xml"/><Relationship Id="rId1608" Type="http://schemas.openxmlformats.org/officeDocument/2006/relationships/customXml" Target="../customXml/item1608.xml"/><Relationship Id="rId1815" Type="http://schemas.openxmlformats.org/officeDocument/2006/relationships/customXml" Target="../customXml/item1815.xml"/><Relationship Id="rId3030" Type="http://schemas.openxmlformats.org/officeDocument/2006/relationships/customXml" Target="../customXml/item3030.xml"/><Relationship Id="rId2589" Type="http://schemas.openxmlformats.org/officeDocument/2006/relationships/customXml" Target="../customXml/item2589.xml"/><Relationship Id="rId2796" Type="http://schemas.openxmlformats.org/officeDocument/2006/relationships/customXml" Target="../customXml/item2796.xml"/><Relationship Id="rId768" Type="http://schemas.openxmlformats.org/officeDocument/2006/relationships/customXml" Target="../customXml/item768.xml"/><Relationship Id="rId975" Type="http://schemas.openxmlformats.org/officeDocument/2006/relationships/customXml" Target="../customXml/item975.xml"/><Relationship Id="rId1398" Type="http://schemas.openxmlformats.org/officeDocument/2006/relationships/customXml" Target="../customXml/item1398.xml"/><Relationship Id="rId2449" Type="http://schemas.openxmlformats.org/officeDocument/2006/relationships/customXml" Target="../customXml/item2449.xml"/><Relationship Id="rId2656" Type="http://schemas.openxmlformats.org/officeDocument/2006/relationships/customXml" Target="../customXml/item2656.xml"/><Relationship Id="rId2863" Type="http://schemas.openxmlformats.org/officeDocument/2006/relationships/customXml" Target="../customXml/item2863.xml"/><Relationship Id="rId628" Type="http://schemas.openxmlformats.org/officeDocument/2006/relationships/customXml" Target="../customXml/item628.xml"/><Relationship Id="rId835" Type="http://schemas.openxmlformats.org/officeDocument/2006/relationships/customXml" Target="../customXml/item835.xml"/><Relationship Id="rId1258" Type="http://schemas.openxmlformats.org/officeDocument/2006/relationships/customXml" Target="../customXml/item1258.xml"/><Relationship Id="rId1465" Type="http://schemas.openxmlformats.org/officeDocument/2006/relationships/customXml" Target="../customXml/item1465.xml"/><Relationship Id="rId1672" Type="http://schemas.openxmlformats.org/officeDocument/2006/relationships/customXml" Target="../customXml/item1672.xml"/><Relationship Id="rId2309" Type="http://schemas.openxmlformats.org/officeDocument/2006/relationships/customXml" Target="../customXml/item2309.xml"/><Relationship Id="rId2516" Type="http://schemas.openxmlformats.org/officeDocument/2006/relationships/customXml" Target="../customXml/item2516.xml"/><Relationship Id="rId2723" Type="http://schemas.openxmlformats.org/officeDocument/2006/relationships/customXml" Target="../customXml/item2723.xml"/><Relationship Id="rId1118" Type="http://schemas.openxmlformats.org/officeDocument/2006/relationships/customXml" Target="../customXml/item1118.xml"/><Relationship Id="rId1325" Type="http://schemas.openxmlformats.org/officeDocument/2006/relationships/customXml" Target="../customXml/item1325.xml"/><Relationship Id="rId1532" Type="http://schemas.openxmlformats.org/officeDocument/2006/relationships/customXml" Target="../customXml/item1532.xml"/><Relationship Id="rId2930" Type="http://schemas.openxmlformats.org/officeDocument/2006/relationships/customXml" Target="../customXml/item2930.xml"/><Relationship Id="rId902" Type="http://schemas.openxmlformats.org/officeDocument/2006/relationships/customXml" Target="../customXml/item902.xml"/><Relationship Id="rId3497" Type="http://schemas.openxmlformats.org/officeDocument/2006/relationships/customXml" Target="../customXml/item3497.xml"/><Relationship Id="rId31" Type="http://schemas.openxmlformats.org/officeDocument/2006/relationships/customXml" Target="../customXml/item31.xml"/><Relationship Id="rId2099" Type="http://schemas.openxmlformats.org/officeDocument/2006/relationships/customXml" Target="../customXml/item2099.xml"/><Relationship Id="rId278" Type="http://schemas.openxmlformats.org/officeDocument/2006/relationships/customXml" Target="../customXml/item278.xml"/><Relationship Id="rId3357" Type="http://schemas.openxmlformats.org/officeDocument/2006/relationships/customXml" Target="../customXml/item3357.xml"/><Relationship Id="rId3564" Type="http://schemas.openxmlformats.org/officeDocument/2006/relationships/slide" Target="slides/slide16.xml"/><Relationship Id="rId485" Type="http://schemas.openxmlformats.org/officeDocument/2006/relationships/customXml" Target="../customXml/item485.xml"/><Relationship Id="rId692" Type="http://schemas.openxmlformats.org/officeDocument/2006/relationships/customXml" Target="../customXml/item692.xml"/><Relationship Id="rId2166" Type="http://schemas.openxmlformats.org/officeDocument/2006/relationships/customXml" Target="../customXml/item2166.xml"/><Relationship Id="rId2373" Type="http://schemas.openxmlformats.org/officeDocument/2006/relationships/customXml" Target="../customXml/item2373.xml"/><Relationship Id="rId2580" Type="http://schemas.openxmlformats.org/officeDocument/2006/relationships/customXml" Target="../customXml/item2580.xml"/><Relationship Id="rId3217" Type="http://schemas.openxmlformats.org/officeDocument/2006/relationships/customXml" Target="../customXml/item3217.xml"/><Relationship Id="rId3424" Type="http://schemas.openxmlformats.org/officeDocument/2006/relationships/customXml" Target="../customXml/item3424.xml"/><Relationship Id="rId138" Type="http://schemas.openxmlformats.org/officeDocument/2006/relationships/customXml" Target="../customXml/item138.xml"/><Relationship Id="rId345" Type="http://schemas.openxmlformats.org/officeDocument/2006/relationships/customXml" Target="../customXml/item345.xml"/><Relationship Id="rId552" Type="http://schemas.openxmlformats.org/officeDocument/2006/relationships/customXml" Target="../customXml/item552.xml"/><Relationship Id="rId1182" Type="http://schemas.openxmlformats.org/officeDocument/2006/relationships/customXml" Target="../customXml/item1182.xml"/><Relationship Id="rId2026" Type="http://schemas.openxmlformats.org/officeDocument/2006/relationships/customXml" Target="../customXml/item2026.xml"/><Relationship Id="rId2233" Type="http://schemas.openxmlformats.org/officeDocument/2006/relationships/customXml" Target="../customXml/item2233.xml"/><Relationship Id="rId2440" Type="http://schemas.openxmlformats.org/officeDocument/2006/relationships/customXml" Target="../customXml/item2440.xml"/><Relationship Id="rId205" Type="http://schemas.openxmlformats.org/officeDocument/2006/relationships/customXml" Target="../customXml/item205.xml"/><Relationship Id="rId412" Type="http://schemas.openxmlformats.org/officeDocument/2006/relationships/customXml" Target="../customXml/item412.xml"/><Relationship Id="rId1042" Type="http://schemas.openxmlformats.org/officeDocument/2006/relationships/customXml" Target="../customXml/item1042.xml"/><Relationship Id="rId2300" Type="http://schemas.openxmlformats.org/officeDocument/2006/relationships/customXml" Target="../customXml/item2300.xml"/><Relationship Id="rId1999" Type="http://schemas.openxmlformats.org/officeDocument/2006/relationships/customXml" Target="../customXml/item1999.xml"/><Relationship Id="rId1859" Type="http://schemas.openxmlformats.org/officeDocument/2006/relationships/customXml" Target="../customXml/item1859.xml"/><Relationship Id="rId3074" Type="http://schemas.openxmlformats.org/officeDocument/2006/relationships/customXml" Target="../customXml/item3074.xml"/><Relationship Id="rId1719" Type="http://schemas.openxmlformats.org/officeDocument/2006/relationships/customXml" Target="../customXml/item1719.xml"/><Relationship Id="rId1926" Type="http://schemas.openxmlformats.org/officeDocument/2006/relationships/customXml" Target="../customXml/item1926.xml"/><Relationship Id="rId3281" Type="http://schemas.openxmlformats.org/officeDocument/2006/relationships/customXml" Target="../customXml/item3281.xml"/><Relationship Id="rId2090" Type="http://schemas.openxmlformats.org/officeDocument/2006/relationships/customXml" Target="../customXml/item2090.xml"/><Relationship Id="rId3141" Type="http://schemas.openxmlformats.org/officeDocument/2006/relationships/customXml" Target="../customXml/item3141.xml"/><Relationship Id="rId3001" Type="http://schemas.openxmlformats.org/officeDocument/2006/relationships/customXml" Target="../customXml/item3001.xml"/><Relationship Id="rId879" Type="http://schemas.openxmlformats.org/officeDocument/2006/relationships/customXml" Target="../customXml/item879.xml"/><Relationship Id="rId2767" Type="http://schemas.openxmlformats.org/officeDocument/2006/relationships/customXml" Target="../customXml/item2767.xml"/><Relationship Id="rId739" Type="http://schemas.openxmlformats.org/officeDocument/2006/relationships/customXml" Target="../customXml/item739.xml"/><Relationship Id="rId1369" Type="http://schemas.openxmlformats.org/officeDocument/2006/relationships/customXml" Target="../customXml/item1369.xml"/><Relationship Id="rId1576" Type="http://schemas.openxmlformats.org/officeDocument/2006/relationships/customXml" Target="../customXml/item1576.xml"/><Relationship Id="rId2974" Type="http://schemas.openxmlformats.org/officeDocument/2006/relationships/customXml" Target="../customXml/item2974.xml"/><Relationship Id="rId946" Type="http://schemas.openxmlformats.org/officeDocument/2006/relationships/customXml" Target="../customXml/item946.xml"/><Relationship Id="rId1229" Type="http://schemas.openxmlformats.org/officeDocument/2006/relationships/customXml" Target="../customXml/item1229.xml"/><Relationship Id="rId1783" Type="http://schemas.openxmlformats.org/officeDocument/2006/relationships/customXml" Target="../customXml/item1783.xml"/><Relationship Id="rId1990" Type="http://schemas.openxmlformats.org/officeDocument/2006/relationships/customXml" Target="../customXml/item1990.xml"/><Relationship Id="rId2627" Type="http://schemas.openxmlformats.org/officeDocument/2006/relationships/customXml" Target="../customXml/item2627.xml"/><Relationship Id="rId2834" Type="http://schemas.openxmlformats.org/officeDocument/2006/relationships/customXml" Target="../customXml/item2834.xml"/><Relationship Id="rId75" Type="http://schemas.openxmlformats.org/officeDocument/2006/relationships/customXml" Target="../customXml/item75.xml"/><Relationship Id="rId806" Type="http://schemas.openxmlformats.org/officeDocument/2006/relationships/customXml" Target="../customXml/item806.xml"/><Relationship Id="rId1436" Type="http://schemas.openxmlformats.org/officeDocument/2006/relationships/customXml" Target="../customXml/item1436.xml"/><Relationship Id="rId1643" Type="http://schemas.openxmlformats.org/officeDocument/2006/relationships/customXml" Target="../customXml/item1643.xml"/><Relationship Id="rId1850" Type="http://schemas.openxmlformats.org/officeDocument/2006/relationships/customXml" Target="../customXml/item1850.xml"/><Relationship Id="rId2901" Type="http://schemas.openxmlformats.org/officeDocument/2006/relationships/customXml" Target="../customXml/item2901.xml"/><Relationship Id="rId1503" Type="http://schemas.openxmlformats.org/officeDocument/2006/relationships/customXml" Target="../customXml/item1503.xml"/><Relationship Id="rId1710" Type="http://schemas.openxmlformats.org/officeDocument/2006/relationships/customXml" Target="../customXml/item1710.xml"/><Relationship Id="rId3468" Type="http://schemas.openxmlformats.org/officeDocument/2006/relationships/customXml" Target="../customXml/item3468.xml"/><Relationship Id="rId389" Type="http://schemas.openxmlformats.org/officeDocument/2006/relationships/customXml" Target="../customXml/item389.xml"/><Relationship Id="rId596" Type="http://schemas.openxmlformats.org/officeDocument/2006/relationships/customXml" Target="../customXml/item596.xml"/><Relationship Id="rId2277" Type="http://schemas.openxmlformats.org/officeDocument/2006/relationships/customXml" Target="../customXml/item2277.xml"/><Relationship Id="rId2484" Type="http://schemas.openxmlformats.org/officeDocument/2006/relationships/customXml" Target="../customXml/item2484.xml"/><Relationship Id="rId2691" Type="http://schemas.openxmlformats.org/officeDocument/2006/relationships/customXml" Target="../customXml/item2691.xml"/><Relationship Id="rId3328" Type="http://schemas.openxmlformats.org/officeDocument/2006/relationships/customXml" Target="../customXml/item3328.xml"/><Relationship Id="rId3535" Type="http://schemas.openxmlformats.org/officeDocument/2006/relationships/customXml" Target="../customXml/item3535.xml"/><Relationship Id="rId249" Type="http://schemas.openxmlformats.org/officeDocument/2006/relationships/customXml" Target="../customXml/item249.xml"/><Relationship Id="rId456" Type="http://schemas.openxmlformats.org/officeDocument/2006/relationships/customXml" Target="../customXml/item456.xml"/><Relationship Id="rId663" Type="http://schemas.openxmlformats.org/officeDocument/2006/relationships/customXml" Target="../customXml/item663.xml"/><Relationship Id="rId870" Type="http://schemas.openxmlformats.org/officeDocument/2006/relationships/customXml" Target="../customXml/item870.xml"/><Relationship Id="rId1086" Type="http://schemas.openxmlformats.org/officeDocument/2006/relationships/customXml" Target="../customXml/item1086.xml"/><Relationship Id="rId1293" Type="http://schemas.openxmlformats.org/officeDocument/2006/relationships/customXml" Target="../customXml/item1293.xml"/><Relationship Id="rId2137" Type="http://schemas.openxmlformats.org/officeDocument/2006/relationships/customXml" Target="../customXml/item2137.xml"/><Relationship Id="rId2344" Type="http://schemas.openxmlformats.org/officeDocument/2006/relationships/customXml" Target="../customXml/item2344.xml"/><Relationship Id="rId2551" Type="http://schemas.openxmlformats.org/officeDocument/2006/relationships/customXml" Target="../customXml/item2551.xml"/><Relationship Id="rId109" Type="http://schemas.openxmlformats.org/officeDocument/2006/relationships/customXml" Target="../customXml/item109.xml"/><Relationship Id="rId316" Type="http://schemas.openxmlformats.org/officeDocument/2006/relationships/customXml" Target="../customXml/item316.xml"/><Relationship Id="rId523" Type="http://schemas.openxmlformats.org/officeDocument/2006/relationships/customXml" Target="../customXml/item523.xml"/><Relationship Id="rId1153" Type="http://schemas.openxmlformats.org/officeDocument/2006/relationships/customXml" Target="../customXml/item1153.xml"/><Relationship Id="rId2204" Type="http://schemas.openxmlformats.org/officeDocument/2006/relationships/customXml" Target="../customXml/item2204.xml"/><Relationship Id="rId730" Type="http://schemas.openxmlformats.org/officeDocument/2006/relationships/customXml" Target="../customXml/item730.xml"/><Relationship Id="rId1013" Type="http://schemas.openxmlformats.org/officeDocument/2006/relationships/customXml" Target="../customXml/item1013.xml"/><Relationship Id="rId1360" Type="http://schemas.openxmlformats.org/officeDocument/2006/relationships/customXml" Target="../customXml/item1360.xml"/><Relationship Id="rId2411" Type="http://schemas.openxmlformats.org/officeDocument/2006/relationships/customXml" Target="../customXml/item2411.xml"/><Relationship Id="rId1220" Type="http://schemas.openxmlformats.org/officeDocument/2006/relationships/customXml" Target="../customXml/item1220.xml"/><Relationship Id="rId3185" Type="http://schemas.openxmlformats.org/officeDocument/2006/relationships/customXml" Target="../customXml/item3185.xml"/><Relationship Id="rId3392" Type="http://schemas.openxmlformats.org/officeDocument/2006/relationships/customXml" Target="../customXml/item3392.xml"/><Relationship Id="rId3045" Type="http://schemas.openxmlformats.org/officeDocument/2006/relationships/customXml" Target="../customXml/item3045.xml"/><Relationship Id="rId3252" Type="http://schemas.openxmlformats.org/officeDocument/2006/relationships/customXml" Target="../customXml/item3252.xml"/><Relationship Id="rId173" Type="http://schemas.openxmlformats.org/officeDocument/2006/relationships/customXml" Target="../customXml/item173.xml"/><Relationship Id="rId380" Type="http://schemas.openxmlformats.org/officeDocument/2006/relationships/customXml" Target="../customXml/item380.xml"/><Relationship Id="rId2061" Type="http://schemas.openxmlformats.org/officeDocument/2006/relationships/customXml" Target="../customXml/item2061.xml"/><Relationship Id="rId3112" Type="http://schemas.openxmlformats.org/officeDocument/2006/relationships/customXml" Target="../customXml/item3112.xml"/><Relationship Id="rId240" Type="http://schemas.openxmlformats.org/officeDocument/2006/relationships/customXml" Target="../customXml/item240.xml"/><Relationship Id="rId100" Type="http://schemas.openxmlformats.org/officeDocument/2006/relationships/customXml" Target="../customXml/item100.xml"/><Relationship Id="rId2878" Type="http://schemas.openxmlformats.org/officeDocument/2006/relationships/customXml" Target="../customXml/item2878.xml"/><Relationship Id="rId1687" Type="http://schemas.openxmlformats.org/officeDocument/2006/relationships/customXml" Target="../customXml/item1687.xml"/><Relationship Id="rId1894" Type="http://schemas.openxmlformats.org/officeDocument/2006/relationships/customXml" Target="../customXml/item1894.xml"/><Relationship Id="rId2738" Type="http://schemas.openxmlformats.org/officeDocument/2006/relationships/customXml" Target="../customXml/item2738.xml"/><Relationship Id="rId2945" Type="http://schemas.openxmlformats.org/officeDocument/2006/relationships/customXml" Target="../customXml/item2945.xml"/><Relationship Id="rId917" Type="http://schemas.openxmlformats.org/officeDocument/2006/relationships/customXml" Target="../customXml/item917.xml"/><Relationship Id="rId1547" Type="http://schemas.openxmlformats.org/officeDocument/2006/relationships/customXml" Target="../customXml/item1547.xml"/><Relationship Id="rId1754" Type="http://schemas.openxmlformats.org/officeDocument/2006/relationships/customXml" Target="../customXml/item1754.xml"/><Relationship Id="rId1961" Type="http://schemas.openxmlformats.org/officeDocument/2006/relationships/customXml" Target="../customXml/item1961.xml"/><Relationship Id="rId2805" Type="http://schemas.openxmlformats.org/officeDocument/2006/relationships/customXml" Target="../customXml/item2805.xml"/><Relationship Id="rId46" Type="http://schemas.openxmlformats.org/officeDocument/2006/relationships/customXml" Target="../customXml/item46.xml"/><Relationship Id="rId1407" Type="http://schemas.openxmlformats.org/officeDocument/2006/relationships/customXml" Target="../customXml/item1407.xml"/><Relationship Id="rId1614" Type="http://schemas.openxmlformats.org/officeDocument/2006/relationships/customXml" Target="../customXml/item1614.xml"/><Relationship Id="rId1821" Type="http://schemas.openxmlformats.org/officeDocument/2006/relationships/customXml" Target="../customXml/item1821.xml"/><Relationship Id="rId2388" Type="http://schemas.openxmlformats.org/officeDocument/2006/relationships/customXml" Target="../customXml/item2388.xml"/><Relationship Id="rId2595" Type="http://schemas.openxmlformats.org/officeDocument/2006/relationships/customXml" Target="../customXml/item2595.xml"/><Relationship Id="rId3439" Type="http://schemas.openxmlformats.org/officeDocument/2006/relationships/customXml" Target="../customXml/item3439.xml"/><Relationship Id="rId567" Type="http://schemas.openxmlformats.org/officeDocument/2006/relationships/customXml" Target="../customXml/item567.xml"/><Relationship Id="rId1197" Type="http://schemas.openxmlformats.org/officeDocument/2006/relationships/customXml" Target="../customXml/item1197.xml"/><Relationship Id="rId2248" Type="http://schemas.openxmlformats.org/officeDocument/2006/relationships/customXml" Target="../customXml/item2248.xml"/><Relationship Id="rId774" Type="http://schemas.openxmlformats.org/officeDocument/2006/relationships/customXml" Target="../customXml/item774.xml"/><Relationship Id="rId981" Type="http://schemas.openxmlformats.org/officeDocument/2006/relationships/customXml" Target="../customXml/item981.xml"/><Relationship Id="rId1057" Type="http://schemas.openxmlformats.org/officeDocument/2006/relationships/customXml" Target="../customXml/item1057.xml"/><Relationship Id="rId2455" Type="http://schemas.openxmlformats.org/officeDocument/2006/relationships/customXml" Target="../customXml/item2455.xml"/><Relationship Id="rId2662" Type="http://schemas.openxmlformats.org/officeDocument/2006/relationships/customXml" Target="../customXml/item2662.xml"/><Relationship Id="rId3506" Type="http://schemas.openxmlformats.org/officeDocument/2006/relationships/customXml" Target="../customXml/item3506.xml"/><Relationship Id="rId427" Type="http://schemas.openxmlformats.org/officeDocument/2006/relationships/customXml" Target="../customXml/item427.xml"/><Relationship Id="rId634" Type="http://schemas.openxmlformats.org/officeDocument/2006/relationships/customXml" Target="../customXml/item634.xml"/><Relationship Id="rId841" Type="http://schemas.openxmlformats.org/officeDocument/2006/relationships/customXml" Target="../customXml/item841.xml"/><Relationship Id="rId1264" Type="http://schemas.openxmlformats.org/officeDocument/2006/relationships/customXml" Target="../customXml/item1264.xml"/><Relationship Id="rId1471" Type="http://schemas.openxmlformats.org/officeDocument/2006/relationships/customXml" Target="../customXml/item1471.xml"/><Relationship Id="rId2108" Type="http://schemas.openxmlformats.org/officeDocument/2006/relationships/customXml" Target="../customXml/item2108.xml"/><Relationship Id="rId2315" Type="http://schemas.openxmlformats.org/officeDocument/2006/relationships/customXml" Target="../customXml/item2315.xml"/><Relationship Id="rId2522" Type="http://schemas.openxmlformats.org/officeDocument/2006/relationships/customXml" Target="../customXml/item2522.xml"/><Relationship Id="rId701" Type="http://schemas.openxmlformats.org/officeDocument/2006/relationships/customXml" Target="../customXml/item701.xml"/><Relationship Id="rId1124" Type="http://schemas.openxmlformats.org/officeDocument/2006/relationships/customXml" Target="../customXml/item1124.xml"/><Relationship Id="rId1331" Type="http://schemas.openxmlformats.org/officeDocument/2006/relationships/customXml" Target="../customXml/item1331.xml"/><Relationship Id="rId3089" Type="http://schemas.openxmlformats.org/officeDocument/2006/relationships/customXml" Target="../customXml/item3089.xml"/><Relationship Id="rId3296" Type="http://schemas.openxmlformats.org/officeDocument/2006/relationships/customXml" Target="../customXml/item3296.xml"/><Relationship Id="rId3156" Type="http://schemas.openxmlformats.org/officeDocument/2006/relationships/customXml" Target="../customXml/item3156.xml"/><Relationship Id="rId3363" Type="http://schemas.openxmlformats.org/officeDocument/2006/relationships/customXml" Target="../customXml/item3363.xml"/><Relationship Id="rId284" Type="http://schemas.openxmlformats.org/officeDocument/2006/relationships/customXml" Target="../customXml/item284.xml"/><Relationship Id="rId491" Type="http://schemas.openxmlformats.org/officeDocument/2006/relationships/customXml" Target="../customXml/item491.xml"/><Relationship Id="rId2172" Type="http://schemas.openxmlformats.org/officeDocument/2006/relationships/customXml" Target="../customXml/item2172.xml"/><Relationship Id="rId3016" Type="http://schemas.openxmlformats.org/officeDocument/2006/relationships/customXml" Target="../customXml/item3016.xml"/><Relationship Id="rId3223" Type="http://schemas.openxmlformats.org/officeDocument/2006/relationships/customXml" Target="../customXml/item3223.xml"/><Relationship Id="rId3570" Type="http://schemas.openxmlformats.org/officeDocument/2006/relationships/theme" Target="theme/theme1.xml"/><Relationship Id="rId144" Type="http://schemas.openxmlformats.org/officeDocument/2006/relationships/customXml" Target="../customXml/item144.xml"/><Relationship Id="rId3430" Type="http://schemas.openxmlformats.org/officeDocument/2006/relationships/customXml" Target="../customXml/item3430.xml"/><Relationship Id="rId351" Type="http://schemas.openxmlformats.org/officeDocument/2006/relationships/customXml" Target="../customXml/item351.xml"/><Relationship Id="rId2032" Type="http://schemas.openxmlformats.org/officeDocument/2006/relationships/customXml" Target="../customXml/item2032.xml"/><Relationship Id="rId2989" Type="http://schemas.openxmlformats.org/officeDocument/2006/relationships/customXml" Target="../customXml/item2989.xml"/><Relationship Id="rId211" Type="http://schemas.openxmlformats.org/officeDocument/2006/relationships/customXml" Target="../customXml/item211.xml"/><Relationship Id="rId1798" Type="http://schemas.openxmlformats.org/officeDocument/2006/relationships/customXml" Target="../customXml/item1798.xml"/><Relationship Id="rId2849" Type="http://schemas.openxmlformats.org/officeDocument/2006/relationships/customXml" Target="../customXml/item2849.xml"/><Relationship Id="rId1658" Type="http://schemas.openxmlformats.org/officeDocument/2006/relationships/customXml" Target="../customXml/item1658.xml"/><Relationship Id="rId1865" Type="http://schemas.openxmlformats.org/officeDocument/2006/relationships/customXml" Target="../customXml/item1865.xml"/><Relationship Id="rId2709" Type="http://schemas.openxmlformats.org/officeDocument/2006/relationships/customXml" Target="../customXml/item2709.xml"/><Relationship Id="rId1518" Type="http://schemas.openxmlformats.org/officeDocument/2006/relationships/customXml" Target="../customXml/item1518.xml"/><Relationship Id="rId2916" Type="http://schemas.openxmlformats.org/officeDocument/2006/relationships/customXml" Target="../customXml/item2916.xml"/><Relationship Id="rId3080" Type="http://schemas.openxmlformats.org/officeDocument/2006/relationships/customXml" Target="../customXml/item3080.xml"/><Relationship Id="rId1725" Type="http://schemas.openxmlformats.org/officeDocument/2006/relationships/customXml" Target="../customXml/item1725.xml"/><Relationship Id="rId1932" Type="http://schemas.openxmlformats.org/officeDocument/2006/relationships/customXml" Target="../customXml/item1932.xml"/><Relationship Id="rId17" Type="http://schemas.openxmlformats.org/officeDocument/2006/relationships/customXml" Target="../customXml/item17.xml"/><Relationship Id="rId2499" Type="http://schemas.openxmlformats.org/officeDocument/2006/relationships/customXml" Target="../customXml/item2499.xml"/><Relationship Id="rId1" Type="http://schemas.openxmlformats.org/officeDocument/2006/relationships/customXml" Target="../customXml/item1.xml"/><Relationship Id="rId678" Type="http://schemas.openxmlformats.org/officeDocument/2006/relationships/customXml" Target="../customXml/item678.xml"/><Relationship Id="rId885" Type="http://schemas.openxmlformats.org/officeDocument/2006/relationships/customXml" Target="../customXml/item885.xml"/><Relationship Id="rId2359" Type="http://schemas.openxmlformats.org/officeDocument/2006/relationships/customXml" Target="../customXml/item2359.xml"/><Relationship Id="rId2566" Type="http://schemas.openxmlformats.org/officeDocument/2006/relationships/customXml" Target="../customXml/item2566.xml"/><Relationship Id="rId2773" Type="http://schemas.openxmlformats.org/officeDocument/2006/relationships/customXml" Target="../customXml/item2773.xml"/><Relationship Id="rId2980" Type="http://schemas.openxmlformats.org/officeDocument/2006/relationships/customXml" Target="../customXml/item2980.xml"/><Relationship Id="rId538" Type="http://schemas.openxmlformats.org/officeDocument/2006/relationships/customXml" Target="../customXml/item538.xml"/><Relationship Id="rId745" Type="http://schemas.openxmlformats.org/officeDocument/2006/relationships/customXml" Target="../customXml/item745.xml"/><Relationship Id="rId952" Type="http://schemas.openxmlformats.org/officeDocument/2006/relationships/customXml" Target="../customXml/item952.xml"/><Relationship Id="rId1168" Type="http://schemas.openxmlformats.org/officeDocument/2006/relationships/customXml" Target="../customXml/item1168.xml"/><Relationship Id="rId1375" Type="http://schemas.openxmlformats.org/officeDocument/2006/relationships/customXml" Target="../customXml/item1375.xml"/><Relationship Id="rId1582" Type="http://schemas.openxmlformats.org/officeDocument/2006/relationships/customXml" Target="../customXml/item1582.xml"/><Relationship Id="rId2219" Type="http://schemas.openxmlformats.org/officeDocument/2006/relationships/customXml" Target="../customXml/item2219.xml"/><Relationship Id="rId2426" Type="http://schemas.openxmlformats.org/officeDocument/2006/relationships/customXml" Target="../customXml/item2426.xml"/><Relationship Id="rId2633" Type="http://schemas.openxmlformats.org/officeDocument/2006/relationships/customXml" Target="../customXml/item2633.xml"/><Relationship Id="rId81" Type="http://schemas.openxmlformats.org/officeDocument/2006/relationships/customXml" Target="../customXml/item81.xml"/><Relationship Id="rId605" Type="http://schemas.openxmlformats.org/officeDocument/2006/relationships/customXml" Target="../customXml/item605.xml"/><Relationship Id="rId812" Type="http://schemas.openxmlformats.org/officeDocument/2006/relationships/customXml" Target="../customXml/item812.xml"/><Relationship Id="rId1028" Type="http://schemas.openxmlformats.org/officeDocument/2006/relationships/customXml" Target="../customXml/item1028.xml"/><Relationship Id="rId1235" Type="http://schemas.openxmlformats.org/officeDocument/2006/relationships/customXml" Target="../customXml/item1235.xml"/><Relationship Id="rId1442" Type="http://schemas.openxmlformats.org/officeDocument/2006/relationships/customXml" Target="../customXml/item1442.xml"/><Relationship Id="rId2840" Type="http://schemas.openxmlformats.org/officeDocument/2006/relationships/customXml" Target="../customXml/item2840.xml"/><Relationship Id="rId1302" Type="http://schemas.openxmlformats.org/officeDocument/2006/relationships/customXml" Target="../customXml/item1302.xml"/><Relationship Id="rId2700" Type="http://schemas.openxmlformats.org/officeDocument/2006/relationships/customXml" Target="../customXml/item2700.xml"/><Relationship Id="rId3267" Type="http://schemas.openxmlformats.org/officeDocument/2006/relationships/customXml" Target="../customXml/item3267.xml"/><Relationship Id="rId188" Type="http://schemas.openxmlformats.org/officeDocument/2006/relationships/customXml" Target="../customXml/item188.xml"/><Relationship Id="rId395" Type="http://schemas.openxmlformats.org/officeDocument/2006/relationships/customXml" Target="../customXml/item395.xml"/><Relationship Id="rId2076" Type="http://schemas.openxmlformats.org/officeDocument/2006/relationships/customXml" Target="../customXml/item2076.xml"/><Relationship Id="rId3474" Type="http://schemas.openxmlformats.org/officeDocument/2006/relationships/customXml" Target="../customXml/item3474.xml"/><Relationship Id="rId2283" Type="http://schemas.openxmlformats.org/officeDocument/2006/relationships/customXml" Target="../customXml/item2283.xml"/><Relationship Id="rId2490" Type="http://schemas.openxmlformats.org/officeDocument/2006/relationships/customXml" Target="../customXml/item2490.xml"/><Relationship Id="rId3127" Type="http://schemas.openxmlformats.org/officeDocument/2006/relationships/customXml" Target="../customXml/item3127.xml"/><Relationship Id="rId3334" Type="http://schemas.openxmlformats.org/officeDocument/2006/relationships/customXml" Target="../customXml/item3334.xml"/><Relationship Id="rId3541" Type="http://schemas.openxmlformats.org/officeDocument/2006/relationships/customXml" Target="../customXml/item3541.xml"/><Relationship Id="rId255" Type="http://schemas.openxmlformats.org/officeDocument/2006/relationships/customXml" Target="../customXml/item255.xml"/><Relationship Id="rId462" Type="http://schemas.openxmlformats.org/officeDocument/2006/relationships/customXml" Target="../customXml/item462.xml"/><Relationship Id="rId1092" Type="http://schemas.openxmlformats.org/officeDocument/2006/relationships/customXml" Target="../customXml/item1092.xml"/><Relationship Id="rId2143" Type="http://schemas.openxmlformats.org/officeDocument/2006/relationships/customXml" Target="../customXml/item2143.xml"/><Relationship Id="rId2350" Type="http://schemas.openxmlformats.org/officeDocument/2006/relationships/customXml" Target="../customXml/item2350.xml"/><Relationship Id="rId3401" Type="http://schemas.openxmlformats.org/officeDocument/2006/relationships/customXml" Target="../customXml/item3401.xml"/><Relationship Id="rId115" Type="http://schemas.openxmlformats.org/officeDocument/2006/relationships/customXml" Target="../customXml/item115.xml"/><Relationship Id="rId322" Type="http://schemas.openxmlformats.org/officeDocument/2006/relationships/customXml" Target="../customXml/item322.xml"/><Relationship Id="rId2003" Type="http://schemas.openxmlformats.org/officeDocument/2006/relationships/customXml" Target="../customXml/item2003.xml"/><Relationship Id="rId2210" Type="http://schemas.openxmlformats.org/officeDocument/2006/relationships/customXml" Target="../customXml/item2210.xml"/><Relationship Id="rId1769" Type="http://schemas.openxmlformats.org/officeDocument/2006/relationships/customXml" Target="../customXml/item1769.xml"/><Relationship Id="rId1976" Type="http://schemas.openxmlformats.org/officeDocument/2006/relationships/customXml" Target="../customXml/item1976.xml"/><Relationship Id="rId3191" Type="http://schemas.openxmlformats.org/officeDocument/2006/relationships/customXml" Target="../customXml/item3191.xml"/><Relationship Id="rId1629" Type="http://schemas.openxmlformats.org/officeDocument/2006/relationships/customXml" Target="../customXml/item1629.xml"/><Relationship Id="rId1836" Type="http://schemas.openxmlformats.org/officeDocument/2006/relationships/customXml" Target="../customXml/item1836.xml"/><Relationship Id="rId1903" Type="http://schemas.openxmlformats.org/officeDocument/2006/relationships/customXml" Target="../customXml/item1903.xml"/><Relationship Id="rId3051" Type="http://schemas.openxmlformats.org/officeDocument/2006/relationships/customXml" Target="../customXml/item3051.xml"/><Relationship Id="rId789" Type="http://schemas.openxmlformats.org/officeDocument/2006/relationships/customXml" Target="../customXml/item789.xml"/><Relationship Id="rId996" Type="http://schemas.openxmlformats.org/officeDocument/2006/relationships/customXml" Target="../customXml/item996.xml"/><Relationship Id="rId2677" Type="http://schemas.openxmlformats.org/officeDocument/2006/relationships/customXml" Target="../customXml/item2677.xml"/><Relationship Id="rId2884" Type="http://schemas.openxmlformats.org/officeDocument/2006/relationships/customXml" Target="../customXml/item2884.xml"/><Relationship Id="rId649" Type="http://schemas.openxmlformats.org/officeDocument/2006/relationships/customXml" Target="../customXml/item649.xml"/><Relationship Id="rId856" Type="http://schemas.openxmlformats.org/officeDocument/2006/relationships/customXml" Target="../customXml/item856.xml"/><Relationship Id="rId1279" Type="http://schemas.openxmlformats.org/officeDocument/2006/relationships/customXml" Target="../customXml/item1279.xml"/><Relationship Id="rId1486" Type="http://schemas.openxmlformats.org/officeDocument/2006/relationships/customXml" Target="../customXml/item1486.xml"/><Relationship Id="rId2537" Type="http://schemas.openxmlformats.org/officeDocument/2006/relationships/customXml" Target="../customXml/item2537.xml"/><Relationship Id="rId509" Type="http://schemas.openxmlformats.org/officeDocument/2006/relationships/customXml" Target="../customXml/item509.xml"/><Relationship Id="rId1139" Type="http://schemas.openxmlformats.org/officeDocument/2006/relationships/customXml" Target="../customXml/item1139.xml"/><Relationship Id="rId1346" Type="http://schemas.openxmlformats.org/officeDocument/2006/relationships/customXml" Target="../customXml/item1346.xml"/><Relationship Id="rId1693" Type="http://schemas.openxmlformats.org/officeDocument/2006/relationships/customXml" Target="../customXml/item1693.xml"/><Relationship Id="rId2744" Type="http://schemas.openxmlformats.org/officeDocument/2006/relationships/customXml" Target="../customXml/item2744.xml"/><Relationship Id="rId2951" Type="http://schemas.openxmlformats.org/officeDocument/2006/relationships/customXml" Target="../customXml/item2951.xml"/><Relationship Id="rId716" Type="http://schemas.openxmlformats.org/officeDocument/2006/relationships/customXml" Target="../customXml/item716.xml"/><Relationship Id="rId923" Type="http://schemas.openxmlformats.org/officeDocument/2006/relationships/customXml" Target="../customXml/item923.xml"/><Relationship Id="rId1553" Type="http://schemas.openxmlformats.org/officeDocument/2006/relationships/customXml" Target="../customXml/item1553.xml"/><Relationship Id="rId1760" Type="http://schemas.openxmlformats.org/officeDocument/2006/relationships/customXml" Target="../customXml/item1760.xml"/><Relationship Id="rId1858" Type="http://schemas.openxmlformats.org/officeDocument/2006/relationships/customXml" Target="../customXml/item1858.xml"/><Relationship Id="rId2604" Type="http://schemas.openxmlformats.org/officeDocument/2006/relationships/customXml" Target="../customXml/item2604.xml"/><Relationship Id="rId2811" Type="http://schemas.openxmlformats.org/officeDocument/2006/relationships/customXml" Target="../customXml/item2811.xml"/><Relationship Id="rId52" Type="http://schemas.openxmlformats.org/officeDocument/2006/relationships/customXml" Target="../customXml/item52.xml"/><Relationship Id="rId1206" Type="http://schemas.openxmlformats.org/officeDocument/2006/relationships/customXml" Target="../customXml/item1206.xml"/><Relationship Id="rId1413" Type="http://schemas.openxmlformats.org/officeDocument/2006/relationships/customXml" Target="../customXml/item1413.xml"/><Relationship Id="rId1620" Type="http://schemas.openxmlformats.org/officeDocument/2006/relationships/customXml" Target="../customXml/item1620.xml"/><Relationship Id="rId2909" Type="http://schemas.openxmlformats.org/officeDocument/2006/relationships/customXml" Target="../customXml/item2909.xml"/><Relationship Id="rId3073" Type="http://schemas.openxmlformats.org/officeDocument/2006/relationships/customXml" Target="../customXml/item3073.xml"/><Relationship Id="rId3280" Type="http://schemas.openxmlformats.org/officeDocument/2006/relationships/customXml" Target="../customXml/item3280.xml"/><Relationship Id="rId1718" Type="http://schemas.openxmlformats.org/officeDocument/2006/relationships/customXml" Target="../customXml/item1718.xml"/><Relationship Id="rId1925" Type="http://schemas.openxmlformats.org/officeDocument/2006/relationships/customXml" Target="../customXml/item1925.xml"/><Relationship Id="rId3140" Type="http://schemas.openxmlformats.org/officeDocument/2006/relationships/customXml" Target="../customXml/item3140.xml"/><Relationship Id="rId3378" Type="http://schemas.openxmlformats.org/officeDocument/2006/relationships/customXml" Target="../customXml/item3378.xml"/><Relationship Id="rId299" Type="http://schemas.openxmlformats.org/officeDocument/2006/relationships/customXml" Target="../customXml/item299.xml"/><Relationship Id="rId2187" Type="http://schemas.openxmlformats.org/officeDocument/2006/relationships/customXml" Target="../customXml/item2187.xml"/><Relationship Id="rId2394" Type="http://schemas.openxmlformats.org/officeDocument/2006/relationships/customXml" Target="../customXml/item2394.xml"/><Relationship Id="rId3238" Type="http://schemas.openxmlformats.org/officeDocument/2006/relationships/customXml" Target="../customXml/item3238.xml"/><Relationship Id="rId3445" Type="http://schemas.openxmlformats.org/officeDocument/2006/relationships/customXml" Target="../customXml/item3445.xml"/><Relationship Id="rId159" Type="http://schemas.openxmlformats.org/officeDocument/2006/relationships/customXml" Target="../customXml/item159.xml"/><Relationship Id="rId366" Type="http://schemas.openxmlformats.org/officeDocument/2006/relationships/customXml" Target="../customXml/item366.xml"/><Relationship Id="rId573" Type="http://schemas.openxmlformats.org/officeDocument/2006/relationships/customXml" Target="../customXml/item573.xml"/><Relationship Id="rId780" Type="http://schemas.openxmlformats.org/officeDocument/2006/relationships/customXml" Target="../customXml/item780.xml"/><Relationship Id="rId2047" Type="http://schemas.openxmlformats.org/officeDocument/2006/relationships/customXml" Target="../customXml/item2047.xml"/><Relationship Id="rId2254" Type="http://schemas.openxmlformats.org/officeDocument/2006/relationships/customXml" Target="../customXml/item2254.xml"/><Relationship Id="rId2461" Type="http://schemas.openxmlformats.org/officeDocument/2006/relationships/customXml" Target="../customXml/item2461.xml"/><Relationship Id="rId2699" Type="http://schemas.openxmlformats.org/officeDocument/2006/relationships/customXml" Target="../customXml/item2699.xml"/><Relationship Id="rId3000" Type="http://schemas.openxmlformats.org/officeDocument/2006/relationships/customXml" Target="../customXml/item3000.xml"/><Relationship Id="rId3305" Type="http://schemas.openxmlformats.org/officeDocument/2006/relationships/customXml" Target="../customXml/item3305.xml"/><Relationship Id="rId3512" Type="http://schemas.openxmlformats.org/officeDocument/2006/relationships/customXml" Target="../customXml/item3512.xml"/><Relationship Id="rId226" Type="http://schemas.openxmlformats.org/officeDocument/2006/relationships/customXml" Target="../customXml/item226.xml"/><Relationship Id="rId433" Type="http://schemas.openxmlformats.org/officeDocument/2006/relationships/customXml" Target="../customXml/item433.xml"/><Relationship Id="rId878" Type="http://schemas.openxmlformats.org/officeDocument/2006/relationships/customXml" Target="../customXml/item878.xml"/><Relationship Id="rId1063" Type="http://schemas.openxmlformats.org/officeDocument/2006/relationships/customXml" Target="../customXml/item1063.xml"/><Relationship Id="rId1270" Type="http://schemas.openxmlformats.org/officeDocument/2006/relationships/customXml" Target="../customXml/item1270.xml"/><Relationship Id="rId2114" Type="http://schemas.openxmlformats.org/officeDocument/2006/relationships/customXml" Target="../customXml/item2114.xml"/><Relationship Id="rId2559" Type="http://schemas.openxmlformats.org/officeDocument/2006/relationships/customXml" Target="../customXml/item2559.xml"/><Relationship Id="rId2766" Type="http://schemas.openxmlformats.org/officeDocument/2006/relationships/customXml" Target="../customXml/item2766.xml"/><Relationship Id="rId2973" Type="http://schemas.openxmlformats.org/officeDocument/2006/relationships/customXml" Target="../customXml/item2973.xml"/><Relationship Id="rId640" Type="http://schemas.openxmlformats.org/officeDocument/2006/relationships/customXml" Target="../customXml/item640.xml"/><Relationship Id="rId738" Type="http://schemas.openxmlformats.org/officeDocument/2006/relationships/customXml" Target="../customXml/item738.xml"/><Relationship Id="rId945" Type="http://schemas.openxmlformats.org/officeDocument/2006/relationships/customXml" Target="../customXml/item945.xml"/><Relationship Id="rId1368" Type="http://schemas.openxmlformats.org/officeDocument/2006/relationships/customXml" Target="../customXml/item1368.xml"/><Relationship Id="rId1575" Type="http://schemas.openxmlformats.org/officeDocument/2006/relationships/customXml" Target="../customXml/item1575.xml"/><Relationship Id="rId1782" Type="http://schemas.openxmlformats.org/officeDocument/2006/relationships/customXml" Target="../customXml/item1782.xml"/><Relationship Id="rId2321" Type="http://schemas.openxmlformats.org/officeDocument/2006/relationships/customXml" Target="../customXml/item2321.xml"/><Relationship Id="rId2419" Type="http://schemas.openxmlformats.org/officeDocument/2006/relationships/customXml" Target="../customXml/item2419.xml"/><Relationship Id="rId2626" Type="http://schemas.openxmlformats.org/officeDocument/2006/relationships/customXml" Target="../customXml/item2626.xml"/><Relationship Id="rId2833" Type="http://schemas.openxmlformats.org/officeDocument/2006/relationships/customXml" Target="../customXml/item2833.xml"/><Relationship Id="rId74" Type="http://schemas.openxmlformats.org/officeDocument/2006/relationships/customXml" Target="../customXml/item74.xml"/><Relationship Id="rId500" Type="http://schemas.openxmlformats.org/officeDocument/2006/relationships/customXml" Target="../customXml/item500.xml"/><Relationship Id="rId805" Type="http://schemas.openxmlformats.org/officeDocument/2006/relationships/customXml" Target="../customXml/item805.xml"/><Relationship Id="rId1130" Type="http://schemas.openxmlformats.org/officeDocument/2006/relationships/customXml" Target="../customXml/item1130.xml"/><Relationship Id="rId1228" Type="http://schemas.openxmlformats.org/officeDocument/2006/relationships/customXml" Target="../customXml/item1228.xml"/><Relationship Id="rId1435" Type="http://schemas.openxmlformats.org/officeDocument/2006/relationships/customXml" Target="../customXml/item1435.xml"/><Relationship Id="rId1642" Type="http://schemas.openxmlformats.org/officeDocument/2006/relationships/customXml" Target="../customXml/item1642.xml"/><Relationship Id="rId1947" Type="http://schemas.openxmlformats.org/officeDocument/2006/relationships/customXml" Target="../customXml/item1947.xml"/><Relationship Id="rId2900" Type="http://schemas.openxmlformats.org/officeDocument/2006/relationships/customXml" Target="../customXml/item2900.xml"/><Relationship Id="rId3095" Type="http://schemas.openxmlformats.org/officeDocument/2006/relationships/customXml" Target="../customXml/item3095.xml"/><Relationship Id="rId1502" Type="http://schemas.openxmlformats.org/officeDocument/2006/relationships/customXml" Target="../customXml/item1502.xml"/><Relationship Id="rId1807" Type="http://schemas.openxmlformats.org/officeDocument/2006/relationships/customXml" Target="../customXml/item1807.xml"/><Relationship Id="rId3162" Type="http://schemas.openxmlformats.org/officeDocument/2006/relationships/customXml" Target="../customXml/item3162.xml"/><Relationship Id="rId290" Type="http://schemas.openxmlformats.org/officeDocument/2006/relationships/customXml" Target="../customXml/item290.xml"/><Relationship Id="rId388" Type="http://schemas.openxmlformats.org/officeDocument/2006/relationships/customXml" Target="../customXml/item388.xml"/><Relationship Id="rId2069" Type="http://schemas.openxmlformats.org/officeDocument/2006/relationships/customXml" Target="../customXml/item2069.xml"/><Relationship Id="rId3022" Type="http://schemas.openxmlformats.org/officeDocument/2006/relationships/customXml" Target="../customXml/item3022.xml"/><Relationship Id="rId3467" Type="http://schemas.openxmlformats.org/officeDocument/2006/relationships/customXml" Target="../customXml/item3467.xml"/><Relationship Id="rId150" Type="http://schemas.openxmlformats.org/officeDocument/2006/relationships/customXml" Target="../customXml/item150.xml"/><Relationship Id="rId595" Type="http://schemas.openxmlformats.org/officeDocument/2006/relationships/customXml" Target="../customXml/item595.xml"/><Relationship Id="rId2276" Type="http://schemas.openxmlformats.org/officeDocument/2006/relationships/customXml" Target="../customXml/item2276.xml"/><Relationship Id="rId2483" Type="http://schemas.openxmlformats.org/officeDocument/2006/relationships/customXml" Target="../customXml/item2483.xml"/><Relationship Id="rId2690" Type="http://schemas.openxmlformats.org/officeDocument/2006/relationships/customXml" Target="../customXml/item2690.xml"/><Relationship Id="rId3327" Type="http://schemas.openxmlformats.org/officeDocument/2006/relationships/customXml" Target="../customXml/item3327.xml"/><Relationship Id="rId3534" Type="http://schemas.openxmlformats.org/officeDocument/2006/relationships/customXml" Target="../customXml/item3534.xml"/><Relationship Id="rId248" Type="http://schemas.openxmlformats.org/officeDocument/2006/relationships/customXml" Target="../customXml/item248.xml"/><Relationship Id="rId455" Type="http://schemas.openxmlformats.org/officeDocument/2006/relationships/customXml" Target="../customXml/item455.xml"/><Relationship Id="rId662" Type="http://schemas.openxmlformats.org/officeDocument/2006/relationships/customXml" Target="../customXml/item662.xml"/><Relationship Id="rId1085" Type="http://schemas.openxmlformats.org/officeDocument/2006/relationships/customXml" Target="../customXml/item1085.xml"/><Relationship Id="rId1292" Type="http://schemas.openxmlformats.org/officeDocument/2006/relationships/customXml" Target="../customXml/item1292.xml"/><Relationship Id="rId2136" Type="http://schemas.openxmlformats.org/officeDocument/2006/relationships/customXml" Target="../customXml/item2136.xml"/><Relationship Id="rId2343" Type="http://schemas.openxmlformats.org/officeDocument/2006/relationships/customXml" Target="../customXml/item2343.xml"/><Relationship Id="rId2550" Type="http://schemas.openxmlformats.org/officeDocument/2006/relationships/customXml" Target="../customXml/item2550.xml"/><Relationship Id="rId2788" Type="http://schemas.openxmlformats.org/officeDocument/2006/relationships/customXml" Target="../customXml/item2788.xml"/><Relationship Id="rId2995" Type="http://schemas.openxmlformats.org/officeDocument/2006/relationships/customXml" Target="../customXml/item2995.xml"/><Relationship Id="rId108" Type="http://schemas.openxmlformats.org/officeDocument/2006/relationships/customXml" Target="../customXml/item108.xml"/><Relationship Id="rId315" Type="http://schemas.openxmlformats.org/officeDocument/2006/relationships/customXml" Target="../customXml/item315.xml"/><Relationship Id="rId522" Type="http://schemas.openxmlformats.org/officeDocument/2006/relationships/customXml" Target="../customXml/item522.xml"/><Relationship Id="rId967" Type="http://schemas.openxmlformats.org/officeDocument/2006/relationships/customXml" Target="../customXml/item967.xml"/><Relationship Id="rId1152" Type="http://schemas.openxmlformats.org/officeDocument/2006/relationships/customXml" Target="../customXml/item1152.xml"/><Relationship Id="rId1597" Type="http://schemas.openxmlformats.org/officeDocument/2006/relationships/customXml" Target="../customXml/item1597.xml"/><Relationship Id="rId2203" Type="http://schemas.openxmlformats.org/officeDocument/2006/relationships/customXml" Target="../customXml/item2203.xml"/><Relationship Id="rId2410" Type="http://schemas.openxmlformats.org/officeDocument/2006/relationships/customXml" Target="../customXml/item2410.xml"/><Relationship Id="rId2648" Type="http://schemas.openxmlformats.org/officeDocument/2006/relationships/customXml" Target="../customXml/item2648.xml"/><Relationship Id="rId2855" Type="http://schemas.openxmlformats.org/officeDocument/2006/relationships/customXml" Target="../customXml/item2855.xml"/><Relationship Id="rId96" Type="http://schemas.openxmlformats.org/officeDocument/2006/relationships/customXml" Target="../customXml/item96.xml"/><Relationship Id="rId827" Type="http://schemas.openxmlformats.org/officeDocument/2006/relationships/customXml" Target="../customXml/item827.xml"/><Relationship Id="rId1012" Type="http://schemas.openxmlformats.org/officeDocument/2006/relationships/customXml" Target="../customXml/item1012.xml"/><Relationship Id="rId1457" Type="http://schemas.openxmlformats.org/officeDocument/2006/relationships/customXml" Target="../customXml/item1457.xml"/><Relationship Id="rId1664" Type="http://schemas.openxmlformats.org/officeDocument/2006/relationships/customXml" Target="../customXml/item1664.xml"/><Relationship Id="rId1871" Type="http://schemas.openxmlformats.org/officeDocument/2006/relationships/customXml" Target="../customXml/item1871.xml"/><Relationship Id="rId2508" Type="http://schemas.openxmlformats.org/officeDocument/2006/relationships/customXml" Target="../customXml/item2508.xml"/><Relationship Id="rId2715" Type="http://schemas.openxmlformats.org/officeDocument/2006/relationships/customXml" Target="../customXml/item2715.xml"/><Relationship Id="rId2922" Type="http://schemas.openxmlformats.org/officeDocument/2006/relationships/customXml" Target="../customXml/item2922.xml"/><Relationship Id="rId1317" Type="http://schemas.openxmlformats.org/officeDocument/2006/relationships/customXml" Target="../customXml/item1317.xml"/><Relationship Id="rId1524" Type="http://schemas.openxmlformats.org/officeDocument/2006/relationships/customXml" Target="../customXml/item1524.xml"/><Relationship Id="rId1731" Type="http://schemas.openxmlformats.org/officeDocument/2006/relationships/customXml" Target="../customXml/item1731.xml"/><Relationship Id="rId1969" Type="http://schemas.openxmlformats.org/officeDocument/2006/relationships/customXml" Target="../customXml/item1969.xml"/><Relationship Id="rId3184" Type="http://schemas.openxmlformats.org/officeDocument/2006/relationships/customXml" Target="../customXml/item3184.xml"/><Relationship Id="rId23" Type="http://schemas.openxmlformats.org/officeDocument/2006/relationships/customXml" Target="../customXml/item23.xml"/><Relationship Id="rId1829" Type="http://schemas.openxmlformats.org/officeDocument/2006/relationships/customXml" Target="../customXml/item1829.xml"/><Relationship Id="rId3391" Type="http://schemas.openxmlformats.org/officeDocument/2006/relationships/customXml" Target="../customXml/item3391.xml"/><Relationship Id="rId3489" Type="http://schemas.openxmlformats.org/officeDocument/2006/relationships/customXml" Target="../customXml/item3489.xml"/><Relationship Id="rId2298" Type="http://schemas.openxmlformats.org/officeDocument/2006/relationships/customXml" Target="../customXml/item2298.xml"/><Relationship Id="rId3044" Type="http://schemas.openxmlformats.org/officeDocument/2006/relationships/customXml" Target="../customXml/item3044.xml"/><Relationship Id="rId3251" Type="http://schemas.openxmlformats.org/officeDocument/2006/relationships/customXml" Target="../customXml/item3251.xml"/><Relationship Id="rId3349" Type="http://schemas.openxmlformats.org/officeDocument/2006/relationships/customXml" Target="../customXml/item3349.xml"/><Relationship Id="rId3556" Type="http://schemas.openxmlformats.org/officeDocument/2006/relationships/slide" Target="slides/slide8.xml"/><Relationship Id="rId172" Type="http://schemas.openxmlformats.org/officeDocument/2006/relationships/customXml" Target="../customXml/item172.xml"/><Relationship Id="rId477" Type="http://schemas.openxmlformats.org/officeDocument/2006/relationships/customXml" Target="../customXml/item477.xml"/><Relationship Id="rId684" Type="http://schemas.openxmlformats.org/officeDocument/2006/relationships/customXml" Target="../customXml/item684.xml"/><Relationship Id="rId2060" Type="http://schemas.openxmlformats.org/officeDocument/2006/relationships/customXml" Target="../customXml/item2060.xml"/><Relationship Id="rId2158" Type="http://schemas.openxmlformats.org/officeDocument/2006/relationships/customXml" Target="../customXml/item2158.xml"/><Relationship Id="rId2365" Type="http://schemas.openxmlformats.org/officeDocument/2006/relationships/customXml" Target="../customXml/item2365.xml"/><Relationship Id="rId3111" Type="http://schemas.openxmlformats.org/officeDocument/2006/relationships/customXml" Target="../customXml/item3111.xml"/><Relationship Id="rId3209" Type="http://schemas.openxmlformats.org/officeDocument/2006/relationships/customXml" Target="../customXml/item3209.xml"/><Relationship Id="rId337" Type="http://schemas.openxmlformats.org/officeDocument/2006/relationships/customXml" Target="../customXml/item337.xml"/><Relationship Id="rId891" Type="http://schemas.openxmlformats.org/officeDocument/2006/relationships/customXml" Target="../customXml/item891.xml"/><Relationship Id="rId989" Type="http://schemas.openxmlformats.org/officeDocument/2006/relationships/customXml" Target="../customXml/item989.xml"/><Relationship Id="rId2018" Type="http://schemas.openxmlformats.org/officeDocument/2006/relationships/customXml" Target="../customXml/item2018.xml"/><Relationship Id="rId2572" Type="http://schemas.openxmlformats.org/officeDocument/2006/relationships/customXml" Target="../customXml/item2572.xml"/><Relationship Id="rId2877" Type="http://schemas.openxmlformats.org/officeDocument/2006/relationships/customXml" Target="../customXml/item2877.xml"/><Relationship Id="rId3416" Type="http://schemas.openxmlformats.org/officeDocument/2006/relationships/customXml" Target="../customXml/item3416.xml"/><Relationship Id="rId544" Type="http://schemas.openxmlformats.org/officeDocument/2006/relationships/customXml" Target="../customXml/item544.xml"/><Relationship Id="rId751" Type="http://schemas.openxmlformats.org/officeDocument/2006/relationships/customXml" Target="../customXml/item751.xml"/><Relationship Id="rId849" Type="http://schemas.openxmlformats.org/officeDocument/2006/relationships/customXml" Target="../customXml/item849.xml"/><Relationship Id="rId1174" Type="http://schemas.openxmlformats.org/officeDocument/2006/relationships/customXml" Target="../customXml/item1174.xml"/><Relationship Id="rId1381" Type="http://schemas.openxmlformats.org/officeDocument/2006/relationships/customXml" Target="../customXml/item1381.xml"/><Relationship Id="rId1479" Type="http://schemas.openxmlformats.org/officeDocument/2006/relationships/customXml" Target="../customXml/item1479.xml"/><Relationship Id="rId1686" Type="http://schemas.openxmlformats.org/officeDocument/2006/relationships/customXml" Target="../customXml/item1686.xml"/><Relationship Id="rId2225" Type="http://schemas.openxmlformats.org/officeDocument/2006/relationships/customXml" Target="../customXml/item2225.xml"/><Relationship Id="rId2432" Type="http://schemas.openxmlformats.org/officeDocument/2006/relationships/customXml" Target="../customXml/item2432.xml"/><Relationship Id="rId404" Type="http://schemas.openxmlformats.org/officeDocument/2006/relationships/customXml" Target="../customXml/item404.xml"/><Relationship Id="rId611" Type="http://schemas.openxmlformats.org/officeDocument/2006/relationships/customXml" Target="../customXml/item611.xml"/><Relationship Id="rId1034" Type="http://schemas.openxmlformats.org/officeDocument/2006/relationships/customXml" Target="../customXml/item1034.xml"/><Relationship Id="rId1241" Type="http://schemas.openxmlformats.org/officeDocument/2006/relationships/customXml" Target="../customXml/item1241.xml"/><Relationship Id="rId1339" Type="http://schemas.openxmlformats.org/officeDocument/2006/relationships/customXml" Target="../customXml/item1339.xml"/><Relationship Id="rId1893" Type="http://schemas.openxmlformats.org/officeDocument/2006/relationships/customXml" Target="../customXml/item1893.xml"/><Relationship Id="rId2737" Type="http://schemas.openxmlformats.org/officeDocument/2006/relationships/customXml" Target="../customXml/item2737.xml"/><Relationship Id="rId2944" Type="http://schemas.openxmlformats.org/officeDocument/2006/relationships/customXml" Target="../customXml/item2944.xml"/><Relationship Id="rId709" Type="http://schemas.openxmlformats.org/officeDocument/2006/relationships/customXml" Target="../customXml/item709.xml"/><Relationship Id="rId916" Type="http://schemas.openxmlformats.org/officeDocument/2006/relationships/customXml" Target="../customXml/item916.xml"/><Relationship Id="rId1101" Type="http://schemas.openxmlformats.org/officeDocument/2006/relationships/customXml" Target="../customXml/item1101.xml"/><Relationship Id="rId1546" Type="http://schemas.openxmlformats.org/officeDocument/2006/relationships/customXml" Target="../customXml/item1546.xml"/><Relationship Id="rId1753" Type="http://schemas.openxmlformats.org/officeDocument/2006/relationships/customXml" Target="../customXml/item1753.xml"/><Relationship Id="rId1960" Type="http://schemas.openxmlformats.org/officeDocument/2006/relationships/customXml" Target="../customXml/item1960.xml"/><Relationship Id="rId2804" Type="http://schemas.openxmlformats.org/officeDocument/2006/relationships/customXml" Target="../customXml/item2804.xml"/><Relationship Id="rId45" Type="http://schemas.openxmlformats.org/officeDocument/2006/relationships/customXml" Target="../customXml/item45.xml"/><Relationship Id="rId1406" Type="http://schemas.openxmlformats.org/officeDocument/2006/relationships/customXml" Target="../customXml/item1406.xml"/><Relationship Id="rId1613" Type="http://schemas.openxmlformats.org/officeDocument/2006/relationships/customXml" Target="../customXml/item1613.xml"/><Relationship Id="rId1820" Type="http://schemas.openxmlformats.org/officeDocument/2006/relationships/customXml" Target="../customXml/item1820.xml"/><Relationship Id="rId3066" Type="http://schemas.openxmlformats.org/officeDocument/2006/relationships/customXml" Target="../customXml/item3066.xml"/><Relationship Id="rId3273" Type="http://schemas.openxmlformats.org/officeDocument/2006/relationships/customXml" Target="../customXml/item3273.xml"/><Relationship Id="rId3480" Type="http://schemas.openxmlformats.org/officeDocument/2006/relationships/customXml" Target="../customXml/item3480.xml"/><Relationship Id="rId194" Type="http://schemas.openxmlformats.org/officeDocument/2006/relationships/customXml" Target="../customXml/item194.xml"/><Relationship Id="rId1918" Type="http://schemas.openxmlformats.org/officeDocument/2006/relationships/customXml" Target="../customXml/item1918.xml"/><Relationship Id="rId2082" Type="http://schemas.openxmlformats.org/officeDocument/2006/relationships/customXml" Target="../customXml/item2082.xml"/><Relationship Id="rId3133" Type="http://schemas.openxmlformats.org/officeDocument/2006/relationships/customXml" Target="../customXml/item3133.xml"/><Relationship Id="rId261" Type="http://schemas.openxmlformats.org/officeDocument/2006/relationships/customXml" Target="../customXml/item261.xml"/><Relationship Id="rId499" Type="http://schemas.openxmlformats.org/officeDocument/2006/relationships/customXml" Target="../customXml/item499.xml"/><Relationship Id="rId2387" Type="http://schemas.openxmlformats.org/officeDocument/2006/relationships/customXml" Target="../customXml/item2387.xml"/><Relationship Id="rId2594" Type="http://schemas.openxmlformats.org/officeDocument/2006/relationships/customXml" Target="../customXml/item2594.xml"/><Relationship Id="rId3340" Type="http://schemas.openxmlformats.org/officeDocument/2006/relationships/customXml" Target="../customXml/item3340.xml"/><Relationship Id="rId3438" Type="http://schemas.openxmlformats.org/officeDocument/2006/relationships/customXml" Target="../customXml/item3438.xml"/><Relationship Id="rId359" Type="http://schemas.openxmlformats.org/officeDocument/2006/relationships/customXml" Target="../customXml/item359.xml"/><Relationship Id="rId566" Type="http://schemas.openxmlformats.org/officeDocument/2006/relationships/customXml" Target="../customXml/item566.xml"/><Relationship Id="rId773" Type="http://schemas.openxmlformats.org/officeDocument/2006/relationships/customXml" Target="../customXml/item773.xml"/><Relationship Id="rId1196" Type="http://schemas.openxmlformats.org/officeDocument/2006/relationships/customXml" Target="../customXml/item1196.xml"/><Relationship Id="rId2247" Type="http://schemas.openxmlformats.org/officeDocument/2006/relationships/customXml" Target="../customXml/item2247.xml"/><Relationship Id="rId2454" Type="http://schemas.openxmlformats.org/officeDocument/2006/relationships/customXml" Target="../customXml/item2454.xml"/><Relationship Id="rId2899" Type="http://schemas.openxmlformats.org/officeDocument/2006/relationships/customXml" Target="../customXml/item2899.xml"/><Relationship Id="rId3200" Type="http://schemas.openxmlformats.org/officeDocument/2006/relationships/customXml" Target="../customXml/item3200.xml"/><Relationship Id="rId3505" Type="http://schemas.openxmlformats.org/officeDocument/2006/relationships/customXml" Target="../customXml/item3505.xml"/><Relationship Id="rId121" Type="http://schemas.openxmlformats.org/officeDocument/2006/relationships/customXml" Target="../customXml/item121.xml"/><Relationship Id="rId219" Type="http://schemas.openxmlformats.org/officeDocument/2006/relationships/customXml" Target="../customXml/item219.xml"/><Relationship Id="rId426" Type="http://schemas.openxmlformats.org/officeDocument/2006/relationships/customXml" Target="../customXml/item426.xml"/><Relationship Id="rId633" Type="http://schemas.openxmlformats.org/officeDocument/2006/relationships/customXml" Target="../customXml/item633.xml"/><Relationship Id="rId980" Type="http://schemas.openxmlformats.org/officeDocument/2006/relationships/customXml" Target="../customXml/item980.xml"/><Relationship Id="rId1056" Type="http://schemas.openxmlformats.org/officeDocument/2006/relationships/customXml" Target="../customXml/item1056.xml"/><Relationship Id="rId1263" Type="http://schemas.openxmlformats.org/officeDocument/2006/relationships/customXml" Target="../customXml/item1263.xml"/><Relationship Id="rId2107" Type="http://schemas.openxmlformats.org/officeDocument/2006/relationships/customXml" Target="../customXml/item2107.xml"/><Relationship Id="rId2314" Type="http://schemas.openxmlformats.org/officeDocument/2006/relationships/customXml" Target="../customXml/item2314.xml"/><Relationship Id="rId2661" Type="http://schemas.openxmlformats.org/officeDocument/2006/relationships/customXml" Target="../customXml/item2661.xml"/><Relationship Id="rId2759" Type="http://schemas.openxmlformats.org/officeDocument/2006/relationships/customXml" Target="../customXml/item2759.xml"/><Relationship Id="rId2966" Type="http://schemas.openxmlformats.org/officeDocument/2006/relationships/customXml" Target="../customXml/item2966.xml"/><Relationship Id="rId840" Type="http://schemas.openxmlformats.org/officeDocument/2006/relationships/customXml" Target="../customXml/item840.xml"/><Relationship Id="rId938" Type="http://schemas.openxmlformats.org/officeDocument/2006/relationships/customXml" Target="../customXml/item938.xml"/><Relationship Id="rId1470" Type="http://schemas.openxmlformats.org/officeDocument/2006/relationships/customXml" Target="../customXml/item1470.xml"/><Relationship Id="rId1568" Type="http://schemas.openxmlformats.org/officeDocument/2006/relationships/customXml" Target="../customXml/item1568.xml"/><Relationship Id="rId1775" Type="http://schemas.openxmlformats.org/officeDocument/2006/relationships/customXml" Target="../customXml/item1775.xml"/><Relationship Id="rId2521" Type="http://schemas.openxmlformats.org/officeDocument/2006/relationships/customXml" Target="../customXml/item2521.xml"/><Relationship Id="rId2619" Type="http://schemas.openxmlformats.org/officeDocument/2006/relationships/customXml" Target="../customXml/item2619.xml"/><Relationship Id="rId2826" Type="http://schemas.openxmlformats.org/officeDocument/2006/relationships/customXml" Target="../customXml/item2826.xml"/><Relationship Id="rId67" Type="http://schemas.openxmlformats.org/officeDocument/2006/relationships/customXml" Target="../customXml/item67.xml"/><Relationship Id="rId700" Type="http://schemas.openxmlformats.org/officeDocument/2006/relationships/customXml" Target="../customXml/item700.xml"/><Relationship Id="rId1123" Type="http://schemas.openxmlformats.org/officeDocument/2006/relationships/customXml" Target="../customXml/item1123.xml"/><Relationship Id="rId1330" Type="http://schemas.openxmlformats.org/officeDocument/2006/relationships/customXml" Target="../customXml/item1330.xml"/><Relationship Id="rId1428" Type="http://schemas.openxmlformats.org/officeDocument/2006/relationships/customXml" Target="../customXml/item1428.xml"/><Relationship Id="rId1635" Type="http://schemas.openxmlformats.org/officeDocument/2006/relationships/customXml" Target="../customXml/item1635.xml"/><Relationship Id="rId1982" Type="http://schemas.openxmlformats.org/officeDocument/2006/relationships/customXml" Target="../customXml/item1982.xml"/><Relationship Id="rId3088" Type="http://schemas.openxmlformats.org/officeDocument/2006/relationships/customXml" Target="../customXml/item3088.xml"/><Relationship Id="rId1842" Type="http://schemas.openxmlformats.org/officeDocument/2006/relationships/customXml" Target="../customXml/item1842.xml"/><Relationship Id="rId3295" Type="http://schemas.openxmlformats.org/officeDocument/2006/relationships/customXml" Target="../customXml/item3295.xml"/><Relationship Id="rId1702" Type="http://schemas.openxmlformats.org/officeDocument/2006/relationships/customXml" Target="../customXml/item1702.xml"/><Relationship Id="rId3155" Type="http://schemas.openxmlformats.org/officeDocument/2006/relationships/customXml" Target="../customXml/item3155.xml"/><Relationship Id="rId3362" Type="http://schemas.openxmlformats.org/officeDocument/2006/relationships/customXml" Target="../customXml/item3362.xml"/><Relationship Id="rId283" Type="http://schemas.openxmlformats.org/officeDocument/2006/relationships/customXml" Target="../customXml/item283.xml"/><Relationship Id="rId490" Type="http://schemas.openxmlformats.org/officeDocument/2006/relationships/customXml" Target="../customXml/item490.xml"/><Relationship Id="rId2171" Type="http://schemas.openxmlformats.org/officeDocument/2006/relationships/customXml" Target="../customXml/item2171.xml"/><Relationship Id="rId3015" Type="http://schemas.openxmlformats.org/officeDocument/2006/relationships/customXml" Target="../customXml/item3015.xml"/><Relationship Id="rId3222" Type="http://schemas.openxmlformats.org/officeDocument/2006/relationships/customXml" Target="../customXml/item3222.xml"/><Relationship Id="rId143" Type="http://schemas.openxmlformats.org/officeDocument/2006/relationships/customXml" Target="../customXml/item143.xml"/><Relationship Id="rId350" Type="http://schemas.openxmlformats.org/officeDocument/2006/relationships/customXml" Target="../customXml/item350.xml"/><Relationship Id="rId588" Type="http://schemas.openxmlformats.org/officeDocument/2006/relationships/customXml" Target="../customXml/item588.xml"/><Relationship Id="rId795" Type="http://schemas.openxmlformats.org/officeDocument/2006/relationships/customXml" Target="../customXml/item795.xml"/><Relationship Id="rId2031" Type="http://schemas.openxmlformats.org/officeDocument/2006/relationships/customXml" Target="../customXml/item2031.xml"/><Relationship Id="rId2269" Type="http://schemas.openxmlformats.org/officeDocument/2006/relationships/customXml" Target="../customXml/item2269.xml"/><Relationship Id="rId2476" Type="http://schemas.openxmlformats.org/officeDocument/2006/relationships/customXml" Target="../customXml/item2476.xml"/><Relationship Id="rId2683" Type="http://schemas.openxmlformats.org/officeDocument/2006/relationships/customXml" Target="../customXml/item2683.xml"/><Relationship Id="rId2890" Type="http://schemas.openxmlformats.org/officeDocument/2006/relationships/customXml" Target="../customXml/item2890.xml"/><Relationship Id="rId3527" Type="http://schemas.openxmlformats.org/officeDocument/2006/relationships/customXml" Target="../customXml/item3527.xml"/><Relationship Id="rId9" Type="http://schemas.openxmlformats.org/officeDocument/2006/relationships/customXml" Target="../customXml/item9.xml"/><Relationship Id="rId210" Type="http://schemas.openxmlformats.org/officeDocument/2006/relationships/customXml" Target="../customXml/item210.xml"/><Relationship Id="rId448" Type="http://schemas.openxmlformats.org/officeDocument/2006/relationships/customXml" Target="../customXml/item448.xml"/><Relationship Id="rId655" Type="http://schemas.openxmlformats.org/officeDocument/2006/relationships/customXml" Target="../customXml/item655.xml"/><Relationship Id="rId862" Type="http://schemas.openxmlformats.org/officeDocument/2006/relationships/customXml" Target="../customXml/item862.xml"/><Relationship Id="rId1078" Type="http://schemas.openxmlformats.org/officeDocument/2006/relationships/customXml" Target="../customXml/item1078.xml"/><Relationship Id="rId1285" Type="http://schemas.openxmlformats.org/officeDocument/2006/relationships/customXml" Target="../customXml/item1285.xml"/><Relationship Id="rId1492" Type="http://schemas.openxmlformats.org/officeDocument/2006/relationships/customXml" Target="../customXml/item1492.xml"/><Relationship Id="rId2129" Type="http://schemas.openxmlformats.org/officeDocument/2006/relationships/customXml" Target="../customXml/item2129.xml"/><Relationship Id="rId2336" Type="http://schemas.openxmlformats.org/officeDocument/2006/relationships/customXml" Target="../customXml/item2336.xml"/><Relationship Id="rId2543" Type="http://schemas.openxmlformats.org/officeDocument/2006/relationships/customXml" Target="../customXml/item2543.xml"/><Relationship Id="rId2750" Type="http://schemas.openxmlformats.org/officeDocument/2006/relationships/customXml" Target="../customXml/item2750.xml"/><Relationship Id="rId2988" Type="http://schemas.openxmlformats.org/officeDocument/2006/relationships/customXml" Target="../customXml/item2988.xml"/><Relationship Id="rId308" Type="http://schemas.openxmlformats.org/officeDocument/2006/relationships/customXml" Target="../customXml/item308.xml"/><Relationship Id="rId515" Type="http://schemas.openxmlformats.org/officeDocument/2006/relationships/customXml" Target="../customXml/item515.xml"/><Relationship Id="rId722" Type="http://schemas.openxmlformats.org/officeDocument/2006/relationships/customXml" Target="../customXml/item722.xml"/><Relationship Id="rId1145" Type="http://schemas.openxmlformats.org/officeDocument/2006/relationships/customXml" Target="../customXml/item1145.xml"/><Relationship Id="rId1352" Type="http://schemas.openxmlformats.org/officeDocument/2006/relationships/customXml" Target="../customXml/item1352.xml"/><Relationship Id="rId1797" Type="http://schemas.openxmlformats.org/officeDocument/2006/relationships/customXml" Target="../customXml/item1797.xml"/><Relationship Id="rId2403" Type="http://schemas.openxmlformats.org/officeDocument/2006/relationships/customXml" Target="../customXml/item2403.xml"/><Relationship Id="rId2848" Type="http://schemas.openxmlformats.org/officeDocument/2006/relationships/customXml" Target="../customXml/item2848.xml"/><Relationship Id="rId89" Type="http://schemas.openxmlformats.org/officeDocument/2006/relationships/customXml" Target="../customXml/item89.xml"/><Relationship Id="rId1005" Type="http://schemas.openxmlformats.org/officeDocument/2006/relationships/customXml" Target="../customXml/item1005.xml"/><Relationship Id="rId1212" Type="http://schemas.openxmlformats.org/officeDocument/2006/relationships/customXml" Target="../customXml/item1212.xml"/><Relationship Id="rId1657" Type="http://schemas.openxmlformats.org/officeDocument/2006/relationships/customXml" Target="../customXml/item1657.xml"/><Relationship Id="rId1864" Type="http://schemas.openxmlformats.org/officeDocument/2006/relationships/customXml" Target="../customXml/item1864.xml"/><Relationship Id="rId2610" Type="http://schemas.openxmlformats.org/officeDocument/2006/relationships/customXml" Target="../customXml/item2610.xml"/><Relationship Id="rId2708" Type="http://schemas.openxmlformats.org/officeDocument/2006/relationships/customXml" Target="../customXml/item2708.xml"/><Relationship Id="rId2915" Type="http://schemas.openxmlformats.org/officeDocument/2006/relationships/customXml" Target="../customXml/item2915.xml"/><Relationship Id="rId1517" Type="http://schemas.openxmlformats.org/officeDocument/2006/relationships/customXml" Target="../customXml/item1517.xml"/><Relationship Id="rId1724" Type="http://schemas.openxmlformats.org/officeDocument/2006/relationships/customXml" Target="../customXml/item1724.xml"/><Relationship Id="rId3177" Type="http://schemas.openxmlformats.org/officeDocument/2006/relationships/customXml" Target="../customXml/item3177.xml"/><Relationship Id="rId16" Type="http://schemas.openxmlformats.org/officeDocument/2006/relationships/customXml" Target="../customXml/item16.xml"/><Relationship Id="rId1931" Type="http://schemas.openxmlformats.org/officeDocument/2006/relationships/customXml" Target="../customXml/item1931.xml"/><Relationship Id="rId3037" Type="http://schemas.openxmlformats.org/officeDocument/2006/relationships/customXml" Target="../customXml/item3037.xml"/><Relationship Id="rId3384" Type="http://schemas.openxmlformats.org/officeDocument/2006/relationships/customXml" Target="../customXml/item3384.xml"/><Relationship Id="rId2193" Type="http://schemas.openxmlformats.org/officeDocument/2006/relationships/customXml" Target="../customXml/item2193.xml"/><Relationship Id="rId2498" Type="http://schemas.openxmlformats.org/officeDocument/2006/relationships/customXml" Target="../customXml/item2498.xml"/><Relationship Id="rId3244" Type="http://schemas.openxmlformats.org/officeDocument/2006/relationships/customXml" Target="../customXml/item3244.xml"/><Relationship Id="rId3451" Type="http://schemas.openxmlformats.org/officeDocument/2006/relationships/customXml" Target="../customXml/item3451.xml"/><Relationship Id="rId3549" Type="http://schemas.openxmlformats.org/officeDocument/2006/relationships/slide" Target="slides/slide1.xml"/><Relationship Id="rId165" Type="http://schemas.openxmlformats.org/officeDocument/2006/relationships/customXml" Target="../customXml/item165.xml"/><Relationship Id="rId372" Type="http://schemas.openxmlformats.org/officeDocument/2006/relationships/customXml" Target="../customXml/item372.xml"/><Relationship Id="rId677" Type="http://schemas.openxmlformats.org/officeDocument/2006/relationships/customXml" Target="../customXml/item677.xml"/><Relationship Id="rId2053" Type="http://schemas.openxmlformats.org/officeDocument/2006/relationships/customXml" Target="../customXml/item2053.xml"/><Relationship Id="rId2260" Type="http://schemas.openxmlformats.org/officeDocument/2006/relationships/customXml" Target="../customXml/item2260.xml"/><Relationship Id="rId2358" Type="http://schemas.openxmlformats.org/officeDocument/2006/relationships/customXml" Target="../customXml/item2358.xml"/><Relationship Id="rId3104" Type="http://schemas.openxmlformats.org/officeDocument/2006/relationships/customXml" Target="../customXml/item3104.xml"/><Relationship Id="rId3311" Type="http://schemas.openxmlformats.org/officeDocument/2006/relationships/customXml" Target="../customXml/item3311.xml"/><Relationship Id="rId232" Type="http://schemas.openxmlformats.org/officeDocument/2006/relationships/customXml" Target="../customXml/item232.xml"/><Relationship Id="rId884" Type="http://schemas.openxmlformats.org/officeDocument/2006/relationships/customXml" Target="../customXml/item884.xml"/><Relationship Id="rId2120" Type="http://schemas.openxmlformats.org/officeDocument/2006/relationships/customXml" Target="../customXml/item2120.xml"/><Relationship Id="rId2565" Type="http://schemas.openxmlformats.org/officeDocument/2006/relationships/customXml" Target="../customXml/item2565.xml"/><Relationship Id="rId2772" Type="http://schemas.openxmlformats.org/officeDocument/2006/relationships/customXml" Target="../customXml/item2772.xml"/><Relationship Id="rId3409" Type="http://schemas.openxmlformats.org/officeDocument/2006/relationships/customXml" Target="../customXml/item3409.xml"/><Relationship Id="rId537" Type="http://schemas.openxmlformats.org/officeDocument/2006/relationships/customXml" Target="../customXml/item537.xml"/><Relationship Id="rId744" Type="http://schemas.openxmlformats.org/officeDocument/2006/relationships/customXml" Target="../customXml/item744.xml"/><Relationship Id="rId951" Type="http://schemas.openxmlformats.org/officeDocument/2006/relationships/customXml" Target="../customXml/item951.xml"/><Relationship Id="rId1167" Type="http://schemas.openxmlformats.org/officeDocument/2006/relationships/customXml" Target="../customXml/item1167.xml"/><Relationship Id="rId1374" Type="http://schemas.openxmlformats.org/officeDocument/2006/relationships/customXml" Target="../customXml/item1374.xml"/><Relationship Id="rId1581" Type="http://schemas.openxmlformats.org/officeDocument/2006/relationships/customXml" Target="../customXml/item1581.xml"/><Relationship Id="rId1679" Type="http://schemas.openxmlformats.org/officeDocument/2006/relationships/customXml" Target="../customXml/item1679.xml"/><Relationship Id="rId2218" Type="http://schemas.openxmlformats.org/officeDocument/2006/relationships/customXml" Target="../customXml/item2218.xml"/><Relationship Id="rId2425" Type="http://schemas.openxmlformats.org/officeDocument/2006/relationships/customXml" Target="../customXml/item2425.xml"/><Relationship Id="rId2632" Type="http://schemas.openxmlformats.org/officeDocument/2006/relationships/customXml" Target="../customXml/item2632.xml"/><Relationship Id="rId80" Type="http://schemas.openxmlformats.org/officeDocument/2006/relationships/customXml" Target="../customXml/item80.xml"/><Relationship Id="rId604" Type="http://schemas.openxmlformats.org/officeDocument/2006/relationships/customXml" Target="../customXml/item604.xml"/><Relationship Id="rId811" Type="http://schemas.openxmlformats.org/officeDocument/2006/relationships/customXml" Target="../customXml/item811.xml"/><Relationship Id="rId1027" Type="http://schemas.openxmlformats.org/officeDocument/2006/relationships/customXml" Target="../customXml/item1027.xml"/><Relationship Id="rId1234" Type="http://schemas.openxmlformats.org/officeDocument/2006/relationships/customXml" Target="../customXml/item1234.xml"/><Relationship Id="rId1441" Type="http://schemas.openxmlformats.org/officeDocument/2006/relationships/customXml" Target="../customXml/item1441.xml"/><Relationship Id="rId1886" Type="http://schemas.openxmlformats.org/officeDocument/2006/relationships/customXml" Target="../customXml/item1886.xml"/><Relationship Id="rId2937" Type="http://schemas.openxmlformats.org/officeDocument/2006/relationships/customXml" Target="../customXml/item2937.xml"/><Relationship Id="rId909" Type="http://schemas.openxmlformats.org/officeDocument/2006/relationships/customXml" Target="../customXml/item909.xml"/><Relationship Id="rId1301" Type="http://schemas.openxmlformats.org/officeDocument/2006/relationships/customXml" Target="../customXml/item1301.xml"/><Relationship Id="rId1539" Type="http://schemas.openxmlformats.org/officeDocument/2006/relationships/customXml" Target="../customXml/item1539.xml"/><Relationship Id="rId1746" Type="http://schemas.openxmlformats.org/officeDocument/2006/relationships/customXml" Target="../customXml/item1746.xml"/><Relationship Id="rId1953" Type="http://schemas.openxmlformats.org/officeDocument/2006/relationships/customXml" Target="../customXml/item1953.xml"/><Relationship Id="rId3199" Type="http://schemas.openxmlformats.org/officeDocument/2006/relationships/customXml" Target="../customXml/item3199.xml"/><Relationship Id="rId38" Type="http://schemas.openxmlformats.org/officeDocument/2006/relationships/customXml" Target="../customXml/item38.xml"/><Relationship Id="rId1606" Type="http://schemas.openxmlformats.org/officeDocument/2006/relationships/customXml" Target="../customXml/item1606.xml"/><Relationship Id="rId1813" Type="http://schemas.openxmlformats.org/officeDocument/2006/relationships/customXml" Target="../customXml/item1813.xml"/><Relationship Id="rId3059" Type="http://schemas.openxmlformats.org/officeDocument/2006/relationships/customXml" Target="../customXml/item3059.xml"/><Relationship Id="rId3266" Type="http://schemas.openxmlformats.org/officeDocument/2006/relationships/customXml" Target="../customXml/item3266.xml"/><Relationship Id="rId3473" Type="http://schemas.openxmlformats.org/officeDocument/2006/relationships/customXml" Target="../customXml/item3473.xml"/><Relationship Id="rId187" Type="http://schemas.openxmlformats.org/officeDocument/2006/relationships/customXml" Target="../customXml/item187.xml"/><Relationship Id="rId394" Type="http://schemas.openxmlformats.org/officeDocument/2006/relationships/customXml" Target="../customXml/item394.xml"/><Relationship Id="rId2075" Type="http://schemas.openxmlformats.org/officeDocument/2006/relationships/customXml" Target="../customXml/item2075.xml"/><Relationship Id="rId2282" Type="http://schemas.openxmlformats.org/officeDocument/2006/relationships/customXml" Target="../customXml/item2282.xml"/><Relationship Id="rId3126" Type="http://schemas.openxmlformats.org/officeDocument/2006/relationships/customXml" Target="../customXml/item3126.xml"/><Relationship Id="rId254" Type="http://schemas.openxmlformats.org/officeDocument/2006/relationships/customXml" Target="../customXml/item254.xml"/><Relationship Id="rId699" Type="http://schemas.openxmlformats.org/officeDocument/2006/relationships/customXml" Target="../customXml/item699.xml"/><Relationship Id="rId1091" Type="http://schemas.openxmlformats.org/officeDocument/2006/relationships/customXml" Target="../customXml/item1091.xml"/><Relationship Id="rId2587" Type="http://schemas.openxmlformats.org/officeDocument/2006/relationships/customXml" Target="../customXml/item2587.xml"/><Relationship Id="rId2794" Type="http://schemas.openxmlformats.org/officeDocument/2006/relationships/customXml" Target="../customXml/item2794.xml"/><Relationship Id="rId3333" Type="http://schemas.openxmlformats.org/officeDocument/2006/relationships/customXml" Target="../customXml/item3333.xml"/><Relationship Id="rId3540" Type="http://schemas.openxmlformats.org/officeDocument/2006/relationships/customXml" Target="../customXml/item3540.xml"/><Relationship Id="rId114" Type="http://schemas.openxmlformats.org/officeDocument/2006/relationships/customXml" Target="../customXml/item114.xml"/><Relationship Id="rId461" Type="http://schemas.openxmlformats.org/officeDocument/2006/relationships/customXml" Target="../customXml/item461.xml"/><Relationship Id="rId559" Type="http://schemas.openxmlformats.org/officeDocument/2006/relationships/customXml" Target="../customXml/item559.xml"/><Relationship Id="rId766" Type="http://schemas.openxmlformats.org/officeDocument/2006/relationships/customXml" Target="../customXml/item766.xml"/><Relationship Id="rId1189" Type="http://schemas.openxmlformats.org/officeDocument/2006/relationships/customXml" Target="../customXml/item1189.xml"/><Relationship Id="rId1396" Type="http://schemas.openxmlformats.org/officeDocument/2006/relationships/customXml" Target="../customXml/item1396.xml"/><Relationship Id="rId2142" Type="http://schemas.openxmlformats.org/officeDocument/2006/relationships/customXml" Target="../customXml/item2142.xml"/><Relationship Id="rId2447" Type="http://schemas.openxmlformats.org/officeDocument/2006/relationships/customXml" Target="../customXml/item2447.xml"/><Relationship Id="rId3400" Type="http://schemas.openxmlformats.org/officeDocument/2006/relationships/customXml" Target="../customXml/item3400.xml"/><Relationship Id="rId321" Type="http://schemas.openxmlformats.org/officeDocument/2006/relationships/customXml" Target="../customXml/item321.xml"/><Relationship Id="rId419" Type="http://schemas.openxmlformats.org/officeDocument/2006/relationships/customXml" Target="../customXml/item419.xml"/><Relationship Id="rId626" Type="http://schemas.openxmlformats.org/officeDocument/2006/relationships/customXml" Target="../customXml/item626.xml"/><Relationship Id="rId973" Type="http://schemas.openxmlformats.org/officeDocument/2006/relationships/customXml" Target="../customXml/item973.xml"/><Relationship Id="rId1049" Type="http://schemas.openxmlformats.org/officeDocument/2006/relationships/customXml" Target="../customXml/item1049.xml"/><Relationship Id="rId1256" Type="http://schemas.openxmlformats.org/officeDocument/2006/relationships/customXml" Target="../customXml/item1256.xml"/><Relationship Id="rId2002" Type="http://schemas.openxmlformats.org/officeDocument/2006/relationships/customXml" Target="../customXml/item2002.xml"/><Relationship Id="rId2307" Type="http://schemas.openxmlformats.org/officeDocument/2006/relationships/customXml" Target="../customXml/item2307.xml"/><Relationship Id="rId2654" Type="http://schemas.openxmlformats.org/officeDocument/2006/relationships/customXml" Target="../customXml/item2654.xml"/><Relationship Id="rId2861" Type="http://schemas.openxmlformats.org/officeDocument/2006/relationships/customXml" Target="../customXml/item2861.xml"/><Relationship Id="rId2959" Type="http://schemas.openxmlformats.org/officeDocument/2006/relationships/customXml" Target="../customXml/item2959.xml"/><Relationship Id="rId833" Type="http://schemas.openxmlformats.org/officeDocument/2006/relationships/customXml" Target="../customXml/item833.xml"/><Relationship Id="rId1116" Type="http://schemas.openxmlformats.org/officeDocument/2006/relationships/customXml" Target="../customXml/item1116.xml"/><Relationship Id="rId1463" Type="http://schemas.openxmlformats.org/officeDocument/2006/relationships/customXml" Target="../customXml/item1463.xml"/><Relationship Id="rId1670" Type="http://schemas.openxmlformats.org/officeDocument/2006/relationships/customXml" Target="../customXml/item1670.xml"/><Relationship Id="rId1768" Type="http://schemas.openxmlformats.org/officeDocument/2006/relationships/customXml" Target="../customXml/item1768.xml"/><Relationship Id="rId2514" Type="http://schemas.openxmlformats.org/officeDocument/2006/relationships/customXml" Target="../customXml/item2514.xml"/><Relationship Id="rId2721" Type="http://schemas.openxmlformats.org/officeDocument/2006/relationships/customXml" Target="../customXml/item2721.xml"/><Relationship Id="rId2819" Type="http://schemas.openxmlformats.org/officeDocument/2006/relationships/customXml" Target="../customXml/item2819.xml"/><Relationship Id="rId900" Type="http://schemas.openxmlformats.org/officeDocument/2006/relationships/customXml" Target="../customXml/item900.xml"/><Relationship Id="rId1323" Type="http://schemas.openxmlformats.org/officeDocument/2006/relationships/customXml" Target="../customXml/item1323.xml"/><Relationship Id="rId1530" Type="http://schemas.openxmlformats.org/officeDocument/2006/relationships/customXml" Target="../customXml/item1530.xml"/><Relationship Id="rId1628" Type="http://schemas.openxmlformats.org/officeDocument/2006/relationships/customXml" Target="../customXml/item1628.xml"/><Relationship Id="rId1975" Type="http://schemas.openxmlformats.org/officeDocument/2006/relationships/customXml" Target="../customXml/item1975.xml"/><Relationship Id="rId3190" Type="http://schemas.openxmlformats.org/officeDocument/2006/relationships/customXml" Target="../customXml/item3190.xml"/><Relationship Id="rId1835" Type="http://schemas.openxmlformats.org/officeDocument/2006/relationships/customXml" Target="../customXml/item1835.xml"/><Relationship Id="rId3050" Type="http://schemas.openxmlformats.org/officeDocument/2006/relationships/customXml" Target="../customXml/item3050.xml"/><Relationship Id="rId3288" Type="http://schemas.openxmlformats.org/officeDocument/2006/relationships/customXml" Target="../customXml/item3288.xml"/><Relationship Id="rId3495" Type="http://schemas.openxmlformats.org/officeDocument/2006/relationships/customXml" Target="../customXml/item3495.xml"/><Relationship Id="rId1902" Type="http://schemas.openxmlformats.org/officeDocument/2006/relationships/customXml" Target="../customXml/item1902.xml"/><Relationship Id="rId2097" Type="http://schemas.openxmlformats.org/officeDocument/2006/relationships/customXml" Target="../customXml/item2097.xml"/><Relationship Id="rId3148" Type="http://schemas.openxmlformats.org/officeDocument/2006/relationships/customXml" Target="../customXml/item3148.xml"/><Relationship Id="rId3355" Type="http://schemas.openxmlformats.org/officeDocument/2006/relationships/customXml" Target="../customXml/item3355.xml"/><Relationship Id="rId3562" Type="http://schemas.openxmlformats.org/officeDocument/2006/relationships/slide" Target="slides/slide14.xml"/><Relationship Id="rId276" Type="http://schemas.openxmlformats.org/officeDocument/2006/relationships/customXml" Target="../customXml/item276.xml"/><Relationship Id="rId483" Type="http://schemas.openxmlformats.org/officeDocument/2006/relationships/customXml" Target="../customXml/item483.xml"/><Relationship Id="rId690" Type="http://schemas.openxmlformats.org/officeDocument/2006/relationships/customXml" Target="../customXml/item690.xml"/><Relationship Id="rId2164" Type="http://schemas.openxmlformats.org/officeDocument/2006/relationships/customXml" Target="../customXml/item2164.xml"/><Relationship Id="rId2371" Type="http://schemas.openxmlformats.org/officeDocument/2006/relationships/customXml" Target="../customXml/item2371.xml"/><Relationship Id="rId3008" Type="http://schemas.openxmlformats.org/officeDocument/2006/relationships/customXml" Target="../customXml/item3008.xml"/><Relationship Id="rId3215" Type="http://schemas.openxmlformats.org/officeDocument/2006/relationships/customXml" Target="../customXml/item3215.xml"/><Relationship Id="rId3422" Type="http://schemas.openxmlformats.org/officeDocument/2006/relationships/customXml" Target="../customXml/item3422.xml"/><Relationship Id="rId136" Type="http://schemas.openxmlformats.org/officeDocument/2006/relationships/customXml" Target="../customXml/item136.xml"/><Relationship Id="rId343" Type="http://schemas.openxmlformats.org/officeDocument/2006/relationships/customXml" Target="../customXml/item343.xml"/><Relationship Id="rId550" Type="http://schemas.openxmlformats.org/officeDocument/2006/relationships/customXml" Target="../customXml/item550.xml"/><Relationship Id="rId788" Type="http://schemas.openxmlformats.org/officeDocument/2006/relationships/customXml" Target="../customXml/item788.xml"/><Relationship Id="rId995" Type="http://schemas.openxmlformats.org/officeDocument/2006/relationships/customXml" Target="../customXml/item995.xml"/><Relationship Id="rId1180" Type="http://schemas.openxmlformats.org/officeDocument/2006/relationships/customXml" Target="../customXml/item1180.xml"/><Relationship Id="rId2024" Type="http://schemas.openxmlformats.org/officeDocument/2006/relationships/customXml" Target="../customXml/item2024.xml"/><Relationship Id="rId2231" Type="http://schemas.openxmlformats.org/officeDocument/2006/relationships/customXml" Target="../customXml/item2231.xml"/><Relationship Id="rId2469" Type="http://schemas.openxmlformats.org/officeDocument/2006/relationships/customXml" Target="../customXml/item2469.xml"/><Relationship Id="rId2676" Type="http://schemas.openxmlformats.org/officeDocument/2006/relationships/customXml" Target="../customXml/item2676.xml"/><Relationship Id="rId2883" Type="http://schemas.openxmlformats.org/officeDocument/2006/relationships/customXml" Target="../customXml/item2883.xml"/><Relationship Id="rId203" Type="http://schemas.openxmlformats.org/officeDocument/2006/relationships/customXml" Target="../customXml/item203.xml"/><Relationship Id="rId648" Type="http://schemas.openxmlformats.org/officeDocument/2006/relationships/customXml" Target="../customXml/item648.xml"/><Relationship Id="rId855" Type="http://schemas.openxmlformats.org/officeDocument/2006/relationships/customXml" Target="../customXml/item855.xml"/><Relationship Id="rId1040" Type="http://schemas.openxmlformats.org/officeDocument/2006/relationships/customXml" Target="../customXml/item1040.xml"/><Relationship Id="rId1278" Type="http://schemas.openxmlformats.org/officeDocument/2006/relationships/customXml" Target="../customXml/item1278.xml"/><Relationship Id="rId1485" Type="http://schemas.openxmlformats.org/officeDocument/2006/relationships/customXml" Target="../customXml/item1485.xml"/><Relationship Id="rId1692" Type="http://schemas.openxmlformats.org/officeDocument/2006/relationships/customXml" Target="../customXml/item1692.xml"/><Relationship Id="rId2329" Type="http://schemas.openxmlformats.org/officeDocument/2006/relationships/customXml" Target="../customXml/item2329.xml"/><Relationship Id="rId2536" Type="http://schemas.openxmlformats.org/officeDocument/2006/relationships/customXml" Target="../customXml/item2536.xml"/><Relationship Id="rId2743" Type="http://schemas.openxmlformats.org/officeDocument/2006/relationships/customXml" Target="../customXml/item2743.xml"/><Relationship Id="rId410" Type="http://schemas.openxmlformats.org/officeDocument/2006/relationships/customXml" Target="../customXml/item410.xml"/><Relationship Id="rId508" Type="http://schemas.openxmlformats.org/officeDocument/2006/relationships/customXml" Target="../customXml/item508.xml"/><Relationship Id="rId715" Type="http://schemas.openxmlformats.org/officeDocument/2006/relationships/customXml" Target="../customXml/item715.xml"/><Relationship Id="rId922" Type="http://schemas.openxmlformats.org/officeDocument/2006/relationships/customXml" Target="../customXml/item922.xml"/><Relationship Id="rId1138" Type="http://schemas.openxmlformats.org/officeDocument/2006/relationships/customXml" Target="../customXml/item1138.xml"/><Relationship Id="rId1345" Type="http://schemas.openxmlformats.org/officeDocument/2006/relationships/customXml" Target="../customXml/item1345.xml"/><Relationship Id="rId1552" Type="http://schemas.openxmlformats.org/officeDocument/2006/relationships/customXml" Target="../customXml/item1552.xml"/><Relationship Id="rId1997" Type="http://schemas.openxmlformats.org/officeDocument/2006/relationships/customXml" Target="../customXml/item1997.xml"/><Relationship Id="rId2603" Type="http://schemas.openxmlformats.org/officeDocument/2006/relationships/customXml" Target="../customXml/item2603.xml"/><Relationship Id="rId2950" Type="http://schemas.openxmlformats.org/officeDocument/2006/relationships/customXml" Target="../customXml/item2950.xml"/><Relationship Id="rId1205" Type="http://schemas.openxmlformats.org/officeDocument/2006/relationships/customXml" Target="../customXml/item1205.xml"/><Relationship Id="rId1857" Type="http://schemas.openxmlformats.org/officeDocument/2006/relationships/customXml" Target="../customXml/item1857.xml"/><Relationship Id="rId2810" Type="http://schemas.openxmlformats.org/officeDocument/2006/relationships/customXml" Target="../customXml/item2810.xml"/><Relationship Id="rId2908" Type="http://schemas.openxmlformats.org/officeDocument/2006/relationships/customXml" Target="../customXml/item2908.xml"/><Relationship Id="rId51" Type="http://schemas.openxmlformats.org/officeDocument/2006/relationships/customXml" Target="../customXml/item51.xml"/><Relationship Id="rId1412" Type="http://schemas.openxmlformats.org/officeDocument/2006/relationships/customXml" Target="../customXml/item1412.xml"/><Relationship Id="rId1717" Type="http://schemas.openxmlformats.org/officeDocument/2006/relationships/customXml" Target="../customXml/item1717.xml"/><Relationship Id="rId1924" Type="http://schemas.openxmlformats.org/officeDocument/2006/relationships/customXml" Target="../customXml/item1924.xml"/><Relationship Id="rId3072" Type="http://schemas.openxmlformats.org/officeDocument/2006/relationships/customXml" Target="../customXml/item3072.xml"/><Relationship Id="rId3377" Type="http://schemas.openxmlformats.org/officeDocument/2006/relationships/customXml" Target="../customXml/item3377.xml"/><Relationship Id="rId298" Type="http://schemas.openxmlformats.org/officeDocument/2006/relationships/customXml" Target="../customXml/item298.xml"/><Relationship Id="rId158" Type="http://schemas.openxmlformats.org/officeDocument/2006/relationships/customXml" Target="../customXml/item158.xml"/><Relationship Id="rId2186" Type="http://schemas.openxmlformats.org/officeDocument/2006/relationships/customXml" Target="../customXml/item2186.xml"/><Relationship Id="rId2393" Type="http://schemas.openxmlformats.org/officeDocument/2006/relationships/customXml" Target="../customXml/item2393.xml"/><Relationship Id="rId2698" Type="http://schemas.openxmlformats.org/officeDocument/2006/relationships/customXml" Target="../customXml/item2698.xml"/><Relationship Id="rId3237" Type="http://schemas.openxmlformats.org/officeDocument/2006/relationships/customXml" Target="../customXml/item3237.xml"/><Relationship Id="rId3444" Type="http://schemas.openxmlformats.org/officeDocument/2006/relationships/customXml" Target="../customXml/item3444.xml"/><Relationship Id="rId365" Type="http://schemas.openxmlformats.org/officeDocument/2006/relationships/customXml" Target="../customXml/item365.xml"/><Relationship Id="rId572" Type="http://schemas.openxmlformats.org/officeDocument/2006/relationships/customXml" Target="../customXml/item572.xml"/><Relationship Id="rId2046" Type="http://schemas.openxmlformats.org/officeDocument/2006/relationships/customXml" Target="../customXml/item2046.xml"/><Relationship Id="rId2253" Type="http://schemas.openxmlformats.org/officeDocument/2006/relationships/customXml" Target="../customXml/item2253.xml"/><Relationship Id="rId2460" Type="http://schemas.openxmlformats.org/officeDocument/2006/relationships/customXml" Target="../customXml/item2460.xml"/><Relationship Id="rId3304" Type="http://schemas.openxmlformats.org/officeDocument/2006/relationships/customXml" Target="../customXml/item3304.xml"/><Relationship Id="rId3511" Type="http://schemas.openxmlformats.org/officeDocument/2006/relationships/customXml" Target="../customXml/item3511.xml"/><Relationship Id="rId225" Type="http://schemas.openxmlformats.org/officeDocument/2006/relationships/customXml" Target="../customXml/item225.xml"/><Relationship Id="rId432" Type="http://schemas.openxmlformats.org/officeDocument/2006/relationships/customXml" Target="../customXml/item432.xml"/><Relationship Id="rId877" Type="http://schemas.openxmlformats.org/officeDocument/2006/relationships/customXml" Target="../customXml/item877.xml"/><Relationship Id="rId1062" Type="http://schemas.openxmlformats.org/officeDocument/2006/relationships/customXml" Target="../customXml/item1062.xml"/><Relationship Id="rId2113" Type="http://schemas.openxmlformats.org/officeDocument/2006/relationships/customXml" Target="../customXml/item2113.xml"/><Relationship Id="rId2320" Type="http://schemas.openxmlformats.org/officeDocument/2006/relationships/customXml" Target="../customXml/item2320.xml"/><Relationship Id="rId2558" Type="http://schemas.openxmlformats.org/officeDocument/2006/relationships/customXml" Target="../customXml/item2558.xml"/><Relationship Id="rId2765" Type="http://schemas.openxmlformats.org/officeDocument/2006/relationships/customXml" Target="../customXml/item2765.xml"/><Relationship Id="rId2972" Type="http://schemas.openxmlformats.org/officeDocument/2006/relationships/customXml" Target="../customXml/item2972.xml"/><Relationship Id="rId737" Type="http://schemas.openxmlformats.org/officeDocument/2006/relationships/customXml" Target="../customXml/item737.xml"/><Relationship Id="rId944" Type="http://schemas.openxmlformats.org/officeDocument/2006/relationships/customXml" Target="../customXml/item944.xml"/><Relationship Id="rId1367" Type="http://schemas.openxmlformats.org/officeDocument/2006/relationships/customXml" Target="../customXml/item1367.xml"/><Relationship Id="rId1574" Type="http://schemas.openxmlformats.org/officeDocument/2006/relationships/customXml" Target="../customXml/item1574.xml"/><Relationship Id="rId1781" Type="http://schemas.openxmlformats.org/officeDocument/2006/relationships/customXml" Target="../customXml/item1781.xml"/><Relationship Id="rId2418" Type="http://schemas.openxmlformats.org/officeDocument/2006/relationships/customXml" Target="../customXml/item2418.xml"/><Relationship Id="rId2625" Type="http://schemas.openxmlformats.org/officeDocument/2006/relationships/customXml" Target="../customXml/item2625.xml"/><Relationship Id="rId2832" Type="http://schemas.openxmlformats.org/officeDocument/2006/relationships/customXml" Target="../customXml/item2832.xml"/><Relationship Id="rId73" Type="http://schemas.openxmlformats.org/officeDocument/2006/relationships/customXml" Target="../customXml/item73.xml"/><Relationship Id="rId804" Type="http://schemas.openxmlformats.org/officeDocument/2006/relationships/customXml" Target="../customXml/item804.xml"/><Relationship Id="rId1227" Type="http://schemas.openxmlformats.org/officeDocument/2006/relationships/customXml" Target="../customXml/item1227.xml"/><Relationship Id="rId1434" Type="http://schemas.openxmlformats.org/officeDocument/2006/relationships/customXml" Target="../customXml/item1434.xml"/><Relationship Id="rId1641" Type="http://schemas.openxmlformats.org/officeDocument/2006/relationships/customXml" Target="../customXml/item1641.xml"/><Relationship Id="rId1879" Type="http://schemas.openxmlformats.org/officeDocument/2006/relationships/customXml" Target="../customXml/item1879.xml"/><Relationship Id="rId3094" Type="http://schemas.openxmlformats.org/officeDocument/2006/relationships/customXml" Target="../customXml/item3094.xml"/><Relationship Id="rId1501" Type="http://schemas.openxmlformats.org/officeDocument/2006/relationships/customXml" Target="../customXml/item1501.xml"/><Relationship Id="rId1739" Type="http://schemas.openxmlformats.org/officeDocument/2006/relationships/customXml" Target="../customXml/item1739.xml"/><Relationship Id="rId1946" Type="http://schemas.openxmlformats.org/officeDocument/2006/relationships/customXml" Target="../customXml/item1946.xml"/><Relationship Id="rId3399" Type="http://schemas.openxmlformats.org/officeDocument/2006/relationships/customXml" Target="../customXml/item3399.xml"/><Relationship Id="rId1806" Type="http://schemas.openxmlformats.org/officeDocument/2006/relationships/customXml" Target="../customXml/item1806.xml"/><Relationship Id="rId3161" Type="http://schemas.openxmlformats.org/officeDocument/2006/relationships/customXml" Target="../customXml/item3161.xml"/><Relationship Id="rId3259" Type="http://schemas.openxmlformats.org/officeDocument/2006/relationships/customXml" Target="../customXml/item3259.xml"/><Relationship Id="rId3466" Type="http://schemas.openxmlformats.org/officeDocument/2006/relationships/customXml" Target="../customXml/item3466.xml"/><Relationship Id="rId387" Type="http://schemas.openxmlformats.org/officeDocument/2006/relationships/customXml" Target="../customXml/item387.xml"/><Relationship Id="rId594" Type="http://schemas.openxmlformats.org/officeDocument/2006/relationships/customXml" Target="../customXml/item594.xml"/><Relationship Id="rId2068" Type="http://schemas.openxmlformats.org/officeDocument/2006/relationships/customXml" Target="../customXml/item2068.xml"/><Relationship Id="rId2275" Type="http://schemas.openxmlformats.org/officeDocument/2006/relationships/customXml" Target="../customXml/item2275.xml"/><Relationship Id="rId3021" Type="http://schemas.openxmlformats.org/officeDocument/2006/relationships/customXml" Target="../customXml/item3021.xml"/><Relationship Id="rId3119" Type="http://schemas.openxmlformats.org/officeDocument/2006/relationships/customXml" Target="../customXml/item3119.xml"/><Relationship Id="rId3326" Type="http://schemas.openxmlformats.org/officeDocument/2006/relationships/customXml" Target="../customXml/item3326.xml"/><Relationship Id="rId247" Type="http://schemas.openxmlformats.org/officeDocument/2006/relationships/customXml" Target="../customXml/item247.xml"/><Relationship Id="rId899" Type="http://schemas.openxmlformats.org/officeDocument/2006/relationships/customXml" Target="../customXml/item899.xml"/><Relationship Id="rId1084" Type="http://schemas.openxmlformats.org/officeDocument/2006/relationships/customXml" Target="../customXml/item1084.xml"/><Relationship Id="rId2482" Type="http://schemas.openxmlformats.org/officeDocument/2006/relationships/customXml" Target="../customXml/item2482.xml"/><Relationship Id="rId2787" Type="http://schemas.openxmlformats.org/officeDocument/2006/relationships/customXml" Target="../customXml/item2787.xml"/><Relationship Id="rId3533" Type="http://schemas.openxmlformats.org/officeDocument/2006/relationships/customXml" Target="../customXml/item3533.xml"/><Relationship Id="rId107" Type="http://schemas.openxmlformats.org/officeDocument/2006/relationships/customXml" Target="../customXml/item107.xml"/><Relationship Id="rId454" Type="http://schemas.openxmlformats.org/officeDocument/2006/relationships/customXml" Target="../customXml/item454.xml"/><Relationship Id="rId661" Type="http://schemas.openxmlformats.org/officeDocument/2006/relationships/customXml" Target="../customXml/item661.xml"/><Relationship Id="rId759" Type="http://schemas.openxmlformats.org/officeDocument/2006/relationships/customXml" Target="../customXml/item759.xml"/><Relationship Id="rId966" Type="http://schemas.openxmlformats.org/officeDocument/2006/relationships/customXml" Target="../customXml/item966.xml"/><Relationship Id="rId1291" Type="http://schemas.openxmlformats.org/officeDocument/2006/relationships/customXml" Target="../customXml/item1291.xml"/><Relationship Id="rId1389" Type="http://schemas.openxmlformats.org/officeDocument/2006/relationships/customXml" Target="../customXml/item1389.xml"/><Relationship Id="rId1596" Type="http://schemas.openxmlformats.org/officeDocument/2006/relationships/customXml" Target="../customXml/item1596.xml"/><Relationship Id="rId2135" Type="http://schemas.openxmlformats.org/officeDocument/2006/relationships/customXml" Target="../customXml/item2135.xml"/><Relationship Id="rId2342" Type="http://schemas.openxmlformats.org/officeDocument/2006/relationships/customXml" Target="../customXml/item2342.xml"/><Relationship Id="rId2647" Type="http://schemas.openxmlformats.org/officeDocument/2006/relationships/customXml" Target="../customXml/item2647.xml"/><Relationship Id="rId2994" Type="http://schemas.openxmlformats.org/officeDocument/2006/relationships/customXml" Target="../customXml/item2994.xml"/><Relationship Id="rId314" Type="http://schemas.openxmlformats.org/officeDocument/2006/relationships/customXml" Target="../customXml/item314.xml"/><Relationship Id="rId521" Type="http://schemas.openxmlformats.org/officeDocument/2006/relationships/customXml" Target="../customXml/item521.xml"/><Relationship Id="rId619" Type="http://schemas.openxmlformats.org/officeDocument/2006/relationships/customXml" Target="../customXml/item619.xml"/><Relationship Id="rId1151" Type="http://schemas.openxmlformats.org/officeDocument/2006/relationships/customXml" Target="../customXml/item1151.xml"/><Relationship Id="rId1249" Type="http://schemas.openxmlformats.org/officeDocument/2006/relationships/customXml" Target="../customXml/item1249.xml"/><Relationship Id="rId2202" Type="http://schemas.openxmlformats.org/officeDocument/2006/relationships/customXml" Target="../customXml/item2202.xml"/><Relationship Id="rId2854" Type="http://schemas.openxmlformats.org/officeDocument/2006/relationships/customXml" Target="../customXml/item2854.xml"/><Relationship Id="rId95" Type="http://schemas.openxmlformats.org/officeDocument/2006/relationships/customXml" Target="../customXml/item95.xml"/><Relationship Id="rId826" Type="http://schemas.openxmlformats.org/officeDocument/2006/relationships/customXml" Target="../customXml/item826.xml"/><Relationship Id="rId1011" Type="http://schemas.openxmlformats.org/officeDocument/2006/relationships/customXml" Target="../customXml/item1011.xml"/><Relationship Id="rId1109" Type="http://schemas.openxmlformats.org/officeDocument/2006/relationships/customXml" Target="../customXml/item1109.xml"/><Relationship Id="rId1456" Type="http://schemas.openxmlformats.org/officeDocument/2006/relationships/customXml" Target="../customXml/item1456.xml"/><Relationship Id="rId1663" Type="http://schemas.openxmlformats.org/officeDocument/2006/relationships/customXml" Target="../customXml/item1663.xml"/><Relationship Id="rId1870" Type="http://schemas.openxmlformats.org/officeDocument/2006/relationships/customXml" Target="../customXml/item1870.xml"/><Relationship Id="rId1968" Type="http://schemas.openxmlformats.org/officeDocument/2006/relationships/customXml" Target="../customXml/item1968.xml"/><Relationship Id="rId2507" Type="http://schemas.openxmlformats.org/officeDocument/2006/relationships/customXml" Target="../customXml/item2507.xml"/><Relationship Id="rId2714" Type="http://schemas.openxmlformats.org/officeDocument/2006/relationships/customXml" Target="../customXml/item2714.xml"/><Relationship Id="rId2921" Type="http://schemas.openxmlformats.org/officeDocument/2006/relationships/customXml" Target="../customXml/item2921.xml"/><Relationship Id="rId1316" Type="http://schemas.openxmlformats.org/officeDocument/2006/relationships/customXml" Target="../customXml/item1316.xml"/><Relationship Id="rId1523" Type="http://schemas.openxmlformats.org/officeDocument/2006/relationships/customXml" Target="../customXml/item1523.xml"/><Relationship Id="rId1730" Type="http://schemas.openxmlformats.org/officeDocument/2006/relationships/customXml" Target="../customXml/item1730.xml"/><Relationship Id="rId3183" Type="http://schemas.openxmlformats.org/officeDocument/2006/relationships/customXml" Target="../customXml/item3183.xml"/><Relationship Id="rId3390" Type="http://schemas.openxmlformats.org/officeDocument/2006/relationships/customXml" Target="../customXml/item3390.xml"/><Relationship Id="rId22" Type="http://schemas.openxmlformats.org/officeDocument/2006/relationships/customXml" Target="../customXml/item22.xml"/><Relationship Id="rId1828" Type="http://schemas.openxmlformats.org/officeDocument/2006/relationships/customXml" Target="../customXml/item1828.xml"/><Relationship Id="rId3043" Type="http://schemas.openxmlformats.org/officeDocument/2006/relationships/customXml" Target="../customXml/item3043.xml"/><Relationship Id="rId3250" Type="http://schemas.openxmlformats.org/officeDocument/2006/relationships/customXml" Target="../customXml/item3250.xml"/><Relationship Id="rId3488" Type="http://schemas.openxmlformats.org/officeDocument/2006/relationships/customXml" Target="../customXml/item3488.xml"/><Relationship Id="rId171" Type="http://schemas.openxmlformats.org/officeDocument/2006/relationships/customXml" Target="../customXml/item171.xml"/><Relationship Id="rId2297" Type="http://schemas.openxmlformats.org/officeDocument/2006/relationships/customXml" Target="../customXml/item2297.xml"/><Relationship Id="rId3348" Type="http://schemas.openxmlformats.org/officeDocument/2006/relationships/customXml" Target="../customXml/item3348.xml"/><Relationship Id="rId3555" Type="http://schemas.openxmlformats.org/officeDocument/2006/relationships/slide" Target="slides/slide7.xml"/><Relationship Id="rId269" Type="http://schemas.openxmlformats.org/officeDocument/2006/relationships/customXml" Target="../customXml/item269.xml"/><Relationship Id="rId476" Type="http://schemas.openxmlformats.org/officeDocument/2006/relationships/customXml" Target="../customXml/item476.xml"/><Relationship Id="rId683" Type="http://schemas.openxmlformats.org/officeDocument/2006/relationships/customXml" Target="../customXml/item683.xml"/><Relationship Id="rId890" Type="http://schemas.openxmlformats.org/officeDocument/2006/relationships/customXml" Target="../customXml/item890.xml"/><Relationship Id="rId2157" Type="http://schemas.openxmlformats.org/officeDocument/2006/relationships/customXml" Target="../customXml/item2157.xml"/><Relationship Id="rId2364" Type="http://schemas.openxmlformats.org/officeDocument/2006/relationships/customXml" Target="../customXml/item2364.xml"/><Relationship Id="rId2571" Type="http://schemas.openxmlformats.org/officeDocument/2006/relationships/customXml" Target="../customXml/item2571.xml"/><Relationship Id="rId3110" Type="http://schemas.openxmlformats.org/officeDocument/2006/relationships/customXml" Target="../customXml/item3110.xml"/><Relationship Id="rId3208" Type="http://schemas.openxmlformats.org/officeDocument/2006/relationships/customXml" Target="../customXml/item3208.xml"/><Relationship Id="rId3415" Type="http://schemas.openxmlformats.org/officeDocument/2006/relationships/customXml" Target="../customXml/item3415.xml"/><Relationship Id="rId129" Type="http://schemas.openxmlformats.org/officeDocument/2006/relationships/customXml" Target="../customXml/item129.xml"/><Relationship Id="rId336" Type="http://schemas.openxmlformats.org/officeDocument/2006/relationships/customXml" Target="../customXml/item336.xml"/><Relationship Id="rId543" Type="http://schemas.openxmlformats.org/officeDocument/2006/relationships/customXml" Target="../customXml/item543.xml"/><Relationship Id="rId988" Type="http://schemas.openxmlformats.org/officeDocument/2006/relationships/customXml" Target="../customXml/item988.xml"/><Relationship Id="rId1173" Type="http://schemas.openxmlformats.org/officeDocument/2006/relationships/customXml" Target="../customXml/item1173.xml"/><Relationship Id="rId1380" Type="http://schemas.openxmlformats.org/officeDocument/2006/relationships/customXml" Target="../customXml/item1380.xml"/><Relationship Id="rId2017" Type="http://schemas.openxmlformats.org/officeDocument/2006/relationships/customXml" Target="../customXml/item2017.xml"/><Relationship Id="rId2224" Type="http://schemas.openxmlformats.org/officeDocument/2006/relationships/customXml" Target="../customXml/item2224.xml"/><Relationship Id="rId2669" Type="http://schemas.openxmlformats.org/officeDocument/2006/relationships/customXml" Target="../customXml/item2669.xml"/><Relationship Id="rId2876" Type="http://schemas.openxmlformats.org/officeDocument/2006/relationships/customXml" Target="../customXml/item2876.xml"/><Relationship Id="rId403" Type="http://schemas.openxmlformats.org/officeDocument/2006/relationships/customXml" Target="../customXml/item403.xml"/><Relationship Id="rId750" Type="http://schemas.openxmlformats.org/officeDocument/2006/relationships/customXml" Target="../customXml/item750.xml"/><Relationship Id="rId848" Type="http://schemas.openxmlformats.org/officeDocument/2006/relationships/customXml" Target="../customXml/item848.xml"/><Relationship Id="rId1033" Type="http://schemas.openxmlformats.org/officeDocument/2006/relationships/customXml" Target="../customXml/item1033.xml"/><Relationship Id="rId1478" Type="http://schemas.openxmlformats.org/officeDocument/2006/relationships/customXml" Target="../customXml/item1478.xml"/><Relationship Id="rId1685" Type="http://schemas.openxmlformats.org/officeDocument/2006/relationships/customXml" Target="../customXml/item1685.xml"/><Relationship Id="rId1892" Type="http://schemas.openxmlformats.org/officeDocument/2006/relationships/customXml" Target="../customXml/item1892.xml"/><Relationship Id="rId2431" Type="http://schemas.openxmlformats.org/officeDocument/2006/relationships/customXml" Target="../customXml/item2431.xml"/><Relationship Id="rId2529" Type="http://schemas.openxmlformats.org/officeDocument/2006/relationships/customXml" Target="../customXml/item2529.xml"/><Relationship Id="rId2736" Type="http://schemas.openxmlformats.org/officeDocument/2006/relationships/customXml" Target="../customXml/item2736.xml"/><Relationship Id="rId610" Type="http://schemas.openxmlformats.org/officeDocument/2006/relationships/customXml" Target="../customXml/item610.xml"/><Relationship Id="rId708" Type="http://schemas.openxmlformats.org/officeDocument/2006/relationships/customXml" Target="../customXml/item708.xml"/><Relationship Id="rId915" Type="http://schemas.openxmlformats.org/officeDocument/2006/relationships/customXml" Target="../customXml/item915.xml"/><Relationship Id="rId1240" Type="http://schemas.openxmlformats.org/officeDocument/2006/relationships/customXml" Target="../customXml/item1240.xml"/><Relationship Id="rId1338" Type="http://schemas.openxmlformats.org/officeDocument/2006/relationships/customXml" Target="../customXml/item1338.xml"/><Relationship Id="rId1545" Type="http://schemas.openxmlformats.org/officeDocument/2006/relationships/customXml" Target="../customXml/item1545.xml"/><Relationship Id="rId2943" Type="http://schemas.openxmlformats.org/officeDocument/2006/relationships/customXml" Target="../customXml/item2943.xml"/><Relationship Id="rId1100" Type="http://schemas.openxmlformats.org/officeDocument/2006/relationships/customXml" Target="../customXml/item1100.xml"/><Relationship Id="rId1405" Type="http://schemas.openxmlformats.org/officeDocument/2006/relationships/customXml" Target="../customXml/item1405.xml"/><Relationship Id="rId1752" Type="http://schemas.openxmlformats.org/officeDocument/2006/relationships/customXml" Target="../customXml/item1752.xml"/><Relationship Id="rId2803" Type="http://schemas.openxmlformats.org/officeDocument/2006/relationships/customXml" Target="../customXml/item2803.xml"/><Relationship Id="rId44" Type="http://schemas.openxmlformats.org/officeDocument/2006/relationships/customXml" Target="../customXml/item44.xml"/><Relationship Id="rId1612" Type="http://schemas.openxmlformats.org/officeDocument/2006/relationships/customXml" Target="../customXml/item1612.xml"/><Relationship Id="rId1917" Type="http://schemas.openxmlformats.org/officeDocument/2006/relationships/customXml" Target="../customXml/item1917.xml"/><Relationship Id="rId3065" Type="http://schemas.openxmlformats.org/officeDocument/2006/relationships/customXml" Target="../customXml/item3065.xml"/><Relationship Id="rId3272" Type="http://schemas.openxmlformats.org/officeDocument/2006/relationships/customXml" Target="../customXml/item3272.xml"/><Relationship Id="rId193" Type="http://schemas.openxmlformats.org/officeDocument/2006/relationships/customXml" Target="../customXml/item193.xml"/><Relationship Id="rId498" Type="http://schemas.openxmlformats.org/officeDocument/2006/relationships/customXml" Target="../customXml/item498.xml"/><Relationship Id="rId2081" Type="http://schemas.openxmlformats.org/officeDocument/2006/relationships/customXml" Target="../customXml/item2081.xml"/><Relationship Id="rId2179" Type="http://schemas.openxmlformats.org/officeDocument/2006/relationships/customXml" Target="../customXml/item2179.xml"/><Relationship Id="rId3132" Type="http://schemas.openxmlformats.org/officeDocument/2006/relationships/customXml" Target="../customXml/item3132.xml"/><Relationship Id="rId260" Type="http://schemas.openxmlformats.org/officeDocument/2006/relationships/customXml" Target="../customXml/item260.xml"/><Relationship Id="rId2386" Type="http://schemas.openxmlformats.org/officeDocument/2006/relationships/customXml" Target="../customXml/item2386.xml"/><Relationship Id="rId2593" Type="http://schemas.openxmlformats.org/officeDocument/2006/relationships/customXml" Target="../customXml/item2593.xml"/><Relationship Id="rId3437" Type="http://schemas.openxmlformats.org/officeDocument/2006/relationships/customXml" Target="../customXml/item3437.xml"/><Relationship Id="rId120" Type="http://schemas.openxmlformats.org/officeDocument/2006/relationships/customXml" Target="../customXml/item120.xml"/><Relationship Id="rId358" Type="http://schemas.openxmlformats.org/officeDocument/2006/relationships/customXml" Target="../customXml/item358.xml"/><Relationship Id="rId565" Type="http://schemas.openxmlformats.org/officeDocument/2006/relationships/customXml" Target="../customXml/item565.xml"/><Relationship Id="rId772" Type="http://schemas.openxmlformats.org/officeDocument/2006/relationships/customXml" Target="../customXml/item772.xml"/><Relationship Id="rId1195" Type="http://schemas.openxmlformats.org/officeDocument/2006/relationships/customXml" Target="../customXml/item1195.xml"/><Relationship Id="rId2039" Type="http://schemas.openxmlformats.org/officeDocument/2006/relationships/customXml" Target="../customXml/item2039.xml"/><Relationship Id="rId2246" Type="http://schemas.openxmlformats.org/officeDocument/2006/relationships/customXml" Target="../customXml/item2246.xml"/><Relationship Id="rId2453" Type="http://schemas.openxmlformats.org/officeDocument/2006/relationships/customXml" Target="../customXml/item2453.xml"/><Relationship Id="rId2660" Type="http://schemas.openxmlformats.org/officeDocument/2006/relationships/customXml" Target="../customXml/item2660.xml"/><Relationship Id="rId2898" Type="http://schemas.openxmlformats.org/officeDocument/2006/relationships/customXml" Target="../customXml/item2898.xml"/><Relationship Id="rId3504" Type="http://schemas.openxmlformats.org/officeDocument/2006/relationships/customXml" Target="../customXml/item3504.xml"/><Relationship Id="rId218" Type="http://schemas.openxmlformats.org/officeDocument/2006/relationships/customXml" Target="../customXml/item218.xml"/><Relationship Id="rId425" Type="http://schemas.openxmlformats.org/officeDocument/2006/relationships/customXml" Target="../customXml/item425.xml"/><Relationship Id="rId632" Type="http://schemas.openxmlformats.org/officeDocument/2006/relationships/customXml" Target="../customXml/item632.xml"/><Relationship Id="rId1055" Type="http://schemas.openxmlformats.org/officeDocument/2006/relationships/customXml" Target="../customXml/item1055.xml"/><Relationship Id="rId1262" Type="http://schemas.openxmlformats.org/officeDocument/2006/relationships/customXml" Target="../customXml/item1262.xml"/><Relationship Id="rId2106" Type="http://schemas.openxmlformats.org/officeDocument/2006/relationships/customXml" Target="../customXml/item2106.xml"/><Relationship Id="rId2313" Type="http://schemas.openxmlformats.org/officeDocument/2006/relationships/customXml" Target="../customXml/item2313.xml"/><Relationship Id="rId2520" Type="http://schemas.openxmlformats.org/officeDocument/2006/relationships/customXml" Target="../customXml/item2520.xml"/><Relationship Id="rId2758" Type="http://schemas.openxmlformats.org/officeDocument/2006/relationships/customXml" Target="../customXml/item2758.xml"/><Relationship Id="rId2965" Type="http://schemas.openxmlformats.org/officeDocument/2006/relationships/customXml" Target="../customXml/item2965.xml"/><Relationship Id="rId937" Type="http://schemas.openxmlformats.org/officeDocument/2006/relationships/customXml" Target="../customXml/item937.xml"/><Relationship Id="rId1122" Type="http://schemas.openxmlformats.org/officeDocument/2006/relationships/customXml" Target="../customXml/item1122.xml"/><Relationship Id="rId1567" Type="http://schemas.openxmlformats.org/officeDocument/2006/relationships/customXml" Target="../customXml/item1567.xml"/><Relationship Id="rId1774" Type="http://schemas.openxmlformats.org/officeDocument/2006/relationships/customXml" Target="../customXml/item1774.xml"/><Relationship Id="rId1981" Type="http://schemas.openxmlformats.org/officeDocument/2006/relationships/customXml" Target="../customXml/item1981.xml"/><Relationship Id="rId2618" Type="http://schemas.openxmlformats.org/officeDocument/2006/relationships/customXml" Target="../customXml/item2618.xml"/><Relationship Id="rId2825" Type="http://schemas.openxmlformats.org/officeDocument/2006/relationships/customXml" Target="../customXml/item2825.xml"/><Relationship Id="rId66" Type="http://schemas.openxmlformats.org/officeDocument/2006/relationships/customXml" Target="../customXml/item66.xml"/><Relationship Id="rId1427" Type="http://schemas.openxmlformats.org/officeDocument/2006/relationships/customXml" Target="../customXml/item1427.xml"/><Relationship Id="rId1634" Type="http://schemas.openxmlformats.org/officeDocument/2006/relationships/customXml" Target="../customXml/item1634.xml"/><Relationship Id="rId1841" Type="http://schemas.openxmlformats.org/officeDocument/2006/relationships/customXml" Target="../customXml/item1841.xml"/><Relationship Id="rId3087" Type="http://schemas.openxmlformats.org/officeDocument/2006/relationships/customXml" Target="../customXml/item3087.xml"/><Relationship Id="rId3294" Type="http://schemas.openxmlformats.org/officeDocument/2006/relationships/customXml" Target="../customXml/item3294.xml"/><Relationship Id="rId1939" Type="http://schemas.openxmlformats.org/officeDocument/2006/relationships/customXml" Target="../customXml/item1939.xml"/><Relationship Id="rId1701" Type="http://schemas.openxmlformats.org/officeDocument/2006/relationships/customXml" Target="../customXml/item1701.xml"/><Relationship Id="rId3154" Type="http://schemas.openxmlformats.org/officeDocument/2006/relationships/customXml" Target="../customXml/item3154.xml"/><Relationship Id="rId3361" Type="http://schemas.openxmlformats.org/officeDocument/2006/relationships/customXml" Target="../customXml/item3361.xml"/><Relationship Id="rId3459" Type="http://schemas.openxmlformats.org/officeDocument/2006/relationships/customXml" Target="../customXml/item3459.xml"/><Relationship Id="rId282" Type="http://schemas.openxmlformats.org/officeDocument/2006/relationships/customXml" Target="../customXml/item282.xml"/><Relationship Id="rId587" Type="http://schemas.openxmlformats.org/officeDocument/2006/relationships/customXml" Target="../customXml/item587.xml"/><Relationship Id="rId2170" Type="http://schemas.openxmlformats.org/officeDocument/2006/relationships/customXml" Target="../customXml/item2170.xml"/><Relationship Id="rId2268" Type="http://schemas.openxmlformats.org/officeDocument/2006/relationships/customXml" Target="../customXml/item2268.xml"/><Relationship Id="rId3014" Type="http://schemas.openxmlformats.org/officeDocument/2006/relationships/customXml" Target="../customXml/item3014.xml"/><Relationship Id="rId3221" Type="http://schemas.openxmlformats.org/officeDocument/2006/relationships/customXml" Target="../customXml/item3221.xml"/><Relationship Id="rId3319" Type="http://schemas.openxmlformats.org/officeDocument/2006/relationships/customXml" Target="../customXml/item3319.xml"/><Relationship Id="rId8" Type="http://schemas.openxmlformats.org/officeDocument/2006/relationships/customXml" Target="../customXml/item8.xml"/><Relationship Id="rId142" Type="http://schemas.openxmlformats.org/officeDocument/2006/relationships/customXml" Target="../customXml/item142.xml"/><Relationship Id="rId447" Type="http://schemas.openxmlformats.org/officeDocument/2006/relationships/customXml" Target="../customXml/item447.xml"/><Relationship Id="rId794" Type="http://schemas.openxmlformats.org/officeDocument/2006/relationships/customXml" Target="../customXml/item794.xml"/><Relationship Id="rId1077" Type="http://schemas.openxmlformats.org/officeDocument/2006/relationships/customXml" Target="../customXml/item1077.xml"/><Relationship Id="rId2030" Type="http://schemas.openxmlformats.org/officeDocument/2006/relationships/customXml" Target="../customXml/item2030.xml"/><Relationship Id="rId2128" Type="http://schemas.openxmlformats.org/officeDocument/2006/relationships/customXml" Target="../customXml/item2128.xml"/><Relationship Id="rId2475" Type="http://schemas.openxmlformats.org/officeDocument/2006/relationships/customXml" Target="../customXml/item2475.xml"/><Relationship Id="rId2682" Type="http://schemas.openxmlformats.org/officeDocument/2006/relationships/customXml" Target="../customXml/item2682.xml"/><Relationship Id="rId2987" Type="http://schemas.openxmlformats.org/officeDocument/2006/relationships/customXml" Target="../customXml/item2987.xml"/><Relationship Id="rId3526" Type="http://schemas.openxmlformats.org/officeDocument/2006/relationships/customXml" Target="../customXml/item3526.xml"/><Relationship Id="rId654" Type="http://schemas.openxmlformats.org/officeDocument/2006/relationships/customXml" Target="../customXml/item654.xml"/><Relationship Id="rId861" Type="http://schemas.openxmlformats.org/officeDocument/2006/relationships/customXml" Target="../customXml/item861.xml"/><Relationship Id="rId959" Type="http://schemas.openxmlformats.org/officeDocument/2006/relationships/customXml" Target="../customXml/item959.xml"/><Relationship Id="rId1284" Type="http://schemas.openxmlformats.org/officeDocument/2006/relationships/customXml" Target="../customXml/item1284.xml"/><Relationship Id="rId1491" Type="http://schemas.openxmlformats.org/officeDocument/2006/relationships/customXml" Target="../customXml/item1491.xml"/><Relationship Id="rId1589" Type="http://schemas.openxmlformats.org/officeDocument/2006/relationships/customXml" Target="../customXml/item1589.xml"/><Relationship Id="rId2335" Type="http://schemas.openxmlformats.org/officeDocument/2006/relationships/customXml" Target="../customXml/item2335.xml"/><Relationship Id="rId2542" Type="http://schemas.openxmlformats.org/officeDocument/2006/relationships/customXml" Target="../customXml/item2542.xml"/><Relationship Id="rId307" Type="http://schemas.openxmlformats.org/officeDocument/2006/relationships/customXml" Target="../customXml/item307.xml"/><Relationship Id="rId514" Type="http://schemas.openxmlformats.org/officeDocument/2006/relationships/customXml" Target="../customXml/item514.xml"/><Relationship Id="rId721" Type="http://schemas.openxmlformats.org/officeDocument/2006/relationships/customXml" Target="../customXml/item721.xml"/><Relationship Id="rId1144" Type="http://schemas.openxmlformats.org/officeDocument/2006/relationships/customXml" Target="../customXml/item1144.xml"/><Relationship Id="rId1351" Type="http://schemas.openxmlformats.org/officeDocument/2006/relationships/customXml" Target="../customXml/item1351.xml"/><Relationship Id="rId1449" Type="http://schemas.openxmlformats.org/officeDocument/2006/relationships/customXml" Target="../customXml/item1449.xml"/><Relationship Id="rId1796" Type="http://schemas.openxmlformats.org/officeDocument/2006/relationships/customXml" Target="../customXml/item1796.xml"/><Relationship Id="rId2402" Type="http://schemas.openxmlformats.org/officeDocument/2006/relationships/customXml" Target="../customXml/item2402.xml"/><Relationship Id="rId2847" Type="http://schemas.openxmlformats.org/officeDocument/2006/relationships/customXml" Target="../customXml/item2847.xml"/><Relationship Id="rId88" Type="http://schemas.openxmlformats.org/officeDocument/2006/relationships/customXml" Target="../customXml/item88.xml"/><Relationship Id="rId819" Type="http://schemas.openxmlformats.org/officeDocument/2006/relationships/customXml" Target="../customXml/item819.xml"/><Relationship Id="rId1004" Type="http://schemas.openxmlformats.org/officeDocument/2006/relationships/customXml" Target="../customXml/item1004.xml"/><Relationship Id="rId1211" Type="http://schemas.openxmlformats.org/officeDocument/2006/relationships/customXml" Target="../customXml/item1211.xml"/><Relationship Id="rId1656" Type="http://schemas.openxmlformats.org/officeDocument/2006/relationships/customXml" Target="../customXml/item1656.xml"/><Relationship Id="rId1863" Type="http://schemas.openxmlformats.org/officeDocument/2006/relationships/customXml" Target="../customXml/item1863.xml"/><Relationship Id="rId2707" Type="http://schemas.openxmlformats.org/officeDocument/2006/relationships/customXml" Target="../customXml/item2707.xml"/><Relationship Id="rId2914" Type="http://schemas.openxmlformats.org/officeDocument/2006/relationships/customXml" Target="../customXml/item2914.xml"/><Relationship Id="rId1309" Type="http://schemas.openxmlformats.org/officeDocument/2006/relationships/customXml" Target="../customXml/item1309.xml"/><Relationship Id="rId1516" Type="http://schemas.openxmlformats.org/officeDocument/2006/relationships/customXml" Target="../customXml/item1516.xml"/><Relationship Id="rId1723" Type="http://schemas.openxmlformats.org/officeDocument/2006/relationships/customXml" Target="../customXml/item1723.xml"/><Relationship Id="rId1930" Type="http://schemas.openxmlformats.org/officeDocument/2006/relationships/customXml" Target="../customXml/item1930.xml"/><Relationship Id="rId3176" Type="http://schemas.openxmlformats.org/officeDocument/2006/relationships/customXml" Target="../customXml/item3176.xml"/><Relationship Id="rId3383" Type="http://schemas.openxmlformats.org/officeDocument/2006/relationships/customXml" Target="../customXml/item3383.xml"/><Relationship Id="rId15" Type="http://schemas.openxmlformats.org/officeDocument/2006/relationships/customXml" Target="../customXml/item15.xml"/><Relationship Id="rId2192" Type="http://schemas.openxmlformats.org/officeDocument/2006/relationships/customXml" Target="../customXml/item2192.xml"/><Relationship Id="rId3036" Type="http://schemas.openxmlformats.org/officeDocument/2006/relationships/customXml" Target="../customXml/item3036.xml"/><Relationship Id="rId3243" Type="http://schemas.openxmlformats.org/officeDocument/2006/relationships/customXml" Target="../customXml/item3243.xml"/><Relationship Id="rId164" Type="http://schemas.openxmlformats.org/officeDocument/2006/relationships/customXml" Target="../customXml/item164.xml"/><Relationship Id="rId371" Type="http://schemas.openxmlformats.org/officeDocument/2006/relationships/customXml" Target="../customXml/item371.xml"/><Relationship Id="rId2052" Type="http://schemas.openxmlformats.org/officeDocument/2006/relationships/customXml" Target="../customXml/item2052.xml"/><Relationship Id="rId2497" Type="http://schemas.openxmlformats.org/officeDocument/2006/relationships/customXml" Target="../customXml/item2497.xml"/><Relationship Id="rId3450" Type="http://schemas.openxmlformats.org/officeDocument/2006/relationships/customXml" Target="../customXml/item3450.xml"/><Relationship Id="rId3548" Type="http://schemas.openxmlformats.org/officeDocument/2006/relationships/slideMaster" Target="slideMasters/slideMaster1.xml"/><Relationship Id="rId469" Type="http://schemas.openxmlformats.org/officeDocument/2006/relationships/customXml" Target="../customXml/item469.xml"/><Relationship Id="rId676" Type="http://schemas.openxmlformats.org/officeDocument/2006/relationships/customXml" Target="../customXml/item676.xml"/><Relationship Id="rId883" Type="http://schemas.openxmlformats.org/officeDocument/2006/relationships/customXml" Target="../customXml/item883.xml"/><Relationship Id="rId1099" Type="http://schemas.openxmlformats.org/officeDocument/2006/relationships/customXml" Target="../customXml/item1099.xml"/><Relationship Id="rId2357" Type="http://schemas.openxmlformats.org/officeDocument/2006/relationships/customXml" Target="../customXml/item2357.xml"/><Relationship Id="rId2564" Type="http://schemas.openxmlformats.org/officeDocument/2006/relationships/customXml" Target="../customXml/item2564.xml"/><Relationship Id="rId3103" Type="http://schemas.openxmlformats.org/officeDocument/2006/relationships/customXml" Target="../customXml/item3103.xml"/><Relationship Id="rId3310" Type="http://schemas.openxmlformats.org/officeDocument/2006/relationships/customXml" Target="../customXml/item3310.xml"/><Relationship Id="rId3408" Type="http://schemas.openxmlformats.org/officeDocument/2006/relationships/customXml" Target="../customXml/item3408.xml"/><Relationship Id="rId231" Type="http://schemas.openxmlformats.org/officeDocument/2006/relationships/customXml" Target="../customXml/item231.xml"/><Relationship Id="rId329" Type="http://schemas.openxmlformats.org/officeDocument/2006/relationships/customXml" Target="../customXml/item329.xml"/><Relationship Id="rId536" Type="http://schemas.openxmlformats.org/officeDocument/2006/relationships/customXml" Target="../customXml/item536.xml"/><Relationship Id="rId1166" Type="http://schemas.openxmlformats.org/officeDocument/2006/relationships/customXml" Target="../customXml/item1166.xml"/><Relationship Id="rId1373" Type="http://schemas.openxmlformats.org/officeDocument/2006/relationships/customXml" Target="../customXml/item1373.xml"/><Relationship Id="rId2217" Type="http://schemas.openxmlformats.org/officeDocument/2006/relationships/customXml" Target="../customXml/item2217.xml"/><Relationship Id="rId2771" Type="http://schemas.openxmlformats.org/officeDocument/2006/relationships/customXml" Target="../customXml/item2771.xml"/><Relationship Id="rId2869" Type="http://schemas.openxmlformats.org/officeDocument/2006/relationships/customXml" Target="../customXml/item2869.xml"/><Relationship Id="rId743" Type="http://schemas.openxmlformats.org/officeDocument/2006/relationships/customXml" Target="../customXml/item743.xml"/><Relationship Id="rId950" Type="http://schemas.openxmlformats.org/officeDocument/2006/relationships/customXml" Target="../customXml/item950.xml"/><Relationship Id="rId1026" Type="http://schemas.openxmlformats.org/officeDocument/2006/relationships/customXml" Target="../customXml/item1026.xml"/><Relationship Id="rId1580" Type="http://schemas.openxmlformats.org/officeDocument/2006/relationships/customXml" Target="../customXml/item1580.xml"/><Relationship Id="rId1678" Type="http://schemas.openxmlformats.org/officeDocument/2006/relationships/customXml" Target="../customXml/item1678.xml"/><Relationship Id="rId1885" Type="http://schemas.openxmlformats.org/officeDocument/2006/relationships/customXml" Target="../customXml/item1885.xml"/><Relationship Id="rId2424" Type="http://schemas.openxmlformats.org/officeDocument/2006/relationships/customXml" Target="../customXml/item2424.xml"/><Relationship Id="rId2631" Type="http://schemas.openxmlformats.org/officeDocument/2006/relationships/customXml" Target="../customXml/item2631.xml"/><Relationship Id="rId2729" Type="http://schemas.openxmlformats.org/officeDocument/2006/relationships/customXml" Target="../customXml/item2729.xml"/><Relationship Id="rId2936" Type="http://schemas.openxmlformats.org/officeDocument/2006/relationships/customXml" Target="../customXml/item2936.xml"/><Relationship Id="rId603" Type="http://schemas.openxmlformats.org/officeDocument/2006/relationships/customXml" Target="../customXml/item603.xml"/><Relationship Id="rId810" Type="http://schemas.openxmlformats.org/officeDocument/2006/relationships/customXml" Target="../customXml/item810.xml"/><Relationship Id="rId908" Type="http://schemas.openxmlformats.org/officeDocument/2006/relationships/customXml" Target="../customXml/item908.xml"/><Relationship Id="rId1233" Type="http://schemas.openxmlformats.org/officeDocument/2006/relationships/customXml" Target="../customXml/item1233.xml"/><Relationship Id="rId1440" Type="http://schemas.openxmlformats.org/officeDocument/2006/relationships/customXml" Target="../customXml/item1440.xml"/><Relationship Id="rId1538" Type="http://schemas.openxmlformats.org/officeDocument/2006/relationships/customXml" Target="../customXml/item1538.xml"/><Relationship Id="rId1300" Type="http://schemas.openxmlformats.org/officeDocument/2006/relationships/customXml" Target="../customXml/item1300.xml"/><Relationship Id="rId1745" Type="http://schemas.openxmlformats.org/officeDocument/2006/relationships/customXml" Target="../customXml/item1745.xml"/><Relationship Id="rId1952" Type="http://schemas.openxmlformats.org/officeDocument/2006/relationships/customXml" Target="../customXml/item1952.xml"/><Relationship Id="rId3198" Type="http://schemas.openxmlformats.org/officeDocument/2006/relationships/customXml" Target="../customXml/item3198.xml"/><Relationship Id="rId37" Type="http://schemas.openxmlformats.org/officeDocument/2006/relationships/customXml" Target="../customXml/item37.xml"/><Relationship Id="rId1605" Type="http://schemas.openxmlformats.org/officeDocument/2006/relationships/customXml" Target="../customXml/item1605.xml"/><Relationship Id="rId1812" Type="http://schemas.openxmlformats.org/officeDocument/2006/relationships/customXml" Target="../customXml/item1812.xml"/><Relationship Id="rId3058" Type="http://schemas.openxmlformats.org/officeDocument/2006/relationships/customXml" Target="../customXml/item3058.xml"/><Relationship Id="rId3265" Type="http://schemas.openxmlformats.org/officeDocument/2006/relationships/customXml" Target="../customXml/item3265.xml"/><Relationship Id="rId3472" Type="http://schemas.openxmlformats.org/officeDocument/2006/relationships/customXml" Target="../customXml/item3472.xml"/><Relationship Id="rId186" Type="http://schemas.openxmlformats.org/officeDocument/2006/relationships/customXml" Target="../customXml/item186.xml"/><Relationship Id="rId393" Type="http://schemas.openxmlformats.org/officeDocument/2006/relationships/customXml" Target="../customXml/item393.xml"/><Relationship Id="rId2074" Type="http://schemas.openxmlformats.org/officeDocument/2006/relationships/customXml" Target="../customXml/item2074.xml"/><Relationship Id="rId2281" Type="http://schemas.openxmlformats.org/officeDocument/2006/relationships/customXml" Target="../customXml/item2281.xml"/><Relationship Id="rId3125" Type="http://schemas.openxmlformats.org/officeDocument/2006/relationships/customXml" Target="../customXml/item3125.xml"/><Relationship Id="rId3332" Type="http://schemas.openxmlformats.org/officeDocument/2006/relationships/customXml" Target="../customXml/item3332.xml"/><Relationship Id="rId253" Type="http://schemas.openxmlformats.org/officeDocument/2006/relationships/customXml" Target="../customXml/item253.xml"/><Relationship Id="rId460" Type="http://schemas.openxmlformats.org/officeDocument/2006/relationships/customXml" Target="../customXml/item460.xml"/><Relationship Id="rId698" Type="http://schemas.openxmlformats.org/officeDocument/2006/relationships/customXml" Target="../customXml/item698.xml"/><Relationship Id="rId1090" Type="http://schemas.openxmlformats.org/officeDocument/2006/relationships/customXml" Target="../customXml/item1090.xml"/><Relationship Id="rId2141" Type="http://schemas.openxmlformats.org/officeDocument/2006/relationships/customXml" Target="../customXml/item2141.xml"/><Relationship Id="rId2379" Type="http://schemas.openxmlformats.org/officeDocument/2006/relationships/customXml" Target="../customXml/item2379.xml"/><Relationship Id="rId2586" Type="http://schemas.openxmlformats.org/officeDocument/2006/relationships/customXml" Target="../customXml/item2586.xml"/><Relationship Id="rId2793" Type="http://schemas.openxmlformats.org/officeDocument/2006/relationships/customXml" Target="../customXml/item2793.xml"/><Relationship Id="rId113" Type="http://schemas.openxmlformats.org/officeDocument/2006/relationships/customXml" Target="../customXml/item113.xml"/><Relationship Id="rId320" Type="http://schemas.openxmlformats.org/officeDocument/2006/relationships/customXml" Target="../customXml/item320.xml"/><Relationship Id="rId558" Type="http://schemas.openxmlformats.org/officeDocument/2006/relationships/customXml" Target="../customXml/item558.xml"/><Relationship Id="rId765" Type="http://schemas.openxmlformats.org/officeDocument/2006/relationships/customXml" Target="../customXml/item765.xml"/><Relationship Id="rId972" Type="http://schemas.openxmlformats.org/officeDocument/2006/relationships/customXml" Target="../customXml/item972.xml"/><Relationship Id="rId1188" Type="http://schemas.openxmlformats.org/officeDocument/2006/relationships/customXml" Target="../customXml/item1188.xml"/><Relationship Id="rId1395" Type="http://schemas.openxmlformats.org/officeDocument/2006/relationships/customXml" Target="../customXml/item1395.xml"/><Relationship Id="rId2001" Type="http://schemas.openxmlformats.org/officeDocument/2006/relationships/customXml" Target="../customXml/item2001.xml"/><Relationship Id="rId2239" Type="http://schemas.openxmlformats.org/officeDocument/2006/relationships/customXml" Target="../customXml/item2239.xml"/><Relationship Id="rId2446" Type="http://schemas.openxmlformats.org/officeDocument/2006/relationships/customXml" Target="../customXml/item2446.xml"/><Relationship Id="rId2653" Type="http://schemas.openxmlformats.org/officeDocument/2006/relationships/customXml" Target="../customXml/item2653.xml"/><Relationship Id="rId2860" Type="http://schemas.openxmlformats.org/officeDocument/2006/relationships/customXml" Target="../customXml/item2860.xml"/><Relationship Id="rId418" Type="http://schemas.openxmlformats.org/officeDocument/2006/relationships/customXml" Target="../customXml/item418.xml"/><Relationship Id="rId625" Type="http://schemas.openxmlformats.org/officeDocument/2006/relationships/customXml" Target="../customXml/item625.xml"/><Relationship Id="rId832" Type="http://schemas.openxmlformats.org/officeDocument/2006/relationships/customXml" Target="../customXml/item832.xml"/><Relationship Id="rId1048" Type="http://schemas.openxmlformats.org/officeDocument/2006/relationships/customXml" Target="../customXml/item1048.xml"/><Relationship Id="rId1255" Type="http://schemas.openxmlformats.org/officeDocument/2006/relationships/customXml" Target="../customXml/item1255.xml"/><Relationship Id="rId1462" Type="http://schemas.openxmlformats.org/officeDocument/2006/relationships/customXml" Target="../customXml/item1462.xml"/><Relationship Id="rId2306" Type="http://schemas.openxmlformats.org/officeDocument/2006/relationships/customXml" Target="../customXml/item2306.xml"/><Relationship Id="rId2513" Type="http://schemas.openxmlformats.org/officeDocument/2006/relationships/customXml" Target="../customXml/item2513.xml"/><Relationship Id="rId2958" Type="http://schemas.openxmlformats.org/officeDocument/2006/relationships/customXml" Target="../customXml/item2958.xml"/><Relationship Id="rId1115" Type="http://schemas.openxmlformats.org/officeDocument/2006/relationships/customXml" Target="../customXml/item1115.xml"/><Relationship Id="rId1322" Type="http://schemas.openxmlformats.org/officeDocument/2006/relationships/customXml" Target="../customXml/item1322.xml"/><Relationship Id="rId1767" Type="http://schemas.openxmlformats.org/officeDocument/2006/relationships/customXml" Target="../customXml/item1767.xml"/><Relationship Id="rId1974" Type="http://schemas.openxmlformats.org/officeDocument/2006/relationships/customXml" Target="../customXml/item1974.xml"/><Relationship Id="rId2720" Type="http://schemas.openxmlformats.org/officeDocument/2006/relationships/customXml" Target="../customXml/item2720.xml"/><Relationship Id="rId2818" Type="http://schemas.openxmlformats.org/officeDocument/2006/relationships/customXml" Target="../customXml/item2818.xml"/><Relationship Id="rId59" Type="http://schemas.openxmlformats.org/officeDocument/2006/relationships/customXml" Target="../customXml/item59.xml"/><Relationship Id="rId1627" Type="http://schemas.openxmlformats.org/officeDocument/2006/relationships/customXml" Target="../customXml/item1627.xml"/><Relationship Id="rId1834" Type="http://schemas.openxmlformats.org/officeDocument/2006/relationships/customXml" Target="../customXml/item1834.xml"/><Relationship Id="rId3287" Type="http://schemas.openxmlformats.org/officeDocument/2006/relationships/customXml" Target="../customXml/item3287.xml"/><Relationship Id="rId2096" Type="http://schemas.openxmlformats.org/officeDocument/2006/relationships/customXml" Target="../customXml/item2096.xml"/><Relationship Id="rId3494" Type="http://schemas.openxmlformats.org/officeDocument/2006/relationships/customXml" Target="../customXml/item3494.xml"/><Relationship Id="rId1901" Type="http://schemas.openxmlformats.org/officeDocument/2006/relationships/customXml" Target="../customXml/item1901.xml"/><Relationship Id="rId3147" Type="http://schemas.openxmlformats.org/officeDocument/2006/relationships/customXml" Target="../customXml/item3147.xml"/><Relationship Id="rId3354" Type="http://schemas.openxmlformats.org/officeDocument/2006/relationships/customXml" Target="../customXml/item3354.xml"/><Relationship Id="rId3561" Type="http://schemas.openxmlformats.org/officeDocument/2006/relationships/slide" Target="slides/slide13.xml"/><Relationship Id="rId275" Type="http://schemas.openxmlformats.org/officeDocument/2006/relationships/customXml" Target="../customXml/item275.xml"/><Relationship Id="rId482" Type="http://schemas.openxmlformats.org/officeDocument/2006/relationships/customXml" Target="../customXml/item482.xml"/><Relationship Id="rId2163" Type="http://schemas.openxmlformats.org/officeDocument/2006/relationships/customXml" Target="../customXml/item2163.xml"/><Relationship Id="rId2370" Type="http://schemas.openxmlformats.org/officeDocument/2006/relationships/customXml" Target="../customXml/item2370.xml"/><Relationship Id="rId3007" Type="http://schemas.openxmlformats.org/officeDocument/2006/relationships/customXml" Target="../customXml/item3007.xml"/><Relationship Id="rId3214" Type="http://schemas.openxmlformats.org/officeDocument/2006/relationships/customXml" Target="../customXml/item3214.xml"/><Relationship Id="rId3421" Type="http://schemas.openxmlformats.org/officeDocument/2006/relationships/customXml" Target="../customXml/item3421.xml"/><Relationship Id="rId135" Type="http://schemas.openxmlformats.org/officeDocument/2006/relationships/customXml" Target="../customXml/item135.xml"/><Relationship Id="rId342" Type="http://schemas.openxmlformats.org/officeDocument/2006/relationships/customXml" Target="../customXml/item342.xml"/><Relationship Id="rId787" Type="http://schemas.openxmlformats.org/officeDocument/2006/relationships/customXml" Target="../customXml/item787.xml"/><Relationship Id="rId994" Type="http://schemas.openxmlformats.org/officeDocument/2006/relationships/customXml" Target="../customXml/item994.xml"/><Relationship Id="rId2023" Type="http://schemas.openxmlformats.org/officeDocument/2006/relationships/customXml" Target="../customXml/item2023.xml"/><Relationship Id="rId2230" Type="http://schemas.openxmlformats.org/officeDocument/2006/relationships/customXml" Target="../customXml/item2230.xml"/><Relationship Id="rId2468" Type="http://schemas.openxmlformats.org/officeDocument/2006/relationships/customXml" Target="../customXml/item2468.xml"/><Relationship Id="rId2675" Type="http://schemas.openxmlformats.org/officeDocument/2006/relationships/customXml" Target="../customXml/item2675.xml"/><Relationship Id="rId2882" Type="http://schemas.openxmlformats.org/officeDocument/2006/relationships/customXml" Target="../customXml/item2882.xml"/><Relationship Id="rId3519" Type="http://schemas.openxmlformats.org/officeDocument/2006/relationships/customXml" Target="../customXml/item3519.xml"/><Relationship Id="rId202" Type="http://schemas.openxmlformats.org/officeDocument/2006/relationships/customXml" Target="../customXml/item202.xml"/><Relationship Id="rId647" Type="http://schemas.openxmlformats.org/officeDocument/2006/relationships/customXml" Target="../customXml/item647.xml"/><Relationship Id="rId854" Type="http://schemas.openxmlformats.org/officeDocument/2006/relationships/customXml" Target="../customXml/item854.xml"/><Relationship Id="rId1277" Type="http://schemas.openxmlformats.org/officeDocument/2006/relationships/customXml" Target="../customXml/item1277.xml"/><Relationship Id="rId1484" Type="http://schemas.openxmlformats.org/officeDocument/2006/relationships/customXml" Target="../customXml/item1484.xml"/><Relationship Id="rId1691" Type="http://schemas.openxmlformats.org/officeDocument/2006/relationships/customXml" Target="../customXml/item1691.xml"/><Relationship Id="rId2328" Type="http://schemas.openxmlformats.org/officeDocument/2006/relationships/customXml" Target="../customXml/item2328.xml"/><Relationship Id="rId2535" Type="http://schemas.openxmlformats.org/officeDocument/2006/relationships/customXml" Target="../customXml/item2535.xml"/><Relationship Id="rId2742" Type="http://schemas.openxmlformats.org/officeDocument/2006/relationships/customXml" Target="../customXml/item2742.xml"/><Relationship Id="rId507" Type="http://schemas.openxmlformats.org/officeDocument/2006/relationships/customXml" Target="../customXml/item507.xml"/><Relationship Id="rId714" Type="http://schemas.openxmlformats.org/officeDocument/2006/relationships/customXml" Target="../customXml/item714.xml"/><Relationship Id="rId921" Type="http://schemas.openxmlformats.org/officeDocument/2006/relationships/customXml" Target="../customXml/item921.xml"/><Relationship Id="rId1137" Type="http://schemas.openxmlformats.org/officeDocument/2006/relationships/customXml" Target="../customXml/item1137.xml"/><Relationship Id="rId1344" Type="http://schemas.openxmlformats.org/officeDocument/2006/relationships/customXml" Target="../customXml/item1344.xml"/><Relationship Id="rId1551" Type="http://schemas.openxmlformats.org/officeDocument/2006/relationships/customXml" Target="../customXml/item1551.xml"/><Relationship Id="rId1789" Type="http://schemas.openxmlformats.org/officeDocument/2006/relationships/customXml" Target="../customXml/item1789.xml"/><Relationship Id="rId1996" Type="http://schemas.openxmlformats.org/officeDocument/2006/relationships/customXml" Target="../customXml/item1996.xml"/><Relationship Id="rId2602" Type="http://schemas.openxmlformats.org/officeDocument/2006/relationships/customXml" Target="../customXml/item2602.xml"/><Relationship Id="rId50" Type="http://schemas.openxmlformats.org/officeDocument/2006/relationships/customXml" Target="../customXml/item50.xml"/><Relationship Id="rId1204" Type="http://schemas.openxmlformats.org/officeDocument/2006/relationships/customXml" Target="../customXml/item1204.xml"/><Relationship Id="rId1411" Type="http://schemas.openxmlformats.org/officeDocument/2006/relationships/customXml" Target="../customXml/item1411.xml"/><Relationship Id="rId1649" Type="http://schemas.openxmlformats.org/officeDocument/2006/relationships/customXml" Target="../customXml/item1649.xml"/><Relationship Id="rId1856" Type="http://schemas.openxmlformats.org/officeDocument/2006/relationships/customXml" Target="../customXml/item1856.xml"/><Relationship Id="rId2907" Type="http://schemas.openxmlformats.org/officeDocument/2006/relationships/customXml" Target="../customXml/item2907.xml"/><Relationship Id="rId3071" Type="http://schemas.openxmlformats.org/officeDocument/2006/relationships/customXml" Target="../customXml/item3071.xml"/><Relationship Id="rId1509" Type="http://schemas.openxmlformats.org/officeDocument/2006/relationships/customXml" Target="../customXml/item1509.xml"/><Relationship Id="rId1716" Type="http://schemas.openxmlformats.org/officeDocument/2006/relationships/customXml" Target="../customXml/item1716.xml"/><Relationship Id="rId1923" Type="http://schemas.openxmlformats.org/officeDocument/2006/relationships/customXml" Target="../customXml/item1923.xml"/><Relationship Id="rId3169" Type="http://schemas.openxmlformats.org/officeDocument/2006/relationships/customXml" Target="../customXml/item3169.xml"/><Relationship Id="rId3376" Type="http://schemas.openxmlformats.org/officeDocument/2006/relationships/customXml" Target="../customXml/item3376.xml"/><Relationship Id="rId297" Type="http://schemas.openxmlformats.org/officeDocument/2006/relationships/customXml" Target="../customXml/item297.xml"/><Relationship Id="rId2185" Type="http://schemas.openxmlformats.org/officeDocument/2006/relationships/customXml" Target="../customXml/item2185.xml"/><Relationship Id="rId2392" Type="http://schemas.openxmlformats.org/officeDocument/2006/relationships/customXml" Target="../customXml/item2392.xml"/><Relationship Id="rId3029" Type="http://schemas.openxmlformats.org/officeDocument/2006/relationships/customXml" Target="../customXml/item3029.xml"/><Relationship Id="rId3236" Type="http://schemas.openxmlformats.org/officeDocument/2006/relationships/customXml" Target="../customXml/item3236.xml"/><Relationship Id="rId157" Type="http://schemas.openxmlformats.org/officeDocument/2006/relationships/customXml" Target="../customXml/item157.xml"/><Relationship Id="rId364" Type="http://schemas.openxmlformats.org/officeDocument/2006/relationships/customXml" Target="../customXml/item364.xml"/><Relationship Id="rId2045" Type="http://schemas.openxmlformats.org/officeDocument/2006/relationships/customXml" Target="../customXml/item2045.xml"/><Relationship Id="rId2697" Type="http://schemas.openxmlformats.org/officeDocument/2006/relationships/customXml" Target="../customXml/item2697.xml"/><Relationship Id="rId3443" Type="http://schemas.openxmlformats.org/officeDocument/2006/relationships/customXml" Target="../customXml/item3443.xml"/><Relationship Id="rId571" Type="http://schemas.openxmlformats.org/officeDocument/2006/relationships/customXml" Target="../customXml/item571.xml"/><Relationship Id="rId669" Type="http://schemas.openxmlformats.org/officeDocument/2006/relationships/customXml" Target="../customXml/item669.xml"/><Relationship Id="rId876" Type="http://schemas.openxmlformats.org/officeDocument/2006/relationships/customXml" Target="../customXml/item876.xml"/><Relationship Id="rId1299" Type="http://schemas.openxmlformats.org/officeDocument/2006/relationships/customXml" Target="../customXml/item1299.xml"/><Relationship Id="rId2252" Type="http://schemas.openxmlformats.org/officeDocument/2006/relationships/customXml" Target="../customXml/item2252.xml"/><Relationship Id="rId2557" Type="http://schemas.openxmlformats.org/officeDocument/2006/relationships/customXml" Target="../customXml/item2557.xml"/><Relationship Id="rId3303" Type="http://schemas.openxmlformats.org/officeDocument/2006/relationships/customXml" Target="../customXml/item3303.xml"/><Relationship Id="rId3510" Type="http://schemas.openxmlformats.org/officeDocument/2006/relationships/customXml" Target="../customXml/item3510.xml"/><Relationship Id="rId224" Type="http://schemas.openxmlformats.org/officeDocument/2006/relationships/customXml" Target="../customXml/item224.xml"/><Relationship Id="rId431" Type="http://schemas.openxmlformats.org/officeDocument/2006/relationships/customXml" Target="../customXml/item431.xml"/><Relationship Id="rId529" Type="http://schemas.openxmlformats.org/officeDocument/2006/relationships/customXml" Target="../customXml/item529.xml"/><Relationship Id="rId736" Type="http://schemas.openxmlformats.org/officeDocument/2006/relationships/customXml" Target="../customXml/item736.xml"/><Relationship Id="rId1061" Type="http://schemas.openxmlformats.org/officeDocument/2006/relationships/customXml" Target="../customXml/item1061.xml"/><Relationship Id="rId1159" Type="http://schemas.openxmlformats.org/officeDocument/2006/relationships/customXml" Target="../customXml/item1159.xml"/><Relationship Id="rId1366" Type="http://schemas.openxmlformats.org/officeDocument/2006/relationships/customXml" Target="../customXml/item1366.xml"/><Relationship Id="rId2112" Type="http://schemas.openxmlformats.org/officeDocument/2006/relationships/customXml" Target="../customXml/item2112.xml"/><Relationship Id="rId2417" Type="http://schemas.openxmlformats.org/officeDocument/2006/relationships/customXml" Target="../customXml/item2417.xml"/><Relationship Id="rId2764" Type="http://schemas.openxmlformats.org/officeDocument/2006/relationships/customXml" Target="../customXml/item2764.xml"/><Relationship Id="rId2971" Type="http://schemas.openxmlformats.org/officeDocument/2006/relationships/customXml" Target="../customXml/item2971.xml"/><Relationship Id="rId943" Type="http://schemas.openxmlformats.org/officeDocument/2006/relationships/customXml" Target="../customXml/item943.xml"/><Relationship Id="rId1019" Type="http://schemas.openxmlformats.org/officeDocument/2006/relationships/customXml" Target="../customXml/item1019.xml"/><Relationship Id="rId1573" Type="http://schemas.openxmlformats.org/officeDocument/2006/relationships/customXml" Target="../customXml/item1573.xml"/><Relationship Id="rId1780" Type="http://schemas.openxmlformats.org/officeDocument/2006/relationships/customXml" Target="../customXml/item1780.xml"/><Relationship Id="rId1878" Type="http://schemas.openxmlformats.org/officeDocument/2006/relationships/customXml" Target="../customXml/item1878.xml"/><Relationship Id="rId2624" Type="http://schemas.openxmlformats.org/officeDocument/2006/relationships/customXml" Target="../customXml/item2624.xml"/><Relationship Id="rId2831" Type="http://schemas.openxmlformats.org/officeDocument/2006/relationships/customXml" Target="../customXml/item2831.xml"/><Relationship Id="rId2929" Type="http://schemas.openxmlformats.org/officeDocument/2006/relationships/customXml" Target="../customXml/item2929.xml"/><Relationship Id="rId72" Type="http://schemas.openxmlformats.org/officeDocument/2006/relationships/customXml" Target="../customXml/item72.xml"/><Relationship Id="rId803" Type="http://schemas.openxmlformats.org/officeDocument/2006/relationships/customXml" Target="../customXml/item803.xml"/><Relationship Id="rId1226" Type="http://schemas.openxmlformats.org/officeDocument/2006/relationships/customXml" Target="../customXml/item1226.xml"/><Relationship Id="rId1433" Type="http://schemas.openxmlformats.org/officeDocument/2006/relationships/customXml" Target="../customXml/item1433.xml"/><Relationship Id="rId1640" Type="http://schemas.openxmlformats.org/officeDocument/2006/relationships/customXml" Target="../customXml/item1640.xml"/><Relationship Id="rId1738" Type="http://schemas.openxmlformats.org/officeDocument/2006/relationships/customXml" Target="../customXml/item1738.xml"/><Relationship Id="rId3093" Type="http://schemas.openxmlformats.org/officeDocument/2006/relationships/customXml" Target="../customXml/item3093.xml"/><Relationship Id="rId1500" Type="http://schemas.openxmlformats.org/officeDocument/2006/relationships/customXml" Target="../customXml/item1500.xml"/><Relationship Id="rId1945" Type="http://schemas.openxmlformats.org/officeDocument/2006/relationships/customXml" Target="../customXml/item1945.xml"/><Relationship Id="rId3160" Type="http://schemas.openxmlformats.org/officeDocument/2006/relationships/customXml" Target="../customXml/item3160.xml"/><Relationship Id="rId3398" Type="http://schemas.openxmlformats.org/officeDocument/2006/relationships/customXml" Target="../customXml/item3398.xml"/><Relationship Id="rId1805" Type="http://schemas.openxmlformats.org/officeDocument/2006/relationships/customXml" Target="../customXml/item1805.xml"/><Relationship Id="rId3020" Type="http://schemas.openxmlformats.org/officeDocument/2006/relationships/customXml" Target="../customXml/item3020.xml"/><Relationship Id="rId3258" Type="http://schemas.openxmlformats.org/officeDocument/2006/relationships/customXml" Target="../customXml/item3258.xml"/><Relationship Id="rId3465" Type="http://schemas.openxmlformats.org/officeDocument/2006/relationships/customXml" Target="../customXml/item3465.xml"/><Relationship Id="rId179" Type="http://schemas.openxmlformats.org/officeDocument/2006/relationships/customXml" Target="../customXml/item179.xml"/><Relationship Id="rId386" Type="http://schemas.openxmlformats.org/officeDocument/2006/relationships/customXml" Target="../customXml/item386.xml"/><Relationship Id="rId593" Type="http://schemas.openxmlformats.org/officeDocument/2006/relationships/customXml" Target="../customXml/item593.xml"/><Relationship Id="rId2067" Type="http://schemas.openxmlformats.org/officeDocument/2006/relationships/customXml" Target="../customXml/item2067.xml"/><Relationship Id="rId2274" Type="http://schemas.openxmlformats.org/officeDocument/2006/relationships/customXml" Target="../customXml/item2274.xml"/><Relationship Id="rId2481" Type="http://schemas.openxmlformats.org/officeDocument/2006/relationships/customXml" Target="../customXml/item2481.xml"/><Relationship Id="rId3118" Type="http://schemas.openxmlformats.org/officeDocument/2006/relationships/customXml" Target="../customXml/item3118.xml"/><Relationship Id="rId3325" Type="http://schemas.openxmlformats.org/officeDocument/2006/relationships/customXml" Target="../customXml/item3325.xml"/><Relationship Id="rId3532" Type="http://schemas.openxmlformats.org/officeDocument/2006/relationships/customXml" Target="../customXml/item3532.xml"/><Relationship Id="rId246" Type="http://schemas.openxmlformats.org/officeDocument/2006/relationships/customXml" Target="../customXml/item246.xml"/><Relationship Id="rId453" Type="http://schemas.openxmlformats.org/officeDocument/2006/relationships/customXml" Target="../customXml/item453.xml"/><Relationship Id="rId660" Type="http://schemas.openxmlformats.org/officeDocument/2006/relationships/customXml" Target="../customXml/item660.xml"/><Relationship Id="rId898" Type="http://schemas.openxmlformats.org/officeDocument/2006/relationships/customXml" Target="../customXml/item898.xml"/><Relationship Id="rId1083" Type="http://schemas.openxmlformats.org/officeDocument/2006/relationships/customXml" Target="../customXml/item1083.xml"/><Relationship Id="rId1290" Type="http://schemas.openxmlformats.org/officeDocument/2006/relationships/customXml" Target="../customXml/item1290.xml"/><Relationship Id="rId2134" Type="http://schemas.openxmlformats.org/officeDocument/2006/relationships/customXml" Target="../customXml/item2134.xml"/><Relationship Id="rId2341" Type="http://schemas.openxmlformats.org/officeDocument/2006/relationships/customXml" Target="../customXml/item2341.xml"/><Relationship Id="rId2579" Type="http://schemas.openxmlformats.org/officeDocument/2006/relationships/customXml" Target="../customXml/item2579.xml"/><Relationship Id="rId2786" Type="http://schemas.openxmlformats.org/officeDocument/2006/relationships/customXml" Target="../customXml/item2786.xml"/><Relationship Id="rId2993" Type="http://schemas.openxmlformats.org/officeDocument/2006/relationships/customXml" Target="../customXml/item2993.xml"/><Relationship Id="rId106" Type="http://schemas.openxmlformats.org/officeDocument/2006/relationships/customXml" Target="../customXml/item106.xml"/><Relationship Id="rId313" Type="http://schemas.openxmlformats.org/officeDocument/2006/relationships/customXml" Target="../customXml/item313.xml"/><Relationship Id="rId758" Type="http://schemas.openxmlformats.org/officeDocument/2006/relationships/customXml" Target="../customXml/item758.xml"/><Relationship Id="rId965" Type="http://schemas.openxmlformats.org/officeDocument/2006/relationships/customXml" Target="../customXml/item965.xml"/><Relationship Id="rId1150" Type="http://schemas.openxmlformats.org/officeDocument/2006/relationships/customXml" Target="../customXml/item1150.xml"/><Relationship Id="rId1388" Type="http://schemas.openxmlformats.org/officeDocument/2006/relationships/customXml" Target="../customXml/item1388.xml"/><Relationship Id="rId1595" Type="http://schemas.openxmlformats.org/officeDocument/2006/relationships/customXml" Target="../customXml/item1595.xml"/><Relationship Id="rId2439" Type="http://schemas.openxmlformats.org/officeDocument/2006/relationships/customXml" Target="../customXml/item2439.xml"/><Relationship Id="rId2646" Type="http://schemas.openxmlformats.org/officeDocument/2006/relationships/customXml" Target="../customXml/item2646.xml"/><Relationship Id="rId2853" Type="http://schemas.openxmlformats.org/officeDocument/2006/relationships/customXml" Target="../customXml/item2853.xml"/><Relationship Id="rId94" Type="http://schemas.openxmlformats.org/officeDocument/2006/relationships/customXml" Target="../customXml/item94.xml"/><Relationship Id="rId520" Type="http://schemas.openxmlformats.org/officeDocument/2006/relationships/customXml" Target="../customXml/item520.xml"/><Relationship Id="rId618" Type="http://schemas.openxmlformats.org/officeDocument/2006/relationships/customXml" Target="../customXml/item618.xml"/><Relationship Id="rId825" Type="http://schemas.openxmlformats.org/officeDocument/2006/relationships/customXml" Target="../customXml/item825.xml"/><Relationship Id="rId1248" Type="http://schemas.openxmlformats.org/officeDocument/2006/relationships/customXml" Target="../customXml/item1248.xml"/><Relationship Id="rId1455" Type="http://schemas.openxmlformats.org/officeDocument/2006/relationships/customXml" Target="../customXml/item1455.xml"/><Relationship Id="rId1662" Type="http://schemas.openxmlformats.org/officeDocument/2006/relationships/customXml" Target="../customXml/item1662.xml"/><Relationship Id="rId2201" Type="http://schemas.openxmlformats.org/officeDocument/2006/relationships/customXml" Target="../customXml/item2201.xml"/><Relationship Id="rId2506" Type="http://schemas.openxmlformats.org/officeDocument/2006/relationships/customXml" Target="../customXml/item2506.xml"/><Relationship Id="rId1010" Type="http://schemas.openxmlformats.org/officeDocument/2006/relationships/customXml" Target="../customXml/item1010.xml"/><Relationship Id="rId1108" Type="http://schemas.openxmlformats.org/officeDocument/2006/relationships/customXml" Target="../customXml/item1108.xml"/><Relationship Id="rId1315" Type="http://schemas.openxmlformats.org/officeDocument/2006/relationships/customXml" Target="../customXml/item1315.xml"/><Relationship Id="rId1967" Type="http://schemas.openxmlformats.org/officeDocument/2006/relationships/customXml" Target="../customXml/item1967.xml"/><Relationship Id="rId2713" Type="http://schemas.openxmlformats.org/officeDocument/2006/relationships/customXml" Target="../customXml/item2713.xml"/><Relationship Id="rId2920" Type="http://schemas.openxmlformats.org/officeDocument/2006/relationships/customXml" Target="../customXml/item2920.xml"/><Relationship Id="rId1522" Type="http://schemas.openxmlformats.org/officeDocument/2006/relationships/customXml" Target="../customXml/item1522.xml"/><Relationship Id="rId21" Type="http://schemas.openxmlformats.org/officeDocument/2006/relationships/customXml" Target="../customXml/item21.xml"/><Relationship Id="rId2089" Type="http://schemas.openxmlformats.org/officeDocument/2006/relationships/customXml" Target="../customXml/item2089.xml"/><Relationship Id="rId3487" Type="http://schemas.openxmlformats.org/officeDocument/2006/relationships/customXml" Target="../customXml/item3487.xml"/><Relationship Id="rId2296" Type="http://schemas.openxmlformats.org/officeDocument/2006/relationships/customXml" Target="../customXml/item2296.xml"/><Relationship Id="rId3347" Type="http://schemas.openxmlformats.org/officeDocument/2006/relationships/customXml" Target="../customXml/item3347.xml"/><Relationship Id="rId3554" Type="http://schemas.openxmlformats.org/officeDocument/2006/relationships/slide" Target="slides/slide6.xml"/><Relationship Id="rId268" Type="http://schemas.openxmlformats.org/officeDocument/2006/relationships/customXml" Target="../customXml/item268.xml"/><Relationship Id="rId475" Type="http://schemas.openxmlformats.org/officeDocument/2006/relationships/customXml" Target="../customXml/item475.xml"/><Relationship Id="rId682" Type="http://schemas.openxmlformats.org/officeDocument/2006/relationships/customXml" Target="../customXml/item682.xml"/><Relationship Id="rId2156" Type="http://schemas.openxmlformats.org/officeDocument/2006/relationships/customXml" Target="../customXml/item2156.xml"/><Relationship Id="rId2363" Type="http://schemas.openxmlformats.org/officeDocument/2006/relationships/customXml" Target="../customXml/item2363.xml"/><Relationship Id="rId2570" Type="http://schemas.openxmlformats.org/officeDocument/2006/relationships/customXml" Target="../customXml/item2570.xml"/><Relationship Id="rId3207" Type="http://schemas.openxmlformats.org/officeDocument/2006/relationships/customXml" Target="../customXml/item3207.xml"/><Relationship Id="rId3414" Type="http://schemas.openxmlformats.org/officeDocument/2006/relationships/customXml" Target="../customXml/item3414.xml"/><Relationship Id="rId128" Type="http://schemas.openxmlformats.org/officeDocument/2006/relationships/customXml" Target="../customXml/item128.xml"/><Relationship Id="rId335" Type="http://schemas.openxmlformats.org/officeDocument/2006/relationships/customXml" Target="../customXml/item335.xml"/><Relationship Id="rId542" Type="http://schemas.openxmlformats.org/officeDocument/2006/relationships/customXml" Target="../customXml/item542.xml"/><Relationship Id="rId1172" Type="http://schemas.openxmlformats.org/officeDocument/2006/relationships/customXml" Target="../customXml/item1172.xml"/><Relationship Id="rId2016" Type="http://schemas.openxmlformats.org/officeDocument/2006/relationships/customXml" Target="../customXml/item2016.xml"/><Relationship Id="rId2223" Type="http://schemas.openxmlformats.org/officeDocument/2006/relationships/customXml" Target="../customXml/item2223.xml"/><Relationship Id="rId2430" Type="http://schemas.openxmlformats.org/officeDocument/2006/relationships/customXml" Target="../customXml/item2430.xml"/><Relationship Id="rId402" Type="http://schemas.openxmlformats.org/officeDocument/2006/relationships/customXml" Target="../customXml/item402.xml"/><Relationship Id="rId1032" Type="http://schemas.openxmlformats.org/officeDocument/2006/relationships/customXml" Target="../customXml/item1032.xml"/><Relationship Id="rId1989" Type="http://schemas.openxmlformats.org/officeDocument/2006/relationships/customXml" Target="../customXml/item1989.xml"/><Relationship Id="rId1849" Type="http://schemas.openxmlformats.org/officeDocument/2006/relationships/customXml" Target="../customXml/item1849.xml"/><Relationship Id="rId3064" Type="http://schemas.openxmlformats.org/officeDocument/2006/relationships/customXml" Target="../customXml/item3064.xml"/><Relationship Id="rId192" Type="http://schemas.openxmlformats.org/officeDocument/2006/relationships/customXml" Target="../customXml/item192.xml"/><Relationship Id="rId1709" Type="http://schemas.openxmlformats.org/officeDocument/2006/relationships/customXml" Target="../customXml/item1709.xml"/><Relationship Id="rId1916" Type="http://schemas.openxmlformats.org/officeDocument/2006/relationships/customXml" Target="../customXml/item1916.xml"/><Relationship Id="rId3271" Type="http://schemas.openxmlformats.org/officeDocument/2006/relationships/customXml" Target="../customXml/item3271.xml"/><Relationship Id="rId2080" Type="http://schemas.openxmlformats.org/officeDocument/2006/relationships/customXml" Target="../customXml/item2080.xml"/><Relationship Id="rId3131" Type="http://schemas.openxmlformats.org/officeDocument/2006/relationships/customXml" Target="../customXml/item3131.xml"/><Relationship Id="rId2897" Type="http://schemas.openxmlformats.org/officeDocument/2006/relationships/customXml" Target="../customXml/item2897.xml"/><Relationship Id="rId869" Type="http://schemas.openxmlformats.org/officeDocument/2006/relationships/customXml" Target="../customXml/item869.xml"/><Relationship Id="rId1499" Type="http://schemas.openxmlformats.org/officeDocument/2006/relationships/customXml" Target="../customXml/item1499.xml"/><Relationship Id="rId729" Type="http://schemas.openxmlformats.org/officeDocument/2006/relationships/customXml" Target="../customXml/item729.xml"/><Relationship Id="rId1359" Type="http://schemas.openxmlformats.org/officeDocument/2006/relationships/customXml" Target="../customXml/item1359.xml"/><Relationship Id="rId2757" Type="http://schemas.openxmlformats.org/officeDocument/2006/relationships/customXml" Target="../customXml/item2757.xml"/><Relationship Id="rId2964" Type="http://schemas.openxmlformats.org/officeDocument/2006/relationships/customXml" Target="../customXml/item2964.xml"/><Relationship Id="rId936" Type="http://schemas.openxmlformats.org/officeDocument/2006/relationships/customXml" Target="../customXml/item936.xml"/><Relationship Id="rId1219" Type="http://schemas.openxmlformats.org/officeDocument/2006/relationships/customXml" Target="../customXml/item1219.xml"/><Relationship Id="rId1566" Type="http://schemas.openxmlformats.org/officeDocument/2006/relationships/customXml" Target="../customXml/item1566.xml"/><Relationship Id="rId1773" Type="http://schemas.openxmlformats.org/officeDocument/2006/relationships/customXml" Target="../customXml/item1773.xml"/><Relationship Id="rId1980" Type="http://schemas.openxmlformats.org/officeDocument/2006/relationships/customXml" Target="../customXml/item1980.xml"/><Relationship Id="rId2617" Type="http://schemas.openxmlformats.org/officeDocument/2006/relationships/customXml" Target="../customXml/item2617.xml"/><Relationship Id="rId2824" Type="http://schemas.openxmlformats.org/officeDocument/2006/relationships/customXml" Target="../customXml/item2824.xml"/><Relationship Id="rId65" Type="http://schemas.openxmlformats.org/officeDocument/2006/relationships/customXml" Target="../customXml/item65.xml"/><Relationship Id="rId1426" Type="http://schemas.openxmlformats.org/officeDocument/2006/relationships/customXml" Target="../customXml/item1426.xml"/><Relationship Id="rId1633" Type="http://schemas.openxmlformats.org/officeDocument/2006/relationships/customXml" Target="../customXml/item1633.xml"/><Relationship Id="rId1840" Type="http://schemas.openxmlformats.org/officeDocument/2006/relationships/customXml" Target="../customXml/item1840.xml"/><Relationship Id="rId1700" Type="http://schemas.openxmlformats.org/officeDocument/2006/relationships/customXml" Target="../customXml/item1700.xml"/><Relationship Id="rId3458" Type="http://schemas.openxmlformats.org/officeDocument/2006/relationships/customXml" Target="../customXml/item3458.xml"/><Relationship Id="rId379" Type="http://schemas.openxmlformats.org/officeDocument/2006/relationships/customXml" Target="../customXml/item379.xml"/><Relationship Id="rId586" Type="http://schemas.openxmlformats.org/officeDocument/2006/relationships/customXml" Target="../customXml/item586.xml"/><Relationship Id="rId793" Type="http://schemas.openxmlformats.org/officeDocument/2006/relationships/customXml" Target="../customXml/item793.xml"/><Relationship Id="rId2267" Type="http://schemas.openxmlformats.org/officeDocument/2006/relationships/customXml" Target="../customXml/item2267.xml"/><Relationship Id="rId2474" Type="http://schemas.openxmlformats.org/officeDocument/2006/relationships/customXml" Target="../customXml/item2474.xml"/><Relationship Id="rId2681" Type="http://schemas.openxmlformats.org/officeDocument/2006/relationships/customXml" Target="../customXml/item2681.xml"/><Relationship Id="rId3318" Type="http://schemas.openxmlformats.org/officeDocument/2006/relationships/customXml" Target="../customXml/item3318.xml"/><Relationship Id="rId3525" Type="http://schemas.openxmlformats.org/officeDocument/2006/relationships/customXml" Target="../customXml/item3525.xml"/><Relationship Id="rId239" Type="http://schemas.openxmlformats.org/officeDocument/2006/relationships/customXml" Target="../customXml/item239.xml"/><Relationship Id="rId446" Type="http://schemas.openxmlformats.org/officeDocument/2006/relationships/customXml" Target="../customXml/item446.xml"/><Relationship Id="rId653" Type="http://schemas.openxmlformats.org/officeDocument/2006/relationships/customXml" Target="../customXml/item653.xml"/><Relationship Id="rId1076" Type="http://schemas.openxmlformats.org/officeDocument/2006/relationships/customXml" Target="../customXml/item1076.xml"/><Relationship Id="rId1283" Type="http://schemas.openxmlformats.org/officeDocument/2006/relationships/customXml" Target="../customXml/item1283.xml"/><Relationship Id="rId1490" Type="http://schemas.openxmlformats.org/officeDocument/2006/relationships/customXml" Target="../customXml/item1490.xml"/><Relationship Id="rId2127" Type="http://schemas.openxmlformats.org/officeDocument/2006/relationships/customXml" Target="../customXml/item2127.xml"/><Relationship Id="rId2334" Type="http://schemas.openxmlformats.org/officeDocument/2006/relationships/customXml" Target="../customXml/item2334.xml"/><Relationship Id="rId306" Type="http://schemas.openxmlformats.org/officeDocument/2006/relationships/customXml" Target="../customXml/item306.xml"/><Relationship Id="rId860" Type="http://schemas.openxmlformats.org/officeDocument/2006/relationships/customXml" Target="../customXml/item860.xml"/><Relationship Id="rId1143" Type="http://schemas.openxmlformats.org/officeDocument/2006/relationships/customXml" Target="../customXml/item1143.xml"/><Relationship Id="rId2541" Type="http://schemas.openxmlformats.org/officeDocument/2006/relationships/customXml" Target="../customXml/item2541.xml"/><Relationship Id="rId513" Type="http://schemas.openxmlformats.org/officeDocument/2006/relationships/customXml" Target="../customXml/item513.xml"/><Relationship Id="rId720" Type="http://schemas.openxmlformats.org/officeDocument/2006/relationships/customXml" Target="../customXml/item720.xml"/><Relationship Id="rId1350" Type="http://schemas.openxmlformats.org/officeDocument/2006/relationships/customXml" Target="../customXml/item1350.xml"/><Relationship Id="rId2401" Type="http://schemas.openxmlformats.org/officeDocument/2006/relationships/customXml" Target="../customXml/item2401.xml"/><Relationship Id="rId1003" Type="http://schemas.openxmlformats.org/officeDocument/2006/relationships/customXml" Target="../customXml/item1003.xml"/><Relationship Id="rId1210" Type="http://schemas.openxmlformats.org/officeDocument/2006/relationships/customXml" Target="../customXml/item1210.xml"/><Relationship Id="rId3175" Type="http://schemas.openxmlformats.org/officeDocument/2006/relationships/customXml" Target="../customXml/item3175.xml"/><Relationship Id="rId3382" Type="http://schemas.openxmlformats.org/officeDocument/2006/relationships/customXml" Target="../customXml/item3382.xml"/><Relationship Id="rId2191" Type="http://schemas.openxmlformats.org/officeDocument/2006/relationships/customXml" Target="../customXml/item2191.xml"/><Relationship Id="rId3035" Type="http://schemas.openxmlformats.org/officeDocument/2006/relationships/customXml" Target="../customXml/item3035.xml"/><Relationship Id="rId3242" Type="http://schemas.openxmlformats.org/officeDocument/2006/relationships/customXml" Target="../customXml/item3242.xml"/><Relationship Id="rId163" Type="http://schemas.openxmlformats.org/officeDocument/2006/relationships/customXml" Target="../customXml/item163.xml"/><Relationship Id="rId370" Type="http://schemas.openxmlformats.org/officeDocument/2006/relationships/customXml" Target="../customXml/item370.xml"/><Relationship Id="rId2051" Type="http://schemas.openxmlformats.org/officeDocument/2006/relationships/customXml" Target="../customXml/item2051.xml"/><Relationship Id="rId3102" Type="http://schemas.openxmlformats.org/officeDocument/2006/relationships/customXml" Target="../customXml/item3102.xml"/><Relationship Id="rId230" Type="http://schemas.openxmlformats.org/officeDocument/2006/relationships/customXml" Target="../customXml/item230.xml"/><Relationship Id="rId2868" Type="http://schemas.openxmlformats.org/officeDocument/2006/relationships/customXml" Target="../customXml/item2868.xml"/><Relationship Id="rId1677" Type="http://schemas.openxmlformats.org/officeDocument/2006/relationships/customXml" Target="../customXml/item1677.xml"/><Relationship Id="rId1884" Type="http://schemas.openxmlformats.org/officeDocument/2006/relationships/customXml" Target="../customXml/item1884.xml"/><Relationship Id="rId2728" Type="http://schemas.openxmlformats.org/officeDocument/2006/relationships/customXml" Target="../customXml/item2728.xml"/><Relationship Id="rId2935" Type="http://schemas.openxmlformats.org/officeDocument/2006/relationships/customXml" Target="../customXml/item2935.xml"/><Relationship Id="rId907" Type="http://schemas.openxmlformats.org/officeDocument/2006/relationships/customXml" Target="../customXml/item907.xml"/><Relationship Id="rId1537" Type="http://schemas.openxmlformats.org/officeDocument/2006/relationships/customXml" Target="../customXml/item1537.xml"/><Relationship Id="rId1744" Type="http://schemas.openxmlformats.org/officeDocument/2006/relationships/customXml" Target="../customXml/item1744.xml"/><Relationship Id="rId1951" Type="http://schemas.openxmlformats.org/officeDocument/2006/relationships/customXml" Target="../customXml/item1951.xml"/><Relationship Id="rId36" Type="http://schemas.openxmlformats.org/officeDocument/2006/relationships/customXml" Target="../customXml/item36.xml"/><Relationship Id="rId1604" Type="http://schemas.openxmlformats.org/officeDocument/2006/relationships/customXml" Target="../customXml/item1604.xml"/><Relationship Id="rId1811" Type="http://schemas.openxmlformats.org/officeDocument/2006/relationships/customXml" Target="../customXml/item1811.xml"/><Relationship Id="rId3569" Type="http://schemas.openxmlformats.org/officeDocument/2006/relationships/viewProps" Target="viewProps.xml"/><Relationship Id="rId697" Type="http://schemas.openxmlformats.org/officeDocument/2006/relationships/customXml" Target="../customXml/item697.xml"/><Relationship Id="rId2378" Type="http://schemas.openxmlformats.org/officeDocument/2006/relationships/customXml" Target="../customXml/item2378.xml"/><Relationship Id="rId3429" Type="http://schemas.openxmlformats.org/officeDocument/2006/relationships/customXml" Target="../customXml/item3429.xml"/><Relationship Id="rId1187" Type="http://schemas.openxmlformats.org/officeDocument/2006/relationships/customXml" Target="../customXml/item1187.xml"/><Relationship Id="rId2585" Type="http://schemas.openxmlformats.org/officeDocument/2006/relationships/customXml" Target="../customXml/item2585.xml"/><Relationship Id="rId2792" Type="http://schemas.openxmlformats.org/officeDocument/2006/relationships/customXml" Target="../customXml/item2792.xml"/><Relationship Id="rId557" Type="http://schemas.openxmlformats.org/officeDocument/2006/relationships/customXml" Target="../customXml/item557.xml"/><Relationship Id="rId764" Type="http://schemas.openxmlformats.org/officeDocument/2006/relationships/customXml" Target="../customXml/item764.xml"/><Relationship Id="rId971" Type="http://schemas.openxmlformats.org/officeDocument/2006/relationships/customXml" Target="../customXml/item971.xml"/><Relationship Id="rId1394" Type="http://schemas.openxmlformats.org/officeDocument/2006/relationships/customXml" Target="../customXml/item1394.xml"/><Relationship Id="rId2238" Type="http://schemas.openxmlformats.org/officeDocument/2006/relationships/customXml" Target="../customXml/item2238.xml"/><Relationship Id="rId2445" Type="http://schemas.openxmlformats.org/officeDocument/2006/relationships/customXml" Target="../customXml/item2445.xml"/><Relationship Id="rId2652" Type="http://schemas.openxmlformats.org/officeDocument/2006/relationships/customXml" Target="../customXml/item2652.xml"/><Relationship Id="rId417" Type="http://schemas.openxmlformats.org/officeDocument/2006/relationships/customXml" Target="../customXml/item417.xml"/><Relationship Id="rId624" Type="http://schemas.openxmlformats.org/officeDocument/2006/relationships/customXml" Target="../customXml/item624.xml"/><Relationship Id="rId831" Type="http://schemas.openxmlformats.org/officeDocument/2006/relationships/customXml" Target="../customXml/item831.xml"/><Relationship Id="rId1047" Type="http://schemas.openxmlformats.org/officeDocument/2006/relationships/customXml" Target="../customXml/item1047.xml"/><Relationship Id="rId1254" Type="http://schemas.openxmlformats.org/officeDocument/2006/relationships/customXml" Target="../customXml/item1254.xml"/><Relationship Id="rId1461" Type="http://schemas.openxmlformats.org/officeDocument/2006/relationships/customXml" Target="../customXml/item1461.xml"/><Relationship Id="rId2305" Type="http://schemas.openxmlformats.org/officeDocument/2006/relationships/customXml" Target="../customXml/item2305.xml"/><Relationship Id="rId2512" Type="http://schemas.openxmlformats.org/officeDocument/2006/relationships/customXml" Target="../customXml/item2512.xml"/><Relationship Id="rId1114" Type="http://schemas.openxmlformats.org/officeDocument/2006/relationships/customXml" Target="../customXml/item1114.xml"/><Relationship Id="rId1321" Type="http://schemas.openxmlformats.org/officeDocument/2006/relationships/customXml" Target="../customXml/item1321.xml"/><Relationship Id="rId3079" Type="http://schemas.openxmlformats.org/officeDocument/2006/relationships/customXml" Target="../customXml/item3079.xml"/><Relationship Id="rId3286" Type="http://schemas.openxmlformats.org/officeDocument/2006/relationships/customXml" Target="../customXml/item3286.xml"/><Relationship Id="rId3493" Type="http://schemas.openxmlformats.org/officeDocument/2006/relationships/customXml" Target="../customXml/item3493.xml"/><Relationship Id="rId2095" Type="http://schemas.openxmlformats.org/officeDocument/2006/relationships/customXml" Target="../customXml/item2095.xml"/><Relationship Id="rId3146" Type="http://schemas.openxmlformats.org/officeDocument/2006/relationships/customXml" Target="../customXml/item3146.xml"/><Relationship Id="rId3353" Type="http://schemas.openxmlformats.org/officeDocument/2006/relationships/customXml" Target="../customXml/item3353.xml"/><Relationship Id="rId274" Type="http://schemas.openxmlformats.org/officeDocument/2006/relationships/customXml" Target="../customXml/item274.xml"/><Relationship Id="rId481" Type="http://schemas.openxmlformats.org/officeDocument/2006/relationships/customXml" Target="../customXml/item481.xml"/><Relationship Id="rId2162" Type="http://schemas.openxmlformats.org/officeDocument/2006/relationships/customXml" Target="../customXml/item2162.xml"/><Relationship Id="rId3006" Type="http://schemas.openxmlformats.org/officeDocument/2006/relationships/customXml" Target="../customXml/item3006.xml"/><Relationship Id="rId3560" Type="http://schemas.openxmlformats.org/officeDocument/2006/relationships/slide" Target="slides/slide12.xml"/><Relationship Id="rId134" Type="http://schemas.openxmlformats.org/officeDocument/2006/relationships/customXml" Target="../customXml/item134.xml"/><Relationship Id="rId3213" Type="http://schemas.openxmlformats.org/officeDocument/2006/relationships/customXml" Target="../customXml/item3213.xml"/><Relationship Id="rId3420" Type="http://schemas.openxmlformats.org/officeDocument/2006/relationships/customXml" Target="../customXml/item3420.xml"/><Relationship Id="rId341" Type="http://schemas.openxmlformats.org/officeDocument/2006/relationships/customXml" Target="../customXml/item341.xml"/><Relationship Id="rId2022" Type="http://schemas.openxmlformats.org/officeDocument/2006/relationships/customXml" Target="../customXml/item2022.xml"/><Relationship Id="rId2979" Type="http://schemas.openxmlformats.org/officeDocument/2006/relationships/customXml" Target="../customXml/item2979.xml"/><Relationship Id="rId201" Type="http://schemas.openxmlformats.org/officeDocument/2006/relationships/customXml" Target="../customXml/item201.xml"/><Relationship Id="rId1788" Type="http://schemas.openxmlformats.org/officeDocument/2006/relationships/customXml" Target="../customXml/item1788.xml"/><Relationship Id="rId1995" Type="http://schemas.openxmlformats.org/officeDocument/2006/relationships/customXml" Target="../customXml/item1995.xml"/><Relationship Id="rId2839" Type="http://schemas.openxmlformats.org/officeDocument/2006/relationships/customXml" Target="../customXml/item2839.xml"/><Relationship Id="rId1648" Type="http://schemas.openxmlformats.org/officeDocument/2006/relationships/customXml" Target="../customXml/item1648.xml"/><Relationship Id="rId1508" Type="http://schemas.openxmlformats.org/officeDocument/2006/relationships/customXml" Target="../customXml/item1508.xml"/><Relationship Id="rId1855" Type="http://schemas.openxmlformats.org/officeDocument/2006/relationships/customXml" Target="../customXml/item1855.xml"/><Relationship Id="rId2906" Type="http://schemas.openxmlformats.org/officeDocument/2006/relationships/customXml" Target="../customXml/item2906.xml"/><Relationship Id="rId3070" Type="http://schemas.openxmlformats.org/officeDocument/2006/relationships/customXml" Target="../customXml/item3070.xml"/><Relationship Id="rId1715" Type="http://schemas.openxmlformats.org/officeDocument/2006/relationships/customXml" Target="../customXml/item1715.xml"/><Relationship Id="rId1922" Type="http://schemas.openxmlformats.org/officeDocument/2006/relationships/customXml" Target="../customXml/item1922.xml"/><Relationship Id="rId2489" Type="http://schemas.openxmlformats.org/officeDocument/2006/relationships/customXml" Target="../customXml/item2489.xml"/><Relationship Id="rId2696" Type="http://schemas.openxmlformats.org/officeDocument/2006/relationships/customXml" Target="../customXml/item2696.xml"/><Relationship Id="rId668" Type="http://schemas.openxmlformats.org/officeDocument/2006/relationships/customXml" Target="../customXml/item668.xml"/><Relationship Id="rId875" Type="http://schemas.openxmlformats.org/officeDocument/2006/relationships/customXml" Target="../customXml/item875.xml"/><Relationship Id="rId1298" Type="http://schemas.openxmlformats.org/officeDocument/2006/relationships/customXml" Target="../customXml/item1298.xml"/><Relationship Id="rId2349" Type="http://schemas.openxmlformats.org/officeDocument/2006/relationships/customXml" Target="../customXml/item2349.xml"/><Relationship Id="rId2556" Type="http://schemas.openxmlformats.org/officeDocument/2006/relationships/customXml" Target="../customXml/item2556.xml"/><Relationship Id="rId2763" Type="http://schemas.openxmlformats.org/officeDocument/2006/relationships/customXml" Target="../customXml/item2763.xml"/><Relationship Id="rId2970" Type="http://schemas.openxmlformats.org/officeDocument/2006/relationships/customXml" Target="../customXml/item2970.xml"/><Relationship Id="rId528" Type="http://schemas.openxmlformats.org/officeDocument/2006/relationships/customXml" Target="../customXml/item528.xml"/><Relationship Id="rId735" Type="http://schemas.openxmlformats.org/officeDocument/2006/relationships/customXml" Target="../customXml/item735.xml"/><Relationship Id="rId942" Type="http://schemas.openxmlformats.org/officeDocument/2006/relationships/customXml" Target="../customXml/item942.xml"/><Relationship Id="rId1158" Type="http://schemas.openxmlformats.org/officeDocument/2006/relationships/customXml" Target="../customXml/item1158.xml"/><Relationship Id="rId1365" Type="http://schemas.openxmlformats.org/officeDocument/2006/relationships/customXml" Target="../customXml/item1365.xml"/><Relationship Id="rId1572" Type="http://schemas.openxmlformats.org/officeDocument/2006/relationships/customXml" Target="../customXml/item1572.xml"/><Relationship Id="rId2209" Type="http://schemas.openxmlformats.org/officeDocument/2006/relationships/customXml" Target="../customXml/item2209.xml"/><Relationship Id="rId2416" Type="http://schemas.openxmlformats.org/officeDocument/2006/relationships/customXml" Target="../customXml/item2416.xml"/><Relationship Id="rId2623" Type="http://schemas.openxmlformats.org/officeDocument/2006/relationships/customXml" Target="../customXml/item2623.xml"/><Relationship Id="rId1018" Type="http://schemas.openxmlformats.org/officeDocument/2006/relationships/customXml" Target="../customXml/item1018.xml"/><Relationship Id="rId1225" Type="http://schemas.openxmlformats.org/officeDocument/2006/relationships/customXml" Target="../customXml/item1225.xml"/><Relationship Id="rId1432" Type="http://schemas.openxmlformats.org/officeDocument/2006/relationships/customXml" Target="../customXml/item1432.xml"/><Relationship Id="rId2830" Type="http://schemas.openxmlformats.org/officeDocument/2006/relationships/customXml" Target="../customXml/item2830.xml"/><Relationship Id="rId71" Type="http://schemas.openxmlformats.org/officeDocument/2006/relationships/customXml" Target="../customXml/item71.xml"/><Relationship Id="rId802" Type="http://schemas.openxmlformats.org/officeDocument/2006/relationships/customXml" Target="../customXml/item802.xml"/><Relationship Id="rId3397" Type="http://schemas.openxmlformats.org/officeDocument/2006/relationships/customXml" Target="../customXml/item3397.xml"/><Relationship Id="rId178" Type="http://schemas.openxmlformats.org/officeDocument/2006/relationships/customXml" Target="../customXml/item178.xml"/><Relationship Id="rId3257" Type="http://schemas.openxmlformats.org/officeDocument/2006/relationships/customXml" Target="../customXml/item3257.xml"/><Relationship Id="rId3464" Type="http://schemas.openxmlformats.org/officeDocument/2006/relationships/customXml" Target="../customXml/item3464.xml"/><Relationship Id="rId385" Type="http://schemas.openxmlformats.org/officeDocument/2006/relationships/customXml" Target="../customXml/item385.xml"/><Relationship Id="rId592" Type="http://schemas.openxmlformats.org/officeDocument/2006/relationships/customXml" Target="../customXml/item592.xml"/><Relationship Id="rId2066" Type="http://schemas.openxmlformats.org/officeDocument/2006/relationships/customXml" Target="../customXml/item2066.xml"/><Relationship Id="rId2273" Type="http://schemas.openxmlformats.org/officeDocument/2006/relationships/customXml" Target="../customXml/item2273.xml"/><Relationship Id="rId2480" Type="http://schemas.openxmlformats.org/officeDocument/2006/relationships/customXml" Target="../customXml/item2480.xml"/><Relationship Id="rId3117" Type="http://schemas.openxmlformats.org/officeDocument/2006/relationships/customXml" Target="../customXml/item3117.xml"/><Relationship Id="rId3324" Type="http://schemas.openxmlformats.org/officeDocument/2006/relationships/customXml" Target="../customXml/item3324.xml"/><Relationship Id="rId3531" Type="http://schemas.openxmlformats.org/officeDocument/2006/relationships/customXml" Target="../customXml/item3531.xml"/><Relationship Id="rId245" Type="http://schemas.openxmlformats.org/officeDocument/2006/relationships/customXml" Target="../customXml/item245.xml"/><Relationship Id="rId452" Type="http://schemas.openxmlformats.org/officeDocument/2006/relationships/customXml" Target="../customXml/item452.xml"/><Relationship Id="rId1082" Type="http://schemas.openxmlformats.org/officeDocument/2006/relationships/customXml" Target="../customXml/item1082.xml"/><Relationship Id="rId2133" Type="http://schemas.openxmlformats.org/officeDocument/2006/relationships/customXml" Target="../customXml/item2133.xml"/><Relationship Id="rId2340" Type="http://schemas.openxmlformats.org/officeDocument/2006/relationships/customXml" Target="../customXml/item2340.xml"/><Relationship Id="rId105" Type="http://schemas.openxmlformats.org/officeDocument/2006/relationships/customXml" Target="../customXml/item105.xml"/><Relationship Id="rId312" Type="http://schemas.openxmlformats.org/officeDocument/2006/relationships/customXml" Target="../customXml/item312.xml"/><Relationship Id="rId2200" Type="http://schemas.openxmlformats.org/officeDocument/2006/relationships/customXml" Target="../customXml/item2200.xml"/><Relationship Id="rId1899" Type="http://schemas.openxmlformats.org/officeDocument/2006/relationships/customXml" Target="../customXml/item1899.xml"/><Relationship Id="rId1759" Type="http://schemas.openxmlformats.org/officeDocument/2006/relationships/customXml" Target="../customXml/item1759.xml"/><Relationship Id="rId1966" Type="http://schemas.openxmlformats.org/officeDocument/2006/relationships/customXml" Target="../customXml/item1966.xml"/><Relationship Id="rId3181" Type="http://schemas.openxmlformats.org/officeDocument/2006/relationships/customXml" Target="../customXml/item3181.xml"/><Relationship Id="rId1619" Type="http://schemas.openxmlformats.org/officeDocument/2006/relationships/customXml" Target="../customXml/item1619.xml"/><Relationship Id="rId1826" Type="http://schemas.openxmlformats.org/officeDocument/2006/relationships/customXml" Target="../customXml/item1826.xml"/><Relationship Id="rId3041" Type="http://schemas.openxmlformats.org/officeDocument/2006/relationships/customXml" Target="../customXml/item3041.xml"/><Relationship Id="rId779" Type="http://schemas.openxmlformats.org/officeDocument/2006/relationships/customXml" Target="../customXml/item779.xml"/><Relationship Id="rId986" Type="http://schemas.openxmlformats.org/officeDocument/2006/relationships/customXml" Target="../customXml/item986.xml"/><Relationship Id="rId2667" Type="http://schemas.openxmlformats.org/officeDocument/2006/relationships/customXml" Target="../customXml/item2667.xml"/><Relationship Id="rId639" Type="http://schemas.openxmlformats.org/officeDocument/2006/relationships/customXml" Target="../customXml/item639.xml"/><Relationship Id="rId1269" Type="http://schemas.openxmlformats.org/officeDocument/2006/relationships/customXml" Target="../customXml/item1269.xml"/><Relationship Id="rId1476" Type="http://schemas.openxmlformats.org/officeDocument/2006/relationships/customXml" Target="../customXml/item1476.xml"/><Relationship Id="rId2874" Type="http://schemas.openxmlformats.org/officeDocument/2006/relationships/customXml" Target="../customXml/item2874.xml"/><Relationship Id="rId846" Type="http://schemas.openxmlformats.org/officeDocument/2006/relationships/customXml" Target="../customXml/item846.xml"/><Relationship Id="rId1129" Type="http://schemas.openxmlformats.org/officeDocument/2006/relationships/customXml" Target="../customXml/item1129.xml"/><Relationship Id="rId1683" Type="http://schemas.openxmlformats.org/officeDocument/2006/relationships/customXml" Target="../customXml/item1683.xml"/><Relationship Id="rId1890" Type="http://schemas.openxmlformats.org/officeDocument/2006/relationships/customXml" Target="../customXml/item1890.xml"/><Relationship Id="rId2527" Type="http://schemas.openxmlformats.org/officeDocument/2006/relationships/customXml" Target="../customXml/item2527.xml"/><Relationship Id="rId2734" Type="http://schemas.openxmlformats.org/officeDocument/2006/relationships/customXml" Target="../customXml/item2734.xml"/><Relationship Id="rId2941" Type="http://schemas.openxmlformats.org/officeDocument/2006/relationships/customXml" Target="../customXml/item2941.xml"/><Relationship Id="rId706" Type="http://schemas.openxmlformats.org/officeDocument/2006/relationships/customXml" Target="../customXml/item706.xml"/><Relationship Id="rId913" Type="http://schemas.openxmlformats.org/officeDocument/2006/relationships/customXml" Target="../customXml/item913.xml"/><Relationship Id="rId1336" Type="http://schemas.openxmlformats.org/officeDocument/2006/relationships/customXml" Target="../customXml/item1336.xml"/><Relationship Id="rId1543" Type="http://schemas.openxmlformats.org/officeDocument/2006/relationships/customXml" Target="../customXml/item1543.xml"/><Relationship Id="rId1750" Type="http://schemas.openxmlformats.org/officeDocument/2006/relationships/customXml" Target="../customXml/item1750.xml"/><Relationship Id="rId2801" Type="http://schemas.openxmlformats.org/officeDocument/2006/relationships/customXml" Target="../customXml/item2801.xml"/><Relationship Id="rId42" Type="http://schemas.openxmlformats.org/officeDocument/2006/relationships/customXml" Target="../customXml/item42.xml"/><Relationship Id="rId1403" Type="http://schemas.openxmlformats.org/officeDocument/2006/relationships/customXml" Target="../customXml/item1403.xml"/><Relationship Id="rId1610" Type="http://schemas.openxmlformats.org/officeDocument/2006/relationships/customXml" Target="../customXml/item1610.xml"/><Relationship Id="rId3368" Type="http://schemas.openxmlformats.org/officeDocument/2006/relationships/customXml" Target="../customXml/item3368.xml"/><Relationship Id="rId289" Type="http://schemas.openxmlformats.org/officeDocument/2006/relationships/customXml" Target="../customXml/item289.xml"/><Relationship Id="rId496" Type="http://schemas.openxmlformats.org/officeDocument/2006/relationships/customXml" Target="../customXml/item496.xml"/><Relationship Id="rId2177" Type="http://schemas.openxmlformats.org/officeDocument/2006/relationships/customXml" Target="../customXml/item2177.xml"/><Relationship Id="rId2384" Type="http://schemas.openxmlformats.org/officeDocument/2006/relationships/customXml" Target="../customXml/item2384.xml"/><Relationship Id="rId2591" Type="http://schemas.openxmlformats.org/officeDocument/2006/relationships/customXml" Target="../customXml/item2591.xml"/><Relationship Id="rId3228" Type="http://schemas.openxmlformats.org/officeDocument/2006/relationships/customXml" Target="../customXml/item3228.xml"/><Relationship Id="rId3435" Type="http://schemas.openxmlformats.org/officeDocument/2006/relationships/customXml" Target="../customXml/item3435.xml"/><Relationship Id="rId149" Type="http://schemas.openxmlformats.org/officeDocument/2006/relationships/customXml" Target="../customXml/item149.xml"/><Relationship Id="rId356" Type="http://schemas.openxmlformats.org/officeDocument/2006/relationships/customXml" Target="../customXml/item356.xml"/><Relationship Id="rId563" Type="http://schemas.openxmlformats.org/officeDocument/2006/relationships/customXml" Target="../customXml/item563.xml"/><Relationship Id="rId770" Type="http://schemas.openxmlformats.org/officeDocument/2006/relationships/customXml" Target="../customXml/item770.xml"/><Relationship Id="rId1193" Type="http://schemas.openxmlformats.org/officeDocument/2006/relationships/customXml" Target="../customXml/item1193.xml"/><Relationship Id="rId2037" Type="http://schemas.openxmlformats.org/officeDocument/2006/relationships/customXml" Target="../customXml/item2037.xml"/><Relationship Id="rId2244" Type="http://schemas.openxmlformats.org/officeDocument/2006/relationships/customXml" Target="../customXml/item2244.xml"/><Relationship Id="rId2451" Type="http://schemas.openxmlformats.org/officeDocument/2006/relationships/customXml" Target="../customXml/item2451.xml"/><Relationship Id="rId216" Type="http://schemas.openxmlformats.org/officeDocument/2006/relationships/customXml" Target="../customXml/item216.xml"/><Relationship Id="rId423" Type="http://schemas.openxmlformats.org/officeDocument/2006/relationships/customXml" Target="../customXml/item423.xml"/><Relationship Id="rId1053" Type="http://schemas.openxmlformats.org/officeDocument/2006/relationships/customXml" Target="../customXml/item1053.xml"/><Relationship Id="rId1260" Type="http://schemas.openxmlformats.org/officeDocument/2006/relationships/customXml" Target="../customXml/item1260.xml"/><Relationship Id="rId2104" Type="http://schemas.openxmlformats.org/officeDocument/2006/relationships/customXml" Target="../customXml/item2104.xml"/><Relationship Id="rId3502" Type="http://schemas.openxmlformats.org/officeDocument/2006/relationships/customXml" Target="../customXml/item3502.xml"/><Relationship Id="rId630" Type="http://schemas.openxmlformats.org/officeDocument/2006/relationships/customXml" Target="../customXml/item630.xml"/><Relationship Id="rId2311" Type="http://schemas.openxmlformats.org/officeDocument/2006/relationships/customXml" Target="../customXml/item2311.xml"/><Relationship Id="rId1120" Type="http://schemas.openxmlformats.org/officeDocument/2006/relationships/customXml" Target="../customXml/item1120.xml"/><Relationship Id="rId1937" Type="http://schemas.openxmlformats.org/officeDocument/2006/relationships/customXml" Target="../customXml/item1937.xml"/><Relationship Id="rId3085" Type="http://schemas.openxmlformats.org/officeDocument/2006/relationships/customXml" Target="../customXml/item3085.xml"/><Relationship Id="rId3292" Type="http://schemas.openxmlformats.org/officeDocument/2006/relationships/customXml" Target="../customXml/item3292.xml"/><Relationship Id="rId3152" Type="http://schemas.openxmlformats.org/officeDocument/2006/relationships/customXml" Target="../customXml/item3152.xml"/><Relationship Id="rId280" Type="http://schemas.openxmlformats.org/officeDocument/2006/relationships/customXml" Target="../customXml/item280.xml"/><Relationship Id="rId3012" Type="http://schemas.openxmlformats.org/officeDocument/2006/relationships/customXml" Target="../customXml/item3012.xml"/><Relationship Id="rId140" Type="http://schemas.openxmlformats.org/officeDocument/2006/relationships/customXml" Target="../customXml/item140.xml"/><Relationship Id="rId6" Type="http://schemas.openxmlformats.org/officeDocument/2006/relationships/customXml" Target="../customXml/item6.xml"/><Relationship Id="rId2778" Type="http://schemas.openxmlformats.org/officeDocument/2006/relationships/customXml" Target="../customXml/item2778.xml"/><Relationship Id="rId2985" Type="http://schemas.openxmlformats.org/officeDocument/2006/relationships/customXml" Target="../customXml/item2985.xml"/><Relationship Id="rId957" Type="http://schemas.openxmlformats.org/officeDocument/2006/relationships/customXml" Target="../customXml/item957.xml"/><Relationship Id="rId1587" Type="http://schemas.openxmlformats.org/officeDocument/2006/relationships/customXml" Target="../customXml/item1587.xml"/><Relationship Id="rId1794" Type="http://schemas.openxmlformats.org/officeDocument/2006/relationships/customXml" Target="../customXml/item1794.xml"/><Relationship Id="rId2638" Type="http://schemas.openxmlformats.org/officeDocument/2006/relationships/customXml" Target="../customXml/item2638.xml"/><Relationship Id="rId2845" Type="http://schemas.openxmlformats.org/officeDocument/2006/relationships/customXml" Target="../customXml/item2845.xml"/><Relationship Id="rId86" Type="http://schemas.openxmlformats.org/officeDocument/2006/relationships/customXml" Target="../customXml/item86.xml"/><Relationship Id="rId817" Type="http://schemas.openxmlformats.org/officeDocument/2006/relationships/customXml" Target="../customXml/item817.xml"/><Relationship Id="rId1447" Type="http://schemas.openxmlformats.org/officeDocument/2006/relationships/customXml" Target="../customXml/item1447.xml"/><Relationship Id="rId1654" Type="http://schemas.openxmlformats.org/officeDocument/2006/relationships/customXml" Target="../customXml/item1654.xml"/><Relationship Id="rId1861" Type="http://schemas.openxmlformats.org/officeDocument/2006/relationships/customXml" Target="../customXml/item1861.xml"/><Relationship Id="rId2705" Type="http://schemas.openxmlformats.org/officeDocument/2006/relationships/customXml" Target="../customXml/item2705.xml"/><Relationship Id="rId2912" Type="http://schemas.openxmlformats.org/officeDocument/2006/relationships/customXml" Target="../customXml/item2912.xml"/><Relationship Id="rId1307" Type="http://schemas.openxmlformats.org/officeDocument/2006/relationships/customXml" Target="../customXml/item1307.xml"/><Relationship Id="rId1514" Type="http://schemas.openxmlformats.org/officeDocument/2006/relationships/customXml" Target="../customXml/item1514.xml"/><Relationship Id="rId1721" Type="http://schemas.openxmlformats.org/officeDocument/2006/relationships/customXml" Target="../customXml/item1721.xml"/><Relationship Id="rId13" Type="http://schemas.openxmlformats.org/officeDocument/2006/relationships/customXml" Target="../customXml/item13.xml"/><Relationship Id="rId3479" Type="http://schemas.openxmlformats.org/officeDocument/2006/relationships/customXml" Target="../customXml/item3479.xml"/><Relationship Id="rId2288" Type="http://schemas.openxmlformats.org/officeDocument/2006/relationships/customXml" Target="../customXml/item2288.xml"/><Relationship Id="rId2495" Type="http://schemas.openxmlformats.org/officeDocument/2006/relationships/customXml" Target="../customXml/item2495.xml"/><Relationship Id="rId3339" Type="http://schemas.openxmlformats.org/officeDocument/2006/relationships/customXml" Target="../customXml/item3339.xml"/><Relationship Id="rId467" Type="http://schemas.openxmlformats.org/officeDocument/2006/relationships/customXml" Target="../customXml/item467.xml"/><Relationship Id="rId1097" Type="http://schemas.openxmlformats.org/officeDocument/2006/relationships/customXml" Target="../customXml/item1097.xml"/><Relationship Id="rId2148" Type="http://schemas.openxmlformats.org/officeDocument/2006/relationships/customXml" Target="../customXml/item2148.xml"/><Relationship Id="rId3546" Type="http://schemas.openxmlformats.org/officeDocument/2006/relationships/customXml" Target="../customXml/item3546.xml"/><Relationship Id="rId674" Type="http://schemas.openxmlformats.org/officeDocument/2006/relationships/customXml" Target="../customXml/item674.xml"/><Relationship Id="rId881" Type="http://schemas.openxmlformats.org/officeDocument/2006/relationships/customXml" Target="../customXml/item881.xml"/><Relationship Id="rId2355" Type="http://schemas.openxmlformats.org/officeDocument/2006/relationships/customXml" Target="../customXml/item2355.xml"/><Relationship Id="rId2562" Type="http://schemas.openxmlformats.org/officeDocument/2006/relationships/customXml" Target="../customXml/item2562.xml"/><Relationship Id="rId3406" Type="http://schemas.openxmlformats.org/officeDocument/2006/relationships/customXml" Target="../customXml/item3406.xml"/><Relationship Id="rId327" Type="http://schemas.openxmlformats.org/officeDocument/2006/relationships/customXml" Target="../customXml/item327.xml"/><Relationship Id="rId534" Type="http://schemas.openxmlformats.org/officeDocument/2006/relationships/customXml" Target="../customXml/item534.xml"/><Relationship Id="rId741" Type="http://schemas.openxmlformats.org/officeDocument/2006/relationships/customXml" Target="../customXml/item741.xml"/><Relationship Id="rId1164" Type="http://schemas.openxmlformats.org/officeDocument/2006/relationships/customXml" Target="../customXml/item1164.xml"/><Relationship Id="rId1371" Type="http://schemas.openxmlformats.org/officeDocument/2006/relationships/customXml" Target="../customXml/item1371.xml"/><Relationship Id="rId2008" Type="http://schemas.openxmlformats.org/officeDocument/2006/relationships/customXml" Target="../customXml/item2008.xml"/><Relationship Id="rId2215" Type="http://schemas.openxmlformats.org/officeDocument/2006/relationships/customXml" Target="../customXml/item2215.xml"/><Relationship Id="rId2422" Type="http://schemas.openxmlformats.org/officeDocument/2006/relationships/customXml" Target="../customXml/item2422.xml"/><Relationship Id="rId601" Type="http://schemas.openxmlformats.org/officeDocument/2006/relationships/customXml" Target="../customXml/item601.xml"/><Relationship Id="rId1024" Type="http://schemas.openxmlformats.org/officeDocument/2006/relationships/customXml" Target="../customXml/item1024.xml"/><Relationship Id="rId1231" Type="http://schemas.openxmlformats.org/officeDocument/2006/relationships/customXml" Target="../customXml/item1231.xml"/><Relationship Id="rId3196" Type="http://schemas.openxmlformats.org/officeDocument/2006/relationships/customXml" Target="../customXml/item3196.xml"/><Relationship Id="rId3056" Type="http://schemas.openxmlformats.org/officeDocument/2006/relationships/customXml" Target="../customXml/item3056.xml"/><Relationship Id="rId3263" Type="http://schemas.openxmlformats.org/officeDocument/2006/relationships/customXml" Target="../customXml/item3263.xml"/><Relationship Id="rId3470" Type="http://schemas.openxmlformats.org/officeDocument/2006/relationships/customXml" Target="../customXml/item3470.xml"/><Relationship Id="rId184" Type="http://schemas.openxmlformats.org/officeDocument/2006/relationships/customXml" Target="../customXml/item184.xml"/><Relationship Id="rId391" Type="http://schemas.openxmlformats.org/officeDocument/2006/relationships/customXml" Target="../customXml/item391.xml"/><Relationship Id="rId1908" Type="http://schemas.openxmlformats.org/officeDocument/2006/relationships/customXml" Target="../customXml/item1908.xml"/><Relationship Id="rId2072" Type="http://schemas.openxmlformats.org/officeDocument/2006/relationships/customXml" Target="../customXml/item2072.xml"/><Relationship Id="rId3123" Type="http://schemas.openxmlformats.org/officeDocument/2006/relationships/customXml" Target="../customXml/item3123.xml"/><Relationship Id="rId251" Type="http://schemas.openxmlformats.org/officeDocument/2006/relationships/customXml" Target="../customXml/item251.xml"/><Relationship Id="rId3330" Type="http://schemas.openxmlformats.org/officeDocument/2006/relationships/customXml" Target="../customXml/item3330.xml"/><Relationship Id="rId2889" Type="http://schemas.openxmlformats.org/officeDocument/2006/relationships/customXml" Target="../customXml/item2889.xml"/><Relationship Id="rId111" Type="http://schemas.openxmlformats.org/officeDocument/2006/relationships/customXml" Target="../customXml/item111.xml"/><Relationship Id="rId1698" Type="http://schemas.openxmlformats.org/officeDocument/2006/relationships/customXml" Target="../customXml/item1698.xml"/><Relationship Id="rId2749" Type="http://schemas.openxmlformats.org/officeDocument/2006/relationships/customXml" Target="../customXml/item2749.xml"/><Relationship Id="rId2956" Type="http://schemas.openxmlformats.org/officeDocument/2006/relationships/customXml" Target="../customXml/item2956.xml"/><Relationship Id="rId928" Type="http://schemas.openxmlformats.org/officeDocument/2006/relationships/customXml" Target="../customXml/item928.xml"/><Relationship Id="rId1558" Type="http://schemas.openxmlformats.org/officeDocument/2006/relationships/customXml" Target="../customXml/item1558.xml"/><Relationship Id="rId1765" Type="http://schemas.openxmlformats.org/officeDocument/2006/relationships/customXml" Target="../customXml/item1765.xml"/><Relationship Id="rId2609" Type="http://schemas.openxmlformats.org/officeDocument/2006/relationships/customXml" Target="../customXml/item2609.xml"/><Relationship Id="rId57" Type="http://schemas.openxmlformats.org/officeDocument/2006/relationships/customXml" Target="../customXml/item57.xml"/><Relationship Id="rId1418" Type="http://schemas.openxmlformats.org/officeDocument/2006/relationships/customXml" Target="../customXml/item1418.xml"/><Relationship Id="rId1972" Type="http://schemas.openxmlformats.org/officeDocument/2006/relationships/customXml" Target="../customXml/item1972.xml"/><Relationship Id="rId2816" Type="http://schemas.openxmlformats.org/officeDocument/2006/relationships/customXml" Target="../customXml/item2816.xml"/><Relationship Id="rId1625" Type="http://schemas.openxmlformats.org/officeDocument/2006/relationships/customXml" Target="../customXml/item1625.xml"/><Relationship Id="rId1832" Type="http://schemas.openxmlformats.org/officeDocument/2006/relationships/customXml" Target="../customXml/item1832.xml"/><Relationship Id="rId2399" Type="http://schemas.openxmlformats.org/officeDocument/2006/relationships/customXml" Target="../customXml/item2399.xml"/><Relationship Id="rId578" Type="http://schemas.openxmlformats.org/officeDocument/2006/relationships/customXml" Target="../customXml/item578.xml"/><Relationship Id="rId785" Type="http://schemas.openxmlformats.org/officeDocument/2006/relationships/customXml" Target="../customXml/item785.xml"/><Relationship Id="rId992" Type="http://schemas.openxmlformats.org/officeDocument/2006/relationships/customXml" Target="../customXml/item992.xml"/><Relationship Id="rId2259" Type="http://schemas.openxmlformats.org/officeDocument/2006/relationships/customXml" Target="../customXml/item2259.xml"/><Relationship Id="rId2466" Type="http://schemas.openxmlformats.org/officeDocument/2006/relationships/customXml" Target="../customXml/item2466.xml"/><Relationship Id="rId2673" Type="http://schemas.openxmlformats.org/officeDocument/2006/relationships/customXml" Target="../customXml/item2673.xml"/><Relationship Id="rId2880" Type="http://schemas.openxmlformats.org/officeDocument/2006/relationships/customXml" Target="../customXml/item2880.xml"/><Relationship Id="rId3517" Type="http://schemas.openxmlformats.org/officeDocument/2006/relationships/customXml" Target="../customXml/item3517.xml"/><Relationship Id="rId438" Type="http://schemas.openxmlformats.org/officeDocument/2006/relationships/customXml" Target="../customXml/item438.xml"/><Relationship Id="rId645" Type="http://schemas.openxmlformats.org/officeDocument/2006/relationships/customXml" Target="../customXml/item645.xml"/><Relationship Id="rId852" Type="http://schemas.openxmlformats.org/officeDocument/2006/relationships/customXml" Target="../customXml/item852.xml"/><Relationship Id="rId1068" Type="http://schemas.openxmlformats.org/officeDocument/2006/relationships/customXml" Target="../customXml/item1068.xml"/><Relationship Id="rId1275" Type="http://schemas.openxmlformats.org/officeDocument/2006/relationships/customXml" Target="../customXml/item1275.xml"/><Relationship Id="rId1482" Type="http://schemas.openxmlformats.org/officeDocument/2006/relationships/customXml" Target="../customXml/item1482.xml"/><Relationship Id="rId2119" Type="http://schemas.openxmlformats.org/officeDocument/2006/relationships/customXml" Target="../customXml/item2119.xml"/><Relationship Id="rId2326" Type="http://schemas.openxmlformats.org/officeDocument/2006/relationships/customXml" Target="../customXml/item2326.xml"/><Relationship Id="rId2533" Type="http://schemas.openxmlformats.org/officeDocument/2006/relationships/customXml" Target="../customXml/item2533.xml"/><Relationship Id="rId2740" Type="http://schemas.openxmlformats.org/officeDocument/2006/relationships/customXml" Target="../customXml/item2740.xml"/><Relationship Id="rId505" Type="http://schemas.openxmlformats.org/officeDocument/2006/relationships/customXml" Target="../customXml/item505.xml"/><Relationship Id="rId712" Type="http://schemas.openxmlformats.org/officeDocument/2006/relationships/customXml" Target="../customXml/item712.xml"/><Relationship Id="rId1135" Type="http://schemas.openxmlformats.org/officeDocument/2006/relationships/customXml" Target="../customXml/item1135.xml"/><Relationship Id="rId1342" Type="http://schemas.openxmlformats.org/officeDocument/2006/relationships/customXml" Target="../customXml/item1342.xml"/><Relationship Id="rId1202" Type="http://schemas.openxmlformats.org/officeDocument/2006/relationships/customXml" Target="../customXml/item1202.xml"/><Relationship Id="rId2600" Type="http://schemas.openxmlformats.org/officeDocument/2006/relationships/customXml" Target="../customXml/item2600.xml"/><Relationship Id="rId3167" Type="http://schemas.openxmlformats.org/officeDocument/2006/relationships/customXml" Target="../customXml/item3167.xml"/><Relationship Id="rId295" Type="http://schemas.openxmlformats.org/officeDocument/2006/relationships/customXml" Target="../customXml/item295.xml"/><Relationship Id="rId3374" Type="http://schemas.openxmlformats.org/officeDocument/2006/relationships/customXml" Target="../customXml/item3374.xml"/><Relationship Id="rId2183" Type="http://schemas.openxmlformats.org/officeDocument/2006/relationships/customXml" Target="../customXml/item2183.xml"/><Relationship Id="rId2390" Type="http://schemas.openxmlformats.org/officeDocument/2006/relationships/customXml" Target="../customXml/item2390.xml"/><Relationship Id="rId3027" Type="http://schemas.openxmlformats.org/officeDocument/2006/relationships/customXml" Target="../customXml/item3027.xml"/><Relationship Id="rId3234" Type="http://schemas.openxmlformats.org/officeDocument/2006/relationships/customXml" Target="../customXml/item3234.xml"/><Relationship Id="rId3441" Type="http://schemas.openxmlformats.org/officeDocument/2006/relationships/customXml" Target="../customXml/item3441.xml"/><Relationship Id="rId155" Type="http://schemas.openxmlformats.org/officeDocument/2006/relationships/customXml" Target="../customXml/item155.xml"/><Relationship Id="rId362" Type="http://schemas.openxmlformats.org/officeDocument/2006/relationships/customXml" Target="../customXml/item362.xml"/><Relationship Id="rId2043" Type="http://schemas.openxmlformats.org/officeDocument/2006/relationships/customXml" Target="../customXml/item2043.xml"/><Relationship Id="rId2250" Type="http://schemas.openxmlformats.org/officeDocument/2006/relationships/customXml" Target="../customXml/item2250.xml"/><Relationship Id="rId3301" Type="http://schemas.openxmlformats.org/officeDocument/2006/relationships/customXml" Target="../customXml/item3301.xml"/><Relationship Id="rId222" Type="http://schemas.openxmlformats.org/officeDocument/2006/relationships/customXml" Target="../customXml/item222.xml"/><Relationship Id="rId2110" Type="http://schemas.openxmlformats.org/officeDocument/2006/relationships/customXml" Target="../customXml/item2110.xml"/><Relationship Id="rId1669" Type="http://schemas.openxmlformats.org/officeDocument/2006/relationships/customXml" Target="../customXml/item1669.xml"/><Relationship Id="rId1876" Type="http://schemas.openxmlformats.org/officeDocument/2006/relationships/customXml" Target="../customXml/item1876.xml"/><Relationship Id="rId2927" Type="http://schemas.openxmlformats.org/officeDocument/2006/relationships/customXml" Target="../customXml/item2927.xml"/><Relationship Id="rId3091" Type="http://schemas.openxmlformats.org/officeDocument/2006/relationships/customXml" Target="../customXml/item3091.xml"/><Relationship Id="rId1529" Type="http://schemas.openxmlformats.org/officeDocument/2006/relationships/customXml" Target="../customXml/item1529.xml"/><Relationship Id="rId1736" Type="http://schemas.openxmlformats.org/officeDocument/2006/relationships/customXml" Target="../customXml/item1736.xml"/><Relationship Id="rId1943" Type="http://schemas.openxmlformats.org/officeDocument/2006/relationships/customXml" Target="../customXml/item1943.xml"/><Relationship Id="rId28" Type="http://schemas.openxmlformats.org/officeDocument/2006/relationships/customXml" Target="../customXml/item28.xml"/><Relationship Id="rId1803" Type="http://schemas.openxmlformats.org/officeDocument/2006/relationships/customXml" Target="../customXml/item1803.xml"/><Relationship Id="rId689" Type="http://schemas.openxmlformats.org/officeDocument/2006/relationships/customXml" Target="../customXml/item689.xml"/><Relationship Id="rId896" Type="http://schemas.openxmlformats.org/officeDocument/2006/relationships/customXml" Target="../customXml/item896.xml"/><Relationship Id="rId2577" Type="http://schemas.openxmlformats.org/officeDocument/2006/relationships/customXml" Target="../customXml/item2577.xml"/><Relationship Id="rId2784" Type="http://schemas.openxmlformats.org/officeDocument/2006/relationships/customXml" Target="../customXml/item2784.xml"/><Relationship Id="rId549" Type="http://schemas.openxmlformats.org/officeDocument/2006/relationships/customXml" Target="../customXml/item549.xml"/><Relationship Id="rId756" Type="http://schemas.openxmlformats.org/officeDocument/2006/relationships/customXml" Target="../customXml/item756.xml"/><Relationship Id="rId1179" Type="http://schemas.openxmlformats.org/officeDocument/2006/relationships/customXml" Target="../customXml/item1179.xml"/><Relationship Id="rId1386" Type="http://schemas.openxmlformats.org/officeDocument/2006/relationships/customXml" Target="../customXml/item1386.xml"/><Relationship Id="rId1593" Type="http://schemas.openxmlformats.org/officeDocument/2006/relationships/customXml" Target="../customXml/item1593.xml"/><Relationship Id="rId2437" Type="http://schemas.openxmlformats.org/officeDocument/2006/relationships/customXml" Target="../customXml/item2437.xml"/><Relationship Id="rId2991" Type="http://schemas.openxmlformats.org/officeDocument/2006/relationships/customXml" Target="../customXml/item2991.xml"/><Relationship Id="rId409" Type="http://schemas.openxmlformats.org/officeDocument/2006/relationships/customXml" Target="../customXml/item409.xml"/><Relationship Id="rId963" Type="http://schemas.openxmlformats.org/officeDocument/2006/relationships/customXml" Target="../customXml/item963.xml"/><Relationship Id="rId1039" Type="http://schemas.openxmlformats.org/officeDocument/2006/relationships/customXml" Target="../customXml/item1039.xml"/><Relationship Id="rId1246" Type="http://schemas.openxmlformats.org/officeDocument/2006/relationships/customXml" Target="../customXml/item1246.xml"/><Relationship Id="rId2644" Type="http://schemas.openxmlformats.org/officeDocument/2006/relationships/customXml" Target="../customXml/item2644.xml"/><Relationship Id="rId2851" Type="http://schemas.openxmlformats.org/officeDocument/2006/relationships/customXml" Target="../customXml/item2851.xml"/><Relationship Id="rId92" Type="http://schemas.openxmlformats.org/officeDocument/2006/relationships/customXml" Target="../customXml/item92.xml"/><Relationship Id="rId616" Type="http://schemas.openxmlformats.org/officeDocument/2006/relationships/customXml" Target="../customXml/item616.xml"/><Relationship Id="rId823" Type="http://schemas.openxmlformats.org/officeDocument/2006/relationships/customXml" Target="../customXml/item823.xml"/><Relationship Id="rId1453" Type="http://schemas.openxmlformats.org/officeDocument/2006/relationships/customXml" Target="../customXml/item1453.xml"/><Relationship Id="rId1660" Type="http://schemas.openxmlformats.org/officeDocument/2006/relationships/customXml" Target="../customXml/item1660.xml"/><Relationship Id="rId2504" Type="http://schemas.openxmlformats.org/officeDocument/2006/relationships/customXml" Target="../customXml/item2504.xml"/><Relationship Id="rId2711" Type="http://schemas.openxmlformats.org/officeDocument/2006/relationships/customXml" Target="../customXml/item2711.xml"/><Relationship Id="rId1106" Type="http://schemas.openxmlformats.org/officeDocument/2006/relationships/customXml" Target="../customXml/item1106.xml"/><Relationship Id="rId1313" Type="http://schemas.openxmlformats.org/officeDocument/2006/relationships/customXml" Target="../customXml/item1313.xml"/><Relationship Id="rId1520" Type="http://schemas.openxmlformats.org/officeDocument/2006/relationships/customXml" Target="../customXml/item1520.xml"/><Relationship Id="rId3278" Type="http://schemas.openxmlformats.org/officeDocument/2006/relationships/customXml" Target="../customXml/item3278.xml"/><Relationship Id="rId3485" Type="http://schemas.openxmlformats.org/officeDocument/2006/relationships/customXml" Target="../customXml/item3485.xml"/><Relationship Id="rId199" Type="http://schemas.openxmlformats.org/officeDocument/2006/relationships/customXml" Target="../customXml/item199.xml"/><Relationship Id="rId2087" Type="http://schemas.openxmlformats.org/officeDocument/2006/relationships/customXml" Target="../customXml/item2087.xml"/><Relationship Id="rId2294" Type="http://schemas.openxmlformats.org/officeDocument/2006/relationships/customXml" Target="../customXml/item2294.xml"/><Relationship Id="rId3138" Type="http://schemas.openxmlformats.org/officeDocument/2006/relationships/customXml" Target="../customXml/item3138.xml"/><Relationship Id="rId3345" Type="http://schemas.openxmlformats.org/officeDocument/2006/relationships/customXml" Target="../customXml/item3345.xml"/><Relationship Id="rId3552" Type="http://schemas.openxmlformats.org/officeDocument/2006/relationships/slide" Target="slides/slide4.xml"/><Relationship Id="rId266" Type="http://schemas.openxmlformats.org/officeDocument/2006/relationships/customXml" Target="../customXml/item266.xml"/><Relationship Id="rId473" Type="http://schemas.openxmlformats.org/officeDocument/2006/relationships/customXml" Target="../customXml/item473.xml"/><Relationship Id="rId680" Type="http://schemas.openxmlformats.org/officeDocument/2006/relationships/customXml" Target="../customXml/item680.xml"/><Relationship Id="rId2154" Type="http://schemas.openxmlformats.org/officeDocument/2006/relationships/customXml" Target="../customXml/item2154.xml"/><Relationship Id="rId2361" Type="http://schemas.openxmlformats.org/officeDocument/2006/relationships/customXml" Target="../customXml/item2361.xml"/><Relationship Id="rId3205" Type="http://schemas.openxmlformats.org/officeDocument/2006/relationships/customXml" Target="../customXml/item3205.xml"/><Relationship Id="rId3412" Type="http://schemas.openxmlformats.org/officeDocument/2006/relationships/customXml" Target="../customXml/item3412.xml"/><Relationship Id="rId126" Type="http://schemas.openxmlformats.org/officeDocument/2006/relationships/customXml" Target="../customXml/item126.xml"/><Relationship Id="rId333" Type="http://schemas.openxmlformats.org/officeDocument/2006/relationships/customXml" Target="../customXml/item333.xml"/><Relationship Id="rId540" Type="http://schemas.openxmlformats.org/officeDocument/2006/relationships/customXml" Target="../customXml/item540.xml"/><Relationship Id="rId1170" Type="http://schemas.openxmlformats.org/officeDocument/2006/relationships/customXml" Target="../customXml/item1170.xml"/><Relationship Id="rId2014" Type="http://schemas.openxmlformats.org/officeDocument/2006/relationships/customXml" Target="../customXml/item2014.xml"/><Relationship Id="rId2221" Type="http://schemas.openxmlformats.org/officeDocument/2006/relationships/customXml" Target="../customXml/item2221.xml"/><Relationship Id="rId1030" Type="http://schemas.openxmlformats.org/officeDocument/2006/relationships/customXml" Target="../customXml/item1030.xml"/><Relationship Id="rId400" Type="http://schemas.openxmlformats.org/officeDocument/2006/relationships/customXml" Target="../customXml/item400.xml"/><Relationship Id="rId1987" Type="http://schemas.openxmlformats.org/officeDocument/2006/relationships/customXml" Target="../customXml/item1987.xml"/><Relationship Id="rId1847" Type="http://schemas.openxmlformats.org/officeDocument/2006/relationships/customXml" Target="../customXml/item1847.xml"/><Relationship Id="rId1707" Type="http://schemas.openxmlformats.org/officeDocument/2006/relationships/customXml" Target="../customXml/item1707.xml"/><Relationship Id="rId3062" Type="http://schemas.openxmlformats.org/officeDocument/2006/relationships/customXml" Target="../customXml/item3062.xml"/><Relationship Id="rId190" Type="http://schemas.openxmlformats.org/officeDocument/2006/relationships/customXml" Target="../customXml/item190.xml"/><Relationship Id="rId1914" Type="http://schemas.openxmlformats.org/officeDocument/2006/relationships/customXml" Target="../customXml/item1914.xml"/><Relationship Id="rId2688" Type="http://schemas.openxmlformats.org/officeDocument/2006/relationships/customXml" Target="../customXml/item2688.xml"/><Relationship Id="rId2895" Type="http://schemas.openxmlformats.org/officeDocument/2006/relationships/customXml" Target="../customXml/item2895.xml"/><Relationship Id="rId867" Type="http://schemas.openxmlformats.org/officeDocument/2006/relationships/customXml" Target="../customXml/item867.xml"/><Relationship Id="rId1497" Type="http://schemas.openxmlformats.org/officeDocument/2006/relationships/customXml" Target="../customXml/item1497.xml"/><Relationship Id="rId2548" Type="http://schemas.openxmlformats.org/officeDocument/2006/relationships/customXml" Target="../customXml/item2548.xml"/><Relationship Id="rId2755" Type="http://schemas.openxmlformats.org/officeDocument/2006/relationships/customXml" Target="../customXml/item2755.xml"/><Relationship Id="rId2962" Type="http://schemas.openxmlformats.org/officeDocument/2006/relationships/customXml" Target="../customXml/item2962.xml"/><Relationship Id="rId727" Type="http://schemas.openxmlformats.org/officeDocument/2006/relationships/customXml" Target="../customXml/item727.xml"/><Relationship Id="rId934" Type="http://schemas.openxmlformats.org/officeDocument/2006/relationships/customXml" Target="../customXml/item934.xml"/><Relationship Id="rId1357" Type="http://schemas.openxmlformats.org/officeDocument/2006/relationships/customXml" Target="../customXml/item1357.xml"/><Relationship Id="rId1564" Type="http://schemas.openxmlformats.org/officeDocument/2006/relationships/customXml" Target="../customXml/item1564.xml"/><Relationship Id="rId1771" Type="http://schemas.openxmlformats.org/officeDocument/2006/relationships/customXml" Target="../customXml/item1771.xml"/><Relationship Id="rId2408" Type="http://schemas.openxmlformats.org/officeDocument/2006/relationships/customXml" Target="../customXml/item2408.xml"/><Relationship Id="rId2615" Type="http://schemas.openxmlformats.org/officeDocument/2006/relationships/customXml" Target="../customXml/item2615.xml"/><Relationship Id="rId2822" Type="http://schemas.openxmlformats.org/officeDocument/2006/relationships/customXml" Target="../customXml/item2822.xml"/><Relationship Id="rId63" Type="http://schemas.openxmlformats.org/officeDocument/2006/relationships/customXml" Target="../customXml/item63.xml"/><Relationship Id="rId1217" Type="http://schemas.openxmlformats.org/officeDocument/2006/relationships/customXml" Target="../customXml/item1217.xml"/><Relationship Id="rId1424" Type="http://schemas.openxmlformats.org/officeDocument/2006/relationships/customXml" Target="../customXml/item1424.xml"/><Relationship Id="rId1631" Type="http://schemas.openxmlformats.org/officeDocument/2006/relationships/customXml" Target="../customXml/item1631.xml"/><Relationship Id="rId3389" Type="http://schemas.openxmlformats.org/officeDocument/2006/relationships/customXml" Target="../customXml/item3389.xml"/><Relationship Id="rId2198" Type="http://schemas.openxmlformats.org/officeDocument/2006/relationships/customXml" Target="../customXml/item2198.xml"/><Relationship Id="rId3249" Type="http://schemas.openxmlformats.org/officeDocument/2006/relationships/customXml" Target="../customXml/item3249.xml"/><Relationship Id="rId3456" Type="http://schemas.openxmlformats.org/officeDocument/2006/relationships/customXml" Target="../customXml/item3456.xml"/><Relationship Id="rId377" Type="http://schemas.openxmlformats.org/officeDocument/2006/relationships/customXml" Target="../customXml/item377.xml"/><Relationship Id="rId584" Type="http://schemas.openxmlformats.org/officeDocument/2006/relationships/customXml" Target="../customXml/item584.xml"/><Relationship Id="rId2058" Type="http://schemas.openxmlformats.org/officeDocument/2006/relationships/customXml" Target="../customXml/item2058.xml"/><Relationship Id="rId2265" Type="http://schemas.openxmlformats.org/officeDocument/2006/relationships/customXml" Target="../customXml/item2265.xml"/><Relationship Id="rId3109" Type="http://schemas.openxmlformats.org/officeDocument/2006/relationships/customXml" Target="../customXml/item3109.xml"/><Relationship Id="rId237" Type="http://schemas.openxmlformats.org/officeDocument/2006/relationships/customXml" Target="../customXml/item237.xml"/><Relationship Id="rId791" Type="http://schemas.openxmlformats.org/officeDocument/2006/relationships/customXml" Target="../customXml/item791.xml"/><Relationship Id="rId1074" Type="http://schemas.openxmlformats.org/officeDocument/2006/relationships/customXml" Target="../customXml/item1074.xml"/><Relationship Id="rId2472" Type="http://schemas.openxmlformats.org/officeDocument/2006/relationships/customXml" Target="../customXml/item2472.xml"/><Relationship Id="rId3316" Type="http://schemas.openxmlformats.org/officeDocument/2006/relationships/customXml" Target="../customXml/item3316.xml"/><Relationship Id="rId3523" Type="http://schemas.openxmlformats.org/officeDocument/2006/relationships/customXml" Target="../customXml/item3523.xml"/><Relationship Id="rId444" Type="http://schemas.openxmlformats.org/officeDocument/2006/relationships/customXml" Target="../customXml/item444.xml"/><Relationship Id="rId651" Type="http://schemas.openxmlformats.org/officeDocument/2006/relationships/customXml" Target="../customXml/item651.xml"/><Relationship Id="rId1281" Type="http://schemas.openxmlformats.org/officeDocument/2006/relationships/customXml" Target="../customXml/item1281.xml"/><Relationship Id="rId2125" Type="http://schemas.openxmlformats.org/officeDocument/2006/relationships/customXml" Target="../customXml/item2125.xml"/><Relationship Id="rId2332" Type="http://schemas.openxmlformats.org/officeDocument/2006/relationships/customXml" Target="../customXml/item2332.xml"/><Relationship Id="rId304" Type="http://schemas.openxmlformats.org/officeDocument/2006/relationships/customXml" Target="../customXml/item304.xml"/><Relationship Id="rId511" Type="http://schemas.openxmlformats.org/officeDocument/2006/relationships/customXml" Target="../customXml/item511.xml"/><Relationship Id="rId1141" Type="http://schemas.openxmlformats.org/officeDocument/2006/relationships/customXml" Target="../customXml/item1141.xml"/><Relationship Id="rId1001" Type="http://schemas.openxmlformats.org/officeDocument/2006/relationships/customXml" Target="../customXml/item1001.xml"/><Relationship Id="rId1958" Type="http://schemas.openxmlformats.org/officeDocument/2006/relationships/customXml" Target="../customXml/item1958.xml"/><Relationship Id="rId3173" Type="http://schemas.openxmlformats.org/officeDocument/2006/relationships/customXml" Target="../customXml/item3173.xml"/><Relationship Id="rId3380" Type="http://schemas.openxmlformats.org/officeDocument/2006/relationships/customXml" Target="../customXml/item3380.xml"/><Relationship Id="rId1818" Type="http://schemas.openxmlformats.org/officeDocument/2006/relationships/customXml" Target="../customXml/item1818.xml"/><Relationship Id="rId3033" Type="http://schemas.openxmlformats.org/officeDocument/2006/relationships/customXml" Target="../customXml/item3033.xml"/><Relationship Id="rId3240" Type="http://schemas.openxmlformats.org/officeDocument/2006/relationships/customXml" Target="../customXml/item3240.xml"/><Relationship Id="rId161" Type="http://schemas.openxmlformats.org/officeDocument/2006/relationships/customXml" Target="../customXml/item161.xml"/><Relationship Id="rId2799" Type="http://schemas.openxmlformats.org/officeDocument/2006/relationships/customXml" Target="../customXml/item2799.xml"/><Relationship Id="rId3100" Type="http://schemas.openxmlformats.org/officeDocument/2006/relationships/customXml" Target="../customXml/item3100.xml"/><Relationship Id="rId978" Type="http://schemas.openxmlformats.org/officeDocument/2006/relationships/customXml" Target="../customXml/item978.xml"/><Relationship Id="rId2659" Type="http://schemas.openxmlformats.org/officeDocument/2006/relationships/customXml" Target="../customXml/item2659.xml"/><Relationship Id="rId2866" Type="http://schemas.openxmlformats.org/officeDocument/2006/relationships/customXml" Target="../customXml/item2866.xml"/><Relationship Id="rId838" Type="http://schemas.openxmlformats.org/officeDocument/2006/relationships/customXml" Target="../customXml/item838.xml"/><Relationship Id="rId1468" Type="http://schemas.openxmlformats.org/officeDocument/2006/relationships/customXml" Target="../customXml/item1468.xml"/><Relationship Id="rId1675" Type="http://schemas.openxmlformats.org/officeDocument/2006/relationships/customXml" Target="../customXml/item1675.xml"/><Relationship Id="rId1882" Type="http://schemas.openxmlformats.org/officeDocument/2006/relationships/customXml" Target="../customXml/item1882.xml"/><Relationship Id="rId2519" Type="http://schemas.openxmlformats.org/officeDocument/2006/relationships/customXml" Target="../customXml/item2519.xml"/><Relationship Id="rId2726" Type="http://schemas.openxmlformats.org/officeDocument/2006/relationships/customXml" Target="../customXml/item2726.xml"/><Relationship Id="rId1328" Type="http://schemas.openxmlformats.org/officeDocument/2006/relationships/customXml" Target="../customXml/item1328.xml"/><Relationship Id="rId1535" Type="http://schemas.openxmlformats.org/officeDocument/2006/relationships/customXml" Target="../customXml/item1535.xml"/><Relationship Id="rId2933" Type="http://schemas.openxmlformats.org/officeDocument/2006/relationships/customXml" Target="../customXml/item2933.xml"/><Relationship Id="rId905" Type="http://schemas.openxmlformats.org/officeDocument/2006/relationships/customXml" Target="../customXml/item905.xml"/><Relationship Id="rId1742" Type="http://schemas.openxmlformats.org/officeDocument/2006/relationships/customXml" Target="../customXml/item1742.xml"/><Relationship Id="rId34" Type="http://schemas.openxmlformats.org/officeDocument/2006/relationships/customXml" Target="../customXml/item34.xml"/><Relationship Id="rId1602" Type="http://schemas.openxmlformats.org/officeDocument/2006/relationships/customXml" Target="../customXml/item1602.xml"/><Relationship Id="rId3567" Type="http://schemas.openxmlformats.org/officeDocument/2006/relationships/notesMaster" Target="notesMasters/notesMaster1.xml"/><Relationship Id="rId488" Type="http://schemas.openxmlformats.org/officeDocument/2006/relationships/customXml" Target="../customXml/item488.xml"/><Relationship Id="rId695" Type="http://schemas.openxmlformats.org/officeDocument/2006/relationships/customXml" Target="../customXml/item695.xml"/><Relationship Id="rId2169" Type="http://schemas.openxmlformats.org/officeDocument/2006/relationships/customXml" Target="../customXml/item2169.xml"/><Relationship Id="rId2376" Type="http://schemas.openxmlformats.org/officeDocument/2006/relationships/customXml" Target="../customXml/item2376.xml"/><Relationship Id="rId2583" Type="http://schemas.openxmlformats.org/officeDocument/2006/relationships/customXml" Target="../customXml/item2583.xml"/><Relationship Id="rId2790" Type="http://schemas.openxmlformats.org/officeDocument/2006/relationships/customXml" Target="../customXml/item2790.xml"/><Relationship Id="rId3427" Type="http://schemas.openxmlformats.org/officeDocument/2006/relationships/customXml" Target="../customXml/item3427.xml"/><Relationship Id="rId348" Type="http://schemas.openxmlformats.org/officeDocument/2006/relationships/customXml" Target="../customXml/item348.xml"/><Relationship Id="rId555" Type="http://schemas.openxmlformats.org/officeDocument/2006/relationships/customXml" Target="../customXml/item555.xml"/><Relationship Id="rId762" Type="http://schemas.openxmlformats.org/officeDocument/2006/relationships/customXml" Target="../customXml/item762.xml"/><Relationship Id="rId1185" Type="http://schemas.openxmlformats.org/officeDocument/2006/relationships/customXml" Target="../customXml/item1185.xml"/><Relationship Id="rId1392" Type="http://schemas.openxmlformats.org/officeDocument/2006/relationships/customXml" Target="../customXml/item1392.xml"/><Relationship Id="rId2029" Type="http://schemas.openxmlformats.org/officeDocument/2006/relationships/customXml" Target="../customXml/item2029.xml"/><Relationship Id="rId2236" Type="http://schemas.openxmlformats.org/officeDocument/2006/relationships/customXml" Target="../customXml/item2236.xml"/><Relationship Id="rId2443" Type="http://schemas.openxmlformats.org/officeDocument/2006/relationships/customXml" Target="../customXml/item2443.xml"/><Relationship Id="rId2650" Type="http://schemas.openxmlformats.org/officeDocument/2006/relationships/customXml" Target="../customXml/item2650.xml"/><Relationship Id="rId208" Type="http://schemas.openxmlformats.org/officeDocument/2006/relationships/customXml" Target="../customXml/item208.xml"/><Relationship Id="rId415" Type="http://schemas.openxmlformats.org/officeDocument/2006/relationships/customXml" Target="../customXml/item415.xml"/><Relationship Id="rId622" Type="http://schemas.openxmlformats.org/officeDocument/2006/relationships/customXml" Target="../customXml/item622.xml"/><Relationship Id="rId1045" Type="http://schemas.openxmlformats.org/officeDocument/2006/relationships/customXml" Target="../customXml/item1045.xml"/><Relationship Id="rId1252" Type="http://schemas.openxmlformats.org/officeDocument/2006/relationships/customXml" Target="../customXml/item1252.xml"/><Relationship Id="rId2303" Type="http://schemas.openxmlformats.org/officeDocument/2006/relationships/customXml" Target="../customXml/item2303.xml"/><Relationship Id="rId2510" Type="http://schemas.openxmlformats.org/officeDocument/2006/relationships/customXml" Target="../customXml/item2510.xml"/><Relationship Id="rId1112" Type="http://schemas.openxmlformats.org/officeDocument/2006/relationships/customXml" Target="../customXml/item1112.xml"/><Relationship Id="rId3077" Type="http://schemas.openxmlformats.org/officeDocument/2006/relationships/customXml" Target="../customXml/item3077.xml"/><Relationship Id="rId3284" Type="http://schemas.openxmlformats.org/officeDocument/2006/relationships/customXml" Target="../customXml/item3284.xml"/><Relationship Id="rId1929" Type="http://schemas.openxmlformats.org/officeDocument/2006/relationships/customXml" Target="../customXml/item1929.xml"/><Relationship Id="rId2093" Type="http://schemas.openxmlformats.org/officeDocument/2006/relationships/customXml" Target="../customXml/item2093.xml"/><Relationship Id="rId3491" Type="http://schemas.openxmlformats.org/officeDocument/2006/relationships/customXml" Target="../customXml/item3491.xml"/><Relationship Id="rId3144" Type="http://schemas.openxmlformats.org/officeDocument/2006/relationships/customXml" Target="../customXml/item3144.xml"/><Relationship Id="rId3351" Type="http://schemas.openxmlformats.org/officeDocument/2006/relationships/customXml" Target="../customXml/item3351.xml"/><Relationship Id="rId272" Type="http://schemas.openxmlformats.org/officeDocument/2006/relationships/customXml" Target="../customXml/item272.xml"/><Relationship Id="rId2160" Type="http://schemas.openxmlformats.org/officeDocument/2006/relationships/customXml" Target="../customXml/item2160.xml"/><Relationship Id="rId3004" Type="http://schemas.openxmlformats.org/officeDocument/2006/relationships/customXml" Target="../customXml/item3004.xml"/><Relationship Id="rId3211" Type="http://schemas.openxmlformats.org/officeDocument/2006/relationships/customXml" Target="../customXml/item3211.xml"/><Relationship Id="rId132" Type="http://schemas.openxmlformats.org/officeDocument/2006/relationships/customXml" Target="../customXml/item132.xml"/><Relationship Id="rId2020" Type="http://schemas.openxmlformats.org/officeDocument/2006/relationships/customXml" Target="../customXml/item2020.xml"/><Relationship Id="rId1579" Type="http://schemas.openxmlformats.org/officeDocument/2006/relationships/customXml" Target="../customXml/item1579.xml"/><Relationship Id="rId2977" Type="http://schemas.openxmlformats.org/officeDocument/2006/relationships/customXml" Target="../customXml/item2977.xml"/><Relationship Id="rId949" Type="http://schemas.openxmlformats.org/officeDocument/2006/relationships/customXml" Target="../customXml/item949.xml"/><Relationship Id="rId1786" Type="http://schemas.openxmlformats.org/officeDocument/2006/relationships/customXml" Target="../customXml/item1786.xml"/><Relationship Id="rId1993" Type="http://schemas.openxmlformats.org/officeDocument/2006/relationships/customXml" Target="../customXml/item1993.xml"/><Relationship Id="rId2837" Type="http://schemas.openxmlformats.org/officeDocument/2006/relationships/customXml" Target="../customXml/item2837.xml"/><Relationship Id="rId78" Type="http://schemas.openxmlformats.org/officeDocument/2006/relationships/customXml" Target="../customXml/item78.xml"/><Relationship Id="rId809" Type="http://schemas.openxmlformats.org/officeDocument/2006/relationships/customXml" Target="../customXml/item809.xml"/><Relationship Id="rId1439" Type="http://schemas.openxmlformats.org/officeDocument/2006/relationships/customXml" Target="../customXml/item1439.xml"/><Relationship Id="rId1646" Type="http://schemas.openxmlformats.org/officeDocument/2006/relationships/customXml" Target="../customXml/item1646.xml"/><Relationship Id="rId1853" Type="http://schemas.openxmlformats.org/officeDocument/2006/relationships/customXml" Target="../customXml/item1853.xml"/><Relationship Id="rId2904" Type="http://schemas.openxmlformats.org/officeDocument/2006/relationships/customXml" Target="../customXml/item2904.xml"/><Relationship Id="rId1506" Type="http://schemas.openxmlformats.org/officeDocument/2006/relationships/customXml" Target="../customXml/item1506.xml"/><Relationship Id="rId1713" Type="http://schemas.openxmlformats.org/officeDocument/2006/relationships/customXml" Target="../customXml/item1713.xml"/><Relationship Id="rId1920" Type="http://schemas.openxmlformats.org/officeDocument/2006/relationships/customXml" Target="../customXml/item1920.xml"/><Relationship Id="rId599" Type="http://schemas.openxmlformats.org/officeDocument/2006/relationships/customXml" Target="../customXml/item599.xml"/><Relationship Id="rId2487" Type="http://schemas.openxmlformats.org/officeDocument/2006/relationships/customXml" Target="../customXml/item2487.xml"/><Relationship Id="rId2694" Type="http://schemas.openxmlformats.org/officeDocument/2006/relationships/customXml" Target="../customXml/item2694.xml"/><Relationship Id="rId3538" Type="http://schemas.openxmlformats.org/officeDocument/2006/relationships/customXml" Target="../customXml/item3538.xml"/><Relationship Id="rId459" Type="http://schemas.openxmlformats.org/officeDocument/2006/relationships/customXml" Target="../customXml/item459.xml"/><Relationship Id="rId666" Type="http://schemas.openxmlformats.org/officeDocument/2006/relationships/customXml" Target="../customXml/item666.xml"/><Relationship Id="rId873" Type="http://schemas.openxmlformats.org/officeDocument/2006/relationships/customXml" Target="../customXml/item873.xml"/><Relationship Id="rId1089" Type="http://schemas.openxmlformats.org/officeDocument/2006/relationships/customXml" Target="../customXml/item1089.xml"/><Relationship Id="rId1296" Type="http://schemas.openxmlformats.org/officeDocument/2006/relationships/customXml" Target="../customXml/item1296.xml"/><Relationship Id="rId2347" Type="http://schemas.openxmlformats.org/officeDocument/2006/relationships/customXml" Target="../customXml/item2347.xml"/><Relationship Id="rId2554" Type="http://schemas.openxmlformats.org/officeDocument/2006/relationships/customXml" Target="../customXml/item2554.xml"/><Relationship Id="rId319" Type="http://schemas.openxmlformats.org/officeDocument/2006/relationships/customXml" Target="../customXml/item319.xml"/><Relationship Id="rId526" Type="http://schemas.openxmlformats.org/officeDocument/2006/relationships/customXml" Target="../customXml/item526.xml"/><Relationship Id="rId1156" Type="http://schemas.openxmlformats.org/officeDocument/2006/relationships/customXml" Target="../customXml/item1156.xml"/><Relationship Id="rId1363" Type="http://schemas.openxmlformats.org/officeDocument/2006/relationships/customXml" Target="../customXml/item1363.xml"/><Relationship Id="rId2207" Type="http://schemas.openxmlformats.org/officeDocument/2006/relationships/customXml" Target="../customXml/item2207.xml"/><Relationship Id="rId2761" Type="http://schemas.openxmlformats.org/officeDocument/2006/relationships/customXml" Target="../customXml/item2761.xml"/><Relationship Id="rId733" Type="http://schemas.openxmlformats.org/officeDocument/2006/relationships/customXml" Target="../customXml/item733.xml"/><Relationship Id="rId940" Type="http://schemas.openxmlformats.org/officeDocument/2006/relationships/customXml" Target="../customXml/item940.xml"/><Relationship Id="rId1016" Type="http://schemas.openxmlformats.org/officeDocument/2006/relationships/customXml" Target="../customXml/item1016.xml"/><Relationship Id="rId1570" Type="http://schemas.openxmlformats.org/officeDocument/2006/relationships/customXml" Target="../customXml/item1570.xml"/><Relationship Id="rId2414" Type="http://schemas.openxmlformats.org/officeDocument/2006/relationships/customXml" Target="../customXml/item2414.xml"/><Relationship Id="rId2621" Type="http://schemas.openxmlformats.org/officeDocument/2006/relationships/customXml" Target="../customXml/item2621.xml"/><Relationship Id="rId800" Type="http://schemas.openxmlformats.org/officeDocument/2006/relationships/customXml" Target="../customXml/item800.xml"/><Relationship Id="rId1223" Type="http://schemas.openxmlformats.org/officeDocument/2006/relationships/customXml" Target="../customXml/item1223.xml"/><Relationship Id="rId1430" Type="http://schemas.openxmlformats.org/officeDocument/2006/relationships/customXml" Target="../customXml/item1430.xml"/><Relationship Id="rId3188" Type="http://schemas.openxmlformats.org/officeDocument/2006/relationships/customXml" Target="../customXml/item3188.xml"/><Relationship Id="rId3395" Type="http://schemas.openxmlformats.org/officeDocument/2006/relationships/customXml" Target="../customXml/item3395.xml"/><Relationship Id="rId3048" Type="http://schemas.openxmlformats.org/officeDocument/2006/relationships/customXml" Target="../customXml/item3048.xml"/><Relationship Id="rId3255" Type="http://schemas.openxmlformats.org/officeDocument/2006/relationships/customXml" Target="../customXml/item3255.xml"/><Relationship Id="rId3462" Type="http://schemas.openxmlformats.org/officeDocument/2006/relationships/customXml" Target="../customXml/item3462.xml"/><Relationship Id="rId176" Type="http://schemas.openxmlformats.org/officeDocument/2006/relationships/customXml" Target="../customXml/item176.xml"/><Relationship Id="rId383" Type="http://schemas.openxmlformats.org/officeDocument/2006/relationships/customXml" Target="../customXml/item383.xml"/><Relationship Id="rId590" Type="http://schemas.openxmlformats.org/officeDocument/2006/relationships/customXml" Target="../customXml/item590.xml"/><Relationship Id="rId2064" Type="http://schemas.openxmlformats.org/officeDocument/2006/relationships/customXml" Target="../customXml/item2064.xml"/><Relationship Id="rId2271" Type="http://schemas.openxmlformats.org/officeDocument/2006/relationships/customXml" Target="../customXml/item2271.xml"/><Relationship Id="rId3115" Type="http://schemas.openxmlformats.org/officeDocument/2006/relationships/customXml" Target="../customXml/item3115.xml"/><Relationship Id="rId3322" Type="http://schemas.openxmlformats.org/officeDocument/2006/relationships/customXml" Target="../customXml/item3322.xml"/><Relationship Id="rId243" Type="http://schemas.openxmlformats.org/officeDocument/2006/relationships/customXml" Target="../customXml/item243.xml"/><Relationship Id="rId450" Type="http://schemas.openxmlformats.org/officeDocument/2006/relationships/customXml" Target="../customXml/item450.xml"/><Relationship Id="rId1080" Type="http://schemas.openxmlformats.org/officeDocument/2006/relationships/customXml" Target="../customXml/item1080.xml"/><Relationship Id="rId2131" Type="http://schemas.openxmlformats.org/officeDocument/2006/relationships/customXml" Target="../customXml/item2131.xml"/><Relationship Id="rId103" Type="http://schemas.openxmlformats.org/officeDocument/2006/relationships/customXml" Target="../customXml/item103.xml"/><Relationship Id="rId310" Type="http://schemas.openxmlformats.org/officeDocument/2006/relationships/customXml" Target="../customXml/item310.xml"/><Relationship Id="rId1897" Type="http://schemas.openxmlformats.org/officeDocument/2006/relationships/customXml" Target="../customXml/item1897.xml"/><Relationship Id="rId2948" Type="http://schemas.openxmlformats.org/officeDocument/2006/relationships/customXml" Target="../customXml/item2948.xml"/><Relationship Id="rId1757" Type="http://schemas.openxmlformats.org/officeDocument/2006/relationships/customXml" Target="../customXml/item1757.xml"/><Relationship Id="rId1964" Type="http://schemas.openxmlformats.org/officeDocument/2006/relationships/customXml" Target="../customXml/item1964.xml"/><Relationship Id="rId2808" Type="http://schemas.openxmlformats.org/officeDocument/2006/relationships/customXml" Target="../customXml/item2808.xml"/><Relationship Id="rId49" Type="http://schemas.openxmlformats.org/officeDocument/2006/relationships/customXml" Target="../customXml/item49.xml"/><Relationship Id="rId1617" Type="http://schemas.openxmlformats.org/officeDocument/2006/relationships/customXml" Target="../customXml/item1617.xml"/><Relationship Id="rId1824" Type="http://schemas.openxmlformats.org/officeDocument/2006/relationships/customXml" Target="../customXml/item1824.xml"/><Relationship Id="rId2598" Type="http://schemas.openxmlformats.org/officeDocument/2006/relationships/customXml" Target="../customXml/item2598.xml"/><Relationship Id="rId777" Type="http://schemas.openxmlformats.org/officeDocument/2006/relationships/customXml" Target="../customXml/item777.xml"/><Relationship Id="rId984" Type="http://schemas.openxmlformats.org/officeDocument/2006/relationships/customXml" Target="../customXml/item984.xml"/><Relationship Id="rId2458" Type="http://schemas.openxmlformats.org/officeDocument/2006/relationships/customXml" Target="../customXml/item2458.xml"/><Relationship Id="rId2665" Type="http://schemas.openxmlformats.org/officeDocument/2006/relationships/customXml" Target="../customXml/item2665.xml"/><Relationship Id="rId2872" Type="http://schemas.openxmlformats.org/officeDocument/2006/relationships/customXml" Target="../customXml/item2872.xml"/><Relationship Id="rId3509" Type="http://schemas.openxmlformats.org/officeDocument/2006/relationships/customXml" Target="../customXml/item3509.xml"/><Relationship Id="rId637" Type="http://schemas.openxmlformats.org/officeDocument/2006/relationships/customXml" Target="../customXml/item637.xml"/><Relationship Id="rId844" Type="http://schemas.openxmlformats.org/officeDocument/2006/relationships/customXml" Target="../customXml/item844.xml"/><Relationship Id="rId1267" Type="http://schemas.openxmlformats.org/officeDocument/2006/relationships/customXml" Target="../customXml/item1267.xml"/><Relationship Id="rId1474" Type="http://schemas.openxmlformats.org/officeDocument/2006/relationships/customXml" Target="../customXml/item1474.xml"/><Relationship Id="rId1681" Type="http://schemas.openxmlformats.org/officeDocument/2006/relationships/customXml" Target="../customXml/item1681.xml"/><Relationship Id="rId2318" Type="http://schemas.openxmlformats.org/officeDocument/2006/relationships/customXml" Target="../customXml/item2318.xml"/><Relationship Id="rId2525" Type="http://schemas.openxmlformats.org/officeDocument/2006/relationships/customXml" Target="../customXml/item2525.xml"/><Relationship Id="rId2732" Type="http://schemas.openxmlformats.org/officeDocument/2006/relationships/customXml" Target="../customXml/item2732.xml"/><Relationship Id="rId704" Type="http://schemas.openxmlformats.org/officeDocument/2006/relationships/customXml" Target="../customXml/item704.xml"/><Relationship Id="rId911" Type="http://schemas.openxmlformats.org/officeDocument/2006/relationships/customXml" Target="../customXml/item911.xml"/><Relationship Id="rId1127" Type="http://schemas.openxmlformats.org/officeDocument/2006/relationships/customXml" Target="../customXml/item1127.xml"/><Relationship Id="rId1334" Type="http://schemas.openxmlformats.org/officeDocument/2006/relationships/customXml" Target="../customXml/item1334.xml"/><Relationship Id="rId1541" Type="http://schemas.openxmlformats.org/officeDocument/2006/relationships/customXml" Target="../customXml/item1541.xml"/><Relationship Id="rId40" Type="http://schemas.openxmlformats.org/officeDocument/2006/relationships/customXml" Target="../customXml/item40.xml"/><Relationship Id="rId1401" Type="http://schemas.openxmlformats.org/officeDocument/2006/relationships/customXml" Target="../customXml/item1401.xml"/><Relationship Id="rId3299" Type="http://schemas.openxmlformats.org/officeDocument/2006/relationships/customXml" Target="../customXml/item3299.xml"/><Relationship Id="rId3159" Type="http://schemas.openxmlformats.org/officeDocument/2006/relationships/customXml" Target="../customXml/item3159.xml"/><Relationship Id="rId3366" Type="http://schemas.openxmlformats.org/officeDocument/2006/relationships/customXml" Target="../customXml/item3366.xml"/><Relationship Id="rId287" Type="http://schemas.openxmlformats.org/officeDocument/2006/relationships/customXml" Target="../customXml/item287.xml"/><Relationship Id="rId494" Type="http://schemas.openxmlformats.org/officeDocument/2006/relationships/customXml" Target="../customXml/item494.xml"/><Relationship Id="rId2175" Type="http://schemas.openxmlformats.org/officeDocument/2006/relationships/customXml" Target="../customXml/item2175.xml"/><Relationship Id="rId2382" Type="http://schemas.openxmlformats.org/officeDocument/2006/relationships/customXml" Target="../customXml/item2382.xml"/><Relationship Id="rId3019" Type="http://schemas.openxmlformats.org/officeDocument/2006/relationships/customXml" Target="../customXml/item3019.xml"/><Relationship Id="rId3226" Type="http://schemas.openxmlformats.org/officeDocument/2006/relationships/customXml" Target="../customXml/item3226.xml"/><Relationship Id="rId147" Type="http://schemas.openxmlformats.org/officeDocument/2006/relationships/customXml" Target="../customXml/item147.xml"/><Relationship Id="rId354" Type="http://schemas.openxmlformats.org/officeDocument/2006/relationships/customXml" Target="../customXml/item354.xml"/><Relationship Id="rId1191" Type="http://schemas.openxmlformats.org/officeDocument/2006/relationships/customXml" Target="../customXml/item1191.xml"/><Relationship Id="rId2035" Type="http://schemas.openxmlformats.org/officeDocument/2006/relationships/customXml" Target="../customXml/item2035.xml"/><Relationship Id="rId3433" Type="http://schemas.openxmlformats.org/officeDocument/2006/relationships/customXml" Target="../customXml/item3433.xml"/><Relationship Id="rId561" Type="http://schemas.openxmlformats.org/officeDocument/2006/relationships/customXml" Target="../customXml/item561.xml"/><Relationship Id="rId2242" Type="http://schemas.openxmlformats.org/officeDocument/2006/relationships/customXml" Target="../customXml/item2242.xml"/><Relationship Id="rId3500" Type="http://schemas.openxmlformats.org/officeDocument/2006/relationships/customXml" Target="../customXml/item3500.xml"/><Relationship Id="rId214" Type="http://schemas.openxmlformats.org/officeDocument/2006/relationships/customXml" Target="../customXml/item214.xml"/><Relationship Id="rId421" Type="http://schemas.openxmlformats.org/officeDocument/2006/relationships/customXml" Target="../customXml/item421.xml"/><Relationship Id="rId1051" Type="http://schemas.openxmlformats.org/officeDocument/2006/relationships/customXml" Target="../customXml/item1051.xml"/><Relationship Id="rId2102" Type="http://schemas.openxmlformats.org/officeDocument/2006/relationships/customXml" Target="../customXml/item2102.xml"/><Relationship Id="rId1868" Type="http://schemas.openxmlformats.org/officeDocument/2006/relationships/customXml" Target="../customXml/item1868.xml"/><Relationship Id="rId2919" Type="http://schemas.openxmlformats.org/officeDocument/2006/relationships/customXml" Target="../customXml/item2919.xml"/><Relationship Id="rId3083" Type="http://schemas.openxmlformats.org/officeDocument/2006/relationships/customXml" Target="../customXml/item3083.xml"/><Relationship Id="rId3290" Type="http://schemas.openxmlformats.org/officeDocument/2006/relationships/customXml" Target="../customXml/item3290.xml"/><Relationship Id="rId1728" Type="http://schemas.openxmlformats.org/officeDocument/2006/relationships/customXml" Target="../customXml/item1728.xml"/><Relationship Id="rId1935" Type="http://schemas.openxmlformats.org/officeDocument/2006/relationships/customXml" Target="../customXml/item1935.xml"/><Relationship Id="rId3150" Type="http://schemas.openxmlformats.org/officeDocument/2006/relationships/customXml" Target="../customXml/item3150.xml"/><Relationship Id="rId3010" Type="http://schemas.openxmlformats.org/officeDocument/2006/relationships/customXml" Target="../customXml/item3010.xml"/><Relationship Id="rId4" Type="http://schemas.openxmlformats.org/officeDocument/2006/relationships/customXml" Target="../customXml/item4.xml"/><Relationship Id="rId888" Type="http://schemas.openxmlformats.org/officeDocument/2006/relationships/customXml" Target="../customXml/item888.xml"/><Relationship Id="rId2569" Type="http://schemas.openxmlformats.org/officeDocument/2006/relationships/customXml" Target="../customXml/item2569.xml"/><Relationship Id="rId2776" Type="http://schemas.openxmlformats.org/officeDocument/2006/relationships/customXml" Target="../customXml/item2776.xml"/><Relationship Id="rId2983" Type="http://schemas.openxmlformats.org/officeDocument/2006/relationships/customXml" Target="../customXml/item2983.xml"/><Relationship Id="rId748" Type="http://schemas.openxmlformats.org/officeDocument/2006/relationships/customXml" Target="../customXml/item748.xml"/><Relationship Id="rId955" Type="http://schemas.openxmlformats.org/officeDocument/2006/relationships/customXml" Target="../customXml/item955.xml"/><Relationship Id="rId1378" Type="http://schemas.openxmlformats.org/officeDocument/2006/relationships/customXml" Target="../customXml/item1378.xml"/><Relationship Id="rId1585" Type="http://schemas.openxmlformats.org/officeDocument/2006/relationships/customXml" Target="../customXml/item1585.xml"/><Relationship Id="rId1792" Type="http://schemas.openxmlformats.org/officeDocument/2006/relationships/customXml" Target="../customXml/item1792.xml"/><Relationship Id="rId2429" Type="http://schemas.openxmlformats.org/officeDocument/2006/relationships/customXml" Target="../customXml/item2429.xml"/><Relationship Id="rId2636" Type="http://schemas.openxmlformats.org/officeDocument/2006/relationships/customXml" Target="../customXml/item2636.xml"/><Relationship Id="rId2843" Type="http://schemas.openxmlformats.org/officeDocument/2006/relationships/customXml" Target="../customXml/item2843.xml"/><Relationship Id="rId84" Type="http://schemas.openxmlformats.org/officeDocument/2006/relationships/customXml" Target="../customXml/item84.xml"/><Relationship Id="rId608" Type="http://schemas.openxmlformats.org/officeDocument/2006/relationships/customXml" Target="../customXml/item608.xml"/><Relationship Id="rId815" Type="http://schemas.openxmlformats.org/officeDocument/2006/relationships/customXml" Target="../customXml/item815.xml"/><Relationship Id="rId1238" Type="http://schemas.openxmlformats.org/officeDocument/2006/relationships/customXml" Target="../customXml/item1238.xml"/><Relationship Id="rId1445" Type="http://schemas.openxmlformats.org/officeDocument/2006/relationships/customXml" Target="../customXml/item1445.xml"/><Relationship Id="rId1652" Type="http://schemas.openxmlformats.org/officeDocument/2006/relationships/customXml" Target="../customXml/item1652.xml"/><Relationship Id="rId1305" Type="http://schemas.openxmlformats.org/officeDocument/2006/relationships/customXml" Target="../customXml/item1305.xml"/><Relationship Id="rId2703" Type="http://schemas.openxmlformats.org/officeDocument/2006/relationships/customXml" Target="../customXml/item2703.xml"/><Relationship Id="rId2910" Type="http://schemas.openxmlformats.org/officeDocument/2006/relationships/customXml" Target="../customXml/item2910.xml"/><Relationship Id="rId1512" Type="http://schemas.openxmlformats.org/officeDocument/2006/relationships/customXml" Target="../customXml/item1512.xml"/><Relationship Id="rId11" Type="http://schemas.openxmlformats.org/officeDocument/2006/relationships/customXml" Target="../customXml/item11.xml"/><Relationship Id="rId398" Type="http://schemas.openxmlformats.org/officeDocument/2006/relationships/customXml" Target="../customXml/item398.xml"/><Relationship Id="rId2079" Type="http://schemas.openxmlformats.org/officeDocument/2006/relationships/customXml" Target="../customXml/item2079.xml"/><Relationship Id="rId3477" Type="http://schemas.openxmlformats.org/officeDocument/2006/relationships/customXml" Target="../customXml/item3477.xml"/><Relationship Id="rId2286" Type="http://schemas.openxmlformats.org/officeDocument/2006/relationships/customXml" Target="../customXml/item2286.xml"/><Relationship Id="rId2493" Type="http://schemas.openxmlformats.org/officeDocument/2006/relationships/customXml" Target="../customXml/item2493.xml"/><Relationship Id="rId3337" Type="http://schemas.openxmlformats.org/officeDocument/2006/relationships/customXml" Target="../customXml/item3337.xml"/><Relationship Id="rId3544" Type="http://schemas.openxmlformats.org/officeDocument/2006/relationships/customXml" Target="../customXml/item3544.xml"/><Relationship Id="rId258" Type="http://schemas.openxmlformats.org/officeDocument/2006/relationships/customXml" Target="../customXml/item258.xml"/><Relationship Id="rId465" Type="http://schemas.openxmlformats.org/officeDocument/2006/relationships/customXml" Target="../customXml/item465.xml"/><Relationship Id="rId672" Type="http://schemas.openxmlformats.org/officeDocument/2006/relationships/customXml" Target="../customXml/item672.xml"/><Relationship Id="rId1095" Type="http://schemas.openxmlformats.org/officeDocument/2006/relationships/customXml" Target="../customXml/item1095.xml"/><Relationship Id="rId2146" Type="http://schemas.openxmlformats.org/officeDocument/2006/relationships/customXml" Target="../customXml/item2146.xml"/><Relationship Id="rId2353" Type="http://schemas.openxmlformats.org/officeDocument/2006/relationships/customXml" Target="../customXml/item2353.xml"/><Relationship Id="rId2560" Type="http://schemas.openxmlformats.org/officeDocument/2006/relationships/customXml" Target="../customXml/item2560.xml"/><Relationship Id="rId3404" Type="http://schemas.openxmlformats.org/officeDocument/2006/relationships/customXml" Target="../customXml/item3404.xml"/><Relationship Id="rId118" Type="http://schemas.openxmlformats.org/officeDocument/2006/relationships/customXml" Target="../customXml/item118.xml"/><Relationship Id="rId325" Type="http://schemas.openxmlformats.org/officeDocument/2006/relationships/customXml" Target="../customXml/item325.xml"/><Relationship Id="rId532" Type="http://schemas.openxmlformats.org/officeDocument/2006/relationships/customXml" Target="../customXml/item532.xml"/><Relationship Id="rId1162" Type="http://schemas.openxmlformats.org/officeDocument/2006/relationships/customXml" Target="../customXml/item1162.xml"/><Relationship Id="rId2006" Type="http://schemas.openxmlformats.org/officeDocument/2006/relationships/customXml" Target="../customXml/item2006.xml"/><Relationship Id="rId2213" Type="http://schemas.openxmlformats.org/officeDocument/2006/relationships/customXml" Target="../customXml/item2213.xml"/><Relationship Id="rId2420" Type="http://schemas.openxmlformats.org/officeDocument/2006/relationships/customXml" Target="../customXml/item2420.xml"/><Relationship Id="rId1022" Type="http://schemas.openxmlformats.org/officeDocument/2006/relationships/customXml" Target="../customXml/item1022.xml"/><Relationship Id="rId1979" Type="http://schemas.openxmlformats.org/officeDocument/2006/relationships/customXml" Target="../customXml/item1979.xml"/><Relationship Id="rId3194" Type="http://schemas.openxmlformats.org/officeDocument/2006/relationships/customXml" Target="../customXml/item3194.xml"/><Relationship Id="rId1839" Type="http://schemas.openxmlformats.org/officeDocument/2006/relationships/customXml" Target="../customXml/item1839.xml"/><Relationship Id="rId3054" Type="http://schemas.openxmlformats.org/officeDocument/2006/relationships/customXml" Target="../customXml/item3054.xml"/><Relationship Id="rId182" Type="http://schemas.openxmlformats.org/officeDocument/2006/relationships/customXml" Target="../customXml/item182.xml"/><Relationship Id="rId1906" Type="http://schemas.openxmlformats.org/officeDocument/2006/relationships/customXml" Target="../customXml/item1906.xml"/><Relationship Id="rId3261" Type="http://schemas.openxmlformats.org/officeDocument/2006/relationships/customXml" Target="../customXml/item3261.xml"/><Relationship Id="rId2070" Type="http://schemas.openxmlformats.org/officeDocument/2006/relationships/customXml" Target="../customXml/item2070.xml"/><Relationship Id="rId3121" Type="http://schemas.openxmlformats.org/officeDocument/2006/relationships/customXml" Target="../customXml/item3121.xml"/><Relationship Id="rId999" Type="http://schemas.openxmlformats.org/officeDocument/2006/relationships/customXml" Target="../customXml/item999.xml"/><Relationship Id="rId2887" Type="http://schemas.openxmlformats.org/officeDocument/2006/relationships/customXml" Target="../customXml/item2887.xml"/><Relationship Id="rId859" Type="http://schemas.openxmlformats.org/officeDocument/2006/relationships/customXml" Target="../customXml/item859.xml"/><Relationship Id="rId1489" Type="http://schemas.openxmlformats.org/officeDocument/2006/relationships/customXml" Target="../customXml/item1489.xml"/><Relationship Id="rId1696" Type="http://schemas.openxmlformats.org/officeDocument/2006/relationships/customXml" Target="../customXml/item1696.xml"/><Relationship Id="rId1349" Type="http://schemas.openxmlformats.org/officeDocument/2006/relationships/customXml" Target="../customXml/item1349.xml"/><Relationship Id="rId2747" Type="http://schemas.openxmlformats.org/officeDocument/2006/relationships/customXml" Target="../customXml/item2747.xml"/><Relationship Id="rId2954" Type="http://schemas.openxmlformats.org/officeDocument/2006/relationships/customXml" Target="../customXml/item2954.xml"/><Relationship Id="rId719" Type="http://schemas.openxmlformats.org/officeDocument/2006/relationships/customXml" Target="../customXml/item719.xml"/><Relationship Id="rId926" Type="http://schemas.openxmlformats.org/officeDocument/2006/relationships/customXml" Target="../customXml/item926.xml"/><Relationship Id="rId1556" Type="http://schemas.openxmlformats.org/officeDocument/2006/relationships/customXml" Target="../customXml/item1556.xml"/><Relationship Id="rId1763" Type="http://schemas.openxmlformats.org/officeDocument/2006/relationships/customXml" Target="../customXml/item1763.xml"/><Relationship Id="rId1970" Type="http://schemas.openxmlformats.org/officeDocument/2006/relationships/customXml" Target="../customXml/item1970.xml"/><Relationship Id="rId2607" Type="http://schemas.openxmlformats.org/officeDocument/2006/relationships/customXml" Target="../customXml/item2607.xml"/><Relationship Id="rId2814" Type="http://schemas.openxmlformats.org/officeDocument/2006/relationships/customXml" Target="../customXml/item2814.xml"/><Relationship Id="rId55" Type="http://schemas.openxmlformats.org/officeDocument/2006/relationships/customXml" Target="../customXml/item55.xml"/><Relationship Id="rId1209" Type="http://schemas.openxmlformats.org/officeDocument/2006/relationships/customXml" Target="../customXml/item1209.xml"/><Relationship Id="rId1416" Type="http://schemas.openxmlformats.org/officeDocument/2006/relationships/customXml" Target="../customXml/item1416.xml"/><Relationship Id="rId1623" Type="http://schemas.openxmlformats.org/officeDocument/2006/relationships/customXml" Target="../customXml/item1623.xml"/><Relationship Id="rId1830" Type="http://schemas.openxmlformats.org/officeDocument/2006/relationships/customXml" Target="../customXml/item1830.xml"/><Relationship Id="rId2397" Type="http://schemas.openxmlformats.org/officeDocument/2006/relationships/customXml" Target="../customXml/item2397.xml"/><Relationship Id="rId3448" Type="http://schemas.openxmlformats.org/officeDocument/2006/relationships/customXml" Target="../customXml/item3448.xml"/><Relationship Id="rId369" Type="http://schemas.openxmlformats.org/officeDocument/2006/relationships/customXml" Target="../customXml/item369.xml"/><Relationship Id="rId576" Type="http://schemas.openxmlformats.org/officeDocument/2006/relationships/customXml" Target="../customXml/item576.xml"/><Relationship Id="rId783" Type="http://schemas.openxmlformats.org/officeDocument/2006/relationships/customXml" Target="../customXml/item783.xml"/><Relationship Id="rId990" Type="http://schemas.openxmlformats.org/officeDocument/2006/relationships/customXml" Target="../customXml/item990.xml"/><Relationship Id="rId2257" Type="http://schemas.openxmlformats.org/officeDocument/2006/relationships/customXml" Target="../customXml/item2257.xml"/><Relationship Id="rId2464" Type="http://schemas.openxmlformats.org/officeDocument/2006/relationships/customXml" Target="../customXml/item2464.xml"/><Relationship Id="rId2671" Type="http://schemas.openxmlformats.org/officeDocument/2006/relationships/customXml" Target="../customXml/item2671.xml"/><Relationship Id="rId3308" Type="http://schemas.openxmlformats.org/officeDocument/2006/relationships/customXml" Target="../customXml/item3308.xml"/><Relationship Id="rId3515" Type="http://schemas.openxmlformats.org/officeDocument/2006/relationships/customXml" Target="../customXml/item3515.xml"/><Relationship Id="rId229" Type="http://schemas.openxmlformats.org/officeDocument/2006/relationships/customXml" Target="../customXml/item229.xml"/><Relationship Id="rId436" Type="http://schemas.openxmlformats.org/officeDocument/2006/relationships/customXml" Target="../customXml/item436.xml"/><Relationship Id="rId643" Type="http://schemas.openxmlformats.org/officeDocument/2006/relationships/customXml" Target="../customXml/item643.xml"/><Relationship Id="rId1066" Type="http://schemas.openxmlformats.org/officeDocument/2006/relationships/customXml" Target="../customXml/item1066.xml"/><Relationship Id="rId1273" Type="http://schemas.openxmlformats.org/officeDocument/2006/relationships/customXml" Target="../customXml/item1273.xml"/><Relationship Id="rId1480" Type="http://schemas.openxmlformats.org/officeDocument/2006/relationships/customXml" Target="../customXml/item1480.xml"/><Relationship Id="rId2117" Type="http://schemas.openxmlformats.org/officeDocument/2006/relationships/customXml" Target="../customXml/item2117.xml"/><Relationship Id="rId2324" Type="http://schemas.openxmlformats.org/officeDocument/2006/relationships/customXml" Target="../customXml/item2324.xml"/><Relationship Id="rId850" Type="http://schemas.openxmlformats.org/officeDocument/2006/relationships/customXml" Target="../customXml/item850.xml"/><Relationship Id="rId1133" Type="http://schemas.openxmlformats.org/officeDocument/2006/relationships/customXml" Target="../customXml/item1133.xml"/><Relationship Id="rId2531" Type="http://schemas.openxmlformats.org/officeDocument/2006/relationships/customXml" Target="../customXml/item2531.xml"/><Relationship Id="rId503" Type="http://schemas.openxmlformats.org/officeDocument/2006/relationships/customXml" Target="../customXml/item503.xml"/><Relationship Id="rId710" Type="http://schemas.openxmlformats.org/officeDocument/2006/relationships/customXml" Target="../customXml/item710.xml"/><Relationship Id="rId1340" Type="http://schemas.openxmlformats.org/officeDocument/2006/relationships/customXml" Target="../customXml/item1340.xml"/><Relationship Id="rId3098" Type="http://schemas.openxmlformats.org/officeDocument/2006/relationships/customXml" Target="../customXml/item3098.xml"/><Relationship Id="rId1200" Type="http://schemas.openxmlformats.org/officeDocument/2006/relationships/customXml" Target="../customXml/item1200.xml"/><Relationship Id="rId3165" Type="http://schemas.openxmlformats.org/officeDocument/2006/relationships/customXml" Target="../customXml/item3165.xml"/><Relationship Id="rId3372" Type="http://schemas.openxmlformats.org/officeDocument/2006/relationships/customXml" Target="../customXml/item3372.xml"/><Relationship Id="rId293" Type="http://schemas.openxmlformats.org/officeDocument/2006/relationships/customXml" Target="../customXml/item293.xml"/><Relationship Id="rId2181" Type="http://schemas.openxmlformats.org/officeDocument/2006/relationships/customXml" Target="../customXml/item2181.xml"/><Relationship Id="rId3025" Type="http://schemas.openxmlformats.org/officeDocument/2006/relationships/customXml" Target="../customXml/item3025.xml"/><Relationship Id="rId3232" Type="http://schemas.openxmlformats.org/officeDocument/2006/relationships/customXml" Target="../customXml/item3232.xml"/><Relationship Id="rId153" Type="http://schemas.openxmlformats.org/officeDocument/2006/relationships/customXml" Target="../customXml/item153.xml"/><Relationship Id="rId360" Type="http://schemas.openxmlformats.org/officeDocument/2006/relationships/customXml" Target="../customXml/item360.xml"/><Relationship Id="rId2041" Type="http://schemas.openxmlformats.org/officeDocument/2006/relationships/customXml" Target="../customXml/item2041.xml"/><Relationship Id="rId220" Type="http://schemas.openxmlformats.org/officeDocument/2006/relationships/customXml" Target="../customXml/item220.xml"/><Relationship Id="rId2998" Type="http://schemas.openxmlformats.org/officeDocument/2006/relationships/customXml" Target="../customXml/item2998.xml"/><Relationship Id="rId2858" Type="http://schemas.openxmlformats.org/officeDocument/2006/relationships/customXml" Target="../customXml/item2858.xml"/><Relationship Id="rId99" Type="http://schemas.openxmlformats.org/officeDocument/2006/relationships/customXml" Target="../customXml/item99.xml"/><Relationship Id="rId1667" Type="http://schemas.openxmlformats.org/officeDocument/2006/relationships/customXml" Target="../customXml/item1667.xml"/><Relationship Id="rId1874" Type="http://schemas.openxmlformats.org/officeDocument/2006/relationships/customXml" Target="../customXml/item1874.xml"/><Relationship Id="rId2718" Type="http://schemas.openxmlformats.org/officeDocument/2006/relationships/customXml" Target="../customXml/item2718.xml"/><Relationship Id="rId2925" Type="http://schemas.openxmlformats.org/officeDocument/2006/relationships/customXml" Target="../customXml/item2925.xml"/><Relationship Id="rId1527" Type="http://schemas.openxmlformats.org/officeDocument/2006/relationships/customXml" Target="../customXml/item1527.xml"/><Relationship Id="rId1734" Type="http://schemas.openxmlformats.org/officeDocument/2006/relationships/customXml" Target="../customXml/item1734.xml"/><Relationship Id="rId1941" Type="http://schemas.openxmlformats.org/officeDocument/2006/relationships/customXml" Target="../customXml/item1941.xml"/><Relationship Id="rId26" Type="http://schemas.openxmlformats.org/officeDocument/2006/relationships/customXml" Target="../customXml/item26.xml"/><Relationship Id="rId1801" Type="http://schemas.openxmlformats.org/officeDocument/2006/relationships/customXml" Target="../customXml/item1801.xml"/><Relationship Id="rId3559" Type="http://schemas.openxmlformats.org/officeDocument/2006/relationships/slide" Target="slides/slide11.xml"/><Relationship Id="rId687" Type="http://schemas.openxmlformats.org/officeDocument/2006/relationships/customXml" Target="../customXml/item687.xml"/><Relationship Id="rId2368" Type="http://schemas.openxmlformats.org/officeDocument/2006/relationships/customXml" Target="../customXml/item2368.xml"/><Relationship Id="rId894" Type="http://schemas.openxmlformats.org/officeDocument/2006/relationships/customXml" Target="../customXml/item894.xml"/><Relationship Id="rId1177" Type="http://schemas.openxmlformats.org/officeDocument/2006/relationships/customXml" Target="../customXml/item1177.xml"/><Relationship Id="rId2575" Type="http://schemas.openxmlformats.org/officeDocument/2006/relationships/customXml" Target="../customXml/item2575.xml"/><Relationship Id="rId2782" Type="http://schemas.openxmlformats.org/officeDocument/2006/relationships/customXml" Target="../customXml/item2782.xml"/><Relationship Id="rId3419" Type="http://schemas.openxmlformats.org/officeDocument/2006/relationships/customXml" Target="../customXml/item3419.xml"/><Relationship Id="rId547" Type="http://schemas.openxmlformats.org/officeDocument/2006/relationships/customXml" Target="../customXml/item547.xml"/><Relationship Id="rId754" Type="http://schemas.openxmlformats.org/officeDocument/2006/relationships/customXml" Target="../customXml/item754.xml"/><Relationship Id="rId961" Type="http://schemas.openxmlformats.org/officeDocument/2006/relationships/customXml" Target="../customXml/item961.xml"/><Relationship Id="rId1384" Type="http://schemas.openxmlformats.org/officeDocument/2006/relationships/customXml" Target="../customXml/item1384.xml"/><Relationship Id="rId1591" Type="http://schemas.openxmlformats.org/officeDocument/2006/relationships/customXml" Target="../customXml/item1591.xml"/><Relationship Id="rId2228" Type="http://schemas.openxmlformats.org/officeDocument/2006/relationships/customXml" Target="../customXml/item2228.xml"/><Relationship Id="rId2435" Type="http://schemas.openxmlformats.org/officeDocument/2006/relationships/customXml" Target="../customXml/item2435.xml"/><Relationship Id="rId2642" Type="http://schemas.openxmlformats.org/officeDocument/2006/relationships/customXml" Target="../customXml/item2642.xml"/><Relationship Id="rId90" Type="http://schemas.openxmlformats.org/officeDocument/2006/relationships/customXml" Target="../customXml/item90.xml"/><Relationship Id="rId407" Type="http://schemas.openxmlformats.org/officeDocument/2006/relationships/customXml" Target="../customXml/item407.xml"/><Relationship Id="rId614" Type="http://schemas.openxmlformats.org/officeDocument/2006/relationships/customXml" Target="../customXml/item614.xml"/><Relationship Id="rId821" Type="http://schemas.openxmlformats.org/officeDocument/2006/relationships/customXml" Target="../customXml/item821.xml"/><Relationship Id="rId1037" Type="http://schemas.openxmlformats.org/officeDocument/2006/relationships/customXml" Target="../customXml/item1037.xml"/><Relationship Id="rId1244" Type="http://schemas.openxmlformats.org/officeDocument/2006/relationships/customXml" Target="../customXml/item1244.xml"/><Relationship Id="rId1451" Type="http://schemas.openxmlformats.org/officeDocument/2006/relationships/customXml" Target="../customXml/item1451.xml"/><Relationship Id="rId2502" Type="http://schemas.openxmlformats.org/officeDocument/2006/relationships/customXml" Target="../customXml/item2502.xml"/><Relationship Id="rId1104" Type="http://schemas.openxmlformats.org/officeDocument/2006/relationships/customXml" Target="../customXml/item1104.xml"/><Relationship Id="rId1311" Type="http://schemas.openxmlformats.org/officeDocument/2006/relationships/customXml" Target="../customXml/item1311.xml"/><Relationship Id="rId3069" Type="http://schemas.openxmlformats.org/officeDocument/2006/relationships/customXml" Target="../customXml/item3069.xml"/><Relationship Id="rId3276" Type="http://schemas.openxmlformats.org/officeDocument/2006/relationships/customXml" Target="../customXml/item3276.xml"/><Relationship Id="rId3483" Type="http://schemas.openxmlformats.org/officeDocument/2006/relationships/customXml" Target="../customXml/item3483.xml"/><Relationship Id="rId197" Type="http://schemas.openxmlformats.org/officeDocument/2006/relationships/customXml" Target="../customXml/item197.xml"/><Relationship Id="rId2085" Type="http://schemas.openxmlformats.org/officeDocument/2006/relationships/customXml" Target="../customXml/item2085.xml"/><Relationship Id="rId2292" Type="http://schemas.openxmlformats.org/officeDocument/2006/relationships/customXml" Target="../customXml/item2292.xml"/><Relationship Id="rId3136" Type="http://schemas.openxmlformats.org/officeDocument/2006/relationships/customXml" Target="../customXml/item3136.xml"/><Relationship Id="rId3343" Type="http://schemas.openxmlformats.org/officeDocument/2006/relationships/customXml" Target="../customXml/item3343.xml"/><Relationship Id="rId264" Type="http://schemas.openxmlformats.org/officeDocument/2006/relationships/customXml" Target="../customXml/item264.xml"/><Relationship Id="rId471" Type="http://schemas.openxmlformats.org/officeDocument/2006/relationships/customXml" Target="../customXml/item471.xml"/><Relationship Id="rId2152" Type="http://schemas.openxmlformats.org/officeDocument/2006/relationships/customXml" Target="../customXml/item2152.xml"/><Relationship Id="rId3550" Type="http://schemas.openxmlformats.org/officeDocument/2006/relationships/slide" Target="slides/slide2.xml"/><Relationship Id="rId124" Type="http://schemas.openxmlformats.org/officeDocument/2006/relationships/customXml" Target="../customXml/item124.xml"/><Relationship Id="rId3203" Type="http://schemas.openxmlformats.org/officeDocument/2006/relationships/customXml" Target="../customXml/item3203.xml"/><Relationship Id="rId3410" Type="http://schemas.openxmlformats.org/officeDocument/2006/relationships/customXml" Target="../customXml/item3410.xml"/><Relationship Id="rId331" Type="http://schemas.openxmlformats.org/officeDocument/2006/relationships/customXml" Target="../customXml/item331.xml"/><Relationship Id="rId2012" Type="http://schemas.openxmlformats.org/officeDocument/2006/relationships/customXml" Target="../customXml/item2012.xml"/><Relationship Id="rId2969" Type="http://schemas.openxmlformats.org/officeDocument/2006/relationships/customXml" Target="../customXml/item2969.xml"/><Relationship Id="rId1778" Type="http://schemas.openxmlformats.org/officeDocument/2006/relationships/customXml" Target="../customXml/item1778.xml"/><Relationship Id="rId1985" Type="http://schemas.openxmlformats.org/officeDocument/2006/relationships/customXml" Target="../customXml/item1985.xml"/><Relationship Id="rId2829" Type="http://schemas.openxmlformats.org/officeDocument/2006/relationships/customXml" Target="../customXml/item2829.xml"/><Relationship Id="rId1638" Type="http://schemas.openxmlformats.org/officeDocument/2006/relationships/customXml" Target="../customXml/item1638.xml"/><Relationship Id="rId1845" Type="http://schemas.openxmlformats.org/officeDocument/2006/relationships/customXml" Target="../customXml/item1845.xml"/><Relationship Id="rId3060" Type="http://schemas.openxmlformats.org/officeDocument/2006/relationships/customXml" Target="../customXml/item3060.xml"/><Relationship Id="rId1705" Type="http://schemas.openxmlformats.org/officeDocument/2006/relationships/customXml" Target="../customXml/item1705.xml"/><Relationship Id="rId1912" Type="http://schemas.openxmlformats.org/officeDocument/2006/relationships/customXml" Target="../customXml/item1912.xml"/><Relationship Id="rId798" Type="http://schemas.openxmlformats.org/officeDocument/2006/relationships/customXml" Target="../customXml/item798.xml"/><Relationship Id="rId2479" Type="http://schemas.openxmlformats.org/officeDocument/2006/relationships/customXml" Target="../customXml/item2479.xml"/><Relationship Id="rId2686" Type="http://schemas.openxmlformats.org/officeDocument/2006/relationships/customXml" Target="../customXml/item2686.xml"/><Relationship Id="rId2893" Type="http://schemas.openxmlformats.org/officeDocument/2006/relationships/customXml" Target="../customXml/item2893.xml"/><Relationship Id="rId658" Type="http://schemas.openxmlformats.org/officeDocument/2006/relationships/customXml" Target="../customXml/item658.xml"/><Relationship Id="rId865" Type="http://schemas.openxmlformats.org/officeDocument/2006/relationships/customXml" Target="../customXml/item865.xml"/><Relationship Id="rId1288" Type="http://schemas.openxmlformats.org/officeDocument/2006/relationships/customXml" Target="../customXml/item1288.xml"/><Relationship Id="rId1495" Type="http://schemas.openxmlformats.org/officeDocument/2006/relationships/customXml" Target="../customXml/item1495.xml"/><Relationship Id="rId2339" Type="http://schemas.openxmlformats.org/officeDocument/2006/relationships/customXml" Target="../customXml/item2339.xml"/><Relationship Id="rId2546" Type="http://schemas.openxmlformats.org/officeDocument/2006/relationships/customXml" Target="../customXml/item2546.xml"/><Relationship Id="rId2753" Type="http://schemas.openxmlformats.org/officeDocument/2006/relationships/customXml" Target="../customXml/item2753.xml"/><Relationship Id="rId2960" Type="http://schemas.openxmlformats.org/officeDocument/2006/relationships/customXml" Target="../customXml/item2960.xml"/><Relationship Id="rId518" Type="http://schemas.openxmlformats.org/officeDocument/2006/relationships/customXml" Target="../customXml/item518.xml"/><Relationship Id="rId725" Type="http://schemas.openxmlformats.org/officeDocument/2006/relationships/customXml" Target="../customXml/item725.xml"/><Relationship Id="rId932" Type="http://schemas.openxmlformats.org/officeDocument/2006/relationships/customXml" Target="../customXml/item932.xml"/><Relationship Id="rId1148" Type="http://schemas.openxmlformats.org/officeDocument/2006/relationships/customXml" Target="../customXml/item1148.xml"/><Relationship Id="rId1355" Type="http://schemas.openxmlformats.org/officeDocument/2006/relationships/customXml" Target="../customXml/item1355.xml"/><Relationship Id="rId1562" Type="http://schemas.openxmlformats.org/officeDocument/2006/relationships/customXml" Target="../customXml/item1562.xml"/><Relationship Id="rId2406" Type="http://schemas.openxmlformats.org/officeDocument/2006/relationships/customXml" Target="../customXml/item2406.xml"/><Relationship Id="rId2613" Type="http://schemas.openxmlformats.org/officeDocument/2006/relationships/customXml" Target="../customXml/item2613.xml"/><Relationship Id="rId1008" Type="http://schemas.openxmlformats.org/officeDocument/2006/relationships/customXml" Target="../customXml/item1008.xml"/><Relationship Id="rId1215" Type="http://schemas.openxmlformats.org/officeDocument/2006/relationships/customXml" Target="../customXml/item1215.xml"/><Relationship Id="rId1422" Type="http://schemas.openxmlformats.org/officeDocument/2006/relationships/customXml" Target="../customXml/item1422.xml"/><Relationship Id="rId2820" Type="http://schemas.openxmlformats.org/officeDocument/2006/relationships/customXml" Target="../customXml/item2820.xml"/><Relationship Id="rId61" Type="http://schemas.openxmlformats.org/officeDocument/2006/relationships/customXml" Target="../customXml/item61.xml"/><Relationship Id="rId3387" Type="http://schemas.openxmlformats.org/officeDocument/2006/relationships/customXml" Target="../customXml/item3387.xml"/><Relationship Id="rId2196" Type="http://schemas.openxmlformats.org/officeDocument/2006/relationships/customXml" Target="../customXml/item2196.xml"/><Relationship Id="rId168" Type="http://schemas.openxmlformats.org/officeDocument/2006/relationships/customXml" Target="../customXml/item168.xml"/><Relationship Id="rId3247" Type="http://schemas.openxmlformats.org/officeDocument/2006/relationships/customXml" Target="../customXml/item3247.xml"/><Relationship Id="rId3454" Type="http://schemas.openxmlformats.org/officeDocument/2006/relationships/customXml" Target="../customXml/item3454.xml"/><Relationship Id="rId375" Type="http://schemas.openxmlformats.org/officeDocument/2006/relationships/customXml" Target="../customXml/item375.xml"/><Relationship Id="rId582" Type="http://schemas.openxmlformats.org/officeDocument/2006/relationships/customXml" Target="../customXml/item582.xml"/><Relationship Id="rId2056" Type="http://schemas.openxmlformats.org/officeDocument/2006/relationships/customXml" Target="../customXml/item2056.xml"/><Relationship Id="rId2263" Type="http://schemas.openxmlformats.org/officeDocument/2006/relationships/customXml" Target="../customXml/item2263.xml"/><Relationship Id="rId2470" Type="http://schemas.openxmlformats.org/officeDocument/2006/relationships/customXml" Target="../customXml/item2470.xml"/><Relationship Id="rId3107" Type="http://schemas.openxmlformats.org/officeDocument/2006/relationships/customXml" Target="../customXml/item3107.xml"/><Relationship Id="rId3314" Type="http://schemas.openxmlformats.org/officeDocument/2006/relationships/customXml" Target="../customXml/item3314.xml"/><Relationship Id="rId3521" Type="http://schemas.openxmlformats.org/officeDocument/2006/relationships/customXml" Target="../customXml/item3521.xml"/><Relationship Id="rId235" Type="http://schemas.openxmlformats.org/officeDocument/2006/relationships/customXml" Target="../customXml/item235.xml"/><Relationship Id="rId442" Type="http://schemas.openxmlformats.org/officeDocument/2006/relationships/customXml" Target="../customXml/item442.xml"/><Relationship Id="rId1072" Type="http://schemas.openxmlformats.org/officeDocument/2006/relationships/customXml" Target="../customXml/item1072.xml"/><Relationship Id="rId2123" Type="http://schemas.openxmlformats.org/officeDocument/2006/relationships/customXml" Target="../customXml/item2123.xml"/><Relationship Id="rId2330" Type="http://schemas.openxmlformats.org/officeDocument/2006/relationships/customXml" Target="../customXml/item2330.xml"/><Relationship Id="rId302" Type="http://schemas.openxmlformats.org/officeDocument/2006/relationships/customXml" Target="../customXml/item302.xml"/><Relationship Id="rId1889" Type="http://schemas.openxmlformats.org/officeDocument/2006/relationships/customXml" Target="../customXml/item1889.xml"/><Relationship Id="rId1749" Type="http://schemas.openxmlformats.org/officeDocument/2006/relationships/customXml" Target="../customXml/item1749.xml"/><Relationship Id="rId1956" Type="http://schemas.openxmlformats.org/officeDocument/2006/relationships/customXml" Target="../customXml/item1956.xml"/><Relationship Id="rId3171" Type="http://schemas.openxmlformats.org/officeDocument/2006/relationships/customXml" Target="../customXml/item3171.xml"/><Relationship Id="rId1609" Type="http://schemas.openxmlformats.org/officeDocument/2006/relationships/customXml" Target="../customXml/item1609.xml"/><Relationship Id="rId1816" Type="http://schemas.openxmlformats.org/officeDocument/2006/relationships/customXml" Target="../customXml/item1816.xml"/><Relationship Id="rId3031" Type="http://schemas.openxmlformats.org/officeDocument/2006/relationships/customXml" Target="../customXml/item3031.xml"/><Relationship Id="rId2797" Type="http://schemas.openxmlformats.org/officeDocument/2006/relationships/customXml" Target="../customXml/item2797.xml"/><Relationship Id="rId769" Type="http://schemas.openxmlformats.org/officeDocument/2006/relationships/customXml" Target="../customXml/item769.xml"/><Relationship Id="rId976" Type="http://schemas.openxmlformats.org/officeDocument/2006/relationships/customXml" Target="../customXml/item976.xml"/><Relationship Id="rId1399" Type="http://schemas.openxmlformats.org/officeDocument/2006/relationships/customXml" Target="../customXml/item1399.xml"/><Relationship Id="rId2657" Type="http://schemas.openxmlformats.org/officeDocument/2006/relationships/customXml" Target="../customXml/item2657.xml"/><Relationship Id="rId629" Type="http://schemas.openxmlformats.org/officeDocument/2006/relationships/customXml" Target="../customXml/item629.xml"/><Relationship Id="rId1259" Type="http://schemas.openxmlformats.org/officeDocument/2006/relationships/customXml" Target="../customXml/item1259.xml"/><Relationship Id="rId1466" Type="http://schemas.openxmlformats.org/officeDocument/2006/relationships/customXml" Target="../customXml/item1466.xml"/><Relationship Id="rId2864" Type="http://schemas.openxmlformats.org/officeDocument/2006/relationships/customXml" Target="../customXml/item2864.xml"/><Relationship Id="rId836" Type="http://schemas.openxmlformats.org/officeDocument/2006/relationships/customXml" Target="../customXml/item836.xml"/><Relationship Id="rId1119" Type="http://schemas.openxmlformats.org/officeDocument/2006/relationships/customXml" Target="../customXml/item1119.xml"/><Relationship Id="rId1673" Type="http://schemas.openxmlformats.org/officeDocument/2006/relationships/customXml" Target="../customXml/item1673.xml"/><Relationship Id="rId1880" Type="http://schemas.openxmlformats.org/officeDocument/2006/relationships/customXml" Target="../customXml/item1880.xml"/><Relationship Id="rId2517" Type="http://schemas.openxmlformats.org/officeDocument/2006/relationships/customXml" Target="../customXml/item2517.xml"/><Relationship Id="rId2724" Type="http://schemas.openxmlformats.org/officeDocument/2006/relationships/customXml" Target="../customXml/item2724.xml"/><Relationship Id="rId2931" Type="http://schemas.openxmlformats.org/officeDocument/2006/relationships/customXml" Target="../customXml/item2931.xml"/><Relationship Id="rId903" Type="http://schemas.openxmlformats.org/officeDocument/2006/relationships/customXml" Target="../customXml/item903.xml"/><Relationship Id="rId1326" Type="http://schemas.openxmlformats.org/officeDocument/2006/relationships/customXml" Target="../customXml/item1326.xml"/><Relationship Id="rId1533" Type="http://schemas.openxmlformats.org/officeDocument/2006/relationships/customXml" Target="../customXml/item1533.xml"/><Relationship Id="rId1740" Type="http://schemas.openxmlformats.org/officeDocument/2006/relationships/customXml" Target="../customXml/item1740.xml"/><Relationship Id="rId32" Type="http://schemas.openxmlformats.org/officeDocument/2006/relationships/customXml" Target="../customXml/item32.xml"/><Relationship Id="rId1600" Type="http://schemas.openxmlformats.org/officeDocument/2006/relationships/customXml" Target="../customXml/item1600.xml"/><Relationship Id="rId3498" Type="http://schemas.openxmlformats.org/officeDocument/2006/relationships/customXml" Target="../customXml/item3498.xml"/><Relationship Id="rId3358" Type="http://schemas.openxmlformats.org/officeDocument/2006/relationships/customXml" Target="../customXml/item3358.xml"/><Relationship Id="rId3565" Type="http://schemas.openxmlformats.org/officeDocument/2006/relationships/slide" Target="slides/slide17.xml"/><Relationship Id="rId279" Type="http://schemas.openxmlformats.org/officeDocument/2006/relationships/customXml" Target="../customXml/item279.xml"/><Relationship Id="rId486" Type="http://schemas.openxmlformats.org/officeDocument/2006/relationships/customXml" Target="../customXml/item486.xml"/><Relationship Id="rId693" Type="http://schemas.openxmlformats.org/officeDocument/2006/relationships/customXml" Target="../customXml/item693.xml"/><Relationship Id="rId2167" Type="http://schemas.openxmlformats.org/officeDocument/2006/relationships/customXml" Target="../customXml/item2167.xml"/><Relationship Id="rId2374" Type="http://schemas.openxmlformats.org/officeDocument/2006/relationships/customXml" Target="../customXml/item2374.xml"/><Relationship Id="rId2581" Type="http://schemas.openxmlformats.org/officeDocument/2006/relationships/customXml" Target="../customXml/item2581.xml"/><Relationship Id="rId3218" Type="http://schemas.openxmlformats.org/officeDocument/2006/relationships/customXml" Target="../customXml/item3218.xml"/><Relationship Id="rId3425" Type="http://schemas.openxmlformats.org/officeDocument/2006/relationships/customXml" Target="../customXml/item3425.xml"/><Relationship Id="rId139" Type="http://schemas.openxmlformats.org/officeDocument/2006/relationships/customXml" Target="../customXml/item139.xml"/><Relationship Id="rId346" Type="http://schemas.openxmlformats.org/officeDocument/2006/relationships/customXml" Target="../customXml/item346.xml"/><Relationship Id="rId553" Type="http://schemas.openxmlformats.org/officeDocument/2006/relationships/customXml" Target="../customXml/item553.xml"/><Relationship Id="rId760" Type="http://schemas.openxmlformats.org/officeDocument/2006/relationships/customXml" Target="../customXml/item760.xml"/><Relationship Id="rId1183" Type="http://schemas.openxmlformats.org/officeDocument/2006/relationships/customXml" Target="../customXml/item1183.xml"/><Relationship Id="rId1390" Type="http://schemas.openxmlformats.org/officeDocument/2006/relationships/customXml" Target="../customXml/item1390.xml"/><Relationship Id="rId2027" Type="http://schemas.openxmlformats.org/officeDocument/2006/relationships/customXml" Target="../customXml/item2027.xml"/><Relationship Id="rId2234" Type="http://schemas.openxmlformats.org/officeDocument/2006/relationships/customXml" Target="../customXml/item2234.xml"/><Relationship Id="rId2441" Type="http://schemas.openxmlformats.org/officeDocument/2006/relationships/customXml" Target="../customXml/item2441.xml"/><Relationship Id="rId206" Type="http://schemas.openxmlformats.org/officeDocument/2006/relationships/customXml" Target="../customXml/item206.xml"/><Relationship Id="rId413" Type="http://schemas.openxmlformats.org/officeDocument/2006/relationships/customXml" Target="../customXml/item413.xml"/><Relationship Id="rId1043" Type="http://schemas.openxmlformats.org/officeDocument/2006/relationships/customXml" Target="../customXml/item1043.xml"/><Relationship Id="rId620" Type="http://schemas.openxmlformats.org/officeDocument/2006/relationships/customXml" Target="../customXml/item620.xml"/><Relationship Id="rId1250" Type="http://schemas.openxmlformats.org/officeDocument/2006/relationships/customXml" Target="../customXml/item1250.xml"/><Relationship Id="rId2301" Type="http://schemas.openxmlformats.org/officeDocument/2006/relationships/customXml" Target="../customXml/item2301.xml"/><Relationship Id="rId1110" Type="http://schemas.openxmlformats.org/officeDocument/2006/relationships/customXml" Target="../customXml/item1110.xml"/><Relationship Id="rId1927" Type="http://schemas.openxmlformats.org/officeDocument/2006/relationships/customXml" Target="../customXml/item1927.xml"/><Relationship Id="rId3075" Type="http://schemas.openxmlformats.org/officeDocument/2006/relationships/customXml" Target="../customXml/item3075.xml"/><Relationship Id="rId3282" Type="http://schemas.openxmlformats.org/officeDocument/2006/relationships/customXml" Target="../customXml/item3282.xml"/><Relationship Id="rId2091" Type="http://schemas.openxmlformats.org/officeDocument/2006/relationships/customXml" Target="../customXml/item2091.xml"/><Relationship Id="rId3142" Type="http://schemas.openxmlformats.org/officeDocument/2006/relationships/customXml" Target="../customXml/item3142.xml"/><Relationship Id="rId270" Type="http://schemas.openxmlformats.org/officeDocument/2006/relationships/customXml" Target="../customXml/item270.xml"/><Relationship Id="rId3002" Type="http://schemas.openxmlformats.org/officeDocument/2006/relationships/customXml" Target="../customXml/item3002.xml"/><Relationship Id="rId130" Type="http://schemas.openxmlformats.org/officeDocument/2006/relationships/customXml" Target="../customXml/item130.xml"/><Relationship Id="rId2768" Type="http://schemas.openxmlformats.org/officeDocument/2006/relationships/customXml" Target="../customXml/item2768.xml"/><Relationship Id="rId2975" Type="http://schemas.openxmlformats.org/officeDocument/2006/relationships/customXml" Target="../customXml/item2975.xml"/><Relationship Id="rId947" Type="http://schemas.openxmlformats.org/officeDocument/2006/relationships/customXml" Target="../customXml/item947.xml"/><Relationship Id="rId1577" Type="http://schemas.openxmlformats.org/officeDocument/2006/relationships/customXml" Target="../customXml/item1577.xml"/><Relationship Id="rId1784" Type="http://schemas.openxmlformats.org/officeDocument/2006/relationships/customXml" Target="../customXml/item1784.xml"/><Relationship Id="rId1991" Type="http://schemas.openxmlformats.org/officeDocument/2006/relationships/customXml" Target="../customXml/item1991.xml"/><Relationship Id="rId2628" Type="http://schemas.openxmlformats.org/officeDocument/2006/relationships/customXml" Target="../customXml/item2628.xml"/><Relationship Id="rId2835" Type="http://schemas.openxmlformats.org/officeDocument/2006/relationships/customXml" Target="../customXml/item2835.xml"/><Relationship Id="rId76" Type="http://schemas.openxmlformats.org/officeDocument/2006/relationships/customXml" Target="../customXml/item76.xml"/><Relationship Id="rId807" Type="http://schemas.openxmlformats.org/officeDocument/2006/relationships/customXml" Target="../customXml/item807.xml"/><Relationship Id="rId1437" Type="http://schemas.openxmlformats.org/officeDocument/2006/relationships/customXml" Target="../customXml/item1437.xml"/><Relationship Id="rId1644" Type="http://schemas.openxmlformats.org/officeDocument/2006/relationships/customXml" Target="../customXml/item1644.xml"/><Relationship Id="rId1851" Type="http://schemas.openxmlformats.org/officeDocument/2006/relationships/customXml" Target="../customXml/item1851.xml"/><Relationship Id="rId2902" Type="http://schemas.openxmlformats.org/officeDocument/2006/relationships/customXml" Target="../customXml/item2902.xml"/><Relationship Id="rId1504" Type="http://schemas.openxmlformats.org/officeDocument/2006/relationships/customXml" Target="../customXml/item1504.xml"/><Relationship Id="rId1711" Type="http://schemas.openxmlformats.org/officeDocument/2006/relationships/customXml" Target="../customXml/item1711.xml"/><Relationship Id="rId3469" Type="http://schemas.openxmlformats.org/officeDocument/2006/relationships/customXml" Target="../customXml/item3469.xml"/><Relationship Id="rId597" Type="http://schemas.openxmlformats.org/officeDocument/2006/relationships/customXml" Target="../customXml/item597.xml"/><Relationship Id="rId2278" Type="http://schemas.openxmlformats.org/officeDocument/2006/relationships/customXml" Target="../customXml/item2278.xml"/><Relationship Id="rId2485" Type="http://schemas.openxmlformats.org/officeDocument/2006/relationships/customXml" Target="../customXml/item2485.xml"/><Relationship Id="rId3329" Type="http://schemas.openxmlformats.org/officeDocument/2006/relationships/customXml" Target="../customXml/item3329.xml"/><Relationship Id="rId457" Type="http://schemas.openxmlformats.org/officeDocument/2006/relationships/customXml" Target="../customXml/item457.xml"/><Relationship Id="rId1087" Type="http://schemas.openxmlformats.org/officeDocument/2006/relationships/customXml" Target="../customXml/item1087.xml"/><Relationship Id="rId1294" Type="http://schemas.openxmlformats.org/officeDocument/2006/relationships/customXml" Target="../customXml/item1294.xml"/><Relationship Id="rId2138" Type="http://schemas.openxmlformats.org/officeDocument/2006/relationships/customXml" Target="../customXml/item2138.xml"/><Relationship Id="rId2692" Type="http://schemas.openxmlformats.org/officeDocument/2006/relationships/customXml" Target="../customXml/item2692.xml"/><Relationship Id="rId3536" Type="http://schemas.openxmlformats.org/officeDocument/2006/relationships/customXml" Target="../customXml/item3536.xml"/><Relationship Id="rId664" Type="http://schemas.openxmlformats.org/officeDocument/2006/relationships/customXml" Target="../customXml/item664.xml"/><Relationship Id="rId871" Type="http://schemas.openxmlformats.org/officeDocument/2006/relationships/customXml" Target="../customXml/item871.xml"/><Relationship Id="rId2345" Type="http://schemas.openxmlformats.org/officeDocument/2006/relationships/customXml" Target="../customXml/item2345.xml"/><Relationship Id="rId2552" Type="http://schemas.openxmlformats.org/officeDocument/2006/relationships/customXml" Target="../customXml/item2552.xml"/><Relationship Id="rId317" Type="http://schemas.openxmlformats.org/officeDocument/2006/relationships/customXml" Target="../customXml/item317.xml"/><Relationship Id="rId524" Type="http://schemas.openxmlformats.org/officeDocument/2006/relationships/customXml" Target="../customXml/item524.xml"/><Relationship Id="rId731" Type="http://schemas.openxmlformats.org/officeDocument/2006/relationships/customXml" Target="../customXml/item731.xml"/><Relationship Id="rId1154" Type="http://schemas.openxmlformats.org/officeDocument/2006/relationships/customXml" Target="../customXml/item1154.xml"/><Relationship Id="rId1361" Type="http://schemas.openxmlformats.org/officeDocument/2006/relationships/customXml" Target="../customXml/item1361.xml"/><Relationship Id="rId2205" Type="http://schemas.openxmlformats.org/officeDocument/2006/relationships/customXml" Target="../customXml/item2205.xml"/><Relationship Id="rId2412" Type="http://schemas.openxmlformats.org/officeDocument/2006/relationships/customXml" Target="../customXml/item2412.xml"/><Relationship Id="rId1014" Type="http://schemas.openxmlformats.org/officeDocument/2006/relationships/customXml" Target="../customXml/item1014.xml"/><Relationship Id="rId1221" Type="http://schemas.openxmlformats.org/officeDocument/2006/relationships/customXml" Target="../customXml/item1221.xml"/><Relationship Id="rId3186" Type="http://schemas.openxmlformats.org/officeDocument/2006/relationships/customXml" Target="../customXml/item3186.xml"/><Relationship Id="rId3393" Type="http://schemas.openxmlformats.org/officeDocument/2006/relationships/customXml" Target="../customXml/item3393.xml"/><Relationship Id="rId3046" Type="http://schemas.openxmlformats.org/officeDocument/2006/relationships/customXml" Target="../customXml/item3046.xml"/><Relationship Id="rId3253" Type="http://schemas.openxmlformats.org/officeDocument/2006/relationships/customXml" Target="../customXml/item3253.xml"/><Relationship Id="rId3460" Type="http://schemas.openxmlformats.org/officeDocument/2006/relationships/customXml" Target="../customXml/item3460.xml"/><Relationship Id="rId174" Type="http://schemas.openxmlformats.org/officeDocument/2006/relationships/customXml" Target="../customXml/item174.xml"/><Relationship Id="rId381" Type="http://schemas.openxmlformats.org/officeDocument/2006/relationships/customXml" Target="../customXml/item381.xml"/><Relationship Id="rId2062" Type="http://schemas.openxmlformats.org/officeDocument/2006/relationships/customXml" Target="../customXml/item2062.xml"/><Relationship Id="rId3113" Type="http://schemas.openxmlformats.org/officeDocument/2006/relationships/customXml" Target="../customXml/item3113.xml"/><Relationship Id="rId241" Type="http://schemas.openxmlformats.org/officeDocument/2006/relationships/customXml" Target="../customXml/item241.xml"/><Relationship Id="rId3320" Type="http://schemas.openxmlformats.org/officeDocument/2006/relationships/customXml" Target="../customXml/item3320.xml"/><Relationship Id="rId2879" Type="http://schemas.openxmlformats.org/officeDocument/2006/relationships/customXml" Target="../customXml/item2879.xml"/><Relationship Id="rId101" Type="http://schemas.openxmlformats.org/officeDocument/2006/relationships/customXml" Target="../customXml/item101.xml"/><Relationship Id="rId1688" Type="http://schemas.openxmlformats.org/officeDocument/2006/relationships/customXml" Target="../customXml/item1688.xml"/><Relationship Id="rId1895" Type="http://schemas.openxmlformats.org/officeDocument/2006/relationships/customXml" Target="../customXml/item1895.xml"/><Relationship Id="rId2739" Type="http://schemas.openxmlformats.org/officeDocument/2006/relationships/customXml" Target="../customXml/item2739.xml"/><Relationship Id="rId2946" Type="http://schemas.openxmlformats.org/officeDocument/2006/relationships/customXml" Target="../customXml/item2946.xml"/><Relationship Id="rId918" Type="http://schemas.openxmlformats.org/officeDocument/2006/relationships/customXml" Target="../customXml/item918.xml"/><Relationship Id="rId1548" Type="http://schemas.openxmlformats.org/officeDocument/2006/relationships/customXml" Target="../customXml/item1548.xml"/><Relationship Id="rId1755" Type="http://schemas.openxmlformats.org/officeDocument/2006/relationships/customXml" Target="../customXml/item1755.xml"/><Relationship Id="rId1408" Type="http://schemas.openxmlformats.org/officeDocument/2006/relationships/customXml" Target="../customXml/item1408.xml"/><Relationship Id="rId1962" Type="http://schemas.openxmlformats.org/officeDocument/2006/relationships/customXml" Target="../customXml/item1962.xml"/><Relationship Id="rId2806" Type="http://schemas.openxmlformats.org/officeDocument/2006/relationships/customXml" Target="../customXml/item2806.xml"/><Relationship Id="rId47" Type="http://schemas.openxmlformats.org/officeDocument/2006/relationships/customXml" Target="../customXml/item47.xml"/><Relationship Id="rId1615" Type="http://schemas.openxmlformats.org/officeDocument/2006/relationships/customXml" Target="../customXml/item1615.xml"/><Relationship Id="rId1822" Type="http://schemas.openxmlformats.org/officeDocument/2006/relationships/customXml" Target="../customXml/item1822.xml"/><Relationship Id="rId2389" Type="http://schemas.openxmlformats.org/officeDocument/2006/relationships/customXml" Target="../customXml/item2389.xml"/><Relationship Id="rId2596" Type="http://schemas.openxmlformats.org/officeDocument/2006/relationships/customXml" Target="../customXml/item2596.xml"/><Relationship Id="rId568" Type="http://schemas.openxmlformats.org/officeDocument/2006/relationships/customXml" Target="../customXml/item568.xml"/><Relationship Id="rId775" Type="http://schemas.openxmlformats.org/officeDocument/2006/relationships/customXml" Target="../customXml/item775.xml"/><Relationship Id="rId982" Type="http://schemas.openxmlformats.org/officeDocument/2006/relationships/customXml" Target="../customXml/item982.xml"/><Relationship Id="rId1198" Type="http://schemas.openxmlformats.org/officeDocument/2006/relationships/customXml" Target="../customXml/item1198.xml"/><Relationship Id="rId2249" Type="http://schemas.openxmlformats.org/officeDocument/2006/relationships/customXml" Target="../customXml/item2249.xml"/><Relationship Id="rId2456" Type="http://schemas.openxmlformats.org/officeDocument/2006/relationships/customXml" Target="../customXml/item2456.xml"/><Relationship Id="rId2663" Type="http://schemas.openxmlformats.org/officeDocument/2006/relationships/customXml" Target="../customXml/item2663.xml"/><Relationship Id="rId2870" Type="http://schemas.openxmlformats.org/officeDocument/2006/relationships/customXml" Target="../customXml/item2870.xml"/><Relationship Id="rId3507" Type="http://schemas.openxmlformats.org/officeDocument/2006/relationships/customXml" Target="../customXml/item3507.xml"/><Relationship Id="rId428" Type="http://schemas.openxmlformats.org/officeDocument/2006/relationships/customXml" Target="../customXml/item428.xml"/><Relationship Id="rId635" Type="http://schemas.openxmlformats.org/officeDocument/2006/relationships/customXml" Target="../customXml/item635.xml"/><Relationship Id="rId842" Type="http://schemas.openxmlformats.org/officeDocument/2006/relationships/customXml" Target="../customXml/item842.xml"/><Relationship Id="rId1058" Type="http://schemas.openxmlformats.org/officeDocument/2006/relationships/customXml" Target="../customXml/item1058.xml"/><Relationship Id="rId1265" Type="http://schemas.openxmlformats.org/officeDocument/2006/relationships/customXml" Target="../customXml/item1265.xml"/><Relationship Id="rId1472" Type="http://schemas.openxmlformats.org/officeDocument/2006/relationships/customXml" Target="../customXml/item1472.xml"/><Relationship Id="rId2109" Type="http://schemas.openxmlformats.org/officeDocument/2006/relationships/customXml" Target="../customXml/item2109.xml"/><Relationship Id="rId2316" Type="http://schemas.openxmlformats.org/officeDocument/2006/relationships/customXml" Target="../customXml/item2316.xml"/><Relationship Id="rId2523" Type="http://schemas.openxmlformats.org/officeDocument/2006/relationships/customXml" Target="../customXml/item2523.xml"/><Relationship Id="rId2730" Type="http://schemas.openxmlformats.org/officeDocument/2006/relationships/customXml" Target="../customXml/item2730.xml"/><Relationship Id="rId702" Type="http://schemas.openxmlformats.org/officeDocument/2006/relationships/customXml" Target="../customXml/item702.xml"/><Relationship Id="rId1125" Type="http://schemas.openxmlformats.org/officeDocument/2006/relationships/customXml" Target="../customXml/item1125.xml"/><Relationship Id="rId1332" Type="http://schemas.openxmlformats.org/officeDocument/2006/relationships/customXml" Target="../customXml/item1332.xml"/><Relationship Id="rId3297" Type="http://schemas.openxmlformats.org/officeDocument/2006/relationships/customXml" Target="../customXml/item3297.xml"/><Relationship Id="rId3157" Type="http://schemas.openxmlformats.org/officeDocument/2006/relationships/customXml" Target="../customXml/item3157.xml"/><Relationship Id="rId285" Type="http://schemas.openxmlformats.org/officeDocument/2006/relationships/customXml" Target="../customXml/item285.xml"/><Relationship Id="rId3364" Type="http://schemas.openxmlformats.org/officeDocument/2006/relationships/customXml" Target="../customXml/item3364.xml"/><Relationship Id="rId3571" Type="http://schemas.openxmlformats.org/officeDocument/2006/relationships/tableStyles" Target="tableStyles.xml"/><Relationship Id="rId492" Type="http://schemas.openxmlformats.org/officeDocument/2006/relationships/customXml" Target="../customXml/item492.xml"/><Relationship Id="rId2173" Type="http://schemas.openxmlformats.org/officeDocument/2006/relationships/customXml" Target="../customXml/item2173.xml"/><Relationship Id="rId2380" Type="http://schemas.openxmlformats.org/officeDocument/2006/relationships/customXml" Target="../customXml/item2380.xml"/><Relationship Id="rId3017" Type="http://schemas.openxmlformats.org/officeDocument/2006/relationships/customXml" Target="../customXml/item3017.xml"/><Relationship Id="rId3224" Type="http://schemas.openxmlformats.org/officeDocument/2006/relationships/customXml" Target="../customXml/item3224.xml"/><Relationship Id="rId3431" Type="http://schemas.openxmlformats.org/officeDocument/2006/relationships/customXml" Target="../customXml/item3431.xml"/><Relationship Id="rId145" Type="http://schemas.openxmlformats.org/officeDocument/2006/relationships/customXml" Target="../customXml/item145.xml"/><Relationship Id="rId352" Type="http://schemas.openxmlformats.org/officeDocument/2006/relationships/customXml" Target="../customXml/item352.xml"/><Relationship Id="rId2033" Type="http://schemas.openxmlformats.org/officeDocument/2006/relationships/customXml" Target="../customXml/item2033.xml"/><Relationship Id="rId2240" Type="http://schemas.openxmlformats.org/officeDocument/2006/relationships/customXml" Target="../customXml/item2240.xml"/><Relationship Id="rId212" Type="http://schemas.openxmlformats.org/officeDocument/2006/relationships/customXml" Target="../customXml/item212.xml"/><Relationship Id="rId1799" Type="http://schemas.openxmlformats.org/officeDocument/2006/relationships/customXml" Target="../customXml/item1799.xml"/><Relationship Id="rId2100" Type="http://schemas.openxmlformats.org/officeDocument/2006/relationships/customXml" Target="../customXml/item2100.xml"/><Relationship Id="rId1659" Type="http://schemas.openxmlformats.org/officeDocument/2006/relationships/customXml" Target="../customXml/item1659.xml"/><Relationship Id="rId1866" Type="http://schemas.openxmlformats.org/officeDocument/2006/relationships/customXml" Target="../customXml/item1866.xml"/><Relationship Id="rId2917" Type="http://schemas.openxmlformats.org/officeDocument/2006/relationships/customXml" Target="../customXml/item2917.xml"/><Relationship Id="rId3081" Type="http://schemas.openxmlformats.org/officeDocument/2006/relationships/customXml" Target="../customXml/item3081.xml"/><Relationship Id="rId1519" Type="http://schemas.openxmlformats.org/officeDocument/2006/relationships/customXml" Target="../customXml/item1519.xml"/><Relationship Id="rId1726" Type="http://schemas.openxmlformats.org/officeDocument/2006/relationships/customXml" Target="../customXml/item1726.xml"/><Relationship Id="rId1933" Type="http://schemas.openxmlformats.org/officeDocument/2006/relationships/customXml" Target="../customXml/item1933.xml"/><Relationship Id="rId18" Type="http://schemas.openxmlformats.org/officeDocument/2006/relationships/customXml" Target="../customXml/item18.xml"/><Relationship Id="rId679" Type="http://schemas.openxmlformats.org/officeDocument/2006/relationships/customXml" Target="../customXml/item679.xml"/><Relationship Id="rId886" Type="http://schemas.openxmlformats.org/officeDocument/2006/relationships/customXml" Target="../customXml/item886.xml"/><Relationship Id="rId2567" Type="http://schemas.openxmlformats.org/officeDocument/2006/relationships/customXml" Target="../customXml/item2567.xml"/><Relationship Id="rId2774" Type="http://schemas.openxmlformats.org/officeDocument/2006/relationships/customXml" Target="../customXml/item2774.xml"/><Relationship Id="rId2" Type="http://schemas.openxmlformats.org/officeDocument/2006/relationships/customXml" Target="../customXml/item2.xml"/><Relationship Id="rId539" Type="http://schemas.openxmlformats.org/officeDocument/2006/relationships/customXml" Target="../customXml/item539.xml"/><Relationship Id="rId746" Type="http://schemas.openxmlformats.org/officeDocument/2006/relationships/customXml" Target="../customXml/item746.xml"/><Relationship Id="rId1169" Type="http://schemas.openxmlformats.org/officeDocument/2006/relationships/customXml" Target="../customXml/item1169.xml"/><Relationship Id="rId1376" Type="http://schemas.openxmlformats.org/officeDocument/2006/relationships/customXml" Target="../customXml/item1376.xml"/><Relationship Id="rId1583" Type="http://schemas.openxmlformats.org/officeDocument/2006/relationships/customXml" Target="../customXml/item1583.xml"/><Relationship Id="rId2427" Type="http://schemas.openxmlformats.org/officeDocument/2006/relationships/customXml" Target="../customXml/item2427.xml"/><Relationship Id="rId2981" Type="http://schemas.openxmlformats.org/officeDocument/2006/relationships/customXml" Target="../customXml/item2981.xml"/><Relationship Id="rId953" Type="http://schemas.openxmlformats.org/officeDocument/2006/relationships/customXml" Target="../customXml/item953.xml"/><Relationship Id="rId1029" Type="http://schemas.openxmlformats.org/officeDocument/2006/relationships/customXml" Target="../customXml/item1029.xml"/><Relationship Id="rId1236" Type="http://schemas.openxmlformats.org/officeDocument/2006/relationships/customXml" Target="../customXml/item1236.xml"/><Relationship Id="rId1790" Type="http://schemas.openxmlformats.org/officeDocument/2006/relationships/customXml" Target="../customXml/item1790.xml"/><Relationship Id="rId2634" Type="http://schemas.openxmlformats.org/officeDocument/2006/relationships/customXml" Target="../customXml/item2634.xml"/><Relationship Id="rId2841" Type="http://schemas.openxmlformats.org/officeDocument/2006/relationships/customXml" Target="../customXml/item2841.xml"/><Relationship Id="rId82" Type="http://schemas.openxmlformats.org/officeDocument/2006/relationships/customXml" Target="../customXml/item82.xml"/><Relationship Id="rId606" Type="http://schemas.openxmlformats.org/officeDocument/2006/relationships/customXml" Target="../customXml/item606.xml"/><Relationship Id="rId813" Type="http://schemas.openxmlformats.org/officeDocument/2006/relationships/customXml" Target="../customXml/item813.xml"/><Relationship Id="rId1443" Type="http://schemas.openxmlformats.org/officeDocument/2006/relationships/customXml" Target="../customXml/item1443.xml"/><Relationship Id="rId1650" Type="http://schemas.openxmlformats.org/officeDocument/2006/relationships/customXml" Target="../customXml/item1650.xml"/><Relationship Id="rId2701" Type="http://schemas.openxmlformats.org/officeDocument/2006/relationships/customXml" Target="../customXml/item2701.xml"/><Relationship Id="rId1303" Type="http://schemas.openxmlformats.org/officeDocument/2006/relationships/customXml" Target="../customXml/item1303.xml"/><Relationship Id="rId1510" Type="http://schemas.openxmlformats.org/officeDocument/2006/relationships/customXml" Target="../customXml/item1510.xml"/><Relationship Id="rId3268" Type="http://schemas.openxmlformats.org/officeDocument/2006/relationships/customXml" Target="../customXml/item3268.xml"/><Relationship Id="rId3475" Type="http://schemas.openxmlformats.org/officeDocument/2006/relationships/customXml" Target="../customXml/item3475.xml"/><Relationship Id="rId189" Type="http://schemas.openxmlformats.org/officeDocument/2006/relationships/customXml" Target="../customXml/item189.xml"/><Relationship Id="rId396" Type="http://schemas.openxmlformats.org/officeDocument/2006/relationships/customXml" Target="../customXml/item396.xml"/><Relationship Id="rId2077" Type="http://schemas.openxmlformats.org/officeDocument/2006/relationships/customXml" Target="../customXml/item2077.xml"/><Relationship Id="rId2284" Type="http://schemas.openxmlformats.org/officeDocument/2006/relationships/customXml" Target="../customXml/item2284.xml"/><Relationship Id="rId2491" Type="http://schemas.openxmlformats.org/officeDocument/2006/relationships/customXml" Target="../customXml/item2491.xml"/><Relationship Id="rId3128" Type="http://schemas.openxmlformats.org/officeDocument/2006/relationships/customXml" Target="../customXml/item3128.xml"/><Relationship Id="rId3335" Type="http://schemas.openxmlformats.org/officeDocument/2006/relationships/customXml" Target="../customXml/item3335.xml"/><Relationship Id="rId3542" Type="http://schemas.openxmlformats.org/officeDocument/2006/relationships/customXml" Target="../customXml/item3542.xml"/><Relationship Id="rId256" Type="http://schemas.openxmlformats.org/officeDocument/2006/relationships/customXml" Target="../customXml/item256.xml"/><Relationship Id="rId463" Type="http://schemas.openxmlformats.org/officeDocument/2006/relationships/customXml" Target="../customXml/item463.xml"/><Relationship Id="rId670" Type="http://schemas.openxmlformats.org/officeDocument/2006/relationships/customXml" Target="../customXml/item670.xml"/><Relationship Id="rId1093" Type="http://schemas.openxmlformats.org/officeDocument/2006/relationships/customXml" Target="../customXml/item1093.xml"/><Relationship Id="rId2144" Type="http://schemas.openxmlformats.org/officeDocument/2006/relationships/customXml" Target="../customXml/item2144.xml"/><Relationship Id="rId2351" Type="http://schemas.openxmlformats.org/officeDocument/2006/relationships/customXml" Target="../customXml/item2351.xml"/><Relationship Id="rId3402" Type="http://schemas.openxmlformats.org/officeDocument/2006/relationships/customXml" Target="../customXml/item3402.xml"/><Relationship Id="rId116" Type="http://schemas.openxmlformats.org/officeDocument/2006/relationships/customXml" Target="../customXml/item116.xml"/><Relationship Id="rId323" Type="http://schemas.openxmlformats.org/officeDocument/2006/relationships/customXml" Target="../customXml/item323.xml"/><Relationship Id="rId530" Type="http://schemas.openxmlformats.org/officeDocument/2006/relationships/customXml" Target="../customXml/item530.xml"/><Relationship Id="rId1160" Type="http://schemas.openxmlformats.org/officeDocument/2006/relationships/customXml" Target="../customXml/item1160.xml"/><Relationship Id="rId2004" Type="http://schemas.openxmlformats.org/officeDocument/2006/relationships/customXml" Target="../customXml/item2004.xml"/><Relationship Id="rId2211" Type="http://schemas.openxmlformats.org/officeDocument/2006/relationships/customXml" Target="../customXml/item2211.xml"/><Relationship Id="rId1020" Type="http://schemas.openxmlformats.org/officeDocument/2006/relationships/customXml" Target="../customXml/item1020.xml"/><Relationship Id="rId1977" Type="http://schemas.openxmlformats.org/officeDocument/2006/relationships/customXml" Target="../customXml/item1977.xml"/><Relationship Id="rId1837" Type="http://schemas.openxmlformats.org/officeDocument/2006/relationships/customXml" Target="../customXml/item1837.xml"/><Relationship Id="rId3192" Type="http://schemas.openxmlformats.org/officeDocument/2006/relationships/customXml" Target="../customXml/item3192.xml"/><Relationship Id="rId3052" Type="http://schemas.openxmlformats.org/officeDocument/2006/relationships/customXml" Target="../customXml/item3052.xml"/><Relationship Id="rId180" Type="http://schemas.openxmlformats.org/officeDocument/2006/relationships/customXml" Target="../customXml/item180.xml"/><Relationship Id="rId1904" Type="http://schemas.openxmlformats.org/officeDocument/2006/relationships/customXml" Target="../customXml/item1904.xml"/><Relationship Id="rId997" Type="http://schemas.openxmlformats.org/officeDocument/2006/relationships/customXml" Target="../customXml/item997.xml"/><Relationship Id="rId2678" Type="http://schemas.openxmlformats.org/officeDocument/2006/relationships/customXml" Target="../customXml/item2678.xml"/><Relationship Id="rId2885" Type="http://schemas.openxmlformats.org/officeDocument/2006/relationships/customXml" Target="../customXml/item2885.xml"/><Relationship Id="rId857" Type="http://schemas.openxmlformats.org/officeDocument/2006/relationships/customXml" Target="../customXml/item857.xml"/><Relationship Id="rId1487" Type="http://schemas.openxmlformats.org/officeDocument/2006/relationships/customXml" Target="../customXml/item1487.xml"/><Relationship Id="rId1694" Type="http://schemas.openxmlformats.org/officeDocument/2006/relationships/customXml" Target="../customXml/item1694.xml"/><Relationship Id="rId2538" Type="http://schemas.openxmlformats.org/officeDocument/2006/relationships/customXml" Target="../customXml/item2538.xml"/><Relationship Id="rId2745" Type="http://schemas.openxmlformats.org/officeDocument/2006/relationships/customXml" Target="../customXml/item2745.xml"/><Relationship Id="rId2952" Type="http://schemas.openxmlformats.org/officeDocument/2006/relationships/customXml" Target="../customXml/item2952.xml"/><Relationship Id="rId717" Type="http://schemas.openxmlformats.org/officeDocument/2006/relationships/customXml" Target="../customXml/item717.xml"/><Relationship Id="rId924" Type="http://schemas.openxmlformats.org/officeDocument/2006/relationships/customXml" Target="../customXml/item924.xml"/><Relationship Id="rId1347" Type="http://schemas.openxmlformats.org/officeDocument/2006/relationships/customXml" Target="../customXml/item1347.xml"/><Relationship Id="rId1554" Type="http://schemas.openxmlformats.org/officeDocument/2006/relationships/customXml" Target="../customXml/item1554.xml"/><Relationship Id="rId1761" Type="http://schemas.openxmlformats.org/officeDocument/2006/relationships/customXml" Target="../customXml/item1761.xml"/><Relationship Id="rId2605" Type="http://schemas.openxmlformats.org/officeDocument/2006/relationships/customXml" Target="../customXml/item2605.xml"/><Relationship Id="rId2812" Type="http://schemas.openxmlformats.org/officeDocument/2006/relationships/customXml" Target="../customXml/item2812.xml"/><Relationship Id="rId53" Type="http://schemas.openxmlformats.org/officeDocument/2006/relationships/customXml" Target="../customXml/item53.xml"/><Relationship Id="rId1207" Type="http://schemas.openxmlformats.org/officeDocument/2006/relationships/customXml" Target="../customXml/item1207.xml"/><Relationship Id="rId1414" Type="http://schemas.openxmlformats.org/officeDocument/2006/relationships/customXml" Target="../customXml/item1414.xml"/><Relationship Id="rId1621" Type="http://schemas.openxmlformats.org/officeDocument/2006/relationships/customXml" Target="../customXml/item1621.xml"/><Relationship Id="rId3379" Type="http://schemas.openxmlformats.org/officeDocument/2006/relationships/customXml" Target="../customXml/item3379.xml"/><Relationship Id="rId2188" Type="http://schemas.openxmlformats.org/officeDocument/2006/relationships/customXml" Target="../customXml/item2188.xml"/><Relationship Id="rId2395" Type="http://schemas.openxmlformats.org/officeDocument/2006/relationships/customXml" Target="../customXml/item2395.xml"/><Relationship Id="rId3239" Type="http://schemas.openxmlformats.org/officeDocument/2006/relationships/customXml" Target="../customXml/item3239.xml"/><Relationship Id="rId3446" Type="http://schemas.openxmlformats.org/officeDocument/2006/relationships/customXml" Target="../customXml/item3446.xml"/><Relationship Id="rId367" Type="http://schemas.openxmlformats.org/officeDocument/2006/relationships/customXml" Target="../customXml/item367.xml"/><Relationship Id="rId574" Type="http://schemas.openxmlformats.org/officeDocument/2006/relationships/customXml" Target="../customXml/item574.xml"/><Relationship Id="rId2048" Type="http://schemas.openxmlformats.org/officeDocument/2006/relationships/customXml" Target="../customXml/item2048.xml"/><Relationship Id="rId2255" Type="http://schemas.openxmlformats.org/officeDocument/2006/relationships/customXml" Target="../customXml/item2255.xml"/><Relationship Id="rId227" Type="http://schemas.openxmlformats.org/officeDocument/2006/relationships/customXml" Target="../customXml/item227.xml"/><Relationship Id="rId781" Type="http://schemas.openxmlformats.org/officeDocument/2006/relationships/customXml" Target="../customXml/item781.xml"/><Relationship Id="rId2462" Type="http://schemas.openxmlformats.org/officeDocument/2006/relationships/customXml" Target="../customXml/item2462.xml"/><Relationship Id="rId3306" Type="http://schemas.openxmlformats.org/officeDocument/2006/relationships/customXml" Target="../customXml/item3306.xml"/><Relationship Id="rId3513" Type="http://schemas.openxmlformats.org/officeDocument/2006/relationships/customXml" Target="../customXml/item3513.xml"/><Relationship Id="rId434" Type="http://schemas.openxmlformats.org/officeDocument/2006/relationships/customXml" Target="../customXml/item434.xml"/><Relationship Id="rId641" Type="http://schemas.openxmlformats.org/officeDocument/2006/relationships/customXml" Target="../customXml/item641.xml"/><Relationship Id="rId1064" Type="http://schemas.openxmlformats.org/officeDocument/2006/relationships/customXml" Target="../customXml/item1064.xml"/><Relationship Id="rId1271" Type="http://schemas.openxmlformats.org/officeDocument/2006/relationships/customXml" Target="../customXml/item1271.xml"/><Relationship Id="rId2115" Type="http://schemas.openxmlformats.org/officeDocument/2006/relationships/customXml" Target="../customXml/item2115.xml"/><Relationship Id="rId2322" Type="http://schemas.openxmlformats.org/officeDocument/2006/relationships/customXml" Target="../customXml/item2322.xml"/><Relationship Id="rId501" Type="http://schemas.openxmlformats.org/officeDocument/2006/relationships/customXml" Target="../customXml/item501.xml"/><Relationship Id="rId1131" Type="http://schemas.openxmlformats.org/officeDocument/2006/relationships/customXml" Target="../customXml/item1131.xml"/><Relationship Id="rId3096" Type="http://schemas.openxmlformats.org/officeDocument/2006/relationships/customXml" Target="../customXml/item3096.xml"/><Relationship Id="rId1948" Type="http://schemas.openxmlformats.org/officeDocument/2006/relationships/customXml" Target="../customXml/item1948.xml"/><Relationship Id="rId3163" Type="http://schemas.openxmlformats.org/officeDocument/2006/relationships/customXml" Target="../customXml/item3163.xml"/><Relationship Id="rId3370" Type="http://schemas.openxmlformats.org/officeDocument/2006/relationships/customXml" Target="../customXml/item3370.xml"/><Relationship Id="rId291" Type="http://schemas.openxmlformats.org/officeDocument/2006/relationships/customXml" Target="../customXml/item291.xml"/><Relationship Id="rId1808" Type="http://schemas.openxmlformats.org/officeDocument/2006/relationships/customXml" Target="../customXml/item1808.xml"/><Relationship Id="rId3023" Type="http://schemas.openxmlformats.org/officeDocument/2006/relationships/customXml" Target="../customXml/item3023.xml"/><Relationship Id="rId151" Type="http://schemas.openxmlformats.org/officeDocument/2006/relationships/customXml" Target="../customXml/item151.xml"/><Relationship Id="rId3230" Type="http://schemas.openxmlformats.org/officeDocument/2006/relationships/customXml" Target="../customXml/item3230.xml"/><Relationship Id="rId2789" Type="http://schemas.openxmlformats.org/officeDocument/2006/relationships/customXml" Target="../customXml/item2789.xml"/><Relationship Id="rId2996" Type="http://schemas.openxmlformats.org/officeDocument/2006/relationships/customXml" Target="../customXml/item2996.xml"/><Relationship Id="rId968" Type="http://schemas.openxmlformats.org/officeDocument/2006/relationships/customXml" Target="../customXml/item968.xml"/><Relationship Id="rId1598" Type="http://schemas.openxmlformats.org/officeDocument/2006/relationships/customXml" Target="../customXml/item1598.xml"/><Relationship Id="rId2649" Type="http://schemas.openxmlformats.org/officeDocument/2006/relationships/customXml" Target="../customXml/item2649.xml"/><Relationship Id="rId2856" Type="http://schemas.openxmlformats.org/officeDocument/2006/relationships/customXml" Target="../customXml/item2856.xml"/><Relationship Id="rId97" Type="http://schemas.openxmlformats.org/officeDocument/2006/relationships/customXml" Target="../customXml/item97.xml"/><Relationship Id="rId828" Type="http://schemas.openxmlformats.org/officeDocument/2006/relationships/customXml" Target="../customXml/item828.xml"/><Relationship Id="rId1458" Type="http://schemas.openxmlformats.org/officeDocument/2006/relationships/customXml" Target="../customXml/item1458.xml"/><Relationship Id="rId1665" Type="http://schemas.openxmlformats.org/officeDocument/2006/relationships/customXml" Target="../customXml/item1665.xml"/><Relationship Id="rId1872" Type="http://schemas.openxmlformats.org/officeDocument/2006/relationships/customXml" Target="../customXml/item1872.xml"/><Relationship Id="rId2509" Type="http://schemas.openxmlformats.org/officeDocument/2006/relationships/customXml" Target="../customXml/item2509.xml"/><Relationship Id="rId2716" Type="http://schemas.openxmlformats.org/officeDocument/2006/relationships/customXml" Target="../customXml/item2716.xml"/><Relationship Id="rId1318" Type="http://schemas.openxmlformats.org/officeDocument/2006/relationships/customXml" Target="../customXml/item1318.xml"/><Relationship Id="rId1525" Type="http://schemas.openxmlformats.org/officeDocument/2006/relationships/customXml" Target="../customXml/item1525.xml"/><Relationship Id="rId2923" Type="http://schemas.openxmlformats.org/officeDocument/2006/relationships/customXml" Target="../customXml/item2923.xml"/><Relationship Id="rId1732" Type="http://schemas.openxmlformats.org/officeDocument/2006/relationships/customXml" Target="../customXml/item1732.xml"/><Relationship Id="rId24" Type="http://schemas.openxmlformats.org/officeDocument/2006/relationships/customXml" Target="../customXml/item24.xml"/><Relationship Id="rId2299" Type="http://schemas.openxmlformats.org/officeDocument/2006/relationships/customXml" Target="../customXml/item2299.xml"/><Relationship Id="rId3557" Type="http://schemas.openxmlformats.org/officeDocument/2006/relationships/slide" Target="slides/slide9.xml"/><Relationship Id="rId478" Type="http://schemas.openxmlformats.org/officeDocument/2006/relationships/customXml" Target="../customXml/item478.xml"/><Relationship Id="rId685" Type="http://schemas.openxmlformats.org/officeDocument/2006/relationships/customXml" Target="../customXml/item685.xml"/><Relationship Id="rId892" Type="http://schemas.openxmlformats.org/officeDocument/2006/relationships/customXml" Target="../customXml/item892.xml"/><Relationship Id="rId2159" Type="http://schemas.openxmlformats.org/officeDocument/2006/relationships/customXml" Target="../customXml/item2159.xml"/><Relationship Id="rId2366" Type="http://schemas.openxmlformats.org/officeDocument/2006/relationships/customXml" Target="../customXml/item2366.xml"/><Relationship Id="rId2573" Type="http://schemas.openxmlformats.org/officeDocument/2006/relationships/customXml" Target="../customXml/item2573.xml"/><Relationship Id="rId2780" Type="http://schemas.openxmlformats.org/officeDocument/2006/relationships/customXml" Target="../customXml/item2780.xml"/><Relationship Id="rId3417" Type="http://schemas.openxmlformats.org/officeDocument/2006/relationships/customXml" Target="../customXml/item3417.xml"/><Relationship Id="rId338" Type="http://schemas.openxmlformats.org/officeDocument/2006/relationships/customXml" Target="../customXml/item338.xml"/><Relationship Id="rId545" Type="http://schemas.openxmlformats.org/officeDocument/2006/relationships/customXml" Target="../customXml/item545.xml"/><Relationship Id="rId752" Type="http://schemas.openxmlformats.org/officeDocument/2006/relationships/customXml" Target="../customXml/item752.xml"/><Relationship Id="rId1175" Type="http://schemas.openxmlformats.org/officeDocument/2006/relationships/customXml" Target="../customXml/item1175.xml"/><Relationship Id="rId1382" Type="http://schemas.openxmlformats.org/officeDocument/2006/relationships/customXml" Target="../customXml/item1382.xml"/><Relationship Id="rId2019" Type="http://schemas.openxmlformats.org/officeDocument/2006/relationships/customXml" Target="../customXml/item2019.xml"/><Relationship Id="rId2226" Type="http://schemas.openxmlformats.org/officeDocument/2006/relationships/customXml" Target="../customXml/item2226.xml"/><Relationship Id="rId2433" Type="http://schemas.openxmlformats.org/officeDocument/2006/relationships/customXml" Target="../customXml/item2433.xml"/><Relationship Id="rId2640" Type="http://schemas.openxmlformats.org/officeDocument/2006/relationships/customXml" Target="../customXml/item2640.xml"/><Relationship Id="rId405" Type="http://schemas.openxmlformats.org/officeDocument/2006/relationships/customXml" Target="../customXml/item405.xml"/><Relationship Id="rId612" Type="http://schemas.openxmlformats.org/officeDocument/2006/relationships/customXml" Target="../customXml/item612.xml"/><Relationship Id="rId1035" Type="http://schemas.openxmlformats.org/officeDocument/2006/relationships/customXml" Target="../customXml/item1035.xml"/><Relationship Id="rId1242" Type="http://schemas.openxmlformats.org/officeDocument/2006/relationships/customXml" Target="../customXml/item1242.xml"/><Relationship Id="rId2500" Type="http://schemas.openxmlformats.org/officeDocument/2006/relationships/customXml" Target="../customXml/item2500.xml"/><Relationship Id="rId1102" Type="http://schemas.openxmlformats.org/officeDocument/2006/relationships/customXml" Target="../customXml/item1102.xml"/><Relationship Id="rId3067" Type="http://schemas.openxmlformats.org/officeDocument/2006/relationships/customXml" Target="../customXml/item3067.xml"/><Relationship Id="rId3274" Type="http://schemas.openxmlformats.org/officeDocument/2006/relationships/customXml" Target="../customXml/item3274.xml"/><Relationship Id="rId195" Type="http://schemas.openxmlformats.org/officeDocument/2006/relationships/customXml" Target="../customXml/item195.xml"/><Relationship Id="rId1919" Type="http://schemas.openxmlformats.org/officeDocument/2006/relationships/customXml" Target="../customXml/item1919.xml"/><Relationship Id="rId3481" Type="http://schemas.openxmlformats.org/officeDocument/2006/relationships/customXml" Target="../customXml/item3481.xml"/><Relationship Id="rId2083" Type="http://schemas.openxmlformats.org/officeDocument/2006/relationships/customXml" Target="../customXml/item2083.xml"/><Relationship Id="rId2290" Type="http://schemas.openxmlformats.org/officeDocument/2006/relationships/customXml" Target="../customXml/item2290.xml"/><Relationship Id="rId3134" Type="http://schemas.openxmlformats.org/officeDocument/2006/relationships/customXml" Target="../customXml/item3134.xml"/><Relationship Id="rId3341" Type="http://schemas.openxmlformats.org/officeDocument/2006/relationships/customXml" Target="../customXml/item3341.xml"/><Relationship Id="rId262" Type="http://schemas.openxmlformats.org/officeDocument/2006/relationships/customXml" Target="../customXml/item262.xml"/><Relationship Id="rId2150" Type="http://schemas.openxmlformats.org/officeDocument/2006/relationships/customXml" Target="../customXml/item2150.xml"/><Relationship Id="rId3201" Type="http://schemas.openxmlformats.org/officeDocument/2006/relationships/customXml" Target="../customXml/item3201.xml"/><Relationship Id="rId122" Type="http://schemas.openxmlformats.org/officeDocument/2006/relationships/customXml" Target="../customXml/item122.xml"/><Relationship Id="rId2010" Type="http://schemas.openxmlformats.org/officeDocument/2006/relationships/customXml" Target="../customXml/item2010.xml"/><Relationship Id="rId1569" Type="http://schemas.openxmlformats.org/officeDocument/2006/relationships/customXml" Target="../customXml/item1569.xml"/><Relationship Id="rId2967" Type="http://schemas.openxmlformats.org/officeDocument/2006/relationships/customXml" Target="../customXml/item2967.xml"/><Relationship Id="rId939" Type="http://schemas.openxmlformats.org/officeDocument/2006/relationships/customXml" Target="../customXml/item939.xml"/><Relationship Id="rId1776" Type="http://schemas.openxmlformats.org/officeDocument/2006/relationships/customXml" Target="../customXml/item1776.xml"/><Relationship Id="rId1983" Type="http://schemas.openxmlformats.org/officeDocument/2006/relationships/customXml" Target="../customXml/item1983.xml"/><Relationship Id="rId2827" Type="http://schemas.openxmlformats.org/officeDocument/2006/relationships/customXml" Target="../customXml/item2827.xml"/><Relationship Id="rId68" Type="http://schemas.openxmlformats.org/officeDocument/2006/relationships/customXml" Target="../customXml/item68.xml"/><Relationship Id="rId1429" Type="http://schemas.openxmlformats.org/officeDocument/2006/relationships/customXml" Target="../customXml/item1429.xml"/><Relationship Id="rId1636" Type="http://schemas.openxmlformats.org/officeDocument/2006/relationships/customXml" Target="../customXml/item1636.xml"/><Relationship Id="rId1843" Type="http://schemas.openxmlformats.org/officeDocument/2006/relationships/customXml" Target="../customXml/item1843.xml"/><Relationship Id="rId1703" Type="http://schemas.openxmlformats.org/officeDocument/2006/relationships/customXml" Target="../customXml/item1703.xml"/><Relationship Id="rId1910" Type="http://schemas.openxmlformats.org/officeDocument/2006/relationships/customXml" Target="../customXml/item1910.xml"/><Relationship Id="rId589" Type="http://schemas.openxmlformats.org/officeDocument/2006/relationships/customXml" Target="../customXml/item589.xml"/><Relationship Id="rId796" Type="http://schemas.openxmlformats.org/officeDocument/2006/relationships/customXml" Target="../customXml/item796.xml"/><Relationship Id="rId2477" Type="http://schemas.openxmlformats.org/officeDocument/2006/relationships/customXml" Target="../customXml/item2477.xml"/><Relationship Id="rId2684" Type="http://schemas.openxmlformats.org/officeDocument/2006/relationships/customXml" Target="../customXml/item2684.xml"/><Relationship Id="rId3528" Type="http://schemas.openxmlformats.org/officeDocument/2006/relationships/customXml" Target="../customXml/item3528.xml"/><Relationship Id="rId449" Type="http://schemas.openxmlformats.org/officeDocument/2006/relationships/customXml" Target="../customXml/item449.xml"/><Relationship Id="rId656" Type="http://schemas.openxmlformats.org/officeDocument/2006/relationships/customXml" Target="../customXml/item656.xml"/><Relationship Id="rId863" Type="http://schemas.openxmlformats.org/officeDocument/2006/relationships/customXml" Target="../customXml/item863.xml"/><Relationship Id="rId1079" Type="http://schemas.openxmlformats.org/officeDocument/2006/relationships/customXml" Target="../customXml/item1079.xml"/><Relationship Id="rId1286" Type="http://schemas.openxmlformats.org/officeDocument/2006/relationships/customXml" Target="../customXml/item1286.xml"/><Relationship Id="rId1493" Type="http://schemas.openxmlformats.org/officeDocument/2006/relationships/customXml" Target="../customXml/item1493.xml"/><Relationship Id="rId2337" Type="http://schemas.openxmlformats.org/officeDocument/2006/relationships/customXml" Target="../customXml/item2337.xml"/><Relationship Id="rId2544" Type="http://schemas.openxmlformats.org/officeDocument/2006/relationships/customXml" Target="../customXml/item2544.xml"/><Relationship Id="rId2891" Type="http://schemas.openxmlformats.org/officeDocument/2006/relationships/customXml" Target="../customXml/item2891.xml"/><Relationship Id="rId309" Type="http://schemas.openxmlformats.org/officeDocument/2006/relationships/customXml" Target="../customXml/item309.xml"/><Relationship Id="rId516" Type="http://schemas.openxmlformats.org/officeDocument/2006/relationships/customXml" Target="../customXml/item516.xml"/><Relationship Id="rId1146" Type="http://schemas.openxmlformats.org/officeDocument/2006/relationships/customXml" Target="../customXml/item1146.xml"/><Relationship Id="rId2751" Type="http://schemas.openxmlformats.org/officeDocument/2006/relationships/customXml" Target="../customXml/item2751.xml"/><Relationship Id="rId723" Type="http://schemas.openxmlformats.org/officeDocument/2006/relationships/customXml" Target="../customXml/item723.xml"/><Relationship Id="rId930" Type="http://schemas.openxmlformats.org/officeDocument/2006/relationships/customXml" Target="../customXml/item930.xml"/><Relationship Id="rId1006" Type="http://schemas.openxmlformats.org/officeDocument/2006/relationships/customXml" Target="../customXml/item1006.xml"/><Relationship Id="rId1353" Type="http://schemas.openxmlformats.org/officeDocument/2006/relationships/customXml" Target="../customXml/item1353.xml"/><Relationship Id="rId1560" Type="http://schemas.openxmlformats.org/officeDocument/2006/relationships/customXml" Target="../customXml/item1560.xml"/><Relationship Id="rId2404" Type="http://schemas.openxmlformats.org/officeDocument/2006/relationships/customXml" Target="../customXml/item2404.xml"/><Relationship Id="rId2611" Type="http://schemas.openxmlformats.org/officeDocument/2006/relationships/customXml" Target="../customXml/item2611.xml"/><Relationship Id="rId1213" Type="http://schemas.openxmlformats.org/officeDocument/2006/relationships/customXml" Target="../customXml/item1213.xml"/><Relationship Id="rId1420" Type="http://schemas.openxmlformats.org/officeDocument/2006/relationships/customXml" Target="../customXml/item1420.xml"/><Relationship Id="rId3178" Type="http://schemas.openxmlformats.org/officeDocument/2006/relationships/customXml" Target="../customXml/item3178.xml"/><Relationship Id="rId3385" Type="http://schemas.openxmlformats.org/officeDocument/2006/relationships/customXml" Target="../customXml/item3385.xml"/><Relationship Id="rId2194" Type="http://schemas.openxmlformats.org/officeDocument/2006/relationships/customXml" Target="../customXml/item2194.xml"/><Relationship Id="rId3038" Type="http://schemas.openxmlformats.org/officeDocument/2006/relationships/customXml" Target="../customXml/item3038.xml"/><Relationship Id="rId3245" Type="http://schemas.openxmlformats.org/officeDocument/2006/relationships/customXml" Target="../customXml/item3245.xml"/><Relationship Id="rId3452" Type="http://schemas.openxmlformats.org/officeDocument/2006/relationships/customXml" Target="../customXml/item3452.xml"/><Relationship Id="rId166" Type="http://schemas.openxmlformats.org/officeDocument/2006/relationships/customXml" Target="../customXml/item166.xml"/><Relationship Id="rId373" Type="http://schemas.openxmlformats.org/officeDocument/2006/relationships/customXml" Target="../customXml/item373.xml"/><Relationship Id="rId580" Type="http://schemas.openxmlformats.org/officeDocument/2006/relationships/customXml" Target="../customXml/item580.xml"/><Relationship Id="rId2054" Type="http://schemas.openxmlformats.org/officeDocument/2006/relationships/customXml" Target="../customXml/item2054.xml"/><Relationship Id="rId2261" Type="http://schemas.openxmlformats.org/officeDocument/2006/relationships/customXml" Target="../customXml/item2261.xml"/><Relationship Id="rId3105" Type="http://schemas.openxmlformats.org/officeDocument/2006/relationships/customXml" Target="../customXml/item3105.xml"/><Relationship Id="rId3312" Type="http://schemas.openxmlformats.org/officeDocument/2006/relationships/customXml" Target="../customXml/item3312.xml"/><Relationship Id="rId233" Type="http://schemas.openxmlformats.org/officeDocument/2006/relationships/customXml" Target="../customXml/item233.xml"/><Relationship Id="rId440" Type="http://schemas.openxmlformats.org/officeDocument/2006/relationships/customXml" Target="../customXml/item440.xml"/><Relationship Id="rId1070" Type="http://schemas.openxmlformats.org/officeDocument/2006/relationships/customXml" Target="../customXml/item1070.xml"/><Relationship Id="rId2121" Type="http://schemas.openxmlformats.org/officeDocument/2006/relationships/customXml" Target="../customXml/item2121.xml"/><Relationship Id="rId300" Type="http://schemas.openxmlformats.org/officeDocument/2006/relationships/customXml" Target="../customXml/item300.xml"/><Relationship Id="rId1887" Type="http://schemas.openxmlformats.org/officeDocument/2006/relationships/customXml" Target="../customXml/item1887.xml"/><Relationship Id="rId2938" Type="http://schemas.openxmlformats.org/officeDocument/2006/relationships/customXml" Target="../customXml/item2938.xml"/><Relationship Id="rId1747" Type="http://schemas.openxmlformats.org/officeDocument/2006/relationships/customXml" Target="../customXml/item1747.xml"/><Relationship Id="rId1954" Type="http://schemas.openxmlformats.org/officeDocument/2006/relationships/customXml" Target="../customXml/item1954.xml"/><Relationship Id="rId39" Type="http://schemas.openxmlformats.org/officeDocument/2006/relationships/customXml" Target="../customXml/item39.xml"/><Relationship Id="rId1607" Type="http://schemas.openxmlformats.org/officeDocument/2006/relationships/customXml" Target="../customXml/item1607.xml"/><Relationship Id="rId1814" Type="http://schemas.openxmlformats.org/officeDocument/2006/relationships/customXml" Target="../customXml/item1814.xml"/><Relationship Id="rId2588" Type="http://schemas.openxmlformats.org/officeDocument/2006/relationships/customXml" Target="../customXml/item2588.xml"/><Relationship Id="rId1397" Type="http://schemas.openxmlformats.org/officeDocument/2006/relationships/customXml" Target="../customXml/item1397.xml"/><Relationship Id="rId2795" Type="http://schemas.openxmlformats.org/officeDocument/2006/relationships/customXml" Target="../customXml/item2795.xml"/><Relationship Id="rId767" Type="http://schemas.openxmlformats.org/officeDocument/2006/relationships/customXml" Target="../customXml/item767.xml"/><Relationship Id="rId974" Type="http://schemas.openxmlformats.org/officeDocument/2006/relationships/customXml" Target="../customXml/item974.xml"/><Relationship Id="rId2448" Type="http://schemas.openxmlformats.org/officeDocument/2006/relationships/customXml" Target="../customXml/item2448.xml"/><Relationship Id="rId2655" Type="http://schemas.openxmlformats.org/officeDocument/2006/relationships/customXml" Target="../customXml/item2655.xml"/><Relationship Id="rId2862" Type="http://schemas.openxmlformats.org/officeDocument/2006/relationships/customXml" Target="../customXml/item2862.xml"/><Relationship Id="rId627" Type="http://schemas.openxmlformats.org/officeDocument/2006/relationships/customXml" Target="../customXml/item627.xml"/><Relationship Id="rId834" Type="http://schemas.openxmlformats.org/officeDocument/2006/relationships/customXml" Target="../customXml/item834.xml"/><Relationship Id="rId1257" Type="http://schemas.openxmlformats.org/officeDocument/2006/relationships/customXml" Target="../customXml/item1257.xml"/><Relationship Id="rId1464" Type="http://schemas.openxmlformats.org/officeDocument/2006/relationships/customXml" Target="../customXml/item1464.xml"/><Relationship Id="rId1671" Type="http://schemas.openxmlformats.org/officeDocument/2006/relationships/customXml" Target="../customXml/item1671.xml"/><Relationship Id="rId2308" Type="http://schemas.openxmlformats.org/officeDocument/2006/relationships/customXml" Target="../customXml/item2308.xml"/><Relationship Id="rId2515" Type="http://schemas.openxmlformats.org/officeDocument/2006/relationships/customXml" Target="../customXml/item2515.xml"/><Relationship Id="rId2722" Type="http://schemas.openxmlformats.org/officeDocument/2006/relationships/customXml" Target="../customXml/item2722.xml"/><Relationship Id="rId901" Type="http://schemas.openxmlformats.org/officeDocument/2006/relationships/customXml" Target="../customXml/item901.xml"/><Relationship Id="rId1117" Type="http://schemas.openxmlformats.org/officeDocument/2006/relationships/customXml" Target="../customXml/item1117.xml"/><Relationship Id="rId1324" Type="http://schemas.openxmlformats.org/officeDocument/2006/relationships/customXml" Target="../customXml/item1324.xml"/><Relationship Id="rId1531" Type="http://schemas.openxmlformats.org/officeDocument/2006/relationships/customXml" Target="../customXml/item1531.xml"/><Relationship Id="rId30" Type="http://schemas.openxmlformats.org/officeDocument/2006/relationships/customXml" Target="../customXml/item30.xml"/><Relationship Id="rId3289" Type="http://schemas.openxmlformats.org/officeDocument/2006/relationships/customXml" Target="../customXml/item3289.xml"/><Relationship Id="rId3496" Type="http://schemas.openxmlformats.org/officeDocument/2006/relationships/customXml" Target="../customXml/item3496.xml"/><Relationship Id="rId2098" Type="http://schemas.openxmlformats.org/officeDocument/2006/relationships/customXml" Target="../customXml/item2098.xml"/><Relationship Id="rId3149" Type="http://schemas.openxmlformats.org/officeDocument/2006/relationships/customXml" Target="../customXml/item3149.xml"/><Relationship Id="rId3356" Type="http://schemas.openxmlformats.org/officeDocument/2006/relationships/customXml" Target="../customXml/item3356.xml"/><Relationship Id="rId3563" Type="http://schemas.openxmlformats.org/officeDocument/2006/relationships/slide" Target="slides/slide15.xml"/><Relationship Id="rId277" Type="http://schemas.openxmlformats.org/officeDocument/2006/relationships/customXml" Target="../customXml/item277.xml"/><Relationship Id="rId484" Type="http://schemas.openxmlformats.org/officeDocument/2006/relationships/customXml" Target="../customXml/item484.xml"/><Relationship Id="rId2165" Type="http://schemas.openxmlformats.org/officeDocument/2006/relationships/customXml" Target="../customXml/item2165.xml"/><Relationship Id="rId3009" Type="http://schemas.openxmlformats.org/officeDocument/2006/relationships/customXml" Target="../customXml/item3009.xml"/><Relationship Id="rId3216" Type="http://schemas.openxmlformats.org/officeDocument/2006/relationships/customXml" Target="../customXml/item3216.xml"/><Relationship Id="rId137" Type="http://schemas.openxmlformats.org/officeDocument/2006/relationships/customXml" Target="../customXml/item137.xml"/><Relationship Id="rId344" Type="http://schemas.openxmlformats.org/officeDocument/2006/relationships/customXml" Target="../customXml/item344.xml"/><Relationship Id="rId691" Type="http://schemas.openxmlformats.org/officeDocument/2006/relationships/customXml" Target="../customXml/item691.xml"/><Relationship Id="rId2025" Type="http://schemas.openxmlformats.org/officeDocument/2006/relationships/customXml" Target="../customXml/item2025.xml"/><Relationship Id="rId2372" Type="http://schemas.openxmlformats.org/officeDocument/2006/relationships/customXml" Target="../customXml/item2372.xml"/><Relationship Id="rId3423" Type="http://schemas.openxmlformats.org/officeDocument/2006/relationships/customXml" Target="../customXml/item3423.xml"/><Relationship Id="rId551" Type="http://schemas.openxmlformats.org/officeDocument/2006/relationships/customXml" Target="../customXml/item551.xml"/><Relationship Id="rId1181" Type="http://schemas.openxmlformats.org/officeDocument/2006/relationships/customXml" Target="../customXml/item1181.xml"/><Relationship Id="rId2232" Type="http://schemas.openxmlformats.org/officeDocument/2006/relationships/customXml" Target="../customXml/item2232.xml"/><Relationship Id="rId204" Type="http://schemas.openxmlformats.org/officeDocument/2006/relationships/customXml" Target="../customXml/item204.xml"/><Relationship Id="rId411" Type="http://schemas.openxmlformats.org/officeDocument/2006/relationships/customXml" Target="../customXml/item411.xml"/><Relationship Id="rId1041" Type="http://schemas.openxmlformats.org/officeDocument/2006/relationships/customXml" Target="../customXml/item1041.xml"/><Relationship Id="rId1998" Type="http://schemas.openxmlformats.org/officeDocument/2006/relationships/customXml" Target="../customXml/item1998.xml"/></Relationships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Header Placeholder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A84D5AC0-5001-4BE9-8BE6-B1594DEEE99B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4" name="Slide Image Placeholder 3"/>
          <p:cNvSpPr>
            <a:spLocks noGrp="1" noRot="1" noChangeAspect="1"/>
          </p:cNvSpPr>
          <p:nvPr>
            <p:ph type="sldImg" idx="2"/>
          </p:nvPr>
        </p:nvSpPr>
        <p:spPr>
          <a:xfrm>
            <a:off x="1143000" y="685800"/>
            <a:ext cx="4572000" cy="34290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endParaRPr lang="en-US"/>
          </a:p>
        </p:txBody>
      </p:sp>
      <p:sp>
        <p:nvSpPr>
          <p:cNvPr id="5" name="Notes Placeholder 4"/>
          <p:cNvSpPr>
            <a:spLocks noGrp="1"/>
          </p:cNvSpPr>
          <p:nvPr>
            <p:ph type="body" sz="quarter" idx="3"/>
          </p:nvPr>
        </p:nvSpPr>
        <p:spPr>
          <a:xfrm>
            <a:off x="685800" y="4343400"/>
            <a:ext cx="5486400" cy="4114800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7200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fld id="{4D778EE6-B3D0-4DC2-B898-97695F0F6677}" type="slidenum">
              <a:rPr lang="en-US" smtClean="0"/>
              <a:pPr/>
              <a:t>‹#›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289711940"/>
      </p:ext>
    </p:extLst>
  </p:cSld>
  <p:clrMap bg1="lt1" tx1="dk1" bg2="lt2" tx2="dk2" accent1="accent1" accent2="accent2" accent3="accent3" accent4="accent4" accent5="accent5" accent6="accent6" hlink="hlink" folHlink="folHlink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8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D778EE6-B3D0-4DC2-B898-97695F0F6677}" type="slidenum">
              <a:rPr lang="en-US" smtClean="0"/>
              <a:pPr/>
              <a:t>1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2747338325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Slide Image Placeholder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Notes Placeholder 2"/>
          <p:cNvSpPr>
            <a:spLocks noGrp="1"/>
          </p:cNvSpPr>
          <p:nvPr>
            <p:ph type="body" idx="1"/>
          </p:nvPr>
        </p:nvSpPr>
        <p:spPr/>
        <p:txBody>
          <a:bodyPr>
            <a:normAutofit/>
          </a:bodyPr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0"/>
          </p:nvPr>
        </p:nvSpPr>
        <p:spPr/>
        <p:txBody>
          <a:bodyPr/>
          <a:lstStyle/>
          <a:p>
            <a:fld id="{4D778EE6-B3D0-4DC2-B898-97695F0F6677}" type="slidenum">
              <a:rPr lang="en-US" smtClean="0"/>
              <a:pPr/>
              <a:t>18</a:t>
            </a:fld>
            <a:endParaRPr lang="en-US"/>
          </a:p>
        </p:txBody>
      </p:sp>
    </p:spTree>
    <p:extLst>
      <p:ext uri="{BB962C8B-B14F-4D97-AF65-F5344CB8AC3E}">
        <p14:creationId xmlns:p14="http://schemas.microsoft.com/office/powerpoint/2010/main" val="312230549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type="title" preserve="1">
  <p:cSld name="Title Sl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ctrTitle"/>
          </p:nvPr>
        </p:nvSpPr>
        <p:spPr>
          <a:xfrm>
            <a:off x="685800" y="2130425"/>
            <a:ext cx="7772400" cy="1470025"/>
          </a:xfrm>
        </p:spPr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Subtitle 2"/>
          <p:cNvSpPr>
            <a:spLocks noGrp="1"/>
          </p:cNvSpPr>
          <p:nvPr>
            <p:ph type="subTitle" idx="1"/>
          </p:nvPr>
        </p:nvSpPr>
        <p:spPr>
          <a:xfrm>
            <a:off x="1371600" y="3886200"/>
            <a:ext cx="6400800" cy="1752600"/>
          </a:xfrm>
        </p:spPr>
        <p:txBody>
          <a:bodyPr/>
          <a:lstStyle>
            <a:lvl1pPr marL="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1pPr>
            <a:lvl2pPr marL="457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2pPr>
            <a:lvl3pPr marL="914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3pPr>
            <a:lvl4pPr marL="1371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4pPr>
            <a:lvl5pPr marL="18288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5pPr>
            <a:lvl6pPr marL="22860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6pPr>
            <a:lvl7pPr marL="27432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7pPr>
            <a:lvl8pPr marL="32004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8pPr>
            <a:lvl9pPr marL="3657600" indent="0" algn="ctr">
              <a:buNone/>
              <a:defRPr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r>
              <a:rPr lang="en-US" smtClean="0"/>
              <a:t>Click to edit Master subtitle style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type="vertTx" preserve="1">
  <p:cSld name="Title and Vertical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/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type="vertTitleAndTx" preserve="1">
  <p:cSld name="Vertical Title and Tex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Vertical Title 1"/>
          <p:cNvSpPr>
            <a:spLocks noGrp="1"/>
          </p:cNvSpPr>
          <p:nvPr>
            <p:ph type="title" orient="vert"/>
          </p:nvPr>
        </p:nvSpPr>
        <p:spPr>
          <a:xfrm>
            <a:off x="6629400" y="274638"/>
            <a:ext cx="2057400" cy="5851525"/>
          </a:xfrm>
        </p:spPr>
        <p:txBody>
          <a:bodyPr vert="eaVert"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Vertical Text Placeholder 2"/>
          <p:cNvSpPr>
            <a:spLocks noGrp="1"/>
          </p:cNvSpPr>
          <p:nvPr>
            <p:ph type="body" orient="vert" idx="1"/>
          </p:nvPr>
        </p:nvSpPr>
        <p:spPr>
          <a:xfrm>
            <a:off x="457200" y="274638"/>
            <a:ext cx="6019800" cy="5851525"/>
          </a:xfrm>
        </p:spPr>
        <p:txBody>
          <a:bodyPr vert="eaVert"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type="obj" preserve="1">
  <p:cSld name="Title and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/>
        <p:txBody>
          <a:bodyPr/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type="secHead" preserve="1">
  <p:cSld name="Section Header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722313" y="4406900"/>
            <a:ext cx="7772400" cy="1362075"/>
          </a:xfrm>
        </p:spPr>
        <p:txBody>
          <a:bodyPr anchor="t"/>
          <a:lstStyle>
            <a:lvl1pPr algn="l">
              <a:defRPr sz="4000" b="1" cap="all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722313" y="2906713"/>
            <a:ext cx="7772400" cy="1500187"/>
          </a:xfrm>
        </p:spPr>
        <p:txBody>
          <a:bodyPr anchor="b"/>
          <a:lstStyle>
            <a:lvl1pPr marL="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1pPr>
            <a:lvl2pPr marL="4572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4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Two Conten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sz="half" idx="1"/>
          </p:nvPr>
        </p:nvSpPr>
        <p:spPr>
          <a:xfrm>
            <a:off x="457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648200" y="1600200"/>
            <a:ext cx="4038600" cy="4525963"/>
          </a:xfrm>
        </p:spPr>
        <p:txBody>
          <a:bodyPr/>
          <a:lstStyle>
            <a:lvl1pPr>
              <a:defRPr sz="2800"/>
            </a:lvl1pPr>
            <a:lvl2pPr>
              <a:defRPr sz="2400"/>
            </a:lvl2pPr>
            <a:lvl3pPr>
              <a:defRPr sz="2000"/>
            </a:lvl3pPr>
            <a:lvl4pPr>
              <a:defRPr sz="1800"/>
            </a:lvl4pPr>
            <a:lvl5pPr>
              <a:defRPr sz="1800"/>
            </a:lvl5pPr>
            <a:lvl6pPr>
              <a:defRPr sz="1800"/>
            </a:lvl6pPr>
            <a:lvl7pPr>
              <a:defRPr sz="1800"/>
            </a:lvl7pPr>
            <a:lvl8pPr>
              <a:defRPr sz="1800"/>
            </a:lvl8pPr>
            <a:lvl9pPr>
              <a:defRPr sz="18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>
            <a:lvl1pPr>
              <a:defRPr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535113"/>
            <a:ext cx="4040188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4" name="Content Placeholder 3"/>
          <p:cNvSpPr>
            <a:spLocks noGrp="1"/>
          </p:cNvSpPr>
          <p:nvPr>
            <p:ph sz="half" idx="2"/>
          </p:nvPr>
        </p:nvSpPr>
        <p:spPr>
          <a:xfrm>
            <a:off x="457200" y="2174875"/>
            <a:ext cx="4040188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5" name="Text Placeholder 4"/>
          <p:cNvSpPr>
            <a:spLocks noGrp="1"/>
          </p:cNvSpPr>
          <p:nvPr>
            <p:ph type="body" sz="quarter" idx="3"/>
          </p:nvPr>
        </p:nvSpPr>
        <p:spPr>
          <a:xfrm>
            <a:off x="4645025" y="1535113"/>
            <a:ext cx="4041775" cy="639762"/>
          </a:xfrm>
        </p:spPr>
        <p:txBody>
          <a:bodyPr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6" name="Content Placeholder 5"/>
          <p:cNvSpPr>
            <a:spLocks noGrp="1"/>
          </p:cNvSpPr>
          <p:nvPr>
            <p:ph sz="quarter" idx="4"/>
          </p:nvPr>
        </p:nvSpPr>
        <p:spPr>
          <a:xfrm>
            <a:off x="4645025" y="2174875"/>
            <a:ext cx="4041775" cy="3951288"/>
          </a:xfrm>
        </p:spPr>
        <p:txBody>
          <a:bodyPr/>
          <a:lstStyle>
            <a:lvl1pPr>
              <a:defRPr sz="2400"/>
            </a:lvl1pPr>
            <a:lvl2pPr>
              <a:defRPr sz="2000"/>
            </a:lvl2pPr>
            <a:lvl3pPr>
              <a:defRPr sz="1800"/>
            </a:lvl3pPr>
            <a:lvl4pPr>
              <a:defRPr sz="1600"/>
            </a:lvl4pPr>
            <a:lvl5pPr>
              <a:defRPr sz="1600"/>
            </a:lvl5pPr>
            <a:lvl6pPr>
              <a:defRPr sz="1600"/>
            </a:lvl6pPr>
            <a:lvl7pPr>
              <a:defRPr sz="1600"/>
            </a:lvl7pPr>
            <a:lvl8pPr>
              <a:defRPr sz="1600"/>
            </a:lvl8pPr>
            <a:lvl9pPr>
              <a:defRPr sz="16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7" name="Date Placeholder 6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8" name="Footer Placeholder 7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9" name="Slide Number Placeholder 8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type="titleOnly" preserve="1">
  <p:cSld name="Title Only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Date Placeholder 2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4" name="Footer Placeholder 3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5" name="Slide Number Placeholder 4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Blank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Date Placeholder 1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3" name="Footer Placeholder 2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4" name="Slide Number Placeholder 3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t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457200" y="273050"/>
            <a:ext cx="3008313" cy="1162050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Content Placeholder 2"/>
          <p:cNvSpPr>
            <a:spLocks noGrp="1"/>
          </p:cNvSpPr>
          <p:nvPr>
            <p:ph idx="1"/>
          </p:nvPr>
        </p:nvSpPr>
        <p:spPr>
          <a:xfrm>
            <a:off x="3575050" y="273050"/>
            <a:ext cx="5111750" cy="5853113"/>
          </a:xfrm>
        </p:spPr>
        <p:txBody>
          <a:bodyPr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457200" y="1435100"/>
            <a:ext cx="3008313" cy="4691063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Picture with Cap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1"/>
          <p:cNvSpPr>
            <a:spLocks noGrp="1"/>
          </p:cNvSpPr>
          <p:nvPr>
            <p:ph type="title"/>
          </p:nvPr>
        </p:nvSpPr>
        <p:spPr>
          <a:xfrm>
            <a:off x="1792288" y="4800600"/>
            <a:ext cx="5486400" cy="566738"/>
          </a:xfrm>
        </p:spPr>
        <p:txBody>
          <a:bodyPr anchor="b"/>
          <a:lstStyle>
            <a:lvl1pPr algn="l">
              <a:defRPr sz="2000" b="1"/>
            </a:lvl1pPr>
          </a:lstStyle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Picture Placeholder 2"/>
          <p:cNvSpPr>
            <a:spLocks noGrp="1"/>
          </p:cNvSpPr>
          <p:nvPr>
            <p:ph type="pic" idx="1"/>
          </p:nvPr>
        </p:nvSpPr>
        <p:spPr>
          <a:xfrm>
            <a:off x="1792288" y="612775"/>
            <a:ext cx="5486400" cy="4114800"/>
          </a:xfrm>
        </p:spPr>
        <p:txBody>
          <a:bodyPr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endParaRPr lang="en-US"/>
          </a:p>
        </p:txBody>
      </p:sp>
      <p:sp>
        <p:nvSpPr>
          <p:cNvPr id="4" name="Text Placeholder 3"/>
          <p:cNvSpPr>
            <a:spLocks noGrp="1"/>
          </p:cNvSpPr>
          <p:nvPr>
            <p:ph type="body" sz="half" idx="2"/>
          </p:nvPr>
        </p:nvSpPr>
        <p:spPr>
          <a:xfrm>
            <a:off x="1792288" y="5367338"/>
            <a:ext cx="5486400" cy="804862"/>
          </a:xfrm>
        </p:spPr>
        <p:txBody>
          <a:bodyPr/>
          <a:lstStyle>
            <a:lvl1pPr marL="0" indent="0">
              <a:buNone/>
              <a:defRPr sz="1400"/>
            </a:lvl1pPr>
            <a:lvl2pPr marL="457200" indent="0">
              <a:buNone/>
              <a:defRPr sz="1200"/>
            </a:lvl2pPr>
            <a:lvl3pPr marL="914400" indent="0">
              <a:buNone/>
              <a:defRPr sz="1000"/>
            </a:lvl3pPr>
            <a:lvl4pPr marL="1371600" indent="0">
              <a:buNone/>
              <a:defRPr sz="900"/>
            </a:lvl4pPr>
            <a:lvl5pPr marL="1828800" indent="0">
              <a:buNone/>
              <a:defRPr sz="900"/>
            </a:lvl5pPr>
            <a:lvl6pPr marL="2286000" indent="0">
              <a:buNone/>
              <a:defRPr sz="900"/>
            </a:lvl6pPr>
            <a:lvl7pPr marL="2743200" indent="0">
              <a:buNone/>
              <a:defRPr sz="900"/>
            </a:lvl7pPr>
            <a:lvl8pPr marL="3200400" indent="0">
              <a:buNone/>
              <a:defRPr sz="900"/>
            </a:lvl8pPr>
            <a:lvl9pPr marL="3657600" indent="0">
              <a:buNone/>
              <a:defRPr sz="900"/>
            </a:lvl9pPr>
          </a:lstStyle>
          <a:p>
            <a:pPr lvl="0"/>
            <a:r>
              <a:rPr lang="en-US" smtClean="0"/>
              <a:t>Click to edit Master text styles</a:t>
            </a:r>
          </a:p>
        </p:txBody>
      </p:sp>
      <p:sp>
        <p:nvSpPr>
          <p:cNvPr id="5" name="Date Placeholder 4"/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6" name="Footer Placeholder 5"/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endParaRPr lang="en-US"/>
          </a:p>
        </p:txBody>
      </p:sp>
      <p:sp>
        <p:nvSpPr>
          <p:cNvPr id="7" name="Slide Number Placeholder 6"/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3" Type="http://schemas.openxmlformats.org/officeDocument/2006/relationships/slideLayout" Target="../slideLayouts/slideLayout3.xml"/><Relationship Id="rId7" Type="http://schemas.openxmlformats.org/officeDocument/2006/relationships/slideLayout" Target="../slideLayouts/slideLayout7.xml"/><Relationship Id="rId12" Type="http://schemas.openxmlformats.org/officeDocument/2006/relationships/theme" Target="../theme/theme1.xml"/><Relationship Id="rId2" Type="http://schemas.openxmlformats.org/officeDocument/2006/relationships/slideLayout" Target="../slideLayouts/slideLayout2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0" Type="http://schemas.openxmlformats.org/officeDocument/2006/relationships/slideLayout" Target="../slideLayouts/slideLayout10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Pr>
        <a:gradFill flip="none" rotWithShape="1">
          <a:gsLst>
            <a:gs pos="0">
              <a:srgbClr val="5E9EFF"/>
            </a:gs>
            <a:gs pos="39999">
              <a:srgbClr val="85C2FF"/>
            </a:gs>
            <a:gs pos="70000">
              <a:srgbClr val="C4D6EB"/>
            </a:gs>
            <a:gs pos="100000">
              <a:srgbClr val="FFEBFA"/>
            </a:gs>
          </a:gsLst>
          <a:lin ang="5400000" scaled="0"/>
          <a:tileRect r="-100000" b="-100000"/>
        </a:gradFill>
        <a:effectLst/>
      </p:bgPr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le Placeholder 1"/>
          <p:cNvSpPr>
            <a:spLocks noGrp="1"/>
          </p:cNvSpPr>
          <p:nvPr>
            <p:ph type="title"/>
          </p:nvPr>
        </p:nvSpPr>
        <p:spPr>
          <a:xfrm>
            <a:off x="457200" y="274638"/>
            <a:ext cx="8229600" cy="11430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r>
              <a:rPr lang="en-US" smtClean="0"/>
              <a:t>Click to edit Master title style</a:t>
            </a:r>
            <a:endParaRPr lang="en-US"/>
          </a:p>
        </p:txBody>
      </p:sp>
      <p:sp>
        <p:nvSpPr>
          <p:cNvPr id="3" name="Text Placeholder 2"/>
          <p:cNvSpPr>
            <a:spLocks noGrp="1"/>
          </p:cNvSpPr>
          <p:nvPr>
            <p:ph type="body" idx="1"/>
          </p:nvPr>
        </p:nvSpPr>
        <p:spPr>
          <a:xfrm>
            <a:off x="457200" y="1600200"/>
            <a:ext cx="8229600" cy="4525963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/>
            <a:r>
              <a:rPr lang="en-US" smtClean="0"/>
              <a:t>Click to edit Master text styles</a:t>
            </a:r>
          </a:p>
          <a:p>
            <a:pPr lvl="1"/>
            <a:r>
              <a:rPr lang="en-US" smtClean="0"/>
              <a:t>Second level</a:t>
            </a:r>
          </a:p>
          <a:p>
            <a:pPr lvl="2"/>
            <a:r>
              <a:rPr lang="en-US" smtClean="0"/>
              <a:t>Third level</a:t>
            </a:r>
          </a:p>
          <a:p>
            <a:pPr lvl="3"/>
            <a:r>
              <a:rPr lang="en-US" smtClean="0"/>
              <a:t>Fourth level</a:t>
            </a:r>
          </a:p>
          <a:p>
            <a:pPr lvl="4"/>
            <a:r>
              <a:rPr lang="en-US" smtClean="0"/>
              <a:t>Fifth level</a:t>
            </a:r>
            <a:endParaRPr lang="en-US"/>
          </a:p>
        </p:txBody>
      </p:sp>
      <p:sp>
        <p:nvSpPr>
          <p:cNvPr id="4" name="Date Placeholder 3"/>
          <p:cNvSpPr>
            <a:spLocks noGrp="1"/>
          </p:cNvSpPr>
          <p:nvPr>
            <p:ph type="dt" sz="half" idx="2"/>
          </p:nvPr>
        </p:nvSpPr>
        <p:spPr>
          <a:xfrm>
            <a:off x="457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85B550E5-A882-4DC8-AD07-452563255254}" type="datetimeFigureOut">
              <a:rPr lang="en-US" smtClean="0"/>
              <a:pPr/>
              <a:t>9/24/2012</a:t>
            </a:fld>
            <a:endParaRPr lang="en-US"/>
          </a:p>
        </p:txBody>
      </p:sp>
      <p:sp>
        <p:nvSpPr>
          <p:cNvPr id="5" name="Footer Placeholder 4"/>
          <p:cNvSpPr>
            <a:spLocks noGrp="1"/>
          </p:cNvSpPr>
          <p:nvPr>
            <p:ph type="ftr" sz="quarter" idx="3"/>
          </p:nvPr>
        </p:nvSpPr>
        <p:spPr>
          <a:xfrm>
            <a:off x="3124200" y="6356350"/>
            <a:ext cx="2895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endParaRPr lang="en-US"/>
          </a:p>
        </p:txBody>
      </p:sp>
      <p:sp>
        <p:nvSpPr>
          <p:cNvPr id="6" name="Slide Number Placeholder 5"/>
          <p:cNvSpPr>
            <a:spLocks noGrp="1"/>
          </p:cNvSpPr>
          <p:nvPr>
            <p:ph type="sldNum" sz="quarter" idx="4"/>
          </p:nvPr>
        </p:nvSpPr>
        <p:spPr>
          <a:xfrm>
            <a:off x="6553200" y="6356350"/>
            <a:ext cx="21336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tx1">
                    <a:tint val="75000"/>
                  </a:schemeClr>
                </a:solidFill>
              </a:defRPr>
            </a:lvl1pPr>
          </a:lstStyle>
          <a:p>
            <a:fld id="{AB51D50F-AA5C-402C-8EC2-443D742AE101}" type="slidenum">
              <a:rPr lang="en-US" smtClean="0"/>
              <a:pPr/>
              <a:t>‹#›</a:t>
            </a:fld>
            <a:endParaRPr lang="en-US"/>
          </a:p>
        </p:txBody>
      </p:sp>
    </p:spTree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0" r:id="rId2"/>
    <p:sldLayoutId id="2147483651" r:id="rId3"/>
    <p:sldLayoutId id="2147483652" r:id="rId4"/>
    <p:sldLayoutId id="2147483653" r:id="rId5"/>
    <p:sldLayoutId id="2147483654" r:id="rId6"/>
    <p:sldLayoutId id="2147483655" r:id="rId7"/>
    <p:sldLayoutId id="2147483656" r:id="rId8"/>
    <p:sldLayoutId id="2147483657" r:id="rId9"/>
    <p:sldLayoutId id="2147483658" r:id="rId10"/>
    <p:sldLayoutId id="2147483659" r:id="rId11"/>
  </p:sldLayoutIdLst>
  <p:txStyles>
    <p:titleStyle>
      <a:lvl1pPr algn="ctr" defTabSz="914400" rtl="0" eaLnBrk="1" latinLnBrk="0" hangingPunct="1">
        <a:spcBef>
          <a:spcPct val="0"/>
        </a:spcBef>
        <a:buNone/>
        <a:defRPr sz="4400" kern="1200">
          <a:solidFill>
            <a:schemeClr val="tx1"/>
          </a:solidFill>
          <a:latin typeface="+mj-lt"/>
          <a:ea typeface="+mj-ea"/>
          <a:cs typeface="+mj-cs"/>
        </a:defRPr>
      </a:lvl1pPr>
    </p:titleStyle>
    <p:bodyStyle>
      <a:lvl1pPr marL="342900" indent="-342900" algn="l" defTabSz="914400" rtl="0" eaLnBrk="1" latinLnBrk="0" hangingPunct="1">
        <a:spcBef>
          <a:spcPct val="20000"/>
        </a:spcBef>
        <a:buFont typeface="Arial" pitchFamily="34" charset="0"/>
        <a:buChar char="•"/>
        <a:defRPr sz="3200" kern="1200">
          <a:solidFill>
            <a:schemeClr val="tx1"/>
          </a:solidFill>
          <a:latin typeface="+mn-lt"/>
          <a:ea typeface="+mn-ea"/>
          <a:cs typeface="+mn-cs"/>
        </a:defRPr>
      </a:lvl1pPr>
      <a:lvl2pPr marL="742950" indent="-285750" algn="l" defTabSz="914400" rtl="0" eaLnBrk="1" latinLnBrk="0" hangingPunct="1">
        <a:spcBef>
          <a:spcPct val="20000"/>
        </a:spcBef>
        <a:buFont typeface="Arial" pitchFamily="34" charset="0"/>
        <a:buChar char="–"/>
        <a:defRPr sz="2800" kern="1200">
          <a:solidFill>
            <a:schemeClr val="tx1"/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400" kern="1200">
          <a:solidFill>
            <a:schemeClr val="tx1"/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spcBef>
          <a:spcPct val="20000"/>
        </a:spcBef>
        <a:buFont typeface="Arial" pitchFamily="34" charset="0"/>
        <a:buChar char="–"/>
        <a:defRPr sz="2000" kern="1200">
          <a:solidFill>
            <a:schemeClr val="tx1"/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spcBef>
          <a:spcPct val="20000"/>
        </a:spcBef>
        <a:buFont typeface="Arial" pitchFamily="34" charset="0"/>
        <a:buChar char="»"/>
        <a:defRPr sz="2000" kern="1200">
          <a:solidFill>
            <a:schemeClr val="tx1"/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spcBef>
          <a:spcPct val="20000"/>
        </a:spcBef>
        <a:buFont typeface="Arial" pitchFamily="34" charset="0"/>
        <a:buChar char="•"/>
        <a:defRPr sz="20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</p:sldMaster>
</file>

<file path=ppt/slides/_rels/slide1.xml.rels><?xml version="1.0" encoding="UTF-8" standalone="yes"?>
<Relationships xmlns="http://schemas.openxmlformats.org/package/2006/relationships"><Relationship Id="rId13" Type="http://schemas.openxmlformats.org/officeDocument/2006/relationships/customXml" Target="../../customXml/item766.xml"/><Relationship Id="rId18" Type="http://schemas.openxmlformats.org/officeDocument/2006/relationships/customXml" Target="../../customXml/item767.xml"/><Relationship Id="rId26" Type="http://schemas.openxmlformats.org/officeDocument/2006/relationships/customXml" Target="../../customXml/item2680.xml"/><Relationship Id="rId21" Type="http://schemas.openxmlformats.org/officeDocument/2006/relationships/customXml" Target="../../customXml/item2007.xml"/><Relationship Id="rId34" Type="http://schemas.openxmlformats.org/officeDocument/2006/relationships/image" Target="../media/image2.jpeg"/><Relationship Id="rId7" Type="http://schemas.openxmlformats.org/officeDocument/2006/relationships/customXml" Target="../../customXml/item1688.xml"/><Relationship Id="rId12" Type="http://schemas.openxmlformats.org/officeDocument/2006/relationships/customXml" Target="../../customXml/item3308.xml"/><Relationship Id="rId17" Type="http://schemas.openxmlformats.org/officeDocument/2006/relationships/customXml" Target="../../customXml/item633.xml"/><Relationship Id="rId25" Type="http://schemas.openxmlformats.org/officeDocument/2006/relationships/customXml" Target="../../customXml/item597.xml"/><Relationship Id="rId33" Type="http://schemas.openxmlformats.org/officeDocument/2006/relationships/image" Target="../media/image1.jpeg"/><Relationship Id="rId2" Type="http://schemas.openxmlformats.org/officeDocument/2006/relationships/customXml" Target="../../customXml/item1155.xml"/><Relationship Id="rId16" Type="http://schemas.openxmlformats.org/officeDocument/2006/relationships/customXml" Target="../../customXml/item1480.xml"/><Relationship Id="rId20" Type="http://schemas.openxmlformats.org/officeDocument/2006/relationships/customXml" Target="../../customXml/item1576.xml"/><Relationship Id="rId29" Type="http://schemas.openxmlformats.org/officeDocument/2006/relationships/customXml" Target="../../customXml/item365.xml"/><Relationship Id="rId1" Type="http://schemas.openxmlformats.org/officeDocument/2006/relationships/customXml" Target="../../customXml/item2398.xml"/><Relationship Id="rId6" Type="http://schemas.openxmlformats.org/officeDocument/2006/relationships/customXml" Target="../../customXml/item3460.xml"/><Relationship Id="rId11" Type="http://schemas.openxmlformats.org/officeDocument/2006/relationships/customXml" Target="../../customXml/item1095.xml"/><Relationship Id="rId24" Type="http://schemas.openxmlformats.org/officeDocument/2006/relationships/customXml" Target="../../customXml/item1123.xml"/><Relationship Id="rId32" Type="http://schemas.openxmlformats.org/officeDocument/2006/relationships/notesSlide" Target="../notesSlides/notesSlide1.xml"/><Relationship Id="rId37" Type="http://schemas.openxmlformats.org/officeDocument/2006/relationships/image" Target="../media/image5.jpeg"/><Relationship Id="rId5" Type="http://schemas.openxmlformats.org/officeDocument/2006/relationships/customXml" Target="../../customXml/item1247.xml"/><Relationship Id="rId15" Type="http://schemas.openxmlformats.org/officeDocument/2006/relationships/customXml" Target="../../customXml/item2897.xml"/><Relationship Id="rId23" Type="http://schemas.openxmlformats.org/officeDocument/2006/relationships/customXml" Target="../../customXml/item674.xml"/><Relationship Id="rId28" Type="http://schemas.openxmlformats.org/officeDocument/2006/relationships/customXml" Target="../../customXml/item1919.xml"/><Relationship Id="rId36" Type="http://schemas.openxmlformats.org/officeDocument/2006/relationships/image" Target="../media/image4.jpeg"/><Relationship Id="rId10" Type="http://schemas.openxmlformats.org/officeDocument/2006/relationships/customXml" Target="../../customXml/item2288.xml"/><Relationship Id="rId19" Type="http://schemas.openxmlformats.org/officeDocument/2006/relationships/customXml" Target="../../customXml/item841.xml"/><Relationship Id="rId31" Type="http://schemas.openxmlformats.org/officeDocument/2006/relationships/slideLayout" Target="../slideLayouts/slideLayout2.xml"/><Relationship Id="rId4" Type="http://schemas.openxmlformats.org/officeDocument/2006/relationships/customXml" Target="../../customXml/item2553.xml"/><Relationship Id="rId9" Type="http://schemas.openxmlformats.org/officeDocument/2006/relationships/customXml" Target="../../customXml/item3390.xml"/><Relationship Id="rId14" Type="http://schemas.openxmlformats.org/officeDocument/2006/relationships/customXml" Target="../../customXml/item2254.xml"/><Relationship Id="rId22" Type="http://schemas.openxmlformats.org/officeDocument/2006/relationships/customXml" Target="../../customXml/item2286.xml"/><Relationship Id="rId27" Type="http://schemas.openxmlformats.org/officeDocument/2006/relationships/customXml" Target="../../customXml/item1058.xml"/><Relationship Id="rId30" Type="http://schemas.openxmlformats.org/officeDocument/2006/relationships/customXml" Target="../../customXml/item214.xml"/><Relationship Id="rId35" Type="http://schemas.openxmlformats.org/officeDocument/2006/relationships/image" Target="../media/image3.jpeg"/><Relationship Id="rId8" Type="http://schemas.openxmlformats.org/officeDocument/2006/relationships/customXml" Target="../../customXml/item1526.xml"/><Relationship Id="rId3" Type="http://schemas.openxmlformats.org/officeDocument/2006/relationships/customXml" Target="../../customXml/item213.xml"/></Relationships>
</file>

<file path=ppt/slides/_rels/slide10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597.xml"/><Relationship Id="rId13" Type="http://schemas.openxmlformats.org/officeDocument/2006/relationships/customXml" Target="../../customXml/item1340.xml"/><Relationship Id="rId18" Type="http://schemas.openxmlformats.org/officeDocument/2006/relationships/image" Target="../media/image49.jpeg"/><Relationship Id="rId3" Type="http://schemas.openxmlformats.org/officeDocument/2006/relationships/customXml" Target="../../customXml/item1424.xml"/><Relationship Id="rId7" Type="http://schemas.openxmlformats.org/officeDocument/2006/relationships/customXml" Target="../../customXml/item711.xml"/><Relationship Id="rId12" Type="http://schemas.openxmlformats.org/officeDocument/2006/relationships/customXml" Target="../../customXml/item1195.xml"/><Relationship Id="rId17" Type="http://schemas.openxmlformats.org/officeDocument/2006/relationships/slideLayout" Target="../slideLayouts/slideLayout2.xml"/><Relationship Id="rId2" Type="http://schemas.openxmlformats.org/officeDocument/2006/relationships/customXml" Target="../../customXml/item721.xml"/><Relationship Id="rId16" Type="http://schemas.openxmlformats.org/officeDocument/2006/relationships/customXml" Target="../../customXml/item283.xml"/><Relationship Id="rId20" Type="http://schemas.openxmlformats.org/officeDocument/2006/relationships/image" Target="../media/image51.jpeg"/><Relationship Id="rId1" Type="http://schemas.openxmlformats.org/officeDocument/2006/relationships/customXml" Target="../../customXml/item1482.xml"/><Relationship Id="rId6" Type="http://schemas.openxmlformats.org/officeDocument/2006/relationships/customXml" Target="../../customXml/item1363.xml"/><Relationship Id="rId11" Type="http://schemas.openxmlformats.org/officeDocument/2006/relationships/customXml" Target="../../customXml/item3017.xml"/><Relationship Id="rId5" Type="http://schemas.openxmlformats.org/officeDocument/2006/relationships/customXml" Target="../../customXml/item1204.xml"/><Relationship Id="rId15" Type="http://schemas.openxmlformats.org/officeDocument/2006/relationships/customXml" Target="../../customXml/item1913.xml"/><Relationship Id="rId10" Type="http://schemas.openxmlformats.org/officeDocument/2006/relationships/customXml" Target="../../customXml/item970.xml"/><Relationship Id="rId19" Type="http://schemas.openxmlformats.org/officeDocument/2006/relationships/image" Target="../media/image50.jpeg"/><Relationship Id="rId4" Type="http://schemas.openxmlformats.org/officeDocument/2006/relationships/customXml" Target="../../customXml/item400.xml"/><Relationship Id="rId9" Type="http://schemas.openxmlformats.org/officeDocument/2006/relationships/customXml" Target="../../customXml/item1275.xml"/><Relationship Id="rId14" Type="http://schemas.openxmlformats.org/officeDocument/2006/relationships/customXml" Target="../../customXml/item927.xml"/></Relationships>
</file>

<file path=ppt/slides/_rels/slide11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232.xml"/><Relationship Id="rId13" Type="http://schemas.openxmlformats.org/officeDocument/2006/relationships/customXml" Target="../../customXml/item1933.xml"/><Relationship Id="rId18" Type="http://schemas.openxmlformats.org/officeDocument/2006/relationships/customXml" Target="../../customXml/item2120.xml"/><Relationship Id="rId3" Type="http://schemas.openxmlformats.org/officeDocument/2006/relationships/customXml" Target="../../customXml/item2418.xml"/><Relationship Id="rId21" Type="http://schemas.openxmlformats.org/officeDocument/2006/relationships/customXml" Target="../../customXml/item971.xml"/><Relationship Id="rId7" Type="http://schemas.openxmlformats.org/officeDocument/2006/relationships/customXml" Target="../../customXml/item2581.xml"/><Relationship Id="rId12" Type="http://schemas.openxmlformats.org/officeDocument/2006/relationships/customXml" Target="../../customXml/item483.xml"/><Relationship Id="rId17" Type="http://schemas.openxmlformats.org/officeDocument/2006/relationships/customXml" Target="../../customXml/item42.xml"/><Relationship Id="rId2" Type="http://schemas.openxmlformats.org/officeDocument/2006/relationships/customXml" Target="../../customXml/item679.xml"/><Relationship Id="rId16" Type="http://schemas.openxmlformats.org/officeDocument/2006/relationships/customXml" Target="../../customXml/item2222.xml"/><Relationship Id="rId20" Type="http://schemas.openxmlformats.org/officeDocument/2006/relationships/customXml" Target="../../customXml/item1037.xml"/><Relationship Id="rId1" Type="http://schemas.openxmlformats.org/officeDocument/2006/relationships/customXml" Target="../../customXml/item2137.xml"/><Relationship Id="rId6" Type="http://schemas.openxmlformats.org/officeDocument/2006/relationships/customXml" Target="../../customXml/item2133.xml"/><Relationship Id="rId11" Type="http://schemas.openxmlformats.org/officeDocument/2006/relationships/customXml" Target="../../customXml/item331.xml"/><Relationship Id="rId24" Type="http://schemas.openxmlformats.org/officeDocument/2006/relationships/image" Target="../media/image52.jpeg"/><Relationship Id="rId5" Type="http://schemas.openxmlformats.org/officeDocument/2006/relationships/customXml" Target="../../customXml/item1460.xml"/><Relationship Id="rId15" Type="http://schemas.openxmlformats.org/officeDocument/2006/relationships/customXml" Target="../../customXml/item659.xml"/><Relationship Id="rId23" Type="http://schemas.openxmlformats.org/officeDocument/2006/relationships/slideLayout" Target="../slideLayouts/slideLayout2.xml"/><Relationship Id="rId10" Type="http://schemas.openxmlformats.org/officeDocument/2006/relationships/customXml" Target="../../customXml/item2366.xml"/><Relationship Id="rId19" Type="http://schemas.openxmlformats.org/officeDocument/2006/relationships/customXml" Target="../../customXml/item1093.xml"/><Relationship Id="rId4" Type="http://schemas.openxmlformats.org/officeDocument/2006/relationships/customXml" Target="../../customXml/item467.xml"/><Relationship Id="rId9" Type="http://schemas.openxmlformats.org/officeDocument/2006/relationships/customXml" Target="../../customXml/item2774.xml"/><Relationship Id="rId14" Type="http://schemas.openxmlformats.org/officeDocument/2006/relationships/customXml" Target="../../customXml/item2861.xml"/><Relationship Id="rId22" Type="http://schemas.openxmlformats.org/officeDocument/2006/relationships/customXml" Target="../../customXml/item1111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888.xml"/><Relationship Id="rId13" Type="http://schemas.openxmlformats.org/officeDocument/2006/relationships/customXml" Target="../../customXml/item1310.xml"/><Relationship Id="rId3" Type="http://schemas.openxmlformats.org/officeDocument/2006/relationships/customXml" Target="../../customXml/item2493.xml"/><Relationship Id="rId7" Type="http://schemas.openxmlformats.org/officeDocument/2006/relationships/customXml" Target="../../customXml/item3168.xml"/><Relationship Id="rId12" Type="http://schemas.openxmlformats.org/officeDocument/2006/relationships/customXml" Target="../../customXml/item1628.xml"/><Relationship Id="rId17" Type="http://schemas.openxmlformats.org/officeDocument/2006/relationships/image" Target="../media/image28.jpeg"/><Relationship Id="rId2" Type="http://schemas.openxmlformats.org/officeDocument/2006/relationships/customXml" Target="../../customXml/item2226.xml"/><Relationship Id="rId16" Type="http://schemas.openxmlformats.org/officeDocument/2006/relationships/image" Target="../media/image54.jpeg"/><Relationship Id="rId1" Type="http://schemas.openxmlformats.org/officeDocument/2006/relationships/customXml" Target="../../customXml/item582.xml"/><Relationship Id="rId6" Type="http://schemas.openxmlformats.org/officeDocument/2006/relationships/customXml" Target="../../customXml/item1676.xml"/><Relationship Id="rId11" Type="http://schemas.openxmlformats.org/officeDocument/2006/relationships/customXml" Target="../../customXml/item1544.xml"/><Relationship Id="rId5" Type="http://schemas.openxmlformats.org/officeDocument/2006/relationships/customXml" Target="../../customXml/item1062.xml"/><Relationship Id="rId15" Type="http://schemas.openxmlformats.org/officeDocument/2006/relationships/image" Target="../media/image53.jpeg"/><Relationship Id="rId10" Type="http://schemas.openxmlformats.org/officeDocument/2006/relationships/customXml" Target="../../customXml/item1329.xml"/><Relationship Id="rId4" Type="http://schemas.openxmlformats.org/officeDocument/2006/relationships/customXml" Target="../../customXml/item156.xml"/><Relationship Id="rId9" Type="http://schemas.openxmlformats.org/officeDocument/2006/relationships/customXml" Target="../../customXml/item3049.xml"/><Relationship Id="rId14" Type="http://schemas.openxmlformats.org/officeDocument/2006/relationships/slideLayout" Target="../slideLayouts/slideLayout2.xml"/></Relationships>
</file>

<file path=ppt/slides/_rels/slide13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233.xml"/><Relationship Id="rId13" Type="http://schemas.openxmlformats.org/officeDocument/2006/relationships/customXml" Target="../../customXml/item22.xml"/><Relationship Id="rId18" Type="http://schemas.openxmlformats.org/officeDocument/2006/relationships/image" Target="../media/image55.jpeg"/><Relationship Id="rId3" Type="http://schemas.openxmlformats.org/officeDocument/2006/relationships/customXml" Target="../../customXml/item295.xml"/><Relationship Id="rId21" Type="http://schemas.openxmlformats.org/officeDocument/2006/relationships/image" Target="../media/image58.jpeg"/><Relationship Id="rId7" Type="http://schemas.openxmlformats.org/officeDocument/2006/relationships/customXml" Target="../../customXml/item1536.xml"/><Relationship Id="rId12" Type="http://schemas.openxmlformats.org/officeDocument/2006/relationships/customXml" Target="../../customXml/item3210.xml"/><Relationship Id="rId17" Type="http://schemas.openxmlformats.org/officeDocument/2006/relationships/slideLayout" Target="../slideLayouts/slideLayout2.xml"/><Relationship Id="rId2" Type="http://schemas.openxmlformats.org/officeDocument/2006/relationships/customXml" Target="../../customXml/item2165.xml"/><Relationship Id="rId16" Type="http://schemas.openxmlformats.org/officeDocument/2006/relationships/customXml" Target="../../customXml/item3424.xml"/><Relationship Id="rId20" Type="http://schemas.openxmlformats.org/officeDocument/2006/relationships/image" Target="../media/image57.jpeg"/><Relationship Id="rId1" Type="http://schemas.openxmlformats.org/officeDocument/2006/relationships/customXml" Target="../../customXml/item1004.xml"/><Relationship Id="rId6" Type="http://schemas.openxmlformats.org/officeDocument/2006/relationships/customXml" Target="../../customXml/item687.xml"/><Relationship Id="rId11" Type="http://schemas.openxmlformats.org/officeDocument/2006/relationships/customXml" Target="../../customXml/item2590.xml"/><Relationship Id="rId5" Type="http://schemas.openxmlformats.org/officeDocument/2006/relationships/customXml" Target="../../customXml/item82.xml"/><Relationship Id="rId15" Type="http://schemas.openxmlformats.org/officeDocument/2006/relationships/customXml" Target="../../customXml/item1041.xml"/><Relationship Id="rId10" Type="http://schemas.openxmlformats.org/officeDocument/2006/relationships/customXml" Target="../../customXml/item2196.xml"/><Relationship Id="rId19" Type="http://schemas.openxmlformats.org/officeDocument/2006/relationships/image" Target="../media/image56.gif"/><Relationship Id="rId4" Type="http://schemas.openxmlformats.org/officeDocument/2006/relationships/customXml" Target="../../customXml/item3268.xml"/><Relationship Id="rId9" Type="http://schemas.openxmlformats.org/officeDocument/2006/relationships/customXml" Target="../../customXml/item1071.xml"/><Relationship Id="rId14" Type="http://schemas.openxmlformats.org/officeDocument/2006/relationships/customXml" Target="../../customXml/item1405.xml"/></Relationships>
</file>

<file path=ppt/slides/_rels/slide14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3333.xml"/><Relationship Id="rId13" Type="http://schemas.openxmlformats.org/officeDocument/2006/relationships/customXml" Target="../../customXml/item3052.xml"/><Relationship Id="rId3" Type="http://schemas.openxmlformats.org/officeDocument/2006/relationships/customXml" Target="../../customXml/item2309.xml"/><Relationship Id="rId7" Type="http://schemas.openxmlformats.org/officeDocument/2006/relationships/customXml" Target="../../customXml/item1256.xml"/><Relationship Id="rId12" Type="http://schemas.openxmlformats.org/officeDocument/2006/relationships/customXml" Target="../../customXml/item181.xml"/><Relationship Id="rId17" Type="http://schemas.openxmlformats.org/officeDocument/2006/relationships/image" Target="../media/image61.png"/><Relationship Id="rId2" Type="http://schemas.openxmlformats.org/officeDocument/2006/relationships/customXml" Target="../../customXml/item1988.xml"/><Relationship Id="rId16" Type="http://schemas.openxmlformats.org/officeDocument/2006/relationships/image" Target="../media/image60.jpeg"/><Relationship Id="rId1" Type="http://schemas.openxmlformats.org/officeDocument/2006/relationships/customXml" Target="../../customXml/item2593.xml"/><Relationship Id="rId6" Type="http://schemas.openxmlformats.org/officeDocument/2006/relationships/customXml" Target="../../customXml/item2381.xml"/><Relationship Id="rId11" Type="http://schemas.openxmlformats.org/officeDocument/2006/relationships/customXml" Target="../../customXml/item675.xml"/><Relationship Id="rId5" Type="http://schemas.openxmlformats.org/officeDocument/2006/relationships/customXml" Target="../../customXml/item790.xml"/><Relationship Id="rId15" Type="http://schemas.openxmlformats.org/officeDocument/2006/relationships/image" Target="../media/image59.jpeg"/><Relationship Id="rId10" Type="http://schemas.openxmlformats.org/officeDocument/2006/relationships/customXml" Target="../../customXml/item1786.xml"/><Relationship Id="rId4" Type="http://schemas.openxmlformats.org/officeDocument/2006/relationships/customXml" Target="../../customXml/item1448.xml"/><Relationship Id="rId9" Type="http://schemas.openxmlformats.org/officeDocument/2006/relationships/customXml" Target="../../customXml/item3499.xml"/><Relationship Id="rId14" Type="http://schemas.openxmlformats.org/officeDocument/2006/relationships/slideLayout" Target="../slideLayouts/slideLayout2.xml"/></Relationships>
</file>

<file path=ppt/slides/_rels/slide15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516.xml"/><Relationship Id="rId13" Type="http://schemas.openxmlformats.org/officeDocument/2006/relationships/customXml" Target="../../customXml/item739.xml"/><Relationship Id="rId18" Type="http://schemas.openxmlformats.org/officeDocument/2006/relationships/customXml" Target="../../customXml/item2297.xml"/><Relationship Id="rId26" Type="http://schemas.openxmlformats.org/officeDocument/2006/relationships/image" Target="../media/image63.jpeg"/><Relationship Id="rId3" Type="http://schemas.openxmlformats.org/officeDocument/2006/relationships/customXml" Target="../../customXml/item2543.xml"/><Relationship Id="rId21" Type="http://schemas.openxmlformats.org/officeDocument/2006/relationships/customXml" Target="../../customXml/item2554.xml"/><Relationship Id="rId7" Type="http://schemas.openxmlformats.org/officeDocument/2006/relationships/customXml" Target="../../customXml/item1510.xml"/><Relationship Id="rId12" Type="http://schemas.openxmlformats.org/officeDocument/2006/relationships/customXml" Target="../../customXml/item231.xml"/><Relationship Id="rId17" Type="http://schemas.openxmlformats.org/officeDocument/2006/relationships/customXml" Target="../../customXml/item2688.xml"/><Relationship Id="rId25" Type="http://schemas.openxmlformats.org/officeDocument/2006/relationships/image" Target="../media/image62.jpeg"/><Relationship Id="rId2" Type="http://schemas.openxmlformats.org/officeDocument/2006/relationships/customXml" Target="../../customXml/item28.xml"/><Relationship Id="rId16" Type="http://schemas.openxmlformats.org/officeDocument/2006/relationships/customXml" Target="../../customXml/item875.xml"/><Relationship Id="rId20" Type="http://schemas.openxmlformats.org/officeDocument/2006/relationships/customXml" Target="../../customXml/item2103.xml"/><Relationship Id="rId1" Type="http://schemas.openxmlformats.org/officeDocument/2006/relationships/customXml" Target="../../customXml/item2601.xml"/><Relationship Id="rId6" Type="http://schemas.openxmlformats.org/officeDocument/2006/relationships/customXml" Target="../../customXml/item2804.xml"/><Relationship Id="rId11" Type="http://schemas.openxmlformats.org/officeDocument/2006/relationships/customXml" Target="../../customXml/item1349.xml"/><Relationship Id="rId24" Type="http://schemas.openxmlformats.org/officeDocument/2006/relationships/slideLayout" Target="../slideLayouts/slideLayout2.xml"/><Relationship Id="rId5" Type="http://schemas.openxmlformats.org/officeDocument/2006/relationships/customXml" Target="../../customXml/item1043.xml"/><Relationship Id="rId15" Type="http://schemas.openxmlformats.org/officeDocument/2006/relationships/customXml" Target="../../customXml/item1781.xml"/><Relationship Id="rId23" Type="http://schemas.openxmlformats.org/officeDocument/2006/relationships/customXml" Target="../../customXml/item969.xml"/><Relationship Id="rId10" Type="http://schemas.openxmlformats.org/officeDocument/2006/relationships/customXml" Target="../../customXml/item2362.xml"/><Relationship Id="rId19" Type="http://schemas.openxmlformats.org/officeDocument/2006/relationships/customXml" Target="../../customXml/item399.xml"/><Relationship Id="rId4" Type="http://schemas.openxmlformats.org/officeDocument/2006/relationships/customXml" Target="../../customXml/item2832.xml"/><Relationship Id="rId9" Type="http://schemas.openxmlformats.org/officeDocument/2006/relationships/customXml" Target="../../customXml/item919.xml"/><Relationship Id="rId14" Type="http://schemas.openxmlformats.org/officeDocument/2006/relationships/customXml" Target="../../customXml/item2958.xml"/><Relationship Id="rId22" Type="http://schemas.openxmlformats.org/officeDocument/2006/relationships/customXml" Target="../../customXml/item1413.xml"/><Relationship Id="rId27" Type="http://schemas.openxmlformats.org/officeDocument/2006/relationships/image" Target="../media/image64.jpeg"/></Relationships>
</file>

<file path=ppt/slides/_rels/slide16.xml.rels><?xml version="1.0" encoding="UTF-8" standalone="yes"?>
<Relationships xmlns="http://schemas.openxmlformats.org/package/2006/relationships"><Relationship Id="rId3" Type="http://schemas.openxmlformats.org/officeDocument/2006/relationships/slideLayout" Target="../slideLayouts/slideLayout2.xml"/><Relationship Id="rId2" Type="http://schemas.openxmlformats.org/officeDocument/2006/relationships/customXml" Target="../../customXml/item2565.xml"/><Relationship Id="rId1" Type="http://schemas.openxmlformats.org/officeDocument/2006/relationships/customXml" Target="../../customXml/item2876.xml"/><Relationship Id="rId4" Type="http://schemas.openxmlformats.org/officeDocument/2006/relationships/image" Target="../media/image65.jpeg"/></Relationships>
</file>

<file path=ppt/slides/_rels/slide17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927.xml"/><Relationship Id="rId13" Type="http://schemas.openxmlformats.org/officeDocument/2006/relationships/customXml" Target="../../customXml/item80.xml"/><Relationship Id="rId18" Type="http://schemas.openxmlformats.org/officeDocument/2006/relationships/customXml" Target="../../customXml/item1138.xml"/><Relationship Id="rId26" Type="http://schemas.openxmlformats.org/officeDocument/2006/relationships/customXml" Target="../../customXml/item3464.xml"/><Relationship Id="rId3" Type="http://schemas.openxmlformats.org/officeDocument/2006/relationships/customXml" Target="../../customXml/item3248.xml"/><Relationship Id="rId21" Type="http://schemas.openxmlformats.org/officeDocument/2006/relationships/customXml" Target="../../customXml/item2373.xml"/><Relationship Id="rId7" Type="http://schemas.openxmlformats.org/officeDocument/2006/relationships/customXml" Target="../../customXml/item1353.xml"/><Relationship Id="rId12" Type="http://schemas.openxmlformats.org/officeDocument/2006/relationships/customXml" Target="../../customXml/item2283.xml"/><Relationship Id="rId17" Type="http://schemas.openxmlformats.org/officeDocument/2006/relationships/customXml" Target="../../customXml/item2740.xml"/><Relationship Id="rId25" Type="http://schemas.openxmlformats.org/officeDocument/2006/relationships/customXml" Target="../../customXml/item3162.xml"/><Relationship Id="rId2" Type="http://schemas.openxmlformats.org/officeDocument/2006/relationships/customXml" Target="../../customXml/item2747.xml"/><Relationship Id="rId16" Type="http://schemas.openxmlformats.org/officeDocument/2006/relationships/customXml" Target="../../customXml/item710.xml"/><Relationship Id="rId20" Type="http://schemas.openxmlformats.org/officeDocument/2006/relationships/customXml" Target="../../customXml/item2644.xml"/><Relationship Id="rId1" Type="http://schemas.openxmlformats.org/officeDocument/2006/relationships/customXml" Target="../../customXml/item1333.xml"/><Relationship Id="rId6" Type="http://schemas.openxmlformats.org/officeDocument/2006/relationships/customXml" Target="../../customXml/item2006.xml"/><Relationship Id="rId11" Type="http://schemas.openxmlformats.org/officeDocument/2006/relationships/customXml" Target="../../customXml/item887.xml"/><Relationship Id="rId24" Type="http://schemas.openxmlformats.org/officeDocument/2006/relationships/customXml" Target="../../customXml/item1778.xml"/><Relationship Id="rId5" Type="http://schemas.openxmlformats.org/officeDocument/2006/relationships/customXml" Target="../../customXml/item1684.xml"/><Relationship Id="rId15" Type="http://schemas.openxmlformats.org/officeDocument/2006/relationships/customXml" Target="../../customXml/item2351.xml"/><Relationship Id="rId23" Type="http://schemas.openxmlformats.org/officeDocument/2006/relationships/customXml" Target="../../customXml/item2579.xml"/><Relationship Id="rId28" Type="http://schemas.openxmlformats.org/officeDocument/2006/relationships/slideLayout" Target="../slideLayouts/slideLayout2.xml"/><Relationship Id="rId10" Type="http://schemas.openxmlformats.org/officeDocument/2006/relationships/customXml" Target="../../customXml/item1648.xml"/><Relationship Id="rId19" Type="http://schemas.openxmlformats.org/officeDocument/2006/relationships/customXml" Target="../../customXml/item2672.xml"/><Relationship Id="rId4" Type="http://schemas.openxmlformats.org/officeDocument/2006/relationships/customXml" Target="../../customXml/item935.xml"/><Relationship Id="rId9" Type="http://schemas.openxmlformats.org/officeDocument/2006/relationships/customXml" Target="../../customXml/item3277.xml"/><Relationship Id="rId14" Type="http://schemas.openxmlformats.org/officeDocument/2006/relationships/customXml" Target="../../customXml/item2938.xml"/><Relationship Id="rId22" Type="http://schemas.openxmlformats.org/officeDocument/2006/relationships/customXml" Target="../../customXml/item558.xml"/><Relationship Id="rId27" Type="http://schemas.openxmlformats.org/officeDocument/2006/relationships/customXml" Target="../../customXml/item146.xml"/></Relationships>
</file>

<file path=ppt/slides/_rels/slide18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721.xml"/><Relationship Id="rId13" Type="http://schemas.openxmlformats.org/officeDocument/2006/relationships/customXml" Target="../../customXml/item2440.xml"/><Relationship Id="rId18" Type="http://schemas.openxmlformats.org/officeDocument/2006/relationships/customXml" Target="../../customXml/item45.xml"/><Relationship Id="rId3" Type="http://schemas.openxmlformats.org/officeDocument/2006/relationships/customXml" Target="../../customXml/item259.xml"/><Relationship Id="rId21" Type="http://schemas.openxmlformats.org/officeDocument/2006/relationships/customXml" Target="../../customXml/item2147.xml"/><Relationship Id="rId7" Type="http://schemas.openxmlformats.org/officeDocument/2006/relationships/customXml" Target="../../customXml/item2681.xml"/><Relationship Id="rId12" Type="http://schemas.openxmlformats.org/officeDocument/2006/relationships/customXml" Target="../../customXml/item339.xml"/><Relationship Id="rId17" Type="http://schemas.openxmlformats.org/officeDocument/2006/relationships/customXml" Target="../../customXml/item3297.xml"/><Relationship Id="rId2" Type="http://schemas.openxmlformats.org/officeDocument/2006/relationships/customXml" Target="../../customXml/item1096.xml"/><Relationship Id="rId16" Type="http://schemas.openxmlformats.org/officeDocument/2006/relationships/customXml" Target="../../customXml/item775.xml"/><Relationship Id="rId20" Type="http://schemas.openxmlformats.org/officeDocument/2006/relationships/customXml" Target="../../customXml/item2892.xml"/><Relationship Id="rId1" Type="http://schemas.openxmlformats.org/officeDocument/2006/relationships/customXml" Target="../../customXml/item3395.xml"/><Relationship Id="rId6" Type="http://schemas.openxmlformats.org/officeDocument/2006/relationships/customXml" Target="../../customXml/item2533.xml"/><Relationship Id="rId11" Type="http://schemas.openxmlformats.org/officeDocument/2006/relationships/customXml" Target="../../customXml/item62.xml"/><Relationship Id="rId24" Type="http://schemas.openxmlformats.org/officeDocument/2006/relationships/image" Target="../media/image23.jpeg"/><Relationship Id="rId5" Type="http://schemas.openxmlformats.org/officeDocument/2006/relationships/customXml" Target="../../customXml/item203.xml"/><Relationship Id="rId15" Type="http://schemas.openxmlformats.org/officeDocument/2006/relationships/customXml" Target="../../customXml/item1107.xml"/><Relationship Id="rId23" Type="http://schemas.openxmlformats.org/officeDocument/2006/relationships/notesSlide" Target="../notesSlides/notesSlide2.xml"/><Relationship Id="rId10" Type="http://schemas.openxmlformats.org/officeDocument/2006/relationships/customXml" Target="../../customXml/item3465.xml"/><Relationship Id="rId19" Type="http://schemas.openxmlformats.org/officeDocument/2006/relationships/customXml" Target="../../customXml/item753.xml"/><Relationship Id="rId4" Type="http://schemas.openxmlformats.org/officeDocument/2006/relationships/customXml" Target="../../customXml/item655.xml"/><Relationship Id="rId9" Type="http://schemas.openxmlformats.org/officeDocument/2006/relationships/customXml" Target="../../customXml/item250.xml"/><Relationship Id="rId14" Type="http://schemas.openxmlformats.org/officeDocument/2006/relationships/customXml" Target="../../customXml/item3002.xml"/><Relationship Id="rId22" Type="http://schemas.openxmlformats.org/officeDocument/2006/relationships/slideLayout" Target="../slideLayouts/slideLayout2.xml"/></Relationships>
</file>

<file path=ppt/slides/_rels/slide2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523.xml"/><Relationship Id="rId13" Type="http://schemas.openxmlformats.org/officeDocument/2006/relationships/customXml" Target="../../customXml/item931.xml"/><Relationship Id="rId18" Type="http://schemas.openxmlformats.org/officeDocument/2006/relationships/image" Target="../media/image8.jpeg"/><Relationship Id="rId3" Type="http://schemas.openxmlformats.org/officeDocument/2006/relationships/customXml" Target="../../customXml/item423.xml"/><Relationship Id="rId7" Type="http://schemas.openxmlformats.org/officeDocument/2006/relationships/customXml" Target="../../customXml/item2676.xml"/><Relationship Id="rId12" Type="http://schemas.openxmlformats.org/officeDocument/2006/relationships/customXml" Target="../../customXml/item702.xml"/><Relationship Id="rId17" Type="http://schemas.openxmlformats.org/officeDocument/2006/relationships/image" Target="../media/image7.jpeg"/><Relationship Id="rId2" Type="http://schemas.openxmlformats.org/officeDocument/2006/relationships/customXml" Target="../../customXml/item2159.xml"/><Relationship Id="rId16" Type="http://schemas.openxmlformats.org/officeDocument/2006/relationships/image" Target="../media/image6.jpeg"/><Relationship Id="rId1" Type="http://schemas.openxmlformats.org/officeDocument/2006/relationships/customXml" Target="../../customXml/item2157.xml"/><Relationship Id="rId6" Type="http://schemas.openxmlformats.org/officeDocument/2006/relationships/customXml" Target="../../customXml/item2873.xml"/><Relationship Id="rId11" Type="http://schemas.openxmlformats.org/officeDocument/2006/relationships/customXml" Target="../../customXml/item1315.xml"/><Relationship Id="rId5" Type="http://schemas.openxmlformats.org/officeDocument/2006/relationships/customXml" Target="../../customXml/item691.xml"/><Relationship Id="rId15" Type="http://schemas.openxmlformats.org/officeDocument/2006/relationships/slideLayout" Target="../slideLayouts/slideLayout2.xml"/><Relationship Id="rId10" Type="http://schemas.openxmlformats.org/officeDocument/2006/relationships/customXml" Target="../../customXml/item2812.xml"/><Relationship Id="rId4" Type="http://schemas.openxmlformats.org/officeDocument/2006/relationships/customXml" Target="../../customXml/item1198.xml"/><Relationship Id="rId9" Type="http://schemas.openxmlformats.org/officeDocument/2006/relationships/customXml" Target="../../customXml/item267.xml"/><Relationship Id="rId14" Type="http://schemas.openxmlformats.org/officeDocument/2006/relationships/customXml" Target="../../customXml/item2823.xml"/></Relationships>
</file>

<file path=ppt/slides/_rels/slide3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3065.xml"/><Relationship Id="rId3" Type="http://schemas.openxmlformats.org/officeDocument/2006/relationships/customXml" Target="../../customXml/item2925.xml"/><Relationship Id="rId7" Type="http://schemas.openxmlformats.org/officeDocument/2006/relationships/customXml" Target="../../customXml/item2985.xml"/><Relationship Id="rId12" Type="http://schemas.openxmlformats.org/officeDocument/2006/relationships/image" Target="../media/image9.jpeg"/><Relationship Id="rId2" Type="http://schemas.openxmlformats.org/officeDocument/2006/relationships/customXml" Target="../../customXml/item3051.xml"/><Relationship Id="rId1" Type="http://schemas.openxmlformats.org/officeDocument/2006/relationships/customXml" Target="../../customXml/item870.xml"/><Relationship Id="rId6" Type="http://schemas.openxmlformats.org/officeDocument/2006/relationships/customXml" Target="../../customXml/item3265.xml"/><Relationship Id="rId11" Type="http://schemas.openxmlformats.org/officeDocument/2006/relationships/slideLayout" Target="../slideLayouts/slideLayout2.xml"/><Relationship Id="rId5" Type="http://schemas.openxmlformats.org/officeDocument/2006/relationships/customXml" Target="../../customXml/item2555.xml"/><Relationship Id="rId10" Type="http://schemas.openxmlformats.org/officeDocument/2006/relationships/customXml" Target="../../customXml/item2390.xml"/><Relationship Id="rId4" Type="http://schemas.openxmlformats.org/officeDocument/2006/relationships/customXml" Target="../../customXml/item79.xml"/><Relationship Id="rId9" Type="http://schemas.openxmlformats.org/officeDocument/2006/relationships/customXml" Target="../../customXml/item264.xml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1593.xml"/><Relationship Id="rId13" Type="http://schemas.openxmlformats.org/officeDocument/2006/relationships/customXml" Target="../../customXml/item2276.xml"/><Relationship Id="rId18" Type="http://schemas.openxmlformats.org/officeDocument/2006/relationships/slideLayout" Target="../slideLayouts/slideLayout2.xml"/><Relationship Id="rId3" Type="http://schemas.openxmlformats.org/officeDocument/2006/relationships/customXml" Target="../../customXml/item3259.xml"/><Relationship Id="rId7" Type="http://schemas.openxmlformats.org/officeDocument/2006/relationships/customXml" Target="../../customXml/item1463.xml"/><Relationship Id="rId12" Type="http://schemas.openxmlformats.org/officeDocument/2006/relationships/customXml" Target="../../customXml/item2127.xml"/><Relationship Id="rId17" Type="http://schemas.openxmlformats.org/officeDocument/2006/relationships/customXml" Target="../../customXml/item1828.xml"/><Relationship Id="rId2" Type="http://schemas.openxmlformats.org/officeDocument/2006/relationships/customXml" Target="../../customXml/item2459.xml"/><Relationship Id="rId16" Type="http://schemas.openxmlformats.org/officeDocument/2006/relationships/customXml" Target="../../customXml/item329.xml"/><Relationship Id="rId20" Type="http://schemas.openxmlformats.org/officeDocument/2006/relationships/image" Target="../media/image11.jpeg"/><Relationship Id="rId1" Type="http://schemas.openxmlformats.org/officeDocument/2006/relationships/customXml" Target="../../customXml/item1614.xml"/><Relationship Id="rId6" Type="http://schemas.openxmlformats.org/officeDocument/2006/relationships/customXml" Target="../../customXml/item3069.xml"/><Relationship Id="rId11" Type="http://schemas.openxmlformats.org/officeDocument/2006/relationships/customXml" Target="../../customXml/item1761.xml"/><Relationship Id="rId5" Type="http://schemas.openxmlformats.org/officeDocument/2006/relationships/customXml" Target="../../customXml/item356.xml"/><Relationship Id="rId15" Type="http://schemas.openxmlformats.org/officeDocument/2006/relationships/customXml" Target="../../customXml/item1811.xml"/><Relationship Id="rId10" Type="http://schemas.openxmlformats.org/officeDocument/2006/relationships/customXml" Target="../../customXml/item3114.xml"/><Relationship Id="rId19" Type="http://schemas.openxmlformats.org/officeDocument/2006/relationships/image" Target="../media/image10.jpeg"/><Relationship Id="rId4" Type="http://schemas.openxmlformats.org/officeDocument/2006/relationships/customXml" Target="../../customXml/item3033.xml"/><Relationship Id="rId9" Type="http://schemas.openxmlformats.org/officeDocument/2006/relationships/customXml" Target="../../customXml/item2308.xml"/><Relationship Id="rId14" Type="http://schemas.openxmlformats.org/officeDocument/2006/relationships/customXml" Target="../../customXml/item611.xml"/></Relationships>
</file>

<file path=ppt/slides/_rels/slide5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2613.xml"/><Relationship Id="rId13" Type="http://schemas.openxmlformats.org/officeDocument/2006/relationships/customXml" Target="../../customXml/item3505.xml"/><Relationship Id="rId18" Type="http://schemas.openxmlformats.org/officeDocument/2006/relationships/customXml" Target="../../customXml/item2132.xml"/><Relationship Id="rId26" Type="http://schemas.openxmlformats.org/officeDocument/2006/relationships/image" Target="../media/image14.jpeg"/><Relationship Id="rId3" Type="http://schemas.openxmlformats.org/officeDocument/2006/relationships/customXml" Target="../../customXml/item1692.xml"/><Relationship Id="rId21" Type="http://schemas.openxmlformats.org/officeDocument/2006/relationships/customXml" Target="../../customXml/item2522.xml"/><Relationship Id="rId7" Type="http://schemas.openxmlformats.org/officeDocument/2006/relationships/customXml" Target="../../customXml/item332.xml"/><Relationship Id="rId12" Type="http://schemas.openxmlformats.org/officeDocument/2006/relationships/customXml" Target="../../customXml/item1877.xml"/><Relationship Id="rId17" Type="http://schemas.openxmlformats.org/officeDocument/2006/relationships/customXml" Target="../../customXml/item2884.xml"/><Relationship Id="rId25" Type="http://schemas.openxmlformats.org/officeDocument/2006/relationships/image" Target="../media/image13.png"/><Relationship Id="rId2" Type="http://schemas.openxmlformats.org/officeDocument/2006/relationships/customXml" Target="../../customXml/item946.xml"/><Relationship Id="rId16" Type="http://schemas.openxmlformats.org/officeDocument/2006/relationships/customXml" Target="../../customXml/item2058.xml"/><Relationship Id="rId20" Type="http://schemas.openxmlformats.org/officeDocument/2006/relationships/customXml" Target="../../customXml/item2138.xml"/><Relationship Id="rId29" Type="http://schemas.openxmlformats.org/officeDocument/2006/relationships/image" Target="../media/image17.jpeg"/><Relationship Id="rId1" Type="http://schemas.openxmlformats.org/officeDocument/2006/relationships/customXml" Target="../../customXml/item1594.xml"/><Relationship Id="rId6" Type="http://schemas.openxmlformats.org/officeDocument/2006/relationships/customXml" Target="../../customXml/item693.xml"/><Relationship Id="rId11" Type="http://schemas.openxmlformats.org/officeDocument/2006/relationships/customXml" Target="../../customXml/item2885.xml"/><Relationship Id="rId24" Type="http://schemas.openxmlformats.org/officeDocument/2006/relationships/image" Target="../media/image12.jpeg"/><Relationship Id="rId5" Type="http://schemas.openxmlformats.org/officeDocument/2006/relationships/customXml" Target="../../customXml/item3225.xml"/><Relationship Id="rId15" Type="http://schemas.openxmlformats.org/officeDocument/2006/relationships/customXml" Target="../../customXml/item111.xml"/><Relationship Id="rId23" Type="http://schemas.openxmlformats.org/officeDocument/2006/relationships/slideLayout" Target="../slideLayouts/slideLayout2.xml"/><Relationship Id="rId28" Type="http://schemas.openxmlformats.org/officeDocument/2006/relationships/image" Target="../media/image16.png"/><Relationship Id="rId10" Type="http://schemas.openxmlformats.org/officeDocument/2006/relationships/customXml" Target="../../customXml/item787.xml"/><Relationship Id="rId19" Type="http://schemas.openxmlformats.org/officeDocument/2006/relationships/customXml" Target="../../customXml/item995.xml"/><Relationship Id="rId4" Type="http://schemas.openxmlformats.org/officeDocument/2006/relationships/customXml" Target="../../customXml/item2084.xml"/><Relationship Id="rId9" Type="http://schemas.openxmlformats.org/officeDocument/2006/relationships/customXml" Target="../../customXml/item616.xml"/><Relationship Id="rId14" Type="http://schemas.openxmlformats.org/officeDocument/2006/relationships/customXml" Target="../../customXml/item419.xml"/><Relationship Id="rId22" Type="http://schemas.openxmlformats.org/officeDocument/2006/relationships/customXml" Target="../../customXml/item3244.xml"/><Relationship Id="rId27" Type="http://schemas.openxmlformats.org/officeDocument/2006/relationships/image" Target="../media/image15.jpeg"/><Relationship Id="rId30" Type="http://schemas.openxmlformats.org/officeDocument/2006/relationships/image" Target="../media/image18.jpeg"/></Relationships>
</file>

<file path=ppt/slides/_rels/slide6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3324.xml"/><Relationship Id="rId13" Type="http://schemas.openxmlformats.org/officeDocument/2006/relationships/image" Target="../media/image19.png"/><Relationship Id="rId3" Type="http://schemas.openxmlformats.org/officeDocument/2006/relationships/customXml" Target="../../customXml/item1969.xml"/><Relationship Id="rId7" Type="http://schemas.openxmlformats.org/officeDocument/2006/relationships/customXml" Target="../../customXml/item1889.xml"/><Relationship Id="rId12" Type="http://schemas.openxmlformats.org/officeDocument/2006/relationships/slideLayout" Target="../slideLayouts/slideLayout2.xml"/><Relationship Id="rId2" Type="http://schemas.openxmlformats.org/officeDocument/2006/relationships/customXml" Target="../../customXml/item2649.xml"/><Relationship Id="rId1" Type="http://schemas.openxmlformats.org/officeDocument/2006/relationships/customXml" Target="../../customXml/item3459.xml"/><Relationship Id="rId6" Type="http://schemas.openxmlformats.org/officeDocument/2006/relationships/customXml" Target="../../customXml/item2541.xml"/><Relationship Id="rId11" Type="http://schemas.openxmlformats.org/officeDocument/2006/relationships/customXml" Target="../../customXml/item3321.xml"/><Relationship Id="rId5" Type="http://schemas.openxmlformats.org/officeDocument/2006/relationships/customXml" Target="../../customXml/item3452.xml"/><Relationship Id="rId10" Type="http://schemas.openxmlformats.org/officeDocument/2006/relationships/customXml" Target="../../customXml/item177.xml"/><Relationship Id="rId4" Type="http://schemas.openxmlformats.org/officeDocument/2006/relationships/customXml" Target="../../customXml/item2775.xml"/><Relationship Id="rId9" Type="http://schemas.openxmlformats.org/officeDocument/2006/relationships/customXml" Target="../../customXml/item1542.xml"/><Relationship Id="rId14" Type="http://schemas.openxmlformats.org/officeDocument/2006/relationships/image" Target="../media/image20.png"/></Relationships>
</file>

<file path=ppt/slides/_rels/slide7.xml.rels><?xml version="1.0" encoding="UTF-8" standalone="yes"?>
<Relationships xmlns="http://schemas.openxmlformats.org/package/2006/relationships"><Relationship Id="rId13" Type="http://schemas.openxmlformats.org/officeDocument/2006/relationships/customXml" Target="../../customXml/item1215.xml"/><Relationship Id="rId18" Type="http://schemas.openxmlformats.org/officeDocument/2006/relationships/customXml" Target="../../customXml/item268.xml"/><Relationship Id="rId26" Type="http://schemas.openxmlformats.org/officeDocument/2006/relationships/customXml" Target="../../customXml/item2445.xml"/><Relationship Id="rId3" Type="http://schemas.openxmlformats.org/officeDocument/2006/relationships/customXml" Target="../../customXml/item11.xml"/><Relationship Id="rId21" Type="http://schemas.openxmlformats.org/officeDocument/2006/relationships/customXml" Target="../../customXml/item3109.xml"/><Relationship Id="rId34" Type="http://schemas.openxmlformats.org/officeDocument/2006/relationships/image" Target="../media/image26.jpeg"/><Relationship Id="rId7" Type="http://schemas.openxmlformats.org/officeDocument/2006/relationships/customXml" Target="../../customXml/item3313.xml"/><Relationship Id="rId12" Type="http://schemas.openxmlformats.org/officeDocument/2006/relationships/customXml" Target="../../customXml/item749.xml"/><Relationship Id="rId17" Type="http://schemas.openxmlformats.org/officeDocument/2006/relationships/customXml" Target="../../customXml/item664.xml"/><Relationship Id="rId25" Type="http://schemas.openxmlformats.org/officeDocument/2006/relationships/customXml" Target="../../customXml/item2421.xml"/><Relationship Id="rId33" Type="http://schemas.openxmlformats.org/officeDocument/2006/relationships/image" Target="../media/image25.jpeg"/><Relationship Id="rId2" Type="http://schemas.openxmlformats.org/officeDocument/2006/relationships/customXml" Target="../../customXml/item596.xml"/><Relationship Id="rId16" Type="http://schemas.openxmlformats.org/officeDocument/2006/relationships/customXml" Target="../../customXml/item2542.xml"/><Relationship Id="rId20" Type="http://schemas.openxmlformats.org/officeDocument/2006/relationships/customXml" Target="../../customXml/item1936.xml"/><Relationship Id="rId29" Type="http://schemas.openxmlformats.org/officeDocument/2006/relationships/image" Target="../media/image22.jpeg"/><Relationship Id="rId1" Type="http://schemas.openxmlformats.org/officeDocument/2006/relationships/customXml" Target="../../customXml/item1364.xml"/><Relationship Id="rId6" Type="http://schemas.openxmlformats.org/officeDocument/2006/relationships/customXml" Target="../../customXml/item636.xml"/><Relationship Id="rId11" Type="http://schemas.openxmlformats.org/officeDocument/2006/relationships/customXml" Target="../../customXml/item1855.xml"/><Relationship Id="rId24" Type="http://schemas.openxmlformats.org/officeDocument/2006/relationships/customXml" Target="../../customXml/item143.xml"/><Relationship Id="rId32" Type="http://schemas.openxmlformats.org/officeDocument/2006/relationships/image" Target="../media/image24.jpeg"/><Relationship Id="rId5" Type="http://schemas.openxmlformats.org/officeDocument/2006/relationships/customXml" Target="../../customXml/item2890.xml"/><Relationship Id="rId15" Type="http://schemas.openxmlformats.org/officeDocument/2006/relationships/customXml" Target="../../customXml/item686.xml"/><Relationship Id="rId23" Type="http://schemas.openxmlformats.org/officeDocument/2006/relationships/customXml" Target="../../customXml/item384.xml"/><Relationship Id="rId28" Type="http://schemas.openxmlformats.org/officeDocument/2006/relationships/image" Target="../media/image21.jpeg"/><Relationship Id="rId10" Type="http://schemas.openxmlformats.org/officeDocument/2006/relationships/customXml" Target="../../customXml/item3442.xml"/><Relationship Id="rId19" Type="http://schemas.openxmlformats.org/officeDocument/2006/relationships/customXml" Target="../../customXml/item1862.xml"/><Relationship Id="rId31" Type="http://schemas.openxmlformats.org/officeDocument/2006/relationships/image" Target="../media/image23.jpeg"/><Relationship Id="rId4" Type="http://schemas.openxmlformats.org/officeDocument/2006/relationships/customXml" Target="../../customXml/item803.xml"/><Relationship Id="rId9" Type="http://schemas.openxmlformats.org/officeDocument/2006/relationships/customXml" Target="../../customXml/item1640.xml"/><Relationship Id="rId14" Type="http://schemas.openxmlformats.org/officeDocument/2006/relationships/customXml" Target="../../customXml/item3086.xml"/><Relationship Id="rId22" Type="http://schemas.openxmlformats.org/officeDocument/2006/relationships/customXml" Target="../../customXml/item1960.xml"/><Relationship Id="rId27" Type="http://schemas.openxmlformats.org/officeDocument/2006/relationships/slideLayout" Target="../slideLayouts/slideLayout2.xml"/><Relationship Id="rId30" Type="http://schemas.openxmlformats.org/officeDocument/2006/relationships/image" Target="http://3daysof3d.net/wp-content/uploads/2012/07/Ray-Zone-2.jpg" TargetMode="External"/><Relationship Id="rId35" Type="http://schemas.openxmlformats.org/officeDocument/2006/relationships/image" Target="../media/image27.jpeg"/><Relationship Id="rId8" Type="http://schemas.openxmlformats.org/officeDocument/2006/relationships/customXml" Target="../../customXml/item1372.xml"/></Relationships>
</file>

<file path=ppt/slides/_rels/slide8.xml.rels><?xml version="1.0" encoding="UTF-8" standalone="yes"?>
<Relationships xmlns="http://schemas.openxmlformats.org/package/2006/relationships"><Relationship Id="rId8" Type="http://schemas.openxmlformats.org/officeDocument/2006/relationships/customXml" Target="../../customXml/item3497.xml"/><Relationship Id="rId13" Type="http://schemas.openxmlformats.org/officeDocument/2006/relationships/customXml" Target="../../customXml/item2142.xml"/><Relationship Id="rId18" Type="http://schemas.openxmlformats.org/officeDocument/2006/relationships/customXml" Target="../../customXml/item3198.xml"/><Relationship Id="rId26" Type="http://schemas.openxmlformats.org/officeDocument/2006/relationships/image" Target="../media/image28.jpeg"/><Relationship Id="rId3" Type="http://schemas.openxmlformats.org/officeDocument/2006/relationships/customXml" Target="../../customXml/item2637.xml"/><Relationship Id="rId21" Type="http://schemas.openxmlformats.org/officeDocument/2006/relationships/customXml" Target="../../customXml/item3432.xml"/><Relationship Id="rId7" Type="http://schemas.openxmlformats.org/officeDocument/2006/relationships/customXml" Target="../../customXml/item3137.xml"/><Relationship Id="rId12" Type="http://schemas.openxmlformats.org/officeDocument/2006/relationships/customXml" Target="../../customXml/item230.xml"/><Relationship Id="rId17" Type="http://schemas.openxmlformats.org/officeDocument/2006/relationships/customXml" Target="../../customXml/item3543.xml"/><Relationship Id="rId25" Type="http://schemas.openxmlformats.org/officeDocument/2006/relationships/slideLayout" Target="../slideLayouts/slideLayout2.xml"/><Relationship Id="rId2" Type="http://schemas.openxmlformats.org/officeDocument/2006/relationships/customXml" Target="../../customXml/item645.xml"/><Relationship Id="rId16" Type="http://schemas.openxmlformats.org/officeDocument/2006/relationships/customXml" Target="../../customXml/item1273.xml"/><Relationship Id="rId20" Type="http://schemas.openxmlformats.org/officeDocument/2006/relationships/customXml" Target="../../customXml/item2257.xml"/><Relationship Id="rId29" Type="http://schemas.openxmlformats.org/officeDocument/2006/relationships/image" Target="../media/image31.png"/><Relationship Id="rId1" Type="http://schemas.openxmlformats.org/officeDocument/2006/relationships/customXml" Target="../../customXml/item3078.xml"/><Relationship Id="rId6" Type="http://schemas.openxmlformats.org/officeDocument/2006/relationships/customXml" Target="../../customXml/item2984.xml"/><Relationship Id="rId11" Type="http://schemas.openxmlformats.org/officeDocument/2006/relationships/customXml" Target="../../customXml/item2679.xml"/><Relationship Id="rId24" Type="http://schemas.openxmlformats.org/officeDocument/2006/relationships/customXml" Target="../../customXml/item1665.xml"/><Relationship Id="rId5" Type="http://schemas.openxmlformats.org/officeDocument/2006/relationships/customXml" Target="../../customXml/item2954.xml"/><Relationship Id="rId15" Type="http://schemas.openxmlformats.org/officeDocument/2006/relationships/customXml" Target="../../customXml/item1789.xml"/><Relationship Id="rId23" Type="http://schemas.openxmlformats.org/officeDocument/2006/relationships/customXml" Target="../../customXml/item2384.xml"/><Relationship Id="rId28" Type="http://schemas.openxmlformats.org/officeDocument/2006/relationships/image" Target="../media/image30.jpeg"/><Relationship Id="rId10" Type="http://schemas.openxmlformats.org/officeDocument/2006/relationships/customXml" Target="../../customXml/item1868.xml"/><Relationship Id="rId19" Type="http://schemas.openxmlformats.org/officeDocument/2006/relationships/customXml" Target="../../customXml/item743.xml"/><Relationship Id="rId4" Type="http://schemas.openxmlformats.org/officeDocument/2006/relationships/customXml" Target="../../customXml/item3436.xml"/><Relationship Id="rId9" Type="http://schemas.openxmlformats.org/officeDocument/2006/relationships/customXml" Target="../../customXml/item3318.xml"/><Relationship Id="rId14" Type="http://schemas.openxmlformats.org/officeDocument/2006/relationships/customXml" Target="../../customXml/item2256.xml"/><Relationship Id="rId22" Type="http://schemas.openxmlformats.org/officeDocument/2006/relationships/customXml" Target="../../customXml/item448.xml"/><Relationship Id="rId27" Type="http://schemas.openxmlformats.org/officeDocument/2006/relationships/image" Target="../media/image29.png"/></Relationships>
</file>

<file path=ppt/slides/_rels/slide9.xml.rels><?xml version="1.0" encoding="UTF-8" standalone="yes"?>
<Relationships xmlns="http://schemas.openxmlformats.org/package/2006/relationships"><Relationship Id="rId13" Type="http://schemas.openxmlformats.org/officeDocument/2006/relationships/customXml" Target="../../customXml/item3359.xml"/><Relationship Id="rId18" Type="http://schemas.openxmlformats.org/officeDocument/2006/relationships/customXml" Target="../../customXml/item2913.xml"/><Relationship Id="rId26" Type="http://schemas.openxmlformats.org/officeDocument/2006/relationships/customXml" Target="../../customXml/item2684.xml"/><Relationship Id="rId39" Type="http://schemas.openxmlformats.org/officeDocument/2006/relationships/customXml" Target="../../customXml/item10.xml"/><Relationship Id="rId21" Type="http://schemas.openxmlformats.org/officeDocument/2006/relationships/customXml" Target="../../customXml/item279.xml"/><Relationship Id="rId34" Type="http://schemas.openxmlformats.org/officeDocument/2006/relationships/customXml" Target="../../customXml/item506.xml"/><Relationship Id="rId42" Type="http://schemas.openxmlformats.org/officeDocument/2006/relationships/customXml" Target="../../customXml/item898.xml"/><Relationship Id="rId47" Type="http://schemas.openxmlformats.org/officeDocument/2006/relationships/image" Target="../media/image33.png"/><Relationship Id="rId50" Type="http://schemas.openxmlformats.org/officeDocument/2006/relationships/image" Target="../media/image36.jpeg"/><Relationship Id="rId55" Type="http://schemas.openxmlformats.org/officeDocument/2006/relationships/image" Target="../media/image41.jpeg"/><Relationship Id="rId7" Type="http://schemas.openxmlformats.org/officeDocument/2006/relationships/customXml" Target="../../customXml/item956.xml"/><Relationship Id="rId2" Type="http://schemas.openxmlformats.org/officeDocument/2006/relationships/customXml" Target="../../customXml/item1927.xml"/><Relationship Id="rId16" Type="http://schemas.openxmlformats.org/officeDocument/2006/relationships/customXml" Target="../../customXml/item838.xml"/><Relationship Id="rId29" Type="http://schemas.openxmlformats.org/officeDocument/2006/relationships/customXml" Target="../../customXml/item816.xml"/><Relationship Id="rId11" Type="http://schemas.openxmlformats.org/officeDocument/2006/relationships/customXml" Target="../../customXml/item3014.xml"/><Relationship Id="rId24" Type="http://schemas.openxmlformats.org/officeDocument/2006/relationships/customXml" Target="../../customXml/item3544.xml"/><Relationship Id="rId32" Type="http://schemas.openxmlformats.org/officeDocument/2006/relationships/customXml" Target="../../customXml/item3104.xml"/><Relationship Id="rId37" Type="http://schemas.openxmlformats.org/officeDocument/2006/relationships/customXml" Target="../../customXml/item221.xml"/><Relationship Id="rId40" Type="http://schemas.openxmlformats.org/officeDocument/2006/relationships/customXml" Target="../../customXml/item553.xml"/><Relationship Id="rId45" Type="http://schemas.openxmlformats.org/officeDocument/2006/relationships/slideLayout" Target="../slideLayouts/slideLayout2.xml"/><Relationship Id="rId53" Type="http://schemas.openxmlformats.org/officeDocument/2006/relationships/image" Target="../media/image39.jpeg"/><Relationship Id="rId58" Type="http://schemas.openxmlformats.org/officeDocument/2006/relationships/image" Target="../media/image44.jpeg"/><Relationship Id="rId5" Type="http://schemas.openxmlformats.org/officeDocument/2006/relationships/customXml" Target="../../customXml/item2044.xml"/><Relationship Id="rId61" Type="http://schemas.openxmlformats.org/officeDocument/2006/relationships/image" Target="../media/image47.jpeg"/><Relationship Id="rId19" Type="http://schemas.openxmlformats.org/officeDocument/2006/relationships/customXml" Target="../../customXml/item1361.xml"/><Relationship Id="rId14" Type="http://schemas.openxmlformats.org/officeDocument/2006/relationships/customXml" Target="../../customXml/item1467.xml"/><Relationship Id="rId22" Type="http://schemas.openxmlformats.org/officeDocument/2006/relationships/customXml" Target="../../customXml/item2696.xml"/><Relationship Id="rId27" Type="http://schemas.openxmlformats.org/officeDocument/2006/relationships/customXml" Target="../../customXml/item245.xml"/><Relationship Id="rId30" Type="http://schemas.openxmlformats.org/officeDocument/2006/relationships/customXml" Target="../../customXml/item2364.xml"/><Relationship Id="rId35" Type="http://schemas.openxmlformats.org/officeDocument/2006/relationships/customXml" Target="../../customXml/item407.xml"/><Relationship Id="rId43" Type="http://schemas.openxmlformats.org/officeDocument/2006/relationships/customXml" Target="../../customXml/item422.xml"/><Relationship Id="rId48" Type="http://schemas.openxmlformats.org/officeDocument/2006/relationships/image" Target="../media/image34.gif"/><Relationship Id="rId56" Type="http://schemas.openxmlformats.org/officeDocument/2006/relationships/image" Target="../media/image42.jpeg"/><Relationship Id="rId8" Type="http://schemas.openxmlformats.org/officeDocument/2006/relationships/customXml" Target="../../customXml/item1565.xml"/><Relationship Id="rId51" Type="http://schemas.openxmlformats.org/officeDocument/2006/relationships/image" Target="../media/image37.jpeg"/><Relationship Id="rId3" Type="http://schemas.openxmlformats.org/officeDocument/2006/relationships/customXml" Target="../../customXml/item3285.xml"/><Relationship Id="rId12" Type="http://schemas.openxmlformats.org/officeDocument/2006/relationships/customXml" Target="../../customXml/item551.xml"/><Relationship Id="rId17" Type="http://schemas.openxmlformats.org/officeDocument/2006/relationships/customXml" Target="../../customXml/item2082.xml"/><Relationship Id="rId25" Type="http://schemas.openxmlformats.org/officeDocument/2006/relationships/customXml" Target="../../customXml/item3273.xml"/><Relationship Id="rId33" Type="http://schemas.openxmlformats.org/officeDocument/2006/relationships/customXml" Target="../../customXml/item360.xml"/><Relationship Id="rId38" Type="http://schemas.openxmlformats.org/officeDocument/2006/relationships/customXml" Target="../../customXml/item274.xml"/><Relationship Id="rId46" Type="http://schemas.openxmlformats.org/officeDocument/2006/relationships/image" Target="../media/image32.jpeg"/><Relationship Id="rId59" Type="http://schemas.openxmlformats.org/officeDocument/2006/relationships/image" Target="../media/image45.jpeg"/><Relationship Id="rId20" Type="http://schemas.openxmlformats.org/officeDocument/2006/relationships/customXml" Target="../../customXml/item1121.xml"/><Relationship Id="rId41" Type="http://schemas.openxmlformats.org/officeDocument/2006/relationships/customXml" Target="../../customXml/item2359.xml"/><Relationship Id="rId54" Type="http://schemas.openxmlformats.org/officeDocument/2006/relationships/image" Target="../media/image40.jpeg"/><Relationship Id="rId62" Type="http://schemas.openxmlformats.org/officeDocument/2006/relationships/image" Target="../media/image48.jpeg"/><Relationship Id="rId1" Type="http://schemas.openxmlformats.org/officeDocument/2006/relationships/customXml" Target="../../customXml/item2295.xml"/><Relationship Id="rId6" Type="http://schemas.openxmlformats.org/officeDocument/2006/relationships/customXml" Target="../../customXml/item2080.xml"/><Relationship Id="rId15" Type="http://schemas.openxmlformats.org/officeDocument/2006/relationships/customXml" Target="../../customXml/item742.xml"/><Relationship Id="rId23" Type="http://schemas.openxmlformats.org/officeDocument/2006/relationships/customXml" Target="../../customXml/item117.xml"/><Relationship Id="rId28" Type="http://schemas.openxmlformats.org/officeDocument/2006/relationships/customXml" Target="../../customXml/item96.xml"/><Relationship Id="rId36" Type="http://schemas.openxmlformats.org/officeDocument/2006/relationships/customXml" Target="../../customXml/item1568.xml"/><Relationship Id="rId49" Type="http://schemas.openxmlformats.org/officeDocument/2006/relationships/image" Target="../media/image35.jpeg"/><Relationship Id="rId57" Type="http://schemas.openxmlformats.org/officeDocument/2006/relationships/image" Target="../media/image43.jpeg"/><Relationship Id="rId10" Type="http://schemas.openxmlformats.org/officeDocument/2006/relationships/customXml" Target="../../customXml/item598.xml"/><Relationship Id="rId31" Type="http://schemas.openxmlformats.org/officeDocument/2006/relationships/customXml" Target="../../customXml/item1873.xml"/><Relationship Id="rId44" Type="http://schemas.openxmlformats.org/officeDocument/2006/relationships/customXml" Target="../../customXml/item2125.xml"/><Relationship Id="rId52" Type="http://schemas.openxmlformats.org/officeDocument/2006/relationships/image" Target="../media/image38.jpeg"/><Relationship Id="rId60" Type="http://schemas.openxmlformats.org/officeDocument/2006/relationships/image" Target="../media/image46.jpeg"/><Relationship Id="rId4" Type="http://schemas.openxmlformats.org/officeDocument/2006/relationships/customXml" Target="../../customXml/item1445.xml"/><Relationship Id="rId9" Type="http://schemas.openxmlformats.org/officeDocument/2006/relationships/customXml" Target="../../customXml/item879.xml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4" name="Rectangle 13"/>
          <p:cNvSpPr/>
          <p:nvPr>
            <p:custDataLst>
              <p:custData r:id="rId9"/>
              <p:custData r:id="rId10"/>
            </p:custDataLst>
          </p:nvPr>
        </p:nvSpPr>
        <p:spPr>
          <a:xfrm>
            <a:off x="4618320" y="1891910"/>
            <a:ext cx="3964305" cy="3999701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/>
          </a:p>
        </p:txBody>
      </p:sp>
      <p:sp>
        <p:nvSpPr>
          <p:cNvPr id="15" name="Rectangle 14"/>
          <p:cNvSpPr/>
          <p:nvPr>
            <p:custDataLst>
              <p:custData r:id="rId11"/>
              <p:custData r:id="rId12"/>
            </p:custDataLst>
          </p:nvPr>
        </p:nvSpPr>
        <p:spPr>
          <a:xfrm>
            <a:off x="4836661" y="1676360"/>
            <a:ext cx="3578224" cy="186204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11500" b="1" spc="50" dirty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3DAYS</a:t>
            </a:r>
            <a:endParaRPr lang="en-US" sz="13800" b="1" spc="50" dirty="0">
              <a:ln w="11430">
                <a:solidFill>
                  <a:schemeClr val="tx1">
                    <a:lumMod val="50000"/>
                    <a:lumOff val="50000"/>
                  </a:schemeClr>
                </a:solidFill>
              </a:ln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Agency FB" pitchFamily="34" charset="0"/>
            </a:endParaRPr>
          </a:p>
        </p:txBody>
      </p:sp>
      <p:sp>
        <p:nvSpPr>
          <p:cNvPr id="16" name="Rectangle 15"/>
          <p:cNvSpPr/>
          <p:nvPr>
            <p:custDataLst>
              <p:custData r:id="rId13"/>
              <p:custData r:id="rId14"/>
            </p:custDataLst>
          </p:nvPr>
        </p:nvSpPr>
        <p:spPr>
          <a:xfrm>
            <a:off x="4414775" y="2657537"/>
            <a:ext cx="4572000" cy="3770263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23900" b="1" spc="50" dirty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3D</a:t>
            </a:r>
          </a:p>
        </p:txBody>
      </p:sp>
      <p:sp>
        <p:nvSpPr>
          <p:cNvPr id="17" name="Rectangle 16"/>
          <p:cNvSpPr/>
          <p:nvPr>
            <p:custDataLst>
              <p:custData r:id="rId15"/>
              <p:custData r:id="rId16"/>
            </p:custDataLst>
          </p:nvPr>
        </p:nvSpPr>
        <p:spPr>
          <a:xfrm>
            <a:off x="5264550" y="4268527"/>
            <a:ext cx="503664" cy="52322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2800" b="1" spc="50" dirty="0">
                <a:ln w="11430">
                  <a:noFill/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OF</a:t>
            </a:r>
          </a:p>
        </p:txBody>
      </p:sp>
      <p:sp>
        <p:nvSpPr>
          <p:cNvPr id="30" name="TextBox 29"/>
          <p:cNvSpPr txBox="1"/>
          <p:nvPr>
            <p:custDataLst>
              <p:custData r:id="rId17"/>
              <p:custData r:id="rId18"/>
            </p:custDataLst>
          </p:nvPr>
        </p:nvSpPr>
        <p:spPr>
          <a:xfrm>
            <a:off x="4762975" y="603870"/>
            <a:ext cx="364074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300" dirty="0" smtClean="0">
                <a:solidFill>
                  <a:srgbClr val="C00000"/>
                </a:solidFill>
                <a:latin typeface="Arial Black" pitchFamily="34" charset="0"/>
                <a:ea typeface="Adobe Gothic Std B" pitchFamily="34" charset="-128"/>
              </a:rPr>
              <a:t>WELCOME</a:t>
            </a:r>
            <a:endParaRPr lang="en-US" sz="3600" b="1" spc="300" dirty="0">
              <a:solidFill>
                <a:srgbClr val="C00000"/>
              </a:solidFill>
              <a:latin typeface="Arial Black" pitchFamily="34" charset="0"/>
              <a:ea typeface="Adobe Gothic Std B" pitchFamily="34" charset="-128"/>
            </a:endParaRPr>
          </a:p>
        </p:txBody>
      </p:sp>
      <p:sp>
        <p:nvSpPr>
          <p:cNvPr id="31" name="TextBox 30"/>
          <p:cNvSpPr txBox="1"/>
          <p:nvPr>
            <p:custDataLst>
              <p:custData r:id="rId19"/>
              <p:custData r:id="rId20"/>
            </p:custDataLst>
          </p:nvPr>
        </p:nvSpPr>
        <p:spPr>
          <a:xfrm>
            <a:off x="6022422" y="1172830"/>
            <a:ext cx="111915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300" dirty="0" smtClean="0">
                <a:solidFill>
                  <a:srgbClr val="C00000"/>
                </a:solidFill>
                <a:latin typeface="Arial Black" pitchFamily="34" charset="0"/>
                <a:ea typeface="Adobe Gothic Std B" pitchFamily="34" charset="-128"/>
              </a:rPr>
              <a:t>TO</a:t>
            </a:r>
            <a:endParaRPr lang="en-US" sz="4400" b="1" spc="300" dirty="0">
              <a:solidFill>
                <a:srgbClr val="C00000"/>
              </a:solidFill>
              <a:latin typeface="Arial Black" pitchFamily="34" charset="0"/>
              <a:ea typeface="Adobe Gothic Std B" pitchFamily="34" charset="-128"/>
            </a:endParaRPr>
          </a:p>
        </p:txBody>
      </p:sp>
      <p:pic>
        <p:nvPicPr>
          <p:cNvPr id="1035" name="Picture 11" descr="E:\5--Workshop-Training Materials\3Days\photos\IMG_1684.jpg"/>
          <p:cNvPicPr>
            <a:picLocks noChangeAspect="1" noChangeArrowheads="1"/>
          </p:cNvPicPr>
          <p:nvPr>
            <p:custDataLst>
              <p:custData r:id="rId21"/>
              <p:custData r:id="rId22"/>
            </p:custDataLst>
          </p:nvPr>
        </p:nvPicPr>
        <p:blipFill>
          <a:blip r:embed="rId33" cstate="print">
            <a:lum bright="10000"/>
            <a:duotone>
              <a:prstClr val="black"/>
              <a:schemeClr val="tx2">
                <a:lumMod val="60000"/>
                <a:lumOff val="40000"/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304800" y="609600"/>
            <a:ext cx="2209800" cy="1371600"/>
          </a:xfrm>
          <a:prstGeom prst="rect">
            <a:avLst/>
          </a:prstGeom>
          <a:noFill/>
        </p:spPr>
      </p:pic>
      <p:pic>
        <p:nvPicPr>
          <p:cNvPr id="1032" name="Picture 8" descr="E:\3--PHOTOS - 3DGuy - Explore\Fashion one Shoot\DSC_1018.JPG"/>
          <p:cNvPicPr>
            <a:picLocks noChangeAspect="1" noChangeArrowheads="1"/>
          </p:cNvPicPr>
          <p:nvPr>
            <p:custDataLst>
              <p:custData r:id="rId23"/>
              <p:custData r:id="rId24"/>
            </p:custDataLst>
          </p:nvPr>
        </p:nvPicPr>
        <p:blipFill>
          <a:blip r:embed="rId34" cstate="print">
            <a:lum bright="10000"/>
            <a:duotone>
              <a:prstClr val="black"/>
              <a:schemeClr val="tx2">
                <a:lumMod val="60000"/>
                <a:lumOff val="40000"/>
                <a:tint val="45000"/>
                <a:satMod val="400000"/>
              </a:schemeClr>
            </a:duotone>
          </a:blip>
          <a:srcRect l="13004" t="34264" r="21978" b="11893"/>
          <a:stretch>
            <a:fillRect/>
          </a:stretch>
        </p:blipFill>
        <p:spPr bwMode="auto">
          <a:xfrm flipH="1">
            <a:off x="1409437" y="1447800"/>
            <a:ext cx="2880913" cy="1600200"/>
          </a:xfrm>
          <a:prstGeom prst="rect">
            <a:avLst/>
          </a:prstGeom>
          <a:noFill/>
        </p:spPr>
      </p:pic>
      <p:pic>
        <p:nvPicPr>
          <p:cNvPr id="1028" name="Picture 4" descr="E:\5--Workshop-Training Materials\3Days\photos\3days-3.jpg"/>
          <p:cNvPicPr>
            <a:picLocks noChangeAspect="1" noChangeArrowheads="1"/>
          </p:cNvPicPr>
          <p:nvPr>
            <p:custDataLst>
              <p:custData r:id="rId25"/>
              <p:custData r:id="rId26"/>
            </p:custDataLst>
          </p:nvPr>
        </p:nvPicPr>
        <p:blipFill>
          <a:blip r:embed="rId35" cstate="print">
            <a:lum bright="10000"/>
            <a:duotone>
              <a:prstClr val="black"/>
              <a:schemeClr val="tx2">
                <a:lumMod val="60000"/>
                <a:lumOff val="40000"/>
                <a:tint val="45000"/>
                <a:satMod val="400000"/>
              </a:schemeClr>
            </a:duotone>
          </a:blip>
          <a:srcRect t="21210"/>
          <a:stretch>
            <a:fillRect/>
          </a:stretch>
        </p:blipFill>
        <p:spPr bwMode="auto">
          <a:xfrm flipH="1">
            <a:off x="304799" y="2514600"/>
            <a:ext cx="3002491" cy="1524000"/>
          </a:xfrm>
          <a:prstGeom prst="rect">
            <a:avLst/>
          </a:prstGeom>
          <a:noFill/>
        </p:spPr>
      </p:pic>
      <p:pic>
        <p:nvPicPr>
          <p:cNvPr id="1026" name="Picture 2" descr="E:\5--Workshop-Training Materials\3Days\photos\3days-2.JPG"/>
          <p:cNvPicPr>
            <a:picLocks noChangeAspect="1" noChangeArrowheads="1"/>
          </p:cNvPicPr>
          <p:nvPr>
            <p:custDataLst>
              <p:custData r:id="rId27"/>
              <p:custData r:id="rId28"/>
            </p:custDataLst>
          </p:nvPr>
        </p:nvPicPr>
        <p:blipFill>
          <a:blip r:embed="rId36" cstate="print">
            <a:lum bright="10000"/>
            <a:duotone>
              <a:prstClr val="black"/>
              <a:schemeClr val="tx2">
                <a:lumMod val="60000"/>
                <a:lumOff val="40000"/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685800" y="3505200"/>
            <a:ext cx="3608091" cy="2078783"/>
          </a:xfrm>
          <a:prstGeom prst="rect">
            <a:avLst/>
          </a:prstGeom>
          <a:noFill/>
        </p:spPr>
      </p:pic>
      <p:pic>
        <p:nvPicPr>
          <p:cNvPr id="1031" name="Picture 7" descr="E:\5--Workshop-Training Materials\3Days\marketing\3Days of 3D Workshop Hands on training - new email header.jpg"/>
          <p:cNvPicPr>
            <a:picLocks noChangeAspect="1" noChangeArrowheads="1"/>
          </p:cNvPicPr>
          <p:nvPr>
            <p:custDataLst>
              <p:custData r:id="rId29"/>
              <p:custData r:id="rId30"/>
            </p:custDataLst>
          </p:nvPr>
        </p:nvPicPr>
        <p:blipFill>
          <a:blip r:embed="rId37" cstate="print">
            <a:lum bright="10000"/>
            <a:duotone>
              <a:prstClr val="black"/>
              <a:schemeClr val="tx2">
                <a:lumMod val="60000"/>
                <a:lumOff val="40000"/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304800" y="5105400"/>
            <a:ext cx="3635058" cy="1262538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" name="Picture 2" descr="http://www.clipart.dk.co.uk/DKImages/sci_humanbody/image_sci_body021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733800" y="6096000"/>
            <a:ext cx="1371600" cy="880898"/>
          </a:xfrm>
          <a:prstGeom prst="rect">
            <a:avLst/>
          </a:prstGeom>
          <a:noFill/>
        </p:spPr>
      </p:pic>
      <p:pic>
        <p:nvPicPr>
          <p:cNvPr id="8" name="Picture 5" descr="http://us.cdn1.123rf.com/168nwm/chudtsankov/chudtsankov1203/chudtsankov120300023/12493447-eye-ball.jpg"/>
          <p:cNvPicPr>
            <a:picLocks noChangeAspect="1" noChangeArrowheads="1"/>
          </p:cNvPicPr>
          <p:nvPr>
            <p:custDataLst>
              <p:custData r:id="rId11"/>
              <p:custData r:id="rId12"/>
            </p:custDataLst>
          </p:nvPr>
        </p:nvPicPr>
        <p:blipFill>
          <a:blip r:embed="rId19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16683770">
            <a:off x="4130434" y="5808216"/>
            <a:ext cx="251176" cy="249681"/>
          </a:xfrm>
          <a:prstGeom prst="rect">
            <a:avLst/>
          </a:prstGeom>
          <a:noFill/>
        </p:spPr>
      </p:pic>
      <p:pic>
        <p:nvPicPr>
          <p:cNvPr id="9" name="Picture 5" descr="http://us.cdn1.123rf.com/168nwm/chudtsankov/chudtsankov1203/chudtsankov120300023/12493447-eye-ball.jpg"/>
          <p:cNvPicPr>
            <a:picLocks noChangeAspect="1" noChangeArrowheads="1"/>
          </p:cNvPicPr>
          <p:nvPr>
            <p:custDataLst>
              <p:custData r:id="rId13"/>
              <p:custData r:id="rId14"/>
            </p:custDataLst>
          </p:nvPr>
        </p:nvPicPr>
        <p:blipFill>
          <a:blip r:embed="rId19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 rot="16683770">
            <a:off x="4457590" y="5808216"/>
            <a:ext cx="251176" cy="249681"/>
          </a:xfrm>
          <a:prstGeom prst="rect">
            <a:avLst/>
          </a:prstGeom>
          <a:noFill/>
        </p:spPr>
      </p:pic>
      <p:pic>
        <p:nvPicPr>
          <p:cNvPr id="23" name="Picture 22" descr="Still0819_00026_l.JPG"/>
          <p:cNvPicPr>
            <a:picLocks noChangeAspect="1"/>
          </p:cNvPicPr>
          <p:nvPr>
            <p:custDataLst>
              <p:custData r:id="rId15"/>
              <p:custData r:id="rId16"/>
            </p:custDataLst>
          </p:nvPr>
        </p:nvPicPr>
        <p:blipFill>
          <a:blip r:embed="rId20" cstate="print"/>
          <a:stretch>
            <a:fillRect/>
          </a:stretch>
        </p:blipFill>
        <p:spPr>
          <a:xfrm>
            <a:off x="-1143000" y="571500"/>
            <a:ext cx="9144000" cy="5143500"/>
          </a:xfrm>
          <a:prstGeom prst="rect">
            <a:avLst/>
          </a:prstGeom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2769" name="Picture 1" descr="C:\Users\TOSHIBA\Documents\Presente3D\samples\stereopairs\Brain_Left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24" cstate="print">
            <a:clrChange>
              <a:clrFrom>
                <a:srgbClr val="000000"/>
              </a:clrFrom>
              <a:clrTo>
                <a:srgbClr val="000000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3124200" y="2209800"/>
            <a:ext cx="2746673" cy="2362201"/>
          </a:xfrm>
          <a:prstGeom prst="rect">
            <a:avLst/>
          </a:prstGeom>
          <a:noFill/>
        </p:spPr>
      </p:pic>
      <p:sp>
        <p:nvSpPr>
          <p:cNvPr id="6" name="TextBox 5"/>
          <p:cNvSpPr txBox="1"/>
          <p:nvPr>
            <p:custDataLst>
              <p:custData r:id="rId11"/>
              <p:custData r:id="rId12"/>
            </p:custDataLst>
          </p:nvPr>
        </p:nvSpPr>
        <p:spPr>
          <a:xfrm>
            <a:off x="304800" y="1143000"/>
            <a:ext cx="5448928" cy="646331"/>
          </a:xfrm>
          <a:prstGeom prst="rect">
            <a:avLst/>
          </a:prstGeom>
          <a:noFill/>
        </p:spPr>
        <p:txBody>
          <a:bodyPr wrap="none" rtlCol="0">
            <a:sp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r>
              <a:rPr lang="en-US" sz="4400" b="1" baseline="-25000" dirty="0" err="1" smtClean="0">
                <a:solidFill>
                  <a:srgbClr val="002060"/>
                </a:solidFill>
                <a:latin typeface="Arial Black" pitchFamily="34" charset="0"/>
              </a:rPr>
              <a:t>Monoscopic</a:t>
            </a:r>
            <a:r>
              <a:rPr lang="en-US" sz="4400" b="1" baseline="-25000" dirty="0" smtClean="0">
                <a:solidFill>
                  <a:srgbClr val="002060"/>
                </a:solidFill>
                <a:latin typeface="Arial Black" pitchFamily="34" charset="0"/>
              </a:rPr>
              <a:t> </a:t>
            </a:r>
            <a:r>
              <a:rPr lang="en-US" sz="5400" b="1" baseline="-25000" dirty="0" smtClean="0">
                <a:solidFill>
                  <a:srgbClr val="002060"/>
                </a:solidFill>
                <a:latin typeface="Arial Black" pitchFamily="34" charset="0"/>
              </a:rPr>
              <a:t>Depth </a:t>
            </a:r>
            <a:r>
              <a:rPr lang="en-US" sz="4400" b="1" baseline="-25000" dirty="0" smtClean="0">
                <a:solidFill>
                  <a:srgbClr val="002060"/>
                </a:solidFill>
                <a:latin typeface="Arial Black" pitchFamily="34" charset="0"/>
              </a:rPr>
              <a:t>Cues</a:t>
            </a:r>
            <a:endParaRPr lang="en-US" sz="4400" b="1" baseline="-25000" dirty="0">
              <a:solidFill>
                <a:srgbClr val="002060"/>
              </a:solidFill>
              <a:latin typeface="Arial Black" pitchFamily="34" charset="0"/>
            </a:endParaRPr>
          </a:p>
        </p:txBody>
      </p:sp>
      <p:sp>
        <p:nvSpPr>
          <p:cNvPr id="15" name="TextBox 14"/>
          <p:cNvSpPr txBox="1"/>
          <p:nvPr>
            <p:custDataLst>
              <p:custData r:id="rId13"/>
              <p:custData r:id="rId14"/>
            </p:custDataLst>
          </p:nvPr>
        </p:nvSpPr>
        <p:spPr>
          <a:xfrm>
            <a:off x="5699556" y="2902803"/>
            <a:ext cx="3520644" cy="830997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800" b="1" dirty="0" smtClean="0">
                <a:solidFill>
                  <a:srgbClr val="C00000"/>
                </a:solidFill>
                <a:latin typeface="Arial Black" pitchFamily="34" charset="0"/>
              </a:rPr>
              <a:t>Occlusion</a:t>
            </a:r>
            <a:endParaRPr lang="en-US" sz="4800" b="1" dirty="0">
              <a:solidFill>
                <a:srgbClr val="C00000"/>
              </a:solidFill>
              <a:latin typeface="Arial Black" pitchFamily="34" charset="0"/>
            </a:endParaRPr>
          </a:p>
        </p:txBody>
      </p:sp>
      <p:sp>
        <p:nvSpPr>
          <p:cNvPr id="16" name="TextBox 15"/>
          <p:cNvSpPr txBox="1"/>
          <p:nvPr>
            <p:custDataLst>
              <p:custData r:id="rId15"/>
              <p:custData r:id="rId16"/>
            </p:custDataLst>
          </p:nvPr>
        </p:nvSpPr>
        <p:spPr>
          <a:xfrm>
            <a:off x="4267200" y="4648200"/>
            <a:ext cx="4204997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002060"/>
                </a:solidFill>
                <a:latin typeface="Arial Black" pitchFamily="34" charset="0"/>
              </a:rPr>
              <a:t>Atmospheric </a:t>
            </a:r>
            <a:r>
              <a:rPr lang="en-US" sz="3200" b="1" i="1" dirty="0" smtClean="0">
                <a:solidFill>
                  <a:srgbClr val="002060"/>
                </a:solidFill>
                <a:latin typeface="Elephant" pitchFamily="18" charset="0"/>
              </a:rPr>
              <a:t>Blur</a:t>
            </a:r>
            <a:endParaRPr lang="en-US" sz="3200" b="1" i="1" dirty="0">
              <a:solidFill>
                <a:srgbClr val="002060"/>
              </a:solidFill>
              <a:latin typeface="Elephant" pitchFamily="18" charset="0"/>
            </a:endParaRPr>
          </a:p>
        </p:txBody>
      </p:sp>
      <p:sp>
        <p:nvSpPr>
          <p:cNvPr id="17" name="TextBox 16"/>
          <p:cNvSpPr txBox="1"/>
          <p:nvPr>
            <p:custDataLst>
              <p:custData r:id="rId17"/>
              <p:custData r:id="rId18"/>
            </p:custDataLst>
          </p:nvPr>
        </p:nvSpPr>
        <p:spPr>
          <a:xfrm>
            <a:off x="229472" y="3011269"/>
            <a:ext cx="2991525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dirty="0" smtClean="0">
                <a:solidFill>
                  <a:schemeClr val="accent6">
                    <a:lumMod val="75000"/>
                  </a:schemeClr>
                </a:solidFill>
                <a:latin typeface="Franklin Gothic Heavy" pitchFamily="34" charset="0"/>
              </a:rPr>
              <a:t>Saturation</a:t>
            </a:r>
            <a:endParaRPr lang="en-US" sz="4400" b="1" dirty="0">
              <a:solidFill>
                <a:schemeClr val="accent6">
                  <a:lumMod val="75000"/>
                </a:schemeClr>
              </a:solidFill>
              <a:latin typeface="Franklin Gothic Heavy" pitchFamily="34" charset="0"/>
            </a:endParaRPr>
          </a:p>
        </p:txBody>
      </p:sp>
      <p:sp>
        <p:nvSpPr>
          <p:cNvPr id="18" name="TextBox 17"/>
          <p:cNvSpPr txBox="1"/>
          <p:nvPr>
            <p:custDataLst>
              <p:custData r:id="rId19"/>
              <p:custData r:id="rId20"/>
            </p:custDataLst>
          </p:nvPr>
        </p:nvSpPr>
        <p:spPr>
          <a:xfrm>
            <a:off x="4800600" y="304800"/>
            <a:ext cx="3486852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 smtClean="0">
                <a:solidFill>
                  <a:srgbClr val="002060"/>
                </a:solidFill>
                <a:latin typeface="Agency FB" pitchFamily="34" charset="0"/>
              </a:rPr>
              <a:t>Linear Perspective</a:t>
            </a:r>
            <a:endParaRPr lang="en-US" sz="4000" b="1" dirty="0">
              <a:solidFill>
                <a:srgbClr val="002060"/>
              </a:solidFill>
              <a:latin typeface="Agency FB" pitchFamily="34" charset="0"/>
            </a:endParaRPr>
          </a:p>
        </p:txBody>
      </p:sp>
      <p:sp>
        <p:nvSpPr>
          <p:cNvPr id="19" name="TextBox 18"/>
          <p:cNvSpPr txBox="1"/>
          <p:nvPr>
            <p:custDataLst>
              <p:custData r:id="rId21"/>
              <p:custData r:id="rId22"/>
            </p:custDataLst>
          </p:nvPr>
        </p:nvSpPr>
        <p:spPr>
          <a:xfrm>
            <a:off x="304800" y="5334000"/>
            <a:ext cx="7986417" cy="769441"/>
          </a:xfrm>
          <a:prstGeom prst="rect">
            <a:avLst/>
          </a:prstGeom>
          <a:noFill/>
        </p:spPr>
        <p:txBody>
          <a:bodyPr wrap="none" rtlCol="0">
            <a:spAutoFit/>
            <a:scene3d>
              <a:camera prst="orthographicFront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r>
              <a:rPr lang="en-US" sz="6600" b="1" baseline="-25000" dirty="0" smtClean="0">
                <a:solidFill>
                  <a:srgbClr val="002060"/>
                </a:solidFill>
                <a:latin typeface="Arial Black" pitchFamily="34" charset="0"/>
              </a:rPr>
              <a:t>Surface </a:t>
            </a:r>
            <a:r>
              <a:rPr lang="en-US" sz="6600" b="1" baseline="-25000" dirty="0" smtClean="0">
                <a:solidFill>
                  <a:srgbClr val="009999"/>
                </a:solidFill>
                <a:latin typeface="Arial Black" pitchFamily="34" charset="0"/>
              </a:rPr>
              <a:t>Texture</a:t>
            </a:r>
            <a:r>
              <a:rPr lang="en-US" sz="6600" b="1" baseline="-25000" dirty="0" smtClean="0">
                <a:solidFill>
                  <a:srgbClr val="002060"/>
                </a:solidFill>
                <a:latin typeface="Arial Black" pitchFamily="34" charset="0"/>
              </a:rPr>
              <a:t> </a:t>
            </a:r>
            <a:r>
              <a:rPr lang="en-US" sz="6600" b="1" baseline="-25000" dirty="0" smtClean="0">
                <a:solidFill>
                  <a:srgbClr val="00B050"/>
                </a:solidFill>
                <a:latin typeface="Arial Black" pitchFamily="34" charset="0"/>
              </a:rPr>
              <a:t>Gradient</a:t>
            </a:r>
            <a:endParaRPr lang="en-US" sz="6600" b="1" baseline="-25000" dirty="0">
              <a:solidFill>
                <a:srgbClr val="00B050"/>
              </a:solidFill>
              <a:latin typeface="Arial Black" pitchFamily="34" charset="0"/>
            </a:endParaRPr>
          </a:p>
        </p:txBody>
      </p:sp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6" name="Picture 2" descr="E:\3--PHOTOS - 3DGuy - Explore\vancouver\Kelowna\DSC_0103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5" cstate="print">
            <a:lum bright="10000"/>
          </a:blip>
          <a:srcRect l="18075" t="6804" b="22073"/>
          <a:stretch>
            <a:fillRect/>
          </a:stretch>
        </p:blipFill>
        <p:spPr bwMode="auto">
          <a:xfrm>
            <a:off x="813125" y="685800"/>
            <a:ext cx="3832541" cy="220980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31747" name="Picture 3" descr="E:\3--PHOTOS - 3DGuy - Explore\CEATEC Tokyo 09\Japan Trip\Pat shoots you in 3D.JPG"/>
          <p:cNvPicPr>
            <a:picLocks noChangeAspect="1" noChangeArrowheads="1"/>
          </p:cNvPicPr>
          <p:nvPr>
            <p:custDataLst>
              <p:custData r:id="rId11"/>
            </p:custDataLst>
          </p:nvPr>
        </p:nvPicPr>
        <p:blipFill>
          <a:blip r:embed="rId16" cstate="print">
            <a:lum bright="10000"/>
          </a:blip>
          <a:srcRect l="18961" t="17266" r="46961"/>
          <a:stretch>
            <a:fillRect/>
          </a:stretch>
        </p:blipFill>
        <p:spPr bwMode="auto">
          <a:xfrm>
            <a:off x="4800600" y="685800"/>
            <a:ext cx="3445765" cy="5562600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31749" name="Picture 5" descr="http://3.bp.blogspot.com/_xYMkl-Jw6Fc/TT8EVxSLy4I/AAAAAAAABNg/DzX08QHEGlI/s1600/ET+Atom+3D+Red+rig.jpg"/>
          <p:cNvPicPr>
            <a:picLocks noChangeAspect="1" noChangeArrowheads="1"/>
          </p:cNvPicPr>
          <p:nvPr>
            <p:custDataLst>
              <p:custData r:id="rId12"/>
              <p:custData r:id="rId13"/>
            </p:custDataLst>
          </p:nvPr>
        </p:nvPicPr>
        <p:blipFill>
          <a:blip r:embed="rId17" cstate="print">
            <a:lum bright="10000"/>
          </a:blip>
          <a:srcRect/>
          <a:stretch>
            <a:fillRect/>
          </a:stretch>
        </p:blipFill>
        <p:spPr bwMode="auto">
          <a:xfrm>
            <a:off x="815050" y="3047999"/>
            <a:ext cx="3810000" cy="319557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9700" name="Picture 4" descr="http://ia.media-imdb.com/images/M/MV5BNDYwMjgwOTc1NF5BMl5BanBnXkFtZTcwMTE0OTc4Nw@@._V1._SX640_SY425_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8" cstate="print"/>
          <a:srcRect l="5000" t="1882" r="25000" b="2118"/>
          <a:stretch>
            <a:fillRect/>
          </a:stretch>
        </p:blipFill>
        <p:spPr bwMode="auto">
          <a:xfrm>
            <a:off x="381000" y="381000"/>
            <a:ext cx="3352800" cy="2895600"/>
          </a:xfrm>
          <a:prstGeom prst="rect">
            <a:avLst/>
          </a:prstGeom>
          <a:noFill/>
        </p:spPr>
      </p:pic>
      <p:pic>
        <p:nvPicPr>
          <p:cNvPr id="29702" name="Picture 6" descr="http://www.creativeplanetnetwork.com/dv/uploadedimages/Panasonic_3DIMG_9689.gif"/>
          <p:cNvPicPr>
            <a:picLocks noChangeAspect="1" noChangeArrowheads="1"/>
          </p:cNvPicPr>
          <p:nvPr>
            <p:custDataLst>
              <p:custData r:id="rId11"/>
              <p:custData r:id="rId12"/>
            </p:custDataLst>
          </p:nvPr>
        </p:nvPicPr>
        <p:blipFill>
          <a:blip r:embed="rId19" cstate="print"/>
          <a:srcRect l="4630" t="1389" r="8333" b="13889"/>
          <a:stretch>
            <a:fillRect/>
          </a:stretch>
        </p:blipFill>
        <p:spPr bwMode="auto">
          <a:xfrm>
            <a:off x="3886200" y="381000"/>
            <a:ext cx="3856220" cy="2895600"/>
          </a:xfrm>
          <a:prstGeom prst="rect">
            <a:avLst/>
          </a:prstGeom>
          <a:noFill/>
        </p:spPr>
      </p:pic>
      <p:pic>
        <p:nvPicPr>
          <p:cNvPr id="29704" name="Picture 8" descr="http://www.dodevice.com/wp-content/uploads/2010/01/3d_camera.jpg"/>
          <p:cNvPicPr>
            <a:picLocks noChangeAspect="1" noChangeArrowheads="1"/>
          </p:cNvPicPr>
          <p:nvPr>
            <p:custDataLst>
              <p:custData r:id="rId13"/>
              <p:custData r:id="rId14"/>
            </p:custDataLst>
          </p:nvPr>
        </p:nvPicPr>
        <p:blipFill>
          <a:blip r:embed="rId20" cstate="print"/>
          <a:srcRect l="11789" t="9677" r="19158"/>
          <a:stretch>
            <a:fillRect/>
          </a:stretch>
        </p:blipFill>
        <p:spPr bwMode="auto">
          <a:xfrm>
            <a:off x="381001" y="3429000"/>
            <a:ext cx="3352800" cy="3048000"/>
          </a:xfrm>
          <a:prstGeom prst="rect">
            <a:avLst/>
          </a:prstGeom>
          <a:noFill/>
        </p:spPr>
      </p:pic>
      <p:pic>
        <p:nvPicPr>
          <p:cNvPr id="29706" name="Picture 10" descr="http://www.myalaska.net/wp-content/uploads/2009/03/red-3dcamera.jpg"/>
          <p:cNvPicPr>
            <a:picLocks noChangeAspect="1" noChangeArrowheads="1"/>
          </p:cNvPicPr>
          <p:nvPr>
            <p:custDataLst>
              <p:custData r:id="rId15"/>
              <p:custData r:id="rId16"/>
            </p:custDataLst>
          </p:nvPr>
        </p:nvPicPr>
        <p:blipFill>
          <a:blip r:embed="rId21" cstate="print"/>
          <a:srcRect r="18033"/>
          <a:stretch>
            <a:fillRect/>
          </a:stretch>
        </p:blipFill>
        <p:spPr bwMode="auto">
          <a:xfrm>
            <a:off x="3962400" y="3429000"/>
            <a:ext cx="3810000" cy="3048000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053" name="Picture 5" descr="http://www.clipartdog.com/art_files_04/imgs/road_001.jpg"/>
          <p:cNvPicPr>
            <a:picLocks noChangeAspect="1" noChangeArrowheads="1"/>
          </p:cNvPicPr>
          <p:nvPr>
            <p:custDataLst>
              <p:custData r:id="rId9"/>
            </p:custDataLst>
          </p:nvPr>
        </p:nvPicPr>
        <p:blipFill>
          <a:blip r:embed="rId15" cstate="print"/>
          <a:srcRect/>
          <a:stretch>
            <a:fillRect/>
          </a:stretch>
        </p:blipFill>
        <p:spPr bwMode="auto">
          <a:xfrm>
            <a:off x="0" y="741218"/>
            <a:ext cx="9144000" cy="6116782"/>
          </a:xfrm>
          <a:prstGeom prst="rect">
            <a:avLst/>
          </a:prstGeom>
          <a:noFill/>
        </p:spPr>
      </p:pic>
      <p:pic>
        <p:nvPicPr>
          <p:cNvPr id="2055" name="Picture 7" descr="http://www.easyvectors.com/assets/images/vectors/afbig/dtrave-cartoon-car-clip-art.jpg"/>
          <p:cNvPicPr>
            <a:picLocks noChangeAspect="1" noChangeArrowheads="1"/>
          </p:cNvPicPr>
          <p:nvPr>
            <p:custDataLst>
              <p:custData r:id="rId10"/>
              <p:custData r:id="rId11"/>
            </p:custDataLst>
          </p:nvPr>
        </p:nvPicPr>
        <p:blipFill>
          <a:blip r:embed="rId16" cstate="print">
            <a:clrChange>
              <a:clrFrom>
                <a:srgbClr val="FEFEFE"/>
              </a:clrFrom>
              <a:clrTo>
                <a:srgbClr val="FEFEFE">
                  <a:alpha val="0"/>
                </a:srgbClr>
              </a:clrTo>
            </a:clrChange>
          </a:blip>
          <a:srcRect b="45412"/>
          <a:stretch>
            <a:fillRect/>
          </a:stretch>
        </p:blipFill>
        <p:spPr bwMode="auto">
          <a:xfrm rot="21199525">
            <a:off x="5906145" y="3862328"/>
            <a:ext cx="942513" cy="721661"/>
          </a:xfrm>
          <a:prstGeom prst="rect">
            <a:avLst/>
          </a:prstGeom>
          <a:noFill/>
        </p:spPr>
      </p:pic>
      <p:pic>
        <p:nvPicPr>
          <p:cNvPr id="2057" name="Picture 9" descr="Parent And Son Walking Clip Art"/>
          <p:cNvPicPr>
            <a:picLocks noChangeAspect="1" noChangeArrowheads="1"/>
          </p:cNvPicPr>
          <p:nvPr>
            <p:custDataLst>
              <p:custData r:id="rId12"/>
              <p:custData r:id="rId13"/>
            </p:custDataLst>
          </p:nvPr>
        </p:nvPicPr>
        <p:blipFill>
          <a:blip r:embed="rId17" cstate="print"/>
          <a:srcRect/>
          <a:stretch>
            <a:fillRect/>
          </a:stretch>
        </p:blipFill>
        <p:spPr bwMode="auto">
          <a:xfrm>
            <a:off x="2362200" y="3788584"/>
            <a:ext cx="3143250" cy="3069416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026" name="Picture 2" descr="http://3daysof3d.net/wp-content/uploads/2012/07/shot-Mo-Chair-600x288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25" cstate="print"/>
          <a:srcRect/>
          <a:stretch>
            <a:fillRect/>
          </a:stretch>
        </p:blipFill>
        <p:spPr bwMode="auto">
          <a:xfrm>
            <a:off x="533401" y="228600"/>
            <a:ext cx="6629399" cy="3429000"/>
          </a:xfrm>
          <a:prstGeom prst="rect">
            <a:avLst/>
          </a:prstGeom>
          <a:noFill/>
        </p:spPr>
      </p:pic>
      <p:pic>
        <p:nvPicPr>
          <p:cNvPr id="1027" name="Picture 3" descr="E:\5--Workshop-Training Materials\3Days\photos\Emotion3D Still shots\Mo Chair side.jpg"/>
          <p:cNvPicPr>
            <a:picLocks noChangeAspect="1" noChangeArrowheads="1"/>
          </p:cNvPicPr>
          <p:nvPr>
            <p:custDataLst>
              <p:custData r:id="rId11"/>
              <p:custData r:id="rId12"/>
            </p:custDataLst>
          </p:nvPr>
        </p:nvPicPr>
        <p:blipFill>
          <a:blip r:embed="rId26" cstate="print"/>
          <a:srcRect l="29375" t="24618" r="28750" b="31579"/>
          <a:stretch>
            <a:fillRect/>
          </a:stretch>
        </p:blipFill>
        <p:spPr bwMode="auto">
          <a:xfrm>
            <a:off x="533400" y="3886200"/>
            <a:ext cx="3443176" cy="2209800"/>
          </a:xfrm>
          <a:prstGeom prst="rect">
            <a:avLst/>
          </a:prstGeom>
          <a:noFill/>
        </p:spPr>
      </p:pic>
      <p:pic>
        <p:nvPicPr>
          <p:cNvPr id="1028" name="Picture 4" descr="E:\5--Workshop-Training Materials\3Days\photos\Emotion3D Still shots\shot Mo Chair-top.jpg"/>
          <p:cNvPicPr>
            <a:picLocks noChangeAspect="1" noChangeArrowheads="1"/>
          </p:cNvPicPr>
          <p:nvPr>
            <p:custDataLst>
              <p:custData r:id="rId13"/>
              <p:custData r:id="rId14"/>
            </p:custDataLst>
          </p:nvPr>
        </p:nvPicPr>
        <p:blipFill>
          <a:blip r:embed="rId27" cstate="print"/>
          <a:srcRect l="29375" t="23430" r="31250" b="24618"/>
          <a:stretch>
            <a:fillRect/>
          </a:stretch>
        </p:blipFill>
        <p:spPr bwMode="auto">
          <a:xfrm>
            <a:off x="4038600" y="3886200"/>
            <a:ext cx="3133508" cy="2209799"/>
          </a:xfrm>
          <a:prstGeom prst="rect">
            <a:avLst/>
          </a:prstGeom>
          <a:noFill/>
        </p:spPr>
      </p:pic>
      <p:sp>
        <p:nvSpPr>
          <p:cNvPr id="8" name="Title 3"/>
          <p:cNvSpPr txBox="1">
            <a:spLocks/>
          </p:cNvSpPr>
          <p:nvPr>
            <p:custDataLst>
              <p:custData r:id="rId15"/>
            </p:custDataLst>
          </p:nvPr>
        </p:nvSpPr>
        <p:spPr>
          <a:xfrm>
            <a:off x="7086600" y="5181600"/>
            <a:ext cx="2057400" cy="533400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marL="0" marR="0" lvl="0" indent="0" algn="ctr" defTabSz="914400" rtl="0" eaLnBrk="1" fontAlgn="auto" latinLnBrk="0" hangingPunct="1">
              <a:lnSpc>
                <a:spcPct val="100000"/>
              </a:lnSpc>
              <a:spcBef>
                <a:spcPct val="0"/>
              </a:spcBef>
              <a:spcAft>
                <a:spcPts val="0"/>
              </a:spcAft>
              <a:buClrTx/>
              <a:buSzTx/>
              <a:buFontTx/>
              <a:buNone/>
              <a:tabLst/>
              <a:defRPr/>
            </a:pPr>
            <a:r>
              <a:rPr lang="en-US" sz="2400" b="1" u="sng" dirty="0" smtClean="0">
                <a:solidFill>
                  <a:srgbClr val="C00000"/>
                </a:solidFill>
                <a:latin typeface="Agency FB" pitchFamily="34" charset="0"/>
              </a:rPr>
              <a:t>Positive  parallax</a:t>
            </a:r>
            <a:endParaRPr lang="en-US" sz="2400" b="1" u="sng" dirty="0">
              <a:solidFill>
                <a:srgbClr val="C00000"/>
              </a:solidFill>
              <a:latin typeface="Agency FB" pitchFamily="34" charset="0"/>
            </a:endParaRPr>
          </a:p>
        </p:txBody>
      </p:sp>
      <p:sp>
        <p:nvSpPr>
          <p:cNvPr id="9" name="Rectangle 8"/>
          <p:cNvSpPr/>
          <p:nvPr>
            <p:custDataLst>
              <p:custData r:id="rId16"/>
            </p:custDataLst>
          </p:nvPr>
        </p:nvSpPr>
        <p:spPr>
          <a:xfrm>
            <a:off x="7130307" y="3962400"/>
            <a:ext cx="2013693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u="sng" dirty="0" smtClean="0">
                <a:solidFill>
                  <a:schemeClr val="tx2">
                    <a:lumMod val="75000"/>
                  </a:schemeClr>
                </a:solidFill>
                <a:latin typeface="Agency FB" pitchFamily="34" charset="0"/>
              </a:rPr>
              <a:t>Negative Parallax</a:t>
            </a:r>
            <a:endParaRPr lang="en-US" sz="2400" b="1" u="sng" dirty="0">
              <a:solidFill>
                <a:schemeClr val="tx2">
                  <a:lumMod val="75000"/>
                </a:schemeClr>
              </a:solidFill>
              <a:latin typeface="Agency FB" pitchFamily="34" charset="0"/>
            </a:endParaRPr>
          </a:p>
        </p:txBody>
      </p:sp>
      <p:sp>
        <p:nvSpPr>
          <p:cNvPr id="10" name="Rectangle 9"/>
          <p:cNvSpPr/>
          <p:nvPr>
            <p:custDataLst>
              <p:custData r:id="rId17"/>
            </p:custDataLst>
          </p:nvPr>
        </p:nvSpPr>
        <p:spPr>
          <a:xfrm>
            <a:off x="7391400" y="4572000"/>
            <a:ext cx="1560042" cy="46166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2400" b="1" u="sng" dirty="0" smtClean="0">
                <a:solidFill>
                  <a:schemeClr val="tx1">
                    <a:lumMod val="95000"/>
                    <a:lumOff val="5000"/>
                  </a:schemeClr>
                </a:solidFill>
                <a:latin typeface="Agency FB" pitchFamily="34" charset="0"/>
              </a:rPr>
              <a:t>Screen plane</a:t>
            </a:r>
          </a:p>
        </p:txBody>
      </p:sp>
      <p:cxnSp>
        <p:nvCxnSpPr>
          <p:cNvPr id="15" name="Straight Connector 14"/>
          <p:cNvCxnSpPr>
            <a:stCxn id="8" idx="1"/>
          </p:cNvCxnSpPr>
          <p:nvPr>
            <p:custDataLst>
              <p:custData r:id="rId18"/>
              <p:custData r:id="rId19"/>
            </p:custDataLst>
          </p:nvPr>
        </p:nvCxnSpPr>
        <p:spPr>
          <a:xfrm flipH="1" flipV="1">
            <a:off x="6781800" y="5257800"/>
            <a:ext cx="304800" cy="190500"/>
          </a:xfrm>
          <a:prstGeom prst="line">
            <a:avLst/>
          </a:prstGeom>
          <a:ln w="28575">
            <a:prstDash val="dash"/>
          </a:ln>
          <a:effectLst/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cxnSp>
        <p:nvCxnSpPr>
          <p:cNvPr id="16" name="Straight Connector 15"/>
          <p:cNvCxnSpPr>
            <a:stCxn id="10" idx="1"/>
          </p:cNvCxnSpPr>
          <p:nvPr>
            <p:custDataLst>
              <p:custData r:id="rId20"/>
              <p:custData r:id="rId21"/>
            </p:custDataLst>
          </p:nvPr>
        </p:nvCxnSpPr>
        <p:spPr>
          <a:xfrm flipH="1">
            <a:off x="5791200" y="4802833"/>
            <a:ext cx="1600200" cy="150167"/>
          </a:xfrm>
          <a:prstGeom prst="line">
            <a:avLst/>
          </a:prstGeom>
          <a:ln w="28575">
            <a:prstDash val="dash"/>
          </a:ln>
          <a:effectLst/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  <p:cxnSp>
        <p:nvCxnSpPr>
          <p:cNvPr id="18" name="Straight Connector 17"/>
          <p:cNvCxnSpPr/>
          <p:nvPr>
            <p:custDataLst>
              <p:custData r:id="rId22"/>
              <p:custData r:id="rId23"/>
            </p:custDataLst>
          </p:nvPr>
        </p:nvCxnSpPr>
        <p:spPr>
          <a:xfrm flipH="1">
            <a:off x="5486400" y="4267200"/>
            <a:ext cx="1676400" cy="533400"/>
          </a:xfrm>
          <a:prstGeom prst="line">
            <a:avLst/>
          </a:prstGeom>
          <a:ln w="28575">
            <a:prstDash val="dash"/>
          </a:ln>
          <a:effectLst/>
        </p:spPr>
        <p:style>
          <a:lnRef idx="3">
            <a:schemeClr val="accent6"/>
          </a:lnRef>
          <a:fillRef idx="0">
            <a:schemeClr val="accent6"/>
          </a:fillRef>
          <a:effectRef idx="2">
            <a:schemeClr val="accent6"/>
          </a:effectRef>
          <a:fontRef idx="minor">
            <a:schemeClr val="tx1"/>
          </a:fontRef>
        </p:style>
      </p:cxnSp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" name="Picture 2" descr="Still0819_00027_l.JPG"/>
          <p:cNvPicPr>
            <a:picLocks noChangeAspect="1"/>
          </p:cNvPicPr>
          <p:nvPr>
            <p:custDataLst>
              <p:custData r:id="rId1"/>
              <p:custData r:id="rId2"/>
            </p:custDataLst>
          </p:nvPr>
        </p:nvPicPr>
        <p:blipFill>
          <a:blip r:embed="rId4" cstate="print"/>
          <a:stretch>
            <a:fillRect/>
          </a:stretch>
        </p:blipFill>
        <p:spPr>
          <a:xfrm>
            <a:off x="-381000" y="1295400"/>
            <a:ext cx="9144000" cy="5143500"/>
          </a:xfrm>
          <a:prstGeom prst="rect">
            <a:avLst/>
          </a:prstGeom>
        </p:spPr>
      </p:pic>
    </p:spTree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6" name="Flowchart: Or 15"/>
          <p:cNvSpPr/>
          <p:nvPr>
            <p:custDataLst>
              <p:custData r:id="rId9"/>
              <p:custData r:id="rId10"/>
            </p:custDataLst>
          </p:nvPr>
        </p:nvSpPr>
        <p:spPr>
          <a:xfrm>
            <a:off x="3856300" y="762000"/>
            <a:ext cx="990600" cy="908050"/>
          </a:xfrm>
          <a:prstGeom prst="flowChartOr">
            <a:avLst/>
          </a:prstGeom>
          <a:solidFill>
            <a:srgbClr val="6699FF">
              <a:alpha val="89020"/>
            </a:srgbClr>
          </a:solidFill>
        </p:spPr>
        <p:style>
          <a:lnRef idx="1">
            <a:schemeClr val="accent1"/>
          </a:lnRef>
          <a:fillRef idx="2">
            <a:schemeClr val="accent1"/>
          </a:fillRef>
          <a:effectRef idx="1">
            <a:schemeClr val="accent1"/>
          </a:effectRef>
          <a:fontRef idx="minor">
            <a:schemeClr val="dk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sp>
        <p:nvSpPr>
          <p:cNvPr id="6" name="TextBox 5"/>
          <p:cNvSpPr txBox="1"/>
          <p:nvPr>
            <p:custDataLst>
              <p:custData r:id="rId11"/>
              <p:custData r:id="rId12"/>
            </p:custDataLst>
          </p:nvPr>
        </p:nvSpPr>
        <p:spPr>
          <a:xfrm>
            <a:off x="304800" y="3048000"/>
            <a:ext cx="6268767" cy="769441"/>
          </a:xfrm>
          <a:prstGeom prst="rect">
            <a:avLst/>
          </a:prstGeom>
          <a:noFill/>
        </p:spPr>
        <p:txBody>
          <a:bodyPr wrap="none" rtlCol="0">
            <a:spAutoFit/>
            <a:scene3d>
              <a:camera prst="perspectiveHeroicExtremeLeftFacing"/>
              <a:lightRig rig="threePt" dir="t"/>
            </a:scene3d>
            <a:sp3d extrusionH="57150">
              <a:bevelT w="82550" h="38100" prst="coolSlant"/>
            </a:sp3d>
          </a:bodyPr>
          <a:lstStyle/>
          <a:p>
            <a:r>
              <a:rPr lang="en-US" sz="4400" b="1" dirty="0" smtClean="0">
                <a:solidFill>
                  <a:srgbClr val="002060"/>
                </a:solidFill>
                <a:latin typeface="Arial Black" pitchFamily="34" charset="0"/>
              </a:rPr>
              <a:t>Depth of Field in 3D</a:t>
            </a:r>
          </a:p>
        </p:txBody>
      </p:sp>
      <p:sp>
        <p:nvSpPr>
          <p:cNvPr id="7" name="TextBox 6"/>
          <p:cNvSpPr txBox="1"/>
          <p:nvPr>
            <p:custDataLst>
              <p:custData r:id="rId13"/>
              <p:custData r:id="rId14"/>
            </p:custDataLst>
          </p:nvPr>
        </p:nvSpPr>
        <p:spPr>
          <a:xfrm>
            <a:off x="914400" y="563940"/>
            <a:ext cx="1962397" cy="1569660"/>
          </a:xfrm>
          <a:prstGeom prst="rect">
            <a:avLst/>
          </a:prstGeom>
          <a:noFill/>
          <a:ln>
            <a:noFill/>
          </a:ln>
        </p:spPr>
        <p:txBody>
          <a:bodyPr wrap="none" rtlCol="0">
            <a:spAutoFit/>
          </a:bodyPr>
          <a:lstStyle/>
          <a:p>
            <a:r>
              <a:rPr lang="en-US" sz="9600" b="1" dirty="0" smtClean="0">
                <a:solidFill>
                  <a:srgbClr val="002060"/>
                </a:solidFill>
                <a:latin typeface="Arial Black" pitchFamily="34" charset="0"/>
              </a:rPr>
              <a:t>3</a:t>
            </a:r>
            <a:r>
              <a:rPr lang="en-US" sz="9600" b="1" dirty="0" smtClean="0">
                <a:solidFill>
                  <a:srgbClr val="C00000"/>
                </a:solidFill>
                <a:latin typeface="Arial Black" pitchFamily="34" charset="0"/>
              </a:rPr>
              <a:t>D</a:t>
            </a:r>
            <a:endParaRPr lang="en-US" sz="9600" b="1" dirty="0">
              <a:solidFill>
                <a:srgbClr val="C00000"/>
              </a:solidFill>
              <a:latin typeface="Arial Black" pitchFamily="34" charset="0"/>
            </a:endParaRPr>
          </a:p>
        </p:txBody>
      </p:sp>
      <p:sp>
        <p:nvSpPr>
          <p:cNvPr id="8" name="TextBox 7"/>
          <p:cNvSpPr txBox="1"/>
          <p:nvPr>
            <p:custDataLst>
              <p:custData r:id="rId15"/>
              <p:custData r:id="rId16"/>
            </p:custDataLst>
          </p:nvPr>
        </p:nvSpPr>
        <p:spPr>
          <a:xfrm>
            <a:off x="5105400" y="2667000"/>
            <a:ext cx="2729658" cy="584775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3200" b="1" dirty="0" smtClean="0">
                <a:solidFill>
                  <a:srgbClr val="002060"/>
                </a:solidFill>
                <a:effectLst>
                  <a:reflection blurRad="6350" stA="60000" endA="900" endPos="58000" dir="5400000" sy="-100000" algn="bl" rotWithShape="0"/>
                </a:effectLst>
                <a:latin typeface="Arial Black" pitchFamily="34" charset="0"/>
              </a:rPr>
              <a:t>Reflections</a:t>
            </a:r>
            <a:endParaRPr lang="en-US" sz="3200" b="1" i="1" dirty="0">
              <a:solidFill>
                <a:srgbClr val="002060"/>
              </a:solidFill>
              <a:effectLst>
                <a:reflection blurRad="6350" stA="60000" endA="900" endPos="58000" dir="5400000" sy="-100000" algn="bl" rotWithShape="0"/>
              </a:effectLst>
              <a:latin typeface="Elephant" pitchFamily="18" charset="0"/>
            </a:endParaRPr>
          </a:p>
        </p:txBody>
      </p:sp>
      <p:sp>
        <p:nvSpPr>
          <p:cNvPr id="10" name="TextBox 9"/>
          <p:cNvSpPr txBox="1"/>
          <p:nvPr>
            <p:custDataLst>
              <p:custData r:id="rId17"/>
              <p:custData r:id="rId18"/>
            </p:custDataLst>
          </p:nvPr>
        </p:nvSpPr>
        <p:spPr>
          <a:xfrm>
            <a:off x="5562600" y="1371600"/>
            <a:ext cx="2238113" cy="1015663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6000" b="1" dirty="0" smtClean="0">
                <a:solidFill>
                  <a:srgbClr val="002060"/>
                </a:solidFill>
                <a:effectLst>
                  <a:glow rad="139700">
                    <a:srgbClr val="FFFF00">
                      <a:alpha val="40000"/>
                    </a:srgbClr>
                  </a:glow>
                </a:effectLst>
                <a:latin typeface="Agency FB" pitchFamily="34" charset="0"/>
              </a:rPr>
              <a:t>Lighting</a:t>
            </a:r>
            <a:endParaRPr lang="en-US" sz="6000" b="1" dirty="0">
              <a:solidFill>
                <a:srgbClr val="002060"/>
              </a:solidFill>
              <a:effectLst>
                <a:glow rad="139700">
                  <a:srgbClr val="FFFF00">
                    <a:alpha val="40000"/>
                  </a:srgbClr>
                </a:glow>
              </a:effectLst>
              <a:latin typeface="Agency FB" pitchFamily="34" charset="0"/>
            </a:endParaRPr>
          </a:p>
        </p:txBody>
      </p:sp>
      <p:sp>
        <p:nvSpPr>
          <p:cNvPr id="12" name="Rectangle 11"/>
          <p:cNvSpPr/>
          <p:nvPr>
            <p:custDataLst>
              <p:custData r:id="rId19"/>
              <p:custData r:id="rId20"/>
            </p:custDataLst>
          </p:nvPr>
        </p:nvSpPr>
        <p:spPr>
          <a:xfrm>
            <a:off x="3377870" y="4191000"/>
            <a:ext cx="5766130" cy="707886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flat" dir="tl">
                <a:rot lat="0" lon="0" rev="6600000"/>
              </a:lightRig>
            </a:scene3d>
            <a:sp3d extrusionH="25400" contourW="8890">
              <a:bevelT w="38100" h="31750"/>
              <a:contourClr>
                <a:schemeClr val="accent2">
                  <a:shade val="75000"/>
                </a:schemeClr>
              </a:contourClr>
            </a:sp3d>
          </a:bodyPr>
          <a:lstStyle/>
          <a:p>
            <a:r>
              <a:rPr lang="en-US" sz="4000" b="1" dirty="0" smtClean="0">
                <a:solidFill>
                  <a:srgbClr val="002060"/>
                </a:solidFill>
                <a:latin typeface="Arial Rounded MT Bold" pitchFamily="34" charset="0"/>
              </a:rPr>
              <a:t>The Roundness Factor</a:t>
            </a:r>
          </a:p>
        </p:txBody>
      </p:sp>
      <p:sp>
        <p:nvSpPr>
          <p:cNvPr id="13" name="Rectangle 12"/>
          <p:cNvSpPr/>
          <p:nvPr>
            <p:custDataLst>
              <p:custData r:id="rId21"/>
              <p:custData r:id="rId22"/>
            </p:custDataLst>
          </p:nvPr>
        </p:nvSpPr>
        <p:spPr>
          <a:xfrm>
            <a:off x="1066800" y="4953000"/>
            <a:ext cx="6773201" cy="92333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</a:bodyPr>
          <a:lstStyle/>
          <a:p>
            <a:r>
              <a:rPr lang="en-US" sz="5400" b="1" dirty="0" smtClean="0">
                <a:ln w="18000">
                  <a:solidFill>
                    <a:schemeClr val="accent2">
                      <a:satMod val="140000"/>
                    </a:schemeClr>
                  </a:solidFill>
                  <a:prstDash val="solid"/>
                  <a:miter lim="800000"/>
                </a:ln>
                <a:noFill/>
                <a:effectLst>
                  <a:outerShdw blurRad="25500" dist="23000" dir="7020000" algn="tl">
                    <a:srgbClr val="000000">
                      <a:alpha val="50000"/>
                    </a:srgbClr>
                  </a:outerShdw>
                </a:effectLst>
                <a:latin typeface="Arial Black" pitchFamily="34" charset="0"/>
              </a:rPr>
              <a:t>Window Violation</a:t>
            </a:r>
          </a:p>
        </p:txBody>
      </p:sp>
      <p:sp>
        <p:nvSpPr>
          <p:cNvPr id="14" name="Rectangle 13"/>
          <p:cNvSpPr/>
          <p:nvPr>
            <p:custDataLst>
              <p:custData r:id="rId23"/>
            </p:custDataLst>
          </p:nvPr>
        </p:nvSpPr>
        <p:spPr>
          <a:xfrm>
            <a:off x="457200" y="2057400"/>
            <a:ext cx="3560590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r>
              <a:rPr lang="en-US" sz="3200" b="1" dirty="0" smtClean="0">
                <a:solidFill>
                  <a:srgbClr val="002060"/>
                </a:solidFill>
                <a:latin typeface="Adobe Fan Heiti Std B" pitchFamily="34" charset="-128"/>
                <a:ea typeface="Adobe Fan Heiti Std B" pitchFamily="34" charset="-128"/>
              </a:rPr>
              <a:t>3D Comfort Zones</a:t>
            </a:r>
          </a:p>
        </p:txBody>
      </p:sp>
      <p:sp>
        <p:nvSpPr>
          <p:cNvPr id="15" name="Rectangle 14"/>
          <p:cNvSpPr/>
          <p:nvPr>
            <p:custDataLst>
              <p:custData r:id="rId24"/>
              <p:custData r:id="rId25"/>
            </p:custDataLst>
          </p:nvPr>
        </p:nvSpPr>
        <p:spPr>
          <a:xfrm>
            <a:off x="3086133" y="914400"/>
            <a:ext cx="2486579" cy="584775"/>
          </a:xfrm>
          <a:prstGeom prst="rect">
            <a:avLst/>
          </a:prstGeom>
        </p:spPr>
        <p:txBody>
          <a:bodyPr wrap="none">
            <a:spAutoFit/>
          </a:bodyPr>
          <a:lstStyle/>
          <a:p>
            <a:pPr algn="ctr"/>
            <a:r>
              <a:rPr lang="en-US" sz="3200" dirty="0" smtClean="0">
                <a:solidFill>
                  <a:srgbClr val="002060"/>
                </a:solidFill>
                <a:latin typeface="Arial Black" pitchFamily="34" charset="0"/>
              </a:rPr>
              <a:t>3D FOCUS</a:t>
            </a:r>
          </a:p>
        </p:txBody>
      </p:sp>
      <p:sp>
        <p:nvSpPr>
          <p:cNvPr id="17" name="Rectangle 16"/>
          <p:cNvSpPr/>
          <p:nvPr>
            <p:custDataLst>
              <p:custData r:id="rId26"/>
              <p:custData r:id="rId27"/>
            </p:custDataLst>
          </p:nvPr>
        </p:nvSpPr>
        <p:spPr>
          <a:xfrm>
            <a:off x="457200" y="3505200"/>
            <a:ext cx="1973298" cy="904220"/>
          </a:xfrm>
          <a:prstGeom prst="rect">
            <a:avLst/>
          </a:prstGeom>
        </p:spPr>
        <p:txBody>
          <a:bodyPr wrap="none">
            <a:prstTxWarp prst="textWave4">
              <a:avLst/>
            </a:prstTxWarp>
            <a:spAutoFit/>
          </a:bodyPr>
          <a:lstStyle/>
          <a:p>
            <a:pPr algn="ctr"/>
            <a:r>
              <a:rPr lang="en-US" sz="2800" b="1" dirty="0" smtClean="0">
                <a:solidFill>
                  <a:schemeClr val="accent5">
                    <a:lumMod val="50000"/>
                  </a:schemeClr>
                </a:solidFill>
                <a:latin typeface="Arial Black" pitchFamily="34" charset="0"/>
              </a:rPr>
              <a:t>UFO</a:t>
            </a:r>
          </a:p>
        </p:txBody>
      </p:sp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8" name="Rectangle 17"/>
          <p:cNvSpPr/>
          <p:nvPr>
            <p:custDataLst>
              <p:custData r:id="rId9"/>
            </p:custDataLst>
          </p:nvPr>
        </p:nvSpPr>
        <p:spPr>
          <a:xfrm>
            <a:off x="381000" y="762000"/>
            <a:ext cx="3962400" cy="4419600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/>
          </a:p>
        </p:txBody>
      </p:sp>
      <p:sp>
        <p:nvSpPr>
          <p:cNvPr id="14" name="Rectangle 13"/>
          <p:cNvSpPr/>
          <p:nvPr>
            <p:custDataLst>
              <p:custData r:id="rId10"/>
              <p:custData r:id="rId11"/>
            </p:custDataLst>
          </p:nvPr>
        </p:nvSpPr>
        <p:spPr>
          <a:xfrm>
            <a:off x="4618320" y="762000"/>
            <a:ext cx="3964305" cy="5129611"/>
          </a:xfrm>
          <a:prstGeom prst="rect">
            <a:avLst/>
          </a:prstGeom>
        </p:spPr>
        <p:style>
          <a:lnRef idx="2">
            <a:schemeClr val="dk1">
              <a:shade val="50000"/>
            </a:schemeClr>
          </a:lnRef>
          <a:fillRef idx="1">
            <a:schemeClr val="dk1"/>
          </a:fillRef>
          <a:effectRef idx="0">
            <a:schemeClr val="dk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 sz="2000" dirty="0"/>
          </a:p>
        </p:txBody>
      </p:sp>
      <p:sp>
        <p:nvSpPr>
          <p:cNvPr id="15" name="Rectangle 14"/>
          <p:cNvSpPr/>
          <p:nvPr>
            <p:custDataLst>
              <p:custData r:id="rId12"/>
              <p:custData r:id="rId13"/>
            </p:custDataLst>
          </p:nvPr>
        </p:nvSpPr>
        <p:spPr>
          <a:xfrm>
            <a:off x="4836661" y="838200"/>
            <a:ext cx="3578224" cy="1862048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11500" b="1" spc="50" dirty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3DAYS</a:t>
            </a:r>
            <a:endParaRPr lang="en-US" sz="13800" b="1" spc="50" dirty="0">
              <a:ln w="11430">
                <a:solidFill>
                  <a:schemeClr val="tx1">
                    <a:lumMod val="50000"/>
                    <a:lumOff val="50000"/>
                  </a:schemeClr>
                </a:solidFill>
              </a:ln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Agency FB" pitchFamily="34" charset="0"/>
            </a:endParaRPr>
          </a:p>
        </p:txBody>
      </p:sp>
      <p:sp>
        <p:nvSpPr>
          <p:cNvPr id="16" name="Rectangle 15"/>
          <p:cNvSpPr/>
          <p:nvPr>
            <p:custDataLst>
              <p:custData r:id="rId14"/>
              <p:custData r:id="rId15"/>
            </p:custDataLst>
          </p:nvPr>
        </p:nvSpPr>
        <p:spPr>
          <a:xfrm>
            <a:off x="4389120" y="2081897"/>
            <a:ext cx="4572000" cy="3770263"/>
          </a:xfrm>
          <a:prstGeom prst="rect">
            <a:avLst/>
          </a:prstGeom>
          <a:noFill/>
        </p:spPr>
        <p:txBody>
          <a:bodyPr wrap="squar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23900" b="1" spc="50" dirty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3D</a:t>
            </a:r>
          </a:p>
        </p:txBody>
      </p:sp>
      <p:sp>
        <p:nvSpPr>
          <p:cNvPr id="17" name="Rectangle 16"/>
          <p:cNvSpPr/>
          <p:nvPr>
            <p:custDataLst>
              <p:custData r:id="rId16"/>
              <p:custData r:id="rId17"/>
            </p:custDataLst>
          </p:nvPr>
        </p:nvSpPr>
        <p:spPr>
          <a:xfrm>
            <a:off x="5238895" y="3692887"/>
            <a:ext cx="503664" cy="52322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2800" b="1" spc="50" dirty="0">
                <a:ln w="11430">
                  <a:noFill/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OF</a:t>
            </a:r>
          </a:p>
        </p:txBody>
      </p:sp>
      <p:sp>
        <p:nvSpPr>
          <p:cNvPr id="19" name="TextBox 18"/>
          <p:cNvSpPr txBox="1"/>
          <p:nvPr>
            <p:custDataLst>
              <p:custData r:id="rId18"/>
              <p:custData r:id="rId19"/>
            </p:custDataLst>
          </p:nvPr>
        </p:nvSpPr>
        <p:spPr>
          <a:xfrm>
            <a:off x="380383" y="5334000"/>
            <a:ext cx="4009431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pPr algn="ctr"/>
            <a:r>
              <a:rPr lang="en-US" sz="4400" b="1" spc="300" dirty="0" smtClean="0">
                <a:solidFill>
                  <a:srgbClr val="C00000"/>
                </a:solidFill>
                <a:latin typeface="Agency FB" pitchFamily="34" charset="0"/>
                <a:ea typeface="Adobe Gothic Std B" pitchFamily="34" charset="-128"/>
              </a:rPr>
              <a:t>JOHN RUPKALVIS</a:t>
            </a:r>
          </a:p>
        </p:txBody>
      </p:sp>
      <p:pic>
        <p:nvPicPr>
          <p:cNvPr id="9" name="Picture 2" descr="http://3daysof3d.net/wp-content/uploads/2012/08/JohnRupkalvis2.jpg"/>
          <p:cNvPicPr>
            <a:picLocks noChangeAspect="1" noChangeArrowheads="1"/>
          </p:cNvPicPr>
          <p:nvPr>
            <p:custDataLst>
              <p:custData r:id="rId20"/>
              <p:custData r:id="rId21"/>
            </p:custDataLst>
          </p:nvPr>
        </p:nvPicPr>
        <p:blipFill>
          <a:blip r:embed="rId24" cstate="print"/>
          <a:srcRect/>
          <a:stretch>
            <a:fillRect/>
          </a:stretch>
        </p:blipFill>
        <p:spPr bwMode="auto">
          <a:xfrm>
            <a:off x="563880" y="990600"/>
            <a:ext cx="3579862" cy="3962400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7176" name="Picture 8" descr="http://3dguy.tv/wp-content/uploads/2012/08/best-of-3D-bluray-3dguy-al-caudullo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6" cstate="print">
            <a:lum contrast="-10000"/>
          </a:blip>
          <a:srcRect/>
          <a:stretch>
            <a:fillRect/>
          </a:stretch>
        </p:blipFill>
        <p:spPr bwMode="auto">
          <a:xfrm>
            <a:off x="1143000" y="609600"/>
            <a:ext cx="3078008" cy="356526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</p:pic>
      <p:pic>
        <p:nvPicPr>
          <p:cNvPr id="7172" name="Picture 4" descr="http://www.movieentertain.com/images/hugo-blu-ray.jpg"/>
          <p:cNvPicPr>
            <a:picLocks noChangeAspect="1" noChangeArrowheads="1"/>
          </p:cNvPicPr>
          <p:nvPr>
            <p:custDataLst>
              <p:custData r:id="rId11"/>
              <p:custData r:id="rId12"/>
            </p:custDataLst>
          </p:nvPr>
        </p:nvPicPr>
        <p:blipFill>
          <a:blip r:embed="rId17" cstate="print"/>
          <a:stretch>
            <a:fillRect/>
          </a:stretch>
        </p:blipFill>
        <p:spPr bwMode="auto">
          <a:xfrm>
            <a:off x="3200400" y="1676399"/>
            <a:ext cx="2928196" cy="3704167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</p:pic>
      <p:pic>
        <p:nvPicPr>
          <p:cNvPr id="7170" name="Picture 2" descr="http://sweetspot.moviezine.se/files/2010/01/avatar-blu.jpg"/>
          <p:cNvPicPr>
            <a:picLocks noChangeAspect="1" noChangeArrowheads="1"/>
          </p:cNvPicPr>
          <p:nvPr>
            <p:custDataLst>
              <p:custData r:id="rId13"/>
              <p:custData r:id="rId14"/>
            </p:custDataLst>
          </p:nvPr>
        </p:nvPicPr>
        <p:blipFill>
          <a:blip r:embed="rId18" cstate="print"/>
          <a:stretch>
            <a:fillRect/>
          </a:stretch>
        </p:blipFill>
        <p:spPr bwMode="auto">
          <a:xfrm>
            <a:off x="5257800" y="2667000"/>
            <a:ext cx="2667000" cy="3333750"/>
          </a:xfrm>
          <a:prstGeom prst="rect">
            <a:avLst/>
          </a:prstGeom>
          <a:noFill/>
          <a:ln>
            <a:solidFill>
              <a:srgbClr val="0070C0"/>
            </a:solidFill>
          </a:ln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6866" name="Picture 2" descr="http://www.primefocusworld.com/sites/default/files/directtv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2" cstate="print"/>
          <a:srcRect/>
          <a:stretch>
            <a:fillRect/>
          </a:stretch>
        </p:blipFill>
        <p:spPr bwMode="auto">
          <a:xfrm>
            <a:off x="1752600" y="914400"/>
            <a:ext cx="5540398" cy="4290338"/>
          </a:xfrm>
          <a:prstGeom prst="roundRect">
            <a:avLst>
              <a:gd name="adj" fmla="val 8594"/>
            </a:avLst>
          </a:prstGeom>
          <a:solidFill>
            <a:srgbClr val="FFFFFF">
              <a:shade val="85000"/>
            </a:srgbClr>
          </a:solidFill>
          <a:ln>
            <a:noFill/>
          </a:ln>
          <a:effectLst>
            <a:reflection blurRad="12700" stA="38000" endPos="28000" dist="5000" dir="5400000" sy="-100000" algn="bl" rotWithShape="0"/>
          </a:effectLst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7890" name="Picture 2" descr="E:\5--Workshop-Training Materials\3Days\ac materials\3Days of 3D\logos\London2012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19" cstate="print"/>
          <a:srcRect l="22667" t="1778" r="22667"/>
          <a:stretch>
            <a:fillRect/>
          </a:stretch>
        </p:blipFill>
        <p:spPr bwMode="auto">
          <a:xfrm>
            <a:off x="778400" y="1143000"/>
            <a:ext cx="3124200" cy="4210050"/>
          </a:xfrm>
          <a:prstGeom prst="rect">
            <a:avLst/>
          </a:prstGeom>
          <a:noFill/>
        </p:spPr>
      </p:pic>
      <p:sp>
        <p:nvSpPr>
          <p:cNvPr id="6" name="Rectangle 5"/>
          <p:cNvSpPr/>
          <p:nvPr>
            <p:custDataLst>
              <p:custData r:id="rId11"/>
            </p:custDataLst>
          </p:nvPr>
        </p:nvSpPr>
        <p:spPr>
          <a:xfrm>
            <a:off x="4191000" y="1143000"/>
            <a:ext cx="4038600" cy="4191000"/>
          </a:xfrm>
          <a:prstGeom prst="rect">
            <a:avLst/>
          </a:prstGeom>
          <a:solidFill>
            <a:schemeClr val="bg1">
              <a:lumMod val="95000"/>
            </a:schemeClr>
          </a:solidFill>
          <a:ln>
            <a:noFill/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  <p:pic>
        <p:nvPicPr>
          <p:cNvPr id="7" name="Picture 1" descr="E:\5--Workshop-Training Materials\3Days\ac materials\3Days of 3D\logos\NBC by Pana.jpg"/>
          <p:cNvPicPr>
            <a:picLocks noChangeAspect="1" noChangeArrowheads="1"/>
          </p:cNvPicPr>
          <p:nvPr>
            <p:custDataLst>
              <p:custData r:id="rId12"/>
              <p:custData r:id="rId13"/>
            </p:custDataLst>
          </p:nvPr>
        </p:nvPicPr>
        <p:blipFill>
          <a:blip r:embed="rId20" cstate="print"/>
          <a:srcRect l="18059" t="7223" r="18736" b="29571"/>
          <a:stretch>
            <a:fillRect/>
          </a:stretch>
        </p:blipFill>
        <p:spPr bwMode="auto">
          <a:xfrm>
            <a:off x="4953000" y="1524000"/>
            <a:ext cx="2667000" cy="2667000"/>
          </a:xfrm>
          <a:prstGeom prst="rect">
            <a:avLst/>
          </a:prstGeom>
          <a:noFill/>
        </p:spPr>
      </p:pic>
      <p:sp>
        <p:nvSpPr>
          <p:cNvPr id="8" name="TextBox 7"/>
          <p:cNvSpPr txBox="1"/>
          <p:nvPr>
            <p:custDataLst>
              <p:custData r:id="rId14"/>
              <p:custData r:id="rId15"/>
            </p:custDataLst>
          </p:nvPr>
        </p:nvSpPr>
        <p:spPr>
          <a:xfrm>
            <a:off x="5181600" y="4343400"/>
            <a:ext cx="2236510" cy="338554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1600" b="1" spc="300" dirty="0" smtClean="0">
                <a:solidFill>
                  <a:schemeClr val="tx2">
                    <a:lumMod val="75000"/>
                  </a:schemeClr>
                </a:solidFill>
                <a:latin typeface="Arial" pitchFamily="34" charset="0"/>
                <a:cs typeface="Arial" pitchFamily="34" charset="0"/>
              </a:rPr>
              <a:t>PRESENTED BY</a:t>
            </a:r>
            <a:endParaRPr lang="en-US" sz="1600" b="1" spc="300" dirty="0">
              <a:solidFill>
                <a:schemeClr val="tx2">
                  <a:lumMod val="75000"/>
                </a:schemeClr>
              </a:solidFill>
              <a:latin typeface="Arial" pitchFamily="34" charset="0"/>
              <a:cs typeface="Arial" pitchFamily="34" charset="0"/>
            </a:endParaRPr>
          </a:p>
        </p:txBody>
      </p:sp>
      <p:sp>
        <p:nvSpPr>
          <p:cNvPr id="9" name="TextBox 8"/>
          <p:cNvSpPr txBox="1"/>
          <p:nvPr>
            <p:custDataLst>
              <p:custData r:id="rId16"/>
              <p:custData r:id="rId17"/>
            </p:custDataLst>
          </p:nvPr>
        </p:nvSpPr>
        <p:spPr>
          <a:xfrm>
            <a:off x="4835325" y="4648200"/>
            <a:ext cx="3078920" cy="707886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000" b="1" dirty="0" smtClean="0">
                <a:solidFill>
                  <a:srgbClr val="0070C0"/>
                </a:solidFill>
                <a:latin typeface="Arial Black" pitchFamily="34" charset="0"/>
                <a:cs typeface="Arial" pitchFamily="34" charset="0"/>
              </a:rPr>
              <a:t>Panasonic</a:t>
            </a:r>
            <a:endParaRPr lang="en-US" sz="4000" b="1" dirty="0">
              <a:solidFill>
                <a:srgbClr val="0070C0"/>
              </a:solidFill>
              <a:latin typeface="Arial Black" pitchFamily="34" charset="0"/>
              <a:cs typeface="Arial" pitchFamily="34" charset="0"/>
            </a:endParaRPr>
          </a:p>
        </p:txBody>
      </p:sp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5862" name="Picture 22" descr="http://www.live-production.tv/system/files/imagecache/FW_GALLERY/Teaser_578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24" cstate="print"/>
          <a:srcRect/>
          <a:stretch>
            <a:fillRect/>
          </a:stretch>
        </p:blipFill>
        <p:spPr bwMode="auto">
          <a:xfrm>
            <a:off x="457200" y="533399"/>
            <a:ext cx="8305800" cy="5855589"/>
          </a:xfrm>
          <a:prstGeom prst="rect">
            <a:avLst/>
          </a:prstGeom>
          <a:noFill/>
        </p:spPr>
      </p:pic>
      <p:pic>
        <p:nvPicPr>
          <p:cNvPr id="5" name="Picture 1" descr="C:\Users\TOSHIBA\Desktop\Sky_3D_2011.png"/>
          <p:cNvPicPr>
            <a:picLocks noChangeAspect="1" noChangeArrowheads="1"/>
          </p:cNvPicPr>
          <p:nvPr>
            <p:custDataLst>
              <p:custData r:id="rId11"/>
              <p:custData r:id="rId12"/>
            </p:custDataLst>
          </p:nvPr>
        </p:nvPicPr>
        <p:blipFill>
          <a:blip r:embed="rId25" cstate="print"/>
          <a:srcRect/>
          <a:stretch>
            <a:fillRect/>
          </a:stretch>
        </p:blipFill>
        <p:spPr bwMode="auto">
          <a:xfrm>
            <a:off x="5715000" y="5486400"/>
            <a:ext cx="3083647" cy="898112"/>
          </a:xfrm>
          <a:prstGeom prst="rect">
            <a:avLst/>
          </a:prstGeom>
          <a:noFill/>
        </p:spPr>
      </p:pic>
      <p:pic>
        <p:nvPicPr>
          <p:cNvPr id="35842" name="Picture 2" descr="http://islandplasma.com/wp-content/uploads/2011/02/69227260-virgin-media.jpg"/>
          <p:cNvPicPr>
            <a:picLocks noChangeAspect="1" noChangeArrowheads="1"/>
          </p:cNvPicPr>
          <p:nvPr>
            <p:custDataLst>
              <p:custData r:id="rId13"/>
              <p:custData r:id="rId14"/>
            </p:custDataLst>
          </p:nvPr>
        </p:nvPicPr>
        <p:blipFill>
          <a:blip r:embed="rId26" cstate="print"/>
          <a:srcRect t="9877" b="14403"/>
          <a:stretch>
            <a:fillRect/>
          </a:stretch>
        </p:blipFill>
        <p:spPr bwMode="auto">
          <a:xfrm>
            <a:off x="1219200" y="762000"/>
            <a:ext cx="3124200" cy="1925805"/>
          </a:xfrm>
          <a:prstGeom prst="rect">
            <a:avLst/>
          </a:prstGeom>
          <a:noFill/>
        </p:spPr>
      </p:pic>
      <p:pic>
        <p:nvPicPr>
          <p:cNvPr id="35844" name="Picture 4" descr="http://good3dtv.com/wp-content/uploads/orange-3d.jpg"/>
          <p:cNvPicPr>
            <a:picLocks noChangeAspect="1" noChangeArrowheads="1"/>
          </p:cNvPicPr>
          <p:nvPr>
            <p:custDataLst>
              <p:custData r:id="rId15"/>
              <p:custData r:id="rId16"/>
            </p:custDataLst>
          </p:nvPr>
        </p:nvPicPr>
        <p:blipFill>
          <a:blip r:embed="rId27" cstate="print"/>
          <a:srcRect t="12500"/>
          <a:stretch>
            <a:fillRect/>
          </a:stretch>
        </p:blipFill>
        <p:spPr bwMode="auto">
          <a:xfrm>
            <a:off x="3429000" y="2743200"/>
            <a:ext cx="3124200" cy="2721525"/>
          </a:xfrm>
          <a:prstGeom prst="rect">
            <a:avLst/>
          </a:prstGeom>
          <a:noFill/>
        </p:spPr>
      </p:pic>
      <p:pic>
        <p:nvPicPr>
          <p:cNvPr id="35856" name="Picture 16" descr="http://mediacentre.virginmedia.com/imagelibrary/displaymedia.ashx?MediaDetailsID=1146&amp;SizeId=3"/>
          <p:cNvPicPr>
            <a:picLocks noChangeAspect="1" noChangeArrowheads="1"/>
          </p:cNvPicPr>
          <p:nvPr>
            <p:custDataLst>
              <p:custData r:id="rId17"/>
              <p:custData r:id="rId18"/>
            </p:custDataLst>
          </p:nvPr>
        </p:nvPicPr>
        <p:blipFill>
          <a:blip r:embed="rId28" cstate="print"/>
          <a:srcRect l="15618" t="9231" r="18438" b="7692"/>
          <a:stretch>
            <a:fillRect/>
          </a:stretch>
        </p:blipFill>
        <p:spPr bwMode="auto">
          <a:xfrm>
            <a:off x="4953000" y="685800"/>
            <a:ext cx="2895600" cy="1905000"/>
          </a:xfrm>
          <a:prstGeom prst="rect">
            <a:avLst/>
          </a:prstGeom>
          <a:noFill/>
        </p:spPr>
      </p:pic>
      <p:pic>
        <p:nvPicPr>
          <p:cNvPr id="35858" name="Picture 18" descr="http://teve.ba/img/articles/2790.jpg"/>
          <p:cNvPicPr>
            <a:picLocks noChangeAspect="1" noChangeArrowheads="1"/>
          </p:cNvPicPr>
          <p:nvPr>
            <p:custDataLst>
              <p:custData r:id="rId19"/>
              <p:custData r:id="rId20"/>
            </p:custDataLst>
          </p:nvPr>
        </p:nvPicPr>
        <p:blipFill>
          <a:blip r:embed="rId29" cstate="print"/>
          <a:srcRect l="7385" t="35200" r="6462" b="36000"/>
          <a:stretch>
            <a:fillRect/>
          </a:stretch>
        </p:blipFill>
        <p:spPr bwMode="auto">
          <a:xfrm>
            <a:off x="1828800" y="5943600"/>
            <a:ext cx="2963333" cy="762000"/>
          </a:xfrm>
          <a:prstGeom prst="rect">
            <a:avLst/>
          </a:prstGeom>
          <a:noFill/>
        </p:spPr>
      </p:pic>
      <p:pic>
        <p:nvPicPr>
          <p:cNvPr id="35860" name="Picture 20" descr="http://www.broadbandtvnews.com/wp-content/uploads/2008/09/logo_numericable.jpg"/>
          <p:cNvPicPr>
            <a:picLocks noChangeAspect="1" noChangeArrowheads="1"/>
          </p:cNvPicPr>
          <p:nvPr>
            <p:custDataLst>
              <p:custData r:id="rId21"/>
              <p:custData r:id="rId22"/>
            </p:custDataLst>
          </p:nvPr>
        </p:nvPicPr>
        <p:blipFill>
          <a:blip r:embed="rId30" cstate="print"/>
          <a:srcRect/>
          <a:stretch>
            <a:fillRect/>
          </a:stretch>
        </p:blipFill>
        <p:spPr bwMode="auto">
          <a:xfrm>
            <a:off x="762000" y="3200400"/>
            <a:ext cx="2971800" cy="826593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3793" name="Picture 1"/>
          <p:cNvPicPr>
            <a:picLocks noChangeAspect="1" noChangeArrowheads="1"/>
          </p:cNvPicPr>
          <p:nvPr>
            <p:custDataLst>
              <p:custData r:id="rId9"/>
            </p:custDataLst>
          </p:nvPr>
        </p:nvPicPr>
        <p:blipFill>
          <a:blip r:embed="rId13" cstate="print"/>
          <a:srcRect/>
          <a:stretch>
            <a:fillRect/>
          </a:stretch>
        </p:blipFill>
        <p:spPr bwMode="auto">
          <a:xfrm>
            <a:off x="457200" y="533400"/>
            <a:ext cx="8229600" cy="5896162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33795" name="Picture 3" descr="http://logok.org/wp-content/uploads/2010/10/cctv1.png"/>
          <p:cNvPicPr>
            <a:picLocks noChangeAspect="1" noChangeArrowheads="1"/>
          </p:cNvPicPr>
          <p:nvPr>
            <p:custDataLst>
              <p:custData r:id="rId10"/>
              <p:custData r:id="rId11"/>
            </p:custDataLst>
          </p:nvPr>
        </p:nvPicPr>
        <p:blipFill>
          <a:blip r:embed="rId14" cstate="print"/>
          <a:srcRect/>
          <a:stretch>
            <a:fillRect/>
          </a:stretch>
        </p:blipFill>
        <p:spPr bwMode="auto">
          <a:xfrm>
            <a:off x="1600200" y="1524000"/>
            <a:ext cx="5562600" cy="1946910"/>
          </a:xfrm>
          <a:prstGeom prst="rect">
            <a:avLst/>
          </a:prstGeom>
          <a:noFill/>
        </p:spPr>
      </p:pic>
      <p:sp>
        <p:nvSpPr>
          <p:cNvPr id="9" name="5-Point Star 8"/>
          <p:cNvSpPr/>
          <p:nvPr/>
        </p:nvSpPr>
        <p:spPr>
          <a:xfrm rot="613417">
            <a:off x="4728247" y="2967953"/>
            <a:ext cx="990600" cy="990600"/>
          </a:xfrm>
          <a:prstGeom prst="star5">
            <a:avLst/>
          </a:prstGeom>
          <a:noFill/>
          <a:ln>
            <a:solidFill>
              <a:srgbClr val="C00000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/>
            <a:endParaRPr lang="en-US"/>
          </a:p>
        </p:txBody>
      </p:sp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23" name="Picture 2" descr="http://3daysof3d.net/wp-content/uploads/2012/08/Andrew-Parke-3Days-of-3D.jpg"/>
          <p:cNvPicPr>
            <a:picLocks noChangeAspect="1" noChangeArrowheads="1"/>
          </p:cNvPicPr>
          <p:nvPr>
            <p:custDataLst>
              <p:custData r:id="rId9"/>
              <p:custData r:id="rId10"/>
            </p:custDataLst>
          </p:nvPr>
        </p:nvPicPr>
        <p:blipFill>
          <a:blip r:embed="rId28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2743200" y="4431175"/>
            <a:ext cx="1228725" cy="1643147"/>
          </a:xfrm>
          <a:prstGeom prst="rect">
            <a:avLst/>
          </a:prstGeom>
          <a:noFill/>
        </p:spPr>
      </p:pic>
      <p:sp>
        <p:nvSpPr>
          <p:cNvPr id="2" name="Rectangle 1"/>
          <p:cNvSpPr/>
          <p:nvPr>
            <p:custDataLst>
              <p:custData r:id="rId11"/>
              <p:custData r:id="rId12"/>
            </p:custDataLst>
          </p:nvPr>
        </p:nvSpPr>
        <p:spPr>
          <a:xfrm>
            <a:off x="781839" y="944940"/>
            <a:ext cx="2436886" cy="156966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9600" b="1" spc="50" dirty="0" smtClean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DAY 1</a:t>
            </a:r>
            <a:endParaRPr lang="en-US" sz="11500" b="1" spc="50" dirty="0">
              <a:ln w="11430">
                <a:solidFill>
                  <a:schemeClr val="tx1">
                    <a:lumMod val="50000"/>
                    <a:lumOff val="50000"/>
                  </a:schemeClr>
                </a:solidFill>
              </a:ln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Agency FB" pitchFamily="34" charset="0"/>
            </a:endParaRPr>
          </a:p>
        </p:txBody>
      </p:sp>
      <p:sp>
        <p:nvSpPr>
          <p:cNvPr id="3" name="TextBox 2"/>
          <p:cNvSpPr txBox="1"/>
          <p:nvPr>
            <p:custDataLst>
              <p:custData r:id="rId13"/>
              <p:custData r:id="rId14"/>
            </p:custDataLst>
          </p:nvPr>
        </p:nvSpPr>
        <p:spPr>
          <a:xfrm>
            <a:off x="838200" y="2590800"/>
            <a:ext cx="7884723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300" dirty="0" smtClean="0">
                <a:solidFill>
                  <a:srgbClr val="002060"/>
                </a:solidFill>
                <a:latin typeface="Arial Black" pitchFamily="34" charset="0"/>
                <a:ea typeface="Adobe Gothic Std B" pitchFamily="34" charset="-128"/>
              </a:rPr>
              <a:t>Meet the “3D Experts”</a:t>
            </a:r>
          </a:p>
        </p:txBody>
      </p:sp>
      <p:pic>
        <p:nvPicPr>
          <p:cNvPr id="16" name="Picture 1" descr="http://3daysof3d.net/wp-content/uploads/2012/07/Ray-Zone-2.jpg"/>
          <p:cNvPicPr>
            <a:picLocks noChangeAspect="1" noChangeArrowheads="1"/>
          </p:cNvPicPr>
          <p:nvPr>
            <p:custDataLst>
              <p:custData r:id="rId15"/>
              <p:custData r:id="rId16"/>
            </p:custDataLst>
          </p:nvPr>
        </p:nvPicPr>
        <p:blipFill>
          <a:blip r:embed="rId29" r:link="rId30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609600" y="4583575"/>
            <a:ext cx="1201404" cy="1408956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  <p:pic>
        <p:nvPicPr>
          <p:cNvPr id="20" name="Picture 2" descr="http://3daysof3d.net/wp-content/uploads/2012/08/JohnRupkalvis2.jpg"/>
          <p:cNvPicPr>
            <a:picLocks noChangeAspect="1" noChangeArrowheads="1"/>
          </p:cNvPicPr>
          <p:nvPr>
            <p:custDataLst>
              <p:custData r:id="rId17"/>
              <p:custData r:id="rId18"/>
            </p:custDataLst>
          </p:nvPr>
        </p:nvPicPr>
        <p:blipFill>
          <a:blip r:embed="rId31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1524000" y="3973975"/>
            <a:ext cx="1524000" cy="1686852"/>
          </a:xfrm>
          <a:prstGeom prst="rect">
            <a:avLst/>
          </a:prstGeom>
          <a:noFill/>
        </p:spPr>
      </p:pic>
      <p:pic>
        <p:nvPicPr>
          <p:cNvPr id="22" name="Picture 4" descr="http://3daysof3d.net/wp-content/uploads/2012/07/Dave-and-tom-3D.jpg"/>
          <p:cNvPicPr>
            <a:picLocks noChangeAspect="1" noChangeArrowheads="1"/>
          </p:cNvPicPr>
          <p:nvPr>
            <p:custDataLst>
              <p:custData r:id="rId19"/>
              <p:custData r:id="rId20"/>
            </p:custDataLst>
          </p:nvPr>
        </p:nvPicPr>
        <p:blipFill>
          <a:blip r:embed="rId32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3733800" y="3973975"/>
            <a:ext cx="1534409" cy="1676400"/>
          </a:xfrm>
          <a:prstGeom prst="rect">
            <a:avLst/>
          </a:prstGeom>
          <a:noFill/>
        </p:spPr>
      </p:pic>
      <p:pic>
        <p:nvPicPr>
          <p:cNvPr id="24" name="Picture 2" descr="http://3daysof3d.net/wp-content/uploads/2012/07/Eric-Kurland1.jpg"/>
          <p:cNvPicPr>
            <a:picLocks noChangeAspect="1" noChangeArrowheads="1"/>
          </p:cNvPicPr>
          <p:nvPr>
            <p:custDataLst>
              <p:custData r:id="rId21"/>
              <p:custData r:id="rId22"/>
            </p:custDataLst>
          </p:nvPr>
        </p:nvPicPr>
        <p:blipFill>
          <a:blip r:embed="rId33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4964575" y="4507375"/>
            <a:ext cx="1600200" cy="1600201"/>
          </a:xfrm>
          <a:prstGeom prst="rect">
            <a:avLst/>
          </a:prstGeom>
          <a:noFill/>
        </p:spPr>
      </p:pic>
      <p:pic>
        <p:nvPicPr>
          <p:cNvPr id="25" name="Picture 2" descr="http://3daysof3d.net/wp-content/uploads/2012/07/Dave-Gregory.jpg"/>
          <p:cNvPicPr>
            <a:picLocks noChangeAspect="1" noChangeArrowheads="1"/>
          </p:cNvPicPr>
          <p:nvPr>
            <p:custDataLst>
              <p:custData r:id="rId23"/>
              <p:custData r:id="rId24"/>
            </p:custDataLst>
          </p:nvPr>
        </p:nvPicPr>
        <p:blipFill>
          <a:blip r:embed="rId34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7989425" y="4477475"/>
            <a:ext cx="1143000" cy="1605338"/>
          </a:xfrm>
          <a:prstGeom prst="rect">
            <a:avLst/>
          </a:prstGeom>
          <a:noFill/>
        </p:spPr>
      </p:pic>
      <p:pic>
        <p:nvPicPr>
          <p:cNvPr id="21" name="Picture 1" descr="http://3daysof3d.net/wp-content/uploads/2012/07/Shannon-Benna-150x150.jpg"/>
          <p:cNvPicPr>
            <a:picLocks noChangeAspect="1" noChangeArrowheads="1"/>
          </p:cNvPicPr>
          <p:nvPr>
            <p:custDataLst>
              <p:custData r:id="rId25"/>
              <p:custData r:id="rId26"/>
            </p:custDataLst>
          </p:nvPr>
        </p:nvPicPr>
        <p:blipFill>
          <a:blip r:embed="rId35" cstate="print">
            <a:duotone>
              <a:prstClr val="black"/>
              <a:schemeClr val="accent1">
                <a:tint val="45000"/>
                <a:satMod val="400000"/>
              </a:schemeClr>
            </a:duotone>
          </a:blip>
          <a:srcRect/>
          <a:stretch>
            <a:fillRect/>
          </a:stretch>
        </p:blipFill>
        <p:spPr bwMode="auto">
          <a:xfrm>
            <a:off x="6248400" y="3973975"/>
            <a:ext cx="1603748" cy="160020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31749" name="Picture 5" descr="http://3.bp.blogspot.com/_xYMkl-Jw6Fc/TT8EVxSLy4I/AAAAAAAABNg/DzX08QHEGlI/s1600/ET+Atom+3D+Red+rig.jpg"/>
          <p:cNvPicPr>
            <a:picLocks noChangeAspect="1" noChangeArrowheads="1"/>
          </p:cNvPicPr>
          <p:nvPr>
            <p:custDataLst>
              <p:custData r:id="rId17"/>
              <p:custData r:id="rId18"/>
            </p:custDataLst>
          </p:nvPr>
        </p:nvPicPr>
        <p:blipFill>
          <a:blip r:embed="rId26" cstate="print">
            <a:lum bright="10000"/>
          </a:blip>
          <a:srcRect/>
          <a:stretch>
            <a:fillRect/>
          </a:stretch>
        </p:blipFill>
        <p:spPr bwMode="auto">
          <a:xfrm>
            <a:off x="457200" y="533400"/>
            <a:ext cx="3810000" cy="3195575"/>
          </a:xfrm>
          <a:prstGeom prst="rect">
            <a:avLst/>
          </a:prstGeom>
          <a:ln>
            <a:noFill/>
          </a:ln>
          <a:effectLst>
            <a:outerShdw blurRad="292100" dist="139700" dir="2700000" algn="tl" rotWithShape="0">
              <a:srgbClr val="333333">
                <a:alpha val="65000"/>
              </a:srgbClr>
            </a:outerShdw>
          </a:effectLst>
        </p:spPr>
      </p:pic>
      <p:pic>
        <p:nvPicPr>
          <p:cNvPr id="19458" name="Picture 2" descr="http://blog.abelcine.com/wp-content/uploads/2011/03/Atomos-Ninja-angle2-355x272.png"/>
          <p:cNvPicPr>
            <a:picLocks noChangeAspect="1" noChangeArrowheads="1"/>
          </p:cNvPicPr>
          <p:nvPr>
            <p:custDataLst>
              <p:custData r:id="rId19"/>
              <p:custData r:id="rId20"/>
            </p:custDataLst>
          </p:nvPr>
        </p:nvPicPr>
        <p:blipFill>
          <a:blip r:embed="rId27" cstate="print"/>
          <a:srcRect/>
          <a:stretch>
            <a:fillRect/>
          </a:stretch>
        </p:blipFill>
        <p:spPr bwMode="auto">
          <a:xfrm>
            <a:off x="4572000" y="762000"/>
            <a:ext cx="3381375" cy="2590800"/>
          </a:xfrm>
          <a:prstGeom prst="rect">
            <a:avLst/>
          </a:prstGeom>
          <a:noFill/>
        </p:spPr>
      </p:pic>
      <p:pic>
        <p:nvPicPr>
          <p:cNvPr id="19460" name="Picture 4" descr="http://blog.abelcine.com/wp-content/uploads/2012/05/GeminiFront.jpeg"/>
          <p:cNvPicPr>
            <a:picLocks noChangeAspect="1" noChangeArrowheads="1"/>
          </p:cNvPicPr>
          <p:nvPr>
            <p:custDataLst>
              <p:custData r:id="rId21"/>
              <p:custData r:id="rId22"/>
            </p:custDataLst>
          </p:nvPr>
        </p:nvPicPr>
        <p:blipFill>
          <a:blip r:embed="rId28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-457200" y="3429000"/>
            <a:ext cx="6305550" cy="2933701"/>
          </a:xfrm>
          <a:prstGeom prst="rect">
            <a:avLst/>
          </a:prstGeom>
          <a:noFill/>
        </p:spPr>
      </p:pic>
      <p:pic>
        <p:nvPicPr>
          <p:cNvPr id="19466" name="Picture 10"/>
          <p:cNvPicPr>
            <a:picLocks noChangeAspect="1" noChangeArrowheads="1"/>
          </p:cNvPicPr>
          <p:nvPr>
            <p:custDataLst>
              <p:custData r:id="rId23"/>
              <p:custData r:id="rId24"/>
            </p:custDataLst>
          </p:nvPr>
        </p:nvPicPr>
        <p:blipFill>
          <a:blip r:embed="rId29" cstate="print">
            <a:clrChange>
              <a:clrFrom>
                <a:srgbClr val="FFFFFF"/>
              </a:clrFrom>
              <a:clrTo>
                <a:srgbClr val="FFFFFF">
                  <a:alpha val="0"/>
                </a:srgbClr>
              </a:clrTo>
            </a:clrChange>
          </a:blip>
          <a:srcRect/>
          <a:stretch>
            <a:fillRect/>
          </a:stretch>
        </p:blipFill>
        <p:spPr bwMode="auto">
          <a:xfrm>
            <a:off x="4419600" y="3224000"/>
            <a:ext cx="3705225" cy="3131450"/>
          </a:xfrm>
          <a:prstGeom prst="rect">
            <a:avLst/>
          </a:prstGeom>
          <a:noFill/>
          <a:ln w="9525">
            <a:noFill/>
            <a:miter lim="800000"/>
            <a:headEnd/>
            <a:tailEnd/>
          </a:ln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  <p:custData r:id="rId9"/>
      <p:custData r:id="rId10"/>
      <p:custData r:id="rId11"/>
      <p:custData r:id="rId12"/>
      <p:custData r:id="rId13"/>
      <p:custData r:id="rId14"/>
      <p:custData r:id="rId15"/>
      <p:custData r:id="rId16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Rectangle 1"/>
          <p:cNvSpPr/>
          <p:nvPr>
            <p:custDataLst>
              <p:custData r:id="rId9"/>
              <p:custData r:id="rId10"/>
            </p:custDataLst>
          </p:nvPr>
        </p:nvSpPr>
        <p:spPr>
          <a:xfrm>
            <a:off x="526099" y="1417900"/>
            <a:ext cx="2714206" cy="1569660"/>
          </a:xfrm>
          <a:prstGeom prst="rect">
            <a:avLst/>
          </a:prstGeom>
          <a:noFill/>
        </p:spPr>
        <p:txBody>
          <a:bodyPr wrap="none" lIns="91440" tIns="45720" rIns="91440" bIns="45720">
            <a:spAutoFit/>
            <a:scene3d>
              <a:camera prst="orthographicFront"/>
              <a:lightRig rig="soft" dir="tl">
                <a:rot lat="0" lon="0" rev="0"/>
              </a:lightRig>
            </a:scene3d>
            <a:sp3d contourW="25400" prstMaterial="matte">
              <a:bevelT w="25400" h="55880" prst="artDeco"/>
              <a:contourClr>
                <a:schemeClr val="accent2">
                  <a:tint val="20000"/>
                </a:schemeClr>
              </a:contourClr>
            </a:sp3d>
          </a:bodyPr>
          <a:lstStyle/>
          <a:p>
            <a:pPr algn="ctr"/>
            <a:r>
              <a:rPr lang="en-US" sz="9600" b="1" spc="50" dirty="0" smtClean="0">
                <a:ln w="11430">
                  <a:solidFill>
                    <a:schemeClr val="tx1">
                      <a:lumMod val="50000"/>
                      <a:lumOff val="50000"/>
                    </a:schemeClr>
                  </a:solidFill>
                </a:ln>
                <a:gradFill>
                  <a:gsLst>
                    <a:gs pos="25000">
                      <a:schemeClr val="accent2">
                        <a:satMod val="155000"/>
                      </a:schemeClr>
                    </a:gs>
                    <a:gs pos="100000">
                      <a:schemeClr val="accent2">
                        <a:shade val="45000"/>
                        <a:satMod val="165000"/>
                      </a:schemeClr>
                    </a:gs>
                  </a:gsLst>
                  <a:lin ang="5400000"/>
                </a:gradFill>
                <a:effectLst>
                  <a:outerShdw blurRad="76200" dist="50800" dir="5400000" algn="tl" rotWithShape="0">
                    <a:srgbClr val="000000">
                      <a:alpha val="65000"/>
                    </a:srgbClr>
                  </a:outerShdw>
                </a:effectLst>
                <a:latin typeface="Agency FB" pitchFamily="34" charset="0"/>
              </a:rPr>
              <a:t>DAY 3</a:t>
            </a:r>
            <a:endParaRPr lang="en-US" sz="9600" b="1" spc="50" dirty="0">
              <a:ln w="11430">
                <a:solidFill>
                  <a:schemeClr val="tx1">
                    <a:lumMod val="50000"/>
                    <a:lumOff val="50000"/>
                  </a:schemeClr>
                </a:solidFill>
              </a:ln>
              <a:gradFill>
                <a:gsLst>
                  <a:gs pos="25000">
                    <a:schemeClr val="accent2">
                      <a:satMod val="155000"/>
                    </a:schemeClr>
                  </a:gs>
                  <a:gs pos="100000">
                    <a:schemeClr val="accent2">
                      <a:shade val="45000"/>
                      <a:satMod val="165000"/>
                    </a:schemeClr>
                  </a:gs>
                </a:gsLst>
                <a:lin ang="5400000"/>
              </a:gradFill>
              <a:effectLst>
                <a:outerShdw blurRad="76200" dist="50800" dir="5400000" algn="tl" rotWithShape="0">
                  <a:srgbClr val="000000">
                    <a:alpha val="65000"/>
                  </a:srgbClr>
                </a:outerShdw>
              </a:effectLst>
              <a:latin typeface="Agency FB" pitchFamily="34" charset="0"/>
            </a:endParaRPr>
          </a:p>
        </p:txBody>
      </p:sp>
      <p:sp>
        <p:nvSpPr>
          <p:cNvPr id="3" name="TextBox 2"/>
          <p:cNvSpPr txBox="1"/>
          <p:nvPr>
            <p:custDataLst>
              <p:custData r:id="rId11"/>
              <p:custData r:id="rId12"/>
            </p:custDataLst>
          </p:nvPr>
        </p:nvSpPr>
        <p:spPr>
          <a:xfrm>
            <a:off x="274900" y="2823534"/>
            <a:ext cx="8970020" cy="769441"/>
          </a:xfrm>
          <a:prstGeom prst="rect">
            <a:avLst/>
          </a:prstGeom>
          <a:noFill/>
        </p:spPr>
        <p:txBody>
          <a:bodyPr wrap="none" rtlCol="0">
            <a:spAutoFit/>
          </a:bodyPr>
          <a:lstStyle/>
          <a:p>
            <a:r>
              <a:rPr lang="en-US" sz="4400" b="1" spc="300" dirty="0" smtClean="0">
                <a:solidFill>
                  <a:srgbClr val="002060"/>
                </a:solidFill>
                <a:latin typeface="Arial Black" pitchFamily="34" charset="0"/>
                <a:ea typeface="Adobe Gothic Std B" pitchFamily="34" charset="-128"/>
              </a:rPr>
              <a:t>Post Production Sessions</a:t>
            </a:r>
          </a:p>
        </p:txBody>
      </p:sp>
      <p:pic>
        <p:nvPicPr>
          <p:cNvPr id="1026" name="Picture 2" descr="F:\5--Workshop-Training Materials\3Days\ac materials\3Days of 3D\logos\EDIUS_Pro.jpg"/>
          <p:cNvPicPr>
            <a:picLocks noChangeAspect="1" noChangeArrowheads="1"/>
          </p:cNvPicPr>
          <p:nvPr>
            <p:custDataLst>
              <p:custData r:id="rId13"/>
            </p:custDataLst>
          </p:nvPr>
        </p:nvPicPr>
        <p:blipFill>
          <a:blip r:embed="rId46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28187" t="9031" r="23813" b="15969"/>
          <a:stretch>
            <a:fillRect/>
          </a:stretch>
        </p:blipFill>
        <p:spPr bwMode="auto">
          <a:xfrm>
            <a:off x="5867400" y="4267200"/>
            <a:ext cx="1143000" cy="1676400"/>
          </a:xfrm>
          <a:prstGeom prst="rect">
            <a:avLst/>
          </a:prstGeom>
          <a:noFill/>
        </p:spPr>
      </p:pic>
      <p:pic>
        <p:nvPicPr>
          <p:cNvPr id="1027" name="Picture 3" descr="F:\5--Workshop-Training Materials\3Days\ac materials\3Days of 3D\logos\NewBlue_Logo.png"/>
          <p:cNvPicPr>
            <a:picLocks noChangeAspect="1" noChangeArrowheads="1"/>
          </p:cNvPicPr>
          <p:nvPr>
            <p:custDataLst>
              <p:custData r:id="rId14"/>
              <p:custData r:id="rId15"/>
            </p:custDataLst>
          </p:nvPr>
        </p:nvPicPr>
        <p:blipFill>
          <a:blip r:embed="rId47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525700" y="4999300"/>
            <a:ext cx="1155699" cy="407894"/>
          </a:xfrm>
          <a:prstGeom prst="rect">
            <a:avLst/>
          </a:prstGeom>
          <a:noFill/>
        </p:spPr>
      </p:pic>
      <p:pic>
        <p:nvPicPr>
          <p:cNvPr id="1028" name="Picture 4" descr="F:\5--Workshop-Training Materials\3Days\ac materials\3Days of 3D\logos\3D.Logo.gif"/>
          <p:cNvPicPr>
            <a:picLocks noChangeAspect="1" noChangeArrowheads="1"/>
          </p:cNvPicPr>
          <p:nvPr>
            <p:custDataLst>
              <p:custData r:id="rId16"/>
              <p:custData r:id="rId17"/>
            </p:custDataLst>
          </p:nvPr>
        </p:nvPicPr>
        <p:blipFill>
          <a:blip r:embed="rId48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1687975" y="5040775"/>
            <a:ext cx="990600" cy="803910"/>
          </a:xfrm>
          <a:prstGeom prst="rect">
            <a:avLst/>
          </a:prstGeom>
          <a:noFill/>
        </p:spPr>
      </p:pic>
      <p:pic>
        <p:nvPicPr>
          <p:cNvPr id="1029" name="Picture 5" descr="F:\5--Workshop-Training Materials\3Days\marketing\logos\3dshop.JPG"/>
          <p:cNvPicPr>
            <a:picLocks noChangeAspect="1" noChangeArrowheads="1"/>
          </p:cNvPicPr>
          <p:nvPr>
            <p:custDataLst>
              <p:custData r:id="rId18"/>
              <p:custData r:id="rId19"/>
            </p:custDataLst>
          </p:nvPr>
        </p:nvPicPr>
        <p:blipFill>
          <a:blip r:embed="rId49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803003" y="5257801"/>
            <a:ext cx="789272" cy="228600"/>
          </a:xfrm>
          <a:prstGeom prst="rect">
            <a:avLst/>
          </a:prstGeom>
          <a:noFill/>
        </p:spPr>
      </p:pic>
      <p:pic>
        <p:nvPicPr>
          <p:cNvPr id="1030" name="Picture 6" descr="F:\5--Workshop-Training Materials\3Days\marketing\logos\atomos 3days of 3d logo.JPG"/>
          <p:cNvPicPr>
            <a:picLocks noChangeAspect="1" noChangeArrowheads="1"/>
          </p:cNvPicPr>
          <p:nvPr>
            <p:custDataLst>
              <p:custData r:id="rId20"/>
            </p:custDataLst>
          </p:nvPr>
        </p:nvPicPr>
        <p:blipFill>
          <a:blip r:embed="rId50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086601" y="4812176"/>
            <a:ext cx="1371599" cy="402790"/>
          </a:xfrm>
          <a:prstGeom prst="rect">
            <a:avLst/>
          </a:prstGeom>
          <a:noFill/>
        </p:spPr>
      </p:pic>
      <p:pic>
        <p:nvPicPr>
          <p:cNvPr id="1031" name="Picture 7" descr="F:\5--Workshop-Training Materials\3Days\marketing\logos\EDIUS gets wings - 3Days of 3D.jpg"/>
          <p:cNvPicPr>
            <a:picLocks noChangeAspect="1" noChangeArrowheads="1"/>
          </p:cNvPicPr>
          <p:nvPr>
            <p:custDataLst>
              <p:custData r:id="rId21"/>
              <p:custData r:id="rId22"/>
            </p:custDataLst>
          </p:nvPr>
        </p:nvPicPr>
        <p:blipFill>
          <a:blip r:embed="rId51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086600" y="4267201"/>
            <a:ext cx="1447800" cy="457200"/>
          </a:xfrm>
          <a:prstGeom prst="rect">
            <a:avLst/>
          </a:prstGeom>
          <a:noFill/>
        </p:spPr>
      </p:pic>
      <p:pic>
        <p:nvPicPr>
          <p:cNvPr id="1032" name="Picture 8" descr="F:\5--Workshop-Training Materials\3Days\marketing\logos\hollywoodcamera2.JPG"/>
          <p:cNvPicPr>
            <a:picLocks noChangeAspect="1" noChangeArrowheads="1"/>
          </p:cNvPicPr>
          <p:nvPr>
            <p:custDataLst>
              <p:custData r:id="rId23"/>
              <p:custData r:id="rId24"/>
            </p:custDataLst>
          </p:nvPr>
        </p:nvPicPr>
        <p:blipFill>
          <a:blip r:embed="rId52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62000" y="4267200"/>
            <a:ext cx="1837990" cy="609600"/>
          </a:xfrm>
          <a:prstGeom prst="rect">
            <a:avLst/>
          </a:prstGeom>
          <a:noFill/>
        </p:spPr>
      </p:pic>
      <p:pic>
        <p:nvPicPr>
          <p:cNvPr id="1033" name="Picture 9" descr="F:\5--Workshop-Training Materials\3Days\marketing\logos\logo_red.jpg"/>
          <p:cNvPicPr>
            <a:picLocks noChangeAspect="1" noChangeArrowheads="1"/>
          </p:cNvPicPr>
          <p:nvPr>
            <p:custDataLst>
              <p:custData r:id="rId25"/>
              <p:custData r:id="rId26"/>
            </p:custDataLst>
          </p:nvPr>
        </p:nvPicPr>
        <p:blipFill>
          <a:blip r:embed="rId53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442750" y="5410200"/>
            <a:ext cx="533400" cy="533400"/>
          </a:xfrm>
          <a:prstGeom prst="rect">
            <a:avLst/>
          </a:prstGeom>
          <a:noFill/>
        </p:spPr>
      </p:pic>
      <p:pic>
        <p:nvPicPr>
          <p:cNvPr id="1034" name="Picture 10" descr="F:\5--Workshop-Training Materials\3Days\marketing\logos\logo_high_res_with_shadow_lowComp.jpg"/>
          <p:cNvPicPr>
            <a:picLocks noChangeAspect="1" noChangeArrowheads="1"/>
          </p:cNvPicPr>
          <p:nvPr>
            <p:custDataLst>
              <p:custData r:id="rId27"/>
              <p:custData r:id="rId28"/>
            </p:custDataLst>
          </p:nvPr>
        </p:nvPicPr>
        <p:blipFill>
          <a:blip r:embed="rId54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 l="8867" t="25593" r="11133" b="20652"/>
          <a:stretch>
            <a:fillRect/>
          </a:stretch>
        </p:blipFill>
        <p:spPr bwMode="auto">
          <a:xfrm>
            <a:off x="2727511" y="5387050"/>
            <a:ext cx="1615889" cy="533400"/>
          </a:xfrm>
          <a:prstGeom prst="rect">
            <a:avLst/>
          </a:prstGeom>
          <a:noFill/>
        </p:spPr>
      </p:pic>
      <p:pic>
        <p:nvPicPr>
          <p:cNvPr id="1035" name="Picture 11" descr="F:\5--Workshop-Training Materials\3Days\marketing\logos\panasonic-large.jpg"/>
          <p:cNvPicPr>
            <a:picLocks noChangeAspect="1" noChangeArrowheads="1"/>
          </p:cNvPicPr>
          <p:nvPr>
            <p:custDataLst>
              <p:custData r:id="rId29"/>
              <p:custData r:id="rId30"/>
            </p:custDataLst>
          </p:nvPr>
        </p:nvPicPr>
        <p:blipFill>
          <a:blip r:embed="rId55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396450" y="4724400"/>
            <a:ext cx="1360025" cy="292666"/>
          </a:xfrm>
          <a:prstGeom prst="rect">
            <a:avLst/>
          </a:prstGeom>
          <a:noFill/>
        </p:spPr>
      </p:pic>
      <p:pic>
        <p:nvPicPr>
          <p:cNvPr id="1036" name="Picture 12" descr="F:\5--Workshop-Training Materials\3Days\marketing\logos\singular_software_logo.jpg"/>
          <p:cNvPicPr>
            <a:picLocks noChangeAspect="1" noChangeArrowheads="1"/>
          </p:cNvPicPr>
          <p:nvPr>
            <p:custDataLst>
              <p:custData r:id="rId31"/>
              <p:custData r:id="rId32"/>
            </p:custDataLst>
          </p:nvPr>
        </p:nvPicPr>
        <p:blipFill>
          <a:blip r:embed="rId56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743200" y="4262375"/>
            <a:ext cx="1558726" cy="432054"/>
          </a:xfrm>
          <a:prstGeom prst="rect">
            <a:avLst/>
          </a:prstGeom>
          <a:noFill/>
        </p:spPr>
      </p:pic>
      <p:pic>
        <p:nvPicPr>
          <p:cNvPr id="1037" name="Picture 13" descr="F:\5--Workshop-Training Materials\3Days\marketing\logos\smartsound 3days of 3d.jpg"/>
          <p:cNvPicPr>
            <a:picLocks noChangeAspect="1" noChangeArrowheads="1"/>
          </p:cNvPicPr>
          <p:nvPr>
            <p:custDataLst>
              <p:custData r:id="rId33"/>
              <p:custData r:id="rId34"/>
            </p:custDataLst>
          </p:nvPr>
        </p:nvPicPr>
        <p:blipFill>
          <a:blip r:embed="rId57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5071224" y="5410200"/>
            <a:ext cx="709353" cy="533400"/>
          </a:xfrm>
          <a:prstGeom prst="rect">
            <a:avLst/>
          </a:prstGeom>
          <a:noFill/>
        </p:spPr>
      </p:pic>
      <p:pic>
        <p:nvPicPr>
          <p:cNvPr id="1038" name="Picture 14" descr="F:\5--Workshop-Training Materials\3Days\marketing\logos\prp.JPG"/>
          <p:cNvPicPr>
            <a:picLocks noChangeAspect="1" noChangeArrowheads="1"/>
          </p:cNvPicPr>
          <p:nvPr>
            <p:custDataLst>
              <p:custData r:id="rId35"/>
              <p:custData r:id="rId36"/>
            </p:custDataLst>
          </p:nvPr>
        </p:nvPicPr>
        <p:blipFill>
          <a:blip r:embed="rId58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4378125" y="4272025"/>
            <a:ext cx="1371600" cy="381000"/>
          </a:xfrm>
          <a:prstGeom prst="rect">
            <a:avLst/>
          </a:prstGeom>
          <a:noFill/>
        </p:spPr>
      </p:pic>
      <p:pic>
        <p:nvPicPr>
          <p:cNvPr id="1039" name="Picture 15" descr="F:\5--Workshop-Training Materials\3Days\marketing\logos\Virtual Post 3Days of 3D.jpg"/>
          <p:cNvPicPr>
            <a:picLocks noChangeAspect="1" noChangeArrowheads="1"/>
          </p:cNvPicPr>
          <p:nvPr>
            <p:custDataLst>
              <p:custData r:id="rId37"/>
              <p:custData r:id="rId38"/>
            </p:custDataLst>
          </p:nvPr>
        </p:nvPicPr>
        <p:blipFill>
          <a:blip r:embed="rId59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62000" y="4953000"/>
            <a:ext cx="914400" cy="914400"/>
          </a:xfrm>
          <a:prstGeom prst="rect">
            <a:avLst/>
          </a:prstGeom>
          <a:noFill/>
        </p:spPr>
      </p:pic>
      <p:pic>
        <p:nvPicPr>
          <p:cNvPr id="1040" name="Picture 16" descr="F:\5--Workshop-Training Materials\3Days\marketing\logos\convergent design 3Days of 3D.JPG"/>
          <p:cNvPicPr>
            <a:picLocks noChangeAspect="1" noChangeArrowheads="1"/>
          </p:cNvPicPr>
          <p:nvPr>
            <p:custDataLst>
              <p:custData r:id="rId39"/>
              <p:custData r:id="rId40"/>
            </p:custDataLst>
          </p:nvPr>
        </p:nvPicPr>
        <p:blipFill>
          <a:blip r:embed="rId60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2720050" y="4800600"/>
            <a:ext cx="1600200" cy="503238"/>
          </a:xfrm>
          <a:prstGeom prst="rect">
            <a:avLst/>
          </a:prstGeom>
          <a:noFill/>
        </p:spPr>
      </p:pic>
      <p:pic>
        <p:nvPicPr>
          <p:cNvPr id="1041" name="Picture 17" descr="F:\5--Workshop-Training Materials\3Days\marketing\logos\IM Logo-120dpi.jpg"/>
          <p:cNvPicPr>
            <a:picLocks noChangeAspect="1" noChangeArrowheads="1"/>
          </p:cNvPicPr>
          <p:nvPr>
            <p:custDataLst>
              <p:custData r:id="rId41"/>
              <p:custData r:id="rId42"/>
            </p:custDataLst>
          </p:nvPr>
        </p:nvPicPr>
        <p:blipFill>
          <a:blip r:embed="rId61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086601" y="5257800"/>
            <a:ext cx="681038" cy="228600"/>
          </a:xfrm>
          <a:prstGeom prst="rect">
            <a:avLst/>
          </a:prstGeom>
          <a:noFill/>
        </p:spPr>
      </p:pic>
      <p:pic>
        <p:nvPicPr>
          <p:cNvPr id="1042" name="Picture 18" descr="F:\5--Workshop-Training Materials\3Days\marketing\logos\3DGuy.jpg"/>
          <p:cNvPicPr>
            <a:picLocks noChangeAspect="1" noChangeArrowheads="1"/>
          </p:cNvPicPr>
          <p:nvPr>
            <p:custDataLst>
              <p:custData r:id="rId43"/>
              <p:custData r:id="rId44"/>
            </p:custDataLst>
          </p:nvPr>
        </p:nvPicPr>
        <p:blipFill>
          <a:blip r:embed="rId62" cstate="print">
            <a:duotone>
              <a:schemeClr val="accent1">
                <a:shade val="45000"/>
                <a:satMod val="135000"/>
              </a:schemeClr>
              <a:prstClr val="white"/>
            </a:duotone>
          </a:blip>
          <a:srcRect/>
          <a:stretch>
            <a:fillRect/>
          </a:stretch>
        </p:blipFill>
        <p:spPr bwMode="auto">
          <a:xfrm>
            <a:off x="7086600" y="5562600"/>
            <a:ext cx="1447800" cy="380999"/>
          </a:xfrm>
          <a:prstGeom prst="rect">
            <a:avLst/>
          </a:prstGeom>
          <a:noFill/>
        </p:spPr>
      </p:pic>
    </p:spTree>
    <p:custDataLst>
      <p:custData r:id="rId1"/>
      <p:custData r:id="rId2"/>
      <p:custData r:id="rId3"/>
      <p:custData r:id="rId4"/>
      <p:custData r:id="rId5"/>
      <p:custData r:id="rId6"/>
      <p:custData r:id="rId7"/>
      <p:custData r:id="rId8"/>
    </p:custDataLst>
  </p:cSld>
  <p:clrMapOvr>
    <a:masterClrMapping/>
  </p:clrMapOvr>
  <p:timing>
    <p:tnLst>
      <p:par>
        <p:cTn id="1" dur="indefinite" restart="never" nodeType="tmRoot"/>
      </p:par>
    </p:tnLst>
  </p:timing>
</p:sld>
</file>

<file path=ppt/theme/theme1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ppt/theme/theme2.xml><?xml version="1.0" encoding="utf-8"?>
<a:theme xmlns:a="http://schemas.openxmlformats.org/drawingml/2006/main" name="Office Theme">
  <a:themeElements>
    <a:clrScheme name="Office">
      <a:dk1>
        <a:sysClr val="windowText" lastClr="000000"/>
      </a:dk1>
      <a:lt1>
        <a:sysClr val="window" lastClr="FFFFFF"/>
      </a:lt1>
      <a:dk2>
        <a:srgbClr val="1F497D"/>
      </a:dk2>
      <a:lt2>
        <a:srgbClr val="EEECE1"/>
      </a:lt2>
      <a:accent1>
        <a:srgbClr val="4F81BD"/>
      </a:accent1>
      <a:accent2>
        <a:srgbClr val="C0504D"/>
      </a:accent2>
      <a:accent3>
        <a:srgbClr val="9BBB59"/>
      </a:accent3>
      <a:accent4>
        <a:srgbClr val="8064A2"/>
      </a:accent4>
      <a:accent5>
        <a:srgbClr val="4BACC6"/>
      </a:accent5>
      <a:accent6>
        <a:srgbClr val="F79646"/>
      </a:accent6>
      <a:hlink>
        <a:srgbClr val="0000FF"/>
      </a:hlink>
      <a:folHlink>
        <a:srgbClr val="800080"/>
      </a:folHlink>
    </a:clrScheme>
    <a:fontScheme name="Office">
      <a:maj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</a:majorFont>
      <a:minorFont>
        <a:latin typeface="Calibri"/>
        <a:ea typeface=""/>
        <a:cs typeface=""/>
        <a:font script="Jpan" typeface="ＭＳ Ｐゴシック"/>
        <a:font script="Hang" typeface="맑은 고딕"/>
        <a:font script="Hans" typeface="宋体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tint val="50000"/>
                <a:satMod val="300000"/>
              </a:schemeClr>
            </a:gs>
            <a:gs pos="35000">
              <a:schemeClr val="phClr">
                <a:tint val="37000"/>
                <a:satMod val="300000"/>
              </a:schemeClr>
            </a:gs>
            <a:gs pos="100000">
              <a:schemeClr val="phClr">
                <a:tint val="15000"/>
                <a:satMod val="350000"/>
              </a:schemeClr>
            </a:gs>
          </a:gsLst>
          <a:lin ang="16200000" scaled="1"/>
        </a:gradFill>
        <a:gradFill rotWithShape="1">
          <a:gsLst>
            <a:gs pos="0">
              <a:schemeClr val="phClr">
                <a:shade val="51000"/>
                <a:satMod val="130000"/>
              </a:schemeClr>
            </a:gs>
            <a:gs pos="80000">
              <a:schemeClr val="phClr">
                <a:shade val="93000"/>
                <a:satMod val="130000"/>
              </a:schemeClr>
            </a:gs>
            <a:gs pos="100000">
              <a:schemeClr val="phClr">
                <a:shade val="94000"/>
                <a:satMod val="135000"/>
              </a:schemeClr>
            </a:gs>
          </a:gsLst>
          <a:lin ang="16200000" scaled="0"/>
        </a:gradFill>
      </a:fillStyleLst>
      <a:lnStyleLst>
        <a:ln w="9525" cap="flat" cmpd="sng" algn="ctr">
          <a:solidFill>
            <a:schemeClr val="phClr">
              <a:shade val="95000"/>
              <a:satMod val="105000"/>
            </a:schemeClr>
          </a:solidFill>
          <a:prstDash val="solid"/>
        </a:ln>
        <a:ln w="25400" cap="flat" cmpd="sng" algn="ctr">
          <a:solidFill>
            <a:schemeClr val="phClr"/>
          </a:solidFill>
          <a:prstDash val="solid"/>
        </a:ln>
        <a:ln w="38100" cap="flat" cmpd="sng" algn="ctr">
          <a:solidFill>
            <a:schemeClr val="phClr"/>
          </a:solidFill>
          <a:prstDash val="solid"/>
        </a:ln>
      </a:lnStyleLst>
      <a:effectStyleLst>
        <a:effectStyle>
          <a:effectLst>
            <a:outerShdw blurRad="40000" dist="20000" dir="5400000" rotWithShape="0">
              <a:srgbClr val="000000">
                <a:alpha val="38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</a:effectStyle>
        <a:effectStyle>
          <a:effectLst>
            <a:outerShdw blurRad="40000" dist="23000" dir="5400000" rotWithShape="0">
              <a:srgbClr val="000000">
                <a:alpha val="35000"/>
              </a:srgbClr>
            </a:outerShdw>
          </a:effectLst>
          <a:scene3d>
            <a:camera prst="orthographicFront">
              <a:rot lat="0" lon="0" rev="0"/>
            </a:camera>
            <a:lightRig rig="threePt" dir="t">
              <a:rot lat="0" lon="0" rev="1200000"/>
            </a:lightRig>
          </a:scene3d>
          <a:sp3d>
            <a:bevelT w="63500" h="25400"/>
          </a:sp3d>
        </a:effectStyle>
      </a:effectStyleLst>
      <a:bgFillStyleLst>
        <a:solidFill>
          <a:schemeClr val="phClr"/>
        </a:solidFill>
        <a:gradFill rotWithShape="1">
          <a:gsLst>
            <a:gs pos="0">
              <a:schemeClr val="phClr">
                <a:tint val="40000"/>
                <a:satMod val="350000"/>
              </a:schemeClr>
            </a:gs>
            <a:gs pos="40000">
              <a:schemeClr val="phClr">
                <a:tint val="45000"/>
                <a:shade val="99000"/>
                <a:satMod val="350000"/>
              </a:schemeClr>
            </a:gs>
            <a:gs pos="100000">
              <a:schemeClr val="phClr">
                <a:shade val="20000"/>
                <a:satMod val="255000"/>
              </a:schemeClr>
            </a:gs>
          </a:gsLst>
          <a:path path="circle">
            <a:fillToRect l="50000" t="-80000" r="50000" b="180000"/>
          </a:path>
        </a:gradFill>
        <a:gradFill rotWithShape="1">
          <a:gsLst>
            <a:gs pos="0">
              <a:schemeClr val="phClr">
                <a:tint val="80000"/>
                <a:satMod val="300000"/>
              </a:schemeClr>
            </a:gs>
            <a:gs pos="100000">
              <a:schemeClr val="phClr">
                <a:shade val="30000"/>
                <a:satMod val="200000"/>
              </a:schemeClr>
            </a:gs>
          </a:gsLst>
          <a:path path="circle">
            <a:fillToRect l="50000" t="50000" r="50000" b="50000"/>
          </a:path>
        </a:gradFill>
      </a:bgFillStyleLst>
    </a:fmtScheme>
  </a:themeElements>
  <a:objectDefaults/>
  <a:extraClrSchemeLst/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.xml"/></Relationships>
</file>

<file path=customXml/_rels/item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.xml"/></Relationships>
</file>

<file path=customXml/_rels/item10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0.xml"/></Relationships>
</file>

<file path=customXml/_rels/item10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1.xml"/></Relationships>
</file>

<file path=customXml/_rels/item10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2.xml"/></Relationships>
</file>

<file path=customXml/_rels/item10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3.xml"/></Relationships>
</file>

<file path=customXml/_rels/item10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4.xml"/></Relationships>
</file>

<file path=customXml/_rels/item10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5.xml"/></Relationships>
</file>

<file path=customXml/_rels/item10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6.xml"/></Relationships>
</file>

<file path=customXml/_rels/item10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7.xml"/></Relationships>
</file>

<file path=customXml/_rels/item10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8.xml"/></Relationships>
</file>

<file path=customXml/_rels/item10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09.xml"/></Relationships>
</file>

<file path=customXml/_rels/item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.xml"/></Relationships>
</file>

<file path=customXml/_rels/item10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0.xml"/></Relationships>
</file>

<file path=customXml/_rels/item10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1.xml"/></Relationships>
</file>

<file path=customXml/_rels/item10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2.xml"/></Relationships>
</file>

<file path=customXml/_rels/item10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3.xml"/></Relationships>
</file>

<file path=customXml/_rels/item10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4.xml"/></Relationships>
</file>

<file path=customXml/_rels/item10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5.xml"/></Relationships>
</file>

<file path=customXml/_rels/item10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6.xml"/></Relationships>
</file>

<file path=customXml/_rels/item10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7.xml"/></Relationships>
</file>

<file path=customXml/_rels/item10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8.xml"/></Relationships>
</file>

<file path=customXml/_rels/item10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19.xml"/></Relationships>
</file>

<file path=customXml/_rels/item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.xml"/></Relationships>
</file>

<file path=customXml/_rels/item10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0.xml"/></Relationships>
</file>

<file path=customXml/_rels/item10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1.xml"/></Relationships>
</file>

<file path=customXml/_rels/item10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2.xml"/></Relationships>
</file>

<file path=customXml/_rels/item10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3.xml"/></Relationships>
</file>

<file path=customXml/_rels/item10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4.xml"/></Relationships>
</file>

<file path=customXml/_rels/item10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5.xml"/></Relationships>
</file>

<file path=customXml/_rels/item10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6.xml"/></Relationships>
</file>

<file path=customXml/_rels/item10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7.xml"/></Relationships>
</file>

<file path=customXml/_rels/item10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8.xml"/></Relationships>
</file>

<file path=customXml/_rels/item10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29.xml"/></Relationships>
</file>

<file path=customXml/_rels/item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.xml"/></Relationships>
</file>

<file path=customXml/_rels/item10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0.xml"/></Relationships>
</file>

<file path=customXml/_rels/item10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1.xml"/></Relationships>
</file>

<file path=customXml/_rels/item10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2.xml"/></Relationships>
</file>

<file path=customXml/_rels/item10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3.xml"/></Relationships>
</file>

<file path=customXml/_rels/item10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4.xml"/></Relationships>
</file>

<file path=customXml/_rels/item10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5.xml"/></Relationships>
</file>

<file path=customXml/_rels/item10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6.xml"/></Relationships>
</file>

<file path=customXml/_rels/item10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7.xml"/></Relationships>
</file>

<file path=customXml/_rels/item10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8.xml"/></Relationships>
</file>

<file path=customXml/_rels/item10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39.xml"/></Relationships>
</file>

<file path=customXml/_rels/item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.xml"/></Relationships>
</file>

<file path=customXml/_rels/item10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0.xml"/></Relationships>
</file>

<file path=customXml/_rels/item10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1.xml"/></Relationships>
</file>

<file path=customXml/_rels/item10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2.xml"/></Relationships>
</file>

<file path=customXml/_rels/item10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3.xml"/></Relationships>
</file>

<file path=customXml/_rels/item10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4.xml"/></Relationships>
</file>

<file path=customXml/_rels/item10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5.xml"/></Relationships>
</file>

<file path=customXml/_rels/item10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6.xml"/></Relationships>
</file>

<file path=customXml/_rels/item10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7.xml"/></Relationships>
</file>

<file path=customXml/_rels/item10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8.xml"/></Relationships>
</file>

<file path=customXml/_rels/item10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49.xml"/></Relationships>
</file>

<file path=customXml/_rels/item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.xml"/></Relationships>
</file>

<file path=customXml/_rels/item10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0.xml"/></Relationships>
</file>

<file path=customXml/_rels/item10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1.xml"/></Relationships>
</file>

<file path=customXml/_rels/item10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2.xml"/></Relationships>
</file>

<file path=customXml/_rels/item10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3.xml"/></Relationships>
</file>

<file path=customXml/_rels/item10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4.xml"/></Relationships>
</file>

<file path=customXml/_rels/item10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5.xml"/></Relationships>
</file>

<file path=customXml/_rels/item10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6.xml"/></Relationships>
</file>

<file path=customXml/_rels/item10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7.xml"/></Relationships>
</file>

<file path=customXml/_rels/item10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8.xml"/></Relationships>
</file>

<file path=customXml/_rels/item10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59.xml"/></Relationships>
</file>

<file path=customXml/_rels/item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.xml"/></Relationships>
</file>

<file path=customXml/_rels/item10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0.xml"/></Relationships>
</file>

<file path=customXml/_rels/item10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1.xml"/></Relationships>
</file>

<file path=customXml/_rels/item10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2.xml"/></Relationships>
</file>

<file path=customXml/_rels/item10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3.xml"/></Relationships>
</file>

<file path=customXml/_rels/item10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4.xml"/></Relationships>
</file>

<file path=customXml/_rels/item10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5.xml"/></Relationships>
</file>

<file path=customXml/_rels/item10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6.xml"/></Relationships>
</file>

<file path=customXml/_rels/item10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7.xml"/></Relationships>
</file>

<file path=customXml/_rels/item10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8.xml"/></Relationships>
</file>

<file path=customXml/_rels/item10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69.xml"/></Relationships>
</file>

<file path=customXml/_rels/item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.xml"/></Relationships>
</file>

<file path=customXml/_rels/item10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0.xml"/></Relationships>
</file>

<file path=customXml/_rels/item10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1.xml"/></Relationships>
</file>

<file path=customXml/_rels/item10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2.xml"/></Relationships>
</file>

<file path=customXml/_rels/item10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3.xml"/></Relationships>
</file>

<file path=customXml/_rels/item10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4.xml"/></Relationships>
</file>

<file path=customXml/_rels/item10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5.xml"/></Relationships>
</file>

<file path=customXml/_rels/item10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6.xml"/></Relationships>
</file>

<file path=customXml/_rels/item10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7.xml"/></Relationships>
</file>

<file path=customXml/_rels/item10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8.xml"/></Relationships>
</file>

<file path=customXml/_rels/item10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79.xml"/></Relationships>
</file>

<file path=customXml/_rels/item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.xml"/></Relationships>
</file>

<file path=customXml/_rels/item10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0.xml"/></Relationships>
</file>

<file path=customXml/_rels/item10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1.xml"/></Relationships>
</file>

<file path=customXml/_rels/item10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2.xml"/></Relationships>
</file>

<file path=customXml/_rels/item10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3.xml"/></Relationships>
</file>

<file path=customXml/_rels/item10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4.xml"/></Relationships>
</file>

<file path=customXml/_rels/item10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5.xml"/></Relationships>
</file>

<file path=customXml/_rels/item10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6.xml"/></Relationships>
</file>

<file path=customXml/_rels/item10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7.xml"/></Relationships>
</file>

<file path=customXml/_rels/item10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8.xml"/></Relationships>
</file>

<file path=customXml/_rels/item10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89.xml"/></Relationships>
</file>

<file path=customXml/_rels/item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.xml"/></Relationships>
</file>

<file path=customXml/_rels/item10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0.xml"/></Relationships>
</file>

<file path=customXml/_rels/item10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1.xml"/></Relationships>
</file>

<file path=customXml/_rels/item10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2.xml"/></Relationships>
</file>

<file path=customXml/_rels/item10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3.xml"/></Relationships>
</file>

<file path=customXml/_rels/item10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4.xml"/></Relationships>
</file>

<file path=customXml/_rels/item10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5.xml"/></Relationships>
</file>

<file path=customXml/_rels/item10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6.xml"/></Relationships>
</file>

<file path=customXml/_rels/item10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7.xml"/></Relationships>
</file>

<file path=customXml/_rels/item10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8.xml"/></Relationships>
</file>

<file path=customXml/_rels/item10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099.xml"/></Relationships>
</file>

<file path=customXml/_rels/item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.xml"/></Relationships>
</file>

<file path=customXml/_rels/item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.xml"/></Relationships>
</file>

<file path=customXml/_rels/item1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0.xml"/></Relationships>
</file>

<file path=customXml/_rels/item1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1.xml"/></Relationships>
</file>

<file path=customXml/_rels/item1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2.xml"/></Relationships>
</file>

<file path=customXml/_rels/item1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3.xml"/></Relationships>
</file>

<file path=customXml/_rels/item1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4.xml"/></Relationships>
</file>

<file path=customXml/_rels/item1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5.xml"/></Relationships>
</file>

<file path=customXml/_rels/item1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6.xml"/></Relationships>
</file>

<file path=customXml/_rels/item1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7.xml"/></Relationships>
</file>

<file path=customXml/_rels/item1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8.xml"/></Relationships>
</file>

<file path=customXml/_rels/item1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09.xml"/></Relationships>
</file>

<file path=customXml/_rels/item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.xml"/></Relationships>
</file>

<file path=customXml/_rels/item1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0.xml"/></Relationships>
</file>

<file path=customXml/_rels/item1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1.xml"/></Relationships>
</file>

<file path=customXml/_rels/item1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2.xml"/></Relationships>
</file>

<file path=customXml/_rels/item1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3.xml"/></Relationships>
</file>

<file path=customXml/_rels/item1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4.xml"/></Relationships>
</file>

<file path=customXml/_rels/item1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5.xml"/></Relationships>
</file>

<file path=customXml/_rels/item1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6.xml"/></Relationships>
</file>

<file path=customXml/_rels/item1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7.xml"/></Relationships>
</file>

<file path=customXml/_rels/item1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8.xml"/></Relationships>
</file>

<file path=customXml/_rels/item1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19.xml"/></Relationships>
</file>

<file path=customXml/_rels/item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.xml"/></Relationships>
</file>

<file path=customXml/_rels/item1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0.xml"/></Relationships>
</file>

<file path=customXml/_rels/item1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1.xml"/></Relationships>
</file>

<file path=customXml/_rels/item1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2.xml"/></Relationships>
</file>

<file path=customXml/_rels/item1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3.xml"/></Relationships>
</file>

<file path=customXml/_rels/item1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4.xml"/></Relationships>
</file>

<file path=customXml/_rels/item1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5.xml"/></Relationships>
</file>

<file path=customXml/_rels/item1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6.xml"/></Relationships>
</file>

<file path=customXml/_rels/item1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7.xml"/></Relationships>
</file>

<file path=customXml/_rels/item1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8.xml"/></Relationships>
</file>

<file path=customXml/_rels/item1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29.xml"/></Relationships>
</file>

<file path=customXml/_rels/item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.xml"/></Relationships>
</file>

<file path=customXml/_rels/item1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0.xml"/></Relationships>
</file>

<file path=customXml/_rels/item1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1.xml"/></Relationships>
</file>

<file path=customXml/_rels/item1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2.xml"/></Relationships>
</file>

<file path=customXml/_rels/item1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3.xml"/></Relationships>
</file>

<file path=customXml/_rels/item1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4.xml"/></Relationships>
</file>

<file path=customXml/_rels/item1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5.xml"/></Relationships>
</file>

<file path=customXml/_rels/item1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6.xml"/></Relationships>
</file>

<file path=customXml/_rels/item1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7.xml"/></Relationships>
</file>

<file path=customXml/_rels/item1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8.xml"/></Relationships>
</file>

<file path=customXml/_rels/item1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39.xml"/></Relationships>
</file>

<file path=customXml/_rels/item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.xml"/></Relationships>
</file>

<file path=customXml/_rels/item1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0.xml"/></Relationships>
</file>

<file path=customXml/_rels/item1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1.xml"/></Relationships>
</file>

<file path=customXml/_rels/item1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2.xml"/></Relationships>
</file>

<file path=customXml/_rels/item1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3.xml"/></Relationships>
</file>

<file path=customXml/_rels/item1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4.xml"/></Relationships>
</file>

<file path=customXml/_rels/item1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5.xml"/></Relationships>
</file>

<file path=customXml/_rels/item1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6.xml"/></Relationships>
</file>

<file path=customXml/_rels/item1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7.xml"/></Relationships>
</file>

<file path=customXml/_rels/item1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8.xml"/></Relationships>
</file>

<file path=customXml/_rels/item1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49.xml"/></Relationships>
</file>

<file path=customXml/_rels/item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.xml"/></Relationships>
</file>

<file path=customXml/_rels/item1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0.xml"/></Relationships>
</file>

<file path=customXml/_rels/item1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1.xml"/></Relationships>
</file>

<file path=customXml/_rels/item1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2.xml"/></Relationships>
</file>

<file path=customXml/_rels/item1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3.xml"/></Relationships>
</file>

<file path=customXml/_rels/item1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4.xml"/></Relationships>
</file>

<file path=customXml/_rels/item1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5.xml"/></Relationships>
</file>

<file path=customXml/_rels/item1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6.xml"/></Relationships>
</file>

<file path=customXml/_rels/item1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7.xml"/></Relationships>
</file>

<file path=customXml/_rels/item1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8.xml"/></Relationships>
</file>

<file path=customXml/_rels/item1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59.xml"/></Relationships>
</file>

<file path=customXml/_rels/item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.xml"/></Relationships>
</file>

<file path=customXml/_rels/item1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0.xml"/></Relationships>
</file>

<file path=customXml/_rels/item1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1.xml"/></Relationships>
</file>

<file path=customXml/_rels/item1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2.xml"/></Relationships>
</file>

<file path=customXml/_rels/item1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3.xml"/></Relationships>
</file>

<file path=customXml/_rels/item1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4.xml"/></Relationships>
</file>

<file path=customXml/_rels/item1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5.xml"/></Relationships>
</file>

<file path=customXml/_rels/item1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6.xml"/></Relationships>
</file>

<file path=customXml/_rels/item1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7.xml"/></Relationships>
</file>

<file path=customXml/_rels/item1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8.xml"/></Relationships>
</file>

<file path=customXml/_rels/item1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69.xml"/></Relationships>
</file>

<file path=customXml/_rels/item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.xml"/></Relationships>
</file>

<file path=customXml/_rels/item1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0.xml"/></Relationships>
</file>

<file path=customXml/_rels/item1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1.xml"/></Relationships>
</file>

<file path=customXml/_rels/item1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2.xml"/></Relationships>
</file>

<file path=customXml/_rels/item1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3.xml"/></Relationships>
</file>

<file path=customXml/_rels/item1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4.xml"/></Relationships>
</file>

<file path=customXml/_rels/item1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5.xml"/></Relationships>
</file>

<file path=customXml/_rels/item1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6.xml"/></Relationships>
</file>

<file path=customXml/_rels/item1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7.xml"/></Relationships>
</file>

<file path=customXml/_rels/item1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8.xml"/></Relationships>
</file>

<file path=customXml/_rels/item1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79.xml"/></Relationships>
</file>

<file path=customXml/_rels/item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.xml"/></Relationships>
</file>

<file path=customXml/_rels/item1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0.xml"/></Relationships>
</file>

<file path=customXml/_rels/item1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1.xml"/></Relationships>
</file>

<file path=customXml/_rels/item1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2.xml"/></Relationships>
</file>

<file path=customXml/_rels/item1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3.xml"/></Relationships>
</file>

<file path=customXml/_rels/item1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4.xml"/></Relationships>
</file>

<file path=customXml/_rels/item1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5.xml"/></Relationships>
</file>

<file path=customXml/_rels/item1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6.xml"/></Relationships>
</file>

<file path=customXml/_rels/item1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7.xml"/></Relationships>
</file>

<file path=customXml/_rels/item1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8.xml"/></Relationships>
</file>

<file path=customXml/_rels/item1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89.xml"/></Relationships>
</file>

<file path=customXml/_rels/item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.xml"/></Relationships>
</file>

<file path=customXml/_rels/item1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0.xml"/></Relationships>
</file>

<file path=customXml/_rels/item1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1.xml"/></Relationships>
</file>

<file path=customXml/_rels/item1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2.xml"/></Relationships>
</file>

<file path=customXml/_rels/item1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3.xml"/></Relationships>
</file>

<file path=customXml/_rels/item1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4.xml"/></Relationships>
</file>

<file path=customXml/_rels/item1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5.xml"/></Relationships>
</file>

<file path=customXml/_rels/item1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6.xml"/></Relationships>
</file>

<file path=customXml/_rels/item1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7.xml"/></Relationships>
</file>

<file path=customXml/_rels/item1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8.xml"/></Relationships>
</file>

<file path=customXml/_rels/item1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199.xml"/></Relationships>
</file>

<file path=customXml/_rels/item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.xml"/></Relationships>
</file>

<file path=customXml/_rels/item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.xml"/></Relationships>
</file>

<file path=customXml/_rels/item1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0.xml"/></Relationships>
</file>

<file path=customXml/_rels/item1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1.xml"/></Relationships>
</file>

<file path=customXml/_rels/item1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2.xml"/></Relationships>
</file>

<file path=customXml/_rels/item1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3.xml"/></Relationships>
</file>

<file path=customXml/_rels/item1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4.xml"/></Relationships>
</file>

<file path=customXml/_rels/item1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5.xml"/></Relationships>
</file>

<file path=customXml/_rels/item1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6.xml"/></Relationships>
</file>

<file path=customXml/_rels/item1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7.xml"/></Relationships>
</file>

<file path=customXml/_rels/item1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8.xml"/></Relationships>
</file>

<file path=customXml/_rels/item1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09.xml"/></Relationships>
</file>

<file path=customXml/_rels/item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.xml"/></Relationships>
</file>

<file path=customXml/_rels/item1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0.xml"/></Relationships>
</file>

<file path=customXml/_rels/item1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1.xml"/></Relationships>
</file>

<file path=customXml/_rels/item1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2.xml"/></Relationships>
</file>

<file path=customXml/_rels/item1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3.xml"/></Relationships>
</file>

<file path=customXml/_rels/item1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4.xml"/></Relationships>
</file>

<file path=customXml/_rels/item1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5.xml"/></Relationships>
</file>

<file path=customXml/_rels/item1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6.xml"/></Relationships>
</file>

<file path=customXml/_rels/item1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7.xml"/></Relationships>
</file>

<file path=customXml/_rels/item1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8.xml"/></Relationships>
</file>

<file path=customXml/_rels/item1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19.xml"/></Relationships>
</file>

<file path=customXml/_rels/item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.xml"/></Relationships>
</file>

<file path=customXml/_rels/item1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0.xml"/></Relationships>
</file>

<file path=customXml/_rels/item1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1.xml"/></Relationships>
</file>

<file path=customXml/_rels/item1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2.xml"/></Relationships>
</file>

<file path=customXml/_rels/item1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3.xml"/></Relationships>
</file>

<file path=customXml/_rels/item1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4.xml"/></Relationships>
</file>

<file path=customXml/_rels/item1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5.xml"/></Relationships>
</file>

<file path=customXml/_rels/item1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6.xml"/></Relationships>
</file>

<file path=customXml/_rels/item1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7.xml"/></Relationships>
</file>

<file path=customXml/_rels/item1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8.xml"/></Relationships>
</file>

<file path=customXml/_rels/item1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29.xml"/></Relationships>
</file>

<file path=customXml/_rels/item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.xml"/></Relationships>
</file>

<file path=customXml/_rels/item1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0.xml"/></Relationships>
</file>

<file path=customXml/_rels/item1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1.xml"/></Relationships>
</file>

<file path=customXml/_rels/item1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2.xml"/></Relationships>
</file>

<file path=customXml/_rels/item1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3.xml"/></Relationships>
</file>

<file path=customXml/_rels/item1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4.xml"/></Relationships>
</file>

<file path=customXml/_rels/item1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5.xml"/></Relationships>
</file>

<file path=customXml/_rels/item1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6.xml"/></Relationships>
</file>

<file path=customXml/_rels/item1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7.xml"/></Relationships>
</file>

<file path=customXml/_rels/item1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8.xml"/></Relationships>
</file>

<file path=customXml/_rels/item1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39.xml"/></Relationships>
</file>

<file path=customXml/_rels/item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.xml"/></Relationships>
</file>

<file path=customXml/_rels/item1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0.xml"/></Relationships>
</file>

<file path=customXml/_rels/item1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1.xml"/></Relationships>
</file>

<file path=customXml/_rels/item1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2.xml"/></Relationships>
</file>

<file path=customXml/_rels/item1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3.xml"/></Relationships>
</file>

<file path=customXml/_rels/item1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4.xml"/></Relationships>
</file>

<file path=customXml/_rels/item1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5.xml"/></Relationships>
</file>

<file path=customXml/_rels/item1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6.xml"/></Relationships>
</file>

<file path=customXml/_rels/item1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7.xml"/></Relationships>
</file>

<file path=customXml/_rels/item1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8.xml"/></Relationships>
</file>

<file path=customXml/_rels/item1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49.xml"/></Relationships>
</file>

<file path=customXml/_rels/item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.xml"/></Relationships>
</file>

<file path=customXml/_rels/item1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0.xml"/></Relationships>
</file>

<file path=customXml/_rels/item1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1.xml"/></Relationships>
</file>

<file path=customXml/_rels/item1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2.xml"/></Relationships>
</file>

<file path=customXml/_rels/item1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3.xml"/></Relationships>
</file>

<file path=customXml/_rels/item1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4.xml"/></Relationships>
</file>

<file path=customXml/_rels/item1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5.xml"/></Relationships>
</file>

<file path=customXml/_rels/item1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6.xml"/></Relationships>
</file>

<file path=customXml/_rels/item1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7.xml"/></Relationships>
</file>

<file path=customXml/_rels/item1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8.xml"/></Relationships>
</file>

<file path=customXml/_rels/item1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59.xml"/></Relationships>
</file>

<file path=customXml/_rels/item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.xml"/></Relationships>
</file>

<file path=customXml/_rels/item1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0.xml"/></Relationships>
</file>

<file path=customXml/_rels/item1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1.xml"/></Relationships>
</file>

<file path=customXml/_rels/item1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2.xml"/></Relationships>
</file>

<file path=customXml/_rels/item1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3.xml"/></Relationships>
</file>

<file path=customXml/_rels/item1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4.xml"/></Relationships>
</file>

<file path=customXml/_rels/item1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5.xml"/></Relationships>
</file>

<file path=customXml/_rels/item1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6.xml"/></Relationships>
</file>

<file path=customXml/_rels/item1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7.xml"/></Relationships>
</file>

<file path=customXml/_rels/item1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8.xml"/></Relationships>
</file>

<file path=customXml/_rels/item1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69.xml"/></Relationships>
</file>

<file path=customXml/_rels/item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.xml"/></Relationships>
</file>

<file path=customXml/_rels/item1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0.xml"/></Relationships>
</file>

<file path=customXml/_rels/item1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1.xml"/></Relationships>
</file>

<file path=customXml/_rels/item1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2.xml"/></Relationships>
</file>

<file path=customXml/_rels/item1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3.xml"/></Relationships>
</file>

<file path=customXml/_rels/item1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4.xml"/></Relationships>
</file>

<file path=customXml/_rels/item1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5.xml"/></Relationships>
</file>

<file path=customXml/_rels/item1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6.xml"/></Relationships>
</file>

<file path=customXml/_rels/item1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7.xml"/></Relationships>
</file>

<file path=customXml/_rels/item1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8.xml"/></Relationships>
</file>

<file path=customXml/_rels/item1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79.xml"/></Relationships>
</file>

<file path=customXml/_rels/item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.xml"/></Relationships>
</file>

<file path=customXml/_rels/item1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0.xml"/></Relationships>
</file>

<file path=customXml/_rels/item1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1.xml"/></Relationships>
</file>

<file path=customXml/_rels/item1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2.xml"/></Relationships>
</file>

<file path=customXml/_rels/item1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3.xml"/></Relationships>
</file>

<file path=customXml/_rels/item12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4.xml"/></Relationships>
</file>

<file path=customXml/_rels/item12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5.xml"/></Relationships>
</file>

<file path=customXml/_rels/item12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6.xml"/></Relationships>
</file>

<file path=customXml/_rels/item12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7.xml"/></Relationships>
</file>

<file path=customXml/_rels/item12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8.xml"/></Relationships>
</file>

<file path=customXml/_rels/item12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89.xml"/></Relationships>
</file>

<file path=customXml/_rels/item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.xml"/></Relationships>
</file>

<file path=customXml/_rels/item12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0.xml"/></Relationships>
</file>

<file path=customXml/_rels/item12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1.xml"/></Relationships>
</file>

<file path=customXml/_rels/item12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2.xml"/></Relationships>
</file>

<file path=customXml/_rels/item12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3.xml"/></Relationships>
</file>

<file path=customXml/_rels/item12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4.xml"/></Relationships>
</file>

<file path=customXml/_rels/item12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5.xml"/></Relationships>
</file>

<file path=customXml/_rels/item12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6.xml"/></Relationships>
</file>

<file path=customXml/_rels/item12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7.xml"/></Relationships>
</file>

<file path=customXml/_rels/item12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8.xml"/></Relationships>
</file>

<file path=customXml/_rels/item12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299.xml"/></Relationships>
</file>

<file path=customXml/_rels/item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.xml"/></Relationships>
</file>

<file path=customXml/_rels/item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.xml"/></Relationships>
</file>

<file path=customXml/_rels/item13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0.xml"/></Relationships>
</file>

<file path=customXml/_rels/item13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1.xml"/></Relationships>
</file>

<file path=customXml/_rels/item13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2.xml"/></Relationships>
</file>

<file path=customXml/_rels/item13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3.xml"/></Relationships>
</file>

<file path=customXml/_rels/item13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4.xml"/></Relationships>
</file>

<file path=customXml/_rels/item13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5.xml"/></Relationships>
</file>

<file path=customXml/_rels/item13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6.xml"/></Relationships>
</file>

<file path=customXml/_rels/item13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7.xml"/></Relationships>
</file>

<file path=customXml/_rels/item13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8.xml"/></Relationships>
</file>

<file path=customXml/_rels/item13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09.xml"/></Relationships>
</file>

<file path=customXml/_rels/item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.xml"/></Relationships>
</file>

<file path=customXml/_rels/item13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0.xml"/></Relationships>
</file>

<file path=customXml/_rels/item13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1.xml"/></Relationships>
</file>

<file path=customXml/_rels/item13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2.xml"/></Relationships>
</file>

<file path=customXml/_rels/item13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3.xml"/></Relationships>
</file>

<file path=customXml/_rels/item13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4.xml"/></Relationships>
</file>

<file path=customXml/_rels/item13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5.xml"/></Relationships>
</file>

<file path=customXml/_rels/item13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6.xml"/></Relationships>
</file>

<file path=customXml/_rels/item13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7.xml"/></Relationships>
</file>

<file path=customXml/_rels/item13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8.xml"/></Relationships>
</file>

<file path=customXml/_rels/item13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19.xml"/></Relationships>
</file>

<file path=customXml/_rels/item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.xml"/></Relationships>
</file>

<file path=customXml/_rels/item13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0.xml"/></Relationships>
</file>

<file path=customXml/_rels/item13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1.xml"/></Relationships>
</file>

<file path=customXml/_rels/item13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2.xml"/></Relationships>
</file>

<file path=customXml/_rels/item13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3.xml"/></Relationships>
</file>

<file path=customXml/_rels/item13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4.xml"/></Relationships>
</file>

<file path=customXml/_rels/item13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5.xml"/></Relationships>
</file>

<file path=customXml/_rels/item13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6.xml"/></Relationships>
</file>

<file path=customXml/_rels/item13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7.xml"/></Relationships>
</file>

<file path=customXml/_rels/item13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8.xml"/></Relationships>
</file>

<file path=customXml/_rels/item13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29.xml"/></Relationships>
</file>

<file path=customXml/_rels/item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.xml"/></Relationships>
</file>

<file path=customXml/_rels/item13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0.xml"/></Relationships>
</file>

<file path=customXml/_rels/item13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1.xml"/></Relationships>
</file>

<file path=customXml/_rels/item13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2.xml"/></Relationships>
</file>

<file path=customXml/_rels/item13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3.xml"/></Relationships>
</file>

<file path=customXml/_rels/item13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4.xml"/></Relationships>
</file>

<file path=customXml/_rels/item13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5.xml"/></Relationships>
</file>

<file path=customXml/_rels/item13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6.xml"/></Relationships>
</file>

<file path=customXml/_rels/item13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7.xml"/></Relationships>
</file>

<file path=customXml/_rels/item13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8.xml"/></Relationships>
</file>

<file path=customXml/_rels/item13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39.xml"/></Relationships>
</file>

<file path=customXml/_rels/item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.xml"/></Relationships>
</file>

<file path=customXml/_rels/item13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0.xml"/></Relationships>
</file>

<file path=customXml/_rels/item13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1.xml"/></Relationships>
</file>

<file path=customXml/_rels/item13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2.xml"/></Relationships>
</file>

<file path=customXml/_rels/item13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3.xml"/></Relationships>
</file>

<file path=customXml/_rels/item13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4.xml"/></Relationships>
</file>

<file path=customXml/_rels/item13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5.xml"/></Relationships>
</file>

<file path=customXml/_rels/item13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6.xml"/></Relationships>
</file>

<file path=customXml/_rels/item13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7.xml"/></Relationships>
</file>

<file path=customXml/_rels/item13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8.xml"/></Relationships>
</file>

<file path=customXml/_rels/item13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49.xml"/></Relationships>
</file>

<file path=customXml/_rels/item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.xml"/></Relationships>
</file>

<file path=customXml/_rels/item13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0.xml"/></Relationships>
</file>

<file path=customXml/_rels/item13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1.xml"/></Relationships>
</file>

<file path=customXml/_rels/item13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2.xml"/></Relationships>
</file>

<file path=customXml/_rels/item13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3.xml"/></Relationships>
</file>

<file path=customXml/_rels/item13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4.xml"/></Relationships>
</file>

<file path=customXml/_rels/item13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5.xml"/></Relationships>
</file>

<file path=customXml/_rels/item13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6.xml"/></Relationships>
</file>

<file path=customXml/_rels/item13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7.xml"/></Relationships>
</file>

<file path=customXml/_rels/item13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8.xml"/></Relationships>
</file>

<file path=customXml/_rels/item13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59.xml"/></Relationships>
</file>

<file path=customXml/_rels/item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.xml"/></Relationships>
</file>

<file path=customXml/_rels/item13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0.xml"/></Relationships>
</file>

<file path=customXml/_rels/item13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1.xml"/></Relationships>
</file>

<file path=customXml/_rels/item13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2.xml"/></Relationships>
</file>

<file path=customXml/_rels/item13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3.xml"/></Relationships>
</file>

<file path=customXml/_rels/item13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4.xml"/></Relationships>
</file>

<file path=customXml/_rels/item13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5.xml"/></Relationships>
</file>

<file path=customXml/_rels/item13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6.xml"/></Relationships>
</file>

<file path=customXml/_rels/item13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7.xml"/></Relationships>
</file>

<file path=customXml/_rels/item13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8.xml"/></Relationships>
</file>

<file path=customXml/_rels/item13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69.xml"/></Relationships>
</file>

<file path=customXml/_rels/item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.xml"/></Relationships>
</file>

<file path=customXml/_rels/item13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0.xml"/></Relationships>
</file>

<file path=customXml/_rels/item13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1.xml"/></Relationships>
</file>

<file path=customXml/_rels/item13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2.xml"/></Relationships>
</file>

<file path=customXml/_rels/item13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3.xml"/></Relationships>
</file>

<file path=customXml/_rels/item13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4.xml"/></Relationships>
</file>

<file path=customXml/_rels/item13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5.xml"/></Relationships>
</file>

<file path=customXml/_rels/item13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6.xml"/></Relationships>
</file>

<file path=customXml/_rels/item13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7.xml"/></Relationships>
</file>

<file path=customXml/_rels/item13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8.xml"/></Relationships>
</file>

<file path=customXml/_rels/item13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79.xml"/></Relationships>
</file>

<file path=customXml/_rels/item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.xml"/></Relationships>
</file>

<file path=customXml/_rels/item13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0.xml"/></Relationships>
</file>

<file path=customXml/_rels/item13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1.xml"/></Relationships>
</file>

<file path=customXml/_rels/item13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2.xml"/></Relationships>
</file>

<file path=customXml/_rels/item13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3.xml"/></Relationships>
</file>

<file path=customXml/_rels/item13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4.xml"/></Relationships>
</file>

<file path=customXml/_rels/item13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5.xml"/></Relationships>
</file>

<file path=customXml/_rels/item13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6.xml"/></Relationships>
</file>

<file path=customXml/_rels/item13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7.xml"/></Relationships>
</file>

<file path=customXml/_rels/item13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8.xml"/></Relationships>
</file>

<file path=customXml/_rels/item13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89.xml"/></Relationships>
</file>

<file path=customXml/_rels/item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.xml"/></Relationships>
</file>

<file path=customXml/_rels/item13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0.xml"/></Relationships>
</file>

<file path=customXml/_rels/item13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1.xml"/></Relationships>
</file>

<file path=customXml/_rels/item13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2.xml"/></Relationships>
</file>

<file path=customXml/_rels/item13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3.xml"/></Relationships>
</file>

<file path=customXml/_rels/item13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4.xml"/></Relationships>
</file>

<file path=customXml/_rels/item13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5.xml"/></Relationships>
</file>

<file path=customXml/_rels/item13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6.xml"/></Relationships>
</file>

<file path=customXml/_rels/item13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7.xml"/></Relationships>
</file>

<file path=customXml/_rels/item13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8.xml"/></Relationships>
</file>

<file path=customXml/_rels/item13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399.xml"/></Relationships>
</file>

<file path=customXml/_rels/item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.xml"/></Relationships>
</file>

<file path=customXml/_rels/item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.xml"/></Relationships>
</file>

<file path=customXml/_rels/item14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0.xml"/></Relationships>
</file>

<file path=customXml/_rels/item14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1.xml"/></Relationships>
</file>

<file path=customXml/_rels/item14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2.xml"/></Relationships>
</file>

<file path=customXml/_rels/item14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3.xml"/></Relationships>
</file>

<file path=customXml/_rels/item14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4.xml"/></Relationships>
</file>

<file path=customXml/_rels/item14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5.xml"/></Relationships>
</file>

<file path=customXml/_rels/item14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6.xml"/></Relationships>
</file>

<file path=customXml/_rels/item14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7.xml"/></Relationships>
</file>

<file path=customXml/_rels/item14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8.xml"/></Relationships>
</file>

<file path=customXml/_rels/item14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09.xml"/></Relationships>
</file>

<file path=customXml/_rels/item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.xml"/></Relationships>
</file>

<file path=customXml/_rels/item14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0.xml"/></Relationships>
</file>

<file path=customXml/_rels/item14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1.xml"/></Relationships>
</file>

<file path=customXml/_rels/item14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2.xml"/></Relationships>
</file>

<file path=customXml/_rels/item14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3.xml"/></Relationships>
</file>

<file path=customXml/_rels/item14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4.xml"/></Relationships>
</file>

<file path=customXml/_rels/item14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5.xml"/></Relationships>
</file>

<file path=customXml/_rels/item14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6.xml"/></Relationships>
</file>

<file path=customXml/_rels/item14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7.xml"/></Relationships>
</file>

<file path=customXml/_rels/item14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8.xml"/></Relationships>
</file>

<file path=customXml/_rels/item14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19.xml"/></Relationships>
</file>

<file path=customXml/_rels/item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.xml"/></Relationships>
</file>

<file path=customXml/_rels/item14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0.xml"/></Relationships>
</file>

<file path=customXml/_rels/item14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1.xml"/></Relationships>
</file>

<file path=customXml/_rels/item14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2.xml"/></Relationships>
</file>

<file path=customXml/_rels/item14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3.xml"/></Relationships>
</file>

<file path=customXml/_rels/item14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4.xml"/></Relationships>
</file>

<file path=customXml/_rels/item14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5.xml"/></Relationships>
</file>

<file path=customXml/_rels/item14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6.xml"/></Relationships>
</file>

<file path=customXml/_rels/item14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7.xml"/></Relationships>
</file>

<file path=customXml/_rels/item14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8.xml"/></Relationships>
</file>

<file path=customXml/_rels/item14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29.xml"/></Relationships>
</file>

<file path=customXml/_rels/item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.xml"/></Relationships>
</file>

<file path=customXml/_rels/item14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0.xml"/></Relationships>
</file>

<file path=customXml/_rels/item14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1.xml"/></Relationships>
</file>

<file path=customXml/_rels/item14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2.xml"/></Relationships>
</file>

<file path=customXml/_rels/item14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3.xml"/></Relationships>
</file>

<file path=customXml/_rels/item14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4.xml"/></Relationships>
</file>

<file path=customXml/_rels/item14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5.xml"/></Relationships>
</file>

<file path=customXml/_rels/item14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6.xml"/></Relationships>
</file>

<file path=customXml/_rels/item14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7.xml"/></Relationships>
</file>

<file path=customXml/_rels/item14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8.xml"/></Relationships>
</file>

<file path=customXml/_rels/item14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39.xml"/></Relationships>
</file>

<file path=customXml/_rels/item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.xml"/></Relationships>
</file>

<file path=customXml/_rels/item14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0.xml"/></Relationships>
</file>

<file path=customXml/_rels/item14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1.xml"/></Relationships>
</file>

<file path=customXml/_rels/item14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2.xml"/></Relationships>
</file>

<file path=customXml/_rels/item14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3.xml"/></Relationships>
</file>

<file path=customXml/_rels/item14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4.xml"/></Relationships>
</file>

<file path=customXml/_rels/item14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5.xml"/></Relationships>
</file>

<file path=customXml/_rels/item14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6.xml"/></Relationships>
</file>

<file path=customXml/_rels/item14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7.xml"/></Relationships>
</file>

<file path=customXml/_rels/item14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8.xml"/></Relationships>
</file>

<file path=customXml/_rels/item14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49.xml"/></Relationships>
</file>

<file path=customXml/_rels/item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.xml"/></Relationships>
</file>

<file path=customXml/_rels/item14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0.xml"/></Relationships>
</file>

<file path=customXml/_rels/item14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1.xml"/></Relationships>
</file>

<file path=customXml/_rels/item14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2.xml"/></Relationships>
</file>

<file path=customXml/_rels/item14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3.xml"/></Relationships>
</file>

<file path=customXml/_rels/item14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4.xml"/></Relationships>
</file>

<file path=customXml/_rels/item14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5.xml"/></Relationships>
</file>

<file path=customXml/_rels/item14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6.xml"/></Relationships>
</file>

<file path=customXml/_rels/item14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7.xml"/></Relationships>
</file>

<file path=customXml/_rels/item14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8.xml"/></Relationships>
</file>

<file path=customXml/_rels/item14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59.xml"/></Relationships>
</file>

<file path=customXml/_rels/item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.xml"/></Relationships>
</file>

<file path=customXml/_rels/item14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0.xml"/></Relationships>
</file>

<file path=customXml/_rels/item14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1.xml"/></Relationships>
</file>

<file path=customXml/_rels/item14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2.xml"/></Relationships>
</file>

<file path=customXml/_rels/item14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3.xml"/></Relationships>
</file>

<file path=customXml/_rels/item14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4.xml"/></Relationships>
</file>

<file path=customXml/_rels/item14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5.xml"/></Relationships>
</file>

<file path=customXml/_rels/item14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6.xml"/></Relationships>
</file>

<file path=customXml/_rels/item14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7.xml"/></Relationships>
</file>

<file path=customXml/_rels/item14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8.xml"/></Relationships>
</file>

<file path=customXml/_rels/item14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69.xml"/></Relationships>
</file>

<file path=customXml/_rels/item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.xml"/></Relationships>
</file>

<file path=customXml/_rels/item14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0.xml"/></Relationships>
</file>

<file path=customXml/_rels/item14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1.xml"/></Relationships>
</file>

<file path=customXml/_rels/item14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2.xml"/></Relationships>
</file>

<file path=customXml/_rels/item14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3.xml"/></Relationships>
</file>

<file path=customXml/_rels/item14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4.xml"/></Relationships>
</file>

<file path=customXml/_rels/item14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5.xml"/></Relationships>
</file>

<file path=customXml/_rels/item14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6.xml"/></Relationships>
</file>

<file path=customXml/_rels/item14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7.xml"/></Relationships>
</file>

<file path=customXml/_rels/item14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8.xml"/></Relationships>
</file>

<file path=customXml/_rels/item14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79.xml"/></Relationships>
</file>

<file path=customXml/_rels/item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.xml"/></Relationships>
</file>

<file path=customXml/_rels/item14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0.xml"/></Relationships>
</file>

<file path=customXml/_rels/item14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1.xml"/></Relationships>
</file>

<file path=customXml/_rels/item14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2.xml"/></Relationships>
</file>

<file path=customXml/_rels/item14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3.xml"/></Relationships>
</file>

<file path=customXml/_rels/item14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4.xml"/></Relationships>
</file>

<file path=customXml/_rels/item14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5.xml"/></Relationships>
</file>

<file path=customXml/_rels/item14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6.xml"/></Relationships>
</file>

<file path=customXml/_rels/item14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7.xml"/></Relationships>
</file>

<file path=customXml/_rels/item14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8.xml"/></Relationships>
</file>

<file path=customXml/_rels/item14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89.xml"/></Relationships>
</file>

<file path=customXml/_rels/item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.xml"/></Relationships>
</file>

<file path=customXml/_rels/item14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0.xml"/></Relationships>
</file>

<file path=customXml/_rels/item14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1.xml"/></Relationships>
</file>

<file path=customXml/_rels/item14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2.xml"/></Relationships>
</file>

<file path=customXml/_rels/item14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3.xml"/></Relationships>
</file>

<file path=customXml/_rels/item14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4.xml"/></Relationships>
</file>

<file path=customXml/_rels/item14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5.xml"/></Relationships>
</file>

<file path=customXml/_rels/item14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6.xml"/></Relationships>
</file>

<file path=customXml/_rels/item14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7.xml"/></Relationships>
</file>

<file path=customXml/_rels/item14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8.xml"/></Relationships>
</file>

<file path=customXml/_rels/item14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499.xml"/></Relationships>
</file>

<file path=customXml/_rels/item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.xml"/></Relationships>
</file>

<file path=customXml/_rels/item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.xml"/></Relationships>
</file>

<file path=customXml/_rels/item15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0.xml"/></Relationships>
</file>

<file path=customXml/_rels/item15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1.xml"/></Relationships>
</file>

<file path=customXml/_rels/item15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2.xml"/></Relationships>
</file>

<file path=customXml/_rels/item15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3.xml"/></Relationships>
</file>

<file path=customXml/_rels/item15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4.xml"/></Relationships>
</file>

<file path=customXml/_rels/item15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5.xml"/></Relationships>
</file>

<file path=customXml/_rels/item15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6.xml"/></Relationships>
</file>

<file path=customXml/_rels/item15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7.xml"/></Relationships>
</file>

<file path=customXml/_rels/item15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8.xml"/></Relationships>
</file>

<file path=customXml/_rels/item15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09.xml"/></Relationships>
</file>

<file path=customXml/_rels/item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.xml"/></Relationships>
</file>

<file path=customXml/_rels/item15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0.xml"/></Relationships>
</file>

<file path=customXml/_rels/item15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1.xml"/></Relationships>
</file>

<file path=customXml/_rels/item15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2.xml"/></Relationships>
</file>

<file path=customXml/_rels/item15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3.xml"/></Relationships>
</file>

<file path=customXml/_rels/item15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4.xml"/></Relationships>
</file>

<file path=customXml/_rels/item15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5.xml"/></Relationships>
</file>

<file path=customXml/_rels/item15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6.xml"/></Relationships>
</file>

<file path=customXml/_rels/item15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7.xml"/></Relationships>
</file>

<file path=customXml/_rels/item15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8.xml"/></Relationships>
</file>

<file path=customXml/_rels/item15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19.xml"/></Relationships>
</file>

<file path=customXml/_rels/item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.xml"/></Relationships>
</file>

<file path=customXml/_rels/item15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0.xml"/></Relationships>
</file>

<file path=customXml/_rels/item15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1.xml"/></Relationships>
</file>

<file path=customXml/_rels/item15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2.xml"/></Relationships>
</file>

<file path=customXml/_rels/item15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3.xml"/></Relationships>
</file>

<file path=customXml/_rels/item15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4.xml"/></Relationships>
</file>

<file path=customXml/_rels/item15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5.xml"/></Relationships>
</file>

<file path=customXml/_rels/item15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6.xml"/></Relationships>
</file>

<file path=customXml/_rels/item15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7.xml"/></Relationships>
</file>

<file path=customXml/_rels/item15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8.xml"/></Relationships>
</file>

<file path=customXml/_rels/item15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29.xml"/></Relationships>
</file>

<file path=customXml/_rels/item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.xml"/></Relationships>
</file>

<file path=customXml/_rels/item15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0.xml"/></Relationships>
</file>

<file path=customXml/_rels/item15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1.xml"/></Relationships>
</file>

<file path=customXml/_rels/item15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2.xml"/></Relationships>
</file>

<file path=customXml/_rels/item15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3.xml"/></Relationships>
</file>

<file path=customXml/_rels/item15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4.xml"/></Relationships>
</file>

<file path=customXml/_rels/item15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5.xml"/></Relationships>
</file>

<file path=customXml/_rels/item15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6.xml"/></Relationships>
</file>

<file path=customXml/_rels/item15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7.xml"/></Relationships>
</file>

<file path=customXml/_rels/item15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8.xml"/></Relationships>
</file>

<file path=customXml/_rels/item15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39.xml"/></Relationships>
</file>

<file path=customXml/_rels/item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.xml"/></Relationships>
</file>

<file path=customXml/_rels/item15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0.xml"/></Relationships>
</file>

<file path=customXml/_rels/item15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1.xml"/></Relationships>
</file>

<file path=customXml/_rels/item15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2.xml"/></Relationships>
</file>

<file path=customXml/_rels/item15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3.xml"/></Relationships>
</file>

<file path=customXml/_rels/item15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4.xml"/></Relationships>
</file>

<file path=customXml/_rels/item15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5.xml"/></Relationships>
</file>

<file path=customXml/_rels/item15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6.xml"/></Relationships>
</file>

<file path=customXml/_rels/item15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7.xml"/></Relationships>
</file>

<file path=customXml/_rels/item15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8.xml"/></Relationships>
</file>

<file path=customXml/_rels/item15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49.xml"/></Relationships>
</file>

<file path=customXml/_rels/item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.xml"/></Relationships>
</file>

<file path=customXml/_rels/item15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0.xml"/></Relationships>
</file>

<file path=customXml/_rels/item15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1.xml"/></Relationships>
</file>

<file path=customXml/_rels/item15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2.xml"/></Relationships>
</file>

<file path=customXml/_rels/item15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3.xml"/></Relationships>
</file>

<file path=customXml/_rels/item15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4.xml"/></Relationships>
</file>

<file path=customXml/_rels/item15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5.xml"/></Relationships>
</file>

<file path=customXml/_rels/item15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6.xml"/></Relationships>
</file>

<file path=customXml/_rels/item15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7.xml"/></Relationships>
</file>

<file path=customXml/_rels/item15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8.xml"/></Relationships>
</file>

<file path=customXml/_rels/item15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59.xml"/></Relationships>
</file>

<file path=customXml/_rels/item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.xml"/></Relationships>
</file>

<file path=customXml/_rels/item15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0.xml"/></Relationships>
</file>

<file path=customXml/_rels/item15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1.xml"/></Relationships>
</file>

<file path=customXml/_rels/item15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2.xml"/></Relationships>
</file>

<file path=customXml/_rels/item15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3.xml"/></Relationships>
</file>

<file path=customXml/_rels/item15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4.xml"/></Relationships>
</file>

<file path=customXml/_rels/item15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5.xml"/></Relationships>
</file>

<file path=customXml/_rels/item15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6.xml"/></Relationships>
</file>

<file path=customXml/_rels/item15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7.xml"/></Relationships>
</file>

<file path=customXml/_rels/item15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8.xml"/></Relationships>
</file>

<file path=customXml/_rels/item15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69.xml"/></Relationships>
</file>

<file path=customXml/_rels/item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.xml"/></Relationships>
</file>

<file path=customXml/_rels/item15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0.xml"/></Relationships>
</file>

<file path=customXml/_rels/item15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1.xml"/></Relationships>
</file>

<file path=customXml/_rels/item15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2.xml"/></Relationships>
</file>

<file path=customXml/_rels/item15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3.xml"/></Relationships>
</file>

<file path=customXml/_rels/item15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4.xml"/></Relationships>
</file>

<file path=customXml/_rels/item15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5.xml"/></Relationships>
</file>

<file path=customXml/_rels/item15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6.xml"/></Relationships>
</file>

<file path=customXml/_rels/item15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7.xml"/></Relationships>
</file>

<file path=customXml/_rels/item15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8.xml"/></Relationships>
</file>

<file path=customXml/_rels/item15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79.xml"/></Relationships>
</file>

<file path=customXml/_rels/item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.xml"/></Relationships>
</file>

<file path=customXml/_rels/item15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0.xml"/></Relationships>
</file>

<file path=customXml/_rels/item15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1.xml"/></Relationships>
</file>

<file path=customXml/_rels/item15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2.xml"/></Relationships>
</file>

<file path=customXml/_rels/item15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3.xml"/></Relationships>
</file>

<file path=customXml/_rels/item15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4.xml"/></Relationships>
</file>

<file path=customXml/_rels/item15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5.xml"/></Relationships>
</file>

<file path=customXml/_rels/item15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6.xml"/></Relationships>
</file>

<file path=customXml/_rels/item15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7.xml"/></Relationships>
</file>

<file path=customXml/_rels/item15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8.xml"/></Relationships>
</file>

<file path=customXml/_rels/item15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89.xml"/></Relationships>
</file>

<file path=customXml/_rels/item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.xml"/></Relationships>
</file>

<file path=customXml/_rels/item15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0.xml"/></Relationships>
</file>

<file path=customXml/_rels/item15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1.xml"/></Relationships>
</file>

<file path=customXml/_rels/item15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2.xml"/></Relationships>
</file>

<file path=customXml/_rels/item15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3.xml"/></Relationships>
</file>

<file path=customXml/_rels/item15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4.xml"/></Relationships>
</file>

<file path=customXml/_rels/item15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5.xml"/></Relationships>
</file>

<file path=customXml/_rels/item15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6.xml"/></Relationships>
</file>

<file path=customXml/_rels/item15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7.xml"/></Relationships>
</file>

<file path=customXml/_rels/item15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8.xml"/></Relationships>
</file>

<file path=customXml/_rels/item15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599.xml"/></Relationships>
</file>

<file path=customXml/_rels/item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.xml"/></Relationships>
</file>

<file path=customXml/_rels/item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.xml"/></Relationships>
</file>

<file path=customXml/_rels/item16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0.xml"/></Relationships>
</file>

<file path=customXml/_rels/item16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1.xml"/></Relationships>
</file>

<file path=customXml/_rels/item16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2.xml"/></Relationships>
</file>

<file path=customXml/_rels/item16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3.xml"/></Relationships>
</file>

<file path=customXml/_rels/item16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4.xml"/></Relationships>
</file>

<file path=customXml/_rels/item16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5.xml"/></Relationships>
</file>

<file path=customXml/_rels/item16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6.xml"/></Relationships>
</file>

<file path=customXml/_rels/item16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7.xml"/></Relationships>
</file>

<file path=customXml/_rels/item16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8.xml"/></Relationships>
</file>

<file path=customXml/_rels/item16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09.xml"/></Relationships>
</file>

<file path=customXml/_rels/item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.xml"/></Relationships>
</file>

<file path=customXml/_rels/item16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0.xml"/></Relationships>
</file>

<file path=customXml/_rels/item16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1.xml"/></Relationships>
</file>

<file path=customXml/_rels/item16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2.xml"/></Relationships>
</file>

<file path=customXml/_rels/item16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3.xml"/></Relationships>
</file>

<file path=customXml/_rels/item16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4.xml"/></Relationships>
</file>

<file path=customXml/_rels/item16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5.xml"/></Relationships>
</file>

<file path=customXml/_rels/item16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6.xml"/></Relationships>
</file>

<file path=customXml/_rels/item16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7.xml"/></Relationships>
</file>

<file path=customXml/_rels/item16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8.xml"/></Relationships>
</file>

<file path=customXml/_rels/item16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19.xml"/></Relationships>
</file>

<file path=customXml/_rels/item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.xml"/></Relationships>
</file>

<file path=customXml/_rels/item16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0.xml"/></Relationships>
</file>

<file path=customXml/_rels/item16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1.xml"/></Relationships>
</file>

<file path=customXml/_rels/item16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2.xml"/></Relationships>
</file>

<file path=customXml/_rels/item16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3.xml"/></Relationships>
</file>

<file path=customXml/_rels/item16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4.xml"/></Relationships>
</file>

<file path=customXml/_rels/item16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5.xml"/></Relationships>
</file>

<file path=customXml/_rels/item16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6.xml"/></Relationships>
</file>

<file path=customXml/_rels/item16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7.xml"/></Relationships>
</file>

<file path=customXml/_rels/item16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8.xml"/></Relationships>
</file>

<file path=customXml/_rels/item16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29.xml"/></Relationships>
</file>

<file path=customXml/_rels/item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.xml"/></Relationships>
</file>

<file path=customXml/_rels/item16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0.xml"/></Relationships>
</file>

<file path=customXml/_rels/item16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1.xml"/></Relationships>
</file>

<file path=customXml/_rels/item16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2.xml"/></Relationships>
</file>

<file path=customXml/_rels/item16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3.xml"/></Relationships>
</file>

<file path=customXml/_rels/item16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4.xml"/></Relationships>
</file>

<file path=customXml/_rels/item16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5.xml"/></Relationships>
</file>

<file path=customXml/_rels/item16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6.xml"/></Relationships>
</file>

<file path=customXml/_rels/item16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7.xml"/></Relationships>
</file>

<file path=customXml/_rels/item16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8.xml"/></Relationships>
</file>

<file path=customXml/_rels/item16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39.xml"/></Relationships>
</file>

<file path=customXml/_rels/item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.xml"/></Relationships>
</file>

<file path=customXml/_rels/item16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0.xml"/></Relationships>
</file>

<file path=customXml/_rels/item16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1.xml"/></Relationships>
</file>

<file path=customXml/_rels/item16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2.xml"/></Relationships>
</file>

<file path=customXml/_rels/item16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3.xml"/></Relationships>
</file>

<file path=customXml/_rels/item16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4.xml"/></Relationships>
</file>

<file path=customXml/_rels/item16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5.xml"/></Relationships>
</file>

<file path=customXml/_rels/item16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6.xml"/></Relationships>
</file>

<file path=customXml/_rels/item16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7.xml"/></Relationships>
</file>

<file path=customXml/_rels/item16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8.xml"/></Relationships>
</file>

<file path=customXml/_rels/item16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49.xml"/></Relationships>
</file>

<file path=customXml/_rels/item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.xml"/></Relationships>
</file>

<file path=customXml/_rels/item16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0.xml"/></Relationships>
</file>

<file path=customXml/_rels/item16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1.xml"/></Relationships>
</file>

<file path=customXml/_rels/item16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2.xml"/></Relationships>
</file>

<file path=customXml/_rels/item16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3.xml"/></Relationships>
</file>

<file path=customXml/_rels/item16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4.xml"/></Relationships>
</file>

<file path=customXml/_rels/item16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5.xml"/></Relationships>
</file>

<file path=customXml/_rels/item16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6.xml"/></Relationships>
</file>

<file path=customXml/_rels/item16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7.xml"/></Relationships>
</file>

<file path=customXml/_rels/item16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8.xml"/></Relationships>
</file>

<file path=customXml/_rels/item16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59.xml"/></Relationships>
</file>

<file path=customXml/_rels/item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.xml"/></Relationships>
</file>

<file path=customXml/_rels/item16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0.xml"/></Relationships>
</file>

<file path=customXml/_rels/item16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1.xml"/></Relationships>
</file>

<file path=customXml/_rels/item16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2.xml"/></Relationships>
</file>

<file path=customXml/_rels/item16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3.xml"/></Relationships>
</file>

<file path=customXml/_rels/item16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4.xml"/></Relationships>
</file>

<file path=customXml/_rels/item16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5.xml"/></Relationships>
</file>

<file path=customXml/_rels/item16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6.xml"/></Relationships>
</file>

<file path=customXml/_rels/item16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7.xml"/></Relationships>
</file>

<file path=customXml/_rels/item16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8.xml"/></Relationships>
</file>

<file path=customXml/_rels/item16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69.xml"/></Relationships>
</file>

<file path=customXml/_rels/item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.xml"/></Relationships>
</file>

<file path=customXml/_rels/item16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0.xml"/></Relationships>
</file>

<file path=customXml/_rels/item16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1.xml"/></Relationships>
</file>

<file path=customXml/_rels/item16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2.xml"/></Relationships>
</file>

<file path=customXml/_rels/item16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3.xml"/></Relationships>
</file>

<file path=customXml/_rels/item16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4.xml"/></Relationships>
</file>

<file path=customXml/_rels/item16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5.xml"/></Relationships>
</file>

<file path=customXml/_rels/item16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6.xml"/></Relationships>
</file>

<file path=customXml/_rels/item16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7.xml"/></Relationships>
</file>

<file path=customXml/_rels/item16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8.xml"/></Relationships>
</file>

<file path=customXml/_rels/item16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79.xml"/></Relationships>
</file>

<file path=customXml/_rels/item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.xml"/></Relationships>
</file>

<file path=customXml/_rels/item16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0.xml"/></Relationships>
</file>

<file path=customXml/_rels/item16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1.xml"/></Relationships>
</file>

<file path=customXml/_rels/item16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2.xml"/></Relationships>
</file>

<file path=customXml/_rels/item16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3.xml"/></Relationships>
</file>

<file path=customXml/_rels/item16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4.xml"/></Relationships>
</file>

<file path=customXml/_rels/item16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5.xml"/></Relationships>
</file>

<file path=customXml/_rels/item16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6.xml"/></Relationships>
</file>

<file path=customXml/_rels/item16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7.xml"/></Relationships>
</file>

<file path=customXml/_rels/item16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8.xml"/></Relationships>
</file>

<file path=customXml/_rels/item16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89.xml"/></Relationships>
</file>

<file path=customXml/_rels/item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.xml"/></Relationships>
</file>

<file path=customXml/_rels/item16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0.xml"/></Relationships>
</file>

<file path=customXml/_rels/item16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1.xml"/></Relationships>
</file>

<file path=customXml/_rels/item16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2.xml"/></Relationships>
</file>

<file path=customXml/_rels/item16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3.xml"/></Relationships>
</file>

<file path=customXml/_rels/item16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4.xml"/></Relationships>
</file>

<file path=customXml/_rels/item16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5.xml"/></Relationships>
</file>

<file path=customXml/_rels/item16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6.xml"/></Relationships>
</file>

<file path=customXml/_rels/item16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7.xml"/></Relationships>
</file>

<file path=customXml/_rels/item16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8.xml"/></Relationships>
</file>

<file path=customXml/_rels/item16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699.xml"/></Relationships>
</file>

<file path=customXml/_rels/item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.xml"/></Relationships>
</file>

<file path=customXml/_rels/item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.xml"/></Relationships>
</file>

<file path=customXml/_rels/item17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0.xml"/></Relationships>
</file>

<file path=customXml/_rels/item17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1.xml"/></Relationships>
</file>

<file path=customXml/_rels/item17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2.xml"/></Relationships>
</file>

<file path=customXml/_rels/item17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3.xml"/></Relationships>
</file>

<file path=customXml/_rels/item17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4.xml"/></Relationships>
</file>

<file path=customXml/_rels/item17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5.xml"/></Relationships>
</file>

<file path=customXml/_rels/item17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6.xml"/></Relationships>
</file>

<file path=customXml/_rels/item17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7.xml"/></Relationships>
</file>

<file path=customXml/_rels/item17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8.xml"/></Relationships>
</file>

<file path=customXml/_rels/item17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09.xml"/></Relationships>
</file>

<file path=customXml/_rels/item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.xml"/></Relationships>
</file>

<file path=customXml/_rels/item17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0.xml"/></Relationships>
</file>

<file path=customXml/_rels/item17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1.xml"/></Relationships>
</file>

<file path=customXml/_rels/item17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2.xml"/></Relationships>
</file>

<file path=customXml/_rels/item17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3.xml"/></Relationships>
</file>

<file path=customXml/_rels/item17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4.xml"/></Relationships>
</file>

<file path=customXml/_rels/item17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5.xml"/></Relationships>
</file>

<file path=customXml/_rels/item17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6.xml"/></Relationships>
</file>

<file path=customXml/_rels/item17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7.xml"/></Relationships>
</file>

<file path=customXml/_rels/item17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8.xml"/></Relationships>
</file>

<file path=customXml/_rels/item17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19.xml"/></Relationships>
</file>

<file path=customXml/_rels/item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.xml"/></Relationships>
</file>

<file path=customXml/_rels/item17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0.xml"/></Relationships>
</file>

<file path=customXml/_rels/item17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1.xml"/></Relationships>
</file>

<file path=customXml/_rels/item17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2.xml"/></Relationships>
</file>

<file path=customXml/_rels/item17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3.xml"/></Relationships>
</file>

<file path=customXml/_rels/item17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4.xml"/></Relationships>
</file>

<file path=customXml/_rels/item17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5.xml"/></Relationships>
</file>

<file path=customXml/_rels/item17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6.xml"/></Relationships>
</file>

<file path=customXml/_rels/item17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7.xml"/></Relationships>
</file>

<file path=customXml/_rels/item17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8.xml"/></Relationships>
</file>

<file path=customXml/_rels/item17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29.xml"/></Relationships>
</file>

<file path=customXml/_rels/item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.xml"/></Relationships>
</file>

<file path=customXml/_rels/item17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0.xml"/></Relationships>
</file>

<file path=customXml/_rels/item17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1.xml"/></Relationships>
</file>

<file path=customXml/_rels/item17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2.xml"/></Relationships>
</file>

<file path=customXml/_rels/item17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3.xml"/></Relationships>
</file>

<file path=customXml/_rels/item17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4.xml"/></Relationships>
</file>

<file path=customXml/_rels/item17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5.xml"/></Relationships>
</file>

<file path=customXml/_rels/item17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6.xml"/></Relationships>
</file>

<file path=customXml/_rels/item17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7.xml"/></Relationships>
</file>

<file path=customXml/_rels/item17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8.xml"/></Relationships>
</file>

<file path=customXml/_rels/item17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39.xml"/></Relationships>
</file>

<file path=customXml/_rels/item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.xml"/></Relationships>
</file>

<file path=customXml/_rels/item17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0.xml"/></Relationships>
</file>

<file path=customXml/_rels/item17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1.xml"/></Relationships>
</file>

<file path=customXml/_rels/item17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2.xml"/></Relationships>
</file>

<file path=customXml/_rels/item17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3.xml"/></Relationships>
</file>

<file path=customXml/_rels/item17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4.xml"/></Relationships>
</file>

<file path=customXml/_rels/item17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5.xml"/></Relationships>
</file>

<file path=customXml/_rels/item17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6.xml"/></Relationships>
</file>

<file path=customXml/_rels/item17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7.xml"/></Relationships>
</file>

<file path=customXml/_rels/item17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8.xml"/></Relationships>
</file>

<file path=customXml/_rels/item17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49.xml"/></Relationships>
</file>

<file path=customXml/_rels/item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.xml"/></Relationships>
</file>

<file path=customXml/_rels/item17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0.xml"/></Relationships>
</file>

<file path=customXml/_rels/item17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1.xml"/></Relationships>
</file>

<file path=customXml/_rels/item17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2.xml"/></Relationships>
</file>

<file path=customXml/_rels/item17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3.xml"/></Relationships>
</file>

<file path=customXml/_rels/item17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4.xml"/></Relationships>
</file>

<file path=customXml/_rels/item17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5.xml"/></Relationships>
</file>

<file path=customXml/_rels/item17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6.xml"/></Relationships>
</file>

<file path=customXml/_rels/item17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7.xml"/></Relationships>
</file>

<file path=customXml/_rels/item17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8.xml"/></Relationships>
</file>

<file path=customXml/_rels/item17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59.xml"/></Relationships>
</file>

<file path=customXml/_rels/item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.xml"/></Relationships>
</file>

<file path=customXml/_rels/item17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0.xml"/></Relationships>
</file>

<file path=customXml/_rels/item17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1.xml"/></Relationships>
</file>

<file path=customXml/_rels/item17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2.xml"/></Relationships>
</file>

<file path=customXml/_rels/item17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3.xml"/></Relationships>
</file>

<file path=customXml/_rels/item17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4.xml"/></Relationships>
</file>

<file path=customXml/_rels/item17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5.xml"/></Relationships>
</file>

<file path=customXml/_rels/item17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6.xml"/></Relationships>
</file>

<file path=customXml/_rels/item17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7.xml"/></Relationships>
</file>

<file path=customXml/_rels/item17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8.xml"/></Relationships>
</file>

<file path=customXml/_rels/item17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69.xml"/></Relationships>
</file>

<file path=customXml/_rels/item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.xml"/></Relationships>
</file>

<file path=customXml/_rels/item17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0.xml"/></Relationships>
</file>

<file path=customXml/_rels/item17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1.xml"/></Relationships>
</file>

<file path=customXml/_rels/item17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2.xml"/></Relationships>
</file>

<file path=customXml/_rels/item17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3.xml"/></Relationships>
</file>

<file path=customXml/_rels/item17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4.xml"/></Relationships>
</file>

<file path=customXml/_rels/item17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5.xml"/></Relationships>
</file>

<file path=customXml/_rels/item17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6.xml"/></Relationships>
</file>

<file path=customXml/_rels/item17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7.xml"/></Relationships>
</file>

<file path=customXml/_rels/item17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8.xml"/></Relationships>
</file>

<file path=customXml/_rels/item17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79.xml"/></Relationships>
</file>

<file path=customXml/_rels/item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.xml"/></Relationships>
</file>

<file path=customXml/_rels/item17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0.xml"/></Relationships>
</file>

<file path=customXml/_rels/item17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1.xml"/></Relationships>
</file>

<file path=customXml/_rels/item17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2.xml"/></Relationships>
</file>

<file path=customXml/_rels/item17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3.xml"/></Relationships>
</file>

<file path=customXml/_rels/item17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4.xml"/></Relationships>
</file>

<file path=customXml/_rels/item17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5.xml"/></Relationships>
</file>

<file path=customXml/_rels/item17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6.xml"/></Relationships>
</file>

<file path=customXml/_rels/item17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7.xml"/></Relationships>
</file>

<file path=customXml/_rels/item17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8.xml"/></Relationships>
</file>

<file path=customXml/_rels/item17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89.xml"/></Relationships>
</file>

<file path=customXml/_rels/item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.xml"/></Relationships>
</file>

<file path=customXml/_rels/item17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0.xml"/></Relationships>
</file>

<file path=customXml/_rels/item17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1.xml"/></Relationships>
</file>

<file path=customXml/_rels/item17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2.xml"/></Relationships>
</file>

<file path=customXml/_rels/item17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3.xml"/></Relationships>
</file>

<file path=customXml/_rels/item17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4.xml"/></Relationships>
</file>

<file path=customXml/_rels/item17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5.xml"/></Relationships>
</file>

<file path=customXml/_rels/item17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6.xml"/></Relationships>
</file>

<file path=customXml/_rels/item17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7.xml"/></Relationships>
</file>

<file path=customXml/_rels/item17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8.xml"/></Relationships>
</file>

<file path=customXml/_rels/item17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799.xml"/></Relationships>
</file>

<file path=customXml/_rels/item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.xml"/></Relationships>
</file>

<file path=customXml/_rels/item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.xml"/></Relationships>
</file>

<file path=customXml/_rels/item18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0.xml"/></Relationships>
</file>

<file path=customXml/_rels/item18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1.xml"/></Relationships>
</file>

<file path=customXml/_rels/item18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2.xml"/></Relationships>
</file>

<file path=customXml/_rels/item18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3.xml"/></Relationships>
</file>

<file path=customXml/_rels/item18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4.xml"/></Relationships>
</file>

<file path=customXml/_rels/item18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5.xml"/></Relationships>
</file>

<file path=customXml/_rels/item18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6.xml"/></Relationships>
</file>

<file path=customXml/_rels/item18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7.xml"/></Relationships>
</file>

<file path=customXml/_rels/item18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8.xml"/></Relationships>
</file>

<file path=customXml/_rels/item18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09.xml"/></Relationships>
</file>

<file path=customXml/_rels/item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.xml"/></Relationships>
</file>

<file path=customXml/_rels/item18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0.xml"/></Relationships>
</file>

<file path=customXml/_rels/item18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1.xml"/></Relationships>
</file>

<file path=customXml/_rels/item18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2.xml"/></Relationships>
</file>

<file path=customXml/_rels/item18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3.xml"/></Relationships>
</file>

<file path=customXml/_rels/item18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4.xml"/></Relationships>
</file>

<file path=customXml/_rels/item18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5.xml"/></Relationships>
</file>

<file path=customXml/_rels/item18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6.xml"/></Relationships>
</file>

<file path=customXml/_rels/item18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7.xml"/></Relationships>
</file>

<file path=customXml/_rels/item18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8.xml"/></Relationships>
</file>

<file path=customXml/_rels/item18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19.xml"/></Relationships>
</file>

<file path=customXml/_rels/item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.xml"/></Relationships>
</file>

<file path=customXml/_rels/item18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0.xml"/></Relationships>
</file>

<file path=customXml/_rels/item18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1.xml"/></Relationships>
</file>

<file path=customXml/_rels/item18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2.xml"/></Relationships>
</file>

<file path=customXml/_rels/item18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3.xml"/></Relationships>
</file>

<file path=customXml/_rels/item18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4.xml"/></Relationships>
</file>

<file path=customXml/_rels/item18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5.xml"/></Relationships>
</file>

<file path=customXml/_rels/item18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6.xml"/></Relationships>
</file>

<file path=customXml/_rels/item18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7.xml"/></Relationships>
</file>

<file path=customXml/_rels/item18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8.xml"/></Relationships>
</file>

<file path=customXml/_rels/item18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29.xml"/></Relationships>
</file>

<file path=customXml/_rels/item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.xml"/></Relationships>
</file>

<file path=customXml/_rels/item18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0.xml"/></Relationships>
</file>

<file path=customXml/_rels/item18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1.xml"/></Relationships>
</file>

<file path=customXml/_rels/item18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2.xml"/></Relationships>
</file>

<file path=customXml/_rels/item18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3.xml"/></Relationships>
</file>

<file path=customXml/_rels/item18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4.xml"/></Relationships>
</file>

<file path=customXml/_rels/item18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5.xml"/></Relationships>
</file>

<file path=customXml/_rels/item18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6.xml"/></Relationships>
</file>

<file path=customXml/_rels/item18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7.xml"/></Relationships>
</file>

<file path=customXml/_rels/item18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8.xml"/></Relationships>
</file>

<file path=customXml/_rels/item18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39.xml"/></Relationships>
</file>

<file path=customXml/_rels/item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.xml"/></Relationships>
</file>

<file path=customXml/_rels/item18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0.xml"/></Relationships>
</file>

<file path=customXml/_rels/item18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1.xml"/></Relationships>
</file>

<file path=customXml/_rels/item18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2.xml"/></Relationships>
</file>

<file path=customXml/_rels/item18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3.xml"/></Relationships>
</file>

<file path=customXml/_rels/item18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4.xml"/></Relationships>
</file>

<file path=customXml/_rels/item18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5.xml"/></Relationships>
</file>

<file path=customXml/_rels/item18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6.xml"/></Relationships>
</file>

<file path=customXml/_rels/item18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7.xml"/></Relationships>
</file>

<file path=customXml/_rels/item18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8.xml"/></Relationships>
</file>

<file path=customXml/_rels/item18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49.xml"/></Relationships>
</file>

<file path=customXml/_rels/item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.xml"/></Relationships>
</file>

<file path=customXml/_rels/item18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0.xml"/></Relationships>
</file>

<file path=customXml/_rels/item18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1.xml"/></Relationships>
</file>

<file path=customXml/_rels/item18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2.xml"/></Relationships>
</file>

<file path=customXml/_rels/item18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3.xml"/></Relationships>
</file>

<file path=customXml/_rels/item18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4.xml"/></Relationships>
</file>

<file path=customXml/_rels/item18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5.xml"/></Relationships>
</file>

<file path=customXml/_rels/item18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6.xml"/></Relationships>
</file>

<file path=customXml/_rels/item18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7.xml"/></Relationships>
</file>

<file path=customXml/_rels/item18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8.xml"/></Relationships>
</file>

<file path=customXml/_rels/item18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59.xml"/></Relationships>
</file>

<file path=customXml/_rels/item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.xml"/></Relationships>
</file>

<file path=customXml/_rels/item18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0.xml"/></Relationships>
</file>

<file path=customXml/_rels/item18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1.xml"/></Relationships>
</file>

<file path=customXml/_rels/item18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2.xml"/></Relationships>
</file>

<file path=customXml/_rels/item18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3.xml"/></Relationships>
</file>

<file path=customXml/_rels/item18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4.xml"/></Relationships>
</file>

<file path=customXml/_rels/item18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5.xml"/></Relationships>
</file>

<file path=customXml/_rels/item18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6.xml"/></Relationships>
</file>

<file path=customXml/_rels/item18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7.xml"/></Relationships>
</file>

<file path=customXml/_rels/item18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8.xml"/></Relationships>
</file>

<file path=customXml/_rels/item18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69.xml"/></Relationships>
</file>

<file path=customXml/_rels/item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.xml"/></Relationships>
</file>

<file path=customXml/_rels/item18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0.xml"/></Relationships>
</file>

<file path=customXml/_rels/item18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1.xml"/></Relationships>
</file>

<file path=customXml/_rels/item18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2.xml"/></Relationships>
</file>

<file path=customXml/_rels/item18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3.xml"/></Relationships>
</file>

<file path=customXml/_rels/item18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4.xml"/></Relationships>
</file>

<file path=customXml/_rels/item18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5.xml"/></Relationships>
</file>

<file path=customXml/_rels/item18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6.xml"/></Relationships>
</file>

<file path=customXml/_rels/item18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7.xml"/></Relationships>
</file>

<file path=customXml/_rels/item18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8.xml"/></Relationships>
</file>

<file path=customXml/_rels/item18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79.xml"/></Relationships>
</file>

<file path=customXml/_rels/item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.xml"/></Relationships>
</file>

<file path=customXml/_rels/item18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0.xml"/></Relationships>
</file>

<file path=customXml/_rels/item18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1.xml"/></Relationships>
</file>

<file path=customXml/_rels/item18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2.xml"/></Relationships>
</file>

<file path=customXml/_rels/item18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3.xml"/></Relationships>
</file>

<file path=customXml/_rels/item18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4.xml"/></Relationships>
</file>

<file path=customXml/_rels/item18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5.xml"/></Relationships>
</file>

<file path=customXml/_rels/item18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6.xml"/></Relationships>
</file>

<file path=customXml/_rels/item18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7.xml"/></Relationships>
</file>

<file path=customXml/_rels/item18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8.xml"/></Relationships>
</file>

<file path=customXml/_rels/item18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89.xml"/></Relationships>
</file>

<file path=customXml/_rels/item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.xml"/></Relationships>
</file>

<file path=customXml/_rels/item18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0.xml"/></Relationships>
</file>

<file path=customXml/_rels/item18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1.xml"/></Relationships>
</file>

<file path=customXml/_rels/item18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2.xml"/></Relationships>
</file>

<file path=customXml/_rels/item18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3.xml"/></Relationships>
</file>

<file path=customXml/_rels/item18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4.xml"/></Relationships>
</file>

<file path=customXml/_rels/item18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5.xml"/></Relationships>
</file>

<file path=customXml/_rels/item18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6.xml"/></Relationships>
</file>

<file path=customXml/_rels/item18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7.xml"/></Relationships>
</file>

<file path=customXml/_rels/item18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8.xml"/></Relationships>
</file>

<file path=customXml/_rels/item18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899.xml"/></Relationships>
</file>

<file path=customXml/_rels/item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.xml"/></Relationships>
</file>

<file path=customXml/_rels/item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.xml"/></Relationships>
</file>

<file path=customXml/_rels/item19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0.xml"/></Relationships>
</file>

<file path=customXml/_rels/item19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1.xml"/></Relationships>
</file>

<file path=customXml/_rels/item19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2.xml"/></Relationships>
</file>

<file path=customXml/_rels/item19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3.xml"/></Relationships>
</file>

<file path=customXml/_rels/item19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4.xml"/></Relationships>
</file>

<file path=customXml/_rels/item19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5.xml"/></Relationships>
</file>

<file path=customXml/_rels/item19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6.xml"/></Relationships>
</file>

<file path=customXml/_rels/item19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7.xml"/></Relationships>
</file>

<file path=customXml/_rels/item19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8.xml"/></Relationships>
</file>

<file path=customXml/_rels/item19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09.xml"/></Relationships>
</file>

<file path=customXml/_rels/item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.xml"/></Relationships>
</file>

<file path=customXml/_rels/item19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0.xml"/></Relationships>
</file>

<file path=customXml/_rels/item19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1.xml"/></Relationships>
</file>

<file path=customXml/_rels/item19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2.xml"/></Relationships>
</file>

<file path=customXml/_rels/item19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3.xml"/></Relationships>
</file>

<file path=customXml/_rels/item19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4.xml"/></Relationships>
</file>

<file path=customXml/_rels/item19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5.xml"/></Relationships>
</file>

<file path=customXml/_rels/item19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6.xml"/></Relationships>
</file>

<file path=customXml/_rels/item19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7.xml"/></Relationships>
</file>

<file path=customXml/_rels/item19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8.xml"/></Relationships>
</file>

<file path=customXml/_rels/item19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19.xml"/></Relationships>
</file>

<file path=customXml/_rels/item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.xml"/></Relationships>
</file>

<file path=customXml/_rels/item19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0.xml"/></Relationships>
</file>

<file path=customXml/_rels/item19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1.xml"/></Relationships>
</file>

<file path=customXml/_rels/item19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2.xml"/></Relationships>
</file>

<file path=customXml/_rels/item19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3.xml"/></Relationships>
</file>

<file path=customXml/_rels/item19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4.xml"/></Relationships>
</file>

<file path=customXml/_rels/item19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5.xml"/></Relationships>
</file>

<file path=customXml/_rels/item19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6.xml"/></Relationships>
</file>

<file path=customXml/_rels/item19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7.xml"/></Relationships>
</file>

<file path=customXml/_rels/item19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8.xml"/></Relationships>
</file>

<file path=customXml/_rels/item19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29.xml"/></Relationships>
</file>

<file path=customXml/_rels/item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.xml"/></Relationships>
</file>

<file path=customXml/_rels/item19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0.xml"/></Relationships>
</file>

<file path=customXml/_rels/item19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1.xml"/></Relationships>
</file>

<file path=customXml/_rels/item19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2.xml"/></Relationships>
</file>

<file path=customXml/_rels/item19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3.xml"/></Relationships>
</file>

<file path=customXml/_rels/item19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4.xml"/></Relationships>
</file>

<file path=customXml/_rels/item19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5.xml"/></Relationships>
</file>

<file path=customXml/_rels/item19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6.xml"/></Relationships>
</file>

<file path=customXml/_rels/item19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7.xml"/></Relationships>
</file>

<file path=customXml/_rels/item19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8.xml"/></Relationships>
</file>

<file path=customXml/_rels/item19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39.xml"/></Relationships>
</file>

<file path=customXml/_rels/item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.xml"/></Relationships>
</file>

<file path=customXml/_rels/item19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0.xml"/></Relationships>
</file>

<file path=customXml/_rels/item19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1.xml"/></Relationships>
</file>

<file path=customXml/_rels/item19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2.xml"/></Relationships>
</file>

<file path=customXml/_rels/item19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3.xml"/></Relationships>
</file>

<file path=customXml/_rels/item19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4.xml"/></Relationships>
</file>

<file path=customXml/_rels/item19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5.xml"/></Relationships>
</file>

<file path=customXml/_rels/item19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6.xml"/></Relationships>
</file>

<file path=customXml/_rels/item19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7.xml"/></Relationships>
</file>

<file path=customXml/_rels/item19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8.xml"/></Relationships>
</file>

<file path=customXml/_rels/item19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49.xml"/></Relationships>
</file>

<file path=customXml/_rels/item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.xml"/></Relationships>
</file>

<file path=customXml/_rels/item19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0.xml"/></Relationships>
</file>

<file path=customXml/_rels/item19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1.xml"/></Relationships>
</file>

<file path=customXml/_rels/item19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2.xml"/></Relationships>
</file>

<file path=customXml/_rels/item19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3.xml"/></Relationships>
</file>

<file path=customXml/_rels/item19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4.xml"/></Relationships>
</file>

<file path=customXml/_rels/item19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5.xml"/></Relationships>
</file>

<file path=customXml/_rels/item19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6.xml"/></Relationships>
</file>

<file path=customXml/_rels/item19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7.xml"/></Relationships>
</file>

<file path=customXml/_rels/item19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8.xml"/></Relationships>
</file>

<file path=customXml/_rels/item19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59.xml"/></Relationships>
</file>

<file path=customXml/_rels/item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.xml"/></Relationships>
</file>

<file path=customXml/_rels/item19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0.xml"/></Relationships>
</file>

<file path=customXml/_rels/item19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1.xml"/></Relationships>
</file>

<file path=customXml/_rels/item19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2.xml"/></Relationships>
</file>

<file path=customXml/_rels/item19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3.xml"/></Relationships>
</file>

<file path=customXml/_rels/item19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4.xml"/></Relationships>
</file>

<file path=customXml/_rels/item19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5.xml"/></Relationships>
</file>

<file path=customXml/_rels/item19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6.xml"/></Relationships>
</file>

<file path=customXml/_rels/item19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7.xml"/></Relationships>
</file>

<file path=customXml/_rels/item19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8.xml"/></Relationships>
</file>

<file path=customXml/_rels/item19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69.xml"/></Relationships>
</file>

<file path=customXml/_rels/item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.xml"/></Relationships>
</file>

<file path=customXml/_rels/item19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0.xml"/></Relationships>
</file>

<file path=customXml/_rels/item19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1.xml"/></Relationships>
</file>

<file path=customXml/_rels/item19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2.xml"/></Relationships>
</file>

<file path=customXml/_rels/item19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3.xml"/></Relationships>
</file>

<file path=customXml/_rels/item19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4.xml"/></Relationships>
</file>

<file path=customXml/_rels/item19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5.xml"/></Relationships>
</file>

<file path=customXml/_rels/item19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6.xml"/></Relationships>
</file>

<file path=customXml/_rels/item19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7.xml"/></Relationships>
</file>

<file path=customXml/_rels/item19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8.xml"/></Relationships>
</file>

<file path=customXml/_rels/item19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79.xml"/></Relationships>
</file>

<file path=customXml/_rels/item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.xml"/></Relationships>
</file>

<file path=customXml/_rels/item19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0.xml"/></Relationships>
</file>

<file path=customXml/_rels/item19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1.xml"/></Relationships>
</file>

<file path=customXml/_rels/item19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2.xml"/></Relationships>
</file>

<file path=customXml/_rels/item19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3.xml"/></Relationships>
</file>

<file path=customXml/_rels/item19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4.xml"/></Relationships>
</file>

<file path=customXml/_rels/item19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5.xml"/></Relationships>
</file>

<file path=customXml/_rels/item19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6.xml"/></Relationships>
</file>

<file path=customXml/_rels/item19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7.xml"/></Relationships>
</file>

<file path=customXml/_rels/item19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8.xml"/></Relationships>
</file>

<file path=customXml/_rels/item19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89.xml"/></Relationships>
</file>

<file path=customXml/_rels/item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.xml"/></Relationships>
</file>

<file path=customXml/_rels/item19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0.xml"/></Relationships>
</file>

<file path=customXml/_rels/item19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1.xml"/></Relationships>
</file>

<file path=customXml/_rels/item19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2.xml"/></Relationships>
</file>

<file path=customXml/_rels/item19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3.xml"/></Relationships>
</file>

<file path=customXml/_rels/item19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4.xml"/></Relationships>
</file>

<file path=customXml/_rels/item19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5.xml"/></Relationships>
</file>

<file path=customXml/_rels/item19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6.xml"/></Relationships>
</file>

<file path=customXml/_rels/item19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7.xml"/></Relationships>
</file>

<file path=customXml/_rels/item19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8.xml"/></Relationships>
</file>

<file path=customXml/_rels/item19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999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.xml"/></Relationships>
</file>

<file path=customXml/_rels/item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.xml"/></Relationships>
</file>

<file path=customXml/_rels/item20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0.xml"/></Relationships>
</file>

<file path=customXml/_rels/item20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1.xml"/></Relationships>
</file>

<file path=customXml/_rels/item20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2.xml"/></Relationships>
</file>

<file path=customXml/_rels/item20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3.xml"/></Relationships>
</file>

<file path=customXml/_rels/item20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4.xml"/></Relationships>
</file>

<file path=customXml/_rels/item20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5.xml"/></Relationships>
</file>

<file path=customXml/_rels/item20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6.xml"/></Relationships>
</file>

<file path=customXml/_rels/item20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7.xml"/></Relationships>
</file>

<file path=customXml/_rels/item20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8.xml"/></Relationships>
</file>

<file path=customXml/_rels/item20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09.xml"/></Relationships>
</file>

<file path=customXml/_rels/item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.xml"/></Relationships>
</file>

<file path=customXml/_rels/item20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0.xml"/></Relationships>
</file>

<file path=customXml/_rels/item20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1.xml"/></Relationships>
</file>

<file path=customXml/_rels/item20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2.xml"/></Relationships>
</file>

<file path=customXml/_rels/item20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3.xml"/></Relationships>
</file>

<file path=customXml/_rels/item20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4.xml"/></Relationships>
</file>

<file path=customXml/_rels/item20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5.xml"/></Relationships>
</file>

<file path=customXml/_rels/item20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6.xml"/></Relationships>
</file>

<file path=customXml/_rels/item20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7.xml"/></Relationships>
</file>

<file path=customXml/_rels/item20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8.xml"/></Relationships>
</file>

<file path=customXml/_rels/item20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19.xml"/></Relationships>
</file>

<file path=customXml/_rels/item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.xml"/></Relationships>
</file>

<file path=customXml/_rels/item20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0.xml"/></Relationships>
</file>

<file path=customXml/_rels/item20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1.xml"/></Relationships>
</file>

<file path=customXml/_rels/item20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2.xml"/></Relationships>
</file>

<file path=customXml/_rels/item20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3.xml"/></Relationships>
</file>

<file path=customXml/_rels/item20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4.xml"/></Relationships>
</file>

<file path=customXml/_rels/item20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5.xml"/></Relationships>
</file>

<file path=customXml/_rels/item20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6.xml"/></Relationships>
</file>

<file path=customXml/_rels/item20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7.xml"/></Relationships>
</file>

<file path=customXml/_rels/item20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8.xml"/></Relationships>
</file>

<file path=customXml/_rels/item20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29.xml"/></Relationships>
</file>

<file path=customXml/_rels/item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.xml"/></Relationships>
</file>

<file path=customXml/_rels/item20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0.xml"/></Relationships>
</file>

<file path=customXml/_rels/item20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1.xml"/></Relationships>
</file>

<file path=customXml/_rels/item20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2.xml"/></Relationships>
</file>

<file path=customXml/_rels/item20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3.xml"/></Relationships>
</file>

<file path=customXml/_rels/item20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4.xml"/></Relationships>
</file>

<file path=customXml/_rels/item20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5.xml"/></Relationships>
</file>

<file path=customXml/_rels/item20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6.xml"/></Relationships>
</file>

<file path=customXml/_rels/item20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7.xml"/></Relationships>
</file>

<file path=customXml/_rels/item20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8.xml"/></Relationships>
</file>

<file path=customXml/_rels/item20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39.xml"/></Relationships>
</file>

<file path=customXml/_rels/item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.xml"/></Relationships>
</file>

<file path=customXml/_rels/item20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0.xml"/></Relationships>
</file>

<file path=customXml/_rels/item20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1.xml"/></Relationships>
</file>

<file path=customXml/_rels/item20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2.xml"/></Relationships>
</file>

<file path=customXml/_rels/item20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3.xml"/></Relationships>
</file>

<file path=customXml/_rels/item20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4.xml"/></Relationships>
</file>

<file path=customXml/_rels/item20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5.xml"/></Relationships>
</file>

<file path=customXml/_rels/item20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6.xml"/></Relationships>
</file>

<file path=customXml/_rels/item20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7.xml"/></Relationships>
</file>

<file path=customXml/_rels/item20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8.xml"/></Relationships>
</file>

<file path=customXml/_rels/item20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49.xml"/></Relationships>
</file>

<file path=customXml/_rels/item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.xml"/></Relationships>
</file>

<file path=customXml/_rels/item20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0.xml"/></Relationships>
</file>

<file path=customXml/_rels/item20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1.xml"/></Relationships>
</file>

<file path=customXml/_rels/item20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2.xml"/></Relationships>
</file>

<file path=customXml/_rels/item20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3.xml"/></Relationships>
</file>

<file path=customXml/_rels/item20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4.xml"/></Relationships>
</file>

<file path=customXml/_rels/item20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5.xml"/></Relationships>
</file>

<file path=customXml/_rels/item20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6.xml"/></Relationships>
</file>

<file path=customXml/_rels/item20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7.xml"/></Relationships>
</file>

<file path=customXml/_rels/item20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8.xml"/></Relationships>
</file>

<file path=customXml/_rels/item20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59.xml"/></Relationships>
</file>

<file path=customXml/_rels/item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.xml"/></Relationships>
</file>

<file path=customXml/_rels/item20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0.xml"/></Relationships>
</file>

<file path=customXml/_rels/item20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1.xml"/></Relationships>
</file>

<file path=customXml/_rels/item20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2.xml"/></Relationships>
</file>

<file path=customXml/_rels/item20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3.xml"/></Relationships>
</file>

<file path=customXml/_rels/item20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4.xml"/></Relationships>
</file>

<file path=customXml/_rels/item20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5.xml"/></Relationships>
</file>

<file path=customXml/_rels/item20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6.xml"/></Relationships>
</file>

<file path=customXml/_rels/item20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7.xml"/></Relationships>
</file>

<file path=customXml/_rels/item20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8.xml"/></Relationships>
</file>

<file path=customXml/_rels/item20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69.xml"/></Relationships>
</file>

<file path=customXml/_rels/item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.xml"/></Relationships>
</file>

<file path=customXml/_rels/item20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0.xml"/></Relationships>
</file>

<file path=customXml/_rels/item20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1.xml"/></Relationships>
</file>

<file path=customXml/_rels/item20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2.xml"/></Relationships>
</file>

<file path=customXml/_rels/item20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3.xml"/></Relationships>
</file>

<file path=customXml/_rels/item20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4.xml"/></Relationships>
</file>

<file path=customXml/_rels/item20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5.xml"/></Relationships>
</file>

<file path=customXml/_rels/item20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6.xml"/></Relationships>
</file>

<file path=customXml/_rels/item20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7.xml"/></Relationships>
</file>

<file path=customXml/_rels/item20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8.xml"/></Relationships>
</file>

<file path=customXml/_rels/item20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79.xml"/></Relationships>
</file>

<file path=customXml/_rels/item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.xml"/></Relationships>
</file>

<file path=customXml/_rels/item20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0.xml"/></Relationships>
</file>

<file path=customXml/_rels/item20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1.xml"/></Relationships>
</file>

<file path=customXml/_rels/item20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2.xml"/></Relationships>
</file>

<file path=customXml/_rels/item20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3.xml"/></Relationships>
</file>

<file path=customXml/_rels/item20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4.xml"/></Relationships>
</file>

<file path=customXml/_rels/item20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5.xml"/></Relationships>
</file>

<file path=customXml/_rels/item20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6.xml"/></Relationships>
</file>

<file path=customXml/_rels/item20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7.xml"/></Relationships>
</file>

<file path=customXml/_rels/item20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8.xml"/></Relationships>
</file>

<file path=customXml/_rels/item20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89.xml"/></Relationships>
</file>

<file path=customXml/_rels/item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.xml"/></Relationships>
</file>

<file path=customXml/_rels/item20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0.xml"/></Relationships>
</file>

<file path=customXml/_rels/item20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1.xml"/></Relationships>
</file>

<file path=customXml/_rels/item20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2.xml"/></Relationships>
</file>

<file path=customXml/_rels/item20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3.xml"/></Relationships>
</file>

<file path=customXml/_rels/item20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4.xml"/></Relationships>
</file>

<file path=customXml/_rels/item20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5.xml"/></Relationships>
</file>

<file path=customXml/_rels/item20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6.xml"/></Relationships>
</file>

<file path=customXml/_rels/item20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7.xml"/></Relationships>
</file>

<file path=customXml/_rels/item20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8.xml"/></Relationships>
</file>

<file path=customXml/_rels/item20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099.xml"/></Relationships>
</file>

<file path=customXml/_rels/item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.xml"/></Relationships>
</file>

<file path=customXml/_rels/item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.xml"/></Relationships>
</file>

<file path=customXml/_rels/item2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0.xml"/></Relationships>
</file>

<file path=customXml/_rels/item2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1.xml"/></Relationships>
</file>

<file path=customXml/_rels/item2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2.xml"/></Relationships>
</file>

<file path=customXml/_rels/item2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3.xml"/></Relationships>
</file>

<file path=customXml/_rels/item2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4.xml"/></Relationships>
</file>

<file path=customXml/_rels/item2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5.xml"/></Relationships>
</file>

<file path=customXml/_rels/item2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6.xml"/></Relationships>
</file>

<file path=customXml/_rels/item2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7.xml"/></Relationships>
</file>

<file path=customXml/_rels/item2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8.xml"/></Relationships>
</file>

<file path=customXml/_rels/item2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09.xml"/></Relationships>
</file>

<file path=customXml/_rels/item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.xml"/></Relationships>
</file>

<file path=customXml/_rels/item2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0.xml"/></Relationships>
</file>

<file path=customXml/_rels/item2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1.xml"/></Relationships>
</file>

<file path=customXml/_rels/item2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2.xml"/></Relationships>
</file>

<file path=customXml/_rels/item2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3.xml"/></Relationships>
</file>

<file path=customXml/_rels/item2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4.xml"/></Relationships>
</file>

<file path=customXml/_rels/item2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5.xml"/></Relationships>
</file>

<file path=customXml/_rels/item2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6.xml"/></Relationships>
</file>

<file path=customXml/_rels/item2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7.xml"/></Relationships>
</file>

<file path=customXml/_rels/item2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8.xml"/></Relationships>
</file>

<file path=customXml/_rels/item2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19.xml"/></Relationships>
</file>

<file path=customXml/_rels/item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.xml"/></Relationships>
</file>

<file path=customXml/_rels/item2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0.xml"/></Relationships>
</file>

<file path=customXml/_rels/item2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1.xml"/></Relationships>
</file>

<file path=customXml/_rels/item2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2.xml"/></Relationships>
</file>

<file path=customXml/_rels/item2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3.xml"/></Relationships>
</file>

<file path=customXml/_rels/item2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4.xml"/></Relationships>
</file>

<file path=customXml/_rels/item2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5.xml"/></Relationships>
</file>

<file path=customXml/_rels/item2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6.xml"/></Relationships>
</file>

<file path=customXml/_rels/item2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7.xml"/></Relationships>
</file>

<file path=customXml/_rels/item2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8.xml"/></Relationships>
</file>

<file path=customXml/_rels/item2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29.xml"/></Relationships>
</file>

<file path=customXml/_rels/item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.xml"/></Relationships>
</file>

<file path=customXml/_rels/item2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0.xml"/></Relationships>
</file>

<file path=customXml/_rels/item2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1.xml"/></Relationships>
</file>

<file path=customXml/_rels/item2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2.xml"/></Relationships>
</file>

<file path=customXml/_rels/item2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3.xml"/></Relationships>
</file>

<file path=customXml/_rels/item2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4.xml"/></Relationships>
</file>

<file path=customXml/_rels/item2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5.xml"/></Relationships>
</file>

<file path=customXml/_rels/item2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6.xml"/></Relationships>
</file>

<file path=customXml/_rels/item2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7.xml"/></Relationships>
</file>

<file path=customXml/_rels/item2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8.xml"/></Relationships>
</file>

<file path=customXml/_rels/item2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39.xml"/></Relationships>
</file>

<file path=customXml/_rels/item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.xml"/></Relationships>
</file>

<file path=customXml/_rels/item2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0.xml"/></Relationships>
</file>

<file path=customXml/_rels/item2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1.xml"/></Relationships>
</file>

<file path=customXml/_rels/item2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2.xml"/></Relationships>
</file>

<file path=customXml/_rels/item2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3.xml"/></Relationships>
</file>

<file path=customXml/_rels/item2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4.xml"/></Relationships>
</file>

<file path=customXml/_rels/item2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5.xml"/></Relationships>
</file>

<file path=customXml/_rels/item2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6.xml"/></Relationships>
</file>

<file path=customXml/_rels/item2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7.xml"/></Relationships>
</file>

<file path=customXml/_rels/item2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8.xml"/></Relationships>
</file>

<file path=customXml/_rels/item2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49.xml"/></Relationships>
</file>

<file path=customXml/_rels/item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.xml"/></Relationships>
</file>

<file path=customXml/_rels/item2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0.xml"/></Relationships>
</file>

<file path=customXml/_rels/item2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1.xml"/></Relationships>
</file>

<file path=customXml/_rels/item2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2.xml"/></Relationships>
</file>

<file path=customXml/_rels/item2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3.xml"/></Relationships>
</file>

<file path=customXml/_rels/item2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4.xml"/></Relationships>
</file>

<file path=customXml/_rels/item2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5.xml"/></Relationships>
</file>

<file path=customXml/_rels/item2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6.xml"/></Relationships>
</file>

<file path=customXml/_rels/item2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7.xml"/></Relationships>
</file>

<file path=customXml/_rels/item2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8.xml"/></Relationships>
</file>

<file path=customXml/_rels/item2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59.xml"/></Relationships>
</file>

<file path=customXml/_rels/item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.xml"/></Relationships>
</file>

<file path=customXml/_rels/item2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0.xml"/></Relationships>
</file>

<file path=customXml/_rels/item2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1.xml"/></Relationships>
</file>

<file path=customXml/_rels/item2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2.xml"/></Relationships>
</file>

<file path=customXml/_rels/item2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3.xml"/></Relationships>
</file>

<file path=customXml/_rels/item2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4.xml"/></Relationships>
</file>

<file path=customXml/_rels/item2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5.xml"/></Relationships>
</file>

<file path=customXml/_rels/item2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6.xml"/></Relationships>
</file>

<file path=customXml/_rels/item2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7.xml"/></Relationships>
</file>

<file path=customXml/_rels/item2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8.xml"/></Relationships>
</file>

<file path=customXml/_rels/item2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69.xml"/></Relationships>
</file>

<file path=customXml/_rels/item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.xml"/></Relationships>
</file>

<file path=customXml/_rels/item2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0.xml"/></Relationships>
</file>

<file path=customXml/_rels/item2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1.xml"/></Relationships>
</file>

<file path=customXml/_rels/item2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2.xml"/></Relationships>
</file>

<file path=customXml/_rels/item2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3.xml"/></Relationships>
</file>

<file path=customXml/_rels/item2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4.xml"/></Relationships>
</file>

<file path=customXml/_rels/item2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5.xml"/></Relationships>
</file>

<file path=customXml/_rels/item2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6.xml"/></Relationships>
</file>

<file path=customXml/_rels/item2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7.xml"/></Relationships>
</file>

<file path=customXml/_rels/item2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8.xml"/></Relationships>
</file>

<file path=customXml/_rels/item2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79.xml"/></Relationships>
</file>

<file path=customXml/_rels/item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.xml"/></Relationships>
</file>

<file path=customXml/_rels/item2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0.xml"/></Relationships>
</file>

<file path=customXml/_rels/item2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1.xml"/></Relationships>
</file>

<file path=customXml/_rels/item2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2.xml"/></Relationships>
</file>

<file path=customXml/_rels/item2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3.xml"/></Relationships>
</file>

<file path=customXml/_rels/item2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4.xml"/></Relationships>
</file>

<file path=customXml/_rels/item2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5.xml"/></Relationships>
</file>

<file path=customXml/_rels/item2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6.xml"/></Relationships>
</file>

<file path=customXml/_rels/item2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7.xml"/></Relationships>
</file>

<file path=customXml/_rels/item2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8.xml"/></Relationships>
</file>

<file path=customXml/_rels/item2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89.xml"/></Relationships>
</file>

<file path=customXml/_rels/item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.xml"/></Relationships>
</file>

<file path=customXml/_rels/item2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0.xml"/></Relationships>
</file>

<file path=customXml/_rels/item2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1.xml"/></Relationships>
</file>

<file path=customXml/_rels/item2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2.xml"/></Relationships>
</file>

<file path=customXml/_rels/item2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3.xml"/></Relationships>
</file>

<file path=customXml/_rels/item2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4.xml"/></Relationships>
</file>

<file path=customXml/_rels/item2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5.xml"/></Relationships>
</file>

<file path=customXml/_rels/item2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6.xml"/></Relationships>
</file>

<file path=customXml/_rels/item2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7.xml"/></Relationships>
</file>

<file path=customXml/_rels/item2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8.xml"/></Relationships>
</file>

<file path=customXml/_rels/item2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199.xml"/></Relationships>
</file>

<file path=customXml/_rels/item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.xml"/></Relationships>
</file>

<file path=customXml/_rels/item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.xml"/></Relationships>
</file>

<file path=customXml/_rels/item2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0.xml"/></Relationships>
</file>

<file path=customXml/_rels/item2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1.xml"/></Relationships>
</file>

<file path=customXml/_rels/item2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2.xml"/></Relationships>
</file>

<file path=customXml/_rels/item2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3.xml"/></Relationships>
</file>

<file path=customXml/_rels/item2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4.xml"/></Relationships>
</file>

<file path=customXml/_rels/item2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5.xml"/></Relationships>
</file>

<file path=customXml/_rels/item2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6.xml"/></Relationships>
</file>

<file path=customXml/_rels/item2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7.xml"/></Relationships>
</file>

<file path=customXml/_rels/item2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8.xml"/></Relationships>
</file>

<file path=customXml/_rels/item2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09.xml"/></Relationships>
</file>

<file path=customXml/_rels/item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.xml"/></Relationships>
</file>

<file path=customXml/_rels/item2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0.xml"/></Relationships>
</file>

<file path=customXml/_rels/item2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1.xml"/></Relationships>
</file>

<file path=customXml/_rels/item2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2.xml"/></Relationships>
</file>

<file path=customXml/_rels/item2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3.xml"/></Relationships>
</file>

<file path=customXml/_rels/item2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4.xml"/></Relationships>
</file>

<file path=customXml/_rels/item2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5.xml"/></Relationships>
</file>

<file path=customXml/_rels/item2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6.xml"/></Relationships>
</file>

<file path=customXml/_rels/item2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7.xml"/></Relationships>
</file>

<file path=customXml/_rels/item2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8.xml"/></Relationships>
</file>

<file path=customXml/_rels/item2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19.xml"/></Relationships>
</file>

<file path=customXml/_rels/item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.xml"/></Relationships>
</file>

<file path=customXml/_rels/item2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0.xml"/></Relationships>
</file>

<file path=customXml/_rels/item2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1.xml"/></Relationships>
</file>

<file path=customXml/_rels/item2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2.xml"/></Relationships>
</file>

<file path=customXml/_rels/item2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3.xml"/></Relationships>
</file>

<file path=customXml/_rels/item2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4.xml"/></Relationships>
</file>

<file path=customXml/_rels/item2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5.xml"/></Relationships>
</file>

<file path=customXml/_rels/item2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6.xml"/></Relationships>
</file>

<file path=customXml/_rels/item2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7.xml"/></Relationships>
</file>

<file path=customXml/_rels/item2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8.xml"/></Relationships>
</file>

<file path=customXml/_rels/item2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29.xml"/></Relationships>
</file>

<file path=customXml/_rels/item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.xml"/></Relationships>
</file>

<file path=customXml/_rels/item2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0.xml"/></Relationships>
</file>

<file path=customXml/_rels/item2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1.xml"/></Relationships>
</file>

<file path=customXml/_rels/item2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2.xml"/></Relationships>
</file>

<file path=customXml/_rels/item2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3.xml"/></Relationships>
</file>

<file path=customXml/_rels/item2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4.xml"/></Relationships>
</file>

<file path=customXml/_rels/item2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5.xml"/></Relationships>
</file>

<file path=customXml/_rels/item2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6.xml"/></Relationships>
</file>

<file path=customXml/_rels/item2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7.xml"/></Relationships>
</file>

<file path=customXml/_rels/item2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8.xml"/></Relationships>
</file>

<file path=customXml/_rels/item2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39.xml"/></Relationships>
</file>

<file path=customXml/_rels/item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.xml"/></Relationships>
</file>

<file path=customXml/_rels/item2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0.xml"/></Relationships>
</file>

<file path=customXml/_rels/item2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1.xml"/></Relationships>
</file>

<file path=customXml/_rels/item2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2.xml"/></Relationships>
</file>

<file path=customXml/_rels/item2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3.xml"/></Relationships>
</file>

<file path=customXml/_rels/item2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4.xml"/></Relationships>
</file>

<file path=customXml/_rels/item2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5.xml"/></Relationships>
</file>

<file path=customXml/_rels/item2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6.xml"/></Relationships>
</file>

<file path=customXml/_rels/item2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7.xml"/></Relationships>
</file>

<file path=customXml/_rels/item2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8.xml"/></Relationships>
</file>

<file path=customXml/_rels/item2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49.xml"/></Relationships>
</file>

<file path=customXml/_rels/item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.xml"/></Relationships>
</file>

<file path=customXml/_rels/item2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0.xml"/></Relationships>
</file>

<file path=customXml/_rels/item2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1.xml"/></Relationships>
</file>

<file path=customXml/_rels/item2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2.xml"/></Relationships>
</file>

<file path=customXml/_rels/item2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3.xml"/></Relationships>
</file>

<file path=customXml/_rels/item2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4.xml"/></Relationships>
</file>

<file path=customXml/_rels/item2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5.xml"/></Relationships>
</file>

<file path=customXml/_rels/item2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6.xml"/></Relationships>
</file>

<file path=customXml/_rels/item2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7.xml"/></Relationships>
</file>

<file path=customXml/_rels/item2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8.xml"/></Relationships>
</file>

<file path=customXml/_rels/item2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59.xml"/></Relationships>
</file>

<file path=customXml/_rels/item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.xml"/></Relationships>
</file>

<file path=customXml/_rels/item2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0.xml"/></Relationships>
</file>

<file path=customXml/_rels/item2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1.xml"/></Relationships>
</file>

<file path=customXml/_rels/item2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2.xml"/></Relationships>
</file>

<file path=customXml/_rels/item2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3.xml"/></Relationships>
</file>

<file path=customXml/_rels/item2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4.xml"/></Relationships>
</file>

<file path=customXml/_rels/item2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5.xml"/></Relationships>
</file>

<file path=customXml/_rels/item2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6.xml"/></Relationships>
</file>

<file path=customXml/_rels/item2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7.xml"/></Relationships>
</file>

<file path=customXml/_rels/item2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8.xml"/></Relationships>
</file>

<file path=customXml/_rels/item2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69.xml"/></Relationships>
</file>

<file path=customXml/_rels/item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.xml"/></Relationships>
</file>

<file path=customXml/_rels/item2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0.xml"/></Relationships>
</file>

<file path=customXml/_rels/item2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1.xml"/></Relationships>
</file>

<file path=customXml/_rels/item2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2.xml"/></Relationships>
</file>

<file path=customXml/_rels/item2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3.xml"/></Relationships>
</file>

<file path=customXml/_rels/item2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4.xml"/></Relationships>
</file>

<file path=customXml/_rels/item2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5.xml"/></Relationships>
</file>

<file path=customXml/_rels/item2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6.xml"/></Relationships>
</file>

<file path=customXml/_rels/item2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7.xml"/></Relationships>
</file>

<file path=customXml/_rels/item2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8.xml"/></Relationships>
</file>

<file path=customXml/_rels/item2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79.xml"/></Relationships>
</file>

<file path=customXml/_rels/item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.xml"/></Relationships>
</file>

<file path=customXml/_rels/item2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0.xml"/></Relationships>
</file>

<file path=customXml/_rels/item2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1.xml"/></Relationships>
</file>

<file path=customXml/_rels/item2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2.xml"/></Relationships>
</file>

<file path=customXml/_rels/item2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3.xml"/></Relationships>
</file>

<file path=customXml/_rels/item22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4.xml"/></Relationships>
</file>

<file path=customXml/_rels/item22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5.xml"/></Relationships>
</file>

<file path=customXml/_rels/item22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6.xml"/></Relationships>
</file>

<file path=customXml/_rels/item22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7.xml"/></Relationships>
</file>

<file path=customXml/_rels/item22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8.xml"/></Relationships>
</file>

<file path=customXml/_rels/item22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89.xml"/></Relationships>
</file>

<file path=customXml/_rels/item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.xml"/></Relationships>
</file>

<file path=customXml/_rels/item22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0.xml"/></Relationships>
</file>

<file path=customXml/_rels/item22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1.xml"/></Relationships>
</file>

<file path=customXml/_rels/item22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2.xml"/></Relationships>
</file>

<file path=customXml/_rels/item22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3.xml"/></Relationships>
</file>

<file path=customXml/_rels/item22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4.xml"/></Relationships>
</file>

<file path=customXml/_rels/item22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5.xml"/></Relationships>
</file>

<file path=customXml/_rels/item22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6.xml"/></Relationships>
</file>

<file path=customXml/_rels/item22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7.xml"/></Relationships>
</file>

<file path=customXml/_rels/item22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8.xml"/></Relationships>
</file>

<file path=customXml/_rels/item22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299.xml"/></Relationships>
</file>

<file path=customXml/_rels/item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.xml"/></Relationships>
</file>

<file path=customXml/_rels/item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.xml"/></Relationships>
</file>

<file path=customXml/_rels/item23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0.xml"/></Relationships>
</file>

<file path=customXml/_rels/item23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1.xml"/></Relationships>
</file>

<file path=customXml/_rels/item23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2.xml"/></Relationships>
</file>

<file path=customXml/_rels/item23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3.xml"/></Relationships>
</file>

<file path=customXml/_rels/item23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4.xml"/></Relationships>
</file>

<file path=customXml/_rels/item23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5.xml"/></Relationships>
</file>

<file path=customXml/_rels/item23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6.xml"/></Relationships>
</file>

<file path=customXml/_rels/item23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7.xml"/></Relationships>
</file>

<file path=customXml/_rels/item23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8.xml"/></Relationships>
</file>

<file path=customXml/_rels/item23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09.xml"/></Relationships>
</file>

<file path=customXml/_rels/item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.xml"/></Relationships>
</file>

<file path=customXml/_rels/item23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0.xml"/></Relationships>
</file>

<file path=customXml/_rels/item23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1.xml"/></Relationships>
</file>

<file path=customXml/_rels/item23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2.xml"/></Relationships>
</file>

<file path=customXml/_rels/item23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3.xml"/></Relationships>
</file>

<file path=customXml/_rels/item23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4.xml"/></Relationships>
</file>

<file path=customXml/_rels/item23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5.xml"/></Relationships>
</file>

<file path=customXml/_rels/item23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6.xml"/></Relationships>
</file>

<file path=customXml/_rels/item23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7.xml"/></Relationships>
</file>

<file path=customXml/_rels/item23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8.xml"/></Relationships>
</file>

<file path=customXml/_rels/item23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19.xml"/></Relationships>
</file>

<file path=customXml/_rels/item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.xml"/></Relationships>
</file>

<file path=customXml/_rels/item23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0.xml"/></Relationships>
</file>

<file path=customXml/_rels/item23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1.xml"/></Relationships>
</file>

<file path=customXml/_rels/item23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2.xml"/></Relationships>
</file>

<file path=customXml/_rels/item23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3.xml"/></Relationships>
</file>

<file path=customXml/_rels/item23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4.xml"/></Relationships>
</file>

<file path=customXml/_rels/item23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5.xml"/></Relationships>
</file>

<file path=customXml/_rels/item23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6.xml"/></Relationships>
</file>

<file path=customXml/_rels/item23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7.xml"/></Relationships>
</file>

<file path=customXml/_rels/item23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8.xml"/></Relationships>
</file>

<file path=customXml/_rels/item23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29.xml"/></Relationships>
</file>

<file path=customXml/_rels/item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.xml"/></Relationships>
</file>

<file path=customXml/_rels/item23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0.xml"/></Relationships>
</file>

<file path=customXml/_rels/item23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1.xml"/></Relationships>
</file>

<file path=customXml/_rels/item23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2.xml"/></Relationships>
</file>

<file path=customXml/_rels/item23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3.xml"/></Relationships>
</file>

<file path=customXml/_rels/item23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4.xml"/></Relationships>
</file>

<file path=customXml/_rels/item23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5.xml"/></Relationships>
</file>

<file path=customXml/_rels/item23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6.xml"/></Relationships>
</file>

<file path=customXml/_rels/item23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7.xml"/></Relationships>
</file>

<file path=customXml/_rels/item23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8.xml"/></Relationships>
</file>

<file path=customXml/_rels/item23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39.xml"/></Relationships>
</file>

<file path=customXml/_rels/item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.xml"/></Relationships>
</file>

<file path=customXml/_rels/item23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0.xml"/></Relationships>
</file>

<file path=customXml/_rels/item23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1.xml"/></Relationships>
</file>

<file path=customXml/_rels/item23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2.xml"/></Relationships>
</file>

<file path=customXml/_rels/item23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3.xml"/></Relationships>
</file>

<file path=customXml/_rels/item23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4.xml"/></Relationships>
</file>

<file path=customXml/_rels/item23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5.xml"/></Relationships>
</file>

<file path=customXml/_rels/item23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6.xml"/></Relationships>
</file>

<file path=customXml/_rels/item23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7.xml"/></Relationships>
</file>

<file path=customXml/_rels/item23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8.xml"/></Relationships>
</file>

<file path=customXml/_rels/item23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49.xml"/></Relationships>
</file>

<file path=customXml/_rels/item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.xml"/></Relationships>
</file>

<file path=customXml/_rels/item23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0.xml"/></Relationships>
</file>

<file path=customXml/_rels/item23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1.xml"/></Relationships>
</file>

<file path=customXml/_rels/item23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2.xml"/></Relationships>
</file>

<file path=customXml/_rels/item23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3.xml"/></Relationships>
</file>

<file path=customXml/_rels/item23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4.xml"/></Relationships>
</file>

<file path=customXml/_rels/item23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5.xml"/></Relationships>
</file>

<file path=customXml/_rels/item23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6.xml"/></Relationships>
</file>

<file path=customXml/_rels/item23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7.xml"/></Relationships>
</file>

<file path=customXml/_rels/item23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8.xml"/></Relationships>
</file>

<file path=customXml/_rels/item23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59.xml"/></Relationships>
</file>

<file path=customXml/_rels/item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.xml"/></Relationships>
</file>

<file path=customXml/_rels/item23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0.xml"/></Relationships>
</file>

<file path=customXml/_rels/item23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1.xml"/></Relationships>
</file>

<file path=customXml/_rels/item23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2.xml"/></Relationships>
</file>

<file path=customXml/_rels/item23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3.xml"/></Relationships>
</file>

<file path=customXml/_rels/item23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4.xml"/></Relationships>
</file>

<file path=customXml/_rels/item23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5.xml"/></Relationships>
</file>

<file path=customXml/_rels/item23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6.xml"/></Relationships>
</file>

<file path=customXml/_rels/item23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7.xml"/></Relationships>
</file>

<file path=customXml/_rels/item23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8.xml"/></Relationships>
</file>

<file path=customXml/_rels/item23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69.xml"/></Relationships>
</file>

<file path=customXml/_rels/item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.xml"/></Relationships>
</file>

<file path=customXml/_rels/item23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0.xml"/></Relationships>
</file>

<file path=customXml/_rels/item23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1.xml"/></Relationships>
</file>

<file path=customXml/_rels/item23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2.xml"/></Relationships>
</file>

<file path=customXml/_rels/item23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3.xml"/></Relationships>
</file>

<file path=customXml/_rels/item23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4.xml"/></Relationships>
</file>

<file path=customXml/_rels/item23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5.xml"/></Relationships>
</file>

<file path=customXml/_rels/item23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6.xml"/></Relationships>
</file>

<file path=customXml/_rels/item23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7.xml"/></Relationships>
</file>

<file path=customXml/_rels/item23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8.xml"/></Relationships>
</file>

<file path=customXml/_rels/item23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79.xml"/></Relationships>
</file>

<file path=customXml/_rels/item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.xml"/></Relationships>
</file>

<file path=customXml/_rels/item23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0.xml"/></Relationships>
</file>

<file path=customXml/_rels/item23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1.xml"/></Relationships>
</file>

<file path=customXml/_rels/item23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2.xml"/></Relationships>
</file>

<file path=customXml/_rels/item23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3.xml"/></Relationships>
</file>

<file path=customXml/_rels/item23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4.xml"/></Relationships>
</file>

<file path=customXml/_rels/item23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5.xml"/></Relationships>
</file>

<file path=customXml/_rels/item23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6.xml"/></Relationships>
</file>

<file path=customXml/_rels/item23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7.xml"/></Relationships>
</file>

<file path=customXml/_rels/item23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8.xml"/></Relationships>
</file>

<file path=customXml/_rels/item23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89.xml"/></Relationships>
</file>

<file path=customXml/_rels/item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.xml"/></Relationships>
</file>

<file path=customXml/_rels/item23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0.xml"/></Relationships>
</file>

<file path=customXml/_rels/item23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1.xml"/></Relationships>
</file>

<file path=customXml/_rels/item23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2.xml"/></Relationships>
</file>

<file path=customXml/_rels/item23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3.xml"/></Relationships>
</file>

<file path=customXml/_rels/item23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4.xml"/></Relationships>
</file>

<file path=customXml/_rels/item23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5.xml"/></Relationships>
</file>

<file path=customXml/_rels/item23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6.xml"/></Relationships>
</file>

<file path=customXml/_rels/item23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7.xml"/></Relationships>
</file>

<file path=customXml/_rels/item23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8.xml"/></Relationships>
</file>

<file path=customXml/_rels/item23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399.xml"/></Relationships>
</file>

<file path=customXml/_rels/item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.xml"/></Relationships>
</file>

<file path=customXml/_rels/item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.xml"/></Relationships>
</file>

<file path=customXml/_rels/item24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0.xml"/></Relationships>
</file>

<file path=customXml/_rels/item24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1.xml"/></Relationships>
</file>

<file path=customXml/_rels/item24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2.xml"/></Relationships>
</file>

<file path=customXml/_rels/item24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3.xml"/></Relationships>
</file>

<file path=customXml/_rels/item24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4.xml"/></Relationships>
</file>

<file path=customXml/_rels/item24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5.xml"/></Relationships>
</file>

<file path=customXml/_rels/item24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6.xml"/></Relationships>
</file>

<file path=customXml/_rels/item24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7.xml"/></Relationships>
</file>

<file path=customXml/_rels/item24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8.xml"/></Relationships>
</file>

<file path=customXml/_rels/item24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09.xml"/></Relationships>
</file>

<file path=customXml/_rels/item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.xml"/></Relationships>
</file>

<file path=customXml/_rels/item24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0.xml"/></Relationships>
</file>

<file path=customXml/_rels/item24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1.xml"/></Relationships>
</file>

<file path=customXml/_rels/item24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2.xml"/></Relationships>
</file>

<file path=customXml/_rels/item24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3.xml"/></Relationships>
</file>

<file path=customXml/_rels/item24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4.xml"/></Relationships>
</file>

<file path=customXml/_rels/item24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5.xml"/></Relationships>
</file>

<file path=customXml/_rels/item24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6.xml"/></Relationships>
</file>

<file path=customXml/_rels/item24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7.xml"/></Relationships>
</file>

<file path=customXml/_rels/item24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8.xml"/></Relationships>
</file>

<file path=customXml/_rels/item24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19.xml"/></Relationships>
</file>

<file path=customXml/_rels/item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.xml"/></Relationships>
</file>

<file path=customXml/_rels/item24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0.xml"/></Relationships>
</file>

<file path=customXml/_rels/item24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1.xml"/></Relationships>
</file>

<file path=customXml/_rels/item24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2.xml"/></Relationships>
</file>

<file path=customXml/_rels/item24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3.xml"/></Relationships>
</file>

<file path=customXml/_rels/item24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4.xml"/></Relationships>
</file>

<file path=customXml/_rels/item24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5.xml"/></Relationships>
</file>

<file path=customXml/_rels/item24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6.xml"/></Relationships>
</file>

<file path=customXml/_rels/item24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7.xml"/></Relationships>
</file>

<file path=customXml/_rels/item24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8.xml"/></Relationships>
</file>

<file path=customXml/_rels/item24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29.xml"/></Relationships>
</file>

<file path=customXml/_rels/item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.xml"/></Relationships>
</file>

<file path=customXml/_rels/item24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0.xml"/></Relationships>
</file>

<file path=customXml/_rels/item24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1.xml"/></Relationships>
</file>

<file path=customXml/_rels/item24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2.xml"/></Relationships>
</file>

<file path=customXml/_rels/item24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3.xml"/></Relationships>
</file>

<file path=customXml/_rels/item24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4.xml"/></Relationships>
</file>

<file path=customXml/_rels/item24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5.xml"/></Relationships>
</file>

<file path=customXml/_rels/item24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6.xml"/></Relationships>
</file>

<file path=customXml/_rels/item24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7.xml"/></Relationships>
</file>

<file path=customXml/_rels/item24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8.xml"/></Relationships>
</file>

<file path=customXml/_rels/item24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39.xml"/></Relationships>
</file>

<file path=customXml/_rels/item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.xml"/></Relationships>
</file>

<file path=customXml/_rels/item24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0.xml"/></Relationships>
</file>

<file path=customXml/_rels/item24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1.xml"/></Relationships>
</file>

<file path=customXml/_rels/item24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2.xml"/></Relationships>
</file>

<file path=customXml/_rels/item24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3.xml"/></Relationships>
</file>

<file path=customXml/_rels/item24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4.xml"/></Relationships>
</file>

<file path=customXml/_rels/item24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5.xml"/></Relationships>
</file>

<file path=customXml/_rels/item24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6.xml"/></Relationships>
</file>

<file path=customXml/_rels/item24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7.xml"/></Relationships>
</file>

<file path=customXml/_rels/item24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8.xml"/></Relationships>
</file>

<file path=customXml/_rels/item24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49.xml"/></Relationships>
</file>

<file path=customXml/_rels/item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.xml"/></Relationships>
</file>

<file path=customXml/_rels/item24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0.xml"/></Relationships>
</file>

<file path=customXml/_rels/item24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1.xml"/></Relationships>
</file>

<file path=customXml/_rels/item24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2.xml"/></Relationships>
</file>

<file path=customXml/_rels/item24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3.xml"/></Relationships>
</file>

<file path=customXml/_rels/item24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4.xml"/></Relationships>
</file>

<file path=customXml/_rels/item24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5.xml"/></Relationships>
</file>

<file path=customXml/_rels/item24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6.xml"/></Relationships>
</file>

<file path=customXml/_rels/item24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7.xml"/></Relationships>
</file>

<file path=customXml/_rels/item24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8.xml"/></Relationships>
</file>

<file path=customXml/_rels/item24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59.xml"/></Relationships>
</file>

<file path=customXml/_rels/item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.xml"/></Relationships>
</file>

<file path=customXml/_rels/item24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0.xml"/></Relationships>
</file>

<file path=customXml/_rels/item24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1.xml"/></Relationships>
</file>

<file path=customXml/_rels/item24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2.xml"/></Relationships>
</file>

<file path=customXml/_rels/item24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3.xml"/></Relationships>
</file>

<file path=customXml/_rels/item24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4.xml"/></Relationships>
</file>

<file path=customXml/_rels/item24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5.xml"/></Relationships>
</file>

<file path=customXml/_rels/item24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6.xml"/></Relationships>
</file>

<file path=customXml/_rels/item24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7.xml"/></Relationships>
</file>

<file path=customXml/_rels/item24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8.xml"/></Relationships>
</file>

<file path=customXml/_rels/item24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69.xml"/></Relationships>
</file>

<file path=customXml/_rels/item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.xml"/></Relationships>
</file>

<file path=customXml/_rels/item24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0.xml"/></Relationships>
</file>

<file path=customXml/_rels/item24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1.xml"/></Relationships>
</file>

<file path=customXml/_rels/item24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2.xml"/></Relationships>
</file>

<file path=customXml/_rels/item24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3.xml"/></Relationships>
</file>

<file path=customXml/_rels/item24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4.xml"/></Relationships>
</file>

<file path=customXml/_rels/item24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5.xml"/></Relationships>
</file>

<file path=customXml/_rels/item24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6.xml"/></Relationships>
</file>

<file path=customXml/_rels/item24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7.xml"/></Relationships>
</file>

<file path=customXml/_rels/item24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8.xml"/></Relationships>
</file>

<file path=customXml/_rels/item24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79.xml"/></Relationships>
</file>

<file path=customXml/_rels/item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.xml"/></Relationships>
</file>

<file path=customXml/_rels/item24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0.xml"/></Relationships>
</file>

<file path=customXml/_rels/item24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1.xml"/></Relationships>
</file>

<file path=customXml/_rels/item24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2.xml"/></Relationships>
</file>

<file path=customXml/_rels/item24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3.xml"/></Relationships>
</file>

<file path=customXml/_rels/item24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4.xml"/></Relationships>
</file>

<file path=customXml/_rels/item24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5.xml"/></Relationships>
</file>

<file path=customXml/_rels/item24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6.xml"/></Relationships>
</file>

<file path=customXml/_rels/item24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7.xml"/></Relationships>
</file>

<file path=customXml/_rels/item24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8.xml"/></Relationships>
</file>

<file path=customXml/_rels/item24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89.xml"/></Relationships>
</file>

<file path=customXml/_rels/item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.xml"/></Relationships>
</file>

<file path=customXml/_rels/item24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0.xml"/></Relationships>
</file>

<file path=customXml/_rels/item24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1.xml"/></Relationships>
</file>

<file path=customXml/_rels/item24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2.xml"/></Relationships>
</file>

<file path=customXml/_rels/item24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3.xml"/></Relationships>
</file>

<file path=customXml/_rels/item24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4.xml"/></Relationships>
</file>

<file path=customXml/_rels/item24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5.xml"/></Relationships>
</file>

<file path=customXml/_rels/item24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6.xml"/></Relationships>
</file>

<file path=customXml/_rels/item24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7.xml"/></Relationships>
</file>

<file path=customXml/_rels/item24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8.xml"/></Relationships>
</file>

<file path=customXml/_rels/item24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499.xml"/></Relationships>
</file>

<file path=customXml/_rels/item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.xml"/></Relationships>
</file>

<file path=customXml/_rels/item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.xml"/></Relationships>
</file>

<file path=customXml/_rels/item25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0.xml"/></Relationships>
</file>

<file path=customXml/_rels/item25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1.xml"/></Relationships>
</file>

<file path=customXml/_rels/item25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2.xml"/></Relationships>
</file>

<file path=customXml/_rels/item25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3.xml"/></Relationships>
</file>

<file path=customXml/_rels/item25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4.xml"/></Relationships>
</file>

<file path=customXml/_rels/item25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5.xml"/></Relationships>
</file>

<file path=customXml/_rels/item25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6.xml"/></Relationships>
</file>

<file path=customXml/_rels/item25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7.xml"/></Relationships>
</file>

<file path=customXml/_rels/item25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8.xml"/></Relationships>
</file>

<file path=customXml/_rels/item25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09.xml"/></Relationships>
</file>

<file path=customXml/_rels/item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.xml"/></Relationships>
</file>

<file path=customXml/_rels/item25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0.xml"/></Relationships>
</file>

<file path=customXml/_rels/item25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1.xml"/></Relationships>
</file>

<file path=customXml/_rels/item25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2.xml"/></Relationships>
</file>

<file path=customXml/_rels/item25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3.xml"/></Relationships>
</file>

<file path=customXml/_rels/item25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4.xml"/></Relationships>
</file>

<file path=customXml/_rels/item25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5.xml"/></Relationships>
</file>

<file path=customXml/_rels/item25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6.xml"/></Relationships>
</file>

<file path=customXml/_rels/item25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7.xml"/></Relationships>
</file>

<file path=customXml/_rels/item25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8.xml"/></Relationships>
</file>

<file path=customXml/_rels/item25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19.xml"/></Relationships>
</file>

<file path=customXml/_rels/item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.xml"/></Relationships>
</file>

<file path=customXml/_rels/item25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0.xml"/></Relationships>
</file>

<file path=customXml/_rels/item25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1.xml"/></Relationships>
</file>

<file path=customXml/_rels/item25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2.xml"/></Relationships>
</file>

<file path=customXml/_rels/item25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3.xml"/></Relationships>
</file>

<file path=customXml/_rels/item25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4.xml"/></Relationships>
</file>

<file path=customXml/_rels/item25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5.xml"/></Relationships>
</file>

<file path=customXml/_rels/item25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6.xml"/></Relationships>
</file>

<file path=customXml/_rels/item25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7.xml"/></Relationships>
</file>

<file path=customXml/_rels/item25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8.xml"/></Relationships>
</file>

<file path=customXml/_rels/item25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29.xml"/></Relationships>
</file>

<file path=customXml/_rels/item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.xml"/></Relationships>
</file>

<file path=customXml/_rels/item25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0.xml"/></Relationships>
</file>

<file path=customXml/_rels/item25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1.xml"/></Relationships>
</file>

<file path=customXml/_rels/item25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2.xml"/></Relationships>
</file>

<file path=customXml/_rels/item25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3.xml"/></Relationships>
</file>

<file path=customXml/_rels/item25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4.xml"/></Relationships>
</file>

<file path=customXml/_rels/item25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5.xml"/></Relationships>
</file>

<file path=customXml/_rels/item25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6.xml"/></Relationships>
</file>

<file path=customXml/_rels/item25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7.xml"/></Relationships>
</file>

<file path=customXml/_rels/item25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8.xml"/></Relationships>
</file>

<file path=customXml/_rels/item25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39.xml"/></Relationships>
</file>

<file path=customXml/_rels/item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.xml"/></Relationships>
</file>

<file path=customXml/_rels/item25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0.xml"/></Relationships>
</file>

<file path=customXml/_rels/item25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1.xml"/></Relationships>
</file>

<file path=customXml/_rels/item25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2.xml"/></Relationships>
</file>

<file path=customXml/_rels/item25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3.xml"/></Relationships>
</file>

<file path=customXml/_rels/item25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4.xml"/></Relationships>
</file>

<file path=customXml/_rels/item25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5.xml"/></Relationships>
</file>

<file path=customXml/_rels/item25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6.xml"/></Relationships>
</file>

<file path=customXml/_rels/item25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7.xml"/></Relationships>
</file>

<file path=customXml/_rels/item25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8.xml"/></Relationships>
</file>

<file path=customXml/_rels/item25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49.xml"/></Relationships>
</file>

<file path=customXml/_rels/item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.xml"/></Relationships>
</file>

<file path=customXml/_rels/item25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0.xml"/></Relationships>
</file>

<file path=customXml/_rels/item25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1.xml"/></Relationships>
</file>

<file path=customXml/_rels/item25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2.xml"/></Relationships>
</file>

<file path=customXml/_rels/item25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3.xml"/></Relationships>
</file>

<file path=customXml/_rels/item25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4.xml"/></Relationships>
</file>

<file path=customXml/_rels/item25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5.xml"/></Relationships>
</file>

<file path=customXml/_rels/item25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6.xml"/></Relationships>
</file>

<file path=customXml/_rels/item25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7.xml"/></Relationships>
</file>

<file path=customXml/_rels/item25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8.xml"/></Relationships>
</file>

<file path=customXml/_rels/item25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59.xml"/></Relationships>
</file>

<file path=customXml/_rels/item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.xml"/></Relationships>
</file>

<file path=customXml/_rels/item25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0.xml"/></Relationships>
</file>

<file path=customXml/_rels/item25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1.xml"/></Relationships>
</file>

<file path=customXml/_rels/item25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2.xml"/></Relationships>
</file>

<file path=customXml/_rels/item25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3.xml"/></Relationships>
</file>

<file path=customXml/_rels/item25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4.xml"/></Relationships>
</file>

<file path=customXml/_rels/item25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5.xml"/></Relationships>
</file>

<file path=customXml/_rels/item25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6.xml"/></Relationships>
</file>

<file path=customXml/_rels/item25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7.xml"/></Relationships>
</file>

<file path=customXml/_rels/item25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8.xml"/></Relationships>
</file>

<file path=customXml/_rels/item25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69.xml"/></Relationships>
</file>

<file path=customXml/_rels/item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.xml"/></Relationships>
</file>

<file path=customXml/_rels/item25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0.xml"/></Relationships>
</file>

<file path=customXml/_rels/item25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1.xml"/></Relationships>
</file>

<file path=customXml/_rels/item25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2.xml"/></Relationships>
</file>

<file path=customXml/_rels/item25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3.xml"/></Relationships>
</file>

<file path=customXml/_rels/item25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4.xml"/></Relationships>
</file>

<file path=customXml/_rels/item25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5.xml"/></Relationships>
</file>

<file path=customXml/_rels/item25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6.xml"/></Relationships>
</file>

<file path=customXml/_rels/item25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7.xml"/></Relationships>
</file>

<file path=customXml/_rels/item25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8.xml"/></Relationships>
</file>

<file path=customXml/_rels/item25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79.xml"/></Relationships>
</file>

<file path=customXml/_rels/item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.xml"/></Relationships>
</file>

<file path=customXml/_rels/item25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0.xml"/></Relationships>
</file>

<file path=customXml/_rels/item25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1.xml"/></Relationships>
</file>

<file path=customXml/_rels/item25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2.xml"/></Relationships>
</file>

<file path=customXml/_rels/item25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3.xml"/></Relationships>
</file>

<file path=customXml/_rels/item25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4.xml"/></Relationships>
</file>

<file path=customXml/_rels/item25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5.xml"/></Relationships>
</file>

<file path=customXml/_rels/item25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6.xml"/></Relationships>
</file>

<file path=customXml/_rels/item25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7.xml"/></Relationships>
</file>

<file path=customXml/_rels/item25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8.xml"/></Relationships>
</file>

<file path=customXml/_rels/item25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89.xml"/></Relationships>
</file>

<file path=customXml/_rels/item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.xml"/></Relationships>
</file>

<file path=customXml/_rels/item25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0.xml"/></Relationships>
</file>

<file path=customXml/_rels/item25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1.xml"/></Relationships>
</file>

<file path=customXml/_rels/item25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2.xml"/></Relationships>
</file>

<file path=customXml/_rels/item25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3.xml"/></Relationships>
</file>

<file path=customXml/_rels/item25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4.xml"/></Relationships>
</file>

<file path=customXml/_rels/item25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5.xml"/></Relationships>
</file>

<file path=customXml/_rels/item25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6.xml"/></Relationships>
</file>

<file path=customXml/_rels/item25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7.xml"/></Relationships>
</file>

<file path=customXml/_rels/item25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8.xml"/></Relationships>
</file>

<file path=customXml/_rels/item25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599.xml"/></Relationships>
</file>

<file path=customXml/_rels/item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.xml"/></Relationships>
</file>

<file path=customXml/_rels/item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.xml"/></Relationships>
</file>

<file path=customXml/_rels/item26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0.xml"/></Relationships>
</file>

<file path=customXml/_rels/item26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1.xml"/></Relationships>
</file>

<file path=customXml/_rels/item26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2.xml"/></Relationships>
</file>

<file path=customXml/_rels/item26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3.xml"/></Relationships>
</file>

<file path=customXml/_rels/item26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4.xml"/></Relationships>
</file>

<file path=customXml/_rels/item26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5.xml"/></Relationships>
</file>

<file path=customXml/_rels/item26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6.xml"/></Relationships>
</file>

<file path=customXml/_rels/item26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7.xml"/></Relationships>
</file>

<file path=customXml/_rels/item26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8.xml"/></Relationships>
</file>

<file path=customXml/_rels/item26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09.xml"/></Relationships>
</file>

<file path=customXml/_rels/item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.xml"/></Relationships>
</file>

<file path=customXml/_rels/item26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0.xml"/></Relationships>
</file>

<file path=customXml/_rels/item26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1.xml"/></Relationships>
</file>

<file path=customXml/_rels/item26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2.xml"/></Relationships>
</file>

<file path=customXml/_rels/item26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3.xml"/></Relationships>
</file>

<file path=customXml/_rels/item26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4.xml"/></Relationships>
</file>

<file path=customXml/_rels/item26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5.xml"/></Relationships>
</file>

<file path=customXml/_rels/item26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6.xml"/></Relationships>
</file>

<file path=customXml/_rels/item26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7.xml"/></Relationships>
</file>

<file path=customXml/_rels/item26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8.xml"/></Relationships>
</file>

<file path=customXml/_rels/item26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19.xml"/></Relationships>
</file>

<file path=customXml/_rels/item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.xml"/></Relationships>
</file>

<file path=customXml/_rels/item26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0.xml"/></Relationships>
</file>

<file path=customXml/_rels/item26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1.xml"/></Relationships>
</file>

<file path=customXml/_rels/item26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2.xml"/></Relationships>
</file>

<file path=customXml/_rels/item26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3.xml"/></Relationships>
</file>

<file path=customXml/_rels/item26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4.xml"/></Relationships>
</file>

<file path=customXml/_rels/item26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5.xml"/></Relationships>
</file>

<file path=customXml/_rels/item26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6.xml"/></Relationships>
</file>

<file path=customXml/_rels/item26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7.xml"/></Relationships>
</file>

<file path=customXml/_rels/item26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8.xml"/></Relationships>
</file>

<file path=customXml/_rels/item26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29.xml"/></Relationships>
</file>

<file path=customXml/_rels/item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.xml"/></Relationships>
</file>

<file path=customXml/_rels/item26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0.xml"/></Relationships>
</file>

<file path=customXml/_rels/item26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1.xml"/></Relationships>
</file>

<file path=customXml/_rels/item26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2.xml"/></Relationships>
</file>

<file path=customXml/_rels/item26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3.xml"/></Relationships>
</file>

<file path=customXml/_rels/item26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4.xml"/></Relationships>
</file>

<file path=customXml/_rels/item26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5.xml"/></Relationships>
</file>

<file path=customXml/_rels/item26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6.xml"/></Relationships>
</file>

<file path=customXml/_rels/item26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7.xml"/></Relationships>
</file>

<file path=customXml/_rels/item26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8.xml"/></Relationships>
</file>

<file path=customXml/_rels/item26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39.xml"/></Relationships>
</file>

<file path=customXml/_rels/item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.xml"/></Relationships>
</file>

<file path=customXml/_rels/item26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0.xml"/></Relationships>
</file>

<file path=customXml/_rels/item26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1.xml"/></Relationships>
</file>

<file path=customXml/_rels/item26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2.xml"/></Relationships>
</file>

<file path=customXml/_rels/item26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3.xml"/></Relationships>
</file>

<file path=customXml/_rels/item26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4.xml"/></Relationships>
</file>

<file path=customXml/_rels/item26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5.xml"/></Relationships>
</file>

<file path=customXml/_rels/item26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6.xml"/></Relationships>
</file>

<file path=customXml/_rels/item26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7.xml"/></Relationships>
</file>

<file path=customXml/_rels/item26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8.xml"/></Relationships>
</file>

<file path=customXml/_rels/item26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49.xml"/></Relationships>
</file>

<file path=customXml/_rels/item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.xml"/></Relationships>
</file>

<file path=customXml/_rels/item26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0.xml"/></Relationships>
</file>

<file path=customXml/_rels/item26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1.xml"/></Relationships>
</file>

<file path=customXml/_rels/item26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2.xml"/></Relationships>
</file>

<file path=customXml/_rels/item26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3.xml"/></Relationships>
</file>

<file path=customXml/_rels/item26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4.xml"/></Relationships>
</file>

<file path=customXml/_rels/item26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5.xml"/></Relationships>
</file>

<file path=customXml/_rels/item26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6.xml"/></Relationships>
</file>

<file path=customXml/_rels/item26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7.xml"/></Relationships>
</file>

<file path=customXml/_rels/item26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8.xml"/></Relationships>
</file>

<file path=customXml/_rels/item26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59.xml"/></Relationships>
</file>

<file path=customXml/_rels/item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.xml"/></Relationships>
</file>

<file path=customXml/_rels/item26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0.xml"/></Relationships>
</file>

<file path=customXml/_rels/item26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1.xml"/></Relationships>
</file>

<file path=customXml/_rels/item26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2.xml"/></Relationships>
</file>

<file path=customXml/_rels/item26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3.xml"/></Relationships>
</file>

<file path=customXml/_rels/item26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4.xml"/></Relationships>
</file>

<file path=customXml/_rels/item26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5.xml"/></Relationships>
</file>

<file path=customXml/_rels/item26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6.xml"/></Relationships>
</file>

<file path=customXml/_rels/item26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7.xml"/></Relationships>
</file>

<file path=customXml/_rels/item26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8.xml"/></Relationships>
</file>

<file path=customXml/_rels/item26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69.xml"/></Relationships>
</file>

<file path=customXml/_rels/item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.xml"/></Relationships>
</file>

<file path=customXml/_rels/item26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0.xml"/></Relationships>
</file>

<file path=customXml/_rels/item26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1.xml"/></Relationships>
</file>

<file path=customXml/_rels/item26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2.xml"/></Relationships>
</file>

<file path=customXml/_rels/item26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3.xml"/></Relationships>
</file>

<file path=customXml/_rels/item26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4.xml"/></Relationships>
</file>

<file path=customXml/_rels/item26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5.xml"/></Relationships>
</file>

<file path=customXml/_rels/item26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6.xml"/></Relationships>
</file>

<file path=customXml/_rels/item26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7.xml"/></Relationships>
</file>

<file path=customXml/_rels/item26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8.xml"/></Relationships>
</file>

<file path=customXml/_rels/item26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79.xml"/></Relationships>
</file>

<file path=customXml/_rels/item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.xml"/></Relationships>
</file>

<file path=customXml/_rels/item26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0.xml"/></Relationships>
</file>

<file path=customXml/_rels/item26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1.xml"/></Relationships>
</file>

<file path=customXml/_rels/item26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2.xml"/></Relationships>
</file>

<file path=customXml/_rels/item26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3.xml"/></Relationships>
</file>

<file path=customXml/_rels/item26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4.xml"/></Relationships>
</file>

<file path=customXml/_rels/item26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5.xml"/></Relationships>
</file>

<file path=customXml/_rels/item26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6.xml"/></Relationships>
</file>

<file path=customXml/_rels/item26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7.xml"/></Relationships>
</file>

<file path=customXml/_rels/item26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8.xml"/></Relationships>
</file>

<file path=customXml/_rels/item26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89.xml"/></Relationships>
</file>

<file path=customXml/_rels/item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.xml"/></Relationships>
</file>

<file path=customXml/_rels/item26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0.xml"/></Relationships>
</file>

<file path=customXml/_rels/item26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1.xml"/></Relationships>
</file>

<file path=customXml/_rels/item26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2.xml"/></Relationships>
</file>

<file path=customXml/_rels/item26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3.xml"/></Relationships>
</file>

<file path=customXml/_rels/item26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4.xml"/></Relationships>
</file>

<file path=customXml/_rels/item26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5.xml"/></Relationships>
</file>

<file path=customXml/_rels/item26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6.xml"/></Relationships>
</file>

<file path=customXml/_rels/item26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7.xml"/></Relationships>
</file>

<file path=customXml/_rels/item26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8.xml"/></Relationships>
</file>

<file path=customXml/_rels/item26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699.xml"/></Relationships>
</file>

<file path=customXml/_rels/item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.xml"/></Relationships>
</file>

<file path=customXml/_rels/item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.xml"/></Relationships>
</file>

<file path=customXml/_rels/item27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0.xml"/></Relationships>
</file>

<file path=customXml/_rels/item27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1.xml"/></Relationships>
</file>

<file path=customXml/_rels/item27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2.xml"/></Relationships>
</file>

<file path=customXml/_rels/item27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3.xml"/></Relationships>
</file>

<file path=customXml/_rels/item27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4.xml"/></Relationships>
</file>

<file path=customXml/_rels/item27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5.xml"/></Relationships>
</file>

<file path=customXml/_rels/item27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6.xml"/></Relationships>
</file>

<file path=customXml/_rels/item27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7.xml"/></Relationships>
</file>

<file path=customXml/_rels/item27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8.xml"/></Relationships>
</file>

<file path=customXml/_rels/item27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09.xml"/></Relationships>
</file>

<file path=customXml/_rels/item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.xml"/></Relationships>
</file>

<file path=customXml/_rels/item27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0.xml"/></Relationships>
</file>

<file path=customXml/_rels/item27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1.xml"/></Relationships>
</file>

<file path=customXml/_rels/item27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2.xml"/></Relationships>
</file>

<file path=customXml/_rels/item27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3.xml"/></Relationships>
</file>

<file path=customXml/_rels/item27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4.xml"/></Relationships>
</file>

<file path=customXml/_rels/item27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5.xml"/></Relationships>
</file>

<file path=customXml/_rels/item27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6.xml"/></Relationships>
</file>

<file path=customXml/_rels/item27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7.xml"/></Relationships>
</file>

<file path=customXml/_rels/item27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8.xml"/></Relationships>
</file>

<file path=customXml/_rels/item27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19.xml"/></Relationships>
</file>

<file path=customXml/_rels/item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.xml"/></Relationships>
</file>

<file path=customXml/_rels/item27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0.xml"/></Relationships>
</file>

<file path=customXml/_rels/item27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1.xml"/></Relationships>
</file>

<file path=customXml/_rels/item27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2.xml"/></Relationships>
</file>

<file path=customXml/_rels/item27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3.xml"/></Relationships>
</file>

<file path=customXml/_rels/item27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4.xml"/></Relationships>
</file>

<file path=customXml/_rels/item27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5.xml"/></Relationships>
</file>

<file path=customXml/_rels/item27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6.xml"/></Relationships>
</file>

<file path=customXml/_rels/item27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7.xml"/></Relationships>
</file>

<file path=customXml/_rels/item27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8.xml"/></Relationships>
</file>

<file path=customXml/_rels/item27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29.xml"/></Relationships>
</file>

<file path=customXml/_rels/item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.xml"/></Relationships>
</file>

<file path=customXml/_rels/item27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0.xml"/></Relationships>
</file>

<file path=customXml/_rels/item27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1.xml"/></Relationships>
</file>

<file path=customXml/_rels/item27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2.xml"/></Relationships>
</file>

<file path=customXml/_rels/item27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3.xml"/></Relationships>
</file>

<file path=customXml/_rels/item27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4.xml"/></Relationships>
</file>

<file path=customXml/_rels/item27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5.xml"/></Relationships>
</file>

<file path=customXml/_rels/item27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6.xml"/></Relationships>
</file>

<file path=customXml/_rels/item27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7.xml"/></Relationships>
</file>

<file path=customXml/_rels/item27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8.xml"/></Relationships>
</file>

<file path=customXml/_rels/item27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39.xml"/></Relationships>
</file>

<file path=customXml/_rels/item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.xml"/></Relationships>
</file>

<file path=customXml/_rels/item27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0.xml"/></Relationships>
</file>

<file path=customXml/_rels/item27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1.xml"/></Relationships>
</file>

<file path=customXml/_rels/item27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2.xml"/></Relationships>
</file>

<file path=customXml/_rels/item27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3.xml"/></Relationships>
</file>

<file path=customXml/_rels/item27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4.xml"/></Relationships>
</file>

<file path=customXml/_rels/item27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5.xml"/></Relationships>
</file>

<file path=customXml/_rels/item27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6.xml"/></Relationships>
</file>

<file path=customXml/_rels/item27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7.xml"/></Relationships>
</file>

<file path=customXml/_rels/item27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8.xml"/></Relationships>
</file>

<file path=customXml/_rels/item27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49.xml"/></Relationships>
</file>

<file path=customXml/_rels/item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.xml"/></Relationships>
</file>

<file path=customXml/_rels/item27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0.xml"/></Relationships>
</file>

<file path=customXml/_rels/item27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1.xml"/></Relationships>
</file>

<file path=customXml/_rels/item27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2.xml"/></Relationships>
</file>

<file path=customXml/_rels/item27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3.xml"/></Relationships>
</file>

<file path=customXml/_rels/item27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4.xml"/></Relationships>
</file>

<file path=customXml/_rels/item27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5.xml"/></Relationships>
</file>

<file path=customXml/_rels/item27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6.xml"/></Relationships>
</file>

<file path=customXml/_rels/item27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7.xml"/></Relationships>
</file>

<file path=customXml/_rels/item27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8.xml"/></Relationships>
</file>

<file path=customXml/_rels/item27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59.xml"/></Relationships>
</file>

<file path=customXml/_rels/item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.xml"/></Relationships>
</file>

<file path=customXml/_rels/item27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0.xml"/></Relationships>
</file>

<file path=customXml/_rels/item27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1.xml"/></Relationships>
</file>

<file path=customXml/_rels/item27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2.xml"/></Relationships>
</file>

<file path=customXml/_rels/item27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3.xml"/></Relationships>
</file>

<file path=customXml/_rels/item27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4.xml"/></Relationships>
</file>

<file path=customXml/_rels/item27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5.xml"/></Relationships>
</file>

<file path=customXml/_rels/item27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6.xml"/></Relationships>
</file>

<file path=customXml/_rels/item27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7.xml"/></Relationships>
</file>

<file path=customXml/_rels/item27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8.xml"/></Relationships>
</file>

<file path=customXml/_rels/item27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69.xml"/></Relationships>
</file>

<file path=customXml/_rels/item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.xml"/></Relationships>
</file>

<file path=customXml/_rels/item27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0.xml"/></Relationships>
</file>

<file path=customXml/_rels/item27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1.xml"/></Relationships>
</file>

<file path=customXml/_rels/item27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2.xml"/></Relationships>
</file>

<file path=customXml/_rels/item27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3.xml"/></Relationships>
</file>

<file path=customXml/_rels/item27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4.xml"/></Relationships>
</file>

<file path=customXml/_rels/item27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5.xml"/></Relationships>
</file>

<file path=customXml/_rels/item27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6.xml"/></Relationships>
</file>

<file path=customXml/_rels/item27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7.xml"/></Relationships>
</file>

<file path=customXml/_rels/item27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8.xml"/></Relationships>
</file>

<file path=customXml/_rels/item27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79.xml"/></Relationships>
</file>

<file path=customXml/_rels/item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.xml"/></Relationships>
</file>

<file path=customXml/_rels/item27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0.xml"/></Relationships>
</file>

<file path=customXml/_rels/item27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1.xml"/></Relationships>
</file>

<file path=customXml/_rels/item27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2.xml"/></Relationships>
</file>

<file path=customXml/_rels/item27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3.xml"/></Relationships>
</file>

<file path=customXml/_rels/item27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4.xml"/></Relationships>
</file>

<file path=customXml/_rels/item27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5.xml"/></Relationships>
</file>

<file path=customXml/_rels/item27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6.xml"/></Relationships>
</file>

<file path=customXml/_rels/item27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7.xml"/></Relationships>
</file>

<file path=customXml/_rels/item27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8.xml"/></Relationships>
</file>

<file path=customXml/_rels/item27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89.xml"/></Relationships>
</file>

<file path=customXml/_rels/item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.xml"/></Relationships>
</file>

<file path=customXml/_rels/item27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0.xml"/></Relationships>
</file>

<file path=customXml/_rels/item27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1.xml"/></Relationships>
</file>

<file path=customXml/_rels/item27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2.xml"/></Relationships>
</file>

<file path=customXml/_rels/item27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3.xml"/></Relationships>
</file>

<file path=customXml/_rels/item27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4.xml"/></Relationships>
</file>

<file path=customXml/_rels/item27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5.xml"/></Relationships>
</file>

<file path=customXml/_rels/item27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6.xml"/></Relationships>
</file>

<file path=customXml/_rels/item27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7.xml"/></Relationships>
</file>

<file path=customXml/_rels/item27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8.xml"/></Relationships>
</file>

<file path=customXml/_rels/item27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799.xml"/></Relationships>
</file>

<file path=customXml/_rels/item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.xml"/></Relationships>
</file>

<file path=customXml/_rels/item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.xml"/></Relationships>
</file>

<file path=customXml/_rels/item28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0.xml"/></Relationships>
</file>

<file path=customXml/_rels/item28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1.xml"/></Relationships>
</file>

<file path=customXml/_rels/item28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2.xml"/></Relationships>
</file>

<file path=customXml/_rels/item28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3.xml"/></Relationships>
</file>

<file path=customXml/_rels/item28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4.xml"/></Relationships>
</file>

<file path=customXml/_rels/item28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5.xml"/></Relationships>
</file>

<file path=customXml/_rels/item28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6.xml"/></Relationships>
</file>

<file path=customXml/_rels/item28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7.xml"/></Relationships>
</file>

<file path=customXml/_rels/item28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8.xml"/></Relationships>
</file>

<file path=customXml/_rels/item28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09.xml"/></Relationships>
</file>

<file path=customXml/_rels/item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.xml"/></Relationships>
</file>

<file path=customXml/_rels/item28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0.xml"/></Relationships>
</file>

<file path=customXml/_rels/item28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1.xml"/></Relationships>
</file>

<file path=customXml/_rels/item28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2.xml"/></Relationships>
</file>

<file path=customXml/_rels/item28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3.xml"/></Relationships>
</file>

<file path=customXml/_rels/item28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4.xml"/></Relationships>
</file>

<file path=customXml/_rels/item28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5.xml"/></Relationships>
</file>

<file path=customXml/_rels/item28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6.xml"/></Relationships>
</file>

<file path=customXml/_rels/item28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7.xml"/></Relationships>
</file>

<file path=customXml/_rels/item28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8.xml"/></Relationships>
</file>

<file path=customXml/_rels/item28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19.xml"/></Relationships>
</file>

<file path=customXml/_rels/item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.xml"/></Relationships>
</file>

<file path=customXml/_rels/item28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0.xml"/></Relationships>
</file>

<file path=customXml/_rels/item28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1.xml"/></Relationships>
</file>

<file path=customXml/_rels/item28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2.xml"/></Relationships>
</file>

<file path=customXml/_rels/item28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3.xml"/></Relationships>
</file>

<file path=customXml/_rels/item28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4.xml"/></Relationships>
</file>

<file path=customXml/_rels/item28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5.xml"/></Relationships>
</file>

<file path=customXml/_rels/item28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6.xml"/></Relationships>
</file>

<file path=customXml/_rels/item28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7.xml"/></Relationships>
</file>

<file path=customXml/_rels/item28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8.xml"/></Relationships>
</file>

<file path=customXml/_rels/item28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29.xml"/></Relationships>
</file>

<file path=customXml/_rels/item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.xml"/></Relationships>
</file>

<file path=customXml/_rels/item28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0.xml"/></Relationships>
</file>

<file path=customXml/_rels/item28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1.xml"/></Relationships>
</file>

<file path=customXml/_rels/item28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2.xml"/></Relationships>
</file>

<file path=customXml/_rels/item28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3.xml"/></Relationships>
</file>

<file path=customXml/_rels/item28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4.xml"/></Relationships>
</file>

<file path=customXml/_rels/item28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5.xml"/></Relationships>
</file>

<file path=customXml/_rels/item28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6.xml"/></Relationships>
</file>

<file path=customXml/_rels/item28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7.xml"/></Relationships>
</file>

<file path=customXml/_rels/item28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8.xml"/></Relationships>
</file>

<file path=customXml/_rels/item28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39.xml"/></Relationships>
</file>

<file path=customXml/_rels/item2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.xml"/></Relationships>
</file>

<file path=customXml/_rels/item28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0.xml"/></Relationships>
</file>

<file path=customXml/_rels/item28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1.xml"/></Relationships>
</file>

<file path=customXml/_rels/item28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2.xml"/></Relationships>
</file>

<file path=customXml/_rels/item28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3.xml"/></Relationships>
</file>

<file path=customXml/_rels/item28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4.xml"/></Relationships>
</file>

<file path=customXml/_rels/item28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5.xml"/></Relationships>
</file>

<file path=customXml/_rels/item28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6.xml"/></Relationships>
</file>

<file path=customXml/_rels/item28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7.xml"/></Relationships>
</file>

<file path=customXml/_rels/item28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8.xml"/></Relationships>
</file>

<file path=customXml/_rels/item28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49.xml"/></Relationships>
</file>

<file path=customXml/_rels/item2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.xml"/></Relationships>
</file>

<file path=customXml/_rels/item28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0.xml"/></Relationships>
</file>

<file path=customXml/_rels/item28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1.xml"/></Relationships>
</file>

<file path=customXml/_rels/item28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2.xml"/></Relationships>
</file>

<file path=customXml/_rels/item28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3.xml"/></Relationships>
</file>

<file path=customXml/_rels/item28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4.xml"/></Relationships>
</file>

<file path=customXml/_rels/item28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5.xml"/></Relationships>
</file>

<file path=customXml/_rels/item28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6.xml"/></Relationships>
</file>

<file path=customXml/_rels/item28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7.xml"/></Relationships>
</file>

<file path=customXml/_rels/item28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8.xml"/></Relationships>
</file>

<file path=customXml/_rels/item28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59.xml"/></Relationships>
</file>

<file path=customXml/_rels/item2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.xml"/></Relationships>
</file>

<file path=customXml/_rels/item28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0.xml"/></Relationships>
</file>

<file path=customXml/_rels/item28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1.xml"/></Relationships>
</file>

<file path=customXml/_rels/item28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2.xml"/></Relationships>
</file>

<file path=customXml/_rels/item28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3.xml"/></Relationships>
</file>

<file path=customXml/_rels/item28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4.xml"/></Relationships>
</file>

<file path=customXml/_rels/item28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5.xml"/></Relationships>
</file>

<file path=customXml/_rels/item28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6.xml"/></Relationships>
</file>

<file path=customXml/_rels/item28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7.xml"/></Relationships>
</file>

<file path=customXml/_rels/item28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8.xml"/></Relationships>
</file>

<file path=customXml/_rels/item28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69.xml"/></Relationships>
</file>

<file path=customXml/_rels/item2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.xml"/></Relationships>
</file>

<file path=customXml/_rels/item28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0.xml"/></Relationships>
</file>

<file path=customXml/_rels/item28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1.xml"/></Relationships>
</file>

<file path=customXml/_rels/item28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2.xml"/></Relationships>
</file>

<file path=customXml/_rels/item28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3.xml"/></Relationships>
</file>

<file path=customXml/_rels/item28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4.xml"/></Relationships>
</file>

<file path=customXml/_rels/item28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5.xml"/></Relationships>
</file>

<file path=customXml/_rels/item28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6.xml"/></Relationships>
</file>

<file path=customXml/_rels/item28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7.xml"/></Relationships>
</file>

<file path=customXml/_rels/item28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8.xml"/></Relationships>
</file>

<file path=customXml/_rels/item28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79.xml"/></Relationships>
</file>

<file path=customXml/_rels/item2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.xml"/></Relationships>
</file>

<file path=customXml/_rels/item28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0.xml"/></Relationships>
</file>

<file path=customXml/_rels/item28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1.xml"/></Relationships>
</file>

<file path=customXml/_rels/item28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2.xml"/></Relationships>
</file>

<file path=customXml/_rels/item28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3.xml"/></Relationships>
</file>

<file path=customXml/_rels/item28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4.xml"/></Relationships>
</file>

<file path=customXml/_rels/item28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5.xml"/></Relationships>
</file>

<file path=customXml/_rels/item28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6.xml"/></Relationships>
</file>

<file path=customXml/_rels/item28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7.xml"/></Relationships>
</file>

<file path=customXml/_rels/item28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8.xml"/></Relationships>
</file>

<file path=customXml/_rels/item28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89.xml"/></Relationships>
</file>

<file path=customXml/_rels/item2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.xml"/></Relationships>
</file>

<file path=customXml/_rels/item28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0.xml"/></Relationships>
</file>

<file path=customXml/_rels/item28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1.xml"/></Relationships>
</file>

<file path=customXml/_rels/item28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2.xml"/></Relationships>
</file>

<file path=customXml/_rels/item28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3.xml"/></Relationships>
</file>

<file path=customXml/_rels/item28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4.xml"/></Relationships>
</file>

<file path=customXml/_rels/item28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5.xml"/></Relationships>
</file>

<file path=customXml/_rels/item28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6.xml"/></Relationships>
</file>

<file path=customXml/_rels/item28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7.xml"/></Relationships>
</file>

<file path=customXml/_rels/item28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8.xml"/></Relationships>
</file>

<file path=customXml/_rels/item28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899.xml"/></Relationships>
</file>

<file path=customXml/_rels/item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.xml"/></Relationships>
</file>

<file path=customXml/_rels/item2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.xml"/></Relationships>
</file>

<file path=customXml/_rels/item29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0.xml"/></Relationships>
</file>

<file path=customXml/_rels/item29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1.xml"/></Relationships>
</file>

<file path=customXml/_rels/item29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2.xml"/></Relationships>
</file>

<file path=customXml/_rels/item29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3.xml"/></Relationships>
</file>

<file path=customXml/_rels/item29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4.xml"/></Relationships>
</file>

<file path=customXml/_rels/item29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5.xml"/></Relationships>
</file>

<file path=customXml/_rels/item29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6.xml"/></Relationships>
</file>

<file path=customXml/_rels/item29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7.xml"/></Relationships>
</file>

<file path=customXml/_rels/item29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8.xml"/></Relationships>
</file>

<file path=customXml/_rels/item29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09.xml"/></Relationships>
</file>

<file path=customXml/_rels/item2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.xml"/></Relationships>
</file>

<file path=customXml/_rels/item29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0.xml"/></Relationships>
</file>

<file path=customXml/_rels/item29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1.xml"/></Relationships>
</file>

<file path=customXml/_rels/item29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2.xml"/></Relationships>
</file>

<file path=customXml/_rels/item29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3.xml"/></Relationships>
</file>

<file path=customXml/_rels/item29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4.xml"/></Relationships>
</file>

<file path=customXml/_rels/item29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5.xml"/></Relationships>
</file>

<file path=customXml/_rels/item29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6.xml"/></Relationships>
</file>

<file path=customXml/_rels/item29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7.xml"/></Relationships>
</file>

<file path=customXml/_rels/item29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8.xml"/></Relationships>
</file>

<file path=customXml/_rels/item29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19.xml"/></Relationships>
</file>

<file path=customXml/_rels/item2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.xml"/></Relationships>
</file>

<file path=customXml/_rels/item29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0.xml"/></Relationships>
</file>

<file path=customXml/_rels/item29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1.xml"/></Relationships>
</file>

<file path=customXml/_rels/item29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2.xml"/></Relationships>
</file>

<file path=customXml/_rels/item29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3.xml"/></Relationships>
</file>

<file path=customXml/_rels/item29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4.xml"/></Relationships>
</file>

<file path=customXml/_rels/item29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5.xml"/></Relationships>
</file>

<file path=customXml/_rels/item29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6.xml"/></Relationships>
</file>

<file path=customXml/_rels/item29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7.xml"/></Relationships>
</file>

<file path=customXml/_rels/item29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8.xml"/></Relationships>
</file>

<file path=customXml/_rels/item29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29.xml"/></Relationships>
</file>

<file path=customXml/_rels/item2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.xml"/></Relationships>
</file>

<file path=customXml/_rels/item29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0.xml"/></Relationships>
</file>

<file path=customXml/_rels/item29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1.xml"/></Relationships>
</file>

<file path=customXml/_rels/item29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2.xml"/></Relationships>
</file>

<file path=customXml/_rels/item29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3.xml"/></Relationships>
</file>

<file path=customXml/_rels/item29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4.xml"/></Relationships>
</file>

<file path=customXml/_rels/item29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5.xml"/></Relationships>
</file>

<file path=customXml/_rels/item29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6.xml"/></Relationships>
</file>

<file path=customXml/_rels/item29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7.xml"/></Relationships>
</file>

<file path=customXml/_rels/item29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8.xml"/></Relationships>
</file>

<file path=customXml/_rels/item29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39.xml"/></Relationships>
</file>

<file path=customXml/_rels/item2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.xml"/></Relationships>
</file>

<file path=customXml/_rels/item29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0.xml"/></Relationships>
</file>

<file path=customXml/_rels/item29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1.xml"/></Relationships>
</file>

<file path=customXml/_rels/item29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2.xml"/></Relationships>
</file>

<file path=customXml/_rels/item29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3.xml"/></Relationships>
</file>

<file path=customXml/_rels/item29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4.xml"/></Relationships>
</file>

<file path=customXml/_rels/item29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5.xml"/></Relationships>
</file>

<file path=customXml/_rels/item29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6.xml"/></Relationships>
</file>

<file path=customXml/_rels/item29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7.xml"/></Relationships>
</file>

<file path=customXml/_rels/item29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8.xml"/></Relationships>
</file>

<file path=customXml/_rels/item29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49.xml"/></Relationships>
</file>

<file path=customXml/_rels/item2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.xml"/></Relationships>
</file>

<file path=customXml/_rels/item29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0.xml"/></Relationships>
</file>

<file path=customXml/_rels/item29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1.xml"/></Relationships>
</file>

<file path=customXml/_rels/item29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2.xml"/></Relationships>
</file>

<file path=customXml/_rels/item29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3.xml"/></Relationships>
</file>

<file path=customXml/_rels/item29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4.xml"/></Relationships>
</file>

<file path=customXml/_rels/item29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5.xml"/></Relationships>
</file>

<file path=customXml/_rels/item29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6.xml"/></Relationships>
</file>

<file path=customXml/_rels/item29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7.xml"/></Relationships>
</file>

<file path=customXml/_rels/item29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8.xml"/></Relationships>
</file>

<file path=customXml/_rels/item29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59.xml"/></Relationships>
</file>

<file path=customXml/_rels/item2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.xml"/></Relationships>
</file>

<file path=customXml/_rels/item29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0.xml"/></Relationships>
</file>

<file path=customXml/_rels/item29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1.xml"/></Relationships>
</file>

<file path=customXml/_rels/item29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2.xml"/></Relationships>
</file>

<file path=customXml/_rels/item29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3.xml"/></Relationships>
</file>

<file path=customXml/_rels/item29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4.xml"/></Relationships>
</file>

<file path=customXml/_rels/item29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5.xml"/></Relationships>
</file>

<file path=customXml/_rels/item29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6.xml"/></Relationships>
</file>

<file path=customXml/_rels/item29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7.xml"/></Relationships>
</file>

<file path=customXml/_rels/item29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8.xml"/></Relationships>
</file>

<file path=customXml/_rels/item29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69.xml"/></Relationships>
</file>

<file path=customXml/_rels/item2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.xml"/></Relationships>
</file>

<file path=customXml/_rels/item29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0.xml"/></Relationships>
</file>

<file path=customXml/_rels/item29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1.xml"/></Relationships>
</file>

<file path=customXml/_rels/item29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2.xml"/></Relationships>
</file>

<file path=customXml/_rels/item29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3.xml"/></Relationships>
</file>

<file path=customXml/_rels/item29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4.xml"/></Relationships>
</file>

<file path=customXml/_rels/item29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5.xml"/></Relationships>
</file>

<file path=customXml/_rels/item29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6.xml"/></Relationships>
</file>

<file path=customXml/_rels/item29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7.xml"/></Relationships>
</file>

<file path=customXml/_rels/item29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8.xml"/></Relationships>
</file>

<file path=customXml/_rels/item29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79.xml"/></Relationships>
</file>

<file path=customXml/_rels/item2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.xml"/></Relationships>
</file>

<file path=customXml/_rels/item29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0.xml"/></Relationships>
</file>

<file path=customXml/_rels/item29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1.xml"/></Relationships>
</file>

<file path=customXml/_rels/item29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2.xml"/></Relationships>
</file>

<file path=customXml/_rels/item29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3.xml"/></Relationships>
</file>

<file path=customXml/_rels/item29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4.xml"/></Relationships>
</file>

<file path=customXml/_rels/item29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5.xml"/></Relationships>
</file>

<file path=customXml/_rels/item29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6.xml"/></Relationships>
</file>

<file path=customXml/_rels/item29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7.xml"/></Relationships>
</file>

<file path=customXml/_rels/item29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8.xml"/></Relationships>
</file>

<file path=customXml/_rels/item29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89.xml"/></Relationships>
</file>

<file path=customXml/_rels/item2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.xml"/></Relationships>
</file>

<file path=customXml/_rels/item29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0.xml"/></Relationships>
</file>

<file path=customXml/_rels/item29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1.xml"/></Relationships>
</file>

<file path=customXml/_rels/item29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2.xml"/></Relationships>
</file>

<file path=customXml/_rels/item29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3.xml"/></Relationships>
</file>

<file path=customXml/_rels/item29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4.xml"/></Relationships>
</file>

<file path=customXml/_rels/item29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5.xml"/></Relationships>
</file>

<file path=customXml/_rels/item29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6.xml"/></Relationships>
</file>

<file path=customXml/_rels/item29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7.xml"/></Relationships>
</file>

<file path=customXml/_rels/item29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8.xml"/></Relationships>
</file>

<file path=customXml/_rels/item29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999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_rels/item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.xml"/></Relationships>
</file>

<file path=customXml/_rels/item3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.xml"/></Relationships>
</file>

<file path=customXml/_rels/item30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0.xml"/></Relationships>
</file>

<file path=customXml/_rels/item30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1.xml"/></Relationships>
</file>

<file path=customXml/_rels/item30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2.xml"/></Relationships>
</file>

<file path=customXml/_rels/item30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3.xml"/></Relationships>
</file>

<file path=customXml/_rels/item30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4.xml"/></Relationships>
</file>

<file path=customXml/_rels/item30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5.xml"/></Relationships>
</file>

<file path=customXml/_rels/item30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6.xml"/></Relationships>
</file>

<file path=customXml/_rels/item30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7.xml"/></Relationships>
</file>

<file path=customXml/_rels/item30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8.xml"/></Relationships>
</file>

<file path=customXml/_rels/item30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09.xml"/></Relationships>
</file>

<file path=customXml/_rels/item3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.xml"/></Relationships>
</file>

<file path=customXml/_rels/item30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0.xml"/></Relationships>
</file>

<file path=customXml/_rels/item30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1.xml"/></Relationships>
</file>

<file path=customXml/_rels/item30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2.xml"/></Relationships>
</file>

<file path=customXml/_rels/item30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3.xml"/></Relationships>
</file>

<file path=customXml/_rels/item30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4.xml"/></Relationships>
</file>

<file path=customXml/_rels/item30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5.xml"/></Relationships>
</file>

<file path=customXml/_rels/item30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6.xml"/></Relationships>
</file>

<file path=customXml/_rels/item30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7.xml"/></Relationships>
</file>

<file path=customXml/_rels/item30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8.xml"/></Relationships>
</file>

<file path=customXml/_rels/item30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19.xml"/></Relationships>
</file>

<file path=customXml/_rels/item3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.xml"/></Relationships>
</file>

<file path=customXml/_rels/item30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0.xml"/></Relationships>
</file>

<file path=customXml/_rels/item30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1.xml"/></Relationships>
</file>

<file path=customXml/_rels/item30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2.xml"/></Relationships>
</file>

<file path=customXml/_rels/item30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3.xml"/></Relationships>
</file>

<file path=customXml/_rels/item30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4.xml"/></Relationships>
</file>

<file path=customXml/_rels/item30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5.xml"/></Relationships>
</file>

<file path=customXml/_rels/item30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6.xml"/></Relationships>
</file>

<file path=customXml/_rels/item30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7.xml"/></Relationships>
</file>

<file path=customXml/_rels/item30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8.xml"/></Relationships>
</file>

<file path=customXml/_rels/item30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29.xml"/></Relationships>
</file>

<file path=customXml/_rels/item3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.xml"/></Relationships>
</file>

<file path=customXml/_rels/item30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0.xml"/></Relationships>
</file>

<file path=customXml/_rels/item30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1.xml"/></Relationships>
</file>

<file path=customXml/_rels/item30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2.xml"/></Relationships>
</file>

<file path=customXml/_rels/item30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3.xml"/></Relationships>
</file>

<file path=customXml/_rels/item30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4.xml"/></Relationships>
</file>

<file path=customXml/_rels/item30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5.xml"/></Relationships>
</file>

<file path=customXml/_rels/item30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6.xml"/></Relationships>
</file>

<file path=customXml/_rels/item30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7.xml"/></Relationships>
</file>

<file path=customXml/_rels/item30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8.xml"/></Relationships>
</file>

<file path=customXml/_rels/item30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39.xml"/></Relationships>
</file>

<file path=customXml/_rels/item3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.xml"/></Relationships>
</file>

<file path=customXml/_rels/item30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0.xml"/></Relationships>
</file>

<file path=customXml/_rels/item30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1.xml"/></Relationships>
</file>

<file path=customXml/_rels/item30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2.xml"/></Relationships>
</file>

<file path=customXml/_rels/item30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3.xml"/></Relationships>
</file>

<file path=customXml/_rels/item30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4.xml"/></Relationships>
</file>

<file path=customXml/_rels/item30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5.xml"/></Relationships>
</file>

<file path=customXml/_rels/item30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6.xml"/></Relationships>
</file>

<file path=customXml/_rels/item30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7.xml"/></Relationships>
</file>

<file path=customXml/_rels/item30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8.xml"/></Relationships>
</file>

<file path=customXml/_rels/item30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49.xml"/></Relationships>
</file>

<file path=customXml/_rels/item3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.xml"/></Relationships>
</file>

<file path=customXml/_rels/item30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0.xml"/></Relationships>
</file>

<file path=customXml/_rels/item30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1.xml"/></Relationships>
</file>

<file path=customXml/_rels/item30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2.xml"/></Relationships>
</file>

<file path=customXml/_rels/item30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3.xml"/></Relationships>
</file>

<file path=customXml/_rels/item30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4.xml"/></Relationships>
</file>

<file path=customXml/_rels/item30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5.xml"/></Relationships>
</file>

<file path=customXml/_rels/item30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6.xml"/></Relationships>
</file>

<file path=customXml/_rels/item30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7.xml"/></Relationships>
</file>

<file path=customXml/_rels/item30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8.xml"/></Relationships>
</file>

<file path=customXml/_rels/item30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59.xml"/></Relationships>
</file>

<file path=customXml/_rels/item3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.xml"/></Relationships>
</file>

<file path=customXml/_rels/item30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0.xml"/></Relationships>
</file>

<file path=customXml/_rels/item30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1.xml"/></Relationships>
</file>

<file path=customXml/_rels/item30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2.xml"/></Relationships>
</file>

<file path=customXml/_rels/item30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3.xml"/></Relationships>
</file>

<file path=customXml/_rels/item30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4.xml"/></Relationships>
</file>

<file path=customXml/_rels/item30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5.xml"/></Relationships>
</file>

<file path=customXml/_rels/item30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6.xml"/></Relationships>
</file>

<file path=customXml/_rels/item30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7.xml"/></Relationships>
</file>

<file path=customXml/_rels/item30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8.xml"/></Relationships>
</file>

<file path=customXml/_rels/item30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69.xml"/></Relationships>
</file>

<file path=customXml/_rels/item3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.xml"/></Relationships>
</file>

<file path=customXml/_rels/item30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0.xml"/></Relationships>
</file>

<file path=customXml/_rels/item30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1.xml"/></Relationships>
</file>

<file path=customXml/_rels/item30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2.xml"/></Relationships>
</file>

<file path=customXml/_rels/item30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3.xml"/></Relationships>
</file>

<file path=customXml/_rels/item30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4.xml"/></Relationships>
</file>

<file path=customXml/_rels/item30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5.xml"/></Relationships>
</file>

<file path=customXml/_rels/item30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6.xml"/></Relationships>
</file>

<file path=customXml/_rels/item30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7.xml"/></Relationships>
</file>

<file path=customXml/_rels/item30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8.xml"/></Relationships>
</file>

<file path=customXml/_rels/item30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79.xml"/></Relationships>
</file>

<file path=customXml/_rels/item3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.xml"/></Relationships>
</file>

<file path=customXml/_rels/item30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0.xml"/></Relationships>
</file>

<file path=customXml/_rels/item30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1.xml"/></Relationships>
</file>

<file path=customXml/_rels/item30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2.xml"/></Relationships>
</file>

<file path=customXml/_rels/item30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3.xml"/></Relationships>
</file>

<file path=customXml/_rels/item30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4.xml"/></Relationships>
</file>

<file path=customXml/_rels/item30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5.xml"/></Relationships>
</file>

<file path=customXml/_rels/item30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6.xml"/></Relationships>
</file>

<file path=customXml/_rels/item30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7.xml"/></Relationships>
</file>

<file path=customXml/_rels/item30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8.xml"/></Relationships>
</file>

<file path=customXml/_rels/item30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89.xml"/></Relationships>
</file>

<file path=customXml/_rels/item3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.xml"/></Relationships>
</file>

<file path=customXml/_rels/item30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0.xml"/></Relationships>
</file>

<file path=customXml/_rels/item30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1.xml"/></Relationships>
</file>

<file path=customXml/_rels/item30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2.xml"/></Relationships>
</file>

<file path=customXml/_rels/item30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3.xml"/></Relationships>
</file>

<file path=customXml/_rels/item30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4.xml"/></Relationships>
</file>

<file path=customXml/_rels/item30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5.xml"/></Relationships>
</file>

<file path=customXml/_rels/item30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6.xml"/></Relationships>
</file>

<file path=customXml/_rels/item30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7.xml"/></Relationships>
</file>

<file path=customXml/_rels/item30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8.xml"/></Relationships>
</file>

<file path=customXml/_rels/item30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099.xml"/></Relationships>
</file>

<file path=customXml/_rels/item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.xml"/></Relationships>
</file>

<file path=customXml/_rels/item3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.xml"/></Relationships>
</file>

<file path=customXml/_rels/item31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0.xml"/></Relationships>
</file>

<file path=customXml/_rels/item31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1.xml"/></Relationships>
</file>

<file path=customXml/_rels/item31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2.xml"/></Relationships>
</file>

<file path=customXml/_rels/item31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3.xml"/></Relationships>
</file>

<file path=customXml/_rels/item31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4.xml"/></Relationships>
</file>

<file path=customXml/_rels/item31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5.xml"/></Relationships>
</file>

<file path=customXml/_rels/item31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6.xml"/></Relationships>
</file>

<file path=customXml/_rels/item31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7.xml"/></Relationships>
</file>

<file path=customXml/_rels/item31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8.xml"/></Relationships>
</file>

<file path=customXml/_rels/item31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09.xml"/></Relationships>
</file>

<file path=customXml/_rels/item3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.xml"/></Relationships>
</file>

<file path=customXml/_rels/item31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0.xml"/></Relationships>
</file>

<file path=customXml/_rels/item31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1.xml"/></Relationships>
</file>

<file path=customXml/_rels/item31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2.xml"/></Relationships>
</file>

<file path=customXml/_rels/item31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3.xml"/></Relationships>
</file>

<file path=customXml/_rels/item31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4.xml"/></Relationships>
</file>

<file path=customXml/_rels/item31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5.xml"/></Relationships>
</file>

<file path=customXml/_rels/item31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6.xml"/></Relationships>
</file>

<file path=customXml/_rels/item31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7.xml"/></Relationships>
</file>

<file path=customXml/_rels/item31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8.xml"/></Relationships>
</file>

<file path=customXml/_rels/item31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19.xml"/></Relationships>
</file>

<file path=customXml/_rels/item3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.xml"/></Relationships>
</file>

<file path=customXml/_rels/item31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0.xml"/></Relationships>
</file>

<file path=customXml/_rels/item31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1.xml"/></Relationships>
</file>

<file path=customXml/_rels/item31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2.xml"/></Relationships>
</file>

<file path=customXml/_rels/item31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3.xml"/></Relationships>
</file>

<file path=customXml/_rels/item31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4.xml"/></Relationships>
</file>

<file path=customXml/_rels/item31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5.xml"/></Relationships>
</file>

<file path=customXml/_rels/item31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6.xml"/></Relationships>
</file>

<file path=customXml/_rels/item31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7.xml"/></Relationships>
</file>

<file path=customXml/_rels/item31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8.xml"/></Relationships>
</file>

<file path=customXml/_rels/item31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29.xml"/></Relationships>
</file>

<file path=customXml/_rels/item3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.xml"/></Relationships>
</file>

<file path=customXml/_rels/item31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0.xml"/></Relationships>
</file>

<file path=customXml/_rels/item31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1.xml"/></Relationships>
</file>

<file path=customXml/_rels/item31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2.xml"/></Relationships>
</file>

<file path=customXml/_rels/item31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3.xml"/></Relationships>
</file>

<file path=customXml/_rels/item31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4.xml"/></Relationships>
</file>

<file path=customXml/_rels/item31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5.xml"/></Relationships>
</file>

<file path=customXml/_rels/item31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6.xml"/></Relationships>
</file>

<file path=customXml/_rels/item31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7.xml"/></Relationships>
</file>

<file path=customXml/_rels/item31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8.xml"/></Relationships>
</file>

<file path=customXml/_rels/item31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39.xml"/></Relationships>
</file>

<file path=customXml/_rels/item3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.xml"/></Relationships>
</file>

<file path=customXml/_rels/item31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0.xml"/></Relationships>
</file>

<file path=customXml/_rels/item31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1.xml"/></Relationships>
</file>

<file path=customXml/_rels/item31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2.xml"/></Relationships>
</file>

<file path=customXml/_rels/item31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3.xml"/></Relationships>
</file>

<file path=customXml/_rels/item31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4.xml"/></Relationships>
</file>

<file path=customXml/_rels/item31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5.xml"/></Relationships>
</file>

<file path=customXml/_rels/item31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6.xml"/></Relationships>
</file>

<file path=customXml/_rels/item31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7.xml"/></Relationships>
</file>

<file path=customXml/_rels/item31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8.xml"/></Relationships>
</file>

<file path=customXml/_rels/item31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49.xml"/></Relationships>
</file>

<file path=customXml/_rels/item3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.xml"/></Relationships>
</file>

<file path=customXml/_rels/item31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0.xml"/></Relationships>
</file>

<file path=customXml/_rels/item31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1.xml"/></Relationships>
</file>

<file path=customXml/_rels/item31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2.xml"/></Relationships>
</file>

<file path=customXml/_rels/item31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3.xml"/></Relationships>
</file>

<file path=customXml/_rels/item31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4.xml"/></Relationships>
</file>

<file path=customXml/_rels/item31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5.xml"/></Relationships>
</file>

<file path=customXml/_rels/item31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6.xml"/></Relationships>
</file>

<file path=customXml/_rels/item31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7.xml"/></Relationships>
</file>

<file path=customXml/_rels/item31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8.xml"/></Relationships>
</file>

<file path=customXml/_rels/item31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59.xml"/></Relationships>
</file>

<file path=customXml/_rels/item3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.xml"/></Relationships>
</file>

<file path=customXml/_rels/item31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0.xml"/></Relationships>
</file>

<file path=customXml/_rels/item31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1.xml"/></Relationships>
</file>

<file path=customXml/_rels/item31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2.xml"/></Relationships>
</file>

<file path=customXml/_rels/item31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3.xml"/></Relationships>
</file>

<file path=customXml/_rels/item31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4.xml"/></Relationships>
</file>

<file path=customXml/_rels/item31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5.xml"/></Relationships>
</file>

<file path=customXml/_rels/item31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6.xml"/></Relationships>
</file>

<file path=customXml/_rels/item31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7.xml"/></Relationships>
</file>

<file path=customXml/_rels/item31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8.xml"/></Relationships>
</file>

<file path=customXml/_rels/item31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69.xml"/></Relationships>
</file>

<file path=customXml/_rels/item3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.xml"/></Relationships>
</file>

<file path=customXml/_rels/item31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0.xml"/></Relationships>
</file>

<file path=customXml/_rels/item31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1.xml"/></Relationships>
</file>

<file path=customXml/_rels/item31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2.xml"/></Relationships>
</file>

<file path=customXml/_rels/item31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3.xml"/></Relationships>
</file>

<file path=customXml/_rels/item31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4.xml"/></Relationships>
</file>

<file path=customXml/_rels/item31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5.xml"/></Relationships>
</file>

<file path=customXml/_rels/item31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6.xml"/></Relationships>
</file>

<file path=customXml/_rels/item31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7.xml"/></Relationships>
</file>

<file path=customXml/_rels/item31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8.xml"/></Relationships>
</file>

<file path=customXml/_rels/item31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79.xml"/></Relationships>
</file>

<file path=customXml/_rels/item3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.xml"/></Relationships>
</file>

<file path=customXml/_rels/item31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0.xml"/></Relationships>
</file>

<file path=customXml/_rels/item31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1.xml"/></Relationships>
</file>

<file path=customXml/_rels/item31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2.xml"/></Relationships>
</file>

<file path=customXml/_rels/item31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3.xml"/></Relationships>
</file>

<file path=customXml/_rels/item31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4.xml"/></Relationships>
</file>

<file path=customXml/_rels/item31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5.xml"/></Relationships>
</file>

<file path=customXml/_rels/item31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6.xml"/></Relationships>
</file>

<file path=customXml/_rels/item31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7.xml"/></Relationships>
</file>

<file path=customXml/_rels/item31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8.xml"/></Relationships>
</file>

<file path=customXml/_rels/item31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89.xml"/></Relationships>
</file>

<file path=customXml/_rels/item3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.xml"/></Relationships>
</file>

<file path=customXml/_rels/item31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0.xml"/></Relationships>
</file>

<file path=customXml/_rels/item31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1.xml"/></Relationships>
</file>

<file path=customXml/_rels/item31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2.xml"/></Relationships>
</file>

<file path=customXml/_rels/item31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3.xml"/></Relationships>
</file>

<file path=customXml/_rels/item31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4.xml"/></Relationships>
</file>

<file path=customXml/_rels/item31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5.xml"/></Relationships>
</file>

<file path=customXml/_rels/item31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6.xml"/></Relationships>
</file>

<file path=customXml/_rels/item31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7.xml"/></Relationships>
</file>

<file path=customXml/_rels/item31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8.xml"/></Relationships>
</file>

<file path=customXml/_rels/item31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199.xml"/></Relationships>
</file>

<file path=customXml/_rels/item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.xml"/></Relationships>
</file>

<file path=customXml/_rels/item3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.xml"/></Relationships>
</file>

<file path=customXml/_rels/item32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0.xml"/></Relationships>
</file>

<file path=customXml/_rels/item32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1.xml"/></Relationships>
</file>

<file path=customXml/_rels/item32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2.xml"/></Relationships>
</file>

<file path=customXml/_rels/item32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3.xml"/></Relationships>
</file>

<file path=customXml/_rels/item32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4.xml"/></Relationships>
</file>

<file path=customXml/_rels/item32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5.xml"/></Relationships>
</file>

<file path=customXml/_rels/item32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6.xml"/></Relationships>
</file>

<file path=customXml/_rels/item32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7.xml"/></Relationships>
</file>

<file path=customXml/_rels/item32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8.xml"/></Relationships>
</file>

<file path=customXml/_rels/item32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09.xml"/></Relationships>
</file>

<file path=customXml/_rels/item3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.xml"/></Relationships>
</file>

<file path=customXml/_rels/item32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0.xml"/></Relationships>
</file>

<file path=customXml/_rels/item32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1.xml"/></Relationships>
</file>

<file path=customXml/_rels/item32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2.xml"/></Relationships>
</file>

<file path=customXml/_rels/item32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3.xml"/></Relationships>
</file>

<file path=customXml/_rels/item32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4.xml"/></Relationships>
</file>

<file path=customXml/_rels/item32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5.xml"/></Relationships>
</file>

<file path=customXml/_rels/item32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6.xml"/></Relationships>
</file>

<file path=customXml/_rels/item32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7.xml"/></Relationships>
</file>

<file path=customXml/_rels/item32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8.xml"/></Relationships>
</file>

<file path=customXml/_rels/item32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19.xml"/></Relationships>
</file>

<file path=customXml/_rels/item3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.xml"/></Relationships>
</file>

<file path=customXml/_rels/item32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0.xml"/></Relationships>
</file>

<file path=customXml/_rels/item32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1.xml"/></Relationships>
</file>

<file path=customXml/_rels/item32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2.xml"/></Relationships>
</file>

<file path=customXml/_rels/item32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3.xml"/></Relationships>
</file>

<file path=customXml/_rels/item32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4.xml"/></Relationships>
</file>

<file path=customXml/_rels/item32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5.xml"/></Relationships>
</file>

<file path=customXml/_rels/item32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6.xml"/></Relationships>
</file>

<file path=customXml/_rels/item32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7.xml"/></Relationships>
</file>

<file path=customXml/_rels/item32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8.xml"/></Relationships>
</file>

<file path=customXml/_rels/item32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29.xml"/></Relationships>
</file>

<file path=customXml/_rels/item3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.xml"/></Relationships>
</file>

<file path=customXml/_rels/item32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0.xml"/></Relationships>
</file>

<file path=customXml/_rels/item32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1.xml"/></Relationships>
</file>

<file path=customXml/_rels/item32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2.xml"/></Relationships>
</file>

<file path=customXml/_rels/item32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3.xml"/></Relationships>
</file>

<file path=customXml/_rels/item32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4.xml"/></Relationships>
</file>

<file path=customXml/_rels/item32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5.xml"/></Relationships>
</file>

<file path=customXml/_rels/item32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6.xml"/></Relationships>
</file>

<file path=customXml/_rels/item32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7.xml"/></Relationships>
</file>

<file path=customXml/_rels/item32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8.xml"/></Relationships>
</file>

<file path=customXml/_rels/item32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39.xml"/></Relationships>
</file>

<file path=customXml/_rels/item3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.xml"/></Relationships>
</file>

<file path=customXml/_rels/item32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0.xml"/></Relationships>
</file>

<file path=customXml/_rels/item32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1.xml"/></Relationships>
</file>

<file path=customXml/_rels/item32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2.xml"/></Relationships>
</file>

<file path=customXml/_rels/item32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3.xml"/></Relationships>
</file>

<file path=customXml/_rels/item32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4.xml"/></Relationships>
</file>

<file path=customXml/_rels/item32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5.xml"/></Relationships>
</file>

<file path=customXml/_rels/item32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6.xml"/></Relationships>
</file>

<file path=customXml/_rels/item32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7.xml"/></Relationships>
</file>

<file path=customXml/_rels/item32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8.xml"/></Relationships>
</file>

<file path=customXml/_rels/item32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49.xml"/></Relationships>
</file>

<file path=customXml/_rels/item3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.xml"/></Relationships>
</file>

<file path=customXml/_rels/item32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0.xml"/></Relationships>
</file>

<file path=customXml/_rels/item32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1.xml"/></Relationships>
</file>

<file path=customXml/_rels/item32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2.xml"/></Relationships>
</file>

<file path=customXml/_rels/item32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3.xml"/></Relationships>
</file>

<file path=customXml/_rels/item32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4.xml"/></Relationships>
</file>

<file path=customXml/_rels/item32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5.xml"/></Relationships>
</file>

<file path=customXml/_rels/item32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6.xml"/></Relationships>
</file>

<file path=customXml/_rels/item32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7.xml"/></Relationships>
</file>

<file path=customXml/_rels/item32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8.xml"/></Relationships>
</file>

<file path=customXml/_rels/item32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59.xml"/></Relationships>
</file>

<file path=customXml/_rels/item3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.xml"/></Relationships>
</file>

<file path=customXml/_rels/item32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0.xml"/></Relationships>
</file>

<file path=customXml/_rels/item32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1.xml"/></Relationships>
</file>

<file path=customXml/_rels/item32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2.xml"/></Relationships>
</file>

<file path=customXml/_rels/item32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3.xml"/></Relationships>
</file>

<file path=customXml/_rels/item32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4.xml"/></Relationships>
</file>

<file path=customXml/_rels/item32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5.xml"/></Relationships>
</file>

<file path=customXml/_rels/item32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6.xml"/></Relationships>
</file>

<file path=customXml/_rels/item32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7.xml"/></Relationships>
</file>

<file path=customXml/_rels/item32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8.xml"/></Relationships>
</file>

<file path=customXml/_rels/item32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69.xml"/></Relationships>
</file>

<file path=customXml/_rels/item3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.xml"/></Relationships>
</file>

<file path=customXml/_rels/item32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0.xml"/></Relationships>
</file>

<file path=customXml/_rels/item32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1.xml"/></Relationships>
</file>

<file path=customXml/_rels/item32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2.xml"/></Relationships>
</file>

<file path=customXml/_rels/item32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3.xml"/></Relationships>
</file>

<file path=customXml/_rels/item32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4.xml"/></Relationships>
</file>

<file path=customXml/_rels/item32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5.xml"/></Relationships>
</file>

<file path=customXml/_rels/item32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6.xml"/></Relationships>
</file>

<file path=customXml/_rels/item32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7.xml"/></Relationships>
</file>

<file path=customXml/_rels/item32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8.xml"/></Relationships>
</file>

<file path=customXml/_rels/item32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79.xml"/></Relationships>
</file>

<file path=customXml/_rels/item3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.xml"/></Relationships>
</file>

<file path=customXml/_rels/item32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0.xml"/></Relationships>
</file>

<file path=customXml/_rels/item32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1.xml"/></Relationships>
</file>

<file path=customXml/_rels/item32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2.xml"/></Relationships>
</file>

<file path=customXml/_rels/item32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3.xml"/></Relationships>
</file>

<file path=customXml/_rels/item32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4.xml"/></Relationships>
</file>

<file path=customXml/_rels/item32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5.xml"/></Relationships>
</file>

<file path=customXml/_rels/item32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6.xml"/></Relationships>
</file>

<file path=customXml/_rels/item32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7.xml"/></Relationships>
</file>

<file path=customXml/_rels/item32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8.xml"/></Relationships>
</file>

<file path=customXml/_rels/item32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89.xml"/></Relationships>
</file>

<file path=customXml/_rels/item3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.xml"/></Relationships>
</file>

<file path=customXml/_rels/item32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0.xml"/></Relationships>
</file>

<file path=customXml/_rels/item32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1.xml"/></Relationships>
</file>

<file path=customXml/_rels/item32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2.xml"/></Relationships>
</file>

<file path=customXml/_rels/item32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3.xml"/></Relationships>
</file>

<file path=customXml/_rels/item32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4.xml"/></Relationships>
</file>

<file path=customXml/_rels/item32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5.xml"/></Relationships>
</file>

<file path=customXml/_rels/item32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6.xml"/></Relationships>
</file>

<file path=customXml/_rels/item32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7.xml"/></Relationships>
</file>

<file path=customXml/_rels/item32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8.xml"/></Relationships>
</file>

<file path=customXml/_rels/item32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299.xml"/></Relationships>
</file>

<file path=customXml/_rels/item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.xml"/></Relationships>
</file>

<file path=customXml/_rels/item3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.xml"/></Relationships>
</file>

<file path=customXml/_rels/item33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0.xml"/></Relationships>
</file>

<file path=customXml/_rels/item33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1.xml"/></Relationships>
</file>

<file path=customXml/_rels/item33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2.xml"/></Relationships>
</file>

<file path=customXml/_rels/item33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3.xml"/></Relationships>
</file>

<file path=customXml/_rels/item33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4.xml"/></Relationships>
</file>

<file path=customXml/_rels/item33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5.xml"/></Relationships>
</file>

<file path=customXml/_rels/item33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6.xml"/></Relationships>
</file>

<file path=customXml/_rels/item33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7.xml"/></Relationships>
</file>

<file path=customXml/_rels/item33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8.xml"/></Relationships>
</file>

<file path=customXml/_rels/item33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09.xml"/></Relationships>
</file>

<file path=customXml/_rels/item3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.xml"/></Relationships>
</file>

<file path=customXml/_rels/item33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0.xml"/></Relationships>
</file>

<file path=customXml/_rels/item33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1.xml"/></Relationships>
</file>

<file path=customXml/_rels/item33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2.xml"/></Relationships>
</file>

<file path=customXml/_rels/item33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3.xml"/></Relationships>
</file>

<file path=customXml/_rels/item33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4.xml"/></Relationships>
</file>

<file path=customXml/_rels/item33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5.xml"/></Relationships>
</file>

<file path=customXml/_rels/item33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6.xml"/></Relationships>
</file>

<file path=customXml/_rels/item33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7.xml"/></Relationships>
</file>

<file path=customXml/_rels/item33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8.xml"/></Relationships>
</file>

<file path=customXml/_rels/item33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19.xml"/></Relationships>
</file>

<file path=customXml/_rels/item3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.xml"/></Relationships>
</file>

<file path=customXml/_rels/item33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0.xml"/></Relationships>
</file>

<file path=customXml/_rels/item33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1.xml"/></Relationships>
</file>

<file path=customXml/_rels/item33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2.xml"/></Relationships>
</file>

<file path=customXml/_rels/item33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3.xml"/></Relationships>
</file>

<file path=customXml/_rels/item33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4.xml"/></Relationships>
</file>

<file path=customXml/_rels/item33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5.xml"/></Relationships>
</file>

<file path=customXml/_rels/item33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6.xml"/></Relationships>
</file>

<file path=customXml/_rels/item33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7.xml"/></Relationships>
</file>

<file path=customXml/_rels/item33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8.xml"/></Relationships>
</file>

<file path=customXml/_rels/item33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29.xml"/></Relationships>
</file>

<file path=customXml/_rels/item3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.xml"/></Relationships>
</file>

<file path=customXml/_rels/item33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0.xml"/></Relationships>
</file>

<file path=customXml/_rels/item33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1.xml"/></Relationships>
</file>

<file path=customXml/_rels/item33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2.xml"/></Relationships>
</file>

<file path=customXml/_rels/item33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3.xml"/></Relationships>
</file>

<file path=customXml/_rels/item33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4.xml"/></Relationships>
</file>

<file path=customXml/_rels/item33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5.xml"/></Relationships>
</file>

<file path=customXml/_rels/item33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6.xml"/></Relationships>
</file>

<file path=customXml/_rels/item33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7.xml"/></Relationships>
</file>

<file path=customXml/_rels/item33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8.xml"/></Relationships>
</file>

<file path=customXml/_rels/item33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39.xml"/></Relationships>
</file>

<file path=customXml/_rels/item3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.xml"/></Relationships>
</file>

<file path=customXml/_rels/item33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0.xml"/></Relationships>
</file>

<file path=customXml/_rels/item33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1.xml"/></Relationships>
</file>

<file path=customXml/_rels/item33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2.xml"/></Relationships>
</file>

<file path=customXml/_rels/item33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3.xml"/></Relationships>
</file>

<file path=customXml/_rels/item33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4.xml"/></Relationships>
</file>

<file path=customXml/_rels/item33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5.xml"/></Relationships>
</file>

<file path=customXml/_rels/item33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6.xml"/></Relationships>
</file>

<file path=customXml/_rels/item33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7.xml"/></Relationships>
</file>

<file path=customXml/_rels/item33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8.xml"/></Relationships>
</file>

<file path=customXml/_rels/item33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49.xml"/></Relationships>
</file>

<file path=customXml/_rels/item3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.xml"/></Relationships>
</file>

<file path=customXml/_rels/item33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0.xml"/></Relationships>
</file>

<file path=customXml/_rels/item33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1.xml"/></Relationships>
</file>

<file path=customXml/_rels/item33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2.xml"/></Relationships>
</file>

<file path=customXml/_rels/item33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3.xml"/></Relationships>
</file>

<file path=customXml/_rels/item33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4.xml"/></Relationships>
</file>

<file path=customXml/_rels/item33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5.xml"/></Relationships>
</file>

<file path=customXml/_rels/item33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6.xml"/></Relationships>
</file>

<file path=customXml/_rels/item33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7.xml"/></Relationships>
</file>

<file path=customXml/_rels/item33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8.xml"/></Relationships>
</file>

<file path=customXml/_rels/item33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59.xml"/></Relationships>
</file>

<file path=customXml/_rels/item3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.xml"/></Relationships>
</file>

<file path=customXml/_rels/item33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0.xml"/></Relationships>
</file>

<file path=customXml/_rels/item33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1.xml"/></Relationships>
</file>

<file path=customXml/_rels/item33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2.xml"/></Relationships>
</file>

<file path=customXml/_rels/item33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3.xml"/></Relationships>
</file>

<file path=customXml/_rels/item33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4.xml"/></Relationships>
</file>

<file path=customXml/_rels/item33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5.xml"/></Relationships>
</file>

<file path=customXml/_rels/item33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6.xml"/></Relationships>
</file>

<file path=customXml/_rels/item33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7.xml"/></Relationships>
</file>

<file path=customXml/_rels/item33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8.xml"/></Relationships>
</file>

<file path=customXml/_rels/item33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69.xml"/></Relationships>
</file>

<file path=customXml/_rels/item3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.xml"/></Relationships>
</file>

<file path=customXml/_rels/item33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0.xml"/></Relationships>
</file>

<file path=customXml/_rels/item33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1.xml"/></Relationships>
</file>

<file path=customXml/_rels/item33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2.xml"/></Relationships>
</file>

<file path=customXml/_rels/item33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3.xml"/></Relationships>
</file>

<file path=customXml/_rels/item33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4.xml"/></Relationships>
</file>

<file path=customXml/_rels/item33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5.xml"/></Relationships>
</file>

<file path=customXml/_rels/item33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6.xml"/></Relationships>
</file>

<file path=customXml/_rels/item33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7.xml"/></Relationships>
</file>

<file path=customXml/_rels/item33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8.xml"/></Relationships>
</file>

<file path=customXml/_rels/item33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79.xml"/></Relationships>
</file>

<file path=customXml/_rels/item3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.xml"/></Relationships>
</file>

<file path=customXml/_rels/item33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0.xml"/></Relationships>
</file>

<file path=customXml/_rels/item33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1.xml"/></Relationships>
</file>

<file path=customXml/_rels/item33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2.xml"/></Relationships>
</file>

<file path=customXml/_rels/item33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3.xml"/></Relationships>
</file>

<file path=customXml/_rels/item33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4.xml"/></Relationships>
</file>

<file path=customXml/_rels/item33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5.xml"/></Relationships>
</file>

<file path=customXml/_rels/item33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6.xml"/></Relationships>
</file>

<file path=customXml/_rels/item33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7.xml"/></Relationships>
</file>

<file path=customXml/_rels/item33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8.xml"/></Relationships>
</file>

<file path=customXml/_rels/item33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89.xml"/></Relationships>
</file>

<file path=customXml/_rels/item3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.xml"/></Relationships>
</file>

<file path=customXml/_rels/item33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0.xml"/></Relationships>
</file>

<file path=customXml/_rels/item33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1.xml"/></Relationships>
</file>

<file path=customXml/_rels/item33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2.xml"/></Relationships>
</file>

<file path=customXml/_rels/item33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3.xml"/></Relationships>
</file>

<file path=customXml/_rels/item33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4.xml"/></Relationships>
</file>

<file path=customXml/_rels/item33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5.xml"/></Relationships>
</file>

<file path=customXml/_rels/item33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6.xml"/></Relationships>
</file>

<file path=customXml/_rels/item33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7.xml"/></Relationships>
</file>

<file path=customXml/_rels/item33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8.xml"/></Relationships>
</file>

<file path=customXml/_rels/item33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399.xml"/></Relationships>
</file>

<file path=customXml/_rels/item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.xml"/></Relationships>
</file>

<file path=customXml/_rels/item3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.xml"/></Relationships>
</file>

<file path=customXml/_rels/item34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0.xml"/></Relationships>
</file>

<file path=customXml/_rels/item34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1.xml"/></Relationships>
</file>

<file path=customXml/_rels/item34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2.xml"/></Relationships>
</file>

<file path=customXml/_rels/item34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3.xml"/></Relationships>
</file>

<file path=customXml/_rels/item34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4.xml"/></Relationships>
</file>

<file path=customXml/_rels/item34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5.xml"/></Relationships>
</file>

<file path=customXml/_rels/item34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6.xml"/></Relationships>
</file>

<file path=customXml/_rels/item34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7.xml"/></Relationships>
</file>

<file path=customXml/_rels/item34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8.xml"/></Relationships>
</file>

<file path=customXml/_rels/item34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09.xml"/></Relationships>
</file>

<file path=customXml/_rels/item3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.xml"/></Relationships>
</file>

<file path=customXml/_rels/item34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0.xml"/></Relationships>
</file>

<file path=customXml/_rels/item34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1.xml"/></Relationships>
</file>

<file path=customXml/_rels/item34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2.xml"/></Relationships>
</file>

<file path=customXml/_rels/item34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3.xml"/></Relationships>
</file>

<file path=customXml/_rels/item34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4.xml"/></Relationships>
</file>

<file path=customXml/_rels/item34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5.xml"/></Relationships>
</file>

<file path=customXml/_rels/item34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6.xml"/></Relationships>
</file>

<file path=customXml/_rels/item34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7.xml"/></Relationships>
</file>

<file path=customXml/_rels/item34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8.xml"/></Relationships>
</file>

<file path=customXml/_rels/item34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19.xml"/></Relationships>
</file>

<file path=customXml/_rels/item3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.xml"/></Relationships>
</file>

<file path=customXml/_rels/item34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0.xml"/></Relationships>
</file>

<file path=customXml/_rels/item34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1.xml"/></Relationships>
</file>

<file path=customXml/_rels/item34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2.xml"/></Relationships>
</file>

<file path=customXml/_rels/item34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3.xml"/></Relationships>
</file>

<file path=customXml/_rels/item34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4.xml"/></Relationships>
</file>

<file path=customXml/_rels/item34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5.xml"/></Relationships>
</file>

<file path=customXml/_rels/item34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6.xml"/></Relationships>
</file>

<file path=customXml/_rels/item34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7.xml"/></Relationships>
</file>

<file path=customXml/_rels/item34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8.xml"/></Relationships>
</file>

<file path=customXml/_rels/item34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29.xml"/></Relationships>
</file>

<file path=customXml/_rels/item3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.xml"/></Relationships>
</file>

<file path=customXml/_rels/item34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0.xml"/></Relationships>
</file>

<file path=customXml/_rels/item34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1.xml"/></Relationships>
</file>

<file path=customXml/_rels/item34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2.xml"/></Relationships>
</file>

<file path=customXml/_rels/item34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3.xml"/></Relationships>
</file>

<file path=customXml/_rels/item34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4.xml"/></Relationships>
</file>

<file path=customXml/_rels/item34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5.xml"/></Relationships>
</file>

<file path=customXml/_rels/item34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6.xml"/></Relationships>
</file>

<file path=customXml/_rels/item34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7.xml"/></Relationships>
</file>

<file path=customXml/_rels/item34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8.xml"/></Relationships>
</file>

<file path=customXml/_rels/item34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39.xml"/></Relationships>
</file>

<file path=customXml/_rels/item3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.xml"/></Relationships>
</file>

<file path=customXml/_rels/item34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0.xml"/></Relationships>
</file>

<file path=customXml/_rels/item34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1.xml"/></Relationships>
</file>

<file path=customXml/_rels/item34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2.xml"/></Relationships>
</file>

<file path=customXml/_rels/item34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3.xml"/></Relationships>
</file>

<file path=customXml/_rels/item34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4.xml"/></Relationships>
</file>

<file path=customXml/_rels/item34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5.xml"/></Relationships>
</file>

<file path=customXml/_rels/item34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6.xml"/></Relationships>
</file>

<file path=customXml/_rels/item34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7.xml"/></Relationships>
</file>

<file path=customXml/_rels/item34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8.xml"/></Relationships>
</file>

<file path=customXml/_rels/item34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49.xml"/></Relationships>
</file>

<file path=customXml/_rels/item3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.xml"/></Relationships>
</file>

<file path=customXml/_rels/item34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0.xml"/></Relationships>
</file>

<file path=customXml/_rels/item34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1.xml"/></Relationships>
</file>

<file path=customXml/_rels/item34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2.xml"/></Relationships>
</file>

<file path=customXml/_rels/item34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3.xml"/></Relationships>
</file>

<file path=customXml/_rels/item34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4.xml"/></Relationships>
</file>

<file path=customXml/_rels/item34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5.xml"/></Relationships>
</file>

<file path=customXml/_rels/item34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6.xml"/></Relationships>
</file>

<file path=customXml/_rels/item34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7.xml"/></Relationships>
</file>

<file path=customXml/_rels/item34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8.xml"/></Relationships>
</file>

<file path=customXml/_rels/item34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59.xml"/></Relationships>
</file>

<file path=customXml/_rels/item3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.xml"/></Relationships>
</file>

<file path=customXml/_rels/item34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0.xml"/></Relationships>
</file>

<file path=customXml/_rels/item34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1.xml"/></Relationships>
</file>

<file path=customXml/_rels/item34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2.xml"/></Relationships>
</file>

<file path=customXml/_rels/item34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3.xml"/></Relationships>
</file>

<file path=customXml/_rels/item34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4.xml"/></Relationships>
</file>

<file path=customXml/_rels/item34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5.xml"/></Relationships>
</file>

<file path=customXml/_rels/item34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6.xml"/></Relationships>
</file>

<file path=customXml/_rels/item34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7.xml"/></Relationships>
</file>

<file path=customXml/_rels/item34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8.xml"/></Relationships>
</file>

<file path=customXml/_rels/item34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69.xml"/></Relationships>
</file>

<file path=customXml/_rels/item3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.xml"/></Relationships>
</file>

<file path=customXml/_rels/item34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0.xml"/></Relationships>
</file>

<file path=customXml/_rels/item34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1.xml"/></Relationships>
</file>

<file path=customXml/_rels/item34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2.xml"/></Relationships>
</file>

<file path=customXml/_rels/item34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3.xml"/></Relationships>
</file>

<file path=customXml/_rels/item34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4.xml"/></Relationships>
</file>

<file path=customXml/_rels/item34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5.xml"/></Relationships>
</file>

<file path=customXml/_rels/item34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6.xml"/></Relationships>
</file>

<file path=customXml/_rels/item34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7.xml"/></Relationships>
</file>

<file path=customXml/_rels/item34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8.xml"/></Relationships>
</file>

<file path=customXml/_rels/item34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79.xml"/></Relationships>
</file>

<file path=customXml/_rels/item3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.xml"/></Relationships>
</file>

<file path=customXml/_rels/item34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0.xml"/></Relationships>
</file>

<file path=customXml/_rels/item34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1.xml"/></Relationships>
</file>

<file path=customXml/_rels/item34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2.xml"/></Relationships>
</file>

<file path=customXml/_rels/item34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3.xml"/></Relationships>
</file>

<file path=customXml/_rels/item34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4.xml"/></Relationships>
</file>

<file path=customXml/_rels/item34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5.xml"/></Relationships>
</file>

<file path=customXml/_rels/item34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6.xml"/></Relationships>
</file>

<file path=customXml/_rels/item34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7.xml"/></Relationships>
</file>

<file path=customXml/_rels/item34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8.xml"/></Relationships>
</file>

<file path=customXml/_rels/item34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89.xml"/></Relationships>
</file>

<file path=customXml/_rels/item3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.xml"/></Relationships>
</file>

<file path=customXml/_rels/item34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0.xml"/></Relationships>
</file>

<file path=customXml/_rels/item34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1.xml"/></Relationships>
</file>

<file path=customXml/_rels/item34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2.xml"/></Relationships>
</file>

<file path=customXml/_rels/item34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3.xml"/></Relationships>
</file>

<file path=customXml/_rels/item34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4.xml"/></Relationships>
</file>

<file path=customXml/_rels/item34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5.xml"/></Relationships>
</file>

<file path=customXml/_rels/item34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6.xml"/></Relationships>
</file>

<file path=customXml/_rels/item34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7.xml"/></Relationships>
</file>

<file path=customXml/_rels/item34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8.xml"/></Relationships>
</file>

<file path=customXml/_rels/item34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499.xml"/></Relationships>
</file>

<file path=customXml/_rels/item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.xml"/></Relationships>
</file>

<file path=customXml/_rels/item3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.xml"/></Relationships>
</file>

<file path=customXml/_rels/item35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0.xml"/></Relationships>
</file>

<file path=customXml/_rels/item35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1.xml"/></Relationships>
</file>

<file path=customXml/_rels/item35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2.xml"/></Relationships>
</file>

<file path=customXml/_rels/item35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3.xml"/></Relationships>
</file>

<file path=customXml/_rels/item35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4.xml"/></Relationships>
</file>

<file path=customXml/_rels/item35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5.xml"/></Relationships>
</file>

<file path=customXml/_rels/item35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6.xml"/></Relationships>
</file>

<file path=customXml/_rels/item35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7.xml"/></Relationships>
</file>

<file path=customXml/_rels/item35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8.xml"/></Relationships>
</file>

<file path=customXml/_rels/item35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09.xml"/></Relationships>
</file>

<file path=customXml/_rels/item3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.xml"/></Relationships>
</file>

<file path=customXml/_rels/item35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0.xml"/></Relationships>
</file>

<file path=customXml/_rels/item35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1.xml"/></Relationships>
</file>

<file path=customXml/_rels/item35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2.xml"/></Relationships>
</file>

<file path=customXml/_rels/item35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3.xml"/></Relationships>
</file>

<file path=customXml/_rels/item35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4.xml"/></Relationships>
</file>

<file path=customXml/_rels/item35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5.xml"/></Relationships>
</file>

<file path=customXml/_rels/item35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6.xml"/></Relationships>
</file>

<file path=customXml/_rels/item35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7.xml"/></Relationships>
</file>

<file path=customXml/_rels/item35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8.xml"/></Relationships>
</file>

<file path=customXml/_rels/item35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19.xml"/></Relationships>
</file>

<file path=customXml/_rels/item3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.xml"/></Relationships>
</file>

<file path=customXml/_rels/item35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0.xml"/></Relationships>
</file>

<file path=customXml/_rels/item35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1.xml"/></Relationships>
</file>

<file path=customXml/_rels/item35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2.xml"/></Relationships>
</file>

<file path=customXml/_rels/item35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3.xml"/></Relationships>
</file>

<file path=customXml/_rels/item35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4.xml"/></Relationships>
</file>

<file path=customXml/_rels/item35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5.xml"/></Relationships>
</file>

<file path=customXml/_rels/item35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6.xml"/></Relationships>
</file>

<file path=customXml/_rels/item35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7.xml"/></Relationships>
</file>

<file path=customXml/_rels/item35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8.xml"/></Relationships>
</file>

<file path=customXml/_rels/item35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29.xml"/></Relationships>
</file>

<file path=customXml/_rels/item3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.xml"/></Relationships>
</file>

<file path=customXml/_rels/item35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0.xml"/></Relationships>
</file>

<file path=customXml/_rels/item35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1.xml"/></Relationships>
</file>

<file path=customXml/_rels/item35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2.xml"/></Relationships>
</file>

<file path=customXml/_rels/item35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3.xml"/></Relationships>
</file>

<file path=customXml/_rels/item35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4.xml"/></Relationships>
</file>

<file path=customXml/_rels/item35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5.xml"/></Relationships>
</file>

<file path=customXml/_rels/item35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6.xml"/></Relationships>
</file>

<file path=customXml/_rels/item35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7.xml"/></Relationships>
</file>

<file path=customXml/_rels/item35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8.xml"/></Relationships>
</file>

<file path=customXml/_rels/item35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39.xml"/></Relationships>
</file>

<file path=customXml/_rels/item3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.xml"/></Relationships>
</file>

<file path=customXml/_rels/item35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0.xml"/></Relationships>
</file>

<file path=customXml/_rels/item35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1.xml"/></Relationships>
</file>

<file path=customXml/_rels/item35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2.xml"/></Relationships>
</file>

<file path=customXml/_rels/item35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3.xml"/></Relationships>
</file>

<file path=customXml/_rels/item35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4.xml"/></Relationships>
</file>

<file path=customXml/_rels/item35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5.xml"/></Relationships>
</file>

<file path=customXml/_rels/item35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6.xml"/></Relationships>
</file>

<file path=customXml/_rels/item35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47.xml"/></Relationships>
</file>

<file path=customXml/_rels/item3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5.xml"/></Relationships>
</file>

<file path=customXml/_rels/item3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6.xml"/></Relationships>
</file>

<file path=customXml/_rels/item3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7.xml"/></Relationships>
</file>

<file path=customXml/_rels/item3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8.xml"/></Relationships>
</file>

<file path=customXml/_rels/item3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59.xml"/></Relationships>
</file>

<file path=customXml/_rels/item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.xml"/></Relationships>
</file>

<file path=customXml/_rels/item3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0.xml"/></Relationships>
</file>

<file path=customXml/_rels/item3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1.xml"/></Relationships>
</file>

<file path=customXml/_rels/item3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2.xml"/></Relationships>
</file>

<file path=customXml/_rels/item3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3.xml"/></Relationships>
</file>

<file path=customXml/_rels/item3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4.xml"/></Relationships>
</file>

<file path=customXml/_rels/item3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5.xml"/></Relationships>
</file>

<file path=customXml/_rels/item3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6.xml"/></Relationships>
</file>

<file path=customXml/_rels/item3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7.xml"/></Relationships>
</file>

<file path=customXml/_rels/item3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8.xml"/></Relationships>
</file>

<file path=customXml/_rels/item3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69.xml"/></Relationships>
</file>

<file path=customXml/_rels/item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.xml"/></Relationships>
</file>

<file path=customXml/_rels/item3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0.xml"/></Relationships>
</file>

<file path=customXml/_rels/item3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1.xml"/></Relationships>
</file>

<file path=customXml/_rels/item3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2.xml"/></Relationships>
</file>

<file path=customXml/_rels/item3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3.xml"/></Relationships>
</file>

<file path=customXml/_rels/item3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4.xml"/></Relationships>
</file>

<file path=customXml/_rels/item3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5.xml"/></Relationships>
</file>

<file path=customXml/_rels/item3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6.xml"/></Relationships>
</file>

<file path=customXml/_rels/item3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7.xml"/></Relationships>
</file>

<file path=customXml/_rels/item3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8.xml"/></Relationships>
</file>

<file path=customXml/_rels/item3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79.xml"/></Relationships>
</file>

<file path=customXml/_rels/item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.xml"/></Relationships>
</file>

<file path=customXml/_rels/item3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0.xml"/></Relationships>
</file>

<file path=customXml/_rels/item3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1.xml"/></Relationships>
</file>

<file path=customXml/_rels/item3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2.xml"/></Relationships>
</file>

<file path=customXml/_rels/item3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3.xml"/></Relationships>
</file>

<file path=customXml/_rels/item3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4.xml"/></Relationships>
</file>

<file path=customXml/_rels/item3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5.xml"/></Relationships>
</file>

<file path=customXml/_rels/item3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6.xml"/></Relationships>
</file>

<file path=customXml/_rels/item3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7.xml"/></Relationships>
</file>

<file path=customXml/_rels/item3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8.xml"/></Relationships>
</file>

<file path=customXml/_rels/item3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89.xml"/></Relationships>
</file>

<file path=customXml/_rels/item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.xml"/></Relationships>
</file>

<file path=customXml/_rels/item3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0.xml"/></Relationships>
</file>

<file path=customXml/_rels/item3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1.xml"/></Relationships>
</file>

<file path=customXml/_rels/item3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2.xml"/></Relationships>
</file>

<file path=customXml/_rels/item3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3.xml"/></Relationships>
</file>

<file path=customXml/_rels/item3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4.xml"/></Relationships>
</file>

<file path=customXml/_rels/item3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5.xml"/></Relationships>
</file>

<file path=customXml/_rels/item3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6.xml"/></Relationships>
</file>

<file path=customXml/_rels/item3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7.xml"/></Relationships>
</file>

<file path=customXml/_rels/item3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8.xml"/></Relationships>
</file>

<file path=customXml/_rels/item3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99.xml"/></Relationships>
</file>

<file path=customXml/_rels/item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.xml"/></Relationships>
</file>

<file path=customXml/_rels/item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.xml"/></Relationships>
</file>

<file path=customXml/_rels/item4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0.xml"/></Relationships>
</file>

<file path=customXml/_rels/item4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1.xml"/></Relationships>
</file>

<file path=customXml/_rels/item4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2.xml"/></Relationships>
</file>

<file path=customXml/_rels/item4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3.xml"/></Relationships>
</file>

<file path=customXml/_rels/item4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4.xml"/></Relationships>
</file>

<file path=customXml/_rels/item4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5.xml"/></Relationships>
</file>

<file path=customXml/_rels/item4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6.xml"/></Relationships>
</file>

<file path=customXml/_rels/item4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7.xml"/></Relationships>
</file>

<file path=customXml/_rels/item4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8.xml"/></Relationships>
</file>

<file path=customXml/_rels/item4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09.xml"/></Relationships>
</file>

<file path=customXml/_rels/item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.xml"/></Relationships>
</file>

<file path=customXml/_rels/item4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0.xml"/></Relationships>
</file>

<file path=customXml/_rels/item4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1.xml"/></Relationships>
</file>

<file path=customXml/_rels/item4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2.xml"/></Relationships>
</file>

<file path=customXml/_rels/item4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3.xml"/></Relationships>
</file>

<file path=customXml/_rels/item4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4.xml"/></Relationships>
</file>

<file path=customXml/_rels/item4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5.xml"/></Relationships>
</file>

<file path=customXml/_rels/item4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6.xml"/></Relationships>
</file>

<file path=customXml/_rels/item4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7.xml"/></Relationships>
</file>

<file path=customXml/_rels/item4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8.xml"/></Relationships>
</file>

<file path=customXml/_rels/item4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19.xml"/></Relationships>
</file>

<file path=customXml/_rels/item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.xml"/></Relationships>
</file>

<file path=customXml/_rels/item4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0.xml"/></Relationships>
</file>

<file path=customXml/_rels/item4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1.xml"/></Relationships>
</file>

<file path=customXml/_rels/item4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2.xml"/></Relationships>
</file>

<file path=customXml/_rels/item4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3.xml"/></Relationships>
</file>

<file path=customXml/_rels/item4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4.xml"/></Relationships>
</file>

<file path=customXml/_rels/item4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5.xml"/></Relationships>
</file>

<file path=customXml/_rels/item4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6.xml"/></Relationships>
</file>

<file path=customXml/_rels/item4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7.xml"/></Relationships>
</file>

<file path=customXml/_rels/item4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8.xml"/></Relationships>
</file>

<file path=customXml/_rels/item4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29.xml"/></Relationships>
</file>

<file path=customXml/_rels/item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.xml"/></Relationships>
</file>

<file path=customXml/_rels/item4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0.xml"/></Relationships>
</file>

<file path=customXml/_rels/item4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1.xml"/></Relationships>
</file>

<file path=customXml/_rels/item4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2.xml"/></Relationships>
</file>

<file path=customXml/_rels/item4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3.xml"/></Relationships>
</file>

<file path=customXml/_rels/item4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4.xml"/></Relationships>
</file>

<file path=customXml/_rels/item4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5.xml"/></Relationships>
</file>

<file path=customXml/_rels/item4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6.xml"/></Relationships>
</file>

<file path=customXml/_rels/item4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7.xml"/></Relationships>
</file>

<file path=customXml/_rels/item4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8.xml"/></Relationships>
</file>

<file path=customXml/_rels/item4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39.xml"/></Relationships>
</file>

<file path=customXml/_rels/item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.xml"/></Relationships>
</file>

<file path=customXml/_rels/item4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0.xml"/></Relationships>
</file>

<file path=customXml/_rels/item4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1.xml"/></Relationships>
</file>

<file path=customXml/_rels/item4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2.xml"/></Relationships>
</file>

<file path=customXml/_rels/item4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3.xml"/></Relationships>
</file>

<file path=customXml/_rels/item4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4.xml"/></Relationships>
</file>

<file path=customXml/_rels/item4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5.xml"/></Relationships>
</file>

<file path=customXml/_rels/item4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6.xml"/></Relationships>
</file>

<file path=customXml/_rels/item4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7.xml"/></Relationships>
</file>

<file path=customXml/_rels/item4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8.xml"/></Relationships>
</file>

<file path=customXml/_rels/item4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49.xml"/></Relationships>
</file>

<file path=customXml/_rels/item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.xml"/></Relationships>
</file>

<file path=customXml/_rels/item4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0.xml"/></Relationships>
</file>

<file path=customXml/_rels/item4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1.xml"/></Relationships>
</file>

<file path=customXml/_rels/item4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2.xml"/></Relationships>
</file>

<file path=customXml/_rels/item4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3.xml"/></Relationships>
</file>

<file path=customXml/_rels/item4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4.xml"/></Relationships>
</file>

<file path=customXml/_rels/item4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5.xml"/></Relationships>
</file>

<file path=customXml/_rels/item4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6.xml"/></Relationships>
</file>

<file path=customXml/_rels/item4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7.xml"/></Relationships>
</file>

<file path=customXml/_rels/item4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8.xml"/></Relationships>
</file>

<file path=customXml/_rels/item4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59.xml"/></Relationships>
</file>

<file path=customXml/_rels/item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.xml"/></Relationships>
</file>

<file path=customXml/_rels/item4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0.xml"/></Relationships>
</file>

<file path=customXml/_rels/item4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1.xml"/></Relationships>
</file>

<file path=customXml/_rels/item4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2.xml"/></Relationships>
</file>

<file path=customXml/_rels/item4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3.xml"/></Relationships>
</file>

<file path=customXml/_rels/item4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4.xml"/></Relationships>
</file>

<file path=customXml/_rels/item4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5.xml"/></Relationships>
</file>

<file path=customXml/_rels/item4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6.xml"/></Relationships>
</file>

<file path=customXml/_rels/item4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7.xml"/></Relationships>
</file>

<file path=customXml/_rels/item4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8.xml"/></Relationships>
</file>

<file path=customXml/_rels/item4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69.xml"/></Relationships>
</file>

<file path=customXml/_rels/item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.xml"/></Relationships>
</file>

<file path=customXml/_rels/item4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0.xml"/></Relationships>
</file>

<file path=customXml/_rels/item4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1.xml"/></Relationships>
</file>

<file path=customXml/_rels/item4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2.xml"/></Relationships>
</file>

<file path=customXml/_rels/item4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3.xml"/></Relationships>
</file>

<file path=customXml/_rels/item4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4.xml"/></Relationships>
</file>

<file path=customXml/_rels/item4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5.xml"/></Relationships>
</file>

<file path=customXml/_rels/item4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6.xml"/></Relationships>
</file>

<file path=customXml/_rels/item4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7.xml"/></Relationships>
</file>

<file path=customXml/_rels/item4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8.xml"/></Relationships>
</file>

<file path=customXml/_rels/item4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79.xml"/></Relationships>
</file>

<file path=customXml/_rels/item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.xml"/></Relationships>
</file>

<file path=customXml/_rels/item4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0.xml"/></Relationships>
</file>

<file path=customXml/_rels/item4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1.xml"/></Relationships>
</file>

<file path=customXml/_rels/item4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2.xml"/></Relationships>
</file>

<file path=customXml/_rels/item4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3.xml"/></Relationships>
</file>

<file path=customXml/_rels/item4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4.xml"/></Relationships>
</file>

<file path=customXml/_rels/item4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5.xml"/></Relationships>
</file>

<file path=customXml/_rels/item4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6.xml"/></Relationships>
</file>

<file path=customXml/_rels/item4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7.xml"/></Relationships>
</file>

<file path=customXml/_rels/item4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8.xml"/></Relationships>
</file>

<file path=customXml/_rels/item4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89.xml"/></Relationships>
</file>

<file path=customXml/_rels/item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.xml"/></Relationships>
</file>

<file path=customXml/_rels/item4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0.xml"/></Relationships>
</file>

<file path=customXml/_rels/item4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1.xml"/></Relationships>
</file>

<file path=customXml/_rels/item4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2.xml"/></Relationships>
</file>

<file path=customXml/_rels/item4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3.xml"/></Relationships>
</file>

<file path=customXml/_rels/item4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4.xml"/></Relationships>
</file>

<file path=customXml/_rels/item4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5.xml"/></Relationships>
</file>

<file path=customXml/_rels/item4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6.xml"/></Relationships>
</file>

<file path=customXml/_rels/item4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7.xml"/></Relationships>
</file>

<file path=customXml/_rels/item4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8.xml"/></Relationships>
</file>

<file path=customXml/_rels/item4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499.xml"/></Relationships>
</file>

<file path=customXml/_rels/item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.xml"/></Relationships>
</file>

<file path=customXml/_rels/item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.xml"/></Relationships>
</file>

<file path=customXml/_rels/item5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0.xml"/></Relationships>
</file>

<file path=customXml/_rels/item5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1.xml"/></Relationships>
</file>

<file path=customXml/_rels/item5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2.xml"/></Relationships>
</file>

<file path=customXml/_rels/item5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3.xml"/></Relationships>
</file>

<file path=customXml/_rels/item5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4.xml"/></Relationships>
</file>

<file path=customXml/_rels/item5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5.xml"/></Relationships>
</file>

<file path=customXml/_rels/item5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6.xml"/></Relationships>
</file>

<file path=customXml/_rels/item5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7.xml"/></Relationships>
</file>

<file path=customXml/_rels/item5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8.xml"/></Relationships>
</file>

<file path=customXml/_rels/item5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09.xml"/></Relationships>
</file>

<file path=customXml/_rels/item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.xml"/></Relationships>
</file>

<file path=customXml/_rels/item5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0.xml"/></Relationships>
</file>

<file path=customXml/_rels/item5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1.xml"/></Relationships>
</file>

<file path=customXml/_rels/item5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2.xml"/></Relationships>
</file>

<file path=customXml/_rels/item5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3.xml"/></Relationships>
</file>

<file path=customXml/_rels/item5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4.xml"/></Relationships>
</file>

<file path=customXml/_rels/item5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5.xml"/></Relationships>
</file>

<file path=customXml/_rels/item5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6.xml"/></Relationships>
</file>

<file path=customXml/_rels/item5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7.xml"/></Relationships>
</file>

<file path=customXml/_rels/item5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8.xml"/></Relationships>
</file>

<file path=customXml/_rels/item5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19.xml"/></Relationships>
</file>

<file path=customXml/_rels/item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.xml"/></Relationships>
</file>

<file path=customXml/_rels/item5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0.xml"/></Relationships>
</file>

<file path=customXml/_rels/item5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1.xml"/></Relationships>
</file>

<file path=customXml/_rels/item5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2.xml"/></Relationships>
</file>

<file path=customXml/_rels/item5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3.xml"/></Relationships>
</file>

<file path=customXml/_rels/item5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4.xml"/></Relationships>
</file>

<file path=customXml/_rels/item5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5.xml"/></Relationships>
</file>

<file path=customXml/_rels/item5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6.xml"/></Relationships>
</file>

<file path=customXml/_rels/item5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7.xml"/></Relationships>
</file>

<file path=customXml/_rels/item5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8.xml"/></Relationships>
</file>

<file path=customXml/_rels/item5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29.xml"/></Relationships>
</file>

<file path=customXml/_rels/item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.xml"/></Relationships>
</file>

<file path=customXml/_rels/item5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0.xml"/></Relationships>
</file>

<file path=customXml/_rels/item5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1.xml"/></Relationships>
</file>

<file path=customXml/_rels/item5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2.xml"/></Relationships>
</file>

<file path=customXml/_rels/item5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3.xml"/></Relationships>
</file>

<file path=customXml/_rels/item5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4.xml"/></Relationships>
</file>

<file path=customXml/_rels/item5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5.xml"/></Relationships>
</file>

<file path=customXml/_rels/item5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6.xml"/></Relationships>
</file>

<file path=customXml/_rels/item5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7.xml"/></Relationships>
</file>

<file path=customXml/_rels/item5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8.xml"/></Relationships>
</file>

<file path=customXml/_rels/item5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39.xml"/></Relationships>
</file>

<file path=customXml/_rels/item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.xml"/></Relationships>
</file>

<file path=customXml/_rels/item5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0.xml"/></Relationships>
</file>

<file path=customXml/_rels/item5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1.xml"/></Relationships>
</file>

<file path=customXml/_rels/item5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2.xml"/></Relationships>
</file>

<file path=customXml/_rels/item5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3.xml"/></Relationships>
</file>

<file path=customXml/_rels/item5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4.xml"/></Relationships>
</file>

<file path=customXml/_rels/item5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5.xml"/></Relationships>
</file>

<file path=customXml/_rels/item5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6.xml"/></Relationships>
</file>

<file path=customXml/_rels/item5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7.xml"/></Relationships>
</file>

<file path=customXml/_rels/item5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8.xml"/></Relationships>
</file>

<file path=customXml/_rels/item5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49.xml"/></Relationships>
</file>

<file path=customXml/_rels/item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.xml"/></Relationships>
</file>

<file path=customXml/_rels/item5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0.xml"/></Relationships>
</file>

<file path=customXml/_rels/item5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1.xml"/></Relationships>
</file>

<file path=customXml/_rels/item5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2.xml"/></Relationships>
</file>

<file path=customXml/_rels/item5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3.xml"/></Relationships>
</file>

<file path=customXml/_rels/item5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4.xml"/></Relationships>
</file>

<file path=customXml/_rels/item5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5.xml"/></Relationships>
</file>

<file path=customXml/_rels/item5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6.xml"/></Relationships>
</file>

<file path=customXml/_rels/item5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7.xml"/></Relationships>
</file>

<file path=customXml/_rels/item5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8.xml"/></Relationships>
</file>

<file path=customXml/_rels/item5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59.xml"/></Relationships>
</file>

<file path=customXml/_rels/item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.xml"/></Relationships>
</file>

<file path=customXml/_rels/item5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0.xml"/></Relationships>
</file>

<file path=customXml/_rels/item5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1.xml"/></Relationships>
</file>

<file path=customXml/_rels/item5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2.xml"/></Relationships>
</file>

<file path=customXml/_rels/item5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3.xml"/></Relationships>
</file>

<file path=customXml/_rels/item5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4.xml"/></Relationships>
</file>

<file path=customXml/_rels/item5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5.xml"/></Relationships>
</file>

<file path=customXml/_rels/item5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6.xml"/></Relationships>
</file>

<file path=customXml/_rels/item5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7.xml"/></Relationships>
</file>

<file path=customXml/_rels/item5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8.xml"/></Relationships>
</file>

<file path=customXml/_rels/item5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69.xml"/></Relationships>
</file>

<file path=customXml/_rels/item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.xml"/></Relationships>
</file>

<file path=customXml/_rels/item5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0.xml"/></Relationships>
</file>

<file path=customXml/_rels/item5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1.xml"/></Relationships>
</file>

<file path=customXml/_rels/item5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2.xml"/></Relationships>
</file>

<file path=customXml/_rels/item5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3.xml"/></Relationships>
</file>

<file path=customXml/_rels/item5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4.xml"/></Relationships>
</file>

<file path=customXml/_rels/item5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5.xml"/></Relationships>
</file>

<file path=customXml/_rels/item5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6.xml"/></Relationships>
</file>

<file path=customXml/_rels/item5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7.xml"/></Relationships>
</file>

<file path=customXml/_rels/item5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8.xml"/></Relationships>
</file>

<file path=customXml/_rels/item5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79.xml"/></Relationships>
</file>

<file path=customXml/_rels/item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.xml"/></Relationships>
</file>

<file path=customXml/_rels/item5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0.xml"/></Relationships>
</file>

<file path=customXml/_rels/item5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1.xml"/></Relationships>
</file>

<file path=customXml/_rels/item5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2.xml"/></Relationships>
</file>

<file path=customXml/_rels/item5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3.xml"/></Relationships>
</file>

<file path=customXml/_rels/item5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4.xml"/></Relationships>
</file>

<file path=customXml/_rels/item5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5.xml"/></Relationships>
</file>

<file path=customXml/_rels/item5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6.xml"/></Relationships>
</file>

<file path=customXml/_rels/item5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7.xml"/></Relationships>
</file>

<file path=customXml/_rels/item5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8.xml"/></Relationships>
</file>

<file path=customXml/_rels/item5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89.xml"/></Relationships>
</file>

<file path=customXml/_rels/item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.xml"/></Relationships>
</file>

<file path=customXml/_rels/item5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0.xml"/></Relationships>
</file>

<file path=customXml/_rels/item5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1.xml"/></Relationships>
</file>

<file path=customXml/_rels/item5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2.xml"/></Relationships>
</file>

<file path=customXml/_rels/item5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3.xml"/></Relationships>
</file>

<file path=customXml/_rels/item5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4.xml"/></Relationships>
</file>

<file path=customXml/_rels/item5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5.xml"/></Relationships>
</file>

<file path=customXml/_rels/item5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6.xml"/></Relationships>
</file>

<file path=customXml/_rels/item5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7.xml"/></Relationships>
</file>

<file path=customXml/_rels/item5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8.xml"/></Relationships>
</file>

<file path=customXml/_rels/item5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599.xml"/></Relationships>
</file>

<file path=customXml/_rels/item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.xml"/></Relationships>
</file>

<file path=customXml/_rels/item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.xml"/></Relationships>
</file>

<file path=customXml/_rels/item6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0.xml"/></Relationships>
</file>

<file path=customXml/_rels/item6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1.xml"/></Relationships>
</file>

<file path=customXml/_rels/item6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2.xml"/></Relationships>
</file>

<file path=customXml/_rels/item6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3.xml"/></Relationships>
</file>

<file path=customXml/_rels/item6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4.xml"/></Relationships>
</file>

<file path=customXml/_rels/item6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5.xml"/></Relationships>
</file>

<file path=customXml/_rels/item6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6.xml"/></Relationships>
</file>

<file path=customXml/_rels/item6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7.xml"/></Relationships>
</file>

<file path=customXml/_rels/item6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8.xml"/></Relationships>
</file>

<file path=customXml/_rels/item6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09.xml"/></Relationships>
</file>

<file path=customXml/_rels/item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.xml"/></Relationships>
</file>

<file path=customXml/_rels/item6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0.xml"/></Relationships>
</file>

<file path=customXml/_rels/item6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1.xml"/></Relationships>
</file>

<file path=customXml/_rels/item6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2.xml"/></Relationships>
</file>

<file path=customXml/_rels/item6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3.xml"/></Relationships>
</file>

<file path=customXml/_rels/item6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4.xml"/></Relationships>
</file>

<file path=customXml/_rels/item6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5.xml"/></Relationships>
</file>

<file path=customXml/_rels/item6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6.xml"/></Relationships>
</file>

<file path=customXml/_rels/item6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7.xml"/></Relationships>
</file>

<file path=customXml/_rels/item6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8.xml"/></Relationships>
</file>

<file path=customXml/_rels/item6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19.xml"/></Relationships>
</file>

<file path=customXml/_rels/item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.xml"/></Relationships>
</file>

<file path=customXml/_rels/item6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0.xml"/></Relationships>
</file>

<file path=customXml/_rels/item6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1.xml"/></Relationships>
</file>

<file path=customXml/_rels/item6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2.xml"/></Relationships>
</file>

<file path=customXml/_rels/item6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3.xml"/></Relationships>
</file>

<file path=customXml/_rels/item6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4.xml"/></Relationships>
</file>

<file path=customXml/_rels/item6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5.xml"/></Relationships>
</file>

<file path=customXml/_rels/item6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6.xml"/></Relationships>
</file>

<file path=customXml/_rels/item6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7.xml"/></Relationships>
</file>

<file path=customXml/_rels/item6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8.xml"/></Relationships>
</file>

<file path=customXml/_rels/item6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29.xml"/></Relationships>
</file>

<file path=customXml/_rels/item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.xml"/></Relationships>
</file>

<file path=customXml/_rels/item6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0.xml"/></Relationships>
</file>

<file path=customXml/_rels/item6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1.xml"/></Relationships>
</file>

<file path=customXml/_rels/item6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2.xml"/></Relationships>
</file>

<file path=customXml/_rels/item6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3.xml"/></Relationships>
</file>

<file path=customXml/_rels/item6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4.xml"/></Relationships>
</file>

<file path=customXml/_rels/item6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5.xml"/></Relationships>
</file>

<file path=customXml/_rels/item6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6.xml"/></Relationships>
</file>

<file path=customXml/_rels/item6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7.xml"/></Relationships>
</file>

<file path=customXml/_rels/item6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8.xml"/></Relationships>
</file>

<file path=customXml/_rels/item6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39.xml"/></Relationships>
</file>

<file path=customXml/_rels/item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.xml"/></Relationships>
</file>

<file path=customXml/_rels/item6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0.xml"/></Relationships>
</file>

<file path=customXml/_rels/item6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1.xml"/></Relationships>
</file>

<file path=customXml/_rels/item6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2.xml"/></Relationships>
</file>

<file path=customXml/_rels/item6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3.xml"/></Relationships>
</file>

<file path=customXml/_rels/item6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4.xml"/></Relationships>
</file>

<file path=customXml/_rels/item6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5.xml"/></Relationships>
</file>

<file path=customXml/_rels/item6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6.xml"/></Relationships>
</file>

<file path=customXml/_rels/item6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7.xml"/></Relationships>
</file>

<file path=customXml/_rels/item6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8.xml"/></Relationships>
</file>

<file path=customXml/_rels/item6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49.xml"/></Relationships>
</file>

<file path=customXml/_rels/item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.xml"/></Relationships>
</file>

<file path=customXml/_rels/item6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0.xml"/></Relationships>
</file>

<file path=customXml/_rels/item6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1.xml"/></Relationships>
</file>

<file path=customXml/_rels/item6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2.xml"/></Relationships>
</file>

<file path=customXml/_rels/item6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3.xml"/></Relationships>
</file>

<file path=customXml/_rels/item6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4.xml"/></Relationships>
</file>

<file path=customXml/_rels/item6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5.xml"/></Relationships>
</file>

<file path=customXml/_rels/item6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6.xml"/></Relationships>
</file>

<file path=customXml/_rels/item6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7.xml"/></Relationships>
</file>

<file path=customXml/_rels/item6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8.xml"/></Relationships>
</file>

<file path=customXml/_rels/item6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59.xml"/></Relationships>
</file>

<file path=customXml/_rels/item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.xml"/></Relationships>
</file>

<file path=customXml/_rels/item6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0.xml"/></Relationships>
</file>

<file path=customXml/_rels/item6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1.xml"/></Relationships>
</file>

<file path=customXml/_rels/item6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2.xml"/></Relationships>
</file>

<file path=customXml/_rels/item6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3.xml"/></Relationships>
</file>

<file path=customXml/_rels/item6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4.xml"/></Relationships>
</file>

<file path=customXml/_rels/item6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5.xml"/></Relationships>
</file>

<file path=customXml/_rels/item6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6.xml"/></Relationships>
</file>

<file path=customXml/_rels/item6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7.xml"/></Relationships>
</file>

<file path=customXml/_rels/item6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8.xml"/></Relationships>
</file>

<file path=customXml/_rels/item6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69.xml"/></Relationships>
</file>

<file path=customXml/_rels/item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.xml"/></Relationships>
</file>

<file path=customXml/_rels/item6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0.xml"/></Relationships>
</file>

<file path=customXml/_rels/item6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1.xml"/></Relationships>
</file>

<file path=customXml/_rels/item6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2.xml"/></Relationships>
</file>

<file path=customXml/_rels/item6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3.xml"/></Relationships>
</file>

<file path=customXml/_rels/item6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4.xml"/></Relationships>
</file>

<file path=customXml/_rels/item6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5.xml"/></Relationships>
</file>

<file path=customXml/_rels/item6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6.xml"/></Relationships>
</file>

<file path=customXml/_rels/item6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7.xml"/></Relationships>
</file>

<file path=customXml/_rels/item6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8.xml"/></Relationships>
</file>

<file path=customXml/_rels/item6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79.xml"/></Relationships>
</file>

<file path=customXml/_rels/item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.xml"/></Relationships>
</file>

<file path=customXml/_rels/item6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0.xml"/></Relationships>
</file>

<file path=customXml/_rels/item6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1.xml"/></Relationships>
</file>

<file path=customXml/_rels/item6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2.xml"/></Relationships>
</file>

<file path=customXml/_rels/item6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3.xml"/></Relationships>
</file>

<file path=customXml/_rels/item6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4.xml"/></Relationships>
</file>

<file path=customXml/_rels/item6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5.xml"/></Relationships>
</file>

<file path=customXml/_rels/item6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6.xml"/></Relationships>
</file>

<file path=customXml/_rels/item6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7.xml"/></Relationships>
</file>

<file path=customXml/_rels/item6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8.xml"/></Relationships>
</file>

<file path=customXml/_rels/item6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89.xml"/></Relationships>
</file>

<file path=customXml/_rels/item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.xml"/></Relationships>
</file>

<file path=customXml/_rels/item6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0.xml"/></Relationships>
</file>

<file path=customXml/_rels/item6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1.xml"/></Relationships>
</file>

<file path=customXml/_rels/item6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2.xml"/></Relationships>
</file>

<file path=customXml/_rels/item6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3.xml"/></Relationships>
</file>

<file path=customXml/_rels/item6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4.xml"/></Relationships>
</file>

<file path=customXml/_rels/item6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5.xml"/></Relationships>
</file>

<file path=customXml/_rels/item6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6.xml"/></Relationships>
</file>

<file path=customXml/_rels/item6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7.xml"/></Relationships>
</file>

<file path=customXml/_rels/item6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8.xml"/></Relationships>
</file>

<file path=customXml/_rels/item6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699.xml"/></Relationships>
</file>

<file path=customXml/_rels/item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.xml"/></Relationships>
</file>

<file path=customXml/_rels/item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.xml"/></Relationships>
</file>

<file path=customXml/_rels/item7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0.xml"/></Relationships>
</file>

<file path=customXml/_rels/item7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1.xml"/></Relationships>
</file>

<file path=customXml/_rels/item7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2.xml"/></Relationships>
</file>

<file path=customXml/_rels/item7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3.xml"/></Relationships>
</file>

<file path=customXml/_rels/item7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4.xml"/></Relationships>
</file>

<file path=customXml/_rels/item7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5.xml"/></Relationships>
</file>

<file path=customXml/_rels/item7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6.xml"/></Relationships>
</file>

<file path=customXml/_rels/item7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7.xml"/></Relationships>
</file>

<file path=customXml/_rels/item7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8.xml"/></Relationships>
</file>

<file path=customXml/_rels/item7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09.xml"/></Relationships>
</file>

<file path=customXml/_rels/item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.xml"/></Relationships>
</file>

<file path=customXml/_rels/item7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0.xml"/></Relationships>
</file>

<file path=customXml/_rels/item7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1.xml"/></Relationships>
</file>

<file path=customXml/_rels/item7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2.xml"/></Relationships>
</file>

<file path=customXml/_rels/item7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3.xml"/></Relationships>
</file>

<file path=customXml/_rels/item7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4.xml"/></Relationships>
</file>

<file path=customXml/_rels/item7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5.xml"/></Relationships>
</file>

<file path=customXml/_rels/item7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6.xml"/></Relationships>
</file>

<file path=customXml/_rels/item7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7.xml"/></Relationships>
</file>

<file path=customXml/_rels/item7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8.xml"/></Relationships>
</file>

<file path=customXml/_rels/item7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19.xml"/></Relationships>
</file>

<file path=customXml/_rels/item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.xml"/></Relationships>
</file>

<file path=customXml/_rels/item7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0.xml"/></Relationships>
</file>

<file path=customXml/_rels/item7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1.xml"/></Relationships>
</file>

<file path=customXml/_rels/item7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2.xml"/></Relationships>
</file>

<file path=customXml/_rels/item7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3.xml"/></Relationships>
</file>

<file path=customXml/_rels/item7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4.xml"/></Relationships>
</file>

<file path=customXml/_rels/item7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5.xml"/></Relationships>
</file>

<file path=customXml/_rels/item7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6.xml"/></Relationships>
</file>

<file path=customXml/_rels/item7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7.xml"/></Relationships>
</file>

<file path=customXml/_rels/item7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8.xml"/></Relationships>
</file>

<file path=customXml/_rels/item7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29.xml"/></Relationships>
</file>

<file path=customXml/_rels/item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.xml"/></Relationships>
</file>

<file path=customXml/_rels/item7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0.xml"/></Relationships>
</file>

<file path=customXml/_rels/item7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1.xml"/></Relationships>
</file>

<file path=customXml/_rels/item7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2.xml"/></Relationships>
</file>

<file path=customXml/_rels/item7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3.xml"/></Relationships>
</file>

<file path=customXml/_rels/item7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4.xml"/></Relationships>
</file>

<file path=customXml/_rels/item7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5.xml"/></Relationships>
</file>

<file path=customXml/_rels/item7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6.xml"/></Relationships>
</file>

<file path=customXml/_rels/item7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7.xml"/></Relationships>
</file>

<file path=customXml/_rels/item7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8.xml"/></Relationships>
</file>

<file path=customXml/_rels/item7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39.xml"/></Relationships>
</file>

<file path=customXml/_rels/item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.xml"/></Relationships>
</file>

<file path=customXml/_rels/item7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0.xml"/></Relationships>
</file>

<file path=customXml/_rels/item7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1.xml"/></Relationships>
</file>

<file path=customXml/_rels/item7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2.xml"/></Relationships>
</file>

<file path=customXml/_rels/item7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3.xml"/></Relationships>
</file>

<file path=customXml/_rels/item7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4.xml"/></Relationships>
</file>

<file path=customXml/_rels/item7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5.xml"/></Relationships>
</file>

<file path=customXml/_rels/item7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6.xml"/></Relationships>
</file>

<file path=customXml/_rels/item7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7.xml"/></Relationships>
</file>

<file path=customXml/_rels/item7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8.xml"/></Relationships>
</file>

<file path=customXml/_rels/item7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49.xml"/></Relationships>
</file>

<file path=customXml/_rels/item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.xml"/></Relationships>
</file>

<file path=customXml/_rels/item7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0.xml"/></Relationships>
</file>

<file path=customXml/_rels/item7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1.xml"/></Relationships>
</file>

<file path=customXml/_rels/item7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2.xml"/></Relationships>
</file>

<file path=customXml/_rels/item7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3.xml"/></Relationships>
</file>

<file path=customXml/_rels/item7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4.xml"/></Relationships>
</file>

<file path=customXml/_rels/item7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5.xml"/></Relationships>
</file>

<file path=customXml/_rels/item7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6.xml"/></Relationships>
</file>

<file path=customXml/_rels/item7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7.xml"/></Relationships>
</file>

<file path=customXml/_rels/item7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8.xml"/></Relationships>
</file>

<file path=customXml/_rels/item7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59.xml"/></Relationships>
</file>

<file path=customXml/_rels/item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.xml"/></Relationships>
</file>

<file path=customXml/_rels/item7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0.xml"/></Relationships>
</file>

<file path=customXml/_rels/item7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1.xml"/></Relationships>
</file>

<file path=customXml/_rels/item7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2.xml"/></Relationships>
</file>

<file path=customXml/_rels/item7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3.xml"/></Relationships>
</file>

<file path=customXml/_rels/item7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4.xml"/></Relationships>
</file>

<file path=customXml/_rels/item7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5.xml"/></Relationships>
</file>

<file path=customXml/_rels/item7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6.xml"/></Relationships>
</file>

<file path=customXml/_rels/item7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7.xml"/></Relationships>
</file>

<file path=customXml/_rels/item7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8.xml"/></Relationships>
</file>

<file path=customXml/_rels/item7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69.xml"/></Relationships>
</file>

<file path=customXml/_rels/item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.xml"/></Relationships>
</file>

<file path=customXml/_rels/item7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0.xml"/></Relationships>
</file>

<file path=customXml/_rels/item7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1.xml"/></Relationships>
</file>

<file path=customXml/_rels/item7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2.xml"/></Relationships>
</file>

<file path=customXml/_rels/item7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3.xml"/></Relationships>
</file>

<file path=customXml/_rels/item7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4.xml"/></Relationships>
</file>

<file path=customXml/_rels/item7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5.xml"/></Relationships>
</file>

<file path=customXml/_rels/item7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6.xml"/></Relationships>
</file>

<file path=customXml/_rels/item7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7.xml"/></Relationships>
</file>

<file path=customXml/_rels/item7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8.xml"/></Relationships>
</file>

<file path=customXml/_rels/item7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79.xml"/></Relationships>
</file>

<file path=customXml/_rels/item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.xml"/></Relationships>
</file>

<file path=customXml/_rels/item7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0.xml"/></Relationships>
</file>

<file path=customXml/_rels/item7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1.xml"/></Relationships>
</file>

<file path=customXml/_rels/item7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2.xml"/></Relationships>
</file>

<file path=customXml/_rels/item7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3.xml"/></Relationships>
</file>

<file path=customXml/_rels/item7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4.xml"/></Relationships>
</file>

<file path=customXml/_rels/item7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5.xml"/></Relationships>
</file>

<file path=customXml/_rels/item7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6.xml"/></Relationships>
</file>

<file path=customXml/_rels/item7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7.xml"/></Relationships>
</file>

<file path=customXml/_rels/item7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8.xml"/></Relationships>
</file>

<file path=customXml/_rels/item7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89.xml"/></Relationships>
</file>

<file path=customXml/_rels/item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.xml"/></Relationships>
</file>

<file path=customXml/_rels/item7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0.xml"/></Relationships>
</file>

<file path=customXml/_rels/item7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1.xml"/></Relationships>
</file>

<file path=customXml/_rels/item7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2.xml"/></Relationships>
</file>

<file path=customXml/_rels/item7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3.xml"/></Relationships>
</file>

<file path=customXml/_rels/item7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4.xml"/></Relationships>
</file>

<file path=customXml/_rels/item7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5.xml"/></Relationships>
</file>

<file path=customXml/_rels/item7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6.xml"/></Relationships>
</file>

<file path=customXml/_rels/item7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7.xml"/></Relationships>
</file>

<file path=customXml/_rels/item7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8.xml"/></Relationships>
</file>

<file path=customXml/_rels/item7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799.xml"/></Relationships>
</file>

<file path=customXml/_rels/item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.xml"/></Relationships>
</file>

<file path=customXml/_rels/item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.xml"/></Relationships>
</file>

<file path=customXml/_rels/item8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0.xml"/></Relationships>
</file>

<file path=customXml/_rels/item8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1.xml"/></Relationships>
</file>

<file path=customXml/_rels/item8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2.xml"/></Relationships>
</file>

<file path=customXml/_rels/item8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3.xml"/></Relationships>
</file>

<file path=customXml/_rels/item8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4.xml"/></Relationships>
</file>

<file path=customXml/_rels/item8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5.xml"/></Relationships>
</file>

<file path=customXml/_rels/item8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6.xml"/></Relationships>
</file>

<file path=customXml/_rels/item8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7.xml"/></Relationships>
</file>

<file path=customXml/_rels/item8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8.xml"/></Relationships>
</file>

<file path=customXml/_rels/item8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09.xml"/></Relationships>
</file>

<file path=customXml/_rels/item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.xml"/></Relationships>
</file>

<file path=customXml/_rels/item8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0.xml"/></Relationships>
</file>

<file path=customXml/_rels/item8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1.xml"/></Relationships>
</file>

<file path=customXml/_rels/item8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2.xml"/></Relationships>
</file>

<file path=customXml/_rels/item8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3.xml"/></Relationships>
</file>

<file path=customXml/_rels/item8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4.xml"/></Relationships>
</file>

<file path=customXml/_rels/item8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5.xml"/></Relationships>
</file>

<file path=customXml/_rels/item8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6.xml"/></Relationships>
</file>

<file path=customXml/_rels/item8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7.xml"/></Relationships>
</file>

<file path=customXml/_rels/item8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8.xml"/></Relationships>
</file>

<file path=customXml/_rels/item8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19.xml"/></Relationships>
</file>

<file path=customXml/_rels/item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.xml"/></Relationships>
</file>

<file path=customXml/_rels/item8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0.xml"/></Relationships>
</file>

<file path=customXml/_rels/item8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1.xml"/></Relationships>
</file>

<file path=customXml/_rels/item8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2.xml"/></Relationships>
</file>

<file path=customXml/_rels/item8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3.xml"/></Relationships>
</file>

<file path=customXml/_rels/item8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4.xml"/></Relationships>
</file>

<file path=customXml/_rels/item8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5.xml"/></Relationships>
</file>

<file path=customXml/_rels/item8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6.xml"/></Relationships>
</file>

<file path=customXml/_rels/item8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7.xml"/></Relationships>
</file>

<file path=customXml/_rels/item8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8.xml"/></Relationships>
</file>

<file path=customXml/_rels/item8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29.xml"/></Relationships>
</file>

<file path=customXml/_rels/item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.xml"/></Relationships>
</file>

<file path=customXml/_rels/item8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0.xml"/></Relationships>
</file>

<file path=customXml/_rels/item8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1.xml"/></Relationships>
</file>

<file path=customXml/_rels/item8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2.xml"/></Relationships>
</file>

<file path=customXml/_rels/item8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3.xml"/></Relationships>
</file>

<file path=customXml/_rels/item8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4.xml"/></Relationships>
</file>

<file path=customXml/_rels/item8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5.xml"/></Relationships>
</file>

<file path=customXml/_rels/item8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6.xml"/></Relationships>
</file>

<file path=customXml/_rels/item8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7.xml"/></Relationships>
</file>

<file path=customXml/_rels/item8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8.xml"/></Relationships>
</file>

<file path=customXml/_rels/item8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39.xml"/></Relationships>
</file>

<file path=customXml/_rels/item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.xml"/></Relationships>
</file>

<file path=customXml/_rels/item8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0.xml"/></Relationships>
</file>

<file path=customXml/_rels/item8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1.xml"/></Relationships>
</file>

<file path=customXml/_rels/item8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2.xml"/></Relationships>
</file>

<file path=customXml/_rels/item8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3.xml"/></Relationships>
</file>

<file path=customXml/_rels/item8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4.xml"/></Relationships>
</file>

<file path=customXml/_rels/item8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5.xml"/></Relationships>
</file>

<file path=customXml/_rels/item8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6.xml"/></Relationships>
</file>

<file path=customXml/_rels/item8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7.xml"/></Relationships>
</file>

<file path=customXml/_rels/item8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8.xml"/></Relationships>
</file>

<file path=customXml/_rels/item8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49.xml"/></Relationships>
</file>

<file path=customXml/_rels/item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.xml"/></Relationships>
</file>

<file path=customXml/_rels/item8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0.xml"/></Relationships>
</file>

<file path=customXml/_rels/item8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1.xml"/></Relationships>
</file>

<file path=customXml/_rels/item8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2.xml"/></Relationships>
</file>

<file path=customXml/_rels/item8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3.xml"/></Relationships>
</file>

<file path=customXml/_rels/item8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4.xml"/></Relationships>
</file>

<file path=customXml/_rels/item8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5.xml"/></Relationships>
</file>

<file path=customXml/_rels/item8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6.xml"/></Relationships>
</file>

<file path=customXml/_rels/item8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7.xml"/></Relationships>
</file>

<file path=customXml/_rels/item8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8.xml"/></Relationships>
</file>

<file path=customXml/_rels/item8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59.xml"/></Relationships>
</file>

<file path=customXml/_rels/item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.xml"/></Relationships>
</file>

<file path=customXml/_rels/item8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0.xml"/></Relationships>
</file>

<file path=customXml/_rels/item8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1.xml"/></Relationships>
</file>

<file path=customXml/_rels/item8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2.xml"/></Relationships>
</file>

<file path=customXml/_rels/item8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3.xml"/></Relationships>
</file>

<file path=customXml/_rels/item8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4.xml"/></Relationships>
</file>

<file path=customXml/_rels/item8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5.xml"/></Relationships>
</file>

<file path=customXml/_rels/item8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6.xml"/></Relationships>
</file>

<file path=customXml/_rels/item8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7.xml"/></Relationships>
</file>

<file path=customXml/_rels/item8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8.xml"/></Relationships>
</file>

<file path=customXml/_rels/item8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69.xml"/></Relationships>
</file>

<file path=customXml/_rels/item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.xml"/></Relationships>
</file>

<file path=customXml/_rels/item8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0.xml"/></Relationships>
</file>

<file path=customXml/_rels/item8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1.xml"/></Relationships>
</file>

<file path=customXml/_rels/item8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2.xml"/></Relationships>
</file>

<file path=customXml/_rels/item8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3.xml"/></Relationships>
</file>

<file path=customXml/_rels/item8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4.xml"/></Relationships>
</file>

<file path=customXml/_rels/item8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5.xml"/></Relationships>
</file>

<file path=customXml/_rels/item8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6.xml"/></Relationships>
</file>

<file path=customXml/_rels/item8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7.xml"/></Relationships>
</file>

<file path=customXml/_rels/item8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8.xml"/></Relationships>
</file>

<file path=customXml/_rels/item8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79.xml"/></Relationships>
</file>

<file path=customXml/_rels/item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.xml"/></Relationships>
</file>

<file path=customXml/_rels/item8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0.xml"/></Relationships>
</file>

<file path=customXml/_rels/item8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1.xml"/></Relationships>
</file>

<file path=customXml/_rels/item8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2.xml"/></Relationships>
</file>

<file path=customXml/_rels/item8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3.xml"/></Relationships>
</file>

<file path=customXml/_rels/item8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4.xml"/></Relationships>
</file>

<file path=customXml/_rels/item8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5.xml"/></Relationships>
</file>

<file path=customXml/_rels/item8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6.xml"/></Relationships>
</file>

<file path=customXml/_rels/item8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7.xml"/></Relationships>
</file>

<file path=customXml/_rels/item8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8.xml"/></Relationships>
</file>

<file path=customXml/_rels/item8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89.xml"/></Relationships>
</file>

<file path=customXml/_rels/item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.xml"/></Relationships>
</file>

<file path=customXml/_rels/item8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0.xml"/></Relationships>
</file>

<file path=customXml/_rels/item8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1.xml"/></Relationships>
</file>

<file path=customXml/_rels/item8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2.xml"/></Relationships>
</file>

<file path=customXml/_rels/item8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3.xml"/></Relationships>
</file>

<file path=customXml/_rels/item8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4.xml"/></Relationships>
</file>

<file path=customXml/_rels/item8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5.xml"/></Relationships>
</file>

<file path=customXml/_rels/item8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6.xml"/></Relationships>
</file>

<file path=customXml/_rels/item8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7.xml"/></Relationships>
</file>

<file path=customXml/_rels/item8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8.xml"/></Relationships>
</file>

<file path=customXml/_rels/item8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899.xml"/></Relationships>
</file>

<file path=customXml/_rels/item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.xml"/></Relationships>
</file>

<file path=customXml/_rels/item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.xml"/></Relationships>
</file>

<file path=customXml/_rels/item90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0.xml"/></Relationships>
</file>

<file path=customXml/_rels/item90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1.xml"/></Relationships>
</file>

<file path=customXml/_rels/item90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2.xml"/></Relationships>
</file>

<file path=customXml/_rels/item90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3.xml"/></Relationships>
</file>

<file path=customXml/_rels/item90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4.xml"/></Relationships>
</file>

<file path=customXml/_rels/item90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5.xml"/></Relationships>
</file>

<file path=customXml/_rels/item90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6.xml"/></Relationships>
</file>

<file path=customXml/_rels/item90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7.xml"/></Relationships>
</file>

<file path=customXml/_rels/item90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8.xml"/></Relationships>
</file>

<file path=customXml/_rels/item90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09.xml"/></Relationships>
</file>

<file path=customXml/_rels/item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.xml"/></Relationships>
</file>

<file path=customXml/_rels/item91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0.xml"/></Relationships>
</file>

<file path=customXml/_rels/item91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1.xml"/></Relationships>
</file>

<file path=customXml/_rels/item91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2.xml"/></Relationships>
</file>

<file path=customXml/_rels/item91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3.xml"/></Relationships>
</file>

<file path=customXml/_rels/item91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4.xml"/></Relationships>
</file>

<file path=customXml/_rels/item91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5.xml"/></Relationships>
</file>

<file path=customXml/_rels/item91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6.xml"/></Relationships>
</file>

<file path=customXml/_rels/item91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7.xml"/></Relationships>
</file>

<file path=customXml/_rels/item91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8.xml"/></Relationships>
</file>

<file path=customXml/_rels/item91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19.xml"/></Relationships>
</file>

<file path=customXml/_rels/item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.xml"/></Relationships>
</file>

<file path=customXml/_rels/item92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0.xml"/></Relationships>
</file>

<file path=customXml/_rels/item92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1.xml"/></Relationships>
</file>

<file path=customXml/_rels/item92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2.xml"/></Relationships>
</file>

<file path=customXml/_rels/item92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3.xml"/></Relationships>
</file>

<file path=customXml/_rels/item92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4.xml"/></Relationships>
</file>

<file path=customXml/_rels/item92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5.xml"/></Relationships>
</file>

<file path=customXml/_rels/item92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6.xml"/></Relationships>
</file>

<file path=customXml/_rels/item92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7.xml"/></Relationships>
</file>

<file path=customXml/_rels/item92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8.xml"/></Relationships>
</file>

<file path=customXml/_rels/item92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29.xml"/></Relationships>
</file>

<file path=customXml/_rels/item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.xml"/></Relationships>
</file>

<file path=customXml/_rels/item93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0.xml"/></Relationships>
</file>

<file path=customXml/_rels/item93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1.xml"/></Relationships>
</file>

<file path=customXml/_rels/item93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2.xml"/></Relationships>
</file>

<file path=customXml/_rels/item93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3.xml"/></Relationships>
</file>

<file path=customXml/_rels/item93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4.xml"/></Relationships>
</file>

<file path=customXml/_rels/item93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5.xml"/></Relationships>
</file>

<file path=customXml/_rels/item93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6.xml"/></Relationships>
</file>

<file path=customXml/_rels/item93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7.xml"/></Relationships>
</file>

<file path=customXml/_rels/item93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8.xml"/></Relationships>
</file>

<file path=customXml/_rels/item93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39.xml"/></Relationships>
</file>

<file path=customXml/_rels/item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.xml"/></Relationships>
</file>

<file path=customXml/_rels/item94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0.xml"/></Relationships>
</file>

<file path=customXml/_rels/item94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1.xml"/></Relationships>
</file>

<file path=customXml/_rels/item94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2.xml"/></Relationships>
</file>

<file path=customXml/_rels/item94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3.xml"/></Relationships>
</file>

<file path=customXml/_rels/item94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4.xml"/></Relationships>
</file>

<file path=customXml/_rels/item94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5.xml"/></Relationships>
</file>

<file path=customXml/_rels/item94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6.xml"/></Relationships>
</file>

<file path=customXml/_rels/item94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7.xml"/></Relationships>
</file>

<file path=customXml/_rels/item94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8.xml"/></Relationships>
</file>

<file path=customXml/_rels/item94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49.xml"/></Relationships>
</file>

<file path=customXml/_rels/item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.xml"/></Relationships>
</file>

<file path=customXml/_rels/item95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0.xml"/></Relationships>
</file>

<file path=customXml/_rels/item95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1.xml"/></Relationships>
</file>

<file path=customXml/_rels/item95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2.xml"/></Relationships>
</file>

<file path=customXml/_rels/item95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3.xml"/></Relationships>
</file>

<file path=customXml/_rels/item95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4.xml"/></Relationships>
</file>

<file path=customXml/_rels/item95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5.xml"/></Relationships>
</file>

<file path=customXml/_rels/item95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6.xml"/></Relationships>
</file>

<file path=customXml/_rels/item95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7.xml"/></Relationships>
</file>

<file path=customXml/_rels/item95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8.xml"/></Relationships>
</file>

<file path=customXml/_rels/item95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59.xml"/></Relationships>
</file>

<file path=customXml/_rels/item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.xml"/></Relationships>
</file>

<file path=customXml/_rels/item96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0.xml"/></Relationships>
</file>

<file path=customXml/_rels/item96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1.xml"/></Relationships>
</file>

<file path=customXml/_rels/item96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2.xml"/></Relationships>
</file>

<file path=customXml/_rels/item96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3.xml"/></Relationships>
</file>

<file path=customXml/_rels/item96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4.xml"/></Relationships>
</file>

<file path=customXml/_rels/item96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5.xml"/></Relationships>
</file>

<file path=customXml/_rels/item96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6.xml"/></Relationships>
</file>

<file path=customXml/_rels/item96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7.xml"/></Relationships>
</file>

<file path=customXml/_rels/item96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8.xml"/></Relationships>
</file>

<file path=customXml/_rels/item96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69.xml"/></Relationships>
</file>

<file path=customXml/_rels/item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.xml"/></Relationships>
</file>

<file path=customXml/_rels/item97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0.xml"/></Relationships>
</file>

<file path=customXml/_rels/item97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1.xml"/></Relationships>
</file>

<file path=customXml/_rels/item97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2.xml"/></Relationships>
</file>

<file path=customXml/_rels/item97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3.xml"/></Relationships>
</file>

<file path=customXml/_rels/item97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4.xml"/></Relationships>
</file>

<file path=customXml/_rels/item97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5.xml"/></Relationships>
</file>

<file path=customXml/_rels/item97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6.xml"/></Relationships>
</file>

<file path=customXml/_rels/item97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7.xml"/></Relationships>
</file>

<file path=customXml/_rels/item97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8.xml"/></Relationships>
</file>

<file path=customXml/_rels/item97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79.xml"/></Relationships>
</file>

<file path=customXml/_rels/item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.xml"/></Relationships>
</file>

<file path=customXml/_rels/item98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0.xml"/></Relationships>
</file>

<file path=customXml/_rels/item98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1.xml"/></Relationships>
</file>

<file path=customXml/_rels/item98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2.xml"/></Relationships>
</file>

<file path=customXml/_rels/item98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3.xml"/></Relationships>
</file>

<file path=customXml/_rels/item98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4.xml"/></Relationships>
</file>

<file path=customXml/_rels/item98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5.xml"/></Relationships>
</file>

<file path=customXml/_rels/item98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6.xml"/></Relationships>
</file>

<file path=customXml/_rels/item98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7.xml"/></Relationships>
</file>

<file path=customXml/_rels/item98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8.xml"/></Relationships>
</file>

<file path=customXml/_rels/item98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89.xml"/></Relationships>
</file>

<file path=customXml/_rels/item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.xml"/></Relationships>
</file>

<file path=customXml/_rels/item990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0.xml"/></Relationships>
</file>

<file path=customXml/_rels/item99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1.xml"/></Relationships>
</file>

<file path=customXml/_rels/item99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2.xml"/></Relationships>
</file>

<file path=customXml/_rels/item99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3.xml"/></Relationships>
</file>

<file path=customXml/_rels/item994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4.xml"/></Relationships>
</file>

<file path=customXml/_rels/item995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5.xml"/></Relationships>
</file>

<file path=customXml/_rels/item996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6.xml"/></Relationships>
</file>

<file path=customXml/_rels/item997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7.xml"/></Relationships>
</file>

<file path=customXml/_rels/item998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8.xml"/></Relationships>
</file>

<file path=customXml/_rels/item999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999.xml"/></Relationships>
</file>

<file path=customXml/item1.xml><?xml version="1.0" encoding="utf-8"?>
<extrudness>0.2</extrudness>
</file>

<file path=customXml/item10.xml><?xml version="1.0" encoding="utf-8"?>
<zdepth>0</zdepth>
</file>

<file path=customXml/item100.xml><?xml version="1.0" encoding="utf-8"?>
<zdepth>-1</zdepth>
</file>

<file path=customXml/item1000.xml><?xml version="1.0" encoding="utf-8"?>
<zdepth>-1</zdepth>
</file>

<file path=customXml/item1001.xml><?xml version="1.0" encoding="utf-8"?>
<extrudness>0.3</extrudness>
</file>

<file path=customXml/item1002.xml><?xml version="1.0" encoding="utf-8"?>
<CamOriZ>-0.0054692</CamOriZ>
</file>

<file path=customXml/item1003.xml><?xml version="1.0" encoding="utf-8"?>
<extrudness>0.2</extrudness>
</file>

<file path=customXml/item1004.xml><?xml version="1.0" encoding="utf-8"?>
<CamOriW>0.998478</CamOriW>
</file>

<file path=customXml/item1005.xml><?xml version="1.0" encoding="utf-8"?>
<extrudness>0.2</extrudness>
</file>

<file path=customXml/item1006.xml><?xml version="1.0" encoding="utf-8"?>
<extrudness>0.3</extrudness>
</file>

<file path=customXml/item1007.xml><?xml version="1.0" encoding="utf-8"?>
<zdepth>2</zdepth>
</file>

<file path=customXml/item1008.xml><?xml version="1.0" encoding="utf-8"?>
<extrudness>0.1</extrudness>
</file>

<file path=customXml/item1009.xml><?xml version="1.0" encoding="utf-8"?>
<extrudness>0.3</extrudness>
</file>

<file path=customXml/item101.xml><?xml version="1.0" encoding="utf-8"?>
<extrudness>0.3</extrudness>
</file>

<file path=customXml/item1010.xml><?xml version="1.0" encoding="utf-8"?>
<FocusDistance>541.536</FocusDistance>
</file>

<file path=customXml/item1011.xml><?xml version="1.0" encoding="utf-8"?>
<zdepth>1</zdepth>
</file>

<file path=customXml/item1012.xml><?xml version="1.0" encoding="utf-8"?>
<zdepth>1</zdepth>
</file>

<file path=customXml/item1013.xml><?xml version="1.0" encoding="utf-8"?>
<zdepth>2</zdepth>
</file>

<file path=customXml/item1014.xml><?xml version="1.0" encoding="utf-8"?>
<CamOriY>0.103956</CamOriY>
</file>

<file path=customXml/item1015.xml><?xml version="1.0" encoding="utf-8"?>
<zdepth>-3</zdepth>
</file>

<file path=customXml/item1016.xml><?xml version="1.0" encoding="utf-8"?>
<zdepth>5</zdepth>
</file>

<file path=customXml/item1017.xml><?xml version="1.0" encoding="utf-8"?>
<extrudness>0.3</extrudness>
</file>

<file path=customXml/item1018.xml><?xml version="1.0" encoding="utf-8"?>
<extrudness>0.3</extrudness>
</file>

<file path=customXml/item1019.xml><?xml version="1.0" encoding="utf-8"?>
<extrudness>0.4</extrudness>
</file>

<file path=customXml/item102.xml><?xml version="1.0" encoding="utf-8"?>
<extrudness>0.5</extrudness>
</file>

<file path=customXml/item1020.xml><?xml version="1.0" encoding="utf-8"?>
<extrudness>0.2</extrudness>
</file>

<file path=customXml/item1021.xml><?xml version="1.0" encoding="utf-8"?>
<zdepth>-3</zdepth>
</file>

<file path=customXml/item1022.xml><?xml version="1.0" encoding="utf-8"?>
<extrudness>0.4</extrudness>
</file>

<file path=customXml/item1023.xml><?xml version="1.0" encoding="utf-8"?>
<extrudness>0.4</extrudness>
</file>

<file path=customXml/item1024.xml><?xml version="1.0" encoding="utf-8"?>
<zdepth>2</zdepth>
</file>

<file path=customXml/item102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1026.xml><?xml version="1.0" encoding="utf-8"?>
<stereopairfilename>Still0819_00027_r.JPG</stereopairfilename>
</file>

<file path=customXml/item1027.xml><?xml version="1.0" encoding="utf-8"?>
<extrudness>0.1</extrudness>
</file>

<file path=customXml/item1028.xml><?xml version="1.0" encoding="utf-8"?>
<FocusDistance>541.536</FocusDistance>
</file>

<file path=customXml/item1029.xml><?xml version="1.0" encoding="utf-8"?>
<zdepth>2</zdepth>
</file>

<file path=customXml/item103.xml><?xml version="1.0" encoding="utf-8"?>
<extrudness>0.3</extrudness>
</file>

<file path=customXml/item1030.xml><?xml version="1.0" encoding="utf-8"?>
<extrudness>0.1</extrudness>
</file>

<file path=customXml/item1031.xml><?xml version="1.0" encoding="utf-8"?>
<zdepth>0.3</zdepth>
</file>

<file path=customXml/item1032.xml><?xml version="1.0" encoding="utf-8"?>
<zdepth>-2</zdepth>
</file>

<file path=customXml/item1033.xml><?xml version="1.0" encoding="utf-8"?>
<zdepth>2</zdepth>
</file>

<file path=customXml/item1034.xml><?xml version="1.0" encoding="utf-8"?>
<zdepth>2</zdepth>
</file>

<file path=customXml/item1035.xml><?xml version="1.0" encoding="utf-8"?>
<extrudness>0.3</extrudness>
</file>

<file path=customXml/item1036.xml><?xml version="1.0" encoding="utf-8"?>
<CamPosX>350.566</CamPosX>
</file>

<file path=customXml/item1037.xml><?xml version="1.0" encoding="utf-8"?>
<zdepth>2</zdepth>
</file>

<file path=customXml/item1038.xml><?xml version="1.0" encoding="utf-8"?>
<CamOriX>-0.190809</CamOriX>
</file>

<file path=customXml/item1039.xml><?xml version="1.0" encoding="utf-8"?>
<zdepth>2</zdepth>
</file>

<file path=customXml/item104.xml><?xml version="1.0" encoding="utf-8"?>
<CamPosX>518.519</CamPosX>
</file>

<file path=customXml/item1040.xml><?xml version="1.0" encoding="utf-8"?>
<extrudness>0.2</extrudness>
</file>

<file path=customXml/item1041.xml><?xml version="1.0" encoding="utf-8"?>
<extrudness>0.4</extrudness>
</file>

<file path=customXml/item1042.xml><?xml version="1.0" encoding="utf-8"?>
<extrudness>0.3</extrudness>
</file>

<file path=customXml/item1043.xml><?xml version="1.0" encoding="utf-8"?>
<CamPosX>360</CamPosX>
</file>

<file path=customXml/item1044.xml><?xml version="1.0" encoding="utf-8"?>
<extrudness>0.2</extrudness>
</file>

<file path=customXml/item1045.xml><?xml version="1.0" encoding="utf-8"?>
<zdepth>2</zdepth>
</file>

<file path=customXml/item1046.xml><?xml version="1.0" encoding="utf-8"?>
<extrudness>0.2</extrudness>
</file>

<file path=customXml/item1047.xml><?xml version="1.0" encoding="utf-8"?>
<stereopairdata>/9j/4AAQSkZJRgABAQAAAQABAAD/2wBDAAEBAQEBAQEBAQEBAQEBAQEBAQEBAQEBAQEBAQEBAQEBAQEBAQICAQECAQEBAgICAgICAgICAQICAgICAgICAgL/2wBDAQEBAQEBAQEBAQECAQEBAgICAgICAgICAgICAgICAgICAgICAgICAgICAgICAgICAgICAgICAgICAgICAgICAgL/wAARCAXkCo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9D5/C9zbfY5ZZ7QpKWMa2ylXQA8veRtwJuMccDORUXi/wtHBpEckNrcbnWOW2QMkglYYDNvByAee+B1r6cl+HjbJESO4BLnbOkW9lZgCUdSD+6bksRk9xWddeDbxrCewmgjcxKzWj7WJhaUZYRh+SgGePbFAHwxpo1LTrh5reK5gmzI1zA0IkiZcsEWFhlhLjqOn5V7B4b1Ca6itlvI2SNijSoxdZIjuJPmDA+uPzr0B/AeoNMtyluhjQOxhwGMs0fEjSNgcHAGO2PrVnT/CU9zMrSWmyeSZdyQZETBQCNw/hbgA5wOMigDs9PVfssh3b8RstusUZyhUAruABODwST6Vo+HtDv9fa5S3e73JJG5WOFZYyznIxuwQwwO/b6Vuw6FcxacI4yYJ1jaJXgUMN0q4CzvjAXAPPOM9q0NEvZtAS5trPTbm3v5I0heeK4f7JdbgC7mMD5ZMjhh2oALO1ujLPazTuk+nT+U6eWfLfH8bQqCWJHXA4+teraNZXEk6C4KhAvmOd6DKrgiNgG3KmMYA54wRmuQ8Oafc2l1NqOpgym6kcR4BDiWZc8I2S4Vjgn3yK9PjtXGyZ4Yx5igOMkF4scE7evBx9AeaAL0twFQrERJLjbG6Rt5SDO0HDDn5e561x17pyyXrPfv8AuMllWEsHEqKSiqoHLNIQe/XPHFdvHBAMRofKMoRlCE52gdFD8g8mq97pmG3Ev5YZWKsA6SFi3zykfNG393HagDktMkuTBFNBcShI3lElpMqja4faASBhT9ferd/evFujnaYBYs5diIoFI5VSB82SexPTOfRLixgt42gDSQpIS0jRMdwZm5bcfvZ6Z9uvArg/E1862moWsN5EkqICv2l4vNa3jYDcH3cA44BGTjjJoA53xPFNqF5ayxy+Q1urRXPkuZUaAE7eQOWIJwPfAqumsGKDy0dUgjiKxh8RSeYBtZC0gBJ2AnAznOO1ecy+LIhPJYxq01zJhPMuZ2aFkBG8ptAy428dutPu777dG6IZUdFdgGdhIpHDGBVX5nPHzHjB65oA1Jtalu50kJQ243hpI8M+FO1V3Mc5ODyB1NTpqkpSK1mjEkd0Gt1BR2nhSRi0eZOC64B6cL2NcToIGozzTQ27WzWkchlM8heOURcb5IQMjI7YwOpOK2FhTcVIaYsxMv7xn8l/vK1vLFkAdMAnjPagDrI8SSbFt/LS0jwXKCPySqlUZyTgknHrwfWud1TVp45Wkcq0u4LiRlMhj4yQM/KucAjqw6ZrSjAmi+0y+fDiIR3XzEhjEcwxOAPnbaM9z2PPFZ+p2BnVHMpZr2NiZzEEIA5G3cAAAAMA8nB4oA5XU9Qmsz59qAl1cwPLLbB5SkqKQoURLGVVcZ5JGehqGCZjHbSpb7Y0DS3hjkAClwCYVTdlgRncAPyrN1SCVY5bMy3M1wyNHbupPnLGcHc3GDH1xz0JrBtvtlgklpJHFO01upi3xsjFmVw0jHdjKkc/pjigDtkvDCWME0NjbgkmNYzJchRyD8oO2Js8g8+ozXKap4njZ5okt2kuHmMLypGkcXlHA8xBgZXpv/XmulhtrZLO2dRblxGguVDEGaZV5kMrdQHHGOOua5e10m3vdWuGumUyQxvPCkAdpicFnDJGCgBIAIJ57cUAYUWkm6ulhuHE1vIGkk2yLt8sKW2QMchV3feHcj3rNkA06JrmOeSdZmC7V4G0OSF8pxxGAMEgc+9dEZxte9hsI7dzJJCY7cyFYc5DlgRw7ryQOBngVyTPcJqUVqPPlglRmhnaICOHDjbbEHGRlvvdBjrQBhz2UWt3qiS38iOSVo/tQEiRGRfmWGMdVIIwc8enFeqeG9Oh061l8wSy3BlVXQRRmONQh2yElTldp+Y9Dn1rBi0eY3DoCoYb5mgGP3rkAo0J+6DwASD3ya3fD9lq0dzdJfJPb20oRUjjb/SHBIO5ZHPEYPB256cUAep2No1xYrMShVnQEND5SrEw+SaPeRgjHy9fUdqluLNIrgh5kkQQhFCD95HsOS9xkbHYg9iTz0q9pVvBNaPBGCVVgEMxkALqhwysR8yqRyemfStOKwhuI2llBuZAUG+MosbxgjIyp4IAbrz0zQB414g0eF57S7IeCO3d43kdsS3MsuSXQIT5UQyOpHT6Vwmt6ky3UltFfbGlWKG3hjkZMAKfMIkORggcc8npXuPimx1MWl6trBG0Dx7USYKwSI9GGOS4bGAOCTkmvmO803Uor6e2vbCRrhyk0c+9wtuq9Hl2keWSpHBx04zQB6X4cv0tpobeGG6zIjPdXk10dnkrwqJvH7lmYt8wz05wMGtu4hW6l+2x3U8KORH5E2LiITliPJkaBSXVkGN5BGTyawbTSb5IbVlgH7+GNJ47dyZ54SBhS9wwVFL989sdevU29m4eRI7B02nyZJ9zv5YXAbMcZIlk3ZAK56dcUAakeoLbIm8ItzOY08lGUoWhA3MguCAMqeAOeOOa73TzHcrObyd4MpEoRAkbBdoJAOMzMynkLnGcfTkRpwla3V2BlWJUAl8rjy2DsqEnLTMvfpnqRXU2rSokblora2iYMi3LObrBOCVVYySfUgFTng+gB1X9qxKbSKDUpGeJRbRxCJYpmhkBXy3Hl5YqD94+tVYtBd2nlt5DBKpmQs8hmmkidsEY6A8n3H0qBUDXxlt5WMU8cZMqyh2DMgV2jUx/KwyD145xjt0llb27gSfaftNwi7BHGWLpsP8ArppIwUzzyud3fFAE2nIbKGOxgSORmjWJmChX3HON3r06/XJq8UuILaOZpSbdpnRrZgcTSrlQ5bH3UbrnjBzWNLL5VykR8tYwXeMKXChkALFplztYsx4JAOat/wBoSt5aAvNCF3iRlDRouDvjj2g5ySc9z2oAztTuYpmMyobdImVZplUMspAAeRVUFyjdM4wMZzWTdT2CQqtnP9pWVzKwR9sQ3DLRqSBuOV47e4qjruu28n2lJ0uLW3hLSNLbTbInG0gKQR+6AI4BwCcZ9/Lh4jsHZbYPeGNwrWt1Lg+YAxD7hHyGAJzwM9s5oA7jVN6WwlXzRcRPm4iBjkCQyZEEYVDmTgAkgNjPOOleaaxoeo3TxXsB8h4W+0D52t0dpEI8sIB12jdyMV6dp9klxZG5xb3sxQlNkrtJGigbWKp1IGeD09qx9WmS3spZZJmEkADIk2xBIeUREUd8EnB545x0oA8ZuvDc81+LzVC80P2YTGOeEiLy1xvOFX9424fLnnn8aw7XSLWTUAhhmhs4buM+a6t5kUbDBDkr/qsH5QOADXuGi+RrlsbS7uJJmi2jzIwY32OufszybCSFbjGAPeuos/Bto1xPcRiJC6kb3wmxVKqECKG+0k45OMe/WgDzWDwrZRBHhtReXAmTDNCCDblvkmEhAGcEYbp2zXdWWmwq0sSo8bKCuyFoWGSAAuScL1GAOeMdea6210WO3cuLiRIowryQn935kPRkTYpBDEZGCMY9K2X0xpwZYbRwoT7QGi2YLx4CRBCQXYjG7g46UAYFvpkccGy3jnN1axF388EBXcYIIUZIx/wEY68883faIAtvPKWVSZnSZ40CvNjJCqRkqHOCSc85Ht6ha2LSxFryFo3li2m3aRgFGdpUSLlgxPJz7VqW2kq8fkmFXWC3Y/M42gYLby/XkDoQKAPl++8O2i38s9zJLIYopb2KBokkFvKV2qEbPzqW5x1xn61keF/DdzZ3EtzFBHcxTXRkmlhjy0II8xpSOVLbyA2OT619H6h4e88hF8sWzYYny1hYOw5JugSJUwOFyPpUdz4c+zxQLYyJFhDF5UUEcO/zMBjLLvAkIGTnqc0AeXwxW91ACv8AomoiaaSQH5RcRxfceNScAFQSemfxqaytXMkbSxlt7oYd7KFaVjud4m3YiC7QPm5y3SutuvBaLMs73MhltoGRHTMjHzPuDYgJ2n5ux6Z+t228MuzxsGaMsVjbfnMigghFU58pyy55x6/QA4y60mW6upJ5badQpGZCdzxopyVdTxjoQ3p34q/9neOBAEOZC7RSbMRzFTkyhR0ccY7cZr0uTQZIxM1zG6ylWRZY2YK0W0KVUk7Wl4wwJ71XtvDzxKxdppoWQLDFIuJrfByCuOAhB5PTFAHm7W0128dpHJLcO0ZYNKVjJmYblYb8CU7lx8pOKsLZMwNt5PkTL/rHCu6NIVIdJTEC0TL1BGMeuevoS6TbWUMnlWrzOR57Rs8bSSupAUQPu/dRjtg5PPFQnTMPLeokpmYp5kADh45CAFikTGSP9ojB7mgDzj7GtqrTELiIOxlAWVVDDYDI8hyr+vfp6VkQ2WkXVpd3Uks8lyp2yTWskoiWNWBjKsT87AAZ2ggZxk5r1v8AsMTCXAijjlB81Ex+5kxl2USkCV8ZBX1PFVbTwnbmJrOO3M0b+Y8YfyGMmcbm2CULGwJz97I9KAKFlomi3dk0qJINV+zpcJLcS+bMjIo8oBZAN6MoORz1HetXRtB2k3ZZllwXkjWN4IWfO4GOIRfKpAGOmK6uLweI5rKcxzlEijGGmh8t4kUEgzbgMADhckj3zmuwttJtfObDvFblN20klWyoXarY+8CpyOtAHks76jaarbSomIyhkGcjEi8bSwAPI9q6jTLhZZke4jjhCMzhmmBZ2Y8MN5BOf7oHGO1dF/YdqLwvJL9oLuPJJR9yAYwh+UKOuOo49KunSZY52H2aGdGMZDyDym5OQsbxhiSoz94Ac4DegAmla5b2l8twIZpo4ZTK8UsnlxrKpyHj3HJQ4YMO+eOK7648fC8jidLWaBEkZlgilSWJAw25LFstGSGPTvzXluq6Pf2r+XFHFJ54Epd08p4UzkwbkfMh5HzYJ55qSDTtQZLeWQLGsu5AkU6MsaKwAScsQSrckfL2/GgDujc6g9sj20P2kXbyRMYI1zvYbgGK/MpCk4K5z17VLpOom1kSGZJFEbZKSSEpM5YKSxY5ZFYd+eTnocJpESSWVzAHNtewTBraNpTHHNGo5ETKcBskEMSPbqTXb2nhsajbRywrCNUS3P8AoF1LErSkYZjGzOFZJE7KS2cZA60AbVnqsq7C8sTn5DuZwIgWAO2MMew74xz1rp7bURcuwWdZEwiyRk5BUj5sHoOew6ZrzSdL2ApDPpVxZtG43tKhKgghdsjRkhMDgHOCB1OTXW2yKI9sKR4kXcqwnc2/gtnB+UZPGcd/wAOuM+FCzNlEdSY42KLGpOUxs5ORwSeKsPdKqSlGJUMCEkHztu+Y7D3UEYB77q5OWSdEic7jKMDe2d8W4nB9G6/xdKs216U4BErR5JZ1JJdsFicnBJyeBxQBqyOkscxdmLTFG+VhiFehSXPVcAEdeBSNqQiDo0iMzQC3j3vjyYWYscN6dcd6jZp5A7mMReaEQEAqjEjI3KT8wx+VU49KJJRgwkIdpNwVo3x91UyflHTr9R7AGjpYkkugIYz9lQksN/8ArOnQucg9MfQ9a6oBgxdQVRt0apkbkwejHP3cHj8aybXT1ihO2eQSSRJtDYG046KenA988VqwxOwUYkbaAHP3jIQT0wDk4x06ZoAYI5FjMit5ZVm25jyjZ55yPl5J5OBTFlJYu5yBjCELuZsndgKemfy71YZXKyqx2qR3Vg6qeibT7nOfY+tZ06qrJKzSSTRIFYLwHQ/dbCDHTPvQBfidxMzKrZCEBcFsseo46cA89PSnxTliZEL7GJLRuAihjjJ+fDdepx64qluaOUvE0sYZF+dSpb5jjDAtgYH/AOrNSrNlgihGjkYgyKGbDYz82B8p3Z9h2PNAGkyJjL42qVkEasSmAMsfm6j19PxxWPeXZNzi3SLbI3DqzoIj1A8srhuMcjipHuTPH5LsysrFYwF/dtHna3zLyNw5z2xS21u0TCWGGPYsjDy23MFCAA5Z8ZOc9PSgC5BGZ4wZXxInJOAAx6nDAkqMjv61bSPygpiJLsGztfOfZt+MjGPy4qe3WN1O5MOwPEaEqME8Z24JHf8ATvT3j4yqnDYDEIwYEDBPTp6d6AII4/LG7KwtJuJaJHUlgeQzkAHt0z93vV5fNVQzujKU+VlKkEDPBKkgHtg85FU1RQQNsjgEZdmPBGcAK3HOTyP6VYeTcRGvPO8gKBhum3Cj2HPTjr1oArvGrA+YoBb7iYzJ0Kg/oeM9/wATllGi3hjL5jcICSpEZyGTccdTn8q2Z5GeWNHgdV2iUuGjCgjOFABz1WoJkQlSYyzg5bD7kGfqePwx146UAZUURVkkjRWjD7dsjK7rtPzZCEnHT3rXi+YSM5KAsvlxhW2lRntjg5657n25iG1GKx5TKh2BjITkddxGec/rx61OqMmeVSPJJVSXy3ck4yO35UAOlRFTKnJbBBAbAcHkZIGM8e3FKqBgC+WLHBBA2gnnqOnX26dasxkMg/hAyAdp5PfnHrUJkOGAOdrZK7SDgA89Pu5x+RoAc7AxjbgKDuHOTg43HBOR0qRpdm5iiOCPlVlO5eOGIPUfyFVFb93jYASMAAFmJHHJUYHtzUuM7QwPAztbLSE8csVHAGe+OB0oAELFdzMEDEsMKRweeRjIpNzDcqYYt8rOOTt9vwJ/PtT44Q7HaksjkEno6qMnHCk1rHRb63t/tRjUoylhtZCwAB6pvyDnOeP0GaAMLy4oZBhdokjKkn+JxjHA56AdutQliqj94PnwDn3yAMY4P+B9Kjup7hLiMCDfGVctNuUeVMD8iBCcncNvIGPcd0VvMKIipv3AyBxtww68tgYyG/P3oAUxJHJ8vJJyeQ2CR1yPwz6VMsSbsuVDEHY3WRd2CdrDOM4HWq3mtHJOki5Ab5SFOeOgUAc8fzqNpGR1Vl4JDoxIGWJztOW+Ugjv/wDWoAuRpFGVjiVY90jO5HG8nOWPqxxz6091mARQ2SDuJOF4VuFBY85x+naq/mxk5kCl84VQ4JyAMHg+pq5ENzMJGBUAYjDAFfQ7sgEZHr2oAesZeTcT8wxlcHGWxgDtwx6+/JqzdQ3FvsLR5iYbx5ZjdgSeScPxg5GKjjEqqflygIZRwcgfe5z0yP8APFTSS/MpDNycsTlkxjgbQOxzn3GaAK0gPlqwcu4OPLO3IHA4IOMcD1qWOFSDsyrIgdwwPPGWBPbnj8uaRkVlM2V3xfN8udpJ/wDrk9u/rVaaUM6NvZJFU5KnbG+dxAkBPzDGOnoKAGTIZNyRgqzD7xGAu3+ID028++fpWbPapOI1vGacwjdFcwsY5EGM7TkjIycd8fSr0MkoyzEbt21jIQwUMu1cKpPy4xgY7dMU3Ei48zawUNgKrIpBIIB3ADOB+vpQAy0toIIWNvGkW5vNZ8yAyOwyd20Y3ZJz065q2EEURH3nfY65bcS4wWGSfQVWjngXcu/Dcfu+dqn0yM85z+Zoa5DOowo2FcOv3ex28dW68d8UASRRh5A4RvMLNuOCTkHrwOnStAJJ8wd3yQDuXy9oAJ6byD69u3eo45JEKyR8FgVOVYZTOGbGBggk8dT703znYsoGQink8FgCSOCeOv60AXA7bNu1yiZG44LHBOSApOen1/rXLSIJHIjK9fnGCExg7lxyM+34UJKQhYeYGRFKovQ4GT+OR39KrzzCQqxUgEBmBYAlDndkEjvmgCpcTEq6+S0wKEoYyMAnlOCc9Cfx+lS28Vw0C+Y/l/L5iqxBIcEhVz0JJ6465zzTQ6RSZiDfO3lEqwOVYHkL1GOO3r61LuLxlHJI3ARY+Zj85BJx0GDxnHSgCFbjYzkkM6/LISCoWRjwoyPmHTkZHNKtwjZEoUkKUwvIGcZO8cKemMnP14qrcRBpZBHl5d6gqCdrDduJwO6jj19M1DK0UTMA6+acbEUMUOT1lAHr/LnvQBqq4YAp9xCMKSV5xndkjkHtg96kkbzFZnjySqjjgbccDBx2GePX6VRtpd0qBlJVlU7TgbcAZPP8Pt1AIrSlkJYAhdpxlgy8Dj364Hp2oAqBQOIy0bYUHcMoVbAJHB74z/KoZjMA6sFZM7VC/KMbtxbDfXPA5zU8sMTAkPIZEKtsQgqVzngA4H48npUMryMhOCFdmAAViVXPyksowpxnrQBWeDd5m0h2CNwSqN5ZztADHrgDj+tVGs4rdQynylbY204ZiQPMyoXJyTkY/PHWrhd4Iw0QWR8gNMWVzEGO75grc8Z4HY84rJvZ7lGidTEwU8FfmCjcw+ZRzyT07ZwaANMSyEBlVUT5pHR8Og3M6jaM5yT146k9qSMTAySmJBGGcJmThznnAJwBknr61lC7maQLKMSCZUkhj+b5BGMOFQ8Ak56Z+b1rVkZzGS0UiIo3KGUgby2AQpGSCRnOMetAFWS4EWxQjK5kIOCCqAhgfmI5O4+nUelQS3ijIId/LAz05JA7Z5GSfzqjcPNcXIhBgULw+RJGwweeWABOfSnvbxRyRIkiuxZG2BmbcpAdvm6EYJ75BFAFa5STapaIyRT/AHJQzDYwI2qFHIJ559R61BFB5YVVREdQ5ZmJlZvmOfu9Oc9s/WtxfPRnjJj8hTmMMyYGcnjB9agmjhii89SC/mBpmByeeiBRyw7cA5xQBmwOAlwoz5m0cKquhBYtkDqgxgncMDPrVAsyXEbQwRO7yERuVAWMkAMWZTt5YMevTrWrGQtwSqbRuLfdO6TzcsFbjmL5uR97PbIpjIEuNriMORukWEOACwBQKm35ONvvxQBpaTqF9bfabNJZBHcRuZ4QQUdkXadh3EDkEZ77fpW2rW1vGkhVgzInmcklWKg4PJ5+nrWfajLxkth9u58ph1P8ClFGQCpHPQitb7PNNhAEaIkHOMnJySvpwc8ew4oAiRyxZiOXUkcH5VyQvOOOAPz6VN5CG3VpArgFWTeCSjHB+ULk5yfoatMgRETGFMimRQrEkKCp5A+XgNwe5quS8QkxmXBO1QCRsblR7YUgc4/rQBlzWzqd4YsilWMYU5bcAxBOOAM4wemPwrMaySScv5ZjLL80ZyQSVyGLLxnGO+ex9K3RvZxICy5ZUIDLtZio+UDPGBgc+n4VSkklllmVV220CGNQSN8zPhpGzn5dshYc4yF446gAkclvDI0YVGOyLb1B6LvAHQ9fx/Gqt55b7IG3iIFA7KQPn6EN3K7SOgPX2qXzDNFBFHIuQsjsQQxcxEqFIGSMAY5Az2zTWSKZSrgiUFWliIZdgwNp3FQGBXBOCcE4ODkAApzG1jmMVlG8bxCIvKjZhkRcsCqHlTtK7gR1zxiteyhtZYd9y7pCiExqMtiZlKEYUEgZG7OP4uuarW9ngFoTt2PvOSC0gzkLjGSDnjtgdaZdxOok2eVHFG6NIHdldjIqttEY5PLEcDoKAKYH2YSnzXVWfZFMY9+ccAnAJBI9cdahmvVUxxG5STrvYkK+Tzhl4Knn0Hr3qOK4jYzLJFIkceTw4MElzz5UYZz8mUC5JIGSeRWHDDcSzXBkuII3iLyyRvMsTlcltoLLhwBjBUnNAHTtOixs/nM3AYKrcBgAo4HqBmpYrkOyTEsJVRWEhOQm5jGwIH3uB1HrXDSapCUkkV9iR53ZcuGEe0NhgPcdu/HNX7XX4bkmMKkamJ4N3mJtPcMrg4ZvM3DrwRg80Adxb3qTTsynjeY8gHBK5XJ4+XJHf1rWjnUny+eRl8Kzbfn2AnaPUD864jTAsAjaQn96pLRiRctIDgY+b5SVAI9c5rqIpY4yrJGMzMqTSu7ZjUL8i7RnB3jGBzxnGKANdbWNS8btmQoCFPOAGLfhwRVdoOCAAcs5UgYIBYnJNSQhizFo2EmwqFJwevJw/OCMEex44p7jjALqSArBCDsIAB+6fr09aAGW2IwwciWTeFQYxsQj5iwIHGT/AFrMvbOFrWUlTJLbyeZDGpUuz+YZQAN3Q7gPYHnFXdrCdI1ALSAEBg2/CjByQMDofwqaaEpIfmw54iypCkYG/JwTnfkcj8cYoAyRHLHHHKQYpHcTGFghKllB8nO4gYzxn06kVky3Ii3b3xHPO6kblDQGMlwDGpyd0m4DHUe3J6NoxKwRjuQKyShQ5YsxLbwxXqNxH4cZzWbc6YhWMAl9shJURoGCrnaQzHLHbjt1+nIBWjKSiSS4U5k2vuwdy5O1VAHPUAHA/SpUZY5UbY6+XJsMI6NGRy0nqMngdcDikXdbucRbdinIm+cOmMoUCng7iR2PFQWt0lw9x5Dh5chbhCcyI5UHG0nIGMY9sUAXookdpW8yNI42cgIp2jeS2Bx8xweccZzVi1MWwRu6qDKWzndn5u4HTt1rDeNwzwmNwjncJt7AKMAspC9Tkn29eau28lvFsECoqgnczFmDEEhmz353Y+mKAOjDxyERgDIBKns4yTnIHBx6ntSNOFwAR8pbIz2XJY/kPf8AOoPNWVY41Cokp2+aDgK3PAHXqD+dYd7afYriR/tyvG6AhV3MbfJIZWAB3ZAyCAQN+OuaAOiN+gKkBtuMjKsVOFzkALzx+o9jUUmouxjwsa+cBhjtZGjjL+YpXJIyCM5wflrkbjUZYAGjEjlDtjddxRY2jXBIOASc5xnjvg8VD/aErG3IhaWMkiZt8K+SrIobK78MC3Hy56/hQB6Ha3BIHAZVjTDorMzOFUZ98gZ9s4q+SJEYyFUkCLtyAZCWOcEjuCfwGCeK4yynErKYsRxgKHDSMRkKBhiOAxI/WuhjumMRkLgRqrbEAUypIQS5YMATujAwccbvTFAFu4c5IUli0QXJ5BKqVOD0IyvBHHFZjPNDJDJDL5LoCQ4UnDcjbINuTz0IyK1EuUeJHeIgSIBArFS8akYG8r0OQfyznmopIgSwJUs3bIHTpyW47UAUIleZ2klIErZdgPu7s449MgAn3NXQWCFMN8wKg9RkHJbPf5sj8arRtHDvaQhlwQQWAPJ28AnnnP8AOo2uEyEUsvUoHOQAC2dh7c+vp6UAOMzmTa+5nVcMF+XHpgHocAE/Wsm7nZGKbeo3EHAfYz7AefvHdxgc8Vou+zJPVur5DSn/AHipPAwce2KqNE0kmdodFj24kBDgg7gFZsDkk+3NAGR5N/JI0loHeOIMjRKyI6M3ysG3sPfn0HektkkYbWRZVVHJ3yfP5iFslmVscAevb8K0FilRhIFYYB3JJKgYOzMfvRsRJwQRntxTDbuFkkQkHYC4G3kKd3GzqSWIx16EjvQAW0rORtVSYomAKtlHLNlwNxyCEIGCM/LxnitdFKEHaFcj5JFJbKkAjgdySPT+dYtq8UVqXjjcyySs7RkMfK3LgSE4xtyMEZz7d63baQhEba0h2hdvHXqSW9CST+OOtACuTGoRgxJDEE8kvk88e2P/ANdJFGCpTcMMAVZgeCPvKeOvWpWdfMLsozGAAM5LFlGfxBz+VQqzI5BJIO5gqAZGefmJ6nJoAjkgaRJgBgjaM4BXOVYFcHkf407DbN7BWdTu8xQVGEHyrhzz8w7Z61YIYncfkUcBVZMMpUc8MSBnP4g/WoWbKsfm+UYCsMq2Tj8OeB24oAzJ5UhUyEbVkcM5b5jv28jC55/oayQUnZpSSUO5AWDNhXYhcKR03c4GcYxSXzzGTypIykSs5BzgO5GVA75xx+BPNZzXjm5tLWCBUs/JKyncRKblnKqgwegODnjg9aAOjt2iiHlblOWCooG3jjooHPOa1GjVYgcLtBILHdwSoIGQMHqf881zf2a6jfy54ovtEeAjRkN+7yVBLDO4nnJBPP0rdhQqrBjuaXa5UlmU4GMuD0bCjpQBbwuQQsZ6AHblcgds5x06/lWVeXDBXAA3dI1jG0MxIXDbsZH444q+0jlwgVjHIu15MLlNuckgHIPYYHSqN3HGxQFSWkDxkj+Erna2V6En8eMGgDnPsV3d7nQqFgQyOSynD5P7tFJyeQe2Mg89au2M0hSEuGMhd13lWJCYwBsVSSMj0xx1qd4fJESxxu3nEq8kWWJKn5NxHHDhjx6VegiClVmeUKgJZkjfzdxBztbGNpPXnjP4UAU5lAZTsYxyko6HbkHGNyYPHY4/rV22trWG18sZdyTvlcbmIySq428jp/Kmw7WG4gtGJGxIPvEA4JIJ5apyyBAnKqRlSVIk55BbPTt1xxz0oASJXLiSQeXHuC/uvl3MDhFkH8RIAHpz161elgfajhMHAAXIyc8dR3xVCOTAMbEOwZfL5UnJIwSc8HGP/wBfFbMYJjYsylVeMhywHbJ+U4Pf0oAjhtkR5ZCCTjaIznyxzjn1b8/rV8jy1woDKdpBYEnaww2SB9en+OHxnduztZS/QFSBgDuOGBGDxnGat5SUlUYKuzCKQwPXJB465zz06UAVZQgyGUgEk7gCRg9AABnHPP1pI2jCbycRueC2QSB0AUjk53ds1JMTggY3jAbPYjqRx9Kz3kZFYvgIpwSQSAc4+QDp1OPegC+FWVHKghlbdvKkfocZHT8qZIvmldq5JKhjjby2Av3gOCQevSrNu1v9lBfzGm+cbcgEHGU5PDf/AKulV5bhcny+kir8xBXEi8bcsOo/LI4oAhktbeX5Jm8qSJvlaLOTgH5ZccN3zj2p5MafJvUoAHQqFPPTbnuevPH1pAkJdgk7ksASWUbN/U7cjletVXiMXLhXXu2SB65xu9PTNAE8jGaMhSVjViX2AEr0xkZ5Gc8jjnPFcvKjXE8yiV5FjVFiZuqnnkepyfpXRyq4TZGv3/m2qSAykH5mfGfw9qrIsMbq4iAmfhlVcAjJO4e3P6E0Ac/BYvZyMskjGVSJWl5BIbGFbtn8enWtyASO6yyP8wIUZz8w67iG47n8unc07smR9hcBpThSP4cZ+TAHUE9vxqSGVtscQBlcMSZesatxwfbr7daANxQGYkIXBUAEAKCByzED7pGT+XFVmlVTvKHJ3EyODk7eCUIzgAH2qmt1fRRybVQswYxgNGBIB94pub6+nSs03Tyc+S5IOCQzqEzgtuJUdCOvvxQBv+bGqFzOxViGwvLZwCVIUZXjj0/Oqj3kQViAEDNhWGd5z3YgYDfj/Ks2CUqJnLhd6jEZJSRueSocAtwM9MVR1CeS3Tyo5fKy+W81QQy8kRggnnAI7c/jQB0KXShgQds4UESkjBj4HOM546fXpWkkrvEXMw3wDAiAP7wueTnGOMjr/OuMieYsPKgiMTqJJDKzeZHtxiNE7E9e4zwa1LFpoZZBMfkILMpfd5fcKCCckZPAye1AG2gCSIrv1QESsdyHIyEwuTu7c/3ac17HlbbHkoCzupBWQOxI3JuAwuSMfU1zs984uISm2MufLR+DtjDYZmRuCQD14OPpXV2+lorES39pcS3CKgJJdkDAkhWAIBA/UZ4NAGZNcSrJEkUiNtZgxcEybR0LnGN/r1qpLcCdyJVDPBuRlBGdyjL5A5GASex4/Cti8tNOsVEYaQmA+YZwcqxU42kjOAcjsOMY6Vz8txFPfGe2hS2jkjBkc/M008mVf7oO0lccHt6c0AIXUzFYjujlUhg54iKA5IH1z+VV5bpEVYHEsgmYwgR7B5aAfMw3HJx+ZJFbMP7yNVI8t03FgEQt3yOCSRwORxz1rNuGZ3w6q4GZFlwqtGrEDKsnXnHrnNAGE9wkaYhVlRGKhJRg4BwTtx97HUYzwa07WVGWZVLlVAiDqrbHEnzPIo2/KFOffjiqz2X+kAAtMqPG7KpAYFR0QtgFmH3zn1xzwb1vA1mTIyPDGcE43SAZOcBTnJ9MZHOKAJUkbyo5ZSu1XZQ+QzfKSM+WvzDn2681nXumW19IJLgzMsYRpo4XeHzVUjy1uMgLJHkZC5J+XkcVtzwx3FrLLHCrzBeJHfyFYb+hXIw/qOoz0JxU6WDywEiGUIycrGSxV4zhjk8gA9m59R6AEHmSwwLJCTmHEahsKhjGFLBcjC47dauPcQOluIy0ks0refggqNsGxioHO0ODweRkVQKSeSYnLNIoeNowDuAHA3E9CevJyapNBJbGQxfdhwC65yGc4YH2znmgDQeWBLuVhIvloUywDArxhWII64x71YW4BVQJFZhhTuBViv8ACxHY4rDurYrucuSJDuB3ZPmKcZJHXDdR+lPty4MyTAiTavzHC/dIyQMjA+bgcce1AHQOP9Ud6rwxfgvtGQBlD3z29KQtIFG8hsACP7vzHHzEDjGB6/hxVBWLxs0SF3w0eC6jHPDAsQCpAJ71G5lHkrPKFjg/ek5PRz8n154yPXn1oA3rcXBVmCxmJQVVnKhozxgKc8459+SeoqvdFnMYm8oy7QizAfMVAAG8H/lpgcn1NOhKuAQ3mNt/1ak7UwDls55cd+2V6+kkLxkTYRSoXYzyg7w/QMuBxk9O/agDJcuJhuIU2xUQsGB3HqEIPOcAZ7Z6VWuts1yJGLbHVWmCsQxkOGCqg9G65xnAq6beOGbaztLuk8x2bJaP+F9u4HgNUIhK3AjQNuBl8x2ViPKDHYMgYJxjp3HfFAEZtbl2jkLK0abyEk4GQCN4UH/WHH0z7VPHaS3OJJmaZVi+RGHQnaQH+XBOOvb0rRtkVgqsSoREky5JDFkywAH+ePWtdSfsskKFGafaykqUHlxgEopAOBgAZIBoA5WeGwk83fCkLwshdwCASUIyRjkBvTj09mLbh4zhsrLGsZ/djLkEbSuOeMdccgdeauz/AL64ZFiHlyBQUZUIQA8IWJyccDPsD1p+8QyBI02vEBk4yjYADqo6cAH046cUAV0gMMiiWYNG7ESSFVQbS5TcFX5gPLCnp0PrUgVJndGDuGOBIx+VVThMZGTx+h6CnzvC0PmKB9oJLAhtyiItwpVSMOAQD39qIRIZI1JzkDaqg8KRkbiBgHGOuPegCOSFMjA3NnDYOMEH5mwenf8AOoXiUEqhcZkX5t7gHaoXcOwGQcfn6V0FwmNoCwpkDO1QWB2jO4gYJyD+NQLBExyfvMdgBB+9nG76k0AQW0BWJmMTSMvyh+uDwP8AgXfkVDNA7yRu2VwzAcEH5QUkC5GchuPwzgitCKdrJnt5NzAsxDqQQi5+UHH3uAMVeyt5EhZlDqGmZyuAhVApU9zuJJOPTuaAOaFsF3oU+XanLYJdlwCQc/LzzWhFCC8ayxx+TkFhIwyh6rnDcjOMY5q3bRl8gsu1T98DGR2Jz9fSpBaOPMy0bxhlaMjJJ6nbj6dfX8aAJXt4YpHdWB2jIB3BW3YLJGNv3ePrj8qx5LV7iS4mXAVvuqAARyPlw2MYBHXriteaOTKM+ACu6MfKTHwCScH5gAQPbHSs551Td+8iZwRuxkFic8hVHUnP54oArC2hcLjG4KA4DB/mUcglSQDgH86yb23LZJTYFhIGQZFLZ44I4PT/ABrporkJGAUYgu2QTs3ZGMKyqSASRj2qk+yUDeXOz5do6/L2BP3iAPXNAHm13ps9xI0HlqI5irGd4lLR424CtnKjpx9Per0Wk2yxGGdCgBz5pXBZRwDkepB/Dp3rtfI+bLAbABkc7hu5Ab3x196bPDbxKUKfIwG4k72BZmOMEccsvSgDzaTS7R2KiRktv3hadk2xqsZxkqfv/Ljtz19KytS0NFuEgmlgnjlthcWzRRqoeJ1+UnkbSNpyD6+ld9FZCZ/KyJY44mfY3yr5bEh+nYKpBOe3ArNa2X7QPs9uJkCmN954VCzMojOcqoJH+FAHBJo87tsSKMfNtVQ5LIF6KCDgHjp+FNl0aWScfJIJrdHYJuxbsGGCVk6K4YgkDAJzXpUVmysVSPzAxyQRsw5bDKGHYZOOnGK0rjRIikEjON/VF+YRgsAdjqB8/P8AnNAHzfdeG3MqJKz3MiPIqAEhY/OYHzQMcYAI5wPl9Kln0fUr1m0awlDsgBRUX91KzZVnfaRngYxnqK92n0NGYMVSOQ4SR1AG5cjggZCLkdu3b0wo9E8vWbYWztZ7Z1Ek4HBiAYsQQTuHYegPfsAfJ/inRpdOF5FdQ3M17GFUQykNEJVGBgAjI2YPGe3cV5ZdaC+oIkdyn2aUKrLFt2xhjyGZg3zcdfQGv0e1/wAH+G9YiBvpyNUVHjgmidSrSDOyRzt5yVxzzz1rxS58IKk6WV1EHitTLKhCxlknZWCRmRFO9CeTk45P0oA+M9Q8KJIslvawRbbiSLzrgk+ZCUwsnknJwSwbrnrkdRV678KTW2mSLZCWO5Nt5QvrgBGaJ8CQhSf3pAxweDnr0x9RQ+EYywSWzt1BdiQVXLEtuYsBnaw5x2x6duj0/wAC3uqpeWVjYLcmCJSrqqthWJJUiRuR1zgfw+lAH55p4MiWZNl7cMscqrOJHkha6uMbsRRL/wAsgdpHueM16pb6FfapFbxXIjIiG1xFHsVUiXCgKWLeYQDk7cZ9q981HwDZWk0sVxYCCWCYKGbcXWQHez724ChjjjPXgVSudBt4rSU2yn7dIDGN5ZFEIJ3EPnIJwB68/SgDxOfTvMAt2UbLePKxzbYY1dWwIzApO5iAMnPP6VJAQyqiQ4eOHa4XdGpct/d29iD29ea6XUbK7tFEIgjM1zONpVXmA2HBUKV+Zj3wecdM9Y9M0i6vL3DRNbsflkeTeqMAemCPk6HjHbvQBxGpz3VlZSOjFMCSQRRPuWJYAWLSBQSCTjrjqcV5Z/wluqy3sKvJ9g8xkEnlFpvtTuQFePEZCDGAc4/w+rrnwbDeQzqkK3l+qGOTapjAiY4AVMYmYf7XXI7VyNz8NzFGT5MFyhkZYreCFI/IVAGdXkzkMc9hxQB5da3M0008og82UL+9mEjJHkAlWZRlGlIAx71v2ly1vFDA5djcuZktonSQssx2ktMCTx1PPGOldND4Sd1a3ERWGKLa0KlECorAKJWVsmUZbBxgj3q9J4dNuctaNFIsPlxl1MaCEj5BEw6SEkcnHX8aAOVn1D7Gkj24MMOczRSHJcL/AKwrySfmI9D7dajOsQ6jaIkVwyLJOplM7iISW5++RMeVHrnnjoeK0dT8Ly3Nu8HnOJZ3BLMGYB42yAG/55EDkdc81nW/g54WZJ5hM5C+XJA7GJA3QmBkwevp264OaAOB8X+ayvIZJjaTIUtyYjIihQQj+YB0yDge1cHpMGo22pRC4aQRomy7UktDtm+WKSBlzlyfTv6c19HXHhhLpStxIscMcDAtkiJwi5TEZAAY4/M1xc+nPazafawLbLarfi3bdgv5MO1hIHIwVyT3HcUAXrVYvKuvKtlg8yE3CE8OWRhJtWNiNxLDPHGAceg5zU9QEMZb5VYxT7iXAm3SD94TJuH7wDG0+xrpb4KrTSStLLcRF4d6L+6CBhHbKFA+Q8jJAPHNebeINEmu5wJJpZLcOGmihYlBkfvZGm7IBjdj06UASPd31xapNGXBmAa2jhBaZkiO0vNIDyGOPr16VWsopmltp5y0rK4eGRmOVKkC6VwRgBmAAzjpVeaK6sLWA28jvFeIsDrkxtFFEPKWNXH+qd3OQR3Bo8PT/aIIEvZZIxDdAnzgVNuxbyXilTH785O71xzmgD0G1v7WztrrdGIJwkTQHZtlZ1mypY5z84HGBV2a3e/WaxndWR7iG5ae33M9sSB5kEi7soduSee34VX0zTYtRkufNdX+yFHVxhmhRDiNlJ5l56AjoeleleEfC1pFqt8EuJp5L+KGeQzoqDziMsT/AHUHBx7UAebXsl5b6LFZtDP5trKY3Z4yyLGZxL5iAfM8m3C789yPrhaDe3MkPnzpNHLK7KQAFZ488TEEjavlZO7096+i7nQo7eJpREZmEc1usczD5XbhpWyOn/PI9s8gdK4WHwrdX9zMLe3PlymWIPGgCRRxsY5Vx1aURjOcYHpk0AZ9pLdzx3F1AkkcpSNLdSm8sWOwOdhABVsb+QfzzXU6bp8EsSobhkUJF9rJUxSLLtttzO2MLGSjE5x05HNdba6bp1hpG2zjugkU0xuLWRU8qaUxiKaVZXw10j/eYKRj0FZptlh+0+YfKV4ZhG6hnWSKcYRHUDbG4znOWoAZcafJbsy21zBdoI9wFyE3Sv2nQt/rJv8AdBrj9QR7eGM4Z7mAyyWssBDW80jRiP7NKQvzReZxxn+Zq/PqjabNKDZAxI0isZZBJPKkQzKdpbKhcZ+XHXvVfS9UstQhubad47KUeUba3+Y4ktoTdSAlh+73eoJB9aAMaRraK4gbfFFJ5FzNJA2NjWfmb58563LE7F+nHFbFraW0tveyaYzfZmRVkuIACiTMwVUjRuCd3UjPviub1nQzfXVq8jiNFKgFDiV5GmypLA4KKB83rjius0aOG0mGlm6TZDG0cjDc5aSWQS7ooVAzsjwTnp9aAMCXTrmZf31y6Sxzvbjy4iGcB/LmeVlGCBGM8Zz2FVYLWHRJYbWO6+yywKrG2Eh8shsgeVkY6E9SOnT16S9ureN7KBUdbhEkEMaSfM7RKHLuD9wMgzzj0PWvP1+3XeoanczBQ8MUNzAsiCM3O4fdi3E4Xp7Ad6AOkR4xOGkuizsGjlmRVeNfNh2oREThJy3Y9O5FbOnXN5fJtnjkiDQr5zoFkY3RxtKsTgRn64x39M2x0ZEiE06+Wk0waeLBytzH/wAfLKSOFIxjtzXa2UCrBeQCErIXijg88l0dR/yzUoo+fnqcDOOcCgDl5NUk0lrqDa9y+0STXBUH7MJ5sCSKMcGUDd0z6iotK1a7t3S5hYTyHKwxqjGOQCUuySjdnAU7/ZxknGa34vB9zrFxI6BtkiIJjI4XyhHMWby1Rum38+npXZWvhjTrax3FoTqVuro6Rsm2Qtwsg3lgCxPz8g8cD1AMK4ie7tEvZUhWdw7LNAyhtzdBOpYHGPzzz2zRi0SW8ieeNoomknbCy4j3J/dyOi898A4rsCh8kJNA088RVmSKPYFd1B8g7ExJDt5yTj16iqV1t09QlneqYdU2Oq3EZaSFkbE0ahhkxqwHTPXvQB5vD4ZsrW+lJjWK5gTMhzlbjHWMyH7uCOfyrpfsrWrkxxOBdxRROY28yNEIyY1IyEdgP1rrV0f7RJPFIHEkkK3MxKrmV0xujzjgk9cUsQijjezhgeKGcxOoQfOHjGXCY+7jA6/TNAHG3Oi3xja4toGgMcYkmiRmykTjAZ9v+szGQc+hrQ0eJmkYrw4WNvLkUNKcfLG3mMBnJwPWutLPb6WHuFnSWWTydrlS0gdyiphSAdqY/XvXJXOn6hb34T5popXEsckSPhRuzGZWz/rCx4HIoA3rPS5WWSS5hC28hUvE52F5GOFIjHT5h64FX1gcHz44tpgbDJvA3gjcIcN/yzDHj35qzG0pK73dtsJQo3XJzGJDjsrZP41eSyeT5JI5DC7o7FwUJBGRzjkH0/SgDK1W8uYobZGZ4nuVVIQi5jSP+FWZT1B6+w59pTPcF2glnjmlEQDvEsjo8/8AGSVJG3r+dbB0+GeXyUB/dqxAL7ioC+jdAePWrFrp6abEiRxoXMEshM7hwpYn5uOm3OO/T8aAPN795oXvI7ltkUYU2sUOx5J93JcswymD2H0yKy47SPVVh85i0nnKbgeUEMCxEbWjfuxA5H+1XdXZtZBmRYWkVgCI4s7wo3hpJcfu/lA4HHzVFEYDMskMCpbzOPtckaFliJ+4AvQDkcDPvzQBjPYGxDSJbK5ug6HefMVoWGU3ALlW9+3ftWFHazRyGAyKhZmRYQhYrvw/ms4z0x3x1r0CZIRIPLuJWilQAbFzIuSoK7GOQpyd3HUelMm0+ImARqpMjgFgCkrxqCFMi4+8Op+tAHns9hdlWaAvcYyh2Rkopcn5ZHAwCWI79PyrN1Xwtq12th5cI/dk+eiuSULLnMIU/d54/wA4+gNF8OFipGf3gO/BxHIcf8tIgCHYnJyfXtXYxeHoYLVfJtlZRlsOpyqKwyDKRhzvz36HGfUA+T9P8KazAsLtcSxbJ45IEMJnZpDlXLNjMMYTGe3p7e7eH9KurW3gF/IJCi7wuAQHY5XJVznhc9+vvXZSaXbq5PkmPdhmMYKhjwQo4IXkjPtSyWUSxqItwkXKkqDtLyAFRtKjIBGD2xQAmmBVuWMzQLGrkq6IoHzH5gMnIPP69uK3/KUyEKQImUnOAF2ZGUOepK5Hcn1rkre3uyCJ2jVoZMCPYQSSDjJHAyME8110NxbTWagxh5lyGKN8hUD5tgyOdoOM+v40AR3FpDGke1UVQhwEO3PmNgDg8gD+tY1yFRWjY5WNSioBkjdnGcH1P6e9Wbq5to7eR3WdY1TMavtBIVxyOeeVH51xWreKbQeU0cfliZf3xVv3jzt8kbgP/Bt9O4/GgDO8QXtorsvlbnb93NIr7coFKjanAVh657fnxSvawq080bFWlym8/cUEbVYrnGev41hya5HrF/dQeUoijBCPGGIWSOTEwmbfgvtzgAnrjpzUGt65E8M0Kx7BAg8wngOsa/u+meSVA9aANnWdb2abOYJ96rH5du7K7SANy+Dt5jAyMD1ryy4le6S1eKWW4ibat1vG145GZT5cZTkrud+Dnue9Unm1q7spkjhkayuSBCC7LJbuxJK/N/yzIz74rR0uyi06CKYS3CBWBeJn4WRGHmb3J5Xdx+NAGqbKE2MMassMLMXV42+Z/nCMGHYbsg8d6x9UuU0q1nuYIbbNzGY0YR5khMaE7wvQuduQO/Aro5biwntobW1FuhmExRS2+eRmkDBkB6R7/wBOazh4ZkvHSVg8zLb2+Asm6JI1c+ZKVP3eOOmec4oA8/u763ks9JjNwFa7Zoo7oAZQBGG24brs85goIwq59K6FfD8Udqt9aRR72jglSNSJXlJV0mLAdAOSD9MdqtXfw+gtZ5ZstuZmdTLxamGRg6mNM4PQ5PHT8avXF3b6cFmTbIfs8Md0igrE6xkMo5PdUbGDzigClYFYz5F0ivNJP+6gWYyRsAMZYZ+Tkjg+ntXTQ/Ynt9kUwKNIEkGczQyA4IVOhUEnn29K8YuvESaY8rW1pteGOadpEdnjYB95kky2UAyBk8V23hjXH1iWS7lSG1NzAgcBCtvggKjgkY5Zh065PNAGtZaFqCT3rQySzR3BRgBGqkLG+4xsSDtVwME9g2a7RdFtriKGJ4oIPtDxKJGZW8tlCysTk8fvFHXv+ddLp2nxHM9z9rjt5kie2MYVWlaQBDHGA3zJg7ueo6ZqS+tFtLWS7EcH2aOZbbE55l847PNhXHMqFtxHQkYoA4a70e4+03GI7d98qQ280cQ+07GQhBHjAbcM4IOa818SaPeHTr+5kEP2UNETJhjFJOrAOhYHIdV+8O+COa9zu7ixMUVxZXuJYIJfJiDAKph4IMYGQ5Qnafyrjr2K3nimiRXiSaGZZGkbcsss6MmBB0DksAD97PI7UAed+CNB027m0xIjGnnSXDSJGdhjWNWkRmDAYjY/oOleoXl/DorzRRxRGYnaqwt+8lgC7VjSMjh89D61x2m6SbKdRGqeZCqpDLlhIYXR1mWdQflkAYhO+cGl1iG+itDqNvND9vj3spkQBFtomw7FH5JyD05OOKAN2PxLudC6JGYFS4MpKtJPdRyKy7ww+ZRJIysOThTx0qrrP2a6a31IujfaImlmRQA0wkzEkU65ODu+7gfxdq87igvdWls7m4hMBtoJ4pDblwl488wEczJ1STkbsD5V57V6LpehN9jujeRlWS2M4baZI0mGRbRSZ/1aiTaWoA8M+IVvBcQSmcPb6UJN/meZGWlUrhmc9Ywvb6g4rwOzhhv54ra1Cy26ExSPIglclW6ecOXUJ1Xv+OK+t/E3hq01vSrqJIWiESLcZ2OY5GfJdQQ/3AoZvp715v4c8FTWNrLHNta1N+00LRRRAyRMACGcgsgJ/i4xkmgDjtH8OXNqrXDQLPLNOySKsTKsfkgSQyJN/cbGAozivWbPUw62+CBNFGx8ofuo2jAZScnl8FGHfkYrRmfStO0l4Ine3ZoQ1mJP3rPcrG0jRyEDONgyfbpzXMjTJNT0h76zuUgu1iDOS6qkUPBY2wZvnBLy5+h6dKAPQ9G1cXDzCKNLSNEUrFJzLLLEwBIcZ2LtyenfpXYoQZIpJTEySxr5iDvkEgtIc7TjPOOw6V5j4KxLEEmnS5ugJEDsqgPKhCuJSvcHpjrxXuGmxwJFbJcCJ9vzTQlUEibEIJU5+c88A/y5oAzdeW40rT0vLG282SbEXllCojLYG4k/677w4rnLTUYor0xLB59xE+Z3bBMchGSoUcKPTtXeanpzakkYYyoY3muIwqMuVgXKK6hjuyOnAB5wc1ya+HZ7ZWYxv5sivdSSoCGKnkM+ccAYyBzkdKAJ5NFt9QjXzbdVE8jso8rLsSOAZMfKOP1rS02wtbBooZELIIvJIkcCNR/Dtx3yOKjF9MLiBd8arEQF2Pt3bwQpcPggFh+HHStEWV1eqWEkSySyFoi0oBUqA0saD+KMr3PTHFAD1s7SfMjXPlsWIKNAGIxxyfXGP50VaWLSkSNLqeWG5RNsyBf4wzZbPcEEUUAe2SeDFgVIwVt9zsWMuR5zY+UoAeflOAOozyKrf8IdbAEvCh7bCQQeNp3EnIHJwR1617rJpsUsQLIMqSxEgLsDnIEeRlTz+HpVBtOJ3xsiNuK53KRIFxgA5PoT9fzoA+dZPAlm8zKtrKqgsCY8GMnBLbVx93J+veiLwTbWmFhtlUlztfAJIIHUjtmvfvskEW6MW7l5CVD7XAUYB2gnplQfz5rKTTispKRMoJwu/hFGCByevegDx2XQDHDGhiTh/njRV8t8HA3cZY4HP+TVOTwoDLAyQxR8s+TFuO5jnb64GBgehNe3w6SWmyyo+7JC8bRx79Dn+X1q6+nRWRLSqkrSHAjxwpIHG8/QfiKAPJrXw4Y1VpEUtlWSR48RJkfMoU9zjGfU1qjQbvJGSPMQY3jeuOoVCpO0YAwa9IhsVYhkAXeD0KtnnJBDEYHvxWg1iChUpEzhVCsGbLNg5HI+U5x7Z6UAedJaRR26QtYpEYEIMj7XnZiOSSpO1Bjj06dOmXd2BmjHkyNyyFt4IKeoU/dfnqM/0Nenz6dE8Mv7kJcbQAQT8wHBGc/r+uKxJrQ20TKIwu5BkOu5S2CQRtzgdTnpQB5jqWmpGWaSJ5UEWGh+Xa+4YLEjkHGTgYAxgcV4r4t0GGW4SWS3j8uU+XA6llZCFIVZOQSpyMZ67eOwr6OuySiMSrKSySKRl2f+FQR90Z9eOeOOK4q902EllmjNxiRWC5D7QclQdueUb5genb2oA+ZW8FxXsiXN4yPNbRGCNDAtvtVT8u/ABGM8k/ielQnwm8UcsohLbIyIpo9wXaTuJyxDE8EADg54r6JuNLBILMpRlMTx7F8xmb5vNLkgF/15+tUY/D5XdLMktwrbGWIjCiNMYXaMg8daAPBdI8OFHkaIy/Zrh1luSVCu7EbTGQBlYjjJHQn2rtD4RSO2j+zQWkquxe7RXZVRg2YxHIDlSR17An0wT7FZeGo/LaRLVcXTH92kYV44iOWLnnaPTGeBitSDw5HFC9pJAS0aEl2lbyix+75qFRkgf/roA8In0GeWFxKBaRIN6RbA0SPGMq7EHL7sgZH15rjrqxa1iijkS4Ul3aFY1LRB34EhJ6RljjA6cV9Jnw9fM6srGVU3KIU+S1+YnCsBkgD19q5i98Ks115aObXcF3HcLgeZkmRFz91Rn8BxQB8vXWjmZpw8YTMTSKoeUlHJAK7gPu499vHvxlnTo5RCHbH2RmEcPl7SynAfBAJbOP096+mta8JPBbIqRB3kDB5Y1OCpYAEvjAYnGR/KvGvE+lLo8jTyRTOlqrYESl5C7naAdoPy7uRnoOeOtAHJWGmTtLIv2ZxCv+o8wDc0ed23y8ZxnJz7VqPp0jXUlwixx+QjM7vD5SSqq/MEZVyxyR/Sui8Jx3N2iTzWd0kruVjEpjcbE+ZlDq2SCuOMfnXp48PLex8FISwO5QeY0GCELy4BZvQZI70AfMs+nINOlmZGt8XPm/Ip+WR8/M+BlkwCAPf0qhYaVPNc298YQLaNhC8LKAsoOSCB/ASD9Oa9517wIXdXjuDbwXCq0McPP+rbb/pCtxjHT9Kqx+FHZCoEaoD5aBo90bo5XMmQciTcOPTJoA8ldINOmadIrjbNLtkiaMMY8ZURxSfwc4JB6gcZ6jQtxJe27RyLILjBeJ5Ay8BvlhLAZCgDkY/nXoOoeEbu2jjMMUIkYZRlJKCYH9y8nBy2CQSOmc9KxLbwjqU+pTySWwT7QIY9i3EskKyIP30sZP8ArNxIO0kAY9aANPTZB9mtU82QzIRGI4I8ordJIlwCWQ9yeR3rceQ2jRw20IUSuUEThQID1wxPHXOM9TWpZeGrm3jUQSOjI4SRnUeWIV5bcuNyE4xxz83Wnz+FZ0ka5YKwlyzRiQuylyCjAA/KoHIzzz0PSgDkruwv7rzA8kyxFFmAjZSFKkjBhPVM9fXqOlcNdWdpa3N4hgTN6gMavGNzH+IySOemc457ivcL3Rn8hGMD3MohARWWSNXVeDtdOCRzxXFS+Crq9mt7iMBEJP2iCVGlczMcqpOd3lqoI4655oA5G0sQ9yVMLRobKGNI5ZQqK2SeIuMYPI5ye1aqWNzYyW8cNn+8aSRWRWCJKOhYKznPBznv2rubXwvdQukTwlxEy+TNJD+6B/jViBmQggYHUZFai6HNNJLIwiLgNG370hwwOD5SNyo2k9R3oA4NdMNrbyySWqyXUrFIIWmQ+crjJLDcDEVycZxnHStJIW2xxzLLPKFjFvEIlaMRxN5jQ+ZjhDgqdxGR04r0Oy8LzNErSQnyTIv74o0krKB0XaNyOMnkgA5OPWti18PwxswlQzBM+TCSFOGI5Zl53Hvnpj8gDyyCyililkdkt0lGRbiElLeRmPyxzA5HPqcfzqaykeAvG7w8lotgUWscuAQglAbMhx/Euc9TXoupaM0ccjWyyRBQpRImVmZgCcSKFYbcdDkkc15jqWnCU+aSVuCyS7ppnURspI6Mo2qfmwMe9AGlDaiJBB9p8zcWk8pgsnBOVSMAlsA8c8nrirVyphdY5QDFApE8duyJncn/ACzwcK/TnA68Vm20Ze5wWgSCaIedLGSGiMQ3CZXcDaCVI6/xVsW80d4VhjRZkjK+Y6gl5h0Clj958M2foO1AHlF7oM9694AXNvcxXMJR1+eIk745AwfEu35RyGHPA61w9x4ZVo7d5o1+3RIYYkEsikqSAZCpAVTgZwMAnoK+kLnSm8x44InQq25MxhmdCTkbg2DzzjrxxWcfDEmAw2NtZWD7WVi7kDZgKeRkgeufwoA4rwroDQQsPO/dLFmNJcmKSX+MSKSCPm6EZzW/4j8OzXlra291p4uLclWnVHjjnIVdypbSlgACvQHntXpmleHIxbTGQyNcRMvkCJSzMwTJRywAYbj0GSMc+taI09pFW2kgniHmNNN5pHmJNsC/6Pk5wMZwMgAEUAeKaF4Nt7eXz4beSOGVWkWxkJW4gUnBlRgfnkzjdnjkHivSLbR5EAYxBII0WNZJUOXdsbdrDhsj72DjjrXeHT7S3WKQtHLOiKVmk4BjIBaIFed3A3DPXPbptCCOaGGZ3jaMuHELg/JjKjy1HVAfbPP5gHkselXELCG9iEsc8jGHdG+1WJJQo8Z/1a8cHp0rsLbQ2k09S5DzRxhYsRCJQ2cM5Ykb16Dj8vTsl0iK7PnBDLIgIjkOcKSQPLVFyMBeN3Qd8c0lzaT2xjiTcrKARCSHyvPy5UnCgjHbP6UAc5Ho8CLGt5FbmPad2yMFCzDlsu2WbJ5x9BV2PRbW3kzaHMLRgSKAoh5OHEm9uyn9fatF47i4YLbW6xyFQd0kYdFKk7iGU8ngZ9M/lsQWcxDLNjfMMOY23qw4xwfu9Ohx1x70AclPodvcxJEksAxKpMZUFXKkkRoV4C7cYPArjL3w5qUmorHZ2rOJJQfndBHEiHMjKucgY9PWvZLmxlYtHAEaRE3KpVUbI+7huhOM/litTStJnlRGlfG4BiwAR0PAx0+7z154HvQB5wvhlVhjP2eKMNyOGYSSxsCS7Hnk4+g69azl8NTq0sk/k28wuFnjECFhJHklosSD5mKjgj1r3iLTIlj/AHkgkZGOAFO0ZPGDjg57/wCyKqTaVB9qRriB4k+SRbgkuImj5LbQeVI6Y9OaAPIZdEW5Y3EUUgtifO+xM27Dx/8ALR+QQ+4E46HoRWWbXy5bie5k3M5UJEEiLxkMMs6lxlfLHzKPTucV65epbSzzxQFzI6F7edCIw64+YsmPlXKng+nT04S8sLlmlaQRFcNGrohaQqSFcnYOXIPp2oA87ubT7Jct5UPm28rnzQ5jVZEY7tqqjlo4yPubRxzuAqWFCyzOtqIYpJAscO8mSMAqp3zg/PjIxk9+M10U+mw2UcTXcq+SCVRXcLIHU5CFy2Mcjv3NXF0mDU4UMOIioUsRGH8zH8O5ZORx1569aAOXOkyXGYd0amxleXZcoUVmmUFGBi5lGAOenHNdHY6JM0iagdggjjSN4lhby5ZuFadSo4wduB/F3rah02WLY0rlhGfnkWFAY48EMIuSJJcZyCeh4rtLa7vFsYbKEB7R0zEu1kdgX3MZVGVV8Akrtzx60AcUtmg80tuZLZWly6SbHJYASNHjEI5xzgHBx1pIrW4uQJWt5hbn/V/uxi4I5Yw7chVB6Zx0ru2sXmhdAEDS7k4QFgSckuBEgcc9GHQY5p1v4cmSYFZZDsBEaM7gqp5cRRqcKx5/mPSgDnoNJjlIIUFiI+EBLRjByGO373rjPbFTJp00cqsUilijlJXcxLH5eN6qvygHHX1rv4tIlj+zn54Q/G7ZtdEBwC/98+4z1xWu2mRvHNHDtiTaC0gjG5nU8kZ5y2Ppx+FAHkt1DBKyrKY4pWX5I1VmCfN82Ttxk8/0qra6ND5yt5ZlBUl41IKsASUZkB+YY7dR3Ar0C90lkkdo7WG7LvGsZuCimIEgO67CWxk5wemPwrobbSII0iQxeb8rBQVCRxvwcqyZYg57+g7UAeWvprksFjysbZXIVEAfny1fPByBwfX8t6yh87ba3Uc1zZMQrohkSeCRVIEiXSLuABPRc9OOtdfdaO0KDyw5BADKFLR7jjJyBy2Oh5x3qjFarHEymaRi2Q/lYSVQDkgFsfPuxnHX3FAElhrCaaJ7W/gOr6O6tC5nLm7tY3AG9UkXfMRjnKlwPukHitNPD016wn8L3tpq9g8WY7Zg0FzayIAfJkLYZSDkDzOeMHmsyeR4rN5bdVQqAN4TfPnaQoduVyWHOfX8jwlq7B1vZJrSx1S1YpKrpLD5rNzHMF2sjO4wDhox3bPFAFu5tNWtJ/s2rWcmnmRAFM5jEMzBeEWYOV6dMkZx3qGOyLBiHk7KsKoFGepYMFyQeoI4OeCa9RsvFFnr9nJovie0jSYwbIb4spty75MTbmcmOcHaVK/JjrjmuPk0jVtKadL21ubiyAZ4L6yXzo5VJwjSNGSUbafmHTnIzmgCFI5DHDEsJWThmLlypjTKjC4JHOecdvStq3si8YKfI7MPlYjquN3zZ6HPTrxzmsWGZJU8+GaKQbljUpK0jhMhWjdAco4cDIIBGfSuitWVAEx5ZDElQWY7mOWyQODgD6Z5oAsRp95CBuTh3bJQcEBVA6EYPP8AhmnZjgCxiImWdxGvymTcxHRmRv3SkE4wPrVyOIEyDB3EoeT8hHIPbnIJ/KrCIVbhU353BwAQMEKOOoOMdPagDOCTAjCORg7QqHbleoz+fXmqUttLAwkCMrSZLIxwNv4n0z+ddDnGUG5ipxkb1zu5YYAx/npUTIS7F/mIwAhLH5cHnJ464496AOTnjkjG+BhtYhijld27dubDb8kde3HT66uk6DqWtQvPaFTDAcTGSRgXfI+VS+3jA7ZxjHWq93EqTPgiI5IVWyVC5yDxxjn+lemeAdRhawuNOdoPtMcpdVUqokSU5DbT94jnjrxxQBysmmNZoEMcYaNlzlWI+982XIx1B796gAKynCFgxDcYWM5Azjpmu916w+zwC4ncMkjMrKhC71HKDaxyDjrnAz3riVliYDyEbaDhQXVwOeu5Tjr+VAFlEx8yv5eFG0JypPIJPoakDLj96zjPuvJz6Dp+NQvMwJICgsMYUZXOPpz/AJ96oypMSmx8nO4xk7c88kM2AeM96ALc++JeBuB5wSCQT90Eg4HU9/aorSdmZm8sRkYDFiuOeoBJwff/ADidWJSNJFC7V+bLKQD/AA8g85ANRBkVyFKEk4cOCyBj14Xv0oAnY7nYOuxXwADnhcE7gR6n3qhIoKNvkZAuN8cZ3O43EAgrnHHQHtzipzISAMsdrHhuuCcnBx06flTIxvZ1WLJLbgxwGJOQV3njjr14+vUAjUpwiCUnZhRNj1ztJJ6YUVaiLjcxVT1+6D6YJx1B49O9PWGNlyGyyAKCxBJK8EZHfIprsBjAIKgZCffOOpPquP50ARpco+9FJbBJEYYKAcd89f8A69ADHcSdjscDJByMELyOgx796pDcXkk2hZMZjHTcPrnGcDv6/QVJBchnAfLhgAzEFQrgn5Buxk9OaALUaAbk2uHk4+Ugqu3gkYPHrUgIMhVmY7oyoYcOCuPlbcBnt9c/jVORgG35dGXIKqRwR35659RTlVWBxIeCrbmzuDcZQA845+nNAHf+HEijtjM0KlyxVn2k/IpOCQP4sHn6muiJXgjG1htCkHBzkjGenGfTpXm1vqU9j8sMpTIDOh3FMtlscDnqK2V8T+ZD81uTMuVQghVbA4Ht9fUUAYWuQxJqMqwsBEOWUDpJtyy8Dn5vTpnB6VmJDBNLHFMSEmK75EypixwCd34Dj0q9PIJ5BK64eR23EKSFJPCkAHjn9M1lTboi5IJI3BsfxZPygY5AwMduvrQBHcKltPNFE07AMxhkIVgNvy4yOhwc/XiqeyWVWT5pjGNwYAAtu9CP4uBx1APTFOSEsjOSzdJCpztUDs2DxnIz9KyL/UjZtBFD+7mlZmbY2EcncNiu+FD/AC+uCBgHNAGmimMneI0EbKQGy0hLAk/MvBGSCPofStaNYmDyiT5jjcCSu3PQDdjPQdP61hxzXE8UbOscZWQBg2DISo3A9c7CvI9vbirMM0rE4MbIWHDTNHtA6HG3B6dOenrQBvfaUQJEvzr9eV5ySefX8P0p0zSkARPk4AwA3QcEZ2/T8sViMzsxIMTK7bd2522cErkleABxk8Vp2tw1hcwtKsZGB/GXODg52txnHuTxQBEsz/MsZ2nKpIpHJOOMKRk+vAIFSyIxB27UbaP3cgO9genlxjktj24xmr99d2d64eNJFnkJ2bQiIpQBQSycd8E+vX1rPVXUKu0b1Bbzd++VGwSxjLHpn/63pQBDDHJJGF8oxNNIAxdlDAghRyT7HA6j7uAafcBlDRbnLfcDkg8rjA46njj6egp0kRlVJWkkb5xhCOCehZiOMnkn0z9KivBNE0ZhJVzuZgCFAwcAnPU/j2oAk0ywnvXe181bRwTlmj3Fsn6ZBOMUmr6Df6OFle6juLZXzKq7EkWRjmN2UtkLj271USSYzeb9pkaXYokMTqHBBO0ABufl6kZFRSol550l4XneN1VHmcGU5b5SFEoV8AYAYZA6UAX7cuyAOZRMCMqeCQ+CXA7Kc9ehwD06TBiRKijcQ6Bcnk44bkHsf5Vnu8Vi+M7pz5bLGjfOEzsQyMWIBIHTPf05rRt4/tSs4tgjsc7jJ5QGzkkgkcEEc9+2aAGSNKrEMrpnlQCpBjBIYsAflH16/jSShpIg4CBnASJWILNghiDjheM9cdfWpA0KeYWb964ZcAPINvBADAEA9Op7+tZIv1aNwIWUq3lZzkqQ+xWCryAQc/zNAF5W2iaeQKVxsWOHKuBtC+YzMMHnP+HWkW3S6gjzJImOQ8bqhGGyN+SMnGPX86j+0LGoiZnXcwXA8sDI4XAdgfT16VchhO8xkhcruBl2q/TIJAOAP8R70AVTKI3Kghdu7DhdzKoBwzspOCR6+vaooreIyIeCGYHLMpkbJZmbg8L3xxxx7VLNAVWbynh3F0BA+bzAeo3AYUDvk9ulQuFTajSgnkrGoA4VBnnrjOB0APbNAE0cckcw2FWiVW4I3SAZJGQuTj09vyqczRbypki3BAzBg6hRgnJLKMH69c9Kz7ciPzDFDMjhdsjksyZYjAUt1PPOM+lVmaR5o0feFBZAzPscMwJ+VcYYdfvHHpwaANxXjjUsQr7wJVKMFyoJXB3YyuQKa+SWZm2o+QqL91WwCdxPUYI6etZCxyKwLOxOCgO/zFb5srkAA5Kk544zjNLc39xEJWKRPDEUjLDIcO52kFM7uBjPGOetADjLHCXC7CFUsxXIR93KAFh97AH41mTQqiqAsokdw5UAkKjLuUjPqSPWp4ikvnRuoEUrJg8AKuBllH4c1acWa/JE0zxxKpDPySNuG2kdVGDjrgcd8UAZEUbea0rxhnbCf6pWfOOrMr7gMEgZHQcZFbirlYw6KCV2DJkB27QQxXoWyOxzz+FVVG/fPFOViZQAhj+VQvynLjlckHg+oqwXUKrEo6kDaqv90jq258Zz/wDWzQBmX1vIZgrqCdq4baMFQq7jgduue+TToYliZcwkbSSrAHbgoACDjnj17k1dlkDOiOwXKEJk5IJI4P6Hmm7InUhpGV1DfOHBR8cYCg5UYx2AOOtAGRNe29vIUnCBcbkLE4xjnDgYODkY5x6VE8gkCPhTk/uyuRgHnBB69OvvXLaxeS2kiyxvEiyO0MpnzIyIVOHSM8L8xONuTznir+m3zTW6OWEjRBUUqciQhdrkMBgHPbtjFAGzPPHBGCEmDSSRo/lyKZoiwAEyKrHCA44wD3wR1rtP/pL+cJV8lotxZ4nE6bF+bzImPJBGVOCM4xnioZHnu45lYmJBgCViflJctmFQuHI6Hc3anKJRJJNPLayuixqAlsLUt5UaJHKcOQx2ou7jLckjk0AbFrJJHdeaQJYZFLqY5FEmwZC+YZCDwDjB59q3bDUYWVj5mxjL8sW9chuiuDnlce/Y+tc3JcTww/aARMk0YJCSkK0iHYFVTENg+UnkD8aqWksjAmREd7hN6tuJeML9+FpOBu3bsdOOhxQB2c0u/wC0pE+ZHZTvdpMltoLEELgAnOOe/wBagimlhkjXkLtYkKck4yDvLfeBP6DjjFcqmofOYzNtCEKm0k7lTA2gqTgjGO/St+G5MxjeMhVCEu7MvDKcCPG7g/hzxQBeZpHeJnCrvbcoUjBOMLld3y5A796q3ETOkjBwmSwdQcluSCBg8c5+op8jqSu4DZINpwPmj3HLMD3wc9M8YoMcaHZGHDFSSZXUq6r0bIY4O3nHXBoA5xBCk6BI5UdFlLS71EcxlIaONcnAYOMnpnHB6A7MQmR503BxnzA8uAWeTDMFz0i3M2R65qEbZJVjCx+U7LIc4OxwAA6hTnoBkEVfYHaBuXyw7AeYMOTuznOOjOcj04zigCFLptzGFWdVJWZCFUIUG1tpJBKAqcYzx61Bcv5u5NxUyIjptwwQg55yd2SuDzwM9a0ZNoeFCiwSFJBO45VpGXhcDnqQPTnPSqUkoEaqh8tijb5AqvwhZegOf4f88UAcRrO8xShGULG6vjcyq7nGfORAd5znAGT0/DmJ7iS0hikuEKySOGhdgwlSAgiR5FmIxFuDBSR90Cu11DeBIFYy4ILRCFS74QMGVsYB2EHk8ZrhdeknnQSeZcSvs2L50iowIX5UKqhzABjIBycZ57AHJaxqiq0r7o2iR1kLuyxbYFUGaT938rEKyYUHcw4APNcpZ+NLO3vHIkS5iXBLsGRpAWCE+SVGAr5XgZYKH5zmn6xaSXO1DEt25AXy5AZraBWj3SFgdmwY2FepIIGM5FeIa8dUiubZbBWRQHknuvMOyNU5EYUxglc8DaMDoTQB9jaL4kilYEXFq7b4yFjaRxG7qCjNvAIxGVBHXPQV6jp940mxwDIzuPvLi1YhiXY4+YcDuOPwr5N+Hdjq8FwkN0kFxPfLbXSYmimfy5UV1JkV8A4LfKSCAMYyDX1nosbbYYyjpL826Fl+8oTOYkwTINpBO3OCTnvgA7KyaFI5AXMtw7OYHZjJgOxcKX5GBngHoAB2IqRPLXc2SpDYbHJWQnJOSOcnJ44561ViQIMRlhCpRiY0UbPlUv8AO/U792cZwcjtTI5VdZnDP5R3FDJt3FlYqAdp9QfzoAfJIPNIR1ZuNrE4k6AHPuDu6dqhaaQyr5h3Ko+Qk5LAcNg/72fypwIX5s5ZSDgKG+8oY5Pbr6VMxEpUBQHWIgvkYJYlhjacZwR7jvzxQA3zNxcxkQ7VDuCCSVPy5GOx/rTZ9zmJw4Xyg3yEpsbJJzkHOenbj9KdbLN5jMVjYOFRdwOWVWIckE/Lggjnr1HFUNQjVZZQCZFkclWQEBNvGNrY7/yoAgvrgrIpWEAkoC6tvjKg5JCj5gARzkDnpkYrOtrWe3u7qWaNYZJ5BN+7CgNHtAjZnXqDHtPqM4I4rpEtRJCAAoLhRnPJVQATkjg5H50xbVikcZVztZkZpCpBTc2Oc/MMYx7UAZ8Cef537yJWijd5GD7vkLEKSHxg4I/Os1JZBujESzAylIcJhidodiAeoySc9Me+au3Glsl5HMkjbo1ZHhjDmKZGJYNIFXDEKQB6dO1XRZPGGkiSMSEB4RIWDRndscFcdNo49iO9AEkFt+6BlOCU3BB2ck4CkHg4H4VRNtGSZki3gIyyyMchn3EFcnrjGPw+lbCoxUxKNmGDyMTmMYChiD1654xnk8dy8LHGpiZcIVORwU5JYEKpJ5yD9T60AcVcWrSsU2okHAdQ53bjgqNq+5HPTmoLW4WCwm01rVFkDsUPLTYDl2Jk/h5JwCRxgV0s8Lu+VEQCRqwXaQGbcTjcBx8vrUC6cxkHyoGlfJMe47FY7ssX7Hrx2+lAEVjA+1HWJhtXGwPGWJOecb9r9s5IPJFbmnJJEHE7bh5jhnVVYksGKrhjksFwD2GD2AqRLY27lWC8RHhBgE/w4HYlcfmathAQCow+wlhkEeYenT2A9qAJo2Lvh0PACDcUy20ADhSdvAH5Ve8+FIjCbZS0g+Vzg7Mep7/ge9Z0TiIgPwcPuc8c8c46sBkDgGlDbC6yPvDM38J+QZ+XGR6Y6UAZ93EwVTJsYMw2AKxHytk5wOmR+XrVa5CvOkJXLTlSjp91D8oGD3yc/rW6QsqlVAUL/f4z64J9s9utU5reLB5kV89hnyzgdOO4Of8APABQMLQTGMHftKLvZlAJZVbuffr04rTEW9f3hXavBIwcnJPY84J+lVlheKdSbgyw+S0bwMF3M5JIYsx64I6ntxWvHGriNNgIZRySq8KP97qAP60AUWt0VuBFtYZweWzjjOP881GYJMEoqopYYIZRsfICybd2SNuOACT6YrUaGFVzsIYDruBzyVGApz1GKgMXytnJLFAAMjG1urHt/wDW9KAMqe38qNuMFT5jbAF8zDEHdu6gsPyP5VknSORNsxTDAugIGRjI2j2GK3JyTEMHeCzIzDHyjJIHPJ/h9elYspZWCrEsik/IwiHGOhYkZxnPr+lAFtdjDIyQSzAk5JBY+nv+P403LM2wghxyM8ZBxjnp39aWESRlmd1ZlTaq4xu3DfwAMDk4om8wkMGCgR4BxnBIJxj1HTp2oAYbhh8ioCycMSCefXPf8KmG5o5FZlVmKNjBG3BJYc9OB6dT3FYMQvPNRd/WfnJ52cNlifqB6nqK6Eqp5kHOOGB+/wDh1B9iO3SgDG1G2e5j4+Zon3xlQNzYHKkEdP8AH1rFhtGiKuyxv8zyiQ45cHCqQeRyOvvketdcVkA3qq8IdiY+YkEgli3GefyxWBeZhADMQrsdzNg7Dn5lOPcH8qAJIhNMx3FxIQpWYfdA3F2UMxHQ579vTrrRxrgsDICPu7g3IPBxgen8+tYtswlk+eQ+XFu24YiLkAgsAfmbnsO+DW7EwIQL5h2D+8DnPv6enpQBMYnWI7Rlm5OeCw6cDsMA/jVK8hCoHQNhFyu0gZ7Hfn6/l+FbOI2QZba2A3zdeB935SexH4Ux1V1LOBuzsKjjgADcO2Mj9aAOZlgeU26QMULMGch2RQTjAH91enPTOatILyJpdxcqcLIrESKCcAbWBOc8Z69arzx3CXIWNyEVWdsKRviznYGAwDkHHT8+KoiS4nlYI8il8HazOu3aTkYbABwOnf3FAG1FZMqAszxTMWMSMVMSg54df75J47cjvxSzRMQqMu6RiCJCyYOOu8Z+YZXHHbiq8bTDBlcsQ52rksSBkHJxxx+eKtbCcsN20g7lI5554/A/5IoAJ4migaWc2sYcg74WQ+Xt4O8BiyDjqcDr+CRMXwgeM71D79wYFDyNuM5JHbvjtUJjlVZFiVSPKIWKRmO9jjHmYU5TA4xnn8qWGB8+Y6qpEY2rEx2qcLu2kgHAJ44H40AbloTHtiRYzHncA3WLoNrc5OWx6/e7VbeVl2kKPM8xlZgPkXIGMd8f568VQtkjC8MwklQDc2fnOeo9D09vetCNBGgBAbc/GWUnPPJGeORQBXlDB1/eFvMKElUdlHJyeFwCMjg4/Gke3MiybJQQrbpCflCrxg5IGTk9Bnr0qy8ThG2Ebc5kw7KRjgqQfvDp932qpkrIsYTzI5VxPGpICsGQ8s5AUbATzQBMiHAkc7UVS5Y4AYcbW65xyPXrUUrt5au6gIh3MAQdqk5BO0+hB/Grlx5UduY4nLmQbW35ZEUE/wCrZRgr90nnrXOTROXyrydduM5jdegLDPPHpyMdKALyyx8kMrLn5QDkgZzgmrLNLOgQ4EW0BCMHI9Mg+ufyrBEcoEiFo2c7c+WGVTGDlYmVsHPI5x+PateO42RxhQqhSPkBxtCjAA59vzNAFvyXKqqMwIXackAHkg4J+7wf89s4o8MjIVKqGJ8x8GRc4O2Mg/c3epqcXEpZg+FjALE9SpGTtxnnv0qrJOZ0LRZ3A8hiCoA5ODjnoM/X2oAxr6NydyMUQldxzyr8EiMqeHx1NOtG+zxRGKZWZnZNodWBzkksykgNkn88Y7VeubdpUUkxsRkqSSixlsZyFGX9j74rlLiMWjSW9qAAjyyuMjO5zy6gHhRgjr+HWgDfeJ4zGbhi21gyhdzLGGJJCbOMdMZ/pVK6mImUJLhnwPJeTYHhwNvyZz5uOpxiqc+sCO2SSYI7kqrFULMARwQu7Jzj071ly3sU832l1lVrYIVldAjHzPurFn7ydMev8gDrBDEIwyNvKjDFsMypwVVd/I4AxjPJPpWZdQh4y/moFVvlSYltq9Rt5yW9D0/PFWoLozwqsWzfGiFpCNpOQcMynknIPAHapAXMvkTrBISnmNIqqSApDsVJPB7EHnj0oAo24ZZuWkO5VZWbPRmVctjgAN/niuxt7JbNbqOZIZ7hYvOQzTL5ciMBmQDdktj/ACQa5uQQecGiaR4l3O/ykv8APhtu0DON3HTtk1TmlFzfR+a8iKgWPc74YKMnBGSV5HfHp7UAak1s6yRRTYMchUqVGdiuNxwOuBng45zn1qO0v4Le5u4hLlYRI8EoXLNPziPkcEflz+Nb9rPbLumm/eOIPKtzJhlAGVX7oOSRz+PWsMWlrCZGnjVv9K+0gx4BKsMbTjoDkf5FAFgLDsluW1C4me5RBJboiKkdypDB3YE5ALYP0z05qRbJbmWK1DrEG3PJKrEtkA5y+Bjn1x+Jp1q9ksDwx2r7fNLSyHcrAMflYFhzyR0J684xwyewmtnLtK6B1SVAHUgR8Ab3DYD5wCOp5PSgCzZ6Nql1bSXFq9uLO2uvKY3EjCSZAdssiyKQcjP3RkHA9c1QvLWK3nmia4ZhE8cRAyCA/Kg8Dg5GPpXRaLfrDZXn2iRFkjf9xaMR5DRE5MqlAQzZwevUd+tVB5Vzay6sIkkjllKXIkyGIiJVDGuOMY69eKAI7WxDiR4CDMeVBPJA6k5PH/18082/mIN7MCrN6bQB0OD/AIelOBWPekQ+VujIdrhm4Kkk9u/r+NG/BC/MCuAM5JJx/eHHXv8AjQBTljlRSZi5BJ2PGjAt82VQqRtwQPvdec1uJcN5XnCLbGm2PEMjBiDne0oYAls9cZ9s1Tmd5FBMhG0BNhwyjAPPy+nvz0rPG8FlaZiijd+7yu7I6/Ug0AXp1WQC4tVjWLy5DdEs5ea4jOIm24yu1eDkYJ71kyCWWdQk0cIuAPlOXVgF4Tjo2M9cf1rWnu7aOxt5rdSjFBa3SMQ7FjgLKVBJO/5iSBxuwccVgO0TXbzOhDSJshKgjyyDlWAI7k/r9KAK15JJBcrbykCNmwiOCF2qokZvkydw65PFWrbzpFlS5G4MoZHARmIUjC7gTlvr6VVUo/8ApMrtLuZldXCmdd7bGEfODHswR3xjitGwkRYWRk2RtG6opYCQqxG3d83Xbj/HrQBsWumQNZTTXe9XUr9niAILQHBZcg43E4OSe2M8VQuYwzRrGxcJG4ZXbAwXyg5X7oU8f5zrRz/IrL5skSxpCEJB2kKAA3PXGfxqRbZY1WRlYmTDBGBwFb5gAR7Y7UAZ1n8nllO5YSPkHaWPYDHGfb1qyUdJMCRWiYsWVASSQflBx+GOuM+9PkgIkDRJtEh2/eA2k4+bGfU/WiSJoQf3gDLxuAY7iMAk+35CgCsiGWQ70KFmYIrcEx9XzjoQ38uKUNuXYrMXBDMSPlC8HGfSrCAsglkOcEkHuQ5GTj6Y/wDr09lKDAA54XOOVzhSTnnjHegB0Plbd7IXdcDIJAAI+Ukde/8ALpVh0cxOPMALbDgqR5aYGOOO3aoIxjGQBtGXCdcAfKxPfOc8UjyNskHUMYzuyCwYgEocck5GP+A0AKtnHvZt24s7EY4wCSeufTiqz27I7KpUDjnI3ZPRDzknj9KmmMyFBgpuC/MTjG8DB+mDTGjEIczAtIZBtfIKkFupOetAEAgSN8XEexfKOBHw3nM24ljjBycn098VNDanmdWkaMPtMgUsmWG4K5A5bFWLtyrIoQyNtBcllIHA3Yx1Gf8APrat5nW1lBBSOQqFQMohO1AC5UnPmZ5PHNAEQy7lZcBdny7FYdB3JAxzTPKYIHTo5xtDKxwRwxKk8kD9etNSPMWyOT5mcu5GWYgnJA349T6gVK2dypGwhwgdm+UtIAMhcKMjvnjv2oAbJaKkeWJYyOu08k7yocoTjjGSPTPU0OhjRirYVyDgE5DL1Qjrg46+3JqyZCE2s4WIxjG5SzB2AbOAPvA5Gc9vSohI8m5gmSV5yODGegCjqcY6UAV4nEiyYYRuQD5R43MuAwDZxwR649M8U2O5kLkhhHgBSrDcAMfexyD04571HJEwjZ0baFZiiSEZk53Ff9nqeuPaqMyTOVflS2AFGQVXjG70Azxn0oA1TLKXdt4kULtUkjDA8MRk8f1qlOqzSqzRqpCnDRkqTsOBu554H+egs2sYVBlGPGM5VskDHY4BpxVVPUfewnBKkkjdls4UDPegCNXd49j4KqzYbbt6cHqPp7cVA7GMOowSzqyjIKoFIBYEHhiP61cYKUES5AySzAZI6gYI68Zqu9j+8/ibncMkAYIznHYflQBIhaQ7gVCyZL5wpA5wG7E8jpSTIZQMoSp3cgZyVyBzjoT0+lSwgRF22o4UBcMc8kAgYX8fSpjKGAXywqlhu2ufkK/wAKO/Ptn6igDnpYW8yKNVMbO5DMvXysA/N6Z/+t70+KxVHwgOCSf4c9+frx3rcMCu7SxgKoV9wJzg54x/j+tRFlA2hBnrnJx6dRQBUEawHAf73fgkYzwcdcEfrUoCnKsxyhJBPXnn04zzTpQikSBC2/KgdcEYDE5PHOef6VXwwZWIKqcqykAkjHJ68D3oASRUIfaFA3KSCDk5J9evTj6+9Ubu1WVW2gBx90ryQc4GT+A/KtPYrhyR8iuM7SAQMAjOTzzjr6VOFRomVF3jgZxtAII4yBk8/UnHJ5zQBy0unLLtEsTF3VVCKcEHaBuLk4Vsjof6DFCTRo1fyzuEOSzldpkYqvAJHOcge1dpJE/DE/INoMYwc8YOSeSPX61G6J98qAQB8qdckZA7Y6nv25oA4BdKUPmO2V35JDDO9QORk/xYH5mrMdtNYAXFvLJZRvEwcRt5XyBvnVnUYLZHHOfeuwjtkU7FZiryNMc8HpyuSevBHp74qK4tY2cJ5R2KmCrFGjAY5OYyQCe/4UAea6rpn2lWmYSSySbVQn97vQ8pnOASpOffHpXC3vhS7aO4ncpHFuUKJi6ySNj7yADCqG6dv0r3FlWORFUHayudoXcq4wqkADGOnr1FZ72zTNKJAJASAQxDBSBjOwn0H86APEYvDcgmiuBHGXQGNGVAx2uMbzgHIz1GAeOorUg8LgxRoYo38lmE8yRqomdsYZQedo3Dj9eK9iTTY22qFSONEIG0bPvjDR5VeWxyPr1qq1h5d1FAIV8mMbiu5g0gxglmIwTkk89cc0AcBb+H44JZldTG4IYujjeFA7Ls55H/AOsVQm8GDUrnyrN85DSshBjLBwN5D7QG7d8/jXr6WMcb+Zt81iApV8lwoI4B6H/63NDW8IXBLW5AIMqYU7W7buuME9fTtzQB4BH4MlgmuMrCyFz9ocMjiR0YBY5GD8qAAR7nmsrUtG8hHZZVZzJ5ijaDGu4ACMhs8gAn0wfy9wngtYlkQIhx5khlU/M2enyHjnvn0rOSwtbzL/ZV3GLywSpIDYHzHGRyM/nQB88z6bcTBJCkscAllBUQrjcy4YhumGHAHHXoOaz4/D0qn7dAjW08aMFixvjMY+6rq/8AEcdR68+p+gZvCcqsC+6ZZN0pjVykYlkG1cb9vCjn/GrD+F3jtlDREkptIfDAHGMYQnP0/M0AfMF7oCrBcM8ryPM8biQhtkfILLGigj8/b0rDXwg95HMstqEggwyghmD7vvS5bpgHp6HpX1J/wiczLMyiJUUZSNwAYsbs5yPm/DPWq9x4cnW2CuqIkiYEgXaHJOMBB1Jxxng/rQB8p6hoMYVGtI5JbkF1CHLQNCqiNixx1Und/Ida5i68LyRxSPa2/lReYHeIv5kUhbdvdSeRHgnK45/KvqDU/C8sU0UlvGjW6o4KRbdxD8Sng/1rEm0JQSfKVljxJ5kqNyh+6giUcd/60AfKt14buXIt7pQgWNn/AHaEFoApcBR/DJ5nAzUJ0fTZLqyYW3lTQAObty7Ry4Xy9zQquJcE53HByBX0xfeHlmkFxIqIwUNycCRz0EgAO2Pr/wDXrn49DtLuaeYx26weaGeCNCj5xjEfy8QYzn6nFAHlmm21rYH7Va7is8rW7uc+W8nnERSMP4UJDdccLXrGksY47p2hjR1Vlt7i2KSyvcFf3AcA8qTjgZ6dq5hdCnhhaOKItavO5Mso+d0SaYI/lZ4A3AD6+tdhpGlXMUAtAV85ZC3miLCuyY8sAKP3eegI7n8aAL2mwTtFMkrBpJeZRMYpSG6gD5flPI+mKnsJotMYW0TrLds7NErLtAB++zlRg78/Pz6djW/ZWYhDJM0OBGwmkKqAki8sG2kkd+cf1rOuLTzFYRwKkaMI12EFjEMZXzW+bfnHOPxoAqyzRXkxLeXLbJLMIDbjcoYYzsRRiM5/+tVC4tFntrhNzIrWqxiAIQVKY3Pk9CB1x61Oljb6PbvMl3mMx+c2ZEkuZGbBlWOAEEsBjIAzx0Oaijm/tFJDslisrnaFuTIBIsaDhuGyqyY+fjvQB5P4pFokbC9iVI4f3cdxFLhrhT96QS/7Q9eeO+a47Tb+Br5Lh4kZpTaxxsThYo/LEDow/iZk7jjk5PWu/wDG1qkkdyJVa6s4x5qiJgGhaDlI2Qrhi+OxI55ry63tG/tJ7mGApbFDa2ttO5lVNoxGpl4cyMSMHOOaAPVntonvLNVha3txdqCeJAEY4DZY8jPTnNavkWNrbyzRhXkuJLhLby0U3CReSyzztKeQGaN9p4+7n0rmZtRFvZSB3IMUkX2Ul5N9sFthAWkGMn5hu4zXG33iV3lUSb4YiZBGluGM0wUJ5V7GMHEAEsuQfkO3qeKANuPTLs3l1dXEYl8vz/sTwO5kba3lnzPl+fEZByM/jWhbWUTxpcEASyXJkkjchm2T8ralWP7qBT028e9adpev5VzH5PlSm3sxbSgtsu1/ikiJGFL99vPX8JbeQahcTJaQQ7ozFFvYEsrIeXYKMKPqaANN4pLaGRTGsZEqQorbZAWljErOCSR/q+fx9eubZaq6SgT7TJK6KULt8vl53yDoGHuOtS3D3crWsSgOJGd5GRSygxIYBkgf3P51EPDktxcwyxSqykYlZJJysSFtkyXIL/vXDHqvGR1INAHe2U0uoCa4Ty45JCIxEm5F2RsUEhdOBuIx1HX0q3aWi26yTKi7WcgoCXfzQTGZAr43ANjoDWXD5umpZW0EUlxcXAE0quypasxXywgKt+75Abkd/Xitq3uUuktbmJhHLDLMssz48mQkllEYzyfOyM+o7UAXprSFbKa3tpJEnVYWSZWJkkSKPY8hz0+bIIPPXFcZDoMs8m9BJcgXQcmOQoT5chMi24bJiB46ZBxWvqfiFLVrm3SAtMgjZBHgErL95V3EcAD1xW5BGmpparBJJblQJzJFlJDsbb+6KcEMSPfB568AGvbf2fZ6bM+pM9vcKIYoJpX3SFH++WVByCcbuODwPSsua0jGWjk2MA0SmJSzuWGQ6EggZx+XvS3axl4ILrY8RcxpLkyMHXJKMvrjHOBz3rOvr2C3aJY0uCDKwZCCWZk4QjPTgf54oAmvIPNWGVlYrCUVEyCFI43SZIGcY/PipEgnigkU5czRqUlcIdmH3RoVP3VCr8n1GawLvW4rN2Nw4QyjdJbqd8ci43FyxPygDn2zVPUPEkDLbvaNNslXypkDZIaMAK2AeBt/CgDbNvOk6vMUBkVApWXLsVkyV2g8AjHtx7VYm1G5uXiETRPBEWRk2kvmM4XcVY4OfrjFVLDUE1DDifAiWMkOFXDbW/jK/wCyc+4/GnaaiLczgJBb20DyPMYlLyGduQcFuYz2x0oAlRdQg1C51K6IFs8EMaxKcANEME4DcEkEn3Jq1LMl+8Ekc0zxsxEsqEGN1YYZEx1GNoGeM5qZreS8gd0kUeWElClgizKzkiMAZypB9uaZaQwx27JujtzDOrW9spC5UjMkLN02r0yP1oAiu4mtIHeRW+6WZWUK+wEgDj+IIBVK1+12iwTWttHJBKHlWMyB1aJzlvMT+GQMOPTp0rvoEsdTgjiuZsbSAVRFLPGVGCJicYPY9KzrjT9PsbqZgdi20qJFGx8wSeadwWQKR8vQ8emKAMRmid7d3gMdzMU8stjcqsSWDOvQ1Ymlt1uLay3LHcbTJkuWlwSMByR3Dev1xVjVp4tL0yK9jggmmdsuGJjdJN+cFTnbHtOV74/Ks6yhElzBf3aK7uRLG0J85Ej4YI7AddufyoA9k0izEMcEqsrxmNdygbs5I8yP5TyTkYx2OOK6C+vIPsggjjXABjlUoyjYSWC8kHfkDPXp7YrmtKv0uojcQyBAgG2NU2MeCflUAAnAJA6nGK6NYFv7eeWKJpTHGJJHJEDxt/E5Q53SdMgfTPSgDmWmV7hYkTbGGBlWNtzBcEBv9njsef51fVGEioVBikx5UigB1yBwcnlhx/nNRR6YNPvpJV2yJIEl3R5bzZDtbD5Axgn+Y5pt7qIieZZFa3CMHjJGSjNgswAHIPOMZ6YPsAStBarHL5zsrAOzPKv8YBAwcYPH8+a5+S/trC3SUhJF3tvctswHPHypnJOePfg9KxNX8UJFE+66Bt0YLEjlVkMzDncOvPGPp615BrXi+4tpAZ5hHEIpZRFLGXMuMnAJxkhO/wDkgHqGq6xa3gWBHdnWQxKoIMKqcFg3PJGf84ryrxpI0PkOl1AbiFEaKOG3ILujqMDGQF8vIyejeoryIfEi5a6aCG3uYHuJHeOYlRAxOQ527t2QoBzjHPUV0Gn315qLQXl35lwIJpJIYpj5bkkbQJCDlkBwUz1oArW9obmWa4gV3gjne5BidmCTvzIk/lkc5DHnjnB9Kl1mGSLT5iIJJYyu6cn5ZUBAAfJ+7jOe3OMV7x4d0Oy1Hw1cqi2+lyyuJ98SK8szklh5xGMEtndjOAPSuR8RaYt0kFhKWgjlTyJbuJD+/O0hjMoXO0EDBAx74zQB4rpfiCykhuViuGk+ypCrJI7KZJERjsQMoywOOnX8K5q/1S61J0uNk8So+DHESyjd1JQH5nBA47gYxiu5fwNNAt3cWsTsY5ELSS4EXkIrAyrheWPOAMnJ6VCPC2xrY2j7pnuEnKSHa6L5TRozc4DjOD/vDrQBk6Sl68unwRshuRM8ksjAedFD0kgnyf3PynODyPpXsMFuj2YkRGa4EqZYS5h2tlMjYRmPBH41ynhzwtNpbXSzxi5v7xvOaVZMqQ5JkaRs8MQApHTa3ua9ags0s7cx3VtGoUIURUwMhVkULnOTvAx3oA8s8Sard2NjPbllYqnyJKM7vLYgbDj5k2k8da8muJb6dUiunkS2lMhiyNokZcBViUf8swhJ5IOM19FeI/Dn22yW7cmV3kmjjXaiRKvlM0cRJGdzEAA15b/wjM62xmlW5luJHaMLKD9ngEb5E0eOwAwc9cY5oA8j1DQLWezvDPeXVrMT9njjZwYLpNhTzJnzxEXZW2jrtwetTaFqtpZA2vnmSaJoopLUq3l+W64VEBOANoZsj09jXpOp+Dbn+wlF0qhjJLJ86sf3AIEhKZzsIwAQe+Aa8vXww9rd2l24e5i82aKbbuK28Kjyl3yDG92Xz2jI+411z0NAH0v4f8a3Z0xdMa3gnQCM27yptlhSFCJYo2PU7sD6461m69qmqXFvMYWMhQHbbkARRu6M8WfXp+lcros1sYPKWSQRJLIbSNGG6R9wKxNuXkEgA/XtXRaEzXUt8dUR3jjlCrHGOUVX2Rh1IGSVbj8c0AcNpF9dS6hCL+bNxKxR1gRioXbuARSeCEB+uMV6RbssEbXC26SOTEYRKweWQuoeJwuf3ZKqSD2xQltFp98mrR21rKkPnnaYwuFUbbdimOSVP1OPeq0dwq3Bd9pBtZHOxCwYJHIu2FVHLBCcDr0H1AKgudl1etHbh2tITfTquFNysUhOIDnJUOApyO/oeYF1W8urxob21tpLeRZWSdShVrdWWQRJxkSYBB461lQvqq6zZyzhI7W72WqRHL+WJJGZZpGA+XEhU7WODjngmr9jov2KeWZ5Zrh4fOaDcMK0dzlWG4A46nB/hoAx11ZLeeKBIrdJ5bpVYI2Vj83LhIl7b4BxnGDjpXeQO9/kowSNvMikCM6+eiyKwlnUddo5Hb5BniuSutFtbrUzeSWzKtxK7TxLGN0M0bK1sVkUgcICDxiu50uBEVYy4LkCKFRlCEbgtIR94gMc5Iz3z1oAxb6zmCvHAjoWhRw7EeWhjkEUIdW4ZGAPHTHXFVF0IyWbq8KiOTfGlzDuVN+3rsUcjeeAetdrdW1xBPFPM6SiSBEMIUsGgB+QbexJwMcdeat6w+nC00+CC6FtbpGz3LRtjyH4DYOMNhjwScKRyeKAPCda8PWt1eRQ/ao0nhMTLakIG+RQjk5PH7sn8D+FPHhC1NnLpokeIGBxaxw8sFZSz7HDZ2E5yevJI61b1jULI6vLNbxuIYWuI1ZlXzLlo3CgO2BhWQdR26e1vT72BUsbjyrhmQSI0xDHYJGKLu2/wbiOeuKAMLwr4X1LS2uJEsbgNI1vEEMj+TEUfy/MIYclwxJPTjnrXo9i81vqVwmpKka3G+VZEw7KYEztj3H5SORyMFffAq7FfPHp6fZ5WL72+Y58xwoJQMc/Kucc/pVCaQSwsGKy3JDCVmBZ9rghZEJ5UE5B69OaAOq0o3uoCO8muNkjKzqtvnyXjRtqqW656YXHUc1vXOpJGhtkga8aHdDL5wEflkjAJcZLLuOPxrzhNRutHs1BeNbO3MhA3rHI0gBZUTnPLYweRxyap23i5Lq2a5uoljzIC0bkmQeVl/Owp/eqSOB3/kANvrQzSSSXgfdIxaGNB5ckCxsWVlK8txwAeozxWnZ6pFZWxgkEc1xN8oEmRJskIw8Zx8uMBc1hf8JTa6ncw3Nq8V1brJh4/MRJgyEErLHnONo45+pzVKTUR4j8QGwt4DFCQj+ftI2Jgboy4AEYD5yaANg3M8jNJJc+UzsTtkBDEdAeR0wP0orZk8ORsVMd7LtCgBSocIRwVDAfMO/40UAfooFVyUAClCwAx8x759h+fWo/sLhg67nyCWBQlx6gEdAM8d8H8au7sAYkiXPJDfKxIzwCcZ7YA5qWGeSMsVkCs2BggHKnjnJyR1/KgChZLbQ3EjXEEs7cGO3yAHcgoMk8gc8/SsW5s1tLq4hVCp3EGNj5gQMQ+AO5H41r3rMW3I7q4OFYKVAB+ZmPfIbp+nrVZPmKtsZnLDMzEkh+QXyc7iT/ACoAS3iRWLFArOBtUbTg984+72qhe6ablCAzYjfLZUkA4PTHJHB6GujiiRCpYBsHJbGG3A5JHHr9Knjj3MzRqeMgqR8rA5BPuevFAHP2empFHGrtgoMbkT5cEnbhTyG4/MdqstaZCiMFnDM5Ztq5VuVHAA7/AKH1rd8hQo2kAZ2nIIOemCpHP/1jUEsZXcAQWJxndgYAO3DE4yCf89gDBmtw0gfkllKtH8oR8DKgHPHTnI71kPYyTOBNGIxGGUKG3IUBJA25yDx3/DpXWywDFsTwSWHHoMbiT6Z/rUMyhirrHhgdrngZXPB9xzQB5zfaYmSyQiESHcyr5bYbBAIAYnn8MA+tc5JpYQF2iQyKu0iTbyTnLAxknOMc/kK9jmtIJNzJ5iFSVQBVKsWB+YFumCTnNcndaYy3wS4v547NowMJbRys0rHlXkdskdOR070AecxaLJcSSJctDugQPErNGC4YhkIAf5sr7ZOOhPFXH0dY5ImkiBdUC7E3L8j4GSoGOG4/GvSn0BIJLdiscicEMFRTtPOXwSS33emRxjFRvYr5skjqEc4XbgleGGGDHrlcnA6ZoA5S20iKCJwEVWG3GWIKxnkMWJ5XcTgex49LFxppSCPz0JO0kqi/u2UdN/c5GMYGD6Yr0G2scbGxH5ZZFlV0VjInZFBHHIBycd8HFXZdKjct5v7xSSAGwMAk/KNpGF2/59QDx1NGhvGcKr2anZkwM4yR1O09AeOKzLjw/JmWMRmSNsmOQ4Mh256kZxnI689M5r3JtLiDbIVMakfKBtIbA689OlZ08EaFYJCjbiwwUw24YxyD0JHXP5UAfP0nh+V0MMgkjMpZgrnew2AEfKGI6449s1xup+DYrqcyXGdz7xKhRVaQKpVVO/CgbgcY59a+oH0dRIJGKNgMTkDcC3RcjgjPPtWTeeH7eXBaGORo2JIJw538Z3A9NoBHPX9AD5VudBfRoEa2gDLCy5jjjyWx94owH3iDyehwa3LCwS6t4ZJotg3edLEpyTgcIWB5PTPOOa9qk8PIsUkWxyqmQRIyh/ORiTuxjdwSc8Y4rL/4RhYVjKqDFsYKkWdwlz95iT0yR+RoA87TTba8KSyfuESYQbGj3LgghU3Y4PX24qO68LxT23lLGQyTLlkKgqPM3bSFPHH+eK9THhV7TyndkuIZozNGUGWSVeHQqP8Aloozg9604NCikQmBGIfa8kkvEgJOFVtp5P09BmgDyVfC+238mNVlcMQiSJubk4YlgMDnoM/yp58IhNolQQykNGJIlQMpfDebGc5V1AGfr9K9stdCeIEJEd/dgMqy4JDAt3GBxnJz71bXRRGwuJELygEEuuUJ5LYTGQT6kY9KAPDpfD5gZEkLz741SWRsMzhTtJ2ryScZz14PpT59EcKgRRlFC+YIwFYAZImDHgBccH8ff1G/0cxs8scB3yBSGYlgAwOFjAJ2YbHJx0qh/ZjpGgm2SM4YlFDkKSCMuw+83TgcjvQB5XPpVu8bxjzXYrucF8L1OQUAxsIyRg5OeelUhpHkyMbWNUHl+YuERgzY+6uW5wD9fau8vtHcYMSzFNpVwEZYwx6bHOPfjOOakuNCj+y2bWl1IkgjVpklUB43RgSAVPzAgnGPfPSgDzkaen26KRVKM5USRzM6xq56tFGOA5OMn6V0sPh2GaR2JQsrZKrHgtgYILL15J56ccVoXFgZJgHtpJmH3boMsaBmHzbfMI3Eegz+Fd3p2nWwjiiiWcOkRkbdsCSNjJbJOTzjjpxxQBxQ0ApBgKYuhCDzGzuJ5IAyQcCra6EI2SY+THJGgUgKxL+YuMkFckjHPofTmvT105ZIYXA2gYLbQc4BByxfp3qs2lRyyp5JZEjcyCaSRMqucSKRnLA8YwPr0oA8V1nSJBFJFCAsgjc7yCEZmyQNyjg8Y9u9eP3Hh25tnmllCyCMlljQiRTJu+YyBjkKoIIHfPHofrm+0dXuZiiuEj/1aFTtd8AnjHAPr3PSuOvdCllZ5Y7dIyZH8oGMlJONshcY+YhiOMc/jQB4Ongm5msY7q3mScOXYxvGQ75JK+Sij5Yjk5D45XPTmoNP8L29r80m9JnlLSWaQsJWYcnDZwHxjJGVOODxivbodEvbNGm2hXY/MMkIjFidqop+UCrcOktcysbi1g81MPDJgqA5IyfMBGTtz1x3oA8+ttFa6WERySRiNhMiqqJKjoD+6bc2ZCeM4Patu10c5i+0QKSGJj3bcynkBiqtxJjp6YwcV6Db+G4gwKq5kZirP8w6LlQhTgYB6n8fa6ulyRQEPsOwbEJUmZPmOXXJyG5B6c9sjmgDz6PQWjUwrGSPMV2dZATlfm2uUOQcEZ256c1Tv7C4h8xxJBI3lSbSwLGHeMBVzyCD64PtXq40hERf3j/dCsAGG5gOfMLjOSPTPTntWFqGlKVdSvzuoHyLkBOMdP4iPXn19wDw8QXSSq1yYgoVMz/MqlRyW2dmznJ74HWussCgAXBlWYAwTuhCxlBgonGChwcemOa3H0u3DyF4WkMKbRwCsuRhFIYYXHOcdMZOKSHR750Mr26OkBUhIS22EZyrsFP3h37HHT0ANKxj2RjAhMrb8psLbFY/MCRxnj/IqS+FxDGFhiBaSM4dUBTaRws5JyoGeo54PatOwthHECAwk4LnaRG5LMGY7uQSO3+yPx6FNPjdQhZNskTIyRnKsGx82SOGyOee2aAPNLPTZZDvE4Uwo8kpuyUhbec7YCP9ZjOMDJGK6W0sSqoTtO4k5yAPuk/KxPTj2Jz9K6RNKt4Uhijf7pK7SA0gwOdyy/Kw3EY5zwatTaY8iRpLKBGH3MwjKsNoxgkcE8DOPT2oAwII4i6ySR7whIVYyNzAAhiFOd2DnitmGFSEWNAyZUpHKWDAOxDdOQQccdamj06ygUFASx3lmadlMTMQcp8uAcD6/wA6jW4SBZMbCynCsH3sWIJG5j/ETjjjNAGhGgllaNQWjTKEGFo/lXq3ON2CDz6Cobu2klRlEMgjjXaBjf5oBIB46Hp9PzqK01aIMXiR5zIVilH3WVuR0I579PT89Xz4VkLBzvCKFRmZepIAZgMYye/U55oA4jUdN8vO0LbyMipC5Rv9Ww5RuOAee/41xk9tJBdRpJKGhChljjAyHY5Lk91wf8K9W1MQ3rFJXETLG4jdWDoGYf6tSCQckYJ7VxIs5o1CTQokiDakgBlj2Mx+XeB/Dx+DdsUAeX634fur+6k+fFuZd6oihi6n+E7uF4zz710Wk6Y1pCETMbJg4+c5THA+7y2Rk4711LWm/OQh2NjcC/PVQQFHsf8AIqZIgpbejBhwpQ8KccnBOW6++M0AZP2JH+eWDeAysp3SIQ4wd20jaeR06muj02OFGDszbcORtUsNxGCAqgkDOPT8KbCIlkiUx/MBncyc88Es3VRljjI+ldNplmszSMqxsyOTJuZ3IQjOANg3DjjAPWgBNNsg08kTFAZgpTcQH5OM57DPqe9bT6csMn2SQH5iFnJIw4K9DLHkqoH93PvVuOxO9JfLiiDx8FQfMBJyM5wQcjv0xWou9EyVWaWT7u7DbIxw+fqB+GfrQBSgtvLSOMRrJEvyKHfzfLIJ6MxywwRg/wD1qa1vL5jNtTYhO4oAq49NuBzxSJfSpc7SmSCQEjRgFjBCr1A3N97PetpoMYYh1DfNMrA7GGNwAB7/ADUAYhs2WaOSCFJd2QS65XBxnJI+UAZ/pnrWy8CFgRsRWAjKY2ruC/eBz1IGTjpjilhUTuys7QpjCMq4UgE4A+X73PJI7Vd8tggKkoyuAqkB1bGRuXB+8cfpQBjmONI5A8bMfnMcikna2Dg7ehyO/HSuSvLdmJMcLOg3yPJ8u7zASMNs+6ue5/Gu9mCjYyytuOI5A4DKDjgbEHANYM8AhvI1jMySyqz/ALqNmgaMY3bmI2oQMdSCc8UAcfBEHLJDINs6fvU3LIpdAcxiRWIUjjPoeDUj24ypKxeUqjarBGiMoAC7gOWXaDyOBj8K61tPj2SvFshxu2qYhHl3x5o24G/JH3h3NYzwSSMqFYQisRsUHcCuSBk8Zx35oAhtg8a7JfJuIW2kRNtFuSTygRckYPHJAz6da6TS7q9t5pH0udkjiMJnsrslbNgT+8S3LOdxK9h06CsK3mYyTKIQAGVbaRyhDqTg/KpJVVwcZwTjgVrHzgVz5DOOAxYpGDjKkj17Z96AJNdsI7fUYNUsLOdRqaGK+s0UrHDKG4uIHIAPLZOOeMHpV1LTyVRUc7WUMdwYyFiAW3sB15H5VlLqdzdh7C8jzaxPwDlJRP1E0UrMN6g9MfL61tQTRraZnlF60YZQxjjFwT02vFG/zEKDyOCD6UAURqFvE8sZnYyAqCpcKOPvfP0znA//AF1fS9beoClARgKzc5JGDk9Bn/8AVXnM8Fzd6p5NlC18WkZ/It1KYEyEEOGPyMuATnGcV0kF7dExW9zGI7iNIYwJFZXcoVEhPowwvB5+tAHViclhKxbajM2FIKnH3uc9cH8vrUiS+YcRk7fv8lWPOcgHPYD/AD0rPQkBS4VUBZd5yobj5cE9TtqeFgRGWO1QSSzFVHB4+YYHOOPX3oAfeJCyossgRmO1SdoLMRjAHU/n2rHkW6tJVktHdGU/fCiNgBkHJzlhg9RnpWwwDuvmKhBkJjeRCTFn7rAj2C4qchWQbv3jRkqzcfMc/MM9l5GPbrQBnXF3e3USJPcSkdTl2dZHIBwFPK8euMetXbOBXXeqlVQcrkbeCCW2E55JPapAiBtxHylh8oBOARhcBeelXIVMW2TA8tVO5eSeedpI46HPt9KAH7Y1dN5ABALAIxBB6Ejbwc/yqrIivcGQyhUiDbU6s2MjoOT+XGalaUCNinBcEjdhskHIUEZx17kdai8woiq8SrIw+WRgWKMwzksueO/50ATEAx5Ux4YhlVshsd856d+tUldMvhVXBPzKR8vYEr1znOMjnHFOWRWDIx3MoA4+8zZIOF6gZ6HGKzl8yOfITarlQyspO4g8NkDAI579qAL5BRfNZwwQ7gACck8EEY459fap/lMalCVzmTGRhieW/H16e3SqrszFgAu1n2sVIUHJHzAMehPNWApXcu5CuFJwcSAqOQP6GgCbzBtO1ApAUsw6ZbocZ57/AP1qgZgHQnc7SLguuFwrZ+T5sYJ4+nr0pqRlN52uyyfNlmUnPpgMTgH+VGTIVUp5aKCd3GeCOMA9Mjt6UAV7ny4o2RVkDADZukTMQyM9GIbv0NVrdfNkTaAPkBIkZTucd1AzgnI49vpU1wi4V5AcO+0HB5yDkEAegXr696oCdLZmZVBKsVQuyoPbAdhnv0z1oAsSOFmRizlkL7kZXOWzhRnGCPT69auwyRumCmJMBmPYHBwPwP8AOshXkkmLOWeTHmJtB2yMOViyBwPc8e9aFvchkYtbmORWzMgZXdeQucISSv0yBmgC9cOESIqCwZfLLYP3iCoAHX8enAoKbVjLsUCqN2FJw3c5B6ZIqN5CDuAJTb8sQBJBHQgD7xOc/wA6ljJfbJKrlyjqVbIQKwyuVYDBHpjnp3oAI8MWId8yN1XJXagxkYHBzn8vzrytsMoBdAfl+ZWJb0IwvHAz+PeooiUc5jUohIQBivQjLAd+n41oTEPHkYDko2wBjhNuGyxHXg/nQBi75I5REp2qVzICV2yJjIz6c+v5VG1tY36hru0t32ElFKB2Qpja4ZGx0z09OKumD5mJ2sGVlHyks2enX7mCQPw/GohbiONfLYLOrkNuBXKsRhQGIyoHfnOSRQBAUjg2MsLNhdyuWCo2MgnljtwD3/nUDFYsO+VVgSNjKw+9jDYBI5NXHt1jBPnMwCmR0G5tqA4PyjkdP8jpwY1/UL2a5TTLS2FlbyJHLPMJBK3zhJDDGwHmleG+XOc47HIB2ImdJFRF2qUkMm7aodR8yYbOM4x36DpmtGICZQW2yBVXaDuL4IJAAAzwD+VNvxa3lnZtABbSeSrv5p3ecwUMypt+7nA68+5qhpyshiLu+5922QH7i84VznlQBxjJHAOKANiQeXCHj2x8gN/0zzgZyTzkEeuMnNIh+VVVyxZgpkXJDAj17Y/DpQY/NOXnlDKXby1QCN4wWDctj5j1/HvVxWSNPkRRH5Yclig2AdFznk5x0yenHoAQ7dhKyYdRNGB8zr8pALcgcd/z4qtexwS3YYAeYAUSN5WCkE5X5icAcnrjOMdasu5cxDfjo2CDng9Seh6sOvSmuBKsrMCGVyqsqrxtPH3jk8n6etAFOQ2ltJtby4pnZNvl73AOASCwBBHUZ6e/U1TmmHkyPaoiMZgpkmIkUFW2sQVJwCQf5U29nSCNWld0ndjECUVwsXRsqmdhPOM469DWQtwyCaNt0wdlBUDCOhHykADAO08n3oA2dN1S0mvf7P1ZgtvdLO6zSuAnnRAbVi2gnnIb5iByehrWtFFu9xZCaa4QtKIbmRFjiMOd4VWjcqQB8vXJA6ZrlLexEl1FNtZkCuVRI1ZWDfK3+twFAwOQee2etdUsMD22xoNsuSWlRCyhXUHDAvjgde3GKAKMtzKZZoA+1N2AIUU+XnC5D/3jkHBPfiozYuiNNCZT0SYuyLJycs20tg4B4x71orGA0hRENuFO4iMRyMyINjEA/KQVxgnd7ZqGzEzRvLIH8yVst5hAQAcL1bBOOwycnp6gCQQTBXIhSaHeHWW4KtIzIOQvORwD29OlW1nxmRmYl85UBXOTgcEE/KAPw/So5Le5ljwnlbhzH+92AbiTgRggnK57fXmseOWa0uWEnlhgf9SAxU9yy5GSM857e1AG1MqKwZD95Pl3FQTkDdxu7H8/Tmq/mLEEmk8rftYKzqRIwjJxwR3zj8OvSq7XqSSgkI+FJLFWACsOegIQ/XHbFVPtDSynZvZoGkCJKiSBQWOT8udykE4wSRnnGKALMkoZgBKJIjHu+RzgMrEAfL39uvTjqKrm4kBkJC+WjiUFvmckKF2nPOC3J4/pVP7QS+1CpDFdzBDGolU52fOBjJHJ9fQ8GX7WjtKXt5Fd4gQ8SlyVUYzggjpg84zk9aAL9jJ9q3F3EW5fMUlDiNz2+78+ST0447VPMsIDbWiD7sybwcuQMA7cEqcY7VnxXI2KQZHEajDSqI356blAAA5x26c96R3beS4G5hncyn0J64xtwDz09CeKAGO0hJKlEJyMfKF25yU2nsc5z78mq41BfPRF8t5VDL5ceckA5wVPGRg9cZxmo3dpCIXkkMwlQLHDEWVg54IcLgrx17EZzjrGphhvB5oWNZIZld5VVSrqCAB/Ex47A8d6ANGa/JdRGiqGjCyI4GXZlBUAJ0HJGenHFNScSIpfyogG8sZBjAIzxhxwvB56Z9650SuF2NIpDOIZMK21I3JkicMRubLZHAyMVrwToI1ZhvUJ+8UruXawBypcbg4kBY+5wCaANCWJSVLDlgMsrBtuBxhQc9MdAcVVeM+Z98KgByVO5sAZJIUHb1zziliQMSweRZEVfnfhcbSQQF6qQePp+URCsxYO4BDZEe5myAVO4YyFLdgPrQBgazo73UJuUWadUGUjVuCeeSqofmzj6Z5rmv7I1LTFt5USWUTPvmQs2EUkZ2xkAnAPOAeleoQqiKhEaNIABICrEt25XPXHGSO9EqqUZCgGOQpGNuQ33CM4B4z0+9xQBzdiZvL2OiFH3OIzn5fnOThxlTuPO7uOPeSQyBlLorpIjIm5l+YrwQSGGVCjj8uc02UqhcsioE248pi4EbHBIyMsdwOeOvT1pso/dFY1MrlS1vuzwQwV9oA4IHcj270AQCdgi227a8rAgsGWPljhVDYxjaQe3y5yRWir2v2KaO4t47hwoeH5yVt3GVWUqWXyiWXkZLHOQMGsqe7vE/0aSOMpOqBt6gzosQbJicf6sbMdepbiqsazSRqIlJMa5VeP3ihcrJcZOGwWC7Rk47UAXBPvCgQxh4yVEih2HLEEhmQEgtnjB25611FjuVdoSNchvP8AMUuJGyeExna3A449uOvOQW1yVi8xW37jKpThC0gxIoBPHzZIq5G8pulgjeaGNGGSRnzHGMy4APHHTrz7UAdKmCjtLJuLOFVAjggn7o+78vy4646c1Wup2WF41VQ2H2ls7g4UpvLAcKCGGM9vSrabFIeGaUMV2SblUxu+W+dcnd19uOntVuNkV45GgjndonXEsRKlgSpK4GAcAnJ+tAHL2M0rsN5iSVI0JXy5MtgAEhwu3JOSBndyOK3IZbNpbhr9y+Ik8qFGxJG6bW+51JIOenfpmqyxmG5DxoqK8j/aEkBZTFsG0xADiUPwD229qqXUSXAQu8qhDwJOMIVCAsgUEneCDg8nkfKRQAX9w0WyJQ488iWNpTtcRMwUMc8rzjAPOOcYppBBibJj3squeWBGQGwBnGR/nvWbHaSC5t1WEXchnEckiPsWGFQMEJM3OD2BPTOOa6eSOf51bZIqIZA2wM4KsRjamecjHrxQBgXcUnleZHlQjSAkbd7ocrnr9fTiuYutNSSNfK3O0hzG74+XKhX3Z6fvQ4Ht3wc13Ib7UwzEUYr867GUDAwpAYDquD0/i5pqWwQCMRxeYyuSwV2kOJWIGMYB2bcZxkUAeYHQ4WS5WO3M2+MIZS8sSwXAXZIqBIyJOhOcsvGPasWf4fiREVLb7Q0qpH88fDCU5X5zjb8hHJxjvzXvNtaJIFj8t9jNI0mVVSDgjJwcckfr9aVovL4XIjISJF35YkHDH5ehGDQB5F4f8JHT70LgRGzZIxGoUbEjMgfEik7uT69+OK9S0pXhkaJkyiDcZN+WYMgxiT7yHcSMDrjuKlS2hjZ/KUgfPuViS25iWYljjOWP4Z61qQW3losgGQQu+P5cpJkqj/7a4A4GevPegC0ZREvmMwQYQYCsxztAGUUYz6n8W5zVSaZMhjySMtwqcHAXA6E5z05qleyyqk6RA7o0cMByfMzuY4Hsc/jjrWYI3FurLO0rT26yOWDKEbeflBYYDbR39OeDQBrzXwGd0TKI1Y4YlAQMkkMv3254BP04pLKeSWZQciL7yAqC6hssQwXPr9fXnNZkxZXSFDK7SiEATMpZJS4DSvhvugVfhFxbPKuVEkYlAm+URzMJHK+Wx6Dbt/EGgDZjiZtQg3zAxyqWyMjaVOzBGODwevp75ovYjLcSLEhjSE8kkEMMAE9cjn+XpVD7cFaJ7gKkZ3GWRSCzERgIFK558zj6+lXHup5o1YKUVhiVmxuVQnVgDzxg/Q9KALcbZ/dLC/KhjtBZlAA5AGcgnPTpjFPc7WCEEAqCqEEAgAZO/orE8kE9+aoQu0MqukjMx2qHDkqI2AYHap5+U9gTnrzVzcioSyMVEgyC3mYBGTgA5bLE8AcE4NAETT5QKFwAWyyEbz8x79+n601GBlTe2Cy5UkEueP4j0z2pytlWMkQhzKcINpAiAwrHZ03AA44PzcikjO9VcAfJuCnKkkAnnHUcUASMVSMrn52cgtgklcnkkfXH0qAjkjpkDa5PXAwMjt0xz6fSqrXQSQKTlmOMZyQOOCO1WgqygksVDYOSCAMcYz7kCgCAxO5AMoAC4GQfmPX0+vWiTDQgLKV2lfMZAQ528YAxnoO1OlTeysWC7E6AgggDqSCfQ1WguBLMIFRVdVLuwdCSueDtDZHGPegDVW4jn8qMlkRxxJL/AKwFRtOcc84Pbpj61Mco2yH74z85wBIANx+hAI6+lEMS4Z3bAABLAISuQCu0FsnIx0HGagupGDKR8vmBgGICnCxqOxwMhf196AKdxc5DEHbhkDllZwQ3DbCoO3ovpUMd7HMA0bYZcCQswyrgYIIPuDj1BqKM28bt57s8KQK7IHXEztKcY56gnGOCcZ6VTj8trmeSJQIpJQXDAkhyo2rvA2hsKOM5xz3oA6qBl2je24ONxblduDjHPXmrIdZF+faRyGbpgKSF46n5QKy0LIp3qkjjbtxnagA68d+B7HtTorqNpTCCrum3zMEKAWXIwWwG47A9qALqxKfm+VlY5kYqSysuAB05PA6evXrVkuiqzOFXJAG1lBA4A2pnPIHp3qsLhXjJikBXPAwQAM4xkjnnNRM6FsMzySuAYsRgKgAwclsZJxx69BzxQBogeaSUC8quP3icgMT/AHuuD+tTvFiJzny9xJZiCR1J7j0qlbFCA0qMyn7vylHVge69uatSSHbhWcjA+/nbhiR6eoP5UAUTEEUcgoVLZ4OXycZH+enNRMocBFDKQPmIxg9+PQ8/+O596vM0JdYy68KRhQdpbPTpz1Pf8agMbKCCQFbcFwQSB2JIPHXvQBUeNEXJY/L3Y56k4Ibv09eKr7iDyuNxwCCGzjABHp069MCpZkby1iiLO8jbvmPyqMYk6nkFQAOeD271HcKrGMbgiquABwAVGFUE9eABn1FAEMi+WxaNCWO0ltygnGfL/JsE/wD1qgZ3ZI2klVSkhdvlbLE/eUcflz360KzlgHONzYAz1ORgZBx3HPvmrEkTyrJGVj2rH8rYxiTOSC3c4HUcUAV4pGkZh5hILcBiAzD7x4JyecD8PapJIBcKICsZDcEMPm3kZOCMAGoLS2uIZ97tGikAEhS5l4AB5+5xkfrWrHbtE21jy7b87txAIHU56c+9AGLHpJiOI1YKx3MpZdi44wOea3obcQr0HzR44HGSew69BQilpAHGI0BBc4C7h05zyeKsoTEAQPmkxjOMryV4BHHT9fegCLyUG3PyuCFJOPvYBHHYY602WMq5AXODndn7wAHYHirDoQys5+dWyQMkNnByfw/lVeTO5VMi7RySMhgDg/Nkdev55oArlBIXX5ghXGVxvHX+90wefwqL7DGoDDLOcEMflPAC4OOK0FAXasWH3LnJIycEgkkt1x/nFSKN2CrgcH5e4IyP5igDPMe4eUyAYDHev3sgcgkdDkfjUkMRP94Oqj5m5IA45x1Pyj+f0tCIIVEnzBsvgcs5JAzkZ9OnXj2q0MrtKtk5xt2Ht2yR1oArxw7fmjUbSDkspBBPf5hy2fr1pggARm6hlfJxgHPUg4546fT1q8SXVwwKA87xjjAxgqOR+VQI2AwV+gLHfkpjr0xnpigBkUcRWNjyykAHBG1cAEcjnLZ/zjLrxxDGViRQFw3U7xkZOTjBPJP/ANenGYBEUlN24BmXAXaGznkjH09qhmdWUlmDq3AAzkY6DJHPAB7jigBIXMioWbepxuKnJU9ACvVvm9P/AK9WjuZTGyI6uPvsro0YHQqAPn/GqUYitwvzJGp2lm3jcHPZhng4z/k1bFyjK29ty9FyDlvTJA65zz2xQAwKCHiBLNww3AbQF4IAB4B/rWfM67SxYIoIAIVsenQD0H61YaUKzMDtxlTnqP8AHnuKhmCFBtkBXBLAq2Qe4II9f50AY8t1HCjuWXzGYqkhZQSAuVG1jnPXqMdKox3qNHuJwIztCZ6jqXJH6fSnXlpHM8TLKgl3E5eMthQMEL8nXj9ecdap3FlbCO3nSVgyP5cwAwSSQAWVVOCeMcfyoA30uBIsaLwNu7nPKnqSzcckmpY3Rd4UAk4PHTrzz36D8qqQw74gH+XbkBgwDYxyMk9KswwoSY4Q2STtJ4yVXJG4nkYx7fzoAcro4y6s235doyAnqzZ7cGsu7tI7kuokCbSqO0UZLup45J/X6/WtZl8oBz8rOOmMliCQcBQdpzjg9KiCyqZGmTBeSMRBAFJGQT5me/GT6/yAORvNOwyFCTDuEYBXLhiPkV8Zy2B7j3qP7NaXChLhbiWe2KO8eVJwOiLg4OMA8881105RWDZj3bwzDK4DDIUkA8dT09Tmuc1FDbSm7Rnd8l5ANoVjIPurg8qD/KgBy3FqscOIJLZwCZFkByR1CvgcnIpkNwkkjbpUEZfbGFOyRgMljlwOOB6Z7eo566muJXiLuUVnYqPmLMnBG3Iy64PXn3qOC2u7jfOqPcW8MQkkKncqpk4UMhIDADnPNAHUmRZCwR5Ac+XGpfeH2552kDb24J6irEUEiBgXilLqCymH5yqn7u7GNwyMnnpwTmsSBR5EckIkUggkOMlueSOOD6812cClo1cRfeiZADgEKw4IJ70ANSN2jQNg5PyhSACMDp0wKmA2Z2xK3G/J5B39QTk+x49fap4LQBEDZYjdt3EYbj+HHRf8KcEaKNiFDgEkgEEguPubQc8cdqAKZjkeYRJOnygfIQ2G57nbxg59vrWpGHjtrm1uIllkaXIljB3qI+BGWUk8gjtjjmsuZDEQVwGKLuZc7lIAyCueDn+X1pkNxcrKZYWlCK5Jd+fOAyN20c4P060AXzHBG5Z2kf8Ad7DC3zFGUHaTkZIJA9+Ofbo7WO2fQn86SKKWSVZHhDrw78rHlThcg5/nisbd50rTu8W51UAuDwwI5YAHByeSeOPynuikaG3KiViQJpI1DKHf5xICOgyOCccAc0AXL7Tbiwt4roeS8M4AUqU3AkHJznnHqOPQmseJXIIwCVyA2VOccA7s85qWe5mlSPEhEUSLtgUmQk42k7QPl5H0qezlDSuy5iYJuBlX5GOB93AIx/jQBDjClAjliP3i4OSeN2Ovv/8AWqpKN3l+WhXHykHGcDAxnPJrXR5LhZJeFRSQ7beJHz/BgfMPTtj3qELEQWckMvKdQAByNwxyfbrQBjzwIyhSG3hGlJwQgK4CrhcnOMgHjr2qqiF2Zmi2bQu8sdzAwqQ7RMfU59f0zXQLKsyhSqScSrJsG2RVLApncATkZxjOO9JfoYLENJAwQR+ZAUUCRgvBZj3OTz0ODQBw9lfm7uyVjVbUPcRWyyCMyyS2hxM20HK4Az82M54z2sXbXAZGjAkuPOjlMfQsdwZ8k8DjORn6cVesNNj+0/aY02y3Cm5cbhw0rkFFBTCuUwSenNdC1vDFEIposTljknBZ2UDcAy8YyODxn+YBDFdSTSGSS3W2iURuUTkYZAAzAE5JJOcZ681eWRmQCQFwm0JtkICg42rgnk4x/j0FRPBJDhgB5UkZaJCQfLVWGd/PXH402ORFdA7BN4dlQn58IdpGPUH+WR2oAR2xIIyCGGOMjlj0GQev+NKJ/MZQGGQAShUg5x69z+PemyzCVWaOPEwyxyFyvzDbg+mCeM5xUQBgVROFLkK6McK21gCoK8Egbh7cUAaDAFuTtBAG05PByVYAD5hyKIoZld0RwVDMP3h64JAwOSAcf/qrNa9fz0jIY7ywJwCq7WGDu7jjj1x+NasUmRvjQhlAyxOAWGMk5Pfrg0AXJIlhjiJAMkw2Oo4IULhW75UjJ+hrNnWO2ZY2XhmBJXJYkAbTyepxnHHWtmBUu3jLHZIgBEuCUwBzFjHbGM9P6V76EK5LleTkDIJGeRx1zg/pQBlpKbiUCTcz4OImGdqj/VnPI6Y/wFSlFZVDqcsWLE8KpBPB3dsipIOHO0BHPyhuvy9FPy5xx+WaJt0GFdkJbeSXV2A3knghScHI5H44oAxbi9tkZUlbyZNrSFlySQhAckrnGDkdhnpmtSO7CJHucuPmYhlQp1C/eVun6HORwa5m/wBKN0Swm2SiSJX2E+U0MF09wIx3DF2YH/Z45qxb2RsSxS4leKby3iinVWS28sBfs6k5BHTnvt5NAHRiaKR2LoYmVSVUHIYYOCpAxjp3qjI6JtZAQzH5ueh44HPPXr7VGZ8gj5S+4ISCMfN0we4x+H5imsjvkAFivC46k4HIx75oAmkunMLKqsDGfnYgnIzkEAdc+1Vob12bY8exvvrIxYBgeQOny9R74/KqkxlCyRSylWAV18t0BAxna2SBkDtk1AlwxEuQXyoMbNyIzHhdxAHzHOOnPHSgDpY5oyp3qXcr5hIOAxHTBfGMNjIPXFSFQ8YIKtPlg4GDlQSCoGODgVgNcyGM8KJPLJ4GEJ3Zbbz6AnHX+ssN+BDGyjktgFCVY87W59ev/wCrmgDeiiTaQMhW5HONrNzj5jyRmpGt1yiOxzkMFVgEORuAZieeO4z7HvVCO/j2j5XYBiCDjHU5BAPNWmuIrlliwF2yBvNBKhV24C84yvTpn1FAD0t2ZmWMhGyxAHOe/bpx61FMbhY5YSrNKRGsMwU4ztGQSBwME9fSrKzQW0ilBuKjLNnOdyfeH1zn9DVazupYpZT80gkmVwJWBKYwSFJ5KlgcegoAowwvGxJDDaV3q7D96XABcBjx83T/APXWgkYPmIODkOpXIIB6DOBz16dwKuT3MMybmtlSUuMYbHygDnrkioWniAztVW5O4ZO/58gDjpjH50ARFc5Ck7tpAHOS3TkgY9Pao9xQbcjZnkZznv1HuDVhhG7O0b4cg5MnCFSD8q+hwKrMQpIDBgEBGP7xAOORz19aAIGjmaTc2Cm1iEHO1dwwc59x+vrVWRJjscrGBgDGclhjjOCO3/16vh2IBBJOCrZPTdwAc9/8OaryqSwAbCqATxnDEdPoOnegCGKMosrMpAcrgZ6t1YYJ6YJ6+ladqgCFxjc3y+WeNo6c8/3c/lVZHXaFOM5wSSo244Pfrx+tWkwikdeATv6DPToc4/lQApXjJBaQcgMrFdo65x1GBx2OOKiKyMGI2xoyEtkA/NwBx25H5U8MzOzEr8u1VfcwXaRjGB9fzo2tEWJVWDcY5GOeuSOelAGOATIwLng4+bIUK3JA46cfkBTZYkJZTLuVQT3UFTnggn2xzSXUmxsBdpU9SNoYYyBzzzx1qizo/muzHfuVRHyrFMfMOcZ/rjigCO3R98zyyEwLHsg8ohjG+cjcAcnH071EpYTODzuKvu2jBXIGT9T29qpnWNItJAizxwzlmCguFGCwDq2eCdxH0J9q1E2kLMjBYim45ZTneeFG0/U8fXJoAsws+4jbkFgOxJwV7DpnirfkI8qscbkU5I6k4JC59PX3qrbyZIVAFKHJLHqPUk+x/HtxV4ISXZT5bDHcHpySAPXJ/P0oAmVSyEEhFPVMdgcjHvmqlzHH5Dxpkqzq5DKuVwQCv054x6c1dGDgkjcqgHrkkDk8Dk/41GyhlZWwATnJ6EHpyO9AHHS2az3KRNMY4vMdtgiGcAfImR6k+o/nV6zslj8wmMAOCAFcnAHfrw2AOPetQWiRqGEitI5Oeu5QTwclcYx6Ht+Amjt2JwDxkFuQCX4ww/2emR1OPagCFIMlNuEK5ySA/wAo6n5jycAd+9SPa7lLll3MCAnAwCeuB1/CrWwBQV5PRvwHX35/nUhx8pP3wOpHyjPrzx/9egDDuLBfKcMqMXYBsggrGcMScdRgfWqF7psM1qIAflIjCuADswxxjv2/U1vuV8xYfMbfKpfawYgqDjOWGM8HHfHaqMyMSyxMpClssc7xsGASp56kY78UAcbNp67fLjtYgfNaIFSGLZA4bJ+v/wCoVjXegxvangmUsyyFc+ZJGp+XYMYx1x9BXcy2UY3EFS6o+ACcmQEBm4HByR+dR3IVdhdQZhIFAjx93A6qT6D+lAHmMugC6DxNGh80EPJjEgVAQcZGBgd/596MnhewjtZWjRluA/GI1HydSc+mT9a9gS0jK5EZH7vOS39/7445A5P51A1mJ0kiiiCSBSfMOMYI64PJIyfWgD5+k060eZomRS1vHt80KBGxwZMcdfnp9tpIaNWjkKOMrJsYgpFknYQV+96denNeqr4Zt/PlBRCrxM0TkHAk7hozwT3qNdGjJdkhSMcBlbI9f/r5570AeWPHbC2ubOdHa5kEfktsLbpFMm0SlMbi3lPn/d57Z5WSG5KyQybwsc4BuwzAztcfKVQY6J6++M17U+jhZ1QBPNcbo5iuVidhH5u8/wC1iXb0+/XM6lp0kcsUDyqx3xxRGJEBEY+9uZsZfnr6UAeGavp1+J/LhQ3EVostz5wRjLHPgncjE5aT5umCMfQVrw2N02nW1oSgYWke/GAWhUlmSYj+Me3pXqsEcMkyQJFEwRdjSYVmUxDcfMZcg7uM9s4rRl0KAQExwIsoO9HIJEcY3MVYKDnvwOegoA8E1HTIplS3mO8PZsu2HJjD7N7M7DvtzkHnJ/CsW70qCCIJDBKJ4LWNpGkgAUyDJMluSOMccnAxXt+p6LFGWUQ/ckkVguI47h3YSozjqEOdvbjtiuYe3tx50FyhUyqYPNB3FY/+eeWblsZ5H50AeQNpW6BreeMyRywK9yO5LfdIlzlScd8fhXn0drfvqjWgjjeKIyRwMsSARWh24jklYjMR7JjGePevoWXTkvIZJIXW3TBgEWCJJNh2xrKpAP3hjOPfpXLt4buv3+pNEiNGmJrXG0SEY3BeAQw/rQBzFqP7Ls0j1CRJobK4RoTJIQ1tCrbI1Dcbxu4Az25q5FLGEWRZV2yBy81kNqF04ZZyg44+ufzq1qul+dZ2dvNhvMeNvLSLeksQm3FyzYxx2JB4q9DoKIpjtoJYT9qUbnBihaORC8jOnQgKRnbn8TxQBTt9XaS1kdYJLeW2by45oh5KysSFmEcY3ByG6kZHFdPpsyi5idpY7cvawqLcZMbvO4m38A9V57f0rjtS0iayiiNu8ki2rEogchIGuZgZhtbG4spyM5x3pLa7mW8P2DeDCQFlZSiGOGIIGXfnJ/XnPtQB6Rc6lpk0kqSxRwLHL5hmkSSEXQiJV1tmP3sMO2fbpXOpqcbWUsUcHkruEqRkEqBNMWk8or02g9D2HFJeROIkkm+0zlrcOxkjVvszXE4wApOIicH7vb2rJtkhsrqOKbJj8y3lkZ2kwIZsgoQw65PK9ecn0oAs3c2kwz24kwLhYkllfYzhpGz5MJZzhocEnjOB1xmtX/hIJ0lj+xxw28dsPMuSrkiSIgR9smMAfN8oIH1rIn0CJb9p4rhL+SQRGKHesUQinGRLCRkFFPdiBkdarRXv2W7EEHmpNHDcRkQ+WFe1BPmrcEhgZCCMY6dKAOr1rxBHJb2jWkOJoyrTyo7NFJvIIVCBgS/4H61jL4kSRkiePYd6h7hzJvhjkO1EQf8ALYlhjPPXmuPZpzD5EE8A8qZ5G8xn8khzkLtPQrjp+VZkV/NPf/ZnNvmPEglgVykhYbgqn/lmVc49P50AdDrzXDxz+XsdpGdoRIwEaszBTHMxHEYTBH5GuJQX1peRCKf7RDIAbhvmRUkyQ0Sr2QDofpXocFtLfWMMcxETG5YAzxlYpZBnc0kmflHXAJHJH4ZmtW8enT28cWyOCZI3MqYlkBYlXLE5wAwwfpQB0thdaallbyFZ4WVHQgkOZHdgRwp6hUP/AH31rWk8SWEUkQVDGHysu0HzJGkGQSCO39a85sbgpHx5jygPEXkj2IHVhsZQCeSAccflUevz+a0Nj5q20pkjczxj51XGSQMfNyBwB+HNAHsdvqSkJtnjlbONiFUyJMlVxuHTP1welZOp6uBOImlFuUJmuHndAimMFdsJC/MGB/xIrhtNkZInMrAyLMVBVGEjyJnFxGGHAPOR2zXT3FpDq0UEzGOS5QCFoG2qMMGxIwyM5Cn36igDc03XmvbRrm3cNa2LhjG0yobhVUb9hC/Moz0zj3rRe+e8invYtmOZGjZxvjLKChTPXHQ9SK4l9PGkyC0e3jCzooSdH2pFGyqoXy1Jw2SOvPcVu2t0tqZbeaHzIoVEIdSux2kBJkGF+dRzx1+lAEt34hsXgRbhFuPMJIMkjAsYwd5O4YyG4HtU9prNstuBao1nAHjJgBDSNMw+UZ3HKE9s5559uO1awltZI9qxyxzeZJGzKTtVjuOIwMKeOfocelVI9SS3tJY/IRX85ZYmELl0kj48wAA4fkYzxj9AD3PTNXtZY0kmS5S5yPNggBVY2j+TGM8dc/h7V2Vnq22aGNnkjSZjhUkLFkQcLO3QFsZ+p/P5lg8WxMk9wkrS3e8lJGmWGNWVQjI6EjOWznjkrV0/EjTLBdj30LXM4j3W7SFi8yqM7I0yVBb1x15oA+ktX8QxQ2wwqxEKwy8u0HBwoJz1Kj8PyrxXxJ4xmvo45U83EE/2aZ7eQFV4JVW3HkkA+wqja+KG8SRXFmYY5QEX5bZsSRM4zhgzZAxk/h1rn59DkWVwjKUVVWRc8q46u6L1baeOPxAFADLyeHVoENvFcOEPlyO7FiGO07js6EdOnUewrntZ0Qu8Zub5rmBkaOPeGd4sKPMQhgNw2E59ecE16BpTWun6ZPatBEBPcEy3SuVeIIc5PXGcY/LNef69qkIkupYg88Tl4tuGO0KQAAVHykJu3HjOetAHOnwd4d1B9lre3UaWwEZtoZARNuwzrGFyYmOCcdOgz2rqo9Cs7SO1a3lm8sskCrPMrTgqePtPOcehHpzXOaBH5t4jxzzeXCixWqtAsUKxxZZFJX/WSHJ+ZieMGu6YmeORDEH82dcsMh0Kg8ggjOfy5xQB3FleSyaXqsFptFzYQLcLEmR5rRgIVVx9/Mee45P58zYapc/2gv8AaNvLctaIsl0hcMYY2ZcR7d2CTkDGc845NdR4YntLbUXWWJXs7mwKO7MUKOCAGYqMbwfz7dqydR0ttLg1a7upUZ7i5C2sicb4RkbZuPmJU5DHGNvtQA648SW2pQ3thc2UMVqQzWCKrW4g8sfI077vmJkIGBnORWJLJLpNusFxbW9w1wqmJ8bniI2t5Zdl3FdvPIz71zl1ePPpk5WQJbQShWDsGfOGYNByDv8AMACksQTjqBVGwuEmiUh5p55ZJAzzTF33uo3xrvOY3TaAwHHIwcGgD03wubQgXdw0Zee5kYIgZgoC7REck/LnOfYV2NybW7s7dZIysiyt5d4h3eYykushXoj/AMPJ6evWvFbWd7UyzhyCjwtEMnyt8pAeAYP39uSRj9eK9LtrtLS1Zbm5tvKhEcsu1i8JMqhmVdpOJV5yMdRigDRnu7XWN1lDGzPZxxedgb4ZMKUlZmH3ZQp/PFUbi3WWxuY/L2MIPmmOV+VThA525DDAwfXrV22mtNPhae0QSN9od2YOqmSJk3KSCeR6f/rrlNT1SGWWG5tLpYrkXAgvbRpWUTTgeZbzpuyqwdAePwoAxrq4draCC8jIkAIjKyCWBo2GRI0hGE+YAGPnk96r2+l2mpOlsWQzy26u9q6bUUu/lqzqg+76+o4xinT6ncXMk0NysccrPHb2cY8ryIpydzM+CAXC/Nz2HIrQ08391dMbZEecyjzp4WjjjlgRfLWOF1xtIkH65oA5xvC88GZo3mXyLo2bIVSOKF4pDvuUcch9qkZA6c1tWMf2RLuOZVuIpbZmkaN8MgIKrLuA/eHd07/02765udP0wW6b7iUAs5MfnIUkmuF3+f8AxuIJCpPdiD1rin8R20Vo221yFR4iJF2GUsTg88+WHYA45x0oA3009Jov3W7dEiy7Zplb7XDDIGuGdusciKOB3OK5LUbmK3uore2CiO7zJDJ8rgNGwyqBSdi7hyOjc5xmnxR3V9Gl/ps8svmK8d5CJC7RsY2kZYI+CAHUDnhjgVI2k2lve2L288vlHT2u3t2gyYrlCW+RycbGkXDDqM0AULWb7VNbQ+XJaTIHN2GyXkjZ2UOCHO1GB6jJGaivLn7Fc2UEM6ujXTWoMkjlXbeBgYccByOSMZPpT7e7heaZrJCbxrYGRpdy43s/lgZGVBxxgduacNRtE+06Vfrb2n2mCSZL0KlxJAskwUBWzkTKxDDHOBxk0AaVtexLcNbyeWwVHchZQZI5DsM6Eg/f2ygjr97qa2dOljRkMIWb5g4jztWMN86NI45JIHTpxzXDW/h+1W2+0LcLPdyQzGFj5sUrqkcMSKwHRvL3qT/e56dPRPDfh24h020a5e3nupYZViXzSnlySN5kSTSeq4CkZxzQAzzrpxG9xLJCUVnF06gQ4RibhJ26J+5DbO2eeBWZ4i0+S302Ga1u7e6trtmESSHb5aySAyySIDmSPBY4zyB616AttHFa3UVwm2P94pRmVi/mKUMjq3BXJ+Ud6ztSsbVNPisyGiaYuWWWMTJHGCAx8wD90u30BwDxQB88anb3c1xeQiJVtJWJa6WJzho3BEltIT8qEnoPSrujzNb20+nCcSCMyPPIUbMsayB0aNmPAA9u3tXeXNnZ2othqeYoS0qNL5LGG1SGYPHLCx4cOoHBB68jmsHxBFYRx2X9n3sbLdyQqJJSsLRRyREusmBxubpgZ5oAo3Uk8nmtHJItottEIzEeJpGO1o25yucckgcDrWbpN/qcV9aWxRnV3KeX5gVn2v8A6Q5Yks4EZ+6eD69MdDb3RBMslvAdobTng+b7OY/L4ljKgh5SDkcgVSs9IT7ct5bxyRyHlBJIziIo3LRsBknygRtHc0AbWotA0MkskNxNbM0ixmaPcQ+05iABz1yAdvTkZrhL20EAi3yxQW12gRwm6Wc/MfLQhlxGFycn27161Nc/b1QPGITbRj50XaZCf9ZJJuGPMAHB6/Wub1CzjAgjaJXW4JUZlBmBbLCXAU7BtPB6elAHA2tjBA9iLe3ghFlcTSrKXZvtO6MiXzAeArqSF5xkYrsbe7lIjiSKVZ7q1l3KdkKSPv2qjsMFWPYA5Nc7b6ddwXb3TR3L2r4hl2sRFJEGIjClx9xTzwAeOKs60sBe1jW8kMAV45ULsJY3dshmdRlSOMc8ge9AGhfa7rukXDWNv57JEFLGN45V8x+XBZn+8DgEe1Fc5HFBIH3g3BRygnmAMkgUA7iWOTySMn0ooA/WUTDMbKUMYTBV0ztOMDDDv1PtkfjdjKMjfvBvXecd9gJYBX6Hjt71xyXpIihQmRVXd8o+YgE4yOrPwM9+9b0UjiNOFT5QGU8tluRjb7/560AaQ+cF1YnBxg53EdAQe4qeJ8qVZQCDkEgBj26Y7f8A6vWqIYkLkhGXaBgEZZeGPr1I9P6VTXUHW4ZcCQhuvY4xlQfyx/kUAdENmSc9D068cYPParMciZwm49xggD3wa5y5vXjiDqNjgMdp5bCnt/e4J9+KbYakZ1XaDnJB3AqQw6nPbt+dAHXFEKBiCcsGOWGeCM554/8ArVTvVG/G3IABCggk5BOeO2aiWSRgF3c8HbuDHnpk/h3q6keweY67mIAySMAdjnPoen6UAUss8art4D9TgELnJAH15qQxK6BscBiBtB5A47D2qYFQSrsoz8wxgjnBAwPcmpEZY1CkMUJJXYck/QA8nr/nigDLlKoyRgHY2Mjafv8AucZ6/wAqcscUZZmjDbxsYHIZP7zJIA2QOfT0Gc1eRY3Dl2xuBC7hyu7POCMqR+YxUAWRM4wyqSqswwCB3JPHcUAZsSS+dP5kQaBWbyM4yyZwu5QT8x98fTpU/kKzs/lhtygAyAADtwvUH3q5E2MlmHzfdwCc9B1UY7c81OMcAhc4BzwBg8jr7UAVoo1ZtghIb5cnOTkHgKdx/QfWtAwMyHIwxkBweMDABOc9MD9aSGFXbzFVd2QCWJU8+2Pb68VoBGbdxllxwD19eXxu4oAoOsYDyMNgjOSx4QKTjJJHB/xNZc2nxXbRyDlozvByBuB5B5I3DGcY9c10bRZXa3lusibWV1JRTnPzgA7vw9ahkR1Vo/LG3ovKoMY6qSflXjp2x0xQBzk9o7ERx7IwwLfNnduwT0xnbz1pBbZVonAZiCCcEMSBypOB6jn8frstGFKbiC3ABOd3pgN0I4wOe1IwVGYY6g7QSpbcRkk4PBzmgDlpdNAYSLu3xqyjPO1XB3/MMDJGMVTh0qCIFYjI6BjIscmHTc/3iCuTnI5B/CuweLJAB2lhhh1XHYEY9z+dV5oPsw3IFAPICfMAOhLY7n35oAx3gdrfYR80bsYWKpkByNwCjoeDyfT8KW306HaFKsGdwCQCAzrgknB9we1T2t8s7XMa/MYGw7YYHLEDAzjJ569K3IRsCYXcUYM2fTnOPXk/0oAzxZh+FXCofvFiMlf4flHI6/jVO5s4mIO5weBt+YqOeuTjk1v7W6g7VIJ6cgjqOo45/Sq0iZCgkEEkgY5Y9cY5wc9KAMQ2ETx8uwHAJYbsk9cDPA7d6pzaaqgPGEO1sbSucf3juI6k/wD6+1dEyqOdhTHBJJOD0GAP896icd/NTGPmJGAO3Oen/wBagDi59LaUOjhtxzsZF/dkf3TgcHPf3rGa3m055pVhWcCPYFaI53AMPlz2weoPGBiu8ZkMwTexJBbGCBtxj5MjBPQ8etNnto5kBUN14zgEjJ3AqemTgnNAHndrpLyzx3EmQiICEjAUky/NzHJgDBPGPTrxXVR2a7AgBURRk/cPmfLkgYVTxjj0raSyVA4dQgAj2gZZgP7u4Dp05qwIlRsK+wnJZtylyqDbjYDkZBOOKAKFlAlwI5VEnlOhMgkRkz1BGyQAjn27VJ5EDFkkhjaFWI2oQhIPKrkY9KvxsRny+YSAFLMnbOe/H6fSomthIySHaIQ+ZUX5m3AHaQVPTIH4dKAKUlqXXzQ5A2rtQqSyjoFJUdQPz9agOlw3SqGUiZDkMC6bFIO5slcE8DAGenSt2G0WVW+UlicFixyw5IPynCgjt7Ve+zMm1vl2oGAH3Sz9SoLfe5b9fagDiE0FGDxlt6s25mYZOOegcjPIHb1NOg0ZEVUcfLjDkxsVBUgJtI6kjHPrXYSW8hVSVIYgfPwACc4XJ6nn1qsqSZMZ3DBBAPHzAg8AjjPrQBiLpUaBQqyJuBkxwy7yeRuXp93vzUp01VAZDGOV5YEsRjkZAxwensK3WjJWNyjHyyykAgKSPVRye/1PrUnlrCp3DduGfbJHHIzigDidSg2SwFUbLsSRwYy3IyxzhR25/vVQltjKsqHYd3CCIjAPOR5gJBxn1rr7uGSRRsIwGLOjLuDrxgZA4/pVEWgVEBAXDlmVRhRvI6ZHJ4/TFAHFLo6DdHIE2EFiAP8AloOnP8TdO/rWLDb3um3dxLbESW9zEsN1DIGYPEr/ACgAA4bbnJ969NmtYtxVQWJBKxkEnIHUnHQ/X+VYs1tHkKQjMshjDI2fKbIb99szgbR1xj+dAHOQwi3mZmieOJsBI2VmTc2flXjnnFXYUAlePBT5RKGIZMMOVjAYD061qwaS1/FfNFOI/s7byrsNzgYw1pIxyc88AHGaowtEsrpNJJKylQDK7OeTgBjjk8Djt9KAEEMrl7h1ykSh5SpB2FiAnI//AFfgDVuWLfHEUiJLLgsS5YYxkNgEKvoe/wDO9JbIcoCieeY0yu7btTB2yhR93A7/AK4pdgtEjCcM4YyISxRwjZ+Qt0XkEf1oAyBAuyVli3sI/wB2WyUL55BboDg+1Ymoac1wji2kWCZQZVVRt/eY+64bHmA9eM45zgcV17wgorqYAjur+UrkSoHbBAUHGOPc8ccVCbRN0iCSYKNxYt5Y+XAOF3kEYHbqc8UAcNpsbWNy5LOXnIkIblRIMh+SMJlug4JHTiuqgVnEjyRo6BGaToS8iknywevCnv8A3qjm0wTZFqdsmVmjZwcMFHCsP75GcHpWlp1vKIzHI6q6BiylMqzMpBXA/i3d+n4igDHvrdNlr8si71f92q52kklc5Bx1/SuXn83bMJUeQcRgBN8innA27hv65HHfpXpN3DEyWTqsokdjHtII+YcHqPlBwCD7d65C804Jd3HmpIVjcM7iXbKXPK7RgAFe/POaAMqyuLGGGSGVm8xcMzNCwI3KSAdgYAggZGc8cgd5II574D7MqTND8020qCm/J+Z2IAG0DHPH50y4sjGxZVDksHkkBy53ZPzL0LDj69qhjhuI58WsrK1wNuV3I43naNqoME4z978KALMUMcjSRySNHOzBVMgwo5GVYnh1AzjBx1xXU6RbXCmcBt4EkbbowVdkQEEc4xHzx3x2rBjsI7aSKHBkbcqtNO6nkkZcBj8pySSBx8ua6az3w+YYZm2ZRSVOSQAQ6lum3kfn9aAOgSVGKR7w0zHcYyQNoCkYJ6Z56fhULfMxVWeORdp3bsZwSAmw8ntyBj39Mx7nypHVWj2lwFDJhgzH5iWHPX04zS/b3djEzR+XGBlkBUAHHPmvgk4HIGQDQBbghUFp7kyxs0jLAQyiQP8AebeoOQmRwSMc9a6B5pJUj3fOSh3fKQSAMZJIGTxXORyJuCx3AkRhw6gvtcEkgMwyflJ9R71sxXO5jGZi3lgYZkKsQeeAB060AaMCqsY2quCOVkwVB4yVA/i96sKVCqu7DbgQp/gHdueowOOe3555aVCqsw3McqAykFMAqflPAwD7+tNuhcP5UkLJmJh5kZGGcDqAx469OR0oAutDErsm3azFnZuTuB7jt2H5VmXO1Qohhdy7qJGJIVFx8236kDIHpV83LOi/KxwpBIVjtOCNuQOv8+vFNhl83MeHGAAcDGTjpz34/pQBnGOaZScxsMqYlKsvlgcAMGHPA/SqJt3MoeUBdxkDFeAQBgNgH69P51tShUwDKF3MSA33jg91zwOP8OKqyFJgjKeELKZOfXgdOBkD9TQBzMVkUk3ljsVyVxt3HnnCZyep6DtV2SNAhkGXIGGjcnaQehH91hj9fytzWhZ0ZJBG+1kVjgAE8EnPXGOlVJbO4DRorkrg+Y5GFJTndz0B7d6AMm+v3kCwpLsljjKFQAWRDgmQ5OX7dMnHQU60vF3FS7l90bFmGwpsXlkzg5bvn2qZtPmR2kRUlkwSclBu2nKqWZgecfhUUGkefei5MYt2Jx5SyF8OMBs84UZxyT06HmgDdjs4ZplvBEI7tFULfWzmOWPk4/cgqrkAYOeuaZqEE2oXcbz2aMYk/cX+nny51OeXvLUHDPxyw68+tbi2Zt4Ii7AFiV4KMDjGANjEdzk5+vNUZROh8y3ZlI4P3lQqDzllPzHOevrQBVKSxhMNvUMN7xJhA23klHPynPX35PJpkNzNATjypGQlW3KxT5iCNyYBd/Qjgd8cVcW7YlY5j5QkGS0QUcgk/MpA7Dr1O6rFzalrWOSHyiZHERaJpQSrZG58LgHH+IoAoR3k/wAwdisbNwpCZABwxUH7/BFaSXcYEmXUqcKPu7yxwDiNMnt6dqwZraSCS4t93nMqA4EhcMGweXOCcdPlyR0xUMMtxDIcsjINuzchzEdhJywGWUDPJH60AdP54bLR5DDYWDBgSCcA7SOO9TRTIFZhLjL4lBJYHf0GxcnPLcgfrXJJeqQyRzx+azbiRJu3qp3NgE9AD/nodO2uULM6ZLMhIU42sMkeYDnJB4/LOKANksC2wLsALALtK/Nk56gdQM59qbK7LtZkldOVZIvmyGx8wA6Y9c1VgnZ5AkjIG2glNxyq7eGywGQT2H+OLxY4jJUKE+bCuQ7Ljgtjgjrxkn26UAUYpAspEklw0eB5aIsSso6YdmIb8KsqS8i4J2ndyQQM8bQwPOScZOMflVfafND/ALsqeQFDZ59SwGT+mRU0UmyUDaysedp+bA5AO5TgAj3+vegCVgo2K4G5tzAqMAlTnAJAGen5U4GEBmbaGIQEAgOMcZOTz7VVcu06kgvChYHjBB6nAJywBI6DtT3dXBwkbKCcvglh04YgdOenv9KALW5I8bc8KNgcgbi/JBOcLg56+lQtJ84YY5DZCkMMkAnkHB5/D1pI8MrSsioeAocP5hxgDEZXByCCPrVR/nlUBmcYcPgCIc9UKn3I/HjnpQBeLB0Uuu1uCpLArkcj5fXk/gfxrJu4N9zE5lMSIHz5cStv345KucAjnkemfYX1G5AjBk3ZKSNycjucfdGOO3TjNQOHGFk+4ThZOCG6nAx6dOKAKiQuHG2Rl7GTBCYAPLHopxz1x2qWCSEzPtm2TbNocHLSKpGUOOxGf88Uu2JVkAmTEgCSLuIcr13AMMDuPfNQkqj7CDghWG0RllYDgDbngkc/nQBZ8ydZmy3mAhfKRQEMW7nqzDJPt/OrU18kduJpt0e0spLAuxIP+xnKZ/DryOlUFkZQVfeXkORI0ZwMYO3cvC45HXr9az55WnZIZuY8uNw4BYnAXniQkjjGTkY60ALHrFrcXMaidMq7MnPMjocbcD1IGM+vGeTW4kybi7hyzksyqcKqnGcE+np3x7VyunaTHbvJO4LyZ2xRx5RI1JJAOVJLAHnB5PvXTKOZFBBDABV3MSwHJXdIowBgDnHTigDT+X7qqPLIBEjA7gGB3L0wQc4Hp9OkNwigHbnhcFZMGNQAB95eSTxxVeKWeOTBYeWxEaoTlgGJ+bnoM56c8DpTJpUOYlkYqDljglRjPHTnvQBQXT7TV7m3sJry0gEbfap4xNKnnWgZVljDINxbB6GrfiGz0Lw9pUdr4ctTuePb9qjIia3iklcyzLdzMDI42D5RtIBxycVw2v6U17ums5Zra9UbUliJWPawLEMxGSuQAf0rR0vU78WsVneQI4SLyJcIZRK6KCp2yD5GbLZPTNAEhu7qdbZJZsOUjmjYRhTKrqASVIBBx68kjOfXcgzFsVh5ikcN8q7TzxwfUf5785Gh3rLuiiJkCRmRtwhHVVLHtg9On86v211LNLNEzrKsRCq0QLK2CASNuR3OcdKAOmKGXALgH5CVA6IoGMkDDZB/xqV1W3jZ0USJgs8LHIdgAVRAfu/N3PA/WoI2A8o8glcMDnjOcg++cGplBJUMvUk5JGCO3f6fnzQBWhMk22Z4niZ0/wBUSG2En7pZeAMZxzgcc+th+I2dSFLPg5IOApHOMngiraLIzLGFU7zggEc4PBDdM4zVqSwkWGQpKVLq8YwgIG4cAF+4PH8jigDkLqGN/NaRt5XBduSsi54UN047/nULR7ZLeOGJXSQ4d96Yij2ZKct82Wz0zjPNXLqEqoSQll3qr/MmGjA+8VU9yfTOT0qSOCEYKwSs6sJIxGwVdhTDN83+0Px7CgCSziuVVTgyI4IwEYeWEOAnTnhe3XNXXgYssYjc70DFBIY2Vc7txRsbh7DPGOKdBNEURXUr8ztzJiQBGC48pTk8YPT1963rcoJAHkMUhU+TJs8wLk5wxK5A578CgDBbzYkZGCBJv+eQbarD7jHI4IHUc5IOKdZzMgRV8uTLMJVm+5u3ELKoI46njqc9K0LlJ1nDMyuhA4IVSSAAxAz6/wAxVAsqSbViHynO4g7STyQG6cH8jQBoXMCyPEU8lnA3b1BQxsB8xAbG4ZxgD/GoX0OzupVZ7qUXBTc0qgBI4cfOuWIyScn8aqz30ZPKkTEgJEoZdqhRkknAAPqSM5pr3zBmHOzylWUYOTkkrggDPGOQe9AGDq3hywjfdYXt9dy7pEYRsURBtG0TK2MrkHGM8Y+tVbawu7m3kUzyJtmELYjKiNDkSZlAG7nOBnODxXRK0bO5Nv5kYCkIfNQs2PlAkUYbHfPf86Vb2O3gbI2QtNHv+SRmWYKBGoKqQwA43cjI55yKAON1a0tLS4eK0nieOK3QPC10rTtK6qruw3ZXIXcM4Pz468U6yWeQxZ8qOMR7nw7lwj5IXd0yMjv29ql1GGzmupmRWWeZmaWQJG6tKoyqBo84XZzn2we9TWlsyiNYgV8xB8uY2UNnJzls/wBOaAKskwSV4h5fkk7SnmqGb5txQSMcAnGeTgZwSDTdT1GCC2LZllCq+yOJWkKxoQNjsikFQjMcg4AAOelOlsCLp0u5YolJZVVEzI+8go/ygqvHqRwD3pIYZo/kmeSTIkWNZQqhogx2lUI2qMEY+b5s/NxQBy+malfX91YyTmDmWdZ7Hc0M0FrGu+1cOOA+cAgkHPIHOa3ruSWeULcWEisBugeTB8yI4Jwq/cYdOevUdqltNLs7e7EsNso85lFyMDdJCGACxjcREFfB9+/bFi6hgkv2b9+dgEe7cY5NgAxlwxDLgDAwOOOaAMqS2gQksskcnyuqSMFY8Ky/KSCBln69hV+1jLqYQ+1JGIVjndtZjkZx09PUdKbFYZZgqjyw+0bkPmEt0B2swxyOST17c46C2tGtVE0iICpZQknUdyS/TGAT16GgCKzt1iMgYmXaR824FFBQY4J6jJyParUkDLswqGUxrtMHyl+c8swxgAY69uKZCYZ4jPDIGidmOUVyrHd8wDFeSD1we2O2BZ2PvEsW4YTaVJDJ6DAB6kYPbk8+wBVktJUYMki75DluPmI6AEn6daiuLQ7gu9izAEq7cEY5Jwcdh27etbAYEKgVfMQBsKSNpYZbAP0P50SIXkUIsbHaEl3kBkVlBZiGOTg9hn1ANAHIXVuUCGMklWJURoCnJKONzD5gDk56ehNREzi2jlyoljkaJYzs8wrvIMmVYgDGSOmA3IByK6u6t5GjRY1Vo1yPlHYZAYjqo69cHn0rNj09xG7FFBLP8zlQQm0qV+9nJOcfXrQBlGNch2fezhCwKoSgIAOCxyRtPbtipCqK4PyKiAorhfmkjDHLfKPu8Yx6VLKrQRxzRRxyuoKPgEjCrwoz94qoAyOtZ8ih4LSZZ2FxLcuZ4skR+QxJAQMfn5wCBnB7UAabRhZEyvmhFXyhuYfeUMCSvAxnj6VMLdVYSZCyKrMUCuw2kknDkYIAI9TkU6BZUQlu/lxiNsiRSUUZIPIyMH05qxcwM4WNXkjGMNjK8sPmBB5ABJGTx1xxQBDAAoG5jLHyySYIOHyzxkEZB3M3bHArQQpIA7Owx8qqCMqvO0FRkjAAyTx3qGGP7NHgDzoxj52K59DwxGSB+NTqqAb12KCVR5MgMVfOYyCcrlv4iMD15oAzpFdfNkiSWRsMwZ/mBVeGKBScHPbqTyMjmufkv4pJ1gZiZMFzuI5XGVBcfKDuyACc4xxXb4WMxmFXManKrlTkbTlHbo64x0Jz69BXHX/nySh1ghSF5fMkMcKq3DHEYMgBzjr2yfyANDTpxO2yNCJd6AkK3LEAn5gMde+f/r9FPDLaxBiJ1kVXk8h02o4ZyQDIexznk9+cDFYEMrW/lusbjMkT5UAFgxAHzDj5Txz/AHfxOpquuSSN5L3AllWLayOAzKEcqB8oOVAHXoc5BINADUgZ3ySkZYjI8xSQ7IHK7i3XJPt29qmVAXjiYYKKZy8IzJhSfkkIHIIB49CKiiu4pYFISN32lldT8u/eQAWJxnZjvx09RTfO2lg8u0shZiu0LwSqR8HdyMZ4wOvTmgDQQSTK8lvuRgfmQq20j3XBK8Dv61WMTSupKhQoxuGAC5OOFJHfPtU9pLHCg3mRMliFicOSSzEgtk5GT+GcVHJJ5xAxsIkDAYIyB68dSCT+vegAitnicO+GV8jPHXIBGPqvpVnDJjYf3m5CD/cUNkjB+8Npz9DUMjylVYsEIcjZkHHzEqfl9Vwfx5p0cu6YLt3txuIwAMAAZY8L+JFAEVw8kUrvDFGPMb94XGSys2Hb/vjHv2qt9lZg0Zw0TiUsBgfKp3JtwcjrgDrmtoBXYoQDjBCdTz/td/mz3qN1Ea7sBQhyQcHkfwErnrx/WgDmzE8mxWi2uY1TcGwRGGO6PduwHwM54py27KpQSPJsZv8AWF2yGZmCqvOdoIB+h9a34I1nVZGi2LlzIMAlyXJXB+mOM/1qwsITLsnTlHwMKo6gj196AOcCy7YvNCNG0+3FwqhAMZPlnkk4/wAPWtUqQFT5V815OFDkNEFKoXdlAC8YH8sCpJY0l2KqiVAZH2sMFHwVyvA6kE/jUoIEQBZmWMbTG6kMWIJwGHAxk9+1AFAygP5ShVlVF2lcrGFX5CNxUDPBzUqyeWjEsC8edpJBVedzk44OTk8etYmo3BinWM5dpIsqq52xbJG9Bzkc8Z+pqB57lJECxPJ58hHLKIwghXLKXYZ6cj1/IgHSoyPhVY5CCV85IdW+cYOMdGHfPNX4lURF4xGgb5OUbeWwOCcYHPr+dYmmEl/3oIjljAUR8MNg2leex210cl5apBNDHE6GIpgyMrMWKAkjB5+Yk8dOlAHJXO0P5ucEF+ACXyhIYHaeenH1xU9lcJKwBlO4dQ/3RuOV+XtlSDTbhZAoZArGYuVUEAjdxnkdN2enrUFyqWc9vCIgHW0jNw5Vj+9LFgrDHOEcYIBHv2oA254l3OMAt5ZBKnCkqDnBPHTris7T4YU8y6RQWmBVpGOMYIjA9gdvtmlMrOkjMWBcMMk/ICUwoVeSOCPxNMKywwurKoV4YmaFSBlkIGUOcZ28nHWgC4LnzJlRmBZCUwv3cg4GWPTGBnOPWpZWYxyiTLttYiUldmeFATnkY44zjFc2ZpHlRLfBiLq820FZBkkAOWx0IOcc4Falu8rKZHKu2WjdWIMaoDwUAyVbbjIx1yehBoAr3CwEiFopZHaFMKsbeTHIY1CSiRVPG8kEHnIPbGY7RHt4mh2KqtIJMAOUjucKHlcMNzllG0DBxj0rURoU3qsis8m4uUdpNqL90DywQoyMY68VPAEaPylA+cZy2c5Jy3LDk7iaAHoMovLRh143fMSBgY4zjqMZ9aFCRANswuQc4jyVBYEkk54bP58VOYgEUEktHll2qWBQY3EMBg4JAx149Kqy/vt+CVVQcAfU/l0P5+lAGqLq3hgW1SKICVFfexUPHkdSB1Oc9M9KYRHswzGSUBfnRgqgNuMQUMQTg/MeOaxLt1iVQ6L5jLGQ5IASIKoLFs4zu3cZzx0otJXe4XE8ckQKYYK7An5s/KBxj5QePpQB0kbfMCXJdiMfK5DnA+bgYXLAnnpmpQxYcEtnduEg2ou3py2DjdnpVOKSVMqwVcqFBGGCqQMsDyAcnHUkEHirhMjR+WHhkVejYKlcc9Tjdk5PBPXpQBV+zmWYyh1CoBnGAN3GQsZ5Jyew7fnMsasXQkrvwcsQDgY4Cnleh649u1NEjltwVFZflzg/Nx1XH3OO5x19DmqiTSC5ABWQMD8zkbiBx8wycdMcelAFsIgGVQ5AIHOcgnOd3Trk4z2x6VTuIY5UO0OJ88AkhSMg9RwFx9D/AF1kkxEzLtGCdoVT0PYZGeDn9arlXD78DBBPPTk5yP8APb3oAyo0ZZ4nfy28lsGJlbbluQBxgrk81HdyhZNxxEhJD/MBGGBHy5J44BPP4dKvy7sjJXkqQAOcBiTn04P+cVk3dkZwYmyVaQNJDxtY9mbPRsY/SgDShLMVbhlKbUVVOOcEDd06dz0B+pqy0TYZlD5O3D8kYAAOP5VXt/3KxRfvWVSAoHPGMlc/54q48joi43Ku7ByEOPmJAPHf8vWgCSGBwh3jdG2dkjKQm4DkuMbiQT1x7daY22HyhIQ7Njaxccgn5doHQYwecVYE0IiUmV1kL4CHAQ9xtGP4sgfgahYKBHJKSwyX2hFAUE9Dk8EYPHt37gBJ5cgKoriQcttkTBwD90luenOKzkcAzJsEkhUL8/BXDcnLd8E96vxEylwygL1gAwr7SCcknAJyf0FVZkQBgNwAyWB5dzgHORntt/L60ARwhFyMKAGOW3qMDOWADHPrVsgNh4gjK33c/LyBzyenIbH0rHMTufmZWKDf0PAA43dj07Z+lPNwdo2MxdBnYqPg5ycqGX5hjuM/pQBpySO0QRSAwfco5JjYcEkEcj29qfGxPUyd8YIALjqcdvx/OqIl3kc7TnAwfmLHA2kdjk0qtKSdrkcZXdxjGeGJHBIH6+9AGltVuA5BGCVb1bvnpnOaryhBny2ziMbuDwc4IyRyeBxUayTcrmPdlACQcnGSSOOR+npViSKRBvZDhMyEgYDAkjHsPr60AZxQyxMAygoeMg9DnIJA4PP6VZiiVQokbqu8Da2AcAgcj8f+BZppf5WcFQrHlFGZDx94sRjqenelWRiBnDNnAYsAcevPsBQAvkh5XDMPs8gUkFFJDqc7jnn0q1sjkV8k7sqQFQgYTjoBheP/ANVV4pdpZSOOxOB6cDuec9M5z9KfLLDBAHzIrs7eYo3HK4ABAHQe3H9aACRIoyhePzGYHaBg8ZOHI7Djv+NRyWxCNIoGxdodtyY3N/sg5PGOgNRpLuRnTIO0bdwyQmeB9cdPr0qORSIQ28rGckryeRggYAPGc/n+NAFWeFQQQ65DHIxjAHOSMcc5pDaJIsTIv7xt3zR/cdlz98HHP+PXkVlTaqqiWR5xEiFVwYy25y2FGFB54GM9+/StXT51uI5MOP8AVqVblcHPYHryMcf/AFqALEVs2VBVVV89eB157cc/pWjCUgkwuCFyeBn5hgZHHt+dVFmlWRFLBImXO0jnGMDjP1x06g1IJMMERcqfuEHdkdskHigCEt5k0wkt9scbo6TKzDzNwycDqcEDPT1x3piOmSp3uFKEFgdoOSGycfL7ZweBT55FQuhYg/IzgMOEP3TgHpyePasprkBXMbN8ud64OH+bGSSBnqBnvnrQBNPFG7v+8iCuflk2B1ByMR8HLE888DnrWdeQAOSxyiRBYkCMfMc8FQVGAenXjjipWvwY1WSJkwcERBWUHrtGCSByMcA802eZZJIncMYyowdxypwMgKmcc/zoAzFtYzBFb3EZYpJ5scjq2+Iv99Q6rnZyfl6etXLiGaxVrPTZYxDIAhuBEXcxMBuQKVAjIO7k8/jU0UZZpTG5QMAeTuHPI27xjOAaueQpAPMnGMsPLwOecA4bt39PegDM0/TzCqK7mRCG4JLZJORl9uT/APW7V04h3GNEIX5QAu1uNoPB+XHY1BBEdow4JBXIOxeAe4zgfh6VrBn2n5mZgBgKQDggbtoOCT0/SgBAq7FjbPyuzBwp7ZxxjOCO3vSNHEQkgQqVccgYZ2AIYkcdOvOOtTKoYZZnVVwASeo9SBnB+uOn41MhRQwIDFSdnGScYJJJ6fLj8qAMN7ESNjd8uSzMOG5GcMf73+RzTXigQAI77lVumSGcngYB78fz9q1isSPJuViPu+Zn5RkA8ADJ9x7e1U5lyhhIVQGLCVRgnjrgkH8wMZoApCPJZXwZHOScOGRGP3cAencZrUtY1WUWySFHZBHuKsyNGSCzP8vDAZH44HWqKhpHRgwDg7RI3y4jXG1TnqcY9frxiteWZbaDMeGuFRWKhSeHGC28cAnk4Jz7UAW7lYLZgHECQMNkcqffJ4ARm5CAjPynBBxwDVAWs8bu/khEmQyJMDHGjKxyV8wuct7HDcdKGjjmjhE6PiUhvLBBiVlGd7t/z0JHI561DLK5mCK48tkcNGWbAJwc7SMZx369+1AE6x+UYBcLnOTIu6TKMQcK6heHyeePrUTQGUSZUqnmNJ5e4jBPzHJY8gHjHXjGKsbomRY3cIcZVgSxZxjAZvrjk8cVC8kv+qkVlK5bf13465K5BzQBRuFLhXQljuy4wEABIOcoc46+/wCNSPeuIzDJIkkYUJFG3JVXIO3a2GAHqcZxzU8jgxjMO0BQSwGztycvjP61mSPAu25mkhhiVisRJAnlJIXnj54+OMDHOc96AJXULIqRxmMhTvUcAbecqQcbeePpjtVqKTIAkG53+aEkgYHBIxxyOM5/XFREAqDuKlMDehD7l4AIX0IA9uOeKmVoGwy248yJ2UzKQxBJGS69N/qBxnp60APPyiNpS0scjFRtyVCsMnHAxhifzpitGzRsI8MpBMjS8oI1CCBQoPLLg+gz1qdVUp80pyeIY1KhGBPLkFgEHt9e/WRLOI792xChBZ92YjGqfMw5yZSuOnfv3oAy55A4LxJ5ZLKwywZgOykZ5I4z24rNvTPJfRXPmSSBQECh1EXlMu1U2kZyqnHqCuK3jaoY3WMD5CQrNlpJFHAZsL1I5PbniqvkxREA/K7KHZW4ySASVJ4Pc8UAV0BJ2qMiPLxyFSSRnnBI5xgdh+VacOc7gRtXG+MZyS3OMkYAyPX61AOChkVxGyhI2UADZt3EHI7d/wBKv2sTvEtyEZYpF8s7gBvYKMMFz1PJ6d6AL8boimQGRBjaY0IKIxGP3hz16D69OagnZ1lEhxIvlhRhUZRhR8wyecgfrTIbgKhUZQOigx+WCDtAV2JPQ5HPc+1LIYg4jyN20kIHAJEfDELnkAj/AAoAYrDBaNQh/iBH3m7kenr+NJPdIYuFBmYLCS5BUqmEIHJx04yO3frULSqOM7QADggjhuVLAjrj8sVnXBdhMEm8tGwMeWrkDI+ZdoJO7g8Z684OaAIwoDPjkFnKgdDyeB69KdIAYhJMcRsBtHlrsLDHDHzMkZPcc/hVOIyRMscmTkyFS2BkZJB6+/T39qmy3klCDIF5IILAEnOMgfh+HvQBlyBjyhMWJicAbVZUG0FAeiY6D09eKW01Ro/MLAM64VxvIwDxu56Z9OSDwcHiqs0js0kSRg5crmV2UxFCeIx3XA4xmqMTfvZSyHynQKwAQsZEXOAxPP1PXODQB0bSPNINsZIKNJkmJQcfeCuxG4A5+vUCsae/eCfYxVkysu2PgrwAIyxXBJBB4JGaUTq8UbkSMgjIhDZG0k5IOOpGW/PrjFVLq4+12ssKRRNKmB5qAEnA4469x6H2oA2VU3NidrKYYWDsgdRIFLDccbhu+Y9Bzz09VcWkAiWMyN959u4KCQDlRkdRxx1z2rmle7t0to5o/OWSSJNgPmeUm0H5kyP4sDHXit+drhZAqmMSLuZlaA7VQty6qfu859vegCW3nlELzrGxiRlSMnaCXlGcbepIBGeOvHWp1mafAEmPLZUbYSpLjjYw7Hn6cGq0dvHsHmMzEIwGHOw5Y7ZNq9CCCMenOMUttGkBmjO6QH5wxKgGRWOVBB5bGeuD14oA2bR1T5HBYnc4JPOJDuwCe4Bx+FWXUMQ4OCoIBXOPl6gnGeCO/p9KppHhxIDlCoVSCCOegJzwfrirL4DBGDIcL93BySBuOfzoATegfe7EkHcVAPJJBB6e/T2+tMleRghVhsLYGe3pxgZOCPWkkTEcg+bcWAVgDu2KVwST3wDn61CrAnGCpXnceF9uASRQBpbXKogO1kOcnADYIPX0/wAaQq2cMcDcSuwjcrHJycE7hyfzqkskjKTuO5X5JJxgkgE56g9utWVYtkllABI4K888Yz2xQBZdwoOVwf43K8ZA+XnHU8U51SUEKcyEKdgBJOACSCBjqOlQmZwEVyAjkjjlGYHA3e5UjPbBqJ5TEArMysxG7y8Ad8fN2/T3xQA0gLJIGDbmZWztG9PmJCrkHAP9Pxp5/wBazYcgjdjk9MjBAJxxTS7SFSrgt/F0PTgFiDjJ47449KsRogG5jhzwQjjrnnO4+vpQAkI3Lktgc7s9Qc/L+p7elTKzhSGkfCMTGpBJDe5HUY/Dt24jXYCRu8w/MWAGCACcE5469f8A61ETlix3KflDYPYt2568H6cUAUboLKBNyzEkENxkgc9Ae5/X8K50Ojs5ZmZizxb8FQu9cI2doDSDoMdhg9K6ySEsCygFVVmAyBls87R9BWNLaxuky4VVjHmOvIK4JOYx1Zjtz+NAHCS+HhmFbuOO5QNMNyqN5VmZg5mOHDZ2j5SMHpgV0FgskenRW7OXmVCvk4XeoUjYME5bAA55HPJrWjtHYBi26IofKUg5jY8hmB5J9u3IqKO0ghkSYqwudrqsjEA7cnI2k8g5OO3PXtQBehYJEPl+fjKuRkDHbB9f51f3Ku2XY5wBv+VgAoGCRuHzDgf55qiI3ChwMrwdxIyT3yM+vWrlrOocCaNzFIjYIfgkZB6n1zjHp6UASh1ZQ0YxuJIzjafYY6Hp1qR0UBlD73HLLggKB1wT6fWmwQb2+T5Y03ERofmIOT34BwT+VPdgzsoXAb7zEY6dOvtQBX4XJADsBnoAQMkDH45/KnLKoBLJx1LAjH6Gp1t9zcnAb7rdMkY3t7ArwKqSKVUooYqOqHPuDhicdD6/jQA6QrHJuzleOOckjk9PaoBOC8e35gzHf247gg+tZ80583A3M+HYFcsAMfqeB+VWIthfJGxhwAvB3AAn5eOc5oA0VhOCrMvmY3qTj/WdB04Ven51QPmbw4wZMjcAmB8xBYYJ7D69avqMHYysrYPLAqxxg55Hpj86gkXIYKzbzwr/AC4BzgcA8c/h6ZoAy3gbeHXOGLnceAQw3EgY6bwMfU1AIlInMsS4dsxsSDIwUDcVxkNyCeD7c1s9Y2DyIVCFWjyAynH1wTgevpUAtg3mK5dFVAInCLhYnHziIA/I/uOuaAG2ttFFCWcl0CEc/MASc449yOnr6VCbcm5LkHyVjZmAyJWnHQg4wF59unetNYlhg8pQViIzGuAX5I5YnrznucfSkaVJYzlVcjqdzLjHGevTj0oAoXFrHM3lOQg8sggcMCRk5I7dfz+lZr2rRFxw3XG/GTx2B7cda05FRJAzSjcyF1HJYoOMgA5PPtTJod6ZG6U88Mec47OSCD/hQBgLCBJkxDHIUAjfIyAFllOOBz+Nc9qPhqS83M4ZQcFVAwyvngAkgA8/TpXcxwKmZmBVXxgRgkq5B3rgDOQAf171qJAgYxgBG2lmZ5N43DknJ46Ef5FAHjlpoY09nkitwLc+SuDkuZf+WqEnoQSD+Fa01k0G3y0CTGVZIQ8gO2MjdtYZI4XqO31r0cWEW2SGVFYFwyMMDL54GT0bkY/+tWHeWsSMEhRZSnzNLIMyCQQlQ4OMbGb74GT6DrQB5NqUjNMlsigs6RyESYxxgknHbmuV13S5JbVoLe3CzrGJULAAoTwCxzgk+gzXr1zpEE2+48vExTYVP3kB69+RjPSsq/swYmiMJEzpEDI4BzMv3mAUklOnA656UAeLNo81tEYyXa7jt0BjdXSVmkjEaPu2g8r+86/XmpbTTbj7HcxLH5hR5V3hvLZy2CoLNkHP1+vHFejvpVxcvGZlZ5XjQGctsO6KIqgzgYO78vpWrHpEdnbv5iBo5RuKDBQvxxuU9f8ACgDyZdDTcxmttwW3EhiAVpPMLbfKRFJPUADtz6U+XSZxbbJI0j8mbbFhw8gw3nAsM5POUJ6c9cV6VDZyTqsipFDM73CGOJT5gCTF4z5uOQVHXNTPpUUk+x4QSEZZZIgzFYU+8WwMB+Op59KAPDL7RFdpryRmQ3LtI0bEIsgjXcpRdwwdmSM4PtVa20uFpma3k+zPCkkbxMyyRFyQQuWTBY9vr9a9T17SXZpPIkCHc75eIOiZYoIxx08vpjI6Vyd1YoC6C223LyqxEZAiLlygHJ6ZJ5PTr05oA5i4sGuIGV3ZlfYUWBxmV4l3rG5zhh5hHI4yOtZ8lkkmySeHBiEls44cMhJ2T4brKOPr2r05bOCa1jSK3kt5seVIFOY5m4BcfJmLnB4/KsS70S6VlV1MgSQxHaN2Y1z+9OPujr1x0/IA89M6Wxe6m0wx2+WtAbbKmZGz5cXODBEpUcgDFefmeO+u2jjuijR3M0a2KErJdM2d8a3KDkj684r1/XdKlMMk9tLlnaMZ3EyKRw8m88dSe39c+YXvhm5sJUmihmhEscksSIQYzcn/AJbh87oz6ADt09QDmv7FnZ3Vbl1d5GkubeaUlSBjMYyw2sNufXn2rU224topLa2a2uUDxPAu1jHtICsnH74SDJY5GM0NZXkkaW15qDvJJcRXgzGgZzGuGkkCDIZvcgcVQ1XS5GeR7e6uiGSKOCKLKsfViRkE4B7mgDp21UWVoRNcQmJplklgkkDSzNEMMwiPKgnuODWOms2WpS7JWihUI6pvbODguAOMklg/Tnj1rlbqy1GWaJEjEdqIHR5JmElxbtbkK6SyJwQSy45ye3eorbSVS80yfc6vI3mCOVdu64gWUEsD/AWK/nxQB2UqW6XMkU0ksaSQxyWblztKpgtK4A9u/JzxVNjbSXyXtqJLoRMMliohilccNE78OTxxyBisjUZNVu7v+zpYBGCgmmuoUZiWCgqFZeBEBnI7/WkvbW606zs7GP8AeyXrpNFKzGO2gEZCwBDj7rAfN3z2oA6yy1C4uwC8UEM1oxcys7Z+YMCrkDG7t1x7mulhdWs2leQ/boWjlttpAEqvtOOByAC3U9jXKWGiXsFkJJbiF8TpBP8AMNm2Z9+WAP7zAz1HU8V31jpdmllPKs0qywFDE0QyqRgZG7cDxgfpQAlvJJexvG6IEaRyZXYrNG5UMrAN/wAsy5xxn1rYtrRLV0jIl86FTI0cq/uCz4/0hCwJcgH9elcZLdXauLyMh9PH7qVoci6eQKrERxNxtCkEnNek6eYbpLOaRpZVZFCSS7V2JyAj4PJ/zk9aAKWowG8WKVowxWQ/KNqONgK5UA8g4B/LjNedXFlcW018zPOftACrIsW4xnLAYB4BJ6f1r12WGO2kLO0UMY8za0hztw2EwSPlYg8f/WrEngF4I7aInEkyiZnkk3EK2S6gHng0AeFXvhnVLi3kQPIUZ3kVYFHmtIxBxPtXhxjJHHU+4rjhoHnMtvcusNxbTlku3hIlKE5Nu7/8tF7jHb06V9P6lAmmpJCZytmoaV4YgreewGPND/e37s7gT+GK8v1K6s5lF2m14BIwGFUmOUY/1mPvdevTJ654oAh0OVLO1FssxjlcOyrHiMyRRnln2HcpOMjPrXRw3FxKUEZeJnIDllZWPu8obnjbXOwSJ5VzqlxJBHBsRDsiUSsUIUOuOgAIBPX8K6I3Nn5Ec8T3MkUnlMMhWMTY+d229VIA9etABPfvGk9slxCSGIeKJfNDvjlmP8BBIOfbisdoAqyTCziuFkY7UaTAlDhUf5FJPI7Gue16/tPOF00skMc8ggiuIogFwGCut0u4cgHjjk4/HS0q+lup3VmNwJNgMke1Ui8k7EMcB6OUClsE8nOKAPRodEsotIgu44Giu2kBltQ4SFYiBsIPYA9fp2rAt4zHP+/R1d5Y4o2DN9nARiSyHGHOOOOmRW9d3cP9nQW1tK+8hxIoKySqVGGWTcRjPQZ7nHeqOYrmW20eGACG3ZZlup3O+285d8kLJjDASKMgE8HpQBtztK+mTJD5KK04l8xWC+XFFhHJc4w2/njnI/Csi5vJtS0DVtPlJn2LDI8xbaxt96xExscYIVueex5PFdCWjuLGeCQ25nJkiWG2XyYF5CqJEIJLEc+me9XPDFtBJaahpt2kKS3FvNbwPNEyxsAcoo4yTkcfSgDyfUbG4sYfJjt5E0+fyYIJHRXV549pcl92QRtyeM+meK5xFvhPexxxh5IxJPCyKqeVc8DYr/xNtGenTr6V7Lbw21hplzp+pXR8ya9EcbSZlEV037ndGp+5FsRScc/N7V53qmlSW95It5HIj2rmdWhwDcRP8qOhU4YAdPQjkUAcNDf3sLTGSSW4Bf7QoDj7ND5bBCZWI+8xyBgHmta38QiK4srQr5X2p1dogxZGkJBZpnORwmTg9QMetULlI3nWC6kEcKSho9pEC3CysokEkgz9xSSQe49awHKGe5g3GJLOSO9tpZYzItxJEpKxyupGRkAYwAd3UAmgD16bxXLcxwM0UIaFzaI4k8sSNC4CSSKDjaWwDnrurmNR1ZfMtZ1jYTu0sk0HpJFIscbxAexyO3vXESahqEV3PNcSieK+so5xCLdUt/NU5dQo6bWCdOuK17Bo9X1PTrdbe8ujHcRxP5RIQbwsjoZFHyQ7lUE+5zQB1UkOozTxIqfabXMEi+XEzSNcsikzyOOsq+ZGpHTHHBzXd6XqEWlSyWF5HNbz28TS3OEYmRpomMUagEbGAAbviunuNWsvDoitLO1Vpra3DOtwqrItyEN26oCh89UZkjzk52cdK50axpviITTa3ZRx3cE8Ykms2ZbiVbcYYOFIH3iFIOPfigDZure4utEtby0eBoZgzrbicBIoYGMm4FT95ioyCR1rlNM8PRahqdvHNIIrO4ne5DsqvCg2qQq+ZjeQzqcHAOcZ716LZaZbXWhXk2iTRXlsrH/RGQRTWyyLseLbn9433iDnrXNTQnQ5jF9pkQB1Ro3i3gBdzCOMPxG/7uPP1yM0AWpLZNDmkstPZBdTSstv5VvtEqSRlggYDDpjlT/CRXI6lcS27CGQRG63CKFFkXa6oxaY46/KNxPAHFIbu6/tCO9Es0kc8RWJnd9lrcpMqRZkwAPkbOzocYzXF+IlvpL7dBPEZQf9JMgIZ7l+SLdv+WRCEfKPv9O9AGrLbtJqX9o2ykSTAggMVVIoG2JDkD7hUk8dBU8tla3U7efbwoqSROscSZyYMPEGkwCxKgqeOWYZq5Z2U0EUEN3cviEQRPJEo3YdTcxuu7hnZN2PXGK3b+wh1O7M+mbxC8cMELAIks3RJ5sIvylPmz0Py0AZ+miFJ5opLYqbYSi4mBL+UNyyKUU8EhRux3xjrXTHWR9geKWGCYC6CQLEPKEojG5nYgcbQctnrg4qXTdNuLWe4hlihH2qxjg3SHesk653SZI5l25471cs9KNpbSJLboJY4/PQuVb7Rw0jeUn8G5FwPryKAMyx1M6lrPkyWvnXEuzanmAxpIgGZJFJAb5MbPU9cCrus3zX0L2SFYRFM9tKRzgpLudvOI6YRuFPRcDrXLJEltqI1BZTFNZSzP8AYC0gkuINu+aJmyqyErwM9MdzWtcBR5twkDvBdXwkhiaTFtGrtKGdm3ZVlLg4bBA9aAOG1tppo5LK4hnuIbO0YxKzlXjup5N0M7AfeQAE4PYc1zcWgnUoQr3TSTW1wsc4YAKJnIRWgwoBXyicYOMjt1r1Lz1WWSOOC3jWdk3XN5GHkFskLF2kLnBQDofQCr9lptldXENjb26pa+Wsst4xJdvMI8pAAcH584xz69KAPMW0NrECK2mup1Dee1vJ8rI2MvkqTjIJwM4rciubbTFS4BOViLRwHa0kTygB4m7lwScYz049K7e9024tleN5VdQkccpYZz5ZyjjaPlBBGeSeO4rh9Z8PvdOLiSWKERzYigjkKyzjgxzRZxhQx6E0AXIZrdiJEZzFNEvmARlpIZJDh2KEc4GM9BzmmLb23mGURrIFjOZMuGWJFxglgPmVl5HQ9jWVaRTWUJa8farkxLIZNrsPu7FIP7x+nbnFU9Y1Q2qpA3mRu1tJJLJGzMVRn3QSOqg5C4BYDJ4xigDovP0y0SZphNLE5aCON1KiPcm5WCheBkg89d2K5W9s7Wa3EqLtVQ5d3A2MeSNxxnPFclN4rvYpbeISSXoKb2WTCTSzGFQykPjnavy47jmqTa4blWnHmw28bZnsldnaWQHaZZNv3XVj0HpQBJJcadG5S8huPNXO05MYeIklHC4+6QTj2xRXnetaneTXzNFuuECBRMZAC3zyMMhhkEKyj8KKAP1xt/MCuVLeYEO2RMhlbOSwHcAZH454ro4Z+Y5BvCmNQRIeQ6dyM8A49utcpZyyQABgskpjYj5mYpznJAHAJPB9OtaYuyqZWNMFFLsGyQMds9zxx69fcA6CfVI22qxEbAFiwOd3qO3HP6U22kSV3ZWUKrKTg5O5TzxjqcjPX9TXBavqMSsginkWYD93hQyuRzlzghfxx0rc0u7Z4o5sIXdsPkjAZeM7fUHJ4/woA7kxJMWkkPznIXcRsBbqAD7n9akhhEIIYINo3swQ4weMkKOOc9axY7pvNX5gSSdoA3L06Yxx0H5VpG4c4XH3j+8BbIYYxgdsAnp3BoA0o5ggLKpcMSrFVIKgcAjcOT/gfxrtfMS0YdwByNzE+nXHsSOfX0rLe7KKVDkKQSAGwDgZ2nsDgEc+npXPm9lErc7FJyFd1JYc5bcCevtQB3aXxDKZPKZdyLtCgkDByeBnotSi6dJW+ZSXc+SORsTnJO78OK4a11Uh9jIpHJzzkk9PmJIzW5BM7srM2AgdsD53zkZAZRjH6fpQB0ySLNKxPOD1yBk884zkckduvQ06QAjO0EA9AxJGOCSM7T09az4JD5SyoVj3ZGZeWYqfXnAqVbkNuAC5XdnYRgkddpBx/wDq6UAW/MJA3cjsSACMDpgHpxUplBKqfmUANgBCB0zyfbHFYvnFn2NnnbkDOVLcKMDpyf8AGnTNJayIhbehHbqGbkgnsOfp15oA6MTbkcbdy4QhuFK45PAHzfN+P51Z+0AhS8nKqSCAQWUYwD7/AONY8U0bFA3DKu4qAWGDzy3TP41YZmZw3lkgYYEYwTkYXg/TP60AbUcoKl1G4DBYEEEFhnbtPLdulMkAdSXwQCOC+ApbPVfp61EjsWLJtUqyl0I349hxjscfWpJMMSNyYb52GDhiR8qkgcYHr/OgDLnlIYlir+WcKig4wD6nGcj3xTFQmRZMkqxyQOdvsT9KvbA4IVYt+DwARgLnAz06D6enrU4hVI1dgucEkL0GADkD8TQBSZdh3MhYMCBxkZH8u2KzpAS7RqrRlwBuJyAAf7oGRxn8K25ozgYJK7Qy4Y4AIycjPHfrioxDgLIifKeHZiCQVGc88/59jQBkx2aRNK4UfO244XGQgHJHZvlH5VqpjaTswxRecjBB6H6Y/wA+jtyuMMBgMScYPCEBc/XpUhHmJuyQzEnaOTt7EY6jFAFRjkjew+YMMZ9MHpn5ep/WoQQAyggFBw4GT05GR9OvvU8iqmB5e7jcHALEN3GAeoyapMREXPJLEYGCOTnGefcflQArbm5AbaQOvOSOpzz37e1VZo0YLuTPJ2kEYU8fe6ZH4Z9KcshBZSFyRnGTnA4OAG5GetMXdvEOCVLEqwJYE45578+h70AQRWg38OzgZLDABAbPCE9Oa0VtCVUs27aAAdvPA6H1Oe+alGAhwPmBAPGM8cd+f/r1cjgDImQpDJkHJ3AD1x0Oe3vQBSZI1zlWwASSQTyO/wAvXqBx6VHJCoEbMoCygMhdMbfU5XLHOOhGOOvWrmCIgAB8zld47r1z78D29KbcMAgyd42/IcEDpnGe2MY/WgDn4bW8+0SeZcJJCXJRCgUKDjCgDt19OuK24Yv+WQQJyCzAZBHbp04JH4VXixv4UyY5J9z7nr2/MVobghixFN+8kVXeMM+yMDBYhM7Rn6UAAjSJ34kVVOPTjI5AP19O9SADflWbBQkNgMVJORnPB5HbOP0Ez7jgM24ZII+8duTjgdTjH9aVvLQABSq7sbip56DGfTP5UAVGIEZJUlwV3ZyUJBbLAY+Vs4/pnuzaN28BtzYK7zk+h78DJPXmrcsRJ3bsKNoYAFsgYII253DkflUWVJUhs4OASrKdvGPvD2/WgCD5gAEO05IfK5x0z0Byc5/KopFIypB5BAJBA788jippDHu5LrnO1weCe4wORyT6ZNUriQsMEuwBx94AADAyATyMAdDQBWO1d6nf19CFz0PBHX9KjaNmAJ4j2nO7BbKnHB7AEjH0q3FmU4WQEKvCtkNx3zjk05pxHsLKm0AsVYqdygZ+Vc5Y89BkmgDLMasA6kAFCqkZ3q56tv7g7eg6VTMZKyFo4/JkZWPlqd8jLhWaXcv3fy6VcR7x7h/NjSKDlo2UYyhxsIQt1xnP+NWViRg37wRnACFh1HX7v4mgDl0tZRISu6NCfnCkqFXJIEZ6cjH5+1SxWUfmbI1YAud4KLkEfxs7Yzk9SPUV0PkKyhdwYjYS4IwTz/h+tSiNATlcHJUd8kDnOB7j2oAzWjKAAeXNtcMylB5nAIxkDGARUAgeVMvtYKSQXB3KuTiLG3kA45/WttVCqSADjgjkEc9zj1I9etRrAu3cCVZwAMnPTOOOw5H5+9AGOtssm2aKGOFlRlctK65C4wFAHpj/AOtzVZbYJ5hTzB5oYnfK5JYgB+WTOzJGPrXRSwKNisd3BAK4wHOCVPPPXrUQtcMuDudQ2cZwA3Qc9eB/nFAGIlk6sHAIURryTngblz8wHPzflUTvCsoAL78odyggEDOVb6c//qxW7IuEY4+baFAJyoIJP61myxyBS2xNoChsDp7nPIPHXp6GgCu7PJGDwnls67iQd6hcKE252ydOff15qnf2jTyI+SQ0ClwT+8wBkbyR879cnmtNCXjaPyhwc+YykhMDBKrj5ieOncYpibZImZ5jE0SOEd1OJCT8ucDoef60AY6W1vGrSFNyELvLjO3cDg4PX7vOOmKYbOGMpJGURizHcFJIXGeCBgdeO/PtWlA0TRiORd8rDafnUq2c88HnjB/CrM1svlpGCmRgfLhcbSCM7sYB55oAwEsreK6idwtwsmWy7kMG4/hbjGScCrbwLJDOkcixo+UfICDc2B34bHuH+lXxEoJleJJAp4GRlWHXvyM9/bvUdwkbQPGzJGZGBUtkRxkcnGTgt0P1oA5iOO8tI9k0pnSIkR7YssUfkBXPDFR2GOD0psU4imiEUkhknDQiKZwUBb74Ma52txkk+nbitSV5DDJFCAIdgV0LKxeTgLIWDZRA2MbecdRWRa2zK7sdzy5Xez5aJT0JVQuAcdyRkjkDFAGnCrrkBEG0qGyxJRTnHuw+g6CtYOkUyCQoTIqqpQk8gYz+vOf/ANSW8EbQoFDqhUh2B8vc5HJyAQR6YPbpxTlgYmPGx8FV3EEsDnGQxxyc5PSgDVTKIWJzI2VTBBMWOh4zuyM8VahYuDkHIGDkEFmwfm57ZAqujqvDbAygI0hOBk9gc9BzVMSzm+RRKDGqsCBwGBHqfvc46c88ewBvCJtjKrMjOQ25cMDt7ADpkZznis0rsuWZuFyHAdyuWBGRu6Dgf5NWvPOMLHvYYhGWZclepHpz3zTZrUTgRyERbsMY8ncpTkDOc4IA9RxQBRvrhbqYPFDHGBgKNwJJxgErnIyckcfQ9yQxyFZN0ZQsQCTgIMdWAP3uOvY54NWxbRu3zAoVO0YAAyBgAkc5/Sp5oy3lRq+c4JVQwXPQ/Mcc9OB60ABgVgWdVLqoA3Z2FcHbgY+96/XFKyK4VI22xsQXB6s4GdqHB449vrimtcxwkR3BDfeUH+6Fx1GeDg8euazprqESMUTzGDJ5YHmZUAEAFQOxoAfJAsbuoBZp+dpzmMLkHGSOPzzjvTookDkKwLMoMjfdJHJUAZ4Pv7Z9KhjMpWRmHly4+RmLYPOcZIyABjOcD0qE3sYjUDazowR8ZDhsk45xx7jI4oA11C7wp3gqwCqSSuB0x74/Pio2jAXe7oVZWAUsyICc9j+H16e9VjcBSmWAOR1dWfpyRsYnsPXpTxKoYA4eMDLAksG6HCY5DYJ9qAM6ZRCAXc5UjHl7du1jk7TJyxz6d+lZ1xe3Nod1k80NykiNbsQJI5QcHbLGDiQdOB0zzWvI/MnykI4UBWCuuW/hAHI4zkkD24rOnKTsREzAxq++VsdQDwmMbACPxx6jkAzoby/vtQkur5o7aVNoBsjiCSRWD5eBwAue/wBan1S6gtbeRprVrWC6BX+17MqIGL/61Z43Y7GLHBIGDnI6VjrcvGTC2351ykigbpMnoe+/Geff6Up1SW1S4jt2YLJGI5IWTfGzuPvyRyIcqOeAuaAKmpkrbpc2phEAQAPbF5IwVUBfM+Tau48vlgMnk1v6fc291Zx+XNbJIyqWSJkRwgUeYUQuT5YYf1xWRY/ZkZIYimn3Usp2zcxWFxKy5JurbDbYz2bZuHYqTVtFZLi6XVrGRIL0M1rqOmBZbJJVG1j5sgEseGUfKVI5xuIoA34b0Rh3RxKm1VWUqrMeCGYHGSM45xj0q/FOJNjtOJXJIQRxSYKehCr8uPfGevSuPghnjt5ZFk+0Rq3lmUFATj+J0Uja/rxUMc1xZTRSmaQxurbUjYdQRuBIODgk8DpjpQB6M9vOsXngAxOcKC6DkHGOW4PH17VDA+d5JWMtwNxGVAyCc5/L68CsO11V7qB4zIrRx5Kr5iZGCM7ju656/TvT2uQ4Q+Yh3sikA4kCqDzt9MfzoA2GYwsBu3gZIO1vkzyW6cnHpUIitpMuQxDnLr5pj3njBAY/5/nnyaiWmWOOJ/LRDlj8xwAMNx2OenUelUJ7xS0AkhcByxR0zjK5JDAcqc9mA6cUAdPJdxIEV3jXaMxEsd6KgAOQ3LYPoD+tUUnjmaRojvUtgsGDMTn5jtHKjOPyrLa4NzHIgVOUYKxUeYFIw3lyMPkIHY/4UaZZG1iUI5JZlUOxXLIB8rOFzh8Hk0AdErSNlZVC7CBEcjYykDPmAHkYPTg+tMuCpwxc/uCCFDblOeeFTOFz6+tPZ44lEblnZjkjaSMkA53gcfn6+9UHKPNsj3IxXa3fqScnA7Yzz70AWGZ8ExLEzOANuwBgecnc3ufwoKSNIqugUMBgtsRiygZGQcAY6c81ZVBGp4VgMhX53HHDNnt1H/16p3MhVoipJXBcs4Z8Z+8FCA4IPr15oAklVlXMSuwBdWjI3bh3OccD3PBz19eb1GSSOJTGkTNJv8kuzeQswYFDKMfwuWPy5zWlc3UqZMLOEdCDICDs3cOpU84J6dhWTdO7rbRtJFLsYEAKdoEnIHAGXAxuOCPp2ANyzExjjeWVNxC7ygbb5gUEiP5clSc4z+NXBOgj+ctI6kDIVzhmzncFGccc9vfvWDBeJY/NKRuZmEXz7mV1AAIUZ3LnBGB35qzA7uPMk/1kzKrSMWGVxksEQnkDp096ANYGQlnMoGFUqGU7ywJIUg88Z9+vFU2EyRIWYecT8yBSMZJOSe3HP4cUokxMqZBjAVAvGCuMKxP3gTxwfSq0hdWlWJw26QAou7KKvc7wCwOPf+VAEUs4DBcb2UgOVYBMjJPLY4xweagjUSSuwdo45IiHIIbawOVYYPORnp/hinLNLuBaOAO8pBkClcgDavyMB83Iz16VPaXTSyGOfarDaoyArFQvGRn2H4deKAHvbRfLFlSsrjaZFZiWGP7o4H1x1Oau22nrGARGAeQggZl6cs7jHPOTSxBmKFkXK8j5lJxtxnAJ9Md+9a1tGCjOC4dFyMYUR7uBu343ggjhc0ASxhXj2o0ZKAMxRu5AJzu5z68cE+tMYl3Rd5CIBnCsCDjjjHXp/XpU0URjRN4RSRucorZJI5PTrmpEk3GRRgADbkj5y/VecdOMj0z60AWLQMjltrYz8pOcKV5LZP0/Wta6u96BQRkqAEUZ5A2k7l74yevX8qhtV34Qgkkbg7dTkZIAJxgEEZNRXqm2K8Fic5JCgDjvt4Hfn29aAMmbyGbYYnEh6vglTjkcj0BH/wCsZqMMEMSS+YTuIUQYLYbA+fb/AA4H+elRsztKVw48zgMHTylA4wDnngc/406MxOwQ73KEgmH5WyDzudsBxkcYJoAsmwFxMskSsJVVtsobhV4C70ByOAckjHXOK0RIVkdVGTGF35HErAclXPA5zzms6LajOhWRIidxmV2MwYE4jcR5/dEDLY65P4238xVLxlfLKhmCg7RwScFwDj26jvQAtxdyKVJ8tgw2hCDkbQDjIHYAc+/FYsVyJZXjkfytwdgqsSSMkkFW4T8wcHvVx4S5ErHKv8q/xDI+YkEf7W4Hv+FRtEXOxWWFpXDuWiywGfuEkZOTx+HpQAiGCOLG0uspIb5t+RnCnzCdwPTPp/Jq7FjKkAAccFmIBPygljk4/LjirToIg2350XA3BdoyeeB379KgMIYJICAWJypIXHPGc9sEf5xQA7D4AjLFthKoroAcdyu7KZz1Pr1rJaOK3zMdl3uJMqBipWQnGd+7BYHA4HatiOQBtqqgkAKlgcFgh2kljwQMetU57dWUqCsUTZfKRuWODlsYHBzjr1P1oAzkjjUS5jMTMN6guZ2Yso3BXA64PQ/TkilgdFA8kHzEUsoPA2jnJJwM+3X2ouISiRtEWREJYBzyyFcE57DrgH0+lVrNGVikgZ0kYAsgJ2K5z/Dnsf07UAWWdbtiZV81VAVm+RFXP8G5iGPOORx71XhtGhmzcP5iSP8AuiG8xIyB8kRGSeEwCcYJ71amCW7zKSGjCBTgnIVud4XrnFV13JEI1DpGfnSR8ruyAoI3c+3t36UAaywRIfNDIzliCiqdqg4IySvXOM/ieKpToSxICdFMkYwrjOedzYD8D1/CtGELFAjgFjhUcMOQwHPUc5JzTJ4WlBbCqyoSEOSzbSSRxknBB7c4GKAKe9EiKxoQFYNlXQybyDk5DcfXpV2K5Y8A9GXc0hWQkgsCCM44BqlaW6OLiZ22NGdoUBvnDjdnYRkEBsdOx7UoSKKdWUEB05Gd2McFmAzgnHTj6egBq4QR7IhHGVRfKKAAKSoLExgbeW3Hg855oV5SNjooJByWABbk/Nhc4GPx56ZpIwjkMqkjHB6cDgdaWV/L6AnjHUEgEEknA+tAFL7TmRggHmcKSuAPlbHfGBtI/LirhLpHJJ+7Z88/K2/HQHIHPGO+eOaqpZo25xKBJnO0EDORnnIHf3q8wChCCGKHBTcvzEgHHXnigBDtmtnQmWPKqN8Z2tlXL/Mp69cdKinDzkIUj+YblAzkKOpbHU/4VOjBwZFHAUEAd85JAJ9CTSLEHVHWTbIC2EIY5XcSc8Y4z/8AroAy3TA2AqcklMAhfmXay59eBSLYwpINsSoxiCcnY4ycmSGQKwJJycHB5IzV943OImQNsDMhBVQoJLFmYkbfocHrj1qAC4JGWXcM7Q4yuOeY8dOgGe/XpzQA9YB5ezJYxgE71VSSmF3E7styOvvn2p0oLDOFjZwN/wA27AA456nPB/GnRSq7SJtZ5NrIep2n3xwBx1qOWVCCBGQ21QWDBuQMEYB470AI7QGNUCuGLbQQCd+3qTtB4yOp44qOSFPOhnjibzk2xG4DYCR5csqwvhZCc/eOeuByMVNZLIxMgAYgEBOGJQklk47kknJ9cVQkMkN+sdw8iW6vFJ1KhYw7OqtnoFduSeDjjNAFwXJaLdIxhYL5ao6MHwpyrFQOCcdumfSs+7BnT5mWNW+coR8wbjrx659qffXSy3RK4mWPb+8QjaxIG5/9obs/lUd1GxVJCSzMAQVBIYYxjC8rjAH4ZoA5jUHulEKoChCXC4chFO5dqFZVcknGD04PbvWLapqN3LB5szySRRfZEVpcwBmAd2UyohkJYk88ZPBwK7aa1+0QsrgBwAd0o4QED5kz3wB+JqKG0igjQhwwRmky4LA4BGUKg4O/PXnjpQBYs1itrZLcRvnBDSFEjQsrHkRxscc+/PXvV0vEnzuQQY2Q7VBHyjKkZ5JLdeOtUXKFd0TsuAv3+RuKhiAOpGSaoC4ZsrJIrbSQCqkZwecptymD/eAB6jg0AdHHIMBZV4MavGSChGQN5ZsYA3lvwFMS6Bl8skEqQdxOQQQCBkcdCB17VXe6W5gQKmJEZIySwCEPyvOfz9CKIlZGKXEaeXuIEaY3kqSMg5GBkDv2oA090TyxqckO4BJDLyBgfeHTC/jStEsQHJVg7bCoOxwWJPnn+L2weAAD6VWbhBIGJAcGJDjdgE5BI64IA69qb9p++ZFEZP3Ru3NnpyoJC9M0AbMbKsmdqsdiglWVgTuzgDPTBqQQ/aXKnKBi3Gckkc5x24Oax7a4baVckEEgMzJgliSMCM5OAR27VsWJ2usjuhRC2WQMU5DADOMk88+hoASKB0DJvChWyvTkEk+vvVxwHUAkdhkc5OT7cc1O7CTaoRQxxgkYJ47knngH6VH5ZEiwspjLcs+cqvcYYcdPT+lAFZImWTsiqOmDk98cDpzU5tjMJS/yqFJAGM7uccdQcfzq1IMdZFAyi7iQM7jsTB4zyMcfjVyGLO9OBjesjkgDcpKlSpOT0/qOKAOIvrP97E4QAW80cu0As7qQMrJ1ypctgDtTHSe5vJHkgWFY4wYkUgbX6EbGPHyc+hz9M96LeJtu9gwy4Y7fkAUEoGYdPm9cflg1jS20bSs+ArMVyOc9FHVj6D39qAM9ITG27hjswMBR0HA2g8HoKz2mj80lgROvCE4Kt7ZA+/jscHjODWrOpUKEJQqcMTkll4PA7f8A1qzbr5BuijR33KoOCOSoyw3AfvQc4JIGByaAIghdmKlF2sB8wyyuwydu3oeTx2PWmPEw/ezM0pLBGd8FiANo4BPA4H0xVUTtDd+S+wF1DlVdWGchVJ2k/N6n1JrUkZTlnGAhAKgFgSQpPKgjqxoAaVIGGaPyjtKhlJYDjAOBx1zTZ9imZnTdiIG2QYAacKArAHsOOOOlaLwHaoRd6ttJx1UEAEt/dxnPNUNQf7M6+WEkbAAz82FwMspx16kfSgDLgON7SJ9nuDsLxsBy2QWOc4GVOeT/ABVFcyB2SBvLt45ZB/pMrkRwDOfMDREmQcnjGcnpUojRJTKJnc5UySFQzZ2Biu1vT7o69KuSCN22ALM0qq+5oYo3xwo5Dn0x93t070AZtlPAZ5lLrKpVkWa3wquV+QMT0w2Mn/e554reSeP5HKFQBtZc4KYG3Occ5AB4z96iw0uOcvvRIVVX3gFdzMuTu3ADHbj/ACc9op45riOGRmaMfu5HZdox/AB17gZA/lQBryjEWEEvzbh8pzhG2HjHQ8N+I55pDCFACFtrEl2IYllJY5IHI7ce9NSKYRRtIqmQhWYK7DnABIC9s/8A6qurIQ6BUwmwhxtLAkZwMHnJ6c+lAGPd2/mBUDsqElSuwsSOcMC/A47Z+opllZ+QGUTNIQMyMw2EZciP7pwONo4Pbmt9gDlxG3AOAwyo/wDrZNc/HJP9tfzLeIQFT5g3NuYgAodikkckjH+PABsQkmMqWMYVjzINyuQ3KqACQuMdu+fephKDw/yMBlFw2ABxnpjJOD+NMdSqgMFYthkCH5V4UkfMByOf84qLBaXEpyI4iTtBwcnGMgYPX68dKALbOgRcyKTI28kHJAHAyByMACs5xmVZECDb6AltpY5OT149M1faJHKogTLKAVCsZIyVyMkjB4wfx7GqItJUkAEhBRiqNIG2hHOXBB6jcxP0A/EAtxs4depjkAbhyMHABIAPqPQ9Ooq9h3AVVdsKWJ5PyDgn3XJ60iQ7owrFUP3UlAwo5JYEAEnJB/Me9TxymPIjJXCnzc8gIRjcMjg5yeKAKBbcQmwMOgKcPjnOTj1PX6VXuJVjKKoJZuGLAbh/vED0xxVt0jQlyuVZSwZnxuzkglR0b6+tZV9OIoA0a+ZIQwVeC2Q2ex/ugUAXI2UAMGY/OOhxzj0PJ5NPMjIroAWLE7QSMgZ+v1rHt5TNumXCrGoABIG5uA3BOeCO49+mKvJJ8vTDADLkjaSeeDnn3oAsqrMFJGMMM7wTtOCAUPf2NJcbhFNuJKDJIbgk5Ugg9AmMd/ypYblpkCErsXhmUHqGJHOOTkc/SmT5CkYPzEbuWPPsMYxkA/j9aAIEmLbHLhtwARVySoX5SCRnPPPHpV1mOOBnOQBjn+H1Hrn8qqJHsLMsgRSQB8pDsMc9jtOQe9XI25CpncDgSN/D0JXHUnJNAFRrcw8FwoIJYE/eByfvfUnA/SsS1fTDe7NVikNtI2FlCzJLahvlUqY8hoi5zk8VuTlZGKEE7QVxnPPqSO3T1rn30pby9VLq6ngVpPN8yJgeVGU2qT0yACpwp+lAFkSw2k1/bfahcW9pNstWXDy4YAqGWEM/Ut1HQelW3mWAK0rbY2K4ABbcxAIIIXgcjrj3FNtYDBmGYJI7Mw3KiEMpYkNJyMscdj3PNQapasYCYkBDEbllCGAA5XK+YrhRnsfWgDYguY42SV2WTc22IlJHTJ+4pKIQvfk4HNaNxdyXB3SunpsgGEChdoDDAzyO3rjtzxOm2U+nu9uz2zlkilbyriOSOJmx8oWJQkZxjjCgZ6Z5PTxhfnkTO4r378/MB+I+lADPKJJcbVLMeAcLxnGATwMY7d6erlgFBI2scsBH278n1HH1pZGDRksCJCdvAyNuQd3HfNVTEJZFdGI242rGQoAHI8wnr07ZoAmmdoVBwCM5Bcc8kbdu0nHOfzqBkndDOxJjU7W3YIDHkAnoevarLRs7q+4KSxViquwBGCPkcY9enr+SKk0nmBpJGUvuIYDyTtOOY16Ngfp+NAEMWR8mf4dvPHzDPGD04P6VZyGIRRuAJ3KeAFzjv6f1qeO3VyGdsEsSckdFAznHQDHf0+opmza2IzuJJ5GOeSOpHPWgDn7ywUvIy/u1YhpVZFZSQSUYEfXH1pNPXyvlmx5ZflWUhztPDJgEAZ9Txg5HOa15gG5JcEld3TaFUn5uvTp757VjykRlm3OY9z8YALAAkbcdTj2oAuXV8gV3VhIiE7cpllUc9TjI+hPBqgupGNGAbKtzg/LgNyFzjA/OshplkKor7Fk3ABnzlQW4ZicA8Ac49K59NftRO9sNsgRmjldgzIjrw2AoyHHzdvzoA3rrXIGk8ll8t1ySpb524yiAZ59f54rE/thfPaF22K3JDyFWKEZORjls5yOeao3YhEklwubgso/ery8YYjnI6MuB/hXP30qtNG/LMCBFuUbi5wTIx9ORweetAHTDWSHcFmRRIUHl7t0owcu7Y4kwTt+vOK0IdUMrq2790JGjAAY8hS2TxkHHrivLbie53uFypMrSyEFl25j7BOgyPp70+31a6tlRLiRWQ7HXyXGTlgpLkt12df1oA9ytp8JmRiwG0hUVySuCR8wGD0wa3oJofKXqAQAiscjnpnA4GT6fjXjNl4gAlZmZfK2rHHulIAyMAZwQDjsPSuqstftYZYhI4fYADENxDg5yw4wOR3IoA9KgkhIB/c7lA5yRsyeAw7/TnrU7SKr+Z8vyLu3jIUEAZIXq30AriI9btbiaQxt5auwEcIC/fyMfMeBjA4zzV5dViYnEymVGaFUJBIkc4LlEzhTjuMD8eQDsI545AT1J+ZhghXJz93PHXpnntxSxOXjd5U8kqdioWDcbiucqTkbFU/8A6652O/aNTGAsjY+VR1AA52/r+VLDel+qvh920fMA5UnOMjB5BoA6ANlSyAZjXAJPRs5aQL1Oc9O3cVVljDbsNkooZvQA8gk/061ViuJGKrtII+YAfMWyPu/L04Azn/61JvZVkwxXJCupDdD07e9AFlbSWVQADtG1iRgfJkAHGeRkj9K2FgSGBY9qjft3uxVmweRjBJHT/IqvpwwUlV928NHJFJyqgsGBIIHHIxj6VrXoGwNH5T/Mq5AxlsHI5xxnv9aAI5XP2ZrdFjERKlsq+9HUjDAgZKlivTPPtmsp4Y8PLMSsoYkqoYld2OcAEEYNSXTuJY5CWVAGRgrA/MpxkDPqB+Z/BkRMmfLEhmVdxZ1YqysMlSAOg5/LgUARlGKqYwmAQWJXIYHjO48cmnTfIy+dvx99VT5hg9FG3OF/z0qVHjjgJdwu7jytrK5wBt2ptyBnPaqsc7pKGEbbGXY0bA7l6Dv0IxyD/gaAGXFxLKHRN+xVAKhIiFzxt3Bst+B+tY00SuptzGFlZBtk2CRTtII3bv8AVv16fKCOpGBXQO+8rKkXlwxu0ZjXbukYtt3n5vl5z/TPFZ1wPI81h84DZHdiHzuOTxnr3yKAKiLJGoBYbo2VQ/VXjkPyhQOp2f8A1+1XbcpC5CqzozqS3PIAwWwSMnNRRGRkEqhIwm9okdWPmnkKORyQp4zirVjFNKzNMwSLBOAMbiuM44z9B/KgC2vyGMxhZM7iAyg+WCOAD3/WrcccQjUzHIeKclMHakhj+UYH8G84A9B0rLeSS3uVSNgVK5C9SOM4ODwQev05PBFWncXEagvsmAYbAeSSwIye3QdenfpyAXlhlOwoU86SM7VBADog+ZFBHBAHX8R61ALeKXyjMrSINhKYIZJGUNsORnAOegI4qAvcDPlsPNUlQ27LQquR8hJ56YwKht78QTrLKBcGPzWkTzCCzsxG4gkAHaf8PYAtyzxJLKphBhUYjjbkRsp25Bx93IP55x6pJe3MkQVRHGiuhTcBkArhhHjggHIHqB+NRTqs4e5Rl8iRCyqMkk9WHA4wT39O9VhOlwiYxGI1AVTwzbBgkg85wOp6880ASvIQIonG12I+Z+N6FSXfcePvHp1544NZiysJ3lKH935qLMSF5Z+qEnB454/GpVuY2Ee5SzGaZVVm3HcCwLKHwAnHGDjBqWN0mWUyABIQpIYKu6QgENg/wk5OOwPOKAJVlidC8oZ1wYwSCGkB4DtxwwGD+P41XaA20UUayCVgzSQORxskYkBwepCkjtj86oTO0QkZ1kGZD8qsCnzMQrLg9Dn8vSlFyz+RGquQu5m3HDMFOCOvqenWgCvO6hiArsySuzEBsYZsqN2MY6fSp98jRyoHaNPlLBRllL/MwJHUgn/9dEjrKXjMYj3sMqXBb5TkchsD8+MUxg0UZVeIWJEjblYgjHcZzz39qAKN1EiJIArP5mIVY/f2sA7yqQCMgMPrngVBb2jNL5EHzOxbaDyQuw/MSf1q11jX5pNrNJgeoVVUlSegyD1/xzC86R3KsrPHGuJBIg52spVlOR1B4PH0oAzpba4RGtvOVWKqwMjBiHwG27UJIywP8+9SW9ruRBIuJnAMyx4UqWGQQAeeSev41KBNJKX8wyNGRyioJVTJCbi7fMdvXGcmpwsmYw0gj3SNhwyiVsksiyHoFx+mKAK0kBt2ZomCsmM9SV8sAuTn7xA4PrjvWjDJLKVMkiSEuIyHONqkF925TnlgcAjblsZPZ8gjkG5oyMKCW3ZEjtkOOD6f5xmqgeGJDcQwtFcOuJ1ODvKnbHtV+AQuPbigC4XXfIqkhw0YX922HVhuLgAYwW9Dxn0qwEYg4ijHOWRiMtls7kGcljnnjFZVpcqZWM7ScAlC/CyFyWK/L90g9ASK1UlJniaNjtQEPFsU+YZBu2+YwGAPagDRit2QZyRHtVipYM7E9iQTgjjPvUkW2UgcAdN3dRnv3HSq7XsOFhQBepLEgKG7qWb3z1PORSOwALqwydnygE5JA6ED60AXpNg4JUAEqSRtBI4zz34rOuiEiwSMl2XK5zg7SoyO2N1PaQKSJUZznduLDYpPO0rnOPw+tZl5qcJTynhKTxFXMq/KrRuvy4BGeM4+tAFSS6aGYRFuGYAbyNpAOOGHQ+xrQhZi7tIG2MvYgDAwCck/MM5/PiudikjZuZFZc/NuTzGTccA8jA5z0OPzrTSTIkQyb441KR7cK24MVJI9MenHGPcgHRQtuVmYMR0QEZPGec9x/UVE8QO0YJXHzICNrH3ycg5rPRpdh24ZehO9jyDjgk5HIq0lwoTLq6tnAGCeenP+z79MUAWDtRAoVEQdQRyex2g8kYHvwKlClUVsALu65OOeVyMdelURMNz7wCQvyOSCwwBhRjORxx/WtO3y0SKxDb1Lk7lPK544PoOgoASMssjYjj5IUkHAKnO4jHfr/npKSkSuyodyjLMcbXABwq9xwBTsAHbGRkjqcADv3NVZ2Yq3Yjqp4zjIOB9aAJVY+WuFHIbG7lwWydoweeMYqozBScxiTbj5yMSA8nleh5FR+dIpAMgChVI6Eg4GeMEgdfzp3mxFiSy/OMqvXOBg9OnOfyoAXcWTKck8DAzyenAqvPHNJHshEZuN43Sy8Ns4OFyBjHT/AOuObCPvUJGNnPKsArHGTnK9ePeomOW++pA+U89x2+bsKAHJuOzYPmPyuJApCkHBb6ZGe/5VLsjjwZcYDhgSBjAz8ntkgnj1zjinqQkecc84wQcnOB0JzxQ3l3DneOhUleVznJOCcZ6e9AFkrld8fyq6FgQM5xwQVH0/TNSyqHKBuQFGSOxwOWPbj1xUpGY0OzaEG3GcgqQVBzn0/nUi5Me0r8jcE8F2553898frQBSVSpP3m3DAD84HqMfTp71VuPMO87ggI+UgHk8dPbNabiNXC5kHlAYwRhsc4+Xtg9OeOKypgCFBPRieeMdTyO3c0AY7RskokUgJGxKMAQTKRgM2/qgI6Y/hFWIysytMykSiRjv6BuoBHfGVb6Y96lQouMbpFzkhwTgZPYDJ69qSJnHmeaARvH2dsbQkfGQcjk5Ldu1AFoSFUAI5K7gznfx03Dd2/P69aZPEmVkWQwsuCXLfK2SQN/tnjjP86inmhi3M8iAqGLRyMAyx527iucqNxAGcZxxXK3GoS3l08Mcsa2eZIpJMtsgQRcLG2CDIZAMd80AdVazLLNNEiLK0b4cMmAjAc7D/ABd88/SrErMjxEcgAq6gA4PTBHpnNZ9ozwR7WcllzIZcYLh1AjyW5yeetXkubaW5VJiFUqr5j4O4kkA5GQcg/r6UAS3TwxjO9vljjQLnlmJ7DPTJ6n0zWfkKVllDhXPyqQRuJzkdD71V1tYoJSunymZgCzq+eHxmQeYw5B/hwD06CqEmqXrxxCQRkrhZBlT5WeBkgnuP60AaB/fzje4LwlpBJkK5jQhinzcdufrV9GUdyg4GWXJyQOwzj69KxbeXdcRRGNYyofzSWDkyPwjDcfu9T9fyGzGuCQxfhSCMZwuM+YM9fyHWgBIpFQNudHYSyHdyUAyRkn6E1MCZSqrJtV8ZACBjv/1mMsMAVnTpEPMMZZHJHy5JiOAfK6nqvf1znmiADjD7Cn3llbgemRnkcf54FAGtMVCjLqxKiRdpwC3QDnvxWNcW6yMhWVdhj3Dgjy7gdGkYj7vXv2/JJLh8mMI8js20FyPJUHgng5/z2qu8pjQJN+8Vs/JHnL98SsvT/wDV6UARSRIZDiRTIEMkhzhVQHBIz94/QEnHNULjT4zcxymR28kgQkfcyegcY+vX3q/bTSTxSCQRndcAQylAsiw84VyTx9DUgdE3QMMsXjaR8HLgdSh2/LigDN+xiQq7RbYkzhWxzg9BsJ4z/Wrraes0DhZMIxwUMWSuMZyzDr9K1IY5CrlEQKoywbkYz/unnpx15qxaIv2fy5AzMxwCCM9u/YZ7+vagDAXTEUIsQVMRyW5kI7MwRR6liwHI9ahfTvJaRnYrGhxtXERlRhiYy4OcA4yOT0xmusESBMFVUKNxbAHz+cWGDnJ+U/pWZdKxlDsAqpHIuzhgzMOAN3XI9/rQBwmr6esio8MfJhVzjaQ/qOO/X8q5dtEinmOLOSKOBJluAWcM+EMUci+uQN/HPPQHr6bPAZDhhnoI1JWTc/eHqMdvb3HNM/s3dITuPmRkuxdvlmH9zA+9/XH5AHBQ6KhjRY4I3lmbeHyQqp1LbmYBeM8d+vtRNpiOssMcbPJLFLHKU8wYKk4Ybh6qP19DXd21pEfMLwRkbsMqqTEV5yUAfP4d6tQ6ewkkxG2W24bC9GJDkk+3X/IoA8nbwvDLFNFLagSzGFlLAbQIfvc9ix/AVm6n4XtlhiAt33xTF1Dbf9XnO3JOMceveveE02KJka4K++ASfb5dvv6H+tJe6bBNESIlljkGQH2syZx0x05x+XXvQB8kah4Rt5Lm5vzbpbQKBHK8XJX2UYPGT1Gev1rKk8IYRclk85XkhfaW8lYuF2bcfKQPpX07LoChFXYDB5h+Rl5RB0I3feHT9PpWbPo8RBWWNS1v5jpEv7tQGxhVI6nP8qAPkzVPDkrXcUSIWSaBpCsUW6OCVYi0IlIAEoaRIwT/AAmsc+HNRkngheBJpjKsbysMKkrctHx0jHPPt1NfTN34bjSa5S3SV459hRpDueF1xuVsDiEAdP8AJt2fha3M8Y2CQvt3CIfMQv8AqnkJH3z6jsPzAPDI/BDR26y3EYNwzkRPC6rvuNp/dn/Z/wARXK3fhrVRPFa6nZPLHHCDFCXVVBDFv3bjGQFHT8K+w/8AhFIThfK3vEcqXPAk5ywH59v51zmvaI06LO0cSLDEIVZVwW9WBIPPH64oA+atEgtrl7mNbeR4zIqSIzZzJF0dcHjofSuhu4L0F47aUQgxlmURDEqYwsZz/F6/jjNejWfh2CxhaW2hiUGcz+b0aXdk7JBgfNg/T0qteWjXU5it1UzzsDGhXDBRnex44ZcHGewyaAPMbGw1Z0jsX8tA8skcqypHNEfNX5EBGGicL749D1rsdLspII5o7iEf6ORuKMoiVWwMjODknkY9elSRWkkc8tvtZpSwTK4OZjwXBB4CkAdvarU6PbKQyu8i4imj2mTcwAxnJ65H64+gBV1CGO4ikgCPLHsyhyHc46DIOVPX35yKalmUis0gwZMKAk5CmBnIBXzOpwPUVXi1C3kZ4VVhK0qCUgFcSAgptVR90AEHtzzzXR3JtpbB5o/LlkidI3ADiYdj8vHr1AI569qAOA8T2UsCXtsbl5PsskWRboDCiTHDssvVmDE7hjHpXit5fTfazpdjA488vE80mFt0KgHzANn3Wxz3zxXvt2AtlMzKwaZiieWA8hXlWDQn7xAPJPoSK86vbPTrZlIDTlCD5oCsd5wAG2E5GQMj25xQBxV5cagn9n6SLi2Ytb7blorcFN8jZMcj4wHK47/xfWulFvOtmR5G2COLhgzDLJk4wo+Xo2CcDnvT2jgCtvhC713soACMwJAyxI+b07c/np3gsPslvLp94shnYQzW8ZzMpVAHEwz/AKvOAMZ60Aeay6O2qz28omVfNBYEFnhRI3AKSxMAPN5A3H1611cOnvZGKSCJSwYQFFJIZ8csWB+XAyc/1q5NBFHbk28PlBI5ZR5m0b3H3VYAkiPcoPAzVXSH1WS9kjuHjVWCTukYJhjYLwqnHLFeMZJ46UAdba2DXVnbITG9zEDIyoDHPI5ctJGSf9aAnIIyfyqyztZTeVbBJWjljnm3hZXaVgAnJHTggjkjnj0243hURTBI0KQOGdwQ0RZcF4R3bqSM5IHFUIkgjsLqSF42uWYYXPmS7lLMZLeMc7ySCcnjFAGTd6rHHcXsdwgQGWGXzLRQrh1ILxndjHUDj+Qro9MmF3aGSWR2lt3Eke0MHaNmygbHodue/HHvxSxyTzyxXoJWOJ9mxUNwrMwk824xj5MZyAcgdq0ory0tBE0itEksoikaMbR5QA+cAN34xjJ9KAO11rT1vbS8vbSK3coTOqMRvinWIpLwThiSQRjPP6+Y3T3mrWn9kySNbanb2gjs7iX5WnXfuSLLEEqBuQ5wTwe1dFLqywyWUcVxcSWJYTPHJGCdhbcI5WHLfvAuc9u1RkXPie5u7G7iSz1K0G7TJhEI45VQeZHFNsGQehGCc56g9ADzKTQ7lpJbPV4WjmVYhC6Fdp7O44wVI7Hk469qivdElgt3ihSS5u58JISBGiQrjaq5PB29z7fSvZ7XwudSEVn4i3pPGY/s+pROw8vLhdl2yDAgB9ecemaifSLew+0WOqBI7hWZracjcrQISISrHG/ecc89cmgDxKy8N3twsKRkotssFxHISZliSSQNKsztwVLLjHXk8V2PhHw7d22vBnB8q1nkurma3ISCaFlDeUw7xkAgdDk4ruZ002ez0+1tHFtcPOn29mQW4cwI0sUGM4bO3Oc9D1zxTLGC+hj1TUt6Wtu6RiOyj+YXWWMbAtnIXjJPQZ60AcRrkury+IjPM5Fo0p8iZkdQmmzKVkUb/l3K2OQc/Lx61E0sltPNKyxLCk2xLuPJ+2sSqSXkgI4LRnn2TOM16D4nlju9DlW7MVpJDDGIYlzIR5w24wBkqCdzEZ4BryXc1tFbWt5IblXdH4lwdhYIjTKM4AYrgd+9AHpHhLX7vTtQa0Qo8LOkZiJjCzyXDBIxjqwO8DPv610vj4SPbWtyIntirRyySJGWfZvx54d2+eV2Vk6fIFz2ry3TdOgn1SxkW4MUkcTw/LIQ5nJZra4BzyVYpj3H59ZFr81zpup6BdSy3c5LT2PmTJLPHNcS3Albfj/VI5jGwZ5cDgc0AZegeMNKuZbnSZI4pooQVf8Ac7ZmL/KxZTkHqeRzxwKgkis7mWNbVmushBbq4VHluEm3AsxxsZRgAnpgE964nRLa4t9P1u9hhZb9BGhkddpWVpwq4IT7205yDxj05rd0WW2t7m6h1HdtvAJ0nj3CMSTRbZJWCcwwbRyBycHNAHcW9taQ2J+2zEPc7Fgjd9zNc2iOYju6mMjgnocVDpWrfZWt3cQGCKa4tY7VJD5omDhHZ0wCiB2XJ5HPGacIIPsUEscPnsyeVbkT4SK2jSdflDEkzh0c5/2K4u58QRRapcRqLdJbTzI2uyyJBNJByBG2PnnfqARk7PU4oA9hl1G2t5bcFzJEsMkz78ShHtzvZwQc7d2FH9aNP1K0W5gTUxJdYU7Z0Yo62zQuVQ7eMDPf0FeSaR4nfUdXuomtZbOFYbaB0fafNST5igyO8ijOOCG612kNz9tjiiLoHjY+Yi+XE6RRRMGG4HDEL2znnHrQBva/PpepTiUQKyqghhhX91KhfKNK7g/OQuGPqDWJdwRKLa30qTYhiaO9W7lIMl0ylzMQ2P37x5VQOnXuRWDaO63UTzXLSK0kEiYBI8r7RtkQjHXbkf8AAq77X9F8yK3e1xK0jwzRtKFQrKjKucBvv+WTu4+6OOeKAOf0u0ttUn2s04S32QMgkWWSRwjKw6DdHnOVzyPrXaQQW6xSRoCqqqxIYwFk3x/6sEHAU5A6Z/lUFgqGeFYo7eO8JaSW4jCwRqIsLt8k/ecsR8wB+9n6bzWsFv5+ZHQyBmRRhi0gG52UnoB1zkcGgDlpNWilufIPlGefMLoTiKNRgM8h/gcBsgkfQms6/gjZrW3tYN0f2po2klkRpF4y0aOR8qE5wT074pqaQ6SXk87ognf947JhWt0JKRjByDydxHpXPyXccMLrbSKxjndY5HmIlRRySVPDM54Iz0OKAJdd0S5kjE0drBHZwRQNHmTzUjj80h7hhjKktnDA/wCNcJPpMhDXTKiDdK2ZXM0U0BVgqqWPyjntz071qS6zrM+v28qTTz2ksQtTaoym0dG80rEYh9+MSEYGCc+1NubW5hWJi78PIUt/v/Z25yHRuFH0H5UAeXvpMvnM409r6Qx+ZbjzNqQ3KyfJuB5VcAe2Kfq9ncSRJKqQ2UkqqZPscaiCS5dT5mZTwxJGCPfOK9Ft7eLZskSIM28XMRZt/mNxGUlwNoOegGCOKdLbxxWj2zWtuylsrE4zGJusciIWy7Ywc+ooA+abzwzf3c7TiGeIMANqSDBKkgt14yc0V9IJpMbohuEDTBVWRo3VFZlGM7NnynGB+FFAH2ZPPNAsa25XPmKGDZMaow3Ebl53Y9f/AK1aUTPNE5coE+Xbg7QUx0553e3Xj2rgU1dY1RpCX8zam3K587jDDHXCkf8A1q6qG5RUKyRlVwpZmZc5IDFgobOMEflQBqLbxuzsoG3BMa7QxGc7iCfbPHHTtWvaJHawptdWIYsSV55zuUerdBWDHczRuohePDgcsD9w8AYJOOfx5q5Lc+WiMpEiNncykARyZBwRnkng8HvQBoz3k6OPKKFE2CR4zuZSeisOoHHerMOo4LyTOEDRbEyQd5AAzx0//VnmsNpFGTCwiWYl52J+Uso4Jz909B9D6Vhyai52j7OxjUhFycIBngq2fmHOc+1AHWS3EYz5iySKxH3GA3HqOT2HH1qrp9k2qS3arKF+ypkRNwQT0XceGGR29OccVzZ1dDL5AdC23oGXhgeFyOnOO/40sF3M7s8MqqHCb13MrttY7hngEjB6dumTQB0MVySTHLGsZicR4VlJOzgt8pPHf8O9dZYAMhkmRlhx8oCgsGPd8uMAnp9a4ywtmuJ0htV82R2Zzl8N8xYk7pMe569/fjrLPcTJatIdyuqyoWAKFc85HUde/t1oA3VjDrtDoGCYVgQGwe5UnAIyPr1plurRt5bzNK24kELgoFJ5yvqarJPFEzqq/u9o+aT92eMZIZ2G7n3NRR36G42ohjR1wJmJZTgjABXIzz65OKANGRnmYCNWU7/nZMKwkHQMCRkZC/Tj6VGrTu7+dIpYZG3cFEiqcDkcBsnnnvSi5jL7Y3Xe2cEcljhRggZ2njvVqOFcJ+7/AHjAMWdgVO4/NtAOc4B/PigDShPloGETHKcjHRT2z0IwfWtG3CNHkArt25Bcbcnjpnkjjj86pHEasVdsEbUV+mQOcAdsD9agjmnVmjCB1YZzkIAwPTJ96ANsyFfMKfMx9M9gSeQfTP5YptvceYwU/NuGN2eAf4l/MH/OKzeTIqFo4QynzQXPU8Nll4xnpzzUenj7PGyAN8kjSKWbO5GPLKSe4wQOvpigDo45Y1Py5C7WPAJOTkEnA6cDmnG4TILEjarAAAkEkcAkDg4/zzWclxgk8I2BuPXjkjj6UO6nJ2H/AHg3y49cnGD+NAF9bhRGGYqWbO6PPLKDwM84xkfl6UKysu4MwByAASVGOo+uSO3f61jISNxjXzFIIYuQdgByMsTjH+GavwNn5Bt2uecY42DjnuCeePSgCwi5ZnlAKBSNg4D56ZJ6NyPbjrTonVASDkqNwIIOA2cR8Eg4ORTiAI2DBSp7cEkkZ7dsEfiKr7QCBCMEDO3PBwOSSe2D9aAGT4CfJ5mHJO1ctgk5zgduPzFZsr7UDcnbnJI+bIBxlR6Zz+HrV6QMVDBwhVgWXOSwJxhVBy5wO3c1mTbTLja/IIYgMMHB5wehyP1oAred+6M8mVkjJAAGcwsT5gOB1zjH1qzbnesbxt8pUMgYMCAeg57dPWsmVJI1kliBlCsflP3ircYO7g4A/wA8Vdt55ZFjdl8tVXaAxCEkHGAPTrgf/WoA1lfceTlgxY8jkYGQf149auRKc7hKArxYZM5aMgYyF9elZsTMu4jaUYlmZl5HH8IbqCcYxx+dNkuXSSN1KKpBMhRCSozgAkDgYx/31QBe3EIF3FlDA8rjcSCDj1/xNSGLzYF52gMwZTweCDnmqK3a7tp2qUGVGQS5I4wBzjg/j+ug2JUjKIfMyCQGXGTgkMM8D1PtQBXjg8kcNgyHIU4OSfVhwD164xWhEXbcg8tkZVDh2dQeu3a8XfHr6cmqkrGMBHVWO7OE6ZxhlyOhzj64p1uXYABNvzIPvA/MSTyAeB1/OgC7HGvmZDY2Bk2kE9c4PA5Ix160rOQRCxWZQuOFKlSDkHkD8v1p67kLbeJMsG3YGQD0571WkJZGblQOoAXaMZ+YsDkZz7d6AHMSqjBA2gYwATggZyB24qtIMqMNuDHdnBXnH3CDyMe/XFVTMUcDIO3lRuO1gTgDLnGf8MUjTkkk7RvHKkrhMDjknuB+OODQAx2YZHBY8LvGVwO454PPp/8AWpsm5kBZhg4bAJHHXHBwPTv/AFv7C6ozY2jIDhgQRz0CnnP/ANemtEWypfZtJIH3vp9OB+tAEKLg79hwjZBHAZACDxnIGPUd6zL6x+3SpLvURCIxHe0iPAfMEgktxH96UkYO4bQMVvW5ZGYmRFYqUAf5lxg4Kjqp56+3aqkm1mAB6DJwCSSSSQGHAGcY+poAjRWZAWGdhCJuPVVHDHHfJPHHPapPLTaN7Oc9AoUqD1Iyw61LDHhW/unc2W6k5GR7f/Wp8KEcYyvzFeQM84GfT/61ADDAGXKjy8EHBPoAefQ5phyrlVXcRyOQMg8k8kdwf89ZpJDjgjg4PIxjuQO/HFQttYqyEmTAzgc4zzlRyBkjFAEzCNmULnJGZAQR0JDHnrxj65prqseGK5252jPDHkYHXnHahZcOXk4AzGxwAeRjGOo574xVeR2OI3OSW6gqwRgcjBBwQeM/TrQA+XacMOM4YDnhjywwemMCmcnhCVcj7xByewHPTv8A99Uxt4IJCgkkkZwxOeoz2IHFTREMcgMeDtyCTkE8ZHbNAFd1Ox9ygBOD3yeMHGemRmqsUck3mgRjdgFMAjO3kbmPD5BGB2rSZciTJG5tuFPU+pI7D/GojvQMm5kYkOVBCnAXjr2PFAFFGKqWIYZCKVYLndwH4UcLjpmlMKyIN8YcNkouc5AI+8oOf8cVKiMVeXY6lmIJ2l14OcZUc4/r7VZhCYACtyrAuoAKHJ5Jxjbx/nuAUksIIDHMixs3B+SNjtx2OF6jH0568VMEI3HGQ2NwWNcMuOg3n5SMHP8APFThHKjDhSOCwUkEDj25wBzz0p7SuiqiAEHkbcEkkE5wM46d6AMzZIXkEaKYSwI3JypIO5cAckew7VDc2jmN8xJKHDlAynGT3wRxzjrituLywwLlhtY8fdzkYOQen8qeuW27TlMnIYglTnofbB/rQByNtpTjyWfZAEDq+7D7mc4C4XoADj6YNaCadbRGWXYGbYPNZVf51UABlQjr1+ufwrXmQDJO1gCwUAgYDck49qz5TKqqEkAwPuhWYOoODuOOD06kd+aAGKrbQUVJUIBUMNrqowBuGNo69znHWnCKQ7G+Qt8wICoox6dccc8980vmYVhGny8b/wDa5xx2BB/n+NXwn3WK7n2qFQEcADJyxOD+fagDJkh3qsb25PmNncCOAOd5bPBOeOtNjtYhKrSKykMVj/iyuAASV7E+uOldD5Z2EMVZixAAwNigcfN0PcVFIAoaNEG4gBssCyg98A+hPtQBlguu6NlgbcT87Fg4wAMbgMcADoe9U2vEWUxSYDqq7Ww2COTkSnjHB4zkelbUkTbOivGg6Yywc5yRxyOO3qK5e9ilVxIqhwG2eWynCq2QXGRkHoaAN0Sr5ariQNuVjnJ455DDoMEYqZyVZQG+8Nygck4yeoPA4/SqsMDQxgZ8zcMIWKguSOgGc9hx+BojlZ8qjKrIG2swJJxnK44IwQP0oAz9R82SMRrKQryDcEjG7g8tuYdvT+dU/s0YnVEml2lVzMVIZ3A54xwPcj+tdIiFhvbYxWPoBkZABb6nP+eKVbeNmLsOWxuwrELx1JHTv1oAzPLKqiMGZQMtIzAkk9S2MYGPaqc9nEduxhHuO4ltxJ2+gAPceldA6RlXXGPl2jj8AQT2P17VnPbOgR2Unam2MgFghAHzHb1yCD7YoAzjA2RMzKxg+ZQFbJVgNy8DuAPQirCQBg0wDrhd3llwAM4wCCeen0/nV6GPbtVWBMo2yAjktggHn8P84qKaGT51GANwBG4DgDHAz7k9KAMdpHORGWyH5J5O1lOB04wcVRRcoFQlGLypJuBBmAIzz2GCMdvfityKzZR8zBd4YMQQSDnjgDkdajnQRKA5JJOQwfKgYJbMe35Tnv3zQBydxAPNUsRGiowaM586QZIV4yB8pXn2OKw7uQR7U86VkACxkqMSlhuy5HKkepwK25bSSRywR0YyFY5Hwpx3AUE/Ljp/kVFPpQdHmLoBvWEod5kkf725eNqRnvyKAMSK4ZoyjKtxEwKyCRgyNGuSxjYHduz+HpmnwSTWUrXcF0IchVMEjySRK44U4lyEGcZ4/wDrPezkeaSSLA+ZIzAqjarRjeFhCdMgdfQZNcHqt9qVjNJaafEJkvZw7LdTNl5JWKpCgVSETO7BJAGOSAeQDq7m/vZNStrh44kSZgLiS3uW+xuIzkyX0TFVlViCABjHbiti91WC7jN7EqQCJlMpjcNGrHAzbRLnZGcDHXr1PWuWewmkt0RAoljj2ugBZt6Z8xI52IV8HP3uPQmtK3gkkhhZFcSQsiyxoBLG2MhTMdoBO4chche/rQBsx3bo26RSqSIQrJGVZ/Rm2jAJHc9/yqxBeearKocGPO5mZcN6KrZyeB24GakP2p4CLkKoCb33+WgII+6vzDYAOADg1y+oXCWZjkjkYmQFSuG2QoGxvc4xyePft0oA6lNSjZVSDMbj58LIHDhDyCSfkJOeGx1p63xVy5hBaQZbdIC0bKQRIBnAUD35rziS5kgu2DA27zDeqllCylecq2cYIGeuD+FaEeqFiZnkJwyh1ZXUbWGMZYAAZI7479M0AeiR3kt0rzEjD/eIQKx35DEbR93P+ea17ZvIV1TexbaqiQEAFcZw5GD27/n0riLS7yYo1ZsvCyNGpDFdoBUlQemO/ep21WTiCVbhYkbbvkPl5cYEbkMQT25x369aAO1h1AyNIokVPLO07hhtx5I9fx9xUvmxIjMqqp3YeUuvJznAAbPX09DXDw6jkODKDIc/vVVQrFSf7w6/h9eadHfyqnkSMZd43bmUkqT0K4B+bpQB3P2sZKnERVchXO0lRkM/J6Ejj68dqqC5Mm5UkjADbCSwPyuTtxg9wP8APSuelupW2LMZ0kKBSWUOwQkbRgE7flxweeOg6VbswdjvG0Y/fDc06EEpjCAYB28gdfxoA0ldYiyvnY6MSzK2Pm/1eBjuf/QqqYETIAY0hweGALktk5L4x9AeePrVie6jCHzNi+WpXYzozOw3cqqkkrjp1x9arri6jMojcQ4LK4LqM9wQBweO57DNAEkRSUmJYIncKczuAwTjg9fvEfyqeCRS6x+SmACjGRiST94t8ucjPGM5x1wODlxOrmUuJlCAbXQkjjqZGKjC59cdK0rTEgBkO8cGNo45EQ9SMkoPmHGeec96ALEfLzgIElkcMACdoVeCQzYHTB/CnTMpjy6nIJxLGhDkgbRlyMEZOOKfuiBbO5nAURhc49+nXGPx96R7e4BxIhKEZypIAU8jCkjkZoAyIbSe4tpm+0Jbt5qGOYqJXVlOcEfw5UHkepyexWezVLzgLM7BWaaInDDbgnHVW68flVw2H33iMitIUV5GH905UhV4wCBz6cmmzWsgVtjgSkhmkZ8DIA+QBOMZH8880AS+WhKEEfdwfky+49jkgjg9x0z1q3bM6hkilCAqqt5g3AkNlwoQnB47/SqdtDtieNwXkOW3BiAGc87HB+b6dPTvWjDECkjxBnESjeFXdt2ryWKZwMd++O3SgC79ozGzMJFCqA0hZSXIB4Rc5Y8HjHGKZbTr+9yrqdyttcEsRg/MOP8A6/OKoQlbmEOWhhxcrmeWIyqkbAAHarZHJbqPrinxzMjbBJEyFm3MqbCcMQTgngcHAJz7UAdRayJIxcrI2DtUKypgnnPJ6Z59PxqS9h4ZS8jPKAMOdwj+Ujj14IqlZyKkpXOQUOwE9QMbmJAxx+fAwOKtXtyNoUY4VdvOMgA+vTr3oA54mKAss7Fy5ZY0VX2jnLtnbjA7k+np0RbhPnQAxpsUK8eSpKgZI2jJY4GR1PbNLIyNNvzvOxgASNuOQ8e3+En1469aqFYiwWWQRfPG/lqygh2G2HA6jkfTPPSgDYiZo7Pzk+YNjc0jDcyD5VJQtuX5R6Z9ac8kjwvLabZNqKZV3FGBxlhslxu/4DmowVaJhJBIMr5Z3vGItysQ3IfOMj9eM1nQxzxXDPEhl+fKRQ7mCxkYJIPXJz1/lzQBo28/nbGdnIGMgAfu93OXVDxwe/rzVuRVVmJkMobHz4YsBjbgDGWxwOB+NUpY5QNzwNbR4KtsxuJ53NMFPzADoACRkDFUbhzHbmVZXQEqEnLhRtjbqIydxGB0xnjtQBuMu7YCsuFIRtoOGJxjJI+lUrt4LfeTgkgIys6qwBGMqCfmIAI4z6VUS8uHUSoCY2IUu8m1SCBmXBHqTx16VLcOJEXcI3EZOyaNC+0hgcjjJJOOv58UAQuWihjuxbuVL7AH/djahGWy5HGADViWeJygV8iVEJCsCI1Aw3fs3XvWXILm7EZaWbyldgRJ82BtCjKoCqgkcDqO4qSYuiHY2T8qPHJEoR0VAcxsDkcj8TyMjqAQTeYxMTA7Q6opJy20gA/QY5q/bpPbYTloywJKq0vykt12A7fx9PSsOR54nhlVSEkdTJGCX8oHHO7PIIyfwrpoZQ4VVJCFd7yq6qo3PuVXZugxj9enWgAmjtneR5QgDMFBY7fvL/ebAPfgHvWflIo5ojOs1tIyqjSbjJG27O2EAZXvzgD0pNTNxMuyAxW+8s5kUhpnRBtDfMNvTH3STg/UVDCm1I96q+xQcOkis7kDkuVwRjPegDWWZGbylG5lQEMOfu4QF8HhjjnP8qS6+QqGkKyOFcgKS52rgiIDsQCT9fWqUN1FDLK8cbMW2o67C2dxLYUgYI57Z6fQUl+jNHI7Md/IXGd4DPjahz8pCYzk44x9ACCaTyZFn83KyIZHVRiTHy48sd2xjd7n61btggKzqwbczI3BJznkEdiGXBOO1c/NMENvgB2UvCOxWJwuGcN1O4HPGfwNdLphgk3R8IArNliPncseQCeBkH8we9AE+5BM4QlGTAILLtwAMEgHng/makRZnkiEjQkZIUAHALZP3ienSq5WPzSfLViucL0JIUEnd0I696jNwyIZAhboUVAeC+RGDnGOB+HXFAFm5AtJmBaKZiRvdMhV3DcEGR1CkDA9KjZg29o2j8zC+UMH5CdocEdzjP51l3MjygoTsYgPtLDPmgDBPPIB7evrS2iEOgYmRtu6Uj5sFu+0ZOMkdsjPPQ0AbasgVVYP82SNitjgnLADvnJ/PinRsEwysxzlgWHPGPl2nkZ+naliEZxsbGCy43YXkn365/lVZnWN2Z8mTcyknkALgLtIB4xj8qAC4uJlLNtLbgdhCEq2fvKyAZfAOBweBTYA7ICQwYjgtwBgDfkn7gByBnHApZLhIwrsqtG0iYcswdQQM+XjheeucZPtzTXhaW5WVGkUiNohEpJt2Ak8zzJQcFnI4475oAkCgEEFC2GZlZwhAJOCNrZbOBjI78U2QOuBtLmTpnYuM+4PQZ+vrSykITIy7cg/MihiSTwuBkgA4xkdOmeKhM4ckEkNtDYZfnUqMEEITyQB27c0AXbSM227knkthCAck5wMkdM1Beyxzsu5MGTakhmGTLHuP7sMuQrZ6Z6fyoNfqkmXYxtENp3hgzhgCpKEZ6MO3aqUt2pV2JOXxncQFlcPuURAcx4TAycAkHHuATShInfyY1AAeMRqCqqCzbQCwG7Ckc9zzREgCxLgls5Zy0o6knAAGMAcZGelU/tKkHbKQwBYo5JkHJ6gDkentULm6knicXKRR2w3OnOZA4D4x34I+nsaAOhuFQhmjKAgAbTuZSQoyBlcnk/rWbKT5W11VCCZAFUqu4dEGR3GCfc0R3iuTtwpiySCRlsnJbnr17elQyTG4dWLLsCkoCQgkB4OC+OhyOfTigDPkjjdW3oWIBZWVnJDkkgbEB6ZA/DrSWlo0cjMWUvKASuHdvujgjaSDtHt0z0q0o8tl2rlzmR4wyApBk7pWZjjywT1ziqUau8q/NIQGkZRJIoG0yPsYFDh1KlSpPBBBGRigDWggI3xBC29ll+QcRsjnrj/AGRz9frWggaWckfN8xDDBAGOBjdjJwB0qpp94zrIyNtKFgxkIDMEYqeM8gYwPXGa27XYwL429TnHU5Hp7mgCKeCJVCBipYkrLhj5YByw2gZ6+g71WaJXjSN3wG3DzAmXOCcsTnI69/wq21zGZVVygBJX5mUdCc9T6j9aTFu0ieWwKBny/OGyuAAPrkfhQBVjsI1McUN0s0bMHWSQbZEXA3qVON2WDYx0HrW9aqAvkqyKm5hgMMHByXz7nn8agiRE8sImBjk/KcHq3OTnJzVqLkkZKEZ6qpHc8YHpQBpxIPMCyYCsB+9zwuBgAH1+n40E7MRMxZWJIY4KgA5GAM9adZCMeY0+6RFGFIxtVsZ6AZ6n09adNNEodGwDIMq21lCjAwFJXrjH40AVJ5UZ2QAtGjRlR5eUQoA4KkjruyTnufSrqTKGfzCGeQF8t8pO4njK8Z3cDn+H8ayEmUrIcyMQRjbho+OOAo4/z6VoqElhLqMttAkVsjOHOCnGF+TGc96ALAnEMYdAGZg4EeDsypYHep5J4yD0I5GayY7ozCTzoirlsRLu2uQD7fTjPQEdK01UO6lpAYt7gMyMqjcvTeF55HJ9utZk8aoUEZBdXCh0cujDbg4bHJH+eKAIZZUIyNxYcbnB5K8Hk+mMf8BrLklWQgS/NGHAZlGQAcAfd6/gDWfrWox6ZE1zczJHGodEUlyZJSxOBGv3sEjnGPWqenawl3bXNxbkSwQCEmQL8kplA3CNgNruJBIpCkkFCDjFAGtDpsYmM20OSNkbMSTuaV3UHB4+Rh16exGK10UxSbXAMbZydp2hh26etVdPuPPZwI9sSxCWMghsswDEZH+0Tn06HkValmAi8xw6lOCByBnkAYPOcigCyFZQzs2PMG0KpwQB8gLggcEDt2qs9uJXUEAbSWaQKcNjogPpjGc8ZzSwSidSzDOFJO5lBAB6EFuvTj9KtjYoB5HAwDgpyM8BSeKAMiTTEifKnKu7vtHzYyucDGc/Nn8qcsRZgwMKFYhHGDxIQrEyb2PCnLE844HGeK12dAFIVSxbaG+6hJ/3hx6c4qlezfOgjkACEqY0ZlZyyL8x/d4XDcdRnGehoArqTAJAHZ1Ynkbud3zHOB8vJ4zUS26RsxDDblZPvKzZIBKFRyATn8xzWfc77ecRmeSUtDvdEkUkM33FlckAnaR1x0rZsyrRsc+S+F3/ACoTwBxubjoB9e3uAWQjMNsbhSQrLKRxFnll2nGcnPQGo90kbMDzz1Ck598gH+VPJD4IZgCQoLDBJAxgkDAHp2qUyFF2nG5c9gw6n+IZHT3oAgG5mYbVKnoxdlJ45+UdOaRLeFJWeJArhMPlt+8tg8buRwR19PxLwxduAG5IYDoMAEYwRkY/zmiRlU5CMHYA7iCARgY4I44oAmkiDBWzjIGcDpgYI469DTVgKIXjYkg53MchgRwoUnOM57e5qAz+UULnIdgqkfNlj2OPu8+uKuDLYfIBGAE4A65JznBoArRyTxMRIY/ND5wgySpHrjgYPerBbJAcncpyVIOeT64weCO/H4GmGMkk4UhTyy/eyRnBOPTFOZwmwl+SeN3zMxDYIJXPc+v8qAJS24hdrDHzIuPu/KSSfUcH86cJGUBNoJwVZuFJGS3JPbGB61FLI43MCGIUL8uTjOTyevJNNKrI6SqS5T5ShzhicqOD0GR/47nkYwAMvCrxtwsiE/dB5Ddjz1AzWXKJIAjvHE4BwwCkkqRwfTdgj8R+W49upwCEJDYCAE5JPfHbdnrUE9kNxJUbFxvG5xvYgEMABwBken3c0Ac7DGFllaNXVGBCx/X5j19yevqKhuhMEURksQdyoDyzkYMZB6/e+nOc10At5EwSgYbgd4PBG3sG5IGcfhTJomZWRSI1IKkhVJ5JG8NxtODjjP4UAc9p008NxJHMXjZQGeMqxKlgGxwp3cN1GQc+1dGZJGAJPHUH5eew4+ntxVGCyYblcf63I3bi0wZScAOwBwRzzjGTV9o5E24Qbtp2oCvzBQdxznAPB78k0AQzSNtQDGSflPTdkjJ6+oqSGQSIGIBO85TIVgQABgE5PI//AF1GLSOZkBX50JYESMOnZ1xnsc1MsRYK8sRWRHbiM/NgnCk8/McEGgBGwoLMpCsxXpllJJ7LnJP6VDLCxUFQpBYASKGDAggkZYdcjtxwcmr8aBPL3HzMlmKMckbcHJz147UuX3LEQFXcWHBxy2evT1/zmgCiSio4YkMmVBYnOMdzjru/xqNr1Rbm13QmOZct5h5JU52oc9cfj6Uy/cQkxuBJIxztXkHPYFSecH1/KuK1m6uIrXfHHO0MVwrSwJJtmVAPmkhOCCRnkZyfegDf/tC3iEuxFhRvl2xxnZIVICtJK4wzZHUHA9q17e6ARSDuTaCXypIyBnO1iDzXjst7dT25kSJseb8hV5VLRFgNzJIi7CAOQcdcjgiuy0e4liiRMF4ZWRTITnYRklcdhnPOMe9AHoIcGM5UEE4JA5Bxzn0+vTmq4YqwQBdm7PmLjJJ7H15qil0gYhnwMnIGQDyfv8YPbpS/a9uMbcMSCVyRwSeBjngigDbUjDZk+Vj+7Qghs8Hk4x/TjrU6GMZAyc9trZzxntxyMVjfa/LAOwN5gxukHKgDJaPn5T09M/rVm3uH2+aMhGGNzDO0gYYFsY3YyfoaANDlCjKqBZN+8EHLo33VBHRs96gK+WvbeGbjOAFznjsOR+lVlundFk4aPqrZAzk9QDz1zyRUTzvJIGT5l5VsHOCAcjg8jjPHHNAFe6ldF6gRu34kbslPYdP/ANVUdc1bT2srY6cq/aAuJeGAI+bIOVHXH05HpVm7HmRYj2uyn7pJ4JyD0PHUexrmJbErIhZFVmJXCsAqA/dYjPA/xJNAHJ3d++0yYVYxIE2YYOpH3iSvTgmubnaAzm4VVkZ23gKRGAwBGfl+/k9zzjr0rp7wxtJL50L5YvF8iMFDIR87LjnI7gHrwfXBu9PkaFzEiR+YwCyAMSVXkoBjIbH8zyewA+K82W5Jw0jSRqQudwU9cKq/vD2Pf6d6hlWSby5iEcSHG4Khw2NoOOFO3HU965lo5oBEI5JWO99u4lVjx3c8n6d/51TWaZpzvxEsqszq7MzKyk4lMg6ZI74+nSgDrjdiwNxN5UUs1wskMWQXOM7T8jcbh+WcYrjLqYKRGSRMx3FWRRtGSBtA6Lk1txmK4s5NksTyW0rF5GLeUisMMFZfmD5/hAI5ya8d8dapNbieRC7NGokikSTZc42g8jPKg4HHf8qAOlk8Tac0SxNL5dzHNKp82PbA8kOQNrkgNL7fnUdt4wRA9y13iNWMajcu6TaTysS5YAFW6jHHU18i6z4o1Gxma4lSZtxhWNW3PHiU5LtGeEJP8Y5Pf1qrq/ji/g0lPNt7eKZlVI0d2S5KAPiYNFlVjORjOOvSgD7gj+ItpFaoxYRRyK6vIxKFZFP7twCMndnt1z2rY0fxlBdOGkaUXEs0YMwlQK0anAdVQlhuOPfJ5r8ur/4n3hsZHimeZI2CPEge52OjKfKkjmKhEJBG4nPJ9K96+E/xHm8RTxT3kFrYSQ4git4x5aKqL5Z+SQ53gAHOcAn6UAfpZp2rLPBE0RmLZ2MsjhQgOMDdnJ6fn+VdXpSvGMmUyJGZZER2ztZ2OIoieduOAfavE/Bmrx3kSx5ZsAEsc7mUHO4kcHOTgjtXtGnSRoSHXIVgoJZVOAcj5WOW4PbNAHUWV3NbKSq7dy9WjVnPBxgnryQepGe1Ryys6s5baWwcMAGJHUsOx6/0p4L/AHlKgIT1yBgHBHI5GT2qveRNN5vzbWkQFRnCbVAGd+ccgjjOaALcF0FAlOCcBVRWHPvx0PT/ADzW9b3A+zhXidllUNvIJALA4Gcdc56dcfWuPjlfy0h3lWQAELGu4Djgsep59TWt9smhthDNLJ5W/egwGYjIGcLnP4Z9xQBo+U0swwuYx0Jwp35G4bWIPBzzihUeG5cPMYlCF4wn3ipGUGF/AYNFrLuYs5Jb5lBOFwPX5sbiaCiqm2RxK7AYlQEOMjIByOeCOncdKAK5l+1uZCm/DFFMq+WQAMFlZee3f055q2ITboHOHDEDk7juJxyM5br3psIVCqOScAckEZ6AE5HU45+tObfvIEUsgY/IqgkA9jkH5eCKAK0zeUTuAZWbLKMfIWO7nB6fTpjpXPanqVtp7PHJOm2fDxB8hreQOS5bcMspYgcZrflVEEjyk8KhEJD7gwOC5OMAZ6jP4GsW/sbS+ZWukSYxOqYCKMK2OSSQchsepOPyAKdxqLTxI6MSUCuhjG4ZYhioA6Dpzx14qO3vNVmkMjQzCFkkCsNoySSQMFsgnj0+9itGPTokSS3RniiLpmZATIRDgIgwPubRg47Grwd4FeRgWRjtkAwcEHChfocZ+n40AJA7ZR5AhZowzI5AYlvmwSoyGyec+lWWaJk+VBGxUE+W3KnHIJzjr/nFVopU83c0YkeQvGuVYdOWIHAB6f8A6qmeFlhcIu4MkcqMpyCGGWUEHtz/ADoAgWRgVKh5CeFODnrwWPY49uarzny2fcE3uzkggk9TuyQO3P5Vbh3ZkeJ2MaAtJtBIU56McfKcnocAZPHamC+jUtJNDHtEcu1nxtcIShYOCVZ8g5AJPNAFATTRRSGN9sUkZKDBwSWySuccEn9R2pYLqGSSN5UPmlCufuqAVyI9p7hcc9OOtc7d6sIoLgvLGBbq4RD8uAjgtwQOAMY55xxmuN8ReMtN0iE3J1O0jjNtPczTySqI7JYHMZMgByvzDHr6CgD0lLiAzIZJYorYuy7XcedGSWCfKpyEbGMnAOetMl1GLbcsoEUMLKoZHVmkV8FCwzyQMZ7A96+HPGv7WXw58KRnUdW8UeGhFYzfZJyt1D5lzLGrsyXA3jgKQVJA644PFfK3iH/gpR8MdKnOmWBuZnlsBd28tnL9piJISRHcDI2NGykHkAttJzxQB+xcN5GRJm5837OcBQylmLruC7Rk7lQj2rHn1RVkEsMiiSDE7qzKC0aHy5M5Ixk5OOvPIr8GfiL/AMFQFhnt7Lw3bR29xZ20F2zTxSRzNdOTK1tL5YzITblWIGdob5scV8heIv8AgrJ8VJZUuLfSbe3UyPbyW0ckwaNt7MQd4GVDD9PegD+q43kKr9oMjgSSMnWP55cb22KXDEfNkHp078VZtr0SBUUFQ7Fj5gwMAncCTwGB6rz1xX8m1j/wVv8AirbyR3FzpNjeW6S3EQiV5ZD50wTfNIwbhlckED8OBmvfvB3/AAWOnSzWbX9DSKRrd2hNs88hnjDgB41cEbCO+dwyM4NAH9K06gMpEqGPLYj6HzGPzD/ZO7rnFRO0GY3WMOqxSQygsvyuABjBPzHI7Z6V+EvhP/gsZ4AurWI61YSWk/nqxWS4W4P2cPseYoVGFB6gnI6EcV9v/Dr/AIKD/Abx88WzxRpWny3dtbtbWs9x5Ehubhwql1eMCMkk8NjB6nFAH3zBChZWB2PLu8piDtZWOSGP8IXPfFV5kCuyFVkAcJJKoDByg2rKpXgcjnPPpXPeG/H/AIQ8SwxSaPrNhqSXG477edZkRjydrx8KCffjIBwa6S5gy3nRA7GUlCZGRQQDlQp4OCOp64+lAEas8cSrIRLtbcJOnXnBBA44AOfT3rH1J2CNMGlaQudqxttVVJ+X5iwBGDjjNWHlZLfOciVyjxgYZc53deD17H6ZFQGEy/Z4GVFWUuNzM4IVThSTjBOAPp3zQBWt5XiijZT5m45ETurEScbgWBKn5iRjPt0pJtauoZmWUoMuN8cWMxoBtJBPBIPBxnmnS2MMSOFPzLkiNcgccCSMjG2Q9TnufYVye2A3m51kRQzkM/zMx2EgNtJycnnI96AO9sdTE26NmZYk2s7SIp81vm8sqeeASMnA/CugjmXYrK56lmzg4AyxO3qF9gMjp1FeT2ty8hUSZCckIuSY3HKsxUcj/Gt2PUZkmUIG2+WIzLhlTd0yytjJPIPGOaAOg1DXfLeRVO1TAW8xiATIWwACec4B7VyU2p75JpGlwpYxhiGfO0AD5doxz/Piqd1ZXMt2l5KzkR7iYQRiTcMKpGe3Jx6/q3yGkXY4KhSoRdpBYqucE7eTigC+t80kDsqypGkgVmJUebIcLtUZ57Efz7VrvPdtDDbW0RkkYw5uDN5bQxjHmZjZfnPfgn+goxWsEgSFVJRZEmKYICyBeXHfOc/4V0dtDG6xNInQAKAQGJAxvY9+aALsvlRvAEAO7kfOwLEZJOFHHIzx3zxV1J4UtLovMn2gsjW6SHG2Pglg2MuOmQe47iq0tu0bZZSdikp3GSSCFx/smj7EZAoYxs6BmQyAKGYFGEZDeg4/CgCWHEsmHcArguMhdzHnPHAU8/h09uiSOFIljifJHzOQqoFbH3Dg9OvQfjWRFGu8uzDDA/cjXAYHhQc56c8dhmr0TRbGYZLqwATIzyBgnPT3+lAFncCudpyTksOg6dzyO9MzvZsqN2MKxwB04z6np6dTT8MVZsEAckc8d+QP88VE2GXdG5UHu+TzkjjaOnHSgClNHIoyyo+chsYB2jrk59KjjkVFEUaRszMGyTnaucYJ7c5z9OasyIy4yd3qRnHTqB2FZ6lA8oLRo4YhtuVYL94HkfMcHtnrQBeRWkYkr5ZHDZwACPTnHemsqiTBiWTaOoDZOckOcd+v54p1o0ReOO6eRoCpLHuXzkD2PPfitZrIiDz0nTYS2IyQW2LkDqODgjgUAYiqyhZAS21iPLz/AAkjgkn0xViJn3BmjznkhegHQA+verCwiUsRgBRhRkfM2Mnr24qWP5Ii2M4ODyD8xA7f/roAuo6yJsPy8DrnHGMc45/+tQcRwIA5yQeeh55xz0/+vVZGU4MhJEnCgdc/lzxSPINjHOWcsAnOF9T0xjrj6UAVbiVWLtjsRljtJ68hTyetU7gM0L4lXzCrME3ZkIIwoKg5HUDpnP51X1OSV4pFAbeiiQKgwGIGQnmcc9OnHrXMWV1qBu2juImMreWwaIwyW9sFUkqCHLs2487lx15xQBpWMVyxQ3LGQxuRuBeMfe4X5QcYHA6VuXccgSI7kjR/mDFlUDA3FjuPC4Bzn19ai3NBE7ZkLysNoKgY7MQAMA5J/rXIatLfXt2YXmeOzikjga2jyPt0+7zJUnk4MUCqAH28gE5oAmvIJdUZIreSNlmJa1JZowkEb7ZZ54/vTW7LkJgk7gM8HjUtNNjWKG3VVeygd5I96CJ7icvuEs7ddinOwfTNUtPk+0sZHsUtYoigVYWkRSUJLhQ4GLUNnChsEj1NdMJC7bZB8jR5XblcAjGR780Ac7rt81jbHY2BJnLk4CBMlHOSP3mQMYzXPaVf3hvlWSf7TuMgA3bxGI44ZA7Kr/IrgybeF6EntnuLmG3mi8mdInjKYKyoHY5z78dD69Pase30fTrG5aW3tws8xCvhmQL8wUBefnPl84PHFAE1wTcFtwyRESmAB5bkYw5POeB+VVbe1RX8xYy3mZJQkk72JXZx02t7cYrfls4cxOk7OGYtKHBQKw48v5u+PT0qG0R8qXxGPMJQoDyDJnOTnnFADLaFUuFWZ9zTKhjPlk7gvLHnG0g56kHj2rVuFVWWVXbdkqyKCTsI74yMVKyxjO58nzXVpAoBQMPlQYHGe2OOOapzS8hRxngbAFOR2oAwJpzvEKfKxbaCwwCewBP3j+n9IjNMsjpIqgxoVK4Kloz/AMtCCckfMcD27jrfu4DJGZQQzrJlVIAK9f8AVKq9ee+OlZzJcSXKPKplZ18t5MAkL1AIHAPt+NAEkJmaRYzuEZi4yDu356E54OKuXMZLsnmJEsSqxYHOAeQdo5OSauJAAyqVIZRlmzJwvJzkL2x69qWaLLoy5AJYbSisXWQfe4/uHP8A9egCopRSnmADLTuA+fnVBlTJgdwO3Y1GszuxAVGILAnOc7FyxA3cjHccVcuIkuAIiR92REYA5IYcdDleSfpmsyO2miliZopMRRLBGSBgQtDiQuR1bdgZ/P2ALsUjRocqx81ieHODIDzIOc+WPT/Cr9ncRi3fAyGbaWz9w5HHT3qi52o7uu6OISENnjaeARzk5wPz+lVIpZktm2CNBDMGYkE5XggkZ6fWgDfEolEiltiAffPAB68evFVZYllbP7wJ27cZ+o5yPeqUdyzIQimQFSz+YcEKuMnnr296e142CS6IuCSS69BnOPWgCWG3iEu9ySP9YnIOcnG7AORz69/pVsxBgIlBOBujYZ+Vf7x7np2qrbTFwg5Y/dUbNuASACc4OP1rWRWUZLKT5YXpznuD7ZxQBUjhIlAKjBxuXacgY7jbz0/WrjruGRIwX+4MZ9+c05XVzvAcnG7tjB5zycEVKb0onEcJbjIwo49SxHH0469aAMuaR94bOT1LyA7ePZRknHbFRXEzSRoqBirHE2VdNzZ9AvA6Z7e9TXDwOUX94u6UyIF5yAPu5B4xn1FVl8s+YsjMzEFEt1diduGJkDHgrgev0xQBSiEnlmEsJZE2792Awzk5468enpUjWSHcTGr+YSC7Y5Ujjp246+9SpbxM3mZKCNGZXOVAQfdLHI6j8vSr0VukQ2o8j8ZTzBklfUbTyKAOei03cZN0eAJizSI3zyZxlJQV4PPAH4d61IrOGOT5IEjLZGUUrtAIA4x0OAenetCERIDiRmy+SRjoSevPJ5qfzNzAqSSjlY24+VDnkj15HNAGbLb7WUKGYbSznAwWODg++OP/AK1Yl3AtzGWMYQIpRgynLIQBjOCM/Qf0rp/I8ycOZWYHpGoAGOmM9P0q22miWNoxHjnIIfk4PGDn1z+dAHmUmgbbbeYoWQ4O1PcYyeB79s1y7aJcXEs0EMgt7secFkEIUNC0YARJP4n24HGeQc17pPbpbxBTHuDBVRcdWHOAD3z9PWuUuLRmyssMcbCRnRgzO4DnA8pwB5bZPIPAyfwAPB59GmsPPZ5gZLbYzFOWZy53le5O0/55xgywQXDTSs0saBT8rBllaVgfLHLYJIA/zgH2W+0ZbppFwxaMBIjxiUjHB5GTk9/SuL1Dw6xnRTEAEmEkse5laORSAWYjhs8YHP4UAefnSp4AkxMiBIQ0hwpkliPLrkLjfnHfPrWXqM89lp8t3JGu8TKsLWjszS28hDCS4J+4VIAbHp3r0rUdEkeFLVJbiNjvBldsoUkbdsO09Rg8HFYE/h0yQGMW24IUUYVgkiZBHAJ4wD/hQB5m17calDCRHP50UpjnWAHy3jZS4RWOCx5HTPU1xevTLaW0bx7FaUyBrOOBlltpUbYJWduSWI6YPBz0r3SfwpM4+X9yCDIrRsU8sqQERVAyQV459K5bWvBXmW8khhTzZmDfaCWcmVC20DLdWxg47kGgD5P1jX9STMVvdP8AaY2YrA4byx5RBcsB/CvGR/kbujasTdWMy3UF3I4hZzASsUkkoxNEQBhdpHH0HXrXY6/4deZ4I1srZNTjeaOYC1YGSB02q0rgnLZAyVyTzmq/hfwII5AIoMujI80EafIlwCWZgqnIUngA460Aep6JYw3TGURPMk1jIDuUnYWYgMC47E9Rn2q6unrZ+U7b3MTgAMvlush4XeFTEqYwck8Z5Iq1YaVqSxHe0oEZkWCBX8tVRWUjMQ5AJzjJ59R3vOcz2izeftkVozxxsTllJ/v7gcH+vFAGfqUMc1pmPkQ5kdTx5rHqMjquTjjPTjtXnFlcTjUSkd1NFdGeRpt0LCC1hcqEMLEZZjxkHJ9vX2K7S0FtFLbwSiVXVAm3DSDfjcWPHQ9hz71m3GnLLd4jtg94gEkc1siyTlmjOYWt1GGIGTk98dzQBz2o28MYVzcKy3ce13RHSQTAgm4JVSWiOMbcDPcYri3vbaCSTDoxWRVaaV8rHsb5W8pjgA4OMc16TrE9rBY2CSTR3E8scyyK8bR3ETEFVDDZwQfyxzXkusrbwzRRxIskjt5LThQVUAF+VUkMe2Tzn6UAaKykRShCsnmOWVnBEbrywAcA4Ut1xz9a7Xw5P9smiunvIYp0tzBcIx/es0ZG1reUHLLgfUfy5J2nhjt/NACRLEYYFiTcPmVnMp/hU4OM46/jT7eRWb7QcQSo5+zwldqBSw80DbwQRnHPWgD3CK+s7i1jsbiGZJ2SQvdA7NzIS6CRP+WhIxkg96gls4b62S1vJYXtzFm0muUDXMUiMSAsn90HovfGPSuSOqXUMFrNs86GTa8E6Y2l1XdjLcgEqfTpkVabUIru2MoZ4J4pXuUj6hpUjLiJdw4G8DIxz9cCgCrdeBtbumIsUE8X2pVWeQqZVeRldnjjyAUVAQevXGORXoV/4RaHSbSeOaJJrUpby2TIzyt8oEYBxgP5ylscggY9q4y01nVpoYZJLxbdYZklMcbYkjV1y7OqnODEGx6VuW/iC+khugfEBLJLFFao0SssxMsjh3LDIUKw3H05FAHAa5LNdF7aYK09vI1gk2VT7MqL5kg2Hhiw+Xr+PFcOYIruWb93bSFWaNGVf3ci71aIynPyhivP09q9Lu9UsZhcW+qxQTThIXa+ij8qMzM+XYrH95/KDfN696428sIIHgvdCeCaH7UJCrp5cwjEZQ28sW4b4RJ9w85JGeKAMK1g+zqstpEHuPnL7WKxRbc7SS3QZx34/CjS9Ojh8QW83mTQTT21xfGIOG2ztC7TjcxG1AV+Xng8gVtw2esXASK109lW5jy7TKYICskpGdzAAfe9+tbPiPTbK1S0tIz9q1CaN7uW9gAMrlYsGyQIw8sqQcY4Y8HvQBzOhyRrZalZIoknnkt/skhAmZGy4VZyx5wjFT15Yc1iyafqizfbWYiJLoJd23lbDFBJCYlLDvGJGBwOgBrG07VBYahbxwGQyZmsprUgBWNsju7SNj5JSSFz/ebArsX1O4uY431AIm1WnEaDy0nABBLSg4dCgI56E5oA2dG0rUYYLWe/QxwXFoxty7gIZJnwPuZIXM0mT2x3rCvPDkV9dXIht7drtAYd0arlZCSUkKu4VgSQM4yB3rofD2vx+fa28oe4VInhAeVTFDb3AbypEDEYIzlfpW2Q1neajqQjV1TZIISyiQIvzGTaQN2QOPXNAHCzeEr2DT/KtpWXUmUyBoBkswU7H2NkgqcZOQB1xXJaPd3dpeXEWp3S7rgvKu9SsMSxoSrOxPLNtbIA74PbPp76xqtzp93fWcKR+eZpYJX+SaGCNSZkkXODM6jb8ueG6154ttNfmc38UqWyW24R+UVZCZvMkjedR8qnBXIzjd6CgDqNEb+05pbqPYHs7Y3qQwIzlhGSUQKp6llyAe/rWtca3JCLa4NzI5kjJcMf9XKTtKbccEDHX6V5Xomu32lTrcWtrcITLG5jjkbE8KuNiqyj94oXkg/TrxXslxYafqtnZmJYbW/uYzI9oHLfaCxCyKP7shc44wcmgDT0fU0lmmgdWSdPLKp5e6SRAuHKOQckg7gvqv0r0EJC9kkk8FwZZgGS0OQ6Ej5naXJ2gpk7fw9q8tsbqTS0lguNOlVoWdo5Sv8ApEMkiGNYjNzxxkEE469q7fStTtrmygffMt8RFbsGlaWEoiksckf63oOPXmgDE1yd4xKZIVGIsp5jFnVDGWHlqOWf0GCa8/vLKaK2W+M3k+fIYzBJHiKYscCeNQCVYAdwOhr0XUpluJJnkVfMgVYw4Uu0cjOXTHHbgcfWvPb+5a7jDXEjxiGfyB5jKoMvLKqAnO/AHAz9BQAiLZRJam2MwuYpjJJIFXarY3x7cnKknPOOMc4qCaC8kkS6Vi8rSGZ1ZmDGOUgFGRsYwCP8e9ZqSyI3mpl2aVrcmPIKy5BwxbABL4b0AGPYeh6LoNpdWyys97FdEPDIHZiExyrRPjAY5O0E4ORzQBwWvW93pEMck8MBWUbojITGZyQNvltjHBPXj+ec9dQu1RFvLYRm3tEumuAIpMcjIQjO6Qcce2Oa9h17wg9xbQ2M0ss1stuixNPtmdIWbhOQP3gPORXEt4PeC5WztVeWOBFKvuJjO4bQzA8kZAJFAF3RYrLVrFL0uwMjspLLGrMUCruZScg8d/SitaPw40ChIJI8EBn8tBs80j5wBnjoKKAOvibzpEVzGzINw24H78/eA5xgH8OueK7S3la2h3XG65kkGzCnzNuOoyvG3aOfc1z1nYxRH962YGjDASR4l3KPvqQowTjrV+ZZY7dZQ26JM+WY3APUgmTB688/SgB82qy26KXJVgBJtHzEIGzk46DaOh96l03U5JXLvKrQF1LpuBEndJOD0GT9a5nfFNdMtyUa3aORgZyREGJARMLy4CNyO/ao7NIreedLSSQ2jBmRUBZQcDcyIcFV54U9M59qAPSri7AhkZFDxkr0brnvg98Y9fzrznxBrmo2ifuRuAJ2wsCUiiHBZAvViufqTXV7fP00IrKFbDkyJtYFeo3FuTnp9Kwby0SdEaVPLjRSjPsOwqvBYfmOc4oA5fTtS+0JFdeeVuzPIGjdJMsgXAZX+6Qc/UZGcCvQdNkllkgLMPLUEs4KZIYYAwhPQk49h61yVpZxQsiQ7HiDGSJyAVUE4bbkZfJA6dK7jToY3CxPweAqJhWTHIDMSFPfgHvQB3ulSNASLfakrqdkzFQEY9Rzj+8fbnP00YJGjlmdjHIxyZJQu9mIHJDl/m5xwOefxrmk8xY1JVP3WR5ils4UYG4DgHinvcxsiqzuVJ4kBWNI2P3m29+cf1oA1EvTceYsqFVUMkauhVdhONykH720eufai3vbiCH7DFKJoQ6yRo4iZo2Y/eBLbtueoA9ulYiajHd3AtQwdIGGWRTl9uMKQBkjkAk/p3vkRM7GOPy5Fy/UAlTgMmeg/pQB1do7LIrzhHJDMzJwGkbGdvp2+ldBazeYgZsqUyCGOSFOdpHqMfliuQt7iC38t+InzggyK5U7M4JZiu3p+Yzz13rSZ3LyoVYOucZC9MkYXv8Ah60AbpnDIQy7sM5RzgBDkBup5wPrVKe4iI+V2ZydhjXhgCcvIuTwDkev3fzhNyiREB2V2Y71kjfEajOXJK4XJPqOmPWuan1T7OGV55MAMcKoyeSM7sE7eeOe3AoA6bz1BMZDOEC+UzZBYH73mMBhue1ThmypbdtHz+Wyq27AKoqsXAbGeFHPBHpXE2+oyTBgAyuZFDyknYqdVypOQ2Dg5xnNZfibxamiwxSvMI4TOsJutofYD93y8N8zkEkemCTjuAerREh1V5MqVcF2AjO8AEBkz8rcgevFJHephw7gRvhN3zAjnHGeCOB6e/t5rpmuS3EjXD6il3FKYRGUj23IaQYJk42uuMfMDyB68Vu3d01pLDCbhX8xN7MmDhjllRyx2qwPPB+vsAdsblrd/LEjBWUFU2phuOWYL95SPx5rTtmjGJGDZZV4wAAAMfKF4A/Xr615WdaVZFYt+9jAUDOQxYkDqeST1xkDFdfpmotOER5ZBu4JHRWPOAeMnj6c0AdpG0buQiHdECxDZXrx39jUTsFLMgG4tyPQEYbBPbioI7hArgOSV+TJxubHUDAGR6fWoHl35yMYwRjrkDGetACE5nZVBIUb1foFck4PPUE/54qMxMRuJDyNuLA/LyMc5Pt/KmhlcSk7sABXcA4QbSwYnHyrjOT7VTnuIlUMsjlMBEfBYOz9MHHIJ/KgCRo1kZUTdEzZU4bIPr0AwemD1p4gVWABGFCplhuUkbgxC5+919KfHgiPH3wuevGB0z2Bx/Ony4wMBipIbcFJ5YHIwOg+tADSoVGI3bcAc88gKOg6A1kXMhj3ggAso2ytv28njf6jjj6/StrZuHGSepAbsPbt/n1rHvykUYaSEt85BOSWwODkjoAFH5UAVlmijlRRNC7SFQXbduiY8k5x93v1/CtuGcD7ku5cEB42AZnHUtzkck8VgwyruVVQA/KV3Nzkqcj5EYZznv8AUDiteBpIuRwSvOAjg/7ILAY9/wDCgDRExdOQCwy2V55wM5x3yBntVy0eAKWO7zW6AMFXK54+YjHGKxUuGYMShTkrlgozk9c5wSR/Pn3RWZGJd0VgeFGHGeMAFQQT+NAHQLKXLfMxJJJ5LHPcfLnH8ueKimEnlmUHbt6ADKsuSMSBe/fjpj2qOORSqNkYYgfuj83JwQ47DHr+FPmjkcNtUFWAAyWAIHf3559eTQBlOAJYyAFyQdrkMhZ+cKFztHHH/wCqnvGI1bO0hmyxJyWLdVAHQAk8+/1zAybTyVCq3yldxGVycDIznkc9OeKerLtBY7mCDOc4LHkjA74x9c0AWAwZVaNl4IXauSFA4AJ7n86nJ27Qwy2PmJ5GccZOfSqMbEDjb97C7RgFRjkgjg5B+tTrJGzEMQcjcQeCuAOnPJzn8qALBiDjeFUNjBDcDHOM+o5/Wq7II3yWRQVBAUFhkdxgcfyqVZo9mCynjhi4HAIwMEjByf1pkioHWRyoG3aFAJGTzjAFADGc4VS37wnIC5+71ByOmeeOvNTAgqyKfujIbn+LIx09cZ+tRLbyzxmWINiIESP2HQYGeueaSKVmXAUDhVJPPIPXr1yeaAEaGERkOG3k7vM3BQcngDcR05/KoyI1MZSOdZtnL43JsyApyOAcen6VoOIyFBAYAncrAkA8D88d/UVWaJskxuANuArMRjkY4A+7gfrQBXdeSTlgTkhsg8HJz7c0gDGNmKYOAyDIJySAOQeP51YYugYuqkgj7ucAHg43ck4x/wDqqEsAQVztyfbAPIHJ5PSgC3Jbq0UchALFCCM4AYDAOM856/hUUW5V+QEYHzLyT1PPHXr2pyHc4UvlcEr3G0DIJ5x6flUxCYDoSpVj0IGfcg9Tkdf1oAkWMHlkYEYyxXa3qOW7YxUU9sCcyFwARgrkyHOcZxjK1KTvdU8xyCN7noQSOADj3A79KkZtjAZJO0ks2fmOBgcDpxQBVROJFBYqAPlHEfqxPPJx1+gxSBAqFt6BeFaMZO/B7gKfxzRLJjDJuAfIbnOWGQ3y+nA7fpUWSQ2AzOQRjaVOOxwevGPyoAa5ZZEwPlxlcsCOmeRk+vp3qpwpc5LNkkKisNoPXkgZOKuMCowSc4AGc5DN2I7Hr+VMKlSAvQZ35BwvXktjnjHSgCsmHV+H3Y/5aON/fIJ9P15FSp8u1Y327gCzdiSfmGB/nip/s0jQy3EbRkLIqkHrtJ9AefX8MdqbgMwRyAT90qCMgAc4I459aAIpVCkkMRkLk8nkdeo9TT4xEI/ImyyNyrJw4JJJyw7cUjfKF+bKqSV7E5we44Gcf0qJpUUsF7klcckEn5ug4FAEjwBS0aspTYwQAgMemAwPf/A0QoSEkO4Ip+YbWJz0HCgnrjt2pQmAjNktySc5ADDAwATkYq/bK6ICSNwwQvHzDng9gcep70AKRGP9kZGOp+9yM4/+tSmNcdCX3bRgABg2MlmznAP8+KCADwmPMLMVyMcehBI7nvnj3p2NnlknKSD5267SPwyetAFGNLgecJ44cmQrGY2ba8QxtZuThyCfy6cVXlgVWBdF+YkY3hsbec8njOT+VbGxskJ8/PUkgY4GeenrSTWzRbWURyEpvccNg9SRtPJxngc/nQBzUiyHESL8u4l3DDcBgn9175J/SorESrK5KqyjCBmBLFc8kjHzPnP5VvJbF2JkxEGzsUowzxwSCOAcE/U05LeNN4GWdnU7wPk+XIwffpn/APXQBBsDYK43bsFcEccAdueCc+wqZYZNj7V6ZBXjDgdQCDwfb3FXPKJdZSFG0biEwF3EYVcDv09uPpQgkVXIOMuOCQFBPX5e3QUAU3tV2xsW5wDgjjnnae2BijySBlWR1P8AAxXg9+ScGtMwFtxdwGXAwVyoGcAkDv1yc4/GqzKApWZo0kDHAVG2sB93n3IPrQBRkhCo2FGPlI2jn/a2nHbP6U1UiB3kLlzty6l+fU8fKuf8M1LubcckEDooGB04A9M1LIAsTSLHI0iqcwLsxKu77gdj1wc/hQBVFvtZMBHZyS2VxgDoOTzwBVO4tRKpLgALJjauCjj5sjAOV9O1baxCRlfDRMxBctyVGF44B5xnGB+lW2hRl2bAOfvAg5xwDgj0oA4A2WyQuUIAkzGnOwKDxwTkfp0FT30HmoixQRcBmOAOWcjBOQBnb/P14rsXsThSoVgx7lVORnnGeKoS2zAE9Cp5U4yD78etAHCPp1zhoUAjJjbhUUdekgYHIkOCPpxVBvCW1YpY3kjmXJcKMxCTOTsMkfZumDxzXqUNk5Ad0yNpCOBnOSCVOCcfiO9PmhjLDcZQFJ+QKQhPAPVc9ep6cfjQB5Mvhu4KBXnlnZZHkQoFBDSHLl5DgFf1q1p2kSQzNi3jUruU8sFkDAqWOOjDrn8B3r0QWYUlSgCSFmGWbI79APYfrUqQrEPlUIhHQAtnIPzdM8/pQBwl1pX3X8lCSQskbusiSleEcKGyp4Gd2M1x2taFctJE8IRMHEjvGzLGCd2YmVf3bdM4DH17ivYhZoJBIhy5OWznB5JGMjiqF1Zx3QwS6uj9BgI2ckA8Z4OfpmgDxafS42aFruP7QzsIkYI3ILAkggZBHH3sHjpUtzocUr7rS3BYSoqwXLFVcqfmD9tvXHPevVZdJhVTvSNwAxB+dXVwCDjA5PTn3rN/smLllUowI3FzKyh88KNqkHp29etAHFpo32eWaRYgjySJuXzMqBwGEbg8KMYA9uKfc2Lp5iSRmVHUbNrM5DAfLtLcuck5Az7967mW0kdYo2MQWLBJjV23s3UE7eTk8n374qvNp8ruh3bFLfIq4CyEAZDHrH+Hpz1NAHlceTcrZpBKwIO1z8jiVRkphsZPH64zWtBB5rRRtM6ysxLptZGVskJ8xGCF59Pxrfn0dyZpPlyswLJkiQ44UFlGduMYwcnHzelPg00IEd95fIUP/cLZGz5gSyrnGTke+KAKMKSIX88yM4LgbpEJZVIw2A5xx24PpVpZsQyRlGCPiQyEjIxkr0PBOOAef63ZLF4h+7xJJ8xkZlOFYAMEBI/un6cde1Oit9iZnUyFiBKq8IuSCFUE9uhPSgDNjYqt151uJ1mtwsD8maJi2RIhPqB/So7aVoUkEgkbIARWfCrnoSm7IfJ5OOvTNbU8LqwdCj7QAqouB5YAIGCOoFMmtImVndS4kA+UBgyHHUnHTg/X8aAMV7p7OdRcSRRRMEcndmDy5D8odernPHQ81u2dyJBKsbl4w4y0bKsEYIIU7mPygkg84rJk07ehiEby5wMzP8g+beqqMcnvnIrSs7eaCLHlxojqN8e5WDOD0bac7emB/wDqoA1EEoyjSKiIMKh2sC2OWDrknJJNadsJLkgGRUjxgEbmBIAB+Z8E8571l2pLStvjuNp+6saZAGB2IyFwO47561fS5jiLW6xySNIC6BiMpjBJbaDsOccHBNAGpDGIzKsjCRdpA4yu4fdIA5J49+aybmOMBlK43bm+UEDJJJBbGAcetS/a5tocJiRFBZApI2YI3EH8M/rxVSe4kmBRQHyHzHlQSzgZX2GfXt0zQBFHOhZQhCLGu9FIwQwDKQckZySGHOKoad4gnuFn0OKC3tZcETsYvOuLiNm+ZmkRjhQcgA44qjcySRKZJMAoxUneqAYyNoJPJ7cZzWWk8TXNvcRxgN84eTDxt5ROXAcDLkt07d+mKAOlnjgtYZ3XzEdkWIRJOyQKVk3tL5cYbHbcc4yc+tVo5yZo5xPD5ZhRZ7dTJISzH5JQ5QdPx/kaqXMszwPKkqrG0bKVlALBsnYgYAgxEAZ789jWLNdukCJbogmYRK4jYZLBssEBPCAYx9aAPRrS7DPgLu8sKwZcgFAADwcdWA/Kte7lDo7KqAjaCrdVLLj72Mev5fhXl1pfmBoiJJldiEkgJJZQAd7D2LehrtGvUW2OxS0Zj3y72wzEcgAsRggAY+tAFd5lgcvkkBlyVV2CylSVQAAnB45GRnjNZE947XaB4o38/diQna8CqMqzAnJO/dgcnA4HPOLd6+kUsjgM4ChMKeCGIIBHbaxBJ6cdaihu47vzJPPWRw6BnU4YOvDIG6EkjjBOaAPSoLyOOKL7Qcx/Ikm5XdpGIyrKigsCcDkjHTkZpyXsccn7p1VFLbd7BCnJwCy8gHsGx6CvPLnUiQMySK2PKXYyiRWBAO4P1+g9KqvqH2GOKT7Th3YEI4WUPIGwRKikk7u3YZ7UAepHUpJmVhJJO/mYCEB9yKp3EiPO1Rt4J69fSq5uFiEkipC6zKyOSm9FU4/dpG2NrH1A47nNctDqU88iM/BVQJTGjRBZW6oFUZcYPXGPf0stc7WZ/tCTRoSSEwPLK8KrKP4sE+/FAGunlRkIU2wMdxiZtwbPUAHkYJOeADnI45NkBdhMWU3FvlBVAEGRnDY2np+VcvJqbOVbcv3SqZBVzg84DYOAAK0YryKQRq7lTIDGuWzuk252ZGQMdu3PrQBqL5aDYsrB3bKx5yv3eTJjOfUY9fWozC+C0m6RUk3qpOCY2wOvZdx4A5x2qKEBo8RlW8tGIYHa4dj6sBxtJ5H51orCCmN0hJTAGR0wGQHnu2KAMtraVizL5ag4b96WCsC2Ah2g4/dnH4U9CUutsUSKoChDE54wBlkRiFYlichjwTx2rTMLbU5kwqjevy5HHzD/AGskfrTXRGkVsbQq5JO0cj8OTz9aAHmBnDTP88u0LukUbQpO3OFyA3rz9OKilsWdViMrIAQBlS4LEAjOwEgdssMYxV3ztsOEhecl4wYwwjDqzE7gXxjAxweuKhvHuOERWVH3gyKy7gjEhlbbydv3fovGaAMaRIopDFlZJUDFZ1dlAKk8EZG4DjPGP50qz+YrIylWXqzNlSXb5CrH73JHAzg1OixibzLiSBECGJA5A3hwfmJPc9cf7XtzBLEkzxIkSYabyw7OSGVANrKqH5eg5PfJoAiWyjzI0qCRzlDhgpj7BtpOW4HbOcVpWsXkqvCMd67WOQSFwuCCe4B6/wB7tUqeVEQdqqyZJDFnJ+bnpnjj8vwqWbZsJJCl13bgCgAOOinBzyM4FAFa9mjhm38BJHHlgnYoc8v8z4Bxz37YzVWZ8EzgRhE6FGcSyYCmLehTBG7OME8YyR1qpfyI6xkI9wyA+WSsoHmZyAisuM7fz4HXio7udkt1upEeMQWzymOUCN3CIWYmMc4Crxxk9s0AJsWeQTmOTcSruyqdsJUABWGOcgdgeuM+lkTiMq8ce0u2zcskY/1qgHexbAA4IHrxjIrHtNXN0LcTQy20F1GhhulliMSyyoJ4o5EB3IzRspClQTu6djt/Z1kaHGwMzFJ84UqF4ElsrHBcry2/B3ZxQBaWVVAgkJfDhRINyACPo+XA6qM++e46pczLtRvMUquQzZ7ZIQ/7WePzpoR4SPMkElqCWcqEfKhPkbdnqeMgZx0qEK0sTEJHOELBAdqnqcAkkDjuc84x6UAZt1qOxPmUuse48Z/e4OVC46Hbjr6U62vpzFHOcYMqbY95yIpFAG4ITtOTjnkcZrJkuXhMol2tFHMQVCEqrMn3SVHK5zz0psAlmjJhjkkyybFh6rKpJKOCR0x9MLnODmgDtFuPLikYhUG7O3DuS65XeHAOcYPHXgdawluNstw0+75SJgrllySu7hlydrAggdt2Dg8VQu7q5tkMUzl5Gcuqo3yqQ2QpOcZxnJ9c81gXOqSFv3rGQKoLKuWYmQZVZNmduDxzxgZ96ANiaZZJfPdk3GMsqI5dTknYCSfl+QrnPAI9qiM7TtGI9qA+XuZzuX92fMcoAThskqT3xn0NcSNU/eqR+6iQBHRnVvNIXBA2k7cE45xyp7VtWdxHdJKFkEa8kNk/KXXaMHuN2OR6/jQB09tI0ks0vAJdiAyhw6tksd8edqgnAzjgVXMlxE0jeVGiRHsxdWByc8knPJHTtjngnAstQubZniQqc7kY71JIHUAhjzx+GOlaMV0ziWLBKlSSxB/1hyVHPbGPbHFADJdVWKTBllWT5WWOOI7Gibk/OVwCGz1PetyOaOTa7biNjgM6FgWyeEEYODjv05Nec6jLdCQugK4VIxlfvuW3MqnHTBwO3HWtWx1KRiltLH5UqKzjez52MCWOFHJzg8Z4NAHSySwtdWsrpLIkJPmNxNsjIOSIkYebHzzG3XPSn2e3qWmQNNM8YW3MGUaZ2Vo7dyWUYKnAOBnjA4pIDH5ESwnYG5ZARuwSTI24/Ny5Y46jPTFDzMgcLIS8LboyAxlRcgkISMLknnP+BoA0ria3WGV2+VkVVOXQSbjwP3anLZ74HGecVJaag0cAbzhJyCyklWULxjDgZbjpye+KyruaC5NszBY3yDhQg2KiIWeQuRyzNk57t6U+4jeG2N2l1bBZyd0UsZd1kQmMyI0SsrDKnof1oA0orxJZCJEcx5Zg4CfKSST97ryfqKuR3KhgFDEAkbjtAwMnkZ9K4dr6KB4oo5JZN5yQqvjcSS5yBhctk4Jzz0Fasd0skQMTsu0vvZlc7vl5GVUjg5Hr8uPagDvbe8VnVgfkGOBkjJ+o/wD1VqJIHYg4BYZH0xnPt/8AXrgILmW1W2MqPFvUbBICnmK2TuXd94Yz0z6V0UUzI7sGyAqMDnICyKG5PY8nj29KAOlt5fK8wmQLG0bEZyfnBI2kY4Hy98Dmql5cxT4UzskwQMnljcHCqAeowMEHOTzjNZc0pWVGz+4cESxhHPmsOMjCkYGO/XHfOaI7dZH8uJGwpMzuFbCjOQmMZPGCccZ4NAFq0kmwyq/JIGXVVZ+AfurwD+Vb0Dq6Oc7cBlxgglgCO49QfqKyliEADP8AOR88a/dIZiSMg+xHWtOQRsgmb78ZUlBkhgUBOMehOOaAI1mOJSCdrny0U5PXAdwuMDDA9/emzlVjMUTqQVBJK7Crgeh65xnjP3vWoy8TZZfkPLYOcgA5zjFQnBbdIxIOCpUOABgYJbaAR/TrQByfibR4tXtYIppGEsUkM8eFbbvWUh0YkddoBH8Jzyc1UnsrmKZbKK8eXTJZrSdIpbOGzaCSEEOYpbdyHjLAnkfNu5711OoK0q/Jggr5aSBgF7MWBz2zj6io71UlFuGKx7FVVYElpCqAnaCMNnPOM8nGc5FADGa4s180sGhaI4bejkhTtySnuG7VdhkLn5lONib1IK4DIGU89eCOnr61lzEyRooDHOQ0TgBnAwwYgcINhBwcZ+taUUwl3NJyFji2EDGFRFTpgEkbcfh+YBZWJY0Z49pywJBVuEyQSSF55zx3xU2/aq7gpwO2SMfwkenGPzpc/uznB3lcEgj5NoOc49f5GmxbAGDHcOQp5OMZHB/CgCV9sykBd6hDIyAhWDAkAgnHTjisy6h2AsZFIcAlh8rMcDjDYOQAB+FXhExcLG+1s89QCpyT7fh71XnUmTY5SUr93KngcDPI+YE+n9KAOdS12/aLlIppC4VWjLeY5YHHVc7RsAIyRxWzbxM/Mh3I4G+NTgg7Rs79AoGT0yOac8CW8dxMu+N5wpl2OQrbVVU4HA+QDNR2DMSy+WURgQpU790eTvQYzyXycnHXFAGjCGhidJDvBkBDkgqAvGNo5Hp05xnkU8s0mNpVcH94RjaR1XBPfbj8e1VHYxwncvLH5dxCEAcZAcjOAME9Miks5BOfusIs4KurIZHyVyu8DcMg+o544oAWSVbeeM+RIUJkO9XUBcIN2VLZ7jsaje9U/elDDAb5ht2jAxl2GB1PU96NQbbv3cMFGAMkkkcgAHpsC/UGuVSYQwyXEskz3Jme3S3Mu2FYnH7uR49hySx6DJ5ycUAdVG8NwgKPhWDsMq/31YjCkjplR7c1ajcBS/mBkB27M8g/d7/eGfTjmsOzYqisSd5VQBvEqA8bgCnbOa2Yg0isQsavH9zI6AqGbKnvyaALrkHYpO1WHKRkZHYb26NkemeuPWq8kLZAVwAnKqMkAcHgdzmkRuSzYVQV5A4yQDwOuCTVohmKhCqkKTwRuORnJz7H+XpQA2NztBB+ZshgQR9wDHBXjPP/AOrmmq205BBlfazhRwGUnpnqMEflUQmKkQ/PtLbnfCYXjgDJBP5Hr7cVbmWRmMMD8gklsbW9R9OvqetAGxbMZSzl9rAkuDxkDp174x61rRQpNE0m9QI9y4JAJPXLY+v415ymrq08kByzg5JjDZQgcfLjkd8jPX0robK8aSNCSzqS+SpUAcEDqenA+mOlAGpNE3zYYnGcHH7tF5PT1yc/jVHyl3kjKgr35QnrwBnjnniplvklc2+7G4BiTkYCAKeoHoeB6e9SJsYFiec4PynAIJHcc8UAO8sFmdtvCggqMKXAUfKOwwKuWuntekrCR5m0sp3AHIX5gN3Xke3T86JZYyAX3Lx8gDcZOcMQPl/H1qZZlhdJYX8pijg8kjkHbgrnvnocjp60AQSRNDI8Uu55Y8bfkwgBweJIwQe3fPpmo1YrvLDLdccsc4HGTz+fatOH7PKkr3MzmRyNpUrtGQuAydSOB+HeqLrgqWCpkld0ZJGRnHPTO0Kf585oAzGuGLbFBjALbpGBKknkABc+hx6frVuNy8ZYFl2bVLPkhuF3YXGQOnbvUT2yllZGkaJsSOuVUkq5GQTj5cgY781b2sdwwMEbmOVLBc9SFOSeOlAGRcoVlOzapZEzxkHHJwO3UVzdwzKroYth8wl3ZDIrnIOAAvIrtJ448hic8YG5SDkYHII4H1rJurRJYvKlRUZiDv3OTnAwCEBx/D2/rQBxDWs93LNLLBEil02wKxQTAYEjHaMISqjHIPGetbdrCIIWEkYWPeVAiVpFiGcpjAJY4xnvxWrFp6KE3nnoqgnkZPGSOOB7dfrUrQRlHjMLruzlg/OcdeOOw/TPFAGKtxaneZFdoojiQgMDEAOrgDIJGDyK0VktPKjkikjeEuNjBgfkx82R1DDHQ8+1VU0+EzEvG8qE7JFDhSM8/Pg/vDtPU+tQ58uSSG3hMdvCWeGTaiDzyMFXDHLLweRx70AaU53gOGVkBBjUOCzKThiBnJGF5+tWIr+c2ZtowVTzGZo2GctgAsCAcDAz14zVCBVnOQm2eJP9aoAiXrkBf4huPUZHNOkkuLeKZc5WZCshIbj/AGgce/r370AVxcXPk+VA6MSyDzNjbI8FsptAz3PtzVk3zRRRJHsifJMkg+5nPKgEcf5zWLFcSwxskWVBddzFSxLfxYwORyOnp+WfqV39mkMjjzEjAZo1PB7iUkHAHTqf0oA65p28tZlChyTGUXGcjqOTjuOenvWNqAcwuI2OQrCViG8zaf4UIB+YY74zj3Fc9a6n9uMfkvIrtIWdFJO1BghyB91SOB9K7KNFmijfd/rRGWAUjlOCJAw5J79eg7jFAHm0l5KsuJvMyI1SIsNxZASHJK/eYjAPeo7u/gcLHAZE2gA4UkZ2sQ27GM4HPOfXFdrruhSu0IgDOsP791QmNP3mQscbiPG49+eM81zsGhP5Dw/MGSR9gUl1UsSW3uwG9RzzzyKAPMtWuJvMEkXzoGYtGpHyuDyWXI+XI5wD/Osq31C51OJIbtolMEmNsMICSwhzhCyAkEdycZ7CvSb3wuu0loygkABaIZkH+0Fz/qzjnPTOMZwTRi0G1tWRVQRsUKO64y+edsm7+Lbnn1x0oAz0t4jA0VobdFZzlEA25IGZ2LYLHHQdeDx6+f8Aifw7b30dzFcDzv3UhiuIwDOxxyo2jGBmvXH0mK1YJCghMgIdnBYFjnIBGR0GeOxqnJpYilCzRq6wjeoQF2kXJLkhR82Dzz+BoA+L9b+ElxcItx/aE4t4Y1EUDAOxDMTkIpLIVHcgg44FeF+LfBGp2SzW5kkFpDG8UdzahjPc7zhYp4WBLIufQD8K/Ty58MwSQ+etu7fa2XKn5WVQpKYI6qQOnXnt24nUvAcUtukpsYo5Iw0ZOA6oxl3EsX++xGPXmgD8nF8Ba7fW8dq8NxMnnSo0amOFZUjBw1z5bgoc4wCeufSvXvh74Y1XRkjiFgIYYpI2bzW8y5jLHG4SKzboefmJPUetfZ1x8PNOiuiJbZVjOX3OWVXGDsKoigDA65PJ9cVLaeDrG2nDQiJdtuwY+SrKEJGVIEmHdj0zkD2oA7T4eCe3aySQgpJa5L4KgBR02yYYAEHtnBr6QtHaTyWQwOWiQMX+Vm2j5mQH7ox69M98V5B4Ys1tlghlQ4jjhMDrGuCrbeASSSPbr+de26aheNHYKAY/KKiMZT0bI5JOT+P0oA2rfaCVJKhOFkbL7wQSW54Iz/OrJQXETxv5jlgcgbVIKtkSKQcYOB0NQptGVJG3b+7GMZUYAPI6AEf06U9bgKERSu4bo0zkFS5GAQfvcHNAETQr54CBiXcqBsO4KOF7davG28zyhJIIzC4aNJAynDDMpJI5xk8c59O9NjJW6jkUsHyCr8bdxzuAU8jHPb24rU1K6llBid08sKh84RKrkjG/DEjHbrj/AAAIJY4gJBAxkkVVMWcqh55+9gdfoe1RkyIYxIVExXcvIx8uCcDPJyOAOuOOKqXBiaVI7aeSRnRSkPluXLLyWZwu0jg9D9M1H9qnMqySMfMhzt3xKgDDAVysuCdoBBHUkUAa9tL5jMZGEhwS3ymMYIBGNwHHT6YqQrOcyLuSKRwXUPjcoGQoI4XHfOOvGazTJ86AMfNZyZVAK7QQWUHt+p/rVmCWWMSeWuFQKzfMHZtwGcITwOv0oAgn2MBcPcqn7so0LbmdyCdrkqOQeufz7VnFlYO4QneVfgHHUE4J9Buq7eSFpHkRy8uyNVAWPaobhkYA/fAJz71W+0Wf72ETPHOqCMRbHAZlGJPmVNqYOcHIzjj3AFLxu4mYkqBgRh2U44G4g8D6ULdWSM4dJTG27dyAqkY3Y3H5l5Pr14rCvJVtmZzNyF3CBSPmUn5DISevPv3wKzE1hdRZhG1tAsCXVvNGWwRKiBMEg8fMDkngH6UAdjLcWirHHuKhVYohIVmVQCxyTg4B9c88ZpLa5spbVEjfb5bytukG1ihYgrln5Az1HXHvXkGu+K9O0W1kvrnU02wxSSL5oA2jdmRY8/8ALNScA8AgZzX54ftKf8FGvhX8FUvrQ6sdQ1aOHzEsLCZFcDyy8gLSkgspIBCZPYDjgA/Rvxf460zwjNO1xf2VvbfZ1leWZ/KRgWKqjru5kLZAzjdjIyDmvkLxn+258MtAuYtMk1WCaYXEodYrmOJLBC5jzPC5GyJrghVPJIwRkc1/MJ+1d/wUl+KPxLmu5NPvtR8O+HpcwpZ204bUUtoQFgu5LlCEY+YyjbwVXkAADP5f23xi+IV14ovtW1fXNZvry2t5pZIlne6t5bKUlYTKZJRt2bI2AION+VzjkA/q++LH/BUG00u21O30OztlWG2vbv7W0rObhEU28FvEHH3xIAACQSRnkc1+U/xU/b/+LnjS31Fy1xZWDWk/2lLSeW0kmi8yRQDLCzec5KElNoyTwTuXP5heMfiHf6vp93Gsz2eib4PO1B7gxT3jvbRzWqW8ICyTxif5JWHzNgvjbzXnGq+Oru70qxtFukQqY7v7Rpzu0RmWO4jeFy0jNIhFwmMgk+buIyooA+gtU/aAk168uodbvrkpNd2l9PJdX91ukEiFUxA77Y1lUrJuYqoDAE54rn77483ejXcc+gXEk12BMjO0PmrfIzH7dpbwnI8gJ+8QhgcAYz0r5T0mWdlvr28ikeG7S4QCaMTSpDHEbeK2LPj5yIGYY+5zjGBXZaRoj61qul/YVmsRqEwlmW2USpZSKBbGWKST5VjyyRsSRuLZGRQB63d/HTWL+7a52TwTymzCyywsivFMoiuEdJAVlD2yopZWIKpnBbmob34koL6/l2LetP5askCt+5YLiEorHlySBIRnLevWqWs/C/VBo0M1tbyrBZW00l0rs0upRagFWNP3K5VI5LgS7EGQqkE4XDV5V/wj2rTXchilktxGESNnZSAwAlkLbivzBsrjPB4JoA9QbxdqsFpb+bLDC/nNdymKMR/ZXd4d7NGf9YgQOAv3sjkdKt6RfX+oiO1g1CWaJzO1s/lhZLXzUxZWsKsBvilYNvK5AcEkgcnxyGx1mWS91F7lBJBKl0izERLHGjFZY8K7JOW4IwSTwceuo+s6jE6yeYlvbi6Fy8sDeWPLQOyRLIADExkcqw4APTigD06+1OXQ7iG2luriSW5sr27F0lzD8sYC2nk3MT8xhXTkAYPLeue18NfEPUdO+zxR3EUAWGAEwTmSV5YVWWNY52G4EE9Tgnn6V4PZ6rFqGnyx3XlC7SKSxuVaRbspayyb0j+2A7TGgKjGc9Oc1RsQ1hLDBGrCOW9DQXG+DyHjhbzJEht5V/eIAxQAuThMc4JoA/ZH4Dftm/E74fWMMnhrxDcyC1kcXOnXEslx56pKjSwhWz5bkMG3HC84zwcfuj+y/wD8FMfDHxEtf7H+IEn9jXVpLbQvqRRDbrNdny4xKdxAR3HDcLznIXk/x7z+I28P2xWwvIoWu4o4DdLb/Z5kvrcGb9w5dQitFMVZMFP3YAJGDXR6d8cToemhNNluIbpxcf2h5TTEw52/abh2jBCfKFKCNjnPegD/AENNC8XeGPFNil9pOow30N15fl3MU8bQoVUEnKHajE5yucg8dciur+w48vZOJlKtcfMMeWpYELtbkrnjgV/FN+zL/wAFBfif4Citriz1q7n8P2cyR3lnfb5T5fmhRHHCMrEXKlt54AOWIr+h79nj/go/8PviLp2lxeI7uDR9VuIA1wsklsYXLgoqlzJkBijlSPb1FAH6d3Fus2/JRCBtbYeVOMY4PXPb1rmZ9PjeNxGNssTOxZgNztvICkNjIK856VY0TxT4f8WafDd6VqFtdQ3UQkiMUgCyDHygOoG45/HitjyP3P7zyhlT+9bcWVhwFBzy4PXPPGSBQBzY05lkZVCgBE3MoCDewH8bYBbOemTxWs2lzp5IRvkCKZVkB4YBS3zKO53fnW5a2wwUHzqQrEyjKlwBu8sYyrE55Ixxx2rWggj8xDcO3lAAvERhwCM4yfw5GenpQBzMdtBEJQiF59oJMgO2J+DE3IOI8EfgOKdBp75jkl8uS4YhpWAHkhmyf3S4zvxuPpyOnFdCLeKW6kfafs+f3aj7w28IzNxv4xkGmPsR94Q8fNgZALZAAAzx8uaAK0OmwLJK68grkEDr3GSD1I/AYq5DYxopJDuxPyMvIBOPlxjjr+laESkJlGABBYLjoASDnJ5wRg+4qAl1fJkKAEBQgJO7PII59B1H8qAHJbliokLg4YEHB2tn5Vweh/yfSolttu13QKVDcMxYs4Y4ypPynbn8qsG42S7lXGdrfPn5igJYjPX5uv19KmZw5LkjMhYbQcYyTk5Pb/GgDPmChWVDs3A5JGAoUkBsdj1qOEMH2sSZtm3eOVdT0YY749eauSWxKvtx5ZUKQc8tuJOM+xyPpUEUTrNI+doKBEKjBGAMY9enP6UAaSbUCxLKxZ+CCw4OOmM/Kv5DrTiArEDGACVKEZJHoM53f5FQQK5YlUBnIMckpjLBUBPz/UgY9cnvwasKiqTldxJADrkMAxO7BPAAz6jH8gClKxKE88jAGOgYjI49qx5WEbv5satyoWQA74x74Xnp6/St9855jYgnAJyT3xkgdap3MK5VQBl+W+ZTtI5wQT/nHvQBTjVGRyJurAou1gWyRk7j90Z9auh3CoCAQxyTk4XacBCo5zkHJHr+NVxC8bLhAyADcBtBzk57/T86tmRFJAwyDpjkgk4wcc5yfboaALwliUgqmBksQDkEFOxPselVkMjylApKgEkbgF3A4Xvz7Gq6XBjLgglVBJQgljkcD0YHHb19ak+0xIgaND87EFiGXD84HK/5FAE+SrsxQqwAGMr8px1Bzwc4/Kp2LyQjbhfm3Fhg7HyAqdOSeOnH0NUBcqGIJ3swyFGc8A5+bGP17VMtx+7KxjYzENtbrgfTocfr7UAROeishLKWZ2PTnPHPX/61VDbwrvdFjRZDiQqChYEngMBxxj0H1q1Idwyeqttcg5JJKkYAzkYGfxqw6+b5axQIF8xMl1JXI67mxjbk/rQBn25hlkt4DHmOSbymk3uVjYEDaWB+8AenUfQUGz8m4u48xHMwZDsLiNOAUBkGC+Mbj0PQ0yN5I7jbbr5cUch8oyDaRM+fPmZDgF93C8981pWw3zxGclY1ysoLAmQHJMhKE5OaAKhiAEsbopUjoQowSCOi98HvUUrIAUzjGEDEdQRkjOOf/r+9XLpVBcwqwAbGSD3Jxx27fnWNP9omhkjVdxQYDsFj2HP/ACz2k5bJGc465FAD44pluHaTyzHtyhPIbgjpjrx+lVWXZdxgea8TyASEY+RySRMCeiDnI9vzuKpwyK5baqgGQZznAJznnn+dNKgK0bgMq8sQACDnPBPP09RQBIx/hySyyD5G5z0XJxx2P1qYKQU2s2ePl/PHGff86oTXD7k2iLaJfnc8AAHADe2ePxqZXbIJLM2AikMN3luTiVWBxjOfyoAs3E52M5GzDK5QYxlTgdyPfr3qBGVwgmQg/eJyAPQkHPqPr6VMsaNiFvLbYoUsx5ZmOQpPGe/5+9QQ2wR8gkc4+ZhJ8pzu5Y5xkkfj7ZoAs+QMpIuAAxfYTnjnJ5PH/wCriktUCvKWIIkbIOR8s4+63+71P4VZ8tlRmJJ2Hbz2U5556DGaliiDrkcbQXkBI/euOynPX60AMbbDsaSUuu5Q7jIAR/ukg9ief8Kjlji3bYZGjPOzduOfxP8Aj+dETqzTI8TMsRVWkk6SljjagAz8n+e2acpHnGILKqjGxzjBzwOCeKACOCJSd7FCuNuD971449qgmz8sUahlZsK4Y5z6ENjBwe4x+NTOFG8TRqCB+7G9wWPfO3/PPvUZUSbij/vQ+4kdHGD9wdhwaAIUW8jsY47uVJAT5kxEa5QDPynpn9ePyqrcJIvmAiNg5+ZVyMZx69Pz/nW4drEEnKFQjKQR87/dGCOSfyqtJE/lSugjDSNxkE7TtDnoOPl5/HFAFeJI3MUjsBGnmiQ5wDG2MEjOSPp0x2qu0TSo028/LHCI4nZAZS2fOBULwQT6D0pvl3MUcAwshMeCgBTeeeuenHr2q3AyFncKXdM7Vc/Kdo5zx/j0oAW0UqpQsqsrlBJg7yRgEFwuPz9K1Y1aaTGcL+X8+lUmKsR5fy4TGwght4I+fkYzn+dXYW2Fdx3M3QLxj1IJHXigCcqpPOGkyRgf6ooM8gMeTVfZGThlwZPvDOdhGOuP6enaphJEsaPg8A57YHqdxHAz1/nVdwH3SM2xR1ZjtIJ46dc/QUAQywh2bcCI3j8oKvVcHl+v+c1RhRIQ8UeYo1Oy3UHEIgGcIYvmOQMc571o25gkt3uTcKUjAMUWTmUeoIHI56ZrPmB+WTgYPCkgHOAAMfhQBLJOpkRC0eGG1FUjbL3EatjGQB0z/wDXvGVwVHA2oFUqPu8HiPjnv1HGay7RVMpM8afKMgGMbEfP3QeoIyTu6n9K0J1T5kCvl1znnKDjuen6/pQAy1aGOYSSjeIyysm7HPQDB74q5G8TIAuC24DGPu25Ixn/AGwPzzWe0VpInlLJ5UkQ3HJ8wswA3cng5OfzqS1yvz71K5Ks4TPy8E9R0/WgDYjVI9pQhlXqpGTz6nvjmtG3ZGX5kV845Vh8uRkBsn/I6Vkhtg25+TbnHO5VOTnPp/POKlhuWtndNu9XKEEKCHAHLPgnb/8AWzQBr3du8yeZhVEYBUHaMk54Usefz7nrXN3cUcbNueNBOzHB+YkqMkLjOMYHXH9K1llluI0UsZC3+qVjhQACTznJPB59hVJLR97NGiCTymB3/MIxwQwLHr/nrQBzt3aL5cWIlVHYsu0EsxGCAOOvGfx9sVjz6VFOysrSGNwPtAYfMz9NwAGcZ78Yrs/JckRHBcYw+8kKxySoz65/zzSQ20abwFw56SdSemOD79v8gA4G40JYziSJGRihRQrEOFzkyc5JwP8ACsS501YmwkZyJGyE3geWinawZyAfmJ79a9SkRGcB1DuoO5hgqDyBnvjJ/TpXP39q10EVC0kkUhIVlxGyHIHOBkADPWgDjo7IrD5kbMnmyI6RmHfJmNcFCzDGDjn6n05zJ9Je8HmvEVVVWRzGOAA2CPLOMDJHf3rvIdJdIgDy0bBlWMvghs9y3HU/h9Kc8KWp3GMbIeZBlyD5hBwfl55/QUAeH6h4eikuftkMKrcAlRLsBYrg/eHXHT8qy7bwtNamSdZoVeY/NHEPLaQ5z5krLz97H1HrxXr15bTqJpIQn7522LjcURs8lduR2rBjsJQyyuoZclFJJXfGCd7KrEYIOccd/pkA5CWJpIo7Sa3WOYOR9o+ZZJMdFZuCyDPH8hUUmhiLLL5YlQFz9ofCIOT8gOCScDt3xXoLWrXMB8lY3niWRoQyk7towEZscAnjIyfmrNgtWmgfzrVUmdh5qANcyRuvIVCR9zd749+aAPPmtIHt5spKZoyWVzloWLDoEA5Iz096yLax1KZWvlRbM2c3lRzCUI0qnIWQID36DPT3r0q6gighW3niDuzySLIpEYJYHahCnIwfWo4rFoFbMKeVNGDsYB/mxncPQ7ueRnI/AgHjPjOym1ixUm3MWpwqonvLaVUMkCKxLOhUBZeBkqMtnJ4rxWwR1spZb+2kMsLzeUGMjvJhW2M3AGTtzlc/nX1/PpTMXZoUk8+EogZRnaSdybe7Y/MiuOuvCiT+fsslaCBYyPtOyExscq/lrkYAJPXGewzQB5Xo+n3Or2xmeVi4SONI5FCGTaMqr5GTt7Z6/wA9e68KaxIYI2dUaEEIuVA2SA5G4E4IHr0r0TTtESweV4oSoG0oVUtGSVA6+ucc+2RnFWtP1EXlxJtb5opvLlE0TKDHt6kkcDaDyM0AeTeTf6fGkcKyNNIZYkTdkNED5YScsNqybizDH6V0s2nGK1F3czLBKIUkig7s2wFGDYxgsPfqTW14hguI1Y2yRuFlEoc4C7dwYgMOcduma4/UZ7+6uIrK2+0TrZwjMRQtbqzxEHMjYyu9sAjigDDvL5b67WO1Aja6EMaxyZDIrqTPIShG8BAwH14p95fWWnTbBcsV3RW6SlX+djCUnMY3cquTu9AK5LUbe4SNriyVo71Q0dszuf3IVyCshx97JJXHYcmoEFxJcRy3ECOkCPIVEmVTzISssibuCznI6GgB9zftcW6zSXscm+7hSNYT+5aw+ZQkyrz5JbI5wSePep5r64SSOVDPIbCMPGbcorSJ5ySEuoGGjVFyM8kLg1yMEMUl3Kr+dGkbidYmjCsyICUhlKHlQ4GMdd3StixZoormCeYQ+bIk8VsN3mTIAX2ecVzsZFPy8Z6d6AO3j8YTzpbW8d/PJuSSYwzRg/Z7YlUOxQPl2sSR6Yz71nWGtXDQ3jvDbQpNeRMk07HfBJGQ0TWkpOAG2gsvQjisuMNbSXDxLCZ4rWQMVXM3m+aGeJc8FGh4HqenPFalzbzWun3E99HbC1aLTZYoZCWmWaZCzOFVeMRjccHPGOtAGNa2cJunvLlF86V53844SGZGuFASJjgfaQSp9TkAZzXoNpY2N2bcW2mxp5D/AGKRLmQTRxRTgCW5eJjkYDlgQCBisKOKO9h0+3ljCCySO6j3pKEuDODLFI6v1YSIm3GR3PFaaSXttErAAmHfJKqRslyxRgHRnPJQDGVxyDgUAXf+EcWCd45MSzwWq7boR+TbyxLOQsLlf+WghZtpx7nFbt5pMtzpUrRM7uCj75RmRxE4URyNx8m8KB35yelX/Dwjmt7eO7lNx5iyOwkkIGSxxHk9SCwHP+NbupSwJGsYgmHmOH8kgxwtDs3XEIkHGAR198jNAHjiR6naWcpa3cR2yShmdWaOISEosiJj94QxGB36cdayrXWJ47eZwUeSWBWWKSFmDGdmmgZ4gcbGRCSuc4XBweK7zxT4g0v+zDaEuZpitxK9orhLN1uEI808EqUHG4YJB6DNYGhaRHNbkuwZQqGNiMb4myYnfIzlR8tAHlui3N99rmt9QdEa8knaweFVjDruJJSIjNuDMq7RwSPyPtFrDNb2qeQD5lvIs7S3O55IvNj3PsLOQAsgyO3Aqj/wi1vb3X2yZIyUmUIVGS4VgyCF/wCFyfpyc/Xvhp0nlgwwOWkQJKjFnZbcchCFBBkHUnnIoA5qCW/8wmdvOjkijk/fFZQMvtkH7vO5iOnXpn+I1t/YzDDa/ZYjD5PnThYlZkuJGQujqcfe47nHHYZpt6sttL5autrGYSIyxiwEC4iOcZGFJU8ggnPA5Emmi7RZma8Nzb4yyLKsgt3SFtyw4P3SSc8c9ulAFO5J+wtdTztFdlZJI5LeNT/pDLtSNyTtZ14OCccYzXjt/p9zfXKy25drsXsTkyM6o80vyPOIumeRjB4r2+4Om3ulwW0RZZLaQidYirq8khypJ3dcnp6iufnSOziXy1jeWbnz2jUi2W4Oy4ACZPmBCSpAwCM/UA5+10loriC1uXLPsFzNNaR7laeQ7Edt4xweD/k16holtJFOLV3eVkKCCZiQCnDBGUD52U8knp2zWfpVlZW7w3Ef2iSVitxLviZUXaNkatJJwFL/ADY616bpVjNNJHOsRg8yIEu2xgDIduR/fOO3+SAMuYHeECQRL5USFkyN5KnliOu3Nc7NFCwLqoLOqKzLjcFzzj8B+ZFehX1hmB1SNGm2ojcZLHfn74bPI7EAe9ZZ0i0vLa4hyRdEIMKSpgaLG7GOnX8aAPPjbxA/LaofUs4zu6c5HpiiuqbQmDMqpHhDtyZ9rHHdgehOc/jRQBZuJrmSMh1SQrF5aSMscZVV+6pUgbVGOtZ1zKLW1dnKsoO0wgB2kcjkDaDnt7HFI+oW6jCsXcoY3RCWwVxw3ow7n2pktwbiFysiiJQNsYRTKWLbQIx1B9fT09ADMj0+S4YXcDr5VxDtEDICFkBwW2scqef0xnipI7SSOYqcK3K7lUBGAyDwBgZz0Pp9K0bFGQDOGcM5+c4YDIO1gv3SPUVpGN5VMohCj7uxSGIJJycDpznp60AV0CiMCIZ2puZmOEUrycD19fWo1tpLqMvK6m3cHcpUj92CMqvrnirRsi8Q+zxlZlZTOryMFkx0RY1HX1PtWtDazzSEIEhMcakgElQo6qN3Qg4z9aAKg0lIbeMIsbKY1a3J+XYucgHJ54x/nrcjjcsAqqg2pkxlkbzEHIPydCe/TrkirslrJMIFVJpItnzsDt2gfKSMcAZA4/8A1VZmhFvEE2BCxwsm4SMq7cEEKxPNAGPe3IjjDQO7TjMkkMkvytztA8xgB1H6GsKG9e4laZTCyiGQFQudkgOApdW4b+tTapp80ifI7JmMorDkqm5iXJB4C5PHU54rmtB0aWweRVaW7j8xnfYW3zyPhvNfcMRqCehwePzAOgW8kijWR0DySSElTIqgKAS4WQgZkKhuPbjvUV3rf2yFDaJduqyFAFG2SLaQZEfI+ZcZ/LFV9ajea1MaRl7gJLwUWEKQpG0Srj94Omce4ORXH+GrHUo53nmkEa+WLf7N9oeZ9u4sJZWOB5hbcM9CO/qAeo6TfSN5pcAk7BGZeQV25cqufvg4ByOp6CukXVZXV3VQoVA6EO0ZbaAqhUP8JGecYrNsLa2FtPDJLBBPDCLhBOQGaVMEJG+cKhyM89D9ayV1mEurO2JXlIZQBsjUAhimeseT0H50Adb/AGxIYmeWTY5Uu6l94XB6OU+99BkjFc9qN9I8lt++ZUBLybI9zSrj5QBtyoyvQjv2pkd9BNDvOHhDlZWMWV3nPyllXOCR7dKwJrj/AFzJbx+dIQLeNC2U3r1OenQe3brQBsXuqyJbSzQzPblkZyxABJAZijJ/GACMY/EV4N4n1+41O6t7OS5vT5bMzMs8Swq6nBle33FZ0KnoQPr6ellnZPKuEeMK8mVkDZ844Bfkfc2E8dD+Nc5J4f0e8llu9Rc7IUkaOCFzEssrDKRgpFvWLpuywB9+4BveHNbji0yyS1RYGQYc7FVZSTgyHyxhSSM8e+M11dvrCeYZZGDks0Z3SkoGGeVQnI9+PTpivLbdUiVMl0AZUjjXfJGirwI4zyWC55IAHzcDrTWmZpmQSkRgljhZBj+7sZBneQO+B6UAe0Jq1nIjHkSxMACoMhZt3AKqMkAfUgcV1enanLb+XmRi0sZYoCqgDBPG48k8fn+XgFvrsdmys/LLtRXBADHByjLkfMAMnPtnFd1beILSSO3WKd5EhZfPccibkN5TbuRtPHHFAHvVlq0VzH9oLbSMIyuAshfIBOd3ILdOK1EvMg5JJLckuGPYDk9sV45b61CZFlWUOi9LbPKKTwMg4IBzg9eOa6+01SOXyz5uFLKGGQxHJAPBz9Mf40AdhJNeeXdwWtybYXMflybYhIZAozs3E4UEAjPvVSxF5AlzE8EFxb3zQsJZGPm2iINreUD0YEc+uKha4E8DopcOr712cO6oGAY/3lwTk9up60yDUypEeN2eFBJBBUgH5iMEfzzxQB1WFj/dJJIyLwgUDeVwMszH1weM5/q6PDkb3Zwx2qFGOB2Oeh/+tWZbTPIi7wRknBGQcAj+L+IAZrTSbYibtrANvUYIY8HIz0B5H5UAOkaGJWcSeQAQCzkbzu4G0DJxx+lV5YFZf3rKyDnLcAFsEc+pB+vFOaZZeNoUHOFdFfc2S2QcdcDr7cVXupTy5B2ZBKMw4KDAYEDlQR068/jQBD9kjjO4DAGOvX16E5qQeUQVD5IOCOeue2RTXLtkM27fsKFTncCRg4XoTyO2MfmRxzI3l7VHlsXJMTmQh8dwOR0xzQAkcjqXBQsdp8rlcRvj7xVzgknHr1NPYvJtkkKeYOfm8tQTnJ+VOOw5x+dTNbHG4sSD8+7GAMjhfpx6cVAY134yFIVST1wpOT8w78j6elAE1vOVxhgjNy21TtYE5A6DkEfr9K1I7lpMLvYhQMkjgDsu3uMfzrLKt5iocMpwVccA5XOMYz1H61pW8SMSpOC3AJ4BIwcbux5FAFedBvLHDgZYlVOBnnOCOvJ9evtUDQEldoBU4YfMAcZJGdx46d/Stlk3ABFyUzwwAyo+8fmPrnP0qnIimOTGGLMM4YHavRevJHFAGfx5uFAVVyGBIzu5zgg8nP8AOql1eRWTxCR2j+0MUtyUBDsv3wCe4Hr61LPCVbID4jy2UYDcOpyBwT+v8qzriGa8iBilkgikfbJgL5hAwcK7AlFzwNoHWgC8k0cgLECRfl+RhtbBHyscDjGOB156d6sLMZCfMKqeVIAwM8DIGOuKqwlUAUAbcbQdmGG3hckZ3dOTnJzyOKnjQPgfMrZ3Ekk98DkdBgfpwKABI9jMyzMCxPyB5AD0/hHG39eat26ENyRnDEEkKAwHOM9sY+tORFRWkLZIbAG0cntw3TtnA4qcIAd5IGRg+ZjbnphQucdR/U0ASBFaN933gMqOcnI+bp7mq7IoIQHDBM575Oeevt0qTO1VwSSpbIPPXH3cdRnPT1qlNMTJGoz8z9QDgAn5gR/Djn8/WgCVtwjycNtOSScAjkjORVdwg2hPmJCliMnGccAE9QP1/GpXXeQiMSuSCoBBIB65xyD9eKjMexjtIAGMbjjOB79/50ASRsQx46qQoAOO+cjtzUyqNjOyZGFy2RnLEnGOucfz61TaYqQoXnnOeMZ46tjPFW4t6xgOWw4OVx1Oflxg8/z/ADoAsAnHzAcAc5z9B+tSuBJsLYXkgkcAf72Pu/dP5e9Uw6ArkFeACME4ABAzgeuPzqxgsBvH7s7jIueSB90gA+360AU5xh1XdtAJw3BBBK/dOfm4pIS8ciyBw5RuVK4zk4AAJ5/wNTGFW2sPlj5ChlZlC9scHnOahkKwfOAFUkgOTltxzjA6kZHYEDvQBLdTxNIPV/vOFO1XxnaTjt3yaOFAc7SSPvZOSQDkBTx1OM96r5SU4C7dqhpAxGZGYElsfwEk/wCPNTKGw4fbtjXAQqzEZPAyv+eKAHLITuHOFPP3dpOflU7Tj/8AVQEJYszL5hC7gGUlFOBkYbryenp+SOFXcyYXeoO0MuM7SAdp5BP070+JCqoZFJ7ttUBSGPQv17fgTQA+dF8lV2qBztZlO4jjB+nJrIis5mnKjAOAxYEY2nGBjsen+NbZXGTswmCwwWbA/i5bnr6etTbooADkn14P8SggdORzQBSSMryELBRzgFuehJwDg/LUw2qnLAFmbgA5GecdOo5qVZN/Ecmzao3kqT0Jzx34A/KojJgmP5JNwyXKn5R6nI6c/pQBCVJAQZO5vlfgK3ZhuOB6UxVlQbsllRyCpbPUg4Hr7YzSrArO0nnN80TR+X8xiUZU71UDhjn86tiIhQEViQVLKSpHUZAboRgH37GgCSMvsJxjkMq5yCrctn8h19aTl235dQjDKkbEKknCgtjJ9ecdPWlBKu+1v7zbcgjjP6f4VHM0wXAK/PhgT8ykDIOAuSD9R2oAgkdgHYAjDkInzt0IB+bHTr7enrT4R8oBjZHYkg7lKkcnsc9AewqkqsgkUmVtxLKw3HcTnOB1HA/SpYWnBCOCCMbcnJ5yMEj6+tAGj80UZ3gMS2S64+7xkbR3H0/HinMrlyrj5cA5HTLDKjI74PPpTimYdjHY5XG7IYEtyRkZA4B60zDoeMsqupIzlSVGGx17k0ALvjQojOxZshRgkcn5st0BHvxzTZUWc8jbtON3c46YUHJ6j/PW07xNkgL93JAONvHUZHJJ/lWfIsgkRlyAoY7WO3JIBXIYjjP8qAIPLEchDtuGflYjI5JIJH8IGP1qbMTGQFnJCHayjCr3Iz3PBqFyduxhl5MliMEISeuRx2NVo1mSRl5ZGBVipBCgdOM8n8P60AbFuwBLgb42BPJzuxwze3Of0PNWwVYdApOSACGOB346CsyDCqoDKMkRqo4UnqQScYJ7k+vtT0klVmkAUIG2AA7jgYyRz0yT+dAF1QDuH3SRwfr64pJYk+Viu8jk9AD9QTzgfzqqHO87Q20HnIwOo6dyKs7iWCnoV+XI6j/OaALSKrAOka7F6ne2QeuMD/D/AOsyUdkC8lm2jOc5znLDJHP6flXzt3NE4UkAMD90kccD8aabhfkOMMo5B7cYJJz/AI0ADI0nynopGH6eu4DuB3zjtxmpYo0DBcbgODnOAuBg89f585qFrhpHCj5ldiHYDG0YGDxjt6d6lVtgdRgjeMNnGfXvx09jQBBJEQw+XCq/3vXeflGF5xjP+etG5TaxIX52baBjjC989AeOnv8AnckuAhaNXBVm3KcN8xXsPl5NVJpJGAJO1lBY5BBGcZyD7baAKDHzGYuCpGUICk85zxtB5wB+f4U5BHscL1HOGB27jjb1HPOOn41I5MqLGHICnfvQHLBiWwSRyM5/SkZnZ0jdFJRPlClQHUjli3A3D0ODxQARxCRWOFYkY2hSMMBjIDAZ5FI9ogKliMoQR8p7Drx05GParELrt2D/AFkY3A9MgnHJP49T2qYbArF3DOcMNwKDLZ+UMwwccd/b0oA597UbxI0eByCcDDtkhMY7fhx7VTnhwzlcNhCAoGNrM2Tk4wMfXkGupPlv8xwVCZKgZGV54z1GRz9aptCjMzKmEYDzF7tj0yeTxQBz62dwiuzHI2AnOCCzHk5Jwcg9qS0tZHMblCjDAYEqQX91ByBkDnge/Fa0yyRkPC5yoHySKWiK9lUY6getSxo7JzEFaRgzMpBUjGflAPHBPA5oAofZgtwcwL8qfNgrsZmByBjuMYJpjWm8MuVPGQOw9sitWNUMjbwyAE43ZKtgYHAHrn8vSllVTl8qoxwB8pwuB09OtAHIXVsNv7wZ/eAkAsH24Cj7vOOOPUfjTEtWhTy1TapYYHO5CRnIZ8Z459sc89d54vMy7FF2gEAMrM+1gcDGcduDye1RG1811k3MIRvfaVJIXaARuAOWLAce/twAFr0UyI7jAQSKdu4oMYJyM49ajuLQyyFtib2GUkjc70K4GJlUneCQuMdM81JbNtQ5bKRk4U4G1RxgjOTz+eOM1K+fma2Kg/I5kUrhWH8IBPJOfftmgDPuy1l5cchaOZ0BlY/KGQvhghJ+YH2yFJG7viCR1DskBZYyy72YAhQRyFPVhnODjBHIqfVYL1oWu3il1UoyStFBIV+zRiTmV1CZyAM46N9ayhKJvtM9tMbmKWRQZTnMZwA0fzqMsv3flGPfFACXHkqroMpHuYMwjZwcfe5kHvn6ViFreOfbhSFBKZIUOz8kFjgLjcOpFbiRuYw5jwAzozNjk4AHyHt15rltQtyzyOrLvWTaZViKFduABkAnpxnHagCW5vvLCqrfuHB/doquEdQSxLjjsO/euXuNSUYlWQMTlQjBE6nkjnJIwfc8VLqt2lgqi7ureOCWJTIzyDLL0x5jBRGdueD+tcVI9hfK9zaXcriKTy7YxMk0RbKjDFCcEn1xmgDtre/jDpcJtZk+U4LFSwyTlnA5yDkVrtrFzcW7Iqhi5OVClm2NnbhVHz9c4GTx0ryhYriMMzSzE+dHlA6hcspBO1W/vA57jHOK1LW4v5THFBM8MoSVoZkyArryp3H72FB79RQBZvLpY7uSKeN0kXfEWUSRthlMgRkkUDOD1Pb0q5peoqrwp5XyyAFY9yrtwABvVTzL3B6epNcHrMs894JszXM77XlnkMyyvIQFaQkqEVSQcAnIHbNWbK6nUoFkLjIjLSIV2uOwI5IHPP1waAOy1LUY4mdjlJoyzxSMDgLk7i5A5cd+ee2cUWRGoWxWV3n2BLpZI8KCrNuYhmIOeenUelYVxMpIheSMMHBZkQMclM7A7ksxJOeFx+FJHqaW0kdtJNKJZYm4CybfLUEgbvLCrjjjr6ZoA7i21DymFvFJIHll/c5LswJc8EsMv+GcCrcniG00qR47tkZWMZlkEUuyWRmC+UshTa0m4cqDkdxjBrgpNQECJMrmOeI5DyOOHkOxXjweo44znI4FeR6lq9xBq7rfByZ5QvnG3N0ZWikO4RwtC3kuygMGbCMXOXHSgD6i/tO01EpLbY4YAK6uJYSxYeW8bLkHIPbI+mDVuG+iJRXAO7Lx4OCHOV3EHlcjB5xj0FeI+ENTv4JZrkhY4JZmKRyiFYY5HYmMRiI/NIsO0nHGSVyTXWTeK4GlQSNJ9q3MsilI4yWckqUGR8u3ae/XBxigD2q2uBHCmELbtoLqwIPOV6E88+lbMF9GVIlkQBVyqgHzDgcKePQV5LoniQWrfanazngWWFXtZZGa6Gcgu8KZCxgsCDwCMEkdKUaxJfXU0yzqivNIEQhocASMqqhkUBwMdQT27HkA9ijuzNGxiGzDbcsfmYkgAY9Dg8/hT3k2srMg+9tYEeYORwVEYJ55zx6VxenXgaJDkszbvlLZZiSfL6deh+g61sQX7uWMhWAhSzZnhyQpIX92JMgkdOOevNAG0LoK8gwRhWb5iFOFOBtBPuPwIqGSVgGIDK2VLuxBjCkAYXnk5wDj1zXPTXsbXEZYs5UKpBOCM5ZyGz/cK/yHNRjU49hyzSo8rumHAjIBJ6E8HdkYxk/QigDXuLkuDGyqoXIOxI2MpUkKcSYCngflmltwBtkyMjKBFywUOAA3HQjI6fyrFGoSXErq7CFfKwuQjAEDJG5j1z6+vanWFy/nLHNMSPLklRMeW4CMQd8jDDNkfKM5xjigDcMm0OxILRlERefMfIG449ice36VMs6FCjMpdRkpLy+wk52nOB2qlJJiQSqVJ2Kw4wyFsqNwI5O4E8dKoXN9bJGCJN7ujssZyjAsfmJlOMLkHqeKALEUoWcT2udhJLJeB1VDbtjCoR0OAO/B96u6ndnWMmdEQhPLcRKCI8gErzy3Bx36EVzKXiEDcH8xFdlQ7ijDGM7mXpkdfbjIwavi4VmXY3kzSMXBDLsC9jgHJOMfkaAG2XhiV7u3mnvo71rBWmtrZ/3ItoncqDJCMLO65wCTuVVAAxiuieFFCpLOfMjZ8riPbgcDB/i4A57/AI5HP+dLFKJkufJB3RmQBWd2DNliAchTnAyOMDtzUb69YJdi2uLxRO20LAdkjxbwNhkKAiMHORuI60AaEl0wgkhRRkIcfIzqNzBQcRgjHXP508qypIJZo0kZGCLEGKkMCxcED5W+YAgnOajhcLuJlJDO6uQuVMeMoOAcnOBxzV5wkqLsCb1Uq23qC3Q7Cck429B9OtAHH3MCF2QhkL28schMjcs2XSULn7wUj/6xrmJL02sccUF3NF5MgVstJhZNpQuGC5csMjnoT2Fd7f2jlCwCeZCVRmKk4ZsFN+BgcYxk1wOuWU67prnbCilFDHCJJhjl1c8NhyRwe1AEcl85KB7otvUJGkhVpA4kw6HYSOFHBzz2Oc1h33kXBmiklk3RyxMWSTytgWRiSSP9aApHHPUAVSuJEgm2q0b/ACPKSTiQKrFUYEjD5AB+XOM1Xs5nuZmSOTcrbhgRrIm5V3MpYE4GCOp7Y9aANUW7TxgCQkAAsypHwgIUEc5Y564ye5FdNY2phkjkQy7QqBgUURkJgZ7ckDPf27VzglcpCQu8Y2DyV8sEYJBJOAOSOvfrXW6YkrIjb5pi0al4mZCFyBkYDc8+metAEMdjJNNNMy7VaRirptAOWJHyIcrxitJbadFcudoUrhsBtwJC9ACc7sj+YrpbWwH2YNxCWkDEHliCcD5VyVOc9R3+lTyWcQygZiS5BXAA+XJBGf8Ab/U+lAGJ/ZkM4AnwGiZHClT0AUkkkc8g9KbfaTayOLvZEtxGijzv3nyxkBV3BVwcqB0/Hmt5EkUoZYX3tgIhwS4Iw2WB2j5s9TUcqNzHuaBDvLBlSRSoyQFIJLnfkHHQ0AYkZZQkcfkychEjTDEkHDHI+YZYZ+bHXjIxUcxRHDEpCkrBHRVfd8vyuMsP7wapZU2unmeYuUMgliO0RgH5g6EDgsOgJzntk4lkitCy5G9HaMwR4CHJjUyN1xkybz16tQBmSy26Kz2zmSU7xJbSID12RowkYbcELng5HtVe6leU+QSACcCUKdqM2TsRB0OeDjgk+nJ0TpcUk0rZ8vcBhQdxG0jPCde/+cVN9jSMbdnmhSPJyCpLBy3RhnGD1xQByun6mLe8mMVnshtX2PNOkh82cKp84Fl27RnbgHJC/WrFhqzzLIZN8jPdTFgihBJuJIIUYAAJx+FSXll9oeZ5BGlsCxMas/mSSE/xIBgYPH4ZNYoQ2MyWyiUTXBItiqkgHYHKkKDtADHJOB70AdQ+o3d9JF5zgyW0eyAOAVRRkBQo74A59a2lvZIV3OSVHk56lCZESPEgUEkZ5BxjtnNcxbKC4Hlt5jRk+YTkFtxU5bGAd3bPTBrRWXPmJJIXjDRQzqgOYzkEQljwC3B3Zx82CQc0Adtb3LHy4wCWKgLvyEPHVSe3p7YrUt2ZZm8zgtHhmRmVM/w4/Dbn3NcDFdiKVkVpXVDiNWKsYxux8xB45z1+o4rp472KN0t5p4w04Db1ZWjDHhV+TJB4/PnvQB0QcOwQNuYAbQSWz0P3uhH41cZ/lIA+Yqd44AXHCk+vABrOijYxiQbcgkKVK/MASMgZyM47461o53IzFFAUHJYnJOO/pyf0oAgSKRzvfbywQrHw4XHXpyOn0zVWWTynfaxCDGckO23AXlVB5yGwKuQ3MdsjB2VZjJtVjkqAw3bQMZJwa5rUZXS7MUccqwSBXV1OQxLksAc4Pz7qALIu0uHKhJFghl8svKrRq0jRjhUYAsN+eQMccmrEkTyxyxSWgMRhzJMUDSwSRjci2uHyAw2g9s5PQ1zVvrDTuztbO1kl6bESvLBh5wA5eOASbzjP3gpGV612C3RWFyxZckKpLKd3AUfLnpgCgDn7aZ9qOIZYAQRiYZcnzGQghWOPkX8q0YsFGZs7kYrHHzuZGJO4+3PQ88+xpywyT3C/vApOGEZHoAM7umDgd6uGJTcuBwyKpZgOGwg5AAz2waAHxxuQX8wkdlYHAzxjGOmfX+VPRtu4SkDHTAIGfb0qxwwCqc4IJIUgYPfkDPGKbLAGicjqQRnnIIA9uB0/zmgBsT+YGAYAH+MEELjoGIPB9M+tK2WfAG1s5D90jX5WJB655PHrWbpzRRs0BBaVFdtzKwjddzZMmR8zDkDHpWmrqWDZOfLIbcCD8zFlGCORtPHtigCQKJOFKIqjLCRWYNjIzwOc/wBe1TbmWEBRBGEyP3eAy5Oee44P61FkhUUgKAcFsgkr97nn1J/KpFZdjjLKCfnO1GDHGODnPTH5UAVbqNWEYx5zBSGkbBUo2WEakZ5yevIHTNFvA2MyOCo6h1JKjPyqjrkEj5eTx64qQhiAytiM5+RtoZQDgnOeckE8evrUy4ijYp84cjBZl29DnjOcZz2/SgChdRqQTJgKxA3EZfjgfNj5u2MZ+nWsGaBEkeOGRQzKjBpYueDuK5YDJwcj2Ix7dBcTFiY1CuCuXDj5AQAQYzjgcevWuXZne5ZW3NH1DOQgTAxjzHwGPHY98dRQBoQpASAgYupJYgqgzkk4UkcE/wA62I5oBGWCtuIZWds5OVCjgf54rlUuIA+ZJFTBYD51yduAMhTkDkYzjOeK2rYrPsZSAkihsAggZHy8j1GPpmgCcFw6yH50IUFBgAHAGPm+nvVtCGfKnAA5znjPJ+ozgULGiq4Y88bRyeg457VONikZGQcA9xkDAz+GKAK8jhAMqQT6j8j16Gs2ddomIziVRGzAk5yCeMc9D+lbLhGBYndkjaDyqjgdByOP8KhaJZIwqKuRna+fkA3HOVY5Pf8APNAHKPaxvMHgt3hKbRJI0srOwCLkojTOsYPU4VeT0zzXTwxbIyo4BVXDDgZKjjBOc4wfr+VDQxJxgYDHecHB3InbuM7+PapFkBRuBjgZyOMYx8vUcD9eKAKMgxKWVS77QNykLsYhcj5iMjHp/ePpWlDOQhWTngEJjJPA/iHHT37VTVAr7zg4PTjDZJwffr+lI5ZZQ7MfLUEYyQDkZ5wc8Fv8KANgRmdkCqkZClmUEHcOB85B/rn9aSXblkdVYDhFQELGSAOvf5sn86rQMUjJ37cn72QCPbA5xgEVOZgwdVAJwApzzkEMeM56/wCeKAHxxiPhmXeD8uU3ABhu2tgHPB6+/OKkmMTYTIXA3r8pX5xgY2hflGM/nVWS4XdhjIw4QEcKVwMqCR94MCP5VXkeVSGflWX5GJ6rxg57cAUAPF1hhkYGQhwD93GM8D25pZLkIMEBH3EbgGyYwfvE4x1HTOcVmyTKoLZB+YD8T1Ax0PNV5b1VyX2PkkHa6kBc/wB4NgH8eMc80AbFyd8fmbuWAI5BOBjBJHA5Ufn2rOk8w7WEmd2DjPTdVH7SkqlC4jAG9/nVwSDkKCrENkds9OvsyC5R7oqCwaOGLMLLIAN7Mq4Zlw2eTwTjODQBsQuNoDHc28qW+bKkcbRxyOfpVgMrK24AMucjvjseOvXmqmdinc4C7mZuOhxnBOOeciq0dz87YIKoPmOePmOVOf4icjOM46daALgUSAhcRrydyghnJOOvGDj19M+1QPYxozsmAD83D72J55ZTx198UgvCgz1jJYYAwF5xjpz0P/6qvW0cVzLtklSKPYQGB5BxnJIP0H/6uADNifcdkiDKsV6oHC9eQp5OMdP50y4maRHiJClFON4+UgDkgAZJz7Z+vFPuIwu5ImjdUJVJlO5zk/ebI5wf51UmSZICHlDhid0hRm6c/IEXgdeTigDGdwiMXIcBuSqsPLGeE2lcnjvjHNJHJPYXEs7RWU9u8QVra4w2Ym4VN54J6nr25xWfJJIjtMGIUkrIrkAsOm4gkfN046+1PaXdEyuXfjCw+WFKoDlXBfAIHPv7UASwGCa6nu5IIrBsCNYrcbY5UOAqL2OM9RWzbyvGUBy2SvycEAH7p2g8HA7+hrGjtIniEj5nxtcHcQyk8DCZ4IwMDHvzmprV5meZoEdfKEbMzleTnnA7jGOnXbQB3wvFWy+zCNFJYmSUjcZMj5QgccAAnj2rntQSHKbI5F3ZMmxvL2rzhvl4weeOvrnipILlmQB1H3sAyZ3HnaNi9hk0y7cSGSNgzKGUgbSWYgcnIBAXrx7jp0oAy2BZwwiZFCALuOWC/wAJJBxtwayLiyE06MGiQBtr8E7nyOflHIzgZ962L0xyBREPKLqGmkR33E8ZGCMA4649aoyzxRurJl8AfM2dxG0A7kxw1AFe5sPs8m0OZgqbm3AlI8YHy4z8o4/OprfThgPOVLSg4UBiilI9oXcATg5HHQd/bVtCs0e4sArYAQgliCMt1HHQdcdeM09hLHMPLAEHltlW5w3PAYnBGD2oAwjGkTCOTExBLo4yq7UBGSuMKACOnas+bfKozbggyeWRjfE7bsccfNJjA+tLf3iJMIFYgR7S7Ybdhs7sADL4J6Lk/rT4hHMwd9p8ss6nBI4wdpVXwxOAM9cds0AczfwW0F4sdzaPIoVjLbTAKRvj+SQZPAJBG3qM8jBrn5rCylkTyohCkh8sRRENmRmOwPtGcexHT8K7y5t0vppGl2jfF99Sf3YzujQvIQW4HHbH0NQ22lrG8XksAkT7nYKrHzBghwSeV3BfXqc+lAD7DSZNPPlzJE8pMBKvCxkQHb8q8+g469vavSrFPJiVlQqWYsBweDyDtUmqNpCL0rJeO0s7lcugCOCgyUxnAQfKMfyxXSRRYYEKAHIPJA2g8cDPAGKAJLOW1jEz3cXnPLFKIznYITkZ4Y5OOfWomFsIoREFEqgtJv8AvswzjYSBjIPr26VPPZrKm0OQwcMeo3DBJ6jkceveoRbH5WIywwRnGBx0IB/CgB0fP3tyBNzo7Hk5IIBOT3/lTGlaZWUPtBXD7zkZ68Y6DkU8sVDh0MihcFsHaM56Edf8mqMgRfuMq4ydgPQDgAj8KAKsUKJOHZH3RktG0YZgAfYH6Y/zjoEFvDBIdUtppRI8bW3lYDhCoO9iCcYIOQT+tUIU+ZHLHIUlVQj52cghck471flWaUCJ5AY8AoW2lwD93djpwefpmgDLaTDl1DKGnIj3csVX5RkDoRxmtOyR5VKiMoxJMsyg8g9EOf8APNQrbsjRMSJdwbBJC7eM5IwMHA/zmp4ZpYY2XLhGc73BX5mwMgAcqCAOcUAU9QcBRG6bEiYkp8u9yw5cyR5zj0znJrOtoIGuDGZVHm7vmYn5UiDbm3HqST9e+MVa1CVijFE3eXnoyscv8wU88kDOT04rzTW9dg0qAT3dwkcTOVWXLRBRtb7zuBjO1hknGO+MUAauo39lHp975zyHUIrnyRE5QB13gRIhZuVGRz6Yx3r5B+Lv7SfgP4Rwanf+INZt7VrbTZ7mSyRohJfb1kMhWJ9pDGSNm7cL618cftn/APBRjwV8E7KWy0u6GqaqWmFzDbSxzw2vKKJ55YpyQY2GQBwdnGRzX8vnxa/ab8ffFvW9T1nxTr9zeWWqXEqWMk0rp9nsxMSuYi/yoY5Wx1BA4JHUA/XL9pP/AIKCa58YZh4Z8I+IptF8P2ttHFPNbS/Yrme2u5WDKq28pbaF2DkA4xgV+Q/jDwt4k8aeIbrVtR1S+vbe0kWQkm4ub2W3MbRw2++S4ODtjG9+hIPUnBydCub2/u9LnleO1eyiht7jBilbUkM5jtZQsecuioFYZJz617zpmk6dqkB1a3do3lupDMyO8N+I44I4haJEzYjiMkGcsMYlyu5s0AeH2ngvU9ShMWq6bL9nCpBGq7WR4jGoBdZAfPy6lWbILKoNc5rvw10t/tN9p1mDcXVvPcTM0nlTRrIfswiBJzCzbQgjUhVKHO5MV9PTeNtG0IapYarPA121qk8Jgm4D7jHCZYipwXmDA52jI7CvMdT8S29/PcQ2VmnlXkMEV9sKwPEynzUu4SmfMmRiVEZ2qQCSc4NAHjVz4FEFrp5vJmQ6Unm3qXEQuIZkntwszKznH2xoyqgnjglTjr51eeBLe7gN3p1skUdvfRWNp9hik2JHdtBKNRvI9uUSNYmVlKggqcArg19HXEWgWlottJeG5jJnS5nYARbkYiEzKsrsjwrhMYHK5GRzXn41LQ7GWeJfNghFxKkZfaWu7qJXkiulXeqtDiOQeZyMj3oA8XXwq1vHO8Q/tWKG3+3X0qRPsjvpI7iCF7ONSN0OZVyCMsDuAxk112g+GrrShHpszywRrbi8vJDcxWazTJAl9FCpeM7rUSiLzFVs7m2kEggdde6xYXC2uox2V7FZPCiqkQAZpLV9iRkABJHO0bRnO3qAa2k8XafPLePeWjRHdHHumsmDorTsu9IrhAkLbCFVCwJUBjzigD2bwlqdrZeHJYdeia9ub+CW9tZJJEMJFqogutIchSzqySxGNgysuNuF5A+YNT0eeK7kEIge2t7iSIzbwsLC6lZozKN5MTYwNrHPbtXU6r4ut/DMFkyJqMthZ3kj3ElyqxJJI6yyHyywQxu0wi3bjhjyCRzXmupeL4ZpjcmB4o5BE8sxJKXc5uD5fmW6s3yDKkMecYJ70AaF14dEpNmVgtormITC2kumSOaV8SRywl1yvyYG0ZKnqKzpvBiSW5huIGSFbyLa0XmXMptRH5hikbAMe04UllALLwTkVJJrmmebHc38l3eT2ECW8DGVo44rmXDlY0ZMnacgcEEDg967jwp4rL6mGmWP7HPIk86m3HnTJbx4kEsu4hk3A7xw7MOFxjIB5ldeGc2gl0bTr1XQy30kcty0K3NnEW82JYPJH712KqNwx+7PYg1k+H9KkvjcRSSO1wskLSJHaZmiiRUkn+zvI2RK0koR2XDbieO1fWct/wCEriW11uWTfD5jSJBAH33Uc7MvkGNJ+FSTIYEKQF6AVyl2fD2pXt5eafEkVzaosQW3dY5o7ZGkBaOBipOVnOSckOjZOVTIB8yeKNHv7dY1E0k1hb3fnWxE63DbvMeNgCGPnFY1G7HK85AIIrCtVjtJmEyySz3McjyiQEQpGwDeZDMNuWC4O3BBxhScV9ISeAotRaaYRwzWssbzWazSNaG2EszFWEAO5Cc/McEEctgYNZVl4V0+RZbK8Rt0M4gAnjSK1vIgrSRlpnwUQZ2oEyGCKScHJAPP9K8ZQwW8TRXLwzwyFJ0d0uZ7iN0WEXWzAZIVVBhUPGflGK9o8E/FDULJIX0rUbjKzRQm6EzxrB5JEq28mVyHURKq9cFzk5Bx5tceG3srpIrOayuIZoYdPiIt1ilCOCYpHmliX5eMZz2rlLi0l067uYrK4e3S4uIku4YApgMypl7iNifveaTlu/XmgD90P2Tf+CgPi34Sz2Vl4gu5dZ0U/Z5bo31y81xHbPLgWsSBiY3JYNuAHJycGv6CvgX+3h8Kvifc2+kNqNpaXwRS9vctEFjkdVkWDMjjzJwGUHGckcntX8JvhrxNqGg3M8l2ZriJUfcV2SyOAdsZHzbVZSBkE5OO9fXPwu+Mf9jzaVqdndXKX1sbdjJHO0fnzxTmRnmKruFw2QCACAue3NAH9+dpqdvqVtFPp9xEyS7XR05QbzlRuX5Sevf06itSJ5FUtcDDsi4aMEgJk7XZWxtJGOv6iv5zf2Rf+Ckj6ZqFn4V+JsKQ2c0UAs9RtdQEqWjvII1aQztyMMM7gNueK/fbwT498N+ONGs9S0PVob+G6izHPFOsokJGSjSKdrgZAOD2oA9Jt2CqsbckPuDcHzBnI6ev9akkVGyABl24OOQRw3JPHT9KrQuAz/dLRHB7ADttz1GAenY06adV+YI25SNwAI68k8kAjkjjPX8gBbgOFKK3z7QFYMABls/dJ5OMVFLuh24/ughs5DMAA3GeOc9cVVnux5uVMZAKg8n+LBUZHB6j8j0qr/aEO+WNgSyoykHgKScDBIx27c49KALRuH3Llg8khKrkggHd93KnjgjP0q3FLJt5jVnVsNjnpwen0/8A1VzXnyIwjdETc21XXqufmBIPsQemDW7Z3CIRtYMQBuZiRkjr94Dqc+/NAGymZQwLYx820ZAzgdBjk81ZRV5L4bBVeB345HoayUvYpfNRMZ8za7A4UAjceW69sY4wPzuxyblO07lUZY5OMZwrHPUkY/OgDYtCYS0kJWQMSpVhuWMA8bio4PHrVSQqjMc4BLEqOTksSSCB6mqHmyg4VvlOSwHyIOuc4Iz+RpROWbcDlRt3oPXOCAT2+tAFpzvVMBxyBwVU5B6ZLc//AFqhlj8uMyN5YDkKyMR5w6gkYPTGAKpTTxhizZULzgAnoAcYA/zmmm7ideUZhjKs5JfOR93djH50ATbcgKPlyBjJAAA9ycdqpSr5RCRn5pXVm77VBwTkDA6+varUbROpKyFio5VwMr7DnmmMfMdUUZDKQQRhi3Y8jpQBkrvLyvE3CMSzF2G8AnOcc4/DtxmtRJonhiZHaSQ5M0eQQQcEKNvUY6VBLarsYiMvLuUAKQBtHDZLdfX69qlt4T5iqURnYMylAwG3JH8Oeee/9aAEijcHcG2Bs7kYMWwTkA8HHGOuOasDBt5hJEWmDDy3HAKg89SPT9M/WYRyJu6EnlmPOQc8DJz07+oFRNO5zAwJUg8gHaP94hcKcEdT9KAIk4VmTarhSCgZeX6hucA/nmp0lURkSPJslXCqMhA/TkDnOQOenP0wIitGMlmBGC6RjGMD+I4zzTo4SA4kYHYcRLggE44BYgAnH8+9ACJFnaXIleTAXcp2rwP05FK6yQbA6spUgjg4fA5GewOO9WRnhtvzEgFRjCepP402a7kCiKdQWc4BYKu0Z4O5iMdR+VAELzSFOdvzPnb8vAAHPPTj/wCtWdKFTnfndNhuDwTkkHjjofzq3FLgTNGAwXCMZEUh2Az8gDZyDnnpz61TBmCgKm4ySEnzePLYHjHPA57H09qAH4ByqocD/WNjHGeucc/rUD9JEYDzWypYHgEcDp14A6VdAlYtGxZI1UlhwS3HXg/5zTY4EldVZSCA7IeuwnGGcbuc9utAGZIg8v5YRAikmVR+8aVQOSgxx0HXFTRruS1cIq+YjIqtjy4ypJQuT1zn/OatSrNBBLLvjGzzd2cECMAZPsOvbNOAmW3R5o4wvIVm24DDkjYvGcH+VAFBFMc8hJRznfhgx+UHBIAB43duvI4rWjjEmCyqoPTO7BxxgDHH6VUtbeeSSV2ZDCEMzMRmUTeYCoU9CuB0zj8a0BIBsTG0IpZiRg4xzweT/wDXoAfsaUqwXqdpXI2kd8jp3P5U1EdVAycLzkdH+uDz1pgmjQOokA2YPG48jg9B7AU7zCxkZfl8wBgseflG3ORnGPl5/wA4oASWUTLjIjMK7l4PD+4wdx6+uar3ShRGzSK048rkA8bfvEgDkVKCGSQ7fmPDcAe+T68n3rJlEjkuNzLnG7nOeeMHnt+lAExhUNHIwLeVyBkYcntyMGlh2KzDYdqAsXyNuOenPP4Z6UyTzkISUhZFXJEQzEAO74Jz/wDrpjE/IGbI8n5dpxs4xhs/eB9sj9aANm3ga6lwWQeXHJKryMAsnk9P5H86i2AxyE42yn5T0ZQYQvTr96oIw68sADvVgQ38D48xM8DgfyNTzyDa5KKWQjawVtpzt7KOlAFWdHchJcCSLP7xcBR+APBqrbWu2NVJO9BL03HcWPAJA4BGOvvmmfaY3MZkDSPITkIrEjuM8YA5FaMZ3kCF1BkBLDGNinlc8dOaAGxIXEY2NuXqzgg+ozipXyjEqDx90gZyfYD6VPJPGi7mLsuAdyleh7nn19qi3EsHV1A3bSpx970A/qM0ANuXd1BIiWLdtCEbGJwCQd2Dn8Pxqtjcd0hAZhhjJwOf909OOwq7CAzbmBJRNy7wXDE47AZ6Z96gntVlxhFQ+bg5yP3YHXOTxnHv7UAUhJ5cHCqFB2GKOMGNQCTui7gdO2aoS2c9w6hZWj8ou5WNlcOq9SDIQD1961ooktwJVhUqvARTJubJ2gsCp55PWs7y5d7sNqI52hE+U7GOXO5uOD7+nfmgBiyOhQI0kzHJmUgmNRnjccdMnjGenFdBBC0wDBSzlBgBxgnjOBnrgVm29suQzT4kMfEagncDxnJHHT26mtO0QW/lwnjAA35PXjj16knrxQBTlslJeQIEf0yRxwMkf5FTQwooKSAo7YwwPytgk5GTx/8AWzVxpQ0jpgB9xHmc4LHnA/E01ock+ZyVxgDPIBOOooAsRxefx90bBtPy8SdyeeVz+R/WBoTGg2Ngjpjnd69/Q/rSOwhAJOG9SwUD65P+cVAxkYbyflJARQQQfXGD6E4+lAEkMzyK3lyKpXIjwSCSud4XJ6/e/LvTWuyGRMyH+GR1bOBkDoDnGSPwNUyDCJIlC7d4YbS2V3ZY5PpkYNV423OigSsRzIqYyM88ueT1PUe1AHSWzBcsVRk+T5gCeOmfwzzS3BREBC5U5AYDg+vPaoIVEagAN5RwdpHIDd+vvTi7FnjJUqM7SRweBzjtk0AZxwzSCNCvy4O49cAnqT24pwEbKRuddoZlUg5yM9OxPPr3p7RyIwJUuCAdwYZ+uAaG2ZJZTuwSoHGVGRnOM9PzoAqtjBkmZ13KoDYEa5yMdOpz2560TWbGJpUdSrJ8645K9j8w9M/XNRLHK8irJtMKOZVSQB1IJIGCTyMke3HtWmAxBJAJBG4DGB0K9Dz0oA5ZtPUMyjCIcMGxmQZxjJPfn/Oaq3ekCQRhGbcrDbJN9xUYfOSq9+T2PNdZcwYUMcMXHmO4XHykj5QMdc/h+dRvFlUlGfkG5eu0KBkIwz6DHbrQBxs1hcWrxSWzrJtZX3JgAlDwvzgE84OPeoJre7aRwkav5xBPlgq6k5LIdvQ7j34wK68I02ZZMg/eXEWNg4wp4O5jxjGeQaUxCLbEMI0oJLJ/rMHJ2kt9PWgDy+exFtcTfaniEmPlB3PJ83BTa42rnJ6N3qpHYo21HnYTlw7IzD9yhy0ec8YOQBz36V2N7pbtG8hVPLaRg7HEkkQJ+U5znI9s89azFsY3eXyWknKFCJZ0EZkwuGVyeiDjHfge1AGXNY3BRGhwWQtuaRSQVwTweM5BPT/9eddWAIZD9x8ZZoGbdgZO45+4Cfl/DIru4dOkmi2oCQBk5djCX5IC8cfMBj86RNL87CyqI9pGQGOCARkEHrkY6cGgDz+bTnWKJirNGQxWNx5e5UyQyp1I4yOMe9YOo2aWcEt2ojaRkcrHGoBG7LMGGOSMEZzzur0298uzAkY+aEDpvdXJjifOVjCqeNmegzXJPBDqKTfZtysSV2SqyDaRyCrgbev0oA8lvZ2i8uG4McqzwGYOd5TypjsCOQODliB9c1zTXOo2ZnW1jWWT7NJ9nnCFw0RlB/ehiArfNtTnIOG4r1p/Csj28tw85Vo2zJAUV3Zc5iMajrGshBOPXNOg8MCO2YzKJ3jlViQCkezb0OB97JDgdMpQB4mnh6GexjuftzLe7o5LjTpQCzHJaQIQOnPc1hXujOvlsVZDK5nMTAhTGh/1QIycYXPOOoxXu934eMc+8QIiSIY944YhgTz77c5P/wBasDV9LeOKaOMxk+U8IbAZiWjO3ZnuODn24oA8Gu7RTCnmKiyYVjKCEmRUcEqpB5GF9cjI4oMdjFFHcrA08kUkbRyDdIxI+aJWBUbVaMMcnAx+RXWrG/S48xVbMJeMxuhMQkf5Wl4PzMUJ2DpuA4GK0V0e9it0XbI6T6ekYZd6Ss0SMplkU/dIRvl9TQBzl9qaDUxFEuY7vcSqD94ilwY1ZxkhtwJOM4Az7V1E8Ul3bRaeroNpxbm4YyGQzuoRXbkYVWIGex7ZqpY6SbVovtUIkkBwoMSqYEk5WTzD14GTkjjOK6/WLS00/Tt42vezjbGsW3y1G1u+eJBsbBHpx60AcxZQTDyPPlYsbhkhaS5MqIiW7RrCHA+WLzSPlXJBNd1Ha6hdmO4m/wCP0okpZQuyKUKWklftLgKuxTgE9cZzWBpN5aancw2sFp5TWKj7RI6D52yPmEPIiOP4xknjp1r1kW3k72DI1ubXe5wQduzBjJ6qxG7qO/IGaAM3Q9GisbS8kkvFhDCaQxsjNI8kku4eRGOFRud317U69KXM0crtcMyLH5eX/cg5AdBEOmV+n1FaE0iG6iaN4kMx86Lj5fLZTGI84xuB5x3qh8v2qa385i4BYkoyoDztXfjC89/bpQBzL6Ra3ryTzI0aXTJbysyiMTbGBjeVG+6qnnpg4681y9xe3djcRrE5McEeySOYqAVRyEWMxgh1IHY/l276e6Cx3qkvJGFWOV1VD5jCAqRGT0QEgHHNeOTrLe3DuyvbWiho1VVkJjmBJRlO44Ut1JPGTQB6hBq9tdW0MjIBI2FawHC+bkFZAWHL5PHP4101tq4t5rOSzRizSlpY3YspCL8yFWPTjntg15Vp1leGeKzty1wzRwyz3KDC2p8wbomc4CyeWR379e9ddPeywxx5Ty2kWZGdAgd4Y12OqyEfu3Y5APYkEd6AM/xPJNPqE6nAZhL5KK3+qldf3rkkYKlT8v4cevJrq72MUNiknl3ABjuXmDbHDZdH81eFBXvyRjpXXa7qw1DS7NjArOyKySLEon8skh5JJSwJAVSehPXg5rkvMuJLVWiaL7OmVTfErSXBb5U8uRxljsB5GcUAV9Ivns7u5Q3cd3FOS9sI8qqucb4xuAEj57n64rqrsy28UETRfa12xTqUJhl2swYshA+fa2McckU7QNJsra3lk/cy4MYjiEaGeOaQhpRKVJ+cg/N0GO/p0evPNLY2iJ5MYjdUWUReWxiQhjGNwyrdRk96AOl8O+Zc6dBNfKbi+Z0uLzzSNjW7NshjRAQFC/Lk4z7V61pUMohVJlkWLkwFE3CNUGVIAByOP8ivM/CBWJIkcG6MgLWwYrGsayMGVGkB+bkZ/wAgV7DpcgkWMqrRvG7kxyZYjIx+6DYzx0JU/WgCWW0VkF1HC2532B+V3YyCWRgOw6YxzWdFpcdvc3F/E/2fzRF50cxwFSP7jqCerEnOOeK6qFWaIo8iyEESxtIjFGTH3GXb14HHHWsm/jeWdTIEdm4kHSNUbAVACflYD64xQBz5gjMkzQLbSxvKzeY5JZyQoJbacDkdPQUUl7FHHdTLBGWTdk+W3lKrEDcu0d/fvnNFAHhrXiwiOaBuZHG9hjCBzkBwTw+09+uOKQ60yGX7PIkknmqgQcOxYBndFH3gmcHHQda87uNTilmgyk0LZCzlZD5LA7ss+fun5uM8c1SguNQF9E2nXlipW6WEx3HyyLDKSm+N3HzEn7xHWgD1i21OaCOR5fnllB3S7dzuWyNykHgHI47GtTTtc+VGMZUowB83Kg4JBOAcHJzj61wsBuIZi0kU186pKGNuwaKONTgsyKfkIPOPfI60lxrcdokSLK0q4yUKhGUEkkqzH5+c+tAHsFtfSq29QHSVyXGSHwx6IT+P5VsLqDKhXa0cpYhlf5W8vjneRg55+teM23iO3dolN8cSNGVjbhkOMgZAx69+O9dZNqLsFklnxAyARlnVtx4xyvJO79T0oA9Rsr5wEthIN0pLKFYMQhB+96LkH8uKW4uDcsLd2RZV3fPHkhlXoGA/iGOT3z3rzuLVzp8QeMqHMSsZeWAXB5wMnpnt6dafa6zLOTILlHGOSqOrEE/NjKjB9vcUAdjInltFG7h9+8Ki/MxBIJO1fbNVreGOPzVjURxSMw83JRwwONhDdAP09qZZ6iqoI4kdJnXbETJsMshYb1ZnX92mAcFT+Ppa86S4EiyRIFSQBSrEPnGTgsAGxg9ffNAFWdluUEUiKiJlFCkMjt/y0Ylfm3Z5JOevWqsFsq/LDBFGV3OXVSQQgJYSlgOcjgZJ9KdczJ87xswkQ4VCNzbuh/1RIxkHr61i3FzKkjIsjyeYo8wKo2qw/vEtyo74647mgDSeWO5IKGIzIr7jI2Aw4yF3HjkcDr7VxNzDNJdEvHIp8wmJ0PlrAgyHDKSCQfTGcVPNd3YlCJHCoWRSuxPJIlHO8gnkkH9elbDTJcxCSRgPKPl3O1lO+YgHaMHjAI69jQBpaWGMUduJYdkcYl8vBVWYNlWk343Ee3Xp3qG9WSOb7VAzli27dGWWM7fvbV2nYMjOTjGPerllbWwUyKg3BFfduLTAIwIQKOox/PitQRHUIolgkiy4MThkZXTdypkwvy9uvPrQBwt1d3U7+ZNKPMmO0SOCVcLwdq4BDZIHTnNYy6eZZxO5k8syMmw5IlyFHy+nOcfWvQP7Md74IYoVMKbQcrtSQcFlDHBJPIx+WKr3Wn+S4yzySplhkI4JJ4AERICjHegDhTpADggsJICzxENt2glV2HdwzH/9eO1g2YDuEhImK/K2V3qAAHLKCQwznaffHauln+yNab5Nz3u7DqisBHmQbCTtIOBxinC3RIRKH2krJmJ8ZGegGTz1J/GgDzfWQiLGnlPBKVTM6hDJlmHzyg/KTjPTsOfSn6dJc3FyUtAt0LVV85YcBih483YOWbPUAf0rphpy30vll0LCIOcFWU4LEgs3O7APGe30plpa21hP9stPmkaGSKTYuCGByQAgy8me2DjPegBllqksV5MkkRjaNGUB89V4Q5Ydefw6npXQWGv30LFngJjaRIndRnYSBgEj7oweD0OOveuTnRZnszBDdrM533D3RVTJuLtmNCQzjJHTp9amkvZ7VhZQxzM10o8+IAmPzAQI3DkDawA5+g78UAe3Wmt3AhwGA8xQEJP7xTg5ZTk4GAcj/I2rSfbiSH99MFZsFsDzGzuOCflX2NeN6RcuHgjuEdjEVZihZgAy8FhjIAORk+navQLDUoopjEoZZWIG18g4Jx1OQF5A/HHWgD0ixuXYLJNIx3EARg8biDlAue3c9PxrTmufLA4yJOEUfNjHfj8OM9ue1cXDqHlvLGVUKEO1GZVG443Fix9Cfu5NWY9RGQis2UUlMqTmE9So6jG44J6/yANGX7RLOHS5K4wojwwORlu4HB59OK2sxtGom+dhgYJYFgMbunUZJwT6/nyr3UShTGZAvmAyGXBJUdxg+pzjt9MVftryCRUbbIHVyFGT5bAsMEAjIJGM/wCGKAOpt0CBTEqgAk7cfMp7YY8dR6/rV8OG2MC4YjBckbWORlQQe3/6s4rnReLEVM0kcKudqkuACT91Tnuff6da0I5SEXkkZLAscA7iecHBx7/lQBYS4i3zQh2aQcmNjvC56FtuQoOBjJ9aWJXl8xViVzt4dWAHB6YNUQtqLhyABPKg/exkIu0ZAWTdjeOT096VGlMkgKhBGAA6k4cgdNo6emeOaANFAQGLptKkAAc9MA4AP+cVqQIgXdtYl14OcAehIz6/z6Vj2rzOo82IR/OQQXDZBPysTnIzyfUd8CtTeVOFYbV6YOe2T0989KAL6yBJ1t5QGaSJ2VlXapAxkbsYyOOvXNVJII7dt4jCO+BuI+YjsA27g8+lRLK5bLSqFZl2gghlVc+Ydx6gk/pVsujsQ+JyCCAWUbRgEclhnBFAGdMhkZ8mQZZuGcSYUYyc4HHXisZ7ZoJX8uQuJiBtY/cRARvyfYngYrpSFJfGC+/AXOQqn1bOOBjNV5rePYzhQ55CFSG4HLcqTj+fNAGKgkwqcHAI3ccgcEkk+vrVmISLzvZcd1CEYPTOTz/SpGVQuFzkHJXH8LD5uSOucZHPSrqRKqBlHBwSMjOAPlPPfk/TpQBE6xvtYSszq2Crjbuc5CrnAB4//WKk3uycqjYHQjJUjhskdRwO9RMiM4jOdoIY4BGJAcHJI54H+HpUUj7WlWNzj+F8EBkH8PIBHU0AS5ZpMZU5CgEcBWAOR15PX8+tQuiA5Yg4ORgfebjLAeucf/WqBp9u0jCqrDcSQOuRkjPPH/1uarSXCjaQd5UkkqC3QZIwo5ABoA0EYqHCgIxBKpgEnrzkdBwOKYHYgl/mwfmBIBGTgEYHOf681Tiu0O1hIjNKxKlsA4JPA/AcemOnWpRcIpZAmS2WLddoGSmSDxz26mgCcwx7vMJLAjIVsgA9QDkc/T25qQsVG04O8blbj90Afc84qu05YRxgLuAd9oPOT1D4Py8YxkCoWmDFeNx4JIPXPUD3GMev4UAXFuVUD5QxLYDAg5IIGcDkD9anVyRIACZOBjrgEE5Ix0wG5rFVkDO6nnK4/ucNyQcYzz0rWtG81pSGCOAMkAspUgYI568Y/HNAEpLbc7zs6BdpHA6g5X+tVLiTC5Gxtgyu4AhGzkEk9cnBxn9KmmkH8RJbpkbsbuQCFHf/ABrA1e8W3t3aS6hgJVgPMBwjD7ju3OB+XSgDSgkEjiV5I5JPmLLGyjkDhSo6cY61oAu+0INo6sCM/eA4LZxkf59a4/w2sMkayQ3lvOzl3llUlt75wxB6AHjHseM10kxWVfLeWSNA4fEbCNyU7tuI+UkmgCYxcndh2Y8YyG7cZPQcnv2qyCBiPdIy7TlNygqR3yTz2x9PxDEZcbyeCuYzgv65BK5APrUkSBnRy2ByGOQMDnPXqaAHxhwr7ZDt/hVuuwg9+n93j/Ji3lxskAH3T1HIBJzn6GpJOHMaEGLJkL5wcxnCKQTlUOepGPeqkhCtu2kqygg5GCPUYPrkUAPlZlG5Co+YqfnXOFxzjPTFRwuzliQBlcISQrHcDgAHnqf0qlM3LFlyqDaxBGULcDLdADkH/IpYFaPa7kScrgBlMigk4OQ3IHtxQBoN5kapGgIlZMNuHJJIO0fgDz096uRzyR4iKjBOTkjqRkkNnHXtnv2qhM7b5CHIkUglnGGCkjC/N1x/XNNhuWdvlIZlO1g/zLg4DMvH38f59ADXkKrIpVAdy5cA5wG6HIzxxnNMKI21mYqoyvytgZb7vbg00SiPesW0oyKu9gGYADtkfKMk4B5wKa7RhcSqSeG2L8oz13ZPfOevp+YBC6BFJVpAVLBmyCCMjgAVNEU5yxCsBksDuGO+ccdfc8VRMgkYl2dVzhwOABnr0+Y4HYduPaedFSJBHKGVjwC6lsnpkZzjI/zgUAKHDOcNgKMKC2QduNrbfp+pq6jAKsm9WOCDHuwhIxnIz1/Dn171m28cYlLqFLABdjZHDZ3MT69Py71onysqFAx0D5wCByTtP1/wNACPlAzKsY3Dcc5wM5yBgU0sm0BtzHHJJBPfgAdF64qeVVVAcggrgH3zkde+ev1xVWNwrklVOD6HdjA5yRQAxwPkVQT8x+TB3DOO3UDHT1pQVhDBQ+8j5vlz1IyNoGc+/vUikh5SAdyqHO4JjaeOHByDkkY+nNUJ5nQ5QKDn7qbizHq3zbj7d8UAWCUVeQvILkrjcJMjbhRyTg/41XFxE0qKZGTZkhV53914HQ4x1+nFV3uVV1KgRsCCXfLBdwOc4zxx+A9KjMMTXHn7iX5JKhsNu46Ecnn8jigDRUI7KwxucncWY5GADhtoOOBkeuKmEyrvzICVYBD8xbBz1zyMYFZwG19srkIz7968MCDjaeOmf5+2KkRJjI5CKQcDIIViMkcFmHONv5UAaiSIsW5h8w5Yeg9cNn3/AK80jMPL3gIRMcL0LHbwMBevv35qpIYwChD7QoLMcnaSD0x16cYqmGZSGQmQRnKjO3YSR82GxnOP8aANGSVwEESqrjhymCMcDPscZ9abJOihVI+bJyAc8kDvn2/WoEf+LHlF85U/MWJ6t8oOAcZ5/So5mQquF8t95ycg5B/iwDxzjH0oAzrqW7NzAtusYikctPJKxJRcggRKOQTkZOOc5rXba7c8fKcgbu429WHt+tV2WNfLMhAbGAwBOewHGf8A6/WlLsAQ3OSTu5zjjg8dKAEhAAYmRUCguOeXKnhQOoHOM9Kg81ZQ3yEO5csvIETjOFDkYIPHQn3xSSTbSuzOSGBOF5/77II6/pVGWZnnK5lboSV2qjfgDwc/5NAGvbryGkYK2wjIIbJycKSvXg1VubhVUBgzsCFCjLHrgEKOTztz9fSnkNtjdV2ptIJyM5yfeqU8RGHiYiYEkbskANkHr1GD+lAFmG4aTcjYUKccZ4wO+R15HtWnnG0AAsBlcEfKOpJGfp+VZNrAQCWLMSAN+0gO3G49OOn4YrSX5cklQw+U8HfjkHnHPb+YoAG/eGMBOMsSSAu4kdSGI/2e3PvVaWLb5ckeCd7HGWGADgYAHHB9ecfjUpkjLD5mVV3ZLq4JBBHHy88/ypwYDdsOcAFm7YK4BH4D9aAIXeQsHcAw4A8tQCoPc7s5OT78U+SPCBwqKj/KANzAHGNqnucdfTNIYyR8j8MB8nJ545PoOlM+5sDhGCsu4SM2DJwyFAo7f0zjrkArunBgCuru2SdgQKVzgAvjHfPbmq4ZheNCY3+WAu0h+RQwx8gHAJwDjBOccZraSa1k80SqxlLEDazfKwILMrHGAT05/Sm3MARo7jcxRbcoVL4UNnPIVTlwcYPQd6AMYn/SVhRJQjxPLLO6oI92QwiJPDEAnpz680ySAFgyOd0vI2HMXOAB8v0wfpnpV0sDnOHDbXDAtlR3U5GCckZ/SnRRyYclwyN2K42hvQAc8/XmgCU3sn9nNp8scZDFlLqACInALK2SMksB0P6cVjQ2UEYCGPbFksEVgNpUjBPPJ4Gf0rVlhh2BtxDKwHJJ5x8p2Yzjp25oARQfMUGRSFO0EDbxg4I65z+NAGPeRKIwcqsYIf7y567cEDnGcY4zgZrjtbtHSOTy0/ekruKsWDeYh2fMhKqTgdSMd8V6S0UEiMrYZByAwbnK5xnHXP8AXOK5W6026McjMs0UUoDttUso2SsBgrnJ2dvegD581vw3e3dvK8c7xT8Ey/vJDEUJ2plWBwR6NjjmsPSLTUrG6iNydqy7vtN0yovmpuCxoIo41VeAAWIL+rE5Ne/vpsYeZVlIR8AIzLvY45OwnPLc/Q1g3GhzBlOIgjSLsedHkLjdltqKDtOMjJx7dqAMwaVay2rrAzSNN8zcAv5ZTDLBIvA6ZBPPOeuRWXBZSqLiKR7eKWMJHYWrMyzlSQHLuo2g5zklgDya9XtLSOCyYPhZFdhE3lokYjYAFlCDdg5I6Z56esP9lwi6+02ssRkX55I44BIJIyMkFpRlST+VAHj2o+GZZpHEgeEMArxqXBLDBwhA+Yf7XK+9RWGiSxI0fky7Y5S+0hiQOgIZuuccAE+te3y2b3bwmazjcyEgTxtJi2XPET5HLkY5GQDWMdLEd+Y9jmHIygZzjYRhicchVBHfOOKAPPL/AEt4LdGTfJhldV8pBJEWBDFmYAn5ieg4+lc15MyyMpEqtEpeUyorZQZLrEeudh9Opr3mTTY5k8wxOoed9pXczOvJ3gYyM4PBGfUDGK52Xw6Iln81Jru1uVL7HVUAkk3FCXB3Dap6AdsYoA8gtZIdVik8iUwxq370+bHIFIZs7ypIhOQOOCMjIqew8LmL7RKYwwmlWRjdCG4nYN9x7d5oSxXcrHjjnAzivRdL8I2li/mKgAZ/3UcyRRRlm6cA/vhnPLYIzyAa1bjSRHIpuIsykHEdu+BGi42CIMflJf5jjj0JGDQBwtrp4hjjZbWPySTsikZAI5ACElNuiKAx/iHXJ59azpPD0lzcfbriFXl3PtdIxGqSMCVGxGOewBHp2r1kaJPPYNeiEC0in2vIzIshkGSzFWYEA9emO1LFZQSxxgQsYmZn3tLtAxkKfmPzdqAPOGtFsbQOEEc0kSxXj4eNyikKoGIyRGRjd354qnbKAzKJN+6XDCTzJBBE2FBjkKjaBGoODzzgelekz6Ck05jLFvNg2sudyIEIZSM9WyMYznjPPFVf7KhRwPs+7zNu5IY33htoJDnb8qj3OOeCaAKenzvCqsdzOZAY5EbbGiBz2PU4x9TmtNroQTybXDeaqtI8ihwoBG8hzwORkcg88U9rAxlNirKjFQ3l/KYwBhVKtg545PtTZbSN0lEoI8nLJDuGJGzwJBnnOAR25/CgDPudYEcm4YKHO1pVOZBwOMDgeXjGe1UZdaEDqvlIIrgMYkVGfbIGIWXcox2HGR97pWHqkTiWJEky0wIlRsv5UX+ygz0zx64zWVG80bSkx3DxQMsVu3klo2wA8hNwpPl5OcBuecDpyAdsuoO/yO+5wwkcLuG0xopYFyMcrj+XtXVRyx3UaGR0jZ0TylDAMJFJIYgHpjr65964DSpo4De3E6iUyMsduGkMqxhmLyeYSMuxJXoDgccYzV2KaaMC6mVYY0lTcXIG0yngZJ+UYJx6DrQB3P28szwyKplCtGHDDczKNyFVJy4wT0Bx35rntQaJpFiJkYviTCB/voDhSwXGzGNy5yM9Aay7q5mVi4UCNiCJQ6B1yQG2NkZ4/wABmpre4BbEUqkqQAZWClxgFmO7B25zz04yM0AdVZQM8UcsriQkbM7gEVW+6gXOdqgYzjHy1YmUpsKCM7H8sDBJz2AHXHTnpz1qhZahCXQTNbQxohUKHXe0Ujc8AnktnGcHn0zVW7u4ROnlyFQrABY2DFV9dykjOCeM5oA1maSJ0WVEUCTeAclgwHCEAZxxkZ4Oc15PrEeoaddT3scMzrcz3dxJefZzcwLA0SQrbSmDc5QDLLxtVuqEcnsLzUmjZ3mYqzYbeS0jtEi+WrBVG0Z9Mg+wrGl8RXRsDbW1v5okuEjmeeQRbI9uyUhVJDYVQ3vnjJxQB02hX8y6dbQzFmihhePzQ2Wfa5EbHPUlAOgHJxgdK6u1viEUiRVjUYBuBtllcjO3eeTzwD6CvLY7yNbYCFkkaJd0qMzfvwD1jRBhCPfBOM9617fVonVVlXaq7JNqMJGjXC8sTwOo4BLdBigDtWmSabLk20WwrLGWJjlkZywZ88kgEYOMcVymsNseZEYshiOx5c3Kl0YkL5QyIQBjBOM5yfSq99ewrC7o2IncsrNIVKYHYvjdnrgdOlcZLqwnjmQTzBnZwJkVwrbSVALsACuFA69vpQBy2uX0xkjV28tZJHEssUeOIztEcOcEAkDI6bgfrUHh5pJZZWRZFhMrEsWMZDsAPnXPzAqSTjIIas7VohNcqs/yQwxvIJ5DGY2YryyFpRlsk54+8pqfw8Jobi2FpFcyRgM0oZCFOQQnTPykAkc9PxoA9X06CRzGnyFMnAUHaAQVyXYdT1PPrxXoekWawwv82HWPbHvXaoZs5CuOZDyemcZ9q4/R5yAjSxgKmFljClQWIz8pIAODjPPbnFegR7buP7PFK1tKwQI8Y3GLY+9mYt8vzRnb8pJ4yfcA1beIqqKY1hK7TIzh23sDklQRuPft34yMVK2wySecgy0n7kgDBB5BIH3cjB59fWrAEEKxklth+UhiZChHQEsORnHrjgA1IxiZgQ6OFYMSOABgbTg4z27UAHlBZUZyjblOHBYkFRjbsIwORjj0zVV4i0rhZGabcAm+OMCOI4DMqk8A9fqeamSaNWT5ssxfDDJHDMwxgdlIqVWCjc2wzSEhJSjDZDnDRkY6licfrQBzl7aw7pURpH3xqm513hXkJCghM7Vyrc/niqjQnFvK4j2QxAIqqTgsQuTj1x+ucV1swhBTMSmPdILho2UFdsamANlgWywbpnpzjOaz7kJtCxhME4wikHaqjaQcc/MDQBz8sgt97S7jIo3BPLIDF13sAQMsRn8xVOSeaK6t43j8svGtxGck7YZBvydxzk56YyM9K07+1Fx5bHBmAVY3aQghsbpN4GcYU8Hp9TVFrdzIJ5ZfNkUxxK3IAiU44yo7AZHXjpmgCk4iYtIBtbeTtOfmO45bHbvVK6WZ7hBbhDLGitHJgHbvI8wHd1IBroxbqZULFFIMpVihzLGXYrkY4O0gDPpwMVGsEZk3qgCKfmbaVAUnJ27gM8k8cmgClb2MSpuD4ZgrfdOBMGJZ+n3f19qrXluzbo8Sh7h0CSW8biPIclpJ8Y3HGSMDABwcEGurgswxX5WxyyfKcMDyDkDj5fWpXtw4YPuXI2QMhKNAMHczocbstuIxnqKAOJ8kLcSRxqdvlBT57hQHQhnb5TlgTk8/TPatmFLiWG1gkCPEs73AnWJFbY6lBHkHOMc8jvWkmnbnO87gy+TOVVT5iJ+8wpYhsnP4dK2IrYRqi/KUYbuVH7pDzGmO+I9o4z069aALdmmxEiG4bYwVJJbcFGGbJ6HIPXBrTcsgYSIWVlLZUcHj+g/lVWDcpDMQWYhVTHIjA2k9fUZx71fmYqwKH5ACCD/D+fXOT0oAwbmNJozKYGIjB2LlQS4JA43eornpElFxDK+X2qzojySfMz/IU2sNoxjPv9a7OeP7qhVUyDLbeenTIzgcYrOntBIE5LPECXzjbt3EjGD1APTrx0oA5u00+1+2reQWqGeOMuN8Y8szB2RpRiTG/ao5Kg59e+7hXlQSAuvmBsBgQvTnPccf0q6LHCl42KsCu1E4QqQGYtu7bs5FPig3gM4CtySUBCDkkYBH0z70ATeQd6yDI2k/MMA4PTp2wRVlY1S48xjnEYUKR95m55xyOtPA8kJuwVx97164yOT6dalg2yyMz8EgYBGeANo6DuAKADGEyfuL2AwSSTx+ZNQysoQkSbfNUp5eCSOPvnAxnBOKvuimNl4BUg4yCPUdM1TmgzyFIc8qcjBHOOnGOKAKNoOp4cpKApI2E8D5TuAzk5PHc1dl3oQ7KCwPPReCeN3TGFwB9OMiiBAkjuoVvl3OzglUYfKAg65wB0FWfJZ5AHG5TtMhLoS7EAqRhuAAQP8AgNAFfKyYVoyOpLfXk5x0H17c08eUUaLYw2HggEqwPP3scn/J9pZY2VmbJYrtHyEDjAwHBPzDHHHpzUJYpnIkDbQxAIMeAONo7cduuaACSGKcL5cm1gQpU5Hzdgc8elRSIIRswWbJ3AMDggYGAD6f0ojbdLsEZJI3blZcE4yMc8HBx25rRFo1yRHCGklTgxhcHcQG643NwfSgDmZ0Vl6y8EkKPk4PJzux61jXfyRTraxXDXLL+7XeFRBj5iSqt8+7OOO4rpdQgdHMTRmKWEgPGQysDgHGGALZGPXrWbPHIys8ZKngblxngDIz3yfyxQB57ptrdT3jPOL50SMh5rgR3vmTG4QsuxkieBBGMA5PyqMdQK9G0yODb5byCNVRRkb2IKjsCzNzgcZOM47VWEMhlLOhwVUAKW3uCoUmTbx97Ix6Vbt4gikfuVRHwWG7fydxHK5I5Pbr3NAGlyxYnOc4Xj72B8uPXKgfn+FIjM24kHAfJyCMYwAencYqUzopVNy8bVQkgHeQCo689f1wakUsCdzocgb3GOuOAR1wBjt70AZt2xigllxI3l8jyyRgbR99c5I5PT260Ws/nR7G+UYDZAYYyAe685x+prRIYgqANxG0MykrtySOCD6j/wCtikyqRrHsCmPhnGCGPUcD2I/L2NADWXzD5mMADaAejAHnAPTkH8BUQVFD5BG45J4woIA5OegFWH3iMHy2VePnIIBySBjPqQ35VCImyjsDt5DDIG7GR07c/wBaAJ4bWIuQzg7VDhM8quM9RwevT07VWuQhZkjXKE55BGcDHftzT1QeYFf5XYHJD87cEjvimEggLg5cuvzEFht469sjp9aAGAkkbQkYAJZiC/mHJOML+AqJ5zGPNkUDa2dqggnjA5NTlNi5UE/Lu3AFsjnkDr2P5dKpTESDyy4kLdUVWBBwTjOOv+NADNOvYJ5Q7pJ5avueMMZMnPBI+6owM/Q/jW9rer2d5D5VsnlsmN82MEkkcZXgEAc88DqBmuZgVLZJWQGKSRypyPvZUZJ3HnGO34d6ydRlmjKPAszBmUGS3K7VGRlnRjjG5ssWwcfd6UAZ1+0yzuqysBCVm3SsyRpjjYqqP3nrz6/SsaW+eAlQTOXJGw5Ad2+Yuh6cA9Oec96ffPOXPzecoLNMUJeNDkjbxztHTHbpWD5cgOVkIJXeGfG2I7iRGC3Ckj1xzQBvxXrpbxSNLFIXfDRASKQxJCjDKDwRjHPTPSteHWvtbxW88sSiNWYvFHIjuF3KASV5xtzn16VyVrLCilCqtMD5jK+GYZJCOxGQVJzzn61sWjRz3Kxxl1kWB927yjGJCcny8nI5I69fpzQBU1vWtQtTHJaRzywq+YxuCqxLEOJFYgsuOSRxgn0NaunaxJNGouERZVh8yUxkbGWUtkxncdxUDkDJ9BS3G/7E8brHJFGWYOQDO0hO0IGHCruU85GAPxrmpi8UkXkgAQLjyk4A3D5iSThhkjgdM9O9AHp8Tr5MUqqnlyDMYDjfIB1bD4UHnGParLPG0M3lt5cbxrkTkBlbd/EBnr7dua4axvwY7W1JbKFuGcEqSxOFwcIuWPJwM/r0Qu4pY5YmK7XG1w5JeMLzl26ck/4HigDQgMDkopBQcMFJwhX375x+tPcxoJly7IcxgAgbcDO4bj6+lZkF0PKLxRwojHajs6BX2kL8pJ+Ykg/n61G00pOWB+Z/mwrDGRxlCMj8vr2oArSsp8xoY4WK4jfz8EBj1YKeS+O4GPfiqstiYcCaUvNOAw2zxHEJAIhGHIznP5flWvN4ldfmDFMNhWBXrkFSMn69KxzvjLRoxcFS+92O5EUjcUbPQH09PWgDoophEPKZ3Takaqm0F2AZgf4uTyM+x6U3zt0jhpJRG6s3Aw5WPBAZcEtjI7HHbtXJNfEGMguZYGVo3kP+tXn75Y/MM559ucVTuNbmhmQGJpZyHeQRGTzmRmI3IgBDJ06ZoA9RiuvlTy1UucDDspYAsCSMcD5fXnjtT7iRxJlXlYAc7RnPf5z681wemaub+FpHTyApH8WHA77t2NpOOh9TW9HcvDmRpmZJCAEaRCDuGQoYtj9R1oAfdNdyANtDRvII1SNgrrKxBCtkjAzg56ep704wXMqKZnWIkBQVRDMzAjOSPvdOvtxxWhZMs8qyCF422gEP0UP/AMtGAzkgjtnIP1NbyWCbVf5SWDlGIyfL5IxnocHPtn2oAw4PtKTLZvEBEAC1w4CPkgbQwPUnHYY5/K9HGygxPJuIbOWxiPd0yO/U9Bjjk+ug0CwtkZl3FADMNzYxnIwOmWP5U028UcqSbT87Elec7QMlj6Hn60AcjqWmq9x5jFRI0biOZeEj+YnIHXdjOe3vWTAjxtLEvCqyneCMblzg5BxwP1HGa7e8tZREUYJlw5CkfMI3+YE7eh5PfPY475DacTgRqzxqwLoqkeYeP3gdv4c+9ADGtrWRYcEIsxDMVYOw2YDfIDkYJ9BnjGasWlvtnZd2I1ySSu0BVztLAjAzz371DLEkTl4YSszbQGDKcFOCpAbgtjGcYHcjir1vcbSElhly52Nbuu4tkAGTeoK4x2z+HFAGxalDteIHJ+YPjKuDyxXPtj8uK1hOFw23fj7xHQn1x2qkkQWGERKqrE20jIBCgDGQTk8/yqcsvlSrGAGDFt3JH3sgHjpgAfzoAtx3SMAThC7nhmDYUH7xRsbfYGrTGEB1GXZiSpBwChzgrg4BPtj3rBaeZd5ccyIsIQQb9gPSQSAEYxjv7HHSrfmHY0aYEmEIYgjK8dPQYx6GgBcT79ghaVFDMFbcqndnCjBGTyOnU1Ha6erxSsFRJsyHYzMdoL7sZbGR9eeas4Lvgh3Z2GXDOFQHlieMevftUkbS20zKjs6AFSfLDAnI5yTknjrQBIIRGIz5W4hQx5UDGOCM/wCeKVvKIBUMkkh/eZBO5esYBA4xx9algnUAMyEhnCncMBiT6Dpzj+dMuDtbdGrpEzggHBJByVQEc7ducfSgAQfKGmQszbVhckKPMZckYJHOPWsl7qJPNVjKeCMElV+oDY5wPy7Vref9otZI/s8WxHRk3yHzDLtBUqRwoIHfjt14PBaxqsNtHPNK6rHAryO24Z+XquCcsfTgk0AVda8Q2miwPfXEissMcpR5nKKhYsIy5+6MKvViBxyea/BH/goD/wAFFNB8ASan4I8I6vY6rq8q3YmaGVHS3MVtJ50OI3+WRJCQe46Ac113/BSX9tmX4c+HNW8H+C9Tt/7e1S2lEkkcrk2cCERkFAOGDyHPfrwBzX8oPjHxHqviDxLq2s6q8OtXOr3Ulw1ybrcIPtDkzRoh+aF3JLAsAAABnPFAG7408a3HxXm8Vavqt9qMtxdMLl7ESskUJSFpmWzSdmaRmYMWUqFGMLmvFdFe4M6Wdwqm3nZJktbkElyx2t5kyjKhRtYAKF4GAMAV65pN3oWnETahDb3CsiM17C5YplJo5ILoxg7VjDqOBubHI61xHia1sodeXV9PX7VZzI0s6Rx4/cBTJLMAWHUkHAySDkKeaAOrtNUgfRRaaldTi4sJJvIurHdG0clleE20gJVd0chdCT0+fr1xHo3xD1vw/FLNcSahBaSM32y8tpwzTtPkoi72bOwkEqMAOSN2MV49qep3KbtXglkFgge1W2BbzYrZt8kkbRAnzXBjh2bQ2NwB5NdlBq1nqOkQpLHdmzNvHEbq6hEcO+BArRTKvEU3y5bOCXVCMjkAF2616PWJpftE0jvcalbGXUZI3huJUllt1WzaEv8ANHtM8hRNxVgQeevW2fijT9Cs2hur13850AE0JE8cItgyB2Qklh8obqQ3XBryCz+zahcxiNWNtb3h+yR+eqNG0EkiNdGeRhyUGSWIznjPFdDb6NpN5HcQW9xGmoR2LzpNdG7uMyecUlmZA3MBhHJ24ZiSgIoAzJdb1iCGS6tlKrqdyJo5C32meWNiUnVIy+IY/OLZIGeM81z17q+pRzxJeCeKSyg+Q7lnilSSVIQwb+GVVeYbOpC7sDNTajdPb3MtvBaRRRiP7JFNdTTQnKIsoltIiCyK8mdxYYHQnNaEVtN/YHzWcE5kvUv0ksp/tBlE1t5RZ5JGysUeMt6FumTigDCj8T38m+0gnnmh+0Zj+zsfMjSEmNbXfIQqbEHJO0tjOSa7/S76WaGCWfUbzUCt0PsscbTqIJ41VLiAmVgrXckTJ8mW5yVAXDDznQY/tt6Fitksmit4nubYECS5Vl274owTulBDbmbgkEk118d6NJtkdPKiguNQe4gluLZZb5VkuYQl0sTOAhHlugChiwXeCFIyAafjLxk9taW0Fg4uJY2kedpxK91cQABmR43jYPDChAXPUDAZq84vPEF5JFf2kypc3Dws8FyIjB5JjijkUMyhRs8wkABjyCFXtXdXrDX9Om1HTLPbPcC4ie4UxopaAAxy/vNqyRsvybQQHC7sCuUXS7SJEbV4vs9vPaiErHG255E2/viHfqsBjfGchnOaAOdspZnu7h7q5aY29zbtH9nLeW3mJuJUTKo4GcDrwRjPFeoaTrV8tyUsYJbiO5l2JK7qggIX5pFGNqArySxwCdpO7iuXh0AwuJLS5t73d5hkjgKJKj28bsBcQyEYjCRscgluMYBrb0ldPhtpLhbiRL+OF5TY+a32Sdg5VrVSmSY3IJ5APIz6UAb1nqGLpw4urtIZI4pyxMDxRsfNmntNoCmZ4WUkE7i2eOtdHBeSm3vL5HuZWtwY4neWNbiO3bIiFwo27oXj+YrncGPIrPcWd1Bpt+4mhjS4tHvLCPdOxllt8n5cLiONV5GflxtYg1yOvajeW2rPJaPaGBI3RLdkUNO27ZdmaKKQkssm4LwRzxxQB6vB4y1VdLntlsLloI7JQrmJJEVZEWM75N4MLGJVO7ON2SBzXmt94ja/uEEc11PI9yiXVtLO+YZxGI0EQUcxqEBB6YPY1zGoaxcQiygs7xbaDyB5lsVmtWeZGGTKzHM5HYEbfm5xXJah4qvBcSfaJ3823LyWMsHkvK+5iZIpVhXkFiTljhASM8UAejwa7NJeSRzFIYbeC6E89y0vlxyx/PFGcITHgnapIAxSWviWya6KyWqquySN3MCtGrkEh1dn/eYHIPJ9uorziK9vLiwZJ4Wne8EZlC4MN1CX3SkuD8zIRgdz1xWtE+nXjyRrvhmkgjYociG0KjbIpCjMkh2rnGee5oA9JsLXS71jEj3HnvNEW2PhHJUBwAT84wC7bc7QcnANei6FaR2V5DbnEtskcs2nuRJHBJ8mUnjmVfmuN2MbiFI4B714XaC80+w+37Vj8kxiJ7i4CPfxSmVQgy37uHZHJuKfvGUYxyKsQeMltYtLilufMnW4cwwxo8rRxDKxqqJkFMrgA8gfeA60Afcngie8RLb7ZAzvJDG4WW/tEO8Yl35MuWQnooyccDk1+sf7LX7aWvfBabQdHudUlm8PeefPsb+OR4rQ3crLIYWcbhskEhXIA2stfz+6Z8XntoEuWjtkuYolCmUGDyNjgiVgu7MobAwM7e+MGvpLw58X9Mn0+GW81K3mnuvL+1wTTyGW3kbzMM0z4DbpCMLwAWGDigD+6f4N/Hzwb8UdA0y/0/U7U3N9EsrwfaEFwrbVYoVOAWDEg444/P29p/MJjjeRwVZlLcqqfxgsMhvbvzX8bnwK/aL8YeANa0rWND1tY9NieO4FlNINoEajzIFHmFSXAyBknFf0D/sxftu+GvihHZ6RrlzBpWqyQsscNxOixzkthnjOdpJbPQ456igD9CZXkARY0VQhZY5GzhicGRGBI5/wqqcRb0YACZVKnJYrJnLk56dDx74NXLS7s9RRHtpUmgLeYxXczudvDIVyMA9TnnIqO8t+VVomdWY5ZMAqCTnduPUZ570AY9vfSzXtxGfOmNtJgXBTEJQjG0KMY2jjp9PWrtzPOZMBl2oqybQTmU9EK7W6g9QTnimrHcQvMEVojMBHyAzPAOd52g4JPHOOv41ZGnruz5EpkIEijzDtjLcYVsjcwJzx6UAWrBZpTJHPG4GVYsBgY2hjjnpyB6+vv1UbeXEoPAKYbJGQFbnPfOMflVKz4UKxwUVAXPVm2jIOecmpWkJMisuAinuD8zHOMfQ/rQBTv3dtrQO0WXVzkEBlHGMH+E8dPyqQ3BijXJUGSQN95eBgdeeAO1ZjOtxcCEI3nFdy7S6jaMg9O/Tjrx0pyIkj5id1ki/1qSoNpUEk4PGM4Pvjp7AG0HUMZA6mVgsfIbAzkhuRg5A57DPUVSkDhyplX94pkUsy7V25GAwJwDgfnTUyB5YPMrkoeoVZAMgkdORx6VM4wo+ViArMQshbG1iuNyoeSV7HgdaAIwiMkTM2yWMMG8plw4Y5BBBwxGe306VNbFznc/yqSFkYHzAcdPcc/h3qpfSB4YEYLE/WNWyjZ4xuZRyMnnOPp2p0U7LCqhTkIwZuoD5OB83UYI5FAG5a7ZfLR224LFWJOXweTgf55q0S0d28MJVoV2uZUmZAnBJUwsmGyR2asa1dgUYnYyocA8DccYAOMGtUzDyjklARggpkueSeV5PX8OlAFi8WIqWTBEoG3BAAIzz1+XODn6daxFeTzbpcFkylvBFEu8tKo3SyzFCcRquTyRnBwCel+3l854U8sG3muVt3LdTjGQNx+Uj14/KpvL8i5u1ilYo0ihnVSihIwQAjjo2cAnvnr2oApWNzcmOXzIgsaOAqEAbk3cuvHycjoeeeRxWlK4kXJHQqQgBCbcdWLDpg/mDSK/31coVITkEHGGGc/hnP0pktwjKNynZ6oM4IyOQO3XnjpQBXO6POcrjrgnAyPUH0qGR1U4m8soBkHO5j949HA74xxTyjCYu06NE6O5j3BiSu04GD8pxxjj0HaqMzo29jGrMzqImfO3bjHboBnHPoPWgBI3kTzHRlYFwgjBBBBI+dfXFEQnUrESGRPnIkPLEjPBH3vf6e1XdKtXuRIZJAgWFnULGASRnsemCMDPrVSZfLk8ssP4jHngqBjcWA6j2zxQBZSfaju4IaRtmCDhQMHdnHTr9e3eiFmSFnxnPBbn8wAfmODjj1qrFHKbZpUka4iluCqhuPIVcbskjhV52Dk8c1oIoC/MMRqwMSkcKCDkgZ57fXOaAKrTCO523CLcI22O2in/cma5fqJucbOmc/XFLOIN62VuGWCKSSWYF3kM0oiIyjMPuBDtwSMnn3pt1aRvOJ5ZDvXHls/wAwB4IfDf59+1I7MkblMMpXd8oyfmPz4PGOP1/CgC3FM8EQyFCCQFkyMlAcDJHGMAe4ptpGb95UV0iCxHLzEDI4+6ed/H481UlLrbLyYZMruWc4PzHPf379KbZ3Hm26yfIpMu1FXP7txwUQAfMDjqeB6jpQBJKDDhWXaC2GZPm5GeMnpkZ7YpptXA8xHKnO0BnY/J5RUkHbx8xP+FWWcyMSSqkSLtVgGyQARgjgnPpyM1GkqqpVjnHUdR379CMUAVwJlxuk3BQT8uQXKj5gQQM8Zz+lR/6x28oZdZN332K4/vfdAJ+n9acZQrMjtvdXdi4BCiJsgP09D09ulOhhOQ0cgU5Pl7gxCZznd6jn8KAK0szxTnAJMkQEuejnnAUnoen5/Sn23ky4xmMyx7X3AHyycDnH1H5c0+VCoy6GQmQOCuc4UfdBwPbp/wDXrTSKPpHGm2QbnbdgIDzk/Lk/QZ9qAK9uhUDLB42XIV+uPX5T+H1qvi4limh2RiPftwjNuzx6L169K10iEqF45EjAO1YSgLGPHJOO31x0qB4z8qfcX7yPGMiRuOpJ+XoeTgUAQLY2NvpErQrIL6WPyBcOzEFum9ABlT9e5rNWVrK33XMqmVo3DvDGpEpjxv2YOAPp17ZroCssSIDIroEEhXGW3NwPlXnn06+1crftNeNHHDAJIpN5Zf8AVGDaePLGfk3Zx268igDQRjJHC6xMI3jwST8uc853H2qQIDJEyg7Y1MZ5GGAzmTOfy7nPAPFOhaUxqdwEa8CLaQ3OBySMnv36fpYxGVeMJhpCAG4BVlJERzjjb1Prk0ASLIpk8wjYxbf+7zg5x8mD7960MC4jwoAPAOSFPuck1nrDk7kJZMrhhnBLcrgkc8A9OnetJIxFH+8YE9eDn07g80AQGMqu4Milu7fMPqQpJHFUJbdSUjXkBSTgY49TjoBzWrKCFCsI0PUAApgc/wDPTGevvWVNKVUMi7SV2ZPPPIK85xyOfrQA0x+UixIv7xON0ZDfJz84buM1I0iRIsZYZPKtg/NgY646ZPeqZeWQLEwCgnaGPLbev8OMVZ8jaFD/ALzyxlSx5KknB4H+cUARq4kZxuATIdezbh26+pP6mrkEkk0rbSN2Mk4JBGMYzn+7mqIQIDhExjJIIGBwMn3/AFq2k6hlUj7sbLvAPzFSc9BnA57UALdRiVFUxgBidpcHOR9DVSFDgAlGWMlnwcgAD9Vx29q0Zd7xbcggAOqD7x4yecelMjiTJCDaXJDBm6KPb6DHr3oAheABXlKIQ5DZLH5cnIwp7fgf609LKPidGVHb+JSCCOuCAR2z260SSs0m1lLfNsZgRtAyQAg9M9z9avx2xQRkhECgZVc8HIB49On5UARByrAFSQIunXGMAg/y/Cp2X90GYBSckdCT9cd+KQxkZJ4BRt3qAQcYJ6ctTVTaqlUV8AgrIcknHGMHr6UARkI5U7xhRhgOx6jPYDrSOqSFQFB28A54I5GB6iopS6sFyBuyWHAC9Mk46E5pVwOA4ZMj5QQSDxzknn/E0AONq0nlnaFByp5A2gtjkA+v86icSwzRLGY9qth8gnKhTgk457datGRGTktxkZXI24IBzx2JqRWeRQVABTgNjBdRyQR1Hbg469qAIjCXVGeRSEVuOgDOcBPbGf8APWoJ7cGEI4O7Iwoc5KE+oHoDj6VoHaCF2M2/ONqLgNgnnOMdOv65qCTcWUM4zsIxyfXjPagDIm82OMukbSlSqRIjlSEUjcTu4JAB/kKqTFvOh43+aAfmB+UNn7u3ODz+lbsg2x7FUEFQQ2Vwc/e78Hbms2fcDGojzyCjZwBgZxnPHagCoRAEaJcGTJYQseSuQpJAXgcH/wDXioobaIM4YKTLyIiCI9vTgge+MH+orQ8qMkvtSR1+Q5BUopJ5DYyxBzx6ijY24KHYocfvCsfHsfQ4/LNADoo1SF4VQR5yFHGwkjjAJz1z19fSkNmNyPIAyhQCoYFtwycnJ56/pirSiJ1CYKkc5GSePoD+XSkEZZ2w2AASDzjIGR178ZoA5jUrWU+UUKLJBOsylk3AKFI8srjnk5P1P1rn5LK5nllkuXSXzSZJZoohEmwKQu0L2zwe/wBa7a/l8tRMADMowUxkMnc7QD+HscVjQwyzWrTfatqGaRESNTysgOVwwBwueQfpQByEduiXay7Xmi3CItghREozj3X365rpDCFU/wCiRRRz7ZNpdWRzkY3bj97GDjOPepIrJlgdIrhmWWTfIrIoKMh3Ac/wnFasenpMqxsowF3NGSQwA/iB9NoP4GgDj76ztHVYdqxyYAMhAK5U7sj07D6Ht1rl7rS02lXhjkLgFQ0fLMx2DbgdcNmvSL3TNsUhRfNGHVECljHkHBQ4+ZgSce/FU2s2uLeOORjF5a5EjxlJGbbwWP8AeyApxn5T9KAPmHxHo48xGit2lmjaVmghJ8sqM/M3+2FAP4Z9aLbS3ngtrtZGeTY6JBK4X5lQ4Wbp8oYepzXteq+HWkkEqbgSkqTBVUF0dWBxIeTkfQ/nXNTaGbSTfGCluqoHWWIMVzgsM9iRn8WoA8bvtJa4aQzLIGYIZjFu8oPFGyps2jhQ2M5HSs7V9Ie8tj/Zqzu8METTNI6lI2ULGxUHBDFYmI6/633r2iS1hjgklSNcyIzPIW2oyKDtZFI5AH54I61xl0kUzXK2shtzciFZpQMqqo2H29MnaDxg0AcroWiWmnGLULeZ01K6gdbtLhQ8DRn5dvGcEnHOO/41PqGt6rFNHJEI5I7XeLlShZp52GC7RNy6bOEAHXrW5fLDp9pHcSSShIo5JWdIsyMuw/KQOegJOBXKjW/tskKPBsuZInPnhGGyAgiOR8DluhAA9aAOx0VrrV7RIo0+z3MsYMKOqkS4kJcqWYCNQOpzwBntTZI50t5NqSXEojmkcqNseYMnYW6pyuOR3z0p32021kuxHLvFhMJtfGDl0Uf6tcnt97pWPqLutis9rcKv2xZJUBMqyMzKY9k4UYYBznjOOcgUARQWt0ZY7SUxsXtUleJx5q77iQqoE6tt3DIxznNWbvSLe3ie3gtgzTsimd9zZZxhgCo4TLYJ64qto0N/bssckW5H8oxKXYoqpIGJ3Y4b07DHPFd15HmwwNtEJUvh2YrGJUCuuSQNwBdCcUAc3BoUNlGUZyY7kI8sqsUZmKj5XUAgn+7+HSsrUIrSM3TSKWtwVCAk/vnRC7rFg5Ub8AknHPXFdRM03kyvbzIYo1j3xsyySEhxudMtyB1x1x2ritThYW0gmvBJFCj2/wAoVQysSJACDkuWJUMM4zzQBWisLLU4Mw28ggS4Yz3HnZtzZyQGMWUWwllljJJOF7cVhyWjT3ciRZ+z28qxWMZIRobeFgsYaJThZMZO7+Lv7dH4L0uK7/tExXs1rNIqpbwjIhgCkfaHZD8jSCPJznt3NPlsxDePfQtJdwYK3RjjUMZFJVZhnooIBOBk46dKAJPDyQ5SO5iI8wfaJwiqjsqsQfmGNxxn67u/BrZ1W7jtoizgTxAl9rqGZlIIiCK2D1x2zVCG3lQ2cuRO8rHzSoCsIsgooBIwckccVl65OwubUlQ6s5gcblcAL91dqHlvpnrQBraHqMyX9okUMnko+ZEchApWMtGsa5+YYxyMjjk17zp2rzSxWsztGg2+WbgAGWJgdqgrj5hnj3r55g1Sy81JzE807CNH2yKkUOX8oFDuBX5Cckj1rql8VfYv3abRE8ShPJ/fQsxkzsXbk+bgemOPWgD6Ftrq5XbcSHJmWR1SRkBdT8pVQpwvqM471jXt8txKoLCNnzuJztVlGOVDZI6+nQ15jaeILqWCPzZSYypMZl3K5UgErIvVZAcYBH0FS3WuruEkDRCRolI3cOvGMMf4FPOD+lAHYrllDPOgYlicB1ydzc43elFeSX/in7LctDMwSRVUkK+4EMNwYEP3BooA+aZtZSy86C7fyosPi5dt6LtBVFcrnexY8AfrirejaslzBEWmJkIVWliIURhPmDSZHyH2681mXOmmCEBLhWe1jD3AIDK3mYJeZHBAbP3Tz1rnnuHmuIfsivAqApM+3y453DbiXbgMp44FAHey63c2dwzWl7cxrc4kkghaSUzqTtKlccKxyT2GetVl8TAzyW8geSVVwU2/MkZJKhVbnIBbnvWXLdG01KI3Ey+YYEAeIYW2VwD5ahQWxz16VAxtjfJfmNIgqssOXkea6CNgscgEr168ADrQB2ttqEUzwx3AYGXzHhx5aqNoX/WN/C23setdd/bIS2hhidGVGb7/AM4AxwMnoen0zXjbtcTlxEoSRpDcRk79rhQDhDjDZwc4rq4Lyd7VY2gEVxIh8nG0KrlQBvVjlidp7DigDVvfFjWV0lqZnlMu4OwLbUDcKoXGTx/9auv0DWpI3NvenbFL5TwszqjsSOFwcYwSOteNz2FxcS+dIxWVSjHf8js8R+coxxkEg4Hb9R2lss8Sx3ksb4wqLJIV43DnJchAoJwMEnHrQB7jHrscEm4yApa7ABLkFQynD71Hz98AZOB0rr4dUt47dJkuY75JoxPtjDKyMwYshRlzlSOuO/rXzJZ6nJLdvZ3EN8ZmuAbKVGlSykt1y8vmErlWyFAKBic54rvbW5nS3+WJozJ5wRZZY59g6mIFmVoSQBh1BJzyAQaAOzvNS2wtOXMKSFsEEh8EHAAH3uewyePSuWtdd84Gyu5Yo3ubhIBMQzyIGBw7QpywA4IHOTntxiXF7HqEJtpIrsm0ibftnVZIn2kqyPIQJI8A85z83A61yF7BtRGmYpmNHtP3mHiLE7SZcnzGGRz155oA9LvriGzvdOtRdqI5SzrIySW8iJvKSmRJOHbIO0gkHPGastqkCPDDG7vbi4cltjL5zgkRyMAOT0z7ZzXkkJuvLiaWWW5eJnQuTI8iKSxTJlxtjLYxjPrmt+xub+GOUPcQrbD/AEhoS3EcqrtYlwCQSpyMfKehPWgD2ODVYZYrfEwgb7xkLeWXfJ2oA+NykDjA7HBrpbLWYlK+b8o3rva3ZBJI5U4Jw2fx45rwK18QtPP5az27SHDxtFOXdRECPmVl4J44A+nau50zUpJUl4aPdEm9iTt845zhZEBJ9SOM4HWgD06TUbdQJFdpJHy6b1O5dpACnAPOSOelSyPiOF7hreRrn5gGZgFLE/LhORjB9jmvHrjxSLTUI7RoyqBdrSPGYy5zvcLjIY8fU5rtbPVop7WCZ1UgEsI2JZ+4ONucHnpjj0oA179I0wySwx43MACuZT7AZxtPTPUmsCS5AdJEUylCQ6FwDJhcFkXPPJPHapXvImWTzEQuoYDJx5WTgNk8dDyO3ftWa0kCswkBDRAMJI8rlXGdyHjf0HTOOaALJmW0i8+dYLddplAnlVURSDh/MBx/wHPXjHNcXc+JYPIVrQK7iWRmcyLEombPlnk/LlNxIPzEVz3jjTNT1GGaLTp4mg1C3NsZZ/nkgmypjlGQcIBnIBzkDiuN0Dw9rOmeVZy7ru63/LO0Uhiliddr3LohChwo+UkcDr60Aes6brserWCF54GuoJiEeGUj7SGPCsrfMI+cZA4wckcV1UUkwSJgFVgDvdirBEyOEAOWwPTkgj3rn9Jsv7Jtlj3RuF3TFdqjaCf3i/NuPXOBuP4CtaC5juTtxtjwNkRXaRIx3N8wOCMg85wcUAbkNuqPczSFmfyl+zPHkRq+MjzUAyUP6k8V02nxAxJK/lGSRRlSp3lhg5few3qcdDjnpWTolt9ruXQGViixmO2aRIvMJ4JhmlYIzK3YkZ6ivc9F8IQraRNqJZW5K/IvmKrLlNxUfMcdxkZ/EkA8wW6d5XJRow0hhjwPncoVHzZ4X2wTkdOla8F28aExyJCysYnWXcZCDyMZHXOOBnHFQa9H9h1FkiWYW8khitp5YXSJGTAfLEY3Z6d+PyovK0PlyFJcyhdk6qrnlsM0gbvn6ZHvQBfaecMpdMtuCl0fBz12kZwB19a2rW5fcjloY0wWYIduCgG3Kk8sT17ZxXIS3DwmRftCyhWQkcBiZMhc+hLE/wCc1NDcPJEr+bGDCcSoG3k5IDA7T83JFAHcW1485csEnjDIzLLEXWN3JEbghTgjDE8gcmtmTUWtmYOLpgAqLLtTY5IGCirkhegH/wBeuBt7mSMudyYJY4VmxsJwC4XOQOBjr1q99pcrJHFKnmkDa8oVo49p4ZEdwxPB/hNAG3DrFy2oSWktsxiCb0mJRTubJKMpbgD6Y54rol1eKJVYyozSnCKSA5A4+4eQOvOOa4S3uGaQL5xO4Ms0qRqgBzl2Ct83UY4H0qdrkXMsXk5dYiAWZVD4UgZyvOO/bGeaAPTre7SZASFXjDbjt5ySOCOn4dqn89BGfLZdy43YcFvm6EjPTAOK4e3visrqRHsVMnlt24D5vvDJ4I7duKunU4o42dQ2XYEFAFbA4w+8ZA7j1zQBuSTSyFVWchV3ZCBcZJXIPPP+fWryTEH76nOcllOTgdRsHTr/ADrh5tYxypEgHOApUnIwQQAM9OtWBrtsqoLkfZpWceSC4BkAzkggcrgnt/8AWAO2e8hwojZt+QSyqQhBGMbSM7uPTvxQt40cZUALxg4A3HcMdOcHC9fyrlEntJWWdJjKSMjLS/L6LlVwMHPBpraryyCMlQwyYnO44HO4kdM549jQB0QugRIqKN0WXYexwT1PJ4HHbNWoJ/NjD7jhgHAUMxwM5DbQcc9j6VywuAJVlV2iZtysm0lfLPHzjsST34OPbjTim2CTa7A4AyoK7geuFbGfbHXmgDf84OGOMZztLDGewOSMZ68deKpyqdm7HIIJwQTwOeAecDFVTJGSN4lAwCPm4I5x8v8AnrSm6SMbmBIJ2kAE/ePHH1xQBWndim7ahZuiEZJC/eJIHHHr69qzZfMLh0SSNWAKbVLrJ/ewQCUHTd0z2rRleGJy8xWNSCQXIC4OSQCx6dfeokZJFAQo6KGIlCHcA3O0MOSpz26etAFEfK6yMEGW3LjcqlR1KjbwMkY/Sr8YEiAnjIBKjJJxna3Hfjp3x69c5RIJQpHyhsIs28jHGVDyKM4Pbjt3rUZWx8oEZKgrtCkADJ6dAeaAKssqxsFj3meTcjSbGORnB4HTgj+nrWbcXwt1VF8+UtIqiOFfnUjG6V9w4XGRz74rQkV1yXCE+Yu6TOQExgABRhiD/kc1j30sUUQcK8cyqzYEM0iTBOSQ6JwQpPXrjigDQ+1xBRGVZfO3bQzAlFGCAductk/r3qzDcPGXTcI/lJGFYAqMc47knP8A9aucXe6JOzB4ZArupwskZxuAUHHBXHr+fW/E/mZcEDDDcCyZAPTgE5X8+lAG+xjnjUSNI5baw8slT2wc+nXv3pl5ZRXdu8E5YwyEDY2FClT8ryMVJYg44Gc4560tvIkcJLMA0bNsGCdwIyBnHTqO3b60xLlJmkLvmMqODn5H6HAI6ZH4570AVdL0pNMDpETKjHJd0KvM56FVRQI0G3j6VoyxyZVpVUurADcRlh6cHjAHTj6VLvBj+ViuzywGyAGTHAGSMkYFSSFGEe5WK7mIckcHjJx1xnH86AJ4pNu2PJDMSVTBKZ6nIxwOetSFvvCRAzMyoFXKBCOhy3UdT+FVl3lvldWUH/WD5dnPA2nnGQOcd6bL5jfdmDkDBK55IHTGOvJ/z1ALs8iZAYKpRVUHo6gdSGBwx5/iOODis2eUKxjV8xkBmy2XVf7xxnBz2FOwRtdj524DKMAMEEgklsYyPrVGT700ayFfMRVClcgMCc/MMn/CgCV3UKCWCqygSRnI55wZFP31OVxgdqJJDDCChLbmjUKuxuGPzFeSQoGODg1JbqCzIUO+NFPmABlfgZHzcgg4/oaq3Vus6HMZkO9GQFmTBU8nMQ7eh4NAFrzWb90uSrS4YgAgBcYJZznsc/XpUtvI3mO7RFXRmVVLRsroPuuArcEj155NUwhRTkuAeQQOnQ4Ix79/zp8TEk43cdZHwoJPODntmgDX8wlwwUYbO5FGAG52sOnTNPM21SJAM84bOS2eBwM44Htx9Kzw8kbAsVOSQCGU9yMYz/nNW1RJgC2QUVySfXsORkj3Hp1FAFeTJVnZGj2nAP8ACR2JXt3rO829XUUiby5bKS33LIjBHhnTna2cbgQOMD2zWhLLvA5JKoen3SFPzMPcZ9Oe1QJAoQsrqSwGD90gdDtU/wAvY0AakLgsRkAnJkJwOBjpnljn059qsRurkjCnYF25PVSMYwep6/nWcmxRnBBRQQeV3oRnJz16/pTWvEKsQyouSGYZD/7oJGD+HP60Aau9CSSfkBG2PBBU4HODg00kM/zZXHC8HlQDjqORj8KyxPtxuPqFBILkMeSCM84I7556Va3gpHsYswJByTkqPp7k8dfX1oAmmuBGm4thWxG2FboD645//Vmsku7HfECBuJLHA4z0AY8Z7fnU1yyyBUMgQZOR1OR14/Ln2puEQIGZgWJCsOVJB6FRyOo//VQBnu8pmWMKuwnJJBJzzuGe/J9ehq/BI33iURRhVzxs6AE5PTr2PSmkFgd6qWQ4+UYB4JAHv1/MULt80EbtpRfNUkAH04bnPI/EUAXnUOmOHZxksrcLyCDkcE4x+XvU0QkDhWw2ABnI5QY44bk7efwpBG4Qg8dfLXAHHsR9R37etSxvg7guWiUDYSASxHOCTg446etABnaDGFBGWG4suQO2QT6459/pUJjVA4wFCjczZBAQ5xwDz1PAqVpDguQilsD5lY88AqSFPp+n1qtM6hd0wVQFAAUj5uchcA5B/wA9aAEwQPvKzjJALqCVOSo+Y/8A1/b0bhZ2+dcPgcZ44x36Z5/WoQ5nfaI4xGBkSEjzMDr9Bnp9KsgRjOSFCISBuGTnk4yfcHmgBjKgDK2HA2+UgIJGB8x4OB+P5UxwysuXHzYVQeeSeB/n86VXh2glNrDAJyD2z2J7GnCQrOiNCWRlzHL8uNx4C4Jz6dfXPagCu0SSOwYEsflJAIC4HAHvyOn+NC2+4OIsYUAKpGCcYycnp/8AXqy7gnAcK5JLLg9enPGPyp8eEG7IySR0IB9/fpQBTkLpGFIwi43kkAZPJAOfU/r3qOOQOxCFSAm7O4HPHI+uD+lJdeXLIodiY9wXGcruI5AXOfTmpraGJWYJGAChCnG0cEf09c0ASW8ghUNIrPGWwqgHG7nOSOvUcVJvY72UApvOSSBIMnkYz064qRV8tI8AgK44PzLnqchRzzj86sMCwbMasJA7AIDuOwZJPGAcY4z349KAKM+CqKMkq24qRyxPJG4cf1qB3KfIv3cKxQDLHJ5AC8tyB09KvRLGVjZVYIRlvM4bJIxweccHH86JUIJcR5OSA4/gxjJ54PH5D9QCmkyvuCEKcbXVvlZcDBO1gDnBPanO0QiBdGkwc42lSGXoenP/ANemRwxlyQjMxZi0m1tx5A67ccADHpjpU0kMhQKkhCk5+YFm9COnTP5YoAyC8kkhZcqCxIQ5GOT1Pf8AX3q/5ksoiRnCRRl8qVJJYk85HXnpnpUph2LuK5LAZkAzgKRj5eucDnj3Ps/zFXIY/Lz0Vs9M56dc/hxQBXVQFIUjaFbkDgZB4xgetO3DySEkG4AcYOc/T1//AF0qOoZlAGGIwQO/rnoO/wClMkVCzrIo6Ljyjhxgckt0I5/+tQBGWcBmYB32Y2KNzgcYZiM7R05zwBis6HWdNkkNv9qRrkHyym4uSy9V3jgnGcDOeO9W75pI7SUwn5xE4HmZjC7l24BHJPX1HPHWuU0dNI1C3TTG09mu4w8013IcESRE4khljOVIx0brzjNAHZK7psA2xhgTukVmDAc4ACna3Pf0pizzl0VY2mYybI7dpAQ7dQFRc4UkA5PAzkmks38y1Rcl8ZRnJ3Mu1sZY54PHfnBq0EdSskUssMkRDRvHGDIrLjayFh3INAHPOJrq+Md3YpZOr4AUK8JdWIaMypkbhznOBn6VcgsI9rrcojSZOwqrMi4ORtdgfUZx6cVchgZpZJnVnknldpZmb55GzkloicIw55B5zUzqA43NwpzlMhSDjGQwzu55xxxQBSngLwPAIk5VRGzIcxlQQcgDnJJ/Os+OCOI52+WUQjchA8xj1Lc8ryfoPyrbd5fKIAxknbvK7sHnOQ3HOacbeLEbFfPZx84BwExzk7vx/wA9ADLt3ljjZFJ8pyGmPQBTg8kgbTg/Q+vSphFHuWWMAqWb5nAPylepP8QJP6/WtFIY5FcqDlRjkjbHjOAqZw5Pfd6YFOYRRqVZRg4GVU4JYZBBI4Yd8cD1oAorZmNoWUSeaA3lMGXylYkAkgng4Xn9KqS2ClCJpBIQCTtZwGYnBAwMcDHP9a6NBHHEEG4nIAOMopJyQMfXnpVaZM5ZlAKKT8ikq/rkgcHj360AccdNaO4U4cRHiNRiQgtyGYucLg9PTPNX2slVQSod+SoLKwLrnC7hyMgc9geOla6QgsrtkjBPzFdoOeOM5BxineWygl1T7xKhB8xLYJAx2yfbr9aAORnju2tmt41SMvKSsbNI0SOSwImUffHXBGRz1FFraXCIIGiiJTIZS37rvuaIsQcEH+Va8UxNxKvlj5nKx+Y6ICS/zsWdgBgj15A4rTEJMudqAgnO5ldSDn7u1j25oA5xLcKSAcDIZywbeoGAQpI5G70zx15p8lszmUx5YAhl3MEBJOCF289+/rW5cpEE3MCkm4rGTyCpBJyVBB+b/wCvSKiKnzJkuoZjuXrtDNjB96AOVWw3SyP5kqLtG6RiuCwAHyorE46DOO9VbnTNvLYLMpZMOpdzjPzEEheTjnBPYV1ciQHa0YDRlthVeDuzjGOwzjn9eahltYgFTy2HJcuSflIyPL2nqCR9KAPMLnRZCWuHtkLEqFHmAz7CSCW2sQVznGD061htpM8c88MKssdxsE0ZkfYroP8AWgE4BAwD3OPrXtY003KHaVjkAZ0cspwo45yf7+OOvzfjWS2kB3XcGMoV97oVO5z8x4HTJ/X8aAPLLK1lt52jmijEpKyFwPMIV8H50U47joP55rohFDcRPBHBGj+YD5bFniLo2dzKRktkZ6dK6ifRo/KRzFukVyrMiRGXaN2N7s/zDdgAY4H403+zoyFKrIiCJtwRFRvN752E5OcnOcEj65AOM1KyMaOMfKpD4dWIO75mCR4yFDHg478VXnsVhEDAFA6rJlsljxhojt6BgCc9OdpIPFdRLb/u5IvnMiKSrOWd0BOMtkZbJK1iXVrcApJOWkRFEAihDC4l3ZYFAw2hVYkntjjNAFOFBGfMjjWR8MoQsQEjJOzdhcLjIBGc59KqXnmOQ8b4MRVrnYS2wbcuDhcsQ3HGfUZFay2xCFcsZNieZIuEGS5xuUkZOMZ2jqOeap3MiiaWFowSRuc2yldxRQFV+OScj6nkZoA5u91NWVYztKM7ISqsXdGBZeQvygHscY7iuRuNQki81GZ/JyS0ZVmkJ2gKMKM45xk8cZOK3L6xlnMsYgELyODFNuZRFxjBI+U/UZ615nrEV/CXmhCgQrKk05Yq5CuysC5bqSDg44B+uADqIdft41azmkSKVYRKj+YFkCtghXEhG5cEcjIA6kVY/tW2SUSG6P2OSNVdUk3BnKbj93JA+U89MV876rJ4j+RbWeUzkmZhKyTeXakYjAlRSTETjK9QTgjGK5eTVdc09pIjOJGu4jHLDLEzxW8ohdn/AH7bQFJYEfUDnByAfYEmrWdxDNbq3nXEPlSC3llUKElJhQo5bB+TDH69s4ri5tVsW1Iaf9oEBU4d+ZT/ALJSNWzIPUqCMnn1PzSvjPWLa5tZSH+1rCLa1htpSIZ3lCiNpkyTFnJYF+OfeqI8YS6bqN0tzJOL1pVhuYpGEzRKhUtKkoBKKVKkBeoPfFAH0zdSItwVuLxJ0kJV4o9hBgjCsJAofETZABGd3cqBk1vaHfwojPBHNJL5p/dG5xEkanGEkVsOQQeOeRx7/G+o/EPUWlYLfWAmmnks7a2uZwkjQ8FZ4bZBl2ZUKkdcqWbFe9+D/EUM9lp88WowOl5blhFbIiyxMCwdLn5ikPQ4ywJC5IByKAPpLS9TSVWlErsY28r7IzqhQvyHw2Nwwc/jXo2kX7zBECKrnKt86qybWwpOWz0A6ZrxfQtQt3iSLfD8pDlgEJkJG/mQnJwpPPT0J4rudOvrZHkmXkxqJPMjcuhVwCeUJzjJBHYjB5FAHssE5k2oTGVA4V0JycYOSVx2/WppZ1WOZEwrPgIqqnJUEMQWOcZ9fevPbTxBECiGVFR1LueSIx2JIHHy4OPw9a1ItZhnYMHSURZCKgYOd3JY5Azxj8KAOigLxuN5ZhI2Msu3axQKQMcY3H6d6uTOXwjMFaNUCxjnJUjedwyM8evf61gR6izeUhbOS5XfhSGZiQp3fcAB744FQy37LtDHYxkMan73zdSMrnHIPPT60AdBLOmGwu7aOn99goAHPHWqElw6EkrjeFIcDIhwOQcdc+ozVKSZ3iIjBODyemCDhuvXBBH4cdc1Ct0NwywZdrFk53JsHOV657j6gigCw88e/ecEMVB+ZQQI8EuBnPzNkYxkVA9zHtY8FS5ZQDwhdiSMjryf169qzlvrUyGR2YIrERhUDb2bkDA5Ufl0pI54p0lh2EeaxbzCApGDx8v0oA6FGJQo5iYfI6EkAqdoIQEnnrQ6SBN8iiRcqWCDCohJX/gXP+PvWFC7oXYNHIoKqTKrtjAC5QAdeK2FuI1+WUiRNgyCz5Hyb1GFXpuxj0/OgDZijlxlgqOuNqFmBK4wpG0Yb5cdM9ecHNX44VkZZCqiQZBAYFSeg5J5I9KzGSGaFGXzBOUjeWz3tskA+VX8wnK8KOFz6mtW2ZTtWXL4A2oBtK47ZHDAc8+2TQAxbSSJ1UguGO8sBlSWdtwz3wmKumJc5XkKdp7YUcL/AOOY/OrGQ6hNij5GO4sxIGTn7vQgk/lVe1jWLILkhyxzhiBycckemKAJli53qONygZ47Dpnr+HrVyZFEo2EMqLgnoCxGT1HZiR+FVt6qoXeQw3MhP3Qd5IXABzxinSE9SQN6khFyRkDDMMdBuyfxoArOCGYg4bdjPXdnBABHT5SKU8jai8kiUj12fKy5PuP1qNZOQEGUMgwc+nytyf8AaB/KrKswfay4JbC4IbKHljke5P8AhQBd8uF7dWVgGOeMY5Yk7enb/PtVSFjG3zKMHG3HK88jOOQevB7/AFqU7FIA4j5bcCANwPA/ImpGIOPLB8sgFmAP3sfN7nBzQBH5WG+YZXAJ5BwAME0sqKADEc55zyPr94VHvVeS45RhknBOSeCD0ppuVIChgflwFwR04IycAc57/SgB8DbfMDjJJAyWHoOQc88Y/KnzOUbABPTauD0PJ+Y8dzVVWUtubhDnAUhipztPTOeQT+NTCQyIclWwcIc4JXPGQx+XHPp9KALW1Ml9mB5ZGAynLHnBw34VFECFDhSeufmUHjI6FqY+0K7JlQgUk56Z4GQDzznoO1Z8k8kKkBssCSc8DHbk8dMd6AL8lyQyuicgHgkAED5d3PXGP0qGYFXjlTy5WC+YUd2BPUAFByvc/hXPz6guIjiSRnkdFVCCAEPzk4PH9SeOasWdwtywd9wYsAp+bcV6AEevH1oA2rQOsrSOicMG2odhG/DlQXI4wf8AIrqrTU4IHJkZ8Rj5InwVGVyG+Vf7zZPJ/pXNJKoYrNGxOCdzEZAUlQT68Y96qPcqrYA8xnzgYI46AZx12gd/xoA0bry7lnnLKHlZir7WCqoyADnOCQq8H196zhFDFmNo5ZDtJwp2hTnqMkdcZA+nFRiWSbCLGVkXdw2PKAGCd+Tgn6Z6ikjnc9WLbSJSdpPJAO0gDhMEEegPNACpEyqzbZGb5CRlflAyfXn5T0/DFIqqCWXbjJXDDDEn5uemeOMjPYVbS4LYUOhaTJ69Pm+7npkdME0sioIy5USMiEAqVzvy2DjOSenqO1AGA80nmOZCWQOPKCKjBX4yCckjnHX1HtWysiNFuIy5IXIIwPQAdsADPauf8iZXLlpAjDcu1SMv0w+f/wBVXbcTFjJIpUlPL4BEfUMHxng4469c9qANcK5PDyLkZYF02keijOVXA7+lBj3ZVW6qAW5+Qgk5PqSf5flH5eQGDF3+XnOAeOepGP8A69W4gF+Xb6sMnqDyTnJHrQAt5eTXFrDbyBU8sFAyLnzNg4YkHjOB+vtUCSKFUA7tw4BBznndkbemc/lU7CNz0I2g9FJDOcg9vp+Q9aaqMke5kGMkZyp5JzgDOen170AZ1xHHHIszllcLkNnAAJKgnB6Zz9MZoSQtgYJc5y2CRiPLBs9sjA/CrMlv50UhZWbAZQCNuMEFfvDkZJqCQGKHdGAigKqr6sw2yDOfUdfwBoAqqZtm7KFwzYcyFcRMdxBQnj8qinuIEtCxLCXeNqB1GQASSHBzj64OeKiutgjaR1YEEhTkgPgHjB9sf41yWqam/lBIkLGMM2x1woHBVi6jOPr6H60AaU16ImGTu3bnjRpAwVmXgNzlc88kdwO1ZdxqkzhRsEkUjrGjIGiUSKMuMH74yAcng9ATWPZXDX88iSRxwuUHzLJ5iLhRllUHJOD06/SlZXb92kknybw+QUiQ7QNy7wMjp+PtQBYMaSTQlSzJJvadi3lrGxGUVVBG/LfzyTg029d4ZkgnVYS6jCyiJVlBAAYjf97jAI4/lUYcKbYP82VLNggqzDOG3A4H8PH6VW1Fnui5lyzSJh5uHDRplUjTPKkgdQAP50AZkiNHLIYVK+YNoaTAMgBJIYg4EWegz74q3pZupCMmNJJJGCgkNIccMCFOQuQOoANS2+nusbxzSExgRDYC0sgLcqwYD5zzj2x6VeXRJJ3QQq0VyqMFlaTy0CrkBiVbhiAOuDQBl3GrvFvhuGKMWACorhSysc7vl5HrWPcajktHIUjUElnQkjBYbQu0cg9CPfBxVm906aOM2s9pGjCdnSdZZHncjBO1n4CEEcEjg496wrrT5YYn80AjLGOMMhMjNtO75ScYI7470AWBrCx+dulVCeTJyh2g4CBiBz3/APr4robXXrc7Ct99ojaL5hGoOUPAjkZgMv146njpXg/iXUNQQQxQW2WNw4dGdVMiKM+YoYj5MA9AfumsBfF8mm3UFvcM8E8WyQx2xSaOV5hlTJ5bNubaQMdQeuMGgD6zXVlRXtYEBDfPJnMccaYDA7QDvJyRxip111JXB/eLG3QOFVQygbACjHOSDzz1r5l1b4j2WlaTPqdxJLAohkmuT+7M21NxcCMyZkb5TgKCfasD4f8Axf07xnAt1p11cXFtvmCq8MttLH5chjQNFKi5+bpgHhgelAH1Peaj58zmKRo0I2sFSVpGKgEhXK/cx3PHBxXJXupypJdIZ4gqxD7PskU7xz5ifKflweoOOvSsI6teeW8kJxEITI3mSIJMuPlVQWyq8cg8jPI5rjrvxIkcyvdQRSQY3SKkhkG8KeiDoMDnn+GgDqb3VtrLMsjf6pVmiBLlCfvqpTIUkYI9Ce1c2dcuYtQ8+IplQYbXzMO+Nu4tNEZAS2eA36ccYdzMtxEz2AkbZKszC2AVZIXG5SysfkxkjBORt7VDprXDkSSQSbobhxJI0WWS22/KgJOHGQeRnpQB7HoN6sq/MglluiXIBDjOMtyudoD56/T3rokF/JEl0ix/ZY7gJ5Tj5SAxDFMHIYnp6V5Xp15dLOPsoM32cmYCNDGqxn7w+UDcFBPX1r0zR4rm5VoFLyJEgnJLnaXK78DkZOeMde1AHpGmzMY4omUiVm5MrKCVHPyqOXXAAyB2966yNmZcnbtAXCjAAViScKcYA4/75xXM6JEkqJJcL5UhjVQ8R3yAqCDxIfkU4OQK6GN/m8kIoZifnbI+UcAk4wenrQBOXBwWQlhgBTzxk4HHWq843yDLCNtjvtBQHC8YXcwySPTnirEQYB42UGUOY1KgHcVI5yPujn1xx1pk9oss6hgqlNuSxLPt537SikL1PHBoAr+UzlZIyZsrja5GcAZPJI56fnkZpI4jKcIU3jl4S7E478KPlOfy7itW2gXB8sMAvKhwwJI+8OcY4x7VdWAuRLkIX+WMKiLu6dGyCO3Ud6AOeOn+a8p2ExGIRhACPKGRuG4cszEAjvT4rPyUAYMjA7VDqSCM44LcDj1roIkZSQUm2nIaRRvUgdCNgOTnPTNRXMTAkhipVlbO1mO0ngkMMflQBUaCNDg529GOQfmzyPl68Hr71FKqR7BksWbACEAAA/L5i9T2ycVbZWUeWcySTfP90cggDdxwOnHuKieBnX5iFkX+IcHZkkAknk0AU5mWLi4iLuyCMBFRgQ3WQESdB6Hn27VYfC+S0aHB+XGOdo24LY6Hk1SkURGRvmZgA6hiS2XxuX8D/Lg04TKQuZHXJyWUEBQMD7uOBkUAacRuPNCkqEcnKnBI4G4Eg/K2O3HWmXDIJNixgKGCt87fOTj+6MDkj/IpiTLCTuYspZ/m4cvkE7gVzwc8fWoVkU5YY2M6YYnaVxkHO7BHDDmgDQilgceVuCFZN6qSCwULgcnryo+lU55pNqAOvEqIqkjOFGMj8OfxNUZVCExBVdy25ZAG4xyAxxz09+tOR13I10gKqQAwDAAAYLAjkHINAFW4vdqXCw8PGNzkEBQVUnls4Axk9R0r8xP24f2sdC+Anga+uZri3XV9Sinj0tGmbzpbnaxM8USglkKk4JGDuyCa+zvi/wDEGD4X+F9a8S31xEtjY6ff3JkCksxhVyiqgBEjbOg64Ocen8P37fv7Vuu/tCfFLWoX1eaPwvayvHo0cLLHG0EbFWkEcWWJAAzjbyOM0AfPvx3/AGm/G3xE+JPiDWNTHm2NxdXINpOqy3Nnp92UXy/Og2TCJdhwjNt4PU1843upjUJbiSa2hsbRZFuLQwwRwOyzAkrOy7vlZCdiBiyhgTwMmjqFtBcarHBbQyyTJFFD5ymUtdqygLLc7gQ0JU7h1K5w2DU9xoV7FcrYmTekSRX0bzOrWDFFWAiSdSVz5A2Ku7cDHkgZzQBf06W4ayaHSLW5mhkkjMyXDgBD5zB0hL7QP3IDAnI6DJNZmr3/AIjjlit7e3UWUcrLNOViuZmjZgjfaif9XP5LRscfLgkZzxXU6Rqc+kBLCAyXttKFhmxCGa3E8pP7o4+bbEUzjn16cWbrw+yyXlrczqi3ERvoYbicRSNNLcQ7YmMDNvTYg6kAjp2oA4mWK0tVeO4vrdxuPliP/UwpDbp9smPG0ODkjOMlExnmmHVLG1tr6CK6e6eSa38lVVrkyWs2VjlS3DBRcZ/iA5xmtbXPDoAsb66hsU2u8d/BaqdinCQRiVkCmMMpQs3zKCTlic1nTwWsF+lw6wWwmVAs0KtNBHBAVbYw27kmBeIZxgseCeTQBLYSQT30OliwIuUs3nnedpIHkmIyluYVGFKqDjoOPz0NMbTLhvLlE1y0h+220qmSNxZQgxtp8ksbZdTKcqvYccVi6VcykzGArFq7NLIbuS3c3iLdM0ERk3n7kYBX1JPA71q6Cnl6ml1Pe26wSafLC8MZCzxXDOdiMSOHMoIKAfKfvEUAV9XstcTVX8+3j1C0u44rQxuftE+nQuonCTRxEm1wpGB1IyDzxW/osg0W2vLIXS5vbu4jEcJFu8C/ZVeJrSBgSoJYgrjbxkkEVzN1r2rC7aW6tFm826GwTxvFughtFjEd2gYgKDhU3YJxx7cdq/iGZJpLhLe7sZ0iAktxDH5MAtlLCW1k3boiynbggIQBgkYNAFjWdVi0TxEsenywNHcypBOYZ3kuA8EbJLFFcSoNs0l0JGfOEByMjg1u3GpRapc2VnemdbH7ALm31CNCzWRgVXmmc4zj7QxCrjAU9R1rzjRDaTJPM2mXN7JAk14l/KPvaig+Sbk4lcFn3RpuGTk4rqNKWaVUTTd0s7zSW6i8dmt2tLhDKLeCKRVMY+QqrAMxK/dzxQB09l4juvCN7ZW0dxDcC4UWiHycJaM8alp22KyzpIh3bQMKG+Vq0daCTtbC6sluoHefyLSKdo7TUtRiP2u+fzEYmNhbSRhWX+784Vsiu+svhfe6pdReINM8qzv/AOznS9V5TPBaXEbeUsVv5sSK7NaoFZiQ4LdN2RXB67HbWENxb7LrRtYtLa9g01JZFhEdzcuWu5IUuHy5cMybuHOxgQHBAAMS9ltbEw3Ed4RexRSQ3lrDMlx5IunAmaeUhVlVFkkUspJOzI61zC6vqVq9rFamAyPHKAsSgx+RIxmknmZslWy2EAzjIAz1rymRtS0+7vVluPtKrmBpQ5kS4idiJlSQ9WM2SrE8g9u1nS9eura9/syCF3muI5oHWUAjykKLK4kkP7sgIdpHy/KOe9AHu1v4oubeeMSBpbuTFu8JAQxW7qgvYLm4MmJLh44UUHsZCN2c1han4mbTGMtkUW9jRP8ARnhLK9tKRJvR5QCJMAZIJ/ka4i/abT7ma+juriaLzPOtPMdJGe0L7o7gyRMVk2qVByQzdcc1zWsXWp3Vx9vmkea6m2GGUoywx7zyGVV4UnOB2/kAemXWsxa19mvZJJYVhd2uJJYGaKL7rMWKqSydOSD25ou9YsracLcXEMSyxq9tKtutx5scY8tJI1UZaF5F+cdec4xyeAXUr9bcyYwr2zWsxjXyYuMCZ2XJD7U2/PgA5wOeKxbm9tYbVzqj3lwtvDElnPAY2ZG83zHCkHiEAjdnGc/LkigD0c69E9rGV/dXgkMlzbwP5SeXwoktsnECFPmIJA4+XPFNk1r7C1pJbyxRxRszvcT4f7VbypumJ2AsArvgkgc9Oa4SSeTyVZri3j+1CJ1eEBxEiqCCe5Y90PAIx3rV0uaCe5+xz3cN9HJDLCuEjYwpI5kmjkEYIikOA4zgDdt+8MAA6e41PfZtZLdM6gvcIsA3lJJnlDSGZpDtjSGVsLgdSAOorBhuGMySRzSbIRO6yOdsgjcYLIwHzADB6c7uATmo7rT5UeSCNWEzR71ltLgrbm1c5VZywxHIEYBl+8D2xXMXNxcWknlRqYVSO4heeMNOJCqAqijqzBeeBj8uAD0q6klubS1ZJZBiOSRbe4nC/aY5FVnYFOv70lxnnnuahg8QjTHjjac3CFGa6kV5V8sADLETKrSBiF2kjOeQBXAW2tFdOaB7gQJIW8sgFpmwduxTImUJIOQOACe1QSTRSWUckzvJP5bIsUh5e3D8tO3TKpjHP86APsj4P/F68ttXsrO41GSSzvQ5gjuHYLG8Y2FomYkl9wI5AyDniv06+GHxsi8M3umalBqaQahAI7eK2jJlWOV2DOJJF/1Yb5jyRzxxX4K6RfXFjNbT2BZoVkEZlWPzZEj+8QhXmMFh1HP619qfCzxxBHp27V5BbJOI/JV3Mk8c6uyxyyOiFmlxggds5PHUA/r8/ZS/bc+13OleH9a1WG8tCI0M7gyXQnnVUWGQ7uVHXPT3r9mNB1nTPEOnpLZ3PnxzRJKpX7zHaC20ke/459MGv4UPgR8TNQ0LxJYSjUrhUlmiMMiFT58cbld6soOHxjI9c4r+qD9jD46WviPQbLT5743F5FAC0lw58xAoCkBSOuOuPy64AP0wFqcI6wK0m3yn3P8AMIwCQcf3uo+pPalkhXyw5JikXarIduFAxgrj+LgcnHX60+1m+1RGYuPMlXKEYABPXp07fnSFWJy5+UFBz/FtIHQ89qAM8M4JIJIxk5GTxwOBwCRjP0NT24yC8zqiv/eJGCDxk9z0/Wp1+aTd8wVSUHK4ZGzl+vYn9KY8cUcjbgzqOV3AkEEnjp6Y/DmgCtIhS4VxNGuQSp6knoI/l6A+vA55xUhO99zyFN/D4PTPJ6ehqFnhizMoRlf5c7hleeoAyRxnP09qoyXq+YFjw4fKsRkhPm5bOPSgDQ8yCKfaWDGMYjWNyFkB6uwPcYGR14p0twERtu91VlVVJVNhZ85JVslcHv6nvwec3KZpJfutDyinP71SM8ZHOf8APArUjuI5IUKqTIATKMEeYG5GAR1A/l9aAElka5DJL+9AcOv+xsx8uPoRx7VfWcsmGVFKgL/D04Azxx1P41UhgfIIYjd1H15H44/lWhHGTbzho1Mh2hJcejE+nJxjj+dAFmM7wc/MV4wOMAepOMnrWll5kQKNka43OQCgB7llBGOP/rVioMI74YSlfkwMRHHQnIHX/wDVUyXBCFyJcONo2n5cgcgQ56ZHX8aAHrLKty3lgxJGmxVJO1pSSXuAQcYIzjvmtK0kYTwvI4eNCN0QyUfn+IDqeOeD9azVA2ruzKznHzZHHAGT+GKc63EO0lGUxncNgJyuSeo74/QdKANK7cM0hiiVASQDjueMYA459+/rxWPObmeOaMOExhWMpEgZjjAULt29v8atCWd94TKISGKlCSBj++AcnOeAc89OtVZGBO7y3IMmwlc8jjLcDoPf0oARJAQ4VmXAUglBycAOi56cZ9ueKc8oAcBMqgGTx1PYBucc8kZqAttUhFDRhsM4PQ8Z4PJ5x2zWZJdmNvLcsW+ZI5Gy2/g8sqA4IBHXsKAOisJ1ileV5Sdq7BtIA2kc/KTk9vaqN4yh/teTJ5UrNEjnPnvjiIHdznB/Pk1nQXk7M5kSJGDLtPQEDGCAB6j9fXrcnlMpVRGjKCJEAYgQkcllwOT/AFoAtW12EtxA42xiWSbYOryHG3bgcLxV8nNok5cBnJBiyfkHbvgc8VzruF2bTnsTjAyOO/b/ABqE6iqqFYkeWSdvJ5yc/d/z6igDSnvFV+W39sPyBg+wOP8APeoIL0rNMV3xRYVUL4wyvkKcZz1/EY55rHnvY5M5VPlIHfOSOOcnr7elEc4kk3O42ZZT2AIADEtj+IH5fpzQBumRQdr/ADACNTvJcH5uZCD6YH/fVKkkKggAyI2GUL+7KxjI8vAGQvqetZqzbypOSjHBkzwOeeD9KexidmDSOj7vMj8voeMeWenoetAF2K9GPkQou8nY2RsxnJiJHUfyNTxSZ4YfLHGSVOCWdiSF4PLYyOKzoQGmZWZyGEn2dW6x55y23OTxUsgfyQYSQBIP3hGd2VDYORxwO9AEksEoZZYZHRmXYVYZ455yAfb/ADxU0LSCPaGDbW2knI2k8jryRzUKzNjdvkI5CHcvPtknp0qZZCikYGXQyL8w+YjGQDng9PzoAsbt7x/O6BR8uTwowCd3Hzc0+S4W25mlSJNyK7E7sI5+VgFJ3dT09aoyTE7GI3E53KCCR05OOfX8qmWaFyPPVHA3eWJVX5NmPL3ENzkY/GgC7JsjEswcjPMic5frynoeB6detMSYPA6FsJIfkCZyp453N06+3Sooi0ryRS5djghx90BunHryOv8A+tF+7KodDsIMm07g3K8pjoOnpigCWRWVmVZMKjQMzNzKGOMR5C4Y4Hb8+KdDGSJlO1AclWyF24PI479fyqLydiwkybtsjFiCTuCf6ts9yeKmiETFUO5Qw5Zxxjrye/egAMXmIpV5UaYsSQCNpXqu31GemM1K8GDEzNuJVnBUYyRnOAf89ag89EDKXk3rNIwIO5S5I/eAoDhD+FWYJ/NLKwO1VQpwfut9/H+HX60APjSV3jeVlLpnaQdoXbwgaKMY5XPr1/LXWMZw3lkZKgYYsWHbbjPb86qu8R8pl8pWXGFGfn98gYJ9efzpTI27YQwQOTvA/eYzydwoAfNtAwIwRkgsxSQ5AORhzxwPSscm2Xf825WGYmyf9Zxxj1z/ACq3MDksHyQ+SuGOBxkjK4rPeNGmgGIwuzdjBAAyeeR7+54oAAu51zIqlADKDgGTdjleOBmrYQ+ZtJAQsFy3UqD1wOxqNzEpxwyo8aCQcCRVwD9MAH/OaVWQcKTxngkknvjpxn+tADZrdN0mC2wHk56x4xkA89jxUXkQlg/msIkwF5/eyBzlj83YGp3Z2T5gDsO5d/ZepjcZ5Iz9OarDdJL5bxrsUhYUQ/MvPy7jkA8fX7tAF9W3MS2VAYqp6gj1yB3wKZM5VzuVT0J25GAeMkYznB71OIvLjRWVlj3lgUALY5HJPXt+X5wSFXfI+Zc7S6/M+3JwSO6nj86AGxSxrHho284yBTKRhWiP3ApPAbP51aacc4bEh6Zzt69jnjjNVRGN4GBtTGZHOcEgiP5BxyOn0HSnlA3yPjd2bAwT6nHegC9I7PDuMilkPzg5yEGSPuj3H0xzTI7g72WMAgIpGe7HHAJ+h/Q9KrqxWIr92ZSQWTO11IzuOe3I/LpU0CBmJlkUNtwMZOSOoJ/Pv/jQASKscUsj9XycEE7RnpwOmM1mNcnaDGqLtBwd24OABjkZ61qG3eQyqkiNycr97juRkYxg+tYN/LFYJkOWBCqyxxk8A4I4PHGeP8aALoucSIqYIkKlhgKSxwWKjIwM+vX0rXjnhG90MmRxIvHJyc7QT0yP1rloJI7pYLiNRtDlUIJ24Gc+ap5LgHrj/wCvsiRQwMabF6EHJB45JPrQBrs6KrPuY7m3AgBsMV2kEAZPIOelZMs7bg2Bgk45BBxyQcZpGmUAKgZWxlyOVIHOOecc/h71VfzPmMaF3H3UQhdxIyADIRge/wBaALMVyHdkwr4IJA3DYM8jJGD26HvVi4WJkO1Tgnrk/IewGT14H/181jwuY5TGoAdMB84JYthmGVJyAcjJPuK0HmwFAVmD5BAOCM4HXPB5PPtQBT83CmNVQsxYKSG3HGcsQBwfrge+KhjaZed+UyMq/wAx2nrjB64zjtkUkkcbSBosBwzLMwkYuwwSq9cbvWpvKCxhwfmxgDBIA7qeOvB9gaALMJBO5RsBI+YtkjtkgnPHPbtUy4IdAAF53Dgl8dwc+w461LFFCgjlkXaVAUqecnsTjqMke5/SnXSxsitDEEcYLONwB6EkBhkDj/6/FAGbcQgphVVSATkqNwOONvvkA/gDWOYprWJraQHYJBPCcZmBcfOGxwQcn257dT0BZAhJIJB5Bzx6A/57+1MCK/zup3IGwAWGSyt6jnbu746d6AMa1tDGWZ0dxKS43kjaTyRg9a3kik3ow2lDG+3AGSQrAk+vJ/zxUgVhtCKoJQgs4APIOSozwfT3qaNFVS8u4M4KxhccBeSRg+360AZ8ilopzHGXlCsLT+FeR84cD72cHHOfWkSz3gDcTKVQ4ZtsIckbgAc5wc8ZGcflqKmFJVgRjAyDuwR8xX3AJ/KlZFOwcJlkyADtILD52x0YdfTj6UAco9kGaS3GOWBZiBySM4H+z0/P0642oafC8MyyIVONwJBCsUDYO4nJUHGevBrvbiJBJIEATbjLuBne3CDj3x+Vc7fR7ponjG7ykkKJLl0UKDuZlAO4dcDPNAHjmpaQkjbSrOsW0CJThcqwdwqgZA255PH1zWPaeH0ikkl+WRIWVkjlUN/rSBlVH3iDjg+nNeqtpsZllc3SLJNLEqQ7CWMaOGkaR8fLuUlVXnrzRaaNG8cdyuQ8YbeflJb95kNt74GO2eKAPL9V0GL7FdRPCySMEaIqhlVfM4DZK8LllyvQ9+leZanot39ssbpti28BMRto4hFLKU/1fmFQMxs+AevGTX1NLYYj2kCZzburGXcu9jkqAu3Bxkcd64jUdEXzYvtAC3JEhCRqNkYTLLu4xjA/H+YB45M0MMKNJiOS3iDLOsbNGY5XKgbyflwcjOBjrmvOtUu7uN5ifMeNA77X/dApN+62xInC4JzhfvZ5xXsHiWxiEc1mm6SZothnIKwpCCzEORxxnp7V5Tqb4mtMI6rJEkE7upkwjXSIjxoTtGQSQM54HGaAJbG/lhgt41huJUgBaRwWMoZuQHYtjyBwCc4AzzW5J40XWLa2giGwQ27OsZVmaaTyYWCIEHLlInI/3e3fJ1C0hEUNtpMknkz26x73WSJprZASySHPMjPuU+x7VlWuivEbXA2RxuIVUfumKeWyI0ciklzhjyccjkigCeA3t4JpQ00dtAqmS5DFZFR2+edlUnDgbt2cDGOvfRR2umVntIyu2OJ9znyY4IwJJIvl5E7MoJPq3BPfV1q+04aM0VgkK/aBDZyyMnks0AbaITk4eQvn5veuYe/S3IjhcxrM7kHDBGOwIXmD4O8MTt4wSPSgDZ0ZrZZWFpDLZiR5TIrTNuAbIaSNWGTgEkAjnFbsUlrFB9maSTzFkS6CbEkeWLf8ygq/y4BJ56DrzWPDDDe7DFGSzzQpFIjNztOZT5gHy/Q8c8HGKuG0mtJI/MSN2BeOCRSuUgxuKSYJMhPbPcigDXWRYrYhIdkUvllAF/fBi3GN2MKTnnOAOpHWvN/FN+LCOYCFWt5GllJeJ820+NyKrgZKk4zjpur1ZzClqLyVnnBR4WcKTt2JlQBjlMgYwD068157rumyarC0d3IqqyedHL5jRkLJzEWGMea3AbPAA5oA4Pw7rUmqWIWZ7aCae/UGCfaxKwIW84qOYIw4GeucZwetdTaa9HBNFNHHAskN20BuJ482ixr1VYkO0uT07+3rzVj4fTS5Z5riSeOWacxQyL5TliQA0eeQEIA5rQXTZZNsUzvPDJO7mzAChnA3LIPLUkDg8nA4/IA7b/hOblxGsunW04N2yKU3GR0kA+6pUCJ1GCuCRgECs68lmuFdlE259z+WMIsoAyjuQegOB6n9Kba2qW628906wwrIVby9jGOReLUbiclwBk49ea3oGh+1yRyPbTm5hLRLs2BYdvJTH+skz29uaAPOLyya5m86eORpWRA+1z8pUbdp+brxz9aK0727njuZE/0ZgpADKoIYAYyCD6g/lRQBwGo28kxu4ZNrGdFeCMHG5gcoruv3yCDn/CubutEvJbnT7NpowryB5XUCMIARvQyKeinI56/y9Uk05E8thG9zIAriTIIKyKCNmOhHT8KddWA+zszSRq5QhsjDRPkFFyR8zEEZxwc/kAeV3nhq5j1MnfCRBE0pdSWHysSBJtYqeMYHUd+4q6kunEQs9tJJdxRbWIO4nO4HyUH3FwST6kCu5NisZjV2Wd5EJdAwLSEcyI+DlRiuals7VLx5o1BWa5dWt87Ps6qmAFcfxE4OPagBLJHKLOlwmYN0cKsmdobkpgjg8njtitqOITRtMrrvVRLG5IYrNGvzAAHk7hwOvOKqjzFVzaRJsh2Yj2bizkfvW4+8MdT7802FoTLPL5qeXPECsMTjmeNSWMa7sqAc5PegAF2qxLdNIsk1rzcuVO1A4wY/KPU4PYGpdY1ie4jtpkt2v1d4ltovKKlMAfKsUZAZgAfvDkcck1jXlst49vvBSUMjPEjbIpWGSrzMv3+3TPPHerM8UtwiWaLJbGOVmY26SSKQqYV1VwDE2cYKkgE80AbOkXyzyZWPdcJKYzGX8kQSsfni2Mf3MgXqDwe2e/WP5UUcksjgTlol8yKQ7UdDuWJgTjfnAJ9R1ritNtUt1BnInw4aWZWb7WyAfKJmYDMgOQD+Z9N4PDaI97JgQRgSwpcyRkOeMLIFfJOcduv4UAdh9iJSJZb0wecv75TGjCSJxn5pVzjDccn6dK5gRBbhhLcrGEPlJFtWVyockFNwxnGOBzVOHWlvr+KKWDy5Jo1mNu8pDNBjCeTztMZBz1zgcjNbaT2zMbMhisRZxOYd6rvIOJZFUspGABjnv06gGc0MGFkQlhbS7WYE+exlO5SUUfMvUYPAwBxUmqxstvA0CwRrMuZoOrOEyFeU5/dMcnIOORxU0UkYkulSQGRUCowT5DyCxB+9kDPGMjPSqUzo924USETExLCmN8zgBiVVsMSQMkdscgUAc5oekix1EahBJ+8Aa3JIUwtIxZ8KxHB5b+IdODXqdvKYgqyFGmk+YmR2eQxtjftAdgED5IOccetceL2J1baTEyeXDFGkQjQ7eC8m4Y37h94evtVycG3BkkljM0i5baZEjiBI3JG7Dkkdug9OlAGhryrayYnnecFoZoZW2H96q/L5ZwdvHUE9s4rOXxZcwQyu1uT5KLG8yxrIWKjOQEf5WPAJ9xWBq9i+oT+SskgiMMcySPIxZBGvCIBwp69eT/Oi9s0KwytMqfKoJYuI3BOT54xjI2gepJoA67SNblvblbqZykLRsJ4myBhTk8ZO5zk5I7gZrW1DV/MYC1LBAy+RIzkyIhYBUWM/fUD/APX1rh/7QMUdzHEYhcy7ZY1dCFcIAVaNjwqeoJ5+prDbVJYg1y1zvMh/0ghSrW8nQGDeoCxlhyPx4oA9amuY5LO4Z9RhdgyvDBwkhYfeZFwCRndn0xVA65aZQiX7TIAkIgE3leXCrDdIGyM7sHAz0BxXl9v4oE17bxpb3FzGHUyzMFFvKUPzRlsAIhJ5wecHNatzaahbzEpZt9nciZXhjCJErZdY42J+dAT6c5PSgD0a+1O4v7horRntbVUV3gMittijUFlLoOp/XrU2m3tx+4VfIKySrId7sJQhxwobB2ZHbpXnNvrTEJ9ozDPL8mwDBAGQDIq9VK/Uf17PRp/ubk3BnJDywiTaxzsAZT+7Tbng460AerafLLJdWtwUTEThkidlO8ROCGCMvQjOee35/QUnjzSE0li8ii6ERKQIojPmBSNm4cDkY+hFfONpPDCcmNNwwGaPiMArx5Ofu9Tn8DUiywwgfvWkB3bxHteQ8nAYEngZ6jrigDv9W8Y/25YWFlHpjWy214l29xKheRzHuMkcjMdrRM4XGM8HmsmO8kZH2iQkk5KghN/3228/KecfQd65hbpiojLEKQSpG7eqKc4II4PTr1zTJNZVI1CySL5uUVmIAjwQC5wR1H8qAN65lW4WMtGA5RgxDLllBOC4JB38cf3e9T20iKojVWiA2ZOMOyHOSVB5fOc46471zBv40wfMEmX2o6gnIGCWBXtyD7YrTj1RhLFbBGlWePzoX24DAAhlLAccAnH5UAdrbTwQNtkDM0ikO+1mChjhT8oORkdunQ1ekliV32KjbCipLg+YplwSxUcsoOfYVyNvKYhJGXMIdVP71ZD6nAZl9v8APNadpdpNM0bOiqY8xsAfMfghifYgHHpnHWgDogr8eUySRq2MowDFjyzE915HGfaq08txFcI0bqyeXhvKAVlxnG9WIJHTkCsOS/ER2pIjKuAQvG0ZAwVP3m5544x9Kle+DKAHhfcg+VlkRgCc5DKpOML34/CgDqWvV8vfNNHG6HJCtuO0hc7iM4OBz71XTVCbWYIN5kkQo7Op2xKRgjPUHnvnvXJXN2J1KBgBDlsufk2sP3iSRgcqTnHPOKs2s9ssCSLsjUJ8gSJxEWzkKFXO0ep//VQBttqSRxSl3bn50KbWAORkAc89OuPvVQsvEptPtc9xZx308qG1S7uAii3QggREuwCktkhkHbn0rlNR1GeJC4hiQIUBUAgEZyWB6g5x/Oq1nrk1zuLw28aI6CRSybXyBgNG7DeOnIB98dKAPRNIv5YLVBIdzEySnBlYPvORHGzJgqMjB6EDgmrM/iNbJPNnfYHbIG3MhGRhdijO0Z69PU1x0WoXECvDhHLuJI4lJxAG7o2MFOnAPQfniapLeCZZEmRJSsgEbqsiyRyADy33fKikjIOR+fFAHr9n4mt7/aoD27RrjEiSDJyMM5K4KHGVx+tai6xGZNgdpJSxCFH+RlGOhA+VeR17+9eJaTqF1GIptRS2knRgs3lLMyRW4LMVEaDMspz2HGPl712RudNUxS2s6yWwtFmKoTGsUjFQ0A8zBCbsfeGc59RQB6rHqQ2EMpLjIPIJGP4QFHzYA7etTRXXKsAGBz8hcE/McZYc4I9+a870/WRMFcXCs53OpTa69xwB94jvjP1xXSx3Mq7ZY5Y2mmyTlGUgDI5THyEZ78fgKALGtxTzSwSIjXVtEjRzQRkDdv5EsuF3YXtsJPOKvWBmtrFYpnJ8wF8MwDR84wGkb5VCquMnv0z0xFvywdXZZAh5lV2CbiM7QIznIIOSfWrVvcNOwy2+I4IQhuQAdwDAcDHIzg/WgDeikQADcZNzj5pfnVccqoA4B9Tx9a0yxlhD4BBBfAKgEjjap4+XAxz61jRzKC8Jiynl+YAQy7gCAqgkDoCcn/J0A4VFVQRGFBxjhAeTuPTkngcnigCqwVI5VO5TtAO8grhs/MoHVuT71GqArGFBGwOMyncroy7STjOOO319quTOu1S4L4KqqYOTu6cEeh/DvTEAAMbqCAxYt6bsfu9voOPz/IAplLYIomjEgYr8iHywrK3d2IDDp0PekW2QXLSKoAICYIIOF6DBGSevt6VZvLNJ1jRIsjzEywLKwJJwcL1Gcc9qvlQg2tt+QBenzYC5B69ef1NAFaY7oCTH86p8gAKh2A2kDI6Bep7evrjclmKoQdql8Enr6eo5rR1CSERqJZmij+7kkEhmzsBAPyr659KijijMal5mUbAyuox5jK2SoOPukDpQA2BmcqNyrjIdZWUKqqflON3U8fnyK08HyPvkjOXYkHZyTwe4yPwxVYRwSB3RUdyxc4Vl+UDAzkDPTsee1WIzHIAqxOAygEcrHxx1buW/PigB6yMQqQMmeCWY8v8AUnvyOuKkEz8suwrGxBCZJLk8j3Gcfl1qUR+Vt2YwwwyKq/KPqxHUHPtge1RNkMfLRkCE5kYKN7nou0dMYH5UANRsrJuZg7OzMpBymeARjqOT/WoQQCWcAMB3PJXpkDrjihpC5J3qrFDuAGTu5xgrxg5/CoC6tHGFdFkUfflIzIxyCgz1xmgCZrkeYUjl2vsU7djhQpPP7zbtJ5HGcjFQvqEaKyq/lyA7Q4YbWH3gAR16j8qZKDhXILgEkgLtUEEg53AFhj6jisacYLIqK6jLHKNxuHOBj73P04oAsXOqOAimQhtwyrZzhzw3+7jmrhuRgKXDR7VJIYbVkPUYznPPp/FXMTzJHcwxRMC8o5hn2lmORgIxOSCM4APGDxSzXUdrKglQwq7qgjVZJAZuSGIAJUHHJPAwfxAO5jbzEVGeHzNqsAGCucgnALdSAQeOnepN37uSMO3yjcSWBY7uMAjqf6/jXLpcGGNZhLBuJL+UXXzIUbAPc7gcds+9Wre7E020ZOUD58xVCA+zNnPB/wAKAN+NPlVhknDA9+Cehx/nimbvKYgkNGpDEHhlwTween+NU2l8pXeJpCeF2qdwOPvHIBwCAODTdzAoSrSEpuO4gA7uokBPzAH0z/gAXJ3EkaEORksY+c+YvUDg8dO/oa4zUtUaOaW2a7ezt4oRcXNwqB5YxJmOKO3Vh/rGb+I/KK6gw4QEggZbecghMrwFGeRgjGBXHa7o76gkclvLNHeQqApjB2SxBiTFKpXaylsEZOQegPWgCfQtWmnne0ubiS7gjiW4tbuTaZwNxURTiIkGQNwSK7fzY0JyWxNHsZlYEqWB+aPafkbA5zXG6LoV3G7z3E5lvJ0jhcRxkJbJESUVY8AlORzjk5PI67juNxjTYzxSBJERwW3k43lc8A554474oA1D9nIjQHmMBQ7MRkLyCzMQC3J+vpSLIjDG8M6vhR2G0nkEnGMH/JrOljAR0lJIDFmGSCMYwQeCQfUcc0isEEjbf3cKKSwUkkEEjnHJ6Z9O9AGwhfzME4PLKp5yD3z+dTRrE7BScZb5yQeFHGcdxkLWPaagzs2YTtUAiRmB4PXjPy8etWftSvJtSRVJyFyrYOBnqBjH4mgDfSUtHsJBA4VwTzg9cDocU5AD8zgMQMoNwGxgMktyCwP9frWO1zsAc7RlBkKc9eASAe/X33UxLkNIgA3MwzkSKGAPQGMvkYGO349KANlpA0ZG4Eh8leM8EBjjHris2YtLLhUUICCQw57Zwf1+tQSSKs7hcrKRyzHCtu6BQcbj6gc+2Kom6limMcjqhOeCyljgZOAD6/nQBtCNFKNgc4X5RgcYHPoOmemcUFgkgRciTcQowhVlzx85OBz9P6VRW7HkgBw6yMMuM7hzj7pGT6dKlXcjhtvmK/AYnBTA4b5sH2oAsvCFO5wS65ZcAcluSMK2OCR+HrUYR3bc5eNFzgA8ZbJPPY9OM96iEpQ7S4dt+OcAAHgZ3Dnn+dPe6QkLvAVWAdSQAG6n5e/4A5xQBLOiR/MpJkYZCFgx5GR8y8DnHf61lHUlB5Vt4cR7hzGpOPvYzs6jr61Y8yW4lKW5jClMMzZHC5z97H/16zvLiSUpJGrtvBZgXCHGVBcKDuHBxjk5oA1cqQWaLLLtYsmcE5BGF/3cc8g8497cbg4wCByykKTleuDgcng1VTaiIFGFYDIJPBB5A3cgYBIz2qyJAgjljZSFXLDPUE8n6Z/SgCz53mJtUEhWX+EjGD/te9Tx+YjLkspJbGGH8Jzgj+Ebc9eOPwqpnlmDgKxLHAJO44IXAHH+cZqR7l/IMaNGsrhQJCCSxyQw49s9fWgCVmIbexyDkIuVOQ3oAeMZHb9KsKH2EluAB1IKkdj1PPTj26VTjwuBId7AhVdQwVB2J3AZJGelWJRHA0YCqwLEs6gFixOWy4bIGeny9utAEeSqhtyYZmGAuBweeSvuPemAruJzsBA5YEgg84HFRyyguchm7LGz7iAMEMGOAemenH4VFIXGN6naGAXoCCOg5PIwfpQBdziN3UgKcLtJGeRyf1FU5yoj3t82AAV2nOcfTpjP5GnB4wBv6FTlySFU/wACt6HHrxQXDFQdpRmKk5BAA5yeeOAcH24oApxIrDhuGySoPzA9VI474z+FWNiGMsBhgVU5BDYH3jz6n+VK4VfnGNh2gMByTjIB7/xYpGSSMgncRjJP3vl7H5fTn/CgBZoPtELoeFYsFL8j5gM9Oe3pWDa6KLW48wiB3JzuHmIcE/KQEGDgAA56/wA9yKcMzKcjYMkEHIHr09f51bRQ+G4IHKjnJ4z/AE70AVVhVOAW2ysfNCkLucckKOMAAD5u/wCZqbeu3YVkXACq+MjHIGSDwRwKkkdXZUVSoxtJ7DJ3ZPqe3070mdh+VmyPmK8YGcHv17UARCBtmeSy52hhtyORkk4A/wDrVHs3jO1uSqghHOXAyRwOmR16H1qxJcfJs+baRuLnJIGehxz1GKqQ3FxqEsiWEYcwqxK5ZHYoPmKxvgt6cA0APmQEDMZBGFwcKeMDPJGRx+tMjjYEgZjJHGTncO/AJx+PrT95eRo50KPGoaSJlYMhPJY7gM8nnHr+cjcvEVO4HIG0HsehGMjk0ATRQoqnYcDJLgZOSevA6n8D1+tRlWYrHgFAWzu2gbW5DZOMnB6df6WY4ym9yOMj5QQwJwOcAnBznjrxSOFbcjgvGo3glTEyljkghwDwQP8AJoAg+SLKk7QCgBLArgcZwDyOf0qvcFI1LeaSdwOEfKbGJOdvX68ZqwXUqsYyFbO0hUOTnJ5bnv3FU5QoAUuyMCx37EcMFJ4AHQ4xxQBFIQpUhvlIBGMkYGMk4+tP3qAHZvlC8Z4HONuc0sckb5dstnCqCpU7cYyVxx7Zx1qOSM7ZTlAccK5XbtzgYwevy8DsetAEckFucqI4pA7rLLu+bJVQSqEDgn/9dSIYQ5ZVZdmSiEnkdGxnoMdOefc1DFDINu/buznEf3WweAAPoanbDOm0DLHcf+A5yv0+T/x6gCKeSJhEBwHZhgjG0kg4OR0zn6VmzLtXh2V451wucq6MORx6HPWtp1TAhdWIMgb5VT92WIbq3UdOnrUb2ofhiSxJGSAM7QdhwOxGP/10AU4Y8L0Q9X+QHKlSR87EYU8HrjPWpiyBfLcrlgXBd1z83IOc9Py7ikeORQQgY7QSfLIGTkZWVScuOhBAPBpVBkQb4ypOBlVTA/vAbmzgE0AUymNyqULkKVJVSOoKqZN+PTPpnHXOLCBUJbCq53uwAAHzckZBII5HNNaA5aNiVQ/dY438AntnB4NN3yRxlQqklwhB5IXkBt3qcfr+FACxOmGcICxcHAIII5AI9M46e1VZk3Or7VQMWVpCxAYgnA2KOOoH4fWnrviJTapYvnahyFA56DoOfakZFdgZN23zS7ZOVTC4AUDnnB7HrQBRRDLM21gAQF27AY2U4JPmdvlYcHvVO804NO3lN5SbSVOCWUlwXij3ZwGUZyRjjr666RApLGuQpYlCg2lOSSdxxxn27cdc0jbwqugYFWEYjk5cswznJPI5657igDmp9OQq0sgjKAtEEJZGK7cq7cctkf1rHl0ISKsxI2IwdhCzHeyE7AzLzgHdkd8+1ei/ZoygEschlkfJKrvGQSMBT8pwcj0/GqUNtEGdo5S7LI8bJmMBSrE/vEQ4iOMYLYz9TigDyu70SMSsRbkAK4gCTOwJYbwrKehUHHTBIOK5TVtNjKKvlJIssLRSRBeJHVcYGBhTgHJJ5yec17FqdiWaMwlljifIKY3uZAuVOD83zFgAM8CsQ6TGxBljQzKPLwZCvLgFjszwQuM9/TvQB4De+G4ri0jaKyjkmO2NUD+QY4w29x1BJCYyTx15Pby3xP4YE/2pNwEYAKTBj5cRB2ACLbhgTgHcw5POOK+rdV0FUV5o2ZQqFY/LJXK5KF2LYyNuPfBx6V57f+HlnbbKdipGyKoBeKWNm3iSVVyS3P8AOgD4U8Q+DtR022ub1YbaMec7b0jcTH5j5JM0c7YOeMKOAvHGDXAwi7tjbS31vffbTNKJ5bSSWVHQj5PPlli27dmBw2eMCv0E1nwjFMkdukShSVkaYqWV9yAYCMABgc468etcNqXw/t3cQ43RSHBeKNY3aWJBtVlbAGUCkfTnDcUAfIlj4VtNfubrWJoHjurKSRoGS55LqxEeEkUMp8tlJ2jaSevNe2aT9p8MWdjN5c15GkJjaMKsUsLH5R5cap+9OeSW9Mg45PqFv4Rt4Ldd0YRo2VREIYFZ45GIZ2dT8zj5ePvHsKtnw3cSqJHt5w8O5o4TE+ZY9vlEnIAGAoI3H+lAHMad4suFkiEv2pJGCiKR1VFmdzkozNtHyrhfT5cAnFdfo/iqebVG0xb57Oa5hIaVTtSNSwCkJIcZKYPB5znpTbTwvbfY7iVo5UdoFAyJfOYRtiYsyxsBgDAxtJAAANZU3hvyWSSz8yFSnyRiEuyIfmR2Z8uN+7dg4I3Y46UAeo3WpnRbSORNTlv2lmFsd6pundVjaVY0Xsu9RkDBzxzkDptO8UukXnuy8RbtjqsKbVHABJBLAdQMk88GvLNItZoooEkQSyLP5p84M7W+4xmZohg7cqgJz1PTmuxgt4WtoiSrqYiUjITY9wi5LAkjaBxndgZHHGKAOqPiqQtAxOFkV5lVGZxIA3VT/Cy7lBBwcg8dq6a21trkICMHb5rFusZVc4IPJO0DpnpxXi8VjPcTQyL9oiW3aSUR5Dgl3AC7oyV2M2SOeAecV2UEjQswklKlpNxLc/OeGjDKMHjHIOM8ZzQB6Ql5IdsjSAiUjYQzjduG4bgv3MgjrjGeail1ANL5c5aJUWUgoWKmQR8Ru68sCAPzxXN2OoyRgwsE2tIUDkFyUYlgVC5PAIFSvep9oiZ4TdQ+Y8LIjpGIXVd4ncSMPMU5HAyfUUAbbzJbGCR3g8uaATeVFIHZSQDggHOeeeByeelNivknBKSFY2YhlOd6EAk544B4PfqPpXO+ayyEsmCQ2wIq4BkJkxljjue/GKoJqywSpIWQWzgsWOPNchAvKJk/fBA46AGgD0W11FFkOeEUBMMCASRwckc5z+Fb1gUkk3Nn5yCGIJU/MVUcDnpj615Va3Ml1LHISIIH+VYJcqY0JwJWkPylWbJGDwSF+9kV21hqSyW7xLHvaCVUV0MmWaMjKHA+UcrzjGe/WgD0KVkUyySkh4YohHJCcsm6TAWZFySS2cDHTHatvTr422+8eKOYJmM5X92zA+mPvcHI7n615yniKSzeWP7DHLJIWCPMrvDDJ5jN5jrGCzY3YGR2645rsrTXNFTR53LS373EgjWLaI/LvCiyTTxq2CY1eRhgduOeaAN4XP2lHuNioWJQqinCEngY+mCT0zT3YLGCsgA+VcAZIYgdgOma5KyvRGnlyLLbEq6qh3YlV2Z/NBPIPPQ4PpV9LoSBPJJHkneUOS0qLw7njhQwIJPAIx1oA2Mv5TuFLsrDoDx7/l1pHk8tyGb/AJZGEDa2d0g35PHbd+vpWbFfLMR5eBv3My7nH8ZQEEoQwO3t681d4dmMiqVWUAfOMK20feJb8iTjigCeJSxIBGAAuwkLjAAPLYBzgn8atLE0ZyF5OdgJB9iQc465/KqDXEZcREeYxZgpXAxgkcnPTjHv24xUqytHIIsl3YFkwCw2jhizDhcHI5I6fjQBoMpKbSQVXJHXPqR+ZP5VErfIPvIWBwgZc5BI5UHjn1pAxBIzkEDHORyOf1/lSxo0pxGvztnBGN3BxyTwKAKk4dVYHaMkEB+XHHAO0H2/Oqcgv/J+1GONYC4jjAK5JGF6A55Kk9KmuYp4p41fc+eu4jJ5xzz04/SqEv2lmO95Ngf91CCNitjBOScE55+px1oAvW8jBc7cFhyT8oB+jYokm8o7m5Y54zjOOP8AP0qnbxOWZmnMgLYUMQApxyMHnqT/APXqW4DKjGQozEgDb8qgDjPzHgcd/Q44oAtfay0O/YckqgGfvEOT19h/Kqtw4mjdgrZUttyy7GzliOvrx2/lTI5ohDJsfzNqgrnmLfgMwVumeT39hSGeFwi7D5n8RAYxZIzg7c7eCMg/1oA5pbu5tb0XASDysiMRsVxvXDDGT/Fnk9BnqDWrDqDSzLshVEabdlRt+Y/M4ViACofcOOOODipLm3SZiW+ZQNqokYwjEgllL/e96s2toMAsHVY16shwHzkYVexUjoP60AahnQ7QJRxnCsy7tpJJ3EnGMk9+lUhLP5yyhf3Z3r8uG2jJGQEz1AB9s885p9znaqo67n64jHHAzwwB7HP/AOqqYd4xzEXzwSr7CMZGdoOBwBQBblY8qy5MsZcfNIrYLlTkY+X5F7jBx71dtFLIWCFVACoFIynbEu7lgev0PbpWXCW4TOELYQkl5FT+LLjOTuzW1C4TaqMQjSAFyCS+BtAwBx/9agCWMKiBVgQtuO7AJ2nccnI9evHqRUsiZbdtVYxtBCDBDEA4PqcjPT+Lmkji2hyUchnOMOvQsckgtkDH86n25VigbyxKuSeoIRc/XnNAFC4jZWJX5dxAVXwynjHOM+nt1qiXnIZWKnLj7i7RkfKAVPfIrUuJ1CZC5ZW+U9cgY+YgcqOvXHr0rLEzM7OUYg5O4I2AfXgf5z1oA0UZ41RQIzkAEMGyuOSSR25/WrEchKZLKEUkFRnLMrYJX/ZBB/LjPWsOe8Kxgn5WdWUDHQBiA4Pfn+X509O1Fp2ZQSpjJLDduGMnkgfTvz+NAHUvLkkbxyuQdpHy4xwMdsfp3qB2JRFMm9ckx5DA57E5HQFj/wDqpiOHAZwHkLbVA4G3A745/PtUNzcMFYgZPYcDocDGeowAePSgBEuHm82N0kEsTEA702SDAO5VDZAwRnPPB49atwyCPEgdmDhgAQu3IBPytjP9evPWqLX7xg+YpbcWCIAAQSNoy3XqRz09sCqM0txI0bSKYmwAFJJBBwMhu4x39vrQA+8l2QyTSOBErMH84MUGU4CuoIRsY6kcg8iuUvHQszgYhlURoAylhlVH7wZzjJP+Sa6WW3jkJcvI0hhCc/PEgLHDfZ24kPBG4cjPGKzJrWJEAEb7SQxZhGRwNucFunA47dKAOInkjspkO+OKSRgE2sAeTgDA+9z6elW5Lm4AIdc7gAWAPmEf7W4bQTj1BPFYmv6bN9rhna3WaPepSVpCrbVcn5QpwOn6VIS8n7tZHVDtYDcGLbCM8g8YA7+nGaAN7NpI8UcTOQ8OWWfMf79QxZfnxkYA5HB7UrlflR2UShQ4YAlVhODkYGGOSc8k8dqy7XUoUISd0k85/vFHDbAHV9/mAbTx0GfX0qRJUCukSeYREFQKWysbHep3NjA5B59KAOh2TyIIIplEjbZE3bQsQGCD5gPzcdhzz0Fb+nIygxyLlW+8Fy5D4G87ucLuOcHHX8uPsJI1MSsX3vIIgpJfbyBgKoJIJHXgc/WutjnZVbG2L94xURNy4UfMXzgqe3PXHTvQBJe2Ub5do1ZUOEY5bqcMCqAnHPpjmuN1Wzj+++1fMUxAIGVVGTtYlgAHxnjr9K7EX3nDepURLxhQQwBOMkkdd2evp2rI1Ly1CgyqPMZPIE0UkkTSncS7mNDhsYHOACO1AHzT450aeSIpDmSeOberB3XYqhhtaROQcNn5flO7618832h6tBdyTbZPMjmB3PLh5QcFRy3IHAH64r7W1SSOeR4UiiwHdWkVcZKAbzluwOcD2GPWuPuPD9hd7pXCTqqsMkbdpbAYlTg5HGMDuaAPlyTTzcgQapIZVdkWKCUpsR8/NGSzfOm0sC3TnrWjo2nHw5BNbWwhjiMzzRi2SGNoYdxdI8Id0mWB5AP1xXvH/CFxPMbd48IsDSCZIVk3xyZ2puJyrj9eO9ZV78O0M0d1Gzx7YyvAJj2qDsjIxyTj9aAK3hzUWvtJF62oNb2LySLefaB8zQJ2hJGVk355IHbGRXHoZrm8kFpIHiMsqxI6s3mQZKqxkxt3YOcA/rXVjwiY4povJuAqkOiIzeRKGBBSWInAcEls4x71q6Z4Wnt3ghVwVRVIkKLHkZJ+UNgnnjjv+dADdG0fbCrKrfa2C71DxBFTOMlVU7sY75PFekWely3EgeXYrPEIQERVt1VeDkIMK2R7H2q1puhBHjFw6sXOwxlNmBx0dfvcAc+pr0PTtFiUHyw4JVUAQqQqn+Iq5w2fXORQBx1jo89vKWjiAX5wzxpy0bYDKQRknOeffiuk0u2ihcwiNliJ3sPMaOVpDk4BOAIwcZU12MGmmMAHcMDAUcgD6knPXntzVhLONcSTDIclsCJQWfg7wccD/wDXigBulRSLlFKKwyFOCQRgcgAcjH8zW9BHK7gSsDkcMpC47HBPQ8fpVa2QAhypOPukDAxnvg9fu10EaFlVNihjKTu2nnrwSB/k/qAUwDaNGwTIGcEEFsHuxzgnj9KjkVzKGVgyHHAOJN5BwSWAyc989iMd61Zoip5Thzk4wNoJ46dOh/KlWJFQEonDJyw5Ixz09M0AQLcSLCInP+rDEMQck56E464J79qfLdBl8xEY8KmDyo2kDcoyOTz09fzWWDdlvlI4JRflHf17frVRwAgRlkG5sxkLgKueVOTyMZzQBYa5+SMqpwSX+V3UHceQFOMADOO3PGaupKzoSNsq7VDYOWTA4+Y8sf8ADmucuTKXURfPuJBPA24xnOehxVq1ZkV8PhiqgjOQzDHQjjPX+dAGg0pMh8slGA6OhyQTkEEcDoe+cVAyu6+ZkZUkcZ5Hrz+FNkkAbeznJAGFAG3gYwM4H4mmb1Ta3mMPk2CMEckc5J9cZzQBIsERR5N8pnZRtjCKwOAM4445B61mlITP57o0cyxtGJCGAxnI/dKMFs+vemw6q1pIJlxiMlS0hG1ywKsMZ6j+YpbiWd0MuFkDnduyqDBydw3HkY/nmgC43lzLuHHAXcQqn5Rw2xcgEkHgdP0o8lmi8whDzt245HQD6nnt6VmpI/lLt+9JyULqxXOMgYPI68j86vRHyhh23MSAAMEICepPfqPrQAyZAi4YOu3LqcjDAc4GMnGPpWFf3ypBOVkAcRndv4VVbkJtHsR+dbd5IFiwGLYH3sNywzlQDyRgHjHtXmHirUTY6ff3f2V2K21xIQWVcQlXbzRvYcLIpGBz9RzQB+C3/BYL9qnUPhx4Yh8B6Jey29zrdpItxHbXflytFcMYTIiKGZZC2cZAytfyeRWOueK/FBv7G2nvbC78wzPbxy3CTO6B5jFJKqtGd2d2VHfAzX6Qf8FVviZqnxA+P8tyXK2mlvHa2NtDE/2W3mtpWMdxdTxRj52XOVLHkV8X+A5LeHTnuvt0KxS3IUXAiuYTFNEjSyIRBuLw71dhsyWHDcmgDrvCHwH1TxItzq2kzyWa/YnjiaZEhWwuX/eSGOdmJnXGQCRsAHNeZeJPDl/4Zk16O7e+mFtb/wBnCae2SNbu8huWAjZQSBcFl3A4XfjcuQcV9ZeEfF2r+H7fULdo7WK3u1WO1tWheSSaa65sJVMTlILMRYBDskrIPlx0ryX4kakmt6NqJ1E77iGS5jMfnKWW9ZYpYNgTHm+WZUjjCuzIpAdFwQAD5O0+61Oe4+3tdfZ3tt4e3l3sYZYIhGivFsA3NtyMZJ/jxmtUazqUt415d3wuHkgtUhlYCPyoCfMO+AAmJVTGOCF4GfTndSvLuG+jtraKK18pFBS4iCq5UDeGk3jfKY8/MeMnr6ySTXbTNEYDDbMsstqzFY2aOMCN7cyYIaPeAVJIUj7rEdADorvxNaabcma7uL2Roo4o53Y27adMjq6yzzmPDySJLKwVcFWMO7PSuM1HXlvtRh1eymubnTVkaGS0LRPMZpYiy7LUctbiSOLJPKAjngmtgqtpDJcaitle2ZeGK+slXM8ssUpjGwBflycE7Mj0PSqGp6Za2NxDqGmW8K24g2DT4nxNHO8SvIyuDlv3ZyQemMdaAPaNE1DQhogurm3046tJbq10sUqPI8qRmaGK3ds74hkhh94vyRXlSXiahqqT21w0NjZgXM9i72329BI7LLDIuRlmG0BiSQyfNz15rTLgyQXFokMxsraaaSEQM8KNcTysoiZhJvk2KcHbjGDkDNaF1pMdlfabbm1KzNYCO7urMMGlDEywGYznc4VGXdnLZJB5FAEs2s3cenNMsl9fXR1I2/nERNAvlKzwRxo3LOyMuS3yjbw1cZfTX0UPmu97PctEYJpGh80StJEoC3DMMLAedpOAMANg8Vr6jFe6ctssgaCYTJNK0TbYJZoroxSZkiZwCYWjOTjIfg4rm9Wm8yYSSzQqkXmQvFZzs1x/pI853YM4S7OXJzk+ijIxQBZttQu4Ybq3W5EZvVT7DKIwsumPhHnka2UEEHzAh6sc71UqCRat9RWO5069eOfUJEYXWn2EUoyJyiCTcqFcRL5QMAY5zNk8ZqnBp89vp8khkkE015EkgWMSTrGA9sHbPMG9pWZQT8qxc4PBkfSXhhhihvLG2uYrtyYVidSck/ZJPtLHcMRFQUOM56EdQD2TRvizf+H9NOi6Xdxh1inkura6toZnkukBWT/SJR8spO7LE5TOACRmvJvEHjKTX1tZm2KiuZZcg3EkDM3meVaSyDIRJmdgTjJY8kVbhtxFZSm5kFxcmG8SGOSJ1ia4RsO8dwsR3SYOSCcDPU9K83vtOuBIV/fGSLyd6IQY1MjGPL4PXeMMQMAjOQKANXU1g1iOB4AtrbpJDEVmBRg6xw4ZBEvzRb2XBbGc5JHNYJtrqWacyKYmtwHeeJH+aFseS4mcYw6kF0J53EetXvsiJcTwvNMzJNEJTanzFRXV2a3A6FzIkZyCRz1FdFZwfubuyt5J28y5jkuUmAgcQwopeTe/GwkAgDsQQMdQDnBfTXrWcF9KltsTyA9ojRJMQQqE7d20l16cAZxxV52FxIt1dTn7HbrFBkBjIjoTsAhRS0o27fmC445PatOXRZrxkligeXfc3MsUZ2osYiyS3BDTBZWIwoJJHTANbUHh9bOEfaIx9oeMyTPAVcrGkCuskcMhyEYMCSRht3GegAOKS4dbYR28sqIjMZUeLzDIkrsju2RhbbYVYKDuJPygismG1nE08bGGe3mljgjBwxcxyliw2k4yWI9scda7l7PV7eymltRD5ImEtxC2WnkdgViaLbHkKqdUPy5HXFVINJZ5opLmZgzZdGu4zBGdvRI1hXd5i55bGAVNAHNavpk+lTC22lYGvPMhcxYeWIDe6qGywI4GDgk9ASapx/6PcAxnyTdGUkzIvlqzRqzNMvB3bgVXuNvPv3GpWNk0li1/+5E8TP8AK5nj2w8rJuLbkkkLjHHOQQNvNRHRZbJZLQW6uXVDDO3+kSKkjhoz5YJLN1UgZ5HpyQCPTbgzSWjX0VukNwqCONEaF9igKrMryASbmA5B5zk9c101x4XSVDLcRWsN3LcM0MCzKscMXJYSqjkJI0WCScDJ4Jrmb22u0M1tOHhIhjdTJEwWN+TtR9v7nLjheowBjpS6O9xerAw1OWGY3flRtMkkzTnJM0cqOMlEIZVOMDbyetAGHd6aXkSCOwjhXc0nlwqJ8yFiPtDSnIVjnG1SWy3AwK1rbSrS8XyJLS5CxQmCVlKpudIwCH8wAqgYYPft2467VbK0jCTecltd8iKJC/zoRmS5dEUhZMnIBx94YrL1S7e3sp7Z0upJ1t0iju5JCzs7AGQSBYwJFZctnOBuoAwodPGlwKiaWGkJ/eXEHntEInAZGfP3gFZckcZHBxW3ourwWMptzb3U0yvJgJLMVWRX2mQbV+XKBVGaw47TVJBbm2u7y3iVI0EglDwSSHKhRlubYIi7gCSGFa2j2gmeaJY2ur2ZImE3zRyKol2TKkYbp8vU4z1+gB9kfCHV7u3ubGS5sJJonlRYla8ZZY3nckkYbESBifmz9cHiv6OP2HPEOtW19pEbx7rMfZkURzSfaIfmBC3EiyHeuGGT32c9a/nS+FOgyxS22qySyARgLLpYBKyRRbHMjlgNr7iSccf3STX78/sWyTtf6dDaz20UEQtpzHvl3skhUAoXXMoXOOeAe/NAH9PPhJnuNMtCxXIiVtyFjvyoGSW69+5rqGCMxLodi45HOWxkjgHnOex6Vxnwzkd/DlmrsGbyIwGIwSPKXj5vu8kdfWu5dXXcCU45Kgk59+Bg80AQ+ZFg7UjweQDk8fQnr9fSqNw0U0cobyinA+ZChBPGAyHkfln60ty5CAonDZG4cZ7knuPx/lWDeTCO3ld4VuZUBxF5hUsG6HKEjIHb2HWgBoMYmuIGtI44IwixyttcXCtncFUSEjByCWA9enR66dHbNsiVtrNhRncCT1CsTgnr39qyI5ZWm8l3hmR7eKeNoiQLdmfBtX3Ebn2g5Pb2PXoDKCrW/lFAihCS7fLgAh0weGOBz7ccUAVJrchAqxkzAkRu6/KIycMvT5jkdMmpbWKXeqbP3jYGAOFUYHI7foasTROot4pFDBsTJIJP9WFIJWQA/TgDJp7XMiOypJEDL826MhvLUZAOT6jrzn1HoAWo4njLBnGckktgEZ9RnI4x2HpTt0mTErKVByWHOOwx6np0zVeC7ciYNunbK7y0YOU4GQAecZH86kEruQYhFnaMhRtYBScg7h82ABQBaVF2kAyEhSDvIOPQgKenWqw2xtIkrOZMZAxwgAIHyjp1q/DIuZJYhudQTnBOCOTuB+7z6iqd/IszxuxAZnRswkBn2DG2Uf3ef0/MAWSUxQsQNwAyGIxuy3GA33ufTn05rPOo3IidGAdm+6d7kj05wdv6/hULPiaaKWVmV0Gwhl2LjBxGgOQQM9R9KqTlYcBPMKEE+ZuDY253cBic+2KAOhtL0GKPYWVNuHDFcu3BYEN0zjqePSmNeJ5ciRB1k3jd91jGW4YkgkAAA+xzxXOR3LNGSskZ80lMKGGQOwUjIbrnp06UI8cLHz5GgLOHJaWMqGHISR1YgqQedpNAF55nQyOkbO2T8ucDgEZbPT1NZDXUrz5EW0MzIxYghSwHQk/MM45GR71qpLBePILaU7slZvmUFiBkhVJyV9wMfnVC408qWTajKiGQIrOX2ZBKEjgkjv8A5ABZjzgOxVimAiAjgjnLnPIOKcjtEwVFYyHAKkE7gcZ2k96orcxiAyRsIWXETLIE+4cjfkHrn8enenx3SmJZFlQiL5XeRyJGckYlGRgR8jvQBrXNysMSxrGkm9trqxwY269+2Sa8/vdVVLyVY12pghTn7xAwcH1x/KotR1VvtbqN20DjCudz5x8oI4Gc8/rWAZZXLNMYsDziXVhkBVJYtk8kf0NAGvd6vhovIiyy+X5ikMS0i4JBBHX9D+NblldxOsSvuV5D8ySA+WJODt4/D8sZ9MW0sIn8tRIzmWNJ06HKlS6nzDyOAcZ54xWzZWOx0Uyqjr5sYBOSWbIDAjvx+lAG9b3W9U3jyw5KurHHl7fvEgjgYPtVi3KrvWIh2U5BOD1PbPY81mhSV/c5ly64TGZ5MnDeYAThf55zmtK2t2U5IKhRjkHBzwO3v+tAGxG0YBDxstwkefMTdx746g4x+dV0ldywdC0PnIsrAgBt0RA285zkn/Glk3xRTv5eXztV/Myu312jv0/Oq9tBIQEMq7XdpGJzw0hzjGOAoJ59+KAJ5UCtgI3k/wDLNOSWGeuQTj+tUV88SYLrjdKyYBODgHysKMjg8545rbSBGiUDzlCvu3MOBECSWI+hPHX2pJbfb5oiK5kWQuSFOXP3QuRxn60AZ6NIXAd8sB/rI4wqjA6AMRk8VW2zsWeVFMatsZBklXzjoT8x/OtgLP8Au1YqSD+8IAG30ySeTjPT86YkUjl1JCqr78cDe5PT69etACwxzJGfmiISaESPvYmWPGSFGMjHf0747yLH5IZ4mSP7RywAc7FyMHoeMf5NNikw7B8qsUx3KUUgg487oeS/G30747WY2BgfzFLkBkQBTncu3coGOoz/APXoAkmJeONSCQAGLRfLweRw3t/+qsqW7UENtkeCNgrhMblLdOep/kPanzPMsTRqoOEnUkSnG4NtiUjPduO46ZxWZZ31xKx3WvlofLjQsUAlIcoX+8CSG45+tAGpG5IZ1nZbkKXKhV8nKDDYzxwe44OOtX7V3YQyK6oCQ7A9B/0z4HTB+nNV0jyeEQTeUqGHBCBGyZIzkfeBJ56Y/CtCKIKII8bQwO3IIz059j+VAEw8tk3DIPGwE4zyM4x6VZMjeWQHBZc54PHXpxk1AFzKqkDy0QsScDjI5GSM/h6VOhhWXzCu6MjLfN90eoU8k4HTGaAI8sqEs2dxYg4JJ2/7IGQR+vvVSeDMa4IDqSqk8Hy+o4yD1/HmtM5JUoNsIMgKkjzd55ALDjGBzzUcgGWZ1R8NtIAxgnPqOeo9KAMhVdlC7gQZDjnqeRwT25q/ArogKgbjjAJXqOhwe3SoJXhgjjCqVxITubHoTkkE9s1CLkErklAoyck8LzyQO2Pc9KALEgZ+JQUA8zzCB0JI2/U8D+tWlVcIyr86urZx2AJPOOecVWiuWYMgKuAODJn51yRxhenB601pjHDK4K7lOB+857/3fvDv6e9AFtrqQhkbGU2gZBx83TAzydvOPQdKrfKTtPIB5PKD3xtHHfrWal6JUdunzRgHnO/nLZPVOtWILgqWDuhLkquOS3HYDoc9/egCVlKSqC4MahmfBxkjhFI9eTj6Vagdf9WDt64cjJOccZ7fl2qoAG+aPym3BUYSgjDew7nn9KsRod5P8I9wPcdTz0oAuSx/KgUBmbDKo6EY7np+dIgjUfKrNLj5uSIx0yV446GozKQ7FDtjX5WVuGJxwVJHy4+vQc1aQYKlioUhtx6ZPTAI65OPWgCCSTYFRFy5GWOQTkA8Hnpn+VY0sUl4hTPCzE5VSZFZWBw24gEfQ1fcguzRoFYdQwOMjHHv6dT1pkcx5YMiYICgMCXbGcDBODzxQBXRPKTYV3MG3DaixKMnqMdqePMjZHZW2spIGOMdCcH3z+dSu5VyrruJjXBHTknnI7U6fzHtwqMBOqne5XKq5ztbk/MAOCM9R1IoAcQkuHiO0DKnGTgjqOOvOfwqCRXYED5VyCWJGORtyfTHvRZiVFSJ5IpJVC5IDR7275IXGcep7davSwgoduMcCTnODnnoeRn09KAMiNGiO6N4WZd3mAgkucYGCepyP894Y70yuI1Bjly+7cCRzxxgYH5n3rRFvGhLgHdjBReM5yMjsarrAUm3KNpOAcgng8cAdO9ADEQo6s8oXbIdyhFA6AA8f7R9e3riprlxEBLkBWztJz1XjI7/AKdqT7MOcyD/AFgbHc8j8zTZ4xJGrMxwhbC9SUPG4DqBknPFAFKTUBvjE6tHITtVhwGxlgQQMA4PfBPpmtKG6E6FVdnYAnDjOeDjJAx+tZgtWuQ0Nw3yrIk0BC4ZSv3gCR0/Wr0dkIcsGO3GSCchiMkY44HPt0oAtEFESUODvYhwFPBBGB+ZH5+2asxuJHjLEbQMuOh452+/Uis6WYIgBBGFZ9qj5RxnALdRx+lR292pXeysPnIHVcEDPIOCcAZyARigDoX8gESRDoD8mc5YA/KSPc8c0xZbYrtdHbBAQjkKzH7p988DHpVISqICwYEuRkAg4BOGPHQY/wAacrmOHIA2s2ct/CRg+v8An1FAFwgwgbSRuDgq3JXd90dDxgD1pGdkA3YZsjKlSCobochePaqyTGdiJJlUISSeh4x0A5z/AIURSFm5k3E7gASeAOnBP+c0AXJgrk7UZi6hyQQOU+Ydff8AOs0W4DMAxXad4ZgMDnLLgj/PStHLJxg7myE75CglsEcAYqJjuA8xlYHICp1Hrkjrj9aAKU1lbzSK0cIC/wAbvgktn7yD0zyPpVONIEQqq/8AHviOUDBG7f8A4Hp6VrysEAXOMkDGeTuIAAx1zms6SNLfCI2dxySwYlmkIChu4wT+HU0AVCslwOSijOyPAGVPRSQAflzj+tZ93pyyGaadDtKogUgZECEFYw/Zyw5PofrWyQFij35Uyt8nl8AgdT1yAKcYxOroruysULA45jzhzkde/wCFAHkeuaKsn2xCqQ29xsaHzFyyspJyXX7qHHOcYzzXlOoaFIu+O3CT28jxtE5iVlR4GDqykchdw/Amvp7VLCG4QRSKFhMbRszAZYNlWHqOv8uK4x9KgtbXy7YkeTjahRTG219xV2Y/cwOfY0AfO95ZyLLBbtvE9wjyRgDasJOY1VD/AAEHJA/I1jWOk3dhfuLmZboFGEao/mi1nMLBCiA4I3kbs4HpmvXdb0U3U3nRRjlklRIzym1uc7eUUkYPoD2rOvPDZuvs/lPHboluWlhiVkmXH+p3ShcMQ+CeegHPSgDznWNMWaJYtNWS3DFnlN1Ihjd1+ZZI4ipIXf2HOf08+1G0uVlihuZE8pxKhuUJ82Qh1YrKDwmB0x09q+jx4enjs3EkSSEw/J/G6+WCSGOe/c5xz3ry+/0PZJJMIYpJNjnBjZoEJ+WTYGPMg47YzQBz51CTSbe1gjZWjeNJIkhB82Yk7WjJzw/qOCPSuotruC5gt5ZUl+bfGGJOY5kUswYk4XGTzyCelcjcW9zHDDbhMt5qXCzNHlYtwaRLaJ+SDsBIPfODitPSLK6NrdedLvguHjuIw7ncsMmQqhQMhuMnpxj6UAaVxqxS1lkRLloLNRH5jALHaqwAiSbcRlizKcjP3uKytPupLyy3bopR5qAlmjcxhFIRmYtgR7sD8K0rPw7dXt5d2NxbTzWuo3Ee6OefbB5MCwsXkIO3gB8c9ulUZ9N+ya3PptnYpFpaLHsVVU5jXGwhgvzkPnOcZzjFAFbV4Ll7ISTwwTxwqywspMTMSDskC8ZYnGAOfbmsqLSb26gSZrmVbmNECCMmOOC3KfvY5ZFPytsx1556dq7Q2O9WjifcYixUTttR1jAYAq/8ecgbc+3rS6rEPs4SwiWzubnaJxLIRaSSZysshH8IPHHHPpmgDiI7GSKNZZbjfCrS4jkLSFypwshUcY3d+vPQ1rx3ssEVs0aJLLEwjiFuFV1jYHMalhlFIzknB9PSqUNvdwyy2kkqpIkeWnXDW8u6MoUikPQ55B9R604pPBIlzPGxyoBjhUqzy5yhz3GRzx7mgA/4R7S7lI5tTuruK5kVm8q0dUjjiaWRo0Ybf9aFPzUVZWWC5BlGRnAPG75gqg8n34/CigDG0UzK4xtOT5ksu0bo/lwxKKTt+YjjHHNXr+SRroRyIVd8MhxuY7eRKOPmHU+2eaTQbErFcSySSKFjYxq5ADRvycnpIN2339RT78YitnTKSQMWNxu3sW42hCDjyzxwPXvQBzV+5UGTzv3wZozKdscitjBYqO38geetcwXG8pMoYMu4zRsABOgBQs44BLZB9M810l4Glu4orvCPeSDEjMka7ypbO3OQmAfzrhfElpJp6yNHewToWyBEskUkbclQ0bDLrkYzjGfXNAF5tTNtIlvdSNDHIgMboCS8rL0LKPmUE89j1JqK3ht5TmLas6BnmHmD942WYNEQQFU4+Ye3auN0y21edWvdQlPlYZ/ssnzTCJWAAiC/6pGHLZ5xyBitnTb2ESzrb+WwwodNnmNbgrhViJOdoyMg5oA6trqcW8m9Yonit2aFigkDKf8AlmJEHAYnOeoxxUGjXF9fOgYwK8XyO8e1uScJFudwcA4yCM0tvcNIphS2jmhSL/ThM4UAkho3t4wc8dSP9nn26CxsFjj+0wLFEZXQzGAFZXfb8jK6giTHHbPrQAsdnNEwRtgld5TI4eJRctI/zOkQYmNcjjIHtV5rITRCBfJlkUhdkvzRhcH7zHg8ZI5P6VNKIYkjt2SSWeSRJUEoSGUyFTukVuDIAw4C9ccj0RGdrrCQDeiD7SyH5Xk+ZTuTgq20cjAGT1FAGbHpM8ssrLctJ5aDySu5JothJeOJgpPlEgYAJ96tpdOfNt0laCR49kkUbBkeH7pN074YTbum3n8jV4m/gR5VAtvnPz7TvaE/3Tj5TjPX1rHlLxukkYilhkJNyJcrIwOCrGQZ3EN1HOM/WgBdwjiSJJGaVfLjEiEAx5OCCBy3ufzqC7tHNw8y3LLKjqtuWYxm3dkxJNGwOSze/GD6imPfxXLNaxmRZ4kdZWBYRlQRhkGNr8Y78559afBcJuLRz/6pVEkbx/fYfKGzn5Rj144AOKALEYlW2jtgxklWMMnnBUAzyGMhPzE4Y9ec024juJkhUzISwxIoJ2+qEbhngA5PQ8YqTEyzCV2Q2pZURipeVDnDq4Aw0YYttx0Gc4qS5SO1uR9nVViZgrOZDIrSMSGKnPyr+gx+FAGVHFclhtuCcERb2IZX4OQ3PB6Y6Y79atXBURhFidhGyQS7WV8jht86MeV4PzDsfzW+MdkdrwR+XxOGD+p5IAOByenX8KkjRS6Yi3rMC7kN911GVUoDukBHtge1AHO6paNPDNdF/LSPLxmElWRAQFi2EZKkn0xgVxNxI7yS2u5llkh2u4BAMhGQzbyAR05Fel3Fk1uBPHM0reazC2aTJgBxggKCCBknDH8BiuKvNLnguri8JLlkCTXLsHj2vyjIrfxkMBgcn0oAt6Lc2MWhPa3BiF6dPlinKF40LeYY0lTzVCSyqpJIQscc9q1bLXdQW3XTvtAkjjiWJ59rIIQ33HdGORkBctyBmsK0tra6l+x/vprpovMVvLB8tuVVEhQZyOrHHTHPWuhstOa2DNNOs986hIpdwijWKM4MQUAiZyRzycYweaAK0FlfSw3b3PkSySr9kgk+9Iqs4KThUB4IH4Z54rrdLaWNYRO0kbNlUjVA0LuoCkyFjnB29+Bn060rOO5kuQjRRkhJDI3zhsoCdoyMYPbtVi/uIraBJ1DW9srfuQdzyM4P7xVXqRkHtjn0oA6q011IytoyvDburCYoCS8x4XYBkqOB+Yp6avMJVedka2TaI1ztRFTgmTb82/rnjnt614xfeIL2HUIwDiGS5jAfIzGnDksucgMG+vtXeQTNNAigBhkSyO33JoT8wKkgbjjOccjPSgDsZtfZQWaRJUMsggSFtzhD8oLP02+mfQ/hnRa1b6jttZ2eBoxJucSMYpGByiTJjgjPUda8u8Qarexs0cKCCKKaNWaHG9Q/3A2OuQQe3eqmnzXH9pmEMZVbEs8hkDRuTg7UPQsOhx/OgD2WDVHRFh80IImJIEaqirnoAw5Vh3/+tXSx63G+RG4ElqF2b8Daj46BeWUHgmvLUuBGJmmV2EqbIzIcEMCcEE9B+var1rqFqswSRlkdYUxCQrmUIxLQn5gVJ5PrxxQB6/b62ZmHmGPCAK5LFY0UDhsSYJJyOnXHHU1NDqJUoyukgwyoyAqyEk43hgCY/fp6V5g+tm4HlxIkMjSBWWSQykxxfMsWCMxYXduBBA9ecVv6d4gQtDBIEglyzROQmGJA2KrZ2sd2PvHrQB6Ok84gLPt8xW6RRhjIWO4kMeuATzkZ7Ugut0To7ujmMuiyAK7KCTg45UYyQD61lAXlraQ3d4mBMMvulQyBtuclYnIRSpGCOPQ1TS6S6ZYkQhrcqZZmdThSdyJu3fvM57dKAIb5bi7i3KZobU4EiQswkcgHcdzYJzgcY4x70aA8sP2iKeWSWGQDyI5TJ5iRLnBI78fj2xWi/kkl0O596Iw8v5Vyp24DMN3boKqxQwSvIXfzbqBVZII/3O8Esp4z2Gec96AN6eRGiWJ1KJGW3MdpjmHGxRv5L9MA9e2eaqh4A4doo33AjBUgJtBChkT7jADnoTiomYCGGKJIkRGy6EFpZgvLuJWYlXUhsZAHBxnvE+oxx/ubjZLA8gxJuHnop6GVyAOnr6cHpQBopcudnmKHEYCLGxwfLOWDqqHcwBIGKfdzRXZjDuN5A3BtirHwcKD1OABnHIxjqKkuNV0i8tYbeKIo0K7ZZgAoniQfKsj5zgc/dPNZZUWwk2CExghoyh3sqnkKXfgLg8GgBkjNASIpJogVdWSJcu4j+YSR7hnOAQfrngZrlrjWdTsv9LdJLWzmhM8VtMIwJhGwLKrZwWK5baOT6dq6aSUXCyvvMdzDCXhCjMbIWBfOTwSD3wOOK5trIaosLXNu7XMBHkyFnaOOJZMrGELYLnnkAjaxB6gUAd/oeuQPBDPGkDRsAFCsqmAOu4s5z8vHY+v591b6id29WiZSpOHc5CnoylD82ew5/rXkmj2B0+a5kdIzBODLJH8+0TMRuyXUfJnGABx0FdIbyOJ/LVgoIBy2QNqnKxJk425yMdeecZoA9BbUB5axx7ZGPDn5V2jOcAA8gDPPv0rZtriJYRGJNuSshjLJkICd3GdxXP3uvSuAg1BpGGFSOKYEhSBnc23ktgEE449h61bbUorURRqN7OSpB3ZBwSPmbkJuIJ7cYoA9O+3RGVShRF+6pZ8h+OTuJ5Gc9PSp4b/y8K0qEsSTFkNuLdy44GD2PXtXkz6wBbKXAjbltqFwgYHLbGbA+6Bke9SQaxKzrFFIjbcTPJI4G1cHgbvvdR9Bn0oA9fM6lMyOiu77nYHO8jkDbngY6YHbkU59QhBJypJTGzkD5epBbqe5zzzzXm1vrZkCCR5GcsSZLYo5jcEFQ2TgrgckZIpTrbea6JPEX8t5mMvXC/fRc8F2wOB749QAeovfIPLLhzGyh1kT5Rx/CzZ/T0NRx3yXBMnyF1kKAeYuTkdWA6Ljv9a4KDVmmt18yOVkGyd0Qgrbqgb5XA+4COeeMirlrq9sh2fukM+VSQ5J8uTB+Y4wCD0BweMigDpb5DeBFCxF1fKqwAXcRgM7E4YLz+Xtmi3EwEcM7ISvAkbHlsUzuYKDxhRjBwefSssX6fKkA86QOEYE7c4BG7JPfI/rUol3yBJCglVgwj3fMoJy2ATg8Dn1zQBvrNHEBskGwbwUwS7gD7oKjgemcdakguN5XdJmI5YRMdsm/qvDYLAcdP175kvkyANJcGNV2jHlPHK4zjAAUcZ7/wBKgMkKuzQRSLbrtDyzMJJFI4LxlCdo46ntQB0drK8ryLKMSb/lcHIZc5yMHjgng885xViUASFQ+8n5mUZGCSSCR64zmsS1vN7BgyEIqqiqrZdcHDNxwSDkk4HatqKWKQNNG0eckyHILhu6AdSMe1AEUqMYHVEhDr8x3g7TuGBnbyB7/wAqy7QKJWt5rfTllWUBXild5ozuBZisvB4z0/LNbjlXDMpkYYACqU385ySxOD24z2/CohECS7DIDgBljjBYAAA5PzZyD+dAFfynQy4kBiJYLnqck5YgjIHPAx3rDn3wz5RkYZVTFuG7DgZOPTH8q6Yho0G2MHd08zLEZ5yWAwOvQms2WFXuIydoJyQoUbQcZHze5x060AQxRz3MVxEttFCfk/emCN5tkWBl3bmJORgrz69q5e8aXzxBAjtM1wgQhGaLyxlXdp3+WPHXDEHjpzXbhZELYfyYtreaqE75McBc56cD1+lYswdEMSfIhBePauA+7g+aT0wAevp70AYi20cbxu7l5mY/fC4Zc/KwH93nAPTg1sQxREuXeMTSrtyQFCgE4XOfXj9eakgtlkVpNq71/wBUzfMSjHcSrZwAD2znmrmAqiOYq8RAxtiBZWB4fe3TGeAcHP0oAhkkaFRAoEZbneoLBgOD0BxyO/XNS+c0YjOBJvABYdMH5uPxH61LLII4yXBICOq7gPmAwWYHHAwRj9KwvNDNsWYCHaWyDuYNyc7ep6elAG39oVkIZMuDllBzk5AIyOw9f8KebiGJAF27pCpIb7yr1YA92zjH8uK5w3rw2xYsFBfCEoytIpJODleuCeDWJdTQSwu2JxdCcM0Z81GMZb5WWQgAgYbgE9KAO1Ot2yStFKyRMCD8wMRIPyjJABPGDyKyL+G3Gqw6za3Mga2Ri8CkhWySSAg4ck9d3169eZ3EyMyrtDR5zMRKXdeN4ySykH144q9biYRm5f5BLxvkeNQ7Y+VwoPAAA4xmgDr4ruO4UP8ANCZo97BlDEMx+6ePlbn6U6SRPN8tG+ROWYgAE4ByQOOpFccb2QgjazuqrlkYKrnJy2CRjIPcjpWtHdrIG/dYBALJ5qMZMA8Bh078deaAN2SVBtWRFVMAEpwHUHGAB1I5z6Z75zVdyWhcW8rwGOTcGjVWbaeqO0g4wO2c47VXik8wKfkjiRflVsM3I/gkxhenrVF3d1nj3Rhfm2sqrjqcgMW+Zsn6D+YBNPcFEiMsql+gwMMXBOGdR98cnIGagtrsLj93IJHciVmkV1YH7rrGmQqnnjIIHUCspSIkmSSDzZJMeSwK7YHyfm+982SffFDFIIISjkXb7mdSGy+0jGOMZxj3wPTigDp7eRnlYLFtDEfM4X92UGDLEUdtjEZyCck9uKgvnYGKSGEO6OREWy0oVgCS5HHUd/WmWWoNHAE8ol5lYsSMspQZO3++Sc8DJGPWpIb6AgyxfMz/ACkyRujBySuNkigrxnkjBx1oAsaaoYIJEdZJOQDkqSMZIZchRkdCc8VtSPmNo1bMjcrhT275IwDz+lc9GYllVhKzM7+sxVUGcn5Bgfz9q0jIgZGG5QGCb0J2sp6DD4IbnkYFADblA8UZD7GG35gSc4/3evI7+lZMQ3zO7F5pVkG1BlQQowGOcADp1556VtMkfzJEG4DOGYgnuW3EjgjI49B7VCixyAfIQQGYyJ8hOOCGLY45PHWgB0DCNfLDK8szkfK6hl3HJQAnsePyx7VpHaCe4j+zyLOogcyMVeBlUEIfkzggE5+ucUAQPuYRqWycPESXXBOCQnOfXj9OuhBdhbS4t2i8xZAm6eTBdQFyfm9N3T6fmAV3uXWJRJEGLPvkcOowzAbiFDZx24HQ49az01mLzPKZSihvKA5IwoySzDgAn1P40gklcOixhtsRIH3mwDkMQpOAVHfp3wa4/VrxYYWuYh5piEjNDEQgdwcGLzGwo9c5xwRQB6FHrNuFIBC7lAYvkEMwGwBDyeB1xjnrVxJBc+SyIQY0D7f7+PvHrjGfXvXz1o+vSXF64dGDopM28SGSZQ5RQeNoKkkAg5IGfr7XpN20dt8kiKSQixEsZByDnMgHXJ/pxzQB1Aut2F2so+8D1HmEZAI64/T8qDOw252lwMEgDgZ6kdu45rLW8LM0SkgKDvJBJ3Yz98jk59D0FQzMG2rIDKJMAoNygg5yQ6dcd88Z6c9ADSgugXDuu8DLKyruVQOpLDgde/pjmg3wlb5yGUkMFGQcY4yDzn/PpWHJKYopY45iA42Nv+7HCDg8j7rA8HJBPWsu0e/M0jTzxiPOYpIXEZRF4VDJg7wcZ4HHc0AdNNcwxRP5wnhdEElvsiSWF36kSsG4Jx3x6A+k0F0LiKJoypI2+apQKNxTsUJXA9Ae/ODWRBMqn94A+5i+CDsBVuc/w4JHUHnrUj3EflPOsXmDKvti5ZSSF5WLPTPWgDpxIzRhcK2RtwOMMCR36rgdffOajMyBjG7YYIc4YDoTkgk8nArBa+kyixAqwwzKgZyY14YhcE4XPzH+HvjmnPfwlWI37i2FYIChB5JLn7o470AaEksas5hchip3EjIIzgjOMAdMfrxUlvOZAm1yowA2QcH5QpIJHzZ54HT2zWDLc+aIzE6pgqAjj/XgYBwewz347c96kguJfO3uQq5AVAy7c9iOfmOfT0/CgDo2+RN0YL7fvMVYckZIGRyef0p4aKRBgGNT1HU5ByenbNZw1FhiEujB8qwCkKjYBw7Ywh47nqOeTTjIYiGwQHVSA3y5JzyvTIznmgCzcC4EMghjywIIyV/ejJKqCWwOBXn1tFqkHid9WF65gERjk02AyRzwqSNzjIClcg9M5GMV25uA/wAjSSKZH+RVBxlcBtpA+b6DP45qtKi3Eh8+CKQQAtHPKuHU/c+6CpJ4yOoOKANGS5F7eTX4YGMqECjOSRxtckcuO/UZHWpd4LqI/kJGVU5YMTkkZH3efUj1HtSjlCRoqZkAUbn4P3c7cEADpnA5I4B9amtzljucBpCoweT3GAQOOT/jQBqRFRGxYMrbiSVO7oTubd/z0BPynoB7VBI5lYAysy7CCz/fYYyNxAxk/lzUiyIgJUMvykbXyVDDgnGOMkVQD+ZvcyRrtyhjyqcjoQCeB9OB3oAsmWJYmzHgoAVwwJ67ckKTg7h+tZ5kaZSQFSNwTgcSK4OVcg9OnQ4+lM2uxdhJGFLqEVXRnO0neVAY7hn0qBhMqthGztxvd1BYLkYALcnnGP0oAaZfKIRHYumN7FciRmPUH3z65HtT3uGdgq7gqsVkP7sgYOTyzcnIPTnvUEOc7plZFJcA43bMnhvlB3AuPwzziomKQM3yE8F5cspUYPzNgHJ56cUAbSOzFc4yVBD/ACARgZJzg4JOe2cc0yVFMvmbXDIedrLg9DuVc854J49c1Wt2HlllhLsxAjZSV+Y4IwsmAR0/E81MlwXZmDpI4ITlo1MRU4ZSobk59M5x+FAFtSo2MB94kgMVyWHbk8HpnP41MVL7XYInPLblPzDnAAbJPT2qrGzMChVN244PBJY8scgnHOMZ9u1SbCoXeA2GLFcglQRjOM9ef1980AOKpIVD5bjPyHaQA+0bufmGT+RpzSA/KwTKN1A252kggBhyeD+XFOUrGu5B80gUEkgbRtIGMnoT/Me9NVcSNK4UuVCt5hUoGIAXYBnnbg/jQBUnDSMrhcDABz8pyAwyQfwpiqnzBgRhRlsZyzDoAPrj8KuTDCrkksvDEkED0+YcHqenTFVZF+YAhthHVWBPTrjPH5UAZzRBJ3MY2yMq9w2SVweB7E/kacbbL4aQLwGxgnc+OmB2yP0qYRZcgSFx1KkA4AGMb+vbpT/JSJQydW+6xLFSeuMuBQBGxWFHc2+6STaCAXJfHAOE6EA98ZpywLIu5wAxKsFBJ2MMAYPcjFPUTEsshCFyOTyMYGMEZwcevqfwlOMEjAwFU85BKgLng98frQBUkaSNyI/NBKbmbcuFPTEXPy8YznjOetU3jRUd4oELyOvm72KI23BDybeXbII/DjrWi5CguXYDZyxBK/M5QYUAkcj09+lZt4W8xFRg0mzc5ztj2jK4wcc8DP0J6UAZ+oSm3bLyo0kpjkiTC/utpXDhRnMa5wO529yaxn1GDdMrJHKfO81nUHeFcABwCOQWIPGSAcHAqfUx50guV8r7RHGVbGQjRDjZuPCsfz49K4qe8KTPiLbNGhZXTLxIp/dKrtGSBhsdTj6c0AdDqFxDNFgKylYyGGxmUY42sFU4YgHgnJznHPHFvcwbC6tBIzMwQoveEiORWYjCMCCMEjHT6a0V3boC0zfaJFjQS+UxjRbggKJDIhPmODwOCBjaT2qaax0+4sHX7PL/AGmzZjuEJNuC7FiJUABaTZtyQvJzgnFAHCahsjOwys5eZA4aRAsG5QxkI3c7WOMDk7cjIIzzNol1LNOFnRkiuGYySRuUlVD+7Ma7MjcMDkDHU4Fd2mjSXKuDIBcqy5kdF8tGUAMsgJ+ZiR8qjJx7VPbeHy25HD+YGyxCrEJOcgqp+vpn1FAHNroMN86vLtRSq3DW8xI8u4DAqVaMHK4/9Cq/LoypMCvmMZRlkSSRURW5LB5MBQSc4JB54GK9OtdDQ28e6FZHwGHylpV2fIAxHGCFBHPQ+tSy6SgiaQlVm5+WRkMe3GTvjzklRxwDwKAPIzoM3lvFEJIIZgX3EhvlicsNpB5y2fzqs9kLMCeRkjnYfOsoUsY1xtJTqke1QAx+Ukbc54r2GHTTPHG3lRyKrljIz7UKbvuIgOUG3GOBnjNQalocUkT4Zoy7jHzKwiCnAUgKWIDZZRypLZJ7UAeRonnN+7Aj3IcujiPexJBDZXg7MZB9PXirD2QeURhI9hj8pFBJ81ycswfAC4X1xz0J4FdjDpMcMjRSQy3iyFfMuMBtrZ2mRkAB3FgSQAQCSRwBWz/YwhXcTFGuVVUeJ18tUO4MGZMMWOc4J560AcU2mSJDCsMcYWL5WkDFfMQgtGGT0B4x14qSXSZbmAPJHFboisWKYaNpFOCIgDkNndkkYyOtd+1lCvzMqrJNFmLZ8w3qxJG3ogGAOeueKoXEci20u8iRoGDCJQvImlYKSUJHLA9+McgZNAHnT2qQqZIJCrwbWSB9weRnwDjdww3Zxg+xqvOHgeTz5PLXEV2m5XR2kwI5E5AwAwI54rtxYtLNFKy4k+SIKURlj2t5y4OTyzNjPTJ9Kp3duLw3MssUYlWbZcPMhLoNmRFHEBggvyCMqN/J60AcLLeysWeKRwhdxGknC702EqSccHe2D0560+SCacu8drJN9ihmkcwTqiLHG5y4B4IGe2eQafcW3lzs0wZonkWMK4VUhU7t7YUkEBVXp19zWZbpPvma0uTJE8TFo4XZGO5ECJIrEYhYDJHB5NAG5BM7RFpXIwsTp57CXbGCMxuIwSYySSpxwTk4AzW/p9+ySMC8QV4p5OA8cJIKrCpkA4kMajOfvHkZyK5SEnzGBjhtkZwWO7zHMRQK8WzdnZkFgcYwQMgjFSSyyxT/AGhCzQQIsaRFR5crKoWOWQA9AAMdz170Ad29wCZbiKPCSAIAkjsDM38J3cnOc9OK2bQlAo6y28TyQxxqfLE0wUFWkx98nJJPQgjNcHZ6uCqozKHyoeINkKz4bzwoP3QGGAOexFdFbXUW+NTJOPnWRpUJEMhQ7iGfoV24J5OM4JDAigDtXuZS6QyyKGjjL9dxKtljlxkE8nAznFRvqUtotxLFKqSR25aEsTuy2GOF6lzk4UjaeueeOWN6jGafzEYN5nllH+UIXbJUE8tkEH6HiqaXcksrxrIk8xUMyOyBREsasSjEg8DGRwcg4BoA6yPWorqWFUaWN5UjBG10BmCiSXO5fkySW5wuThSa6ywlUozCYPueVSskijcMlmkcM4LMAwxtBOMYryL7RJKJxFv81IV8hYA7OhdvmaRsfKNpBGe2B1rrNNv5YbMSXrjKNGFzCZF2KCjuPKUsvCKTkA5PFAHfpE63RdXYBHCEMCTuwOijkKcccdK21YRyKFUncwAZCAVHBcyFuo3E8DtXK211JJGtwrkySIsjZDDJAAAAYAj5Mda2IrtZiFQkNIm4gggps+RjyB/EpPuKANlmALy5AxghR2AG3OB0J6/jUnntEWmiIDogYg4GAQCCM9fw9ay45wRsz97IJwQwVckkhvcHp1zVfzGfgq26Nigzj94nJz14XkDtQBclu5ZZRLIFZm5B3KOMY6E8f1qq0rvIiq42I4YjnIBGW5PX5t1QyOyKuQiMWIUMCcjc2Pm6Hj3pjttcEFeQhYoQV56Y55OeOO+aALZDs0XliPYshMnQOOepx9R09aivBlGYrt4Zm8wEq6gkDCj7w2gcdfapBJDkgLz/ABsoYEkDqeOarSzkKDvBIOwpMG+4e6EjGcGgCAFYraNVVlDO9wxCOUwAY1VcjOCVzj+mKjkkeGQkxsBKI5J4oxtZAVVI2IOCQVA6Z60yZ1hVEjYnzFKzZlUvIfMLIWRyPLATaBjqBnHNFsJZmLyKdjqYW2SBgEUZjcM7fvDnAOM4P6gG9bszL5jhC2QIkOEAAA67iMHgdeODjqK0MoWBO5SvBKn5JCRzgk9jx+FZkQZAsbkbY49yrLzISueWKjA6evT3q00ifJKo2rGvKZBT5/myBnJ5Pv3oAdIsQaQod275CTg7NwB3ZxzjOOOeOlUyEUF8BpI+G5++O7deOOxwc9qcxDGTLqGIDYHHHXgEccU3fFFtfaW3ncX6gsOFGM8cAdsevuATpbhNshUouCcH5sEnp8vuT+eKnTccgHCoCw4yAxJKgEdSQRwPWozclrcIo3MGIbttLEkLlh2H8qYrtGhIfCgh2LAhUkU48wsR0GAMZzxkAigDQeRiTHgK/lA5JAJdjn8PlP6UgmAQxF2+cbiyMP8AWDjavr29veqjSo3lySNnzE4IGc4YjdxnGcZqg0winCJudSN6jn92M4yzdAS27jOaANmZ5fLIAZkdQFBUZAxg8qc9c/5waoDz4ogDJIsTEgFTtzknO5pAMj5j0zVguJQmJ3VwQpBJAZmJAVdx5X3Hpn3plwroyOys7Kdm4sWAY9CI/bP07nmgCP7NBBFHeF/NmQsDEN0i7Tk52gY9O/8AOsaC3uFuXuRCY/tTFjgBUEakpuC5+UYXgdep963ZInUq7EuzZ2mMBQ4b5h8oPy4Bxz6VPDK62rWwUMxcSeZOFLAdCiNnAJxn8aAIkkaCPn5nDAkgZIUgDdj05H+SKZt8wDADZwSHDY/vfIcccEd6tSbXjPlkDJG7JwzhRyNx4PzdOei1DBE8rgOziIyKUHdCMEhiRzQBn31rH5YPzbicgFSTgeuBx/PnNU7dH8wszrIrI8XlzKdqDHyuhI4+YnOfU/Wt6ZZWLowPzNjeSCV2kBehPZR9M4qn5OHAkXOCAxHHzEZ4z1HNAFaaJUiBjH71QiGTgqqn5mHHXqeB+Ga5298wgYBZGYkdBwW4xnpznPpiuuMCfvFjy2cELjpgDqSuDzmsmW3DGQhWOS2FZSVUBBtAAz8uQPxNAHm2rXEwzDvjEQysYLLlW6MAxOCM7vb3rirv/R4V/wBKeN42JcKsmSp5OSI+n9DXqMunRlPMdIjMm51JQNFKHJ/cur8rJnnIGPfNclfadMGnRoVCygnywdzQ8DKlycd+DnngUAeS6zqd6IS2lyhAgZpmmjkeTgjgAL8vysTnpU+m63cBWYOGMkSRylUMnGxTG+5HwTknHccZwc1q6hoKw3MZinaMSxeU6spdXV8BgQnQ8de306Zx0c20ohh2i2GVBt1I+ccHdnGeQe9AHV2urwx26yCZllfc6SBijRFOhTcfu7/f+dWpPGdydlvcGIs4QxSx5VnDHaTICPmbOM4/TrXnbj7O0iNG+3ypXLuCPLbkKqHHyHA6cHJPGK5Gd9SKwTi5UEyEx2l1FG0kSNlC4kEn8QAAz8wz0xigD6Ds/EjHzE6YYKxVXKyKvzMytt+UdOp6k+1bVtqqyxNLlwGbeIthZcAfLvMg+XI5+XPXpnNfOGjXt3GHQyXQCmQOuCsQRWBMUW7vuKng9Aea9R065uYo4ohILiKVAHclUMQC5Jw5BLZPIGTxQB07wPOrukMUaPMzHCvhVcsWALjOOMk889K0bHS1SMswyGYsFMgT524CBSvTj6c8kc1XsbmSZIlmOIwQEXY3ODhdxCkLn5euOtdegbyjcGKFkVAqqrIwjI4VnKMQPX8KAOee0EUvlsCzYwQGQ4VuCu/IDAf/AKs0tzpyRqmxlKJj5ZFIQgnJDDGWfJPTI967Nkt8WqxESq6DM0calSeoCsRk/Nn8iatR2KXSOGjGGGWLjlWHAC7TwcfzoA8vurSMglInHzbzjB8w8A/Ln5Rgd8dPaq8OnmZ/MVXUAbFgjKSM4Hdvm/dnP4c9a9OTQYXkkjmGWgQNHI2cquSQoEWd/BPJ9e2K0F0uL7SwCBFeIIh2IuQoP7zMecMePegDmbHS441hLQOjuAkcL5chRgkkgHBz2OD7dK7+0sI0jzsALCMHAAOQRnIPI5J6jtUltDJGkMRCSKpG2QhSQpzn5gd2Pl5yM5PStqFVOckAnmQhVbI52qpbByMHJ/8A10AZbxJG8e6M7gOuOARnk56jGMfWo5IlIYuMjJ5xkDtgfmK2ZIpJQTlWYsQDgfd4zkdiAOnfNU54HGUKna2SGPGfoDznKjPFAGSiojrh3Cq3BB4JP8IH4fTn2q2LnY3lMz4B3q4I6gnpjv8A/FflUaEMQTwF4MhOFA5O3J6nCjp69qkMa7EjX5V5ZSTnjspweOBwO/YUAbJuWkKMrIqEAkOMsQeM+3b/AD10lmSOMl1R0K7QCpJ5AOSdvpu9+K55TJbs6nADKvIUMyjkchuM/KMYq3cXJjiCZ38A5barEY+8QDgdeQKALCtGZGjypUKdh5G32w3Xn+dVLhFCHeytkEoQX6nBb7q4BHH5e1ZvnS+fGUdDG65ztJOORnjofw/CtE5aM7uSV3qcEcHvg8gZHf8AKgCBIo8xx8hMGQsxY7s9gccfl26UHaNuAFAGcAg4XPHI69/yquXaONmTO4fxOwK45HyrnOPw7VXEyyA7ZAx2pkgMqgg4P3gMDPr60AXJCS7KQe5UgZBA6cjjoapTq+0soXcANg65x646H/ParMRcM4ZhtUq27GQqkDAyOp5H51bEIdXwoU4LF1wSxznOPqKAOZ2RtKSsLRStkNMMvkE/dWJvl6kc9a1oIl2ruUKEQZO8HOB1w5AH4Z60kkgtgfmDAFWBKHczSHBBGOPxqedHwkZ8ogIWPTOMZKn359cYoAz53AZ5YTGpGAjnaSR3UomSOB1IxnnNSwzRyOS4GMAucgKpPXG77wz1wKw7zUxFcw2kZ8t5nCqzIm0rzlRngDHqRmrMLRGSQyq8nksXCKRJ5gzggJGSRj0HrxwM0AWtTjEiN5J3MudmHbaB1BwD1x29sV81/G7W9T0LwRr98jxLcRaZPFG9y7+W0IheRtg4OcEHA+b2r6ckmi8gxG1MY4VVRW8zew4YjHClQD6Y/T5H/a/jMXwS8V3SI92V0u+EUcRWKVLlrZlhZGkICgnAYnA5PPagD+IL9sTUY9b8deMLiK9huLafUXnkaNykc17bzsVspnlCskIX7gUEnAz3FfL3hrVItKu3FssDNcILmWdo1gOnIRH9qMc0j7DGI2k2ggbwPlJJrsPjna6yPHuvLqVs1vcB7mVoTJCZ2LszmVWWcqrqc7cBnCjBUHivHZJ5NRa0EEkE94BHB9nLS4ZBAodLnMa7o1wQHcKDznmgD6tstZmNvBqnh5RdWN6FYzS332WSeS2Yo90LR1IiAQHO3KsT8vBFeU+MtRh1CKWDSrgWgEkdxMRDKHM7rF8sayW6eRuMWGeJpi38RHbirbVdZ0+cWlrNA+20WaSzht3d1BlHnIIQwcDMnVAeGBVgnFSTQSX9tNromvoXgitvskQuh+4KyHbbTQzqhFsYs7YiuQoHPAoA2Z/A1pqum22rXKlBGsc7TR200kCxmLyhFOzMfL3zxthmOBjk8iuC1NBYj+zLx7O4ZojItxGsi77bP2iCAGMMFYO/lgZGDGQfb07wZ8QQ32rSNTtkhRYgLa7ijlFv9jujcb1aMblGyUqV4B+YZ3HNcl4kuor25kle2nub9ku5or2KS3ht5bOOOW48iWKLCrMpjkdGUZLp8wUMoIBzOiQ24tri+vF3JbxSNH9rtwJIYoRtjuGBYNcYjIyVUknBwKzL2GzbT57krdR3M8y+XH56wm3tYBkSRIgLBGtQhLn5SGwGzxWhHrWj6nMlrNLKltNNbRTS2/E8bug863aUHHkyOgLN90ZxnnjH1PRtUnk1a7MEii6gSKK5hkWa0j0+BktZFR0Y7Fy0WAQPlPtQB3Hg3/hHpLSGeVoLWSKKeSG3eONUF3LNhpHuGf8AfM+WKsQN24njOKzfHen3kVxfXKLCr3UUEenW107S3c0Vq7FXRoQBahhhc9Djk1Tsrd5LJYpHtw0DiO5Pk7YZ0hjEgk243DAUEBAcE4PSoNX1BZo7MPM8c1xpUpsJFlLm6c3bNKs4IYxZTOwHa2DnFAHGWmpm4ElpqxikQJJLlhMktvJugALqqkYRUdCTgZUnNc7J5NtGkCS20aSziNVJZp3s2JDPHI0X7qdIgoIJ6jjIrsBYnUEt761gu9P08AzX88lu7LLaTFjbxByhL226MhiCSGXJxkGls/DcQn1CS9AgubpZPslzIXeNIXzC/lx+bsysIViUzy+0AtwADlo7iSBI7h5LuKxeJbgfaz50t5JboFtLT5F7seTwDyc45rKvPt1xqQu5op9000fmWQESx+VCoigSCJJC+REFO4Ag4zmvRYtJlv49O8xYfs+nRypG8qTGOS7jykcjRqpYAKOVIzkdK7LSfB0WqxDU47RLjULIQTlo5CLeKJXMN40b8blwQyp2BAAzxQB55FBLZyRK19Iri3eziaWNntY4pmJlEwClY5dgUeYSMtyCahsIoJrO8drK4t7iX7RDM0uXhuYrbDQqHwTCUxw3G/HfNeo2vw7vrfF7OrS2d1I0KeaGaVHKiaKOOHGJnbcjEnhc7Qa6ex8DX0purLU7CVLmVts01upA8i1JzM8eAqQmXKkj5yADggigDwpLDTEms4RCIZSzO0wCtPc5k8uB4yD+7Bx0KkqOuOta9potu19dyeVPNAo3xzfO95bxXAaK4lmQqA0brtQZxtZCFyOR7XZ/CfU8xjS7W11IadZSSw3rBxbJPdXJjvYbiWYBzsO8xjHQjGMGuhtPhLqS6vbw3kkT6c0W66tbacPHFJbhpLa3eUYMsKsyuygtuJwu6gD57i0eWwmgmF+8CWYe4uIY1E0kQY4RYc8MPNZ2YZ6H60lqkM0moCPEksiLF5F07QXT2su1TeWzkAADAG3OOABnjH0k3w21KKeG3fRkbiKXBR0mnt5FDlniY5UkZxnrn5T3q1J8IZ57hmFrGEmIe9tNrgQWioWTzjgusJfGQuDuyQMc0AfMkpNslwXimQWxeGVXUGcSOPmlKgfOqZBJGQMdfXC+zW9sIZGd5raKYJd386xvukcB5Ft1MnIOeSBt+bjnp9PXvwyv0ltmtNHlTzl+zSxeW8UUTgFN6Xch+ZvLUbg5G7BAJzWfF8HNVvIIopbOWa7kk3RwBFWO5tml2NGA5CHhVO5Tnb7mgD56GlWhm1BpbaMwCeBrado55nt4bmIRxJFEIzuDSIeBkR8HAGDU/wDYzrHbXGkRrqIeGBr4So1rIpLkmSzmZ+HQEmQsA2FJIAr2S6+G/iKB1tDZ21tOLxra0jLyrI0ipv8AJZGwcKoGCflycA7sis+8+H3iOw0gXDLKkMtxJDqEEkbJeKZQfMdUP+ugSFQsYXBG0bhQB4bfw3o+1XkqfaTAoNsJpGuraaGcBQ7IwUyOqYZSCQd+R1qvZadbC5smmuJ4nnMlw8MYjhEVu4EhB3N+7IZsqFySDg816JqWlOIjGba4kedd1uJQYpfKMKWsUchUbI4B5XB3A5OCA3A5yHRLm9mggZby31ArG0S29usv+iQqPNCNKOVEagA5y3GMk0AU9VW6titpZSSaoqXFrIrorySb5gPMW6k8k7LfaAcKSADirkduJRHFJO86M88lxcwkzpG2wf6NHmPIiDHAGMgY61typPeI9rpsAtrgpbXF5eAGyeJY22KxEYbdMwAMikdSeAKzrbT9Rn1COGUM6wzRIz2YfbLcbeHmkRcIdqqWJAX3NABarLpl3E/2FUsZRKjPMpHku6CMPAj8SNlcmPjAb61jaTq8kXiFzcaM12y3ckUctqrQyrFvZRvVTtMfGeT6V6/FEohliu7G3nuFeWaXaftHkZQRrMSWCCYsM/L/AA8kA8Vy9vavFqKyTiS3ieWNvOtEVvtMUeSiLtyQhZMv0/OgD6l8DQW97Fpt9D9ss5rRYHu7e4MsTyQbgfLiAXbMW4GOmOtfuT+x1NNeXtjd21tdK0UVnFILgKIBa7ke4VPlDJIeoAzjBGTX4qeB9a0G+u9MhmkicBRa7l3IsEwQbFQDBZ2cNjHAxzmv2G/ZUlktVguNN1O5DSNHJBAAzBrdJQrqyso/hyOwwKAP6jvhVcLc+HLJshcxLs54ddiqpBPbAHX1zXqDohTAcOzZHB3fdbkcfd5/lXgPwQvBe+FdNkKKzCCMl2QlU3Rr8rbWzkEnpjp0r3QLHFEgj2I+CWYMVjJJPJD88+3v2oApXCrEkhLgggBjnKhXJU7QOc89v5VlTJAquhVQDja4UkxuOV3ZHzEgA8ZHPPetG4uG3pEQGAJlYgR4yRgKCW6fKO3+FVZFLMXZgEMuXOOmAQMqO2M9KAK2nAzFIpUFvGxZxNCYixlDYMjEDgYHT1Ga1preBWZ1YMzsFD5PTsDu4ZsVDDZfvYxG0flyI6tk4ILdcHjj8M1fa3htwkeTIYsZLZIYsOvHI5H9aAM6W0ljDsdjbmVgTg7VPO0c85H5VhvbhZnEexWMfMS7txJbOBuHOOCMHp+Z60ytIskbIjxn5dwH3e4AHHoPzrEuY2ikdlj3GML+9O3d6hQD2Gf/AK1AFG3dw4SRPKARstuKlmAOFYH+L6/WrtvIFCSbPvBkJZlWU888bs49yO/JrIaRyd8soLhy5V8gTGTK7DtGPNAwQenPeonvpIgruIwgyIwxAnbBwd5Jxt455zzQB0xm8rahBQbWYMgy0hJ+7KRwBnPTP+LYntooZMxnFwSzbuZI2HJCYyOSMjBPWsGzuxdu8jF1TBRo96g555Rd2WTHIxmtGO5tm+SRlR44mOZAUXco9xycEdM0AZ90EjlikTImH3gWyVBJC7hnngHnH1qm18yb43SJBJmFI/44T1ZwW4YEHjHrgc5p128JLyrMFlKKqyAtIqJnBX5f4ie/p3HGeP1PVYbO3eOVo92CWnjKtMgUl0Zo5Dlc9uOB1xQB1DERDzlI3Q5ZinzSDcoBcBTyrL/iSKzNP1qztdSS+u7WXU7RBg2ilfNjmOcDZKyqw56g4HrXBJ4yQLLJaqUl2CJ3ZgVaJSA6jGQcgdRxwOa0tMure6JmUAu5WVhGSNiv0YBsA8+nr0oA9suNXs9c0+KVNDk067YCbTJYbiKTiKVd0V2kR4JTJwcccVWuLYSkSN/rH+R0LtHhVyWPyg9CT+Fcrot/FGjRtOyTbirLGcwh8HBA/hxwTXRJexzAvG5nw2wyhWUB84ddrqCRgHB6HsSeKAMu9sUWWBpI5Ps7iSJpHCiT5uUbaGxgkYyecjtmszWbeRBbtGqt5aCAmFlErRyHIzFnaXJ7kjrn0ra1C9mkgaMDzkGwl5BgkbhzsIyh69QPrXO6hdQsUMTKhj3RusjFJvlGVbA6fr60AczJl7mOOe3dCvmK+/5cDgpITv5PXpyAKt2OnoseXdPKDsrJMqgsJM7uRnIxj/Csua+a4nnRyJJYVZmG5VBVeeWwBjHfPI6VsabfxzskU4+cqiLlVKkgbi2VPUD/ADmgDrIbCD5AuVSPKK/nKoOIyyMrMPu5AXHbPpipxpq3UsKE3EflzAliyqCBzyVU5A6de/BzVi0ijneN2YKkJxHGpRosj++HbrgfhmtoHZ8hkyu3dx1yW2qAeOd2RQBWg094HL7g7HdhyQjJ179z6jrxmtQxCTYBJ5fltyv8TZ6YAHAx36Z/KmxoJIxGAxkY71K8qZBnD7lONgAGfzwDU7J5AdiWMnk4BG44DdI8Y+/jv096AImhUfISFKckn5lYN05UEdQfpmkgg5cEcHHljIG498c+v86Z57RpsQAkqhdH+8Bty2S33ht5HsaZFOjTLCJRkEF8HkbmIUAZy3zZHfFAFwLKrGFmkG5N249DKD9446Jk9PpSRr5bHccquCzY6dedo5H/ANbvTo3x8+5jHuKBMqX2jqAp5BBHp/hVhI1kVwep6Ng+YeSeD0Hfv+VAFKSfYAyYf52Lcg/KnUj1OT2q1AYpUJVwXibzG25O5egye/f3+Wq0xlhb5B5gG/Z8i5TcPk3AnnIPvj16VD50dtGfOU26yuULn5QQPfGCOR6UATFMSEKhbzJQPmUjOemQQMetWFDorKMI4CsWb7u9iPMP1H4dfanJceU04dZHwsUYaTb8oTG5wQeT06cn07VpWaaPc6dcNdX6xqsuW3OVYRAgF9xHIHHqQKAOUVmG1TEjIpEwfco3xmcuGzu64556dxUVhBN5sayPIQgHk70XKv527Dep28/h1rWubeNHdLSQz2SeSsEoj2maSf8A1sO1wGGweoA9CajtVby1kkG1lk3ON7lh7kLkmgC9BCsce5nYsBy0jKQP++TUm4ErIx3f3AMfKc56HkdqeqsqDmM+gw2T+VUiJY5DlWCOTzyCh4zjvQBollkGXPIjCyYIBUjoM/4VCcBchSfmD4JHBA+4f9nFRRvyybC244LSFQMjsMNwacXGQDjax2g4PJx0oAsLdAr+7Af94WJPHHToQKga6V28sOu7bucAjiTnI59/fv7VEiMG2oD69RxjqPpxURtsGRlcszMBJhUxKwJ6NnAHLdx60ARzsJotrnYwI/NgdvzDjoanS4jkthbMgjliQATKgka4z2kLD5aiFs7yArgE5xGxBT5PlTacH34OKdJFJGpdXQ9S6fwuef8AV8ZPQjigCEsV344xEHUZAyuDjqfXH51lSXRLKeVZ1AYsqlVjHOyIjI3cdTjNTyW8t2qsodZJG3xomCyIf4GVTyeMEYz2rKZLgSvE5wsQXETKV2hyQpAIyTnt2I5oAnku2UGJYirF06f7I556Z6/X6095Qqq24gZLRynG4qDweT07/hTZBLtaBUKxhdzsQN7MFLHax6fKQcHHXgHmqlzHL9kgTBYj92UZSH8oYAXj+Lr37CgC9FqIZlZyBHxtYYVXY56k8DqOT1/CtmK72l2CliwLAZGDwfm4PTj/AOtXIi1C2kirkhNrmGQ7gXAOdrKx2/55BrXt78ywIojQgRkYT7wK8H7zc8/zoA2jffLF5jg7wG3ZxkAgHAIyR2rpRc2xs4VeVZGcZQBAHhyOhyeuK86a5k85IvsvCsoUseMN8xYnccLx1Jx6GraXA80OyNIhJUSRt+7RxwF4PPbjFAHUzSEQhWK7cZYsBkEDODgdePwye1Y9s0cbOd5k8yQsVKj5VzyR69+hPNTm4jZYFRSGJxIWIPmsM7tuDwDz6VG+xrmNgEBUfuyARt24YA4HPT35oA0ASxJkXK/wqCCQuOCCvQdPf2oiyRiQMEZwNpBzjIwenI46VApWdJXdstHJ86ZaPczchQegGB64pvnYTeqgYG44fOACDnbnJHT1znigC43D/KP3fzbWHBOO2T1PT86icmKHzFDFZHyQSQSejdc881DNcMwRT5rZCtsVVC4Jy2F6rxu9ACKnkWBiDDI7xqm4q5OQSDxz16UAMKvgEkgKDICpzuznK4BypAJ6+mKrRXYE7KS+RggkHGeOKuiRUQOrYG4AL1J5zgdfU9fWoGRWl8zyyCSDwOePboT1/E0ARy3MADBvmd22jLbSCRwefzqh5q42mRZSMxB0Yb0II4YHGDg5z0561NqgLAgt8q5BUxjf90sMEHrjPfrisi0VEdIyiIqKJWcv8+49N56Hr2oA2beKbeWUM5GWXJQkgYxwCcHB/SrMs5UZIJY/w8Bjnr16cVCJ1R1CtwVyTDlhz05XoSM/lzxQ4MJLttc4BG8gkMeQcZ9cfn0oAYJlnbBIAQHCyAqFJIHzZXJXOM9R3qIESuU3ITGVJwcMpY4CgE5CbenA9qaLiN4ZI0iyGV9+eZXdSzERlePL+vQDHvVO1niLCTYv2iQxxu+7DukWf3cit91lOOenTGaAN1IkjJC7iehGcoc8AYPbmn5whDNleu3PbPIB7H8e9RNdbpHdVGUUbgRwTgHJAPNZ89y5lYFEEYKvIHOzaxxhkC53dSRnHvQBezHI8jFE/eJhMEAbRw4I7EAd/erKGIKO+AVTAOS55UEDnGSOvr9aym8x3kMMbgBSZZAqlIjGQGGc8ZYqDj1rRttrx7xkFRgk4+YngEZ6MCDjpzQBtDY9qI2YCQkhGJw2HUKQc9B8xzn6+9U2U26RqPKOCwJ3BmIJPQ+nNQl1IIbcdjDJY4x3HOTzj1qBpGZ/LVQTt3AfLgrxg7ioB5IoAsSKqruXcipzHuw5iyCWLEjqRnBGcVVlkbY4TYzBWEjyKcjIJyvH3sZPFOe4Qq+BzlAM4xu7cDqB39ccZqnJd+YoMm0K8mwuOnKbFJBOecfrQASRfaY3iJeOPAC4ILo2OXTngEgnHTj3q/p1qlrBIDI0jJBgCU/M7ZLBAc9Tn/Gq8bLsUjLkglgoyxCDjjt8vrj+tWogsgjjGF8wgybiCykEYX5T1/ycUAVZIRKjhlCPglRndsYlihwGxuDfyrO1Oyi8tomUuvyDcu5Q+/G9flzjqa1yscSStEx8qQhQSTlZNzDd7AHBP0PvVVpUyC2XDxsSDxG7KPlX2z/WgDlrjw+hMNztZQmXKphVCMMCElSS7YyccD1NZkujqqq678sEUp3K7uVO3oCOO3X8K9ACkxBSxRUGCoGc7+P0B9jU0SxySA+WCIxtbbjeCejPn6e/T8aAOFi0pZNjSRPEsnnF9hbMahBt35HIb27EmsDVPD8cGY4EjkhkEwRShMirJIN4ORjeVyRyetesCFWjkO4orllI/wBnDZOB06/rWHqlokkbOMgO0ZRsFSgUBcgAZ65oA8NPhnDeUtqTB5gIJTLmRFCbVYnAIUnrx9OlXo/DSQLEkcYcQLuUxoi71flIWYjAIjJOe3Tqa9PjtFbDiN/NimljeONj5AOzcJZM8Bgoyeo/Wp0tIo4CkSFmkmJXKNkS79qEttwo6nrjA5oA8yfQopLdBcOvlsGbYEImVpcIEDqB3PUZ6dM5rnm02K2uDblPKXzvLMq+XI0KphvnZmyBgjJ6V7Reab5iAFC3ysqqAVwAm5W46fMPzri9X0xLeAOI2luF3pMWCjMQH3iSRuJBA5/HjqAec6qkNrDtjMMxLs6yFU38namVBByWxjIH5c1x2raXcapYxCAETwkzbpX8uIwKMtENvcjgHpn1r0k+HVmjlmczTOC7pEibgFVgyySydiCBgdOlEmjf6F5qS7/KkVGhVhu65YHGcr6kCgDw8aRdeTLlhb3IMbPEWJSOItjGcnzGbkjByM84q9qcNzp1pAUneZYiI4HGGiIbAkMtw33gG4wOmMV12uLIbe6gt7QO8hYLulwzZBARCUByGBPP868Zu/Ea2enPpl7cyJArgx2mA0hMRyWV/wDlliQYIJAPfigC5JNFZkRPq1oruolZVYDaXJ+UkA7jxyeporzObUdNcq9xdAyugdlVJAYg7MyxthTlgpBz/tUUAespfNsSECJUlmIGZijokYG3gcbOxB69DW9JltPlNzdWuJlZo1LgBWCk7I0IGOgx+leKaXq7ahJdGUSLGXEUTGUxFNrBmeNcfMCB1HH0o1jULue/t4zJt08SrHIfOG/AQLvcE5Ubc8Y4zQBJrFw1xO9qJtr2ylradxtKhcAshHUcDHfDVyNwL25iIvHacx8hhgb0PKZ7kZwegrqBaafdS27RXS/Z23QxiB2kkAB3OsrPyBwB+OB2FbU9tbSQpGoWHcmxigLSHGUXCn+L5f8AOaAPOdSfVDboI/LVJLUFpIVcs2SE2yEDggYz6Y9Omz4V0cWo8s7ZftDMsjxSfvMsd275zhlJPb0OcVr2+msI47Rg08KOXZndFmbd91Tk8RAdR3zU8FjJamR2maWOMgqIR5SICSQFkPDICSHHXPSgDoF0+K2YwokNqSqShZOPP2ffLFc5frx0JHPWujsxb27/AGmWUx7BmKKJGMkpZcFxG4woB9OnXisFZYZ43KSwblCK0hYyhGGGKw8Er35wOafdS29pD9pRmYKyIgnkRGeR/nkRNzDKk5zn04yaANGC4mu53aG2WSZFZhcy/MLVFk270fopO4kDqQMjNU2eO1jfy703EcskpnYu22WRm+ZBx8xBOOD61zr6nNqF4bOOSS1eZQkMKP5cBAYNuJU/M4PGCenFWNPu0tGmi1V7d3WdYisRRRMzAkCJZDiPgckkEmgCy1xLaoTK7pEWdsQuzyKnbejMQFwf8a5zUdbs1HlpI+2KZJHk2uQqEEFHwvAPAz610FzNbvbsI5hBJMHAjRDOREepJGfmHfB+nvwV08yr5Fs6LHIT9o+0Rx7J4kfcGOTuBA5HAzigC02uKji/8oLvLBEHCqnO3cCRjp368da39IktNRV9Qk8szTRpHuV3G3D5xt6eYFPTqenvXnElzBaSNDcFZv3wjnbkxkzENHLHx8qfp9K2IZbu0aSCIJEiyLIvI2Zcb1kGPvLgden4mgD0JBLG0k5jeSJG8qIhiV8rBO4pnCsPQ8+g5rSgntprWNiZUmRyBJ5ZzLHJ91CjL8hBwT3wMmuPh1C9kgeR4vtYaJ90NuxjbdHhhcMh5HB6deenrLaatFf+SjjyLlVaRkKHJfCoVbcRg7ecnAJ6UAdWIfMRlmX7T5pCo5DbTtIYEqwzGeB2A49xTI1Mc1wVWQLIrDdgiQSFNoSL1AIHI4GOtRwSNIFKj7MjsNwZZE8xY8KWVQOm70PepLvWVsZFs5YQSNxRt52x7vu/IRlgx/iBxkdqAKs9yEhKFEV8pFKBIm+TA3jbk/Nn+IjOetZkkwuleHy3DRxyMysjeW0iEbPKUrhowGGT6dM1kXbMLqa7uEVER0ZQoKfIc7mBB2kAbu/OQK3rPULHU4y8c0SpCdqNM+x5XAzsIABBOBt7HvQBjWtldmVndY7QO6ymeNiLhwikfZ42ByIWbr/F7V3kNxZvaxJ5K2tzGvLqocSFSCUmDkeVIATnGM+1YF1cxR2eZl3SuonG0ESqhYqfLQdWHqPlXvWVDv2x30TL5ckmZLa4m+cwltryOwYASnb0zkgDFAHcQzKHMsSbZdz7nbcGEe374U/8ss5weKpTTh41a7VpytvcS6ePLw7FiFLsp427+hPXGRWFf6zFBKGt96q8DxIkh/cyogAKhj/Blvx28VHpt22rEpuuY2tQIzKuDbOjfOsUe85CHjORgbfegDN0mOK8uria8DPGkqiYTwEOpBKgAbeV4A9x7V0qkC8SLLxs0XlQzQkeSI1JPlMjcZ8sD8vpWqNOgiNvJKjK/LSbVLxTuBkFtoIfqfyz71m6pdNBbxqBHGjSrJJclQChOTtGcEDp+dAGD4gW2uG2pApaV0t2VSUQgZLy8gfvvl69AOeOaj0bSrP+0HM0s0CeSHihJLJb7QQpEy5EgYDIPftVWG9nvb1o5le4tid0bw7NjMM7Nsg+4f7wPYVvPEJ5YrqBpoJIIShVHAi24KqGQ8FTz7gdPWgCneXdrbGWKaRpWcAxSBzlHYgIVXjIUkVycNzd3V5dTQXKK1rFh55AxLSRnAESr95iwAGOmDmujudMgvN91KA72+EeF53SR8rlhCu0cH1565+nH3tsiSTLp119i85XMW2R3KBfmZCrLxLuzye9AGlbeIrsJNM0QKq8ocj5VaYKFR5WJ3CUY5H3cfeq5a+IzCEnDQqJH8y4jeZ/MlCkZaFoy4BLDoUA9D1rx99bvm02eyub7Di5ChYVlN68kbkOJQfkRSp5JHK+tPi8SWmnS776xke1kByIl2XChQo3xnywpjLDoM9CT60AfS0XiW6u4/Mnu4gNoljgWX5FgjwQsojABcYIIxu9eldPp+t/Z5YZJJf+JeVJnjBLRyF8c7hyB0wCAR6V8vXXjCzuYLeZN1tcSoIvs2wKBayNiOZygwznP511Ed9NIE02yumnYxwmeOB5DhXUuiuzjKtgHcD0GM4BoA+mn1ayl3S27tGpkVNo8w4XA2nDrl+Dyeg9asR3j2zgxzuJm2B38tGTy3bJUSfxAgdRwMdeK8U0HxD56W7+WyPEDBK/l+ZJJHAxR1cjhBwcHocEjvXV22qGVri4ZLlogdiKXL4UfcUhlBQjoB0OcDNAHo6XSxSvLJcksGaMxMQIY1IJDGToAee+ODz1rHu5NMlmnkmlgikCKyuN8sT7G4DsTtA4OPXOc1xs+ugxpGHfduyQ6MglwQBDKjqGGAD2GeMZ7zvqkV7LCD9jhS0JKq0TOjyBVGxljQhlwc4fp+lAHfW95GhWOHZcwNGTgRiJWQgAbWHAAJ/EDNWJ79UY+Y4iYn91CchfLAAXzO5HYHHPbNcXaa3aSyy2jIqTwRmTCW8gjkV0YqElICr82PlycZHSqOqa5PFFGWlWFVjDSeZGGJyMAADg4Hv9O9AHdRXkC3ccgkkcwBpJFBCW4yOUlJOVTaRgEfTpV5b+3LFraWMBiziKNsuRkliikZKjPbpj8/I7TV4JxM1tdOiOyyyOQiRznGZF25PJ4+UYPt2G+t0LmUeVceQhMSIiRjZJMCT5Ujg7ogSDgDjnmgD0pLjzQPJMsqysCiMeCyj5ueNoyDnPoB7VRiFyrypNJJGZZPMaOQBvKI+6sBGcMSD356etR2t+9xtQbRJBGDNHEDvRs7QcAYLdzj054pt9drBC53PIIpkYyZy8YdlyBgfNtY5wOcdqAOzivolhiikkuWaNRndGsaFyCVG5jklefrkAZNQy6jb3BFw0ixt5bRqTnaeQd5bGAcgAjOa5lL9jCVdpCgmLocF2YHBGW6DJPQ4x3waxNSvJCsYRGeTc5WEqp2sSTlxHnI//AF9jQBs6nf3FrEZZJCBtVpEjlRj5bEEkBmwwKc5+vrVSw14Oks9vPFHEk7oVe4y0ybN5K8fcCA8jjPHqK8y1qSS4aDzbu5gvY3aSGSJ/uMMrtZEdf3a8ja5OcnAx1TSP7PtleS4uri4ntnDSxxsYorkyA43+RETHgZGCAOeuPugHvela47oksbeWJwGjVj8pDnapG7DMCNxx09DW5OWZcSeS625VkuIl2xmNxuIdTy0gbP056V5FpOrpLK8caKNuySIELG4Tj5C0jAsBjqo2+nfHWtqM2Plmcl1zMAyymNQDtMgzhE7cj0oA7GLxEdOLxYSFpoWTZv3xy2zA71mTnMhABBz2wKoWmoi6nt5I4xst2lCK2VSRWY43KDwwA4PYcVycrXDyxh4YHXYSJVDLLkgFeT1GWB9Pp0q1ZSTIwhBkaRWRpI9oZ1D54UKORnbQB6XFq86K0abYk27gARtlGThZW3ZDZByR165xzVhNbladYn5Xyjny5C6o2PmOQc7fc9cfjXETSpDCPnlN0Gw0QAWNgwOF3McBwpPcdBjms7z3jZlLYwu1CXKMpG1tspXgx4Y/gKAPVIdXuwiIkoZBIQNqKOW2k5WQ7hhu5wOuOK0ZPFMdmPs0kqsT+7mLRsUIxll3oNoYkkda8fOqv+5TzogYgPNEL8yHJ2rvYgYxnuPzFO8yFroXTTyxmeaNFRRJLulH3fNQrsKgE8jOaAPctN1FGlR23RQOCiEBshSQSGOOF3AYPcfQ46iObypv3YMceSzFWjKuMDd1bk574ryKz1FbZAk0zSrI5V2Y4VsdAqY+Qcj0rq7XUxt3Phk8v7iurKuOMsFYkngH0PbvgA9J85FGVAAbGCCDyfWo/tDqhY7WIY5XIyAMDpnJ5z0rizqu2Nn8xCgKhNhDLkncFO0na20c9MfpTBqriNJVbDq3zF7feWhbOQCx+cFT1xgZ54oA7Ca8V0J8xhHtBZVIO4A4wuT1zimRvG7ZjZigVSxbkoOwJI9Wx2rkpb+S7ZYbeLe7IxjEexQiZyd2GIxjOMnnPSpG1q2hjMDL5lwVVGjDBNr5+ZpM+4PAzQB18kqJkM3LMNgUFi20HBwoJC4J5PHrSiFZl3AbiVLbTgRHeejg/fH0z1rmLW7iPnOjSO1w6MCWGxfKAyBnlccYGADnmteHUFQMqtkEKXZmUEO+NwJBwpyOxwOxoA1EiABTKrgZCqOCBnODjhcduMVHPFG6x/OItrKyjBIZhgHzAPvAj+fWm/aY8oodSSpDHJwMjnLdByPWp4445IVdx5gyRwRwSTj73Uf5zQBVn3FCIyDnMY8z7rBzjcu48DOeD6DisY2UqsCBCxVjlkABweSNxx0GK6K4j3KpJUIpJKY3nOMr93rxnuelQJCWjycAdSo4z33dev8A9agDmLq3BMisocht0QeQnBPOFCdDyPc/rWWYpF3PIuGGAvXBXI2hTj0967K4hiCnCDCkPv6uDtPzAd/TA/Ws9dMjmRXd5vvAKpI2gA8DaR1yf1oA5uOCQAhoA8jIzZUqQEJJ4JPBH/6qnb54YYsZViVwUYgjOflAXJIAwf69a0JLaRGljVQMgxhyeeO/B9x+BrMjspjcglWSG2Q/Ojuw3MSegGev+RxQBl3UXlO28ywb32xx9Nx4BywONnqeAKmhuJkjKyBFCY2lAR2BJBzh847ZzmrV9BOls7HJZ137kJkfOQoUZ+4vPP1zzVNI5vKhi8oRSbdzlvmjd1G4qvPHy54464oAu6R9ouobm7mEv2dSYo05P3/lMmByM9OnHc8054lUOCAGRQoCltxJJIO0g7gQAfTj14qxYJJEgfa0cUztujIU46AvyRkcDHHTtk1qRNFKsuw+YMMgVkCcj7zEjo3B+vagDkJ5rkyBHMinaxido2UOQB8p4wMZGOnWomtNQeOGV55IiuwrJuiKoT/EFZsvkcYAPJ6V0osUc+ZIjykIfKQNhMEk7jv7/wCHQ5olCnykmKMBtKJgvwoB6qCFYE85I60AMmu0jtIhInyqw2yOHWdio5aMouFyeeSM9e1OW8U27CIGMhkYEruJ+YkhixyTwPb060kmXcxIBJuGS0u1lQLksEx0746Z/Gof3Kn721VA2xsp+fnk8DAXOcZ5oA17cl4GkCRrNwFaQkF8jOMplVBGepHv1q1ChmOBsPzDMMZZl8wfdk3c4A6/hVC2vYjIIlJVSAx3CLYDjnO9h+J5+tXBJHGnnQvmdDtkKFVXBbngHHA7j14zmgBz3BilaJ8I3zFmJ6sMcDngEY5/nT4rrezQrFuLKGJBUKp28qRn5e2enWsuaZnnVBvZmGSu1DuOSBIHPYZ6deDU9uzR+aGmdZGJBAWP96xzgDnCdxzgelAEnzq7BdqElndYsbtpPdycMPoT930qtd3EMLjfK8aptKKs0aujDk5Rm/eK3cHjjilaZkYOUkXYrKQ+CT8248qSMZxyM1m3Ukk0ZKykEkqIyAoDk5IDFMnoOhNAEzSpIkzSEypKAQYZRCwc4wN2RvXOdwGR1xmucuZISkkDxfuyeVIUhlH3gCueB6Hn15qNlnDFJZC6gfIyuSsbc9WIHz89P61WwNyuzu7pklW4DF/vDB6Nx+vvQBXtLazhDTptIDtKJAuPkXlI9pGfve2PX0rrdGvtPmW5a9DspXFrPFIFEcqjGCo+Y9R2rjGdwDIYIxHz5mN/Cr6JnDHbnpn09avWM1q7hVlVAsaXUQlUpvRyEyYguR83TgcAnpQB3C3q7V2XCsjKckKwduDncpXPYc9KqTSPdxvEZJ8TI0aeQ+2VSGyrxBu3OD9eelZYmkd1t0KIAA32qJVAXgb4gD82SPQYyDz0rQR4X3RlrhHCfJLtCGMYIYIw4JPfBOM/hQA6Pz4ohHMzYdApYiPcdp+YM5f7443cDJ6ZraE8o8mGFhIjFmZGhMjNHs2BVkVMLgeuOR+cVott9naUkSSH5EViZAVBxlh1WT1JwD2JrXtlSIs8SRgsrKzknK54BVR2oAzxHJF+7UfJgbllCtuQ4JGUJ2gDA59MVdSBkyUjeJsLgwY27cZUMvcnvj+XWSJFDMx2lScMWOA4PQAHpgUxJpEeRQY2UK2wliMBckD/AMd49c0AUpJJY5fOgYxShWL5XrLyGY5HAJByOQaq3FxGts8RZPPZi7lcbA5AyzID03dAOlDySTOrgoqCRvNAVmOByRj/AHv51UviZIBtZogGPyBY8OScfKM7ucDtQBRi+2NEblLeZ47NCruFPlgNySrng4wcDOQB0q3aytqKmOxLz3bJthgjPlM7ZzsaRh8nPXHzDHFZH26/gi+yI8kEJb99GjBhtLcFlHC5yfzx71q2COInkVbiAQtG0ZwqO7sQBPE0OTkAAEHr6d6ANLdJY3P2eTPnxW8azK9xHci3n2gFI3BxKBx97p35q/HOtysbOzPEqYHOXBUnnAHGTgjAwPyNYn9lxebJeSTyea7CRsJO7dWADAKQThhn3HNaiM3lJsIzGCgfYu5ieqsF+5gnHzY659aALsjF3Kq0jWyIXVQAGR3If925+bJP3s+1M+0TEN+4dVCKuEYNI3T52aRgC2BUZuY9qpDJ8yjEgO4kMQCRv6MMk4wTUCTSXDbHCACQJzJhtxyQQgPK9ckAjjk0AaKPPMBJtkiVmICzGISYBIVisTkAFenf161et1cPskI5yN+DuBH3QMe5+nSqdvEyENIwbeGVCCdrFcBQC3faOfp1qylwRgAq8hJwd6qQQdpXaW4Of5GgC9NIFVtxbayqNx+Y5XKk/KDjJHX6fhQtyzqz8EK+0AoCWXIBB3464PPp1Iqd9xZhG259gdgVORkZBAI6f4VQVZkkVmI2bXV+V3AyHKMU68A8HHb8KAGztGuShjj2ucggiZFJyFiKjBOCRkZ9all3oUkLBlVFYK4+UBhndkDG/wBSeh64qx9lszGhnXdIvEbE8oQTyyHn07dqw22y3BWaRXhDAFN7AlSeUGOmfpx/MAutcRsp+Z0UB3ZC2AEU4JUngjcTjHbBqrKLcbJFlCPIFVt7hiS7EBTgnHTjPYVWvoFF3DLYqTCiBbiF3LRmLaSFGT94dD249KTepCq0Wxmbc3COsbJjyX3gkdO2c8cigDfhfCo4ZSUIWJSy7AenIJ6n36fzmiVYmISGBi0gkclSX3N8zndg5+YnGD2rCaeYlUjCSAEncFxlgcZ2j6D8KuGSeDDMwVwAREAedwGc4H8zQBrpGEkkcYAk5IGQF2j0P16CpkdWVif7uFPJPUEZXsMY/L1qjDKWA8wYJ5OMkYPzNkjvnP6VISS6lSwABycHlc4XHHXGffFAFlnVBiQeZhFAAPC8H88f0qGaUBdmMkOBISQCoOQOCeeMD0468VWSY5MZUklpOSCcquSSffcMfhxWDeXV0u8rw7Ir7Sh3eWWCsuAMqST9Me1AHR3D+TbIwkQo0p5JHzLk5xk5ZRn/AOvWf9vVgpJ6TEKijL7N2CWOOc9cdcVzT6oSsdreIQSxETBuIWU5VMfTPPTJHXmqdxrEcUeAwTZuGCqkkgndyoJ5PIyOnSgDuFvkw21UUhznd8mF6k/Pjnbz360j3MIjEm7ehIGMgoo6LjH3CffrmvP5NZG35XJcosiRplkf1GSRztxn68VYh1lroRq0JtzJuCmRfKQFDtQuhUE/dBHHcfWgDuoZYGDkMyPJgKsjZ28kA+ynGQeOPUc05mXoXDZVSFHTOMZH4c/WuTTVVhHMclwd8Zl8oKGbZwFTdyVxt/nxinyavGVAQPtHzjhmdN+Pkd4w3APA5oA6eQFlx5oy3yhcYwFywznGOc9cZzWVclWdDySVb59wKF0Zjs29cEDrjGT9KzRqUpErRgPsUtIshwdowpIZuByB3zjtWZNqDsu4so+bgZC4DKMDkjvgZ9utADdSXIkdnCLLhiqsMFg3yMqA7lAGAfU5x1rh9SYIZvKK+UymKaKJ0YuSxxIQDkKWJ64xnnHNdTPdq0UiosclyUVSSceXkjgf3jgD7ua5Ka3iEkiNG6l3/eNCGL/OBIytgdGZiQegB5xQBUAntV8lTAgaEyAZycGQu8ZIPXrznFdPaXMxSCRZUKuUDBF3AOAEjJVRxtUAEeq5qnbWCoI5Z4o3JQsgddzEbiAjFeh2+vpVkW8gby7QovnhZcbTGEKnLqrSgDICkcHHHFAGm0UaTIrHcspczCPhmYNkuFHIfPQ46cZzipkl+zOoZHkb5WjlkBDpExwhkXHzvtPOMn+VJDcQopiO523bZC20SEZLF4HB5GeCBzxxxV17ISNFcSyEBlZY41JwBL9wFm5LKO/rnGaAOgtZ0lgBTzDNC+WKYiUoTlixk2hgDkccnHHFXFskmU+bGsjF2YPgnKMCQWIz6gEdfWs7T7IwsiPMS0cbAlnXY43EAtzgYXGM8963/LZIgVaMhTztZ8EHoMjgnmgCBLZUWKJVRGLEFijgYRRxyOMKB9cVUmgffskMLxsCVdYnLOT0GQvBxityDBQO3ysAGTJ3KM8cAnI+XGfrVa6jVmZyqArsA2l1ByoAwAvHI6//AF6AOXurARsJ7UPGSQzKwABfAjYDJ4HG7PvUklqsrxGXDFAkcZDbmchFG5l6Dn1/GuiaDchiYDkfdB3c4JJz0/WoobaPzgVXAjVnLEglmQZ27c9cd/1oAzHsZC3kkIMg7ZGCZOPvLtU8YOR15waqJYwg/vFG4yxoy44ZI9zuxPrk9PfpXTsRKfMEeBgFU6bMjqSRznr+OKhNn5gjxksGclgDyCGxzjkjAFAHISWW0yq0SKjANFKHIfBG4kBem0k8dcc4xzWNeWAdfkXysxlWnLZUEsQrAk/vCRyNucZx1yK9AuLRyhESFyECpkbRkAq2A2Nr7uCTwVHBNZr2byHYyqrGNAEhXKBkwGUbwAig56dgOM0AeL6tp7R7CUYRn5JHwwbCFt0nlsM8nHQHgZqHS9LYWUfyq4klDFtyDKuNzLIo4AUkrjJzgd8ivW59NeYzBdgdVCKzQsxLGTkBXHzDYM5GRzj1xQudNT7sLkLypj8pESR4vn3KI87QRwenfNAHAXOjQOP3aokoLKFETxDaRkRhOcMc53cA55xWW2ktJCnmyukQuAjhEIHljICj1AHBIyPlr1RLGOSMm5iaOV08xWj5QlslVB6jAwOfT0rFmtVjkiKxK8QVo5WljVsFmYlyC4LEMSOmfloA89vNFMM5+zxNGj+WYJ96hACqq3mSO205cNjnIGARximwTXdg0+4mQeVgRqd8YkDmNtgJwQVGSeQSetbGvXD23lrBtYRu0hc4jthG3yNuWTA3AAEDqcZ7VteGfDJ8TW9w0FxHHAsLtIXYi4kZckeURwiEAYyRxg56ZAOFvZ7hfKlhkjjRMSmFYyQeg2/IMKScnk9+easQXDMVugBFM2GddrfcTDn2OfTPGeaytTnk067eCaJkihnNsHjBCKU+X96zDAJPPfO7I6ikmv0QW7SSDzJxPHEsYYeZhSqhV652gZPTIOKANE+IYRfTRo/2S4mtWnMixXIMwkcooGIiDt4Xg5GzJ9a7WwvvMtfLZmUrES5O5HZsncQJAD1zjjnqCRg15TsgmeCV7dWnhgdZGmijbYrkqgDsnOGAPU4z2rv9LMotoIw0Ugb9zvdVKnGd5UxA8Ag5PBz69aAPQbO7MsaqnmxkKhXzCPugY+Yk/KeOAcEjoMdekiUBUkVmZ5CArEbSqhAWyGxxnP1B4zXFWjrGWh27sESBxuaEbVU7JGPLHABGOnTqK6pLobImLiXceQCuRuQBAADwBwB6YweaAOpRhtj3svnFTj0dRkKemPuAVMuxQWGD1IPc+v65rBg1BViEQiU7QBukDAxd23MwxnJPfoaZLqKjDqrMpUlmVtqgDKkhW56jsO9AF6S5DMZtse2MMFdt5LYzk4IwMHI+grAk1EyOQjhnUhmwNh4kJ2qo4dgv8IyfamvMDCxj3hOThzuX5iW5x2+bv61UW+to7eaL7KTfyDZFdqP3cETfMyP2VSSOR8/oKAOhtbtmRmj5AweAxwSSF+Uc59eMjHOMVNIkk+3JV3yRKWA2qVYgbCOCcAZ9wa560tluPszgS77ViyuZJIUbdhZAqKMuoZSQWHPXrXRWsRdliDvHtBIEhzkbuWO3uevrzzQAuwBlKrkJxKzKjE7txTJzzwCB9Kso/lyIqhFjfldwDFeMnasedpyCRux/KpmtmjZ23KUAhMuOFIO7aOehIZfxNMWFQY22FCAwZQQ/OzaMFCcZNAGjH+8OAqSn16sEPO4kdv6Cqt4xiXzXIjWNZAU2sQ2Du+7gn7pXHrmpYoY4oycvESAd6nJXgHBAzzWPqd0hgYJMZn3qQr/eJjzgsSOA28jr0TntQBJZXieeDeIDaISrOoO8qST2yT+GegxUOoX8McsgtkZIWkVoQ/J27F5wCTyS3FUbd3OLeaMldqBGUhs/KFDZUnJJ/Xg96q6pFcKNiLvuI8eWgxkDg5PPYMev92gDRt9RnhWQSqckb8kEZy5Cnp1xj+tdBBLDPbhGVjISu8fei2u38QX7zDJGRmuHhW6EamdneZn4Rl/vDYQyqPlwqg84znI9+m0WcBMDkpuWTCtghcqmMjqQB+PNAG0Y1UgIMgKwxjCrglflJ4K4Ax7VUMnlw3dsYsPduhS5JUrEqEBgHzgc54znk5qyZAuXiIjY8vyWYjncdjD5Rw2O3IpjoGZS4IhJAIx8zsQNpAxtA3H1x64PFAFa1Zum0SNGCoZjlXIcnMZ6cJt/HPetRyzQBUJ8wSFsttYhWySDjoc5x+dNSNETnA28bvl3HPIBC9wCB70sZLMHyVALKAowHPIw6nr0FAE9sML86ESA7kUndxncWG0kbSece9DOMF5VRtrEJwwIzgnPHIyfcVVupWAXbtVmwAqu2ceoVR1yD+dNQqix72yA67gx3Lk8gHu3OM/WgC4rRu4UqHHGzBCAdjwcH7xNTwgeYQP74IyflwBz29RiqaYEhkKDLtlEU/J2GAV4Azjv61cMoQ7zHznasYIBwfvckjOD/SgCyYFYMW4OSVC8jHfJHX+tZdwxZ1RRuRuWYYAz8yjOeg4rWilXgryoBLA9QWJJB9evaq7IJM4U/MSwyrmM4xywAyTwPbigCjGhI2hBkYAJZgWHXtxjH/6qY8SYLbWXCkMyuDz3G1jk/l/Or6NGm1G3B8kR5ViWAKgk7V+UBiMbscYNQMYhI7lSfugr0BDrwwPQnr9O+KAOVvrF5WHlYy5YEsxBbP8AGnZcA8AkHj6muYudLEaPslmYkZZpBuJVTx85ONxxtx1wOmOvpjW8ZLKm3ruGCOCDyuQfTPtUb2MckgJjQmMbkBxsZSBnevOW3Z7d+KAPJ49IaQ5+z7hHG+3zUIYGbBJycA45xz39aw7jRAk7MyJIvISN98UbEnOWI+YHk9q9sGnFYSkkjM2/cpIwQpOdpPHGM4+tQTaWsu4NEjgkFTt56DJ5/KgDxCXwskiyxRW7Mkw3Tb5UZImIBGws249O3piuUuPCjNM7eQsiTMsLmYq0q7DgOrbsA4Ax7CvpxNKWAxMqxFCSWjAAIHAIPPt+o49KE+kwyyfJbopLF2whbOMcLgYJwB/nigD5pXwjNaBsCPeG2li7F2BwNyc7TLtA5BxgDvXVw6ZmFPO3jau3bEkaEtgAHkjsPxPtjPrD6TFueOSBUDliA4BIIJ4TP3eOmcdO1V10najQqqygEnBUsyjPd1yO479vagDldLhliiW1mlSYPICnyYYAqMLKwGCdvXBPv0rs7O1aIMUWMggkRhQ3ycBioPB5B4Jzx0HNUJLLZsiUBHKgvj5syZ6cHgYA9uprWtYXjdj8yuIxx5iEAe3zcc4/P6UAW4rSLasi+cHVi8YdUSMnGCoRDtRR+A5q5ZsHWdQC3lSFX+V1+Y8jG4fMOeq5HFTISEUO25F+ZvlbcgIx2Hzcknj2H1eZIURpiXAYg7VB429c+px0+vFADJJlUPtBjdRtLsj7WTk7S4UgnnHX8u0kM6zRj5AFUg4PDKOflz3HPUetYkipfF1WUiPduKNCSxbORxuBIwB2xWhCnlI4lIJY5QoCoXAABCDlRnP50AbSFcqygKCoJG8NgEY5APHP4jqa1oUiYrnG4ld2DxlugAJwP5Vz9jtaYebKyQqpV3CqdxwecE59O3WtSJ0R2VG3KSjKXDFigzhiFB9Bz3+tAGtIoUAgbcS4O3O4AYHOOvTt6VHNaQykuWZtgBU71Ubu4A3DPQGlR9pAd1w3TKsF6/TjpxmrZdAgLNycgEKhCkY4JPJ4wfxoA5qe3jcmIhmTdyp5Acc8noDn8fyqJ7ZwXTIZwigMAMFl+42CchQCAQa1Zkw5CYZJCzSfKAxfJGQM/Kv3R1qFIHVpHYN0J5GR+BHbIoAohM4QndwNzHnA6DnPOTj86huYFbD7lJQBSSGJ44AbI+tXJJTFGgYFyCuFZdoAxypYHOAD+HpSPtjhxtXceducgE44BPXsfwoAw1tSJN23Cbmw4dsBieAB2GD0HrW3J5iW5k2ZKryFYHA5zxnrnH505FWeMJgqVXdjHoM5/MZx/StmyNlFZSxSRebcyI4WQkYRSTtBU9D1x3oA4SZJnSRmJEe/Jxg46fLweTj9MelWLaWyktpFfzllw0cWxVVWZSPvbiN3T/6/Y6k0IH7sL5agbmzj5zjtj2x15qs9pGqptCgBSQTjcGLDGMA7Rx3x/OgBIUKqwx+6cDzAcBt44Jxnn8u1XB8kP7vBk3Ddgg/J0yefqeealWNlCyK0bqRgAgE4HG8kdc80+KOMHK/KSDv+9tck5LAY4GfWgDLltwzu/Db25GMAAYwfmxj/AOtUbptJdVLpHuLMSFAByoILEZ49M9fetp1jbeBz1+QZBHGcfoec96o+UPLYsd0bSMPKLKxBXnIAPTIP5H8QDlruwgu5lMi8hQ0UifMUZcnGUztz3Bxn9K0LaVBYpPp8cctxEVDBl2k7AV8lgRkt97OR2xmtcR28nmCVDEwULmPgZUnO8EZJI68UwpC4RIwqqGb5UUgnHTc8Yz+frmgDMW4uGVmJEYSMllGN5kB4QFudnXjOcDnk18Jft/8AipPD3wF8TTCMSfbtKktJQAHSIMCWEO512zgnIOfbNffhtt6SSARrtG0K7DLZIAxu+/yeo4r8qP8AgqJcXVn+z/4rhiiYSzafdFEVgSzSBtoXn5WIB6Hfge1AH8RvxS1PU9d8eavqGoXkD6VBqUlvDdmN45FjjUgwKG5adRgOBnJzgmsi3Emn6jstrdXjnsJZbeZ8SW0bT3becAzRD/WKQwj3EqrYXpWZr19fy3E8MlvE9lpdzM10wu5JRMEaTbDIrR7kk3q6BuZGYDfgkVq6bf21zGb4wC3WHb9l08mby9u9VPmXSgh2dx8z5BU+i0AdhpOk+H5bmz1doLez1WVAWdCTZG4jjKSrG13A2y2kZIkQMAjEbVJYEVR8daR5f2aa5nsYIoZvMlW3dLH+0WE7RzvJbWUSrctv3eUQcFCCvBFdBd3mn3EMVrp0EFzNaqk7Quy3C2FuVSWU3BhBMsbKyx8/dQcYIJrgNf8ADmo+IXbUbB/Lt0NubK382S4gSW1XAYOOYrfchGWwGxkZHNAHPWemW08s1u8n2dyRBp9vJC5CM0YlEbSRyEou9sKGyfU5zVi7s52T+w5IYbbUrGEn5QwNxMzyQNGZojhNkEknBUs+1ScjJrp9GnubcJLJBBd6nFcG3TyIcPM0TblCHBWYbDhHPzMFBwK9MurXRfD2myapeWTXmuO7zxQyWv8ApS3Qy5a4nBKu+6Rk64OOR6gHzVc6Isc8FlELaB4o51lhiCOkqedIYwZ4lAeVmifAwAMHoK9u8AtpU9jd6VqdhFc3NzZXRS3aFoTZLE8spMhfCt/qE4ByRyAc1FB/Y90XIs49OmtGcyRwwfZoLydQEOycJul2PCuWJGftD85OK27Dwze3cs+oNcxQxXUUJa2uraSGaC88/wAy42K5BlthHCA8mWJacBQQaAOE1TRNMurjUyFkgs5po7OC/iR1tT9pQOqJsU7AkgMeVBA5DY61mJ4bivPKgk05b2HfchEtkAlhjKebE88oI8iUMwGeg5FewSaJPqclvYb47mG0tnmtlIWMjcvmCSZsqiR5WTJALFl+UEYzurpB8JxxWsT27wXVw0cskTG+mENxEs8yXjhRna7HBzwOTgGgDyPR/A9/d6Wmj3um+RaSBUgR53Z0sIJvMcQshykJxKRuH3AAOSM7998P5rzTI4L5YrJdPhj3ZiadJXkkV7NtLdo1L255kkJ4+cKSDkV7XqGqaJbXFlJm2tZdIPmXE9z5ixXUd9ILZkhtFB3bJLUcgnIm+UEZrL1L4hWULG4YQX1tFLGUjhQRRLIFw7DeAWDEsXRo8byVGcGgDl9F+F/h+EW1xJcTpYSySrqIdUJczZlW7hXcTDeGTjafkKt8pI5PRW/gTTIJjBa2c32S9uFiEsB8ltjJ5vmCOM7WUk5OMgZ64HPBal8SUvb/AGWokjaVzL+/8i3aOFiWcwZKxSyKp2jOFCjC4xiqlz8Tru2ubW3WYWulMJntzBL5jSSRjYsocEvE7KNzIQFyTtJAFAHr1npmnC607SUt48u0rST38QC2zo7RyPHIzuuTGgKuAEPBGMgV3MeieGbPT7mWSdJ5Ekl3JPO5eaS4ZpBGGiX5CJGCgEKhK4TIr5ci8Xi4ga/OoOpjlZvtUEgf/SLeEOkTxyYEdsse0OmMk/dyK5HVfjDOsbJeQvOHNtcJcGVLeSVLeNY5VWJGHmhfvIQMb8k8c0AfcFinhiw+zW146PNcRCS5t4TAsVnMwEiyLOIv3afMFk+/knPvXo8Unh/S7OC5vtIhsrdbrzGktooZ0ZII/OJQrk/fcLnADbQQCOT+Xh+JV8bK6m0yeZIb67MhmuLxHlW2ChlRFJ+WLBwwHO4ZxjmtO5+NWvW1rDMuoTXNgXlkiW4mZZkEHzTxPGjMJ3w5C4BI25bFAH6MPrnhp7q3uPNVZboEO84UThskQPauRtUlwPMViEQ5C54qJfFvh+Zb1nigFwtk9hPMCt1MsrXJCSC3YMJUZsghFIjzgAAc/m5/wte+v4IDHdXylJmNlNcztDiLaFT99HEXnkZt2FC4AOACPmrJu/izdRWg+yTyPLplwqTGBWh83zpNy7mkIaJwSdynnOQM0Afqt/aPhCe3/s67jUXkUsDTlXWKzSaWAARNkBU2sGBGcAjGKrWGmeHoy5W9YZG3UPsqRtDBBKgZNjSPiGNQBuIZWOemcivy8PxkvrrVJftt39phjtVaaOaY21vHNCqtBEpQgzSiX+Ign5CWwa0rb4zeIJDNqV3qvm+fbNp8CxOba3ngicCDEeQJXWNVHz4Z9ucHNAH6aSWvg+9D3d3bW4gUy2aXhnAtkV1BxDIqlvODYG4ZwF+9VO+8KeE722ntpZnMNjdJL9ocGaRFlj5jW4CYlj5wOrDOXAPFfnJY/GXXp7eVrq/jje2jml2Tt9mku7NcD7NHBIQJApC9FzgYLZ69fB8etV1B4buO2uH062iih+zPZPGjsYUDT/amZQEPBXOWAIoA+rp/g5o15Z3b2tpbNFeNKYrlmDNa2itsiZt3ARWDOVXJLP8AKCK4PUfhl4c00Lb20ZSOUnSheOG+0O8zFfLg3LvRid2ABj8K830T4/ajazxWepyLa2h5hhSVTdSwx58tIxbgdJAAC5BbGTkc13Evxe0TVorDWp795nDOvkz2SiSC9QvtLxHJMiIQokAOSA2e9AHIXPwLtbPWY49Oe6gjjsZzfG8AlkDvu8qWGfdiONchX8wBgSduSDXl1x8INc0VJ4Xle3jDSGQJOftDyBlKsD/y1U71254O7rX0XonjjUNVsJrm2uoriC3kmPkSc3Cq2Mm4dxmSQncFX7gwSSDzVu/uJvESzX1zM1lJYq8ckLwQmVI+QkYYS7Z9zRoQ4JBDAgnigD4/vPD+paXa3d7FK6iSZIJBNxcFAgRxLbk8IGJGcGvP/wC1b19RSK4cqlkwREAKytyF/csp+VSpJO4ZIGRnNfa3iCysr6JJJGtfKgBW8uzLEjuSF2RyJgnLFl59+teFyeHdN/tO7uGtSkIuyyEtG9z+8VVCwopy6HkgsBjsKAOn8Aaibe5tJRa3aO81u6uyRtmVW2BQrDIJycsBk5yfSv23/Ze1S4vL3S4JY7K18iCOKKaZnjmMbSh33xooUoTkAk574r8kvDlv4Z0+70tYEe8+V/PEkgZ7dYx8w2H5ll3dMgcjrX6bfs66poqX+k30ExcNPb2sVtczoki+Zsc+YXIDRj1yc4oA/qX+Ah8rwlbbnjiV4lYeRKdmMKVYq/b6dj34r6EN2oQndgqOBtVt4HRtrY4I5r5Y+A16JPB2ksLm3mPkomYlAjVSisIQz+i4AJ4PUHrXvdzqLbCbcBgTtkd/ncKpwUQL24+nGenNAFia+QNIYwm6NyGSTADEknG7oO3fgHir9tcQXLKCjnemXxIm2IgbjlQ2QM/XOc15Rd6jJFqsNvapNm6nxysk0TPg8sSvHzZ9OldLYa2LDeJTEZVZkaPauUJYqCCOXXOMdhQB6RaRK8oEWyWPnFyrZjBH3gXHHHHp+ecTvbwg3LRTEmUBGYMpB2gq3CnKDPTOPxrhv+EgeOFxcA7bmMxQNEAquCykHKH5OoBKgkVWi1iOW7WIrNaJJJt25cNcMmQH8xsAx8Hk4zwBQB6PAtvbQBRCZpGALySykgMQcDAJPU9gQaozqk33SFdAxkUAspIOdowOegx9apLfxy4Cktv2rwrABVypcnGAOD3H0qxK5CyEr8ighWQFSCwXDEk/OCQTxn0oAy72KA2xdoim2QYO1sK+CSSe4/Hj9Dyl558oFyJYxHApRVkRQHU/xDqWOM54zxW9qGoxrshcO0RDDGVUvuUAvlsd/X9a5TVdUihKo0Agi2uI1nGQW2jax9i2PUc8UAZ8WsSxz/Yo4QhKDYxHEiq29gHJJLN0wM4z2qV9U8iVJbgMkT+ZtWQMQnB+9uXpwevA9a8tvdVvYXkvII2F3A2U8l2QBnbDMx+YTKUx8uBiuUn8W3txO8OoyTRxRxTNE8isfMY5YoxPDKCMcE4J7UAe6S69GsSyRXOWflCIiYmB4HAXnn69uc15/wCJi0kRvrqcxCAeYsUU22UfL87uQh81SMYU9M15Y3jCVYftL3KxfZjGj7ifs0ETSAbQu0/vDjn0xzxVnUPF9vd2Mk0F2k0lvGzywuF2MJUCKoY/K2CeACTQBx3iTW7xreC9htsxm6WFZ/OaLNsrc7oY8bmbB9x6dK9O8D+JZZbU3MKKsbrDazSKrxKM5bMOVOMKpy2AuV65yK+TPGfiN7CFJmlSayiuDI1pAuJFnmG6NjucZUZ6gY61U8KfE9JAgguLl7IAxTWkUgyJz+7QC5Z8pGc4ICmgD9HbSaeGGOVVBWSdmMpz+9UAE8kfJgNyTjNW4Ne+zbrdFkhaQjBibeAgbiXLnbzzwDn27V414J8Xuljbfap5ri1uWj8+JZPP2xNwcuThDg9yDk8da9HJivPtH2c5hKh7fqGQqcbcsPmHrzgk8dM0AdXcahMrSrM8imZIxEpx5jkYY+YN3zDG08ZPPBz14yfUoi12t/LuaASoBFnfHIAfs6XDAE5J+/gHA+lOuNF1K5b7Q00DK3lu8rLIs5EJDMtu5OHYnBPPtx0pG0Ibbh2Vo5GV7jzchhcOVO8O2cEkYCjOQT0oA597yaee3kdXVJQJJY44/laJTiNSxGSQTz65rq9JaYskwEajzHmCJ9/Zkoq9OMpnI7d+9UrCzZVUzRYaEJEMvgE5IKFs4U4xwcY7VvwW0EQjkDEShsRqMoJN5IkxtPzZZCB7g5oA721vl8qRYI1QKmdhVNx9SRnkfe4P61eivoxF5k7SFD5YCBFJB83OM9hjdnnv9BXm11fvZTm0nhmgkkU3GFR8iPOeoXAHy+v+NdNpdyjQR3DuLmCSSNSpB85WAyQISACcDr059eoB29tfqYpGRTCZf3kOPuYByVweVyNvX86003y7zIVD4iUMT8hIOWB9857dsVxVvdO+4BcIXKRnDfKozzj6fTpXXwrO8SSeUoO9SyYITluCTnPIzx1oAzLsOWlK5J3iLCg8fudpwfTp3+tVljMgtreKGJIoy5eYs3mvvl3kGQjcNig+lbl2QkJYK5RH3suAWZunT8f/ANfSsdZpPNYIsajEjS5JUspxjywwHUdSM8j6UAaCER9ZR5yySNHNGzSFwDwcN27c4rTikPkq6/MzLuHQEgZycDp39Kw4mz5azRCLljmPnAkIC7tpOCc//qrYgjIKL0QMVUt8u5eu4bvcmgCVkEkZ3DaVaJd2P3oK8sOe2B/k4qN0LlGlSPAk3MXUyYGOT5Z4qVBMzsz/AHGfKgEcjPJHp0/WpXKsCqAlhwR3yTtH65H40AY1xG5Mo3ybjN5sOCBswu/Yxz12+/41UhSO5iuI5UQwsgtyhjPSTb9qk4/vDp1IPtWtcp5iS2wwheDeJYyAVbyiuMEggbwOme31qtAY4YwkhZ1UNJuGAJEUpuJ4OAD24PPGaAGbo7SPaWdRvieNI5TIxYfeAVhkEfhnrVqG78uZdxQxsNzPwXCnudvQ+x59qouJLqUNDGkgbcEiZginZy372Q5GAOeBnFULnfGYg6pHvDKoiV2Dzrjc8pTqvHQH+VAHY/aYnBkQKwbnAGBHkHsQMc0K6SZ2My44O5gAPfLEZ/8ArVz2l3EboYV3OR1LBgc+28DePpn88VtEgxoWCBPnKou7dJ5f3+V6Yx3x/KgCOVTtV2bIhlwxUnnvj3HX8qqi6DXEix/OPMJYKCSg5OdvUnr0B/nVqOYMvlgqjgbkB58x+nXoPrntVM2ZguS0QInkOTKQCpBOcYHQUAaikLIHGNr529uG65HVep64pjxqT1aNyAnloT5QAIO7r1wPr71CYmBMys3mSD95jOCR/dA+6M5qUyA7sn92vJ9fw7nkjp69OtAEixeUSWbG0/L1KnjjnsOtQ3KBED78lc7QB/qRuAwoP3h/kmrU/lqsarnaVBZSckD1J5wOnX1rMLcup8116AhhjnPI3MM9ulAEZeeCVjC7Rsqh/MVVDRqwyHALf6zHUD1NYwS4lcTxymadXLST3GNzFn5Tb2KjHpW3LHcRYLgOvlx7lbklVUhmyM9Dt49qpG6TydqKq8uXkPySAMflB3Hr+dADUtZwZJJiGjfDqplwUdjt3kk/dK9v6U2dHTYWd2wQGUY75zyOOnv3pqXbBR5kSpzIhB/eYIbKdTgfp+He7EUm3LuEhXZuA+RBjglducnOOntQBkzQSBWumHlqXKQKMFJAq5JlXgg7QD0xisuK5mw32XlWKq7BAwIfG4Q7XJGSB+HaugfTXKbHnecK3mRKSDuTJYvtJ4znHPPFRfYBE4KDyRGylRnYHyDwcdBgfrQBX8hykk3mSLHGnlOHA3Tg4IUKT91TwO5rQkhYW8BddkexeFBUhjwXIUcnJ5zz1yKcZI4mQTSp5EgYyMMuAxbK8lfbOcd/erEdxHP5sauxj3MDIASrejLkZGSfTJ9KAKkblt8flOpQhVkJyu0EbmAB7j6dPTraiZTI3mEMikhZAflbthePmPJ6elTmOIJtLsrKOQxAzn13Ebeo6+vYdMi7mW2THlrvQEhQd0UasuNysM5kPXNAG3Ig2YY5BXcUxt3ccEluMlTWY21d6l23SxkxEliIwGPB444z+fHSqb6tiAuzKANgjRyS3fjAPPOOlYkmrNJKTvQNEhDRqQSpzuwSOPut9T/IA2hezQKEeMyRyPhJvMJXnqFi4KnkdT2rXjuUQK3zK2F+QlSTu4DDnHrx16VyiypO8ZeUYA80JnaCD1KsTjPsPTtVxrxAYgoK7yRmUAY2jIJYjaDwMcjpQB1akMqt95wWJZgSAMEZUgdc4wfxombYgYFzj5iCVIPIxgA8+4rKtrtWUhpGGMqDkYLdhuHBOPfv78WZJUS33HIxyrE7trsRksB1BYjjBxigCteXJmjLkAP2B/vZ2ge9Za3MUrt5kZUg7HzjmVR5gxjPYZ7A1oXEL7Xd33Y2MpUHIyck4+n8qYLaJIEK4dpHMzu2cqSvTpwOTzz1oAs2QiYKTlpJDuyuUVCvKFgPvDODx261PdIT1Zi+wAEZCu6ONw5X+739uBUKuI2jCIQCuQcgcH5fXpk/XnvT5y2yIPKpQkhVDZPcfeUccn1oAR4l8qOUkkwFvLMY3m3cjc/mD5SwI9Bge9USpKmZ3gQM+12KjzML1GF5BIzjjrz71aCoiFA0qcF23Om0sBltrryx2g9fxoSGAzxyRt8qgbX5Id34+bPGAT/9f1AJYI3DI4JZepjxkkDGCf7w/DPWkuIA21l++SVkyhC4cgAHPKgZHJ6Y45qYzeQW8sjIyEIAYZP3mBx6E4+lOtpt6SNIST8wQ4CszYyNwPQccnrzQBmWsE1q1yIppSlwxaaJ5MjBZWIjGc4yBjj6GtGB+SnlsuSOzAAH1JHHUflUbwP5kbFVMgZWlIPyyoSCFX0wOvTp3qRk2LnblS4cgscbQ/KnAztJwDx/9cAsRSYBUMFJPzFj0wT82earSSgxkxOokVQokl+4G3HAUKRyM8cdu9VBeljJCsePm/1pVt4HdFx/Dzzmsi5mCxLuDhk8zaQQVkIU4c7SflGOfpQBea8V5ERQM4EjSgMqkqcjAbGW3KcfhUlwiywkFcW9wNzrGx8xJFGVLsp4Unrjke9ZgmfzI5XXdLt3vCoUhwF+VIwDwQAGwcdK0rNH8nEDKz7ty+acFixJZVXOCVz09jigCdJ1Qq4JTeipOrFlUFMCIhtvzE9x0pI7lg7xBisiurlug5b5VGR3PAFYlzDJHLOksgYvLHbKY5C3JYMkhQcIC5wTxjHOByJ4Lhpm8zafLVPLV1O0l4vlXns27Hv3HsAdA9xiPzGkAVFJVMFXcgsWCoQOeOBwP64pufMmYBGmIOIhnayFuMsAOxIz2qaSQS3AgVTHcSRsp3bWCFAzMobP3yo4x6dax0mkluzFuVGVWBlUbWlRcb4ymOGwCM8e3rQB11u0oSJXB3scsCQ3Qjbkg8nj9KlmPkzKFVkMoIlY8gEjvg+p9KrWm4kZYKsag8nBYjlUB9SR/KrZuHZX3KuQCOf7oHPb/PagCyA3PO0RgADruDYy3B68frWVfufKkCAOp8pBlRkAt+8Kofvclu4BA/GrYnILwb8NJggtzxjPXHABP6dKimRWhaSRGwhCkIBk++Af50AYQvbuSwt7aaRpJElmkXEfkkYONzMi9lGeTzjgHgVftJVnQFNjlSE5ZiyPnG47guCCOpBHGc1RKSyTqwDzoFHmKMJlnwOGPKhQecdq1VhgNrnaUEi/IgwjAn5SxI5c8nr3HPrQBoSOIBDEyAT7SzyYLHy+pUbfY/5Nc3rUETu25lDPEVdnC7Cj4XZ/sjBHbj1q/PP9mWNxJI8pwqLyzKP72Mcj/D2rE1W8gktp0WRBPv2zMx3OuR82FH3fl3cngY9qAOP1HfZxSxTSS2m+OQRG3UFdoUDdMQD8uOp/xFcHcX8kc0KoVXdGxcxkZeQ/6sKmPuscZB79q29a1ZUhme4u1uI402NLuUybVJCSeWhO6LOAR+J4rxzVdYuLySUaegkKxqkcqHZKkjfcZIXZS7ZA4HB9aAOl1DyZbZPNmk87LSyMMho+3AyC3GOhyM5+vhGvWaWmvzedaJdWU8AMQd1PzONwVyB8pL4yTyehrcTxBMih9TuJI5N7xEyRFMOSVdsgkAkZ49fSrWm6e3iJp53iuEMU0YjeQrteE42McchST7HjmgDgjplhdEzXcSQTNgGOPAQKqhV2gL0wMfhRXod54OYXDrIkshXADRg7QuMheB1GTRQB4dJb3dtcs8btaxuzvJI4QkxYICeUx+Vdxzxz61BBZG5lWMzM0UwZGlc5zKzH51UHIUjFX9Yv1uLxohLiBm8uBiQVEaALI7uScDgkDIyMYrDutQt4HVYLrzvI2HKYEijO3Jx2yT+A/MA7SLT4tILI8oZp44mSSVQuxyxXCgHHIxj1zWzCFl3pJIsseFYqgKS+ZtG0rJ0Uggj8ccCvMINZtryWZZbh7ieHARHfO4FhsaNO+1s9K7jTpFaSOOXbJbH94sh3BjIQDJmQjAXIOKAOtso0unG/ZZsuY1Z+TMFU7mLdN+QeM+tPTT4rhSiMyq37oMC67dz/AHxGB7HPpjmoIxHcsqxspiVfMVEyoDKCMq/RWIHOfSrjSm3RLhTtkQARpEC0pOQDkn5Xxk4xyfXmgBGsY7PdbxBJRGM72GGldRu6sBzx6Vz+rtMY3WLywY4yZlIjlIdsDEe7hJQucEdO3NbNyL2aMymQ73kUjfgBFIALPnnd696L20tljhVpk2yorsYjuV7gjnP8Q56jgehPYA4fQLlbS7a6eJoo8FTdTqsk0ZCFshJOEY55PTOKtWVxPqd3JMIlOniWaPzZ5IoppbtyRGxUnOccge+MVUn0q7LOsKSGUSvK5DP5ckRAGx0cjDc5AIB4yfStPSdJCXJkQTMFG5o7gKsEk+0AuiE/w4O0Yz/OgCa4DuTbrG7hGERddkZywJO9mwQoyc9hjrWLqjvFDJF5ARXgkAEMZdnjjBSQMTyobPXgdxnHPWXc8EUYgEsDSPuZg5AdmUENGcZIJHfp79q5+eRpGdkWKMQxCIRIxdTEyncA7H94T7Zz2zQBg6Ja6RH4dZJYhLM4czSSR/aiSzsY7e2ffn7QMfNnAGetZ2l6Vqlyl60sM9nbiYyxBgpuPs+0eXFIrNiME8jnHFa9rpOmIfNEaPh1aKOKWSNlkkO7cYtvLA5yM5PpW9cy3e2TFy8cghTy/ODqboRjiMqzExjGOpA/OgCtaCHyYlZPJkj8wmWORo3mdlACFmIBOQOB057VSlBtZXuoBEyeYI3kEbuRcMm7yj8v704GcrkDPJp1/qEcFvbSqHjnjIaSSIJJFFPISq7gxwV5xkZFc9b6rJqVwLImdfMdrhXtY8wRBAUlZuwkJz+BwDQB02l61JcXFzbuJ/tCqnlnqCjcuIi5wUyR0J6nvxV3UpT5M0swklmlCxQxNs+QNlVYNKp3HPXjAx15qOPSg9srzSmOVcRR3MYBKKDyjeWflJOOuMYPTirEVhb3UMQ2vPLBO2bojzCsUZ27D8wDfNgjv7eoBRstNe80+ZLqR5Ez5Q8rZujIJGXURKCc9OMnPUis27hubOEiaGc+ZsQGBVV4/LP7tyVB8g4HzMOuea73TY10q1a3uFM0ly/mFiqxMZWJ8rcoPy4AAx1JPrVxVlaUTKsTXAO1y8aiNVlTDJKznG8A56cc96AOV066fVY0xGrbd8MskTiVWwVOXlfkkcbtvJzxR/Y48hoZd021/wB3J5hSEJliEdOAPmPBY9DyK6a1s/scRzEfsiXShlRcFzne2HAxs4OPrjINX3nsQguUiaRJLglIGRwCrtsV3BXojAdaAOZSzRIXt7u2i3u5eNCFSIFlCMqtuO0Yx14PY1tWNnbWkckds6LGCEeFWDB2Kbt2OpGT9PTNM3QTeZHNNHJcHO2MkKiAEHHzdMdvpmoEuPJvY544EuiqlVt3V1jYuhXcrKM78+gPQUAaELS2vlM8xdEcD90N6xxsSpBVupwQCRnr7VS1CGOSCdXk8qNSWR4VE7I7jO9k52Z6nPAqcPASrTqokkZnuYeYkhQDqGY7mOepxzjisa81+FZBFCI5beHbG4BDF2k4+aTH7xQCuAM46dqAJrO2t9KzGkSlpFLNcIckrMFPQ/KNwznHQ1ZSGE+ctr5VvErBsMXKMBztWQjB5JPXNV4poXWIMju8kBBQbiqAEbSoA5ADL/kVK1xHFELVUUoyKzuythBHkFWUch9xGaAJTazW0Rli+zy25jZ5JcATKpbCiMPgk8kcV5X4jsmlmnmsXdAVKlZN0Z3IpYSKiD9794jGRXVz68WkeAbNtttWQgMpCMQVUE8en4dea5zVr0ahLOscWwLEvlvuUOjMhR22IegbH5+ooA8ktdLvXvWe4QiWMOI2VJNhzHlZ9zrmBmyD0bk5roh4Ytp4I4LmOJHKIzrPG5nLMRmTMmDjcBtwADjkeutbWsbXTjzJGYQKjSyyskZ8nlXMbcsAw7D/AArRtb2b7TKmoYmacFhE8f2ia3EQxHJHCSGjVhnAPI7gZyQDnDoD2ygwFXSFx+/uoyhUKwBV1jl2sNudu3Jz1zWxpfhZJHcD7XJC00k7XUVw0MysQPvFpNzjcTlBk4wADxnvrazt5US4VneTbiaO9uAsCMT8gWONflkII2g5xgZxVm4XyHDyqYZDDm2aWRWeFwBtJaMfJGSCN2D1GewoAxNJ02/sL0Ok+LeSfayMh2mIxlcDcOOR7HnPrXSXd28LvKF228QRZXQOMq+VVPLQEvIWGVOD157VjHUPs1zFE4kuPP8AmnMaSCOO8boDIyjkjBz0AHIFT3lmjPuEhBUwzvIxOFd2JAABzIYx0IBxnrQBxd/r8v2Y2i2dwl6JpSLlowxaTzCIBdTSSBlTac8AdcGu6067tG0mxnuZV+2LEsN1cIHK/aQeAAFwE5HJ645qCPS1up3inkF0FKulysvyyvt+cSu+3dgFeOeuOeKpXLvbRyQSQoLdDjy4YVcO5YDMpL/LgbcAgHn3FAFiTXr8peSIHH2d1jZ5PKWPy84Rl2ndkj068VRudenuI1tLm0GWkRVl/ePIVA+ZV3Zypx16DPJFc/eCwnC26z3EUaSYnaUNDvYKHW3VTwQCO/zelNvRCbNCLi5h2CLD2weS4jLSbYxEOrKcjd9fzAN0eIIba3YWibQJHZEKo6fKNjRrtJ3SAg444z2rettct0MMZeaTzI4poxkq8UpXc3mLkfvP7v5dTXnv9ny6cJvKcyvIvMtzG3mIWUfvLcICqNnrvIGeexxG18kG37S8w1IXSRLMGjERREzHcOQ2M7uDjuPbNAHtmkeJp2VkgZ0SUM2Wwk5G7YXIbDB945yK6mO8luhvkvTMloAbkKqqqu4Jw79MgDlsnOe1fPlrdTtfJ5N4Z2uUVJTGu4kn7wh8vIQ8A9f0r0nTL6WJhNEhtUtWEbLcKzLdEH/WOmPnf13UAeh6VqmVnaTZFtPytM4YyYOVISPkgryDj/AuuGa/hfMkRlGSUjZohCACwkOPmZSME44/pyExaaT7Qcnz5C2I1ZfJdlJwqAcpnOMcc8d6tSTGJ45bO6ZnWAI4IRVLOcOrhjub5c4wDj1FAFS60sieWRg80qJuCI2ImZlGG3k4yAwPJ5x1rAsrG5geQSbxacwvHM5XzNxO6VMdTzgcjpxxmu3s5nSNfNDtbykB0DgIHdTgB8fKMgd++OKgX7NcJDDLsM3n5MTNI2EjboXIww4HfnsaANDSLdoXtlh8qSOCNkWeQIu1JMHY7bsDkcZOT069OhuLn7OPNmkiUTlYzNG4HnohBKSRk5xvwOnQVzFjcQ293KHhj8sysSZI5DblWBC4J6v6cY/mG6nPdRgT2S/algfaCkCtNExOPKdQxwgGMHHNAHcQ3ZuAu1jJJAgVJEICMWwXHXGQpAz/ALPFbkU9u26dvNfy4lfzFUgAAfOSUGWYen0wK4HTpL0SW7XJjQxhWJkOJZEKksDEyjpk5yPQ1r31+JLWeVZC9vlooltZjGftCkNhlQYcMB25x2z1AOlv9ZgkENvAA25T3UFsocSyMxBRlI/iHUVnRzjBuElEciTJEJWBdQ5zudQ/DjI5zx/M8daahbF0a7a3tzeJt3b2eRpIkI8pgVBil255xjPJptlqVwbt2V7i5htpPJgtZpy5ktX4V2fYFeVec4z0HWgDvpCXdx527zclysYeOfAzlY4kIRsf7QHHFXLTEToiK6ZjJBli2AORnIwxHYnOenp0rDjkaBbcRRSSyscsrtIxhiJzgtsxgLuxzn+u+JIcQtO0SIrBTIsm85Y/IpHY4Hf8cGgDorQqYzKLqICOXYUlj3rMykE7Tj5Tz1OPrWnLeAyLHAwYttmURjO4qcGMuBgDHv0FcJqGqx2gaCO9McP+sRUjidN+fn3SISFYqM4Yj2zWRaa7BdStILslFIUYEiy4XPzOsaHaCcdecdRigD1Vr+C1dldGlf5SbVGwpkPLb2bAX6kgHrVyHV2usx+a8cZZjGI2icwsOiswYjaSOc9e2a8+W9N2gZ96uCpMYVjHNHj5XWXGWcg8g/hxT5LySAmK0cGVoissx2BYcA7omHTOOu7B54zQB6DPeSBDHbPKZV2tJJGwTeV6gMh+VQCPlOCPTPSG3lBlZ1QoZWDOVzIXkbJLOX5U59QBkVxmnX1xKqCRNoAUeZE7GN1jJ345yM9Tu55reR7RmPlMI4mc3MjxyuzMykfIWGQq56A/WgDs7JibgqFuEOSq72UIzf7JUkDqeelb0UyhEikCoWkKurDJkJJC8jPGR16c57151Nfu5ScYLoyskcSb1LMRtUkt8zFR6Y9OK6GC/DYeaP8AeELGQqlfKBGWyhJy+cfn7UAal5rJt720tmhYQsWDvHudIwrEKsm0HIzjoePaursb4SwuwkCKWGY93XBI3L9c9PauEmKTzF4oghcEFZD2UDau3PHOc1r2QQKqkISD8qoduCq/vMliAMDucD0oA70SqdrAkLtYsGBBzwR97qMZOal8+NkXeAMrzgjIC85IHTp9DiuajvpBH5q7W37fLDYLbV+UggHgBgQPrUk98ZAxQkYUq0aquCAdoGeuSD39PSgDYRUcsQCSAWVCp+YAZY8gcYGe35VLgeWSFw28YUEHPrz34Fc+93KFi8uRYZFQbgWOVjDESJhuc4P+GKvxXCuVDAtvAZSGUjAJHAVuox+FAF2W2L7n8vB4BJIAB29M+vFVUs4CrH5MEFmcM6yEgEkFSMEDt9KSSXDyEmbZjghhtLc8beo69TxzVOS7H2jy0iLRmMEbTgjAwxPcE+/tjNAEF1H8xHOVxt+ZVVs8BcMfoT2rLl02YsiqysDIsu92JwuM7VC8gA5/LOanfUA8qxOUc72bBDEhQSuM46/MvHX2rSheWRg6sipHE+9wjNhf4BtxkYGPbk5oAwblvsaMwBkHzKAxfAYDkAY4XkemM+xo0WaUguqxraPI7OxIZhIewQjJBJGSAenbtc1JTLGjoolkDhHaMZQKwIZiAc7gRk5qvbb7R0MUQuI12qVX5YxkAsxzgZGex7dBQBrTC7niMeIU5ChwrAxjghgUHz5Gfpnn2sTW8MYyzGZ1gjJlZVUjAODhRyOD2yfY1IrxsFRvlaQMdgYZxjK7R3OCfxHpSoY1BU7pTIhPzdRgDKkEdhxQBgRxBhMxi/1pQK25lPORkAdFPGegHfvSXtuUTMZKFVGY0AlCDkk7iT/k4rbjhL7Y2YbijSKNpGIwcbeR3P8AnrSmzVkMZk8sMjYUY3LzxuP92gDj1dmV0AUgJvMzALyBwvXk/T05qzDewm1TBUy8L8rcMVPzZ9+Rz+NJHYSwTK8qgoJGVSQ+GOehB4P1z1NUZxNHc3BIjKSYS2UQSKyMv3jkLhuo70AaC3AWUTuJQEOC6jMeGXABKg4O4j6dcYpbYyq8hEheWZQ4M3KAhuVB6IwHY4+lYr3cVuhZXnEfCyxkMYhcdN7Lg7R1PPWtKOd5YQ+UCy8SEKwXzAoAdQRkjYewPPWgDSm1K1YzNIrhIVMbTB1aFpSwChNv3sse2en54F9dEhYxkEOC4bMTKMHmMvgZxjv3GOvF2IpsaOVPIiLgIVQ7So+bJRhy+TwR0znjFU9RQTSO3leWRtKuwZkYYwCWA+V8Yzn86AMSbUYrRZfKZzIkMjtG0QTKMSp3SDJfJJ6jIzlc1n2csM0TbVS2jjO+QKdqhpMsTlmJYEk89+uO1Le2z3KsnGCRHKekj5AIRf8AYGc57mq8FibUNEGEgyqGJziRk67gM8AHP5cZoA1fNV9+FjC+Xh3k3kEN8qlQgPrx9Pxqx9htooWuBGFkiCwqZGBJAJYKCDgrkk+wHJziqIiklb7O42hSqxFQwyitlB054AH9KnzK8wQhAqEpINxaVweRtAGFIGeTxQBoWToFEZSORVyrvHJ8wx6AMD1P6fnv2w88LGsbJGFkO93Ug4PUkse47+9Y8CCDEgaJ4ZSsbHy8SITgDdhcHn+L361ejd0mRET5EcGBkJZXJB3xyDpgnoe3U45oA1LWb7PKu7a0IRiojcox2tgEDbyNx4xWyt2uDiMhig3ITls49cDmsR47osXITDyqo3IAbfjKoGUkMhwBkZxnHapI5yh3Ihadcl8MCny5z84OBwD34x0zxQBoCWQRPK6jDP8ALEzqm05GWDMeecfn3FUJ9TtZAYvlizhi5PRlBBVR35H4gZB5pl/cSCNCuwmXmRZAxCjGflwOe+cVx15qICtD5MRkV1dnLqrKoOBkFgQOp/L0zQB1Ivv9GlMPUNt8wjAJYscbSOCNp/n9KkepwsEWTEu8EFtwDCRR0jI+4TjnPX8q891W/EYZoLtZY3UM4BkSNZA2Sm043EZyccZxyan02Zmtt26NQeUJLdWBJB3jI+96fSgDuzP9oLM43DaABG4dSoO3MsQ6tnrgt0rSi/dw5XzHRQxCIv3CoJb5Bk4LA454GMkCuNiM6GHLbQgWUKmVd9/VSx6rwcfXrXURPMsYkDsqDC7gp3Mw6gqw5Ge4496ANez1JrqIO1vLbkMY3CjLNtyNzNnBBI7fjxUpDORNG5jCAsyIeJHBwRMeA3tgnrk46VzjXoLCRykTQ4d2CzDeo5K4UEFhkcdTjv0q9ZanDcStskjKhC5hYFnBYZDNGOUBAJ+bB4HvQBaklhkTAHlP5gLsis45QnH7sHviqcb6nD5txapJN5MZLKrFZC5zsEYKcqQTn3J6Vekgja2FxapEGGW3CUqpbptIcjaeMc1FYzyROhK/ORliJDtV8bsYB+bt0zQAmnSmXUA8f9ota+Sr3hu2Lot4w5S2UgMqqSRyoBxwT1rpwRlo3CYyHjBXAyODl85GSSecDisqWXY2MJGXOQAzndIQTglciPnHXHWp49yI7mMgMoYth3VeOSMAnv8AiSaANSN3cFP3Qd94OS5Byx+TcozkADn8vUve3EMO/EaO+3hWZhkA5O6Tvn+Xeo45FTYzmMvgAvGBsYAcHAH3v0GKqS+ZLMEkl81Oqxrnaucn72cck+uR0NAE8crMG+UFicCVzktzjtnAA4qBo4mLtJEmFxxHlX3E4JcHkjOMYz1oBbzNiPgKCCuMkNk7RwOvHWkeT920QYuxwGBGFDYPAfHPzZ+lACsg3MdyRkI4B2lQwAwByOCB1Pf6VhGLYkifaf3LHLJtYkk9RuUEdf51rW8Rlkih3L58h24d8xKxJ3lmY8DI+npxWdqazWF09nLH9qWQkCayRmjjdjhVyvQAYBPTI6igCRJUhjUGRwdpKRFQg2qcAhmGSDxzVqCUyrl12ldzDLbmK7iActyQew/KsySzghs5tRub2yZCkdtBZuFkvEukkCmR5UlPAUZUEbSMZJPSkl75pAj3yA5jeZQTkABs7QO4BzjgdKAOvtroT4hTG/eUBPyjcPmxlgB0pGuSHYMF/dE7gXZScrt24A4GMH3rDS5j8kxuI1JRJFkDlJgwxyuO+McD8e9MaGQDKO0jyEbVBLk5HGW6D8emeaANGe7ESmIYIClkY7wGO7IwcZ5PBz2NY95eMx2tmOR1yVRt6AE5ADnLDksM/wBOaQOHkIuZChhRl8thgnoMkeu7v9KpuwhVdomMsqFhs8uTKiQjI5yMA85oA5XU7hYUkYOofzlYkMzuGztPJGC2T2J46+2Te3kmQkrcMF2rIm2XbtGS2BgZOcc8jGa3tRiVFnXyyXU7vKmVCvmYzHKCrdPmPQ8544PPD6iszlSkRM5Rt6583DhA7H2yMEdscdaAL6aiMogfaGRvmdlI2qSFKAHcM49MDGKsprJTeocSOq5IlfcdkZwSnOW4PvjPpXmV/qgtLVrm4ISTHlxyW5XcBkMytG3OQMZABIz2rkrjxXNIQtvHGm1/LlVCzCaNQfnmI+aNjwcDr/MA9+PiaBHfCzCaJCSEbciAEBi/HznkHA5FQw69dJc3AEEbxTxQbJklUs0kkhyFiX5lbBHb3rwrSvEd00LvK8byO5kkcz5CpgRLGUJAUBR3Oe5Ga9B0y70vU55VS8xJawqyQGAJvlABaTzN+CFXpyckcc0Adlda1PbCeO6geJ1AV0CNK0kigMQWR8qdvOTgccEjirlvrMBUPBPGHESy+XLsKfPyEAJyGXJBzjGDXiWra9LLq0toieZBFIUFw07wSSXKkKJCHIDR8DjOPx4rchvIpBDDI9uJA4XLsnmMAoLlhG3I3k455HPTqAeh/wBr+Y0szspEYOQMKdw5PQYbHPAz1FRWt4k0ySTSXCpMpdZY+h28AuvUIMc9hjnpXEySXsEbufLkj/eSjYpA3Ip2ZBHcAeg4rT8O3b3dpGiEvNH+9kdVcxoGclIi+3BiwQGAJ5NAHodrqCvKLcuZHY8AhvugAnkDGf8AGtQTwM+Z8ImxhEjMsZUKB1QncARzyO9cxeTx20LDeryuhwIQE2Nn5lWQ43AA4/HFc1Lq0kUYYyqixI5LyMjlQ3ALMTkfQ8gdqAPS0vbWSYGRXWGONAdnljezH5DFIxAAOPmyRzz0xnah1SB1RcrOAuVXKq6EMVQHON77dvTOea+eb7xY4RYmYyLKqKzhlEaMjgR5jX5gCd3O3Henr4xZ5oIxMqeRKYhGitsdSuVnDKuTgnBHUkHjFAH1dY+XKQZC43R5dNgZXOeMccAe+OmRW+UBQnCtGQgJXC7MKAvyhv8APavH9A1q5EUQvA0MjRxyYMgxNE3BkUs3U8HHUbuleuafdW1yqxxLkCPcxL7uDyc/Ng/MenbpwRQA6ONV5YkrkBQATg4BxwPQ/TnBpCoYnLbl3LlMEMqqQOnU8f55q1KrI37vOxh8qFerDpgnscfmKru7ZLFVGRg7QdwOM4yOP1oAh4YuQCG+YqGGDtXgsD9Pz7VJHDhGdR+9LYHOf3bRgg+3JPvzVcysrMzKygowBYc4/iPGeMg/XHpUsDySKWHyAkKCxH7wAYAAzwcDHP8A+oAkdGVQr84A4HPYHqOMfU0DLJld8bKeUUcc98gY/I/WpJZSy5CgbQBJkgbeSmck8jOTSRNmRYlkPzH5tpGBgZ7nk9fyoAfKdvzE4QqBllOR8vcY9c1nNFOqnYw2MSRIRgAMcnDEYPP860ZowN252kABLKVb5ccLltuDxjpnrz6VVVVUAtlM/wALMzDBJK4Tp0oApuiqPNLqZlX9033kL4+6VHcnNUpI1kICRhnCq7FFIXexxJgkYyO/PX34rVu7SG4RVk2sYGS5AB8sI/Cq37tuRhRkH0ziotoJGWfIY5AZFzk5cjnGCx/yaAKE0bq0fl4EeADHsOVODg5I5yP5j8OX1G2aEvKwUs/+qhO1dwPXvwc//XxXbu2XbHyqNu0NgnH3QcgHkkH8657WGZVZ5AXwwWFgqssZ2kNx3G4tmgDyHXIACriHzjIpT7O2WRizFRkA4Y575wK5tdZ1HQba9S0vJLQMHLqeJkCEI6gRjBUbgF/2StekajEhM0kc65aJvnZSRHtUAtGFHLeaGHGcYrh76OGS2t4FsJHnkVhPc3MqSrO0zSBysQboIxEeepJzzmgDjr24mubJLyOV5me8SKbz1/epMRhpjG3+tTORzydvGRglsUMkyGYQCOSDdEDLHIGBeVg8ttuHGVIYjjG7jiuksdOgAhgkCAKX8yQAAJIIwVkdQx2jzMjnrjNNlMwPkM6PKVXDhoyqJ9wHKMRnIP8APigCpHaXUquu6Nn8ko6BclrcHEcpCjhtxAI+9nnG3BrrtIljtIEjm3wyWyzBodq4L/MM5c8EnJ7dePWqttYrHbsjM8Lwq8qzZHm3LSFQ0WUzwMEjOBjHfisy7v1E80CJJJmQmOV1cOykZ+bC4b5s8emKAPRbdmVA6FkjmGVWTBZg0QD7Qmf+WgYfT0BzVO11Y27yLKRsDeUquPLWOTau0CQgF8qQxI6HKk5BA57Tb28uESS5MKrAxg2bmWeNw7COVSQAqhAuRweenPM97dxuGjBhjClvMC/O7ZTBUq3IZ3JbIyPm6+gB1ttqbF3SKVXI2kq28xESYb5lcBpTlsfKCBj0qa6uSPLZjGSJfKZfMYZyA7AAZ+UA8ex656cZbXUVmkN1KuxYIiYySx2Bv3TKykZcggtwOc8VpreWssLTFS7xIskUudocM2M7WIOSuDyMjOOoxQB10N2gia2JVUlwd5PCg8gBmPXnp1BOParMEakwKJojkHCkblwGI/eKATnPQgVyIurCZItkhKhS3llyFYgnnecADOc5I6Veh1tI3CsbZJFUBZAQDKDggKcY3AEA4/u+lAHeWyxkq7OVWHcMhgN+WYt8ucqoJI57AVZWVCPORiWRiEGDl0LEMenGHBHrxmuFt9ZgYOwVvOcnPzK0Z2kqTwxx908Y756EGuj0+/imkikFxESqhDCoO4N5hJzGRkdc5I5z+YBpDUzi4zKhUvFG0DqysWG0g7mXGACvcdOvXGrE7Y81VVw3JZSCoyc427sjHT61UEFo8M929zAjLIyRRGMM8u9y5Jz/AB5YjB+bCjAxg0K3mFFVgYVHPkjYflJBDOcAsCDkZOAOQOaANGRshvm8sEBnJBIIOBlcA5A7+mMmsu4t4/LXY2wYbLlEO85O0gdQMY5xgjkZGCbEl7HGihWjDOGC72V8w7mSQIFJ5fGAfxHykGs24uJQ8ZG0RA7FjfLtsyQisynqqgDd0wuc0AVIY0ju451mkd18pDGxCxExzGUlSDgZQgHBPTnnIrW1C5gvZGmWJllbegKAqEBctnPGcdOD+dUnt422xkJGMFwd6AK5JOBlvmB3ds4zV+1jXYqszyESruC44QAbyM++frngYoAlgtgzhpQzERrhhgEkKFXeM8naMcZ496u+THCjmOGLyn5fCujM/GSx2jHzE9euPepojGELAEKuQCQSevAx268exqaVHYbUVI3I+di4O4dsBjjoBQBhRTbJJA+Gdz034QRgY/1jHBPAGM5rYgbcApUhVUlQ+CobccAL1HAGD0qq1uco0TRFywD+ajMrJzkssYPzZ6GrzRhQGBbGOTkE5HUcduDj2xQAmzzXVfuFWySoIU5A/XpTrgHjBI2Sc7ckEgBu3Xr+tSRqBjG48gHnjLcgfkasOVRGbyydu0dCRljtY5PcKQevcd6AMk7nOCu1xykgAOVbB5HY8/qTVpntVtVURMzwP8xJ5Yk8MTnnlhj2AzVt4kWM4XcW5Zh8xTuvTnlP89KrCNRluOB0yMNgkk5J5+UDpQAxJUMcaDgiQlsg/L1ABPfgjp/OrMuJPnJycgIAcFemOM+mT689qzVbdIVAATLENggcE9M47/zoRHZ2KMS2Q/BBGB3z3/8ArUAX0GyNnZ3zu+YdsjpjPTjb2q3DcKGBZRjhfmZwckcDAHHX/PSoiglizJhtp3BsgBfTP1AHTn+rHV9hLAgLuIbIyWJOwf8AfO3ntQBNJcgFgiBW3MAMFgeDjBPQbgOv1NVdgndoTN5TgB1JIZVAO4oQuTnBH1qZoJE8tmcYddxTAO0H3Hvz+P1o+ygTMR8pbaQy/eOVGRQBBDETJuUgEsckEgEqT82xuRnBPIHWtQQMj+YPm+bfvLDBGBlQp7de1Mgt0c713Kw+8WGd+eMnHQ9Pyq35ZYJngKexDZ5JwdpOef8ACgBrrFnAO7IBDbWUH1xuAA5yKfEqgNllBwcDg49xjr1qcKM4GSB/ePyk8ZwOvWqsoG5m2bTnGc7VOB6E8D60ARupLEgRIF5Z25D+m70/HBNVZxtbcmVJIbIAxxg4A7jj07/hTZrhAWQlS+BkbgyYz1ZQcl859uKmdUIicHKGME7iMg55A7t0PQe1AGPdxmdhI5UMxBUblVsAY5BPy/d74PtSGBFTah2llyJARyTnIct1Gfr0q44WQj92gGc7iCCOvykdTx/OnTTGVo18mNFRTzt3HPUdBz/9agDPktkIy0SlzjzHiGC3QAgmsme2MciSJuVMkHJydp6bjznJx+VdKrOVO8BR/D8p5A44GMgY9qz7pdsbkPlx86qyMMDtgkY6/pQAkCyrbZP3hywOCAmSBz0YfmecVkvfxi4mSWOQ/u2AYY2hyMAhepGB1A96me7uJjbxLHHGFQrJlm3PsBZiwXoACeenvXPTXbyTMNiI8eFdldSEVzhFIzkk9vp7UAay3ipPGgwGXaPNUEFgR91jt5PTn2rXW9RmCeQQX6ElTyOvOcDoa4uOQuxBSPMbNyzSBiDgMxIGOM9q6iBThAACEwxYZHGB03c89enXrQBsQQYDSknDEMVHJxwPuj6VrQ+U3JKqchflB3FRgA+3IP8AhVK3Y/Z3YEx/IN4Zxg9Mkc9MY/L8mpLEANmWdSGYjJB5HI7EdOnPNAG9HtwfvMBwvmdCMnG3uBj88VKSqKQxG0bie4BOcY9eR1rOjvPmZsnzNuQGHyBTwygDnt1x3qpe6ifKZUCqyhVZAy7uxOBn5u/r9O1AF4kPKCqmTGdxB4H4joOR+eamlbasi5cZjVsgrhQSffp0yPb2rKt7oLDJ+9A2sMAAqzA7fvjgg5OOnapJLp9211G4ICuMYkyOgAPIwM//AKuACVkb5RuyhC/NtJwcA9gcc/kRWbdOqkLv83ccBsEBT6AEDsP89KuLdmGAHAAViWDc7ixJCnrjj6dKwDfQBw0hVgJiGCsrBASSC2DwcEDFAG9bws6AvKFCKCrcjcAeh9B0q4krbHZo0UlQAxwVY+oPv+PWuVl1hJWMShgicBQrD5TkgZA54z+dPk1hXjjichEiQKo53MRgDHdif6+1AHROpkdS+0AgZYEY+7wBk+v8qeqJEzSIzAIMMHVGQ5HJBzyPSsSG+3gBlJ4zgYBAOcKc9+D36dqnafKqik4Zj9/JAA6cDkjI/r9ADQChSWU4Uk5+U7B7AAYxz29KieVVfIbI3HdgHgk+w4HWqslxmIks2wcYHy/98q3OPw9qliiBthcxn2kRuvIBJJJ47Z6daALYQOXMbZbAyBjIJzt6Hk/SqZgwEYEBgxZuCWU8jqB6+9SxMsLlozly4Ycq2Q4wAcHsSfrjin/daRVbDEncdp+bknIBHHUdaAKcuVVWckqxwSeWLHucdOvXpz1pix7Z45VydmVMaldpHTc6k5OfbrVkyBFIPL7sEkEgJgDbj146+1QkozkxKfMVNwYkhTGOqkngNgdyOlADJitx8gXEgVmXHIBXrsYcY+p7ewr8gf8AgqWZNR+EWoaNa3aC/wBTbyUi88rcKka7mZEJG2XaPvHC4yM5wK/Wy+vfLhKYaILE7FkYZAKHaCynnrX87X/BSXxquq+MofDN1rflW1jam4VLeeVnNw8jxR2l2GRfKdl4wDhs8Eg5oA/nmv8A4Uwm81CBYEe4uSsEphW5AvLgyIksJ3QeWspLyZwxYbUYfNnEcnwl0qwt2nitNSW+edokgNyv9kQlk8pbV9yg7lA3Nk5Lj14r6zvpX0y0sbaeF7GZtR/0ezt3YBmkdJpZpGSFw6tFlixcYIIHANeeaprlstxNbC3hvY4XmEt60zb0nmkZ022sZIklxj5lDHn8gD5/X4ONFYiKK1ubm5d7rVLyCGVLYNbqmCJnZ0DKZJi2WYA+UPlyQKr6jZXem2S6PeSw2d2FtxALa4iNncQIwilkZ4h+8lxcSF1HTYT0INeweJvHdp4d0Z9Us5baGdZUS7tp4JJbpprYlAZoJhxCeVUeX8wG53yM18xal8RnuPEUF1Bp0F3p8un+V5lqpilmhkZiss7lnCw7kbIyJdkfzDIOADrNK8OatoU7ahqaW8NvNcYto28sGNowZfOXczKzODtjI2ggYxniuP13xSzX891DbW89hbW0EoDLJcEvbzE3TNEQArMzNwOOw4rg/FvxEv8AUrhbGwuLa4iVLmKDlttoUy5V1eQfvFiwY+uW5GQc1wNjr9/HFJbF7sidY3FhJb2nnzRSAMFjzkuGByOTknqTwAD1pNQXUZfLs2SNWWeeCBt3lqDtAkEIy0OGPK8rgZJGK6vUPF9vbWEWjXtzDd30eyAGKaWcR3Mm1VkSfYPNtlPDIjHDIn8IJHzxYS37arIIZvsiGZEksJnNveAHMeyRioKZYZCoPm69DmtfxFqGhaRp9pFd6q9zqMSXdytjG28iaVoZoFaNt2242lt8ZKhSCvBxQB6v4I8ZWlv4lae8c39tH5USqd6WggiuRMNsRGWdVklVgRj5CCT37v4hfE3w9quoRW9rK0bRwRwTx2sQW1knDbpJb8RRg2qqMFSCR82STyo+TPA3jJILq7tL1/LsGc6daO6pHOqXRMtxeiGRSII0clQCABgBc8VzvjSWWK81G506eaNZUuVtJFuCjXtk5EbG5SOMK53DKlR27A0Ae3ap4sCX9xdnU7Nop5ImOn3Szz4S3DO7QzQTtHbxeYScFhjbgVxkPibT9Vtbu3ttWJiYTTzyW+UEXmkyiS3kYllCOwHzgEsSSMYr5+iN8XS0v7gqWDW3mneHmij+WVIZWwFDspYMMrgj5qdbaiGdrGNpY4YC8RMDiOdo4GNvDHKVUCZGVMluhxk9QKAO7n8Wi8vNO0uUyzOrSwyX1rPtjeQvulAU8TYwwGSpIIwOcV2F0sMwtp7S3vJplmuD9nXzEVYYRlL5lB2ARwMu9FYnPAzivI9MttPY293LOI3QvYoZIDGkN4kRkglmmHLkRAAqVBJ/GtvRvEl6NSvIpJ55A9gtlBbQBIraIzwrHKts3UgBfm5z7k9QDq576Uas+mzG30+GwgmuJIHklW11iJIQDdqeR5sqFVIOGBUnGDz5nqs91PLcwO01xOZ3himEU/l20EczKkVrtTiPYAOeT168Vq6zHDZrbXE91qV9MBdLcwo7G1sUaBZkV5mj5iGRtVCTjgDNUYv7RgC307m3huJl2RFvlkVkDtsbGU+YnhtreooAdcSxGSw02WONfJBTfbJ9mRVYbzPPMXwTuOGzg5zkA8VoaabWW4MUKyXV9JiQRBvKs4i7NC5Z8Eq+FDBsfvNuTycVzaOLi4i3SRO80kty3n8mNIwT5JkJBSInqpBJYcCoFZnW5vrYywlWtnEUMgUnZMcSeYcM4GG3DAGQRzQB0cupanFcx2f263N2kktqlwV+W3MUCmHbGyjkIdpfHJXPPUJFqFzp8MNtdRm6jixEwtSIjcysSiy3UpQ+edwY7xkZzkgmuRlvZbrU2815JJbkr5s88cUUCz58ooGViEYouQODhq1wusX9jbwT5treBJhBcBTLE0UbZitQ4UAu5ywOcDHJHAoAs2TyXlybeJVt8yXNw7XU5k88kGRwdyD96N3JyBnpxxWxaXay2UKXVms405laOSUuis9wEYGZUHKAyJtZc4BBODXGQzymWZ0mKLbwSwwKURd2+MbZh3CkgBQecEVr6PLaPpbzzTOjm7ZLmNJyiu5R1zPayHMkXmIn3fc9OgBvz6hCbWa3jjee2nAdZoZWhHmR4MtmrTpvuF3ncHG1cHHJOK7fREu7jSZdLsr+x3XhmuZWna4kuYJYYox5DOQEUbSPmYqGPyj5uB5jc3drDLZ2MtrGy2lujqYHMSStKeYYN3EcghAxnAwcAmt2XxFZWFsJLC1uLWSWGNnP2kFW2y7njugqnDGNgG6hXUg8UAdBrVxNpMkVpeX8t9dzww28Bt/LQ2D25+ZpQsZZF24yRlT2Jrb0zXpYNPuUl8maYoLUviXzRceYQhUsg3FgD84yp65FebW5tdStrs3OsyWBmlke3nm2yKFcCVVlmwXzv+XGNpHIyuK67yNLP2JjNNdai1pBNIqzRLaosOP9IKxnOwqM/LzgjqaAPRNF8XPa3UmLi7s50g3W87xlQLqWIxJA3ykSRxyAtkOAQwr0uX4hrFalL6e5uLhLAySyQ3QMF9dTyn7OrMGJjCE4K5OMYycV89wTnTJ7S+kuLZ7K7nMTSBhNEwmV2xFFMAyOsaFskAHPyk5FdLNpY1HTzPZ3tu1ldXP22HcrRYsHAikeVtuI5ln6A4OTwMDNAHocfjwWulXi3TwuZH8wpaFbi8ilzG8wZJ2AePlyM8qK4ez1uw1W3m1NdamjNkk1y0olCzI4nbyrdsZD8YAAzkCvJ9Ye30+Of7C17+8RooI5J1eVrqSVbZ5VYE+apZiCOm1xjoa0v+Ee1f8Asm9EU3mubiBLiDYIYWkji37oTEhLIACBnqRnmgD1XT/G1xZSMogQBpRcC5kST7RJK0ZHLhvnUncxUgDmvTvBPx/8SaDcRwW91GjtciYXLSkASQsWU2yk8IcYI9QetfF51nU4IpolE08krYCTxOZLRlyr4ViD5Jj+VWIAOfetrTNUsDc2czQM/wBnANwIl8sWzRt8q72cjfv5fOBnPJ6AA/qx/YW/4KoeGbKxh8F/EV59Ma2WC2OpNOptLmV3yzSLMQ6uExjAwAw5xX7w+DP2hfAfxG0hbzwn4g0q5lljXbH50JkAY71Y7X+9tIznuRX+dDoninVIPEUt1G1vcyRxrOyxeWY96NtjSNtwDyYxkjIz3wefrf4Z/tN+Pfh3rUOu6b4qv9BtbVowNPg1GO7hklGC6vbGf5W3dQBgZ44oA/vHvb+/u5LfybgsCyyCaGQRdiWKODwtXrfVri22SiFfOtofnebMvnSE5PmA8MOvPcfhX88f7Mv/AAVetbqy0fTPiKIjGszWrX32hGd4wcGZ4cn7Nn1yTz0r9qvAHxv8C/FTSrDUdA8R6a9tdRCX7Ok0U05QohQyuH+cDjjr7daAPfh4vmkli1Fbed5IGQkbttojyZVlghKH5CwDc8c5+naQ6m+rS21xdGPeI0RlUbSils/cUAk7s5IHNeR6csaG3lmube5tx5mYYp1CMmT5TGNnBx+BHNd1Z3cZmiaOW1JmjCgRyKkkABALFXIxjPfrjOeKAPWrV4bZD5sxYuQ4CnCKN+dpVlBAI9vUGprvWoRDu+XZkooByV3Hlzj7yjI5A/WuFNxKshBmXbHG+ZElV1nBGcZY4DAAd/xxWVqeqRpDuV4wBG6tGxO5cYODg4LEDOQSPegC3qOpTNK6znzVUny5mcKvl5Jyvc/KRx19q5LV9WiaPzVupFgQhmfzRG4CgFiplXB4DYX26cVwPiLxvZxQSQQz75EkA8lZApWJl5MIPUggcA9vevFvFfjqR4I1EqLbF0UyGZPKjbLKZJQrEqFGM8fnQB2niLxX9mW5nt5WKbZJQbgmPfgkM4VRlxtwAB36da8YtfHJ8QTzWkd26RxTu0i3DANHEzqXjhZjwWOCOmFHOOK+d/G/xS1SETW3nQBrV5/KmilkKTDefJQWpGG3BQfvZ+b348r8P/Fy3tp3aZI5Z5Zir7lZPs0xyZC8eB5Q5I6sM9hmgD7jvdZkhsr22luFNvIpjWZGBuBMOnyGPAyvAYnaPUZrmodYK20kCaddPJIgec3kscMAfIUFWDjbgcgZy2flGK8WT4r6VdQiK6uAsoXzONhKxkgFJME7wSeMZznpWf8A8J699DPdW0kcEYMlvHZztK4RZGEYkiyv7xgMFC33cmgC54u1SSS6fR7q3ujqDqJoLh/mLxiQoscckRPGM4JXAxyRV/wFpumWzWxbzrXUjPMZTdILtJCXXyYw5A2lGB6rgbcZzXnsEt5JqUUl3JGZJpHaMLhHlhbeqtdTGQ/Zl8zsMA5z7j3/AMH3U+rquyaGdoLuCMfZ7W2nIVYvmO6M/MoZRk4wW555oA+gdD1K7tRECI0mjKCR0iTy7lAAxCQq2M5PXHfrXu+hXk13GjbjGZYkRLcqUZCsgZXywGd2M9SBXi+maLdyvGPIkKAuiZCqI8JvdGZ2DElSSMAjnjNe++DvCrQi0ku3WZJo1cuJWaWIHh4CZMDeFHBzjj1FAHqWkxLNAPPd2KlvKj2oYUOOCg/vEn6+1WL3TwqKY1TaWAWDHCS4HzpHjBXAOQT2q3Z5ghSGJGSPesaylSwG44QO4B2khe+OntWlbnzTMJUOYVDCRgDGHb7uWz97g/hycUAcTHZySO0M0sYZvnlRkXYwYkLMyqM78+3aoZi1tcNbFSTIqSWyhCRA5mk4jl2nGQyk+ma7Y2oeVXmhRZ0YwrcR7Q00RxseQd0545+uOKu3Wlq8MRjaI7YncSEZZg+VxkjjBJPOO1AHEX2ktqq2cty/zWTCOOVc5aLgnd8+ZBns2OnFX4dPWWRYUiaJUZUWSM/MSzBBJ6fcOc8dK6K0gLxkDyi0vEsnIULjGMk8cf5x06GG2jhC/KGK7CzbCcOpJY5I5H6elAGNbWIhLRZc4cMrFcZxgdccHK9+a3IRLGrb3dh5sTbQAMBesYyQCOn8s0554QjCUIFjdBnIBLPnYN3bJ4ycVmy3J3SpLgBVDHEh+Vj04HAOCO560AVb2VpG8yN3jjZirBiFwSTnOcfnWLczRElkbec+VHLb5i2STk7w4bJAUD7xG33OarXFzIbiSKUoyORF80juFJGd+4AhThh1/WpJbRbd1CMJg5AeZ8ojN1DptHpxtwFxzmgDV0w3KF97GX/SfLK4J2DH7sknoCMc8j1xmu5shC0aLIR8p2swO7DZ6HcPXPb9OnG2ojhUyqYmZ40RAFbDBeGAy338jr9CCaui6ZZFAVk3KSGBz847HBOOD1//AF0AbV0xhcpGVYvyMEDZz1BJwT06VWaSZyXRvKEak5bGGHnFwSAf7v8AhUQXzGjmebbHJgKrKuWZumDnkf5zSbXIuFiyAW2ZkDH5cdR7de9ADCwldWdcu0wVVDKB9nx97dnAHB461HeqfLKwgJHKiyBSRmPyyCIzlhtDY6nA55p8scYjZpT5akElEB3KF6kn8/WoJZS8TKJQXKeRENikyqcfvHOcNxggDPv60AYcz3CQkR71aHYcsDwJM+ZtYDH68d8UW28srvK5gRN4ypZckfvTuAxkH3+lLJNJI6xqscca7y26UCJm6TBlJ6scbcjj+WgBHFcS8yR27lVxw5SOLgfu1yo3entzQBZBZJf9HSECOBSzqBhmYZCwnsCMZz6/Q1fildkjd0ZRJv8AlYMNvm/fByOKpqEwqhXZWjPyY2MCpwg+TgnAB7Ukt2ybY97k7d0gbcS4zglQBxx9OmeKALygfMgPC5wpIDH8WPByf1qeBwqorNuC9UJ+bucc9OgrOgnktUz9nkH948y+mPm7Dn1q3ctsVWjiZ9xIDDAckAZXceOnqfX2oAvCRUAKkKo5556c5OB6Co9+WErADL5VSRhmynyHJ44PfHesNL55pHt4oSNiMzkESAAcnLJwP/r+xqRZ3aN4ikjMpLOwDAIpPDbyMHt0JORjtigDVmnKrtRfvMFlDYJK4PIOehB/X65gyjeZ5pBjQjysZ+Ud8++SOn/1qRJgAyAEb1DKWH3lPBx6Gqc8+yOTjbHHsBBGGbIyACTz9KAH3F9tHlhmLbiibWHKg4B+b69//wBWK7C4ljiZgMqZpN7KBmIEpGWzg7s8VTuyIAH2SSZf5WO45znk7Og9z60lpay3c/krMYXkXKhpFaM9CFVmAGTj15H50AX7aBrzTL29aZLeOGUxPFMdpkUcB0z2yOwJ496yINSEUiDO0D5IjHzlmA+QqCSTzz/LrWbq6Mba6tUnn8/GYBCS6M6SFiCScHAA64/wxtMa8NyjThGKFYndCSyMAcyDcOJT3/PPFAHq1tLhFy299oTaCN23ngL9OfxqSc5DBcGNdrFXI3Acg8Z+ZsfX3rnXvFihiZMlm2jJbD7ucL5rdeSPwrRtri5mdU8lfOSJZoG2MUeZvvKxXIIOB3/lQBOsVsI1WBTNMQc2+C20KeSwySMY/T841u47cxokLKgOJflILOByRkeoBqq1vqEM7yxsbO8nYxywKBgKfvlXP3edwA4PXrTpkuBKJHYExqCyyMDncPYnJwaANgXYWzncws7EjOcTMwYcFCSeCOg/lXIXmqMrIrl41mLDGwCZgABlo2GAvuM1tyTt9mD+Ym0qWUMyxBmGMICODxn/AOtXHX8sckk8tyhLsyhWYyedFsTAEQ2fOpbHTI/LNAGPq+rSpBuEPFs0kR3go0kZ5MibsZwvT39sV5dqXiKGxlF1BcBouJJwFkD4fKnzQzZfBx93P17jb1u/+1BIproRrHFLhpnZSjKSFUt0UEdc4zjFfNvijxqLaaSBmtG+xh42lhbCYdiEBDdeTkcY79M0AfSPh7xmLyGBoJQ2yRwkRcIqgOC7HeeV44HHXpXpMN/aatsuoNriQhLlUmEiMqMc7Ig2U5XqcZwcGvzdX4o2MOo2dtbXkNxfxqUkhtJhFFGWbBaXHyiXByTnHvxX1J4G8XRG4tY2dt86IJsTrNGYwqvkAD5QckZIHXryKAPqAzwIA8YJjLgbM5QqBwECjOQcZyO31rokeKSOMuoKSKpUZB5yDzg/KfrjrXF2sccpjkt3WSExefE5cAKTw6Hc3DDjt2rqrFYzDC2ed5yu4HJ+Y7gV6DOTjPegDaSIB2ZgGDtwpIHQnHGeB9aiZckrxtdjjgBlIGGDdx+P61VF7GqzFRhgwwCchhkkAA85xkdO9IszvJJKZOJAq7GBHKgnADL8pwD1xnFAEF15Cjyw5XCMAzAhdwYlUzjvntxxVJXeNFEhDgMHdsP+7DHgDjnqenTv3rUltjMUcyrIQPkjOQoJPDc98n68cD1iuIJGtpCAI2jXCBNuOmWZs5zkA++TQBiyX2bhIw6+W+QpY7S54LAZIOMZwenv6XmuIUaJC+Ivl4Q/KpGBg89OTzzn3rAiaK5jWFw7CK4cvNIil0GCNqEEYTcP5dK1o7dZEMccaguDyhBKKnO9TnGeQR/SgC3PcBjA0RZMLhiQchTwjEjvuI96uW0j7UhaVTIGLEnO5lY5GCFxzzjpWCjiH7wmIRPLIUA5c5aMnknzDgEYBFTQTlioaQqzSIzzNtEiDcNquCe/44BoA6tJdsIHllgzECRiQFYZPII5wQeRnp2pu4CNcnczAKG67GZhyRn1BP8AKsT+03LMg2uAxDBh0z0ZDgZJzxg9TVyCZrgSoAMHaYuQCzA5Iyfukc5z60AVLkMCERmUu4BcjCsCcHIB6YJ9PasWWSNCtupJYH5ZScIxYkEAOwz1Ge2K6C5hlkSWRdmyPaQN/wA3HLqu4/e647etcldeQ04NxGd0W5PLYnO8qWGdgPbnigCyklxF84kUKFWRoygLbmO0gdflxnmtqG48+ZIItuVVX3JuBXH3j07cnvyAQOa52UvHGszwSrEv2dY5NpA8wMHSNt3WPgZ9hWravPBJHcs0IE6ArKhU7NylgSOoIUE84+7+FACahGYEmMJeRrqeI28brGPKCuPMLSBvmz/QdO0duHMSearK7QAuif6lMMRnIyTKexxjLZNLKvmKQFn8uPzHTzScYY4lyxPKlj2554oiXaYHVWVGEkL7XZxt52EgrkjcfwoASQz5Zl3F8O8UqtnZIcquW9QcE/T81sLORkE5YeduLyBxlgFOSqkD+LHHPfHrW5bWjKPLKYVkaRSv+rJyxAYMch/w49atRWgDMm0iMDftG0NvX+LcxAPP16cc0APtI2cMWJZSUC/KV2kdSenA/H6VdeMQ9cNnsCCSPTtikJRFjjjkLDG4KBjBQZJbP3hkc/yqJmZ5F2RnLBlDPxGW56gngZ68CgCtK8AAeZjGAd6sSGBVCCRlScHb/wDW7VUW6e5MrwuGiLIAARkLjO4buAdvP19+tK/huZoZ4ogisN22TdmNmIIIbbyFyRn2HpWBYWl3af61zvuCC8Zd1jURowKpngk9AOp4+tAHWQW+CZHlnYPkkKwyQOpIU8f/AFzV7z7dFmRY8qX/AHTOckCMFl4Bzt3Dv15FZ0c++4T52gO0GT5W8shAAY/ukfNnr79ahuJwjrLwpYGJyxCj7OThVGerjk9Og4OcUAQ3ZURuyv5mSPnU7ZI267V64TP+c159qVvNcTl2kcs0m/EYaPen8KyNgb8554z1ya7OZrVzKwIR0DoVY4yycEDB/vfjXOag0/34dgmjAbcJA3zZ5kwTyGXIAyCPQZoA811bTbiSG2WZW3O8wlQL5arHv3xqjDJ2sCc5HeuJm8O7YpLsW93HNIZVgZp96RBvl2CJeXYEccY5617nftFq1sWvFCziFv3q5i2BMjAA4D/KOPfmsWKC3khktxF5s87B4rjdIqwQoMsgJUDecHn6c8UAeCweHPMuDHNa+ZBcJ5M5njISFmYytNHvfd5iuF5C84r0Lwv4XjtYJYllWeQgo+S0YdEwy7x0Ei8Y7cewrtGsbcxM+3dKUG1cMxeTODgHrzj8a1dK00QRYaJzJID5jcAxsf4TkjGBigDmWsI4mYTNiRjvKZBEYbog9hj9aK7qXSYZG3TwebIQPnUZBXJIznofWigD8uNZTVGWWVQERSIWto5IizbCDGvB+adh1A9axNQstSuvJuGtGjjUQh7LZiaMdJHRo/8AWE5BAPfpiqWpa1b2TQblHlnYxfzSsks4GWXduIU9QQeT2rAbxZrzyLNk21s1yzQMtyylIWOwK0gyWIPY8n3oA7LTLCC0u/m3bbUeYElUxS7pMA7ywBZtxOAMgY9evqmlwRxzRSPKhUAPEuGI2yLktKMYZjk8D68V5Zoshmjmkmle5uDt3SyY2bSSRJhuWJ79/XFej6PdSJHidI5FMYETxgqZGB2hI8j5myQPx9KAO+iheO4WXzY5bRkG+KJPKl3YbcATwVyTitOBYWjaSC7LOpOI5Nrspz+7SPj72OpxXD2usSQTTWyqqSRK7G3nwH44YAMeW5HyjkZrYtniXaschjlkkWS5xEwYFl/doWPCAoTz7UAdBCJp5naSMgJIA7MR97gtkbsetTvbRrGUuI3mUTGUr5WyMxKAUKuRhhu5OCenQGord7fKxLIsUagLII2eRhvJ/eOigtuLY7EVbNqlzIrPLPLBaRuqbJD5rmUbUYoQMr7Y4xzigCp9gLljbbJnnO65CtISj8qsmQOEwVyR8ucDNLcW0ttbm2KxMEAcsV/eyyjgNGzMNy5PPTpzXX2FoI4ZbVmWQkxNKhVCwBO5YwuRtGV+Y5+bHtVW7sGdJFlmlFyUWQRRS7k2BsbI+P3bEcEMR3xx1AOI1HR45nzJb2qn7PEs0tpjzbmFADJ5gBJSQMQCy8kd+9YM2nNdrtSJLZYDut41jkmiVUGMMxA+Y8YOevuDXq1zZS3sUYTykjliWLy9p+0IqZBMjopwm773c+/fnXiFpOIndolDGVDbhbm1mCAgq8cpHl5x69TwBxQBwQ08Q25LPIzl96uil1EqnITeq85GemQMAZqaUpdWxtrq3lLAOBH5oGA+NzknHG4dBzjoOldgxsI4EKW5iupppS8jSbztxkHaxCRrk8DPAFYCra/aZZGWRzMYysisGDxj76R4JCZ/iJxjt6gA41bOO3GJ7eDyGjMUZKsi/KWZGlO4lmyfwq1p+nJCZJrQIkyI9zLEkhcuoPKqXGAvyt2AHNa+oqktxMEUG2jRcW20sqrjATzSuC/JJJPOc881gXFjhVaFrgxzO0AaJyDG78eUWT7kIzznAPQewBsafq9nf2spjkaNo5VZkngbGwSY3HON65JxtBPNattI1vcSC2hBBAMgTEY8xm3RMiMSCD3HbvWJpmkLbiRAbWSSZVeSFyWjtiSPmSQH52OAcc49u/ZWNnJuSS5ZVkSTlwV2mNU77TgAfw5wW/GgDUnaxvIkW9M73gZSiqAojZQGYsE+8cgbT0wTiuThu9WmvXi/sxEszLJJJcFpPPJPET7cYYgKBkfie1ad/KLaF3dpTKXCxkRsrDc+QWJXKrg8k4H60zS72aVpIpY4AIZQBICZpWUYP3lbDoc9s49aANaOV0i8qWR5G2f6wRplTnIK5OGA9eq9hVKdmkmaRbkzqkMYjdWLmKRTukRtow8PueR1NR6sWAe6hgT7YmUijVTG/lYAHAb723OB1PNPtHmiVlFu9uTbgNGx3OFYAnazAKzc5AHr0oAy2uFW3lnPkpJlhmUxgs0XJXKn5jtHUf0rnDrT28IlBZpAx85Y/lS2ByVaJm5LkYztz16da6PUNJS7jLJCZQIQV+0TNBvlDHOEUYAKnrxmvDfE0etWl75VnG0dvO4XyI5VuFaXAAVACW28jnpwPwAOx1bxHHHYGWW4AKt50skrGNnTBZV3uexwWB6nGK53RNcj1mO5mhmM4WUu0RTZsYDa4U4ACc8dzn8mahoiXukyQSQb47iEtOrTssgmCDzFhJ+6wYdM8+lU9A8PPpkTx/aJHUqisse0PtYqY/NbHDcY5xQB6rpzPcRq0ahHSJFDXLSANGGz8yjnOGO3HpzW5hpWCsBLuDEyDK7mTiOFFH8IPLE8kH1rHsnkZA/76YGEERmMKYBGduSxGHU4zxxz+XUqwugsBMQ/drho2VDnGCEOflfA5ye9AHPR6PE1xctdLFCCrTFxjbPNH9xChbOD0xjjBrBupoUlUtbJavcRSRSsoDyCY8II41HEROC2fWtDWdRuYVKW0YeMK0P+kK3mMFbBKHu+QcHkZ79K5+PUHZQJnVRyJUiKPdJFJjdIXfvnj1+agCxFZpArS3EUTMqFEm2v+8OVJSFQDvjGQT1OeO1bkOlWVvNNfv8AaHdYw0zzx7JZAykR+U5GAGIAA6+oxS6RfJfK1uIdoQMY08xY5ljVW6TtlWcHr0+tTzoHEYlkim/e+a6blWby0AzG7q5DL05PPpQBS1aa3CWi28Mlud4luVUF4orjbmHzSuS5IIJwSAe4rloLwX07LvFw4ZlnaR5SI5lOTGhxzCTgjgjPHWtXV5tOmHny3otUt5CotnlmZrlhhYVjYR5YZIA3Y64Jrg9SvYNPiVnWYXc8kSHcTAYY5GJVZZQAiggDaxYe5zxQB6AjzXswN5LK1uMgBI/Jk86PAVZCowq7SMMcZHrjnRW+ewv7eCWe18jy1l3yFPMiVQQ8ZV2/eMfUAj+nndjf3MYtraQ78v5l6ZbjYzRIWYclvmfBUcEk4GK7iLTRqa+d9mguImiZ4d1y4EYVtoTySmc8euDnqOwBrQXMUtxPdRPHLBEko2tAFBWQgBkQEGRsk44JJ5qrNZ3U6tHI8cVm1rJKpdRHKEA3Hc3/AD9EdSeB7GltrBbEtPPCLdYcPJGxLWoB2hCpQnPXt6Vm65q4jt5baIWaTMScySOy4K8XIyOYSrEEdT2XFAHkcml376oZQoksjcjy7lbl2eZyx2tIXIjVto6A87eMmus1OW8sIbeQQXc8iyGQwQlIZpoVABXeu4yrn+EcgDp0q/oFzDfW11bCNP8ARiGkW1YCKYb8PcRLNjaoydu3nnGM10k9lC9rMIoZJxHEWguWUySIDGF+RtwxMckEY6igDlrF/tci3LxeRayeUssJSVrmJGGTHMUJZWJbHPtwK2Bp9m2oN+5eSAxNHMAyyPaxoNuWabG7JPQZIz6ZqDwvo5tCJgjzEsQYkLb5wCWZ5WkyvmgHjnA9Omepks4fOnLC7tvNj4hzGzyRjBJbY3BwfvHg9s0AUtN0aP7NcLADAiHz7Y2wTzgwyoAYn5SRgnPHoeTXX2qJ9niSVh+7hVSZyDMzE8F8ZAbngn8+9YunrZQyNDbtIvnMAkkxZjsUhlUlFI7N09D6cbEkEgEjrdqgZQqrsWRVlXA3xHqz4GMHjuPcAc168Kp5sJjkjkMaPMw/ewkEeYNhxtwRjnv+RHJZtsVXje4Zv3QV8sQR85VScuQf0qyqqturSoWYxcyzjdHCAWy5IyFJBycdMCsODS4oJ2vmXzGVwI3ibHHP7yE54Bz+h/EA6H7YAsdqFkZBhJQoZhGgyzTMBkocnnoeBwOtS+fHHEXmPClo4Ar+WJ0fjcDgk4OM849felZ2pQSPbyypyzeZMQHBcHerE8Pnj2GKy7hopZbW28uTzFEssiyOfNSJ2+9GfuqC4464x26UAdHa3MC28kMqlkJbarOz+YSTs3uRlCp6YGemc1Zk1BDBbxuEjaJlQKjNF5vclyOWVQehwSK5aF3NwsMl4iQqzhiyETJhSwmlVV+Vs5wDgn0qpeTXMIjSK/t4IvLLPeShGEi7yGwjHcpKsvOKAPTBdQ37RSwI7vCio1vKwC3TAfNJFJjI9QM4OOc81PI8SaLctJHGA10qiQKGliYqcrtQ48zaDyDgd+a8o03V5tNvDZGQSSTMr28kMgKeU65DqHOUb1zgDjjNdcNTE1j9ndd8jXSnzmJG2YEDawHUgEZ/OgCgixbZrixMgZZJAfOhXzMFCJGRGJCvknLd66PRrcxvbvJAJmAA2+YqP82CXILYJ6/l0yRUEcMW9IWljjUEMzQnJcsQJAsZA3kgZ46YGTW9FCEkijRQgfzFFxdmBEEaghACJRkADr6kZ54oA07ZgHyyiAeYyo0waSVwWI6uwAjwePpW8kh+aMJEY8mMBSqDfnG8xx5zJjG05571jWH2VBHbRTi42Ry+aRI0Wyc/MDGHQ+Yp+UAqWBPA95XnjigWWa4J2ykiDDNJK7H5MbV3N05yOPpmgDM8Q2Kxxxolx+8ErOkJc+bOrgFt4cAswyNvoPWuEt5LyKdY54FWSOZha3iFo/JjYElJ4gf9IJPfkZFexTxLf2Z1GVbWM2KkSwyuftM7SLyYoXAbf+H8XT08/mmXBvEsiLgl47EG2ljMahhvnmgAy6qO+OcnGe4B3en3i2trZu06fbJyI5BBK5CKFJLJGEI87JzwcL3xxVtZoZDcsZFYybTO7+YZQiEoCcJhmIAzjn2rzfT9bcX+fLd2SItchY0Eb3i8GWMnlYcbSdvPqD26+21GOfKTzwxPIrO4eN1JjJyCgCZMeRxkA+tAHVJJ5qRRqjYi3+Q0IK8Nt3GcY2lPToTVlZkhTy9mwtIBOG2oGUqeUOcbS2feuVa7kdJvJICALmVSyRyIo3N8xIC4UHP64pY9VW9i8yIxmIgRIzkoGHOGXfg4LDGenHWgDqbAyTO8WWUKMp5h2Rqgb5Skh/5bY6Zx+NXptcFpNEpkaXIKsu5fMGP4mweXTjJ7+tcjbzTXDrwYQpO5DKGIMYHQqSrZx8uO/HfiRjFJeCSeJ/MEbkSkDJRgQYyqnDvjHTJ560AehWepq0kV1lmiUjLlhskB4DMvX9MVsfb4HnklV5QzKcRIGWF+ONjEYHPBOe/4153ZXtqYHtjGYmVsw8/IF4ZklI4GccAnPNT3Wrt9nWKyMSzKE2RkN5gG/J+XGAmASM//AF6APULO+R4EkIbzGQs0aMrbCScDAJyBjqMjnGaqzazLbvOAwRApyxy7McKy42nkA9AOvavOYdTvkaFZiGkaNgp4CqQRlCsLZTgDkjHHUdK07jUxJEF3RGRCC+7BZSBlYuOoB70Ad1aajZXFlNcvdgXUcsQhebf+/BGXUAj5cEY5A6+lbNpqI3edlA0UDxsoUrGpk+6fmxk/Tg5rwuW/vLaVZ8jyWJZ1jUlkDE4OG4xkHnmums/Esqx/ZvLhaMqCfmG6Z8gg7ycLt/I4oA9YkvW2K5RRtGJJt7ZI7ZUZ7+grJt9YljuWkjHHmKi7kd1YNgYHHTJ+n0rl21yK5iKneo2lnRWwruxChAM8tu/EDmrFtcJtG7zUk8uMhYSrt8pwodm+XGMdD65oAu+dKdRmaRtrNcGVAiPt2jgKMZxkc+nHSuuimdbS4nDtlgMfwho9wPf/AGc8dfWuImkiaJZTIF2sXJj3b2BJLeYSOCARkDp27Vfg1d5I+XxGVCIYUMhdRjPmJjj378n2FAG79uji3GaNFjkUuhTzVd+wPI2nJH9M1n3F2Ftf9GJVpA7upUBtqYJALYy3HYZ6DHXFOW8iZUCyxOijcGJO0ITh1wwGxs5yMdsVnPNBJDKVlyvmB0csvOSQ5UbuR0468CgDZ0HVxcS5MTrjC5dWDEdNy5OFbnnnPNdYLl0bDFEQ5ZTgmTGON2AeTxz065rgbedoCky+WkSIXKkhcnAYnnvjt+Fddp+pwbFFzKAJYQI8IH+ZgHBxgkEAd/XigDdhmA8t2UuWBOSVGyNs5IPc5UcDmq13MVxIXUkglkTcZSgPAwOhx+dU5dQW4aEE+WqhssVChs9FOOg6fn9aY1wA3mLkiFWDNhdjktkLuHJwPw5oAsl7iWJSMqm9cLMFJVeMYHYnJ/8ArVDfRyTwMsWPl+8CAXPr5bk4jPHfA70sFwHZMbQry7nG84AwoON4B6+n+FW54UYZhCTJI7K4WVgWIz8vBOMf0oA5s6fHJHIj4LYEjR7SQoHIMxxiUkc/Ln8OlLbQho5CUeEiNgqJt3FBkFwrkBV9MEHjpWyiwwptcsEcuoUMuFyeAXZtw5wM4xzx3qNYRlhCN7bdgw3mA5YsVBP3sA9v14oA58q6FY3R1jjYMjO4YyZ5yMng+2KbeTQ7NvmskzNuaGRW8pkyQmwgcHjn1rpJ7NpHTDKFAIZHjYfdPIwQORz+B44rKmsIFmWV1llBBdVcHeFXPO0jITPT2P1oA43ynE4nMhVopFco2Asq4wFDH5RjHc1Lhpg022JmLfeA5RSSVXI4OPb1rSvLWSdmULEobJjU/e2j5ueSM4HTr7Vl3Ed1Bany5N7YY4CBQCvzHJ6ZCnnn9aAB9ynZGzyzMcKIyN0Zzjp3JyOnXHFaKWr288B8mWNpsbvtMLozsFIOd68Kc8H/AArLtXuHaO6iDoyQ7mcKpxIFzjpn9Otbj65f3FnBDdtaklz5Tywbrgrk5ySQRgD046Z5oARpo0CuyKkkW7JUufMBPDNEM7lBAwR/jToLyMrI7PIhDDLcMvy8/KiZIHXqOeuetYov2MojTczoNkkqv5KbMkhFjdSW4zyO/NWReQ+btK7UBLBQfMk4OAHIHK7u386ANme7kmkRAQEOH8wyEIyqmCWAI2Nj155PFSLNDEpMKp5rrmSPzGKkDgnjHGcjn04465bP8pb92dkhwOkYJA2q4x84IyDjOBnNWWjlaMOEjhZpCCEBbKledhXOVoAmvJZRAyeYkodRsCh08lccpvfALbvTJ+tcrdqdv2ePDCePbLKYyZMLh3bkfLzwO/PGO27I+xAHVHjXLOGL7vNTIjOV4PIPHPocVVDtLEz4jDSOWYKP3mFODgEZAIIP4UAcRP5LW5RBMCblXVJIlaLOMP0yUzxnIxz1rRjjhRIA8ip9nbeYWZUizIpO1snLjJPT6Vp3MdozNttQj7Qzo5KmZgBjYvfqenT8ax7u1uHggC20ixEyMdpQhOeNzE8Hk54420AXo7mFLkiZnLeUQDHJiECQ8eWzEA4BXjnHpV24vJTNDbxySNEoIEvysEAUcsS3IPbAx+FZUNq+bcxyGZ4juETKhjUZDOzvnBwARjPHpWrPCqmWWH545SNiyZCxMc7ghTlsZ6c44BFAEyXaRxwQA72LyyFmKlXUkHDBWP7zIbGenfrWnFOEm+0xW9vaSyPGXnGWnuIxgLG64IBCd88/WuetbO4jlKkrcdTC6xEJCqld5wF5x39vWulRJlDKrwRSGWMM20lygC7sBvu8Z6c+vrQB0UErssofake4mLzUKK+4nIlUDkDoKuwW8KkbgCzHzUkXO2NgoyoHdSQMfTms2KSERuGdZJA2SXZgmV4XajAMuRjORtBP41pRhWwVcES4G1csEbkMocDBH44+lAF17ZFkmnAAVkjmcSkOrvgAJEqkkHnntz1qZgsO4vISJPLKqm55AApYBhgqBvbHPbrzVm4RcwskbMRCqcEDa0ZAY9Ru5z061WkBBaVAIz/CWIYSYGSAMnaeeM46fkARyXEcaxMEZ3XCsgT5cuMAlVHHOeT3xyM1Ud54nZ0ddjklFBAySfm69ec89DjjtUkskflICGLO24PG6oWQOTIjBmGeTx+mazleJgZHG4R58mPcAfvdyTjP4454oA1LTdPMo3CN9rEkkfNjHAIP+fWnTBomKYOxnTPQDcDyd+eR0/8A1VmxypCPNdiSSpSQZAgJ+9EAcb9zdxkDByRV3z0WImVkkEhDImVPlEEkHfnBbvj3oAo3JuBI8ltHgR53jncxAGCCPujjvgHPWsFVuJJCQgExALSzyzqiwu250UIMbuSPU+ma1Lhrm5kZhLbtAoBkVIwZpYgQERmLjGGBOPTjtWXdQuoYAeYSd6lQyAuDnaEB5P0JoAluVikMiGICFCp3DbkkAbPlJyD357nnrWbcs9su+2hMZOFEjSKY1Dph32xMRnGe3etHTkd4XWdfnml2MiB2KDjaWUjIG3nnirJ0uNCx3bkwSMli0bc4BQ8enXigCjayDMMU3klQpUMEkeTduODGdpxnuD610AjKC4JKg24EUpW2kHl5TjDuQJCF6lcgZ61ipMbZ1TzEuJEPnAeWVbKtnYTjHQj3+TntW3NqFvJaM+6RnCECPBO9GPzFlXnqTjNAHMedI80iIqliQoZtu4xrxu4bngDvk5HAq8A6ZWUCRPKbbIY04LbQI9xcMIsDLZAyc4zUGyMASMUhGwsoIKvsP3VweTx2xViNgYyyEypt+dScswwOhHTg/pQBnSTbhNEFLDoMoqxtgEZWSTBwRnjPGAMCuQuYxLK0Qgl8xWLRvG4RUcJyhZT82VP0Ga7WYTBH+40KofLXaRJvJJweBu+vas1Yy0qRuwjEqAmMbAGkPYspJX5Tzux7etAHkesaA16tukpaJIpJZ0XYgdvMTaVZM5I3A4zxz+fKTeEo4+Qs+cmONQYydzHPnsI2JwFPRsdce1e8alprxq8iKGkDhI3XLkRHtx94468dvzzHsrUIJQkuUABfPJfPzowPJyQenTODz0APKH8L2qmETFFcxRRhzHtWYsSFaSNBlshTzjgjJOSadZaBLFbzGzkMm2SUpIXkizuyGWMKmSA2Rhjj5a9fGnQzTedJDH8iotu0mV2rjKnDABjzx16d+tW5dOg8kqirC0fKIV2eZ03Me3Jzx1oA+bdU0e9S9luG33MbRB3NwBsiUnYGQrjI3KQAOcDn1rsdGspb2wRxA7RRNJGlwkEkiO0C5n2sI8Oq9GIJGQR1yB6BdaWks6I0e+IxEToVBUBxkcAfNwQfqasaXp0WlvNb2DTizli8uOHeyLGWkaW6MKyY2yO8mWyeevbkAx4bMQw28cKmVXUm4QWvlPCm0581iTkEnIwM4OcGqN35tnATZWCs77V3LI8O4KwIIAUByFHI9RgnNem29pHbOkYuZHYRYuECJJKGX5YzMy5A2oAuSQCORkZrHv0hkWUvjy4WbdJHxK7bRuEa9FG7IyepGeaAPOLnVI5AshAlcuoLNHuEJX5ir7G4JIAH05wa5q81FVuLuRFUF0VfLIjaGOSQl1WGIsRISSSd3fpiuom0uK+jW9s4WtxG8keoeY5EoMbFYTKqnaQYthBBPB5wcgcTeaXeNeyJNKkSSERoTEwgZIV3lY5VX/j4yQA2dvTkCgDirjWHN15Ll3WcsVjjiKTRMCUUyB1BCmToAMAYxxzVzT7LUZbmOQQs7RSqZA+4MoLZP3TtJHGcHsa1bTRwZIr9CmS2JDIHeRUjZlYMxHLB1xxnO3K5GDXeaYsVvNI0hiZXHmDdvVipJBYDb0ye/bBI70Ad/wCGLm/nis7eUny4D5Fq0wUsHklaVkZ5CMr85wTgDGM8V7Rp+yBWBWJLhWwwMhyylsMQEYj1GByeDgg5rxi0u44RtgWNS8BlBaRSgZX5aEBtzERkE4Gc8DNdZY625jliS4HnKUWJ2iOUYZcyMJFHygEcd+nJoA9cL/uxgxzqD8pWRxy43FTkDBBOPwqMsuxo0SRCSMlWztIJ6bjnqfpzWDZXYEaCSZZPNIkeZOFZ+rMEXkAk9MZz1AOat/bUafy1ffO+TsCsAFGQp3FQv3VBxnqeeaANgBHVMF3boWKPgKuQTkjBOcin7GTaig4yXQBW5XJyxGOOc9cfrWclxKjmIKki+WxWMuVYbuSRng/MTjGadHfbgGG0P9w/M+7bkhgVONpHTpz6UAWzIHDrIMlmIIHUgLlfr8386mhMYRQ6iMqpJXjzdx5xkdsk1SZHAjYFIxGzKFXJc7nZxk/Q/hUcZjdpw8jI6qXjkfJMkqrnyyoBIAAHUAe9AGsHTy9hEw3RSsd2cBd7YYt0GRjHOfx4rPaZI0TOZNvCqwOXDfMMtjj73GfSq8c891uR1JOCHyxCONgfaAOmFPrzt4600G6tts4jjljRGUI6FowjHIbcR1GcHryOlAEyzxEu6lF3PtcF1wsYQchj94bs/SnReVKARIrqMkAMDtwTu5Jwfmz/AErFur1ZJFWZYAZkaFIozgEdd649iM+5I61atidgiQm2hQiP5UDOrqcPyeeXDnPT5qALVxcRICHdVBaOFWfKBpGZiqKGALH5W6Z6fTNWTy5jEgQyo7K7NjdGVk+5yMgHBGRnIPHXNW7gxny1lxKbZxJEZVRljkAzHINucjLNx+dNQpHGm1XKt5ZkcY2hg+CVUdQSD0Hfn2AOL1TRVkW4jjhcxskkcToVxAm8mQuucgeZv64z0Brmk0XesGN0YUoCz7TIojAQbFzlAQuSCAcnkV6neiMtLCzsiu5JMYMf7rO4BpXAAUSFmJyOpHXNYUUOJmkBEhMhjiHAaVu8mT0QtkgnAGaAOJn0eaNJH8rZG8cmTDvQTsHZVyTHgcKoPPUE1hDStiwySQSoZmK+cpR4wqKG43EEgPw3y9Qe1esy2sigsWYIVZXVlA2MSQVEpJDjIPIBHPU1TudOjkkheNw6wquFeRmVmc5YBgoDfK3b6daAOGgjTyQSVkldtp87AwoTkqvHOB36npXPGOyguPOnikmdJZ3w0qCFflxDNiNt20EAEY3ZB4xXp32NSA+2MJHcPCEWMn5VG9T8wzgyEr6cf3cGqN7o1q1rNcyohadSggKqvlKXLSnzBwSJN/QkkcjjFAHjU1x9mkVjhS5Zp4I3ZlMjMShyx4GxlPOO/wCN+e4HlLL5UcknlsIghzLI5O859doYDPT5RVq9tHtElcrDHAHfYRGHZkU4B3kZzt29emcdq4fWdVePcloXSSGMAebshWSRmywglYgY2EZ565FAHSSX5hMK3bTSQ/u3VCEK7pFVzEST/fLDn0rOn1lXk2ROySzO0SFiCsTZIWMhRgLtA5+7z1rh7jV52JiaWKFnEAXY7yjaoUyPgjCsDkEHqeRkEGrQu5r633WM7wyqz2yuHjjWTkl51Dgcg59zigDcXVZZ3lhgaT7U4a3lVdxjiSMqHlTgAjOORkZYkVbi1eS2vp7eY7ZbG3ZmkP7wOfJjBWOLJO4KwOCMknIz1ryqW91fSpbmRJpRetGEYyFWN1A4KOoQ8qxULggdCOvNQ2d3dlYy8DWsrAzSSPN5zGcli53yElgoCDB7jA4AoA98tNWmsbmw1MTl2jGJo5gFWRpYhbqLiJAdpwgZcjoQSc5rpdC1O7jvH8xQ6kPKjOuGcOzOcbfmK5JA4xgcV4ro2oXl5L50imZfLW3acNHvjkO2Zm8p2HGJBgvgnJCZxivStLnWC8aO5mleUWxDbQQ8cRYgSI+zaDk8rnPHAxQB6/aarG4BjTYAGJhx5u1y7ZbJ5EpbJBOFAYZ6YGrb3kp3KoLAAbgrxhXaTLIFw2PO5xIBkkD615PbavLGGhE0ZJPyRDCTSoWIBK53vznoDj6CtdNZdI1CIIQgOEQsUMhJRgjMP9eAhO7O3jGc8UAdZcahJL5kUhaI2rESfuUWLcf3ipE+MsmWxx05Harn9sxysFaIREWyADhw7iNc4Zc85J/yK4Ia84gkEjCWVlRo4pVYt5WCoKoEyZDsycAnJJIAINR/23AZELRC3EVt9piDMCkokbyseYPlVjKr/KTuGOQKAPWbRYp4lVFD4OJmkR28ticlVKr/APW96142h/ewRl32ICUDxoVByDghtzENnIHIz0xivMdM1lWdZdiyq07LHG0kkShsncAycEBifmPynGATXZWeooVVvk3Bn2sQDh3Yp5J2Alvlw3P9/FAHTWoEUZjcFUJwuGMh3MScE5PPJ/pUwck4kjZwDtRgePTg9+c+uOlVIZEYKE2xgcMfmwZM9t3IyB+GetaapEsiTI7FIUMpXzE2GUZ+ULuznOSTjGaAJzbpG8aKvzMMyg98jgH8DTfK24OCqMGIBIJBDEHgE56frimm5SRTIWwQ2AArk5PO0gLwBnrwO4pUlVgXb5+cADjYMgYYHnrk9Of5gE0YB2AghdxyQCcYzgkDkcY7dwelP8vKljGGVif3iyHOBkfdJwOB+lQ+ZucBGwgXLso2l36fMD1wBjoaIpNu5f4DnaBk9fvcDp82etAE6mPAG59oHOBhvo+eox6ZocxMg3IrORhdpAAHAOckbRnPX9Kp+axBCKoPO4lkGevRSeOtRRSuTtDRh2zkMCN2CR1xwOPbOKALIt4iyAKSYwd5PKDK5GCDyOvT6GlaNI0d0AxsCgKDgkfKwHHTrSrLvByqo8Xy7VPDBieQR9T+XNRuXKjBCgZIUgkZJJI6dMmgCVQGCoOVPLoDyW3Ngn0wD0/TFW3YtHnblGwC3ZVHyrnHTt+Z/DMR2UgxnEp5YHJDDkn6cVaeQCMqGbP3go4QjLcsD15oAVXbcApDqG2MQwwqAdsn5uB2zVuNF3ghsgghc5yWxwOenas1wzDJCocqQY1OwZAzgD3/AK+tSrMEKeYd4BAeQDAyAMHb1+tAGgTtODuQLuOU4DZP8Rz8wzjGPWnCbBCjax7hf4eM525yevNUVlcgjBIx8pbG3BJIAX8vpVdRKk7S42lj8sg5UDaoIx15YHqKAOiVgCQULNtyh5AHHp3+br9KrTo04G9ziQbWKj7q5zuOBx/9bt3lilkC9RuYb8HnCksS35g8dfapowzcADkZJJALY9ATxyf0oAwpNOghk8xUZy7YZj0CgDJx26n15qyIlO0uTgAhBzkHBByBz7/jVtvleQbtpAyoOWwMYJGAcDIP/wBeqLyylnDAAgEq+5Off72R1+nH4UAO2kg9cFsZ2nsQMcj6UjxJtDBwjoQr7geGABBbjhcdzx75qq8rIAzhSvJd97gZB68Dkcds1kXl0HkQLIYiRvSTJMTMqkGOb+9H0GOuaAOg3x7A52NnGWyOc9wuRgVQnjWVychgw2qpbCIcgjPPTv171nJqhXyyzYYqqhEjBTuCQcfKvPBOOoqyLliCQI5ARuHABJ9WxxnGf5UAYesMLZxLHHE853xs48wBoipUxj5cBsk+3ArC03SRfMZo7iCKNULzZcF8qC6qVPzM2Pu4BwRzit+5nWWWSMgMAAV+XAU7Wz973NUbW2traVjJG4DqsjvGwOCVKKMLnILEfSgCrZ2z+ZK7EShFACgCMopY7z8+MnjOOuc10tsGUfKocElWYEYKgcHB6jn0781Xtvs0sM8sbBZo2KrExAaf2A/P8qWzjkZpXRiEjADJ1KZHGQeepNAGzENo8sogU/NuDFt7HorKeAwOOPaoseVkYI2kT8gqHRucdhjp19OTTi6LbtG7ojI3meav32VuASBkgk9sDoOPXLur+RYsCUH5AjB1PC+uAPl79f71AGtPqEMnlBnjQIjlirfMxODgnPH54461ztzdo90FiklFvn53CRsJNuMAPnIbOB8oOP1rn7+4YKm3YUkYohB6AZJBP8J6devai0vrSCFmu5GMbPttWCuuZz/CXK4GPU4HvQBtfay7yJHFJAwVWUuTg5OBhjjHQcHB9astc3FmgnuXVxIAxV3DNGrcBk2np1/PGK4y41BIZgTeGZ34xuByA2FICk4HHtjr0q1qdzDLEhSUvcR4wpfKLGBkDHc0AWtV8QqylN0iwHbIrjKqw6gSE9Tx79Pxrk4tYhll3yzpDC4Zo1SRSsjRnBL4bK5JHXAPbNZup3omjd2REjQ4aIByzSHgMAV6c461n2F7ptt509/arcefa+QmVUQwyI2UXrjzctnjjHfnkA6CXxWtvctPv3fZ3QEKwCsXABADcgAMOfbOeaq3Xiy381mM8bbmBiYkERO3zEow4K8kZGR715D4g1t4DHLGSwSYRbVk2swzx5i7cGNRt45rjbjV9SgkeV2ik3yGPbDKxjjh4c+UJIwDK2BgrxkYJoA+sdP8QiZXVLgDJBVmBUlR2JIA3D+nHeu0tL+GdY53lLyLkbEO1QCMhhjqPpnO324+SvD/AIqV4I1eW5ZneSXbcIDKqRsFVXIGCSOuOP516hH4rW1iSQNGFljTynVgVVshcEKfl5Pccjp0oA90S6QqxLxlGxwzBpAfQKOVI9x25qwLxEt2iUhVKoJAZAWZucjAPqfT0ryLT/FCSTKjTwiSR8LIFyXlwDnd0J9/wrSufFUFsIjctFudyqyYKsxHzZIIxnGPUccmgD1a0Rd5MbBNw3srfK2G5LANjPtjOcYqaeVFU4cHkHJ9CSoLY6HP+PSvLrPxdFPu/fxvgqrPl96KRxGmB7EZ6Dv7u1TxxYWFuzPKsEccYOJWjUhcZBfc2WO4sDjOO+KAPRd8j5CIz4UMdg3ZBO3I2/f5HbOMZOKzLnV7S1jlNy8Z2qyBRKsexi3y+ZuYZfkZXqMYIzxXxd8V/wBtj4PfCXR7y813xrpNlf2yuZrVpAkqIqko8agZBMm4HpwuRxX4d/tPf8FyfB/hb7ZB8P2Ou3RuliW5NssOm+bIjfclzvm+bo2Mc9RQB/RJ8TPjL4R8C6Hqmra1rdhYW9rbANIbuCAM7qVUKJ2BALdeMAfewK/kZ/bS/bP8K/ED4j+I7LSr6xuLCedEh1WaZUFxDp07gW1ukco8y7TYuCxUN29K/MT9oH/gpn8bf2gdWksb/WrmDw3eSyPLpenZgjdC6JNCbqMnrEvBbbn0zivirVPE+oatChuLSaNGkWTSw9ybyRZR8xmmG3ClhjOTt560AfcHiv483Oq6PchtXe9js7jzJrRGa3vomw6x+RCX/cr5YcbvMO7d8u4qcfM178bvFbX0VzYailvPa28cSGRmuHulQhRAyyY3fLgZKgnJ+avEJ/Eot557sS3D3hRDqUknl+SJtwEBjWBz+6Vxk7MMeMl9uGhm1+xVLyW6jW3ghMCJLawHZPK0M7yhS0asn7wwfwjG/wBiAAfQk/xQn1qWxbxJDcb7h1mZrPdFbLHE7sjtGkmJHiClXRhIcjBLdak1bxPo+lwLIbmNp5rOWDTHaFy0SXLTRZu7aBVQSYMfAAX97JtGCK8FsdVi1LT7mQ3Sw2KnIBBkezl3LIZVKqSIXMSGXrzLn1Iz/F2rXL2OnI0x8xkiC+YkSjzVYJbuksRJRS6soD4YnkjnJAPWvEGsxKlhtbTi9ykc6v5exXa2iEjtM3y/ZlAbZs5Ocdcc8HoepiDVrOPV1uIYLyeF4WmlVhbgDfbbWYb5FDnO0H7pA9hzllqA1WW1QQSQalZRvLAlzIZ/NeO3RZInjK7UAYEgHPTLfNWdeR6veLdz3s8q2cGJ2kWNWe2nLfLHGxAbaCT91cDPOOaAPpXxFNp3labrSXJjuIYzbx2zPta9lhdlt5XEMxMWFUBc4xGADyAK8Bv9XvFaS9e7hubmea9nkaTzZJY7iYhliUrKWMROQr4Ckc5JrNvtRex+wQX8d1eSwW8N5ZiNwfNed96vLG8gy2xgWJI54wOlVrn+yLiMzXH2q3nktoYLlZt+xWbDxy28kKksA2RnAAAweOaALI1EzSTTXO0X84iuJ5ow5HlooSO22M/BIJLkAjcM5I5rqrPWLqXTJYY2N1ZWllOsayoXurZHG6UzOV/dxjcMAZ46Z5rhLpoEa3kjmuJN4l+VZVWVQLVHtzICOYyxOB1AHatWK/ez8iOe8nluNQjgtri0tY1UlGG9beXgF9sO3eQOnXngAD7prqytUW8d5YUU3NlHb5G5LgCVo/tGS+8b92CMKOO1LYSi5kLyky3Qijt5nbMTxC4KpFKhRcTCPbkvxnPPPBzdbe4nFxkPBNGzTvBbvGUgSaFZY0T5jtG1sNn6AZFVrG+tpDhXjF4hQTIruS6yjdEkKAEtBt5OM4OM+tAHeStBa3V4xMlwk1zKb22luNsRuxEIWmiULiNvOV/lOD6cc1itOLd7qGF7iyFnco9xcTSI8jSuudlmFO4ozdeBwefSqkt5b2V5HdNdL5V5G1uwn2ylLmJsTfasZUlnDbHySc571NrNzd35ZI3tbO2W1M0UjMWmXyAEUSlEbDlVHXkEmgC2+sajqFgI38oyKrRC3VA6z2iXLM91ckOcSBAqgnH3R2wRJDdXtlbXTWt49w0RRY1lWA7RKd7Kql2Hyg4BXLEDODXD2F7JbuiLMcX0KxSzKGaULMxGEbGHBkDg7c45ziukhu447RFF3FAq+UsaGBzLPcMBHFncmcrGoU57jNADpr2OaKS+eOSG6mkm+2hJwyKju3ltFEoLpnP3ioB9cGsiO9ESyQC6cJOgVmkY74II52e4QORhi8gJUg4O7g84rU+xahaq9zZTRNYzShr60muEjMltIPldIcF3ZGbBXgfLjAGawdSgsEB+YS3AiCtbAkRIGPyzRuhP70A5KNigDdgl065tZrq6LDK28KhS6SkrIXN3GjYVrtdy9/mXpmtmMZtvs9x9qayt7meeN/LkaTJhUrK8pdViUyM2ByBkY45rzqKzj1CWS2W8AaMJPazPEyR3E+0RRuCSABujK4JGTzgDBrattfu0FzYyXdwunBJvNjisfOlmaSNUFip3f89AfLbgKAMlSMUAbl5efZ55He1TLlY1EbKs00KEiKY+a43MI9pbHrxkYqCS6MhNxZTwk7SI45YkFrduo/efMoBZlfhmXjIOCRXANqhsbmJVNyqWkhKi+2STs8iMGNyhJ8sFFcbVJwfu+tb8Gv2VtbxTQ2awNKrRWzrIJBEkrE3kLQuflDSFmVsZCkDjoADctpJNSC3M11tNtJuSKNQLUXithEhmb5nZSANrYA6E54rs2vBPpLvq17F5zE29zFsEN1Eu8sJUhhiIIZsb88HcT05rzZdcFvcK0EkdzHKswMIiRLdrQKWZUQ4IuQ2CW+8Tk9ea1rNoLuw+0LFvuZLdXcSoHmMqEIsLAyZCEKSCwX1OOSADaSS0F3A1tDG8e5zJb3EqtCzj5h5iOQSCQSm0EYI7V3WkXkk1/azy2IhihhDrqTeUtpa2pyvkshfbv3fLySxxkqM15VHPFdzTWT3NlDLbwlJPtOICsqfKiRuOMKOBg9uvWtuG6Gn28ca3sE9pHZFZ9ymCB23+ZM6BpT9rlDuCu0EnPTPQA9B1mWC7mhijSJftkrta3Fp+/wAm32FxOg+RF5lHy4bj7vQHkvFnibU7DTjb6WkkUkMkzFrcTrFLImQEeB0GIgZGGw4DGPcMnArmbQ6ggkjS5e4VpXks0zIjRGUK/wC9wMqRuO446jr0A7O41Oa8tDbyLtuLZI1doQIzcyW7bCr3DKVlCSLJgdWGOpoAk8HXWo+ILexub6FcWt5HJcWsLxwSO1tbGQJEZBuCNKVLcDBz3rtdRu76yjnvY55NMngtoWNtJme3llkibfICGIeQM2D0PPTBrmNDgSB4dXt7pESfzLZgyswEgCu6LGs3+vbJUEqASpp/i7xJpkzyWcd/O1tb26Wl1AsKl1YASs6Nj/j4B46/meKANTRtasbx7iPU7eBr2e3Z5L2Y+Rv2NxDGB95CuMY5zjGaxtal0S3u5p2hlt7VgtrFCZBbzq4AaSR4F/1iMr8MwHHXnNcfL4iuXiMUNvEYVXNj9phJKx7VWPzJEXKnaA23g7uDiu1uNEGtaNLc3d1E19HbRIzzXEcayMI1bY7PypKBcjrQByLM9jPHcWEitCkLkiW43lYXYqjCMEMpKjIOCOarxahunSa7MiKEaSB87Y3aPIzmNjjJ9azZhbG2u1tl2XZhWykRHCIzZDRbZ9xwijHPGcZ74qnDplzbQm2nM11JFs+zrLIhtnyw3qsiH5Rns20tgHHOKAPcPCnjZtJuIYonlliuIv3hiRomhldS6hmZW3Dr07dcV9cfDD9tPx98Nxp0/h6/ubYaPdtDKY5ZViktgyK0bRuQJXPGcA9T0HNfnXa3lwt4tpqGbCNbiJESKVlFvgbVmRghLDamADwN2ehrrp9dvbGeWK307daSMrO8wnaVCvzJcNKjlZUcEjAxgjnAwSAf1g/st/8ABV/wl4qm0/wx8Qr230C/MUSLPNPFsug5AdjuYtGQxOcjH061+zfg34k6H4ptLLVtHvbLULG8KFbiCfe7WzruDFh0TBXnnOeK/wA4k+NYtN11LmwuGiuo7iKVv3ciIXXloPNSdmjIIOB0bvz1/Sr9lf8A4KXfET4S6zBpWpa3JqOhS39vbPYXDSEwWiuFKW6yfMGAHUDn360Af3Wz6urhTFI6osJGyHc0YA2jK45J6ZPr34NcF4r8SPBZXgSZxLAkZSQliQshAZGB5YnnoMc/jXwP+z1+3L8L/i9ovn2XiNLXVYfKjubO/aGKNJWTIjUSMMozNz3OMYznP0bqvjCLWEzPs8u6G6OS3OxGgGdkgHZSRwO/HFAHmnjTxlOmwpEVlWRY7qaIu7kuxKGAKThQhUtkDPbpXnWoeKrSKeWLUr2OOC5jygEz2zuI1Bc7WjID98kgk5xUfjfUbNftF5I891p1sxNxAgPnjbyTg7zwB0AGeuPX5U8e6iuqLbPp1xFMty0xi8mUI9qg5Iny2VcIvOQCecDPFAHT/Enxdo0lvKVIuGYCOyuFt1RomDFRLPcKwUyg/dJwSeQK8HEtul1bfZYrp/PkRpLra7CeR2AlmnKA74gxHTPA71SuZ7iS3MN/qFnOqSkxSMGeO5AUlT5pA/eAqB93+GuQv9dv57cxKiI0Uoj82aaViRvHFnBEgPlkDkkDPOKAPar68uzdolndBJZLcxp9ltws86w/M9zGSG3Rhxg/y9NTSNZ1CxvbWR2umuJfLjurd54ohbxD5TcmZzmL5fn+7wTXlOn6m0N7ZTTrdTST2sgNrcxz2a+Wh/eOszJ+5i244UncOnNetaFa2muXkslptWFi37tbh3mhtbhBHLIxdMtGdwChsHp2oA9h8LXFxeXV7qMl3ZyRCKSKCVJRLLLDuRRIY2OJBuYgkemcYr6n+Ez2NjBcQ20l1cK7RS+cLdIwXwRIsJj5eEN1xnp9DXzR4H+H1rbanYWhuJEtVtjdqZHKo22YJJv3EYYAghBw2OMmvsvwvBYadai3tEtd8UgbdblyZEB4kGFzE/sQAe9AH0L4aghkWLfJPKuRcm4eNt6FyFKHc4Kjy8nkDpgj19q8NXsc10tojxFFIEQOVRlJI5VwDuxnP+GK+cvDusWzOJBKtxFuW3+xi42yGYnBkQ5G/HUhsceor2rR4ZVuoLo6cZLeCXM8juYxGz4OweXzIBnOVBHvnqAe2wXc0cc1qzxRid1jZmX9zK6sAojbnaQeMnAO49hWXNdXMG+SJonke6SCWIzEpGAQJWaNTyCMAdTWVaeXlZCryN5hMe6RmKQgB3w5OeGAwCM1bighnu8tL5cYwQ0IBkJOQGnLH5hnjjOQOmeSAdNY3ChdzIZCsSIGXlBk9doPGM459a02fYUgD7hOMqcfdYZPl+3T24xWFBILWPdgK0oRd4BIUbsDOR8oz14retyoEcku3I3Pw6ttRsBT8pOM5PB5FAFiOyt44nVg4Una8YBVUznuADnjtx/Kqv2iRgCokYR8Z3N8xXhu3I6Us94gJR5DhpAU2dW5A6D8PfvVKe6SMBXcwgmTb5eOSwA529elAFTULiRoR5cpldj5ioqYT9x0J34wc9M4z+VYrNc7i0Ejws+S2/dKePvHnrznr6VLdeRFHNLHdkzvHjyZI1JLNw4VVfA9ewNXILhYSF/dSSFGBYFSoZwNobnjJHPQep4oAy0jRLpA8vmJI+xcZ2SSnd8sy7clRk84x7121nayrbGAwF94KiSbGUj5Pl7s/wCs7cenHFcylil1PEqgyss+7GfJwwI+TPaHPUcHiuuJvI44VLbkEu9VXeTJIP49yrwo4yPr2oAit4xGBBJCq7HMYyGI3c5HscnrU+6PbGzKJGXqOBt9BlqrXRntHX7WsonumklkYgEQbgcFwDlVIwATxxyanimGUVkj+YKVO05KtwCcA4GQetAE7RwzpGY42YQNG8KuQfLUHLEnjnP1qVblWbyF3nyyAWfjdk4zx+B/GqkrrFAVhfa8jbUUBslRjcVOPcf0qWBJN0hbDyEAjA4zjIHHA6CgBs1szFpEcYZJFRJGByW6BcfeGcdOOKxHjxCxljkXI3K0eAHGVO7hv3J45C810ZjeU5UR/wCq8pFJAweRviDYxxjrjr71LcFZbYQRxws6sJmG0/KMj5CSMenH40AcnNDbyRyLcSMrMZJmYJjzHY/Ki+i+/Tmore5ZmeJkYtCSJvkYCbb12kDgfpz71sS2R3bpAEX7pIKyYg7x4Y5De+DWbbTJFEbqMyGO5ln2JKjBjtPPDLlDkHG4DPbNAF+KUoqmJQfnETfvSQHIDhd2Ou31459aI3Vn89kDOYwvIwAW4UbScn8vxzVaMXkdsbp7cQ2kl08TTOuEcrFtSVGB+UZxycDHpWT58slw7+aUWNo95CPsGwDdhcZI4PQHrxQB20KIUKMmISMuNzFkA6Z+U8HJ6VRvooGi8lPN2tMoiWNyDD5nK79wwM56fnRHdM7ExuGiaN1YkFRmMfMAGxyPpirEf2ZhAzGTIRZGBzlmjGE871OOuMjFAGIIpIVeNwbWK3njaOSBpC1xGwO9ZlXLHBA7fSlWeeO7tlt5S3m7gWwCXRd2XVOFbjnj346Grk7SzuH8xmxy8YBOCOcHA9cjjPSqcyyRSRkIVdVkCAEAqCONhJ+TIPc0AbCXMwJi8yJ2Q+ZGZMAsCowB16E9MdqgufOyIy6PGNjMzoDuwBk4HTtz0HpWdbo1wIyqEP5f3RncDjGAvX1NXJExFMiBiFXYHZmHJx0z36dOufagDn7lpY1mW3CCZo96jepUFT84G7jHvwDjjNRiYxzRTKh2Jbw+ajhmCzjhlgjHGV/h9jya2biGaO3CmGHy2RFWYpjcSfnj3f8APPOff61mSwzt5ojWIK0eWlMnEbDqsQJ9M+3NADJF+0O/lgMHlB2kGMqrfM3bpkevf8KVNJgQM8AxMzNKW8wsr44cZB9T1P8AWrGl2RUSNnkklA8hYkHOdoHT6H09q2IbWOHZDu8zcHLMTsVTn7vy9QR/n0AMFIxcbElWIqZE2LvUNCFyPmCn5hnjj+VbscUkSgI7hjkqQMRBFOflJOcg/ietMltIWEmxVSdVYwlFyAWz19iCPyNTWqXDkrJudUUK5IAjG4cgZOc5x+dACsdhaRwjPgMwcbyzMQODv4GT17AE9qqC9EdrLG0aMFnMy4TOx8DJd5FDMMk8Y5HFWpozv8tCqPsRlU7iDjPOQCMf4VjXjeYZkQozRp+8kO1UL5wfrwT7AGgBt1dC5gVgI7crIpEsShFKkHcfLbIHOB6k1xviTXE061VJpFlcxlhL5a5jUDlgV6D64zVqe9FthA0bF9o65i5+QFeDls9M/jXmXjjWrEK1vGGaRoTHcp8gkmPA2xYJKkfzoA8L+IHjR9O067kV4Lq0uCUnjB33IbkqUMZwwOOQOQGOcV+Tvx/+Pt/Y6ktjpEoCXLMlxG9u0REMYCb1lQkmVeMV9o/HDXrmytdQnWOe0gMJW2zHuWJ4l+R0ZeWmDZJIBPBzX5D+NYbrW7m8nhE12kDyNb+YjtcyzSvvmvMsv7lA24nkggDAAoA9w+CPi+bWfEtrfX+sziOMywmQ/OYHP8c6lf38IJwO4zzjt+rvhHW57a3sQ6wJdSRhvMUARXcLD9zKrKeDtwdoJA74r8Wfg/c3mmajG8+n25W2GIyyCZ7lTzLdtjAlADEcZ6cjHI/S7wDr7C5sYGuTcRrFbsjiUu6pJg7VjcYgVAw4XOOSOmKAP0m8B+IpbtoYZHRAAPMgd8gsFAAUK5xxzzxxX0FaiGSIFJMKqgloslUZgGwQBweegr5N8EalboYwkpuZHjG4oAu10I2JvKgkhcdRhs4Br6d0C9Ro1hk8vdKFIU7kVwFwWcBcM/GRzyR160AbMAaWWLZKCpkZG3qoPJwp65zyee2PwqYhxL5b4dmd0II+66K23hRjJHf2pk4RZ96RlBGBl88Nk4JABHqfate0e3lPl7UiZCZfNfJXftxk98fT19s0AVJpHtwAyR8Kq5ALHdxgZGSD6Zx171jNcymVkcs+9iFQArtHQkluAAMn19jWpfl4y4jJbzZCH8s4DDaVDAk/KMjvjvWCWGHjklliEgIj8t432lePmJPQgfrQBatkVHCxxpIu9zIzlc7unTOT8xz0q6ILhpTcxbBtyFC/Ic4IAAz83071mQwMu1ZSXhxkBco7ng7WbAwD9T97riugiMsMYYKoUEAIoLFF74LfxAdOoHGSKAMm4spsCVRtG4rGmBuDA4ZipPB2FiM9MflmW9s0TtKykoqBQpBeQGRwGLFsDB4Ax3Oe1b84SSQNCSV3NIx3ksRgAggD5H7YODk9DS2253BdHjjVzhGwfkQblY8nPzUAZssLExkbR5Sho2zw5zlEYAEkhsdu9XLBTGsgnZUJO9WGeDxnjGSQP5dOa01hjUySrGkhkjIz3QFyAUH94dR/u1QvA0j52GFQ0T5X7xWMgsGAz94gjjsaAGhkKys0m4IctCACXU4yARyARkVQ8k+c00kaF4y88TBd20sCF4P3mHHB9PfFIyrJ58mfLMhQQtGRk5bYpkycgZAyOoFTWkpUsZmEgZlRBjaHwwBAz06EdutAEUqyPEbcjI8xJGEr7jJ5kTKGVR935yOBzz+NRJsWRN4RBnEhY5EqI4RBHGT2jJyp65qxsVjK+MSSbSVYhTGFbcNy9vlHp61nykJ5c0pRHW5kdFA8w7imFjBHYHk+mKANe6mS4toE4jMjySSBQxdI45ldAVI+TeqnpVa2gR7mYxPIsb7FghOP3YJAlLNnG5gTjnI70W6tcmSdpo4dksSqGyvmngvHGp5c44GM1pLcRLEZmji81QwMShkBQZy5JAPmAc465FAFy2DpBs+/lyA7DDAbmyAexHPX+tW8ktiQgKEYKcheVXJyT1GKwbG8WeNYyEiUs+Tuk3BdzZZSU7DOK17u6UM6ks3kAlVCnzRGyf6xTjGcjPPWgCG6uhEhZOQhxuU5O043sQoyqgd6jMzu5KrujijWQESOysT9ByMj06dcVTy8zCXJLc4ZVIIVRkrJHxltvY9ccUy1kW3EkUjs+6AlZN2A4diOFUnJGT+XpmgDWtXtpLdJEdhHPIUB2lTvztOFkALEHFU5ZYJndXVWdmCxFfndcfIpKj/V5OOnHfih3DQ7V2TCOEvCF+VSjAj7+3hsk++e2KyJ0lQM0DqgzIxJwroBHlGVush3dB+mM0AaaMZoxEFZ4geXG0E4xuB34OeuaZeW7zRkLGQ8SCSEbgCzDPl5Ynkbj3z71kWdzdWreTIN7R8ksBkFsbcHPAJP69a27W5E4cPPEHi3xxqxOJAE3dcDpxwcE449aAMyNLe2gma9IlknRQVD7jG7qS5O1PmCsRnGeO/SsUWEUwdgylURWDgkmU7soQmcqB7getaF/aGfzWjZop1DRW7KFMRWThsqTyctx9cVLaxXCpE0yR+f5caCRFXEyqf4/m6nAyT+tAGTNpDSRsC/lqw3qAu5hNgFmK5wQQMbeenQZqAWpiRJEt44hKpR3Zgj4GQcBiQhIyePT0NdNcC5doS52Ry7g5G3IMZAYeox/WopIi5aMspS2UMM4LvnAO0E4yfcjkmgDKtorY/LOGEsEpEMgnjKzROPlO1QSPmGBnByc1bSCHz3DiOAlicb94YlRt34PAJA5rN1m6VdOjSyt1W6WYSTzSYB2KfkiVUJ+Yjp16+mKggkkurZJI51jlRC0ttOvlPGoHzMz5+YnsM5NAG+gEY2b1bbwSASM+xBorIWeRUQMhZtvJQMy9SOoHPSigD8cNQ0ctLLDbm6uUIa4bdFkR4wMIWHCZHOOQaW30+K0021sT9luGlkNw9sGL3AbsjFiSi8jntnmvadS8MNYXLSwvc/Z7zapWPaYwBjhySSFyeo965saJeQXrmO3jPkYDyNCZNzSnPlpIoO8AkcjnAoA5PSbafKyGONLOKRongtmy20nq7DuBngHjHaugv7z7J9mttPllM7YlhaRpAiYYFdg24VxgZ7nBx0rSbRhp67zbvEoud8rIXBy4JcxlvlkGT0zxjt3yrjTL2W9iltnZYS4m+0ypuRI9wUKyAYJyenGMccUAbVksl3dvJeXkb3Sv50k0b7mimccLIe2/nH5V6PFdzyW8c32ZESNljkJZRLdEAIHYZBUr2B7H3JrzK60WW3hZYNt5L5kckxjlaIvxud43U4Zh/CCegrqdJnhuGWCaZomcKYI5XZhuhAJeWTG0NtGO1AHcoJ4bfIljRjlmkTyshACyqSTk8Z6enArU0+/Qqm4uV2B43gUANhhne7jHJyQOOlYFreqZJ1MkLIWWSIAq3lLg527zggkHqcfSr1lcCR3SOIRJs3OGKLFMQSQ0bZwrAjkZx6ZoA7C1uVkvHjkKXLBYgk00RjYlmzuJBHO0gAHrxjrzqXUZDsxJiiEiwpiMxO4A2k7xlSCTwCQQK5y2nhlKsYkSVMufNnCNKMjA3ZABGPlGeO9dB9rt5zDFJFIAsayFmBZUYkMitcAkOx46D0oA0oLF0w8ckitEzohTbIGG350kbJ3ZDHGCfbvXC6pbRljuEilQ8rOoYPt3Haixkc4PAI6/Tmu8ur24aFHFoSVm/1yTAJCgQjzZlODJ8oAAAz6etcVeCdodzRAcu6yMsuGVgWCbyCF+fGMkfeoA5mDT795JLpZnliMRZVdUMcManDeYvPO0fWrBt4JAgtIpfJkUKLjZkBznzdm0HYpPQHkUyB5redTG0kazKRPFvba2RyqbuMYPXpW5a2378usRZIYVlltXjPzxYO2YbcAgcdPXIoAxH0ASbk82SCAhZDIjurrLHkBXUJzyce+fTmkm05W2RyxlIkZJNpJWZV6CTCrhssRweefxrr5b2x+xLG8CxeV5jRuqSRvMCxJjT5cMhDDJ7e1UbI2MUUkry3LSfeSCMCZUUMNqtK3BRAeSDkZPtQBWs9KsN0fESRTyPLcRH/AFkUiAYEpxlQwOem3nit2fTLQCQWjx+SmyK5QHLIGIYsC/3lYE8jOO3anwXFo7Pi3jkZmJlwBErADcJJDIRvTcMEg4HqKuWV7YyErEI2XJ8yOAqY8ncFB3fNMucgYyPwNAGfd6PHf2k5hlWSKWMK0TgCNVjJURpMf4SM5zyf5coNCt7GaULElo6JlWtXeYpnDKVQEkHK9MDHtXotruESrKkEeZZGS0QspnQNhWIH+rwAeGx2FS3NoskYkUqiKztIkWwMBgEks3L8DoBxjFAHm9+gkuLaW+Fx5CmKZ5UBFyrKQiiMJ3YdQfSgATuZ13zwI5WJZA/n4PEfmKMYPr6d8V098toMszi5yoTyyCURw2VkwhJGAee39KFjJZbo4I4X88MzO8si4LEcC22d2zzuwOaAK72rMoknidlaFkTYcBXJ8uPeCfl4PU+lYP8Awj0M0bRPAzGIk+awjLoN2TIkjISBhjnB4xXZzXJuryG2gaOKKFFSeGWRPMYoxJR2U4BxipJ7U3EUkkexYi7J5UzMoeE8sgdf9WRxjJGc0AeY6x4YjUfZIEL284DT/ZGRpWUjIlWUgLGw4z0/WuV8P+GLiySR7gLI3nOAXlDExgkwC4wSAR3PSvYl09POMMsBkT7MgAhAmFvEzhlif5xltp5IOce/Vt9apEbhJEe0WV1W2t4IxK3kJH80sofhVyvOCcHrQBx7200Easw8tFCxrNatvaMucOFJ+V05HB6c1Y3y26kRxrIMbmMmFWR8FRxxhywGccd6glvrOyiT7VcXNxaudjxWQMs0jxknKgr+746+wz0qjceIEkMM1nb+RHJIbdYJiZZRgfKz7QT5hPPt14oAz9XjhkNu8vnQ3chDCNCJIkEecgBozn94Q3oe1cBrNpqNwqPbubVk/dy+Wq+a4BBy4VRwxx24/DJ9WQ3Nw8cVyFa4ZmeN9oISLGWIIOcbiBgevtWHJo1/cSzuslvaN5gTzj8xkh2kqwU+p/l0oA5HR7y6iMUTGd4k6TxxhNoYgGN2JG5gwbOPbtXYamHms44Ynle88wbUgiSMyQKRuDuSMMB9M54zmn2WlO8EkNyiTLvE0ZS0xJIo4kJlR8qA4HBUH0yMVYvbKa3twkSzJPGWmjtopVWUoQAwZ5GBdcAYAyRtxjPFAHmutzPPdrp8ahntkSTayjyTN1jVmZceYrjLc44GDXA65Fr14JrSefbHcNJGD+7jgQqoLBhKQoLAEI4YkZwq17Ff6ZBJbw3TRC18t2by1YtK1yhG6SUAElMkblAzxxUKRW2oi4uL5Y0t0jyI2VR9omRSj/Y4jhkJyCpkCgYz05oA4rRIJIxZwT5mmT57N1kNytuiAYDSY3R5xjo3PA7161pF6plUyRslwU8qTyziNIyf9a0YOTkAbnIAH8WBXA6RYCH7ROI51Us6+WHQyQAEhGlkViu7uQpPPT0rov7WfT/JRPs5uXRhGWXN06Odv7sL95Cc5Dc8cDHNAHoV20U0YhMke7zImIeUqgiUlfk2rh+DyTx+Vcnr+htLNZNHBAzW5d0l/wBexjk4PkSJnaxUkkEFRjjoa6LTrO1tbZbxvOlvL2BHWC4ZfKjU7icK5+Riw/TPTNTSXbIizvstY5AkGZNmyKRTsV0YHAQEnPrkEdKAOWttMAWFLSILtyhkjQwOiZG4TYTEjsW68A5yBxWnNtgZLS4hhKfuWlYXGPIIO0KwUjcxyM49Oe9TyN5bwi2eWVmdi6kN5chJyWjZMhIiRxvI68ZzWbdLe3MMvmyLFtnWMQqy4LM27ywygkoFX7xx0oA0HiiQ+XZedLN5IKqCEjJLHzVEo4BKE++CabIreaJYRFaKFCtNNIJkUhNoj+8di5zuzwemc1lRtewyTNbsxZYyFiG5ow3PzXBZQRGBjG3g8471n+bPIjwyOrm4ASeLaGiXnOIpFO5TnOOOd3egDWlu2sI7eGG7ieRgWaLy12ncxLXKSEDMfOAB69KdpuqWt214pmVi7FoUjJYxOoydhH8ZbnIOAPSuQ1KOaQWgmmeGGNzFmEs2IQBut2VkBDkdAexyBg8S6UlrcKltpqxQM8+9HkysvmocKY2QkAZOWyeaAOovtc+zbZmldoHAtrtoCJGR2ysapGEPyn+PJ7Uul6rJONkRgkhiys5d5BsbIxkSE547A8YOKwNQ0TVHt2t5pJHeSUlpLZ413OgIG9I84AJBycfdwecVoeHtGudOtkVYpXBik+0NMQHYBgSR5hGWznBAxyeaAOrne8gjW6hKTqkf2gGJjscg4+ZTw20df51y2pavbyx3cjl5JJoo4jFIgA2M4aWTzVIMcYfG0ccD610l6pa3jt1aOSMujMrJ8oi2gJDEIeQCeW47GvNfEdlcWdo8sU08RYvE8kUXLhixZIA3BXoBk9uRQBai1a8UvPuEUVoggcsqhbh8/u8Fv9chjPByTxz2robeGPUrad5C0BulPlybEkYeWAwjCBAQoyMcn6A14fFc3pxZyqZYFYziRy0kkARGyJ1jJ+Y87R2Gc4rvNO1Jt1qIpY2EqI0bgsEjwm0QtJkbnYEfljtQB2UVpHp+by5linnWJzbeUAPLYKVikkcKqqSSOvGepyMVu3OmazbRWk9w1vHY3WzorvKt28QnUhUBJTAIzjA9a86v5ZIDaEyySGS6gQRQzs6yfOGeKZcE+WAMkgcAda7rxB4vW+js9KdI5hDLHP5kTypFDIUEKwlWUOW2kc428cE8UAdJptz+7SaZCk+5XRZBgRSDAATA4BAJNdjCkBME32iW4M4fyyELiXcMvAsUgAjBOACcY7+/BeH2llVlupC5hMaQxAoIZPmxuMj8rKdy4zjIXHtXpsxNtaMiIIpo7qFNsHls6A7WXyQfvEE4OOmfzAJ7J7V3KzQ3jMmGLRxxRrCUH3HBO7OAckAgdjmtm6fw5cQo32XUIyTmJ48b1cAK8ilwNvJ4+n5c7LrL3N2TNE0E0cXlFVtlKvGBtMtwQw3EH0znkjI5FxJWHltO7fZX3F8Io8tEB2Y8skIrMM8nPXIFAHRCHRpYInnlvn+zyDyVMESu8gVSTKzsCzc5xg5IwDWHerbPKJIL6a2vC6qjSWxCxwkkFNmDwQMfh6VgT3txerNLbrcxxQzJ5qm4iaIIhJjlEKt8jHHfk46VRbU43HlO12wiBkMi/uBJM5yVYkEqMkgZIznIoAn/ALP+zfahDqFnII5HEoMphlMTEOZiQv385CqOT3HSqkl5czxM9vd7jEoPzyKXkZiNqByv7sD8FHY1m3V61rb3CFIVjuI/Ofgy3IGfmBZgGJyegH6dci11aBlWAJOjuzssYjCsyxje5L9NoTJxyRjkUAenCZzpqLcx2cpmRUkAuxFHgYKRuzsA0u0EkrkEjB9K1RaTSWsEZFrcyKE8sIBHGYQMqyiI48wA4wOCBkdTXB2ginjjR1UQ7mmaVTumQAA7GiJ2kFTwQCT3NXnvESXNtI+xCPIMg2iQFVAXcWGCuCMep4oA6gzzRqyiF/OttqFAMGQKcxsFx8yjgZ69c9KJ5bu3iY3MMwMqq6uwKGQPlmMBb+IHr349Oa891Kee0uI7yaYtAULvDbNuVBI3EZbzPlIb+fHTjEuvENwlrNdAXUVpC7WyPLdTCaGVmGCkT5Cq3y4IOPU0Aegz63Fay29rcRTRzPL5mdwYIUA2GUIWL8Z45PbGeu3HqSXFxCzBlVFPmyR7U81x0IDfME247fhmvJUEt5BBcNczNcyBZAQwnyUAkAZiBltwBOOD2rudHmie2SRZp5Ltss3mKq7XUjaioeVbnBJGDu4zQB38M9qsG+IK8jZZY5JstyeoLEkE5GR22+lMivfMLlmCsiyEIVUM0qnAUE8nI/yayCJ5h9sl8tXhjKKrKUSRS4Yk4HzsM8nv71UjvTPO7XCQ27mNxA0QdUbcPmIEoBa5/ujAODxQBNqertCYDIPlIYzqZEErRBeUCg4BJ6d/StrwfpV54lkk1O7hmsNAQFbRGdPtV5LFlmjwrErb7R8zYGPWvNNQhuL+CYjc8UIeKKR5UMJySrkhTlZwOQGPc+orv9E+I2kaVoNroBuHhOlwoj3D6eTJONvzQyzdFBfOGBzjIwe4B0OoXqWepIkSW32KS2ZrCLzAzM4YBmAUkiNTwC+Cc/QC3Zao+xYQj+YWMZWMs2wngqzgHcuAPwrgn8UDWdTj1U2sCBLWOzthZoZPMhSXJmMZXKoSQPmAOBnArtbfWLext4ryWys2aSRo02qdzk8BmO4eg49u+KANuOZw4iEwKqXeVFXc4VuDkMOQOOmfr0ot5pI5juXyy0x8ks8XmmM8BlVGIIPPAycYyBWRZa/YXdtcssNulwZDD5UIcRlRlnEzKM8jup69asw3tiZEllsTEkCLsU3TKsbHCnaDyVz+PqBxQBvGSRvMSNgI3UJucRgeYCd/DNwee3Uj8KwFuHikMSnLxuRvA24K7mAKPwyn1HX2qcavauGzafuhITtZyRknH7tmA3N14HP61HPNpKzKhjuod4Yly6sTuTcwABJPIxjn8s0ASwXNwVLCRQ0sofa+WjOw4fHPy/L+Bxx7aF1qy2sIcSRM7nJ5EZiG0KFVZMZGPTPT6Gs61n0VpJQy3PKfut+2JSxHJ3E56rzx/jUGoWFmGiZ5mJMSkRvumXAPzbGdASRjpyBgAZoA7C11uPyYhLLNJGkRk2gKVkboR5p4BBPrz16VqR6jGYfMEjYkYErIV2qDyFBXg4Hof1yK88FhIm2SxurZISgkP2wzbmkboFjUYVew6Zzk9qtpvJAe+hURq2+3ZHZUZtpULsUhiMjnPegDvpdUChB5UhZ5AkfkIuwMwwMs2AB061tQXU6GNGdBuDbyqlWU42qMkYJ3N1BIP5157Z3LyOkIuITHInlvJKsqF5FyC67kAHX9K34jJHJuMsUrQ7I/NhkaRRs7cHG4Z5+goA3RfMG2plIx+7n80I6u7E5IJPXA5x0xUlvdyvIyCOMSKcR7dyYVQct8vDdexJrNsmF7KYw4aVlcKH2gMxyflVf4xTYi1lKryb1aMuEZ8EqWb5icZ47eooA7GGUbCy7zJMxySS6AgYY5z8rZ7HBqrdl0tx5nI+ZAVwJ8k85PZe46cVVt52ERkd8R4Dsqun72SQ53Y3fLgfSnPKWKOp85skNyCAeME+goAwboOSCiFfLw3zDklcbVZj6isu5ich5D54OXMo2nyo9yAEYx85HHTPBrp71MlA6mQSNuZEkRfuAYZSx5wOo6+1ZF0ftBiHl+TuYKZXd8Fh8zEqoxzz/KgDGtJZIopI0dXVgSDtKn7oCrgjjofbjmq7SPcq5IeORTkSogbYfujaO6ZA3Ade3rXSxWJcSSR24fy43Z9uFUrH8pfBPUgE44PpWPNHDPuKxNG4A3EMwPOGQlVHPOaAKS2FxBMUvbhTI+0ieSJkVECk7R8oAAVhwD3qpdXf2eQxBZcqGkW4gG1ZOcdWXng88cY5x0roYzsjZ7iSQSMoG9Csihegykpx27c9DWLeW63KOJwxO8CB1O1h5Z5GI8gK3OQM9vTNAFKO8nQ7Los6zIXWTILeWclZDtHJBB7Z7/AF6H7YVW1Yv50ZiCRlTsCKclpJNw5OTjHUZrNSyhdYWEHlSRllfcysCGGDhy5IHGQCOPSmajJA1u1nEztLIc8P1RTtAVmAw24Hj9eaAL99qlqJQ7eSC6ouF3AlgOWZCuD2ycY9TWXca1GskcKlmkmYhXjjUggH7u9RtXAHU4rk7yeaIRoLd3kUqpDKTKEHyqd2MFcDoOTnNRJFIzMwyjtIrKRL8ysBgqqKcqPqB0PfNAHZrfW7MhA2yFlHm3ZQyKCQP3YU8HP+Nawtmuh5QuEUhg++Ns7kXAYkEFW5BPrz0xzXBxRxws7uoJ2syCYswYvuHAPQ8nr36V0NhqPk28JSRY1iQ7ndV3fMc5+Y5xvz+VAHQNERvMab8MYncKEUAHghcjJIyT9KhkhEWGK71jIVY+FXzNu4Eg9Bjv71ZtdVWWF2k3AlU3SxruLE4VcxpkgcgE444/DQ8i3kiO7cZQRw3KZZcBs9DyeufegDkZruaOOSRWVDuMTEFkT5iEKoRwwyOxxxV+yeNA6v5js0peMksSx28kZ5Zc/wAhUtxCjA25EKEFkYSqTGDnIcYHXcB/SqQt2iKGS4jK4UNOiyBkJUqAmV2qxIxyef1oA6u1kMkYZCDuyhJi3gjOCcleCDn0/KuhtXESqrLyU2nK7cDIBcqPfHHU59Oa4H7bNbIuyeQhF+dSqq6r/eZV6E569x9a3LXVGlUFZFmZkAU7gMsxyVGT9efrQB3MRdWUsXZAoChWySgAJYoCTknrkdqo3kiQsAQVEj4j3MpDIy9Qc8HPbgjuKiiujtjIJ3Myxq6nBUtw28E8gEdh/Oo719jSxuedoVTGPNJJGWbbjHXOcZOaAM67uooiqzecuxW2IgVupOSpPXr757VFHIJPLYsoj4YtJhXII3AFe4x7Y55NZ1zsmTlvKlhBUE7v3g5IIDDOcEZHvVW1nuCRHKxdR8qyBUClT/yzIYg5J78DpzQBqzzIH80yIsSHy8q5wSep2kY44/Kp4boRMsYL3KMfm4iPlkqdr7A+eAB06+lZcsm6UBIkAHBWUKyHbkKAY8gH3z+lWbUeWjMreUxyzhlXbjkfKy5J69B0oAssJHikkgKRSDaW3IU3xqfnYDIA4H146VNBLvJSdmAI3BV2bSuCFMXO5fU5GfwrNhaOOXy5LlwzpuVAV8tVI+9mTBz7Y69MjroNK0SqzokpdQI5fLId4idoAxwSCOxzx+YBejVNi7CsbeZuV4gwd+AF3Fx82D1/lUJjkkEzTs8ZYDOwEN8nXf78ceoPFZokLAvFKVBY5ZmysJBIUCPO7J57Z4rSV8GFmlaRWUmVMM8kzNhRIoUHKjHQc+1AGJfmSKMOFRcqoDKBuMbAYLN2JHJBweTx1qvbo3lBxK7ngAL87hTwchegBOP/AK3TRu42ZUWRi8cjOu0qy7iBlQdy5THHXHPHXiqdvHGssSRq3yHJdyVijUkhVKry5HcHofTpQBYhgiZ/mkmuGHzpIQHjjK4GxiTk5xyOxGOKuiMR/vBIgDEljwoU8Dlf4fT3zWcus6at7Jp8W/7RGcONpSJn/i8ssoEhBPO3P61alcvtXMe04MkYO52UEFTgdfwx+VACTuOuQ0inEbkgR4wO2eT0rJW+R2aDEYlLMzPGEY9fm4Y8Hjv/AFrbeIOAWMQEagruXGS2cLg98ce/FZKWpt5JSoUs5UyKIwWYHBPlSNwvPBye1ACm2Zy7QzASHyyoKoZV2qu4l0Yjk9B1GfWq9xp67gzRSEMBuZWYtlepw3B5H4ZFbqAEiNCG3IJFUqsbBk+UJ5meW46g9RTBN9mbzIopC0YzNyJUHmknA3jBHvQBgpDHNI5kYP5ShiZHy2xQFJCQk4xwCcd+ec1bult23IrMGRYg6SESQBSik7cAlcjOc9SaRAl3NM8e+LzlI88KCFjYHzG2RDAweABz+VRwI9urwyIZUfCyS4O6T0bnGO/btzQBB9nie3cxoglZgqBmeMfLz8rS4GNoXvjjFVTbBIokSVYm3rk/NlHbh2w/JBUADHsa2gxt3RJJItrnCxsuJVRedzLJjHOQCO3P0r3SFy5Q27DeJNsZJaIMA3zM2APvcfXGKAKMIAhllKu9wjn7hKgQKAQbgg5ZRgAZHOOMjFc9eCQ7mZyp2i4I2MgMWAFKqRyPbrgZx3rb86SN3uIf3xVNj+ThpGjyzbVXdtYq/OWI44FV7DF7BM+ZU8qdi5uPKV3dyAYo1ZsqD97GMcjHAoA8/u7kzE+UUEGdks8cQyCzsHJDuolAAGc9OnUGrtppCzAPvDOqrIFWKJYF2qBI4dnO1mXk9sscZzXSy6VErviCAh22qIwQQAPnBjxgOTkntk1sW2nMTvkZlikiUC3SNFKog2HIPQBRywOOfU8AHCtpxSTzlYvbSMGcFFbckOM7GK5xs2ntycdc1IdOk3STSFXjdW8pfKX7hkJRQR32leOo716lPp0Mtq8aRhnKxrE6RlY44E5L7SMnK4BxknrzWDLpl7MgbyI4058sMWUCQY3t/ukDGM8Y/GgDj7ZP3Ujy24+QyJjKiSIMQqNCUYhQQM9ep7VvpZm3j3o7BjhTuVn4JLrl0UrvwwGASRjkVUVhFJJC0IjVFBAydjgPuKKScMVDYJ/2ePeylxGpliO6BVlBbLFsOQCsijGCAD2PT60AdZZMsMWTKN+fOXbuKu5O4Q4A+XqRk4GRiti2u4JLk3BV1mihIManLFiB/AMlhknoPb1FectM7yxIksylXM0hIyJEDElvkBAB646n0611Vu0s2mSXEEslu0cyhyqA3TIfm3oSPljx1J4GcHuKAOss5o7h1eR3gAkCpPIrEiVhkQtGBuIOeuNozgkVcjkSXzUZSWEsiM4ACFg55Ur+H0JxXMWV8eY51kkZdwBkZeSQrrJlDhvlZTkZBzxk1uw3AmhMaxuXj3NlCE3uCTtQNy55GQAeaAN62QIu1iAyjA+Ykb+Qq/PyPlxz04rW06TTkW4N7biSaQsI3IPJ2BCVI6YIxn2z9ePuLqZBCGglXeIwpxuYyMoKhgpJBKsOTgAnBOaGmuy6kny/s7KvkghiWZQzBthP948/SgDpJIUijdlKrgLjBG7LsQRtByPlHpjis91cRS5KLgNHuZyQxU/KCAcKMDv161aDNKheRl+RCTG+0gnadudp3Z3n0xx6GqRidkjGYo3kjaRuS0LLk9iM7gQewPFAECxwoYpW+zieOF48SKd0XmlQrxjHzk89PXmpkUdVYovmuZQ2DkB2w+R/CRzx0zg4IIrOECnyyQCS7JFLIwGzbnjG7ld4baBnAxmtOKGaHI3fvPlLbVBJc9QA3Bh5OQDySaAJWhiuGdSwEcmOp44zgE+/NKQ8KYUnygAoXGdpV2Jwe+Tzxnr+FOLlt7HawBjMgZRGzEKFwoHRQQQB6Ad6oXBdl2syeWXRsbmUgRuXA2jpk5HH14oAgvZz5ciSKv76UKgD/vS+0MoYHhYNrZYdc575p9ovnRhWRmMTALJgKWcDhFI4MIGBgHPy+9Z7vK8+8W8cqyyyyBPMUtFG33nwWB4fcB9OBjGdCBiw2bZtiFeV+WIYUA4z79ffNAGhLFCA7FWB5LAnKbsH5Qp4Az09setZ/kmWORmxGyKzIgABByQDgEjG3nj+9Um/esshfdhWIGGGSHIUcgYO0D/Jpj3UTC3DJslkZYm5OCducHAwOMc/SgCoiSwAOF3OWAk4yHjZQSm0ZwcNnNZ9/bG5V1QlYCzHy1yWhk5wWUDO0DjHfrWzcZwJMSI6TKnynesg2gKcLnb8oHXFZ1+pSOVw20ROHO7Ofn54EQJbk9x+lAHlXie0Bt5ITEyo8c0auGY5cBNzhUyQdwJ7dK8L8RiOKN3lEluLMK8skbFi9v5alZGEvTIZRhcsScY3cV9OX1h/akEl5ck7bdZlwreUxIQBRJGPvDBXGByGyec15Pr/AIRk1XSdS2vbGOztttzDLI4wS8cigKVXcMwRgbSfmlJ+7kgA8BjybyewY3Nncw7rgtKY3U2xbl8AnbySNvX5cgbcGrtndX1q8KxbnM8kkQkULnbIWEcrI5Hl5GOn1IGc11Gi+Gb6FZXvbi4nSSICE7kVAitlkEbDh8ZLDcdzEkdQKvX2joRC1qkQfcjRznep3LIdyyRqSR0x9Me9AHPX9lHcCRJUMl1CsUn2qNpWLtGANsbgEDbgBhkHKnjFUWLh7a3uFWWPe7LJGjI8ayZYecsgDPhmPYjjjjBPoU2l3NrcWTT28Uaag7CNI2IVGVFQT7eqK0gJOQOT6GodS0aaSSFpkSIxrszGzOzydfmiZRuUnJBBIwetAGU1sbBoluHQX0kVrcwtDOkYVIpCsUccqE4dhhmUhic9sgVYu/EcVgpu5Zp5nSUW8sgZFJhjYCaVlRvlTecknHU5AYFQmo6Q+FnM6mWOALEghWNVdMFZFySFmU8Y74zXiHjWa9jtLgR/uD5TPJdfND54Ys0yNNbzA7d4XcODknAK80Ae5WvjGLU5TFbKSLVpJSxlilHlO5ALwF18zjkEuOG4BrcuPFDPcW1nBIIYSrGS4nMcUS/Z4DICrO21WZyflyWJJFfK/wAL7vXxYmTXJDDBPetDasZxdvcwuoeNFklmdpY+QAS7YChTjbgeneJ75wYZbBbezgPki4W4idkWSCJS06QxBssVXGFzkjNAHZW/iK6liMVxLGHmdmSVpHZ90wCxl3hB2YaPAC5GDk9TXVRa5apFbJbylpnWJ7mCWMDbLLIyskMxJ8weartxyu7nHGfCdL1SUXEFtKjvJNvuIGlgkieWC4fdHIqMo2AMpAVsMFwSuOa9It9QmiRCIFCFre5mgCRSid5ZpIWELKS6gEIDtBVWjJJGRkA9HF7qSPLJEkjRtApjkkE5QFW3Z3iPCtuyuDhvl6c5ruNA1oz+WkrriVFVXiWQJDc/89GYrwQ3GOpK5HXNeaR67fywi21G+K20gVEBjS3lZ4trNIR/GiggYHJx0zkV0GhTxW8+UmjZWcSiL70ZQsyLLKRwhLA9SMcZ5xQB75p12kZjjkZ5t7HdK7YDFQCWKHlRjA5HPbIrpLe5gjljEkTMtyxhiZd2w7gGDg+mCQM46/jXk+m6qs7TQu04kUhzKEAjUZGBvI4XyiMZ7eoOK3I9dSKeKJpJZTFJEVLcIgyg5xwPlKkdyDx3oA7mG+ieaWEMI5FZo5FOTuVCfnGAcHaOBnOTWxDJGzufKYZCjdg4bCgcjGVyQeuPfmuA8+AXsq4LyfaJLh5Y3Hzxx5CqMdMNk+pBrobPUojkb5MsC/zFl3AEhmJOQcnnrn2FAHSr5aZLYYuTtA+8mM5yvX7pB/lTGSRlleE79oy38O5CvRdw9vxxnvVE3sLqF8xUkUkcgqxJXKjLH5idw6VXlvGVFYO6s2E3OAmSMgja2COB6dOnUUAPFxGcowIyDyOHQnIPXgnOcfT04pImCoqI8bujMNz53EbmznPQAkCqyXaqHVkjk+XcJHA+ZXGHYE9Np6/SqSHzHVopgsSZV2wB5keWyqh8HcW55HcetAHTIx2kjB3kYKkYIBwf1z+XFDTHkBl47ZOQcdcY9TWHJcKYd0TYKsMg4GRgnHHC+nb7vvU8U4k2gAo4VSQxGTnjJ/EH/wCtQBqxTIrHLZOCAdp5J5z0pfNAI9SSD/sr257gj0rPkYqoduitgtkH8gOSMDqOKR34VNw+ZS24HcRgBj0z2I4oA1/NbOEYFRkDPX9afDNATNHcx5Yx5jbnAfpjj2/rkeuBHeBNgcfMeASR34BbnjjHXB9a0IrgSlQQNuOCpyM8Dkj3/lQBeEgWNSSAQMHJAxgZ9eTgipBIxEahwV6kgE4yQfTngn8RVMqWCrhSih8AqxJJ6ZI/z+lOgDggupXJ+VONoAwM8e4oA6C3UguS24bMocEZXpu5AwAd3XHTNSTOsZjYAkMm1jxgNjJBGeuM1XUsFAboSdwBxtA6D3GfT/69QO5lkIiHK8gFhtycjOc4zwPTvQArzgtkDqCnQ5A6cnHIzn86y5zMrBnVV3LkZBYAZIGSuccEd6vsxD7EG5s/Nj7oJ64boeg6HqameGR4uWAIO5YzglhgAqCOnIOM0AYihowylVLyLuAUAHHrvVjjt1HbpWZcb5BHGfLIO9EDsBJ5mO7OBnnH5fntPEyB9qbecB2YZGByAAc+o6VkSgo4Z1WSXohKnbGAciQA/efntn0NAGLc6dqUSyliVKIpO7CFuRgKjkHGCPyyODmp4ZHtUVJHVcxfuy7pl88/Lk8jJrRvZ5bp0uH8xhGwWQyuoL8Afdz83B9D0HvWLqJiBzvVMDcw27gVbB+UyD5Mf7Pf8qAM65muNqSoSDMxBBBBC5xlgQNoyCeev61XlvEBhELTG4jjLXZyXj+8dh4PGTjjr9KzrzUpIWaSKOOJUQg/vkMs0aj+BJWBY5I6A81gS38qRzS7JDJcKJN8isjKjY2bVjBEmOPxHNAHZ2+qKzMXYGTDGNG4B9WQpzjPPOOla1nerlhu8lzGJN/mHDt3EhJ4xz164FeMS6pPJLEqXCo7qiFCpEhCnBYbVITjscZreg1mIMis9yjjEb+aE2sBwSCevH+fQA9Al1Nd7bp45SAPmj3DC5yCQw+YZJ6en5Z1xqiE7WkDbztDRg5GflCuSPvZz0zVZW017NJ7efNyikAOFIYdlVccj36D1qraKrhljWIyiZJMOD5ZQH5sEgYk69PTqOMAFmdZPLJQIyOWDF0YRjjO4/KCW469DjrWeUa4t/s0rf6NG7yxbiVIBJyg7tk9PTNaF3cQyuTAhXy9qzRq0jOytwu2Mr6jJxkY6nvVVoJpvMGYsFGZd3BCgc4Vfr3A70AcxPZTGWN4GijZ8kbmyVi/hAJ74A/zisvWdVutMt0L9GYfvGPz8NgqpUn269Qea3JJUtU8gqZpXY7XdiH/AOAkH5Rxx2/HJrgPFlq1wIw0kxMkXmIjvlImxgh8HJfuCOAQaAEk1qS7k3eVO7ysFWNiF4wBuyeCenOake+MunrYLAzXTMWAYEoyqdsj5PGR0znBPTNc74ctZmiNreiRWd/OhvJSSoQfKUbywRngYBxnsDXfad4fJnKy7ZEUh0AkYoAwO7DqSV9cdDnr1oA831vSrtlR7aOO4ML7wv3nkRoxkMQeW3Z/z1l/4Rb7VbQyzK2xVWWK3fLLFKMER7WC4XGe565969bfTYYAHLxxIXKNHJhwQy4UKgBAGQO+OefWqjL+9a3ULtZWAG3aqsF3EA5IAxyDn8aAPMoPD8kV156gB3ikhSLKrFExx+8C7jwQDjrjv7rNJbQrOtzHcL9iRzFJZoiSb4U+SNt7EOpfqcZ9R0NafiS4utKiMwQ7gjymRHAEe3jLMSFAAA79+tfMHj/9oP4b+BrC/wBS8U+JrGSK3YpJCl55T2km0gs6qpEqlx15xmgD0qTxZf6Q73TyO0bOjyKzKbqC3cZiEHmBVKYA3N1I7Vw3iD9o3wtoE0VvrPiKy0yaSYFLeW5tiBKS6SAC4YMi4H68dBn8L/2sv+CsfhPSzqel+AJl1Ke3eW2gP2oCKRGO0yvLGATsI+UZxkcGvwJ+LX7ZXxW8bardavf67fRwzTy/Ynjvf39vG+VAZoWYM4Bzu6fXuAf2OfG3/gpN8KPhTpgEGtxXlys8wnTTpYLl1BbG2Xy3JLM+D8oIGOoNfiJ+05/wWn+IWvPrfh3wHd3NlCXEVneRXIWazt25lByvDyN90ZJyPpX8+HiHx54y8TBb++1e6vGmY7o7m/Es7qScB8S7mfORkgZzXIzXxvQiTQm1k8+NrqUlhI8KjC7pJMAuCMKc9DzQB9OfFb9pX4rfFTVJdX1nxNqV29zI37q5u2nMke07oZYlyAu0kjI/Kvmm/wBUuPJ8l5JpBcSrLvvy5Cu53yMxYYVeoGcDnjNWbi5axvLWTy/OtyTLHsXfcMzRhSUmYqq4YAbeT14rSiv7WUyPcWkJ3Ro0iXMMUsshK7Wy0TKzqCTt53c5oAp6bcb7iFLTyoIIJIr1SrF8qq8xqYsjYVP8ZGOjYJxW9qPiq3up7az0+VrcKpe6uJlFuski43xyyxk7bfB+QryR1A4rh3sLWC7dbGe4jWYP+7QsdkRwWtJAHYo+4nkkjqM81qWi6dJZ3FvcadO95CoVSzokMo2nylJY4KgdSD+tAFq+lE995tlJNdQXUUNr5btHJE8wIPmIk2xhHkEhjgHGM1nPeE6hKJJIJ4xMLeCEq6LbzRJ5ck5jwU5cNhSc46A9TQa6aKyltVhZJHa2lkQHH2Z43yptmU7mRkztwChB4JzWtZ3NjLaXI1UNAnzNBIixxXLTZ2tHKGwftIfgHpjv6gHSTxxRgSaffSXLOglv7eGJFW9lLeXMYU4VcJ8oXODtyfcvLO8miSS/dbRBHAyW8qvcy3kiSgpFJCy/ulEg+UrnkZz3rF06SO2tnvGktfLtJngWzmRBcFJVAicukvUy5xnkn5sY5rcl8VyXE76LA7WqvGRI0SRGEtGomR7lpgXV2bn5SOT+FACQ2k9re2MsYksprmOdccPslljV5ixckoc7hjkr0OK39Wu01HSjDaO5EQcOArIApJIaSUqN6nIIJ+prlZNQZtUZcsfJiG+ZNyx+bhZriSISgc8nfjPU43HpqX+p3qG4uTaxm08mFWFoMmGIj9z5kOMbSu3K8kd8UAcbdXV61xHJEs7mCJ7GL5lklePeAGRlBDRKi4zn7o5pD+9mRvtUsm4LEIiHd0kV900UYK4bL8qeQBxkVca3vLm6jubKI29xcF0lCboUYDJeMAEi3IBODxnHOM8dZoXh9dYa1s44pPtcUM8lrdwsreTeqxBF7L93aQpJYnb7g8UAclEkMGn3F3mZ7q8nZVRtjyRqIY1DlSSyAkY+UYGM5xV+5ElxYAJbzR39vbQEXMVyqSRHUYo7YTIe4VUBbqw3dDXp6fDjXZraeeG0MptPLguJ1RIyd6sUeESY3xssbH5eQBg4OK6rSfgvqT2FtLdCZBMWuJJI1YyQxSlYXSUODyjBvlGSCenagDxiaGaHTJoZIhJevHDcG4ST5JTG4dGLthpGcErgjGPasez0u+SSZkYWVzH5hlklgRZbhpsmJLdpMeXHsJ4HbgV9eR/CC5cRXVrbtPZJFb21k9zC6q08gCtFNuUFZuPlz8oI5PFev6F+zpPqdvaXkMEcEM1zD5kWoIsFzI6xgXTrktvjVy2GJUMeV64oA/PCw0iQyWELyTaibu4mSWOOBZIiltAZRmNgHUqu3axAzxk54qaSw1W5W2RJZoEnZ4jNcvHFJbqsYfZJGB8zDgMRkZHU1+otv+zvcWt/aW+laZGkaLcwNcLpzSCYxqyT3LIygSrsVSQCGO77uRWta/stXerafJcXFnb3d8u2OXTbGyjtZI5I5wii2IZhnypIt/zZOSoywIAB+PM8N8bcwXUYlS3uFjW6i+SbCMzuYPLzkPclmJ+7huOMVTgubvTblZjNLJNbta70lVpInwx87yjKMeYvPXGa/S/xx+yL4psreGTTLKaGWJ7xtRsFtt/2ZEBlLSyNjYiI45HHyj6H5f8AEfwh1/wzZ3SXdrCIYJDHLc3CCRbmREDmO0ZEYyMVIIYDHI5zxQB4pDem6jeNYLomeG4aG5dh50VyxZnMmxiAhb7uCevFYohu7W0gl1FZ1aVrgxusQBljjkMQLKefNzkD1Ug139tHJp01zF9kkjjvIVQCeXZJaSIMZQOoxk5G0cjoelM+wW+o28tvfCVJYUSa1lW4DyJcCclpZFYj9yVIAGBuByAR0AOBilIspvmkQTRRyxQbWt41WMmTfHvGGcsTj5huzkDaRWbHqk9lIzWwKzIqpvfdsKyAeUdpBBmwVyRuAI64rv7jw7FHc2KahMyr5q3L/wASrGqeVbW4HIQbQjenNc/ceFkluJreK9cJDMXWWSNt1wQ53CDC8qp7cYGKAMyWeTVxbRBLZdTWVYi0ylftjtBMzieYkJvG8YO7GTgnNVt+54I750iCxsVtWiUblhAXcJI8gluO+Tn1rck8Pu8720cgkUg4eLIGF+aQeYBhJy6kkk4GcZFc/c2Fx9pkjy08iyBUWMGW5iUwrsk5/wBZkrztzzycUAWrTMEx1BYBLHEZoXilJ8+BmjXattCvXG4YYjBAHJ61o30U8Fuq2kOoCR5DKbmR2jMb7czWt2YjwMcqQNuBwTUMfh/V7t47mUshdYy0cjmWaTaSnyxRkBGKKDjPUYya9F03RH1OwWC5W2t5biCMTzqjNcMyEJFAIBIcTCPGc9waAPJbIu0BVIriSeaTMNwimbKouTGxPO8ehxnGRmt2x1q7NrPFshEtvGImnniWRlDLtAW3b/VuMKMgEg8YBr0HVPhn4ishb2umW9xJA0rXkc0Zjc4UKC7JbOxiHkyRhlIBGcY4IrOl+HOq6ebe8vrW7m0u4fzvsdpBI1554jy0TMvLRFzuJPAAwTkUAc5DqUmrTRiWSOSSGazRY1hltgGIAuEkeMjzAQOxJOORXXnVprZrnddyQhZUWK2t7ZUsbSJUzauWYlmkL7t2Rnn5wDmuO1u1ttNMM8tvNDqCuwdWd2MoRFMAntmCiHahHzfxY4JrFS6vQy2/2kWkALly6SyRbpSHSQlhkIBjr2fr6AHb3Hii7hjQWd9JILhPMuLa8UL9nlWUtDcQgJ1+8T67uvaqUks7Fb/7GJri4lmlkmikEhu+ACJYgxMTqM4OPTFch/aE08888qRSBIRF5gRto+bbmPaPuHAx6d/StrS7xbW5YpcZZrYwTJGwIzK3mGRSeFxnB7/Lx1oAv6fqHlyXV06Sx2SOzyq6OSkpysYJmYAc4Pqc121vrw/sqWWC8kneSRBIbmGQyeaigRpHtkyibSMbsqBxXndxIDDdmO8D28UyTSxSI5e6RAYywBjEblTuI+aq73yC2UI8wWBS2wjY975hGODgEBT68D8BQB0EmoNcXLRTJGYJ3iW5fiRIiHYs4C4wMbQMZ9uK1rLVLWxZ2aOaaSQGKCOUq1skSjPmR4bqcH7xBBAx615pZywyTPt+0GR5AXRGzHsLYCyAkbTjucdMniuqk01XmhhlcwRvDt3RuDcI4/eIojZgBlCMZ49SBQBa1WdLi+t5Qz25MJlSZ4TOrvn7jEMcquB2yQeldVpHiwf2bcQanNbyTMjxpJbuCqRxszjdE/IJUgYGSBXl97fQmRwsl4RCjQyCWSNIvIDEKY1jbPn+YOSOMdxxWTBcT2EkgEgkedA3mhgUCA4KYKZJ2+o7cmgC5earH/aNxfWpMm5WbZ5WREWYgNGrD5iR1Y9M8djUMWrzi7MzvMLxXVoZInQNHtAZTkjDEDHfHHNOnLxvbOkcccpWQxywKXMhkLApMCuB1U8kDjtgVh3JkedNsrwyRbRKGjjiBkXIZcxbcjAPPI474oA+kvhh+0P46+HusQaxoep3No9lNbzyJLcCQXRVgZJJLdsK0gAOOMdu1f0A/st/8FP9N8V2+leHvHl4GvZEVWnljjWaSUEJFHCBnHAB9MnBxmv5ZfPLSwRAo+JOW3bZJdxYgnPRMAncxx0ya9H8K65JYajZyW10qyqxKyRsIxDtGUEdxG3D5z369aAP7mZ/EujeNLA3+hXKy2up20Ed7IixrHFvA2S7fMBMuW2tgHrXieu6RaaTJfJDFJOXUyS3QMkCssW5QLdDHgw7hhup+or8K/2Y/wBuLVfCVzZeH/E19d3WnxNHaQrcXLRgqHGVL8ted+qgjsa/bnw54/8ADvxK8MQ31g6yrNZiQNNdCWINPjCxjIMRUbsA4XjBOSaAPIR9ruBdBGiNtHJNc20YTcquThoo1xlmwck42+9crBbz2N7cnUJJPszq8qSQr8trFJgrCtxMqh13Es2054OBxx68dBWznuJVuZb1gWEMFhBkxh1ICBwu11x94Akj0xXI6xGk3lWYiult03CYOsTSggc/vpCAAGJAGDgZoAdaPo06ec8ksi7BDZrdvM9q5iIzeWqNzcAtnLEr6AHmumsbqW2kivrW5t4buGWYLIpmiXYQNqyRyqyS4UD5T8oxgZOa4LyUsQ0kcEYvIonjjZ5DJb+VMhEkdrAxGzA2n5e5JXmun09H1bS4YLAwS3aRr50HlyPPIIj8/wBnl2EhiOxkU/jQB9W/DfxjdXtyZHW71F44ore21EWbRKoQjzUlSLcoiMn8Q+bvjFfWPhXXLa5aVIZ5IpHIN7b2q+ZPHCSFeWMjjbuOCQeDweRXwn8Kpho98IYbKZkllto55LuYWkFs8n3w/nRSJlRkE+rfhX2lo02jakluttbWcEyTqqXMML288VzFnJt3jKoRkf6x2EBDZZCaAPpnwtAjFP7Pgnb7LJhJi6CSBJUaLddB0HlzZbcC2Bxya920G41KKOCK7WR413QPbiTdLMQATKTGTuAB5PTjrXyfotxqdu24297cNc3Gy7mkuI4TLGmAhuTbOUkfOApU4I5xiva9I1+MXEUX2q4tBFGI3tWiVz5kmVwjCQt5eOuBkZyeM0AfRFmzoRJFKhQKW325MmwqMSRkSYJYKR2wcdzV7TZpbiW6+ztsktWRUWRVWWZGBYyCNmDe/TnoK8uh1pFjZEuUjVGMZBPleTjhWfPQMT1/Or1lqDRamzy3m+K6EaF8nahERJ+6Mr1GDn9eKAPbtqiygLyL+8ZtzsQoffICwXcRt2jPXA61bM9hITaxq7TnPnpv8zKoeJAVwFTB5H9K81j1BJJFgaUiFCI4kVvMikzgllye3H611NtO000YgiQ/KYi5ISVI+flDg/vGPX5unXtmgDqraa1lIjlwZkGFaNABx1x83zH88fWsvUmTzfMZWZUP7pABHtPJydvY/wAhS21u0Kw75pA0TkptVDjcf4mJw2GJ56VbkjEr+WzJM4JUsvGCOSQByw57AigDkZY5byUyFBGscRut0akyMqHG046ZAHBOeeKx7aVxKzIwjkaWJZUZi0TITngjpkYOMnrXU3enXfkzMszMGlAYIPLKDGM/7S4x0z249M6Kwlh8stCDCrljGcCRlUZUjI7kn0/E0AdZaSII4TAyvJJxITk7nOPkU446CuljvVaz5Vm8s7STiMjGQB8uCen+elctZ27XISTBiLvuEZBiYeu0D73A7ZroJcRhIgvLjyyo5z0+bk8YB+ox0oAzGuXkeWO4muLx54jtkLABQOGjcuQGg5HC5PHFT2TSFRMRFtZolaJmZWRRjccsAOO+M/jVk2MZyWYExqiOVIXymj7RHPBY9c/jVy0i3qU/dOEbbGWJw5649M/pzQBbEKMYJXUOEgkkiQYIRmPy7sH5uc8dR6VFEiQKnMq/af4mYcc+vYYx+tWkO1GzlSj8bMjjHMfzcgfpUsluZYy7LuUDORj5FPOevA+lAET7TMWWFRF/Azkc89Bj/wCtUMhEcbMMgb/Mdxk4HH7vgZz7DirKIRtAAwp+YkjjH4/Wq1zI2ceTGYS3zsWcYwB1Xnj9KAKs8TSjzFKkDoPvHHrjsP8AGsi9huHMO/dgSvv2hQrk/wCoI2n5dnGc4zjjpW6CsYxnDZOHRuB7YbH8qrLK0m4SRYj2hJUYjLju4PQHI9j7egBgXlzfGAWgvQbORvL8iUbUSD0APIfB68GqtrMsk/zRqPmZdpwNzIRnIJ7YP8+a0LlI4wzMI5Dt3NIylQi5J4BAzxTIoLdkRRJC+GlcyqWEu49OSOh/rQBohVcsAcou0lhkAK+S5xjnjGaCjNkibBEYC7Vbvj0Hr64qsrorOhljUpCOPMX585IyN3Ocfyq1bSvcJK8WI18sMmcAsD1BBAIGSOCO9AEcJXzzIpKMr/ZyH80wYXneOMA/z5+lT3Nohge4eWQBJ9rl2yXBzjAQHB+nenvCDECRKjGTexAzF5gyei5PT/CrkAjktfLnfIZd4+VgS/TkYyOh9PrQBXsOGJ4Egxib+M5OBgEdSCalmi3byrMQuSA7KWYDGc/N8tVprWSPmGUAZj5f26jgenv7VBI8bTlnLiRDD5q7tvmBwSxUZ4/Hn6kUAWLue7ks5rGMQiJk87zHU74ZDnLAjOQewH41hWEWCRPLI5UDOVGHBwRn5uQRj8+OldAqFoUUfu2ZtzFyASD/AAlfqP071KIh5bBQCx8tgdgGQB1HPoe1AFB0kglEqwbIynRAxXnAHUH3/A0kiTzuvyosKEElRuPHpxyOT/8AXrQ8lGL71CqqgELvxuByQATyOv8AhU8cLEb8ERowVAo2lScAKf7/AE5xkUAQRRLH5ijgyHOW7dcgEdsZx9KmRCI3VZGyoDsTwBgggEk/MOBwB3qcpCwKspbcAwIBJGMnA/AfrWfcTmJnLcRABosdRzjY3+1yP8aAKV9NIo2x4AG4vIvQbuPLb04buMda5O92RQCNSiTeb+8eSR2iReoB4yzFc+vJx3rrJClypz1LBNvTfk/fk98HI7ZAwTXN6jp7eU5iR5owxV2cEESrnblm6jGTn6UAcHq15H5YAdopQAY5NiBMod24KxyO3UCvmzxrfXk7Asw+1RvJMdSt1VpCm0nY6A7V4Axnv7V7Lr5vrqYwyktMshAaNhh415QKu7rkD8q8+1HSUvUl32pfaGWUx5jDtg53scgMc8c9xQB+dfxV1TWNY0a7t0SSWG2uZ2hu76QiOAz7gS0pGUZhu+VQw5GDX5o68uraRctaXsMUUEd+GZn8w29xbFy2I0DB3GOC3CjPIr9k/ix4csv7JvLVjdSWQ8x7myCxAuFGEi3AY4bjk4r8q/i98O7izSPWbC4mhg1D7RaxafHBI32YxAb4j5sojjTY3O0Ec8UAZugeIPD5ma8tGZbK3gMd4wlMbBnlUQxw5+5GpLEkDnGGr7U+FV9Ya7c6TeQXM91bKsVv5Sx+QqyYKq29ceYA23pwc43V+TsC61Z+ZZ/ZmW0lnMPnRHYrpboXdVcn77AFRnuO4r7w/Zs8a/ZY9KtbwfZlFx9nhWRGW4gtyQqpNJjBcE55AzjAyTQB+0ng2CSC3tBZxLE4KC7eNlVRIMASguTvyBjHQdR7/TejMIFhdwZJnljBc5YY25ONoPyZxnsRzmvkzwJqMKGAxst1bokUmQpCrJtG4szsBg89c+lfTmk6rBJbRyL80jAO6FtroeBtiKKQy4PY98HFAHrKMmWbcG8x18tSNyFQvLAdQMjuO1T2sN1JeNNJJi3KhTD5ajzW6dQeBtx+H51j6fcJcJFKuYQUxtJyVA9MdDjqPp1rooMERYkdTvJYZX7owc7s4OR0+tAE9xYxNE8gPlhM5HHUY+Ug4Pf3rmZYYlfEpRlC7o0EeCT3AYDjr39a6G4ldfljIYFgSWI4wRj+lUvsxlJlmdQSRsA+bqRgkg9PX8OlAFGaEQ+QAJJHIXMe5Srq/Cqq54Kgjrj2rdjiYKu+Nh5iKFbIwuQcDg9Rzzz096I7NRMsjna23GW+6M9x71Yds5iJG1WCqQQdwHAwR60AYtppj2k9y52u0z75PmYxyup+R0UnjC4GK11SKN4YJCCdjybgM43fdHGeBkZHtUcN3DNIURxmFsyFgcjackcjrj0zUk0sax7lPDg4J3HJ3EgKxH9e3c0AQbBHIULY/d7gMEg87sYHtVC8RLiWGON5IpiDubpngBMA8cnH8qsLcbmZ2HQbcjnHPf8AWqUhlMzZkUqgBEwALxZIKsMZLEdeM+/pQBRi0y5dtQF+8UVqWSSyMZJn8xeGgl25wGbH0zn2qOyYK0KXGxUVmS54LMyjhCvcNgdeOetWJfnUiS4eODftL5IdnxncTjgDOSe31p1jGJ1P3GCuFSSQABgDgSA9XXgE565oAbMgjut8SZEhAd3Kl5Dx5UYAOCmeD7HFUQ9syyM6lSVZ7WPaWAkYlJFfHQkAgGtPVSLB5sSiRCpdpCg2D5MDyj13Z6e+PqOT1DdZyWwRZlMloL24eXKpcIjeYFjJ68DnHP8AOgDQjuY5JkLKixRuzQrKGcxsFwz/AC5O4MMg4yOOK2POgeV2YMIn8tmjRSdoQglwzjjIxgE9+grlVYrLCyLHlnSdPKYyFwGDMjs3QdjnHXvW1Jq0EYlgMQUFVml2gNsTOGcMucgDORyRjpigDaCRE4iG6MFVwyKG+dsEY4B6/Tj8arlmF48bKJR8hlMrBZAi/wAA28bCAeM5wemTVWxvhOyxwNE+9GI3kkZG4ruYDgZxzxjvVmC5Qo7xortJuVkiRpfmBIXLdlLY9sD06gEy3Kw+dJaeWu2ZgRMMh0ZTu8wn0PTH5euRDPBJcTNO28EtDbG3GPIQj5pCGABG48dvWqc08xWMHYUmMm+MAqRjI2nI47DjjpzVG3jmL8s0R2vgquV288c9Wx3P+FAHWKMJFuIKKxHGR+6AyrkL96XIGAeM96mkhQAq0gaMqWVioVtwXhcnkHr+IqjDIJdoLA+WuPmyCSBjcAmQTz6/X3lkd3DDaWkjlcqo+YYUYJOPurubn8qAM37J8rq7vIyMS+CCWDfdG4HH0OeOT0ohCBgTEhDhWKs4EsZU4fCg/N8ucEZzjvTjMseVEkZNuDLIVIOSSWwwzk457dPWo90vnI0RjdREzMSq+YvB+UYPzDBPGc89KALkmoWxHl7CRC6eYRncgOMHkfMR1wAcUhubWTCxzbNiKybgykdXOQycELzzWRqKmNopEUl0OZdvccABx3GT+ves+S6il2qHiSRn2bmYBF3OI1LkcBQp/AfSgDau9Sj2yL5u/duVULZ+UoOcryAX4PGT1qt/adtHC6u3kyCIvvyHUtgbA7dQOmcc9a831/VEsZCIQx675Uy0itnY0isucx5Ix+nGa5j7dPeSLGNSjS3gcTSRkv585kyBE5AAGMn0HpQB6vbut8y5ZVVgJC5cbW2NkkYJ4HfAOOM+9q68sWuY2VizeUo2B5HZOpfOMkDOO31rjPt8VtaW7BVgkRT5b+YohLEfdwx+VSM5DYPOea0FuVkto5cSMJQskbMTtQvgOiEHkk9Mf/XoA0l1CWMbN7jbxwQAccZwOlFUxHPKWeOUlC3y5TB6Drk8nPeigD45MzRyusbmYDBETFGDrJlEUF+DjB5HPI6VNDA4hSYR28cCAlYjndN822R2OeCG4OfUGuT0qNftCqJJbhQ0sazSCTMIbAwnYMSSRnGK6eHT7qWdyrLHCpQoVLGUByV8l9xx5jEZ4Pf8gCtcQ2t7E0LFrcrMuY5NvlDGDlGbqpXPPQ1TfTInmnW0v1jsRHsYBVG9sjClmxlSx4wa2LyzaXbAiMktupWRQCZHBJUZz3wDgd81x2o3zW7NbFGMQchd48sgpwQ4AG0gA7W6dqANe902KOMqke8mJQ88J3QAngAqvO/jDdhzWFbWhu4Wnhto4niDRwBHAWd8HLSlz0Jx0rgdV8T3FqUFnLcx24nMCyE7ow8pKyNMeS4wSBgd+PaXR/F2o2N0tnJseMhtkE4EuGJO1kBAONg6gng5x6AG3pR1i2vpI5188TKYbUExlFYE+aWkBA8pQxAJIPvXounLHpM8VpcTQ3k19DJOshkklW1XjYpSNSE56A88ZHrXP2WrQXptreSxjgmid7hHRwQiOcuJmY4IJHAycdvbagggkmmnmuMtui5VNsbkKQhyF+WPbnr1oA6pWRYY7hryF5IiGktzEV3IcDO9sBO3UjOfStqzv5o4GZYBc2kjLuQPH5luRxvQK3KDtjOcd65kWzJG8JuI5MqBvtZAoAYb12bx8zleuTjOcYNTCVigVYL0xnEYLMQGcjGXKj+8MY6enpQB2aX4uYZGTAicpGxDGJpNvzM6CQAZVR07kVzsurrdSSx75TDIyxCSQbd5Q7WCIOBjj2yffNUI9Snnha3ut9sLE/ZyojAEY5JlkOOWIHfn8OtSSKPbFclJnQExw3AOyMTOQS+08EgD6j2OaAG3d1YRvNGsk1xPC8G2KVGA2MD8gZR8q44ycDjtUSa0bW4juEuDaSMslptDtIgScLmCQkktgH6DNVbudYjI01wXVv3bNjyhLEBkLuCHBznk+nvWHLquljSZbfDEJPcM0Rk+1NcSSBkWeLau6LGFPzYB7ewB18mtFDHbOjKVBUSKFe4lYnKLEjZCR468c1E08QYW7NIPtEzHEbqhACEbnZT+7AABwcA98V5cusrNDbtFNE8wkWDBdQz7iQUmKtmLaQ2SOM8nmtC61z+z7dVSKSGVy4yQZVaMjcx3tyytg7ent0oA9IW8glkzLFJygUgMW82Mfu1YNESoJIBYE8+9Xjey2hgt7eRgwVczKsQiQliVU4JONnryO+DXmlvqOpQ2NvftJNawSyliu6F1EQwQwjFuxZME5O7jJ6V1VhqQu45JUUYaXZIGAblApKgKfl4JIPA54oA9EsLjzjLLOiPKzJbq4ZmZlY4DCND8wAPU4H4VqyXU91GsMEKpbRs1vJ1jk2owDSASY2Db2Hp361y9peQr8sc81vE8YEsTLmMhAGUliMp8xGcHPc4rp7ee1SOPe6g3HzBH2xpLCB8/lnP7xcDO735oAxr9Vg86WzuHcRpFFJBDErKVB3eZ5rDBY/xYxnFZmrWk0BivIJDIsyI8kn2cEQuygtGNpDKRj5TjjnmtG5uLJJWijAjs5T55DMQskf8AyzRc4LNvB+vHWs+K4lhsprZcyQXJjuDC0gmRAxYgDbl1bIyc46cUAZVnJJbXUe9U2TZBJGWMrYzK5BJLccnnjp0rubBEukmid45VU5cRZVZJGHG0nrjgGuJtIVurp0muWtrcBpY5UQs8UiA7o8EfMO3qM8muq8mQRWkSPLJHLFveRsRR2joTtRwhy0rKcnjvQBYms5CwkiZYoI2U3MZJSafyuMhmIBU9vofasa8ncy2yNC85uWleNlBmEaFSoikdc8jnAPrzW9dzLHbhbgDy5kEbTr1j28IDHyZB6EgDnrWRbxJbW3mEyxoXDGNmwrQNxvKsPlB9FyfXigDgbiz3NKqrLEhdXDxIGLYP+qCkcMGzuI4wcCnQ6PLcymSEOiKRIFKxgb0BBkZx1fkD6CugvbiOSYqir5aMqQzQhkG0k/II1++CQct781aspbSSCWzWBhOXV2Ku0ElusR3fvM8yhz27fSgC1aaOxiXajRugB2MgLgkfO24g5GDxjg5p50SIs08smVdlCtMAvygHcxAIGQ3GB7V0emTW4liAO1nDROzqDtkVCfLyx+bAI5461oeRFNG0amGQAMG3hdobJLqq56sSOfb2oA4B9NWWVo0KIWCoZY1Tyo4vvZ3MwDE+gGfrgiq15ab5QLMCUCB0EzRgRkoAJGjmJ2qxwcgt26V2LaesNrcxxSLBtcSb3+Yow+4qKc71Cg9M9eR6xQFXiWN3jMEwYxIsXludgAbfhcICwONxB9qAPGdX0i3e4t7hUKSEDc+ZBBK78H5CuS+4/Nx75xmuUv8Aw2YGM8KyTvM+yRjM6vbYPzGCMn5+SPug9K+hby1V1h8kiZEiaSNSsX+skOwxB+gYA55x+NcXqNnBAZvLiZ3EeMSuCzzfKdpVD8q9wVFAHmNtBNaxNY77g3UksTSOoQRwpyVa4VjkggjPXqc1svBDJlpbd1uVPlqWIjaRIyC7xFQc56gZBbqM852ZrC5cRlYV3XORcSqCDEiYKwrM5HlHGOTk9iO1Zc8sYeaJrmGcbxueTzBNG8SHa6yAALggqc4J9KAKEoW2eO2Fy7szybbdwY49rxiRBw7OGywyTgZHtitmxNxcWciSxpKGbZA88pNuHVdrIiqCWKnPPv1rgYdM1O81Y3IkllhmBhEZaRFi5KrKku375OckntxXoMVjOlrY2syuGtwFaVpl+7nkYQjfN74xzQA+Sby44FbMJaZUIQs4kCqAxikK4MZOMDPFR3cjqVhjdBcuzvKzo4CW6j7wO3Bf6HJxV0WcSyRtG/nojAmIMfLwCCRA7cBxnk56ninSzw3L5jk8pUm8l8qHcZHEZfv065x2zQBiXUbmJmiE0i3Dx5gVthm8ogtHI+7JTA6LnqcjmqWt3r2rtIscUYS2jmjCrtjiVRhojkfNgA4Y8jq1dIbEzKHQOpV92+XK7CvBWMDgll9PSua1exmnSUyJHNFJG0E8cYYyKjA7Sofhu+7HJ/KgDyW78QBr9hI98tpeXJZZoSrpAxXHlxSH5A3IJfOOODVnQ7yFXe5D3Qu9OlaKGO7KwwvCj5aVCCA+ARyOSeoqz/wi2otvtYDNGr+UN7wO9kqJnbg8ok+DxwCc/MKks/C1zYBXmge7jknCeczqGhJYBpJEAAP8OcA4HegD0rTbifUPImEdqjBy7SQvIRLEwGVkJOdxY9NuR7V1No1x5lwhjaMg7Gkacy7iTvRowR8iEcEGuUikTTlnjlt2EUbqsLQtGu6RQFBAQ8qSfpxXQXWomA2iSSomY40VsfelcbtsjA4IUEZPAHrzQBak2ReWkKu5AYszLysjBiShH3UCk7R1PvwK5vUlkuEdJDLC4QTwMm1wjIwGzaxxuOQcdfbjm1KolkWOO4llcSi5lh5VlCHdtiJ+8hIwO2CSKZMI2VnKXKiOSSVo5GAkDuQNyjOWRAe3JxQBx8VibfUbi4lVxbXoETShgjW+RtnmWDyyGkJPqcgHGKoXmnwWDpaxXWQhDtdqIolZIvmMfJwrspwSMHriuh166uLW2gtIopZIRMiiXaGALgkOZAPmG5hx1HpWHPC0kUFnf+VsuI5C8NrIjSu6E4tuGJSZto+bjr+QBGrsxN1aW62rKi3JVi0kMsKPtk2BzlA0ecEdeorZQWN3fWt5YygRxQpI6hlkQ3DsGZUUj5wqjHJ79BWHZWc0drN9rtLoQrcjdGCyNF5a/JG2/nyvL4IHGVOPSux0qzs5phPHBDbwq0XlwxKyysrLg4jx03Zyegzz2oA7TRIVnuYYrjm3ncPNJEghZ96swkdc4jcMowT7/j197rFyLcWYQNHFKYUmCZldMHaRJ3kIxz04FZ9lCIDHJIjLHnYIpGUuUA5bYo+ZcHjnt7VZe4tI4zBA6Sjzy43AJ5IxhTtYcAntnPrQBV8wqbbzw1u90Raq0ryOyhcsWn2glx64Bx35pbjWVuo00+Bi8VnI29oN7fbJNxBY5GWgUjrjaAecc1WvLWSVP+Jfcu9/LKXYiNTbWoJHKpuPDA/MRnP5ZhmgktLVkilt5L1oWj85LYBI9wO8I+4fKSDkdR1oAS51porUwSkqpLSboEA2hRkqzKPmyPuljgbeDXNHVEjjglKkreSGe1uZJmMYZTsEV2uTl8k4P3RxzXK3H2uCeO1u13ytu+zwoJY0uJWbKqi5O8hc4XOTjgVDqsd7+4ufKa3gto/Ju7eQqskpZgyOtv8AwKACM8Mec0AehWt8bmPEzpFMbhkjlOGUoOADvxkZzj6Vp2uhfa5CXufLUFkaeQohOc7mt8EDGR83IJPB4rmNDScrEWiCLPH8mJHaISswKNsKExuVGSTwD3Fd/FO0IihLyRxJIZPtACz+Y/Qx7iMImRznFAFC5tbmJvIwGi2p5M8QIieKMH5lMWcscHdn1xjGKnWN0hbfPIqyIjKYIFkmb5vmVHDfIAM/MwGPX104pY0VpZooWeaTY4XzVcI33fs/aNcDOduOaZdMGiKu0jbZfKtYiflWAgq25kG7eeOOgNAHI6le21+ZLC1S5wj7TFcsxjkdVDJOsuB828HIOAD3xXF332q9SawukjmgjBeGSW4ZFSdQCPIiU/vmz1ySOvavWYtItjGsTSxebtdjiaNDAnOULMwG85OO5z+I5S38NfaruZYRLLJEJdkLONoUnO9GB2hhnPJHT8KAJtEtTaNbBbW6l/cxyO2+JNh8sA5iVyR83fH/ANbstHt54mknXbGsrB2Mu12QE4xlSQpyePrVC30uXyokkiuX3xqsLZdHG3KOXMY4OfXAIGRmurWxWCxNoWaVHj2zqz+VhwNyDzmxkqByfWgC5K9w9rHFEJokQv56MEaSUNyBEzN8gwCexx+VQmO3KRxbYLd3jkEau25o5MEmQbjkTsvyqfujPXrUumWcSq8YkUq0ReItJLLI8/3BGFbLAdeoxwTVWeGG2jhlINwYpSvmx4IZgMHczdNpJGO/OM0AVbjTI7i0VPLCvIpl+zw5VppemfMU/M4z8wHXqK55rRo5vKe3b7REGQpOUkiWT0JbmVsEnHIFdFeTKLRhC7rNIzvsdYwz4HZi4KZODx6etchZ3d3p14LmQnLII5jJD5oaPJb92WbAn3EDd1I9c0AbdhDFa3iFfs0LEqiNv2RIXTM7EDiPoAFbAOeKfPqEOoXb757tI41KsIkUtAY8b4oGRjhSBktjqeKo2+knXGnurY/Z5EE815CEkWMIwzGxiPLOdvG0HHU4rmYbK4867kgu3icqJfLmVPLkYny3h8x3G1imTg+gHXqAehaM8Zmmig3WqQXO+2lnZjNMJoyUXDY3p8p6jO410BlNwdlzPvkc/IWASRACcmR1bCJwcFh2Az0rlLaSZLWGS5jitzlIbN0Q7iTgbyMknBGCTgDjOK1V1IW0/kXUaTSBXWeQAklWA8pJMAnHdSOlAHSfbJZSLeCMgW7+a00jh1DpwvIAODyR2FMcGaQPMZJGVt20HjB5LAE52HJxVCCRfJkO4iKRgJJ84VD1UMM5K9AB6HNUG1m2gn8qYkq0bRxzFWMboMbXV0zwDkD/ABoA6UXMoMaJEqusjpGZ8DcAQcDd0OB+NXJZvtiJukIuEBAQZPlDj5iAPu8iuUtXF7cRNcbVVR5jNFcLIsRwVTKk5YkAHjoTXQG4aKN2IhRFRf3y4WVyAcgqeSOnQUAX1lIiZZJFuWwNjDcvlNDnqCOc4P5fSrKXe5g0abXmU4VQhXKEBmyx69SQOeawYphI8fCxoyMXkLKoO7oSGOQSc4J646mr9vIYv9IVwkUbugjnkAhc5+YgNwM8ckgHqODmgDacFTlWnnnl8veUX5CB0VlbBQDJyVyO5rbtZVhkQTz7GnzErIRkuBlIhHESC2B949T15rn4Z/lD2+LZpSI0kYIIBvXdIF2uQSRnHc9qvQSSn5T5JjjLFFEimQOq4MqRA/ITyTuOPp3AN231DZK6qGiKglpHGJt6HH7spwpIJ6HP0PB0lvw7MtxvkJB2sRvLAgH+EElsnkgd646Sd5MFTGsseULGMiNsj5Q23IVsEZYkAk9aQuHmimikIMG5pGdMhcgcklhlPTAIGOvSgD0OKcJD/wAswSpQKzBPvDhjuxtIx3544FPScrZgtgiSTEYIZAACC0iMoyw4PXj61wC6qXYpHGrpMq78qQJSBjdEATjgdqszatbWsKyfvCY2XZG5GdrHAG8sdq8tkEZ9Ac0Ads14JCE8wO3SOcYKpGBg5I4HOeT6/lBLJJHuld1CpESEf5knIPyshH3SeeT3xXDw61DczMq3MUc7pI6QrKHQhCNxK4BKjAyMZXkHniuiNzESjfaY55CIt4DAwIgGCI1H8W7bleuecUAayuIc/vpQskYZoxIyB8nPk+m0ZI47GqswaSP7XE8cYhlMexDncJDkKw6nHIz04pRcZSSN40cpueJ8HL5G0KQR8uMcA9xWN5MzrMyKpjYLlfN2YdGMm7aWH0z7fkAWrraylwXkdAPNjB2ZwM5CuQSc4/rxzUltK80MSiExzEvsicjeoQnLke4AI68D8KqrPblBMNhmC5WAMSxYnuxGOvbtU2GWBrx3Aj3bcqf3nmFcMke3luAeg5Ht0AL1wECI6zBFKFpCm1yhGQxKjJB3A8YGM9K466eSWeO6jdZYbaePDpjfuQ4KmMHIGD1xjnnmrz3L+S7HICoVDqrfOWfG1lYAscHkjIpbC/t4ZQZI1iIPzRiMBJldQd2HAG7OM9O+OOaAIHhivJVYSEyuS6sxCqIwCVGD1OcfnUEdpEZd8hcFWYtCCoIbBXzCx6hjyKuyETXCpC25WVshwgCAnooU5z1/LrVSW1bcrxyFBGMSKSxErMSUALYOCAOe3PqKAHSW8VyBZyHDZZUCjahJOQN5HPTnB798Zpw0v7IyCR2VAgUL5bGN26hNxHJzkfyz1F+2tpWXzk2hkk2/OUOCcEgc9Pfp25rpFPnLGCo342nzRmMAgFmUjpIG6Ht3oAytONxBP5SuruEUEbI0VVY48rDY/hIOTx3rqzGrtbZLRR8rIzKArIqkIcg44OO/bkVlm3jgRnjRpHK4klGSVCKMZKZ3NknuemOtaK7nYKrSbY0UB1I2AMvzrMrnoeMH+tAFeS2Cq/mSebHG6tlUU7FK/MS2Pm+oHIB46GueuPsZlbz7i4iTAjgjgXIupJDiKKVCpEa9Rv6jHFdBNazREkxzCNhvURuFV2yAY5AT8yADIxwKzL6xFwUUopQoFUFwjDyySrh1br1wOvt0yAZsSBUkSRA0MaMssM0i7UkdSoCyRku2M8ZGOeCauaUssdrFGRAfKkCxOmdxQD5Qc8gj3warWdnZWJuVRXbzihl80ysEZBtWQF1yQCegz7VvRK8UkShISD80jpFIofd0IyvGR/WgDoYAqrHOoiRxgnexLlTzuWMnqBnGOeaiuJ1uJS0jMHXCpKiqFGAdpZEPfjt6Dtiql07Wyeb5Odm0Q879oPAchWOVOemOPaswNKDKJJFQygMJF+ZVkOCFwoyDkDqOcUATuxI2sWeTzXCnCFkJJ+bBOWBPP+c1WaOSOQKxcYBBiaJozz95slcdf05q29szW5cXAmdELxxooicuOu+R8YO71IPGKopHeSRxt5Mkznlkkd2dQGw+ZBgMOBjGelADolXDBmSOJSN0bOokkBJKnBORkH9SK0GgaSHdu2R4JQZBIQHBOcjJ447+lZ5jEkikRuUjGSUTJGOoJfBJBGMVsQJNMgB3ywhTu3qInRXJPJbAI54AJPrQBiNBPI7ROwKHY0TlNoKqBhS+MgcDPSsua/1GNXtIHSPZKzCIhpFlLjZtDL80XABz0OetdhFao9rc7nd1R1CfMFK4OCBkgkZHb8BiqkdpEJAWVFyDhnxvYjIHJycdcHvj0oAoWtzcJCP3ThTtWRCsbMjkkEBs4KnnBPbGasGZ2MUkEbI8wZMyvt3YOPnCsDEAD1X057is2/vxp+UWOXc8pZtpVsHaVXaFJyvAPtu596sN/hBcsju0hIbJO2MMxBj2g8ZIHP8APqADrI/JupIIp7gxqEbzypOx0jIYrBNjapD92I3diarKUWWaVF/d+YUR1yxZWcNvwOM5Df1qjGxnVsxKqYKbFbayoGzuyTjAYYJ6fLVlZJBEMFG27yIZiAiqrZHltHkMMAc5xz1oAfd2FvM0bDC3iOXilKALFvHzO7Rqc56d256YqAJKA5+SF4gqq6EgAqMHGTyTj9fpVqC8t3mUFpCuxSxlXAkcMCUXC9AQRn8frauYZ7qSS4jSHy1KiQKSMLg4wuc8qB0/woAS2nRoipjnfLx5WRFQCQcecSxyEBxnjt7VeS3Z0mlDIyRsRI6ldgYDkBs4bJ9PwrEuFAzJbgxkReW8hZmZlyWYBD04yAfTrUVrd3KRG0AZrSdy7Dzog7R9MgBuSD269BQA2+uBC+48L5ZaPqDjGSfxLH361yM+p6g9ysdvMJLcIQyPmP5n4O1gMsw4OD3JFberXcEaxyBfP+zZOzILbQ2FVxjptH6VykOj61qmpm901rSLTtiTLE8is7SMFeSLarfu3LZxuwTxjNAHWWck4Kyg/uyVEqkEeWSBu4XtuJGR+taysEy3lo6guoJaQ7d7EB+eTj+vHatb/iV2WmW8NzE8F9eWzgQMsiSBkchpfmX7mRkZzwR9a5e8vXiaAO6rCE2OEVsFGUEMSAcnJ59OvagDWn86OAmQwGUyBUk8lpDDEmBvaQD0xz279KyxE0kjtHGs5XmRg2wyrg4ZNuVcbfWnWupyXCeXCVWFn8sRTZLyMu4E7sYSAnrnGT0zV1ZGQNEAiSbwMx8KAy4wgxygbj8KAM+K2xOJWkYB4yqRxKEZQSW3OMYOCQAQcnHAqdLQTh0VoRIgZDjAeQ5yrkrgecFxg5OMYJp8f2fLNJN++jBDKGCrHtOwCQvgA+3Ug5GRWhaRBYzJcSIWQiRVQALhyCpyOSc4zkdR6UAYsNmYZUEhjxAWLGUSrKQQMFjtwzZPbJNa4hhg8lzcxDdhYVZ8K8jnIUOxAD88KcKe5qxKIo8FmD+c/wAqjDqAWwRluScnkY+nGKkdi6LDvQlcum9NmFTkqqlCACBy2dxJ+XIxQBO52xqoVZHKFX+dgd5Ygq235VOQeA2B64xULuhie3cGCVASmQzKzkZ4YA8c9aheVpt2LdmYiJmDP8zquBxgDChTgZAYjkjOa1ljV1DPGHPLAZIKjsCWwfSgDzzVNPLPN5bhZUhBbYuN7OqEf64AAA5BxnpWO0E9iiBClyJnaNhJG5KiQ72Ksw4ILH6YwOOvqNxa21xuMn+s2ARqQVBCHJzIw2jAGDk85xXOm0VkAckyi4cKoZQrK5wDnjjOM0Achc2V5v3IojkmWIoN5LeSkaK7KIycdDkdRnkd6sWFxMCESVWfYyl/NYCVQSgRgfuxlcZz1zketb0+lNbRvvecu4k8xGGQsQ/dkbc7Zdy4Aww9fu4rFS2Fqwi8iV0mSJAMF5VUKqxxLtHyFVAAzxlcgkYJAFg81JYd80qCVpFZMlQshbMa5kAwu4FQT8uADkDBrqoLiYozxF7dYnbcz/fZ5BkPbEfwDO09sjrg1wN9qcsRnktBDmwljgubK5bOoOCqGOUg/LGgyVViduFAzk12UThra3nkFwF3BUnlt5I0UH5vJe4AKtnjDDgAgE5FAHRG5Wa3tFPnm4hhdpZHjMjyfvGJmyHG5FyBuA4xjNaGlkGIvHKUkDIzyDYPPU8qXEjYQBSAMHOBnFYF7rUk72sgKQJb2s1os0bh0G92Yi4mA2+X/s8E89RgmOzudjwMw8wK5jUoh8p2I3bmXumPunpzjrxQB3qs0SCREDsWbzFAXbsZmJYNIec9T79OKkQRyIzsjuC3ClSGjUnnbntz29a55bllUsDmRw0nlsxDlFZl+RV+8vHAHb8a0Le9SXYoZElVVyoZz5gkJAyQODxg55GOcUATMqbWHlgZmXh+QgUADZg8EgZ+pqRZpSF8onKsVUsRujJPcdSpIzkZAzgnNRSgCMPyoRldgNzcO5VSDjLZYHgdOvSphtRnbYA+DE5LqMIWPyld/JOev9KAKEkjDKucOzkEjkMVJ6FeMc5/ChQk/AaMAYwx6tuyR/M/lWoIcAo5SQKuYEK5YK0eCSy8NgtjrWdDahJI4yQ6fMSFUxsjliduXxnH/wCqgBqWy+akiyKCFeN9qMpL5JAAI5OwAn2OelOZoIlWLDEuSOJDk7mPOUyADz36VJJDhsRlmDuCcjJwpwQT0YBwcDjH3gTnbVWWJk3srea5yEX5g+4MXOXZQCeRzxnHIB4oAbIbOBjFukjEcnnMSSwYoApTAYnOQR0x3rJS8WW5kYvvVZT5SE/PsaJH3hQMnBYjA57GjU3KxjOEDjKM7Ksj+Zl3GWPJDMR9BXM2JkSynjkuCjw3Ukylo2aZoyu7y4pIwdgOR97B57jFAHbC7W6VEjDxgqIWc8Z4yH2tgg4I61lzXaSTPbrkxKPLNwwOHaNiG4IzwRj8KpQXbREurxLD5Ef+tkUsDKoO4uzfO+5jwCSBxU0McT3YbiIHh2Z0VHbaM7Vwr8898E5I4oAiuLJHMrvLF80sYcBPMDRyZjByj/3Uj4wCO4GK5W50yBZnjmkxHIyrc7AVTAfLbkXPAb2OcZGQRXodygVSESKEOAxmdi5dyxiVMB2P3VVgSSOR24GDPYSXk7LII1UMF81Sq+YqAKWbcRu5B4FAHAy6OpuJI4yqxQSloXXdh9yKVlCkcKAduOvy8inNpMbeS32clgV+dYyCWXhiQowo3g46cfWu9gsRAY96bnJYA4zEAjY67R2C/nWtLCy2zhTEGdd5cKBlRgDy1Iy2Mc4HUGgDzbUvDyTSWlwQByq+ZOzEbI1AeGNUztbAzngc9c8VraZ4Jt9TtJ76bUWtirmGGMqH8uPnBJJyRuBOeB8wGRWq4e7kihYx+XCm8OjfOshY53KTg/KAeM8HBw2QM3WXmhlmSGeQLcW6rMSVERVDt2DyztDlRyR0yQcEUAeS6zZx771Vn84WkhhRvl2vMrmJJQqE/LlccdevvXl/i/QA0nmqrIWt418yO33mGZlVZ1CNlZfMAPLLlS3pzXvsOjJO8i3CCJWw4ZAXZ/kDISUzt5PU/nWFe2MtxDJBNHGwhMcrRyOgZiGKhdyN3GOnQe2aAPlazFrBOY7y3vI44BKESQFkQxJtje1MQ2xsUQFgcfMT1HNaFtfNeRXNxuaFFFtHbmcCXfEhw7SJ1DEnGV6ZycHIr1/VfCUMcgmtbIIysZfIVxKrtI5BB3HAHXr17Z4rk9U0+S2iMBgGXErSstlDlYsjEG1nDFiwPKKeOc4PIByI0a5u7s3ttbzReRLBaxMsklzeG4WJZbjyYYtxMXlSRqoA5ABGa7TR5bm3ukgkWaJ0RreQpHm4MUuC8WxxlCp5JHeQ98gWdJeO1tJbxIizQq/kw2rbZoZChRZSxOZFzId6fw7fnYKav+HNPvZLhmifzWWFTPlgz7yqtlJZMDYVKtwSMttBbANAGzfacssJeAW6bwZJN5c3Lb2CsqXDHCDC4OMdOKraZay/bL1raG4SE3NsixLIZQBGuHw56xEjcVxnLHA4Fd2LaSK2jnSLazoq+W0jgyFCwlaOMphSDnJzjcKntYrKRS9u0nmQGSSQSHassk2QFVkADEbunJ46eoBpW88tnsWWUjzo1VsOiBWHygSgtl14G3AICgA8it/S71JLiJCI3WV4/NMjKVkERbzG4PyhVjTg4JxxXI3kruts4iCspEUyL8xjjjwyzZkIYhm4JxwT0xipIGuPIutUgLxx2tvM80apGMO6BIyFzkZOcewz3BoA7aHWoGuXkBUebNPKrpuI8sN5Q2qRkDcB2HJz3zW5aaqJAIXYbWCOp+7siYbs7mwM7t3HXnpXjemShlM/nsLVREHDBo5pnMsbSfZ3fAkRVDbtu77p711dvcm4aYx5EMcSojklMFW3ALuIJ+TBBGQQetAHrUmoMjrDHGZJZiiwgGMK7DYozI7AKTkY5A681dRy9u7zEwumCkYy+X5zgnJYZHJPHPHGK4+xv5Et4igcF3BKJlyiYYea3y/L86p0OeM9DW+sk/mBndcDG1d4csD0J5znGOoHJ9qAEmv7dCRMJHcHO7axESgRglljB2qGcH3z7Gtf50iWQeUWU7XUEY28gEAnpjHPvVa3W2W6L/M0jukcqYiZGOzdtkBbiIqy++R6YpbiWPzvKMe5BGQSgBjyPl4ZQQnBHX+7zQBaaCMJI3mbCg8zzFwzgkZKRLnDLjGcndknA5pLaXzNskqhZfMAYKeCmwFGx/eLdR2JPaqRkQQlQQPLYugLDIk2YBcE5C4UD9eQRU1oV3wSJjy2j3PyBzhs5GeOcdqAN+NwIfmXEhztDDdsBOTnAOCQSfx4qs0axnehLAAEvgsFJOX3AAkYUk89vWmC6E7EIDGT94lWOegGAoOBgL/+upmQtGYlLKCdxKgBn4Jbcp5IIPbt9KAMadm3M0WyX5sjqWdV64HbgH39q17QrsaQKUJ24jzyoIwB+Jz+fc1HOiL5SrEEKbpCUUkknAC8L3xnn/GiOZInZWDs2IgoYEbsktzxgYJ/SgDYSRmKqhyR94BWPOT3C4Ix71cjbYQZMDuCemBznPYcn8qpW9wyITHgFSVZWGAQSx4Y8cA1DeXCmB0YhlKliVYFiufmjCgkg5J60AbX2oOASNyjjI4BHU896jVZpJZtzokZKeUiEJIiDhjK5wGbOTxxg+uK5iK9DbEKvGgOGO4LhcDHysck49ieMVpxTrsZd4OAwALpuweQTzgHnpQBsJI8Y8tSrgPyVGTw3OOMkZzyOOKsNdqytIEwxYKG3ALkAZJ965KS+VCmycohYqWIIcN12oxGCucfWrYu1IyfnjChC0eSpLEkMPU/yPpQBruyyncTgKpYnkA8kdxz1qjJG24FwCVyBgAgZJH3unpnBqEXyvGzCMFQChXKkqQwIBw2N2Bn8cVFPcr94K5UrwodRgNnAHzc9Og9fegDOv2lHlOylsOUAAIBUgjcc8HkmuH1K4feVVZJ2bITjKDB3FSQOgUd+OK6q5vFNtLMtwkciMUhhLb5SQeAytwDx1Jx6E1x15FGBLcwzNLczusk6bjtQpgMNsYIQHnpwM0Ac/eaqkCfaJGCzbXtwPLEiBRgSKA2SGHHQfSudl1OCRoop5pnijDBEVsSM7AcckeWg9DjrxzxVbWhsuEii2mWdnjikzuihZstI8iE5D+nGa5Mec16ISZ8xcCXywiblILPJv8A4SRx2IPGetAHT2Zkmv45IFY/OSZWESRgccl5CAOOx644rq5rSaQiXyADtGJNjDec8sAyhSPpkHPFUNAtbi8k2yiJEMiLJ5ltH5TZUbAfnyHxk5wB7816munbdsQEcpSNWMhEikoAOUQjanykcZoA4CGGRbZ7d1ARmTdcMpSeMkZARf7nPuBnmtGJjE6uru0aqoALKPmZtpYAdcEHj3/Gtq+so5BtG9ojtLbQEkyxyx3EYaMHsPfv0yY4ilzGGCGPcVyeUbHyrwBnJP69KAL7yPbOk58uMO5Lz+btcoqEKkYUHYM578c/jgz6tODJ9maN3YKrckvHEWy7MCBuGD1H4+ztelnUsqh2hD4ESKGjDkDG1h/B65PYgZ6VzDEI85mVQSyOQ+9FAwCW3RjsBwDwc49qAJ728jZ5Z4pSNihJIoxnewwWZWfHXn7hPbpzWDclrxzOFZIUYCKNiWkMQU+Zucj5TkfxEdeK1boWt0jtFIrlQE2mMwnggnbhRjHbjFYMejz3cqxKJpA7Da6TlWiQcklEOTz/AHgM55FAGl4ajCJKbqIx20s+AsjLJIsYbiQKCcf7PoOCAOno1sYjHPKgVGeQrGegKgEDaPTAGcev4Vy2m+H9kyNK9zGUxv8AOVkj2j5cDd97gcY65+pr0RdPs5bdGj+VEYNAwJwhAwzEdW5x69M9qAOD1LU9JsLe6OpyoZU3NCXfy1Cj5yxLYGFHU+w6d/h/41/t4/Br4UwX1nqWv6dFqNqksk8Iv7dZLhkiJAXDHywccFiAcd8175+014S8XX3gTU/+EVklWdLa8eNI/MLNIbVjC4aOPckRbqD8ue9f5837b2q/FrR/jF4j0fxyNftZZtRmPn3vmRwMPNbIt2QFZrLyuhQtgH5sGgD9of2qf+C2DXem67o/w509fPaOWOz1EX8hciQsg2RqArHHPpkcda/nv+KX7VPxf+KFxfXmta5qccV+0twVe5lCspY7gIzIBHjJHTAHQng14dcaZd6rE1xa3LymIO8heYLBEI2ChkmK7VXOMZOecfTnrq5nVZbaWXzpoJVIkkDOs1unykRSAcqePTnsKAK51O9kvJpbm7lleSMtulczEr1I3H+Lnr9Krm+MsjxN8qbx0fcyKvIbBOMngHHTFZt1IC8RhUpHO77QSAYgASUY5+XBPB6H1qtbbp1kYNIjeU8JaNQCu1ss5J6EYPucdO9AHcaebUGe9gigkdTEry3bSK8L7txaFIxsJK5PJyMcDtVLVna9kmna+Z4p2WIoI0BIjPyrGCA2RxyPU+tc4szriBpZkjmVmEXluTMyDh96oVwRnHPfoM4qUXq27uZowbcRgwuQ2+CR8A8ep6fifrQBZuLieKSSPzpJFiCsIdykiRyGCQAH5SeMg8cnvWlLf3k8jXTssZaNESGe3kRTKuADCUT5kUDBrP00W8vnTQvcx32xZY4xEJ4JlhBCCTIJErDkkcAnrUFrPe6jckPaS3bAbTAPMBRAcAuMfugpHb5jj5uuKAOkJh+y78QyS3ABc+aySWkxOMB4+Hi3gdTuOelTfaJxpMUs1zaJJZtLLGI2AmuiHKg4f/llyCFPPNTQwaZBBbhhHdTs07zafOHghjMS/K4uTgGQt/DnqMGlguIoLFksbK0ntZZEimWWMyzBGH74xs33AGz0HfigCjeI7WELvsmlMkctxJa2TNO7nBhilzgrBGmQMDHPBNalhc2bWl/bTQXKM+y4tBJFC0ZRTtVnMzboyRj5iMZ4zmpNN0B7uO51OKHyLAKSkS3ZSZZ42Cs829xthH9w/MfQkV39n4WePSzfTRWVyJLiRLSaISSxC4aTCmKzkwzxEn584AIyqkUAec6faPHcvc21uZBB5NxLPK5jiR1dlSa8JUj5d3yrjceoXHVlxdSTTASiWW6urmZ8mJQY40QKzLMyqZQWBBLgdSVFeiavpbXEEkGowWg+zwwXt3NZK67zAwIF/tszuTJBBbhiBzmuXWxR7qHzI5Q2yeWG6gAEbRlt0aOCFUIykAYGBuz7UAWETT9QgtLW+lWxJ3LbSqXnZpAqoYyqrl9yKMHJA9e9aVzc2V1JFBHYyoZmSFJI444dzDgJ+6hG5gTyHckdzRYGW98tDB9j8r90QQI1j8xjslyyFGJI7N9cVpQ2V3ql1arHKsQtY2AAjPlzo2N8j+WD5aq7Y3A7mHJHWgDotF8HeZKs+o3U1u8FxuSEWqzSlEXmSS4MmwREkZILAc9e3034M+HOiXb27/aY7fULhfMkihEcUUpRiQpUEKylUcsuclgcDnB8I07w74jiZp/szNIYrIJJHHMYXQhZnWRnY74ySQ5A5K7vukGvfPAusSQX1rFfLJLcRyRRRBUVGRNlzGQQSBt3DqTvPXFAH2v4e+FEcem22sRyQPHCUsIYp7ZyLlFWS3k+0WyyfIhmkQxuQBtI5wDj06x+CC6xpqSu0X2iETCKFYTFZmNnNxvcEbjiUsu4ghuoJBzXoXwZv7PXNA0mS9vCbEwXFl9meCZTNcQxebAjzylT9nQJCVYdR1wcivrHSfBWjWMNrcWNx/a8N9GsOyJ5Lmxi5Xy1S+X/AFGE/gOcAY5oA+O2+EEU0lqq21nHCkljcXcUaAJK1uodgIm/h6ZIySGBzk16B4e8IR6PNeXmq2htoVNv5NnGFnjkN1MxYhplOyAwFGQdTkYzX3PpngmGOSGdbOzuLto51jiS3BAQxKu5pWXD7T36krnHStK98AaTfWDRyR7p5Gjkd/LzEZbVPKEbgrvAOC0aqPu4x2oA8H8JaD4YutOi0q4tYxNf3CLZ3V68Mc+ZZSJ7eV4jmOdIjjjmQg4zmvebz4a6Do8lounWUVxJNHBFLe2lmsc6NBBJLCWEqLhUeBXlb77BsDLcU3wX8Mry71VJI2kn07RIGwyxSDy4JZtrXJjkgDT3SN8uGA2gEAnGa+n7nw/IYLPTYPJOnae1wXmjRLaRZFWKDy2Z3yYwGmCjcSRHxu4JAPnHUPhNomp25kutNtfLvY20+4nVJEDrcxgTXmTGGkQkA4YdCOK+O/i3+xzY6vbT22kWgnti9wzJDB9nSeW+eUiRVaM74lBADRnp0HSv1O+wWVtLMTcrcNpMluJIoYJFiaJx5UCsGy08pK/PsQspyWVavX8Ut5aBx5VtBfmP97I8sttptvCTt+w/vF5YFRjlAW25AxQB/HN8Zv2ZNQ8D+J73TJdI8mVncItkzzzzyNI294Gdm8yUlWJJ+p6189D4UXOm3WpOwZ7pIFeK1m+e7aRpiqRzuxEZl25PDYDDHHSv6g/2ovgdp2uW6+ILS0nfUbOOe4haG2SO5S4iLh5wwlIEDKSDk8/w5GK/JDxR4SsY9dulu9KuDJ8iTwiJpjBAY1m+1l1XakXmsQAWyABkHrQB+Z11p91BqRG7zrWNzEkNzZpA+Y4dsrXDYLuqOGAbABxkcVzTeH4tUtmu5HMnk3CAXMLoksYaMNiBcjeN/DkgZwc9zX3V8Ufhnpi2093oZjkubqJbd2s4YQYRKBI6zXAnKZDEq2DkFSSO1fPl/wCCNY0XT4LhJJh9nCQyRvHueD7QeCscURWWMMCAecAZO0DNAHz1BbXNlJsUx3CNcTRskrRuHCITIWXKgHBHAOD2z1rsLKxs7lLW5stPtfMtylnPbsEktopWVQsm4kMsrx/MBkopONwxXqp0C3kttPOoLscrHdyCLyjcMZR5BaSBVKpkYLSgkZPIp1l4dVLi4t4pv3EMZkaCVVikl8mHKPJNIF85wY5ApGWO3JUbqAOW07SoIgxFq9tbwGFUubq3Vim+QmVEIB805I8tV3MBjI4r2PwJ8No/EWox2FhbCC1cmZ55oY3v2nOSbiMA53YPKgZBJ4GKm8M22kaxdQwxwwIPOFuFkUyBjtMglkEVoNkqodpJbeWGcnmvoDRtMXRreG/0WOWzuBE0+n3E9vI0KXEc2+SSGSEmR4sfIwkUAZwcUAfXnwn/AGa/B1rpuhajqSwz3c1u8Innghk2bgwkWeNJWA3GNMs4AyTnngdzrn7MvgXUrbUZdRg0+aIARWlvbW8IeGBpTHHcyGFwqQjzZAAjHPlYYZxXgFh8YdUu5rO1WT7FNa2rNc/6RNBbNMGVrmKGNUIDPndEpIUHPzYr9J/gf4l0/wAQSWKXyXeq3d/pUCXcM4t3026jCLJILV5t4RkkIPACYAOc8UAfjT8T/wBl7w7qeo3mk/2bc20EspiN5axw/abZ4ZW8l5IFOIbfYiDKMz44Kggivg74sfs9+KPDs1xbG8D2QiwCbdp2SJT+4kkZIgXjYAAcbsckDpX9aetfCPQtf1j7OfsGn6fI0kt6ySxl4pJM4SC5EQEsm5sbBnBGCBjj4u+Pv7Mdj4elmTQraS4+2hmikngafz4pWaS4bLMcbncnJG0bsr8uDQB/KHc6bc2mpfZbva0kG8OCWs7cwxMQyiNiA2SuBkk8jIzzVqSbRiy3sUN3bPLbGIW6FDGs8XyszYbIQ7cgnr254r60/aV+E134b1y5urm0ltoobloYgLZ/LSUPh2aVEw6/OpyT3Oa+PZrJo7ieGWEahCoEuYpMbiqkAbkJCjcBx1IPTFAEtrqMdxII4mkZIxvljlQuhAOPkVM8lcn0578ir93fW7W81pGohhchVdFYncR8yxLIu9GKg7skZJwtcqkUkNy0katboyDeAZA8ef4ELDJxkjucDnrVU+bFM0u+Z4gfMLz8sZN+EKL2AXHUdB0oA6rT5oyjStbma1jVkKoVik3c+VNkHc3PVSP0rQsnXVQbaO5eO7O5kaZFCfKqofNkZ8gAY6c9R2rjv7Qe4LRMUTypyfMVlifaqg52ocN8wPJI6fgdO1ktBPDcozb0Y7iGBjmiAVvm29yTyc/wnPXJANO7sktJbmNrqCW+tNhMcDRsjuMDYsUrAyDPIK7h261kXBVwZZGw6lQwjB3fOAxO0KMckfTHNWNSmhjme4t44Q82H2I2/wAkMwUmZcliSD1B784rGDSbi0iY+Zk2pzkFjkjk4HI9+OaANd9Q863ijaKH/R1MeWjMjyeYeZX+YDzFycfTrV2XSo4bJZseaZ8RxuhWTyw+SC25sI7YOOeOma564kW3iVV4eUFVD/I20nG87h2H+eakstRukhuLEuFtnaJ9u5WkBTA3KwPQsT06ZyRQAzULaXyreVkk3Y8uJWjSNpYkyFgYo3J6n3B/Gk0u4mjtjayQRGPflliBEiSDoYmXJVlzjJx196sK3n3LW1qrvbgogRZGuGWQj5zDLn9227J/u9QOnPY2vhiaZ54IAHeBI9yLchHR3QOqu23BfHXk85Gc5oAdZzXC2djcTXM0LWsnk2SQW+8xBmyz3E8oG1ueNxBOa/Sn9kv9qO/+H+tW2heJGN/psnlr5s92pEULEIP3jSfKdoJChSfY8CvzETHNusE00ttK0d9bCeR4GjhOftF0UyPl4HBJ9eTXV2M9xpxsriGSESXFw0y7UMkZB5VBuXLIqr9OeuaAP6ytP8d6RrFjY3ukR2q2F5GLuK5t2LB/NQYRIYWP7/JOd5TI6CuY1C4ju5Rse5IQlnKBkjmLS/NGUYBl7dRjjrX5PfsqftCzaXjwrqd3JcpfmPylmaTFkHIV2gDrzIFJIC5xgelfqPNaXGo6XDrGn2/nWeyIxw3loTLdR4UG4V7eU/Id2ctg+uDxQBoSW1sYbh4baOacSsi2xVoRErFgXjm80kyZboMk4ziur8I6XZ6TLJc37rKtvJHJb2KCWGctKAPm1KM4mCdSrhQeQM815VpE2pNqCrqW63huJFeyggH7iSFcxyogB8xbjGSMgc9Oa9Z0oXtpqMMIsZLjT0AMBVNuXUF4ZLlwXLbSPmAGeMYByKAPubwNpWla9ZWhGnw29jZqLi4gyC+obEKs0rSEEZkIYZwRt+tes29nHp08Vvptu4sI7aORWgEqJbMCGYLKk7CQE9QTnnt3+YvCuv6voNpbyrayywNHGLiVgfIcyZd1DkAIOn517XoGuw+JEdYLw+XaWod4oLjy1hG7kuUOxuSe/QZxigD0n7brEFy9rBdma1uSiXQV2It/LOwHIb/RmO7q+0ccmu1i8RWWlWtlNNqMZuZZS8gnkyUMQAjVm+8NxADNjac8NzXL6G+n6bp9+0+tR301xFHcWtqv2cWiSqPnjNwpySrAAklhz9a5bWLC01C/N3JdW0MdzbJFE8TJcWrXu4vLAsisVSRXAVQSMk57GgD3JvHsV6ywSbxcyLJJGiKph+R1JLuoPmR4APJ/h4zXd6R4t8yWFLRofMkZNtvHGvmPkhFZmLFSpXdjB9Olfnd4l8Sy6PMYJLyVYp0WMuqsZYktzuBiuAyp5MiBgcN17AjNdv8AD/x3Nq+o/wDEqkQRxqYLc3LbZZgi/vcHzPk55jI5BJJoA/R3T9ejZ9qzSgrcCFYymGhlxkqc/dhyTz09xXr2g6pwj5Vt7x7juHybWCynnkgY7A+3FfFHhrxE8MQleSW9uYZHt53wxjt43JOWcjErjnr3r2Sw8THzbVbe6UOmFIkJXcsoJVyvGP3oAGcHOM0AfV0V9CxSIMjRq2zPmIdyE8oTu4Oc8nj37VXu5kM7TRzrEYUBh3NsCxnmUNsPzNnv09D0rzaw11DaQfutvy5nZAFLs3ZWYgAnnHrj8KzrvXmLRrCHmDxythguMZxn72B/P24GAD1Q30S7ZXd1KTADyiZBMeMKQx5PI/rxiltZ3d5CZVcyyCbZJ/r40G47WUL8g2jvx7dMeNf2vdyMgE3kyoweJATlCAcBlPIGD0xXo7+J7J4IZBbS3F7EyW0lwqpCwVotoeQEjzlz2Pp6UAejWLeeqDKo+1T5kgyzBuFJwMRj/dJ9eKuRuxuG8sZAOyQ8EIfY9+3TNcxpmoedDJERlfLwnylGZpuAq7sY2nPHXj3NdZEsCiFLgqsAQyyux8oluByFHzH2GeD9KAJHeOEsrors7BsKeMHOSTn880W8olIG7y183Aj2KDx23ZwB0/lSXFzDLK7RCJYCNyZOCygckenHr3zUxkjmVnXAy5clURdqjuATk9+npQBcuEMSB2G5i29l4UhPXBH0qVLg+XiMERyJhIzjc3X5SDyO3p0rONwRwT5hHWWbIAjHGdowev8AOpVyyuoAA25Dk/OgJznI4z6cmgC48sR34XBzt9OR04PWmum2MsydYxgMAMyZHGCfXoelZLz8HeQREodmHR2HBwRwR+fNLJcB0XzfKkUH+CPBAgx5WRvz8/PX9OKAGzqijzBIR/s7WIz9cegP+RVO9uI44WRX813YBNoYMzN90AEfz6Yq1MzBBIjBwVaPyNrbjEvWUE9ce3NcTqd95ci2+4LcCWMxTruAgKnLbwe/19KALr3SMyW88isznDF+mzdtzkEg88cZ71Rk1B4CY45ZIkZvLkZWRPLfH3Sr4Jfg5ABPHpXOTX8qM3mMwSHhAVUsxExbBxyG2jp19q5XWtZ8gBSTDEXG6bDXEoDgMqnbk7eM7h8/PTPAAPRbidYbtY0lWWVRFMshQJHKO6KzYDEZ6dfxro7G/M8bTjyd20K2AQNoB6Keen49+teGaBevcpIiO9lbiaKOCGZpJReyR/62QxXCBrRZCMgkgDODXpOmXqRQiJh+8mmDo4ZWLbRgptU5HQk5GOKAPR7fBXG0MSxfO6Q4VQNxyRxjP/1qvohaISuY0UZ2hnQFip5GN2R/nFcvBfTWsQ3GMrhwWZ4xhWJwQCw5PHHX5sYq5/alrMzqsqBVjcMJBJGfMOCEGVAJ6/1oA1pgqRFyZUC53FTvwM9wxB2/4VytxdiCeVhGnlxrGomfJkfAwxxgng/yq7c6hG262bzNxjCsARu2HBVNoOQ3J7fjXJX92I5EaGYGJjz5vOD0wwxhe/XHXn1oA7uwmt1g3h1kgf7kkmHkA9NzD0/z0qc3qHdgoAkY2HcAFHGc578n6VwdvqcF3czfI1vDH5USyk+UplYAyL5Q4znPPTjrzUNzexW1oXVpJnMhgwcklnPygYOQDxzjHvQB6CLzYzZUOoxg/LtbPOQw68ZrRa/ecKmwFECJGygjhQPnIIGTnPvz6V5zDPA4tzaS3QmI/wBJtrgKdnr5XPTIP4Dv37K3EgiRiwUOeW2nCFhwBgegH60AX2ZihlDqIwQqbMGQkjhe2Rkj8PrWTcnO9bgMjeVjegwGP90ZwBknv+NTOhPyArtEhwqqfXsO3Pt1qCch3iMwARdqBXYlmZiPTIJ/TrQBFax+UFfI2YCyLKTuAH3VB67xxyMiq+rXawW0luctE+6V2RizIw4Xt83XHH+NPurmOKZNpVlDHaAeAnQ7xu64PQ88H1rntRvX2viNHhEpDqvzMkQwFY9sdc9cd6APL9biO4srR4YmRWcFblI8biY9ucjB6H0weenkuq6kLOPUEgvFhbyjIVmnNuqdWUlV3ZkJzgAdcZxXrPiCWOBXLSxhd7kN5ieaqSJhVIJHGPbgDFfGvxMmvYbO6ntryBJHMirEGZ5rhw21UQ9DjHTnpQB458QvHpOoSALK8fmJbzyfKZWmbkgIW/fqOSSUx7ivjv44eMbZbezRLOH7G8oneSQsoSTHltut8bY8lST8o+vXHo3jTX5dIa7vZba8udRjjCwhYhLHDLIhB8wlsb8ndnPAA718E/EHWL68bV5b9pIViVhOPNuN11uXMUkUY3KoEjdM54I47gHgXi7xi39q6msMHm25umWNIrh49pY8yxRqcAcZyBjjHXFfQnwB1+2hvtKuZfts8F5K3zNKXhQAYD3DT4JG4cYBIr4a1U6nqWrJBZy3E0do8TeeFWFYcsfN+0SrkgBchcjryeM19nfBC4jsdV05rMtdtMsMkkLPG8Uc8b7fk5Akj2gF1AByPTmgD93vhNqtxrel21hJG0Yby3MtuQqS2qKNpkYkehzzzzgGvtrwTAYIFtdiXCs2FeUgyIeqCI5xtxx6jFfn98HNasY4oWa8WN3ihgedLcRxCQgPKkaDjcMEZHQ98c19z+DPE9veBUt5A7IGjX7REY3kdOCUCrknHIOMdwTmgD3vTrPHzuGVEbCpgHdyd4GPYnr19a6xEjkhzEmMH5VwcgY4JOOnXjPauE0nU4/3i7QxREKjzWXc7HDr83XGfcV3FozfZmulkCR4UDA3jdnDLxz1x27elAA0DuFSRFGPmOMZKg88g+makSFQxCLhVwSSRwCeMgnqcVZ2SGJZrgFQ5xE5+VWHrn61E2AqkPuaRS/HAwvK5z15/pQBcIhkXMaBguVJLbQGHqCQTyeoqk0R5BVQ27cNpBDY9MHgE/Sp13CNG2lEYbRnAyW+8RluuMDP5VLLCm8BgwEYySQeSBnGR64HI/OgDNeKKMFljRS/zOxBwcZLBuOenOPWs4rKJ5JPN3wNEtusJA/dzRnf5qH04+vNaN0qSCMsSvlksirIwyy5IDBsZXJ59iaqWqXPlCQMsjrEd6bVyrhtykZbqVyOM449hQBBKsiqv7sxo7fPtwWcZ+Z2J+6uCT7jgZpsYZoXeZUS5mfYBGflhjBATGeMsMZP4Yq8POlhGEL+aSJFA2szjOAgccAEc5xVeaBlzG7ZiYqd33WXaQSMfxEY7UAUp1YnMqBgGkAQAMufLOWIU9qWLMSJGI418sGUSuSr5HKRhVyHQnAIPY802SZbfyzMPKRE81nBBLZOz5z/AAgqBnPbtWFe6wJXQxI0YYMd+GKMqAkBdp+Yn0PXpjpQBY1W4W4hEsrALuAcROCSVJUJ5RIxknqBwa4rUNWu/tFsbq4NzBYsYYg6kKkABfY2QM4GPbAq/dXkJhkd5fKnGSS2ESWP+IJj+IgYz1Gfz881y+FxZ+dGqwvDNGrq8oImkZtojKpk/MDjpj5sccmgDqYbyC7n2zNJZmLM8XlNs3NgyxkFiFdTt+6CSemKz5dVg1aJSjvHPFAtpEUPlrLIsx8+5nBxuEkeVHUdzxXm0OoXaeRJNMqbRG8YDSTCWHDIVKhcxqG4JJyOo9a39JnhW7iuLiNmjdZmljyGZVjXzI4wFGCHKgY688igD1LTZ0tLZdwd8xnMsJyzEEgoxbg5JA9MGtC31MxxsI1dYESN9y5QsfMyQxx86Z+9jIFclFcNeTxQ26yQtJ9mMkcgYR2jNA8ocEAq4DhSQD25x26DVrP7BcJDHe/bLaSEtmNwPJmCFkMIXpF5mAwOOCaAHWdxOJGmnyPNdhFEVD5RmIL7v4Tg/XjvVmU3Ec0ce4CFg/ncfPjgtGTjKkjpVVrh7aEM6q0pZVZHxvhAABO0dQRg56c/WtW2C7/tMrq0kpkMpBRlyqDy2jVyBkd/X86ANCxh3EF43aJQHMeSrMi8nnrjHt3rbW3cxTLC4jjZSQGCgo0kh+USL99tuTz1x+FRW8u5GALAeW4ICKM/LztcnO7n7vTJpLqfERIcRKCnGCFyOQcYzvx7dT1xQByWqKbaTfDbgS4LSyISRJtOf3oB46dSO9Zq3Fwjo2GSPKyHapY5+8AMA845wa6u5ntXEmCqvKU3bsAjK7wBkcEhT9O+KxAsK7izPFAhXnAc7xGeVK5B5xx744oAxb6+mmm8qEsvmfOgMiI7nzgpdyzDC5Az356VwGrSItzJ5kzxo5CLDayEuXA5dgMjbyc5Iz611HiL7IqXVzb3LHy4oh5jYQEOCz8HB2iTAPHHX6eOrqd/FNLcXtq425xJAA5CD/VjHQlu3OKADW9UuygWGdPPtYlKBm/eXMGCzRqgxmXcAOfw7muXXW7rLLG0cdxJK00gSNPMMaKNkbFiBzjt37DmnavLGtpPqojEMK/KqXzNDeu8fzSLCqjgEdCePc1xEXiS0WIzSQDdPPGVWPc8rDg7Pl+baQOoGMn1oA9Wg8Ty6jbx2t1ZlYkmdGCZd5mC5JmDALu2gY2kj+VegaTq0cYhguFcodq2zM52IoAZNq9A2AePbpXm2iXmi3UbEpBEQFlSAzqJfN8shmGW+c8cgEnnmrlpdQ3ayMkruTI0ojBIiUxOEVkYNkEYHT0NAHuMdzMygxyRle24lT0BPGff9aKwbBbia0hkIRiUXlTnGAOG/wBr/GigD4N8O615fmtFc20yyiH/AJabwzlVYHK/ckBY/KeePxrvoNQZ7YTSSKJ5JNgEe5Vcx8qSpH3gFr5i8MwT20FuJ5Vic+XIY4pUNyzKv+umU4+YBRnjJz09PYLG+UoJElnkgijJmhjfCZdQqSRtjIYgEt7+goA7l7ieZriWRjKoKlFDOjbs/wCtZupIPUH9a5i/N5eRPDNsl8uSRWKY85g/K72HJAGOTg8c80y/1WJLR2dJ2iijMsQXezgYzyVAMh3Dj1A4zWTb38k+lpfQzW582QKEmV1nDkYUfKM8HGc9O9AGfPodkYAtzJ5bwsqR7eSRwzoF6NITzlsge1YKRvPfTSlCkNnCYraWSJjM7K21gxjXl9vHpiu1VoZXRruRfMkXeWbBiYoNoBCg7TyMHgnrVqQ21tFCbTctxncwyRukOdpUKDvUArj6dKAHaZaZhtLiaJVjKtl0maEtgZxKG+6xIztPOO1dDBL5cDytau0nKzxgs8WIwSoVmUDYI+dw471zUd3c3bPFO7CKBVnuHmjKRK5IXcu0ZlOeNq5PXjNdFcMj2s62/wC4hwAT++WUF4lEsYEiD5XQkLj16igDMj8SWt2zCyMaSwhzLC8W6MEPtUrKxAYEHkjjPetBvEDWRWHzZ2kkQmSGNnSGIkqxCqznfISQRhT7+h8kexvE1Qw2EosHdwLeC4QvvWNSBFlchuucZ5JBAIqp4yvpNI0qykS7uLnUHZo7i1jVvPBVcl1BGVcHOQcdBxQB7dY+KVeSaCeHabrImM20yOoPErFFGGxkcgE4+ldNa69p8hWCWASCLy5FiVtsD8couQBuAPPqR14r5u8Oa3dalYW9wyMkkMC+aJ8o+1W4kcuQwcgjg9D7cV6XDqCgqYDJLK0aDYp8vej4BEUap/rBxkZyevvQB12unT71ri8s2xDGMOkijMeU9VHRe2B0Fef3GnyiBSl1bPbt5bylJClyygMVRlkKuy5OBsB460/VtQ1Gzl+ymaO3a8tlW1ltQs77SMhLuM52kMMHcByc1ztz4giuGVZI8zRQqlxKEMJaRBsAizgffHGKALC2sVvIt3HZRkxGQsdshdIxgMyxqOXPON3PJpl/O89nPJaAGHEWTJKGZFyHUsDzGckjacfeznArNsbm8VpTMlwsV23lRt55LMZGPlqChYRkAc5xyK6/SbMwp5/lwQmd3t1Cp9okJRMpczMcg/MuDkYHPNAHM3UfiXULSC0dbyPTrk+bGoeCYGJSpRJJt4ZIAynI4JxnGOa9m0SyWz0+1s1Kl5CjyMibirhBuTIzuHQbu/SsTSoreWDfNEl3cQljKsU5WR2f5HwJmCrjg7QBg9M11NqsKrEoeWExDcrOu0kdMfKSG7dDn8OoBogu0LtmYWts7GV0EbJCJPvY7szcdeBn2qZbxpIVNsskccDEyv8AK5ltyuEhy5/cA5Ibb1BqFGmwYw8TJNIrSxwzOpnRSdsTxgEbi/49sc1qanZyRWcMpc2su9PO0+dvMDOykiQpGpKRBAM7sZPIoAz7hpri1txnaRtke2ADSRxrkpEjfwnr19ecd44GuJ7iYqkmn2axo/M6F3uAw8tQUyPL5OfXtWa12IYXuzKkgspCnmRlAAzgOYpUBPmDb0xk+uMVBaa4t1dNbsrFsRySBc7YzKPkjUdzt5/KgDrX8jylZVLsk/7+bY6+dNIpGxCygIc4xn5Tk81oAfZ0knmRVibaBAJXDoFUfLgkYGOvY881zlvqS4uIIwuC+WjkJaVXA7BR90jBz1HPFZl5rEMUaGeUozhY1hZy7ZyTvA+8EyOpHf16gHRz34mZJxtjZGMcUUzEII+WXcmMEAjjGTzUlzqrzwO6KsszRqHY4Vwu8fu0jYhfLOPlx6+tcLNqkN08ZeBmYoeICcxhfuOxX5R8wzz0zk1W0vUJpJBJI4dFn8rZNNGNuOn3G5XAznp1oA7VGG0TGBQyMQASu2PPJQjOeuDnOOwpllFFDcTNM8s6T3KSXdtub7RNlgSI1YDYn3funJGarrdCe2dZAjNPKrQzZP7tg33XCD54sA9Op/Ouk0q1s5+duLjBnaVW3MUDbAFA5HJ+oHagC/Y4kknnt4NjCRhbxTSmZoQMgA57gcnPoATXRlgqyysY+ArNypJc4Dsqr94Zzj6UlvbLK8OyFY5Pm3SJgkocFjJg8SEYByPxqXylInCcpGjKu7hQwP3dxxk88D3FAETLBLNbb5CuQGZxtCIhGSSpAOQcDoc54zmo7iNZA6gYjJ3RzxwshcZ+793gYGaqWhvllkacfPvzagQ70EJ/1nmPt/vbTjORitWOWYM0U8qTTq6qSGxHktnKqvy7QpHegDkri3vAZXEcEdkcq0AjDyyEYEcsTbvlPXPpmuXEP2x5s4t0WaNEBXy7mZ8kSbAxyGGBk9OM1609ut20sMknns48tPs48uWAKwYswIGRjPQnOO9cvdaMsdw5Vi25wxnlRlZCSQFiJHDkdW6DOT6UAcVqVui4C27bI8vGf9UZZkwVM8pwSAQR976da80caveXq2Zt443mvElZgGdTGBmRS0jZKEgEdenAr2W9YW89xZqzN5kYyp+aUQpgLKrR7i6gn0GccE5rMg0yyGERlRlffcNIc3Mm4ctGEJ2jtzgjvQBgpamKJJH/ANcrASCMBVfaCAVjHIGcZOB69KyNRnupJVZA5WBVWNI1aRmmZSx/dpkttQHJxg574rtZbATAxW0cci28pzIJC8jYJ2INp5U98etZlkk8d9LIhlMUhIa3gdY5I7rdx5RlA/dkZ3Drx05oAw7C8Mlnbb28sOgR0ICrA7O2fMJ+bdk8jtzUlpBFFJJGmxU80zsGZXjlZOrJk7gR3z04xXTweHLyW4mupR9ma4uUklYIkjFYnBb90eASuScD+ldaNMhjuRsS3eGSBmcywbNhcABySB85YDAHpzgUAc5b20DQbUZSt06iMFtogfZuSRGcfOuN2QM479qoy6N50UBOVl87bFDsbeIxkPLDJGCHO7PDHHp2ru7eytJ0kRUMUSyqJpokVrxjF/HEg4iQnr0yD1NDWkiGVw8wEsgS1aQBWhQA7gijPllge/U96APN10iSNg7KWsYGKzNJKqFyePnjJ5f3HGDyeprIupraynVvLKwQpL5UrAuVDlt6gDIlkBxyT34NejavYpLBEyGaGBYyGyrNG7gkMzkAgvuznnvxXn2oRyBfsrQMQQwXYAQyH5dxyOPlbjHOOuM0AY0F3LLi9b7NJGnEXzgEuvDKyKpUyEdME4I5qG1hjv3ZLm5ja5mMot4Lh9ssUTghkO8BQwPIPb26VTnt7uO3S3jWWSzs5vNllVhHLIsQ3MkUYXO0AEbiBk8U/Tla6u5LjDNvRngjkk3MiHDkmQLggfxDOTkjBxmgCe7iltY47iFBeIZI4vOlYxvAYgEJV16xDI+YkjnrUIvbwyhhGj20jeSl4U+1uZVYqkXkJkxLuHU9QCTxU+rx3eyTMjkeV+8tocmEglfkUHBBIGenTpnrWLbrI+myWe2S2ZpyyruZIlVHDrOjfe84qT2xxjvQBeuLK41C1nXzFinW7UzBsiDIYF3tpMgqdoGRggdielXLLQbKK6gklke+PnjzQj7WjYH92XnxkjkYxk8/k23sZXi4hfKoXjb7ytvU4bc7Decg8HnmtaL7PJ9idpLiG5R1RrVY2jSYBQpmO3jdnoSe2aALGr6F50UwtiQY2klkEUgXcSmEU7mOSMDJODz2xSaPBPapbvIskpSWFcbYlXYMNkc7ioIwxGQQeM846XSra+njuVnO/HmMgYpu+zI2FQsGwzYxk5JrUbS54IFvEjidVk2LEcjYFBIUYPK46GgDKv8AVJJ1dnWCJpGZFjhUgANgDeT/AKteB/PpV7S9OZl3XpHlwqhjMeHVmkBZVkIOZATjA64zWQ4+16itgNtu5LufMA8lQx5bcTuibPpnPbpzu232ewD2dzuu4BMqnyTuQTJwmQzByykg5xgcdKANK3sZgC89u4liaVZY0MaKsLoSgZEbexI6HGB/ERzUjae115EUcsEEEcDMDJteUgEBkZU5MgYkZI59TVq2SLEwiJmhkB3XEvnornPzRzugLHuAUyPpTo5dP3mIpcyWkJUiFVPlI+OdsqjeYwcHDAHjFAHEa9o5SONLaYi7idmmZo0kUKy7lzJjdanByrrgg9a4k6HOkBV9QWSPzI/MaaZ5S7u4+Vy4UM2cDgnPY17sLfTnRxeR3D3suFsm3RpGu4gozDfmQbcZD9PxrNnia1lgG22fzJo4rnZEinbk4kmk2lVC446Y55oA4TTdMYMlvaOscu4h3Ee1QVHCkE7VyMnr+Vd7pcVpBGZ/NEzxxSwuhdIl807gWfAPnDI+UAcY6msm7tFilzYRyxTySktOFJgZ/mxNJtY7lK5BIO0jpUllPbAhJyiR2ZmZzFjAuRyoUDlhyxwAQM/gQBkm6RGheeCEpIJgDEVVo23Bo0kA5IU7sEg8dO1YdtfXCXtxaQwm4MhYNNsmZVK4CPFI6hFyoU/e65710cn2a9BELyBgJN0qLG7l2B2TtET+7iAOCpwSDkA1mXFrcWcUkP29jI7RzEwK6xyw7RhBlsRkkNkEA80ALFbveyJHdyP88bKYkhUGVVJyGKLlnxnDdOnNdHpFtYzXRSJZ7fTo45oN6N/pKz4AbzRnODg8428daraZbpJCJLrfEI9rQQrJAFkT70u54gDGSPYE45z1regjto2Mv2hUgk3Z+U/aNuD5MKKufMAPQ8nHXmgCSRG/dW6RmdLUSpG0jxyR7PvPIEVgwkGBhs4z+hCoeMW7bpI4nWRzPIWdkYHchwoXGcEfNnAxRfXEQaLywWDR4cDME6soDIXU4wM5B/iOehqnDcLL5lmzBLkqJFjjV/mXJy3I+Tr0PTb0oAWXTpYiZZbwqQZGikijWLbF1WNoxywJwMjnj0pRDLKTxmDYHkQoq7ygBSXzAcFycfKOeOnWpJLueIvb+WkspaECVhvUIFPyowzznv3z7Ust1cQWzo0kULAPKFaRJFDFgCQyEjaBjjtmgCQQvNBEzoZFMpjF0oB8tUG4ffGTzkYwcY4qBmtLmGWIWYM0jqFedQg8xTyFDY9un40sN75cRWSY4FtvwgIhgcEhmc4xuILHrzngcVL9vsox5cs4KMu+Obb8uXU8x/L8r7uoP60AUYLMxzu8d0A4UloBmP8AeqduDIAN6gDAGcelD21nN1tI4ZTJE5Y7d8qcxiIpnhshsN/tfjUSzXcMsbyvDchmMSygKjFSCybs8EjHJ9QOe1QSzXNxcLHExSQs2195VXVeBsYrghXJJOccAUAY1/rEOns9pBFIwkkCKkgdp7ebdwymUYEJ6sV4yvfrT1hubhY769gGHZypFwdtwVOCJ1zjAx9OPStdtMSUw3U6oiqJFe6lYS3BdcIyp6xkglSBjnjvRcXMFmFeJHkjbNuftBXy0RsEsqZyWGwdOuaAI7W4MwSB4EMKrJKbdfkhkLHMajYTlsA4JOB071zepvdJcm6igkid2McSsMxoiNjYhbCqgX33dc9K14r+C6CKy48uU7ZFBT5V+UMMDPX1GPfitSZJ7mOSC48uO3WEiG8k2hVJYMQDyD2A7nH4UASaYIkVZRAWM0e5pVcYVkGcbT0PPbnJ71S1PULu1gCR3KgTsW8x4+IMsG8hjJjhlHUZAz1FUmluozcRW8cVzIqR7pyyLFCFXCgKHx5jI2SMZ9q5nUb6xaHbNMDdOS4geQQwORncVDsN5yAOPXNAG9Hr2o3BnayhtFtrSWGK4Ziz+U0q4WWPzB+8O7JxyM428V1OneZcCD99DJKJEM1y7zQyHdnJ8vYVdfZgB6E159DqelSRRpbsCvlp9rhjcPtvMc+btJBjU8LzjH5VsaONt4kkEs8ojmDO0pKwsM4IZTgtGCTgDP8AgAenRpf2sjw7oZIpcvDI6gQ7iu3csYYkTehxt5rWhee38omSPeUKktNJgqw5Ro1QrvPHQnr2rFk1NbR4J5bP7VskRTtZsLuKjAjPJAzxx3zzitiK7gup5cxvkYYwzJ5aoN25duBzw3UZ/wAQDSSWK1iy6qBcKQF+YIhBzuk3cuM+ntSGSJVlVJomaWJJdvIIYAjy2BHzQ4HQc81WuIonQEqzom07SxO1SeSu/G4DsBnOazJXiEqqXCKEKB2ZUzyT1+8qDuTwMEZoAvxOjcvCIyWZVY7kydoGLdeqrxxnHTrise8juZ3az2hhEC+0b2YyAYU7tvzlRyc/LyeauSTlpFCBZU27leNgyRMGAL7i2CS2MgHt9Mw3MNwJI5o5CjoCpYOAHLABkypJORnnpx1oA5t2aV1mtbiRp3RUkj+xyxSxmNi0oeXy+VLjauzII+9XbaVNMVhaVvLdf3zJiMMARv2kZ/vD6+uKwItLuHk8qJI4kd0LLHIzXCbz8wRxx1PPoK6m2tYLWaOO6dAqAY2MJJJVAPMpQna45Bz19RQB00TMIxLLI0ZuB5pDhcgKTgHacbTkEc9ulTRKs3zLKqKyuzMY3OdoyAPl6ZB59+lc40sm1yjNMC+xN/zpHD6iNRuAxkZI57ZFNWRWbG8hjvQOfMEZQAgAKB8vzZ4PoaANKexjubN3S+WG4OCLeTaISGcHKTKThiq4wSMZrjILu/fUZNNMl3ayrNLIZgyywwQwqGijwGIJAb7wzkHsa05VdU3SxZUblEfmPskKn5GQjv0JqnZJPBK0w+yvNcO6w+fFJJJbtLkOpcHDArxycDvmgDsrKxuZoZIPPt28pykt3vTyQpBZ5UBOc7efw4qpJZASFxJHNb/KqSMAC/OC68/dPPGOM1jW8f2K4Loy+WypH5KOUjBByzyRu+C3X7ufvV0SXQeT5Il2YBQMU29MgBA3yd+oHrQBA0MyOWjjH3VC4G1t24Fh83QAZ/P3rYt7W3n3mcuY9vA+62SOGzxnvj6U2C3aU73ZucMSJF2htoGM9CAcfrT4ZPLcRkFlAZiPvEBThiccHBGPpQAyWNLcx28DEwMuHaQgy9Mljnk+3tWpLZxGw8y2mkFzkEKxypLYyAMevc8fXrVfyxKy5UMW5wDhgmcgnPTgitS3jjQKkXdhkuMEY68kYx6exNAFrTrHUruCZ0tvLjggQ3EjBokJ3YYrvPztj0z1q1aWbq8e+NSsxOSS6hdpH+sTGWHAwPTr6VVmv7uBpI4Lhik2EkjMhVCnT5QO+M/XNblhIPJ3ENwxMZY7socAkMeg5IFAFp0JUxlAv7krEh7xlvmdW6AgnOOox0rLk06N42LFXij2gNGQ7iQYw2Uz0zgjqPrmtWG6Rt6yyCF1VgAQHkKEZxHnhf4epAOT6VFK6tEHEhQAsCMIHdhnaSUyrk4zkevrQBx+oosZXgEtsGGwHYKRukaP723IHbtVmFbpZSYJBcPIv7tGKovlYyXQSFd23J6ZzjjOasTae908c4LOV34SYBXJz0LHB8vHUdz0qW306diryIYEAOXVs+UNpz5AY7gpPYjv0xQBUad2dZJHB2xtHJ8p8kqpwOCPv7Qwx1JHAqJLtizSRW6Om4p9xguwEKGIYcSHII9Mc4NSNYBopUcTOAd4QEAN5fAchjyQBz654qnFDLFIDBKieYTJIXOxsdSfLcgDjp9B+IBJMy7TIVk805W2ZWCwbyeVmYkB2yeSMgUwNMpiZ5VeURsFjd2CwkEqxLRZ+UkcZ7YpGluImeTyVu7ZpMb3ZAY9x+aRIt3UEn3qvvDyI7Ftvzqp8sglT/z1Cj5l647jHOMUAX0lkByWhDRjEj7iiMJGxtBPDYJHfPFaTEQRYYgZ6COYMCc8nrj9eaxp7lRbpHG6sMbnRYsgyFtpVSw45554461JA7yHyCSqldoMqMQGBOf3iqV5I67uO9AGqsolUs0hQ+WSCSmVYDCuyx5GNmAPpk1kO1zDKjCUXMbgeUnlyCSMH+EswwQOOeBg8etaUhSOOIFRJ5S7ZApRfNOSFC/NuBHGeOv51z13eshlMe+F1O1o/nKooBztdhgtj0PfvQBeuIi6yMywK+1FDuSZCZGJ27ScDC8D6c80wQ25UrvD7ht5AXBUHacdME9D781lwFS25mkn8wIU3NxvOWUbSc+n51qW6yeWWzu2/u3HlEbOm7LOnGD06c9KAAZXIRy4dfLYRLvKtwcsUziPI5/OrlzEnkwMiM4jjZDtI25UkEjnkdeOozzTApgRQwZSVdQVABZSc72x25OPpxVWe5aNAoLGFegjIHGPmYgnjPJPT3oAnikjRkZ0AAXnzSpQDpwoOQeD2wTk5qwtykz4jLsjyKD5ThUbC4wTnBGQfpXOSSCckwqR5mEbzldlJwfugD73Ap0FpPZFoBMo+7OF3AkeZ842nPGc5+pxQB0szMZAzxeZEpkj8qF0Z/7gZ1D/ADgnPIz69Kwb1lSNgMxJEcyuOGjcAYiQk43HuO5BqZbiTbHKFJdJcHexTg85jI5xk8luPqDVDVmZUH2g7ppGWREVAWJ4PmBV+VsZwdx5xnnigDP8wy7pFMUXDly/OUABUsSODhj1xn+TiklsDNYztaq2wOwDeU4TBQbB1kz0PQAYJHZgIdWUuoZkJj2ykB2fAbzUCkqS+7jgDHHHXVVg4RXJG1AqISSrSYKkDAGBkEc9PWgDMSO7vUuNQmvHlmG2Njc3C79m/wCeFAzcfIOCnGeDznFCaR74PCuZIEYhPMkXzZEABMe6PgDH3cnOOCAa3BHZeX++Y+Y++GG2jUYBZTK8i8fOcsfXHp61YbaG3leNWGJAsysSAAzKS6jHfHbt04NAFK1u7a3jZo428m2KZDPuYo2C0R4yG+bAyO/ArX/tFN7SJIEiRMgsceWwYfu2OOoJ+h25HFY81iqh3VxGkUs00cgRg6ySYC7kK4kQKD17Yx71o3kt5DI6rKsjMN8cjiJ8/MZWhaP5mPJwuccjg5FAHVwSQNI8ssvmGTZIhULlZCQVZEfAlG3Gc4wRgVNfwFpFm+0s6BXYiNtjEyZ3eYp6gdcD0wKx7MSKS1yTIsmDE7Idyo2GQK4Xaibdv3iDgHvV5nJcGOSCYMQreWwZQFwrZOcZ4OffPWgDbt1a4tCjTRh4fLVHHP3EQGVgG3EtGeeM5PTFU5UmgnXM3mbWDIi78LEqqrISw5P3uOpxwCOqJLKluTuiUO7KVUAtjIVdzKSQTjjOPyrSiToIoo2jy2fnAcMxz5u6ZhlORx1OeMgigDasxJMqDKI8pjVW2Hc+5A4XkcYXA5x0xV5U4l273YEKoO4MNpwxz6ZHB9Bxmsu2EbvGoeUlSVDhuBIV5cAdOT0rZ2sqK0j5lKgKFZVclFwDICfmyAOmaAMq7doVWSRpSCjxm2jRWBUklpPM6YznqeOfrWYuGYfdKtGu1n2s6qrYCII8/MRg59+o5qW/luH+fzo0G1kldEcuI8hPLCFMFjuXkZ69eormre4XfFMlzIYWdtjSxSRuHR9iRtGyApwBgkYIAOe9AHR3bAyHcm9fIZo1klxL83yFducsBgn5c8DrmsS8UgrESieUsTRyxIGeQGNMF2ZhkhwRg4K+laKTb2Y3MuZNrFSoQm3DZY7XJxg555zk8VnX91b4VWaNmRTiUsqAhW3c9s7WH1JOKAOfmt4TeC9ugkc0BT96IETzizLvgmBOJoCezch+ny810j6l9pi+wOqQwvMzfKQC0mP3fzFvlO0jsF9CRjNATG7zbzNbywmRwU2Mz71+dCrBSFwx69MCmzGK3ERJPl4DEuYgXcKMAFnB+Xp/wHAyKANFzawrGpTzHZkaW4J3GLy1CeWV+7N93GccDABPWqV1fCd0ihKoZNwV97O0oUmRol2L8ueR0wOlZ9zfvcQzx2/kM8AEh+0uFjKtyRE0f3yCSDnuD2Fc9JqMsQinxny2CRuif6uRmKupKgg5OSO5Dc44oA7C31RoZGilXZHsEqhi+GJyDGWxuGHyCVGDjmtO31GOS5JjB2kQl5AMCNkZ2K/QAgA98c81x9tqHnb1MeIZ2xvwJZj5bAyKpPEYzuJGQeSOtaxliLGaC3a3tzF5ciKTiQbiA+X5EmdpIPPcDBoA7mLVsBpblWGCRGgddrqUCJkZ4wRnPcmrtrqBY4ZztkVcoFUuuAFyWPUnGevGa4cTrcIsZhcmPCq24Egqq4+YHB9x7kHnNasJdIkHm7SwGCEcOMHCgnbyNoHPSgDtFKuIvJaQ43jDsFYEFjghiMD0x1zTYzNKEBVlUSMz8jKqCcdD8xIx0yeeaybGZyJPM3LJgGJiQwYAhGO4ZA+Ud8GtOKMGVnY70bBYlpEVMLk8EDd07ZoA0o3Y79iOBtZ1zG/CKxVmzt67g3HU56VWYNFvlXDgBSF4By4ww2sM8D26Gp1ImCESAIHO3a7qCFUHYDjuOT2y1VFZlkRVaMoS5CHJJyxb5mI54ORn8KAMfUrSOaPadznJ2bVJ+8c/8tAMAE/pxWI1k8Maw4SGOMmV5S2TIXBVYyGGZPm4OM4A5wK7BZIxC/mGNpJi3lKzMpIDEEk9F+73IznI4xVIKZYhDFIkLspMbFUnTIlbzd2/OAVyoxzlc9OaAOJmtpPNthJGrQRSO88EO2T7QY1LxjeThFHt1IyKnsEd91w6xyLLI7LEdx8lcsAqZGWIxz7jqRzXXPpSiQROVhynmxiHkbSSTubofk6/XHas66CxkxwkRupdUyoWIICR8mPmBOATkDljQBBCrwPM80ryAyLJFbvEf3asgjIDuMEZBfr3xjPFWo5h5wijEMnyjc0oHCnABAH3SevP1rInuRCAgEgZ43wArPISCSxabJwM5K5xgEAe1H7UpaN41lUyKgneRizylW+XOACMIAOn8NAHZCO3+zYLlQryBiyswdm+6U2qeBwOnasK/t5Zrb7GTE5dlxKHkRZEAGQzAZj2n5cDrsyetaNiwwVYku0m6KfEj4TqQUxwRnvjOKkmV2WSRWV1U7i7phQPUBeME56dO+OaAMK0g+zyIwVQ8SlC74ZCOeADy3B6/nzWXqVrFN56ukRC27zeT5fPMjYYSs4BBbPGc4PSuluUXy45SUV9mFWMhlkJGQflzg4x16GuNupTNGESUNOZXhaLO1xFkt8xbGPnzj1HI4oAhgVRBJIJCGWEIVTgbwAFQKCdo2Ac9CQeaxjapPMDbhPMZP3/AJylm3qvyjA6Enpn19K7vTbOKSAxqkSB/LWSRuWDRsXbLA4BJyv0XPvV7+xLUu4t02zyO7TPzhCWJUZJxjZj2oA8jv4BLIVAlLlYxLb8rukGDw6j5eMdT9K4DX7GW5iEdtZyGSN3M6s5jaSDccwwGQqyydPmYAYOASK+gNX0+MW7HeWVHAyqqhkxhSQ+MgBgRg/3a8zvbOJpSHMlxbl189EdknhSNxJ8sh+8pDKD17+nIB59pehzRRxtcQjTxJIQsMJ8ww25B3pK4J3yyb/nOSPnIycV1+iafBpssk6o5lS4MMsZdUQQh9sCqjkHYqgc+nQ5PM2rRWcl20ltbTW9qY44o4lmdwxY7pJC+Dgg7SScDk4OOaotK0DxKskbyiINKjSDe6h3JTaSDIe+RnjoaAOl1F4MK0S/OTIsrRb0BJ3ZkaTOR82QAi4I64OawlmtoobmTzrid5FRpluJYl8hoQEWRBkM6+Wik9T04zzW0iiaHO9TvjEwVQTsRxuXdx8gCsOTj1rmbiJ5Plh2Syt54I2oFWNE3MN7kB+CT1PJwOaANC2vzPGfs43ROdqyklizMNxLySYxCSckHkE461ZE19FYT2qy4ju54Vn+Uj92G2tubADJ6YP3SO3FYNhBunjljmdCEQrEGQ+VCyBWiWIEqdzqWO7kb/y3zcrbQTO4Xz1ErRRt88QReQJAmSWyR0/vcdKAIGWC0lNuCIg0RKtGC+5wSq+Qj4WIZGJCeMH1NXbW9MzW8bNG8fmFHSMhEd2QFcs2AuMjgkdOnauF1LVIEd3trcpqS25ljeWR3SeWTek9vGgBWH5EUjdt+5nqQaNE11IlhVlIuHIJCrHI250yZSD8kfJJAZgwH8NAH0PYzNbGGIoYpFiBcSIQJIiOG6YC5OMnGcZHBzV6a4MjJ5RaInLtMSCjKuflAznPB6D6ZrzWx8Q3EsPmMBcSsiwsSSAIUYh0Ak2nOBnOMc/LwRXU2upK0Qkk2FULsHVgy4C7VjYdEbAHBPOPckgHRXF5KsitFDtMiANIGAXsod2LDdxjp0zjqCK1obkBGAmHmyKPMXDeXkcDIIOWK4IOMc1xD6pFI7lvk2IBKJ22ZRj8qIqn5D064ByCDg5qSLX7QhIldSoyVGSpVUBU88E4IPJGeOMigDorm78hJJGl5k2xsm3LnKFWIz1/hHXOKmi1C2n8ryfMijigjhmQqxeR9oO/CA4OQPfH1ri77UIFjYRzqFWMu+GSQgZGdjNznBB5x+mK0tI1K0j2OrGYZUhS6eYHIB82YKeVHA4PQY60Aet2OwRKzAkMoYqGUAZwB16dsj8D7SySRAlQSinuT+8DDgLG/QjJ5+mK89fxLDlzHMhSN1jk2EqrSA/MMMBxz16c9e1Oj8TWzs4VlI2uERsttwCSUZSfmwxOM59qAOtuL0RPukRPmGWwzfKi5UN8o9uR2znHOK5691VxLAUG6JwFYrk7YgxbeTjIOW784GB74n9swSSNEZnKGJh1Rgr53hck/wB1gcn3+lUmNtcNJN50kMoC4AkA34VcbgTtGfTPTigD0P8AtJEtJJEdst8wBBZCnILAgEZOM9c81g3mt27oy7n3I2cqCiFiB8q5G4j3IAz61ydzrATMYJZRtU4dlAGBzsUYzknoffmuaurqSZt28J5Q3IA+4AEkYPPJJB+mKAO8iu55EJyxSBw0agkne3IQ55Yc9Txz1440BrUe1o5JHSVCN8YKp6ZJZyA4B7A9vpXnNrq0iLDkSwyTKseeCFRXYM4Azz1P41svNEwZlkEw3bTuClwMhjtzgjj1FAHXXF/KZlj+RvkUh44yWYtwuDGCSMD+7itKLUf3LwSCWN0GWY7sSCT5SfmUFQMHrjpx1zXAnU0aSAKJlCR7EZgFVpEyQvmDpz0B6ZrRudTgJtVZZfNvE8uYFj8ki8p+7J3BSOhxg+4FAHWtfw29vHJay7xki5hLHcrnKoxJGM4HYk/Tis/+3PKhmiLGWSVW+zEBiYixAeXABBVePXnjtXNvq/2R9zL58EQJWzEqxrJMuAEchM/6wA/h+AxZtXmvJWItY7RjmaSK2R/lUsAWNyAWVs5yNo6cjBFAHQz3zS+bcRl/mjC+YJCiK6fKSEZCckqegP8AOsV9QklDMFa2JfBmXc3nfLjyWyASeCc4xzjPasybUsjyhcOW3HbHIDvZd2Ruk2hWPv6dvSeKC9vXgB/dQ7w6B2j2NwcgbX4+XPXFAHJapC1zcO8kheCeU4xvTymUAbjIq8YPqRn8s6VhYor29u8JePzEd3XzZGV8DLb9pycAZDYGOlbgtBa3H2iYJLbPLIlwrYa1LMQEQFf48j8MV2Wl6ajQGePcAX3OkaZJj6jkDA+XHfsKAJLCxVihWFUQ5UGTeEGz5UZFTlmK55IwDx0rtliXCmJnY4xJ520FkUdcA4HAPA5rnLRVVRhGaEyMsO8uroy43K4I6jJ56c4BNdDjESiIby5UFgwIDYwVLMR059hjnFAFTUrmJLJIyFMLusQkRHUwgHJyGUFh3yMjjFcS9jGl/IbS5862j3F5cn73XARwD3I49O1djextIJI2RiY0G1cgorHIwCpIz8x56VwLXM9lKCgKgzu6KI1YBAMFS38I64yO1AGXq2pSws8D2zNEWLCXcFZ1JxkfNx8oPHJ4/CuXd4nimn83y4idqRyljKX9wQOODz04461ueIbmC9kX7RLJJGkReUw/wvgkDCHJGewHbpkV5veE3EDRyrcCNnxEwSRcsMFWkmKgBCAAdpJ9qAOutpkuRGZYy/lSKm5EZPNiA+YnKgcE/pgZNb+nq0V+8kbSJGyBTuQoBngbXI+fjHTPI7Vy2goQI/tjRqIUCukMsgRCwO7y/MAYrgDtmuut32wBI2McTTEiaZw22JNxO3fjH5e5HoAdC+oxNG8jeZlWwnzM52+uCOQccdOKm06+kYhg2+IMuQxQR5OCTgcAdOlcRLqgSVIQ/npKfssSlHVJEfO+VrgJtiYcjaSBzwKsLqEYmNtDHJAu1Y5Pldg5XIJB+6CSOgOKAPW0eK/t2WVYpY3YiW2whhdMYUEnJGB2Hy18BftZ/wDBOT4CftV6FfWnirwlZHW5raaK216ztkgvdPdw3z2siL94EZwxx719naRfO4kWIsnmYj+YYMUanBJ9+OSOB616Jb4QiNGKYjBdWckFsHdyowvJxzjmgD/PX/bj/wCCR3x0/ZWvdV1nwFp2p+LfAlvuKajZwfaLiKzZH4vLKFiAqh+SFP8Aq8gnivxM8UeFdZ0C5SfW1vbSSfKhLqJolUgkspQqCig57AYNf65+t+F9D8S6c+marp1pqVhdxPDcxXMK3EMsTqVaJ45Yyrpgnn0PWvyV/ap/4I2/sxftCpeXlt4Ys/B+qzwuHuvDsMVqkkshLLPLb8qzbjk4xnGMBaAP8266hRwJYHEgyQWGVVgPuhSfusRnAOM54zU2mWl3PebxaXE8aRCeWBBtxtAV3Cg8oQCcHn6Gv6yPij/wbh+JNLu1i8EeL7XULKOd2hN0skFyyFsiKUxIQXC52sOmBmvJbr/g3s+NOmQ3L6dqunJcPAI5Fe/uWm2quSwldV3Ju7DByeR2oA/mYvLdkufM3RmJ3Q2qykiUQtyQqRj92Qexx0/PFuWESSyL57yAhVYKr2y8kCNxksJvqO3PNf0Pat/wQf8A2grK6t2MWm3KmIR3PkSzG4iZnMbpGzjYYQg3bg2efUYrl73/AIIU/H2CzEUVvYQ755JNtxcQ+Q6L8xMkhUtvx3PJ+uaAP5/vPvY2tXjYQyM20iNzFKS3CrICRsyw4zgHHetRLmRFWcpLbSSl45nKmOR5Dj/XSBhwc/U47V+++m/8ENfjNPNFFfXtlazTWy3LRiKGWCGOGQAvb4m3ykjuExjlRXY2v/BBz4s3FzNFLeaTFbu0Pl29zevmQooMc4G4mNHx34B4OKAP55LFXu0iSa5iO5ZAVQSOqZchFXAJeXIOcZx3x1rd0+KKGVLY3DQAzJFIjRRh1klf9yPnlG/cvUjgYwxU8V/QYv8AwQu+K8oS6trzT9PMDR+cQJhHD5LFXMCOAzyHBLMAQf4SRXmXjD/gjD8W/DCz3NnqdneXaiCR2QTGS4zOXe6MUyqYyHDDgDjJGFoA/LKwbSFe0hmt7dCDFFcTTloJJ7V2Pms0Q/dhlTB+Y727A9B7j4R8Ew6mhtWuEj012t0tXZGSdHkG9RYLBGrsMEDfIcN13EnNeq6n+xx8VNM1Z18T6DFFa6TfG1vJ7TMiXUcLFdoWPOHG05bATJxuz19k8F/B/WbWK51CSzgsYrAtbWdtLIbsyRlsRS30DkNBKIwu0ICo/gJAFAHzTpPwVF9fzpK9xK0bmxbLzWpEjORHJOsgZp51lDO6SDHzELmtjX/2eI9OsJ5oLczSQ2bST3m5UW+nVvMJhDEMVKBnHyKSF4Wv0r8K/DMS6IoljijiWBZ57mxRJL24uxKJCUZj8swJ4LH5lJwTmtK/+H6i1uWZSJL65ZljhiESmcxyl53UhkKqrKCpZD8xwoIxQB+Oev8Aw8u9KjjF1ZSW8PmeWiCQyNO4RHljQKnDebJkA4wB2xXleo6dfeHb3zY1aSyeRI4JY3JDyJJuZHbIwhYLjPYjA61+rvjn4azPffvre4eeTVHvY5IpFmjBMMAjnWGMN5UTKp3fw+hrzCP9my7vbqG6uY4AJ7Wa7mtYXE8TzLLusZJkZtsQMTLkrj1oA8P+GXxVgfUdN07xJoH2e3YRLHKbbMxMqCN5LMZINswwm9uGYY4NfoP4F+Dvw+8dWf8AadpeQ2uuRolxMghjheVHSdbMRWa5McamTYxAyCMnA5r56j/Z91Zdaii0zQxfFXt5wlqzhbQmbe+nxFctNksHVQAC+SPlwa/SH4Cfst/EYXelNcXDaffzPDPaEl4/KgA+0LHJIIiCDGSrISfn9qAOf0v4W+JfDmjCy0W3dbWOSd7eeIzBPsoiLLbRMyEvNIdqu4ztxj7vNdL8OPGnjPw/evo0sa3Ajnjkv7OS3V44UjYDfZBsl5eDvZdgJGQAK/QWH4a+JPDcFvDAkcy2TSXW2XZNL9mUGK5EiRYy7SZaQglQWPzd6wIPDdpc3V8L/QLCDVRGwt9RW3ISVd7QssalRgMMsu4n7wBOeaAOt8D+MNP1S1g15WLXtpKtrJZTxoJGefAY2/mMAqBg2OGCjHzGvWtPu9N1kXKSXH2aZYCtlIEjdcNITLJKq5L3MbKVRguMDryK+Z9M0hfC1/bjRS13AsyPLKLZ4xYp5zoiSs4OW2EADHBHPOa98srG3vbewnitIrfUbSwkaa6djuM0twR5XmcATgMeBnpQB6lYxQXEWn6dot6Y7i6d01C+iCRSfZxgy3d0rEZjeQEkDJXJBHFdHe6VJZGHyZLe4WZIcyrCGhuJY41SdpRI4/ek7mHQZODiuT8L6ZdKr6XPCJLdIHlN0CI7tJ3PzLPO2PMsyxyyj5iedvWu+DzPbzabPb24i0kKsU6ySBHaGJGeRmP3nMZDFfvc4xkYAByd3o2oQK91pspnUvPIWm25jeAjMwWNWJ3KzAjkjOQCOa0b4aP4f0uxWaz81bmeaWUQyCS2iiaMuoh+ZjJDkr0GS2CBiupt5NNu2t4bmNTAZYbO4lsY3WQXE0efMQg7TCYVXcXwWz65Fat34esbuzjtNywW+nxytapOiB3EqJ5cKE5C4QAAE9sZoA+Ivi02nap4cuLiW41DRp/Imtg6TwNIIYLiRDPcKWwyNAIycDkuQPm4r8LPjEt7Df6rFb6k6xTSsBPIpi8+2lzEmpuqhTbx7gEG5hJzkKq/LX9Fvxi8LaGnh/U7qPeZprKaWeNIABhI9okeQ5CyhuqDG7JbGc1+A/x40RZZodDtftOoXbSy6hK4iZbSCBnMi201wqB54kk3/Lyd0e4gZoA+VtNiksr0WOoKtxFcFTHaxyLOn2eFEZpvNJGx5HIf5lBOegORVLxT4b1S2S91aKQ20befHtSJrqNS6L5scu9dskqIQSyAruJAOQRXocfhu4SGSRHsrgIllLJqTxKJmsoXyLeSaNyyItu8YYMq8jbndxVybSNZvNOjsZbOyuYbec21rLMiErppZ2klQySb4HZgmBkFVI4AGSAfPfhjw5e6tLfx6lCkcS2JiRo7Ty5QZJ3CGdBGQ0ZB3YDDcxyvFU9X+HselRLHZys814kcka7FjzCWQSXNy+5msosNL/rNgB469frr4V+BNU1DUDG9pc6lLp8VxLeSQyz/AGhYDFtt7dQUAuI0DgfNI/TKqRivSdc/ZY8TXEDXVvClvazSWgEMl7kXPmFpQgDFQqZBLLkZYfKmMUAfnzoXhvULcoDcRJapdrATbTKWc3D+XbzRzIv7yMSFF3A9eWxya978B2OqxJb2IvrfVb25cG1S6dy2mJLLt3KhUKckMGDehZhu4r6L8N/sseJL6yntLDS3+1qJLiGK4lkM0l5NcRjasaplVVZjJsOGynAPArnNc/Z/+KPgS1bVLfS9Quvs15LLchwLlXWK7do2whDSEMfuNt29AGAoAll8HyahqVlBNa2sUViwc3VnDIUvtQktJI499ssRMVrG87nzM87ATk198/ALQZLCPTodO0q1Wf7LMlzIjGUR242l7y0MzqWTGd7Ad+gORXzJ4E8QSXcP9m+KbKS2lNqQ88UD28qyLkSYYxgxTBlYMsgUMQdmQRX3V8ChoFglqkE0t9IvmJpkV64iktZr1lWVIIWI/dhVDEMTlmO0egB9PXugRLFp4t2liWcLevNB5ESytGq4Crd7VWIHlsElucbjWF8RNFsb7wk8I/4ml88sgLR8/ZZUj2yxwz4ztLZJXpz8vavZtdhs4/Csmr30cJubVB5NvcSYkMinnYkX3yWbkAcEdBXj2m6XfavKZImin06Tz8RzyttF0U2osCYXLAqRhsEBQGAxQB+CX7Y3gHTv+EX8TQahYyG4RxLp7NcNDIJDG/mBGhjAEIZEB3sD68giv5+tWgSzneIRxxyIJ3CwMPI3o5Ui5ZpMswQgr65Oe4H9aX7Wfguyv7DxVp+q2UkEsEDuktxbeZHJKqSyyKhLgCLywzYz1OK/lh+IGneHtP8AFGt2tm9xcrFeTfvAqpB5ls77lIY/u8ZAIJ/hxzigDzVirIYTOGDBXkUj5NpwWkjmbBB9R1yaZJp08oMlpE8loRgySMrqqpGPmbBJHzfzzW1JpscsCtcqRFKNsDSFZEPzCTKiPpGDwM9Aa7fTPCt7JayKWaCzubeMqbbaVVjErAMu7cqnBOenpx1APn64RFuClwzRNv8AmwqLHKGXhcE5zn885rZ06G4FuzWcO9XD28ke0jYoywdZD8pB6AAk8DitbW9GW2vBbrbZQbt8jI0kjAEhWBIwM8cZ9PrTNLtb6zX7WksqRRSnlFCqInyu9ZNxKuP4htOOuMYNAGAySqxge3k85R5itHtL7/8AnkyoSSoXBHHb8KnMDqIXllgQPgmEPIJuCCwZHUFGye4/Cth7i0kuxPbR3UskMnmzzOR5skgHykbQCwyeT09cVcjudK1O+knubMvczAf6xt1qZ4o1QBmQZT1JPHuaAMF4C0saSQSRI8beW7BixIwP3ZcAE5xgA5Ppxzctree1EbRRhmlR4Y5LmEKE3fLIzLIQQ2Mj2PsK09Wlt0SC3wsMhWNZhCxeIFPuGMykeUCwxwcnr7nDubyUznJnRHMbxBboyDAAz/AcHpnpz0oA0tOgW3ul8tJEt0xNd4ZEbYDnCkNljvJIC5OAMe3p9pe6fYCaS4gF3Y3qE7ooXuLiGJ4sIGC4IzJzlsEZ7Yrz/T5HkQ25kijiMmJmRTI7naTGTI4BG0HDAZBPQnmu40uwV5F0+I3ENrKgkkYYFwyPgyGRpODAoBPHQHn0oAW5s9I1eeG40tFtJLtBDIV8q1Zodm2QTRSRDzGG0jPO7zM5OK6u10bTLSGOSW1u/KhRIbM/ZC6RTgbZAsoJBi5BOSMg5FLpehxabqFv/Zttc/aY5JPLuL9nlgnSRsq0SGP50PXIBGMZ4r6q8P8Awv8AEHiSfTrOO3doZYPP8+0gVITeOQWTYgQPiLcBk9e+RQByfwe8FXGq681zptuwubeGCWBomYsjMSJJU2HCZ9x3r9qPhXZ+L/D3gW3j1VZ/Khi+RXQunkSoQySRSPxGBzywz1Awa+dfhT8K9J8IG2F5Ywfaw8bCISyQzQxOgLPNKpxJhudhbIPr1r7l0qLStQ064h+13NxFctDbTxtP5MsJt4lDgSTFMRMoUKQCAACSBQB5tpdybSac4t5RPcK5cyOSpzwkLRKhtzyMhT9T3rv/AA34j1D+3WNkgksolkiiHkNc7LhAM2xl3s7MynIO8DsSDXm2p+HdWtb2WdWS006eQxQ7JYblXRmJDR30bt5MwwqtuA3dUyK7zw7Zpptza3vnppv2iKOMW/2pRCLlcC5uLi0z88zIPlJIDdc5oA+oLfU4odNtUvfti/bFH2skyGCESxt5QigjUkuc8DBOBk+tegeG9R07SbS1ihuFSF9r3SCYxSXKA+WsM0ixgKoJ3ZJwegyRivlSLxFNNBdSXGoXFzZC+UymVgxgEYKw/Zy4QR5bBCg5GOBtya37fxLd6k0MHnyT2UillkEis7RCRU8gx7VZRn7vHBOenNAH1F4g8SWNhFb/AGnULGGMy+ctqjC5u4njJAjS5QgeTKMAAAknpnjPMTeL7bVfMiW2urCCKWC4tWh1CRbaFpQB9nEBGPOZwPmOMZGSOceIzarNe/ukt7/7RDKkMm+3tzbTQRjbAlpbM/LnguzEEEZXPFSeFLoxyXlmuZ7hnmlDTQxTQ2sscWxJJbkSloY1ZsksuATjIPBAOj8U67qOuaZeQ3d3EIba8wIXIjnjK5C5kX5r5AnIb5QpwCMkmsz4X6tdaVrEk8VxPcnIaKAb5AshlVBDFsB+fZjI7cZxVDxPLdQRWkd7F+52PxAcI21huDSNGDvMhBB7jgc1zfhzUjp2q2t9c3KP5S3BlwBBbpC7g/aV2sC9wB97g5GcZoA/VLwl4rR5GW1ZRa3Nrm6tfJO5btVGZWZk6g9cfQdhXuPhW7tr6OVJAr+UI5pi6ZuHZUO2NMD/AJ7YHcZHJHWvg/4W+IRf2sEc9x5gmli+zzq6xGTZyZpASCYtu0ZIxxX2B4fj1K1uVvrK3S2jkaJZ5DcKx+zyKGi+zpJICdzgc4IGeSKAPe7WW6QxWsauYZYVMglz+6ZOWDE/dCgfLnuOevOncxvFaboWM8sruyBvl2qw+7uTopx7D3rJsLvVJbZTcW/lteKZllYxoJI3G1A7E4VTtP5+ldFbMbYwSXiDfFG8ZEZBt5SAfmUg4yM+3T8wDQ+ymNLG4nbzGK7xCiKfLB4LNKDmT/gWDj0rdt54EU7kTzGaNieMF1YDGB1wf54rlr3UFEkiWis7OTIYhuMZQLvKISBg4AOB+Apbe9gkig3B4gwWRXcn94zyEqFJGWOfy74oA9XtJxiJoWErh4biNk+7GmcENk89R61ui5e4hMU0u1kjZht3N5Ui8mVi3VenA5OM4zXk1tq6QBI3nUC1DJKxJQbQCUO5fvDIPTOM847aU3ixFT7PaeYyMY3nudql18pS4XcThtyn398HNAHoyXZQW8YnFxsBJCoNxi/vYbnH6+3WrsWqpubHEjxqqEkqrMfu4yAMdenTPbNeQN4nSC7gSIqS2y3GGUy75E3oARkDK+vArrINaRopreeGF55jHIbncEkglA3COFCQgOAfz9aAPSrK78xFeTG5owGWQjaGbOOc4H8qlN8A5yhCyRlVx0z7gdPxxXL2usK0Sy5zkRwrF5aKjKvDSbHwcD6fTirsuos27Ejn5gpISM+cTnGzb3yP50ATy3Hyud+1k5gZvU9Qyfc6cc/4VBmPZ5hl8qRZgLlmJIaP5fmAB4GO3Xio3aG4xExBYqLjKtt+c9I2bjb+PFZd5dQR+cWO6KR3jR8lVaSPG5FY8eb6L1PYGgDaudSjsrYSLK8tz5TeQA3CiQgISehOOnI98HmvKda10W8m/EiyTz+RiPLm2Xr5t15uMdMe4NbV1ew25KtIocKyorH77yHDBcn5tmecdM15F4lu0ge7ut6wrcuXR0dnErwMY4/MjcZQO4IJwBzzjNAHT3OpOyIUMMc0nlt+9kd8h8FHCouTORjnGOcHvXLXF0r/AGl0a3CxBWBeVyCsMRSTYW+8QcDjPUYzXjWreNltJrWT7dH58lwkc0W5sShCQhcKD5KkenHH1rp9Nv7i8kiF0nlQ3W7EUIjkj8p/vtAWOQueMn/GgD0/RLhHuEeWPzEmZUk+zu8jmBM7gC/CsD35616hYzqkkT20nlSpKV/fylvmyTtA8rluntXJ6bp9mLaO6tInigVrcKJSqyZKhpAUQ7hgAdVGc8c10cksDypLIiFYpUU7EcbnlGVyNv3TjOenHXvQB1FvK7zjbI9w0p80zFF8xeuVIOEXr1zj3rPTUreG4a0YhJIpTN5w3SCRjxsyy/MgyBkce5qNZ4U3Rzyyx2M0jRH7LuLPIE3YAVNyrg8EgA4wMkVzV58twx8t2Zk8m0TnzIsEcyKBkt6jHU0AdyblAJHMqtKoJD/MFIkOSwlI5247/hWDdSwXaKsmFQSHcwwTH8u7AUHM3GPU9K5G41CWwQzyXHkRxxBWjVjI3b/WRHhB/vYx9OlS01+K9Mc0TyRKiS28s0iZimu5Hwz2xAIKBAPw6UAdrCfNQRRN5ikupJB5RMbGYnhH4/iOfx5q+scP7xLmRIbg7VV8gxmdV3KwH8PygYPAx361k20c0YhBaWOJC5nZZQTtOdpwB+9BOOuKr6g1zOskSMvnzBijOoTcFfaI1LY2v5XOTgfj0AN6we2DyG6kRyrAFkwNj7toUSB8vz6ZFd5a6ipQKJCygI45VsKODnBORnOfpXh+kC8kuprd5XdI+EVYo2Yxj5vLbB4bcT8/XvXocVzbR20xWYxSxrB5ThRtY/8ALZHB5cjJ5AwfWgDssGTMxHlN96IqmElYfeAJbB4z16Z61j6lfAkqsWZAhlQb1IiIJ2hhu54J9e4rHk1JTuktrsyxReXtYsW3blJcFAMIcc896zJdZtoYZJJRuRUAKgglSeB84O5sZGeOaALMd5IRL5zIQ4ZmKsEBJJYbSTgLx9azJ7tkMjiULG42ttBABA5BLY6D3wc5Pase41CRN5jCBXQEGRQGbcM8I3AJVfqMdiK5HXPEckdoFtUzIFJbIYR5xgqAwyTwcDvnrQBW8RXOmywTGe7aJYw6b1iErsDkqzNyOCQM9R2Ir5Z8cajaP5UU9rY3EFnDmC6JETQlWJV5ASP3p46jkZIPNbniH4kv9okspBDDaRLuuZFCeZHufAOHILNu6YBwfbmvmzx/4rY3TS2sqQxR3aG5nlkMyTW0g+RxGqEfackcH5cHrQB5d4xngkOsG+toYo9QkwrtcbVVlQlWiA4k45+XPHp0r4F+LMei20NnLb3ckTSRzmaSfiKeJJcBQegYnpnpxmvqP4oardX2j3pt7mNjHKDbwxqTN9pJ/dqqYGyM+i5x3r4Z8WaDq2rRxW8lqDcyPJH9oubhvsqYG91W3ZgRgkducn60AeZXFtDqmpi1hMVnaThtzQ+QlzM0SrIpfy2Ilzzya+k/hbplrZw2waxdmExNvqkkAxIFIaaJVQgocLw2BnGW45rwltAhtYooPt0bXljtikeKyZcMpDsIJVySSMjoelfR/gGWaO1d5r2eIqIHRGQqI0AG4KzDLSOo+b5cc844oA+5PBfieDTU06a0nE0VxKI2MsLI7uzDAKK2IvmUhX755yK+8Ph1eodSgvVkuU+0eX9rimkkmRZwgIMDNgxqAQMDg9q/NDw/4r0SA2WmSolwgtRNO8agbWySULbs7UP3SuSDnNfXnw1+I2lFLawguEhuZHijhlMz3CpJIuAJGAOOADyRQB+oOh3VtNZq6bRGhTMkj/v4ZJCdpI6+UzdOPbAzx3VrqE62ypJJHGFlBSNFYByMADAHJwST2GOe4r5q8IeI450tdN2+dMqLDI6MwhknMi+VNFIRukbPOG4GPTmvd9Gaa7umWdZYLi1P+rkHlow2bfMj34znIyT645oA7qO8kvYoIZ3kEYfBckeSrEbghYdG4HYEn8igZGnVmSYrBJvO0hUOMDYSWGUIIzgHr61ljcHWNJFjDMzvE3zQttBwxCk7DnPXHaraeVHIytuYs6Anc5iDBlwVOPvD8frQB0kl9LNIqPBEAUAj+TaIVxlSxIwePT09aVpi6+WR5hDEuQw2qhUKHB3evSsGe+i3rB8zOBuLZyFIB2hgT0LY4HP9a0l1IqAtKIy0nO0qGKhd2CucgbscUAJqd8LJ910Qlsxx5o+YoC6qXkOMheecDNZdvq8Ut1O9vPG9mjFVdcjeoBIYKygk59hz+dYepaiJ/N85C0XmuUBPdmCCMjPAwPQAd+c1kW91bQSLuCiLGCyNtCqBwpyOHx09+lAHrCXjMd8hZQqrkAKPMVjwVz0IH4njrjmnc3AfLySKFDYt42+9IVHJAHTnt1rnLPVYrlZLg3Q+xBUWFXJVmdMZQcDc2QB7kcZrmNY1pmlDqFEWzcRlwYEIZlfKjgkA9OmOmaALmr6sqzXLL5QRWBkIUsoyu0wZUkB8ZwPwHvyVxelliltLmPfuV5zJIDGqH5kCBz8gGPvcAYP4cjrfiBo/OSSSJrdphNGTIIZkKLxKFU/Pg8/Nzx0rzk+N9MsElhWWW7V9yt5CNIu9oCfLldh+7gUyoTxkE9OtAHqWoa5G/lSnKQRO6hQVfdL/ABHO7lWPAP8Ak+c6l4nsIZXi+0RNNNKJQsrIFzCdxhwzj5iB0688VwuseOLqxglby4RNb28UzJhI1njuHwhjkkYLIQDg46njjrXzZf8AjS5k1P7ZMWuLaWV5FZ0RUtmtJdzzKWYYuMqFz93GOccgA+jX8Xu1/Cu1LS5ckG1dSDIkj7SqjcdvyHPSuis/Fstuse+NnmW7kdkidSDcINwywJARlwoBIIz06mvnbTPFNtcahBcwQma5Rln1G9uWDynecRmGN/lWNlwq+/JHUn0awuYdWuYGcwoLrUFjtxCYoh5kqBY2lAA2Pk55xz35oA+ldJ8UTJClw4kSB2niNqVZZ0DHyQS+AACrtg5wPWtK58TiO5MfmRQzM0fkc5RlyNyN5mA0mCOny5P4143daq+kWg08vKG86SWeVZRJG37wGHEjnMa8ZI4GMgmuJn8YwNOJpZZYYkuCkN4FLxC4ZMojDBMQyvUA4A454oA+tbPUWu5QZy5EtxtcruccAfOH5K4znsvbNdZearZOzRWMmLdBtdHjYOWdNrOrFck89Rnp26V4lofjbQ7+3txLJNBd20S2xlhAminmjUOJCwwqsx7MR1xUp1uSdrVo5Flnhll+SMtsCZ3h3K/8tQCCFPynFAHv2n6ussGyEqzwlY3WYkKN3AKFf4sY6ZxkVfuplkV23MG2ghIgWUYwS/zAZx1/xrw+38QtZNOAwlMjo3lspYpIpDM7kDBC4yRnnHHrWtaeJgkryRXY3IpGXVihDLlir7sDbjgnpQB2N0THc+dMu9VBmQA5Xzi2xIptuQyhME/TA5FZ5uGi8xROjxJktbgkMGfpJGDyVB5yOnt3qLrBjkilugSJ1WVvLAdDG4DiWNTw74Hvgj5sVGL+F5d9sqBVYiJWCMW38nzXPOSe3Qc5wByAZd00DtHExEsZEgmDDOY+SpYYwDnHXFeV+K797ef7HaI0ryMeDhYtqkFoY1BG5APu89c/WvQNRuXEV4GjRXj81sIpjzGFLuH3YBUAn7ufQV4Rq2qJdyLcfaAgsWVVnLoxC793nbNxZW9NwB46UAYuvOx07zjdP80LyRsJDIh8pykoMbggJv4IBB/DJrwfWtXvNPnM1uTHFAFkt7h2Kyo5Qj5Nm4csBjI/KvftQt4IrNWRZblJ98MM2IhZK1wd+4RMQ+3zPv5UdeM1w9z4SEmRKUe3VAybQjebNuztLMQvl5JAyQDjHNAHn+l6rdS3FjqT3VzLB5gm3SSRtcyt5X72YCGXCQFjtBI3DOSAOa9oh1mWO50m/gna2trhQL2WLDx2tm6hzcEL1kJHHHU5ry1dJNhc3NyEhVbgyIQVTy7ZE+R40RGOFBGW475rV0q5W3lmihuFaKfy4tm5fLjO4bd0R5EZQk/j0oA+ttO1CNrZXs7pntpCXiklmSJpVYL+8CPICFJzjIHSivLLPVpra2hgWC0uVjQKsrLv4/uq28fIDnFFAHxzpS2sk9rcBjsigCv5uRKZSSqqSeGTp9cZx6dldXN6bGKXSmheVj5ZS3H3t7Z+dM/dGD9OnpXALqsT2Aa82zWryJLsEWFgkBBSX5cEHv3BI568a0+ow2kFpbWczGCdi5uDIN4eXaQwK42gHPHoKAO9tbu7mgEM/mRyfdcyFlDBkGXUqpBQH39aZaQWyRlkBjccXEq75WkCnMjRJ0UEN1A/hrzV9avbG2uRNdvILaRnSa4YZliz8qxHPEQAIxjPzc9a5i0+KBurpIIdkTM8kUqsHAwn3vmPChuSBxigD3y1mkF0VMINlFKGjUEsxiVQTNcK44A5x255rWj1K2upTHFBbWsLwPI162XlmIJyYlU4jY4BGOK8qXxzpzJLiLaVXYArkMxYDzo2yfmGOPYj3qzYahBqruhd7aG3iWVEyY55IWyUi64RSRjn8aAPVYXEtl5MEbXBV4y11GUZ33k+XvLNt2qAc8g4NXGuFSLa/kyXaEJIZHIdox/EibgpbaR/tDaMAiue0zWEexFvHIlnsIYQLMjtJwWWJ0U5LlR0ySasy6jBEWge1tQb2NiqKjqzsB8pcE5hkByexPX2oAyruW1nWG6Mcn2i0kmWLzt0YR43yqwKPnZiAApIHuQaZcafbXyC7uiBeKDPNb3HlrIhlXhRMflU4A5J56ZNYt7c3zi5tVR4CUjd5p5EtULRtuWLzGgYzjbxhiv51Y0m4kXTRFdEPd3KjaGXdB5e8gsZmQZOMfL1HSgAstLsbNp54bWYQsgbadlwkjB9pVcv13c5AI4H4dZb3LtGnlxvHcQttF0XV55A+EWRA4UCMKcbRyMdK5uSRrdLRYgbm3M0hlZd48s8KygED5DnI44zzziuitIdOKFWDyyxH92C65jRyCpLSRnzFAbjBPp1oA5XVNLvGZrwbSLmQxRNLI+InHDZZT8rnG454PNYc08BcWt7FK9rt8qW6VykKXCjBjhZhh24JznJJ9RivT7uzaeEL5sX2e1id1eNFVJGOdyMQF/fcjB24HrXFvoUZa3gjkSTy1aS3eWRZY5icvsLHgXAGQOO2OaAF0lbyBZXsMK1wrpGTuijitV+ZfOjKtumZhgFASM84r0GwtrlxC13bw26XIUAIzbEkAGXPcliD1xn+Xm8LSWM0rMt1GygJBbsznczkEfM6jJ+XkdBmuvtNZaYBLhY0a3aFzNMzkg7gTEcAjcAcZ7ZwaAPTbeKxeXzi8QCeUNkSbJFUDYGlVV4Bcd8H161rbLS3eBpy7xyIGZgo8tCrkqqsV+8e57n1rjtM163kaRDbJ5smY4kUDcVYgq87Kcuu7ODjHNdTLLaCAxXVzbxKkexUWTKrIw5znkPnp6ZoAZeXlvPcPJCkSsUKxgIFKJnLMxyP327oeuT0rEutQvcyW8V1dwO7LJKkskYLQniQiR87gMDOCQBxVizsIoVWbY94rb1Eh3kKzkFFLjgnr0Pek1O2ZI2zCbiRuSI2BSNVHytOSQzIuPuLkseaAOdjltRdQ2F1crLHcyzs7gmVSUjLlwpwEJU7SSc8cYrlL+/sLTULZLK5nmto5C93GrSO+0uFQq6ruCL6N2Udqn1bwul9cLem9mjkjiTEMO5JJJJCfMxGi/KNq4xjIHBrNt7WOxMsMaPH5sQJbBdhtByCh5LMOf+A9KAO0k1a1ZbKWHUYiwWcsQCJWCISpkfGCoxyT6cmvO9e1i/vob+9iNr5EAMbyKxWSSGMKTJHJESJF6gA4BI4JrndaecWkMljcwC3tjMsgKiGZY2BaT5TJjkk5BX5tvFeVPq8ulLeLb3hk89TIEyr24iK4X5EQZJ54zwR09AD0Cz8ctb3aSedO1odqqJ5PJmhcgBTOAeYsK3y/eOQea0IvFRhliaByxe681VmeQpCrkbhGgAyrZz83FfJ+u+O49PI1FoWl2zmLypCSU2DeshXLeYQ47+vao9I8dNqM7R3EkQEginMskxxbTg7kby4zlYyhwR0BOKAP0G0nxLHdmCN5llVEQxRQjaZGZyWhYqfljyCS3T37V6Dpl9cy3CjzbiAuzRxME8spuxvEhcfcCkH0OPWvmH4a3luTHcMVb7QyOkrMdzLySkUR5EWeV4B5Ir6u0yE36yTRzs7x7ZBhF3t0wrLjCjAGR3/GgD1qxuCFtCMTSlFRjvDKdgCtIDGcliOffP41tSyIJURERiwZmDABd2cspUD75I4Jx71wlrqf2ERpLcJI88SCPZHteKVSPl3KCCCRxW+l8ly/zZRxkPt+V0YEHccfeXJB449D0oA1JcSh4oi9u5nWRgVJKo/EgLgchscemKqhLe2jkWNcENw0ysWLbsNh8fN14we/TFOt7sxPPFPIskcaDzJQjb1H8IX5cufcCszUNStIoFFu0U7mRDHFNKY3ZhkOuWICccjPXpjNAF55/IdtxKM2NoiKoxDDc25s5UYx1ODk4rO1G+tzaM6h7ZPvFwcmRRjIPmjA3EdefaqE97B5PmPJhZAzQwMzmQlSN/mROuSnp649xXP311BbwmaOVfIkMe5SFYSDGFRYSx8sB8jn1ycUAVr3UI5iyPOsDR7SEjCC5WFjkRtK/+sDEHAXIFY8t4Hu/LSJ7YqBJLtZTP5YACIDu43DJz096o3G5WacxRRy3JDxrMplCBQSWVkz8v6A1dsEUW000qlrqXG+ZdhAizwVDkEcDp7Y+gB22nLZqq+XIVEyRiLeFRY5k52u4+9IcjJzg9s9B0kOm2zBgFdpXkUyuoXeC3ChF27VGTyc5OR0rhrC60u0Lym5lGFxEyL5rGQ4JEihSsQGPlZiAP4iK6PR/ENteXZjjbzIoZFcSSuFeUcgxfKNrsX5BXI4+lAHSLo40+GR3XbIsjf6w4lJkB+Votx6HHPTntWDrN20EbkqZXhQ4JCx7WfAiLpj50DccA45yRXZXV2izYlDOWKldwZ2k3AnczYxuAyOvIHHauU1+6s7Uq8zO8MwKugTcSmfmwGHzd8fWgDmNGv3JjKOj3NzI3mO5KFs4yYgwAZOCBg8frXdWeHinSXbIVO+Q7gVQn7rs+cKB6E98da4/T7SKSfNsZ1s4Bm0LbWYLPk7QgXgjB6mul09HgbyHt5ssGL3EJZEmyT+7nCqVD98kjOexxQATxxXUP2eOYoxjYEIoYTEEZGGGFz/ia4nVNPkt0kj8m0ZnlVleVnLxiIHemVBCuw9eMivQI7N4HmYzyKWKmWR1BWDbkIEfgJw2MHk9R0qC4iN+ZVWJZdnESsEA6gEyOCN4Iyc+596APFRYSTeZAftaQTP8Aun80JkFwxhX93zGXHPz5IGcVvW/heSzuI4ordYlkZmkWdJEMW4AkB2JHllySPm53HjtXqCaApQII4wsAV8JhkWThgyk/dCkHP1H1qyIpJxvmf7SCxjSUsFAKDGHOeY+CBj1xQBwV/o9nMIg0SKRCyeZEjborgY+dML+86DrkHdxXLReHVUSzyxzfZ95MXnx5AkUgEyqOWUsRwBhf5+2RaclygiMQbLso+bKhgTseMpk8H178UQ6Wqhtxllb5ipaItJsQ4PLZBXdjp8w79qAPOrHw881tLF9mt1ljjDu6liDuGQYwei7OnvV9fDEUMazIG8wKdrylSgAXcyYAJX5c9cHn3rthHNHE7EFJFXlpQQvllSFhG5cH1OBj8Kxb5pblYbYyvJJI8bmW3IUiIMA7bWxu2gAHigDNGnJNbBIPKtoypcKczsJAPm3MfugsvU/Tr0z4bW7Fl5MzmQFi8TuzBmZSVVNpAwNuf8a624APlCINOEkCZjcRDaV+66gYcHbnIzjoRWNcxvON7vuYSrAYA+0TMgOBvfGF54I+vFAHNf2Elw80t48Rihkd5IXLRbnRAYUScDgGTbk9BjBPNTNYLdJFapHHDesgkDKsmTGgG5sgcuRxu77c55rbudORoYdwbgM8oYyPLEzHiOHb8r4Yg5PT2qtbbIriKJ5ZJbhIpNjXCmEEE5Cq3BAAGCOgx6UAczAbqK5FuOTAwG1TNtAJwpMZHyjIOSeM5rrvs1x5LvDd+WXQrNsbdFGm7czMqqS0mQcEdN3NUb9bZ7lZmihbKBSPMMats5LK4OXA456H3rAk1C6t55oJYnfeuALNyc2yDKRsTwWKsc5OfyoA7qaAtBFezXNmbddkaO0he7AC7SV4A38D0qG3tZbuOWa2DOsKNEI52hEcvLfNLFu3zAg9VBwAQfSuaF59ujtktoltzKrwgzrF+7BBYAyGQASD14xmtKyv7iG4itpkP2uFxEEIErSELhZFkVgvkBCevc8ZoAxnWS3SYQq8zLPHmISOqhC+CkMTYbah9Rx3x1rQ1zy4p7SBIRb3FxBG25fJZ2PSQDa22UDd/CS3XIBpb5Q80qrBg7iYJFxEIWAJKvtz5sjEEtgnGazJreWVbSebc6tKkDNK8kbK6sQy25VD5cRB5IPzY56YoAuWFlJO6yo4t44meOfyxhZmJyhkVvmfAB4UYroQkESMkCCZRKrSMq7tzZzIV3DcATjjHFXdHXyFMC7ZrNXZCcq0mR0McsgBZOe47c9KrTzpaG7VkIVmG3ZtDjfn+6Tzn73rxQBDPewOGXy2hJYeX85XIPyjYVQgjcR0JPOa2Z7YyaeyxCAXMShh5jh95AG3c4AMe3BHT1rhLq822txbeSwuZJW8t3kkiRS4zGuCuY13DjHPfiqWkXeoOWmkcTyCH7NdsCJ4kRDhEDbgS4HB46YPpQB2tjc+ZbLI9okciOEkDFi0zZ5ZCxyI8gEZx0/OtfuizQS2zpFK3mec+8FpjghoxAOVXDEFunAyRWRZao5WaKULA3zyGIqTK0YBCCJI9wU5GRn296mtiDHvuY/OeSOQo7YURxqw2blchnPGd3TjHJoAnuJHFlECHjjXey7cEgk5UlFzzgEfeBz6VzRfMLyxRTFJWaIq3y7CzHLBdxyM5z6A84raury2iXyVErMyEl0iMsTg4JcM3LnoOnb0rnZL6OaMxrseYu6ja6xyQDjfsjVsBj6txmgCBtSltXKyzwqq4jeNyVMwwQmVPDgYOMZHNWbXXwE82MRFnjMrCVQQCCVYLGQNseTxXmniHUJIW2vbeXGC8fmhla7csQI2KufkYtjpxg8cc1xNpr0zX0cDgwtDK0NxA93K0yFOcNCqkMW4xtJByR1oA+gWvy8he6ACMhYPEeFz0ZechsDpjrxk1vxalaoohEksrSKsIn3ECFSMcSbdyqx6gqP0zXmNnfmaBXkikClfkZ/lUEkYDKBlcFe+OtdHDNAhDTAncmVKHCAj7rP6Ac/XNAHfSwQ2wWC2LbpIdxV28yM9C7IcnCE+vPrxVK4MTjOWDblVo5Hyo8tcb1RQe+efY1hHWmuESKC5aIoslu8kWx5DIF3fM7HCIVPAz+tVYr6WGQOQHABQy4Lk5HzcKThj69M/nQBvEDcFeA7ZYnG1SGTbuJ4cAEE59iKivL1IrOS02jAUeSzMzjaDgIVPO/J69OlQi7wFRJfJLoJVEsilUAPKs/RFIxjOKiuL5b6dSPLhmjQiEYVo52UjGM8AkZP+FAGJPqUtksl7FM1uu3buJXDMwGUlDNgg46jkDjris/zxqGDdWsUUtxbjyZrSSKSA553NEwLQ5J6gAnJ9K0NYs53usXlvCqlQ5V41KSgYcFBnGcentxV3TdLWSKefAWGFkiRooWXIwCF2xg/KBnnuTxQBiJoyWapb2sUjzX0kYeaMF4jkqu2QAbz/AN85xXaaZpc2m3ElpLAhKhm2C4BHmRkEAEPgA44BOfl5rcjWazjWFZoC80UZtmFu37t0IY7nCfK2wYOcda25TZTWk02nwPHJG8Us4O12eSMZnlBlALJuzkDI5oA5+/8A7Qla2uLJIVkjdSbdncocgZ80nIZQQMYJI74qpNqHiCC4uJhKGunDlo3kX7H5ZQsRCkgUMV56HmotT1S4QNcWckUKlmkEweMyTFR82xHbYidcgHccfXHDXGqzzO1y++46kxIlzJOjMTuaOKFDsh56n5Rk5x2APXPD3if+09PjWSSIy28n2a7aNShglB4ZoxkspPQgEdyea1beaeS4ZZIxEgb5pgCJGz8o3Hb8kRJ5HBJ9gK8z0G48qYTKi28s6RliEUxTW6ncWmP8UgbG1v58Y9BsNViM9y1xIJfN3K0uS7AgYB/dAqOSvfPc0AXI7ZoJLo+bMYtuQfP86LzBksgkIGCeu3t0Gam/tKEJFAxUPFtcNuV/MU4HzDOVbPUHBrImu4reOYSySNDNKcwsyJuZOWEOOPNPBU9DnjPeqksE3nR+XmAMuzcHjuog6hlEwcDBzznoQc9KAN4X7f2hELTckpZtrLny8oCQGcjC8g960JJpXmjcrGhJbzgFctMc5PRcjp+veue3+QkZTYiMdkhSaJv3gbCMCH64zmpYNVWSU2qTvLMj7SuAqgHo7SD7vHPOB9DQBt3l/wCSBKjy26Ko3sMpuC5Q5H93dx6CucHjOzlme0Tf56SCKMx/Mrh87pMKuVA9eh9adq1tJe6fewwvC2Iy28TZHm7gADtJJcOSMcj14ryRdDuo70rLEjMroc73hw4YMWZhjc2M4H3eKAPo5FXULZIxNKokRSGiMbDjoUfPyNwc5I/KpooDDFKp3FYAgSeXAO44By2cE4x0OK46zS6so43a+DRiNCYY0cgqQMFinCkjOcn1/DoBdJNat86uTtCoZAMBx97DHacA/X8eCAEZy0y71mi8xSuAWYMvBUMBhhnOP/r4resWDgfe2BmwVKBuoyp3nO0HHbt+eDbeYEVw6MIpCrHaEyq/eyvG7A7jOe3FbELxiORy3JYlf4QWODjJwOCf8aANuSaZUVYnxGxCn/ZI4yD0Y4z0/u/lLErRkbH2HaRlgVLj+IqDyetYZkkkjDwbWCMpbzXKp/wEHgnOPfPXFXEnaSQeau1hgqxYkRqCAzA91OcgdaAOggbYSZCFwqleDuIC4zwOOfXnip/NLb95KRFQyggFpTwSCATtIPrjOKquske3dh9yq5bs0Z5XB91z/nq2dyyp5Y/eHd5aA/KyAgHLHgNg9yOlAGpf2NxDZwXk0Ya3uNojdZIyykA9w2Rx6+lXYb2IQQmKSQkYjPzEhT0xsAz9Sf5Vwl/f3e5EkEzIiZWHcR8ycY8onA4HB/8A11ct9ReV9tvDGImEfmO3yupC7SMA9ju6enbrQB6KHjeRixRyUz90kn5ABwB1q7AYwUikhXYzF0dv9X8w42jqOpzn2rkrK4kiIcIfLcgAkn7hHzPhuduB9BgV0FreMxk2SBY15EqgTEqx4ypPyKOx79aANKSOKYuHkYOgCllUhgqkbAAB8wxwMenNSCJ0TzHbdHIy7fnLygycYKjIOGzj684qpDAyF23BeN5mLHYAxPOW+8T0wM4rQWN1ClYiXYlkbcrgNGMl9qk4UsM9uPwoAgkwsm2SRmSSFlVJIljCkAjHmAAdeevb6YwjZySyGOONVK42vlCmzBJ/eORgYP68VvyK05LPGkgRgSzh2jBGPlHlqecLznpnnHSkGngsJhKiRMGJtgwXLYxgO2MguemaAOfktBiRmlDbAMIsZCkDGc7Vx6c+3WsqORIS1yYzKqcYUhlyeo2A5GAD2+ldLPbHy9kkQBPyqoZllO0HCuQMEYHH1zzWHdQrCIyqFAFciOIMN7dBuZuo79vagDnr2eKMtOXW2JkUqScQtkZKoAOu7AI6/KfSpbS6uLhmgKrtl2t5kUi5EiZwFQtlgRzkDvyaxr+3u4JZG8+O3e6UKShWRoQSTl8llPA4xj3969ndXUErROGkgwqhxB5bFwcb1ZezHJJJHX60AelBDLaGMRyPKgZW3LGGiPJ+fa2eTnHsfyx7e2MsDI8SqyuxZWy+SwO9ueWG7qOxAFUbfU3AIzNEGHJQsVYoSFR5cYzgeuBnrVpp2uhvjUKME/I7bw44cgpxjcMnnntnrQBUW1kDCLzoywO53ijcbFU/KvK8EDA/A88VG11LH88U0j+XIFYgHhnYqCoYANk5B3EY/KryXFwFMM5txIG3jyQUZoyOTI7gZbGc85J/OlW4tTJMrqjboiI44kJJI2srFMZXqeTxz6UAVXu5IjuYNKhUh3UGQqWbbkqASPm/D0OKoz2NzIWkg2b5dpYu2F6DAwG647dR0OKsmVBcbkSRF3qjImASoUFWYNztyPw79DV9igjgXzApkO6OMnBZySec9uTyeKAOf+0XDG3tH8mB45wdqAhpTyuF3DJUkdeRz19dJz5iHzDIGjPzRsB5i5+bqpLbfQgY/KtGW2tpfnmhSQRxmN5mCN5MgcnKHI6EjnOCeQelZKyS2cKJ5YkmBZN0UBSCSJtxRCTk7ypGTnBLZHWgCnNey28iNiNVVshXJbz1xl0jVjkPknqPT60t6ZLwQyh5gq4cxqF86OJ3+Uozn7uSBjk8VUk23Uy2v2cx3H7xoQwZ40O07grjJ3A5B64IwPfM8ST29lpybJys4s3Wa3jMxuUlZykM0YP+sIIwQCcLzgGgB08wgugyxu4Q7JGVGARVBwZEA+V8nnvk1qLdRM0YEy79odU69mZgWHCt7Eg5rzmy1W4NnB9pMXnqoS4USFHkODsEyOQVbYRkkA1p6fqVyFmLqqQsAyOjMrK+fkRUZQx+TkkAr3zQB1NqgKxk7g28GEltp3SFv9VuODxnP0NbFvEA6r5W8AkZlOyNWOSSWPAP17niuVgv904MrH5FQNbhhIZUZmCO7t93AAHyduvJp8mp+afJEsjwuFR4ot3yDGAQx74x70Aa15cqoeUqUYOEkJJZmAO0YUAgpgAZBxgVzU+tIblzGR+6REWGSJiEYDa7DywQc43E5xg5JFbTsT5cSQvKrIFJyGcRoxBWRQcoxIJBIHB7Vxur2UuZXh2QunmTW2/lDnIcTeXkvEIiBgDORwDigDtLPVraYKhfa4jygJdt7AZ+6Bhlz0wenWrEC3TyB1aFfPwQyoUTkYxtx8p459zXmHhmzAnIllJWCV1Ro5CkMYKszbFn2sy5JwMcfXiu1+3S21u6LKXTy5TCGb51YlQhJ93L+nQE4GKAOrkZXQpvKEgLPGqsqkBsCQMB8vIHU547irttKhdW37IF2wNESyiVkAQMGkxnkfTsDXNJNbzwtM8ipM22CSPe+6dVQHcoXjIPHuRkU8azHCscUsCNGpBjQ7hIuDhpGJHHPrQB6LaXSRzR28bw+UshclpI4mBK5ZRJIwDkNkfKT079taSRHCAfaYbhS5XLOqhSCN3KEEEYweevHFcRaIktk95bXyS8ea9urRxnkkBQwy7Ec5BVenBK81JHqCYl8yaXeoRdwOUUkYUAAnI4x16j0IwAaF6XX93LLIoVchhmQk7WYlnVcH94kePTPaucnkjBlHnBoztxIxCnco+UBeoOB6dqWeeV9whnVcNtlYby4B6jyyMHk+nPWuflvUi3oJZLtg20iVYYoSzPvIQOQQRGep4yMc0Aa0kscSSTKzBVEYmiLhvlaNWDAAkjIOfXk1z1xrVjJlp5kWFpCqCNG3PtDFiquvKqoQE9MjAOcilvLy2hHmwi42lZJBGq7t20kfMDyVBAA46dOgrzDxBLeSMb2FolLqkkcYTJilQ/dMSnKxuFBYEZO4npnIB6pZahbqrXCzTtJcPCheTaPkcbFIgU5ACbQcDORk9aZqus2rXP2aR0ZIHUo7koDtUYG1uSCFBPGASc14xputX0t1dM0c7vaFJPKy3kRSTRKQiIygFeSy4bgEA4IxXNajrGqCWWG/aeG0mjlddsAjKMhPzRSZJTduBOeMk46YoA9C1DxR9lur5oZkbnYF891gPzZ2rtQhSFPOcfMCazj4lUSSolxseVF8wK4lVN6LLjehJVdrA7tu4E4XIGa8OvNbk0mWGWzkt57ZEaSWH7LHeSS+YSkxuvtKsBg7zuxgcDOemZa6zBeNJfafCY9zNAPLv7aJD5Tuxme2gChtyt5YCrlfLG7mgD6v0PxCkhW2muDNKS6oglj8sBY8Kwc4ZsqM5Iyd3NdfY6t5ymFmw6qXCZJTIXYHBfuqhTg9SDgGvnfwhqFwZYbWCJ7i18kyb2Cs8asuCokkwzP5hYAEbs8YI5HtOhWjSxqkUUiSxNJI0MrCW4kChtwkZSQqhRkAnpj04APQNMuQu4y+VheQwZl8weWAGx2ZsZx156CulhumbBeMruh8oIAzYGM7zxnpUumatcadbaZJZWNpcQyxRLd2sqogaQsR5ol2NkIhAIJBJUgZqKeSXzWDvFta8nYGD5CqykvsZuAcbwFHU4xj0AHi62SAF2aExxgxBhGfmIQMdw+X5gc5A65789PauEjMjsQqHaT8zPwpULs/iGRgHow5BIIrj7W0bzQzAmQHa8yqCswdiBbzBzxKItpGMkdCc5FdZawCKMIH2xKX+ViTK6hjkncMgDpz0xjjFAG4SpTocosUn8KE7lVScKcD5ce/41zeoarBbiQbGHlPIDsYb3BGFI54xwOmeKnklPmIqtsj2BWLSA4O4sMkHDcEYrj9TLObuYTSARS4WN0TyXzgjDtg9Dnn1oAdHrcrEyBWmhGAytvLgk7VAZRgfMVHvkeozr2N6XlZ3G2CE73ZmCxxnoI97HDE4zwSDmuZt70x6fcWhtl/06RWNyrRgQrGgA8vc2c5U9M/OqnsSNDTAzROJlGyJN/mH5g0gOBHDGRtKn1fA/qAegpLvVo49m9oS4MjBjiQl1EYU8fKw4981z2ooiRSMQ25gxBJDMjJ8hICk7huBPGeoqSOVgo8l4zGig7mK+cjSKGlLMDhshmQBc42isfWZTboBDEHMkTCNpC4MKk8q4YDpzjHXryOoBkJcXNvOjzwpcQysVkYSfPsMYVWwG4wAB2PGTVuCNVkjVgcFS25m3bV3HH1IXA/CsuFmUIoQKWwNwYurM4ydpByOWOc/h2rRjSQSEqTJtQq6AElSSSAfXIIOe350AdBbsqRSNJK+AsmzyjwWIOwMfcY5/lUAkuAiNEAIiY0kG7LMCql/lJ4O7d/OmWKOzCMK2ADvB4VcnOdx4Py9cHjoa0CqCWMo6hUR2ZTwJHViBjoC3HbnigCnKquzKgT7p8oOWLsygEgomcd8dOAKqW+nxq2ZBCZN4cLCEDqD1MjSY3c8464PHFa0iRiSGYYUO7BkXPmJuQDkBeMkZ+hrRNvBCLWTzSsdyHjkZY1d/Nj3ExnAJGE24J45xnIxQBQa0ZAqxsjNEGl8tQEV4mJJaXszDPGCTxRaTJHGkRLPKXZ1Er/NEpkJHMZO8fMMAnoQK1RNC86OkZdVjMbFsLkED72SBnH4/yqobSF5ZDEvzYC4VSp+Y8DcwwR9DQBm3sUt1Iy/I4Cl5AUG1QRlTsA54weM9PWuSt9Ctru/vJLm8htIY7c+YMEJO6eUyW8agE72R2yeilcEg8V6qli1vESCisyBvMkBdyQCGjYISSSc4PTFcTqlqY3RmVsIXZ12Bly7s+UxyfvenGPSgDzbWdAivFu7W0uBHbxSAIrbkMllFK5PlycFHkjwBnDDqQKwNR8PWemxTPpU7TNJCstrbTXLyS6cpiy9srSFllJbLfKCAJOa9Me1kVnk2MIwpkG8bwRjhSYsjHX6d8c1kj7aCgeCCSKZZVCCBC0QYlMhwcjegxzjBHOBzQB53oTzJa+S6TK7IkLMWDuzNkvHIyqoCluQ20Lg4z66c1hG7BJGEQiy8KxEIrAZDI7nCsCVwcHn6V2M2lqkKRwQLblAI5XkZJHkjYBvLyjEbhuKg+iistrdnZ0jt47jyzkNGd7IVBAjYEhSeh78n1yKAOJknNk37ooNu7esKqxJcE7CQTnapGD3PAyarHUlmUboGeNmMRZ8JOQU25aMncvCoenf1zm1rGnXl9cFreOK2aGCSZ/MZFFyY2yqr5bHO0jBxnJBHUEDkDaX17KbgypbW8ZQzpGSpEgRASrSYOxh83P8Afxx2AKl6IVR7t4MtbzlmUhJCXMcapIJFkwygEqeuCO2K5661u20uKCK6kZUaV2Vo44vtESEkIYQzAxxebnJOcdeRium8QWt39iZItqs0WVMY5kV2yEVM7idwJJA756V8+3djqc95qEFwXmae9haO8Ak3JFbkZtVVhiMbgVYHG4gYyaAPaV8VtE1vOJrqRIlSQmCTevKurCYuASR8m7gAHjOBmulsvFyT20bJO6iVC00okj5lUfMsce/DngAnknGRkYr541GxvjA11bSCB95kLRHynZVJRoLnD8uUUDIGMjtVqwn1izsy0zOIigMD27r5cKM2WUh0DecqEAtjB5wTQB7q/i65milCuCCwLSgOzy4JEZXHJPYgDgqfSoh4qvMxOL+3ldpDFNbQKTPblhtUOM5A6HPTnsQcefRg3EBkjd0xEVhCEK0kiKG/dlgABu3FvfJ7Vc020+9eTlorlLdCoSNAXmZ2P+kv1dMhc4z09KAPTLPVLq7u4dNhfzZnjIBzkrIzA+XKu7k7BkDB4464rqrm5v8AQp/Jv9jRSyRkXlu01vviePeEVZIwVAZgD3Pt28cmv2kdHii+wXMkP2a4ngZkeNXds3UbLyJQqcegIHFMXVL1nSC6urm9hYfumlmMjRqpwpw7ZDlQDyB3oA9jn1ad0RX8qNZfL8x1lDBMgHcx6jnAJ6Ek4J61i3XjCDTxNEkoMxCoWRt5dclXeLaSVlC884HA5rhJteaSwmtfMLKIwC0oVZSiOxCblJIYscZx6GvMZNdMNvPNiEnz5YI4DJcfakKsG80M8WCgBAwDkkHAI4oA+k7TxVZzoQl2yKilmwdpkYgAMA4DEhshsDqppZ/FBkBDSSXaLCAEgZVmklY7U25IDNgDOOg647fMtjrdxJH5sju8UjCNfLjkLQyZUbFkaNeu7dggH5zxiuqvtTuBp8Ko1r5kIY+ZN96WLYJH+zKGBEuGwSeMqQTQB6vBr17NeKnmSQNFKFa0nyspLABUIIwRwDkZGCOa6NJ8lCzyLJlwwKudhADrkhcEfMOQSK8O0zUZoXhu4DHevGYneWQFREs0ZxGpkJ3uqgA4Lcg/h3d3rr3VlCZVMEjJsLwzxffICozKr5Occ4ztB+bFAHdrqQCyPLclnVPkRQRlj0CqBk8cf/rrZ0w3F7FLLFdxwtblJFt5cpNMXUDaFfG88HgZ9hXkNrrpRliv5IA5gZVDqc5ViAweME7jjOfc44xWhoeoyQXLzmUE7laIvMhDAs37xRI4PttXJ4yRQB7rpiCW3JaZvMhkcOZBh42bnYiPxtP94nOTnpUl2t5NGt1ZuG8mRo2K3Cl1jQDe7Lg5bP3ducGuJtvEyTOyl2jUqPMlTaI5Cp3M7PJjeecYHOBjFdRa6hbSR+e0rKX2oYwVW3MZ5MiuhI6duvX6UAXo3Mdl50pYxSH52kj8ydGJByBt3M+MHIH8VRpHbxklZJXchpEll3IzJINpXao/h5OGx9MVRubmaWaGa2YLs5jjId4QBkCRwRmV8DoMnpkday7S/inn3SXflBGZpkkBKMNxBYFVO0Zx8uQfagDdWNnGftCRjeYw0zhHc8keWqocDBHP+Nbmm22JFffJcIpO1GPQkc43AcZ56d/aqUcVpclZ1Mcis6GIxKXE4OA77WAMYAHp7iumsEKy+SqIsaxkoWkjESZJ7l92MA9QD1HpkAqXK2774pVk8gMTDZogEST4B81t+NzZHv14rrNClFnYTicNslGdzYVwTlQEXcP4dvTIAPXtVT7EsygMVkaNvM82MMEB5PyFgC46DjNV2SWZTNIXVIJPKXIIjYjnp346/TuKANRr+JYJEjgJMcqFGcqrOJPvMCcbjznjNX0vII44rZImwf3krMGBQHDMDuHG4cA9OOtYAuW3iGHypnd1Iz8pD43FIt2N2AAe/WpoLqSGbkCWTef9aVIYkklGAPzIBkYFAGxJK0qP9mAYYYlSQpj2/dVtxGeD19O9cVqPz/aXVR5ud+SykbsZDIseS4XnI69/eutv5ZropMLaKIABWCMEJbj5VCn5gSO/tmuO1u5ZoSjT3FqFdWZoAiXCZP3Y1KfeIGDj8TQBxN7buZo0heNxyXVY2V8dSGGOxOR/LtWJNawsjLIJXtlYyOocq/mjPzpHLjKgg8AHpwa2tSvIo7h5xMxg4j8xiEU7QOfMXG5snnj17Vz2saos6QiARh7aEjckgJYuMqshJ+8c9T+lAE9tOi3BtcuzzgBpJkCiFFPDl8Yxxxzzt/O1q+u3GlX1nawSRXeYXAikjDxv8m7cVQE8LzuPHbPY+H3niSPT9T8oS3YkkuSJBNMnkmYoSr/MQqwrg4XkkgAZqNfGAjjEF04vpYzJJJIrZuZA7nGx+oQglQBxjoD2APb01KG7spYLkKqXDeav2YoRuUbsKVY7EB24z17Zqol69vG64MsrE4/dFyegDlUJIHA+8ARjoK8WXx7a6Q0UN3Y3NvNdqZ4oLhvLkVScwqIyM4Bxnjnrz39K8LeLY9Riju5Jo4JXn2hNgDqiDCRyK4DEnvxjn3FAHpOkzgJ9muJpotRkRSo3f6L5YYNwnRUIHzDdn+de0zeIYTYWenraxQusUTTToqoZAAFJt9uQV6cMc+teJQI80i3heBwWcMGwsm1ySrID91cAc8e5rattchikCJtPlqzRs5aRiAOinogBHHQcUAeyxalbIoWESx5Aws7RlmY4HRGwD/h61O92mPuKmQvQ8sFA9ueQa8PvPE8plgVIJWfc0xnUgCRsZZPkyCw9ATjnin2fjuOFHS5uo4N2QfMZSrkno7uP3ROcY688ZoA9fku0LLvMbK2SEIKyAjkqSoyD+XtWPc3lg4kkIGA5VwYxIUXnAXLA444yM8c1wy6+lwpnLvF5SNIoRmwcjkIzgb2x26kc9Oa4LXfGQgt3uxIPJiWaMxn5Wl2MCjFl+8xUdf19ADpfFet2emJ9okt2EHluNxjRXZUXkj5xlsngY5PTmvn7xD8WPD1ksiTQR3FpPHHaorhS8U+/KlyGO1mcbcdRjnoa5jxr49bWrU2Vo0dqt1AzCWYvNN9oXiPyS7ZRRICecAjFfn7478dTrJqdtp0/kXsMTFpJp3jvFkjYrJ5ShCjMUO8IM4buaAPsjWPi7pNjNMwkshDKE+zQwRrLJCCMYklLfun3YJTge+OTiW/xikEKXEttLECvlvf3RYrJHNK2ShUMA7HqOiA8V+bt94/vbSwMs8xjMkpa7E08RgmSU4jPmQ71WZlwD5ZYDGelamlfFC7udKs7Z7mIwRzhWgjuGcTHbuAQ3QUIVYnJYhW6qTnkA/SrTfiVdGK+iEa3sE5JsriO4geCG2KlijGScOVCqcFlBJHAORmjp/ja31K7a2nS2+zvApWTEK3yssrOptTdkLJHMxMZUklcZGF5Px1pXiJdUtoUuNUUQwCSa2ZCtgJJVdP3Di2VGmtwrSBfmJwOeSK9esdat9S0m4uI9HmYackIS908iaZhC4DTRO7k7RJjIJLAnJGaAOe/aA8GeGdW8IXeowW1paaibkyXNnCY3mBjHmzyS2qoCu22lQjGUYtjO8EV+e4+GekW0d3aWxmin1ZIX8gwbFuI5rmRikV1MoZIBGhzHgJ8vMgPFfoLr+gap4inury8uNXnga3ljXSJrRImlsUEIjke6hyGuHKEEFv4eRjFcFF8KtUN3BqlvHbyzwXi2tmmokW08ZmtpZntYVDHcDI4w7KEHQsDkUAfLtl8Lbq20u7soILolUjkjZJViiNyW8qDy1tdzLb+Xxu+6ueSM1Rn+EXiGGyuYt0kltbwRXIt7jfNJbSXUpjys0oXzIimMYJbHXGa+/7H4YeI5NI0+8tmaJ7i5vBeI/lSS/aFARoUZW/490AJI67ug44008L3jQ2uj6hLF9tW7tVDNEWR7aJdxjurhMoQr8KC5J28AigD8g7z4c3j6g0Yt44Rbwuv2t4rqVY28s5URsmIdrRsMfMV2dMcVyWpabLBcJHC1vHewX8Be6LFlVIysSxKwClrORCm4FeCxIGAcfspqnwrhm1eTyBZiNRNJKIIVmE6qPLlWaNAcMxeQ5HPX2r5F8RfAh4fGMy2dosFjcmJQPs7SLFIwZ1Qhlyu9JMqxAX92OeRQBR+CvhjR7m5huxocdtPb28XlzCW3nllmEjGZS7x/vP3eCsud20gda+7fBt+lkE8vSYIb1oprtrh1UQpbI2xUgtWbbM4BA8wNz3UdK8G8HeGbPw9bbo7bUbM/adrNK64ZYhieKCKMFlVRkEY+U/KehA9706WzsZ7T7Iglga2zHtnkmcPJsjmE8QBDIZXBfoN7HHHQA6TUXa+v45mmls5WV2S3tzblzCEzJBJGJCZICACwUEljnBAzXGa5oMeoWw/0p47aOL7J5WwLcwJFGsgmYxglE80lQx643A45qjfaxptxez2LgwzQ3D/AGW/twseoXVxbqqMNkso/wBHiAIZUyW288c13omheOceQl5JEH865iMcX223mgV977JCXKewKAjAbBFAHjMvhHU7LZcWonjFsn2kvIguLeaN7p4VVBEWF1PvQq277oG/7mDXp3gO4Mt9etcb0nu44dsJVJFV4yEZRbumIWYZOTgjuc8Vs6JALm2SG3uGeCO7mJ3L512+47/Jwj7TGpJaVlzhTgfPkV2elaNo1pqEF5BHDLessr8WlwsZYjMrONu5kRm+U47c96AO4ttJt55XgjimjecRGWXAST93GHcMuA2S3XjBJ4qhHpyz65dglYIxELuSNlkaIPFGLaQSIyjdPIihiBkAsc4rVga9WYiZ1mCCBm2CTzJoWjX7PJBJGp3rt2ksCeuTVhbVY3v5LgsyxeSkjJKkzKzrks7RuSR5nU/n3oAzTpVnbRX11bReUsjQO0Kl/NmkyMSIqA7SjHacdMZzjmtO2inRbqKIqFu3aWTzHGIJwCWQo+RIxlBGAev6SWd/9lLtPbZbPlWjnEihSCJZCqE+aQ4zxk46ccnltd8QWqyvGsgkEBDG4gwcyWtuLsQssZ+88sjLkDccZx1oA5zxjpMU2n7dajiDspZoG/c2zzwSOweUQs2EYOQUycleh7/kd8bfhJZrrcuoWdxAtmpWea2W23o9o0sjCK1mZ1lRAxUMmwuQMgHrX6M+Ofixb2+k39sI1+2hIZmDSJPh2PlKIXd/kYDuxGcfUV+eXxG+LFit/Jod5dxLcfamlt7yQwtK5nkMscpG7GwREDA4yPloA+WZPAFhAl7FLo0V5p4uYDcCKMpFbTyxq32cgOJZIfN3MdygEjPcV7R8OvAHh/VtVsdN1GKzvrSSVmWFdPjUzPAoaeVEZxt3xbBu3ZBGSAenFxeOtO1XUdX0yCSDUEuJ7W8kmkRbIxTxDZvG62HmyYDKyHPLdMc17F4Onsb2FJQt5bvYrJc2EkEqLMsPn5u0DnanllCrKob7p2gZBAAPvn4V/syeF79JtV06FLC4kikjt4osIyG8V282RUiJmhERAIIyhbAHFdPpH7PS6fFfWesXEN39pE0EADNIgcIsdqsQkO5GQIR5gHOSwPOKb+z74vS1mm02/wBQu2tZrZZrdpDIkM7QEn5piN4eJwqNsyhYH5iMGve7PxdNLfzi9uS0q3kTQWwYnzg43SFMxfMoUEnYSozgHGDQB5prvhPwr4R0qzjbTreyvmh2OscohuJmEMCuRtBMqZVm3llYnjHIr59R/DIMel2wtr+O+M1vf2k5EU1wXJO82yO7iYHJcsFyTu4Br7U8YaZaa9peqXVyLVoDZXdxGgYNMFCMywgEF3YuQcjA47Hgfkj4k13XvC/iUTPaXllpMV3PKptF/clopnhIkvXUsl08oJcA7ETCbsigD364/Z48H67Pfzz2z6fMkcf2N4ZPIcCSJ3MdwsqhfK3OAzk5BPy5PNebXXw8svAd0Nl/KkZuBHaxW1hDKbTEheed7mScPKmQQjgHjGRu4r1Lwj8V5rmwtYfEFq2NRiIilDNIAY9rq32lVKvvBDliwj+bAbtXX61pNn4jhS6kv7dGuV3WLtGzSrMqqxleBFJMeSBwNhHzZNAHp3w01fTvFfh29sbqO5ureOFbSC5uoUE88axhmnkimO62+cdcbjnjI5rFeKHwvJqNwsNyy2aG6t4WlxbKWURyRqQnDkYwRyNhJwcmsn4WXNzoWpX+n3lxF5rwNaTNHuIj3SbXNtIoJuSS4/dsBsDDbwMiPxd4jEeoatp+mRm+jtYiwkugLZFmIKyQOASAAwOFbkgtxkgUAflj+3N8Q5fD3hHxJ4h1dbm2h1SwmjsIxIzW6NOk1tIUlcbvNZCmCB2J6V/LRqM8Osa5qUEm83N7eCaB/K8z5ZfmIaTjnaME4I4Hev3Q/wCCnnjxLmwHhCK8/wBIKR3FxcWF2rCOVHLSW06yj5gMg7FX9a/D3QtJW+1BTBI7XoaeL5BI0jMqBkk2qmUJOcA4P0oAZPpbhRb3KSyAsrRGTDbQgBKADaEiOMHJBPpUOqeKY9KYWtpNKZ5IYvlhdkg2w/K1vhx91VXAPPTuK+g9G+H8mpW6JqEk32+5cW7bVbbbpGBhZAFyvynqcAnvWxP+zVrPiK+ih061eIQSFRJL5cstygjD5ikU5jBzkZFAHxVPq1zqNxNJIuFmBEgywFsi4CgEjnIxwpJrchuLSDQ2MsfzSlo4gxdUnRlO6RkIyikqAxIGMV9b3X7EXxXku4DY6DLPbyIZEfM6xxo4yVujIi75OuPfnBrSP7GnxWt7Mz32jvCkUPkxp9kMym3dsMEYZAkJI56/SgD4EjWKS7Ek8jW9oY9sht8k7yGIVGx909SSOx9ibdokem3Bkiuo/L3+QxKLK+JVLIVi5BPKj17mvvzTv2K/EzPHFewXE80Ra8mtnt9m+DaqiNWU4ACtnrxyK3Lb9izUY7q0lmsBbPLJEyWU0Z89vLkDsy5IHMYUDnJxx1oA/N/U9E1dYWv2gfy3YSO0iyqEEinHnIygLJhgVAGADj0rP0zTb2eJY9rsCmVbKiQR7svkOQcnn1/Wv2q8R/st/wBpaN/ZjaNCvkWkQe8IeOeV+Cryx8BipwB+GRxVHwF+xZZ35kW5NtCY1ZBazRrmZlJ37JC2ckgnAPf1oA/L3w54MluXiu1tmvVLJH9ihZxOuw8SSBsdccnpzya+mfh38C/E/izUov7NtJLRJ5ImSS4jlkVIAxSRJGxjAYgbVOCOT1Jr9ZPAf7H/AISshA13Hp1tNa26pCkQQxSSK24M5PzvIRjgjGeAe1faPw7+DWneHl8200vT7e6jJWC3t4vJacuihXaJwI1ByWJdep6k0Afl14X/AGVrmzNgmsWz311ZKwimaAKqL1zHGDlowzDIwTgcDufqXw14U0PQ9PhMemM89ooS5VUQXUTQEp56MIC2zIxgKW+YcHqf0lk+ELeJNLt/tAtLHULOTEnlIsdyzTJldrQPjb0D9MjoOa43XPgdZW8cN5EiC4uIHF4YYNjQPG3lhmMjAEkKT1PvQB8nSaWq2kFw1kxudQlWayeVSs/yqHPnoyhtjKCOQB64BrT0u61eFzbiaHT1kadBExR43doyBLMXTcPlLKqjJPbjmva9d8EJa21lI9q9laRmVZJyuHyEPky2M4kQnPJKk8Ee9eN2+oT22tSRx29jf2MMUqWU5Iaa8uEOyAMspB+0KxIGcBs8FsZIB1PhW502xgu4LoQXUZdZB++n3QzxgpEBbCVCf3jBsYrUfSYryVL64mF0J7naYbeOK0ty6H5P3Su2RjhssOh3Vztmz2upm91GzmS5nR/Ps7cIYkCDZGSgBeO5JbjjGR1xXc/a4pTDDZr/AGVfiORri2jhKqiPGTEodQ6rcHG5ycDsCSMUAcrNp8QItriG3SziLXFzaRxlSgQnEgkD4a4wMDecfNk8UttFplu7NbT3kNqm5o1hYhSxZTFGJznc21tp2/Lk8niugt3eW5mjjim1JthjkxIvn3ExO6Z/LZAkMWwHBQtnjgVuaT4ceAf2ldJBBArXAit2uyZocqxhRIpEwznC/NjAPUigDQglsbjS2ZGGn6kqukTeXK7RiAZwxfiVmPcZ7HOK56DbZxNNZXFs8F8hils2maOX7TFLG00jzR8Mxdd20nZjPOTXSacWurW/ijiRpk2zzGePdHGkfy/ZUkUbkf8Ai3/dYjBPFc/c211LPBbQvEPKdpbgnEYWNMRuchMAfNnJ6nkZ7AFPU/EzXU09vqDQTxQJLaM4t3UKsGHieIn70y85OCvv0rzLU9dSVrJraaaWKGYRLHcxLLDBCjZMmYjmUHPRh064xWzrel3oe6uHuGjglkkhhu5I3VoECsVhRQu2SJyPmYndyDXmN9cIksdtbTGYQXBtZxCdkbhCRI4UcgAjk457GgD7p+D15p+nywPq2sKZZ3jgjRXUrAZgGjcRHmM4I+XGBxkjv+k/ha/8m70yW/UXluoSOPY22MweXglvMIDMvHr+lfi/4T1nToLuDUEj8uBWtY4bSPdLM9wECyXM0mPlQnAAPI61+g3gfx5ZSQpZ6lJeEyJDd2zNJJ5VpB8qyQxlQdj/ADA44zk8UAfpjo2uaFqpguftJWIv5LRJseeLyRnYkR4dQPTI4xnpW951jqUF0yJnEQa3e5ZWMaoepiBA+Y445OAOlfIngzxStikK3BguzKfNsZJFBaCGbAxIqgc+vU9zmvaz4qjhUTERwogR7fJKzeeQdgmjAw0ZPTkg/wAwDqLryLGNncyPI8rTSeSzgQu5V4zCVQgghlXbzjPPAJrmZfEslu8SySORD5ojSR9pleQYmQJ5eVODxt/DrXLar40thIBcK0UkkmQsUreTG8oTEjMeNgMb8A9uOevmPibxlpUTyidrhrqOPETK2ItsSmQzQy8HzioH/wCvigD2W+8cWs9tFHGkYkENwzXWcytGx8sxtEBhWVv72M5yPbjLv4gXCShHuxIGjEkimRYYkj3+UGYBhg7eMdfbmvnGXxXHf3sGJBIkLLJJHPchAiGQtIpO5fOGzk5/+tXMavr41J7+awvY723tb+CaDyRtNyxkBFo5bGV25zj5cYyR2APse28dmaC8kjVZb1VBhnkj2ohiOFYsoIGYckBvmbOOtXbTxpdLJb3Vxc3X2m4ksVtoIWRoxLLCQ07q7DCZwDuAweDXx/Y6xqTSy29td3kE/mRNBZwRyT7PMiMkEouiuZUWfCMCvbJ+WvbvD80UFqLyeSB7+WS3tJFxPbGOQfPcSIky/daQFwwG0A7S2eKAPs/Q/FayQQJIZZXWI7pWT51lUcr157f99da6ddZeeYAMDFGZt8jERCNwMxCHaepI64wMjJFfPeja3aW9mk7SSkmeYQIsiuZjkAbArEsCRwcYPbJru7LW44o4Illt/Kuk3li43bsnIKy4I980Ad7c+IJrW5KRBzFKZxNuPmgxqMxsjxsffv6ZAqjf+IY1Xy3IlSCSV44WYERzrjyWZFyzImBucDefQ159PqyK0yyzumxJUEMKsFLMOCAwGQT3Hy+461wGuavceZdwWU/lOqSbo9+/94xUACRTkj3GR7+oB22peNrSPzppcysrGaOWFj5VvEh2l43mAAVWPBPD5+avBvE3xMsLRpVubyK2lQGaS3lhLF7PHGN7YRhNkc4PfBHNcl4svL14pTZ296LmZy0EMZ3KgWfdNHcRA7TbBRxgnd0XJrxLWG1OcajqOrHfeW48uSF2Rllcp5PlJvXawC/OSDtUjDEHigDtofFtrc3aW8S28AaUXH2KdBM8sciu0UCTHlWiVGJJwCc4J5r6F8Marp1klgmpGe1S3nR7tY5Uka7eRNyXADHMg29U+VVH3ueK/PLSBeWs4uLRJ7v7VeQM1xEWjitRdOqtZQTZYrsjlvPnPyfvRz2r7e8Caihe2EdjGqRpKYnnjbzVWSDMxcSBgT6AnIyQO+QD630fVYLm1jnikeYCRd8a5FpNshKsVmODw3HPWu5tGtHTzGjluLhFX95KwSJ1XG2IRxtkv7jjivItFubW10y1tDMZ5S7l0Mfl25BfywyhVyV3E84OMdQBXTQancRk5GyEMBDcSOqAEnaMRyEM43cZCkDHPsAd1eOtrYsyTySuzwhRCXJVoSZS3EPzEnK9Qe/SualuI3mllje52mMRwyykiQzDAM2zAKqcHqAeevesy51ieF5JPPja3kTcNx2Rq3AKlkBweeh78/Wta6hJc+XcRgI4YtsmwAVHBUZABfB5UcjPSgDfvUtnJhktklQ2sMau/PmNEAN8kvSRmwDz0zzXKWOhmV4gZJIhAzyLDDI32eORmzhYz3/GugRQ6lfKeSJi7mISH5BOcqCM5+UA4yB0710OnWkNgyOI/MMg3ASkAfL1PJwMEf4UAaFjaTqohZADgKxLsRvBGVBxjnJ7/jV68sHOZETG1slz+8EZOM5z2647c8VtLGywoXgTDp5g2yF5CT/sj3zV0wH7O7RZTzYt0yvjLOQCcZbg45/HscUAcpFprxxC5LJAFUE3CsqO4PQMFbjt1/EdKddXFgtqrHlgp3vkAM/8Sxc889vfvVHUv9GbY7SMFVUSJs5kJGNzA9+Bz09etec6vfTGG4iTzHkSRvI2bgIiASGxjmTg56gk0ALrevw6bbM63bQxPuJiUgb2i4wWJ+T8a8q1bxjLeqq2rsvnuFdoZXZCGB252E9dp/lWB4i1i4ZGW4SaPyxJJPBclo2kkmiMbSR+ZGPkyCQBzk9DXzVrHjdIZp7SS+jggSRV3pehCkaONqHG0o4jZjgjnHHbIB9haN4903T5rW21l4I0MJEMtxIxE0204jDOflkAHGcHgfSuN1nxrFGkrQzpLuuZWgle6RNq7T5QxKwLbR1x6elfCnif4spNqUmiWt/ZrC0USWtxPI80YA4EyyNz55wenfrXP6X8UYmle0kvornyHC3pnuDI2W5E8QK/IT/Fnt7jFAHv0ksV8+o3l3cI93K8rpJcTpvlUOzYSMgKR1xgnOfxrwjxL4ktEv5LdYhJC3mR3pAXchP+qYg8IeCBg5HtWzD4hj1A3jzPGVEsc0GMlEtSgJaEoflBBJGSCMViawNEumtxY20kgaNyuoLHcNbsiljKzlmxOykcAnJJ4zQB5P4itIrmaaaLTzHf29ibi2US7oXiZgQXwSv2pl5HP1HavA9Xs/LvDciKWWRF8yMTg7HnlyHVcE7iqHLY4GK9X8Va7LHMlpaRzqYN5ee2hWGe83ttVBC0uAAvOCRwMY715prOtXEETwXkAuobnNtJDsBuUVwStzIIjmPGQGXIXqNxoA8y1nRo7BFvXuy0U8f7iO3j8zMs7f8ALTaOHD4wTgbR1rm11m60e3uYLhZ7q7mzNpk0cs9vCI9pDk4QrIFwcqDkE4PUV6lFPeGGFra3tJtJG1LiRbbb5kcZKM8VrOcqyJ156jIyBmuC8SXZmnTUbSJY4beSeK3DlEKsymNp/LlwE6K248YGBk4NAHO6d8TNX0+BMzGW4jgCxCZJYYhGd2dswAEjOpIVc+x65r6L+DnxW1i4ut15ultRNE0UsJSO4treF03vsLjzZBkjnnBzivkLVr2zFzYw3sn2+SFdzmGIPE0kh+U7iERFUsSMn155r3v4P+HILjV7L7ReKluPMkaGKMKXTKusbyB8KDjHB4yCCaAP3P8Agp4xXV7a3uU1FhFbbWSOaeO2k2sp2yc5DMpyQM5/OvuXw34jkv7uG4vL+NnNssY3sGaeGMZDqseSSB36fWvy2+EL6dp2n2EgtpoRYu7b0RnlJdlISPI2zxKoznJ6nk194eFdajvDZXqxjMDLbr+7jRZVcCUSMQR5RO0jBGM9eMmgD6fW6t5ka5WZYwynaSSAAvVsHoeBn+lVJNVWVij3EbxRsGDglMfL8pPljDDgH8a82j1t5S8cU37xyWWLYGUkHAUkDayevOCO9V5dSltcBn8yOUBrhJECGFzypi2nDJnHGe3bigDv7zVRCxMZM6ygMk0ZLMCCCCPQg+vHrxUd5qV42JHkLedEuyVUAMZUZ2tk4JPHIz97r2rx2fxNbwF4nucjD/NGzo0ZJYqyKgO4jqMAjIrIn8cSwW4WExyxSDyWkaV2VtjhvNkgyWWUgYzgYzkgc0Aeka1rSWsON6F2X/VqQWYkMcsQcdM55z14zXFf8JG6xiUNHMPNJSFGDPI0I3uJV7uByvYk15zrnidPsEt3G8cEbSPHEiTRysGjYBzu3nYWUsVBGec4NeY2niV575Xt3mt2ZTIkHnl5XcNhpNu3CjOOCR0oA+rF8QXIhty0Xk2pCbncBQkjktjDMQGxzxyMcc4rH1TXIJpJLK4vBbq1sZLdfKJecxZZAZWbCApu9+OATxXzR4k+Id3pdgJ4XlvpgyvNDJKHhQeU4VpIg3ytuPQZ/DrWHp3j1tX08Xt9cSwlxBLtkcRh4Fyri25JBU9V4bjpigDd+KOr6nDDcPaamryRRi8jaFQr26M3l7N+cNIpwQDxnGeK+RLr4pajp+qxpfanuv7q5ktmt3wlm8OGRln2kbZmiWMZHHzjkV6j8R/FKRm8uIZjFZvYm1mDTr5RWVg6NJ3D7ATx0x6ivzg8e+JZtR1CU2rhpobySzUw5k8x7eFpXcuwGI5PlfdkLhCCc4oA+rNZ+LNxqKst9LcXC6dPKri3nWeCGKJN6q5Rv3vCjBAxjggda4G58Z4uDaxSveNdxCeNIslUgmRnliaN2GQ23DFN2M9e1eM+DbjU4NEZmhgu57uVZVZWLSxiSTy2gnUZ6jjjoDzgDNeneE/Dd5LqGmm6hfyoI1MVq6Ihs42fa8bXStuMvmNlA2EORk4oA938Fapq9nJaafEjtAEc3LzvLlY5V3LGXMRLIMkYYgjPy816noPjq3hWS11HfN9mdnt5IX2+XPeW8kMZkkRR5jRsQ6r1JUDqa89t2ksFufspcx2Cqeoa4Es0RNvJco2C+HxswCpwM4Fco9wNC0G4mjhmvby6aWdruNPOgVjIywmSMHKEKxxgewOaAPrPV/GS6rYxQxhsvZsDJA22ado0cJIoYZwpwWI4GDn38L8Q+K5YIBHHbzR28mp20q3CyTTPi3j3zb4yB5Y2qxyQBgcZqho3jbTBFps13PdzmO3AjgR5I5IsuVk8y1jhJji3Z4BYsDXC+M/EiabdaheQTHbHLJqVy0wW5thaQssZsYSpz5ioSzMFIAzQB7Ho3xihsIkhmufLYkwhiBGhMcLzI7QjOZGSN+SN3GOpAr2LQviRpdxGmqz3bwadd2vmXI83yzNOGMQaIAgqN3UYH3sYA6/mXq/iaY3Ut0EVpJpreRrNtqmS3cT3AurfBPyqpVMZzzwvWvPbr4jeIbJ7Zl1CV9LlnuUaIsxSyEsqiFB2VweVU85GMdKAP2duviFD+5mt7mO6SSQKsEZxGttIAiySyISQ3bJGAeDyaiHxDtbS5KTXzbIU/essiM8cUZ3rlAdrxFiFPO7GTgCvzY8H/FG+a0lBlF7DFbWkCx3T+TvaRt8FtmEkyyMeWxwWwOa9Li8ZwXkTXjyC3kmby5oEA2kNJwsQY5kbbgYPc4OKAP0S0Dx6pmfyphNBLI0XlmZpljLZmzBvOURTwR09D1rvrfxnptnbRNPNFFGpzJJIG85xK3yrGjDmUk4UHvjFfmnoXxGGlTQmO7kikEbbQ4jkaTekjRzbI2IB2o/B5+XBxkZ6a6+N+nXdnqa/2klw1naB9/2hPvxFjL5yMQAUYHGG7dR1oA+xPF/j+GyUt+7lUkyRxyzyhXYIZCknlgnBTGR904wewrxKTxR5vmQoHjn1AiQBowlpK8aM8cEUjAfLkDkgDnk18eWfxkGqfbba7u7nyraaVrW6JCwXcCkERqpyWDIWHbjiuz0LxdpmsXVkBdeZcWsKyfZLjIt0VlZXjwrE+YcEAgfyoA9yk8bHy2SfUmt540m+0Ktw1zEzRfdCQBMDGDkD0wDWhpnxGiuUfTRsE3lSGF7jelpcSIoYpHGoO4DjaCww2ATXg+s3mnxyRyhY4/IMjKF3RQM0oJRWYAiQcEEE5P6VzUHjO1sri9aNo7p4kkluIoWgkhtgq5dbXdINpyN2SQD0BoA9c17xhLfeXb2bSxNYyRS30oPkR7ZN5nUW+N0hz95iAp4wxNa2gakbiEarcNuiCrNPIikQsjN5cW4nGAE6/TpXylrfjjS47Zr5GuxfXLG2gFwhhmmtZAWnZwDg4JDKfTjrXJ2fxjkYXOjwXMi2ixJCUjZnt+FDASdz7/SgD9ONI8V6fHZrH9oiCI7CLK/8siFZeT15Y0V8L+F/iCZdKQzapkpNJGo+ZCiIsYCYZcnBzz3zRQB09xqVxAJnMSRW00IYCaVWWMBRtKDPBJ7EZ/GsODxAxurMylZox5j52tEoCKeYw+A0nBGPy71zf/CWJeGeJBFJbRReXcGBGMclzK/y+W82A2FIztzjNclfaoqzXZVV8u3iyWjl/eyMNwEcUe75WwDk9COaAOzuvEOp6nNJKkDriQweVLkxtErbmkEZPLYH61g3cV1cS3KWx2XN1Gn2cxjyVjGAJlLY5DLz2rCsNTivYRPm4B+TzrmQ5EKsSvlfK3z5GBx07++rfazAh042Cq0VrIpuDjdvHO8AHsDjLepz2oA620a5ZYbMeTbxWcKy7EVTM3ALNMu4Yyw+8WJOTkdj1Wk6rqUIO2FRFdzqJLoOXWNUILRkvHlRnnuOwNeeW15YSsGEiIbxWmV0MsjAq2RFI+Plj3DG30/Ouh03VpjNbyQgRQtdxrcISWtvPBUsPLLfdYEdupxQB9BWos4HsnBivJgTJIiSqGeTZuST5cHjjI6nBAFan2q/fUIoIra2tonIlluJDJO/mSAs0odAfKHoGwR6da8007Wtl3JcvaQ5gkMz2+VAaNWw8iYAwm05OB29q9D07UlkUPZvEHvJDItq3msT5hBDB3UZAUYGCRyOeKAC9ku7AywTuLiKaczNNcSFYyoJC+WXXAU4PQk8cgVnS6hut4g3luI3ld7eKSR3hGwMhB2ZcMRxjI547VoatfQywDYrLdRBvLsbxA1mWyCVE2Np46ANkcDGcV5Vrety6fjypLWxurly0v3pQ5QgokWMjYgJJHbODQB6Tol+1xpMsZnjR57otEpkCtFEeJVLSEbW25IBxyPWu4soYLC2tGeaeSQ5IglSSQRpIc+djywHjwAdyswHU14bZ6uLVoplnjlkASRZIzC8KzSENLuGfm3jJ/2enBrp28WYLPY3UIku4QLgOWkzG3yMhLcREAEqE467u1AHts2qRmGNY5UuTIgW2ngJkELk4Z1DKA2BuBDcLjjjmuV1G5jitp54ZFVLeYFpZGWB4ZVOS0rJnAMnGMAdgcV54fGJhtInilL29pcG2JKKruxQAR/ujgDPzbjgZGCc1zereKUt4nhvpYbh5cMl2iZjCuC7QzQswLzAcbiAOByRQB6IZUeaO8jdrh3gKOYZdwnkOS6xo3I+UfMwxjHHQCteG+vIoRtXZaGBkdLmFZIoo2xhDIATu3EcnnjBrzXR9etLWWBWikuHmEfk20yPFGIJcZeFoxjeRnJzjA+tdxPrumTC3t7W4jVrqKRnsWlDx2/l5G2Qk/eyC3bOMCgDq9LuIYki3+a10kjb3jwu+BlJzk87ehwAcYxiq114pj02/ijWGMTTxvcFbmRnjm8o7VbYATEzAjrjJHGOh4Z/Eo0ozsksdzuUr5pITCIBveMN97HTABIxnArzDWPiTpd/dxQgqt9I3khmUkkLkqVd1wBgHocgnn3APrvRvEs08iJIQILpd0YSUBIiVx+7BI6bsEfeGOOma3IGSBbi0Z5R+8G10lL+WXG4oJMnzFz6etfKOneLDMsMcEsQmEnlbvPUxyHaA3yK2Vw2BxzkkHpXp+leKLnfCi3LxTW4VpocpJGyovDK0nLZ44689MdAD03VVtrJbeeCaRTkySyPIGBdvlaPaw/dsT1JPTr2ri7y6iiEkUUUs8ru0wuleMRwxLkhFiRt0kmMgsAePzqnd+NLG4a7/tPzJreeDaYoVC+TIWw0ikADzFx0968p8U+K9EtbFbJJiuxgyGSUi7cKWKusiEbUwTkNg4oAzdfmub6/ec3pH7plMYiaIFiSwMMSL8zLgAlsAZINeV67K00IgneFJoY4vJuZYd3mPG5LfuUYcluB/KlvvE1vqcA1HTb5Gns22XSEbUe0UkSCJw2HkLgcNjrxXjmreM5Z7q4EECRz/JMHMhvXWDcwIZA37kkDkD7uOvQ0Acx4qubqO2vLS7jnkE00gguZVWD96ZNxEXTMW0jH061zXht9VSPUbWGGV4lgiuZgMkMkLY+UH5mJbB+U4PJ9a6SPSZ9UJkuJ7uZ5Plt4oXeR2lcuwKQeWdm3PPPTivSPD+iSwqg+xtKlvbEz3XkPFLcSPuR4/mJPlIn8OOvQUAej/B7xReTpZ2mpK65z87I1u6xqQyPCz8Sc4B2kjtX6F+GJFmslkWVhNmI7N+1EVlBzK4I3MVH5nvXwz4B8JNFJDcKsslvNGY445g8kdvMz5LEgZWEDACgHBbmvsDQfN04aZCkaKjKxuVMUreSoG1WVyMPk5IyT1FAHqlxCrXEOwSgzeU0eZFld9mfMaFUY8bsYB59RXUaO8TpdJK08XzGM3ExCuXUYMcavglwwHAyRjkVyNmHXybljGsu1lhwXI8rdljt/gdgeo6Y5ro5r5VjE1vHDKgcOYg+ZkZcFiN3UnJ+bvjnmgDVu7l4baJ2aaQRAl4VCmRyp+TzFT5gp47Hoe9ecvqFwdSaQxwIJedqMrrGj5Z/MLn5J1UcDg5PArRvdet7WwbDyJdoxaAknDJIfnVifmeTAG0dAT1rg7m/SbzruPzZYA8amNdsc4mJ3MWAYbwD3Gc5oA6fUPEWmW5dYnKRodsxc58uNyC0ivMAVYkHI5AwPWudutdt3EiW0luqxiNyXZpQ8LNyCY87ZGz3xjPQV5H4r8Rl7qbfYM0aI2YPPaNZJXQiNPLUHJzgs33QetXPDl3c6tJLFqBbyGhtEkWIfIsqqWW2HlryQNoJzgkdaAPVrTWxduFvC1pFEAiSMVO1DjYoJJ2J6k4z29a14J/OHlxrPIqyFQI5VjSRSflYAjBjIzjntz6VxNnZ2Uk0aW7SRQ5BKCdFkaVGIaJIZGIkxgdMjIruNNsJraO3R0mZJZSfO8uV2jUn92JpSgA56AHA7UAaK27XDJBJHDFGBvEbo+HkU9JL1TtCkdQSB6deOvsbRh9llNpGgs5RKgTbIZF24cI6DDQjqO+SeueNOz0xZY4lu5mSNEbcRHi3bnIDEjJb6HHoav7IghtyZ0jeMxxsjKj4B48sZ+Ubc9ccflQAr3B2ef5U8gSTYBg5jU42SEdSQCRjkj06Vi33m3ojicCNbeRTCrIjiZVU7o/MH3cdcHFbkzhLVTESxXbgRuPNcE4LyEkByPrn19K5bUb57FyUlEj7gYxIoCqzEFj0/efLjJGenrQBJGZLZ3DXMVzDHMhS2DpGwyTgZVuGGTgHrjPSukbXo4re3UmVEeQJLbkASSSueDkfdAIPJxwAT0rz+S7a5nmbzoreNCsoljjIMrBfuLCyZYFjg+nGPfa023/tGGO5F5I0UZm+0SK0UEdu0UbSbUiOXkZgvBAYkt7UAdNNqoVmgtBIftjq7W8g81H8ttm4kdwSSR1wMkY5OrBNF/qJFJdVUFmBUNjPzIU5xycZ4rze01FLiZXsd5Dy7wzsRNC0eQ7ASAHAG7K4G4HAFdnZXreYN8BSXYpl84HjIJVo2HGzAU8ZwDjrQB1toVR18uOeVmOGUDKNGVIfgDgYyCSPXJqzd2R8lViaOOBWV1hj2HchySp9GyTnoTj1qnbtvjAEgUyyptMYdXz1C7scJjO71zVp4UWRkIZzvyRHuAyQMhQ/Qc9+OfyAKwnNm8TkBY0iK/MMEM2VwSBzxjnpVeG4cF9lw8sbBViiQEmOQtkEOq/6tv4hnnHPWtCS1kvEkiggOEbDNIdz7+43EgEAAdOmT+NJIHtkOWKNxlmKqG2knaADn17c/SgB92nmupn/0iVDukgRtm3Kn5hnjbx+HpXCzW9xa38t7HIRBbrsMMi5ClzxscDDx8DODwetbV1qFlGlwzBmeNd8rxuxdmbKCN2BwEYkYPTg1FBD9rijZkEUTg+UWlEgRgPkEjH5WTp3IyetAFaRFncSr5e6TIcQAM6HYU+WPdlfm/Hr9aoAG2eSzknmO5NyxvGm4P0BjI+6cnnPpk+23HaKrArMiJh1aZAAyy4PLSLw4O3jnpx9cy7mtohNJIlwZVCLFdREN8+4l2fHYrkcA0ASJE7QzbLqGPZAZEbO6Qru/eFi3BIAOSK5C6uY4r6W3mCTxKqSW0yS7jJlN7SZByMDPA47GnjU5tNjeZbOFYHaVD507Ro6svyoGfgFhuLdBk8VyWpXSP9mmtvJt5J2aKHMgZViYjeU3HPlLyAfwBoA0r+9S4Mqx3EKOqRrH53CvvPKAA4V9uc4445IPXHW7ijIka3m1BomCSxxySKEYghXBU5Kb+549CcVnXtxFGiRbIJJVfc6Fw8ihTtZio53PgYGM+gqlBfx2siP9qhPnsbeKzVAbkTychLguR8u0DaDzQB1ltOivAiKVG0PIJHVlSUnL7FVixIGPY44rp4Le9I+0O7SXUjMgljXZ9mtwRtZmfG4AYHHPP1riWR0mjKCB3Z0eSKFlEq/JuJYBuB79u+K7bTJFuQ8rfahC0ZDRxO0rbuAQwjJVRx39aAOgNvHLGIVjFzIzhnmR9jMjR7ZREpPyzDrk8YJ78Vda1BaPYYozbgJ9lUK8HlMgVfPLHKy8ZJXPJ56YpsDxiJvNuI1t1ULlAEukDLhFAxyex+tTwskUzvKGjtoUDiUs0qP0UG4RFOSSBzntQBFb2dxbRyRsXLDc4j2FQsUhJURkfeRR0PXjtxVCXThM0Ku2XMokVV8zziqDgqduPKOec4JGdtdS86SQO4AJIXeUAjKoSAjKAfU8Dp/exiqTQtIqsLhXByFYALdA9GLHgbRyAB655oA4zWbIqiu6SPLEzTvBt3QhkIESxMo3SBfTrnsK524t51njvYDLCbhlMkKxSQ27SpgkMu0B8kk5Hqc8GvSbld1oyCHe29o41ZZDI2CFIDgEJxznj730rnmgv2nOyGK3gto9kd0kWZyxOWEsrMcgE9NvRe/FAFM2Bur50DNDOY45AUjbaY3Qb0STHy/Nkc9B6Zq3HpjRSKs0s52oEktYFM20ZyGDKCFBXkjPrXSadZztI0jFJDFbqT5arukxjLEAnJwBn+nFX5LQsXYCREcK0gGVYKUO/GBl+3y89fegDzy6tJHNxFbBpUGCkqsEKDqyuGI8tFxwBz7VyjaK8MlxfPLLOWAGQqxw7FOPJLYG3kcs2MnvmvUbqzia2MbQSpI7ANIQwIVcspVUGSCQBk+tY15BFbPCbyK6jeXy9puY1hhji+6wGDh2PBBI/H0APJ5bAC6FxdKHUQTBZZPNljgklUokwRJAXI6dD0JGa45fB7w6hJq1x5B+0COJ0thIQqxHbDLAZCWLbTkk5xg9MYr3e6tZLiV43SKO3gjTbn52fGSrM2BvcJwccc8HisS9jSBnaAR7FhQEDDFFYAkKoORgYJOOexoAydP04RFFIkl2BPJDupR1AyTLg8n269AR3rVjiRbgpJkLOQAwUGFQoxsQ9vl/nWZY309w7xxRbYCBjU1AVMLyVZJsEN26c8Y6CtKS7SFQziJFUhYpfm5YrkyshOAWxnH4dTigCaaPTwiC1ZfMkDtdouOZUbghhxuEfXB5z602K3eOdGRvLVI98hGCGRmGH8tuhz26+1c9JdpLKTBNC23apwwQm5ZwQuD6jGTyBjk886gcm1kdjKt1KyqV3kkRq2SVI+8uMYI7D0xQAuvyS2olvpykoKGIwhcOVKgqTGgIK8Dp6iuFt726Ux39vcvGGt5fNilaKcRSoxaJVUthUYDHBwOd2O/dSmW5URMxfy0ePawXLGQ4Ay3BIX8cCsCfQbIuLOBnRrjf5pYjHyjcVZl4QhsgZ5OM0AYsevy39tE6PO2qI85uAgCh4hkCOKMkoo2k5YEDpXqHhvY8ewvdRytEgESsSwSSPO6Rc7SFYYJzxn0FclpWltpZna3Vy17E8LwGKLaozld7SYK5YY+XJwcnqa6b7bJGqxQItr+68uX7LE7FpEG4lt6b924EYAKHnkigDr5r94rZXYi4YThfMwqh9gKiMMOA3v0JHGaykmmljleWE26s7k3BJiMCkldsj7+I85BGOc/LnuxbySe1ZZrZgBIkqAqFzOqgI7EfLuJ5IzweuOlR2zveGeO7nDyTRbLlGIFqr5zGhA/j2+menWgDJ1CO5Ktb+ZG8RIWCZFLwqzEZdDIqkAnvinW8MNvbRRJPPHqNpPukliEQmaN85IkztkQcjYTz0xzXSTWlnC0DTs0cbxKhUEm3UoPlYOBiPIzjJ5x+Fcxf2waWeSKKR7R1VMbZURkdh+9dgNwP90gdDnpQBDGySTSECV38xw06uEYgnKmSEHEZJ/h7cjFdNHKohilklSLyY9q7FKyF2cZZSo/dy9PmwwIPrkVn2NhEsqGa4jby3zbIJYlDGNcpHcPuw6gDgtgnHJ9XTXIlDKNj+a6ieL5GihEbbhsKn5sk9vwNAG1LciZpmnEUcFuUV1dS8skjDO6AqCAMcszYOc461FPehLVoXuEukkCyQwglZJtzEACaPlogc8tgc9cc1mK4thOyTtHbzxszIqCSeSUHBCebxGozjtkdOK54RoVYgs7BpWKO2zy4jlg1qQeAr5yvBB7d6ANu5vpLtorWKJlYEjMTB9mB+8iODyPVyTj19NHTdQjt4ZIlBJFwEdmXchBGFRHXLPjuSMcdcCuF8xJkE6SyLBGmUmijPmyt90h5Aw+XOdxPP1zV+x+zIDvt2cnM0YEpQhQQ7sAjHOewPNAHqQllmZEhmQD5POgMYxxxt+TJHAJycdOtTERm5WEQJsLbt5bzpGZB8vAyQCegxkY5xXHWmsM0oaSSJY5yu2OdIlmiQD5FVg+5hjpx3HU1uvdRYLxyfvGcR5R4YpB0CGNg+0Kcg5zyTzzQB2FkNivvkAdgUlg2hsDP7scjg4+n04qR7d7UoZI5vKaMsiFYimBySSpyMEjjGeOKzrORRBslMgkUiaSRkLDYCAAzKDknOCQcZ/Orw1C3uZVh8xtyAkovmbQSSVUhhkZUZ/r3oAngkW4jCrFgKV4QMFJUkjdnoxJPJ44rWgaGMsZlbaoAKqN7DCgBipz/ABAH6VkiRlmdWUW0WwySMHj2sFIABw2I+vUkdc9Kf58ccpQFgJI0YuQW3KT8uSO3B9OnHFAGqpy4iJYbwxfeV2hFPybQCcHB/wA81dhKP8zA+UCFKlhuZSucjnpnHvxXPT3UUZ4zIxkMa4yuXboCfqBjHrx1q0ZphbBd7QyEgL8v3SuAVyx65Az359DQB2cMhkMbNKrQRRkON4G1QDhRyC+MDOM4oup5fLSO0ELjIZAzKpUdeWzk5GfbsfWuS0i5uftjLcKfswj3FWGSxyMthCcnP4gDtXQ39xADG1s8R6FSpywIGChTr1/lxQAr200mHkdCxODKoYiNmzvXLLyBlfUccVTghW2eVU8x0LAKxOAz4JJBbHHT88c94hqU0ZkhmiDswLebvO0ZxtOxehx19xzUbNO6xJJGh3KZU8tiwKg4ztVjltpOPp6c0AakN9N/o6fvCo3RueqhgPlQc4EePvc/xda1be88pTIyu77cbbZgImctyH3HleOMdB1HFc1AvkNNOI7dpORFuLRuTxk4cgggdOOgrTxcNEsm9tx8sR4b5ZORghmVeOepGPrQB28GpN5ah4seYzZMjFwo74QEhQDjGT2rVW8leMSNKuIkGW+ZZQCeAwjBBUL0I7elcFHdLveISh5CGMgXEhG3GRmMEAgg9Dzirn2wbUWUtEHhVLdEyZJvmBYvgHaoP97B9jQB1ljcOZrkn7PHbpI2xhM3zljwdmcZI/xOD00pb2OFTHIA7hkZCQSQrckpt7AE/l0rhra+VWEflxrnfuZxuUckqQq5wev5c1K1+7+blgkipujcnKgBvmOfTBPb9aAOqubmEMrSNKWRw6szDBQj5tuDyAc8dayJCt6xeKYRlSpIYjBjUHJAP05HXpxWLFfmTDMu7Zl4nlIKMG++4TOQdw9B19KYdSgtmd2CNI2WWHlmKDG5/lBCpkgjOODQA+/0syyFnaMF1KlEYbmQ/cbfnCfL2JBzjr0rnLu1d2iihEqmJREQWIYqeA2wc446457Z7789/tB3bAdw8tpAwjPP3WJHUZx9BWNf3cTnzRuOFETO0gjHmtwojZDl0BOAD070AULWcxvLbx28rKmPMIkKqdoGSolIGc9fp61uw3jNiRXETFCgB2ksFyAAkZOcBevfv3rGijjUo8jzgkFf3jIFdyAxXcDggZwD/Wrgs9v7yNH2oDvwCSC2cmNhwfmOOvvzQBsQXjySGKR3aMxNk+SAiNxwZNuSSTk88Zpx8gI2djGNQGkVXDIGwR8yLkcE4yMfhXOq9wJ92ZWjBLAbdiL5eM+YCMt17Ag9abcXgjJhk5L4kBJZVjAOSGjQb3GMhRg9RQBuXEs8YtoY5IWtzvleSRF+0cfeiyPvAkHGOR0JHWpkGyIPtD+YoFpuaMtEGPzsTuyMNkDPpXM3WtQssSq0SuJMRyORlY2+8WUD5AT0yAcdakW5t5JAjzRy7k2rtAIYBQzKp8z5DgZwcdepNAHR+fOf3M4Qxom4sCgkGerLjiTPUZ7nH1zWldNyxfMHUlXdmZWOeDhR8koPQ9AB1qg0pDKIpPOi8vbk5j2Db8sbbz1GSCfb8KILoSx7lBjMbMkiswJG3uEzkoVYYOMHsTQA1oIIp4WuLlIFCMzSrGZWDDMiqjqThmBw3bsfUcNqeoFpJrmYxuI5WVdqKJY0z0UM2R9zqepPGea6/U4pPL3qC7FgUjyFULgBmO48diev6ZrhNclgjQzPIDEA6zLGgImZekavj5sMc5HBA60ActrCs5/tKIyRM4LqRgyK0wXYfLQ4JGDgtjAHHHNWNKkuCTM02/exjtXY4yxHzSEN32kqQcYx+NcN/wAJYtxqVxbxP5kkDBZFGZVZYl+UBYsjjDfWtWHVo4midlISUyvbeVGQxdgVJfzCNigZwDg8YA6igDuBqD294zg5aO0kjeDGCAGwrhiMMM56E470y31e7W6uPs9pN9jJSLeMFZX2q7SxyYIIVSRgf3cYzWbbzBEt/MmEAdHkE6R7giEGON23ZxIxXOOnIJHSr0M8yQ24Rbi6lYF4pnhMCNyVLlkyu4g5wBkA9DQB0sWtyQOoRN8TBC8rli7iQZ+VoskMCwAVsEdMVT1bUYSsZkc3Lv5oWGaRITCvAyg6ydOh5NYl75nmIMpHu8tZGErsgQLuKAhPkmI+6SAvbOa5DU76Se5kSd5rcW6yeRbmIliAqFCWI3OxBBPHU98UAbz64lo72zqzrJISjshV1XLSKcJ94fwgjJwoyKSy8WSvI6ysrm4lGEiVZfKtwo2sVXJXqOCM9favJvEN/qOoQTRWX2hWGxJp0wwhETLzEynchZMqc4G4H61HaaxB9jeGxs7zTDB5inzdSgeadIivmOLYnc6/Ov3c/e7YOAD3S48S/ZFWS1CuZGy8wkWGRQnyMI9+dzKg5XAOM4B61nz61FJ5kiTARyQmV7lg0bMAxVbeJHOEkLHqcZ5boc14jfeL7e0s4ld1gsBPGHupU3tHcTKyyyyLgsibiF4X3BxXK3OpPcLaSWeo26yW0Tk2tvdsTIu87nmhQM8m1DuV2RYwCAHxQB9i6ReB4oHZ95VUBzIIgGddscTPG21pFXGcnk5I4rR/tRTO9kJmMqMDKpkiJCREFwpDEPheyknHB5yB8zaV4uTToyLjUllaSGNxG2YZZUWNefLzsCbs/ODuOMgZOK2LfxhFPIssuoCB4nhm8sRfvkSQAtEsoXEq4IyM7gD8wBoA+jrjWoFmhkjeMQ7l+cSK7zZHCMqkkP1GCAfbvWRey226WdtyGSYu6ybm8lVjRdwCdCRtPXPIz7eQwfEDS5JJ/Ll8q6EhZyohNtLDFIyhAZCClwyqDuHy5JOc1p/8JBBeW7M0E0U9wztD5bNLHIrkCHcV+8cD5sZA9cUAejfarLyFEk80pCv5c0Su2xQSWBCgmXnPC5POMDpTby0eS2LJGQ0yoymSBkDR7F2NudQVYptJBwRnGMis7RLrbGpk8uGcSkYhAb5tu2PMcg6bMZ29we9dxDERFFK/7xwzKsJkMrF5lLg45AU7846KCAcEEAA4q20wQSiSIKY5Y1ZXhRjGsm0bhMCuW+bIBxjj6Vjap4Oj1GKSd5Q8sz/Zgkqq7hjslHyeYNqHoMgDaBk+nrf2YwyIxMccZjHmxlVjG5QFOM8ZyCOOT+tBgikZGdgdwlZo9hVgFUiP3PG3t9Mg0AfMeteA0ivWQeWFfEieXEbdIZFmJdHU8OSq5APyMDycnnH0zwWZtVmcQwwIzmWO4iRo0zCxx/o6R7csRztOOSTjqPp2eyW5CqkUgDBQ5ZyQ2ehAK5VSOvb6VUl0XyJjKyROoUBRv2JGuAp9NzZGcdT19yAc9oXhpbdZZFkIeZU3JJGAiiRtxWPaoKyc8NgKOm717uw0sRQXdzFIIjZkJsldlmcSHyyVIOZCTjPBHPBxg1h3d8bfy7aWSFc7czQSqAYo8MYTlshgMdRW/ok0d4XaZswSufLDtmZo4gWG0jjA2gHOAcY6kUAXrCW4SQpHPI0e1QUcZxIg2soVQdoyP6+tdIjPcxuHjwA6CWP5EVgoDB0JOfOJ4yBx9MCoYIokZWdFIfEkRt1IYI7HBdiME5JyMkjuK6A26CW3CsrO7tH5SjG11Ac7z0HysDk4BzwTQBb0y0Urk7kM8nyxg5baekahh864I3OASGJxxV6d08xEWKQxjeJMEsWjiIEsaSDheTnnknPHWorfEfCn98MiKZSxVkJyWPcbSSPkznb3Jqo7zyoXE0vnQtcBd4whjKAEtGvLg7CRgZweRnNAEd1crlY5FjTJLW8hUlIo4xjbMFGXcKMcegrmGuFu5p4Ht3kSGBpZHUbY7jcxMbISBjAIGOvy9Ku3l1Exj+Rk3s5Ls4ZfmToq5yGZuQp+bnp6cxc3/kShSRGpTPMDbGCgKiFiR/EOc4xu7AUAVmuo4Sd4VQn/ACzkbKIBkAIgJORtOff60J4hhVlhjnjjyYgAZEIlE4yoTBOeM5HVcHdiuc1K8gEctw10sb8KUjiZ1RyrF4xtDZYuw4GeuRxXmkl+n2JLuSHUbd0nihdMqAfLLBHtgqnaxOPMBOdp6UAfQEGvwrI1jHNEVlwRKx/c543+TInXEm4E9MjgkYNXJLyO4SYNOkieWyA+YWZWUFAAG+YgkenTpxXz/H4peeCCFW+z6hCdgRoi6yK0Y8vy1RchcnGSB65xzXXaXrRMYE5Es0cTLcRBQzRXH3trCLJ+6VPGRhutAHpdvLhY0A5xhEYNu3gtjAI5yBnI9a2rLEsqssv78kqIFBWSRl4IdXAOBjj2x25rzozTS3EFwWmjdYlMflP+7jZkBVQrcklSCeOC2CR2IZtbeR7sI0UEE0TkysI57iUOFZYnVvlTZgkkgcEdeKAPXkM8DykqA8iGIxjhYwTy2OzcjPvmnhmgXIjhZm2vGJOVYoNrIh6D5gxOTjOaxrSZpbd3kKEqzMPLm3jEhL4LE5HJPXuD2q7NPEtmWJAlUZSNg0gAz1VowQpJyeT3oA0ZZ4JVWaRSjxNlkjBD5IB+c7cMAemO2KmtrQxxQXcs48ueSUwwMSTGYSTkr23Y/WsiGaJ7OaeR8SR+WyRk/NIG2jIIznDEj14q/Z3trMga4JU7mVFKSBY2jjBGCF5ywI47g5oAJXKBXlUwxyDzAuSTNkk5XaTjaeOcdOK1NPlZwJvMVkTI2Y5HJABP0x/WsGAPeXTvLxGgIt5A3+pMjZ2ujHA+cnHYjBrSRZLd2ZZImjIJkJAJYRko52x5/iU9Oe9AHSOd+FXGRzkEMMHkcqe26qV1awsiFnQu+Q2VztGSMEEc55/KolvrdnjVJEiJVSyEEEgnaOCvy89jzWvIVZExArKpwxbhugYkqeed3HHegDk20vklAYoS+xlMkZ4Izx8xxnJ+mcHmo7jS4lwlsyRFQWfeVwRuIHzn5VJ6gZBx2rqniSUPEY/lkVeQdpiBxhgDzuz268e9Z1xZTmM27hNpKSI+D8wifGyUDkk7eD0w31oAwm0sDby6hQWZHc7HXozAKpwM56kk9uOK5G7sJI5biCNZFtJXi8sRLHJMs6P5oeKR2UxqSSCDk5BNemYUlVG8MhYMjlWAX73G0n5cEY74IHXiq8tnuYTSIqDzEeNSvyMAMADt90An0JIODQB5DeWAhFxPArNdiIoXlAlb5nZZRtdQoYc/d+tcJLp0cc4t/LeUyJ8kRU4lUsSRImMltxbB6AEDPWvcdW02H50hmYTGc3IYZGIiSzJg8ldxb/6+OfOb60VJXnkePe5AijDSbiQqq2XQEocjtxjrQB57qlk6xASRTNgNsZSrSW+wg7lIbBUbsYBJ9q8X1i0WGVVhlZCjzyTK4w7OS7pkkcDzSzZPY/SvfdRkWRhFunSYqSE5JMfzCQBSMkABT64OT3ryvXre1uDmJ1by45lmn3wgEyKdxd3YAMGj4Ukk54B7gHnM2qQNCjrEiTSeSs0cu51nfALuAXaNfkIPAHI6ZzXOX+rm4tr3dc2duluXiERWOP7VIzJ5dugG0K20DnaFHc1zviTUZ9DSKe7t2ltp7sFGcpG0K3AWPcyMwIQLzuI24I55rw7xb4lWOVrSCG32xXKma4muf3EzMA8BWZTtT5SuAG3d+ucAHrOmeJ9XjvvkU3ASZmRA7GOLym2PGI1J2FVGST1zkZU5r3bw/NNJb7prpJhdglAGB3MVLCJCxyxGcfUV8S/D3W7/AHvc3F3A2ly3VxBbQ2tw7zpdiRjIiBkMkikfLyMZBP3cGvp7RL6+lktpo8mWJ1lWB0VTDHE33UKKreeSMdc+nagD38eGHuJIJbxWgE8STrFlU2QKGSQyEnDZkQHAJIAPANXLrwpapEQ+XkmiDJcQ8B2AAyAcFRwvBAAOfxp6R4kTUp7CedLi2kRRbmHczqVZySGSdj8xY5wpJ79DXrVtFDfwtt2b1YRuEVgqZYgABlG04IznoT6UAeGS6BeecI7SBprVYipm3Qby3UK3mSg79zMPpWVqXgW0ltvNUvFeyQM32eRMSs5JDvGQu0nA4OccDn0+jF0qzgmUqPNNurK1uhADMdx8yQH+MHGMcYH1Nc/rGnWssckqXCiVFaT98GJT5imA6gspAIAUAjgGgD5asbK10udhNcoGYskdtcHYhkVdvmsDcribcoCnaPlUc96i1vULG7j+z20cc32YHdPBJ8tssW0SK+ZGCBnblWbPJ7dNbx3byadPPK0P2kzGMb1gUkuCApZnICKpx82cY75yB8u+INUNlFNayx+TFc3c11IMpN5xQr/x7S29xkqc5IOTlelAHtlnqUlldSyyqTEEjD28dxiEgsFQQYfHmkZ5BwTkda27/X4HikeCRbG3aTawVzKUjZEWXe7E4kwOQuSDnivme48URSw+Yb9yoiW1htGkZQEhXJfdISqSg5K7gvPOK5W88cytHaWZkS0iTzisZlDiVSBvmmWAfebOM7QMjd0OSAfSz+L7awvGUX0dwFkS3iwVSUZQFQ0kjZb5MHOMc9eMV39r4jjFpBfQ7pGuSC1xE5l8obMBpXkCqOjDCknj2r88E8aiS9uZbEz3AWJgZIphIrGNiGs2UKREw2lg/oRz2rvvDvxGu7i+sbCG4e5hXyxAwLDEjg77a4QKEaJBjJJJz+FAH3/4W8SPuvYoLe4mtmj8wLLcAm3LY8ybDriKLOepx6Zr1TQvF9y2kz6WLG3uYnXfHJMU+18scGNuN4zn7ueK+VPDGvyJYQ3Jhht5ZnEVxJcGeG3nhchGRJGQK8IABGT3/L0O61T7A9rMJrQJyoJudssCBVMYtBbsRIh645PPNAH0pD4git7OOxlSOO9RWDyySRhooJ1AVhuf5ZAOOcZGKw7V7RSBDP8AMZD57BdwYLzkGRQpyfQkZORXiCeIZb6diRPqd00tuJVwMtAAGBSZRsIUAcMwPHPNdZb+MDDaXFuYpriSSZIo42hjzCGICgNCDu69RnrzxQB7jYXZGnSXKTAYnAjVQFnUfdBXaMbcjoP/ANexpOp3c80iP5rQsVAYoEPuMvg4xg8Z6e9eZaRdCV4UuI0t5SFdovPyFKjJJVXODgrx2zXoGlyxlndrtHVhiNUOBDJu5YFsbzjsMnnpQB6XazEsgJcRRxN5ZLIojKgZY5OOvbviqH26O4c26vJEYZPMkAEkgkdzwCSu0k8Hg9+ec1nSX9vEkStInlSxqwQyxqZCvcfN1JByuc8c4qg7QtIs0bgSKrmNYndllPJAfYMbhkdeOMZoA3LlQZg8gwFk8orLmJ03qSSAhBMmR1GQcitjT1jTIZVJyUBj+dCFHJZ5DlVOOW6ZrhWvEZjK752EeaLiTpJn7qu/fpjJyMVt6fqkMhmEMpMcYWOcDfIAkww2BGDjB/lQB3AtyIzKpPlqVkABOxVQZVR/fzk8cnrkYritbu7ZiZnlVHjB3sqhpWbPyiOJug5OcjAGfrXRnWzPYGxlkjWGN2EQQMXxjAYhkUBcHON3X9POtTuYbdkhUCQhnLOUG9gVLY3ZIVRxnJyMUAcprs0Ia5mOJYI4wUmiRiuThnJiYAcdz6kkV4jruqEeYySg+WGKiN1WPZ/AZWQ/M+Cf/wBVd94j1VlRlWWN4SjhsnYu3OHjUIOSG4xjmvCr3xHaSpf2ckQt0jRkZdqLKzYJDKD99SBxx3wM0AcRqF86yX7DfLJNG5ivpHLxRlxjG2TChxIflJ5AzjtXnr+MrrTDJdxRwwX9jGsTXDRGYSMxKxypG7YPPXsM5Hana1rdkVa3LvPGjmSCKBpDvdzsP2vauBgEHH8JHTNeTeKvGOjRxf2XaafEpESXEd08ZS7lYN++ikmZvnGckE44H4UAdhZ+Ib/xLqd1d3l99oBHkBVmldoZY5Ax8mSQ/JGcHgHj0xgV9G/Du61tru1tZLTMDEN58rEtJGq/KiSu3zvjHOTnJ65r4BsfiPpemHyYnt7yd5HgkhaXAje5+c3dsqAGVF2jc2cDBBr60+F/jY63aeaXSdrMJ5KQK0K7owFYRl2AjHGQD1zkZzQB97wXWnQWq3NzctaS3VrIgFyxjWIxn/UJkfvZGJOFXcRjGB35mbxHPbStHDPFHK48t7VIpHlkwASzRsu4ZBGSoIyOuRXkX/CUmWOJXlmhMN5G4jcK7JJKRkzJLkFT1IDAjPrTvFXiXULJEIvLK7hVo5VECRxyFGwJGeWba0MIYknnZ/DuNAHTat4wukgmtI4pLx7ZllXyY5Y5ImlwQkLyMoL4PRyCQOQa4238cee6zC4s2MsxWJZSfP8AtFucGKeFjsCDPUZC7ck1x9xrVy20W+2TTrhpLpFVpFkguWUlriNkzvbIiwr/ACYHBPFea2OgXEl9dTm6nkUySS3oi2NFOlypSSPdn/R8sNwK9xzxxQB9pWeuXL6W98XyqROs7QXERjaUbQk0ZdwsWN3zAkZ7e/lPi/xHNOH01vOEZVJoZkeIxpH5ZeQs6yYOM+ue1cfo3iCyMDWUd08NrawyeYvloZLi2RSux45HGUBH+sIGeSMg151rPiXR5IoZUnljVReW7wCdUinil+XMO9shwwyO+KAOV8Sa9fW2RHcNexfLLmdGti8Ko0clqzMFKpGFYqRySMH0r5a8Zahp2r3FzdzX0di8RdzYw4nvkCKY/tHlygFp2YHoSmON3NeseNptPTTROHvpPLR/tTzRlB5bANLCgdwTM25yDjnbxmvi7xVb+bFd6rpsl6mAYnae4KSW+So8q5Zl+WMK2FK7hjoTigDP8RXdparPbRrLqZkuo7qBpkislUzMUVZbfeSm0DLAL8vcUzSLtLm78/UIIoLK6RLZ7+w3MsD2gCyOGZfLEZY9juIzwapaVeaVPNpVuxs5dRYSNLfSyTXGyGCMkKzFdqy5OD5hUtngGu3jud11aaPZtaXtlJ9kjltPs0UMU0jn960M6rF5DmPDcsxB4JJoA+gfBWh2ou7db6UCy+w2o0iWK4M8clzJHucZiVkZztJ25yPevsr4ceFLd7I318r2sdrKqxsjmGC8LkEEvbbhLPzgMVBBGNh618reF7GWSysI9Asp7dYbyKC3aO6W4Z5gsieaVADRgIw3ksW54JxX6A+DNBl0zw7a2d3bK0WBOyWbT3NvCdykXUstwS0g8/LuVLbc7WIIxQB1S6BFPa3tkgdQI4Asl1B8xLlUMUVwqYUYB5YjrzXM6n4CtrXU9OvjeSXmn2HlpbWkgiDTiDi4kicHdJ++43EZIX0r1uC8tVtvJaQBQyQ3EMrosriAneW34aMHH8WM54zUMtjpuoW6tHbiRDC0cSRopmtYmYMyIxlAV2bG5jgHPBoA8T8WC70W0jeGSYWlxcMmxgzRRrIoCtJEFVo1L5wVByBlsduJjtTNcQNcXCYubU3kNxDaoksdzFIFW3uYZGAe3cZ2FM4wCSK+gfFWkWt1bQ6be7xcgQgxBcmW3EpWDbsDDcMc88Vi6X8PLKBxNexyok1hO1jJOgLb8qyxHEu6JdwICsASDnGBQBztkNH0m0kvUfz7maGMfY40jkRZHhBJnZyuNytuO1iBg+wrh9Z8MPdyRajJcxERsj28MEVod6yIGyQqlpNiHCBuVC8E16rcaWNGkuLG6tLfE0UjwRxyKsG2NRHHIXwSs2FHy5xkGuTv9SbSpZUigtv+PdsJ54Ekdwigs029P3Rwc8fKc4BNAHk2veGrCeytbiC/cLZ20oktCqRyQ3F1KROJtygpIzjJZgAcHHPFQ6P4ctrjSI9QWVg0bNZ3ckUjIkLTPLM5a0ZQ7qCkQyQOvPfG1qTzXX2iAlnleG1l1Cz8zcmoxzuZZIUkMQ2Mjk7TnhRir1i8ujw2jwq9xEsazR2YiAkQmNfMSdpABcoq528luORnigDzy/8AD1vc3Nld2koJ321mNR2ohjW34XbCwIt4eDG7AlmxknHJ7zw94bvI9MvvKa3uVSSUJCksTPJbOqq62sytw5bkg4AAxjFY2pazdMlydPtJb7TyDcotwwhD3Ejqo064s40ybRJZtvyEvlPnAwTTfCeqT6PfXUNyZJ7MXEKSWtsI44bI3MRkRbdt5/dAep4wATmgD0mz0YxlIIEW2mJWOK8mCMYlaEK6RQwHYLZ3Qq5J3nO7pzXYLb2u+3eWFVNolxgIShRnhAWS2K8ywGUYKknj25rG0rXIbu1cIISsKK0jtG6tboWMgVi6AgiNh6nnHB4re0IfaLS4kluIcWbSwwbSjK8sp3CN2zlSRnGBgeuaAMK01fWLS8kvNQjk3vi1lVEQRxQuCLf7PDGTg7SDtAJwOBgVp3t0ba3kkhEIDqDNMrHdOC3lqFhXktvVh8w3DuBzXK3U0tsJZJrBZJftsk8bPIWKQF2VDtWQsZkJAUYztHSsyfWUs5sWsUb3+6ScmadGsowsTSTiKEvuTLrKVDAY2gdaAKusaq0CWEkF8/8ApOp+QQZtkljcCE/veSAtuTlWxxknGa8Z8ca/c6NpUqPG7TXRWYQ2rMv2fcCyyPMnW23fOcHftYLt4IHWeJbuzkhmaJpLjbJIk2Iz5TRf62MRsvKsTg7jjAPOCK+UfiH481m+0S502GJnmS8uYpoPLVlFs8IlSYnhggm3KHUsDjpQB80fEv4m6jbC+NrPYXNxIhupZvtPlxgEM0lq4mK4lhDgMO+z5c4xX59+Ldb1u/0y+1K2uHub8XEsLtpl6konaGVmdyJ7M+Thc4Uuu5c7S1eyfG6WSytbiW3tb+01G8kuXlsI7qO9sZ43G1Z0DgGMSEFsZyAeQDmvj7Tb/Ubf7XbQJOLO6jNpctE6Iq6jp02YSED7nZ4TtJUN8ykEg0AemeCPEl9d3+dWlnlkR4mjFx5aiyCSndI3lAB1ORgbs84IB6fpj8JbFpfDLuzGdNTYhUneOC3gSVAX3RKxIQHA2kg8YwMHH5+fDrQtKvrq9j1aD7NdI6C2F7MbQTo0gid5Llhi5sRKw2qvOehI5H6CfCK60LTtNTQZ7jy5ftRS3t7eQy/aHUhY5JjIciF9q42kqN2M0AfZHw2tL+yZYDbXJ8u2t7i3msnkiJWfa8tvANjBrFnDZCkuR82COa+iV1DRtzN5f2W+YFZF86WeSFSN0wjmCZUBmKseMDngdPIvDc403S9Nngu0tpY5EFyrebbJbovzSJYXDL+/uIydu0ZBUYHStDW7i31TdJJci0uZFdYrt3Mktx5cKpI0EcSBZBJKDvGdyk4IBBwAe1QazaGKKzIR3lWCKS3gu455iqP8sdqVc74xF5W9uhx1yMVga58Bbbxri5jup9LjL3MmpmWODULBfPLXAW2iB2tIQ43AE5z3PXyHTItW0GA30sAkmn8lbG0CMkUM+4MJPOZgQzKwIRCygY3YHNfYHgnXNLu9Atrea5uLjU90SSbJPLjW5kAWbbCDtkYDnOSD2NAHx1rfwbh0BLi3WSWe4tYJ0sZ7WEWtvPa7gUHktlVbcvKj7uNoHAFcja2/iC3M9rD5d7EoDbJg8U1rKQpMdkkgkWYfe3btqkL2GK/QHX/A0utFVlmu4rYvJZyh1EcsUgdnS5TI5R2yWIyDnI4ryPxL8PRp0E32SxtjeW6STNe20JjmaGQlHY4lJlnLE4Kg8H8KAPmuO/1LwvdXmvl/Ot54JBqMccrRLA0iQBJRZJGVJCL1iJ5JwMYrg7jUWvX1PxDFeLY6aWd57OTdELkEQ4LFo0YzBHZsnIJ5yT19Jv8AwF4lvJ5MtJPZKglkuC6bIPs7b0hmXzApiH3fmx93DYPFfFP7a/xLT4YeAHh0eSCXWrpFntkZliQb4xBdM/lH7gIJQdQCPegD8Nf299ZfWPi9qphTzLTdLYyTXBVo5GT/AFTLFuDK/lgEuM9cknrXxl4JsYbHV7i6vAsdpblGRliZ5bhp9scThiQBH5gOAWycg4IOa9A8Wate+LdR1jxFqLJPex3Vw5WeeV2kRlKSNDNKTtJIO1QMgYwBjNVfh74dXUJftNtZSOkjK9ybu5YwPHG37gxxRKPOdTnnIPdsUAe7aDeXP2iGd5I7ZFBRkW386fyFGTvXb8okbJyx+UHAPTP278CrWG91SwjsoY5ZroILm6kZSImVfIjaGJNrBtrA556fe718iQaAdMtLY2rm6N3cPL52GI2xxjMO8EkqCJMqTgEYPPX76/Zi8Hh9SsxeQ3DzXRt3hkgURLFbzN5kcqoh3Ff4cgfUg9QD9hPAvhzwzoPhu1S90iNhNbK0UrW5kM12Rukku5WVjGDksgOOGx14rn/HOjaE2iyx6dodvJNKkbXU+2NZUgcs5AQqPMQLtx904FWIYNT02C1tQZBLcIotS1yIy6JhNpHlMhUqvJdgR2HFVNVhurzT7+SCS3sUiEdpIpkillWY8XEiO0X7xdjKVJAXORntQB8t6t4HiuBZ6lJZCz0+GWWTejYklVUVgN8JYkEqflbgdOleZ+MtPjt7GS8hiDT3LlooJtrXUUbLizeMgkxrtDfLgHkZAOM+y+INQuodPm0tZjIM3ECtaxKkahZWT7SD5h/eORk4HU9MGvJtUivL3T44nhkeaxlWOe5uJ5I1aFfuO8jR8squ2CuRxgkYBoA8fk8Q6l5EnnWfntEFtIrpyY4444/llW4aXB88EHb34GPbX0J7XeL2K1BljIWVPPd0hXqZsRn75ycjg+1TahpgtPMnaD7VZW6GN4i7zIDcsC5WcDDykZIcqdvrWZpw05r2N4rd4Y1NykNuZpBL9m2D95dtF8smQOCSDxkgHigD16C8vri7s0tZLRLd/LuP9HEky3MEe4PFFLPuIuA3JUDPoOx+vvhrPaX1lZiZ2uLkMTJPlXlxGS6Wsu0fu2TOcHHA6DpXyZpEH2q10Z9Jli+3IGMZUBniTJBEcgIVI2UYYkbweg9Pq34P2Ooz3r2U0FtY6erl2DHbPeyMnzyBxy67/vHHK++aAPoi31K1tNMuY7e3QvMrGW9CHfNNIcp5kW3CxqRgENk9cVgw2F9q8Uz3DLdOlvJKLLKsqNGf3csisV3xMMLhSxAGSAM16mPDdydPis7aJWN5FbSRtEsblxExEkaIDuXAHG5RnPGTVy10G2gdo4pbiO9kgkgxNF5lvHGrcxyblVkfhvl5/GgD5Z+I/hS41PR2tpIbqW3e1aOdbK1ZfLnkUsTJhvnt1VcEINxzgD18f8G/CS1sbiSQvHfLJFDKy/v1kt0QMRKsbS5dkY5xhcYwSCa+27xb6dZYbd7S2ht2eNi00YYxkEN+7d8gkpgZB68mvJ9Tso9NumurG0VLi9RYLq3h8swhELF5Xcw7oxg5BHyvn5jkcgHjur+D9Iilt7cta3jXMzyDUjvWabfjBlaMHBVQcZOOKhufCWmWNozW0Ucl9P5s0UnlGaEug27SIpCsLbMnLK2cnAz06ULeJqCQJDBcrcrJJcRyxFI4TExCeQoClU2ZJ4ySOM5Fd3pkUcUgtbn7Ctl+8MHncETPFlYyZy5eMnpgYwRnnFAHhsGnWbRxCedLW/JihMsS3sSW1urjfHOyNiIP2ZsDHQjoHXd/E8t4UgW5smeKC3lIQvDgDzgFY7mLEZ3YOegPauo8T6fBpN157yJaT3dvO0cEEbTtLLK2I2+0W6phFOCiyYII5GK41LPU7h2uvss15bD7PJKqzlBvtwTJIQiE7uuV+8e2aANOw0+y2/2lbSTxCBpZJ7a2hmk+2JMu0K8bJl0B/ug/gOa4/XnihtU1cFriZHWKGyVHUW0Yk8x2uhEMupGOH9AOtddoerPLPcTxNJFpFukq3MEs0iK8udrPBIIi6SIcYQDDY4BGa828QLHbyaithPdSQ3SSy/Z5pVljlLZJLWzFSwLgtww6HpwKAOE8Razc3FndNLMJTcwSPHMY7Y7wTtdlkEQdQnGN4cH+EnGK8KEi2CvA0vn24+0LHqLfJMpLB8TMo43F3wTjIHbpXsWpW8d3ZTXSwJO4mtIbiYvGgCmLG6WFHItQj9V6HGfevIvEdhcxXJi/s64MUoAmuowLiMhRlA0akDAznvkd+9AHa+HvEdnbiKJYG+0GRYpo4pGWS5kVPMMsYcDC+Wc5Jxxwc19a/DvxFp32hJ7W7m865EQktbmdp4mjHlZ8kgEJLkHkkDjk4xX546TqVxa3QhmK2ojuptzNiR1KRlUQTZO2MoSevfFdTY/E86ZdeXZWytDEY4kmtlkgDybtnmCSNiPJ3jkEg8nAxQB+x2gfEDSljFuLk75HgIkBAchMsY42OAQAD+Q7ivTT8WtMsNEjY24u4V2edsMEgRpBm3VkZMrkAlPmHI+bFfjvZfFG6ulhT7QsqXFuZowhkie1USeX5SMqjMm08fWuwvPiTqp02F7C522c8gjkglZriQvGdpuJkTnYyHj+7165oA+8/FfxXhsri4Rb0X0bSG5jiguI2YIRMy2bRK5cNHuBY4xzwc14HrPxfuymo+RPBLGx3G5kzKsLG4EkkUxkb/RwIwVzwMcDNfK13reovqH9pWbLbSXD3M/2m4LhGPk/vFO0nyVboC4UD8a5a61lkaW7e6kF1fAwTR3dq0ccphj8wyWwUgTqYxnJAB7nrkA+1oPiVLeXAlJsjcR2VtalGeKKC6N6gjklV3YDKOeTnjHcV3nh680+Wa3UziEJMPLtVk3wxOH2zyzPlV+ZsKvzd+K/OHwt4l1iK5ne6TdbXlwkNj5oE0McUsymWaJlb5Rt6A45HAr61+G2sqblbOeSRJLSby55NRVS1xslDRo0QJDKik5IyDx1oA+/fD16bG8hF5bKIrmeEae9n5TpJYxpuuz9pDfxLnkkbemc16lYDSZcXTXdophRo4ZLNt8s7LDlohGoYsmM84rwS08QJDLYBYYYrewsb6aVCwjRnz5sxt0kIUOwyip0x3xzXpNjqsc4tbqz8p/tCLI6usRA3wlXwEC7CGHSMHk8UAdpfaoumsrNNNcWwVDE8cqwvKrKzQInA2lVRyWTIJGMngHah8X3Kjz440WVLLzJZGRVQsMEeWs+Nx6fdzXCxXsxt4oCIRKWaONZIPPkVw6JHGylSUgMbzkbfQ5xmulsNNinh2FHSSO286ZGDOynj5I1PMY5/ioAfZ+Pr3Uy888aiWIEf6S6OGiAOYwFcfNg9envXN6h4gdUm+2XkEazqs9q9uxMwVlDi13AHMu0Zx+HWt2DS9BW1kltv319GLh8Wr+XJ5Knm3K5Me7HTnBzwa8i+Itvf2UUaIpaS1jt57V7SKFgzPFGgUYb57rdIgOMgZycDNAHY3er29rpttqL6vbSAmC1jKyv9oQyKGSC5RgDuT7rt93d8hO7ArhtUtwbu2nBtQs8cSjdE07lom+2zHbuKO00RAkwSRxxXKaZb6lcNC9wtv5cjpJcMsLW0W2c77yVVkU4HmjzR33+1egT3IEMtiqtCwSMLceYRGIJQbeOczlNsNyyjorZxnNAFPwtp+laXb3MuqWVstrNdx2iNE5CL5o+7HCwIbaf4x8vPBzXu3g2Ozu4IYXlECIs1zCH5nVd5TbcCMHI8rnAz9OK+W4LXWLzUk8kSXCWtwfLQuoR4ZE3t/pJYLKypnlQemAM8V9DeFLq0igwEgsy0bxTI5mfySTkAO6b2G3uoI5z60Ae6301vZWVjOk1w6QDa0KBI7a4UIXEM0zkESeYTjy92cehzXT2T2ktun2VTfi/s4IfOCGD7FNNKGmaJHckbFPXlTjjPIrzRpZNVt1s4Y7R4ZruJj5kuI/NjJ2TMXIMaoT8wQc5HBr0TwjFPYM0GpQjdAxYKzJOPswUOFVo2AJAxnHQcHFAHY+JdDXSIrCxtLl7mUSI3JlgjkhFsHmeVooGEiiTPIyPm445p2oGwtUaIzN5rWlq0YEaxtA5wZrg3H32mlI/uDGeQK6i7dryGwmugqfY7djAqYJZZYgqNx9+2J6EZx34rgtYt7ue3d4XdFCmSSRI0kkiSF9nls0hG0buMZ7dKALVrqNu22RHVQfLjeVGy8sikhgQR+7wR0bHA7Vuza1ZRzReXdQz5KvIkbCWNN4O6PkZJGG6HtXil8JxEwt/NaGBd80obym83bgqpGPNzH8o9TzzVbw08s9zNsR3nMoeNJJBHFvjEu98k4C5I64zu/CgD6x0fUInjhV/m5DxtHnzHDcKv0wP1rq5QGtjNjewRcJuAxuYA8LwDtI456V5Bo+s29rFAS6CSJEfc+TGWJKFNw4JB46nr19evg1y3k/dxvEIoIvOnfzGJdiM7VOMjn2oAj17SEdA9y0u6QNi4DsGVHOdigfdK5xz245rx3Xnis7SeU3DtJE2MxMpy2cMrHOFbOOCQeteka7qV9dRoz3gKQsZInOFAhJ4iwT+9YepPbrXh3ifVVTS5LIMBcrcTXJzGMsXBIeXn96mATk+v1oA+evilrczQyTTGYuJGjEspI2FARAYyByoXGfXBzmvzp+JXia1UXKXczDUpbkzC+tpgPtUwwke6IrgAR4Oe+cDJ4r7D+Kms3raLcMkhvBHMWe3tHRJ48qys6gZKxZPLYwM9a/ODxBDqN9dXmpS2pt4rVJFkmuQFtYo7eQfdSYg3MmWC5AB7igDgvEviq+1KWWzMbC6dC0Goqk0DQxx7HBEnmAiZ2B/h4GDwa81stW12O8vLyfU5bFYLlYDIJgGm2qu4LHt/e7QRgHndnHHTpde0zV9TDTxWTRRLM6L5Nz/AKTeIUyGjnV/9FXjOCvQYOK8h1TVNS0m8t7Sa1ufKUwy/v2jk8iFJVaZ43UFZZCoCtuOeeAcUAfY/hPxnPDptut0zzWcs5CbCnmu5hwJGkmjbjcPuZx6HNdJo3jS8FpdtBc3T2qvI6oxC3KIpbzBEUYgR7uvA4H5eLeEntZNDaZEiu5LqQPbRxAB4I5RvbMjP1HTGB7Zq/eLc2VmZ9PguRLCXeVo33RG2+UXFu5zgNsOck9s5FAHoMupya5cxDTg8d1Iq3CSyRyMY54ycGRlXAViCevQ/WuA8TwX+n6q0l4hmuZEKTvZgKJGkAaUoHYBG5HOec4GMVRt/FCrrNnJaajdRTxWyO1paKgivlToo9GRVO7ntketel+IPEGj67oVtfCK4hvkhEU0bhY3n3OU3qroAvyMeTx8vNAHBXVxLBpdqsCxw3twSIo5nAeGFSA7RqhKtOeSf14rwvxzJILgPdbmijlUsiBmt5URVdpJ3IXa2eoPy8nFd/L4jsIV+z71nmsZpLm3kVt0lrHGSjb/ACtomyf4RkjuMV5rqeradrd9nUUeZLsmOcwtIm5VB8rEQXCBmbGfu8daAPI4pL2XU2lS5L29ykrNZQIskYEblUHnR7gpAx3BwtfePwBv9E0aKJrh2iNyscjLJZRzL5sQJRwGtpSSXPXchyvTOK+V30PT7F7e/stIkEkyqILQ3CM8ThcLJIisC3z4JYArx1r6m+FWiSSx6VeX6vDaykSNGZiqh0Yq0ZwuSnmDJxnAPWgD9YfhpZwXmgWniC8uQVlmWIW9pIcSvKcAyRrHhGCYJVTxyCBzX1Rpd5DpWnR2o2lElWeUiICWdHA8tOBwApOcduOa+IvhJqwvLGKymuTDBbGbyLeMKtuHU7d9uwP77cuck88+tfRum61thQz3LpOrG0XBz8uN0YdJcOCwA5IBGfSgD6HiuxPDbTwGGIPA/wC7UhXIbjJBwVwDn271oPIfs/yrkxQKVkdSY5ldirIzuBnjcOOfTNeH33iG7MlsYYRbpEgDt02x7PmlkDMN6M2QBnJz06VVk8dPp0kazyov2lpFhWUgpMqozfu0MmAcd1P09KANq/ukh1KXz44ooUcuHkVnDqxyVjYcMgA6Ej04rzHxf4jtxeSLZXQt4gmCrfLGwJCP5SMBtPzd8noe9JqHjWzvstbsWuB5ohtJmKbYx1uHikwfL3nAyOevTmvJPFmr20Utpa3bSSNJE0skk8S5VnBYqNh7HA7ZU8dqAK+oXt+99PYyXsUUAvBLbvJKXk84Rk7g6kKiLEWBDfxHPPWqUGuGzS71TAjaWAC2DOxbiTyZJCFB/dt8x49eh615bPql1LrE8lrItuZreKO3ikiItnkdwkk/lsxLHpnpgHk4rn7/AMR3tlYXcdxqapeW+BLbvJHJbRpvLC4WEcrGQSMAkZODjNAHonjrxuyaXaG2u0W9kUI0QSNGaNYm5Uk4ZNxHLYYBs+9fO3j/AOKGoaFpsy212nnIqxo8U7u0fnQkvcxxBCFfBIbJ7EiqOoeO4G1CzadopwiSmW64iETLwNkRBLneRgY69cDNfOPxE12O81eSGFrS/ttSiZmuWuFX7IEV43dkTHlurOMBgNxHAINAEHiL4061f3MVlezy/NEwa7lkmRZwts77GtyuGGz+IevHOBXBaHqlxqMv29Xu43nkiDJ5hkjVoCSUkcZCq+BvzztJ4ODXO+J9PkRVul1FPPWwFtZwwwmR5vKLOJAroCoeEMpYdB+FW/A13eW09vp9jBcwxyb769mu5UaPzpmaALESPnG8NgDIyzjuKAPsfwSpgtn1KcW0jxzyz6f5ZVyZbplgVZlbG6MISY+MBsZ64PuPhm3E2mz3Vw13Le29zNLeysBCtxbwKVRHA5TnkDrkdDXhXhaSxjVp7Oa4xaPJDf2MbJNdKkUYKSQxEYVVnGSAchVQnjcR6tHf3m1Le0lujcRyO743GI/amAV5REG81WQgc8KR1oA2Br159uvp2vJNOSeC0JwFWWaCBGwsTy8IoVcHJJbPGDXPa14itojqaSTvp2mRw27To5eU3Nru3gbkztdnByyZxnPGK17HXtM1FZvtdvFA5tzZxyXUieU4tEdSiiZAFcXBGSDkg8E18/eNI7uC7m05br7RHeW0dwJZJUP2JC5kSKONGJcMo+UYx0BIoA9Vs/iJaamkUelQxW0v2GJnkhxHtjgjk80SyOPnBkChgpJwxzXnXijxeHiZbSaC5/tBrtYIWkRZilmdjG43sDdJPIeBtXGPmryu9voND02HWtIigOo2siWLwjckIF7aSm5ecqxVyoO/pj5fwry/X/Es9w9ze2kYjngWSWPLtIbYXLhJfJCIQ3GSADngdOtAHol5rM2m3un6iJzKBBHZXNndyb1guViaZZ4pt3+rVedqkj5dp54qh/aMWvXNtgskT3TM8BVYYLlgcPGzvhHcDlSrE5wRkivEtU8UzWF2tlIba4ZbKCWBpULIjXADSzqpY/6Srny1BIOWHUZro2up4tLTdC0uo3MVnPphEhEUouW3XAmWJ9sEoiOVMbZ+YZINAH0It5pEF0bJbmSJobeORLBFkSK5ltZFQRiUqCk+CACSOgI4rubTxZdJHc6amnR3TkszpZTqq6eTIlwpikbd50gQYJG7r36V86SeINN09bQNaSWWpaitvHdTrib90FBnltnkYMAjD77E5IwcioG8YahJLfQ6eDNZyIy+ZbARXEDJEXV3JYEpJyCR15FAHvE2p4u5IrNr+3tIpYopZUbN8Li5hFwqqY3zKgZpUAKBWI285rhdT8TPpl/Lpl7BJ5E+xNjwLFO8F2P3plRW/fyMxxjoCecc15zYfETULcLM1mZtRNuWgknm3XdxbwAxwxuYsrGqHlC2HzWT4m8Xf8JDfQztdNawqm02Ki2uFtZ0jMwe6uCd4RUBQgjA3ZGFyCAdndeIJdGnW3tJDbWUrv5SXNwBPbSL96MiFmAjYnjaTnPFeh+F/iZqfh9rpr1Q/wBrhhkgk84yIkEKzW8kXmFiAzl1I57nPSvlcag41Ro76yNxa3cMDQGG6MS/aJFaFSgjbIiKqXBxwV56iuju/EMUciwxObmz04W1uFiAkmf90UngRnAGQ5Pz88jIzQB9X3HxYtr6BbdZD5jt5ckguGEolQgeX5ZGAoRid6g+2TXM6p43j0wie2jSW6h8wTs6h7WXcu5Yi6kEnb93cMZ6+3gnmXPmGVjHaXdlMRFbrL8s5Zd8U7Ax5L4IBXGDx+PK+IfEF3LK8gMcttLJHZ3Vrb3EhSQxxAyNKjovlqQcFgQBjGe4APYfEPxAv5Y4tSlf7VC0BgSFiirbyMWUrEQ2VUIc7sDOK8/0fxhaWmorBFfo0s0qgkl48mceYzb9vzBX+XPOeOa80jjkvDdKriC3mlAtbZjIsfmj5WVXkYAg5IyD+Vdt4V8Ow2M0klxE1zKESZJLmBXjhLkYSJif9USB1I6UAfR2meOL2KzjglikZoC0Ya5sZRI6Z3xsGGN6FHXB70VdstOe5torieIQvNHHII5Y5pGVWjTbg/wL1wvb8aKAODm8Z6gLmPTru5Fjp6He7yySCQzK2AsWxOX34OPx969V0bWGutKMLp9qa5MKLdSCOHkEkrudclunOfmGa4rxHZ6bNe2uoXFvFDM8KtFb+WrRxMGUQyysCfMfa3OOeM8iu58Npo1pFcx6rDbtNFJGYI7eaSZJpZEDqyADGFyeOgoApa2w0KO3ie7ns1uf9KFtausiyyZLKrbfuZyeDjOPSk0O9v8AXrryVYI0CM8qXKsrCMMCHxHwzDB9Rnr2qDULM6pctdPJ9pjtXSWZY4vMlihXITAP+r24wfp6VPcXsGg2VtO11A91qczlJJbUJMLfjy0EiHkEDkHnn2oA7XV7m/soow948OmojfZ7mFEAld1wy7ByXz+FUPC3iGZ7yO0nkcw2Ye5V3BSZgp3GUqeGC/eYmsd3vNQtEuhdxzmFFMsCEOYkOfnCFsAKDwOTXKaNdXdtrswkuUltrgtbOszNuljWMuUjwvCMThxjtQB9OeHvFcdxdX06Fp0ndbfc+VdM8YDE7drc5HuBzXtOk64LbF2s8a28caWkaspVRMDgxCZFJBGflCjPP5/KXgyI2N3MjRxyxTqzwxMZY42kIJVZy+CpVcY+gx0r2rQIJLiOMRWKC0Mkj3F7G5ZBNGeY2SRsom7jITdg596APV7u4imjM95NAYDG0Ze58yQhgHYRWszKu0Nuw6sM89a8R8TSNZrHNaiT7BLGY4oRKsMwlDlJHs94ZhFzlgfTrg16VNffaA1vcqXiSAERxygIxORGIFb95JNhRjco9zivJ9fu5o5fLZBdWaYWC1kVUntpCwbLndu84EEnoDjkCgCbStXurgS7bdEis4YvIPlnbeMgJdWwv+sHcnGe3pW0L2c28d1DZRz+ajx4G07ZASfL8tmBPHfp6Zrz7VdasrGa0mtpC9uxVbq3thLFPtYoWbMihVk3ZGQcEZAJ77dprq332ue1maBSqJDbSbRIhUYwuAR5pAyCD1oA77TDBcWUqjzLV1CtIqWrC2jnkcqZJkBOSu3nv3xXG+I7drO9LMwubjYLiTdHCIpSrYQFZMGNCByM/wDAc4NZVr4+OlzSsjXItLYot1JMjNbm4YkIk7IVLnaTkA8MAegryfxX46l1TWgIZxsnjMVxHeCRrZjklJvNlmLx84wAT0GBzQB6rpHijV5be4urmG7tEjuxCBFGWgVVBy4d3Zo4go2jB4JyMAcbWl+Jo1v4UXMivI00xnmQnawYKiYO0KvY7iTjpXiWn+M7hdIl023lfULmOKSLY1x5rFmZtyhcBvIx9zcOATk1RstbTULuyi05VtmswI76K5eVYzJ95iFRC21eeeh6rxxQB6v4l8dy38lzp9p5iWHnrbC6DgTRvsO54/NAaOIt94kY464ryCDUrrTpXVrpJWa5lIuL11KAONu+3yPmGQBkEgnuKXVrszvDG01lHK0zIskcjNDKgOS2QM5xwQ2P1rgPFWszlTDbeRLJZXESTStGX2SOAYoVVAVW18sn655oA908LardI4M6W9s9pKXW9DSCKTcQFHl5OGLFTnocV9BaFrN35to1y9xPKyyM7oqS2zZBAkAzlT0GMknHSvjDR9ZilRLS/X5vMjdTay7YliYBvMmU8kFt2OPl6Gvf9O8SRJpUdzDukt4fKiWWJWd1VSUEbFCCev3uhz3oA9sv7yW0jikmIE0jiaWNASPs5IDTHcAFySpwOetfPPxLledWi06Eu63DTTyo2XMU2VjtyxP7vJIOTgYHWuxvvFsMyRLbwEzRIItjA3DXOFy32iHOY41DcAfMc8CuOvtRSNhdqig73E8StJF9nKRMyW1wzKW2E7vvDC5HJ6UAeS6JHfQ29/BOYZrdGYhBcBFATkbmRxukDk55GSODim6bPBZPcXXl4mnWWKCYhWhgldhhpTj5owpPy9QSMgUl9fweRcNPcNBbTSi4iZlTyYPMc5jE64LrvBAJHasQMtwsjxsZhOy7IgwYOqcF1Gdwx1JIGOvrQB7ToYt7iW2dorhxbDe09mBFGDld37zADbwX/PHsfovwx4Zguo4Fj8q2uJlV4opZQZwjndIXBf5mYHPSvmfwtczPZ2kFleFlFz80AYSRWzRRZ812HMnPQcjjHJr6q8Hyy3TQfbpIvt6JEslyiJDMYIwJITbOWAyvRl+8d3SgD3HTPDlrpdzpz3gkit4mGx4vmjxIoLYUYy4PY+px616HBLa26LBE29GZgsknLbicr5gwcrgjOOBXkMOs3Et/FDdXF5Na7WZLuWRGiZ41bEapwVOOBx2rX0XW0W5uQJznlInTLbBnkyJKPkfHUD0yKAPZoiLeAzvLDJI4aOSPcW2oQBuIXJVeuMYPFQyXhtbcwQzrE8u5Y5mX5EBBwSX5APON3UDHPbI07Urad2gMhWT7PlWZFEc5HJbLD94evTIyKztSmBzMizvI0cgSCMkqUQZeQQYzI2FONvT0oA5fxDrF1C9sWeG6kjVlle43RojZ4YBOXzj0PTnvVHSNUN9HfR3LrNvVCrQsFiO08mFxwTkY45Pp1qS7uNPubQ3kk0OYmK+TKqpdkgHzREjfKJFB53Y4bAyar2EcCsqWey73kzOwjaGCAFQVj2KgO/DZyBgEUAP1DSRfXlrdXNpDZqYGghVGFxkunzSSxSsDHIQOW5+lLpdrHBcXEdvbjYHhEkU5URhk43oxdTuKg/KMge+eaF/qUFtK0Buo1IkEaxRB7qdiwLO7lsLgDg/NxnnHFaumXWloklwpmid5ImlKxbINkg2l5FdjjnPzA4P8PHQA9H0uDTg5jkiUQNJ5sLbNzRsFAZokfCpGzDk7yxHbgV3WmMypJaMqSRrm4cq0i7VUnAQNweMcKT344rzSyuraPaftcUdoFUBFllUSb+d5aSL5c5HOdo9ea6+31WO6RIVkkhbzIzE6SMrmDnkyFAWjJB6D/GgD1OxlEwQxXcRjkRGZJ3VkB+6saxAkq3qcYOOoqjqjsUkEFwi3DuPs7nLLG69YEwMlSufYYGe1chHqJtrhXjSOYkHdO8kk0yBDkRqhVScjPIXAB5PatG41G3lsQDK5knO93wqrFKp3RoUX94V4IJUH73J9ADbW6FtDC0rfvJQqmGOQJiRlPABGFXKnJOASa5m8uobuBry6s5QYmkBKLHL5apkMU+YFtxxwAcdTXCeJPE9zHGdnkNGjM8jCQKkaRrg2ytncXIBIJ47ducSHV/tkEKC9ldJA8jwrIQysFVwiFfvoB3yffkYoA1JtSkVynlfY94dbd5RtuAsxOx/LDH5AOw+bPajTPEeojT5/DoY/Z7qVo550iKWSBzte/luyAYXCAgKCCCTxzXJMGnuP9Zvmk2SgXLSNuhjfmMlB8q7QcfU10+mSW5LmWJ5WEPMBjV42U7tscSRt+8AAJy3IzzgUAdkumRaXJaWlrqLXAZITDNGyyobd12mQyqCT8w78813McjWqG3lnaaWARtKVd9u058uIzYKkEYyAc15bp10qiOe181FZQixrEEEUYJDIsbdMknpxj04rom1wKzD7O0wmh2ukqI0ecDy2Zt2d4KnHpmgD1XT7p2jWVi7StOpOx96qMYHbK4GBggHn8+hhuHMjFQXkkOAWIDDd1OG9P1/WvD7fXJ5Sse6K0tpXQlIWKM0hGHcnd8zHHOM8etek6a7W6wByEiSMtli5cggkEu3c5GOTntxigDvEupIEeExCRiu1ACQXbdzyAAOT1Pp2qjeBDEZFjWMfKpiZw8nmgfeGCcjnHFMXWNPWPExKsFYoxVJGbnIDMR8hzjrgVi3Gp20izPbLPuiCuQyhkXcTl3CA8EH1oAp6lpFo4EIJT7TETJAgHzEDcokJ5PPYUsFqkMX2aNGRAqxqQTkjqcJJ1O4H65qqHlklWSJ0km2uzsDxs7BVfkHr27+tZlzrbWrfZo3iW43kyfaXPmLnhWRwcdOAM5/nQB0lzbzeUTGUcCMuYR80vyAL8ypwMcnnnPvXFarIjoytJsGCxkbMQRVOBGcYy4bt1ORVWPXJ/LvJZppnWBk4tTsPzNwnzY38A5IGMd6NcuLa4tI3iZZ5ZljlCEYEThfmSc95COR3GPwoA+d/i3retWOlTLpjefKZEhjhVnzGjDzDcOF5IxgY7ZrzrwLr97fny9QWd7q2h2AXPz2kLOC3yl3HAxnA5BI+le56/oKazIIJEeCIEF1uHZgVYjzJAqgFTgjjPQetea6jZ6VpGoPbaRNG1yiFboeY0kGA2EIJH3vL3HjPPFAHWWgW5jS3D7xIrsBFCJjK6MS7oWcGOQY7t9BiszWmu7WCadUjvZYGiNovkTSsHJAaR2j8si6RM/xsOOM0mmRLJcyzW10MW8aiOxSNp0upLjCs3kAAJhdwO8rjHvXd6SRcQXDTuqNbtGk8UkblJCRhUgITCvjAIBIHqetAHnvga31qcXurXdzfJFNci3kF6NtzIc8pCoUeXCTjJIHA5J7+96LJKuyCMLIxJV54Id8Qxxk5Zdrj+JsEZpPCrabZTy21xarNb3bhFAIAinbkIzS4Qucc7gwBI6d+9t7Oyiln2D9zMyDyfKRXSJSS8J2tgZIJyNo54AoAtxlWSPzpCgKCP95L8zEAkNmSIYUDPsM9eawdQ1KXdCzlmgSU28W+RE5HLOQxUXCHqPrxW7fWMrxvDYo8kRHmeQ6ruRhjaEdWOxcE5ye+B6VxGtx3pt0sGs55X8t5LGONpYkjuGwGIcx8xkA85woBzjg0AdpZOLyWBbPzYxcqAJiFMMk/AEalsANvIyvbqe+LM0dzYzFL9I2ZW2BgVVifQkfKuORnNeZaJqF1ZwRrdSLDHbzNutoJJJd0uAPMlldf3a7weh6jNekx30EunpCWa5unRZY2BLpKM5O2R8bSMkfNjpxQAWsqXQlRf9HjJYukzZlYg8GJgPl6Hknn6VrRwvBEUjSHaw3vEUDSycEHEuSWOME4BrE08Wyzz/aGZvKZD5bqVdMAlVWQDaw+9gg8Z5Nat7qNski3MLr9njSSRSDueORU5j3KcFcEnGe3GaANC1gNr5rtuGyFhEiYcSZySquEBGB7dcc9qpyblWN4VVVmdfM8yXft3feBKng+xHfBqjHqLSW4dZ52RyOIWjyxG1nKMSDCvQfNjuBWbLeRXRi8r7S6W1x5oiSQotwSMPFcYBBIY5ydw+WgCLUnlSOZYFmdRK8ClxI7AyD5SpRSwXd0PTvmsOS5N3bRG4hM5Q+VdpMZWSEodvykL8vC9envXTG4aSZxHC7zBN0m+QsNokwNuMDaozjGPoOtcxI6Q3cq7GhQieVFVGZi7Hhm4yVLcgMPoetAFK+VLdI1VZCs+Ps8G9mjdmA3LKS5Vo9oyAQuAOprir0xRyKipKHdXMkagfMQ2DFvWMKigHgZJA7mvQ4mtbmK3E092qyM7EhRJ+8g4cKCuVAxjHQY49ufkh02Uy5mlkXO8zSKVIkGS27avA+UfX8aAORI09kUW+El3BHh2vG0ZUZ/fCYqrqRnlevrWbeRQPHDGHlQtN/pU4Ikjitx84RERjtQkYLZ4HIrpii2kq3JiMuYzLG7QljCHJVH4GChHcgDpUssFvNZSTCJon8zbcyFG+zMMZDTFVwuPbC+vHFAHn+m28S6jIlsJrixfa6BI90cU5csEWY8srbeucDPJBr0C8kItYmaI20jIYsnJeMkYUggfPx35rMsoljuA0Zt0tgpZymVSSUHKqpX5Rx3Bx6VpaqRqVlLb+eIgsYZgqnnaCo8tv4SO/T2zQBwC316kslrLHOsMc433asSWKISHVxwApxkHB5rtNJSWe0t5J87ZVZ2upiiFlTlZdzH94+McA5JPFczawvp9q1tcI9zDdyBw7QtJGIXIVgD94ORnJ7YP4viubjZLHMY7aygkeGzi3Ef6JwSyLk+XJk4GcdM9KAN2e6trqWTdcMZYZG3SKXjJCrlAQRx39+eKvQRwJ88SsGbaRLLI0mD/ENqE/KR0zWVLd2/2J7yBIwlvtyWYZJCgfvmjBVjk8YOeOma0rGaIsHJMqPHEXTeAY2IBYK8gUMuD0XdjoRk0AaU17KNh+zyQxEKA8cnmJI6ZBYxhjtycH5sf0q9Z6ikhbz/AJAoLxqsKeaZ9uI5QVBDqAcYY8bvpVS8voMsttExghGXkRWIdHyFwMZDAnB4696wZHNskcsTxXMTEq6pIWuVMh+6VQ5BA6Ajj9aAOyk1Z1t44JGlwkfmKphjdhLIxAaUHhlHGOcAViSXc0rSRi5aUOI0SIMfsjSs3zSOy/MvAPy4wOMcYrnNS1uytIG8wy25SMpiR2y+3G0s7cBCxwD044qlY6pbXTOY4IkuA6sg88xsUI2B/KOM8gH39xQB1cphaM+QdksTDEagGMKp2MzFsZTOelRJdwgPEY/LjiQuHKlHndiQVRSAVUMBjI6exrDvrmeK3mdWEasjK8iRM3luPmAkZVIWPG7k9xnOOapQvqF5HEzNII1CtFNKgdJ0C7mYOmTn3xjp70Abk94ZREFkeKdnCKkgZSSONgDAA8Z56HPFV7meJXjiUTu8O59wRvK8wIR5bYGVjYk7icA461x/iLUbuymgaa98pVSSYRbnEYCD5nMqxnaMYzz2wO4qXTtUlv7KOUjzmlKiO4AeIQsy5VxMxBmlx90EbcDk0AalrdRCK6VIgJt3k23ltI1qd5IlZk25OGzxjOTxity2i1C1gjd4LSTgQ+YC+4oD8524yo56HHIxisWwtNX+1WsUoT7MHZLi4MoknHmsWWeSJVABDDHykg9jiuoniMbRi1IlMcrCSS7C28JcMSZEZZCWyD6f1oAm+02uIphcJG6MoaQbgsYC7cBWjJHOe3U1rxXCSR29vb+e0W7zn8wRvsgDgeWZev3ySPY8ZHTmrzVYYcxT+TL5zKinCs4BHJDEDOO3HQdKp2niKCOUhplEMMq26C4V1hdzkht6Kdw2g5/3s96APYEa7ZmlErRqg8mKHBkjuSTtBLKCFUg55IGcdK0IhETHK80cczEGTaDuVRwqs4XBO4n29K4G18SzzxABo4oRMTGfvS7FAKqGQFRHnOMnOG5q9JqltNPEIkmZhtOJHVEZ1Iw0p3fNFuOQBycdKAPQQDIXiiO5gzB/PUlijZJ2EjBbqcN9fXFyKaWFkaUHHliMoqCRmK5K52/cOMZ7dRnJrmba/wBrySlZyc+Xvl/deZKQcFTJt+X0Pt+d7zmjVpPNYTYXgMrhXP3toBIK4PJ7eoOBQBoXNy8zMiyxo8ai4ijaJyWQngOVXCuOg6EbueMVHLcGeDy7iZ/MVlkUxks2UwRGwQcueOmeTXJDWUjvJot8jZAG9SkgZM/MSQTjLYwD1z+d3+2YbUSnyRHIVd45pXRjnnA8sHLP024BA79DQB1KXc0OJAGVDs2OR8wLKd6MM57/AFpZPMDh0bBLqY95KsGAB847sfKQQQPf3rj4/EkXkF7mRoYZQ3nMsbM6MM4ypTkY2nK8ZPNZ0ev7r2ya7luFsiZCiurYmROFctjK5xz6dvYA9Xhv4mhVbmS3SdiwDuGV3DOQcKBkZI6981OtxGELQ7VxsiiZo+I1I3M29yuVIHXpzgc8V5ja6mkiXlxag3EccpKE4xGiciNXlAzk5ORke9a2l6xHc3DIHYblZ5Led0BZQ+1I4uf4TggjsOvagDuLW5jmeSKfo0jFXlAXMeMNtjViwJzwT2Oc1bmd7TEUYRkEG6AIwd4UdhhpZt5z1GBjIHBFYImDAmPeJncqkhRSV2oA4z/dwCBn6VAjy5VPMleNcCUsVWSRWG8E88IOw680AbsF9L5skcvAUrtkRlUliMktIwBbcSe3tzirn9oeTFItzJGPOJZwokYmEthV3lcoQBzs647VzU19HcCVIUWJ40aTe6sAdmVjQKQDuwOT0zzTIriN4DLMjGXythiLBmG5iWddp+YDA6duD3oA27jXoUP7lpIQAI18xHJdD3BC4IADYzgnuM5qrF4lWRZo2RtqAxxNIkkfmEZ3shkUb8sSMDPPFcnrE8TxRblEyFxA5jkMbQrjcHIyNxx/dyR3ANedalr09lLJawtMTC+yGeEtPJtcAADgrGMjDEkYAz1oA9hvvEUJgKiMyLGkchMcrKy+WduMDknIHAyuOWxXPWfi2NrtxFcXLGWcQGNo/MKRyZMsjHaSijPX7vPynFeSw6lcQRs00863DSndIrIzJkhXWdSdo3KxwVJx1+mpa6jYxTRM0G2THkKI5NgEEigB7iTPBJPGD34oA94tdTjcK824MHUMkjsyyAfKrRryBlOp757805dQsLiWZg22VTuAl3ldqc/KgUrwp74rx+bXrfToEghuXtUjn2PJKWuLeZcZ2uxy646AqMdK5+L4gwXupQWdneyiCMCZVjkRJWdBtnhKlclWfJXPOD6igD6ah1W32lCyvMyiRGdVfILEEbTwowQOOT9eK0jexqI45IiTLGCxh81Yy4bDqcqMNkfQ5GMjmvJLPX3naykYs8rmMmMKpaKPAO2SXAUEOAOuTjjNdXJq0zwFUcsiTiSViAWg+XKlgmfkAP8AUUAdVPdrCJtwhjQLJw8hLLnAHbu1cze6hC0ixq8LMxLRypgbcAFxmXBwWz19MCue1TWiqsHuYCskHmSz+eRjczFQU2EKc7uOvHPfHEXXiK5j+zyzEyWF7uW3uhCk6NsBjBUuBsGc8jJ4JwKAPRpJj/rYo/NVyGk/fod4JOzHlAhTx60+1v7aGZnATzERX8t8kxuQdpLEDGFxwcV5/a6tcj5ZrRri3+zMUCIXeNo23RTBoyDk/wB0jgDuOa07PN8HE+1o5pFmKzKbaUbAQFODkHjjcecc0AeiQStclnBhCOSCAzKXB4Z1Gc9fQduma0SjMrK8kIQmJcoOXjX5Sp/iBHBJIGQK4BNZiilSJZGVm3CFXWMRxqg5UYJJ46H34zV9dcMYbKJjCkSB8oVkJyDzwS2eTgDPNAHU3lwIIWjWeFPMUEebvcpLuCNI2VO2JsjIPJ3ZGQc15xr8EN7Zy27yQQuGcCYR7YlfauAgZgWUou0HHbPSo9X16VjGWlZlf5441VCIYx5Y/duCQ/3XJyeDmuKu9XgmjgTzJpRHIjOqDAPYvtfBK5I3YBAJwOKAM+C00rSIZ1tLG1ku7qVo4pWQqIgw5kBU/P8ANkk5wCcUyOO7kkhVLmHz2wrbQnAiO1/LiyeNq9eAeDmoZ763V4zuEflRssiuAclmbaUC5BBBBI6k88A817XWbawuPPuSscRG3aih7gl2+cxSZIEbR7SM/dCYPSgDsLC6kubx45brzIYUieEviN1kiJLIsYTadxyTu6ZwRnp3loxMayIsLvuaQETGQRTLwGfAABCYUgYwRn3HB21xo8sn2iEJc5xMk0QKupjTLCUFcHkZxnqMdsU+61zYUnhmNtA8bSR2xTy4pFBxIZPlBJLZx3H4GgDqdSuUnhaC6itvKRxKZJYdqxsxJSENE++ZtxyMAjGADjFeaX80qXUxCtNLGV3zNK0AkWd3QJDGVOxAVxzgnbkjmpLzXJLlI3CxW9uH3zkNJJKWGTFKQc4jyMAjnGM815x4o1tUiF5tfyhi4CxTbGYxqVJfzSrbWfc+McZA6UAcV4u8WLY39zbbDELiDbJPAYm2OuCryPImZT52VIGememDXJp4oWZITK0T38YMCiGCMRQQyoQ9ykqlQ9yHjTjkHqeOnJ6rHZarqEN3qEUc1tJI0qTLMSfLSMCTzt0oXCuW44JxgZxWbb3GmO8kcblILS4WCNzKbWJmkyEEKbdzAqMlz8gJOSM0AepwxWmsvJFc7yqRtG1zFEq2igDcGvtzEmZmOcqpUEnBxVD+wrnT1nnt2uM2wWVkcQXSTwFECytcBwUt1DKFVNwIHzc5rJh16K1s44rCWeQxyul4ZkZ5JoAmP3f7sLINxGCT05A6Epea+WWztZPKnhVVZmZ5g7lGP+h+WQoCo7HcVLKTGSMgigDn/EmqXEEsAu7uZ45y0E8s52FB5QaKC1lUAIAxG0f3QAM9ak8N67JEYoort2WRCpaRjczLLGSXZSAfLBjH8WOc+tR6g73CSW7T+bGkpZRbqt5IVViHiH2gDy0IGQeGUMFFcDFdz28l5FaXkrxxiV5oIrTy5Y4lYSoDIUGYwjou7Pb5uaAPZYvGdq929syyxW8rGISKsCXErKMkSFyBgMQCQccdc16b4T8SSXFxapLJJCYJR5JhjFw0kTfKokG/7gTByowM9c18E3PiaRtTurMQut0FEoaNneRIpVGUEePmBfd80e7rzzivf/A8l4lrpb206QvdKqwSXDTXKgy4jlt4QceVP5uSyZLAtkjpQB+g3h270wkxC5t2ZHaSKRJAJNqRhp5TGW3bPMLcj5ewPGK9Rs54vKhMLPDIw4mdsMFI3hyrYONuMH0r5Y0z+2fDi28erW7QPPbwLDeJG8izQy7Yo0kimjVoZWmSQLvCo7KV3FgRXqsXiSG5jZZJWhMSOEtkXynmQYjc4Una7SHJGcLuxwBQB7RDJCrROxluElLROuC0kkxztmYN92PAHoCCD1q/cWc8YDiJUUqwRwyhzmME5DNkHOe1eQeHdTv4J5IJborHG8YRZLlJwEZQ7wABjkiNhkhsZGM5rvLrXo0XDyPJHFuIC4TYjJlSybiQACBnp9KANMXMVsgZpCrRQgMzkZkRkJdNvUfMcBsY46muWvNct4lZ5pYkhlOYFmkABfzGAI56Dge+3I6g1wet67B/pN/FeGZhGirbhm27EwkiYxgsQu7rghuM14hqnjPVNTvEjs57ZrUPcFrZz5D+VAny7XIyxyOmBnGB1zQB9HNqMFy+1BEkonMjxspIl/d7k2K3KKU2tzgHORweeo0i8t1jlJUGSFcFolZpIcgONyIpBG5ivAPAzXyb4f13Upfs140EsDiRdzncVdCdq5UsWVs8YPoOMcV9D+Hr15LZhMhd5CBHtWSFo+u8tJt/eAtnHJHboKAPXLO/YC2KiVgYzIqkry5XEi7g2OGBIAPBOOvFdBY3ZnEMryyRKspiEYCgvuUL5jsw5G3HX2FcBYXNwZIvOdYwrMsULlFYIVznIOCMknj+8O+a111WJWkVnSTy9sZjDBWQnpIufvHcG+7n8qAO+eRpmJExDQZWOVMKAFJUDZkZPy9fxqF7lok3Ft293DncDIcLtOzB4BYHOfrWNpN/FIkeAXEolcH5gDGIyQSxHXPGOuRTH3K6OJPMjliBSIAllkIwdxIwMuD+dAGNcaowFx5cZ81WCbo1D5UYVsqw+Sb5Tggchc9wTy9/qdqXKSLmM2odm8zeiSCRgQyg7t27JbjG4ntUes3IgS5nijaBo5yrKXIZ32kNI5TI2hgR3zsGK8tTV7j+0J4CY1hulDMYtryogkxOlx5mDEXlVmzgfK9AHW3NzLOoaxWMSIzQPbOGa3xPvlWVoygxOYzkMTt5wSDxXIpcQy20BAlS1W8nYvAFkkEnzCWSaJ2I2NghSmRjBODmtuG+iihuwvlyJ5cirIJCitg5EURLBpZQjP7fKdpxjPn1/qAec/ZbloY9jhNm1F+yLmE+ZnALmRD0+YZ+YDuAXZ7vZdJNZKrXYVYUlm2BIYGlZY93dyI1AJGcEeldVYa9brGiSwW26W4k82VYg6cEp5gnR93LgnD4IzgfKAa8cm1SATW0rFtqOYJFEijfcW6Oyu5J4thGybj0LBhnNXLCa6mtpWSxa10y4jRTcPM25r1z5rTKM4eMFjtC5woAPzAigD6J0/V1eRv38MsUMkIRU2KyKQqENtYj76nvnGCRzXd2t/a3rhYhvZdyo6sZF8xOqsoGOCOvT3r5ht4L60uReFZ3s5IWjMVpKsMk9wYFjiuJkLFnXCg42g855r2vwmDb29iI1+zbVXzWKlRI7QqzfJkkMWJJz1JJ7gUAesWiARM8Rc7jiQJEGWNxn+6CACDn05qtcSSFGCMXZ3CSMF42DA4KjHA4IGeR0q3YFXtQpdUKHzApkCDYCTnK/eBJPXsRxjFUr6bnzQsZckLhd0cbDACkYG37uMnPXOec0ATwJFBtWRizbVEONzbPnZirqASAc5yex61ppcIxVZ4QuDKoCMHKKcMJcxsc/K4468+oxXKW1xAJQPM8yXDHar7UDAlSrvJgZ/Hn0pVv7tAbmWEQLI0sURcqEl5RFA3N8p+TvjgZGQRkA7FruC1I3qxj8tEkKMu2WSM4Xcp54QDt2qjJqqYll8yCGNRK8IKuodoxuaMArkEZB7BiTjNY01wJAYVRpTK/mMwIAiyzJ1ONw3DoM4x0rkLuF5Lxbe7kZrVZd08St5bkIN0XluxAO4MQcE42fNjigDtLLxBDd3UST+VOXwJIYysbAbyQwY4JAG2u7stTEz+TAQ4CPhhIrkMjsyAknLErge2PSvm620eDRvESXOnXUz2AtzvjuZA0zzynzVRXBwVAfGegAwTnOPYNLlUrbyxyxROXVSEwQ7HgjPYhlOT6g9BQB6F9pd0kaR1QhYnYH92wIc7lUsBv5BGRmpLvV4vJdnXynaNthfkkBsEgr3OeBnPPfBrhJNYMyz7vK3wyGLbLksPLkIJBH045z6HpXB6x4surGWWeNRfRR7i8VwXEQEbN80eFyR85BGP4DQB6sNRMb7l+aSQqmTwWGAXO1ucBQB2zjjPeVL4FRHI7MquzK5LNuAztESEcHpxjPHTmvH01wtKizYQpHA4mikLwSxSRJOjBm5UgSbCGwcp07100WuwGAAkRs8xmgkdsskhOcOiknaASBkAd8kHNAG3qkjKsro+EYfJM+DNxj5AV4TkkYOD+NeLeLNejsxvlZmcxlXyvkQxonBkDuBnjqQeWDdTWr4h8RyQB0Z5MCQM0aklSZMAMGAwgLZPqM+nXxHxFq0t6Z5JZjJZohjnlMalYwrHZCGXLSFmJ5C4weu3qAKvi5buTNu6kws0kqBnKvCIykrNLjIzEwAC85XpmoJltLi2F1EFRbNEjRSjO00RjbYzYBWQ4IBz86j7wUjFcnpV1KkpguYYihdJAbeFd08DyPsjaYgAlCp4ODgY7imeL9UvYIo4bK3nt0kUraxNIYopJC4Llgifu94kUDJGA2eBQBwni240m/Z7e6sI7gJaSMrSwn90YRgvglfNQPnCjJOOARgn4q+KOmRSWEl+t2zT2sZubWOAPHGRbzbZPkhBCTKu3CsORznJIHvGuapql7NGrs8Lw3MsLGFFmit+SQjy7wZ/usMKCeMYIr5/8da5qEcpto1itdyzRxyJFI0UzSSHeZIxcoLaUxqCA+4k447AA4nwP42RPIsXurWzeO5aUySwGSQzOVK7I4gVhlOcZcqDjjrivuXw5q90bWG5trqOd7iETQ3MURSJZF4YPGCdhyh3DOCeRX5f6jdx2F/Pc26zqVEM4+0QLEJ5Xl/eebLgBiGDGMDkDBJxg19LfDr4pqNLjSaMPb2Ab90knzNIXOWWRR+8YHsTkknAIoA++9A15bq4UzzFZSqNI7fu0wjEySwllASYHOOmRjA9PozR9ZaO1spopfMhkbASLIlnDnassrNwFBYfh0zzXw5b67pllpsOpPePJHOtkWTYWZ4rkbnkQqmF2M8aEZBypJ7mvV9E+I9jDJpxtbn7QyBJWgljjbzQkaogKpJ8sIDcjGRtyeOaAPrVLxZZXYuGMZaIEOkYkKjawLFgZcFgMjOfpT/sUMnmR3ES7W5i8pt291yzplupBC/U5x048v8Oa01yjTy3sZeS6ikgMgjFpGJuBHEAxxHlRjJ7nJr0DxFrFto+mJGt0HvnMW9okRWthJ8xZdwA80MSQRwwxgnmgDyzx/oa3NlNJbEtdBWjVQwb91KShSVXOI3DA9ccfjXwR8TbG3tQlvcqqKJVjuJ13K8ERJUvA8YKo5ZQCc9819j+KfGs4vWa2aG4kjJjaC5dYYWV/kaVtp/eSZy2OoLYIHWvlb4n3Wl4mj1Vt0LxtK9xZvEyl2yyI2W4GSBnjgjPJoA+LrrU764uruGzYWrWzTIGlZriKWADHnmSIlRPsA6nPByOlcNFrRlu2ha6umvubdmfCQPZsMOyNJhVG4jAJyAOa29Y1/T43u4tPs70iW6nbh40ZwQFfeqyfcCrnjg56kg1xeoLcx3UN000SwS2+IAID5cEaIfMEz7P9YzBcHkDd9cAHS2+n6lpCXtyt1FFbXDRQMFnCsyzbifPdWwEy3LqT1AOK9Y+Gr/OtkWtvtMkhtpYY5FSeFpiojmiaQjzBtAyRnKsDXiMnjEXukw6JcQXsU0Jjb91FbtAdpWYSTzFuZGSNVAzgAgnBOK6zwNr9xpVxO9jf2trerCsKRXIhvmCg5kwP4ZWUgAqSAR1HSgD7ci1W7tY7aH7at6beUCC2vmZYkSIkvbKqjAkdQSDIQAMEkAjPoc/iNLqKzj1aae0hn2yJFBDC11byuFCRu3IYbFXiMt8uCfWvl/w54hkLC1llkYTJHPKZoIoUa4jAfEl2XbD53hSpOcAE17At6GaJriN2kMLXEKGQXAlOwqIGmboNpB3dQTt7cgHuWn6tFFpu61jvIYYXkeS/iuDFDs+UNFJKU27224AycZ6VgeJfGGnaXPG9rfyGKaCCSSFZ2e4tZHOdzSIvzjcw9/1rx/xD8SVW3tLC1t2gs41jieGcSxxNtASbMcS7HO4HBchm7A81yGm+IbL/AEu5uS/2hIZ3WBRFcAiZjHatAMsRMvBKvjAHSgD7V8L+PIZ4I2W4YSqAoZtzbk2/vJDI45baRnJySMD0r3HwlrkN/uCyRTrGpfBkSJ5QCx8yISFcS9sdcAAV+bnw98WzX2qPo8tzLbxvKWZTNFGf3jH5kfbtRCQcru654xivsbQtVCLbNYEoIXVLieFopYZ1x5cm6YsBk7QBtyARzigD3+7v54JHnXiJWRsIquzK6nARZyNkmcZI4680+LxCYYETaR5iyNlXXepVRkBN2SfXAPTv1rnbW9sptPSed2ONyo4c7DsziIk/8tMdvXnpiuf1jWrK2DvHttXMRWKWKRJWG9CWEwUkqeCSR/OgCfV/FjQW80kFwpaXDKbtyqRFMbpZI2IO8Z6AFq6Hwl4m1G40ye8huLeWJ2KzvbNuy64IDA8n5fT3FfJ3irxNDmeMytJEkLFo0BXzvMODIvmAHGcD1GK5PSviXqeliKyiupP7JjMmbffGwikA27wkRO8fU54oA/QdPFMckcYMwEjsEAUsAxH3u3yNnpnGeuao6n4q023dY7mRBs5kZHHVgGkSQqThmAHuK+V9E8fN9kW582KNmlKQxn5ruRAoJl+zqTg88EZAzyaz/FnjSAWst5J59zvjCk28piuI3lIVmjiCFZCo2k85yMYoA9T8ZeJdLmvWS0SdIZoVhAjnMawKWGJ0WRQVyfUdB3rxTVtR0429zLqDMCs6CC5C742wSu+WWMFhiQAgkBPU15zqnji8ttJkuLa8MjtvWY32JbraBsjgUJy0uDuJHA74xivnTxj8TtaisBC9zFY4aWHe0qmOTevmNb3aknapwAD93nrnIoA9J8XW2o6tZywabGkiyXJa5eG6t4YHgT5pSjB1K3JzkhSR15znHyz4j1m20nVrpbfU450hItBFNdPujuGU+ZDEXQqqnkAbjnsTmthviFNqGjySyFbfdZiOH7JcQo8U0jGF50hKEyvgA4568Z615rruuC9RIkktZUt5FluHlWKIyZTYihY3Uq5Octt+U9D1oA5uDVYpb2O5WyuXnhlmbZFCWUGE7p18+3QMJPKLMuW2sBgkkYr7I+GvjzSdPlxYajfW0Tw2azy3IR4ibkDbbQxzEBX3cfM2/rmvgq31gT6wFgu2jjeceZdJI5jQocEMIwd4HK5PBwMnHX2XQrGW3vBd280EkZjMksqXbloZ2ICXQsyu1giqTjrk8Z4FAH6haJqdrq0Ucxnmu3hYI65WIrgja208SkA+/XrirXjCaXUxANPWH7O6x21yt1hGfaFYzzDgoF4wo+Vj1Pp8deHvjjp/h6OW0tzPcOscEUt5Em+Sa4CYmeYSgCB8KSBwDnA3dK+gfBvjnSPFlgILG6cFo2lkurwKG8yUHdFKrYaMBgAAQOvpQBNNdavYXUYupngs4pZEAV5IUv0aIFYom2bEXByFJycYXNeqWaNFBHd6bbCIXVmplBbdbmZzuZZd5BwB3+6fWuatbTRWvGkvNRuLi4GyfTolgy5eJdzwRB1KTushyCuTtGDit++1IaTYTwxy296l5H/qxMfNJcE+WDjCuO54HB9KAPOfGOuaTZ2q28lqkktzldVFrDttrZ2JIgSeMnY8j8oCoPH3s15zHHFqIubqGCUQaTbLFbmaJEnSXZlAsEr5cYK/N8xO33FbusyQSW8sM9tJMJmVyi3g8hbqLJj+1RyBcmMfdIJX/aPJrxHWPiENLiuYmaExx3AgvJEWNkkfbsjLYfzOAcEqvfmgDlPFfiqVZ73T9YW5uLprY/aZIJYvLhhEWLUqhbblFwHIyxIxjPFeIXkomRLuF4A1zKtvDIySvayXoJRUMBj+V33sxWYIAU6gkZ1viD4o0F5Wmt55LSEQxfuLWN918rPuELNcqHcmTAyoIAGc968nj8QWkt3JbafMXufMSS5s2hkjia5kzJ9oEgU+c6x5ygwxbjrQB30XhySxaeK9e3eWeVLmK9C+RbWzyIrFGgijLNAuSACM85IOK978GfDLTtc2zC3g/dtBczTR3kUZvXijDyraSNIoSYkgr0G0lRzxXzTZz2ZS0luNatooluZZ4VktZd5EcQzZR2ZLO7KSBgjt1r7m+BwttTutL0e4exmntkKH7RmCHZPiKI7YiQLjyjkgEhc84oA+vvgt8NluILSBtMRfIkNxcSDyo4zb+VtSJCWDCRSQGJA3ds19Sy+GrawhjghV4YXJkkW38yRSqKSQq4Plx5PKsBuPJFT+HNJ0jw54dtrbTzcG68lRO8srTRyMqhmWINjcMc7ckjGDWm+pxwKR9kjuzfLKvkSRvIIVI/u5Aj68Dd6ZPSgDxPWbjTIVluLdZzcTPsCOpJ2q21pZd4BlBP3cZNV7PUNakmWxdFktXUpErEmV7VOEYomMMoxnnnPGa7VLe1hvXCWaJLJHGVtRGrtFG65JjR2YRgdgT2/Gj+19Ns9txe22IIhPGlxN5Mc7SRuVkRBGxYQj6YA5oA8+1OLUIczQrMuph4obXCzrL5II8qWM4bKlvUZHXFbGna5eacLuxvEa4kuJYxNqNxM0l1au675w0cuBEvnMQpIDbevetifX/CWo3aana3lrC9iqxTMm6eKd3iBhgyDnekjY+Uda5PVbdcs6TreRzuxa43KIVmiUTSKhJDE4IJEmCvYZ4oA6660+3vbaSaS4QXtxFA0ksjRhIYo403iFJSNq7ed5A98GvCvG3gy4kkk1Gyaa4xKYo5WLhZlicxhpdgxKojAKsfvg5XPWvRLPVIEeOC4KrPjE9qzlliR8nJkYZkh8kAsATypHUHGn/bttaadKAFnE9yps1khhYsAoQg5fbHD86lTkKC4BPIoA8KsoNXuRYwag1sLmJPIjaS18vZGZfMjvJZUOZJmiAJH8JODgjA799NC6NZsLdbqVluP9IUlJWkRiCqxn7g2gkHpznJqO5ETZvUIaCY7YYHhQ3UhC5uyNkhChn3EZwB0p2la1mGS2Xzmihb7RbZXEsYhUxtEVxzHwM4yMDIOMUAeUalBdaTdXF3C6eVO8dwvnNPi3DXMYljgjSQZl+WQtkAEg4yCK5641K0tHRLYRTRlEnvZi8kb3SOBIpDSkYbLA8ZBzgHoa7/xxbi+0eG8R42YXPnF5N7rAI52S4tkihTlA2QC3ACjk185+INctLHNnbKyrIJba2d0JhklmkmeFWbkjb5b7FBOAo7YoA9M1bxXdhtKGmoRJMFk1BBiO1khfCiKdhgo6KF3BsH6nNddpHirUrCdBK+nRi7aRw1kWks7floy9wWBEkv8AdxnHfHf5i0vV99vcPr1s80dtKt1aGOd4iJQyjcwRf3wLMpIfC8c121j4ma4vdH1SzlF9DLeC0db11tUzEzGe1FsqBFCMQAW+ZsZGetAHuw1TUI9NuYormW9gvZb25t72NEZonI3wl0XJmYsXVgp4bJYKOa8L1bxZp9xfayoMyW0rGK8uEg8t7aWERQQxwgvkuztKsjLuUsQCfmXN7xP4zazWyjvrG40uzO+WNoJjci2BkZ5Gg8o5RGDZC7SSD8u4V5sJdFu7q7U3ENvGg+2FDIzwajsjEgVyqbopGiYSyggbZNhwNpwAZPjvxXqtjpksLTLp1yNQtvKG+aSY286EDZbpHh1Zc4wxCjGSByfGNRilu7E6nZ315ZwLplzc3gVVD38Zl2pbI0YUqftBL4VmKq5UnINeya/psGs2Ud3cySRwW9ncW8KW+yaeKCUOUa4eXBDCKHcrn5UUhSwY7a8v01I9QtLnbArw2E0Msf2SXzI57Jc4CwAnbM6gGRMA7sjB6UAfnj8eJrizMVkthcWNz9neS3vJJzNIr3TGWFmVnJaJFOwLyTjIyCCflm3nksbWSXURZxmSe28yezt9t4l2HM0RbaUBLzySGXDFxkhuQQfvP9o6z0TXbwajHNGqWm+WdkuZpSJ4vltbZrdYh9mIQqdrEAYK54xXyPpuh2OoaokGoTGS2cuIrVjAsU0uzz5r1JlYgOrn5cnLZwoJoA9C8FXM0F3aX2o29qVsmhmtkRJWuLg74mYpHPeEuwjywTGGxyN3FfVXgiG0vdcsrR51sra2uY764mmRjLJJdP532JEjzJG/mlvnGQvIbbXxqvhjWNNvtOUXLTwzyJf26vMYntNsz2iwyhWIZZURSpZgp9ia+qfh3qEkCwLJ5P8AbELCGxl8wJPl5WmJMhz5e3IALDA9T1oA/RiK+1W/sLJ7QROiGKO3kAkkuYrlJPLz9pVS8sbQLgExY5yT3GBrV54ue9t9RM8ltsaW3gs1tmURW8U5VYow4CrO8wLliQzh+BzXEeB9d1htMja+uB51jd772Nry4uJtqOTNsaKZVcr/ABFeAQc4JxXVWXxJ0bSbuK/1S/gt7S7vHgtlllWS6RkBcSTxznasIiKhcEnBzz1oA+qPBvjPRb3SrbTvElrdw6nZWUbxOIlTypwUWRPNAYPJuDBWOPlHOOldZ4c15tD12/gjlla2uZftdjbfZgY5jLiRXubxlCxYHClWwTjdtPFY3gy68GeM9OtdWtZrfzZUVSbZ7eN5pgvAMysVdiMsWHGTzjpXrv8Awj/hO70aNZLeZUmkhggu7i/imV9hIlkAR1KQZydpHJOVBBBoA6JvjFpt8beO4mMc3zLJbNG5uDNDw3mSRIVjUryMsM5wtMuPGGjTyMLm/tbKO4njdFldIlkhHym2DThSWfJwFzg8elfPXjrRm0SfFtO0Wgx2Ek12lvJBIbprZz9labc4ZcptBAYE7T2zXyz8Rfinb+HLBpbCV554bVJIIbeFRm4smEoVVlJOxg2AULEgAjNAH0x8YPjF4N8M2uq3dvdW1nb2cUrzS+Rvby4wy7fOyFVsAgBhhhhslq/mf/bL+OEvj/xPLa6LeR6pZQrdTrcMFia2tnT9zEydyu4AMQN20NxkV0P7XP7VfjDxFeT2MUcunRTFrRLV55VN5HGhR5JLeRH3DeDtJQYHUA9Py4n1DWtduXvDIAszql5a75d/krGqmUSxLjhs5U4GR8oxQBp2umPdi9ikVvLYI/2cvII5B92adX8wYmLluBxjoMV614R8PyWdokKIriNXU+REY1ghmbCFXLAttjwWJ5O7PrUOhW1pb2cENrLFNqi26u8TRhMowChIywJkbAbJwAcZ716dpcN7HBbXNu8EZ8hWUOjP++bEcuI8bdwiJPU9M7RQBcd5bO00qx09LYwTXTHKhbhJ5kdWkiVVlP2aYgctyG35PcV+tv7NNpbaZo2ialqFjepIlspWNmjgVI3yIpY2iYGWLzd3BbLMoIBHNfnR8NdAtL3Xbq1NlG0aSwwJJLFKRMZOTdxyBCHk80lSowQo9K/S3w1YXOj6Fp1hJE/2iwgiD3ESILcwwklUKPMPL2K2Qrc9c9c0AfVR8TW8GmXdqX2Xc6742mmjghEBn3K8G923yFGPRsk+9ZepXct/JAYrueOwmSOJZGhBhvI7ZATAt0pzHIW4yR0XrXlktrdTWBuYZor2Nktz5cksklpOhIMz2r+cDC6ZIKDA4GM5rqLGKZA9tFLHc208JmtHkhmkMZdF3kEN+5wzdAC+e2aAPJfEemSWGo6jfWwntoFuDcPFcTGZVjAxIkSoSSWYkhtoXuSK4VNV1SUXKSRNkEwWweZniKXOGhikUIV3YI5JAwcfT1qY2lveTpf316JgVt7u3i3L9jw7DzY2lTM8ZABI5PYjIxXPak9tbzzWum28l7G8nlTIoVUmkcY+0yKwCmRCc/eGOfloA8oubK8kvJIryZIlVkRnVQsPmquQHdwNgADYO0jjg1Oun6fDPPco9reW8kIiSeSSeQx3Y4aOGJbceZnJPI2e+Kr+IJX09riz1G8MpupI1UR+WCIgwRI2AbIYZ69Dt6msWx1Ows5vMRjLHayzRRyXCOp83aVinEsoUABwAODnHHYkA9j8PWVvbR2t7JbRfZo7WaDybF2iki8xTv8AOBGPPLYYEZAIPOeK9N8J+JIrCS3IlubZ7QGOOWS5d7iZydyNFbxfKA2fm3oeh561866Dr9/q129qupKkUKO9yz7ZomuwoVI0QKGkJbaBtBHXJFekhdWjFu7W1n9p88ObgExwNCiL5od5CPJYuW+U4OQQBxQB+g/hv4rSRWWmG9EccBQRRyeVsmE458smJi6McE5KhfTFdhf/ABJ8OxOoW6aW7uosNJHblobZpB8sLu2N7EdSfm9sYz8beG4rptJea4kuYo5xBcJILhZXaWN8PbQxNllIUjGQB0bJHB0r+O9tp/3jeVBO0V2FkdZg6RKH6yNIslzs67AQBwBnigDqfHXjjXLfVZnt9sVpczQ20rxQlVMUTbmbG3JYpnPGf5V23hvxDFr1zNFscGS0jWWV4kBnskCqI443AcSbhj7vPHavGbW6bVpJGvXlu/Nmd7CMRMY4CoyJrlfL+SIjCgYGO+K7Xw9dJpFzHcX0sscy5gjgj8pkKD5iC6PmOIZHJwv4CgD1TWfD+pXenPNaKBdwTZlgUQo0tpKmIYS6kspUAFvTPr1yoNOntbMKLKONbdYUtzJGgmW8b5ZMyyMeck4zjIHFVBrckmEtZ4VjW6YidbtmZHIBfhWwvzkKCC/fjFFtcavIoFxdW9pJDO+8XMjM8wkY7QqSL+8RY+C3XJyvrQBzur6WmozRf2uWEKLsLm4jhlM7ME+SRVwQvHTPTriud1CUaTZvYyRW11dOGgtFBa3VEjwRLcBBuMhGPnI2nuT39BiggkuShEjSxCWaCKVYobZnZTn94zEFQ3Iye9cP4yu7XSdPlSctJO8cA882zSLGQxaWG3nijLSMVDAdiAME8UAeKwXGlSR6heapAYWto3Tda3Oy3aVwfKiWFThrhWBXcfly2ScZrl9TurTUbM6Uhe0dfsrSTRtEk0TxrICDc2bK97IysG8sfKehOeB11xplxfwXmp2No2sWE8cjosEmx7K93YjhlhVMK20HqOCAODxXntv4d1pnmllKWc8SyC1tZEYW7+a3lrsTlfu5JZ3VuMgY6AFa/wDDNheMtjo4CCaMLJNJJJF5mE3T3yxthY1wOQ5JHpjiua1Lw8I7W4S4a4SSNvKtZkQFghhMayzKHw6n73HI6kA8V7n4X+zxWdzJcp++KxxtfF45LFYIFKTwLGw3IC2d/HOflDUzxXYWt7YC+sLa02iG8Mko3JHHG4CGbDkZG0gjGSMdKAPhvVNN09L42406Q3uECTeU0JnVY/3kssysVAJJ7Z65FZOkWenXV3e2xsrVIoQroEndHjCoJJJGDYUjd15r2TxLoz6zLbR6fdPcXaoJLe8jQKN0gG6KaVAMqoH909OueK8nudHtdNv993DcQ28TLaX0cMqGW5kdSnmRlZOYN3XHPzcjFAHoWlJarbTXl3Fb+XHZ+XEIotv2of6oBlX7q87mkTJHf22LGwtru3nitZVupRJAHNq/kEM5CvHGrkFoxnBIBJI964WTVIdIgtLKxU3NmryTRNvEk48xfLEUiyf6uJSd2w4U88+vQ6IH00pqkcNgLm4jG2KMs/klQXaRY1fkiT689M0AbV1fWv2m5jG6LT7Vvs1vZqiLPJNnMyswY+UBJht3II4rhr2aeCGSRCBJbPPDcTTvEY7WCVDGmEZz5RK8gr2xXfXWsR6pA6XFpGLUyNEl3GI7e6VpHWOSW4ZkAQhnXggNhs8jJHKXXh2SWO5WEQ6nbPMI7x4pFkikljG9kmCPlhszggHdjCk80AReHrS3mjMV5cMiOsdvCXzCys+fKa1QHDCP+9naf4Sa+kPhJq2n3etxpJFEs1tcpC723myyz+UhcOd4IJZR3PXjqePD/DXhW9vo7qIaezNI8NvasZVaaLGPKJMjDyrdSV3FeMOP7wB9z+H2lXuhXUt5JFFb2thJFZXGmlYkEt5jy5JwUfcxFyARhssB8uaAPsqCys9WvbG5+0+fc300KRbnIMaTcTIWB5AHJwvH5Y9Qh069isVtbHykj02+EUfmAtcwRNk/vEgBaQk5woBJ9Oa800j7Jd6aL/yks7uE+avlOqJCjtskkti7AHc3TBJB6jvXoeiazptpHI8ss/2ie4tJpIt4ZjDbbd8vn/xzNuXkE8kfgAenaZdSobSGGO3a7h8u1aSbaUJGMzM/31UHuQB78Vl3+vXUjH7HI7XMDuhEDss3nRgl4VDKPPxxyx2nPWoP+El0/X7WVIWCaVNGzSNMgtbkzK2xkWFPmWDOByQcdsViqkdrND5z28a3Fq9xdLJKWWFZDteaCBvM3kDOQrE+w7gCx6lHGtjFp5ZJniu55LmUmKa7knYRyxxxA7WMZxsAyQDz6112sWdhe2SWVxcNNbNNFqEhEHlqZbi3a1DyXAkzFcL5cL+WuY/m68GvLwmo27WmQVFtGZ5JAkcskNxcxbJfsZZsIroN4B6Y5weKuXvjyzRFsAJHe9SMiKJFljSSMqUkDRE/L2x29KAN7ULO2jjFraQzm3MTCWSKSGHypVbYzM28/wCjbhgqPm744FeYyeJ5NH1KW2ee0v7UQpBZzSusu54xahbi7gRiUHnm4GGAPykng5PPa54qk0m3N2ryGOCOR5ozJK8DSuohWKzIU+WcfPxu546jFfPviDxVbwySXOkCzF8hWWSWe2u5LSe2uIhNJI5W5IZUf0yAeO/IB9c+G/EgnkuIoYYY7tExJDuZ7dpg7TGKyKr+7cMdrK4BUfM2Bg11j+KbOxh+1SRvHKUDSKjBRbTE4NjJGhc+bnOSBgY69K+MbD4nNa6fPdR31lbm0+zgn5FuFnn2RyG2u2IaWKOJkTeyBlLZAYZI3LHxcurETsUih1O5a2jEDxTu0ibtztmb55sD765U46noAD7t8H+LdPvxZzRTOsltOtxPps0yrcL9pJDoUcjcUPYZ69zX09DqcUkIVZpbmJVD+c6hJYGaLCxSuhIUMcb8n5jyN1fnP4akjXUoJ7CC7QTvEk8txOoCTjJLCTbmRMn+EHkDHWvWtQ+J8ltZ3Gnw3hs7s25Z53bZBcSRBmiWXdj7kaPk9MLnJzQB90SeJPt9rbxQTuHs7X7OskYR8on3LdlQndDz7/drntc1+a3skXTSt+1wkqvAzOs1lPKPMiIiAzOC+eCD07da+ffAHiyy16KC+bUhawyLK8f2adLwSzQnDs43Ai3HPBG444zWp4i8TzWd3JPptzHf6jKxtIjvEvlSyf6iZhKUV7SNR9wE9fvUAdZqOoyGwtr+7jMD3dxHbwKsoTElwN/neUh2naB8uDgZ5x3gm1e00q6F0jyXsRgRLyAHy5Ip3G5lGzkHA6jg9jmvMj4kNjZINZvIr8zRMYjGY4rdJQgjVyFJ8wq+QOV/KvLbnxxcXVzMLpYHWNIYisAZVVBhlM0KNuLbxkkEjHHtQB9iR+J7drORbSaQK1qsiKFBXLJjPJznGW5x19eKtaf4uuYrdYJi0nIkLRBfNZCeATu6A9e+BXxNdfFTULW6t7e23PayNFbSy28ZeOTad+EccEgkrgZPHNep6J48it4jDI0sd8SzxJMYgWiX7wG5sKOB3HY0AfVGo+LBa2zwmVI70x/ZoX2rNgSLv3mIEjg4HB+lfP8Ae6tcapcS2r3Yg1KFGku3kkTZGg3APFGWzjcD8pGMDisK/wDG0Nxai7ub1YLiJ2mScIfLlLDyo1GM9WyBx3z05r5p8efEfV7e81QpdR4tYzdOywq63dsih1iRmCsBvHPXG7nvQBY+K+prbTyz3Fzb3iWikzR2hjd7mP8A5a7W3FnZnA3LgdeOK+QdX1YalDdi/NtEdTlk+yadaQvNKeUVjcK+BCdql+OMn1rU8Q+KLua0TW5ZniaWVp5opEN4Alxkx3KLxst1OAQ2DwOOa+fdXnuYrufUry4uYtRglE9gyxSpbXDXLYDSFCV8vy+VXOcDkegBe1m1SxEzQS3st8zp5Yg83zbKKNQHkSFV2SoCecnPoMnNefwaB9pvY7fUZo997Mwjd8Ms6kjMk/nECIEk/LnPHSux1ecz39neG+kkukgX7Q8fmwxSwGMBlj2KVadn25OcDPOK67TLCw1OHektvBPYqt+JJ/NaaVkXCo8nmESZducL/jQA6PRrKw0y2Sa2SCygJktbi0PlxSyoxCo0HDD5lAHOD61SbWj50ontJre1uEaC5nMg8uNZlCxSy265HnOB83B4PI7VaVLzVLtIJJLS3iRk86B4XedwSHM0BjJCqc8AgZHPOKw9ZuVnvrjw/ZPDDJPGcNdkhboxE+WrSrxsKj5QDlTjnPFAHK2kTy3BllktIYUvJI7JI4yl7cyRviFgF+ZbchWDL0xn5RT9Zvop447ZPK2G4CrqiCXyI5Pm2RsA2TEkhZTnpnpxVeTUzpTmG402SbUrdIoIikjMJBNIRtt32ZVwq43dTnnrWvFKsUcUt2Vt7aZ3SKKWC3lW0ursEETyZUvhSSWLn5uOTQB5I0mo6dNqE8kcSPIsixvaW4lSKNVAkkAkGTuLDORg7ga4Vb6xsrm9ZxcrPconzIWMZdjnehkIVG3AAqpwMkA9K9U8Uafc2rAabtvVeSOOQlmTeRlg0LkANvIG5c4AUAcjA4F7EyQ6glxJbXD2U0VzJ9iQxzQStgJZscMJ4ckFgQCeR1oAsaFrkNr56XlxeTytPG0EFwLjzohuUjdOJCVgGTjGR9c4r608J6wqxXlwt6s1vFHZwOkUMgcmVVZ4oSkZ4JKgsF7HcV618kWOl3V0yefG0ss9wEivmRhZHC7zZN/cdRwPmODXsvh9dRsYXjtJPKS1QK6b18iZmGQEdCWEoY8lhjg0AffngX4l6bpkK+fBFDJB5UU+XJln3ciOKEH5YxGTuA+ZiOQOtfRek/Fzw9q0EIsbYvcWt3tiYW5hEkjKHMly3JLogCrnHUZ4zX5Zab4rlgvrDRZ226ozhhfGYBYp3AMU0wlQBotu0dxyecV6r4W8aXWiXZNndRWlzdNJFPeXAeW3upgSPOt1VSiMTkDkHmgD9Gb7xvcsyT2+o3uoSGUxiO5aLNqjRnfHJEoCvEMnbuKlscetLo99JrGnCEWgnmtZJ7iSdmaNjuYkhGcFYuONqsWAPQivie3+LtjpzyS6gs8peTymS3YmS5nIz9tjEoHmLk4Kk9uOK7Tw58V4pboS2c1vaK0u+aSR2UwuAdokgDY83HK4ypIAzQB9CalpspuIdUa/+zzyJLZ3cUchx5IGYY2kdQqAEgHkHB4GayPFGuR2enXF3ew2TQxRwRLcMVfzVQY2ROAcvywJHT9a4rU/iHaw29xONlxPHF587xMs6zOV3Atbn+JlXgdCTjOOK8J8X/ES7nSCzuIYYIHeO4ee6gIgihfBLW9urEGbaDhTjkYoA39V1TUtVju7ktHb2MVxv+0RoU/s61lQqu2QY38ElhweO3WvEtdn1NZ9Qt4z5ieaZLq9t0MguoZE+VVDvvWLeEfABwUOcV65a3K2fhi+1SSdZopryCaxjnWSBHt2QRGW7hC7QgkYEKSCdvTvXkdnqkEmr3sV4ImTUxcuAjrO0R3byEkAIhXYOADkBuBxQB5b4j1S6TyFSSPzo4pEgRAsksdzHEyJNcLGTmOQkEgZO5AAOK+a9S1K402e7kuZRNJqZiS7efMJtLhneRUVEyCrOmAVzj+LFfVHja1sLe7SCeJreCRlmhv7SMxFlKNIluG/jRlQgHru9K+UPGF1aTXdxGIDHDZw3N4hwYLacIBE0SvIAzBRJIScYDKcHHJAOOm8d3uu300cOowJHbbYktbpfMkXZ+6kEUgKt8tvvcgD7q8itzRfEZSQS22piS3+zz31s0Lgwrcwsr+TMInYxKZfM+VsAAEg5xXzBrCPFd6fNFIoZJZbyWNd6SuuGWRoXUfdaP5GJONpzXpPgrVtLnmgjiSeaGMzw3cKW26BUOcStwuVWRjljknk4oA/Qz4IeJZtfutRS4IN3Jf/APEua4JeW2WKDdNII48ea7ThRgkjDY75r6WsxbtdTldQvF1CKFZ5xBGDbxIFSQLKsbnMDBgQBkgg5AwcfDfga6TRdQJW7TT7iVJJrX7JcgXLySypbG2kRVYCIK43FTwGJBJr6y+GuvafZrFbavdmS8mt1u1e6U3NqIop5BOkqgB9we4lGCDkbSAQKAOh1iC2+xavp0gjvEtJEi0me3ka5lS6jjLPuiXmJ5JHGCSTleMnivEdd1k2lncT8rftbxyJPcoryJLbzeSLSNd3zqY9x9MZBNd/qWsW51XU2huJJdOhnkuRfxx7LeG3aeLdb3EakbZBuG1s7gMcZGK8Z+IGq6LNLPOrskcsMCSWWnRKElTeILaDcxJt5FJIkdeG353dSADwzXfHN7oM15azXe+3IuYbnTmAUvcm3lEMzRoTkEPjZuDEccEg1xV/4hvEMVnaTXJhuLvTbq38xUkmtVEX2iZkEgOUEg4G4k44Bqx4htrazW4GoWsV/dfaZHv0XzLiawljJKTw4XdcKYiqtkY/u9KybYafbalFHc2gc3EdnqZvI4bmRre9eMo1r5eR/oflBThSNrfeKgE0AWNOE12t2Jl8+6shM91dyoHgjt2uQqfYt+PtEhfaMc4YYXNen2ur21tqMwe6tYYtOtraPTUhUMyRCFkllYs5BkIZiCm7aevO4twskBvdL1OSymlW4isYxBaL5cS213c3BYJIJAzTyO+z5oyfvAfL1FnTNGtLaLT5L65juZFmGUSUW91Zw4BRIi3MjCXJb5WAxzxigDvzd3OoXkLz+W0DTq1rAiwiUCbasFtbxBiRJvILscY3HI6irCaV9kvIIxcCy+1wfZrmFZJZLScGQRpMQEyyrEx+Qd15xxXLac01xe3t5cr5x0y6uJLdrcuLiVLp5X82QhQTEqwXI3bQF3A5HFW4/tV2IdUvJbgabZs0BjESB/O8xMee6y7kUeYhymQynOMZoAx/EdnAmoXNnaXVnp6RWscTNG5HmpO3ltbFcna+Tnkgc8HtXM6bBanUJJ7WHzIbO1ilvba7eJhM0INs13CBGDLFMjNtKk+nWtTUpHAjvJ7OeRHv4TZTRxx2kgtIgftEe11YMfN453E5zgDmuMcm0umubOFfkka0eFpWa6ZJZx9n3SyuVjnErDC7UUYyD0oA9BtGbXLyYwie2exhxC6CIROX2jyonLbXjRXkzzhSCCckV2NjZD7LbSpp1tLNArhtytGpkLYdpWACtKccYJyTkE1xPhzXBEdksTLc3reVJNNFG7AbmjEW0sscGWVt2Dl25AxzXpmn2ixS2y2uoQrcXoR2S4b9077NpiMYJInMuACgYKRk4AzQBmLHHdRObnzxPcy7mQK3n2cDj53usgYXaDt/AdeK2tL8OtNC0EtxbJGXbypzbGIrGziJkuYyC8wK9+AfU9+8tNBhcJdQQNu8xYdUeSZ55ppVU8Kix4miMgBAXdwMHBzUsgt7LVjKkV0zG3W2lh85opXniBkDwW0iDzPn4C7gSR1oA8z1vwnBYeXC8tuJbJxffuYnfzUnlUL5sZT92MY4OD07Gug8LxS6hfW0E6Sg3RWK5AwI41j4tSqOQEUnv04qGfVIILuWWQ772SSdZbaW1uliuY2cNJb3MnmsWlRASMqEJGFbPFa9t4hscwqk1rYPayM4ndsymADLCIBQGOFYKCTt44oA+mNLb+xLUWVxctPMXM0kkmmpcZLqqgJLHIQ0YCDHpzRXgV1461ESKNKtpDZLGoia4IMrjLEuSJcYOQfxNFAHN2vi067ZxX9rbFDLvQF5Y5DFDA2xHkXgKGVfqO9WJdRuLC3i1NJgvns0rRQN5qRbVKgsRnCZHLDjmvF/D1tLYWy2drezCWOWM/Z2jJjmi3ZM29/vooxwCcivXNLZmitkub6yR/PkZp02ofKU/NmDBQRkcEd+lAG7pnji/tRaxpDJJHdwzo1zkqpklJ3hQqnzVUD5S3HpV3Wb/UNRm0+YJm2tljkklkgLRbUIUK2Vyp65C7SM81yuWGsStZnz4opSRGqkxSE/d8nIAjJTqBx+FevWF1py2konSVwY4swQzjy0aTBZZEI2jHOTnnGaALumJNp0B1SO5t0N3NHE8LeX5c48r5UiHYYPJ9epziqVu0UJimhhZZnu5pHjZUkaSQZG1if9VEOOnJxjrWDqn9nuLhbiRhBZFZ7aKBHJeLd8r/UMADjk5rf8L+Hbq81OC9Sa1SGSRPMjSR/3FvKisskiOeZNxXPByaAO58OzxTTTTPBdvMX3XMi/JGpK/K6RMQGC4xtJB5r2rQp0lsZrd1abcDMpczwo8hXYsciQJhOcY25x1biuDs9MubS0mtpohPE10ga+SFcTEsM7sEMCuBx3wcZxzY1C6tdCkjmjvZrG5SRmgt0l8sTvGgKuUyWC45PH/wBcA9BvNfjtxb2d0shkI/eraLEVsiqjEMkwY5TOMclgD0615nqWsxC4aBYtsVx50M81yDvtyAWch3GXj24II53DBNc23xBku5XS8a0aWCV5Li5nuQYZWm3KqPsAcyg4wNuF4+tcpf3TCB7uCWKdbn92bmTeXt0Z83P2Usf3jgHBJBHvnqAbdzexq6yWEia1ZTyAXLpCobT2QgARyZGeQCWfhM/LnmrFprkkUlxGYpnuGEqGFZ4xDJFEvyCWQgNuUYZXAyTwK4rVTpdjaxpo7QyoYpXu5ZpZVeeVoWKpLggFcHp0zivD/wDhNgLu4is5vOW3iMV4buYQzW2MEbSXBc+YTtHUjHFAH0ZqWmm4ge+gaQQ3ds8j290zOyyrwNqbh5z7ckMRtGOSDmvMtbUSxxmSwMSIsZuJUKK7QZCtkbiCxOCcZPXHFMbxhfXGi2sQgmuBIwVXNx5j2+EXKG3VslGHKknoehrB1PxI9pAjTq9rLFdLC0ShTcyLcr8mVkOHiAHP8R5wBQBckNvYxq+mMkjXEwtw4lKPGzMpEYkB3PuJAHX+RrfuINREdtBZQixuZZGmvbhgWlsQqhXWbHMisCSvUcV5lPqtygnurtIPIQL9lktkWRIbjICIIVPzoFALYy2SQMVuXOuwR2UkNo1zDdxKj389u52TqEDSLIkx5VlJywPoDg0AbDS6bDLNMj3c91aSrvaeMTRTkAAokKMdsJIbGBk859vPvEuqT6rqNsvmTWulXM6un2a32f6RD0im8oEvGHGM4xgcnitO2P2hRJEFt4HUyyyiMm4iR2zFIyk8ruOQwyMDGa6az8PQXtlG9wAbe32LLIkP7iZpWJ3GSNsRjPOR3JzQBgeELrUJNQfzQqqlz9kSVo5GKWyAsXiTb88jE4Ab04r6U0vUIIYfNVrmLTMraCUonlo4+aRnEZIO585/iUGvG7PSrOzEk9sJ42SVEZsYC27ZCSWaEkySK2SSew9a1pbi3gtGs45LqWOGYXBZLgwjd1lnuN54jLe2MjHWgDsdU1i2ilury1u3+y+bGz27ZCkA7ZFtpYlLBSME9D1wOtaK3emC3i1O5hupJXZiLZ9phCCLdH8rMGnXHdhnnBrxTUvFljZPKWkadYpA8jxP5+IduMDAAYhv4RyRk84rhvFfxKuLSFLy2eW7R5PLtPskx8i2BTLNexBT5ihScg4255oA1fG2vXOoagtzp9tbwKtyVby3kGnxwR4Yo0QyIpjt+8ARk9O9V9H1dRcTXVrHP5kz7kzN5yoQoMjRY4eHaT2zXk99rlzqaRCFilm5yYxK3/HxMCCUjKgSR5J45ChuuK0HnudKaOK3heGaBI7i0MEEhHn4AcSHJDgqxIxlc9aAPtzwjPpRGnyRu9pc30QZpBKvllhhjGY1PDHBwT0zg96930rXtSt9Tg3rFNbybRZxoCGjEXUyesmec9D3r4X8Ea/cDS7PdE1xcahfNDO01u0O2IH5mV1/492DZwAAePz+p/B2vw2LG1nlT7aUE8byyPL9nihbAit3YDLMCRzx6etAH1lptzI0yM85muZ132+0BYYJ5MnayNgbwMAdjtOM9a6W1hvlu1ATEjJKksjRqqy55MjOvEYAz8w5JA968g0zxHp0qW927RRiP9xGnnrun8wgGV0U7kmUk4yMCvRtP1mSWGSGB/l8+JXKrI8jwk8Z3D5FLAZz1x6UAeq2TiOEyWzLKsMDM5kPzrOjAHa4HzDk8dx0qldXk8kwSO5lL3MZlkCkbg2z5hC2cxLkncue2OKjt45US3MiwTedzKjFTCJcFYiUVgEG0DPOfxqnrHh3WjZu9lIg1NHzbrYFnCiUggyBud23kfwrjLHFAHnfivWptMuYoLaaSdhCkqG18tbgRhgs6vHKAHfG/jmQ91Ga7Kw1a7W1k1CKC5gtDHA9vuWMXdyDGEfKNtHl5yTgcYOcda4qS0f+1YPtsCTXUmyCSeae3WSbaCj/AGfEg3TF8gkcHFdTp91FZRiOESzJDNIk/wC8ZVKgMAm5k3KU54ICk9SeKAMS9FyNSSC3snik1WJ5Yp1ZUjYFcyfaJclkxjkADg8HvWx4ahb7Q8dzK8kBfYYtn+hHaSpETShhJCGBGQo5JzVF9QsJJJ4ri4hSe4Z3EnneTPb2hU4VY8gCViD7kHpXaWEypawWxiAdoWNvAyqUIXBjaJoyWGVIbpgljmgDorgliylSrQRRQwJCu63nhRsGIgBsKckhuFGB0qzY6hcWt1GkkiwRhljEa77llPG0qwXhMcjPAxxVFL2SwkkWKOJpJbeJjvLOY/8AnqvlkYV89PrVi5gubqKRrJppITHG8oeNP3LsvzBXBDEZA6dO/sAdBJqLQz+XJIk0ckrSI2XMsaom5lESryTkHIJPqKxNU8YQrY+Qu22vYHXZvmMpZncsIjNtClCmMDOBnBNeMeKNXfw84ZMNMzhzETLJPKZE8p1iLEEHYTkYAB9zXn1p4x+2388UaTxRWRY3cLOA0aKoPlIrnl8YZm7ZwO+AD0vV/EIbUsXKz+QZY5biGA7hIHwywhOvm7l57YPXmotR8Zu8Qhs7KNGgniRC6WaS2xJ4S3kKbn+XG8M2OTtrnby/sLr7NLHfgyTQB4XLCSMOy8NI6rkMq5AJ6H8az9P0W0lkk23MEvlRG7d5fMYwzbl+Z3zhmJY4wcc0Ae6eGpW1OJbmQB7xYwpWdTBFGScFipb5xjH3cjPPvXXrIliW3PcKsbK+2KINIzAAnynAwITjoTzgj3rh9BeKztbRTJuc2jJI4UNAHPKoQrFpCfl+704/G9faw9tHJbT3NuXa3a5W3w0wSNFLRAMo/d7nGAM5yemBQBszavNFJPFOziIIZISkkcUkBkOVVskYG3j16/SsGTXU2lElvbuWCZIpI4JeGin2kMWHDAEHoe5/DyfVPHN1BHMXWFLkRwjyFG+QLNkCTMijG0DBU/dznpXA2/jKfT7q9n0a8l8q1G+9sYJivnXLkMGExQl8fNnZkL0BoA+rLfxKlu8glQpHHMjRxgqLhHwFVSjEZHuOCRXpMXjxbDT4oZp/MRli3u7iR4i6llSRRkqTwFyMdecV8Vx+JDexyataG3jcJFJcGSSUTPcJyUVpyoDZIyTjqK7nR/Ed1qdtm/ldraRIpzHMYyFuI1xEhjh+aQA4zjI4696APr6w8RzT2UFxsRyFZ8ygCWKMZIkQE/vWY9uT0wKy5fEepvdxtFM0JuGzM0cYUZd8Rg7gBvI6g8c9q8S0vXLi9togdSTfbywGaNbYhYlBJMSqDlgFK9j0rsINU84+b5aGF2KkRl1XIbPnAknaDg9/4T3oA9ck1GWKK5mluIluVKGOMF2d2IClnijUgJjOcHGSO1cNq2sWsUL7WjjlVXdmeSPeWk2jCjeWbktgj2FZsviO3eGONlify0ZHvI3CzBFyX3Z5IwcdK4HWtWsZlQxpEs0JeWJ3kV3ljjBCrtJ5VmPTsSRxQBvaTq5nvQXlkmt4yRITOF3Tl9ip97DIPl5HTPXNekyaxFa2lxBJEy25IuNy7fLSbaVQFyOF685x78183aZeX7qjXIgiPmTSFDt8xFdSyKUiJ3EHHTJ55HFaV/4xu7CzhN26yrAm13ikXaF3cJJG33sYBJIx8uOvQA9M1LU5og80bPBE6oonkCtG+8fvFABOCcdT6fjXj+oSWw1N7iW5WKCUvHGShRZig3AbHUbySeG6ZA6Vj6p8QYGhkeJWkS4YOo84LFK7cB4xn5XAyCAMA89K4fxNqi6gYGt2kuPKXJ043aSG3YkNI0pGGZTnICgnBOAeMgHt+g6tbLGkcCKyTuftCj92XiQ4eN9mSJCRnKt2r1azvtKtYHtrfUpYoZFaS4tQWiCsV3IzL5uLlF4zyGPcZr4tsPFkVpPL9ngMU8bpuO6aWInYAIIoUXduwTnIB9a998PavZSaXMyMiXk0qEbl82UzMF3QhJwCsZJ5H5CgD1nSNZSOW5R3QxWUQuo721MsonjmYrtKXJ+WUFRgLkKBjNdzpeu22pRxsskkk+wD7W4kZpEGceaIlIjOCR82On415Ho8sbvNO9pBbyBRE8KXEjcoC8rtbQzjZGQVPK4569a7XQrlIxbo9rGiFnIlgDRSTu3KpNIXYvEAuQMcZPJoA9qjmSCCNkG8yRhnQMQGOMcseVySevp6VQuWt/JRHykgEm4BHmeFNp+QSt91iT9B16dePu9bSC3WI2MIR2ZvMSFkjQhgXfcJM7iQODyRjj0qxavNcw3Mxul+aSOSMLC0SjehTyMkYLADPXOew4FAHGapcx6TcO4jIs7d3kmISR5YixyDsTKysTz3Haqlh41le5tZovNDRTr5Mb4TeCOPMjyNykEZx0I7Gjxdq1vdQXEkkls6xeXCPJZY4A0Q2Objv5nAyPvY7AV8o+LPE9mLiOG0NxFcQ3rC3ltYnuIo2deZTN5g2fOOAeMHjuKAPr/xj8QYdKFks6myvHVmki8wO8okYL5oijJIT5u44zz61V0HxRdXUb2/nRTRNLvMhkVlUyZIATOWHl8HAI5r4R1DxvqXiB7SS8kmuLzTXni8o+ZNcSFB5UUByu4RPJtOCML6niu10Px5d6etlZySwrOkhM1lC37yKTALK+TuGAemOOw7gA+/dP1cXMMtvhLZlR3giLIkMuBwFcMdrkZOD/PNXBewQQiV0e4KKJibUqjFFXZgkfIcScdcn6CvmLSvG8roHUQeYWQRh5CIzFLgkENypwTk8HPTI695H4uJWKGK4hWO4Xf56OrxREAM8U0aZwGfjpjjnrQB6lf31u6Jcm5mSKRREY1kVJ4w65G5wcP8/T3rKhvLZzIzT3RiRYoNxdPNJySZBIxzIo77QRz+XnFx4gjRb0TzwSK6h0kkOIfMI4iixna4OePeqllq0epwYaWW0mhli85VldZHijGXeCIL86A8NjJPYYoA9Kv9TtdPZ47SfzIrlTunkI8sPjDBn6RA8ZAwWNeeya80d55VtJK8LjbLGNpUySHCrtcAmEj7p9BknkVZvb7SrmJUS5lklmDI0Zd/L85WDBniEWVO0AEnjnrkV5Xf65bWurXUU8iJMFdjKkyMkmyIbLVuR5SEkDPUA+9AHqd5qzxxsIjE6rC6lI5WYxvGpXbNk/NGBk7ex6Vt6J8RNLgsLfSnijnVIj5rSM8SM8obk+ZGPMKn1PA718/f8JGYLORJUCSSCQrHb3KBUGwkpvBO8DPXOWzXBXHiG6iZJInkZHJR4tpfy8cKykLlnyScdB+FAH2JoFhYazaapNbOjT/aWEETwsUmbcT/AKPM2BIqjIIQEA8Zrq7fSbJRbxiBJ7m/WC18lpPnS4MnzO6H/U4OMqwBI5A4r548BeO57YzXBuZ0hskhi063WHdJI0n34rhFnxGgff8ANt6H5jXY23i66ur661A+aJTObndCyho5QwVJFEbH5Mg8DPqetAHqGqaBcafdSWc4JkDHZDEv7gFwBJg/wAYB9+e9eTeIIDZTTxNaLEGkESXUsshSNuobyGH3CvRuhz17V63d+IYr+CxnbUC80al5mmjYQXDug+VmC53cHIzx3ryLxKtgbhrqNpxqCOQVk8ySzIdC0bxO4yh5xwD+AoAybvUprbSrm0KC4Wd4QlzbHyraJlGS0sa56hc5757mmab4ggLBZpneVYlV5SGESSAbcRsYVMg4H3WIGe1cPq2p6nDdRMjBiyBDA0bJbCQtt3K08ZWZyTzwDzmsOHW7qe6DzItvOrPE0FsPOWO4DnzFdAxC71UH5flHseKAPd5rmJj5326MOLfzGTdMhZ0+6FZnYiPnJ3ALn0Ga4e48bo076fHLM8cUroCp8ySUDksJI49ruuTgg/dGK4eTXpnVraa78h7jzI4I45REFdWIWSTzEzIwOCFXd0z71jQxy6bLHdhDqF5IjN9teTFurqdrSbeAh2ZBGB14oA6S58cWMt7b6PdOghnlZA/lOwkfkxW7llJiBIx8xBJOQMZNdjDefZ0haK1lt9yfOkDGRmBf5lk80ABsEcKT1A6V4Pqb2E+rvJBaKqQXMbTODtX96A0kgZyAx3cj+JccDrXsPh3xbY2sCJg36CNViaS8aSKJJD5as8CISGB6scZNAHV2V2guZY4YpIdsZdiAcKz8yCLcSfNZRkttZeeCK301cQJbNGlyUeRolgky4AkzulkcgBV4HUjpg15uLrypLuf7RJNKrE2kECOpkxl2Cbl+YbT1BxW3Y6paahbf6y5sSpZfs8jIXm+XDhVOCDv55HbjmgB+rzRXV1Ibi5haAYtooXAdW808sY1y42nphdnGCea1tHkFqi2sckElxC6zrJJApiuACUClJCoi+TkKOcLwK5hdJhhvFvrhg7QvxNMgDyRNzg4YncGOfu544zXeLfaYAZHlLSRoI9qRo/mZAEchaRQwlLEAZ4Ude1AEls4idLi1aWR5X+dQ2yF2Z8kRh2AUAcY+oArbnvI0Tfc/ISqoVizK4Ykj5wAVQ7hgn/Iksry2YxooSFQuEnmijZRKoLALHGCdrEH58Yz1PSua1G6luJwtrI05mkMpihCB2kTKORCvzoowTkgIOTnvQBz2tTXN3JE+JNNBmYQCUKpldV27V3sNxPBOM4qk1jeR2KXzyPdLbeZJNDJCoE2w4Zo1ZgZCuewPqOoxrXttdPBDd3ohDSXIESbjM8ARSWZBnCghTlvU46cVlXrXEdkywSeaJpQNqNJvVGbqgYZWNuDJkYz2xzQB0mgauskUAtQTayxyPIswSOPOchEUtlXznnGcnp6dZZ3EbSQzmOZLdpdk2ZGEIdGPlLGjKMljtzjjmvPdL0yW2naS6t47aFYfNR4VWQXDlQwH3tu3J7emPau7jby4beWaPzHkG0KEZI1CqSVAxtOF6tnOcBc8UAdjZzhwxmmkCwzGRYpHSMKyLwpUOcr0Ge579an1XWM/Z3tQVlAb7Ubd0aFkxyj7mwjDjkdeT61kPCLq3jlto5ZWMSkS71VEVfn3GQHDL1A/iwOa5XWNSRIFEQt4ysDKzKzqs+3K5LdDKCRjnI74oA1r3XbW3icT3BdkQyG33wxP5XIjyQ3zqvA/vHHNcXd+M7eBBcGUGcMrBUJcKA5XMgc4AxjJ6c4yDXkfiTxS0UispCtbqzbd4KsVBQwlGA3MRk7xwSOB6eG6p8R7xluIGurO1giIkjUCKJ5tzbWtlO8gOCehJxweD0APqC+8eCe+jjExjjKMbtg58hT8xMMYH3nZhnIBHv0pt18TbW1solNwJTKjqTI7EiHfsQNEeFBO3G4qAPzr4/Hiq3unmMkt5AY1VLfymEtsr/L8zPHkPIJAMjOcMSRW/aR6lrGp27CGSfYqLOqySWjeSybWmt/k2zASCMhTyAjcc5oA+4/C/jL+0tPe1huJ7SExocOY2jlPGdsicbQMZwSMkc+vd6RfGORVcxsUXarBSWJOWBjcDJAI5I454r578O2a6bFaukTXcrpFDIJGKLEjEI0bjIUNvyd+QDjOa+htEs4XnR5ZPJATcHBUNs2KUQ7uGXd0xzxQB6Pp95fNAqyTBJWIJBXZGFYDA+Y7iwB5IHYip2uxDGVkeNZBIEUq3y5KkR4LdyOfbFcjey3LokGHeZI1kHkZAlZ28sMZCABnknOMflS211HFB5McbTyM6p5l2rAeapKsyFhhijbeB1xkZFAHXTXc1rHaef5cgmcxOVjlLA4OQzhSOucHPPvWLNqz2MMhY7ohMxBKmK53yMdqoXAxEBwQeWxkAjmorrUVhlWIyTJJlBPIo3xMwjwNrSfLGQQc857kZ4rhr7WLa2luZtQmnmgiOWjt2iad5AoETlZiNwUAA7d35UAams69m3eCZFj3M0vnIrAl3VXXyEUE7iMZDDGa4u48Qrc3FvvllB4ijkaKOJXZhjN0indgEgbiO3Neaa94hmge41GEPdBSZYhJcNACS2EJZc+eqr2UYGMZ6Vy1r4phuLg3j2VpaT7Fhl+zTyDz2aQszeTc4wWzgsBjPoeKAPXdRktFlhk2O0qyDzpYGkaNmJIymBtboevHHHrRLrVvZIw+zRRJPEWhmncqDLk5DvIRkkYwBkDgVydr4kV4gvkGJb1QiiJkJQxk7lYzECNwBg9CSeKyrx82f2GC0nvi8n2gJNc/KJM5QPuHyjcCcqSMYzzQAzXfFiZFvHcjfcKYLiORjII2uSfLnjQDKhMHIxwOaw7K+t7O7iVJZJHjRJZHgQGJ5YxktcTDlUV9xCqCWDDGcYrmfFEN2FW8nSOVn3xz/aFaS3DMqpJG6hEEaKuSjqzZyM4PA4qz1kW9oVt5rmJ7yYxxxAxtEJLI7owjs/EbE4AznA55oA+wNB8ZtJHE5ukeJJEeFE3BiSSdkzMAWXOSF+8F+8BivSYfFIuEhyZpHeR/LjidBEzMuQGKMTKoOQOoxxXwTH4tn028UOpWW9TEm5StuhQABowOI5jgZzjOMD27vw549t2leC5ulEilUjLRy7I3kkK5DLjK+w6Dk4FAH0vq+s6jOk1oFkuj5ayG2VPKyFlbCOqrkAbuO7DnnmsS2ie3urZCjSRAmaRJ5JJre1ULk26IzAo564IU5rzLVfH9pbSWtnJdWUUEREqahFcqsT3BwERnjZnYeoPHGO+K3o/F0gt445ZFkDqkwlSQeUjTv8lwvmKFfPUhmB9BQB67Y+IbbTDC6jL3LkNDcQMojRj5UZVQSQoUDr6A/Xs4dcgtLHEm0w4ZWCBVikZ8nejyHcpJbnOAD0r5oGuXiXDXwPni3d7dTKTCJRkZkSAgkAP/ABD5TjIOMGupsdbjvYh9pZ4UbAuZluY51URsCqMgfCnzAcYHI5xigDubi6TM88EzW+xW2rcF5iTJghU8oNg4PqMd6u6VqtvHYy/apirxwN+7dvlmOSRFGP7+9icdcHJFeY3d+j29xJNd3CBJjHD5UbbbiQgsBuK4AOe5xx15rD1DxCtppfmRFWlQbwbt/KKPuIJjMWfMcZ6EYK8c9KAOk1vXbh2b7LeNGTKYAFuFigtYUHON4G4gZztJz1A5rh9Y8Z3OnKJFnWa2gX5rvLMyyY8sK/yj5WwSFxyT8o9fPdQ8VzXEkocKu2UukgiVLaVtnzfuiCUBbn5sHHOBXiXiTxFc3NvfWdhMbhp/MEyCXJOM+Yi4bGxRnaQdwI9KAPohfHP2zbdC+hYRB/PtXYpKWAKCQiQDG3qEPzDGCAatw+Kor14Y/tLSTRQlA0e0lUyCHPzZYEEHheM18leGXgi4MV3cXLxbgjXDzlW8vywJYxkbxxlmIyTnNd1ourXokkSVRarasgiv5IUVFhVAZk8pmGDvIBIySScegAPp1PHI04zaVJL5jywJCklu53wSrtkErkD7u04J6cYz2q3N43MsUcvmcxbQAjI0hlADCWRHOFt8ctzyc968SN9Fcx+XqNxFAZ7R7k6gvmPKsS/KkLoEwGLbWA3Z2sOorj9Q1K3gmt7f7ZN5kYSNpInij3ox3pcTR7/miJ4OMk45oA+h18fLDLONSQvZyGWRpFHlxSyNgq8Tn5cRkKQvQjPU5FcDrvi2LUprhonMaSIrfaLl0WCVZFO4IC3y4fcMY47DBFeRx6kNRSa0t763muWedNs5naRU3Bw8MCoVSHAIVjxgDJyc1UlglDS2lzb3M8NyXWTUFNpIsAkjXYDCYcxjKrtxIxYNuAHSgDSur39+LOEWhWeOMpcW8zSgiV3DQTxMcQhgpKsQARzUdneaZbyR2uqJLEJbgzW8bspiXCh0lSUE5IAfCk7cjDVyUMcq2V/K0ZgmgR7eGzv9MuLeKd4txEqzoCS6qT1OD/DkYrzubUmsrW2trhZHu54LiSzbfIyohaQl4VYnB3LJhSdwAwV6YAPoW11S9F25srmOWC9Fw9nGXZ5nYJtRZIoI28lfKTflsKB6HirljBi8Zb1ZtRA3m5Md5Ilr58hZVjErKNpXAzsJB25zXi/hTVnuFtvs8e5reG6SO6lQvKjqscXlyiFyxLxmTAI+UYDYNfQHh0yHTwlxJJDHNbn7VaRQRJ5jlwyxrvbKkMoy6klmJzxQBoR6hFY2NpH5PlQi4kilbETyiFgxE7uxDyQqpC5x/CK8z1TUNPj1C7S1n2QTRFBLbxyGSc7yTF9zJhk2jJGQN2CRiuh1W01CS2uGt0a1M88jT21wskywQs5l2Xbxq3lQsrD7hK4PBxXB6rpt2kNtHZCSTUXW7Z5VZktQjoskFtbxrGXCclVY4GOSQDyAeZXt3dR6ut3HpjGQOsaSyqY2iFy+xIYnH+vRbhGJIyoDHJFez+C/EOpabfie7ktZkM0Ms1tZuqNaXgiVmdoxu+dlGGIABAGTxXjOoahNEk41OF4ZbeGdLWG1v3e+hKCOV5REUII3q5AGSd5AG7IHXWWtX1krlwvlTkB2Z40usSIABKyL/rgDjaMtxyBQB9wR/F/SNT0GOyLNfyKbmGK2miae+t2mQr++ZCXIWRfMVvuIzlkOWNdJ4Y1p106Ql43uZ7cyMigSKWlVEfByXiIYNzjnqa+KLHVpbBA1uscVu1tI1xdC5ka4SUyODEieTuLEZIzwQ2Aea9H0fxveaNHa3Dia5IjRYoPOdUMTyn70ccZVZQTyrMGYgnHNAH2TYambKOORbiWTz5EFs+0OUkjASVCUBBA2nr0H3ulQ+IPHIUlIwdywss1yjookjUhArnO3bgD5s4APJzXi2j+OYnM8c+nyuAHuctOkNwDLhlt4IvMxG5YgZON647msHxTf3eI72zkgH2y3Zn026iIaIQIrPbyFmGFfeq/9syOtAHVX3i65mljQQ3y20MrvK9vGHt1LRlEWWQZIi2KSZMbA3G7pVe1vtOma4WSNZZESO1hmgmt/JtpJGR2k3+ZlpN0pVkGWzu47jibfX7I6H/Zc81zE/lXNncSokL2kEl3C5kWRd2+CI3G4x9w0mcYxWImprYpM9rYMs0x2IVgmElti22RyKrxhnuWWRpCSnynjOMGgD6Z8G2tvfTfZjcDzwxll8uOUXCww4VZSzLgx8DoDjp1Br6D0+OKBIFeeaSV4dqeayn5XJcSM4AXAHHOMEYPNfE3w+8avaob68mt0kkGyXfOBenZKybVuJSqSSrKCdinBA4zjFe+aX41/tK3fZMZCzbJTE/ky7VQNsSZQVjdkCufdio5HAB9DSGG8tEuLZ2e40+REkkTaEck4XYHI80BQASARx+NcvqrXjFxFIwmcgq8aBCuyQB+pGBnf7YPvXOab4otkgMqSStvAaFfNaYxmNEiZZHCDeVABPHfHUVoi+knhlKXIdI1IlVFLSOTvYbGC88IcqOecEeoB2OlXJhwomkZS6mCQMXdzv8oKsfPVVHHYnB+YEVuz6lOhkiLsIZG8sYZY7lZEO4n5iNsYwRkjHHXOa8tt9ctoX+yS3kC3ryYEO14/OKRK6pFC+PNkCKAxJXDKTyMZfNrcEt7ZpDLI1xcRAyRSlpSCAJFcsBtSAjAOTgY59aAOp1JElYRTTozyKCZgWzcEvvijKsMKyKRknAbHGea881aeOwubt/swa5jRAxlCeVMJGGY1hj5lZmO4kZC7/mI5roheRrFcYKNNFK03lO4eTzCvmNHCATui+YbSMgLjntXFa1exTxCUmMSeWXR5ndblJJnYSYJIAXaAoBxjAIxQB5nr/jSe3guobSJi0V2ysqRxBY3nUI8Nssbt5UiKeC2FbqDzVmw1IzRNDOoIitoij7UYsxX92HVSSWZwS7Y2h924jFYGradYCRpITFGkcu+WQgSGeRFASGZiw3QMBywG7duC5AryzxX4nFjFixO67tlM0kRLR20CpJKEa3ijz9uG/AHmMq89e9AHTa1rQMsguJVgnilW5a2VVXzIjI0aoWxhIHKYYkjJ+b7pBPpPh/VIr22tUnlaZN7Ti1JbybWIrsCx+WCGjBGBtJzjI4Ir4u074h315qtsl9ZzwMdplnXzLieMYZXaK3ETG5O4lhGoZFyVBO017tp3jeyt9MWCESyGzVpprqKOTz5rcxqWc7YxhvNcjYvIHQbRmgD650aa1NzHazzLJJbIZPLBAjeOaPzI8E85CuoIPOV6YxXqmkW8SRRbpQoaX5UYsCuYlYAlgNowRjOB6cV8faNrQuTb3Gl6lFJDHbpdXaXLAy27KQHglnBwjFgSATnaRjjmvfPDnio3NpJNbWyzSPCI40eVZIwynbIx+c/MEGR7cUAfQNlHbiBV+UGVjGxclWGASBhuoIwQR1z9Mc9qs/ks/wAweOMNH5XSOJSSd5Y4BJ64znnGKyLbXhLD5TAea8UTwM+TNGIkXcxRRkhnBA77RzXM+J9fe3tVlQLvaUMqAEpNI2C0boBliCWAwOMYoA2JtSEKrP5yxNGMrbCPcsgyQruANzMRg/jWZf8Ai68mltoL2WCWIP5kFqzJFKsqqreaSSAAquMDOTgcEg1z512KOe2F0ycWrXU4HltLZEgsEmXO7YQykHGNrAdsV5HrfiwRaneCB45rm33zCOWcLIiqAI9kaocBhJxjqFDdDyAfT9prsaxSCSWF2jYS5BADFlCGNScbsYzwT14PFUNa1OCWC4uS0SLDBHku47KwBUg/eJYcdckcV86weOHe0jtxAY5YlUpcwlp57p0jVnS4DpiPbyB0yFHU1jal4xS7FvDc3f2dVcOz+RvhkLfOsMxByJcHhWAOBwCozQB7jouqGaIK0kjQsYvPdzGZraNj8rxoW3bT2GCSOcY5rs7/AMRx2vkwo8cjoCYhFlHkXbtDlf4SFwTnHNfKd/4za2ieKybz7uVGaOCG4VJXgjU4eCOEsCVdXBUnII5ArwPxB8XNVlgm+z6g6qbma11FdVDeZCgi2SSreRnIWMqRnhQV2k5BoA++rzx9bCGS73pCTLsKSSqrf6OvkszbiOpjLZxznjvVGLxHZ6pCLiEqyzsEMqTowBYshQRuRwQvXpk9c1+YsvxfNn5H/EyivVMMsd6rhnltoYSVt7iaWF3CrIoQx/xMrqSOTXu/hH4gQLZRzx3Vsn2lFSW3e8jf95IgBeEhsjAjPP8AeYigD6pXXkWR4oIpLiPzSk7O5UQhThTJnhFwBjnoOtb9t4lhFp5kzRSeXKYwsTHeCAWRVD4LDyyuG+7z16V8xW3j4HzpZEMkXmedbsCEfft+ZARhbm3DA7s5xnpgVn+I/HcdtFZyo09vJLh7sQt5ELrJIR5jOgIeIIVBJwAB1xzQB7H408eQ29tIC0caZEkqTsTLHbDd5kkaw5Z2Hlk4IzzgCvMV+JHhmef7Jb6g0MzypE7uoCLMRthd4QC7AgcHZwDzivm3xN8Qhe3VzChhwsEttAIizblkuAgkBBIZcead2cfKeR0rh7C3t7LV7SV7q2+07pry7unkaSO8LKHjg352h02BflOcYPHFAH3TZaptb7ZbGaW2idvPGC8l3cEBQcOoKxjJIwMDHXOc6Gq6xBrEQiZldYUyUj81JYUV4iHhmWMgOEjOdxBHTpjPinhHx5psi/ZLiOGIS263DKkzDPmKGBgL4+Uc5OOSpIyOTT1HxL9jkuWtGkaAgsqrdeWImdmImhXbmRtyOHUjaQOxIFAGpr0ts9/JCk8SXW1ZY2kwbdkhDuJtwjBeYoyLuxgngZ618bfEy/03RNUeVzKbu/kTyhDMtxao6RmVwYZSFXduPQnGfXp7Pq3im0Ktfy3xikW0d5RdZJaOQ4jCKQCg8w7sYGFbFfC3xM1Y6rqV/LakQlI0W1a7Xes14jlbiWAq33NnO4fLzjJIIoA5G98RwXVxdG+MV5bSTSRx27l40i80jaDF1VA5LF1zjOOldP4b1GLTJIrt3tEh01o51WBWkW4mTLQxIxOCRg5wDkj1OK8FOt3sk6wQPZfZQ6xJJP8Au5ba6OVldAFJe1dlOTyAxOSARXVQ6g1yxlulsZ7SKBba5jYec8M4Evl3Nu0MgWOQoUx1+XbmgD6bu/idqd9dWxnW48qQB/LFyHSPMoMnyxAY6MAuBjb0rpfCvxTutA1Mm5nvLgzukEAilz9liJL7QCpIR0wrk9B1Ir45sPFqpd3kKWxhRSVkkupjslh3sqrbSE7ftJCk4B3Ade1eh6Z4itbk2ct2jQQBfssUMaTee5dXIupJhH8zHJXrt4yeMEgH6eeEvjouoyQvCZBbtsgmMcQlt4pIAw2QAr84BHLDuCQDXpt346m1CC3Q2UkizmO6Ekc8ryIEX9yJVIDNg/NjHAIHvX5laLqNlphhEd5Oi2qQX3nXEOTuQN+4ePzEW1JVQBu+/gNyWruL341yWUWnzxie6uNzKwaWGJzFMpIkbMWCFX7oY87cDkcAH1/q+vtGZJntg1xK7+bK7kw2yMcOc/8ALMOMYBwc5r45+N3iyW0na3eZ4tPkjlRJLQyPenAG+2EWCrgSBTk9VHy5zVOX40an9n+2iBGjgtpJFBhjmkuipdlS/iBUMmHOzC7htBIr58+I3j241v7BNDHBHOJ0KW9s2yNUK+YJSRIhdvM4cNv6ADIGKAKaXt1DFFd6uFiZLaWWKQy+TK8MhZUaeHcCrldp5A6jOBzUcXjLTGsJLe7smaJ40Ez24SZWiMw2PNP5g8nIXpwSB05U1xFzqV3dTm0le4SK5iNwFikQ3IkVAbiNvORV+ylixVEywHOKwYNTm0rUIxb2UtwLpVW+uDbz7BagMirLDLGq4HygPjbxwTg0AeiDR7mZ2NldGaLMcsZsJTEsVpIqYtbuI5M8oVmPYEAAcYrptFgvLC/kkjkt7yJjFG81xbW0Elt5QWV4BmMl5NzEcFjznrxXmmn+NrfSoxHLdKLeKaeR51ildYpMlYRIqRcxoQMEnac4BrsNK8WW3iCWTaYvJiijiniWMRS388xUgRRx5EQIIbdndg84oA+o/DvjK1n01baO3ggcyIXsi0bySmJ8RM0gAWFd28kccMOOleqyeLLeTStOuVeKOPEkQjt7mQPEwZ0KBfLJIO3txz1xXyHprXUF1dWUE/lPJBEsYuZ1jeB3cM0JOM5MeAGzjjkg16RJfDT9P0mSQXMEixyRIFuI2gaRQ5E6qRmdchhkAn5D2oAy/Hvjl01aFbY3MVvGsrvJM5nhnnEZChUUbyu8KAdvBBLYGDWVF8RbvVrK3F9aRCYKqlrYZgUKuDcvPG26GcOACeVyCc9a8n8b6rPcm7unktViRGEs7XLWkhWU7vMiDgK0u5AMNsJzwK5HTNYlNnLeWl5cR5h8phDAPsRtgo83eEyBLuJJIPOSRQB9geB/HXhySER77pNU+1K0lw91G0sjqygIJJCAIicZJI5PJr7e8EeJbaHToJZVKO6hY1JjkTMpzmdFlI34Oc42kEYJFfkL4ZM9pfwWxtC6X8sclq5kjje63AN5hMjjbAE++AOABkA1+gPw7naKyt47aJ5pbmXmfz1kRC0WH2tI20KpHAzyAMZoA+yoPHVpbqBcSsp2KxQMAjglgzQoG8uM7V+8xB579q2oeK0vEj+zRzyRuzKqWkoIiHAxIWXJO3cTyRyccV8zeJLbUV1O2a2nS6SEK0tvLGIySFKnzy0ijyQGJHOCR36DtvDizNZzrqeoR2dpHbmaPDCd/LQBQbSOPmFS+0H7wweKAOS+J+vtpQkuJpZ44twVJiUG6NVJaNZQQCgIXPPGea8qtdX1R9Mk1GOPy7Jo4ruScyI4kRSxcrIpIRj6Hkn8aseP7qz8Rx3MRubeO4tFdo4rmdhHJCjglxbPgk/L8+Acg5HHNcJN4u0jTrGDS2hN3I0UYhQ3UNrblGBLwwJI4Itwc4JXa3QPnFAHqfhz4jafNJD5jH7bZyq1tZvLlpNwHzfaY8qikZ+VmXpg4rd8Z/E6xtrG0CNHZNDIzgvub55QSyOyoRkOTgdePTmvkrX9Ulh1JZYANO3bXhEkW2Jx8oXEJA2HAOG6e/IrjPHXii78iza2iS5uVjFyzQlY41liIBluNhyHVcgjJJzn6gH1Fp/xC0y6jdpr4S26QzedHJIke2QguZYC0YOSejHjjqK8D8eeKLS90+V7qeHEDFkAkVzcpI2ESUrGxaURg8DkHtzXl2n+N7yItcXVuJra/BIjh5ntBEpcfKylnRiGHPAB7VxfifxfLri3NrcWDQfZ4hdWMJVWh3RyF3LkDLMyjG0ndz0xQB1MvimIJCkCzRPbobi2YPGxXYCVeVApPphfvHjAzVCS/OsMZNKsbh5ryWON1meRJLmR/mnMcZjGyMYJIOAM4J9fG7XUbWCA6ndJJbxuJRBK5mjRlDN5sTI4zIQ3CFQV+brzXoHh7xPpE/lHz7yO5tmV3tri42vFbsN4ni4X90QNr85I6ZFAHQ26XGh6sLq4tobV4EWyksbWQyPsk3SbpVZCiu0hA3E5HfFemWmqHTrVp3gnur9kR4zA0GEVy+LfdAymR1yASzdhyRXlVpeWuq6jeX1y6Ryj95ZRozossI+VMpj9+gHQ8gevet+48Q2GnW4s47h7m6LDzlicSlC+GVUiA+aQnggE4HXFADb1/ENy4voHkH2m6JYySbWXyW3ps3MQsibSp5YHsxxX1X8ENY1K0iKXc7xzSyCV47y2jmnutzht0sykLMnXpgjuBzXz5bXdtPi3s3MhnjjFwiRM1taMQ3mvKGUm3k3MAfQnrXtXgTUotFvxcT2t5fG2sBsd8pbW0TrtkePfgynJyCoIGMErQB946bczXGlQ32mThbkXk6SQx26TOXuoTFNDGck2RWPLArxuJ59eXv5pNItEgkurq5lCvstwsdx5MQPzqwJGDlsnccgkk+3C6H4sSLw2tvA8UttfXsaytGJIdRiMv71JDqB+7MxwpjOMjABr1HRdE1zVNIuNQ05bXyTaXUsbXOnNmGBAG8qSdpZB5m2NyQVDcZA5AIB4p4m8SmLTpbhfNuZoHaLbsRXlfyyEMccTEBY0zvDYJI7818oX3jC1029u7K0Inu9s0d2movG2Zpj5rBYgp2zhSxGMYHINd14117VlmvyHtJrS0llsLmK1SBC0hnaSaSBvs4LyH5eQOQOM818v6vdG5vYmWRIJpLt3QRCNLh50+WcSXsoVQDHyYWADdNwPFAG1r2uaddsITFbedeSs1vO1yWEKxQmTJxHiOInPzj5FJwWB4r591XU76DWYdPhkuLYo8ckEyusmxZcs0o8zY00auSwwCSGGM1F4wZrfUY7P7fFcCLzy8CTQRm3t5D5jT3TwyFUDNkGNWJG3oBiuQn1N7i3nvNOnvNRiLywxXPkxPcqYG2eWttM6s0eANoO3cORnigD0WXxIrRSASXMg0krH86iMajcly1zJuuJStuSeiqAWA6Yr2D4N/G/WfDfiCyjF/LNa3CrcxmaVEmjdnUGGPE6biseFwqjpnAFfKekXK38qSCO4MlrJK9yi2y2UvniMRw3FzAzssUIC5K5L84xmts3k0us2lxCZ4JbR4ZWa2ZI7ZZAu2OG3edFBDDBJPGO+aAP6PNB+PLXPhnw/qUt5NeXVqryLdQxW9zJFILdN0UjvcY8rfwPvP6AkGr2qftKaLYaDq2r6vepa6rHBDG+8MwisrxQ6SIHCxvGSVUOrE5OOtfh94G+MGv8AhZ9S0a6vpbu11HKx28MheR7gABXt93ypIij5wCAWBI+XmtTx3rmveJ7JNQ/taeC2VEtrO3kmZIogWxIJ4SnzW/y4jjbBSQhtuOaAP0R1D9szRIL+4sLKxvft76e8UUs7qg81SvlzwJ55aWBA6ggZYZwRkHHknjH9ojxNqqXEE00+j3GoQpJEX1KWCOOONgse22jYCIMMFMqzOME5zX50arpvjCK2N7oVldPBHp7sDfXM5SWS+nk+1stzGjMJy6IQCVAz8vGSPKj4r8VaF4lsb3WrsPGkU4jikn824lQQghRI8jKXjmBCZxtUZIAoA+8PFfxE+KVrZGLT/Eus3Ftf20B8srbTxwxJP5wuYoVtVMZ3/K+fl9Q33j6j8DPjH8VvD0cGp+KJ9S1bRpZI4xBqFjdQwgO0hE8M8Vw8cEjAMPLkKPsQKU3Aivg7S/jobe6tY5Zla+W2WUS3E1hdAFmSMgTFcQ3ojG4IQUPXJNfYnw/+PXgvWL2PTWNut9KTb3MELo0t2YljVpbhxmGWZj5pzEMADIO44IB92W3xQ13xVewRWcUv2UieNxI32iYxSQq8M0V0oBt3VNu5SSMjgkL83q2nz6mqWJ1WZpDaxxfu4FYJcWyzwssZIXoqo4cnkui4yATXjvgPWvD0Fs9yunWyrObeZYImmBtVmmModEcPl/KdRt27Rj0r6e0C70fV9Og0x5/OaONS12FiWcEvuWKcwjEa7MccDtQBPpk8muwSPFYpY20Ima3t90bJJGGKmV2DFlnOASMYyx2kjmuJ1fRdf025h1HT7mKO0ln+ySRyOftESSDLSfKeYXPpnbu5IPFeiRXFnpzzWFrbkXMWx0ETqPPgLALBGWIDu8eG2jkg5xwa72OytSksD21qYZ7aO7LynzJ47YqBJGp+6knmkYyQTn5eCaAPnK3ura9kurCWSIXEUZtPsayK4d3kd5iyDJ8zJOfr3ryzVvA862+pw20EcsU1xGXW5MwktMCcQtp4Mg8q9V3CkttXA5Ir1jx38P8AUNN1u41zS51gaESSOboGSN2KtKir5QwJ9hGeTg9SO/hrfFO4jiis7y3+eNoI5WjLSRXsu4rcpLMhIglV871LDb15GDQBxnjDwcLWObTLLyppPsdqQ63TuhedfM3gxuztcbpW3LyFMWDgYNeQX2uXdjNamSRIbuTBWCEpFBEbdArNqLo5jlk8xSBhg4PUGvVfFeo3DeeunwpBFLLHFGyq0rW86kFwk6SHd8kqbyTwXIYhsivkjxvrT6HqcNnqLC9hQxxxNBdxwwW07ymNDN5ZJkjLKck9AAXI60Ad5rHjm402HT3vdSsGv7281WYeZI139j3QsYlEihBLuiIBDsGDZwMjFcxF4oml0G7uoNSitY2hlg02GXb5k86ymeVgzuXYGRynOTn5HOADXhHiTxxDLqV/5tnA8cjNFFJB5ItUn3NNbyi4nZY/LnjYYaNjkde1cct4+q2t0iOLdLeCGxhvJZytvbSXDGa4tbY7tskpmjlAccqF+Yg0AeyT/Ee70GzS51i5SzieaPSppHuoWuoTJH5nkI3npsiUWzKUk/eBpPmGc5PDnxEs70XNvpN3cN9kvJPJEkhN0yfdN0d+I5U8ogHDuDnncuFHw58VfGF/HYzxzrO0I1AW9vdGcNJLPGlzBDHMWGXjJIy20dfmYHNY3w0+JKwXGm6Nrdo1jd3UbRQSRTv5dxHPGkiu7XG3bGGyoUMWAwBx1APa/j3dahd6pb+H7YmKPUZxOn+kQQukqAzNPqfkOxKFHKYUtjGeQcn5v05X0G8aK2i2SyqLS11AvKzOkRVDcWLSkqzxyq5IIViGGR2r2P4m69Bq17HLY2lldTF4re5uFMlxNaCACNlhhB3WWdjK0hBRCMMc1w+heFoPEjr9nfUba+mmWSxguHN3NPGJHWGBZZQn2INAjEvgbsZPUUAfUPgjTY/Eeni4vJradZXSOFntonvroW5Wf7TPcRtsX5juxuHXoK9a03wxLZX9o1q0MtzPdmD7OziQG1eTdHO2YwIRggfewMcMRg15JZQ6n4F0ZnaBJrVbJ5IvKJE1oMrb7EdRiViVIGOeMsADmvYPhL4xsdf1IjV5ILb7JbGOPzfs32oxTIptEm/dZLRuPLfkncuDnK5APo3RPD95HdtaXVvCFmtyFAkV/JgnURzRRgEKdihGJZssDhCTxXlPxe+F93bWl3fC5kvLhbcpaxWSNDCI5WZvPMaq20RqVyp5Y/MD2P1xbeH7l76yn0zULF/PtVtpopP9KWNtqRxsqEKEDFe2QoPOBjOxqfhkvAh1JLZlEsccC28dxtkmePH2iSMqWjIPBjbCjoMjFAH5P+A/iD8UPAl2IYb6/g0+0uJGYItzOt3LHIdyxSbNoZldCwOCd/yjrX1X4M/ae8dmyvI9QEl87yJGirLMskFrtCx2/wBn8r92wDIp2gsME9BmvedR+G1i01rZxwQwLct51wk1rbhVvI5UXzUC9HaKMgjPHf3u6H8MPD0ssc01lHast6sbxJbIsuAImdpJIgVbcyvtbJG3qd2MgHzrrnxO+IevWsEkby29nJK7m0jlnuRDMsjLAGIBeZhgkrjaxbjIrnE0HVtYK6lqihhNIRAl+WtvKkRd4fYSPLXa+zaQCNvIr7I134faE8+ltbW72U/nlbZLFoxHA8TF2N3Fu3AOpXYSMHdwcg0t94Km1GzntFgjV/MKlY4j5nmQglpJ7dlO6V2U7iCAx5HBoA/B39rH4anR4l1DTLGG4a+a4+xM6+bJa3BdjPmCMM0kLsGKEleMZwTivzR0hH068vLdoIlmlZo3EgkhYPJlmijtWAIwOBkcjnkV/RT+0Z4I8QWOlm5trETwPZXaSW32fyZFlfckYUhHeDyzg524/eYBJFfhx4gcWGr6qJrYWUz3DPNHepuuIJYVKtIkkkYYRleF4BOQRnNAHEabeTxRqs9jcWzsC0d8o2CFiwXZNEeZE2rldp6MMe/0X4QvU1FLK0/spIxdws1vcPKojaVPleVV35jLgHAbGC1eR+HtAttRmR4r+18g/wCmGNPMldY1cbygc4SXccE+vavoDTPD40/UrSKTZ+9ltwbZlkt7hLeeNdu+62gRu7sGJAIBNAH1b8HtDsZ2tbXyg00bmSOOQk/ZJpXCxs0seQxUpnqfU8HNfdJeEW0ek/ZmjuXTzJ9Rm2okksqGB2VoMedCETIAJb5skZzXgfwq0W30vTrXTBp7tvjhluJYgZrh1dssz3hTJ3ZUBgeg7ZFfT2h6HJeM63UMpukt5DatuSQWiQMPIWJnYEAoRkEZ4oAztGtGlt7ewhmitrO2LNHcwpK8VxucrJFIko/dsz5x3579a6610k2slvLBeQwI07NNCjM8ioq4KONuIcgqflwTkcVfTw/NaPJdPcRJb29qlxPatcAJKyPta7EKruaQE4AVeo9Aasm8tjaDy5wsEgRo/IZZGleRl3pdXBT92wUDuMY56GgDybxzZiLVjcRTxPHdiCCeK4j8yWO7xuQxsVGEKgEkk5z1JrzK6vbt5bm1t2gh/dOov40tw8TqC0rKnlkBtwIyx+6MZzXrnjnV4pptQTfAIElsz5aLHLtAijRA11HwJi4YlsgYPNeNHULWW21K0unjhW2aSSGa3jDfaVkzthYrlnTzG+8MqcYyaAPMr67nv/KurySO5FtdxwS2r2+yacRs3lZKLu2ueflGB1rIm057+cwxvLb3kjCSG0MYhtJY42ysYL581kyNwA3HGcVcvWvYNQUizRIYES4LNuBuJWLKCzMBsRcjjr0xyK3XkmtNMsbpYo7i7AuHW1QS+TNDP1kCun7oqx+ZtwAUeooApeH7NLa7e3QxNdbppJplBiaW4t23oGyAIUL8DOCQOleuWGreVLb6heRvc3kJiFxbTTTSRPbN1CiOIgTLIowcHrnqc14xEbb7ehhaa2up42iZIC0yyTlBKzjI5jCAKnqx4J612+m+N7LRfs0RuXguo5ZLgz3lkftUMaRgiC4ilQLJlmHAJI4yBmgD7v8ADI8O6x4cMxZy97GY3jUiUxybFJWQMFa1Ze7YG7aMZPFcHqradN5/h9Htbn7GC9n5140U6yKpVktSeTGeMg8+9eOWPxaTTtOuYrbUoRe3KtLPEkcUczwysCZGs8bZCQf4SCAeQM8c7Pr9nqMi31hextdXCrLA0yyZ+0RktMzPDny1IXbtJ47UAe0eGp00xrhJ5LiwhtTJJuklSfy3Y7PsxYMxmYt91TnrVTWdUltb2G60y/i1Bgk8jwSQqztuGCsxMgEKbsDaxDHsMCua0TxA2q6bbLq2EjuHniaN40jmjuVOYiXz80eBkFvmxziorlLaF4WJnLXLj/SFjaMtligdnRMX5DgALx157kAHonhe4vrmNFRpIzNcfaYis2+2zjdLbgKp24dcDPAAr3S21CO8ijinhjjaLa6nISSdRndF5i7iBnjcQF46jt4z4fEmnRo1rcoJNObzo438lILi6nX94JombK3O0nCj5Vx82BzV7xD4rVLGOWVEeeUSLJLYOl1fyZBH2dpyyrbwock7M8cDPSgDqptagRNQRbu6tmUSLJEzRzfujgfuJS2MAEA8g/SuXvdUslkht5NbZ1nt0/0O5RbmIoY8xx3LxhvIuAxYgjt+vgl3r898Jrpr66KB3igEC4iRVYh4ZWOP3uTzk5PUVzeoeK9QlgVIoraJ1XyHLB7a4mjRSHeedNwVwANpJHGMd6APUdW1KSz1FpbK4sdNtY2i0+FYD5Edx5nMyPG0gW8uCpJ3DLgmrGk3KyTuxm03VptPmZ0Es0z3EiLwF84gYIBK42k59ua+crjWVv5Y5JxMbdZ0WE3BcotyVCyuMD5pzkBfL3HBz61Y0vxncojR2enqIrKdBe3W7FxIsknG5UO7bgNliMZ4JzxQB9hRW0l7FB5OnvbstzJLKjzQ3kJadMtaeb8v+jgldzMuRu46VyviC0zpi2NuLdQlxKHtL13EbgKS8YeEEFRkfTIzivGtK1rWL+e6ubPVL20MbpiZppfs9xFJtWSJEIwHJjIGcAbc9673UvE7WOkT2s8KG+t9jxXbOky3ltPEyGOWVjsS7YkgsrdOR7gHJtptpp9taxldkFwZpxLbssZhvBG0sflkNue2EgCnAJJ7YrwLxiLK0s9ZVTG1wl2gUy7mmWUsZQIMKf3MiDgn7pGCRXV6p4nvp/IVLaezkjaVBHGjzWhjZiCskrg+VmUg7l4x34rhQl9dXN7NPbz3FlcQ7pNSW2ZrSF1nL8ugXZGI0I55+X6UAcfewvq4tbayv7fEAV53ZvJlilKbxDI3HnZUfT3pLPUIILazP26WC7RjCZj5vlWoiYjdESuJSxI4PpXRanozWEEpS4tb0xKkzzwOkaRxOm1REVGZrrZ/eyB0ODVTTJLKSWY3VqXne3iFs8j5nM0cu9Z5iI9kSEZJ25454oA2tLjuppZWv5Tc6bfsGCQsoMsuxiJTACAU+WNcbhktnpW+2pR20VhpkJiiQuovDBGjM8ix4G4xyDy2jzxnGT69afo9nb6tPasyNBCols2luCotGV+I54SmNvJIBO0DPJxXQ6tpDxznT4prNZYtsSG4CRxTM52+aksKFpJs4wz4BA4JHNAHdeA9cNuBcWdrHcAzeUVlZpXlgmFuNqwpuZYgI17DBgXrmvTZmtIYpLu6htmMitICgkLIzOIkt5trEB+d0bthgRjAPFeWaLCfCtlZAWzk3Mz28m/bO/2eP+G3iTpISTgbsnrg12NnNZC1c3VyChmIkjeE+W8SwbkkmUvlXWU4jbGA33iOtAHe6T44t7WH7L5kzR26RqQiBIyolDM0a+YWX5cn5gM5HWvQ7fW7W+1C3vX1lbZWtmnuYVlAmt7e3EDx28U+cea6o+FwW4xgnGflyFvsMs89upuoPMLpcQsJY5GU8x3CqSVT64GT1NdHJ4s0+KzmheVrWWS+S4vfOT9xLeE+bbx2Uwiz5K428fK3QEigD6kv/G0EZsraxa5Md7dzW8zuUjle3CBnlCs4JPm4G0Dcc8LVrTfEV2dRe0nuNsCxSWcNxMks7sV+6sBC8CYgYztAx8xFfINjr8+r6hcwyIrJFHBcsBPMkWmyMR5WJSAUnkyMH7o6Zr2Pwl4gvYib7Ur3ErWsZZEVJII5N+wtA7cE7jg/nnAoA+im1V5tFRiz+ZHBGzyNOVVxKhibZIcCRklIGASQegxXlkutRTSTF3EE9o0koKxJBMDc42xlRL5ICgc/LxmuO1PX9VsdGvpm1X7XeTIsMUcUXy6dbzTbpLiODADTuP7udpOG2nr562qM0ayPeowvL4qJYbVpoooIUM149zNuKshjjcggkZGOvBAO88STXmsTBbfUprUL9hiu7WS4UWpRs+bKUYZursHOQuCPSuL1bw5Nax3s8FzJFa3sEtvHJbLHIY4YnWW6mu45Di5s90ipuGAobJwKo3Gr2tjbQRwOYEisr5nubZz9m1CW4wFu3guPmtpX42cgduK82uvE+pXd9Db7by80pzHtEM/kqTKLUzvv3gfZuMSL/q2xhWJGKAOZ8Upb2k7z2s0SwRW1tO6STeZb6kRLA17b3UcbM0LEI2OAvHXpXovww1iLTtL1FtTAS4N68lgjyqHSKUjyY9rNm4cnGSNgHevNrjU47ebU4vKht0mknMdzNFHLJIEYK6Kj/LGoY45IHHHrXeeHI9G1aK5RryDUpZUtbi1smmgjaxA6lJEcFUAHBPHzevFAH2Z4O124vtHd21RZNSuDafY5Iwod4sBpJbqA4EDYP8PODjHNX/GKzJBbWd95chKYlkR0F0IpWVI5iqtlgbZpVGBkFeccV4j8PJm+12l1YSSRw28jxCCcIsZ3xBSbh2ZSWVugwSR0BzXp3jm+t1gvdXudSMD2iR2sjSxPHNeAgCKG1jdd8Wc9SoA9R0oA63wp4ztNOSO3t5zJFZ3LA7ZfJe3I+UyxRQIS1ozgcSAHnpWdr3xhvpLqKOwNtHPZtIsdxJmL7WQ5R4EGPnkYk4PIG3kivj678UanDeXEOn3d3BGlqsE1pcTxRS3s4AuGuYrhV+eHyTuCg78jGN3Fc1c67czTBU8+C4tBLILdr1m8+eSTcJpZpgFiUrjGGwckDrQB9kN8WbKeC4F5PI1zFFcKBPKIYlZuUUSAYI8wkY29vxriIvinF/aFzZs9rFeLbRbpoFZommDBdwk7xE/dU8nHTB4+Fbzxhdr9tsLmTe8FxCY5ICc/NIS4kKlhgEgkk44654q1onjQTq1vK5NxB513vMwR2kACBdwQ5UgbgM8Z+XJoA+6B48e7vreO5VpZpbjAhjdY9pXG2XykwIZTj6e/ron4oajc3c9vEJLGWwkBtZJ2aUuH/wCWdw8iYU9O+cetfG+j+NLbUdVlF3cyTTl4Rm2ZkBi6p5boMrJjOQRn6V6ZDrn7u5vrG5tliWVCr3EpS7ndVDeTLKwKv8pPAGDyBzQB7Snxh1Bor6z1ScwszskDwyCSJFwEHkkJwRICU/PjrXn2reMpNcgurKV0aW1+0NHcecwkMbrzbPnHmFiMAc9e3AryW+8UzX07eXMiwzGXz/OEKrbttJVYRGCd27ITgnnmubs76K2ivDcCa3n85P8AVnzIj5SYgdSPnEpH3sjBI5yeKAPXtU8Sw3ulQNaxrHBHZul3AwElwIoU+zyQyIDkJvXeDjsv1rzKG7guvs8erPE6zzRrAWuv3csSsY4CozgBip68r06YzxEOr3cN1dWreeHeBzatJGsAlinBVmclgXfIycDOT0zV/R9Iubywe4vL64tGsGd4XaJJSzyy/ulyilioZeSF6P1oA9Jv7WNbW4g0+zLacu8K8yeZLEGKPOkRXPmAFTwuTg8ZrmZbPxBZw2cdjJE8Ek+1UnGTKhCs8cUWcqAGyd5XGOT1rqbS4uG0yOV7+zhkVXgVEl/evMVMYaK3P3gWznAL8fMBS3uqabptnbwLc/2leq/lT3sUbZ37QrW0K7flJkOd2MkKc0AVbfV5NLspmvEvEvGkO29t5VnKR52xRrEV2rGEOC27gHjPblvE99Npc2k600jl2jYQSo8UwWPdys8WPnYjnIyB7HFVr/ULyJZ7nUIEEk5dLdzGZAY1bCx+XvAWQMRkYyBk4riJ9VtzJZRTtKkjuYf9I3K8NwBt3wSOQGTLLwMdcZoA6S615JtStL2IJcxu1vbrLGobbLPyTgjLPgsBgcE84qhry3ip/ZQmnurK6uLma3AtYkvEAXc0SMzgFwQSGb7vU4AqraaFcTym+1CPyoZJrmCzCSzJN59rl1kS3aVyrOVzv+7g8HNW9O0+W/juXVp2uI2eXFzLIqwgExssEj43secjI3DvQB5U2v6nPeDS4mS1j0YkpcTyMJXi/iLB2KTShAeUj5zwa09NivTcXEdhbWUqajaic3KShyzeYWNzPl+ZBg/IcN0GK5/xPoF9ct5iy3gs7afHmWcL+WkxcrBbMXUfusltxyQA3OTitXwzp0ccIkAubaFJ4o0WR3hmhuQfnMKE4liY8gHt6UAdfpb6nbCDyXaYXMxjmidRMhWFgGa3hUH7OzEnkDJxgmvU9HS6svOW7ktIbW+mMkIa3WK4EeVVcJI4Z1zn5gDjJJ45rktLsrhpUa2dW8hpSpd4xMUKsflCucspB4HJ3DA71199qGqaXoH2fVLOzffE4sr4J9on+cj91M4Ba3kww6DgnpQB0N3odhd6nHfwRrKsSxwlslg0sZGXgnUbZQBjcuflGT2xXTvpLtBBL9nMNnMxs7Oe2KzJFICHZnVjmMsSRuxxkn6eb+HrHU/7PEERlgeeV7ny7eBv3y8H/j4mbMLA53KFBPfjJr1q1sLzWdPsIDNHpUtg0sdxE9wsfliIGQ3NxGG5dx0xySRxQBy1zYXTXEtqqJczxxBHC5eS3RshXjeP7ucjJ6jOfpkeRd2zPtnZ0ndQ9lBvVEELZNxI8mGcFlAJGeRz616Fbq0FubG4hdo4C08l7I3kStE75y0iHdNGR9zaDzg1LdTabp4FzcaYg/tJY1QxToXaFJFQo4Y5iiZCCWA3ZOSAKANTSNUtobaz88re3MLF4X85h9g2rkhlTP2s4B++DtHI4xWfqeoXF7qK2+oS6TdRQhru1nAMiz2lzIihWLECKdVL4yMqQPl4FYWrf2VbWMJmsGsIS8t4t1JMXMrBSNqG0ZNrlOEEsZ3EgZxXmN1rHmRT3WlESWy7XdQZHkgSP5XaYSAAncQcoSMng5FAH0prPi/T7qxuNIiiRJltZQbYyRi0CxRq0MiyKxM/KhiMADB5rwzTYbeNY5bfUB5sym9LNdGKKHcrm4BZpfkX5cYPPPC815hr3i6HT9I+yT/aHvZQ6/arQBipmRniEUqAuynoyngA4OK+fNE8aaw2s3NldRXTiR5hFAZdiBmYtB5hcgYV1XOM5DZIyOQD698Sa3p16DHcE3bR2UENsJXaeB3AcKgkjOfMEZZjwOFxnNfP/i2OSWRhHEIoPspj3OSyLG6FnYRFT5EQbGeTnuDXY2dsbSyjvwC7XDTB47cO5gn+yujyNLllAKM21eMH8qyvEFlDMiMHtr6QWq25hSWeNpy6GVHZSoy4III7kYGaAPlTW9JYCfULBTHHbNFa+ZdWwMLzStnMcIB8yLB5JOCoxjtWVouoCy1Waa8ieBLWFVWWycSLqKhRHMZ7QN+5TLkgkkjbwBjj1vxDYvLbSJJHLFp8lrBM0WdxTf5kDOqKckBlbIODgcjvWdpXgx7hbWKxt4Vmntk0yeUI6xM0ymUrMGUkyFQOnPPFAE3hjW082a6SeZHsvIS0tpHYy/aA7NJOsqjc53LkDlTsAz3r618H6bf6x5d7e3DwyTxSyRwtJLHIUQFY4GaLO1ZdrHI9MnnFfKVrpt5Z6p/Y8aM0elyWt008Ntl4rW3aaJopJCCZA0roehIBwcV9ZeHrl7e2t7yNA3n6ZFbQzRyMys7tcGJ5kxhAd65PBw2RxnAB6Hp19a2tjeWlzHJHE+nyrdxZMhkY2yNmVnGySXfG2whiQVBOO/j2qXbzzXMFtGVZl+TzLQFgYyZHicHqu9VBI4+bOcc16NrGrW8eg+bZPaM9pHCLq2igM08sqI3nSF24AU54J5968a1tbyx0y5voz5EUl7IYd82+e7nLJNLOQWzFbNGCrKdvANAHEav4azqY1rUNRRra8tFu5ILV5nub5AH8u2WF1ULGtwqqxBPB4Jxx1NloR1WfSr+1cWcrrHAbZMXdvbxmMzTDcCTfMGVUfj5N3Ge1CeSa1ktbzURJexaggUwhYzc2s8H7xzauvyCF4wV8vKlQdyhm4r2Xw9GIdL02x0zSYJDfWz3bTxhsEXB2uROp3W0wB5UDnBoA4eHwckMN0iJPHBbyQSCO3mj8lxeTLBIJ5Dl2BduFOCm75T6XLnwjdwRM4hV/K84QOvB854/mmRjGd8G3AYE5PYGvZtG0WSxjldNHkgeWe1SeO4DTG4njhMcdvFG3yyh2IYEHjuQeKb4q0x41k1CSRreKIi4+wm4ijZFICG1RUclZQwJGRls/LkjFAHzHplh9qQRIrWz3cktlJvkmRZEcxyL9ouHKmON2SRMYwBNyAK37nR7DTdLureaaOMSma8CXV7LHDG8EjrB9ncKfOcqsagDJZpAcHmp9WnWyZ3W2uQqmSGWDy/O8y5zmForjO1F8vBDAlTye1QfZ5JNKtroXVpMsUWLdrkZgSaNVnjMZc/6EvnmNW3HLn7vPQAyIIJpZAqRyXV2UMkUtwPs4hEsJctG0y+WyOdoXPz9DtGeeeu/D6wxT3lo11IL3U0W7QOLe3s3QEsZJ0UeYnnIQxZQRn5RyM7934iszaxxXM95dGLAdxDcMvnwtlYTMrABPKDFD90AY9BVW9t7PV7iOC01ImHcslvaxukbqkiyM8LRoxM5YEbmcbgzAgcUARm0t7OJ7+R4Z5GRZBbG486KEvGsMTyMF3JLvd2VtuFIyx9e60DT9SbVdI1S3FtfWyARSwJOjFZWQPM0O4DMhOAoGSW46VxP9nrYSXFxIRZWcNpIk+4wSfbn2/LGq+UHBBAzxnJOOa3/DljfWhS9t5prWMxpO1qriJGSQ7oojHJIskUuBklF3AEUAet6f4onk1Y20k6W8FqpDRpN9lWP5h5izF0BEuOA3I64NbVz5Gu2xvLFrWyW6mYG5KO9xHFAdrYZ8NIZGyBtAyT2rxfXbyJdd0y4S33W8enOhnVhJM1wWbzYTt3NOmVb5mKsOqn10Lrx7NFbWaW5lluUnhiBU3JitJLTIikaBRhwQeQRyBkjccUAP8T3K6Nqil3jhnZYytzJEs8sjMu5PMkUnbG4B+XbkZ5x1rzu5utNkj1NzdXOx0jvEhhhV50czbbmWBfvJCVL8MAcL0rX8Taxp01udQmvnZ3vGMouI+ILgja27j9zBtBKKwB46V5vf30ukafc38bR39rfSQW0Ntalnl84jaWVguY1w2eTjj14oA6JfHGk2oMN5Lf3MqE7JlUyK8PSLBBXGFGMY4IxRXmFzd4aMyrHas0SOII43nEasWwrSKCC+c59KKAPemmaxt4ruG2ubrf5oiufs7Mixof3iBmAORkgDpz3qtPqVxJ9nt9OSaSaYJO0OzYyu5yysEB3AjggcZOe1dZcMf7K083k1qqu88ccaM8b25PyoFUfK+7qSeMkisHbDp8sZt0khmUB4i0j+fcADLSJtHH0z36YoA6bSY7tbNpbtXhd0YwW4ZxLE+7ZsfAySMZ3dAOK6WHZBDbWa3kmFLTSKhf7K8xC5QysMt97oT249+CXWb29SWZJ4pY7IploZN80bsQGW4zgKg5z6mr1nql4zm5TdLZxr/pDiI4QDarSZfAKuwBAHzcHFAHvXhexiSzkSYmYzb42+0BZCuQGCpIc7U5ODx1r03wvDZRzQ3F4vleSUUvCyq4RJPlkeEHJRFHUA5ryDStXI022uHgLQBPLdYyoi/vRSeYSCWJIBB5zmtjT9duIZ7eCCMRzrOkskphLKYWkA8l5ASCgU4Pv3oA9n1C/QW3+iTXs0pvH/ANXGrCRAdq7IyRiXbzlsHHuMV5Z4wlv4ofLtX+1GzInSJ9glXzV3zRQyKS6lFIA3gEk8V1l7FcXF20SXYQpLLN5NrJ84MgVoVWQjaGGSPTBxVi7sLaASzXJb7Ulk/mKgCJLcbC0Qke4ABcjgkkrkcetAHypp02pnVi9tJctJNNvuxdCScIGYhYBJ5fyg5OG7ZwCc16pPfSWkD2/LtGqPbRTtJJhHbE4jYxhdq4bcp+fB6YqrPbzGUF1c28siTB4FZmfc+BbHylP8ZwSx6cqTTNT8Ri3MFmsE1tNZI8l7Bt8u4WKTKr5UMyEMrAAFt5LDJPOaAPKfFeqXVmb2SO6AtHZWmmtQsk8bAljDGwYiOJsAAkZGe1eV6dNp2oXDSTy3kcVw/wBre2VTONxk2okyXCIWC7RyCc5r0XxlPpl3HdRyRTW6QoZ7hrKJXgvp3UG3jWDgxspYByOpyTjArw2S18QXV9DFDHFHYwLJJLHvaNo4ipZd7ttZ/mPKgED1oA9ujjsxa/aLW8dLneCJzBJOIdreUkMcIIUAjBPJIzxnFUgLkmIX0HmSRSMWkjdpQ55CSeU+ZFfaSTxhRxkcVzmm3rLBbwLHMbmNklYWrpJbgDmKSUMSWXcME5PP510VrqOoXkplmQxxR3DoY7hoYGlLJmd4z5TMYtw4PIHbFAG7JYWuLeyYIhYG5WRmeW1IKkmUQ5HlvjII5OeQDVWNxq2qfZ9NhjeZALeaQsy20tt9yeORnACuAM7Sc9uta2lWd5qv2QgNp9nHFJDDHI8cn2kZJ/dHau8kZwe3Q9a6/wAL/Ddbm/SZnaJJryMIIwbeDYpGWuoQ25pjn72CpI5OaANTTNEs2sH02ZJAXKQxuqFfNYH93GjkZeMdNuDwOK9N0fw5bpGyT3YjSBVSKCe0ZoMx4G6GRV2r84AGc59q7tPh+NO2RqkF1OxS5hZZDIYhGuU88ocRF8MM8AZGcVpQadG9pcSyRSJGjm1t0YoBG7gsqYc/OofcAeuOoxzQB5zqfh99St7ie2sbaR4VYJbowjZgxG+SPYfmbPXjHGe9eK62Z9Ouxb3aeXAUCb3HlSWgbcY/lbmZflbOflbHHOK+o7KzSaGdVhurdoI5ftcsm15ZWi+6Ymjf5fmIwvoOeK8I8WyD7VM9wLibYu2380RYyxAJZBndtBOeccYFAHiGtSWMETpY21xLbTwmaaZkVQ0inOISCNu8kFc9QcV55q3hxrt3+ymSCKZI/OCBkVPOAaQMGIAOwBWbpzkmvRC0c93eC0lcy24zGs8imCSOR9pQxsBkEA49McClu7LYlsqPMs1zHtlWZJBZupcHER25EgwAM9RycigDzXT9Ae6ntYZpfssFiHjJEjW7vCvyhw8YIcKMc++eM12trZNpg8y2M11aMVlWWWbzy8SsA7xsM7BnHJxurr9N8LyTDULi4gjW4kjjZHaeJUnVyFEbBCQFwuPlweOhzUhFla23kiS6gjN59lng27IgmzLIgK5eIN0Yc47dqAGaXetaCEI07qLhbi4gEiM4juPuFGPIwepr0jR9Yit7y7S8WeeICOS3YtvdXLBvs7gkLwAPukknPpzwWmaQxv2Q3EFnI9uWtmTMsRT78cs+4Z8wLhcEEDdxzxWf5l1YXVwr3EaMZw0Q8xmVJ1yVLwvKu1HONpKgDpxQB9N+HvFcN3cGWQvDD9qiAdzHA1uVOFhMcjDKltvPJ4Oe1fRHhvxHMssMrThr2R9/yFUtJreN/lMqk/fweRye/Svzyt/EcU89s+pX4FnaOZokjtkjLuGAkmldXPmBZcgZP0r3/wAA+KJYtRmFvcwtHGFmgumIke4SeMAxpbEFxtz2wB1oA/RjTdZ0yaUOstuokWIzIJcKJtgkyrOcAFgcD612UPinTIVR0uWknmeSJ/KIOyNh/qgVB+YAcH0PFfIA8RWlraR3BubZrmcLDMA7FIipUmUDcTFKFHc4xwO9V/8AhL72KS4vmvQ1qk8Uccpj+WTdIiCRAvRQpxnk9c+4B9F+MLLTEtfPs4YkaPfNFKJFSUvIQ8qyGcjyv4iCPTnrx813fjK+0q5Mpu7Rbdpmt4QytcSYlYkpPEpzcOCB86qyjP3q9Dn8WRvp8xmuTHKT5kFxlJFeMrkh4X58s4PzAYB7180eJ5dNOrR6pZxlpY4JnvYreZo5USQMC0Cc+Y/XhVJGaAPoKDUrO+uYWvLiM38EEd0fIhj3yxysu9XVSVz5edpY4Hsa9P8AD2os8skNuwWymYNFLdyK1xDGqneyuSSMsBnb8oAHbNfJXg/VNLvLtYkmuZbU2XlObrzbciUgMgkuY5QOGA3KcE5wB0r3PT77yIYrSaKzuo7ZWRprS5YMI3AIjcSybtwOT+BI9KAPbZ9St4YQkZiefDKPLbdLLIWBVmYjBxgE8+laJ1a/06eOVRl5IYVMRiJhklddwBDOPmwcn6eleFp4ojgkktoSkaIXdJGunt2kyAu2RyTtbj7rIpPbPWrNpq8sc0ha7uXLzCSBMg+TNIFYtnAc5AIHyY5yCetADvH9tdaqzzx3EatHFPIZkjeERzuf3kEQY7WfcowVBDYwMmvmdZZ9Dnje8kPnXN3mSQROl1cTNlGSVxGAke3H3gMjjJJFfR+u3twrmDy5PMghM0ds8m9iF5LyqwDBz2yB19q8d1e7t5LqSe9DsCSE08RozpORkzeaMggkgnB+UDnFAGzpupi6klW9WKS1iMSWMdvcLCwkABAnQgMqFsggj5R1616Batuhggube3eadiRbWdzlVibAEtxKGzsBz97A4wK+dLe802F3umuFfUijMLaGOKd5pHJAIMeXB2AZ6BccGuk0/wAXCzVZjPM06j7KtpIjOBFP8wYpOwbCuM7lJHBxigD6v0vUIoLR7WK5TdbIXE0ahnRgNvmDecPjBVcdjzzXK+JPEurywwRWFiwSNCl5Nbt5Xm5k/dsJFUvKo5JGON3pXkNl4waS4MttPHDhxbylLhifIIAcWybCHbfklTn0xV/UPGsH2HzW1Mxt54tnuImZpREGA814lX5JlGARgEGgCLxVqjtFPGI0uLseUxR0SSLe+FLl0bKSYycEjBX5gOtfPtzf3KXYW1l/0i3nchYNsk8zljvkmcOALcdNuMDH1NdV4p8TQpJcz293bXUEkiw7XUEoXUk3E0it8z7s4B5B7V4be67pFletex/bLeVpfJutNMEd4LsbRICioQy27ZzlWPTBAoA9ptPECCC1a/AcPLLaSW5kc+XcY3p5s0JOC5JO4/LwBnNej6D4su2hMaSiSK0O6WVpWEigHISHfjzFVcDIzn1NfOWn+PdAg2/bdOgtr2+TyIpYotiuzkLFCYmkYJ1XJPzjnAAretddiWC8iF1HELOMvFMZHYzgHc6rFtAKqCR+HNAH15ofxWggiIcRSNJkW4WIwXBVVKsHJUs8jEHBAPHQ1q/8LLsEY7EuYX8hZriKWZrmMZG4KEcAxjnlcZBz+Hxw2rasRZXED2iwlmCTSQsjgmP5Vm2A+Wn7zKt784qvDrYRpzcz3P2gwSRpcxtLJAUUnepCyfMygY6ZwaAPue28eQavaz2e+ySOQxiORVWd1AO6Ibdy7GJJB5yue9Zl3qMILXNxcIlt9mEAuWjaRpHRixEZHLKDkHjrjt1+F9M8R6zFP9v0x0uCGlNzC6s0XykmORCZCVBC8Z4GCK928K+Kbu90d45p5hdvBKyQRwqfJcfvGU53bVwehwWHI6UAe6Qav9qhjlBdbFWJaZEZGYugRFmY8kblGCvJFcj4i1CdLFzE0stxGWLRBQxSPbkiN937xyoJwecdO9ec2Pi7UnFzFqE62UFsxnigEMT/AGu5A2xiSN3Cxoc8Hjn0xUum69NIl1DqUcUyXMyzlg7C5haTjbEF4ER4PHTHFADoITq0luySFYYyZCHkYSmYMAYQhwIgEBOcY681Q1e5ube+1DVLDf5vCxRQxiS4O1fLR1UtiRcqeB78cZrf1O9SzQmKJTIYi0DCKJ51RQG3r5LkM3zEHd0HXHUeOeK9SikjC2+otDcXUoeCyt52jChQvnHzYSRncTwrc5wKALum+MriLUZ7a5jlmlSJ7ucXUDWssV5GwMzRopPmcYyRkccnFeyeHfiFBbAXVyyz3EssMjfZnzJH90oCqkqmIznPUngkmvgvUNYMWuCGayvDLM7Q/awJ0MxUlXV5dxOwKMqVzu53UuneONV0m9OnynUd1xdR+VcJMDHJbBx5CcJgOOQQcH5uRjJoA/XPQPHNrdIJVt5DJPIXmNszE3UYJXy5JXGIztIL5IBxgGvVtN1ywhENn522aaF7mBhIXSFVfBG49COOOpxkZFfnf4M8XX9utqJBc3EqKwiLyZs5TOF2xExcySqo54wCvXtXtun+LBLcI19IdPka3kJ+0OsKmRZAFjjDH/VnGM/7XJoA+y7jxDHe+XbWtxloEzLiR41faMhzvQDcQD3y2OnFZd94stBDE80u3yt+6ByUilmUhXMTrHhpMkdcgV88weK4rRLp5r6WZrxo/s724JggyoMizTYxKBgYwa4/V/HV1ZWl1KupNFblJNkkduZLmJlIBnGIyOhIwQAc5ycUAeweJPFtitzJBujid98m2SKIROzIWjNxIpKlgOOOfm5z2+TviL4jsrCeS7tdUsFgYSO1tayzFlkG3Mal4/vZLE5+7j5TzXNeI/iTqUMCS2+qTy286yIhW1t3kVn+ZhIHOW3nALcFc9uK+U/iH4+uptKu7e4tBp88EyRo1udzzrM/zO2FOFBOS3v82BQB9Cw/EFbxprnTmlsZvIiuIzcLAUMtudwhKMVcxuy5Drng84xU2n+OYbfWbee8ji1GPUtz3c9uPNntLsg5kaTOY7QHHBxgKTyK+SNJ8Um9h+13115NzatBDZWkZQ20qMMBmvv4pDjLKeFPAr0Oz8cW0TW1hf2VuiXN7FFLJLcz2rAA5imiurVWSdQ2QY2HJ4ORQB9YQeLFs7ZZml+0NPMJYpIJc2cUIfarl4wSrkHlS49lGeex074k27xzWU81tiK4BMwlKvHDHGGVGZZGZQzEH5gBXxL4r+IGlrNNo9rthNvLE6JbPcWykv8AO2Ilt1EobBJI9SQTWDonjaCUuhu5F1SeC4Emn3QBCKuQrtPjJQoAFDYYZ9KAP1GPjjQ73QUmk1SMzIVuZGecfNIjFQgEKsWUdsjnHBNa2heLUmWJ45lMUjkyX0floyofneOGOVgeRn5zj2BJr4C8Oa9dtpkxu7hZ5r7yUgMicR+SFWS3VMAxjaOGZQDjgmtn/hLtQ03UrSKWdRZM8f2cRSszE5/eqyxZChVJPODxzQB+iieJLe/eNbm7R1RJPKkKRxu75wfMkiGXl27c55OeBivEfGE1pPIbq6smn8qaQQvHL5BMuCEeUKA8iqOepzjtXKaD4kjaYS25huTKYXWTzJYyFXIEagA7++ePbPepdc1S9kv3jeC4itpJTcl1MahA0RWWMNuO5eh6fl0oA3tMZmhjjunZ2QqBKrvDujVRIiiV2JZNrAdeD1xWrHo9xNdJdwiGO2cg4juVEkeMEu4R2UEZGQTuIHQVl6D5V5ZWqXEcjlmcRCSNbm4cD0kMPyxBD3OD2Nep3As7C0tItGiVLW4jzc3kuyKROFDqI1UDzgQRwM/hzQBlvaw28xl0u4L3EMAF4/lkxs0jfP5jttCts5XPXGB7dsuoW+iwWMtvLNC15FKBDHAVAVeWd5zIAis4zzwK4Fdfj06VReW6z21wsSTecgLyIucTGWM/NGFHC4xjgkVsnxTphhj0qTZPbxJMI5DGojkikBaFEZCfKjAYg5IPFAHZ2HiKO8uQv2qKZLVw0sU8i8LMm1FV1fMgBz93I+XI6VN4kvtSRApvGGlosLxxQqs8Uzk5MS7l8zzOTwR2z3rw3+0ZrjVY5LK0+zWqFFMVtIdsvlSbvMiZ8BDtBGASWz+fT674qs9Ttx9lKrciJ0kgRttuqIu1kmZCR9qXqGB3EtjHagDlvGniK6vI7i6iCwWlorrAIcoZFVR5hRUGRJvA7c57Vwfh3U/NtZjdw3Vuvn/aYL5CyP5DABzPNuyvORjGRmpdY169isGgntIV8qSSVFZlIeM4Vd+W+VmHTPPGa8n1DXNSs0SKK8aKEss0lqQruI58jawJw8RckAjhf4sUAe5fb2E0hmmSWOzj+1OUdJmit4+UNvLNtLTkHkgEYPBq3Fqia1O8WnR3TtIAZkjlQmONlHRFbapJI4znJPGa4vSUXVbaOC8upIZY4EZkniSZpbcqGWKOGPsDxnJJz0r1nwna6fpbPqEluba0SINI04Du07YUMqsF2IOvU46UAZx0i/W0dpLKU+YHLF42+0GKIFNxhUcqDxn+XNVH+0WKQWdhcparbl5Lia7IiSKI4fahRCZWLkjngEcV7fNdWd9bIk7xefEgWC5ikP2+5tyu5Iw6/LBEMgbXwSBxmuY1mTTBbHLxmdot6NvTfEQoOxxMiq65HPPXoe9AHNW/iSeJbRJLlx8zAtDLuaOIJ8plXbvRX3DBAx24rotN1cQRxR+ZIjIZZPN1BY9+JASFVx8zDBG3IJ7GvHNWvLWwso1W42XOoSvM9yZWkQBR5SQsVTYkm/kjcFA5znmsWbxN5Ctb6uZJBbwLHbtHHEsRkcbmuN5m5RV5JP0z0oA9nv8Ax1p1ne5vVeWLDyvIZ/s8KkYxlxkkZB+UgYplt41jvFEyCK5guXVYorfDTtLvCeWTG/Kr8uCTyBkgV843viC3O+ys7zTZ1mmikV75XLyFsFmIUFY4NpwCcbmIxVnQtQltdbvDJDHFavFE8RSNiqshCqhCtlc5yGUc4zmgD7e0t7u+skjkJgm04puY5RYmwrbJ2Y7WXYykDJJINTz2d9P9m1GCytrxbF1LR2qM81028lTdtbsXCZzwBgjlia8z0/xTMYrWyl1AWtgVBuEucLZh2iLNNNsy+duNpYgZNWB4rk0c6hb6VNDfWDWzCFY8SLPNGu+JWkjkxHEp+bcDli2OvFAHb3loLiCO9uTbkOs7OsEsi20BkYILeEoSPN3Zzn7pBzjvVsrU2067PtUsSBWkvJBmJckILdXB2mPbgDnvgcmvN9K8TPM0UcLNcme3H2mG2V/LtJ2kZgzRSjaqnJ+bkk8nmvWRrNnbWFhFItw8k6s62Zhk8pUTOTNmPDMWO5SD0GM0AegW+kLN5rSzLbfZVhmt7aUq0NzHjcAhUERsTkbWIPtitx7dGjgN0UMMB3w27hlBaRj5i4QZ2gHkH09KxfD9zcTWDPfSo0hZHjGFYXESABYmYZMMoTp0PAyM4rVv/EtvZWyxxRRTSLKFDXZRXSAqN0WGx84JPHJoArXV7FaotrapcMsoeIqjiNTI4I8uIsQqxhD8oJBI9+vmepTNbpNDGrSfZpZLiOKeeNAGIK+WeME856nkV1z+JLZ422SJDIhb5HCrtQqTtj3n50zgdevIOeK8e8SXD3Udw6eZHDMC08k88ayjBOPKLNnbjpkAkHkd6APJvFUcUjXN5dyIWCtE8LYBUldyvHOzBSQGPAJzjua+NPGeuw2upTQQNaPGiRywMIXUGQ4G4KRh5e5AySQeOlfTfi7WLaK3mXVJmSMp/osqPG0cscRCiGcMeG756ndxXwz8SNV0W71mFUe9hsIS0155IlRZrmQgRsdiFowFGcLwQxwO9AHrXgvxLGEeBp5roXVwhFyiKEa6ICpbhFBaJiR/dBzX1L4aS5t1tp1aR7qZlZ1EstxLbRsuJQIWQE89cA4PGc8V8K+A9QlgIm0xZ7Ux3UhgCFZFkgcqVBaQZeXkgkDcuelfZvhLUXaGC6aGeK7IjRI/Pklebyn3SSGVkAQbSSytg88ZoA+gtHvJ7ZGtl+0yxX5hKxShMSpGzF2mZXJhHJIBwTx717ToGvJaWzt5wlMboio2Zo0QYAWNz1xjHrxjk8V85WGolLv7RC6vLKHm/wCPwRRIoO1otpPyHYSe2ccZrqtO16ATJZxPD5bfvciXzI3EZDszSDkAMWY5xnPHSgD6Ln8Wz3kiWkK27yiMBijhGSNj5gy3A6g8deeelar+Ire6kMjJbJJbkSMkEhJDhVVxGc7TIcZPOSfXmvn261q3tbG9ljdIGlni8s2rLI4hZVDmIMcTPhgSrMD2FQxeJLR0htrPV4BLHcQY3BhJcmNzuLKyA71UfMgzycDOKAPoW/u7W5s5CxeRpVJtbkrIsayKVJE8KpuZvmPO3t1ya8b8W22qCOPAMjOg4hnKW8eFw291HyMy9ASCD2Fay+KUkuPs4uoVcRLNLO0flAt8ytGkjfLE5IXg4J7daydc8Q2r24M6sd6yOpVTO6TKNsRAXGVLYJLqqjJIJWgDxDXNRmMKWZgl01m3QxXEUkl20UEmRM824YTaQMdCQ+RmuAg/tW0ui94t0liXiC3cnmja6ZaOYMkZCxSAbuehPNdRrrm7ldh9qidmCxfvVMDXG4hzHaxZMrFQd2MhW9KZp9ppgnjsxezTvNE0z2RDLDuOVUSSSH5CH/h7UAdfo+tLa2qNNeL5Eswm84lLh1Yjc0cjnhXIPb6jik1vxJarcJJHJcWyTRIriAQTwshJCyRyrJ+5YjqG24JOK4G7VtLXEUtuqROZBDczJNBJcMSQjOh6iMFcdsVxOp+LbeKSSS3jktYpIJDKhjaawaaN3LojqCvXOBn2oA6PxD4xsYYrmPUJrmXTre2SLyPM2bg5LvcBQxLMMkE9GL/LnrXiy+Nob4FLO4W6MEQubTz0hC2o3FVafy3yGCgDDAN7Zrzj4j+MW1eyjTTmVzPJFaS7EZ7hRks8sUcIJa3VsjOMA8k4rzXwvq9zFHJDcSu01m11LZ3DxRBzFFvDQyQwEvczHPy7xtx90k5oA+ldG8SxXeHvXeF0lZJ4pbiSNEmjJZblItpKwkHI+vNa174ot9OtbdZNYhubeY3D+ZbSbsk/6tv3iqYyEO07iMnpXzBdeKktbW5uoLme6lu40WV0lCrakdUMZXIAAw4xnIP4cfc+KpUWK6jkAt4hI0j3TpPb5Ckl4EjJJXLKNpAO5eBjmgD6ng8VCwvGjikmuortY0hCxLGkMK7XM1xIzMWx3wB1PavRNE+Ikl3byW95dW8KvK8Fs+9kMsasWjKmVgzBcDA2/L+Ar4G0rxfPG0sjyW5aN/KEN5NcqZjhCt1EW/j8twQh+U5OO9ddoviJpb+J5rtbry2nYWkihIkl2HZPMVHyS4A2ovXjPNAH3nL8SZJbGVLS8lbUh5UEnnymZ3gjAB+z7R8qkDgnGcd+2x4S+IMtzPNaxXMXlwDzpE37i7K4UiRQSzPhgMLk5GcYBNfCOm+LVtrue4tJbi3u5oPLjubtULC6eQiMIqsSI+CQdpUAgE8GvefBer2FrZC6R3uLgyLLeRzLMYC0kRSVp38oeSgZEIAb5s/Lnk0AfY0/jtHUr5bNG4VoYVSNo4JHIVpZFaQMVHOcjgYz61w+veI9MgiRF1C3ur03DxyJNIyRR2pkDzSQohKmUysQvfP414dPr2oJeGSG5tJFmdZN9lcAW1vKvyiNTFuBm2ADYcZIJYA5Fcvrfj21N55M8jRJZwyQzRBYLgyO0nnI8sijbG4kySMhhuGQMUAereKtblsmVIJXkDxO32iQqvlRlcgOOFZlDEbhkFQMnPFfOmpeJnvDPbWkiBGnDNcNOfJkkbduCeUMCLO4DBxgDcRVPxH8QTrKTS6ctt9nWNjbwx7biU3lsmxTsSU7FESqCOQxGcZrxUazqd5dJct5EgjJeSBlMws4yGWZ54CqiErsyF5PzigD6r8IeJdJuhb+UpuLsxmKS6E62i7o2MRCI8ZMkatGV3EkHbk9cD0iO4nY293OySwTPJAAFEjKNw2NG8ZjSUlv7xPLYHUV8teG9Ne6to7y1dLW/ibLxNI7yy5kDRlIkBEcDBsgEDhs9s19HeGBDPaPJMIrtbfKRxRyr5sU5CSSlo9+ViySVQr15z2oA6id5UkuHsmk85YphN9qhdv7PkJAiJtkXaQUwBngZ685rnbfTZfE2ozMzXccsMccbYi8yNpopyskgU48lVC8c7MdetdLqmq2tjtF1diOKVIpl2iLz47cYCwTeUWwxlG4+YQFBx71l2WqWUYuLqSa+Mt3M0EjWwWRJop2IXai/dxGi/Mm4ZPODxQB3dhoAtw0lxMsktxD9mg1OBfM8mOFQ7rJEq9DyGCk45HTmt46Zb3FrHb3EElxHkRoYs22Sh8+No0X5GibjmRww7dqzrPWYpYLW2aR57Ty5SUu2ddqqBGII1gi4kIAyzHBUYJzmrMCx3V+Tby/ZI/KVZCgZI4olGY8OjMF+TauevHIBoAy7ixluRftLJcSqYy8aouyGMRYWS1AikBknEfRyzqSOx4rwvxL4au9S1iO2islstPEI2xymKGVZHiZYZHkVxuUnY3zbOZcckc/YEOnaR9jkRZpIZijvOwXzpJkd2TK+aV3A7RjYCcAH3rzTW9LsLiawFw7W8QKSfZ2aLfI0TMiiR0ckowCsq5yC/TigDxWysXtWitLgnT7iKRnlkspJGhmKxsUdrt4wbUIiqrgBl3A8nqfVfCOpf2jYx7poLw3Zt7S8SWF/wCGX/WiYNtuDwBncp45FY914buUlvJ7GybM1mbZl8qbMSXsrIZTJIQDIYk2kqAQTyxTiuh8LeFNQeSIiXyRDGfsltt2xRRwJnFxKUCF1AwPXbgDpQB6eYoVkIjM8k4uWtvIKJNFZwgEwym3mK78sMB8vsHQbeTx2uRwztMVEq4QyS3QYqIpN2wiCdVAYncMrng5H07F4rhbK4umufNka0QpcgJBumyAIEd9u3kNy+Bxya4TVrhZLWWxBkluJ5oHuWRjBGsLqotl3RhhKSEG7HUgk9ckA8f8Q6XG99BcQKbi7t2KwyywlWjeSRYWa5wMzx+WXK7Q3K57gVSmD2MKw3kGnzy2sxkmdGlS4n+fDk+YApndR8oA4Bz05rpdUWaGV7y3mWaNLhEUwxmNbfc2xvNWXBIDAnPftzxXoGmWWn6vFEs8UX2128medbbNykqLt0+e2SZQrOcMW3YJD8ZwKAPPtGt9T1a0kuLezke2aUrFAYlc20IxJC00yEiZxlQNhbOOM4zXqWk+F1ns1imhFotz80txPcnY0vLSLAsjbY5hyVG77oAPPFdZL4fg8N6N/bNlHE73DR2lq1w00IWaBQzXD20S7G8uQMNoHTjqDXPaVe6lqsxe4nYrBJIklxESggtnUs6SWrJtZtxIR0ywUjOGyAAcnezX2j3UiRNLcWkW6CK92fvZzI/2f7O4UkDy/JLs2dwDZ+na2OtWd59oiupmvd8YkjvvmkCBgGWMKMttErvzjO1QxwCDV2TQ5LlhbzrcvaMq3Fo0pRDcuFCxmEvtO5sMjFgCQM9waaPDtgzXcCwi2SWO13vZOFihjQBtjoGzGFUDcR1bO7C80AZGtC2tFa2hubcrdOHW6LRYDxrHuupIi294wQAoIyGbPTmvPYtX1u41G6hOr29hEJpkkEsivJ5/lZFzExJ4MJVcDgkfLxW94jKWQdraUXSLffZU8uNJGVJAfmklJw0TSJ8yoSQeAK8o1nW47OOTzo7axvZbeNY7meRkt3fe2PLiCl952leV6gnpigDrtN1qDS4PKvrmYRSPclbqOIt5SEu6yyRyjKMWJw6gqO7Z5r0rRPHVmdMTbdahHeOs8e4QqIZYlhLQzwsh+e5JXBPoC3C4J+P77x9oWmsJ9RJMNwrLeNdh7m2by4xEiJIg+SMlAdpCk54GK83Pxdm85WTUFg0uO8WC1t4rXcXhdQY5bcMQr7GDo3mMjBFwAeCQD9M9M+Jcen3dqy6ncfZ7rToftAcCN7eVUWOYPCzfviSqnMO/dvzktkV6fafE+xsIhG9/EkDwLdzusk4w8hSHIk2bYmCF9yE7tw2heVr84tB8ex6jbxiYWc7kQbImfaJoQSWmYrkxbCQxQZwOMZBx12qeJL3USItM1OKNdQiFsHtYftEYu7aUCVEAUqIiyxybmwAYyN27igD9AtO8dpqF7FcQGKUQPDErpMjSRSSIqmUsPuGQyRsW6EPt6ggd1BLqMMSak0QZlBE7QLIyRAn5XjaRQ2/ayYUgDB9q+H/hXc6kl1a6XPaB0imeS5vhPKqeWbiN44Z1UEpKJ1lIzxjBXggn7Li1SKOwgRpHmvDDtdWZJJmZNqlUAIEowvGeQBjHFAGw3idLaCeTyxFOFa3uVmDC6JZ2xJFuwM+UUJxxzxXn3ijxVDGZHtXWVLWKNHgkDs8zXCDy+VXDOCcgdcfpm6rqm37YrNAkE0zu8/moZUJIwGaRwIWyQMZBBBAAORXzF4v8W2unTzPdXEwgtmErrAu9xPEZCsh3MGLeQ8SqMffBxwM0Ad3rfxVjgeCKWKETeYLMmOVRB5jErAzpnLXCFmzGMv8APgrwa871LxCBMkMF5A1x5zqkLY+1CGYEywET7V8wrlArEYCBh8xr5UudY1E6hLdwahHaWk1xcyLHcoWuEZpGlijYxOE+3OCrbw7kbjjAAA1bfU5r1HaTVYZ7jzrO6mjuohDdWsZLWXzSxqu5WmicBhyeCxPcA+gjd/2ZaSGOYTx5NzH9sXbdxxOx8uzMgQeUIXO6NlY7wTvPzUaP49edvKS3LszSGWS2t3S3mtEdre+2xgHEhmQsrAlSSUGXRlXmhpEUun26SXjvBNbQ/av3xY+ajbAsUsh5UbQCM5ypABGK9F8NeB7zSNMW5ma1jtri7M8NzGjtaz28WTBHdSEZggWSWQOi/MZcuy4OaAPc/ByG5XzrTTrWTY0CwYli3ECJPtE88M80aOVlEinliSuRnjH0Bo+spawypaJGohljaWXYLXfKQokQXE23IPJGBtxgKWHJ+efDQSG2ktba1EzWcXkQrBCzRFZX2yxpc7h5rDfu3AnJbgmusEt35smkySxWskCoyRTSosUgiUBQUMm5n2oc+4NAH0GPF/2ZHeNI2EoYANIWvY48lWZZZAoKbhkex4yME8FqvjdIb2ztncSqs6XTIzeY8MYc5UKuSxK4PGfvevTjdR8Sw22lwyXG+K3eNfNeJPOlkAygEEkYYYO37udwwQQMV5ncarZavqMd1ZS3TXiRCOHyU+WNBKY/37sApb5fm54JIPIoA7zxH8QPJknv4nmt4rq4Mds8mxlniEskbtKikyOw8oBVK7dqAH5ga+e/F/juJydSW5slvoJHeQtNLDPIMbFhwozI6yguR/CGA6Cum8U6FdSLbrPcNDFcvKbloleTzkj+ZYQMHyLkSHcpjyrKwyd2QPnjxLYnTr6BA7vuup0aCWNhcIHt1jllulliAiDAEg55DBhw1AH1p4P1qS+tV1Jb1W32MSSQCRB585gBN4rk7VUyK64yCQucYxnkdb1+NL+COa7iS1ncXLQtcAvHIIXti00LAAylpwU2lhtUdwa8K0fVdTis1tbCS4YpGsEU0LM8CCNzJCkr7QGkIJXjgY54xXj+u+INba4eaKO7uPsN5dTXjXreXCkcF2CiLMzAYbY4AGTgdMAZAPsPUPF+kzRsNLlVkUEyRpdC2eO6laSVZjGD9wAtu+ZRkHPJxXhfifVbvWLeaSOTzorGWad4WeMy6nI+4RqsUgQPCD8p58slMs+cmvFdO8XeINHtWaOL7LpuqOTeXIlSXyGvpJJPLZ3BxGNp+VSWw24jaQawdR1cpZX99BcLHNcGOVJZ5na4RFk+fyWZ1WKE5yFO1ju4B60AamqXt80MqzWwjju4mjutPTFkweO3kSBTNHmNtk23gSEYbj5eBHpXjLWtNtBFdvBIwFldzCKcmUMpaHynycr0BBUbGGDnkk+Ra1raxwS2vm3rzTzl4LmcLMpklA81UEchKqoYYJxnbjrxXESeI5LaWfZLBcXsECI4mR7XfDjNrItwfllcSZO0nd2wSMUAfXtl8e9St5IRcOlwVle1gl+1CR44g74toliGy1bcGVs5DAcnca1PEPxmiv8ASdOjMdxLeXc06/Zl3RwJApYARpGzbbZkHJH8WWIGcD4J+1avaqDNNfo8txJdm5Nx5aQiZI5GWONYyJg0kzffKkM2MdM41r4juhqT2rC5h+yTTGN3hZLvpGrF5VlKwQmSRcq+1izE7cdAD6S8M+Nb2XXdSzdR2qMXIjiuZpDElvKXjtVUK3mrIHZO2AhLYBGfRF+JMlrq8bXDtHaW1vOqxtA0YRvKUQSWsMg/eZBIc4O7DEV8ON4lhtdZWT7dBBN9pQXMUC/OqvEQfLZmG8l9mSAcN/umurPi0ajZxRXN/eW8oR45pZlQzwIpcl2JJwoYycAlmDjaDzQB9YaH8bo7XVRb3ZhkgR59073CwsF8vNv5DyMB5THp2BGOK7rVvjvosthG2nXc4e2sfnRDFdLdS3LbXhWN2B3KyMSRkcnJr4M0/R7hDdT3MsV3o17DAkLsjAxqXJ8wu3zCQIV2qgJ3dR1A7ZLfRn0+KzvpLowWsYtoG8oQSIXJlOJIOWzCVzuPJJoA9of4wpq1temazmjEhkty1rEsc5QEor/OSq7MR8LksOVBzXlOr+I31G0gF00090JpYWlCSKYogm1YwPLUKxU5bIGSxx783cQ7Lhr7Sds1ppsiWps5VDyGXASORQr5kG2I5JwMjqB1a86XnnXaSCUlC7wgCNIZgcPIEiJ+cJjAzu6cYoAzrG30qzvHgvbb7W0sscmDI6vbLIp8mRSOCfMcAqcDjcQASalSKWeT7On2S3t0ux5AhYXCSuY1LyOyP8jkZXuFYHHFaFldJLYm1MG4tIzR3F2XnvnRQ8LeVGsYWBAzblBY5Cg5zxWHqGj6pepY6do/2r7SpMjLb3UeUWbjddPFxCwbdwxBx0FAGpJp0M89vcGW6W3gun2wTTqYLe7jTBeXy15RlKBRyPm74rtVngks1uXZppbXyYfLErpuiDB3IaNfnYPuXjkA4IxTbDwbq0ekzf2haNc20cUKSySym4W2mgZSLmDJXe29CWUbm9iDVcWzXN7cPZFpRA8EyS4WNHUZSb/RgdwAkA425GR60AdBPrXkLaPLNJEt0szSwLcyNKgDHy4hCExIqgghn4DFhkDFO1KF7nSLtb3U3W5nENwkSYczWEZUW/mGEF4pBkhtgxxXL38k8F15H2yyXVr2yfy4503BNqb2tmXAMTk9emAB715tezapNfrbi2ju9QhCPI8VzMtrBaj5jCyj53beDwAQaAOug1W/0yWb+ztVeaIXAgeK4DkCJiwmImOTKq8A4GQByAM1RvfGMGmyKr2en7YIn8i5mkF0kkkijdIkiFjsErNglQB07Vw2o6rNHLbG5S7uLlkklLWaxR2ls0jMr+SuQ0iqAgdXG4kEAdQPLrrUo9QnluJRObeKWW0iNpD5RvJVZcJIh5ihyCSdo6dic0Aeprrmp3N/HfqGW8lmjeEqjQrKqb4m8gvzIjoB82MDZz2NdZNrEy6fNbyNa3puZsyM9xNJdRrIqoytLCmBMi8IjEICQT3rxjS9RwPLmdLZZHZyuXjnl2AosQvZDl8EKMKFAA59a14L3T9BV5oVuLlSo86Agunm3L+WAFY4uV3553BiQcYoA9G8Pgj7TeLJPN5CC2tracRwLHbvjHnzshY3O0gbdpVuGB5rtdA1O0sohI8P2eZbsyy2/mywWqyRZ2yXFxDJvuCVC/dULzt7V5L4fu1uHeA2FtH9njieKMTra2tpIEJnmuIzMd7bSu0EnDZOAK2JLaa4N08lyJ71bdZLVrUiC3vUOSUMhbaXAGN5AUleCc0Ae8v4mSGY3yxyyy3sHmxB4iYJYo3KMICWZ0UOw5cgnORxWXqfii6ht0nkvrK3jtXJMMztcTbNpeRY13/KoLYwoOcce/y5ceJvEMjyiB47eOCWNorG6E01zayD91NcPKp5GF6x7shQMd61LjV5tQht2e5hlG+CK3Z4jbx31yxAnLwyYlRuD8xUKe57AA9L1jxO2pO9vPNYG0ijRoAZvJ3pIBKQsMq8ruzksdw3dMVhaTry2cUqyTxR2cpeRbGCZJI5GYnYSQcpFzyWAAxk9RXl2s31q17qUZvj9oliWIJPCsVslzGFTyYbiAEYCg7iccYpPDesOhgBsftskLSRRmwu45XSLDMxuEmwfKYZ25GSBx7gH0Xo/iW3SOG4E0DgxTSzKJGNwrJhGFk0pCRQFMKyg9jtzkV7V4B+I8Gl2wt7q/nSylDzR2yyq0zZfIFvK0gwwwgUdSc4HHHxBp3iGEXEs0ljNIsN0bQw3TIFihmJDMwTBKBsDIBAx16muvh1S/M9qGgtorKEFbPzN8scc2/cWiXaDIgGChGRkZz0oA/QeL43Rm8sorSy32ywm3jfVZytzcPne4dQfmwGxg+g6V2918UbGdZJxcSQuLRo7a0Rx5HnggJFM442I3mEYOV7Bq/O3SNZuZZpZb6dzdJOVKtEIYIVYY3W+7hZQqg4zk9QK9F0zXPtUCPdXFutojKQku6GRpQxRZiZMZBUYwPXOMUAep6h4kuprm5eVXltZLlw948cpiMbkOtjFeGcC1G8FlLoHbdg4HTiPGOozajfPBOlxAtwscNvdXEwkWIYUxwK7ncQMDG0kjPBxitm7u7C7tVstNv1kvLkwlo5GjurW3iiQki3eEna23HADMD3rlZ4dVs9PvIbZku5CC9tfT7LriZigt4on+aB1YHMjqoHUsMUAUYdQ+w6U0b3TS3sCmFJpjcQyEZw5mEoIkjUYw3TkDis3UTNcwwdUm2+ZKyTbUkjCbh56ZzhySGI4PGKTTn1OW4Nk0bvKIgblXmjEVnJGTuaDIP2uM9WBIU5O3NautRix0+1i2tevdHD3qhIUkzkypM0jAiNQcfLnuBnFAHnV2RFLFNFBKZJFiDGOYiW2QMQ09sob5lK7v8AWYGDmuEu9ce6u57gXiW6x3DOzQGNJJPszAAK83Esj7fmC5HX0rqLvUbC1tiquJLWEy2s6eau9Ii+QDuId41J+/kZ9DXz74pvDFfx2ohRjFHP9k+zmXyoIWJKTSvtHmylTxjJ9qANtte1TVdSudnm3ZhlZfs/kjyoInAfe5x8shHQquD2yaS38Q6jLcyWxeWyugoguUMcZla1AyYpJpsZ3f7JyMcgV5/p9zqNpHEYLl5txNxHNGs8ZMisV8wSQIc/ITndnpwO1eh+HNJElta6hFH9rnV7hTsaS4maWfJ2PHIN5YHOMgdeKAPW/COo7jBcXDSi5S0dLl4k8029sR+7Noq5CIR3Jx7966xLiJoY5INPKkSAvdXu3eUmYhJljXBjbJ5ycH9axvDejiWe8fz55pNP09JbmyuFMbebGwSK3ht1UH7KIiQQfmJ5I7j1XTNNjndJ4lmnsJlt8ReR8sLom17aVANyISMrnj5Rk9qALHg9ria6tzPcWlt5U0lyoWCWRyEkwbgRquZFJ7MCuOTX1n4VtLi5sdSuZbdbue83bIZ5nSBY1i2GKLZGDHE6jcQcEEY64r5u0nTby3tJ54LOzjWSaRIp1IluXgE+Vie03blmAXnaMnIIXjn6v8K/a7fR9ITWFs/ssgPn6lHKwW0QKZESaaMYaTJC4Pzc8jvQBpeDNNtbpbpJIFle2QtcWSnEYUMVG2cuGNwjLhcpjHVsZNd9D4l1zTbCWwsXa10yVpInjuZUW4tYwrBJraOC4ZZwqgB95BJc574xtPvbGK6KmW6lePcInRIbSN4i3mRyAAhrlOnOCeeT63vEFjZT20tlbCRLu+aMTanI4MFrJPJyi7clI2TrngE444oA+OvHF1ayarc2kdympXkt/wCbO9vJHaPKyqRHK0W4LE6kgPztPY815f4o8OaitnHcQRy6fdPPLJJEbcT2kkssZ2XPmhSMDuVzyc17N408DWmlajIIwYYrszQ3GoETPcRgvuULHIWG5+uVXaOM4PFeUeJ72aw066trLUYE0hZGkkubxHju9saB5dlrGT9qd1xh1Cjn7gPAAPjXxZaBNSmhub6xjvIrd/tkiNHKb20GcxKwcG3uGXAww3A8Yqpp+ktIl5ItzNBefY0ixLO7HyJ4Qka3SqgMK4UMqAZfOSwrovGOqaNdqsdlemDVL7dPPHHBE892scm1RKrx5hQrgkrz+OK5mKy1Saa2ubmCV5rd5HS8s5YJSZ4Nu2wikDxvIWjZSVly65IXOKAMq1F7PqAtjf28xjhnhjkmgMX2ue2QKRcbJ3V4Dg7SQB268V6PpkF0EeOVYlxBI7pZRhrY/JmMM0igJPtyQqc+lZlxFIlxBeyWU8Ukk5s7ycJE15Zu0WRG9uXLSJ52SzBWIwQSDWNq2tzi8s9KEjCzjhMZMjuLWF2k/f8A2mMIrso4xt3FTgLkc0Adzo9hKl4JJZ0miWBXht55EiukeNAX3oreYm0YwwXLEdzX1L4BltH0sWmtBbjTrq3ubg3uoQeXMp8wyQ2dskWA+I2XBkVnYcnJzXzL4aurd7iSO2W3e7jjha4hu7jZ9mZj5X2kysCPKkkDbEDHYMFgBzX19o+oaNc6JbLZWH2a+lKeftkAXU7oRpCk9q7AxTylyfMKsELHjHYA6PQ/hhaeILSa60nUbmGyF1BLb2onjuBG8KEpEkS2oNtFI+cDbtQfeI4NfFfxb+F9xF4mv2uZ7e2t4YxJLfSyeddrdCRpbuwjEKeWPLUqDtAkJBDKGBA/S34eafd6P4a1rUrnzWlT7Q09u6eatv5EPmNFi2BG7yCqHaTtOQTmvkf4irHqt5O16yTW181xcmSO2juI9POopJILaxgVwZ76Qbt+dzAjA5xkA/LHxNe32g65f2drDb3kzDyfI1S0WGOOVFxFsKOC04jGWAye5x1r074SajCgst6G2v7SyeYN5htoxI8h3yrNcupZEKsMgkBcZIG01keNdOlsPEVzaQwBNRinnkg+0Cc2t1KIivk5aE/Z5JIDgBjhGGDjFdJ4J8CS38Y1+eF7MRwXFu6mVrmKMtHNBcYjcFlKBFRVBQELuwOKAPvHwb8RtdgudNEOoPMYowpeSYtYsshVo5kkEuZnjQ4CsPmPQEV91eEfizZ6HbaVG+rTPdXbi7u2uCilY3+WQRQREmRd5bgj5Qc9K/MjQmnsZ7OGe508WcQiEVmkSwyvcpPidxcDcGiCqPmJw3QEmt/xV45uTc30QvkN3aRiSxW2llRLB9qx3NrMpyZZdq5LI4BJ4UHgAH67aT8Y9Ev9Zs4bRDcXAj3wNb3IiUXGc77mWRuFEeclRwRhcivo+x8fWtzbq9tcQo93bxFVeXzYHiS4ZJobhmXcsgjwQQAD26cfz76D8VrjSdY0+eaUQ28otJhLFPK91GPLJmZw5O+PKPkscnBPcE/bGg/HbRbu60/T59UX7JGr3MeoqywpbkwLiJPKyJvMnLABiNvpjGAD7k+LXxBit9PSOyupVmitpVEyyNNIp2tEd8B4fsQx+buQO35hePPiXDoer6fHHNH5UTh71bi4zBcTsTHJceQF8vc8gLOR8+3ALFun1DqOsaf4n01vKnuIvttpMkcoeN5pbdVE7GBicLeAbVJOMg8c8V+ZX7ROq30Gvw2ltaiFLG1Ijh8hCsWHdmS5cNgvhVwScHHBOeQD2yf4xWsi3JsvEB1PTbWOSfUYomlaS2DXUUTRW8cSMzlvLzu+YlR15rx7xd8S7W9kWZ7O4W9ihubdY7YI8d3ZmPebk+amHd4sKMEsrDJxXw/d65r89l5mnXMNukc80zPDutBDcwW8ckUNwY/mmt8Mw+YbCw5Neiw+Jrh7CGDW2iaOWOK9lt1lErQW4tkihFmwwVv5pVyIgSio2ZCDigD0mHxXpOsxW9rPcQpFBcyxw6KqxWuoJNBbZR98igXDCIqW5wDkKM8VWtp9XtLGa00u0aeQRXFzjzJZ/s8Q89luJoWj+eQySAZQFiW3BdteHf2vpGraoitZz28Vs81xePYTtbt5xQxx/andfkjCqPut84HOK+jPhPqVvLCLie6tp1aeSwVZndWZXUMkwKAvJthwCACpOcE0AcV400m48TaXZK9hDFcW1lKPtP2hla4d23+VEVjIZxcbvlfDIMByCQD4vB4EudSvbF0upp/sVzIl0jlLb7MqRhnt7SLfl3eV1LFyqZYhT1FfpnbfDDQNYsW1CHEZiW6S2+VbhW85SLwSWsjgxjzkMin72fLx8ytj5l1PwPq2laxcWl5p4W0upptVjuCj2VvLp3m2qxtbjcHaYylWEZGQCeNtAHh9mnjCyRiym8hhgiiSwurZSbeBpC7xi82q0sQJXcgMjAqAScc9l4W1TVob6O5vJbG/6ERS2ksT2d8El8uOMFUdiryeWVxgFeTjJHrlxqehWuiSxPc6Le3cYnl8uZbRJpoy3mSwozIGMoYlizHC4OT2rn/DPiHSL2fMksgiivgxt1azl8wXETMrhlUA6eHbCyRswCkZagCv4u1CRriGG4aSOG6McscAuCsSN5Xlm2e1WQvDLvTcAwCtuypZean8CS310J714bhLaOaC+uw8ZhltVEvmZMxKmWzKxxnA3MxmGFPOOlbT/D+o3CXOpxxw27hhCqygW9zdQERmJ7uQgG2EhcoyktgALlea6UW2gabZeVa3FsH06UGSDBmm1Gxnm8iI3EsjrsiLlREFVvlIYZUZoA+nfgX47+ytc6Zf3k1/cJGLu1uriWDyDbXDma5t5w8ZlL7HQIQG27Rk5Br9BPBuuR3NhHZXkWnPKts86RyXSgyJI5KTtJPGDjZtKlchTgHHIH4k+EfHSQeJr7S4XW1tDNcq9s8RUrBEo+SO82gYUAKMNlv4QetffHwt8f2ccdppxvVKTBJRb3940k0YmiMipCQhlFuCGGwj5WGCKAPsjXF0y8eKGBYBPbKkv2kXwwjq5Qwltvzy7SMgbicEYzxXC+IvtejrHdzLNb6ZOIrK01V45I7dptoWQTh0DLNvyFZlXHUmuh0OSymMdtCqQXl/Kk9zLJEZpZNyjYEEo2owlcB2yCD8zYBzWb4l125sney1gHVkltrqCZfKaZYn2r9jiMrLt3KowRGpIII3eoBV0HVbe+tXVGmvpreSKAW3ljaVicN9oa8AzK6swUlSUGOuMGt2XUTeSPdyzg29s8ciTW5SOWXYvlxicJksodNrnHBHOM1kaTo8KaCL6we1s4bhZXnklaWaNIDGy/Z5UVA1lIrrEVUhSc4PO7HBreXmnNemIwXP7yRLiVGRbCRbcl/LcO4CsFB3bimxyAC2VyAZnxA/snVbLULjWAjXF1peqWsUbW++fzbhUMc0E5bEezYcZGeOMmv55Pjd4WtdI8c3V1cEXl3cSA21u8irLdQgEZmRVO6WKXcDkAsyKMHrX9FGs6pba7a3emwT3dj/AKODG2bbUrm1S4iCSllkTi3Z3OOrqp4GBmvyP/ag+AWoWGp2Wq2vkPZxXTQDUYyCTcSM0zMsrtnaZNrZ+78pGeQKAPh/wr4QuN7SRFtKs5FnW/Cqj3RknB8qKQ7PkhLgH5Ru3c4719HeHdGtZDZQXNvNLqENhbwSTJKxuQ1oJGWTEiETByY9x+8N3yj0i+HMVnf+dpWq2szRpI9o975yDH2fLJfEplmYshQZGM4zxX0R4C0m3GsrqCqr6bArNbmeIOIzyskk1yPv3G5RgAlQScfLQB6t4F1S7t9MtbWWOaza3ezeO5EjTISjmMAQSRKc7QFIGcHkqK+l7S/siZbmDfFdPbxC5UPI6p5ylWKFAQs5f5s8DHBwcV4u0dmbKC/vrP8AdRQSrbuohiXzZn+Rx5cZLykktkAjvnmujtZ9KgjgWS6El7BFDavAIpFmlO4yQyPOuBGFTaCWGPWgDsrjUL7U444muD9ps50S3u+LSR0iL7ZAzqCsiuoBYBgVIyvWuHOvQXV1eaPbW1yYZkY6tezTYW2mQlTJa2zbllUvksflznOBnFO1jX7+23y2kLTiQCyhVVSU28023bcecTsKZZsNnHBxzxXFXmkanZXjRi4e0eXyle7A+W7ndA7oyuPlQg4IxgnO3PFAHNeI9OTT2uov7WuXgkdLqbzQ32V0dQltGwtwdpYngDn04xWfaJcxWimVEt4dPhkk/d7oLi6jLL5UQkkQ4QFsjd3HTNJrczTFbYSMkFtMXuYrYeSkpU5jSSKTJlB5IbIC8HjpXluta1rM11PBDdQ2sEUbS21tPOJnubWGQMTHGrfJKCMhiefQ0Ad3qmqW+y6lv1K2bRRQebG6XEsTrOriSfbkpIwLbuB945ArIfVEmt3toHtoNMifdbxGJ/NEEp2zNPNMQcMSSqj5DnFYNks2rw3OsLNI8OoRlLhJwiok8QEYlMCnJGcEkqAc/Wmiw+yLaG5urdproS27yKfMt7hoCAqLCPmCgAcEZye/WgDqrC2jF4ZZEhMISOyZ1SKB4beRSUbyWkAaLawO8Nuy3HvBq+iCORW0zUIr0yI4WbUTK4iEQMcqcQkswTG3gjHJOK5BNS+06qftiyRzyxxwhYiYoxBECiIUmxlzjIwO+M84rrtWuYZLe28i2uZLezhjS4hJEVxMswKuI2XpLngggcEYHSgDl3nto5WdJYo7ua3MSMqnyJEXIkRN3LS7lI+8Pl6CrekX4vLZLGCC6N2iM9zPaoscNtbq3yOqA7lJBxyOO/vxGpXq3n2vSozJMFkla2W5hYzabKo2rAqhVfeOcHHJHBzWhoD6zpkY+2LcwSzW8cVvNAViCqGx5k4c7nzwxVh0NAH1B4W1XSUHkySslwUtopYQrTpHFbxsGa8Yx4gMufmYfNitjVHeM2s1pblLORi9nGt2txPaSjImktrh3GIgOYwQSOODXheiXNxZz380Oo31xczQfvDHBbvbyxADzbhAGOyU9AVLEcEgAV3dl4i0tNGhvHkuBJJO1mkM1uC6BWHnSXUhbZGgHOQwLA/LzxQB1WjT3+ozXN4dSmt5rNZVGnTs5muHidSkkzouFmKnPmEqHztye2Fr/iS5tijraqlpHeMl4zWziNZpnCCVmRsHamTnIYE4CmsKKaTS5prq0shBOyyXFvdS3W+C9ikOIJIAzkSOMAmN8Y6DNcJL4omv742d0ySi48y7vlt5hbadDMS0aSzNI5wQRlhyRjJAoA7u08VwafdLp1p5k7XklxNLfyx7bdt6EByjqBOynGBhfzxXJ3V9LrF27JDHLAIdkkuWtrlZBIV3PBJgMrHpjIwcg4rL1XVBfW9tplsxkeyL/aZLO3doJHVRiOCYJuIKkZcfJ3yKt6Uts0JguHVBBFHNfxiR2mmBOYIVZctvEhGSODnrQBvW8NwlrFdA29zFYD7U4mQrLATsjLpG4CvKqghWzhsZUkc1g6vvubyaS0vntxcW8MaWqJFI0iKuVjnupNhDBmBbCnBwckc0yG6H/HrdTyQIHlFm7ufN8iSQBIoZyf37ljjaUIjXPQ1FNdX1jd3dhaWdvIFiURXgKQM9w4G5Eu3JjZwGG4hsEDC5IIABt+F/EI8LRPFLeM0qYEEF0BLZSPcbQ+2Qja6wl2ZmDbQM816DqHjGDWI4o7e3itXkiiED3TRix89lYy3NkqpicNtPyMfl7DkV8xXEvlyRwwXN7CQs3mxllmigDkrJBCyq43PCGVvc9q6DR9xgfS2kvY7aC+S4SaKdkVI5QshjmjlQnYBER8pUEvwaAPatK0KK6jMk9wbgi8ZL6S4fyIthGwJGMb0gOc/e7dq0prvw/pKy2NrPFqEksJkgsixutPGHdPsjzKo8h2ZxgsCDu6msa71e6tbO0WZAsNzEVjW2iDPcp91ZpiQPkOBgnGe2eK4pLaSeaceSNMhMkDjzw8pnkALZYDlVZ8gjA254oA7SHw34W8WL5M1raaTdxCNwtuzZMrP+8dkD7SrSYI54A5xmufsvhHq8E8+o2FrfT2kMa26NEIwtzb5YMYiGbJGxx67ffGdbw9p1lBNBrbMxkuri4jlt18weXGZGKEggAgBGPB/pXr+g+LJ9Le5S0WWVrFZJLYLOWg2TbBgRMNqMC0hw5ByOlAHKaX4QP2G2a8WS3SWVYXtJIPOSHY+2SBlwpCgn5+69TgcV1d54YsZ9OuJYLi2lmhM3/EtYuUEcc+xZDeeVlVDAbBnIzk8c161/aNrqdiTfW9lJdT28glvrJ8OkkyBmUSg4Lo5AkYLvJ6jFc7YWKWk6R2cqma5lJlS4njJe0tlMciBCNoVpBnJwCcEZzQB482jXwhtYZ7d38qX7YJhJKWRJiVzFuHExYYBIw3+zVBYJZWeOOB7a3jF0twXkkMgEQJE07yfKTzjaCVPHU5A9vk/0lW0OJLu1U3P2p0uY0jNhZsfLhhiDkCbZKRKcvgD34HJ3VtZxw6x5lykq2SXAksUiktZFuIztU28ioyvbuR0cjIOenUA8xeHUbGCGz0u4lnaWADUo0SMR3Buj+4MbA/KzenUdwMVi/wBk65LNHprs9vatCyWdxfsZEt7pZxcIzzFcTKMbY2UsoBySBW9qGvWl4yraQSWEqPGJoreFIpI5VOBEzu4CWygf6snLZ4JqnJrST2dxbRzqY7cCKXUL+UmD5unCZW4hyPujDc5wcigCzp2zSppraWXy5J3nN9JPbfaI5iG8sRQEkecuT34A5j3DJr0jSbm5uInWBJor24NxNcST+VPA0KQbUtSkjosA8kiQupKjqSOg5q1DQ29lJ5K389zEssdo8++NFt4MxtDIqbgRCDKe5ANdJZxPYWdwY3hWzuTcW4MTSNJHKbY3F5GFYZNqwyikDb5fGcmgCe3uNY1eeGxWO5hS0/0NJA+IpWk/0lGupSu5jLLhEOOM54BzU9jbLZakkk7Ca2ht106e3vUS1jkUmdbryLRTuldbh0hygOWPHAzWXous2wZ40nh2StsZ9sgaO3tyfmJJ5ul58o9KTWL62EMc0UImtyLuK9e2ubm4eKRrgYYNLMHhJnP8IP7wbvu80AYGpWcUjSC3aK4htJ44bO6uGEaXcSSGGS0kiXCtMsnyxjk8ZIxzXGTxLauRYySWVvl0msnt1f5rS4t5wlptkJLMFdfOHy4U8Ditm312O01R4IHjW4t4Jo4bWSMTaZazF/O+0Mh5a9LgYcZRiOGIqVL621K5t7aKOeK8854bi4hlWVbO4hPDIrIcs2R84yOOVFAHnF8be3iuLeZZ3s3YxtaXCKzwh7na8LzoCYWB6liBjknFdl4c0u5s5La6FjaxxRWRiW8l3wmB5E8wybhGBK6pn52zweFNOefSYtWvbY2czm2uLn7TqN5G3lW6iz2zl4yu243ONw64Iweaz9O1qLUJorW3M8FusbStbvGrwzQI+wlWkkAU+XyEJD8nCnpQB6nonj23sJhHp6SpFp8kJKMqQ5uWJiklixu+0Lvzgnhuq10upatcXTS3F9DbuGa3hmtRNO1xbQyLvt7p48MWUp3AIGDuxXmMnhffLJaRR3K3ks8d/GURgzxInmJfQjP7uOOUYZH2rnjrWvZ21+lhfm4IQwvFFOlwZDcTKXCefGCuxpFXogk2/iKAOd8Z3dhpcJklvEujdSf6C8aqlvLIoy0ryHDxDBCjHHavNtR1AC3EwS5undJmiluEkXCqMr9p8pT5kG3/AFWD3wfStbXYLZVma4FxGLfyBZQNC0suooW8t1kt3XEZDbfmXg4JziuKvLQrNMJA9xHe2SC5jgzAk9tL+/DRxxu5ikjOVKoNzdgaAORmntbZtVmeT7PbgAzKd0kVw9wQVEajJaNfTOR6CuGi1mKVIYtNMQlguVE05ljaS4tmHDxIrZkI42qASB1A72dQiudPa9tLm1mlT7SfIkkiJP2GX/UJGofKBQPvEBh0IGa8rlhttOvzvuHFzEGFvFbxyRhUckCWWV0CLKr5GA30zQB7KPFA0wNqha5s450lzLDFEskEsBh2SsjtncymQDjDbcD36K9+I0UkeliS5gWC6RQscFvL5/MIkjyikr5hJDF87VBwDmvm6Vr+5hV3uba5S5nntxNOZEjt8KEdrfeQEG5SCeQOqkk1dhbVo5hA6W8dmghSG9VlkWZWURSsH/5YysBxF1HcCgD6K0vxfcveQ2o09IhLNLexyzlXMOxMs5MbEDAwRz/hV2y8TTS3yTLczXDSkq1uUUj7QFLxzMrfdj3Hdz/Dx2xXzm9+2n26SWc3+kvPdw8s5cwRqv72IO4yCeg6nsK9D8O6td6pYG6ZBLeAiC8W7RLeJII49sMqICgRwDjls5OCOcUAe72WpQrLeS3Src6i9ukkWAYoBNIm4kEBg45JzlR+PFegeFZ1u4IHgjlKwTI1/Yyxm6MLKxDywtwxZyScHKgZ5yK+fvD9zbR7Gu7hZ28+BoLLzHO2E7lC3x25GFThUzjGCPXtNM1288PXt9d2pEMcwVpC0crszsxSH5UJOcEg8fUjFAHt9+ttA9/bzWQhQKLmKZ4o2O0BXje3jU/u23Mu5kJPPavMteuo9HW5vJpIlt/muTdW10TPJcSqBCsduVykhckZICjuRXoWsy3l7oVtqKW7Wd/AYdsClpWls2jQB5YyC8aHALDb16ZFefyaVPqMYGpYkSC4iUhGiVmjl+crIWwCoJUhPvEA8UAcJHrN9dpb3Pmph2DJYxT/AGm5nhdmBe9iZv8ARpOGyy85z1zW1Dpmn6jeWqagWeWVZrmCN5IxbwNIwWG2DM4dn3DHTHPUVoX+haVZSxi0mMDvF5pnuXAWfaHMtuEjQKsbMcp83HrS2VvpaPBbHTZlt9qiCe2kcSyzM5YuN+WZd3GASfm9KAO0l01oba1KTw/ZrZ4i1tNGtqYJNrZa7YuWuItwHKnOCcA1zL63qNsVhtEs7dbh3a+MABsowwKiTMm4+S5zkj7uecVeWS3uNRaW8huZLe3MYNpCFkeJRhR9uYyEFRlTgZb5unGKfqMNyshEUBiSaaMSRz263G1S279yRx9m2AHGDgr8ygUAZGoCwj0ec3UUT+YZJbe2gS4uRLIyhfs8LkAqxyWUgNweK57SIVuYrcXH2G0SHiFJpnaRWY7cOWH/AB9BTwOqjg1ua7ZeINQY29iVjsLedDNMjPAHJCqiqjLly2chomUAnpgcyPokWm3EMt9b3GoyywnZZ2s8am3fagEriDfmQnuSGJPIoA09F0TT5b37PBezySwSiUgL5yNNJgMGkIXYCp25PPP0rsLq2MDRwyJLJfxzxwi0fbJFDHIwC5ViRM3TB556VZ0LRb6xaC4s7SeOWd1ivUKO20DDJFKdn+tGeoyM961777Vb6rNJcok99BGiLclSUhiZCFtwEBEkiIWyxOQSOcjFAGz4Z8K28r+at29tnzZJyJ5JpVuWV97IsYZYogAFC8HJAANULlpNE1G4t1trW+uJWS5ku2SWeGBGyojeSR12TAbc7hhevbnNt79dKSC+aa50y1M7r5LXx8y4bBdXM5T/AEdC+GwQc5wCSapXWtWkkk9zqDXXn3TL/Z84GIblnJ3K1yMfaUbkH5eAcmgDoZtVd3kM01o08aW6Mbt5JbdbaQERGxlCbXKBiH4YDqobgVk3Wo315eSpCZEht7KUTXaOGgjQH5PIgiCrNuxwXwRxlciuTfXElu30XURPDBFZSpby4YCBpT8joyxYZfm6ZJ4OBmqUfiXT9M06SLUr6f7Kd1tnULLNuZEyI2WWBt2BgcEcjjvQBV1bWtPvgwne4eSxKR26x3SpDLGzBXZY5SD5u7IOPucnFeda9f3MVswsv9B+2Sfu7ZJJJnnPmJwrLhTFtG48jkfWryS6ZqV1KtvPNBapHI89zHE0fmqckGB1UgAEZVVbeSoyBUkd7o+2LS7wyRhLhPsN3cyOzLJKN0ZnuWRvJLnou7vjrQBzCX1nauf7Ytp4r2K43u7ANGgdQVaKMk5AIAPsxrmLWHTG17zhaOZTci8gUJP80Ctve4G5Pn4HRcrkc8ZroNSgsV1S6ivNRRms3gmS4V2FwvnNulW7abAkgABxgcjvk1DHeWwvEuJJknmNvIIBaB109t4ZY4JJhKSMoAVK4VWPIPSgDeuPFoEltZnWHhlbCXaQwAW3mzBSsnlxxElihXk8jBzjpVPWp722kSa0tovsoSL7cZZds72tzICDtKjySWGFYdC3FcnHc6dBf3mmxbjco01wvkXCESOEiBXzAGMIX5upyxXHBxXYaXqrywxNdSxrqIc2knm24fdbxFSMRY+QgY55VjypzwACnaadY6hci1Itn8h7WaaVGdo0lEkrOkMpJ3KiuhYHIOO9anh62urzULi3tVZJLOUyXiWsbACMI8R1AysAu8ocKOGLAHAGSOzj8MTwvdXc2mm0We1YTvaCJZ54ZiPJeBUfdIysQ7k/MwG3BzVnRpZLCV7GaGc/bltme5ACmG1jmMdpvxgxTgK68htrYYgqKAOcfw7Dqd8bZmS0vXuLkC4SdYZJz5gjdplBBazAOQMElskZrsNFiutPhbTrEllszDDLE6ZbckbP59twWkjVgAmRjGQeSBVnSrP7Rrd5K2W0+PdFCzbElkEcqpHGLt1zMWdtx2jb8pBYV6xpvhyS1MAEC3l9cS/NZoypPFAriR4RcsQFujIFZcnacAZoA5c6W0k/9rTmF3lhSGW1kjNqCpUq8ckXlhDvU4JJzz1FcdqPhyTVbfVI5EQ28F3Dc26XMbh1DFWeK18oHzCIg2FIyeAete1X2jaXb3rI9xJMLkhDEAqq0qkLJDLcmXauxj82ME7TtB4zzWr3NpbpqX2KWOWVbqxLqiyosQKeRJdaf5qL5jJuO4DnIzjbyADx8stnc2jXNkkTWk0rqLiENZ3bsPKe8haIMYCq4A3heQOCa9X0/UbCGW1jttGCbt8jJGJGt7dzHlYHxg7ZHI2sBsGclhiuZe20qFdjXeoX+kP9okKQ2sk88lvdOWVfMWPMbB9x5wQB04rD1qw1aIPNHdXqWWqxW/kxS3EdxNaWtuwk8qeWXaNnlDcY8EOBsySaAPePDvj6wjZrPUYfLltVkNsrIx8i4jDxuJLdl3SAOOCcBgOGIxXh/jTXodQutX1Kwu7e+iEiWKG4T7OIjG2FNxAXKAjcUQsVLMwxxzWbq3iaytxNpa2000un24Nu0LuVvZVtlhV7hk+VCzRh8L083nHNctp2pQ3Npq5utOkmubu3gktkuxFAZ186KRYvMLbWaNZo2BIJwcZJyKAMWXWbSDTZ7HyLp7WTi7urWd/OR8kmOJZVwApOAQcbCfmrHt31W8MEX9lRfYmnQzwi4WNY1iLupkhEuUfyY4mQFRlmHHWtddQuTNe2OqCxsrFZQvmSgLCgliDJayr5eQ7oygA/eLgA54rDttYtrVoEt5vscNz5yeZ9n2I0pQwYluCW+2w7mAAGGAJxQBNPHHeTXtr9ojR3nhkRUCuj+UVGIZuFDCEHnpkY5PFRaNo9pb3keox3kVi9qVZml2rcRhIRMVBdgvnFW+X1JAyKsJpklu1u9tv+yjyYftV1EVS5k5dYILaIMTbmVgGLYLLkA0yWG++3xSvbx3MUSKzLErx2txI+5mcrtPmPGX2ZXIBXBPSgDW1vXoJls4bqOM3huZ8yzRmJRaIAq3IATBcNjHv9cjsbDVtPWxu5ftV1dQypbW8d28sDzWYjUxy6jtAG4bmxx1C15Rr+p6brl5LLeFrfbbT2yTJFvhld5AI4y7YNqoAOQVDALwPU0ya6+xyRF7LyLO0tUnlctBC8kVwZgkTRqdymIYYMOc49qAPTtOsra6mudNnuRNdWEkkqziJg1xEFV4ZY2iQ/um2DIzubzDgda8+1VrE608KXdz5Essf2g2aELHeRjaPLlC7VkB4AcrnHtzoWU08l3NewwecbhIoRbyvKrCGDKRSmQldsGFZQ2fnP3d1Zmv6pb20zWE9jcQmV0up3gEbXX2mQfKWMT7mtSoyqcSfKCSO4BlavFa3NxdQ6kPPjSeKJcZigthCwIY5AW5nPfd/wGvOLu58nUyZp5kgOxh5gIFuIjiN/MQFQjkADAz29a7XWJ5TYJZ2EBu5Fa1M87W8TGOHfua5nllcnzMnG4NjjBNc1dvGtzctNBBcW9xaWtkttBJ5j3McchYTbzxCgKtuIJ/xAMO80fUb2RbqK/s1jnjWSMJcGFQrMxAC4OSDkE8ZIPFFYV/LsuXWLTL5YgP3UcczNHEmWwiHA+XqfqxooA+wpba4htIZY7f7asU5maJF/fFAckgOPujHbnmsa3hE15NfSNOpmBkQbGZItpA+zBug4JzjjI7c12srSWdvJZSRtDMqiOO4QedukbAZmctwo5DZ4549a4+9kWyE32ZXZJJEVRhinmON7mNVH3DwfxoA2lnhsEsorPT43NxOfMb935kgBIkjlUDDAckbuuOM121pp95qGk3EJt7e3t/Jkk3OHiWQqxIaTC8YyAAepGK5rw7cWpkC6itpNE7B42RcTRysoWPJJyGDcY9Pzr0UXVssV9p1y6ReYqvbJ5qKkwHzL5hDfuUJHOOWwTQBk6Z59nZC2niadI4iUYuWt5Y2Gd0ar90jBCk9MdfXN0rxbby6usEovIlMKQwR3LeRvljlIYrMoxIwO3aDyeMVSk1CM3c9rbI/lxxxpcGeWQCQSSHCWoI2iNRnDcE555rkr+yigiIhnKyy3jvGJkQxQBHIQSnO6PucjqR9KAPozU9aSxEU3251uVs1M/mPHGVd87WcqxxwQATg+tZdt4q1m6hkku2E8drJ5K2yXivHPFIBiWSMA7hsOVIOK8J0uW3vriS0mneeSZFs5G3zwwOjksHaQjJUEYxxjpx1r1LRfDljYXG+SCWSeRD5Utu8oSzVQA7ySM23b6FsAZ4oA6Oxu7mB7ubz7ZrI7X+zSxMh+0FSLdPtKE7RljywC8D5uK5XVrIaxazzLYRCYSOrKJjK0xODIYyJNz4bGOSMcgYGa9A/sW2tL63uNou7KW1MqwvcqjTtlSk9wJyqhFfI7D0ODmr17e6ZpUn2+3gSad0dZJ4ght4A8e0wbHIXzOCNwyME8mgD5v1eyvbGKBjAttGQNkbzgiR92yRmlUkleeAQACMA5xXHaxDZQZ2ITE6q0jQS7VRlIJfcx+ZGYncp4OK9T8Srd6sLqSSSzjtWPmC1lA2xcAxyQqxUKjELuAJzgkCvn7VMDUYLlt8t+izSC2BZ0nW3YqUtYjwUwD1G1fXmgDsNPuZ1u40zBPdXCqtpK8Cj7PaRsAY1WInz93BAYZrt9Ns5bm8lS8hkljgiaW7lWBYANqtgK5bEeTt3DtjHsOI0fWI7+Gy1JI41lnuo1WEuhng2gxBQwtyIkBBJycZ712em3G+7VPPN3CJzFcMwWdDli7oS4EYYtwcgEYHOcYAPSdHvoJdPhhjs7wtp6oLmWJxcMjM/7o25hVhsKjn02844r3PwffWf2ZjqLkWMMizXMsdlEjPCV4guJQ/ySK2ckHJxk14DaOukm5VbIMvmKBYxvJEcSDdHNvVyXVS3O0GNdowcdOug8TJpdpOY7mNhHsa4Rp0lYmRAoj8tjteHLclg3Tj2APrS81vQ7mxzAZ3W3MBR42ljk+zyJhpIUiBMihRyy7z6gdasWemWN2gu7aSVLcCO4DrGmwyCPbGX858E4ycnknsDXgGm+J7Q2UVy88tjILbballLacFf78odP9WCxwobC+gHNbWneLZbZZPtEs93GY8KN5USmRCGd0iO3apAKH9aAO6vVkNvd3GnTm2lt7hbSeSZUFvOJGBeYKpI39BjqRyBivFPGWnNPJfQ3jJZXG8JanYzAs42rNHMg/cbiMg8g7ua2R4tktP7QFoLmeCWRHy0qyWybkKlWjGSZVyCuMkY5rzHW/Et+tvJMZfNkSQIHlupEGxnPyytJHhnAClRkEdKAOD1fRba2BtXaBbwoTCxla2eba24z3JI+eUc7BkA4rmYrk2dxJFNdOohhhCtdgTyTSyEs0iM5wuBgcdMjJz0u32p2V6LqGXUo2vDEZo7ieUxsHjOTHFEF+fDcE98dq57ULaa6jgTUTHbyIQ0bukjGQrgxrG8OQN452nselAGpYXUY3PbXrFN0pns7yYJCGjfdG0LBiVOSD6VqretqgEkxhmmt90McUEkYG8fMroHcGRjyMjP4Vwlul5cS3NrFdq91HLtlEgj8hyi/MY0A4j2kc7h0wenNOOKVbmVLhbi3eykiuoJrdT5U0SviSNLfOd0j/wAecDaM8UAdzqviCGwuoLrzDaSxBIj5sJ3SIu3fG5HUbiOgyB19azZPEFjrDX5l8uG5eJnSQPI0EswAZVt7hlBh5wWUZBIA7Yrn9Rka9URQTQ29ytw80Au4hKbeNo+HkaU4kZmYgr06H0rzXXINU0u5tcrcSW/2tJLl1QpGVVPMlWCEcGEdR1+9+FAHpcl1bxeaxspZZWiVpTKAERHBEiJ82DF99h6nGa3tC8VxW8tmti08FlpwdJr1WInuvMUgeeqnKeW2MAcnHNeYoZLuRLtMW8QhN28bylDIjuu3bGx+cdBgZPOD14623kBhWeGC1twVeadGQo4ZUym1SQHBKnk8GgD6p8P/ABIsNRslW/mneaCNjCzHy47gIpCuyAfPIdoBOMkmp9C+KVvNI8GoTxJuZFX7VIpMAilzmCPOD8nJBGTmvktNSuJIQy3PkXJbyW2Jh4lc7sRR8ASYPUZ65rlZ77Vba6uhDczXK8zi6lDCWCRF2oioF5Jx2GfbGaAP05m8dab5EZt9RiniZJPMl8tHCs3zMpQDMcYxjb6nivFNaupNWe/1i2uYEhPmIkNxG8MsrLwoJwCkZYjjAJBA5r518OeIZoNOtxPPctqEuZZUXLyXEcjESQsCNkLAElQSCMGuvsPFbTCeNoTYuYvLubKaUv8AbQhxC93bv8pbbggKwJPagD1rS9dQaZDbTeZpV5CC0kiZXzbnBbZHBknySAMs4B+b6V7D4Z8Wst1Bb6ikkNu6RyTXLOy7n8sKqABvmQDkHqe9fP8ApmqW0qR28lnPLP5e8C4WGN4o5UwBtMhYfMFx6DvxV+HxbPYxQ21vG1xNErS3j3cKssKIxVCsrHIJC8KATxxnmgD6o1mX7VPCLS+SyhvnUlhGZFlRF+cl2X925C8E4+tW9H1Y6OTD9pluWkld4pZD5kvmKu1d0o4RB6sQBjg18vXPxJ3W0TrcTGViE8tZA8UIYjc6swGASfujJ474xUEnxCnM8MUYae5dzBOo8xAyMm6JVUDAIAOT0oA+wb7xRpyQM00kk99JZ5FyJhhpsFEgLyEADOQC2AcZHHXzbxDqulSpOqTSC7WyRmhRt1x5zHEiKyjCZIILZC47151p2uyS6Hc2wgilu7iRQyyMs4jE7FIVtAHw0i4yxLcHGO4PHwjU4Gu5ryaeDymWNrvyIiEUMV8kRwyOZEPZuTzg0AOk1W506/llheOZ53Xa8RClpFIQxQOzfIypkMCeSMjNTXGv3Nqb+8W5VIlCxxrPtZpmZAXVGdRJtDZUFDxj8/Mdb1290d4prpB9llDPEI2C5DSEB4VjB2XDHnnDY9qxx4jgv4pJLuK48y3mItYmYrKruoJe4EqgNEBjK9eOnIoA9Y034gXcNrcpZiWGOaJI7hxJGWilDk7YZLmQlQ20DKk59Bipbv4mWF7YpaNbfYr6KVJDe/aTF5cgBKmZP4XLLksMhicsBXz7PcySKHN19lhFy7PJbkiSGYpnesTDLRBSDgBh2yM854vHdBfoLeSed5rcO8YMF7HGP3cz5J8qUkfc7dRQB7K3iC91ZvMaSNY5pGma4gZWN75RKzNMA65jCgDPvwtcp4hsdfhiu71ZhFLPGJbN4rYPNHArAvuzATEpjHVuMN3xTNN18XMFpDayRiST93Na22wNDKqk3B3r8/lggfLjbluTW5/ak169vZtcwCzuC4YTMPPkmRMBJyrEALtO05C89D3AM/wxZXN/byy6jcK8FiyzWUnlbpLoyIXzKVQeWytwp49c45rs7XWNPki2RS3Ijik+zkvBEwhYgebGZVJaRGz15z64FWjaaZa6dDNJcW1uIHN7cBboh7tGAEagY2twGwOvtXCavJBBcAW7XDKkgu40gBU7Z9pRQzqBNIFPv0+lAHSa74inN0tpavfW6qqREtOrJPEgyQpOB5oBwAPXHtV/TNWurh7eNjJHbyRyLK9wm6RCCVWIsmVRmBGCTzn2rzyHUbeJZHuZLqSSFXJjmiJwHdj5r4H3wuPudcce1uy8UanHdH7E0cKOkSzNMtuyNFGpAkkhdCYwcjBYEjHIB4oA9obU3srC2UW5MkF0sLQRRrFL9mIOyV5YyDIu4gksSvHpW3b+INQEjWkd0I7lnU3BtSCrwMoAlM6oFypKgkEgeua+ef8AhM7TUNTjsb6UWrQyPcJeMo3iWFSvlLJFjfGf7pUAdhXSPqn2cWs8F4AJJZJg24b3SRFLRZHMaMRjbyQeoFAHunm3tvdtai9sJpbtDb3izShm2YBV5A7ZiAyMEfeyT0rrbbU9P0iKxjnYXMxD/aWtFkkRjgCErkFjtbgY4554zXy5H4rl1mG8k8p/tkN6iyo0cis9oAyLJBcgYMm7GdxBOMgda9H8O6/YWqb5mluPMgWF7UOHZULBSzMR255X060Aeo32qTWuwSSPm9f50kdPtKJI4DSqqn5ItpUHqK8S8X6nBZancJbz7Ut3SWApEblYZGByigrsAOMths5NV/FPjCyTfBbsj3o3rBdyPG93bwRuWePPmZZPLUBMjtjqOPPT4qh8ud9UiuNluu+CDdsWWOfiCR5CMAM3qe+OKAK1pc3Fze3dxP595NGXuUlk8yKIyHhViQfdUBiAPfr1NZ+mpK+pvc/ZXUo6f6Mbh/NjaSTc8m/LCWIAMcL0z1HQK99calcRKVisTIEnYCYjbaxfLFgnHmEqTnbnO3jjFbUV5BoUDK0sk1z5wuIwWMbTW0hO51Z4+Ixj5gTn5RgHmgD3vwZqWowxNJGziRJEmtIY/wDR4/JRtxdpWJWR8qQRwTnpXdXmvx6tqyQzXcMFvPBGWvJpBEImK7ngZFLMZDJuByor510LxDryWyXSEz6XI5i/s2O6Cs258rcI+N8cfzeg/KutuL+aOcXl7BZXE1zbweQ8MS3SW0aEARXARszOefugkEBmIAyQD3q38QSWdvc2F5FaT6c14gsZJIJEkUuMRYmjk3AMwONwHXp3rWOqz3FpcPqAktbCSP7GTCUeNcRkgXACkhODh1+ZccAkV5NphvJInv4S1zCwW2vrOJTNKUQrIhjflIrpSxw2RgHaTkGuit2uor+5trS3uJrRLUXdpp9xMrOs8wxJJJuOHwCTgnHPAoA8N8baik0kMemXM6JBcrFKAJZNtupY+eg2bpE6ZZ1HP4GuLtp9J8UahLDeXLzyJbtbq86IkzPHkYYONoXg/KTvI/hORXvRWHT7fVorq2iv5Z0aeCOIJGYHnz58d1IFJjhIIIw2MjjrXkTaLbvqEiR2TRC4lidnZ41iDk5wIjtNwioCGPA+tAGNc6LZadpslna2a291YhpxLagTLcb2DEScMbdyvQnAHXOK8l1bxAt9amwuri6tp4LiQ2Sti4kA3Hd5k20DdkZX+6M4Pp7tqkGrqETTIYm037TnURCUjLRxEAbd8m5QVBOeV4wDXkurW9ldztFb7okuLoxyRahER5ajdseFgm0Ak92BPb0oA88uU8Q3NhJNdTXVxZJIEKrOxaJVx5b5jLN5pxzxjgckV6X4D8LjU5YotQne3LvDepJDslkRFKgRzyIMshwMqBkFuRir+kBNMMdotgg+1MkVxNDbNNvUgiOV4ZXKjcAedvI65r6c8GWdpbrBHHpVldQyOiTzRwWwniQgBg0ChViyxzu9sk0AcXqtnfwwndttoraZRbTQOqrcw/KgWdt2TLjsvPPIrDjubo6lZWl/A8AiuYZOCzSjDAmNMZAR48k5OexxX09YfDi81pFnt7XUNQ06J2lJnnEXkMzMY3tInUIcbV43dvTBryTx38P9a0a6hmsYNVd7mTfMssAe485M4ZAmdihQPmyF468UAel6F4q0O1t1t45ZLeNlWORSImMZ3kIYTGvmJJyDszu9AB0d4q8Wx2aLcO4uIIXCrOZpI3urVVJlCpMxLEkZOPTp1r5z0+0vbeFJdUEkUQ1B0cKAL6SdiQpcqSepODjhV+tdfeeHXgsfs82oF7K5LTu7Xjzi3LhlBSRlzFtQHcOhJ70AfRvg74kafdQWLyNf2rPZyGx8iJGicPuWP98oJLY7dQBnpXrmmeI9USO2h8m6CIrGBjIlys8koJ+cKCE4bPOMYr4e+H9vPp+qIIbozCBZZoo38+WOK3I2i4BkTCsy5+UdN2QOtfTHh7xpaPeQyy3UMSLKiRxy3BjinaNSjq8TY2gNjGDk88UAer2ukS3dpNE8srKxlkuUnBkuhKzZKW0hGBEEP3VOc8YzXE3scWjXai8F+VEqFFkRo4idp2RSIjggYX5hgZz+Nb8viC8t0W40+8ZnaTz5IooUa3YbyrRqQckAY2svXgkivNPiH4/lNijCK+eSYyxzstpbXE6AgnMDSSKDHgbS65IJz9QBdQ8dxWrhrFI3R5JGmSCUrNaOrBMRRuxJ4YfL156Yrg9a8YWMDi7ja7+yo5WSFQri+c4LNOrMGtZd4JBUEtjnA4rldESC906W5uWMVzeXixym5O2cIH3RBX4+YELhRyTnrmue8f6LqtpbTanHK4SVlaLyR5kjSKvyyTDp0BztGBgZ70Abaa+NWvLvULuSZrC6kikih84rfiOIYR/s8qEufkAKqCSBnHNTTnUtV1Ox1GC+D2UbRhbKSW1trpbVnwYsAAEg7uJCGJ5Ga8DtdYiu5VWzmuJhbq0924LxzPcAAFYWkwV+csAO55FdLd+ILmCKFSGt7I4ZUdvtBgJIJM2VAFxvOQA5I9BQB9m+GDBFc28q3EJt1cpCk5llvEkZgzxzzeWEyB052/3Sa9pspdOEk1rPLHJFdgkxXO9VmUnJjIZQFQPjaV65+tfFvhHxZdW8sZgv1mSGJZFS5iUJvKqVZG6wyhRycHp1xX0RpmvWGu2m8PAl55SyKt0xAvJcjctvMpw2WA5yMEYIB6AHpep3N1YyQxx/aJYnEbCBrZI0to9uC6uBv8nGMFgAByTWLLKLmKSKS4aUoGkEiQxyDaxVgilSfkGCN3K+pxWZa6w0kha4une52rbvEkjyIQnH2d88mPB6DrnjNclq/imHSoZzdTGEs8lukVg8SOgkb5UCuQdgUjcuN3qO1AHMeNZoY0iaKWJpInaWOzI/1khf5kOz5Mcggg/XBrgW8SQLEXvVnZpo5Iw1yqG3to1UKUcBvlhZgME9cEA1heK/FttfmezJEYtm2reSuwjjIYKJGjVcspU4JBznmvF/FPiS0vNStrBJjH5EQtDDpztJbXqnawEvzndydxYHKng4oA77VdRNvdPfW8c8rtLb+VdRzRJa2iBgHeO3yTLFsx8u0kE9McV21p4ttpbZZDcPLMLd5baW5lDDzYySzTmMAhWYfKvBUdR1FeGGa5dJ7gzbwkEdvHbSvAt1LCjAFlRZcb2AC5xxjr1rLsdQSzuxd63fPGl4sy2+nqsjTLDEQoEmI8KARjc3B7EjJoA+iZ/inKNJuoZPKe+eOPzQ3nSW8CMzKWUQbZHZsjAYkDHAArP0X4lXlnMNPa4CSGJnjtYmMkEqFQ25FIURvsByrNuGfmFfNWsakLubUbj7ZcfY1Fu0djHGGuJZGb7jiE8xog9eBmufs/EEmi3D3diyXsYKNEn2YIIJ3++WM0gYggEN1HoeeQD9N/CXiWGfTHvITHBJOxkvSIY5rg2yEBYVV0LAhgSRzwRjg5r0lPGyXM9raSXVwqxmF4p44lR5YETLoyKvGCOQQDxX5f6R8StYkRbmC3kgWB99vFAZI3WM8S+ZGpO9j8xU9AO/p7Z4f+LxKR2t1etNCwO17qS2Rowy7mhMRYNO28nJyADgE0AfpTo/jXTpIkWGZ9sUJkSYuBGHXBkWQH+P0JwBnrxzzXiHxxp6iS8hdLpy7TCPedxES5JCdeSfpn17fHul/FKyto3QSThIk87c6JHA3ZISik5iwfmwTnryBmpr/wAU6nrNvdNpNygF5FI0DWgj8sTFQr2qrMR+7/2QdxOTgUAe22vjMXzz2+py29rLdNssLaSUrcRZYFXlK8Ro4PyKxDd8Yrn9V8QTW93dwXU80TJCynO91xGhAJldTGflGeG7jPevCLfUJLaW2Gtf6DctD5DmXEDy3kR3LctOpcsqhdvZeRgnrXn/AMQ/ivdXara2PkxmBnhkWwzI91tQhnZsHDE5JyefSgDp/GOsy6jbNCHia0eXZHd5MuA+dxlRAdhDYAOMAYJPWvMtD0611HV2hnhW9RIGtlWArJbSEktveZzgzqSMnOFHB4rxK/8AHl3qMltZ/abyz+zSh4lniXzhKwIKlQ3zxkklg/AHGTmt+18QLpMFuRdPPeXAaSR/MNvAnX979nhGIm5zyQrkY5oA+l7LTdP0yCI3ps4zZ3hnaG2iTfJGQVSA7WAuVBH3gdvPBNd9b+MrXS7COSyv42d5TA9qBG8cnnDGGUEtCd3BwO3WvmTSPGN29q9lGgvro28rrNOnkXTFyQpj3ZxgA4PfrkVNa6rDcWIa6UD7PKou1yblnMSsSEKjPm5Dcnhe/agD22b4wfY7mWxljkgiLtHBcFgmydjkgoxDTIegwD79M0+D4qypKSpZbBkWJhsA/wBJDEFmkDArBtwT0BxXnd3FpOv6Zb3MLwlt8b2UckENrIYtuFEku8+a/HTqetc9q+kSLaRW9rDFBJcMHdkh3HCAljt3kHdtI4x97nvQB9N23xStljgnR7C8UyxxuIbr5d0w2nau4hZFJ6nAHqK6K28VR2F5C8k0Md69zK8FiyM0ixbd4upnC49CdpOeCAeK+UtDkvLFLeK30/yI7xlieFbSJgZV2hFCyH5RtBJbPJPFe7W19DosUUeo6NfzWixQS3V9LeW8jNIUBSFnVjwQVysbFiGxtycUAfRFtrtxqFnGzXcVxM4jeaVIXEKEKGRiVX5gHyOCT/eAOauXWuySWpTy3kkT5ZLqRiluoVwDszyV4PB9OcivENP8S2mqSeTZCCwXykbyp5XiSNVPzLGIsjcMdGw/qtXrzxRHGLp4pbs5jigaeBtigQy7N7bwVVSvIxyR2zQB215qIa3lkF9buVmiclXUtFGykOibctFlTuyBz3Oa46cyafJ59g8m0SwFprwyqDCxPAUtyhYgAhOeCc1yt1qunXDyzzaopnjiRFi3tLKYpW8qOcbYwZfnboRxkEcc15N4t8WX+lXC2TSTXMl9iGylt5jILaS3JG+4UnCoY+SvG1uowOQD1O+8W3C6hNp8z2aoENxEkSF44rkOwy03lrGpdeNpPVueQa5vxF4kzpMls1xCupLtcWqrB/om4HyZpkR2LptDfdUkhs814vD46tXuJbucyj7Na+RPFI7RxOxb5mlUxYaf0Zcg561yer/ERtauLi2tZnsbZISIzeQtdi78ssAsbuqoWDEdMn1HHIBoaxrm6dFa5aw1BD5BktxAWjSRQrNufAWLIyQefmOCSawRqyxtDc6vcGSKVXew2RrZ2dzNa5ELyXOATJuBO0fKe9cRrt3eB1l+1wSLNbLNMshSORJSBGBZJFGCZdoBIYBQTgnrUFs8lzFA8uoavGjYeOIPCrtJt+YOk6FFHsmM+tAGjcXcF9M15P5V1atC63MMNpOqwsh3eZJsUGVwhCsQDk8gkUyN7HULG5liKiztEmCQWojSCOMfMRchj8h2hRnrnjhuKy4rBrSa5itHukM8QmMsgLhGkyZDcKuUClj0zyCemKzEu3t8tcRmS6jLWzvZr5dgu9VYeagwtw7LglSfvAnpigBrajEiFre1hMLIsqSNIkkcURVklkBd8mcFsqvVQoGOgq9pt1HKttJFNObiCRpZyVws6upTypiBnzdg+U9sjOKo32kGOC6u57a4lSWPcscM1oFjglJjkl8mGU/OGUYIH8RycioNDtYT+/dLna8KhF3qC7YCNAIid0twhG75QeDnpk0Ae0aO9pDa2080beSkdwY5RLE17bmVVeIBZ2G9wFOR94YxXbaN4oWzlv4A8NwLyFVS3t3jS4SCREPm3IL/ADA5LHAyvavG9EvbXWbiSO7n094tKLiRdjiV4GThxhhvnUED0B4yD0hmSzkkkh0m5RXCDc18Tb3WzJCFWjP723OOoJHGOvFAHuGp6pHbNGYp5XOyR40tj5pVCm5d7RvtZcnIP31B5wa+aPH3ijV7PFxOtzCpjkdZ7ZPLjnQEq4eRHO+UDC7h3X8a6fTtSaeG5sgbS2SKYpNc3V40ey5RQsgjlLDELAYwx6jtXm/iO50xry9gmnkaCG1W3KW9wk83mSAFmhZmZZYQThQvJUDrQBzGnePrsj7PFcyJcGMzKbScSTR25I8u0wDzIxBEhxkNkjjr7ZoGu2WoWiJGVQoVur6JSVuZZGVZZLa5Zx+9h+RE4znBzjBNfMt9o1rDIbm3kt7eF4cIqxyWs0zKzq0lxCMeWcDPBy55xk4GdY+KIrSzt7BXnE5cxwzktb2/lCZj56OpzJOW4CscdcgUAfoLp/i2eK1tryylaEBVjuZfLZY4pQmDHHhPn+Vie+CgHXr6Hofii8kuGurS8YBIX86aWRDBcTSJjyQi4ErAIwO3LrtOQK+CbTx1qSQXL+c5XTre3jleVoovMPnbi7hZMGUIuAwGBkZ5r1vw94rjjFkLW+urzTLiG5kk3MjDcYpOIU4kW43yKdxUKc8E4NAH1nL45ETNax2lq0kMhNybtovs8oZWYRb3fJBwWHJIwM4PFcfB45vkvLO6e6TNyrJBBpy4itrdpnVbmRXAAVVZB64OfevCIb3UpJULNOsM1yZI7ecAuxhXyXXccF2KEuB74HPFa00CKrTafc3dutpCLZ2S8R/OWWVWeFrf+AbiwHOcL0DUAfWWg+PrVorK2tnkt7l2kD3Y2zfagHkaWWSVyREpIc44IzgZ7++6N4gt44/tJaG5jiLrc/ZyZnEgVQjhQg3xB3UOD0YnGQK/PDwdZ3hkZ55Rp9pBFFHeQQl/9J2KzqLhpCBattIBAILZ3YxXplv8Q5ItYvo9NngPkCaFBaSOGt4y8UgJjxtuHMgkUkZ5BPpQB9rvr+o20TmO4lif5bhhE/lSSRSKAqRMY2+T5mJU7QMY9KzJr6y1BJby0n+0tbyxFZp4mjEdxCQrh45VVpyHRs7Aw4rwfS/Hl3e2mL1EUTxs5in3Mj+X8jIWkKm0dpNxGDjnNdr4c8Z6Otk1nNcJFcGdriUXTKTGhAURWpcDzNqug43biMgtzQB6tp3ima+uIra6i8+ymLhLnzxCzXMTMXSSFwoKgrlVByUYHGc16BZ+I7C0tkKTRW906uDDFawwQzNKXZRHLI2CUOd56EqcZBrxN/EWm2bxqIGnaPY6SRiKKKTaQpDtMypFLxkFiCxO2qt541glvEvJZbqNEhuI/wB6kVssPltuRpI5EC7txYExlgcE8g5oA9B8ZeL4IbBpN8b3LfZWMksgWGZGLoriIqAfniYYAzlefWvnq9+Ik0CzfaUdZ4Jl+0oSmRbjeimPyyRIFCrgKS3zcjIpPGPiZbfw3f6hJGtw1wzxgXEkc0VqokUxXFoVJbL27PuXGFOWHOM/JXizxXb3xh3h1aKON7eSCcpDEoMhRC2d02VByWB5JGc8UAfSN38S475rR7KxP2a6k8tZMuGNxuLiyKsoXeZgzbnIADYz1r1nwLqZuZjLq8U1vsuFvJsSSJcLE0bBFg4+eUTZYbcgZAB5Ffnn4T8RC+u47eC5vVR5ra7mlFxFHGjE5jLorMxYRFflKqwGMivqvwZcX/25LrT72a5tYd6Ol4baUu6qJJHbNwS0RmKMuB0Tb975aAP0B0C+stc8PfYwsd60omheO7TyrtfKIUTysceU7FeGQcjDHqaB4Qs4GS/gd7YFljkgkeWQCNWDSxrMqbsvLnGFYkHPTNeLeFvFk9k8e26s7dmUyzxQeaM53Ktud0J2OSvJzg7geAa19b+KUKalDYAym/tzveTdttkby02NPM2FkSKNxz907gFLY5AO81rUtsy2aNbLDJ5vkxJcyxqlxAEWNGd1xG2G42khs5IGQK5O+v8AUlkuIhuaOFXt5YYQBIwDN9o8yVRhwfnVcc4UE9K4fUPFb6tcS2kKfZUjjBmubh0uHbzcPJKNpJEPI2uRnsucCteSWR7eN0vDIZLdvtErsEAHzlGMYO9R5SjllBPfk0AQWtpAdPvBfp5SrdMbNJbxIbaIgq9uq+WSwfa3zF8DdnnkV4l49k0hZmguZzD5aSPL5Z3XckYVfJIluANkQZiAR1Cg+9VvHfiu68GyNatNDcy+arNGhkuUkgZllSeR3BjBEsgQYbOByMV8zeOfG76/Z3Gqi6MVwZkhilnZ2t4NuFeK4RY8eRlRjnBwMGgBPEur2ywHTYVMli1w01+Fhe/uJrXqqmR4RtnwflK8YAAzivFdUuNMR0ZNTncQPcS6esMKRG0V+BbguoQSgIm/zCCXY7RgV434w+LOsjUZdO09kgWSSKGSSySWKSaW2llPmRbhhYGJI6/cUMeGGc3S/E8t1H5V2qxXEk9uiyOszQvJIdrSlip8xypRsDPDZxtOaAPqfSfFsdjpF9HbJcT6hs8y8t7gAwoZiA6QXFuW2M5VlIU43ZP3SM/RXwu12OW2N467GaF5jaxlZBAirEyRw+WSFkW1Me4ffZtxwTX586XqWpF7kXdzIyRXYUiBZlTfulYSF4pAHjzzgjgEV9XfCnxJbWOnK8TpezTRtLcTOkyBEdTGwcMD5bhkAUkkbVByKAP0U0DxlBbJDcxoLWX7TmUQJslkKMsUD5lAWQBTEHB5DFs4Oa910zxfHeWCogYLduSQ8GJDdsWZWEyKSiHp8uUzxnPFfBuh6jLfWqXvnEPaPJcGOAhwsgkgeKdgT8zBSg/uttznrXrNvrd5aNam8u53EEUK3UUlwqISYkuGfyY2+V/tLsfl4YNlSVOaAPZ/GHiJ9P0d9zRyRpO6m0eGOW7jjm3G7lRZCu2ISJlCxJMkh29CB8P/ABG8WWD2N3epDcylJVluPtTyfa0xumjV2UbWfzJGQg8KIgDgYNdj8SviOlk0qrGrStGgTyS4Q3k8nKM5JUoGbzBHnczNnG0g18da94peeS8trkzx28k8rSpNbt5lxKsnl3rSzTsqBXil/dhTuXyg2ADyAR6rDfXN01xdandtDbOVaOdFaa2nZiXt4hC3kvEr7wXZ+CuAcEZ0NC8SXwn/ALMjmh1i4MZEEjD7FMkuxLm3tpkjyr2+2XcDuYGTLEgmvDZZJ7e4ubGZpJ5JbaUwztdXKIwulDCaZM7TIpHVSQc7gcGug8BS3UFzFLFLcwtM8Ej2rxyTXDJDNskNo7sQ6OEPAXJHYgZIB+jPga8t5LOzutREVyrXdjZ3Pl3ELz2k3l+ZHLcKkh8tC8UiklQMJljggn6wk0CHVYLYvDNDBPLvj23UFwn2lFQGaaOF182z8uPaAhbO3PevhTwfr0El09spSws5oHnls1tY0kEomaIyXsnlruXy3dwg/eYOApPX6q8HeJkFppsVzPdkxwmCQ7kW2cF3ija3lU/uQVCgq5VhySAKAPojwskMdtJbzajF5IubxrSeCF4WiEbAoZA7N+7VlKgFicIMgdBDd3xNxNdW0kck320+bKJIXldPKjVDErjKozFyQuSNxJANc3f61b6fpsD6XbW0EbM8cqi6kZmlVQJSV2EJmTcQc4fcGUkEVy+la5LqWsixijs3lt2g8qaQyxiRriMCWOSWRFTMe1x1A+THXigD3rT9Aje0me+jt5xPgx26XLugiYs6yxJsK28wUgndtBOSK80/sS10fUSy3CzzG9maOS2R1tTAwy1tcMyqHlCElmHylyQDkV7h4bS2i0+J5rlUlYbbaNUZ47xAMlt7D5Bg9H2ntiud8QW9mrNP+7too0meKNREIhI4YSs6Z3HJyd2NvPWgDh9WutNl8Pvpsjsssk/mWtxGq75JXkAETSSj9ynlgYJIHy18dfEWS4sby/ji825s5TK11ObqJHm8tgrRxSyHciKmwMxwuQQpIxXvGvH7KnlPm5jeeKVH87BWBnJ81gpwyBgwwuTtAyOtfLPxZ8R6ZJLcqsTzxLHF5cVlIRGz+YUlMhfGIdoUuGwSxOAewBw134vvbKC3tLG4FtLJcAvBFOqWclmP3ZhupJdrO+FDb4wfv4BIxWRd+LtO1ezv7VrqSN4gU82ZCEJi2qYlym10ODhnILKQx5rzLxZcRX0sF/p1pFNdGwmhuYWaRBAwTEMsLREkYKqMsByO45rybRtb8RJdW51CeWGJzNbM/mx3EkTIpUyMkalX4OPm57gUAeyXmoxTyxRi4Q2VwhglS13LKgiijmWa3aT5Hud+4En+E7FyRXI6m4ls5b2C8dJZ5ZbhZ2LXE7/v1tLeykgkTbDtCRnLBQAw+oNFuI727ihisbi6nS+2qrbeHiik2zNnAVDIzOw4GOACeKn8X2V7t0TRLeCczxt9pna2lgSK8a4jcQ/PEchjOqnY7ZBySoFAHBajqcUCCNLk2t3IH/0mGVplacufMLwFD5e4FWJXI+YY9K8s1CR7vUHS5a7kjikC/a5I5YNLaYIcxtM6L8oTDIThfMYhSccerTeG7+/mMQtXuBAtwl2QFWWExNgwO2QQxCEhsYxwCaxG8PFLmV50tX09pY4Uikml3I0q9Ssg8uQgKxXk7WOTx1AOVGu3VnYQGW0aYRLOkYvbiOS3bZEixrhHLkEKTnGAwBPy81y6+IbUadeJ9jm/0iRLmS880PI2WlYIzhsuVlEJyMht2FJA50vEGnadHDqYhhkkaOAyWUbHdL5+4BHcPIFMfkBC47g4x1rm/Cuk3+o6jpym1nt4LgywKZYA8Ekix7mW2WPcuzcTjeQVBHTGKAMeTTjeNHqUBuJzNbXKSQ3G0hA0kgE0KSBWQBh5mTjJkGPSuk0Dw/e3awPbSy+YrwRu7yIiyW3G9pSyhceYHbHmFyHwOeK+sPD/AMDINcsYJpGljmit4oXEQMls0dxK2Y2KpsBLMxb5sDJBxivXLb4MWsOn/wBk29uLWIzqj3CYRYTCFjKqFDYUupYkEglyc5zQB886BpdxbC409Y4nYQtcxjzJZ7WNBGMXQa4OSpm3ZBPysSMAAYwb8Xkcls1zDcSCN5Hkm2ebH5iiJFLRQA87d+zIGQAAc9Pp5vhrceFrySCOOfUIr2Dy45USSSaN42LEhnUbflBwrYVhjBORXoWi/DnTriCW6uTseazWMXaWJFwj4WWNS0gxDwHVgF6ntQB8leHfAlxc3eo3Et1cNK6R3yQSiOK5lV4t5cOsmYlXewCqG+VRk81Jp3h620OFlQQSRXl5c3K3Q8vKXFugV1hgWRjITE6grjJZScCvtKTw14cS2AYWsaxW6ma2IEcSJG27LMrFpXeNox977xIAwK8+1bw1Zy3ds+k2VlNalmSFZblA1uspLNIET7ygrsym5zs5HTIBwXgbwHaeIbtLi9gFyhaHfJ5c0VzcKrGHH7hDHbbVRVIbaTtzjmvarr4VW+jQzzWNnaxqpcRQyKtxKkQYyBIlQjcTknLMSM/KMYrrvBXh8eH7K31J9WiKmaWea2RcQFHBVUf5d7AMCBxnueprr77X7WaSW3R4raVIImMLwyy7pi5KSRvDGx2Mu0fNgLjJwOaAPm7VLq20dzEouUT7KZ1sZGMaGbLAPtk3gqZVf5XTGR9wghj4z4lltjbNq1vI8WqGE3ssaiONpArlDAQkaIMKoyAoz8pA9PpP4iadatp0uribyHtjM9wIvJuGmXGVhRwxCFZi78kcNgdOfj+61iFIb9GkurqSaGd4Lm5twqoqDo3GxVC9MH0oA8+Ou6bf3TOsl8L2O5E11IWlRoAU3Ik08MLKyttII3Dp275k+o2mnXM0zG3GoMJMSR5eH7JJmRmidGxLIuDgngMWGRiuCm+2qyyW90t5PfT/ADQ2qP8AvZvPKRRyLCD/AMsCx+baOvqKuXMl/cQ3djLp0NzcKqx3Nq3mRmEqxdYwjKpgcqWPXB256MKAJZryHU7ddTh86FI33QRW8CGchmctNLG0gLndvzgdee4rzdtRtJJbnRUhkilkuzLLeSShZ0d8P+7tc7Y1ZTnAJ6HJHQX/ABE+qadGZLBra0htbE4ETFpnd8S7EiiZsMgwpU/MT25ryAeKmnuoZb4xzX6xu37uN0YBsfIzY+8oGfm54wMjOAD1S9Bu4YF0qS1aa1lkt4zn5IpNoaQ3MRb5HcKdpXIOQQea1/Cthe6pd2UEMCSBr6SKWB5SfJjVQzzgSsDsUklfQn8a8VstYukuEvklnuGuLglnCCKEiJlVXwmA7IucnpxXuOk+MJptThi0+GBofswgmvJ8Rs6yALOGRXI812LBAEBIHQ8mgDq5rBLOSQC/WycPLHFNPLNGJoixDyIjRYlus8Dd8h/hJNdVo8lkYXmu4YGjtoVjMkytNLcomQryWqsP3pGDk7QOmOKoXesaHZ2KMLWPUJLmVLSCJBFNJHsy7LaiVUESLIuGLhSSxwCKwn1sFcG2k00XV6kiWwBupFLfft5E24iQlWPJwd/B6UAZHjR7cRJqMV6FyjlTb273EphBJRJZwgS0GeOTnAA6157a63LdMgkmjuWgjn8tg6K8CtGCvzBEkZ89GJxzgGvVtU1bULm2e2t1tbWKZgkdvNZW8MRCMfMRULZlBXDY6knivMr1bCUrMrXCrBJMJJrSwit5zIisI7e4aIEuhk3YwvAAzgUAbEkGlyaRcalawPJcmyLOhGpyXE877AwmEszqjDDsrqoByAeK5GE6o7m5H7m42or/AGh8XCwkY2j7OV8pwoBXcOCecc024uiY7Gb+0r+SUSx+ZuV47dYO1tvVALiTdkZGQMYJ4ryPxl4iibVZ3sW1QQi7SOe58qUI5cBXjkdioIRv4sbSOhNAH0LbavDIzBxF9piT7Kl0hdr1I5AuZZ5VBinU5ONxDj0xgn2PSdRsJLQJdbp0W2WJLvLTPIyeWXmWONdysPmUhVHXOMA4+H9F1u9luH021vIxIkYbZdo6STxrks0AjUlgAf4ueCenNe1eEdQZltr0NcR6fA7G/eZpY/Odi0WbMuoxHtzntlcHkigD6UtU0yeKQSxeZaRSpCZobp5VO87kXymUYuVyMnOAF68VZtR/ZM8VtBcY+2+d9muLOwjnvo2wQv2oXEpjMYjJGRgHqK5vw49vM6vPEsEUTF3hiLLZ3EDhVt5WdhtjnwxbLEZPTqK759PR7ZLq2uEgVNpjMIEs0k6NtEcbJnloyNwYhcjrk4oAvtrVtoaWE9veaguW8ma6t4Annq4KzykNFiKQCQ5xwcYXNep6XqmmS6S01vNf3qzWzW0bicPExQZMghaMEFSBvHX9K8WuQI5/KMcDwiCLzre6smeVXkb55I3LAxtlsn5TjPcdOjstQi06OKCIKbQyErIJ1LI5XDG3ZDzwcMGwSOADQBd1fxGdMlP2Wy+1J5cSrNGBKzrJ8swCx8IoOcgnPNeZ6j4hQySpHHcPPC8wEQMzQRmTgBITnYMHpwc/Wu2FrbXErxK0i3dw7s0ZEwe1UjKTIscZXBz3OR3Arz3VrGXS5y0pkaWS7ImudkEzG1JxkxSyBJZevI3OMjpxQB5PqDXs01/HKIbSS3QyRSNaykXcmd01i24gE+XlsjgYwTnivPNQv4Lu0hMsyvNiQCVYUa6AZmVYow0oEW0cKOQO57V3Piy4gJLbriFC8jQiUyLcSBjgCWNNwi4H8LE8gcdK8dGqPa+dZwwPKlzdK7s8qQSea8gGyEqp3x4Oeo75wKAOn0C2u4bi2je7lEURSLfKYQ6wyHOwhm8sAsMckMewPBr3zw8dNguLaNIVW9tJCbWGZXWCVp+GkmUFWmIGSjAMFxk4FeH6TcTWbWx1VnexZprW2hlkyPMKFkYxBMtbK6nD5OMk59fTRLGlmtwdQbJNu1uLZvtJS8jUZ8iULvhj8vjbhtvc46AHtFjptzZRTT6fMVublw8skc8wSZI3LNHH8hZR1wp44/Cuq064nsHsryUhLl0e3dLq7eItDH80ckdtF/r3P97BIxxXB+CNXgvYmi1G3ulvU2b76WeRfsu5gjCSMqAzbSp6YJPSvYotGhinhe8v45pXMD2rzxeYUXaGRQyghSykcg4HfFAG54VnuvEdxNJNeSLJYyeZAoiNoxiPHl+SVBllcdSASOwxXvumSatZW06X0VxNp0UCNbW5u444pW28pBEWxOy8Z6v7V89adqEFjLf+XFL5sYZ5jZSQzTyMcxxXFsQzIJQQcoV3jucV2i+JykH2e0uNW1C7s3tpY2uPnhglkTDpcbicT5xu2sVH97vQB20HjWGe/t7u9W4RYFMUTmNhcsXYCSzgR2Alt9gX5gMjBB+avVr7XFutDvbO2zfStBbSfZkkW2mh3t5/kpvZS+xMHc3H8Oe1fLJ1mXS5Imv7CDULj7XHLbSRGRjEJGMkkMcTgeW5bIJICjHpXW6r46nbRJILe3httUvXR2MziJyj/vQI7dsJLgZUMXBOOBQBzuveLrnULma01LU717q1m3FfKZY4vs7eXKWkcbXVUIIQEuwB2qcceJeK7y73Wlre3lsWnEsSOUuU8qO7lZ454Q0qoUMZAGPujrjNa2s63aBbiS8mm81J5btTBawXG50XJaRbaRiYVy4YkAZfrxXmXiTX5tVjgS1EN49wEP7i42XEVvjf5aQzKDGSc/c3Kvc0AcNrWjWNncC8nc3DQxx3FtevGJbmWIbt9usIGScK3ykliBwCKrWGoaUPtsnmPFZWd150+dOa6MjGJGeOCNXxGQnzO5OVPyrk1oa9JLc/ZZtPuMGKI7dLZY0upAkaxS+VeElTMrmQb2Kjg+vPC3CSWuj6naxPqk91NL/pISMNDp63MIknaSRQDNG4BCuuRn5c54oATVdduXubl45o/skc+/LnyGFmy53vGrkh2DBuM4/Ot7S/Bt7f6fDdW92L6C8gmW/2+XK1sjBrjzI5WbLqgByQSRjnHSvJ49Ve5tGaWJLXybvZEjR/6tPJWOIyiZQ00sgBymCq8mvV9K8WbtPsbewuAPPaXTTax2aSzTXUds7GSJo2ytpKjqmCr4IzhQM0ASaB4fnE10Lu8Y2EhffPG0Lu62R3zySwrJuYMh2qQScnO2vYtM8bW/h+60+DSpzPAkElvHB5L395awusc5kST7kcnnozMQQw6YBIFeMaTe32l3MNleRSYuBPdSQSPcLMIJGaZ/MZocRREYVQxBYcgHivUPAFvpWraobaVI9PupJLdLiaG4kMa2xi864VHERBmWNELqDuxEflORkA+vNB+JDf8K9kYEXE0yyx3drJHFGl0jOTdW6TbP3kjR8SsW+ZP3Z5Ga8I17XtE0+a01u4k03SwbWN5NJldmdooZJmgltbgZCzMzqqhgvy9wK+yPhd8GE1fTNQgj05Ra3cqXNjLDLKTal4t0lwZijKu5vvE4BzxxSeL/2Jr7xVqFlY2rov9pzQyNcxl7kRSl2huAsaRssiFgWbfsVM+tAH4k/En4i6ZdeI9Qlg0+DEs4kttU+wobq2LSN58VrDJM25EGFVgQWAG0Guq+H/AMVNFnto9Pvr97m4g2skmo2MsLozggp5K/JJCBbMvzOZP3g3V+nfjb/gk74jW1k1CBrd5mieDMcpt5U2kkI53EYwOXj3ex718reMf+Cc/wARfC9myafaWlxayxxXIt5Lu4a4juHMTO8V9t3EiZPuvgnzDwOaAPFJ/HuhxXc8E12ktlaXQTTbOGQSxyXAeaYs1vndbRKwZVDMFAUE88Vg6R4hvL1bq8E88lvDPO10iSi4fakzPI7eYgOMtt6nIXjI5rU1X9jnxtoVzPHcX8sWpWM0k0kQdm+1h0mk3iFlDYTeo8zoTyBXLa/8OfGPhjwxfayZr+TUo5PLmt42DxLDETEGkgaIOwbgnYR1520AdZY6lo+r3cMNi6zzQRsY7wh/NcbkZ4ni24wsbS/L7cZzXTReJrrQdSni02O2urnT4TcGfzEa23Mqy3UEto7/ADlUbgxhyCMckV8f+FvEWq+H/E0lxq0zQYttQkW1ZriGJdv2dzL/AK45dvs7CPnO2TnvXXaP8QJJNWW5UWNuzGF4pJT5khkyfNgtVfInLK+DnOe5x1AP1x+DPxRutW0yOK7W5ntJLeWI2nlQzhZXPlN/ZzcOqoqgs/K4AOSDk8P8TNItfEkGtyWYulMarDq0D237yYhCIEjkuACjY5Kqc4OT615H8GfiFoliNPjvC8erW8Vy0U1miG3uLqd/KkaSJXJETxZUqoO2QE9MGvpaH7BqNpqE0lrqcy3ASWKVY5BEYrwtJJK4VcyRiF4ULqGK44+XmgD8uLqwtvDuozW7Isr3Xnx3Ol3EXmSyWMeZ0uVE8jKoklwBwCQMgAVp6Lp6axKl5chDJfC4uLE3UO1bB0MiWcUaQrutlKK6opQL8gI+Ugnmfjt4gSLVmnhjtr14ZXttXm8llmhYSNHGbeS3OSd6k7TwnRiueOO+H/jpEaaXxBdXZ0ywWJ7RjiOW1glkjWGaFlOLmc+bOArEhFUg4BwQDt/EHh6fTLKSe0u7m2RJPs4RriIz3bRgqxmIB3QHadjPt4I3YOaueD/Eer6NLZyW9vNNA7xQSW7W6QGFmI867kuM/vUVVAaSMNGSeCe27458QaLrltBNZCPUNPQQSw3JlRJ44YLcqYpLb5PMjfyy+7BXHG45wfONA1pTrZluriX+z4rm0tBFahIbKRZ0Bnt7iBZ8NbyyhmwwLZOKAP0Y8B/EHV9V0+4tYhHbL/ZxSXbdOqzuCA03kpGXlbfkEkKT1wMnHG/EHxWJJ30rXNtvcSW0FtbSWSlUF2pmlc/aZGYeWfLiXB3D5htCYwOQ8D6x4esVurizWCyBhu5IJQVRbdfLSF7XypXUGRJw0mxQT820AkYHlPxqvrnV387Trq+sZSI5Le1M0f2e7NtEFdw7DEMjShgQGABHBIxQBk3mq6Zfma20r7JqEEcl1cvaSXTLdxy+UI2N1dMgKIrsSVJ/hJfgEjjtNuG0+/tVeGNoYZ2uJ553txbS3UUBC2j7LkLBbbV3Aq3zkDIGcV51pdzcgxf2XDOZrrzYLyIABmDASI01wxAnR5JbpGKliUdCwXBrpNZs4ftCW91c6etvZxRQy4NzNeOECxtIGVcRSIBgFhxjkkUATj4iarqF5c2kl4V02OV/skMkq/Z4kJLN5cStvMigjIC5OMgV1lv4p1DTVOp5fV0Nvb7cfafNRYkEStKjIC0CG5xGoBP7ocHmvOZLfSIL+GLSfsD2clvI5a8gN3crI3zSXwnh4F+7hss22EbjkqpBrTM8+qL5vmtPBNcvFHbzMLe5hgRomVQihY3hj2s3DNkHCk45APVPD3iqQ3U+pxmeYtEsdxZOgd5HhZY3itX43tGm12Ynbxyc8V9N+CPH9tax2T/2dfC5kuikt9HI1yLllMbG/wDIYDeTG7gxqSAeuG4Hwz4XsrTSjqdpHFbz3G25aFZ7hkaSONQqyW+ZhzjaSEyW7ivof4UWmpFmmhvbWxmkvltQ09uZ4baaZFYRWUG4sJRKXL4GB93OQRQB+33wS1O38S2+hPf2wZY2hhtbZ7kP9kRxFcSXeFkyyPEmAu5guzbnkE+u/EQxSSLY3GyCHy483aMIVc5yfISNCzThzgqoYj3AzXw14FtNR0O10xNLv5k3t5t7JFJDAmyKOSKRghhIa3e5bK/PwrjNe7aT4h1NSsF1qcs2rG7mihFzBFcRxzqzqttBHJ+7RGHKuDgDuDQBV8TTa9fJNo+hWsp022kije1vGYS3V1GfOEnmTs3DsThkhGBjc47c3d6lqkGmPFq0EltGsSrNcarawQJ9qkiZY0s0jts3kaljiRh+8cKznaCa63RPEni1vEMlldPNNLa3DiW2mc21mVuVU26/bLaZ2CmM5ZsABxgYTFegeL/BX9u6lpZuYZpbW0gEstvE5miMO4eVcSyKEacCSQK5QvsJy5AIyAeOeHdC1Ceyv9Tt7vdayIWnmjEb2kgtsRyie5i5in2A7IwAM8Edh5b8c/Bdj4j8B6q1vazy6fp9ml1ANrGeeUA74tytgXGWB64O7K5FfYll4Ds9FsbqyXVNPj0+7eM20Quik7thWZpUBYXcKyMxVHDNtYAspzjZX4TR+ILSGG2vFK4Mb2lzCWjn8zyyjhD/AAiPOwAMoxncVxkA/mrsUu9N1GTT7d/7PzIfIWSAiaaFz5c0ksm/93HlEHzEEeSTu+bFfZ/wkvbiz0eX7QyXkdqxG+GzRoHEEayiVJxkLkSYyRjI9q+nfjx+xP4ittQ/t3wz4ctp/wC0EcrbrJNG800dw5d5FQb45N2S27dG5H3SCAPLfA/w98WeD98XibR7+xgtrWdXjj0x1WSdmZ1A8kRhychQWQnC5b1oAk8WNcQaQAkzo10kN1ClxtcWavjaiG2z8xz1wOTzjpWR4ffV7a9Q3t9HcPa2xnPmTRSw/ZSCuyYuQXmKkBQSV4wT6eoX8djqFqkjQW8SDT90FoQWnjuxIAzuCD84ZUYr0Gwgdq5CLw1DaTzfaJ0e0uJVmaebYkVyyx/6hSWG2MH+HruGMUAOstSjOrIj+dFL5ayWW9kVJ7eY5WK6sw3yxKxG1wMZA9qm8YatqOmfZ4bgLMXc3IukCRmJXXC291LlvPI2naABw2c4rgvEeqS2s8D28K3ECnMDynyJLSODKutzt+ae2JOVXJPzZrKie51t5p72J7prRW+0S21xMxZ9uYC3WMqoyNhIwq4yetAHO33iObUtSR7A3IWyy9xEWjCxq2TtB25uGxnC4JxjtXk2qX0mrySRrJOkyyTKFaOBRFas21vKuI2J85iG+Rsf7uOa9bm+z2UN80V75RMgmLQtGWZZUCERsoKxlXX5QzDAYjtXn8/im0idrS1srJlWKUSTiNDv8o7pWD4/eSq2SCD7dKAM7T9bk04SII2hijhSKOOFgzymI7Xedn+QZ+XODyeDnGK7QeNbOXSbc3emwRXQZGWRbcTQRgMCGDRIhFw4HzYz17144Li21VrxbdVuQfOkQSIEncnMjxrEkmGUKTj3GQOc1a0dtOVjb3zXJtY28xS7uqJdxpvRnU84QkAgA85AoA9jl/s6e9kuUjSW4ubdJrJLcC3imY4kbIlJeMoRt2sATyRkcnV1mW0NiDdaexubqNWuQ4MFukpRRE0cqOGlkU9CoI7tg4rh9LubeCz/ALZuUjmmlDW5keRiXRzj7Qiwg+SuMADAfjJFZV0ZnghSaOe623zixd3Jt4rYgszszSgyqNw9wB060AZkMWy8GoQFpVgSRDLuDmeSFsNLNKxw2MkKSecD6V6e1hb6mmmX17cpbrLHLGbQpthabyd2+7gD5CsMbckZzkVyVhcXIdEt4rJJhutp40glmS5txuaSRo4kZIosKAGJBJJPrWnLerEWkv4kjhcEwWcWXV3QbomjktAryShuSOQoPOKAPRtHhjsdLMlnmFIbkwmARx+U1jMCrERN95QxOPmz9KsNYxXFneyS2MUtrtC29pBqFwpmmXKmaVUmwmVOdvB7AHpXI6fq7RRwJHaEC/t3jykpzbuwOyWVZ8FfmI9ueuOa3rHU7q1tb61ud8ay2wEMLuIyZd21pQ6oWkc9QUBA3dcUAYmvPaw2xtJTHJ51lFDBYLBcvcRywq0ojWYjbbbgD8xK9s815nP4hso4ljX7VbGOBLRmh2v5czN+8ATyz5528fNwOp467epzXTMs0hBO+S2WO4ma4ujKZP3czgBT5fOB7GsSa/0/TLqOOfTILK6lICPbvHOiTMT50zwyvkZXoAPX2NAC+HPtQ1BpYblxaYLwTuZIY7lyPnYo4BEi55VRsJHpXs3h2Dzje3lwsX2K1IML3FqwkjkC7nkSeFCJlfDYDHC9sGvIYGsVuRcZRVldbeOGOYPeKGBZ7t7YfLDCw/iHC9yK6bU/FmmWlzbWkcsTSSIf7PhuWu5LVHt9qeXHBaXJUSNnJb5uBk4HQA7/AFSOOa6gnt1szaxoDDd3AhKgXAJkM8JO5Zd3CsqkjAJda4nZcT3076hdQQqZ0MNhLJHG8EcRyJ4ryRwqqwc+uNv41m694r065H9qQxA3UESrcSQ2zPbrJjDRg7t5C+oQjjgnGK8ru/El7b5tXiDCdovJ1fybieC2STLvHGsyg2cm3HJz14FAHsw0y3NpdSzopieaSeB3u2lNxKAWdk3RjKsBjHTK+lTafcWCWkRuIJLi6TyrhZZ2SOGKFonjht5jG2ZWV8Z68duteLQeJ5J55GvLib7JoiQ/Z2kQXTkz5Jfzt43kybWC7DtUc4IArpbjUHvbXL3AWG4tmVIYj5NuhUbnleN8FpSDxhsAjmgD2az12VPsqMIjYxxrHMZHlYwfPyivLIF8gfw7STnk+tWvEN1aS6haabpVlGWnU3E90A8zShx/rUYnBVQOgJ6cCvmrS9QKXkRhu7nZdQTfare8mV1tGSXyIT9n3EozLlgDg4rv9L14mytLhnnlntma2+1M7RIlnKwSbym/vJgcdc9OOaAO/uxNawS2MN5LeiSd0t1srRzCJpohLIjSscxbVeTkgDjg5697omqJZRR2940cqQCCRbkRu0UquQORAjNLLkHll2jHXFeb2d9cXbTPamW6huvMY7MQR2y26bDM7qBhivb72BwK7fSL7yNOmUyRtIsNon2RHNtJJEsZiZLZnTG7ODuOBn3xQB9FaBcMsQFq0NxB5skCS2q27NHI5Mom2b8bTMQrjuOVBHNacBmGpfLbIEu3NtNLdEtLDI/CwwLaoxSNZtoKkAnORmvCvDXiWXRhMTEtvNBGgjke8AdEMpNubiGLIluFjJBKg5POa9cTxHapZR3xlkmvzLJDP8wtw0skQkjSJHK+aUY5LDLHsCaANLVri0lP2WQtcG08pE1B5mMiLcREXFsRNkzHzAMFhgHnNebeIIdSYt9keHUbWCE3VxJ8pe4i2mK3tp5YDtZ1BLEAn0xmo/E9/fGC6uJbm6liNvJciNWjhk/dDKsUC7ivvjt2NeYXOozy2sE1m9/LLb2cd9JGkkkUcCib7OJVSIFWXzeCshB6kjbQBky3XmX91a3EduPtJgkCi2lW5haJVffGP+W07I4wTxzgmpH0e2MUjxTtFA/76A/LImbeQXMsxlYggLbkRbSudx4ByTWW3jFLa8gmvtPszLsgupbiQvHNJua3VUgkYBYyY0bgkfdxxxW/Z3FrdzQQWksl5pDafc3cgluVtfsZlDXJVpIVcMSoKKBksAdoPSgDurSG6ltXa5uYXkMMc1rdSXD7PKRfKQSKkam3VhnpjB+U/JzWjby3cF5NDGnl219P9nkEwNsrrboYprRQm7ymaM/6xAUOOHNWLK0fU7eCO3jufJs0tW+zrLEJDaiRZDCm7BnOzn5ue3U4q3JoMEd6L+bzLe0WKSGOeeeWCaAjgHyPmEjoDywB3fwk8UAUzb2NnNKt2v2aJY5EWc2H2q5VyT5MEkIYCOBD94nbJz93rUGp3LaXaT2cZiSPVBG5u50SS6Z5JFlYCFgJUO/rlh64qG5zJJ5MM0il/szyuUnSWa4RS0DyN5bBhEDkqpJfPzY61e1HUhe2slm1nGLiC9R42VEnkMcdstvIomuyxKj7/XHHHPFAHIxWVtu0pLs3M62U5t5LaYK7SXd6/ltqD3RRdzxuP3cMpXb3UYzSvPBZzxmeRUDTSS3tzbxouGaXyUuvskRIFmZRtA3Z46YORosYJLktdQXsUM3nsUCtvkv4ofOlkkAGfOdz8rAFM965bW7drx0sbT95eaVBBdXMc135c92JCLm6sbiBV3BGJ/c8cHg4ORQBz+pXNwuo+RJeulnM09ufLgldbhx/x7tcKYw1r5kAzlA4B4ODkVnW2om0lubvyx9mimgtQ64m8uO1USKzNKU8qaVf4mwpx1zXTXtn+9g1GS1CrLZWysjxBWju4/8ASLeMo0mTNIDtA6nHpiprfRru6Vp5Iwsbw20OyaBY2ll5WOKNY8ozxxAbjIygH5TyMUAb2jXzz2EwZrmKaPSbS8t1N0xnitpWyyibJMh8075QMpg43dBTbzxLrRaG3kn32LxxxIGlE12xW3xvZIUZmPncdO+cY6v8K2y3lx/Z+oWkgitZDbzXknySlG3CL7N5OfNZNj/KMou35PLziuvv/D8sN9i3d7a5tXaBZSoDvME3tMqtH8xI6AZJPABPAAPKNcAnb7fMslxBBJ5cTsZYp1vI4PJhWKWVVWS3eQFtqkkY5ArNuYfL0SW/MLxoYvIWJY2V45lzNvg48wRHOMkbffFe36porS6dEJI5bsvAkjx7mn37JS0krfaI0SG5AOWKtx3ya8o8ReKre1I0fTXszJt3CzuLHzRHNaRbJVeWMkm3DDkjgY56UAeC3F/Pqc8ovLVmuHdISyQ5ljZX2xhgGOEZgd7dPlXnqR87ePTdaVcXv2gXE9lDfXBjglkIie7Hzsy3EKMWthIcY5weuOlfRet6ra6ZJPeWL2SpfwzNcyMTczCNBudrZQQVKyHGSASOma+f/E7vqV1MGuf3a5CshWaNHuCTIWRjjLjk4Hb8gDm9P1C88gz6tsMVxYCGFyiwSRz3LiRrV4mIKhkYkPtyMfNg1tHVoyIxHG/2RZPJnti2YwY4wHKgco20Bt/Qk4GTxXDi3+zM8SzXH2QXIFzc3X+ulR0KSsu/O0eaMAcH0rT0vS7ox30cMzX9nKkAluIQS8Nu85l2kt1dTyxGQBlTg8UAek6F4esdXmF1i6SKCWHEWDLtkPyqImYYA8vr6/Wta9t9T0q5urGwE7Ws77vI3TQRP83eVny6kj5gOSRxUcNxFYRRWcaOgaONlead7eVnSJds/kxjcYyvI4wexrpYA90Ims52klEm9765EsgCmQZVEaPCoBjk49qAN7S4mQ2V/hUIBe8jkEe+ES4Qyw7WLOAN5AYBsdBXS6X9n1fV7ZpJ794455WhnfEYiiRWkhLRKf3oLKdu4dV7VzGl2qI1xayPJczTzSQxEpJc26iQkGZJtoIVAPkyMDvzXoXhTR4BfvCbpwtxAI2LwZJihwMoysSjct2zgdOaAPUfD3iS9aO30+c+Y1ws8KNKhSW4hcuEu2llQFXjQY8scemeK0M2tukmoRWbTSRsLm+kuYkgO6HMa3Cv5h2ynGVyoyOorI+ym3WwmdJZTAB5M9vLvYopA+zlSu4NtdiScDjrmtOxt3utNurXUCttFI0pZ/Iy8q9baF1cgu4CgEAH7/OBQByM95p9xJFII5LnUZpJY7pRdRfaIYyN6eWC21VAIJOAMd+lWNN1RmnW3VbW5EMREdnFDOPtLxkhi8qxEfaBzyrAc8CuRkurPT9QvLi4UQI7fZ1uhC4ubWVFC+UzFAIo8BgAQeD1716Boztf3VjJZoIrVLSd4p1i8lTNsVAi7F3eazLnIBB3cZHIALVpdad9utI7eGJbi53jULCWURojhcyRmTdummBxgH5s9s81v6FLpEEU0V3IBAbkutuJJgbeb5wivIqMzIDyyDIz2Arj9P063haTX9RmNxc26zypYx2zqEmUucvI6jzVIQAN1PfFY0/iOFTb38Vre20V/I39oXNgLaJXYMGt7ZVllKwzc/M49wWzQB6nrupWdnpcNtG0d8LuRUSTzQNsbAkMiRXBIAPBJAw2FOMipdMtdNvtJubKTUbWKaWKIzRMj20sEm4MiG4jRmbPyjGenp24G0SS+mXXLVIFgtjJZzwSxpfbZN283cqwv5TMRkbAXcsCcCutl1+0tIbordR6pdXMEjypFEbaV5ANqlk8k+bEi/8ALNTuG3jNAHRWPiBtLna0aKKR4CqXMP2w24i8whY/KkAYTSunck5DHAJ4p/iLVpbeMx3d1aWjLEzLDGqTyWtvLl0VpZSJPP5PK4XjGD0rzRbuDS/JeZHuZbpYp4zeNG775FbytwD/ADNHyVGRgYBweK5uWfUdQuLia5uHnljaO4hjnMf3Y5VKB7aTGYhjgAk4XGMUAWrrWlkeWS6uL6czEHTcDzYpDC2JPtEEicqFyPl7Hr68lq3ipWvxYTXsMK2YWaKb5jDGNwASCIjCsAxDA+nvVmbWlkuLi1ubWNpwvmCQB4be2Z2/eKSFBQvxgLkc56CsHVGtE02VWsvLaQziSd5VSASZyv2aaZQS4IGT93Hr2AGalqmmzTxzXN/LcLGBCtxb5dpi7gP5qpJhY1ViQR0xxzWMdea5uW0vbBd6Y8jOi3YEcAiiIjMhknkVmO7jcueemSMVgzRR3ml29s17axvBOIvlEUl40ewmOdArDzBk9RkArk1X028hktorCbM00c8kt2iBPOuBHIGhW1lbAt1yikqxAZsgA0AbmoajNoN2ZgkCWpYXUdhDIfsL+WgKCKR/4CVBfnkZqK28Strun3t5JZi2e4imS8mC7rSOSxJ8m0hic5+1glSCOSMEZrj/ABP4hjuZ2mEk1tFbQRwKbyGF1aQOVeJbWN2jmJUkeYzKOfXircdvpR0bUmttQXTrRhaytHG/kx29y0eXkeGOch5XYqcgMMcHjJIAyFdG1K4tci7l1q5iaR7dpWkhigVWhka6aQjc4RgVHIBA6ciuqTTY7LTLqxnu4ku7aVitxbBcWsDkPJG8WcPEi4+YZ+Y8VwEEcOiXTlY2uJmEf9mxTXZEkxklQvGREoUx7mDE5KkHGTXocukwEveXStDc3gEPkLcZELTyJIIJwD842qxUjIGMHnigDXi8PWd3p0N1pcdrcyMi7LhZlHmxmZcySphWXD5Y8nKg9TgVf8P2N5Fqclyq6e13OBa2kVwuSzqBvkbccxwebt2ZAYkggEc1n6O4+y3Wm3ciRLHbLDa3JjdEElw+y3jjePl3JIwvJJxnrit7QpYmu4re9zLep5sZ8yJf9dZqTE7kMPMURkrtB+YsOmCaAPV7vWjcaKsNvNOn2F4HZjcwso1IoFntzdp8zIJWjChCQN3XgmssHTtWMN5dC5fUrS0gTdH5otY7hZfMkE4SX94rKLgbirAFT6gHze88VW9pbOlpaSGXxBPdWtqIp98NubVoi5lQplZAyswAGAFwGJpbfxsNP1CWeCwd7WJ4bea2G7dMMRzME3qMkTmYZ6HJAzQB7bogmdyt0lst3DJc3dqm6OXSmtXIKpEobP2cBcsTg5BzjpXaSas1jaRTRtcPeyzRiadVWKd5xKksDwyM58mTy1+V+QFA6nivArbx7HmJJWeJ7ZMPdi2IMMF3LsaxihQEPGA4BzyTjtXqNrqenarJZbLaaBHRPs87zNM6TEhVwsbFWV4ix5xt6ZDcUAeuqPDiaXbXEqyNql/9subN5FJmhmGGCv1WV2dTjjkj1OK818SaZfyQ2Fxe28PnMxluZ1KpJa3TTNCqQoWVXUqpBxuHHrXZ3E+nJMsV/dXlvHZxRQWLpCsSM67XWSO4dcIWc4J6p95sAE1cdbBbWfUbuN7yG4SG6S11EpIIk+2SmO3tJ2ZVWTlXLAkYPHTFAHicYubLVbVJJY7CyNub3ypJCi3Edwj20m8AHa6MS2DjJ6CuLvtdhUW8eqSyPp925e2jicyXFxiGV7SPyz8ygSICQwGQNvJ4rv8AxBePcQPqSyTLGbeaNfLAMCyBnAswNm4bFGTyoIzhuePFtc0mSeWz/tBZLpdTLahHeRSbJLNMiW3itWMZzsiQ4CsDkY60AV9ZvbbT9KuNcsrUypGVSa3lQrdLNeHyIohH5mS4JBwemcniuctvE1o1pqt6EvrZp/s1oYbuKNnF1iNUkidmK28K+SjfLkEDJBGac1td31hLZTRzLcmdp54yHL3cbxF45JEkAMMhtlyu7b8xHfFbmmxaeul2l3HHM806waddQNEj2/8AowZbVDDkvHcjJSZzgMGyr+oBLIk3iK0Hkw6fYyXjxGayjaQi5kKwtbXEGzm2hL27rI5Qg4OwdKkeOxF4umTRNcaqbfzBM8ckVqJOHtxIiRHbGMZJABOMHBrW0/SoNFv4/ISKa+JnNwIwSioXlS2UsFVo7YeYmFZjyfmwM46iwuvDSanZWd7D9mukgaRGeYXFtcqZB5yGRgDFcMQWT5iq7cHHcAztLtrZrO807UBHcLa2IkmjSV0khjjYnNuijekW4gRrjep+Y56VxWs62NNuZPsiXMtrFGbWC0ZkeB/OhaeYmSEs3m7wGBAOCCGw3A9I1myjivbyOxto7KHUgk8twlxE6RkzrGls9yXOxm/ujjHPTJrym90+Sx1eS2WUEXLs0VvbtFKIDJIqs0JkYbnwSDz1PtQBh6Vpdtfy22oxhprdrx31CF7R5ZMBsKSzlVRtw2u2Mj0zWvdl7pzajTVgt7Sfc6PEbhb6zSXfPIqxKySTIAVUHueRinx6rcYji0exMMlpPcJKWhMSXcCyrulkwcAkgknu4BGV5rTRtWSSCW9SOGykJUfMY55DNGHKsF4t5csu1W254zx0AINNjuH1GK4lsbiy07ZBFa7PLWDa0rtF9pjjjLllBDIhxycZxVy+0m0ubqW9uLOP7WJJESZ45PLe0UFYWUq5OCP4iNy54Famn3N1a3NrZxqstuYjcLJcyLLCDEpIWd1JC3OTwDg5+tdHDFeak1vGjRxDaiQzRKyi2Mcm5vMEqgDOeN3BB96APLbzwhfNHC8MFva2r2Uj7/tO+GSMk7isZbfNKVXlWUIOoPaslPDcFzpF3NKZHmtri3+0RqyqYoV2XEVukUahskqATgY38ivab7TLy3SCVlkiuZ7nafNj8/L7tmy2QNmKAkklgpTnrjmqV14b1BRBftbPb26vJb3TqQHd2VhdSSq6r5kZAVVPUdvYA+cE0JLmS5ke1cN9qmBzcBGOWDKWR8bW2sowOPlz1JFFeuT6PbSytJFbRbWJyZ4281mBI3NtJ6qFP49KKAJm1ye5ka0trG5mlgVJLq9mZk80yqPMUK7BkYH2zjnpmtFooWjtRcSPGisssCI7SuGVNpQkcsMnHtnpXDWd1qE1vFPdNa3F5FdNPwsu+TA8sgyqBsi2kEEg52129jNBd3NtE5d28p98sUYjitlH7z5VJ/eOGGGwCR3oA27W0slsrkLKsVxMn7gZxPFcs+3zI8jDD5sn0x+eO9jrGm3Qi8oXNjLEiTu8xma+kZvMLk7t0B2k5IwOPpW2jR3VsQ0LxvbShmuYPklEYfaHlk24CEgfL17VdvohZWcMlvJJcfbreUSq6rsiY5V51Zm/dYJHXHPSgChdanHbtDLDL9iEIW0jtLcC68s/eEswYHcVYnvwPesTULpJrlESV7lmUNdTwbFjI3FmxHk7mJHGOma4a6hudMgdLO6N3dFjNFHG67mVsiZjuY7nwe3ORxWb/aE0QjthczITsjjLr5Rdjh8KSAWK8g896APVdJu5jdNbOLMwXQCQgsUaBclt8flod7gqCxGcHr3Fe96IGg0i4MIld3gEYNyFMUygEZUKTmPAHXHXJAr480e+t5HkFyk6eUdkKu7fag4cHERQ8I2D+DZ4r2fS/Et9ayLbWtxFCs3zSo0wuVihCcKxBKxAY6g9evagD3G6aS9sW1SINPMtqkDWtwsMMHlWu0TRR3CuBvVgCAeuADkiud1xmlBZZiI9uJl4mhWRoAImIhByArDIGcbTnBzS2urSrp0NzJE0oZ54xcSpsSLy4fN85xBnzoiDhcKSec89IRJY3U1reQl8ARTGK3tzaCKaQ8TxSgkmFiNrb125GDQB5LeLeXl3JZNfrFb+QlsHkLJby+USzSxNt7kgY5Py81w1z4Mku45XvoniuomlSye3uMNNG6sHAuCRt+UBgqnoxzXt9zpdpLLqM0dlqVy0VxLJELe5hBR5BmRllj3CIE5GSBnOeOtVtOs0W6aO8inYTRGNYJSnmwb1CF4pD8r3OOp7gdKAPH9K0e3t9PW3EYjE26IqXE8coUELHPCOsnmDcCrAnqRXVWWhR6dpun/ZwXuFuH3GFzm5V8kxiDOBGrcLjP3eT2r0mLwNZGdDZTTS2V8DNObtQIoGjG1WgmjHySFlIIJGN3Petl/B1nJbJceWou9PQSWuJTDFHGrFXEYDAzbj1IyOaAOMttSkuZbeHULIzSKlxHDK5MTsSFBjYEqSoYLwcd8U2502JL/T5Ly3cuITkabH9nxLGxbZcQyttYFe7HselegWukJqlr9sVoo7jTtxlgkUsoJAVP3kefvMc/VfXrQ1GxAtopmmS1mS8Eck0U7FZmdfnYqynIJwABk54xQBn2d9DOXkjKvItuI7iyuJB8kUWUTy0/1YfaeSTjNdH9svJooSspCOgtFmcxo0w6sSFPyqFGOeo6GuDurZNMuGWQSTRXFs7LLcsFjW5B+RY514HOMo5BwOlXYru50dG1CSUTSxwAmzRmaNpi4OUjZSANuORxigD0BdQS0t5f3DMN8bBIYQgl3ARyXAlcjzNoByBnp0rzXxbdxxXQnjR51lWUxJG29pLgKFiWRSAuwZyT1GKjj8fXeq3Uoc6dbWgkEfklHWaJ2A/wBWzAHy9+N3GBk89DXLeI9SvpbpVFpFMiQ74pLabLrPuI8y1J/1ikfeX39KAMmHR7CN01CQXFrJKGhlmBZo5Wdv30MUgVgv7wjGcZxxz0zdY1O+b/QZGkFqkKStbzt5Ut8InYMYpHAKyhVH3eorPv8AWb6+i+wG3ZreKQXDJEhLQyQkfOSPmVxKSxGOvT353xOktvbtJYah9p1CaKORldxcPbRu6+aIHmYbGBJyOoz6UAdXaam62sd5FaPHc/aQUsYWCyeS0ZieGa4blogTls8cdeatW2rWl/PdXd4krRs62xtYDiENuCsqOhJyCACe/NeL2eq3raiLa1aCWSMZurkyBisYALsPLc/vN2c9MV0On38lzcNFuBbS545Yp4pAYf3gJ+YqcSHLfxdMfWgDtb+9lWyvI/7AVFZnjtZhgt5OXXesrxFi2eTgkfKORXL2FhPdadaG8ujPJE0gt/PLlF5ySXChVYAYVW4PrzxPHqsFtiAaiZRMsxui255lLOQRFn7oZyAMD5RUFnfzQxSm1CKisiParOBJJg/IbkyfMy43cKPlzzQBrKltGlt9qtY0uJA0ZkbfG0YkOxWdGADNwDtH4Cu3tIftUsSs0N/bRwxmUR5t5RCrBF3SxgkgYzgjtXEWUcmqXb30iSC0tVULYuVkW5uAwVYkdSf3hyfwHtXqmkW0kZOn2KwW1zewMqkbQkTgLJ5BlfpLngk8ZA5oAr6rpGnzXiXFpakslsERgwKSXG3aGOQCcDHJxnHbpWRaaBPGklzdIrRpcIJ1jjCTAPgNPIX+9FvA6dBXsOlxb9QtYLxLmKTyPLkEUMSsnldWkZQQI92cN3FVPEdnDqmqpDCl4zXSxwedbOGtylvyDOiqPPBjXJAx075oA4NLdbdLe2txDbF7k3PnG382JlUYWVpAC4BGP9WVIx+WbHefZLi6eR7S735cyTzyW8V4A5wbWRIS25WGFEhDc8mvSLvwxqEDRu8J+xRwyfZ7hYJtjwfxeWhHyAMWUKcHJwM1yg0CK+v44FgWe2jO2wkYr+7jQlrtJLdW3rIGHDMoXLcGgAsbuTVN15eRPYQQzeTZzwERSNNsLETOzf6UCR/DkjuAeagv9VuJYWezmjjTzJISXhdLpzER+/V+T5YY5w4HtWm2nxWMUsEjX9vBiaSKCVQ6G4VsAtvH7tSG4Zevrwaz7b7J5U039qCzEPmRAlI3EvmAB4QzjBw7Z9eRQBVaaFIluoSfs0bQyt5l0C/2sf3lOPL3OC23HccV2dlcosccsep29vd30ixlpowyoFUyShXYDZLxgnoAMZFcJcmfzbm5jW2MZMSXLWyqbhgiAeakTny1AG3JHPPGT15W/u7pA6i6kuZX3G1ZI3g8u3PLFjGhLMwBHIHTrQB7Td6zaWsCRIrRl9w+0xTY2ujFy1vg8MzcA9AD9Kw5fHN6bcRwxi3jM2Lk3DM7SMMhV2n7p4LE/rXkP9pXMyLb3Dzm0jjVvsyQPFsYfKhhlZcNIBknnB4OauLcBolhWzkmXLeVOZGbJUAqj55D4PQ8mgDq9Q1UX92JHaYyOgYmIKZ4mQ7VihiG7ch5OQON3BqIyotw8bwxLbXEEKSxsNtxM7ZYsm45WTA5LAfSuMjvNXhKSp5CwwmSN1QL50bMcKVcnLZ4yRwMV2drZvdHTbybcZEdlljbOxDt3tLI7DJJAHIJHTnnkA53WpisrToFgiZRtV0BI2rsjVlbh5PfOR2zVOwZNwSVoXSKORr2WVRG6+YuIxDuO2aQYOT8pwRXTtaNfSz3lwqLukktbaNYn24bK+fAsg2u+RkEnA9azLrR5LKCK1hge7m+eZYIgPOmxlX84sR+/wAEEqO33cigDZtbG0j0lza3Vl/aE8LFZYwDJDC6n5EcYKsVPTk568Ultd3OjS2yXNi1nb3VkLaxuYEEsktw4ws7bs+S7bm+9g8+tVfCfhjW5dkfkFtl8ZSt0FVrZTyI4wrEyHJGQRgdMAnj1TU/CGtTWQsb62URiF7m2adVUEqw2hWZw3mc/Kq5IzmgDO0XW9N/sgyNbvJfQr5En2pd/mlJGBjcxqwVVUHk4HOPeuCuPEcN69zvsgl2bg+TFZTyfZoIGcAyXWzcYQABznp+vb6h4Yt9JhiimSUSJAVuLeRXUzCYKV8qOIlmkDDBY8tnI4FcXqejTR2jRIptoZyhulVnthb26ruQzOyfMeAOCd2ecYoAx9TvLaO5+zS3MZjmSQzXVvLLLESqExRo5XOFIxg4xnkVzUd5Gqm6kQkeYIpFNzh7lYVyZIiHzJEEIY9g2BUt34furdoUhVZJFWS9clhIiArhVkWNiAGXn/69YkunXoljvZLMPAUMeGwvls7KjSKEO4KFPGAc+4oAvTQ2mozQi21AWLRQiSe4v3UeYsblhJGQeD0Xnk4r0rw3dRX6xDUYxPDbrJc20sAG2Lb+7QSiQhXGcn5STg5xXkxsr21umjdYGQxN9kaZS0kyxksTIJcbmwegHQdc0mm6hrZmi+xyqYppPsk9rFGyw2258GTDqD1wBwMD2oA91uBK7/ZrOXy4SGbzogx8x0UyE+aVwVBIGMn69aje91ArHJGny2tuk0UEMgElwyNh0IQk5Ybjg/hUunaVJNNp8eoXywRlHe4hhZZoYmChcRqrYLMwzgEnk8GrM2m26TjddGMxsXMXm+W0ltGP3QVmYCB8/wALDLds9gDhdWjt7zUGlnS6mmuIVMUUau/2RVILuXVQrqrNggnccY7VlCSHRYriNm1CbzibdrsOlvbyPKcoh87d8qjjGMAZ5711t/cR2UTGArexnJNzdSbWhWeQF4reJEVVYdfmOSfciuIu5Li4uGL27JKk2+FW8treK1J2q04kYZZzy3GcfdzxQBNbRSQae73ssN2zymEpLcE3NtCrbofJ2tuZTu5KggZq5fxahf6eIWgjmfFukNtbRzSXdvBC2XaV3YMsjRgEKAM9KsaLbrDLPHcQxCRYo5LO4luGRIjLNiS2P2qJd8RJHBGVGMcV2N5KIoYzdXUEd7DIcvalZGeMEEJhtvmcdJBlexxigDnLK4utLMcNjJeQKQkm+6wjpHIPmjkiY/IS4XgDIByfWvYNM16L7LZweRFbyI+HuQ3mtJKV4MZTKZ5PfnIxXk88huLa9vbedpFiljE4uj5srHGXIdQQgVcgrnPPc1LpGo21wZIvNW1WWNUQT5Ftb4DZupIwN8qn+H7uM8nHIAPo/RfEk9lFJHZXckJadILmKRYxAkLbjJPtT5zcE4JbGMKMHPTvdHvIbJ7i71TUV1Ge5jMdtPb27sIjAdyM7qAEg2k5VsH2NfJdjqUx8nSo76CXZHLHb/vWjjbe2FuJZWAYoSSVBJAB4Nep6Jqxngi0z7aj3UV0lqxtSDbzRlDHKN78H5uMg8c9qAPpWCLRb2ylme3szPdgWl28UwtftIdgymONhyFRlOV6k49q+XfGZvrDxDFZKrtDBdhEvY7lhFJECfLgCbc+ccjfxkc5xnn1Szs7kxRmF5YjtmMUd2lveWyPbttaT5Zx5cSgEnaSckcGsPUI9NzcOfN1W/KoN7KBBbTAAvPEcAAnPTORjnpQByVxeBLaSK7WK3mGbi5kj83YwgcNDFb/ACbQuPvhuvOB6eFeIbae61iKdfNeB7gyXLhkSzuVbMixpvZSHyFDKOAec9BXtXifV457SKKW2Mr2ghRo4wqHLuP3lyB8zq45AGcgGuE8S2tvLa29tbW1uLyaKa622kLSFC42tyW6AAZAHB9aAMnwxZrqWvx6g9wBcD5ZYY518o2qAqsZJk4m28A479+/3X8NPDOmOAbaC/t5D5byC8QSrHHheUklK7mckEtyvcGvgbw7NZ6SsTzxW7yxTI87Rq/2mLZxIUZ2AkO7lk5xnpX6BfDPxULpLWa0eaMtAkJmV2hniQoMLKhQiaIgDbjjjg9aAPpzQdKi0y+RLzzREAXtke4jlRhtBHRh5eNxwQGUdiau+Kmsraz+0xpZSCSCWG4Mlqs5zPhSjSLklgoPzKPyrjotbhie0Z2aaR3+zsqSg4LBsuzSEbZCR04GTwCevManq17LbzbA3yy+V9mnTZLHGrEGR3JAXjlRjJAzzQB514y8M6C0N3NaQiO5WJZ4LeCGNoRI+0BokkbLy7h69D2rx86bLYwyD+zhd+arGfz8W0bRN802yMyFYVXAO4kZxj2r2DV/t1tBPfW18l4Y4J9sMys6pGyAho5HUZcMOMdK8Gs9Raxv5ZdQF/djUoZEnmW58qGKB1cvGgZjtxIRngYz1AxQBty6oY7b7Jo7xW0k1uqzSSMttEscQDp5MzKBkKSDzg4ryzXfF+pWVpFGbloMSSSW44bMablMzyBPmiOSd6n6kV0VylmdNlZ7yC5tbdXltbcSol7iL77sUGZox0XDEH+LArx3XLuPVik8VzdRxWcTxFJYgwaSXhY5BuY7ApPyL9cYzQB6F8P/AIq65f3bW5vbrUoo4poUNzK0ULMPuNBLgBkAyME5OBgGvSNb1PS5oYLqW/aS8Mb2xU3EjyWP2hNrLDZiE7gpJIJBHHavmPSNc060u7PTzHFa/ZAjyu0Zja4mzvDCeL5YTx91iMDrXp19LBq1mLq2kkvb84jhSG4jPlxS5YyStEMoVIIBYgY7nNAE1z40tdHvBDGqXotBDE11BCZBM7/KLqaPAVLgKQAOCCM11z+MINT059OmklhuI0VLFp5Xt5JPNO+RTEFJc5AAzxz7V4pHp7Dz03SSlrmRrhLf55Q6MhQliMYznaCcnsK7We7iisnZ5pp9QEKR+RLHGXRGQkBwFzHKR3zmgDL8u4OqqkVtuWV2dhFEjxLHEdjiTyyNrlznJ5GOQK69tFa3FxcRmJGaGKVjcSeesj8kERygKjhQRxwDjLVwWja6ttqd3t2tFbWwWGEyJBJDM33kmVj+9bgknqc100OuQ373ERZorSW1kdSZMSyvAd0sdv5uMEse47cUAX52kltRIChw8JSGJwjRNJlGSZoz+8c4J4JVRwxHSrsPivW/Dlvc4umMMUIiijuFUxwxqMhraUNwoHQg844zWfBd6bafZYrm5eGPUbYxuGmsxMZwS0cu7zCpj28EKc88jIxXOa/r+kwQKt3NJJFpMYljhsZluY2luJCqxXCsNkhxzgtxnjFAHW6L8S9YsbK71F7vUb+5nkW3t/lkMsaOpAaMbTmIKPvtjAHXOa4vXfiJq+pXr31yzRxbGK2ce8tbsqbGvJJVyGz9SeelcInih7W4W3tXtrSGSN5ZJLobUTzCXXZDCXZQAQGyNuRgHtWHqninTpbF0m1DF/c3JWOWxVvMaAN87CGWMCOAjIDDdnOTQBNr3jOe3tZoRPIjyTRSCC4RrlrxGAMckKrwpB9yOPmAqlZ6xbXuoXN7IsiyfZDIQjgTPcLGAdwQYtk9QO1eHap4gF1dy3dyLuO1tL51itjAyy7osiLzRGGLIe5QHdnOM0+x1zWJSqWAVJ7xmmuUZ8WLqwwEIcBlbsR97B5HFAHrf/CSM0ihp5JZAm55ruSUkIWyltCluGdQFAG5h3Oa6BfEUOoiytm05YpTC7B7aZ7hfJWTaRPJKd3UbsL0zzXiEcj20dvqd3cWm7zJILiLyYhMkJYnMbxznzog2AoALBQMjPTp9Bu447q2KW4iur8DyL1ppCD1CgWh6oI85JAweTmgDrZbzUoorm8tJRc21vdFY5Xby4lMAGZlbIaUbSwVQDk8HJNZ/wBovrgC61C4s4ZpWj+zRPGQ00co3FZYVfIIjx1GATgnPWldt5pFraS3JVbqVZo2wYpSvzTeXGpyckDY2OcY65zt6R9m1BpMI8t0VKxyXEoNrG5YKFfYCYmVEO4fKcnOOtAG7pDNLdW88NxJZwM8cjAq5hhKlY2jQQgnayjG3+HdyAM16FqFhZpKDpxDyBHmZWkhlSJVZWliyjZDEgsAeevfAPiWqtqZNvaWszGGGZn+2+YgiWP5mAkkj+URbgQN2CQO+M12PgO+u765gtrhNwFwRJMo3Wc/zcsZJFbPKgPgA4zyaAPR759SKRXdpclY0tC1xeW0E1wDAcR+THGEK+ZnOCeB1yM0zwVrutR6k1k0v2a1G+W3DzymWV41JLyLHkJMQTyvQ8nFbOtQT2NtIbSCIT3KMbu3tBLPAhlUhnhxIVjiCgMq8Z7Vyeh6okcq2FsltqCys0fltb4uRKVPnSQzq/8Aq85yM/7NAHc33ie+1CZYrtr1lgEkFvHJEJ3e3AZn33KFtzFzlQ2DgZ6V4vNqCJq+VSWGW7M8Um+JoJEhViCbePoxbkEgkjPA9er1bVpgosIZ4oEjWYtaQxzBllSQg7GK7/NJzyflGcZrlNV0n+0NR08i/wBriOI4IKkrIwBgbPzRMH79eM0AXTpum3jBLeJV1VIP3dwPNla3BJO27RiVQhCcEjJHNcJGyvqUdiZZV8h2EVyqxPp806BnPn7IhITuBAA+VcZOB16rUjc6PBc2xeS0kmkeKe4ecRtdzIgCLFMgOVVQcAkcD1ry4XYhTzRb3MMK+dDHf3E7Ot3k52wRKuHBc4ZhkjOT7gHsduxOnLPJqL2skaKGuledWmbJcwuDNuwBgZQFeetdDoOu6esiRlI94Zke6naYqZpFIPlB3KyluACQeX5rxCx1M3Fqtn8iCaVEhMsrq0MYx5kUaLkOcLkdSe/Oa6ixv50ht4IlikiaW7jaW7R9iJEB5QQlQYwWwcnnIxxQB7z4b0HUPtEe+C5+wGRsG5AjtbJ3kYiKWZAPlkPQqDt6eleyXfh92jtZFedpbINE1uCGhWJlXcvmkArCrPwzY69QTXiHgbVw72ZuVe4ieFGuDNcFUUpuBVIJipMecYLHKn0HNe1y+JLa/vNPhN3p6vZyyJGtux81bKby/LiuQ0pW65/iyQAOvSgDqdB0xLUGa6gguhxa29vMoYM7H9+yyM4/eZclTnAXnpXWXPhSK2C/Z5WZYCzi1W7mKFpCF8vy5FKSuA331YgZJzkc80JY7dolintGt5ZZX8uWNZA9yyqryh1YqI8kcMGCjqBXUS6tfx2L2DCIpFCnkyR8SJHgrJDDakl5twJYyJmMbeSvAoA5TxCmq6bfx2ki/uCYBZskTFUdlADXT28JLRn7u48cZJGa4fXru5WbzoYElV4zbNLDczNFbTxEPJvTaFlfbkBOWAHSvU3jsUt/OEWoX6pGruZZFhng8wZP2VC+HiQDLFiMNz2xXkesNFKbhITIsdwwm+QqGijYbBcuAdsl1xyykqcZoA564s0uZJLyNAY1gnWWJpJ0bzwTJFvlx82JQuEQnrj1rgdUsby6capPI/mWobz1LzxNGBlEIQjJzng4JPeuy1TVYXsjeafJcJeWw+wR2j2olmuGXIluLV0JEIfBYuQTk8GsjSL/AO1CeySfVZLSdY97GyjhFvcyLub7Qbkq88KsTgoCc4JwKAPP7mKwgtpYJZTayG2VpbK4VzMZ5CGEyyOvPPIDEYzjpXOSedtkEl/dTyFYobWB7WDdbNG4DzwmLIZcgHqSR2rp9f0uTT52stQYXcE9z9qTUI5yZNoO9oJHVT5bbGBCnHoASMVJc3dpbwSvYsk3lJHGvngPNFGeDtkZQSeelAHkOo211Nqju0ovLhLiCJIkVFuZ7dmJklZxJttztB4YBj0wTXSXWrWdtZvarHEpsLiKQRJM1xcxuGz5cj4BJIJO0ZC5xxWBqD3ema1d3dokrrc2yri2aQTE7nkcKZEwqlpCS2eOQueaz3mMMrXks0kd0FAeLzUEE7quYpCrqHllzwcZYkcDFAGnqXiBo5IzZM15aXoUSws4jaCZ5TsiErfxcH5T0/GtaN40D20bG5h1ONZJY8Lm1ZX3SIpBG67BAAA52jGM1zLfbr2wm8i1jVrxY5buK3TeI5Fc7Z5JmkJt23E4IjAyeSTXT6NYtBA9vI0t26qHijfZITdKT5cbypGdgZgMlVVx3JOSQDKudSeDUUMwYWksYtljh8z7UikmOV1hIHzDnIYDocc1y019cadqI8jbMkSOscsztGWtmLmJ3fyx5U3lDC4feT94DpWrrMN3qlzb3F1F9luYxLbLYozRyLKp3NHDvYu6lfm3HgZBOOlatjpEZsnsGlR52L3UE6wvdQiGePAtJXVTiYY3ckNn7oIxQByh1li6XEUM0cN2FiMa+argAbS8zGVlbPVhwck1paLONQu3tJJBHdysLWF2J2G3U+Zl2SMbUIGRtGc9fU3da027uba1Sz32r2sEJDyQiCGNiQJ9okxnevRWwwB5FN0eGK2vIGaJppHdWiSMF4oDAMOwdAWYkLls/LngZ7gHTXugPcWhlsiZszyRG22GWF5IiNvmtHk7ixPJ7Lk1ws3h27k1mK4tY0RrZCwsymLKcxoAweSU7g29ScDntj07K88REwXK2CNAGnBV4TKkoeLJe4cHCp8ioNpwx6lepHP6fqsVlqcs7QGa2mlSWS7u5JXikYrlomhXhmBz3GMc80Aczf2N1eLNBFFpwu3MksZuUO5JioY25AHKeYSI85yoHNeVT+A9buNQkW5s5LIhFkms5Y5vs00UeG+1wOB8iLtJIU579a+hjdaBHqE2+CRZ3meeEPPG0bMP3hAYHKwgdDwoHGTXaRS2OswpKhvLotbSpqccJLLZW7qRbz+TIoM8PK4IOzAGT1NAHk9r4BnktobtoHvYPslu3lRYEc6RoGMZhdg8rFCp6Z+bmtWz0Oz0gR6hEnkRRSpHd28kymESErJApYIxSIE7GRSeY8lDXpunSyFItPDyvFYWzxRyTXMdusjhxCjRog2hwwUEBiCo4JHNWTo+p3jyJHp4EUrLJcRoivbyQkhZZUiQFvN3EkH8cigDhLTWtQn1ZpmhijZHC21yqb7QKB8zODtFswt1RUIAJBzjJNd1qGs28VhDcqbV5p54S2Rdskk4I8pWn8xUHybeNv3hnJ6mNPC17YFpbZYr3T/NkjmWRt8sEHlDf9p8vG6FGGMjleBVZkvEgaxOmxLb3c1vFFJFIXjVMCNHhhcED7qZAPmH722gDW/4SOW1GJLO3igmuJZJ45pPtEC3yqIkVkgfIY7d3OVJbNQW/wDa2pTvfSyXtr5UkrqluTBE8ccxaMsvlDbGfMOAzZKgFuxqjZ6FNprahMVubSUNbyTKs8LNdSphXk8uON3dFC9jnA5wRXoulLa6u0Sx7LzToD5v+kJLPJaXSfNcNJbyyAi3ZT0c5OfkXAwABItYn0qGe1upHVXdjBewvJmVUjUgSlFfzkB6lRtGMMRg03TfGhJs7qW2eeSCXd50UUACheIiZFmberMSBwfu5bAwawdTvEtp3tWC29rHLK9vYxxSNGGnlczzW3mMyhMPuxjy8kjJORXM67rEdpZNYO5hhkuQkJWKGyiEESqWuHdETzQzjJGAC+VBbHIB9C6h47he4gt7m6ZWSSG9kmuVFzcMsmALeGCLmSUswUF1CqoBz3PomieKbUW06GKO6vNQWcRQylVWJUkCq0xYsJFSFV3LkEkHANfHNnDJBbC4t7p7l7aFJUuGhiS3uZJ5iUt0tS7PEyghWLkb2UsvDCu+0/X5vsSzPbBWimeO5e2SeJg7IiIkUUihVkbILYOS2W70AepeIpizaxb2RS+N0FmYhVaO1AQRSPDZo5KxFE2jjICgkKa+VvEqiGGe8jdJLW284QLsbMe8bCsiIuWjDAsAOhbnFenzeIF0tGs2tZZpZdREj3MuJIVQh5AkggdmgdM7e6sULHk15h4h1m8+0WkqQR332uGWYFU3R/Z4X2SpPEi9vUjjOM5BwAedaV4kvvD80MdnIsMN/Pdz7myMyxQxyLE+6M5yhK9cfnX0b4d+LztaTzyaYhvVgtllNuNixWyOfs8iyRHJcMQHJAwYyT2NfOd2CBefYUto3kuis5mbc0EciKXey8sMY3USKgYjkrgZxg8At/rtrqckkgvZhGtmtuiXABe3B8x/tayWuZ4zFIA23dtOQcHIAB+luhfEbWn00yWN4887qhtbiSQS3UUhfzJnLLHujRgUKDY2VQHPIrmNT8T6jfaq1750yT3Vx5s88qJ5c5hhjhiijk8stPOqQqrKowNpLhecfPWi+Lb68sobRreLTL+3ljax052KpOnlKySSzlIlWNUI28/d65p1742vv9MkuJpd0CIGjjzG0s6tFHO8E8QYrKFdE3bVUoB8xwSQD6Pi8da/5m63mlELXP2WdDeJKkkYILRuYogkaY5UZG0k5xXsei+PPtsd7BZSi/l061TeZjlYIzbgtDGUJ+0yHOckkEsdpIwa+DbTxVO8NzccW9lE8bQSLLtnkLoi/Z4oWIMx8zcrykbQB97PFer+ANbSwuRNp+ooFaJbidI/3otZ2cI1rtbmfdM3PBVA+B8ozQB614+v0vZWuYFNxbSRgSW6TtJjz5orp/3AjJjdE3ZXOQFzgdB8z+IoLK5sdUsrYSWhuWiOy1Oxbm33Df8AaAwOAEAxgKSB3Nd340v9QjtbmRSLZ5J7i/K28jW7NJKzbkZnI+XDAk/cCkKrcAD54vNfvxKJY3t/MtoZ4JHSTNukzhTA0sj/AH4CpbgZ9BzQB5J4v8I3+jeZeQ2ttd2nmPJbSxHymiYyF7eUtK/yzhHwVJClFz1IxwdwPtUKGzvhHi68ly0ErqLqYfMqNxhGiUkEcqGGPlANeiaz4ijn+0xXX2qPFwDC7KjJdy5JuJLKKSQB2A3RqTgosYXacV5tf2r3VtcmBYI7GW+Eu55BbzlV3hYJfLfG8nAeQDP8I5BFAHeeF/EzvK2nebEltDDNbJFPZi5e5uYkQQrbnORkHhhuz3wTXqGl+K00S/tra6NwiPCFgSJzGYLlGDhyicSHDrtV/lOcDkYHztoolWS0trpo7G7tY5hbRpI0kKmZlWNrViA0UgZwC7njhicYrvhe6q3kXWrWz+Rbyqpv4o47p2t13hYbmdoDlHJfkZMbrjoAaAPv3w14+MFsL2TdKIokmC2jCJvOjYKqXDg4gV2Ll0wcnoADW3e/EyFribU7S8WM3sMkEqMzSzSEReSYWgxiOPfEuHGGweK+M7S/tWS0mhaUaMgtPtUcUgvXKoF+zkQxFREXcfPv+b5ixGDzRgnux4gu5fLkslld3VISxsZ4nZjFG4Yny5VkB3bCQSp68UAe96n4uvdWuTaXFws9zFbxSSQqsy5mnjDQpO6SfvFjTC52hv3fAxyeQlu7H7OlvKz39zctPEbbeEg0+4kBRbmYySNtV/LYDc2ckEgEgVxiC+to2urhLfdKzTW12szx32E3SSSzq5GVQvhV+8EK5Gc4x76W/SW0jeJpobiBl86wjYXhediZbibdxLbh1JRzxu5BxQB0eo65YAeTPZzQ7V+xrLKjM84VH8uGFkBweAASMADkjmul8O6o8VtYeXcxwCJLcRrcwQvexzptYrazlsxRhep5zjjINeSa/ZadLai5uLsIslxaeVcgJNLDPDGzyC6yjfOygIduQpXGRXTaLqUMem28Aj86J9kkKIzRJbq8e2P9+0agB3VyRnOScZ7gH1X4c8TwyzI6TR3M9jd21xM/295LdZJHfdds7xq9zdJGYlEQUqNpHOM17+3ifULSxtLq1NtcSRkhLuKcTOLyfM0iPaRkiaVmkIKgHywMnCjNfmXoviubTdYVrz7DbmeRgsNtIVdYEACSSMTuacuMZKYBJXJIr3ez+Is+oW8FlHDe2sP2qCOaWFpXJjlaUmSTfEogQuyiWTIbGQuccAH2voHxqe4MumX6x27xMYNRie9i3DeUETJGuTFOsgIB+6wACk8V7joOspcXc0tpfW1tgQDzLgCVUE8hYNKgAczPJjjbkedzgDI/M1dQa2ubJ2bT47dQy3xiZlihuLeZ52+cK0jKzFtrPwXYkHaQa+ivAnxJJmt5LiR7K0kdJbm5neKedkQkW4S3cDzVOFy4yB1JHYA+/l+ITaZc6bZzPcIZo7o3HmIFhtZ1DFo1dgFiPTbkjcOVyMGluPF8WqWVxbyskiqVNpfRs9xMBLhSJ2hDRyQ+eZF2qSwxggHNfKWseMtFtJ4Jre5aUz3KXbyyzGaQykSNIUtgxHlkTEHPyjZkfLg1iTeO7bw1Db/Y5XNuiGXiZGglaZ2YkDccZd2bGMqWIwMUAfXPjstZeCLiZrNpWljit/7S8l42QIheQWuV+dA7FflByV9iK/O7x74ms5dFkh0exE1zJZ/Z7tiEjMM8czRkt5xVlcqoZsDjeTnFfQXjX46vb6NNPby6he50Bc6TGI5rK0CxKtzOiyDBuCoaT5ck7+mc4+Qx4otPGUltPp+nXLziIyNFb28jWkQd23S3Iij3ySOgGcjKsxyAKAKfhPQJbWX7VFdwXEd3bSW0iTSebAk0w3SuZHO1VCttTJHzqWHBBOVN8PpbfUJo7i5W7tZD5sECRy23lySSgKksrqoLbUIY5wSCQTwa7aAtpjxxJDb2aCZLaR5AVdZ5h59vEkTnaSpcZJ/mMVWbVtXlmvItRtbGeVk2Q3tveRJLcNFcRmO7aFpAqrHlsrjJ24xQBxmk7NK1aSzu7dBDdyXqWc1jc7blZIHG7zImYOVVH+c4wMc8V0esSQTalaW9wbiCRIohDPbRyfY7gWzP5fkzhDtlMZTLthWOSrEYrY1PRVW5F/bvp97dW0d9dGZPMiu5slxtdLeylxDI28YbDFkG4BcE8Qy6kzxanqc0AtIQzafZJEqz3hjjQ+XHFlT5yo6ZTaGJUkDg0AaOmXcOuapLYwWlxY3DwsN4dmE0lr5pmWZo8mZzE24k8DgehqtdQadYKtqoZnmiZLY3MYKtKIowtxOlw2xX2KxRVXcUZTgkmuOsfFV0NXeztYbqe68uee1kSFBs8x8vAqlgIHUiXuWO3kbWBPS3H2fxY9ykUOqSahO1vamN3Ebwo21La4eVFwquisCAN6hwMbQDQB5rrej2mrxxXUUccckuoRwefCoWNZmclJJgqhRaSRgJ0wCCSa9d8JaBb6frmjwSWULC4jlaVViSWz09VHkTTSLEzeZIxUBX+UAcds0zT/At1ayiD7JIZC8kC2s8jXFvJbRgGxi8/AV5lMcoB4JEZJGevrmnWVnb6/ZlLaCFYIUhujHMStwwMTbX3fKlt5xZsk4OcA0AegaLdPa3h06OJpLMNbRRx+UzeX5TthXeaOPy7TmMlhzuc4JXmvUfD2sxaiDC4t3vVceUjqWSZFGHid/LALBwwTnO0D2zjSwXOqo88NyBDHPIphs2iFjKYIy0c10IxvlcSRRomDs24z0OPO9Y1HWNKZbi01azgU3E0kds7zSNJOQ8rgbIQsSoH2kM235PegD2XxHHcCwu7mC1DziFYYDGAJDI5G1thGTsViSBk4A6V8+3PjfUtMkv7UXyOLCTyYoYxvCLsHmtcRxgkuZHY45I3hSBjFU7r4gTf2U0rajBbX8SqzvM+9Du3bniAk/eSZyAcHgjNfNK+Ib+e8nuU3xCa4vZJxbxOWv45G3O8wkP7oCMEjp7HjFAHt914hvNOvpL6/1CyaG804qbWSKdmxCAxkgyhSTaZSxIPJXbjIONDwd8QLMahJby6v8AaIY2ikSSWGOFVQxKh8tEjJIMgboDjJzgivAtd8Z6JDEupQvBbxQW9sUjuYHuo71CZIbiHZMQpYk5J3LjIGD1rzL/AITiaa2+02xSB0+QQw4hkmtQ53CZFX91YmMj7uZAckDB3UAfZ/ifxrFZ6jLZaZcTXkN5bwG5jl8oLA5ky0sbs6kqFBOdvPbPeXR/GkE0yxx3cxMM0VrMzyslrcDeWQ+eqlsKH2kKWGUOe4r4ktvifpeo25jlt5BKsqQpdefI5WJ2zFtmUEvEG+TD4IC4bArqYPGtvY3lvfXMliksiGKGOK4jiYLECs0bxCQ4ndUJV3AHPBNAH3dr+q2NromqR3AtkjdSYL64yBHJcxq7NCJFAnUBurY56cYz8UeKvEWnXtpeW8MsKwwubeQN5apP5SqPNBhyEZyDgfd5+Yjmo/FvxVtNS8OiLT2e8iPzRQTStf3NtkbGWVWUERqVY7kV1AYDOOK8p03Uiz/bLqO1uhKrieOG4xaJGygESZQbJRtLEHkZ5AoAbLZ6VE5uYBdLcSqklmbyNEt0u1VRgCF9ruCfl2k8AH1rzfV1vVuriyEbRRTyLPd38Fy8LR3UbZlW4cyHZGWIGCeQ2RkV7DfxvKkGvFkSG1Gy3sLgGWFvKTbH9mjRSxuGXkHHQcHAzXiXjPVEgd703AtjPCFEcKPIzrOTHJdiNVKyXKuo4kIGBnnpQB5nrep3U4nsLSOdbq0f7XOba8k8ry3cI6RvIuGlJPQE5DccV4rrF/e2t211AjxxxloXaWMebA8pZXnFxHlpWQB85XOW4HFa/jO9uor2VojclpFgjkmEyRh4yN4uUWFiBLwN2ThcnJFeYXeqOkipNctd7Zo7rDSH97cAqWjZU4aPy8gqMkkEjrQB1+ma9dwRXNuks8lpPht9xHJfSrG5T97bogHlptHzKcMV7Zr0rTNWt7aNXbbczNiJZEMlrbm3KhlHkx5+zzxhyU3YclsAdQPGIZIpru2bT7FIAWlV5JFkkjQkF90TQkhsKSSDyuMMAa3LC4Vm/s9Le5jm+3xtcI3yiVl2rFcoclXj5HCknHUUAe9eGPFL22o3KSGKWyE0ckF29vaeaSVCrbPJNmQykg/MF5J6kivRrzxMNRvEjRGgiumjEyvNHIkSwoQ0saIqswG3GACd2QBmvnb+y9T+1hIYYJb22dpUUOTEH2iXzZog2WJz8nBOc969L8H6dG13bamoZbm48uC7ii3M3muWOd0pIgXKbjwOVI6nkA+ibKbTntbCIvbxxGH/AEi9kRpFGMhd9u2ZLWPYMbtoOW5xisrxfptsmkxz2tmLRBIbjbE6q8yAFI5Yircgrz8+CR2q1E8pd3guzN+6SPMSsrQytuWWVElgAJZVGXbIXuBxUFxol1PJFHNeogEA8rM6TPKScqNoYg5BI+vSgD5wh1a7hnuI5ZnuLB1uBdrbNEyQxpIxjE1rGgkgk65Ysqn+8OK4DxpcaNclRpelRTLBbLc+cvmxWf2yUkfu4mnJlcYBJbMecnd6ev8AiTw80aywXFg0bXFxJ5t+ubOQEyEH7Q6HY0G0rwxBOOhr5515IIbm7jFxa6hFaO0cPlzb/sMrKU+0yBGCooGQByuTkdwAC94f1WGO5jMlqkV0tsUklcZCyD708LoGJTBAIXI9817zo95ZJHDH5skhEbO6RW65kkmi4kgZn2yoOCwxlc54r508N2U8sosJSbFZrZcRzb7hblWLAyxzlN0a4XOcbfevefDc0FjbSQx3YiihZYI5VlYu6n/WpbhI3LsSMFuAQODxQB7Ro2tXWnT6fZmZnMtrH9qtLAuzeRglGvGkQ7BgjDHG0kgHpXd6VrDxyTRSkFMt5JN7JLbWr5BMjiULmXZjjGcggZzmvGbT7NY3cF3I2oh5stK1wgiSSDcphtTIeGhJBIyc/LXb3E0SzrPcXFrPbxtlCpWOS2lZkcGWPpPDuwvcj8qAPYv7TgYpevBFc2MdsYjfjzknWbK+biLq2OOMHg9QOjbXWbW4u7uO1lCJb7S8rhJFtVfAKggbAcEHn5uTxXk+pavLaGzhhkk8hxLJOwuGhhYs28sYyv7sbGIyflPGCa0vDt/YTyJNJNEt9FHIV/0gGBo1OY128KzDIBY5I6nAoA9ce8j8uR4r43IMv2czkSxJmUAApKFy2D0B4NcBqEnn6nFaX9zL5Nu00/myW2FMkIBEhlOAwIICjjdjgdaxvFOqeI7s239mh9OmRtkkSCO4jNsEykrhDjeWJIJwcEYGMGuVs7vULe4El9fmbeCiRnYyyzR4YRXeGJQZzxtxz+FAFrxpaWt06XUUWozCe0YrIscccMwWRf3MSnkEYJOMsO4FeNXOhafdPPqMd1dWtpazRoyXJhEjXm0eZJbfNxEB8mOpIyB1r3LWr1ntM29+baOWNVktoVQy28rqS2ZJfmRC+OVXOD0rymXSZ9avYFltle3Dr5z7n8qdiCVAUDJkzyTjaCOtAFLQ9PguLg3STm6kjgmZUnhUEPvCCJ5ZGCxnBY5AHX616Bpd9axTPbJpaxxxTKqCC5QWayPGdzNsLGZnPQjgdDg9OFvrOPQpo9NtmkCySrNckMWADSZCSFM4QgYyeMLzUZVIZ3a0E0YdGxc207uyPG+4PvUELC3QLjAyecUAfRei6nYwXNtFPcraZDqixGORmVRu8ieFSxdAoOCRuBPbpXsLX1ldaDE2pXkqwox/s+NS8M3mfdTexG4RANnnGRwM185fDebS7iW4W/WdmuRGvnssigOD87EvETHn1UleeDXrWpT6a0CxtmCPyZIXVZvPjMaHakgmbqeh45z2oA9L8L3CaTbTWV2izXCkzw3XmqojjuE/10m5t0sZjwOhweuOSN/w/DZ6hcTx3F7cOQrMUSQ26/aFBMSxB1U3C+X8owG55OOa8c0osizW0rxxqViSPUnlllk2LFxAVxlY2OdoxkZ5AHJ3tC8SXugXty73FrJIJLa3hQKJpHWQhFlQRHYjHHzM4KgDr6AHdeJ4VYwFb1g1qVd2aBVcseBDHOsm3zcD+MqfUCvPJdTMF3lHuHgXdHDHqTwyXGBks0duZeJllyVO7ODjaa9C8SS/2nayK19bWt3O8Mq3D+WYGAQEFrfYqBWX5dwON3OehPkx0Fm+0apqEMc+ob45hOjyR2y2afIoNuCXjXbyJFBVuMnFAGbcXuoah9pGmtBbXJ3JcSrE0UzQJ+9YTSkbCp5EmOckHGK457s/Z3tLa3nt9QSRk1B2MvkMHJWFGmSEvbn+6FGCOpxXp2oyWsGnTWf2i2nF3YG6b99EBEsLY2KQQXikH3trNkDHB4ry++1Ga/sLgzwv5cTQ232m3uXSC3aJvkiuY0TCSYGFLsRzgtmgDhr6w1C38ydrlLyWNGjtCuotbBY0cyTOUiRhO23ruKk91zWvo+u2lj4aklWOWGO/a5jmxPEvkpGCJfNWRibuN5PkC5yuOBups/h+8isrm/uLT7Wl4rg2kFzDAljbyqVhuJDLOpBbY28pngE56V5jPZS37y6dpl1bW8FvC84t7WL7dYubZ/NCGd3JQNMWJLAFj0J5oAu6jp4g0yS8klkEd9fRQWr2sqzPZJON6JcWMiAoAuArR79gHJBqrp819pmqQ3MWnC5tpLZbOSHTRJbhkeUwl4SykG4XAJZ8gL/dNdHpum6Fc/ZpZLi+jkEdqYfsqhBcySsXuFSPLPLJGCQdqHGK72z0TTLdZr3bJcPJ5sTW00sdysckkACK0cdsSxUgMTEXx/GR1oA0fCGkXGoXF5Lqb+XbXSQAXRJMDSwHYLeSWZy8ZWIDAHyEnAY19f8Aw0+CmlaoLfU7T+0riLzoZLi3hignuoy8qTQzWxEgKRmKSQsQrAY2NxjPydHPM0q3Fg0rJZWJtvs3loNNt72Fgkkn2SHm4cn7pVW6846V9i/BHx9b6PZ2g1VLu91CW7ltore3kngkttMhQ/6ZKlup2HcFKhsA9s9gD9AfAVxa+FtW0fSVW/k09IEtp47dLpLhHZx5smoboBJPkA4ijjK45GV5P6x+ED4Pl0LT726SzstNs1kayvLW0C3GxY8vDMRH955s8dRyDgV/PpF8a9WtfE0FpM0V/Ol+4068mMt19nCzNsUyQoFku1RGAQFtoGTwM1+vHwg+LVhr3gZoNdgjluVt5A0bvH5YjRVM0scKYA2nGcEuuMEA0Ae5678SfBiyXNvetFujuBF5UoWAIsa/IW81QFJQLx1JIGM15Vr2seEdYtL+SO30okMSbWTEtwxcfuVSNFLAkFTu27QSNxFfHfxojsUur+9sL5b21vDELS3ttQ2wWuorIsx+WRwkpfdhgzgKCckAcfGOu/ETVrS8gv7G/RJiRFZ21pK4tYWQRtGWeGZi7MUcAEkdT3oA9/8AiX4M03WdZn1IWTMxLbBDAfPhs5n2LuO7LAup4IwMZ6c18SfHrwNY6bbiUoXR8wuPsklut9E6O0rqgAxhUkOeAexrt7n49X8l7ZXNza281zFH5l5ayS3MImc3DWyhUXqU2lyp4H5VmeOfHVt400W7ntpYmntkkuYWgaJo7gLHHGY0eRiFOx5CMdQvy5BBoA/HP44eGIfDNvcXOjWrrJJ588gcLNbpbDMcdvNPMw8piAchThcHmvlSxfUZxfz3NmIvtRSXTJY7mT7Bai2VtzhWGAyxpgANukIHHev0k+MWh2F7a3z39yWW7VY4I5HxDc+ZbI8dioVcC5MxJJfaMg5I6V8nap4WTSfD6X/2S+jhmuhZfYfMMtpJcxMLgXMoWNBabmiwQZNv7zAYjmgDqvg541utKvLWAQSTtp/kC6SO28q+jRbhFaZZQzIkZDqW+Y/ewuccfpXo3xCivvDQ1ISGFbeWdWBFzbn7LdJb7PLi8sBnSJAS38ROVXoK/Kjwdbx2t8mq6hfpAuqKvm3dvI6C4jskLTaZFCCWWXekXzPwxOAxORX1vLqjX2m6dDY3H2jTvLs4ifmjnhgiiQOdg4mkSJUL43cDcfWgDz3422ulXd9ezzLZ2eoavDJ5EaSpcRwzSstu0lx5a8agNysJMAKr9COR856PodlHp0dnqFhaShGzYrvmE97FDMyCSC2RSEiU42hsfKAR8uDXvnjDT4Nd1d79oQllDEtpDdgxC3u7p7PyotQvfLZHCyPHDGCM7ZDliBzXgsuhRafr9rb2mqSpG01zb3Tuk5s1fc1qZbSaTLzkGP5lU/NuzjBzQByd1rkmn3bIpla2/dWl6kMuby1Tz7q2kiZhkCzUSRBRgAqRhyBkXtKuEuNThSytpPs0Jt4Vhmd4bRpIpGdLmQA5lAjXKMm4EYwx76l/4OuLufUbVPs5aRbY+WsjWuYLi8jmiBx821PLZSuSo28EjGTQPCt1FDNqqXUpvIPLigtbSVTCVlllkdZkuXYnESts2xjCDOAuKAPZNP1yLR4v7akjnayuIGaRyQ8URudwkke3mIKfvSoDbck8jOa8/Xx1e+IoJdKna5y7Ty293IjLDayG5kle2mlkAJYxt/BkAnHtXJeMPE1/9mGi6anlv5dvFNYyOk8iRxSGWaKbyeHBf5lZQFGOcdB5fP4lYaXIUilF/FvvWlkkePfL9vkW4a3CDbOiqQcKWODjGaAPRrvXr7w7b3z6fcCzSKZIUs1d/KuVdsTSZdCZN2N2AwPzcAVm33jeG6gtYbCKdZET/SLlJJEEZb5jDOkqbhG2Tjg7QcMcivIL/wAUXmrNdyAlJreOJZ5Lhk8hhBEI5Xt4Ad/2jKkj5eQcjIOThRTnUI7QhzLbS2txElw93HaXXn3k7JvuUMoMoSJFKEjocDnIoA9uj8YwOYPL0sW1wWayZ45XWKaNn2yRF3wA8iBccgDHUZzXfnU9TtrazuWeAl4ZlI8991tHDIySH5Yyqq0AUgk9Dxk18p2N8sjiSFrvU/7NnMmoWUc8YV1C+XDKjM43tsAJIJGeMg16foN7/aUcVsZrs2F3dQ2hVn3XKoyIgWU54CspVv8Adz0oA9n0bWI7nVrVLK+mjluopHujcKlxbpHBcHASZMtH5cYQEqMMR83Oa+k/Dfi67TxFp1p9rS68lI5pNSih81ftD5ltjHKqqdyRBy8YQ9flZhyfIrXw7Y+HtPaeG0t7iS5gngkXazPc2zlYgNyA/ZWzh1PyiToDnNe1/DzwWuSiFhYRm2kZraCSHU703CTbo2JU+Tbb2x5mAy9MY6gH6U/B7xHY65pF9KNQewuIHDDzZJfLa0jTJMUD3A22/IbYvOT8qkV6SNevFaPTkjn1a7O+/sLuBFRJtPDlJPOlB3RXSlckkg7VwM9/kr4beG9QsI7640qZrOwnabz7Q3k0t6truAeZ7R4iSgU8vwpOQOcCvrXRtG1PT9PWa2SKfT4y0lpd2rC21WUyRKyhWDFWtA7MXB6igD2PwPrOhvcWsmoXUNrPNBIkTWYeKZZfLVhJItymZ42ZhgsARngEjFenaPf6impyfa7u3eG2WC2jW7nIcxXjItxaW7RfKySWsrHDENmMtjO3Pj3gzwp4g1+GNtOtLy/nmlSylvTYK9lEqN5guRcKmViDsV3AAHbX2x8L/gZrDPbJrkwnMSAYexaMS/vA7zJIQWZVYHYxAfgAgDmgDw/RPBviXV/Ec0EY1RdNuFuo1htFiuLiCSCZ1h2tIAIrcoFyyk5FfYvw6+Fl1bz6dHPAA8cWHlMkoeRsK0b+TIPmYHA6jO3PevqLwj8MYVgSS4hVmtQqw3sqwm7kiwuFcRkLyp5B5z2zXrun+EY1m3LEqiJEWJmRQ5CqoG0rkLx6+ooA+VvGfgjWLu3tp4YTPdwQtGsUcaoXaMARBVzwcg5PTPf18v8AFPwrdPhr4g1DxVoyQyQ2ct4Gni2ygqjMo84D5GJUjOcbe9fpPDoNrEoeZFLIQQxAZlOCRjCnJ9x614p+0HaQP8M/FUcbCM/YGkZ0YQKxjViBM6AZUDrg844yaAP5ZfFupJZ+J7o2WnQx2C3M8xYPISr7z5wBxyFQ4GepHFJNf6ZPJZ2aw3fkNCzGLaHSWSRw0SIjYw+GDErk+uK5v4pa/Z6j4ludBsUisbqwvLmS/mcxAtGzM0lzbL526YADcoYZIwcHmmeHPEzaTqForxRXi6gotbydXgaQpbjMN1Dbs5SCaZMAkMCcnA5GQCp4j+xae72V/EkttJLtlEqsJLNUzI8gZFPmKXkXjkcAdBXP2+q2egxrFZLdSQyyOjzyLEI2+0IpJniiYlxwVj4zhh711HjMr4mt722s4DbIPIdYLjajBTPuG2Rfn3EDaV7bRngjPlt3PD9lkE94Zp0tvJigETQXVtJbHA22xUG4kXChCATjJbGaAGeJZhdxXF/v81NSylrpiWkEJtBbo0W5/KbEjAjJ/iJPTk14RpMrxz/YNiRCeWYXM9woZY5VZiWUJkxllUALjBPXHNd4b6WK9kma4c217GnmSXpSJy6nZKdoP+iHeGGOC23ODWXt0jTZZ79LBHS7xN9oZpY5CYi6tNENjAqOpJwfagDastM0uz0yGSws5Df33m3X7yNJA5KmNpbyHAW3jXB2/MAy+55zbI/2tbC3FpFdyW3mRzuGWFppt3+sjjC58sY7ZGO9JJqFnqf2a2t7t0ikgUSunnNbiNN0jBrqRGEjEkgqvQnG0CrWn2RtIJJbewhmR3EizI89s8iAkA/Nv2EYAGFCt14FAGza2MFo0nk2dvcxCCUXc8sz+VECoV0hgPV1LfKSBnFaFm/hlPs6Rt9otrSNpbtZZJDAJPlTZBMF2QMwbGxircHC4waktkMdvNdzLp8HmwpO8CJ5t5b7XVEMo37PnDAktjqcgVwvjK4uLPUPssCQ/wBju8Ejym3tnVZLhAzRvEJQJG35OcnGTg4oA7e2l0bWdUJg82OMyPFb7SLaWBIhhYp9uA9qu0EknLKBWUkNit5eo2qaW0JlljNyZXZrfcoCGNiuJkLg7gMZAwO9cLpd+2lyH7HbeZFPDNLcQ3Evl+ZIQyHZM7AJBt5KqxyD8gPfVa7tvICWkbTrcWsav9rmaApMC3mC0iaEZUB8qWxkCgD0DSnOm/ubq4srTzof9HkhikkguQpLBme4XKIV5A98DNUvFdxZTLZLA8Vw1sj+cnnTR3nnyjcpRWxsgCjO04PoDXk7arqUs89qLcy2VlAiW0sszGWW4Rh5QV5CqnD4ySQO2fXY026SfTjcX9hpx1h53jmnfc4t5cHyWV0kKs+3qCQOMUATavCstqkbC8uBOIVM0ThC2/LKiyA70dWz1GT9awZHt7p1jTzmltQfNup1E0wKgoquVyYyACPmwT16Vrx3On2tneafqEx1G8eRDbtDKYvIuZ0ZkBMZ+TaQPlYg88A8159d+ModIuZ9OlkiDyCGWWK68q3aO4VgkhEh5dQrFsvhTjgkYoAyovFV1Hrlyfsckr2LGGOznJhTy9wVmkuFP72UKSfLyQB1xXXw3f8Aape7u0aKRpWFs0s6Ry7WI81iEXFvF5eVByDyDxXlEmo6RceIbi8TU7k3wnmaIwx+eEt5tqRzmdlw02/0B4FdxpH2qEmcWscsc8yJc3M/m20M7qeJ1mYFAzjA2qdueoHQAHYyaFPeRXLW1zcWjukF3FsDuysASJFUKVe32DJBO5hzg55NNtJLY3tnc38NzPNEt3OUQyhTExVXdGBSEFVcgMQSFUDJ4r0HRrLWb2C3tCbiC0YrNI0driCG2Jy4trvGWiWPJYMRgjaODim6p4HtzO9/ay3EapP5SvNFJBDMso+W4kBQGVWJfKsAoHK0AePzLJaxpp7PiWS5lktr9mZbUwA+ZtmBiG6byw0a9gcdua7G+RLazsWlu7aTbbSMYNqF0eYBSpnVskDk8KRzx1FTXGgR6bG8KvYTCIhJ41kEaPNKC/mW4jwchWGe/wAwrIFqBPEkiteFoI1ikVm2h2YARFWQHEZwckAe5PNAEUulRWN1vkknthMITHOTM8Nwdpl80xGTNw4J4BIzXRWl2bGM2bwx3URmMqzm1U745EDSz+WGwIyxAAYggnkVWhsZGvUtZo47qP7trblHliEu7ACSs3BKH2XjA611Fx4deFbWWPNnPPbrEDcGS5tHjG4GzVtu0OTJjO4qAnUYoAv+GLq2W1W3M00V293PPaBGUJG7LucW2fmYbfvAueRgjNd3NNGBby3dzHbWgYyKUnRpjK0JDQvI67vJEh57dwccjyq60O10ea0lS6lu4rZZUvdzGFwfLUny8H9yPNdGUjlxx9Ld/d3s9jJpwEJuHaKWT7UZlmlcANYyWp80BS0Xyu5IDH+E0Ad9/bNsNTtrVLa1uLm6mERiODBCYovPFy8IkGYxFk8EfiemBqXi6S3SCONbr7JHfma72PLMs7xyiGWSHq8CBMj5RjHc8iuOnguwba4W2H2KO4cSiCJ/t0ygN56w3DuCbcBGU9z2zxWVOlxM9jcQLLDafvgBcM06va3R8tmKKMgrONucepGaAPdpfF9xewS209vHcwvHFJY/YpWkmkEy7gs7vhtxH8GMfjmuNi1O7tb+T7HJJHcMUgtFvbhI7FYyTPPHJtb9+GmUgA898CuE0OZ0v55EjYzW8V5p8qtMyx2yiLE9zEV/5bjkR4+769611tmvJLNYblhbXCWzC2dd9xuWS3jmMLPjFyrmcE8D5eOoyAd5/Z8+tWkVhqc0ccym6vDJJ5cUipG4Vo9hUMERsYyMHcMEgjPVeG/DNpDp5vt63E9vO6zQNb+UxVtps4bi33DfGsTqUYDYCcEhuB11z8J59N0JtZlkPyWP2hbueNnnt7UxNKY7i1L4bc6P91ifkjBFU9LMMyQabJdlzNaPBfXUube7niPkXFqRZAARmMRsoLMN/RS2QaAO/wBH18aVBdXNsLaFS6rBbpcGJ0cRbWmezEbMscRJEOSA568VlX/ij+2IJxqNqs0lqbeWBx5qzhIxuk/dAbZCy84znBIAOa5XVhawyLeS+dbRwSQ2TRSJtdI7XJjZbccz4OcuzBDjhjXHXuu2bSx3Ewdba3jSe6W2j2TpOk/2e2M4Zx5KyL0DYGOTgc0AddreqWNulvNeXlxa229VitI4UO26urcbZJriOQ+WikdXIUYOTVbw74gE926RwQQiWWGFLqeXz1iimvBE05IMWV8ruCR78VwfiW4N68V3pV3HctcxyRFLgxjAdPKjSCd2AlcSDALrjng45qCBnkZgsDm4uJrVL1cPvmt1DbofLtspBbieJwdhyNuTgYJAPWdPW9nu7oXMq6XbR6k9tZz3MwkcFH8tSrMSHd4+cDJAyDzXLajZSWOpyanLHHeG6aeOCRxPHLPM10J4JJ7hFGFhhBUgkdMYJ4qslrfJqMnmpPcRW/lLJA8rSrBJNxGYFYkyRnH+sUMR6ZrYju5la8My317YpKdtriKaSKW1UvFECjHEjPmQJ95QdgDNxQADSDqN/Lq0YknlJaynE1xJ5YubaDBkWVT/AKlT/q3CZHerGnWyyLI8bXF9e210SiTTzxs01wwMtwJEXPktLudWK7ccZzXR290DbzxyLBIIi88VpCDBNcRSw/PEFXG5uvP+FYenWmoNeEyTpZRRpCbOJWjVYhJ/qbW8lD77URLwVXex4wDQB3GmXNnAl3fxPdQz25MbWn2ZmNvMdgluBJIoUI4eXGTxjkjIrqNU1OGe0ilit1a7ungmVLW5nlupLiJ3QSOHhzGrIHYbM/OrHoCa5ez8ONqL+VFcQwNcTlLjVZp5Q0SKoYhbIkGS4KjOXUQ843+napplxp0tqbbyb22aErcI09jezv5coa2mFtHOGjRVRcmMsCQBk7moA5S71SWeeRbqS9tYhCiXk8M6qxnlBLSW0BXHlk/6wDPvivnvxJoetQ3V7d2RmuIrq2ENvdzgLB50xwpMSx4ibB+Uswx/Dvr6znmt8C+vdDF5HqCTvpiIm1bSPzNl0b0jqfMBVc454GTzXHX1wVS9khtUubCK7S1mtdvnRzSJlbdUkjyEtVH8QO89wKAPzJ+IGja5pEH9oTNezmwae1zEY4I4ZlOx1VH2+bbFh/FXhttfRXF7Ab1b+FriLy42hYZzBnc80Pc7QTwDxzjvX6GfEjw1a3NvNc2rwvuhaOaKQJcPZO0pLupWQiVuP4lBr5A1zw1ZaJcwlRf3V1GZvs8KQeSHTy9kh8gK20hwVIZh8vGM0AedrOtjd3MF4BLDcNGLMXBlkDtON0YmLJ3bHPAGecZ59d0iwt9IshHZW8Mc9+iW0zpdiG0ilkl8yaPyyxIBhVmJwFIxgntyTWauJBNGRPKiwyW0UcwuYjFMXZruORiuRnb1U/NwDtWuu8MTxpd29tcKs6W8AH2eWIhbaOKJ44ZXktAC7rlQ28AlelAHpEFha6kbS9WMXO3NoruiG6C9JbaJFOZIiuPmA+XkA5rovD2n3QvJIbS1kT7SsqTW6wTNHHax/M2wyy48zGOnJ9CarWO6A20VjMghtiRdOsa5ljZtzFZTgxFZeSMZIOBXrnhfU7e5JtbqKNIJEk3X1s5861nkLLCSVGXbaeig4/OgCPQPCZuHkuLdD5sczxiCRo1hiQq2ImCNlW2n5s85HHpXe6V4Mit9JV9TjdMzSOZHt3ZY4Ub5WW4XBLNgZPIxTdNsxp+n29zpf2u6ZPMeeYLvZMSHbcXIzh1ZiR82D8uTgV1dvrV1cGbSb24t5tMu1DJHNA4e3nyRM1vsyWGc8Y2c9fUA8zvJb61vEksnvb6ygYrZhhClpHJghFEaMPM5I5JP9KgbVtUjRZr+VYmtbhp51lRjCss6CMZVgMpleMcDNdnq9pZWvJllTS7bc8cE7/Z1uEBAdouQZFHQkAjPTNeMeMdVtrxVSA3FraQzuIrOF2lNwGI+W5lcBnRQBg+p+tAFODW7TUNRv7y6t7mOOa7nk3she2YQE7ZI/kJhjbbnJVgfeuVvviaxu/7K8P2wkiilEl5qlmCZ12HcWRpYUBZSAo+VTg9OKpJMdTl1KWG0aztBGsE629z57vLDDmKMROQbduQCQCpzwTXL6dNa6ZNdE7d15K8kqvbkxwL5gAW4kdQOp6Ak/SgD0/QfEt7qU2qQ3dzdWlywWaJY5kb7XE3zCOWYuSh+6XVVySTxxgbemaxb2c900mmm6mYGGYeaGtrIH5ybdgzCecnBJwD69DXmWlS6eupXMohe2lQtcw/ZJXgi86EAqCzKVeN+mM8c5xyR1d5qMkOm3ut28xt53i3tpIdwxkkIjNxHuh4yo+9nBAyOKAOm1DxAmkywWKLc2lrNH9qlFi3nSymYGRJJF3KqzBhjOQADzg0P4qN3bi/iLTXKrGLiVxbLKLZTsEYUM/lzYXORgsffNcdbT22srYyI11Ffx2yxXFnLHJcPcSKS+4MyLhBkA45AJqwdLWGzl1SO5aGZZQ7ovlMVkU4a2hhRiZEBI3cE+ooA6C41m+e4064iZ41mvYpIIrpY3CggF1yWz5eAOOuWyBW1rfiKKxu4NQug0MiztEqxxbi6smyRZGbiWIhjjaT1rmrL7JNu1O/0wR3KzJElwZ5xu2plibR1/dKVXkgcZODmtaw05NXmkgvkWeySJJ2jtxI8kDESbPLLj5o+RnGcBeSMCgCBIwZr7U4ppVku38+KFImRzG5BSIRSrsKxqCW5AOSBml1CAX2l2wjMoLPPJMs8YkthGW4Myn/V3HmDI2/LtOCRzXTyWF1p0QhltHlswQ8UkksP2kR4+RI0WUsY2IAyB3rhdYdprhmaJNLhSPym2XBMoQAttZATGdxzncQcnB5oAw7i60LTElfyI2ntxFbtHPHG0UpZSFvIZ4C20LKw+Qntg8V45f6pLckiGKGK7jXzLyeSRLdXjgdhF5WGHmAjqU3AY5weK7nUJGimeJdPeeYShFiYRstzE6fIGAcqIC3UA7stwOa8z19TBqctrdWslk1rbcxQgEW8Mgyod24jQScktgYHrxQBzuszT2LTx3Yke2NsJGKmSYKLn7qpIww7h2zwe1clYeKJLJpNLkmmniaci7eUbUe3fCABXGJAoIHB528GugtoNRv7+e3mS2vLWZsF3kNwkNuIyySRozr5ZbadxYLjkr0FYF3pVtpt7bbZI5YY3Z2U7YoxEHJeDA3OyrJ32kHdwcUAe06HPpV1dW1r/ZtxdTXdvHa24lMkCG2RlPmQSFiY5SNx9FIG4ivR7i7ga9fTGjv5LG0iiRkiiEnnPGuYxJdHnAjyC2eg45xXhejX8DXOnRNOttKbox20pdIoI1ZkWQujoC6sWUg8cDp2r3TTi120EP2pBFdyyebcRoBGu3BCD5upZQoB4O7HTmgDr3nvLOOB4oba7a53SeQmEhtbWGMLblGIO24C5YuxBG3PbnbaJhAhcvFHZ27T28tvIhuI5JHLFmlkTEsgQsoUk7mI4PfMj0a6EUNrHfrHaN5rB4lZbqVkG4xLGQfN4G3ap+bO3Nb96sen+HLhgr3twVljEcqmBt0chbZeRsGMQBQ4IIxtGCDQB5BqX2WaWRDKt5dbXuLfzvPhjicn5vICgKLjGN2AuScA96881i/1WC7CW0Usd3FbxE20O+edmUmX7RsMnH7tCcnH1Fd/4jMs1rYaqunGwtba7VJbZnCiaW6CRRiNyQzrukQjI5yMZPFZsllpryXV0hubSe8lCRv8zsxhKwmIFsOYSGwyjAIYj3oAz7DxFqkzRmA+VJny7lJAyC6jeVSvmxSLlQeQSvTk5Ar6g8HXx1TTho0UVtJLbxNHp88f7qLyI2ywkm3hvO3N1IzXzToDQrrqRafpc91qFxALO3jmg3ROZW2bliDH942XIzjt0619VeDvD1slrZJbXMVpNa6lcpMIoT5ss07pm38oOWD7iRsKgkHgEUAauna1KZks2ma8WGQXUlxdKZFju5mFokdrvYg2Zc7WLDcOuPXb1d7mXS4dPmvoGurRkkFt9oXypfNDXFtMlyxC25Qru29tuMHODS1G0vtAvLjTLKE3Ud3EgBkKxK0EJ3XTRMkZ8zfI5fKklTHtOG4rz7UrrVLC+ui1tJPbxW8MMUcLrdpIsYdY7OUxBsIpV90rfMQdpPIyAVzdNcXWo6dJqM+nTWwjvorlAXspLxLlYJMzyfK8LSFUY7QoBLHC5It6g8xskjkuLa31KGaO4liMwmt4ppQsUllEqjEdqpKZAbGX4OBmsDStBbV7cRtcrAhvR5gZ5jc/2equbi1MRXdEsjFsE4weferZ0z7PPcacIRNp9qBKskzPHdyokizLY3MxyIWW4QAKxBRmGTkhaAMnT7cvqmqaWIbNJHkWSeZmmmkklMkeJJbgEhIowfuggYJznrU+nW1lYxRT3t80Eh1Ke8aSNCqXkRU7YFijRlCBFJcEhwvJxgVja9o0kDSalczvbtcr9uttPjLrOFZCvlTvuUhPMUfewHzxmsHR9QjklkshI6xIzSyBZCJLcPK32g2sbA/vTseMhiB5ZY5xzQBv614lgtrS41Cy1iETNMIJI5FDLdCQHAhZR8yq4UHOB/ex25qHXJx/ZM8kK3NvLHO9z9rmafbBndFETsC28xY85flTxk4zFrur2Vki6PCtp5Ny0otJ7yJJHWWYedOkRRNgZZCqkSMqktwQMmuc0hbmSRLa4LwSIAt5ZToqWBkZt0AVMkXIdcEgNnbyvHNAHZw6la3EUzpeSukFwLWFVG9UnnlXdIsZf9/AsJKljyDyMmt2Sxsra6S7kVtUM00iLCsbJdRXUgUrH8j5VAuCD+A9vOZ9a1iG4Fq8EEEYnaytLiN4oTaqq5Je3Ee1kZT/AKzc2AMsa9O0Ey/YIhMbo3ckcy/bYohlYJQ6R3ESj/VSFgwA5bjkKCCQCppelT3N88NpcuJpJsxTSCOO3tPtREbzh0YlwHwCoVtoXcBgV7DL4Zn0ma0luItMlMAubjygz3Ms84TDTvtLLcgxiPaG2kE4ABrD0nTJtO0+GS4ggaWeCfCO6RtJGzeZHMJyGELYBLBgSpG0LitL7Re2drcWX2maGNdNM8dt5rcPchpUmVlAG3zcLkEkbs7Mc0AchearPHNNKIrWS4LNNbaeojh2ysGBjdCw3zBVyAM4yM16J4VlttQsoJNR05bfUb2RBELNvtEix87vtiBsW52q3LY6fSuC0ixTUbtb+QK2oRG3RtQlaaUpcom8WawJERKQo++ByeHNdImtW2jT3MEFhu1GScvDdC5W1lSFjI4muTIQBEGIAI9elAHpF9ptgL27mMbTJaFDbssjstuHRVAjcHDoUJUr6/nXP6/qEd0EgsbSR7GI+XdibJmW5OFEQVWJBA+Y8HAx9KzW8TNPH/o7NPJKlvEZfKlFst1CzFUtJSgMjnY4JwQcZHrWjZ6w32KcHSisxd5pXmTzcxXT7t80kZzFIoB2sRnkAgCgDw/VNN1hr2c6ZdW62vmOFSd3MkbrI6Mn3eg2jH1or0g2uk3IWRrh7J/nV4hbzShiJHIlDovIKlff5aKAPEb2zhsp7a0WScXiyL9oXckqJ5ykoioCMHB49Vwfpd0qfULS9k8yJjYNAEtQqtgXDuVfJcZUMCeo4HPSjVroWc4tJLZbgWw2WlxtEbKNg2yM+7MkgUkAuf4RVa21DyD50l0yqoi8mKPLzSOoBWKTcMCQOeo6j8aAPR7e6s1sJbg3HlO8nkG2wxSd/ulnIyHAOePX2xVG/wBTjQQJG88cDKVFyGcp5XKyxzKV2geYeB1xjIriUvZ5ZWuYJDIlt5skkAwLeOR8M6opOPNHUjHPvT7rU7V/stpB9qfTZJ0u5AwTBuXGJBkAEwgk5UegoA5rxHqVvZGQQtm4WFZ1nVJA52OcmPcgAY7s46HGea8yudXukeA3F488EYVlQAvfl5GLRTMMbQgJ+bB6da6bxPrItXu1JE0aTG4gEcO6RlPyGOMbc7QT07dxXliyaYhkl1O8nFx5o+zR52EFzuTcwPKAkcHrjvQB7XZXi3tnLOw/0iF4hNc24iMkinaREltI+C+MAuBjJyc16RpF3JdKHVWtrKQr9pMCIkXlw8bpZYo9+/ORs27c9Cc8eAaPr92V83+zhcTSbbS2eN0gG+MndKXWRNoCEHluemOcV7N4T1q4mSKw1JjCba4fd8qK82R+5gRUjG8HIO5uPVu9AHq9le6g2myxx/bJbKa6WaQl0tnit4z5cWURixg2hSflAIJ78VsWurfZbqRjp9uLc7PKubaSUlYkXc0SknG0sCWI3cZyAeK5mDUV2XJd2ieKNkWAMIZbhlJ2I6yhcpt7DqOma4ebUdUlvkvI4zFYl1t28wiCzt2lB3yFGbzH4XjapB6EmgD6Jh1i3uxNPFAsiyOXaeKT7N5qBQESMQ5eYADDFlUcc1JpWiaXd3Mt3JazqJpTMSssqoMD5du9gonBBJJI46DsfP8AwrLaO8cZtx9ljhZ7ucXMoaaMH5wRJg2+/wCUAADpXu2hAaneWhs7ZTBEUiHP7iJFAB88HjeAVBJ5OM89aALkEFpEkMFn9vhzbyzmWGKOaFJi+WMsboGuwe/zDB6Vqz2cNtB50MTTXV7bOXv23O8McZBkX7E7sY19lBC810Et8NOuXhDRNbx2EssrJBlv3YYhIFRegYckce9cSPE8t9stPsk8FtdeZNCVtQ0h8sE7jMOQjAZwcA980AGoafDp9kLnTnkNvfCKa5xamTz5VBKKkmML/F8pwcnpjmuD1CO21a8jDWRXMzC4aRmSEPGAUktoYmO1wwGc4yfWvatK1O2fTvtF41skVoCHa5UR+YZSViEMSZQsACMj7oNeM6/rclreTtYiaCG4WSf7RDButrWFWOUtnIwAWGSxI9SaAMW4s/LQnVphEjSNNHFO2CqQn5XAj3FmYYK8ZGOa5C8uZLrzxbpHJHPOYoLudFhc24jO1RvYKpLDG44JGM1fh1GK7ikutRdo5YbnzY7yYPP9siYgkCI9FYdwNvesrxTc2d6iRRQJaW0xRjJC+FZG2hMSNhVbr8ud3PQUAclZ2Kvc311c2MhlXENsFZMuHU+W+xHO5AVO5gO+a0tU1OJoreS7trSO6tbdjOscz26FogFiQI+AVYDllJB781Sm8QwaVObbTDH58FvscfagkylQN8ZZs+YzA8AcDPFcb4k1CzureG3aKa2nCyXDR3IV/NWUKWjjniJZmz2PTvigDoJNR8PQJcXXmMwltkMq28J2RO4K+XHIGzIQc7m6E4Oa8k8SXETWd2Ip2iJjlW0jI2/aIy6hi3lKWf5C33Tk+lY8+pRQxTR+fI0A81JbJZVLKMhkVWIBKYPbOeK8P1vxFqC6gLnay20TS20UMso8tBtDBomJyzEYOOvHQ0AdNca9HY3BeyX7PdJE8JtUh+UI0WwCRd25txyeefXFQReIby2toolKxSXUAlnW3KQzNtBK7gcOp69x09K8sm8Wbb5k8yK4+0iNGMAGxpEPCyzSYIIwASOKzr7xJL5KW93IhLTLsC7PPiAkKKEIQu8SoTu9u/qAfQdj4huGuraNXFyIHRhG8m5ZGIDqu8/fBYgE529a9Xt5rWa2kEGJLq9RIb9SsKQySsS4kglD5QIDhivXHfNfLOga3bzIYJX8m1tJkVysMcryrJgr5a5VkXP8XT8q9q8O6osDT/YJSR9laGztz5UzWhx5zyMhViAcfe+7yRmgD6G0bQ2ax029kjkiEG84jkjRZZIsBZAmT0HQnmvRrUz3l1aLb20lpbJGgnmjCtczNHkq8xPYkAblzkHnivAdG8T69cN9iuyGW+tF2XUM0OLMMVXy5FXCxhmwASATnk8V63oV3fLcrHLObcL9mjm8wCa5aJQPNktmj65OM8454oA9Z0K8aa8uFMdzf3SzOsk6OrfYVZPLSNiOGTaOQc5rdurZkvYmhgdN6FjHGHiInZNqXIJ6DHQDIyK5NL8+TJPpSRxA3LC7MCvE1w5UhPtEbMWL8EnHB7Cui0C7umvYdRuHNxd2iSItopMiSAr8uU5IIb+YA9wDTuJLiW0mtT59xbyKEWeOVmNvFjEv7sHIm8wHoMd+vFYFnpun6Uf9F1Bwk6eZePM6wTRwq3ETzsMmTJJ4G1uhbPFdyv2dYpb9bZrWdFke4dHC2587OAI3IDMCGBwDz19K443UNw6yuIJbdI2WVri3EylHJ3EIgwWHYMR81AC30WsXCMVtrRrHcxln+cXV1blcxl0IIVwqrkqfm3cjkCvPbzQbG6lilt2mn2YNzb3IiWCNUbKrGCBtk9S2CTz7V6AurQQ3TQ27wx6XGI3aS4zDM/VYxKFYrC3JwGIJwPwqG3kvpZL9obcXdvMWiEIKpIjAqjtCuBPtQjceV560AcudHS6gmiitWzcRACeJPPeJI2DskqL8qqcAbgeQc9BWNe6C2m3KuYN0j24igis3inWXzAQy7ycIUz8wB4zjrXsUeiarb2SSwwrA+2Qy7rnyIr6RzjfGB0IViMdj9Ko3mgSCFLiW3k8uLbHDbQs4k85yCpfjdCgJbLEAsBgA0AeKDw3cvGEKbMq0jxiZyBETkmdNhaIhu46g5FUH0R7qK1jeJxFGGiZ1eSNEfcQjwSbQRJz97BBHfivdbDSLyyaaO7ihktXtmZYp/wDj4hjlBZ3h8ol5I3Q4VW5G3OB1Gnpvh6O6nuLC2hFtA0MciyNEkm1i25QxmYY+g59OtAHzVaeELyW6VYpTLNDK8n2lw6Wo2n5lmZuJT0BPXA7Zr0TR9Ae8RmuDFLLDNtC2+7yXSMgEB0J3hQTgLkYIz6V6SfCL2erD7bPYRR+QQip+5W6MsgjG75iFkwfxzx6111toqeHNLmSWKLz42JtZI9tywLlmD+arbSCvVOpNAHiWpWgjBC2vnEEvG6M0kSpGCGWRkH7oggEgdPrXl19Hc2+oLO9w80c8TARwSNFiZmwHVsllK4UYxk5r2LVbhV+0eRa+XJJ5jPI8saeaHOXWOFXIGPm9Gy3IrgGiBiu5kihMMXlsszuvnMzsD+5HbZzn6/gQDqvDWo3SwWzof3ts8fnQzRLcySRMNpjUs4EbfxEk549eK96iWW+s0luZrK6tUiCJCTkmVvmQM8jAwsMjgcfLwe1eBaHMG3RqpL3DxxgxmI3NzuPyeSgPI9T045Nd/Y6vq9pdIistrDCz27B7Uyu07EBftK4KswHRgcevSgDRbyk1E3UcIuTbI8eyaZo7nzRwHiYKSsUYBAHOQfSs28ja/jdZLGyuIC5u5mEas8ir8ptrgsQWwxyWIH4Vr3tlcXzRuSy6ireVFJGBC8/mkBnZeBs54q1feHdVgijYiGGTyooTG6yok6BuHJC4DHn72M468UAeW3elW8N9eyRWqXEmoWwZRiMWMcAXGHjU8OgU4+vPBrAl8EPJbzOBFHGsDvM0VudsUZYbJcbyGPPG3OeCK9fu9FmPlods9xcP5McEIRVt9vymSRlbduCscLjB781fs9OurFLm0nSO6WBUSS38s3+53bCKJs4TK88bscigDwWfweb0wPLH5Vk9skDSwxbn85UO2QMATGcLkFWwc8isqx8FNa3i3NvdzwrZwky3d1G26Uf3XtgTvjK/xc/4/T9ho6ah9phndLSKFybYM0aKriL5tsTRHcy8gknqcYHfMj8MWlvqd3Fd3283RhtYP9H2QSLKjCQb41wpAJJJGPTrQBwGjaLDqMVrcxo072yvKZCjRQt5Qcq5UgMIwMnnHQVn6sxmglkS1s7hbYSE38LYypPzCNG5klT0wSM5FeyX1vbeHtLa1t3iuLqLfFb3VrMIw8cYxmIyAeYAD864xwK8X1rU5JFnR0s4BuUN5OS8sDjLyK2BsmznjGBk+tAHi+tWkdxKY4YprpJ1aAhpJdjzuC6SwRcILhXzuG7Jx061cXTt8dvYvelIHkU3gtY457xpUhHlNL5jAghgQVGQuCeorW1GG4trNpbm8W3s5LuPyhIpWUKculwrkfIc4XjnBINLptoNQlS2aCCW/wBhuY4Y5bm2eSMHCSvJHkMpGTjBPXd14AC20+zhsZbqG6M80R8iKN97WUsgyWkmtJOfN4PzZG0jpjmren+alwJgsLQSSqiWZiRlJmXYZZZXOSqtuwV4wegrsLHSLmW3USzX9vbs8sC7NPiKAqShjWTylEiZIw2Cx7k1ZHhu7sbmJ1ljMtmhGlwyTwKSxwWla1eFjcORjjJx0xnoAeb3mkmwuJbe3V7cBpJLxy7vbqkhZXmSPJMicqFAUsecA10GiwabeRXFzqLbJLSNbfM0YHmwFGQLEkWWw42sC4AX2NbXiTTb+/sLe5khhjkUPHJbSwgQ3dyrb5Z1KIixENgkEjB7djmLqq/YJLK+geW4azIkEYjSQpEp8oRbgrfKB2z04oA52GztYdZ02SxWGKZLqSKWNcyXMdu6fKhYt8qY52hSPm6iu1k3W8IspGYFmke0vrVJBLFCjs4DCJPkIDYbP3f4iM4EugaLHdw200c9nHcbRI9zbgXF6A+VQXJTOxyCAQ2D6gVWuNRuLN5reynmMEVxJbSXDhXd3kX5v3UanYxIwOx78c0Adp4e8ei3t4tMmlkeS2mMMdyJBGyKw5Jabb5zMxH3dynJyab4k1yKayAt3Zr20dljsi0OnpIVzI5ku5XUPyxxk9RgZ6V4lrF+xuLOcXUtvfxSMEuriHC+XEwG14go3S7sgbQcevp2OlXFtrJjudctJL9ZJorcXzxvH8xUoiSxRrtWNGIbfxuHfNAHT+Hry+u4obrUg5sJLgSRy+fG92rBthiQsMTQryBnJGflqPWtJbUJ530yeZILM7XeDJuvLZiHgSUjCuRnPs3Su30nwFc6Vo8lzOrvpgeZ7SS3kZrWaFdzofulreQyFQwwOQO2DVbT472OGGCSxhaEu8c91BNCLmW3Z9xQDAYttOCzNkBcDnFAHjepaDKfsjWskaabdSsbt4i1xctsQDyLlEUmNgw+Yry2K6Tw34x1bwvIgg1SaOxE8Vrm0glaRUGCuImUsFVc5yB15xXtFp4b0mESz2MIuLZpkL2Nu1wWWaMEwIFcE+aN3zZOSTkA9Kg1fwxoVxa+SNPkXUTIx8u3BEbiT95I+ozSAFHUcEHafYUAeneGvFt/4iDNaSm6geCJ7meV4oLgCMqXMUe9SJ+4OM889a9u0i1jyjyXT3rXio6i9kEm2RAdsRMTHfLjjngDg18X2BvdGWyGlrCkhcwRxGQTWkKvgPLhW5kwMgnoRyAcV9H+FNU1KxfTI70i7fy90KNJGAI05M5+bIZlLYB54x1oA9LuvC8OrC+HlTnzIczIsTRRQyRnJSAMB+76H/PPnmreAdKu7aa0liiWSJV8hYyYVmV/kxM4GdwbJJQEN1NfQmk6lCbKf7C8zS3Qkkhjj/eMrum2eO4VxujTJBGcY+teSeJLK4jeeaCVbKB/KjeOR90qSgFpGO7lUbbwOgzx3oA+WPGHgabTYbmCO3Ed88MlthpRIskYUt5MU7YH3SMhSSM5Pc18z6xqE2nxCyjguYQWKukkqGCGRACZpHXJbBGD67h719g+I7m5Goul7cC/2ysiOCw+zCSFSZEkBI8zau3vgV80+N7KJr+Rv3sN4skgnaFfNt/ImIMcwSRR5jhQAQoIB5PagDyW51CeA2+oqI4ZJWxcRR7vLuRjyyGMqcsUPy/0rodF8U6nbzCz0p7dHldIGSK3MAaINjEhJ+WcK2CSRuI4qnPp8l6gsw/mwREtP9pQIQg+49q8a/JzjgkE1698M/hrEZftupR75lljktJIZI2kuACWSKdd23IB6Hk7cUAdxofh6/uQReDN4irdRWsSRo04ZFWGViv+t2k/8BI5wa9ag+FkU9pFcWt8GvZUb7b9rhVzFKQHkQ4HysFGFPJGOnSvTPCOm2whEd1YTzQQ2g8yX7K63M11v2rGnybmjCkfIOMqTXq7aHE4VdPimuAIQ3lbEja3JQ/eLkDPlkja/P6UAfn54j8FQ6dcXkl3allliS4jl83fvZTsysxAOSOdvQY4J6jj7rRZNP0yNSkt9HcHzrVpL77HNC0RzG8Kqp3LhiOMhv4q+3fF+i6aNMu5LxorG3tbeWC4MbfvFuQxIQmQbWJDHJTPXrXyRrV3bRaVdHTLScPDH9mC+Z5jZdiY5zc4PlxZHKLggZA70AePai1zDaTzXMoW6hQfZ/3y306IrB0cx/eV2clSAvTkZWvMtZ13W7y5jsriwhmjhVf3WmzpaxyPMmd95vwZJ8kMAu4nHGeldpfWM2pXLNe3ckEqAx3DQWcEM0hXLJCs0kwaaLaQQyqW7ECsGwfTF1NnvHuphZybbdpkRw7sAC8qnaI8IPvscAgFaAPLtVtLpLG+i1O4vnvEjLwC2Rpg8Yyy2QnYAtIDy47dOa42LSNSnjsAFkaTypLyAXFyYfLCk+ZCqFx5gUnJXcTuA4zXvuo6b9rnc6e0l1ZkXE1vLFcQSSwlSQBl3AIySMZzyOvWsOLSILaKF2sTBNBHJNfrMXfMbMQqOW/1ExIDBkyh6Mc0AeFara64tvLIJYyY0WUm7R4nlkBABRI2LQkjHzSbVPHPWuUe8vrGS2uLtJ1aS5bzSj/u1jA3AI6PhzvYDcOx54r6AvtKGpvHLb3MNs8ygLI8aSloI9w3EyyBZSx64yB2qpZeCf7Zhure9e0M0UrGOGKARqIEADuWWVP3r4Py7jzwoNAHA6PqkFyES7tLjY8pkiKBJEtjM2Ve3RGLOXJBYsBj9a7GK4eLUorJLSSAQxrK1ysdw11IrYV/NJXZDBjnKE9Ocd9O18G2+lMl0llJH5WBa4V44M5KhZ7YqDuzzzk8ZzXV6Lp8GrS3KXdzCslrFMlvHbLG1yXYeY5WIv8ALHkc7yOnAoAyk+1x6hFFDDLcqbhhBMsc6RRpFF5sEyyomAoYsrbjn8K37fUb2C+iFvaiCFo2FxbwLG8bhCWllkccGViTkjkDr1rUjs4JLJ4IJGlZmSD7Wl4NqPt2TQCPcCrjHK4+XPWniGLTkTyxDK8cvkQRx7dyuB0lkm3ZV8nogyehoAkstKTUVuoUgRxE+/8AeyShboP86rZLASr7M4Ktzx0r0XS/Dg0mBpzDHaIIxI7zoPldxuWVdsm4oD94BcdxxzWDpU5tII57W1FlJG3neZcg3El3OVI8s+bJ/osBY8IQD7dq1NT8Qahd2qpI8LTM5WSF1SMSg4ZoowD8uB93JAOPm5oA66PW5HfTdO8rZqUoKPfQsEguYjgxMCzA7RwQSAuDjOazNStNOGprc6fcTC6UiG6NrggmIAyC3eNNqAfMxJPP1rkLx7uSG2vrU24v1j3RGRlieKJeDAxLYyASOBjOMHpXLanf63BY6g/9pxLe2skdyLa2MphZZ22NFcFo1BBjPVSRzjPIoA7PU/EemXBuLd41URMIWuWMebsZ+VSyfvI5sglsjHHGODWPd6uLlop1aKe2tUkZ7gSJHuEeFSNWfAkcHngknBLV5VNegPFG8Vwst3OWSWFUSNbhgSkixu2ZIlBYFsEZ6mumtrCa/LQymYy2NuILe1jAtoZZZgu27vSoO4feGBzggt7AHTqI9RQS6gyXOm2sjzC0mLLO0snykRhhhV5BBzzx2rkdb02SxlS1t/MmtJA7WczKubTz+qLECVJAJJZcjJzkE1sW+m3OnC3uri6ikS5BR4S8YQi3Ug+Wu8/MAuAD8x64pJfIeK2kWG6UXc+xLuSYBbVS24K8LkYj2kngZyeKAOHu5orEyWF2zXLmUSwiBntrmQSBUlto96jy2VvmL5Gc4Br0TQtW0u10x9KvopISbhVBup45CXfbKqKxIYwLGOGbgkcnNeY6rqNvBeahYpbtPcqsvlqxVjcW6Dme4aQ7lBbJByvoM8CozcRLYRXd5FFaXN3HGLKaHdPOqx/NHbuHz5TE7uvQAjng0Aenv44T7UF0q18yDTlSKC4mk2GQxsVZ4wrYkXdjcG5r1HwvrX9oXds12dNNzBaFW80NA9wkpJjZAg+ZlzgDGeOfWvknQtaey1S8huo5o7eeWJSbkmSVY2J3MsBUKiNkkngc89a92S5FpPay2UQaF7Z7iNPKaFrt0wEgEygmEgFRngEjjnoAfUmh61a2cUtnqSyTODutp9koS0YhcMWAJeLB+bAOduBz09LfxFpN1awybILq48gWDNfyyh5MI6mWFi48iBkYAKyA8d6+a/CXiR7q3uPtdwtnOWhUw3Ef2yVYolBa2IkAYgueuMdvceiWtl5Nob+e4hLWkb3A8uAmGQSTCTM6jO0KpAPTHfGKAPT5ZLdtLd7i8a6tLVGRhbMlmCWRVENv8qNNGHwX4ywJ+8civOtS1+zUhrWBBPDteSRY/MuZBGNjQ2YiLCG2UEZEyoRjgVxmt+IrV2ut08UitIXGy/UQ7XISWO0tFOGkWRkII64zzzjJ0m6tIL6S1lubvT42t/NM0cPm3V6j5MrBRuwuOXAwzc4BxyAbmmCF7m5msNRW31O+JiaC4kba4icvIhnKbUby+wxwQBnnNnVtUubWKMxT+XbwwbtkNuiCWQMq7XC5dst0LAFuuMcnIitkELT2xYWTtcrHqdqHkYOimQXEkKxs0bAAIy7d4J+71rnLxtSlQw2dtdm91K0IF2Wd0+zxjhgkoAVzsIG3gEkFSaANPWtYS4097aW3tY5o0SW4txDIZcy4BJyuVfcF5+6O5FeZ6leraxPEywHzwsrxjLTOrYVI4VxmVgMcqCM5Oa6TUm/sm2h1LVbS6LPbFpE8yeGSdY/linmLxfI28E7TheMkAGvDfF+pFTcXyIoNwpeKOcyOQUBdUJwvlkADpx6ZoAs32uoJorV459kMoiMFxM7SRuCV8xo4QSIQm0kMRxn8ILq4tZ2DRQJdTBkMs0CcIynbiOJ2OORgEA8DkivEpfG1xdFpZ0tXuNOSYL9ms5IJcMcmON4wxmkGOS2eckcVq2Ws69qNxbNZ+Qiz2Ykb98oa1hZxhpFJVjK3pt78ZFAH0joF/GriLyYVtuRdWqttkkbGBumAAeUtwVJK8nHPFb/2m9ZLiWxs4bC8sPMa3iuI3SViJAqRvGf9dIEJKEA/LgnrS+GfCN1NpkNxafaTPcR2Zl8wtC7Pj/SLhRhS8QAJA3MTnIXGKv8Ai/w/r5VGikeXyhugaa9Dea8YHmPdxWke9UXGeBngAmgDidQthdxSahdNPc3dg20LEIpkRp2Kv5YDAxuSTknPB9hWNay3Vve/Zkw8SpIEkt7uNriAOMr5Xz/uCH3AswO0jg9K6Gz3XFtcr/pktjBCz3stpbiFprkPzNHM5DNGsmRyBwOCa5vUdV0RpTZfZJZZpUgQmZJVv3kUb5GUhUCKARncfmPK560ATRXb3MNxEbi5ks9LZ2njyJ5LuVs5YyLky4yNxBwfyqxbI8VlIYGcvdPGJooZ40lWAvhTxzCSn3lBDcncFNYcOtRaR9tiumj1CGaNljjMoikthIojERBAUMdufmIyFzzmmi5uY/8ASEhiuoZELTXJXIUbRCR9kjlOXVQGYBM/xEYzQBHqUcc1xJJIrRxRSRIIuCwjGEknbawZ8KO4yfU1d1Y2k9klukMZRJdlptPlzSzRRyZks4Y2O7e7hSXxk85wc14xrWsSaVqt2t4CJGuVKJZyrZqYSm0SSKvUiNiduPmAz9cmLxL9rlgsoLki1juGjgv43Me8oBiWSYt+7mBYkhTli/FAHrmryQnSbiC0ugdR8q3hnaeRd5t0UDyC0KsFRJRtdiR82QSBiovDE+q6bYXwvgIJbmBR+4Z4ptglCRyokLHzYSighVypByQOlP0uKymjax2CC7hhKyLcLBMJnkwwnbc/79DkHapPzElsE16boVpocX2G31KeYOHSNpri3t0t3lZA8aysrkwwb+OPlyCOOlAHafDzTJb27ubzVCk0JCgm5UCIqWRrZ1RR8hYRnOcYPUg8H6W8P6ZpdlJLe+cvnPZKwuzGymyt5mJSJFYYYNjPI4ByeDXnNjbaZbWq20V6E1G7so71haItuq28fmNHEGOSiNtZVwMnHuM83f8Aiq40pJLaKBJL29cxG3QTCK2aAL5ctzKM7XEeBhsA4yRjNAH0FFZ6BcebPHa27slvNFK1vLH8xlckyTxMQLjIfIVAxPI7CvF9X0CGHVI5rGIIiPdQ2yvIkrQyRx4e5NsWAgtc5Cn7wA6ZGKu6HrRlgRJGmh3h3ndJPMhVGBjeIKQN0zMNwwcDPHAxUeoloI4JEkSz2SJumlZWLoq7lgYxscs+/cynk5+lAHM6jqEEkIhukil1IQpB58hvI7OEQ4LeRdQYR3kRQCM5BODzzXNQalqSme5stPvLSxtm23NvbSS3cEizs8SObQAyDYg3MwLAl8jHQb12biSba2rOLeOEEgRRi2yZm8qaS3ERUqRwN7I4AyVwc1mM9nPJ5c8xt0lnUSXUd0oMsifNFG7Snbt81WZBGNu3Clj1IBTuL+y1i3sopbqWI27+RG00E5kJRC8aIwi3vJhgoXBXCZJrl9Rt7dovsgh/dMY4WmkvzFdzTgEkzJKCEtgFV9vGCfrWlL9nivTJFKb2Br2SZZ5UdfMuAuZJ4DGzBG8sgMqtgMpCgAADPvF0aWK4sp54op55gtsizo8u+5YgI7u2UmdAAA2OD6YoAuaXbafIAJLwxQ21vGPsqk3slxeebIz7DFlVR5WZg4YlQ4IAGK9BtLW+1aJIIBfW0y25DCW5aC0nWEKJIAxlRUkCyqBIwBx0J61yelW1jYaWYY4Z7fYGgVbsqzWtwigxKQoJmMkStjaWHuMirja9dWV7BG9xf2enSmSGSOGCdYbeJoNyyMySfupmlVSCQNpc9ecAHa32lWem6bLPHZ+dN9hSyjnE4eRyIkZ4E1SeU7Zd5dmDA5ORuU8Dxu9gsklnuGhS9jhtliWGGQyXFq4CkKY5VKJHIxYsF2kk554J7nV9SWGGysXh1Wy0+RfOj1MkuY4mJUOYZHYJKw+YbjkAisS60+zvntrHS1BnSaBWultY54LwzM7RmQtIhe55G/aGAbPAWgDhLjSYbrTt9uYrQPceXBJNCLdSWkSUCSN5WdUb+EtgFjkYBArl7zT7aWSwtZvPSWNtk0cA+edly5igmbiVDgmTBPOSOMV9N2/w31S/S2sZXiW7MqAC5RWtXkBKxxjyiSu1l6k4AGCeMVxuofCzU7GPVJriC2lu7C4eSVjG/lIzO6G7idnDJEIiqYXn5c460Aef6dZWGoWXmaiBNHaF4tPQGRZ43hczCVZo1zcSIjBdgyPl5HBFZV4thHcfb4rqa8nhDyNYLbx754blH3zJHIQ0vKxH5Rzn5cgGulgsI9LswbsQzXkcU8ds0EW22tsSOplCBwWIUtk43Mz8jbyfEtc1422poLO4ntkhCiJPszBiWwkdtIqqfM53tu3BF83bkkGgCDUNZuku0sJ7OG30yRo40ubvzLe8VVuEklCeQxYMZZDtIXBU8ngmvXfAvirTbyC5tluDDIbidY7qTljFaGRnbzI1yyALCg4ydmMEg48+j0VdevLPUblZHkt4Zrk+YwMdqNOtZCsblUBIMgjBAZuQB2qfwVoM+lS5mktbiaeSS4t4j5kTRpG6vNCqTsRIZFdmGGIYcD0oA9v8X3NzdWPltcNPZ/ZwIrmSZ4IreOTZ5ZSZkHnISCGGSQ2QRjr85eMJxJbwwR3N3bW1qZRJc2ojjW8mJS32PPKFaO3DOoQBWyeQetfRGs2639u6l4rqET20VjFZGMYto44RJFdln2b/ADmb5R8wyAQCDXjWq6dFq+oXlobm3eziEDXMMcjbYhETPGLm6WMpE6uIBsyGIwADgmgD5481P7St0lnMNraw+UkrKtwiXpdyTPFNKPMcqp3vlQH79M2In0zy2mceZGXdpRLt8ucyShEaPEmI5BJhxH94A4Ckg11HjfQbLTbggWcM0U8jTuYbmSS1TzYysxWWRVY7pgWO4AAghcjbnx7UL4yWESXqwwPps1gwlkVgJYQTmS1g+UGdyoYbsnL574oA6qa7uNP1T7bbRy/aITLbRI0SMs6pEYp2jic/Id0UJ5GSF3dOa6K01vVGtLqPWpne1bdbw70jieZmkRIpChcbgZZSABzg/WvPNBkudZnkMdxdymaSaWa3gDXOolC/m27YYAwK2w7jjATGD6+kP4Xmutt5Z3DTtpzLqS2hk8wPLcR75YVKbj8srRgJztc+goAks9Z1AwOiySW6W0TQGC1iMUM0DSsInlC5zeLHggHDEKCFwQa9i8K6zDfW1pG12N8AW5gmvYiZ7wqI4Y7crjG5ZUcnPckMd3FeYSaBfOLe6hsri6ecs4sp7nZcSXFu0rBZVbaXjEKKWYgYPAziu58M2u+S2tbmznt7ywU3VyLeQAQ3URRkjUnI+y7JYdxUnc2WOTmgD0bU4odRmmmm2uNJFqJJ4wY1la7c21wGBG2MbY1GTgDGSR38l8W6xqsM1tFYGZ4Wlt7NHGDFBCJpI0S4kgyWh+zqu0Lku4JGQc17K0trZCS4u40iWYSXbwnFxC7MkTFy+ehkkJK4PyNhMtkVQ1HwjdeII3NvthUvHG9zBM9zZvb7WkiElusYdLQAhYmCl0ZcHkGgD5mk1TW4/wC0YJLeOeAiQK7RJBMzQKQ00hyGYCFkBJKn+E/MGA1/C2u3ctqkbyWcDQ2gSe5m86G0cwS5sZEhkduVYkMQSDt38Kwrvp/h9ZWFqsKlnVfM823hmUwR3UTSKzXV08jSrNJvZgCNhxhju4rnP7DtLea1WCZorWyVIHkeYTTxXVwfKV/J8v8Af25TGVwWQnJAUZoAgAaeSfVra/Ehs5JJtQuY41j+zRzSMlwJiwy9qeZYTgKPNXDYxn0zw/I90p8uae6hlEUkIKrGZIIo1aK7R1l2NLsUHaWAYjJG4kV53qzpZyXry2lxDbLCNKS4jMeLrUIY4XtvtkKcXOnMgZTj7oTHTBro9IvMRRXUNnC8huQ0M1tP51hbxxh3kWGEuPKUs2Sg3MoPzKBnAB7TpMttdG7t5LnU57XU47aSN/Jt47Yukh3wzOr4glYxtksVUdyBiuphnWym82wsri7t3k2WepTzu0du/lKslsqK22aBCr5Me5cqeSenAaM1uunpcXrJKNQEs8E9msjBZdnkqlykm0NErhwrqPLwoG8nmugsNWure3it4w7Q2yTRaYCqpHLcneJikIJB3xgjOeuScEmgD0PRvHUJu4UvQkslkskFvMg3xyebmF2LAkMFOSBnIXAIHOKt34yvpWudPt5ItNO6SCa4kiFxHNEvywXMakFYcqoUAEMSCwHNedJHc+QiWsaQx3E8Lu8oeQ225Q8uyJV24KsVJVjhgc4PTktbliSZoY9SlMxvLeVJnZlthbQyjEUlqQAoV1J4YhvXcSAAeweKNeSfRENvqai9trRrSbzJZYDJLND5UjmNQDjaAcEdyBWX8PvFF14fe2i0y5Hnu1vGYZbqHM+0KspihYgHLhjgtklu1eR6z4nk8+0hjkgksrt7iWS5VPJaB7eZopC8BUlC8qsyDqVcNjB45lfERFxdXcryPcaSFkltirJ5Mb3MkEEkbxoDNv2q3y7iM8gDqAfY/jXXYdWh+zi4EU97KJLj7QIrU+XG0iSxjY+2JcqMPkMRgjINef6bpLwxsgk1GP7fLbW4uhcs9tFErCEOt4oZY1yIwDkA5ye9eG2XjueaQW1zZ/bBcreOyXKXQmitkLn555p4wCZVbAODtwQMYJ9HsfiVpuqaJBbzX8OjWUdvDHcxmAywiO2DmKMgO7+a91Eq9f4skBcYAPV5df1CaCO0u/NvIbKLUo9KubiVRd3EUUey8drq2IdY4plfy8oQzHIOc4830HXV1iSWXUr2/upraR7a1jv5IhbozwTKfLijfdNOE2L5h2uWf5QQKtW2uQwaPq+qW1vLbyxbVt50jMc8tjMjNNbxRSH9zG7DO/AGDyRmvFm1+G1ng1FIpbWe5tWmZfLjuV8y8uWSzLzM4VLld2CeNqgHODkgHpzeZYaxcadaW8knlXKapY3KyoZrK0upA1vatM8W6UtbPgq5LR4+cKBX0hoNzp+lQtdQSxbvllkuJ5II52eRUEMTRHaZCoJUFVwQgPfNfAlt8QSusyvFdwWcl00aMkkwVr77HHEA6tMwW3ZzuJBYb92BlsivftH1S+1zTpYoliJVzI9ukSSSmE8q0byw7jksMKNzBSOABQB9Aap47nt7yWKZ3QIxMQijCZtWtphLcQM4AMoeThs9WZevXlB4ykkmF1DqX2GNYYbq08+MK0/lblzc+cAFt5EVlCtgq6HdivItQsdTFyunRyiNzayT3VvPK7zm2jYPFDBIAP3nntITGmWIOCOtbV3a6lbaVPdX96YphDE4txA8Cz6bbrGRDOhhOEJLZHDHBOMmgD2ix+P9hokXkXn2q11G9mhhicbYobiB4kEEkMTcONygkrnJOT1543xb8TJNTmlvI/LlaKEI8UrCK4Rmct5kSKdp3ggvzna+OoIrwvUtHfVbe41NZoZYrZYp7G6JVo7ZHZnWIBj+72rIAOnBHQkVj2llM1jg2F7cu0cnmX0058hRDJ5kyQRkg+aA64J+XnaCQKAN3xL4xvbq5t3ieO1tYceRCLec2yNJJmVBuTfKBKHIOCql9oOFrjb/AFu+mt5jAVnaaSWeaS3mIWABtt1byMsmS/lrGQFBCgENgnB6WwkWGCWW9trVgscsmmzXgIxHERHIjRj5V2yFiDkbycLlsgcelxHpd35ItHlhvpLr7R9mVY4VuGUNK6rIQV3I0RYH+AcZzQBiyeIbrV0bTLyeO+trFS1tPDbC3RTJHHKd8bAGIALtVWwSBnHr5lrVzrf2q8u7Z7m5nnWPEEbrClnCZFjEKchcCBFyGxk8gEHn2Xdp0iyzWkUhZYvInjaHyRdtvKiS1dVLRorcgMuDt9K5PxLokTWsl5Z3Jkiso3eWKaER28s5BWZGeFyzFGz94DpwMUAedabPd2UEaoDbuyoJUZNju0RDPIJQSrbWPOOuO9cxfeLJYNXkkluY7nyZI7ly0jmWUIzRtDgDLMRjoOh61sXt8tnc2aTqWiEDJLHbsxIF0qBJIix27BHgkZz6jJArjNbewN3HdaeLMvHDPFLJOrFnixsLCNBlLpQB1AJABxQB6F/bN1DKbqGW3toLmzVbUM7pErXDJLNEzpy0nzYA/wBjGQa6i08RLGkcRuYreb7UIbm4uLUonlTqoeaGJT+9HdiwzhgMZxXzLq/im4KvBaTQJBbwxwxRqyzJJfZTLOMkwyeWB1GMrtHORUMHja8yYpp3tt88cZlaMztGoKht8ci5VSd3QEgBcc5NAH2zqWuCW3sLG41a6h02Ar5d5LJZ21tGwQbGttkxKZXI2ShW+YA4wM8/488gWGmah4fuzMpaOARyo10ZJJyVe6/cTYeJVwWCqDuyQAa8o0YQ67poefUbaba8kaQXLS2zzRKzJDcq8aMxviudu5QccDHO7rfs9xBZPYR29xJZxSrIftNwXvyWiQMVIVXKeXjhEChcEgcigD528WWMRWaa4a+kj86ZGuFcIZQzBSIo5H3eU0ilR6V5tLAt08FxZwyLLCrRC3jEhMcyjMRaIR5afBCkgEErnpzX0R4k0uHUnksWDq0Wxi8g2CKBQJIUj3481g5ZiV3Zz6muI8P+HEW5a4wJXR3a3uZi8TPOSw3AY/ur8m/HIoAxbLSdW+xQv9gVpS0c8saW8zSKxBEx2HDZZXAf5R93pjmtfTdFtTcy2VxIrRXcj3cOoRRGeOMtjFqkMUhYyx9CG2su3lRgZ9e0U21zfSSXLyLOscNtAlwm6W2B2btixgCOVn8wktnAbJ4INWIdEGnLeQXX2S+i8+SRHQrezWUjnzBJAkePLPzfMRuBA4JPFAHndwL826wy2dxLaeZGrCBjFPcmEGOOe5ZSGDMuwJ8y4xyMV2ej/wBo26srWk0NtbJHcPcyyyFllI2xWplTiSXBySc9Rk45rf07TE1W1uYY7OS6u4IpJBLMsrojyxr5M42Y8qFUYBF5IdjkDBr1fwjo6xaTDpepwxTwysPOWeQyOkO3G6Njy7K4PLYIxxnANAGR4Xkv57ixnuJllhjSQvHGDFcLtXcFeZCRLuGQM88dOlem3ovAkGoo7ok1x5Yjihhd4rdI1ESMJArKULFmIXocVVt/DOkwXwSxWxjijt9t0B5r2/lxuGUAbvMM5U8sVA5Iz0rvrnSZ7iSN7a8so7ZLVFEFmbiRYlaABw0kcTKrsGXOWyD1IoA+cfGam8uLy2u7tpYVjdLwW22OS1kjCyrfTxs224yDhCDnK9DgV86+LtA828a7ismnN1DE0jzxLbsDDtWO4kiVVaYsqrklQoJyWFfStyqxaxrcc7NJsuY7UxhmW5McLAo0ExU/aZFU7ipyMEZ54rj/ABTo8Go6razRSXF/cpbZvBPvkuVt2IzCAUQQggdcbRjGaAPGNE0Y3UsUEksiRhPKuI5GUyJ5j4RbeRCWK7hwqZXmvWv7Phso1t4bWTZAyxwxFUa4l8mNd7rz8uCxBZsctjmqWno0ErCSG3eM3DJYzI32sxLGDiCXy1+WReQCTgHP1p6TNdanJEFlkM1oV+1xeZbrDdK5by1D4Cpsxk5K7h15oA6KDV49Skt45kuIoLVZIHVzNK0aKnztdW3nBHaNhxIhwvXHWsm9uptNmluQ6XlvEItloLme4e6nkTMbLsRjs8sKcZ4IPbFW7Czu4hLcQ28skaxzpcoR+8dCAd0jPjGCRz0bPJ5pZPD8GosJ7VMyW8MJZ4TJAsU8o2nck4XohHIBXrg0ARx+KJb+eBLrzLeBI9k6zM0SxnaGjjEuwkuckHcAAOuD07LRtTktfNja2Y2oiaC2mVvtAcTFS8dvfGPMa4I3AKwHPzVw93pcEDSxSyuPKkW0dZArRy+YgHmrL0kmBOQAc9639IiSGzfSluLm5hht2W3mt5UjMMcrBZ1ktuZHnHygEhQexoA0X15xdXLyNqttD5iMEllWVPKRvLfe65Z4hgbCF7+2arjXb03hGnwq8cWWd5vNnaSN/wDVmKLyto+pOeeMVFY6OLW7lWBbq5uDujIZCkiyRcJBKkhIZGUggDJ455re1Ozt009Lmbbb3BkVZvOheIrEF6iQAAHdnhsN7d6AKZuGubVYZyILqWUi4YxFWYKcpDiReGAHX9e9S6fPI8riymdEheOPzHQqitHywG5csSflAAPrjFY+nxQvbyDeJXV1e1dnllZ2Mmw71j3FCAcfMBxz6V6R4e0qSUb4V8+ZlkdBCm9YZhyf3ePmj4Pze35AGBb6E1/FPcmCSKSafE3mqrJIwJXLluXXaQQq5xj8KnvPDK2cMTzYa1kjKsWTDMFYMqJbQqdoOD97A45PWvUrXRdWuHt7W3hRzJFI+ZWEUKXCjLRgM+fMIBwMZqCfRJo5HmNmm8JJbmKWcqA0hCu4e4KoWVvRvpQB5np0UKxLM6yWv2idhG0UoVo4oRy0kaMREm1TwTnngE8V2ulCK7ilcStKksRxdxJIfs4RgdjwSoAnbk4Pzcds52r6dIqXGnvASkVrDIhgUECSdmyJ5YgQ6kdNpOM84xV7wery2Nws9shs1RVZHMsckxiODLCsal2QMv3iOgznFAHbaOBI1vNd2kis7lbY/OyB0UJBdSIoIZf9k84Y4GKlv7hNPv7QmZZp5naS5BjE25I12KqQIv7qBeCN3Xt7WLeZGsGmuG3ywsJUjtDITFbyjMUcibMseAOM47+tUZtHlvxb3hil8tncPCLtmYwbi4xGFDKwfnaOD05oAadY8iQrdFoTLOrtstxJbXMROWt5INzFkI5AUDA5OBV671TTNRt3jjgtlEsGbe32zweeQxUSxhG3PGHGBEMqp4bHbLvLaztEuU8tYorlI5o2ut7tdPCCJma3cZtjsG3KkE4zjHNYzalFf3cto7JbQBRLas9vHIkUXljzFs5WK7WLEqBnDdD60Aat7/Zt3pjme9S1a0tQzQyWvkSLcx5Vrq5UrmNFIAWNco3BJOK8vnjvLiCVLe+8m3DMS0/72Hc4D+c9sF23AYAbcklcjFdZa20hNyywlJZonhhe4f7HG6lsxeWbjiSRxj5SeM8ZFaNxYynTJIr64hhiL+WLS0iEsv2hIl823ubp4xufoAFwQT0FAHCaLe6hZ2upTCQwSFHt7W3ETpY3E7MqSy3rfP548su+AQo4BwTWVYQStLcPFHpUfmtLFA9pJJD9slyQZbu2jiPkQbScE4TJABNXLnRxHewCE3emQXDPBFZzvJeTzyBshVeX5bWWRSSSMqOgboK9k0PwTpz2TPPYhZp7YzmQXEWwIEMjRzMjblkJUlVIAOPrQBxXh3wZoFxHDqE6zAxllktra+uUSG7KlhuSO1TKFgekhYjriobtbS0WF44oIbhLnf8AZyvlQySySFHkjeW4JMjwjaRuK5HXvXX2Vnqtk179mgkvY1kDR2wvYLW42RKYxJISQTBtU5ULgYxu6UsWmtai2OowLC84ubnKQ+bNpwgDOr20czAtvZSMpjdx8zBhkA8+h1WCDW3n2TD7bqTLIBEkOmRww5lVINsn+uaQ7W5JOMkYxn2O2e60Rbd9Nt7uVdWngcWNpJIqahPcDygrLMmBB5oO7GFIGfMIINcTPp8smozX+pWMQ022Z/kVYlv5mSD/AEaa3toSY0DqAzNwOCBzwOi8J+J9KZFi1bVZhFDMlvbRvczwRQ7spA8UQkXMquoDLlRngdhQB7N4R826vJ5LnRpzewys1+bG1uIY7kkybre3tbuc+QdrKrSBHfIzyvNfoT4Q1ubUvCyafaSHTIfKkEyywSWM8McsAMsEsyoUMZlxteJAp9s18XfC/UoPEGrT2+pS25he6tpF1mCVoV8uHG23iaF3jjmZR8wd/UEniv1q+FHgvwzcWNpeRPLcC6tt0EL20dz5bxgILhpHTy5Oh2ozYxzQB+Unx48e694K0e7mijdpGmAhuYYJjIblleBIr0u8awoBHG2TEWYNkgHp+ft3+0d4o0+6ktrkxSwLJDdgSKZLBb0yMZGtriKNsGMMcrsUcAhQCK/ef9pzwV4SS01DR0sZLm5vTHdT+W7PBcXaB/LcqsmY8DkhBjnjHAr8afHP7NupFI7nRdOjjF45aK5gkIkiM+03UUUUmfOjaM7AeSNuWwaAPMR8c9G1+R9Qu5pHmsra4LGGNozmdzGjNFbR5+yRIR84G05+YjmsTSPjA9s97Y2G6WdbCae3ieUCIvBGEj8vcQrS+SFyoJ6AjIrz74g/CPxF8OI57u3jitomj/0u6x9ouDarKiSWchXKyRys6t8vOWJAGDXD2NhbrYT6ik6/ZrmKSVo2TY0TwQKhVIiQ0cu5TsZc7gMMAcrQB6Zd+MbjUNyeIWQwam0UmlPPMv2S3iKhmuNyghLiP5R1G4j5dw5Nu1srfxFp11pNxdxSLbQNd2mqxSPKJrcSHaby2UfOu0ABwN+DkgA4r5816WC60eC5tHlnt/PW2luZDM9xbLAgU4tmuFVQygMWCjryAeK6PwnqK6HPDBpUt7OPLeG7jOZDctcfvAjksSiEnIVSQBxk8mgDoZfCkseoXK20C3UdlcO1pFDbsllCkhKvcGR1VW2XAkZyGwMAcHiujGqXunWaRRRyxvc/6RaOzLHZTpBtglWRpSDFuEgZQv3920/KBVxdUQlf7Se4g0q8uoUmNrcRJaxiQ/Z5rWa435FoJwScHccgvgHNdPr9tNqtqllb26pp9ukYW6tSXuo0DwfZmCvciM27+SNpTO7aQB0yAeX3OuvPE2nTWUKLHusLW3a3m82/twi3Ej28aHc3kz5Xc+0kLnmub1K0miW81KNBqyWzyXPlSokctveIfsklvp8aHYsUW1pGyQ2ByN2RWre2WojfqzC+e8hfbDfQMgiSJmK3bJbozEyeXzIDtIJKkbgRWlpmr6Rpg2iVXcXYnmN40sYiR4VN9Jbweb80ZeQk56hsjNAHA6LaSy6qdWgnS8mFq80l1L5h0yNYiwhYtbxqUgUMQUc+azDO09auNplzaWrw2s0lumoTIyvC4Vi0VvL9s+e5cNGZI5I1iBO4ITnnJr0NrLTPDDalcWa2ipPYXcbbWdobyaUs5JhyYzGrklCGLYx1r561vxxPPBPaNeQqlt9jaOMJIl0bxowlzebCm5okUEKqgkdOoNADPF0+v25uUS0sWETR2cVwbu3doRcMR5zPGd8ciwKRskII6kEcn5o19dITVjbxy6hHp88gLMZJ281ImyBbEKViVZFXcFPzY5rY8ZeNLq587SbrbPa2cgNxew3JhvbmJJmeOVzGcXEn2UxIHGVxnnJrlPE92sum2s0dnHE7mzLgyOY2jmhJ3xxITJB86PgBQSB84GeQDd1nWra9067vdLXz70QrZSsZkhRbbYTLc+Sq7luFcMA2NuBgHpXjunXt2r+a4kV3uJ8QknyntVBMEhSXEio+fvBcYOScV1EOi6pLbrbW0bOzoGuHt7gxzLFMok+zTkjbgs2chiB6+uDNp8ljcLBc3kRaHiZFLyTWykDaPOwfMIBGYwTjoRwcAG9o99cWZl+xKqyXXlpIxkRIPs7KJZLaN2bMoQMSG5JA5OeD6t4ELXWoW0/mT3TLcukEluJUjgaKQoZJYnUb1YjIZgN2c59fJdGRH1VNOvGnW2FzIqSQRqJiFXYJYYjyAWQrIADjkdOa+oPA2lW66n5kELXQkhG3eVit41kkAIuFtzuyucKccY5x3APePDNjr2vW+oR39pINPsZVCQRhYpLn9+ywzSPJb75ZRMGfam5cN1xk19X+D7GWOTQxYreWss0FnbvHboJ7pRaFFkFy2/axlcluDjJIAyCBh/DTwxZKsVtqcbQCaDMUSvcXMd7PHsFs1tNEjYClwjDI3HJGRzX6efCD9lnV9aGl3lx4ctra0tbmG6ju7qS4jU5IZ0geIlpBubbhsDEYIyWNAF74cfCfxJ4l1OOGO5iNrexRW0klvbLc39pp0CCQLA42lS00cjOoDr82ASMV+ingH9nOPWLixuZpLmC2tpk3WdyAgnMMIhVZ4kJ2IcZAQEE/exXu3wW+Clj4S0W2s44ZrlnZjcHMLtL5ySlyUB3CLdKPl3BsHGOMV9m+GPB1tZ2yJHBHEgVUijSIqCqKEB+c74yAo47Yx9QDzDwh8ItN0Wz0qO3sIreWCIRS3FvCUB3IuHVSFAYE4A2kY5JJr37Q/B8ESRZ8xv3Z3vJguWBy0SknI4yMnA+ldVpuihYowyZjRVwfMYHIAAGCMjkdx0711sMMEQVVAVQvcZw+Dkc9+lAFKw02G3hSIRYiyzhSVLjacKWweRgfyxWg2xRkLhsAn5cD3ySPlPPQ1FtljdWRw0AGZEb/AFjkn5SpIwqgHpkHjvUFxciONs8ZG7BGXYEjBBHqSM/X0oAbdSssfOQDuLcE4xjP6A4r8w/+Chv7Quk/C74X6lpclzHFqGrokMarMkL87tylXYEgx7eenPrkV9rfFz4peGvhZ4S1fxR4q1S00ewsLaW4N1KUWNPKUgBnkbBzwDjPqa/iz/4KE/tt6V8bviFetba2uoaNbai1va2lvI4tI7GIvEJ5YgMMSyhiNwOTQBD4N1yDx/4y1W+vYFuru6ecwzwlpPLgceYq3JiJCRptGS2CfM2jOK92i8BazcWUV9Fp1xPKkQb7LDEIImgMjpBsRP8AWk4B5IbH3RXxv+yZ8TfBzeIsarPZpbzXcFmPJk+x2zQROjO3nS4DMxfkE4wMZr+hTwRY+AtQ0izv9MazvILYxy74pVlUgoWWMsvyy4bBUKW2jG4CgD8n18NeMtKS7bVLW502wjlE5aSKQmWSMbmVZJ8NHEARgNj7vBOaxtRhhuw0l4JpbuS0cx3sVksYS1wxku4J9vM4KgHncRjA6V+vXirw3oXiSx8yO2tY/NilSa4BjzgM5LPE2VDHaOSADwR1zX5kfHLQZNE1TUDolxeSrHaNa3VotrEsMKXKsrM0sLEOoYLxwQGPPHIB8m6lJoMMckkt5LdWYkFrcW7kRi5wxkad4YVWRn35GSRkjk1y8k3npcXsAjksICpjspnculvny/lHJSLGNxPGT1JPNTVLm0W+h80XFnJFELaRGhVo5DaJ57CFkLKzMzMAASRgZFRrcz2ZOoWUaWofywunPFLIrwyMd1xcDZ5LLn7yhARxyTzQB1uieGbuVZ7v7LIsMam6gZwI3RJ0JkgjSYp+6AAwVVjgjPfPW2smpJDbx6hYXUqmMyQywz7Z0tFzjeqrsZB06g8ZIqHw14rWACTU2jurdVaE2iF3DC5RCjxSIpyisMbRkpu5ArV1Zru0tTHbugQv5tpJezRyy2KTMWNulxEzTxw7GJwwVQPagDLu5HNnc4N/E8EDymR4FQTRbw8bO7KC+M4CsMsB8oYdeCuNStpGjufst3c3E8LmG4lMJZbgHapMUrjy1BBIDKOuK6NNY1NI7mS52NaPBNFe3jQG5ffGCsEWGcEwNgbWA3EN9a42WcW1mkt+iafHeyhVkLi5mDgh1ighlIYIYxkkDCj7xFAEMM24t9qv3hMLkzPerEY02qxVWaLIQM+Rg4HHuMwaZq8l6zKihIy8ysgmkkUhWwTHM0WFHIOFJIH0rJ1HTNa1BnD3tv8A2TMXlCWMHmXE3DbIrhkJBk4DZB2jGM156F1GN8adcuLWC6mSWRhLHA0qLtc4ZAd7DcD2DAYI4oA9rWeG3ZIJ5Ioo50yGlhSRXdTkpGyvlW3BT82BxzV3+3rVVeALJemSGWIzQwRLHFcRMAqNbRHa+Q2N7Rk/WvMdG1Ge7Mul6tDJLHEFNldYjeUNKQ3EwYsACMcyLgDnA4Er6wllqNyLa6cv5UKpKkCvLDIG5t0mizuLEAbsMRuzkigDS8Qywyk3c7vGmnIt3NFbKqBp0A+yobyL5zcbj8wKbccV85+KtbgW6ubq+02+cXTSXkEEgWWSYiPy/Me8c7Ws+pKhtx6AZr229N40NzdSXgxJG6LIwRy8jqGBNoPnuJApK7ghAPJxzXhvi218zS4MNeFLydYntYmjdUEXzRTQb23qu8EsijaTwfSgDH8KaxdM0WpSwwmOQrZxRM0SybXOVSGIPuMG4c7gHGeBgV9heAPDmoX8kFxgNB/x8mJZDNbJIqgtG8NyQhODzsJwORzXxdomjeXq9vcM0lskb+ZKBJcbWDINhhLwbUfj14JPPav0I+CGp2wto7XVdPlMUG/7OVhIMzsP3tw+HycqfTJ7ZzQB6nobWk5hGoR6jZWscbJvUzfZzDku6gxoULybdsak7myAoJ4r0m70+2vdKe1e4tLSW8hNxDLLbGS9gtreP/R4/IzgysGVMEZ+YEgDOKIktIxEdPAslWORIIhFi0liRjMW2SKxWUsNqs+0oeVrZj1aZbK0eKIwztJhS6O0VvIWjjkaK+jgcAqQSFkZc9VzQB4fqWhyvcaj9hjmlCLFhJYm3C5xGJDCTDtQtGDjnAPGazl0W38qCQfabi6tWL7V+U2sII8xZmSL5zn+/jAJ7AV73qGnz3k0sNzd20chInM8UaFpwDhvMFsf3TGQg/OFJHPANQNbQxWgUNNC5kWOSV4HjgLyMVWRwjkzoT2x7kUAeO3fh5WhXULATG5gnZ8C13SwKpHlFldnQ4f0OTjNdG9paxaXH9suL0rdMsaBYS1vaTZ23Hl5XJdW5IHHHFeoWenIlsLbMsf2ieSeGBUUKwjTYxjZvnmU/fxg5xwTjNUtY0e4nt0MAkuY1DJJPdwtCsjGPc7iKEHZLuHLAYYL8pJzQB5rqtxYRW1tYTtZ3cF3cQ26ahFA6TStlvISQOoOCyJubBXnnvXJ6klqrrFLap9oEUouHjdpBbv5ZRZI3YbxEG4KY3Ln5Qa7caZJZxvevJCJoYYpVuAz3AtJCSIIlthGTG5PG4gAdyK5GzjW8a8vrySS4kjEv2f92kZu553EWZAMHasbb8YHJ7nigDFt9lzHEk05vL20WdIks5RDG6hQ6RQxnDGV0d/4c8c9RnNk02ZtMjUWqExy3D/Y51kW7AY+dBCxVwEhjblgxDc9K7RtAuJCZDZxW73eZreY3JW5W5Q5BkyHECeVg8Y4464FWGttbt/tOqxxKd0u1JdQha48qfyQLiaISKvnREdMjAJxmgDznSo4bTUY4nVo0ne6Ful7b/apZrmXAYXCxtuEec/MQFx3r0S30idLKWWNI9ouYY4v3bIlnM0fm3MsETqMhmHADHt+PLXFv/Y3lauYVeZ9Q8uW4LNEHjgAkayQDcEdlByx+UAkZyMDs9JvDq2lXN3qSyrNc363GnNEZEaJt+0R+SVAk/dgsfRQWPfAB7TLresajomm+H7y/D2P2VYTDG7Tu8kLKkkBhkEn2dhFECQzMP3p681g6sDp7zbtQiglSCGSBhJGZZUh5Nu7Om6SWSAZIQHYFG3ngctaeKJLaNdOJHnvPJOG08xpKqRDMXmzFmLyxkclSQ5GGNcp4r1BtU0dnMdxa3dp50dvNKY2QkSiKL7ZIr7hdFBwIw2AOetAE2ta6179vlsxALVrdbycTXnnXd5FE/liJAT+4RnG3A+YEYxgV5Pca27X8sOm2zRWKSC2ltoI+kbJmSW7ikkYTxovyRZfr83IOa4XXNZ1Dw4yPp91bXc88qWcs7pLJJbySSCdIWjVSl2DcgONxVcYGcmqmg3a32pf2lLBLbi4gK3F5NDDHbpdxSeRHJcbR5bW6SYUgEk+mOgB6PcXbxfY40byVs2Z4hJuu7dFtbvYhckKCXbI9cdcV7BpusXUulfbo5FZWhaO3tAsUb2vzxzTvdyA7mZo5J8AAkEbeGIB8Zh02U2yLEkUl3u3x+e7Brj94ZpY7KdiPs6h/wDZYHOQTXr/AIT8P6n/AGNNCjyzpeic3MAiRxFHtWP7eJgcrB9qAbPTaaANjTLw3LYmtpSkkcT3bTzyBUe3jeYxQtES5URRSMYwC+BnHIrStr+4jn+SKxuLWe0kvh9jVo3nlyJ4dS3SuBFOmQhRiHIH3SOaxDokNtMltbzXbLNa3F0jgzIum3UESRztA7KFnmlikmA3HAjXacMQpuae2lXlqNK0VLiR4TdxTXF3HNED9ptdwcyC62pEB0JOO3XFAHZ6Ld3SxXgnRLcNGJJpbpYxqCkRbGSSYttiG7GWjJHqRUGu3UE0LCZ4oY7W2kQSQQIkjG8TzJY3lEm25UryzEmSHGMA8ChYebbvZKI4ZLiezW333MDT3cFu5xcqYd22SViMjfgjg81tXOkWt7bvBL9oVLWF8zAI1vLBNJtmgDgkG/MfMg+9ycDPFAD/AA6HsReXzvLLcT4g+zx3Yme3tjb8XphdtyKQc9Afxxj0O18SW9na2d/cWttdp5dxa28pjmF5bbV3RySx/a1ZrQqBggYPTvXk12YrK4hkiZrJbiOJYriRhc3MBD7GjKSbTJBsGQHCnAzjHNWIr0ah59ldhrae6uG8tnDebaW1lABGGEolxNIAMp059aAPbtBvLbVI5YkgEl1cqyyyoRarFaoNzTRxiQxlWc5wDneS2NvNVddsotKt9Rs7RkhuY2VlslAtVl2lEeYBdwKgyKN2cDPJ4pfButRWs8EU0ccEHlRxxvPEsO+dOFc3kgD/AGR+wKDJ+XrwWeObiaWe7aOVrPynS2txZSmZJFuC8rSpDPGBLLLGsTIocqd3y9KAPizxHfR6ZcXqs88Vx50nnW7BX+WT/Vsu0nyxx1+YDPavKfEduzqPEaJL57zxRwQKS80kIBEqSxRbSImJJY8OTzivaPEOlNazSah5M98sMMizNNErS3LS8xTIg/1jqp5jGdmMNjpXgfinxTFYXcun3cb3aTpHdQTraQwrBcFyl0jSOrYAtmAHqeRmgDhdbla7s4ZRqMqvc3ExKPGkEkKxxhQEYAbi02R8ztz3xzTPDcv2W9ggLStJcqENx5kcm9F++LsKx3NkDhc9elULae71OVrHTbW4gtUnikgluSHR4Jpgoi3hVCPuKj5tvTp6dp4c0dLLU457q5xeKxSzgSALGbgY8xpI3GSeMAgHOOM0Ae0eHxa3W1n86O52KXhWIbF8tQSGjUHchHUtgY69ePTbG0tbW7hvY7uyXMEkoiCqrxFTvhFvboNs0xl3Ek9AOehryXw7/a2m6811qSRSm5j2SDEiJLYysUKxImQJEAwe+K9f0/S/MvEuYYoWsLMgtNJtV91wMOy5P+p2kKOOOozQB61NqVpJpb6jZyPZXD20MSQWIj2zwyghri5Dc584EEbNoPOcYNcRNq0mnvaSvcRXEkU1pttS5uZ7i3mYq8jsE/cgNnOOQR0qKbWJNNS9+yraIlpbyw7YbkTRWyy5DEvglpN4OE7V5Fq3iY2MSSQTI9wzOsqCFjfKT++kkKsuEQknYThe2aAPQvGeq2wt4LuSzW4zcbVhnvDcIYEGDFAm8GKQdgBt5yxHfwPxVr/mSFrMwTLaRCYw/aIFumQjmIrGxPmAEnPP3ffizfazbXdrFI1xGBLIDLFdThZiZ1JMh8tv3Egz82Pl6dq8K1OURX95JYRsyLOWEcYMskzZJKwvDuIjPI6UAdumt3V/DJbWlrcWt3cXFvqCILn7RFcIqAJHI8Y5dVADKcdTkYzhdYmc26i6vb7+0Zomj8mxt40jj3SeY6zxRhv3n3VBbaTuyD6Z3h6/SFzIpiV7hVdLe6aOVYlTJmtVmVgRIJBwPvHHIFaF6l3q+rx3U0jwpNGkrvdT/Z2jYNlIbIxj5hhVPzAg9M5oA7jQfKi0iW8sYpp76CEobd40a6thGoSTz7e52s7sA3KBsYzmrWm6rcPZNGLO7hhe4EjTXQaWV24ZcJLGHMAwV2KNnocVHY6NqZuUu/ss1yjeUfOWEW810hAUq77xldxBLNgHoDXT3ej3ME8ry2kd22VZjcFrP7NbmNU8u38wgTNvJBCbvcYoArP5dva2t5pCRI9zcNPLNve3kZl+8hQgm3BbgIcbxwueayrZrm7kkO2ENbyvJNDp4M720jMBJDJGeTIxIY8HAJ+lczqd5eS6uNGm81LKS5jtiPMnYw3SAtA7tHGYpIFUgHADEnIxjI9R8OeD9WWdD++lFxGs1xJAI0VJkYIitGj8xlNvLHcx+9zxQBv2lvKZlln064ntzGiyXAYtaoFUHzRa220RlTjluDjnjiuq0ezHmCRysEdoqXMauvmyTrOTl5Wjx5saAAhEDfTmvQI/CKXcVlNNJLDFb27pqi2YigR9iq3zAyABwDnkYLfiTX+xCws5JpZLk6W0yW1i28M8US5bfdOIywbGMbcj8s0AcVe3EayXFysbzG2EYt2mWTy44Qjb9gA3KHck4I+UDjnFcHe6dHO9s0OlPcR3oa7vnD73hKsCnktMQhhwMkM27nkDFdtNrqiH7DZiSOWa8jE0s1xBcw/Z2ZkWN+u5Ty309DWc5nW+aNbbzvLnRI50jW3sjBKhYuJGkC7VwTjOTxxzigDh9X8P3ki2t9YPJDcwQSi3uiiNDLbtnzDfENtiKj7pznj5c1wb+ELhpLq+eyS7jcFL67aQTyyEIZDayK7AsDglcAgjAznivpTS9NiRbiz1ea0urN0lktLKG4HnTQuC0plWF2wAuSm7AyM9M0XFtot9bfZdJs4rQNKtuyeQoaWCBA3m7ZJANwx3IXcM7u1AHwxcTSGe/ntwbaVLWWNNtoLZRFC5jSK4iZQZXCZxtBwTknFcXqaW9w1u8tnbqiSPH9qhdfLl5V2aZ3OVIAJcAYwPavqfxF4WsImvwiSXUNul1eosjBrq6uGbaUiiKhBCOmAzcnK5rxfWtKlvrRJIRHFpTLMk9t5EKiAqQG8mVCWjlYgrggHJ5HqActo+m6bNqEEmpQzyKsBggntZFnikeadFiZlAwwwRgpkqPvYr6GstHkkikjidbi3t7N5JYbSUwRWv2WEyKLglNpf5RkA5OMZHbz7whpP7jTUgt/s9rGJrVVES+asshOxhKS2d27O7AHPBr3mPS7GIPpxllgM9szSrczq0ssxIJAkiGApVfusMEcFqAMrStSEVvYXDxkPayNPaRCQG1k8ld2JJZGDxy5UZAGR16c11+gLYXkF7q2rRXaWqNdyPFG/mQ3H2lV2sXBJ8wF5fLBH3lB7iuNtdJmvEn0maC4AnU75YoiGWFG/diRzhICRjLqxLKcEYr0vTZLnT4mg1NmRDp4eLTIzAtoyRKUWXOMyXCqu7P3S2M8mgDyXW7W0sZWtFiN7Y3MC3NtcXUjMkPkStOsKOCTJcFYo12soILcY7c0NC1TX7q3likW2it7po5MRSKiWskLOUZpEXliFCkdSRiu61OL7TpNzf2EatNa37GOFJFMq3JuU3CWByCpa3L8KCR1xXT+DtBiuLNoruC8nvrqCcpeo008DpFOssEMsKgMs6bSQduPloATw34SlsSl3eQCDU9Ojt0tUtif3fn74ZEcvgi5KKzKULldu4DFd1aaHqFs15qBS4W9WNNTvGVoo4LeURhlEa78q4schnYD5n3dRwzQLe50mxup0nW4vPN+zQ/bYmmdZHj8z7XuDHfKFaZU25KIh3AHAr0nTNUgv7i40i6S3mivo/JW+tstIsRiiaee6jcjz4BJBNGu3IPAB+ZdwBh3Ovuk9p9ttJbVbfT2VbkzSyNjz0lnfT7kxYFvJJtLKSGwCMjORz19NBqFhNduIYrnVpksYTbSNKqQsqpbu5liBurlTGJd0f3TJ1JyK6TxBHoa6da6a1w9xLEFvktvtJje2UmRpWWzQlXA8pmXEmNwxjtXCl5ZIyolnnzeKum29vCRElpaurpNZxibdsZAwmyAQueOlAEFhZz+HbfVBLGZ7ma4tBIdp+0zxyS4jjLN/q0ZTyMhtpLYxWboc81ncahqcsMs7xaoL2KFg9xBPNegMJLgkESCGYKgXOTJhsZ5rrYJ4LuKGO7tLjUE1CQjUb62m8uFbiPay+eQxMURiKBumCdq8E1gajZWkeoSyxPfmwWCYalCl07eaPMEq2qQpt3urgSK5KcLtVi2BQB5V4nvfE148zzQGW3wyiQZmPlXLssUkigh2RXPyxnaQBgdc15z4p0eCytr2zs9SvYHW6SKePPkyS3a26NfShML5dr5U07Zzn5Dtctg17NqFhfPAzXAaOxjtP7Tt7m4826aaRnxOlxAULNOIF+U7gM43bPvDzjXrS21KSKaHUtQMd0ViR3t5GmhOmwtG0RRYTtuJZDhzk/IaAPHbpcXpurq732kKzTaescl8kVvPbptWO6WXIZ5JlAwcg59Oa7jwRJNqUUtzq16l1Yybp4kkvZAWvpX8iQrMsZfzV+XYACu4BjjGDLP4cVG0uL7KIbN7hZLwBoWujPLOkE66iDJvm/esu1ZSSQfkOOa7Y6HBo1zHDp8NjKksqQ3oj2JZmSIbYfN2N5UUpBDFVfkjDEGgDjdQup9H8S2enw2wkVre4gSO6K3M0MkuUV3nnKrHuYkKTz8vHQ16h4b8RSWSQSrHdNCFa0uFa43GCdgqvKu6PJtyiZYjLJ5hOMZrmtdsIItZuLZLhoZHsoUhuwV86S5iu5jBcRAgi4i+0F1G0kfvBk4yaxtPGrwXIiC3Ek0lpPC0kclvIYywbzZJIo5SrSbCS7LkbeM54oA9TvvF0cV/cz2bQ24EdnLc+dL/pF3NLGALdRlo1j29NnXPODwLt74rgvtLRPNRrWCPy7pJpZIjLLJJuitTcvCC48vJ2oW79O/lN1BMriNrW6eRfJtVe4jjhRZrf5pZEkbHz+ftKjkhMr14rQu4bi9vYY7vbc2qLEwjWUJJNcwxfPNDCgCsQOME7j2FAEus+KLj7LanT7WKS8t5Ts48uzuPNH7xvMkgEshA+TcJAo68Dmtqz12+uZdMa4bTrvUor5XMCoJ7W0tZdqi3uGdwRDuJ2g7myeR0rJayh1Sa103S4IoXt7SW5WJ5meBC4xLsI+cSAAkggZOcVYt9AaG9EbA6atrbwszNA8RlaZtqtCCuQSQMK33j1IzQB7xZa7pkcEdnLp1rBHHdRmNlSVIJLjJZimY824DM2CcZ5x1ydWTfd3BhuNtgTbNJcW8EixJcxsuYA8hOTIOMHis/wdpyPp0V9eXR1WSGSaIWssMKxCVMebNPIzBZXAKYCncMdMZxn3l3Bf398bh/OZphHbx/MkixREJz5XDAMAFAJPFAE8MeoXEML3EcyOqeWqx4KiONmVMlEILdc85yeeaK7fSZmsdPt7WOyG2JWw90Q0s25mbzc5+6c8Z9KKAPja51KCeSSP7GWWFZGlnS4aYoF+Vd8fIBBz8vU+lY81xbxsbR7yORblsvDdQywT5I3I8DxrheAcc5O3PfjKjup7WK3gWCFsYF7OrljJsY75XCHJcDBI55/SMPd3CTlL5pXhmEVv56R+ZGzEP5oYrkQFDheeM9qANq01SO3DyWoIaaNrd/MUrGyx/Kk5c8CXcSST2/W6NRuXsZEmuY0gsYjOtwQrJLPK5QxIy8kAtjAHH6jJv723UWNtMrGSSVc+UV8lVCgN5rdvnz35PSnTa1oelQLK9s90ElaOSHb58RY/MVZAPlBJGCRj3oA86v9NvLmVriPB8pzOLpGZN8bthkCycElj2yeK5ua1gzcC4USwmcLAZCq5n4OPMbABUg8e/Ga1Na8SJeykWM0ccO4IkG1I2jYyMRBMgbBUEYBHWuN1XWbhpbaC4t4ZJrZTcOQqxrh5NoAQNhpAowDye5oA7Oy1YWCx2yKk8E4IuYpFVmxkFxBIHyrbsE9uK9q8E6zos+o/aIiiskRV7dixAYqE3Fgys0jHGGyVGD0618l6XeaadWYy3M8TNdeetvcw4ikjChSjyoSVTdkHGOOcV7B4cuZLi/aaIWsXl24gQWzMkMiu26Ih3wEweQWIP48UAfS8TS3cjXColtBbuIgzgtei4ZsxsJJAFc7CQAecHjPWqlslrfyXUE4S5ljLY2hmkh2Lt8yaC5dEMgmHIQs3TAxzWU2otDZxRm4gnCiK5L3VwESW5t/9YpVDnzOm0MBkDjNYVnrdtBq5bUJbhJLhZbtUt5PJWKOcBQk0pXaI3PIYkf7POaAPc9GgW4+zRxMLOVFZJb6URQpPsA3o0cjjMHQEbSR717J4Y1C5tLuTT0tJJxG3ny3s5kW1kCqrFI2SPEiADIOTxyc18v6L4pjt7iCKaM3dnNI0a28rl5babzAEVJWUbgVw3+11HWvUzd6tHDHL9oeNp7l5h5isLdbVUCm3hAYeYNmB6ZagD6YutQttY06aZCJbqO38t4opEjSCA43OZbYs0sBHJX0HFcHDaW0UkZ/tHZZQg3uInmPT5ALfK4SFmzkORkg8c5rnbTXRbfZ7qKKS3iaIqYy8McHlLGC0EiRvmSPuG6HP5Wxd3+rRTalbyfZbWGxkhdQgS1CsD5LNtTBABHzdMc9RmgDrYZ9OTSr2aNg6NulMoDi2FuRteIhpQsM5Yk7jgcEDkgV4Br95Hd310LS4eNFljt7e2iYMZYPLJeXZPLgIT0B4NJHNrEcd1p81v8AbYp518syShlkyCfPQqwjWIMQRv35HGOtee67ptybyGOezlluWhkgh86d8wTLJxslLJsAA4A4UHjigDcuJIYbNQLe8E80PFzI6KVMXBDW7N8gOBkrkAHORXM3d4jQXNvNKIkhhEzKDJLvmIwqwqBzIOCCOOMjjmtAamzQpHqFlfxNAywyYMlzCkSgR+cspUFlDdduVA5NYs2qaTLJOiia6vYrhYrNY0KLdtgfvGkjUq6omeBx8vHsAee6jI8DSLFKlxcwqbiOW4g8qWQzfKitI7LvZW7dfpVfWjNJpMVzIcTWsSTPdITmOTHJUZIZeuVGfujiuwv/ALLYzrcOun3CqwnVFBaQKpLSRPGx6epx1XHXivL/ABHqpu1dLJoDDLcvuiijlP2RXBIW5STGBkjHGBQBwms6kj27wzXKSxtIJPPc/Z/3jK24t8oITbn72Onavn/WtSZYZrYsl2d8slndI4VFXLedHgtzJtHysev8/SPEk9xCpVvtE5+fyDbpH5MbkEBlSMkOp9+ntXh+rQ3cqyi4TyJDHuAd0BkUMAZUA+9hT0GfagDmrnW9tqIIorkXBk3CRNo2vEeU+9z8pJyOCadpmoXd5eIhniMhmwIrsDzmO3OFYfcj474B7ZrNuLVpIgZHlUW5WMtG4VmeRgwmCk5KmP5eneuk0uyt7mUXKSWwWCW3a5RpI1mcLhQsLFsscdcdO5zQB6x4dtIPNhaVIYTeSRpM8sm+FZScZ+ZgIxgcc8Z+lfQuheGL/wC0XG5pvsYs0Z5NPYMEhwShkbHyxsMcZ6dK8v8ADGnWWowIttAi2jzoLhG3usaAArM79HAI6Y7nmvpPwjBDAz20bBZJf9FEZgjWOVY+FERjf51K8nI479aAOi0LQEg0mCWby5oUG8mA+XNeJu+RSAfljBI355+XIr1Lw1cJbzQwXdrFOoiCaXZSzgTs7EuE80n96gOSSSff3wYIhZWXmoJY4ixhAkQG1jkbIcyDIMpxgBRwMip9It9Q1OW4gfVNPDxNBJ56lN75+VI4iDm2wuQ4BxnHNAHslkR/Z86TR29kzNI91tMSOZJG2DymVsHbgDIzjqa0tPmC2haxmWCFZhHvDb7jYBgBn6ZLbiTnGTxXAWls32oWlnNLeRRokd2IofNk3kkfJJIwwD16Y+Xg9M71pamK3nWO4xLHO6zoW2ruBGzCnG75VAJXpQB2c/iLbaywG3s/s1qiZEkYklV2PWRkch8kkjqcHmuUv9QhukYPGsSIVlkigBiSaNSMPEYchjnJ65OMYzWfqkpigmtxKsM13EjZj2MoVAwff833yy4B9sZrzxL4iAy3U8wkjlMOc7YVhyU/cqD8uMjr1zxQB6FPetPO0tvNHcgSJKY5oVCOEQKnmYGCynG0ORyM16FoIWed55WSWe3iVrWJkDCUSJmY+QQNpUqRnPbivHIr8aXpAtoJPtEgkAkMUHnK8LSCQeY8YZhLycHjrxXoWk3V7eW9tcWcUocr5s9qm1blYcEA5Jyq7R83+9wMcUAeqX2uTGLZM6TW221eNkTMIiQqZYF3KPKkDHB916nArT0u4tNbvHkXToXt4X8u4u4N/mEMm5UTcfnlAHzJjA+9nFeN39nd3a27wzy2EX7t40XeyTN8wlYh8KpGBnJ5OcehtDxVd6ZaotvfyJFJJ88zQxQKt3EBEUdfJOY3Ur83Jye4oA9+h0a0kiurqTE1rqC7Iniukn1GOOJ0z1X5VGOgHyjOQK59dJbTZri0hE+ob5UvYblVgkiWxwciWeUZZskgkHapGM15pp3ivVYWl0+e4J37InjBjNjdrdjdJlrdQYZdvJIxkgA8V6b4e1e3mjjsVmvJZoY3t7KNPLjje13ZkNwN37xd2fl5LBSQD3ANW60SxSK1uWtzKt4QUjknjtoYUh3MrvJt5m3Z2gD5sZ6V5F49uH0JLf7EtzJ/aDsyGZWuIoJTnIdw2HkADY28e3Fe/wAI83S3SeKElGkSWdXkWKNuTE9kJF2xkLkYOCD+R8O+IXh61uoIza2txDFMssjmW8N0TdRqWy4WNvKBGdoTjnigDxO8vpJ5EMYhnCLI8ysVgCwxoRN8ryD7RKXJ4yOemapQzf23HZ2zW92dPmk8lYRCIWjJGFMkyr/o9tu7jdnP1qbUfD8k1muoW4mslt4I5MrGyiTY4UWxEiKNr/N8/wBTnOBXK6jqssUEySiSPOZbKHTkVJAqLtkTUZWZcwZB2BRkHvQB0Fje29rrFvaKYCLQOIJYygeKeN/LMaSyOplb8M8cjHX1TTdXWSFYhPKkkcgmZuDE0TOQ7JJtIN0cHq2OOOmK+Y/tNkZLe5tIvJdQAyQXH2iQSyZUpdbjuhfLbt3TgDNei6Rq9wltp0Riczo7bogwED4LEvJu58sdfTnigD6Nh1S0i85FklNxCPOillw8xtCFcFi4AZlKnIXsOKsXPiB98MxmW4jknSaLczybtqKoVoyPlCkHjjr715Q17cTqjMFkYDzJYwxW0YkYHlkYLnA6AkHFPngE8kdzLI1tvPm4t1EW2JYwQeG4csAMd8nGc0Ae46Ndy6m8t5cwKtvmZE8uNYpLgQAyPMmeVIzg5AJrpItP0+HS2+0TWlzpl4VnbDeWbTex2u0hKmeRSckZ9O3FfOFxrlzawWixzajBZXJJjnM8rJbzTHbKZZI0xHGwByCRx9a1dJ8QTFltbu4AtpGmga4+0LJZXFrHgmRUdgBJuGAeCMd6APZINKuLJWtIoWubKzk+1LczXLsJ7e5IKFIWXcSQRgDI+Xk9q3NQ0y3tXgkS3tJZLqKS4mlm+chtip5UKqCIn2tjJwOK5rw/rVrexPaoGjuI7f5ru5u+Le3jwLdIoScySBcMSRzkACu5lZW0iBLhLfY4SJUEQBu3/gklcMXj8xvTj+gB8zePrtdOu7Sz0tkhsrgM0tw11G4V1YsYlG/MbMVIIA3Hjr0ryi61AvM9xA6XPlQPJJbuG8+cOQI4LaNVIV1CnGeecmvefH/h+O7kElvZQxIsLGK3tGknRLqJyZY3Eij96WxjPrwa8b13w69vFFqVxE1lcQNE8dq8iRFpUizItxHGx4CH8aAMmNftpik1O2d7UQzMY76WJhYkLu3lSw37egABAGeciud0rVUOrzRwXSGBbZjbyyFYgFG4OsU2flhUdmI9BVfWdSmNoWlha/8AKZnhneQx2tsJnA+x+Uh/fORz8x5xXLz3K3Lm706GKKVc28rW4eGCOU4BWVCMBskYGec80AfR2k67FcxWUd/HLJDbzRE/v9ttdLKMR+QQflUYZixP1NW/EHiqzn2W4s57c6bIzadJFHP5RjXBlaOaWUpJJ1ztjGeMFuteVaZq19GNNF2FjnitRFNe53rCpGIwLcLt3EYGBnAIPTNV9V8RlWtormJM28pniuZHF5FPuUh0FmJhGGIx93NAHuVxqdt/ZjyEQPBLZiSa5a1E9wlzOu1FTzZcK4YZLYAGO+K8Y1ppZrtJLBpbvUI1WGRXmEUkqS4VpFAUb22NxjkgHA4xWhZeJ4poDpF9dyWEN3bkyqIYVjVZ3Ur5UEaYBZQOc5XHWvPNa1mLSbqHTrJ7l1guma21G5QILhBmSSyMkbFvJVc5fqO3FAHd+D9fudJ1KeyNsBGoMb2lgwuL24uSeJPKkIcyIvBAG3DcHiu11u2t5RErXCaXc3oNy1hK9uqDAKMjANu+0DG/bwctjFcPpV5cT3dhqZtdNttOmaCWW/vJNkIm6iGI/L53C8MWGe/Ar1FbE3ks19FNpRilJln89op4REVJfy3Z98Qxk/JuweMmgDjfEGl+Zo1q9lZwwSQsFSQMZJDGMB7iZZAfvOck/wA6xtKn1BY5Ptd9b2YiuIIZIPluILuNSG82JTgM+0nO3uMZzXU32nxqirpkcD28bzq63FxczxTfICr+Q7Bo0OfkBznuK8yhe5tpzf6qYTb2tzIjwvvWaJVJZJUjZFCKeAAM4AHPOaAPsnU9bt9V8LRW+nsFeE2cBeyCWUUaxhXIuIo3ZpCSDnC98nNcqLFZLCYxC1a/mSaEXKzER2qLGWeRpEblyv3dwGCPWvJE8T6TfWlq1hNKZJJEh8qC6uYDLE2CJmQDy9wwRuIwR1NdxoFxDDDdy3t3GfPaQW8U0eLjYgGRHIUSOSLHC5IznqaANHw9NquhXkga4UQzyRzKZRGNk6J+7lj8l2DIwA3O2Oc/Stu9um1G9F/cieaRlVxa26o0U90h2bGl8xVCYOTkgt6cVm3tuZdOFxBBArw+UqkTgbXdh5bSwyt0wwzjIOOKjsNYAvfsIVnlEccF1YwpGiSgMC12AjEwjdjb0JHoDQB11zoyxWseqWtu9uHBVIhKzArcYMskPlhhabWGPm5PpXp/hDw5JcT2sUV1Ob8gAC+Er7IpYyyrHKVAycdW25z8teF6r8RnieLTIoZbZIGltJIR5ghuARgGCQuuXUD65Nel/D34gBWmaVIo5JCiJNc3DefELdflhDOxUoCM4ySAelAH2P4X8PzALJPKlvOkaBUc4jjO1g5Pl5ZyCOeMg8HFYGu+G5Lln2XZ8tjLPL5lu7RzlchFg3KCBxk7uBj06eXaT8TNThJu57kNa5eI2xvYyIvMc8lQTlGIyrEnOaTxD8Z7M2xt42lVlhcwpGyMbZgQN7IDkSZJwrYDZB96APOfH2kNo8pnnlFtGD5nnWli7m5QDLzSHaSflP8ACDyuBmvkTxjdWkNwjrezSLMrSstzvjVE3EmVvMVWTgjC4xXrPxI8eRapGnnXkhfokDz/AOlMx5dZRFJ8iEDcMDaBxXzTqutT3E8B89LuW4lSBY2TzFaKU5WIyyoMYUZz0+Xg84oA6LwtMl1d2xuZrSTT79jCDhhMJAxPnOWUADgEDP0r7W+HGkW1ndWspvLfULJQH8vySpjkAHzElRlwv3frgc18b+BYJLzVI7Ca2SaWGeOZGt41+WNWC+S7A7EhwRuOctt4r9IfhzaadZRxItr9oG2AmGAhbYTD52IMgyrA5yDz8vT1APYfCtraSpMiJP5lxMjw3GDE8EcYyDCzDMMmchmx2554rsbrwzcpaPIbiCVrqU3LZJZ2IJA8ydccCM99ueg4rufDttour2qR2a29vcxRGRPLzNJKMbJLZtq5RiSWwcHj0qbWpYfDem3Et5ZwXsKjybV3faqS7MyN8hJc8+/p1PAB8SfFKxng0m+txIpLLeJHJCgeNneI7yyIQWcKBhuQCea/OPW77UdIiuGtrqeayvoXGbvbFK86MVeNI0VduCPl3DJXnLda+4Pilrd34gk1BYFuLC2R5mlVJXCOEYkCJcgIrI20gnLDtivg/wCIdvbWixRvJeSrFMt1NHbubYxwyksPsyMMSv1ySdvykd6AOU0nS5rpob+dTGXeaSG4vrmYPG8jY8zaDtaIA4XGTzn3puqieZHsnS3srmKdLZ7nYY2ntCpKzeXKAt+HO7bg9+uK0tGjePRbp7ab+0LezuxNa2jNGIBJcJhvPjRyzyLkjahI3Nkgc1FO0l7b3jSXMlo4jiuk0+7jiMJkSM5jhDksFzyAjHAPIB4oA4yyuzpty8ZuVFncxmJnjSASW7Rv18rzcoGIHABHPUiuoHh+71OU6pa3asGjBn+2hlCW4yu37Mp2zKcADGeuODXCSIYLhSj232qaQuGNtsi8vqyHOQcDIBzk5wMmvU9C1OeC3F1FNKsVshUt8u8TMdqqYmU7rY5JGM4PWgDHuPCkv2KKFJbaVPPZkZSFdAyndEh48o7iDgkYxWbY6HeWVwJ0cXtxb4R0kVkt/JV8434AeY5X5shcgjOevsFzqEWoWZR3kuZLi1VEmjgjUR3DAFWkliGxJDjGCQTnJqnIkVhp/km2Ml3dQIHM0KO9vsG774bEihxztzjo1AHkes2F8rySXE8kkQy0xm8wSQSvuZY3MROxUQgrkc7eK44aVPZwG1tb55DqDHyZPNkJmyS58p2VXiyMexzivTdX1CR7+5nu4xJC0IF4sTPDDfKUG63MO07UyoJfhsjA4rHsY49Q+WC1VI40URxh2S4gJYsvlXRHzokYOAcccUAY2n2uqWVkgvLVLVVu0kuVneKSLKgeX5lwArI7Q4AG7fz0I5rstNWCS6nNsY45ZEidC+941j6yCHc771BUbmzkAe5rmdXvIi0UO1HLys0y+f5trcgYXdKVYqkyoM5JyTxjFa84a1isWhuYghiY2ySQrbzyeZ1aG6b/AFOFydoB3emaAOha6ea5uZnvZIorNdxtoYI2W4bGElglnKgL34y3PIHBqxpENpqdzctPHcXl3JA4Mt1cqsNqpPyyozbQXCnHy5AxjJIrgtUmkjt4xeahFHJcTj7GyXBmRYygDNLEq5cE5BAxjuBVrStYiE8sNs9szQwKkvJDoVwQYUUnagIBJfG4dKAOm1SO7t4vs0dxbqihrcLGCyGFlBkkmuXHL7geVJyRhe9ZMOlx36MsN+/2KCNoHmlXNzNcRxhkhQ4w8JYYUtwO5FSltTnvLOci1e1uFLlrVCbKWMybGjvppDiJ9gPCgHHIGabrAFvFfSabDNa3ADiOZBNLEGfKtHym2O1Ix8p+Y9RQBzL6WLNEud2+6upWhW7eOTZp6ox/cyOQV3MRn5ehFSadFduz3TtMFeQRPIs00k9w2dru20f6gsDu7jPGRg1gLpmrJCFV78yupVjbCSS2i+YSPInmj93KSQF27mPocVu6ZDfWEUllcysUaEXOBuF3HIF3qbhwCImJJ3sMHAwQDwADfuLO5xBeSRwKpAiEMCSyxibIDLGMHMxJ4bHHf0rF1KJ9KgnnvrfdHMXkjVLhGkibaGX7R5kgWH5vlOcYIx1FbdxJEsFk9wWmYxeej/a2gjC7Spe0hTq6HIGeTjPJNcJrLXC/abcSXVyktszRtclrmdfODBC2Bt2iRi3z4IPXigAGuaBdW8am8tIdVdEkuo2ZCsUSk7cvHuyxUYOWwM5AOKhumhWKzngnkYhHlXd5NyIw7gBo1JzLkH5SR354rxFTHperW8ty8d4BC1nPbyvHFGdzEmWVoyTNMvGMfIDxnNenWlkur2Vrb/Y7qN4FBimjYWzR2x5AXy5Dtct14JPcDpQBFdT2mol1mkETQySqsccm6S6UPtlEoUHYxcDnO0flXe6KmqJZJ57NNbxldjQGQSRoWVFjROcSEANu6HHXpXK2Gh75JPsKTgJExll8kTOXkyyiTcMY3DBOQTnkVu2d5qkVrFZvbTbvN8ufEIiggkJzFIG38ghc4BOKAPRtD1iC1uVt761urq8WaNo7lId9xGisCqy5YCR15Y4ySPpXq0/ioQWzTyxI6O8sEazxOPNwAdhjjbbsfrgbmz1APFeQaJexW32dJ7eJxdzqy+TA7Ce5jALTNLO+AQdw2gYJ65zXS6gNTaF53ufLtbZBerbvaQjd55wAWgTYkigrkD5+eRnNAGzqWq3M9hJc2NvEl0SAIGnEi2PmfMjiCSFSI2QLgDOAcnGK5iz8QahBqDSzyXNtLz5C26I8ahUEZ3i4Iba7ZK7AQc8VBLqc2n6TiIoyak06yx+esu+eMnzH848QgREYUuOuFz0HkpupNOv7iR76VcSokUbNLtjTblUkeSRoggbBVgME9SSc0Ae7t4hubWzc/bpPOmlWLykjC3k3JGGgVtsUBLEH7pYZLITUuk+ORbefbGUWd7pscoS8lBgBt5CuyJXdtr7ZgfkUDg4ArwLTfEOpRao1tqRjtorzfLDJbXUa/a54m4l8mWNVMHTI3KSfu7s5PVRS2UmrQXF7HGuXKXalxJabXBVZGjY4VCxByMgZ696APTNa8cX2rST2ebrzJQqyT/Zoxb3CyojpAjKziIA4bPG4NnFfN/xM1sxTNHNLZfafNika4iaS7nt5SjoqqfsrRhyNuUcjH0r0rUp/7Lt5pdJdZlmEoS4RDLKrpyqqkxA8rYNoPUY4r511u+bULK8vIZJ5pLiXddR7ra3+yvDIyvG8Lt9/YBtbngbiRQBgQNDdMWljEt80n31WFFmaTGX2wMoD7eCAuQe2K7rw2ljokxju7FEVBFd20crzLc/aQ4CwoykhoiwJKuQCT8vv5Dc+VdQWU5SOZI7oubi3cT3ryK2MYWRQgwOXHBI5r0/Rru2ubaOAsfIkbdK11LN5/mhikcdvIyZBEnLYJQeuBQB9TaR8SdUnMGlefDp7XXkRmSTfBNbkYUgF0CxqYxtXHXAPfml4s1nVbK8uJob0WFr5efMt5JJR5IXDXTSO24o+CGXbnLEgEYNcR4cVILV47qM6lH+9iMstwk7yXCnLSoxA8wxxhTgN7DNO1IS6qym5uZJYjcGGS3gDW8c0UMSpBEBtOVCgbufmOeM8UAX7TxA2rIlo90sb26veSSB2e2mtI1XClogDKGc5Clc7jk/LTbq1RmnuYpLgwLcxu16EVpIG++se4E7EAYAk8Dbk4NaVpp1odPhS6jhjtYDM8ORcWckCsvEUMwhAYk7SVlIGQAOmKt28pstLuLi2mfVbS6JilswGeWGRAwYhSdjxg53ZHPUEj5qAPJr0xEaml441GSzuEnhKW9xFvjLK0bNMhImZY9uAFJPYHk1t22oJeWxaGcw20Ucxktrl9rRtKNtw8PlIpJJCr93gLjNUbk3E5mgt9tn/AGhN5SSW7vJHaPBIVY3HkQ4s5GU7VxkfLliKdcx4ubbR7dbpY7SRBcyiGFvOcgRlTNGTvVmJLE/e+9gDoAcRqel3A1KGOR3uI7hYzHKqefMHmG2NyWyREQcDOMAgnFZ8fhmVb62dkUWsG4LGNkTyygDfHHFkLJNkDBGcjnnNeltaz2l1c28EMkkkMJGYSkl7sAbzGXcdrKqk7QhLBSOM122l6dpFtp0NzHarevDDE8FzewsZxct8pZUcgrIyuduRjj0xQB4/pWpanJ4hjsI4l09NyfNEY7q4jCLs6sxy0ir8wGVXdkGvdrGzvHbljFLMjjdKYBDJFGi7Icyo3nMoBb5fmBGTXO/2Kk2pGaa2S1hgjj85UtVjvTAQVSchWzksRk98ZHHNdHZx2cU8NpPIbd7cxyWl4ZJMbWQb45I2JCuZGwSSMjoaAOk0G/khkgluZ7i5gt5Eikm2siy24aUQiOVFAIVi25T/ABKSeDXWNrAuHvb6GSNjLFKGmn2NMFdEUTAoSOwyWwcj8/HG1KS1vri3hgLM0sylYZ3W0uXUsiFlUEqMknCgD1PcUpNS1LTFmWHy1nESLHG7mOF8ttZHQceWuGBB5OM45oA9w0q+0/Toc3WoWyK7CZriSYtFIJlGxI40z+9yCeBj8KkvtZtp4YlF44VWj2eVcNIJSx/dOsDIVaUIOWJ4AzXyLJ4k1a41aPyxG1jLJHbzXFrbyyYvVKjDNKObTayKdo3YJK5Ar1mxvJpdNS3MaST+YInWzct5LowjQwyygZyNwPYe3FAHcajqy3k8tot2tnbwtDJNGS8xlLuyedLFEnyMy8kKWwTnGK4jULqaDUFAEmttGrRW9os0sqMnHklMKN06xEYGMqF5rUuZo9NeOCVrqUGJmgRzFazwOil3Sd3A3YLqck7TwFzW3pl9ZX2jCEXMdnqUCDzpp7aBr1Edm8poHUg+aU24YjGwgZoA446xJbw3VtPtih2vLFJaSsDE8eQYjG5yk3zkMMZZlJXIp1jFG62s8TpO+mo0s1+I5bi3EUr/AC2zhiwW6JZizyIpjbIB4yde+8OW8Ydp5EVZoobqXyowqrsG9DFyf9JmcnOTjcDnArQ0WHRpLiBJZLtJIBHLFcxvHBHISA4iuYrfckjq5Ckvj5kOKAPVNDnGpWccFy2lPFFEQI3jb7QscRVly8cAEh8qQ7mX5hnA6gnmfEcFxZXDzJNCkd3A0dsLeRnvrW4YDyx5M+PLQPzkqflIJI5FWljNq73N9ftIzG7W2d54ZYo3bBSNEt0AJGRgNjdk8lQpNyIbVe5ubu63wRCcqkMGZIZALcQsrBiBkEg53EYYgHoAY1l4o0+ZYtB1Ema7WyjDvPCJIDcECGS7LufkBkLHI4JHHpXqnhfw8zxLJaJbmQAQSyy7pZXaFW2yyyQqWS3aEKFO1SgIXJxmvB9Q0+OO/lurrTJpIre1M0EUxlkea4d9iQxC2UyOhVcuGUIMkqehr6X+GniqF9A8pzcWMluTIlrbQQu5EaJ50cDykNKQpB/eYAztJDDFAHWaDfTwmO2ltPst00aReX9nS0j8uNpcys8she4AiQ7WUZYYJ5bFdRrGiW2qWciwJGZJrUhpp9lq8kOxTtgnhkYIWdTwwJ7sAeBx+oQPqV5pbLrDw27b/LeSeL7YftczM8VxBnClXh24UthZPQHEDWuo2tpcra6g1ulrfXLyiF5AJERQLZGkXeiRyMf4iq5J56ZAPI/EWi2U0kJGpWtrOJjHAViaaMyxSF0W5Kx8x7CAxbbliT3rwPUvBLTa1eXNzHFc2s4lknjjKRXVxcqxeNbHzCFhiEhLLkjjA617tqV4bW/2GW3GpSQtME8uOyshvkMZguHkP72fOckcZPOM8c4NEn1a4u9PEr2ChTdyO9wQkTwkSMluFUq0bPwSGI5OQDkUAZ+laTFp9i9+tmxWOzWO4+0ybGSCYoLlVhVSHZvLQZxy0pAzjAzdQ0pJ0ng03ToftXnrKZprh1Bt4ljdDAwTdFOqA5UYzu6EdfSNatnutFi+0Qg3DT2trLHaIAPs1sPMgLM0gEheXeTjO7BxkAY8vvZLuBpvIkW5leQR27RCRCNhDTeZERkpk9/lzk5LZUAC31rLbRLdRT+Udkt1a2o8q6RdxlEUQUNmO5Z0jIY/393Q5ryrUrtIY4rre9vbwJe3d9bExsl1sb/VS7tu2bzwcMxwCMA8CvSdX8QQIjzS28ck1usUTxWqsp3SWwKyhZAq3U2GUgkqQTwMivGvEEtnLBbkx3YEL232uJjuWeHaWnilRhuLFyXbAKqX27jjgA8i8Y6/aSR3c1w2zU7uKKSyEkyyQxWytLcLbZYhkcwgZwjLnODjFeSy/wDEymNpKJ1SRrKcrJHHbRIRkySrMN3nxrIHXAOTjGOld94r0K3eZdTjltri5YJDcxXtu5MdjdSAAwRnBaQK0wVgDhVAzyM4ulxTXNxc2EEBb7LKltcBtxQwARwqRAVxIqpvIKN99S+OlAHpfgrwxdWtvNcaLFb+Z9piS5vhCYpFs4iIrlEYkbsSuQx5+9ngV9T+Ffhwl20kcMNxGtmtvbPJA4idHnRHvbhwy/vQkuQCu7cTxk8DifhhAtnbxCNIoHhVbW7gnlW4hlSVR5c4Eh5JZMyjHDAckCvrPwRr0UM17/pHmeStsdSeSC2kt9soAS2jj3BhN5hZmx1JJoA8u1H4Z3EkMkt3ZXcTeXdzJqMMZjulgNu8aQ+aSCym6JcELkb8PhQawdJ8LWNtOzaouoQSuCJLh5IhLdRPG6t5g3AszOsGMDHJC/KM195JY2Wu6eiiX7BcMhLGFfJa8tpFQkPb/MIYiGUBmwpJxndkDwPx34IWOeeWGW4trm1EHl2blFAWABASxJCyPkkknJIwQAc0AfMfjTS4iLmNYUWOxgdlgmmxOyssEUI2NuV1wh5TA4BJySah0S4mW2S+s5vNkSVIb8b0F1FbqwNrBaxXchR1+0yKGYbcDJzjkdp4k8NPFNDdapA9zCkGLe5kZcOiAZgKQsTKTMGwADgcVwel+H7/AO3MssaJaTrNMXghcsSqPNBbpHcshtjuECljxnLZxQBr3bS3tqv+i273NzLLPPaxRyxJdsJjiOZmJAkWRwSQ21icIccDiz4bMUjgQR2sNy7PPG1w8TI+z7Zut/NXJkLu3GclflHOBXrWh2Ruj5V/mL7JE0iTy3DQQt5dxHNHH9oUEzOIkCuCoxtIyVwTDqenQSJLfAXUiJGpUWTHyWkaKQfZIUZTm4EiOwdSVYY+YEhaAPBdZ0aVo5JNOYx+bFBcTJezJ9omZg/zWZmcFQI9oVSgYDjGQaxfDklzL51jdae32DTgLiM7/PInmUKyl4WCwzSBiCpO4r2JBr0TVYhFbw/aLe0ee1S3+03Bw+omJtx+ybrhkVr07wo2E4Cheop3hCKK4W5jtIDpE0DNPJ5un/vxGD5LRupJ8+++6yNt2rvbnGKAKMpm0+SKM6TNcXN9AbZLITTrDbWrRD7Ky3MWUmtkIDMCVIztPYmeK61CCyi0+NBb3YvII44p4zBC941v5sk0eJW3R7ZFwzsgzleWBFN8WalbmeSzup7mAhDDPFDExeWCEiKf/SFx9naR412gEYC89eaOnyG8cXlvNcvbx/ZLT9+ElnmMBYKiorNiTI3ZGSVYBsMGAAO28IXGpG1vrHVBAL0lJI7yW7mkaC2ZdvlsHUY3HkDHyqwGTjJxL+V7q5ms454ILeNpmlnt457mZ44j/pUbiKTjcN4XYCQ/zEd60bixt7VUuUvIhd7YbkW91b/bI3UAFozKHAil8wMdhO9c/dqa5nkvglx51jpx091u3axWH/SXuODasAc4IPJwVU5BORQB594z86wsNK1TS49PgktWjNo08jzXosmZmkE5BcI+wKSHBJL4HTA5Kzt7y6sNQvZlsri4uWF2y263IZGluVdCGCkNOC0jYz5YBw21sge361oH2gQpbILOeWNZRJLNFKmzy/tDq0Me4MxYuBs3ABRnBrior0XVk01natDMJrq1t5lVVuzcRxmRbnyZAqNaB227G+fB4XpkAw38Iatq5nazgjeaRZWF8biaJZTGIAkTRkja5t8FgBjIOOK6Oy8M6Naw39ub23W7+zyi6srRTDDIbfb87Szgs5G6PsDu4XkGtS2u/ElnHZ2VzYXEMYsxfC7jlEJuby7jYSyNEoOxQBnHbPSs6ytL+6hgu3VQDcNDcyOGuBNG6sfl4BfNy+WPRTwSMUAamsWuqnSodN0y6W+trezjj1OK5ndrUxzq88jebHhvLihgcFQSxZcgAMueb1oNphuWWKCWGys4XjtI7d0h826swbdtmDlUd0Kd8DJAOQPU7oWWiaClhGRa27NG+rXVtb21zeTxCB47mBGld0SKWSYlWQrkKcc5NcLrtiiRu925gEM9gltZqXjnu/NjWRRO0zHa2ZBhWbGflQYxgA8ns/BhvbUusSz3M3lXUcc7OkoFqxJji+X5EeJg3JAVj82K9/8ACcU+nGyvLtjBC9syRT3M5VnS3SIq0bxnDsuApc/IWUgNkYqHQvDd5EjO01yYzass8aQgz2qOxa5Ky4wzeQ6LsGW+UkDFctqOtGzuJrJEMdj5jaak002xkLbjBFIhyEV0gfJAXB+8QSMgH0neapbLqlneXklqN8dqfNdTbmaBoBvxlCz3G3Z94ANjK5GDXMXXinRop3t4riLUZZLG+txHI7uGWV3JGCColWVnTbnLFAQOlcHpvik3GneXeQGIiNltpYz+8kSPG1UEgPlERFSDnlMH2rK1G5lghknKWkFtHMl7JcxPu8lfJijZvMhjby+cEg/dkYs3DA0AdgsdxfwWULR2tnbrbS70lVrcQhdpCvCoAd2KqRvwRt7cVwl9eXoN1pwuLgSR3CG3vII4lC/aGJlFsRMd0LAc+YFIJwAQBWxZXkV/btLYrcKoeM3l4b3zJJmJ2YnZ2ID5Q5VQSFAzVK70zUrq+aW8t76O3EbIGsf3sflmJGiuXkKgkABeqgkuQARQBWsnxLKl7tja7k3tcXHmSyNGjBfMEBXCE+UAABt3ZYnJNbWpaXFdiLVRJCzKrxtGhG1IpmSPzgkOc3e9SGOMYAA4wa4e6TVpbuO2029SSY28tz/aMsbSywlGbZp8kTcQkOCdx+Xnls5A6/RJtQGlLcy20MsjyC3kubiJY2M7yRk+XJaZLZkVsc4wx96AMd7eV1E6/urEu2J4LSRnmggP7xZImQBpN4XDAgBQFPzA1z9/e3ZtL5bNJLWG3bH2iWVJIJhLGpkQwzqsfzISpIbhgfSvRf7Pvlm8/wA02bEFXtbufeguCCZo7bLkeWQuSW6luPbzXxVo0uuPbxtqkNpJtjMscmY7aVCvyjyIQfLJLL8z4XLA554APE/E9pJPC9xFbRRybBbqkbW8kL2rKshSLMoMSksCXQNsKnPFeSapbtaSxyrAPMazmjeKJpLgyt0cvKF5j3Kx38tgdhzX0Hrnhh4tMZr69EqKGs3ZYTbwqIwERZLyLIWQSqQu05YqFbpXieqxWwhFm9vMLhRHClxJdFVjKlmxI8fzM7RqBtAwMAngg0AfPWtSyQXFubZmt4muS0xslM5uJo+YiWXIiCScZcr93P16S18+byJrk+TdXEitc3ZEJlnC8CSYpIwUhVA+UdAMjrUuoaAUN79laG2E2wkPA7NvlIdArMNqOE45YE7eRknPpGj6PNb2FppzQ2t9LNBHcBp7cxvBDLiGYvtGSCFO3qcEHGOaAO28MW8N5pcdwZfL+x3MKySBjc28/DlWwFDlgpbbgH5nJI4zXqFuks8iz2xiC2SRvYywz3pmuIGicXcV7EYG8hhEWGSQMRDueYNJ8OaboWl20l9YKbc26i0tbMO7R3A/1cjNLtWI7GJyTnmuxtNEkuIVvoVZ7dzFGkLxzPfTFDzE4KIEBDEMQCCgHWgDnbODSSmRZRiK4Z7NmuneZYZZIz5Nxa3DqN0RKjOcEM5HAFc1P4fm0yOaC6sYmS9fzIZYDanyQWDeZLujLFR8u3ZnG/6ivdxpbCyt7a9treCdv9NZoIXns7dY98flXDCPKpgLgDnPIBHXlG0KaV7hQbee2MTTRyXEUhgALoHhtZiQfP3ICofCgLgHPFAHa/D3wLos0X9r62yRTwxpGRBcIqfarpCYp5reYcoLdFBIjC5YnPU1leN9CsrTV7OazZDcWziEWYREs5YnkwitPFCiIEJYscngZ6Yzc8CmaS+mtb24jkhth5qWixKkbkthJYje3AExCljgLsB4U5AI6O50mz1i7iubK4u7bZLc/bbaVLaKB327V8nzdiJll+YKQDn5cjBIB5jpcF3Zx3OlotuZ7pfMmvUnH2ExwzBlgjnYK882cAAA5CjGRzXS3fhK91FIbwXsDbJMXVpfL9lcOMMCrQsGA2BeDwRgk8mvVdB0CwtxcTPam6nCLDBbTCK3j5UGRlmi3hJA2D820YI+aunj8FaffQT2s1rtlOxVuLKVQRPcYLLMGcqZBkDgncBnpQB4ZFIjzPEjK4ig8uW3gnmaSeMlUZxarHudc4HylvXvUbXdrZXEFi0sls0pQLbWhlklkLfMouQrEoMdd2MY5xzj628M/Bl7W3+2LFFFIYJ7UTG9hlvXudw8vda2vmFIigwd2OQc9xXgnirws1rqLKltbNDamWWa5topBHdsrKAgjPzqd7EHaSoIOSDxQB4zrV1Da6r5qaad8NwyXc4ijlj2yDKSxHzD+82kb89lrKZtSvzJJps9s8wZo5DJFHHDbM4ZkYzISZSYwflyYx0Y54roPEsSG+nnQocbreTTtskby2rIT51tFGDh1YgnPOFqXwvZWto8EaxFZYxJ5klsiQtKQGEMdzI+0tLhsdSTx70AcJbaDqlvOsqxQXdrcRvFM9iYHRZiSWuEZJSjAEt8hK4K/eJIFbE/huBLoTXUkt0kUUcEUrLIq28sw3Ce7SAOijK7VBA65AwOPR5/C81nhoZ820jsxiLSB7aOdTvkIX/XOCD0yfyqpq3h++/s+Gezmla3icNNDc423KRAIwuGhzkbSSN33uA2DzQB49aXt3Z3ermSafeFP2aMKkVs8KsI5PMkj4kDAEDC5AHIHIrcSdpbe7s4plaxZIryW1niMk04ZV2wwum1niDMRnHbp0q6NAcw3dw4ba1tMLeQrvVC2ViQrMw8hNpIGAQA2c9TTtLt5tJXUmuZjJcrb2lvvjiSSKJpysjM88W596jYMKvGemBmgDGtbGUrLdW9jHdW/wBpjM1iVKQwKQVY2SzMG3LzublVzyelXrbTIoIZLuB5orqGSRInbY5EDODLFKIMloAT95scHOcV02mz+dLcNHNPAsUbpLNHse1V5CCUdpcElyBuUDcOMgV0WV1WFbawisrO6hjTy428tY71j8jGZmIMkh2kqoyDwCRxQAthaENb2/2TzpFhjura5Ls8GZTnmVwPNc4OMEkDr3qvrOmxE5lsxKty5Vg5aJYWb5VXLsRK27+MZ9T6V2Gk2VzYYlujZAx25ggt7lGLpdEECaQK20dgO3PUVjaikt08S3NoyfO6L5UW9gWJP2hwspUAseP97oKAOE0bwreXMjW2nNFYwLPcG5lkkWWRTGCxCbjuccYBUEZOAT0Pu3hnwza2kcC2oVkdYwVedomvJWGCgYHejk7jggA9aw9H09obuG3ja7V5lRkigCb4IlwH8xY8gFkLd88/hXvmg6PZRtY3EkFtJKJ1gtri6eZboM4BDNblQMEjlyPl96AOm0b4ewwC0u5ph5X2V2yjiSS0MYJZZeykgkM74OMYzk1xOv6CPsbSLfWj2PngQwS2sZlk+dmcJNI67yABwTuOc4Iwa+iLS3OnWkstlAcXSBboOzXFqx3BbhY0yWklaPjDAD8TXk+v20kWsXStDaLp1qhuWKQyGKINkxShbhABOnAYfkMYoA+atUsxPIwtbRJIJLa4MrQzhGmYS7UYwK5ZVHQAA+3FcTokNzpd04ZJ1TbMtxmQSQQDJC+Vzu3FcqFAPXJGK9k8RXapbI1y82l7biaaK7aCFvtESnKpDbxLkQtnpj6mvJplMutQXbT20doojluJx58EszuQED20iBFVjnLDIGM5FAHoXhtL2Wea4u33p9n3JC0QjkaKMgBZVQksQCORwexrudQa1s4bC6tbexgZpFAWeCSaNlYYZzJuDRLnH8J5HGa8xXVYbaNYZFnaORw1qkcm12aIjezzPgyWxJ+UZxjvU2uX+ryWVq6IVhuAI0ZmWWZI1k25aFWJLZJ5AI4zkigC5cTvqN+8xWGOWyd0f7MBPazLIeQonIZ1wP4QSKw9fk8P6dc+WksMF9JFGk9m9rmzunkQkqJMI8Nxn0OPfNc7I8kU6hmRWtMnBuGG9yOWkMBIXPpnA9q5K68RRXc/nXEEbOQqRBNt3AhiHyyyTMSVkJB9+c0AU7fVtSubyeOHfa2tuz20ltHNcSNEWz9nuHkm3sygdUBz3JrotFunntpodTWYAp9pN5bnPkojyqZLO2idgzH90GY5OWweQcclcXWoTQLcOkEdqGiYyuVgN1IzY8pZEb5oGGd2/D5Hy8VpWjA3qPYagkFkYs3lq8DXbW8Eu51a3hbDKu8M0i4xjlc5FAHp0sqWtxp13LZXDsrx3K3E6F73eIvKjh8pwFKMeNw9M9K6fQdVjnu7oXTNYrcqZbq3EiCApaQyRpE5ZhtmY7SwTIA5PGa8csLue8LTW8hkUSyQwMHmWIxW43tII5cNDuPQdR0Arr7GyuH1u2byobe0mtTffZ97u67WwrzGXGxWcZAfBydwz92gD2rwdpE7Xt1qt151lZxxyNp8US2jPIk2Nst5IxV3tHDMQMliRkZHXI1Lw/eWNxcapqkE6ySTmOGd5jKrRrKJQylJHVBhpF8stv4Q4wM1Z03UzBdy2pa8llmt7WLfaErCEUARtPZgkska47AHGa2PEfgS61oRXNgNR1CwS1Ml68bMVkmXCpJNaxy5t4UU8Moy38wDx/xLcpG93NC/m2z2ovri1swkkimRzEBLNJb/ALpk4zGGOMcZArzjTYL83AQ20M+021xC027DF5Tv+WKLBm8vkFRjfk5xXvV38KvGV4kllpumJcWkdnLOESGeKaWOUCVIRgZYb+hcDpzmvFbnSfEXhTW759RifSP7Ns7e6IvyY4oGiYHytzPIrhkJ5VSCRjGeKAPffBnie18O6law3isltDLHd2drp8eJv3TCMrcXIO5AFOSpToOpFfuh+zx428N6h4OsLS0zfyi2eS5SKJzd28/3kYl9paJSSMYBzxjqK/nM0/x9NbXkV5BbxyoLyS5kt7cESjzikc8t+xt4mSBw6qg7Dk4HNfq/+zX8bPCWnaRqMI1FbYE2o1K2S6e4lS5RVaVtnngxxGTlWVi275mUA0Ael/G5otS1DUPtJmR4NQQRrZSQieFHLyIjkTfLF5a4djwSCM5Ir5Z8TaxZaY+nmCWW3EsckyM0OFWKJSkkqRysPILHB+bGQ2Vz39h+LXjzw/4h1i91GJBcQy2sd3P5Eq5En+thhFvC5zK4iU7ixOH5BJOPknxL8RfD2M6tcySFV+zxacoDS3OIyoSV3UGFCAuSQoz+NAHlnjO40nxINaF7befYwWxlSafL2z3BWWWBkl+1KIxthUbEB2k7cDFfHV/pLXsd5b6NY2sFrLczSrpkt21tNcXU8QLPAsy7pkcHcASqkYUkda97vPGXhh9bm0i806KC3kLCK2sWd5GNwVdftCCRhIvzsQwB4ye4rgddi0608RWviC3fGn/P/aBSOWeO3X7UfPaM7N8OMLsKphVIUkHgAHiX/CvdSs9L1OR7ZoZZbK4meBrdoHWO4gQiZ2f5RJvJHqcZHHNUPDPhrUZWlvFvRZ22lmZvJYLfLLcoULpcCPADESqS+cgvtUYBx7/4klu9ejvhA0X9mzwlLgWsiwzmOdP9HCXzREtECANhAx0YivDJdNkstJv57S7eMxwzTMRdASTwiSW5uHktWKAFQIU5wCxwvA4ANnxd4p07S9De3tvKu5FjmivhGEjeO6cINQtRGiMsjIu070zjb94HiuQs/G+q2dlJKt9HJZ3jxq8E10ZbNpVtxJHtSMb3BWTfETtjVj8zKDXhd38Q7Wa+ewkeFLoSzeX58EkDyC8jKSNKsCttPXDHqR82M4rzG38ZyRzW9pB5MjTXU0U8jO0eyASNGZiRwW2KmMAZz8tAH0xrnjSTw7d2tzLMt5CS8UC3Ek0Vq9tLaBRbRwKZEEgcAqR8rY5I4FeT3PjK+nuLrUbq6ElnHaMyzrbxecY51C+Y4QKkaABRtABX7uBjA8l8T6jq93MWnZjHaxyyxC5uWFqiRruHl7yN7+Vjtyewri7aGfUbe91G2u5WtzaToYULujeUwluFTMm1slt+CQ3O0jcCoAPoN/incajZktf3CNaQPbXM0sxiVI4o/Lhdh5Z2pINuIwOAwGeK8M8QTeIV1D+1/wC0xb2MksayysUunheVnIihiz8sIuFmL84QNtJBxnPutM1O0nM8r745touleMJBPDLarIrD+COcDBbewVSCEJGCVt7q1n2wQnNrqsdxbLOrNE0NwGTY7SuWZ7f/AEZfNXZkvcnBJzgArCGW+1C5mu4YoLRpbdceXMYJ7ckiWN50BW23EA43YX7oPFX9OhiudRvV1e6WCzW6aFbUhmt4THHE8W6cAkwFpZduCThenNXkd7W3ubLVwiA6eZLhoYTBDKszhVgEzkF3E5JCBQcL1qb+xoZrC3sYJ7iOYWyutwJkEMd4FElwscRyRC0AyN5AjHyq2QBQBFcx+ItFguUt4rKC2DytKql3nmVpWFu8Ux4EAjIKqSH2kcZ4rmoPDs11dGZ2S4imEc13cRMCpnurlhKsZJG2UH1wfxzW7ZpdSmFYY55f3sUEm2aS/V5E+SOdI4gxMIClSMfKc7gCK9W8P6HYajINMFlarNPIZFuXidYln3IkEMfkEiR2MoyxwueGIORQBF4I8D219Pdxrckeel3EYb9ra6kIiRZRNOokDFSwIjEZwnAfpz9e/DL4a3/iXULLRfCfhy5uZS9vbS3zAWcvmyqrtukZwrxhy3zHg9+eK6z4Pfs1arrepW014s8VoVjS0nijkgnurWZUiWJVdAd7vghiMH1xzX79fs0fs5+G/Cmk6bHa6RELmJEOpXs9sJbzzvNTzhmQjzZTcFslAeueAKAOQ/ZS/YlawTQPEniaG5uL6KC3eLS7u4EsdtcxoJ5HtUmG1vNkYlixAXovav2z8H/DK2gtLFIoQoNvFGquAxQxqgZImbb5EQIwpwWwOea1PAXg+4t4rSFLcCaJUKXEkCr+7O0AIVyoxGOuSOwJr6i0Xw/a2qghQxAQHeAVG0AF1x0zjoOlAHIeHPBq2RgkijWIoO0jtu4ABLOPnJA5JHX06V67p1lHbRpuCmUEtwPug9MnHIq7FDBGh2IoB5DAEHrzjjgVPkLsIGQQAT7genr0oAcqryXIXjJAHVsc8DpzSsyfL8q5I/vqpJ4zwTnrUUkyDcSvG4rnIxkHHQnpWVdXmwoimNnyw3qCdmQSNwHfHXtxQBbuLjYpAIx8xODkKBnO5gcBuOnWvIPiZ8WPDPw18O6l4j8S6pBpem6baTXMs80iLiOJXcxoW6uzKcADv0riPjv8ffBHwO8D634z8WatDZ2GlWU9w6C5SOaWWGHcIoQchnZsYXkjJzX8PX/BSb/grL4y/aK1K78K+D577Q/CdlLdQmzhuth1SJ55Ut5nZGwcoASBxljjjkgH0b/wVO/4Keaj8a7mXwt4C1max8E2txcafJ9llVE1RGZoS947N++I38oqgAR9c9f50NS8SXTPdXy6hcXV9cSGC3tg4kMMAZgXLICUBQHBwe3WsXxR40ibSdOa/eQ3comXy1IeJtxZ98kZJKOSqfN17jpmvKf7Xu5XF7GDaF38i3WE4nRCOTMG+8CoznGefyAPq74Z+PNR0/xDYWkNy0U8DQSO0U5S2RVYbg4KYaZgSC2Oq8+lf0Jfsq/tHTXUlp4YOpzw6YltAsgmmZIrmYhY3KSJP+7nBBwMKGD9M8V/LhoPi+20+ARROFuUfdLcyNHHIx3AvgyEHOS3ABPAr7n/AGeviylv4h057rUpPJDwutncTLslAkjEciHK4bC5RSckYoA/riTxCqmO+tLp3tIUeG6uJB+4t1uIizoFY7ZWXjkktkcZ4r5b+NEH9saff+IIti2TwxQKYD5S3KspCB02h5JPM+8VBwvBwa9C+Hni+w1zwLpE8OofY42sLa6kt8olvcr5I3x+ZtYGcsctuOQSQteN/FrV7XVLa50C1vDbzIsVy0Lot1CkcqnLfa1ZfIbf90Y788A5APzy8QQBru48u/tv7Qgk3rbyvi2jCEvJMrSf61DEuwrgH1I7cbe3mtX4jbSr15IEge1mSOJIBIgwJPJnBZSGOQvzZABzjNeo6/4avb93WaOygeRTaNevPGk6SFy6SRtyTG0Q2ttf6cYJ5+xsJdLtJbS0Mt7AkytttYQUtRnMjOznMiHBOQW685PFADdA07UbNbdUmlt5oIilpFNDazmQ3SFmkBWE5dQSdxwAVySDXf6WNRvla0v7uKf7EsEqzSxmWWGONsF1ih4EjlcEtkBT0GaoaQsMUs1w73EMkUMV1BDeBhEI3XloiuXWQluEIC884BrtIWtR5EcU4F1cxs8UYtiszRzDBe7aFCPIVh0JBGeOKAOP8UWAtruC/sJI5baVWnMdxOy7JyQDvtjhZYnJ24x8uOM4yPOdeQXFs1+LGJ7q0eRmt1uC8ccbYLra7yAqYHGfmbOAMV65r9pf291DYSXUJvXX5ZYytoY41AZjAJE2SBf4eSTzmvMtf02zlliN5MIC14TIZ5WguLlY02ifZGNjw7ifT7vIFAHnEfie4E0qW7yTW0O3daSwRQtZqUJdZHjlxjPAPORzVOPVZ7jVIBBDNuVsWtiJBNG8EmBNLJKq8OMjGQcBupFU9Vsl0+51FI2SazuXbZKn2V3uCPlU2rLGWkYdlbBPvXKQa9q+nXjQiEER7JY7nEYn8oqd8e2JiVZguMEDHtQB7zZ6PaxK1j9vmjmuPNcwr5bxWxJMkpluiPlGMAEHGTxzxWneaSLqxtmi0/7HFaMQ0v8AZ8VxZmBNoaVXMitBck8+YcgHnpXnmj61cajpwaytSiPteRYG864leNt4RnfgJwdy5yR0zXX+GYXeK636rMyXMojljW9by43m5eIQ3bKiFc+o69aAMaSyuWuJraPzZrB91yJJI1u2kzGQd7R/vDtLcKFVTjhjxXD6noF5ZRG5jms0iaRreOO9Ty5bbacpNbxyfdjOTkDkdK+krjQ7a3sVLPckqsBa/m23FtFCrfKTFbncwPT5QenpzUdxbWK2k19BaiYptt7drW0RxcIOWuJluARHHnPI5GOeaAPnU+HFtLS6llmt2uJPsaxFrsLBJAF3v5EQG6Ldk5YgAHvX098NrYWllvmeaO4uLaOXbbXEl9cx2xG1TPHNEBGEPJCkvt5xivNLzQ7azis55bswx6gxa2vDp8VzDYjed1tcOHIkyd3TpjHHf0z4e+GI9Za5ewvJ5J7P5ridJWt9kJ+WUwecVEuV7cgg4XNAHt9rC8MNiftSXtxNG4RDaBrYwxnIKyhtsjEHkAk8dOtdFbX0Vylxb3ME8MCOiOLO3k3qsaMGgEEEafI7Lne2CMdTWB9iudNexQbJYbTCwmW0kMkJdGRXRYcoQTzk8Z+8c1UvE1CK+YLdSzusSlZYGdftGCG2yrECc7ywK4yO/BoA1tMWPTr9rSKG78+4WedpJYRI86yOMQlZZMnarAjHrXaQNpaX0E19dR2wdDCyJEGkklHzQi3tAzkSeZwcjjviuJl1S4F5Z/vXPkQJLGHdPNCGNAzExsZAPNBABGeehFdtawXmo3trqAspYLOKaJRNeqJ4ZZR83mPGi4hwCeCwJHOM4oAkvdUuLdPt0gEUEc0XkzyQAuJCwVdyzqwigZflIXnJBGSN1QJ4lZzFpbXDtBNsBmIiDSptKtBG7HGUb7pJHcn2vavoczRXKlJZopL2OJUtRIsLSAb/ADAJAflVx8g65HTFZMmgguJ3meQQoYriNFGyGaB96rMScRSTKcAL82e1AHO6xc/ZtLvr1ZZLCaa8hjLwpCySQbtoZzIu0KG7g454PWs+xs9FubazWYy3E0bhreQQ+QkjiYTtMCVGVAyuMZIJwPVuum60+xnvoTDm7t5MebFJI1k7S45kCK4iQDKgZIPtXDWZ1IWrF76SW5t2iGkoto8UW64JwreZj5jjOGOcHOMAGgDrNVmTT7rztZ05XnnSRk8mTZapFDBvhNk+/EsjKAcHnJwRu4rmby/ub+X7TZwtFBGgitI5THKHsLhwl0fL8nY8kcxLk87QcEVam1K7mshDJvlkZ1s1SFY75NkAMk8sEe4m0n88d8cHAqtYatZIYtKvDO0duzw2ssipO8cUy7pVZY2BkEkgIZgCo9RxQByuurb26Q291qCXVuA0SiwaKJzFMySMUjyysAWC4HHP3x27XS7q3Kz20HlQuIS9uLvZiAwW5V3tlH3vMTCfKCA3zHiqPiSztYLq1m+zQy21x5LWLC2SL+z5t0CCOcZykBdWHzAZwfauI1TxLcaRrMUVtaf6Qk8cFyWSNz9olOGMkL/NFbc8gDOOvWgC/qeoC1a1nW4i0oWtrcSyMybpXMjBUJa53KoJ6ZP6GvMNX1jVtTiuxPfNFPdK4jE0iw/vY4tvkMkbbI5NgDgMRIf4QW4rrdd1WbVjcxrMlkJzHbtM1qslu22XLKBMo2uEzx+QyK5TVdE+1OyIUmtxLZQX9oSFb91KIYbhZGIaMzKOH4J5P3RmgDgNPsH1Gy1SwnmMlvY25E95AD52Y3EdjFZM6jeqydZY9h98c12Hhjw7aXen+RI0sEYcRx23kPNLC7TbiI4lci686XIzyE/5aFRzXQv4cuLCKO3s0W6cC2k83y2hd7eRN4sooCoDyeaMbsEAjlhXrXhvTmN5ay3llaKLCaB0to0kmW3hMXmwrcSKAdzSgCQkYyOuaAM7w14bkt72G5uwJYbW3KW8K2qs0yj/AFskIeX5cY43AEngc8V7XHeTpZz6hbWtvuigmt7iZS1sSNgcSLbRjAh83OExtbGVyKlt7GG5K2tw8UUkdtGYfs+IYY1SVbxCS2HKsjquQuBvwxHOINTdoLm9RoJj5otvOaWd0tYtQgK20L4ijOZRB87RgFO2cnFAHH60t/dPDqcxk8mRVePT1ja1ErRKYJI4/kG8NLhcrxu4rLgmnfxFBDfi1YRiWO5AkLMkBh8+C2hnix9qYtld+1lHOSBzW5qGqPIl/BFZz3ojmuIli1C2aa1SMJ5n2qOcurW915vQD5DN0Y8GvPr2SFL62t7RjEpuIpXuZGEx8sRiE2sN2hMYl8zA2lw3fBFAGlNqWoPfXEk0htzbXgubcJASkkR6RyOG3PHg9V4+ldnpeoX091Gz3EhtI5zcLHcfu3ZrgHzb5ox8o25HLYHpXLW2kaglvY20/kR3F2104ubK7t7lBEhAjN+72/7q1JPG0nI5GRXTaf4e+xCYX7SSx7prsSWs5Zbh922OaHe2ZbUkn92uVGQeBzQB2M2nNDp1vKsjy6tqcvlSpBbvduZYFLRrcQuC8G63IXcgKg8kjms+STR9Slg0+eKMCBbSW5i84QRyS+cYGmlvZCDJuK9AT78GrumWB0+3E8V3ZrNY3E8cdwTNIkds9uH+0XMN4WVyqkYXeXyehxxW8U6Q+s2sVzb20NvNdo8cQeGSGI3ShrkXQZE2/ZtquwTO71XpkAxdf1y40nUI57dFW3sLZ1t5bkRyjUIYWHkkDzSkTouDhsEvkgEc1zF58QvE+oXUkcyW0hQhjEhEFijtB5qX++3aJ7u6SH90owE7sHHNZWqQaZbRWdo00DSwxvPd3MqyzXySxyNEQ9mzbVDshG0cnrjGM4kUlvZLe6hpZtbS5dg6RXtu9xbSQoiI0NrEXLcI684GTkDJBAAM7xa+p6pZRLpv2yE2lxcT6q9zdCGGNZozvjsmLBnmZwcjBJB+XNeYa1oz3dj/AGpFM9w72q2v2K+8qZopYv4oGKqbdWPcg+1dxdyajd/2h/aM9pbxAw3SwKUyIk4CMjS7uo+RsbufmArlfE04S9hvrVbuO3+yzRvbSRjFzGgDFJgpx5W3kMDvbsOooA88sPDmqx6nHO8EFukPzyqs02GlMbSiOL7RuMrLOijlc5ORxXpOhx3KyS6yqIrRpAY45hDPcqUUF2twshyN+WYjkDgjiuFgGpXs2nN9pjSOSJwJ0WWO3sJzgpJE+WMsrL3YY5717v4O03TmsYIP7RknuYUDCdWSQifG7y0KqQyMp+YEnOeM0ANvnlv7azvZbWa5mhKNb48z9zEilpJXCKA6bicDrk9MVIsupy3byW93Pai4jgRQ28xjdlhHIi/KI+OgOV747ejNaW9pOpvY47ayuIk8m5UsJI/JyssZijUr1/PFZ0ekSalaXEmm2vlCJ5Ns28wTuZm+SXy+QAv3dv3ueAOtAHnOrXMXh9ozbXhEl7JOXjiMk0UUso+a52Scu5lBXa4GOoGK5DWbudI5Iv3hu5rb7Q6glpUOwBYyVj3MgzkrjC9zmuvhcrLqKXlq9zfwKRayk4ihYjy5fOZkwHUjIyeT0rI1C1hv2d5FTbDbxRQsIt05uM7LmRp96/KQBj8sZzQB4hqjXuqzLLGFtFwLR0dBHJcsi4lbcTiOJSvyt97vjHNccyX9ussULxNLNLNDbRKzrHF5cQbzrmWMHzi2DtOQe+PX36+hgs3lE+nRObaFJYYCSLp3xtEgBPzgg5+n41zcnhuTWp4rqB/tN9BC91KoSK3tXiLlUtzHEcvKkY+YgYGBnFAHnHh2a+tBt+z/AGy6R2luWKxSeRC65dEV2xHnON74LbsYOcV7B4b077YJLqygRCLUSz2jSuxJWTIgiRSBEwB+6vBGOK2rLwfGNMnvZbKNL/yYVt/LkDyXEQYMqSfModOMZbB45GSAbGiWGpXNxPHBH5SxJHeSJJG1m+yJ9hECuA80pI6qrLzQBdW41FbNrC3uGgjWKRri8aKWKZA8oK2y3DEBkBBAAGcH8axE8W31kUFy6LZW0iQySW6M0spyzFnilJ8xx8pLfKDnIzXb6xpVp9knnnnZ7x5A8kF7MHtrnYyusUYUgxhUPJwCc81wtxYrE2VeKGO+nUGG2KltpyAsO7eAoHvyOnPFAHcaBJZaubjVLfTreS7meOY3cUgM5aMEP87fLkxrzhflzk4xXoFg93ealb29k8tpHbNE7zRNJcoWkOQHKgEuTxyNoOME15H4d0HUNMuo7SK5YNe+d5bvHI00akjcZYkUKkZJA3Dk55yM19f+A9ITU9Ms7e603F1Yqpe9ntBE0zKeNriRRMm37p5bIzjtQBvae6Lb3emeXO1xdyRJeMZpGuZJG2s5MYj2xKyKvPTgj2OgdLspftk5aFBawJLBaLOsczXCny0R5ZGxyMcsqgk46ms292WEt3eyvGtssgt4FaR4blpoiGmaWdhkoV4XPI64rmrvUEuYr6K3Ls80Y22r3Mc8RLMDm4TcJJ7fGCVHJ7kdSAchrehW9lqEOsSaRvuUfzbc2u2e2jIBERnRnCxSA7t7H72cqtcPq2tXM/2q5ubq1jtrcRMI0SSFFlZm8qIosZ+U5wSucd8HAOhq/iVHt5Y21FLWWyCQTW8KzC3mjjZgRaxANs4IyAWHqetcqmpxP5ctxbyXOnSSynY0YjbfCAzEk44cHjHQrgUAb2g291qFqt/C4jnglkCjaIIXB+YiQv8ANNEAchhzx909Kx9cTWdNuJEie5a83pJKkMEspgtnYMYhM4VQrFuSCcZrrPDFxb3mq24W5h3XIDwWcuZ0sEiOZPNGAAVUL1GT2Hp63dafpSW8l1HdR3OotdCN/tKwL54d1WHasUhxADjaB8yjGRQB816/Z3VydLP2lo45IIYpIDAVu2kkkOYyMAtH5ijI6kZPoaw4/Dt9qq3NirQSKGka2BtktWlWFw7C5hAIZQV4OctjDc819Lanof2+wIexgN1C8dybq2n83E8pCCMZGBFtZwQDnGckZBqDStEtrW4ghuwk8EMUkTSwqXiOMySQMnBQnJTIJHzZBNAHhOkeHX0u4tYnIsDaTSpa3DW4nhlKBXYTx7jlRcEAFQcDPpXd3ektqLDUpdPtJb7kXMwlZFeONjGk8EMJxxIBwQB8vOBkju/EOkxWkq3VrpYtIFtJreIzs/kxhs3ElwImVjNlUxgHnOM88XdOg029Fs7iEW0yRxwXtpD5Wx4ZHdlmizlBIrZBZQvGCc0AeRXXmWMlpOz30fkyzI1nOgAu0YFUaZYwf3JkKhSxGSw7Vzw1G81LUCl2ovbK1VbiO2tlkWdrdY3eWOVUz5kO9NrrkFiRjjker+ILK0vpNZnsZmhFkhW6muQY5jDK+yOAtGHEmw/MQvIH3tvFeY3U9+s6WFteWkkQRIA7Q/KUdnyxlAVk+63JJ+7wCcAgHOaTquo3PiDy7CzjsrJ7hLoCUIHSYsqi6jt5D89xtUfJknC817noWi3eva9aadob39veX8JiLMrxOrSJiWZ7ZPuRFSSSOmCQea8K1C0urOZ57HUwLe3sQ5vXSOOS5liLi4tkUE+VICGTdkFgOvevevhP43uNE1Kz8SLINSj0qez3/wChypfSW7eZEWjmwMQLLFIDk5IQsBgg0Aeg+KfhB4n8LG0OpXUzR3LI0vmNGI5UEKhJl+zuzlgknDqmFPDndkVyWnteeFJIYPs9/qtxeO1pps1wEt/KsCIdxupAv7mQKluQBnAyzc5r2H4k/Gyx8bTaVb2Y/syXTjqLfZ4JpHa4t7vNwY3l+z7ljW5fKcsA0RyCCM+L6JqbXN5PqWo6qJ42WUW5nnljsILVGO+MrLEDv2rDwOhfO4kEAA4L4lxala6jIbWORoLhI4LWzt2HmQ2kFxI7CTIJlZjKCeclDnbjrW8N+KkkMmnC1EN7AxiEkYic+S8ifvZJZZSICtsZWGS6sV25UnFbPinXtK1C1nu7OI+UzXLSmWRhdxX3meREkaMwKWrQblUdXMmVzWdoHh2O+s7f54tKtBBbTzeSEubm53hm+xTCQgwJ3G49TjtQB09zqulKbyW0j2SR210kVtDDLHBevKbeGMhbYiKRG2yYPLB/vDpnk/Pu76C4EJuDDeJDHMtxGIY0u4JlULHcD7o3kLtOGbPyg1dvI7h4ZrhZWi0+zht10gW+xokJma5u457gfMZQ8QTYFIG/lgMkdTBoGojS4NS0d/3mqWsrfYr1UuRdwW9u11NM1sp4dmTapHz8ggE4oA5pP7SurGOZZGOmx2pt4oAIhJbvyI3aVjuMruAMkYC8nvVH/hGrmF4ZBFPPeXE8IgA2QrEsP+kTOtqwCyyBl/1hYM3cYrtrTTDc2lzAb6Gyadbd3tmJkthOkbJLDEmN0ADZ+bkA8gmvStF0fQxZ6hdXvnI1rDZ28bFzJLBHcZ2iF3YFtvL5B3tgKcUAeExeB7TTLQ6xrEsDo+ootqIzl5ovL2SGU5AM/mkbNxBBHyYX5TFryadD9pnMcVvA0jJHDbob3ULhYUUCVykxQQ5wPuk16/4i0eG+jWxlgu9StJIA0MjRvDbSWq/NHLLbCbCMSduH2O3TqeeDsvDTSaikb2EBnt4IUnihH2Z7WC5QywTW0bMRK8YUMwJO4pt5JxQB4lcwQ65ZancS2lw1rG7aPBdwLEs9nGqrdJGG3Awr5pkLOOwOD0rJ8MaatjqWxgHsbhT9nn8uX7aJLaJmD3Lk4WIkHO3O4cEev0Unw+/s1RZvKsEc8MjywqyrFcKreYJ4/NxkyQyYdmxjccZxisyfwPp7lIrVn01XxcxXUbm4jS4VwixfKGbcy5+TAVs45ORQB479ju7++ln0+C4kinEt28UTLceVcyNtFxiYERB0HAIyCOQOK6WDRnlsBAttcXdyqNdxXN1KsC2jQ/PO4ZiQWYDACBWGBiu08NeEpNWMuy5Rbia4e2kj+yY+0SD94g3l1VVXZ+uMdq1/EWmahZ2I0q1/dQ6eUk1eeC3aCa4klP7kLs3bHBwCq5B4LY7gHFeFreS1juryeCwiku5reOO18gefFknZcRsRkQZQlgxXJJz2puoy6pJqn9larAsf9rahGn9qW0bCNoiMwSrHLGyJFGoyqsRkg8Hqem03Sb++WJJHSBbaPyL+5uICdQijZpJo59kpQsEBUDCnJOOvFdRBotlPbyLNczAzXNqmnXbxu12xZQksgByIQGwdrbWwBhaAOI07T9XtSINI826sLS8lQSwM6oymbbdz3S5Vd7fKF2qwGeehr0rSvCq2Ri1LWNsluJla2WFyfKgkcNGtwypx++Bz+Pbmr1sl3uk0QTwzrZP9pF5KzozWxQMIliMUf75WKgkBh3PNalrcSXUMUVq9wYPt6xM00SGBZIm3oqupO4MqMRn8e1AHpemaJpl/ZQXUUShXUgq0jSBGUlcIywkFNoUjn+I0V0eiyxQWXlvqgs/3rslsqqoiQqmFwEwSTuORkfNRQB+UV54T1TTLCawaylhCgyiWSF5J8uArzh3APl5HPXIJxx0w7CScELfPaW93BFIYrW4Vne6RFzE6bVywCqCBjgNwTiv1q8ffDrTUs18hbSWcWpCWd1CRIkP3maFkXMkgJwqdweM9a+EvHPwzuma/uksHW7KeZYIuEU7yyPEWUboZSuMr2+nFAHzLdadfy6PeXcU6TG+YXb2jALNE0bAHyZDgoFIGFz0+9zXmHiLV7qGzuLoRBbgrFYmZdzr5uRt8xF4M2DjI4/r7PqNjcQ3aR6zY3dtFbxGG5hAJWOSMbYljZeXG77+ep/OvDfGegajI8lxDqME0TzB4LHcsKRq7biZRuw0gjAAz83oKAONi1S9Uubyz+0mKENJbshhWWMsCZFfODMOBkDt3rpB9m1LTUCkyyXbwxQxx4aSNFYsY55VUH5eeR6dcVyktlfmFZ7vTjGlqq2+kmGQsbgSPlmmk3nfECTjPQGprRZ7KKO6zc290ZSu1lCxgEHOGbBHGe3pigDqF0OaAxSQoZWJ8iI7l8u1IHziUEElWI612Js47K0ka+aG2+zCMzwxea81yjn5U+Q5+/wAqcYA61i+Fb5ZYld5CuZp3Vpt7rO8aH5WLAnaW/Ae4rfikfWbsQzpCJpEx5hdQN6jciKCeQGA/PmgCQT/aBBBHcO9sVkvxbuZIzKEG0RFz0ckYIJ5PI5r0GDTZL/T9PliuBbXCPGFsi8hnCsAYWlLJ8qq2AFkKg7uOlcTp1taReRa3diZtXjeSWOC5eezAVG/dzo4XEkAbrjPIz05rvbC3ge6+xatqvkiNEf7Qs6XTs7gs2WJX9wmdqsCQNo570Ad9p9sujzxzSwT6nf20iTrIJgbWNpFw3kSYxHMx6bs4J4r0rQ/EUqWbZluPNluXz5p81owfvWzSSf6xtww+0YzxXlNy7RQKLDddTRJKm6e7jMNzFsxE8RjbahQ7TtbB5+XPSsDStR1Wz1VMWyuZR5ru8qMowASsKPKAuPmO4jJz68UAfU9vYjVLaa7UJE/mrIQ6YEBOFcpuLKzADKrtGenvXo0OpCKxaLUJI53ujEsa+abVVEMOId9uyAEMVG8AgHPy15h4c8RLe2SRw2KpJ5lu4YQqplkxtxcec4AQMOp65zXenQoLiOK+1G4js0uDJK0ZdGUTwncwjKMQp4zgHjGe9AGFdalYQsst1DaCURi3vImtpJJYo5SZR9kHG5GCj5gCFxjPWvHfEV+dcur+CznY+QWuUmPl2vkWxAVoovMcD5QBlieSfpXYa/dC3knka4ll0+NmgF1K3kNOkgDQRQMy5YbcjIOMHkiuSW0tZbWGVvs/lrHLbQafM6zThWZpd4UMGSZ14Pm4U4+XJoA4B5NVuI5JjMJoIrUx2r7t8pLSBDbsu4CRyozgZJz69X6b4V1TQ0TUY5Z7yykOV093S2dmlfdNDFEw3RsATtI7dTnFVr0QW6PNJb30V3byGSxjt94tYo92IMyMMST7skYyBzg10Eeua1cRQ6ZPcZutqTIboBXjYx4RY5XUZaQt0HTHagCWGH7csitax2kVplVtTGfLhkYMW3TgEyZ3DPJ5P41414n07ztQntbE7mkiaUwsqxljCV3tDNtAmbHYknAGPQ+mS3V7DMbG7tJ4vOjaWaW3KTLcSJ8qrIRJkEKTyo/OuX8S6nAI5LeCRnkhtgo1IW3kiyULudF2jJYYO4nrwTQB8l/EGDUNGke4MkPltMqx2hYCR1chWTyiwxId3t049K8nvGt5Lg74p4ponRbaNVDMqMu54/LVjgkknPfj0r0jxhd/2nqe5JpHWCVHQu3nRSyqdrz7SOD7HrjiuHTTGS6uZUmk+0NLyxhKTXLnJR4w42rGFJAPfH40AcvPbiSSR7VrgLdIkPlz+SW3RsQAg3/I2M8Eg/U4rqNH0CDzbeeQ7S2YgskapIgySzOuOX3KeOoAyeKqaVpCz3LNDGWuop3aVcNucRkFhNk5Vy4yCoOPpXow0251ZrOG08yeFbqHzAQTNFOVxLIZVHMKKBn1yaAPSPAOnGZbaEyMpmSdI3QRxweS5KjzmByx3KMccV9ceBfCkd9DBdRyC1u7Qi2MahpUnTGzMrtw7YXPBzzmvnXwDoBtp5JxNb3f9n2kqmGDzivmFyFbaR84C84H0r6f8P6pcWNnbReTK0ExV5o7ebaxkVlIEkYXMaFfT5snmgD0mKygWyvINWtTC4cKs8EEU0dvGRhZ24JTI5AJyM+xrOt9IstPuINRgmuLxwGtGBgWJZyXDGYDdjyyGzu6fL26V6TaX2lS2pF1qNvbpKYpGM7xwzqcKFtljJ3XIPPQYGO1eZ65fNp1zftPcrIkkzRWP2IQvELaQjEtwI3ypUZ6YPXNADdRvGtpX+z3SKuC8NymYJI3H3xIBjzE7c8jHHHSe1ukeOB7iUCOOJ5Y3V282GWUjkIwAdCSxG71ri3t9NlgvN+pR3zJGZopI4cPbpkFo5jnhOhHGR+Nc1rGqRaZNBBZzGWOWJUVmlYrLuGDMN33Nrn7p54P1oA9K1PVYEV4AqSymDPnMBvPGA5RCRkn0GeMmuTZTPDElxDDJPuEPlQqDK6MwxKHViXXJHbjH1rzz/hIhdQyW3nDz1kZDKj4n3ZJDZY/PFtUggdOlamk6rHqfzgyXH2VJFa1jd7ctt+6fPBGIw2Scc/yoA9U03SYWmZpIJ7aSNeLh28+LYoCAjYcMxPQMOPevRdJvbOxsjbo8UTJKxuWOIrqWIKcO9zIwRhuONqMQN3OBXiS6zq6wW8UMKsiyRybRK5kaL+OEBjnYpPVucDkVqT30N1OglnljYQlYhE8Rjk8w7nicyHDccZHv3xQB7l/a8Fs8UE9m96LiOS4tUCJIn2YLhmLpIVzuHY449TV2GGLU9MNskKm2vB5zonlqkDRksrFiSVdzkYzu+XJFeS+HEvrjUEle3uZLS0dBZweWTJMqgKE3u4Qwk5YgkEAYwcivfrOeO1CRPA63F5C6yG2RPsskuD5Za0xuJXozYBJ5xxmgDzGDQ7q0K2k0CGGK8kuZFt7l5Z3gYBcqTyFGQT/AAgKRmt/QdQiWOW5smT7RamYsyyEsoizGRGDx5AAIbuCTtyarbzazTiKL7Pbkyfa0jEn2m9lLlJIwhLF4xkEJ8oOcU6WExwie2VIYx5s5sWjWHBPLPMwPyKV5Cbsbhzz1APXtK8VWGpWUEMsMkUVtFHA0pBe1S5cM4kifd+8Ut/eyByM1S1C5g1KZrq5mghiIV4DaSywC4kjIiBlESMqs+MDOAR9a8dttSja4aCGV2aR4jPGr5hlQggeXbRjZHGMsASwBPWp9X8THR4p4LTVUQyw7baJliMbmBwzIgj3DzQTjIO71oA2/E9ib6S3V2WWeRWh/sydjDAjEkRvHs64BJ+cgEjjPSvnrxHZQ2LNZG4jQXGWuyr77cpE7FoJM/Nu3hcgbQAPxrtLvxBqUUC6he6pAbq4YCO1vVl8o2867VkMoTPmBjxtGF/GuSmn0+2YR3CrPO7CKM3Ee6EM43sxDgF4ySQWwR6npQB5jJrWl6KbiNR9oOo4VrgKPsqxIWGIXUfu1QgBc8n3rf0bVHMVxLK8ItpcBMzFWYHHlpHzuCgddo9zXMeKtFTUGl+zWyxWufKW3j+VUkGf3ihesGSTx1J4zWZYafLDb28BysdtKRuLGTyY+jtIyk5Y5z6jH5gHuEWux/ZYWvLx7mO0ZIooWzBEingKpjAZowOjN19eK9As/ETREWgggnk+zC4TLxzIyMoaNIstl5AmPlAycV872zWyywp5hfaFlh8w7hMgkUIrKeHBB4HbPOa9U8LWWryXhv7mNTM0r/Zt4jWK2tDg4IVuVRVyMc849aAPX4oZtV09VaOM2nFwTKHRIpivzKbcoBnJGd393pWHZ6W9vE7+baXUWnxXIf7PGpjjMuT5ixbisrhhwOScZwcV29nMwhuLeCFjutA09zG6skkwAw8yEbIyyD1zxzjmuWhe6gMk7wgwCSP7LYwRCFIXmyZDI+dryNgkbjj0NAGhpGqf8S5Lq03QSRqJGEkZ/wBKTftd3yMuxOAVXIUAdBmvUrHxhb3Fl9rurcW/lBba3mDRvtmgUFW8so22NiDyeRnivJbxfJjS6Wdo5FUoYtgMQ85WaaG18rIMpUAg9ODjnNZdnfwzTszIIreBz9sYJIqbHT5WkZwFWQ7QQCDg/jQB69O8N+0t5cBbi7lETwsIWWGGWU8LMIcfMADgshAzz1rzvxLZQXdxKzFFu5IGN2bkrMoaMMS8UpbCZVcYxwO3rymveJxbI1tZ316k12YZrYsjlbqOMlfIjlYAEhRk47dK5PUb2S1WO0j1K5N/eblv1kiWdHtpwWiKEMSg5YcZxjJ4oA5DxCunwTLErO1pGoujNHHKY5JQhQlowuS67mxxzkV5NqfjG20RXs1t5haXciSySboo2nZs+WG8wjBBCtjrgYGTxXrtzrVtp0jaeVa1nbdE5uoFchQAYiyc7IWwevOG5r558eaYdUlnuJLYGBpFxEgMfkuHxGElBwxYkEEdBxQBqHxg1lalJtRs5PtTtIIYhNLeTIMH7UA+OVUgKFBAIycdRlXniMH7BdW1xPeyvdKITdyxhbaGMCQmWK2lZd+7I4JPIyK8z1KwW6Nok4VlRfs5iO+fy25VY4XUB4xn75HHPpzWo+lxWSCG9VsWsEMUdrGm4PPLklknJG5VUA9T1xkmgD2W68cyWoaW8tzI8drGrPYu0NxK833ArNEcIo3YyB6fStZ67qviGe3tXls72NLhWW9b7KG01ZBjyLkunzy7OG5+b0Brxq4e8ke1jWISzInlsI/N2mxXJNwXXIWZSAMMQfaut8HabqdxHPfWdzBGWJEhJztiVsfaD5bbJboehbd8w470AfQ0F9by6E1lApkgtJViWG8lWKNWj3GWeB7VCEiDYARgMq2Carr4qnsFuLwCCG1iiSEXpY27WJGQLTETsJi5GQCvQ846Vx/h5L7SoJ7S+t2vLC/kcXd/LLGVeZidsNysLn7Nle2FySPpXaf8I3Atp9shgWKaaSISWDOJrcqwCxqybgS6oARgtuB5xQBvaD40fV40lvJFtZ0kWOF7mMRRzKWw0sQba0sxXGARjP3eKj12J9YuJIzb27WzMzRXEjL573JU7oybR2JJXs4wOB14rE0rwBql1fmQ2bNb23+kEPKiid0JKpZgsFhdUHQk8gYLGr5ay0mdraeQRW80gubW4vZHDx3gkIeI+TuAPJPzf3Oc0AZ+lqoZtOvDc28drImPssXnTvCxB8iTco8m33j53x8vAJGa9Jul1qW+iuba1+22sXlx2jx3ULQSRQQLJ5RQyDZJuBzkYwMjIrhLSUzX92UeKd0cx3V3JJtM8cvzG6jW2ZXltkUfd+bcVyR1r1LTbmzj02ytfNtriGWeO4MkGxEIg5UhgVMbOVw+R06nPUA1otfuBp1tNcRrFO0rSzu4Mgt4g4GyOKLd5mSMHOSuMjANYL63a22qajc2KStJcGCOGSETSoZZAGI8uZgIeM5JGMk1x+t6xJJc3j6Q8c982oEXp2GK2+yTAKqWy5/dBRwMgbsZGRWJqWq20TMJReQyRjfN9lud4iMa7RMsZUA/LjcT8oyADQB2H2nVDdrMylfKVjbK7JNcTyoWEsybVCJhiNqn5j6mrVrr92ZLS8nkFvHbTulzCrBZrkyKxCPET8hcce3evO9B8UJNcWaG8Isbd3lmdVVmlWPJDTshOMEjO0nntXoery2s0NlNpiykzSvc3kihVleRF3ouxwMRcAB84G7nmgDsNP8AEskaSLPcSRWd28jzWjxzGYWwwqbTgkOjAEY49OtZN7qV1cXazSObWM4aR28yMm3RSsctwJsEsYwpPGCTxXMajqtws8ZUm3kuDHePCZfMuDbwKBLE6RoxWPIDDgKe571AC13JLe6e7XgmmDXcUY326iIAszx7iWDJkMF4z2HNAGjqy28YuWtl857uDyZZZdsk4wM+fEeTErKxAzjHpXjs2uSaTLkeU1tKxh8qSRFa0hDMkbkgkifcT9AfSu68QXN2JLS4tmEM0sywTqF3TeUSDk2zkBVRQAGBywryzVmuFuL2O6Fsdksq753SaGcEbo5UiAHlyAnnnk9KAPW/h74i8pXNtOlvJC0srzvNzNMpBESyNhjD2/u7jX0XoHxS1GO/eW2niWIy28UiPNIjxyrt/wBSqHDvnIPHOec18J+G31Kx1CDiO8+0sFhBLMN6MJGjAwAUPHHOO/QZ+ofCVvDqF6U1DYLdihuZLQgPbTPyrsoXAw2MnPO3FAH6v+APHOp21jbXcKwuvlGWSQBDdRs8aKFZEJJxng+hNdD4o8Y3et201jdzqqQp56xQwsYwzRk72l27QDzyT1I9a+TPhrrq20J0+S4uCI0WGG+MjJEyZyPNiZsu7DI3Dgj06V6F4k8URS6dc29uPIuB8rTW0qxQXbRgL5brk4jAxnbzk80AeJeNUAurjUVln829j2Q2ThPs8vkEIsuxTueXk4AHOOc14j4m8JzXq3M5e4ljSyjV4RBcvLJLvzIsxYoYtoYD5VwAOpr2mfVka5P9p+V9sswDb8hnjjAwqSsyAeTuIIYN9SDVXU9QtLyO9lSeA3DxJb3FwzuksqyKpCxyh2ChW2hc4yOQMCgD5IWztLSzljsdNzeJLsfbI8chngkzsWBnOHEak7m+8K5LWfEMAe0M0keqRiV1a2jEaxoHBV0uGZQYmVeuDzjvXunivQYn+02drI8rXrR3C3ds5c2LRgCUrKFDS3BjDFgAR1wTXy1400prOW7ntoUuJYBNZ2wsI3UXscrAia5VsMp+9klAwPHIzQBQ1K7k229tpZhurQytcKkcIMqohLvGJ2yNvYZbcQOnYv0q9uZmm8+SXyEjZl3M628fJKC6iRcbQ/yg5zx6V53pHn6be3QmF+Ld0jlksbi4LTQynIluI4go3QY/hUkjOGAzWjFFHqIljtGszbbkmmgSSW3upniZ2aISbsSZJ5UZ5PI9AD1ywvtQSHCymNWuI55rWyVUh2oVDKQWyd2QTzu5+UY5rttBtY4Zr++dJ2Bt/MWFmmlffOdixJO+VW2DMThcuCMsO9ct4UtHuo0XFxCbmRIzDeDz5IGRR5cm+P5mjAGMn5eeT6el6npsWlNZXMjXN7IYWjZSI4I3R3RZk3PERBGq5YOCSwPy84oA5PV9C/tG3tJIbN7j+z0nkvrM3piudiliZJFKrmDAG3qSPU1wU322wmW6sv3OmyJIjxxrI8i5+YyJJMB8oQ4J6dOe9ezzXt3FdQS+H7K2ulezaGd1AaS3s1kBMDttUzBlJAZwGOM471m+ItJt5M3L6elpbxWZaxa3eQ2wlfi4kvFIwWDkrycY5ByKAPJoNsclwJhMypDJLHEIolXY6l/MlLkB1RSCSuT7VbVWMNqt3DH9mhjWRIphIXXzAM3EMmPkRlYcZ446Z4VfDl9fTNH5cxgwJ8SuZGt4gwZzD9mLblCqcK/Xdg8CvU9P8OR3rRi4Z7mKFImRkjhbYqgDywfJbIJ4k/hXJ7c0AfPuvztcJNFZ26pp9vBKvnSRgmNSMkW0jYLMQeq5Geh4NU/BMlvp0r6hKkws1tmijmnPzeeQQ0Co6/vWc+4HPQ9/XvEFvotoXsBK8UT3UqzRRwxSWVqsg4ZpEUbcsDkdMjHSvMNQso4J7uOKKK7tRapJAbmORchTtItYxj95k7t5AHAAOaAOzsfEsLlLS1tkS3naRpdKNsw8rdnNxORJsRmzkAAbe4HWta1kcKtq00TXTRySO23Nv5cpCR28ixLhJipwuR9a8m8M6raMj23mSuLORgLq6jAEcgc7oZTkEgEYBLcgA16jpev2MMUF15e9r2Z7d1eSB3REGVlHzZETYyp5YDgUAb91JbWMZht7aVWtohHcxl2IWV0wSB/HIGzjGTjGOlcXqUosree5RJLiB4nMRcieSSWQgSIhJGCCTvUnOe3rf169hvWkngvv9LtGikXyZE8sxsRhZo15knVCV6ZJH1xy0GpWr2hLKLyAXU3lALIjw3SHe0blhkx+ZjdxjIwCccgHGzanqOlXAWd5FhvUVVkmBNtAjZdVDzkCNeCDsyBmodS8USRODaXMDR3lrEjyI6OVY53wiRflEDEc8g46ZzWV44kutSuExA09zLas8cdvObqG1K4Pl+SqAKxbdgK5b+VeeaRY+KLxotLutPjtrSa6KrJcmSSUxsd22OK52+WVKkYycZ2jrigDblsJNQmtpRa29xE7uzLGpZopZGLbIduDPDwDlcgN19/ULLSJEFpdPKNPto4I3mupbljcv5YAWOWFCRFknGGAPPIzmus8MaefscV5LaWVq1lI1kGmhaJtjoEQpHjj5unbJPfo7VLBdSubmBDDFdeasLQRo+yQgDc7qVyFIHJHr3zQBV0nUjBaShGljS5m2QtNLIqsyHLyRiOPayGPnBJ5Oe1WylqZZJQs9s+9TDB5cjH7M2S96jk7lmBAJwp+ViB0qza+EtQjSKGWdYUXc0YtF+0RoHOwKu8ZDFgc/wB3HOMc0dYim0y0V7u4S4t5JZLEosqC4iIDbD5oP7t9nCrnkv60AbiR6hMfKkuJNojDzSW8IZZ4mkzA6GJT5MoAUqRjI+/ip4fOluDFJeLb3mCIXaYMzBVIdruLcQZWiA24UhSQCQax/D2tRR6YlleXV1F9oLQ2dvM8aq7PIqRx3MqZkVxj7q59sjpq3Fzo9vfSfbZ4rG7aOB4blpWgaK7iOBBDEyf6TE6g5B7nB5oA2rGO/n0q1tZoTDNItz9neaKOW5vIGJILsV8uKRiD5eSrbRuNcdrnhVru+sheQtOj7baZbVjbyT24B8tbvyshnQAZOAGxwSTXSjxDpjTRXMlzNOioYXsbdhCI7hpckG0JJSBuGaQHKk4OBwL5l0u71GW4fUIJIDCs9vBZRhZ4kC/MJgXztEjfePDAcc9ADP0zwl4esSsV67wvIi/Zx5YRZ1jOwQPcyKxgLZHXYeMnFY/ib/hFtOuzYaXaNYXy2jWy3cYWV23hZGEbSMVmYDo/P3uPSorybUZpY4p7yaKOwuJJopYrV5pCJU+WVowrDaoYA7+hGRxXOahpt5dTafcG8zLZvuAbyQ7tG7MHKuwZ2ccYUEDoPSgDktQuZE0me6vJbuZIpG2qLjy7i3kL5XzUAXIwQ2ANuDgH18d8Sajpv2mJJZWRngxKXDRi5LcySbbZSZHxkA9uN2DXqPiWG8mW+t5J4kEk2RDNaNtQzplSxU73fIPy7cp0OAK+bdavbjTZb6yiLQxZaGWVIQmpyBsndbncGW0LcHJ6DJ46AEwvYZ71PsMSw29rIsEUgxAUtmyds0jMD5h9ce545r0LTZEm8p4hLa3FlO0UINxHc2UizgBpPMZuWO08HuTtyOa8Esp7tXaygufMlcb5AXSOO1MzlleMom15j1bcccYrs9MvNVn+SNIbiOznha7vHnIh2owjCbUIDNuyMICRjkAEGgD6fXWILCSzisg0kt863BTLKlvOLdY3ihUDDO0K5KrkndnB6V6lpWuyJp6mazWG0mSJhBAsgvEUYQy7JR+7fPzH5QSBnmvnqyFgGmsJYz5zxG4gBeO5Q4O5Wh82VWjbJwvl7mPRlxXqnh6+hF7Z29zql1Es9rHFNYLEZ5vLCgn7XGVO99/IjBVkHPPSgD03WLK2jtYrMSXS2NzCmpzXUs8gFwxIDW6J5S7JMDceB14yaw7Y2kCPGyv9mhUSW32q4RHvrqc7Qtqnk5dcNzgnn07dQmuwtapYIY4fsrCO3u7lZJJLpW3A27mWRQkGQONu/wDhAYAGn6bp93PJFc39s62iWhSVrmMyh7gMSgjt3GVGziMgj5cc0Ac3YRG3drZ4oZzdN5V7FABI8Fq7Bk+04Rds5OACAMAZzjmr627aZqT3Nl9nksPNQzLO0UwsxxxcIhLk7SAML3B5FdGfMnlicRw2cJOz7b5UVpKgjQqsZVmAcnH8WRzwelcTqMF5aBW0+1dpJrieZryV47gzyZw6NBbufNYYwFYcdhzQB0V/pel67LHHpVvLb332xXlW1uitvdNgsIpJcZiUqcqAcMeDitObRba3eOCR7aJjFLcwmS5DMt4VEfzT/djkAIAiGW3DOK6XwnPbNGtvdW8H2uSLfa3hi/fSzGKTCi0AUrcRzFeACwA+YDBrcv7COzdXTUI728la4jmVoXntruJlA3ShIf8AQ5fMBG44bPI4xQByw8NXVt9haeVEjkIhme7t0urmZ5YtzW0jFhvXBUrtyRuBxzSX+h6RptuLhoissMjC32yFpJQwCeRukBCyLLuJB6Y44ANepJY6TqcNqs0rTXMFosFurBGit7lk3zQm4dUzIrKNpLblHI5GK5+IrqFjcxala2Jnjld7a3vJp5rgSbmAnjmIIfJGF3EZxnHAyAeHtpM8khMenmOYXonkuJd9w0yGXkwE4IPI3AADsMjBrZ1Tw1LcNGj6fDF5sc0sU0YdJZTHIWEDhhtUFt3fdk4IrpNZuILKzRFluLO6LrPcSjYtwiH5kjini3CRSSAABkdDzmsM6tDfWmYLmQ3EkvleXeF0EgiRXeczDlWEjFcAZJB460Ac5Z6JZul811Y/Z4LcxsqNAqSzuxYyBwpGycRrGoKA8DPY10aWyiFNSjuBLbP5UEdlBCk00Gm7h8zzLgtN5mRnGQO+OTXvLW9v1Ub0eBEa2vgbhkjgu8K0ckEr7TJMFDbOwYEN2zZ0x54BeRw3QR4zLGty+EN3F5YeOMQopAkxgPgcNn3oAtXWnWNxHJMIXeR7hIYZ7xTs8hD50kchXIL4G0kcYA54NV9UM4uLWe0to9OgmiiaW5ubd5oZQuR5cUaRnaqD5VJOGAyMiu18L6bPqdotxqNqZY0clpJJZYg9xE5JikWNSzRKpUHKjPqU+apbvQZdQ1Vrg3AWK3hM0aXlpajT/LcBlSOMgs4AIwBk7VBAANAGJpryahBNbLdxQvDDEJXt7BQ8kLK3zEyE/df5lZQQFwMg5Fcfpvh/VbO9Fm+ryzbbyOTasCOdRs7ktLG/mSKPKAkZgxbaAzYz0r17RtOigkE801vNDcAwXAtYUit44/MbBzEAEgwVByM5J71lGwIbUR9jcWlpdRQyticuLeE5lltLgJgwklFZN2VC7gBkGgCqLe6u5odN+xTyWsgmDJdzLBFbeS+WWZFXC3AjHytuIYEEE8VBqcK28sstlBO9nBGWjgjEzpcqkojdS4BM7hvm2rkqCDgCuikiKQx3WnI2IophN9pnDwulzgkpJK33cN96TEy9FIGKiMZhmt7d0tLa1ljFwn2R/NuFKxkGS3aWT5CWAZ9+CwJwXPJAGz2U1tYzIsdvJcqiXktxJPL9ts0kiaVUXzQAymNwoAJ298VwPh/xq+i3AuRatbRwy222KZ5prqQM+6fyoog29JN6ruAIHlncR1rodc1yeHTZJ5ZroPs8u7ultkt47mNS6RxsZiNny7ASCehr57k8TLLrEVn5MlvKsUSSSIwlhjhjYEq7AlkfYOdoOT07ZAPvXTvEml6hpwuZbOAx3FwLmS9YMFBjLLOq8bwyyBiQg7EnuaNe8SwT2kWnR6dstL23EU9y1vvad/u211DKsgJjxtIIByoyuW4rxvQLiaLytXudSFrHEsS2KRWq7Ly38rbJbRw3bJGJ5I5MEnBI/wBriugvH2xRXEDXKTacYYbi13pJb2ls6MbSQIjtgqqszhSdpbBwBQBzXiHSNTmeK4vo5S0TwR26RS+Y1xDaFVaUPPsPlZTOcZGCOSDVNLO8gvrifzjIixMMQzP5qXFyFeJZ1mwohGcELnIUEZBGa2s+JbW8CmTU4ybS8dTayuTIkUdpmIwqdvztM5AUkK+wnJrMs2t5dMhlhsHlnw0ZZVkguJGaQt5jeZKEkuAwUIAxypG3igDqfEupazHo8DDEMMjNZ3MsLpvijmhDec5BzbRb8gs2HTA2g5rz3TdSi1qG5t7yJ4ZrOyhi+2pOymS3hL+bKUOERzH5Ofm3MTxkmvV7vT7nUYrC6klvZWW1dLm0MP2cCS4ji2WVwqIYTOJc/M78CMsSAc15r4qubrTb0aRsg8pMW8lzcywW0MruwnxBeRLtK7t6nBdQVIJFAHG6zBPZ28ttdMZo7qBT9mlzBASIY3tRFMrtm8YFQAFJJH1x5/q9zJp6QQzxXUc4gEkyyRwyCM3ERW3iaa3B+XzFYOCA25Cx4IJ9F1e7uGuBe3VpbXGmM3lT3aN5lykLwqoW1kViimN40IkOGG5sV5dr0EmrOtzBcI91FEfOtrSQXDRJI7CJg8rqJm3L8wP3WkIHA5APNWmk1PUUuJp52d7XyFinLiG3la2kDGfdENiFXTy1bBBcMODmtayW2sTHc+YJJjI9ktvbytG8Ns2X+03DyTJucnnoD82QCDk2dS0y2W0hijgvmmt/Kvlla3dY7aZWKzvKjbQ0qujL1aMY69qyYrP7XdreeZFAqRu0kJfMpRxzIVcAiVnDEowG0ttUFQCQD6S+HunyXn9nw2XzzwXjXS3Kl5buaK4VYpEhjG4SOqruKZLsmSFCAsPdrOyn0HVrmNDavZ3ax3V/Ojq++SOV4DKY0ciLylUBh2ZD1HNfK3g3xjD4fKLYQJBax2yN9re5+VbuRhDHcyxtCWZVZsPyCqOwAxivbfDfjjTdbP2y4vQI7dnsTbXtwIYpWRUXbA8carPZyIU2OuRg/M24GgD6z8J+IpCyywXNpdXcURtppJ3FusltGii1lM8W4SRfIARgHAyMk1j+IvEtrquq3TzT6eiiRXu4bd5niMsagyCJbhF3QkqW3Z7jOOa+XNW+IGm6FJbwaRPmG6hFxcQzzEpA10zLCI50GJXiQALGMkIqkjrVCHW11mya6u5IYzCt0IBaGdpbqV1SCGaB4wXjYqSzDaYyxPzCgD0rXLtY9URoZHeLVIpNkzqDawLvWONYYmLLDOQYyDnnfn1rEt7pGMMEDtNEolR3cmSSWc5KKkSjMLZOCRkblPfNclD4b1i/jTTYbhbmG0vw8H2fdJNLHtacrL+83RSCTYCW2qCpHGOPUtG8M3ltJBcSQQ2qQSjaIEMk82/AhjmRSSGMhViwBB5GdwIABwuv6vcWVkkYt5ft886Lbm6kjkhtoxAsczXDsVAcrGyhDhhgHGME5Og+JpLydrFriI2Yt4kWSKKI3FtOWaRScyBTGCipgZlw/C8EjT8baNJHe3Rjlj002t/cNepMVke7vWRAZIGZyXjXaAMLtJYhNwBI8/OqR6HIbvULm3KSQ8QCOPF7LNI0oso7qMbC+W/veYvK4+XNAG/r9pYadDIt0Fu9bmhb7Heun+hyFbZIlmltI9zrOiqoT5d5ZN5HJNcnHr0OlWloHSAywxpbz3sUkskvnXUZL3N0Nu8OpZC4YDac5AArz+68f3tvql8Hup1WQhC6SJKbNCpaJLWJ1LPOibYm2Bm/dbmAya84vvEvn/bFa5hmnZJJ7NGuVXeLqWT7T9obI864Zd5C9VJ2YyMUAeyHUraW4nH2jzpwqTTXCAy71Rtk8qSJc5aLzFclgu1e5xyddJrKwt1mmmkSS4knMMglG4iVY/s25yxVIHJba5IJ4CZBXPzBpviO7i1GJYXultZzCsEHkSRyqikIgxKoIjbYdwYBGBwTvyK6zVfFHmi4hyZrZXEF7G6EPBPCBchmhYBJIAWCxbmUqVCgEAEgHsk/ieIyJC8ts8CvdpFbXEF0GkKlomlglSHmZGXALkFiPWrdnew/YtPlnE5hN/HatB9n2StauC2ZRtDAvN5hBYDk4znivnzSNZnfUbf+1kfBDXVnIjPmRJAXgjn8xQI2D5YgcHnBPWupm8a31tp8vnTwm5WWVzbxRyCab5QIp7NpVAbglWGeMFl7UAfR906tYmWLUVNhsuRFHIjm6t3ZNsUEbBdyAuzg7gAPXGK4KC3cKpja2tbSyCobdoGmuZ57h9puZJQ2doGASM4AGeleVaf4o1c2MjNdSR3EksFq9lsEnlLJmW0u/NHDqY8KxySuzL7c10dn4iXVna5hnWB1s5ra6cENDfvFGSURYzxN528AL83GcYOaAPQn8QaiLdNNFpbzxi6aLDi4WMpE4jQrepuKhmJIUkDJwOlVbfWn03U7mGKC7lxILSS9jElwNLjUs90vlmPywnluq7mxhgpJypx51p+pzLaXUdpJElxCbae1EctxJCwklaW5WVZEHmXCndjrsI+bpXqeh35aKLWbiKyJuVjjlguZkSG5iuiI2jngV909yzxyvvCkDcDnaykgHpsVnPqL2USXN/Pa3Nl57HS7cpEj28duA180cLieL90A4TIXYHXJwG47Vg7XV9G1xJJFdXksccMduJArW7J5ghM3zqyqQIyRkH5T8wNev+FtYsYtLuruyu2u7WKW4s7bS7JTEGN0sbSWalhv83CFlbGwBME5PPFazo//AAkeqvqhsri1vLdJFs2uYGgKxxuZEumhjOXQRhmdnUqxTaV30AWdBtbfUJmgle5tQs1rGkn2zbIggAN1NKqt87mIKjrydykgEVv6v4N0TVIXVEubzUnG62QWsLxsjzvOLgFcqwjiRU3MRtaQr2NJ4S0xIwlwuq2rXi3UwikRVkjeK2cJc3F7aSD9xDMuArZC/MR94FR6Jptxs1K3tLW2+W4nuo2mt2aOCKBmeS4iygPlJtUsiIT5hfKZLEUAePXWgW8UFvZ6Vbs5j+0QFrmVrUrO1vEwlOY/3i7RgZwABt6AV59qnh+9sGu7u6LPbwINvlzxkyFoC6JFYyMEb5vOJA3btoJH3RX0h43tU0o20sUUlwRdT3Bt5UMs7RoDviRCoMaqDwSM/LjhgRXiWs3NxrMljby20k6Xf2i3jlnvxGlolwtwIo/ICqQqhEyx+YkkDAoAo6JpNjeWMUR2JC5sXLXFxMPMMSbcGONBtmO0bg+OvU10E7jT0ihfbc2k7RGcRxtHdi3jctHbtKHIFqG+bs20hQMVxmkanNo9xaWMkpuHFzcLcxXbC1gWOVmW12yyIA+C5CkEkgAkDNdZNYyG7gitriSNpIJHmjDC45Fz5AUMf9Yu8qAR2IycUAWZPDumvcpeKWurPUrm2OxkbKuHkVbZJo8eWdykKATnIzzmu3vfDVwhjhs7qJoY1t5oIGxLLcMpaV7KSBVGxl8xxu64jGTzXndjcahp18NVjtptQt5IZ7ZoNrpb20sXyW1xLAfljw+5vlG87uByK9W0W01GPzINQa6eOe0TUTdeWYzKjRr54iZxuM2+RUUKCQoBbBBNAFSHSrCW2mLxXmoLMJPIldIYFtpEQeZFIkrBo1zu2seoAOcmvLfF/hdY0guFtZLWd4GeKOWJfLniiI22xkY5JKgyLkAfvTnCha9ujspxaahieRkl09UtvNKLPbK37v7O207ZpNqZLZOAwz6DxTxPqur3llN4dtrKV41wslwb1pLpZApVZYmdfk/doANp2YXqKAPnHxbNBFZ3cCpZz7Lo3n+iLNNHdSFI1ewZkyrTxqVOcA71J+nhviDwtrK2yTwLJ5E7FmgtZnmNv5jKwFwNpaS7AdeuAA2M4FfVWq6X5NsFjt4GnWQW+253OHiWAG7lljRMLOJ1f5wxLY4JGDXk2sebIsVhA4aCKFpJri3SWEQJM+XduMvIueWPG0c4xQB5ZoHhCCS9kE88EaRMY38y2Q7XZSrQzQPKQXB/iGeuRivTLO2l0S9g06Gytpbe8trdI45EjuYZCTjKyCQtHISGbbnAzzjisyCzWbUraCxXfm8tI5ZN25iZNpN7vJ2zjZzjJOQRjtX0onw6nup4763ZNQlhWIROE2GcbQxh8uPoCVHzJlhgggGgCLwzb6Y0Uul3iQXRmmtkiN3bIIFlJUPGnlSvgpgrnOBt5IOcextY2GmQKlgtsJIpEj8hcfuEUOsrB2O19wfjBOAuDWLp+jy6dYus2mRwXMW0i5t4kPzTEySMGgZGYgs332cjocdKZDfan58lkllA9vJdFYpZl23W9oU3SlScyW/U9+QRywIoAbd6G15bmGIXDNdK1rPK8sdva2ylgY97uwEzlACME1iWGiWhvf7JWeQWiiRJLmVJRbyrCMtNDIyiMOr5GM9Fz6mvTDG8Vvpgt7VxEWIlS43P/aE0TSBphD1ADcDgYAGcGrFvpEsgMSvJFDdq5eNLcKLaTG0Ky3AXYm5mDbchg4I5zgA8TttMu5NRupLieA2EcZiN5p8YM5VZCsEXA+bI2klAw+bJI6j0/R/B80qJ9mnS7W4chrOOV5rhVZV2lLeMHzRnqxxgk1napoVla4yst5NBE1sIbSFrYW8fmgPH9s8xlMJ3YBEe4ngetdv4Za10AD7Rb3iGY8QRwFZLeE48nzQ6xvCC7HlRg9W5agDR8J+H0sbv7NHqE9pNamaS4szZlAIdwWWNYm2hgTwS5dhk9FxWxrl/9turiws1e2s42S3s47JYlujMPLMsoeAYdSDh3IAReh71HrN2nh+wMNneLJfX8scktwsY86CCUNI4t+WMMoLAFiSTtJVQQGrHlmt4LKyfS7p7i7u2cXbhoUFvcSYJlnkdxsbapO0H52JByaANa9+IF3okM3h+1bTJA0aNO1hdSSSpPD8yRXNyD8qqNpcKS2WywAINeY6reQ3lsRFI141wCmYLhRLHK7F5Ap3DEORJ8xxnHJya3dbsbu8tooYIrN5DJiJhAkkl2rk+a8oATyY3JbcQWJA9OnN23laMk8cV1YC4SSSZZ7e3kkjDhVie1VZI8GJckAdeM45zQB5N458KyCOPUbi5VbFAsqfvyYnjbCSw+fEciUjooOc9QKqeGDLpVnEJbJ4re6nSRGf9/Ktm7rt+eMuPODKduWJw3Ndf41ec6db2dvaJdXEAF4Xv92Y3kYl4obaPIcYGRnnBzjnNchoOpi9sdggtdOeZns54rtmeZpY90hlt4WbdkgYCopIJxigD0PTZdR1S9vvtUz+Q10sipbrHbWpgCgf6c8nSULsJwVBI4zmunstJsbaEQTXfmpNNcytab0QSRA4CKpc5HPbqDU3hrTJZ7SK0n0+7ska18l4raKSSe8t2LMgFvKo25bJJZtwHXHArp7bwra3d5aLcW95dRQWjxvbRsYY4IC5EbyGNSUudw4A4bbxmgDyzxPEJo4oNOtWsrpIpVF4WAtpIymWE0ZXakKKDguQSc7c15TNHc6bpzXIInYiWS4jN08jz7SQrtIsWIoMqSAMsQcAgcV9A634Xjgtrg/afMlErobVdQkgu1j3fKJGkGDKAq5BAGGyPSvK9d0Fhc3chtnit57FIlUkXBmaIh7jawfLEjC52genFAHC6RezavYyzvFbIYEFuLbT3MQmCjKm5hVSF4/jzvre8PQ20V414lzFHJFK3no3mSsJljwkNuWX5HGRknAPrXnnh6GEXN7bmG5MwMrxC5E0MdsA7MBbLahjMoAUbjx74rrNOlWRhZQyCOWItdyzBvN865Q5aG6RgMwgbcEEnjB6UAemPqN3c7FvBF5rzbTcNh2uFkI2qQuVGAOBnrzWla2lxqAmghkEht5UlM08cX+kRnIaBWWTc23B6DoOvNYWi2v8AaVoftkjz7rgyb0MduGC42xWyFxhweMg4wc5zXU6dcx6ZLbmO3O8qwEyEsbaJcgCZD1Y98Zx3oA39H0+eyu/tFvPHHNJamOAMybFZwR9wOXeMHO1QCxPY8V6Xot8kLXEctoJL1YYQnnM6sxXl0WSfAQsdxwDkZ5ryOXWLe3ZJIEiiM852TyNmUsWG+Xr8mTnbgYHrXWJe2xjW7WYCRJ1WZBKZZGcoT8isMsOe2etAH1hoWvQ3MNjHamzWW0hUXcdw4WxtDMpydpG6VwBjJBGRziuG1vUrXUobtUvLSUQiW3kjdCPtUSyMJmbam6Rix4xnA69M15LaazYywGbUL688yWF7GyjWGdtzFsrO8MMXVf8AaOeeOKyNT8S3OkW5u7me2S3mt2gzNEEkVWXaGhsiu+MnHLEbe+6gDk/G+owxXF7dSMkltPbPZQW1ujYt5gcedGZCWII7Adq8v07VLWG+ikE811bRxhZhc3UZgjR12CS3KRkXuGHIJBB7dai8VX120iXUl0ZLQWzfZILVIyTI55kfazbJTu43YPPPauYtbmS7t7iyjhFmwjEEkNpIIh5hZZHZ4XQsyuuD8owOeRxkA6q71FmltmWVTZ3N1JFNClojPHE7ZUi4ZtsKDAyNwIwa0rzVbW3EUZvxLHAJo/KAmaMzuu6OKYxRsyKDjG0EZ+8QK5e2sNQhtoJEglhEcrlIWikktrkHIcSAKSQ2fkPt+NJOx095Euw8UmyZzFJErB2aMiPZJGTuGTjPOO/SgCHUL5WQyPcxOzvu3yBkmLKgDRAoCjMAcbS2SOgzXnWpX16LSSztlmikluA8qW0cqm08gZkkl2wkLvXkqDnnpnprWtpPcRq3mXMyRSyNLmANHHNKdqhCBjK5OM4Y9QDxU+q6Lcaasl3pJmltp4UNzJcXCPKLp2AmiWylKyHgHqCOxJoAq+GpkigmS7uty7HkmZx5hcS4e3SOL5mYB8AlU3DHIBNd5DdRwXlskSR3M9zaxRyJpqxzRRIgXzWecgNJKpQZQjJLkEbRxxFjZ/aY4LtJp/tDlVRYtkDeUMYjWAg7Jt2WZeSB6YrU0jTHg14XgtgjEB7aa6vAZLMg7XT7TbtiLzCDhGXv1xQB7Lpmg2FiFvJVlu9PKyXFyBA8E7yZczYVlHlhQOo+U4+UmsoeM1jvJE0q3WC2eIRXuoXMQne3t4HzHHE7jbKSu0sRlAT8pqCTUtUkgjklsNQi0eSGS3dN4a2hLHy9084YlGLl8FsKxPBwRXmkF1NLqEm5pJJLBntBp7rtjisEQNDvSAlWVnbapY73AyMjmgD6J8NXv9pXcMshuF33kaTTwI5juY5gIy0U8SkPL5OG2ISASR1r9BPAGi6P/wAIzDZQQzRQLK9zcPch0a4iXDvNcqcFzkfwkgE4I7V+fvgG4GkXWlrM96LeU27/ANnlC2lWE4CuizQyKPtADHKglcZxknivvXw7fTm0lvLu3DxExXFs1kWjUwF/LfdArYED/eaMZI9+lAHsN9b2SWsNzDBAENruZ28iOVbeKIlrEtHKGluWVG2ttxgDODXwN+0do2i6vouqPbQPYyvG0d/NFid7WGKItFsEo+aJyRuByQeVHFfRfizxbqyw3luz2tpFGWOn3kVvP5j3CIFDOhQ4ZgJhtAwccZGM/G3xQ8ZajrVrq0Mha2k+z/Z7speJZz3EVvC85EkSg7oiFICsF3YABJNAH5x6te6hos0kP2i6klyk1jFbzCUxxLLEkRN28gycLlkbiPHvz7J8L/HuvabqFtayajatZaxewQ6j9muJ5r2KSUPHtlBjCsCibsqSuWGCcgV8sfEjX286x0aOwmgwbidppMxGfzmdJpREjZjQhWYEtnnoOBVX4b+JH8LeI4GuL2axsItStrm2ELRTeciSKrxXV5IxDDiNkfgAOQcYbAB95/Eb4peIfB1+X026EltqtwkmEuplBO4bIpUZT5chEaj5QVXzCuQRgchrXxJ0HWvDiT3EsP8Aa0Tl7mV5Jp0MrgqI4gkQc2qzkqGxyoBzg5rF+INt/wALCs7a+0vxDazXujQSTYhWO/ljiWYBUjiEZ33AaVWIVh97tg4/On4iW/ibw5qckdne3thBLcyB725V7SeSVE3pbSLvYb2VySBnnIzQB9G6r8QZdDllvL+6traSK6S3W6Uuwa4BBiltoyeLYL8qsT+HWuk1n4yw3mgiLTpDcztHNBdo75aScxRyXZjWH/XWatuyccn3Nfn3rWpX99OtvqNzNNHawxKz263MkgkiUS+dKQh3MJAzE4+bdgcjFW9F+IPkSiCae4gsYZpBaXDxJLG7SwmK5WV3UZgJUblGfmPGRQB9p2fj2W3tJL211ONfPKJPGDI2cQhlWW2kYbYTvyxxnIPfiuI8Y+Nm0WWG6guIrgS7vIaRBNvikgEclsqebvFsGPHyHlR1GTXzJF4sv1ggMHlGFpmluL2WGVYhZoxjwXVTk+WE6Z+8cE9/Odb8Uahc6oH8sTwWkxTcwe4CpO5Kx28Ejr5uIjxtByACcYoA9R1LVLiK7udRe9zBLHJLsnEdxcHYmcSEAHguQQhJGMYrDGr2OmtGILyC9guI5kit4wtxFHO+W2vuIMUYz8gycDGSSK4jxVqcMtpDi3t5oZWEFlLBA6G7RZPNbzkRiYZBkqcDJKnd61xl5aixZFWF7pmiN2pheSJGMh3RoyLyhUEAjt/MA9Lj1+/1G5EMheSG3ijWOK6IW3dZXMUqIpOdyxgdeDxgmtfSbi5tfMt7eCWSwnDSSQMXbdFFcO8y28QA2oR8rHO4hehHNc74Lt5p2uTfvAnn28MUEDxsIxNErSmMSSgMsu0j5uhPQ5GBs6MHl1uxhNyLWS1ugbpXhd2tLZ1V5IXAbNwzIyk7AxzwRnigDsr/AF6zvYLW2t40gMah7i2WRpzbBVMRTy1yZgmCEQbpFVPmUYNcxfadY/b7W3tr2Yr5/wBmnma0VRbXHlrKqTRIwxCyHLMBuLk98ivUNc8N6boGo50y9s0Grm00+4vFWYyWs06mG1mVTKEt9y3M+/OGDQcqCVzxM3gvUYZ7i6nlWAqbYtOXkaC6cSNDFchwW3MVjGeSx3c0AbbaJLbafbR3Sb4Q8DCa5SeL7a0srPFPFIVYqyIRw20sRkA9aZHos6MZba5YWs8kUQN9Li2knvZmDG3mYhpJ9vABAXPHAq9aNf6jBHMscEMo8iZXaORY3vAwczsbhgqL5TghTtJ3YVc19afA74Ca78R7sXN/puoWttHcxqLxLaX57ZQri4MdxtH2YzEgEKMg5VipDUAcV8JPhNL4o1SWzWOdb2AsIJorJMmRAr21qLhZBiSN3ZiEDM4JHOMV+mHwX/ZG8i6hu9Tinub63ufL+wxacZIJQYG1KOC43IRCrs8ZD8fKBzkEV9jfs8/sq2wNhaSeHZLW5tGF3BdkSw3N8LRSzPaIkZR/Mc5CbyGwGDYxn9Y/g98APsSadPZWtzGUMdxdRalayvLqMzRpBcXd/dJAjG5ypCqSAqnGexAPDvgH8AbO2stLF9oUUka2NvLp8NvCYrXUDayqYI0Mygn7+CSy9MnGa/VT4a/Bi10qCJ5obaKDzQYoUtkXySgAaElzlhjv04POa9D8DfD2x0OyQy29sm8MTY2ySi2heZ/NYxJKDh9x+b5gCc4z1r2WG3jUDySkYQx7YwuIyqqA5Qc7V3DgHn60AZ+m6fZ2cawRRs6xsu3cqgKD91AOuAOPwrpreMbScbSecY5wegxn2p1tDFH8xwzMhDADjAGFcA9jgVLvCRoehO0AYIycDnP5c570AXIVVU+Y+/5+wPpiobiVUYgMMBdw5JGe3Iqi96il0ZdvyEgOSuWP93PUZ6EZB69K53UdagsopZrhlSGFNzylsonQkMQT269h370Aa95eYX72Aw3bmBQcjdyWA2jHrXxV+1T+158P/wBm/wADXviXxDqNjI0cNylpbRXJM8t3DESVzErBkUg7iOF6E5r4/wD28/8AgqR8Hv2ZvDGr2Vt4j0zVPHAiuU03SIr8vItzGhCJcRxqfKi3A7QxXIPHQ1/Fj+1H+338Tf2mdY1XV/GWuz6Xps890YtBS7lXTFsrhC8MsSou2OQE7SqnLYJIOaAPW/8Agob/AMFK/Hv7TvjC4tItVks/B9tJfjSdGsby4NrcIrGEG9MbDduQAr8pGBnOOa/Ia81ZJ7S5uriWYSl48jzT5YCSFgrRsCzqP73Gc+9cVfX89xPNc2Fw8i3FwqKrxnKo7ZYxBwNsZfOMjjI4FUdRMqlxd70LSFWBdcysqBmUYbAfZnP060ALe3Ynle4vJW2QqshBcBnjchYzCM4AHTGenaqzSSNFPcxq8fC+WZJD5rpkDKouSvyEc4AyfzbFFbGEzLCLoyKyQwzMG2KjZG5QchQcDkAd8Gur06dJI/J1SyhVTEksDwJuMZBAYT4UsluY8YGM7jnpigDmIwz7JWeaIqY5EAYEAL0Zyy4ycA4yTzyPX2vwR4v1HTL23n22zkyRNBFKsalljbO+RiQQx+XG3P0xzXlRtEutRu7cyLb2hLXMCMwAS3jXcql8nbwVHPJ7Zq7oVwr3waS7WJI4mFsNgklV4iRGqqfvZAHr74oA/oW/Zc/aJ1q/8MW+k3tkl4IJGeJJryRbdEYbSiljgENzjpnpX1bf6hrGr3QvrvTZYI7wDbFaTwt5yLGFiaSXzcLCGHUkZPHU4r8Tv2VPHVlpWu2Vje3bD+0bhI7i1LtI6PKcpIsY/wBW7kg4PALDkda/azRLvR7rTkRL67ju4rdooX1RzGI1YFvJjhjB85UdsjAJbGRmgDgdalurKRUjk+0IpJgi+zLNMHUAsgyv8DZyxIHGAa5HVdfu0eytWgs0ulld21KF1tyY2Q7YjEreXJKSSMHjIzwevcX+l3Ee2KS2nEyR3AivIy0Ml1JI/wA80uAhj7kKTz6k153rtnaySLGbQv5TiZ7iQP5z3FuV2+TEx2RMVJO/cc9+eKAIbXXopoL1ViuDl1TUi7pIs0LZAhgZmBjZkQHsBtxx0pth4st2jNpDcvCwBtkjybeeaB3LxwuVDB2CgAncp45rz7xA/m3ErRzyJbSRr56I5luYjGC0c+xMLtBBGSevfmuFN1MxQ2cNw0e0s9wCtu8iRZIeSCQgEknkI5bb1AoA+gZtcW5u/OiCXFlYwRwwwGWWSZnAKtIUYYbMgYDLg8dBkVyWsajfjVLSGaGOWGWB2QzwxmKJWIIw8ZVokXJ3Z5Bz1qp4ca41GJYrqWzt2UrEjsrmWIyIJI5BDhQYFVRjOTnqeldLfiRo7a11KOeZbi4FsL2aFYpLqNl+We2aAsoAHO3PTGRzQB5HqV3Aq6pHPEupAr5kEzFbVbYxZVViBfdEpycMeTtBPNcZ9hsbwPHC0z3kaRPM6p9q2QSAO0QIZfMOB1BI55616FP4YtrNtYhePUQJVmhtVkIgiv4ZQzCW4UM6g/ewWZQMDpXHabo+owJObcyQS2tnEFtthkglGSi754AxX5AepHWgBI9XlW3kgjsxAU+eJNOcwmNIwVR5FQ5O4ElgM7SmPWvafCNjb/ZLS8aLazQMlwtysjRzyuFLSXwUfuH2/dP3u+M14PLcy20wjuvNjfJRVSNRK8fU+UUyRFuJ4Yhj6V6d4L1+TS7R9OjuLWTT7t2lWzuGe4aOdgNslxIwzbuSDgAtgdVFAH1BfWNk+lgGSGKK5sonjkSd/sk0MXBK2KgmQLgAk4PGTXnd/O13aObORbeKzI3w2luy+eF+X93CW3GM45GM8/lasdbluIl0iY2scPmLHFPKSJJx8rTwAsB5RYMAm3hvc10Wn+E5Hub65t49StYS7Q28riJ47lHj62zByFP8OW24IOcUAQ6NpcOs6V9sm0uxm8tcRRPc7ZZ5ULbntt7ARNu2k7lG3PNbng+bVdDtLzNvGxmldQjxsggMUm+C0keMAEkj73Q9jV6DRtS061sLE2hedGcxvDGbnZ57FYbd3cJG84Jy+1mBHAJrotXs9P0qG0F48lze28cYY28xj2MDl0VB8kuxic7zuPRc4oA6S31P7VaR/ZLpEYRgztLZzkiWWTzTaFWG5ViKnL/dAPWpbOKbUZIZ7C9Zrdo5UubQCO5T7Sr5klhclWXKj7vUZ5xWVZa9p858yKKwSR8fZ1kd0nVBF+9MeR5cjuud+9gOfWrhu7dLQ2+nySaXJdfv54l8sQu0eWVbWK3ZhJI+PnKsep9cEAuQW+k6ZdzNdwzm8MvnzyyQB2kOSIIbfbKfJjQ7dwbBPXGOvUf295Q+3qbyzaeaKS4gJkdUmVNiFFPyhOQThcLnJ4rzxdTuJHgt5dJt4DGYGS6E4iYs8v7x5IpnP2VHU5UtkEjjNd8l4l44hujBLbRRqYBG6POdoG6KR0OJJDn5sZyOmelAHQWGranZyGGZTNbTQR3MgkEX79WYb5lZpQBMAeNpJ9qwtT1yM3N0sZt7UxzN+4MrEOzjP2gR43TnkZdhk+3WlhtorFL+6lvYnWTbHaQeTLdCNEbDLKY9wtl3HrkZHPavO9bWG4m1W6aJfPYpHbQwsoktprZQzJvJz5ZGOASSTjBJIoAvar4s0ueWWNJUu9ThLQLKGVrUPI2UFxJ91F+RsnHy4wSK4TU/E7rdXaadBNFdzQuZbqNQlpHBHMEZWyGEcipyJF58s8c155rWqCGzuLi8abT5UEkYgDC2jvD8okkfdGCzMWcKB8xxwOecDVvEj3OgyQ2lzE9/CgheImW3Wa3nTaDNIyKoxFlMFs55wAOQDrbDXLiPUb6a1itbuSUTMtsZ5nDM/D3CcKEOcnBIb0HSs1tZ0Sz1ewtNVL2m142jlR4xKJxMJ2sSxgwV6rgnp6814zaeIb23t3lu5nulMdwglntI4pleP5Wt49kil7Uf38Z5yKyYNZbVobe3kWwSBzFKbu5maS7TyWJ+2CRicSnJGBk9sUAfYs2qwfbHE9l/aFjcxOulj9yrxzMu50dXRTEI5MbSN2O+ACa851HTYNd1CYQO/wBnsT5kV1NI3n7zAfOeWOfd9oZpwQoLZ44GOa880W8OoTLA+qStcJMHhRJFazV3hMEKtciYgD+IEkKmeWavatA0DUbsMLp0htZ7lJkRVLz4tLdHkkR4siRS7oCAST7jOADh4odUW+ubJra6GnQi3nkilJeYBMFXNk6YNw3cZ47gCvTtM8G6hfadaXLG3MNxi1ETAR6hfGZt7yyq5BUJakBCcBzz8tfTPgrwBpviNbGR5WinvitvLfR2wuJ57S3YRzTqwUgXDPxg8pjLhRzX0PL8JLOwtBHa3SW8k7WcEdy/l20F5HG+3YrOha3kaL06d8YoA+ItN+HMtqiWtxcPfy3VwWadUmW8RpBiKOUOg+zhccEfnXomg/B1IrvSXuzMnn3aXX/Hy8yO0bbktZWmKLHH52X2Au20Y28YP05qekWGgy/ZYppEum23E5S3hKNLEUR4JJrggtLukTCDLHdwO9dZ5FtPBDH9mgQwt9rgkOHiaXOfMIjyyzdOuBxxQB4rD4J0a21yCG4imQ3Fw6NK5gl2yJJbyLbKInJNv5iOhUZK7fmwCKw/GWkwJpM7y6VaBrW4vHuIYib6aZZyPJGEwftgPRfvDHIFe5XukNe39jDBZu00FtJELiNliE11d3P+kWN75rgwE5+WRRkdc4ql4j8LFdOsrbULZYr2ymnnmhIktgrbzHE4kYBrq2LRv+8bJAAJwCMgHw/YaONRm1PVbkSXMds1pb3EIBhtL8qNzNBCsm91K8kqpHmnqOK4nWvDEWnxXStdwTWj3XnCEA/bGtjF5q2dtFFkRXG8n5WwvH+sr2rVppGuNWktYoVvLe7e20zT0wq+RJLtYLDECYgtyQ4eQKCDhSelcbc3kelXEtncqt1fNDO11dGeBigW3+S1vGI2pECMGaMnDfISG4oAyvDt+Fku4BNaIlzZxwWc97Esb2JZvKGIQNrwRp+7YOMn74BX5q7F9CCWdnfObsmwFtBHZpHLturiVfs5t2QjJtyq718sMpByCa5uIStbWiPbm0kn8+G5RwJLcSO+9g0pj3IBbAKGOFJOVJzXoT3Xnb7hZJ7qGCzha0kthPtMkcYaV4pTHtU+R8jZOQRmPIoAzJrK/ksWNkJZ2gYuiSSRRrbCZRHEJIZAGu0K/wAW0qO59ciePWr63v7C7kumt/Mgnlhg2q9sZGmd994G3zJ9nZIwxRATyMjp26Xmk3mnRQRahBBFbTR3AvDMk91dEkJFZF5Wjzb5BGei4yxxXKeINS0/7cguJIbaW8tJo4vLWRTdLK21JZJ7Z2ke3X/lniP5QMtgUAeHzHQ9Pv7yGJYpDBJbw3U0jXCnUbiYiaOaNlR28tDEN5IABlOSOcdg+mXUKoi28Utpd/ZEhkuLZbK0hZoCQIJVVnVWEpOT8okiySBgnPuLV5tTMmmwSRrHNHBbOPLmjniijVHXfIgDhyw3vnGTweK9EtdOuzZweehT/SYZVQzC5iv5pYgAhIcx28CHqFI2jnjigDxPUNIuGd/MhSNftItjDKUaW5t42KNIkzDlQyjP86861DTLiLUZ5Li5ljFu0VmtgqMEZUIjikXaGyuz7xBGO57D6T8RW0UV1LPJBvlhijaaUFVFpLcIXEPklgPKLHDgZOT0xmuCSzluLeaIw2yAxqlvN9nklVzcYLQhT/y29Du4xzigDyex0yzO1Le1kQfaY7MtZXZkt7WYJv8ANnSVQshIPRSTngivZPCdkNCktb3zbWNHmEIWVIy7m6j/ANeIY0PGeDjJToOKx9P8M6jp+o2sU/mXSXDyS24ltEQiZSRIFuDtSadk5DN8uO9e++HvDEN9pbSfZJYr7zpTcxtHbwrCGyzK7NIRC5B+XB/HtQByniF7i5i0x50NpZTMI7l44YnljDlQRJE3+qEsjAgnHysTTdUVLWKGeyfZFKIrW8tbSVYoEUY23Jw29ZC+c5GSMkcV3WqadYosVqizM7x7J5rlo5beO8w0dvBLHETHJtVUK4clcjPTjkRb2GFs2E0U9pL5M8EMe+43IoLzur432rRjgtgjGVzQB5tqvh3T4jJOJYXtmlLTpGGaR7gSMBGQjnIIwcybev580ugz6WZGtYzdHagaKRkKJFLIZDMlsxAyC2Plbjqetevap4cG1Lu1tpbi3uITIZljcmGMMwM2U4gTKnk5BGOcYNUH0yCSG1mvDNbRLE8C3UZ3+bHHt81nt1+UABduc9QcZoA8f1XQfIt5dRms22XYVPO+2eZqAhU/vmVJQBGvmEbSuQQcd6g0rQtRh1iGz0uzMjtHJJJ5keBsaNWk8pl+URsuRhiOecYxXsl/HYQrBcWc0NzGsQgjgKrcIrSuzYMmSpcoBlc4GTzmui0GaGezuke2FpfNIEliJijaFXQNGLaTcG2naePboM0Aecw6Jc29zeKmnu0f2XNrdaeJbpPObD7LkEYjdXJzg47ZqhALnRlludR0wNflWt3DMZGhtHQNHdxLu3E7mywUFRjA54r30aRbK0VzazPEYI1j1GGSdIpZkkxJJHbwXG5ZJS5wT6EgHOa5PxImnSw3Ez2n2OZDJEsscouJvLAAiiCF2iSMEEtlRnoKAPBba73RzXF9HDJHFPK7TJAr+W4bauUlfI3IA2MfLkbgMcdVpsmjWse+6t0eRxDNEp+aa888lxtVo9sZUAHCnmo7jT3msLhLK0WXyWeaK6eKJY7p2Vd6SKluSHGSRkDOOOaz7SBZlgubu4MSMfsrWzqIpPPiXiaIE4k5PDZXA6jNAHaaZcQXk7PJbmfUJZljidYJI5rW2aXKqyrHyuwAlumDyeRn1Kz1rUbezSJnmvooH8qNwzweUwlADqFUEqCuMEZPVQRg15NBpuuQJM1uZ5VeERTzS+WjKu0BvJnR1D/IynAbnBGa9QbWb/RbO3mtYxdXot7aIRW5liZ4oEMbGBTKzCRs5cqrDjk8UAdJrNvMVFxqH2iJrwCSLczNAZY0V1lCPHujBGB8wBOc+teAeKp0tL6a0zFdRXDg7o2m81SpBkVbqNBt2qScDg4xj07DUNb1O9nhW8tXfz0EUkFvJdG5ZpS0iyblB2snykx4AbbjI6VSl08arA1nGkkuoHDOGh8mWBVYB5FDAfP0yDycnA9ADx/V9Yu7i1hhiiiH2bOyJbKQmWPcSC1wykySEA7hndg9Ky7u8neJxGbdJJYSLkCdTBDuH3YVD/JKABz0DAA4PFesXng6e4kjtZ7kLLFgwozLDJ5swx5kqxEsihOBkDluM1Ti8F3hkmmupS1vZJJ5NpZ7Ybg3jOvySSzxhXttq4LEnBbOTQBwPh2xvbGaK/iv4tkplgS6YSCO5Em1XhZtv31UnJGRwcE8V9AaTYSiaxuUkF/IkRZ4LUSSp5TErudnUD5dhJOSRtzxWRoPhSNCbxba5M0Ammt9PMIu3juEYGQys2FMJ9QuCD8pya9Y8LeDzeWFxe29oljfpJIf7PhuZLFZN6jzJ98ZZp0DsxMYABHDEA5ABiGCbTX2PAwubpUgWKCRpLeWOQM8chjjyYZBnksFyOldBZ2VkYI5ZRPGzTrcmSyjZ7dYbddjQSBxuLs2WJA6Dk9q9EbwRfKtnPplrbahfF5I9RdLmJTGFjAiXypZVfjdzgZwPWucufDd3pmoWVmbG6gMyOHt4izbZTJ+8fDnDoe3O1idoJJxQBx+rWUVlAsq6nMJp1mNtJdvJEzI9woVVimQh02MwIA6DHFU7Hw2Et728kmlha8tS11DCYYJFTfu/dKZD5ig7dzKu35/vDt3s9heLp15HdWKyfZrqR7e5uYlJt4yBC8jxyZOwzSI+EyF2YYg4Nc7c6Zf61oNpp5s5Lq4ZZlhvIXS3CxE4mCTswxAMqQh5bcMAqckA8X8arh4NPFww06V5opHtxIHluCVZ1u5FGWhdsc8nAI6c15kn2h7yd7WVbi0sDaLd2To89yFtijJb206KGCmVmGQjDjhjXtOt+E5tKu1tbT7XcXF2ywxyX7hBE+4Hfb7SI3UlJMFiCdnQ98l/D8ulpHq0dqQsZkt7uzdgtxMkkT/AGRmWMYkQMTuwc84yDigDyW5kW2kjhuraObTdSu5Af8AlnLaPdPITCV53MI5Nwc42kDjdxXT+CdB12z1K0u7C/Z7YfaRFE1m7xyWVv532cPIG/esxuJOGUfd5Hr6LBoOn39il3qsFvp8kgW6hjEAikxaSB4vsSJv81pI1IJPTjdivQvBukadF9su0t7gTGzkE0zFoIdOhhjeS1eOMZ8288xVZxtwwBAJJxQB4drenJqtzNdQ6jeW99EhuVb7OLZrd0fCQxNGpDPJIAqK+MkjIArqNL8J6za6Tb3TrLqdvPbsRb3UgUW8kiySuqKi/vZykj425AMY3GvVT4bsnb+1vMtLpp3hWAH93PMVheWYT2ijDFHVCHAxnHOcCuptNBuIrsLJBLO0unTy2FqrlLRbm5haaS5w5G8BBgY43DAOaAPIV8LWN5BKloZFjuoYolltbe3kIvYl/dWtxPI3zKqnaxIU/OCpqxb+BNct4pnhmCrqKJbogiAwbJMXaXTLkQXCrnZnBYkFcgV7tY+Erq7LyXFmDaoLiNIpbRLTd9kj817q5SFjtZWHyFh8/wB5vlya6O2s7TSfDGp3ZE1zIsNw1xdBjbsdSu7WRfMFuSqP5WYgA3cLkYYEgHkum+EbKSy0bT9Qs7RYUvPsjRSJPbwSPLbz3cupwuI8ACSAx/PjJOQCpBrsx4V0aSCz/syK2+1XFtfva3E19cILGSxDJdJbwtGpNvJbE+WMfedT0IrXtrIHQbaXddQwG8ZzKuy/ciKIJAWQEtbvGYRIUYAMJcDOeNHwxLNresWMGmW4igtJNQinlWGCYTyxyR7pVEhxFzIh242MXK/MEFAHCeH/AAT/AGc19BqM0D2EdnJAbezgSWW5ID3TQW0ofc0uzcWG9CR0IOK6XUdBs/FbparG1lLBFNdbbOZ7MzwrGYYIpkkkkImjjG75ivK468D1O3dLS8jby0vhpU2oWsTJEsTpM/yR3Fykvy+dlsNJGu1VHBBxUFh/ZlstxLqCxjU7qG5vlUwpcRrNGxUWU0qKQqMSMAAk7vlDHigDwiz0G+t5JLyDzXtYoRZOrt5CT28MwDC4mlOPtSz5cA4JAwM9K1ND8IweIbqWaXTIoYLQ3SXd/wDbpGvY5bZ8WieRFzcwmAk8AptB3MB076bUJLieRIoVtV8y5v1lDtNHIc5lS9jnjDx2xRfuDAx2rofD8tzYafeajel4DHeRPaWNgsAeBmOI7qS5gZyIwgwQ2Rk5PGaAPOL/AMCGYPZDw9ILJr5pY5mDiLcluwdU1Bn/ANEsibjIDY3MnAJxXFX/AMPl0Nba602O5tp5Sn2lEIlS3ffmMsxkPmTnHyEYGSMsK+j7fVNSt5ojcG3voZRHFcebaSTSyiSWNftV1Mf3S3OVZQu3jbkKQRUh0Zb28ltpre4llvLkSQxIzeTHbxQmQpGsJUSAjH3l47DpQB8uR2r6fci6n0+G3by5AsVzHGY4Jmby0mmEBkIkYEEfMCc9au/8SjxK0qW0jyTx2+L4+YbOeV4rjzUa3gKkTYcBWJOWB4BPX3zX/h8b/R7y7unttP0lopobkXFxPO80QY/ZxKXt9qsrDPyFyvcCvNp9G03QfnRYI7M28T205jt1miVEDOFkWIOQXZdoOCdwwDxQB57qGkCaG5f+z0tS1usQxkyRsmSYnjDHzJWiG5nY/K/IHarfh3wMuopDrUlw8EVtFI4gmVZIZRuWJ0eDeCtwzFRGG25zkcZNaaRSXv7211GRrSSdbe6u18q7NiY382KeWAbszsflZWXoORiu50DQ9N0qEwKsOqNHc20kvkxlo9TSL94XNuIhJHcxtIWPCr+769KADw1oIuXWO0sI2urea9MrS2cMXlwXKFYo5gWboXznoNvUdTBdeFRDKq3c6LDLMGOxrcRFtwiMgtYH+WNRGwJO0ncTzXqvhnWWjvLqGyhuYhdwS3MsV7bgrMMbUgiaeNfKjXKdNwGelYurwx6dJJcXSTX+rXFyYWtw2y309jGZleMoGAiXJLYx04oAx4S2lILK1haaGM5VxbRzLlsblR3jJCAggDPFFdNpuosllALu9InKbmK5YNuJO4lupzkHjHFFAFbxDrUezUFLW7NEI5RciOHKoxB3xHcWViCSwxgDnpXyR8SNWt7C8F9HK4nkSRreVXE3nStHt428FST25HbNejeJdWvtOvJ4ilxvkDxvBblJEkUqFJlDn9y7JwRkYPOK8rv7eHUbpYxa/I2YJrZ2V9sRTKyw5JLOMkME559OaAPnjxBZ6pq+jzTGCGaVUka9dlZ98O7cGikdQCRxwDk18063BCbWaO6a3jtY2acWlvEUnN0EPlu5bhowmM4Y5z68V9m+KtVg0vT5NFtpo2Vbd0hjEapIURmLpJdAYGDkYbBHTivm3WrCCZJXeGKK3ldIJJp5FdUYJucIu7LhgByFwOBQB8xWq3UBEj2cc1kdptsSO0hLs2VTEwWBBgHnAHTNWo7C6dooprq0vonnEkkDmLekYDiJneNizMpOACcHHpzXT65o1hYySPpMhSYljHGzOLaISf6z5Nozkg4wK8xiM1nBCYI7q7xdTz30yny4oij4WFGJDMGHQDgEfQUAd5oMFja3BluNrSJJ9mjliAUwmQsJHlsy7C4TpyOSBXpWn3ForQi9hSSSIm2ivFiQwNHG2+OSOEHMZ2H5s8A/TFedWUST6fO91arJfTmG9trd3V4o2GQLdGVhh9i5Yk4BOW9D2FnpWr/Y5rkW8yW0kKeYgkjdreCRMsXR25gzuHBGOR9QC9ql/uRb2NL1LjzCkWoQwLExjDYitvN+ZBbsAdwyCfrxXR+H4YrmWNpZJ9PnmSRJIriMG1KMmZHUBWKxt2PQk/LxXAW0NzLbiG3iedLZo2ksbud4rfZksssQJH7s7WPBZRjGea6DUiJ7WA2N+51A7DMkWxmt7fHEaCSQbo0x/FQB3OpzznFjY28csaoiQusgZpPJUB5nxyqY6kgAjoTjNSaZpgmWK5vjIwWRVe7tZHwqyHKx5c4Y7+CB6c4Fct4VvE0q8ugpVbW7iUiecTZLuMSSoHXc7F84VMqS2Peult7i8S7vA1w9zarHHNFBZxGH92G+aSZJlXY7Z4I6EHPSgD6L8KW9jG0P2yd5Zp40SCZrmGNd6MMW8sLp8wGBg5OenJrs9U1C3bS7i1mLSXcLuY4LJczSkMFJSOMbEyAAehxyQK+d9Ae5vHFot2ls0Ucl1HaTxedIjKQ7BZ8gSTEEdCcYwK9x8L6Zq0FnHeIkNzPKjTXCmPa8cYVmVplLF8YGSygigDmPEFzGmgCW98pL54ofIgaL51uFclI0hyWZwgXGFOD1wK8ttpC0yNc30SXl5P5l2kkp+aGIsq24dsFJc8k8AA4zXpviiz1C2vYbyWJlspMzxrE8TFi5+drZJTvX584JABC8HiuF1Lwzdawl3fRyWlqsThGFvDLLcDgM7EsoDSlGyVXJ9qAKetQQQyQebCZNJhlSYWZLvDHcOoYn7VkEp5oJAGQMnrSxzC9uL65s7eeV4liuZWkmW4WNYwEUWrHBVFyMDkcZqF7W8064+x2cy6pGkC28kM8DSQxm5KnzpS5+aUrkAdU74q21s3mt/Z9ubNLa3Mwa1ma1lZkzvhliAPnEOMhW7HPTmgDmda8RTlo5rtHsls1AaXbHDNOEkLiRHdvmVkPJGQMGvIvHHjS21vT5Z1d7dbOGeBwg2ys8mQjuiqPMyOSx454Nd14r8SpIls0sU0cey6hnjuAWllcRbmnZCCvlkYHCnBGe1fK/iIXV0t3cw28RguCFeWGdJ3RApZXkSEYC8j+HjHNAHnt34gma+ijhjhgtrfmKd8H7RIAc4kHymRhnIJAz099ay8TaVqkjQGyaO5ktJIUvmYKFmjyG844wkbHPPB9O1cJrqTDT7aGUR7mfzVuYOER1/wBUGA4HygZJ6+uTXQ6JozMba5IVXVIw9k7xF9QeX/lvtB+QAfdycetAHp/g2G3nf7OkXnzXahRLaKphtPLDeZmU8vn1ava/Dvg24jtZJdqC2kuDPHeTMIZ1UgjyVVCC0eRgDHI/CuT8G+HjbLGUt2JSTKRRgRuvmDcXvZI8qCrDAGcN3r2SNdQkjjG37RHESzJCSpVxggshADYHoCOeKANzw7pcG6IhIXubQAs9vE8KODkhJCnMuP0zzXqmjwwzq8gKx3YnZ7mCfzNscAG1XtiF/eDvxnB96t+CdFFzFCLmxJWcF9xVg0r7cssUsefKJ3Dn1BzzW2vh9tOvLi1NmYlVQ8ALkyq0hJ8rMhzMuD8xxjigClqjpbN5UhjubOSOLM7IJPsr52kQupyXZiMegBrk70R3k8kLDYVmSNYl+QlMZWbzCeB/eB6549u1a0+zu0+o+UsEbARA5WIuOFjdCPvZwQexA9q4zXr3Tops2tzLaSeYoAlj815iRuMi7AcwDJx6n2oA5rWb6GN5rfT5JZJPIaK/tTGUMsqrs8qFkTucHvjH414XqHiKaW8gtbmxuphZoYiGkAaIh2L+ZGhLIVBwN2CccV69qVpO8d5NHk3dwyrBMcxvOoXzBIU6rkjhh+NeVappwa8kvdVt4EuLt1tFSGQRyRxYAMsrqTukDY5PTrxQBzhv4rqSdbe5ZFSORUkIkWZZNxP2U7RlCV53NgYOCa6bwtrb2UshncpKGA8tp5IUmSMblMisn384OeFY1xF9Z3NteNaW7LJbB5A0yzJNhFj+ZJgvJlGRhicYOc9qdbwmC1eYQ3MyDYi3EcaukSDBKPIjEFi2RuyQfWgD6W07UZ7qMXrzzRtMzZkjUTRF3XCgMBhFAC7h0yOKzzDqDFo5Q8iIW8q6iZknbDlgAj4Ai7Dvz+NY3hO+WWxtbJp2Ito0mSMgBo8tk5J+VmGTwxGeMA17Lp2m6ZcKQ0hbfNGrTxmQtGzgFl2EYBHfGQPagDqvAeqXkUbtqTXfl+ZGqW9sGlZEI2lpXjB2HIH3eT6Zr0Z9SmaeKPTnR0aMRF3V1uA0kpxG0pAKkL0wN3PNefWkdlE7WuntcJcxH51lwhlI+7IJkY7Ux0zjJHFehaXosep2cN6txFukYxvcy3BSeG6hwQsI+VXUkEc8jFAG1ixubC4ghkkW6VjaTIWM8zPKcGZXKh4ghB44b2NVRaQS2t1aXc8qSWkcLwwJCs7XCxjMbvIxDK4YA46ndhhXo2m+GVmha6k1GEvANrhI4lEo2qy5lH3juB+Y8knrWFa2un2kl/qt0jRxPcvEWe9SN1IYLG6qxwP3gHy9cHJx1oA821UwWUE9hYqkuqXsJDTXDh5GhjBkMTGMf6Ptc9OAO9eW6kZrlLaN4o4rG1ZXn8tCbqO7i48qOUSgGJ2JJPfnPSu78Y79I1M3yyi4We4WYXUjp5bQyrloLgA4KBsZDbc8YzkViPqmh+V9sneGWe1DNNHYvApupIxmOFkmQiIYPygnt1oA5Ca+huJHnvD5ESQYtFujKq3BVgqR2yyKRI4cBhgnO3imnThrF8LjZPctFHb28BvPlhlj2fO2xFDbi7Db8ueCDiu8tbvQfEfnLqEM9my2iIthBHA0tvEFLw3NvJChEblyMjqBnPFQaf4ei02eAW8kojLBluSWe6uIkcSEiMnaCFwM9Tz7UAcuuiKq3DCWIFI5AbWR3QM+SWZWC/utuBgHHQYHpxGqeHLhYpLqWS7SafDxeWvlquME7VfAYcD74HUfSvoDUQIN4TT7ZDdY5jO27mViOJXOQG3c4IBPvWIsVwJZvt1kLrTGCFpIYZWd0wwaOM7eJN5GemducGgD5kt7PU3u4RLOlwsUkUkI3JBMgVsYd4yd/PVRnHToa+i/BEpggKXkZvWEsm4F3RYo2XLgKWy7H5RnBBx3rcs/B3h+7Mc39mmMPMzxyyROk0aN1V5BxtJKj0yMdaox2drNPcx6fFPavZO6lWkaRCIyC7AoAS4RTlSM/Nx7gHXx3Ms93Hb28zi2nWECynVJHZYWy8ZRXG8c4UjJHQjk56VkttRsUtILS5hkaQwSQiKZiiwt5u/ZIAY33cZyRgn8TSfDOm6pbWdxFdIjSqjFJICbuC6UhlBuVO6GIgE7SMnOAD0r1yHwjZxWT3Lz3clytvJmN4S0k8kI3RKxHPlliemDgZPTNAHj6W0NzBLBNHcz3ltcGKKKGUC2jjKgEvhfllC56njkVx+tSpNDNo1gVtnRDc3LtEZTMeIxC8j7WRwfQHg8Zr2i0t9P02yW4vFtI5dQklVUgEyTK5l27o8DGUBOSxwSMdRx4X4xRvDepo9vcRw2zzzst9KjFwk3WR1ccyqDgBgF7igDhNS8+a6juX2yw2/MFmkSrLBeDiRhsJabgZQY79OaxLu6Nu9w+p213b3F0YHt41t2V3RwMkXC5WOTyuzEHB6A10+oeMtIhtxdWcdvPqUSiBfNkZWZ2YKZTHESFc8EPjHGGyM1WtptK1i0uhqtu9zJPNGk8duWnaPJ2q9vIqKEdcAk4UAEgZoA5e1gj1W4vLuDyjcvMIpLd5EuZHt0QrH8wJ2OEGcjnIIA71zWpeHx9nurq2kYuN0YhKzLAHSQqsY3MPLcknjoT1PNeow+HotBuYp7beIoc3FuYECrMMtsEsjH95Ngc57KT1qTU3kvhJY3s1nEkjJcyjTPLIgcDzB5nPE/Tr1JOKAPknUfDNppcCXjyFnineWfzJXszKxJYwRzuzBkVtwKBicjj0rhm1CC51JJPNiQQsZ30+JndD52VLbn+8eOnXAzgdvozxl4ceZmsrsxyRvILq1mwiJ5aRh2ZAxAjOzGQ+CSxwM4r5x8SeRZXxSe+T7NOFNooty8cTwD5mJt4yY5NrfxNk44B5oAz3vXNzdxS3UP2aFZQ0EUhcAOfm+1GM5EOSoBGevOK9R0rXtMs9Nis7eCOK4+xxTyw2TRW8NwIiWDFI5W8pgm4lydzdGUZFfNnii3ZJkCPf2tkz/vJo5zLczqy+YBAiqNwwD8rkABuecZ2/Buq6fd3+mQSrJFZQSJBqO+GCKUwFgsaeY6tJ5jttLjoRjbxQB9e6V4ksFtbS+EMdxoc0TTzE26NPHcxHbE+A5JRRuIDLnK89eey0/xJdX1nCtn5lxYzShk1EuGuRKuQn7qFDsfyyFx04HoK8Y1PTmttZt50ZWtmiW3jtoUkt4rdFTIEfkxA3LhSNwMfB4yTk1p+E9KvluL97RZRMt1KFXfMjrGI1cEhiFWQkjAxnGeKAPf7/xXd6Tp9ulpNHOGGw3e+WSQtESGRnC5gccgkKS2emK4/U72S5tLTVDcOk8l64gMNqs6xXOzLQtaTIPNJUnLkDJPOCObDWGq3E1veQaeksaQtDdWou2a3aQDa87uP+PSTkkEZJYYIzgVbmtLGK1WKadbTTIlZ50MzrLcSqwULDdBS7S+Y+3G1W4yQBQBf0azttV0xf7NZ4NVt/PlnikgAkl3HJ/cY2xJjOcNgjpVa5VbnRdQsWvVMybi8cdyRAnlSBpITb7h5gZmPGAFHU1pabJaQrGNNF1DbWgZxdO6rJI0ikeTNjhkBOAzkbunUVyOoRPF5DmRx9ovyoYA2rK8hLMZbYIfNiIAGQSTncQKAOB1CSXTmQWthdGYtlpIPNS3VGOyJ2hfK7SGH/LPI253EdOouYb42ttauJmmkg2XUzRR7jEE3mCFlxmIkjlsZxjrWNr2tQQXK21sZNu5IHR2UAzR7iAZFJ/dqAx9MHA5rW0GddX0tmlu44Z7W5mUNGoklnC8rCs0jjCHIIBGF74GKAINH0XVrO5tZrCKeaIXPnTx3VvCluEfho8A/vIgnQAbie2ea9jtprzS7aK7W3i/eBxJbygJHAjEeXdxyoWdZM8BNpBxg4Nc+sk0WlQrNeyG5Ekcsi4heRoQwjWPYj8n/d5wc4qO5la1ZYJT9lF67bJN7MioVyBMjZ8tCOh4CsOSKAEvLuLUp7i+FrHDdGdFnHlFZLiRVA8u3kjyyrg/NlQpzhsVG8MGkGK6t/t1sYYyYnjm+WXe4MhuFPDR7yRjtivNtRuEsZ5Ps9+04hZriewiuUhV3LZXzbwod/y8sFOMDiunvtetb3RI5oLe5W6eOKPZB8ywsuCN4KhXhxnLdW6+1AFzxJeG/uY9SN7I7mOPzLdYvKghEZUKkc6qA8rk8HnjOK4bxEYry4i+wwJb3TwSANe4ePzvKJEeI2LITk4ZgFBHJrUtrvUprORpVgu5IgjxKzNHApySrJFGpMmB0xkDpmuvfSbOfRUu7+1WXULlY3aOORmERxs3TIFBCbey/NzyBQB8+aRf6ra3cZ1BpftWnSi32MzrG0MjjKNJtxgEjlSWP0r6b8DanfWU1y6RstjqflGaB90h2RAK5WYHC8E7RkH615d/ZdtZ30cCicxzb5FWaEeTFLggBmOS6lwMHPAr0rQ7PUFxZqZbZJFhwyNG6IFO0zRxjLbSCQeOCefYA+kfDnjWG08y0W4+2zJIp023t45POVXIKiXZjztpycAseTwOh9Rhu7uSSa7vBDMRZPILeIXMd0hyAUkidmOCvI4GeTx28i0XQNMuILVrFYZLyBiCGbypIpYY/MeUSJyGZV4B5JOAM4rv9N1NDLLPBClp5EJS4MrSymV48RxjzSCC33jjqMc0AYWs6rEbQi0xbX8bGO8e5VxEbXJKxsxB3yYOBg5yD0xmuS07UHa6a2meOceaG+yRkygRqo2zc8g4+6pxjPetTXJ0knkljKxwzXRzbyLuBAQAqwIyhzkgkYHqK5DU0tbO7tLvSw81zMERpIbxY2QZzCxRCdxSTr3ORwaAOs1hLm+sZbndJFLJAyWkrxeVHZxRgo6TtbAoZS3Ricjo2Oa+ZvEkUkVzNb28l3O85K3d87xwwK8IJ8iMKcLIf744f+EnpX01p3iK7vLHUNNvLmSdpWRGidhA0ihR5iRxsgLsGxzgls8Zry7xbp8SWaG4sljmMrPG0izC3eOIhlEkqx7TLt4AOPQ0AfMl9plxewIQhhluLlYmuY5JVuXUsUP+lsnyKQ20qOuc89Aosl0f/QrSCfD3EcIkiDXN3A+R5kcbzKu5MbjuII7E9q9LvdO1Cd5jFAxsN0ERvMymZUZTI8drbwSAPKGwFYKT6mtPRtBsWD3t2JbuS0kEty1xHIdStliXMVtIhkLQgrg+YisCByQaAJvA2k6q4laWOcwSRiBLq5kiCW8kbZWeby4XYy45CDt1Ar2CO0ubmGe2+1QX0c21XuLnZcBjAuIhBHbjIT1UKCAM4riY9Vl05XsbJY1gaH7ck8dor3AkbBjtwwlzO7Z6suc9QOarQ65aXbyXUQu7drWFTcRTM0cl1eSjbmFIF+WbzOCOgB96AO+TTrezsntbl2a8DmaF9OV4oQJNu47VJEqDBBVlyuenrqQeHtPu9OzK1uqQmczWzy7y0TYkcgwoIlffhsOVPPfFcJb3euqsCT292LWWYyySrDta3dmAEazSYAjKnLZx17Zr1KWfQdFhjtil1ezXqCP5BGIYLm5j+aTGQZcAjJ+7u6H0APMtQitINWKnfpwuEVBao6eZehlEbz2xjJG3YVOPunBxV838VtaS21k9xHHawiydms3gu7xi5ZzLOUAW1Vc5Yck461Ff6DqMdylxZorRXP8AoiPdSt9sRYmypRpBiBc4AKHjviuoNlaWeiwRzv5k1rG4ke4v3jImlypUHzB5sQb5iSMfL1oA8l8QaMl4xitY7hxdWTujXEyQIzNgl5XdVV8DcVGdxA6V5V49NidMhsYmnlv7aNRJD58UVobYkZBuMqyqGGRj0Ax6/R1wLAkXFtc2ck5jWVJA91e27SBCpCAgjjBOAcAjFeUeJNCtr0QTKkMkk8Ev26WaGJQERiTIg8wEx4AwuNwwODQB826dNqMFnc2SQXCWrFnyoVoTcTkhZj5oDyhY/Tr6GvQ9OWzl0y1afDai8KWkZEDxJIiEkxuEybeQDkMoLEfgK6eHw8j2EwXUWkS1Oy0tURVnfccpI8bffAHJ5PHXGK424hjht9sWpGC8tnTzWguvKlEgLBhNBFnZE2R8245Jz04ABbgvWSR4Vyk6De7xrtiXZuVmmYKSZCu1lJx82TwcVQsXmZWeXbLbxzSgz2+SHLO28vkZZwucjHJ44IrW0jTfNN1NNItwTCLhQLlpWkSSdElecLGu4Ha/y9wOuKy4ryzeaS1srKZoXuGS5ljUpBEqs2wxW8RJTJIB79zigDprXwroupXulRQMs8UgdndY3Z1lVg4TJK7VyRknnP3ea9c0DwRap9uSKKJr23aN2a7MMzW6MxZ1jBP7sDJPPPTPNZXgK2srKeM3q/ZGiEqwOyubWSJY/MwQUwJSzL82eTxkHivWdPtFso7nfLaSy34a5TaGSW4hY5McmMhCQQOcA8fWgDlJvCH2JBd2pju5rXzZZp0UbJ1kO5VaORvnTB+baCVY9scUZNH1YTXN5caLbIY0MnmWoWVp4wMRRSS9SwLAnHJBxzg19G+HNFs7SzIvrcwvPGzIkW1/JW4XywTMRhwABlVct/s1Vu1sbCO50wyC4WeFg80cLtLJJ8rxCLzGLIQBg/SgD5EufEF9YS28d1ZLYWzW7jy9kcs1tE0h3LKqRszSE4K9wDyK4vxF5l3vvNPWK6gdQz2DhEYToSD8rqv7zkHfj6Gu78V29pPeS2kVulu99LcFWC+ZKsyBmDvMX+WMN94/dXOM4FeH6zLqunJY2tx8jztKJryPcSWVjtDbeGGBweh3e1AFOy0u/JngvYyghklmVxcRTLOruJI1JMm1VySNzMp+Xg54qzqV5ckafY6Xb+fIsk0sSteoLwLsLNsnuhiSzEhIKg71I+XI+arVxrVoumG2MMUN1bRLMhuZhFlQQII4dzDzmDkucnb831rn7HVtM8kHUXnvHn8yKyCNBDZxNuPmq92j7oSx3E8gDGDjFAHcad4XWxttP1O5e6t5JUlEz2hW4SSS6DSyKZWbMiqcbgASM9MdGjxXd2N3JZadA90Ug3OJRCsRhLAGOCORFCMUGN6u24naB6bWl3NrfaTZ6dYm3u5ZJUksUmvAsNqqnM5lYuPMAXJUqTv6HPSuDu9PMevXiW8sVvFcTTP9rkdiplQERS2bY2ructlAdo3DvxQB3cOsafqam8gvb/TZ1tWS8tnZniKZ2GBIpIwofKngMT3zisDXri4t0W60mC2vkMak3VwiGRY88iMRT7Q6oDjODkcisBtZTToZ9PgdbUwwvJNNcXDwgzE7JPLZt4uNxZuNmQTzTJStxpstpAlwbZY4zvDRpKGlXdxFEB50ZcjG1Sefmwc4AOA1u7tDdMq3H2CG62SPc3Es0motcISzjyl3BPmzg9xzmvGNesBql68ryTTySNstY4oZJZC8BI8xpcgrISpJV9q84z1r1LUbX7VFcrqNtaG2tXSMzz205ubdkPG2YY2l1GOhAIJOK5nXF0+6htWivraP98yGW2mZp9jDBihnfY7k/wAShSMnG7jNAHkd3Z3MANxHC0zNIIZohGEmRlwEcwWxZnzIDvIBUE8kVv211NHbWkUNtCsKSG4ui83kO6kfvEjzgoFyS3DZOcgGuqhhsRAE+yXc/kuYY54ZAJBDJhpYZI1JUS5U8byx4GazNQjjtpDcadEmmCYxRxwXFoz3Epk+8mJGLDgfOQvOSRkc0Aeh6ZftHJbWotVkc2wmR4keSOS2X5g6TqCyzBznPc5PtXSwahd/a4LyzvTpV2sqW6ST3EQEkhXLTgtlmO1Sv1B47VwOhPeLZqLmW4Ek7M1mySKbd3tlDNFLkiRLcvkFQB04qtLNIGb+1YJdh/eqpjaZFRd3mG0QkNAFdwxPJwMgZyKAPpjS7kwxve32oxmOM289zJJFm4kkWYIj2z3EvlyfJjKlARkZyK9cHjbw79lin0+OWZpUiVVkjW1tru6imZBuliP+jsjgscDDZGCa+P8AVL2W+0tNKhmtDaRIJ4naa4muVVo4mkndETcEIXIGMDGOeKm8HzXhg8tbi4sbC6lSIvGxnZZYmZFlgSQZRSgOTjG4gnpQB9qHVtMttMS9H9lzR3YmhuLRBEgaW5YGRoVkkJuJUfKh/lz/ACzr65m1pFj06SOA26qxLMpjRCuPJlmjAVBs4yCeQQM9a8Wt7+1t4rIfa7mW3i82FnFs7uZXB2bVdRkltxJXPXPSuz8PtJq8LR6ZO0c1hIWvYlB2Xmd/lRSYGCd/mZOduD1xjAAy8e8068hmilu40tbpLtJYJWFsWChHEMzN8248cEkg888Hq9L17VLm/ZPnjRZPPmSYMgDKytAi8bnT5lYt0wck4FZAsXvJREjeXGUkY2hkWWK33R4hbbuIRvNTGBycZrc0Kdo7nTb+e3Xei3NldxozRiYWxZVkDOPncxkNnGNoAFAHulre6beadatqVtJbaiIzeGW3lVdPumVtqRSvDE4dHIJJzuB9AKzlvtOsgZ0tYBLNMPLmtkiNvBuDrG+xm5IQbD6/e71mRXusXtvI8cyRQQpvgaBBcWtuAALfz52QKYg25So+Yk9PTy7WZNTju3EKRx71YLFJKI7ZJljUySIA2GyWcKucg0AXNe1XTtQnuY7+FA0caIpiZCsiqQo8ly48tww3bhkflXHpI1iUEE6Qos0m0tNLPmG4O7dJJLGMEyDcSOOcBiKu6hpssCwzzefLGyq8EsrRNEgODOphU8jJKr3wM+teJ+PL65s5ZVs3Y2heGXa4Ef2cKxA82aNm325YEYHsOtAH0Z4e1aG+DRM8K3lvdBd8QkZZCE8x5VaRQNzEttIBHHrXQyR2d2ZbOa0f7ejzzPvijjnWNtvzRFGwzcderfeA5GPl34cavLea5Fa6wszaXcLC0LQySTR29y0bpuMWA8EZcry3ALY4Ne9a9dJbutwovRD9mjEd5YSOLieeN2ikh2AM8gSMLvyABjrQB6hpbR3qy21lcrpcFv5KxN9oEOoyyp5XmtJZ7m+0wfK5KlQe4J6Vps90uy3sTbyQW/mC8leSN5prq4Zl85iZP3KeXkqFaMHGWUV47pOpJPpgktJIZtaCMieUsQupY8tGkk0qylt+1WBKg9ck45rV0rxDqcENxHa2KiSG3jd4L+ZZLoMmEHlvGcXACAqC/THcHNAHrNuhsnJhFwbeOCF7ecwQs8pmnMVxEkMRKzRgoSrMSc8kkmp8R7ZtPvXubu1zcXC28+bW7MkoMqShUA3wlG2Ov/LRkxGGrlbW7vtXg3l5dOESLCtpBLGb2SOaUFJBHvxFGu3g9w2R1ravtM1m8u7e9IgiEZW2kd5CZSFwjRmXO1SPkZecF2YgkYJAIYdJhuri3vpPMttPto2gjtJzJHGFQYIlVlAfnqWwBj61o2dilrvgNu0eoSTq0TZiaOOykZik8EqlzOSWCspAVEwB6VZtZr24e3tlaK9nd5rS4kEbSwIWjEkawxjlpXw24sAAxPOOT3+n6Df262t9qdss+nmInY63hubKIuDLDZwW00cjSu5HAEgGOmMZAPGvG2gXOqhYLv7B5MgFncAQrET5jE2zxwRwt5ccZAG5iNwUFgGO2vM7DwPpsVxutGWe7uYjaSu0JjgjMbn96zpASzPtBAIU847ZP01rekLc3Yu1ISApeB3vd00qJCuUiZH27JFkRmC5ZwCAfnyKq2OhaTPMuoapPEsrw20kUr27wR2LWxZGkDFVWR2CKQr4b5sqCOSAeQ/2feaZHLYyvNdwRrbhoPJhlRmbEhljhRyFeMEICShwvPNUNSuntbe4tpkvI7W5LTXN3JIf3MV1bvG9pJJHkSOJSGC87VcDlRmvbr/RNPuIpbqysoreS5YC+uH4uER0UxXUBaXy4o3bkMCRk4+9kDy3xvpksN/aJHHdNp/9nRR3015KJgZ40RBnIAkBjXGVBKnp0yQDyy50d7rUFvFnUwPb2qqTBF5JggZjGJ3PLXAcOoYDJXBPHNenaVqMNhbabFa+TPbxMFbTEaOYOhysIDS4LESEFipLA5CjAqvoer6SLp7SN5JdLlsuYjamT7NPbOkMamTyztj8wAKTjIIJ61xWua7baLr6GztpW06SSMyqySSPbODlpo440wgIZyQDn97yByKAPZrWSWL/AEQPDFKktxfQ2FnAXWXUkSSaQS3Ukv7yMiYhc8fIAOmK8I8UXP2l4rO+E8d3lLyZo9p/d2co+028kZDbPldMZC7t3y55Nem+Htb028YlBJp1olxcS2rPG3nxrcgNAGwDuIck5BOAOdp4ryf4iy2Nj4imvIwzkw2ktxe3Eu1Lny2K3Rt41JOG+Xgj+HHrgA5XxDBG4mha4Syh3pHDYwJuFysKmZwGjkMYkClNw3A5OSK4KeeSyNlJp8SWzSQMt3vjWPyZ7qJXYyMc7gowVwT8zEjirt34ms72OS4nivJlhld9PgeWIFbmNmAuAEPyxukkign7pU5HOB5nqvi4u8lppO+YPu0+KJFAt1WNSySB2bEVwHynLZBTHTFAHQXmsXH2eRVntk861ube4iNwJrieX7ZGkVphCwjmmuZVYkgBQSzEL81chrMr6bLHPY2dxd3F5PbNPAbhX2zEMJG2w7tqjafpn6A+YLqGqT3aT6kjtLHfvHC2nXCA208OF8m8iiYmSYmJWDAMuGBJzXeQSO5sf3d5PdoQ8XnDcI5F3MXYuF2Exyknd1JOOtAHovheWz1CK3ItrMxzRPEiy3zPaJd3EiGV3ZFJWZY1c7HwoK4ODXdeGbWw/tCXS9QmjuwmnRywLFGwjSCxEjq0syjdvcLCFKjAUjtzXg9v4ptdCe/NvGtpcCKaWMSCBrdrofKJNyt8sjxh+CBgn0IJ7PRvFsMjt/aMpvGsoTF/orC3uYZLiNELm4iXN6Io5Aqr9whAMkigD1G906PUJLO9W4jtbK2ku5tPtbiIXmZXt1i2ymMYeMYcJzwoXODnHXeBZNEineyS6thfxWzxJJtWOFbdogxaKDeRE/mxy5cnAIySMgV5ZaXEts0UVhqVxqMUaszQXMLWqxzyApBc3JVSwiCjDBAc4y2M1Vk0i4h1e0nt2uAGjMmoXAZ5IpxMmyWOxmVB5kAODtIBHmHjAzQB9l+A73TrWWW9c28rNcRXpuI43VfK3eSBKXwCjIq7l5LNlgCCDXdeJtf0+5zbaPC1rcGRpFngWeMRKZ2KNLuQBVNx5zJnqsi44r5F0nXBFDbfYdUuLO6hd1vFiLpJb3MCCKK0nUtsa2MSRuGAwcgjJNdRBqkk8kQvtRlL3ETSW88d40sk8mMyR3Um4iVVLExIOVCqMcUATa/rDahquoy3Hz3kbzW1tHMpitY7uOZFtDcXUuBLcRqJXCx7iwcAAnivNviLcPY2SR2135l/dOqWtkscbCUB8v5DhSPPO4uu4pKoYLtGOervJtOtbu6VpJLoqIg900qON7vtcXEDni4zn94gYrjBPHPiPxM8UvHEW0+G4hRrs2NpItrb3EtteIojk1COZ5Ny/ul2DIGdvHWgDwLxPrQ0q7lvbmYR3VvJbPCm1orvEksiXFtLByFhYAgzdc8kjNZtrfTTTXWoErfWiwI62aRqYbeAbZU+zOHIa4WR5ELbcEoW5ByeS8XJcaxfWk485riSU21zcO4iiaO1ZyFlidflDRhHfHV3bb6DFW8m0aErIZQBtICLuSRSxkEbSuwDJtYYB6DjqDQB6JqfiIX0scEYk09rbzpYnWWJr145VIhg8uDBVBlSGKgK5JJ7nV0nVE1Kzi0q8uWgudLR7jUDdQPeLfQOm+3hlktlYJOCyMz5I5zkA8eE3Xil7q8snMMyLDHMbR0jVEkd7yf91NG+G8jcGzk84yOCK1NIvZ7DVrTUL+czadeSNH9hgYQ75ZVEz3AKE+daKj+WU5YMhG3IxQB9FQarawW5S4uY1drSCZd0v2iWRhO0SLllzEkccLFeACs67c4qv4jv12peR2csJuTatpUUSCOaBbptroLiZgFQRDeSwUfPgds8tql7bas1jPaHMFvEyytvjtoJbdSm21O0bvMAOBxkd+c46hooZrH/AEGBwpkeB2urlpJ40gizIP8ATNnG1oFQpniMYzQBzer+Jr1Yo7qG5u7+G1fy7qCeAg232VCIL22lKIZJAp5T5hnPHWtzTtWF54d0torm2iSLUGvpbeSUtcTM4bZK7QrvWRiAcbQqBtrYxXO61osWkadZPHNIdQYRXF7+9Dwyq7bZCIS2QGGTjHfpzUVpKbe1AEVs0MrzsEe3ZLmFbl0ghk80Lgw+asuME4I7UAexaNqZvJ4JyEjnmUxyW6W7WkzqP3aMS3y3OQDuYcFMAknr6r4fuNJ/tO7aRpbtNEuIrq302B/s4Vxb7JCLaQkqfNcskZO91beFIYV8+6DraWl9FYG7me0hnW0uDKYp3hTeSJbdWw6w5IOQT1weeK9cit1tNSLJYQyTgrJpHkwSsJJZiWj1G+cZWfy0kJVC+4hwFU4xQB9F+EZXgsYoZkFjJDPHewn+1I4p4bq4Iw7wwZN3+7ckKvTOzhuK39Si1E6tcb9UGb0/Yzmwzc3ERjuUhlst7gRxyCIgs22PPLMGNeK6brbT28umSqtnq1ncyT3NydPC/uh5QsPKAbCszMrSc/LHz98EDXttXtNR0i5V7uS0khv3a3eORbmdjG4jigkuBKTb2iRYVUJDEncRzQB29hfxWmpzWsaLLbySW0No7wSeY81zGLponEGUghRZSWUk4ldj04Hp/wBruXhtrqwvDZRM7QlLqN0uBIsUNtmOZBmUKu1Iyo2jb1OCa+bdD1HV4tQMUF7YjT11B5JlSFZrlfs4fAjzK4WQJjcdo3DgbjmvZNPjfUbFLZNVuY4ri8tzM9zYIvkqZ0m3WpAXylITkABhgbhnqAdFJfajqptF1y0L6hcottEZdW8sIdOUmWWYhtyTOrAndgOfukgiuV1nQbe5j8u3i33EKxTRzKjys89mzFGknTgRbMIVzvO3O3nNas1/a2KWsAlN8k7XkdrcRBhuuiI1KNvUkMsjgnJ5DcH0sWF5JKqAwXF7Ot0CjxHYk88ZXzIlHGQI9pO4YPOM4xQBykGiW97ZXk2p28rPbRGWCN4kSTzxGJP9F5+eJmZgN3zI5bOBg1T07UZpJILeySANc2MkNvcQzSyXVhJCzM8MkYQmWZpIiGK5AOTnHJ95uvDI1y3mvZYktpbby5ZkJKi4KRr5EWIz+7bcAmB1K5POSfCvENrLZXFzdQx29jLYnz3t4lEcjPMGR5VC5BCArnKseN2aANHw0t9dXH2PWIruS1fZ57LKVjjjgAVJLqNlXltq4xzjnpivYI9RtNOtIxJImoxwK3lwTKp+zmaYKptCsnzRKioxB4yTivEvDP8AaV3E8BglvRNblo5ZnkZXWAEsYnZhhc/xHK54GMYHbwa+wtpLNoklvmK2UU3ks625jAYBHKfvsgMmVyFKHJHJoA6az1Gf+zLi2nupVdoxKkrqpiLO5QbBEreVtGAwJywQkA14/wCKJbzTUuoE+Vb87CzYZZV8tkfbcJ8ynOGVeDtcDGc16/dXH2rTWYRJaXcUCPbhioincxrGYzGv/LZDuO37x37gCDmvLdTM91LY2hOpmW3uf+WdtFNp6Bo2TdPltwKhVUHB+7nHegDybWtB1r7MZFubppU8oI1ravGdrF2TfK4yWMLpwV3EducnEtPCN0gMV3BBetNF9qZb6VrcztLGBLBNHhJPLWHZjauzI+9mvaJS8a2dheXd3NcWmbh/MBS1aGTDMzGMbpp1dSqZ7YHQcVbue1utQt7uKzinkvf3VvJLI7Xtr5YCPFJGOJIjIkgwmffGDQB86WtmLLX9OsZLdbuzS9jWWNmSPbHJkQraBdodIuAAWyxTgE8V9PXV9JpOnWtlp6uZIFjeOze2TZIjsuH327tLFLuds5AwOWxiuZHgmW/mkltmt3mMxmtlkCRJaSQuXnwGIZkUnK5GQxOOAcdVdeHn2/Oz6heRQJuT7VLFD5jsEZFVQGYjbuJBKZbOfUAzNP8AE91Hq9nbzhWhhmkaWG3bHEv7sRvHKcyEOuDjcc5PpXr1vcW13p95fxW0kgJFtOBCsMckqMSAsiBmG1cE5Cgk4HGa+cNSj/4R0XTXSvbCG5Nz5aSE+Um4sZXijDZXqQWcEgjg9/YfCnjG31CxabTHtGh2j7ZLPMAwXb5UkZBOXkaSJCGVCwwFPTNAHf2El3cabdx3emJHL5vkwPb+XbweVOojSeRkLMQMHIXGD97mtb+zUtriysxLHPDaW9qy3EJl+zzJJl5leK4VSxDHnBJJB/DO0C9uL+7tmF4ywEgXF7hWvQuVciIDKPACmCxAIB+bBzXX6rNp8sTxx6iltcwxRkvKUZHd2X95ASoMuU3ZCg8hiMjmgDKYRi6/f2+lXFu0nnNNawNDLHEpYqyRbdoZH2ZDnnGRnmrscFpOgvb1pYYtpkmeCTLeRHKvlwyl0x5jyKpwCdo4OBXG6a32a/njQy3ayXb7rl1Z7dGZl+zzRkKQ8exyzAfKOAcEEVY1S1XTroXbXM720pZm8oySW7NHKrh3XokkgXp0BPbjIBzviTVdLi1GTWbyG8tmkkeAXd/dRhLERBxH5dtCpEquMnOOMYPOK4hdTjstJv2sYI7iO8XzoZp3L+UiuBNK+xckkhzlgu0Yx6V1OrSaHq1xfi5s9QnnvsOimWONYELGNAAcrjKpyB0Q+tZfinw3NZ21lJHdLLbtb+XdhZ4FluNzAPC8BKupKKo3bAOM5wQSAYCfEBtSdIIZUVkaOPT5rhFtrVBaxqkpVwN0wLM2OOfTPFc+3i1Td3NuII7i5eZjP5M6W9tF5PzSAxNuDGRfmACjOORng+a6xLClze2KCC2hluFksI7uNf8ARAsalUg8t977mU5OMgnnjFc9HqEOnXM989qLbfHHEZFh+VrgqVcMsj7g7OeuMYYc0Aet6vq7XMGkXTpFDOZ5ZY4g8LTTQW8gCIyR4z+7Ix8ozjkV1PgzTtCvbg3uqxLPOLl5PIPniGATAtbRToluQ/z/ADBdw9AxORXilvbyzPaar/aMzW63oWOOaOGG5SWRBi2+Z8fZSSfmUsRjnHFe7eBz9s1KGzkvTZ2wiN/eXNyIA10FIWMOwYhTGyfJ0+9k0Aez6fZ3t81uxspJY8JEbi3lkgsrVGO1/Kjcq8crY4DHknvnFe26Za2hQiK2a0vNOgYxSTokAvcqVj/eLnyWDkA5BPoMk48/04MUDraLIYpIJ5r2YtFFLExwIltw4E3mL0fGEJzn19eGnm/tLSJpkt5Jl+SBp4nht4kzKjO4baAG28FsnHAJ4oA+f/EVirNLbS6bpx1KeVgzkxJHGI2Mk0glD8lSTkElz1wDwPDNb0GIRfbbydYl33Fmt1BdTpbRSOzOrIWQIwKAcg4GfWvpfxNoUcOoz6hEltJNLbObaKNZ1drhSVad45F2oHYHIzgqeM18/wDijz7BprOKSO6vIreW/miuzF9kgUruJtYN2yQBsgAksOuOtAHg02nQaZqVuI5LlgXf+z5MpLBLvJy8zRje8bMX2jGMiuis9EsVtr65dUeZo3jkaKIrMJpTghlUYQYHHbpk5qGC3i1PVLa6iitZtTVA6ubaeOJF/wBY6yRr0cAHacBePpUd9eSwz3FvHeQwTSuWljimMEzlCXSC1JXMrkHJJHGcMRQB0MEOkQ2drDbzEtaBZ2NzKynzmODEqxruwWJDcHIPGRWrJvmtYRBE1ikksizuG5nlPLpGZMFo2wABjIHXFcaj6WJrJIhfy3syHzYrpvN+0zgq7CVlGd+M/MBtx+VbD6vbKklh9kZzcXGfKknbz7RE+9Lah8EOM/XvgigB8g8+O6IEaxR7VlKhoNzRnAQRsNzH1OFXjqOK6Tw3Pb6e9upffgtLt8tWWZmIVVJlPyPg9Ac8cCsyaaH+zB9ngUSSRiEvOylxCuTJIT2LDjJwM+9VLiyFzZW81vetLZMEY7FeIobc5ZHlwMEH7pHJ70AesXVxp9xLDFBfWtu2/ZtDqZYbrAMgBPfkey8Zwa53UxaX3nWcbNLKiACe58qRE2kq0c0juF8t2GVCkkd8Zrzm1ttTlkiKT26RpLK0P7x0ndJCfMlYunzyHPQEsO4r0bT9Pme0ibU4Ygso2xt5isUiX7jFoS3myn374B6UAecX2j3EH7qdLW5tvN2siJKFJ/56JME6dMLwTjIGOK1LDwsiRyXXmxx3MqNLDJA75RdoCxFfLJLjocjP869P0mwsTI5ktpXZjvWO/LbWZflSZIgD8qgDAA+bPANXdTgttLdZntFkuUdmjFqji1SCRQXkcEctgn5fvDHTNAHjs1wNOtTBdySyvuaOLzJmnYZ4DrEVA38krzgd+1ef6xBeXEkPl3UxtITM8623/Hw+AWkXZKuYo/u52ZAPGT0r0/UrO1vL9/smxvMiM6NJImAqviRUJbqGyMcH0B6VQvdPgR7mOO5kSSK1WURyIiL5ud6wm5xt2P0KFtx7A0AeVebJa2NtBNdNHHcRm6lufs8U1ytsJMqokkkQRMny4ZhuXvg1hade39/dvC2ox3tiYrmRFubhlcbGxGZHgjJT5xjLYB6g4rpNYsUYtaJfpvukZpoXC+WgZg01tE7HBQ9SM5OOAawH0yz05YXs5ZkcRs13LLMEsxErZgSPy1J81nwADx+FAG1Yl72Oxs7iKdLVJQ9oTKC0tyhBnOn3YUM0LL8mcMSRwSeK66azsF+1loks5vtq3BWL7Q0d5NJCEiS5meMNI6N12r97kgGsPwqrq8U9xcm0nglumiW4tIml8tlwkkbhyAd5ySoA28j5s16Jb6eupTQXUtysdtbhRqkrB7me4uZZTLHLYWwQKsBPy5B4GcmgCvqOovBpdnJbRQXFonk2+oxJdyNJC8Z8y4kd2ADjYciJlBXO0c9OEXU5rWR7+xSxVfOCQRXEPz/Ys+ak0zrkSy9lBOVwOAOnsN3oGmzWUORCC00e6JWW1QRhMGS6g3b1laNM5cDOe5rktfsLa3+0Wyafp0Kn5EfzMOYEwxkBZgruExkLzzj1FAFW08Rx3k9lJqM6qpRJHijlmgjlEI8yBYFKgu5k+XJA9SMV9i/CL4tadaaUln4ouWs2lWKC3+1QMsun22cxvcLBuF4xTHOctnJHp8Tzx2CTwXUkJW2ljRPtEUeBbAAFIwHAVcqQRtJbBBxit0X+n2qxQ/2fcJO4/eXUF+XW5SMfuCJSW2sseMqBu9utAH6CeLPF3hzV4DOdS0yezt1LadJbwRQbpIbeRY7m4jeUGNVcgFWwRu74r4G+K/iOzvZrs2b7JS10v220WJ7ea8mQF0fLcxyJECuflTzCARzV23upLq3vUhieLyYlLLPOsxhs5OswRW3XKOed+zoeQK8i8cXN6ujzWl1cR3Fp5hYXEUIECFIv3ErIoDRI+OA2ODznGaAPjnxBpN+19d30trdw6fLG8iz3pSUEOuXtrd2bcIgsjkbR2AHpWH4c8NSfY4bya2EdtC58vz45ngvtMaSWFmh3rlT5m8q2BkRg8gg11t3c3+qXC29yfs2mXDgS232d1iLuzHzbGUO378xrkqARnjA5r1bwjoEU6S6W6NcIn7p4WQyvCzshWR5gcgMgkcQouOMDrQBreC7i00d7ay0lhFfXMf8AZ0UUsLMs/mtGJb0RMAchGlPP9zIzkGvsbQ/2OJvjJbWd7fWBitrizhltpjaxSvK21FWURbyDmNQVYZ+U8n15T9nz4R6n4t8Vfb7jS7TUdPtltv8ASbaKWzlsbhyHVreYozxBOFKB1Qn7q44r+gf4BfCJoTo9sdNEcMEcl59kld3CbGCyicq28ZI+VQNuRjHWgD84vhv/AMEh/C3iHTpbnW7YNqV3LbIxEIto1toYxvht12AS7wcDBPvxXqa/8G8nwP16282TVvEdhG/75NOM0IEUk3zFkMZOIgxOATn1HSv6GPhr4Fh0e02pGotHbz4EdjI0Mh5kHlhTvXLEDJHPOO9e821kkcZESoP4cGMIR6DaTweOQDQB/JL4p/4N6dE0yGLT/CHie9awe6iivPt8PnR/YJXeS5aNFG9nQADhcnggHmvhP4u/8G/PxttLq4vvAd1Yz2dp5xsreR5rW6nK7mBkmJwiMAD13A8AYr+8o6dFj51QE/MTty2Tydpzgc57j8Kw77SrZklDQqUdkYOQN52gA7vn6kZzj9aAP8rX9o39ij47fs2a2mmfEXw5e2V2kUNzYzHfcWz2ciAzyxzodk4PJ8tRuGcHHf5L+zXlsH82G9lEzRxWkDIYF+fOBGpJMaAjCqTnHFf6Yf8AwUM/ZW8EfH34O+J9Fv8ASYf7W+xyHS76NB9rtZpFkcCJ1UsUMilW+YAc5wDk/wAEPxk/ZxvfBHibXdEskYNorNBcL5DGDfYXkkDLFdRyMVmKx5yecHkZFAHxboWnajNLDdTpfqUnuhdxO8xjiWRdkU0ewnYySAoQeQRzgCvQYdI8ufTL2I77uJ7x7q0kiljmvbuKLe/npGCbvezMUdflIw3Ar2Hwb4Ii+0WVnf6dc26XRuo/tavNc7E8lXWGXy1YTyNcZLMe4JJAxXqdh4ItrHxJbQsbe6l1C4jlg1aeEm8thEVhS4tFmC/Zrfy3iDZTADZGQCaAPJPC9rql5ZxwySPJpCwOsFvdmZitzHOWijKySAkRlike0kYA+YjBPv8ApXw/1HVrSW2tLG7vfMtraC2tppWOZyVuMx2gBlTbI7AFhtAH3iOT3Xh7whbX/iGx0qOxm1LUY7hbua1jke5tJk8iJIbeLyIvLV5Lht5+bapYBiNy1+z37Ov7P/h3T4LLXbrSLy517ULMpGzQwNbvPCEDpEkrbwQd2No5A445oA/PD9nj9k+LU7iabxLo00l3NKbltOubfZBCIoY5FEgG4uyKQFIGWByAK/Y74Mfs5QaVcXLwaXPEt55Nq9tYNIi3dqNkknmXDgpGu7axPA7D0H018N/gtpjXsmoz2TBbkLFNDHC8NzZXDxLEkzwvGGliWLYCEViPzr9GvhR8FV0pVl1BNttAsEdvbARoxaAB42kdm+aI52nPOF560AeffB34HyaFDYj7IBCZHeF3SWYJI4Hz+ZIP3iIvyArgMQCBg19r+HvDGneH7RI4LbD7mEkm4kKJGLfu4nJKLuxxzjpnit6wsreyihghSMrBGu3BKpkIAdg7L6exrSji8xf3iqS7AoQwwgxnAGcnGRQA9UKReYxGwEFztK4y2ASpGTyewrRCICMLk8g9Bgj731OQaiMkahgzKSzgFHwymMfxAA9M5Pr7VTkvSpTGMkuflBI3NzjK5AHJ60AagmCn5GGPLGQSOBjnOfSs2bUXRSeZEIO3APC/3l/vEA8gdOhxXL6p4i0zTo0NzcwwuVkdN8yrvYFhs5PyuSDhTgnsMc1+cH7W/wDwUe+B/wCzD4burvxh4otF1mSG4i0zRbCaM391eiNnit4+T5DEAbjIUUknJzxQB9zfEX4veEPhxouo+IfEmt2GlaZp1u811eX12qLCiRmRjiQ8DaOPUDjnFfyof8FHf+C8mj6aviP4Z/s7a5p2oariSym8SSCRoCpDxzJZkKodsqcE+vXNfhn/AMFAf+Cunxu/aj8T61ouieIr/wALfDmS6ms9P8O2tzsklt45pEY30yDa9w4UMPmKIG2nBwK/ISSK91iaXUbq4Qvh55bkFsFlCmUMqIWaRgwycEZJx3oA9t+J3xm8c/FXxFqPjPxXqkmuXl4TdXb3N40xcPcsJI0iYllZQQFVAcA8etc94gluNV03TcXUcdl9nie8tJYn+0RTRkMmXKjKrGVyenPNcLDpqoGS7t7m3e3jUxs7bIiLg+bFKCnJwmAWIwSO1VrbU7zzGtldp4JpZIohKshZAFyi3D4xs27Q2TyAAMkEUAa9tq0Uaz/ZbaCSWOFAsr+YEZopeXRWHKllI4yMHFT3eurr0BS40+OC4SWWcC0+dnkuBgvlxjpuJ54zzxWHYoi3IEkd2YYzHCjwiNoxty0qgK2dpbOCwA5HXFQXCz2U0v2bYEkkDARMfMS3b5njbsGCkjgdR2HFAG5Yk21ts8pTPb3DzKbnEUckKDO9ZkzvwcZQnPoK0mleSwuLkM63k88ZlkRljikgGGCgMR+7Bzxx6dcVgMkqRxoUSeKQuEgkdyYYZEBDlgeGzjJzg9vWpl1DyhHCkxVLI7lgmUyBlbIkX5ASwzkA8Z9aAN/ToZLuO+uWT7NC8UsMsheIb/KAIjh891LDIB+XIwccnio9OhtLe+Ms/wC9dlJWTBQxoTgskfaQkA479vWqFzqAnaSGyllt7aYRxhQisglYF5i0LfKq5wAdwJHvUmm6c88ojuLpYmjRH+cGOWaWWQLHFGrYwNuG5JAGOcHNAHtnw68Q3Wh+KI79FjjaKZEWR99zOwYqIHbC7Y5iV4yRjHIAwa/oH+DXic+JvBOi3k1k91PHbwi2kuTBc6hA+Ak91LAXB27FJjBHQjBr+ffTXhsr2Fi1vcbIoLdbi5IljaaUKA8kNv0ZezNwB1YV+t/7JHiSHV7SDTdS1e8jTTw8yWsCrZGURKpSNrlSWkiaRso5+TAAyOBQB993cWr+dEFtxLG8RMMF9iKUwf8ALV3dyFST0+bIGPSvKvENqhllh+xvb2ay5juJrtBKJ5yxeNJDJgQccjncO4zXvTTjU9LgsNOa9mnigUolyYI5LiMvmSB7xXJYB8nI+ZhwBiuE1zwzHq0kk/2TUAoAgukt5JiJZ1BVtiyxhY1QBfmB53cHrQB8/wB14es76GFxBKZGuI7ZJQVitUQFml4Db5IyvTIwDjPFZuo+FrQxG3M8doqOTDdW8sc13Aq8yb51bEZZMAKR34BwK9dm8JapZW1yZdNubZIG8nzFvWe2SKTHkyk8gSldoOe5IrMtfD76c+2ezlglu7cRq97cL5N205YxTKvJds8cDj2FAHjFu1vp+p2X2G71Ce1CypcRgm4VUgjKpK7iHcZCzcoQPpt6+kaWE1KW0sriyuI4rMNcRXkzzPI4n4xPAy5t9ykgAANxkACu80TwjEmqSSiy0mzVEBbUd3kXjo8R8xo2YkPOJFI3BMY7112k+HTYTBjK9vFKJLi3nnX7P9pUEmSJIGBe9kJOd7AAZyOKAOQi8LWh02+jih86cfvlt0t3u7mSBNwhhjeQ7Y08zOQxB74615aPDOqaRb6veR6Y8czwPJMkd8GCEsViheHDeWdo6AY7CvrSTT4E0zfExub2GMRshdrRxHM5MJmkXAeMAsCQSOnNeAeJriawMltCL2OMThpZo28x3Ql/MsC4JDxgjIduSD8uaAPlDVNHkuWykFzJc2ksrvKjSC3bJDtFPCAdrAZzuZelTaQhOrQ2F3p8s1vff6U4hRlaR0QiJITDkv8ANjhc9q9wZridoLmGKN7hI5YXsJFghDPgtbM5VgrkDBJkIyeCaz4NFt7jVLa7uWga/CJLIxeS1Bk3DEc8tsCn2cdCgIOB3HNAHpmg2ulz2EVg+nahDdXCJaqEuM3SYUHy5bCVN0O04JYlXxyOK9PhaXT9KgsI7x7e5tJTAkV3dTNEIRje6EREBsHIyTnnFcbDqFvpEUC7baa+jMd35VtayMEV0+aNbqUh5o3UYZzwq9+lbOjJN4kiuL9WRTNlJooZZ5YrdYkaUQJI0G2N/JBBJbGT1zmgDqhr2lWdrc28UsmpLBCscQjPmwq5wW8iKR1yS/8AAG56lq4jfc6rHeWsrotu8UUlvaoGRln8wqyBFyjEJwQJCPmyCcE1sw6bI2ofZ4ITNAd9xLFOkcyRL5eFnidNoKJGCCckE9K6aSKzu7e+WS2ngtBDCzz+Uv2i9jjj2OtszBfJO7kAfMcZoA84tLQXOoQQ26zwC3SZ7xzMxecx4UR7UQsbbacEsFUf3q0NT1GCeNDZ3ibLOJ4rS3lJSNLnPyorp8yNtB5PAzj0FVBcwaVLPNbQuY5rSfyrSQzI0qF1AkuJ3AIk7bFyO5xmuDubqeWOdPOvorpzcJBPZGJraygclxbyGRdrTltoD8lc+goA6G+8VaestrDHcAKkAa7d45ZWkMeGVEh3GRtjj5Q6jp1xWxoPjWxsppnuHku1byjAh3oTNMwVWIVSIhu42g59QOTXhxsLmAPds9yl9ErKJ3X7atzJeZG8MAFUoBnBIPHFdAumx6e9hNe3flGKOO4e7ge5lLTmEsolCyGOLEnRWIOTjGM0AfRX/CWm4sJEDCxkmmPmwxZkDxxhVEEUdwGMTAEMzDco6mqcmqaa/wBo1ISNKzNCkhldRD5cMZFzHEYyQrFc/OSCz8ruwK8cgu7i9cXIuhqFpDBKr7W824BnwtzN8mOgIA5zjkd6xtW1B7JFuVdtrsWtLT7NJP8AaI87S6wkqpyeG7Jng96AOz1a5j8Q2NqbaKeSK21HyoYDaoYljgkaWGS4uZM/vAqOSScYGDjivMr/AEiGyudRl1y+udt0Zght2CusjyN5WLeOMn5YY3YjbkAfSnHxNf28/wBkVjbSzwwyiWwZmeKMsipJOThIyqPJ5nGTtwM8VyfiHT31L7WlvcPJL9suhbaw109rFdW6ok8gikBIM7bpEQj+Adj1AM6y0yAmSSczvE9hPYJFaW7xz3aPLmNg0pKxSuOmMNxyBT9M8GlbLyUtLua6jZvKLzKLdhtEhQuQBgKy5JIA7ng1X0vRLy0hVkeS4W8MRjlF+zokUQ3o0TB8C7buDyB94V9C+GNEkWX7NFNPcQWcqy3C3+FXzZGKTRAKcy2zJOcbNwHl/Q0Ac34O8Gz6ffvJPplwtsixea/li7gcn/VQowYRu57FWI9cV+g/w08NJqFhFf3ukg3OTAllMggmt5beGTzgsYG6M/JECSAMkDPFeVfDrw39r1EWuqM7xXItVgEcSwWhZTm2WVpnEcZUDJIPOeelfcXgDR7WLUvsstqI4QiK32XyJZ5pJDuVnuJphzJIC8mCBg4zmgDp/CvgeKGc38unRwW11aJNNsf7KsL3D+ZJHAY28uAyMfn2kgYrs5tFBu737YWjs9Nj+yxJE6z3IsZlyZIJ5Gx5aqM+YV39hk16BpsUMEMNtCgkhaJivmfvUKS58v5BwMEEYzxUXiq0JhE263S3Npaq6IVinlEMewzF3AXezkLsztzgEk0AeQeLPDyuNOL+bcxwRJ5F7tia8lhlncO1yittLjZF+8J3flxjRpb6YtzpkV08NtcNAiY8towsK+ZlLeUhmDK3JB+pya6mW7u5oXt7X7LLbyrG0VxaQbli09bdrh7UtGybZNytknHT6Z5vUZY5o9Pa4iLXS/aY4oxARIoXmKaWUDYFNvgglhnp14oA6TTNXt4ry9jaSzlttQjiWW0OFmlgX/Rftcx/1tvdZ+YbRuOOM1wfjfxTa6ol9p1tC76dbxAG4lgJu4IysUIhaeRwxt9sCvkZ/wBce4Nc74q1S1sxLdXEkAtj5Nta6gm+3jhZIvOS5SYANOsb53Bhk9ga+VfE3xEvJZSd7eU00kq3FtK0klysih7eGXyx5bwlcnYCXXPzKKAF8R6xb2N1qFxLNutJ2uXbUrGE3l1LOwyEjnKKDb28/D89sk45rwiHUdTs9Rs5bae1WG4ZY72CSXy5LmdyLi6t5zcL+7LNhfKOJVl6oAa2NU8fTT293bXVky3E6Wluu1YbiKK4eYvaJFcqwCTSLkyKQGT0fmuNkuLWOC1vZ4op53iv3MKt5cce05b7UYzEBqDzZkEn2ncBxweKAO31TxHDfayIdPhn1CS8jieGRVVVHlIYnguFSbyw0LnDnOD1zituXWJ4rk6fZXN5JfxxrJdQKfL0sExbJEtyOFwxHGecEivH4L2PTb2S40uzhuLK0Ek32RLmR763kkQPIlp5AbzljkxtLcSD5mO35q6e2uTYwPeagLqFNUvLeK9SxdRLdowyzXQgZCRknlQgoA9JsNT/ALMliN1ajU7xZFjS5tre5Fmsd0D50kiGXyw0U5I2k7uNy8c1n3mrmGVGSO3mvpj5L3M4ne2UysI4FhcXBmltjHlOXTafmcAVnLq0ccskVhYpdXSPLcwXd9e+XJYLNH5vlpHbvm6IY95CeOBTL6xmuZ7G5WJruW7jae5U3LxWFvaxpmSODbGMO8vQdR6UATXuphr9YtOZnt7a5lk1CCz05rlJriNoVeOMyhDb2gKNgrwduVJ4zcmiulmtNTMcBlZbiW2ubaVgitFB5KKY/OB3bfmcBMlsgZNVoFubIRtNDZGxSdLmaxhhdLmPyJCUktpo3JleQYOH+XHU8mn6ZrM16Wjs4RY29pJJK8RuBIgkndpS148i4RiwZdqEkbckAdQDe1e3urvTV/tCzs7gWqDfcw3JheCRQhlN35pUSl1ZcBvX5txHHM6dGl3MYYxexWV1taxtgolicxEqs8s6ZLJxwiZx3Y9a9Atb4RmTS3O+1aOOdpVjjxLvd2Fy7OSJVRljVgfmOcqCBkZllNHpM72QtpFvXkxZfKwzAW82cx3f3LZGTBGcZ6daAIPtFol6iRQahcziWLzbue1lW1t55mEbLsfAiYxDHyZAPOcc16tZWNy08l7bRieC5j3TzGbZD5sMRybqN8Kzp/Fs3cn6V59pGlzahdy3k6zvaFyYrH7RKFkmhdnNw4OGkXaRyuemOvFel6NFd6fp0ttdTLEty9yi2qyI+1PLyHBdsCTHY43Z5oAy7uNpLQafJbfZYbtbh7i4iG5JI1yUSFz8zTsnAdM4PXHNc3a+HtMtjb3a38jfaWaTEUnmtDhtrJcQv87TBPuupZT0IGa0NR1S6tr2OKRRJYSSxf2UN0kQZrcFJX2QhGxnoqrhuCw4rWhsYri01B4rkPd24iu7WOZo4JUWTIkzJtVpIhyAu8t0+UDqAaWma9pdtZXFtP53mRMYLdZIgu5JI5Cm1FUrcQ72xtzxkjGBXm3ibSnkjN2ZIohaxTLbW1pvjjlNwMvJHC4BlCnkcct04rpEXSZdJlgEksFxaRzXkchZfNdoT5jtL5oDMhmJP7vIwfevJL7xNLHPBdahEFRRJBZT2YWSSRSORHbu+B8ncjvQBz0l7cgW9k6EhGJe7J+zkSzMQk09uqcqDnBGemc96XStbuP7UFsl9HiXCzM1yjvcLCjDzbcn/Vnp8pw2ecVSbVdO1F7hFW4kurl4LZJJ3VZYYlYNAJFQnGehPQcg0lh5D3lzNFp8ZmO60gcxv5L7RtmaKJYg28AkEgbSPut3oA6jUtcKapZXV5JmSKEpawm2nE0qlMxSXMKAsMYyr7ScnceDmq2qvexafHG12dRFyGlukkVZFZpzvWOFiQ+VAHOMD1qbUYbe1sH1INFLb2lvaxqbRrkPGqnMqpvhLGMhioAJdcdMc1maLbahqVpdadbTymFma5DQw5miWUb0S51AtmEqrLlQFOMe1AGTb67EltMumLNafZHZbh7gR/Z5rwxjY0e+bBVTjrxxya5i2j12/wBZVdRihvIbiBY1uQrBmV8yMbPZ+7aXc2WKtnAx3xVzVtCnneW2nFw81rGIXf7RIllNbuScyq8bsHyCd4y2FBOAa6Pw5dafYX2lWj3yu8XlTLHnJlSUFBFHcPkiMMTkgBiBkgc0Ae0aRoi2+kwJJ5t3JZWyAWIiUyuPv+b5TPluSABzn86u6V4c1CK+u57o26sLM3MMMlvIggcqZEt3mkwIZz0Kjr0FcRqOp3ljqlpNFfXlrG8LJc5SV0byTuhijkVSwQjjd04HzV2Om63Bqlut1bahcxwmYSyu0RkkmvYgq+Qq5OxARnMgUcdaAJZvDl8y3Wq3Lz6c7Qvb2awwN5LXDLhJw5UvI/lkgBRnJziq/h20vYbiPSk054dSkA8+5ZXmvLheWeYMwIUqcHBOePunFe02uoHxJpcNl9nWSeJZJ5TDbx5luIOBK06Slo2CY3BUwe3NT6P4au76+sdSeFrNo5ZYreZ5TjO0DzWYHcHLDgOAAOuOaAOXt/AEAlzdTSmW4ikmmvZ5RIluIgm0x+WpaWYkfcIzkYHPXuU+GVj4isFZQYZYlMcyRxvA1ymAAskzqAodAWLHgfxYYEV1N9pE2mJZ3K3LgrLK88cMPnvLCx/eO0bDAJAOCM469Oa56/8AiTEkl1beH45LoLAPIiZH8y42gRzQ7YkypByctwQOD3oA5vWvCWqeHds+kacXh8jyYt0bahPcl8K0DOp+WMNgAnHBznvWD4YuNZj1JLLXLCVQk6iSEtGzPATtMSxRPiOMozDIY8jDYPFd/pHii41XzIJkMqyW26RFlmMlrcKCcpsXamACNpIORk+on+2w3AuPNjhRLWRVMiGSeZ3CjCmLYCiE+/DHPTmgDprTSNW8u/WGOS9t4xnTvsTCOKCSV1KmdWKv5gT5cctkcAisN7LWTfT/AOnJ5UDSwXQkgEQkiKhmeaOU5lZdrAFGAyAeGFdPplmNHt7nUdFniMdyy3t9Y6nJOsrSxJu8m1G8EucDbgYyRUtze2N7b+VDp01jfQkpceeEdI4pB50qrMsxLthjg54xzQB5bEt/cyIVu4BCzyJcRBZJEmNsxiS3tFw3lBiSfnI3MCeStXrfwYv9lz6lCs8E8bPeyzRXGQs6sEQJAjETIkRXeqqQS5HRRXqunaFHBpstld2Ut9ZH7PJFdW8jCdSG3zTTyJJtZXhLEANnO4n217TwzPEtxdWqWjEWNxHBDNcPbtbLJ5M1tE5XywreTE4b74fcQSaAPl248NXHiLyoYrmYeXK10LS98qP93a/aFt4YCX3S24wxK/eQtuBbGK5jUfAHiG/itYryOQTvMZBGJ0ijR3kRxEkyudyjYrAnOBnIzxXp4stT1jVpLuTcmo2FxKV+ykwRuFuJENsC21S20qcoxB38nqa+gtDt9Mt4v9LidlttJE1wJI0Z47mNG+1SSzbMw7kO1S+7+8AyjkA+Sb7w7PFZWKzabbw3Ea3zLNHIjxwXQCR26faWtzvs5A6bgg3Atxg5I2vDOg79ciF9HqmnWltHHNcxyRC5DyWJUKD5RO63kjLMDtLKPvAMcV9Az21vFaTWkGny30QtnjsZneNJnknnaYFGh2pNGsaxklsEjjrwcfTd+qy3aLZw2J1VbLTIb8XDLcJfQD7XcMUT/j3ScwqvONoHOCAKAPMfF+n/AGTULDVYxYrYT6jOlgIll8+1svJjnkjlgEWWlDFeCOQ+Oma3dP0bVLx7HxGTJe2BuC9oIkA+ytOwE8PlFh51mgUfL0JJzgCvb7nwjY3kF/MbWS5miiguLwXUsxtIJR+6nntJd5DrJbLFlQSSHyBjOK9pbXy2VklnZYtF80RxAeVGtuhJnihA+/bOgYSOuWVWJAyBQBiX5WwubOabUJPI0yISm7gXfZLKEADsjhBKsqsEwWO0+lcxc6DDqFvDJEzzQ3MNvdXPmkvHdSxSlSYI5VbdHGZOH4Mm5ieW+X0O9l0rVbpIl08y6c06RCG5kSFILjIRXCIx3bpsABwAOGxmuPj0rXYbx0gtYRDazNptzawMfLaOOQpDPb2zsPNRjIDIyEnjOOcUAa+mQadHCbdbW+t9MS4ltYRDBDLNeTzxmIy3jRk7JdzYwcZXgZPW9beGbDS7CE6FawrFFd3M19drK0UqXL+c0cQOBlWt4A6KOQ6BWAbiqvmLC0bp9oYSSW7XskErQmGRJUyIzMFMZVHUkBCOvPBrP8RanBbmK2fUnFlLKImlWCWadhMLxmkWKML5swY7AykMSwIIBzQBg3N5CmvSx36pLa2lgLiLZEr4ee4UzCWVJf3jeWCTnseabK+naNdX5hufMtZ7uzaGK1Ly4lRTdB7kPGwig82IiQEqWA461djfTdetblbOVbaxtGt5YUucNcTJJhcTQNG8gRmJ+UNvGccVfutLOn2j28VpcXcsFkGiiG+dbiadV+ztcRiL90Sssu0EkqBg4oAyLnQ9V1bTDqsElvbsA8l5FGjLZqASIGeZVLRsxA+8ApJ561R8JaRHbzXJu7htPgjJhjmud05vpJsq8dwtyoCQEsQrbdoBHTiulsP7egjWwaG1int5rdb6Bnl8p4obdrr7POqBlaaNh8rZKt0BJ4qOzEus3s95509n9lmRYrZgLg3UkYLAPDJGA0fynG3OB70AdLLYxTT3VvJLdGcIZryZTFbpLcTBJreGOCCRUVFkLLuYAZyRnBxlQwRXtjO8F5NYXV062v2eSSdoH+zpIJUsZOD5z7GBUEbj0yCK7rTdCtHsJo9UW/eS9kixLYKJN4jHmI1yXYEylcbUUnln45FJomg6GYr+z23Vs8VwJorW8ZI4Iim15YZlmJ8l3DSd+c8c0AeParf6pZW0dleG5hsJbZnJ8loi28FTFbRzEq6gKc5+bnOK56fQV15LgSQraaUtmiHUYEZ5Y3eKNwhJJSRiquSG2hSMZFe7+J4NNntdTsLIl5YogsCO872triQLM8r2a5iieIHnAwK8M1KO9e0ktbfUI4A7KILaSzEUStbAqceX5r3cBXOGIAYdKAJNA0TQNOntrKG51GaR/wB/ApjinhQtnMt/clo8owA+UAvGPSorvS9ba9k1e3b7PbQtJ9keF5InuHSX7GJZ5kuGjQ5ILqNxYAZBqvaTXWirDcatHEqTxTiG8tVVHFyg2yb5XkJS28rnJYIPTjFbemalf/Zoxpiia3uCZ1+0XTXFvOQx824m8vEcDnaTHhgjEDmgDqL+xvnjjkluI4r6GFFDIdwSWNImljVpCpClFYng9aztY8y40wS2cFzdWzxuLwSgrNbzJHmSfz4+cFhgIxBIIOMc11MCTugju7mK7vCLd7iOeSS2FwCcE2pmnAncDAcxhhhevepdU1G3itoreVDcWzOiXFlC7RQCcD5byd0RWnXYMbDwT14oA8VfxDqjrD9ktVtbZYIkhhE0RIULyX3HIcsWJzzRU914P1PUbu6u5tQt4PNncxQ2zJHFHAAvlgIsnykjJ5wfmyQKKAPAL7xlNqg3KotrG8XasokWQyypw8EEwJYkMCCT9K8p8Q61PBIHtI7qzuIpzFE8cryM4kJDHaiko3uexzVXQdAvXt54tNkWeCKYmO5u5ZpJLcE42wRf3+D25zmurt9OS3toYpJ91zcXDm4mu4i0hhCfK8bMMIcjv83SgDznxJHYWfh4jUnUapJLuTEwnnnE/wA+JlwfKLDHXB55r51lmuI9SkF1ZoDK7/YoQQ8caEcmTaxGV/MZ6V9BeO/DsOpPaSwakHZJ1aOCVGiO9BtEkuVz5QIwCeOevSvHdQiaC7AujHDLYtK0zBivmFlCh3beFWPaT8uMkdqAPHtasnLXTmIBJLlzHcRyvmRyoIjjVxnbnI9BXLPo8kCCAW8zQNK890puFDqzKCrAsQiqGA+8a9i1G8hmMU0EEE6mX7RDaKgW3Zgpj3wtIpLS5GdoOD2GKyI7ZtbjuwthBbfdfMjlWuXXh5pFGCuzoEA5I6YoA4bQbG/u7+K8t7ZHurKQ+TFOyLE1uinzC8YbEpaM4yPTgV6FN4rM8E1peW01rJuSLNttW2uI8Bfs0pPzWsY4ydvOOtdHo/hi8BtyiW9pEY3tx5xnEgDkCO4RoIy8RDnOQCD9KwdW8C3Gm6lc3iNaXwuIykts94S5dFz54SSA7suOpxndyKAILGWSe0ae5uYba3Z2jthgG228IqmQLvKBeu8AkjOAK5i5uYU80201rbG2JggnmQRwzGQ48p9mWkaTgjPQDPFZ9/fNYwPHNPdxiORQtjZR/bLY5yFQBYQpbfkOQakt/FdsES3eKwTyoHnWG7s/s75dinykqTPMHzhTgDA5FAF77PqNzPHcXwaKPTYYHtYopFSKSUMCIYl3gyAocggEZ4zmumbVjAbe4gW8t3dJJrtXUgSLCCGgbPQnj5W7cnHfH0LS2v3S5LtcGNmnuZI3YzRIjDCz28gAueSMFcADrivYbPwvNq8JWSa2W1aIEEEu7SMufuhdsbMR83zYHIz0oA7DwD4fm1y0trwSxi5kiFxGY33eQrocW25M5hKt88h4GOvFe+aLbyhLTTku4oXtQQpaaUJNJIdksMLMNtzb7ck/MRj1rxfwtoWu2Ab7K0tnAAROI1a2tfKjQDy7ZowVw6jkZ5Jr6C8OeGr7Ube01G482SwgRY5bZJGM8KMjBfnjjJEOWBO3Lde3NAGPr/hGO4tobqOaIfY5xuu7eR1tBEiMJBanJWQgsd4IYAntXCXdtfaKkstsFSI70nuVZLiKaG4jANwsjEYlVMKCqBRjA5BFfV1pZW0Hh240MW8E9xa2zkXY2PHIH5+zD9wxacoR6LkcnOa8B8T2scFikFzbzRRx3kZexaMrdpbAEzSNHAuHhK8gjPzYzQB49/wjs7WtxcPsYXUrtDAZHZ0CDzPtBZtvJHB6jjgVxepTtHbagiG6juZdokmbCx4RNgcyMdyowwoA69a63XrmV13rfL9iupPKsrRA8NxbwIwELSTHBjyud2/HWuc0m2k1O/uoNYupYYYoSXju54mhm8tcW4sin+sxxnccZPagDxrxbbW91YSWuoSmK/gtA0JkkknjZjysIj2gTqwYZG7OK8WvfDN3bWHmKnlxrsN0LOVVMW/lFeFnysBB+4MmvsDxX4el09PNuraKYSGCSO4u4tggWRdyAxrkBtqjJzg5+leE3kt0JdVIgWRMmVpIIh5JCnEeMMdhPqM0AeCXumC58uKGBJ4Ii8ch8oHcSPlWEAEFu5DDgDnip9N0q4s9XsIbpFlt5CJJXMZknETfKUiUEbWAwRg5J6CvR102FpIlVUi8yVrmSOQR+U7SR5dftG7CSDjJbHHHWs+8tJLPVYpLewktD5LmSRWNykTOQqSxJEWyGTkAZPtQB6npN0baWXTlt71rKeK1mSU5ybdGDiRONytlRkc47jFe26HaQ6tc2McE8ECLJGLme6lknnMQ+bCbUAdNuQoAJGa8v8OJfXUNvE6qV+zGE3VwVQrBIwIjVQc7mckA/wAIPOK6+3lGmzPLPp8qAMsTWNvKqQnYcRzxXDHBJyCRn6d6APe7S6k0a8hntZZ5YJJY4nS2DolkpfYFk+U7QwAxkDI4rv8AU7zTnW3voQZb2dPK8lQ0iqyAjzpnHEZzyeQfWvJNO8QW11p4QTfYlleFZIXmIUkZGYhtPmzAYyc4yetdhpymKNbSB5g7s7MZoVed0clt6ndyMc5H/wCoAzpxcXc06R2xu0t47ghJUcRCRU3uxd1Cuo6DnPOOteXXmlXbvDIVniuiQ628Lh47mMtuMMqtnyDjgcgnJ7V9DWVje2ivJFHI1vEGlk3pEsk6xgvJGquDuTJ5PQYxmuN1q50u3vbWaeD7TOkgubuHeib4Z+YYY/J4klBYYBwcZoA5Jfseq6TczX9q2nm2jS3s4VlUynynPmshB3MwkOPX5SR618++MNBnhdGmeO2tw7zRzRktPKNwLRhnOFlPv3Nek+N9S+wanJNZERWgKXMsbS5ERkjKNbGNWGJFYgorE9Sc81gaZeSarbreXY+1G1kWN7VvLe4VbghEdougmAIPylsY6k0AeSzeH9TkjlvoY3kt5iBHPLFDdLGsa8pLbwxs+8udpPJ5BwBWXOIRayWUX2+2lVWtntEYRQ8ESSfunRP3gJ4ABPzcZr6P13TJtM0tVtI7YWcyszSToVkm3ofLjeFGDTzDJ4wAu1SeteTSwS6YjXzSrGu8COPVkjUmN1y6xxEHbOXGEyxOOpoAk8K2v2MQJczyIs8fmQoAIp2hWMNKty0wBjmAxgMAWyMDpX0BpN9psMUM1rHNBGY9zRXI2mdSB+9BI5fI/Ln2r5y/tOa6inummuLeWS4VWh+zRLG/lhdrRygnOeAcE/4+hafd3SyxxXs85fyMQCQIkQEiBvk4+bA4GM5BoA9ctNRnnvHurZxBbBke4nA812Xp5KsBtzjoPevQdK16wjeWGIkec6xmG4UK6SxlZUeTaT5cRIH3Ru9eM181zatcWEUMTNN5Ur4JQqkcsThiJzH1Z1OcYHNdV4cvbm3F216hk+1OogvXJZ3TYNpIQZU4PcUAfVFx4+OnS+Zc6rDBNZ2wuSJ1SS0uCw+W3EcQ5jCjCA4OfXpT7bxz4W1bQbm9ngSa7YvKYJXhSJQ2V86VXYbTu5VjwMAZzxXy3qN21xO9szRrHKqlprvaF8tE/wBWqyEHe4B2kj09q4+Txf8AZy9lYTSLDFHOI9OlCiSSdQQQrqCZEJycNx0xmgD1bxVria1C6reW7JCHEUKSxSqu0kL5yxsS8mFG04KnOTzXBaDaWu6c3haUzNhEjkEZgbduVpUZtzxMc5O3gd68w17WtYW2he1aztjHESkySq8xLAMweJesqlmBVsZ7DvUvhHV5mjWaWZxdu5a9m2ffjReWaLJMTMCOCOMdMUAfXGgaTJJBmxFobgOqovnKjTRhd7oGm2iSJcAYDZJ4xXZ2WlXV29ufMihkfdwgVBDNkKxCbv3cfTAOC3UZryLRPEIk097eK8COYEnhIgV5beLG5pA6tkksOnoa7fRPEdw7xXTwLdR6YYrlYllRCzr8stw6I+ZM/KSG4BJ455AOp1LQr+GK4srm5DzzTRtcSHbEVt0fG6CRyPJZgTjJG7sDV2y0B4GjWSd5rCGEyR2sbzGSec/dYqy42qpHfnPHv3p1ex1Ow/tIzRQ3Kxv5slxCpllEqhooYI3UKwGCCD8w7d6ZpM9hcXbo+FuYV82KMkhTCyqS6jum4MPQfSgCL7BZWFrBObeYKtttMbxxmNtzchG2Ntk+YbtzDgcc15ZcaDLDfx30kyQ2H2yWJLLT2KzTGZQrvK7BTsCsOWwD65r2jU7+LSIZ4XxFBcyAjaGkS4WXDuHnKlYEz6Y5BrxbxHqyQPeWlxHAYbxd/ni7Z2a2O35baVcESqFLLjt19gD0Xwxd2qXn9nae0lrIbjyZpPKSR7aaHgyzzOdskTJ/dJIxx76ut+NbXRVuZm1C6hvLUtFFJCDMJIVysiyF1+8zE9jhTx0rxbRfE+j6ZaTafb3wv4w7XSXkAf7a6EglLiV1wzg8FhlcAd65jXdYh1G5e4vJ5Lm0WbB8t1jeYtGBHGQBwikgMxwCe9AH0ZqfjXTZvDcV1Ja2y3MkAjaVo3Vg0nzCZZfK+bA4+Ubcnk5r5q8aXdlqcUjNfXE06wkotvGfMRf7gSYBdo9W5OenSuT8Q+N2023ktYLlr6zitZ1ktneeNbUxKG2QTLhWOSuME9ODXhWvfE7UdSsLCGC7X7VceZBLGpZbsxKQAiBu4jPXOSegzQB2ejzWivcx28STtNcHfLNLsmilAEZLqRhhwSdvAx2rvtM1JdOkieKdTJEk00lzCQ8AIbESBy+BMzDGWXHPWvj6zur0zkWov41inljuZyzQlhI23kMcYAJy/TivWdL8UpPp4sobpEmSRFDRBWklggYbI2DcSkOpbjk5/MA+sNMuG1ZYpZz5ksmJvKkYfZSBGciNERfNYMPmGAMN1PNcN41uY7Ta1mltFFbuJLmdmZRduxC4ZApwsb4+XkkDGOlYOteMXtNCsltRGY2kjMUysvmpNIiqNu3AiBIYlc556A1xF74mS/8AOkiuraS9iMKm1n3y20JJCFzkAGYkZ54ycdTQBymqeIZjeyGS1EsspdFjEeGlkJOPIDS5dSSpwBwOoHOPnrxRNfgTXEV0huLcz2lwjx/LvkdmQICu1SQQCxIxsyDXo+uzOLzVITdSrdLDJJHdNG8caKuXZ13qGjmx8o25yG4yK8eur67tLkXzSWjpOEDQzIjKseGLSCWR8xv8vIIzk846UAcbq16b+a0VZLmGZrdLUSxSyNDK0aqGVi/yxIqA/PnndzzXpPw6g0Oy12yF0tzNfGNfKjkheSAvIw2g/vgLhsgFdoLLnI4rx/WH+0XNxfWcTTJMxLxzMPLinY7OJmZA8ZwcdCemOK9R+HuozomnC9jBurOUC0txCybJmO6J3kd9pbAPzdMHG454APqvXodR05GuLuXZJdyJHaSmOJYLO2kC+c4jlmJdimPnz8uOcHiup8PXXh3RmDyyBPOiBTUYCkkOCoJaZhIQZXK4ZydqgcEV5++sya4ySappRuZWtnijWOR3slIdUjS5w21X27ioRCSfvE5zXazoNL0UKLOaRLmP9zp9xbQSxJJKvltiWGNTaIhAZQw6ZLHHIALmgeJtHuL68trq9iMM9632COykkSORS5MiThmwykkFWODk9q6vXTbTX1nAbaCJ7aITeS8MUa3YiKhZElZG82Tafm7EnKmvHTZeRLb314liYJJfIvxpxe1kt3aINBJK8StuDMF+YDaSevNep3m9nsohMbVLeKC6luGxOzQ7EEdszyDDgkrlSVJ3cdDkAtanJqEF+r2cSwWNyVSKyjWGAPahUOXjQjzZfPbAI57kCofEVzewRRyshSJbN5j9skMQilJCs6Fl+d1DEYGW9q19H16a6uZZJJIE+wXBaGxuIx+/KFssrKweOAkfdUnBIJIFcrrPiGw8TXRe4mjsVs2lWbT0la7Akk3CJ4w80hmPX5VJOD0BoA4Kz8H3Grau7G5ntbRIhMI/tDyiRmQNJJv2naG3cZx6fTqrPQ7VIxbc6XBDdeSGMrSyai4yokVYifMXAxg4wevGamihtrOFrua4L2EDLHCZIZRGWnxuWQSlWXGBtXkgjpjmodENpJq10LqQNZyOJLFJQ7WUqEBkkRpCGjkD4IUZHJGe9AFyHQ547hUa4n/dTM7XhaWRGV/mhiSNMmMDoTjA7HAruLq3S5082sEc9xcNB9nN8Ttj3HloVkkB+fdwT07V6r8PvCVxcXKPe2VvqCyKu1I5fK+0SSYKlIWJ2MF2/ex05GK+u9L+ENlcWMF0bZILyCMeTpt1bQR/NLgM0dwP9a+G4Khsd8UAflfqHhQ6fHEdWs5/MvF5vEWS6aHepRQ64CkKv93JHcVzlvocRW3il+0z3wM8SwyTeWklmrHbIxVwzMMZCgHAJA5r9EviJ8IUh03UkRJori3NxIqpDIRFIycMDFuEoyTlhnPGa/Ob4g6JqOnQylbxLS7sWkto3xcw3VzEF3ZAZAr/ADBhgkdOeaALOlWiaddvql1eo0dncPALGJWCxBh+6tzPI38TEHZ1JPrXq2k63ZX7XW5PPkMi2z2skTFYpCA2LO3ADNIBgspyAenUGvmGw1DX5LWUyfY3jvGt0VvOZppblBtSBYFBxKQSWY4Ax19fRNP862uluI7tXnjESOjIzi3uRGqyzvIo3K/o54zwTjmgD6G0zQopJbTzbd95baUktkFv5M7hlHlbstcE4B9O+K7qa10vw3a3MRQCWV3j0+5it189y43/AGVkdyMBzj3IyK88j1V7jTLTyJ5WuGWISGIbdUuJYlDtJJhiI0BLAFeo5ror3Xna7iluNxgFrbRvA8yPGg2hT5zMvMoc9R03c80Ad3E2saVoUE9wksbzCN0nggRwAxyBeLG2VnXONy5Bz+FdN4Nt21i4k0+eK9tvOhkljeaZDbrNnlAu7c5Iyy8H7xrz+bWjb2BuLaV2gjSOOewleWdpEYfu5UfBXaGzjnr0OK67wh4qGoeTG0bW1upj8t50VvtFyjnehnJzCqxnPHfr6UAew6r4MtHsBPOtsQINkzESKsZjAyzxFcbzGCc5APrxXzBq9/YabqrxW7zfZZ7gWjBbRUhlFs24hAoLrIVJ5Ay56A19ds8d7ZLYyXM4Cussj+YbhLhCpQw78AlAnIHpntXxj8RIFXW9Qlt3ntoIpUeymXYbaGeJsOylCRKxAAGOn8WKANq/1e3SS2NgpjhkkaOJJ123ayIRI08bEB9nYAjIzyBmtJ7KK7tGTUjdLLc28n2GBVkkaLzF3sbuCRco7kjYSBnscV5bZ+KJrmzEcTxTvayuskcqiG63SEeVdm4ILMo4ATA3seMjNdtpniPzGjkdfNv5FeO7328okeMqUt97yDMUpYEsuBkYJKigDjpNL1O1i+VLq3Cztb2wl3IJhFy6TBv9TlcnccHsOemVdg2ckF5c38UN63ywxo811xLnyoJILeYedlV4ZxnnnBr1a8v9M1O1tluluFl3xCeSyaeKa3aNiswNuZgscTcByemc5NcPqMeinV5rj+0544bcBDaLbCO7gQttzFdNJILmHGeQpYe9AEXhjUPMaS0v1UTTXINxdqlwPJt2DZtZTdACBdvICEkY4qK/t7OxvoorGM3v2aXzjDbwwzgCQllYTTpmQKvPJ6nHHFc34j1uS0SdbGa3msWlhWCaNo2uFKtsjuX2KuV2lwzOFxjJx1rG0/X4dPlj1EzzQ38VyqWy28yMlygf9406SPiaJhnaU3ADIoA9TuNWuJlj2G/gklZ7hbeVFtblX2YkO2IHzLVgo25Qc9Cea0LPV5bm2tra5gVLJrgJHNNOxuYEOXdpUK8MJQDkHHGMjpXnureL7OWSebyrxr9ykKuT8pilOEjtj/AyuxOPTgdsYN3fahY2TfuQAyFJWlmkaRVdSwjeD+F2yGzx19egB7fp/i/TYpLbTG1O0MsNxKiSyMD5Ts+95Zi3DxH+EDJz+dYni3xlGssaRTkW807W7TDyzJMzIS0uxl2mEE4ODu9QK8Nt7WDxAtpPpd9d21wLdgtvaRokD3NsSXkdWyxckfj6VLca/ZTIYrmEwazFEsDzTsTJvhxC/kxsojUSHBGPTJzigDsp9YjsoI5YNcFqkYeNxBGC8+AzLsMiBEBGef8AZ/OrD4qaeJDIAk1zB5ImnhjlZ4jlIyPJLbZDgHoOmc45ryLUb+4spbSW+nlkWGB/KQ28iqvmTDykWN/kmIGQzYKjua6i61m0uoIonmt2vXEMsUaiOFoFUiMSAW6gP8rc4zk85oA7dLKC5uGS3ubh51VoYWQ+counQ8MyL3jJUL/D0NeX6ro0kEUqX8cdtI29ZbgZFxAwmYszyA5YuccYf8BXpHhbytPvhJbXEshtGV72y8kNN5jkbJpXfHl7UORzkqMCuq1DRtP1i5uI1sre6mubo+VcRskcXnT8ZdZJAwI3HK44wT0oA8E0e3ljZ4Cri5WdCojkbyZrcn92UYf8fDbOW25AweldslrcW21PLgEk6GTZhY/MgkcYlUDlirdcjOfzr3bRfhPe3UTW09iXmS3ktra7tpI5GjhkXLiN93EoOR64qze/CLVdJiFzHpyXEDpHFHCrmW4dFIib52fKoWIJC+v1oAytD1C1QQ22oI8wtY4fImieEREJkskuRhlJxgjOcY9q7rTNY0nVzdRmG6aK2nETXVtKhWMZBk8k7flcNnKsPpnv53qOialpFndJBFNGtvxczsN7GMA7rGKF+B5bEkOCSc4JzzXGeFb9NK1KVpLm3/s7zHlaymnntp5ZpPl3tEgKvFv+82eT09KAPrfUNa0SCwigQsRbqksDvJO11PgbmLuyCPegI+XOfr0r5x8S+J01K9is7SbUEhe4wbi4kENq7Mc+buLKyMmDjsQMHFdjreqpfz2csFgbiGeMLcJGZGskdhtWOFlUOXCjkYznqK8b8S2MAkYRTQgxNLJFHqazLaMA5BhlMMoJhjXtjfuHIoAuXtzZae8JW5a/WaeRXuI0FoSm4LcFJHPzxgckAgsM49K47xjcae32t7aNpDshlt8Lua2IUNtiEeQ/Rd3fvxXOS3ha5EP2kySfPN5aECxIDMpt2hd2eOMgYBHVSDXPwazaXkj4sNjukolRZ3iaEQyFtkAlYeZuHQjIxweaAOW1LT7nUF1CeK9tLktDK91GWUkMkYIttjY8s543IcEk+5rzrQrK/k1aC2nSMweZGW0q3sSba2hYHBlufMPnOyqSSM4JweeD6Xquo2NtPcK9hbAApbpsKQK88xOwmRAGWRVxkEgHHFN8NXkCSw6rcfZ5723klREkZnkubeLakcJieTzHK/NgBc4XgYoA6IXF5pkFjYT2yWtlbTO8fl28svkwyEp5bOY1VSQcj94cZyQKnshDcTwzap9kura2kcWsyMIUEURzHCmHy9wDzwpxk5NLe+Io57K4W+sms8uJmZiBb3glLERMFY+VHtPDDC8YPzZFcJFcRtE6JeNElorXVvbtLmOVJPlWC2hiVm8wMTyQSQucUAaniKCTVLqNoLaO0tHmdZLu4uIrglg+Tgl/nLZGAgOOlWYvEVzprNbJboIHgVN8ckkwkaIYDTwO2LfOCQAoYg5NUoWuDFDNYRtdTYXz7O9cGOIyqVDRwylWEhJ44+XPOO7U0y4SKa5le2e4JkkubaaaW3cbD5ZwxQxqygjgsC45XNAGJrE9zMtxePY2Msl2yp5MJjhaUJ/EyKwBIXH8O447mvH9dspzKYLu0EV3s+XyH8yxtYl+cSS26AebcbSB1B5Nera+jT26WJjnaaGRHn1AytGy4AKQxQkAnEWM4HOAT615HrdvdafOGe7uJY53ebaCpjbdz5abXYu4ONw6cdhQB2fh6Yx2lpc27wRwwITIIoCGmYvtYzxSLjBBJyuSMcdMVyPiq6t21Oe5ihuL6CKNJDbJISWu1YBFhfqlsFAJ2/M27B9KybS8uBaSPJMbctIrSSzS7EWFAWijeJfkSMEEkEgtk8ZyKzLWW4fVLN4MJBNMZR5MZH2gEurQsGYrHF8rMrEgEAY54oA9J0DzdST7de280F05SW2ghlMXlBypAkSItgE5GCBkD353NW0W4imVmuncXTm5ubW3jaNvs21Y3t5zN/qU2rzt5f7wBrK8LvqGiX9+jWsF+t5KpJ85GWBNxYODuzycZABx3xivSAxvjPc/arSO5mnVmhih+0LEsI2+S8hbliw+6PXjjoAcbomjx3t2uoNbXH2e0W5jjt5FuFtxGrMItxEiZTgDHLYJOCK9i8OX+kWVo5kRmRWV5NhmKWc7DfIEE0Z3WoVCcgkfN1ya4h0uoS8zTrbw3Eu1JFuCsKTBFUrPBArCPJOApwfm3HvWlozahJCjwq00tsWDo0mbZradpI5rcMUw+QVYM3AwADxQB6XLr2h316pjtI1uLlTExlcR3BRoSqy2kBtzmHy8neDnLYHSui0O70jQrRobG0vo7kq6h0kUTBGGIo5iyoJAAMeuCcnOa8cuYr+1vy8kM6fY41We4EQMaRsWdDbTSAMW3DhR8nAFQw6/4jurlreOVTFMWMRvMebKQ3zyxhBhuQSRkhT1xigD359RtdXvklFhc6dDFYbpZPlgS6lVVEn2hQQXK7RsKA8vk9eez8MwLrdtOtzYg2lsGeP7TdLFhvMAla2O4eSArpguQSrcc5FeO217qT3NlaPepcb4LWKeMXNvJHGJ8MdsCtthyMEneSc5ODxWpHqL6Jqoh82e2s7qG5ie/a4kfynCExxW8sW5AxkCrsI6gdAKAPftKhOmwyRwu83nTxPFYT3KvZfZM+XI1yzYVAoOYyxBBwQD1ONfR6JJdS6OlldXHm3k080sgjkSKKVMI6TzOBOoYFgcjPT65vh3Wll0FLy8uCTLOTJbETJ50cTBYWeLy+XZQh3Bs85K12N3ZWN29lqVsZLaRRHJdWqSQtCkWCGZyrZZs84PBIIIzxQBwWr295YW8TSxXF/pE6vb2sbDMheNGZJFhQHajtvOCflHBrxbVtGivriytobOSJVRl1GZYl8xcSM5iVWY7n8vb97jaMjmvdNZulFukcRu5gHluDJcpuH7p/l+ylT8khy4wR04GRivJbi6n1S4a6mDWIMqNMkoa38to3CpkJ9wFio+bAIOO1AGto3h/R9Ia1vlnhu5lhaP7GqwmW7jb97FIZWZRFIJWJKkhgOCM9Nua0smZmhe9lvpCdoBE91prz/OyRnICK28gllACjA4HPKXmox20Nl5ThIYlllmuLb5t+HY3FuQFO2ESkjd1APHTFXrSS4h8qZXliS4cS+QZkE8sWQEMe/EhiAwAWG3jjIAoA6jTtLtNDtpbzVYkW53K8d1Z2yvOtrKBDJD8rf6xdoLYBGSSpI5rrra+0CedLyB7ZJowIYEurVoyEKBjc3JB/e24Jy2M4Bycc1yl/JcTQta2kg23kSrHG0udSivDyGRotw8howAffrzmuPa7js4rxL2Jru/k8vT/Ia63zRJGik3DEYbyVc4I24JXDcDNAH0boHiKxk+1x2zPmKdXuhY2sE1sji3A+0WkwLPJbMi7goygc5YivSNBhmeGMwWxjiNzFJdXGrhGtZ7Z5YjsVSxjubwwgljuAXscYz8i+C9J1GDU4BczTR2k10kkKLqFxDCgkhla4uBbxXSo77ZEAjReQ2csmRX3j4M0ezv7C0G6MusZgtp3jaNFlUgFraL/VyzhAqvxjEZ4oA6fT/D1lqGQItOsJDJHLYtaK0UqeVI4ScXDKBbxlVAf7ygk/NjBPY3fhWO7tLe6MtrKpRhPaM9zG7tAiBpIlCgTSsy7w7MindkHHNdtpfhrzYYLS7YS3eUhDzRqhvljHmXUFuUUFYG3DrgAexBPY20Ok6VGw1C8n0wRsNOMcSrIYpmIJLrJGSqmMbBjP3e2aAPmLVfCE7WF67xwf2fczy7ROJJbi2uXCeWxMQPy4iHIyo38t1NcZceEH0yxjsZfEQme6dpZbZbS63myXJEdu9wyRyzkgEAZKg8gYJr6u1w2zXNwlhOkmn3UZjgDQvJdeTOiHdCBHtZsqchtpXODjtyUOj2GqXNxbWdtJJqEDm7MytFEISAY2ggeUnLgKTJ0TIIUnuAfKsi3VpcTWIhaeS/094o5JbeWSKztFUKrz73w0hjK4GcBjuT286+wgzW9vfC7vHs3mRZGkU2sUSjYDJGWPmkORjGWP3jjrX094g0zUpbq5trWSDyp8Wk0d1bi3tjEpYvLHIo3yjcMDy93T5hnOPANdgs7O/ghMSzXMsk8bIJDKq3CnbujXIWKJUX7xY5Iy2HJWgDyHXbWDR5naW4t3t5jJLLb26stwxinj370XAWNVBywOCvynB5rmNbsLOTT4tUjgiaGSaOOO3hE1uHDIqqCSdnBU5IcjIq34/vzNLewW2mSNDGs0kuoyRNNO90MRQiGYnBj+QqIxwcZ69fNfEviOXSdGtLoWyQtDbQztFcwypEbpZHWRXDkLGSCCVJGCSMdqAO2tb6Ox2yiPyB5TxIkdy0sLyCJdysUuAI9qEZOByDzkEV4n441ye/WSCO3lcJDPCqzl/sAYs4iea5dy0e91bHzbctjOKZo+vSTwXdzdNaLDNcfari4aVoBaSC3zFFtkbEcLbhk5IY/Nk55pJqOn3NhPBec20LARzwTKLicNumWN0Y4mid5SqMu7bGRyGBFAHz/beINRWKdZFEUxklj82OWcqkNugWRVIjKBUn387gxxyM5rt7OETWcUs8cEJntVkkmKGSK4Y5QzwLwY7klckgZzljxWrqWjaWkKOqEq1ubyXTSiqyKJJUljZAcXUQCAAbtzAA4Y5rlV1F4LJpbbT57u3inje3e5dYYAZBsaNGkVGVRtZVUk7SgHFADNQ8PypbWUMcKJEZL1jqEpEl1Bd3jRxpJH5ZBOITC2W4yx28Kcd7JI9pp8KvFcxXwihskQoJor19mxp4sJkAoCW5wGBUdKn07Xp3EEM2k232UpbrbG7Lvb6ffMhW1mkuN7ebGUuCSpbhogMDgVa1y7gaW5EUa3V4lnCbx9zvElzC7wobaKFSYw5UYCgnaQzAZJoA84vvDllcJFNHYfaLj7TDGGX5EZJn2zXEsDP0jQSA9fmjIPORXU+HdHkiWOWMwyWZnMF7bT4t/tmwOQwZl3RBWRWXpuGBnJxXP2Wo6nLMqtYxqERhdwQ3Erg3A2yJ5nk7jFCEkOSOuCxIJNel21wl40S2MH2a6tPKheSafbYgQKk5YB1G7IkdFPU7SOvUA0pNVNhJaagnnRKTasYYEjnlmlmTaIR/z0hAIJUjdyRiusl8V2stheWGqaZFYXdvbwXenJa4YM8sMQVoo5MYmlAYSKTgfNj5hV7RNM0TUdTktopF1K4Kl5LeFhJ5Lzh1KEbci2VmGXUfIflzxWxqHhnw3Z2YtJ0Mmp7EhFuty0qJDbvJ9oS0uHU7Zd3Klm4O/mgDxbQbi9uvFBMduptbhklLtF5Age5LJDF50ZbbGNm0HByoUnBNdpLevb3KSJuubiOaS2iSzRiYZJnW18yfzQEjlUqRuyBgc4OadqGhWVjeWs8HmzFbLKwaXdxsdm+XDTSswSQKoTdglgDlQetcdNrdncXqzvZRSSoGMcczx/Z1MMBBtypTLt9pifa+W3Ah2POaAOQ1rxZFf3d3DYqd9tNeEOAiGaG3ys11NctMN+Jg7HjqSFB21yDeJrK9guLbVpFefbGlnFbvM4kZF3ickR9GIILHAyevTMfiK58HC5W5trW7jubyKefFjJxAYriSMmWbCopKsMIwVcKA2WznyRfENnBeX0V0+rLawQ/YVuJ5ohC5acR7rYCMEMhVXfBPMjBSQKANrX72aS4sIooGtllCzQRJGj3M4Mm+RrcHjbvLI5k2kMjDpXD6jqsepak2n3ErQt53kx2ZcJAtw5by4zKiEI5Ay2Wxljg4xVrxBrW+ylS2u72WKe7xMLexintrZrQ7/viTzXgkZSzFcAO7dRg1wEOu2EMonU61eSxebNeXEfk5Q3l08UVtDEw4lVWOxsnZGq7iKAPQF8KhCWMlsNQMTynF1I4hKRq0MSwtHyGhIOQCMknOTiuUt4bGHVJXvrxwUjYwNbrJI9uc4RjA0YKAyZBwOBycDmn6tqUMM0NtZRTrFaorTM1y093NsuSQDOmSHMbIrA45GFyoBOVqka21/NLb2QiguA8gupTezMjGNWmjj3yosJRt2f7xUldxNAHsAH9l6ZFa/aIbiG8e3kWWKMeWLmVjMzRuRhSgdEPOGdWC5wRVrVvEq2rQW12s6vPbRIr5C73P7yWVtnC9FXnGRj3rzrTry/vhaSN9iu7WCOGSbzfM8yQWyL9jEfnuvzlWLEcn5cHk1Z1XU7fU70QTx77azC20czbYWnDqrvIsLMGVdzMOR0WgDpk8ZPeyxPKmwRxyyXM06pJbskB2JbJICV3H5T14LVrrdMkJe+DTwyzRT20zm2hNmG2uYbaXyyxZJCz7CGVtxwRnFZ9jc6fDYNb2FnZxW7o0Lpc7JleUJGxmk3H91yWA9dvGTTJmEVnqZEdtdqYI547R4mmW0QNskkjAJPnEZcZAIV9uODQB1Wha1ZXd2xjt/wC0ZVmWF3tIPszPPI7MsqtHHtuLkqAzRkKB1YDNfSeheILLU7ZreaF4odOtGhuN5lS7a4SN7hZlWEFI1WDAwH+bb6kCvlHwWDpd4Y0a0WOa3N80lus0VxEk/wAsMixMuJMfN5jRlmULggHIr2rwpeSapc3v2EzQxTSQaZNOzRRsvnSpANQlE9t8sTxF/Ky25024GTgAH0b4Yv8Awnf3On3EelTSXtvKTPc2pMa3ERgMCSXTysQqKuCScAGMc/Mtb97ojy3Taxok9lp0CNb3FxZTvHbR3KSI8wSK7ijYzMUjIb5flOVYivK7W21LRr21tnLXmntciO/lKxwQiPT32m1mtogr3kkocvwoLCRVAYo1dImtNqgjivILqLSI5557TbGJIhamUW9ktxJLsERTMxeNiJCB90ggkA07XR7pm1SSzt5YYrsxzqpK3CR3Lv515bK8AISVpDIUckKyOOQcqvp3hGeGOz8m6muJrqylldLZIHgib7Qz+TagTKC0gUMS+SoIPzZ6+fCxu7PXLKz0yFX08NDLLDCyxRzXqRxy+bF+/wBjwuxOEBJCsAQOQPe9IdNTKMbUxz2wNzd+X5MEkYQSJK0SzIyNsV0LBSCSfXOAC9F4SOqfZbvThFCiMGcN++i/fQ+WqQ2wHyXpfyg7dDnrnOOo8PafpulW8ckFqhtLAy3l8t2DFdy3CLM0i20efkkMsuFAzlUXjORVvStWOkpYm7mmSCM2yyb1WXfbRxySRz7ULbXM4RN27aOCcCn+OdZ8P3MkF7Y2kPmNFEjln8mGV2BeFRHCSsxMikuy7jkkUAZdv4ma2tGjuNNG28WPZAHSW4a1di8MoTK/6UkhYkFy2ODjtjalZ6fqTSavcvLDbxW7qGnsfKjuF+7cKRlm3HDAsSRnOCM8ZGoTXOqie88xX8i2B8sL/Z9vMIoVa4e2kuArPLEHAyoO4J3Occ3q/iM6bpNtc3GtywPDYmC1tZTDNAzkl2ktzyJpfKKFlY8kn0FAGvpWpWlnfYtI9tnOtvZWySI0tkFKqRsK4NqxZlB6jOSetdTB4fkvL15/LWWZvNjW1SaJ3sbnA/fwtEeYvvHJ4OevQ15H4d1iTU7SO5aNdNjtmM0DvbiSW9eR1HmJztwdwPOMEkL0FepxavbW1rdE3dxDfznyJ0tpGtmliZ3AZ2MZFvLhCM524B55oA6+ayszawm51BbwBkggZY4hbK1juWa3u3TmKTezlXzuONvTArwjxZoNvb6jez/b4QDAbiOysXvjccbtshSYeW5KMHI2jAbkGusvPOjE0v8AaKQ6fLHa28dg03nCf7RlmSaJBkSkRqTJjJ35zgg1zV1oV5exS3V2ft2mrIkSRRTMt7FJcrGi2wiaQqkCFhkngLh2wDQBxttYxSaVDc2Fymp6jK3km1vfMjlDlW8x3SGMKrRxr8gB2lhljknOzofha6u9USU28/kmxluImnlQNEYoVZrqcQOfJ+cMMY5xyN+RXq2heE/CWkWkFzPCqzXAht2trZ1VbhZTjBhDAOV2FnlUgjy+4K57abTdIsrG5ms7ZNQ1CD91JcJFLC8ISVvJlk5BuIVjKZXbjjB54oA860VbNNOntjdLHdl1QTNHFsn8xGkaICTDxDAOGZQGLcc5FO/tjEdpY2hNtOts9sqGNxcWqyguVilaEsoaNlYAqcljzzXeQ6PeW0MFzPbwhL5WF5Db26+Zcl5VeCUyKreWgY8Z2cELmuktvCFnPC9zdQ21kr5uFLGNJg/IilTDlgi8ZDckjjjAoA+RfGXgPU9etxOssQvIrkvJJcuyyRxoI1gSaBCWvI9u5mwDy2Dg5FM8G/D/AFaz1CK91JlvIprmJ54rNvscjTAF4biC2V3QW5xggxrjZlwM5P02fC+nNPcXI1C3urnT2aRIYYbvMzuFIku2mtwPK3noCRzyRXIahLfQ3ouZDBbGRDbyXlnbK08vzBUCozBUUBfLYrkFVHOeKAGwaXfo8kptr6C53zyK6XNvPG0MkJ8tooIwiuQn3ht2nbjls1rWltbrbxSuiXcMFuIPKdAk/wBpVXEsrGU4jCu7YUNnHTOatpJ/aFhcPa2v2VoBGJoGR5pCY5FYSxtbuxKMhJKpuAH3hmvN9V8VvZXTO90kU13E9tLAvlQQMFAH2i3SUjynAKhi3dTjmgDpIra8hhSbToZ7WS3H+ltDO8VnfQq7iMWz3Sl4pvmUOIWQbTgjOSbWtawV0xLXUxPPqN0ka3MFtatco0TKCgaYKekYX5n+U4zt5yb/AIZlF0bSZdVFzcoAltFJAk1nZxz4SdiAxjlBAzuPQk845rd8S/D+GBbS5vdTu44LaUyzOFa2iuIgmCkMoGHj3kcZ3H+EEHNAHzp4l3abYw/ZZXNuuLqP7SsyXFzH5igLhVLEo4IAQEHbxjtkazqGteJ/DqQXd1LqNy940Sw6fFJDdRCFAUglYtlrbywuWRdxOcjivRrjTbm9uHs9MlOoTrdDyvttnI9vaIAxiWNJEAkzz8wbqM46ZkuvD+oz2KieMWFzPMVkkBKXUbxqUY20UK5WNxG5LPhQOC2aAPlHXLCbS0dpIrd4YHVSkriSRFKkRDYxHmPlsbk5XGCoIOOJguYLm7EcBUSRM80guI3mmWTaBHCLsMdrZAwpXO0ge9fQviXwtLMg84J/oZkiit4Le2dihbMc0rtE24q7lixYjLHmuB0qxXT7qYtETehissqxxkKoyFmMccOxCrjPmHaDuHNAHSeENFmngaS5iiuVmtmmkglXYbBkVgrIzcPLxnAy3tXrHgiEw3CyPbH7LPi0uLlrgwRSFCJGQxtGS0YBGSNoJwFya4G2m1G305/7Qu+LcS/YVtLqKKSeR2STdPx/pDcjAXdhWP0qvba9MZZJ7oiBxOpljS582C5k2/chhQny5F44IUe3PIB9Uw3sdozwpJdtZ3aR24VrXZJNsGEeKQvkQAHAIHQc13WneNYIVt7K6tv7StbW1N1Da25lmtwIHCkX29UDMHxnLhhycY5rxPw7q03iDTobeGBbOXzQyfbrtPO2xou4pmT930JC9DyOvXoJZta0i18nzbRfPuma4kmtVlxEcpGyLGT+7Y43A4zjJoA6298RJfi/WZtNZ3Wa6JDBVgi5aBGfzMhkOAAvH4818veNPEcAmlhhlS3u54pJJHjSNXW0Hy/M7OcKSDgj14rtvFFxLBZI+nRRNPEgYzywmGBSS52iwwFw3OHLk44I9PAvEwlu4m+zxJFftERO0arJK28kyNbqXwigH7rYHTHoQBI9Uuo0GoXJkjkt4xcWcMLB3Zozsi3zW+RNbup+oydwHFYt7qbXBs7pGisrwXrXEUUtmTPLIuGmX7SoIiRlPAbB471n6Pp+o+dexPdNFa4WOS8kwVjBTP2dbVMrJLuIzkq4z90V2Nh4TtINLE9zcXswkmmdklhkMVvGQAPKlC/pncM4xxQBgRXt1du95/ZUdvO1wkEd3suXW6t3ZvM/en7gJB+dcYxyfWHU9as7C5tJ51s7iZZAEhjjnM1syHbkSI2ZifqVOOa2LSSDT9NuJbLUYLi3SSSC3S6W4nNuSDm3hhWPy2LDOJGZdpNcght9UdoZIXlWGRmtv3W1ZHB3vELvA3zKN2UBz9c0AeiWmqC8iAMc1pLIn2i3dodvmR4ccNEHVdxYD5iq+9d94X00yxOkqSSxzFHWKWYSw24UjeqtESMk55baPSuG8OwCSOBVspbhgI4kRpDJFLETzvSLc0LrjJyFXjk969p0bRiNs8V7G1onzSRMwgkWSE7+CcCSNTkEAnPbNAFea2sUgZoPMkUzeUqB8XCOTjbbyICg56gNxXYR2kkFvFNGEFvFgyAxTSzLLhVOEaMchvbHGexNZM1u93Bc3ccVpIQ0qWUUBETRSg4MhjyBtIydx59K0fD2tXmlqdMktRqKzxuEZI3URlQEeP7TIP3jBsnPJ4OM8UAb2manNexzWlrY2hvcHfczugaKUcrI67wY8DBIACnHU1DrH2y8hkjm1GK4ikl2s8DxgC4ERWQmO3DMkBIxgjpV1PtXmXt7bWhsbiVFSMX8hhjIRQZCreWCw25wWxuHAJrCuJru2kurdLiAG8i8yeOK3kun8ngA2cQiBeT5uWXPXrQB5dp+nL9qu3e6EbRysGgtvlhkkTJ8ol1zKrMvOdvvjvn6xrGnobxri1ikUMokScrbrFLgIqxxBu7c88g/d7V6U9jp+lu1q8BmluPmhvZEEdojlMszqhLRsATnPQ8ZFcNNY6fbLdPe29vqYG9r3yrky3ENwSGhmt0jRhIg4Pf0NAHjd/YCOL7Xe3KJAjSTW1zd2QDQmSQfug8Z+cHIALYYY4GOa5i91b7RHdQpaNJBabZpJUNrbzuUkwPIWKVggJ7gM+OSqnJr2zWNLk1Nliur9YF2RyCedYma8gUErD9kB4lC4JO0HAzXl0ujzQE2kdjJdwQx3G6chWluGB3YSBgrKAx4B460AW/C89jd29u9vLMmq2m8PH9jaR44S2RFcXUx2vJxyzY+gFe3QTHUIfItodPim+xJ5pvYQssqSgAxpLE2xZOjAkj0HNeLaXNY2lultbR3MDGYG4WSGYGT7QP3iTRvGNyhTtUKzYIznHNd/pElyzR6fFZx3QvLlliUPtmtF9ZmBKrHjGBu4PXBGKAOiv7Pz71NN+1XcTGKyJl02FHi81vMjUSea292xhWGMDORV6fwnMt3az3tv59qlpeJDA6tJJG6pvDvGuTIWweBk4BPRa6/wz4TsL2/XTXN3Zz28011iWdGkuZXTdukkV8xWoySrHCnPyk9KrfE++gsbzTBctbxw2ckaNcWDEPHbx24wLqK4PmzthRtAEZCluuQaAPJ4ta+36jZx/ZvsvE8Vvb+TM9mfLUB0lMUpM0YAO5FUsi/Lx2t+NPsVvBa3enXsE97IiH7BYrbtEolhBklWBZC8JBByWwOOCa4LX/FVnql3bXNgYwbaVUmkgSaJWt3mb5VjZQ0uE2jrk55LVqlLvWNOubyR3sWkgXDP5cgeMfLF5MESARkrzndn1XNAHOabq0zSXxR57yURbrlod1vIIyTsRkn2mNRzgYCnZ8ua6qHRNR1HQr77TaC4tr20eZo3nEE6rGAfPCqpjkUZGUdlOQVUFuBWtfDTWPky+TcyLerBaXVzLcwyPdrOUaIlWYGFgzKE3YyvHPfurxryDS7rSdQuRb2m2NoL2FSYRGbfAto0X7qB/mZcn94efWgD5cn0fTdCuLjS3uYop5N8j3Uke+ysQUSZPs5mx5Vw0qbCVKj5yWJHJ9V+Evw/uvE3iDRdI0pP7R06a5tXfVrO3e6aOSRN0slzIoCFwAy4Jwo4XtWFb+CpdU8RW+laGyfZ9SSN9auJzEkcFsQN1y7Z/eOT1IfJPB5r9Zv2XtH+Gvwq06x0WRo/tU4D3WptahrcurSbp2dmJDFnGGzg5yMjmgD7D/Zs/Z9h0eDRo7a2s9OhSFvMVbMNA8s6hpBJG7AvIGIAVidh+7mv1f+FPw9sNLtdyWQjkjeEee2UkxBMZWg2BjiNgcY5ABHtXn/AMGG8I+ILO0l0q502VGRJkMM0BQh1U+b8j/K7Aj644zxX2Ro+nC2tyEH7pRhWVNrvtOCSMcsSefUigDC1vxLongtLT7d5UEd2pS32tgqS5QrtHIwRjkDgDtXZaLqNnq1mLuzmWeCR2MbDKkjqQC+N+PUcc1wXjn4c6X43jtFu5Zba7tbhZLeQC4E0agDzVWRZ8DhCRhT1x14rsvDVrb6fpFnZ2fmpHao6RJcTETBQwEvmvJGN7u4Zs5zzk46UAdIVVgAOPUHjGO4JrKvkAUqQScZIAOCp5JJxjp71pPMp5Z9xYsOAx5z82W2jv371QumwjFQxLJ/eAwMcAZPP/1qAPE/GV9osdjr0GqxJFv0ySKKe4BWMymGQ24gZlwjM7EFiQpJxk1/HJ+158LkuPit4ovtJ0uykTVLm8WJ5hM9m88LPPKbyzRAEiiVgEK5Zzg4LV/Yf8T9Pn1fSJrWKBXWQjDsiu/koD5ocNjcm7BXGcCv50P2rvBOs+Gta1K6ELX7PqF+JQbdQPLnLurmSIkKohABbIGRtJyMUAfgRD4GlF9ex3IWK7s5B5i2oeySxt9jeW9ravgrvXGS3B4711vgX4UyeI9UeTRopNQllgtpElNvsS3R4z9tilluLfc9xKI4S3l7kQgksF5r7F8HfBDUviZrt/OHm0wX8puGPkAJYs5nuJSkpI+0IWhnURk/KFwo6Gvv34T/AAUb4dQ29la6TCmpXEkd5dxssbG6hbbDPPbRTDMSSkEbUB6blyuGoA+f/gN+zFYaLHour38Edzqdy0b2TPZEK8dxyt/LKmFFqFYptba6iUkxqVQV+xnw18Eppmm6bZjRYmuWMVxbKLeOO3862jWCK1s52P8Ao7GMBnZiFb+8Sayvh34Z09polk062jvZAXdILNo/IeciOTasvIt1ILEbAdx4Xiv0F8JeFbOwt7e5vI8xRRQyxzXAj8uMBFAYIp3GU5BJAIyc5waAMb4ffDCBZodX1KGGO4S3QyIj4X5n2srqOS6oBycEkfUV9CNc21hE/wBpZ7eCB4bRPsqpJKZJEwJZD0MXmKR36Z6V55rvi+30yKeGGVIIY9gd4VVtyqvzNvTO4lvQ14h4p+OmkeG9I1fUdc1bTLDT7BkkuLqW7ij8uNI8wG5aQhYWYdzgAng9KAPrWw1cXdql2y8u2wE4BZwMN8ing9e2O4yOavTa3a2a4nlETq3QyQsMFyq4IYgjIPf61/P7+0T/AMFofgD8ELKW00rWrTxBeRi5EFtpd5bTxy3LFhHI8ofggHbgHrzj0/n/AP2lf+C//wAavG5vdM+GNt/wjWlkTWmDcPJOEjdmhuRPCSVJIGSpPscc0Af3meJfiv4X0S3muL7U7azSNHZ5Lm4t4QipnezeY4x0PXrivya/ai/4LGfs1/s/x3+nzeL7XXtdspmiGn6Pc20zJdGNilu5jyN2VIyTwRhgCCB/CT8R/wDgoZ+038ShqEuqfE3xJBHdxsJ7KHV71YRA7MGESb9zIQQOBnAGRXxRrWr634m1KTUdS1Ga/uruUGWe/uZZ2aZkMhczzDAkO7GC27rkZzQB/SV+1j/wcBfF34gTTaN8JLB/D2lM/mRahcXUT3CiVZEWdWi4jkWFl2qG4Ye1fgV8Qvjh49+MfiK78ReP9e1nxJfy3css91f6jM1xG537SkcgZBhmyXQHPX3rwefUHUQWqogME5eR4zgSOWJeKXdjG1iwPbjjjFWCUmhluCyROJiu6OMDKK3Ccvl8KOoGD1HbIBoTW9vLKiNBHPH5iwt9qPnN50i+aZVeQKJPm6kZA3Y6mu70Sd9IsnklEVxaXQlI0qe3YsNz/O8Ecdx+5+ZRhic4wdtc5pElotjJcTW7zpD5vlXBUuxLkqluSAViO4H5sggDBxVIs9xFb3K3cKTKrW7qszGRQw3gBskZweuTgjkg0Abep373wuHurMRl2i+WRYyIoIWJEDy+aAxzgk+34DmRPGkUKSwsgeSMtdQ/JDthYybTg8Z37cj0yDjmoPtN00sX2hnnhwQYiTtkVTtJcDnPByTjOeOKvtPuktzCsFvZmXbsXEqM3G4eWeVHHpjNAEKWjx3G/TS5E4WST995kMSOpG8qrHedxYYUk5B96igspJmnIM5S0eRbiZEd45mcKPLXA+X5gcDrjHFdgl3pQkgSFZrVhb3LGRYGSJmjC+TuV06eart0H3sHjOJYdb08zyi1t5EWaMYmWSSJIpYo1SW68ox4kcknAGTk59TQBzi6Qq3CrL5zW0yK8cghljZd/IR3lwCFHBIzyvOO2XIjW96Wgl+WNlCPEm5nULlVl83qoOOBzXQyau4guLPzZ7uO2Wb7GjlGlMbgGRXYcNIZJGOQfUe1LZ6ULq1V4oLiO5E8JcOuMqMRvu3EBBv3DBwfTPGADMee81SGRQqBLZTcTMkJg8+QEBIwygYIUAHB68Cui0WW7mksxBaR3MrRpuFwpeSKXO2EbB8xTblfQbeetWDoFyg89ALi3NxGhihLLJBK3zASLjaQdvrg57Cu30zRNbmurSayW7SWR443UWR8lIMk7RcImCQcg7SdpOGK0AbFh4dFxq+nyreRQW8u8SoUVVtH2b1ISLcMiZm+YnP95QeK/QX9mTRPEU3izT4bNr2/gtkjilnnmkUaki/P5A81CPJ5JA2rjAGOBXl/wq+Dbk/2peG0mtFWJr1Z0M08aT4dIra4PyrOWOQOTzhunP6a/syN4Y8Ka/Y2sCAJJctbMrQxJ5TyldjieUbmb5R8wGMnPTqAfVmhWM2nIz/ZZJZp7FtirvM0EkYAYSW4QNCu3jOASOcYxXe+HtNtNQe0a7eO3s2Ui5tSrBzL95gjxuScttznJNe3anpcurQR3ekrazWSWyzzRRugmwj5eN5zG7OCM8hcZ46V53rcsNnZqNNWDR4ZbwSXE1qI5Lm5DtuNsbGRdy/MDmRVCnHUAigCnrXgR9SDxxz2UGlvHvltzGiiQBj5KsZZFOUfAOeePpXkmq6K2l6jaWF5HHJHEhuQv2RWES2pYhoDdOGEZ6nA2/3eK9MvPElz5T2/7tXublQ0kZBYxIwYBIHOVLjZlsFAeC3Y874pS7u7ea9a3FzLDmNYngEr3BZQwaa6jkIhAAyEBCt6UAea3Wr6drGqWc3k7ZRKtpE6WjtDcSglUhRo1/cyZx99cZGQxrrH0y8mnty181mbINI1rO7yyRwAYENsJbgMHdjh1UHjOB0xx2hoLjUYdRlVbe1t/MjksgY4jLOm4iSRUY+U6k/Lj5uBxnNbg1S3S9vtQSwZJo1iVG1GJpWuGcqqfYyrnzCDgkYz7DuAO1uW4ktoVXfBb+XJBeQLLNE88qhiFLtHuSM8ZxnI4AAGa8yvNCfUpVnFyIrWFVRbJg223aJC7zbyM3DZJwTkAcE16Xf6q1zbqVSNZp5HEE/2nZ9mdPvPPFMoMHzjGGC+1Yli+nQXL41S4triPa08bfZ5VurlmJkig3HBUjdx1I6UAfPHiO1ubPfJbQ6oxknEcc1lLCZZHVgxeSKQgiLb1YZUdzxSWURWeWS/tp447eKM/uFSUmW5wpkuPmIdVHzEDPPAr1Pxj4buNcSJbK//ALOtonafyjNbQDyZWwxidZA+TyWjIyM9MV5Vd21/pemS2f2pozLM0SSLcw74o42P7/M0gLjA4DYBzxQBOHkmvponkS8Uh44UaRp7hYRFlZ3jXBGGHEag8Hnjmuz0vU41torHzPsdrHkzxi8uLOdpQd4liRYx5vyKRtOeuOcc+R6FrTWF5/Z9wIZoES4NzqW+MM8Dj/WlIC2JNxIbLDPQDNdBol/La3EtzCv2p1k3uouFUJCjAxNC7hlBZDwCc+vPFAHuMXiO2tGSOytUtrmJUkhk84zCS3eM7bK4cnHLHLJkEZ6U9L+bVLu5vEZrOWyCzXFrBPgzS3CbIIwtxtiuBGMgqCOWxXDm3XxBcw39tHJa3LTlggYK0WwLJIDuIjZW6ckPzwpr0S4lktYLAxw2Ja0KyxxABUvJAhw8zEbyq5yRjlsEZHNAHFX1mkk0EU6J9pcyskRgklZDKhcKxhLKFDDJwcLnnGeMJrdra1vrS/mijEzxW8Tu0aQ3UUkbFxJqCZZkDjmPYMAZLAc16DqGo3ZLTmzvrZrjYkUzgXJR2XankwiMOIiH+fj7v68Te6NAbhvPuUjmdnW6iQPHnzovkcQNlbc5I3tgdcdaAOPv3OlWkmlq6ys8kc9oLQiaO2ljjykkSyH92CM4PIPvWfBqNzfsdJcPd3BiFy9p5aqiSPHsEkjqfmcHH38D3rrNP0qSK5vbVrvT5RuWBjMmwgrEdg3y8qFB5bAU54Oaiv8ARTp6w3RiLyNKqzrZl/uMrNCVljBMCMv8fzLng4OAQDi7rV7zw1HPayCNIpR5Uot5UkMQj+QQlgAMtkkYOCehrltU8S3moadP5/ksLaOKSGRGaO9KtcBUiXYPlclgH2blPrXczaI0qXEkzQJFcHz45r6MCQy+aoexS6YgOwz8pAOP4sDmsFkgJVltri6aBDsSXbEsZ8zy1zLtCSKPvcMc46dKAPNm1zWPNhkuETT3vf30SSYRJ7dC0ccQdj88RZTlVy3fGMVuaYF1VtP0m7vZrRZXacvFC0Si7KskUcMhUlYFYkEKpJzx61vQaBaalev9okzAUZbe3CtcXULBQyiNXQGJfMjHzAY/e9RXXQadHBbec0DywWzxJZzNKiXNleSDyomlQJuufvbiGC47kdwC3omgXMdtCmqzR2rw3MkMDwSBBJKYzbpPBblPnldDuzgAE/MQeK9y8IaXbWP23U2vobt4zmdrjAmRgu7ZHD0jhL4+8fpXGDRxZxRuNTmlkjWO6luYZI7pJI1B3RwM42wv/ukkdD7d94TuYldGtbp4ZdQYwOLiNDBOwdUYzxTRg53uuOOcjqDmgD6z+HMFrrUNtNeSwxPbyEmN9PEZxbQI5+8QrgCRSMHncMDOce/6NajR79ZB5rBY/kR1dSyOxDuzMAEKzgFQxBaM7FyeK+avCut+VDBAk8ltLJKqXCyTIS100zQLJbiRQY1cJFktgDdzgV7Pd+J557byxJJaxggTQ/ZgzILeT7TbTTyyNuK+aNhxnORjg5oA9YPi66R7u60wrqttG1sZd7CC5Xy+JI7eKN8IFOd2enfFVNS8f24tWtby7KLdRxyxRO8O63lC7iD5xXNtj5tg+Yuc7SOD5OLG4ggMjf6FNfwNJdmS3eKKcT3qGR7N1YKqpA6tK33RuxnNcL4t1izVLuMzW0rSt+6G64KZCGFo4p5JgZGD4BAzjPOB1APUtR8Yeba6pb2UL/aLuKORbqwljCWqXEdwkv8Ao8bn5HjcEEDAB5x257Qr/UhMkaJPPLNDeTyX8M6x4sUleK1tEilkKswWKT5gSGxxnIFeXQ3MaW4+xTQwyyywWTXQkkMc01ra75IiYwRFbSLtPz7QuMNtNdroM0do90um6hqMU01tIss98tvNJCgRJIrZ4Ll0WLZLJLll4JHBzjIByvi7UY764vLZFCtNI1pfWMm4Xdm5tnMLyLMFWcXGxthCqPUjv8t/Ei8n0uG3086fAhZrYQSpcW9vHZxXckqJLKvmA+csVvN82CPkxnkZ+hfHlqFvZr62vLqJ5wXMEcYe8W4to7iOOdJH+aS2SR0VkcBstiINzj5A+KGpXGqW13o5leCFIQdRv0VXjkigaZYIbud/ntm3STfdzjbzgEZAPI7jWLa91W9xqbJMl4ju0T2T3sptl3RyJbLCYzAVPykZkOcAZ4rR8O+JAJbm3a3SaysbzzZbDPlTTFn2XLzctuUPkYBOc5AI5rxC31m5sp2mi0wstvNJaJepaSCYW1hm5t7yadl2rEAdpZiA2eCcV3NhqUkl/Lq1rZWslrd3iLeTzs91JCskAncFFwc7xjGM7jjG7igD2rT7aVp7K9ivLmCMRRXMa2dvEbsW0wXdDETn7MuZFBJ3ARnaSGBA6mHQdX1BbZgY5jL+9/fpDGiISfJgOIAFkOT1xjHOK0fCdrGRAtnYLeWt7p/+irHKI4TcMjuLeG4mZS9vKszFcE48gA4JFe26J4PlFtafYlQyS2rfbra4vJZJo7hZNiThVQ5iLZG8fKM5zigDynSPDV4JoVurtYLmHDeZGsbQyXbSMmGmQshXy1Yk7sAck4xW9factnKWgij1QoJvtC2COJLCOZgkSNE7BTknqpOMZOBXqtj4aS2Q6Oii3dppZLxkhku4rtfLnMjrfojOiiGREXYpDE5Qt1rHK29vfRxzWQhaBikrxWklu16DHsjaVyQrjZ85IJAPB+bigDntLinMYBskiWVIoSzIrtbIjBUkkkk+UbWyOSM9RmtKLQBbrbRR2oOm/aXuFdYUW3aSXzgZjEcCe5Adcbm2EHK5HI67U7KyeaV4tMuLtPID3MkVwIwImi85FuJ43yoLAYbZhscHPW/baNrd3ZwGVUtLRhbTyRvItwkUCqEZ4fMZTGEiITB5fBKgjmgDhri4kae2s4ZYp5bxYY7FHnCh4p4/MmU+XCcKkhx82Mnha0pPDAs0mk1aGCBtscMMMKzkyPbMElgjWTncFALHgYAyetemHwJpNlo02pJcfab6KW6SJ5UijNtYWzb0eEq3yfvAGBwCVbC88DmbaW714teSxW17DppkgmW4YJG0bw+SV87eDuXBYOOXJ+agDmNWubuxaz02xnNr5CgCVlS3vdzqLoxeWuS8BQ7f5j0uxRGeWO4vbeGxtrmNo1KszxG9Vdse6TzT5SSlSZN2NuOOMVY0q0a+d1Fvbm3ilSRklLXksEPmlzLGWBIiC/KSW6A/j2V7bXjwRSSWUFpp9wTNNNBA0F1PGPM8ueG2kUqImjKLkdCc8DkAHnerQyTvaXst6mnxWy/ZYJbSNBGUckiOFH3ZX5D8+MnjnkZt2nhfUL2LUA4jV3t4rgg7RcTqz7xIFEIKrtJOE5wOg7bd9oOpXd880bQCG8jjCgs5aG2Ak2uYDGEifcY8bMkbefbtvDmnj7AbuWPUGv4Ge0Ny05eNo4mKhXSNPlyMffDetAHmDadpqOIkhup5TaqFlt1LZCNtkS8EwBiiJ6jHQ9Oa8z8S6HNb3Es9zbeZFJLJLZLYxr5KxxxfvHdgf3C7c85AOeCa+odV01p7acW0L28ZaVJZ2i2NaYXY6F4wTMBjJB6k15TrmiSqlmqDzLFoBP5jSTJcXckpO8tHtw1ntP3R82OwAoA+X9TlMiRiCws4UuAsSyNcu0zSNhPMSSRGKkZyCxUEn1qJotUil0+1R7q8eOV2kubZfKkhtyOIEJwDPkcnoc8E17pL8P7qV728NslqhhSSFDArWqFEzmMv9/IAyFyccgZJx6JpXgayvLLS7q4ki+1yKkc92beSKDbGgefyNkeHZgQil8HA9xQB85ae084ay1l1urVLfyzY7XhaMyOZEeT7MpaWfGc8EHOCRWlDb2lhZXgimntZUdZ4CjyRmZU+ZQyIP3mFyCGIOBj2r1XV/B8dvdi/S0MVpbSybpd0cZkdW2oFckM5C4PQ9COKxIdBsdR1JgUaWzE/kpIytDcySTYVnFzIAvlhzjBAJHIwOaAPNriwTU4Zbi/l1SdOLmG9eNUjebywhhcOGaWIhxhRkjHOOtc3Z6Fd6XfJHFpsN9bPcG5Fy/ymOMRAlEd8GOJTzgYGOOtfTK6bp2mfaNIcmeIKEgRIjNFZzEFWZncbXUYHRjyOvatZPAOky29uHktobqVI3N1LJsieJzvd2ZXMcY34yCcgHpQB5Zoy2N9YXn20JcyLCJJJvtK4jKELHBCobcCpZSTjp0BruYtCGlBbpdPu1JtgFe5jjkt2kkT78IjI3HDj5sbsnjBrndXtX/tmXSrLT47ZLR45JrqKVRBdS5ALopA823MYP3cgiuriOrTXcd3uZLCS2SzjsrXBbIO1lW0mlJ3nbkcDoMHmgD0PQNJuNE0Y3kBSASwvPJPCzOTLIMtC8lxv8uQADKkhsZxXQWmp3et6XazQrdH7NcHNwWS32WcePN2DcFnJYcE/XHSsq0uLyysbc6hDdx26zRym1ks8hQw2pOLZyELNGG3MXO09RmuqsbeG6ia60qBodOlBWVnJaK6DclRHHnyGGc4AxxQBdt724m026mtbu4EYnVYpZokec7kx9niAGSGzzgHHB4rzxPD2s2Fx/a0LWqWbXhEljLcRq8KsSTfTSR/Oi+a2Sg9cEV6nY6TawSRTI5miVg8SJMgtxM0XlszRg7vvZXAG7JzjvWjfQRiKSytrRY4XkRLiUxmWNyuG8uNdwkcrIQx6ZwRmgDxK5jvLHVIbq3No4mYQhrcOkyvIpDSrGg2zRb3GS3TPJAya56DWrh31uysjO97JdRlLhbWBoXMZBkCyiQqCMjODn0BNek3lgLbzV1BprpxFJIsVsqMkKuWEzrDKrvDIwClQrHaR2rM8H6DBZX1uLqK2trSWOY20bRiG7DEJKst7ceYWwRjkqMHuKAO/tr6P7OjahZ2hmtYI4VubaYyvcSyRqWiliYkJweW24GTXQW+r6ReXY/0OCeEQSTrakwxCd1xHh5fJUtH5hxg8kHjjmsm9MumWcs5gjuV4e0IYrbLEzbXmkDIHuMcjgHj/AGa4qxh1V9T1HyGs1upo2lsbPaVMQYBg0aED5EUFjx6dCMUAe7a1460TwzbabpN3pqTy3lmHi060cxkTsf8ARZRKvEiCFnUgtk8ZxXCp46gu1vbuCSaOZs28trLCWSd49oUxgL8pMD7Occ/nXgvjO/1hdXV7y1ju/sxZY7e3ug8qfZ9oNz+7cvHFuJ4UEgdMV2/gvULfUIpzJZvEgZI4Y2UPI1yAzM0oOGj2KsbAMF3Yw2KAPa/CKXK3t/eJBlrm4HkaVbLGYUhUo8sqiRC8cvBJzhScc9TWpqclpfNdwSX1vpyTzqilVxcyXFopZLeRbhBkPJjIdChxgBjxVPw9LZzWi3S38lneaYjzG4Jjt/tsdwGieK4VWPmqGAXCknnpTrjTtJm8uVoxeXUsn2i3lSaOJPPlB2NdtI2GjBAOAc4HbigB2iajBsn0y6sY2jZp4bdppQpjum5ky5hhCMowAFO35uCc1sSaLZR2GrlbUwIsvnR3pAtzbwvHsle3jjybh1BdQeWJbPSoJLhk02P7RDbwXL3U8k1w0YlRkn/crdW/XY2wEIGwSQO3NO06W2Wwuri5XUfthY2vnmZG3W4iMUm20mI8s+e0ahguCSCMrzQB1Za1W20zQWVXV4mV55ZZIrOYPHaxx3M7xHc12JGA2JlfKDEHNVLuxmvRdahE0RuNLb7He2ME0pMUMKqGFmiq5h3xk/MnJyDkduSu9alttHmXVIHnn8p/MjRm8yxihgjhje1WKMgXDIGKc4yu0nccGl4Y8YaQi3VlFdXRvri4guLmSV4kvphbjYIHWXAUeWfnB+Ybcbc4FAGF/aC3Wp/2hBZJJ9iK288DDzpDGJAJHeDcq3FyqZKsM7SBuI5rubDULS8vWihunjsLl4zJLbW8YEStAJkkhlZ+SZSgaLcCc4wOcc1qen6Bq0lxqujWl7ZS2h8+FZykVvdTBRK+xY03PGxYb1bbuB2g5rn9VGqTyoml+bby+fBb3qRsbV7eBXs4d9lNKFWNCBJk4JG3cTQA7XYpxeTIs6y2J1KSOyDZhvZLqd5kHkY4SSN5HZWyyg24IDcZoNoS3FpDbREG2MEkkdxIhWee7R0juGJ3t5roYFbPy583jJzjc1f+y9Nt5EWzm/tKy1CLdd6gRLFb+eZ9zXNyHGA5kQhsAncNvPTPu9U0sSH7Je+VbNa/apbe3eXmWzCRySKkEb+RuMisOQCAWchQzAA0bXSdOt5UjsbKa5jlhiuJRdW80qxXNtCCqoiICr75Iyu44YsAM4Ndfb280UUD2N4t0t4IibmMXKOLdVeN0uIViYjZIrKBjA28kDmsDQvF+kafq0OmNdPNpV5saO4jkkuI4on3LFbkyxg3SGRYt2D0O1ckYrvrPxpYvHNHDYQJDayNaLdpPBBa2sM89zEt3FbA7mIc5KtncRgAnigDyW5stQg16cWqGHTr+aSBZp7iYXEaxlY2lnlJ+VwHZkxngDHTBq6Za6nqmsyXNvdi0FrJKkcwaaUwwwSCB5/MebhsEkNg7cZK4Fdne6umpWSWtlfWlw1pqE13PKgQNdW1qhMLrNjEQfGQrfP8v3cVgXF7b3l8l7PdS2C4e4hto4f9RbsiSSSloNvnJypDHgk4yTwADtI76/tLg6eLgG2vI5m068TaBPNHiFXbaYiHVWKkurj5txVhVe51YpdmG7u4DdOBNNcXC262ZYFUCwSxQGSWTkbnwSuOOhxxOpauov7a+Azf3saw2SuYxp9uLSMoZQj7jELhMeYQVKn721sCuYubfVb0SyHbHJb7xOpaL7Mm9zKZLWWWQKoC+axGcnzMAEgigD2LSJJ76TUtOsLm3nkdCUuZ4gq3Qt5PNkiW4VcsjKSNwUgA5PFch8QdCOn6nBrtu1rHI1kLm5sI51DBY4SjiAcrKrICjodud2V9azPDzwx2DpHqEc13avcyfaEgZJFljVoLc2cwIFtb+UTuMmAxBK54rO1/U9R1SSzTT7S5cW0BhuL25mSRAxPySYkAEqAgk4JHPOB0APJ9W122u5NpEFtEyi501ZWEjRWzlRJHHDHK32jlucAjHJOOnN3F74lN4r2UmpwR3bQoiW7W0OlxW0RXymQxyEFiVBkCZCByeDkV03i6306S9ivLPR4I3sjCZoraUI00ok8uRkY4+xuJVjBj4G3kjHTl72706M6ZrK2X2Sya5uGNu15NNLlQFcs24RQyDIKqDj1HWgD0m0bV5Z4riPUbqz+wW0MgW62xyuw/1htZVdmeLzD1wCeo45HYtNqFm8zyulzcS2kd1d3Uxa6SWHpmMSJncDjOznjpXI+Hdf0cafcT209jd3WnuhtlupJZLySN1wiywyL8kXfkAccVX1O/+1xC/ike1guHcPbX0twvkRockQeShKwNLwFPJ9KANu48RNBM3mXrXLTbZjLaojQkMoVFXGMEIigg8gjmiuWthNAjrb38drG0jSeS9g8xVnCkkOiEbTwQM8ZooA8bsb60traF7YNNbBzlXhK3BRRtjkYhfmAcnn25NcjqlxHc3EcdorST282yRp2EUYEi7yQsmPMx7ZIAFXQ8z2sM1tcRRpLInnLvSWTMyj9ys6t8q4PTHU1xXiq6XSWtraS4aZrW63R2/mhpyXHId8fvGCux4OcDjpQByvjfVrzSVeGGEusqeYszojHcZCZlRurIiAYXnk968ou4E1Swl1CVojIxWW4tpCGIU5McgcHBfgEKfXFdf4q1iCc2dlvjuHiDTRxurRxpGHAPzlyRJ82CCMeteebVgunfLr5m9LpJbiFo1LYMcmAANqjO3A7YoA811/U7m3keOG0+1WUYikkuYStsIiWACurkbWLYyV4OOtek+BdPvtVksr57aKSK6KWrQRos2yYSBomDqfkUrktnlup4zV22ht2gjEvlTSN5zSmS2RTLbox8pCSOU2kHOMcckV7B8OI9Pjlt7fT4I5ESTzXluJCJJJiOHjgAA8hBkLjOfWgD3zwf8OrZEW9QTRX8cUYAdQbZ4XH73yogjYcEnjrkZxXL+OvhJNq0kt2sN1LKgjtkCbltnWV8s0kMcINyAhxjqMgHua+hPCV5HDZ/ZpUiQxoWgdpY4kiluDgja75POeenNO8RpfRmFHYC0kBgkW2uQJJ5hnbKg3Bkfe33sBdoyaAPyh+J3w71jwndvNCi2tmGdHIiWNopSCI7aGZmwinHzZ5z9015BZ6NNfXYDNvuFUSi0uMId7sI3ihuXXMsXBYg4Ib6ivvj4oWDX0l7pmqW7XMETOFLeY0ELoQUKz4xNhW+Yhi2egI5r5S1GxXSZGKW0l4yO7xzQ2chtksyFEjmV1DRyo6g5PQZPXigCjYaTKjkDTdSghspGC3MEyW7JK4VXM7eYCULDnhs44FesaFqVxrBiTi1VXngkt44JLeR0gRVMiXWAULDByQCfauX01or+H/SZ54lmaKeVEjK2YcEkGGZmHmRkKp6nJJ/Hr7S8VFKQyzyozGGM/ZIYkChciKedWw2egKknHX0oA928MrPFYJA6vNp1lLFcq0AIkEoAQptOftL9Cx6N7V7Zb61GulaebC6nsp0dzPCFtUnVCCzSPFJIN4c8bcYH0r5r8NeJ5LOzl0pbi2mtJEQyvbme3ngSQbWilZHztRs9Bu457Gt3wrcR3GpTXbzzPbpcBIJd7Exwo2cKJXbzVZgBlsEbuQKAPb9O1zWba1FrHAb7+0L1pXcmVZbZIy0gkaKKTb8xOOPTNeaeILW6vrieUvqjy3MuZ7iNZFENvvIaNWlY7cE4IJB74r12e5T7HbTSwotiIRMUuVVZjKz4D/ardyDhRwueMgdzWTbL4bupbtZnnSPylQTW4YZYNvFuYnPDEdD1INAHkl/4c0e6sIiIFe7tpPJhElvFM120mN8qjzdxVcckAhf0rg73w1Gtlf3NxHa3D6VOrJDK7uzKpL+TLtf9zABzjb0GM17D4ju9KZD/YrwPeKtxaoUV7eGJZOFiaNyC13kEg5C55Jr5t1nxFdabez2kUlpO88LQfaDcSSsHYlLhbi2IKmdzlRk7RjrQAy+8XWt9N5V6U8mEraCAKJYljYDazKF2kMB8rMdwC/LkVyaeGDf3JvY33Wi3RLW32ZpI7WBuVMoi+aeEkcDGR3ArmbW11XVNVfZbJaSW0c3lBgiNGUOfPXLbZC6LjIJ68CvRNN1q00/UV+12w+2/Z1trm3VXEcMYTd5lwDhbknPzODuXOQM0AcF4r0bS43aLT4mzGQ1wLbMRhYOA0saOu0K4AABO4dTXJWWn6NayTXlxLPNqcYIhtm3yFndgEjl3ALKMY+VcgevNeua6kBmgvJooZ0ujhIIHa0ghDttD5Zd0x5BDPgHFcVqeiPqzT3AuJHVZB9ntgAqAQDDu9xGAXAK8kcZH4UAc9bahHaX/kTW95Mts+9l8lVkR3IeYvIr8wKSNq4OBxivQIL+e5+yQXibraWSR0nmIVAhQ7Y5AMFRsOQxGAep5Fc1p+m3FpdzXEsCy+dA0Tw3R8tVJwkU1rck/vhjBIbHA4zXYWqw6fYB7uKOdkj3qWQwwsGBQK0b8g5/i4BwaAJbTXbbdbWccaQxxSSQsu4ugiOCJSJBiZsgcg+wr1TQtfuU8rdPbSqk8KqVkCGCI58xsbskBRll56cV8r6zftY3gntbcbxN+93eYyHnePJIXaI8HHHXH5+q+CNQTz0kMYImjBCXDLtkab7yqzH5nGSOM4A59KAPrFvFV/cxw/Zbi0nVIjCtwUMbIJX24tflG3cODkHPX0rwnx7chI7gR2Mgvp5DLdtBcOslrPGNofKnbjy+SM59BXaaRcXWn2Mu9DCzyLawwzBWeEStuSSNCOFBzz6DiuC8SyS3k06vcxmVIpTN9k3I8su4IoJTIb5DyeeRzQB415I12OO4xcRrFPLbNE8oa3uZSR++Zi+fNVQTk9COo6V2E9ulhapNpXF2PJidroF4Gwio8ytED+8DdCeM1JDoRjsZHa3MdvBM0UNxPNsZpXAaSQKQNwUHHA6njsazLu8ktFgEU9vlVSOUSzMFYJIMwooBG/Z1PYkc0AdHZXc97bzQ3cbTTxWzrZzXG9p5pFJZ2gZCQqRknBIBPTJrllsbiedI7zbJDvkkxdztNHJcgL5SGOSMCN9pyQTxtrpYriXz1lsre7trS7hikUtvd7pc7JrW1lRWMGWGdxAHPWtS7tf7aaOA25drFJJEglt5Z5o7iMr5P+kxoBJ+7yHzyM8ZoA4T+yInnvHgaANA6wzQploZ53jztZekRGcZXnj2rUsrNrCSNXk8uSaJWTz5UuBHKBhBGWYhLfGc7sZA9a7nUdD0uIW7RQTQSzIJZDF5ccMNw0G2VolZ8zJkkHfytcI8sNqHjtl+V8xQB5FmJELEvlmJON44PTmgA121uI1S+KC4ljVRMYWH2QbiF3LziP5eADjqccVBp+qXcUsUcdx5FuVdJHnkXaJgCVjiGcu+MYwPQVREkl9dS2lql1axvbKZzLJ88zs2GWKFsL5G4EZHIB+lJp0Ekd0IZJ7KWaLzo4o/OZvKBOVCQKu4zcHcx5XI56UAdfFJc64Fs3tW3SK0X20kPK0SrvIWMN+5xkhi21hnpzg+ZaxPPpupy2dpFHBcooSAwQsybSCrJJNcKGMzR5I259B0Ir1PQdOig+2eZO5O1XiQtMJzK5/eKJSQfs+0ktlcHaPx47xdo/2x7C20N1lDyNJMZ3ErNMpIylxLHvSQDcEVtvP3QeaAPHtYWeMoVupDHFIZCl6NhjmJxsKplpGySF44xz61Ha6+1jbi3F2plEkjGTeiygFQZEdwcfLlcBiM9BzXT6jAiyi3+yWeYCkN5dXTReZEjEgPJOMLvDZAOODw3NedahDqFvfXotnW4a2nZlNtCrzLECjILuZlw6MWAAHOO+MYAPoLwHqJu552n1GGKMWhjt5CDPJEWAkZyinBGVAPJUdMZr6B8K38cNzHeX0aTIkce5rWXa8xcgIZ0OB5ZwpKDI7V8o+FNV1UWZjhW302KW5iW4WO3VbiY4VZVjYKQyupywXODgnHFfT/AITe3mvbQRzwyRyFVhsxl2T7sYkuzjO5iSDxhccUAe2XWpHUbSyVEtl1LekrQyqbWEwoxLzxzR5LKB5YywwOmfTtdLimdTeNLEl/HZ+W6yIYrUqx3I1k8gDSTgb8Z4OOM5qPQNFheZkvYYUmjkhjtY53/cW8Uil5Hg2AlpFcAAE7CDnJr0a7ht7IR3Lwxrc2tt5ckM5VoyDkQXke7gv0wBnFAHlvivxHFpNva/Z5Ibwy2z+c1yu11eQfPHdEZMRyPulRjPB5r488b+NLi5vLj7PeWUUSpLE8Ek4/cIBxcwFkYRopLAtheDX0R8QxNdWeqS4XzGgaSQQMAJJFDESjau0tsAzg18NeIpogdR8yWKN5LRTbrGJyziIMfIklwEEZbls9SepoAIvGWrKHt7O4N1GwdXmtoUmgjRRvcnzXVo9wwccZHQV0Vr4mEdpbajrbSwF7VnR7djFE4hciGO63nad2QRtOSK+aY/GV5Y3EUlu8Yi3yxSvc8Jb3IGBLH1LoF4wAeOOKqeKde1PXorHT5tTFmLRlE371Y7e8DghZRgNlVBznaMEgHnoAdX4r8c6trt3cyWnmRwq4gjjiLQWiQMDGwaKRV82QliQR1689a83kt5rZJL+zgaXLMHguJmSYXCEBmKKxJiYn5SOwx6VPqdtO0Fkc34kgkVnXzmYXwRGAkRmxsj2gMowM+neuWh1O4m3zqtzbXvzwyiSQOgRWYRuFDcMcDPGR3oA7/SvEs3kizspAq2sL3F+rNM3yy5CIDIM7iWbg5HA9q67RLkSW8VkgRElnxbXNmsi3UJkwQmXGdpLMMmvDoPsFg88VxM6zSFXSdhuEzKfMZJGVsgAlsDrjt3r1TQZo7aC2uvLkivXRpbKOzYBJyTj94XOAxGNuTk80AevSaytlpEqX7XFzJZfIkDyCMR7T8ssJiCl7pW5O5sEdBXHXXiK6mDSKIIZL5IUWSVwsbyRvu89wSMttC5AJJwaqapFqFxby6hFhLkKEuLbz1jeJHUZknMh+aXvnhTWRbWhjkgmvNUhnhngFvFC1oAY7mQMGw0YKzwsCF5x14IoAo61rF+8mpCRUmZGAl8hGjjdztPmJuPCYwevf8K8xm+33l4Y0s2eNn8vEisySOTwkQ7krgggYJ5Heu81eO2tITkOXjimEu2yUQSTRnc1uJWl2iMKF2hmB4Oeaz9B06+1KeOdEn0+xEhkkkngaJbbzEC+ahTcpbsuCcbxx6gGPL4cWQBjPBDBpsEk89tIJDMZAuXVURTvkByBnIGetWvCMdzrF9NGWuRpcMKSqq3CDMxIyZGDZDFVORnjpxXa3mk3FrewtpscqjZJHOsuBcXUQYusrGXkF89x379K63RtBli1C3e7i8mN44HZkTctvAVLb3jKKJGzuznjI64xkA3vDNqzahDapbLaac08WYbia4WzmkXBN002S0EyuF2lNyEkBsV9J+HtFv5wP7TeeXTxO1u0zRyxbZGLCBpZVQtcxGM8/LhgPlryyw05poLfU7KztJxvMVtcskUPmxgkzNHbQseSF/jbAYAkACvcdN8T6ja6BPd3TXNjLax28kDQGAw3WMny5FSEJ5jBVBOSwx1JoAk1Xwjo9hrVvJYYlZoh9vijgH2ZWhQeVb73/AHZMhPIZvMGR8oxiub1aOWwlaN2jsjNMzNDCpuyISSI7eWIhmjlRMdgvTBPbsNP19vEINzdWrR3gjY/YEjL2FxGgXDyysQJ7wFuzdfUVu+JtJswIZYbS2kvpoVZrq4ne6mSN4lxDDC4ULLkkLkkDHDd6APEdMPmXUd3JcxpFdPLFdRybQ5kQEIHbGUjdc7ioIHcg1Ff6VpCOY7bT3FzFdLe2i2btskdjnIlCnfEDngn8gMnsLWK2SB7S606WCS2W4uZJrpoJB9nIOS4RtwkHpjA9fTm4ptLtr5dY0+ea8t4lWF45iFcRHODaSKcMisW+7kg/e5oAyta1O/tQ8DGOzea3dp47iR0gaWUAs2TGS0wUZTAwBkVufDmxhvtVX7RqE6abaxqZREgRbx5CHVBLIhPkb/usox8vJrm7+4TUNdhkfUHa3jiSVrYSI80cuRsWRZVAfC8ELk9vauv8OX8FrfwxNO2oTKfPe2iVIRGkzHybQDANsFYL1B+90FAH6M+DNC07T7SG8s7Wa4u2e2kDTIg2iVFJNlMzDygAPn4O7HYV9DQak8ljHbIhmuIAtwuYTGiR5JmhaQ/cy2ACDg9RXwz4J8W3M0dst1PDE9ncF5bSWVi8VtIoR8kOC42gYbAGRxX0/beIYjJYva3TX1nI0CvdI2w2nmnAWRMbSnBC7myetAB481G71C1vL64ihstluyWkUUZcIhyim4YnEhJIwT14Oa/ML4l2V3JqEcsEEUxZ5BPJdQG58qYSHfJAI5PLhLADHzKcDn0r9HPF81rf2t1aLdzRlZ54Y2cbXjVvmD7EYgg4OwE9ulfnr8X4L3Q7q5LtJHbTxH7FMRIFuUIIeaQKv7uf5iTuwOcg0AfJ1xHaNfXFgY/IuYrt5Lme+l8xpNpO0WkMbExtngMpY+pzVqwvbO0v1KNLMJwCBE5zNLyvlOZMMsOeeQcHjNZd292byGeCSbUpvlgiiMEZuBG7YadHP3xgk59FHavSdD8PWtva2Cukl9dC4aSa6VI/9GV2DSWxYcSS/NwVzjBB5oA6bQ9dvdObzEiMqecsM63cRdlieM7ds4GQc5AAzj8662JIdTcalGGMKhQ0TiVCklsxl2xJ0KM6gFmwD1Na6aPpNhA0Unn4u4YpI5y0bT7lbB3I38WDxjknmstLyzs/tKGG5jjiBZ98MkUzKpJjwhQDLv3HYHOKAHxa7ex3Mkdrve5uQJrq3dyi20Ak3KqKwwyg4GFz19K7rRNRlsJJru/nRmkn32sDmOa0tzJsEkmFfJXywA3FeC216w1K4/tWZ7a3LBoFEqG9lVmDs0gRiRENwC8Y7HnivSBrGhNY+VbPunuMLBJcMwRZ2G1WdSOYSud2MgMetAH2RpXjCy0O0+1PdwxtcxGdmXD288DxBC9uj52Z4AHUZr5V8cT2Wp6zJdi+uYLW+W4aOykklhs7SWaQEuqzIqEkfNwx+90x15eJJbprYXN7c3Fvbg2i28NyBEkTkuYJldgViLA4YDOMdOBUHijT7KztlmSS5tENu9yIZEeYTpGRHPb2skxyGAA28dG43cUAY9nfpZN9ksp1uTHeLb3Fz5Me9baMrKjQbGYzN5nRz8oA5OK9FnvPscH2lNTt5Li7MkrRhFle482MkXE0bEeRL0UbioyPl4rxO01NGuvtHnRaRcOVaPT2laSSS3VBv2+VEwBKgEDPGT3Brr59S03VNGD2Dzw3bXKpKzq7SyoGAEMcckSkxhgDvGFx360Addp+reZFNNZyrbahe5W9guFijQRRf6xjGsrEBh15ycDjFcZq9xqs9y89s8kC3kn7gqJfs8MLfJI6LJHzCzg7TnH0qxatNZ3H2aaO3vrtD9pluEMEKSlkAjXyFikkZsKF+UEcfNiszVNRmkuYFKt5E6PJZwI7FI/KfJtZ5UjVIUSXLMp29eBnmgDmbjXZtPs1sjf2bp+8tL6aC2UzQZJ8qbypD+9TdnLDOOwODWnocaoJhbRR3ZMMRL4QxPIy5N3JJdMrQkdcIMHgEZxXGppUkv8Aalxct5QkmljnEDj5IA25ZwjAsoJ6DGSDwK2fC1xcRNJPdpLEmJbazEqlvMUKMTYVcFCBkhsYPYigDsjoWpyrP5NzZTyrHBMluiSM9xPK+wbiF/0cLjO7hehzzmsfxCtykZfWJpYklmSymha5a3mgdVG2a1YLiRdyqAzHBBrvNJLRfar2I2cME9u9vMHuS0lzcRAMhZF4iCkjO08/XJrnr7ToJbJNQeF5oYppraeWSKOZJ1uWCvDZpLLmRA5G0gFwBkAigDz6yjSyma4tr6/jeCcmewgLBpEVtyvBMygea4PJHGCeRU3iKeLz4b63sXT7VGhntZGKah8pHlToxBLruJ4Ax+eT0VrfQ2upLpDRpaQBw0M8kUW64QRsiw2+CWViSd2QMbB1qi0kdxJLdzWd3c3ERktIWEyHyLUBokUxbhmQOQwP93jrQBx99rv2dZStpKbvywLO62GOVo0AedXE2V8oNwWPBI+lVdP+y6wz3yQwRy/It0/mE3W9wRIIbaElZFAC43FV5z1rtIfDUcn2RdSt7m6uhtl+ySYtVSGV97W6nOGik+8Rk8jtis/VfDjWk09xpMV3p07HyJLUxLi3hZGYSrKD+9PYYOePxoAtaUHskMKQiC4mcSvElzcqrZfMTSsqMzb1BO3JVemcV9VfDfw/BrEMN7c3EAmvLmOKCC4QskBiAUzrKmMPuZj82CQMc5r54+Hsd3NqGnaddW8p1RQBbvcWu6Nw3I+1PgmRXXJQDoDX6g/Bn4ZXdzZ2V/qWlraDUrl5o0aETJtUDElvFKFEaDHQc8YwaAO98GfC4WjweTPJdKUjFxdwqRBGzrvYCMZwvPbLZGDXrVv8PoJ0mu71bSXTYt8Vsl6m6QyAFXmhgjUeXlgDnOOQeK9W0LQkt7OOO7vIygylvcyqYvLkjwpXEK4AwMDfgc4Fdde6BGbBFZollZAscZKqJAet0cnAU5xk4HPpQB+avxp8GaXb6MWsniiuvtD2+IoCv2oS78lXHQhSevAIIHNfnzq2ippGpQxxxSWzLJIFvL5nlnZhHtLeTIgDRMcqoGfXrX7F/FbQdIg0+9inliW4jWWVY1cTLbuMqCcAr5hwCAGywPFfmX8Q9BkuNs+nX8UEVpndcyyx7DMfmVVjBLK2VJ+vHtQB4pd6ze6Xa2VnHJO0UMk8sxR5FtmabKeTJGM5lH8LLkN1zkVzl3qcd7ceTcWk1reFTHFFK8RjdZBvLqpkLFvm+Ykc9Otd3qWoaZe6cbiW2gtLmzjFtPLcOzrLcW4IWRAq7XJBBUjIA6nOa8uGjmO6Fw1zPP5atJC8sqeeUk/0hpY2jZmCYYgKwAwMZNAHO6hqekrJcK9wkFzaStbK0yb3lLRkeZMVAIRCdoyOPWuGhsbZJmuZbx1DqyWyxpKjFpMOJtrjEsQ5xkjPQ8Cug1rTmfU5LhA0H2mJpbc3ECbJZGAAVlB5UgMWzg55OKtadZzahZ28Eb2xuIYpY5xerGs8aq+AlooP7w5BCgdu3agDnV0iTUXNy8jXABMdtIWMDXM2zywsaSLtwCR1OR1Fao8J30BLFrwXHlNIv+hTSRy4iG6yieOLedoOQ8YILZJOMGu+S3ubLThApSTUgImhM9lFttolGwn94yqCVONw5ycmt/RDf3UIs7rzIt1wk0MguljvFWOJluEW2Y/JCuB8ykq3XOeoB4rJpV7rEa2907qbR38qSRWinjBUfufKkAV164Dcg8nA5PW6L4a0yCwlvCLt8TLYxXUMcEs0LzqA0sys37sq4OGHyjAINa99q00bXItLWFzvMa3l1GiupjlMauY42OQUH3upzk4rk7DxtJd3V1pV9GbXTVknVJUidVF2qbY5ZBbozPCHI7YOfwoA7O2+ym5m8i8t/OhwZhcQqkl1AmYWliLKN03mH7y5UMeCcVX1W3Nlb2yMyLO00beRNGsRmxIWjeW5CtvKIVyGwOcqWBpltYWU7W8LXqS3UfkW9xLCpEsnlMZQ0MRw/lZYYCqefvYrsruxt4NMbz3WdDIbZDOC0zPJmRZmaUZWRTw/bAAXNAHgfiKVP7Qnm8wytekEQmNIZIpodwn2RKTtUgAqTgMmMc14pq2kWt/ew41Bt6JLP9nv1MOmC73FXiFxIVyTyTtJAJx7H69vtFjAae40tkmVVhj1ALHdNNKUKKrGBnRWChcKTuIwcYBryfWPCNmxtnu5JJLkXBa5LJJbWzxkkMitHCUV1kGSMhu546AHzdqmhiKKUvBdtAUzK0RMkRmiI8v7O0W4Qw/dBzkvySOlbOnyWkFsxvlEkrQRmC1hmt4pY5EDMUdjJjBJGBwx7gdvRNR0o2N9JqFuLedUhXy8qZ4bkREjYVRvLkTJwSPmUDnGa8X1qwW4vLu83RxRwzQ3UMsccUSvMxDNbhUG8wgkgMWxjrigD6w+FGgWPie0vbye0g01mkinLXAYt8iAo8c0RbcwOBjgE9TWlq1j9r8QRx7Y7eO1K7rq2TAuJIgFD+bEu22lI9cg45xXnPgrxPIYbWI+RJf2kf2iKOC4+zwrCU5hN1LMQrk4bknO7C8nFdBd+JJUv7K+vy7efP5UCySjy96gMzSMg2uAO77SewoA9CHh2HzGgigZZZV3z42SiWOaN5DcXaSNiOQEDD8A4Brs/D2iWkUckL27CaFI4rRxPCyvHlmuJDEr7JnIz3yNvQcZ4XRvGenaoVvGFsHQtbSiKWNH1BEYJGZmLbkjRScrtB7Ac1t2ss93qPmQpFZIJQh4uZHjlkCYuIlkCk2xjLggqOePTIB31lommXhvTcTQ3C2vnW0/mQq7TQxSmQSiFHO1sMwTt0GOleYjRReajdW9vYyWdrdxl7V2ZYbiOa3kPlhjvPkxyOoPUH5s4JOK9HtSljepcXNm7Lbv513PbSBIpldtkG+z3ZYcqxUDceoWt65jt9ZkuDaQPEVljK3skMFvNDP5f714IpYyZ4Bt+UckdcAYFAHAaVYX25fOtbmNftDLftcGK5leSKJImS3aQJhEAQ78/NkEAHiuystHjvr6SKW3W7jRYwkLKIktXXKjzWjT95MwwRhsYbGRzXT6bpSyWy3aiaeVI2jP2jaHv4Y1dI7+KOONTGdwAcZBOzjpWLaQXWkyLLchLuOL7NMsjtcI0iuV3yvJk+a6M2M5OAewoA7CK00vQ9BzcXVtbQoxjFwYGkvrUjc0sOZpCD2GCcMDxivPT4mnuXgW3SykjtpHfDxtEbmKR9sHnypJtAMgDFO2fTkv8RXnn3GoWlg8dwPInae3kkLRedc8ETzAsFkERypbAAOM1z2izWcNobO3ZQAYo2Xe0LQGQFi8g2ETAorbcHuOOaAOihttTd7mWSaJGnlEl3cPHLPHYzhQEVQDtS32/cI42kZ5zVnT9BhuLiSCWWO7nd2nVwCLaQIYnbcgPzqSDhe55wRzWkIIreKZortjDLLaSiNmKqI5Y0MqqixusuHDZJx3zg11+lWmk3EzSG9eW0RF8xTEIzFEgDuizMwbcWche3yYHQUAeXazapdxzafm3tZ4ZYIBC6xxzyFjuIBU7WiICk88/Xisc3OptcTW0i2rC2S2iktJdqSSyRFVQpKTlEVNpCj7wHrnOtqtta2+s6ndQTGeSK5jXT4JIZoxLDlIhEokTcbhRtY54JztrI15jZTu0OnyPcSOm+2clZ5UV1D3Bkb/AFUSy8gnnLbcYoAk1X+1gwURwwyo5mjkFrNcII3IdrxYvNCuqbhkAArjG3isXSLTULfVJ7uZ0vLtlkR1ijW5ivIyNodEhj3rNhl2oinGAHJYHPQ32rz3PlWt3qkWnNCyLdLtCyBH++86thZ4niC5VWGCemBW9pmpW9obKaAQRxpKJUug0JuLeGMA+eqoxxGRsIXlgGxgnNAHodnFe6Zp9raxXDyJePZf6HewBL+yeRwJGtsRFjiUENg/Khwe9fRvgzVC+pwW0TsG0toDOsSyyKZXCm5MUckYGfMzkrkFSNpNfPGgONe1WO6F0dQuoZjJtZVj3ylyzPLcHmODYyqAAMse5zX198P0FvC4u4lt5AJEvlkjUSwrjMMqXEyKXiQYXucLj0oA+qtLAnS3lFyHmkWJ5P3oVbcNGN3lSBSIZx8u1QcnowFc/rq3OpxQhp44L23uxBHLfx75GjR2liljDKPtchYOp3fMNuSNuDXL6f4iktz5Nq4kguIhE4sUSWS4t5VDqV3n5XbOd45XOOOlYeoeK4JVbfc/Z7qGQiCHU7eaGS1trRvJd1naZMysnSQqF5Jyc5IBS1PXL+O7uLSS5juhJJ9oO23dHaLcI0azht0IljCgHdlV9ziorjxMujxXYtt0C/ZAJJzcwpIkZiYSyXMKxh3cfMygtuCkcEdeC1jxGunPJfCeJEVjHFcreLItrbxSec3kqxdvsuSAB1IPA7Dxbxt8T7GS+uYppf8ASrmOH7HPBK8bTwzBRPGIWi/0lyqkruA+TCqSRwAdz41+JLvosdvp80dvJLZ28Spe3PmX94gwFuYN7FrXdCVZAxBKsMV8/wAnimCC9uRA95cTy2skkM1w0P7poCWmtY4bgId7OCSybjhvmwc44+58Qwancz3sMlq8K3TrBHBOgZpIcND5AhZ/KjUjaQWGChBAxiuJ8XXt5Hpq3BuI7HW7qRpdMVJoDDM1w7RyrcSywfK5AKYVj93PGKAIPFHju0uDeW940sbzxQz3NolwbiaNVCNEsXlJlQpKlkAwxYkMQcnxDx/rtvOUs7e8urlZ7MTG2YwtazyQKjzRNdSvtikJcHaTlSSoziqF1brc3Rjup7s38ciuUuTGLS5uNoL2jXMKhgixhMZAUkEAk5rDv9Kv7mW+uY7e2hmgs91zbXKSmzSK5jiRTCgXMdyRt25ALEFu2aAMJr9r20kEEV/plmYx50YCXQe6tHfzIGeTAniZUPyjJxgLnirT+IrbT4odjWjyT/O0Tx7vsibstJuPC4JPH8BO3jaQOQsLbU47kw6dYXd0lrIzyEF90t0NtxceSzNgBCNgbG0g4BOCTl6zNq1jc3E0mnW6wSm3iuI78RrLGAu8DfNCN6OHLMwON2R14oA7y41DULm/Pm2S3azJEPPS4wkcKAoDNyFVThSqox3Ag4yTS6dpzGG9mvJ4nuYYppre3G4QxRWYTyyqx5W3UN8pzksQWOCSK43SPElhp6vaXV9aeSkZuormYsYlZDJNDaOyqBbqQAoUjkdcE101trMmpzm2kj8mForqeKK3txBY+bdqlzsMiMzSQs8jFiTtLlscHFAHQxyTSQw6VeApbXLLff2g6vEoaUBooIYcfvFSRj82OdmR1xU+p6WhtBGpRry3ltpJJ0lmjjYIWJuGlT/W71ZAy9VJPAAyPRPBVrptzHK17HZXEjxQRxRahdRxwWhCcLbb3ALkJuVBlwG5FZ95pWj3Ej2KalGvky3F7DapNBM6ec8ibkidwxiQRxuUG5sy5xQB5BLq9rpN9FKIoGTyfJEUEjqxIlIvBOgO6dgxUqcHIICkgVo2lwsVvqGoXgS8G47bQztFFFN5wjt55mAwMRyxpnlQEySGzi43h20u7yCWKaC4voJZr678xGU7IViHlhpFVWJlcgKCWG3B6V6Xqei2Tae8Fhp1pDI1g8V5cOsDzAl5pJGMMsg8+LzkXkA7cqc4AoAzPCPi/UtLFtI8f9nyW6bbK7lgYSm0QsxSTamZ7Z2O5CxyyOpPJwPV59cu9TskkZYbYaijKLyC2jS4t5JXdzcBZDiOEoz4I6iQD724DwGylltEZLgI8mnXJsIreUbZL5x8wgSQsfLQQldpbCgDbXWzatdNp91PJbRwRWV3A9nmWU3oD20StFdJtwLREYBPUqGGepAOi8S6hDZ2FpZwzyR3FpDPNbRAxosUMQdklmeM5kmwFyGypAx1GK+brrUn1F5/3rrDcrNcyXMStuiuclRcIEHFs0xlzgYXGDjv6Hr/AIotrme2jm22U0RtIZrmRVdJ7QeYPLZ0UbS6MerjO33FeY3OtaTYrdmSMmPIs4mikV99gjmRWkjVmMcbOpBBIOQSRigDH1OB7SSGSW0t547XTissjLOlvNHK7v57oiFtykpISwAYkhSa8b1O/vdTltIkjtJ4TczxzrtaJmcBAZY0kVcB1UbSe/Jr0Hxp4+0o2f2eSIxyXtj5kEZmSR2NrN5scZSR1ENqYDDgAlmByBkkD5/ufEFlPd3iz20qvNHFe3E1tdMwtkSQHbaDhiBEFUqo3fKQARyQD1fVYLK3sfJsrWCOOUKqJNKpu3llHmS2s7JNtcje20jICYUkMCK4+Hw+DdGeN7bT/s8E8hjhMvkRzbAkTXsWSVYoUCgjJ++PlIJ1tCbTtUguBAZonnm2JdzFiFhkgWVUVJwDFdFWBDYwARkiuv02OOA2txiZltAwjM0K3/EMkkaKHK7YmklLE7i+SNwwpWgDzoaRH5kdrJJJ9oeEQmK1gE832h51laczbvnjALY5+6B1GK9a/wCERGqCSytIbi5tQEFzNPavLEEkiAEpUYS2LzrIuGYEkZPDCrOn+FdYXxFDqNhFGJJIIlhnlijitpJ5JGd9iM2GZlLRNtzh0OcDFfUXh3wjNI21I1mmlaKW9jjZJrC0eWBJhBfKrgRqqIrDbu2tIWbGcUAfOK+AINJtLO6soRcOoRbmDbHDbwzKNsTFRKVUhAgKbixwTjkisPxB4cntpV1DVbZkaztnvYxaW+Y7xt3yWyhVJB2NGctgcnmvum4XQV8iK/uLOyuZYkkYWcSXFp9nkXzDG6FMyXBOcvggElQTiuO8Yw+F0s4Y7OK0uLiQQTOsJnlBt5sww5Zk2Qs0WGYMRhlIPagD4n+0tp9rKVtSkeoWz3UMM3klvPG3zId+7AKqRsAOS3IG0g1FqHiO6VFsre+t9PmGmolwkkUbSjIG0u0YOX2sgIzkkZHHNej+O/D+iaVZTz2t4ytBbpJbjP2szIJT5kDCHcE+TyyQv70ZAC5BFeQX9vbT2Md3cW8k4uhEZVS4xHG8ciRoojMYZYisanOMEk89qAKZ1VbR/s7TTIlusRM5mkWS2mb780KuBmEyuWdCSGVs9a+qvh9CzaLYahbRLJf6escjtDEJyEuQym61CGKRtwZg7w8FgjBcBRur5oGjWmpWF9qE7RiTTJpViXJENnbXUeYVuIpQqywsxLcknL4yK908A6ffaW+jXGjzPbG50ZnkldWSGdYJG3l5DIfIADMYldfukngEUAfTemWTS2MlzNdRiVntTG0rHbILx3iiuodu4R3EbSzMFz1AVckAV02mWdvosl7HcI8sN43kS20WCsKyqiGa6mlO2K4ZQSuMEBgTyM1ieHdTtdQAsnW3uILtodhgtpIYILuGeUK9ucFJISy5UqT87FmC8gdWXngmuoriYxQvvkFpdxoI7uSzwjxXEpJzIdoZWJwdwCk0AdBoV3a2erWiPYzzpMZrZhctKsqWqNi0mglkVQYiGjVmUkggnG0bq9d0eAPZ3Vzb2d3cL9juYpoyFlhaN5nkNvDMJyJIgqxh02Dfk9TXz/od/Pd381xqDWdotpKI3M0kv2mysLiFcRmBVzksYmUrn5XB6g17noPiiHwrE6addxS6TGZI/MulKNnaFJkmk5FsZW543huACBQBv2WoR6jDPZajbQWq3Xk3Ua20c0USLEpMtooaJTGyHACAbCoHJOSXpNpNhrGmTazdmbSVgeKCJmiSKC5YNLAHjkAHm5Mny5yD1+8K818Z635Vml/Hv+SbzSvmMHcSj5kgdVAmYgEoV/5ZgA8givPr7WNV1a1tr3TUupLe2MSmxZhK/mszussaqpCzAKqsXxgu3GM4APtC1h8FeLg/2j7KlvYFrdY/tUSyTJMN8jxW0D7YIikUhd1Ic7Su/cdteNfEvSvh1d6kmg6bDbtNaTTJcNaIk628BmYwvE8crL5vllME/MuMtlsivB7LS/EUcsa6Y17bvAftV3qIuyiXDsrAQodxEiIZX8xWQkMrdBitlbGe3uJdYudbDz3W4SiEiWaa6QblneUDDQecCm3OcIMACgDv9O0WGK1E8t+VitRtt7S6dEmZYZDFCHIwFbaPMycBsg45rG8QX3nXAdZrYR2222H2udoknBkZXWRTjmR1UqxPAVeeTXG6lqmp2EUYuY5dT+0TLPvClZ1lkUiTzU4KWiEqAWAVscVNp6y3MdzBqkb2VzLGkpllRJoZRAnmRxRhz1LHapTOcfWgDr7B545ZLzz43e3hiklfyBJJCYV8wmOAkpJG6lhnLKMdO9drJcz6hYpafaJILeUsFkuFtURJ54UmRBMHUxFtkaEn5QDxjpXHWV9GlvatPLGYGs3+0pLbLPMZjE8e2EEqFZWKgpkgDk1Bpt1cRbbWSCO9s5ZJ1e6eJVuERsSKVgmgIwqgc5IGflOBigD3Dw1Bt057S6FnE6NINPFwkbT20MgkeRl1I/KyPJIqruIKiPkYAaty3stTttPvku5bZJnvBA8wmFxJPBcEqipPDlD8ynqeMc8cnzjS3s7uB4zcaiJI4y0zWSfu4IJExHBc2wQLeNgIQw243ADpXU3eqWNvpdvZmeDFlCjSxM7faJJuHMjxx52hU2cdBu780AevjV7RfDmJ3s1uILWG0Pm+YsUpt7uNUCzRqT55Bwe2QckCvMPEviVYxDcN9svBJeFls/KkE7hFESm3aJDHHGBHgNuydvCk1yg8S3Uip9m0ZUt4pTMGlkWTDMGwIoXfEqNKd27kZOM4rRtGS7luXm8lJklt2Mly8kYVI42KPboRhFLnkdSc474ANeLWJorCO9t9PvxfXhFoLZkiRLuK5lwqkMwbeq9SwBJBGAeKvy6LfTJdXt1aNZLAqxhYpGRmMo2fPtDPDgg5BQITnLCo/CTail1ctd38NpKHe5tJwgngiIVXE0yTDdAhUrkgc8g4613GratPLbpd2g0+bUriMWNwqFJNOuocM/m+Y8oRZyQx2sQyjtjBIBw8FhJZf2e9hMNtskyiFpTFcGWQsJNyWwkQjktgsS2c45IrndU8L2Opa1b3GmTWj3ktpMlxDLNLMrXuzaYpo2cLbZjcNtIXON2Oa6G0mljE0EQMF2gma7YxLElvtOFFu0pAmdxJw0bMvy4ByK5fVfEupWdw0OnLZxRQrhr6VYpGlmRQrgxF2EsrRBgSBkF/UUAW9BtrDwXcSi8gtpLy1sibqG5jurqOZT5hDCHnbHkrwOWGNuRXO3PxKsdReCz1VILoSMzabMEdY4jINs9u1p9uURxoQcM4Ubcc8Gs/XfGB1GKdbaxiAOnrFdXsQCyLArIURVIBMo3NkgHjIBzxXGTWKaiI4ZI7DTZoNjW89ikCz3crksC5eTd9paA8qVH3s9iaAO00zV0TWLW3dJotPmuovLa3HkWyuhMyStPI5IlyCCu4pjGSK9lnmuJDNfwW2nSXc237Ze7JLhZLKY4SER7SIpvK35K8cZzzz4roWnJDdMupeVcWdusV3HE08rtIy/elg2Lj7Tw24SYTbjGeK9m8PSXWqWdzLb2V4tg6MNPkRFlaFtyxo88UG53THIyoABxnAoA8/wDEFhpN2kkzw+XbSiOF/sisJ3kZiDaLuAJVvmO77oxgt64M/gi+aRZbJJ4rREYIbqGOJIkCjy0R2TN1gEAr8wB59q9ek0mWe+S31OJbkDMEKWIdfOeFGPmywQRkZ3bs5K9DnHBqa+msZNGOmyuQ8RUxQktbXEEokXzRDEx3bSmAVBJzn1oA+Z9Z02KKKcp5l3OIDbxx23lm9tnclfMWBk3EGQD+Hbj+LHNebaZpF3DDJcGC3hDB7eFLiGOyEsrMxdnTeyfawykZDYYNwea9t8RaKdNuzdE3N55twJ1Dp9ljg2eWRC13ETJJFjaQSAMhl61yPiKO31CxmmNrcxIkknmNBLuiluo5EYrK0u3y0JcbGXkDg89QDR8KeK4dMt4rxo7Jot7wtHBCpuDNIgikDB8iIgqDwfm9RXWar8SrUm2ae1hZSwt47eRCs32Qcs04OB5xfcFOT0wK8PF5byW6/Z7AfaViKGyBLwzTRAYkuEUArGMhtyctuB56Dc0jwwup6fJdRWbmaXE0wtxPNN5icq0cLgmG1Un7o5x270AdA2tXGqXM8ghlu9MeL97YRSRI4ZifLt5vLJLlVUddoAbnHU8fqvh+K/ndLHSRbSJIjJ50NxB5cfyNIUn4SSMMeRnnBwK76DwjdaRFbvp0rRTtMkzmRlaK5WUAyhgMluSR/s7ecYBNaDQ/E1xNqEvmrqGkI5knkEZMMSupOUQupmUNkZB4K4xxyAcLb2E9rJDaSWMccTSyJNOknmWRmkwN7hFJebGD5Z2kcZPNLqN1dW9ncWSK8LTXAmhub6RUjIVhARCkmNyEDoRhe/GDXoXiLQLq0sbZluJWjWDf5dmLndNdBFaMEJCQkXP3s5HfpXCy2d5cz281zb6hlIHO4yD7OJyB5ci+cPmiyMMVBBwe9AHIr4ejmuBFJLCbVPMmWaz/AHly93NkJGkUJMboj7skkYBHQCptH8Nrb2V66S+THAjJM19HiKO9ZiQVaMEQyMnVgQOxIzXqeieG1srC4nFxbSKJo2myILi4jiuhk7G8wNISxOxQqnIPPFTz3Ma2scMsbSRWySqh2iOZ/nBjlvLQxfvMH5R/Fzx2NAHnegxakmq28hsm+zlZIVmtraRJZQR+7WTJCuoIJ3jk55x27mbVr6CVp5LwyW8VtHbR+VpzafGs5ciVZBHN/pZCDltqhiD3rpNKlS8EU8tzDJ9mlt1CtbFZ7a4k3YLLHgGHG3kgAY65qbUdLj1CRrRrm1lV9xnuIgtubUs+PLiWMnE7qDtLDHHX1AMfSdT82GGOTUIsTz+Ws8EQgeRC5MKq0vC4wcgtn26Z6RZ7VRbys94AJJImjkkQWjkjY8hBwRg5YlSVGOtedwafcabdSWjK0M4uGEpKpPdwW6AiGQW7sEdCME4wUYjJFalrfXjlkdpZlu1ARLjYUhMAbdcDByGYAblXIzjNAHeS6rb+ULG3EV1fKyo1lA5N1OoyEMd1JIdlqUycYPcZzxTdHu7va0Lou+K623Ns0LW8dpBndEtoXXNwrOhUsXDADLKucnidPkuIZUWzhYXU1wWZryOG0muVi4iVb4SHygxBwvAwOvatqx1BYtRvr2axvbi7jibb5Uqm1eaRWjeJZHbNywkOflUkYyRigDrtWjtL2G0SOxWSEeZH5duz+aouWYMctgYHYvgYPXmsbw74duIrxr+S2t7yGGYwxQXarBOLUArGJVXh3AxyepHeqOqX2o3gikeyjm8yGONxbXLQzQlgqqkbR4BkQAnnDc4xk4rrPDenXjySXjS38DRRpNaR3imSQRxAxGRjOV3AtnCqGcZyVxQBzviqG1XUIZJpLeztRerDbxlBIVVw3nFPKCtGgYYHySAHkFulcHqsVpKJY4re8tw0tzDLFbqJZo7lV/du8gjV1hkQkg7F4PQV7DqNsIIobi40+bVWkcCaSXbDqLROJC+23lUCZNxU7hg4xxXm2r3unPeX+lywyrFLZJPNKGYLayA4R0C9RtAHlbjv9qAPL9R0LUbePbpwt1tpnZ2fzPtcyiRtkchZWZl3NkHGdp67aboN5daJOkdvbyW5KQpc3X7i4O9GMrzRLLEzOjZIcLuPGa9ItvIDIdLuJpb59OW0Sxe0aJ0RMl724ilQCFc5xuIy3IJHNYdk1rK0dn5mzeJ3nS4jDW8U0uUM7xjDQoXDYJIPOduKAPXvC2uyT6LPemzgH2JbiFdRQm11S+jMW4SNC6r9sjA/hXA/u4r5j8WzaxdavrF/fzK8byIbS2YlrMOYt0bSbCzLOF4KnuO9e1QapPbtaNbTWtlBZL5QWFZbqK42HbNtEkW4sxwAAM4OQMc1xeuaLqF+JAIYlY3IuZ4AAzOJpSIm4PEgUgkZ49PQA8A0S1ma8vJLqKWOGd97Qea8ZtpYnMkpVlQrFEVyQhOccYzmvbdH0RZ4raWNZpDOY7tbKG3lkmWyP3WJfG8hic45xg4xkixF4WuXkkttRRZ0iWM3MdsUguNqtkXNwzsNmVUEk43dua63SgumG5nsIZjFJClsl0WMgEIhB320SnEe4fKzkgZHOOlAGz4I8Iy+IJbrzoobDTpbudZZ5o1uL6Z43jNrbogt5TZwZRtzKyGMg4OOa6vxR4KsL+IRaZEb+KzszAbOzWOS73qN0krI0JMibiV38txk5749uJbdbO58u8s7t7RkMgfAlLARSytEsJLsSCRu559Qa3vDlw15NcWUwmtbO5Y2yyW8iyXokmIJjkkMm2BN7DChRleQMZoA+XYLe58IT6k9horzx2uoywvFeHa9oZIsvGpaRWm2oMOjALuGwYxk9AfHWuGzvJ7g6vYqHiNgsQNtY3AiABimZckSAYypAGV4zXtHirwPPextpUUJJRWuzDGkE63NnIAJHnlVwTcYCscHIBzjBrhtS8N31rpraLfWdtFGbe1fTljLteGUSFZsRfMCqgDJBJ46mgD1/wCDf7X3xI+DniPw5q1tqNxq2lWSh9S00yPFG0TMglQCQjymj3gFsEH0Ffuf8Kf+Cqfwg8RxaTZazdppt1LATdGQsRE6RB3JwpygI69Pfqa/mj0vwNq2oIn2y+kmtbiNZTZpblJjGkUjTQsWUO0JZEO4jsATmqOoeDV0pll0+RhOkYSzljRmtXBeSG4LAL8gUxsPMZufcnFAH9oPhj9rn4M+MzaxWnjTRDNfO0Nsq6raxXBJ5eRFZ/4QQDgnGOeK9Jm+OPw0tI283xfojrDFlSNVsXl2IoMpdVnzI3GcgEtyV3A1/D1a3Ou+D9Lhv47pZrrU9yyPBPdST2jwpiSW3EWHLbx8wUDB6bsV5fN4j+Impzu3/CSa/HBNcC9lc3OpNEsEUf2cOv2hkbyPMBXywC+MHbigD+66b9qT4U26TG48YaNBs3DdJqFqqrboTtmDEjAYDJHUZyQBXn/iH9uP9nnQ4nkvPiR4aChkRd2s2WGbcEZVxJ8x3ccZ696/hU1+7+ICa5Np914j1Wx027khaOWG+vlWWJbQWsSKwd/JjLRhnLhc5rgdVttb8Rs1jdaldRyeShsLx7i4Npczqdh+yRsN8zGcHBC9ME8EmgD+/XT/ANor4R+PIPK0fxlo5kuIPtVsRqlu0vlS52PsBy0MgUFQATtYMcKQT8eftH+CE8f6XNNoE2lspkRbr7DaQ3M9yu5pjajyWV5Q5ZvMxkgoC2PvV/E/4L+IHxL8AeLorGPxJr1jqENxLcz3X9pTwwyx6cu5Vy8p/wBHSVI0dEXJjgwFORX7d/sW/tw+IvGVzaeGte1O41SZJLaF4VnjuL6MyXRt2MN4WAks2QFth+Ypg+9AH2J8P/hrNZ6nLpPhq3Md6lzLHPLLbxRRXA8yVBPK81wWjnkSZ2I9Wx7V91+Ffhddx/Zzd2Ms+oWskMt4JA3kyExoW8qOYDcgumf5lf5sZ24Nbmj6J4VuL/TY7NreykvYbcSNCYoHeQFRaiJEJbaUC8jIJ4JzX2Vouj2Wj6dH9omMzjCxHj7S8xcgAPKFVoQwYHnjbzzQBzPhD4d2WjwK9x9m89ZPPNwYP9IdLgszQh5FBMauSozgkLk4rR8R+LLfRLd1SRRDCwjdXjSL9y6Al0zkyxqcAsAQCMZzxTPFPi61S2nhaeOOaMv5bl1iD4i86E54HOT3wO5zX5TftXftZ+Bvhroesavc+JrCPU4bKaGIPbSyWbyW8shn0+czFStybUKX4G6QHaTg4AN79rv9sjwx8DNC1XVtU1+yghitpXR450e6nnlEsggaJlIwE2EgDzBnBUEED+J39r//AIKDfGL48+J799E1S+sPBsk19bTW1leXxgmMVwyJPd+VKp3NDJGwAQou/BPFU/27/wBsvxD+0N461LTtNv5bbwtayxGxto43MCZ3B2lYDBfoGOSobOTjivz1s52to518lbv5ZWlk+0IskEYNsrlB5gBdzG4wA2D145IBR1PVb/Vp7i41K+utSdFXYXmkkZcHIlZ2BVmPXCk89KyVumeOVBJKJuNz/uo2dMDICSFWB4GMjnHvitS+uy6TBUmtrdZAYrZxbvIcMcL5kLEyY4ye+MnrXN3Ekcsx+TyzuiMjsRudzhlWPnoueexxQBpLCZFKlYmljwwJkb7U9vKCfKMa/wDLRckYx7gEc1SkfMPlLBIlusiySRSGXdLMAAjIAM+YCMnjGfzrb0eC5ubgtHKFbeN14Jd0kTrvMcoQISdsZxgA1UvYLhHt8QH/AEaRVW9jaSRrh2A3OYyuXfHLYHykkHBoApRWzK5cwEhAGOQc8gENIh+ckjknH40XEgnmjyREGYxII8mLeq7+McYC9Mn2znituCyeS4a4Ls0RjMk0jGQtPM2S0OAMD5v4OoA5AGahbTLgvJJI6W0IMmVMTmKEly6BB5ZO8LgZxj1oAYh26YBB9qkV5VZowWiG+El5ZDEwHHzZ568d6eJnWGImRZ8pI3k79jFVfAi/dRkKSQD1wM4z2qRY2g8q6hklcTIA8bRsyyI5+dlVVyF2FcN6YwegpYLaR0DRWgaNw7K8Xz7QHzJu2E7SOOuM9sgUARLMz5jO1R5bfvBIoYO53MpZz86Bj06nHTNWrOyE80UETENGr5YHAXq5faeQuSO3T61Yg0+4vLpLeNT5Ej7V2xLuViwUE5Gep4z1zXYaL4G1AajGXlNtFJM8ayq6LM8sQK7HSRh8pYdB9McgUAcxOJSrQmTfJLCVjwjP91sEfIDgkjqe3WmWlvdJHErt8geQNAqgIA4Cs8jlsgdSQARySK9V0/wzdi7urNbV7uZoiS0cYEsLPiVsp1ACnPHrx0ru9I+EOsXTTpbaSzpCsLG+umLMJpW5QKh2yIctjGeDg0AeTaN4TtpoxcTzBFW5UWkryLJDOY8fNFGMOI2XjBAO5c9MGvTPD+jG8nudNs7WWQ3F0FMrBDugDxtFIoViUA2tkn0PrX0P4Q+EkYU2t5aNdSQbpkufJVLeyyMTEq5G5d3GACQByK9c0jwTpehzwxQwvHds8VsbhYrXy7pJEAaAOzDyW6sC5XI+7kngA8N0X4W3xtY7aWGKOM3sLfaEMcUkaCYs5lgY4uEZf4iwIBB6V9M6X4E8O6XCTZx+e7QwxT6dNaFYmkkVRI8Ui/c2jJBB2ketbj6ZBZCVrZri5hhaOGeWwl8uSUiNVETWYR/NfcMOwwvy59asW2sw2V1Bbsmp22+ENffLHI3l/wAEUjE4SXYPmC8A+1AG7pVxpcsMoin+yJbExR2JWGFYWtv3Uc6sp3LuC4KhWyepHNel+GZre81PS7HQlvoZXuIVmvTI4O5f3swKtEDu67CB0xyO/lFzPaXUxkjjijm8s21hdvDnEEwDb5pxgGYADaQGGe9dD4Q1Oey1BIZrxrWaC4kuorkW7NCyS5jEU0mdzSkqcMoIBOTigD9efgv4+ttDki0jWLs3Rv4bazsmldoPIErOrJeS3CorSNhs4PJ59K9k8d+FRZL/AG5p1qfsojQyQGAOLgzbgRb4+ZIwGyTjoeOua/NlfF8mnw6fr73CR29sYLhhEZLhJU8vyogpM2GnSUMeO7dutfoz+z18XNN8f2YsNWvUFzEq2Md3dsIkml8vJyvzbnERUYJYZPyjtQB4K+mNFrHm2sJklFoxUI6g28I3MVLzsEWRyWAGc8Y9K5XU9e0vRdyWt+Jr25ktzeWkt08E1qAdxMsUO5ZJsHHGTxg+tfXPxO8JW2htILIyRpctJJLLHaQ3SIknKzu5ZB5Yb7gHc9Aa+P8AxzpNibrT3a4lguIVaSa8nto5hdRTlWLuqREecpB2qCxGe/WgDmdVuhrEM91bLbW7xyl5BZN5yAhMR3Mxk2AMBgsp5zniud0m5visllfanbwNbKJo3dmd72ab5lRA/NsOcgjAHAzXZQWW6RrO0aW5t5HF1DGlvFFBLGAGkmuMEOZwTkIRtPQ8VxOvWN4byYwC6ilZtyS3NvEDOqdEgAPXAOB1xQBr6VDHqNtcfYruCIw3EoaO5WS6la5kIWU3qwqxaAqGKkDjAzir00c9vpqRCOxS0gGY7iSNUeGWRnXz5YmOZG7rz0PIHSuK8N6fMk93qFmLq4QySrdWsk8sDxBVxNKAIvlJbkK+OBxmvXD4S1KXSodY1QXb2kr2z3CvbnyEhQARLJgcFuMn15PBoA47SY7i7EZk866tIopVkguLRJbKRFB2Xdn5GXtH3dWOcg8DpXkfifR2kuQl9EjvO0klyVkCxrZxOTBOxJB85SVwF6gfMAa+orOC6ki1KGFHitk2SgxwlBdQIF82289V2JbrHyArbyegNcD4ot7FYiq22nRre2zLHd/Ypbcwqj5S33yLukkdsAnHfJxQB8m3enzC9gzfmSVVedRbWixlrZHzHbzllEc3AySGI9e4rstM1KV1t4JLLS3ukgjiubRjveQ7y1uxb5VEn3fkDEnBGMV0F40BNwGmMeyQLbpNHbxhZYlG6BJVPEBPqRntWEIdRjuVmso4YZLx45cOGt4pTCCFeN0jZ0lG4qCQAd2c4oA9CFteai72iQaLbzIqgmO8klVZNhZZGQMPL+UKCDnHT0NVQ2pQS2586e8tJFDSvZx/Z2guDmJhA8hbzrdTyQoJ9q6Dw94bvNlo2osJ43Se6uIo5XwrRkfKLmeNPOBGcnJUnoa77SfD7yq73WsM2moSluqSRxLI0xyLN5Qu2NsAgFTyQcHPFAHkR1XX7IWcMt5IlvCsrwxqBdTSlydm+RSWhdYiw2sFOTwKqgX2tXTajeQi3u4YB9l8wqYbsowcssN0yeVIwG0jLEckjHJ9dvvDFppRm1BYbu2FxHKIn+2pMkUrSBuQ3WVkBCcfLnnaOa8jm06+nuL28ldXSzna4jnWYy6mXkcNI8RBwlwIgEVSuwnkHFAFYwWn9o28l3/Z/wBoup5ftKzxFpLfzR88ct2jbZEUjCFdwBxzgVa1HTriztLhYGt2tpyIIYFaeS4Vkk8+R4nUndAOEy5AO75cjmmeHrjULozqNPu5IRe+RLLdLDM5jlnCEKHAL+WW+Z1BTnhuw9As9LLTz7IXso5GG1JlM88xYEJhQT5JUKSVOFIFAHm14LvVbaO6itpIpLaO2muLSFg3nsg2GSO3lULAxUB35z2AJ4PP3di1yiWTWs0tqMTvEVkjkjDuXEbNEp6j3x7CvpHSYPssEwuoLS3ED20VzNbwN9qvJbxNkKxtJHtymVMhBwf4STxUVymjWgeG1RJLtImjNkyBBLO0wHmzySAMiLE2RzyOmaAPmZNHa3vrGYWuobYL6GBBsZIozEy/dmTmW2O5QS3qecZI9bjgM1zDJdxwJFd75kEbBY90ZCrbzHywDcuwwuOB1OAa2ZdKZ7u6aERSm28pUmllZpVgiRjJDGR8rORITkA48rGc1q3un2jW0MW+VrmWMkWCIscyXBbeJoxJgLLt5ySACB34oA57T3hvQ9tDDizn+0FyY1WezDN5bxxQrydjEk8cda6aCDzLXS4bXMqbFSWAOy2kdxHBFEtzMhiDxxvIrHcWCkqhBwDXLR6e9k39oSRS2l7LHOm5VmcPJJu8sbY0O0mVcOxwuO+K6rw7dXJuLdb1hFFLHEqFZpE2ma32R24Ji/0iMrhkHO0rhsHigD0PTrbW1mskguMSW6rBaAu0Ns18MzoqyMjNKcj7zgAdz6+gaD4v3qtq88l/eadIZWe+mjEc8MZ2yW6+WxFvJkgAEknB4IxXO/NfbXhurJLXT47EzW1taSvcIol8ubZMp2reypn7zAgdQK6fQ7KzXUysNtIYRAd0PlsGdvNDyxTu8WGjC/efORzmgDW1/wAYT+Inhi0sSRwXcP2S5t7xJkxbSttjiikkIWCOI+R5m1t0gfnIBrzidILu/ms7lJW+zgRxK7+WiXGwP/aKWTsFUebxKrMGOOnevbW0Cw1GK5ZN9vaxzI8cMePtF20jwyRxTsnEQKox+XpjB568ddaHqVw39k2LW8sSSL5l3LPHBq4jb9+DdwRK6DM37twXBI5AI5oAqeFr/UYra6hkEt7HeumVjSKNUeVfJuJcSxqYlZMkMwUAEscLzXUwXV1snsdOgsbm/M8kNy4MsE0EDXEdwkt07KV2t5qKoBy2TtyASOSXRbzRp5Dd2MyRwSB5LCKa3W3gE828Fbny/wB5ar975iMEbR8uDXoFhpts7HUHeZIpXs51Ck3Nu8MZffb6pbx42CLy4ShdlHz9TzQBxXiK1mtrSwt70Yd7RZ31iQyec1xErSyRRvgiYteRu+VyGAwCc18w/EfTvtsYuNQjifToGaKeO0N2kVvdXsk8sTao88z+cfLdCFbnnGMjA+4r7RrHWBZW1i13bkXE7nAYWOnJAtw84jaRSHWRXQxFchd3zY5x4n4s8HXOkz3rzf2c+jylVWKzt/tBmQWymHf57iNjCOpdhM2OFNAH5s69puo2bTRwWamxll8yxuohcTGSWCbyZvLSBWS3iKD/AFfzKa7zT/CswkRrWBblm021kMkCYZhNJ9oWae1iJBm88nLgEKOGIr6I1XwVYST2ggsf7Ms4ZmCSPMjGESqSxdAxQp5+Ru6d8kc1gWfhJLKOTMtzbxS3FysaG0lS+OSfPVCh+dz2UfuwO9AHXeCYNR0iQQJNcyR7WSKBkIu7Qu/lzfY4TFiNJYhwzYVM/ITX0B4Yv7mfT9RttP0u4id5Io5r3fMzLDNObiOG6cRb1hERyfKBCnhsHiub8MeEJ7OxtZHt7iMLY2lvE17fO10be6TdG9vGqlbVolByS7Z7Zr3Xw+l/pzW9tFqelXQmtILmAWdhGGxaAeRbKjEGYvBy5cANyASaAMyxW0sLZbyS5mN5b7rBpbiNLuW7Rpd8sVvIoDI6yEKhdF2Dl8DmoJ5dLiN0P7DthHqC7l1RrOdHeGNxJcQ7kDxxyM7qo2Mfyzj0b7HYQfaZNRiBnhgFyiIsQSC7nIt5pH+YL8p+aQZ+bPyA9aszRSW2nXaIl5qFvHG5EaR2sFnE7G38yS3mjdlPP8IbPTjpQB4W723h6C4m8ueL7RCwa3uRtWZVufsu+QSL81upGF4/dg5kwvNcxZjVNT1pbRNUnu9PWVYQw8tYrpCSkMS+UxgCLnicIGbsuOR6Bruh6gUWeS3S5dp/Lw6yTiAXiglmjbliIid642FuhzzW1o2jWUMsgt/O2Lbo0jWaW0LRSK/mQPFaxM5W2SMcggDtwaAJZPC8EUZ055JZI2mtEuZPNkZHKMJTG2AdkALBDnHJ57086Tb2sM0FvFb2VlJlPIijSWIGAhVa4fnJbnpnuMd67eCUXMM8DXcMbtdM6XyotufsqiGRFRcFYgYwxcZJ6g88VrrpFvJBcJepbhGKJAptsQXUTEAzlomODu9/fpQB574b8OWpW9kj0wpAnyvPJGcyzGEIbeRowQtr0dlYg57VqXMUMkpaZ7XTYrZEtZLY2kpMsbcSTwEBxEARgL91v4CRivadMuryysri2ijitoBBMj3C2qyW8koTEckW9f3kpPUtgepNeZ6xbIFN99ohv/OWIT2VuDbM0sL7vMV0VljlRfuoCV7DoKAKKaMt1pi6hCmyMtHBabX3faV3lYUjtfLA3spyQGyv8QHWo00rUdJgWFLaIpdqvmQ3YeKaB8DiOJTmZxnG05Zj0Br0f4exy30V6LoXVnFE4vrGC8MUiWgkQKksjyhVeYAbsZU88Ams3xTrsFvr26AW+s3VvDbzC9uJxHKk6MFSO0hGBbxLIclsEsDigDyWW1uLUtbfY5hHJJPbqLdfKxd3B3rJOjOxk45PYcg45qu3gq6txKuoSTiaZfOLWqJCEiJCloEBYQMTwWXIPoK9H1nWTLPcXV7oaAxCGJrgCUos55kmjUhd0yoFO7G0+prB1y8ivrzSdLjYSQiAi5E8c8bW0shMqzPc24IdirEhCdoIxwaAKlr4ds7nQZLWSULKlxGIbSbzLzzvLYALkKPJkMW4knCEDGeakujotjbw2GnR291dCd57czmbfaN0aKGJYisCggjnIPQHpXUq1rp+miB9QhQ7FjE7Kq3CbTxLOGA8zKjll3Ac5IrkbK80G41YxafeRB5Elhed03famUEyyw7VJQgNnJx1B6c0AeT+J7KfU7yePdLeRqksz2jRyxW4YnYyghR5bA5+9jkAniuOvvCd1ZwbLW6DQ2pF1Mqu8z2kjhJI1do8higPzbc4/ixxX1ZqehaWkVpdTysIZoZBKzzsZhAqlYmxBFi4DtnIJLYAyBXF6hphXS2FuqPCVJa11BYZgxO5YVt1Qq1sGQ/vA2QRjkUAeOWlhPf21nL9kjuktUjYXUbNEJI0kJkWcHBZ2J4OMfhzV6O3urWQwQFX3GTzI0xcSWSyyFo1eKRipYf3RkkDpXV6Lp2rtfyyTWMjWFrbQzpCR5cKur7NqOjfubdQT8uGJ6jjr6ZDYWM2r28Jl8ljLAZJIRFtJLKmUKITKVU4DN2+lAHilz4deLT52nD3t1dSEpfIqiO3QgphlVv3ROeUOOuF5NYGgNeQzQRGzS5tNPmkUxST/Y7uRpW8ounJberAYBwduOg6/YOueFtIlmtbfS72a/vICs01ktnLEs1s+4qY1MIWd1IPqfl6Vxj/AA0sbC8t76VLx7cz/bvKuIZrfyZiQVkAlRZJIg/yggFSRz0oA4e0uZVSMX1hblndGtkmFxJNBaox2RysxIO5sYJBz0rubCeSDT7jaXtofMLq624lktXfqIo2Cq0Rzjn5hnpmrepPALpo47O6H2aKKWSWGRWghbPKPJKo3EgglT03cAnApxgS8tn1L7VIjRxTW6SQxSkgs+CxtlQhhuAG7G4bc4oA5i4l811cC6thHMIhJawPtk87gXE7bfLUk7jwcjr240YJb9p0lzHObdRsKFzFIP8AVsY8f6+5BIzs3HuKnu9Xg0+3W1v7ZjJNGEBgku3VYwhV55ovs+xiQw4UkjHTis7QtQjNzFLZln0+DCwXnzG5tYEkw8cdu/Bkds5YjO33oAr3Wg6hqct3Ok506dZghEYDyXMAOZEVHO7nOOMkZ+teX3ME+mao15NfK86aitqIJoyGlsgdionzERSI3lk7sYHX0r6Pu7mGETHzII1mczmeZl+0IpA8gQITnPUMMZO+sDWrCzvYrmaZRE86wsn2eea0EznariJ4pFRmKZMvUcDrigDBfUkeOA3U8QX7PFKvnyAwROsi7U82TaVcYBG1WXjoawdPvo7rU9QtUZoIkjO24tdzSS3Uy/LHMZowRGc5c5CHaO1Y99DdSSrYv9l/s+OY3Mzpi+kaCNSYopWkYbE+X5ioJAzgZrOv2srRLxYTMq3QinMunzmSfz+A8TMpO+LaFfjIULhip4oA29R0bQxKlxaWazXUCxefJB50u5jGy3RkkdtiM24naoHtU2kWkdzfLHFIIDEs0bRIwja8kbCOxT5SlzvZMkEjYucmue0vXZjeXNpCb6MRQiVLi6hWOGaWNQZpQxxHJEFwCGOcEnBzWpqeqpY3v9rwzQzJLpyG2NshaGGQJl42liU5flVB5Ys/AwKAPYdumafaWN5qIBhgljtyisAWhlQrdRgplJHM2wqS2R1wa7m90+1u7Kyu9D8ua1Dpm2jeF5YoVQBnly/zxhzg7dwPPXmvmmfW9TuLN7Z4QbAQi5sJbqYxIxlhLOI42Ub23cZI3DjOOK3dI1zU7DTI9NaNbdnee7af7QWDI1u8ShLWKTO/5t2A/wAm0NjIFAGlrXinUtK1OfQ4ICSN6xW8R8+b5DITiWQbIkLRPjzGUjb8gJxlz+LJdGiiivItWaSWEuqERSC5/dOsqFyxZmywKhcjgHpzXEW1/FGz6qk8sup3kUkYZ7YXUKywySyhblrjcwkbcwABDfNyASKyTqNpqfiK2Go28ttBZW6XaWxnVryR7gBHRFWYqsYh8zKD5xkEDIoA9HuNdhjszeXhe1+1alM1mLwqQdPuUW6tRdyRyECFJo2G7OFB5I61yRmsLW8hvIpJNVtbiSa13QNFHvuQC29Hj3NLMTw2RtkIUKWFSa/o1zrUFrDC8tqbURQT25sCSFVlW2naOVvmiIkjWQDK4fglmGeH1VZ9PNtZW15bC4+z2sF1f3ggiRvJR5p7W0iVtkVr8u0IxDB2HzE8UAevaB4mZngsLU28M1ndPFfJcXb2M01uLeBGUIWAmdWVhtwA5GBmvS7L+zo7OLXNPtnuhKl4J9MeSWVZXLo63UcsqgAKpDYztABzwpx8qaRqctwZ9VCz2eoLCmpSxwQuxGjqTFPaedEo2F5Iz0Vtu7LMOTXoo1rb4V05728DhHsmElu8jMVntbmcwMYV2pAvmYlDBcrAVjHlsVYAi1PWNR1e9sbi0S81WCW5ktZIMM63IguvLaTy4wRdRRyEKXOSoBK5Arb1Sy1KPTnma6W3uNT+zm3jthFAttc3qTwPaXRlQCS3RJJIpkQllEW4gKQx8jbxnYCOV4xNbpZeTPPbx3yRXOpxrFLbpEsill4uWV+rHvit/T/EjanpX2Ka8ma5gaB45prlIngN3F9ouLb7XNKNrySPJbtIkvR8orcUAT+FtdGmXdo179pNjPGbK9ZjbXGnQ3FrNvY23zZt4G2/KH2Fm6V1PjbxBpdrfhbR5Pt93ia+mAkFrHbW7QyKTHCnEh3yDbtKnBKt3PkjtPa6dLa6tAzRz/a59LlSBZ1MkNyGMNwkoJlj8jcYmGSWGAQSBV3w3YT6rfxrNZvfRXCWk8U1w0k7o8CGB4rm2baEh8wggAnhTjNAHqUVzpWl2YurtktftrW8cSpMwgaIEENLag+aE+xlwx2Y7jpgGqeI7yztpJJt11orR5TU2jjWeeG5kKmWdlb93BGywp5Y/hYnkgipdX8LaslumkLp3l3CWyXCyXkTwKbkwM0dpbSFS0rnsnKnoeDWbD4U8QeI9Hl0W7S4jmtIV8ny5ZbaCa3Rts3lQvEpllWUqoAByeRxzQBxUGtoI109ZIrO4jvZp4L+3e71CzuIVKKERxE2HMbADb8pDAk7sCuxu9VvL97C1lggtYROqWwj2b4RFCPtG+Qyhirg/eYHHO0HGK7yP4VW2paPaaXaJE+paVJD57eQwdLWK6QF5mIVEnj2W3AOCI8njNdpcfAzT7kWDR6hIbsWUzXy2K/vJ4beIyLcBrpwI84IJXLDHTgCgDyLUdasbOKeCOCMzTx28cbWZSadYrFhGRIqsGQljliyAHGfWp7XWtL1SyuLpPtlpInlRSsswhS8li5BKj5Y8YHCZz0Oa6Dxd8MfE1smm2Wn6eJYZ7WGD7XHbgQ3U8rfaC8t3CxeOZolAwcKD1INRaJ8NdWazvlvIIIoI7cRRsskL7JiSk0JJYozk8Z5PTg0AeE69Ppl819ckzxXEzTPqKoGuEfymyk8ZjOBK7hQ7D5R1JGK4CSx8Q+IRa6fBGZI7T55I5pooprcwsWYgFliTzEcBSGdiVGAe/1YvgXTrecPpkJuXfEGpW0iSvFHG4zN5O4OsaZzkgKecj1q5c+HGtmDaTYor/ZWtpbJYIFabJ3wyFJ3UxooyWAJBHVloA+d/DOiaxpkZWVJLnUYrllX/QPPVY48HM9ypVpJVGAP4eMZ5wPRLrwFe6m8E8E8rr+6OJgWIkkQOfNUswjUNwBuGOM12um2T2qSS2t1LepbI9xNYSJJPFbtuzdPI5QHe7ElVRnAAwcV2Ola3aapHLYYEcVmvmKcpuikMgx5yp8xPl4I4IAODzxQBj2HgSe0s7eBbktsiTO0JKAxUbl8zd82Dnr9KK66LUZLZWieGY4dmRojhHjY5V8Pzk8596KAPxhk8bXOmFjBeWljHfSRxghHjaH7Nko5OSdvYnHTrzXIa543hnlnilne5uoC9xLqFm4kEkIUO5XcM+YQOCBx+dN034ca34jeW7urSWOIPJ5ME3mLN528rKlv5oAYDptI+lUdR+G+q2TSTC2mhtIoZEubd42iuGmA2Bt4+9CTglRQBy9v4wivb1XsfI85oZUhe7DbI42KlpJVYA+YQCT34qP7fY3Ul3HKourpkVzdWasY5Aj/ADLHFORlFPUrnGMY61nz+GLi1mmkntraGSBPMa3UuWkI2okgZgCE2tkr+Fb+hrFaOYSkLXY3tJ9kt1WF4ghdf35O5mH9wDn3oA6a3uIYUSSZWmEKBEi+7Jc71CoyrjPlAHkd+QM16R4CuUj1WzF1exwmxUy2VzHGwRpXbJs5TIoARSQCDw3f0ryczfaRFdwqWuC6TCK4Xyo5yuYxkEcKmMAD1w1d9opWSMrBHdf2gZCJ2iVXhO/7yJEepAGSTjnge4B91eHIbqa6g1O9NtqFns8qXO5GDAbt21RiMbiCg5C4wT1rqriGW1u1u4oYp5JHlksY7qZFBtlTHlIkr4dwMLn9e9fI3hr4rSaZCbO4uJrmYQCEyOxE1uq7o2VYAMcFRhm6Y5Ir0OL4mtcWMb/bZpRFM9rAwNq7eUVzuYlswt1yVGD2JoArfEWCe62TxxL9oheQS27NHLHHOoLM6LAW/fKPu4DAlefSvlDxQkWqzJBbyX39pWdw7XUMxitFlymWLhSI3UAknJG443AHFe8+IfHUN1utp/NnklLsZ4WSK4jSCM7HA9ACMkjnBz0rxiawF5dB4rkhmmRBNMdzXMD/ADySSzKNmM8Dn+Hj2AKHh/w9NGWULKLa7X7S9xG0c6xyRdIvKLERA5I2jGP0qXxXZeXZWxiubuOeZxtjtY9kUEi5UeYqLna2PmJztzwa9+0zShpumWZvUKWDTBlksmQuJliLxzKi5dUY43AKxY8gYrifH1nPbz25gO8M262aGBmlWJwCWuQVxIcOx3Y4xzzmgDxvSr2JE+zxN9luElEN4U897dlU75GNwxKZPU55zXpmleLbeGJ7LTo5bVbSVLi2aKe1gt7qWMAO0szQHzHYnhCRnvk4rh5rFNN8xZ4p59k/2iNJIonSUzJ86xKCBgZzljjsBXDajE0d5FNDJJ5Et/EI4RPKFgRXV2a7VEIUFuE2549sUAfXWi+LrzVVgtbeVH1LerX93Jtw4Xc7QonCRSBcANjt0rU1m+vHW1uorl41eaJLqGA27A2/Kq0reWSkiuuCFyCDyRmvC/DetfY5f7Mmt1llu2eSKeNkaWRgd0arMHH7tF4JJ6dT0FenJq2jxTfYdXht5ibNbi1a0t3EsjoP9S8pDI3GMtgDP8WaANXxHdaYLGNWni+0zRLJbtHZHZZXYkI3ARICJCvTjvk8GvlvxJpov7q2ljifab5XurmeRCs1uku0vIxdWChieFGfWvVPF3iyS1kugIGkdljmnhj2hkhCBIlti5+aXbjO3pjpXm8Wv6ZcCVtWMEJgjAtYHlUPeQlhK0I2ttDbSc5wQRzzigBbeNraYKUjdZMITFv+WGM74Yyeqo2Acg8DripLeO11eW42tFPcRQma+jNzFHG0aMwMCSFg0o2hQdmT8vPasXUfFRury0g0eFGknjikhjeHymjh3bN/nkBWKqSu05IBzjB5s6XaSy6jNNdtA0FqH8y3Znt5JGILGNmjTa6bs8MVzuyM0AdlZHTr+OKFy4W1iZN3nIyKZSClvbIRmWIAYJGSO/WorbTLy6F1aWkqRWpWf7Cz28vmFFYJcQK+wYTkls/T2pLGO3a2tFR0gEsotopEuWH2XJ3TBWCFE47E7h0HNdlb6no9haXDK80k9nG9vJI8pl86OXnyFBGQTtBLD8TQBzdtoV9NJJPNFYXCwzC1V5CjoTHEAqook4fgcYzls1naxYvbxTHEDeXbkf6VE6Qwu6uMKDx8rE9eAfyrrILrTLsWzzzRRRajKrwwgsrm4QhIi6nGFDDG7IJxk5rjfFVrdPLPbzSPp1kheMtJIsazAkNsAjYgxlgCH9+cUAeGeZCLd1nY3UZuGa6dZAscoSTi1y3MTMcBSBggcdeOlTVAsYuNPtTZtH5CLGWxsxglCzN8gBwOATkknrznXdgft8J3QvG06sC5X7PDGqgJIY1I887gSd3TrVaN98s9ve3fkJvkSO8VGMaSZ3brfYpDkgAAZPTGetAHsI8SahcWMslw7y37qgtJDIZXhjQBZIlilxhCCeeT6cnNcTealKl3GBcSSSMwltY2l3qpX5nhKxnc5yDxjjPpTrEx/ZbiV57mGWMgozqRJdocKZYQeg45AyBz71hanYbh9pBUNbnzY5F3LcI7AEOduBj1HU5/GgC5eeMNSvrm6sWjFrcywRvBaujNCzoQrvGD/CUyeOcjkVsadbWBtrITF5muLoG7BJcZbKlGKSYii34HHOF5rloLaWazt5Li4b7YkgktSNsk8cZY+cQB/wAss4wp5AOTxXV6dKlrbQWsO0XVzNLJKzwkJCqSYjLMow27dkc/xUAd1AxtrlAbaSCzS3aK3lV2NsBGc5jjZi0q5Ycccnqetbdvfz2mnvNCY7d4C0l5KJC8xWVifkVc7R5ZwRyBk8iuWknjuILiGWZjJaJ9ljiS4EEkpcby8b85TnuB0x2rl21VHtJLa5RLdIw0EhSQo1xGOUSR9xDPuHLZwc44PFAHS3PiUzxvMqrI5G6ztkSW5l8uJiCZIWUCMjrnJBD81g3GsS3XzqqfOxidSUCJGxPSHAKyMxBO0leOK89/tG7luI3t3FlcRTSFXjcpP9m4xH5cuBIhUDO3P05rZn1qK6Ci6YQyLGqxrH5fltKjcTpHwqsDkn5iTjpxyAb8FzbrqCWExa0u5R5aajKDFp8W3D/vXydq8qCAck4yPTvRpqXM8diz2EkyBcXUMAS9uxsDEBkHNvnkMOWGfbGLpKaU9xayywXl4slqkiXEKRCFblVIZZgxZcs4HytjAXrivX9Ih0a5RtRnIj1dMxyvar5M8IGECNbiZVdcKPnQEc9x1AMwaZ5WnPJOjC9ZBCjgKoe3DjeEB+bbtJwSP4eueK5LVvD0VhcQR20Nxb/KlxDIf3ttdPICZPKP8MgXOdxAGOD2r23TIrS4twsc7LJK8yxTzGeS6EZGHTymViQwztK8VpXmnW3kWrSJDLZ2Z3iBrvF1auEwlxAjLln/AL0RHOelAHynqNjpEKy2djYi9kZvPuLoWxBjl+/JJCnKSRL2DH5mBx2rw3xBbXuoXN3JZSNLHFiRpBG1pK0akqjYUAPJk/dbn5eB0r7nu9GbVVuWs7BXiuAwa61GOOKdY1G5JLaKMqFLEY5OOa89b4cf8fTTRRLGyxq0NwqyPG7FiJPlbIGM5/hGOtAHg3h3VNS0HTrRGe11KPeZLgXNuZ3jLriTccf6MduDkEdK9w8H6reE2c+n+UlnGQ+6SDe7J5gLCJpQmQrEgAEjHNcVJ4AvLS7uEsoLm9VJCzBt8UFwjfcNtGgOT15b2/GxdzX2k20LxWt9YCKby2uUuZAiAZ2qYNwCxZDbmC445PIoA+zNP+I8Wl29tLCso1FsLuSRbqGSAnA3mY/uB7nHTjPFL4l+IWmX2nKLy8ZNqrJdeVdYt2lBLKZQT97ccbRuXk8AV8k2vja1ubTUYZZ7dvswSIXErzBpM7ZN0BbJZiwbA6e3OK8+134jRaizLbLdXgU/YxvdEt45I+EkRIQRIyjPJ555oA+lZ/GjzyzWl3Ktpa30rSyxKimAwxoRHsZSTvkXlivyEjtXyX8Stas7bVZtPW7jMSIzxrBOqDZKGIgZgpAdgPmOeMjByKw9W8U3rRupb7Q1qodlbdL5QJUearqA5A5wg+X+vC6jrmm3V00uqQhrnau37TG9ukruR8yhmJB8vpkgMQAOc5APONanieLyIYp4GFytzDCGaZYlclJA8jjMkbLkkjO0dcZq1b6bqUdmLu4Fvb2128lsty8u4JFuXIHVsEgYAA6enFbliuq63eX13BbQQWtvKsaGZljmMCuFW3hhYZkRk64BPzDIFdpren3l7caXZGfyHkQJ5RgQ2u5VGwnI/cyA7VKkA8ZxjoAcdbT294LTSYBeQ26xSsbo3Mn2aWSP92zGPBJ68liq47jmpf7KnihubaySe5hWRoInmtlmV5Qo3KDjES4yVJbBxx2r3rSPh9rOoRQtLaWVx9mVcxtHOLcQoVZ/MkgXaCTgg9GyRzzWTqOiz6XqktvM6wyTurqnkHyYpFyp2DapViPulhjjINAHjFv4Y8uazmvYHW3WJ5LrerOIbxVwu6Rl2rGVAxg4HQk16PNZ2E9vpdraW0ZtneABGaQPEcja+HACLvB6Hpz0restGj1CL7NYC4kSW4c3tukIkPmA7GmmMpH7vPZc9OOK9H8N/CXUr6cIIb5bPehgmgwjFgAB50XWJAfwwKAPOtSayQmKa2ju7uQSxXMMRmjXEShI1IxiTOeWBxz1qjo+lyGwjEdgbgJNLMICxW5t41f/AFcHlK2VU9MZLAHoK+v/AA/+zvc62jy6skIWJyCyM+XtQ64LBfndumdoI5717noH7NttbweRbi1dmgCW8ssMixWpdwXG+ULkLGCQc5OeMmgD82Y/BmoNDMBbNPDcRCc2okke8jmnbCkwuhEYxz1/niq+m/D3W/OuXQ392TGGjtzPmJXVgrrcwEg7QR8uBzjjNfsrof7PuiWTQXVzYQy3jJHHBdbGnigiwFeSGObaswdlyeSUzxya9v0P4CeCTZRNFZm0MDlLhbiBNtzM/IkhaRFaKIsSXxuGT1oA/E7w/wDCfxfrd8kcuiW0hiijQRTedFfTIAPLeJ5AvzKMZyeh617Z4Y/Zw8YS6hYzarZ3kgFyrQhLdzMlqDk2gYfu3jztxvPJHGecfrnb/Dzw1YhoFiit50dnjmt7QGaNYwA01zIAWYZHVcg459R2Og6ZoT2MkMUdtfs/7x7mBLkOqw5DmcvGAHIIIGVAxxQB+buq/ssyaeVvLy5bT4ozFcQKuYZbRjFkiKKLKwbj8r8Ek8kYrk7n4XQWsViqMssyXTSfZblQT9oUN5KQyIMTny1JOWwN3QV+oXinQIGtrpLaVn2WCSRw+evmwru5ZI5chp2HKgkgduBmvmfVtCurFpn1G4SRJkV9L82NfPtrliVCx3Ea7Y7naf3gXdj0FAHxSmkQWk11BM76Rdw3H2iXzpJJ95jZnXKqWMUbZIAAx81Y2tz3ryNDDNI7gRyLLKEWNYCclYWBzkqWwx6Z+bHf2nxd4av7O4tr950AYXM8l8skM0N2rHZ9nl5LSXGTwMAtjAFeU3ksYP2O5gLX9rkXt5cv8sY3E20YjX7kQjxkEZGcEdaAPJtXN3ZalMfNuyZYJEgSGP7U8pnACpdOhYqoXJBxt9TnkYUmkRx6LLEJBICtzO3lXAWRm3IUiJ+XyB5hO8DHT6V6jrLvPC8MMSfa5Imnt3slPmMsYILjPPlgggA4zmvIr2yVUM09yIZDaTXkjuUNyLjJVba7gV8JbKCSSV+YtkdKAPPLOPWbK4fUHgjuQxuYJY1mC2zRSdP3guF2OoAII5Prmtq38RfZ5VnjuLSyQeU0siJLJPdSkcxeczEybdo5zgE847+cWOo3tnealahhdO0oSDZGzW0hlc7pSC20IVbHoCADzxU7aa19ZeXYG6juUdjLbYjj2zFjnywrMYwcHKsF4AxkUAeqeFvG/iJtauLua7mkiKiHyArbXtmY7MmInB2jq2Byewr7C8H/ABlvdHhlXUoWggmSBIWuLj9w0augt4YbaIHM4XOCTz7V+dN1ew2i2tjB539qWkbR3cAikjQ5A2PJJx5g5+90yKutr+vpBp0SanIYHdPNtDvL28kZBikjKDI4zjJOO4AoA/Q7xx8YbqwvIrm2vEitprdvNtoZt4jkfKqbqIA5kYkYIzjHOMceNav4+XWGSw1OFZbe5tZpGkmVpJbQMh3SgSDo2No9C2eOtfL6eL7uS4Q3klwEMoS7hmkhuJQVJ2TRSoMxTZBz94Ed816FDdQaoq3Ni4mtlcWypIHLyyvhSXbG5oQBkggE88UAMitQtxAtvFMlxPCRZfaljUGLzCsTQGIk8Lwynk5zjHX1TQdOh0yy867jjeUO0otklASaUjayfeOxskkg4I6mvNNO8K6nqF+JoYZYr6SXy4b9rpPsNusTbjb26swZX2gZC+orutb0e+0GOSe/vrWVfsysrPJIjRsSBuVZH+fIJGfrnFAHbR3lpd2dwktuLcw22LaNSZLg3DkuoZhnaoxkHuBkcV5Hqmu31vbT25hke2uP3V7fCSWWaAszhFCSnagyBnC+hq+urxN5czvLDElo073DsGjkeJdscpycFQpxgnnr715lfa1E0N5PbIb1pd6r5ji2sQpBEn7rdl5T8xB6EnigDLvddlhuWudPu0dpofs2+SGIssaACRWJGQWAJLbcfL1J5rrNDun1spI862NnBts4jIgdZrhgXknWRirGMsG4AwD37Dw7U9T05p3trkNbQKciFNzO7MoKoXAAEec5yRkHiu18L3sqypa2QiaxnMayCa1CIEZMqqysx8kq/wA2ec56E4oA+nfAuqxaYs9r59rfTzgxW7GNXRcEiUTA5/eAAbT06VqzXNz4lnm03V5o1d5miit7dDbym1WNhHEs4jIzlSGweON2OK8z8H6bfXct7cz3hhsiFW3ljZIMyIRtIc9ejDJ+9Xo8enCxuDJLeCa/Rm/dXEqtKFnXzInhkj4UGMEkHBxzg5oA4O58Hz6I73ttFfXPlXDRwQOsYdwVIjw7klivbBO/qRXTaV4aa8sk1a7+y2tzDdo06SnZcPGF+eBjI6CKRlyQCAOPl3HmvSfDOzWbTIiim1D7VH9jD3sSxIY3KPIqzSKSVA5XGeMAE9dPxBoM0MrrbW8SNcySFrqSFrlXnTYz+bg4KMo+UkDaKAOCk8P30UdzDbnS1tZXjeMNIsV5AgPmCJp/M+SQA56859axrvwvA0lr9h+2SnLOsU5kMKtIAkm8r9+FyeD1ycnHWvdrSyt7qOC+dbf7a1t5WGENnbxXGzyVW4V2JkjcLgOQMEglh1qppOk2A1C1hNzJDPvfztOSK5nt4Cp3eVbzpvjKu5+UkDO6gD581zw3JaBtPiiMM8jeYZVdZjcPkM8U8iMVSMDhQSMZI9q2dH0620/UbSS7uIWvri2jEOmC3aUyLjYyRiMqHyAOSxxkcAV7j4k0KG9QWr6LdpK8koxdPBbfYpwu4zSyW+MQYGVJGOeuenC2NnfaTqem/ZL1QgGGdIUuSzHKMFmKFkjDYIB29c+lAFbVxZ2mnQzpatYjy5bma0eNbQC5RyInJEYAbqu0ElsfNzXPG/GtWVza3Ajt5LCJbxXRI5vs+zLwTuiEKJXOFIxwCM12HxD0e4ms42KG+uFEkrzFDDFGJBuWMwoxEoAHDjuQSAOKyvAMWgR6bcRavAZrmayYxvIirLIkbM0gkLBfNI/hy+CPu0AeWaZ4Fu9Y1C51iY3RUnz2kmUQhrWMgiSOEtlIydyq6AjnJr3jwj4FCXl2raXpwgkeM2zPLJK5gmxuzKPkllVQRkHhm5AOaxdLhs7tprOC4SCAOXQPEizrahsLAnmBmkBHGzzMYOcCvp7wRc6d/ZjafHFJcXsKrJGBaQMtsyD/AFAmL4ZHYBlweM4I4oA5f/hU0WoWxMBuEnBCWenTToJ3hVTsidmXBByed4wOvYVlQ/BRbfUjJJZIkMqrctPNcia2tkCFWjkhljLSSLMp4U/MOUBGa+j43WTyLVooLe9uI2dA6qbZn2/PGfLYtE3qSQuTiudfUjqOrfZSLSykR4BbLLC6wyTWoZbmyCBzvIf5lY8HPWgDlvBHwWW1v/7elihlvVETWbrBDbgwxN5bCNgQrAKclWA5OCcjFfa3hy/fw/pcWk3jooWLfZPFGTGVjXdPHMlvOUccnAUgAA5NeWaFJBHFaS3UU5UvLFDB5QVIAy75FZA+7BJ4JGDkAE8V0cmnm71CykjtGurW3liE9tbiaK6BkODllJCRBTl849OtAH0h4d8QWN2LCIyK8N2jQuTAXVH8rIyA7sqByAvGR7nmr99e3BkmgdgrNmONmHmLGFT5IGMu0gMmCEIGM56VyFrDZaZYyCC2Eawqw8oyu8kygg/um2YMm/GOeAOtZlt4rtpJWeZ47pYpk85ER0bOMGJ0I/4+FAAL8qcnmgDm/HdlLqFuulz2UaXPltcRSNcW/lyZXCmRonbfKFYADP4V8L+P/AN5Yq3+iwmORzcyxzFXlKRAmMnbkKpfIGcE5FfoDfaro2qyNMk1mwjZvMt5Imd4mOf41+8R8ucE8GvBPFFrBdXFzBNaz+W0hMd3AQ1vyQ0SzM7ExRsvZiMH2oA/NPW9Ch03y49ZgMttIzSPM0IaGKSddqwuh+UsqAY5zwM8155qJCCewt7iCJPJkt7WYW8aNLlQY1nAJCwhCAGB3KB93tX2/wDFXwxbPawxNE9tBMolS5iETL5hABS4UnAILDDA45zn0+TdZ0bTtNtHjUG/FtA5WG6kWCIPuIklmlH3lYEBSpIwPSgDw+/sJLqxa4N8i3NlvI8yffbIEwjiGOTDPwoySOrc1zeiWiur6gLhpb23AnnjX93Lbx5IlkWMt8sB67u/JFO8Wa9Hb2rR3NnJayo00kr200c8Xll2MHkrHlni4AbC+9efad4sZ3LRSSMZYmdi37ln2kh40G0GVFAOEIPT8gD6O0tb/Wr/AE82sltewfZ2MbusmU8sDLgBQZXxjZuGCcHOa2dU02eyu4JFW5s5ZVkFws0ahnR1Oye4vAx+zzk4/drxxyBmuP8AA3iay1GNlljWDy7OUqHt3kuVcAH7VHGhUxHnqfkVec9K6DXNbEkcpivxFFGhJje52C5cRKY2aaTPndjgZx0zxmgDznVdIjlWeS81SeQzRtAYgoEYBAeMi4ZkBIGe/GDzXjw0KSx1VvsF7LJFGVcwxytI1xAJAwRlhkDMWYjBJbpxjpXb6jqC2TX8MxjCzgs7zBI4i0vzmRJg7CRQhK7RggHoK4uAvYy/bobhrc+ahhgtUkjjaFNojxtVt4yMsc85/AAHrGgzz6XdXK6gtna300VvNbS+XG6xpBJ5r27yMQRJIhI4z0wTnr1mueNLSW23W9z5fmZMlr5kfllyFA/dJuEuMt1YEZzxXmc2m63cb9XldQJ1RT59zAYYIHYPG1u0jBpOeZFQHg4JFVr6KG2MTanPHPal3a4ltJHjhFy2EjS3tvKzHGeCcnA7kUAegW/jmSR5YZp5JpRbRuqW4u5IwCBGgSOIhEuMEcjkAgAnrWN4mnu47NPNdZ9qRzrZyu8Ms4kLZFuCWYupznfjgYNczo66VYfaNUmla58iQRQJAxSAzlSYiMDM7IB85AIJBPcY1tT1jSdZhttRf7RBcxNFG28rvuI7dTI5WHO6JGYHkqOAS1AHnenXFxquZLoXEVqFkilKMkshCylEhktmAzbdBv8AlkU8bTirGseENLNp5i28Eim6SK+hMEsjM2792rNj5I8YLKvPrzQ2qXF1d3F3aMggR4fJ8uQRLCC24owhQiTCj/e3ckU+91HVLmA3T3Tzw3Amiltbo+SGYsxSRZYxjgKeSeCMHBoA5SG3hstVWLUIEto7cMbCW2VIN8YUeTFGpbaUU/3yDgVd1uPWL+JZ4pV8ieRxF5c0Szb0jkRrp42O2Jd7IODkg57GsuHRrg3CPdn7O/yRW63EjTO6ykDcSWKRRZPDEjpyRXodla3li1tp8cFtJ9nMjt5pSSUo5Rp0iySsgwGYE8DjFAHm2i6Zqmj38C3YtkS4hndJln2SXiTHdIs06uepIC4AYBfTmvoHwjqkUbtHdXczSyOsXmeayvBHbxAxxmYqTJbhtoBYAsB65rj9I0O11CQwxxTC5F6TZQENctImNrIg5EalTnA4Pb0r2zRPCEkFxNaEwRQSzeXKk1uVe2PljeZJJQCEaTdgdjyBjmgBt7q1s7Wksfmvd3UwjnltLYMUMBaQGdCxbyWDAAgZGO3Q9VoGvWQvEtZpkz5TRwwmSJltriTELBmnjLMrKMjJ4LkcYxWbe+CrO/nTMEvnW80zRiN2jV0VFhMYaNgWclS2W+X0NSaZ4OexvJLxILeW1kdoJ1uYgLqTBDW720kTNtZQMnOCMc0AewW9/f2kTRyweTezWU0dq0iQPZ2tkrtJFEqptUyHL5Iz945rmtQu9Qnso9jRXVm9yIZIFijia1jnIEiRhGYtukQc55wTwKxte1R7eWK1Wdp7W4U26GGZ5riQKfKJSR1+RM9ehHSvJb7WdU0TXorG4drEfaINkUbyytPvlxGjCPI8zbt6dCSzcHIAPULlLy3e6initGm1EsVk8yHECsm1ftPksTKFCgZ/Dg1lppd3Ld2wS4tXuJIk8m3eMW7RXEZVI5EkcD5Cu89GyPTNQfbLu5uobm5PkGURnaojEkMUgZUNuGIBdwASr4PzfLzxV+bVLMC18y3+0XUaMHEcrJO8EC7Yo5FfHlkqDgqfmPoTwAdZZLcTysk1v9p1CCIRSu6rBahHUI2xHIDNhOvVic8c10VjY3k/nbbcWMJjAuojIYVkQJvSV94AKqQpG3kjBrkfDd21vdPeR2J+aIyR28jlWjjmkYxrK8TuzHBwowCMY9MaN1qcen+W900aSajNlYbuaW6jiRQI5RGqHMOSpHzY57UAU7O0See4nurp7uSeWVvtSsMtdR/ulitJY1w21E74xjJNTrp2iX8kgkSdUlDKs8kST30mzLXOx0kOFMmcg4wD03A4bqJsmtlextYPJWB4T5F2pQNOwBeeJWAMsOAFxhgB83BrO0f7Q2pNc3U5vTZrsaHzFtVeArt4aIEZ2bSxbAJJwT3AMDXfCyQRGS2eTywjosj2TSyWRlOIndV3eZbl1A5JfDZxis+0sb23spIVt7X7TG6C4jVRGYpJxH57h5Tu2F3yBt2jeACVGa9di8T6PpyCGS1WeC+by2gZ94YKgcqAjFiEkO0v91mQlSe/mYvDBrLMRJtuZZJIltrd7+B4sM4t594AtpVwmNxB7kY6AHvPhWzu4Vs5UtWlurm28ucvND9nNuQGBeONhyoBKj7zEbsHg17tHq8mnrHGkctparDBK14+9zfK1w6PHIXJWJDz8rlScnivmfTtau7ZBLJDJb2ccCSxGW4Uy3DS/wCrZSrfuoVUhecKNoyelMsvEyHUJoW1cvJKWxteSVlnR1KQxg5jkUK6DjrjIzg4APrifxZYRxMq3/2ho0b7LC7CNYgoYNBHHE5EZHltg7c4AY9efEfE/jq9hjntkeW4+1kLJHJI11bwxTTOFRJiFPmbQvHlhfdup8pvfE1paR3cJSV9UuGvbpLiGaWWaNkjaIyYeMfunZgo2jbk/KSBXlGueIdYW4D2n224QX0VtNb3Mm8WMgXfFcmCEEsgJHTNAHomreMdUgeO1bUHiiWX5ZLMW1x9nDORLFLBgfu8KN42nknbu4zgWt5qniK4ke7h+2w2MrSRzWkzQSQQIXEk/lNMu6QhcIpKeXyCOOeZ0651m4uFht9PWe/uxKjRwWcSPIYpD507SmQ4Jm3fL97BzjHNek6Ro17ZCCRluUvVcTS2ySSKIo5nYyPGoTF3AHbDL8x3ElQVwaAPLdeW6tbeFrYQopgmmgTzxbzKhdn/AHstu7CZvKIO0nODtGTXkPiLVNW1/TIbm0WK5tLC7S2eGNbgSwlEeRrpHP3FwZQxOPml5AORX0Z4q8L3mr29zpTKVleQvE4tfPnWfaVDQEspjjLbuxAzXlX/AAgGsaDbl5DKHcFHWGRYkupDGGJdIt32gBAoKAZLEqN2KAOI8KwXV5DHPq073LREBbaMxSJAHzLBd3Gxi4jJZWJI+UNgkY427/XNIk1OJZWulvVQLLqVtbObFXt5CgmlbaRNEjq+Cw6EbcgVy148kN0LOS3kktpN1xOjBbee2upP3kUSxQuGRVDgbH4+X5gDkDu/DngE6pNBqX2a7mt3hAmkvJPNdLjzB+7gtW2p5AyucbvvZJxkgArS6XY6i9vJY+YHuPPuLYQq6STtFNtlkSUbQ8DSI25CAeTj5QM+c/Eix1m7SS2v7IWzNJBAVkt0tybNZSypEGOXYswbjJ556V9IX2n2em28f2qzlFzbTwSQK8/l20EYZhFdMgVVlQHcdofaQ6Dkg1xeq2sd3qEyzWc82j37qlmbiJrloriQEu9xMzZgVZDkKvAUqBwKAPj698NR2V9bxzFbAmGZrcSSxSQ3V2r7hDcMu7yVJjGCMriQFiMED0PwvpGuBbe0DebNKRbwwxomyaWVmnMUU0gAdUBJ3D5f4Qcgiui8TaRBYSi1lija7ito4pAlrueaR5CqtAzE5Hl7fmHHfvx0nh263xoEhtoppSunA3MiytaIskkQl8xXBiLvtGB84DcDHNAGp4e06xt0nE22SdXkO+c7At7DhHDrIQAmwOvy5YFeOoritbt71nuLiG3ge2VJ2gt7FSZHgjlUOrykAxsyPHgEhjtPHNdutxqNuTbWzWl0I4oZTbSMqxXGJjFN5qrmVIcKcrj5z8zMCSKbJb217PPDcabbecblfKmtZmjiWAt9wPuVQRISiKxyqRKDxzQB5B4bv7ix1G6S4f7S8OorJNKCFWExklrbygxLHexU4HzFd3evZTqoutJUSvbC8hnLXNwypkQbJ5o7d2VsouyVCcj5SxODu48H8Wefpd/cX2kqtyumvdW91hjBCLsyuUu5Aq/vtqYUtlgzR8Ek1jReK9cu7K5iW0e73QQLdB2CxiS6UK8rFMM/yRgoMbscdQcAC6j4jkGrvewWkxiM8vkStGfsqQzSuAY4y255ePkwCUUqCeBV251me+tHa5a9u48232m1SV1WK2izsd0iOY7poACN5C7QCTk1Sh0iXUo7fUBaOI90isu+VTnywbaWCIKPMRQcHaDt2/NjmvUfDvh1Vu4NPg04zRXcAlu7iZlRJcxTRtJO7H5o0BXB6AYBOaAPCdXtdQnvbnSdPlvYYY7iEwSPGziS3htkvIlm3dZCrSg4zyPcZ4PxVpt9avqlulvdMJLe3uYFimMUkt2waaSJt7jbCN+SO22vuTW/CGk6fZz3rpKltGIoIpYX/dpcK0eHcyMdy+U0m75QVVeffxTxNFo+pfaLCVZI50tzdwXaLiUkqsTmPCL5kL/OoIBUhd2SMGgD89L641a7gja8T7Q8UiG3kZ1zHG7tHJCGL7nUKiAYzgcdql0qZorq3xHa2c0UryKZEYyXhkBha3jkJJZhICQpA7bQRgn1Dx1pVho9nKiWlw1ut23EQDeRbu20NC0eSxx8zgZO4tisDTrVj9lb7MsdokMRt7iGM3bQEsUt5pInT9xcyOuRkggMCQM0AeteCdIvbhSl39sjk8wG0mSQFklWMM32iAoGlBX92uFIVVG7Fezy28uk3FnKlwRcT2skbzyrbPa6bhfMWzugDtkd94Ko2Cd+Q1edeCpbeKYyPLPav5DvJeS2ahvtEMIDrNOJSIgwGc4AO7gnivoOCfT9Q0a2F7DaXEFzbrttLctNH5rPmGbmMGa4keNiSWxGG2naAKAGeHZ4Lm2gURwLcLciKezuXkAtpuZReblGIYmMZZVjLKFlAJ6mvfNE8RRzaffXtsbS7mtrOdLW3tlNtJBLemMXrugUDUCP36pksQpGAQK+ObjXNYgu7u2ijt9PLXrxwQwuoVLV2LrhY97CTZ5jNuIGc7flK57zTr26srRftt3I7NNPDDIgkjjeCN2YEywJxMsZUA8LgAEhgQAD1jWPENstwIbfTy0qieRLwQrJLa21yrlYEQAjMbSZYPg5yuMjA5y3S8vLORLaS2SxtLKItM8dysk1wjhpBGZJgkkjTNM20JwWxzjnx2fx4mn6jLK2pyOZcwLboY3ujtJiCyBSVfIXIwSdpBbkmu/1DXbafStMks2uvPnCtcoJIQiwlnUybYiRFL5gIycYxk4oA4W9DyaxbaVc3BGmXmplvIaOKa9k2bt5SJAfKRhI6bQSf3eWGTXNeLvB0elRzzWFneLZXjRR26C3kVY7aKbzMrHgnczZLehYg46V7d4c0a2juoLiRXS4lvEWOed0aRGljZFWKYAqoYsMkNg5z0Jr1y98B2d3p8UjiE3sUSp5ZvHnVDFKDIBj5CzSOMYPIfI+XmgD4M03SNTa6ud1uZZJpLUJZqFmLwI7NGs6RsUaNAULbzkE7cZHH0h4LTSrKOWbUGWKWOJ1FvePJHY2zx26CR2VUJRZPNO0YC9M4Ga7qPwrpMH+lRW0enreFAkCvGsktx5zATSy5+SEMrAIDng8DJrWsfClreSQzXFnBdve3scErOjSPHbw4RjJFEpDWzbY8FucHnocAHU+Gll/syJ1t57mSG8tBayPbxRzizCRhYo47ckFDIGEbDJZArHJJrc8TT2txFcaldWFxDboJILiR7lZYiGKW8hKg4ili2biAckggjORWh4Q0q+0i8lWUxvaq6mIiZ4VjS5LKscb7T5gROE3BQpXGcDJh1zwjPetdwRxQ29netO8cxjcO0scgk8yaHzjvlkAALKCrMSx68gHmelbYI7v7DdTK8k7NYvdiUzNZqZFlkUbCJIzHHuBcgorhV+ZSo6rTbu4exla/upFt0mENxpsBnuAbdZSzTBjCcs8zAg9cP0Ap+itcaVfW0eoxm7Dy3qRxNbmKZYI1jVBxs22qx+YCG3coeDwK6rWINO1B0uNLsreJbu3gNwLWALNLKAd581GVVUFAOVHABJ7kAzdXgGpWyyR3rw3K3EElobyVFmjaCOOKRlXdiREJVBtGDjI6Map2ML2AeeOGa4CSwM95Fdl2NyiCaaTZCdsqDPKgHAIXAPFbraFb3MUN1PcyxLFAZGnikC7Z2QbY4ZQD8hkjUMSMZJYfKQTPdag1tPbStDDBYbJLcJJ5rGMKqia+eMoDMGUxH5QQ3lnB5FAGnFrrR27zStGLB4GZbiyV3k80KT5iwhTsBlBDjHK8455yv7Uj1C2uJrqziazgtwI5YYTFKZXJYSMpX5SZC+ARnC5PANWbq302W1kt9Lt1SCFkcW0UJWyvg6qsglkzuVhFgnb9ehzVK50RPssX2ZZ4FkuIkGn2so+xiVUDPMjM5aaQxFNq8gZbOCaAKlzDe6naS3T36WpkgeCJBj7TLDBEDH5mM7YxIWYE8MACMgipNKW6FjcQrdGd47e2SC4uGbz5bkACRoJQhUDy1G1OGBOSO5aVNsdQ0yBykskJllMyfNHIDiO3t2df3aMQByQARjIxxBpzSwy6e09w8sFrDIdkCPHMsxdw4aZVKLChDAsTvypxkYyAEF1dW0ckt3LmRZJiFnugL5BGCqSwRlAH4A38ZOcAGum0XUrW7slktvMmu2MrHMkrbSYUEqlHQMYQOSAOM98ViX1pZ6xqNrfI7yCfYimWIyqjwJuMgnIBktzCoJyAd2cdRVGzuDYXDWkDXUMTXF7AYrdo4YIpbpQIvmIMgL9ABnbj59oJoA7dtXhtZ7JY7iUuFaSaGJ5UDxR8gERrueISH7xGADgkbah8S+K5oreL+znWDe7y3Ec0S3BVljxJ9n2LvHmbjhsnaf4QKfa2GoTtbreW0cc0MTm2JMTXNu0aA/vZ42IuQ8CLiMZYj5scjOJL4Rnnnjma7ha2mkkuECLO0UolLS4dim63IzgqQuCMelAHK6B8RLiBr+WKJ4QyrbwNLPHbOkSOEd2Cyv5rbt3ACkg/dBzXtnhqXUNfukSSSeXT2hU3HmOltDcKVbykWQ5eTE5GSyrk8Divn+50COLUBdm3Vf3kkEfmoTBGZmVEmkiTJUZGQSByfm5r0LTPEE2kiKOCdYJYyLeaGRpYITC0ipHcz4QhkEoLBiQMEDOaAPsy88PW1ppavE4Qo1rai1cO0CxzNIvypjc0LKASGO7cScAYrFudU0+GLTrNYkDwyRRwQG3NrCLtWY3EjoR8zFFCqWOOhGc1wlh4s8SX88dhHfWTWnlQlrCeN0juGgkH+lCZRuUbmbBHBAHNQeN72eKexF0ftErvJNsh2lkMAO0RKnzzjaVHygnBye9AEnjTxOrqbWCMTLbyoJbqedUmgBMYaBbbKRTEqf45A4DAqCa8o8S6hdDSZoGgkka2Vr6zQnZ5UglwG+1WpZoYtvJjYYbOc9avahKrC2llW2/0m5t3W4mjgvVtyVAfdGYiVw4C5fJBB7DjnfFbebDElzDJDeSu2zDmWOKNRmGacIqjyJWYkBFIXjIGKAPN7rxJ4jvYBA0c0EkjKqSWRtooXQsiiRIzJlJcAAsck4+6M5rU0jxJqYvZEvGK39m8cE88c0BJtJQIg8iwLut5wNuJS/cnIOBXLm2fzLSFzMwieZ7lPklIdPmUrMkmVtyBnLBQM46ioNOltTNqckWoQQSyvtmAXi5AYNsIflo1HGRkErwTQB79bW2tTmG/theyWsUJikurxpJBMFbMot5YywkXyjgFmwAma9F8OeM/sEbobiWK1jKRKQAs6sGCiNntAGPyZPzHOF/LitK8Z6bcaEmlR2K+ZDHChuS0qLOZECuGUsAtuyqACuG6g8kEt0e5sY1SzSxWe1+0NKzExQXC+ZmNwjmQl9jYClgMgEelAH1NpetaXbwyXdtKtvcOYlS9UyTk20rK74Q7ykxJU7icYJGe1cj43ubM3MGr2l/DM0zOLhnRGt4nfaoLiHLxXRbHVQPm69a4uy1ZrYLErO224QKilJ7gwouIYpmXKf6wYGOAAuT6a1iLu8vbu5st0lyZxamNoYXilEq5WKNvuGVWOCMEjGcjg0AWNS0q7vNKjS6sbppo7ZGup4VTFzCzhokjZHYkrG2c45BryLWvDVzJqVzBEtzJZSRQ3kMv9oKrFFQF4o4iQrYdfm3AMOc8Hj22TTdUewv7a8bURHIqJcNDGPKS4PKxyyROfIjAwDjHTngjM2ieHV1ZtMtJWCSE+V9sMY2zGNiot0hjJKuUzh8BGyctnigD5hs/D+oPqQe2tLxJz5kcU5uI2iuoQA0mMZXzQp6dTtwMgZr6h8EeBpJdOs4rqScKFZzqQ2wBInJJtzLj99ySPXPHavbLT4YabFLFPHBFpRhRhIJ9rhpMBFlhhyfKYh9xP3Sc46Yr0Wx8PWNjpxhhS2aGN1UzxoXMzQt8iyPu/0Y78kjbg7sZOaAPMtZ+GMF1ZCHTYPKlstMZIpZkDXEglKyZhQ9Zcg8tx83XnNc9pvha0t7CPTY7U2ccEUiX8lwfKluYQxOGjYAKxmOBjhsgg+n1HpNpBJapYsizXM8qSNIYNkEZbB8uGQNuLhMHauc56da4fxjoVnaxXNtMtxM8shAvE4RYQ25Y+D95WzjHcGgD5kvdF02DRr21n8qG4aVksNkiMxWVnLJOWPliVVXqXUgHpXzHqt75uoSRFnurWxI3GLy/MxbygfZ5A8X3cKxzyMHqep+sPFV1p8rPoYeFLO4Pl311DHA1xCGUZ2zGT5WbHzc7hntXzd4+0Cz0iWwS0gjs2VQkM1p8v2uOQ4V5JWkzkg/M2CATnJoA5s69Y34ACyRb/KSCGNUitJIYpG8uQzRgDIYkHOCOwpF8m6vEWeLMDZChrhHkW4VjtMjRyEmB2+7nr34ya5ye0Ww+zRFnkWSRlcpKCIR95k+1dHLSYAx070Xd+b02tlaaY9s9vK8s84lE0k0isPluYiwD4UZUg8cfLQB0UUktpfw2sloSlzOJoLlVge3Cb9rQRzJC3nyszDiQ8Y7V011c6ZGmyOK5sb4uzsiv9nD3MB+SO4nRCrRKBuC/ICBjIqhpGmwKhvL+OPT3lnjKXM11ETKXUjcsNzFtilOASw4GMA5rlPEQhW5kbSgZ1eaO4Um58xZZFYrIY+QrZVQcL26epAOud7S8gvktZ47x3jSKS8jTZc+e3+sijc/dRCDhSfnHqK5FoVtgbe5unllhaSSO5gmEaWJ2hiJ/MKlxj/WAZORgdqwbPUL9tSS0FukdvHP9omIWSGachcoqptBZEYn5gPm6V0msaffGK21i5ju0mumdEubto44Y4HUuEBX/VqxCqNykZGN2cigCraXD2VwskWoJePJNEjzRsbm4tmcANGsTDYsJU53Z3DOFr1GKwt7u7aC+lso5R9neJZVZZrjKBQYhbsVEnIbBwzZ6VxPh/SZhbR3l7LYql60skm8xxyXFxGQIYI3DDkptIYcHHBzXq3hXRLVXuL+4E1ymnrlfKuUhMN4o+V3VIxJPGoJHLZPr0oAdpNrd289zbxCImQpERPAggF2Wwkkj5/0eR8cZI5Ga7aSz1G7FxNI9vbNp1gLdLW3Z5g7xH5VnOdySs3OcY79KrWNy8WoG4lMUhu4F+zxy5jjuljfaJJpNzOSG6KQWOBziup0cxwQ6jOrGW+fJeKGIRolygJUuJ8HGzt+HXigDy4XskEW2+tbxJLKYNcyBxcQxg/MXM6FiVIJyq5AzyBXnfiVob6abUorEMjYhRGtvNBEIyFeNSPMiwcjq47gV6v4oMssAW3tZ5VcNNJBcn93E8pCTbBFgEPL0SRhjqK8J1WwlGo3NvcSpAY2jlgSNIovIRowPJgjZSXkzgZbluoyKANHRJ4zLeRpPawXLrbQN5kE0MSQS/v/ACVJUyOFXgBcjI2k5pLmz05tYmdCyXi3JW3kUzGJAFMdwzwwz/6QnGQCoxn14rH1BVsBbzTx28lwCJY3aGONyVYKiyKjgblGX4AByB14rqdGuhd3en+Y0EkUcTzGVIVRfKUbp1d8ZLs2NoOWPQA0AdBDaW1wbCBztt/JlVnhWCN1aT/W/aDM+YZMk7dxDjp1FXNd0XS4rOLTrK3nhkksw1vcWSzM8jK+QZ7kKxc45L425PUHiul077FJfRPNDNcecnlSwPCsFuGEOIcKdpdyBk7gDkc16HpsLX9oltI0E1t5U9lZukBhu7KQRs9xHcoF3KAuMcc9s0AfM2meFdWsi19JdR3V3FMFSW1mkup/s7blT7QXIS5RFVgQx+Ujp0rqbiPYkNgVVYo7K28xkmW1vI4Eba0MkUu1BAxXLlSSCeua9O0fTkdbxLaO4is7KCe3u3eBEiRHcRLGbg8KjAu+WIkUfeAJqv4k8L2qQRSoVkuWtZJElhaPytkaiWKISO2Z7fbndjJyuTQBwelI8S3F1NNMy6l+70u0iuPtn2KSKTh7mbYRHGy4J+YDj14rqdGs4Z7i2a7s97Wcxu3uLd1iF5KyeVNKgBxOE8wmLrkAEDkZisdQsrq0S1tREkcahXy7CQvLvjLW0XkgNEXRgFz7eldL4b0OOO4hW8RLmGOcNYpvuYiSQEVVKjbHNvHKuyqCOuOaANrVtLkkgtd1g1hY7IY4p/3/ANpl+1nyTDfyxAldqAM+Pl2ng81an+Fel3gs/wC17qUJc2t4YWtmllktGW3VbcWlxIXCwMACGIHDfNjpXe6drD6rHNohtb65niSYRy3C25lS0RgypOYNx8sOdrLgAoPv8EDrdJ01NaMttavsv1RhZWatLFFbWohHmkNGjZt2IJjPYYoA+dH8HaTYLbxyQLaxWUEq2trcR+XcNdwy3E1xOJYGzM5EhHmHERJ470zVvDenX2m2cenGG4twBdq1xbFNSjhupJ1e4iDIquyTugdXwNp3jjmvcNT8MaerPNrMlxfXBuI4Y7W7luWty7zSeStlNbOXeLyU/eEqBkc4zim+O9D8nRrucZ0lrJBbQHTpYhHDBLbLvWcSEsYtm1RjIzzknmgD4W1XQJLi0vLW9t9NEtsi2EFpbRrHcFUIRLkXIfaWdcH5GLnOXArgjZab4ZuWs5ZWiaGB7rUoJ4IWlvkkuCYIBJ5rbWXIx5ed/UcV75baPcO92ytFHdxXAvIZYZzFLLdAHfbSvdKEeI85ZMgY6jpXD614Sh1TUbjUbnV7eK+jiS/SzxHdRi4gIVLeWTG6eDyj1QHAG5tvcA+V/Fuj63e65qVxHbrdD7PHKzbVG23f54UE6MVgmEp27AN/fBBBrn9Asr2zeG51KKaK1d7mL92sbtp8jzNbjbFOAbjJQlnjG45yAOa+vb7RLSWGO8SSO2tZDA1+jNCIZglstt9pYIxbCdTkYYnI3Hkef6j4d0hYY7+e9nuIbCaZLe3QR2quItoW43M26SPzWG1mUFvvYxk0AeAeNfAnhzWb6zks4Mazdw3LSSqjWkTJPAhZGWUbiBLIACgO7q2Oa539n6S3+HHxLVNQZox9qjtAoR0kVpAkbT+b8its3RsOchXwQGBFYPx18Z3nh62m1CyW6ihjvYxFKGlnmWG2jY3Nx5mF228jpEQoJ4k4zg18vzftCW12IJFjb+0rQSgS26bjBIxtXVZGXLEoI2UEnkpgEmgD+sjSvjLLp/g3w9rtjrViutaNp+8DYC9rYWdz5cd3b75cS7JkLSKx3hWDKpA3V5trv/BWK00cT6RqN2F1mzlurY3Eck4tTd24zBcxho9scEhBBQkNIzboww5P87Nn+1/4jWyj0r+1r6QxRpParNEVtbaSMZV5WC5k6lhGw2OeHA4rwzxR8TrfVZpLufUobBZZ7f7Xbx20y/b7pSzwz26LAGknkZ2VgWDD7y/LzQB+9Hxi/wCCw+vpbtZ6bpotdQkhAuLiKRZjDPcRq3m7HO3IMoBRSSucYwDX4aftHftteJPjHd+IF8Wap9rt7mSMJAjT24uMq0aPLGhJgeO32KPKZWJ+8q8geD634iivYWksY0iaO8cXf27UhG3kukTRJElw5YSbEO05b7v3iTk/L2s6NdSzverbSO0krXEdtMHaSOBnaMTGUgLcszgjCFmJBOMc0Ac8kpvry9khaS3tzFJciGSX7Q62zSEvFPMJX82VnOSdzHJOTnmpGSO5SBBsjUqGmHQK6/L5JMfOMDOTxz61DZ2U1+xiZYIGh8xHRjJCHjjAk2Ns5lwCoO3NQ3IltnkZEUFpREI4yDG0oOJViY9RuBA78etAC3FultJNGqQSgGJIT5YmkQTEbnTbIS24Hv8AMufnCnIp/wDZbwz+cq4FmygsZSWjTHy4UIUwqgY3MRx1NaejIwnllVtroHWJJZMNGw5dWjaPIbHKr19OKuDVjGxtpUjkt71i0sojd94jRtqFwnylgBycctnjmgDKsrcXzXJS7MEzbHhlJEcMzBtrs7xnb5uBkjIPOAOa6K4jTRZo5ke2uRKBZny/NErmQktJFFcAAIG4ZhyetcsI1mVItj26XO9rO2kdY4FZm8xEBVskqhHzHCnHBzW9bxPOkYvGkuLq2jWC1iaINFDGzEvKWQHcuTwTz680ATNq8G04Q2jRY8kqI3t5Lp1OJwuSy/KcfMBknIqvp17OksvnRSSpIHJieF5DI8owSEKHA3E9O2McVuyaOTaWtvFESs9uHmGIpme4ibbHHb+WxIX0yBkH6V1uheFL2+uYre7h1H+0pVRnaNIooYRHg23l7yAu23CrICfmIPUkCgDidI02F5raG+iW2jmfZFdpGrGJeghkPmYO4rjA6FscHFelW3hrSbxrZ7SIJFaRC4e/lhW2tnTYF+y7AwBfBGQeeuea9q074W6dLHHePZXMNyqiRsQRzJfxMFZZ47Zpf3QE7MpfaOpJxXregfDXTbGaO91CxjVZIwi6TNN5kAuFwAWm27LeVovm25ON2BnFAHypofghn1O3uLFJGiluHhikSW2jgjaSMuWdooHO4ZygPO33r3Lwx8MJLfVtJuL4QRxvBJK010Wmlu3Vy5mKuFWFcsvzEKWzwO1fS1l4E8P6Rbx6rp9kIQ8j/u2KSiSYxjEdxCBmJ+0chVcoBz6MsNLlu723tHe1h+0w3Ebx71lNsI3EyQRSk7V+QBeDxjBAOaAOJs/BOlRTSXl3BAZ55ZRZTW1qxMckaYCTGTaLiFtx+4WwB82K9G0/QLLTtMiW6kW6MIjkRwk9taRYOQ8EioCkw+X5GGP4QWqDxEbRrrCLf2c1lJNJJHOyxxXCAbAtsyfIYiRjKEs2eKtaPrBaBRDpumQafvMt9bSXFzI9w+w+UsHmqBE4kG4gnqSOaAKcN2ljqS3ElyFjvbeW3hN4cyoGOw3BcYEQDLn51BAOTjrXUJYQa5avIl3MbmICW8uY/ItIby1t08uGbzmbaZMoVEicbeTis2+0KG6t47q/dYra6tS1/MVjhYSXMqlIoQWLAbAPMIUAg8HPFai6fbWZt4dCy9nLbkGSdpJILkzp5KxGGUL5ewJnzh0DcqeKAIBq2m6ZZpcW5shNJEFltYbv7ReLIrbY5g6EjkYLZxu3EjOaxLW5muLq9aSaC8JFy0pMhizbSIN74l2kSoRjjtgAGsDSb0pcXtrc6eGaK5lt7eOMyS28bROS0kkHnB58YyCQq8jp0G8jLDb3t59jilFwwt4oQFSeVix+0NHAGLE9SVXOCcAnrQBWfVoonjtrZXu4vtcdwks1gxFs0aIrRw3cxUGJVZezLgAk7jx16RCed9Ru/ssnlgIsUN3LcSoibdknlon7/JP3Dgds96wNPhgWGeCRblzZb38qRRFEqzDdBbmKXa6oZWYPleQoANQw6jdPe2FvDb2sE5iuLeZXxFLLOQJAgTIMa7FyrOAOgznigD6S8PeIRdaLc6dLBEI7WJRE8ULQJLbTDemVO5YnDxsCQSAZO1dP4F8bvo90t/oknkvYkEWMl4Y7ks7J+5RXZUmAwx8xWMnGMV88+HfFlq1zNprxwxMbYwCN3gN0hDlpGESQnzIupBOcFuT1xHc39yury2aXUUcdjG95bJJGr3LJdYbyjKAsZIAGBu78UAfvF8NPi3pnxV0A2OrSAaksUenyxz7l2CCIfvRgfvSRgYBPXI5PHz/8VdFv9Guo0uLPyNHa/jexlimWbzGQ/KBM7GRAxX7oZeTjAIxXwB8MPiVq3hy/S9sbwJsnWSRorndcPtCiSOVGfaqhD0j3HnjJr9XPh58R/B3xW0SPQfEM9omphYlS3cJDLMI4/MjdUw0qHIHzBckg8ZyAAfBOoeJdR/4SBJzNLp5tp2jsfKjMcaZchyUMn+kOCRlWzk8Guo1OC5Sf+19QmuZmlijW5R7vy4drMomlSFT5rs25SVRNoOQG4r0D4g/C6bQvEf8Aalvpc40H7Q8rvDEb25YyOCZPtNzta3RmAI2pkY5Arz691Y3+oW8c9lAbIGS2ZbSQzSzY+RZdRL8w3WXUfICpC55agDudE0jT7m/aS0SdLSCKKS9NuB9naZ1UgHMu5mIC5DgDk17Lcal9o0QL9peK4sMRW9sC5KwKAcXdo423EJJ6jcw6DpXkfh4Wmim6srkSNbSrHE1n5stxOh+8N2VXzYDkDOSVB9q7C5mS6gUWksMFsRJ5aFXJgAUZUSsu+RsDocgevSgCPS9XvDJJJvFyttPIpAUw20jONrQQxugBdQeAeeelZ2v2yagBbi7gtpVU3IjaFZ40a3ziHywD5MjE/wAWASOM0/Tb3TQbiCFXmi3rPeaiZU3wyYAk2whtolOAFK5PPOOlQ2N7o7XdxD9juZLqe5HkCQSXclx5Tb45HDqAUUDcwBOB17UAeQ634em+1jVF0a3e3gtt2oR3hPn7ww/0nyoyVAJ6LwSB0qnBpY1XU7KwSSDTYyy7H+zkz5uEMm1Fc5AA7YAHevZ9RcahIbtJrFfKLwtEzHT9OuIBk4khIIkmWTGN7AE8D25i0Fk2owz37Wzz28ttmZoIf3ax7lWNGhkIZgDwoJYYyATwQDsNJ8JQXGjx2lpb3cxsJGEtxDJar9sRW2lFdYmwPOI3L949QCAa6nT/AAt9nhvra2WKxne2t11C2uD5r2u05Mlvn93dL5oVCwxtJ64AxqeEnt28y2gsrmeMzJJfTJKZrqFiwZHlVmRIIQoAJELYyMmvSRZQ28upXj3FnJBcRKsD3IVCqLtaSKOZtqyoCBkLnPXGcUAeUX+gXMdoLRrGHatrJFksZ83MKeZIBglfKCfMzk4XpmvM9Z8NLaWU17bxwWL3Dx3EEENwzXKMgVYllSRfnTewJxng/WvpRrq2lSeNIrW1e7JtVnjRYYCePJaJt53Rr1dhnfkqeeK8t8Y/Z4fsOo3Ny8Lv5gEJkAZtjNbSyJGI8+SQFMfBwT1wKAPBNH042sk8l9Au1vtiyNIJCiS/eWNWtCnlKXP8Rz71pj7TbwjWL6BSpjIXJaZopGd3E8jPKqsmGUYDMQDkgZJOqLJ7pmuyy3drdXm5N140En2bb/pDSr5e0xg5Gc7+uBxWne6RbTMltuAs7Szmu5mSWSQCRwRHGAQVYYhXnJA8zJI7AFDwxa3d7Fqcrag4aGaKXZI8ciyLHm5jdQ74UjG0BCWyQOtRa3pl7cLb6otxFqSsrW9zFALyGRJ4CV82YbhIy7Ts+VTyc8itSGKIraLZR2drK6NJbxwuYYlmSPJUCIsZCXCv842nGAT0rrtFa2ktNSGoWw1a8ExiZbYSR2UIkQO7maUNjk/XP0oA8lupLWyvfOEUYnXTjM0ZleSYz4MbJFKv+rkDED5lHrnvXQIk80umardRQpDauFvBaT+ZLclYmJju42P+lbQhyFbI9ulaulaHFc3V5psFrFc2VnIcRPmUI8z7JZEu/wDWXCpMQpXBIPbFP0/S9Xi1Tc5uzbQlWW3uPLjtTfnaEmtwB+9Bhjy4GciQjJbgAGY7LNqcl1PeCKaEXCwS2xUw7bqSZrciyc5LBXXAxxnnpVfTP7Tj1MaasS3MUdwyTwStKyLJEfPjvLayWIvBceTkANhCTjPQV3cnhqW6sp9R8pLYrN9turcxCKKLys7Vhnm27gQuQFJ6j1Fa/hRLK6u5bmzZf7Qnv7Scte7YmlCReY1pJKBkhzhSfugck96AGeH7SRDcJaWMslrApSaSWT7V9skuZd0Ms+wjEwyTjGRwDjFezafZ27+fNBCgRoSjYVlZHIAS4BLbharxkdeB5gWuW1a3ltZpIrQCzmu5ore+SGWGO0dZz+7NvYq4H2oZHO4Y7969R8LwRQRWDXP/ABM4P3EF5b3aGWe7kjcI0EZhwBErDgHl8/NxyADtbSKSfSIoZTE94rxpNZWVvuaS96QF5QMxK0b5XcVBzgHNbM1rbWqTXcFtby3YMUd7p0+yO2uYEJ3RSN5XzXeS2CshB963YrRXMlok0iC2tYpobOFpIo5Ldoyn2EIIt985Y8sGLoD8gPWsqTT47tri1jMn2yLzI7+F0kBSy/5dZIGYAbEP3mz5gxyBQB5fcXem6zJeST2CxNfNLG1s7lkkeDB8sIoLRw+zbSc8Cs/T3vUmjuBF/ZU11b7XaKcyQyW4k8r7RdQlCsqb+MqT64AANdZeW9rBL5FnNHJLc+ZEIrqYqqToRtufNij3CN+x6cdazH0C/tBHHc3P22Fdy2ouMxskSH7Q1ofK5EBb7v8Ae6rmgDdstGs2t0ntXjlYpBFe3MMtxJHNZmLZm0hjQhS7dT2HJ+WvPdW0gCyZJdPhu877gNdNcpcOkThJPLtQo3zLFyWAKjuc17vo1hFd6dDf3M5igubrTRDbxGSCMPNbfZobW+SCEmGNvvBFG7/Z4NYVzpayvqixXLTtMxskeaN3uYFlUSFpHC7bhimTKMoT0AzQB8javDE9xJFa2Tx6Ze/aLiziA+0i7/fb4pEmUkRSEfwMVTsa7HSfBN2JZdYvrXTUWzs4EtLZwk9xbQXrhEt5ohMWVi3ViPNHVgBzXoMfh7RdP1CW5i06CZ2ihn877cLR4xhvNje23GKVhsb5SUJ4wDkZ0oIltjd+RdkxXEUE6SXFpBbXNzCyhwZWSRh56y5Geg65xzQBdFhpcEQhu/Ie1Fiy3VpbTBthEW0m3lb50VWPB79QTVnw7PZot7LHbzQyQXU1wGimuFnnkBf7MpV5B51qtsrEqwQnB4ycHn7FL/xBfRJbpcgWpjS8kgdCs9smPLiA28s5HOMnjnFel2OjSSfv5hcSReQ1xIZYUebz4YJraOGVW2lC0Lq53YHzYPzAgACJewT2LQaXpi3t5czwSokqtas8Bi81xMZRyQ5PGaZeLNaWV6dSQQwohNvEjvdbXQw/aJnij4UKEOQeeKuW+mavHbTMlvIJ7t42sVheNZoyJDE0TMXwFEYHOQOeD6vm069aye3azt471FljuIrZ51tXfgyb5HVjEB/y13EZJ45oA8omtLF/tWLeWdI0jWIxThZY/wB35Ub2paUCT584D4OAcDpXT+HbSDSYpbSK4t7t4IZrx3bG66i3GSZ1nQElkY7dp4wOM1vtoMcNo1hcbmu5wtwbizmEuf33+iJbWkcZQAAEY3HdtJGQCaw9a0ybT9Re7TS5tMZbaSzL+dHiVkKiYXsfmERLIzL8y4HqeuADMtLqC8K6bZ5aBBdSQQtIHklE6ANGWdBtJGOCVx9a1rjxW+j2psb9DbTpbos0BXzfs6uGjVI2YcEbC2cgZB71Wg0fVUkisIbSG1nhjEjXymYTXDmMOFVTDuKGTKjjBHzA7ea5LUYrqLULvVbmxt5bVAkTX6/6RvZWVGluYZpf9TlpMKBuxzgqQaAPb9A8R2dxDBawzSWr3kQkuhc5lUIVIbyImBEccmSc9F/StTRtHmnspRGtsxjme3YtOjSRqJt/mWgwTNKc4y3Hy9eK8w07Uhb6bHfNI87zW8aQRR7GuWV1LW9vEFT7mBypO5cjdit/S/Fmp3OnpBHKttHcmSSNJsRMzIf3oeVELIfp8p7E0AdPqd1LpltLDHb3E7wJKtzaNdqn2jYD9luWBA3gKrZVST645rx+KC+OpwML21v31CZQtr5sRu47beXuI2zj/VkYJ6E4AzXTIdSm1qPSDqs/OJDDOivBBGUkcrJNI+1jtbg7cc9R20W0KNpTs02WBlkmiN5BHsRkOGke2zgBCud/z5J6UAWxrdvZ6VdGW0+0oJfMaaYl47VUUo4lSQbgMKdpI+bHFZumajaajPJBPFEFuZree3CTIuyNVBZZ5Nn+pWPbxkEYx2qSO8JsG0qaOG5hiaEwSlf30sKiRYI3yMXEXGD3B5PvpmwsvMtFsoBb3zsrXVkYt0jQygh4BgEKWU5B9DzzQB4/4nCXd1qqW96Ls5ZbJI0mefBJDx24Ef7xWI4YHHNZ/hYRw31jJPZLvNu6+bNAYJZGz81tOMeUqKueW3uM5Jr1G+8P2Qnku0uFsLyyuBHLaQeVcCZGUNDmaR1W2AzjGRkkgZq7pHhaa8iWUwwtALpwZ5ZQFjY8yCUhslzz90HmgDlL65gt5LSKUpbul1IVheSXyY7dU8wAtEFUKWxgnKk9M1FYyNcm/nvYXeFA01ufsyxvJwSoWcSF5VKgDITHynJHfoL/AEJrl54rZJolMIha1W2N1HPECd0krSf60AL1DK3GdtRebpGlQWNnO4guWcG4tkUNJKkZOXDs/wC5TkZwcflQBR8Oi9kW7N0rCNwZYI1Dsk6HGMRY3GNQQDkAHJPStW7uLa0SOIf6TJNIsixyedH9nkgJdPIi8gAJvwB85HHHWrVxd6XHLMj3Yti9uskFnFKkULxyAbWuGU5f5geVwO9Ot9EjluDqEjrb3M3lx2TpfyXJkRk+YmIqVVeRt7igCfwbq2sY+23E6Xk018sVk91cOWt5ZpTvt2t44wY4dqkfMwUZwp5Neq+ItRub2wmE0NtcLCAslxBceUbQkYK7Y9xeINxtHXqTmvNtNs7LRJXjYrJcmaIywO4IIJL+e4U8E/MM/U1uXN1IbdGW7tTaNM8IsVV40dZDvDTSbQzMD0z17UAcWIpHeO3ZomtmcuzXUhE6lsiOQQAj7XBkfKvJ4+cAYqndTxWVytjHPqCgQsyAD7HaK5GZJhIFLIm5idqqyjGCQCKp6qqzSwQzy3VtawSAT20ckgZhvb7NIk0kQYxMX5UA4Aw2M4rk9Uu7qKeGE/vYkDR7DPuZbHYzXCtLAyIZMDJXlsYwpoAu3N/K0i2sMSSJLF5guXdlKyFyLhrO9PMkhUHcjqB/drEVZdOKSNnzXlcoZFZoUhLkq0yOUPJC8453ZBI5qCz1e3sEeaJLW6tbZt9rcNMzTRTOCUtoYlyACAdzNj0GWwKxb7VYdXul1mRfsk0sLo9rqTm5gZLUl5AIiykoyIqrkDBHNAHavquoXMYZcyzoGjmgtPLjEcBG0SMG3EIAc5XJAHSqmp+K3sNMWK7s3wXaOP7Qq3JhQqVae3SQqwTqWO3oD+HCQa9p8sF/fRzECRGWKMxSRlHQEllQYRYlIJUbieOhNcX4h8UavcwWdxYxvIYUbbcXIV1kjTOVB/hTqDnHHU0AehxTaZql5CGukLXf2dYbWOKS3ktZIQZDJiFiWDKOCw2knBNVtUkkndre3hnjuFvBBZ3LyLE0kaxMszSQRqMKBnAx8/TnNeQ2+uXupX8N+0FxbmzgZZ5BM0Mzux3MBhAJYuAq7c5zgHrja8M+K4rfUp7m8lhuZGaWBZyZZ3WM4QKbaYAtIGIU7fXrigDq9a1iaxvHuZ2tHjitfLvojMQonlAEkdvbrnEjsqE/wjGCea5e38TSxPq1lC728QtoBBbNIQrzMIpGCK6ffC7iWXKgjg12p8Oxa7b3N28SQreXsMdm8hZHaaFSkzLbbfl3O6MpchflwWzjOPq3wy1hGluBeNbhXVbCeSHfGwYFfMeQZ58wqNp4OcHANAEF94gm1Pw9cxTC68zTtPFwDOYZpb945ds0IRWzBamTaGZRgJksAK4CD4g3EkdkWiETrIklvb7IleGflG3h8O9oY85PTHHBIr1Ky+FPia6trSz1NJzass0kGpaQsAuJhcEGWCaRo8oofsQVA55rtPCvwA0+OPU7G/sr3U3kijWSKdI42iculysizCVjI6qyj5FUHd9cAHG6TrdncTp9uldhLPPNA1nKgaKaOIG4nnbPEJcqVRQzALjoc0Yj1B9LewEiGxuojdXSRuNRnkLnfKrzR48oKcAEEcZx2r6S0H9ny406CEmLZJex7I2WGJnDxbkjmmaQ4t1KMvcFtvzCvQ/D3wUjsbhpbiJLi/tlbfE0x+zopGV8pQmJixzuyeM8UAfNuna0s90sTQXbadtuNMtLdpWQXe0iQLcBGVnuHdiWJBUOwCKwVQaniHwLdalAL+TSbTS7ed7W8hSObCyxC5BtUmeOE+VIlzCFZQwLAndgfNX3Rp3ww0jyh51hbrefaEulEMI8hWLKXjVsArO20AEc5OetaNx8MTp8Ui38EMUNw0q2NqxHky27rcFmiWTJF2m/chIHzY54IoA+F/Dfgy4vNJutMvjNbwG5vPNu3j+yRGJmUz6fB5XzSBnwylduQOQ5ODnS/DzWtU0z7Nb3kFrpthJBJauxea7EUFtKsP7j5dhW38xCzZYMwOCev6Baf4Gt9H024m1nTne3SK6ktIJWaZY2usrH9pt44yWkbjYV+6SNxUZxCng3Tr2bTpWsLfSpr2FYEtICYzcui/PuRlZW8yUo2GI+UEHHSgD89l+A+ra6sen219Jd3Ijt8LOYI4reOOOR53a4hjdXIlxkENjOSCBz3+j/ALNOo6RbWsGpRTtG8Y+2iS/Wa2a3mOIWjkt7dUubhPvpsLY2/NgCv0W0X4ZaZZXFnqUGlxwWb7n8hHhindkyJQ+6MABmDYViDz6V6NP4X0VZ44n024bTBBKfPnmLvHOiEWJeG3ZjCEj3KNoIJPJxzQB+clj8NS9sIT5Ei6e32O3nuiu27t0cLI1rIuTDNkhFZlHJyM17zD8J9P06K0dLSWRbqDHkIbd9oZkZJPOBRp4dwOSu7GDkZwB9N2nguwtVjma28xGt9qLLHHIsUcpLRxCONNrMsxBLH5vfrWpaabHE0McghJspGgeJWCxiKPMiy2xkwyEhcbcc9MdKAPCLf4UnWLa4t9SvZntTNZyeV9mi+1Wc5tJH3rO8m6G3aGJhkZKbecHGdXw58PtH0+5uL67igljjgntbRArTNHLCTIjrGilzCZVUuduOvrX0G+nrqK3UdmsdpeSwoJrg+Yqxs6gBW3gCQqjSqdpPtnrWppPhDTzJbs9yYo5FlS5d1DSR5UrIFKZ+VjnGMnk0AeZeDPAOi6ffSare2qtBd2syJbx25YyXEzb7g37SbQUYcDDDG7qOK0tf8H6fJdEaTpqWdlM8DXscqx25u1C7TCggG1E5IKqNxB+Zh1r6RsPDmjGNIbeOeFYFcGQTBmDmPcs4znpySCCQeCM8VW1LTo4oJoHWByXMVvdyJFdyyNIo8yYxq26MbcAfKCNpwDQB85+Jvh/pc2ltp+mu8GLaK4jumZgFeVSRCsIGVQMdpONwHOAOa8m1PwBptlZmxRQWnEqylzNFIZ2IIl3KpWOPPO/ORkfSvrWTQIXeWO7uQz/Ku+NIUCBSA0rK0uQDkADG7jOKz7rSoXaCOWzSb7OzpJN5RD/Z0BaOWSGQBnRiQCQCBk5wOaAPzz1HwA+mzSBw0doszMzbWeVHQ5LtdKQpjAGfmPPp2rU0P4cXF5p16kQBNyGng81wdqk7Waa5LbhDIh+6v3QOa+2tS8L6ZrEu6aBCxkDPbwpwu0YOUA2yEg9Oc/pVC58M22lRixgjSKPJaJolkBROSu4IpZGznhlC+vFAHw3bfDCeweZbq1W3iCugmtlkVbi7GSgWQrtlAIPU4Oe9WLDwHZ2IXe1u9xNC2/ybJVulkZy6hwy4kkGcYPp2HNfX13pqsAJIEkMYULKAYUDN1lU5KyTADowXr1qlq2jLO/lNGbZYkZ/7SZUz5W0EPPsXJlyTkjt3oA+Tr7wDA0kTyxyRyPbxsyo24ZJbDH5vlYjGR60V7JfW9iLhtzybscvHOfLlwSvmpzwpA/SigD8V9K0mzurqaATeRJdSxz28mxibYs2XEZkbMYPOA2GrpJtD8PxmX+0o0ZpbeQJFJx9pCAg3Ac5EbFx3P8PSvE9C8S3MEv266vY5PNeSLyEVswOiiOONjjLSHAORwckivSZJrvVIrbZJBKFtRcSh5ZAyoxUNbrAVyCSQSeQMZoA8K+JfhC2mml1G1iAEcUYiiwsU0cMIDsYiMCUEHqePrXzr9ul0oTLNbfabMxmZboxeVNFsYj7PIMfLLyBnoRn1xX2n45tZBpqr5BiZImRkSRGmliPOMFiSm4jAXJx1r5T8Z2dwZktbe8WOdo401GFwkMsNu8ZCs2RiWMnuPmFAHnGra1LBHHJaRzx286yydY2MUuQwVATkJ06Z5BxWXD43vz/xLbOc2ZjSOe7uY5GE6l343uTy5IIIGePbpy3iMtarbfZLiExhxKyu7qzeQ53FdzcK3QA8muIPnapLeyRl7MBxPvmiZHkRmCtHCR99gc43cJnjrQB7Dd+I9SSewuWlW2kiWQ3Ey42tFK+3dMzcOzAncM5/Ou40TX9UginKXBuLG53hrgwtDHbbwcpEHQFozz84Hy569a8C/tGyjuxCGllhl+zpP9ouzJLIGAyYVAPnkMDwBxjHFd3Y3d1C0slrJCbJ3S3MBieO4jQDa0kyQsxMRAwcgHHXHNAHpq6neq1naCMzW01tNdRT24bzHUNsMV1POAktuRnALKcfhn0OwaK1tW+2GK7eUI9lDaI7GBAFKxxlV2sxz90nAHIyOR5dHcxaXBHMWQSyRsFCsotFjPzS4hVzhQhBySMk8jPFdBb3kC3NtdRz6hFYtNZxm4g81HmzjJtYPLIWILkOTg4OaAPdLbXpbaGys5bSa4ZSGTEsEiW5KY2blDGKUFhkjcMZ+laurWc8scd9bWsL3lxD9juIVt2nEbSffxNGAEOwg7io+uTXn9gsH2uWWO4W7WWYSSQhxNNBg/uMbDkQkAZJHcg+3eaJq8ywajb/AGaP7VJGxjiiYJJDPnCXGQ5ymMYHQY570AeW65pVvaxP9qSW2FsGH266mkdIieFjEagk9cA4OQ2enNeRahpYjuY4Uubi2aVohLCgkkjjiI8yKSIGQK8j46EggccV7prccurzJbzvczTQQyRySSTwSrNMpBc3JRtrRjjZ1IzzivD9c0/UbHVLVhNKADLPcLKxkwi/6lIExlXIAA27h0ORjkAzbq6mgmBzYs0NxFcErDNaagqYK4iVrgox4OUIGc55ravPG1/ZSiaG1mDTLDHFOHhfypFIcrIjYFu7AfMn5E1wuoahG0t/dW1vKNTu/s4CPgR2flE+ZNcT5IJYgYZfxqlpGq6st6kl15Wo/bbgTvDeAtDGkahCY7kABn4+U4Ix3PNAGvrXiW+vVuNRnSVbyIm2uJEkAhMMmWYJFnImBwAcYAPWvP4NbjuLaa21OKW6aWSRotlx5RtAjAZCsozIODwcNjmtXULhb3U5JJ4bgiQSpNGk4zbMpOAykcgAjHHPrzVW/wBMW3S0kt2jvEjXcRMSiqrMDJmMAGQhc8jvQA7TLm90qeETSyTOJle2vnwRLbykARlY87HGckcZK5xXrel6rpz3MsRuLi5iuVSS7AJEU81vniVnA8oBgBjIJHbvXimmR3Y2yXMrJGk7yxsyq0G5QTbRpHETggAe/HIroNIku7ZL2O1CyJfEJMYSGnV3JL3DRucxxblGT270Aepw6uttqFpbB7S1tLgNLK0qEJaKztgiLnIwOW6nHFafie5eZLW4a9tbaK2QbJYf3kd1KM+Tvt2ADDbjnJY7ua881eWxitbG51UzyTG281XtgNuy3ZlKIG/1jM2CxPAx1FYo8X3msWxtCYEsQjCDIXzY7lOFLsmQeAMYOPTpQB694VjstXt7hpb147iIgvKXZYt0cgYW6wO+IuC3KjnPU4wenuIbW+Ij1CZ7qNg8Ns8TILSJWUxmGR4lJdhjPSvKfCmuhbljNAYYYbQ29ysSI93c3aglrlJG5hG3AXAJYnC5NeiWjkqL3Torm3imAdbXckoKMCZZ7pJQN0vytgKNwI6A0AUtR0GwmurbSLJ1inWRGW5gRZLe4ZY8yJGM53jC53fLzzWfe6ZDay2d3caekP2dpInjLx+ZqErEqspEe5Q4KglRjFeg2cen3USBXeJpTvix5TsZkJHl7FbMUhPTHXPNUNS0hZFe3uo5XllmTyzEv2e7VVAAyy5SEYOdzEZx1oA4J/DrBbbVZJ74DbN8p2CGGIgyskMaZKyBOGLAD060t3E1xBBBDEUluSPKiWP99IHYBN4PPmbACT054NdpbWslnazlbjdZtLhLC45meIMFlk3xli+QoDHod2RxXZaLYw3XlX17ZQ2+mm6hhgaLA8xcAjzMEvLgHlhgcUAeQPpK6fqLxS2czoIHCurYkt3kVVLOVyFXJPB59BVbVPKiS3IV5jckWjRW5PmpNFzC7H/lmrEd8ZxX0zF4csLhr65hkt9lwRZx6fEfMd5CdwdHcZGCRkZOK4vUvCX9mz3F9MFdZrdomtTAphW5iYD95KVYJIIzkbQCQCOpzQB4PqC3dnaXF5AJna2hdllaLdvJBwHHUBSSMnj5eoFeb6lq2oSQwzaq+y2vVMKwcxkqHA89Y9vdiD1yccCvctTvrbTbq6tJbNXtbiNEF2syg7JFJEsNvI+SEbopALE8j18N8SyQwljm0u5MzSmO6jErhI8FJJQHHk5xwqdMdKAOU1fxMNLd7Z1uRzCZnhhUGaMH5DGSd0bbcdBg45roV8QaXMlpcW7vIJfKcRXXlo0Lp2mIPysWHA7jg5ryTxKyXt0l5bi4u0DRvJEySJbWz7FOB5QLeVvzgMBnPpzUDaklzEjSWkmltbPAkdyjp9lZlJM06I7ZlmLDlSMr3AzQB9T6XrP20C3uwbO2uGN3OLZ2Ek8UaYMTx25byUGDuI+7nNeveHfsD28d19qeaBIGaG3jkDxyQKjN5gdn3yMgAGWwfQGvlHw3NduJ2jup7m1uCs32xNyBUm2xtE42Y3HAz35woNdLca9qmk3SCKB3eGRVtk3MkNoy4HmtcZBxswcbG3HgjtQB9oeGvEyfa5JxNCRKkLWIlRBJGsJGA6vgrzuHzBS3p69HrGoy30l8ujCKW5fy2u3mEgEc6kTF1CRnYpJ5HAOPSvkCLV9clsN11MUuLrdK0wbEjspBWOYq52OQ25WVMgA5x1HVeD/E2q6Wjand3jXNqEaCFXIdYT5ihUh8sLsumkLAsd2QetAH0DodtqIuoW1GRwZ3IE0M5kt55423tHEX48lVOSAOxHBNdXDYrNqsslpLbG0mVmurecSvPiIBPJCgEhnJbBHCjrx08l03XNXi1YtLKlzbXGxreHJ2xLLkyBc4EcqgFWIHJ54HX0aDWVlhMpsxKEEj3F0rKjwjJSOIfMoJCDOc8kevFAHMapqLafcahdR2CWcEFwsVuWkKGCEfu5d92hJTbnIG3Jri/E8dvrOhXMtrcGCLO6bUJ1CXOx05t7UzRL5quw+V2IJBPArp59OuLwslvFGUlfzGDwTCQru3gyCLfvJXJywx+NcNq4vJFbRbGd5I76OYTQpFukhWJsybw42kDBCglSM8daAPhfxBe6jo+p3umW7XM5kkS9RNk7XDRQEFQeWUMCPm+bAHtisdfE80CQSxM0e3KTRLcRqsUjybpJJCpK+YckHnOW56V7R4s8NNqGuxXDJLFDaJ9nljDpb3D2yjl4N7BnG4liBnP8OTXms3w1mv9TuY9MtpTE8iquGRonRiHBuFDfueQcFgCc89KANT+2Ee1jv4ba5lcTJDaWwm8syiUDzGkkkUZhDn7wBHzHp1GgdEuNWeCQ2ol1GVRmKJjLPCm4CSAsiHzs5G1uMdeldFpfwvlvbhILmC2sjC0cvkq0ktzvtlDAw7G2PbSbSCrlRnoTmvYIfCTxXlnc20VvblZYXlghkUTKYVCLKxhc7CFzuQHBPGc5oA47wf4NuWldb2yuJrsZgtwbdU+zBdpSQyZ/eSbMhWxn5c13Uvgt5L+CK4e5RAVZ7hYImlHG1XLvCcTKSFGOQOgxzXssFlb6dJFa3FpEDqSI0GrXshTY6KJduUcCNMg7QcHJxnHNemaJohbddmV1mkRJLgtBEbYW8RALAPkBiudrDqW4FAHj+h+Hr3QZYYUn+22t9aMjTXDfuLNusT7Uwnmg4yhOST+VbUfBa3VxLBfpPLqzmeSeUWcZiZXQyLtRWPl5ABDdBivryDQLG0s2vG0u3mWXZJDKwVv3RXKQleV88AFtx4zWTrmgWywwXcEySrfPE8zkPKiSSZVWZo8AsBhdqsV4wfSgDybwX8H7ewtraSyVroPbJJckEC4iknAMmRbud7qrZ2tn7tfQHhnwbpmm30lur+bDJbtH5Ytkie5uW2gzBgqgKON3Gflra8IWFjbKJrC43XdtOUneNEtUeWWEhDNG875wFOcdO4B4robexitru1nklnnmuXZLmGK5WS1FsXJBRlGUlZsjA5PpwaAPWtA0Oxtfs0D2UTSLFE4jEWMyjB5eBWwhHUGuh1TWBocbwyx2k7GaNY1LhYHt5gSVaXywUjDEAd/SqVhalYprq3nkVQEEdux+W3RUwEOCWJKggk8fNVDxBo9rrMNrHdzqi/88o23kRykKbYuvVwQSp6c9aAOt0rU01SKKCaW1gTzDcuu95nEEJ2zQR+ZEwjkDbdgUDg5JPU95YTtCfPu4US2uN0S3sjvJNLABtitxEXKxzhypLDC8DBAzXiUNnZ6XAi2l1bxWu0w3d5eXqEwqsgWNVTPyysw55zyM44rVf4gaFYlbG+vrV0Y7YYEdjI8qr+8aNlDKh24bLMM7eM4oA6K4W6e/kVY5HS1HnwuJt5kUvjyZJEOFBOSQT26V0GiW2oNDeaXIJ5PtDPN9plk8xYkc7/AC7YwIC0Q6BWAAGeTXnNz8TPDelxul1cwXVrdozR20JikMkiR5hVrqJ8ZGOcNjJIbFYMHxu0GxvbSWIWaPHKCsct1DAsseN7GUSA7HyCCGIBwMA5FAHufiCCyNpH59zFCSkPnJGRNNuj5KNkgRuyrxk4ya8w8WXegaNZ+eJ4/MjDIk15EJ3jLjzAYlaIA3WWxwxwDmuB1X49+FL/AFWeF2eEaiZkniMMDWzx28bSRjeEUxHrgqPcmvmHx98ebSX7StsyDTbRJoCsqt9mkJyoMmUIkfYWCOxUccHigCf4n63Nb20V1o8DXPnxTyTxzuIoIUkcjmJ3MiSEZYOqkL146V8b6l4rnmkt5IJGlupo5cvJcvJAfLkIkT7RMFE7ogOAxzjoD307zx0TcxXZ1ZriS8eRIbSK683zLZ1ZoVkBCNhcYCB2UH26+YajrU8bQyWoS3a6aeSZZLZ/Nhud7GTciK2xGTcBjgk9T0oA9h8IXmn6re24lFwrO8kbT+YyPMG5ihUuMJbk53BeR9TVrxB4VtI7u6mdktZJIpbeaaCdDiSTCLaxI+Q0TIy7i+G44FcV4a8SWGnabHqVxYSIROkgt1kskiWZGzDOBKDJhsliuMHHIGM1H438aLezzRKqxRFbVY5YDFJLd3E4EgbzLYn9+HODtGOMD2AOCvfDFjpWpLKt3aSrFFLILG1xNOVjPmb5nZhiEOOf7p/OsTUYobe1jmFgbO7v47iYyWDSO9w+4lVJBO2RtynIyMDr2qpfT39peRzm3nt55PN+2QXmZNnmEeTNbuSD5bDBZX+6RwCKtalJqd3FG948Dx27LHFAiyQyx/KqhTKqgCVw5O4nbjigDg9Mezle8trgSLPz5d0J53heYZZ45ZSmYSTt6EjIxxUsMRuJFSJ5XaRsTpJgksjD5o1jJaYYztLbScetT2emwQTXQjlAS+lElzBHAjyxRo2xVimZ+W3sc7c52+nTXhmvdGuxFFHbSFiqmabKmJQN4uJWAwrhCo25zk8AmgC9pXhi8W8e8nkW801pnSWMr5bwxIhxv+X90N33cnJx3r3Hwl4TsY9KD2fmLcPI93BG5LbSsmF4IBaHHJYDbg7c5NeeWmoJOthZgCW2S4aaaWO5eG3uXnw4LSMoLsOflbgds16bDcanBCypA0dza8wwQuZ42iwDDKkhIXcFGCmcHPIoA9V0K1s7dd93beeY9stoIcwos+P3km1wN7l8kj29xXKeLdIm1GRpLm7lvYbOKeVYJYP+WcmZIgny8qsgw2fWtzRvFN3q2jwj7Ci3qXKo8LwBhcv91m3nHlQ464+VecnvVHVLp7+MQsgW5tLj7K72YKRxRy/filZuJ13A4bn69KAPmjXotTjRbW+hIjvjI1u1pvieMNtRbaVHwohKAYIOK8x1fUItOsLuVooo7vZIiafNK8EqyQnAKRrku+zkjHOMDNfRnjp57LyIxHLc/Zy8C3Ep2RxyS7QrlkBGEUkgjPNfOXibwzqGpySzJa3FxNDKJEvbfc9ygK7S8c04CMSuTkntgUAecaPqh1G6hWSCWS9uHjW5e4tmKxRZ++kIQ+bgDHzYPJ4r6J8NWWqXl0ttGbWNfMJDzoVt7iIRYRI4oSHaQZwwBYAnoK4zS/DqafZw38ltOLgxww/bifMYhtwBlhTI87zOcg844rsPDN7eR3Bt4Xk8yBiSkiLAFfJDGRnP7ncDng5OelAH0z4S8LG9iaNpIrUWkIguIo7l4ogQ+Q8SxnMkhycAYYdyTzXdr8M76Xy2WYXFrDPFdoL2Lzi8i5AJdn3gmI7RuJzgbQR08y8LarPo0wgkt472ZkS6neKWSQIFIGI/KLFiAVzuAHBNfW3gHXNBvWspGihtidt5G93cMLW4eMf6WGt2TzJLhf7obHHAx0APMtK8OWuharDcxWaXU9wyP5UkTBYIGcrM0JcqExnoT2716hAwvbV7ZYEj2M0yTxofNt0RipRoJJNjbo8jOOfX19A1a30uZXuri0imht4WmstRC/YR5Lks1vLDLKXK9CCecdhXE3otbdrm+ikiE9xaI1xaI6mK3tzgQypLDIzFmU5I25UnBHWgDjJ9FguvMe0+wzX9z+5nguTAiSpHJ8riFShzn7zBdq45OBmu98IeFLCyMdyEmnnmlYSxQEyacL5gDG0BOcuACAN2zHzZ715Zrt3DpyRTW8UwvJDMFIjFxPh4xsaOdmUCLGTliMHjk8V0mg+KpbsWwBliEIVJPs7+Q0lzFGCBaq0vlOV/5aSMBluMnGKAN/xdqOi2Yurkqq3CmOB45pcRSxxuRcwEKxMsgweQeRwPSvO2g0zWVF0LYTRNMgjmEACWUUef3VrCsinzDzv3DI3c4roPEmgw6us+q3Y2xrGkkUcqMl5KS+VvtkMQi3l/QndjgEVhxaZK8E9zp180iRmK48oAWzNNHHsuPMSYKqRkDkZyevuQDY1Ld/Zq27WoFrKBDbXk4RZbMNlTMI9x3xsg2kcjn5cjmuOg8CQSX1vLqSI0LSHyEIYx3MDD5cIpGyAtjdsJYemK5PW/G2vJqv2KWO1ggSKKOSdG8+DarqAjQs3EjgjAHOTk4Fd9b+JECiGeGBbpo4kjglmiWO1diBvjjglfYvzAnBznqAeKALb+EbZLgrmS1hdUjt59OUTxxSxEqI4kdd0cSpn5m74yc16/4Qey0+306OKLdLAJzxCY7hfLYt5sgXImkYHIzkDpxxXnnh+/hs5hJqk9xdxxmWC6FwUgttrdYbMjnqFO5sZ6k1iax4+h024f7P8AcmWSB2lt0LQWrM6mNJTGSTkrhgdv+0KAPobUdbt7G8gu7u3v7lrvZGEhWFeJsYluEVtqsmcEMV4ORzWNd3Og2F9HqUE4iuwyzQwR7J0En8MiSEb0J6uM4UkkHGK+UL34irbTpZXlzqHmXQU+XChdLaNSSrmWJfmlYAbmGQAMc1zs/wAT3OoW6SWwltbVWt7ZpQLceV5gAYRg5Ljup+b2oA/RPSvHEOoXMcfmJby2sSPezWyyTTSuygxq5m4UAkE4Pt7V3lj4qJl8/wAyeyjCySzXk0sSROSdzGK6VtsG/OSOck8YNfnxYfEC+nngGn/6Oiy24DSSGD7Uwx5kEZUfvWOT/rNvQDNd9qGs3t55il5bW2aBFRk3bcohZnlKSMIGV8jIBZgM7aAPujWPHtn/AGNHdNfvskbyYreRoiE2qR5qyxEnY5ycsBknqRgVzNn4rs51BtUEbAiW5fKxyzhwVZVEpG5gTz3OM818eaF4la7urVJhLdfZjIgc3CsiyIuVQxSMNxyQQSAB0xXrmm+KUvfJGrSaZ5ko8uHzUSBoRHJgO7qwDSEfgSMAmgD2278QQRDyWSK0WKGOSCeV1SW885yUAgUAuwGQT6nnAxWGbe7htnur0lLW8CxvDI0pkbzHyDaRwTESNj7xPzL9Oa5m61qzuYLXSLqVnE/mJDPE8drJEIwZIJFuWUh1EhACg8jr1qCEXItpr2zWa/azWMMzXAaWWTcBIkLSuEWY7eWXg9OtAHPeMEg1WO9Zrq6a20l1tlsUEWJl8pmG5/ODlAccnIH4V+dnxm1eWxZW064mtEnU2t1BLDHdQCGQsube4XCs4IOVPK9zX3/rGmXusyXF1dtcabbJIo8tInkKTONsLn5QZJPmG7AIB78Cvib44+ALqeeTTkt5Hlt4pntwZ3NtLcXBXdcsyqPs92AXYIOAT+FAH536/Pf3V59iDSOWkfyzLJ5aiLLFixVsFWRsgA8HjrxWVbW+q6e8NrZ2puEhjW8d4VIkCuSixR+fgk4zuAHb0r2688D/ANmQ3tssfk3REMUkYMsd5ekD5ydysxy3V045yR2qo/hC7sYEvvsV1ayspeVGkeVmWF1PyR53DII4wDgk45xQBn2l3KY4nR5IpHWOOSCEqkqsSAqzO7qQpVT8vQ++a6W3tNR1ZPIW4EMMMEzyWqJHullVN7hXlfET7MEqD1Py5p2paBLHapqtpFLEZUVHt5YwYmtx85aKQDLSA7t/dTnA9J9IddQlWC1uxcFGcw28flzK0LRYlCbnX98Jc4YnO0YPPFAEkOiLJpX2TUTHELyVLhLuWWOeJYFUK8Pky/dfj5sEgngc1T1W0tbX7HaacVvB5axOY3jtbZ4YW3omH+4xUn5lJzt5x0rqblr+aCOzvbZIzALeSeeUB45VhOYdi44dMnci5Py5PNcrJpjxWuomBmdWuomgaFvOUpIQ0u23xkN6gZ7gUAbuj63EpFqbeS7u1j8mEh0nitLQqVZTE+OeNu71XOeawLCPS73xNLp+q3bxMzoJbYSqsH2cHf5k8e0iLL4UEZ+XryaqXM1xou+KaAxXFw5jtiiRfvoAqlnvreOJwYwWXarujE9F4NZk+j6jrFvFey26C6c+Wiw4trtrOFjIZhAFXfGQMEZJP8OaAOv8aafcaZeJa4T7LKjT2JsYUeBVkUKhkljBVYwAMMcH5vWvK28y0W8tLl7ctdlJDJFK3kWoT7z3MrMDC/QbV4PQ962td17UbbSxFAixiPzLe1to2ljuJ5JX3mdzICUgAPQ45FclpdjqE8c8d9e2ohuLhBLcCVbiSaUDP2e584BnYbWVdgK88tzQBoPHLE5NvBFcAWm+OF8NaOGCqJ4ERhiYvkhskZOeBV4td3lnqSWtxEcW6QSCZ45iqxxEzQRovzRyhmJ4Gfc10F9o6tpdnKdPli8h/lklZ4rmREAUNGsRIEW7DgdMY49PLNW1jU7W7me3MltbwxvHckMUV5onLLcPEE/du/T5iNw6CgD13w7DZx6a6vZSXp+wqs8qybFt2BLQzmeflpC6giPg47Y5pk0eqambWCbyrQym3Y3aKqBo+XVXlhZlQ+XtVyTgjIArx7RvFd1AIpbllL200d5Yl1dLeWUje0wIP3lQkKjjBxziuyi8WXeqIHZDLbNPcI29UtDG7BJIZY0DYlLsTk9FPp0oA9a8I2AsbrzJbtrO4nmZ5BB5jySwLnc1hKwwsXA6HeM4A617ZpXiuyt57SO+ieNLFnlkkYPOuolSfKilZwWd1ABZjxkEV8/6Pezyb7i51GC3jisGwUn+zS7S7Zi3hCASpHK4znrW9H4giWWE22p3CLLbKJUFvHdOsnEQR3ZSoTGCzDBIPPNAH0f/AG2ZEuNQLmKe6QtYW5EMdvHbnl7yJ24kVgSuAScjAFeXa94uvredQ7z2wvYw6tBJCWtoIiC9wYycoNnHIDEnGCKtf20Y7doZBFfRQ2dtBIsCmbyJvOCCeIJny4Su3co47gdqqT6ZppedHt4PtZhd57iO4laMJIQ8NuqmHfEkYYFtxGSTt9KAOWt/EIvvtaSD7RBmSeK6uIGiluLQkARoVA8mUT5+71znoc1zmo6nd/2/DI9uyyx25+zmdQ7ExI0j/KCSTtZArjAxjJ649c8N6Dp+mWF5cm4tJ5JnMckMr3FxKg2qGEcT42x9Sp3MMHPTgzS+GLO/ujNaD7Lbxxxot84ikWQNIzzxxKmTExQY5Az1GaAOM8OWFzqVpKbu3li2Qm5svKmNzcbFl3SWZhdwd5QsQy5K5I4xXasHt2WaWaOSO3lQ20cUyl7SKRQRbskiAybZGy5Y/KeCa67S9CsoJbOS2mj2gOgaYxTRkPh4A8DOrRPztJGflBzjmovEttL9meazhjtLnfc/bfJijMdovmbbiWK3JObWVHXackA5bgdAC34e1KIwagJtlrPFIku9NjPcqVP3wTlFEhDYHXjHArhrxbwPdQOplZrjet4I5JNkkzMymBXBPlNnLY4Vic4pI9HtdKitL1bhp7e9uLaXyfPxuSJS2+ZwxwrSOSRnA9BxSxavcEXAnltreDSr0/PbSefJHFOgIS4wepONpPGGwDQA+01K6tLGaDZE0rlrVpvKbzpVkcsttKmNqFnb53/ukDrmtLQrlra5tpHghluVldL2yhVlV1lZobeHzX+9HGiruOOSPfNMs4o9TtNQuLholnnTzhExPmtArJlQkWfKQrtJJwx3cV5trPiPUNNjkt4ERFs7wWtxHCwHMuGiSCckO7iIlmJ6Ek8Ag0Ae5y2OnZllmCrFJNDDeNbhridgruPs8cTKPk3Kvz/IqggEnGTyzw2ttcK1rBcfap2fyo7e6jYKJCyrJbjcEaUKhDgnAAOCRzWfpniDZCbYXVyAIJXju45oTGYLtNrGV8MokU8gMQ53ZxXjuo67rtjqBv4VF5b6bJI1w1wdk4tpJWhUWzs6B5X3bumNrDGaAPYdTuDBpiokkSW1njUGumvJJZDJ5jFZZ3yUSDzQVWIn5gowDms+z1uA6ddxzs0+qSeXfeYtu8PlLeSwNbywxInmKxYuSAuArY7ceeX3jZb+Cz0tLSNdOV4YnmvpIrXDM7M8dnGOGjRm3c7iXzjB4Fl7COwmtdRtdUlnmRo1JuRDsSHzJUhkmiklXyIfOBbzGwh3jp0oA9WAhvodkdtcW8lukEU0pkUwQb5GJgjui2QJHJKq5Uknj5SCeth8PysYr+2YteRw29peM9zFDcQKu1o5zGxCPJjAJySxyRmvM9E1qW7svM1C9uHne5jWEW3ltBHDbsGRvNQYMivkqSGDDlCQRXuvh650uWCG1MrQ27ar9rlnvbYMt95o+dzcOQVDZYsHCqoPAzwACxofh0tex6hbwyQzW8y/2hGkhaC8iR5GRkcDdFOyvh1Uc7cDnFfTPhXwfYXHktd21tNILGdRAVAIMs0jQiUbFfaF2lA7owUgYPQ8z4WstJjupIVjtnsSrTxw2RlkUlR5SeW653gFTIeSfm5weB7TpFzYfardba3EiiKNrmRoQwuxGdrqkwtmJkyONxAUHBxg0Acfrvg/SrMNqjWNvLeWtultEscMj4YxsquzzPmTGCOM7fu5wAa+QPiTFaw2tzLbWskuoWdhA8n2fzALaSabfuij+6s4DcsTjAOeMV9r/ErXrW3BWO1lnuAjERW88KtbxOAgWZbfCu6KF6DJzux1NfDPiaSZtQ1CSOG+K3u6OWKYH7JZXfmSbSzJ8zxsgwwxgMM9MEgHyVrVt9k1o3l/9ski1F0jit2aJXllnBH2wy7sORIrkgHIBGRjFd5oniq20yxTStRDxX9xIwssXJmlNl5sZQvArA2290ZlI+ZsZI24rG+Id7aWHh652RLcT6bGrSxT3qW00UtxK/2iS3Kbnkh2ZEZAxhuCeRXyxpPi5I9XVntJU0q4KxmO4unku4JI5RM6k3GPOxNvWM7gCAQMjFAH054o8Ya3KbuOSA71sItPtLa5UXEPmyuqvczTA5NwsSBox/q1LgAkDJz4dbubO0s4pby4ie6iVo5rMkTRXPntE9vJEzqryOiAdWAHzD5StcLrmvw6jeQXOkx3TzXEFs0UMsiJHOyqx82JXcARRhNvXGVwDyDXKxapL4oGy4DQrYDzJ4BCZDJLLmNLmKIuoecIuBggqVOVoA7PUNS1O/1mRbiCe7tbRmjktvOZI3zIYkO9VAW7VAuFVijEdSxNepQaLY3uihYLWHTb+6huIpLoJ5cca2pjkgMylvMe9IUg4UYYEZPBrz/TdA1CCPT5F+0XNtHFHKrvvMkT7v3cF8Sv7y4ZSphUE4z3wTXV211qEH2uQrNHp8kwSSZkaaR5s72t4iM7Jyx2lzhWOSDjGQCl4f0yw0uCZ9QRmMk0Vu0pUwx3BkYtFFJLI/7uVmBIAOSTzg10+t+HrfSbOG7jNzcrdpKkS29sXm04SEsywyQOSZ1dzguYzx0PUum8P3+vzQxyySWs1sPMtme1VpLgTBysRticXEscTIrSAfIq7gehPc6RoM39nLZeTIzx2RhlbYZo4oIlSGW5RJpQyN5iNl8HBIJ5NAHzlYeENTmjvllj+0sl7GpjucL9oR5CsRnCgb7kcMw5Az8xyDTfFPhiz0iGG3hjkVjJ5l3DZSQx/vw4URyPIw3LJIkp+XsBs6mvouPwpdaWXu4JdQNwkzCLaiGO7V7fzBHdrLjyovK4LryrKQDkGvMfEGg6zLdg6q1vZqftL+TbAtFb/Z0H2WN5X5eV3VgpPAY5+6QSAed/bYvO06aGCSESD7HCkojjWzaUmFhNh8h5CMngBC3JGK9f8OW0OnxW+rbILtoysaRRyRySqvlRystuZHAuAUaFTkbMxlc54rkL7w1qa6d9qubSeWSSCzvRGkMUCw2TSQObi+lB/fxhGYuuBz3BIrT8EQfYrm6tzL5cEM8O2ZLdZYIIxGJWCqzEQxldoUHncc4xQB6BrEF1qkV7cpbW0rXEaw2+mrbSRmOYqkcl8zID5LMeJVAPcjjp8y6/4eurXULxbqVlldE09BBLhreSymlmazRimF06aRpCH4IXBBwRX2Ta620cVvZQokJlaO8mk8iVLq3i/epKXbzisjTmQFSqZPVW4rwrxtplpFNPZ3U8V8lxHFGJYgJLu28x5QZpboECRgp7EsECj5upAPh74iWs82l27T74Lm2Yo7QmAR7fMKxIXYK07GMJgBixFcjFubTo7madEUzwxPBNExmDW0Z8qZYQx3qW2j943LMVUY4Hu3xY8OLo4eysYXuLNLSG1uZYU865kuVVAIiDlIiWzhlJY/w5rx7wlZ2f2yS1lhvo7lpIBbPqnlsgZC8joFZssMBAgI3EjcRg5oA0dE029uprZY5YLeEi3e5MiSQzwlZPNu2WyhUl1ILbiznngYwFH07ZX8UumvHGC1vDFKdNlgjJVdkjAlYJBuLMhf5ckrncQqkV5h4e0m5vZp5b+4FrCiwzyBYw13BcFVRYvLC7ZZWjVSUUsp35Yhsget2PhtJ4VhVriBLa8W5NybaewaYeWJQ6QOq+UMMFkA4faduc0AeNzpK2pSzW1uJ0F3OYvPjMTTp9kkRkypOzYCoyTyR65Ak1LUJ7OCOeBWW3kt5o44EceRHKzbXZbiST7zbWYgjILFTyMV6RL4b1M+JIb9YxHZzzJCsCWDvbRtsBLqrYfZKoLEsoA34JHSrGs+BCdNv9Rs2tR51ztjsWWONRI7ABIB5hIcn5iOoLEEA0AfJFxqMr6lc34jiKzPJZhJ2BlZx0a0kIB84rj5iAozjORXpWgatM9lDaC2uIYopYzPHGzGQI3KzFnwZW3ltyruTqSa6mbwfFqjLYR2UaXtk8c8l/cg+WWUL58duJApeRN2wgAnMfGRzWi3he4s72OPS2nuriCGXejx4g2yBg0RkIGTgMw7jdjqMUAet+FbmSGO381YpjbFpoppw5QSup2rISNpkBViMHaOmelewRXsOq2cE8MkqtHp0n2i1RkEz7vNBuNkbbjJ58aBSBwhUnGDXgPhnStVtNMhvL52FtLLKiPbrJLLbsuEhjiiwQVJJ3F8YZivBFe4eGtNtbmWz1CQC3SEKk0qymBLiFXeCP7YOCv7yIqQAQNvOM5IBr6d4fuXs55Tb290EezaMABkVMkYeQOfOk5UuMAhiV7E11WhWz2OpoRF5E1sIZfJsmEaOzSxhopohuUQMkUjMwJUkHJBOK73SorCC5042VtDFIrm4MCJK8d2ssA2kSxBgQMMQGwTjIzkV276HqNra26xWVqWurwT3Oofu1S0CZIkvJJtsgVRJsCBdrbM0ATWhstSiFu9namZrOC4jluVaOKR283FkwRM/ZljCtuxlfpg1hXC3f2bTp0isLiO3Y2dpbgus8pupGiJQSANcQqzjyyM4PUg5FaIuLFDeaYtwHMsZt2u3O1WeGeQXM0MkQPk+WgQkcDymUY4OIY9GvNWvi9vqDRR2kcHnXQiRi+IZTay20KHypY1ZAFeNsnMTHGDQBw2paFPeXSXMFrGqRmOyu7pZYTJagkBGZnfBidcbtuckkntUeqeHbSzIjiiWCeIbZJMq/nQpzJMqxyf6sNJtJ6MmAMmvWNA0hFZkaWI2FvdQNdP5nmpqDyRKEguXJwoVMfKvK4A6jlJ9Ek026nlkto5ovtrzWscwkRY7aSLf+5JUtPGECYjYAdugBoA8mW3ksBp+m3Fukc/lGa3Qo6Wz+a+xR5jIdkBV0ZVIJYycY6CPXtKjOmI5jndY0LRkRFX80OzyJMJB/x6kGTkE/6sA4Py12mu6ksOmLqCLHNJE0cqyXMITcC7F47dD9wAKikcYAyvJOMe/1DTru1JLParqdsbS4iuE3/ZkkbMZjfd+7Uxb2G4KfUZNAHkuq6i1np0f9nXhjtlvhBNpUMUj3J8tFLXUeFLRwkZZi2Mqw2noRZ0vU5JXLRS3EkTG4stwjl+zQXccrRtLbSFMmTIwDyM5AOBio9btvIk021S6tizFpGlMM6/6Ku2ElAsWRceVGSGG6Nuu7JIrQtJC8lrd2s5t44Z1kuC00csMkcCyzyvNHIqBJ2kjhAVfmbdkDAJoA7C50eK402O7jmjsb3yI1QyRSG6m3oAPNk2k+Y7g5DgbVwRXCaq11YR/YoYpZZyomGLgLDBLGpD27OFw0MrEAAnJLH0rvtL8RC6YXccCNHqVyk1xbzwsrRwFMMlspH7lgEJDEgZ4HzcVzvipH1WOd7EQReWjXUU1uRnbCwWFrtHwQEEbdvvOSeKAPLNN1lItTMGo6lMGeII4tXVLXTZmwjW/nQSDzSqBw2A33AMHFbGqaIyw6feabfW1y0dwkiyahePtUTxhTcMsSq8kyhwQGQNl8gMOa8J8Q6w4vhc2+mLPdpPNbRLbE/vd8hLXLRq22c72fPUjB7EV6/wCFPEAeGO2Synia1tUaO7TbIFvFmdHQRTjDLkDG76LkAGgD3rSpGttNitrt1F3DaxMrMiyNcSDdCWWYvh0ZAxGP3g6EcGqs2vTWNhc+Q1vp9siCBZsFZpkJVQ8sCBzK6S5xgAhWG7uay9P33t9Nb3Upt7q6Szu5mlx/aEEyDgwhCQFfI+VV7njgmvXH8DJLawzSxJdW8lvdeU92v2ieWWQA3G4whstu+VeByuBkg0AfNj6xavf+VfRNdpczO9yiwbHkeIhSUO/Dw7wT8hOcVuRTraWbSr5brMk4RZHVna3ll2LLPCwLKsDxABcYxhhnNWta8JRaXdSrM0gkuoGLyLAyNYrJIBHDA8RLJIcAlioClsE1mava3mm6DKYbvF1cmS3gbyxcPZoV2tKtw6jzpXjAyp+UEknAINAHpHh3xNAtlHYS/YJZJmhLW9xM5vGKszSy29woz9n+63l8HBwAQK6TUdcXVNFDRSGS/aa6iNyyxJJp9vC/Ey5O77gABUEEAE4JNfEmnahex6hDA98sCiVI1ubsst5ZS7is5d87VDxL2JCg16tY6tNFcG+TVLaERyRrbQB1Rr6NSBMskwYh43cpjuSpAzQB6PM0RtHWRGvtpLfaS6w200okDNDJhvkOzBOcck5Nc1q14+plNMt2jiEKI3lSzqz3DqvmFVlZt0iAEBUTcSF4BqOXUW/015ILlEIaSZZne4iiumcM628KJs2b2yNzAktg8VkXdrbW9sNavbxxIV/dI8Udu0cJKr5hRGzbFJSSWOODkErzQBg6+Hs9LbULiSWWETNCsK2wSZXUNGYS8Tbmiyx4cBjjGM5x5ZbeXDfW32e3iuZVby7lrhzBHtMaGJPKZv3O0kklupHvXba3rkEdox0u4TUIPMkinuriQvuuThd1ujYGxG6v077iOvnelX1tLqCwW9r9nuBO7y3EszXBed2LZlTB3RtkFdoIwQKAPbfDdzql5LaQ3LRQmWcW/wBnhBcQ24chZoyM5mZyuQSAFXdxkZ9aWwvNLnSyuoWma7l/dTQ24lt51j3P5bSK5JuGcE4AwP1rgPCPh++1CRGeV2tdQuo7eW5O2NFKoWEkLIS9u+cBTgKcAMa+wfAPw6bZcrcqJLyW1BhhvpGa5G4lUaIRux3Mo3F1zjOMjBoA5rw94Y1PULKS50u0uFa8j5lmWNWt4ioHn+WZOTG4fCqSxwMCuw8N+CNSi1CG3mgnuI1cSTpPMsBnjbA+1xQyQhgN+75lJOM9McfR3hixj0Ozh8+Oxma0AgFvMJfMgnZQAXlVMPHjnnByCe4NWNVaDzfP06UXUkcqzOZkQxx7UAmgiRSDNbnDYwcgpgigCiugQXkEVjZlIYoUC3dvDEI4y+cLvmjB8xmUHkgY74BBOnpvhqw01EkuBhILgCM3eY7RMkiImU582RTnhFwR271S8M6rcJq94strPC9x5X2eRJ/9CkiRcM+wrkbQRlTyMdeDW/qd4iLfRXTSXn2ZRNAu9Ft0kc9WEhG4rkbeu7cMc0AdnZJYXN+GLSXt15SrEE2rAwQZAZXVV+VuQcDcDxk5robzw88rLdLbQqzlC04hQxRyBNxMsMUm0ockZfoeeo58s8LsIrlb6dNSvwFUO0EiHyWYgKFtyQBCoKknPOTjuB1erfEUaTbtIkaoluTEsFvnZuR2Aa9gYbpVZmPKZU5POM5AOhsnsNLknkj+zyRWlzHJcSyRu6QzOADhoiQjFiCD0AxXm/xI8X2otroNaxx25S4MaWgMcE+IyYpRMpLFlO7tjLd+a5Lxhr1vrMEcdvdoP7RWaW4WIzBJLnjELoCoAVsdSBheteP67qWqahdaXpMU9uIoYJIJpAu21mSXAdWjZj5bDG3IJGTnJ7AHisl5D/aRu7ue9kcJLLEZZo2CFXLiCdkOySR0bq/IAwQDiq/inXNC1PTYJHWXz/s80TwsGaW2jDgK8bINqxjsM89q6PxBoUdrdS6fLZtbK6uqSRMBE10wA8wyKoLscjaNxJxxivK9d0DVbYQ2dtI0O1WRp5IpbqO6TcPkkBDBVTngN1x7CgDx/wASzrYl9Ohlnt2vZI3injdnlYcMAElG1CQPXPpXQeDrZGtzc6tfPAbMyySgPuvo/m+SNQmVmHlA9TkFq2T4IaBZnuljkuSMPKbcsqxNyJIXmcCCYH7oyD2xXMwtqem6pLaqssgYMIpRaYiZIEIUKzKfMJyc7d3INAHqOjvY6xM1igebz+bWeS5Nvd7A7bSIooyZZAvdiM9K9EXwlp4t7c2tjdnzRFD5c0YLShCVe5DbiYGJPOccdM9K8j8NCRb6PUbcIbyOSNbh5CsfkMxG8xrkBMdMdePwr6j8PSLFbW15HMLm4Bzm5jVvtDyk7oEiMgYhSR823acdcGgCpp3hHw7aO8Zt7c6rZmKWWyj8qVQrfNkOx8xsHHC5G456ZNZl7odr4gaS38q3hdLjy51msZUjEaz/ACQbZPvOCAd4ATjAY9K29d+0z2twdUtIDMTcgxwJDDOF2hRiVIS42qcjLEHoCTxXJaZbQTzWosLbUr2MQeVGJY5g0N4jjksPvjuwIACnjigBLnwpNpV5cSPFbPb2uAYbhJLeA74/mmSZY2JkAUFVAAHcjNa1i7aZawXELW7ROwdHDCCGSJ3UBdsQZVI54ZvfivTbP4eeJPE0EUOpJNZWsMZun+wo0lswjOFidpTuaV1JOBlAeCfSvbfDqHQ9QlM882pWLSF0guF2tGRghZYQcKA2Rhcjv05oAxNUCSwyRWaxPDqKQzyol0okgjiXM0iLEjN5W3klcD8a5601200eCaO6SFYDI/lytKweSMEvbMkpzuO/nLkNgYOK7bxLHY6er31lGIHmkMXlBUjjyTsdIWbny8A7ox1PTNeBaxfR6hb3cUVp9pkgnZnxBLkCNivmuu3ag3duPp6gHW3nihC0CrHvhmEjyPK6MLq5JLxzuykgRKei8duOc15ZqbWmpzyajHem5uFZonjksRiNFZjsWQkF5x0VscDqRWTe2+ozWiSgSwSNAfJbcht5UHLNFEjFkfHAyBnPGayH1kW+msZ7WW1mi2iJ9jBVyMPNdSbdo3e5HXj2AM+8S4WeeVmMkZjIiguwVZgxyvlsSVxg+prtPDxMn2W0nt2tYYVM4eOJ3HyIqqbiRQQwHQAHFeUvqAvr37Sk8syweWrRPdlUYgDiKPBwvGQOg7kda9As9X+2NIkE8Vo9xFDEqRSyTP8Auwrvuwpy2BzjPtQB7jGZJNOZovLhlmdEsp0OZ0UAb5rvYqMzkD5Spbtz3roLIDTbUSTXkpkmd44xK97LM7PIFW4TbNtLiLA+Y7jXl+lXd28jQXb+axhiZEjOIYoQq5J2nK3HqMYz1xzXWXF0ktskQvfs4lZVtBJHBIyyooZbmaXf+7yAO+D1A6UAbOtXgsLqeS0upi1uj3LWM0imINMQWMn7zDyshC7SX2sOOlczfa1cTL5El+lu99ZIEZ5FeK2a6mIkhiVzuh2K6hjgA9jjFQ/bzNhZ2tZluG+xPLFG0t0Zofnh3AAgxl8tnJOGx97isjWo4i8kRsrYXFzYxbC88FssWwO77Q0JdPNAjClgDxn1oAytBmbTp/s9q6XkeqzSQm5s4BE9uluUHzeY5Z4XJfa2AxbLYAPP0h4X1HTLK3SO6EcTJK0EEJuJvJWd5DEFjZkJDBVJO4nBYgkGvJPDng27vBZy2sixTxguggVpo9RPliREhlCAYjiAG47Q2ePSvoXwv4WgluBHeafFGbYwy3Jumjb7TeRjEJt0DEpuZi0hIwTz0oA67w/ZiaaG/tkW5QPLHcCeV/3cjRlzExjUNLJhnGzB/wBYMDuOy0HVjpsEstxbQMt1MLW3t0tzbqs7zOJPN3jfHGI8EDoOAUY80zUrC3sBcQ2W+EoQ8YUbjdSiAASQW4wXRVABcZHzZznmsrw7Bp51N7VoGSXUtz232iSR1hkFu7JdRqxIQF45vmJ25H3hnkA6lNG0h411O5uBczNNJHJpSzOZIyzKYwPtTERyEM7MQABggAHg0dQ8Gw6jp0t/dNHJGZzFJCUaUR2YZoA8qqQs0ZlZMMFwpABxyK9CstBXT3KPc6fcqtiLkXTrsuLl1wGQvGSfMPqQMk5roLS7tdSszocWji3try2uRdTXcczAp50dwltBGq7lk3Kx39SV3Y5oA+MtB8HpepqFvci0nuBdrHY2tzG6EuzmJbq5WEM1tGFDBYzgtJ8o5BrQ1T4O6Pp94YbBbq4jnt96tJGUWJQcPcM7RhmlY7d8absrgJnFfYvh7wtpsGoRXFva2ZvpysW5UBlhEUXmR/2nK4/eXAmYlmA6843EivoTw18HP+Ekd7+6iyYTG0Vu0a4dyBuufO27HjU8EA8k5waAPxZ8VeAtQ8PT3Fvp+jvqFswWSK7tNNuNj7vlaK4V48iHbySVGXGByMV55ovgXRNf1iOG78+Wa2fykhyrXU253iIa2Tho45JH3Er/AMsc8gg1/R9P4P8ABvgmyuBrWj2rTtEUMXkQzCYvAWd3JuYgsYXLLlvv5O4jFfiR+1wvhTRtem8S+C7SK2nuL2E3MOmFrK1ktQpltLkShnlsw7nLBXAJ4JxQB+bv7YPwSgtfCGq67Z/v7XbLbXUEYaGVbmM7ZmW3iUrIh3IQoOSG4Hp+DR0fUfKv5LHSHSaPzILhLWJ5Zph9oLRTsM77IrKC2zaSQ4Vd2K/oG8W/GPTPiBpt74Z1K5ieVUuzPby3MccZvniZInjlmf8AfLGUhX7xLFcjdya+I9R+H9l4H1KfUrNrRYLu6SW9fbFPII5EOdnUOzsxJDYIJ+UDsAfldeXmu28sjSJPp0ulIXdSJC4SdzGDMtwqmVywO7cODyoxTke6bTDd3V55bSzwT299LG0wtArkzNCpX5bkMdqZHGNvUYr7l8UeFLLxHqsVk8sbaZc24RTbWUUUszu7SvatM8YcSpGwEkgDKxBJKmvnTxv8Jl065h0eHZb6fOJpdIn/ALQY+VhjIbZoIyweUQlSo5PmMSPl5oA+dtavV2yaRHPe6nJqdxDc3Vxvh/eIWIgljjtWfdGQcjJU46gVFe6jPpsLWUbXUggmtora6mARLPyYBJ9njDnlFldnA5wGCk7gRXpreEb7Tb2NbS2YS25toY5fKi3z7CXcrIxAig2YKq+1sHbjcMVam8ESalexzahcQpBe31nBH5cThYmktRLcyXETLlbgggMcbdxOCcUAeHaSCbiC3jtJZJLuHCXE5G5EdissqsTht6BWHs/Sr9t4Zml1U2QEoliO8srRylNn7t1kUMVRVfjdndjDdDmve7D4faTbXdqLhrULcW7zsJLoC5tpI8BIBEjEqTEQRgbSOQa77RvhvDp2uWU8V1a3brcDY8avKYbS4J+z2t06ArdMSVYOCQY1XnNAHzxH8Orq3ga51S5nt5nmkSKEQmO4KQ/umMayANPIHyoYZG3qQc1Fpfgi+kvSk9ukkIAVokjldlcrtV5URTtcNnP945xkV+i7+BJBbx3MmrIitamKaS5jgup7gyHf9rsIWijaMnBEkaszbzvXcmGrk7nRraS3azdbS3RJmmEkij7Vd2i7o1OoOD+6uiyjKB2KsxOcc0AfFn/CtL6GVk1M4gziNo4HYLGJMBigBkhbcACmNwHUDBNel2PwugSSzl1O3is7eR0W3bcZYsrxEWjhJO6VcFWBJYtkDOQPpXRtMja2KSwWbQrZCewa5/18BkjaXzTOfkliVFdDubduT5uTUthpFgsgee0ZJmiju0Uu6mOTIU3jkFkjiCf6gcfMcqNuDQB5TY+AtGinuZJILdgHijt7dZTLHb3McQ/eSxuqOFZBvJA25JGc110GmaRYhHfAvbaIQtPYqTC53KS8asP3pI4CgsecYJBrsZ9JtrW/u5ZPMMDwvGZ5djI8cgUKlwbcllnQDaoC7iVBcKenQf2HZz29r9lsYniSbEQlkmjFwI1MSPGyRYWaNgXlyfmJIXJFAGHA2lsI5LCVZQ5WaSKe5lFzOssm2S3VFH7uHz9zLGvOQMgV2tkdMs5Lj+0RLfXLBJreASAXlo8cxRXEMgUPLLgJ833FTPC4NVNE8L6ZZajClrcwXM0lzBKYIVViI4UZ7vDSgPE4dXPzbS3UA8V3Oo6XoEFtqMtlYXN1NAWF07yI97Fd53NMZUO5rHziwBTcABkkCgDjL3WbwXiWV1ILH7W7wm4sprqGxlSSVvs/2ydZCsd6uAvHAHoK53V4b6znjlkEkkcTSQxSwzP5Zmc+WxeVWzIwIbk8nnPWtuKXbPHJOZktYZDI0ET+ar28yAv9ld4yborjkYwNx2k4BqS/n0/VY4TBYyw2/nt5jy3csDwQIMLOw2bWGSvyEDG4jJ60Acs97qok2QrFJ5G+FbsxNIRiYvGq+a5ZpFIbkjnPI61NNq+oTXcaxyztHIru6zFDbxSy580zDYojkQJkLkgfdByONV9OewleZJUuIp/LQJclraJdkTHzYmcqJGcLncpYEk89KrS6bvmh+yywD7YGkZ45FnjgaNlWRZ5nIFsx3yAbwCxHy7jQBVt7i6tQmqam39qRieFFtTLMkmx2dvNE0e5QgUMTgHA6HHB9Ok8RwzWSW0FosttLGIGjuZlNvGhiVvs0dwwU+Y5bhhkDHJXoeQmtZIdP8uO5s1kiuDcE3Cs/223QqgWNIoy20AyYwPm25PPFUNRsb+aCyntfLKK4mJtojAyCc7YneUn5UHOflIUdcDmgCzeabevO94WbSbJwiR3OTcKkQG1xGyffJCgAgnjn1rNt7uws5ngnjEv2gPLLMgnSdcKoUQPKQsRaMhmKE8k8563L+yu5NM8tNaN39gmSa5srZsG4jc+XLHDJgiV1O7JXqRnirieGLoWlxFpLwHz445nsZXRr+eV8ARefO/MyxlQwypBU4U44AIF+zNKiWELARulxI7XEhvGtojvWNhcyKbhCShLcnB4zUGsRoJzI+pW8Go3ckRQWcPmX0ZjLP5Gxj877+N4ypTHzUkCTCCGOSC+h1GDf5Ja2gllV2JR47ljKHltyVGGCkYPY8VqadpWq315NaKbZ554/tOyRJYEWQH5ntFMO8gqMNuYLnOOKAKej3OoW+oJf3kE10ZTJFJKtnGLqCQggRxiENuiHGcZOOeRzXZxw+fPBqt0LS3tktyXcNIrXc0UrjOJVGDkbSvXPQY5rnzpd3ptxFYXVzdyXE8jeZHCkzS2yvzGUMCtu+Udc4C4yc129mtm5liu7J54oEaO1lh3zwzPChdhNniJy6ndyGycHmgDtdO0W2juLPULYpCmpRW/n+fcpH5DSFSFeJcmNTgAMoJIGT0r6E8N6jfeH9c0u/tnuc2cMctxFY+dO1y251jcXUsUcSwKCpYMGYgd6+b9BuGurq3WSOEqtuk0CW+5pYRy6wMkoHnoxI5GSvbNeraTeXwee6kFxZRTRRDaJ8y26xsFlxE3CKyggZwKAP158DaxpnxM8NRadqRiW+a1jgluy4kaQbCrBXUDyiMjjaAOtfMvxB+Gmq+AdV1KJIfNsLuZvInkdUYRBgyxW823EzHJBbO4bsgYryrwZ8UdT8LXWny6feyrpRWCOdJIle6hQj/XW5hDBpiSMl8DHev0F8JeMfDnxd0uGHU7G0vp7aKKS0uL+GOO8mmZyrRmC2eMAhCWIGWAXOKAPirSYdG1OK/kgke0ubGZc2s0xlwzIpa4aZSZMocYUjBrT1Fpr5orS1mjdLS1kuZw8ssAZNm3cJY4f9IYsv+rOCOnSu9+L/wAPdc8F6gzaNaSX+kyzPeNaWEB/0VCqu0lzKkZkMI2D7/GD1PJrxx9Vh0ryLi88m4l1eG4mubOATu8PykRIAiHyQAw5fapyT0oAp3+oJYxxTWOsRkPEkV5FaukB3ZCmyuI7mNQdzcblywzVmzu1nkuLy3LPe4ZrC1RpY4EBTa0KoiYdcKxzvDPg8V5pqN7aieUQsFM0Mvk2ywNcXjyvgy21ysSsFBOCsvYDrmug8B2czxQwSSXSmW6EcsSW8ZW1Eh3rI0ryB4FRurOAOwJyaAPTvD2l3mpmae7s7eIzImLWQFnLn5Vlhtyx2LnlQcHcea0G8I+RdT2kWiPa3gty8lw6TSyeZgsHtzgxEBQCWLZGOOK+hPBOlmGO1hn0+e/nimbzrm4tVSaOEjbDIJF4YOQMDJwOVrqNZ0zS7rT76xvbqaw+zs8twsJlmgIfO2NZ2Cq8R43BFfBXHSgD528KaBrNrZyGzk8ljBct9sgRmeYmQPMJjLJ/pBIDKFGevAxXp2m6Ff3NnpME9vIDMkrXCTEMLmFv+Wa2zuGhYnP3R3q54Z0J5USW2hl8+0lWO1t59QXT7SWIEhJIoYQzOzA5IxkZ5Fe5toa2mnIl3astzPcW91cXdszwxwHAKx29wR8sYUcgcnk4oA8V1bwuXSOPT3sbO2SLbHut7aeaNY8Ezw3BX91EWyGBGS3IBAqvc+BbNdN+3XMgv7i7WKGGeOHYNNmjjzl4XBPkuwzkDBPTmvVpdMgmDzNLamBZ9sM8u66MjHLn5Y02kgsdo6bl+bFdd4Z0qS+t753tlWziWKS1VYTAbq4DbUilAz5YCgkk4XHfqaAPl3Vvh9FqFq8sJhzZQIXWNEa1kMnBt9gCnzScZx0zg4rJj+G98ZbE2trFGL2yEL25WSW2xJ8rxSJCGKlVjzuI2/vMA9TX2ufBtvb2F9MbVIZYrhplkIC5uEUMWCthZImHAxwcce+fZ6WtgLSazYFr1dhl2YhVWOPLSVvlMhJPIPHSgD4P1DwHdadraX16ryWlukjXEMUHmIkkShYzBGyqYijYyCBnHGeKh8K207xXqS2VvNaHUZ1SBdkOwshuIjgRAqdoxwXx7ZNfUPijTL6fULozwi8hluUTbcBptu6ZVMk4lJEcfTA4zjj1qXR/AlilpPCXSWcST3dx9nYKbWSRfLtWPyANAwzhFyx9OeAD590+wSUyaha6dJZW6s1tcwlIU8iWVDGbtWSElQ55XIB7d91ehaH4c/tmWG4vJDPAkiW87qpht/kzEzbpNvmYTuQgJAwa7uHw1FIxt5ZfslxFvW8jZSiXkycxyyIRnB4BwOB93PGd/wAN+G7K2t7uWeKO3VBJKtlFJcTRXsYfdHFKl2r7GGOqA5zxQB5L468LDUdKhsdMgh8qJ41MBUtJdNDcHa7bJcKrRA7QxG4KgUEggcr4X+H+t6e8N1eWCGCSa5lVXimWZVMghBBAyNuTx1GfSvpjTbK3mnMkumWFlLDKl1FHDO8/lxQsFUXYOQkaEfKDg+3St6w0yW+nma/eKC0jcyRO8ksUJkmPnTRhpFAy/GB25zQB40NNnvrhwzCUyssclzGu+VyH2G2QKmRvbAEke5l5ye9dz4X8ORW3l2l3BfJNBP8AaQJx9otI387AlEwUGRMDOFJPPTmrsPh+3trmV2ubf7Mb2O1YrcrPNO6Q+exiAZfIUd2HpjNbNxf2mlRXN1IjLas4tpW3iS6SB5UdJbRTIRICJBgqSDu45BAAPUdLtLG305IzJu1eRpZYpjZG2i/ckBXEse4wjI4HBPpXK6rpVxA12zOlrMtynlXSu0sjySjLXFy8O7cHzxGDsGOcYq5oGvpdqkM8VzaW9ptjttPZg7NvU+T59yzfvQ/GdpOOhx3PEV9NJdNNCZoYXt1eeFZRsiEa7llaMpuDFc4AGSQcCgDyu50m9kUTWibpvtVyRM8wJQzffyoXK2kp65H7vtirV3bm316CC/uWkEVkHu4VIuzDNcwFNu2Tb5hZuu3dt6p3qnb61YvfvC00s9nPdzK4tJ0SZjuKQgGRhsti3ABwSORxzW5rtzDP/ZtxBp6tbIFsbn+zWEryXaOUSU3UjbmG/uCRjnpzQBm3bTwRL9kvpbV7eKKaOOQPHa3U7/xOXUBlAPMQ5X/lmxqr9nlWxZf7XtYLtlnF5J5Dx/ZxM4Rp5DIwxOkXO/O3tnPFdO/7zSVkgiuLmVl8yCz3l5rO7gx5vm+ZEOB6d+2a4rWNLub2x028nFxqFveSLaSToqJHLbR48yOIwt+5lmPQDeV/iAoAyrrSX8mJ1WzaW6h32VzbNJLctah0j8y5icY+1b4B17TZ7GsSC41drzTBcwx3ksaXNhElw0ccU6zYMZWONssy9AMZB4rstA0bVrEyTSRtHaKJLhbO6RrxLC1dRArNcOFJj2gvx0PvW7b+C4mki1a7mi077cXm02RId8cdzFcfaHlgLyYiH8OGKkgcA0Aa/gTSrmRvNgiaN4Zze3FvDH5bKrPsihcyKAMt2zxjJrsNRWCaQraxxxSXMsU0gR7hlljRw8wlKqRgOSnXBB9DWHp9s2lxyW9q7XZdhc3d1aq4lheT/UW13iTndNkccDGTgc1zB1m8N3LbW4ntriK4lN0sp/0GeEy7/JtW+/Gu3PzHC89aAO7+zWsENsoLReYxe1Zi9tPEizZLloncbNv8XQjkdK1VjtZIpiT9tMji1e0aRooHkEQjdpr/AAE3LIMA78Pg7vU4espp13a205ikuLmG3huWgtbgKwU2/kRWqAth4W5b5ckHg4rA0bWJ7UXKPAZo5hLFbJeMqslsMOskkCNh7oXWXZgCBnB9KAO3utAuNPtBfamtuY5LZZ41iLzx24jIgkRZgAVK/KYwf7z9yM8x+4tpfJvGa4tSbm4inBmuhdzyNCUhn8xciP5GwOCMdPV2p+LWXR511RY7tb2eMwutwTJGgG7b5NvuUK0nHpzWLZ3y6hILm3EltFOA6QvcsqM5yRLah0GP904I4yKAN+zjj+021xd288CSyBzCHkfeyRnzIppCN8EIiAWPjBOOK5PxoZ5y9wmlWUMTxALHv85vueSrF4yPICx9dyHLcjPWuyXUbi6SCOW3e5uSxtmv/lVpkJ823MkaHapAO0t049BXLav4g8m5XTL2JbO1uvMt7mYSee7oRw6FVOcjnA55oA8ShS4ZIzESpsZWa3Wzm897dkfYwPml987ZOAucAc4r0jw5IhhmszbNcXbzuILhCJSkMeQ0NxcscJMe6rz7Utnodra6pbfY1s5dOu45likWYI0l2y+bFHIc4icnOQ2HB4YDpWybc6RPPFb4WW5E87QrthEB3Es8uCPkwDhl+bjnFADDpL2LPqTTw/aGuV2xSySCeYBihXywN/kBcY46AYrsrHVby8t/sd2iwRtHIqSukcphDRgFl3SLKikA8s2Oc89ufn120jy6SRoY0iMzTRrcoJrhFijR5o8lGONyhOCTmr2pN5stpNpsiRb4mlvJoLpo4YlKAFmXYcndkMucLnqKAKcNhBpa6hIkb/KXWNV/083Dyl2X7PI5Hk7S2OOFxzjGKedWj+2WsyLLBdjKIskbfbZ02BPm2qQHwTtz0B5xVqW2t7G1EkN8qzzyoGgmnjKReWhZp4mL4WI4O7JHJrhrbW2ke5vt1nA1rK5gfzDNco6dyufnVlycrkepGOQD0EeVG6wz2Jlju2V52ZY2nZISXRFAbDsQGzuI+6O9JLdWtuEmsNtpbm5814oJ2QoE+UieBsqTkk4z25715ld+NJJZ491+kUMsLBZxasjQzg4EjSMcAFC2D7Ct231W21GxmErjUXSVxHPIiPMPkGCqqVEi+YTyw6dKAMjVvF8ek3Ulza6jdWEcnmQTRJIpuJLguSjSRzEGISBjgJkENnpivLNT8XW2paslvdQf6WqxIzW08cl6ZixePHkswjh2kh92MkdKTX9H1k6qbpBIk2oEIjQxYmkQZjjmML7hHsUn5jjgZNTaL8M9RtYkvb2e5mnmuH8q7CsERUbPlTyRxFvmOCGI2/N1AzQB6hprNYWk001qLu1ngCJFLbpcXMLOoQxXJBP7sN84YsuB2yKbpl3cO8l7JcxFECQJLDvNrCqPjbG6KRFOFHLHGMc11WmaL/Z9q6TXl/dRXEZklgS3Xa5RSHijYpu2r64w2DyRXPwxkvI8ESafbWc8Ya3hjkb7cj5+eWEIfLkBwWJABAOMmgDsnmSGeW8SWO+kuIVtkkSHMksYj3bhcopbKg9WVc1hXVxqN1GJLGC4RlctPGZBKr+QoVDGir8pxgjOAc4rmb/ULvUL9tNjF0VOUZoHeyAZypSSO4jjy0fByrKOODgc0R2msHy7WO9kmJlKzxK0kZWMlhhJo87mUAcgkHHXrQBw/ifUb86gZbqa4azYMLpVdUktxIUVfJ3jcr8NuDDAByoPSsVLSHWIZ/st4ltNaGMJKYp0iLS8JMyWjKlxJ5f32fBHUp2r14eEY763nm2ySvMyE7VE7sqELIJtxyPlyc9M9K0bP4TxwzpNHDezWk7CZ4ERo2id8BmaNRl4fU4K4bk4BoA+c7y31K3srmW0lhltRdwQvFBMzqxTiSYlUO1C5ycdB1rkxc6rcahPA4u7xYFlZUkjiSGCNV/eOkoI82bb0AyCo/vcV+hFr8Ipn0+GHT7JI7VG2zMtrE8jSSOGPmZ/hAbk8gAZJxzWonwIlnuLi7a3t0EA/wCPfyFUxj5SZo0QHz9wBwBkDvigD4H02LdpqR2Vkb+5urWdnSeJ4ja+W3zbVKgB9udpJC57nk15p4pv9YuNGtbeDRZUnt/tMMBlhjzPu3oSs/mqgIxkZPGMnjiv1k0b4C2qz3F1MskjzIQoktxbxtC2Nu0oBk5xlRz7VrX3wH064WO2nsLFLK1mWWAiHEsMzxEP8z43ckY6g459wD8mvBmgX2o6VaBrC7XUWJijnkDySm3Vt0jyQnAlQHIXaTnFe1+DPgrq93f+fd2xhjtTDK00UEUbHzHMhzFuJ3ZA3ZABzx1OPu3Tvg/p+marayw2FpIouNkFkUeR2sgAzSusQJX94NxGQD0JAr23RPhhbp9pIt0wkSRqxjcwzSM25BHEvzRlCQCeQMZPSgD4z0T4SSyT3N3cyzR2CMyOxjCSzOcGOSEZwiEjBwcgDpXrdn8K1vrKNZZVeIxxfZYLpEYWcQbJjJQFGJAL7mOcD1OK+xtK8I2tpafZmsxMAuDF5IlWM7R5kjEr0xnkdPwpIvB6Pc+RcQsunyBJLn7MNgEYB24OMgAdcDuaAPDdB+F6lIYEUuhwsbsoSJWGPMZFB+YMnyjHGT6V67Y/DXTYI5oUsFDPKHM7QATqoR1YbujRsFQYBzzz3r2XRvDVqYkjtw/lbFhhSUZMIPyBwv3g+cEehHauwj0EW9umQROwKgszOGKjALbc5GT35waAPB08Kafa2yxG2Qw7GjnkltiCxI2jyiDkED/HnpWePDVtCpYoYDht0qRxNujA+SMEncGI4zjA3c47+83OkNEm2URyGRPMVGfei8/K5TnYAQeo/SuUtLCDUJrif5g9uWV45FKxZj5UojgBhz1+6OpwBmgDxy90oWvkyi2ZTAfOlKQmeFVU7keRU/1jfKOnHqR1pt1bWy3FhOplubMiR0QwZa2kkjwxlBJMFuTjOOQvI6Yr6BtPDkM8h3T+e67G8iIKxmidgG2ogYSAAnPOAOuKZc6NpS3Dlo2dVzDMiwiF5HRTiPZtAOMYOBz0BNAHz1rGgT6m8whume3u1imcxu4cOAESOMkfKqHBxjnHAJ629C8J39vqsV61tFNHaxP5ElxEqS+cYzaRlluGDXCeW5kOAAdmNwJFeq3emNZ3EkkUZ+zTStnTiIw8cQX925cNlULAcjlc8gYrX0vTlb7K88wZlfZAgcSyAu3yxl+R5YY9+2aAMTQdDlnKG8lh3TSS/ankJgjMqFi5ggQMcGIbRwASOoxXXXOk2gUGLYoaNo7qU48uUbcIQmN20A5Ixk44zWtb2kkxRz5UpggkWVlVQYXkLp82DkkKc7hnHrUtzGptoZiYlEu6OEENulZeOUxuAyO4AOeKAOF1KFoUtiiqm9ktYolK5a4DAIdm7ITcQc4x78VQgtreeaIXcMH2gfvZmKOpRkbJO/AUnYM9ece+K7K8tBLdR/ZlUpDbrICUY3DzSYDeWcfJt7Zx0qlNol4GBt1LR3MfnySSR75ERcAqMfdJPHOPXpQBBHDHbyQwpGJBERLuEQkEisQVLqeHXp1OMdcV1UVoojtWdkjMQJnRY/s6TM5ym5I0ICKOuSARnnFZenWV1CYmlzM2Iw0myTcihwRH5UaksxGe2D64rvbKy+0lGkC/OfLmldSsSqMbkZSAfuk//roAz9PIh326RtGS0txPNKd8EifeYRumQm58MMngcHFR3DwveTG38mJy5/eM6sm3GGcEMQMAHjrwOK7C1szDaTW8DRzFiQWLRldhz8ixl9x69AOe1c7cBC3kbYCo3usYi2EsmSS4YAgcdOvYDNAGEtnHFcXYNwokH7x3IheJwW3hQWbOCM9P1IrFvJomvEgiRo5pkYFXZVSQr3M0jD5MHlc4I49q7iVI2RVK2UkchUSMEKNHjgBgwyFx36e9ZN/ZR3LRYs8yIxaSfYzRLGRhY02jBYjjgkjjOO4BTtNPjiCssKqzu7mXa+0naWwsuMAYHXPOfXFc9qtmZ8PNPFdIrBkRUaHIJPyu6LudeBnj/wCv3DxFd0EZl2R2qPLFuRlIiQ5RApJLs3G373r61yN7P9odZbO3wpY/63cIlfoVlYj5SM8AnJzwDQB57f2Cx28cpG2djNJHDCJfs23GIiWkA+YsQPWqs1m09nHJcwRsVtSlwDKoSSVs7VK7sFQoGa9D1VC8WySKT5oo2UCPZNC4x1BwhhP13Ec4rzXWZhZq0cFtJIsjopCMHdHIGGlVsbV9cev0IAPO77R4zOTDbRrEVBjTdF8ikk7eJOec/nRV26u7hZcFFUbFKqY1OF5x0bjkHiigD+ZDw2o8QbNQ0+WCJrOQSMzsxAkVRCJI4HdmZsDvwO3Fe82/inRtKNut89vJczQp9qlunMTRy7dsTqYhtI45AJGTjFflx4H+LV9pUP2ZpmjJkDlUZIMCUhAxZ2wUVckjOT2rvJfijLf3M1ndXn2hliWaAgviVSwVMhFOwBzxnsuelAH1r46+IOj3P2qK2uI7vyLdGWQzBZWmZgG2FwPJhHbdgDoTXyb4u1yEPJJKzvNN5UbXDzLM9uFbdGIzASZEwcMTx71l6h4hEcFxG00Ju7lShaJRI88TEExu5G2M7jxnkd65C6guJN9u6eUHEYEpkeORpWIwhnTOVx2xz79gDhddml1XULmLy45Y43WRXiKgAKARJguPlwCSvUkcZqzp92ltZyxNK08ErxzKZ41jhaBBslj8xuku/ACqcmrN/pMlq0qOHmZZXl8hVZlm+T5gHYKVGRznr2688tbTXE1usMllPHDDJI620ieZJ5xY7PLyRuAPIA9KAOxa4itX+2rDagLAYLAp/wAfMJlLMQIXGDkkZbr6c16P4W1HStOsftESN/pC+ddzQFpZXK9fNUyjayvkYC9/mFeD28yS3TR3l5c29w6KsU80DRxNLGxOw+XIPL4G3gZyRmvQPDjW0EZbU0muS7syIkjhAm4giPJO8MRxnjnkUAbFx4ikvddllLJNCheGNFSQb4JG2vHcQ5IRsEYI449a9K03VJEht7eFJCLUhWWNJZVtPOziYHbmCLgbiQR9K8utLvT4ZJZYBtguhcJJNeQbDaKSSsSSBQCWcYVicnsK9S8DRXWpSWqWFxfl3jNvJbSBIreN5pMsokA/0mDA4ycAnrxwAex6PYr9gW9sZkgvUt9l3NHcKsM0crLiWWIjg4BAJIJJzgdvSdL0K11NrWG2aW1lkgH26aVGaSSWUhUa0HGYupLAkYGTWr4N0a0GnRQvbQeesUtleCcI7IUk8zzCCAJsEEDGVyRtJPFd3b2E1yomj8+yvY5IwiLNBbQLa/cBG4gHcABwcDOfWgDj4vBkNqk6XwF2bdW23Fy3luyCTAMCR8TLu474xz3I+U/i/rOl6bcSIQthqEUyy2r2wdpGiRtjqxmRgxOCMKoIyccDNfaGtzS6TaxpqLQybWeGWGWSK4liibMiJBco+2Z26gLuIyPcV8SfF6w0eTUpZ7dLi7EsK3EdlMHSdnm3JFHapt3RoHJMjH5cgc9aAPG7rxBBe2zypNFG8yMYYmZluEJwFZ5JQFeNjuO0kYB4FVrKdZ4Z4brzWaKNFgEcoigSRivmebG5H7lsdFJOeVGDmuP10XwmtNNuIotMDyJDuYq0b+aylGe6OBGEYYOSBzgHFdlYvY2Fv9i1K1a+luxskeLywHEQAiMc5kG1wAuRwWzkZoA07rSI7WyuJkR4JHmQxuGxarCyqXO/czPIf9rnjpXL/ZJY7265S5Kw4C3Mtv5qxhcrGjDPy7SSM4Ixg4PFeiRySrZJZ3cAmtAcyIFJS13RkwTHu7qB8x5HNZc93aXl2FtsrPHbK324Wy7r5wMFFGMBQmcHgnB6mgDndOQ2DsbZ5oLWdlFy9wDPmZQXWbMkYEUfO0YGfrxW3AzQQSajE32dmLieKVcx3EW4qkSCEEyRueecAA9a5fULvVdswhngcLJJIbU7WlYIQUaJFPzHHXOQM461S03U7rWYLi42R21xbq0b27SKr3EcA/djYXBRs54AycGgDq2vV1C2tI50vLeximlSMRoJFW4kkGPs2wgqgYf6tiRxyO9QW9rb6ZLdTb/tN6twvnLFCqNGGXMdw8bKIxJ03DJ6da6GxvZNPgsGt7YXKzIjy2t7bec6zlD5i2kjLtIIOM9Rg1xWrbxd6g1rPNa2N1H5l3EZSJZrkkFLaGELmIDHJYjIHpQAtte38E91PqDASXEw2XiSLuRQT5YVYiVSU5HXj6V1Gi+I72G7isBPL9hW4iZnklb7QDKxJ8yUnCqRk8HHb0rz2O0ubOeS6AVnltHEd1PMHhS6yNiiHd+7fBPIBIAyemR2nhL7Y8UVzPPZyfat7XIaKN45YLbBaRSfmaUHPI+9nigD3fw9F9ov3mY2ot7CBrpXbeJUkmYgSEs2JMR9TycjjmupuvE2mRWD3zmISLMYI4/PkTzYIVDMzQsuSj9QTz684rhtFuk0mKeV7lPIvZllZHgldvs4RQkAyh2RlSeD074HRmr2+m6lIr2UbNaqA294kPkkNiSOQKcSqV6DjHQ0AXG12G51B7uFHkUQJGiQIXto4lIzJIo5X73Xhc/r7JaXmlXOjabJqE5a8WFhZwQFVL5cMjuqHI2r1OMAkc18t3moto00N9Zz+RbKD5+nzny4JfmZdz7FJC8AhRkcjPFdt4c1eXWYILu8RLeCW5QWVwpImUOcIrP1ERwcDG0DrQB9V6VPptzKLaO4S0doikP2ZhOhLgebLNtG4IW6svIH0rM8ZSNpekNa3flapHG7MEgiHlsuGRtsytksiHILcnBHWsHTNQvtP1CG9Kw28MVk0QeQK6XMY2rMyDGC24cY/DPSmeLtYsV02SZrmSWCEfaZLeIFVSORcFWgUEjg8k9c9BQB8zeLI4Vt3njUaj54JM/ntAbeKMlUtRAoysXJLsOcA5IxXko8OrcONQuWhntGDw3t1byyz29uhH7uCM7d7x7sAtjjGGIq9471Yz3EQ0QpDAfNkVZSYZ5/IDNNsU/K0O0gEg55ORxXKaRrrTq5SIrBeQ/PZxyhbVYosmSN1BwcsucjPv7AHS6vo9hbW5sbW0mAuY4mluIp08ieVAoSONByGCHJJ4bbxnnPl2v6HYSyzyqrpPiKNVLRBmfGHCJHKUjGR944OevPXrLnWpFaGfT0+2N5hbMMnmC37kQQt1kwOrDBA4PNbdlaw6rdwy3waBbmNmku7dTEkrIQzLIWTZFIuCD83Jz7UAUPBsjabA1hcyPHcyCKWO0edJI1VjtVJWzhnJwQQSBjrXot5qVtp9lO9tbSX2oqNuwzxy7fMP7xriIZAVScowP58CuP1XQbSCdJyipL55eG7uZDcRpGoCgW0cZBZwvLdRzx1NLcaq1vLDFBdBrm5jEb2FrCzw3qnCq17cSR7oG4GVBwvTmgAuNZ1a3itC9urXJn+0NcQ3M0jvKRg+YiIUCrFtGM5/GuhTxVNJBDcRrLbGMmORRHvcsdoKxpKgWBh1LEEnd8tYJv59JWaIWYE0pZlWNZJI4WMZ2oFYb1ywPzEBT61y8AvVmW5uI5/KuJRNM52r5TyOfmVS+6TaDhSF24PPNAHsej67dNHcJFf3C7JpLi+k1Bz5YQkP5UIjyzMQOS4UDP5egw/EKaaOOxieWy0eURLFcIqmNgVAmHnFA8cm9sABmx9K+bJ7+HT7qUKJnWZAQvmCaU+X0Bmz84OQcYJ5OM12Wi+JrsxQz6hHb3Yj/c2gWBZJbVJlJVBFkLI4PXOSMcZNAH1Npnii7SaQWN0Yba3t1XfJdxedK6hQPMaWRgScnrjOBwKoQiS91Se8mmntZpojGsTmIlWkJ82YyxjaIs7TnPTpXjelXyXHlww25SSMNJdC4YwZneTY4ETsDIpQg4GSuOMV6zp19Bff2XbXlvGLSMGPEEu9srJ1xIwPlMqjGcsfTFAEGr+HG1EwT2lob8W/mWqXTboILdgu15kmZAQ5yeRuDY4FaHhf4fxf8AExePZHaTxwvdCQq0tw0IPnY80qQAeOdpbGQOleraDpMOoXcivbxi2j8sR2svmToUfIRhApGwKvIPTkknqa6bU/7B8PSlbuFYViiVgomLJcx7sN+4jU5+8B74wOlAHBDwLpNxaR3hvLMJLK0WNq20tlBGnmr5pVuTgEZ6HOR3ri9L0Sxg1O4WBkvYgpLhnl3uJWZV+zkgMTtH4gelTeJ/HGi6TYXE2mxpJdyK0caRvIsCm5Zw8TwYLLIqYG/DD1weKwNB8R3cV0ftdhHAJLOSW0SRVluY0IU+YuUBlOTkYbOAeBQB7JJqvhrWNHg0mSMPcxvFaxiaJsosbY8pZAN3mu4IDY4x14radr7TptPis90VrNbi0lmmdpQkEJ3NEd+A824gAdewr578P6td3WrzXMCWWoosuyR43eMhY2LI22Y4UBmZcg4UjB5r2rUNbtr62WwaKGC8tkKiGG4cywSSbXea4RjzKOPm6cDmgD1E31+lmLCHUoUSVvtv2VoZFlit0UoN8si/u5GYE7fQ8cZNU28RxyNDpdxapJcAb1fz8WUMaJ88q7cFpDkbQBnOa8D1P4h3dlCpuHuGls1MfnFY5k8o/u1lK5zLKuTgDPqRXkuvfEoWL7LZzIt44kN3cSl7mdC2SyENtgxjGzj29gD7f03W7nSLuGG4Dw6cZmm8gkhJ3wGhlnl7uxIwM98HrXplp4ksYIIL67ntbS4mcytarEI0jiXK7nOSfMXhiQMHIxnv+Y+qfHu5j0yDTYr5hLJJCl0WnQvIgOFj2BiGYfLg9uck4rBn/aE1ZLdrV7iG8tYY54poriUNIZSPmO6MKyrjb8qg8LgE5oA/WTUPjVoWh6PFY2uoadPd6jlWllnMjCzZiDNJG+MkEngkYyBXlOufHzSrCa30k6pFNYTxvuvIYgbQNEwlUkqxywCnIJAycZOa/MaX4gXWrhb2+lmtCYY2SKCFljKR4IW1Lgb2VADknq2Oe2OPF+qTiSCBPtdhPNLIDPDIk2xv9asrrMAJOQchQPl70Afe3iv9pG3URxWV0yGKKaSKe4Ty4rqE7hHK9q4wvzf6vqT1J6GvnG4/aJ1+ZL4w6hJcFpwJbOSMM6xzFlNxZfLkMozvGcYH4V82atrM+oTJpsoaTznmjtZ75WuIo4iu0cKqtGg58sn04zwT5LqOq/2UGt2v3tC080Nq5mdpAv3JJBGy5EJwSFySOw60AfWNr8dteljvLefUJr+WK4mmhQn7HHDECUjECBuN7lSTwSckgCm2/wAUbm6jN3fyS29/FKXnuY90kMUjACKOZ9pZwRkHYSOOK+VrLUbeSMG48qaKd4fOKAwvL5TBQsAU7gzDLHIGfpXZSNcmHzIZJFtZdoSOWa2jj8hV3KJA0uTIGx8x4OMdjQB9Nad8T7i6kuls5ZWee3fZeXE/nwW8+3y8yTzTFokZs5U4Cjt1rgPEXja7i1C+huWa4mukjgIWd4rC4ePaJJYZZFCFUJbvyRwT1rxK78UPod1BaWrWkcHkofLkkUyzTID5iOFO13LdAx5yMZ7bdvcpr1zDNds11tx9jiXavlSTR7pHe3U7htJG4Ac44GKANrU9ca9xFps7tqNsdsSSzJMWUYOYg2zZCBnJXLYBIz0qP/hNJlyNWjE01tGQGS7dXDqgRI7QniSJSeQ2Dn2qtFp1lpCzy6j/AKTLOI47MQPAuJA5/f2rK26OMkYO4AAKRVe7ttImjbULgGW5WQZSN0e1hZvlICKPlcYyxJwSc0Aej+FvEwkiithBK2+4FxseWGRxJPEQJIPNkG2MDnDYUEkL2wo8S2elPeRESXLI+1GnbiMh9yIIiu0Xm9sgqTwM968Y09li1NbHTbqSMMS0NzN+6IJYNjOcNBnoPxAxzXUX1nqFxbXcloY72/S4jIjjaOaAtGArSP5bEi5A79h+JoA9Zi1eOZfMmMc13dQuZTJCFtQ6kNGtxes5ZuCcqg4I4Gc1sSanaTabcjU4YLGP90m2zdopLiVCDEVmbJcgjgnGFOCa8ais9d04Fb37KttMghkgZZpDbh1EgKmJSHLN1wSR2rsNAS6u4ba1LeZDCV/49YJLhjaoS0xHmrlZQSMZ+ZcUAa0OvaFbG2kjtbdpbxJI5rZl3bpUfDSN6AEA5XG484rTbw9F4gt/7TsYmZSJ2f8AcGGLzFI4RFcvIcgjIBH4c1u+FvDcNxqBu7nS5Y0hJjhumVJZ1RixjVYkUoWdDktnHPJ4r33wxoMFpFaxjMHmyM8kbJvkgjlbJLHbsUnr6c/hQB85WGianp8NjLshktTdnfFcMzzNGqAOTGQDEoY7UJAIzz2r3zw74V07Uzbvd3kltAWEr2KPPK0UToDHtccBt2QTuxzXsDeBNFu5Jbt3OyC2WKdH8qIbGYP5zyJkICeM45yaz9Q0fSNFkSexmulti6+csTi5QeXgxESOoMsRfkhAR6HFAE+iWmmWE14n2a4itEC20ckzhJEjjXKiN1UlnYncCARzyTXC6umoSx6hb5hkhtpJZrdoZ2iuncybt15MyKAVBGF9+BzXq819plzZw3c11L9ogKrLGTFAktySpVgpO5V2FcAgZxXj3i7Url/tlhFHBHHNM7zRSP5089y5Hl7XO3ERXBOMgFfzAPOtc01xHErpcXt1dyM0xDmdfJEe7CjJ246Z28ViWiyPY/2fdiRkx+7mhVQ9tApKkTT4/eqD/CASK9A0mZoI1e7szEr28tlFKZXa4tZCMSTs0nDI7EY2kgCud1fRri6t1hmnube+WRTp8bLHbxzxswXAPAlLr0yee3rQB5dqmohYZbKG1uhHbhV84SKkUkcTZjuQ6rudiccdvYddDRNHW8Wy1KFEuhOJJZpJZit15kfEqCNJCrlF3EBiCeuBXRaT4BeZpheW7W1vGryE3Fw3nXUqyEhY1JwEIzyMiotQguPDOqqqx2aabI22O2aUwrAi48yTCMrGdh0JyD9OaAPePB+h2MlqjRNBZGKUTcXCpcXICje1wCSIssQoUkDucV6t4e0cieYQXUrebLFdCOaA+W9wjD/QreSSNcblH7wxllcdCcV8x+HPF+nx3hCCG/lklWGazijMkghABDyyKNqt1Oc84zmvqzw4bm90yS/lFrFFAyPbzzKojMca5VI41l3mUED5kU9DnHFAHReIJ5FuS2o3FlboYojHBM0Rt7SY4X7Ncy+ePLAAwAyjtnmuQuhNrlk1xDLY3ElvcQRGS0mCmGN5vmjWBnUzqVXvkeh5Nd69rbx2C3VwFguJ/O863uIfOju0dN0MsCujBpxkfMxGQeK5LQtOgtrtpLeJraUSH7HJezK2nyyknzJJoVwWbIII6L7DqAUfFWmX1vp9vcG3uPstzItrNLbL5N3aqoK+bFHHuXywvzEqTu5x0xWV4ctdPt4hDcT3MtpBcSy3RlkRg6DIijhnTmOduC0ZwSRyOmfX73Rda1SAaa97ei+v2T7CbaSzggtEVTIWjh80+ZbkE7SpOQcYBrAu/h5f+H7e2gW9jv7i8muFad9pCXZBIWOHjzpCMltw4I+XNAHlet69YS6kLVri9e5jYxiG4uHiENvEfPieFRgPgEAq2B09cVbk8UWmkW5vJNQjiinIT7KFRhMSMS7kI3SM3OQoONvWtTXPh9dSpHJLbN55kdGmnvUhR5PLG6RViy8ZJPCtjoBxivmvx/pF/o0DQXBnmgmwyyLI89zAY28tmtSQuWAwCoGec4xigC3qEZ1HV7m/kvmmiafzbpzbf6Nx9yNHUfJhSvy4+Yjr0rrri404W1rHY3UC3Q/eRwORH9rlygZA75KIwydu75SOvp5t4Q1OZtPkhlaI2rsrCS9uPLe5ijBRY7lANsZU8BwcZxkipI7m3utXe4tpWSxiljkjuGcvIXD7ZrOOMR7bmMNgIykbgc84OAD2tY7uTTbC2muooILqSed4HlMjoT13P3wPm/ujt1zXmniPVFlvjZySJIrK8UxSRVaO2iUeWmS3DM2GHfoaybu91xtVhlhn3KsjxWdvKSwa1YbirSg4jIkzlCBgZArmtT1SSXV5oL4W07SN+9iZpJInuFAjXY6JgMF4ILdfwoAZdago1FYIb1ricKBaFQZfs8TlQTcSgbdpGFVSc+2OvdaH4bk1S0driJGuzeyTTMrSPIymIKsi2kSFnjXAPQDiuWtNFt7NUmSFxFM7K4dAIrdW53eWoLSknOGHAyScV6b4Uv49PvLKeJLxGBKyzXRW3iexKnO3zDslQk42hi7cceoBvW2jahpllalLi3vY5czF7mVYzE4HBtVkCgSDjKAkjGKSLxja6XbRWk00U1yHikc3J2NEzzbppFKuQQExw2OOg7Vo+IbcPbTizRWhlmF1cQLLEiwyPGx/dR+ZuQGPn5eTnOOa8J1fSJbjzxd3McEEqusFwpAmvEiGURlLfOoGAN23pQB7JrPjOK7ubttMv9Ot2JSG08kBbm6mZcsyzDAQllBAIG3PNefHx9qMupJokt1GJWuYzM73IuZsFgx+eM4SIS55/M14zrl2kNrHbKzCW2I+1RyRqrGJF3RGCVW3CfqPlycHvXnWl3Md9dXN5Hc3sV2FZj5KqpcGQAQySFtwRcDAA3HOeTQB+n3h/wAVQtYLBcXDNIEeKMRyxzG2acLHMQty6lXK8hlyB1HFfQvhOO1SyiSzup2jvFjhNpO6zPKgOWmE2/aJCfulSeBjOOv5ueFfFM6x2PnJdT3E8tu4kmVWAfaIxG64DC2Ma4OQMHPfmvrzwl4n1tYIJUgaG3tdSieCK3MJDxiJWPkEtlQuCMH5TgYzQB9Ia3qT6DcxTC3F5HFEAkLeWr2u5cRxywSNmQlOScFsivCPFGk6V44ku/uW1wzxzyzkNFPam2ACM/mFVdMDHHOAC3Sp/F/xR8iR41jke8dAFgkhheK1kdAPNuJXYE9yQenTpXC+G/Etpb22p3V7IiX06SSLJIcRLK24hlAiYxwkgnIyCD2oA8W8X+GFGpRxQrb+eYtodAsjXMihgodv+WaMqkgg8nvXH2fgbVftn2xLGe5YwIIpmkWK30+ZtwwULHzX2gA+/etrxh4gXULwGxmZn+d79A5iVipb97p4aJPMUbhkjuOeldDo2safbxQqZNVezuCII2kgA82+RcKGLONkRwwEnQ4zmgDzfWvBPiK8tfPS3SH7X/o7QANcWk8iEsHLKOJjGg+X5RnIya4TTfBOqaKl9qV1D5e12Fu/2SJTADIq+RhmV92GGFC5GcZOK+gI/FFo4u9LtkCyTTJbQRpPJdRwSkjc08TYaKUHgFOPQnBNaS6FqGpw3tnplvYmaaGKO9tZD9jyYHG65d5ZDIsxyT90H5AT1GQD5h1LR4jJHHFY3Es0hlup5N8puASu5XSKNm2rzjG3joQKxdOsb6zuLW5kdLaa48y3jheOC6EKsHKo7LL5n2ohcj5PlPHXr7vrfhmLQ9QsLWRrm2iVIUvJrd1E5Mqly8N3Owack5DLjgc4BzT9S0+zdUexlhe0tnikS6igNzA6t5nmJ9qEe6S7LkAkDaCSQcCgDwK60JPtKXV3JcjzGiaV7kMXkCkvKQrKCuCEB45BGCetbesQ28VtFcLeQxXc1nJavJLOqxQWzOxhWJU+6+xuSDg7utO8UacbwxX1nuaGK9ZXDSyll3NhVfcdu5SDzn5ccKa5rxBouprZT3VuqSxi383ypNpk8tDuYF2wp35AByCdvQZFAHH+JNP0u+tYLGyKwqskTyyQyo3lBCFeUXAc5YgZwCQd/NTaB4M0qGVri5toblkBaO4S+hVLgvhpvMJVw7BV3MeAu/A4BrkIbnXts9pqe62t4n863iiW3Z5o3baI5YkJKKCw6kE4z0rqRey+XJYyW0aPGtsA+nweXMiRnDI5RioZh17uOvGKALM9zFPNe6bDcXjaU0yRusDIxt9pImt9hRVuImAAR1YZxk56VgX/AIOSO9ijj2Dz4Xm+d181rW4J2ie3Jw0oJ+UHO1QB9XBo7O9vp7WIxwspjEbT3iWtxEjBi5WSBWDLIQqbcnHJ4q1rOv3TWBvZoLaO6hMMBUyGUxxLGAogljyZSCOe474BoA851/QDOtu+n3MFsthDKLt2SSCW4ki3KmF2HeSV6gYyOvIrD0a2ihto5GubjzJHWQ3CREyvcZbyoGhBOxM4XO3LcnoQag1fxHcvd3MUDiSO8tHBl8uN7llYgsgLREQlXU4JIJ6dawmHiFIrP7NHHbb5I7lYgCbi4lbaqnaigZVskgDjHbqAD6A8OajBIsaXE8fnwTLPeRzzAmJQQDbkbMwJk7xkEHPHpXoNpa2OpXV7BDMyyDzTarG4jhkecK7TRvtAlTy8jOR9BXlmgQ3FmC1yiAXEcObh4PMnE64aSRS+N2WbaM9MdMYz32jf2Qg865a+Nut0QRdy/appPLUBXIRVC2y5A2sV44XIwaANibxNFaXd2kbG9hsIYbdvLR5Xi8qMBZt8Sj7OBIMEsCSRnFWIfGa6hPH5/wBnP+jojPnYJJy2+NLiVQMSlSfvEcAE46159rcrJfXH2S1kRbqYxhbBEtbWVduwGdZH/eR7UJO0nDDrXns+vXukrJp+IdNsbzeEuEtxdXM8qOMb2c8IYyQW4IPTpQB9Tw6joWoxxxxXZdoY1hdxMIpvNkAWYW0gO2XZgDJOCoIBJ4ru/DNhDdWMsk0zWd/FqYjg2x+bcSLFkBvIkkCyRgYycY+XrXy54Q8VaeLv7DLb+TaH7PCZ4ntxM4nICGO3mYbR5gBLgnJzkgmvpDStS023kt9OSfT08m2ee7nuZFSeW5mJEaWUqSElzuXf1G7POKAO2bw9PcMH824SOG2kmWGJfLaafzOXtoVJD5Us7fNjk46Yq8k9xYLFHcWvmM1qI4oSjebfRzFdqXEZJKqEy7ZwMnHXiui8Na81jHB9oPnJGghkhMkczl5T8iN5ygoqxFl2qckNnGOag1K0t9TF+0Ut4kSFntrhvLieC5Pzq0Xz5NsSBgHqCMdqAPOPEFjHFpyxQt9ot2jkeQWmz7RZzFsLbRZUPHGxHUZAwAQOg8oj1DUWu5/s4tfJjljjK3EZKiUqGS2luVZg11klgGJJBGAK9aurmO4kisb13hu4cLaXRTy2lkRfNk88RAh7aXcwDE5XYSSAa5BLeC+1Ga2sVtz5k6LcxhlEVyIJdr3VrE0mAhCsASvmDrjaaAKuqT61aWgu7uGGyVgjw3BkK2wbywzZ8kMzklNwU4XkA15w9zLquonUmvWuZJZw00KBGuHDQqks1uANhVVUBieRnaORXqXiq3lhNxYxFbOBctGzubi2jVnUuk+5AIzlVDADaSxOcdeMurceH9HmsjaQRPOjMlzGUJlR2ZnMTRkmNCCTtXPA4oAwmuAGWOE38NvNLcSASNGkZWIFDHAVbfABEFH3Tk8jrWL/AGpFbxSx+WJneQ26CeIzFLaQEIbgSMMzAg7CQOAOlZ1xrb28TOq213NbpKbeOZ2UJCgCoYiQMEkYw+C3pg1gXWpS6000txJLaukcNyTJHb2z25CEskskb7p1BB2jbnaAPqAdhPp+h6wbOawE011apEvmXMq2UD3ClfOzCpPnYOQGA25ABORWppNlO93c2CNGltM5mM0yr500kO5Xgl34doVdcxx7vm3Bscms3w/pUN3pNvJLBdS3DT+Sxlmlkgu7bzi67RGg8jExAByMgZPU17l4N8JWepuZbpZIZpJIzDDBEoiuFVthjQ5ISQBcbifc4oA6fwF4VvWkku57mCU/2armFoFBtzIMxrPEzELciPGwgkbQCOor6C8IeEjd3iPJcGS2tbSG/KQqba9aVHMUC3cYVs2zqq9VAPqTmul0bw3LpOhEWMKzyL5WyK0kjkntozuUzXNzg7lBJyELgdwO2Nqmrz6famaytpJ0iRbOadCrF7pdt1LFIysGnjCvlR68dsUAesWd3aaVfPrGozLDDbypBepDFHGsOz/URIu0bXZlCvkcrycCuts/FmmSSrf6fHaxXF7cP5EMdq8q/wCrjGyNkJCkk5JIx82SetfPF74ji1fSA0M8FrLIX+zhLd1LTxxK8oltSDiTbvXdJwWGc8iuJ0jxPceGdRZo4rhxO8dzbPeyfu44/IjW4aSKIkwYzlFABKkEZ7AH1J41uo7lLlbaLMqiaW+86SJHhnaMZ3RsV3RhgSu0tkYxnNfEPjvTtUnjutTjntEtIoZBLb2xIeREcxSXMqCXLsu8NtUFhu6cYHtMfxGbxGwg+xtBPEI7e5unVv8ASEeVyl0rBSHiBUqM9Ag3AE15N48gk1ae+EBlgtjAkcplCwDZK48yaFoyFZGVMH25I70AfE3xNspbHS0ggi+07IQ/2rbIy3c4byxE0nI8lUGcHHzqTnHFfONmP7RmWzuvNh8tkltreWIq8/mH9+VuFGMqwbbzxgnGDX1j8RbSe6g82w86KG0iaCCdXaNmZ5RCV8kArI+FQZcDl8g96+arOzj/ALVmmnMkUjSPELSdSkYujJ1VwcAvFv8AuZUEnJHOADe0WGyYzvDcM9+kixCEsWthCCfJgtt77oz8244Az83ua9V8PWUVhLFqN5KkfkJEsM1las7SxoGEirtVklXfn5snpuNecWcdpaapDMLS5s4LW4cnypAzyQJhVKbVKyEMQo2ljtBzg8V9JWGkzar4bncl57O4k+WKGb7PFBMiKJ3dkhzDbYbbtGGOMkdcAGfDr+j2sulx2ALRm5j1O5aaSS4iNxA8ilpFYAKUZ5CMEqBt59OgttZsbn7XMz28SxurNOtyIswNsijkMj/u5pyV+UDnbjGRg15K2g3OlTNHHZzSI11eRS2pvVvZILZIx5t0g3APandgAEk9cVbCzNGbbRpDNatHaoLJLIu0kkJeWeK1cKVEqsR94g9xxQB7to4j1HV5rKJbaWJZLRYr63vNj2ttmO4uzL5sZVppQ+xsuOEwBgivqKw8ORahBa6hJaNdSJemztUtlmEJXJaB5zHEu+Ndu50I27SvcE18ieBL9raxgkvvORnJeVI4I0hkuTKyLaTyj/lsiKrNzgtkAnAFfaHgnXrV7eBZ9hFuQo+SSFLqOTCvOm4gDYQqZAywG1csCAAY/ijRoLW1aLToppNTbN1eNcgiB8RsNkIA+WF2I3AZwT0AxWJZ+FdO1Wa5kvYUlS7tY7yF4CHtLK4E0pmgJkXBZcFtpO7nC8jFHiXUGuNYvRHBK8lxd3kZjSGaOK2iWKIwrBvIwhLMcH1PbFW9ES8uJroWE99YW4ktmnNvFAkcot4lhljId8LIdo+Ydyc85oA8o8R6Kun3ENvLNKdPu2mimjhaJ1eze3GJWaeMt5VxMURkbAiKHhcVzmn+G7bVLLy1vJdOIt7gX9laxFpEeCM5SCSFgsyrHt564OOa9P8AFVjHeCW/hM5aGPyrm6aRceXFMdnmRykB1RVy4QNk5xk1ylo8llLDFFc2tx8yyx3UR8uR7fVJHiknWFyGlIdMbFBZQeQMGgDyy7kn0ueET+bIjW6PbytHJcm7tbZfLEd00h22ZBDEqX3ARrtGSQPOrlZdXh1qaCOB9txEZA0KtMLVoBZxXEY38NIyeZtUkgyHgAEj6W1nT11OwljhCINPkaS/ijnVI2SRdlzJcfLuRFLkjbxnI6147qumwiSSGO4trSeW2ktrS5WTbGtnCu0zXIX/AFkhK7IuMqOSBnNAHzX8VdDhisVl0q/up4Ir03Mhu70Rpb3kSyRefYxox86IqrhsltxcgADDV4Z4AW8vdR0+Ce3W7s7qRoY3sXlaawiDeZ5MwwwGFQZjRmGJc7wM4+ofEOgWc+lzSRw3ltKkMpmtVmzJcGNpEM1qkmWW3KRyNkL2z1IzF8LvBEWiveK721ompFzazLbyXtwQshxcXMrICkSRsqhgo3MPL520Aeg+GtDW901CILqyS4nufslhGYLgz3sbP5Ae7CnyUKlCNzAKDtBO3n1vS9AhtIrWXVoriPU4gHuba+cS6fatEQSssoBM0LAjdjOGYgZXmqdl4YNtPHHblruO3trhrd7f7Vp1ol7Gv2t7q8by8+YwDjY+3JGxMjbnsjbSaki2ayr9qjEl9ePcZitVk3BsLHMQ8jAowwAY/lyxBJFAE154Lgu53u5nW2S6AW3VCYoLcyxxyNJaR/fmgDggNtKjdjdgVxUngy1CTs8t1O82oJsiW1GUlLsSsUkQJaLIYlwNw5xlSDXrH9qakmxpbe1cSW3l2ssN3H58ls2HMSRMdsBbJYEHAVgM54rrfDslvqEyG8S0t2tVKWEMjgSowjjMz8DdM5WRl6Y3ZIyMEgHgI+Hkr6vAVnimSRJpfJaBSkEjxxfZ9oZVkkDLhiSvUknjk93dfCnTbDT9NvpCtxMs8sklnaiPEM8rMyyM6A+ajO7sVBO0ttOMYr6Nh0QZvnFrDB9mQGS7e1P28w4AhWJSmCPJ8v7ucADdior0QWtvE6XYtYyyRyWjWsb3s6uhKTxXCFgQZAc+mcGgD5u0z4d2E5nureMEW9xJBLHJ8iuOW3CI/IgSRiSQcEjA+bIq1L4EttLsJDdwu91cX4+yvGvlpEk6qVkngBMkpbMjoRH5Sq43MGrqtauNbns7hLOSV4JGKwJtRgZQzEpceWgwCu1gCcnPFVtHXWL6KO18y8a4R3MSKo2z3FuiSlbmYF99skb4CgjaqhTznABa8I+BpNQkjhW4uha3N2n9mSzEmaSSwEquUk3LmFnBBU7QgbachTXvviG23ac9lNb2trOqyTHc8htjC0bK2+ObasbSOoOVdg27sMVm+HLC5tnt5GuGljSIXMs1sFsrexgBO+OJTneWn37iOSvXBrS1/wAV6ZBdWiukdzaurRSTWyJP9pEi4/s+aIsTGUmLMjYClduDnigD561ltSjS0EWnnd9kuI7i0jRIRcB5mZBZyNhTgo5Zg2CBtJKYNUb7xVJDZW0ssTQGWKC1/wBLIE9kNxJnCWzeXAiose3JO7f8uTkC3d+K/O1t7ad7qe0ivJbSK3ULbtFHOBvMUwXE37oRjaCCNx9OOQ0myiu9TvILq2WaL+0bueSO5LiN4SAtpC/XEcQMasQcZBY4BoA9L0XUZZYElABgSJri3kZjC0890TALiST7kxSSLABG5Rj0zWpd6tqcBd44LyS6ZGku4bp1+yzhYTCLiO8lII2qqqFjySVJUEDNYei2mlWOl3lnE3+kxSlpIZmWe2XfK+5baYSbSglEhUZzxxnrXp/hWK08QxTWjXqtNZrGltCWcG4yN/yhoysKgn+Jh0zxmgDxqTTrzWmXSIreYLc26hUBbcbhk81kW4e2IkOd2NxHHA4ANW9N8O3FlDZW08JWOGQ5+2RDzvMzMJVkdRsMaoyEBiCc/KK+r9P8E6aLiN7mSaS4nEcMbWyQEK5iI2vMSAJRgqCOPlAzuHGpH4Z0Wwt47eR4oGti9/uuUDJNKirC8UjFizIq7S/GAxPbBoA+BfEvhHXTNJc22mNcQ3Mb25kVHJhgb5UktxjMaHBwCM5BxkA1W8O6DrMF1a2lu2ULESW92gNmHt42jSSTK5B84Ec8E5UE8V+gP9nafKvmfZ7a4Vhc5uJk3MZGyD5I4+SNGKqWG3CjZkg1xEPhjSi72VnbzLfRzBoUu1WO2e2bEnkSkHdJIsjO0e3LHILYJNAHxLqnh/ULZZL5zJa3kVxEl7cMGa2CIzSTRW4Q4VyHTCkbsNjGK5+81KfTIJ4wFVAry3AlzuuTJkRgmBiFjWIqdgJyVGR1r7B8f+FEOmpZG3ceYb6TUE+2L5EGYoiLiVeiSiMx4yxJz65A/OHx1rsulak9oiulnb332N5HlXY6xxhVn5bLIQGHXqCPqAU9S0y3uJ/OSQ3cjs80Udyi21vKrJtlSGaJweFGB6FeQDXTeF7G9do/scay2unrIzQJdwmKdnACQnZKWlkhKxk4z97B5Bryq31ObVTNaWe1gkyvaCd38iSOQ5mdJFH7tt+/Kjp1Ir374YaSsKuftn2CYz5tgIlaUROh88WIR2acyOo5ZcqX520AekQLeJNZEMo1LNveXNu9wFLjy2AtvPClomWQsQpIyFHUYr6u+GrO+nPME+02i2oMthNcLNMLtGCmWSRmzAjbpCm0YGMuRkV88fY3m097+SKcXUF9Fbm3trlYrxQqBhczyCM/aUEQLSE4RPusRxXv/wALLY3s8FuCvlgyOJLhJY5HjSRgzXH2ZW82PLEgfecEFQc0AU/FnhOS+1q6n0/TWs4ICjXEjPDcPNZFUbe0qH73mbx98tx9APNfHWhtpnh64t4LaZ47uF5oriOWSK58y5XYzSQqsjDESx43YB24zuIFfbcXgXU2sEtpDb31lcXEkt08RkjlNk87MEt2xmONQB8sm1jv4BFbGr/CbTdXhjlW3lVJfLs7ksgDi2VVkVFDY2EOsY3cA7cg80Afihcw2VlNdtCNQtJDFHFd280e57p4o9kt5/pMeLZpFA2qSr/7PNee6/4lit5rO2hQpEklrE01+5khttm2UqoVQFO3GBn72TkDmv0t+J3wb0+O/urOSK4MLx/aTLFiG4lnaYjy3LJhyrcjaTlSvavk3xd8LNH8qe0hmjS5814L8rLHLcAoAwmVwGBn2kDjpjB5FAHkun+Nrh2kFjerfQfa0nlntZJIYhN+83fbI5FIltxwpYfLmP7w5rsbjxDp+oRwyQo+pXIC2q2WxgCJok+1SHjy3hyrYBfPHvXn2p+DtX0yUad4bguL2dMQu3lbv3UgDlt6KAJA3VyON3KgV7h8K/hvKlout69LdpfETQR2f2eyFsjsxBtxII23zMoPzbjwQTt3cgHlS+Dr/W7uZWs76zsDIJAjW0kMkVvIhSXyREuxoSQMNnJySM4xXoGg/C6307T0vLyY+UoVhbkeWoZGZE86eTEh/d7M9RngHGK+rbjTNAj0mxEO5vs0Ie5iMiPJKiExmKc2y7vKSNsjaCoKncRXOaxbu1molNrLYyqLaxllhR3S0DeXGrCNst8wOWYAr3xQByuiXsOmtHbRRqjJHHbh3gYiWEBJZJbefopXp0ycZBPb6t8BeJLJrqzuDcyW1zORDuNqklmIAhEbXU4cm3clegIwOuM18g3l02myW1rZQWtw4fd9ojWfygMhWjjaRcKOTxnkniu90/x2NOjWC1lt7fdMsDMkUkt2ieWu8+UFKhRIpHzbcA9cYoA+5LW6Vbqe9N3ZiWdXlmksnYWvlqpVJGjKsT93jg4781asXtLra8kNvIb7yntp5VaebKS/NJGwKGGBgrAkqB0r52s/HED6FPAJyJNoMwCxrcsHjxI7PHlRbq2cgHOT05rpvB+q6hdahZWcUrrY7YnEin7IIoJEBeaWdmJndiAMDCANknrQB6VqPiq20K/1CQWMklptlWzkhRlWOQblkijuMEknGeQOv5+feH9XvNc1tll+3fYbtpBIzZbE2wG3t57pSVR1BUndt4OPWul1DTEu5xHBDb6nOl/I4tJhE8YnCnCSBEIkhKnOQSSRnpXR6Lp+o6C6yLawWcmoIsc0UkMYiE3zNH5Ea/Iz5IDuOqr1zxQBsGEaPAYWu7yTUZUMctv9pFujwMCMB3KhyFyRj8+meOh1JpNQW1hBnlt1mhRC6B7RJjgedczY+0RkAlUXcQSc4pdT8SieS+bWZJmuLF2ZZbEOljNOgKeUZGizGwXYCAcdTXncfjXTWhnmluraykvZ0t5rdmaB2KErvMpX/SJ9wH3OMEE9aAO1v7WOyuSlzaNHHJb3UgumuPIgtrpAHUmLPBdcdMjJ5rzxLya6vGaO6iSO0QzSkRgxrbrhs5272kLE445A79am1jxbZarHNEJJZ0gEVrB5qeZJDcQgqztEDgW7ALgjd9TSaJMl9CIrGdEa4VPNAcyyXEiSBJlCiPcqDYcKQMckDpQBqXrx+ItNR4FmEQmW4eBmeScXNuCkYjiEQaGEqNw3de2a5fX7ae10UANKNUjIu0inh/cwW8mNqfZpEDOrvyCMj5cHsK9lOj29tp99qNnexwSL5ZLyhVdFCFYXmjADiHfuAJXAHXFeN6rpt5qVtJLd77hRcN5swlcTQvEMloGJ5jwCVUnYAeo6UAclb6oj6W66lcQSyuwDGOyJjLDJQNDGrOCc9QMcc4Fc7Lpmli8h1G0ktGlmVknlMbTW0IjJ3xXFuWDWx+bO5V56c1d1XTGe48r7BNNatEbmeVLd455UUYjNvNG+AwI+Ykqp7GscvqFnbYzausV1A379Ws5VgJ2pHfqU2ErkZAYluDg9aAOki8P2EbxvbCCaaMJfxRx2wurSaByPOaSJDkHcVwckrjJArvdKtbq3WSa41NLY3saNDCqJd3LvGNotZPIUm0dPlZWwu8EDqK4nwtqotdZ+z3s1ndzRiVhDZxgyz+YwxboRIA6YbLKBnI4yev09ZeGLW8CXElrDZyzGHfDcWSRx2dqqjeWkVi0kzsRsxkjd82MUAeYT+F/EmqBJHsZLuK6RIYmnMkM7sOQ5fgbUXl+e+Oele5+AvAhW7sraG1tl1KK0RbaWJJpbePJ/fXcxuFUKx5x1Of8AZr1nwfpFlf2yabFGHna5LJ5JNrcW9uECI0D3BG4ED94PvH06V7/ofgvT9P2STSypJDboC9sI3eU7iFiebGZEBbkjqBQBwT6PZR2UTzmIXNrAY3LxGaOZVG0ytMjhYnLc/jXnXiCxsWMg3Jbny2kdgitIC6BR8+MScYPGexr6G1fSZGt2DRRMksnlmKJdiyovzfeJAOMDOCee5rwDxvmzjMc8HmmV3aGWJGaSJkXBX5QcRYGNp55NAHx348l+yyOiXX2mPLSRo8I2ggHMkJxhZd/Xse2a+ftUurJniihuHnkwZ5xGHaacyAu8cxjwbWNQOd4wBnHpXtPivVVee6itrF4bsuzMgHnh2V9hzG2TGWO7IAGOeg5rwPxY82nTB/s6qIF33kjJIjTRytiS3jXLmZMEHIXjHNAHIa7rMUmmwWvmIbtmNuqW1wxkjUk+RIkhA6AHIOD6ivO7qO/ubOSyha7mTS7eaeVL4yRiOQnpJMyiO5wCCqljx93NdFfGea7nNotvbAQxywR2cyxiR5E8iJ2jWI7jnkqdpGMkCtrTtDuZ7JJb2K4urmZHV1eaGO1aeNNhkdBIPkHBCt83HIoA8x0nTre2WSOb/j4KRxXMsLtK0yygSRqQoO3af4lz05wK7LQLuCC+IgZldQGQyxL5nmM215B2wygEHPvSanoGmRwxR24nijgYXEwEuy8uLliGmj87dsMC54G7BHC9a7TSNHsrkQywaaVeGNy223M0ruYMEQyqcFhwxDEAdvSgDo7LXnUTCSBGuY2itYY7gxxSxuRliTEcOpAPzE4+bk1sya1A8cMslmxtV82OQwvExkjBw5TdbHDoeSAT0HbmvP7jSJbgStbK1ncRbDKpcNcRoBvimlYuVCsOBzk9ByK2/D8guIduppayzSpczCFY2ECRKggJZg21LlgCxBxyeBQBamkgurz7Fp4YQXbyiCSKZd8khh8wyb4yP30YG0qozk8L3rqTb/a9Bhs7yN1gh+z3SLclpH8t4wrhmSPzCQ0svlsxAAQZAyM5i2dst1azWlvFb2ELube3inkaSPzIthaCAJlZC2NxJ2j1xzXV2Fva29vKk0M6/bY/IlWSQzxtFE5kaB5hkRnHJYHaOmQaAPbPA8dsmkaRJFcXMFpp8CSm1NygHnzsjebNJtEkbMrcKQOMACvTdTht9PjtIdHulM9/eQyalNPOkhAClI4hJIwNsS3UnaD2rx7w1ZWrvbjT4bhkihg+2Wtk53yG4nPltHdjdvttuN24AJ0DCvVtBSeJtRTUrIi0i1JI45JpI5ZmuIk3rbwbjuUhuG3AqucgkUAeh+HIZXiiF3Gs9/Gh8iaK4bbEmwQpb7rhdqCRlyTnaAM+hptzompx6zFfWYtVDW0W6OAGeeGUBwlvHhTmMiRtygE5GcYqKWWWUWpnxaIt35vlpcC4ktYmDpL5QUDzrgAZ2n5QTx0rV0vWoZNKtbiyuhby2cxdZdRX95N5cxw1ytqGVYthwnv174AOq0m6sZr6AakZIZ7tUaeR7kRpZJanyUtGAXhZZFJKgFVHDEV3Os6hZadPZXtxcW72cMtlDFewzxNcCadAGRYHZUaJDlOTkhcjOAa8K8Sa1Z3gkjh2SmZYpZVMdsLu0lQmYkTPMvG4Z2AM2OxxXh958QkhmlF3dG6mvFc3EMrG4wLOYiMW8MQIgYDbuc7c4yDgUAfoRpusaVNdXNhartBmgijnE0cMkshcXEzsqnJIDEErlePSvvfwYNO0jw9bTRzRNM9tAYYDM4kVNqiSL9+i7xISWUjK8AZB4r+fS++NWq6WumyaUt3a31hdFmt7dBd20sPkx3UspcEvJI0LbPlDKpTJPevoS0/bhs10VNOvtch0opZLPdSTQxwsxBMMYdmOBIkkMshAZScgAE4FAH3V+1v4ts7fwRdTW9ylpq6OZI7p5fKmhhVCqW/2STHmSY44Qs3J3nrX4WfFmHVNZ8CX80105uLq6Rg8kgmkhSUNPMyxs2Q5V8FCSiE7UY4qz8c/2odW+KOvN4c8N6oLjREMc07xDMV3cqT5N1IfMLqxUcxtt3E8AivL5n8T3ZsrG5vxH5yDUdUMls1oEj2fZtPsRG7EJCwUgkfNn5sY5oA/PjVPB98dVMsdtdaeLMi4ujPbNAlxDHOzW48sK3m3MzHbgNk43EbeaqeILvXbyK2k1HRJGsEjfTrXTJrSfzIYIonuLiXULcpuRGaN2Vhkqw8tSTX2D4m8MXlrFcaraW4nNxqjW/l3qyzIxmP2UG3c4aGVXwxfaVdiTlcnHkuoWaX+j6k2oNpM+r6PDPafvPtPmvbW8u6CUuzgrMjvPuwGUgYBIwSAfM8esW0amK+Kxtbo09pGhghKJcxCWaC2CBiCXcEkEgZ2k7hXh/jKwubqV4723hgjtYL4R3UwlS4hS5dZNjRuoKxjgebgNnhcg167fWdtaXEV2Ec3NyimOJLmOaKCZ5Gjmmt1YFo4pAAXDhQScx5AFZEnh2HW7Iz6moa9V9RuLWOa4leZBFbLcLaRZA+0SSRskg8zCHOEJPFAHz5d6U2y6t/NmjN7LpkVsZSXgjmkdpWmjZAXWRowvDgL82M54p2maZrl5ciW6tvJihs4S6XgfbeztdMkc8f2aJwjiILuGcrnacEYr2uLwzqYhM91ZG4lura3ubW2SOMC6lWUymaVi2Ld0Q/OMrg8Dpirdylw0aW9tYzQRm4ljv2hCsyS3G27Z7IyY2xCd2A9gMZHNAHjEXglLhbltUWP7T9oN1A9goiaF5Jm+0wG8BO+ZHwqhsZQcCuz0Z9V0ItNqNvskWSN7axtpAb2/Fu7LHehwhjWBbfZwGG7PygjBPpkfhk3U8EMtndxiG4kvPtZneGJZVLLBNMqLtCtHjgnkniuc1fQ7uW9ljs2kkNtcl4Y5WeG1YyeaLpw8oBvsyxvmOItt7KBigCrq2teI9RmtBYahM+lyW1pdTwb1uJ9DWSQwSSCyii3TOYFXaFyW37gMc1LaaVJqSSXnnG2hR5VSC4h8m6IuYltYY7ex5+1TF1ZpmY7QxY7hxU8XgPxFBMkpsY4kPlSz/2avkzxzGANCYokkYX4e5JAydkanbweK9C8C2GsW/iGyt9W+zPPGRHDDbp9leGQzSMgnE6kW0rr97naScKTgUAVLLwDO9zYQyTrpum28CM0ksbtDNGPJMmBz+5dml+RckMQQNuDWbrlgNPutTt18ryLxlmms3RzPDaQhZlt7ifbtgtyGVoyGKHhVYnIr1P4h+Jr9bWTSQWtRczJaRW1tbGR/tQO4tNcvGoiVmUnJKg5OPSvK7jxBcXkUM95CJZ7SIWcqy2SecZfK8sJcyA4ubJkiJweVJAwDigDPnt3ezewiSW2DXIuftMcTOqmXE/mStMM+VuYZJGASQTms298/T5Uv9Ue8a5t0jhhiRzOj5VCswjQhbSJ96Mw5b58DODXqWmae2p6BLd2Fs11evgrbtKi29qUaJZYxKHCiAO27EpAJ6ZHJ5LXtBbU9Smge5nupmkDRiV47dPPWKBnSARsBJNmOTCZIO3gHpQA3S9Ss9SgCNPbadcSqouHhvoYUnlTCxvBdTM4jUwbt6cPkYKhvlFG1guYUvr9ZoI4J2k+1xQXp3WjoWI/fRsTIHbO4bQOe3Iqmtp9kvLeDULRoSq5gmS3jV9RVVCmC734ClXHy7VHTlhms+4d7e4Kz21xLbxMLi6+zrFG0rSNlElt43KlQTyoz09OoBr2guLsyzXBRo4rYNbrA4lFsWcbHEowwQxnLBVbbnpUpt7yK5MTN9sSTKXCkGdjbzKssLW8q/MihSAoK52nODmsO7N/q7vNp728W/ak0MkckTOttGP9GkZFH2fEa5X5dpxjOc1bddWgVFPmpJb2sgOpW8i+baxwfuks4/mxLlAAWYbgfu/LQB1trqFnrtybSeBrS2ilNv8Aab66ZFkMFs8SRKHUBLcnaDj5geuCDi5d6VYvHc2OlXd07+Sifa1YXcdnctKTFbynYCyJJvC4VvlIyTiub0nRtVliurp2FtHHEs0aTtby6nKbiBJDcJE77MlnIGDyBuFaET6lbW17E140bSTWtzG7RpJNbi3UsIUWLCusrMdxcgA9KAOv0yw/ttGsNU/fS2IjiXVN+6Nntoi7wBI4wFdCCcLkNnbkkEChcaZAjTXeiLdma3sltjDGwiJ/eFrm6uEkcoFMWFAOGBHT157S/EF3DbXkUdzbaehSW7822ZXknkXcAzRu37pSYyHyASRwDmrJ1a81TS55b2eKO3EImsprVzvuJ3dV2BRt8xefuOehAOBmgDso/EOl6bY2ltLZR3ayJ/pN7C000geX95GsCqVCurMN6g8YyOOqaeLK9kmuLuA2zLKLqxlMqxSyMCm+4/fyt5i4ZQEAzhuARXm1pfW7qqme5iuG3LBGkUavcSpw8LQHPkOegb7uGwDXValcafBpVjZSWspu7ZvtkdozylcEMLoOYwyMEYD5DIGOBgdiAV9ceTTX821NvHcTzRme8fUVEy5HEMSsFVITGQTj5d+RkYxXVaJ4xiVY0iu5riOztXM13bJG7qY1x9mdViJlXzfvkHr1xmvEdRkN7NJcxLO2jFzFtglZ0QbS291kTdbMJc/Iw4HQ5qx4cgNvHFcKJEGZpoYopFW3LkfKJud0oYclcbi2OM0AezzXl1qU1pqM32axt57lHYLFHFPBORhllsXl3hXAJBXI+blQeBp3rB5ptKPlukARI8MICYZWLNK0Z2Dy/MYneT1IydoJrk9HlsNetp4p4PsrhlkSZZHSfz7crmVPtIU+XIXkDrjevOBjmp9QklQywNeWBMUAitF3TNPbwhh5sYnCHzIivXzGUjOFzjFAGh9oudGmggtkjQWQwbuKELDOzsWK7Ucqw+9/HtPYkYrai13ULxzf2lxKJEiZRPHthDbW+eJnLkg7jgLtJ7YNUIry11CxNlci0m8i3jjtrgvI8gkIDKxgbzSsceAMuqgg56VLEumWUVtFLKEuJ2a9lhhu8QTSQZxJCI4yE39k4Y4wBQB0ln4svNO8lr2S4tRNLEu37XJJvG8gvbwtHmBiM5c5HsO3tXhf4yazpupQ3Gl3cdtDY3VnKEkvCtySihPsS+W2XWQjLSEAndxxXiukq2s2cxtLH7NcpHIUlljSFLlY2ykNvJdENFL5b/PuCkkE4rSi8N2lolvHdT7pmYuskI87awBfN3FIqidlPQq3YYoA/bn4N/FXTfiVpMOna+LS01B4w0hlMkyQCQMvmDajbYCmQQSxJP3a8v8AjD8HDpN5eano7SLY+WzTILGW/t/IJEiNAYYvMO/nggYxyAK/Of4ea3rPhvxBbXml61eT4aHypGEsSXDI6j7O0f8AqxHt3bV3ZBHPrX7V/BD4kQfELRrjw74mRBfNGiIuwiR0KDZtcrtbkYwDxz25oA/OK58LF5baextpJbueFl+1JbBXWSTASOdUBMXy7uGAPHPpXp3w68CXtvA1ld2TzXTzAzMZTdvaRmUS5ujuAZGC8Ak4B9BX1Z48+FFtod7dTWmlSxWtwQ08Vm810ZJEkDidXChI2VDkgMeeorm9A0iDT9RC6cs72rss07GIsWZcDZJJv5BPA3YGMjOaAOgtLCK0trS2t7m2srq1mE0kHk3FrBNAhJVhMxJYbWK4PGW4yOj9XsbTVY0tthsLK5t3b7QCzqzoS0qBpB82Tk5GRzXTSIvlfZZJZo3aXyJI2ihlWG3LCVImkLErnJPBwBgVqGyWcWtokoaPzjPPbXCRB/Mx8pt0YhpCUH3gPYCgDirPwvDpNpbRQ2l7OsbRXNrJM1mwjDMMyyTGPMYK/wAJIIzk47+paSZL2Od9ZZ7e3HBt4wJ7aVo02LHBKuUVixHJIB6g46QRW8s1uxaKYW7SC0S6nljC2tuGzI7KGGZipIXzMe+KtJDIL6C2iW+WxjMbxWEapiaOIbBOfICeYHOTkE5zj3oA6DQ/Cmm6hMLq8u7uGxgMTW1vFH5VpG6uzF5C0QEi7l2lgSoJOTjmvZdP03T9D8+exe3IeIypYv5KtJFL8rTxbWYOoOSCB904PNcRZeIJNRuYbEWEdrbwKYJ4IEYSqkjklSzDywh3K5y/HTINdPLcm2KQNPZywqwjMZRTPI5BaM2swBIAwdyLxxzjIyAJeRafqFnMZIo2hkaVodyzJEHQHz4TMyBQwGCoLDBFcVcaXAyWK30u2wtFeVlUwy72UtsZoVIwuOAFBJyeKu61rvkh5Vmhggt7u2S5S5DLJ+/cIZYSVAjbkBjjBB715hqPiO5iaVLd4YrWe4UTlHCQytEC+YJ8t5RKHvjOePSgDK1nRbU6pd3lzI9pazOJ45FiMktyqyDy1e0DRFIxt4JA29WIBFaOnaO8kcrQiMm+Ci4lYpG0I3bYZiiMTtLfe7LnIJ77LWFp4ilt1Nyx+3xQXVw8j4uIXiAjEahwAWIG5m4zgYBNTWWjnT/MaLaZYFECfaHlULAuYkIz/rtxJbc2B1Gc0AVbmwNtbx+cYp9Qk8sNHLDcYER3CCXzC4KquxjnA6AemefsBMLw+e8U8JuIpZbQRSWl7ZWsTbi6vtYXCMeBsLE9TzxXYagzSW01xG8k2oRIkUJhtBIDHlAizeY4BQrJJ833RnkiuLZGiW/QXB8+SZPLWB0uZZ3g58u5kRmNuUIJKD5WzxmgCQl7PVhJ5IggmMkNvcwO8k9vBJOMRTRNHidiM/K3zZrbsC9672ouRPE1zERGFi8+aVIMu9zFJhYlRT8yjlQPmxWBLc2MFtcrHciSaNI5TY58yTzvMDeasoyzzYBOFz+VbUdxp6T3BEeZzbW0bPbERTZdsfZk83byYyd7/eccHFAFG202FLxZA9taRJFOy3ghMk0KRMbaWQ27r8xlY4X5ckc4xzXQ6t4Xs30pJbS6SFrBGFhPLcrbzTRSmTzFKtuRym2Ix88buec4rW9tc+ILhpBIbQWTNayMFTZNBEvlWjOQ2EYy84OGY5IBHNasVpdwG2862tbCIP8AZxGzrfXKRbHZpoo0ZkHCMcHnIwRnFAHmGhnU5mhsdRecJJPIr3ePJkWSO6CW32fUbbYwYxnP3cAdSK6u7mu5RPczahpsdpCls92ZJI0a5WJwhiWVjtV44s5BIL4woJOK2ZLKVIjcadFdSKZJ0n2JFbzW8EqGEyRQOx2zhDvD42+hry3xBOWa+glnaW1hK2zW8siR3W+znFw12906ACQHCwkrhOxagDkrPTo9U1eeOzdo7iS8kmt4TC175/kp5MkgaNNsN8qfPHG5VODnnivZdN8G6o1lItvOIr+GdmsHt2jQXaRg273C2srD92D825sAnOCTXlekmGyls9NeMWU+o3s17czWk6uLGIKjSrJPGSyT/vV2kDa7HauWBA998FfEbw7p1lb6LfaiyQSh7KK5KwzSXscb+YkO85MELoMnbEMdDg0Ac5a6BqdqdObUtMOUkEF3A1z9mglmuJPLM9zchwFy3BGcjqcVcu7Cx0qGayvM2Jmup7h765urdZIbK2x59vpwhlbykUnlygk9Aav634uspdXtbi2a71GO3i1GztdPtbJ7m2+aL7RBbun/AC8gf89TyO5GcV4fr9tPe37yai7SySgKVigt4IZFuVDgwIEYwpCv3S4AJ4iMx4oA73VL6C90+ZrGSWOeKSCeK8laRC9tbtssbOOFkCy2rNxJvx5mPkzTdF8Q/wBm6Olhq8y6qlzPLHa2U6obiK6PMsVttziNeNznEa9CwpvhFGuIJ7Zpru/0+eUW9vdamy27WdvBcfvIBE0YeUg48kqjA9jTP7EsGuv7W+2+XJGl1tNtH55ltI22XMyHaReDOAGGP+mu3uAb6XYt7FLeCRVNmFdLaQgIrIvyTJdRZ2L5pxh2bOc9OazZzcGeS5u2s2jIt0QxtM3mF0Lvalo4TtnA6hsHPA54rKi8Q28UWpaf5a3M7NFOqo8BNuok3288r7sXFq69UQs6k4dVPFcYPE80NyyzQSSWs80txDeAPGdsX+kC48l1G2XACnIGAeaAOnnvbC0KvevBHAszCVnneC4RZ8GNIAOQqg56YFZdvPZyPNb2sMtwLa9lNtJC7tMtlNB99riQBAskuABu3D0HWtKSCzvYgZ0hRJdMkyY4xK1vJNzFIzzjDADAyOFyckcVJ4WlNpbxM8UEInki80FNtzJbQKwjia5cfIxBBYEArj5tooAs6topFhpivZPO0rQFNPVWZBEFH2eF7iDOxnJOdxGD8rYNZc/hu80wRXN1FLJb3Fkym2tI1ja0niUNbxwebKu9FXBdl3NJ/AWzXQWeoXWrQ3iTSNCtmxh0tHiSC3uLuD5o2a7WTD/ONw5/2clvlq/LdGQW817NdwT27mW1SIh4JfMi2ywoJP8AWPuwWUfMvVRigDm2SSPR3unnkkjaO2HkQPIiBtm5oAyZcOFJzxgZIJ4rk0guJo11FrUBLWZzYQyyGVpicQNGbtiSpEXz/OAD654r1CTUNMuPJuDeSGGOBpprdFESPeWzBImRRFh1dAC6jJ9s15zq+rXepXEa4lt1aaW5V4mKQ3MmSSiW8cZ2DHGThc+1AHP3erQ6fcwyzTvZwqpt5CTG9kIywkeK0WItvvZGyHkPI/hOMmr97rOm3ERvBa3trNc7LFVvLNdjRAbpI1nEx/ebecE89s1yPihoNQ1O38h5beOFFthbwbUWZ5mIkJlCMF24I3MAxx3HNR2trq39pK0a3sNqts9vaWk++dZ5PLESm98kqqnywCjxluuDzwQDat9TmsXEizRy2812qxHYr5gUlYZLhMld6SAqoz056YNaQ8SG2sbiG1tbeI3cUiNHLtaK43y7D5imQtFvfJYKPyBrmZPDmr3Fzcs2nGx3Kb6G0DPbxWs8YCYnEoXIY9Cozn+M9K5jWdB1CdPLtnvoZ3uJCC88htMSgGRUZEL4Q5PPHbPegDsF1e5js5YPtFrcl5Dma2EkUdsXOLuGV50x5WwBQAcj61y8dxe3N1cx2qL9sWSUJYqreVdWoLHNuwXcU5xk88d+teoaJ4TdU083qTNsSOOF13XjSSyRYDxIYwCjH74IZgW59a9a0T4YXM8huk0ox3ck8B+zTxiNjGRgLHNDzGW67evHIPWgDwL/AIQPxHqWjoYbm3ithbRB7e3KSysrt+8iMm47Zg+No6qBggV7X8N/hndaZbmK9LKkqhpXnxlpXPlmGBmOI9qgN8xAPY9q+hvDHwz+y/K+mKhUxx3EMYZh5Rk3vLIFOCFwMFMsSOhr6L03wXBLFHAVjaKNQVdYI5Cdwwry7uSwbngcEc0AeB6H8HdNnllMllHcl7bH2mS3VyJEjWQ7pC2Ijzj5eOcZ7Ht4fhFZzpZRvD5UMRkSHzURVjdgAAUjJ8yIY4LDjHXvX0po/h6G3iSMrJMm2NTG6lGdlXBcMBg5wOO/QCusfQQ7x77WKGNXAVJPNTfv46MoIPJ//XQB8Uaz8KLjzLX92yyRefDFLFEu3yxwJvKTJZcYOehrz68+FMa2huPtcrPNP5c8zRCGSRg5UNGVACJjPWv0LvvC8kbPtVWCodjgvhULYEKFgAgH+1jivPtY8KLJcfK0+IxG0tusSPH5nQjaOvByT0GOTQB8Z6f8MtM+0GbULJbxhI0UUjB2aeMLh5UKYx0GM4xsz0rXj+GcFpaFbW2Tyg7vDOEDTeUuQBuUfMTu57jGcV9RjwlC4DQ2cU8CxOIwJ9m5wfnaQBsxnOcDGDjrjNTXPh62W3NoQsNsYsRyqzqYXZPnY7uZMn0z1zQB846T4LS3gZFs/LhmZdzpKGZVCr5kL4Xqzcntz613WkeB4UneaCKWGSOFVLysxSWF2AFtGSCI+/XHpXpUOhWVvExUxBLGKN8MziKeQYwzggGR8jtnJrTiuYJ8iOFRL5aGWPdIN205DpEQCACARx2oAqWfhq1Cx4gVJfMYSqp85WG3aJyvy4AAIwBnIzjFdbaaJaSXCIgQLsSNrloyHGMYVEZQwXI9OevFTacisiPOR8xGGjPzgkgZkC9FGTmu5sEO5VgaGORWCbtmVc9esygHg/pigDHh8J200WyGziAVjKs2/wDe5I2uBExxgqTgjJFRSeDrP95C8ckkbIJRI+Mxyr0Gc8HHp+HPTvbme2toTKrZKMPNkIYSDuREkQJI3gcAHOKdb3lrBIlxcFpYZY9/lOdhLMOGbcMoueucY74oA4CPwdbpAD5CJKjAxMrhlkQnBZ5Nm4cZyvA9eM1eh0G5tyixQRfZndzdkBmKvsO0wcYCnjcM54PtXYJeRm3a5jMcY8yQRxynasgcYwGJ5T1PT370tvLLPGyGFNu8tAYtwDhwVZsY+6uTycAgcZ7AGRp2maXBHci6jZZpGVVlhQL5S8qyuGbLBwSMrnG7NT2+kG4lELWohgDIm/cwkdDICpIJ+dSM5IHc9BWsLb5kb5WMYOGLJy59Qzc7SBnoOM5rorRyYf3bxuqMm5mJ5cgZJYj5SD2GRx170AZcWny2DbkiyxISTaU/eIMBdgz8pHvj8K1VwyRrKBtiY7REMzEycHdgYON2OTx696LneMtGQ0ocqQ2doIGScHkqOORxx7Vm7pX2QySR75lkAO1hEHKHaXYfMyZAz3IH5AFQwxXxIuLdYS4eJ2mZY3CKQwz5bHIZSuAOTuwBWB/Z1uguoEkNvGN2NhVjJwcLvZuYznBGd2DwCeK13mmthC0sqNKsRW4EPyxTEGIMiBwSMIremccc0SvHPazRrao8gMbwMpEaQRSEK4cuQWcgnpkevFAGZDDLHJMlnPb24htkaIQJK813Ip3GRmjXdEEODtThsYNVoreWWAC4jmWcyh3kG1g7FgCp53RqVzk4GASTUtpfR2VypPkpcwxSx2wRx5iRyKwkadT2xnHcgYFb1nGknnNPIQ6KHJJAWZJucrzx17/XigDnLjTnkaNYW82eIhA8icFJDjarAfvGAbjPGSMnGau6bokypiORCilxOzIF2E8beBlRj+JRwDnNdvDZ2byKg3BSiMhBGUIxhiAMkA81Zjs4LSKYxv8ANlmy7YWRgOEIPYnA6cA0AYNpoYFtsVnd2SSVli2gfu8sMOG+Y9MAnnpiszV7TbA7NKUJKxofLG+JDwyoQOJeeMc5PFd5bPEIHEbRLEAd6xnJViW3BimSgHOR1A5rn717eWFId4hBZmCkZ3yk7YCssmAQX29Dx3xQBx+iWNxDdyRq0h8xEjlZzGzBC2ZPLZ3Cs4TJxnqADXUzaXEsoWJxIkTAh3jKNtHzDzGRiMbh79PSmWNwsUnkxRLIse1mjJDSwuzhJMlc7wfbI546VYuNRidWHmLGWljGxPnLqwLY2qC319O+KAKwtC+6RYDC0yqkjRvzGythWjJOC20cHOB3NWAJxNB5sn7pdhVIcFWcMAxkGOW2DnHB7E5rSl1C1ht4JGlRhJsEccZHzb+VyxGA3XgngjB54rDj1S1Dj7RI0UVxKGCyGNT8jDcoIbK5x+vFAG/HFMpOWMatIy7Gj8skqMlSw/1Y2ngnA9DTksYZDctcK2Sv7toopGWNuirNOybVzzn5uxx61TbWbR5IGlAdpSTNKsh8tnHywohPD9s4zjuRV6MQajZC2sSy3NzKrC5uZ3jtfLPyt50AIZpAPu8EdBmgCnc6bHaxmRbZhOpU7zsZJiRhYkG7Dlhx+Pasu+vptNtbpVQw5jedjEruwd1wEbGDGAQD8pHqDXVS6mv2NbGZoX/s+Pa6QujiZ8H50kySDn8R3rzrUNcinuLtjJJLACiW6yMirn7vCqd0mDjORj5eaAOHmvrlkdBHIJ90rySM0m8SHJMiyvG2AykYAfII7VkPq8sVtHaXd1GtugNzHDO6RCRcsSzSK2WuCQQmccjmqmr+IryyF2sNvIWkgkkLS7AiclCUUnIx9P6V45da1rd5crbnTjcwM6hp5omUsofEawGQKI2ViPvdcCgD2u51N2t1AmaZREjp+8Et0AcD5h0mI3DaBnrjtXD6i6SSyPI8rSBl84+RN88iRkKjwbRn8cD35yfM9b8Zrp15M3muNsbQNYsYnJREQEJsbCsGU8blPGfeuGuPjja6YjOZVurqV18+K5aSe3QggAhIlIG0Y6MSMHHNAHpGqNcXN0ZR5salFVU8mVAqqWA2jbjb9CR70V5Pd/GbwteXDzS6m8Enyq0UM0flqQis23dgj5mY4IBGelFAH8allBZ3STvcI0nkNFiZpAkKDAWR2Q8Nl/urnPAxWslzGt1bzRtbQRWuy18vAW4umcnDKOroOCMeuK1X8MT3DPGrQMAXkaZfMgjiOAY1jWMkTfvP4iOhPOalsNNtbB4H1K3udVv1DPIwQeSJGfG5D5SiNNoH3hxjrQBNpaSTCIvaSXEYuZmS8beAxDM6q0XVgAeo64r0RYHu3RIfszPIiyTmRgWhJGDGuGzGSB1IBAPHSuOtrq8gneJCEj3yyQInEAh2EeVK3Y5yN44z3Fdh4dlsVbzpkuftCvJMUEStAAR/q5pSQCgUcEnBzgZoA0r/AMNXkWn+axMsks5RhbhpzDb+ViO3llAJAZsHPfvXM22n6WpuTPGyTWy+W4kmSMy3C8hAXIwqqMZGck17Dp2rafKUuRdRRxXCSQG3jbyBIgGPM3n5VRQD165+XtXmOs24hvWv7CD+0VjleVS8RjtmQ5B8zI5TByHPXFAHnetaf58xeeKKyWR91sgTzJltyCPMt8yr5jA8nPy856cVzMV/LLcRadZ6jGdOgaZbiVZI0u2WCMszLFbR4j+bOSQQdvJPWun8Q6mEZb2RhKLPb9phMRUt5mFEKSdY4sNnj0+leb381s11EkEZsjNJHMwjdmjSB/vWx2JkKy5OWwB3NAHYaf4ifUES0sRcCE3EcRlkMV1DLEmeZImHmGYOCThcj619W+A557ewjnnuYNLcwEQmJ4nWaKM8OUViyzkk5Ujdg8AYr4ehgK6lFdWqRR2qyGBbi3k+zXduzg+ZNb2yuVuIsABjhmOeK+l/AV9eWSLCl7FGY5VKR3s8UauXHMsFyzMWYI3KkdeADmgD7S8LX9xqdzFZfaY7i2kimjnu/L89EeROFFupBR92Mtz0554r0qyvWhtTZyX8LSWqPbSymNrSWcR/MiRhlLMMY6ZA7npXzn4O1qTTZbqSe7Fw11G64hdN0UiswQ7gBuyOcgc9T2rX1/xdcRh5bq/iggeBBbpE0UskkgIX/WRsfKkP8atg+ooAv67q95PcaoypO0FuSSVXynKMCI18x2JuXAA2kABQOtfOfjS8uILMu5SUTpLFKRm7uLe2/wBaGMyuWiffgAKvBJzkV2XiTxs91aR6ckC21xHI0hkDvFBMCMkB5gPMfJHAyCema8Q8R3odmkklKm4CLcRNjLNGrbiqrEfkAIyASSe1AHEJf6XcXIe6tLiyNwI5VMjbZZzG20K7lCqKdobBCnJGTXYiyfWJo4LBnupWmFwj3CFxBDgRxsHiUDPHPTp715PHNcG++xxWn9oIZSkct46iOIKd52Jw28JnI2jtXqGiarb6abOS4uXtrhJltvITMPnozqUjG/G9Vz+mTjsAeqeH/BSNJI2urcy2sirKtxOknkPNAwRATGeUPICkc45q34r0WysLuOHTokj89VaaS3jRWhVVyzw7SVVQh6Z5/Dj0nw5ONcMOmveWs92tq729tC+QIUOY3lY/u9wO7kHJPrXV3mjRQ6YUNqyPLbyTS2dycMSuY5HSZsqAOW24JA5BHFAHwvcqd1xaSF5o/PkKyTKkcgiQl2Q3KEMitz9c45oEIgml8qC1h/1DiJIVkSMMNykTrzJlO3qa9g1Pw3aQ2l5LZW8RuFR7mcykSw+SkpOQu0Fyy9uSfU9vC/Ems2KXhsobWWC8mUS+dGq3CyxOoUx28BYeTgnJLc8dMigC3eam9xLB5F1FaoWRltRFPLDHcCQQgyJgGFivzcHB78Vr31ldF8y2wW7lZBNdyxI8EBIwt3ayKhO/bn5W6Z4yK5zTbmFZ4ftfnpa2UUUk13IFP+kMSI4o4lB8xtgBI5wRzzXq6X0199ieWV40nSdNLdbf92xiVSJZoFySzAdTwp5OOtAHCnw9d3VzCYP9Lt5YSj3L3CKzYHlzSLG0IAk6Y6HFd/4S0GVIprdJG+1ofszNNEH+zqQRG5wgVYzEeAOSeeetbOlRLcxO0FkkV7bnbtEYeMyMMTMJIVOCPvEg7Rn1zXqukW1rDCkF/OrSyqPtMdu/2iFZNoMQLH5onI4ypIGegoA5SPSXtosX7XqWKvINkYDguIx5cjFQSF3A+3PWua1/VJ9Is7qG1ZTEWR05yoeRdwlDFQC5IGRnHHNelatJb6TaxQqG8tlN3FK7s7TqrjChWyXYKTtJ+Vs8etcB4lTSru0mu2dJZppdy2U6kMrbRuHlLw0rJgAjhTQB4+mo3Oo6nDNfWU62Ko0YnEREVzPMBsmlVgYwygHKA5IOcV6Z4b163hujFeC2jtIbtQhYG2jkUIqFY4gnzhQMgA5+avPbyHV5dRFrZ2twLd7FFW0eGDybcRgsJ1HmBFlAYfNnLgYAyMVZfw3rwt5mvLyWOOJhJbnapdW8oF5lWPPA3EKq5PY9KAPp5/GUEO1NP2XUQQyK90HCxJjdssVRmBdgB1OD1IBFeS+Nddub9DqNpIkLSS/ZrqOEF/JDKAIWjbmaXA+YYIGc9q0PD/8ApfhsQpcm2is3jF3JcpvkmHlgGT5huhJb+7yCfrXD655FuuqNFNLvaGKe1aVpGhLR4Nw6yzIAXIUEDsPXPAB4F4rvNPspoLb7UVvpXkkedCwaMMW82AKwKo3XgE5B59By2jXt5bPJPHeQHy/OtvIaNwGinGxA2F2NMxPOwkfTs7xmllJqd7egIZlFtctIfMWAhwFSSFnUIxKhhtVt2eo5qXT7otZT3FhZ3Itry6WOEM0QYSIq5f5hiFN474OD0oA7Lwto9y9zBFG9i8zESRs11JFyG3yQiNARvjjzncRktx1FezWdvppt54bmeaCPcYoY4VjkIAkDTP554YY54GefauB8NeTbtdQFLVr8WyuJLSQyZlmULOqzIGPn4b5wBtXGd2KoJI8V2llNMot5JJblCp2mIxYMoeYNw23JYMBnOADnFAHp3ieK4nNiIZEnsWjJtZ7WUEMwRR5c5K/u32gHIAz+FcomhxfZ57m6lv8AFptlMXmp5eT/AH5Q+xVIPBbB45qWe9e+0iK0hla9jH+kwXdxMRaKU3f6P5AClBt6E8t1rgEl1Cee42ylLNZnEl1BdSNZviMZiS3kOGKjOQx4xQB10UkF7dObI+TJcNzBIpWMRRL8s3nKoSVGKjO0kkDmrUytHLH5S2hiWZVkuv3rhyq5WGJG4jG8t8rYJxnac5rndFdbgwiNI5rZUls1u96LJcMTkKYoHbylDdCOexr2vwn4TfU7Fpb1Z4LGSU28MqJIDDMzgmUlC2UCL95kGNx5NAHN6D4UfXL62kks5LqGIh8SeRFEJG/1kiuGG1RkYVjng969XGg2ETx2mnaZbAWreVJe3cYikErgEGOEj97HjowB5HHt3WmeG5NLsbWNLWGO3y0ZmdDHbSEsSZomjVd3yHkMAxY/l2+j+HtP1TUraFbVQiTMttDfMsP2m2RVaWZZ1fLopzjOPY0AeEaZ4bt3vbiSBPtFwZ/KilJ2iOZMkPGXYFo9x2kbe4PTmvVB4c1m6EEk1v8A2fbqsISa1iU3KzggTAPIAYuOmFPXkZrvIdF8PWPia0trS3t7ecy+e8NmN5whYk/MxRpGAbGSOM7sE16LNrC3SG3Fo0EYk8srbCF5oUUlvMnTsSoJMmMZOM0Ac3od3baDYLsNwbzJEjzxF/tB4XaJCvOUOcDHfpXn/irxAZLu602O3luZnyj3DxKLeKKdd6RGRijAgsR8rHBNez3thZ3GmypaWxMpgle3la7UXbOx3NMsWSPIBA3d8E+1fNd34bvlu7y+uYxLZ31pchoFvWc200RO+TeTgZABXuCSPqAeKazC8Fy81paJKm8jdLCbiEPK4R3Lw9UB6KTuB5J4pP7XNrbRLbieSMubW5nlSbDSA7tscpGYUXA2hevT1rvNemn0HSFw+H1VWH2ILC1rBEYtizCZvuscKzcn5icda8Ijk11NSS5jd5NPju43ntLWUuCp+XzJoGB8s7jw3HXOaAPU9Kv7lb7baqlrdRQJdfaLeAxwtvYKJZlIyCADlcZLLnqa9TsbPUby6bUpomQRWgae9LZuL2VlLN5aMMtAE+8v3h1HQ1wQsNRvbWyVIL2xu4Hg4VHkF6l1KAiTSQv8y4PToM54wa9GufP0uzntzPOr2Vwr3FsjlpZQyAFBuckRj5uVJBAIJHcA858SXFu8U0BdjGkogguE/eRoZH3lowp3SuPUjC5wec18oeLLmc6tLa3L3EKJevJLdWoIgMSocecHG1cqASMqMjAya+pPFUpZWFiZbdZwZXDOiyK7x8GGIcIjZHPbGTXxJ401HXY11qEY8p5P30eVuHKD5o33OQBgfeIJFAGTr+tW9tbzGxjhu0tgwhuhxNJcORkgPguEHPGcdjWZpkslzELt3db+T5ocL58V7K2CyrZk7iQmckA55zXnFpqM0tyFvTH9pt4niAbLNLFJyoVI84O0nnHGOa7Dw5aXel6jYarueSzTcfIupS+HcElFfA2wcDBXkYxmgD23RYryaInVJVs7eKCWURTOVjuVmAVUjMozFwT8o+7jB61oLKYDFZ2WopNBG7yW48kP5ok+WSB3zlhg/LnB4ya5vWb28nR5HYzWDrDcWxQ71t2KkPFIoGI4x3L4DVmWV3nUrG+eOXyw4aS2jxEjy26AhgFOIxjBVjhW6HrwAd/e6lDpHl2yIhkmDGGWFY2kVmJVEZJUBKKxJXEnOCBzXifiHS7yHVJLm3lWaeVGZ50WVPszuDvE6MJAVyMgA8bucHit/Udfeea4eVImRpjved2V4I/mcNDEqYZ9v3dp+8c9ama3u9a0eC4sUAt77dAt2+yCSaOA7pImQPlpCoAJIyecigDnPDmjvNCRGkUt75plid5kiikkRcyeSZnADkk46cDGK6rVPMtLE2plTJk+zywXP7yGO7BDALLb7jGnQ4Yjkcd6clne2Ugu/sMcVjFbFJYbdMTRKoCGYXBbCyjGT3GeTW6I9BsLPTdTvbdZlnhk8s/ank8uaUsPtWoJIoMkjLwpVSoOOaAPNraztpJ2e7FtKsRlaW6uZJZGhlZQoa3jhRiz5HyZHI/Tbt5zbXsE1p9tee4gDWtzJbSNIAR5bO3AIi6Ahl3cjPFY3irUdFQeTCkqwXLC4AB8qaPYuRGDnEqEhcclucgZFSeGvGJs5bS3mtJ1a5iVLSOGRUeNGKiFri4n5RPMCkZwOxIyKAOlubXxBd3MCX0EcECwOsbPiKGSDBYhkVy8bAjIGMntnNd/oDWMYl025a2lmNvGkMktuqD505mgM7L5zFTjB+bI5HNcNFfJdPcwXyCTUHvPNknTDyyqcK0KNsYCXYeq/Lxkccjt7dFkY2xhEn2Xy3ge6UM5Rdvl2zzpGq7gpIJX1xnNAEGrNZaZbpqFgYJ76wm8siOJQk0hbZ8652oUBOckD5eM03SvEt3Hc+SjsElkneVlgjS1d5R+9K+VlmYYz+HBrS8QyzLZXcdrY21vKqh2kijDRIThvLeJvmmlI3H5VLY5I71x1nc3ObPyoHT7WyxStbQlo5QSFYEY/cAc8gA+vuAelXer/b7YvIYpIJECRW0gELXF2qmOKWK6cgxADnDYGeAea2/BFzHYSWqXjyWsTqbRzBOst8srg75XViP3AzgnHI7nIrJWHTLayjsXEzyQeY0du21o4BIA7uVkwZDkgjBONuOtYF7p93Je21ypjurcWkQNxHEySlyS6BoEIUSf9NM/UUAfaWg6nodu1iun3iujFZHe4jlDzbVK7TvjwPmBwM87uOMGvePD1j/aMRkv7m3g+0lVtRK8SJEqqWC3EK4J3nG3v9a+PPAN3qEkcKzjyoYraMTNJ5jSKynlySpEhKgBQFzg98V9keCJLPUdPhvI7Sxt4YWBWSZfKuYig+ZvLwFcbuSWx14z0oA1IbuW11CTTjYoqTOBdyWkBmKwKFGONyiNiOOcjdWvq9vp1lpdzNHaNEZo5BHazorXEAXOZzAAWTLbeMcZqzcRWOnXcmqm9hBSyZZFdfOUGT5kO6IkOgOcAndyMDFcjr/jCy1CwmlhaSK6tk8u2lulEImjAzcbDCC08BAwuQMfdJBoA8d1nWZg/ny2lq8lzN5Em4MF2rGBG7wFxG5CLkEjjHJqgI5bq8iuXuIZTNHGiTQxxLKiqxIiW0QbSwAILLnqCTXDancXes3dxa2Mk0aRX0k8kaPIjxh4xlURlw0e0kZyTzyBir3ht57i/W2uZXhFpKTbu0Slbk52GOZkbIBxwQece9AHtdlodtq8C7rNpYJI5IWMiorxzopLtGsbHDHAPP8AewOerZtE051tpYYedPtjBDFdzIXedwRHKrtvIkDn7pUbR3HWuj0aAx20s1wYMWkjXAtYCyLEZlCQYeMkxuT1znOe1TCG/aQy/ZECRCYtLDt33c0sePskj5JIAOd2AfQ5GKAPn280S9037RNeXcrXJk23Tr5wdCXJSK3YzbRhSOVHPXFeLeNv7QvJAGlkEbW4khMokuZXmjBiKySqT5bbivysQR29/sC90K6+zBrq2t4o3czFnwXjZzt+fzH3Y4+UsBzn6V88eMTbQX13FaXALwuHuRcYlhjt2K4kgKD5pA2cgc/zoAx/A+nX2l28d/Pbw4uFghuI+UmaMqyrKoClvPaXhBzgDBwOa+o/hz4gudJspF1NzNPcSs9uZ4hcm2tFYwizdZCE3kEY25P51846b4h0yIBItTuZ0HltG6K29JIgGY3DeXiKHqEXr3OMiu70TxbYahqMMWn3EtyS0aXUcd2C9oc+YYYk2bIlK5Y5OQT9BQB9oWsdrqjSQQ3IVIlSWVFuJDHbtIo8uGK3KERybVO75iAeuKxYdFVz5kllPeKJZULQzxpcWkyF2M5tw+J4gApOAQeh54rE0LVbHZbtDDOpjlKyyy3qwyRmYY892kC/Igz83zEnjG7Fe1fYrMafHNpwEsrqPttzA0qSz286/vjO06oRyDgqMnPSgCl4c1Tw9pF3BcxagY7thHAd0BzdXKAb4xASxicnn5OOPwro9e1JLxYwPMjuWVJGLxQma2RS5YhUIwqnGQcMc+owPHT4Se/8QmVb2OWyZUmeYTpHJZGJ8iI2z48+4YYAIIPXPWvTrnSr21kdrG9W5tRYogu/LiF9ayoMtE8Ur7HXDfNy3puz0APNvEdzcz2VwzLb2odTJb3YlleeeTcQ1yY2GdmQeQO/TpXkMmlyapp8tvcyKZneZ4o7S68v7TIE5eVrpPkgZSwcKR1yccV9A6lDpkqNaarj7UkTJDevG5iklLeY0UccSEMMHnblRnkg14T4pmW1hW2txaWpkWRRqUEsbTgElIYSijciFmGeR17dwD5t1bSNNsbiWzncwMplkNpbrtiMY+YAsT86b+Sc881Rh03UbOC41OC1PkrEn2O5gGFdlAaQJJEzBdqHjcExtwTmuj1uweKe3e7ZWl090e9G8SLftGCWHmyynyxjgKSAcYqvaXVmby6Au7u3QItxp1tKztbAkl5YzbxZCgnILDI4oAz7+9e800C8lW4hhVYlCRtE6vgs7vN5g86Yt18tc/zryrxPq9vbG1vxqAe3EUiRWcaN5ouVG3zcB5HkiUcE5+9zj12tX1eW2uLiW8mlVnvYmtneYTaeqFSHQTqgSJsHox4HAJ4rxzxJe2aFbi1kEVx9rxGoAmW4Vt7zxwjJCxu2c9CPXrkA9t8IeOGtVguL0SmC4jt4BaywnzLpZCQJBJJyU3H5sAdRgmu9sIk1TU2dby1gghRvPtfJcyxpN5m2OFZJQFQYO4qylc/hXx74f19bLUJFlM9sWlSaIFpbqNIpR5flb45SEVSx+RRuUnkV9CeD9VSZDbr5olculxJqEpeRnLZgaGV2LbGU5OeB7UAe6XQSwigMUzsEQTm6jdfssaqgAEwDnzWEbEYBZifU9PPfG+pwRSrbwyWj3Qt4HV33qJILo7gttEB+7YZ5JHPbtWtb+JrLT7M2bXMk8tzK9s1ucLBGI+Wf7mDEDyGBIPTrwMHULfTrmyubvyEnZ7droh52kngjtz+8SJXAITDEjkDBwDQB4prUk0zz2/2ZHuo5B5t4bgAE7MRmQM3ChRn5c5x2zziaSjrHLMirPBbvb+ZO4eBjImWke2BAMig9S3p71L4gntpxcf2cYjKrNKIp4xFgON0RYcNIMZ5DED1HWoLYxppdvKk8zzvI1vPGCiAKFAYRo0jYAJzknnFAHtnh/wAULDf2Jtbi2jfyVa4uDhrjyycLH83EMpxjC5Y8H6fVngbxTDdpNHfzrp9rbpbxOqSBJ5jO43SzvJ8ofBG3b8xPUCvgvw9pSIUu/tqXF2l9F5MN75ttBPHE28oipHmZ9g+VhkZHrXuFxrkcFvCY1mt55sysTcBBCVXLRlJB+9iC5Y7uVB+lAH0T4z+wQ38j2d1PPPH5PlPIYryNYAOUfy2O2Yj7zMTkjjivJ/EOpWy6fDqXlsEM8sT2izCyimePaUZ7dn/etjd8xIGema5zTfFs0iwSSw/abfZPNPPbL5EU6xqVhhZnfbuDcsSec84Oa8a8T+Lr2a+jtvs0pS5mmFm00u+1eaPJESoDgPjHJ4PUUAewm2juprbUp7hniS3eaOKO6V5QjkAwx+WMmNScN3+vbe1C5F48SW0Lp9jtQg3TsiyKADGsCNgNJnO44z8pA9/lIeML6eCbTxayx3lq3kXFlATEJYZ/lRllVjsAcbmVTk46U278W66j2okkZfsyJE0LvKsYaL5TKT94v0+XqSPegD6jtNSay1R7qG5gM93piBbi4RreeFA+2WOzhEZ82584DJI3jdnoCa7bRvE8drLeXkDX+mNCkMd9Irx3c91IdjN5hm5QyBlA4GM9u3xle+INQuYLASXG23Ztn2y6mKmNpkDk24UAogIBDNjdXYaT4zms7W3tLjZfWhaVLq5tJp7eVjy0R3SoTDKGVD5mGQ4zuFAHvnifxK2vaqLZ2UO2zyEMKm9EkmRILkSWxVIiuShDcMT0HXlLe1kgt7+3LRGytg8wkjvYoQsLLzbGCNgskzyseUBK/SvLYPE8Vxr4Qv8AbzfukDXPmlTOEG6NXvGlAkkiwQzLHhuxPf0XTL15HvHk+TT40NpJZrFZTthThCs+5NzlmBBxkjqTg4AKen6rPp9pNbKtgsEsqxWsTmV7m3+Ys+8vdbHfJzlkywPGep1LO40C5sbiLVLIG85WK4hdrhJ3GNjSdAApABXGFHU45Pmn2+CTXXVrWFIA8htt0kcaGSOMxgNl8NdA9ei7iFHJxXYrqgstNsDceQC7Dz2uYVivI4WcgQ4OEG4bcoxDZG7rxQB514k091juruCOSB/taMso01We4hK4MSq7fMuBmNlyNuCTXm0+izySxXk9zcRtdxyt9mtpVguvtKZjR5Yy2HAVRuIJB46np61q+r4v7jUruUvHaqRplnp0q3BnacSR+Z5DfMcBgG+UEH7owK8rk1bzru5vbm7RJoWEcXnwCG4hhbMawxYO5nyQM7d3OaAM2F9Qtlhtbl2uIGMbEBDNcMhOUKOAQmBjcGILEcZFZ2sXF1JDJE0V3d2iBrg/uBCy3E5KOnm4AjTy/lGcAdTgV011HfJ9lNgvmALbec0lw6pHIwLmBWKAHcv3weQTx2zx+uNq2oK0kSSMtm/7y0WOQIzyr5WJJ0GZUB5UEbgOoxQB5ooC3jrapBG4nWeaDzELsrMALdWLfPiQkkjIOcjIOa9M0qbT12nUJbmK8ikaOSaPZM0CFiwijtcEoTvUbvuleh64zrPwVdzXNgYRdSXl7t+2GKEtFaMQNqSO6g7QpHzAYB7g8V7h4Y+DCQyi7vlkkljWQxLD5knnzb0Z57jzeXREyMcgBeM0AcjpzTJZW+oTKl5afaHh23EbRQBmlURELH8wIUDORtznpXR3NzqGn2H2eCS0I84tJNb+RKbRW6Wo3t87MSzDdwQp25ArvYPhqdPEs11cPP5cxWe0t3UQxAkvauI2faJGBHygljjp64mq2dlFZ6laXKzTXltEjJDPH5cd2rHbboFhUA3QAULluFDbsbqAPFfEOpvFHIqyS3kcMTyi480wqJOMHCdSzMxKDk9QDXjHiK/uBC08BMJhl2hR58yhgxP3GG5YmdjkYyMc163rVtOt2Le1s45vJ8m4mtCAtvBcOSDE21iXYEtgnI+X0xXGa1YWNv5kOoSFrcKZSv2iOOQuAVITy849cN/PmgDxuz8S61LqNrDDctfzJKsTppwm2QRpMo+dg48t/MLAKQCByOOa+j/Bup6kuoXl1LJNDa4ZnlmSSbUIGIRWjWOVmaWEFcllXKhsZ4ryvS9H0k32mPYQTQn7cplBjw19CSrZEgwTMq5xuAzjjPFfUnhLw1Y6lBBZtf21lLJc5knlUreRxKT5KEE48wHCgHhv4sCgD1zSNdvb2EXMFwyXkxtWjEaxxyIscYywtmYne0agEsAWzwK9e0zWb6O0iW7iQWlrIz3TQsrguVzhwxy4IIyFyFzjtivIrXTG0HzIRI/2uA4i1JwgjuGEbCNM5wH27cehJJwCDXWKdTt7VLqeZUt7z5wjtFJFmTd5peGIlkbIPUZGQKAOg1C506e6i1G0/tAQJEZoo5iqrLLMux/KgdMtbqQc4PB96wVvLXJ1OwtYraK2ikhubyOERtG8AVn3FgAoLEEY5NZaalFNp93fWyvapbt9kknw2QdwjEsMUmC0BRQxyBgv3rkNe8Tie0u4Z4WntrhVtpmEqwyrKrIIpYoUxvAwhJIxtO3JwaAE1y+uLi+TdcGFL9nSSS3ZJfMcBfKjEbDhnwCSSOWOOK2W0e7+zRJqEsN9GwluCtxPtuLeIxARIsUhfYFUruxgZBwcV51DrXzLHqluNQnRftNj5IlhgjYOUYzrG4KvnocADHPSux1LVbqy0KKSeOO2vRPNMsik3aujNt8gPO/yp5YJYbjg/lQByl94Dl1KC0ZYoyHlJlujdfaIESLLQrMkbNhcgc52kjA5OKxrnw3pdgs11qVhGskioIptzrJLJCjrI0cGSvlsxBUPggMARkEDuY/GaSzRvO/mxiCKHTS0MkFs8+0bxbJBH/ppG2QbcEKq5zmsfxZF/aNzbQWaQw3V9EoEsZbak0oQrGhkb98CoyowBtI5xzQBV8NaiW123tvKXT7S3ljmR5Cqm5VmjZsOzYGyMr2A4wK+i9JuJbW7histSaWMYdJPKVJ7cjk4nlUbwyMAuBk54zivlCTSL6DUkiutSgS5EwtoooYQpjiR1ErTwxFgPOZ1QEc4XcwUEkew+HdTeOZrbejyIY7UXJmCxJANolLxuweOdQB5ZIwMnnHNAH6L+Hb2S80GO6cxQf2cYYnAilW4mgSMyS+dJHOpnBZuDs2kHA3da5i8soLu4iSZkED3Uc9qzK9ns3j94ZZpD5iThwV4RhgZOO3z1oHxij8NtJp1xrEty8TG28jyFZWVUEio19grlWzyT0X0wTy2ofFibWU1TVJL0K0eqwywTTTTbhDuIeFYxGAY2yCpUEbSCT3oA+odc0a0t7JtVFxumyVlhjW2ulaGJSx8qKI7mkYJtLYy7AnvivG5rJNUv1vJZZYdr3SQ+YEtZIHkiWCK2kiEhMKhlAHytkqc4ORXG3vxBuLmwglQGK6ljZEiSZo1ut0pRkkOceUIckMhLA4PRgStx4paG3hm1C3BjewieUbhFMl0GDeS7MQXkWTBVjndk55JoA623P8AZ97Emo3VuILSORTPDJGiJBAzMY43jYqzPK5JeQr8zEjA6aWrX815aWs1vBbXSp5piDXAj2W0ESOkVwG+SRmUll2MwYfMDivn7U9ca8uYZuAJLucrby3JtoJGU7ZRFFKoEkgdH+Q5HJyM1pf2nfx6LqdyZZ0MIub21ie5mWSMP+4iNramICc53OVyRtlATKgUAcF4x1RbmW/iMscVorxymyBMiq/nxuJIyFw6jY5AVjkcjqK8VsfDNre6hNISZmZ7i589oJPJjZgRiONASj7W/EnI9vQvEZuLmC2hmlgb7TJskkYJCvmBf3cBkBwrYUAAnjHPWovDgm8O2LXcd5BC328PcWDQRyXl3CyHzlHnsCIkXa4boQ3yknigDmrXTXsofsssF8LWCVUudiSRys807RGd3D70jB2naVXIPfrX0R4Zi1KXSb2y0wLBcWsNtbzKYJZFYwMcm3j8ySOSSWMpuJ5yCzYyceWQ3kOqa00UiRF54JWk89pEhnHyzxuViJCtt6AkcjNfRvgPZb3kCWcV1bie2URwzDzIpWnmAuJ4Jl4DqxUAOQfn9iKAPFNb8H3tpe2KJqAmguSv9sT27RedFK9w832V4ht86JIfKjkC9Cp5OK6TT9MsbbUZYRp0qxNHEZUsQ4bzmRfLuHfb/o4MRVlK8HGCSMivqq60LTZ/Na6sls3uIGOJ7e3do7l4PPF0AG5jdyVYfxMCwGDk+aav4ZjGni+tLy7gu/L2yhU+zWbwtArwo6RBtpGTtGckOuB2oA4/R4oobyX7Pb200tqk7j7WsIinxIuZXgiHmXFwomX94gKZHDAAkeo2j7YrGHzLKSa/t5mLoZZBAFId4FaRtyAoSV3YAfIHQV5ZpWhFJTIsVsWGnyzoWup5NjyIY2tbiZuVO6JCD0XfgkMMV614bisHsreL+zDGgu1DXzygYnjhxBGgchvI3I27jkoc8ckAtJDJeoy2klxb3FtNLPEs/kJJMskKzKqSl8ysYwcgjIYFQK1tQ1q10+wSKXUWngn00zyRqoS6Q3LSN+9EaBiwmJG3GVAAI71Xt75IL+8d1CRrbR3bNGjeY8ql1me3MSsWgBR36ABWAyKsXmk6bq1zav8AZ4IYI7CGa+kQoInimlZfOZgTgsYS23Ocy4xk4oA8zSK/lFth4rSwF39ueOWdxPcWs8fkrbhSCW3FC54+XcQ2DU+rWi3EMOrWkNqLW3b7Pjz4zcxyRRKtuY3YjbGrh85AwRW5deFtUUTahb+Vfx3E7/YLWLabmCOQF7ZQxJYdXyCAU/iAFcdq2gXtqftU2n3UluJ/tF4kF3OuIY7aKH54wmGBmB+YZ65zQB5/rfi3yVlWZY0t0SdLi4AeNbrzGEPlbFG6adZFL5xsODzmvOLm7t5QLiye5vrWW6W3ETw7ybtgAjoVXKwHILKPXP3cGvSfEXhaTVbO0kP2mJJWuZIYLKMStB9nDQSR3TycMfNjLDBywYda891TwlqN6trFaQTx3EMAh3+S8EZZMDzY2Qqq33ruI+U7eooA5O+vNUluHunt7N2gjfT28gxLMIppfs0kTztLhNsbTMp7JgHmtzwzY/Z2aBmt7O7jUQ2siXUt25iUGV2VmGJlYbFZB3yY9x5q9a+DL+W4TTbS3gt5iiR3El63lxS3RYzSyP8AOQ2YSFBUnbgbirZFd7Z6TYW8UsUtnHE5eKGO4FqzGzuLeBHjeGR8EK0e0nPB+YjIGaAOJXxRqbQ3j6vbzyWUqi3t0N3NbzQXUU0SiRbNACbb/XtvlwCmATuOK6PSfFdpbwTanqqxRwwyOtsbZpZGlurlpg03lruOQHDBW+Rt2Qc1wuuvc6jNcTXT2kC3QidLkssR2q4gWCWJHPlM8SK+w4c787eawnga1hFlZXttFHFcvN9pjLy3kbNIzbnklXbaRAsVC4JKqCcE4oA9ek8ZQpGFto7jULqG1RwuyNxEI5FEkjxuyhP3LxsVzkb+nFeqeFPElrdXmn3Jgt5GliSe0kuLaa1jmikiy8kKqpCFflAycsRkCvENI0ayS2leUxR3GpokcrxTqk12AjSlYE38SyMsIc8AhtvDAqPTfCVtcablGS+nsgssdna3Mlyn9l4Jkh8lbh2jhjZzjAjjPOTkncQD6+0q8hn0yPVYNTjeWaCaK4O+SdIpoRho0DL8zGDy0AGcMpHUEDiLqO43rd3T3MN0PPigFyEaKytWQSW80gRiMHcxGTkBgCBmrnhi4tr6zhdbKR7dRGkulSpJG/8AaaM8hlV8ZnDGViSuRgDOBiu01u2g0PS7qfVtFW3drdVtbu1eWS4uY5JJv3RWYnBCOo3Oq4AAGRjIB5Leaj/Z8MVxJH/aaPGsskTs0dnIjjyIrq3gQBix2ZZjgLyWKgiuKv8AxYlo8UMMawSSW9yjxaYGUxGRy8bLKgZIyyDEjFgHAJBIOK6OSE3dnbw6bCZLsxXQtVvJGeGBywVrWTcqkwugYk42qxOG24z5D4k0iS1uJYpjaLPqEU8ax2Fyxhs1t5CItpiYkZIK4Y5yCMUAeh6X48uj9mit7po7a4k2SQKBK5EjHyxIHYFrcyBiVAyM5I71W1CHUbu5uPKuri5kuXhMkMcggghRdrStFBHl/JEJBYDgsD8+7IHnGjaXPNqMCu0EEKrbJFeYDNBGrYYTxOwxJvYYHBIINeueJNRXwxaW8lzcx2UVjavHE/lx2UslxJuO8LHvaYsGJAYCNt/Dc8AGhpXh4HV47W4/spDJNb3dnIjkXDxPasptpDcYchmTzPlUuu/aM4plxEbT7Ql1ayxy26wyTyssj2M0F1/o62sTmMMzNGkXX+IkkjNea6P4yl1m9t7O3mc6qblZopot0DwIVMQjmDJ/o5aEF+Tg+YCOqiu8vrS4gie3nhnuonWGaFbm5d4yEWN5ZJJFbfJcHKmJQuVK7SBg0AdJpFnplzBNp2ywtLYTWzSBJl82IzhkBLCQ+UUlDoUYhmaE4BBFdZoHhddLt5ne6SXcphgubBZYrhlLKYXfzQARmIqc+pzivIbDxIkeqxrfPCfNZo1ikPl3ZNkQWZ0SPaSS5YeZht7fhXtcviKwhs7dYHuRcaiIjauxQ/NF5ce1VwNzhj8xA+8Cc4AoA9DtLvUZXin86KaCzxfLdySNBHb7QrtBKgILyCaSXBwQxHy5rY1W7stVDtbX0iltsVxE8SRyyeYjPKyiQiSGJ3wvKjso5Bx84v43srXU1aK/lvoxJOs1pAJPMW4dFitrcxsoQnfGz89C3OOtd5d+K9NsLFL65iS5hkhtoZUMjPPDc3IaZbmUxjAmjZ+FJ25x2INAHTJLq8VrbWUtqIJryWQ26vcHi1gUBY7hpSpEgRQ7H+ItgE1Gmr30FxMzPJHPHHI8Uumxy+XPErlUliaWMtcSbcA7em3HQc8npHjvR42j8uSNERPtlrqF4rpPFNbsFvJfnXcXZGClWO35c9Om74g8UaVqVtbX2nyXdzd3UdzEPszxRz5ZnVVSNzh7ZmGfNi3AE9RQBwnjfx5ZsrWn2VFi8ry7q4dpFLTS4Ie6QHgbsBgTxkk7Oc/mt8SvDl54s8QSL4cS4vbw3dxKYZFgMP7hj5gt5I5NshSRgVUAFlwVGK+tvEdzdwwXkbJBeG78+1htJ2Z/sly2BM0pVcOvDkZY9jXzZY+Ppfhf4kbVI1t9TttPnKzzxmCQL9rj3zW/kM2IY41aPnO8lO1AHzrb3eseDPELaV4mNxpepRqxjk1C1cQrLKEg8uS1cDKFMOGHy/Oec5x9WeDPEsNrBpWrmeV4482LLbwW0cN7aqrrJ5kLOZLFWDBgyjOE7ZxXx58YPi1P8UfGyayYbeGOOGCGKBA52QoSGV2RCHkZxIwIJwCMjJxXrHw71p4ipdLh7Z/KeS3WQmRFl3gkzBSqgL5Y2nBx1HFAH2hpfiS0urdoIPKsrXyZDf6i5+0ySRrE6NBEyOW2TARgkgEZ5wa9s/Z88a6lqPjS40G0byrLyknE0tuHRIoshAjAHykfLYyR9zBwa+N5tZaHTme3Zjb3P2Y3EFqYbgols5MpabI+bahznnI4z1r2f4Ianc2fiA69FcyW9leyRTosXy3Bgin2xQXS4wIiwZsDnDgEZJFAH7GadawWulubp43WWATPdWwWWRlkl2xwzKkvMny8YHyrgNggiu10OKyme5jMsrwXYWBZbqOMAlY1IVVmuCu4Zxwo+6B1zXzFF4iv44Y5bSaZrGVWkukFk0rLJNudHXB/egJkgJkgEZAr1XwlrEk6RRyiadvKRMAokcg8wkTThmwIi5Yfuy0gZcbeKAOY+PlhLb6PJNZxIJLOWCC8uFtUtJYYJVwJ4/Ji2ylUKD+HOD15r4I0L4U33jDWLgz+TdaYs0kksyBIRG7Nhbp2t3LO/P3Rkkgkjrj9eNX8D6brEam+uEPnJFPPHcRzvHcKVTbbOVVuB8qqSBhcA4xXE3Xg3QfDUslpaaVYWIudl0fs8fmozxMQ0W9SDISGzjHbgHuAfEd/8F9C0PRZ5Z9P+0XpRoV1O3MkEiRxodlwAi/vV3gqwySVXGM4rxiWxvBPo+mx2xvUsYJ7+5NvC2yN3lkSOTY4VoXEcSYJBzk9+K++vE1xaXCNYpbec6+YkMK25ijjnWRctIJWU+SY3BxjOWIxXy5fSQ6Trlxf3MoSGe8lshYWkL2sqwAON9yZlCsu4EoAcgY4xQB53qCw3FjdC6sFt1ELnyDdSl5CxBcK0MZ8vADEqSAxyOteN+KNeSOG0jW2s7hVmAVVlm85REFeNo4ocqIxGp3+u0j72RXefE/xHp+hQXtvFcpBeXLzTxTFzJgYxBEHQFANjln+bGQe5r4W1PXtX169u9L0u6uWeRds89lyJ2RiDIkpI+z5BOVXHIyetAHo+r+O50vo1nVGBhPmTWcgW38sjfHFNGSPLZGI6Hf0GM8VTsdZuLy+t43ur61e9+UTywhvNttuZTGEBJJkKgHrhc4IBxn+GfB0NvYC21prqe9eOZIvNKyFZC25A7ISCpxglsHt6Z6C206+VYIVazdYH8lWtYpJZrNtxbzVjdclxFkMG2Kc4B9QD6b8G2sM1pBcCeZ7OyYyiExbml3cTs38UsMjLllIwAB7V79okUdncWDwFxDfhXitlIkWEzOqCe1wM+aW4Mb4QKwGAQcfO3gKaz0sxWspKzm2leRLOJrWVFkXMMwhLsIpCrfMwzk5OBxX0L8OrTz9R0vVr9je2ljPLJAqS/vBsBEM06g/JCjYLbgoLLx0oA+ifAvggXl1d3N8sVpLNI4kihkkaF2UlI5JZELGC8diAQMAZ5wBXeeKtLstCsk02e0tJLZUjvW86aR55GUhDDA7nLS72GVBwwY4Heuw8P8AnLpkczQ21vvjjuVli88pKC2YXkCREs+SWPb3rmPHYe/gS3YLPPOiSRvApEiXKbVaX7TIfmBAHA544FAHzjfwrM17A8Cixnkklmt3jfT4bV0JYqzkyKHkUpjGcnnFfJXxPsbi0v7byyLGG1l83TYbUJeB5JdzkzzBQGkG0c4GARX2fr+kTwzao6QmJ0SCacyzb5hMkO5LhXZtk2WxuGOM9M181eJLI69KZ7h/9LZVjgtVABhuCVEgR2wsu5eeuV3EDsKAOP8ABy3twI7i6h87aGe5N3IkL2zMuVukCNiUAgAIecHpXv8A4S8FQWjQay0EeTvuFihllQPI6lmeHJGZOWY/w9qzfCHgYWtvBany1eZi9zJNcvNKtswB8lLdl25HJ6k/gK7u58PtbKLK1nu/KU7yY5riNlEe0KIcLiNTk555FAHSLaWlxI0scsTrNA8Vw8rI0kwjT91IIN2CRIcEYwu0k4Irx7Vb6Xw9utWmWVYp2OovJNbER2rksJVXf8wyQoCg9Oema2NZsxpFhDLPdmN5bjaltDO4eWVdwR8vh7diuPMYDa2MAHpXn2r63ZXFxbQaraDcxjiFzb2pkM0YYbElVjulHB7c5zigDEm8SaXLdKkN6tsJZJkiBRvLeEjLRyuTtjXeOBnPOR0zVBpluEW3mt4TDcSmTzIZGkSSNASqTuFKCQOuc7sYPXitq08LX+t6oY7PyhaPcSTQW8lp9iktolADh9ykh8DIAB4OasSfCi/uxGsNy9pHLcvBia5c7HQ5M6MDiUNkYBGecEUAcL4VSfT/ABHHqOoWtk1pPOq20zvHc3FuRIAZEaCQlNxAX5VYjqRivuLw3qmhaharZKtx9tLwb0u5LlpLhy37vyzJEp2CTABYDI6EjmvgTxZ4a1zw7dBjaXs8NnOxiigdI45guFaaSZpAI1ZxnqMY5xmvVfhP46uIYFivJri4uHuY3njJEttEImDRxxXjfMNhHOMg9sigD9Vvh9pccUhTUViWVirQouJxbyNwFc7f9YTn5AT74Fe8W9mikbt7FFGN8IiUgjZs2JkLxzkEj3zmvl34ZeLJJrZby3a6uFeIT3E4lQW8TLgN5TyKN84BGGXcODzX0dpfiqw1A+UkzzvcGMl2kSQneQVjTy+RggZOBg5oAu6xArQwx7EiHyrCSQrQs4Ch2jJ3FWOe3r6V85fEjTpYzcNDum2xCMCJeElePDBmIwnzep7dcc19LardW5jdIrrlcC4m2xyCTZlhEC5yGA6lQV4xnmvJdZ230ctsQI/OErypMm5Z2XJXZImTGCOm4rQB8QeJ/Cdr9heCNYJLmTffPK21Gt5IxuYSTIdzsXyMLkc+9fPPi/whHeaNHqc8bXDLIYWWQvCYZsjc7eYAHhZegGRg56c19q+LdOntIZlsjDHHczxi4toQJXW3GfOiaSNwD8w5LbsY5NfLvjm1uJ4pdL0y4lbVgsxkM4Q2S27x7JpBAgG+VYshQoyDyBjmgD5Llh05dRMNpFBp4hnPnuqhZo2VDIgjW4K+arOP4c46nFa95fGaAW8V2j6fJeSPD57RvKwkjCMWSAZRQRk9McHPSsLxZos+kzTWqXC6jHcQlVuLohLmGYqBvUK25lzn5cb8fw1zcMM1pNB5phs5DGjy4eVYjbxja7xwFSHeTk5baT360Aad1bC9eaNLiNUto23KVLwPCI8f6KIstI24HkbsZyeOal8JXw3JZG+aMQXM0kccl150sKshRT8zDyoicAJyfaqN9qkNpd2Vvp2orcbow155UMUSxmWMRIkSZ4t1P3SmTnO7BzWl4dsmn1FdSZ7OeSVXRpkiW1jURgqFv41UrP2y2QehIoA9AliFlLbDzYL4tLEG80hJYnnIEMSqp3TW4c7gHGFB5xU8emC2N7JbRS+fHG3mWaRbopN2XLIDySCQc8g568VwMs5tbyNHmhBFw8MrWhLR7GXdCQ0hyMjCfLnaeSRXXaH4jhV1t4XWQx5a5eeR3ZCGIeJo3Aw4UDndk54BoA5977WxrMNlDCZ5ri0S0ntbWNluYTK4ZXTsWAA34zkZr2zS9HmsFlutUjl8uNLW4kikk5YtmNILWJG54U+Yv3mPbkZ5SSCO6mW8jnWCGVhNOqSBZkJIKzLcoPMUYyX6L15Br07XLkr4Z0xIz9thZoEM8SyMiRiISxzRTFcgIYQrb8ZDkkY5oA1PCXie0069nVHvo457VkdiGjRHaQZRI4oiQiKw3gA4Y4OOa9+0/WdNWxjkScLJKYQ8V4hnEl3Og8/N0FKAmAgE7twJ5ANfL+kaVNcOL2TfFFcrOZwHCLbuRE6bN/Kq4QluPm7dhXptneGHTnWMs0NsguHtfLWUvHclIopkeMnY27jnoMscAE0Ad9rMkOlz2YsI0S4kSMsXmkuo4ncFnkaNMtHAd3yllA9a5i3vbnTZEulaGGWfymvIleUWipBMSsq2zg+bFKWO8kBc8jjmprPVdKuJV1PypIXWAW0rXDBoZkDeVHHIwON3TaPp607xbeRWWnH7I8sAg0yRkM+AlxCyrI8c7SJwqh8KBk8cdBQBwmvXEt1cyyJehLO5kM/l2yNJLA0+7b5bAgTJuJHyswiXG8ivHrW48m8S4uYMol1k3NxHm1ghlJWNIYWdlYYPJ/hI+YA5B6/U/EGlxWyTRP5El0ji1hhEgP2Ywr9pLYBZIw/zIcKWz61iNpmranOBYXzTWS2AczkDybKG+fyk3yRRsry5+csR8hPz7TkUAXH1GW0tJb2yVLmyuvMRngUfajFJM/nXaW0sKfumJKn7o28j5cGvN38F6R8RtL1HS0nn0/UoEnZRYwxx7raKZGtiV+bDgM+5gWUEE7uRnS8V39zpRhjguZ9pgFtqV0AGVordBIjRFFAiV2BySFJDcCtfwXrwmme+t9QtrJYojC7WsCpLIryfvLQPMF8xfNH3hxgjJHUgHHeDvhlZeC77U5tSmsLl9OkF7K+9PtV0TEJEhvNvEdwEKkHhS64HIwOvfVYVleW2tbu7uZY47pbbULFIZp7SZESPzJmf95HGDuRmxv8AvLnOK0Nba3lur7UtZlb7JKNPkkWCAwz3NzGvmIbvcoWRWyBhM4A6cV4B448cPfQubC6kjvftMdjKoUrJDZQ7otsxuHKmJZI9qrGp24GVUdAD0LxbqEIkm+1C3gksXeHzhGZMW5W3NvHcwI2PPSQMzNjdufbjeQK+TPHHi611VZ7PRbRLQR29yk9xM0cEFk8chIEMu3NyGiHAJJ6BjnivQdC1S9vrSWwvtRYPq8F1bm7IgmkRI41mtoX+bChXZ/3pxkOSDlUzxWteFLWz1aXAkj0qGOe9mtgEvHu4biEBI0hgLP5hZlfIGCOcmgDxOTTkvJba4Nva6pY3gtorp5EWLUomWETvJaNGArRKrq20fOqkEqMYqzo+jxaVqsFoYFl0WY/bSL1BibVrZfLRk3sgRTHlS2JFbGRkHJ9HPhn+w9Le2GoWjtNK9ysB8sT3MdxGg+0zDJa1ItPKiVV5cjIBBzXFy2s6yI93FNKzXUkVpiFjNDO6F4LJxK4Qw/ZmU7wccYJDcUAVvF+oWeneXDYLGGEAv/tdnLb3M4tvNNtLptrDHgxuZ1bd5iR5AzgCvJXvVfUZLdsy/wBryyfZ1d8y+YsACCSBgq20pKHKEgDqDtwa9au9LjZLa0trOIXJ3RymBAiuwC/aJZpJSChjDxllHJZztBwccJpWiWM+sT6nJbok1o0oSytZGea0uQFtZJpXc7ZWztKFScpJxzkgA2/Aei3niKX7LdT2sH2uWNbaSQqGYQEB7eT96Y1IAwpLBeOpr9CPhl+zFpOuJp2pTaWlqJphbT6irQh2jmWJgl5pvmuLoESS/vI8MCMjPFeBfC7w+mobb6eSGzuLiOO2AhVF0zIbdHKsewvHdyBeSoKqW5IFfr7+zLokXifU9FFrO1lIIIbZoHia6ihgQq+otDLcBRvmnDtgAqucq2MAgF34WfsGaXqsSPdadayWTLbCzaaBx+4EjsUMkiCRV80PIC4X5XA4Oa+ltK/4JzfDCHbPP4bsWufLY2t2ttH5quzMXYtKB5uFIKs4yOCMmv028FaRpum2VnDYW64jS3BVWW4lIB3M0jsoBO05JIGSc4Br0rzNNTbFPgEIyxthR5b9HQlQQCp4POMjjIoA/m//AGhP+CWel3+i3lz4V8yC+tgZ47iaTbtVzMQ27d98uCuHIbgmMEYNfgJ4k+F2ufCrxXfeF/F+mTwxWzSWD3U6XH2ky2kzXSJbwMhabcsaKjbfnWTdnHI/v38ey6XbaLdxRuk6vBHLIbl4TB5kZ3IpKsSyLITsHUKBkdSP5YP+Cq3hu00HX9M8Q2kljBquqT/MYgXLSyFix+YAxOtqwUPxHgBQxOBQB+cHgTwQ3iGPT9M026kihuC5RGdbfz4Lt2F1Nfm32NiMpARk5wc8ha0/iZ8OB4M1jRdOvL6C2lupJLmP7KGkYeVIRFGZmZgXDc5DFzG6k5JGfOfAHiS98J3kGvaPBdJb6hbyR3qSwSMY0iudrvZ7yhCFgfMOc+WV5Neh+I/Ftv4+1+4lvraaSO4RorSSGzuJLu3yiQz3CNIdiAW8dvnDFsxFu9AHk2q6DqGr+IVtWsZLu7sLqKCCWAyMkETALGsSIcSzDAHPzHHIrD8QeG9VtWvI7p7x50xMkAtwXnto5TGWea48swsjqRt5J25XcvNe8alcWPhuzVNLmuGuZ7aS28tJreR47l3X/SLi5ilYW9x5e14txBbc20noOY1bUVut07lWurRFmkt5pvIaVpolaaSOZiWINyzlVYDOc9OoB5PoXhrUkaa+ZnWGcCeOCBY5rtp4Ld9rG4ZtsYO7ngkY55pbuKWKS3uIEuZrfULiSGW9mgjLyKIlDbbcuMxGQMN4XPBJ7kXZE1O3WSXKypGz3VhGiRI9pLKBJPJK7IBc4BJYH8sVRvyHhtkutQQ3Lxf2ityscS+RJC7b7KGNWBj35DMAhwGZQMkAgGtZw/bIg1tZLHPFbBfMW6S3nMkD+d50BeX94fLypGCq47Drj7rTV5L6W1e6RpPOtpBO8cxQxqrmUSxSeYuMncEQhM84FXtNt7a70ua7k+WZP3oaO4a3upbd3aGWV4ZnVo8GMYULlt3TFMsNNtbmwF5DPFBfT3N0VkupEtbi1tZwUVlaTCygsAH2yAtgYGOQAR6X4eVrhLWcSWcZeSG0urmASSXkwfckVuQD50LKzkFhkqctit290a8sNJayhuLe0vJdQZZIL62iSIQTbClxG3RIxGoxsJIznrxWDCps4ILW9vjqd0IpViYP5sUbXCKiiG6WQiO+2BSGLbRkgtuqjcXTR3VtdW092ghEcS2mqNJdPIikqEXeuEQE8EkKAMZoAu21tbzokUFuZpJyIJkjJjkkmVWEj2SkEuQFyGYjcBkZzWhFL/Y9vFbXem/aLS6kE93qYga4kwCEjillDN9luV4DLkbnBB5PNCPVb2aS2tbKPyJPPLTXDBHVpFBWdrSNDhsRnAAbvx0rpv8AhGpxaRXUMy3m/Ikla42zrEjbo4I7dpAkcoYjczAkEYG7GaAPNtUsbqXUZr7TdOuJreScIxlJkSRAWHmSQLt+zkKVJVlHOQM9a0IdMvdSsiuJX8mRWRLZBELc8IRsXDJltvMgU4OVG3BrqNdvzpenGynluoZ7F2uFkhIIcXCGSaPMSl7hd7AM7qFBHDVT0PxLp0ZjMVvJBcXJglkmWJZ45AkbCVZNkh8xduzcThgTwOtAEltBcWekSC0trZYoIpZLq5u5muJnkBCyQQ+c8m2XaGxkAc8egpuxudMa5kfVJ44WRY7oqi+SRukWJEt4i07iRcYYcAYPAr0Oy8Gaxr0Y+xpusZJA88h2rZQQsgkKQyhwsh+Zd2SXU/LjIIr6C8KfBcarbafbSwfZ7QW8cN6B5ihrhnJWVp4wftCmPIxgY6E0AfIvh2e+ZpbiFbyM3D7biYrtvJJ5cb3itoUcWuFVgGOUOctjkV3FnoPjLVb9ZrfQL6dXuJrO0mulJd1KB1E8kSbI3QKDuBGc5FfqJ4D/AGcvDFuNMu5dIgjiWJQ1z5azo4VsCCVoi2ScZ7kdDkivsjwZ+zQl3ZQmw8OxylrwzQxiO1eEQs+RLDAYwYn2kd2PO7rkUAfjb4S+FXxNuNPlM9u/9n3UiyzRNAQrSlgB9jmdg/P8Z6EV7Dpf7P8A8WNZu0sY9ISd/Jje2EkZSOFmY7IrMYARTEDudiTkcAmv3bb9m29g0qC/mhCrDaxxiA2sbxRxocFJgyuFYAfwqGOM7RnFeneEfgxoqTwXbNbPKII7ZxHcvCpQYY+UrquwrjbyB7UAfh14d/ZW+IGnDT7mSRLOQrJlo4bl4og7/wCql8+ABYy5I8wfN6Yr2bwd8Lfi14N1ldTjW8s441aC7ntoHnxGpBaZpxkSR4II3BQe5GMV+4um+EPCVpcSW+omyjwjRb5/3hUEEIEupVwz4IyF3BSc5zXcxeCPAyQ201tHZvui/exbTcI8MgO9kAOJGIA+/gc5oA+FPBms2eveH7HRtdRJbq32wedMxG6Z4ykhnaMHejqRjaSF74NcNqvga+8PtPeaNp1hHpu5kRlFxJKsjuR50SlcSRqTwGxtPJwOR+iNz8JvhxramCys7G3uoVllR43NvdTSMo2CMQjYzZBwMn0ry3xd4ITRYUt9Q3SKALe1vJY4ooI1JGyORVk2+d03MxGQKAPiO302ZZJXWC53w7P7UuEWGbzZJDxJsLHacFTjp3FVjEsOrQRwxBizRtcTXCSusIXfsKlV3IWJA9PTpXves+FxYy3epqghkdRBGIbUyW1vCRhZEmRj5sbNk5Zfl3egrMtNILxvdZGoRhIllmaFVginY4Q+dGOVGRtD4OeSKAOeht0k09Ib2MWdm+6eeKKGVruYIeZWYpsEY9zk8cc5qzpUUenMp/su5MUx8mGSQQ3DGLeXtCjQzM1tGXHzeYFx0PYVDqNtdWoLTTrGlyJoFiSbfA8IIZ0LSHKkqM8DHPBqvbeJUfTrdbiMacbyY2stuJCUlWE4UhsFkJKq2QMenANAG59vtit3apBpkTyFVvIpoyLhpIinktHcROVVdw/eDdkgYAqrcJPdXqiXUFjklVPJgtvOSOa7Me0ots8OYlZUUbwwUb8kisPULdr66e6S7u72IM0bPalEgUoqhVyEzIA3G4ZBOc9zWrp6zRCNAkl1KJIWt57tdqgqgDQrLjLMG4JzgetAFfWtHubmwjjvzG2ob8m3hjkljtiQdsTMBiTAAOXIXng157qejQ6hLYaheS3cdhE7QN5EqeVcXMbCNykSL84VQeBknHGTxXY+INSdby3gjSeG5kaY3ixyMRHuTZmI5PnKDjHbGME1l3mqrZWsdiLeO4jdFLRhSjwXMceDcMsgX7PlCWyOcj1oAW3ky0EEtlIWI4YlbeWVBgBFZGGARjOTx6CrDorXUoFzPHZeQiS2jurk/PvJ82RsrFsHTqcHvXO+HTq99I7xGAlIWlgZ5GWaJNw2uCpfcme4zjnOK5/VPEN1azpJNYW9gttFPJJum8yZURCokvICxcLnkgqD6gUAeianPeaZbXAtA0aXMK20crFLlI/NEQ8tDJtAjADYPHJ4ycVwi3iWz30SRxJdROftcrxyL9ouWHz3aFV+SIA89vl4zXPp4vXVI7q3aeVhLDLK90roUQouVFrFuxuC42jqv8QWuC/4WJZz28ukiTUEv423eXD9mia5cAs91duXZ0tdgGVYBDnAJ6UAejWeuxLd7rmF47G3kk+0GeO3RpposYezfd5ko5PCKx56VAvjLTftFxJZlLa5u3803t7ZSGIxWr4ea7yuI5nP3WXL4XO9RXiF54ltrmXS18yQBt8l/cQvNJdMXJLBIyNkfBIG3nNac3jzTI9LSN7SH7Z5scJ+1W0bz+TCm23eCQWu4CSMlm81AFxh9p4oA9gfxjHePZWtqtxbCDBuQJFaHMa74nBtS3mu0h/dlsKnVyBW1YeLtTXyor1lIhSS2e6YMxWaRpp0YynKkAyKgYZGTgnrXhdh4wsBYxRyXWmXWpQuv2SRWEMRgUjfFEFx9qcF1znr2zinf8JqRaQLf28NvtDQR2rtKi5+0/aGmhUjNqwkwWLZ2jg+lAHus/juyTWobGSGKyWWC2nuWs57yee7le38pokRUYpahcuxOACOTWM2l2F5GuoM9taE3Vxb6jdJE2JbZxmCN70syxSoMZDBTzwCa8Purm+0/UU15rtjbSSBlubgzutpBcRFJcPbzsL2AtwUcIyHhlU8VHqvxEk1LTrOOZreZ4X8u7itJFe3uo3m3iRISVVoTbDcJJSrHGBzxQB0VxrM73d/FpF5KJrIhftjzRpFepDI8MgaaRVUgxpD5QznY2/7w43bm61G3hbVNPlimaNAZI2soiEuGTywshP+tO7GM7ODu+7zXmf/AAkd1d3Q037Dawm2ks3SNWtYbiKxltgI7WCOSQLBcJzG0mWTI3btvzV6np2o2emxKV1qe1hiKyGCzSW786We0IgtXeW2K6jaREGMsSshJ3KCPmoA6PQ77UhPZXFpHezyadL5l9I8RkWSG9sShkgBC4ZXI+X7wx0rv7/TJ47GC7maV3ubwzxyXlm4YuGE7xrFFGX89WOxIsbUH3wo5riYJ9R2wPeW1wlukaGT7OTbm8lkTyWlAjGQEkOMEA8ZAIrc1S11GS0u7GyLmO0Se4e0vb6SSSExsFiu7e6DH94GPytkqw5kIHNAECG5mtkmu7gyRrLCJt7oUimjfzrVImdkETiLlgSCeh54rifEPiWa10Se2t7mOC0VfltbRZJJnjWYPNZC3RT9lSQEFV3Bm2nzAMEVWu5LwyxWsckls0Ennf2pc7pLUXvnCGK8EsW4tEyf89EAHt0qzNJb6zqB+12FkltFKEF1E0cDPf2SSPJcyAP+8RkSc4UH/XAdRQByNvq8N3ZxR/2goLQySXgFisT2jSI80dhI6P5jMpjeUFQVwNuc4B5OfxHKba3tsXsrM6Au5Dqjq22dnYHAt5Y8kJneBwQDXQ65pdpc3hm0u5tTbwPceY/mLBHc6jIqJBFLcsRGzRRtNlVY5K49K4PT/Cd9rt9JdxJd2ETlrVzaTG9Y3dvws/lzMqorg9enFAHfeH/EUtrBdXt1ZD+zvkijEaSRLc3OJTNbxWG8/un8iUoM5+XI6iuzvfEi3VvDd3MEsWlfbY1OnLZn+0JJIV3wzbn8zCOMGTnnpz1qTw78LNTujBazP9rsbSOCKJ59wvLcOHWQTJGSmP3r7mzuXA2V6nafAfWre6sphJN5ixRNJHOxih+zRR7Irlm3MuXORjII7gZoA8mbW5DElwbu5iu0na8tdMXH2O3sYTuAkjXmK5MnzndjrjqKrHWru+ia4luY4JjdzXUMf+kmOR7iPzQ0G5D5cgQ/w/KcEdsH6Wk/Z31Ka3e58iGXTbe3e4VJjsVpG+7bwQId7nOMhzkYxx2uJ8DNRvxblrWO1jjjjEBW3+0bHVBG6xB8FPl6EgdKAPHtFNvrFxYW0xaS9glRxcpGHUySqd5ZGCqV5zjtg57V6pH4HiuLObyFR5m80W7xlHDkdfOUElTg/wAGRnoTXUeHPgLqlnqkFxBO5UGOUxXKeb8mcyAtlR856egNfSuifDCK1LGWRIrjMJVIfvQMoIdI1KnqeM9D/MA+PtJ+Dcc+xElWaDzFdIJZkKRzFQhhuINobIHzZBI54NeuaN8ELKOO3FzA6rFKPKgHzxoBGMgvKd7w7umAT7Dg19M6P4Ci025WaV3YibczKASXPacrH8z8DOMn5eTXo8egRM4dWDz7yIw+1du3qCOPfn2P4AHyrF8I9Nu8JdW0TCzOwGVTEIhIQUIkAY3JIB+VvlGeuax9S+Dmk/bWuE06KGGFUEsttGrk7Y9mTDJ/CxB3YBOTwK+1Z/DkYb5yJV3IrxLgx7pRnOBywGf84rObwvIJpUCRZmbcIzvbC8fN6Lznqe9AHydpnwzsDbTQW9uPKtXWO0t2RhC0Uv33lk5dZ8kHKjA9a9U0XwRbaa0VpdWsMe1EcKJ5ZHjRAPLu/tBU5lLEhcnIHGBmvYo/CZaU7VDGLBfKhRlMhi2wfNj8c+9b2m+HDGkReCO43yFnEDOu0lsCUEg7+eChwooA5Sw8M2vmxXMplixtUyRKJYpVxksxUHABGcHB5rrrPT4rcHYguDGGj3GNItySPvWQqjZAAPcd66qLQ2jjk3gSRs2EjDLGiE4JCqOQfbHYZz2qX8IswGGBMAnln+GSLaMxSp3cAHkDHFAECqIhbvCio3R0mwY9wwcDaTzjHPb1zW2lvbo8crt5oOydgXZ9jnAK7ZACAD7duM1569yXmCSBFQSBkZpmQkHHO1yDjjnPTGODXT2t+CXQxtMwjUmQAkEg8MRnOFUjIxQB0Vz5LxhMB0uJDsHlsC7nPCyMoVRnuSB6Vz8+mB3JaFoSEKhlKBw33QJfm+4Rnnpz1q8t+07RSHCIgZG2/MWjxguABsBPPQnGaRwyPIY13CeNBiSVt5iBJ/dg/wAYBB7ZoA5Z9ItLSFjtEBfcrqrLtcDJ3jnAzjBHUelYV2vkSxgARJIoiCSpFLFIGUAldzcDaTycZ4Gc10txJ5OXlE7xIWYo6xlxxnGN3zHIxgflWRe4uGhgS1hnW6Ekc4k/49/KkAI85mIaKVQwxt4z3oA5K/sreZntoGhhCKWZZW8mNwACyqIQ4JAxgEjnAzWbFo7ZEsYaMEBTP0lLAjaiHP3Mn24rpLbw+dPjlhiUGN5ZQIldzHGMHaUYbmIHv/d5wK0TYzwQpDKd6EdV55xn5n+6rY9cc96AOThlmtflljkJ3kCKIEOwB/1jnoBnnnGccdq6fSdSjuyYo5EWVFyyXBKg4ONkYOCxKk8j1rGxc2Fy9yjG4kfgeb86Og/5YkIcrhScnuKzY5jBdqzRrC7u0qpGUDshbDhPMYbYxu9jgcCgD1OJ43lWKQmA7g0ciEOjRBcEEyHqWx796r3l7C7skjI6Qn5pFGHXBJXcCBvGewz71zGpalutI2OI8gOhDAlWA2hdynBB68frmvP/APhKEiS4+1SANGzIQzAMxBKgqrHLnJHABP4UAewjVo4VSLzBNuf5YGUNAd/AYkDcCCeg4xxituK5gaKLlY/KZhC3nkSQPty6yKpwyHnaOOuCOcV8zQ+MkjuWdJFMMMv7uP7LvkliIP7pDGSQ4k5yRgda7PQPGK6jezJsRfsjI8kZ3kXMcqqqgptH71c+mOMkgUAfRNvdRSRiWRhhgoeMiP7mcFsDk5B5+tbCvGoHlMkccbIxjQRngkEMyqcFevT8a8rtdXhjEDMf30iSRqhbcEwSdjKOo5GTyBj87MmvJaEuHUbMOWjDMsg37SvyjjDHkED9KAO81C+jcSJL8pbeu2JseY7soB3MflYoG4BAOMVx82tmFnDukYZ/KRJDmRSvBwyk4YgDknHOTXBav4uUQTSM5kjZXlVyWURup2ndleMfl6etee3njO1gljnu5CIVJZmOWRQy8PuYY9MDrxwKAPadU8TW01tMiwxJe20zTb0z5QhaMhw3AG/AJB6EkBcnrzsnimZ4RIjqYxF++PzLtVCS4PcAID0z7Z6V41eePYJfMazZxGzRJG8gQieMMMROwOJSHOQVJ9OvFcxP4znvhdWltNJExUlZLfywSoO2UxLvBk2kngc8dhzQB7ZD4l0nzo7q4vGupV3MSssJjWFTukEksLHeQgO0csMDI9e407xTYXEsCOLhSsARYmWVDJuBdXfcg2r5eCCcZxgHPFfFWq+KdLsLkQ3U0UYmjRb2WWYRxW+9MtMiOjEymPezKp3NtIHOM9J4e+IyRXenQSTSX9vJbxxqfNjN1dxKNkMpCsWWPeyKMgEDqAKAPvLS9ViUsGPCAHeckiP/AJ5qByWIzjHc1o3OoNdRxBJWjWJXlKHym81kBKRv82QGIAPHRjXztp/i2zhtxG9w9sZBvdZHHnQscmNFPdskY7Z64rPu/iabc2cSSXEizyBpJkjBeMo4EKNKflLsygBQSfUUAfTVtdW9u0sUACLciZ7mUbyPOeN1knUAA7Np28cjqcda559VK+fbFXeMpJEJIfOmL7AXk3F5yIlCZ+bp6ZrxDR/idYLExkkl+3QI9xFaXDYlWMu2FeMDEjuwwE688gCsTVPiojpeywMkoWCKJY4W+zSeZkyzBopgnmHyw24DqMg9aAPY5dXuNJ8+8+0whYSI5WVWWaJ2nDRROrjLsQDjGR784rkrzxpZRmzkZ0R557x41STMwhiBIZ4wdxDLu4IB7cV8R/EP433NraS3WnXl1Beq8qT2lzLHDa3EMZ2Ms0aktI/XYy5ABznFeC6v8dTHf6VbvrzT+Wk8t4sEkc0dssISRUa5gLAxvI6oVBL4Y5HXAB+nH/CdW8t5NbJNMkccYktmEQFu+52uJQ/mMXhkXaQAVGf4Qcc68Xim5LySK5JV1jCukU8cbxjJMZJI3YA9ewr8xrb42xeUyRz+Y8oMi3InkRrgRxMGKI4DBVzzkcnpmrSfH420RiuNTkgMwiY209w0P79zhtzN1Xy+eOSOAM8UAfphdeK1tNOOoTCW4tLZwIIwADuc5kEaRZ3Nk8ZGF74rcs/ijoEN7pdtezLChto2uEEykM6oZApYsFVgg+6WGc469Py51D9oZNH0adnaXUreOe2c38cxKQsZQvkpC7AG23EByeSBxXjZ/aRtHuPtN813cmG/uHkneKC3sxOj7bOGCZyd8pG3blWBxnBWgD9vr34j6PaWUhieJ7dLqX7GGliuJTE8LXATZFzE7IDtySc8fe4rh7j4haTHtvruCBpI0iurewimWG4DvKiNCzuAPNPmJgcn5uAea/LbwH+0Jaa7f3wkLyrcSRxNDeJPt3RYYtazxmOJZRH8oGCSOVVhVDXfiVr+oXk8WnpfW1pbiVFa1upJZT9+Ioi7CQdmxgZCp/u55wAfoX8UfiFYyXVpHaRMTIEJMIWQxK7q3lS3Hyp5vqudw7ivFrzx7DLPKktza2YsZGkmhnuLhZ79Jm4CIcKCF6cgHHHNfKdh4wvNPsLy0v8AVv7Rtoy148st0C7LIheGQkvueUfx7c8LXmHiD4jaXLfXlrBqVldyS2aSzXM0rLFA1r83kF2AKyEDHGSPQ0AfQXxG+IGmWy3MK3N/bPcWrTLcFlS3iwxaJnkQMSXIIbnO1s9K+RNW+Jc/zxqZriYybprWEK2ICcrdWvl52rgHO/b1+lQeOfFaGwOopfaj5SRW1xJHBai7tCwUD7IHlGCDGwGM985618fal4reW4uJraeW1ZjJEhupDb3UiFWcmKOPnoSQpAHGOTQB7vqfxG1G9vJp7G5njtydiK0DOwKcNkiHrn69M5orwPRtdltbFIl1SWNA7skZi3SIr4bbM0qZMm4t+BAooA+G5L6OMQxSkRCZDD5yLhQqAOCQOFyvrwf0rNfVv7SlkismDFJYUMrBMnJKhYSDiRfm+brWVrVnfaRJcRF0ALoF3BVEjOu4mJWb5RzgAgNhcn24qHXVTUEgaf5IYBFCcFFMjMdzCCMfO4Pc85HpQB6lo3hm4ad2lEi7LzypLiOQfZ03uX3NA7fMCD90Dk8gYrsVj1KG+u4pbX7TpU8ywmOVvI81kTajMEHHAJAYgEDn3w4Liy/sm2t0neS+kME/m/Okirg7iETOW44zz6jNa9p4ms7Rns5i8SxRNdtczEuwkOVRnjZNzSkjGAfpxQB0OoeGzL++ln8+B4UNnYWskrwwhcEiUwsBvBGMdD71nytqEttugtJFgTbaSGSMQllkGzEi7yVC9j3zxXJw+LLCSVHtb64VvIkEkM7ujRSuzSLIDkgJwSBnpxgUav8AEiwnsoLK5uxcKyMt2SqQTO2Q1ubaQY3yhkGc9j70AcV46DWM9tYRxSIXbZdT7XcTIWVmcpJ0I5C/L0BxXm+oQ6rc6tEtqV+zxwK0ayRRxS3UagKYpQqqM4J+bB44JNXPEevS3msyvLqEk9yU8y1Up8rwKAFUMpIWQcDHcrWv4duri8jF1K0tsSfIdryfIVmBCO/ybo4Ac4A+poA1tP07SIUtoprdprmV4iwwN9q8pAaKMlwML/EAc/N0rpbd3hae1ug9ovm/6LLGqSPKVJCCJAx8kkjuR0FZI04QTRHULpmuGVBZ3C72iLtuV5i4XBTpycZxxyK6yxtNhu7m9aO8gSB4vJYuJZJY4+Jwxx5YBYHjJ4yaAOz0rX5tH0yON/tYmlmaU25GJ2yA0Ukszfdj3dNpx+OKku9bvpb6xs72WWCORnuhBLbxNCkLkO8wlJ++Afuk7j1A71SGlWj6dZy/b5zdQr9oIliNzH5UcYxE7xsd8AJ4HXjP0zbzTrtbKaeXVBdlZFeGS2WSUJHcYDMIgpwVjBGCQT2AoA25dUXU767izGjRlotOuWDKUMHzkW/lhlklYbcBsVRvtF22IlnmeaWeSQsrQyWk8ismWM5Zc/f7qMHGD2rd0LSWvre7EU5k00AtI+xbfyL0RqIDtAOTuBySwHqa5+/1e7tfMtLqeXUJ41Mackxw4OZBJM6gKNo4GcAnqaAOIWytrZ5kES3E90uzdEiiPe6mNW3l87lXIJGCe+K09KsrCw1DRrqa6upImtzDdJNayTCK4DkZaJtyjoCNyqSoyCeK6A3Om3BtWurVIBI8bm2tQsT+Vs4lSdyCrFgdxwAOTyDUer6rBYIQIkSGS8tm2NILlJ2VMRStIgJMmRtCgYwMmgD33w3byWVzpOoWWsafDL9neSCU28JBgALN5ccSqVHXajgYYcE9a9fSSHxRbTQXMkl0irDi6ZVDOFb97DcpE37neCwB7dDXzZ4VvJLxPKlC2cDh5VtvIQMRgDdE8jAxpk8jgc8da7HT4hFdbRe3MhuJNipBI9pEkA+87R8b7gNgc9T0oAXxdp8OmedCluxjlSVbN4JPJECK+DDO0jASKv8ADk5JGcEZx8z+I7G1nmuIrlj5MTLPHqEIK3BkjAP2aAIvIxwfXt7/AFL4kgjmsrKC/sp7jMrBYJpTua3Y7fPLRv8AvJyuTgZII6V4PqXhprS61BcyNDbh/s0DRyM8kUgPlhpMbY9p4ZiQcEH2oA4bSLRJTFe2FtFdWcyiO6trhg837s7GmFoHJVwTkqQCMZOK7y3vrS1t2ayuZ0RI2tS04DrDJMdsktqcfMcjAA5wD2GaoWulXOlKby1RdPSfZbNNNAJE5j+/bvn52LcL1J71i6lG010nEt5ZCEzwoqfZUe43bQZ8YMDghycZ3ccUAeoC/s7e0jaC6ms7eW2jjd/KYTXTsRHJKpiBYup5OVwP4jzW7Ya5bLYfaZpLqS3tPNSOWGERXOpsMiKNQo4kXn51yOecV5Bol/cWq3WlL9okeQNJHMiCfyBIApiheYcKwPJxyRUuma5HYXTWl496IlUNB5iDy4vMO1miUr9/cD0H0oA9GGvMtpHd3gR7QvO00EglkurWJMMuxmlBGGIzx17cV55qPib7fq8U9lCLYqSTe3BeNiuNsaiFiVKbSMnJYjkDiu7s/DP9u6fLNa3q3cUjlraOeORLhHmzv8shcSSswxtPTHOK6Oz+EWn3Vitxql40Zi+W1tHRljSeNAZPMKruYk8YPAzxxQB5nHNcagj3E08T6lBeI6gzOLSS0QBDvaPpEWI4b145rZmnubvztQklCK4MP2OGOZ47doyDmGRlbG51GSqnhs112q+DYbNLeG3ML26XA8qHEqhJ2jTZHJAyDzI8/MrZJ7YzVzRLG6uLoWmr3FrbySSKsjose5yDhUjiQfKwRR1555xQBLoGkS6xaWwSK4TUZ920xyOtijCMvGblWX/SJ9oyCOQeNlY3iywksrF11C2kIsQ8EiLGrxyyyocEAjPmEtncen6V7Xc6nZ6ZFp1nC0UlhOkglktsJcyPH8kal4+IznIAGCQK5jxhbWPiDTZJBcXEC2jKgdpEjdHdBHGWZSfMfccbW5xzQB8E674bub29luQZVkiba+9UmgkgkU7LeOIZ3FFzk4zngDpWpY6bJpWmM8jRwWaRGeaw2kSyTBCiNE7qBGDgHaxDe3r7h4k8Ii00qFYHSIwFby5l8uQ3F7KD5cgieNSCzEqTgjBHOOTXmfiTwu0MgSW2mv0EAu5yJnZEaSMG3QiFyNxY5IP92gDgY4L+y06XWrOVmt7hVlLNNJbTJHIxWRSiqCjZ79yPoDu6BPFf3UEGpm8uIpI3ltoIYd11bSRp99plH7+PJ6tgqPpVSSDVbK1WyninTFvHNHeTJHsA3h9giYgPCEJGSO2ea6/QNOj0tvMil85rgtK98sJnAjlCscRuFWNyxK7gwC8YBoA9Dis7a70tImiijASAlAo8+6KZTKyrjEwXaeVAOMAk4xzkugaWXl01Jp4J9jrcm6YrbyM7DZE6BB5JVDt5wzF+9e1eCNOa8EI1SdVs1thIZZ4kYt5Z3/Z2ZVw8oHIJKjkDJ4z6ZY+D4fFeryxw6U9xZGOBfMFvJb210kHzfa5CygSSKcblIH3erUAfLejeEo7qMWC2cEVuBDIr4mTy3MmxBbm2QlmyrEseMH5uOa+sPAcWiWemnTNXkXU0WZkt3eyjzHLEmY7SYSKplUsCBglv4ugwdbV/BNhZSw2jxXFqrzxQNdxQPFujT5VSzYQogRscHkepzUieG7m0gKW8RJu5Irq1N75bQRRxMY/L823c+ZckDLEEnnGOaAKd0b/U7p5bXS0hV5Uis7JfPmhRwcGc3kaKJiVGMBcAcZOK2rdbzT5DFewiJVkSEyRxvGY4pTvlSR5cGJVJyNvUHmvSd80K6fbwL9lntLaOS4u4Vzbt5qkStGrLiBgMfKTl8dc1z2r+LtKvdJvYNRuLdJ40ntoJZgtpJdG0DMjxxgEO4wVO0kkNQByd5dW8WomK3Kqkw81NcslCHYSY5B9rkOJFVc5CDjHHXj0xPE3hHRfC621udNgurkGC81C4kWOZbnrJLcTby06ugBCgbcnB9vk+6+IqiJLK006OSLdKyxBxLE8hJ8qWGNoz5O1g+FZQCCSciqtrY6x4t1JpJNLFpAiRzRRxSQCKaMIoV5hAoE2W3HAXPOKAPpK28XwakGgsbd3kgjAiUKkLXCTZHmxsrcHABAJG4dq07mSxuNIljlgWBclrnLwi7hyNrmRFb94jcYC56fhXmoTTvD+lul7b3D3d0wS3uYiscSSRoGZ4I5CCsyDPBycDA21Yi1bTG0m7lOoS6iXgaae6mizPIYkPl28YcqxRen8WDkk9KAPn74r679tvl03TlMkEUaxSRyoT5a2y4jkjMOfLZlBwGwD9TWH8M72xlu5bq98sTAx2uWG63ltx8rQSAn5XBckO2Oc5NT6Bf6anir+0Nbgkk0S7vI57ppEhcxxJIyMkaq5aU425ABwM9q6/4o6h4Bs2mn8LM0KXnkeWbFYrd3aJg6qwUYaMKQW7nGM54oA9DnvdNt54Gs5Jpo7RBi1nt5J1RjuKTNwNkatyDkggcetcp421O908WeoRG3vLm0jR7x7dGVpo5t0kYaRsGJVjLZ4PTAPHPnUPiZo7RLqCae+uJ/NhV1UQ7mMQ3Msb4LqnAAwM44pjeKIG0G7hmWGO4u4BJvaE3N1OI2KS+ckjZgU5wBjjByKAM248SvcRJeJaJeHUJpVuoriVme2t4lGWtyvOz5uDwCQcdDXyL8VbuHTRci3lkkiuJHDLvjV4w5Oy1YvHkgfKT6jpxXquu+INYaYroaQ2QjCwJvlDqMKVd04+aI5PC5wTzXzx4lTU9SvLh9Qgmux56yRkRuYgYXVJmdiBsc8kZxlRxk0AcfaXkF7PbLC0dvcwL9oLQo0vngLtkV0CfKhCnk4xgnpW7NqX+ixkT3f2cqzQS26xrbwzB8JDKhPzj5iCRx82Kw5tNe0uHhiW2lQTLNHLskRIIpCMqHj5dCzcj69jz04sLl9ltPCfsKxpcP5CARgx5ZRGBztLbffnJ9gDodI1K42JPqQaWBLRvOs0lnCSAsNkj2wP7w5CtwuMD35vPrVjYzWkKyT3RvlYExiK3FoAQP3qtgKmD8oIBKjua4wSXTLeXVrOJpbhUxZyBYpbFo8j5AcFW2BR83ykn0qlJFPeW7XV3DcPcRMqXkkR3TS+aMRPiIEB0IXKjqFzgigDrWuLe6mc3d0LmyF5JJHCzLtgcAhVbywSwIxhcgccc5r0nRYdWl3DT4Y306G0UCExLb+TM5xvjhLYuRtbqMdPmrwu0v8ATNOksoLqR3vYpN5gIjCXBIYIbjJwG5OCeByCRX0r8OPEGl6tE1jK4MwjElmWiilVlDFXibdF8pDYCkOQevQUAU9P0q+u5Z4rq8dLBVK3iSbUW8cjy1ijlVj5J2/dH3STjJNcrrui22UuIb+9V1EccdlI8VwsKJLsWIEfKkpCkhWwBXrEcLrMLVrWEN9oeeeKOaOTYCxwCUASGUkZwxCqMDNUtW0O1Pm3MF1LZG+w8aPDALG8nG7yi87RhjcnawxGxAwDjGKAPmfVn8u9u43knSW3njkaS5hjfzHRQUYov3IQjYYDvziiNJ0tpJkMMss0vnHaRMypGVZlEykqIgHzwcA49DWprTX0t601vizlDSxvLJK00xCEwvGYCzmaAknld3viok0e7VAZZ2RWiHnGCFhB5ZwXMcwXguhwExuGOgoA67Rr9pXZ4oIrYm6gi/eKfNMwUJJI0u3GwITgqSGzjrXeXFxHpVwtm08k6XsJmlaaaSAC1X+C2IQmTL4yoBJxg4xXKeHLGFoJVctbi3xNDeSwXEjA42iB5PLzkxH5QVwCM5rpVh/tfzbn54vlS3Vp7mMOhgb5jD5qhTEyYyhIJJI55yAZcesRy6va2unQWMdwXBV4GmZi21kLSQvId7bMAsoOPrVy2to01ae0nKrIknlpMJD5FvIwEheJtwYkuR8oXjOPer1v4WW4ljuEgeObz1hVYwRCUZwSWmVd0RbngcDdwcV7qvw1t47KB7C3t5/KeKRJJGJmtrttrypcSOR5sG3O057Y64oA8+s9JuVSO5vLpLn7W+4XIlMi26QHZ86KCB8uABnLdCO1eoeG4rW+k/soWs58yGTz51t1tYjsGY5y4DcjAOAOOxHNLd6FNpd2qSSRXNnDbm3a38qFNPeeVQ5xuIMkwY5G0nGOorU0DTVi0m7eDyLdIpS9usZXdAzuxMzMJS0hLKQFzjrwO4B0dlZRQXFtp1pLCJpYzcTC2RpobmOLdmOV0LNNOQvAOCCODXrHhe5mudNvIY7Ga2iEuUu5J5fMhZvljSdJAAtspBBQc8jmvG/C1qJ72SZUihvFk857a1MseEXcBOoJ4umLAlR8vTtzXr/hnWp9JVftkk1y9xfmOVbhoiWhmDRFHiHyMiyFdzZJzjvQBf1G+vEt7uW3Em+GFYlu3842BnUiOSRIcffwTwwA4JHHXzS6u74htLFws481Hjnkk3JIZwPNRQG+aEMSQvAU8Cu51G9S31SWxuLm+iu4WeZbe1t/Ltizncqqbc5li2YAD9iT0BrhrnSbvU9WdGntLeE+ZcScJL5UrcDZNbnCydCw7dyDQBr2GgXFhF9piU/ZkLwyxvKxmjk5Hmb2APku2PulhwATXWeEtOt5HeC/s7a0W6InDY+aRo2bM0KLls565xn0p8KJYQRQpMl7cW1msN0sigSzKYzsDZbaRuYEN19eK7vwBZreRXk13ZWzfZVEZK/u5JAQx8gNIfukZO5O6+pFAHr2keEzdW8DWb2wgdIiPJikNzPcRggBY5RmQnAB3YHcV2em+BZVgk+0wTwSIzXU/kRlUghAwYsSdcsucjnPHQcaXhTUorSxijtrW3/cJtDMHU2pRNwbzpAPm2nBbpnua6u88fWenW85eK5MgaI2iwwRSwsRGPMeWV23MQwztxgjkZoA+UfGfhyOzudR1a0ivZ7WyWSa4eaV3e4uSxSK3FsP+WRTO4AZAXI5FfH/AIs05L2/bUyeJ5ZTHarJJEtnbquJHW3KjeNy8K3Jwe9fod4m8U2l9bzJI0lvd3vmNDdQRfaEnK5ZDmZFG35ioGOOgzXx/wCN7G3kt7uSWSSW5t/3iQIhtyr7sr9xMbSxYsA4yeDzxQB8uXaxyXUJe9htGug38TWsflxkYd1Aw8jAD156inaOz+Hru2a2a91PzJLqWMKvktHCQDNcZXDzCMkDLDAAwDXGeLNd8vU5GaJsFXWdViX9yhO2Ixg8IQ4bqSSDn3rodG1sTaZDdXiR3Hl26xlGhjYPFcNt2tcmZWg4A3EZXLYY5xQB9O+DPF+1rS1N1/aL3DSqIoyZIbiFlLW8d9K4+VvNPRSc8YFfTek+KhZ2NqLyC9a5iIK2t3cRwrFcupVY3idD9ptAMlcFh9Olfnbpfj2y0e8hVZ9kaxmSF5PlVJd2wJa/uwjqB13NkY+XOa9Xl8aafqWlxQm7uLu7uQ0iMs7xt+6yN+Wbc0e7P3M9OeOCAfW9v4z0e3vY97t/ajPM8EFvFafvfmJkDxxyBckE/MwG3ueme403x/GLJrCeSW/tIpDJaSRQeX5a+XvltZZ48sTndvDfexwcdPz9tNXtljhlS5I1O2lkhjkWcMkUDjJcTMcmUkfdcg4GcEZqXUPHZFjbW39qm7uLaGZjAiMLKAF/3jSNCyia4wQAylsAUAfX3jn4mSalaWi2ENoDbwTg2qNCP4RCIbVlfMcm372TweM5rwmQT6mElvIHa3mjixZI7lUdnGx53B3bldW3BQeVrwyLxCkmpI+nmWCaWzk+3yQhLiJHMokQ2zS42SeWCSu8k9Kva38SfsDbdGuUkmvEhsZbgQv5UsbE+YZTNIRb3IOQcNnnoBQB3etC0tvtH2y/heS7EttHvijHlGAGWBnLyBvJ2hVVtvJGM5xXK6Z4p0+y0+5ju7d2mUTKYy7RpLCyFPtdtJuDrbsSituRlGfl71zl9q7eIbKKQLAomWMTKodQrRkoYIj5oLMAm4hQSd2OTxXDXOl3cd9M7xSxWSxoiXVzMzTzRTExtCkUjlktsAOqsNwPJAzQBzvjfxRctNI+oWe+EweQZ7Wf7RCY3JS3ikV2KlymFDAgjAOBmvAbu9jM0Iurx4ltZmS3W4DsFjXGEAYAfLkJuUnJyfSvbvElhPPZPa6VIbq3lOxrmKIvdq0PLots4+aEEdRk9cZrg9I8J6lrUNwdQ2pJaNJbyW3lLiXLFoBIJlGw7gXJBzzyM8AA4XT74alJcAzStaQtPI225jivI5QdiEy+Sx+zDAYKQODXv3hGIi0knS71G6W2mhlkFltRTbSRqSwuF+6xIPXBAJzzXn2m+FdQ019R/eWNpaJA6S29vHbxT3SthF83LsbmMKTjpgHg9K2NCvda0i2ltobh7TZJsscxbPtcR5EPkKfnBAIBIwB3xmgDYu/GuqQ6rewWK3yW9uxKQMouLvyeFk/fSIA8JUghUyVrv7HxHcx6ZLa3lxcHzESSNXRTIpmUeWodclgqtyPunHU4zXg2ralBJe3st7cTWV8bd2S3hBlmFzGAFLKvAjbnKg/hisGy+IcVrex2UUklzdWkSRr5rLGkErBg3nW8jAEZJx83pxzigD2HxBeh5FiuWt7pfm8ySaSHzoFCg5W2hYHBHIIyB3xVyz8QaO0tq+YbyOa4iBs7baBFJGnSRkOEiK8knr9a8U1TxTYXZhggKX97EJfPuRFlmeX70LwKcKB90HJ9cVlRS3m8mS2RUlkikLWe9V2p86wyXMWQJP4SrAbenvQB9paZq2nXsozHa2txbrvSSHyxDEHIIihExA3g43Gtu/t01k3MUdxH5paVEk81RHLNLCoJkxCcR8jO0ndn5emK+XNIvjpDxM4XyHRZ2LwbrexEh+ZLhmfJJGFBPXIPFeip4vk1W2gXTxFG7ypDHYMTGfOhfKyxRxjLqyAEHPSgDqniuNEtrsKwvJIJDCYY5CVjkaLa37vcgEKr90EAk8nnmq13oOo6oulwxSABIvtNvIyRRSRxyR4cRSb/ALyZ+Y/eHbrW94a8PTavLPdXKwT6jeSmO+tHbFlALX5nknhLgsQg6g5z16mvVbvRrRbO3vLS3kkkgT7K0u5mitkcjCrGQDDb4BwDzwByKAPHbPQsQ/2fGgkuFeMre7y73aRklklmdRtyQNp3cAc1yevaPfJGbnyoIojJFHcCcrviUNg7djHdIF5LDOVr3SWw0SWVrFbvY4iZ4LggbZ5pAPMRCh+UAZxjGOg5yKx7vwJBrtneK9kzLEximaB8XKoke5ZELS8jvkjJPA9KAPmG8fUIre5i3W90iMPLmc7EhSMggwI5AcbeADgHOBW5bapJp1rDDKJVurmZJJLtY5ibWMgFSYxCY/LIIyC2fm4Hp6Le+BbTSLeVNQQzK8HlWcV15oaW3n+WbzECYaZJOeDgYxx25LUPh/LoNtBfJe3kqXjpgB2jWGN3G+SYNnMezBXaDx+VAHLXfiG5ivniVnlhRZXhu4lzG86N88lpCqDN0p6gfLn72Dms3V/G2q2E0d1aie8hzbQyST2k1uWzEGmeeWFyonDBcEDbngE81neKdNn068WezuU1EyEGG2E9xuijiUtLMXt4TkSAnaoAPY+tczFugEExvbqSNmZ2jQSw3lvbzkMtq8ToUuo9xJDHDADHXIoA9w0vxXDduW/cSWrxrJPaNJLFdyeQQZV3TQjyXIxhkJyRk966S48VxzWslsI/NhvbovClzcyXNzG0Tk7fLmKpGVXPzAHdnPJNeHW+qTWck+nxXoCSyqWlu7YWtuiXEfCPIELiTIx6MRnpV6w1m5zdWrJcRXDWpMc12f30pR2UmzWOMmOHyyu1nCgjknNAHVwyz6prpkWQ2K20hWYXN04SZYifNkgSOAB8HdkHbjPVutblzbx2qyS36TXMd0MRSyTRTQSWwyThY4yypkn5gcg9yKy/DAuNSjspXivEjRZVnupolkDRzKwLLuQM6Lu+b5TnqMivSLewTZDFbsb62tYjZLPIxUvMTsQLaFC0UG7dlmCqeuehIBxOnaNLfRwW8M7OiTNeRacboRQGKcmGNIpVJLyhQCoYg4PQc11Nt4XnW0RVtnkZ5v3kUsuUhgikbczT4xJNnleeegrvrXQoriWP7PZ/vVkw06T+TysSnCpjEq7WITAwQO5ruNKsLzTJ/s8VtLbWsUhW4aPTg7Mdu6B0dyRuDFS5OMnOOmKAI/hp8K1Am1qV2icxlWubiMi3WElnjhkZ+Gl3qwzjPavTrqBIJ7K0F3Al9LF50ly8SSW4tnU8F4z8rMkeApwwwMjGM7PhaTVLqwvdLmntrjAMsglEZVpWdmdpSSPLkAUYTHDMQMiotU0yVr+EWumRrciMT7gWWJp1VDIDbt8pQRgBVBJIbgegB5rFLa/b71btPMWaVoY7W28iexa1CMySR5Zx5hcYPKuDxXh/xD1FEnt5Us0tbmN7aSNI0ZJREZWjRXiLNmbcvDkgEHnBr6E8Q6WLO7Fpb2FlPN5/mxPEBaSCME74Tskwke85IP7zAGF6V4F41sLe8vF+0rbx3VvGTJDHeNMbhfM+dY7iTAiCD5kDkEEkdc0AeMa/FLFCt9HZS3d3c3AvHu4Z4gxCN5aQz28blsAZP3e2cc15ve6JJeX18kdg8aTxtOXm85yqLh38lPMGWDc5A+78pyRivcr6RLe6SKCK3a1RlhYwxCcPJIoU4bO4tyc8dRkY5NO0Xw2DIkc6Tqs91MkFzLHKiwWjAuyEuPny21Rgk4PagDy7RfDF5NqFnqtzFH51lA6ATQzRq0KjylmiVBtUCPD5YhsjaOc4+ifDGn6etky2aTLcztFA17cM0vnM0nyXEUCxnCBsgD72BlgM16D4X0KyubO3+2W488ZWC0kMSxyRW6li8mWyYnckEc5x3PTfS0sLFrQ6faG6t42YywWs2LazupJnkd4gB0Acrt3ZBHA7UALDpNxBavDKtnfl1ZYy8sTq0kit9odEBzGAFUMSMhgcZrm7O5ktbVHaKKSSJrhNQgkRbgkyO8OIAjkxqsShuQMjmvU54rW3tFvJbdLVGHmSpLCDnyYwyAxqT5qsR8w4Oe1eeX8UV+H1JLRIFMkL+XDKloGj4SRI/nBjTc6sQAxO49uaAPPte1/zRNbQI2nw3oa2R0Qiyvhnb5ce1SEl8tEy2eWzg5rxW+uJZZ9T+zKB5VhJHcJLLJ5iThXCvbNIRvlQqoIXPTp3Pc66bu+uHtJYvPhgkmaF7cOlx5CvtAaDHyMpx+8xtcDcD0z4r4ye78PS/YtMmW4d4Yrie1aQXEkjTFi1xHHIQQud4coWG4FjQBa0nxPYW9jEHnZLmG2dRcs7zLqEc7hdqlQdro+dwOGBHI9fVBIuo6MLZJ5JpLZY7iKZ5JRBcFsM7IWTCx+W+1snknI9K+ZrSaRL22eO4W4hVUn+xrDEyWsTMpuN20HA+Y9T3z717rZ61Z+H7nS5ZJYb1GUtHDcShLaSyYMXiCA4Z48hcDn5c0AdfaaTqFtNbvEJdNt7bE6TILKaOC5lt2FurzNAzXMG6Q4QupG4FcgV1sTNskv9RVbZLFGbztUMslxF5KbHlSMQjdA6rlCPmCkYAFczpvirQ5pFvbWaKW8lDPNA9zPDZW1upKRW7yNGVjXcAoOMnHy5yDXIeMPE15Pa3D3k0saTA2gt4VQafZwCX5WmlLkyLjjceWznHOAAUrjW4r+WbULC4lt1aaeG08t1hV5Cz7WXzPmK+aq8nscnHSvM5/FGvw6tHGL6Q3M8zwXiIZHBiQZYqypgXIVoiN2AcjGTVe2cx3Jgd2bTXlR/LMYdYGlwSY3cgQiT/bZcdTjIz0MWjW187wpYTXcTOkymG5hs5kmkCk3AjilZtmFUkng5J9gAPi17XrX7SL29nuvKCG5a5T7AvksXkEFxKB+8ZYWTDLyx+XJGDV3w3OPtloJTOLa6dri4gcJLDdWwmaSBLbEp2SEFVJ4HpgVmXlpcXs93BJb6hqElnELez8qa3mkjPmFizvuG2IfMNzgj5eo6V0fh3QrjzIJLZbdZDuJtrm4WKVpZWI2LEjES8EHcCq56HtQB2FzrcdrINW0+SWWKxv441guHSIrI8zSSWdqsrbWt0EmNy5ywK8gAV1Np4jg1a6RhLeWkqXEglt751mtZzLGqJFZqGJYIVIjJ/iTJxXH6xp8FmoS1gBupHiN7FJeTXEc8luNgKGSICB/4QqZOEzyDmsc3H2OBZftMLRq/zRSMZ5kaNlVV8yJSYjwdoAyp++AaAPTYryBby8tWeK5t5VIlN2zQyRFkVszybC0Ths5KAMWBDcZNX9D10pJFbvMvlN8tjLNJJ5cQhBjlkVGQmQER4AGc5yABXmOr+LZI0kiiR2VXtkk3LbARo8abXuZS2ZQeC2MksxwK0LHVLqziLxgGeZ1EdkCrOrSIoWeTehFtHkjABBIxkZOKANy7me4haVNNkuIJ7y8mjkS3+0N5qTCMNIJSuX84PsKg7VA3Y616BPodzcW3z2dtcSxJFDMk9p5V3F9rtpYYnRmRh5YDtvIC5MZOeRXPRRX/ANgs2lurprlDc3Vwsb28f2ZwOIoVYjeuAWJI++WHXGe9sJN0MN1Pe3KiO2k1VreQ7ortIYVhSe73HLYYuVD7VDc9MGgDjvD2hWialCtxCluyzTEXjW7tHHb3qxiCaczP8uFVVRThuwHUD6k8PXNhaXMkWmQ20s1pBHa3AuBiRXmMTmSKMfKuSjsuwnIIJwTivk291k2kttFaavDFEkwK3FzbSzTKGPnwrOkigSKnmHauMAuAp2jNem+G9fSOBDd3cdzq7XBkh3NHa5i37IraUI2CMfvC3bOF4xQB9D22pNq8lrZukmnhnUXUqOXlaytmkNxvkbPVUYbTtPAXmtDxLcaVKkRE7RW1pFFCsCsiyok00oinZIQyNIMBwXI+RgOMgV5RdeJAt0ipcwi6i3Wi3ccQNsY57aR0igQHdMDNKFZ2HUFuBzWBrutXtzDa6NJBFBqNxveJ4/NEEucbRHGE/e7XZASCVBYnO0UAbxt9H1W7vI8XdwyXFtAb+FjCTC0jS5ZAAu5zMpbdjBiI+vtWgrYaRFbwKF1IWpeF7x4wsMhkjMUzsGG0YWHej527nK53cV86eBm+yX8l0tzvmWK3GpxCRI4JJgpWW1jlDGMTiSRwGBwPLwSCCK+ofBcU1jao2oqbi2tY4pXiuJt8rW7XSpB5S7B56RwsTIepZWxnIoArXPhG1uBdeYbxWa2urlzbsyy2xmWUWNpKiqd0EjkFdmQYiN3OcYl7Z6jZwx21nKrTxZLhVi8q/iaOPZbuJSu+KIgJGByCASMnNfSZ0dL1BLqFy9vDPLb3NvPDDuhmaNm8iFpGUbVUkfKenmYwMGvLvGOgRawsemmzVmjna4ZbJnNwkmCiJLLEwZI1jKknAUZJzkLkA8q0LVby91S6EmnmzhMMsUx2xSJbwKr75bcmQeXMLjcrSjKHG1T2q59neWFLWc3N1FLbsrXdtzDKmwIbXyZQMOrNG5PQ7iQTXSxaJdw6e1lewyBlmihhniVY3S2DeZ5rKjnzIgGDEH5Xz1JOK37K2ltlVDMZUW4N3afaoUijxA0f+kJgYYSRq+U6rxkcigD5mubJ5raS2zcq6kx3d5EhjEUazcgrFlWRkA3FCSMknHOaf9imS5nlnsHltIrpLkRTSXKh4IwsYSD7OpLTuuyQE9El3NjrX1r4f0I6l57y2wWCNYJI5RZqAQJMSvFCR+8IiBRg3A2ktjv6DpPg21uYZ7n7Ksl3BqcstpbJbq9vJZxoHLuACQrWoUM33P4VPAoA+MW8DX8M8d9b6XbLHMY3R0uUF5HBdBAqmRfvMsaphtxB34BzkC5d+FNTubS7GGv5pJgty0mJpPJQzKLJpcnDLbFoQc+ZyNo2qDX29o9t4cAuLu2stMeGJ3a2a7tneKCRyY5YUeQDbHHIG8vg7SoJAWsafSbR55Jo4ID58/2RmhujCZAEEy3UrLGDeJuJXKruXbtG5QGIB+b+p+D2W2d5Dm9Ci0srdLfatrd+a0one3liy7xxOqh5MA7BzXlvjbwlqOmww26papdbJLgy+bieS5klW4M975SFWjOMiPOQGxjjFfpZ4h8PbZGg08xNCyLqNz59mGnjQEOY4kVC3lu5OCTkqQW25IHKX/gS31q68mfTLHZqNtFIZVt7q3MAyVZQryDB2JyQMHqDyCQD4d0XSp7+4l1PUYpil55c0UlvGGlDpbRRvGihcW0MdyHwRglNp65r2zw5owt4Fge8Wa6luBbwxxhrm3g+1p+8uNRa82Z8xiybs+XGNuGB4r3Kf4d23h/T3uI7VY4zJ9jia2DXDSJduIEdYwzlAEAJLdNvOOlYVl4flTW/7MtYbb+z1aWzu7u7jRnmt853TDcNqR3CsevIbjvQBu+DdEfw5ayXFxbxmGOQWtos8MsiWMszMZLqOMMd6eWQq4LEgZ4BrsNbsX1CC8tJ5orhJNHN9BIXaLZbxP8AK/2eZ90K+XtJ2885IySK5XUL+bToZ9OliuzaCGaaOTfDCPtsOGSGCIzElGTcY8Z3LwDuBFM8E6vd6jrskNza6lEjWsu7/RUM9xZC2SSMtNKfktfITJGASV4DUAcvqumz2lnJ9huBZxWtrbXEUEcckttdCR1WV3uFBdf3rMSoycMeCuCfJ9W0HVL29vbTUJNPWS2aK5juEUW8LRT7XijgPBYiRgTuHzMDjNfoDN4Vt5bW3uo1to57i3kl8uCFbiVLYMAm7apXEkSgYI3J0wMZPk+r/D+C41bUZoUggMwQQpKZJ1eNreKby23gZZJGd8qNqghAcgrQB8xHRI9NuoyJpLi9uYATCsJjSOXEcJybhVEoJh3Bgf4sDmvH/iBeXOoXM9hLKzsj7FhlYXCKsbKsYbcxLSvKw4IG3PTaM19ja7p80yQaRHZiSa2TymvQRPHF5siRqLcoMlml86YqT8nmYbGNo+Y/HvguHT7m7mimvprJbyZN8zW1vN51oHeS9tfLkLPF9pePgc/MRj5TgA8mthDY3WmalbobZriBreK1k/0Sd5vMjee5lSGRzhWSQLknMYHABxXu9r4qs5bAxx3kV2ZPtIazaN3cXMzs9mPtBx5cwOGTkAIyE4rwW40/WIftWoGR7rWLKRLSSzvCI4jp6xRKLm0i6thVTIXJ37nG7ODp6ZcPb29y5gntYboWojjlIkNzecoxjBUN5TKR8/BzkYHSgDr/ALRdahdy6gtvGcXqQ3NuVX7cH8oRyNGEJ2x70WQnoRJ1JzXX2ep37WbxSSzSwmdDEZ8mMFXkjlFsyZeKfzo+nGck9Oa4izgupHtomjgQzeWocyMZrbcfJcxwbwqiPYQSS2SuTzxXtem6HeP/AKIizPE/2eCO4niia2Z4d4LosRLRxlM5J5LSnHGKAOU0i2ZdYiurtoDEBcxWKiYrCzXFwqxMyBBvuMq2HJIG4gkdK0/FlusmpsZJmWO2Zbq8VFUCKSFmBt/3UhS5cxeUSMkjb+elN4OvZ4rpIhGzWEebaOOAsLBt4bLybh5kKRKCCAcNknrwGO4tNEvNQ1Brs+VIXtbbYipeRSRpFJcmIAuQR8xz1LEigDyjUNcNq8yy+a9tKIpbGVYjHOf3bGaCygcYkZ2LM6t8pzgc4rvvBEUuow2Je+EjMjzXcfmtaT20Tb1t4VSXaYJGGMovckAcGuVvTYLBC1y1rHvkMtvJdEytZtD8y3Lui/KS0YUKBkBuR1qn8PvE0T3t+1reebfXM11LPBPbpG96XLBZYpG4aGLb8m3+7070Adx4+ks4rKN4rbIEwtbqKPyy6uV2p5sSHdMMMm51JYEkY4r4z8Q3FlNdzafqVpDFpltNJA0iRKFuZXxFK0UmMzhCQMt0KFRkDn6I+IN/PbWizR2F0VuowIiAxQ3BkWOW6nmkKtI24MflGOMDkV5DbeGL/wAR6g5t9JMIMsebuSFnijEcq+bIEydm5VZskc7u/FAHyR4n0uz8O65c6bo00Mlvdx5ildVQRCcrsigymRPvX/x4np06Dwzr02nX+24juoo4Z41ktrYxsbqQRxhkYuQGQAHB+6SMKSc19T/Eb4SSeIGsJnsSGs5Vkju4bZYftKr+7juFbarHYEbK43HritLwH8BIra8iu7iCS+t4biOQvMwu1m8wjMBtxnyiFI2lsDdyTg0Aef6PFqviJLpLCxntLG4kRUby5RKS3y/v40X90CScEjDHgEtkD63+GXhK48P2Vsly5a6tT50kkgJtYGiKjbcDBOwDaCoyQynjg1o2vg6z8PavMbKG5hhuWhikDQLHbJFIu2KJRyqkTqctkqHLHOSa+qvhn4DNzJZ3euaZLcs7ibTtKe3+cOHSKS71CXfslsP3ZI3NluDjB5APavDVpd6loukrhZ7W4igktI4JBJPbvlY57toVODbEmRVVj0H0r6l8NeFrHSbB1uo1V5baOS4kWyZZZGBYxxRoqERqsg3MVOD1Jya8UthaeHNeiuPs0dpYQRPCqQxJDeT3EgJZJAfNWG0QgGLZs4IbOTz6XqXiy4WKKZJninUWwgJm3ShkUiffO8hN0hTC4UMdxwB6AF62vtRRrvztSkt1WaSWKMW8hW+jhB8u1j85AUJVs5wBkHkV5/qF9Ld/bFS68l3PkGQTwzGIsqNhVaTKz/KegP3cdeKzj44+2TvLE089y0zW0sjvF/ooQu6AzZ/1TBOG27sZXHGTwfivxC8kU9xYpEmpGQC6cxNbR4t1ZkcysoMk4JA4XcRjAPWgDnvE/iK60iVbkX0cscBkdg/lpb3UKFUmjkkkIcTE7T0yTGQO1fE3xP8AiLoaO1nCx1e7hXz/ACLe6kkMN45kZoVQqC5y2QG9eM9n/ErxtfTX+pWmpme4XyllxYSyRRpfu4+z3UQuQuxshtySBQShPcZ8Wt/D954o1KLVLezigvJ5YbWfywis8NqFMl7IpfInYISz425brjFAHONpeo/EXVka8jaxijYvZR3qtbuCWVZYzGWAwcEZJAOBzzivo7R/2dYrOysr6GSKVpGBVYlSCQM6YRpkHLpuDDcARgZOAc1d8GxaKLyytLlTdy2txOitcJG9mzSERjzFU5usMDhgc5HTivr7w9p/mwvCDBPGhaKI3KtcRrEQNzLGhBdRuKgAEoBhsYoA+I9S+E2uTXMsS26yW9pdQKYrVWSaNt23CXBAWRfN+Y7iOB34rl9S8PzaXNdj7O6CHdHe3rBbWUFSsZ2bAVustu5yCe2eDX6S6vp0Fno8q3I0qwnEPkR2awNCtwJEkSIQs8rDzn3A5wOByex8HTwg99btHNb2V0iu0UVtbgB7qdMoIYt4ALI5UseAWBxmgD5s8C6IPE2owW8UdxNKrrbfaIpBDcOmA0JhjLA+Xs2hg4BBBzjIz+iPhjwVb6XpiM1t5Vxb2UPmbVRJVWVVXz2GcOxGco393OOa5b4WfAu7skv7+TRntbnU901pPeF0ew8slZYfK4CsxTKkHGPZsn1vXbjXPC1jZRMkogmJV554pREfs6qjFmWJiYckYXryTQB0ljqE9olu1tdHyV8u2kN3LCJLpHABMMO7AdTnCrzwDjBzWX4p1y00/F6ILkpaqkRDuq4lkz+/IHVfpkA8ms7QWub3TIryaONopvtTI8TF4ZZfMZTGSgZ2jQkEsACoPIwK+f8A4sanq9ndtplnIiSSwgyfvSbeJEypJgDlli5yHIwcE560AcZ8R/ickt/Jb2skly12s0cjxSq09vDB8zvCIiVkiPQknK4OelcN4aeHUbi7miubk3UkEUolMcot4ycOgffHiaYq5yy8ds1y9v4aistQivLm4Ek0c+/UglwTZRxznekMRwSAw5YDKkjJOa9i0uTT9PjikaG0vInV1toVYxzhmAKKCgHmsJRxnnpkUAd/YsdMnt5rm4t0SSx3SnHlRzb1VWk3TkBMHPAO4nJHv6KtzYrYxwR+S013Epm80yCVo22sHt2YcqUwc54zXyXq3ivVm1SC0lgs5Q0hia3uWMLwKWPEh3fOinjIBxjngA12sfiGaw0Zry8ZE1W4cwW8LKWuo7aMKqtDKzYljwBtOORwBQBkfEhprqdJNKijFuqGCJp4pXkMqyE483OGkJUDOeh61ZtfC2o3sVjItvcWcapDNLOwUwJdyAYZVUsxAAIyMk7jxxWquoC8srN0huI5HP7x7liIGkn4884TCp1+U4zjg16lp9izWK3KXM5EP2ZBawII7dzHjM8cKkhl6cAk9/agA0Tw7FIlpNNYmCO23m7v7PzYy8jIylsOQEQhCMZ3EnpnivVdD8GWGoaWsV0sskEfnXMF1HHLNOm7/VBo3jVVk28cMRz1qnpuoNIIVgGZ2gXy0ijSSOGHeEYGKdlUspBZiNxXuAeK9h0nSorSEX32v7FJyJbqO5SSWeeThFARmjSM5UEkAr35FAHyT468A2ywT3M0Nxf6YUkFtFOPJeC6xmSW9ttwVlZgNuGyMZIrxXRNO0XTdVX+01TT7SeWIpC6NtvXx8oeWFCqQggEkHOAc4r7k8ZzW8x1GYkPI8IiWFyHtZpkjZHduPvknqQB9a+KvHGiQ6Zp9xqVheWH2mJ/NdJHbcHmyXhjjc7kC7eNq49KAPW9H8b3dqtxCuoWUccN2sFtY2SEWaLkjzTIr4lO3GeoB+9jpXrPhH4m7me8vNSKWrKbe2uTHHClxPFJ+7tJobYloNsikh8AYXBbnB/M+78XPptqlnJHfSK0z3cRtp5o42kcbpE82WINI4b+Fc4BycCtqy+KF7BDBYoJJi7K7KXibyQqhjlQ2WlwTlgMetAH62TfEmOezitY7priSMiaR4LRCuH+8hmkZRIdvvn2rGsvGVre3SulxOvlFvOdrY5ZiPkdtxwmBkEf5H55aV8aY0BhXUIxNEsa27ecPtMIPyGPyYgVmJOeeWGeQKvH4o3izBrAr50nlvIrxymc4P7w7C2GbJ7jntQB9bfELX7GKyuLy2uYfPt7aW6ieeXyRO8jYMYEJK7eW3bsZ6ivjFvEeoXWrNe3M6Q2wbcpWVTKiyLtL7g53QlsADk89Kua/wCL5tbnOlCG5luJrQyefDFkQsCJGElspO0gYJA4569q801ayvxDdGCZbm6jiEcqCMQiZXI2bYyR5ZQZBz17ZxQBf+IVnJLdJqtvKiTCOGS0xB5ts8pHlrIrIMSMIuTg559eK+cta1e8s9lyFsZ71XaO4uHjVHEAAYSSGSXGRg8bcnIwDXea3cXieXbixv7yXyoygiDqlrLEhY2mJnABbHLAbeMbs1w0nhq6u5Rq13HKLmXHlwLCUg2lj5sc8M2MkIABgEZH5AG74ZsrjVIEuxbRJE9vGZGutkUEZZvMDRzQgiQ4xgMy9QDiu1ijvtVhjgsb9bSRZUQWscI08IHiEbO06KY3XYNwO/5vcmvOdM1KM2s+mzi/Fuskxe2WRNn7shIx5aEbUBzxkgjpxkV33g2R7PUClyDPFdfura0VdqLIiERibzCDsI+7sJzkfSgDsk8HEFPtF2ZxJIsSXm5J4htQeYDEVVvOU56jJ7d66O2+HFlaorSzSmK7VmJWdQVCRjcJbcrmMlh93J9vWvSNItraBoLrUbcD7NEHhMAinFtchd/lKpfJkc7uQGYAZPFUdQuJFgklsrmVFu/LlSC+VbhGd5iroC6qyIUbORgYHXOcAGDbeF7I2SxrudZ9tos0EMRdY3YM0D4bc4LY4C8DqRT5L+9t0msb+OYaVAkViGaCKK1ij/eHbAFhJeYsVKg5YZ3c9K0tKknsDIjLGslr/pKW1nCJI55XGHYbmJZGz/DnGa5zxVqF8FJ0q2htkVFu5reYOiNdTr5AMZlzumDglSowBQBtaXG98Z7m3ke1igS4WM3a7RP5aKkLlCQpOCAvAyWzjFc5b/EFfDs9+sEhctaSiSz1C3dgr28O1EeZCQs5SUyBc4Oz5c8Z5k6wLiA3mqo6SSSrHPKl5iykuUMaxiNUbCSEqxbIG0ja2DWVo2gXfjHV2tLa8S3SK7kiMkGy4t505E89879Lgwho025PylsYBoA9w8P+J38SyWszSyRvJPZwta6dDaySrHKdzPCEhYSRZI3KclcjmvVdR8C+LtcXTdDX7TMszSNbT3W6BLG1kb/UzBlVZlEW0IvJ46cGj4WeB9J8MRxuspmubG5ke1V1jEzsB5zBe4gkyFUngBfpn9DvhV4Ej8ZXMDSzyB7acTF0jKFpCvm+QXAO7YMZ47AdwKAPzl/4Zl+Jt7p11JpVpa3qW11CzRzwstwq/aHeQrOSBGHVjgHAOAAOcVz2sfD3xZ8MLNtO1fSbqxYW16Te3LiC0864QsUuFltyrQr8x2biVJ5wRiv6EJfCNtpWjpdXd/JE9hA8UkIhj8mVNyYmcFF+1Sksn97G7PavhP8Aat8aeDte8H61od3bWE9xY6RdSTQSy2tu1slvGHtZ0uUkI+0TzKSwfpg70PWgD8SJbp/EdxqLZW50i2EctzLauks8zwqLaKLEXyMolU5GADtyMiluhpekW9nFcrLcy3rSTtMw+zxlCw2WlvGpDJcfIGYldp5wT0rzSTxbHZaxdxRtdIl2ZkhuNOt1nRrlCxhtXlgBjiBck4OW9s1dt0vbdrXWbmL7XKpkk+zRoJGhu7vd5V3dCaXfgHIchBzngCgDV8V6xrGrXZN/pl0ukz+SdvnFreBIQUhnWcMDbqQAc7SoB5Yda4bUrHSrmycQxRxaoRcyW+oX0styYbKMkCOO4AAafcSNzgnPzHg1p3mqXV1YyW0mqFf7Qto7TUYGaWWBmjZVa1gkjQrA0sagKCVK4wQOas6vbi3srdLCX7QltHcXJupZUNqsm4E2ce1MEBWGFY7sDkZ4oA80t9IgZLa3Qb/Lt5IoL83cck7y/aWjKS3CyBYzGiAHqD0BIrpNRtpb/QpLWzS01DU/tEUF26Mj3BivG8i1FqnkBo5RLGV81jgoNxAUgnn9Y1VpJobCcWX2YW107XNlFKLiNcCea6YQRENtnYrnueRmm6R4gS2ltLiwE0iWVxCg1O5UzRzy2jPEIL2CJd8cMsagRbwApwSR1oA4PxLpmp6beW7XW6PUDdSNKEZo0e2aERKsUcqj7SijlmbYBjIxwKoR2McFwt9FFaayUiSE/ZZJpZZEW2SITi2Vz/dIJUFhnkV6Tqbv4kn0+6aUwRW3n2dzZz2ptpPtd07Ok9qZsBbbfkeYW+ZWziuKuIFS7urOwOEuIFW4LSl47i5ZN123nIqtBZoxPzLwAAHKk4oAdfm2l0WSdbGWOOK0Edva2syXEsN1KZ0ZTFu8ySNUto8r8zALhuc1xHh+1vILl0hi08vdPGttc3MEhRZcRO81y9wW8mIRW8wWNUJj27SoOBWvc2tm7WcBuRBdae1np6GyitftM1tEEV9SgWVGeWzWIzBpA4dx8wBJrl5o0t9aRJbybypnlVpbW28y4NjA6RQwRC4kU2rkNIWLLvIHfPIB6NYeJdR8KOLSG5aC1t7hrs2ttO8iTbp5C0qSywqI4drZXgccADGK/Wn9gH4raFr3iGHTdX1ho2gs/smjxvJGj/b/ACyH3MBunjXy3+bHzbQepr8Y4dQvJ7hbe9hSW1aK70+Mxg3s0rqjXCtdQlRJAmAuTgIMkA8Yrxebxd4/8IeILDxl4Ju7/Qb/AE2/ie3uLHzvskD2kyzTxQgkCGJHtvLcEEASFQTg0Af3RHx1q3gC3jg1WUahpd1bveW2owPJHG4ckJEZJ1VY+f8AlkW3rwCori7j9pext7afy7WZLuBt6WiRGV5jOEkkEbs204WZehxzjqOPwx+Av/BWGfXPDel6F8XrFr26sFgsr7XLVUhhb7UdheYuCZHdxuOxEzu+Ymuz+IH7f/wq8NwLLo8cV8l1fQW8KwSJbTJJdSRPzsQ+aFEZUuQo+XJwCKAP1Rf4wS+IL3UtR1vUJNJ0i0jkmFjevIEECbpA0ySoqxMAo+TJweBwK/nV/b3/AGgdG+MfxLn03SNTuL3QNCuX0+GOKCVoZJIJJImuLLyG3+WJEBAwFRMAkDmuT+Ov7cXjn4qLfaD4VtZ9D0m7ggs9bjYu1yl2GJhujJEcyfIVGOFUtxuHX41sIxaXFvNqODdvdPPeQzz/AGiXYVMTTMDhjcux37EJHzfMMdADY023uodRsmtNTwTBJI8wmT7NDJCTHdXUiF2G+bbs8sfdI3MB1PotpbSagk2qWwis5ZQiKxVxaPIgKSSMIiGkQhNqsg+cYY8HNYFhpWmXl09iC0s3l2LWM7rJbSSQoVmUSsI9kUioQCELB2UrubHPTQ29nFePDNcOtxJdrIbeSCWWOZLdWZZIblQBbqWRy4AwDx6CgCTwlcQvqUU2oXgN8IVmaMW1utoqWke2G0SYud175bug3ZZVYHsa0PiLYvN4bvZ4jGXtJk8pmlme4uAmyS4AL7AzIpAUqoPo2afqlhp2qf8AEwTUDZEzmz320cVharELlt8Ntdtj7ZLlAwON2BtJzkVz+sasbzR9SNlcQrH9ujspbq5hMjtMiiM30iLan7Pv8vhAOd2SMc0AeTC/EbXCXEkiWyQy/Z5JLaWZwjxCUiba7FyzHDEk5GOeDWJpsv2lbu6uVBt4v3kFpMYFRvMkDCQyB8qq7gcew7YrSv7+QrqJig8u5jlaFSfLK3k5gXz2gTIXy92TheAOBXORxSeXiR3SaVQkdvLsWFVuESIzKFG6Vg6E7ecbuRigDYjmmnmu4Et7W8jtjJJJCpiWJ45+R5FwJQ0hTO4L7fl1XhjRl1GdbS4ineJVnkheSEwxxJGHnjiZ352eUrFWwAwHBPQ8Ok0ivcWNvFBM7Km2RpVgzdxhUnjXcwzuLFgBkBW+tfQHwo0y5mudt1YyywadBb3++WO4nR2RT5UaXIuQNwMxEaOMcHcAm00Ac14g0yCaWFYoLa3KRvGspu8/u4mjBVoWRUWcIyshzuIPAJ4ryq4g8sQQCedJrN5IFYnz1miDsWnuZST99x91cnDdAME9t4zuWTxLrEo095F1K/URSMYDaqd+Vm8sRFpHAXZ0flMgjgniLTTWllR2vGnQs8d1Zt58kkcsYwI4sxqCjuMnJONx2+tAGpDfxxQhGi5T975TkW7I8Mgjf7GzYyHeTBHJOc4PWurn1OWWze2srpbRbiGJUtUTFtMwCktPLcASLekscCMHJHPWu/8ACnwwvPE1pb3twklmbqJBFFYj7ZFapCUGy6vcEWDbkC7Rl+MDpX194D+Aeg232T+19MfXZkWFjDLcRounvdINsls8igyH5gd7AEZzxQB+fmnfDzxb4kvY7K5+WAum036zPPe2vHD5VdiDGR2I6mvrn4dfs8wwWlhezaLFeXDTTwwzG0a4ht1LhAXhLBMNjKjPQivvOx/Z41Vr+C30iK0MFrYWohsJY0nljS4lCmQ3yk+YxRD1bAxzgYr7h+Ef7PzOLe3k0+LSIYmUqzhwt20Z5Aim6q+M7mCgZ+U4oA/OfQvg/JmPSbHS7RZniEEyPpjxrH91mX7PATGiMucHO4Hk96+qfh1+yh4l1CNJ0W3g0pnKCOLf5jRD5w5jkIKkEsCAO3GRg1+i1x8LfAvg+GDWJ2trbUAyvIjbcHygw/eIRloyzcYGSFrwXxL+094L8EXt5pNtfaaFtZVVjbYhlnuhkyxRCQgqFUg5wBzjOcigD0z4b/A/w14ct0ttYmgHlqjyySFYspniMwXGFB915OOa+hrvV9I0qxhtdC+zCNXiGcI0aogMe1WwrFtuTtXJGM+9fkL4h/aWn8W38/2LxDCkCTOc/amsysayZjU20jypNhM5bIHUnbXXeEP2ovD8Gr2Xh/VNX0++iba0VyLuO0iiUMVuI5biMkOwByrD73TtQB+k8/xCm1Jv7KsbW5WzWQwz3U0jrI8pUos8MLAfuiAcA8gHkV5rqNh48vLi9uPD000Qso5ISqyzQWrZxJHLarCjs86kEMWGzLdeK9h+HGseBfEuiQXWl3tpcK0azyXds8N08irtAQS2yrmTduABO8kZxXrVsLTSVintLffbRbwI5AoM0bEyO77ySXPoeecYoA/I3xt8cPE/hO41OHxtcawslozJLbytDB9lt4yx82NGkDTO525dVYEL1zTfh9+2J4X1a5i06XxHFbpGwhEl5qcTLKJxxEokdfmVc/L1HTrwfqj9pP4C+Fv2iNPvv7OvYdF11Fmt42OIXJmRhmF3CmUZIDK/TB2Z4r+Qb9tH9nT4/fs0ePp766+2DS4HY2eqaHJcMmoLBIWR1tWl/dyCM/MSvOM9OaAP7TPB/jfS5HtNZ0u9WfT5YY2VLXy5iI1UEzC080sGZwfvEZznGOv0ZJqmi/EXwrIksFvcSwxMyWu0B4wBt82dV6T8HA/AcV/Gb/wT8/b48S2+rW3gLxTfvPFeGKBLq+v8SRzylVEMjyPuC53dAVB4zkc/0w/Bvxy8M9jepqMV7a3cG9fIuUkjZd6+YtwYid7gthe5A4oA9BvLi3t9Rl8PanaFpCrpaZkIto45VCMLkniTIxsUHcCc4rz/AMTaLP4dsFvbceZbo0ojsCXWABBnzXWLIlfBGC3Bx1r6Q8aaVZeKNA/trSbaEX8IV1MIDSoynoB1aMnOWPI3duK8UEo1S1bSdXMYkCTxPlnMgVk+UhVBLFcckA+nWgD5outQlvrl5rtDbQbGUW9y6qZZApYrDGWzGxXH3gOtNktXv9St3gk2wmOOMm9lWKCB2XClWgjjDlYwVwGJJ6c0/wAfeDtWgW4bSxJcTiYRQSLjfb2pRs3Q81wDE44GfnGeAa4jTNVv7bT4rW/kt0GmyQhNPQm8ubiQuGkmto5Aux1xglS30xQB7F9tisvKspnRbnA8lNPjE0CLEMnz2i3BHZgPmcqTkfWoNY8V2WlWF2XeCK6DRugntikUSR/NLPKXG1Ym5GVPbPGa4YrdKzX8xuQl1H5sPytFdTPKeFlVRiMRgk4bBI4welcL41ma+06fTVeQ3d3F5Qjis3uWXygWcJI2RLMUycZ2+uKAMu68d2eoajeStcTxr5hX7NBMs1ndNxG0sFwhLwPFvRipAGPWutk8VWssNlaQRpcF7Yv55dZI1ZpPLPnTjlmwQMNjuAMmvGfC3gXWreO41y6jaO0Kz7vtixQkNbmNnJid8ea6qcIPmPdTkVPcNevJgWUMNvOsS2PnebLMUbEYlmitcgZBLA9NwoA7a+8T3kkd3bGRbT7OGZpbYmV1DEKVldcCLBXgMQjZ6nNeMeIPGNjDdQxm9j+2XAZNQt7id0uhGmBDOJF3x3BkJ+ZAxYg9KvatpOv3NzLZCO/s7NZFt/Pljcw3NyxEgdo3CGGMKcx8MARXLTfCnxNq3iPT99hIkDMFbUp7bA8peYPtMnS5lXJxgKMHFAG0+sy3l0bdxBaosE3zRo8sBktrcMskRUKEdgw8wHBOcAZrhJ/swv4Da3cDXX2WXEkZZlFoIlCCRwN0yKZF3IQSc8Dg19Ep8CtbuoLO3Vmn/wBM2TSASQwkKYlMpcdigPAznbwDgZsy/s0X9/fM8CG2gylxFGiFpkVfKCt9si3MloCkxRSmU87ocUAfHus+KZNBe8truS2VbdEuVmSGeORBLM0yIN8QG47SODkDGR3PGDxpc3ss1+6G23BxZwLAk1zEvlbWW7RpMxLIzDDOAB1JAr7tf9inV/EWqWt5euJ7a4uGeGKJ5ovOLGXaZ5CDvVcr8vX2PNb2n/sPWOmfaTHo0yu92Ym1BxI5ntl5aK482TkcdVXB5A5xQB8N6dfavfW+lOsTzGxl8wFVjUyRiJxMbjy0/coJRFz16EcZNXi+t313HqhiupreS5WG5s1ZZLhZJOJERJGzmMZK4B3j71foPbfspWuiqFaW/a48yWVrBoSs80HIEDpFy456gfjXott+z9o0LRNFp9tbuIVgRwwDW6ydJrTP+vJ7xn05YUAfn1fHxE8Vvp02mNNp7xRy28VjZPFDOZY/NESIrM7uIsmQAZMn3QTxWLqWg60l19mtrGKaaZrW7cS28tnDDaxnZZxjCjfKIgdyKCgz8xBFfp/Z/DKGzaW1ji+3JHKhhlv/ACY5LWeO2Ku9p5DHyYxcfPlsLgYya5O/+Gt3q2qxXNraQxRQS+SFk+0hI5I/vpLJ5AXY/UNnYAOSOlAHxt4Q+Hmo6jc2hvXttNluEnS5MCz3ErpKALe3V5l3lx9Dt/iIr3/QvhmLWOaFJJbqTRL6xhiJiV7uPceA0R+WZemSpYDuRX0xo/gJLDyJ2stQO+aPyFljC26TTMReTR3LR/vY8HjaTxyPl5r2LQfAWmC4k1O7jllilhmjNlcpuEzt0mdkCujLk43AGgD44sPA8t08qSiECKKS41BJryTdEZMi38pd2YojccFzhFPJYDmsbV1lVNQSPzJ3glkBmjR9QaaAqIVs1S3XdJDs+faATxgjPFfeWp/CmKeOK9tBbJcSWlz88ZAWGJZv9GhmTd+/gIHRhkZ5xis6P4RaRHFMhgAh34kkhQRTG6nx57w4XhU44PB7ZoA/PrTvBmq3DQRTpdpaNGYCsUsrW93cKp8vekkW57sz8eUAR3IxzXUW/wANdfa1sLLLQNZlXtreFoTeCSd40xdCTBk/dyTcjgYwcEgH7/h+HUV2kHkafJtgidwk0QiBFpMWTyXX5VkZQP3hIbn1plz4DeIljiO7VY41YpyZpfvIZhyu3nk4BxxQB+fdr8GzqepaVb3VgfIguZpZ4rqZ5obmSefzxL5UCgeWCNuT+8i/5ZiQc19A+GvgRbWTS2dvhg6wNLbBMRQsxzCfs74wz5/vHB646n6N0zwfdsbiyuJILNJIQz3TxAT7t23bbYUlPmwOQP5V6xofh8JDbfaGbMAgWMrDI73CwjAuriaOIsVx/CcN/s9aAPF/Dvwsg0xLaNbRZBbkrFI4QSRZwJQkmcfP/tbwO5rvLnwQtxbxi4gYRwLBDDMjEXkI6hQg+WaDPZjnJ5Hr7lFa2jK1qkUjhlYx3Ozbbsyn5shsFSOOcYNdVYeH9OluRBcSxxhoGOGtyo8xT8nzlsHt37ZoA8Ps/C8sEdjYXQOxEDtMVUo69CGwP9fwMk4UetbEXhqCRfs0bPExuDMspTAAJAK529/1+te1Xvh6whs2aO6El3bkBi7oySpz8ypkkdO9cwIDhpGGQMlE8tlYkd87fX+VAHIWfhJjeC18mJt0bCKUHYrop5Jd8bQCD1/DNdEmhRrI0aiy3xAgpgAEnuszDLEj39uOanhku5gsLAqzSLGJPuRgMAZAqsc/0NbSpGyPFG1sGi2ZZwWZtv3jkDk4/r7UAcVNpSQu5iLmMktLHlWYzqMu4YEgLjpz2A6ite30wx6dLfh4ljjZnIYb5gXYDOUOGP6VrXcY06BrhU3w7V3OwJILkueMbm5O3gHgdxXMxwORdk3MqxTJuCh9sDLjkoh5zjtjPtQB0jNAV8yI+dKm1zGVWMErkA/JwMZzjP61KloUDzSAbSc5IwUTsQpGep54PWs2ynggZYVjb5QEWQ5O5l9xnPI/TGTXa2SRXEPmS/vtozI5Xy0CfNgkOB15IHWgDJt4AqykBEZyGGcHcEAwV/vAqc8VowsqJHsjgaRdu5m+Q4DknKLzgKAf51V1CWICNYYSMYLMrqdq542MWG3IHQ881kT6vscKDAobgYIEhOf73IH/ANb8KAOgu7iOBTNMyhGclTuAX0yDnru964XVxDcBAsshCq48+Q5U7myMN68DHfNXb++CKzxTkOYS2xEjkdj0fbM5+Y8/3Rnt7cY2srHO0UwnTAHyvGNwyp2lkYbVGQM85xmgCK+tECmaOMzTl0kWWXAVSvzAE5xjOMjOSeQMVDFqt2C00xUurF5WCmNADwyMF+6vJ64BzT7rXx9luEWaNmlQCUBFMYRct5iHHHXjnPtxXDXGtBI5I4FLq6ea3myRgyLklmYM4Pl7ug68/dNAHqMF7EzrMl3AsoX90vmIIUJGVAjZgXx14z+FCarM08xkZEkMfmO5yLeZVOGdGI/dtnOAvfp614bc+J4LWztbg/NO7zDyztjMIIKhiHIyCGPTp3rFn8bx29tAsU0siR5hnia4SQptLM2FRyTxyDyPQ0Ae8S6xaCTy3lMpeRgVcv6HbllUkMRj/AGueXUbgzuP3jR7GSFvtLHG7JYLGEG4ZCj58E54rwq58dW80KFZRErsWaVGJmVgeFJAJPFTQ+NVRBcRy7UmjRI1uJNnm4OGlIJBiH1wf0oA93sNaSWXz7rzrbYRbGMnaC4G0dRzk8Vsm8jdlRhKEKllWMFVRgdoMqsBuIz16celeCaf4t064E0jT27pHIS4S48xzIoywVScnn+IDHNWr74gQKFiBRY98cWRMyzkNgorISDkHBPHIzjNAHrN5dJmNXUS/O2MssTnBwMBT97IGM4ri9X1qwS7eVhabbZWTzPPAljBGVQ7j87lgAB9Pw8Q1r4iSxx3Msl4N8nnyQNExJcxq8e2IIDl0xuIPTHPrXz741+K8s2mraWAc3EkbNc3lxiNJGKtiVi7qXkyCRtOeBgUAfTWs/FG3tNTeDzobS3C+Wk7SqxaUKSVeIg7Dj6e3PFeF+KfiTpwuZ5ra4uRJCslwfMljdZZIB811CFY/uWDdD78Yr4I8ZfGu50GEi7uYnufPkilubidZ0ithx56uWJtwc7cHIycZ6kfMmsfGvUrrUlMWpwzacqosTxK7zxqJT5VuTEx3IQWJ/hOfegD9hPD3jm21i7S9kuDAEf5I5pDCiYi3tMcnDJkZ54PQc16GvxO0ayEM/2oxRxy73lhRGDWwKqZC8MhbaZMhQRnJzg1+Qvg74q6lLqou55zcW18Ynkhlk2/Zo0Cxxxxwo3RThtp6jjHNewT/E9xZusrWxaORZBalwonQoTIJHiOFgVgCBncGbpQB+sWnfFjRhaWzQ3n22aYXLK6lvtETZXcoSQAthGXnBXdgZzkVW1D4x2C3Id7i2mErTMkTOVJhbCBGQDJnPzYB9M9K/H8fFTU0ube4t5ZY7FFjJgjlMJhaQIfs6SBsr80Z+bOADjnPG7F8U7ltGLTyva6wjzlWuZGuoLeF22yXL+WhLMYn+UMRkr0xzQB916x8cLe3upreCWdHup5lmtpHMkVtFg4faCcx79ntzk4Gcea3fxuhu4bi0sbkyiIXUN01w8fLkGNiUkYA7WYbNpPT618M6t8SNQ+ySnMeoSMs7C7VxNJJGxwHghhJwDj7pOeMEHmvPZfEt3DGsYhNnHeF5obiYSmeRl/f3Cyoy4k+6MbckEigD7Rf4yPFfW8emXU1uqQvDdw3YV1RUbdJMsfm/uGZAducEZBFdloPx2FrdG3uYGgu5HaRZIXEawxPImY4QwKySMmSRu/iwcDmvzJ1zxOVuUu13X2qRxI08Q/drJLC4/ey+VIdwEa4VeWJPQ81yN98Q9VnV47lZSIp5jBAbgC8MgjJnkf5/ng8rO0dBxnA6AH6v8Aib4jWmtPe31hqNmq/bGQw6jeRQxyLFGAuRGjCOYjeFDFTk4PvyHhn4rQyai9wz/YrYPHY309v50VyjBwIfsrlCTbliN3yLuBO3mvy3fx1NJHHLqEhaApG8i2cq25DPxGZ4ltmAkVBls/NheRnFfQuieJ9P0uxkiini1c6nZQX7XMWoSzNFJEm63XMqmKFUkVN4yhO0gYoA/SjxR8ZJ9Hi03SILuOQ3NvMst211Gz3TssgijEzSZDKyHO3kY4yeK1Y/i9Y39gNVhvHXyFMdxaSzJHIksOIJ444y4BUNyH685XOK/MGLxVqmvXsZvpGhe7uDLaXCQSG1VYriZxGq3AXYWjK72B6McE16zp2q6lo1kJ2urGXTBdyXj2dxttr1I7nyjO13GwJurfLrhItzkNgDOQAD7z0Lx99otru7k8RPBO7kyRzpbm+Xfu8i8sZud4+6FXliyg7ao6j4xFxa3eni7uorpDH9lc3ccMU0whfzL+a4YDDyMVQKCCrHJAAzXyZ/b0ttHqN80aws9hbNaWUqFXN5CxjsrC3ZwCVZGE25cgAdQ2BWLqOr6jb2V5IZLi0McttdW810BNFcStNEgtFhd97Fp5UQIQC+75cjJAB1fxB8SSXMPk3cX+lRSy2a3YmhmXeqNEHJeRcAht+4jGU/Cvl6fU7bT3CWYjW5VzFqUkkrOsRjEM0s7KhYCTdGcD+LbhQcitbxT4qdp7salLeael6f3knmpBHa3YiVleGSHehBDxkKDli20fMMV5dq6+ILmS5zFHaQTC2uISFNxcPm0LiWOWUKl0rsq7stwTgH0ALMPjaIam6alqlxBDYagBZy+dIrxliuVWKBt0kTZ6Lk846njbk8Xpcy/bbmWZkhMMonWa7EpuWTy4XaS5lEYiQlSVGTxgAn5a8MtJLme4s7iyhuLi7t5JHvJ4oHMEdwJMI10YHAiAYDO2RT12sD027xL0abe6dJHd24u5IHMQkC+ZKx3bgPPURA84MoYnONx7gHsWt/EdJtBSwhubiJpb2L7Q1nEEvHAAZUHyOs0pkCgKVAJPIxXNXFwum2Q1O6uzeCSK8aPR5ZLGLyLi4nAgUwRIZZbhW2kblQ7cqpLcHzux03UPsdvBbNO93eQsYLSGBXu18rO7Ur9rrakcRAIU7sDr0rLsfDuqxJNpOopcXEUk8N7lZLU3JV5NrKJvLPmwGYgP8+5AcjCjNAHufhn4iXNlp9zqNm1lpuoP9nit0sjJMCcgXHlwmMtBeKnRto2jjqcV6JrfxH1WP7O0t3G804jffGCxntvLTzRMysoW6ETlVzg5PTArw7S/A+u2olW1t44WFxLezXFkLRQfNZX82ZGiOx1VSoCnBP3sA16aLq7HkWkEC3PkIf3tzBHJA8uCoV4igbcSqZHBPbpQB1+neK7jxLJerrE80SQWscemNaxywW08NsQga5+zqWursxlkk+ZcA5UnGa8x1nT7fT9YtpYJUmjuJZJbmSbcYPPl6gRssknmKmSA2M468ZrpYtCunurKZQ7N5juyWRigNizqDNKqGYAgll7HbntRqngC9EV2kOoOsjXMd0juJhbkujBXUriSKcNwOANvQ9qAOR1/xzbaXY6gbf7RqKyQppto0ZMkWbdSYvMhOIzMJRHkhtxXpkg189XusX1/q/8AaUltFEYbQNHHA8ZMnG1A0bMQjMMA4PynGcV7BrWg6it1aWXmyJvEakIYWWWWMGLc8DozxuxyQTtc9QKz9P8AC15qjPayLZpDb/aLeJfJa2njmeT5jcSLhn+fnIPtkHigDx/TruR47iaVr5ZJ7y4ldWuYyVJKqF78BUXGDjGKK+odE+EOnRWCC9uVSV5JJEWW3RnWJiNozICxGQ2MnNFAHwD8R7TTrqOxkS2X7bMkqQwQNlAEUhHB/wCegJ55zgV80ajZNp8Fyk8wtblGEjMVjaOQFgzBzndAfY9cdK+xfHWktJa20pjQNclJI9nzybDkjPlDMOQDkDHX2xXzZrunaBbyXK3M8cWoXQmRUklMqIQQsLSqxwpA5G485zQBQ0zxBaWl9ZyrcI6fYYSiSNmUyKpJKx9fL3Z5xjpWZrWuOgN1xPJc+c9vGEVsy7iUXr+8A7KBj865vWrK6sLqyuIpori0a2tkuX8tfPiwvzvHJCD5cXT354rV0S7043dvDc3UUAtIpGglYm7WV5yTGCm0lJBkdQMYoAwIr/WGuZmit/30v7y4Ese1gpUBgUX/AFWM4wcVhXiaktzPbGT90dvlphZQt0VDIIpEJ29wc4Azj6/S9l4dhu4Q9u2nJdTF5by4nLqRAqhwSDyN2Dk9OffFc1q3hnTp/tstiQ223LSowEYxu2s1qxPyoBnLeg4NAHj+m2DTxw3N6TLe28kYSwYM2HQ7jGJYwS5ZQM9R82K9x8IWl3qAlttVjjsnu286yVWjhMMaMFMckb9ckrgN83QVymk+HvIu7J/NgigYALJBvM7g/dDhstKCpPzICeCetevW9rG1uFtI5o77TTE4keIlZYpWGQiPtllkAB5xuAPXHUA1rXToL5G0+KxtEntjKblXMstxtTEccsRZNsfVuAdnBIOa15rKxt4oLKzspY7qJZILu9kG+PfCuQI0fl0YH5mxjjGfTZ0t7aHSHuSIboPGsSPgyu2xi8wuIwo8pc8sSR93GAa1EhsbvTbExoLiS3MskxikV4pZTucCGJ2BjxuCjdlTj06gHM2tvqCMttFMLhlikuVKkQjyWXasfllR5lvk4+XOcHjFNvbO2tIftcyS2Lr5Ed3P5gaxmkkQgLCpH8Py5AHBr0bTZNGg+xMbOOS7uIpFkmeYyXsBB2rDDGg2j/aTOB2yKkfwpHf280T/AOkQqJrlHbc0ZaVxvaBcbI2UAZ3YHpmgDzuCa20/yI7J4DELWRmFyHjSa7kI3SrtOXYAjaGGO4yK5nUdLv7oSoLOZmmuFMV3b3qH7RAo3yRXBOFDbhyMggdeld5qGkaTp677lngbz4Lho5Haa12oNgBRhlJGXnMZI9uMVR1e5ihS4e3vCYEjaKGKCZhJBDOuVDsiEs4Ge3TjORQB5ZqZtLO2MtzqBs5JYmMqPEs0UKHKIEuCeg2nI9ehxXGXupaY9tbxm6lECsjrI1tuSWZRmGWJR83lkn0wPzrJ8WazIb1Y7W7ktnjUgtHFE9vJCPvHY+TLKBjcGAIz71xNzrUbXccTeV9pgiDoZESJL2N1AR4wJCA2c9h0zigD3/wn4gu1hUaheO0cpkRnjgjadYGJB8tgd0Y4yMnHYV9SeGdV8O3QluYJle6jSKKI3czI8ilUVpIEBYLIv8W4jHYA818B6A13NqZC6lHbjdGvkcPMCSDs81iPl2g4GOAcd69907Vo9K1a2jmeS5cQRSrErREBRw4ZlwBvYDqePx4APpu9tonQiRlmmLyPAZJvtb+WhypjCcRs+cDB7eteaapY27M6TCCZ70KRZC5mM0MiHGScBiMffAyF6E5rsrZFv9ItNXsjFZ38fmz+VOWcw2rc4jkiJxIAflLYHoeKyNMtre41FnnktmtGtZpWuDKJr6OV2O9w4PyLkEMo5wOKAMeLRbO6jtowv2lbbzlj8/znt1ZQAjxQjlijcAngd8VzFxby2b3ZNkl1LtZJbmeJlmRgCUSzhVdshG4NnnNe0XU8Gk6bE2nyWkM93I8gnPltFPaomWVUJ3RMxAweBkVxumXGm3dzNJMfsdyITcPJdSeZEDM+15BFglWKgYwMYzigDyfUlHhq1s5X2veXRhnlEQzffZSW7xkeSPN64J6ZNeZazdXWq63p1zp6MmP3dyHmKrFAjM4L3EsjbbgAMSe+cACvY/HNsWYKCmqWc0DpLNaRyJcxNE4ZTHMm07D8pCEkkZwuK8fOiTK8F1JJLGZFEn2cQ4BZ8iH7QigHCoDuBGTnmgD6Q8C64luLUSw27ERrPFJCUjt5bgEhXj5/eSFVxvA6k5xivoLQLyw16K9lkVLZ4nARZhugt2/jN8RxluSCOvQZr5E0ye1SwsoLf7Ol8riJbddiRtJERgLlG8qJ2ZiDkdMe1er+FPEMdpqVss4mtTdTR22oCP8Aelm2/JIIgux0+UbWxkdDQB9I2GjWuppKZLY3lk0fyz28USFLuIMkQtzJ8+zJGFAOfauT8T6EkM+n3NpBb299ZxytLBdwrAJlJK5XjJuQSM9enFeq6Tqum22g/ao1NusAluoHncRrcEEKpnUN8hJB2kYHOK5HUdUTxLbTb7iF7a3BaaE+WsjkqWjMdwTlkDkA4z2BoA8mudDMzwtcSyQWFycvcQMskkd4FLCJFcAou3dg44I61y2oaMIY1bTL77VamTfKLhRvuXSRSiqzMFFwpzknjHArr9ZmGlwm7P2i6u7Z4pZYriQLam0CsEhSJTwyk5DEZZRjnvx2pXEd3N9stVsJIryDyZILdgYUYL5kqBVIaKTaTzkYI+tAHUHRJ7v7D9pgt1kJ5Mio0UblBthMCsS7vtH3QRkCuL1vRNLNtfwXgks5gVuY5UtrvyjKqsPKuI1g6eikg85ArTbXYbSwgllhRHgcQQ26GZpIoTGWimDSOSzgk45yfSp7y7v5ktrRXaCGXbc3M14LYhY3Xc8yM8mZLnH8PUYGBQB8i+I9AivBCkYmj8qdkvbq4mkhjZNxMcMUBb5VVSSRjcc4x2rrrPTotBs9PjNzcFr1QbgQBZII7dWUCR/MPyIQc46juMnn0bVvDOmyx6lf2tldalLKTvVVlh83Y4aG7EhgHzMB/eAOMCuKXTtbk1KS1AWOAWgZo45FDNbbGZovLmdiswwAehyBgDuAfQfw+0XT7iaK7guZHiC5mtH1SC3kuAgG26W3L7lRjj5So47YFfR2latJYYsJI2giFtJPAi+W0UsYzkBodxEzHjtuI5r410fUBpGlWF4ZBcysu15JYwJsQvhYiGC8hcAAcN37V61o3juMkXcqEWUios8rQyrchgAGh2ANHFF1O5WzkZ4NAHs+o332fQJNQkmjQLO9tiaCe4kmjkkXZbyHC+RtkbO7JPOMDmuB1Xxjb6XamDy4pbyJRPbJJIbXynYhTjywRtYkcN2Ay2Oa858X/Eq31ae3tdMuYILC2mW12QztEJXYDPmDaWmMZ5Yle55xXi3i74jaVaTrc5je5mkaCU793zw8HbCSTtO0kHHOfagD0LxD8W7yTzEgvZ9PKKIL8q8EsJjckSmOMPtZ1xhSpYnuBjnwTxH8QDrJWH7XeXek6XvRLqQuWe/ct5YeVFBMbDGQmfftXn/iPxjc3N1OkE8cKkbo1hggE7pK25pZS5+QAHGCAw9OleUjxfc3WoSaSzFrewnLvDayOCxk4jaZ1jxDuJ5IywAzjpQB9M+HL2bU7nT2so5ZoUtpHvRDO8cNrdEvsgDsvyLgk8/eJ4Jr3DQfFZ0aM2k+q5nCpDLE0SzvBGq79jhipjjGDhlyckk8c18taFqtxoemw3VtCsLMZ/tLCd5DGqkNN5Eg67Qy5lYd+BXoOjf2Nqv2dZGuJzqQkuTfxNPJDZiLDyK80ZIeWRSQSV28cUAfU/8Awmuh6vpJEtvbRSkRMtn9oLz3zhjGGt1kOIdy5yepx15455dY0y7WWy0fT51unilS5tEnMUduBlC6M4AVX46nkgmuQ0fQ7TT1jvrSaz/0u5jls4J3xNHbQKBcyRzL8jARAnG3PYEmsXxTqGpWMz3GmgxQyGWUCEQQQxxYyGaYbfMnJBIVsH5hjPNAC3dlp8dvLHcMheAjbawzpLcQPLuSX7fg4SLaQoIPVuua8YW08y9kktroXEC3DiGGaUtFavAxVoDGQCFaIH5j1xitLVvF0EqpfrHGlxNGIL2KHzmmuJWJO65QoFyJEVjgkkr0riZtTglicwzyWz+YXnkvBK1xazKu2G6iZEBijLsQwYYwwoA7291rTZLfdZWsthtESz3yFhaQvG2FcqCdjbs5K8HvXnOt61Zy21y8U8s13Ywg/a5JUHmxtMWkYJFIWZOuBt+Xv79hpGrPd6BcQaj9ljjZwJbu3RJpImaPaZXjQNvLEKQWwPn9KxPEfg+w1jTrjUNLSWW8aIRyLJshW48mPc8NuYjtLSIDj6njigDzP+1mu9l1bXkRaCKZ5Ge4V3+cfIiwnkKCflBAJJBHqOUXxLFY2twkclzcNdyTiynvCxaK7IIm/dHAKbiAoYjPv0qjLcw6Os5vbddNmuongSKQyRXUKIpCwM0SsMAjq2M4wM9RyUf2RUz5sqSSNtsrZvNUziY73nhmZSJBkHjg4OPWgDqbKxu5Z7O9uAXh+zrNLbsixMZhLlSF/wCWatknIBzjmtvVYhbLJcQXEk8jK4jWJ08qGBxulgdScSZJxuPTPHSjw1ZLM7NeTpYLEgE0gkYyzxqnC7ZCckZAwOfYVLHp1u11eQQyAi6jeUN5TG4a1B3MyiQ4znAwuSevqaAMKa0D2dqrwoLq4kjaVoFJlliB+WO4kB+aNVOMrnpzTYtJknvGFsty9rGWdm+dLeJypiZTkgxuDg7jnPPSu/0uC2Qr9lDLJ/qrgTxky21rtzJJbAAgOxKnnpjtV27svskCXltNEttdHy43iEqy3EgUrtcIjbpcnkAHAGenNAHll5pGj3NyFtIYILuzKvLKbaMPdTLhAoEk3zwnHJJG7k4HFen+GYxZfZZftLQvcQTedBB5Vu6sg3RwRJGSTEzY5Qk88gd+dGnRXw+2O8c80MJDBruEz+aJCBHufaCF4wMZHfvWhpht/sK+Xc3AuYnLSQxxZnjG4qweSQf6rOceWScZOcc0AepaRd/aZ541gSziREBhluGuL6KVTnz4gmXkiJzkOM12hvZ4rO0je5tJ95lP2i7gjK2ihsOIInG23Y/3mwRXlMM8ELWjRtc5tmG9op4xLc7wHEbIoMrfMe64HrW9Pf6hFZXBsphPDIskri4j8ySOSUKQblZApjhHzY4znmgDgvF8UF86LYxtMkMjyC4s2QybmYlvKt0G+e2BJ3EZHJPHBpmj6Jqw02SN4Ea0S4eY5iQJJDL9+VJJJQC7Mvyr1G3pTdTe5exRxb/YSu9I7m2LlXjz8wXYpXgtz8208c1a0mG/lsbe13CMh/ItpklkSdyPm+23VuWKJbjgbuOuTx1AOr0zRzeBYbW4vLK3bErZaFfOhj4kJkVyROGX5B1x+FepaP4bsJY4ZpfttxYW8iJOsxVllkPADAwq/wAoKk84yOOazfCOmNd3HkW06QyWKu73QXzYbmYJumhgDfJK7MvG3IGefWvbdAhurzULa3aaeJpbZ/MWRLdY7fcB+7eOEFdzY5Odwz0HNAGVZaXpsMj2FpZ2z5t8vcncZprnl45kAlfydqEZVsEnHy9q9bsPCd7qdpa2iQPGLeQtLeXMkrmYSRg/6PHAuWJbA2yAFc8AA17F4a+HmlvHZzXlpbSXNxJB5UqsBFC5QFcFfmnIfGQATtJOMZNeg6r4Zl0kWuCsDR3UQa4dWWN43D4eMIPlJwypnHTmgD5iu/AV7HbILrcYLO+8uOaeGN2EjLuSG0G8edIFJGWHA4PNOk8J2s8VpFaWNnLdJIrXRMUsMrKmcJKICRG+45AIGDnPWvpC80y0m2anBcW9ykLGZLPZPJ9nZAEkeZVTBut2TnJJz6Vwy6bLC19dIL2UXMhj22qoixk5lSWVnxuPHOM/oaAPD7vQb+AQQS6fC9zulhQCU+dIPMJHmSRkbdo6ck46nvXSeE7K7MVwdQiZWsYZhNKspmjhjibzVE0eG85Q2FHfpzXqel6PbusU9xHcx3d951qUuJY323WQI7iMBspuQZ5rD1uwXw1NIstm0UUiqHuvImZvIjBMimIA+exY5PB9qAOYkhvjcveWKyXUt1tNqbpCy2rGIrmQsoMK7Sdqtx0wayJdOurXU0N1bywxzCHz57aJpmJIBkT7M4EcabstvDZJHzCt+31N7uD7Rbwxq2pSSRiXzTErSwgm3LQdIxwu0ZBJOOuAaWoEG2uYblpmuWKIkcitDvkhUNIkS+WzdWO49MHBxQBoWtla3195NtcZiiRpJLm4aJYWVhkOrq3JyPugnG3jivQvCqywyQwCUP8AvY2lvIIBsntcsGjiwu9pFU4B/wD1V5h/arSW8GmvBaxOpiZI4QkcSSgAQok4VSg28tnOSPpXovhbWJtNSW5ksF1C5WQRxExxQWhZOGVJGceeACTzjJHFAHruueIZ102ZbWWOMWsZgszgrdOSuAJJCfnlAPOfu5xjvXNaWdSlKT3DzXGnwx75POlDGJ/JzKxBbLMx4AA47cmse71Wyhxd3E1jbRsDJPaEu7RK/LvGWGEO49M4+XIJrgpPHWnaY2ozSXF4bG5lFtHco+4GMgqsX2cE/NuYcheOCaAN7xx4u1COK3urCKNYUVLeSO4jTfbwOxEZijXmMlioUkZGcnIr5a8W+Ir6wt5rSWZbhvMLtBNMjPJLvLiKadWO0bG+7nrgV1eu+MTdm6voJYHt9ktuLhpA9xKEY7oZUJ2jAyQ2BjH5/MHiPWLy7nnnithdobiSSHDm5R8kB5FjjO5nwMZPBxQBg3kseu3l801tMn2Y7PMcgRqAxJTA+aXaz4Gcn9aXSdGuFklkgKyqq+RHIrrEPJRhM8dwZ4zGkYb7rZBwD3q5M4t44JoUcNcIhvIEt18zMmT5KW5P+s27SXBPTB5rutE0+Ky+zzW8AH2lpUmnedppJ/taeWuy2UqY4QOAZDsB+6aAPNdYXWhqdtfRq89tawMrQWs8d9H5TcSSIHkZjjjIXp2XFdXoGsXU0ckl3ZFreC1eBGDFmjuCCYWDIuFkxyUB4HDgHiu5tdCWz1CNmtFXdFKktqywwykqBtZJoyF3PjPXHXk1sL4XvDZm9sIYrW6nmNwbOeeNHKgsjSsgYmceXkYUZ+bjigDyHS7m+upG820FrcGSQ2VwkSOl0JCWkknhWX9zMFBAZvlHrTJbfVr7U7i4WQvZWvnW1vE8hALxx5MQZFCmNnGQeVHr3r3fSvCGhxQh0jP227uCJgqyLOyupbFozkhFGDnoTzwaz7jRriI6jJYWxaxjdYxKIC0sr7fK/wBIlYDyoACR8oyD1oA8B36rLNBqk8KTI6SWyaUQpmjkiYBpIo4pQJpgyjYRuz9eK6aGxa9sUu57eeFVnnF1pjXG19zKB5qQBcRTbSoAZt2etenRaLoUcMDmyk82xhaJ/tlyoiO8s4dgCHkeNgdnAGOma300HS1tEzAEssWks13c3TJNcFzkQ20Z4YnpzlwMbSKAOJ0vRNIeGC2ilY3EcKx7JJ3gu4znzg62smF88bgC2SCByeK6XUPC+mzGHUrq/udSlmMVpLb27oDbqihHQRxuVdkY4BGOuc8YrqrTQNOuWlu9GMS2/k3FtFBcWxYW9zIB+8jMpEnmEjO5ifu9R0rSsfCtxpm6G7ihvLaSOEzX8gK3Me/lvLQxEqQSAeMnGKAPD7/w1eR3TRWtlfR/Z4GaylUxq4h3FMMZNyyTgEliFBJ75rnk0C7SaVftGbie3QvbyxE3N3Cp2CWJmbDyAHkrwB1ABr6W17S5NOgWyGjx3FneeWYrzzg9wNnykbo2Uo567SB1OeenmyeGjYCXVLuZojaSyrAsQaS6hDA/unDEhVcEZwe2elAHkWqabplkXtvsc0NxPEQ9+ZEdUGz/AFO3eRGOuD7151qE11bXMkRF2luMPpzxtA8gljQBh5pbCZJ6cV6vNMZ7jVbVkaRlnjS5UeWUjAUyJLlm7AqCB3J4rj9Qh82zuEkeFL1pzcWUqrhoGI/dxlGG0OygcE5oA+dtfi8Qkag0dkGkuG+0efcMnmxSIdw8uXdlmK/eA4HSvI7iDV7i+a+iu/LuY54Y5mt2i8y3LjlmWQhbgfeDDJYE8D1+7fDujQzrcS6hHbGO5t2Mkrs6C3ZjsmlDYJaYqANoHyk4FeUaj8Ophf38cccFtprA3MK20Ko8KxMGt3uVf5kZvvMzD5hgDBoA8z0UzWp2z25EWpvmG4a3SCWGSMgSxFFO4zNwc4wQa9b08XlrcSRXIW3t2aFAJoRHZEEb4muTj5JNnVhjceevNXLDw29rGZrq6eOHMQS4ujsjViwJdIHjwzvIflKMT03V2txbWWjRRw6nMsqXEImhuJoJZ3lCowIaPYQzqxwQcEZ9c0AYmoySubVpZrSSBpvLjgEQ+z38SqGDxvGcsVTAQOBllyMiu68N27Xl3brBDlg6So0lustxEUXbm6UqDGDwVKA4HWvOYvD811BbTP8AaZV864ZfLc7BaHDtJDbEZSYZHzdMcCvT9HuLK0le7SYRz2kUapLMJIIpCm1FMkYGXk27sHG3jk56AH0D4J0aOOUNeWKpdyu13I1qxlV5g2xI5CWB8s4O9Op7Vp+KJL2W0v5rP7E4sZ3WB7N2hCIp3Ot3Ep2yFJdw7nnjFcBoXiG1vZ554CYrhBHHLPJLLH8jON1xGyEgy5Hy4HFdVqJ8mOW8R/tMAxFJJF/qZnmYFnl3EM+c/wB3qSKAF8HeEl8U31pLHeWtiYmeeaAuge5Mo3OIvNIESkg5PSvXp9H03S454rCCzurhvM8z960qGSAFRFcyI2CykbioPFcx4T8S6ToU+66hiETwIZUWJZZtqLhFjSQKyDIJ3DOOvQ1xvi7x5p4uNRSzZp4L1gJIlmZHJBUsBsAG9sAAKS23Occ0ANvLxbzWbGG4tbby0uyourt2jhtpIf3slrGgBWQMpGH5IzyMgiu4u9MtNZghmOl+dbkKoeRkIjZGywjzt82EQfeLADNcal3bfZrSZLeCFDcos8LCNmtJZI4gpYTsMqzBumWz1HPPVP4lubuxe1t3guEW2uIrmxgRoWe2LCKRAFTd5wUbv3e4n0NAHgHj7wVozzXyaPBcxzpdxyRRWtw4gSM5XaESPEQb5jhmABJPAxXhY0a0N5NBd2bTTsf3JuZooBGkB3KqLHJuISTc2SOR36V7r4l1iKcs+mRLbWVsWMsssdyjoY4xG4MkrAE793EiDB689PlLxo9xJq+7T3vjeyyGSG2tiG3pKcyD90oUhgc8Ho3frQBzXibVZrbUbrTo4RLZRTQxwT7Q4KAK5mZYwXkUyE4EgXH05q5Z380UvnxwQs7l/LEasYzbq6SNKqRSP5TBgflJA45APXl9SDpqEl1c24ne0tFEsTNJD8pyqbyMBmHTOfyyKt6dqrrd2nmTqbSaESSpHDtgt/LOwbpFU4fZ8uSck9FPBIB7/wCFvFDW00Ml5YRRN5UkmmszqJ5w+FeNHMgCHG8qNp9Oa930c6deadPd6fbTrHuMz3lxcynzb5hsNgII4ieB1LY3E568V8p6XcSNOstmLqRYZY/KRbUPbq0rboYpbycAwttzzhff1r608LXFvNp0Wj3ls1taXphmvIHlNwIpC2JLu0ubMNvkyuQM8Zx2xQB32geJJ1EcOqWELW4R7RYnt/s8sN6yZidmC7vLXGQ2DnPXORXQz3NrDBawSyBbcr9qvFguBl2DkQwbpJFO0lCSeg6Z6ZH0zTmtGstPhmurq3VczX0U4L26OqF4zszNNkqAecA5PAJrzO+vrjUbm7tooCrackkTCULGkhVwscXJBkxuZiwyDjr0yAeu/wDCS6Za3LmyjWPzXikuUgVHimdlCxx58zBlHys47kGvQtK8QSXEcctxZC9urGWK5a7hBiH2YkqQ8KnJwoxkZwBluOa+TrDxGNJZbB7CS6SKRblJIYgLT7VnbI9yX/eOqhiMIp/rXqdpMEDakL2OGK/tCLWwuJg8MrJgyr8sgZYm+YADLDHKgmgDa8Ya+mo6lCNNubKC0Cyx3F3Ej7rXzy0fnyllzLKXJAK5HHJA5rziTwpZWfkTyJcXmoMJFjmltgbR0kQGN380qZbjHTaCMgZPTHRKlncyWdw8EdtFCWVPLWILDhmaOJlL7riMSnK5BKr1PGRcuptUMKzCeP7RAwiee5uUgmYzcQiy87CSIykAbASMgCgDgm+H9nc3drqenytNJ9sWO5so7QWxF08aq7DnlgvZQQCSBXRR+E5TL9klL/anulEaSktHZtu3rFIzgDdsHb9RWtY+KrW4uVUtJBNZmO1mvDNGwjuEDLINygBwcDkZfqBzXfW6aRFAl00zyzz2jNJ5xkI+0SvxMSg4KfLg9ccnpwAc5e+GbwWkp0/cEii3vqTRW6QGZgwe0ll2l4kVt2OBgkE8cVlWRW1tdPiJbTfKXbbwSSOIpTLOz3D3UqRDzTksUbkbSOSc10p1yPRoLoXEokEpZZJIHD2h89yJAsch2zSKmA2M/Mp4rLF4mrPcXrNay2TFBhFxJ5sWI1cQMA0cowPkAxjnA6gAn8RypewtbvcXUNooSaEGcJD9ri4hbzJFyInBBIP1HBr55utZuEvL/R78NcpbSC5DGYMsJXypFKLkFICnBAzz2r3rVRpIin0yUWsl5LbRzxz/AGiRL4xZd5Io4JcI0zFGIIyFQAHFeMeKfDul2cNzq06yXDud8iCXy2eKSPapGGzJuYcgcLnpigDx7UdeuJLu4uY4/LiQAW7REyfY5QNkDXUoO4wEHADDZhcZz18+1W1kncajqE0E0tmbd4p5x5XmxKZGuZUMedq+YSfLPtx69nLK2oKX01/It3WCGezJeDe8Mh8r7bsjYvbiPaPfr0qjqOkW+owNBHYCzt0cCeXzjKj3bIBNHHJuIELdcZ6qelAHiSXoiknNgyJFctOsse14TLvldpI43kjG5JFAxtJAxjiohqE5tYLWScG7819Q00b5ZAIyBFc2RJTAkYchc5GDx1rpoNMjt5LiK4mhuUjae13RgPcbR80Tw4JVGBJCt0A6kYrOu7W3jdZo/tUcOmwieyd1j81r6FthSQwhvPj2bgf4fm5PegDqdC1S3XTyz2qwzxFYTcpfhop55mZoXjs3X95JtO1kbpyevFXLu+SK3S6l1NmuGuYmeBrNLi1W5jbEYKbjujZWIlWTb90Y+auJvL1QtpPpFvZwf2gDcRKRG0CTKN00l0gYmN45RMEZBhsBu4q+1pqJgeWFLc3IeNmmTdLZnexBnbgq4MmcYJ+9zg9ADbvcPLdWdtG9zBenbEkQgXqFMjxYfCKz5A8wrtCe4NdlpekRm2tZrRJnjhCRu8M7maIw7dzyQMATE0qsNoHOeOCM8loA1hEuWaOC2uJpPJ/teQp5aiNghCwqx2kCRQBjJJ6DBNey+HooXskuLhraS801EUfZ0nSaaRRta4uxChUxZ+7nPJyaAH6DaaRDdK8VnGLm5juWvbu9tZoG8593lWYx8m0MWYAnJHX5siugtNYTSL1dM/s6OSRVAh1GONQ7IxaR5EFufkiUB1y7HhOQD8tRGykv3hu1MMPlxXcc32oQm5Fy7lkc7ZPK8oh1w7EEZAXOKzfDl3bx6itnJta3KeZc/wBowSm4jngjlDtZJKFEaEgttBZW3bj1NAHRa3pkeoW2oXsUi2xKqzXGwhWeEBmmcNGpVwAuGUYb1J5rxbUtL1K0Y3/2mPcm+RbmO0UG4idEQbmUlc9fmbBLKcc5r6IklTVZllsphJbtbxT+ZexuVSOV2jEaQiPHz7Nyhwow3B24Ncf4j0WeTT7m8mu43MvkW0Li3tfs0UZd3jgaAIXWUFZM/wC8OnFAHy1rkkqzFDGUsXmV7mON2ubid0IYyvKWBERA3KMAKxwDgCvVPCd2U0j+0HS8EhuoxbPepFMFsox+6CusmYWwgYkOvIHBNRap4HsIrpL2GO4G8gS28+Fja7WR3jtoFiwNuxCCMfeHvUd7pc8Nvi6t5LZ5ZWnAkZiILdEYeRBZowVkKgEc8BhnnJAB0ureJZTFNHbQfboJUt765jmRSJJwxRPJufK3tFJ5bEqu4g/KeRmr134n1G5MEUsZjitQjX8EBEWbRkZ5dNaQbY/KV1QAZ3kRAsNxrF8L6TZrHpTyS3EMUp3N5cM7wxyCYKgSORCkC+UzMcM37wFsAnFdNr7WlnY3jWsX9oiKdjMLiUna8zqvmyzgDzz5bSNtXON23tQBnr4leW9nsJUF4J7N5GL20M1slyhR9kEwV1QrFtwTsBPAO4V1WgeJ5dQuBGUTZA0qG3gSKW9jiWQxGefzD8iEAIuGGMBflIIHjthfWj/KLqfS5We5tEJhcxXU2xSsMSmPaspc7lbdgg9QcgZMmr33hkX2oNNGz3M0FssaMBct9nleSaSeO33KrF8Oq7sHfliCSKAPsuy1LSLi9t40gW0ZSlitswiN0kjOZWnkjMvcMFyudoxkjrW4ltDeRebFfyC90q8muYE2M8aLLOiRhJsEq4QY2L8rHrycV8h+D/EV7f7pmuWLXVzHcvO0TiXFxGBNE0vJ83zEbAQkDPbv9l/Dp7PxDDD5yzmxgmkn2FJxIXSMxyMwigKvEkivjLH5uSAc0Aej+DfCC2sNrFHbrfXd5uvplKfLGqTnfNJAMkFrhjnv8xPSvqrS/CNrLbS3F9dzxXFtZrLHYLGVFrukMnmksBkLK5VUPB28ZrjPh3pNtKGuBLfyFJI4QnmxW1zcWJGcgY/doZWIycbjD3PFer67eabpVqxW6nuyvl24V22LqBto4d0ayOoZncySl93ChSc5xQBheI9cv86faNJZmOBY/s/kossxuoUVi9xBIUWxJGTgEhzkjriuJ1KaOaFNUWdEuLp5zLNbReS7yRSPbyK0kUhEls3lhWZQQpByQc0XES3uqSS6LKrWcc8UiCeSVkQ3ZMkAb7QF+SMGQbnwD0ySeWXcyL+8+z/afnFtbi2tDbw2sLFpCCyAqUNx5m7BJJyT1FAGZqPi6O0hs2uFezmTykgKwieziZFSMiSZ+ZpBEY2xyAjA8jkOvdetbiwgvJdRF+Ckwhit4lhhRpnISddv/LN1eHkZAZTXE+IbbUb+6haJWuI3VlijiLNJaXUgtwWDFdqgW64+YD5VCjNYF9o+tafpVhZyxSQLFKPtEkx862nhtwk626yxjMRCwyPzgcgZ5FAHc6P8S7G3OnWJnSeZpbuO8ki3vI1w4Ma4BOBHtaNWTruGccg19CeGtflESmNInk+yiweRVdneMkgwQKGCQnHy79xX5d2ea+LmtbZYY5oMLdLJFJEEgHmy3TKr7T5IBeMtIsgYlhshB7gV9JeBLqOzgij+1RSXdobSOG3jWQyia6iXCzqYwJMo28kf3hk5JoA9Q1zSYZtRs7azlNrZvZC/mSO4haKWRFCSWouQf3MvylCqBtzIWJwd1WrK0lGsBZEMhazgSIFA8+lQRo00IitY1MZIDIZZWbDI2chjirlubjV7CO11D7LZ3Om3kpifbm3limMssEjwxr8jHcAVJDbskgZrMudRvNOnsfspuLm5uVnEsRYWYNuYxE5TAz9nkIUAE5LRtgUARXN5aFwtzBFAzxvDq1wyxQrdpLFJLCliVY+UzeUx2Z3gqflAK1Whi+y21sLmG0ltr+xmWJJJJft6GG4uYoIt6j903kpH97G4cjNZL6rYLiFpxcaisk6vBLeCFTcRBJpJXDR8yJFJc+Vu2gpGqjJ253IdOhvtAk1JJYbyyuUae1hSZ7G8ladfJnSS+cCNpD5YaPLrsCsGweKAOcvZLe3tVs57eW11A2LXMFuSXR2VB5dum8cu0GyQMcDMmAc8Vm6F4IQ213dSvHcRSwxah5ReQah5syq7uYiAdyyuy7fuEKCec4wJdQZL+LTZrsT2TK4WdFd7hPLiRS1g0g33EEdwGLFdy4GeFxXtekXNlPpkMNuBfXaWPlC8SPzrlYwY3Mq7cAB5MsNpYgN06igDxDxBoV1rUz6XErCQz24e5iVVkgFuiZlleUhUIUBBtJAZX7dd7wx4E1Qi5uNUWQv5rx24jLxxMkNvKsfmSRDK2rny/k6YbkenpK3qWtzLHJA8V/cXcMksd4mIwkDLGsMh2hlWZI1cggHMh7DNe3aFp9nDbrFJbJMt7O+oJCkhaWK4ldo0U54e1RwU2LlsIMjvQB5DBYzt5MqQTKXhMM9sssdvvWNApEDswHlKqqOuTt9TXJXH2hbq7geOOIIimzitjKt9DlwZm8yReI/LO5nbC5fAJPFfSjeE555bm6DwEWilprfzIYnacud0dsrONoCAAqcE4yK5LWtDhlupHjsbcXdzZfvY9rmQrEgj8ieWMYjzEiNtU5YtjGcgAHy3rOgvbJPfSQG5N1dQpbtcXlvm0VnH+kvMjIGVkCjBfKhuQBgV4r8SrXSLeGKR1jWBJ5oW08QQzm4uZESVxM6TyNDCdoPBIYkHPPH1dr9pa2AM1wZLdljWFESPesMEww/nxS/KBsVNpPzBUAOCa+d/E+n6PcSSEW0Mt55Jt3u7kzf6RFLJJJDPa7FJTzDtyhUDJ5YA4AB872llPrjXOpWVmqmKKeKDTvnFwZvOcKEZYy1pHtClWwRtxnByK2joTJFpwFnJFeyNELuSZI7f92jF5Y4m8kEyo+5vMcqHOcYPFdx4c0OSO7gW5juLa2hv4Xu7hYHllVid1lCXS5CRQSEhAOcle5zn1m/s9MnuU/dNFeE/PHc7pZ5JfNYSfZ4xuzGkAXKrk/LjGeKAPmfUNAnsZraaGMSLcXrhomWQNKhkEvn4G54pQWxjOxuW7mvblvBaWssjQTQRWS2QneSN2WPMUTSPDtj/AHrZPOM/Nkewo65oFrZyJci7vppBevMY3VGFwirmJQHceSVjZE8vh8Q/d6V09vCq6XHbJp4vkdIXikgimR44AXlaMwzLh2abO7PIYH0oA4NXGvazdxzSXIslYxWKSWzJLFJLEge8meEAGArGFAOV5IPzZA0vE2l2VrpNxKLl47wJCBNbqJNm6IKLdy5IKFEjLKo+TOD0q9HZTpZvfQwKl1IskaSCGZpIZp7ncsUzfdSMISoxkArnOMV31n4L1LxXDHEoaw022jube+u7ny7hvMMWBdxN1dzGiqFK5HpjmgD8+PEcsAhuIka4uoXgnNxbAGW6Z5nQSMhVeSXVSmB8q5z2rk/Cthrc3iBdbFpcpZwO1uYvLIFuSNreSY41MCFgzEluCTkjgD75g/Z70hZp71tRu7meOZZJ4L2AwTAyiOe1khaJcCLymQYPYZwM1peI/BV3o1tLbva2cNrdYE8EMEcMnkhFzdF0O+QsJI1BCkFsjqDQB4fFbWd/DbySGPUFsrd50WcCYo7hWUrduxYtkkAEFMrjINdF4b0bSVuZLmO4mtHuo5SbZUUQNMCZHUoVyzfNkHGDniu7T4d2Vx9ovxMbYxaXBFFbO6rEs1oFWRLlIsZkaHaq8ZJGTWt4Q8GyXk9udWgxpcb3Dra/MYkKN5kcxZ1LYxhSVwCUPOOSAee+KW0ueKSOGzna7WK1SJoEWaON4n3eYIoz8hLBg4wMj1rpfB/hG91Bo5rWO9t7iOQGWKSNU06NxH5yh1t3Y8hiVzyAQOte4TeE9Jt7q2vNDSNUeOWaQW8Uck7+WCxjKyuQIxz1Of5D0HwRpFgLqW/up7PT4QwudkMxY3jpEqp5sAOWk3kKQqkDHpzQB5zF8NH1LypXiDB1VbxJreV7V2uYyiSlXC7EXA+RTvyNxDLxXtnhSPT/AAxFZWb6nEZ7FNssNs86+a0Kxws8Cr5ykLGq5Xao4wEyCB2KPFC9nD5VtK1ws8hWeRo5ZCkQYwmNcKqohXDEgnoM5GfI/Fd3dQtLDZQRK93BJMJ4lWC5tCNyPC2zczgoiMCQpZZAeTQBNr/iiNbm9uLtIYLK4muE8y2VIzGgkVI5XicBgzRksSinJJ4DZWvLNW8fSaZfRWc891PZSMHikRJWis4QXHmyLKoBmLSt8zMpx0BIWvBfGXi+40SO4sbm9nndJ08nZERAmCZzvmj3Fo97gMDyGB4AFeHXXxhu7w3MF3dJLeJKyyRLLmOaIMGhjdmA2qjA5Y4AC4JzgUAfUHij4i6tZ3rwf2lceTLa70lnMcNpdRxKwjTy1UNLcBuSqbmIYgDkZNC1zXvENhPYm4W0W7lacDfcI93I6lIpIwHWSAGNRlSQwJOQM15x4Rmm8Rxo872U8jvE9v5kkexFlCeZFIpY71YlSGTngY9a+lfDfhqy09ImudPuVkhuo2+0JbTiMMqlnlgCIf8ARzu49Rk4oA8H8Q+AmS3njFvHcXsl9bSXFxcTTTxXLbCTbxTTO5baEBPznBGBjgVwWtwX1jDdXunpY6fdTQW1m17bvKIIo0wFt5FUfupflbzCQMgjnNfZ+p2djqsVus7SWsIkuxb28UKTAu+YxKrPjyJSyEg8gZPNeX6t4BjvxPpNtZSLa3kyiR5Q0jXF0zRFrpZJ4iqqMHO0pj6ckA+dfC3hqC8uk1C0vo4Htp4zMtrdQSg3Ui+ZHJGjqxELS7z82MAkHFfdXwi+wXtol5q13JFfWZYxWmYoTPycIBHyd20uzFQMMAM9/ELj4VS+FZ0iWG6ksWZ5JY4p0Db4x5sckhUkfZBuIPznn3wK+gPh7ZyXFn9kWyZ1mXZujhSVInVFQAuPmjTGcknjPJ5FAHba3axakWSxuBcXkdx56PMZJlRpVGxXE8Q2Iqn5OwOc+tWPCnw5hsrtru8J1G7lPmQwqjRw2SOweaXKt+9maQHLcYyD0Oa6fw/4deC8kt47W0ljHFzLGJdsc0TIVicyHJUpyVGTkn6V6Hc2No8rKL1tNtUe3nhnI8uO7y2LiwtnY5nL7ARtzjGDg0AdLpUqR29vp0VpPNGsoa7dLbyWtDIu1AHkkJlXhSSoIHfHWs+48O3GqTOrxi4tEuZSpvLeTaAVAYQsqHeuAuCRgknr20NMjttTuYreyBstkcAvJ7iafznIwWaJApwCAFwcHgkgCvZbWfT9IWZU2l2WFCN/mFzInKMhGIsAZOOOM5z1APEZ/Db6Fol/bpbFoGWaCG5mthbm1a5QTSRW/mACaMjGThhjouevxN4y8KahrWrSzykGR0Wyt2hRzDNCV2iLJXcy4JJ/u4IwOBX6D+JpTrkcsE109n9lVjHKpaZEYf6t44jgIuxgDjIGOT3ryPU/AgnB1C1eW4wiHKMqSNdAqFkgZThiVRskDA6HB4oA/N/XfBOuafaTWSWRktlQ+Y53EHDlVMdwDtJVRkBiCMHuOMC0F5Y6m1rFHKgtobeYtqCkRznBTYJMAImDn5PmJANfavjrQJJWFhHAguXRooZd/mRpCSWkMzbwrShi2ckNzwOK8BvNIt7RWF9eRm4syUSyTzW3OCViVVSXJQkZ9BkDA4oAyNL8NWusXDS3cMTXBkVFbO5DEQBmKUDOA5+Ynk54zXZeIfC0d1FHYWtvDJGiRskks8iSK0GFc2xK7sZA4Gfciua8PSy/azLqNpAYGkPysZ1i+y7hhngXJ+0hwPmJzxwDxX0Xp2gWdzBHPe3cKQ7hdWwWWSa3ghkwFQb1D4JJwBliW4oA8Elii022mhaxuLvULiKKzRBLGsMciAFGc7shlHQEAnHSu28M6fq01gsFvFcxyLKkwiknPn8Eq8rEf6yHdnKnBAPNdnqngLTDJJdIrzSFWKxW9xPBDbTiQNFMyojGUmMMfm6d8DArb0PRYdCiEyCG4nlUxQsJnkLi4YMysGbZvJB5LAjA44oA6fwzp0yRRwNaQy3chMcs1vGUEMeT5jRq/KxsxG71x8ua7lZrq1abSL+a2je0jDzFomaNrdW3G3ihdF3ZTHPLZzXAXeu24SJIJhpuoojwlJQD5hiILBnVgWTHTp7ZxXLR+NdQ1C7eC4SWX7Kp85pIcRoWJC7Zh95TjpkkZ5oA3fFyTG2tpoYIkWNrmYO2YSYTu8vyXBI8nbg7GB+YdQOa+SvHkdrA8hlmlmkmf7RPa2sSxoYwpEclyvPmozscsp2+pHUfTuqavayWczCCCwfyHjDGNJ3byxu8wsWZlye6lK+VvGeozahHfWHnQySzQvHbyqjmWGOUZkAmLvIfmAwHO0A8GgD4p8Y+I3a/a0sbe58qCeVIhbxSm1tZguJpYSU5XyyQ4HJzkAgVxF6NQtkWZbtpGmdvs17GiRtwmPKhkaVQX553YJH0r1jVdGuNPvwoJYQsUxaj/WyyYE0zRTch9mckgDg464ritQ0hrq2ltbuF108XwaJLfg7iSXnEgGFyPlZUJKkgkCgDg9Le4W9juJ2E9xJl0Lb7Z7SUEIWkRTiQYGcqWXNfQ3hu5nE5mnnhMsMEJYI87TPG3CSRKRl0Hrg/4eVQeHHW8NxbR+X5ey1S3m3SLDC5xCGmb5S5BHOcjPOK9O06xljVYXgMEm9IZ1jeNixDDYwkDlvLK54TKj2oA9u8MahZvqEFzaiZI/K2PLI6uYyDtmaVlJYR+xGcEcV1uraNaG7tr6xitkuAJZb6e3CSQTwSZaFEEkBG/HU5O0jDEduY8L6KVgS0iFyzX88au0UmLdEOB5ZMaErnjOTxjnvXrsOk/wBkaSzXNibq2gaRYoG82SNVUkEu6Ro0kCkfOSx9nIoA8h1/R9O0+Gy1i50u6c3RLCK3n23khWQlZp4VwMsePlGCFBGR1qy6JpN7p5urOzu7ZpyZXYM88gEmdySIQTG3zYIUHB6d66LX/tWohBH9nt1mKzmArcCOOCNdkQtJTuxtXOBuIPAyTXn2oxzbfsqXxWa3RpQ0+FHlluLZ7nzUWC6ODtVuWyMCgDm4/h/ZW2p3bTW0kjXSRJbrGh82EEHDyIXDMDxufBXpmuo0jwwdMWFpTLJYAyi4MCoZDNG3mAySSENbxO2ASOn8PFQpqESnTjImqpcyiWNRMZGv0NucNBGyAiWBmBwSRkHINeh+E5LPWrib+0maJJo7UzfboI2McivstjCPMGE2gbgVJyRmgDd0ee9+zLMdMkMdrdl1aWZFtYMJlIZFjYm7kZThXOAU4zmquoLNqcxtoYGtt8kMCL5blQjSbsW6oDtG3pzz0B5r1S18HXF5dWcjTXU0M0n+jmN4ygs7d/Lbz0iYpJ8m0RknOPpx7jp3gaxubfT54LazS9aKZEEisGaAEASgkALdDjbnGMduaAPnvRvBFrar5jRT3LxKiWxlUx7ZRxIzCRw5A56jbx17Vr+IPAP9oWczRopikizmSIBrU254nAQkbRICqqMkk5Ga+mx4O/smO6v3iTy0WITYMcl5EqqVMAR22vuYgkjLKPvYrznxRazWVqJLK4ZyWaW4tiysZYzwbVVzkYzjOAMDK5bgAHxLc+E9PUXFlfRm2uNPlcpcJ5Yjn3vlIkQOy+ay/MztjjlsV0nw88L2/wBvm1Ge7v4XSMx2psC8eyN2IUzmOL97MJMADaeC/OCM+0WNvos2pXct/DHFPb28dzNDPA0od5x5LwKojI84QqoPPHU4FdFonge4v7p9dtEW1spIrn7JpV00UXm3EYP2aeKCN8AjAJZiOuSKAE8HW9hNLdRa5eXkl5FLFdtbW8kWyExOCrSYIwDCVby0yBnb9P1E+DC2PhqKxv47hTb3Uf2mdWTykJJG6VJOVjUxnJOcHoCa/IzXvDmqeHdS0y8sfMtr29huLC8nldj9puXILu0yFld0jAycfTtXqnhj9ou/8Jabf+H9RS9uI4ZkntoxK5FzbLFtmQFUMoQMCW+UKM44yBQB+yHi34oeFV8M6ncT3ltc3DM4igjcxwW0Jt7hxPIQu11LRJjLAtnIFfiB8ctV068j8RatqOo2SadfWt1M1qq4lSeMsGimEe4tFu+6ozj6181fFL9sW+m1DVNGg1SZbSN3a1ud32jyvJjlVLWGzl8siVQyqWdcHqoI4HzB4n+Jvivxwi24JXUdXlaMXtxNIZoLaXeElYMqxRCTkjqckccjIBoeGNFsb+U3cdyZI5rrdbyb0aBLIuSZY7dtqmZSAE53heoyQav69d6he3WpWFnbra2cFq0a3Vs0cd5DcSNuiu7dVfMrSuPmif7m7bxTvh7ofiDQIgmrWzxSMvkiaLy5lV4wWb7VNMRGHkjPmHYdwDEkDPDdYs7K6lt0t7aEQXKJK90jTPawzW05Esj3MDEyznrj7uWPagDj9NhnhuLZpoFe1kt5I5iymN7y8hnMomkWQDZf/vMf3RgrnNaKfZ7aT7K0wkitFklvDLZee7yTStGSm4gLCifISqseMmt24uBpaGGEQgxSLegRhzGiMzRwPOjoQ8pm3MTuG5jgc5FeceJdYu47HbZ6k9iHiSdryS3gJtpXmCOHhTLPZt5gXaASWbcAVGQAYmuNeQNcyaZMER5w2nyWs0cCwwys/wDxL540V2vbVYNpdyF8xhnvXm6a1cWoiiu9TEKTajGLqeJUthLdRzvi2JhJLgOrBWZRnjOKyrq5vLSSF1uP9OkhuDZ2riNvtCoMsMrLsRvLYH5ipP8ADnFYlks9x9oWdPtZkkigjtliR5nncLNut8MUcJIXGVYsVG7kYNAHqNn4ht7lAus3U0bNf3E8U4iWS6nijQpDZMA37ySKHZuIGC2QMtxVhtb0WXN0tmJ7VmW0OnvmC++3XnzXs0LkB9NtRCQjoFYM8ZyRmpU8gad5ZhsLvUES3t/KtTb3F/d2MZVo7cNG5MzfMAQAGQqVLEjn37wP8BNWuIY7uaBJLO7S2b7PO4+0rJcqks9vDcEfMqzsQMksAMNg0AfOLWZkh/tCwsrG+kt47q4SzkWNNY/es6pM9rNbyxSRIp+VFVdyjcWzzXklle/abg2rulvtvJmt7+CG4gFxeRyGTyI2uokUQxRDZjp8vGa/Zjwl+zbINOlv7zw1HDdabN5KzW9syXdx9o3SpKJwGa7jW2kXlQUcnIJB4tXf/BNm1+JVgbm2upNL1OZryG3ijwrSMhMsH2mNSBbzpHgGRQN55Y9cAH483SC6Sz1Gzu4rOa+ubsS3gjVJJmK/vPM3uPK+fcuDt61xXi2wur65tRLZ2raVcK1mZEaXiFSm5zaLIAbgyuh3LnduJJxk19OftFfsb/GD9my6e91bT7i98M30bW6a1BG17JZEN5/mSRxO6RDyurnHCtzw2PnLTPFFvcO9nqpkQR25isr+CBYltGTey3dz8p3kiOFcqPmJLD5eQAecrpaWtt5N4FuJpb4Q2lykcNvb2McbNHbrfwwsUaVpBtjAJzt4JGDW5qeguIYpS0enSQRGC7muwY7q4hhcvsZ3QrbwTQiPyg+04wFbNeiWi219fQ+RHHPBcTwfYG8pJImEZZ57iQMoM9wckgMMk52ZxWd4i0i61C8kMWo21y1vJHDNbR/6Q9wkbE2z4HylRyuWwFCDBxg0Aee6Lp3mmaO3e+g1aWOWd43CwaWiI5EMjPIQ3nMqgkOQBuOzPFdLo1klxLPI6+bfW8PkXsskZeGCFGALwyOOZsco/dWGfSrtpZW1tZapHbSST6xaxyrNqkkkdtHbxOI1FrEruRNcmViuGAJIJUEA0yz82JEisLqLy/NT+0L2Vj514FyI7dDKQuI4QhLNhT1B5oA9HvfstjFExgSeIotrb3E48qCa4eJpiba6QfJdKqHYjlcsCQCGBODNc3qvaz3q2m9mjltrie7lee5gYoq2dtAYwpHlPI0jZKKVKlsnl6Wdw1kbaTUr27v43nureOWZba0u4YYkaQefGGQyxwyuARjIGFJOAeUvp7zR7SG2na2W8nt7l4BDCL22jsyxZwHuJdzTNMWxjBjBHbBIB1niDxPpmp6fHpbO7xzS7jDZWsckXnW0C7WEcpSOAK4y5dXbHIIBzXMSyxjQbiyt4Li2uxLCpkMW2R5lXBuWhPySR7lKogLNgDHHNYVsrWo0y5sLiOYTSSNPHMY1ubG4kkZZS7uQn2ckqELHDHg5GM3dS03UPsyXZu4G1hrwNeXbKIfLkhc5tkhRyN5VhhiAGIIHPFAGFBf2jWdxZvEXvbhpPtN1OEjaArJhXuFbHkoFKrui3AngnORTrTT4dWnskO2yuyLe6VV3Ks1u0aorCOfaytLIGPAzznpzWlLHBDcQTXKzXV/aho7mAvHBEVlaR1+2SxogmhcGJ1+djk9SQ1dT4V8I+IPFF9Cmi2oe6S+t9MjuYJwGsUkkMsVxNOxbMAU7WJOB29SAY/h/wNe63rV3a29nbmyWGXa8rojPOkrrHBO5YFMsib2X5gx5wK+p9C060+F/hHUEvmWTxNq1ohgsklN0LHTEOBbQ2yq3nKs07uzvuKsq4ZACB6Xp/gnw98K9BGouthqXiiRZppkUi6RLkOvnyLMW8yZmLqATHtOMLuXJrw268HeNfG/iWfVdQikuJXv18twcQi3JLi0hjhkxDbhTGHCkrxy2AKAPE/7A1Hxrq87WFndyXqXhEMcQcu9tNkyz4fCbMlyCpLdOtfTvw++BOgaZJpesavDPdTRSGEWKiS9jRWyUu5bZUErSlyQNy4GOuOa+kPBnwK1gWdvew6Xao8MbxyvaMtu9kkLDzAiu4Khzu2sC2ByQMV9Z/Dn4TSaso08aMLSyllx9oaQma6cGMxhpRncQxOSGGSMjBxkA8s+F/hBljhtovDlk9ndtNbSu9qq3CYY7JJ2hOIJsEfKQcH5TyDX6DfDj9l+XU9PN5DYygRNb3cds7xTTRyqq7bpbiUqUBA+78wHpgc+q+AvgVpXhLTZL6aEOpWNntwvnTyENuVrac5KjhPlwW5wRnp69pHxOtNAt5YrOAyrH5m91iLyWspLJ5N0Mg5QjkYzxyBmgDJ8M+BfDnwuuYZdZSBmn33cr37x3F1uIYmOQ4x5KNv5wEA5GK4H4qftPfD7w48UCXemreTOhtnt4kdNikR+WBbk7QCuMkD1HHNcd8UdN+IvxIneXQ/7UOIJFjithLaiZXLBDaMy5ZG+YsGAAzzivxe/aktfih8JtY8/xFpOoWEKNLOk8cFytxMRAFNu+yKP7bkDcdsbjnJbBzQB9dfH79qWLULW+Sx1+K3gW/jtpLe6ukEcnmR73NqImLWm3eeenAIFfkP8AHP8AaC8I2st2yaqX1Swi82a4RpnR03fNF9o+1BZJ2fHzcZU9ODXwz8Wv2nNUgvtRNvbzB7iNYbmzXzBbFEUtFcCaK6YLMxI3KCNrZyQeK/P3W/EPivxTeXE873LpdTO8MYaV44xNgpE7ufmx3LYbqR2oA+3PHX7cusafaz6PoBiikndppTJJcx28wceXLEgS5JCFMgncOckV454Z/aa8e+INbs4Ly9uvsrTxJFaWxlRIYQfkgDqxZl64JJJCjJya8x8IfCLWdfZVvoLgz7iEaBVm+yQdWkkZ1wF5zknjoetfdPwi/ZuYtFqJggtlhcWs1xeRW4dtu0CSFC+WuMZKkA4x6UAf0Pf8EvviR4z8V6Vatdy6i2i2RWAy3txJJaJEkRLSnzFEiurIAPnHLYHIr93dC+KPhPVr2Dw2t6lr50TIxu8q8dygVZR5rrtAYgFctzjgmvxF/YT8G+J/CXgl9G8P6RNcQThxDfEpBvaVCImkW3dsYbDbXCsSemOa+/8Aw5+z98Q7a+i8Q6xem93SxySWyzSW987SN5kTrcw7vLCvgEFc8fhQB9d/EjwNJYaHda9oGoSXF5p8azXS20UW+ZZQXEsa5BG0dz1xx2r8oP2h9Cg+NHhbXvDev6THfzak32GycWgfUpTbIT5jW0xwgCE/vYTE5J5r9ePDGp3EWjS6F4iu4ZriZWt7izEyGcBVxGs02d0w2AZIHJHQcV5zqXw2+Hdpd/ahDBK+8snkF2mi3MfMkjnK/dxwy/e4PFAH8ofhf9gfxp4M8az31l4Uu/7OW5M9lMlmsFxb20Em8SMzyAsSvGSc89+37Tfs8eEPF+h29hYXlhqs9i6QTR2kljJEFkRVQE4kAMZcZLFCpxkmv0yi8J+AdRtZZbMWN29uoVriWS1EESIQdt60qLvcnIDn7vRhkZqPR/E/gTRL6KNNU0B45Ga3hVb2J57Qo3lEfJ1tWkOAV4b+EmgBvhDV5NG1WC01OzkezmiVI7hvOBt5HA85JREmxomb7v8Adxk7a534m+ELjQ76TxLoiDUIbhsxQxEM8cU6EzLkMQ5GSev0FeytqXgzWZHt3msEnDQmCZZWEk4AO5Uj424I4Bxnr0rUtbvw3qi3egahdpPJFGVtYXZiYyAVBYhQEAOMZOPcdaAPlrSprDW1S0nslM6wRqskwfI8sHfFc+UM7N+QoPIzk96bqfwp0GS3k1xZbe1ljGGigZNsZb7yyylPl3gHGwnb1bHej4vk0rw7rcNrp9xeWdvC00dzcxATKGmZnR5GjzvUSDaFHODnHc3IdTTWrNLYR3EIBElxlJYZZlRCUfynUBQQM849x3oA4TUvBzQwLdxXdpMIEdbZXbKwK5C+XO2cSuFOQy5Ax1HSrHh7wPazwNJJGJ9yxkyhX3xHJYvbOYQCSR8+CRxtHHXsrTQbyJ/L/wBLKuieXvnhkidZThm+bKsFUnoe2BXpWj+FbyTy3i/eCONIY7fDpE8arhxGEX5Xz39+PcA8xT4aWGr2d3Gltbi2MyvAs/kGKWdhted7NovnkHHU4J+mamsvgJp8VrIQyXfmpKbsyAR3Jjj5gSEpGVggB6hWJx27V9GaZ4aW3hUTRXMitnFu/l+ZE/IADxE5OcYGc+2a7jS9HQ2whdJYogAWxlZ8lhhN3bPPHHWgD5N074G6Mstu1z+8dQGnBOyJ2CYiASTJ3Iep2ndnv1r1rwr8JtJtY3sLfTrWWGYtska2jVbdhk7i0jHceeAB345Ir6Cs9DtFEtxqMbALF5gYxDFvGMKrsQPmbdwQMnPODXTafbaXqFuZLFWltGPlyhree3IZDwV/dAujHuMjigD550r4baeW8mewknSKTMUrx7SzxEHaI41IG4YxnGRXWP8ACzTdxvYoJYpw8XmrEqmNo858tUxnycdQcnngV7MunW0coWGOFGV2nbALDcRuVFCvhxtHbPXBrVt4NyzfaFijjC5juEkJRvLYhwcHgg4wDjOOM4oA8bsfB0dmkkK221RJ58KbETPqrFjiJfoatjwtYKpt7hzAgVFlZWEsU7SklmKMCc9ByO1ewpbWrSqVhVomXb+8crlsdGJ+7n39aow6faxyuZVYW/lou0KjnzRwVw5GcceoOaAPHX8H207TSJFK0USSCNJBEwjJBwSp5c8dm71z2o+BI5lt1KOEQNIzR741t0AGwpuiHJ9D+I719By2YWFypUKpJyBnd1xjb3+lZd4BbRKkSNPG0JeUHEm+HkFgQTjr06+3FAHzdD8PbWNnle1WRyixqF3kmJ/vrMwGHbHcZ/HNNj0JreW7V4VSFfNjEFtIkoKAYKzBh8x91yPftXu09xYy28SpHLDKzlHK2gXa4QykEs3OEx7ds5rhdXaJYbho0nS48sI5kjSP92333BXrxjpyc5AoA52Dw3vMEV08R8iUKlxJuENvEw2+XDEo2t+5+Tdyuec45rXg0SztjCXJuljupIoxclUaXdyBLJGSsg+hPvjpWPpfifTljnnuL2GV0Dpa2shc3QuUYK8zEL5SWwbjazBvY1har8QNPtXX5bN53f8Aey/aNpSfdtVbZG+RgW4BUkHqDQB6G+nwRWksQhEkxT7POkEkbZPmCXarBsY2c9fY8kU+w0m3eR2MC3UEsUE6m6dkWB8r5uRH94j2zntmuL0rxMLiOF3kjuFni+2MyB0XyzbAht6AgkgcLncewNd/p+oPLpckixhVti9xMCQqrFHjciyMQHPTCqST2FACXTxwRBoY5FZVlSFNxVJlh5Hlwn55A3fA+uKrJNZmO1mmENrLAYZAjsvmSkj/AJeEmOXk46Yz7evLeIfE8FpH9ttRFDIi7re5nkcRqu8xyeWhAMeH7MATwRXBx+NbS5hup9QcC9gZQTGFZvLk5t3Qt/rLgjOWXIHfFAHt0gs7ySZwsc58s7SvzLARNvI3oMPxjoTV6yuzZvHBaShXlbBSMq2yPscy8de2c14b4f8AFe9LQPOlwJ4JZpCkgSBZPMMflOEOVO8Ac46g9Oa3NP8AEhnmaaK42MbpoYJCEBlZFywiUncx2ngAHOeM0Ae4xyi0JTEJlHlhSwm34kwxXayhAeBwTnmtWTVU3pMymABQjMm6WJW6EMGAI+px+QrzKTVXSy88h3l8pyVt5ElKzo2xZHDNleOQCMkc9OaxrvxSYI4bZbhYYQxeZ5AZWu0KGJZEVQSI/tAwCcDvnHNAHrL+ILETSQrLG8sgCnlifKIyshBHHB6df5ViT6/ELjbDfnySSAzgsDxnpg4+uOK8TPim5umAhhMOmZi82RFSVoowdmSFyv3s9H4zz1zWVqnie3sYWmtboKPOHmPOQUXJydrtgMMkZIyM96APqGz1G2mtEeU4MpKwMzo/C4y/yMdp3Y4PNV1vUi86IXANxkfMBGR8x4GQcA/Xp+VfNFp40sbZHnS9lTyoRMJFkZsTSvsWLyp1ABLKQOx455yb0HxCtNrhpJEQzxtNgo87MRxGCCcMOhHG3J3YoA9t1HXHFx5LXD3ECJtMShsMc5BZtvIyV5z25rl9Q8T2UcckJ1S3t3tUaaZJZMtJKZTm3hZAcARgnGe+O1eR6p8S9MkWWGzlV57hmiCySDcsi53KRDnYeeM49a+ffEfjSezka0s7BnuWuZIhcPcSyWbNN87zLcSJjzhnkMQOPzAPvrQ/ENrdQvJLPEw2q8S7ghct90oXA3HkHv8AzroY/GIt0KSzQ+WWZUADKFUdftRx8x6ZwPzr87PDvxntgZ0uLhoFtdsPmtjyTcxDErNH95AD0KjaeoJFdXqfxu0hdPleK8jufKjKK8c0bB3P3vOCnO7BPIGPpQB9jah49hb7RA0lqmzG+NHCkg5KEMRwT/d4bjpXGN4vEasXvEt4wzfMYnfKMDyGZDj5M+mOpIr4D1L4z3RvpIdMnH9mK6yzJJs8xnAPmMJZyJCwUfJwcZxgVTb43Xt5GbIXFncRiQsWuJAHjjLFTBL5fKnyio54yCc0AfdunfFKH7ZJCLEyxRL5ELTnPmiLKh+GJww5zxwc56VTuPF+l3MsVzdJFBNM8ge3lSUxoqn92VZGLbSc4JGOa+EG+Kpurzyz5IvsKIxZvI0DRQKF2NtXEZYbQCxAJ45rHt/GWtXWoLIS0tv5EgEUkrJLE8khP71nKqVUsMLncfTuAD7k1HxMkUMs1tcmN5XIRGUFIY89kIyR+H8P4V5rrnia0jLXs+qsYwsIumtyrWtvGrAOQFGROw+8GAXkgGvApfFeuwQWbm5upryG6WIrKheSWKVtoihVFP2ZOudwIFWr+/ubq1ubW5gaRFuEeeKOdUmV9ofy0jiX94ue5GOnegDe8TeNFivJBocV7PazozTGR3iTGBtMIwcxsnpz2615RqHxJVpXhvVgh8mSVpFaWWDgDbEOAGznHUc4xV+a01C8kbUWW5j2QorDy3j8lRwiSEZLqAAT8oBA61wN74G1bWLm71CV7Xyyu6OeJfsaXSiT5UjRsmVw2OVBAJ5OKALQ8b6jNOtzaTSPazTIrhCzGNCwCYiA3Ek9QASMcjFak/i/U5NWa2lnMyNGiG3LtGYAo5d4z821mCg8E/KeOKxf+EGn0p5tR1P7MDJEWkjhvpJ2eMR7IowoUJHISRu57cVpeHtG0i5wLuR3AtzK0MkkagszDZFH9odZZSvPQsPl+YkcUAek33iO50nSrK4c2pivVMYFsrr5AIBIfyx5nUFtzLj1Iryq78Z31xqYVtVmngM2Vkt5N2xg3EbhmBlOOMjICkg4Oa9Ct1hs45rO41CCZZA8VoJovMkFs8bYW5AXLkEgIAABwcsK8rXwpJp+sRwmXTrZJt0trIJUMjTOxZ/MLNtUbe2eORweKANrVrufUnie6t91ow+ZUb7NMs652iJzMFjXgEkfexhq8T+KN7dx6bCsV3O1h5i28kavLDJHLg7opZ3iUd+SD0zg9a+mZxb6atvFMbS7EsckpklkWOJJ50CLGNxyp4yGxjnIyBXkniDw3NrMk32iSBbRojHHZjyb6OXcGInEobAucZwTwP4qAPzw8aaJd3kvlXxnZ7t5IoruHM0LJgGCJo03bbUKMs7hehINeQaP4Uvo9Rewf7NEj3MccvlXLypebc8QxxxlwQuMhRjjGe1fc2v+E7yY3VvBYXFrZ2sMwtGCET3c0as7SXJmwPK+UgCPII4GeteQxeFbDTry21h7Zbh4C5ud7SIyEDO+2hGCreZwwIGQD2FAHHaRZPpVn9rhlaG8tTKtwLtHE2zJCmIkbFjKjb8xDAtyAa6bRdaa38251SNbaSRHlUXW6TfCqqQSBuABDLwSOuPWuiMy6wjtBFYwm4nWJ7dMxtNEh3SL5RQ/OQAdpAwy/MACTS3uhRahC1pZSgwvG3DxWkghZXLn7TKVVkjEaAgKe2AR2AOem8XTCxmuDpgVplBtZiiCK7kQsvmyRlh+42kbSoPquetZmka9NNDdS6nHH5awt9oKGR3kDq7tG0aoW+XgLxg4HPcbk3hRrGW3gjSB7i5Mc8drewzCxRoWVYo45sBhaHkEB3yXOQRxXTr4Q+z2t7pU9rLa3V08NwZNoIleUjdFbS9TABjaDggdRQBxlvqttBZxwCI2pjZpkt4kVZEtp8rIHeQFRF5RLAEkg8kYBqjLrF3cC5S7Hn2yyyR2UhBj8uO4hZVEDpsEbkEYLDq3AOQK9Dv/AAPbRKml2EtxaLdRwm7aNQY2JIUl73c3nIASXjUjgENt60aV4RvIVg0+xjhuYGnRbktHIJIlhUusUylCGywUoyEg5wGFAHz1fQ3N2bhxHEJzbP51pckiQKZgqBJIwJDIyAYZVbbkEgVxmupcwXVvb2+n/Z7y6WN455yWD6bEQFsUkiZiL3zcncuVZWx2xX2cnwr1G9Sa+SNriWZ0iMcFzBbzrubDTBJCBJCIgdyKdwAOcCrmo/Am6kj0+a/kuWuxauGSzI2wIFJt/JgUMTKkeQzfdJPDcZoA/Py9sdcuLy3uo5riB988WpKYyqTmbAuI0ZIikYjh+TJO5S24V6NpUd/BEul2dhd6Zal5YkuZbgT293C0JaFPOcBoz9pbIYgckYya+nLn4F6nfGGHbZzQzww77aOF7e5Fzta0efyt26JpIX5LAAcjnO4dvo/wZeytprCKwS3hjUi8l3Su88DjakGSzbjvPO0qWHRh1AB5p4LS5ghtZ7u9+2xX+mXVp5y2qTWlnIsgVZZn6nzIdylMK/GCATz01laG7voLYXsl22oPNMJGlgjlsLKFpIbhJYGYkKIY4zHuwMkZIwcep6Z8GJlgsS9s9y4uri3eG3lYWoW6dbmD7S8m5oo1RQGAxhSRvXrXrOifB9Z7+5a3R11Se8gt2nRTFbx2u9GRL8CMqI9qnHzBZACHIzwAeSWd0oS2vbm51C4+wOyRTy2qy6dLeW8LiCQKV80TtZh2XCbVZAGwSAeP1K91G7vlhdnd45LOe6hYGTVUDrJPZmaWNWEMTtKSgKqqeQBI6cE/Vt98P7iyvf7OmsojBFPKsNrFHKShjlV0aPapDCJ/mVmI352nKmuKn+F621zeJ9n2QX8fnTmKYteQyvIJoQJwfMdVRSGRhiMHnAoA+RtZso7/AMQTTan9oNoR9juFllEq26Qo7QqkSIUNxhIiHXJ6d8il1E6hZ2Wn20krM80S2lnKrieW0szMEtjPCUOJJIjwo+fn7or7Kl+FliXgEtl9mf7RaXUybY5nuVidMrEDuMszIoAZVYKWBNQ658MNM1G4kgWXYgn8+OzjgSCVJJlBtXuolyxkhI2K6ZOW3BSOaAPizwv4fhtJry1uFtLCO4b7J55to5r2EkGVjHEJcSvICcmQBkB5AxXs3hjwTpmpI9lFZ317OskJmglhgKrNsP2db1lDFHkbaI0yASwHFdE/wq0zT7m/+0jUPMWWEbo5xfPJHMhjlZVHBucHlXZNw4Ht9UfC74dW9pYWbw2pbUv3PmsiGBrhjETaTXZVmEjpkEljlccHIBoA+fb74J6JfaU9vDby2F7CVtr24EkKQSLC6Geyiut483YJBuwfLYHG4nIridO+COn2ezdZzQytebJRBFJb3klvdx5IikQyZgGNzEhc9j0r9Hdc8ILZWcistvHapDdIsFtDJK5luTCzXEaNglyFfOSOV6jg14ZqKf2ZquoXmoNcSQmyaOG98xUnuLfyS0iQR7V/1ZymBCW5+WTgGgDyOz8NeHradYLywt1a3jNtLMC5EABzAL6QgFZBa7g5wcuc81yE/wAP/D2im3ureJHkudTMrlSVmNqI8ljiVjMPMIC4UD6YrttaTU4NQhimYW8F2FvNj+WYXa5cFrYyKx82UqQAJCD83y56VZutLm+yNItxH5lrYMy2JxGUiQ7jOJ2O63myRgEAcEj3AOG0XTIb6Y2H2Wdby5unS0CwoDFAAikSPGTvBAI5P869E03wWWJW6LxNY3B2PFhpUSMBvJjUqS7NjG4qQOgrnfhnE2p+IFNw6xCS3ESXPlT23Cy+W32iSdVDoWIBYlVbPB719i694d07TfDEiyWshvIrNrq4vLeytYoGt0ITy4rpJyWlV8fMMnHIyKAPim9+HWnXuqXvnyW0j3TJKquPPuJXHzQqLjAVZwi7RsPynritDwv4R8O6dPLc3gdcMWhhFuI8TYK/eMbGY+aBkdd3Ndto8c02pzFLC8nQz7XltIpAseJMeVCHTfDcCMkliAuehr0W98PwzWkq6dEVnyka29xGIHicMGEtxctyUHUlfmbPIoA+adW0vUEvXEdlAVKqwYSJLv3ZIf51BjJBHykDHpzRXst54cNlcSW1/qV41xGeTatC0WxyXUbpEyzDcRnpgCigD8KfGMtu81/ayGE3aRTSMv2lrWK1QEBFRVyAvIA5wc8V8c+Pr638iPS/JZJri5Rpp02XDhUfnE33ijKAMdRXrmoatfaxFczgywzLNIzRMzTwOp3DK7oh5SgZJ2l8nBr5/wDEUZtvtE01w07RAzRKjyLKxI3k/MMHnP5fWgDCgmudOku3iuYZxFCSj3jtkqU4SRG4AAGB/XrXQpDHdW9hewwzxXF2AxeyVJ0d0GxN9soOIwemOe5rx661u2muPMmnBlyivE8okWaLg4Ma9cZIJ9Oteo+E0uJ44riNlsLZme4WSRtqwoWxmBUJAOMEA96APSdCurhZJbC/EmnWSoDcy7ZCb6WFwyHzFz5bEcbOnY16jBp0kl0rW4hlt57QSvEI1lIt2U/JhTkKWxlfc471z9rboYtNVpXu4Y/+W9zCGhcOwRmMLgEuSSVbnPWu2sNIv9DugI4Jngc7llupQVSFgzs5P8MIB4HAXbg0Ac4dMjt1R7qN45HgD2/l2TxxWjLITH5ZcgbsDqeMnrXYaU8146GW3umaSNUke7hjtbgxW+AkqPDIVkBJOwEggcEEmoYrjSrppmUeZcQK3mW8sgmtrrBK7IpWcKqn7wx6YHNdTZaTPpqR/wDEvsLiOaIveMbncoWQB4oo1llxOwQ9AQMjANAF27vIbC0ET3E1pDNELeRLd4/JWGQEklimI5GI+794e9ZMusXmjI6iNYrONVkMktp5l0ICuLfDqOQxwMAZAOSO9ZfiDSJojaapHM9tYSAzvaTl0ELl1jULYSgC4jAJyCQFB4Oa55NYntLyOwju0cQSyv8AaY3LW370BhFPaS/OkIz8pxhSetAHrNjfzLcx3QFrArCK6QK0UNw0soDTQgP8qsUPPPU+vW8/iuN702Xlta2qW0phsfNnaeWR2+SZ5lTaI92d3OD7YzXjGmazc/2ytrNFe3SKTLMkUZvEeZyT1IwCVx0OAAOcV7FosUF3qLmysWhle1DxRhx5iSufnMkTFhHEp5ZQ4bPYCgDNuIrmOG5+2wwX8zQpcssV0YkhjUl4kIIJOAcEYxXjniJ9RaK6tY7SASXc21kluJUS2ZvmilRowBMQPfnHA617vq1nLZ2Ny4skuLlWnguDCkuZy52qjeWCUGWGCcD3xXm134W3wq+qvLYR5WOKOKGS4KiLbLIJJj/GCQqsflIYgelAHjth4Uit0l1HWrxcy+bDFJLb74opNgExWP7qIehbO5iM4zxXJ61oLT6ok9sIYo7SALp7QIjNNCy4lIeQACHaW9So6V9IXt1Yi4mEFu8o8mOzTTfssLJKQm8Sk5JDsTglgBk45rC1XRba5VLVkie5ksGVYIbeCN7SWQlljYRud+FzuxyemAaAPne1s3t7uC2CNIDIjR3SOY4gJOr7vvkggjB79OtdXFdX8F35jzsfs7C3t3eKYvK5OxEUhPmDYOS36ZrQurGK0i1BRBBO9lEFjMCzxvhG5DRt/q265zg9uM1V0838CR3Tzh7Wa5iM7BTK8Y3ABGRlKsdzYC5VuvHagD6C8Oa5fQXFjaXUcxF1HHp8lskwRWs5djz3O8tmFwx+YHAx35r3vFnaab9jiht7OLzB9m894AXJH345oFJlhKgfKHPJr5t0i6W1kguzbO2qxEeQjqLWR4iVAjYAtvV1JG0DjOK9Jg1ee+ktDq0iRA3DxQxqjj7LgZa2K7chQDhsgNzkA0AReIpbm/kgKpNOsMoQR24kiie3GQIlnkDKqbwMA4PHTFQaJCktuxu8xMN1oPNjtjCGDFjEf3ce5wOAwJyelekuNJ082aSHTBbTvHetBDF9pDNb5IhWSckKW5O0DJ7Vydy0a6hLdWVvDFLeSNPHZgpdJNGPmWKRJm/cSEkYC4xyKAMDXLVZILW2ikuAEinfeyhoYJlyRKXLloQVOBkEAkcVwDWcVpskeUak11GodAwDW9wN2GcK2GUYwW9xmvRrC0v9WCwagILK1S7nhknX7RBNIWDSfZ5oW2ZUOAAwZgT0FUdTsIYLzKL9plQsry+W0CWuxMYjkSMebKRn5WBxn7xzQB5d/wAJNp+nOq3EEcD27faWkhWUSSqjbI4VdA3mMG56e2eRXaab4m0wXljfk3lmHMry20jiMSom0gzA5ZQcnaR0LZ7V5h4iggtrqN2S4uoZblgklxbGIjCkyqcLj5XIIJPOOBWv4ZjsoZBfz6dPqRghfbPOZ1EiZBcQRsu1gMAc9PpigD6b1z4iTRWVkunztHZ3UMQEckZd0jEe4pE8gHmIrYPIzknFT+HvE8MG+G4uDNcavakQPHFuSNSwbyW8xV8ty30APevFLa6h125i+13BtbFnZ0tkXL6ZGo2ktPu2qDwdu3jOO9aN1d3eiwzIbiFY45EjgvB5lxOLZQWSZdiBBuU8EDPBySaAO08YarqOkWOq3pneFWdJYWYxS/Z5B8gZRu+dSQAQTgdeBmvn3w14sv5NTurea7j8+5dx5KrshvN2PnMykiNhvYEr16DpU/jLxRPfaLNYWrSieNFaVi6zCZJGYiVwi4hzgbd2OhFcF4ViZLq3kvrtZJreIG3tmVfMmZmZy7FeVAUcDrxwelAH2p4HS3u3ha8hZbaGMLIJZYZld0zko9wwLKpPIHIH0wek8UeHtMu7BLlI7aCV3cXV0l3I91DHE+5jDGrbFQoFyOvYDFeI6F4mubXyLO0jYrMkrytGFkkhllUBJDHIcrFjlsDt6169pNsdRRDOtq12zLHcQqvmNco6hftClX2xqOODgjnOOtAHNXN5NAZWhjZbB41hguRhnuuAwRo1b5U/vA425rhb6y1REn1GCezmhSRWmSAhZLYBSVxtcuevzZAB28cV7re+D4fs93BaRC4ZGUQO5miYOVG8QW/Rhzy44GOTXHT+G7i3LFbVo22NbzWFtbrcSSJgD7WdhJdVwd2RjAoA8ZlulVLVF+3NdmaW7aOUZs5cKScxr8yRYwRgZAyOKzr3xTrGk2d6ouUhMy+akMT+Wsa8nCNJwMgnCn5uoxXo/ibw3c2My3sF3avItsI4raNAS4bazArGSA5U844BXGRXjfiey1Ka3njMUenCaYF1SJZ5kmCgjazNu2KmfuqRzxmgDzLxB421K1tVursoyXGWimaUeaA/DCMYBDgZ7E89a8tn8ZfbFvLy4mMbQyF4bQP5N0yw7VV1lk4c4OSAOe2ea6DxPYyNaXFpPOPJHCrGks0jIGGXl3Rg2yE9MAfU5rxPXrDeV06PUTm4ZplDN5MVqkKZUIwG5nbGTn0HbqAZvivxgJdRnayvUukcRyXQAmt1AKqTDLIF5kDLyV54yQOtUfDusu09xqtxeuZJIwGS3dBbuRxBCu0lmkBwGJHGBmuIm0icW8k928LQy3BjhPmF3mdNw3Dyzks2R1AHPevQ/C3hW8uYI7aacxWzyx3DWYiWKdQCAfLDAboycZ5yf1oA9+0vUZhbafqQub591mY1snjgeG6WUfNGhIJUsrAlm4JHFep6R4ru/D9is9x5MV5dIoS3tihhhCkNDHhECINmQ2cHnn1rw2wkmmu0tbNXWys428wXGIUzEfKLWoDckZ9cHqARXpFuYV0eK3ntzdLFIReXc6pMxgOZAfs78OQdu0jJ+XqDQB6nN4vvr63WGa+nt7S5h837LOsUUqPnDLAyHdFaEkk45wehqjqviPUtPS1gNxE1hcsyRWzI00ixSRiJ2aeVWAiJK4YgFQQM9q4Ke3vJLc3omgZFhitzvlD3iWbMGVLq3c5tUKAYxnpjcTgVjXMur7LO4l1MCKKR7ZZJlUiKKNt8MVvEeWYsBuJAySMUAa93qdvpt0JRo0kc0zq0Sm5upEnePAAQupDZODkHB5xXZeE7bUfEuq31pJDGbl7drnzTukS2kHISUQsAUPAw2CCM5Arr/CHg6XxhplvJZia/1q0gMsN7CYRHHPKSpimhfHkfe4BAAKg9819MfCT4P32i3CR3duJ9QfdFqsNyyyXUscjAs1u6j5mJ55+UYwDQByPwu+BF74lgkvJHlt0s3mN8scRMckRUYGJn2XGCTlFU9iK3/Enwf1PRI7mCWO6s9MdjIGh09s3Jf5VKkRqVlwR9wfdyB6V+nXwm8K6J4e0ya2QZZwZpDcRb2WZ0ZY0RgpUBXID5OOnSneJvCFvqlpOZp4ZJGinmie3DFGkJaN2dJV+TywQML1zxmgD+ffxr4A07RmuZNQuFvVL3E8RjhMMttHnb5d004LMxZhxx/OvB7jTdOs3ZraeGe6DzSW1nGjMyRoMMSW4QBgOR17V+snxn+G1hd2+pWH2Y2F6nmtHtjRxcusbOXlXJ81OA4UkelfljrWgqmsXNrctNBHbAb7ownK7pTh0hjAaNWO4quMfNzQBTh1Ge8gMk8cNosJhjDuGAKDgybCBvHTLfyroXjSVJPs8SX5hEUaRwgo4aXDh9ojJEfTIB5x0FO07SdNurmKOXUZp5IYvKgN3C3llGbGy4hVc/MCNuehIPrXs+k+HtMsLVobexnu5pcmaytghkSAAgyxh8MJQ+3ByflJx0NAHKRX32O0+x3mmqmo7YvKK2tvCqgIPMW3nBBmYjkqQSKwpdFvdQtRuaJoZLoT2yJKQ6ZkwVfadsUZUEFhjBHJ9Ppnw98PV1LQ9SbVY2NuJDdwQmZmMaNGUVDOq7o3PGdp2qQcnrXzv4ns7+xub2x0t4Rp1k4t7JA86lm3EyxyTEAlslgO3y+hoAyNQmitrV4E8xLhQLUyW1rHJ9qWKTLMm0H5hkgt/F1zXPR67bqtwjeZbiOWKaUxFfPmMZAWLDgbOpLgkZ7DsZxq0UEb+YtncT4S1eWG4zLFtySgTOx9rHHzMCc5zxiqlzLp99A0slv55QRl4nVYURskqxdOZAdo6bl/2s5wAddp+p20yyaxJHZyNEzQQsm23kR1UkN9nLgyPk9VHJGRU1jfrLOPMvb+IXYS4FrG0c9tJNG5PltGuWOe6thTnBx25vzLm80mJEsYYreIMSnmrGROzARYCfOHC9dw7jvWg2nf2fGmptLb3FzHbxokW6fzY7rYWWM4XnOPvfd460AWr1BO0VlLPKILhpWV7aJ7chZn3NHNFjbb4K47DAyK0PDVxcTalFYxPbiKyEsHkRykTG2wFjWacrskDyZ4DEjkEDPOZaWct9Pcm7kOnR3AhMrCXekYddySxgsS6Ehh8oIGTmu78F2M2k3sly5W5s3nEXlWw81kVziD7kTKyu2Gck5wMAdaAPQPBWl6ldXBtpbSeGeCeSR5bF9yQSK+YIUiOCWaNjk4wMZNffPwY+D19q9+2s2+k3czvIrwXUv2k2sD+VsuUmikBUzljxuXA6elc9+zr8L7XWNUi1u+g+3F5RJcyG0uBarc43BFKr80aIACxGM8E8V+sPgDStO0G1S1tZliN3PH5kEEYiilfllUZ+RTtB4yGOM9aAPmXXvCVp4H0Z9QNqt1tgaQSTSfLDKoAnZiiKFOCcAfMNox61+avxw/aobw7qN1aC+uI5GwLeGB/KZlRfKM8MhU+fLGcFFVcAKSTmv26+MOjG48J6pFbRQ2mNIu7pUijmzI8u5ZJZ3kLLyCAAFUndgZHNfyCftn+MbbSvHMukWcM32mGW4Rk3yr9mkDfPM5dmaIMFYAA+hCAckA/bT9jf4i2XxUdrC/S4uLyQSyq0rGSKSQYCKCyjdKwyXVsEMc9K++dY+H9vbQNFZBdLaGX7TDamzjuIJHK/vGuMqC/zA5VSQuPevwp/4JZ+PXsvHsNrczQm21DS3jiMs7XFutyhDFRJjKSlON3HJ5OK/om8SalHftbzvZAJHZKzW8dwiFYQOY5nL4O5vmyMk8+9AHzFf6JZot2sNuq3MTpcm6jsBFH58CAeVEFLEKcnOQAMdRxXlWq6eJtsF5azO7GZ57jyiJ40bIaPqSEwRz79K+gNX1Uz3FyttZ2rKkRjVEnHy+Y2WZwG4VQANzcHsa8I8W67BYGW4aZ0nZZ4wLdVl2nlACJGyFB/ixt5680AeLXdpa6cfsDXNjZpBdJcRtJHJcDyQ4aIsNuRcbeMDn2xXLeLdYtW+03Ac3EpCStHZ2wtpWGcMdznIjZVG7bknv6Vs+IL1JbYXOy5vbqSQG4JiS22gf6oMFBLbSeSB361wOq6fFdwPfgtp728RjdN58nUCjYJMYHBGSMqfmPXHSgB9p4ha4gguxJbwyzysGtLeESyLBjyldp51GCi8kevSu3srtbaGBZ5JLlYUwlwlzLHcSK5OJpowMCNSwGcdOc9K8lktVitL2aAyLDDbJcpKkIcxvtJkgiSAsRKXAJyMbas6Prk8ukrcPqccpby4rmONws0bqNyEqRmKFBxtOCxPIoA6LxHql2ILb+zBI8DvMrNGAyzFz+8NwZecF8EHjvivLdQstZvIZIImm+1wGSdzYSK8cQEfmNPMrnCAR9fcV2sGuWWozPYXySSae6i6DsxiaRkGChkiX5Rk9B7Zxmqs93H9oS3sp5tPsiX2qHjO2FeZWus8vbNxjdyentQB5E2g3UoBNy88M4EltHFKzqrEF55poMhAM7gSGPWs2Tw5Na71t3kR7VcxtLGsLbHfc0az7tjoFJwAScfhXu1jdWt+LOK1hha5iuCJFNqbSNI05mijV0ALNEMoCRnPvSa00VzeyabLbW8cEi/bJblsLM8Ak+VRH/yzkC4BXAzjIoA8CsNLvbu+ikitvPijaTzpZJGbDtjIB6nBTnuBwK73Sb25tcaTBY20GoTzCB5p1nktZ4WYlPsqeWTHh+eoGcgHtVu88OskxltvtW4NJNYQ26CKQz7R5bmRV/epgnIJxnpW9oLtcNEn2WWLWbaK2Ms18WbLCX96ttBKd5AIH3AUGOD6AHe2Wj6lB9me6is7O2aNYJnt7c/aLt+AlwpYM4TcWByoH0GK7LTrbTp3vtM0rTrza81ugeW2VYIbkBWkeS5uAHRmw4Cpw273otLWWfUpIhC1695bJazTtOZApKHLpCrFlVB1CAuDywFXdShl0yKSOP7St2gWNmcujCHbhWyhPnNwAvBkUHkUAUNY8LWF+qSWlwYNTCzK+ngEQQy2+3fJdSRrnhD0w+7PAFed6xa6nawCyW5tZIZJ1ighWB0WGRWDn7RK+0S22d+F+8ey161od9LPbz3V5LHavauFEIZC0jpkhJRNCsszvwDhv5Vz/iBbXULWy2Sx2slzdOboNC/lpMJCoIIZzEB3YnaCcZFAHFz+HY447u+uLSJoZrVfNuYbbzEEgKtMfLLEpux8uQCAaYt5FcXMS6iz2+n2UcQ01J7fyfKmKosbxxBT5sxJLc5HOTitoTCwjeAXnkQzytExYsTcCI4LRK+Fw3YHHb2rlLi0+3FLgWztcPexwpEoa4dTGcCaMxsQJDHj7oIH0oA9/0DTdHttD+ywwSX99NvE06RJGxL/vBJdysAzSdiiKSoxkenV2Fv4e1GNLa7tF0yQuS80tkpR3QBfLQK7Pu3DHzKB3PNef6Gb6R9uwtCJHgW8jkZbpLxY0MfmSW7KWAZcc7lXJPtXXajrlvbxXTXlvKlzaRQW6zTSxFJLl+PMV48KQT9487T95s0AcV4702GS2WzsBJLb2m64kS3vX/csjGR9sRXeUK857fpXzT4j1bT7KKxaTT7mzjWea4ikdWvIblpUCGSVZHGQrcgdeeBXsWs641lY3N1NYCaDzJImeW+w4mkQiUoImIbH8OfkIGe1fJWu6xbfbJhbmOUC4eWxkvEaSONpAVKtHGPu7sY2ttBHHHUAv6rqmn615phNodTLJHNEd9skkCjb5iLEOHcfdz0zg9jXC/2Sjaus01s9rbwKks8b3SrMWyEhWO4Dtvj2FtxOAucZrnYrvWtKvpJ0hU3LSs1w0luVDE5X5GlJBtwrZUK3bgDFdraNp6WilrmC6vZYUuihDySB5H3tFJKedpIOeAB0zigDuvI0mGOeTE7aSLdVuRLKbdZ2XHyoduLtBIeuRnHU1Sj0+eS2+2W0Duzu0puFHlIlqAFij8ps4U/Lz8wbtUtk8Gosl1Yxq1yoS0udJklDi7g4Imsn5CQIVYEYGffIr1Xw9p0V5AY5oUnuYgzW1pazfumjmO37PNGrbmkQZYAgBSCaAPnO40fW5lv2Ehe5s2kWaN7mOa2m2ndGRE4CJIMDlTkEfhVTw/pV6k6vqLrd+e291Z0liW6mfAjuElfCoeuFIHucV9Pazp1hbRJFdPp0NxbuqghwBcyjpDNboNzy43A8c455rzrULGxjkkv4rGK382YxSWcSvGhuEJVbnaCflC/Njv6UAYQ06+SZyiyW32RsTXaRFktoVUBnjjUFTaCMYCjJyawL28RZUa0vY7nyrpZXN1EIWaByFxcIyBWhPVQDnkZA761xeXZjktnuEFldWrxy3Pmk71RyGVhtbynZmwFKq/9KVvYWdyWt13y3ewpawxXKeSiW5y0cjMxLyFTlc9DgYHYA6Pw9daYlzNKgtnmJmi3tOVWBfJBjZUk2qx38c8HII45rSfxSwR7W0sIpUBVLiC4mJkumCja0UcY3KFIzkHaccHnjyvxHqL6HhbuA3Mt0FiRSUg8gRMFA4I8wgjGRx0IJBrHl1u5vTDcWS3Sy28cQuzKNy2ykHbHHLCTgMccE8A5OOtAHrNhqrNfvELeKe5mi8xC1zMTAXOJIn85zhfQEjHAFcj4j1hNMuYdNklW9T7RJcSQWW1vLkbhVjkDq0kgf+8SM9BWfo15eWTTSylmur6JyEVA6ujZYwyTH7rDBwwPTvXKalrkWoanBYxW2y6tV3OJy0McQmc7G82NSZmD5PJG7ORxQB6rp3iiyto4lv5r1oFkkkliiuLeC9Xaqsi+ajFJss43BjuG72qPUvGT2VzFcab9ot18zJWF282OAhJRIzKx86Urndjkrn5ew4N/CjsY7qURXKtvneKa3ZYIwULjy/JYkkuMHOAR7jNcvNeajbTyCDVY0tbW427b0yRWUEsSbgiqEZJGdT5YX7xJBI70Ae4XP/E3tJLw2VkLrUiUeeMSPZoFUyrI7M4DXkknRWXAON1fN+sw3X2u5iutVgzAJkxJKLSXcWLFWRWDXG1RtKLhR1Unt2uj6rdwaQ5nF3cXWoyNLBo0bxpFZOhZhMkcKgqx4OWAHzAE8c+I6wTrniSeG+uJbeWYkPFcuiGCQAbhtchST1JDHPWgDO1TV1tEjjZkKqjL5ErySLduzFFjEjrumcIN23BwWx61j6dZTatJPHp896uZfOaKPG0SRrnypkcgC2VjxjJ4yRXoun+Br+7ZVtF090tgzxNDGGMyI+6ZmS4YFLkDPzLlSK9ZsfAOlW8qzwQ+Vdi2juGlmK2+2ZEHn25VUDyb96hPmIO3tQB454autSiube3eUgi6jZohPKHFwwISVo1+WYHaRg5AxxgV90+EZJILHTtl5dR5Mj5u/LgQkoWlAdxsjVZSdpLDJxivLtN+HlqkgafzUgtYI5bqWQ4NzI4kaIwPJA5/d+Yq48wn2HSvV/COmfZxHafaYnjhlWKe3UwTyRmd90LTEkGKVkKDBUdaAPQo9W/tlFsPtWqxTiM2kt8GhaMLGGdo45A6sckfeAPIA5Famg6R4ed5FnkmladghFxa3EjmUguWYbcB9qEnazY74PFXrbwp5YkuNQFuyQLIz29q5zA4IESXDll2OFKsQwBI55HXtvBvh63GoySSo9ulvZyzTlNiNMXKRxy2pjZ3kl5bd8oAGexoA5G++HdtA0l3DqOl2ds4NxEjzOBNDLGV/erdhSo3k4CjjPesG4totIez+0Ws+p2diLaBJhPAiCe4TJCW6H96gOcEleOvPFeteKlitr62DpHcaYAbU3N0RKrHaSiGOBCY1GQF3AZYfnxN3psdywjtWlumlMaG0mDRxKkkmFEcjqvmNsAJI5BYgUAcbePdXT3GpPGttZxLmA6gGQvGCURFjAB2jbtGBgYG41xHiBdVuLOykee4WzW4324julR1WV/LMW9zhSr/AOr5zhycfdNe2HRda0ixnt7izZLKaaW7jmMf2uGzcR4EBjly8jKoBQgFQSOKwdWjF7a6fFFZJqAuUG62e1VZpJJVWRrhyCNtwnlkngc52igDlPD+kRX5t5bmzaDaJZLlUmHnKwOBJOkmAZmyDu6fNkcdOjvtXi0e4NpAkn2SSzEczRCW4kSSUZEoJB8t/mw38OehIFUU06e08iy/0qNJ8HUZEVleIli8ULDO5iIimSMjPsKszW9n5r6akyqkO4tehw0io7nylhjPMvP3sAgAZ+7zQBwtvrQS/cS3RuYiXjtLWaMOtsVG+cOIkyJWUght2Mj14r0Xw7rWkyQ3Vm8BW6CPOzrCGWZZ2ZUuBukLIUYEOxxjaRkc15Qmi3Op3k0dnLbRJayyrezrAzSs25jDOWcjduLYYrkDHXFaA0i4tLeG3tmmjlSfyby6hMaGUKfMKTMX4tiX+6vXnjOQACj4j1BXu1hsbq4MhNwsd/bxicoEAQpFMMjy2Xzeh+TODg9OIurvUrjTo5oGc2rIttFGJBLc3DowChY2O4NwckDqa9CXw2zWokSWeeGa4m+zhZBD5eE+f+zhGuCmQC4bksW4rLGkQ2NkLh43kv7mdoYrW2kdJbdiCc3EjrthTIJJHzccewByN9b2Niq2qWaR3FxHC87RMRLIDCrMAyEbJAzYYSEnIO0YrEmhghSNPIt7RZJ53twswliMkcRSUXEbsAJDtLHPc575r0Oy8PQXdxm9kF5NNuhtzHcqVt5oU+WRppmXftY7Tnk7O+c1Bc6ZZaNCBeW0Lm1jli8yaQD7b5xZriQRsOZCnCsufuDuaAPAdUhhvLdPs+nCIgmKRxEtu7sVM5lZY2I2kOecnAABweBmQ2VsILeFJV8ywBVGSLctzDcHDPBK/wB65SVssW+UBcZyMV2OuG1EjpDcwJaRxzP9iaXMskEwCKYn6qT0+bo3HbFZUQUWcctvCLdbaMrHHM2wCV3IRJGC4RcEE5OSxPfOADIsfDEjR3ljqcsMglmd9Pl8gMXkAS4aWMOE2O6rsITdGC5561vXFlafYEaxiimjiXFzBPPtl2pL5ioqggLIGySPu5GMnFO0y+kvIoBPcy3P2G/MlyE/fK52BIY4pVG5bUNjIUHOMc9K7PVNRt5QGtv7PtontoUlhaCWIyXMZc3oyjrsYAFgGAYgjgnmgCTRdEZ4pPtNrczWN1biRVaOIxrPIjSSTxFGOERgmc465PfGlpum2un30t3BdS+c0NlHAVhls3WAyHz1a4KlLuF2AKuwCDeFDEitnTLW/wD7MtoRi8WSKQu3lNcW0KO37uG3aSdTEzHIcknOOOK0Td2vm3ELWbKY4lhEbwTTLLbQhpFQ20aHNsWEnlsxVU2qWIBBIBlXAtrlob6+aU3EUzI0cLpHBFBFdqGeZ0bcyiOMjKK+5huGFIrVeSykt717KxRN8yPaXknlSyh2jwERAxkMLQq+8lQAwy2OK568urVbieEvNZhLFmT7REZRcWjIywpGYlIVgV2nnjbyec1R0rxFa21u9vd6lbvBArWVvFfFI1t5biNmuPKSGISzNhwF+ZgS3ynHQA6iwtWk1IBJJPsUsKwpEHKmJ4EMim42HC4BJhB6oFAyQRXeaZpOnrarb3kIjtrmSN4ZUVp7mZjKplWRjltrK7DbtxheWGRXEaRq9k86WKxKY2lZhcpm1iWNXJVmFy++aSNiyg/N6DGMV75od1pq2Mlvd4vI3EcsNyFt5JdOhAHl+U9sWLSbY8kYJJGeM5oAzNJ8H2cmszNJHGtxdTIkkU267tzCoWDz0haLbazFXOOeo7101x8FdNuYLmzWCC2eykW4uHuy8dtNLLGHV2mQM4ZcgFWAjJBycV2F7LHG0MlpGL6zgBnTVpcoZ2kVEaMwwqC8iNlcHpsz97IrS17X4bWymjgnaC2sLcTyx3iyWyzXEu11cSIrG4KlwsaSYyFAPOcAHmtt8IDY21wlpJZzefGPOmtI4pGK7AWdLZSQFBO3cvUrnOengHibwalrK9jYxTGSymunupH+WMN5DSgMWUeV+7UtjB59zivrPSPEVukNw8Fv9pgeKO4v5bxjY3JnkCx+Qmw7Y4VCuwCn5gBkbjiuI8fpo89rdzfZ5bq3v7YSGRi1qBI0xSIkgBgCglwGAbYAxG1gSAfBVxFqKBp73SIL2zs5JN6+XJEVk2BYbiJ06KWf5jndlMgAYNecSQz3OoLZpMlu9o7L5QjkmXfM2394XXMow2N3OM4JFfRXiXT2SCF5bkxvfR+XFbW1tPLHDAQFh86QDbO5CA/KWOBzgc155b+DLtNQj1GORzLcXG2VvktcWrqBCQrZ+0M74IVcsAQDigDovBPheWO1UWaTXEn2wrNEFImE8YdhNEvRYgCMZOCAME819a/Cuz1HT9RsrS4VY5JUheSdMCRmuXMSeWqEiRy8cinaCnBLEcmuf8K+F4VsrSS0hc6nCsEM1vCpt1kmmWQoshYgeeFilPmbuA23BPFezaJo8ljq41J7KGx+waajeU8ksxUAiMQo6qQ1weQ4zuDZYA7jkA+vvCqaWdPsJWaNJ0vFeNrhis929oZEeKAgDz7Xq/AK75jtyBW7rVjDfWMnmbhbyma4MJijkt7N1YQJB56ZK3GyZSQPvhOCTXifhHXbPUVjWVjBcxB1TzWnt2eKHaY0hMkYRZwR85jJ3DjlsivdbQz3kMkUCRXNnNJHPKrOGQuhkknyjwZLeacg5IVVAO0ggAHmtraXNjqf2Xy5rdZ41iS4ESm3mLxm4jG1uGVIplVO4KcgEcdLqekWcOlC1tUvJjG0InachUWR0jMEzxxj93Adzg88tkn73O/a2E9vdX3zKscV3ELCCWOJUktpIxGskWCTjg/MwUEk8kCsy5uZ7XVvsAhd5A8kZW5gjKwZKYkgMUhDZMrZLH5eSOQRQBzuj6BpUk5ubYQWrxXcJijNvIYpViic3EgB/g3qMZ6M23qCKb4xk05tGtLa6s3kUSGW8eaExiAKQpuGt4QWFssHm4OPmKeh59QmWztrSezFtFbXoEttZu0xuTc+UWafy8oPKjSYud/3TwM5zXiOt6xc2mpXEd4Tc3MReNU85Ras0Vm4tzczSgefGwnRdpwgK7SSRQBxNlpcM9yZ7cvMsiXFnau0abAGzvuY8dSwyqMOFAx1Br07RfDt3o5XUIUS6nht41kQ3sUbWVnIsavdW7gktcIFXhd5O84GK5/w9eadfBb/AOy2enXFpFJa3KPEBalkdpRdzpG5aEh5WwQMEPxwOPV7nUbODS4rZobOSdYzPGViNwbdWuWSOISwE+bG2z5SflAZQT0oA6KaCN1iuN8lpd+TDKJ4lVhcZxIWSMEpuVC4kkkK/vEbGMgVn6q1vqFs8+lXtzNOz/Zo5pVgEvlKC8EkESt5gjjm813+UgCUDOBVG1A1GK5nudUmhSWeOOSDENv5SvEkyW0ULPmCBkVSwYAs0pI61gTRW91O2xpWLi6a0kt7mS2jtJ5nRVjmWFMiNBGA+0FSG65OKAPLNS1hodSuCoBv4nitnuoLWMATeUR9pd5Tuc+UUQ/L8xHybhgnv9A8X3Fx4ZfRdQufOniieezmlhYWdq0FwwLNCkqAnbJICCB87kckGuN+IejXInZrqC1nCwPNd6lJHcpIGlSIi2SJFXyrdDOiRSYLDYGbAzjzCyGomW3t7mPVhZywoAv2xo7uRZUcxbZNmxVNvFGN2T5gAUgNkkA+h7a20/xLFLdaUpj/ALPvJbeGQ6VHHIsSWdxAVikjmcpEZ44YXAySF3Hvjf8ADV7NNeyWk8dtDBaJ+4WSL9/EsUrRGIqSixx7RGUAYsUdcgNuUed/D68syk0t9NqFmrRxwWtvHG6qzugaMSkgBXwRkHABPU9Ts30yXGpyaY893bzPHERJLHKBY4cnEUUEZ84SKqPlmILSEKeCAAenSxE6gsmp2AvJoZCbmaQlbmMXe4WNvAkTFTZjAkZiS4JO0bdpr0XTr92is7q2XyZIxCjIkjSSP5SgfaIFTPlR4UnDYOeoySK8x03xC1pp9vLqCxXEfnRwLPE0e+d1AgBmw52gM/GcAE46g43dH8V2cUUgs7cSrHcPBPJCRLOsYjZUijCEkAgruJHBYg4IOAD2W71G1s1l8yOaOeOGW+kkfzHcOpBkdioIkG9zwMnBwB6c9JqX9swWiR/M0ryI5kclMNK8guYRFzgBgrAnIIIOMYGXqC6h4wv4J0t/Ihg84RTEtgQKqZjmjkdQsh2sQg3MeDg5rKuHvtLuHtZ7ZRbM7M97HKsaeQyh0Rt7BoflYZKrtyCGOc0AebfFLTJbTTZ7uxuYpZYjNcESiUpIQXjkSVVU7oV3JtHO4jAyeB88vqFsyWEd1dx2t7pv2SaaNYWC3UcQM7K0zputR50vlqiglgo9TXvOv6qbu5v5YZ5XihgdRbXAikFxCqK0rxRK5zEiNGFOOp3HGSa8UutKW9gaeWSWXUVdbi0TyYtkZYui29y+cmb922S3CgBgQSKAMm715NUS8fS4Xs7+78uzV57bywFm3SzAQyFcrGI5iJCN5abGFXBq9oBvdLt7LWXto7lhc5sF1CNWLWtwoV0ilLH/AEhQ2U2swxgEnBrlrXQdSkvIroCVraZA8kc0aPPDJ54XEc2/EkDoXVW6BFAbBzX01oenaZYfY9L1S4mMVyWTS3hELWdqjqksMsto+cOiN5fm5CbkPOeoB886/wD2nfa0t/HpUlrZ3E8EZgnK+WzRlIZp4ljchHCoMk4GSc/NkD1/SvCOpXBaS3gQxW6RBo18+QtazSSRiUtkfx53eU4AzlxzmvYvEvguOSxs9QW786EQT28ciyRmOcvM+FOyPCSHk4PIPGa5q4nGko0dvfTytNH5kkMDbZoYYk2NauGAMaO8W7LAA7cg4IyAczoel6ZapqOgOGMTGJJLgwFfJujOXaABVIEgLHgEkqNx65Pp/wBki0KS0Sxtnmt5Qy3G8sbaVlg5mDLwSFK8+ox1zXi83iWDbJfNcpHLMfMMMR2ys8IH724Eg/4+MnK9zuAYYBqdviXaXNp5V7OlssQeSNJ2AurxgSxUSI/lrKWYnaG7Y4oA2NW8Q3FtqCrdadJI1vbPNcXGHSJbExp5AnxyGzgLnkBQcAYxkadr9hr0bJNbozO4itXnkYl13kiNZJiA9urISAuTkZxXNXOv299p2qILu6U3Yje6uvORXtLIxgxW+E3GRtwK4GT8o4zisga9plpo8Cx3EF1c21wrtLMkVvdyCFCkawzSKTNjABwqYxzkckA7zUpNPjSaFnsknMsM4itGByYXleTz955LBwcHrgAZxWJL4lsngEUF6PtKne108scYRItiG2S3ByQXcLyMcGvLpNen1iG7ksmjs75dnml5Q8jyIwIjEZLAkqFAwzbgc9wK45LXUbXWFa7ms5BcyQlllR1ld7iZGkRljJEWzGTnGenXIAB9I6X4sjudQhtfNkmSWIM6Q2saSR+UQJASvVN5If1XFevaHe21hbSz3FvHbXSSzpHbx26PHLbygGKW2eQ4TkngHIK5wARn5htLM2iyzSeVb4MQjuNyMsb220vcQksNoLMoZXIDAmuvu/E99bpALS6EscMKy3EccSxefdFy3lx72KwR4ZejYOdwODQB6l4m1SXTbW6vLXUrmHdA4m3vFJdRG4OCFXfuHynAKAgADnivnfxf8Uhb6bJc73WSBVsUWaQi5lkCBTPI6g7x5bKeO3HUEBniLXdQ1m3vJdStbKCWaXypYnuURrOMRjYpilmTzSwUtmMsPmB6GvmLxvdXdxYvBYmOC2mjls0Vbcutu20k3MmwsQ7HdgKS3PrwQDzL4h+OLW71aSys5L4vdQs8aIVki8wqDkGaRXK79xJIGO/HJ5vwT4S1C4uzeXNpaTuZllKuW+1yLKGDpNBuI8ljwCMjPOQCDWp4V8BnUriNNWtbkRrE85nk85odyEeVdRCZFkiZ8KDEwAI5xk19SeHrGyZYbq209YZNHSOEsbfyprxECrNtKHb5YYAoWbAKkZFAFnwVeW2lvp8UM+nx3NvGzxWc0c0Nxb3iHZHHGIihlkQDAV26cjivqbQtU1DV9P8As0fkRIsaST3bTah9mtrtQXNvOl43+kybA3zI7qN21T8ox813F5E+o2HiCOCWTbeC11OOWGNEisVCgzrbrEGiBxlphkFmPzYr3q08U6ZDb2uLpLtJoHis7bE1vbWqmUKs/wBpicBfkc/eA3kZB5FAHrjz2SQQGS0t4nFlbOXheeFrgyZYIzyx7XcoMgZXjjr1gunc29te2qeVEJCZF890e0hcKu8QRhvnbKjHJzyQBXmL+O21a5n0uwjuEMdzHaeZbrDchUtQFDiJ5GYzKAX3LkbSAeTgfSnw38Ix6jIJby9e8EwtktyYVjE8JXzGSeGTGZC2fmxkdOvFAGX4b+H994imubm9NxJJPHbiwe582SfyF2sztbybQsXlEkhck+WpwTXtmieE7bw0Ybe3iS9SRVeS4aCKSVpJlw/zmRfLKqDzg4xjnJx65YeE7e1WLZG8ccJ+S3hd+EMZWMSzt84U8ZCggdPWqNxD++IeIQxJFsxaiRk4BV5VJGflOCe5JOKAOKg04TyfaLa0kgltr5JvncGILEpjUSxoSXLDoD2GOeKl+ySzSz3sVvGbGIRhnmRVtNnWVrYgttu9+cMQuNoBweurf6pb2sv2ezvlvC0UJkTCRrbrGCBNI45lZT1U/PyBiqNxqrrYFbe4tJFlR5BasGEl3IC2ZLdQuCmVJGcc5/AA1IrpLMmSyt90twsYF4Z0MCIDlo2GMi4OCcYz8xI7Yzde8Tmyga7gYI0cqrJJPlhgBTKHJA81mDNgqcDGOvFclFq+2CVJ5pPtDgyNGYm8kz8Y8xUGGXylUEDCrt5YHivMPGGp3skN3JPMYorZXNvEyulvcQuocAuVAZ889eBjPTNAHqGgeM4/t13dMxlt7qURxi4iYeVE23egFwgzuUcMMg7c5GDXc/a9PufPkgcQxxI3lzRKrxrcOPlCuJNhUcA7TxzkV8X2PieQadbsXM5N1CieSzSNHFvxGxIUrIpk4IBJAznivctI1/UZtMePVpTCY0BSKCNJIlhMhVwsMYwQc4yxyDz0FAHK+ONTg0q7i0yRJLua5berxILeVWmkyWZ1YlwDzkAjHtXkXibwlEt1LqcFw91FcSwl4I9sEu9sKI3n+9Nb7iegDknONo3V6V4v0e31ASTRO2+xEbQPyscYk4YSuTndhgcDIAHNc/rNs8tnYW88kt3HHaxMTHHLEst1FIqK6yRr80fl4UgZPGcegBlaPolreTbJLOOGE2q21qbhXX98TlljIUeeQw5J/OuxW2fS0zd7Z40VY4oFRwkqwYMb7R0cbenU4zVWw025t4mnR7ewmbbsKSSTiG3YAskEsgPlSjPYY5610l6LR9OUlWumtZY8oIcXLyEZL535bfgnPTPJxnAAJYNasNXjaELJaxxy5QugjdpQi7kRAN0kIcnkgDjqMA0s/wBitN8V5csszRB7Z3Qpb28gUkSsjqu1cdycVx0OiD+2IbqwSUW81q7PBeEo9lkgSRxSwEgkkkjdzzzW3q9tcw3Nrbxxz3FnOhFxNcyNI1siBclZgm2SMrkAdRtoA4+41FJHnEFvDfeWxmku7wKhaFUaINbsG+6WbjbknHANedvr0qQM2oSSW6Ldizkkido40ghJlCSSxqXl3nC7UVsDqRzXrwsbVEvbu5tpLwGUrE0hWIJAoASawjU4eRTgFWABHTJzXB+IdCtit8rS6hDp15EAkUltGVnupMSp5WB5iqTwXQHGfmIFAHnGu6tq8Fu0qNZuLlGDJa+cjW9mcsMysSJHcEZIyVI+YLXly3EpeW7VdqPOpiS4cpcXLwj94sMs20Pbj2P16gn6B8O+GrK60acXdm73hk4tpLb7PIsCkICs7v8AvFyvz4GTjOOleZ+IdGjs5RcoJ47Szna3Fk11EI4JG+/IJZQA2QRtRSxwPmAOKAPD9bv7Wa2nHkzWrwzFpZ8LFdsrk4RIVVmuVIxjgEg56deOVra+m+yaeLVTHF9pupLyKeOZItwVoo4AnlxM78Pzu5zgV6BfRoNSe0VFa6knWNrhh5i+bIC0ULyyKBE6xHJPA/SueuNNh0TU5DbPLO6/LIYpg0seDuKFQpD/AD8854xQBw+pzXUVwIpLby7ZUR0trctPDNI6/u5A5ZwUDL0KgjHIArqNCkuLmVVuhGrWsGxfKV5ixcZJCrEqYUZ+UHPtmueuNNv5/EDRIl7K7Os7SjLvHFOAxMoUeWjDn5QePSvXfCnh2e4tUjt4GjhjLzi4kSVp2YSbWEmxTuyAcYz+VAHqfgTSr5VgE8glgaFWiCobdGuGOIVYL/q3IHQnPHbv65eW9/8A2bfWfmyMtvE91bwInl5iVAstt5nLSRmYndldxPOCK5Pw9BeW+mESw2zKobajvNJ5aRr+6kKrj9+X4UAkjJB71r3Os63YW8BZYBbMQDvhmkVkLZYBHj3pIyjIXleDyaAOJnksGgstLuo4Le7eGSaJ1mLGKRJGeUl2AaFM5UsAemCFrg7m10+Rrlzp9kwkhBaRlQxiW0cmO4ZJJR5x91BbODXQa9bW+t3bwWepuLe4Z7iSJvslvdWSBcPaI3mj90+CWAJJyR3rza20m7lvR9jg1K3kjguEjMzzkSo7NuuFCKwYDbngdOgxg0AT3C28sEFxaXM8b2xlvHlCOTGYRtjgLzKMIwwcLnA4NTfC54tQ8QySXs908guftC2bwudOlSNdxmPmLvJDnnaCvPGetVptJ8XPLGYYBczTRsn2qGJ5WktT/rpFjCBJEDfxEAnqOtchJ4nvdD1K1uLoWdvHZKQHaLy5ZpkbyjHGITmbcpHCgr/eINAH6Q6Zp4a2tpEntXDyBbh7SFzGkJTEsIKnEZXg4OM44yRX0L4A0KP7O11EZY2iYoLdwkjy7xnzl81v3CEHIzjpjrXwj8KPGdrImmXt0kcEzXJuvsyXbGEq67IUNq7ZZtxUkkDGMmv0C8Fa7Zsvm3L2xuWdGdIrry/3bfKDdQqpyCrDZsJBz8poA09dsCYpUkWONyzja2N+7PzNLt4yefrjgdK8D8SafBBNG5haY5VVEaMHVBwXcMOSGz+eemDX01drbX+9QilyNrRxuZWwpO2NpW5DgjkMQec4rwbxzptz5kcw3IkSXLSPHDloozGY9si7t0hAAOVBBOTnHQA8R1jw6l/cyTfZzbTKybbmO2JnmYoHkjdQcOGiG3d6gmu98DwaQ8gsdQuFC2ST3JMWwT2aEEGEsJG8xDFHkYAOTjG7g4VtdXEFzHJBMZtySzyQGaKMSQMSjusbH5wsLA4yD2Ayas6PokdlNqVw32ndKqz2zAJFBNA7q0WfMbduVmkY5O08DPNAHdeN4tE1/Q7K9tW+zTw4eC2cI+Ut5m8mWcIN0bs3GQAWUDPNfE3iO7/s3xHLHf3N15RhkT7WsUESRgIHmtzu4YMTEWJKgmLHWvrZLrT7nSrieK4DyXDSfaIpYI4GcW5CmLMDN5j7sknC7h82MV83/FHVvDtjqctqlq8rQqsshD3MdpNDIxX7O3mkKFMGw/KSRgL14oA+IP2hfhjp9xbW3jDRNO1ASTahapObLYLUSxALcORAGAQhckAnrwSa5n4cNFbnT31U2t/DDavHJDHAUvln81WiKswJcqUjAJGBv4wM49nbW57qPU7FpXitLiOa4trSH7RKl2pYhfsbXCHy1YcETDA+6uDwPGNRtf7Dhu7q6gMWx0k0u3tnWW4VZ5yqW+Iyc7SyLjceo9QaAPdZ7SwTSD+8muhDAZrwamt2bTPlF4C1xGMSX6Fh84+QsdkpUYry7SLya2srv7QmLG5i8xZLCVf9QwBD+RAg8giQgSDcX64z1rZ+HmtSx3OoPcxFv7UvYrKKC8kJitXkW3mmm+x3B2xoTAQQerScZFVPHMEdvG9zo0zvZJFcSXkbs1vPFcsvnXKtFBEVEO8twMgA8dKAPKta1jeIo5tRNpeNNeoDYYFtdLHcM1nb3lxOxcFJ5AUZsbgwPPOOC03X2is7+31AyB5JIwpmQ3D/ADNOxiuklQPGuY0KsF2HggnisnUb5JpJb24leKSY/ube2uito8zK+6O5iEZMroI4WD5CMWyDWdG8GrWwuLeK4gEuJ59SiAeW3nie4aYOsnytDiVcqTlQ2F5BoAsyeGhfafZzodQv45H8tlaARvDHJKEQWchXaJViaMF9oIU8vuzUUlrDp2vWEVjJDM/9nNDPI0i/ZrLEZ8yJSrmRJAivulbJLLhGIOT1+oadrVnpmm3C3bO6Xqw262k8cEFxb3UFs1ifLkdfKdwjlg4XA+Y/KcniL/XUs3SKzs7a4v5DIk5t3Zo0Mfni6t7h/LKs5R45FAJIBweQQAD6L+FPhTRdNvLpNQAuZwWuYP7Nn2tBbNGCZ5gyHdKk7EzbW6sVwDwP0w+C1tp1qPsk8Md1A08cmm288yNHA1yqSq85dsqTG4OwcjpjNflL4B8T3UM629ldLFPLaGLUbq4t8vGZQImtTIY9otJ5VZw2d/QkDNfXvw8+J+heD/EOkWWoC4BeewVL4q8ttdSziKK3vcSMT5aygxkMASR060Af0b/BH4U6JFoUV9f2Fheve2vn3MawR3ccSSABEUyRMyqsG36YxnORXrLeBdI06z/4lNra2Fw7XASeARBkARY48L3LKOoGOeor5z+F/wAY7G88M6ZHYXEVwkcLLLNHKkXmyPCjukKxEq8O1souckdBnIr1pvFnnWktw12iiJROkgbgIQC0OzOQUBweOMc0Ac/8S/AHhb4geEte8BeKtNsdUg1HSLyASzWkc0pne3eMSIZekirsJI6hpAPvCv4lv2lfhS/wj+L/AIt8DwTyNpOla1d21uxjYHy1uSkkcyRZK2qCWHYfugEc/Kcf2Oa78XbKTUdUEM0s8tnHNavcw+WdPj2RODE8oGRcKinJHQjPfn+Tn9tHxXB43+P/AI4uDZRahatq1xZ2EsN9NFCJYmt4pVvp0UAsJRbhVyfvDfyGwAfKOktcaVPFeWkzGLTusMIlkstWiVQkSpewCNbW5W3KMkg8xAxYSSEnJ7RbkapKzQ2RsXkgWSQxSqG8lJmdS15FlpRkhfLYKcccda59rU28jWsMEkkoV7K3S2iWWeG3mYCSCWAP5chDqw3Lk4GcYxVbUoJoZ5ZbSS4mkjSFoI7JZ2ilhiRo5IZbeEEx3OYmLAgElcjIKkgHomj2WlX9lfJqaw26tewrcWxwDFNJNE0KyNAWDy/aI5GUAkeWw5IwaSeLS9IuZI/stlParGyzWMKysiXV1cSW/mQFk3O7RqFU4KAR5J2kE8xpEd3qFozPbwLFf2MkqpBH9nvIg0ptYJ7kvJululCZBA3DcQwVuKbb3c1rf/ZLmJrwxwoFu1tw0y+WRFJ9ocsNzIyknoSSSAcgEA6+wkuXa1Zn0yxixJFpSkRTalKZXIDS2whby/MUKCXwqnqRWVq/h+5v5PtkTBJreRWuBcxwC+SAMtu0xiLhbmA3HlusYVRsjyoKYJlN8ltqlvdQ28IW5tXjnkNqu7YoDQT20bwboxvb5gOgOehDHUsr1NSuJDfajAs6zi0eCW3DQu625FoFR1R0DRpCigqFyhI4oA8jME0dw+nLqFszvKrG5eLzJvJViGWaDaFitWYEdeGxtyMV0pt5obC5+zK0kqGBRJFLsnVn3SIl0jAlYhCCyNjLBgPvcV0Uen+H/wC2LuC0kk2xvBPfSNGsNneeUcz+VkHbGshJ8tnUsQdoYAkausaDcwwX2oaI8F1G9gFuZrgmCeLiVmiW1hBjlkCHC72BHQcCgDz2PS5LyGa2sreab+0JoZbyHULjfbxSbxtMQfa7Rq28yb8DkgDgCvpTwTeQaVpyWnh6KwtbpPstpcTQW3kR2bg7JZ4mkiy8RfdtGX3LjJFcD4R8IWmp3Dz30ixWwtIgdOkIZbhQSu66nit08mRZCCUDlucHJr7d+Efw9sPKtNLENnckxQJJtijtrJo+ZjKs7MZJ7gR8qoyTn8aAOK8I/DrXvEupSapqNw9za2s8MYUz7Li5jSSOVylopOzcQNigYUDAr6d8I/DS21e6bSk06KxNyZJEW2hbzmliUF5CDDvjidI1U5ABK8Hnn6J+GnwXu3v47rw/D9mtIPLkuLmRGud3msAjISvzMiE5XqM4IHOP0F+F3wf0XRGm1i8SP7VbMR51xbRXUhjlHERQrhQX5A9DigDwn4HfCTxFqGnJNrclr/Y0zJZJDcQSzKxVAFiWCWb93CSOGAyAOVB4H1LaaH4J8EW7W0qWmn3UEczyoGCwSyR/diWSZQzLgr8oAAHQ4FeUfGP4saJ8NNOlubJSlrEJPOeK2ZIPtiMok8mKIgiTewO0A43Y7V+ZvxH/AGkfEWrX7brm2OnuQBbm4dpzb3isVnfecpcGTYpQAlRxjFAH6UxfGWy1zUpbOwMhsTK9gzWcxCQvCxUkux8uJdgGCrdMHmryaUL+5aTTdLnu7IyobqaeX7UZpJcDzBcRMPLTLBiSMbSME4NfghrP7TF54F1aW7g1yYkFxNZxTzvZQ8YDTQW08TZEY2YY7uM+9fp3+zZ+274M8f8Aha00eG2jfWEsY1uPkmATEsaDZFGWeYBgWJbJAIDcHNAH6gfDwQ6TdWkN+GggURiF5Ym3x7D8iwyM2GjcgknvjPesT9pr4H/D39oDSl0jU7K2naNXWN4w8Fy0zRjDtcBGMSbMBcdSMHArnPDfjJ7qaOa9uoXCRR7JJFJhkTCJGsKEfLLu/h7Y7CvXbDQtUksbzxHbahGEgd7mSAk3ObcKzpCUcKIgMckfKMYJAxQB/Op+0P8A8EYfhLZ6Nqni7Rde11NZkikeXS40t/7Ng3ZYRXhndcgoCdyZ+YZ4zivxon/ZAHhXxJqXhbT7aC7cCW2R7jBTyEbcrI8hAW4V1bD5C7R15Ff0gftXftJeOPEGvy+BfD9m/lXchiae1spJ/tCJJ5Tb4wVPl5z0yPc8GuR+Dn7K1/q94vin4iRtJZ3DRS3ljLCrm3KjzFkiKHzI4XyoKMMfLjPegD8s/hF+x3rniS606z0rQFu9PKQi+ljim/dTLFzcXM0IyAGXOzo4xjNfsD+zt+wP4csBb3fifTrW8C3C3Atblbkr58R4kbcu0rgAso6cAAnOP0D8F+GPCXhrRFhsNMsdNgt7eOZLuMIsd0qfIIrm3AVwcDg4xx1rg9a+NM+gTS6R4et1ju7gXCyStNbTiFVbAiMUUjGCEp91sZweec0Ae5aSvw9+GmlXWkaVpllZvCFlZLZoYiPIX5mZ0ztkL42jtu5HGK4rV/2kZLXT7ux0y084CZIt8Akl2IUIZ3n2czBiA2DtxypJ4r5O8S+OLa/l8zU7m5nd1EzRPMYrCJs5kXyztNx8w7tznPNfJ3xM/aZ0PR7W40fTLGa5vkSZ4LpywiinhYjY8UIw8DYCoMkL1JxzQB9t+LvjCYEn1cXlxZpOWildLmTCSRqC3lyvdBid5AGATz07Dw+L9pDQ0vn0rXfEGoQ2blZP7RmuJoEMik5gty43AZbB3feOcE81+Ovjr9o7Xr/UFknuNSlsrqSXzNP3yR2nnbiwQyoCixowHKtkjgc14P4n+JfiTXreYW+pGSYSR4tzIri3VGOPKeRgPMI/hzuwBxigD+hW7/au+F3h6FkTW2vN6SQyw29zCDexKMrG0Rl/1Yc5cEZbrkZr5N8R/tT+G77xRPc6Xr32ZEaS5R5bhiljHEBLNHAjyKqtsA2q5A5wuSK/Du61nWNXN5Bq0szqgbydTaSaWaCRCd4G8vGCM/KDnGPlKHBHBa/H4ytEnj/tC+njMUU1pdTXAQtCwIKRPMZHJZNuY94B9hQB/RBd/t5+GdMtoJLTU5NRtp/IlnnknEd7HNgKyQSJ9w/KST0BPXNes+HP27PCst5pt0utACXy3heVVMkWSFaGa6JxNknBLHGK/k+vB8QYI4mtZjBZznzTJc3EjJG5jIa3wAcOeoHTk81m6R458baTNBDdTX08dssgwyXJe5GWbJKri4iDDgccd/UA/th8ZfFfRfFulWOr2V1O6zLFctqSPbyQRb13RmSPcouGLAhdm/nAyDirXgT4iytZz2y3M2owyBZl1W4VojFdhsGOEMqsYymR5bflX8zvwW/aE8Q6podjp2ualqi/Y/m+1SX7OoSNt8MNvAZAxKvsyAjKoGAc4r9mP2ZviK2saebeJYW1C3sorkR3TtIlwrEM9yomGfOAIPDj2GOKAP1U8OeL3vlNncSyW9xbtCfJkiVnIIBBhRVJSPbgkHB59DivUoteuNEuIXVQ9mQjpdFyBGr9QVzncMHjGRjkV8i+BpDLezX9rfxLezXjm/Sa3aERxMvmPidmPC7cDBOc4Ga2vGniSe2nlNnfCSyOS8uw5E64y6rMwDhjwAOm3JFAH2Tc/EGCFUmiuHkmLb1giaDIkUJiU7nwRyOOvtXRaP47jmuTJb3UEolEYeOdhtFxkLvwwwBuPpzxg4r82bXx5Pb3Mlh5tzdOgZjImxbiMuPlGwuCBn0H05r1rwx4gzqDNYu080NnbySwOXLySKN6xkgfLIsuNwOOmfegD9EYddivo2gu52NveEQIyI4WSZAWdgwTCqrkfXPGeldZp2o3SujXepvfStDFGrT7UggtomGPKgijXDMMDPt+NfGOjfE7V9v2e5s57q3ilSGKBEjBidMF2LwsQc4PIPOOtd9ceP77UpEih374o41eKNAsix55ciLJKAAZboO7UAfVLX8KyFzHDiHBUp8oU+WATucYkOXXgE/Tiq8mvW68RhpIZPIZ5RGC8ZjlDOogA+ZWAOSM5A9a+edF1TWdQ1Ka6ELyQLEXj/fF9yr5QYwwxueQUYYIBz2ycVvS+IGYOkSyiQXBc3FuQ6xwp/rIGVed3TPpjtQB7TdavFKytAAYgqySKSCHLZ2FSpPyHB5B4zmprq4MHkmWYTq0KzsEVmKh+E4Ucnnp19RXz0+t3L3UbLfLLHIgAtAwV4iw3QgNHw0BxyAcjPIB4q7D4qMM0ovWLkCNkRbhhkKPlVQT0zjOOFx82KAPdX1WOKFbZEA2/MCxG9hz1TO4Dk9QDxXNX+sBrJ4o3BlQ/NvVlCnPEO+MFS3IGASeema83vvFcNtFJNLLaKLu3MiTGdmliiAGX2rnanXnvnjNfPPiL4nf2XcTXy3kxW0kT7QpmHmlZDmN1tycSzHYfmUFRt5I7gHvd/ri2hhS5u3tnn85oBcSBS0Rbasx3N+7XyyMbsHjFeVan4/ubC4mu2uQtguYo5pJFmW5fgZt1JzcJgDDIGX3NfOvjH4wXWsRvc3FxGkIg3hJJbdriJoseTFGYnO+CTJwFycdu4+edU+JN0Z7Oz+2i8mj866h0/zd6ytKrNFLsX/j3aIc4GIznhiaAPsHVvFUdtO8qRhbW4867aS5VIJZBLLuRUA5wQc+3fBr578ReKkudalMeuGK3jeNI7VfKm8oCTzbiSA3JkG4RjJA5Y8N5p4rzfX9eup9OtJXXUYkQlrlg08wkuJm2g2w522Sk8ZwDnIyOR43q/iSaS4S7usXspnEvkyxfZpYbcxFJJXjnDN5YJGTjFAH3RpPxQFrFJDLNdt5ohisYW2mJRG2I4x5BPEUPLnIHYnNd9pnxWTULNLaO98oQ/ZUuYlwIdyY3XEreZhYmyOTx/X85fDuoLcIlnr9xNPNBaXE0MUEsNxdJJHc4iAaO4AkJgyZME5zgc8V6/o/i+3ZZ9OtrVpsrGUmkaRdipIIXmRo4f3jhxjfJhsciPbg0Ae9eK/HmpXb3U01ysguruSFrO0uIRFbqUDhSILWPa/m4yvVepHeuf0DxNI9o1xDcXbiOci7mSJhGiq3l2zoVVx5ZbueF6nArym3uopI/N1OGNri7knDgi4jaR2XdLGkarkRyL91/vVYt/EU8GywsB9lghj+zSW9i6MjrOoiEdyJDlpFBDjGck468UAfReg+NoWuI4TBLqMzzb5k3wwwKvnGCZE+z2eOF+fAJPpXo2oeMbqSeO2sLSF7iziYhWjjR1RotkDIkY+VUJxuPzknpjg/Lyqy2jySXH2ea1mjka/tyWuVilXc0UsJC+XL5n/LQ4T/AGvW1aLeajMiLcX092DLA0v2nbHliPI+1NG+9VIA5IAHcjNAHvVl4h1xEuEN+kdzMftKumoROsCRL8sdwFkO53iwgA5JwcdCMC98Z3EejPqa3nnTLK1uISTuKo3mGC3GP9UWHGB83Xnv5Z4hS1ttHghuVaGS7vSC0EsrfbYv7O3RTwxr5IKJICNu7JI6HrXk0us7bCwgv450hW4VLJ4JnxJPFkQzyyg7VAxyGIPB4oA+jz8UzZFkCtHBcIyStE0sau7x+YyjeAm5ZCAQDn09/KvE/wAUTceZC1zDHIj7b0K++z+zjBQRFcBGI6A/Mc8Zry66vJrmR7qWe58vMChxcfbIsNAPNVkwFSNTjc33hjBA7c5cGK8trZJ40eI3otYp5FWEuU4DIcfvEQd34POM5oA90t/i4ieWkN9DPZzx20sxRMl5rZFaCYG4CHb5nlgjGSYzx2roLH4mSW09xHeXduBbus5aPaXjhuE3TrcMOJRk8IuducbjXzfB4JvL+ZUsWtYGijBadG3+dGCSH8pWIVPMBYZ6jgc5rr4tPtPIdTCj3lvFi/KpI6GRSFWWSVUKopQZwTntgdKAOl174iyW92l1DcwRu86yJJEn7mW2KMY952YFyyK5zxnv1xXkWo/EfW5dQaG3mvGiMzNDbmRDZWzSErFPcThtvJ4HOfzrutd8NG/tYbvybaO1BkRYnusRhFjQMQIhyAGfcD1P3thqsnw2aNPMglsjaSi2laGytzNMz2iK0CSmZwrwvnICk++KAPm281n4hQ6u0OnzTxzTGVZVZEY3Sz5EYWd3+UYJO7aAOhOa2vDVl4mSD7JqEt1LPNu8tra5nuZBMZ8XFtcLIqqjsuSGHAGea+o9P8OQC5uru4aOQNHHG9xtgWRRwIo3DHEEmCPu5/Cl0vwpBY6wrz3Ubw3cm77OVxHGY4txkSSEHdKxPJ6E8ZoA87t9Km1Nm07S45SsYheQ3N0yAM6YdFncAyYdccZB9a0F0K4063DW2nma5uC0NxLPEmIQh+YICcTk5OB1PbPFe66TomiIsGyMRQRXElzJncJJJlOUaFnHdyR5bcDsK72bR9Iul8u6eO0aWeN7eVnjW5EkxDNC6N8qtnhT0AGPegD5ltdJb7HKDpJtJbiWKEyRt9inY7TvaIKxYx5Axt5HB7Zr1DQdAvtRsUso4Jnh09/3d262y3GwqoKzNFJ5r/Pn96zlmxkqAa9Sk0SxtZFe2ka6gheNFYyBpFlYAOkRhSMEAcHgjPXHSum0bTLIxXiTQCHzHO2UM9tJLCp+6BwCfTsc96APOrbwqLSdbx4iri5dIfOkDO7NGEjcfNtYBgTnpWteaEsQlnabz7i5jZXuooQqRE7QvmSEYOTxkE8c11u6002YrIJL23lSQ+TKGlltNigEosYOBg9/SuUvPEsFupk0iO1FsJHWdJYvMmLDOB5bsQpz6ZNAGWZdJ0wmW9vV3XDQxS6bK7eRuiAXckiqdw6n0NaOqLDPauLFrMgxJcW32aQSIsagboI7eRAY0Ofn3AbicqTXm8uuz3txdPMtlbzwzlZUu5BJ5KMR5bW0Oz7h6sCMqwxjFcxfeJ9Ys9Q+xyahCyvkLdWztb3FuxQt5lzEyBTbeWyjC59ulAFPx7FdFPsdlJLDftIkstulvdR6ckEnDO0kUTecVJ5wT0ycVgeHEgigcXc0cb2biNLtmB81mVy7xM4+RMnqeFzzirmpa42oQ4kvLqODS4pDd3wmlk+0LI3FqFWHIEhLbcgZHpXEaxHcXdn9sS0msksFkxp6kN51u8Zw7SREgszbSQTlccgdKAN/UvEeoahei1t7mMRoixmUMDLPCn3CrBfm6Dlcn061lXV3LbajItgPtQuIIne5ZhNL5T582Fkc4hPDYbrjrivPBrGszWc9nb26wXHlBLS5aRwmNyqRJKyDy2IY8j5RnrxXS+ELF54206+LXc9upa6NqzHlfnIW4LYmAXJxu2nGMjg0Ad94b8QJqdwwW2gheCPyLVrhvPYiM+Wn2lmBVZgdwVh90Nk8Cuol1CGRDBJDp8M8ckse2O3kebO3JH2zYFk3IWAx/ewOeKztE8K6fJaCe1DLHalpDFHbrBMI5JMM9xHEWLEE5OM5wecHNdL/AGeGQRPbCWJFUJLCMEHIId5AfkJGByQRnFAHAXXh9LuzkuLqeSQMZI4UUMrR78qihyAFCnHB5OO+a8S1P4eyRTaneRMl5IIlaRCRFF5rNsRIlZgeAQXKgjg9TivpjU7+O0gWKKMMVm8p4I1EqMGxkNvHzOVzyDgZ6jrXMT+UlqbhLSOMNE7AeSkhhMrHflkkKtIGC7Vzn5unFAHzxo/gye6WfT7yC0FwPNaLMgiCXRUCZw4TLq2V45+7yKuWngHXLKOVJ4VQQym2SOOZ7VpoSpa2kP2ePEkSoXD5G4g9B0PqtnCmm3VjqMtoXgnjE0cahoY2C7lkklDKcSsATtHGevrXvWlm08UC0u0soodLSN7aSNgEuGmIBRy5P+rEuF7nDHjvQB8nXXw7S7t4Uv4S9y6GO3uo70wrDI7KUhhmb7/J5BAxnBwSBWFqHgvWNMNtbXEN/EpSV47xboSQz3KDagkhcMrx/dU5IHJODX3fpvhCyeRlu7ETCNwqSwlJl+/vPkRM2Ed2C8nDADIGeK1Nb8D2+oWpg0+KzlSdXcR8vPbqJFDb06RDr6Hj8aAPzls/DEralObxZrqZLjz4kQOIoYzHgtJG8hijIbldgGSvOOo7zQ/Ac1rqELadd3AZLCK5uJ5MyWsYdsMqtnlmztOfu7icYGa+prX4dX1siWg06zPnTsxu0tQs8ccb5dg8rgMQoyBzuxxnOK6XSfAMdncwiVGSWe6aOSSON2WW0ONyyQbcKwXJ9KAOG8PeB7KFEW8jsxPttbi3v7diFguHjLO4hk++jHhht56Y7j0f/hXtneJa+VJBPIIfIvJhKsatht+QFO4SMCVAVcfSvTbHw8hmS3t4ZXFupdS1vE0iO5DxuJYwdsSOAD3A5wcc9KdJdJVjijLb5d7Z2uGZE+ZmchRFgA8HBwOBQB4Jb+Boo457m90u2lnijjSGUlEuJYpWCwPIAwKXHADq20FOQdxAqvbeCoz5/lW1rbTLcJGJI5JIYYwu028bKVPmSKuVJGVBIJOBmvo2XRrLZbrFskZpV8yd3JbzoplKu6sPnzHuEYAIBA3YFNgsR5TSKI2i+0vI6yRxMLbyVLBXYZDeYVwAMn5sY7UAeI6d4Xis2QPZxyh7l5W8txI8t0jBY0Y5BRWXOW2lQOua2B4c89bi+jTT7C8MlrbpPeyyNBchCVjNwigEyiUqq/Lz67cmvTTpNlFcSXUkMkqecZEkB+zujAqpMQcgMgkIGOc9s1BdadayEvBH5EDu4nEg897iWM4hby34jAmKjt6g4oA8r1Dw9caDA9q1tLHbEh4J/tDmRVa4E+LqWXLfaGcEiPPzJha4S4ECXFwbu2hngvrEtG9v5onBEnlW+RtBjdznzSwHyZ74r3bWbO0udKlS4kmG0xyxqU3TFQ5WOeNd5YSBh+8MgACfdz0rFt9EspoRcyKxhltfMRysYKLgrGsmDnbvGTjpQB5jbaULiKUXhnCxNDCHiJeW3kkXMMEDjJMZyN20HgetUbwaNc3UgF1cWWpLHBbW8bQosrOOUm3uAS+RkBsE+nNe76bodtHaRWLRq92yx3m18qzFVYIzgDPlghcsO3NcjqvhCysVvdR+02UaPPDJPpt3CJhFIqELLFLLiST5zwo+U9zjmgDz3S/CWlQ39xfX1pcSC6vLdpDcRSRqygB45Y49nzsSucgELn5sDk+naJd2ulzPOvkWFtM7CzYtIJFXeEjV9qEqWXpkZBBzjivLPFPiW50+0ivAbYypcu9qkm+NbaAfu1aRIC4Fv5YJGeD90EnivM18ewXcj3s19+6lu7byrcSLDAY1cbpUFwVKRbweR6cUAfWGp6nZX+Jbu6Q3EQ3O45WSINs/0d2IE75P8G49zxXA+JdA0q+spr1EVRbyG1isFDeTHGqiRp4nZQ8cjk8jGMniuWsfG1ndWQktvJ8iRJHtowEnkLwxGKQS4z5Q25cbM5IPfiny+JooopEnJubeWGIG/iO2MyyqTEQj4JccgjGflGaAPO9f02ztLc3P2CeCeC28zyrgKgZYiQJJZCzMDkAhyoRRySMZr5w13xVcXHmX8V7aC2SS6guIoHSGeIFgAJH37ru3kHB3Dgdule5eOtUltNP3TzSMhlkt40jk3tI+wpDGZ3O2QsHyU3YzwcV8feM5xa3Unk2aQxtGoZk2+XJK/SdAmWE6E5xjbnvQB6N4Z8V3UGoTatY3crRPc29m9sx3xLa4DJLbqgOAkw5OMdTmvabH4y+M9TvU0q6u4Wsg2yKApHbyxRooLxO2W80GNg5JG0YycV+cuk+Nr6wuZbO7t7xbeGWSBZ/tqxxzo0hEbpsxhC5AZM78fw12M/jawttR05bm8u0vJTEQLZ5ltkjRGMi/vFDu4G7BYbW2YPGKAP0c07xek9z5SyOiyvEk6Wvm26XO0FxNDGsWBOQCC+7BwABmvQNNu9KutLu1Cql2LwNcrJdCS4e2cfJAXZsLKFGcEgntmvzy8LeLbuTWLNBeWd4huJJIxNeiC4toXQEbojIu5A4AQn5c9wK+jpPiDpjSaZY6gghnlG2SW0uor21ndYuJbgqQnmqAMLvJJwBk0Aexya1oUE00dybRJBK2Au+X5QAoJeVMlsqc449CaK8Tj8Q2Y3ra6fBPEsjASzxTpJIThixEcuCMMMHJOOCTiigD8B/FXhSTRJo9UtJrecuAQqzqFtjnapDqihh83Knkg8ZFfLfi+fVpbvVLecQ3JZmBktyfLkgkTaTDJIcpKrE5AIAGccV9meINSgme0tbiGyuLCeEiZ1hdorW6JIWXyl+5j5cAnJ64xXhWv+HntJr14blJ5CiyLaXBj8oRyoQyHoTGy4CgcjBB55oA+NWtJ9JuVU2cMfllissv78u0wwyR8ksOnTpXpfhySe28h7i7crvP2ixQ7kEaKGjVFPAUfLkj6Hmu/wBH+H7as8t5Nm2lXzVjURbys4G5Y49+TGu0nBYD8ah1LwJPY4kNtqE8tvDMHmgZCW3YwSucsTnPHAxQB6X4P195BbJeQxlwhaCGQs5RWAASIYw0mFUjPTJr6CtIP7UVTcmaKO/tXjnLOxjshAqhJnJOC7EMCq9zzXzr4d8N3K3mmG4ilja2tbWeOX7UgSfeoG2ZUJ2OMn3GOcCvrbw/oVnJYWscheYsyRvNFIzyKMllTeOZ0LdCOnc+gB5te+E9XjluF06xkudPmeO4AaJkKyrgq6GMbvLwvzKAfvcDpXU2mlxf2RLPcX8Meo3CEm0h8+SGHyCrBUim2lpcYGEyVzzivoaLSxfwxabpVxqBFnHCL6OEIfNUnaVEkmCBguMAkivL/Fmgpa3PnRwIscM06IvlNFIypGRi4mX5kO0qcgcke1AHB69aTwafbTWNs7zQbQXhkafdFJgyJLBl9nzEndkY5zjoOQt5o5bmHT7mCz8+eZxOslrmUpMp/evOADLHxwozg9OuaoR6i6XkltZyXUhvpHWZAZ5iyx5BWB5AMrkgYxu4rtrTwrHqdvHJDa3cEyQk+c0ckU0cqZIcSPgCMHA2k7sHOKAIrOLQ7fU7aC0D28sSFfPS4Ebfu1Klp4ixCl3OE3HcynpxXv3h2/8ADml2Ml3NbppEeVEt3Koi1K4cqAZrd442Zz5v3lJGR145r5j/AOEY1QXqy3KtC944tY7xwwhcxyBneXYpMIAU4DABs9ea9e0fRr7xBK8kavMtqTar5U8v2UxwIJGkjgCNtdsEnJAOOvNAHWa5/ZktxLe6fcR3cV9IshiWSWOWUomDcNGGILkjJGcZ5wK818R6lE9vm9s5pTA0SteLJtiltY3HkQrGv3nEh5OMkda9StfhxqcdlHfQpemwI/cxpblJ45sFnkUrzJGTnPGe+MV5T4q0HVy1vb2VtPBDFMyXMbXARbp2BICK4wzA844JoA5K+k+0TR3NnElu0Eab5IionRTIZC0ibs7QOhx3x1rc0+bTrqOOCGwNvPctNJNqLlvtUu0Z/dZGEkbJ2A4Psa5/T7A2d79lWOcIBIlzI8Qjure5f50lEO8/ardSeVGTxnb2ru7S0a0lkkikutzW8LyajEqCOZmYGVjFtIKovOF5HQ89ADjvEnhi0tYI2jEix3UZW5S8hYGRyDIiCWJfmuCfvZ4ya4ddDt41jjiS8kld443j8rC2sxO7ywija67SDvJIG31r6IMdtJaXUFqlg7XzyC3llMkRkITPmgyAjMpBJYYx6jpWVpnhi8k1S0S3RIbFoxLcPLI4jW5jXDhJUBDwKxxnduJPIoA8p0uya9vZLe9IsbazjCB0laG8V1fK3TySkGRg2flyPau20y5lm1AQbYWlhhZmu5ZN95x8kVwm1TiUx4yrKNo6E5rpdU0CKNlEtmsdqlwo+0O5WS5uCSSGeQKXgyM9MYXjNXYbbRraRpJ4YZLgxNdLdWswSWcxgKLW6Xd8i4BHAAOOe1AG/BZWVzprQT3drJcfcVgymQOf4FQD5bsMV9Op6VjWGlGy1GSLUI4Y2sHEM8/lyi5kLoHTY0eULJxkg87q6XQgHvbi6ASEXaI0ai1SWIyJjbKkb8TbRhTyMkA16XqumWeposWlwwyXt7t+3G5EtqUYJskkt7UL8p3DqCRyO3QA8mtbaIrcyObjUVnlluI7UxqbgmJcI29fubXCsN2N3RcmqS2dzqpeGFJNwjeSdXgcsHUAMzZUYkPQeh/Ovb10Z9MtnsobRvtjW9u9xdgQpIIEA3rFhdysGGc5y3YcVn2FibePVriwBgQMzh5WkaSeUIcBn+YBuScZx83IoA+f/EngYwrBLBH5qX0LyW5ulaeKK4AUtI7JkJ84YMDjrXNaXo02nB2llhEoVVn+yYnhuITIfMUKSRbLjIxww6HrXut1qfnm3sb6znvbVbeWe+SGRnuGZW3hoSjFMDjcoGcdetcnLpNo8UjW8ENlYybo4IZpyJC8p8yRpQgABIIwG54xQB5a+itO0q/bWjmnDSlIhHA93bJITHajaDvG3GTj+Hk1n3emXBnje0FxfxW0LKbeY+UlqrfI0juCfM2NgBW7DivajaWUUNoiW2+KBmgjuBHuu4osLulxHkrB5gAXdjvUeqWSaZZS3MlkPst1H5yyRQ+dcAOAMXMBIKq7gds89qAPknxfoN3KUfSXRvvR3F4qqiu648yIqX/ekE4Xjj261keGvD06TlpEWCRlLNOW3SKFRlUlN2VdjngenHevW73TfMvZZ54BFDBILk6VA+IY0C5aR13ZR27iqwm061naQWQSK8UNE6F9u9iAqiRhxjnIoA2PD1raWTpPObkywgNuXLK69WWaRc/uzgYBPHIr6w8BWej3Esc6TLCbm05Nku5ocj+NpyAd2OMHPNfJ9pqWlzRTRW15L5tou6UshuYS27a5kRFwuGHXOeM4AxXtmgeK7XS9D8+0vo57qNkjlid4wrFEyoDJxDGCRwTxnBJNAHvFxeRsj6bFFFLPEXW2SRo42k8oAkiZSStxgbyD8p2/SvOdSjmhnnVb0wgpI6TLHuvZp3Rt0JuCwTyXU7du7naetcLpvixr2+TV7uW1tbOKaJrvZcMXS6kbA2IDnbt6sBtxwCTWv4h1K5uLpJ7ArLZ+ZJLLGrO1vIHXek0DFAEAwoAyMY5xQBz15cx3Nks9pZNbyW84iu5PMEQKwYkmKRsf3e7IHOM579K808R3lteicyRTLCilvMNwA6ELmFYWRc5OfnJABwOa8417xvfjxFHA8lta27SSQQzhjErlXId7va5EhGdueeorq7OSTXFeN0nlE7IwVgZ4GQLsEkPlqW8v5SRuGPfFAHz942dDCb7T0lLGcW5afbIplkBXajxj95HgNw3APfmvHtb0y3vLOKS6kih+zyGMMoVb+aUjcA0YJ+TG4AgbSO9fYfiXwZavazxRLM6RxF8Ryx27+afvSAn/AFqA8AYyeRXyt4n8PvDeCOAtcXcjHapCgRCM4YyMG+8D6/UDAoA8Dv7Wx+3Aq91JC7GJGceQkRQjCrG+BvB7jkgk4rt/DSXDSx/ZbeRZi4Tc9y0gYLgjExbaqkDOzPOMAZ4rQvfD80iwuIUlaScLJHtZQmOJJI/M53BjnI4Azk17J4I8GRrcwRz2sUkENtJJLHIxEYuXwFMcsbHcwjIK9QSDyaAI/COg32oXiWjWjQvLfLMLgKyF0Jy9uBOAArHoBzz0NfUT/B7Uf7MXUJJIbaxUzLPbN5Ed8RgMhDlvnVSAcAHHQ0eDNB0fTVlub+V5bgtbxNC7zAWqk4glaOKMiYlADnIx/Eex98124t7Pw2RGk2oSmEzwxpfzI80CLs89nUjYqsQSCAoxhjQB8oXPhJZWcpK2ptHJDHeSObdVuXJDRwsxTdlYwQBleeQTXI3WjhdXudLUW21IzHbziMyXMQZTK0MO6MRyzAggyKXfAxkmunn1LVBeCNYmjtPOEuFjMiTyStg3s1wJDlwnHJC8fLz19d0zwNeedb6zAk8TXCpcLG8UbpKsCHdNbqjN5T52lcrlhwck4IBJ8BtDutK1i11sC6laSXyr+O3G+3jgdGDG4km2ujfKPl8s7epODX1ff+IbtNZgurS5JlgkzYQ6fdQvMbQPGpFy2RtUSNkg5x+PHjmiWP8AZ0RgREim1OX7QqPB9quYVdGzcTAQpsmL5yjcKMe9eqeBvBGqvqUUOooZ7a7mhmjfyo7JvlG4sp+UrnBBX7vAJ4ANAH1f4Q8SPPb24vJ7qC8ihDyJG6xwu28H7LLMo2+YxIOc454r0zxC1y+iNttle5eOS5juEkuP3QYbcSTxIRLGq5IVeGIrzeO0stN0ySJIktQtybcSiS3lklXysr5xZWKtkMA2dowDnFZGr/FCaDSV0Ox1CBJ7cE/ZXVvMhgUH5TdQxbbgkkkquevT0APnzxulhbC5FxHJJd5eQ6zNNIZGjYMHULyIuX6SbRkDmvzN8c+Ebi2165uvN+1RqZpJDJIZHu2jyyqZNoUoI2XcvUFcCv0d+KHj3TLfw9dSaxHbC/jti0ESeXbpcebku0jL/rIsDkD5uMivyu8WeLIdd1yRINTmudOhudsduZJImVcZk2XAUNNa7ydpYfL06UAY9jrum2aCN4bi3upw1qgtcSSAtIcOXkUgoSTyTke1eseCtXiiRTeTTtcWIW9aWaYMPJjcqoZlGWHPzK3J69K8YvfDiTRR30bXMX73zcpdxEorPmBgqkvOSwwcL3GRXV6RBdxXbyeW0Uz20axgl2kl+YD9zHIQMcHcdpzk88UAfQOrfEa6vbJ7Gzgs3L2tzcSQ3aSwxPAhAhS1W3wjsSSRvYZxXk2paleRBZdQ01kimto4B/ZpW5hm84Ao868tBOHIBA5Ayc96qHVobuEWc8aNK00gEMPmLcpOf3RPmxxhBkgfKffjNdIbGJ47eLzpJbcfLcyoskFwskUGUS4aJWAQEhcgc5yfUAHkmoR2VkXtY9LtLeMp519FarHOZ5t24SmRsmJgNpI45zmuThSWO5jKpMYp5yIIvNKeaHVhuYSAKJRngZ2jJ5BNevXnh5THFc2PkCK43Rra3MYRpAA25lmDF2YHPJUc84rg7zS7vcIpbeX90Hle6VHufIiWVfIEMyAKCcPwecckUAS2WkvDLaWjW91HJcSNKI7h3k/dR53lp1GzcCBwTk9gRXSXunz2q2dzp93Abq7klia2dn81FjOXCwhWL5Ru4GCPSnyWpntLeBr69iurp0Cw3MqR4iDjDxRqxK5A+b5hnPPatpNHsop7eKG7mtpJ2WIzW8BZFhMTCVhLKp8q4d+rEjgGgDpNI8P2cNvbeUk4a9eGO5H2VCs4dXkkaYPxFEGBHyHnsM5r6P8AhNYWFhdXlrf28dmkkqvZSlbcsCyFQbSKW5UzKV6fKShJLYr57gnuPD2yxt4kuIp4RG1xLc3LzmWIiTfGgmG4E4yVBAzgmrvhzxU17q0eoXtyCtpN5UNqnnyXEEceV8poZSQoLZO9WPAwcHAoA/Wz4aatZ6LbJpLvZ6fDO0LS6gxcz34lc5iit0kYxFhwWIVcg89j9aeEdWuLS6n0+0khuIIpopnRsiAB2AwJQpxcbduGUkADBr8nPBPxEkmkjuYNRF7dRKJJFujiNbVBhIrSORB5RTJAB5JGFDV91fB7x1Bcaci6gZYb6a9VoJJleZdRhA3LBGsSE7s4ByBjvgdAD7b8UQG78A6owmSO9js7iKQXTC4xHIrFYoVn2pPgE7SWCgHOc1/Ef+37YxW3xl8SyWxkeCS7KQhHEjW00bHfPGw4dSxA2cqucAkc1/ZF448cRSeE5L95DbXawT2jaeE2xGDaw3FDj96gbk+hxnmv5JP249FS7+IWqasLqyuoo7qRJGsCGdUmLMIpUGQjAkdfm4PSgDjP2BvGtz4Y+Lng+0YiWK41SNZBdgwxeXJKCFbcwAJxn3r+sSa/sFsLa9Mg8y8tXnknnBk+xpIux4ILdpAGi2gfM2QD075/jz/Zygu/C/jLSPEEbyH7LcB5XI84YDlogvmYwcBc45GOO1f0U6P8bp9Y8K6cBdRtb21jBJJDLN5BlDQ+W8O+QAlPNBz6Nz0oA9m8beOdO0azaygimXfNsExZVMyOpJQFW3J0DYPT3r5k8S+IItU1NJGkSIiKNZpbnzxbsjKQoQRjmQ5UjPBxnmvK/EnxXi166n09YxJNDK6wREtMjsFbeZp3wGwR0U5wKG19rlbEXEoaEWskJgiXKSTeUdu4x5xt/hLY6djigDrJ9ciQyQzXNsLuyiYWj27BmlMowqyLnOCudu4DkGsu2kn1XTxDJcxSW0sslv8AZb24ZLrzomMm61kRRiNj3PQgE9a84u5La6tHi829k2wRxOkEvlyzSozEi5kZB5fy4CtkA565rd0e2vba3hhaBt8zSvax3JgYQQNERGLmZ5QVLvyG7igDWLIkl1osVy0FhHi4uLmeWNREyjmJ7tiMkNnORhh90muZ1DW9E06Se30x3S7EELi9AjazuELfv5rllUs21iCMjp046dHbeH31OxNvqTKRLDIZpbKQLLFeQk+WggUn7QuQoBGc+lZWueFILPTnkug8013HHB88YWVngGUMQRQI2A+8rYBI59AAc4s6Avc2Ltqc8k4tgQZUtbNZk3z3Ftbow3rySSeMmr+lBmt3up0hlnt7opZ77eSG4njbgSEtnfD14Jxx0HQ+dW8stu17KJ3tp8GMRwTtbNJGGEYd8AgMQCMDHPTtXTR+KGlW3guIIoHKQxW26RRuggk2SSMM7o5VXk7sbvegD1nR/l1S4kv0+ySYiKTBZZoJFeEMJQBuKy5AAPQAY969DuYND1Cxhu44rSbUrdWM8Nwyol5GPlV42GOvGcnGR3rwzRvGOy+n0yKRZUR3ljleWZY54UBUmWZf9WwB6EAEngnNdnZ+K4LTzlnsYJIFi3WqxblWZgpJe5eU7gi5GADyeSMc0AUdQkuIMzSNJYiyBPlAM843OQkcJVcEDjHc5JxxWDqWtfZYpJr62ubxrkPFHsiEV/Hbqu7cYsg3YJXgA5wM1oQavp+tEebY3Ul1bXbTTRwmW4D28q4kYNECJNrEFcE4q+ttHq8s8k+neXDZWjWkcl0WjlSFV/dmBx/y3fhT6Dg4NAGX8M/FOp3OoXtgksy2955stukS+XcWxCiEqH3kQbock4Yknjk19fwaPbroVjM011PePHIs8N1J5u6W3T5RIY0Y242DI3YY46evyj4ZtNK8M3dskEMGn3MwJu7iSC93wMhbZGLmWPaEdSNz5wGOQSM177b+KZJbKHTXs7qVryGQ2erW90BAsTP832m4UZkzyFJXjp05oAr6kun30+lzyOZQsCkpEzkSuZGDbR5YB7btzB8DOMU/V7MaNbJvtVkETAWlrHJss7u2J3zJcjzDu3b+CoLMRkU3+zrW5uYllglubi2ZRbO1xIpChshZVEaiROuCucdzXdapbaTb6Z5l9Ym3mvQzOZ/9Itra3AIQysGPknfygXkg9D0oA+dtb0G+1W8trS4uFihVf7TlsBEwSCItm2t/MSNRIcYGMqy45J61RmvLi2u7afUdPkWAFYIZ7GeRTBtyq/PJcSGOPb95ScZOBgcV13iKBr+4tLRVtImSWNLKW2uZIy9upDNkqx3ttOSHxzwBnFYus+H5J0kiYzWe6ZQ0iESIcMFXeHcLDljnc2FJ70Aek+GtWRZYtIsLxDFPE7QzTWzAz3Ei7BNe+WpOFJZVAwcDJ616bpPhSzv9NuH1yee9uNNuC6oy7oVhaMo7ujoGFtzuQEcHvXl3hS2bS5rayiLakxmtvP3Qx2kiqMMDJMmd0eFJ2ryy8gYPHS+NvF+p6fHcPaXy2lqqkXEv2mLy5gWWPyYYrcnfCI8k7yGYcYBoA8c8eNYWtpPbwSS2Vus8lxFJ5JnM4jZ1DSZG1YdoA652nOK+KfGl1pwkn1EG5htoWH79GgSAOiljB5QbeULHghehzX1B478VWuprdWphtryzMBVZNO89Ut7h0ImadpFG6XPKquRzg4xXyXqiw3Cy6W5RhcbWlS9ZGMRJZBK+1iqEAg4yOvX0AOHfUzdT2e2aSC1niERuY7kMySSMSHkW4YbowCPu5AAr0fwwi2ttNEk1pqN0JVgwkakzLuVkmZjyjbQABwp3Z6V5ld+EBZzWxuyQY0CI9ptlN3CzFYpyHkCRxgHCkkbiMDPf6D+FXhuG2uBNK8moXKyRAWYjEUlvZovzXF1EincoB+8Mjjn1oA6GDw6HtFlgje0uJVZriC1YfbFD4LoJFOEjDDJ2ZznAr1fS7DULOwhnisYxfG2FtHd22YyXkXO66LcIFjGN3Uk5GTjPU6boLzSeVA0Ni/neck5kR2mjKgHzJmyUw+BggAY610K+TbrPbtMZdQnnLl5pJJEAhjG7zQqgCRW5QDggYGetAHzX4jOrW01pK8cxuHG+C5eFJbNFy0YXbksLnIz8w3EckY5rjkuxDdqL0SRXNjKJTIiSyi7juCAwZJTzKR04wCeOlfWWr2lrcw3Mt6vkOYVb97FiBwykfa4xjEN3nHBxwc4PWvmhdIR9aSNriaa58qaRbZlGFETEQytIw2lce+fXFAGVcXtrPqDzTWsULQMI0SSOONZEugY0+0sjFEKrj5mIxnsa5jVry40Jo7a2tlkkLebMJpygZIl4mikRdzx8jlcjj15rqNa0/wAy5hjiu1nS7UXUimKN1jnjfE8RMZyr4Gee3A4rltb061mbTma3trm3mdViVnaGWFYmJDhpJB5als/ITg4xQB5vrV/c39/JcfaIZFhRoC9xMG86OUqrxwCbBVlJIViMkHqa7PQrG4s9Mmu5rT7NaYW4hnRwTAx2xN57sSsj7Odp7ngYrP1TT9P0yY3OofLGrl4LiF1ijVVG9o5LcrtSVQFww644Hermna/Yalb28Bupf7MQSF4Qjl2gY7S4RFKvKzDp227uBQB1yaC8kazRh3S7gjvIUfJYK2EmiXys7MoC3bBIHWs+fw1bfaBIlvbWMKXCjyZboSvcIwzCFYLu27+vz4HfFd7osy6xbZtFaFbLDiZXME+2TCRxSLGQXjAAZwMg4wR2rrNJ8NC7jlkuLZY4FWZYm2DMnnOS8hDxgbQ6kjndtOelAHi8FnfXOqra3LFbEjyo0geZDu3A+UoDMZhsyTjg4zVnxBoUF1Glrpx8u3RdupQTWiyrNmQHcnH3wQcuDkYx7V7vZeCdPsIYNS81o7hZ3nvPLAZoU8tvLMcTZILYGSoPDflgzTXMbJNaaaDalriUwJuFxPIQx3xfISIgxZn3cdhQB8n3NpcWxurf7TssjfBI7tGeeOTBVBbrGAHt1DHDMOCep4NZOuaVpzXTwWwuVmSQSTXBmeexaYRhmS2hWEnceDjcTkEkCvSPFOn310J4tKknd766dYIyYI2iwp+0RbCoGA5cFlycDnBrzi90LWprn+z1ePT7y28q5jEdwZoriTHlylpUJVJxFuOWIUHoRQA/RYp7C8tE0uK5nuniEzu/7mKNpQV2mIyHycxAHLY759B9JeGGh1WPTN0VvM8M5S7jvVk8xJDzDcIQudqyk4GMEDIyOvB+DNBltt9hshntW8uRL2acG6V7gFGE6E5lhVPu7O+D9PrDwP8ADyNGtbvT2icW/kCa08oecVBwZ5hIfmQZJ3ZwvQ4oAx9T8O3cTxwtbJE3lsDc3BAXy0BkGFjY5ywZkODwMDk1l6PGjmYT6fdahPcN5TNaNHOjrDJvSQrFGjRyNxlmcFdn8I4r7Nk8OWt3p89rI41CVUSISLpztLDEkDeTcJeqhQwFnCj5ui4zXmGreEtU8OXVsqRiKF4TbrdWqRytPEyks9zE+0wyHtIQBgZBOcUAccL29nUW01qJ3IW1SYmRCWdEZFdwWEsg4CiQ4kAIz0rtLAano6PqGoyrLdENaabFDm3itY4UVLhGWQDYuwnbuOPQnrXL+HLTTP7Tnd7q/lezlkkM26Sa3iuh/qTENmGZfQ8AcDpXo4sdWDT3Uqi4jvgzWSyIVJBjCvI6lSQ3ltuJAwNvfFAFOOwbUrKVNOLTQXMD+fFPFI5iuEcyu4kK4CgMApzhhwM5FRSi2tZ0hms7ibZDbMEitsNKY8ZMsrkGJO4I7Cum0i9ulkQpBJJDHG73Elq4uFLwxqD5nl8vCrjaUAJ+XA7kdFf3TalpUwWyjN1OzSytLBLDMIipVfIAQOibdpAIHt15AOSh1m0vESJbS4RJWmtLiEM1wtlMgKwuwXO7cT2555rnb/SNIeaaRsjVltxE9q8ht7cQeUyC4VI+LiYqwKglTk7R3rQt9Mt7Cxuh9oEd1chEjTznRMRKWeQRyKN0vz4yDk4zWEmvRwbraeKyMltCEne4Bka4aCRUhfylnAMqloyxJHJJwccAGZdWv9iooEET201qxt7hUZZpmRSXglQscMpJzk5UjDYrFW/0yWLTRqViiPBuNnPJEImdGwkhlZeC4yvB/vcdK7661Gx1Gxs9+RGzT3bsSLrA3GKfy1cn7NFIvRQSUJ59awo/BsWt6rHLYQs0EVqscTAJJIIvJGEl86PAVtzEuOmzg46gHCHQzHqcl28hummtZbq2WFVht7ZYpArQ3QQfvwsW0jrkkmuL8XJe2N1DdKtvqkDfZ5IpbaJo4CIZ1k2XNwrBXcISuOp2etfb+keDNHl083t3bolyyQWkIfCW3EfkzeZMQu4eWoxgH15rzf4ieArS801rkQGFLDFvbFYljhlhVsGSGZGG/aqKFKqxb3bmgDxpvNfR4XW0srfcALUQgzrbGc7jJHsbKyZ3bkYBs9q8+1S+Fr51tMLa6tLq42NMlsJHilYEhmJYGMs4Yc9M846Vv3+rLp+nXen3EEqG5keeOS1Dv5DkGGJJZAD5c5fLkNgkN05FcLo8WovaTLbPDcxG7R1kYTC7umdysroWjAtUSVmIHDFhyADQBo29wlhAFgtFMU9rJLB+98xWlO9pfLVvuygo+VznjoK8s1rW79pka+cpHAyCNZVUpDbrIWaYgE5Do78n09TivS/EMFlp1q8d2Vuyk0scPmyyQ3klxsVWXCACJyGYsTgNkdzXht1Y32rXEKSwGZEuVtri3V3ERUnMcEsjdwDkjOaAOev3vL+8S2jtrcQrE8kE0O2K7urXzPmlEgJD/KeIzgqCeO4rXMF6kqJbM8cYy65mzGYLONXEjxgnfcGZmUHODjLYziuwvtBvNMup7aKyRY44pJyk0smJCkaHy4Wx+6hfew4OF2/Ng810fhPTrO4dRPpqedAxSCxUoWEAu4PNQuOsYiDEsXIOfwoA890fwvdzX1tFcXcUSyzSX91cSW1xNLhlZkUqgVIk8td2BnLfMMgivV9B8NtI8Vk1vPLb6hcNC+piKbcDEfKhYB4dsExhA3HIBxyc8V7rD4T03W401DRXt5LiARRi2eGQTwKfMRoxLGzyxgdNxQof4TjArbs7dbOC7hntZd9rfKbeSMM4hjMSyTOiop81hwSjfPz92gDxLSxPZyT6NNpt7GLSV2t766E1wkF9E7s7oIrhUa1KMOME/NwOARu2ssoaS0vhBa3sto0kmowmaS2QSymCCILIpAYrG/yhig3/ADYrvLmwmudTjCXEd5Yakkk0HkrLbxxi2j2ztM0yIEk3rkqcMd3yg15tqkl05m+zxIt1bXMUBiWQtZtayKVmmnt5AN6qitjYWYvlgOuADzbW5b+zlV73H2+WUiBnligja0zLGwhtFZs3Yc5AUFGDB8gHNeYeJ7S8udVtIxdQMZZWRxcRrGYbSEGUubhgqLcOzMA2dy5AUEYJ7LxTEZ2trk+ZcWttPI624h3KUYAJPJcGQNDErEZI42gDr085k0+e4iuLi3aG+vra43WttbtcyW2wSEt5gYEPl9wUAk4A7UAdbplylndWT2sl01tZxJZvI8v2iSW4ZmljkMbHLWg2lWcKQcAk5OT6zpPjc2duJLNw88l6ZLmCC4bDSKJECxjYUVQhRtobJ3cDk48b06GaC2vr6a2iup7dfOurBJJRNbCSONwI4EHySRyjhCcFXJPfFWwu3s5jbC3hKoUETSFIpRLcedLBeLFEzEyyHehGM7YxxgjIB99aR4obWbWF51ikEs0ME7WTR2aeTJGsaztPLIBNJuCAqqlid2Mj5q9H0yLT306OKO3ivWuGKMyXDZLbWkllunu+JVUD5VHORwOK+GPhtdeJ31GG3uTNNYfa2e1t4i8ckrG3D744mT5Y42EIQnqSe9fUUO9LSa8eG9vpWnkLWSKI47GaNRFMzEOCsKybgXcKoPyhuKAOjk0eXTvLnSeVNNukmklS5YJA1yrsyIkMYZ5SWLHcgZeDyK5nxdE1xBDLMk1xbRYW4s7OB50uEkTyIJjOBiIRKI8q+CV6A817L4a0C51NtJvbppoZ7U26bHWOZIrW4jWPMVu7FdoQ5YnqSTznA6TXPDLadb3UCw20kF5Pc2JRdqG4If7RHMH+7ExhZGwxUBvl64FAHxhD4Mu7q7tTct5tpBPDHqENsFE8cTx7ogq7iERWYIWGQVUEnPTprH4dT3eoW8kE1pttzItz5hkmtLWGIfuQsYXCqyKpLA53Ehe1fUGieE/Mivvsgknk2b3ieO1LSQRMPOtXkiJPc9T047GuoXw7ZaSszpZW1rciKMRW+xpI4Gkk37DsXbcTMGOQ/wB0ElQQKAPBdG8PyWV1brBcLchLeZikcUkFsCJ1kJ2OB9puRmUICQwBAxmvQ1nk1iaG8it57UJHNEXlaOQCeVmXEcUbEPOp5w2doODxzXfJFp73H2gqbGa2jPl2dvCjJeIxM06WuAfMJViVK5b5gB6VxviHWtOmEv2UDRo5pVMyTw/vvsttFvMlsVP7u7fymRgQHwQCAzYIBTsUu7CXdaXDtdOktrI9wJbi2iaRV/fWyBwtvMzI7OwJUM5JIzXsvhrxxHpUMSS3kGo3TwvaRQPJLJbzNKB5rTK5LyuMlGKJtjKkMwxXgV94giuba3Vo3tNPuNi2ixXccUgdBJJLHMY2Y28cjACQSbZAwPHIrOOpf6Rp2pTtb2kYVoZDbsZBI6Y3R3EJGdx4II28fe+YNgA+q5NcudVtTtj09/IVJ1topTvtfsj7Wjv2jaPNosafJgvyRn5uBJ9qs7i3+0i5WPJF3BFHAodrhJ1ZYWkzkwvvOVXORjdzyfn+DxHLPcy2zwrZiB4mkeWUJbtBNAhgmmeFtxiBfhTw23jPffvNbitvs9pNJL5durSbrFiFR5Sv+mwtKAvkmcuzAtlNxHAxQB67qWuxTtdwI8ivCZzc7/MhuRaeVGoitYkQmNHut45xw24kA5rw/wAR2Ul4bafSLWR5PtBlngEMrRQSW8xMkbqGPnSeQAQ65O/cwXAOOht4ZZTPDbzSQXV3G7nUZHfyrmaVRcxWwtnUmRmjwS2QoYE5wRUlzqN/b2u6ZR9sj8pD9iZXa6hvChjm4+7LHuYEDkLuFAEukaQ2nRtO85hh1WWe8nURRiYi3hjaOFmdv3ttISx3d+o4Irq7RL8zwwNNbXelRwCWOJJYykTxsk6s7XSkpJtmZowdiBjgnpXI3cMdpeW1+l5bSn7QjSRRyTG0jtIArTQhXAEaiKVQR2KY6jFdFeeYI4ogbYwFLxUdbZbmCW3j8+e3ckSjy3+zpGB1JAHHSgCXV9VsrW/lgjeDeEujeXaXU0f2yNkjNhburbkWRASHw/lM8TbZACFHBeItW1rZCtmouYleZIbr7ZbJbiFlEtxb3SvOhEjbcIOqiIDoVLNubbUjYeWiyagkioZ4zHLGLL7Q5lnZJRD8oG8qGDENt8sfMM1y2teHnsTAz2F5tmkBVJPNv1ksGhlhnEdqzKlvGwEKnLGSNlZcUAeyeHlXWbO9F/qdtDLaXSJclELRhbmyUwmLDv5rm5EalOcHJYDGRSl8J65Be+dp0sJKoIwkNxHeJcQW7OytHHKwkEwmaQuirlDlVGzaTN4U0GGZYHslTTxfeZpio1tiFbyW3hn/ALRk+0yL5QLSypEz4USJ15BO7q+geKdP1GW20Wd9Sn05VQweTIJRBta7aW5tkUI02wu3mh9pPDGgDPtbbxXZGQTQC2aeRJIR9mL210U2xNJGsrHaSwIOEGGDA/MCK7lrW9t72aZlWOUCwjm8yBJHdwhDJbypHtPlXTTlgBn95t5Kmo/DPjLWYjdWmqadbQFJcuZNv+lyLGctNFyJTtEYYRsqKF+Us2TW/ba9pVxCserMZdTngdXjtkkjt7ZZ7iaWE2++MfuUDBXBPzMrOWBagCJcSaNdWstpZrDDdQ+fDEirJcTG5ieIMSchkILEJkdj83FbGlWLaXPNfXC2ssUNusuxoWtd1wclQu1QH/hwefu5ODVCRf7PtUkmkhnW4YCCdZJBE8BRZ1RQqEfaQzEA5wMY3ZFde+pwavo08kkMSTW8MDyQk/MltCqq0gJAMjeWAWxk5JIGOaAGjxPYzXIlL3mmu9hIJJtytEt3HkxtBbxE7nZdqbmAHB5NdZY2dvqqQw3qG5kvLSEPEksTyLIz4kdo3YErt2llAJLE4B4Neew+G7HxBb2lxbSTxxQvMY7lFlH21pJgIooy4CyFJD1XPCgE9q+jfAPw3/sa7a712H7RO8gkt5JQDOrMAQJBHJgAg7hxgBgOuaAPK9Z+HMMOqWckWlPcwGF4Y5VRIRNFL+7kjuc48pkQpsXA3AjPIFQw/C7SNKnQ6gxhkm+ziWKQGGVzHlLa0tFePaIyinfK5CkA5OTX1le2elW63Js3nd5Y2LJGY/JWZSquu2Vhhgq5wpPT3rwnxfM94sBgvluZbe/n8qczktHbIS5tGjCklvMaTnoo4OMEAA+YPGFtokeoxrHaSWosZppIooGikt2CTRwncHBJthlicBcnO0kc1uJ4RLXM2t6pNDPp9vLHJDFK91DNb2bTJaw/Y4YkbzbfzXRyOfvkHABC9Z4v8MHU5rO+jMcIRPKjR4mW3uGmZQiM5UGYbyBgAnIzgrzSzmaLw/LDdyRxXejXImSJ5jcQFraRN4VGZkMPmzTgR9CYBxuNAFO8128EGmWv2RJLS1v3BffETLbnIhupIAeQpIUDAICAsKdrkGnNpE95biOSa8uEN9GIU+17FfyYwjA5aPKluByCAOorj21hkvLW70mCFZd7w6hDOzL9klni3SNLbrHtSEyl3AUYAcE9c1X/ALT8QSIFa3k8qDeba4abKSJJxITEF/eRclowCSNwJ5oA8h8fzLoge+jjtIZo1vbdLdQJTLayFNkywoVAuCjrxISwORjjA+S/F2s6jBq5t0uHjsS9tLfRQosoiLBysNurDZb3RbaHAPVixr7K8UaBd6yTJ5TpLCYwTDEpae3bYXbyZPmaZXBYlQcjkdK8jvfhbJctrF1cyNZ2008bzzsknluVThkXzARcSDaowoAY8+tAHi3hPxXe36tbxWc4cT7rq3IWK5lSNi0aEeUysQ0I5UkENkcGo9fbXtbKnTSI4Lq6+yEO5F0wAPmRoWVAI32tuZBuU8Hnr694R+Hnk3ypaW1zJJNKJEmneVpxFaqFdYUmCrEvbAdixzjnIH0XZfCm1nVLnUbNbZyIXCLDGiw2yxgOY5CRmeSb7zdmBBoA+KLTR/E2kxWWoLbGea1gaEwyRq0Kxvl7ZmaUkzXiqyjA2vgD0r2Gyt7u70xL14Rb30sUSMXikjy8eHaULKpBYyF+N3BGOMc/UvhvwFEhjgjtm1HNyFVbqON4l2jDPIUyEnBJCliORj6+i6l8NtLtLW4tvIJtpwDNEIzOtvIoEpgX5f3cjSuxxwec9KAPjxtEvEjhkuI/MluLKRibuL7LGyTsEm8u0LY2gFcMeGJyDWZf6dBbyNoaH+0WFuN8Om3E8F0bj5JEac4LTIeY+MBRFyQOT7PqPw38QLd3twsBkhMMq2qTMiOsa7RHBE8qkIqjc+WIBJAqlD4Rs5ryHUbmVprvTYv7NJtVkgkvJpIYyjvMIU3gHAJwOBxQB4tqugXeq2PkLZOJraJkjmtYx9osLncWRZBcN+/QI+GfLcg4OCK83/4Q3WJtXtLO4WaC2DI6+RAjRzCMsHudrHIuScjDgIexr7WXwvZ30ccUcQSWK0YyfZLl1iieMvvjuJzgediJiRIQSThQcrnNuPBN2iSJHZiXz4bVk1C4a3VJoLg4VEtXTfJNFgHOQcLnHSgDwLSvAEltfeZLPJfQyKZfIkRI57YWwMhWVH2qSTjA6HOFzitBPB15qRYie7iW9/f/AGoxpDHaKzEhYUg4ll+UjyznlT3JFfTfhf4awWk00sgubq6ik3STgRXJuSI1O5E3LmDyj5a/KArcHkE127+E9NvYZENmiNZOk5u7eAafJLLEpkVbcFV3Shnw2WIZs4yKAPgnV/DdvpEkUseqahd/bGe1R0td0Uq26oZyzRKxkcl1UqV+Q9cVgaAutapq8OhW++FI53ig06TF0GjeXnzHCgbA5wV3AqQRwBx9d+KfCyXHkyaVbXty0ErtKbWN7i7Sa8YrdXCxnIV02tuOSoGdxGKh8AfCm20zVE8QMb1hFa3QuiUxN5zyMyPEcHaQPLPXJzuOO4Bz/wAKvh2bHOuXQkt57W/acRtC4juyrzSOssSZcfKp27flIUByCePtr4bx2EqRXRKoZJJ3jRSMEuSz5258ogLggdQcYGMnzqy02yhtbdbUYks4FD/aZiks1xI2Asag7WG0jqepIyea9V0DwxNtgvLm4hCTwZmhidbf7MXj/eW5ZCFUghjnOcngmgD3yC6tYrOBlBiuDtxNFIzxFH+aNC02Fbkkd9uPQZOPrInlh82IyA2/mxsvmrGS7KCZIhGCrqSemSeCea4+6u4dP+w25uZbm3SPbGsksauzMuIwoL/MBg45PTJ9K8h8YfEXVPPWx0xrdJLK3k+1Syu/mKm5wRZ7Bs8wrjO8gjByO9AGnq94DdLZtZWoE8kkj3ZnIuw8Qw4jkhH7kZ7Pgkg4yenOK1xBqLuzpOkAWQyzt9qVoyCsapMjqWlV2+6F6npXlI8Zz6lOnzS232aYZvm86JGZCXZEeKNt77uvqc44Fenabd2l7p8l810x1CR96o6maCeZMN8txbg/eA53BdpGCAeKAHT3v2CSaY21xcP5LpNGy7R5TN5hYFThMMecnlWx1BrhdRu4tUe7hljljguYRIELLcJHId6B4MkqEAbDjPQD6V09yXmDweXIrXYa6kkkkmlicFyZMswO4jaRtVfqMmucm0m6kmnMMttxA80aRBlPlTERlFUIF3ELkKPmBOSo5oAwNF8KQRTFYbuUQuyoRKsUZlkwC3lEnYhB5HOf1r0aK2ltbd7SOfCXJihxIUlu9j8SFZInICqQD17+xxztxcQac2m2EshhmxFKt1t3QsrDcULAFRchVwTx931zXeo8t8ltfWrobW2ImMryxgPGu3zUj8oHczYPAyRzxQBHY2sHl3Flumlnjt3UTQyg48shik7EEQnAPByPRuarGFbizMNmzPDHcyRLMsq28axyD96gUKQ8okz0PO4Y71DFPLJdX9zbSXMKIxlCGcm3jjDABJUKAyZJHJ7HnjiqEuqXc001jsg+x23m3ckUISKSYBVJwwbaJA5J4OCOlADNf0+bS9Fja08qO9eF5EdkdhKqkkrFEw5mIHA6kmuS0m/1qWBLq+JX/SbcW9hKiiaS3hUmeQmLJjUDPDYbngcVvrqqa4p02Xz1CTJKLtJEfCQAFIXDHMSL3IHJOMEdNXT7S3VAgjk84PLKvmPiXyVPEguFGQC2cRqGBzycUAN0t47jUYXkZoIZWUCCLmDy5JNyliRkAdw2Ca9GubQRJdx2lrBPBJA3mTXCKkAhXmSVCp3LJ+GTnAFcBZWNnaXcl6JYpSkzX8TksiyySDalo8b4EbhjyOmcY6102ra3Ktg7zziIgF5bdEEQCyoV80MmTJaiTAJAPIPFAEenaNHdWzR5jjtXT9yqQTyy2yMeZZVmjDBM45AOAeRXM65oQvJQlpdKYYnEYnRFCC6hAKSLcvlUiZfvAEMOmM9fQfDMkj6TJJcTxXEN8vkKZpP3OXwRKqjDTlQOo6beRVy/t5Wt5LZ5rO5ihUqDHEIUAY5EqqVUysOAPz6UAeD/APCPtNLfzieFruJcW4CTTCSeFMlEVcGRG53fLzgeleP+JtEd7XZ9gvYNSaSWSQQWSG3lcoDueS6kBHJOFAPXGc19UalYpPBPLqFtLOtrGFt9haGb7RjCpamABHk2gZG85xzycVwmuRC/W3ltZBJPYpsu7XyVSSz8xQY2ulkcM/O0kjIPrmgD4wu/BZnj36ja320nzvNiVUTzWUgtLCr4jdQOgJHv1xmzeHY57aytoFuHuoY5BDHJEuJ8NiMSMQAQQP7x6Dmvpq98JJd3B1G7cPcRyKhvFjhGnuxU/LHHJFJ+9yThdyHPbvWSPDk6yldMhuGkN1C94skMZuZI14xHAGLWqkKccYoA+el8D6p56faY7jTTcwEGdYsbJAMsipCXKqoXgtjPY16x4V8NXun2yJcLNcWxmV7OWXeDcuyjcZIwqiOFXPIYgHqM16/L4WuWmit40nllnk3pIUMYit1XDQzzyNgyBvz7A1o3GmTQRSQy3TQ3aKtwIpVZleOLYvkxJt3EEjg4/GgDJt9AigiyDC1wqF5AiqNPUhQVMQUnc4PYZJ9OlePeOL67gv4baSSRkt5EjjWGFNkSzEB5WMjgyuG+7xkY+bGK9+TT7xNOuDJAqxX2xIY52MUUURGfMhYcmXjJPfsTg1yWt+HoJWtTcQCeRRGxaJmnV2yPl2uFAwMHBPGTQB883Ph+OfV4XNrLPs8v7SttNMxVHGceTHOFyqkFlU8Y5Ar2DQfDCW0mzTJba4eTTW3mRTC8cjBiiRSO5wyqxDZPO7HB4rpX01IJYGfTbe2tWnkRbmNlS6ZimJGjELsoPYgngdK7y1g0xYViForpOFWBVkt4ZUHBBZt4IDkEg+mTQBiWnga8n06K605bdHhsQLm0Um2VBI+WZHuIizcklgGjBxwBXzd4++HkE8tzLcW1lp7WSqHaGCPzbqORyrXFoszlYwW6kMTxnNfoLpWnSLYzxXFtFe20kMTYi3RCDnJ23a72nZQeiEKccDFeSfEDR7S7sdT8yMCO3le1spolWV2BBKrN53zlRJgcDntQB8Z+AfC4tZikU0pt7SWeSS7RWuZ3iQGQwwKqks3kjHyg7epx1r698MePja6VBbw2c8EM0iwpc3C273t80OFjaWRpP3MSoOASMk8Cvk/XbPU/DU8WpSrdwzoGRTZI8UMTynaWaJkYhijbjgr6dKNP8T3UNtaxG6gWVRMbxJJZJHnnbJ/dKzEQnbkjcRnkDJFAH3zoHjoTz3F0OFRkkczND5ykqIipMcuJAR8wbqfrmtfVdSN7bCVZCryY2Lgt5Qb7kT4J3Iy9cZK9+a+U/DniAStY2qx4mSHzFcuo8xEADPcoeXUZOMZz2zX0To1/ImmRRIIb+4vZD5Zfbi3yOXUA5MZHtxnBwaANCx+H82uRHUftQRI1kjsJbW3QmyKqB5LM2CsRkBAyDxz05qpcaBbpA1vLeTvqzo3nOiiZQJBskVQp/gI6ADluBxivYvDmn3kFmIbOeKEll+03MWZHjTycJaiEjCrvJwzcnGa77RPh/Z3KpFKBNcojyedJGY3aSSTZvYKudxkJ45OB0oA+IdUmGhbbiZHis7QS3V0rWzO0TJGSszW0aMxjY5D4BwpAPNfmB8cPi3b65rl6tnLNbQrc28f2drhwspjwJHQRJkLyCFzn16V/SfqX7N2na5pqW2tWr3e+N/NmjUpKIJ1YbEn42KSQQG4G3BNfkd+2D/wT8XwaIfiF4B1ee8EdxLez6FNGlypeMubhlaKf97MIlywUYUjBA7AHw/4YuCrWVzIbo3HmFGu4bnzLeHThEDgPDGGCsGXbG3zhmO71rldYuLTxDfXWlxNlxJNJHbq7RSQSxsJSTO5wjbt38XBC88Vj6JqGox2N7aanNDb27pdfOyooW6hZjGkkschAlbHIzkdD0p3hmym1i6try8MVutpJeTmYWUkcKLPFvtzDMDm7crtBJygPcZzQB614L0Sys4b5prt7W7uUtpCsc2+cxRRxJ9kLsrFZt80fzgAtuyDwa4jxfqskjNpDX4s4kaJk/wBNijilluVfzUuJZwrvKoALhlAGctjNN1/XJtO061WCK1nC2k01wLeEJqrS2yxOY5W37RKTEjjnAHyfeBFeS65rDTWE91fS/a7q6itftrIh8uVCvmBIVKn7JOkBRWzgsVJz6AHm2v28l2NsF8t/GttBKJtPuIvtT+cym4t3lGIYwkxIB35EQ9MGm+H9ba31ZLC5Fu3lmVbpIJozBZpNGGMcMYP7yXdkO0gVc9DmuK1LUorXU4I7ZldZraZbz51jjRZ7ZYpJpPs5KW0m1QF8zZliSM1e0bUxZwQw25eV7h4nkdvLiu7hX/dpA8s6KAjHLbi23/a6UAeo6x4gsrkXkN2kN1pFtcW91BbJJHIlosRZY5LaQQZBlg2CRHbMZBVMqAx80uNaU38thdWltBDMYNSt72yuBbyW8kTMqrtjQoVmtAsWM4Gzcfl+ar51K2Ml7pl2y3wtUkM8yRtcKs8AYtBiJNmRHG5OTww2n5/lrOu/DiwywXNrBZyWwmczXt4iRM0boRZLGjzBFC4KAE/NtDLlcGgDe0jxS1sIpbZ7q682Z5IojeQGK2ito1eGSeaElZGEZyGZhGGHJB4r23wV4s8Ia5qunyanr15I4v7e2jmv762iW62wo8VjKrEJZLLkssjFFww2N5hxXx7Kp0+11D7C9wlvCbq2ZrSIKZUu4xJ5E0bkBWViMqPu429Riucv7K5vbeB727eOXTYoVa7tIRbpJNGBHb+eoADtGixglvmXoBmgD+hS01XxV4N0bSdW8MandWunobaeLTzeySnYVMKX58vhoFhQK3YYOeM1wur/ALXPxXvbXUdN0iJXjRDHNey3ExidppCqTQSIcLvKkvkggnDbW4r8s/gt+0p8QvCvhXUvC3iOX+29PsWMNjINSnFyscrXd1JDBfOGUQr9tJZGKjEQXrxXqXiD9p3SkivktNNDXF8Ib1rmzj2QW6eSoDTIYwJS07NgKMlD5jqCc0AfU/iH9pvX/DPgy7vtZvUe+mSeaOzs4fIk+36jbixUtBLF5kkQcFxI4wwIJbnNfl3Lqlz4i8Ra1q2r2/mNq+og+bzbzIZrnzTdTRYWOJGMMeGyN24EZxWPqPiifxj4r1C91O4ubLTEMi2VpHM/lh7m2VFFnNljKyTZO2UKVzkACul0WxvNiidJ4NNkle0lkukZprloJWdpZyqH7SEUjawIL5yB2oAtu92pN3BbNaXIuYNPMAlt4fNsY2Je7hkmlB8w8AuOCpPXiqVxpt5d3Cg3jxOwmLx6W0sTpDGqzQR27xy/PCrxKryEZbzCcFSTTZrN5r3VLW7ikEMsT2VncW/m21zGkSmY3CbyRDyFB3YLA/Jmqtu1wZLSNbe4shdWojuJnkdIUZThLjc5EiSSyqu5cBSWO3jBoArLqGq3Yhj/ALPmvkjjisIrwW53QJbkrJdTgSAtJJOrM3JOWyeDzZQGK3it71ntpXmvhFPAMskJRIzJOE3fuwyhgvX5sDJqzc2V7bPbw2zPaPOgvLq6s1klga7V33xmRGMSoY2JKMQzNhsVy8NptufIF7dXUctzc2rSyyRq0SIuUVvIkcmVpVKjAO45IGOaAOotClrbanPdNcX8kfmNbygtLHbRTQItxJb204TyzlSwOTgv07VX0e7sr+4aS3ihkineI3A1GcqjPMn7jUWeAH/VoQrKzLnG5RlqpalBmGygv4IIp5ZjJOlpJuntVjUBCzb8XD8gSAnBbOQDxUMmnxQ2N2sIxNPPZ2c8jW8dtG/nOUlhCvINmxUDkj5RnHXIoA6TVb57BY4Tp0eo2dqWklukvFtPMS2O6Qxwg8QhAhUHl1ZlQMWFZ0/jOJ5bfUit/Y2F4khljGFt5THHJGFCNzG4lKhiwAzyeOa56C4S2nu4JNuoKgRYoEdzLftEWM8NtuO1kySylSVAQDOcVy+q3k0s+nCJ5baztN8caEK8ri8VI5vOik4MiOpJPcjIJBoA9p0rxrqFnqlvMWijs7wx3CxxXKESrMeGYlSrksSWCkgGvvn4E+NEu9b0S0g1C1ihbyft87SxOsa7nikjjLH91chXxuIA7ZzmvyNl11raa7jJSWC1uBdJeRlI5JLUgLHZrFIQEJkJL7ehyMDvF4f+IviPQvFNpf6dc3CmylN6kAMi2c/mESQeaIiQkAiYH58ZI5yeoB/dJ8MNb8I+F7TSNPYwtFqNjGRIY7dokQ26lZC4zvnZgCQCTk5qX4oahcz6KLnwtdy27NcKkqBWjOyNimZtgGTgAr7Yr8gP2Wf2ttH+JHg3SPCuv6tCutadZiRN0ILPMrhY082baVCgDA3eg9DX6T/Dj4j6bd3Mmk3t+l3tkV4PtEPkW80jL5UlrKs6ALIhDbRnjbz2FAHwp+0P4M8WXnhzV9TfUmf7NZzXs9rFBPcsBJIvnNMtsQFkJRiGDEjq2DX81X7Rn7UGu+CNSu/DujyE3ylohLK8rz2t0tw7GMlieVjTdyxzn72cmv7K/in4K1bXGu5dKcxadf2j2s0PniWJ4pcvI0ilVBBiU4UEnDfLkc1/Mr/wUb/Ygk1u+1Px/wCANBl+zhkOq21tYy2sUE+zm9s7iIFpJFYEuSMFRnnsAfhh4j+P3jfxHf3Fxd313JHd3StceU8kQkkZi4aTYc+VznvkV+rH/BNv4myah8RLW81nW2tNJ0wwrdwKzRyzsFHlQx5XLRFiOv3s4bGK/Ii38CapoviG60fVYZJUgufIlmym2WRflRYVLbnyF4wCccHB4r7X+AdzN4C1Gd9NWQ2uoWQaSGK3d5YHhkGVd1QstyrYIIGBjkjFAH9OHxn/AGv/AAv8PrzSY9LvvNuZLVZ3iS+uBcWsqsFigl/fq5XPQGMDjAY4IH3x+yd+1tb/ABB8Mxaff2Tvcaqv2W4nkn3WgMi4VbUkkuxyQ5b5Q2QTmv55fg98CvFHx/1e21GK41a20u2CDUr+5jW4mO6UnZp0RUi6lbIOWYbSxJxwR+2vwP8AgevwjtbFZInme0dBcS3DwQl1RVMUKtCzsASQXUMgDEgEDFAH0bqvw90bTfFF1rtpBYNBDIZC89kkkrI1z50tvIhiKhcrtyrBsHPrXaa3480C38MzW62tsbpmRlihK24hSLaseZSAJVDc7STwMeteKfFP4xaHpml3NlfpNFFO0bQmLKQOHxEEeddzRtnPDHOfU9fji/8AGLS3Ru7nXrO20lHItWuRJ9mLo+42Qd2BnlKDBIByfegD3vxj8UvE87XcSNcRQXZVbgtFfx2i2UIK/wCiyw2pRmf/AGWPJxng18yeLvjv4J8EC8v3uUvrlLeJY9MhmUzRXUYLyeZLIAzE46NgHPc8V4H+0R+1bZw6LZ6B4W1aCMi3mt72/ihLTxzxMyiBYwAsdt8p/wBrjJA7/mxrGtXniiybVbuSO41K5kaTy5IppGlhT5TelHZdq4GffPHrQB7/APFP9qbxP421e5FoDa5E9xawQ3Dz/Zoo8YgaePaqEqemSARjkjnxO+8Q6rr0tzfO6QhLJFkkk1D921xJj5zGXyzDcM4B6d+tcOmk20Hmsk/kylFuESFTYfbVILTJGW52Y9ePc0WVyLaDzgjIL12LwBDcEQYw7puXh1ABycbs5FACyLqs8N+zzQhPINtNdLE85mzwrwwlSI2JBGRg+pFM0iK3vI004QW5it0Y3ssIChpRtaM3M748u69Rnpx6VEIIGPlXE2621F5ksFEbpPeuh+SOVY2wg+9yORg5q/4Z+y2SOrWkcVmmoXMsvnFkZJoyEAw3+vcD7u7j5cZJoA9LtvDtvBateQWEGqMkcKlo7y2eW0WQYZQQfnUnqdu4Z4POKnvfDmnXGnSw3kRnnktJXFkZVdbaWMb0ZcJvIA2ZKjGV4ODmsnU9d0/T3iuYVRpriLywHleygeNl+S51Cyiz9ucP0CcepGa4+51e6jujK17HNbLMrxyW/nTyGSUbAsAYBbWFwcAFmxtxQBr+HvD9jdXMcmuwWQlQB45U224uGQlYVMS2TJO2xV+9tJ7nuOx8UfCzQ5bNb/TYvIklQMIysXlXcko2mNnWMRQqM/KAuG6ZzXlra+LWxFq5f7fdyf6OohjjgSRnwWEoclXVMZyRkg4Ga+i/A2qWTQWUOqXYiuZ7Ztt1HcSzRfZWXfMogeLbFJuADN987ugHNAHh+meC9Q0+7ubW7aygJgtnhujYxzy2qszFo55FRfIjChSWC4A5yMcfbH7OniOfRbzT1sNQllnF8YQUkiMkKRAAtF5zACzyeoLKf0rNbS9F1KGAssKNJGjwXMaGB0hjBSNDckfJvGS4bJO7AWq9p4PutDeG90ZIFXTZd21neIyXEoL+dbyxn97G64CrwoON2M0Aftb4R8aKwhN1d210txDEyNbwRKyTrhdszgYYlTyenr2rY8ay/aZEuL4o1r9jeW0sLKGISNbD/WSSlYOJBIcBicZ796/PX4T/ABGkhMY1BZGjkEdvbrdOTciZ8LNAscGQZRjhvugEc5r7t8JaiNZ0sWi2MuptbbZo5ppFXbZyuD5UUG4G5bjGScjGCKAOSgtZnsRe2qia8nvlmt726/etAX+QRzlNu5G4U84Ttiu88My6xo8srC2SRZLoi6S0cwu8zKBc4MLPIse08fLg44zxXZQtZWNjPptnbQW2oTbpjAUjkW3hkYbUdX4V+Dge+MVFbXP2Ly/OaGO4MnkTxw4ZbiQkKLhGyS3JGQue/GKAJrjxhY2kENlc315bNKqr5qxLF+9VsEeYGw5QgZOee3PFdrpXjaz00ET3RvTsx9oiee4iMByJHuLgIuJHCMAi5Ge44rw7xMGnuku4NszgmBhLFus0bzMu8Sfe3gdSBjrzkV5pP4jvrVxA6wRXpvN6C38+SOSAFRb71VS6XYJk/d+Xgjk8c0AffuhfEvTNDt5ZbG8treN0WS4sYxLDJMksJSNGdmLQkq4Y7eVflgOa2Lr4m2Gr3NhPZyyxrdBGuLAtHMEMe0oCEK8PkeYc4I75zX5s6p4nOn3FhqdpM15dfbJI5UcySw302xhLideYUHmbQGVRmPjjAPaaN4o1GW1mnhsZke9DT2EjyKHkZPJVrmIxsfuupGzheM49QD7T1LxEtrO819L5Ui3HmLMkm22WSY+dCP3LHFqv3ceg545pZvFkf2f7S19iGGKeGL7K8VxcB7jJlO3cSdwHA6jHvXyvZ+ILW6Ej6xezK0PkSfbbmRkhuCyFYkSHoIt5xtIyMkkAYqzYawkk7xr5V1ZvOZAxuI7efIYp52x3UrHu6AgZHTNAHuXiDx46aY6ok15ClqYZkkiZLqLacoqLGu6+t05ypC5zwTxXzLq+t3muXst1BqUkMp229ysjyvGbBPP2uqrCRbSfMuBJtY9gcV6dNqenvpcvmahY2DRyyvC6JeNfeSp2tA4muflYk4GcAn7ue/z9Ilik+qm11D7fHJO09tPZW3lQ2zv/AMfEUiSlWuI0GShYFcc5xzQBavtZ0y0h+yXNjFqFtHYxS6ak8ohS5uV/1VsZdwYOp7Njfn5c14Ze3erya4ZZLZtMspyyqkNwLqCOZY9n2dDIF/cbjwA/PUZ612Hiq2tIprWWa4aS0MYhmt5yzNNj/j2upRa7vs0yEnO30rz3WhY218rPNKIBPCJjKYzaMbezM9tcwwedviMr4UgqGDfKwB4IBsT6hqUlxf2esXVxcWEo8v7NYXUsUEQWIraywQsQFt0jJdsvwTg/NxUFpp0b+T5Vtczy6gZI5btvOuZtzf8AHlaC/IytqvWY4Cn+8a4WfUoNVvVFqbyG+UCKyjuYEuYJbi5k8q4W4IlCm1KZwScD1AzXouk/boEsrJku4mi2Wkqwh1REvN4WCMFQZbUeVJ8yZcbRxyKAOp06yigNs106L/psaRQLbOsSCT/lnK0KHaG/h3OA/wDBnt3ovBIss9lb3CSgXa3EkheCKFTcC3gUoYlIYoPM29QDkjHNNtNEsZo3hsmvfMjnS3vo57mS2Lm1i86G/DrEyrGI+XOf3mcMVPFNit7S3Zbe9vbgadNJE8QdIjP9stVitmwyyHyAbeWNTjcNxz2zQBraVa2+r6hZXKagyabI5aUorQRl4odqFGw0kCxnIy6qG7E10Gg6XHBreoXdgLW41KJ4lWGYAwahBiMieKd/nE58xACU+bPy9DXI6dBPaQRWtrDfQRzx3xt2li2zvDbN5cKTNa7IyXYYDbsNngkc10XhmbU5L37bNaqIbW2uLe5WK2RZnYGQRMzF/wDSj8kPldMZ5xigD0+5sjJaQajd+VZtcs0jW8EUgDor7Ee6Eqjz7XcQDtLbSeSK5vxJ4ig8P2cY0eRbRLiST+0Z7UEynynMYjzIPkwzffzt5645qnJfXUt3awy39kxW0W8L3NxJ5m15TdeRBkeWtx5vyTJ0GMnivKPFdzeXOmX+yBjIXeK0e1RvKm+0g+ZGyTYJRJsgSAbcHO7FAG/feK7W9imuprq/KW6OsodSyrHHD57SxWyr5gHb92pyBnBABrzLWpNQmu7eWHWJToipNNDYwp9klkdlLw5Eikx7l6AgHn8K4q5vtduleOz0+6uJU0+IXkWwlYkt0NvPKrx3hKfujsIboRk8Vt6eJ9ljaXMs93fXS2zsZ3dgCIvNnRfJjYNsh+4RkKTsOH+WgCXWr13tIorZZraNLSF75Pt6xxJMCJ5EtQvLbzlX3cnqO1PsbqwuwtrfymKKxitp/MkmaK1R5eTCsjcSkccqSOOM8VvP8O0u7BZr6d4RfXEUqr5VwfISKKPamUQ7wfMTIydvcDFblp4G+zTrbXUELW0qJ5164VZZhEmbVkMpBiDqQfmUY6HBoAs6JrH9lTpbT3CobpkW1cH7SJ4ipMLK8mB9lVQB16/LXc2t48y280M8Etu7Hz2xCvyfNi3lETfvHBU/e5GOea4JfDvmTRrdC5lNsskNo8UP7tGgiDWluicskAnBMm4KG7E1hWc2oW0nnJHKFS4lZN6SpDbrPJLHtCIm6CZXbaSVZVJ5IxQB71aJaGOSBp1mWSfNkkGx4C7rskhh348whuJAoPTIB610celxQWTostvPNO+GW4eSR4fLQRweUYwNoUgjtnBI4ryrTJr9ZLOX5dPYwjyLGZrc2ttPFMY5rx2SQss8rZKqo478cjpJfGSWs8FrLAkzIxe786a1WYtBJlcLHL+8LDBAXJYfdBzQA7U7SawspZo7qOyvdPuop7i1kwfOtCuPOSKQgyRjPBbFcJZeI9Q8+xVUHlLLM511GWCLyw7hIfLkyrDZG3z/AHSRgHPFdP421WHULa5u2eW4N9arbwT/ACadFGApP2RkPzyYXPy7cjuK8KTXZoo7ewbU7W2tDKLNo4ruOfMKyODbAYIWYSOTyRkNgUAfQcfi46iz29kJUgFxFG8brG0pKLuN1FGvLxsDuyuVxzkVc13xAbizhVbzzbmzmjZVt5DbyyiFxvaeR8rwnq2PfNeLL4rsNGjDTXUiXn2aSP7Pc28lwLbyyzRSXcqR7oozGuV9T8vOMVwd98RbG61B8zR20cmbS5ZQ8SqJkyXLSAKjSOOMkEHggHigD7T0jx2JQRI628MaxmWNb6GJUxkrIRDvO4/x9Q2flJ610EfxPihh8mWRrqcSu0ksYRYo7dmAjjCzFWLnPAALegr4V0TxZealf29pbkWciT7YLF4JJJpPs4Ki7nZEIcOAT/d9M17dYaJc3+ntezvdy6ncM0lxHE0yWj+RhYngHlDcApHTPrQB7L4i8YXNtbXbW91cW11NavOIp0VVVZVDBRKeckHocEe2K+bvEnj7WLeyW3063toXv/MuEjafNyrhNruxLARBmG4byo45xxXd6t4dEVpZSxXl010EXzrdpHkd5n4EKtcgfMBnjnp3rCtPB7Xs5tLpHvZNQ8sWgkmEN5CqsTKzSlAmwc5Gc8AYxQB5Bo2r67e2nm3d2XEsjKwSZBfSI7YkEqJI3y7+m4gEcA1754X8LQ6jBbTrHM4cLAgczNvB5kfywpzzuBDNt447V6J4K+FWmtKHmtZTFDIIQLkLdXMj7gVlkdUCtDv6YJ619Q6L4O02BWgt0WSFozvcRJG7T4wVgC/cHJ64HvQB8h638Llni820l1CCK5bbKCqJbKYkKq9vEZA0+QAPmHX7tJpvhdbC2hjmgd7eQRwLCbfzDLJtKs08pYiIFhyGwRnpkV9a33hKGGJZjBczKPMQSlpH+yFT8kc0Q4XcuB78kdjWHdeH4LiNQsQaNAWjMNqPNEgwfLCB/nB5GW55oA+UpvBMl1DfWhs/KVBJJaRnaLcuSMBJQ2XUf4A1seEPB08G2G8jgaRSRG6hYYHDLhgHj+ZmB6g8c89c179o+gS2krWiw/aWleSSBkZ0uI0kLGS2e3+bHygndjC4+96dObdbcw7IbZWK7SnmY8sISuSCvyuT94HBOTjtQB5Do/hx7a0mtSse25vHaSSDd9rkUg7IF4wI8jnIwcdanutLFqZIWmhTI+aF25jWHnDrFne5AHTsK9gufswQwRwxlkdXVoVMMu7AOdxAAix1wSSPfFcDqujPcvdS3xWaIFpoo4CkLiR2CJGZsgjgE/McdqAPnzxPHpys01heIFQ5kEe6Ui9fOxW2A+VGHAzn6cE4rL0+C7vp1k8rMECB51mKR+RKo274bUNmcM3zcKSOp4q9rmgXVlqF0sTJJHPJE6NFKEmjtWcia3kWVVSYscZdS2AvOK6zwfo0cerrPIUWzlniIW9j2+bIAquI5N2BEIyRwSc/dyaAGt4Qmiks9RJgvWtjGy2lxJEiK0yOC+xmA+U/MQfTH09O8FaElxp9+s9xbJJbeZGfskaFy0jeZEZYQcQ7SeCQNwHBNauoaDLNcxW/kwrFDMjfKeVtndmSdVBBYAMCM49TxWpp3h9rK7mkguXKq4MMYjZI0KrukN0YlLXCMACCRtXOc+gBoaNoUVshiZ5TO7rcIoLRzSXIfYqQYG0tlQRyQD14r0BfD9hcWwMiW1pfNARKsaiS6C5wv2sAggs2QcD+LnB6QWpMQt4zcRosrq8bxwK08Kl2M0kcjDBUK3HOcjHWr0l81/FZwXkU0cP2ua2F3bzt5l3EpIJRPLBUSkLuLHAGdvOMgHM3GkQWc3mFRLsVRGkeGKYPzPGiyE7+4yMcYwatS6R5WoW1ut3bu5mTMwkjxA0qBhDO7MAOM55x261Pqum3dtPCtk6tazI80cLywpeRLHyzSAyB0IION6gsemak0ARTGSExyNJdqNwaFnWSTlI5pTKMg7iBgfNjkDFAC6UrW1/LEBceeHaEeWy+Uq4IfMgYBlZehViB3PcdPb2tunn5feJJw0zXG2RmZhgBEdXcKp913Y4NacGiG3zEu4qY1UMEYsxBBbymYfu8j5QH2nnnHNbVnpCBNhYpGrbItkW54N3+uR5HGZSV6nnB+72oA52XRmZIGihgkYbpDEtvEHaNPmZgBLkEr261ycGn3Nlc3TTXKw21zLHJHt/cWzMZAqma3cbtytjcpA3YOK9pt7G4iuWulSIxLEyIVHTyhnc7Kf8AVnbyehyec1napatOZIhaQCE3RuQyxeZhZE2gpK4wuHIIBPpQB5dKXnZhcXEFosIFt50Yys8OxpDLsnAxmUAfLlvQVzaywXd0wW4u4BKmXdlBi+RSS0YXJUmQKM44znoCa9Eu9MguHCz4Z1JCuGQHj7iSLnIU8AlATjOM9K5S60mWza7lazRtRL201ghYSqYGkVboQsXCh44MsAepGACeKAMP7F5y/aIzIswjzEXAkclnKbnckxiFfvEMw4BFasenAiILczTTxI3mRPbxvCyfaFaJYxEGEhZN3AJx0bk1s2OkWwEUeoXRhnSMSTQtJscEvvMYiU/vH2dVGfcYrpbbSZkT/RpGexlVDblVj82Eo+6QHB3DPGDigDyzfLte7ht1eGTzbeWQKZdklucvECvzKCM4TAVuQua5jxDZC/8AKMBX7RcR+VskDrHI8I3PEkaqckL3JC57+nsi+E2tnmNlbGWyvX82423EciWzoP3EjWxlDmQjdGRjq2SQvNYet6HJHYXDqYJFxIs5tWFubSaSNlVEAHzZyA4UknJA5oA+A/iHptxcvqYs7iSL7NHBJJaqVkkeCGU+Ra7Q2NiTAs395ema/OvxZ4x8S6Tqd6q3O64uEVbqN/KFramScwq1jBvy1uilW+UH5getfqH4q0+8SK906ITqFdPtdu9o7XDlEeBozcKuWtzG24ndg4654r4z8WfDOHULqG7isbWzeaN4ob66li8qKSeN47ySW23nzmZjtKDhcZBFAHE+CvH+s2DW1tcyq8E8Ukv2y5MiQSR7P3kcLbSqs2cDdwT617SfEV3dWyW1tcG9jsnt2jaOS4iedJpVKKq2wCugUnLBWYDqvavF4fB2sWD6dp9usl7Z2iosts/kQwny5fNRVDufkLdckDnGRwK9Il0vWLMRX5tpks47b7OYbVPKhLSrtQKyncGDHDAfPzkA9aAOtm1Ga2txFfX8MVwsyvH5se0h5SAq+ZICswGRyMNjrg184/EC/u9UlmstOs4ZYbK4nnSRSiiOZisbyNEJMMiyHdnd7kda9n1qz8v+zYb62lj+y2yXNtdTM8k7TF/9TJ5e4SQ7mAB5Y44BNeTXmmT3GragurXElubjzY3cReTa3MvzPItnd4AhcpHyGwcfNyM0AfLbzSWF1cET2rtbbdQV7uACA3ERWOSGOMsWaTDgrxg9s4rhvEHi+e9v1mf7Xbx28bP9phtyJZNsSeaLRWHzJmRgD0ySMmvuMfDPTdU0aeOLTL2PU7iJxcSPYwXAjURyOqxWqsdzsVi2SAkkEgAnivPrX4SpBp8EurW0Y1EJcWlv9pglNwIJQokyfKw8PG9UUHaRyaAPmXw74l1GMjWGuo4IJY2sJEuHKXEEYO2K4Yq2Q4LqTxtIOOnI9x0/xlqzaZ9pvnguTbTxsmo6fIEh/s+3URu6xg4eUxjJYE8j8DnX/wAGNcube8jslaXToZfODwWatG7JsjeKZZMF4MMd3HGMsRivCpLa90/Wr3QRG9rZ25jgErbraKKbzAZo4YTJ80eBzgYOfXAIB93WfxR1e0s7X7BplhqlrdQrdw3t5dC3upElyqiaLeNrgRj8Md80V8/6Bo3imTTYpFvrXyXeQ2yCOzj8q2B2wxlZboNnaueQPv8A4UUAfH+jS2sUd4dViXUL5lW5QYZle4i+VUWGMZJU4zwB796zf7PXXtVkhlspBqc6ILYzW6G2SBuJFKsu35eNpwCMYJFd3Fa6XbatbWkFtcz2sZcyXskLfaU2qAltJMGUZKgfMDz29K9D04WDwyW0kFs7eb/o81qWhngizkLcG5kPykbd7BtpzxyKAPOB4csPD0SnYXl8xftE8NszyzGMZmcRpuURjkZHUA8Csg2Wm31+rW0izWrvGpkeVIY3aVgHDZUEhRxjdx6V7ZqGlWyXNs9soh3ELcfZj5kUhkBVovLf/lmVyWI4zj2qJvBllYaek9tY2NynmStdxRfeZHbDPHg/u3UjkdyOOlAHCWHhbTpppRDphuIg4jmtwkkqhAdscsExYsWA99pznoDXo9tpD6BAPs1y1qEg+WxlQNcKsjg+TEgBDEgDcQeM4pumXtpp8oNoqqhCwFZ42NoIhja5myN0iYGcZOO3WvV2v9HvNOEkEtnd6hbNFLMyQBZXJwVig38ooGAS2M5yDxQBu+HbP7VpTappIKzWqoLtEVIsFYy67ZDzuUsd2MnjkDvwPjKxn1HMkcW67QG4/wBEjdorgqFaV5C4xPgfeK++ccV6/pWreHJbS2m8lYRdRSxSxpLhIr5QXYzhSCTIAVAI4+mK564A1O0vJLJlnuLGB100i3nt2t0YlpYyFTCJtypbkk4yB3APka60FLm6ZzamG5SJ7q1dVSC1+RixmldSFAOcKwPBODk12nhC8by7iG7tLiaZV+eeA3BTahXBT7Q22d1B+Zo13OOma6TUtNEYubaeGdLk2wktLGGGORGjkZTNmaWQb1IJIBxnOfpYhTRxZLYK12LiBZN8Bka2eGRuBEghnBJ5+9jBAznigDlry4ji1iKK7lu4tPSHzZELPAszSkpEsnm7y+S3QAYxyAOa9++EVt4dtppHjaOQz5jSFIo5gHk4cSKCSy7eCcDGeTXzbc6JrFvDLJLIxjuQUtWnlku1tII8tJJLDcMWWYjIXBPBO0cV6F4S1KPS0g80GFLdJLmaWOUuVBUBItyJuWR1JOCMLuxmgD6j8TJHKn2eITw28CTsrWW2JhOh27F2na0OSobaSc+1fKXiXSrG0vIr67+2TPG9zLGt9byqsd7IcLLFcQnCYUgLwR+Rx6hH4qgiWOE6q12GImig+yOfs9tOwV42mkAZpFJ544PPSs/V0ttU1AwXU5utGvreQiF7hrUx3UBGCtyYyCoJBwDxnBNAHzDrOmXnmQSXlxbWx81JoYrwhZXedyqyCRSGmTa3Oeua3dM024e2+wwC3a1hdli2P9mcXbDJWESvhwTnaSdprqNc8PWl0ZLi3kzKpdbaONUu544YCBlZZGzywxjGfQVDY6Td/ZHl1UJHeCB5NMvCrvIdrHMclqQuZ0XPIBJznqRQBqaZa6JAkEM1rv1G3hNtIZv+Pc3rfMWUBtiOoPYYzUKaRq1heMI7tIIYHdEMU0Hl38M5Dy252f6tuR95QTjGTgV1WiafcWljHJe/Zr5boI8cE5lWZnHzPeSeUoeIqvBDEgZ6VoWejWmtzTadZqy27K0j31ozPskDljHcyyIoeHj5PLy5wevUAHKXUNzqVob4aXLFbwjzwWggYebCcMGEkwYoVTIYLt5OCa5a2trO5WSaWxiigKNdGeO4ZVAEqsyPEU+6zAlhnqMV6dPc2dpqFtpdlMVuSBE6Ti5dHXIRwYinAZVJUdhXEazp6S6pcnT3klnskMccGwCJpucRywRjiFQcjI64JzQB1ek36z2NhFcI++a6dZruS2KPbxO22Mo0SbVj2hQqnBbr6V6d4ejuNHt9TuReCdrWSJYfOZHleF3O5VLrgFs5Jz7HFeH6LcxWRktm1SW4xBHJPazrujhuc7pWEkYwyhQfLUEkEYxxXs/huGwkh3y3V3JHqNsil7dC9vFHK7MkU6PnzG4+bOChoA7BdBvNdjNytt9qDwSRiN45Io1b7xkacsOg+U54yOCRWHf6bLp5eWyjGn2LCOa5gniSOWOS3CxyeUZGxJGVySRnjqa9P0LWYNJsbe0vLFG8shbeJJZ45fIRSHmwBsuIMAfKTwa5nW9a06QancXECqkrg2q3SnakCJgojk8bzngDGDx7AHh3iDRb2fVI2tL9o7a4QmOYqvziTBZHCLtjYAnGSM81g6roN7o1hA9xcxalbTzq9y9tABPbhWA3sTmOUKDg8gc8V6LFfahfR3U1rbWsNudsNusiTefHGEy6iVW/ekI2QQvHGTXQ6ZYWcBWxmkFyHgWZH3LIxaT7pnWRjg5YjBxkflQB4r4a8KXXiOSdZZLi0hUOsd8AY5ZooyZFRIl4JJxx90frVjW9H+1G4s4XuJhBBDZShZPLdDGdy3O4thnJABXnH5V7/FpNheWs1vF5WmG1jk+0vHE8cMioCrrCzAEu2fl25OTn0rDh8JpJBL9ntFS2kt8xtKjNKWRjiRmD5YnJOeTQB8o3vghrEXc01nKJCGuJAy+ZNdLJtA3MWyFxjtgY4rznxDo4tbWEgIiwqzTW0cDedBH95SJFJC5DYz/s+tfa2o+HrmEmWVoo5PKECK4wJIgAOd5yGBPQjvXm3inwhJJZXFw0oWWEqs+ckeWcFduFPBBGMjGOlAHxpGtjLPDD5l2Le52YtbZgJiQdzvNIgBCll4DYHpnNd8dTsUhm07SbdLeFUMeqfbSkUkhbEaJBKuS8pYA5xjuTWw/hm6tLyR0tfsVuzIBMpiltZAGBd7wN8yghQAq8+npVS90l57hLiGOxgYx7zNDA+yW7MgCRyo2VEa4XBJGdxJoAtQQSaPFAhRNQsrlUuZGkFtbwq0KYNtvmZt0ys3UKGO3NUbjxtcQ206y3zDMMsdiiGeSztYkDMkEpfh5AwGQq49OtZt5aaxaWdxD/AGivmvcs17bLE7FpvusbaWNGQKYyRt4GTxmuQ8R6VJLp0t/b2yQ3BdJ7e3QIl55kQEbXEwWQq0ZPAA+c56dqAPILiTUdZ1C+8wafDFdXsRZ5leNYcy7ywlSPknGdoXHzfMRXq+ma/NoSNLbxy3Edrb+SwQhxMJCPMMce/wDeJt5+XJHPHJrxWfT9YuJt99YXLTBzIUDSKinfw0iFQWAXHABxn8K9d0LwxqVyitNdNHLD5QtrFGUAZAZp3BwZVKnaUBLDPTFAHRxag3iBpHSI2qhGaxuNklqzxADzI5IC2PM+9tPtxXO654Fu5iojSVJpSrJHHGHaVZ1GTcjbnaBk5B5/SvctF8MWaQLKqBLsgXNxKUaVLZUIRI1t5QPLVjyB1Gcn1Pquk6JbXV2sMunCW3lhRWvpoBH5UoHHlRiTCZOPmJxxQB8Y6D8K7a/e7jmnaYwxxm1lWIwRx3LHZLbTI3LR4AyRyQexIr0nT/C9lpIW1EOn2tzhibRUa6tpLtQI0EiSMJE3JtOFGBkcev0Qnhi2spry4a3KCSbyvMlWJ18mMlRF+7bO3eeWUE/N1PStvQPBMNxqMF1fQWkcRKwB2jV4jOxBEKhGZ0nZdpQuATQB5N4I8L6lNffYjp88czlX1C3eQiC4aI74xEqI7JARgEMen1r6h0r4Y6dfRtBPaQAi3Mx063lkS3ZDgeWvyOzhpf8AWKFX7ozgYrp9P8JW9jc3MULRSaj5sTW7gMjQxOgLWzuo+aUDOSePm64r2nS/Dukx6R9oa2uZLqO2eWbFxtiZ+G+zJMhydzHqM474IzQB8lXH7P2iJr9gbi1tVjuHa4mtI4Wj8lzGwZI1Mu2SIEKCMjBOSAK9y0r4W2l5BI0dtAtppiolrcBhCcRIoMcihsMdw5xnO3rXSajol3eX2nNOwuonkRoCiPKLNQnz2sk0bbi/RWDDPHGRivT/AAvp9xbSrDHbo1wAkklsFc2cQy3EsZzkkkYHXJ57UAfNEvwtW4vpbcvHaSNMt4Lm3yZJipBVYnHY4X5RgnbnBFevaJp1hY6fJbXdyl/dRyLHJcfZZFdGZSnlANhsDAACgkY96+gvD3hjQtYN3Bdq8d1Zme4j82IxPaTu21pYN0ibEG5tqtzxx15G8MaPph1WTTJJp3aIplALiSaQOFaSGSYHErHqBkjHy0AfEfjPxLfaBLPa3NvcPpXzyIViNvtMisio0kuNq7wuCx718i69r+ox3cqafrSWlxeZuFZgl5cK6FshZI2KoUUAYOAce9fbfx40+I+H7lJSPtlgCZLWa6Eski8uBdYwyKATwRkAHHIr83r621jT5DdFdOzHLL9mtba5AjtbS4O6SZJJDnarY5k69BkUAeF/FLxn4nv57m0ma7CqS1uJiVNw239/MYQCIwy9RkA44zivF9HsllmifEs1lPG8LKgZHgmkO6TyFRDtO7klyAa948QeGrjxDqxL3G/ZFJM5jl+0PEzEnY7RkgRlCcdvTqK3bPwxpOm+FJidJkHmPHC1zAqhggDFrl2IEiAkjpz7UAeSXMtvpMkP2u5laOWACIN5UJChditI3JRtxwAQDjlSDzT9Gs7q61gXMLNcxBJMTz+Uy2wMeMLmQMCSTg8k8HNV7sNNckyW8pV7f7JbiRHnSWBc4YSS5AYcEH39av8AhzTltbjz7x71Yo4zLaqHkSJlUgMksQA8xwcYxn8qAOt0rQ4beZb0u0VxcS/ZnSG43RxITh5HSVfluGAG3B78d67aVbe3shpksUga+nZxs4Q2kWCFuLpPlN0dpIIYDsTVPTppZppnuNPNzAoj+zW5jSEPKhV/O/dHMrqCox1xwecVavtQa4WUypdTQBFluLSJBBaREkq0UPmhTvRSCQGyx9qAFZLKSCe2s7KKC+UJGDLFJJO8coDsgebEYdtoy0RYYPXPTitU/tGSJl+xEXEcsaRJau0CKufLd4rRQWfjOCfvEkjiuk0yWwmiudO08vJc3DJMgmYiOOKLkFH3F41wTu9DxxVC4v5rG+uJL9JpFkijtY3Rd0ECxZBfjLkAjg7cjIL4HQA4fXma2ubJ0hFtKYjGj3RknntpVI87zVVSRI65YLj5ePfPW6LOn2S2t5H+2RTBrpGETASbFbCkkbghLcAjjFVNcum1GAX2nvILiTbG0N8YnJIG1biNV/1kbRkkMDk98Vt6RZtZxQSiNBGqGOKOQiGNn2gsyRDgIrE85A5oAJre8fT4nMDlLmWXYGP7tIANzv5hO6KZAPlUdcciqi2cM+nz3MKTyTJGhglEUFtOuzLxMXkdDNhwd3HPSuv0J5ReWC3awPZRzM7RQOxVpnYrnyMEOw4ywJwBhgOtdf4p06O6uYV07bZvb2y/aLd4Gt4gzFpEmjWOUI0OwE4BLbgTzQBwdtq9zo0Ol3D3Dwod8t4sqrYuzFAFiEkWTJGrkMowc54r6J8AfGu70eO2ja7RriGHMQhZmURsxaMloiGhlLc7icnB6dvjbxXfXrX0q2VtLqccNnHBHerE+ZSSUnEqSuTJgkhAgJUDLY76HhCG9IiisrW5KyTRLOrSPZKm9z50bsqNuQBTksQeOAO4B+ibfF/xJr1hqN/qk9tfyS5tYLRJWhMIkByyyoQqSHt5gDE+ua/Hn9rG5lvNd1R5tPazt5ZDHE0jxpO14y4BlmjbbLGiAlf4ju9Rz+ivw8a7gh1GyuLZY7P7VLFbwpAGiEoQssqzEEyHqQ5IBOO5r5P/AGmdPtY5rO6v4ZHkiAeGBvuSXALMJZ4whO4jsQOEzQB8J/ChtQs9WU2sCOiIqyOkheRuAN/lSHAVQCeOTmvqV/iD4r0429nHcSvZzSSQFrhX8mFmxsLJFllyfUAZA9K8U+GlkdQ1jfdQzShZZpGMBZE3MWJWJFAMmPlG0ZPHQYr6L1fw+mn6da3s6vdpMyPAYbSN2h3ZDx3DxSE42A5yAw4A5oA7vQIp9OuLTVBex3kN6yyMtymGtp9u4SAyMMxmRmBHoMmvXrHxbPbWohvBAllOwdmtYIzsuUJZjhctErn1wPXFfOFj4j/fQwQCGNWaGIL5jSm3WNSFUxMhZDkZ+Y54r17SbS01VreG/u2il2hzdOu03pfiMKsjkIMDABx0FAHR+H9XgurzUUt4/LeeVzAbqR2gndZBtLRgdAxxjOT6d69P+16lbTaPFHIkyyR+VdokEEtvcHDb45TjcpQ8DD8YHSvObDTIdIv42sNRa6u5A0VtaXMKxi3DuPNmZFkVeBnYepzmvd/DWnQNMlrep5CRkxyXJEzuZCN0ioC7K5IbqoJBPPNAEdhL/wAegFmzRRStHI0Nk6SwRsw2mCTzWDuG5BLdPSovEGoJNbXlra27z2YiWP8A1cS6hFeMxDDErjezjBLJlR619iaL4B0G30NVsoXjmuo4QgeOfdcRHa0rSCJQQVcqAQvIJ5NeV+JfhxY2l3cyz5tJ2E0kTeQVg8yJCyLCXk3SDaB7jJyBQB8JeIxZadO0h0ya3UQ+Xdq8Uhmm+UAbmUFI380khs+9cBd39n53m/Zttrb28kM9xIxkkknnALRxEsCX29WGQD3zX0lqVhFeXMcF9F5iESkWu2OZZzlh5ko3ZTIBIGcjGcV45f8AhlJdaOn2cEDKxYrD5sqJAxBcSymVAqAYGFJyBQBS8Mvokf2S7tmkiW73w3MM0pLBCNxIjY8KuOccknOOleoXOoWsMMf2S5srqWWOJc2UBZorfdswQ2S10Vzk4wR9MVnWPglBDp8otGeZJQbn+zTvs5zGdrqjkfLOwPzfwk17L4X+D+rarZS3Vlp00EkjMrLI7NPGjKWGI0TDSKSuME5J9aAPKdL8V3dpcTrFai4hZhCYbZJYb1EPyjgSLsjV+WBXNbl/qF9eRZhiS28loxJZTRvNLdZIZWjeIkEhscEg89+a9Wt/hXe25tlvLBbTUEObllidLm6QAq8cqYz5mcNnHzdjXrXg34PWGnK0+tTXktrJKs9pY3MjXDSSk5Ia3WMtCisUyQc4HIFAHynp8Gp6tqFstxFdW1um9fImtreaG9cNl4PNS4Z43x0RlDD05r6M8EaC6P5dwlxFGUMVlGC0axYH+owVYt1xjAABz0r1TSvCOl6R9vmura2uJGu/MghZkhiiuJDsAnnCk/KrYQAZ55ziuqn0ywijW3sbdFMB3paRgSxSXgG6SVrk3HChSSTgHPByegB5YdNfTjPHHAy38rMqz7Ld7xAW/epbxiU7sDgH0Oe9PFvZpdW1xePGywB0uYLp02xSyjCtdDzSBJvxtBGB2zzXRatLYabdWqXkA0+/ELGJ454fLut+fK8kp/Fkk5HzMcZ6VyGoxJcxILy4lmWWUQRJbACBmU+Y09wUjJkuk2gKWwM8Ec0AZE/h9NT8RhhZx+RBIZzd28pdQWQ4BYDakgcdO/B5HTlfFLxxyxW0l19kt1nz/wATVV2TbHKOkd1CxIjzyvB5PPNM8RC4tY5DbailrPHcvcPHLJM6SQqu8NcGAcXDAHCjhScVzVtqP2+FjdWk93MY1FtA+x4YrbKyXAAbJSXGWBxk8AUAM0zVrCzuJ1/tSVvsl2bi0VwEE8mMSM8rOC8YTcAWwAAOhwKzfFGtx6zYSTmdo7SKZofsyRxiCSOUne8uGJUbM7GHpz61e1LwzCEku4MyiaNvKCtPJcmKUCQQyRmEbM554yMc1zItJZPs+mLZx27XMheSWe7c2ayxJjZaRmMB5jHgFc4B6DORQB4JrmlW6andaatzKtvLcRyqtxFNBKsCRhlu1lQjMOAQDwfwOax9QtYEt/M0i1Es9yBFdC5DyRCGMlSwkCEiJtuQ2SOeD6+vXvhuW61CS5mUWz221Ps8StLdyJvMaW0Sz8F+QeyY/iFc7qfhe8uZGhiRp5IXWHCW7gPBK4Biu3iO0S4JBCnA5xnNAHjcN88yWuk3EKSzR7/LaJXuZSu7dDEwVSxtoycg4wM9cV734a0XV7bTrSdLbm4lU7ixW5ukRQ8kQuIjkQ7huCsQB34rD0X4d3en6rDcLY2jww7ZJVMdw32Qux2GMopYyEHJDYA69K+sNK8OPb25kiEG1bYTjyZkmWS4aJUIVd2d56vtGOooA4q2smlt5737bdabcSxfZ1juFQt+82Dz90ZO6Fdp/hA3d806CO7hguBLeGW1jdpJro7bV/tCjMETIx3ASEZLkYweewrYvddjeQWl6Hs5EikjNrp0bohcg42uzAzBiOYwMKe+Oa4/UvENhpckk1xFNZGG1ImknlUARoBgLHvY3FwqnjAJ5wBQBzWv+M5by8t4HML2y74rqFbsi4lWEYMkLbdhKlgNrEZ7deOesLKK7jM6tJCXEyqEt4YbqUlzJEVnYMSgHDnODjjisKfW7PUNQkuIIFuUtmfZduXCTwzlCpdBCpW6UZwMY4Ga7vRbm6upIXunlhhtyPs7IFLFeHMrpKFG4Idvy5GRyKALCeD4rizn1C3iV5vsjbV3xrCZWbAKPIE/eZJHA5IIGe/nOr+DLiYyx3dnDaKmAm6KRDJIih0InIwhLjODggeuTX2Hp8kd/pwiu7CObT0KSCJSTfyAFVW4KRLhI1JUlffPSuU8TWlpLKbeNEt/KVg9tNEsk00kRUhtrMdzbGCkjscmgD4e1rw/evpzyavbTzxM7nCSJOsrABAu88quMYyADjg1p+FvCV0scFqlu/2C4WJ7fy1SNI1mYGSKd8ZLIwBCryQMAGvoew8GT6/fz29vbwfYvtCS3USQtM8a42IkSoSHwcD5QRxmvqv4dfBnT7A6ZfTWjQWkkyKy3NtE8EiIxE7t+8JhbIBAIHHGPQA+efDPw0urOwlub61IkvUggW6USxQSB1CHyIimXTA+8BwSRXq9hotvDpkyJEIFtlEOy4h88zSgeTsVfLV0JOBknHy8kCvsBPAOmskSxhJbeSVQ9rhprW3TaRHLCFG6FGPQAdfauY8eeBjotgbi2svKsLs+SsCgs0sqH93JIrqCAxAII555oA+SdU0cW9kdM+yPJMsLj92oSaUzEBQY9zBYlDYBLAdOa8tOmWtppt5NdwBbixuPIRpWMYgidCpjR7WRyZeeQRnmvf8AUYrl9RtjEC9xaKFlNqJ41gcKQbZ8RsHJQE/U+pxXG+KNAm8Q2xurSPbbzeeL2WeOJZrRlAUR7WkUO7MRlmGQDgUAfJOt+F47WZHhhvLmWdkuTb2UnmY3NuiVbmQLtDIw8wDnrkYzXJavposp2ZVjf7Mjtco0bEiOZd0ib05faGVcj+6Oua9p1W01rSzO9jdSSG1haJ47e0kVVVUzHGryqMS7QATnGOnGKx7Dw0dQiW5v7WWS9uVU7Lzy5FtWYAyiOJHAAbrkkgEjuDQBwOjteWc1nLdWqeSylYhBMxi8sqHjkHl5ZZF+ViG5ycDvj6U8B3Oo6jBPJBFf/bJnW0eV5GdGLfKZcxAlU2Y+U49WxzWf4R+G8MMV3i3e/Mkfmsj3cnk2zOQsojiKl3C4GVA2gkhSQa+svhz4Gjt0iFvaaesNtie7eGJEeWN1YG1VfO3G5wRjuw7AnFAHP+GrS/WS1VhdWtukkcbLFLKn2+OMhdskjsfNthIMbQMFm+XcOa2vGul2LSwQ2i3dm5leG5tLnzEnihkjDJMBGpYWxctli2QDkACvYU08aRZyvp1n9p/s8l7iGeEpFCkmCkNmxGUkTcCzcjII4xmuV1SGS8tJbqdpZNRkgZ2aNY5JI1wCkE0bHdsZSMDB9B2oA8L0i0lsL2406SKaK2iu/PjntrcvZyTZyIvtEjEOhU5BLdDzzxXv1laWVzZwv5cTwxRoE1CRJHuxI0RLWvlRowWM7iFcjaQo+asSwt9TeX7DLZAwvFHcF7pZIPICsqr9nt1jywOdnPf8a6T7VaaEtzeRR21k0h2GAzx3ZY25AYyiRD5YA4HTrgcUAcncaVDpM1nBbovkpG42Lm3LSPI1xDJcBsbo3D4I6nHTmtd9HkWaC7nV4IbiCXzZYdwgD/eVAZACqbcYyBwMD26u7m0mXZcXTWhNwsUjmWFUnkdkykSSShF2KWAAXnA4zzXL6zOh0ieznI8y4ib7DJBJPIEkQ5jWeOO72D5FwAq5IHcnNAHlPi62tWa3lt7lX8ksw5jESTruJkfJDPMAvAAKnOK+fj/aUd4dRKx34JuJcB4VWaN5yCxjkiJeXcgDKM4J4AFekeIoYiLqP+1xaXCSrNDatFJHbJOdxkdJHXksTkqTxnA7ms7QIBqBTdHJezQ7BPcW1okXlgScmNwgO3IyTk4ySeKAMawnuo7sxyT28UcscX2O2JQOjTYSaMoEG+PzGJYAcbsnAr6y0PR4tK0GO5SLMtxHDHMBJBGY54URIXj+cMxkCkImOQegry2DRLC91C2uWGzNw8Uks1v9rhdUIVVeQklVLZVihIxX0b4a0JruS4tBCImjdbmytxE0Efl2+1EilOWEku9MqDgsuM9qAE3SamjRywxIlvKBLazW0HyxgcKQoDLMoA5zjB4HSua13Qx4jlt9KthEljbgTqk88kHmRFg1xHbqr5MBLHgsSrfwjGK9R1HwrfTTnUIrDyvPLtfXP2kWcwaUR+bOg34l2oBwwGTwBmqV/wCHfs7rNpqTRTLuVrsEQPHujUxwOkLBmR2+dicjnt0oA+BPHnhdvDmu6pazRXcdpGyTqbWYEwWs6FUW7heLMi+XtIcAtz65rkfCumR3JnaS3+02SRS3UKRzbHmKs6RJCGC5IZWLH1Bzmvpzx/4CvdUvp9Rmklup5hFFdyPCTEsZUkjyVxkbh8v3iRiuctfBuo6Tp0FpKMRi3E9sktuglnt3YMYlzggZYkAHOByO4APlbXdJt9TjurY232mYme4/cKVnjyUQL6GQsVy+cAqc4rFstCkiubNoN/maafPeNbaMiW52qjSyGRgJm3DJz3zjIwa+trjwNJEx1JLeASXaOiCGFYEUQyBoo8ITuyAQ/OSVOeteb3GgyaRFcvHp7R3MmEeU77iMyyOcOEjBMY+Y4Bx6cUAeOapoi61La8RyXLyNBdgugdd7HeT5bFUBG35evt1rLHhq7sZUi0K3CIxWK+vpQbho5HkRJAqsQ0JAh+XaCpGNxzmu/tILPSb1nnJjfc890uR8qSyNuDK/MUxfkZ+6CMgV1+kHRF1MlHkvraaC3m82Dc5tIZZWkljmEYKvPgnqc7QMewBq/DbQIbaylvLcXU9+UC6i07wTyuN+VgtwrqkOXywOTgYBwc16jc6JHcQSx2tncWt5GZ1nZ4hexLBPhkncKdqXBBxkn5VwDisbTl0KG2nuLaK5bTTJi3W2j8hEn87Ec07TMkm4gZYMAuchTjFex6XodxPBbXGmXLxXdwA9y7tGG+zugRY1iZ9j9CdzHg9SOwB8u6l4bvBJc6dZzpCsjPfpPDpywsZ7UsZ4I3WY7fMjUKBxv6ruFecajaPcWE13JFHbvZlpoECBbqOe7LQtZXziUgxZj3IdmFDnJr638ReF7i2kgvIRLILedATLZxD7TL5+AwaaPqrM4DE7CCNpIrmNS8M2t1qEcMunf6PqAE9lbSRRGFLjduffAuwNIkzO3BO45KjOBQB8Ja1oC6taSxQWb3Ns4QztbTlGglZi9ykZWOP7rEhFAK4UBiTmuSsPDvmTPZpJN55jKPPDMZrwJEW2O/lIP3qRoFwAcBB9a/Q7Xfh3o0FvC0dpcCeJQjzSWLxW926IolKRW442tkEMAcqQcEYry+y+GWm6VdT31z9otn1BxthtUnUhDuk85BvEULskYUFnDZQ5UlgCAfIg8PaxqQIgWLyZpBbJN5Col3FbSO6SPdFlZ7l8ESB8EBQPu4ro28AMZJYow32m0a3a4Fnb7C7xlC8cUs4AbaY1CbCRmVjyK+wIPh54aa2N3FLGEDOLoSWFzEsd9cK8vnxopZlYoy5BUHJLFQM4Xw98PIhd6jLLbTXlkJDNEZLmRJYIfN3xyR+aqqvzYcgMzeWwGM8UAc38OvB2lWdu7w2czq0UU73U0gKs8pKeVGc9Em4O4qBjA4Fet+Evhpr+ryXoaKO3WQyW81v9pXZdxiQyzyxzB/3sgXd8ikgck5HNdvomiBS0ptbcQx5ivY7OOVppIlDSJcGZkCSodrEKPuhtpyRXr+k6xZ2X2KOy+3wqsyxiCG0SCYyTgebLtWRSgYEqz7sEHOQeKAIdG+Hq6RbteSTWl7YwxKbNMyTGwZH2pPICQUnAX7h+R+oypFber6Fp+sPbJPJezlIvNkhyIjLJiPE6KkfAVQWweDjauSMV2smoxXSWj2cVnFZQTSR3KiO6MplX5EDmbf8AaAHO37zAAEDirNrqNjpZ+w3cdpcPNNMoYrJHcR3kodkEchXiCJi7sD8pLlVz0oA8ou9CsdPlEOkqLmS4lEsl3fSPBGkRwXe3jjAcXHlgEB12epzxXNeJ7Kxknnvo7yWSJoYFuvNVBJFMhBWdxuUPbqucqvzBm3LurvNY1O3TymQSMbafm6WNZEnO3ZDabIwWUuq5BIGM845rzHxndWeqWsKJILa6jyjRSIhNv5m52CQBl6FsEtnk5HBGQDhDrMc1w01pei0tbO3e3jVzM6zyImQ0McMyuGVmCAnO4JuYc143441mcWst07291LCPMMibAEAkjlltmSMneHlRQ7DLgs2eM124eScpavDI9rbNPLc3O4JJDA5EIi+VQUuWkUsofkdO3NC/8J2Wo3Fxb3BeFLeK0liguUkb91vcrKXhQrKzxSRhvRgd3Q0AeJadq19POGmlN3DIqebBbpm3dpptkogZsATNKQV5GFTJx1rvHV0ju7aSGaSTCXeBmR2MINoBGiZwHWMuzD5Q3JIrUfwgq38Wk2LKz2ltCYjboEe1kmk4Dq3ys7JkKzcYPXBBPS2VjfaV9rku0mt5GRbeF4W8576zw8cqMCp8qZSTuA5O0kA5oAw9Mkmlt1V7t72yVYEVd0MUjxWkJbyZpJ2Uz8sduMlSnNbem4kjgAa5a3tY5jNHM7rcyWpiCiFiybDKQI9gU7SI9x5Jo0XT/M2ybJpbdJxDBGYsNiMbmXaVBjlU7mZmADA7Rlsiu3jgtPLunis45piBN58sfG2ARmAogb90A7XGQ4HylV60AZFtDqWq2oDX84mMf2eCyt9ksjwxXTJHN9p3BQzFWIYHjO04UDPpNrodxP8AY9HijaOKJXu5yVKMi7FLSecxJF9hodqAlAyMejCr3hzQPNupYLW0Yi7n0uaISp9nje1mZo/s6YP7lBtZwR13jPzcV6+ug3OmXBtHtZDFbRXErOztM7M8nmQOYmch18sqAMZ7EZzgA+cNf0+50+5tob+7N1p8iSRXksdnKZSVn/1tugUATMyFXDHBAPU1654Y0p7y0tLaWxiit7xpmitp08q3CgLG1xPbbt052vKwCngsQM11V1otnrEIhvhayQz3vnXSLAbULGGJg4EYxLgKdiDcchiOa7eOO2s4dNtFRZw1wjzZuEg2WtozRxm3lYDysIArDgsYySDmgDy46PNpNyLezs7q9s5MRXJsroPboylY5IFR/m8oXJdif9XGp+/uBq1qPh4vf2jQ2cd5JbshnSc+fFahiQIYHRgZ4WCs3QlixI4INepazfWtzFNaacStvBE5tr9rSC4uJHeSOGeAJG6loymclQzZG5wCTjgri6XTru0tbXU0fVW1EtDZ3J/1MEOEjSRowVJYq5QFshSufUgGpZ6FAwsp7KxNjLNJ5xhltWeS8kSRgDNAz/JZxqoKEDPAz82a76ytHOozzpLLEzJEl6kUYiF9DuSCT7TPgmKAxGQ7Qc4X1OKwtJ1TXI76CSdoGWW+li3XdtuuoFZA8aq6PtjtnidCgOC2doBZSB3mpWJiuIBbX0ttlkluLWOIIlxG8e5oSTkKpuBJjJ4HXFAHn+qeDbCWa5mjVm3mffLnzIrUb2Zfs7LwEWHaMnqykDJ4rzjU7W2gkaZi8tzbQRok9pC//HnFIrFZo2UbH8o5OR/MZ9zsBLfi9tLeRXt0l+2TyqHUPEFCrp8ZAwzLOrlipIBzk5rmZ/DcmqXDT2sG37MZPKht+blXUBr2aXaCJbYxsBtkIbOdqkAGgDzs+ILa7tptPn07z9MhkDWt9I32ZxFIdwMEBIdsI2PlU525PORXpHgnwqJDFuWbyru4Cafd3YFxHEJEG4yCRhtiZBtMZywOTtHBrTg+GlpdG3mlDvbvtIR+YdqnJG9P9UQ2cKOmMEAjj3Hw9aDTzaWEkMcukEbIJTsaSG7iVQpWKMl2UDZjCnIHc5oA9K8M+F9F0jTtPGIylvMd6RMsKyysERo13RECMFSew4655rrtZGnRzI0cPmRLKWQOzebGpzlmK8sN4cjOMKBj5cVyMcsmlRTWWpXPnfa4pJbKOENIjThsqqBl2qxQjOGznOcHIGXK8+qzxWlqVRT5O8yyfZhAGBS4VfMP7xxy23kksQBxigDM1dGmtH+yz3M0UTXAgI2xtJ58jNIiSA4eEJKCW65JUcg14/PDZxW99Jf3Mgv7fdHHbW9vlRHFJIVuN0anPKESPnleuCa9umubPRJXjkfdEsSrEWV/Nt44VMUsrRlfm3Mm/IB4lGeQcfPPjfxbatc2/wBkNxpcp8/fPa/6xywVBKylduHDEBc7cYZsc0AZf9r2+s2DylorsWzLPC0buLaBoWfyIQMDbE0kj/MBlcDOABXLajGl3BIIrlHjEAjZbcrIjSiQ3FxGFHzTSI8m8YGWDcDIIrNiiu4WkaWdWhlMypb7FinmjLmMusdugMpCgE7SVJ6HGK27+ZbCxkNtCPmt44zbSoEe3mUiK2ntiWJEkjB95c4AXDEcCgDz06dY6ffNHJeyGbCs91IGM9zcTmNiPu7J49kvl7cllEWSABXsPhnQYtbJihSZbe02taKFMqyiWEquMA4GQSQfunI4Iry2y8MeK/FOqQtEtvbQwXcbM7mbfayYdXujG0fllGhlyArHIQMRk1794d0iawjns4ruQOI45JS0yRRNKkpDSRsr5CbcghM52980AUL3wvZNbCymt1u2t1QrOoVALl3by1E0fzbxECpTnHU4rLuPAVlLY+ZNYEPLC3kM4Z1jt4kG22MK5Rp0kz87Yzwck12NpqV2zXkWY2s7W4uLiOS2fyvPRJPJzaGRcGTdvJ3HduYjgkV12jXVveRzlP30cJMkL3DuqLJGvMAEigBjEFZi2FLscE0AfO+j+E7TTttvdqGZZZLghIon3ROi7VScOCXEodio78Y4rvLrTLG4sV0y2vrZbq+t5F/0hRLfr5ieYhLbtsCYi+QDlS3zYPFXtWsHuJZNWurdtNsrOXdZecdrzzupKs0MZy8e84yARheeQcec6jqQgmsSUuZ7vzSTLHC0MKFPLWa2RnUNKjRtuU8gMDg4xQB614S0aa0kiW7s45RdzIJWjLSXP+huq5l3YIlVgSRgZByMjBPX+LtISVYLe3uXwlwLkLbIAj3QJZPtEceSxG/8NozWL4MvLUSK02mzyXbLG7XUzTTgpI2Jv9HByVGRu4BzyOCK67Ubb7ZcQsu5mWWSCNQjQbPMO1gIoCfMiByS45PfnigDnLHw8rQTT6xcRwEGC3j8pJZ3dXYRGUxBTtXOcnGBnnFcr4n8I2di7Xmm2sCutxFDLepGty11wv7mSBiEsjjGGGWIAPevX7m+lswkLRnNrbi3eWBYo4DbLtWTzJX4kkDljhiG5FcdqWu6fYSw7mihuL8sXYxbn8uFSkdwsKhoonK7iHdl4TOegoA4PSfDr3tqWQbkuLp3dpIQ+yMqkgRoEjXLKYyRvwxEp4PONGXwhFA1zdSKLqNQNjQsbZkCBdkoiJKqxJUFTtJQgDJzW/pmopqCnykMFr9rmu1ltVk/0pY4wX814lKkhAOFJGRgZIxXViUSlCbjbcSArZIsIFuI42VvLkVwPMck7iW5HllfQUAcXb+H1u4vKV9P0+4tN8jSxp9nikm+9DbzMWHmruO4+WSDu9ax9ftZI9OMEYS2lKMb5wk8X2mWMh0SNo1ZTCXBO7cGO4A13tvEWnljkazuIY3aRbTPyWwDMqymQcykkM2BuK7ugA4p3uni4u7ZgtvblDIqLLOZFmgEkRkdI937w72AGMkKemASADyfw9pDx6lFqMscEGmLHcTkTwuVEs21JI7KJ2Qgs7EENlWLZznIHaTwWyafqiW7CztprYJBE0cU0sSLKoZohG2beZ2Vhgk7QoJ4r0q5sbaGMaUkMCyfbgwhkaGdne4ZJTADG5AG3BQKeO57hDoAgsDYJGbZry4uZ51y5uJiiIAgaSLEUYLuDg7SVO0mgDkdGtrNPs1ssQvpREs9vG0CvdTnZ+7855UAARycsPlPY8Vr3cL6fb30LugFxiYsrqUiuAhaSNiDwAB7A5wCea6yO3S0EkU9va2tpFbRW8oO5ppY0iRRIxKhzLlV5GMZ6ZFcFqSwapLe6dFPMlnOYg9/Nu25wgRIycEYVVXOAOevegDwTxZ4+1CK7eCDypVis0jvt6yIjAP+7uLViAUl2EDA4GDnGc1wSa/9tuY4rzy4nvEuFid5oiVhVCPNlcOQ8jKo+XO/AyVGRXT/ABA8DSWGp3UFvcTm0nZLny1YSLMu1d8MsgOVDbTjblfU54rm4tDknFrHA8b3SgypChMU0UQAEeyLyz5qbAyyE8/J0HGQCPSbZr2a1tlZPLidJJlQNtkw7NbxMpGAT94hcsQeneuwu9ZtdFgcafqEWmzNcFFTyxKs80jYllhhYZCBiFBUHOSR3pp0+NY4xpc8tlLhYpIRbSmNrgjAliLoGVw7MBu5w57Yrkb/AMN6pJfJFcRNfTkJLJbi4iS1ht4JiTIJS2beYjdwSCcdKAOp0q/e8f7FcXonm+1mRAjMGVCPNl2kfLFGeDtJ6jGK7P7HBp0Z1IhoIpmEXnu++1ERGTcR9wS/XOOTj1xyujaJAtzeLE6RSsomgj2s3lLJsVo2nx+8Yjcc5zz1NdVqNtJLZnTIUlkSI28bQwqAssKncVjMqoeSzfxfh2oAw5ILbWbloBdRtsgcJNAFaKRDOCpiDEAynGDjPTGKsXWux2aLYvcpC9mzIsVtE6xrHw2bobcK5x2/pV+w8MR6bPNe2qylJQi20N1GIxBcRN86IwkZnXDYyO4IyOa818ZR31xex2at9lkMkxQqhlWd2PKTEoPMO44Ayfy5IBLa+K7e7nkt5V+zLJcy28sUUzPsd2Z4Z7koceU21dvpk5x0rbeS71CDTjatDCYpLhJJHVnZsqymRwcMIVbZtUAkg5HSvnMabqenSrDG9wt+bvz5WmguXaQCQ7f3Yj8uWDaRtRGZxzxX0d4I0S/tbSKe8vFMV2HKF2eJEjkYMypHIud4JxjkrwDjHABo6LafY7R4L5fK1AXDKkwcOt0ZWYqzsFG6JgRxjjvg5roltmh2zyiMmUB0aZzLJ5qEqIYdpzbxkjpjvz15RtL+0N9pljLQRM32eR2kw6ru+bzsbQygHGSP5ipbZ3hiV/K8yxuZVWGWdSRA+WVpTM3y4yODkZzxQA4zgQu89pALe2V5rs3TFDJLnECW8rAeZKpweeD71gadbXOu6ytvOTcxxpK581I2gWJoyRHI8Tn92pAIU9WOegzXfy+Hi1vJcRmO5iAiSZDMZk8t/naRI0UgTYz69O5pmn2FnZ3Li5MSQSMoS6WSUSjnIV4dq7QADyeORzQBuJpkraZDYrIFZUiRZGNvapFG23zUWF5AVTaBgpk+tbLz2gWG1SGC8vGK27I7PC80SBQ00W8BXj/2lJBx15rBks728vIJZLhrvSZpkihu0tpY8D7pgCovDlQvOMDqa6h9LitZUK+aYLdVW2jkhVLiPdkssd1GWeQH1xgY5xQByXinQGvUubGxWOORkS5kW48loIVhXMawugJMrEDlSWOOeK+d/EGhay8olOoeRCMy6jlXt4meEqkcDPGoaRVQEjjBz3r6P8W3GoR5c6i9kY7dlXzI1mEg/hgj8hWeSUDG1toAz8xFedanZ31/ZPbWrNLIIRcuVu45coV2v5qZIEnU7M7vagDFs9MhutNitbSeW4tFCyzk/OHmxnzSiZOEJPKgkjoCQatWdrBBGyrDHHuSRridlZAAjfITdzOrghwGUMBxweaiuNOubZ9NitrtrM3bhrnddTrHJMihViii8kLHE2MYBxn613Ok6eLlX0y+mSK+aJhb2bxr5bO5LBwkvzSN67vlHOM0AUYHBgjmRIZRDIiXd8XeNFSQYGFPyq27HzMdpPc1Yl0yOe4ktgZplktkmmvLhiXw3zNGjxxkeXhRyhYY6VoadoV5pBvJ9SSzRYWjhR7BHkluFZ8x+aq74ZtoHqGHcDHFuW8Ed5Je3t+8jPlbJZIUk8hY0KLGWjACE9ABuxQBz+uW8ltbRArFFZo3kxRQOblXTgKS8vMecjkgfQVxGoJDHbAIYUuFcNbRB2Z1bB8wyFM5HPUcdMetekag09/HExjns5ghMrqI5ri5jA+XbEWwsWe7AMPSuGu9NuE/fCIO8DOu4RM7uk+d3mMgIjUYxyR1znFAHGyy28trbWw/1hMjzzxCRkR+haBpF27y3Bweg/Cum0W2SNo50Qz3ExilESwhxugUeXIJpOY2C4yqKw46Z4qlo7iOaQ3sVutqsuyFCuEilU4OGK4KsOnPevQV+zaYontY4SQqXEf7nLRshLttO7hWPHY4H4gA6ZNRnvLaKKIXcLwhpJFUFSjouWEvyruBHOQMcY68V5r4ptZN0ao5njniEssaqzxmVTiHLKpCOCSSSQARyQcCuhs9Z815WgL28twgMjK6O3zOCSyhiNhGMgEnAwADWrqBS8tzLMPtLxxBgLUJAjxiQ79yEhmLNzgA45zQB8g+K9FvryJ7LULqZbZXkuvMkdZZnUKcEW74JXOR8ufevMU0GB7lHhtBdokkaEJhZrmQYeKYqG4kGcMB29hmvqfWNPjvo7i4gt4ztuTbhXcuQxI8zyy5zERyQGwDjiuatPB9vFcKLm1j8tTIVmO1b5pjzDcRNE+0kDAYHGRzQBzPhrTp7eaC5a2EvkqY2iCx/LFuxgtncWUgcdOK+ivCulag11De3ESCGZIwyJBveVXIMSxMjlYv3f8ArCcZI71zul+GpnhhG1YpGmUuAqb3tc5LFVJGCCMn36GvVtLuYtEiWeFzGLeXdCXdWQ7VIlUoxwR16fh60AfS3h3RrcQ2VxYLFNHHArXERKRmWI4jVLmUEmQKf4QD65xzXufgVdLe/a2ihikaCHfcFtp2NEAFSInIPz9lyR1OK+HbX4m/Zraa7tpBI0cjNJCshhZLVhneqcB1DE4AyTjI9a1PC/7SHhOw1Uw3l2+mCDzNss1q7m6CAGW4klIBiDk5UDOc/LnBoA/T/VdV0mzsrjT/ADJ1EloD5kccRjmLswMDSOwI2ZOSBj5c5xX47fH34qDTtf8AEHhWKfdZzwzwWx/1xkklieSR9pblACOmMcjJ5r2b4i/tQeH9L8K6vqlvqSu8ensbVra4F00r5YqLZVzuZ4iqnjPOa/DD4p/tDa14n8Sa9qEgkci3+zJMUDPD5jpEHhTjyiSyhieFB64FAHFeINK0/UPEkkNhHpmpDVL26vr6wkWaNLa7KmKYmBE2O28F41jUsxH3j22/7Pk0MXVpDpl3fRWFuuozK7LLGyPZq+YoHcbbaPIymSRjp64nhK40rXJLrV7icaROJXFjInlO9ysLECQ2yOWdllB57hiM81o6741v3keCK3ikFlCVuGto/K8i0S6hYzvDuxISkcYOGYfOeCM0AeCeLdSa/ltrnTZjKG2LLb2rxgm6mm86RZ3icqkZVsH5sDb1rn9Rh2yahpkFpGs95bSFXjmWeOHVLpA4uLdUZvMRsMsmflTnp31ruURW1z5d3Dhrq6mkvbnT4m2NI7OlvLPbkeRtVsFyoQeuevnliPt2rxW1y89sFuJIpNQSTzHkjjU/ZIlRWJ8tWAU+YI9oJJOOaAOTksFhKfYbG2juL63BnRIJpYfOA/0iYOyYnjaTcUBPTlARyYbK0tLZbi33aTLdgpbSJdR3DxWeFWdJopF5NwD/AA9jwQDXTXg1FNTlml8uO1YNYQ3zNax2ZuoyFWUTPFtRNuBkkAnjOc1Je6O1gYNQFhBMbm2iuruBZ9z+WAqG+eGKMlWKENkLj5uOKAKN+NNe5YaVezR30s0KamnkQWsQaCQZv7OCQgys0TyqQc78bmyTUFsk7qtp5dtcm0vJ2dnmkOfJBMCPE+FjmD58zfhE6g7cGvQPD3w31/xObcJpvm6TM88sutSTm5Sz2/OIIlUDZOiFRvDHJGRXoGi/AT7DcXMes3V4kdy8smmrcmaa7ngn+aO6YwLiWPzlkV9xzsUcc0AeAW0E0oeaRYYFvJIft0CiGSYmTzEiS1vN/wC6QLEQysAPlxuPfidd0ueNoENuhvJp2Llm82GQF2EceY2/dTsegAYZzjI5P6MyfsNeO/Eo/tXwEfPJIeTTUhMc95EtrIzoknm7Yne7uUwjP8m/BjABx8x+M/gz8WfhvfSWXjPwdq+km3WSWO+vrIyQxSCdnS6Lwhg5VflRQAxyCFxQB8420EM8Vxpk+nvLIZ4LqfT3u2soGuHDb7S5tcDZKI8P5zMvmEAsAx2jIsrS5mv7iGPy3iuJDHJNAfMWJY90Syyq38LQxrHwMfJvHykMewuNH07Xbq8vL+Q2d/CIba5a8ZYTcXkO1ReboJcvOpba6PhtzEEcHF2PRrGKGG8klkuZPNlgso5rTzArrBtiuLeytvlaGNiY/NZjgqC3WgDnYtOeaSFXmjlSyS7vleN/KgEska2vlqxjCyOgj3AqWUk/KTxXpWha1b20SnUhDdF4hbQvdvcLdEBCss0bRIQ48lFchwuNwG4VwMrCa3h0mNL6MacpM9/EJI7YjIP2VokiyJgRyBkdcZFaEGxg0iaY9ukMLLcF1kZp57pY0aQzx7tpnhyA2AFbO7aeKAOutZ7LTJZL2VLm+h1bM6SADyoIURo7RQYguDiIgruLeuQQTQvLSe61g6pdsYIL9rCRrEREgKgbYnlvJkZyDnkMBuBIOa2raw0RYd1ul/dR29ve3dnpitI9sjxMjRukjqGuZUkjG4AFT5pOMZrmrqz1CFrg381rcSxmO9sLwAedOYQWfzwZQBGlswCjpngcjgAyboC4XWLY36xyR3n2iAQRzJbFrffGyLsOySQINrDP3lOar20LGxnkhgW3WHy3Wea7ERDxRCS3uLdkB2yGZn3hdxz97GKkmvIzDDZLBHJbPHKCio730sT5eW4tWgjQLKHzu3OTnkZHJgtoLq6eAiLzrUhbKFb6VGj0+FYhm5ljD7Q5bgZZuc8sOaAK1je258qWRR9jgby763gUpOY0jRYi9y/BkeVQzsOGJOOa6i4vrzxLNG1tYxnS03R3kjxkyC6MTPAIJZAGXM6SBjsK9CQSQxyptMuVtlWeGC4ERDyvptsommtg2RZToZNjhgAS2Txkpng1RF/qEs0UNgkFjFHLMYrSGSURxBl88NcN/GRJCUXuu/kDJFABBaXRS5a6hit2TBk3zRzMqW4Zbj7PIzgxTqu3KqSz+h5rk7RobaOaKQPdeZ5xAwdwzIY0LRKDuYyls4YcHd0IJ76/ivorSC+hdrcW8LJq32mIu7HcBJIkdxuG3ysAMq5OQQPTCjgszf21xaNZ3llPCrqkM22WNpwsbQMSAA6E5xxkg4wKAPPNbtWSeLTo7OOJpGgdg0LthI8EyXIiz5SZGcdD3z1q0mjWT2LzI8ovDCkk4Lxy2ty8U/ELR5DRwYeNhtyqowGRg16PqOhtdXF/aaXbvEzxFNQUPGvkPBGHaQ3ZdjLu4O1c8sRgGuITw7e2q3aXN2VFuEt2Z3jW2Ec4llhRpGOWbciq5UHhQPoAerfs++K9Q8FeKbDXJraAtbXmYooYpJYbiRmLXcKRsfkXy1bC84ZO3AP7kfC74xw+MYF8QaPM9smlsh1HT5HZ5b+HPzvLp/k7YJUDDGJMk5DdDX4D+HvFWk+H7d57uysXvLeK4iiSIyblkQyRCSNwc3DspU5Ax82Ca6/4U/tH6t4K8XmRXns7Ga9AmWKUywTWcfKWk1sxGyUtjIzj5c5IANAH9e3w5+IGm+J9B/saeJry8aK1jkLSxF7IHIijmgaRysxC7SVBRQMZ4GfPfGPw3h1qTV9FMEM9nrURmmZUaddMGcMgjdQYoniODtTavYjivza+Df7QMlze2nivR7W6uBIUF7cLMsW9nCgE2sb5aNBnAxkj1r9bPh/8StE8Y6baF7iC1v7yENGi+WZnbYGZ3Xj7OpLEjcd3bbnIAB/O9+1x/wAE4NK0fxMfHHgaxnS1bUReX09x/wAg+1kugWKW4h+aJFlY5yh3huMCul/Zu/YN8PeKtWsb/WLZ44bZoLi9tY45mt7q5GFdoXZFU2e1eRuPUAZNfvdrOhaHr0l9pHiFRLE1yPNNskzO6pnyC58shWGFySuOp6VzGn+EbXwbb3EmkQy2sMUkhkmmD+ULUkyNEjqoDSljnOMc8elAHnOj/DTw/wDCTTrCy0Sxg0+GGKVWuEIEVod4VSsJCg/IoUDnHcjNReOfilDa2a2b6r/xMBGwsbFIwJ7uVlVog0KqWUlVHJwDu69DXmnxZ/aB0bw9bTadcz2lxNMJFQ/Z2mNwXZ0jiQuDsmWQfvC20fL17D4P8U/EG5n1GPWNQurySO4tZAVnaK4WFguIHWWJt0PCqAo9sZoAZ8WPGks9zqniDxDfXNojRXDyafdP5UVo64CwzfvNrkTrlAQo5xuz1/Pn4lftKapHbyaTDc6hLCI90kkUIELu6kRghc4AXrgAcfe71x/xe8f6r4t1/WRBqDIbN5xHZw3E0tnKpKrP9oW42q7LnJy25W6dK8Pure11XTIY45bYpFG5mmkuGjaUKMme2s8brjjKkt8oIycCgDf/ALXt9Rgu72W6l8zV7eGe2cSK7wl2AmURO21JC2epGVbvXa6drNpb2ltbx3EKxQeXNdxfYZZ2WRT8pik42qR947iq+hGDXzrpN3FYapfvAv8Ao1rFH9ityGke5jOFklSPBCqrYJ7HGVyMGvV7fTpbzTTqerTSzW0EUi28BdY5xJIQxYxRYZI9p2iJhh8ZB54AOuv7601PUYzrN6PtCyh7dIJhh7WX5VMZj4MRB+ZevqOak1GWSLTjbW1zCrJqji0O020sEEaAsRImS2AOj456CuR0fUdOlsHsI4J40O+Z5UeKC5jeNjtMdxsYwR527lzlehGSM13vp3vI5EJkWVZEQ3SyWodiCk0nmMuchjgEj5s5HagD2bQtS0tbHTmv2tZWSNx9quJ2dJZQcgL5UZaCRiCOmf51zerGe6v3ksoJpLO4Epu4nila1ilBzvjeJOBgLtz8zEdM1w2mWkL3M6SXc9xZ2YMaRyW0SgzyKJHDyO4BiByAeJCBwCa7W81iP7HClhdQ7pVWO8toItksKWwGxz5rALjAPzEEgcZ7gEcNpPqFhLGi3JvgXdZZvNgU28PA+zzPHtjXgAhipJPAJrjp/EX2aS1tI73csUziZpFFxcO6HYZEBUKxVuMZ+grobvWbm7SLI2LdRyWxmLzRtIiEeTFDEFAWUtk+h3cdc1y99oEziK9RLeT7PHvl0+KFxe2u+QZllynJIBZsE4HUAUATapql1Bqc99BEslzd+W6WMsELiFI4xG0s0QmP2cOzBxxkgc4rtdG8SanYC0uWluXja2mBitZVcBHkDXDxlh8ql14HbHIrk7PQ9Kluo5pbqVrryJMJbxGVrqOQZCXbM2fN3/dGO2RxXYx6Vp87x2l7JaR2MEISK0adxcxvKv3JJVK/u1YuzLkn86APqTwv4w0zXNESGGW5a9S4iuNRhypjtFSEtGTKnFwSoGVOMHr2r1v4e+Nr+dL37faPJb20kFragQ7mjAkBjlkVueVIwOD+FfGHhTSpfD13azpqZ+xeepkmgkkjto7G4cGRQ7p+9IjB+/8ANyQoORn7S0fTdNt9MtDpwmEd0kN7DeGLfFduoeQSJ837nAC5JyeMY7AA9dihvrTWLCbSxPc2qXC6lFKltHCsVzkmS3kkkCrFgq2A3tjOa+1fhhrzwxwahYrJHfSB7abS5Jwb1ZhOJZpzcl9kdquAcJkkfdzX5x3niQLqNtpOnXEMMly63Uwmv2WR3MYChULBUyQx2kgj06V9TfDfX5baWDynivFuYrdp3lCbkRBmdQd4cNIQB0zzkigD7njjv5Qzuu+KZLcSvbTRM0izylMS+c4LMjj74jK/XvtJppW8tpw6GwsHklRyGku9z/I8L26jzDiXGG2Ec5zjmsXQ7o3+kzavazQ+ZJH5ptIgWns44isqxCcniMyBlK4LAHJ45GDZ+JEa6kiv57iyvLuaQSqGIiWOT5oCTjcmSvoMZ5xQBteM7S0sriFEhkgaWBbidVmZIXOQHWAMR5a4I3K2Dz0ryjUkjkh8q3juftM1xJc3EtpcRu9yjxkxy+ZtzE0cWV3JkKeSRV3Wdd1Uyfar2YG3s5ZE+0zsHmNuZQJGVGbD5TPH3hk5ArjtS8Yrbzx3lqY1tdPgcywqbdZGEr+VcR7I3JaExnPAIAOelAGnpqC9nK6kkximvHtIYobaKdY54hnfckhRznloyR3OKqazqGqWNrNYraOpWJv31mJCrvNKfKeIhcQSkdI1znuM1hT+J30u4tn02ea3guI5ZFs5jvtz5gDXkcdxg5gZW+6pOecNwcYlot9quoR3kd1HdXDSCV9Ptru4aFoi2yK4ggxuaWJjnIBB7UAdANR8UGzhFxCrmzu1m8mRY72O6XsL/wA51EFyBjCj5eeTX0LoXgjXLnwdJ4shtcwJZLeyvCkMDvDGhcW8Q8yElkfOcAk5+XNfPcniC6svM+3otnFEJluhKuVaMA7JLqVQQLj2zuHpWdY/GTxXa6VP4V0y8kngnmI8mS4mSNY5PuQxwSgNGDkDLADnJNAHr2lXFldaJJeXN4tz58MgmSUB8XTT5ti9pHkxKmOSzAH1zXLazqtnpNw9qYYYI0giurS4kgntYZftc2JTOnlhnt0tMqQATk5xXmUXi26t3K33lahZxsTeQKYrK1tJDb70cW6MPPvfNJ4LGMHqRXmPijxNg3gkvzLHLCskOy7+0FJZGwbS3MjfuoV54OOT3oA7TWvFg1KeZ5Zb8ypNfRC10yS3a0FtG2yCa4spACwLZ4ByOpAFYltrOi6dp50bTGNzdamWkR7hPlRZ5fMnJnkVjGNnEQJyknzNhea8G1Pxna6VZxSXEklndslwEjiLNuidfKSK6KKXClTuLHCjGCwPFUrbxi4ayu47u1eaSOG1lsYLnzJJucB52uVkFwOB/dAz1oA9Ra/s9G1mO3kjuv7S2QeZOb3JsHkP2aO3nCKUR3A3KScNjIJNeqaP4h1KxMltcNDM9yTbTSyvk2Eu+JbVo7gfJ8zSS87iBt5IyM/Mer3K27Q62slteXt2w1C8WSZtly1j/oolgiZgbdYsFoxhieoBxx0nhLxHqXkx6hFf3SKLq4M8c9t5Ev2wyBy8wZSkltKvRQSW7hCaAPtRNeufktrZTLcpGba4gu5Y7e6N1DDiUTvvXzLaaLkYJxnBOa04LqO5SH7Mt3JLeXayWtkcywQyGB0kj814gSPtMcIz0O4sDgZHhGh+KrcwyJf2l1pc888Q8kiSV7iMEGKRDOvngvCCcFcjByB0r6B0vWNH0+1t4Y7iA3EzQi8vGmjt1toxMGmlbYW+0ALyfu/TmgD1XT9Ea5sIriZ760nCLEsj2qX0FtEYnkFvGPMHnu0qOItm7BGDgkCszV9L1K1v7Z9OsmtreC3huGYROLiW4dtlvDJGW2psI+YNjr6V18Xi/StOtdOk0+Ozj1i5QWsZuJ5prMMWuDC1tGqmNrkyyK8TZIAO3IPT1HRIo9V0yy1GyjsJbqSRJXuC8ttcJPJczCTyY5FKXG3yJflOSdvAIIyAfM2m+HL3V7m9OpTzafaSzR6i4lDtNbXW4pNaRPFGQm9gfMQ49+Olfxdoq3FvE9vdmdoluLSwtXlltnnaRS0kmY48NEsnABOe4zxX1nfeEkbTYPKs7ITR3EUc0584LcsZi11JOyjDTupBHv6c1wGradbrAts8MCGKCMm58qPzLUTEqXifGAc8EZz1z7AHxNo7x6TrE0csRs5LyKdiZsRrOWlLfYn3v8zoo5A4H/LXaeK9Y8M6NYGLTdSv7aJbrUZ4xAimOeZRu89fKglKvCpJBfco3A4XJrkfGtvZmOExQTX15PPPJbXDxhDZpbg/aZnLEbpifuqDk/xetZnh7WNQ0cWzXl/plzNcXFsNljIyzvCkIVJxJ8yoEIGRGSSRnoKAPr7SdDTVFtzfi3EiTSI1u0TIiKEeOXfGygoryLEASAB17Gt3UvAcklrFi3jFxb3AGECtBCiRBEt7lnPrkZyRx1xUXgbU/t5SCa0a5uJLNLhLh42SQRG42yhSwG9ARw74B/hJHNe1FluY7aR1kWKPbCypxmRsEZAH79vUnOO9AHzNq3gubTbm3u20eIRyh1cR3E22RU6hfQ5weeD2rgNa8CyXkry/Zvs0WC80cVyFjmmyJ4UkIJzKTjCgknnzAp4H2C8kV4qxTqr7ZWghExXyYFThC+DwXx0zzu46Vg654Z0S4jaWBsTOFJcRYtjLGdrQ7w2AojwQ+d3GOeRQB8qt4NH9l2Ekk7WzzTyLdrJKj29shcpDvlDbkCpg8nluOvFeZeI7C4skMVkLdZInTZcur3VzthHyFwqkgbPuNjYQc5NfTOqeF3gFxFHM2pNN9ojt4pt0tu7c7mu9xQbx04OP4hlq8S8SaVdPDHPAER/KIkSJpLSdtr+TJE7AEbBGNqHOOOetAHlusayGhWFBeakiwrJJayNthjl8sKY0bhzKD/GPmPauAvtHj1O6sLvShbpcPEJbq01GK/t13I5ZXmiWQFSikElQZDjO2vQn0xJpZrO2tLiCe2bzZri7Mtx54G3PllVXK5/Prmte08NyavK0NvbkyN5qRLAWhM8kcIN1IkecBQmFxvwSOKAPB9XiTT57+K8unkuFZJJjaWryzqpRWg3zyNvl09cucMgbBxjPFYWorBq0Ud5BCsMcpgSKOGVpUmC4Z3IMW6JkfJYBWYdDivbPGvw61DSEWWWNEMkaLZPNcKjQx5Lk+cX3qQSEK4dR61wOmaZIsqSXE9jPaxAxwQ+c5ktLlCBNEjSxIssLFhvR8eoJxQBp+FJI9Ku4bqznkvXvCm+3gVoLy3AQKlxsIaSS2EgC/Ns9SMV9d+C9YtdGsJ4NTkka4uoDt35E8Ulw2VgnuFBaJzuxhVHT8a+XI/D1wmqzayxsreSOOG3hx5AtJ42RZESN4ISZrck/Ptz0HIPFexeHJ49PuoLr7cl1JOhN1HZMLhtPlXHzSRuGMAwPlwGAHUigD35dAk1OC2nbc/2URCBJI8IAXOwzyAfNIBgq3Jx97Fb1l4a0030CtEn2pS0qXJZ1S3FwuLhTkDeCRu4z161maV41sZLGKKS6fa8Z+SG2tjvkb5FY7ZPlUbQTnAGeamsvEenT3CTSTXdzIH2iK3sdkYAYqN77sbCw989s9wD6H8O6FpscNoYpbjz0jIM8YHlTeW+TFHEeWcL3xgk8GurvJZbfUXlsprmysFijc2jW8T3G4DErbkB5b5m7kd8V5Do3j6KCV9NKOIgyiRPLImRZQQ5h+QEKBjOOntXoa6/Y3EBgtZJIUEYSBHgjbLYwztctJ0OehPf2oA3rZJJpJJY9See2mG+WG5jSJpicnbIhAJnHGDjBHetSSLzrdxBHFCUAG+OERurMDzuYfMBgn5c4xmsWxmghGx5ILueRUZbhRvMbABWLRrkqAMgZAyWGBW5GrsrrGk7xPIdkZG2RGCbmZMn5UOOM8Hp16AHMzeHY7nE7yvORtjkm2hZTtJbzRcIVCICMYHzkcEGuZ1rRWXTmvZ7/AHXIvBbWdvHGqRPtG5Z5WVSzYGBggHnpzivXrI2/2VT5kkMCljJbsicPjALt0Qkg8E//AFs/UWtAF3yRLEHbakkOWNwq5ZFCoSW2nIIyPQmgDybSrWeeRI7xHZpl2tNsMYEiH5VQnACEA5B7HrxVLxTo/nReTaLA5dgk0OJjIMY+ZHQFTjnBz1Feuw2Vrq1pNGuSlsGnJjDKqjG0h/l3ZJPIA3dwMCuQvrBoLota20iAshguHYh40wEaGBWwGTd825scH1xQB4NrHh9lmit47SGRgkSxJK6easaJm5ZgSGDbc9s8+taHh3TbV5HsryOS1soS0sdw8L3AikRNy+UVRsKGx15NerXOnxF2vZrQT3i5CSEA7otu13ZhwvJPB554FZdvpyxXDRW0W8SbZpE8zdG3O8opzweMY68igCzY6Mbpog9xJwGQ3c7RC5dFQsqxwhtzoU+7gYBIzxnHaXmkloYmdJWYW6xiSJFjP93Eu3qCvWprFdOgtbcva4nVixlmdfM3MAPKjywwvOOeOBz3rfutUtYbeLyUuGlk2II9jFQ2cHcxGEXOBkkDnqaAM3TdMilhhtLmzdRbk/YXtsLcRIBu8tpG4LeaM5BwM445qvJobPO0bMgiW3eaEyBpZ4iknzW7lQBHNuwdy5OMEAmtm3u7mZ45p4oImLBYnaVoyoPyKAuAC24jAPHrxzW7IluLVGiSWWSaWW5mkQg7pdwBK88jGeB37UAchpehQxSz3UxeUGILCz7XKkEl1ZiczYA4AHGfmxzWxb6bKb22AjjESgM0vlMssoDBo1iWMcOGAxnAJHPHNaE1oyOsSHghHlRWRWRnBdVhDEHcQPm/Gups57dVWLYw2T/Zy0nLL+7HIKZ2kEcEdz6igBsGkkK6l5kQx+dIJyqvtzglGY4JyegJPtVm1IV51iiluY0lRUwNoCuFXzMvjIHU4yfatqKRpYnjihWNLWRYmWXdK8yS42SZIyACw+gH41NDAwKJFIEFsSZyAQhdgSgYkfNHnuMgYPOeKAK62ZjIXzI40JeWROkQDJnaVwT5JB4UAkE5wBVSa3f7O8USnOwefbjZlkU7i0W4/wB0nHPGeeK0XnDSRNO8L+ergMNxQKONzFRjgDgdSOnWqMkrs7RxxujmZFEhZfMeMN8xQk8Rlc9cHHGKAOMl01RM6O20GNZS88QwEdtqxkICxyeDtGRnPpVO90+3JTzFaW3OfLhmI821kjG9hFNFkmNgOM/Tg11RZtQj80BXUP5Ug3IG3s+zyA5ICsAchiQoPfioNTtzdWUsStDHC4S3KqCJx5ZzkyY/iPylhwM5JA5oA5Z9KsGu1ulMQuwxuFEihzLNMpilKmUfL+7PG4gZreht4WaERxf6uSFnyxRWQkO+wpkOSgPAyfxqnBbJaWi3qlWIhwFYi4PlFmTewBLKOOeMjriltJoljJdLnzldFjj3YW2PlNvYr1K5OcjgetAEuo2oltLmSFPknl2LahjCsSoDiV5lwWTcckcnHY9DxN/aO0DQ3kchQMCzSW5kjikUZhDpGds0ZOM72UnuR1rtfPLlAA5gRpAd/IaRRkrsHzMMeg57Gsp7U3eI55r5fKeZEwV8p5cFgtyScNt42857cGgDxPWfAq63NcXAguHtJE+cmWNVPlg+efsyNmFNgOAWyQMKe1eM6n8KNMs5GW5063iIaNyqTOiwoHBMlpGucy4HI4BPfFfVGoaxHYYtbyW3MdjI0cirIIbj7PcjZ512qjM8YUtgIGI9s1w/iyWyuZobGG/juFuFgvGvJQ8f2CzeFl8pFAEkm6YAA7SF+8xCg4APkLxV8PNOsdWu5p7RJrW4ihkE8Uss07yOqtCJds7LEjShSVKk4XG0k4ORZ6Bd6zdNBco1vYGVW8uCNHiM1qcRSgSBnS2chVkH3eMlK+kdS06KfzZYYLa3hhuIhPG8qXPlW8SeWUkUORNcB8smCRkjnoK0oND01LMu8iN9rmkt3axRoCiL+9hRI1Ug7wDuBYZ6ZHSgD5Q1HwFNbm7XV4JDaJkLJMrL5ULJvhijeEjyyJSuDtNedX3w/iF1ptw+nx6qIDKoGogz2zQCUo0vl7hmQOJgzEbti8A5GftxoVuvOsJIILkiV54prqNlnS180SI0sgJQTArtRWORxkYrGn0ODUGMMDRx2NnClxNEmTFIgVwys0iAyEyOx8sHAJzk5FAHiVl4K0yLTl1K5WeN0Xy0ltS1uLhoFCfZxbOoZ134QHGDnO7HNYUVh4Ya3uLaaw1DSozNsWOdPNweUeeCZ4n+zvuJ+RyMgZUFen0pB4Zu4obO50+FFJWMLbys0bbZlKmVbecEK2BuxweM+meY8QeC5WR3tZEvbiKb7VLIbpNxWP8AdyNtZQplXJ4J4xzQB4Rrvg6yvdLtYbAxXGm2zGGOaRZIr03DRvIAjjhogyxnlV356V+enif4YQXWuX8+oXDxXtrLM9u8ao9pPEjMHEg+8rjjJIX8etfrjZ6Vp0NpJc3ESveQQqYrWbzCZ74HIk28A4QLnaP4OMnivin4j+GLWLVNQexkAtQBIlndERSXN3PN/pUUTqdx3AkBSAfQUAfNvhvR7i30qKKSS3i2ySeWiqkxERIK73YH58k5HQDAor0DUvBdtLcCU7bbzIYmEBscGMBduD5VxycqckgNnqBRQB+Y7Xl7eatJ9gnlWOIQGaIyR+WbcIFbcu7mUpkE9c9K2dN8U6bY3skupMZEs38qHS44nZliJGFmaRRuOfmznnHvWNcCJ3mKSiG7vorW7llPmlIWAPmRYChlbA+4RnuBiue8Ww2cipcQM8YERd5XkjWSeQLs5CtuKEZYE/jgUAddrXji3nuGktJJVtRPJcSXXmElI1B8uGNFG5ScY6cY71a0Dx++s3MUTXEsKBgLTIPmB4W/eoVOFKsrE724985FfL1xqBc38wvprYQiK1a3cYiKjhrhHHBYjPHJ55GK1dF1iP7UWtZZ7aJImihkkUKfMCqXaKfo4JzwOmaAPsU+IDaTQQ2Igv7RUMkUZYLdSIxY3QaJ1AAJ3DpkAZFRLeSaffyXEgjuY75IWFpDchJoY5XBRRhgQkanJJGfl968E07xi6QxQvIwjmgeEy3KsZI2HMpSVRuQMwJ5wB60un+Ibm71APODaDTYzHDOGys1szbtvm7supbgnqAcDNAH2QLyKzk06K4uUSO4kHmTPI2x3iPmRPK0KsFkGduepxW3p2ueTY3C2zRanvumg1E5dovsxO9cSAK6zZ2g5G3PBOa+a59UN/c6MIdTbT4r2KNDHmW7tVkLhULNvAYHGDyME+9fRui29vGljPDHaXDOi2s8liMyTyqBJlrWZGO4kE4JO0DjigBms2b37pawS3ekRXCRzSy3EarI0RxnbI2WWM4AUJngZx1Iwo9GW2aRreaOWSIBrm7kIknkGR8qvn94uwBeORu+bBFe76vrnh7TtLigliY3TW8ZdAQ83nSjAuGLRBFhByBg/LjgV4regSzxyRW9wEurp2ufs9wpHkNFsWRp48703L83A64GQKAFawuZbs6nCZIl8qMTltksrAsqbbaKQ7CNmcn3Jz6yRw2VnfXl3Azam0y4mhCqhBCARwPEvCNtzknA/u9q4LVfHMNraT6Rbw+SsbShWjvLdGjlldVd/NkmzjCggHGQ3HWsfSr5Hnuhca1EY2jeW0ispXVp2bPmLLcHAaUHPf6etAHX6rrPlM1zYaa0MMl0lrK8cka+SoG9oZfMIKjfkZH4++nF4303UltrKezc3CRGKFJJES3jQtsyFEmC5k5J25IXJ4rl2spZIVWNZEhEL3Num2UiRmPNxLPIMCQMSG6nvgc1aHhmW+snnuLl0kt2RMWSN5MF0R5plOGG9mj4JXPPOBQB1Ni0dpdyQhUeW5ys0dvtWKZFAZFhuIkwku4ksMA8ZyRzVL+191xdl1mM1lDOYmnt3ZHdAeIQgO9uF+Yct6VxTC+sjJPLcyTxiOJI7hFmkMLlipWeWXBtlMQ5ZA2DwSKs6ZIllAs86S3KXDuY7pp2Czuzk+dCsmAVVDhmB57gGgD07wldWGrpKNTs7awnwQb9MyMPMAUeVufMUxPVGUDtXr+m6HY+HtMRLUR3dxduGIUxdM7FN1lgbc7CWUoDnHFeA6B5cMK31qIH8y9us2kd01xM5WPzMNyhDd1GSq16pJqupR6XJeiRhaxLCptysKTK0qYdYZBgyygeuQMdTQB5X4w0/UJ9cuJ7OEiCC5jRFLmJZ5kJ81vMhJYhfYgn0qPVLTS4YbG7d8w6g5i1C5t57lXhnjVSscPnKrH5uW7N7Hg9Nd+RfRFIpbmO98vdZzQxRy3TR5LMJiXwbhicdMgH0rHmsZZra5sb22nhaGeO7fdIgmjnCbWEMf3QSpBPuKAOO1nybSItY3T/AGHYfMFxs80E4EpWVlV5SV5UDO3OCa67w94h/sm2SExSW1o8UKxxyNHLe3Ydt7uqmTAGBlRw3Nee6hpCxSxme4AYBGtyJX3mUyH928p4RsMMgA8CtnSbW4trl7x4obkKYpJUfc8yI7bU+zFiQ0oxuyOgHIFAHv8AomqSa3e+bDOkcFvIjBpJFadIs5eEoGP70jAUDgBvmGa7TVPDGq3kN06Jp0enXC+eJrmOT/RhEmESPLcOSTkBOM96+edR8Q2Njf2UtviMxRvHd6lABDCyJncVQKPtFxuAHJAG3iu+T4kXGoeHWsl1pHleB3swmFmupUyIklaVj5KHj5fUDGc0AdXcaJPZbUnd7JVtRLCYgrQs7KR5u0IDJEw7YHPHJq1pWmuLT7TalZbny3kaSdBHtZQQA0TnMSfKcLjjP41ymkeLL/xLaxWd5ItrqFtZxJci4ma6e5YOF2LFDnyU4J64UrzjmvQ9Mt47ezaQXKSwl/JuvJdFkJ3H5MM3zSAjGR1zj1oA7jw94LW8hguL9o455olnhikL+QQmJllKL13OGXB9ORjk9pevpy2FmsUUcdxC5lz5Sny5E+QxxeWNrR78kbucV5rFr8glRBcNO1qm5LY3FuZEtehjeSNSIgoHQkHDdOtZc/jW8vNYt7K0eCI2iRyokAjljVTIeblgMNkN9MigCLVLSC51WGaTbM0hmjOMJGrhsr8p4V8Z6ccDmvNddvH0y61VZ4pbl5GWCJCkSKqsgw0kik7wMgKcYHNe1XejapLcyXFrGslxJMJX82KOSNoHGPPhWNuAuT7niuG8S6Be3FtvijLzSZiuJUtkGdkrAkEoSOdv+6F5oA+aNY0axubt5bEXs1x8ouBNtijtQOXXa7KsjnA2sRjB64rAGg6aVv8A7bFLd+cHuXgkMe60jhRfJle8jkC8n+EZH1HNe56h4Z1lUuL6RbKZYoWZ5mufKkkV0CmOJYk2z5UYO/BBBwcHjy22095r+C0sjJIsrlwLWIxy20yMQIXmYlVtw2NzMCCD25oA586PYTRLqlta/bIrZRI8qSRyGzjZd0aARr+9kDLkfMeFOOenkviRILu9kbTQ0NyfMTUNViZnikhZf9RBBOxaOfzMH5RwfTpX1jJ4W1bRbY2E1+kl/c3X2xFRiBIoUySQgiEASbRwwBT35GfHtU8D3NxexNJNdShppXthPbGKC3mlPmHJRAbiXAGGbjK9aAPFF07SYI7OVodRzavEbi5klLM87ttbz4sYMmOAM4YNxyK9C0rw/ayXtvcRgxzSOnlW80RgMMTsW/dRqSWYgbjkfXFdVpng5vtOq3kMM22WGOCSb7SVUzREeYxtGUhm9wOMDmvUtF8NFo7eSaN4RbxosVyLfyw0+7CoZHBZyc5JOM8YoAzbbwpPqUMFlabVQK8t3dTwQRpPhifLWV1DSHOAFHOe3evS7Dw7bQ2j6Xdm5sB9niVZXMY86RQCojEJ+VCcYzz6+tdbouh2cCLcXFjdy3QcQRR2xDgF8GSVwrHavQqcDFfUXww8CaRf6dq2pXsAu7mBohawSTn7RuClhHJLLGQoYj2A9aAPinXNBu/t1tC0EMFnHGlnbvcDKu7IGku5HjYk4GMcZ9uM1rPLZ6fp0cccEEkMMyyC9jeaYxTQgrlg65eVmH3gCFXoa+mfGvgqw1m8MkVtHYXLq8UltKzTJEsJQbUWDOJyOh6EE84ryr+w2F29qNOM8NvMqRj7DmOYAbWjIYAOoCkjPPX60AZnhOA6ziSS72eZexKYoF893kkXKhYid0qbAcv90Z+lfRFhobvZpb2JfBxHEL6P7RDbxqVHltFlfKbIOMFgM9TmuA07wdprGO9tjJa3VvIIlQRS2jymRSzeWsa/eQqRz1xwMV9GaLo6mOxivDdKJLeGP93s2wjGRcTkZaQMBnjJ7Y6UAcOugxWJaZp4YLdVlmNlLDNI13O6MHZY1GV+fBXHTHJA66+jXn2OWyWe9aBPsgeO58pbKJvmLqtyz8HoNm5gTjkE8V2XiLSGsxE0Eclykbhbm4GYkWOQ7cRTMnIWM5YY78E147r2kaoge6WeExRxs32OQF7O4gM3lxIpUkfaORg8Y5zigDrtc+KOgCJtKtL5P7SN1E1/qyJHGxSE7tkG+NWkyvDHO3jg+vG6j4qNhptzHZ6ssN48jXtrdmaOeGNMFh9qbe4STZkAA9+navCdSgu11BtQubBYRC9xG6KoVZ1IKu0auQSuCACB/Dwe9eSeJNavILPVrSH/AEbT723Gy3XzJRHGhLCVZ1+5ck5+QkNheBigDg/iF8Vb3WNTk+3T28qyTXUfn7oQ84hBEkjJEg3rsz94d+TmvmnUNYh1Ge9vob43FiiOYrSZUiUhV5jLKQWhDnJUe2AetaHimYSNcSW1vdNcImDciJViVEADuFPzrhcgnbjOcn14jw/BFdzyPKlwypA/mJOqGOZF3AsDu+Xf2GB0wOpwAT6Jpl/e6jHdgzxTwFbi4e2R2tvLByiNCFwY2j6EnovbpW/rM+pqrxXBS6hlyYYYisccM5Zlgh80wkbj8u5W4BNd9oz3Om6XEt0yu0ohZwqkiO2LZRvOUHcyRrgo3II461ykl/E+rXVjaC1ukgllv4Lu3YxC8XJLRy+cpDlGyRsXIwfrQB4RqOnahLF9sTzkuLaeSSS2ULLJEAw3hdsS7VwD8vbFZl1eqxVzcyXErLGEtwqhpWZlEayosoMYVmbJLdvu8DPqfiHRL9LmzuoLuLybhUdz5gxObpi0xECMS6qpILcDPBANZyaDCpf7GLS5Mk6M5ijEcyxK+SrQuMruG7B77aAJdJtNW02G1v7phOVuNixLkZ8yPcwLAYKKmPmznjk9DW8bdNYtb37KDZxLtkjlXdHcPcuxWRYpwD9ojK5CqB7e511utOt7YaRbxzQW8pW4W6niaSKzuYjmUGKT5i7qSo25681e1UNPpn9oRQYs44naOOFkhKFBsMu8kKgZjkd1OBQB89a5JJpesSyWV5DYRbH8yKW5BmnEYCtHKrf6iFnBJJ2knjrUFxenULZ9t3dLPJCFuVgi8wRxkGR2UJuWSDZ3ByQemeKZ40s9RuZbW5gVEts7WcSRx315HIuQl4wDfIMnGcDvk5zWXoxtdxtLo28DrIZIpbyXDw4KM5xEoF0oC4Ub9rdDg4FAGoul6hfX1rJPqX2WFLWFbNrZZjHNaQkPh4nQBXIXlchvbivX9Os1ayWSGEzX3yT29uITA9xaq6hzIsxBVARk7RzjiubsL55JTNaT20jQw/NBHYmEyyZAVpLOZjvYopwAwyDkDHXsrewN9e2l3LqRtQIEKQF4JDLJkD7FaWjp+6KliWXcfvcewBVvNc1hLySKCOKCERxxeckCExXX/PCHAB8tm2443cEmucu9S1KL7TPBeXS6hI0lvPEVnkWOZYy+9ZVjYCIIrAdVHQHrjvNesbq6azmtILeW2haOGWG6GbZLgSFfMjtbdAftXzDBAOOSeAa53UtOn0oXEjNbW0kEX2m4SFHljdc7VjSYbgCd5yTxxyaAPK7y6FxPbNc3NzHPDatLdR28z5VQ27ZGdg3OWXOQCACQTmvX/C2my3S2nkstq8sQnSZjKZdwAImKBcOGBGVPOQQFrzLUrayuJbW3g3z3OoyxGR0kEgMeNxYNjcqg8YAxxya9W8LMdPuGZLmV0xDamBdrxPHIV2u0g5icOuMDrnjigD618H6BdDSbUusc0GGFzcyKlu5kmTLgRSbWWPOOcELk4PavnH9qX4M3eo6Q+vWbxwRQxRBhFKLvzgqhWe3Af58AkHknnPavt/4eQ2us2tmyGe3uGVIJ45DH9lSJEXzDMJep2gbAPmbJ47V5J+1bBqFp4QubG0nhlt54JkMFtNsYIuDJJuiB8mUBQSAcAZyB0oA/G/wLpP8AZ/iC3SK4ga3tLp1ilVfIkjkDDdBKkMjGVnb0G7PB719OfEKLUE8Nx6hBdSW0xhneY7Nii3WI7oVjZRli33mxkZ9a8I0a0tbfWYWkeBhBdWzqbeCS7uYz5hDT5jX51GSDn5vavsnUvDdlrHhM3cwmuHjtP3SMQvmJsMimOPoUIzuBw3HI9QD4W0bUEltrlWuIluUkSWJnmmUTFQHZg0KMZVA+XBxjPavoT4b+I7nVnn0+3tLVUjgVmSUoYlO7iVQWLuAQThQT6gV8valp8dnrkrSOtu0NxKi7IiFjjL7jETGDhWXGDjjPNetfBjX518ZNYS3UGmQXdxC1rIVE8z7pFQWwyP8AVuD1x369MgH05o0OqxapHdxGG71CNi2ydgtpcRNn5YwxG8JgFQ2Cegya+jNA1DUGvbKe4sf7SmDNGZCWjtYnljCq/ljAiIb15+Xvxn1nTfhfpVhpdjdpYR6lLf28N9dQMFSNcfK5Vzyi9M46HAxzWp4c+GMZ1SRY5Gt9Kmma53Qo7/Z0YgLGJ3O8KJOMbecg8AUAe7eH7uDTrDSGty8+pT28K384mnK2yJx9mjTYVJHQdBz1rU8R6ZaeJtOnuZZo4rmIPFG2xVEgmBUQNGCcSh8ZYEHn5sdK9K8D2djpmkw28kLXN9b+VbRXFw6xpMuwkJ5aRkx4UDEibs55I6V099osdwtrdXGmiBlieNltvKkktZXJCvIMfv3ckFSRxjPFAH513nw0vlnihPk2FzaTvEZYWaWW4YksZCEVtkIRgAW/Q9aln8HLm8kmvJL2CcQytLdtiPejFfLQSxKA7K4wBxwf1+4Lv4YahekxxRi6drxryW5SRUuIFi+Y28+Zdp3D7wAIGcA54rtfDngjS9PLRPBbLdamB9pMao7QgDcG8naNxwo6rwSTyDQB8e6V8PZNHsRH9nS3hA822V7No2uXK7TLbAKfKH3fm5yRmvevB2iT6cY44bZ5JbhYlnEzM1rtj/eG4lwcRHLEZAycc17zcafbtpkjRp59wFESSXIU2sdqj7GdYAvyzbhhRkDJqhpmjwq01rFDMITsLyzHZK2/52BAP+qDDBVcgDHagDjNf8JabrTLDK1vDcRxJfPdQksZVXAS2imEanaXUcYOB3NeO+I3bTdSSNWsSjs0JTLl5I5IxHIryuy7D/EGGR6HOa+n9X063eBfJktrVfNBeSUhrZWgyrQxBPnBZccEYyevFeA659mvg8DxJ50N5sj2wwXaNb7/AJlKB98ikZPy8qOWxQB50bWQ3D2vmxxQTXO21+0ZESyAcTuWJMm7GEPJ9fbU0TRNWAlu5Luxtvs93IimeN3njj2EzBV3YZWUZywxyNuaytbtNTiLzWDWqaetz5UyxExReVg5Ee7d5Um/uxVQRgGnaVrEyNDGiC+tngELxeVDDLeXMcg+USlW8x1XkuH2tjqBQBc1uwsL22KRs0VzJMD9uu4WhhjXd1KSpiBem0Llm64xXMXunHQLcvNcwXJmSRFQPDJHbzAbpbr5sEBxtIHUY9TXeahd3Udpd2iRyFtQOye3jAEEAVASqSxQFpZAMfdGAQRmvM/EWgX+qSpZR/LGFt4xHFve8UyKD5k4P8BX164oA8d8QSJeTnULZUkuFbY53wG0kcDbLFKu/wCVxGQykgDIxnNc7pcDyNPAt2kovU8uOMFo3lLEszk7MRRJwAQwyBzXtF74Pls7MWkjSEJcIktzZWqPm4MeIftcbAlQIzg8DnrWK2g21td/ZI4YpwLmEmRrfZ9h2czSzMPndHx8oAK54J6CgCHw3plzBpVw0kttcBSrWyOscsTsGCTLKQ5ZU2lgGBJOe+MDpY/h3d6jdW015ZWloJnaa0h86KW0git0yUtZYXIQyZ+YsQVNdz4W0aSzs7h4bGOaOffNZ3M9vGEjUSZYyWrOOGGQF4IAyQM16XFoGqaswj0qUoHgAmWO3WC2SKUgyWsTwlzbTHnBUc9aAPma88AW9tcXFxYw20clwkbwpdNM3khJW8x45nkA2llJx1wBkDINJbeDAGzZhDdTebNKoV1gdRkvJvmk27s9+nHevZfEFm2h2bO9pbytAz+RC7D/AEdYmBHnFm/0hywbDD75PIB4rhkuxq10L2zkLqIlY4lNtEkqnc2zyQd7YG3YQAM8mgDKtNGEHn29vp6TNcRLAyxWtuzyzLkiSW6MGDHgNkqSAO9WJPCkiaWXuTaadDIZWgOm5LwsWIeK8nnCeVL8uCgHOeuCDXpsm2HT7d4dPUXNkd00TTGzmcBlkaWORMiVsY3Y+X9c3ta1m2vY4pZILaWBYxOY5wWa7nVCI/IKxgFzt27mx6c5yQD421vRLm0iEemtLLDLMzwzwqolDOCkaMZckR78/MpKjPJr568dQ6rpMcUOoxzzvcPLE0t20d0FklAQqhjJII5AY8DGDjivtfxVC1zbx3NvpqQxSTNF+6imaLSi5LoDFgbZccYBI5J68DwHxh4LN280ElyZZrhlMAfzGhhjwHVYZSMq2QeccHPOKAPnRbS8S9ht7T7IggVZJW2Elo12hlkKc+YxG0NjaDxntXvfg+1vhf20cUc8872pne3ljkIijYEE/NHmRSuOMYBOelcjbeFLvTrnEmYrpUldz5bTwmGPB8syyIwkPQ4A5JGM5r1fw0NVhhjvlu5XZoiVFwmydY4ziRg6EtFFjBAbbyeB2AB7BomkagNNgESQQzNvluxcjZcJCkgKwjy2PlBiADvxnaMA8YztU8KRXF/pn2mxnvbp5y7yFy3mSYYmX7MSubcBlUliPu5xWc3i6W/v0tWt57R47cDypWHlXiqw3Is8f+tmcgtnOFzyRXqlhLK9ppF/5UlqtxNNGWuVjuCy7CEgZkkz5ZcD75XAHWgDp/hH8J7jTZ7u8dX2Q3wkFs8SSWz20gaVIVTrgktxyATX1TL4a06xijWGBrfzzHObeOGKG0hLkFo2EwOSx5OCRk5ArwjwxrBa8tLlnitbtYI/M8m5kV4mtwyM4tw2zBHqeMY719AWGsw6vb3ZW5lutqIzpO4QtgKnmR7o2XBOfuYOeBzQBVspYv7Qhs3MMMsU4MAk+SMRoVddreWolA54Ix6ZFY/xntkm0KAW18ty0crOscLDAt0HmzFnQ5WPqFbHHQVUDS6FeahPPc+ZarGGigil8+b7WW8vyZDLlwAhIZQBjHAxmvOPGXjVRbXENu1rJbMkiKwh8go3lyeZbtu6xDJBJ5LN7UAfNXjK+trcW1xbXhEty7RopuPLS38uFY4pEkTD3JLA8qQckZPXOb5f2zSpCV1CGby44c6fPOsN+zRo863UUkIRZzIGO4vzgAktSxg+LLv7CunWdvZlZDayssEzW7QkBIoW8tvn39Dn5gTg54Houg+CvEVs1tIIze2zfuZsXMUKygHDxx2qhSrFOrbdxI4yc0AeRaZ4Zh1SzvFu7Yy2xMoQsWtvsTLEwa6udxBnwNowuclsAE1yo0xJZI1uLCyuIvMVRdNAUlgjAxGomRwzLnBBK4AOCc5r7Mm8EaVo11Y3Flb3kr3DxkQ3XnLFaxuCZUZblEE0ZLMMnGSAemM8lqnw4WfVp/OtRawqzRQala28JWFJkDKsp84LLLy2QqkqBz60AfOuhW+qXHiF4YIharpUUjSzvMfLuVCCQLHsOJWKsNoBLc+tfQ3hzUhdNALWJ4rmNI7ieS5kmtooJrQljJBCFCySFSeGbJ9Oa6Gz+GOnR2TC7EN6ZHjnuJbVHVFjiDQ2t1LKcNuIGWWMH7uQCK2LLwFFp9jJJpsrzxRr9ma4+yO9s0kj7hMu8biApCEkdscDNAEvhvxRYJJPHI9veRamLhPOEVxHJDcB2CiQuDuc7yQQOikjOcVem1W0aeJYY1v5UeIJbiFpWlnUnCSOYlCKqr6kAD1rz3WND1CDVbuBLSWOytI4jHHpsMKSLelEl8qUpkq8gYsvzEnIHA4rkNV128Ev+gm6ZpgsX2FQ8VybqBQHmluA5CupV1cBjjnIAoA9tuIZruzvdTikgPn3Hl3CyXCssD7S8ltJIQCkafLsVc/P71454n0PU/tUEkVwfKaRpIZbaOS5jfC/Nb3u1T5a7RkbtpDfeweK6fwVqd5qspt7uzdlDLIkEh2FMSFUkCKcXEhbcS7cYGc969Y1Lw3De206200iJZxxSTSW5j2XE33nDhGIdi24NtHGMnFAHkOnXst2LOO9ubWLyJIokhuJDFGjBdhcidVRiyDGQxHeqniwiC7ujYxsLZFExSFXIEkMbIRCx+8w3bgUO05wGznG14mMRs7W4t4jafZ828bXEHmxzOrEq9xE8eQzZO3PJGMdxXmZvbm5WcF5EgN0y3Ms6PCqSuoCpErHCpuBI9qAOL1/SbvVru3vG1CJdNghjnazj2JMH2jy0uCRkTMRls92IxXc+ENGvrmKFYvNt4limmd3khNtbrKG2iVIyMyMOg5Oce+Ka2FnHex3cU4naeWBZUiQNFI8QJ/enJaMswJ+ZQOhzjBr1XS7SziiS7s0uog6rLdWlwu+KJ/MbzGt5MgOgbgK3T7ozQAmkeG2SOE3LtNDKEQ28u55ArkCDy3RQF3bVI/u8BjXselaLJBHJGZ2dluI3bCsLpyFZi6OWGVD8LjIwM5IrJ8O3Jnv40ikniCFIYhNCFtYzEMzeYiKdrMDwOp5wK9BkeZLqOWKVbe+it3j8q5RpI8AFE8uQLhZNwOByw9KAPO08ValFcXVre6nbxrG2xBcSSJAlomEuPPO3An+Xg55c5HFdXpk1j4htrxLJ7xbdYLeKNWjMslxOsamaaObI8xRD3AIHAPfPF6pYWmpXtrJJai5NwksV9cG8lmHnI28xR20qKoPU4K4JOMmoo9YuY1jsobC6s1hYJa+RG1sb1txHmuqICJDEAu1RgbMvgc0AdZYaTaR3bSukxtZvMtLWORcmDYMxzNGQTM5Ib5SM47Yrn9UjsRqEcdxFFcCKKWeCafMZU7iq7dwAjJY4KHle4HWuhsNSjaSxiRik0wd0uJHMjQXkJVtrIP4AX27vu8exrVfwr/ad09xc3Ud6XlkkFiY0lt5XIHmhZ4nIXLK55AHOOcUAeZ6boQvb1rWS2V7GZLiW8a3bKWrxkyRojFsqcMoLREZzk5787ceAYZhfy2WnhnE8SSAS7lWSYyJFIWPysojcZwTh05JJzX0haeGba0gNsltb2FjPJJL5tpH86AxoZ2d+N6kkjAGcDPeqGraJPZxXT2ojWC6tlitYfJYnyY1J3uEO0IwOS5O4E9c8UAfnp4k+H9ppWsWN1O++R75vtkEoikjU7MlrgZy3yFNv8J2+tJpmjWmn3X2YSWzW8rtJHcW0G2K6uJDzHMY1+Vcbhs4GBnIBAr6T8UeEJL6SKb+zHtUZIHG9pba1zbr8lyXikJMDAHJYjOOeoNc1Y/DuaFrm9tYoxai2laJQksguZLh/mmtXfKowZnKAndtIyAKAOE03S0lnuhJcxw2aWwgtYdOnVrN7RJMKsi4Kx3CMD1OFxgkHNfRPhnTkuPDwurpnuEtXhhkuWCwXgto2aOBofM2q2H27t3LD7obg1wOmeE7W21y10jdHcWMNpJHdYBSWSaYCSZpnjXYknzKWIPBGT1r6F8PeEbKws4YriWWWJzEfMEUlzaSKgUxRvDnKPt2glsYPUjFAHH32k3E8FrDNDbyByJclJGnmEEq+bKYCuyaHyAAoLAqex5rip9FtpZTbi3hDWKTT2luGeeS3tBORI/nhTtuPtLlsZ+XftXKjNe364NLSZvsjRtBDcxJdTRxRmY3JjG61Ihmb7HCMKOo34DdSRXFaVHZXF7PqFsZ4pXJ3qI5opVt450e4RoPNUGNmLquBk4BI5zQBzOleH4NQgnhM0d8ZfMWOEQySGMQuftS2zyY8yZwGdsZyXO3IINVdW8L6eQH0zQWuo54oYY5I4djlrJolL3CSPmEIxm6gbhGdue/tq+FbKG2jtojcPK8i31onlvs8uc7gysrb1K7sSFGYYB3EcisxLbT7GTVpZz5MtjbmGVYXJWU3W1QyyTQklHTiM4wuDk45oA+cZvDsklxeWd0rIbiR5bY6ZMGiMySbox9pMeIWYjDZ4wSM9quQeHILWcahcG6N3FaXE8UO+NYbGVFEEgaMNtuVYKNpI53fLxjHsH2KPesVp5tn5lwUjAjE9gkLghSLgRqJf3u8ZUcYzypzTzHNFHPB5dq09vIIlukiG8s0OSWeRRHJDknHOQy5x6gHn+labpttZXtxNNcyyamkMcLRqsVzGN6q9uigkNIUMhAUEhRyK2tPOm3xkjew1KULCsVoZrmQySLC5tn3LBGTtQo0gdTt24y2c4Zazabb6FqFhqaWipb3EE8Ti7LXE0jNIGuhDHl4nMJjO1ed7nICkGtnStWhtore3NlZTyXEaf2dMZJLDy1Ea/aBOQCY0LBwQQCSM45GQDmJ4brTXuDchtT0iGVbpJ0neIWxgfdIGjiYvKpUDDEYYkjlgQMW/8AEoupn1WWJYoJLW5e2H2wHbFJtjkufLTJUqNvBAbnGMg49B1W0Em4Tm4Fpq9tE81vauJY0WE7LT7NIygvJG8Z+QjLg5I5rzHXvDdybC8MWk26WSrIEllMq3c5Ea7vLCjCOC53KPkBX5uaAOTHjq2sXZmgkvrb7THbXFyGlMTySh1iVZWlRWiVgAzAfJjkgYJy9L8QR3uqqyaf5zMhlV7uIBIpcGNo4JzIzXGY0QAkFQIsgkmpdG8HXE0MttJbRuljcwywwl8wXcbyyI7EKTul2+ZvUcrgdODVC70eTTL+O7t7cwWMS3C2du8rrPsjAWNwHxuCgkEd8E45oA35fDVtJ9r1hHt7+LUQy3tvCzYeNY9wR2jGQiTKTkqHXgEZrGh8N6nJNO8hYWyWLW1zCsv2ho1Zj5YjnY/u1JYEbsYBHbFdtoX9oJazWELaXJaTIzPJFJ5s3lXASe4jNquWSQGJQc95TnnIHfwadaz6TJb+RGXkQPGka7VZZEEkpmjZg0QRT1bOduACeKAPGtP0J47EWUsv2m4uJjHCrpG0sKpMRC0lwpB+SUtyScgAj5cVb1jQTdPNa6hI8V3peZlCTq0jAR4S5sdhw6s2GdSchnPBGDXb+G/C134juLjS9FaYXCOsUjweYY381pDAlzKV8xYfIQn5BvXOKTW/D+o6Lqz6RqFiZZM28TzpK90dkCFZBEXwZlcLFgNhl24I4JoA57QfCf8AZ88B1CGPUkntnlY73jEe+Hf5ZWMfLdmQt1A7/hUuLSNLuwhht5bQs9x5siW+82zF2SKCZGwbmHaoBKg85x0r2nQdNSeS2/tiK3mSOKGKcxxYeGcIsls887llVizKpXClcANnGT1CeH4NUnaLULA2F15hJSORgXELGSFm4PyMhTBXgqVbGDgAHmfw/wBi3MAnWO5uNIvpdgKyLEUmMhkKzE5hVCoKoQcM/ZcV7TJqj3kizvbTW1zdW8EcC4iXyIp1KJNebmwzkoxBBLbSGIGams9Hjs1nne3jtl06aSS4WYII2hkhV3NwQoE+6RmRWBOPKAYg1zd/rVrdTNaiRY4vIWeONG2M0aMY/NlVsCKDLuQWI44ODxQBUn1i10y3KNHHi2ku2AkKOl3LJDnzlmY4MoJ+UZ4yF6imwapNqKJcQC3tpWsLQ/v0UvtQKGx8oxKzKc/Nn5t3AOR5p4nngm0W4e0kkItNQSJYtqqjCOUsWQE8koAxOeQ27oQa5y78SatpbD7MVnSe2do578LFas7Qo0i2shYKxjgkVeT1TIzxQB9BR61bzyWSm0dxFdMbqTyIrxhw7YgjinJt087aHckqU5BAPHOpHZanqtzqczW8sSTrc6hFBIJZVe3VoyiwMxCqF24EanIIIySTXE+H/EUUmitqM8n2l7Nl+z3MUnlyIzJmQyR2xJls9pMe5vlYx5BIOTtaLr2l3sd3ILW5lnkWSS0dUijHnNsHyrbMTcbCCCgBZVUFlAOaAPS9B1CzS3+ySzLc2Rnafybi4a3js/LZnicRxwgrtZnwp5LuWxt5rQ8SeI0hurHT7OSNraa3HkfZ7hY761lkd5YIbi4OQ/8Ay1+bkYUc4IJ8uu76fU7lLTz4Y5DeWgENyqpYNbsknnyBkUb2Mig4LZJfgV2PgvR73xNJDpGpWk0kEMOoTWsqJNCba5Wd1hQw/aAGQ+WWU7QCJRznNAHd+E7XWtYlMVt5LTIsk9qFkYi4ErRxwxSllXDFQzHcBg5J7Z9vtbGK3VZ4NLgtr60861umGVaN5MRuzjpICFLZ5UDHPSl8KeGl060ie1gia9g3PczL5cDwosKjZLEjYj2qVA/vkZGSa22sLs2n2u5LM0r3aJHITGLqMBFSFZMYeFplm3EnerZGNuMgFKK02T3V3HcQ3EKxgxQCBmj3suGEoQFCdwbG0njrg5FZF9MlsWv3jnR4JYTbxrKYk+0KoLMQqlY1/eMvPGI89TXcJpyxRxT2S3CxSmOJ7GUxiLzSxGxMHIiGCAxxkY75rlvEtrILm3tJwLWO7nk80RfdiWPK72LkBlyvUHHPB7UAW/D3iG0TfBcxm7sExNHNPKJ5bW6EjeZIk38KHliCOM45wK4XxF48tNL1q2jjglks7q8YfaUkBSeNuSsCDlZhKGG4gAdyK838U3ly2nXNvbobe6W+ezaeOVozNbgkxTnyjsb9wU4Jydp4ByKxNN26np0vhvVnE11brJc6fd3NuYklefyfJBmyCuGDLxgYGSfUA1dW8c6lqWovHdK8CTOpsInYNO9qZJIl8wrkbXhhK7D85YHjnnmjEl9e3NysbSSyiSNYLmVytpbtbg2xa3CZAPkPzj5duGwcit7UtFvEeeOWBjPCIJlxAY1twkYRZLSdshot5YNlsHaWXJOaz9NsdQt90bCAo06wQ7I42upSUWSOOS5kkGYQZpmAbDMrDAPcAszaQt7bQ30dleR3Ftbyie6sp5JZISq72whjxsKxP93OBwfmOKhutNns5LRtslvBKzx3Oq3E0c1wUNuLpo2tpmBVvKuI2XKgnd8oNfQPwztNJm0Wzs75VOrwXE8Wr2jukYkaYqys6wjLQeXMcgMeQSOK818WXN2us3VnPpVsJovNgt1ibzbILukiDRs7tvl2xooZzxtwDgUAUtD06XT4YIfLnmtngVZruaUpHL9pZ/JuHtw+6VmjZEBO3aUwcAVcL2iSNbveTS+Us0MbQTBplClyEZzxtSQlOvG3HNcNd6prF1HFbXErWyMkcEC2YZ0t2ZSGimIBJOQW/wBl2PQYplu9zaQI0URMSzLEZJJ/JfzWRWS7Z8lmmJx8uMEngE5NAHo1rp1xbI5dmCzWq3Vu1yUhAkZ2jFtbwnBklYhmwoPzMGx1pWe+trmBldmhTMWyFGiMUlwUacPG4G7aFOCezYHSuUufGKSRW8lxcJcGymjFxFFMWJmMaxRfaHdd7AEKWCgFSSvarN3rb7rKTb5tyJgwUpGkWx037gC+ZFVGH3sEgZPBoA6C51Kwe31T7U8shaY/YjkHcN5Bg+YkSNuDYC4wMDnFculvGblxqIikRLP7ZZReX5Xk7ZHU7/LJxlg2ef4ST1xVe9ZDbPeSRRz3EV0JmZMoNrMGXyYFON+102sMhuuSc1maas15JPdvcTyTtcu5jjjeKSMR4UWszKp+0RnaCcAfMSD60AbFpq91pt3bq089zBcvNFbW9mwMkSxQo8hMckILIUQ9zk8e1e1QXV0saiRisd0iz28UK4d44PLeYjyxmN0ZipUDLFTjOc1w1tpA8iTW2sI4UgENubVyyyPKwWW4ukc/6kLE+3HGSuMZzWxpMIY2iNLPDbSRzyx+aJGH2i4YOwdWGWIWNduCMqRjPNAHaC/g1CQol0htxAweK5PlJECQki3AfBkmYq2AMsAQTjNcDrOnnzH1HK2tmk6xW/2y4Wz3xEtGY8FCbuDII2j5sEcYr0mxtIp72UKIFS6KtcSyiMIj7GdrpmjUiVjGmwKPm/dYIz1ra54ct7y1lj/dsbeR5oI7hY4WhkjUBS6PLlAwAZQB0cEgZoA8gsLyfS2kEd9BMjsYooYA5gsIpBKryyLGDwztgY5+YEgc46XT3+0XBRBcwNJIGO/cjW7yJkTR3THY0TFWIAJ64Iog0k2tlcCOzRblJVkkmVftJDybWWDaqZeFmfd8wDDPTbgno7SF7W1gjePd+98ySzdPtASbDHywzYaG3+YtxkDfu6EZAN3SrWNL218yOQl0jMTrOMTlsByxZB5m4DoOg9skxa3azrdQi6gtri1tJpZ1hGJswuMNGZY3Hqy5B2gx4JHNVo9ZW3eJIJ5g9vhorWGRnaNWQqywSzQgoRhiN2PvYGa6E6Vbastuszsi3KPLPNHM32mRXUAoQVG1BlSRgZcsQDigDHs7KW5kspYjePDJc5gnVWtwPLJ2JGu0nzFXCh8lWCA55xXqk6pp7wveLHLdizjWIsglk3Od6/aJZioCffJIAqpYWosfsNrDdxvbWrAPLN5aKiRjBzOGOw4Cj5gpJGBmoteeG+iubizktXkaOdz9snkkW4WEYVM4DqwQsQQAuMc5oA5fW5rV0FyhNvPOfLgkkO5ZneV2kS3Q5Vovm6nkAYHSuMuIrkzbfMtYmhICmE7mBDbigjf5CxGTzggnjitSwt/36vc3CsPMWS3F2xMKWhCGS2g5+VPNc4bhjk+lJ4h0+4eEGCyuorg3TOsRHlyPCucSW12AVW32gnnOSTznigDzPxFb6pPcyyMsNssbIoMyq/nKqlvLTaTsLbjweBntxjy+0jS2v5mk8qCUw3Lpa3CxxyCR2O3y52gyi7wMDJ4Oeler3mgyT2Ur20lxLeTebM0csjyCZgdsj2pUkfuwoyMjlScAZz4xqWnzRvEt1KkiXEjRvcTl45PNV9kkyvKAcqgXbj5Tt45oA6nSLeaOJ5LlxcXAnVzJGqyxIz7iioYlwGQs2TwCF4J76tppD77y8voPtRu4DAEgEqtcRRPtWT5sBXLYyM5JJ98Z+l3ljpEMFvKZ5UWQbru4UMrkFSjhcjyl2Hrzx154rprLxCmqX8Fta3S21uLiWaRiy/vUtyxQx+aAUUkjoBgqPqQCzZ6MvlNHNbNEBcxBleObbCpwVjuQyBmkHAypK4CnOCTXTnR/tdy2/wAu1S2GxAw+z+bI42oYQhJ2qBkHkc+vTT0ia3m1WOS9Rp7dIzJILjzgs8i/ck3gbSQzAAMQfl4GCKsfaE1K/uWC4jtZyk0CuLYgSEABN/EihSMDgn8aAMvWfCNmLWGDT3ljS3/1yCRZ55JmHmM6uZsLnDnacNzgivLfEWhebtjkgiaZVLpd3EEZkhAkUgRkuuy425O4ZHPWvTfEmqppEm6BYBKWy7qIyiIIxGZnQSkl9rABcZJxxyBVBLCy1S1nkmkmLJDgShJN80LtwBGwHkzBmPBwcAZ4xQB4/ceGILRoHZDMVaK4iknlMsstzJjy7hZFJG3Ib5QcV6Jo1wbfTDaFDJbz+ak0dxaL5sFw+Q8ts4UiOPOSAcHngDms670+0DjyNQdrKIyRzsryRzNLhUADY+VUb04J6ZOay9P1P7RdXUVvlba3uIreaRJ5Wa4m5TeHZQLiTaORxjuKAOutxZTQw2d207+THN5UKujs7qpCSGIsNpyfujn1rUW3tk0yaxMtxdKbf7TKGceQjxYAjiUqCg6cY5IPHOKwrPSdUgkbUdPW1ka2n8tFujia7hkOWi8pTwFAOWHTbzW9YSTSYuS0lrLBehXskgMm8uS0jxYX51BIBB4AGfegCPRbfUWW6D+SY5VVyUWX91CFOFdQvLjI5x+dSyQeTfW6+eslrb25Ygtv8xgXfbLgEnnvnHUZzxXSyyrGgitoDHNIWmfzF3xzFHAGzB3RErztHAJNZMFzO07NG8FmZJpfMby1kLKgzu/eDhjgLg/LxQBkjVbiHyA8UUjXs0b2UcvnG3MsRw8aooBhKqoIKgk56V3EN+LsFb8Mk9ovmIkXmG5kkA4TZKgIiAPBYKDjGSa8wutM1W4vzdRvdSpaurW62s2y33vIxOxXA2XPzHIHbtyK9I8PH7M9rBqKyT6jLlDGwb+0LSEjJlZ5lAufmwSASOOM9wDH1aCW5824t2Z5WcEiWKSHaAuWh8ox4LkHlztUjndXEz2UekQ3V5DdJpv2sRjylijAuJnbBFu0buySKwPBALYO0GvTrvToHlu1vXtpQ0oeGYXEgcJyTK24q0Uv+wob2GKwF8LWmszRwTte2Zin86CeN4ZY7ycE+Q8cuE8p1A+bL9ueaAMrTrGK5tbd7hGurxcPbNDKzB1GD+9SWMGKUEsTwM4rUbTkkdpZlaW5LvNBL5yW5hk2FI5JZAS06gjBUYzjkVqS6JDpl4ss3n3scSPLv8h4DG0QCsRKz/vlJ5+8SQPTFaUUbMhkkFuFuD/oshgkhj2ZyIwzrhQQOCThv4STQByExutM06Se6lt7ItvRLiG1WS3C5GZUKSvicnqSO5yBXIXU6OXBdCmyK8laVZEMoyBG025R5byHuBt/WvS9WsbnULdrZVWOEZjWA3W1QQPv+Yit5cefvIfvcYNed22izW1x5F1FPdho3LiWUrB5ofcoi2Id0IUDCscLkZwaAJYb+4dYy2nwwFdx2rI7TxRPzGrHrJL93hdy+nFRSwzanJMtp5+EikW5k3oFkKqWWIBDgOYyVAOMmt59HnjDG5tzDFPuCQRyGRkVFxb3AkU7kcDruCqemDUkUEtvY/ZYylrfyNNLG+6MrPBjcrTFGx9oI4HOQPTsAeB3V82mahEDcOtlJc4lmmty7xRxKyHcpXY8YYEDbznnpzVzSPEEd848m5N1h5Wcs4WFYizBGllY7QOnAPHfk12DaNFf2rwy2s9xHJL/AMfnktttbg5R4gWXHlg7jk4GeuapXPhS4WSFHhlS2kEKmzRfKiu0IKLL5UcYzHkjcqsSeoJ4oAHvIrdmmhEMaSSRzF7dUZmeEeZ5YZmwI2k4IPHrUk2pXVxHI4821V8p50pSOONShbARDnDOeAPWs+18L6xFcSQJbPLHZF7p4o1ZImiJ2/ZwshyHDYOTwNvWus0zwPeSzmO/QXETOrxoY2Ut5nIheQOcyouPmwFJH5AHK2dnJttrh7cxM0m67gnK/ZJk7SK6k4bODuJ5z+fU2On28kkKxwT3Dgb5GEYeKxU5wxzywI7DJweQK7+HwLcKwiijBS2KXMEcnmyl48FVjlGMMnTKjJyOldLo3heeOB50tAuJuIJQ6NNITkSmOMbgU5+UgDjpQBxMWnWyCN/I3IshZ2LErHK53IwkT+AnB2g4A47VzOqPqN7I4dont9On2kQxBInmkOfKdmA34AOeo4r6otvBv2uAfaligMoXFtHHtLBVzHcMg6REg88AeoryrxT4LOjia6Jtknd5ZRa+UWguGbKpKzq21nPBzn3oA8Xi06C+1TTjeW8i2dvcnz0FyIIW8wlI4wsIztA7thcrjPNcV8ZfhfZXejagnhjUmsdT2XLQyTb5kmS4RiqTkoGtW8w5jwMAMAK9KsfCt3cQ3dxNFJ5wLrIxeSNkmEomiSCNiBgfw54I6Gvl746/EbWbeyj0q1e5066F1Gk93KfsbT2kqFnMyEZuZEP3NvOB0oA+EvGPhL4keHIBBrN9OrQIrackN3LcP5jlkS32glXtGxy7AOoPIFeOyaZrV26faRd6jJqcTG4tziKKMSAzB0jVfmVZBGNwJ4OccV77qXirVb/Tol1aQ3dy7rbafqCiRHEBdgrtDIMrmQEZPTOScc1yumW8WnTLPdXE87qLa5MXmLKwM6kJawTBnjwo+9GMNhc4FAGXpSW2lWdxa30dhHHbeX5U1vJDJqCNMvmLBE7Sh+nUsQDjOBXmnizXWe+Zo9y20pC2rRSFnTa8LSveQW52FDtOATuycbc8V2Xje9F3fm28iS/8xE8iTTLZYIxBgqXd9q5lVgAuQMKOgFeTpBIbXz7iGK0gkaeKYO+6aeS3MlxEEijYtHKwVhnGOAc4waAM6+1WO3N/FqIuWFzdrPvjKqBI8hRlljkwJZFhVEWPH8GXANZltFcopu7R3kkv4zINT2hmuhI5jeJoFYhQ0fy8fMANx45qi+n3t39ouLczCFn+ae8V7hHZXNxP5Rjz5NyAwXzGARs4Vmbg6Wka1DdMiNJJaW9hJLcXMawtZxW8SR8Qw/akQiVpsqOu0fexQBpPYSfY5IruSx3pZ3H2PySZo/KEj/6SIYlUTQAK3O4ybxyM8nt/BXgNdXl0pJWuLrCyJetcvIJbq3mgVki2EmQEP2IK8ZyRyeHtNd0hk8y408ERRxyWdva2zxIIEaeaRGngkxNdy+ejAMjI2ck56e2eFfFmiaZpelGBpvNFyrR2kohkYTzgNbtczu0ZwsRwyABQRgDHQA+vfhD8NTqdnJptrDFp7FSInillWJmt5zAys6gpJuEWNn3ecBiK/Rz4Ofsvx+K7RJ/EtpbW8kZhe1tryxmWW4kls5BGlvJ5ZWKxNw5OxWIU85281+c3ww+JMWiaxpN3q15Hp2lXry2UkcZjXbG5W4glWCNmEdurHbvBIXHJz1/oN+BnjDQ9R8D6NqK39hcg2UAtzFKzyySHDxozzBdp8vbyPlzwCaAI/D3wOs/h3YL/AGHOsdzHCpe2kUJazzfM0gjnZgVf93Hkkg5ODgggcX8ePg18P/jD8Odd07V9G0+116wsJ20y7uraN7gztG4klt7ieBn2icNnDBm6lUzivqSDxTpGoxugMFxcQpJE1k80b/Iu1XPDf8fDSMjHPOXAPJAPzr8TfHsdsr6ZY3FmDdwmC6RuJbVom3TEB+Yt/mruOMZYqpyMUAfxzfFT4fD4d/ELxv4X1aa3uJbHUJxp8ttGgTy/tMMst2IA7FpTkZVSxBJHODXjkcd7czDVtPgnlgs0eWaW5QGF4Q4gltoRE+YVbJdwwUluQMV9p/tlapZf8NEeKoFxYokMfktYllQyWqTXLbIpYT55lYQhjkbi2c96+T49E+06b9vFlKHiuVnT5jBGjXUzeTJcqJQsUIPy7CDgYzkHJAMnW7GWG0i8lfOW7ktnSKyadRcWQY3V1PuA+W5SIpySPl45IIqj/a1yto159uWOynkkS2s7K3S6vVSGBHs7e7ZiVa3jDMxcYO1hn1Fudp5p5DLO0EMl8zWlvazQTwx3rwq08MISXEMTSEj5iCQRhe1atxavYpK93Zt9ovrgRPHJGv8AxLWaIC1jjXaqwwqcY8zaXGM4XbQBo26XM1pcXmhRSWoMMU91A7SR75GAEs8FkAXS1CdWACsBzz15yS6kNg17fRwOsGwh44Ps73CGUQyW8cMbuLiB15Epwh6Z3ZFXNM165j+0xahZWhmtY4rK5n8prWQWe3fbz2yl8QxST712ybcAjjaRUUmnR3CrfL5s2nsIpkaPEE0cRlPkLCkbHdZxrtDkjb5is2QOaAEk062S3N3a3DW/737Q0Vzsjj8t13fZ1I+YB0b5RHuBJAb5uBsabaWRJKiOKEbWmgkkRYhHNl3trne2VcsG2ZIOF55pdQ+0zw3eqFnu7ewtYQtisESQzgyedFeGWULsfcSCOCcdMdMcNDr1ulzHaSLLD/pN1bQME+1iKOeB3nG/lg7gpzyTkZoA1dWtrbS7tra3uQWvZJi0EcbEWUIt0eKZmDZeUuflP3CvTg1zd9aiw1bSpLhvtSyBonjsRhbmWJJd2VXOMOVZuwzjPBz1NrpMn2S41CWKa4it0WVIZoQ13AkUCqjSMW3zZLAKuDjaNwApk9pPbxx2qLBK9zbIqeefs1zIpPmyyvIx3QuY22bVAAaPDHHNAHMazcy3si2GJpZnvI7h2Q7YBaSRrIwkDqCHU5DK2ApBBxWMba2jnvruFZpHimPkW8QSS0XYT+8MMR4BQhifu5JGSa9W03SNL0+G6kn1CWVI1lWGWKAsm6SBJUS7Mi8KjHbkZB2/MeeJo7S6vWW4sLOwlYyJGl1crCGdISZWWJrc4WNssoBHygAMeM0Ac9balax21vAtzbyC4jjkvCUkiKptkdHQRqVuWaRGXbuLgLlgM1yj3cEweCJbqM3NvKxxbrtiaO5LTCMHdtldXkOG5UHgdq6PWr2WHUZf7QtrbTdIkCi4it1hum81I5djpIP9Ra+ew+buDkd65C7ktljubjy3UfZ8Wk2XxLJkAy20cAbcu1SMsOF+9igDyHxBb+XJ9ttRdTh2lgtI2KzPDLIwEihRjcAwIB9O/SseezEbYumgs7lIop42vlZvNmDFVkW6gBW32qpBVjkdMYwTc1PxXp1quqNeMkMsBtrmK2ihLq1jJxJJGseXDM2TwM85x3rkLLxZpWt6nPZmz8q2YRzQXEtwtvLGsKtuDGd9vzr5YG7GSCcdTQB9q/AL426r4J1qPSJLqe6sW8uWZbf/AEoxM5EexIbpEMiBRkFAV6HNfsL8IvigBdx6rLLcpoF0iWzTXtzOrtcukbrHb21tEVHzndncFAwCfX+dv/hKNM8L3l1qLxR6ldStHdQxidYZ1VjgIsqkJ9nB+8dwBxgdq+1P2ef2qNOv7i18M6vaRWmk2ssIHm3UNn5d5cKqApJLJmXDHjAJx+NAH9It94y8/wANWV1pkFzm2T7WJ7ZpV+1RsFLm/QA+YhY/KN2QOoFec+JfjxaWnh2e2uQsN81vOPsgkjlPmxhmiklj88mHAAwrYyMAZ7/KFv8AFrUtJ0NbPTLiTUYru3itbO3aSaaK2lZZGivN1sjPNEcRgkjYCckgZr538a+LZbe4vdX166tIQomnn04SNLcFmjLSPatIqqUcsMB2wMELkCgDzr4yfEC68W6o+prDAfsbvPdQQHZcIDKA00duDhsED5ztCE98V8vfELx/e3t1ZJdSSztcBYVsPtRKRQxsUS4u7m2JMbquOcEZ6E9ah8VeLZ9YuX1CGe5tLCO5aT7Zpl1bukNmXIZpvJLGQbtquh+QHI5NeY+Jb+C4YS3V0nlRPHKJBbRXL3SjkwSTBwhj+bcecgNyAegBh3+o6Kt5AbpRAGkkhnt4ZkZtQmYgh0kkYM6kKCxbaXJzjPFVNW07RzNBcWPzIOJDIRNFDFkkxBAR5YwQCOc+uawtS16OzSIwWliYo5Hmv5UzFZ3RZj5SWMaJITOEA3FTgEduDWNc6lqsujXksMdtHb3M0WyFZUSdYXJaOJfMdSzdGOOex5oA1r21knuEGh29us0e2SIKkIwkPzGQMrcMc8RscHGDXN6v4gvIdQsVeW7tnRTBcTLG4iMkjopaO2YBpJyT127Vzw2MViP4kuLCdGeK6eW1lhikgjkCNOXAdWElw7K3YfKe2Mdq6PWoW1fTIdR3C1nYPctFPDaxywDfzE729smH+9jJyc8ZoAku/tEd9YRRXtwkYkLXBlZJo7sAl0JVWGxHIG8EjJXvWtrGs2twhgn+0LfH598cEzQL5pVXit/LuSoIVVIA5yeOmRxlrdm0kt0a4uLyxnRGeKdBGNygsIsYOBu5yzAevNQ3sLRWs9yPtMUlxN/osB3mCJWbh436njsM+xoA6bRpNQhvnilup47UMJWYHakKE5R7pZiNshJAH1x0Ga9G06XRIriItOJfN3i/ciDyZXjIV/Md5M5+YYC9RnAJINcHoENtP5Klmu70Aw3iXL/IqrlixuXIOQMFMghSOe+SJJ9OfWptMtyTZI6xOUDhGkAclHG6K53MBkglhnoMigD2e1TTb+5s7exv9tvC7LbqEXZcygElFL/NEgBHyqDnjkE10Eb6fBd3skE8NzDI0cdzdIrK1sojZJYUDKGdhICGLDbgYzxmvlfw/wCOtUt9RmmmfYDAv2gzQGGVXkfY20qoEgBOBtGTnrXuWjeINJvWim1CLzHhSQwxwBIoY1Ycl4EbCnDAlyWwTzjFAG04uHuXuNEtdIt9JuJFSW+iupXZTGpiP2ySVR5bsxJ+TjvmoIDqFkJViuoLiVbeVUDSwSTFHYrsiafG/uWY/NgDHNMht7e1SSOP7O0l0khs5I7qGSGMOwIkuJEfbJIBjGFzntWRfajEsCw2VtaRva3IW7khWWSSS7mG1VSRlyIySxZV6Z6dBQB6lb+I20SzsorqOO8W5a3hWGTypC8pKkZcNlMK2SCvQ+te5W/xKso9AhtIbl0llTyoorKKMz2+DmRpZEYmJQx2hwoJzkAivkBba4urBp73Ug11C0G9IEuZdgEu5PKWOU7H+VFcnHHfg43wi2kcOspcz6fJylzBFE7iMMrbCNynkyAE7uCW60AezaZ4ovn1Oxk81TJHfLvmDC7nuBHINr7lY43ocYIBGckDJFfov8M743UUF8buS7luhBjTo40hntJfLYq14R/rk+98uAcdq/JPwNZ6pJqn9o/aSI/tB8lWUr50W/Dz3LMQscXupxgZB9P0N8Ga7c6cdLLOEnRGRpIGAee2MYEiZjY+cFBGJBnnoaAP1p+HWoyabAbbWJbRCbLz7SWJmE4icYaFYQhWO5cDA+9gisnWVsF1efWLSNxbTXQjeCYNM7KsYHy2e0tyxIOPT0r5r8Ma1f6qbW8a4aWyjNvFEs1wYVt42wsYaInMkRIGW+8CewFeqazrLTjTZo1jWwt5WjultZSf9kSPNnIjzwWzgHqc0AW9e0i3htLRRcyi9ljmvA0rNcywQXMuJXeVc+Wu0DarLkcfLivF9e8vQfOh0ORJtxnlnumsku3uJZITGIY8uc24iJz7+mBVjWPiJPaXstjp80KQSu0XmXt+s0ckJkG2N51BO0sTwOa4GTXI2/tOVYVR3YOZYJi0FpKrB2WGdj5ixyEbdoTI3HIxQBZu9ddIYLa+drq7e1V4YoY5LJLdFG5o4lRWPzfvMt93MmCQQQJNCuBo93BqaX6Wc0kihLaG2uJ0t1SMzPbpJFlthbGcY545NZMHiPSNb1PT7vy724u4oZfNgtVgUpHC2+Vyr4xbAjBJAzknOOab4klupNKt49Lt1jWVxO80F2LOKEtch2R5FBiB2ADlPagDqdb1zTdVnks9RulvLiVYp4YUuGhtCQQZlkSTH2S6UZyWPAPI615Tqniq58N6vGmmb5RIGhuRH5AaMAfu7yylVmeXHHDY6fnrT2UAs0eK1mljKGB0v1S4M8oUuQ8Py75Qu7Dhtrcb2FF/4e0i/wBKjvr42tkNxsEha0eKS4GeY7WzhJbf0+YkL6Eg0Ac9catqF5pKT6dq32DU2W+2QyBJxcpLOQss8TNuklWY7M4IAO4nbzXzhqvjEv4nt4LyW8tptLaIybiIjfSj/lqrvjMYwf4e/SvT9S0bU76IW9nDPbxWbbY5WtBG01s4JuFupVkDKrJ82UB2kYODxXnmr+Atcnntbdra32i6kkW6kgnnlLn/AFU7TFNxbkfJ93jnpQBxGo6/qeq3SajbzGeeeSacW7RyXwhWZtnlzF4wPs4YHC5yc5AxzW/oEWrzXFtPFZbmjibULhvsEcD3VvLjdbWTTSKCyr+J984r1zw14Fa/tY7O4sraxW4jR5Jmje3l1f7P/o6JaOF/4lYTls5Kt2ya9Zsvglq+oiOIWDuZbpY3ZUkiX7Ow+55ivttiOM5II43BaAPmnV9TuIrhXu5b+8jmmkSSzWZRNbXUSB5GiMCsImMhA2HCH6dOj8HrqWqGaQPNqEE0YuY1ke5jjtCD+6OY1x+7I52eXnpXt8vwCVVvbWMvGltO8i3cpkea4dsb7SW6Hyfawf4t23nGT39N+H/wch0nW7GFZPNVrWaO9tJVlhmvXnAwk6hfLQKZFwUJ/TFAGD8P7HV5fsMiRiDTYSJriS4jQXtxIkZRI7Ka4kZpF8zjK5GTnPr6fNB4llu5LWytbr91qMKxXGoy2skk7lQ5t2ht7RhPFMvVE3MmfnCnivp/R/ht4e8L20Fq8yXbNumg0xLVJbDSTj7SYpLRm82O888hPPbaDnO3ac1Da+DLzxE7anJ59jLbTTRQxEJMPtRt/wDj5iI2gyqOjH5TnrQByXwt0271K9gXUNR09fLjeyFsjXDCF42CLayRyQ7lYMf3boC68E4r7Y0XRLXRWs7lrpxbW5t7qOaJVmS21J45HkjKQ5WRd08gyuV75rxDQ/Cd3bW8GnWT28LwxxQXS/ZYhZySRv51xfHA8z7QE5znnPGa9htkudPtrSCS4b7KpaZnUtfW7EJ5EfOBlvMOMDnnsvNAHcwmTVbuaygV5lZlDQuwEaSOOLgJGeRke5HtXlnxSstL0zSfNt7tjNGU3W0bF3t5XuB5kSsnExTBxuPQZGRg1r3mtTWUaCzuGt5JPLs/tMDhZmmXqqhjlpPYc81wF/o51q4muJ7x5luplbydz3arO0ud778YXyAE5xg80AcBoumfb9NvBeJLe+ZK1yqzBDMwdiqm3edH8ssR80xwo7haxLDwTAdS8+70+wjVorlYLXyFV0i48xCkeTMq8YfCqR0J4r3Cw8DxRafObZWaNpFR/wB9ItxHFHcZmt4UY5EDnoO+fxrsLmw0m9Ia3jVtQtIILNkUFRBBKMvvt2QYYk8fN82eKAOP8MW0Yt/OXTBZpI0aNZ2gdvJw/loIZScqjR/MUzgE8jPA9306wvoxHa3EEaQPDFJECW+ywxsVSRmkXJWd3ZeTjHOTjNeO6NqFtY6xcNqd+ttJvaA2qkR29xOpAilkJAG44Hypng5OBzXpVj4iv9VgSzume0QR+UUQAMhiVmYTbeSBKqDIyOpHGaANs28NvNMCkZkZGlLTRpcW4ZchxL5xUu4OfLx/Pg8/cJNa2pmsntLjdGwnjkBaCGEynHyEZS5MXcj2JzxWjqVtcLe2sV3IwtESOS5RsxtJFCPndWYjOSO2c+lcukEl9Fxc3MCF5YIZY0RVW2lIIDxHmS4A43sAP6gGJcDzrYTwwNbhZ1M0Y+VyZPvCMuOTwM4rwn4kJtWO6guPsswV7aK3D/68gBneb5MM2/d35+nNegeLNC1q01GK1gu7iEpcRzfaWt2M62r8LLJErlUjYfxHHvVS90ePWbSCKe3aS4tJWknklEQCRoNofcXAYn2JI9KAPkTUbS61d5RFdxwywyqrm7ZYJSMgMbUQTHewPYZJr27whaS6bDFBqd5598kLzL5D7LIRx5ld7iRow25kI3KhJY8Y60L4YCs9lbXUDX1kzMqBGjuGtmfAkt38hlkl5y2G4z6V6HY+D7NtP8x1juobaPbczGVwxbzPmCCIZkXBxxkHHXFAHl+vXcd8txBc251G/uldNPa8ZQLViWESWpbHkPtyVXDbwMk5rzZfA8MckEssKj7Smy4gCx5EgDBbhcMQJn8xiR1GMEDivpBNI02K7vItcniVw0cOn3TiJRBGrF1uShfIlQcAtjcpwCelUPsnh6dCIWlkiEr/AGi4NsLU3M5k2pLbKhYxxtnODg4GcCgDyKPwtZhbW1SNV8iJ44fOcN5akmTywv3QzHgZORjFbGkeHIbZi08UkUMTf6YnlraXMkZH7oROxBkGMctzzXoj+HdNiikD2luwWcyQ3RUqGZ9wQMWkG9wRx1Hf3pRpUSxWczRy3EjCRJpDcrDPOF4WF495VCM/eJCnHBxQByUemyoJ5kigkhnjkaGJgcwo/wAqm5mmCBHCAEbM1e0sJbwi3ubaZ/s1z5sc4dyLhI0GIXWInfAGIx0z0renl8jy7RtLEIiVVCzvhblmz5SszHBKgYznB7HpWtJoX2+2Ny8LQ3PlhIkUyxoqlVAMaxj529AOc0ASaXaedLbXkc17bTQyNM1patkzsxyFETBhBFtPO5wD0r3PR1hDqJXKQSIrTSPGZJURlIbMKbiQTwdgJGOK8h0bQtSjV7iKK9mLhY5LmKd4yqouDGRIg2uOQRgHqOteieH7J5XJlhnt5Yg+2SZ3cM0YwEKoCV45ycDjrQB6YIxpskEj3NqsEsJkeBXDbo4sGPayksGwckEDngjPFdRa6kL1XkimKyQIFjL7k+0RkZ3bTg4BK8kc5O2uMW1tpoYIoxMnk7Rc3W1HTZLneF3kFhuwflzUc8huVKBzcz2mIopYMo7wqdv+qTBJAAPIGaAOoTWPIZ7dxHDNG8UZFuJD5kjHJZ1lXlgCDnGAepGMUuoTy6gYYYrcXDTsEaB7ll86Q/IzEoNyZJXJU98dOvASym327ftTTecYJHP7uViV5LoSS3JwR17Hium07VYZXtbcKBPAcnFsqkMCoLb85Rw2MAkcnvQB0llb3dhbrZ3KPb73IYNvjWJJFKGEOn30yBySTxTfsMys9u+5lBLRqkqyOdoL/ui7Y9eM8irL3JdrpvtVx5aRDy1urQsGmU7uXZvlUDOSDnHT0LrO5e0uUvgqSxy8FGDONxGMxIoJjj3eoGffg0Ac7dI3lSbLcJbI6j54d8sylgGKJASc7ieMdRyAKsWGmp58Qhi8qMEE+YcO7E78MhIZR6k4AxXZWF7ai5ZtStIpGlcRkw7hEi/6xRCuDslOCCWGM4qk8imV2ijKCSaQIX/eMiA7dpZcjdsPr6CgDn7i1ltgs8mwQJ5plhKlzsOVEueox14GQBW/FLELaO8YFIJ4lR0QpJHLGPkWQSswEbY6gkE44qRopIWD8XJlQNs2hjGrHYUMbH5uG7jGRzVm5EIgjd4wnWOJHMcdvIQuQskRYBZCxxQBhTXCxxhodq20aeYVlYRMoZzsYJ8xk55O3PB5IqZdc2WTRkm3jjz5csYLqdyF0K7QT1+mO5ry3xVqLaZ5ZecyBpHUTGVUETzAqvkox3BMnaPl4xkgjmvM9X+KB+xx2r3RQWquFd4TI80iK8TllVVYxgsvzBSpGMGgD6ftbueRwzSBQwM0UsuUkTyYiDISwHmRl8Y25Bzx3rcttRD7FHKiYo0gODKYhueVQuSvIxnGfTNfE+nfFIa1cIXuLm3gkt2sY5HmAVWi4mij3H5Cj7XIbB2kn1NereHvGFzMtuwN6qPHMYZGQFbkxONzJsPIKLyR279aAPqKPXZZpNsSTgSCWLzxLMQQrqI1aMwjJMZPXA4wcVbi1zYhLZiWU+SHkZHj8tSBhipIcK53MASTjHPSvFLXxZA8y2G6Y3N3G7nDFY4hFhWYuudwBK5CktxwDV+bVP3Edus1rJLczK0YkleOLMTDloiNyMCBgqMEn5uc0AejyeJbSfL+b5QcLDGAYtkpR/3jQrnIYD5iv3gBkgDmtW21WS7BWKK5upo43ukZYhHvtgfL4ZwuCXIUd+d2McjwR5rkm4vBM8gDyS43j5RIhi8yNCmBcKxz8uQ6jDHqK9giu5mGnCHyoh/ZsMUuHlRCbZeGl2rlJ3VmYDAQsuCelAHS2awttmVPs6XLAG3wwDHOJD5bciYfNg9CcYJp92JEyqMWZwURcQqSrfKFILDaSO5wBnORisv+24R5BV0gGUDEjzdpDAEkAFlyRknHcml/tBZ3kuztMyhYkjyMMswIjkx6HP4d8UAVmjuJoI/LbyY/KaDKrGqrlmCtMCcmMOcsQOmT05qtZw2+I5jcyFZI2Mz5LPPIqszxJg/KhjB644PetlZ1ktJnlQs4BliWL5Q3muYDAEHJIZhkgHAO7oM1Ukt5o40ihilZ0miijt435M7xFTGV2DKlmUZzt560AMa3jmRcDYIpFjaPcC4llYBdrqSCdpBDAkA981VSAE7JxHE5uAyeZORA5b5P3mDw54GTgc1NbRs0syTSGKSGMI6BsyfKplWYqmSGG3B4yO+MipJbGxvkfzrxbZGQth8vIJEGY2AAOSSBnkYxyRQB5v4i0ELI02oNYR3UkhWSMoJJPJPFqlwSeIn6bTzjnBrw6/0G4MxhilS1vNzh5UjMlqLZCXhUOZCwG4/dxgY54Fe1eJNOJja6la5uLjylktwWbdgghkmVuSuwAhnCheMHivKNU1O5tbsW1tbm7lm8tPsy7QzJI22SISt8pmA6oG3jPK0AWLeygtbBreTEk5WbLSrtWWWVfMikmOMuOu3HTHPpViDT9Qimigt1V7mWPFxuZMC1WIg7EVsKxyRx+8AOSB1qCW8ntroRysShSN0V1jeJWbbsi8wnMiiPIYpnb0PPAWG+eHzt+oTWaFhDIS0JkeD/AFiOspPDNgq4B3YbAGeKAK5E1nBMGtyv2uR0yAu6eSHJVQ55iGcDkDg1Bp7NND5lxZvB50y+dFE58poxz5bBVPJQZyTjLY4zXT3GoR+elpuiuBDHIjXAjdoh5kZIEZCfvZcnqoIBIzVC2hie3kmb7RDLJC0oVgZLYvHuKghThF8sH7xA/hzmgDoLldKtmd0imutPY24t3ikdVRpYeYZ5HXzI5Ax+XICj1FeUeKdb0eyvJbOwKNdSQKwhlVEibn58rI6rJh8DaG2dyx6VFq3ijVNBt7u2NtdXiQIs0UNtCVilRsyJ9qhRSzfuieQcDGCQevzD8R/imL+4tENvJDcE28UISGIbBICTboR83mFuPmIoA9hvNasr6+tBC7QK9zACjRrbRyybSjPFcR7lih3HDDO444HpzXjnwNpciRedFG7xnN3EluiRedIQ8Ev2otmR8E+nvXz9Z6rfW939rbU5ZlgkcQRG3Jc5XesE0OT5S5cAsBkH3r6A0HWdQ8ZaUqXA+wSwvBGrTFCoYYSXCMQZI3H8TYx1yMUAeB6h4YvoLuYDTUmjdjJC5ijVvJJKoH82dSW+U5OMHPFFfUFv8OJpULtIkgZ28sxhZUEYOFUNLJn14HAzxRQB/Mxri2Wl2v2ezU3FxLApvZpbjz3jFwgCrEoUCRyepGcc8nrXnevajefYtPjsAS+4Le2sagEhMfIm4Exq2OrEZwenFe5aho0F9FGlzbfabm2gIhvREsPkhFA2yxxkmZNxX5jz/Xj5/B11cANJJlWKGf7MjRzT2ikbI4ZMDAGevXB9SAQD541K7ur+5vpYoRHGdkc0aACVESNQqneu1mB7rnPPWs7T01SLBSCW4liLeXC+2SLYSpQyIvIfZ0wO1fVep+CdF1G1tbS30tDKHRzcMpSdSi7WIjO0McHJ5OTXmLeFb3R9Te2SylaaKUgK/mESwjDRSq2Pvbf4eg4weKAOKX+27trK+jtfMnQTWn2URMkEUMgCsk24f648YJ6V1Wn6cZbi1EamKaFBbSRSv5iq5yTG0asfMVDnBGfrW9aW1zC0iNLNHPPNI81sYyJQXXgKCP8AV5B5PIzxV0aXL9ozFPDbhmQrKzMjxuuPNjwgJckbvvdjQBZ0CC6tppBdKJY4I2jEgQtuhaXP2e3iU/KxP8X8JxyK9I8P6lrNnPPBpO2NILkR28E9w4njE4HmPJI7ZACHr/3zxWfpnh+WfUkNtIZ7KUQxzMixGQALvcQwh9pcyc5JBOM8V31hoyWV9GxkSWKOXybma50/y75i+WRGWIlfKBwM/ewCQMdADr11JUjhsbgsGurUpNFJOlygeB2Ej7yTsjY4LZIHI6E1wXiTxle6fp8MdrdWNsBFNHbRDzI4trnBYGGbMhDYwMcYPA4r1pfD4vtMnuh9nW7tg7WdhbRIYJti8hpMkyJnHygk7m+YCvmf4j6JdXduwBt7S5/drNbiFZnt40YvLPEVkwWJJyBkDHagDkY55NQukt4Db3cplkkcXDOLZpcbid7sXZGYnAPTGCK9X8IyWKalZ2qWK29zbw/6ayRGNYS3CSwvNGVCs2fvkdOteKaLFa6fcEb1uLeDbi7kjWFi69RmRxgnkD17Yr1Kw1GJ7+C6gttUt5VybhgGezkt1H7pkhiDeac9Tn6dDQB7NZRSabbS2n2026ytcJmWON53DksLgSlivlsxXIX04HTNixvZbaeS3kvXSGQ20tyUAaKQ9RICQCu9gcLyQOSMVxNu0urLceTCvlo6F7hi48nawba0akld2Meg74qzcX2wTm1la2lRo3MCMk37+IbQckkxRsAeRnr2oA9D1TTLXUyLUtbhVBkWGJGUEsQWddgxMQG5Uk7s8A9+Z1nwbeWulLG7zaioWRYZFHkWtk0mWijliADwcH5SQFJGCR0qfw/qljdXy218iybws0sUM0tpNJNnAH2xl+YYOTjAOOD6eg+IBfa3o8lroao5s5ZHlXO15dkeYoSy/wDHzhcjdzz1oA+YtI8STRapJosy3EVwdtuJplNq0oB+/GOCxOCAUydo+bGc16o2r3tislpJKb2MRCOKO1nidLWWVcI+xpN7spIzx1HPFeM+K/CmoR3NtdW1tIUGXui/nG6ivG5w0z48sjpleOgz3pdK1K8g1JW1IR6dbRKiwXc0zQQwEoMNcmZwJwWH3gpHv6gHv9hfT2tvYOIXtr1SkU09xtMd1OCQrKwJAcDGQOQW5FR3tnJJeDVNRe5kvplll8uOWNJbYI25MMsRDwMn8LsDgccVi6Vr1tdSiW01O332+5iJGQWcgOCLpMpnJKvwFye2etdRc3yanamZtUtLSTdvWWFFlWVjGyySSRSYaJc8biMAnNAHCRPp0WpJH5kMh3SyyrcySeQk+1pUaNdpBBOASDj6VHPrcDqjRi6tCrK8MsKG5W3lR2YiLzFAjVj1bB4NdXH4Q028ksr6bU4Wt5FUMG+ZkaNvnkkdCVETM2FGDgda6jU9E8PLamz09IrO9+zs0lwJIpo33Y2+WqqFAKHIJ/E8GgD558XeIJFNtdQWbTB3lkuFgiurYxI6fNJHIItrSEcsMYyMjvWZ4S1PUL2zvrOKCea3M8M9sQx88kSBnWN3QLM6ockAjBGRXXeJtIE5+zC+l1FrLy5I/LAQQoGChXjQBZ4ioIBJHU/jzGnauH1GPS5rSew8mRWSO2nLNHIobbNK5A8uFs8quQM9TQB7VoNottaJf3eqOslvclrdFSOG4RFOQZGDAuhfIZWOBtyOK9ks/FViloti4V5rpxKrxqkdvNK6kRzRSjjfn73PJr5avdXFsLOyt0lVL2Q/bZLqP5Y2RuDBNIQCjKTwDk5xXsPw/sJLq5Sa3uFljto5VgsXiDtGzJ88iO2UVFByuCck0AegXOrvYXdpcm/iE0wNpeRMogcxFWPmqu3FwNvyk5/iz2qhpHiRrjVwhtbZFuHW2SQOhjkhQHLNLH1YY5UZAJ4rmNVS+knexvI5rhoC8MbvEA8scxYfu0Ayrg5/PArmrDRdStzdWqObSOygnngmZGjcb2/1BJO136dSKAPrLQfE2nNfxWt1PNOY4yYgrbLdDbhgIixYHqFOD8vyjPpUp1+11G7nsIZIHVhJcq1wDAquM5IKccn5SO/Br5W0PUNWsrZIYklS8kmLM2oMXfUFY4b7PtP7hPTOAeoNe4aJaWFxai2kjkstWZoXnEUgdoo5MMVG84kQsVPy/ifUA2javcSTzTRRxQbhEY7MCVYeSBmN+GjPPIBI5qO28O6Qksxgjt4rqZEMN0iECd92PIMYXg79u5eFb1ziu1tdAidg7TWhlhEa+bEm2WbJBaWYmQeZjGMKpPFSyaS99cO9qghktyySXpVtiH+KMDAVHZSdvP1OaAPK5/DxGsYvXmvb9XDXCwvM0NvA42vFbFJQchShJxkdMYrRi8H3zBrWCLZDBcPcpdNK0sjMnKRAylt3ytg4bj0HSvddH03StNiuYZII3n8gKXEm67leYrslaSQ5BJJDjPPUDGay9SnfESxC3jMXyyrZb02qNyot40SE46nIAHOM9wAcLF4SBLT39rK2wuwQR2quzy7AWREbLZGMlgB9e+5aeGLePTZr9hB9oZ1SO1XBJtwWCvJFJhftIXH3ST8ua6qG1tmksAdRiNtJwjyrMw89huZF8pWZkB7sPriurlsbWO8gtbVopfKaKRGjjaQPO5BIKr/CSeMj60AcPo+i2rW80cMbLdyquPPcI4JIwdsRJBxnrx2r0PQZrvw1NkXQm0lMNfwSLInl3G35XUiPEh3DHt3x1qhrNpf6Tq8r7bNUmEDuHXaIZpPR4z+6baCCjYOecVo6laGGBZoG+02NwoFzay584EgcqEPzLuZsNyB3PFAHey2eg6/C8plSO5mhWURSQIFRnOwSxtG24MwwQT6Vzd/4NlF0l5DJK0cCKs8dvMskMYVdv2rc4UhR0x3z3q1pdlHd6ZEumF7O7+aMidXdT5Q+VI5VU8bwMHOB+dT2er3aTLa3FheNKhjillkR/JV84SWQRAgwjPAYgHvQBQ0jRBGrpJJdTs9yLlFmRQ8UKtsdsN8zow6YByOQfT2vRNOMsEUJZxIP31tcJsJjSN8+QASdzEcEEcZ/CmaD4fvZ5JbmXZcMd5tigVhdHaAI7hVOY1G4cLkDGeAMV3/h/QzatElzb2xvxAC8ayyGKJpCxVoShOJQDyGwT37ZAI5dHtbxPJdm33EbkrDFI4QkfO11CI9ikHrg5xXlt/4NstPmfT5WgtxNM8gnlKZmLDhApcrHERnkHqO2K+hnW70yJjbiCRQHZ2mCLJudcSJIB8yqQOCQCMHNcJqt1LKJ7a1t4WedlcTKZrlrVAvzLHEvSBj1YY4XIoA+MvFngqyYXPmOMeZOLaCFvNaFgxIJkXIkDN0AJGCa+YPGXhWxjsruK/WS2d1a4NvORFBuXIhbeDlQ2AXJ7n0NfdfjCzikuW8yztw6QSIgC3C27upbLBWJPPO054INfKfiazjvI5Zii3K26ypLYRwTKZmZiEUG4O2Tgfw5JJ4oA+AvH1npuirdKbZjfS2QSP7OxNwspAUSxsvySKQfu88L614TYNf2RkYHT1aSMpGpV3kdUBdbmRpCCAjD7mOuQua+29e8EXeotdSvZ3UVxGoe1KozxRxlslTLt2JIigAg4J3DGSK811DwJpNqGuJYRaXgtJEaa6WOVJQT88MkLqoQFSSxA3HIxnpQB5uPE8N94eNvAEDRRRyXUOPs8E9yMqZBdMN/IzhAMckVyGopemG1ji3xQziRoIbeFUu4y8QAKPtDsgZzvODyR71wXiC7k0HVL2O1khls0d2DidoooACRttnYcoOMIwySeuKzNG8VRX7m6jM8v2KKdzK7MHU8OTCqOWGSoyAMelAGu0l4okR0kF9pMf2f7MrSI7JGSdyS7SGk6HAwOOabpPiua8u7a71FAJLEmN/M8qB3gIOWnhhP71hgAN0yOcVyEvja6nu71iFmnu5F2jIlW1IHLNwDuMY+7we3Ws4XELak10Ra29oiqzoEbMhj+ZvOVc7dxyR27HBoA9pu/ERnUTWiMmnziD78YKxztL87IoXqU5yCpIxn26keI1OiXVrpkxRzseOEJCsqKkgEip5mRKr4Y4J/HNeS22sWF3CZNPWORLiNlZLm7fMkoZQDBGi7YMH0O7viktdQvVSKyEMkK3lw0DzYjQvFvxukkkIIG3OCvJHI54oAzvE15f3dp9p1GK1t3a+kUJGqQSzRbdqzTqTgZI7H8K47w5ardpLd35ysdy9vGlxGi28aoMrJHM3+s5BG0ZBz6iugmt2nuL1TbtLYwXDW5ukma7mG07iRFIxYrgkDAzz9avaPp1nfXDO0E1rDBNHBHHI6k+U67iJLc9WDbSCBxuweRQB694bT+0LZLOK3js7tIrmSW6jjCqrRxBI5FZky0hDZAzkE8gCtHTPD99o89wk8AuDbSRTW9w2TLNuUyOrTYJHLZYqB6ZqfRXhWHTYZrlJ9SjuhcRWsMYZZYfmiRLny2zkqOQeMjj39f06SONXS7gWEyI9xd3cSF4LdISGSN05KMAuOAM554oA521RdRjubKeSW1keITxWltbwllkG2T7Q06EiOU54LMpYL8oPSvMfGySRxw2q30pRGmjiRAsflygFHFwWT9+N46cj0zXrt7fWthbXEul2s6zSRvdvey3CxvKrELGyRsBkHccKMhQM9q8XvJYtYf/iYQqkltcOJJ/OhuxIZg2JZGilO2UkegHpQB41f2+s6bcQTFYbeARiNLhY3Ekjs+WuXZlymCRgD5e2cV2vhi5s7V7cyTie5FyD5rS7Y7oMNhuJlBwu0NlRxyOlN8U2cUsAKK0aLItvFNcxKsM0DKP3Ue6UMrFsYOODjOeK5Cwd9F+a7sZJZWkMSTwHzSI+DGuwH7wGPlALcc0Afpd8Cr1b/AHWtrf7bl5lMdxzIziAgSJBHLw8rKDgck9RW/wDtPadZXPg2a5lhVbsrPC8pWO2s1DxHbdzSq25rs7cMiqQSQOxrwL4GeMpodSSzj0gyo32cQiAtC85Ub5MTSYNvODk7V5YDBwK+gf2jLNtb8D3TW0ktgRZi6uhMS5dgAFQICUTpztPHc55oA/FzTrOO11O52L/pkt68djHbBgbiHkSFblh87EhsrwF6Zr9EPBWm2Z8DWau8ZEdhJIk1x5AkWeVD5sTiKRtwTZgdznkc4r8z9WmSLXZUWHzY1mUwyPLIkUcyyfNujUgMrYckZGa+0/BvibUZdAGnQw2q2s1oIC6IkEcTmIDzHLSkpCz/AHNuWOPU0AfGvxjsLUeKLnyrdxArCMyxt5UTsCd04GRvYsR8p5xnjrXzzL4zuvDXjbSJ4Ejzp8tu8KxSNmQbwZHZmI3SgAdMgdua+pPjNYvpck1wJrSI/vjdAFLpyyKcSwyzKAgHTbuyc8Zr81/F/ib7ZqsE000kkFtIY2dYzA6rnaW27i2/jvwc8UAf07fs+/FDU/HngeGzhVZ5ruCGGIG4E0qM6blSYBX2xtg8jlepFfXvhvQdW057K2GmCVjamTUJ7iQG3RVkDRr9pMYSTCq3AUO3ByTmvwA/Ya+Olrouv6dpd1rEkdkQlusF+6nczEJHIUHIcIWGeSciv6f/AIdah4L1zRbKZr2C7VrZFt7eGaWSJZ/LLCWaR0BiwTyOR835gHU6BE9xZ2UT2rBGTda7QGKIcZRTL/rCSpwQcDOOOh9E1HQ5Vt4J7NJ7qK6e386eFYo7m0ZV+aOWJmwqArjPUAZxzXIRI0trbNaX4b7NKBnTihFvExJMXmM2Mdmbrg8CuxN9HY6fCtjn7ZeyebJbPPKUYA7ERWP/AC05Oc+o9RQA7SotM84yRCaa62M5QBPLkZGCMvmRnJwOobkkdMdOe16w1OxtptWCtHJvkPlOu5jbsSIkEwiKqAM8kDjj3ra02STz7aI2arC0jmVBcQ+ZFMeE3wq26OIjklgAx75ru4riGE3ZNmLqKZYobvT9xEEryYCyruH7oqASO2cmgD500mfUp7r/AImFpMttcA3BiDMLG1kQHfISkSBoejYPVvXv2yFLO1tbqC6iml3uDbXEZtyYmBK3G5RlIyOhbrwB7VvE3/Esi1I2txDFbNd4e3k+WSG3lAOUklUMHDDoCF9Ca8y8Q+IyLNCZXnG2NI7kPK4kbcFczGMMFVVGduQBgYFAEniHxVa/bZYIBG32oNFcSESPNbFVJCJDIgAQuBg4zgn1rkWuLa4gtHvVtFngmLGONUUjCEtLEYiWPyEBkOGJJwMCvO7jV5WvnRhdXKTEOJkCl3WNiPOkHWVORhTggD8927hit4ba80+6kSKTdHJIrLOIryU8maFl/cRsCVUEjnpnpQBja7NaXN5NDdWiQ2csaR2bxl47BJiQY/MG7YXkbGS6jH8RFcjYabZpezQzxPpjrfxTW8cc7RRG4jRQxLCARx27cZKEhtxOTzTzcvcXUmmainnW0crtJDbGS2YnfvVZSoO87gDhQAPyrfi0uF7t7a4uJrt7sKxtFhcCO2UbpIZJnAERIVBksGO35RQBbn1pYgJnis5r6D/W+biRLJIpCGRYwwabKhsFQ2fXmr9tf29xCLqX7JA7KJI7qBI5JFcuQsksDNuiRFxnI47gdKxrvS7qVpZPsdyl8dkNvYrArRJZElILiWcLgwqhOdxDErkipLLQ9bsoryFbVZbRh5dwUSKMyq6qrOtw8RaSVXdAFTO7bkDjNAG5byQahdrYSBtQeU7na0MbQzRqoxMTHyrtngkAD1qVvA1tLfyXNy8t9EIIrV7O3iUTCF2JjjmaP77o4HIJzV3wV4d1DTmeznt703Kzl4biK5iXyUB3BJV+zo33SP4guOhr0y91qxtohFcrJHdxSMzSw28TO5KYjeU+cW8pW+8SfmOMUAcro/hC10mSJo/NmjVvMu4ZJFezuY3UnCZPyAHaDjps9a9Nt7b7FYRSwQx2iyny4BFai4kRh92QQtt3AqSBISVA6nNebWOqnR7+cX8kcazIksOdxEttM2QiW4yVcnrxnj6Y6O48V214iWVxbwm3JleMw3Myz/ZjgLEq7QIG3jn5sjoaAMTx5p0WqaRei306zEkbxxCGOKVzNLChkee8IDGJucoEO3PU18ueFPDOv2fiGN763WGwVvMEQtomW4Rjv3DGGQjAzkgAsSNpOa+lrvxMqWklk1lasEBjhQ3NxLe+Y0hQNPKEG8YAxzgDuea4zVtLN1NFdXImDLE/kGWXEVn8wO1JIZdsoYj5Qxzx+NAEksEOqXwmiKWjwKyTW14uBdI+RttfnKxgRgk4YkkcDNUtT0a0aNdOit92nPA7hJZrnEskSuzC2ungU26ZOSp2lWAI45rstGsm+zF5dPjc3kbpumuRFGkkQzuIDEgsq8beuCe5qjJeSxgWc72rqyyyeScuRnCum5lBCBcLuAOMHdQB853Fhc3k8FlHqkunwxqzSWpLSBLaE/uopJZFxPIX285LlTx2rd1XSLPUdNsdP8iAXcnkre3IhSRbOCIAja0AJGQCPX5hnHf36TR9ONpJq5lt/MWON4THZR+THEFCssoYfvCTnaw546iuas9G0u2m+3Qzi3bexuEdStpMxJYeaxUllJz8oHHTFAHiehfC2+uI76VrGSS1QyGwSVmeB45wOoVDtOFyCzAduO13T/hRHaXV4qwJPatbQxQBYmaPewxcRbt2ZW3ZB25xtx2r6LtdQSMtDHdw2kk6mT7LbkhJA3CmCIjLxnjBH6VpQhROkXlRtAqRC9PImhneJjGIIk5DE43EA47kUAfM7/DmCxlhNraMs0TFjFATI0KSEK7SQuCANvQErnJAzXdP4OtpoIl083FwoXyrqW6kkaO1LEeaEtQoCTKyAqemSACa960xF+zzGDT7dYPKka6nbYGaTcwiS4kkI84YGRyAMEelVFl0ryvPsmt2ukYfbbSOSUQ3DZJRnQKdgLAY6/U0AeLT+CLnTPs09ncJc3LpLJIt6y2880T4MQW3DDjYBkNy3cc10X9qCyiijYBlkt0SVMRRKt5B88UZ8tGKRCQ8cjJ967rxFcXL6e0htRp5a7iNxdLKlyygrlxbA8gFQPl7ZryWO0mutVeLT457hEMt0JpmaKcgMd6RwRBhKrKc4YbsgY4oA5DxX4n1e3u2aW4RrtYpWeFIVJ8sxgJI5XH2h8MQpwD05rzW8F54itIofMNvC6RKT5LNKDExcoEn2gl8nJTIHrXsFxokt7JFDeWMck8Mv2e6lu5d12mnu4kGUjOAwJ27iQcDnHNeg+HvA8Wo7YrGGM2oLxxXQjjBtkgTGN2dqvzyxPzEfWgD568DeEZZ2ZIWgs47S6aSS9uYWVo3hYvGrK7AOx5CkZ256Gvrnwno1vPA+7dqN40Ya8mIjt7WFVIaO5uNrAiU8fMoywByM8Vk6b4CuNOnuLdv9KhEyCcSKoMvmSFzIhX5ZiuVAVcsfQ4r2bw1psIaRZbQmZbaa3lRUTYqA/6O32ZmXMgUBjnJGCMDoQCO38ItqEirdRu4W3a5+VZAjTxcrdW++LdJZrEAGTG8FeVAFV9T8LzW9rMIN5jcRTm0kiMq3EMgwbmBtgMc2MghsFc8ivZtHitYLa1uHhnuXspyym9cqod/uTKiQrIy8jaoJVR1BxVTxVNLJbT3sSxmYukVy0KG4umtnLbvlEjFQWIwABgEEADigD52hs7HT1l06SQr9oVhZWk6IkEIPzZkmTIkQ/MBGTuAPCgdYm1ay0S3udKuI1upJlZlltI1SGKCX5MBs/MVwcEZwRycVX8dC+Rbc2NtIDCk1vc2ltJMVWGV9ou2hZGRJ9jHJJ6kEmsHS9C1jQrVZbi8aW0ltpXiW8lh86M4YrH5QQCSMFhkg/Pwc5oAxfEGgRXAae3k1W5spYEsbiRLkbwAd8bXToQxkUA/vFBO07VJ7+a6r4UsZ9QhuNJNv/o0f2WSNUk8qHbDtRleUAyMzZ8xiNzAc/NxXq01/qaJdRxXMT3EqpCInikFmyPC25lgjQgTruAXcQT1IFcpNpk4tZJLKQMhyZ2nhhjCugKyBv3uR8+f85oApeFPC8uj3lk8Sv58777m9SfbGYYtwMEMbErEmDxkjPYZ4rqtSKfZbloWJt7ZjLcvKyROi+ZueGViVUll4B5x39azNPnAt7eNgE1Py3t7RIoSbWRZ8bpmuN5HnZU4z0BxXL3mp3lpfXi3N1AzSBhDFLciH94iFZITC+FnYHPqO1AFPXi13GZIhbnSvOU72kVlYMpKfIjklwGG0jgY5IPFeW3cf2AXTQ+XIs0xSLzstII7hRvkgXOJpV7en1yKs6lry3vlQ20BlitmMWoLJI8UNsVbcJlCgFsn0UgY44rndQ8QJJN9nSNVRHhNvdn94scsjgC3gVTkyMOeR05PrQBuaWLKK3UPMzzrOplcwsk6hwESS4bAYqoC4AXjdgZ6j0+zm06S0WCWYo7yoGunuTIsblizBYlAblSAQy7R9RXic2sRiO6eGKFrlbmGO4aaVIo4Eyp3yfNwoUHAPfnBGSdjR9V8m5Dy3Ukj+aTGSqmyaBuhbc5XOO+0depGTQB9S6XqNjczxrHFco1rbw+Y8nlx29+wB2+W4Iyy4XBPJArrEuY1gsr7VP3bzXMot3w5DFFJWY5Hzy7iQOqk8E14j4d1ppkzHdSxMkskWZoVktWYJhYo2iTbuwD05OPWurh1mTy7WG8uJJoorl47WKOOSSI7iZQAHXK/OdxPbOPoAdDqDhJmOnqSJ99y0k4A23O4vlY9oUTFQMqpz7VwU1+1xLqN3M10twbfbEoiZWRFcZks4ZABHMzq6syknAycdtV9SmuC32dNpjkuri7jhuCgXbGNrwB+VlbaQfQ+2KxbGafU0uImaaEXMkQtGkcyS2iFWMDXEiITJE7llYL6fNQAtjf3zPa3cdqLV/3i299FNI50+K3Z5JGljZNkksibBjnJPy5r2fQ9S2QvbzeXcXhtVuPMMW1hE5MkRSRDzdYc71IBCjmvP9I0G5t7K2jvJUlETxC1CQ+RbLcRgsftUasS7bSpj9SvzYzXSW9lNYyyS6jew36380YeQzLBKpwA00kUYASRiGG1DnB5xzQB6do0x1BnVIQ32eOWDfeGQwTooSNTtA+RcsoXOOBmtVdHmihDtd5+ziWQWE0yyWrMTnKqRkwhWB6le5qvYyvBaQtbW0LxBGtywQrDArJDIjWwBzMMDDE9DnODWrv1CS1kuA9s7Q4s2mSFnlMRAmYkwkFVyxBYgjAA7UAc/caGb+2mM9tbi4kjSKWLzFjaOz+WWPfbu21YCxLhV5OemKyza/2ext5JhNHE73MUU7LH5nyrFC4tAu14flVAMjkc812cepMttcXcckQKQ7ZppgZXnEcYWO3LPEF4jCDIJx0JLZrzrV9UBR2uLOBpZPJvWKhU2WgCqsO8yAgZG4Ad8sOaAM29gt7W5E0Vl9l866LXMotg3WGSJ41jUbgqPMRIMYHljkgZrbiktoHt7SWRmkWcSW6pGoeQzOCi+cJMXQ4/hBAA5OCKW2m86A21wsCvLHuguJFmDRWVxmKYGQKU8w5AUltzE7yOc0/S/skVt5Uplj061V7e3umj867hRQplkR1BKosYVQefbJyAAN1WAXVxfTPBbm7dlxHJa+UECBgkhWNgJrg4ATcOQeOxPO6d9rsJbe2uETT2kjdrqRWVbxIrgkrCLWUYAdt2W3YU/eK9K6157WJL2PTzc+ZGhuYY5X+0BfMETwyyiUDfI0T5QKxCqQeGHGHeRyXU8kdzb3FrHLd28ZljgLSyRyRqXlVpMvDtcYw2Ax5HNAGzbX8EsaONLOzTbpGtpJZpo5pLWWT97cQHo5VmJkTO0jkDBFZWu69ZYcWcCSQ3d2JmnbJkMKD7OJXh2bmAlQ+UuCqgfNjmrStPAbayitWS+kHyec7EXdiZYppdmflhJQfMSQN8bD7uKsX1hYsClyJIZXSNriW1jjNx9lDeZGiRHOF8z5iUDL3B65AOf0uwudQmvfPu2luwqRRRXEMsVsuGMnmQgxqq5HyYBGG9q1r7TIhDbSSWStd20UTC3V9kCeTNiZ5iTtmVS6Z5PHP3ea6Z7qe2iijt5LW3kkijaK/dA7YVjIn2iAguzsxI+VTjvjNc5quoTTJLe3CndJHGjiKHMJlUliIHdhv819gdTjA47ZIB5r4s0zbqS34t0umltGFvNawW8cMPmPtkktyG23yxqE5XcecjgCsHSYL17W4uZrl4Jy8zvZXL5VJLRl3TRARlEjZTvdA2cuSAK9OuLGK6bzbmWWa0s7eNbZ4bdYbrTd2PNgtolcKUeNY0Ab5vkyQDXN6hYTm2lfZLbxyW1xGnESyyCYqPNkXdlZMplyOijk0AVDqEdv5sYSaeS2mElzdlSNMR5o1W3S2XG2SUK+VUNn5M4zyce/v55Ws4ZbkT29rdGy8oiQpMksZhM9yoXdbrtRSSVCg8Ek1v6doz2qgXVqpZkjkWK3BaynlZF2Xc9xJLgOkRTaDg4XABxWxH4WX7aL1LaL7R9nkeaRXdo3RtggMSEYYE5dy+MMWHIxQBy76K8KWj21unm2VtsglEU0qAXjBZ41QqFZcFj5ilipOTjGK5/VNEhlljtpLS9lgSe4toLgSB2tXLfaB5k8eQ8A+YLnHyKuTzk+02dlbSX8fmb7mCNZI/NSN1ZHL/AL5QuQsqFG+XaDtztOCDXW3/AIX0eSV7FYktYZooI43ZAI1ypZSxD4kmwQrFf4RtPIwAD570/wAM2iEzrYw23nQzBbmAbYyZ+Y7uNYss11+6wAcgg5rubPS5NR01DZySQyQ+YHkkjjWVmct5jF1HzR4J3DOATgdK6efwy9pCLWCS0jtYZ7eVxG7JOZLddj7EY5ihBUgZxkY61vWOhb7As032aHzN8kaQkPKUcSyzRXCDHmrC6ny/4h8wBoA8W8KarqHw/wDGZ1XT5J9Y0za1vNEtqN/2qWBk2SI4UCESO5UjcwUjHoPQPGl2njHxDBq1jaSXN7FDGrrBaswjtY41VjJGwVowJUZSSu/gnGDmu6PgmO6uHePL6ZFKtwkiyZ80RqqtJsIBV2lJO4ArliBxWta+H4I97RwEObhovJE0rAJt3hpmkjQqxyTuUnkkYPWgDhNL06T7DdGe4ginMgBSSMHyHkUMqJeqnzEOxAypK8KelWAHFpdXd5bSB7RRG8dvOss8kpCJEVlB3bWEeee3GBXeixS8NraNZmFo5H8ydrdkjlcs2yOSTH74ouG3emAcEYrHv7BrFbtriaQxSvAYruIxtFNNayNh8kjcpIVcYyAMdRQByV/qKX2j3BFlMk88UbW2xp2n8mN97KIQhD4lDF1PzZzgYr5z8S3dvHq08P2aa5lM+nTzyRv5dvcCZWjlgkSWEMAj4by1yvODg5FfUNrNaXYlmRZ7a5kY5kC4gW5jG2SVSRhImQbflOCQW71zPifw5pt9JbGKP7XdXCwAIVRJW8wrDII2ICRSqsalWz8wbcOSRQB8urqyS30EUcTCVZHjNoHC20tzKrQPOyxrtLBI9oTlhjkZzWdeRLe2tpamaae3hu7y3MRinkkg3xh4UClOIcfxYwG+VyOa+kdR8D6daLJNHBJYa7biZY7JY3uYDcTSyfZbu8kDAM2wgEJ/d57GvLhoutWt1q8F7axSQvaSPdT7Ps8U8CyBHlWQtuhdZTuAHLDjrkUActpFqs0EUE1gIoZbwRi6mb7G52xuiW115f7toZBCzKoYhXbBwa7Pw/o7NHCGSdtJa6W60uGVihN8yyRSpE8Q+Q7VTzFLAMOeuQOPkurjw60enI+4yzrflNy5vZI4o4rKKGbL+aDFv2ghSsindjOT3vh67u9ReZIriWOKwH2m0iuI3lxcTvvUutqjCOT7K8akEg8FyMMDQB2UGhuZGkvgPOS0s9sKWqrbySFkSRE8ssP3SRhQykluT97NeueCha6Tq/2yOIiS61CKaN5d7W0H2hBZz2ryyMBsWNPMVTyHcjHFcxH58ekF2fYkflSSsvzRKy7ZTG0r/dzG6MNvB3+uRXe7zLptuXRjbyyfaY3mWOBTcKu0s4BGdkQBXu4wRkmgD2+wvdOsJbq2LMTMLiF5VmaJCsEjvYkxopaSSQzRsxGRxzjGK6ax0oolvunuJ5YIt7m4dJlR2cmXbG5xtMu7bsycEZ5zXmumXgRraaJra4jMdm8Lkxu0/kovmMgJyuZXcYIDDy+cV3Fp4jQahcac0ySxjYv7xolKBSrOIZVbEj5JyoJIORgEEUAdawZwbUouCrnyPLEciBV3iTJAYEsSQOuGGMjBrzXVNPudWvY8wGzCEpKZi5lNq0aqzIH6Fn5H1/GupuNRuJN7afaXl4rzPiWNWYIiR4/1uPnOVbI/h5XqDUYd9Vs4r6WMwXARIUheM7pYIZCxVmdhy2O+OG9qAPA/FOiW1m1pcJDK0FlO0bqqKbsxsobe2xirtnnDfME2kDbzXk134js7a9mgSwmFxAA2J98ri2JVmnWQL8yqjK2ONucYOK9/8U251CSV2so3iEj7YftAtZI7pSRGcBwHZRtBAzuQDHpXhWteG3n1mSTVDPaTRx2sbriNwsU+3fFbRlgUElvjpuIJJ4oA9X0i+HjPSorVZLY6gghjsLhX3LNbqFZmljTJaTZxg/LjrzmufurM20wt1htzGl3Ik0oZixnU7C4I/wBXJkcE/KAAuar6NpyWlxDdWVx9ltNMmWW0O8zylIjsit3RgixsUUZGTnnIr1W/On65o02r2yqtzI7vfQWduZDDc2y+VDPL5KkJG3lruUHO4kkeoB474ue98Najp+q6fLcWjSW8Utxe2soZWeCJVit7hC3JbkbsYJTr0NUfEfi5bvRlLTxXesT2SB55LYIJYlcBYLUDlroEknAzkkVqGS7uDdQKXuy0bXFyG2HOwLiMHBVbdXO4qvz84C8V5xfXuvxSmK5iItbWQzmRVia5GckG0IUMnUBQwBI6jNADZHuYRILK4iSdrPFnBPMDbk3Cr5tw8Y5DKTLuychgQeQRWZZT3sy2ljujKLdHakSOySyWbsH85ec277S6tnhnOcAYrd/su+vPs008sSiORbuKJ0QSOsih1nlcAHG7KtGPlJGSOa7qyhEen6df/wBmEtazSTxq7ANM0sjmSY28afJabix+bAOCeBQB4/qcd/LcJDbwQLFLJcPewvCYspcSZieGRzhwqhgGUH5lPUnnZ1F30g2drdR+U9oJBbys7PNKbgGKCVHVdnkhQA4bBGwjGa9O0qSytb2e6vzFdwNIjLLcW5lght7hnSa1jECsVCkvtyBhue9cfqSaLrE9zc3CS2skhWDTIofNjZntLecuwmCsLne5j3KBkFiSMA0AZEGrJE9ossEEk4tohBcICY1nkkdZppTIQFUJsMYxxuBGRXpWmxPczmWdVZpfLmuGtYlM7C3hQLIkqqhcGNVLHOMkjnFedR6NYWZj1mHVTJYvK6Tpd7GSKWRBH5JjJzuUKAo64ANeh6Lq9naww2K3luzy/Lkxg3j2zFWeJACSFMeceg45IIIB7Lp+n2c1lLZzS3EqvI7yRecSohZv3mMFhkNvH3j0z0OKpahpa/aLeC3kZrWZo41vI1dikcSjy41AHMmFC5xgYwSD1bod5eXc6rYFILQ20iltxOWlGDGVAOH3Ekg8gk8dq25I20y0MTbYSI2Vt0obJ253gtjrk/d6dDgigDVjWO3sbgQrDZyW8bSSyzuIxcsqgQm4JyCRljngds1gQ6mZQnnNp/2u6wz5YvHMfJDO25WPz5BIyenoCK4vSdR1K4j1U3psxaQuGKTAzC4AZljt3bd86uFY4HTdz0FKII52huorR4EMck8eVPlrPuxBHtjLbEVy+xQcsBg9aAO5t57SZZDbpAJoIGmdIpg08pC4SV4kJLnaSo25wCucYOOBv9Qg0rz5hNNJLMRJbCVhcywqMiZNgO5cK2wEA/c4Fc/fXN/pF9IkNrK0V7EGuHwbZpX3EuY95EkeSSdgXJz8oIxXKa+LjWzcRxxyWsIWIyTxsRNEVJKvJESNwBVSSSDk4xkGgD1m312zvrK3vxJbJcQJ5T2zOpklkgbCQNMoA84pgBSQ2B04rsrEzPct5FrcQqlqJCsTGaOJXy4RmQnbgsp+Y89B0rxTwmFgWNp0e387DzSsS6yPbggP5BQh4n2uxZirjzsDIGa9U0bUma3QxGC5tp2nguYkka1MEYzJBlImJIRmB6ncDQBvxakLOESsy29xcN5TebE0xYIdzo6xbxvaR+C4U4bA6Vn65PptovmTalbxXksbzIkbzF/MRgHQq6Dyx0V9wUYHGaz5dYd7eMQpIfIdkljQ7YLswtuigjnaP5QSSxbJYYwe1cvr93qGp3KrIqQw2kEi7rhIJkZpl3lN4G6WMM4GBk5BB5oA3dM1FpbxLZkLhFimWWVC8FzNI4YoWA2x24AAUDH3eOa6zUnF7GtxdTRSEukZtonkzbwtuUqpR8gbgSAQAd34V5raSmzsrcRrBcXQMSKLbNtvaRWLF9zcIij5R1G3mlj8QoV1OFpdl4Ghjja23TmVogoCz7lHzKcljgA9s9SAM1e9h06bypIopYpWlRl/dpHIgYOkmyOX5Z1GBnK52/MBXm+qXaapqFzNPFa29nGkdrFBbmM3M5kdi1wCGP2W4APMhAGFAwauavrccd1dT3htIYFkihJhYyGWaTIZsSH92eSSB0B59/O9Svo9JvMm7kiivi8kTFkhEkTDAiWRgSpDDOSAMmgDqiuo2kMkkEJ1KKOVre1ZSJJQV5ZZHCFZFVGAY8HrgY4q9o1tHbS2+yGS21F5HnkuJik1ptORNbyyyAYznIGAcx8DpV7QbpjotsEDyRyM2Vku45WhjkYCSRD8uZGGeT0BHauu09dMnPkMUuHZ2jhjeAsXXBII2j9xMAoG7kHGc0AepW9l4dh8LG7kvbZdqrMyyyMXneMkhkIB3I0jDgdBgHpXLpewSLdSzCzjD+VdO1m2ZohtVR52T8g4HJ4I715/eyyJObdrq6js441RrTdKi2sjNgGaPyiZoCNp7DLZHFZ0NpPDqNxH5/2uK4gR54Udj5a4+ZuHYSptAO0Lgd8GgDub/RINQkaSRklnlVZDJdSIVihjwysDGxWWU5GAMn2rcvbS7mtdmlHzY1SFrtZAkbTFGw0iSEgRjYFGGwTjHNczYGyg0mOSeMuUaTfGbxwGtN+UNqioCDxk7lGOhrQ1XWTBp0Ei35+z3k6NHbwTLtKr8hF0IwTIgjJyODkY96AOM8SSh5Y4RFBZSoEItC0iLEhlAeZSsoEu7Jc98n6Z8y1aeXTdWt90kbWfnkxyQyKnmKSCrSxxsSZfM3HcctgjNdrrgsbi5N1FKl8SsjnyUeSKIQMvlLEyXODGTt+Uc5OMAg48evrm6j1v7VqE0dn5eQYXi+yqiSsdu24kYiPAxnOQMnkZoA9etPHMq3V1a79slyqwlDG6M0KRBzLD5akmVmUKSMDuSDmuvg8TW11ZJPlYLl38yK3aJVnQxACeFijHZnAPzY9e+a+bLnxVpiyRn7VDK1qRJG7SByo84Rne2QkpyQQwfkAAA0l94qafUGtrC+tlDNLuneMwLMoiAkUyDmR8jGFBY8cYHIB9ZadrFrPFmb98JpU8nyAZI45VbkbVyD7ndwcnvitGRYhcyLp9sZHiRrzUFkdSsys4KwxmTGwpyWA564yRXzl4E8XzS21y8xEbWjeWkDq3lSuNo8y3LKDu3ADJA6etdO/jl7XXLK3uFhS5lyRLM7LAqyKWyM4BARTxz93pQB6JdXlvfRNe2++GxWabeIZZkdjG2JoWVR8sW4Da/wB4jjtV7TNZmlhgu3ltZkjkmEebqIXVtBHGVUyzSuJHx6AEHp615gviy3cz2t4EiA3u14FkW2kWSTMaw7Uw5HJIPzcdKsyHTrr7BNaeRMF3F5pMggKdzNI0hQRx8AYGcZ5FAHbap4g1OVbG3EsM7zzGYSO3kRAEZhXeFxgLjjOeT+EWna7tilhmgWe9XeCI71jD5W4rKsKhsiYYHPArAmkt5bW0a3Wa5MTu6hn83cechNoyygseMZwPxrGuYRAtstrGXklfZeSWp8qVTMS2+JpcDKAjdzk84yaAPXoLu/uSG3xrHHKiGO6W5G5JVy62dyiskgC55J6jnmukmvRBaedDHC1ooSPE7yN9o65BRUIkkAB2HAAxzjivF5/EC2NtaDzNkVlJ5XlSvKblnlOwS+RjITYG+bG0E9azdU+KNhbrBbR7pYraQxNGUmAt2kJ2PI5j2uSSehJHQ0AeuwzRanLbtC5SwluRBIInFu2JXCss0SZDsrAjLFQfpWvqmlyxXojgmD2tkAJpYo1892KlfLjQEqsPOG5z1714TZ+KrWOzJu4LmytzM7h4X8piSBJGXUnIZuwxnGCeDXeW3izTWht5LWKWcXZht2NxNEtzBNIAvyQGIu5JHU5x3wOQAdlaWUzRyRQxzyR3k5eASjYqAsMhrgEvIgPTAx9AK2JNHENxAsQjlduDFFcI8jSj5R9oMygJnnOOOgrl4NT8q3jt0IdbRFfbIV+2RukvzRlFcGRTkn5VwcdMV1GkSmRnu0VXujMJbaQqVtWy3zxbPvGRc8LjdwOKAOpsPCNusjQ3lnKxKK81vGcRqpG8RrGmDJIeDuIHHf17S38MaZcQxy3FlhPL8uIskfmQCNCysxP3XJwCqgkY6VuaPaNJBFNJA585MG8M+2ZZJFASRo2beI0OQQVz3HTA7WLw8JYhJJdys4jJjFvsEAIxLkhyDKW6ZAI/HqAeYnwTp90UP2WMRxp5KqxVXZGAOHmBHsT169a1dI+HsQhniaArGH2wPbrufbkkg3ALbyBj5mHPbtj1vQPDM0mP3bIDKxkaYBJJIpCP3jOM7yMY4Ferab4ZgibYq+XGRmUBmdXkwN2HUHIP+TigDx23+H1iYoB9mUyRxxMrMzGWSQPukEsgGGwM+gNdDa/DuwDG4SIRyoQ8crKREXlALAljgMQ3TqM4xXtNpoqwp5aq6xuDtzG7BAvTD7eRx15rTS2g2CEIAr5eVZSu1515Dg5+7kdD689KAPJLfwZAPKmkiQwhBb7JIky6nkNE/JAU9M8Eetcl4m+HVpfT3Sz28NypgZdiRoYiCTsDc4jkA6kccde4+lYrdRHtikhEvlfvSo3D5sg7d3Cdsc8VhalbrCw/diQHO9SV82SMg5UhSQSFyMnqTxQB+evjTwbZ6JbST+YrW0aSxtDburH5GAUmVTzOuVA5yAa/HT9qPULTUvEFvBp7mRohcy3kL2yblmVwY4wJCG5VRtIBB6Dmv6Bvi9oOkrol/fxxSQWsME87eRtadlZUYCQr8qNlSDzuyPfn+YD45eLHu/HmuSWjmCaO6uEtXuGKRwxW7NGLV3kADXG0YQ55PPQ8gHnt/JJDFALVXYX3lOXkUzWdhFb/ADSR8/6oF8qBk4PGTirGoww2FrAxs50t71DOsUKgoJNnlRPbMCSsLgB2ycqTtHTnnfDeq32raut1dPYy2iiJ5VjRkSEWcStIg+YgRZDM2FLMW4BNdF481601Kwgis2a0ZZXNvHAUdXtOGWFpJCpjLvllBCnjpQB4br3iAedCGfUYrmKNYxFbbI1tbc4WCS63DC73yOfXJFeXa9qsyTzrDbTCONhHdy3qyXGZ2ikFo9tEoCzgBgAo4AIwTXTakdDk1R7tUv0cfaEuYEmybyYn90ZUc/JGsp4XtgZxRDZaXLJew6q7RXMtoz/bJ7hEVrhW2ww2iy8JcRnA3BlQYxkE0AcVa6ndXlrdabB9rgvEurW7tdRgNxBDe+XmRoJIUibfcszMioq7Plyx4zWB4gma0W0n8m9tpr+Y211HeOt/KnmN5327zVIKIeuCu4Z5AOa6e80hbOYQM9xcz2iLm5eAwXUy3CiSSOxuFmPlOIQI0kbkHLMRnJwdVtfORNVks44JIVch1n+1LEJgI4ILgTW295wOCWGTtyetAFy0vbe4tLlPMDahBPNbPclpBatJJGHES+WmA7LzuHKn5V46Vda8R6wEtyx8izha0spJxH/pEVtGVhSeeTaDtbaMR4yRyCwO6r9strFYz6BqE1vb6fdQgtnY1w13IPPaL5EUw2zrtYOvzKDtHcVnRPqNlZRJZDS7v7d9oumtZ73yleG0wLORLWVCJ4kQjYu7ccA4waAO6tPE2rahJHpulahPKht3SNHRbKN5C6x7IYxIxe1eRS2CQwAyQK/UT4J/HD4g+A/CtvpzNbajHpthHBb3RuLqdbBY40u1M1sq4Z5QxSI8gH5Sc1+IviW51XTRdyaTJcWLrc2El7Jb2bSyyXbL5hj8zeRawhjnah6DDAEEV758A/2pNb0OJvBfj7bf2ciKLLxTcMYp7aWKRhHZXFo2+G7j83ftViHVCMqO4B+v3i3/AIKBtoFt5Oix/ZdTuJpYLmSdnGo7RLErHJZd6krIfKXOCkYBIG6vHG/bJnuLXWtS8SPHua2mEJLCCaeOGaKeOUxvNmFSwZNhIb5AMHgn4F+L3jL4fyaYuoaDJYxvctJczXFhcj7ak6sXjWG3nQGNmhIbZEGRd2AQBXx54i+IM+sK1haGRtPSKWEXz3UsGqXczTHyftEqod0BBG5SiqCSu7FAHs/jT4han8RfiZrXjcXMStcXs9nax3ExWCOFrcxQrFHMuEcEADGV+XOSOatztcFYoo7mIX8Annle7w8d7LeqFaCGNHK3JWUOSSNq7sjAxXnfhiGe2soI7u5WS5uklfU4Ibed4bJYcosqymQFn68oDjrwK7C0axureyQPJqD2N3cNpzM5iaWEJhpUmZh5sYcsASScnnrmgDInnkKpbX9nbWMkmJrSOKORoZp3hR8S/KAflOVVCXUdRnmurlu/Kt2tnWNLWWC4itStw091cSNCjXBghkG+a3e4BCqf9WF3My9DWudO0+4EOmPJdC4cvexqknyhZrUSx2qBzuF6owjsSoG0gkHis572K7Om208em2NkUgincGVJo3ghWMJBI3zQyiVQGVCzEg5GOaAKMsN7bhL5Ft9QnuPtdteLeO6xuARPHJdvKqiWOMMQpHPA44wOrtWuoLt0T7LcyTWltbNbxqv2O3t7a2QmEJIRviecMQOCGHANMlhuPNt4JSkqyWUyXK2VyFZLGVvItrk2hUiW8VUVAxIVgCThjTTYcx2TMSjGz80NO9oY4UlJmN25UFLnbh4guUUkq5HIoAg1VbaCzu79ZDCxSRooRH9ohDSSBpPs8AbbIxLHDN65UCo9B0OSSYWd8zR2zvBcrmIRmOS4j+0pvnSQGQA9R0yuDzgVq3tlFJIElmuZo4DLLEbeQW1u2UEStctEjK2XGfmK7iRjjFDwPHpT3D3FzdzPG1lP9jgbzpIzFIsdteSS4ZFWR0H3VJAGCetAGjMZ7TV9UhmdNTtYQ0twryP842CNVht4wCgQgHYMlRxjuOS1DUrGW2uLu2nkhjglb/SySHkUjzRb2sEoLgDcCTvXPQcggTvePLIz3F6lhd2FvFayNaoRFBayKuGuS33592FHJIAwa5l7uJ9ahtr9xHFG0kcUf2dp7e6eKMYkWKJMQlmyPmwAF9KAOymuDf6KiLfIEe38u9nULbyb5kRwY1ZyISxyGyWyScsO234Ob7HdiBJJnhht5ktysjGGKW6ZkQyFkKDgZIBKoOpAINed6to8qKIoLhTb3YhmiiOY5Z4blmVY7cZ2KEf1PygDJxXS+HNUbZdWUs/26zsbJbSa4+SB3dzum84qRuRYhHECPmOCcHrQBd8WaPYXlpEltci4uGCrctL9mNqzRsIgs7s5cQhhjaCpbIIGCM+E+KLiXR4GsbTVzmJbrfbwPC8EIMZSaO2UO26NgMgbt2H5+bOPb/EOoWen6dADAwjubqz2W8BWS2sjMxYm3bLreplyrFiMZLEDC5+VPiH4lsprrUbSLbbRqZIYLYW8cHmTSqNitPAF2sdvY4z04oA+e9b1CZLp5Wjc3FxOhl2FUtzDHvMcXnKzeUV2kMrEKzDAB4rhdJEGqahNetdz2dyhdL6zLu7SyJKWhnjhwWSIbwCcYG3BPauu8RRafbxhL2ZDLMsW+AyOtvbyqJt4dhkudrDbySW55615FLKFvxFYM0S7Ly3UgnzViZt67rlvmldnAOAWxnHFAHtTXM0MNrFewQaibGVlR2kdBvciSEyZIJQhs7Dhd3Tjmutt9H1TTIP+Ej0++kXUC39qW+mCZXYxIypIrW6gneqNlTjaPXivIvC4vvOZ7i4m8y2QC4FzHJKiuwHzJsBWQYbnkleg6cfZvgvwg8tklzPOYQ1iIzKUQgrLGHKo7tujg3BMggHaelAHqvwh+O3ie5thZagl0/2S08y1Wfz1vJTEqoPPlV9s0eAdvzKR0CmvVpvGuo+PLqWO4gure3t4Y44bG+llWGYCTE00ck90vlcthTndnOVBwK8psdLs9MtLmKxZDaXMSRQwWajEbREfaLmdyuZo3mOUCvkBxkDnHCyy6jJfzGxUafatdKtwLlYle58pgw+yqgZnYNzvONvIO4igDs/FaWehXVxAkt4lu0t2lzFbFXitYjEcfa5lywiPG1XQDac7twzXg17q8FuHjt31CS1jd2jFohng3SKq+cEYbjByAxx6npzXsPiCxvNTK3F3e3MVufLS88+ezmkkWTMbhLVrZcRMBwzZY5BC15DqEGhaNd+TDfyxhC8W1ZBKJYJZBssyEX93MWzgMFJHbFAGbBq3nzwm6EM1lEsrWy2wBCvIuClzEvMfTPAyN3qDVW11rTvtN1LqKyuLcxFY4yyxIWDDEatyWWMDJ6cday9fX+wrR7lYLqC8vEaePfJFLCI04iVrNWxLkFQTu55Jwa8x1C88QXYjubmS2U3OVEcqAzRgH50WCM7Qu0DHJHOAeKAPSJ7u9uUiubGONtLlllKu1oDdy28JJVoWncbZVcdTjPUcVxmteJbuxv4YJ728ullRbuGMkW8abxgC6MmEdkAGdpIGOcDFP0zXLu0tpFFvczS3siw20VyJPs1tbRruR7RZPMVSZVO/aMY4HujWT6paRQ3Fhi4mMnly2s7LJDcSsTK4+Q4t3LDCYBxjgdKAMmz8a6nHO11FunR5PLEMrCSAsRgGMo3z8J1XOM84HToLvxhq+pJG7xM+ADcxQs3lWzIQQIGHyquAM88ZxWba/DzW7e7Wddl0sMgSGGK8AnM0gKebbxhQEjQnLbwvfuK7y1+HD3WmW0l3cQaffxOwkORuaRWIaKYpLsm3BeSMj5jn0ABoeBfGCRSgXelKjrG8q34lZ5pWlOxlkh5zGqd2AHuc16/HcaVPERIJZ4LZDNFZm43rJI6tJvSCJg9svBIUBlPcjNcPY+D5o54YLFLVJhCiW9wgDxSEDc8IikI2OeeRnPbNSweGfJna5U3Fvc212wvhC0xlueeFikcbI4gQQVJB+bFAG5caDf6jaPqFpDbWbXYVG066jHzrKAIjCD85XbkjbkKx5xmspNNbTpzNcq8721s1tcKIW+zb5myY3ljYrOTEMDaSRznBq9DqtxYTQpFv+zmOeKHzJTFMd8hbEkSlllIyRlDnBzjtVnUJZpJnuLiylkd4iFiW5ne38wIqxvFH5YWMbusZJLevNAGKmu3kDiOONp5I4lis9MdgPs1mWJI2wOS8YODuPzADpnFa/m6hDFFarAZY7qPzPNs2fz47mQ7iYy+DKpHGeWU+lSxeF0msjeQ+d9uSSF7h9pl8okZZYXtmZvLwQCpA255rW0PQb+O7nilTy2iRpUYmYWshLYiNxIy/u5eeNnyjjJoAuaJJciKK1eGQTLcvCsoaSP8AcoufKuI5cM0jMS+MZO3pnr3XiLULiLw5b20YVra/yL+4gBhDTW3+r2Rjdk9RnP5dKxILO+ulSRDFeSWzFLv7Oku9WmcAKXIAcbc/vOQuOveo/Fryrotrpbyvp1vDcPIcq91NGsA8xHIZcsrNkZ56daAN34az380txIbyeaK0uUaKxIa4SVZxtdpCygJErY2p689Oa+xNB1qGzjtbi5itobyNVjPl3u+MQhgCVIbbHKf7v3Rkgnnj4i+GFxqFsslzFDaR/bpQ4kuUEqXCws0aso3gBGHzZ5HGAelfWGg6fDrNvLqur3VpC1pB+7himhgjtwvMN0iM+JWYggKxye1AH2t4D8U6XeSW00moyxXFvJDI1o7SNPEYGCLBcRRoVkDRtu4znbgc8V9NajZ2kmnLHbIUa4lhee6iuCYGjuCsqrbxpkGYn5irYRduGIORX5XeEvE7aZ4u0+WSWR4EZY7jzbsIJJUw0dx+5UqoIH+rdDuI65xX6ZeDfGv9s29jZalYi2t5La3ZWljSe2kncGJEtioALhOcDpzjpyAfKfxf1+TStdubG1tWto4pIZ7a4t4xbSteCQMsqRruDWuBlhjrnIqWw02/1fS7O4t7lpL+7MNzc20krSRzzk/IMMUCk4GVJB5HFfV+t/Ce28ZXlvqE1rLcanaxT2tpdtpVhsAeXAUytGDvEXI+Qk4wCTXS6b8F9e0zVLPUrpWmsSv2aEWkcdvc5hxlRbyIuY/9sgE9s0AfPVp4G8TaTp0uu2OlrA01tJc3DLLcByBJifc/2nH2fA+6pKHOATWpb3GrqogTSg6ysILlpoma3D+QWaUXRGFxIfu4LegI5r7N0T4f6mNRjUxXa2qLKjC5V4rW5TzPMRPtHzeXOgxlNoU455r3jw/8GVuYTHJprzWk9y11NE8kMyrIoBDDz1QsM/wr83PQ0AfmRpI13MMqWV5LJFKGt7FbVWh84Y3hzOAyqIeSxAXnGc16ZofgKbWrK6l1DS1iEfmRxQRJLKbGeSTzVvI4VBXaIwYsh+M5Py1+hNj8D9FFyhthAGmjmuXnUCR1LuZJbQOuVjmVhtAOCQeM978Pwt+xxySWLQwIlxF5iSA3Du0vEqW0MwVraFCeR8x9BQB8LaT8FpbD7Q1xcW7W11BKltbmzLsLW3kCB7cu/wDopdf9Y5JBHSvUPDfwT0jVLKyhltbd5g6eY08MwZHlP7vlo/u56sPlHevqe3+HwnvbaQIpkVHiVHbMWySUF4DCTuWEjsRXcWXgyXTGiDQrDNJvuSzmRhLI/CRIEU/6MPy9KAPnNv2c9Ba8jvAEW4WAWUQSKJkjgaXdLDBcKT5dsF6lgJT6cV09r8JLXTpPLtzJC1tcC5jghdZRKWx9mVA7Zt1Y53n5gc4B7V9RaZpRhAlBnbc0DPCYk8qJXyHJ5yOnfrjI6U+70SyEs2JrqSMSmcmFFSMSSlfs6l3AcvHtBwP3ZzwTkUAfMkPw8tZJbaW8iVWkvnN1FceUpRX4DvHGhXz8n7x49fSq83w607Trs/arVY7h5ZzFLEovY3jH2byikwO5mPQAZPPTmvatehxazM8ogmuXuN1xJbzZLKwjiKoIyxXPGQCARkk1hafOG8qOSAJJFaId107GOG8P2cQPBliQU8t8gDJx37gHNaX4WisWntrYym8ufKEsk0a3Jj2cz7pnyZ1A7k4PY4rsdS8OrDYXKfZ4JbiJEtrOBVa2ktN1upea3QKPMJ4wJAC38OazbW5j3TCG8t1uLOaPzvMmZHu2k/1guFkAIg9o8n27V6n4cnk128ubm8uYrO+sP36x3Fv5sF7CEEJdY44zIB5nEWV98Ac0Ac7bfDzULu2kkSaFStjFImpTBFmime2y63SRkqX9R61m/wBgG2L2N4HuEsLdAr2ilLSa4aPzC6Agbyrgl1HKfxAcV7JqT6/DY6tHLqKw5iis47WK2iSNIdpk8y4deBcfZxnOcZBHXgcc1lfWc1stspWOBYrpMQiGNpnjKu5BYl1kb747/TigDxnUfDyXl8RA9wuUbyFtQjKL2M/P9qaUgeXnHMZLnbxWRZ6fe22pRLNFEZY4CZpAs0sQmt2CzrBGyrjB4JcDPbiu48RWF5Gtx5pmaImeaW0g+YGaV/KSa3nlJMZLfwkg+wHNeeWOtapdS3dmwv4It2ILl1SWWwKShyimIt55K4MoJycc88UAd9JKEu0tTKvmjEkyRDbLMsURlVgTgfO/bgkjjnilU2N7E9iLi2tprhcuJSIJ5x0jL3AI3nk7CCduDnHOODurHUmlF/KxlguoZoxdSLPDNaMI8ESKVBUCfLISu0DjinWjXweeW6jEipp+DdSRhlLEAws2wZjdhjbtBz1oAju/Cry6g3klLlRKsYB/ePGsQG4kE5KGP5Awy5IyBiva/D1sZLSJb63iQwlYre5hA3+bL1jlMuCHwMEKGx3xXnmmWmpyyMjyStO7W4+z+U8QSPjMxcDOIzjOcbuCPb1qyu5LSxj0h7NrtrWZBctGAJXIBMdz52QvnkA9DwTQBuXVhpc8dr55iV2zHGonMRUS/wCrtXxu+fnrnHrzWBdeH0vDIbKRYIrUgSDcqrNIBuO1mOCMEcjI49RxmX80ME6GCKRTNIGaJXMizSJ90yeYeLjB5MeRV6TW7i3jR1uYDG6sqECMqu1t5DR/eEmcLtI3Adsc0AZfiDwuqi18rUJ2mkcLIE23CKgjErvcSlixjVdp2jK/3ea4O40y0sWnS8WaaS5MsjSQgtbpag/LK6rzFEQfl3YDZ4zXtzul9pltcXHmwxTn7PI32gLPvEeMjy0OPkwfwx1rm9Y0iImWzkt5Z7W4EUsk8NwWlcwqPKYGJD+6A6xHA4oA+frjQbE3ou4NNuHWEecnkpO0YR0wZI4tgAhKfIMv1Fdpo0FvNDPHHaW8UUaJbLaBpbWWPj5mkUK3II71pf2csME+pQ37XCJcNHHZK0kKW5Q4kl5UAxY5CZwrkngVJNL9jNvc20heO5dEkhZYVKoUO2aaQnMq+4yOOTQBl6lo2mRqsl3LFG3lj7PEzhzKxV8C48tExHheM+leU3tyllCUtWlYSmZrnzcLFG6ny1aLMY/dqo6g4PbNdLruqfZS8c0v2iWZ98ZmaNNpEchZwWb5rchvlAyeeleX/a9UvzCJLZIIre6Ns3k7pLieFwZEgMcqhc4x82cHJ5oA6MX1x50LRxWbqyxfuo5hKA0gCjdFI21GwMjJ6npnIrS1SC+EpeC1huJkgE8kU7x25bYuBAq7xuY89M5OAOKr6Bo0t9eosemBruWdcST32YZUUgpC1pHlUbA4YMVzjmvQtY8Owahbp5qkS2s+JkaRg1sIV2yRxOjZmjx1LHn14oA8+a3k1S0t5UtibvzIi1sbVy8LR9UIlIZo8gYK5x16V02lRzXMUNsbaPzt8SHfM5ktrlH3OqLnMvAHTPpXVWdlZ28YsrZYNnywrcQr5xQqN7ZR3wGKk87iPfsLVzoqRSJcWIeB0dXa4Zw7uD0LEf6znPy9eepPUAks/OeWRLucySofkMUV1bxF15IQi62zTZ65J47Z4rqrG0j2CQzMSrgtDH5wmcg53NII9qElj1OeOlZtrZqgia6ZmnSRnaDIVYhj5pj/AHHOcnOOvTrijNrs9jePa2l0bJBHLLA0nlPHK4B8wXJcgrGTwufXIz1oA9QtLSzZ1jhYiV18skSJiWM8sXmRyQ275SCoOD05p99YT2lldGwtiLmZSilU2LbsuGVg5wXPAPfn61zPhZLyPy5pRvjkgd5H+Z4llZg7Os65RiegCsTz0717GscNzFFDsZvMXzEx5jqMD5iXAILAjoTnqMUAeF312w08pfxyyTQncs0C+VcJcll/el2x5qEDJwT0I9quaPZ28qxS/anvZZJlmYSwrbwxO2PKRplb52JAIwSMjHpXaa14VjffE8V4VuCAJUKE5OGIRlJC/L2bHYVe0TQo7IJE0TrAHYRb59zyxoMDzI1Xhse3Gc0APe1JjSDaSWAaTYzOmevlSStwpIyOoOGzgV2uhWlhNbTyXsMNvJ5WEMTh/liUbERAR83H0yRUSWe0odyxp87bmK5DqpYKuDgAqu35sHkVTivDGpb7OUEZLEBWYgFjjKIOnJoAqy2gaXz2XDxsGUOpGBhlVmWPIZ+RgepHajT4pTJKHCmFTuCsjAkuTtcFuhzjj1rSy84G8nzZQJfuMAq/wt05A9BnGKuwLEI5Fn/fEw4Qx/IGcEEDBwfT354oAzAi/aDIi71dvKBhwbjZ0fCbsgg57VyfiqeCKK5ikjniZiixCKORwxUHicONqkjqc55OMHFdXJEMCNC0q4c7oz5D2nBLFnOGYKCTn26157qV7buPKvb+WCRHkIZ1EiTbc7Syt8zrtycjg+o60AeKeNfE9o1he2dvGsE9pArSRSw/ZwrvC8YUvcJggkrgg9+Mmvk3xnryy2QtrjyrdIpYFW4ikAvvKlHmNEG5323mjLEAjHHJ4H1R4r02DxDaaisLhHtXkSO4t1MazyxqZSsbFSJiFQZBOAeAc8V80eONFu5mtryLT5HIs2SURhPNMn3mVo5FCx24CY5wcnjI5oA8K8d+PzpFvpkmnArcRsIY3tnKpNK0Zc3IBBaG5cqEfO0EN9wjium8O/H+6s7W0i1XUJQPtEk0ECXJnNivkFZdysqkNkEhSAhI+YgZrxf4haJrUMTxx2dzGLF11CRZogDIZpQ7OgyS0ERABZQRjOCcV84alJPHJd6tfwXEa27sxZ5PstvGsSZdhvId1OBn5ST2FAH7A+GvjZpWopBaJJHM6NDP9psbdmNwXw7uJicwyI+0uTiMkHBIr2Sx1dNWGnC4vHlnad54LyFkEQlbiNNy/KYm+VQincrHJAFfht8OPGmrR28kkGrSXcUNzL5ESXRjWG0ALoCqqHnVzhTxwCd2Bk1+jnwY17VZrLRY7izZo5N73NxJNJHBcBWMlvJJE5zburhcbFJbGSKAPvXQdQWZpBc7AFjeSO3YgyRvAwSVDGDmQN1woOe2a7KxmkjiEMd1PNM7mGR1fJgRjuBlfBBkwcIoJZe4rhPCuopdXbMstsJDZbjHJMskcN0EZ5bZQq+YzfKCCRtJPBJrpV1IRvLNZwMZ1wZZdqxqSSBLIEYhWhRMsTnOF9QKAOgm1K5jZknVVs0F3ulM6lt1vD8iyR7dzq0mASPXk4rzuXx/HpbtfalPshSF4twJCb7eFykRVRnJIABxgluDXA+PfF19p0cskcskdqkc11LEsbPd28gkDkeWRtnikRT8gzkHGOa+NvGHxTW0h3NOi2sMipDbecTcXX2iQje2nsDIUd2KsHVSA3y0AfovonxQS8nBRHlRHVRICRGsKxN5krFgA4kt95xnKEfPtNelW16XH25Lp5HuJYgjoAAisokiMbiQ5lOMcZIxyAa/Kb4ffE2+vmlSWWFXvJGt9GgWLY8nkHzLe4QK5DGdd0ZU8pnMgQc19ieDPGkt5ZeXcTNNJYCMQXCs8c7PLKIhDLZqB5YAZskgOBz6UAfTDa3F55acSGeNsbWGxsuwkGZQP3hDALyf4vSpZbm2n8p4Y8u5lldGkwJI7lDEUWVTgYDE9cj0rzGy1NXQSSOxa7DxO0g3JGSCpL7+Soyc+o6Guqs7uGVke0jlgthNOICIUliYhRHMqKGLvHvJOQCB1FAFDXtQnstphmguLkRxIIdRQSblWIjEUiSgqqnj5hk5yAeM+bWN3DoyRRw21ws001+BLHB9ml8yaOASXBvm3iSYyGZVK9AoIxwT3niGK4nuYQ8UP2gkkTqvIdfmhiKn7oYjGSMD1HSuPubTUbUNNc2aK0O6SO3aYSrcsZQxCShzHEzKB3BA9T0AOU1K5n+1R3N3D9mAKRIkV2m9VlYTPKv3vNYBSDuCgkkZ7VS1VtTW4W4tYGnjuI3jS6RjcQBiPOJMZjxvCgAMowScAmt1zLqQuvty+RbkQ3EBiiU+Ubn5/sjStxmNkxuzg7goOSAVhbzrdrZ1lZIJ0tBEd8Uawhdi+YUOUcO33uOCDnFAE8zTiK2C3bkwW8cQZyfkkfHn3JCplsg4APpzwaoST6ha/aLZBdS28kU0JkYeYs0ezziscS5KkuNoHXn8a07KO2ieS2k1GORY2kAin2OPLK5/vbpMHt94jpU01j9oFxJC+ULJCkoQJGHkwpCHfuUgHI+vWgDyy4uA8GozSSXlu/2eKGV5IWj2iRPM2LKeFTlVJB+UHnHNfLXi3wrfancTRmyCwoyXm/ciB2OUVfNLAklj1U45zxmvtW60iK3luLKUQmOS3LTwyQ7yXGzymTe/KFQd2OeMCuA1vw7bXmnxPLay+faPJE72qm1+0QmTchczEeWVUkjAz6CgD488LeGihQ3Rnt7tr94tsbRzWsQMhOHYyGQTcRjawA59K968L2k9vdX0ZjdJIQUlE0i/ZGYYYGFt2fMIwcgbPfpVe806wtJ7aXTre18xZpZpri4fZLLuJRVurqRl89wScgJyBwcVp6S6mGZrgJNE00yeTulW5LkbYkhXAaRFJBBUEEdCRQB6JZtNBbpGYbtm5ZjHdy7Msc/KY2IIwR37UVzFjqtklusUmn3DyQlonaB7pE3IcEYmQEsOhIyOODRQB+Cgt280x3UTWy2knyB0JgurZjnzcxZLYxhc8HHPArqoNDguoY7y3je6t5FMSNvG6OQEAbol6Jg/gBz6V9G6h8GbDSEmS40+S7G5vmQzg2MSEHyZHdRv4H8JI9Kv6Z8PEWxnWwVLRo3R7cNEPkWUAn5843Fc53AdscUAeQ2ngjSzaLNdRWayQEuDE/kySTIoZCJC210zjODz6c15z458HBltdTtIYn1ERzs8q3RWQMFwimIDZjGMc89cV9Zav4A1W1tUuAbd7byZ7qOJpFY+YP4JDkc7xwOnvjmuGTw4t7GkeqWyR6nKoS2WEjKMWGx2IJEkYGAT+dAHw+vhwX09tc6h9qYRWrmRp7WTyY7gPkgeUNxm4+Q8rg9MGtgaO19Bcra2/kIrI8V1cQOS0kgCFRlB29Pxr7uv/g7fXNkkz3UYeOKOa4skRBuljA/fLOn349pHAzjJPvT9M+GtuftEN1ZwzXUKIsaQy+ZDGWCsrvIQApHBKkc0AeM/DvwJaWVrbQXdnHLczFvJm8ltv2h48xlnZgFkDH5QSAe+M1ua14RhuY4jHLdx3FtdeVI5kjtVu5w2zzbmIDbhRkfK2G7V9eeFdI0u4EP9q2jpPp0KtbLAkaLIf9XIGtxwy7V+/wBATweK6keCvDzwTx2umk4kVrSW+t3B8yRjKY4MAiZiwJBY9vWgD4lstGu9KmSzt7W6t1uEcXDqctAGGWnAwRErjOCOSDmuK8f+BbDWrPzLXel1DbNbrOZY1u95zsEhiJ/dA5O5hk559K+95/A9vqtvdS3C3dnqlvDJBbXFrFDLJ5kZDZaMvtmiMRI5Hy84NcTqXg+Symszb2H25L1i5W5tY4GheIIZooSuPNJAYlScHsrdKAPzK07wbNYWP+n2Ec5ju3RxEv2yYqqlVmWRowqp1bDEYx61l2+hyCRGW5lktWk8y5laR4bm3jikLiIjITYxwAFzwOnev0z13wn4d1fTtYWys7LS7iGIGRpIWZHk3h5ESEIBDIW47degr511D4QpJHFdTPHFAXaQQQTKZmjQMwWZSeATnaMZAJxQB83ada3x/tOWz1AmzZPLaytdpeSN23IWkzh5MDnB5rdj0W6McDhbiR5o5JQghSUrGowUeLO5juB6ZPPSvcNA8CxoL1prVTMQhihtbWOT7NAVOZZ45XUR7o8BWOcE89eO70f4eTRQyPcW0skMixi3mClLiN5cvBBNCPmXlRyoIGOeaAPAtNsA1vEXjUhI5pIo5y0BR9oyCxQMihh0bgV2Phu3kutQKyzJaR2qx3EBt7gpKZZMCQN5mBNHxwRkdBk166nga1vJLu1gSa2vFtGkmlmhYwW9uBtkTymG5yz85x29KLP4bZlubiObyP3MEUFxcYjhl8oAytD5ILNkAcFRt9hQB5d4g0CXVp22xXbiUFhMYUETjawDyKVccAEnaoPqa8d174boiwSXESCOVUje7W4aYOgYsFjikyIWAP3lyDjAA6V96eDPDtjexPbavL9utohI0Mtk3km3VyRKs2TlkRsDJA3AnGa1tZ+GOg6lpl35Xlq+nTxJZoRKYBIQGkdFLYKFSPvLg4OKAPzwtvA1rb31obSLU7lYIVFzd/6pJYwMQBF2BBgdS2M47V2s3geyk1FF0+2YyE28rSmaWS3IZQHE/wDCTgHhcqSOelfbmj/DSzt7BYby2tJGu4xK11ACLUBHx5MmEAhk9dwC5PBxWhc+BdHur62kSwtjaQpb7glskyJ5DCNvtKohDruHy/NyOegoA8W8E/DOfUEMIjhudCuU23EUlmHiUghTtchVWUN/dORjhTmvSrr9nnQtIa5vZZ5tVP2WOW2+yymSGwj6yw3MW0F2GVxx0GMV6jPBrenJGdGtbbTYxbMlpZRRLEsy2+4vcwyPGv2dyoPOTgkCuZ0Xxpt1eW2vJLu3t7k7zBqCs+SytEXkkZszIWB4HGSDjFAHxd408Jw6fq93NpNjMqbZIrmRIDBFBErDD28Tj94GUAnuMnjNeMap8PLlXGqadcSSzyq7xRQ2zuxBbcUuJHxtXIIGcAZ+lfp9rWj6Hr3k2EohVJmWSyuYlijuFkLn/RpHViJAxb5VGSAeQK4TVvhrcW901nCZpbB4GnuIUtstG+SDbSNtUgHt264oA+G9L8N3WowRPqFvIbiRVWC1xH5Y8tysqooY7pCR19/SvobwP4UmtTLBbxJp08Nq0sc+oK37h8AKiFOHkJJ5PAz3rsdP+GEdtHc6pJbw2IWUxxRLbSbo4i/l7lfecPnGSvPOO1epeFNNkjkXT7m5jeRIpfssksW6QPEQwgutw+e3Y4C4+bPQcUAeO+I/CMmtxhbbcNYsyJ5XljcRsE5adCAFyWxgZPTpXNeHPDFwEhh1Bbi8MtxNNd75AfMSLKsiROOIxHjvz719hp4VQyxmCU/afs007QlpY4mxIv7tUZPuAsw+Y84GcGtG28Mx2U0L6na23mxBo1naARjypxu8otGuMYOAxPIPNAHztZ+C9Atke71GzSeOdmNiIpEFwlsBlBFGrEiVegHU9gaIfCzhTd2Uw8sTR+RHcyCO4eIucwSMfmDY4APOa9M8SeGYbt1OjWyi5sL0SbyJQIIiQ5IBIzGAD04+bPar+h20Sia6uYIImtJd10DGklvsdgHdMsQX4JUjPoKAOchS3t4Y0mtDpsyT7FRWLqyj5ml3y8uWyOFyPQnNZ+vXVrp9lI2m3F017JPFKwYlRcLNwUED43KMYzjPPFep6pplpI7TWkkd2nkxzEXcDK8Ns4Kb4iVwZAxbgHcAemOa4bUtCcWktwJPLjjuYYobmJI5rpiBuKLGWLIB3447kUAcF9pa0traXVRqEc9w6MZMwXEUQQlhCITKAcYUEAlzuOV4qLTH1C5vZ7gJbxW5jaNTGnkTXnP7vzVEhPOeBg9eoroFsmke3hlhvLwhnlTybiNApydzTbdxweCc4UdM1kapHKJlS2u7ixEcZi8mSIL9pmyz7reRhlyDnkcNjIoA6zTbiMT6WJLH7JdzFxJGszk+WAY90bbcZIzwQD7nFd9LFb20IdWYwrOgm3rtuI0RQ5EeSP3gYDMgOBkZxXlGmy30UDOt6t3LFblLN4BEZ7mYEl4rhpcC2VDxu4B55FNtfGt9qeyO5t4BHHvWfe7RSo8b+WIllfEbKWGc5JYA446gHpmp+JTdpbXNhYNDLE8khhaVrk3MUQCl7+OdAk7beVIbA9TXPT+OLSS1Sa5nKXcOYxHGqJG0KyBliCRErGOSpGSeOK8y8R6zNcpK2miYSQOUlVropZSBF+do1jHAQe+1qwbHULLUNOkLWLR3xi2NO07R2oniLAypbxhvMlzydpOcfWgD7C8H6la63aRSjVrexlmCRrGYfMhTz2O1La4jO1phjlWIIJxivVhollDPFao8zXEsX791lNsspUjYk0UoG0NjdnO3ng+nwP8ADLX9WWT+zjPMIba/DwxXFtstoCdxSaNyP3rFiSOpHQivvl783Wl6bJLdAzC0Q3U4VQ6Sr5a77iVhnBP3R6D3oA6Gys7m2nht0nlR7mZVaaeOV7NJ+BErzQjKjIABHysV5Nex2kc9vHHDqAj+3qweV7dY4TIgxym9uGweDnPHI61xWkxtPFFbgxXURjjJwGC7gFcTGUjapGDtOcfXPHqGlW6apeW7XUPlsFeO2nKs6K+za0kjYImGAOQSOKAI7yO1nMbi1LHY0RMrECRNnBn2nDsBjkHmuRay0O2k2zNF51wsq/6NOInwB8q72PyouTkHk9B611XiIvpVti4xLHbGR3kh++/XDqA24xYzk8he+Oh8aOs2t9o97eWy2zyEzORIkjMETIlCSFcK4GSBnJ6gdqAPL/HEkckl1FBeQwpbxtGyR/vZLlFZgsaTElEfkZBbJz9K+Y9QtriW8+zWcccNu0peaK4ilklQwjc0rssoKvtzg42+9e4S6fNql9MDqMNrBJcGT7MkfzzwgbvmEwUEnsykkk/geE1rR54r4WEcZa3nia8h81VgaX/lm6TNFIWMSsB055zjFAHjPia2srfSp0jSK1m1BpT5bn7RdeQCpaR4zKVt3JHBz3/Cvh/xzfakb2YtfxrGheMQRXCqqW8eQGnZdwDkZ3DOOmDX2z420SdpXHmTW83mQRRQQo9xttkbdkMudyEggHqQfavmTxF4Z06P+1b29giuImmmaVJEkS4ZB8xijQL8kpkAGGx1oA/PPx7Fpk2oTXVw7xwCRNywEOZnV8ghEXJXP8WcHIxiuIur5bKyE9osps5WZEIVYJgZGAO+MsWZcYwP/wBde3ePdO03UJWs7HTYrNRP+8nyTLsZgBCyt91w5APbI7V5M3h6ASrY+ZeiZpEUNdrlWaIkDyscspPoOgB6UAczo2lzQ3brcxgW17hTI28pBOyks6Oh3TS7CuQM7TnPSvQ9K8KXE+m3gS2ljgglMCXMavPGsbruEs7BSJNy4I7r3xXpXhDwCBYmW+iJtPm+z3KyNLMLmT78qAqeASAVAyAcn1r6k8E+BYLUDS/IDWN3Fb3Ur3BaViqKBObcBcsW4wCPlJwc5wQD4x07wnN5Nu2n25nntCyvvQJEpkbazOxAXOOcHnI74xW9qPh7UNPmVrglgQCpMWGWZ1BVIUYfvQMdRnFfoRafDLSrhZ/7L0dLa1UCWc6jAiyTZfAYyljgAAEcZ5/Cuo1T4V2yWWkvcWdqt3G32iS6gjCRQwx7iqNcyk4Jjbvgc4AoA/OrTvCt9dxRFYCoK+Y5eT7OZWY7fmRFyOvU9c10WgfD5Gjf7PYvJc3UzLMkjxyoZgxAVJZosowUjOSB6Z7/AHdoXwvt726mk/do93am3jC2iDzYYg7I8d6yiMHcSM5zx7VoxfDq0s2tHM2mWjQSiTyVlLuJhld1w4XBLOO2QCOPWgD5K0v4OazbywedGtvZ3NvLMZYI/KnhAwQiPsVi27A+UEHIINbVn4f1K0t30sWYu7CGT9/LFJLJPLG7ANJnIMrqx+ZWH0BGa+59D8MXNrFcxSy29+1xElxMJGDyBN+Ra2UZOYyEPJIGc/XPSW/gO2SH7TZ2Mc7O8jqyQBZ7WQodyTE8yof9lT8xFAHwza/C/TvEGpTWl1eak7xWytawpbjLWjBUZVA6EFuR29DWVrXwGbRZoJtP02eeRJCI7hLXZFaqiFgLtQSHnZfulhj0Nfo1o3gEacba/vLW7s7u28vYBEbh1jnY/u5IljJy2T14C43Yxmun1PwwNRtZLaylJNvJM8yyFYIIVMYZ3KoCZZiQQpPA56UAfi14g8GyXbzKYLmK/hjbekg823Mak7HlDqFgHTLA5HY9ccva+HZcRtE0cFxGrfanyZbS1wpUtEioW3E8eYRgZ6iv0z8Z/CW0WOa9udNN1HczOLoRb33kp/o6BPlxERuJIyMnmvMNT+EwtFQWGkw2tvdQRwRvPvKG22/vDc7gDsDkj2wMHFAHinwb8PxQpFNPBNctDdJ5YhnHnCR2LF5JF5G1eQwypXjPavtLxb4an8QeB2kLwTu0MtvKb+NIoHgVCESNWwSyD7rY5OSfUcj8PfhTqNvBvMcNq8FzvgMRxI8QwTHEmf35KdAOMHHpX1i/gd5dHRykbxNbkGCWOUh2VGDBFZcCTbkHBOD39AD+Y/44eHH0rXtS0m1sojbWt59oa5hu2huNrykKrxKMKoGcEHBByK6r4e+IY8w6JJfNAI7OJkbKPGVT/lnIQxLk44PXIyAete8/tbfDLVLfxRq4s4Z7SISyTO7RoGnCqZI4WVCWeLaNox+Nfmvo3i240PxU9rJLNDdreJGGiHmWvHyhZ1Y7lUANxx/KgD1T9oa98y2aCFrYMfOdJvOVI33gKVCyMCMHpkDkntX5geKoLmK/jguAkZaQ5ljeORZMsSh3REqzAdeTzX3p8WdSbxDpxkeOK1SORwmopBJ/pRc7pJBuHADDGCMLXxDq8FxqN4JZpYnghYoksp3blQMqsqxrwePTPU+9AHc/C/VZdD1JL3jZbPHKJo/9bxyrjByFwB1x0r+hv9hz9pX7Zb2+i6/rMLwXbpBHaiNpJJQI9sO9wpMeB1xgtj6V/OB4eeWCRra22spikM0/BhU5O1XzyeM/TFfUfwu+Jdx4IvLR9LW5glMtq0ktpOroskEqktFGxyhYsQQfxzQB/a94VsLabTlKfZ900Ucs6HMcKW+3fG8QQfO2SvHLH061r3dxLdBkCtLBap5SywrHEI55BtkZWlw3mbduM4OePWvzg/ZO/aj/AOEt0TStI8RTSNdosCJOUhYtlF2RyuHwxGOeQfUV+lFnq0GqputIPMjmkja4hjRY942gGTg7dx2gg57c0AUrfT7+3tH1FrkvBHDtkggjjmu9kbhUa5mV8q2Dk5966e01KE209qJPtMTQIROiFW88DduJcgFh0yCehwBxV2e3SBMum21ltR50CvtPlH5d823mSQYAOAc9RxVqytrKXTvPt1aOKO5jWGEho2twB80kgVfmRxkgE9+fQgHlGvaSviNCgvW8+WYeW75+zrFCQRHN0yTtIA9DxmvI9f0OfQxfXM0MrWzxNKbexmMSzHYISIVbODsJJGM+nrX0JrlnaXzSJp0spmSWRZre4kjhiRFBIMTKFyQOh/pXzl45hvrqBAk0iR2Er7iZSZnVHBzG+SGyMjGOc5waAPEbS01G21dL2S8t3sJY3PlquJoIScRxyF2HzgsoPAzg+ld1BdahLBPBLc6dYtdWkiQCJCJZCkg2tLFEjK0zDGH6j+fn8vm6zqrQ21u0EM+IofNmMscboMO8xi/1bbwMBsYJrt7U21vHHb3F0kclozHypkCi4v4wBl5j84jA+4qZzuGe1AEtrolqZZL572SRIsR3ME8Qld5SAxMEzKA6hsnOe2OtbVpo2nyz3l7DbPLfBUeMrILdbiNAo81rdJGIx/FgZPUgZrj9P1Yi/uPtBu7McuiqyutzIp+ZI7aQYyF5wDkjnHFdJpevQwXlpfRxTyh7hlVYlSPD7cLLIVJ3rzjaODnDY4oA7+00OymMlzeyQP8A6LFDKhvFjklkJEqRQgEOQvAKk8gYFehabc6bJaaSbjS45YoJ8hBLKFiQOYt6hZySOm5HGSR2Arzu4u5pUN7HbIb0XDXEUX2dPJgSIAu07qdpl59SMjHNdPbw3SvHPKERbuNZQYt8assi7nBSTAWQde24EEd6AOt1XRL+3WXUoIrGSBubeOG4KBfNY/u5A8u5pAvUAlBnGa8M8WxzWzNMukvNcieSCOfzXc27OoOUjgyDCHOMvgZ5Jxk16nPqk9wxtrBZhC6BXkuJAxRgCkskA3bcK+M89uTXKSi5vRKr6pZzWsP7t4pQTcXMkbYAUxKccD5g3pQB5jLFdRT273WoPN9lXy3W4lie4M8g3QFVTdmMFmUEZX3FdFG1wA0SoiyCAzXTvvMyW/yEJGqxnaxLbuMZHeuR1O1t59QmVIDPemYMbaIfvZIFOFjt2JAVBwQTgDBJIxTJZrzSbW/vbua8e4YRCMxpEI7YIUWK2mkWQmRAow5AZRgjPIoA7aP7PdNDD5SyrIkkLzho23qAAZzPwcbuo7Y6dM4Mmp6fozLAD5lm1wFeOUyXUTFWI80bAW27se2ORXIR63quoK9tqltHarbQtfW01pcSwCZp8J+7UKDJFg5x1z7deTv9Qee0it5rq4tJrS4kaSQYuGuIXIaMx27gARrggc7iOSuaAPou0m07VrKC3t70RM9w0heMPtWQtygIXCgDA25yAAMc8ZF9oYtrxFWdZka5ieeZowsqqhbLQyO24LyMqBgng1yHgDUnsbi2hC7biTzXJZf3k5f54plhwTC5XngA89OMV7BIbO6IvJbSG9mykd0J7mVjCGcs7HYAwc+hHyjjpQBUmlZ7KKN7aSe3ZvJiffEnlRSknzFDEDJb5iG4XFctdaW+rTSQWrPPDE7QvPut4zHLwBMm1hG4GAOvX866u51iWCN4baONbUud1tFGJXjhVm37s5ITZwCOxrU8OaBax2kt3qFmLS21GQLarBJIpihdjIk0hfGxi3Jz6+lAHnOnaLqEE00GqTNfw2M0UaSi3jaS0hPyosci4BfPB2kjvx0rv7iTTY9NKWwuLa7tZXMkiyieOZl2ny23DPIPIyQBXTXsOnWdrdXccpQ26iSOYgtaXEsS+WqykcMw985PPSvLrzWbm91CC3WKHTprmN2mkCGWCVTkSzBIs+Q7DIUvj8hQBcg1fy72UTRC3We0lgt3tyQnmP8AMpktwxWSTdwDzjNM0SWaC5eBraOJ7nbCbgITGrE5eO6jYbXZlPqCucLXn2tazYeHTIkpdo5im9MpP5JQgRPJcBsRBuuBz6jIrHsviXHNLNbSW9qMNGyuWb7IiEnD7RES8xHOS36UAfQurXeiaRE0epLFIkMkUhtLgomwuQFaNU+ZozztAcmvP9UmlmuWu9LSwhspH86ImCdZUjCqDI8jtvC5BXGcdOMV5TrfiuXX3js4WjMFwZIp5LiPEpWJR5b20iqAVUdMcnIyK27aG7t7YJDfTXZTThGgDMUYqRJsaNuSxxgnGOvvQB3Ud5pJvRLIhne4jVNhKLiUFHYtgktGSOFOSfSu2trWaC1+2aYzxh5mmlhEZW3KsoWRHIICKo6Zx07mvDNLtYBeC6Qs1zcmNZradnZrKbgrInBDrgAALk817paSXEml3EUVs07JG0YjDyIJmlUZbH8JVs9eDj8KAKAvdQuLu4a3uvKisY4pcSqyWrt/y0jLrlg+4MNyggHrxk16LpGu2yZubt3tLi6gO0rtuFRJBtEwuGZd+4846juBXlskt/HZG1aFFWRQxV5RFK0kYCqQFzmIsDuHXnJ5q0un6tHowvQkC5uzuuC73BCIocWkUODwGJGVXHHJz0APc9D8QW0stpFcagZYrUurNdxsYzvdHUlOAvA65PSur1FdNuoxMkmyXkiW0ZJZJG6wmRAwKpsOACOBznFfPngybzNRkvLqZZbVZlkSFkLLFKEA8vymGW+YjO4AD6V7R/aU8UAuTbJPLBI4kWyWLNnA7nEjru+diCM4zgZAoA5LVNMgZJgdRFvMz/aGURYVlHzKsrru8xh0wuQSOcV43r+r37TRQvJbvbW8rm388Nblp5CqMwNwUD44wgJGDnGTXqOsXVvq2oRW0sbJHHK0kb2m+FZFUPMXcuRkMwbcPWvGPEmnw61dSXiKtypDiOGGeRJ4BG5Vm2oCEkDKoyQMj2zgAyryXy3kiaa1s3t5FuftbTANdPgMhiXP71RGQoAyTiub1W58uZJIzJHDcHIBfh5AMkSwbsqCTkZAHrirUkEFrFIblZrlo5VjBvJFuZME4QW7HBWNTgjAPTnnp5trl9q1ncSLBbeWEkLq+4SrI2fnfLnCErg4P0A4oA6uLWER0a3e5tpslp+kojKcRPGyZWJOTxnd6iucvwNSv7gmKGeB4Q+S+1ZZt2DIk33oZCeTwBmuE17xne2ECysscjOkipE22OMsCMq5jODgt/ERjOD0rqPBksfiXR2vlZImiuI4rn93vMT4zIodGwyc54zgdTQBw2uaPCZTDNFOsLSCKRUuZNzY5ANwigzEOQNuMkAYyOa5Bre9s1uhepcMkJeeO1VT5Moj/d2uyNgHjulBXLDr3IOa+itd8KzTWbTpbrILcs8LxsqvO8+FJSENlxgD/aGNw4wTyN7o92RZXckMckqSGxnMZEzHywuJXjLZiKjbwRuwCcYGaAPAfMu/tAP2SS13MA0t5GAlwZWOzZEpIdhkj5+e+Oa6fw5q2L42Wc4P72PcIo3UIFDI7j5k3ZHHA7ZHT2i78ORmySG0sIbgZ3CRJ/MuftGC80zIeBDjK5XgdODxXM6L4ak0m9fURpBvLu5t2WGNkSQQRGQg7/MiweDkEdPagDr9BuhLKLeOEWe1nKpIjqPNkPVCg2Sb4yPmUluRwK9YsPsX2e3tZZQjxGSTypwFSSTORGsg+YMBxz3HPNctosSxorS2LW09q8c0W51KEHaCmEjwWH8OOABya7l7D7RcPezIls1zLEsaQMkk7EpgcMfnyc8gYwOtAEEVrCVuhZCWLUJfLJW5UJi1KhDFk4BQjpg5IOT3zd0DQ5rNnlS3trG4ExjCgzMzhSXViNjb1CE9hhu+K1bCxAdy6XUc8bwmJ57Jo4SkYXO9Yd/o3Oecg4GcDrLPdPfLdkRxxQbsyx7WXLA+awDccEcDsBg4A5AIpbS2k0Zvs7z3E7So6x7ZIlMasRI5CqdspbIz3J6c1d0+xs2mgiurVY1Z3mWKYbgvybhK1w+GLeZkkY4wcVp2tjc395EY2nMLrIgUeWLeeJenmshyvzZYEdeM11U1iqQwrBAkjwp507SIjTSyAbXjh3sCYwgzt9B3oAdoMdslvOz3ESGOTzGt3/1dwIlKxskpGShzyq88fia0XmrerbozSKcszrIUXynBzBGnGQDu25HQY5PFVBPAY4/s8xa2RpBcpcQbHcyEhY4No+RQCuCeMnrkVSu4FhspYQ0qTQSsYxHIVmh8searSSN1BDcDuDkUAS313aSGRkljsVT5TvVmmMKKQHMCjaGYjv8AN83IzxXnWsX8V0LZrGG0eaSdhHJJMUntJbdCVZ4nYCW2lXOFwcMfxrRuNLtruGXUGvLgwiK5M6GRw7z5YqGSNSzcnPGePWsTRbK2t/JvpZUuMQo7Bg8sMCoN4bEsYKnyyNxGcZz06AHLHXNevLsW9hdqUt4/Mmt5gpt2aFw7R5U5MYUElhlF6Zq9o2rw3Pm3AvUS98iR7uO3u5liheJEcLDJtIcsHChUDK2AWYV2M+mfadQu7izjhcXohilmtLqPclswDuYCyBQm3IcjqOhPezc+A1lh+121nGxS5gkSCC2SDy7dJHjFwt0CPNQ4XCkZA7HqQDa0bUreeBhZMJEe2Kzxm2RbxLtRtaVmbJclgTlcjGOBW1bidIWmuVRiHAhmuId4aJ2Mwe4YN8hEzHAIBC7Rj0qaLozw+VaCdjIHkZJlCNMGRC3lzSMoATGMZxxgcnIrozo1xdhxcx6jI6KzmFcLassKlGluJNwRUwOpbkUAcprMgvmtjKEUxQqJ5IXVATKAGQmJy8cJlDYCjnOe9VYblBJFKdQimudNX7Elg32Zke0m2s8aSyIWkxI2OSSuMAek9xbW8pms4LmL7SwST99xAioo2RwNGMtk4A7Z6Vhx6bDYRT315aDyy0qSmOR5WmZ2Vd0gUkQhZuAFO7aoLDqQAQ60t/bXsKQTSWdkZFlNqr73E0ZLsIVVNyuMnkr5XPLE1Rj1O7uEH9pJLalwJ7C7A8g3FzbkqoklAKzYiQBiBt3AgE9S8X8UIvdN3C0uJJTE+oSI9xAkDnzHtmdd3lkI+AykjjkgkitefVLS/WDT5I7aC2sIniS98x9szhNkf2eNozk9mI5JySRQBizX91ezpa/alt45lF1JdtGVS6uVJTbG4UCQqwKkL/cyeDXn/ivXbx0S3ZtgSQPbIsDCS4aM5uZXkbGMpnavAYYIya7TULaWMwsAxt4prfzmhO+KNAxYGNpR8jMDlm6HJUHPTI17wk2t2Ut1pcKyLab7ibbeebdibf5asIpSBaQhdoBz90jOKAOa8OazZ2sIeWSJy0s09vbgzzbVLlys6OSUQdyRsBYgHAr2XSdSt76WzZ3kGkTW5N8sS7LfeigrbmVSSqM+CGUlcPyQa+YbnRpPD+pYuppIbudVinjmKXVuqNCg+SbIZmOM8DYATzjBPf6JLLJZpbNOI7KJW8+Nbdp4ZCGVYngRG+QDADsMqGB5HFAH1BYCxdlmggWyS3j22/ktHO1szE+asbA7WDAA7mI5JxmtS8uoZre2uVfzJ1ZUuYX8nbcKHzIeDhZSvzBhkYbrxXlkFzNZWlqftQt7aZnSaNQfMuYh8wlZZPuKsbKF/vDGK6CzuRJAdyK0bvJHAUEiwuiAlmuC4DFwoIAXOegoA7GLT9KvZmFtAlyqxSTxlJ5DNBOZGPkvA6jzYslt2eCclflrq9P02zUIhsY/PNvGfLWQJaKrMxuZxHu5uNsmwkZAWPbmuZ0fXLPRGUzw3Fymo26RF4CIhG5UpGE+XKKVUZLYznnmt/Rtc+2X0ENlEJYokkeWb/WSQRh2zDI8igSSMTuwCeG9qAO2g8M2kFtC4RATDIEkilBiNuFUxwBQxYESAnJUdfpmeXRbe/njRoPMS4hHmuJCnkOp8syKwAZyfLBxjA347V1Ol2zi03yFALhJGV7iIRtEvmMEUvnBIAHGPT0rRhiWGQ4nW6uZYRHvjBKxRkAfeKjDYzx1yOMjkgHHHwgba1uUtZHjBYCG4QeY29I1UKS5OGePCgYzg8jvXmevaeYNPmjnslle08uVoI5lnuIVMxikmmQYKqoG5skYB5Nes634glsne0hjgjLFCPtE2FLxp5fmQCMn9/leAeciubvJv7RjW4u4rVSLeZHGBJLKki/M05Uj90w45yQSeBngA8Kh1K2ub+6gjdrmwtLm2WO4CBPPLRQrkBmO+3VsqcE58ssOK0I7Oe9uy9vMEMd4ykTbNgiT5IpVLALGmFULzzweuatpYl7qZjZpDZxS28UCRrtyCioY8gDMeF3b8YByCc12cGm2sMs62iCVZLKMoxjSaHmTaqs2795Ism44GSNpHbkA89utNkj1ON5IibaciG5klMgiSYyyPvEjsRguxPAIBbHbFc/4p0PdZSmxtLcLDZXhv3ZmkguFi2qLeNggU7mB5HGc5PU163eRSCw1CKa4ttxEZLR28bvG0Z2knZI2yQlSQpAYZrg3vbm9uJi0KuIoRaxOoZW2yh1dhbHCuDsBOemetAHx/r+i2d/qgv5Zo9Mvra1SSILYrdiEpuVVCtC6khNnA3E4BKuANvQeFtKg082epH7TPsk+0X0kOIJ4lMUcT3hWJiJUDsCwYZCnZ8zK1avjbTooJ7YhbgXDS/aHMN1FBHLEAu+QBmAdVZwpQFmyp2riuGlsL/T2j1GO6mC3eoCK8tBdZkmtbUK6RKd2wW0jFt4HIKnIoA+hbTVbaaFdMJke4ju5wtxIxntrm3KriWI7dsqAqVG7lCm0j5aujV7OymuFkdo1nkR3u7iXzbbfDhIjahHJTEKIjLgYdGBHFfK17r0trcXaR3l3biO4DoInZHjS4nMwgs4yP3p8mVMhA3JPfiu8tXGoXUhW8mt40iWO4s/KAvo55AvkTuZGwpZWRiigvh8kc0AfVfhfXtJtRJcG8ivDM7Qx27yW88kDXMxIuUkEoCQghgc4KjgjOCeu0pZrHWHv5oo1NxfMLeV3ie3U+WJFmjgSViEMbKSTxvJ78V81aHpGoLcIk0sEDxiSCPZExa52yHzBK+0CTc4CkDkNGeAOT7e1q0EVvvtbya4AtXuLe+lZWkKqrSPp0cJJSOT73zdA2COKAPc7AQavA9xJLOslrdjJs5BAkqsXMkk6eYoSMqwxnGenLVbi1Cwgha2WUxRwx5YpCpY7JW8ze9w3yHYVx/ePC5rjdN1KKO1YsDFDcOWeBT5TGJMlbaSRiFBUjPUcDjkYrM1bX7e4imypWKMEYtyjSznCCJdincyh1LEgEc4oAsatb2Rl+1wNcJYxXD3BeIbrprhvljaKNzgp2YDkYOQDwPNrm4S/1wQagwU38gjW4jy08S2sG5iAwzHPkDk8DopwKt67q9w0Zit2a6SRo5FVc28nnEKzRoj7SnByQRzyec1wtsrLfBn8t5PMeQMHlYwmddmwybcMw6EDpg8YoA677PEgVYzIcIEnG0LJIiYkgaVF7ONm5lyQWOak0TxnLot3BZpNbWtrfyyRXlkYydoy+9icH5chiCxw2M9azri6NpbyQy3UbJNAtuSzhJCFJZ4oC2GI4O447+nNcJcC6e6GpWoAiyY5z8zRRW9oyGIKxXlnZiCRnOTzQB61f6WUSXUILiM6dchp4buKKRSY2OZEkC8FgWUAck8ZBOccPcad5t7axXjPNMvmXTm3YLG0ahZCHJPUB0yO5BwDivQPCGq2+owT+G9TmkhbUboHT0VSNkpLMViDKAYgpUbvutgsCRUeu6MtnPcwtcqZ4Y1jSKSNWmmXaDdAspCdQAPm+bjHINAHLT6dGXNzN5blIXjWJ2GI13CSOJfLJxlWY5bgE4JzxXaadfRMI4lSd4Ws0jhMwD25mYApFjGVQKRkJuySxIGTXB+fbJIuIJbJVto0nB2Kw2s0qyLEzkZbcowMkjk45FdDaaxAbWN7e4Czs0KAXUMMYAwFH2ch90kp4O4KQAeelAFnUfDmnS3l1Zzo266tFkdDvMTSrEWyJeFVAW4HBwuOoNeMXMH9gWNoUu7eWaG6vXieLcsheUGGWFFkzmfYFQY6hcjtX0Ff3jy2sE8kcDXEBCs6sXJVjjcVQfdySCSME5B6V4z4s02XVDFKLb9+Ll5goTAjaAsYEMauVMcjMSWVdwxz60AYVldySaHdK1uUERIt1vI0t4CIzvmCRzIQduRlhhi4O3PGeY8OXQu9Qmu9OvhczwXfly2EjbwF4jjEXn4YxqwJO0lexNaOtXmtvp0WiyC0Z7cwg3KKGYmZvMkhUIgBYKyDkZIGcE5qzo+mrp4tZIrJorhFaORjIBJvkkaUMkaA4BZz949uaAPovwpryqUgleOS4uXS3njs0jiMkoT5tyg4VMKdxQ7upPNbviK9MixQ2zxSLDICkErDceAW2A/MQAcZb5eOvY+O6RqNzY34ublpLYxeWtt8yp5U5B86byAmGDK2AQST1Oa7JLmbXJgLdbZZgwjF1IrosoHDozAfIcY5XIIXrkGgDndZMVotzAoe2dkjvZIoHaRJ5WUlI2kHyxfMV7gA+wrQ8M3tzp8djPc74o2lkee1e5IiltzGiyocbjJOpYMnCj5hjjmtfU7RJIJ47i9SaRCtp56RRp9mZlUxRKHA8wFsDJ7nt3uaP4e1K0iZ2jfyIYt0EzuJbdZZ1USxThlJjlbAwB0znIzQBp3djaXd3Ld3Bna0img+ySCR1FrMUTyS6KrFlHVyMqSxORkVwd3pzxXWqXNuouI5lkjaMT+c08m8l5l2f62AkO2FyRnBGRXU6hcaotvFHsjijDv5kduJJXmVQS8Zcrhj8pX/AGQvOOCcaBECL5Mdy0jhvKlRC32dZ1GI2dMqNu8EgnOcmgDnGlBjggXYAGTLPAykoCEeEeYVLfdJBxj8q7jQ44ltZWWWCCGKRpEniJRjlF2C4jc/Kf4f9oLweSBx2pahp1iI9OLxXV6rq817KGQRmJ2E0flsAQQjLyeCTxnrToGa2DOzpslKPBboJXa5QsC0suEKhAhG3kYI9aAO5fU7RUieY2bTLJ5JR5mjEyygHfDEhwFXbGDzuDE8Y5rRvbFTBJKl2LxbuM3JEyFNksMSMscJwAkYf5Rk/MAD0OaoWWnNIkU9xERGf9TNGE2QozEncCpy7DAYLkgg55yKt+I7u4stPaGCGPY8WBKWCBEbaAiu5GX2gcDn9KAPIp5ZY9VzdWgu5JXg8uaGaaOK0VFfzEEcX3gC2MnjJ44PGtJqEEc0iQmGN2/cxwr5W+VJOsUrKd33iSGPzDcF7V5bq3iS80/WlijkZCjsjxNkGUE5LRg9PkYemeegxVnXNWtrZ9OuFsb3mWH/AErzYvKAmy7/ACswxzv49QPpQAeKdNFxdwstsojnSRVfzQPLmiVWEroWwVBQDLYPORXn0Fzd6ksWm6lZeYJbl7dXVWlFvHwFKzMMbiTnCngN2Arrdf0dNYntpGefyJoJSiqTG8cUgDI0gikIUl2OA3Jz71peGbW7014Ip2glt4XK3cc0B3lgFWEQsM4nK4HXn160AbulWJ0Cxt/OEQtV2qxaQyXEUbt99I1z5gYKwJ5C4Gdoq0dZiuW+02ct0Ig0iSOwSLCxuyJtZcZweARnIGO9dfqOm6dJYTQ28E0dxe2zSqREyyY2FHtwzr8owOcAffrz6S0OmW4gu51gto4lZ43yYpImLGOMuy7i5LY3dBjk8UAay3d1a3Er6tdRyIfKmgD/AGlryVyw8lW3wgGJUMZO0uB3rs11WG8uGnjkaKRVKv5cwQn5UXannDGw8lhtBPYHv4DqTm4vbRrWeYWccWJp7iRpTAzFmSGF852bgoJPbpXXWGpaVp9namdi91LK8ksjSBjDKmARsU5YYAwBknIoA9eitVjguBHcfaXiCXISGQMm2QhWQgRDyyB2AAHp6YeuWNrLboY1mntTIjTNFK0comcjEUjQZ2w5GPlG719D0GjXFzc6JNqFppxMZhCm4jjYbIyMoZtwy+cE8cDOD0wOZu/t5nspLdzZh1eJmETRwKSCWR/NwoWRgDuY8Y+U0AeI+M7660ia6TTM6VEbZo55IWuZYzKpEsbROUUJNlcESgg54XvXgWs+LL3XbU29xqU02q20v7l5E8v5JAfO3CVVWQkN39PlNfXWo+C9T1W4kGpxm9trnIzBG0kKMd2JUaJW3nLAfX2rhr34JzHUY47qJ5IXWFhvTyozGrcFmVcmXjoCfu4PrQB4r4S0LUtTRYNYhFvFaJuMtpEXhu7aTcYml6lSpySfXgdK9t0v4c20y2t7cx3NxYWcCYSMWy+QZXIWVS6byxXk55w3pXo3hrwQbJpowt3IAVgtoAPMWGMArtl80BXiZhxgnGcnFenS6fqkGmtamxhjltIleR7qMQxzRH/VqiQkhyGwPbA96APNbLw3pug6ZNe263KoHMzSSxKyksxAVI2AZRj0GPSvPteGmXOoKbi1lkcOsisA4KLtJXyyQMrgnJHQ19E/Zb/TtNvLq+ggCS228JGGnMrlCcBTkRAAjgD3618ueI/Fhu7qaDTNOlYQB0kuBHv2XUbnAe3Byq7gBuPY8cUAeV+JfiFHp2pR2kMN3daXFOIItPkuZ0CXAIHmPFHCwZOOQ7L0rPsviMtv4hTzRLEVjaPy1ljtEe3fkx20XmlWiByGY8ntmq1/4I8aeJ9XgkTT/JllMlxJPLGFtXyWVZIplwHXbk4OSMH8bcX7MPj2+k+03E0S7282K5jZZVlhzhiMWztC2APlBI4oA7DUvjvptnLBFZNd2s9wVjdPtnypCx8sr5pTYDnoFO8+lc1F8U3nknisJJJx9pkmaW4u3M7xjJYBQowVwenUdK9M8N/sja8oe6F1bslxInlC73uHRU2yyokYQBg3TcrZPqenvPhD9kDSrK3DT26ahdPLJKb2dDG8TMuZXhQKuYzj7pUHj7tAHyGPiNrmsXRtbeG0K3MBRmaRstgDma4kORKABhFyRnp1NNstL1a/1e1nW11ByLiODZFJ5kYTOXF2ikq2442nO4d8V+hWm/s36XBdrc22j25MAMbSpAoMo4G9YSMLMSOWIz+let+HvgbpFteqf7MQXIMXkwqACvAyxkl2gEDOcE+tAHxro3gDxHdXNufs1xNpsskFxcidGnVUiwEVcZZjjnODzx0rrrv4ZeKboo9nE0bWrtKpghiEk/nZRTLKYSVkVOTzxj8K/RLQ/hclg6PFE65baoRy48tTnY6SKOmPQcGu+tvBNrcQvCLd40cYkCoiFFYhiNwGTjHSgD8+NA+H+pyLZpLHNZXKGEXb+QtxLlGHMkzOPkfByAOh5A7fSPgzwBJG7zmAxhX8xI4ol27wNoYLIdqlyfmIJr6Ki8DQ2rQ+Tbb0bylAddxJVcMXkYYDYBznFdrpGhJDHJ5EJjAB/dsmVXrx05HTvQB4rY+GNRDmaSK2s44wu1bJWVtzH5QzOPnU8dPXFd7o/h27iHnXKRT7tpIcElcnB2gdwnsK9NttKBlg85S5iU5QbVQkfdAUnoB6+lbsNjbodot3JyFEhOBnnkDvzQBw+naRIrLOkQQO20yFzjjOF8pjlcAen4+vfWNsFiXgK4UAjaQRjjA/IVYaCJQoUL8oXIwBlhwd3TnH86tM8XyruVTgDgHB7ZzjHUUANWM4K7s+ZgFGkOcLj5lVc4U4H/16o3CRNGSUWNIydzLlgDnABZQd3Pv3qeeQQyAkEuQQJM/KkZ+6o7E4x+OazmnhMbAggZ8tS3TcQdshQ9fwoAuRuogUpsLYHmAr8u3H/PRRwT78+orD1GXeqSRgQyoN2DlgQQACJBwUOW75x2pbh2sbZmuZjIrgO7xIwUlyTjYFyV6dBxiuf1C/UWyyruCtGXjLKwAjA3dGX5Rg9D079aAPkT9qj4kS+EvCV3Ggh8+8M8AdkcW6PtZ5WKKuGBRsqT0Jx1GK/mL+IWo2l34w169naSOa9up0EjyPujWaVzkYjKKDuO3GQBxuzmv2H/4KB/FG4hmh0dJXghiZp7hcqkciRx582It1G/IwOcD8a/DvWNZe71u5+xm3e3ZDJcySK26+uDsLbIypBAMnJJCjvQBrZis9LmjiW1laMwmOe3RoZI40YyS7kxlmI4PBz1NeeHX4tW8S2Wn3U1r5ZlnRHkX7PJHatEBGfNZxunLcKrAYHAPp1Wq3MFsIUuWuI7nycHyljNrEpXISSOAnKg8E8j5c5r5v1ya/t/EMmp28tvYxWshi+3JIWhu5UbzIoogGZNq42H5SfUDuAe7/ABE8O6f4RsNNh0/7JeQXStdXcKsgKm4PmQyRMW8wqSR0yq55IzXzrfXV1qdysJHkbZ3iCNuIkiA3TRx7QVn3HJYg7t3XB4rd1LxBd67p8H9oaklwfKSD7EsREgBlKPH9pZUwu8cEBcDnAFeSid7C4/syUym2chrVtjNNamKTzTNES2VDOdrE4yFz0oA9StjZ2sEV3dFrZIPNjeS4nuJXw2GRWA3KjhMDbnjp24w7q98vUGu4PLmiN6kdjCbjdcTTFMyzx+VuF1AAMNG6/Lk4PFdbpsCT2sV1Oi3UbC3lVnjVo5XCeW4SHoZAuGOfTGe1cL4hltJbmGSwug8UfkIzmNbcwyMNjK0gGLNzg5yVJ70AbQ1S3ksbprnTLee4kd5bSASA7YokXL20CH5UCjCnfkg8KTVa31O2mnutSaztU3xXUkdlJa+bc2scSBXIlfDbd3JwoJ64xXLXMREAuLd5YYFeG3tJCd10FYFwqMucQknbzgYGScVSsGvp43tbqd5NJaW4ieR0le52tFh5vtAjAiUy5xGzcdOlAGhPdW7XjXV3FLNbfJcwJHvInkIMcJDHGW3BshQxHesptFg1Wy+0FUsJZbuOaFNqPcPcebJvndJANwVsg8Bjycc1z0rHSp0igF9c2okma3ik86BUKQiSWZo8FXXzW6bgeeB0NLY6tfNHDbw3d2k37+VYkK2a2wSPzASqq5kDuWKbiGYHcOCTQBmQeGRHPP5rLcsbu7jkiZ3M9uykwwXVvAefKeJcKACRnkDFd7ZeDrWURCxgktQvDW9zJGJ0hhG5I/Ib52LOqnIDAdyKyrfXGtJI0urT7beXZktruSZxLLbWIXzfMjKYx5QAAydzDkZ6V2nh/UtPS9kW5+3G4miZrS5UJJBdAZJgjkyfLIGA3Py4wTxQBZtLRoLu0+23En9oT20kt1EsIDboosGOJVXa0KnJcnr9aqfYv7Ln8y5FxeNJPAmmyKuy1N7cJ5ki2nlZzZSDeVHUFhmr6z6ZrN/byz2M6m3a/jCC6LKWhhCtJNNCx3gSgfKhIOOcZxWPcXWqjUFS4WxnisgLyKOGbMts8EjxLMsYYjzNpBwoI5+U4oA7COLTdfNlO817aahb2txIIbuMCezUudzLIn7xRnKqpUuABx1rGkt/sGrxx/bHnt1SOZra7eaSJJxHjdHMbYgOxycZzk4I3cDM1K5d7Oy1Kziui6QlbxizRNcXqBWZliQFruTa3msuAMNlsA1QvPE9yl8z/aodRmk02CG4d7VrfyJECiEz2rooR9wLsygg7iASaAO90qO51jW/NSdJ44g1lJO8y29yYoIUmgt0iZVLjzufMK7TjqDWxrNtfajexQQFoNQFkPMWZFuBO06ieSe6jcKFbduwM98eoPmsGoWdvH5lneWNnc3dvNeTmTeF3jarWguJSPLlZy+Oeegq43iW9uDdErJcQxwpDcxwNLFFEsKpJ5jOmSZFUfcZlJIxigDsbDUE0+Xy79ot7WssciXiCMSCDCvJHFbBdrAfc3Enpkk1txvpv2DUTBE00V1LbXUaRT77nULidQ0c12qsTCsakhF6kcnivC9Z8VwC6h1JfMuII4hBMk8ORE0kQQ/d+4okBHUgYznvXPDXp1jN3YX4SSeZ7mNPPMMMawDcoljUnz/kJVQDngHAGKANHxP4qtLK+1G1geSNYd1w6XUYWS4lT/X24DqN5LhmJb5eSENeYWXxJs5tVM0qmzsbc+RNEI1eK6nkQ+ZIzSMJUyxZvkXAyemKpeJtR0/UmuNSWdXWR2WB7i2eSWOSRR/o0IXOQpUqA2CQufevD/FN0ZLgTwPI8O2NlLRLGqyNhC77DlcE5wcUAfW2jePtKNobW2YvKl2sltO0Uk0drbEFsK0p3RxA8kkAYPBrWtvE8s93cG1SykleYCWBofKhcMismza22VT5y4yc8c96+J4tXOkXFhp905nXEF7LdtcuGeAFknsW3YVY2TZjcQSEHrW3Z/EZ47myurZo0FreLcx3okGGgt2jaKFoydqr8hT5sfd6kYJAPr7xiusaJotnJqG5LO9gMcY2SRwxw5Zorm2llTcpBlBIVwD5Hy8Hn5R8YtbXE0UlvcC6cKJriASSSGSSJfKiEhUllQAA5zuIGT7dj46+NeteMNB0O3vSTb2kMi7JdolMatswoiG1QMALuPPBGeh8RZ5rqK5NvCE+0rKqGIsksjAl90nBUnyuCMjJH4UAczrAtpV+zzSsXjd3aKLdOED5BCMULGPdxk9B0preH7Ox0u2czRRyz4eOzU7tyyqoAMzHdBJuyDvIxjJ7VOBAqRuqzRRII0mdEBmiZWw3mAnKR8HA/P1rqbXRNIudT0/7XLdvDcl7u0myjQOQNsi3LZPkxrtJ+fbnJwDQBqeDoUEkSLpxVrhRbI7ziWEzGXcWdmbDEAKMgkdwcV9ZeH5b2N4rbUZFNxYmOVwLlra3QSIsahlgR0VFi4GQjHGc85ry/wAK+Go7yeF7S3thaFhJGbZ3aORVOPMiLHCMQAew7jivTbhmjmm04XkcdlKqLLJJZRSXkzrgyQM4bLjZhUIyBt5xxQB2t7dwT3UtqsVlFFDaIq7BJuKKu+NleOTdOxwgJAJ5y2Oa56x8X2wlurTUbPTZvLidop0En2hIFdgbVl2nyBhRknBPXk5rk5NSGmGeWzLS3Fu72lubsEOBKhJCxnBifYeN2APWvPr0QWk3nT3aGa6eMTQtviYXF03yhGZQZWUNz1TIxmgDttf1k6l5t7pl2Eto4kjljmY262dwrbozaMMvPBndkuoz/DmvJfE169qH1G3VNRvQwUSyKsfnzkbXmZhgTbVf90HCHpk5zXpt1pNhcafbQzwyS28Ujy3TQlozcR2QQRm7kAwpWdzgKSDj5sDOPCfEN6tpr8thDKjW00m5/kgliJiyVSJ45SBMd3J9iaAMeWXUNRks0ubhWCo8zhwZrmEBTvgkiEpwpwCMAjJ445qlEz4tlTy7i1bzW8u5RFvI5A7b9zSSD5B2HQ4GPSursNL1KIS6lBBFHbouDdyxMzssxARJNuTLyeCoIUdSBW5o+h2s0bT+VBLc+cYpkhnkM5ViXkZUZAFBUk9x83oaAOTitZLiZYo5ZURUNxbD7MZkhVMbljaF2AjJOSpIIBzjvXomk3pS2W2i04tcWciv9uEZXEpIKSlWAMkXXAUHpjFdZouh6UwEED5kj3l2RsqLViBtnYZBusnGEyMferoI9BAnlFhLGy2+9nLpLtCH92sTMFwzKeTjI4/IA1tHsHWIanbrLPcTlbi5iQ7hO1yVidHhVC9lCCxbDKr8ZxjmuhTw5BbrLO1jbwwI5juZLW6DuWkUkLKpdihHI3bQTjPXIqTRr+w0OyNgbgQNJFE97P57tKbpW3LLLIYsrbuGChVyVA5A4NWbpphYAW8LCC7kUrdwOXkk3Pujme6mYBF6jBGQODjrQBzVzcrpl/FHawSWFmjJi9uLl5gJgFBjQohMbFRxuA61NJdy373N02q3f2eN3CiEx28eMEGQ28iBbgjPXJyecDpVW90hfMuLO7u72REf7XGJ7RDDcyGPLMj7v3sitjG3+76Umj6Jc3NrcTR+Zcb4mR43JSOKPlZI1LHEczPg8kdOvqAZ1xPp01sC7XM6MlxDLcyQ7p4GBGJFtSgRoHPBIbcMZxjrXstIs57YwWby75JY3jkGYx5p6MrGVuNwx1HX2NWrXTp5b1IJ/KaaBCZ4k3srIGIBWOMEyjJUblBXOea9k8P6NDpdrLf6xam0tbYh7aKVjCjmSM73yycRA8ruPXuaAKWmaFa6LpzjVbhhqdwiFFjnDujNCfP3TQltsWAPmxsHcg1UhkSVY4LuO8TT4Y/tENxHILq5uIy+0rI2QvljtuPzYI5rro7v+2ITc3uY45kNnaXMLbpJQ7ho4roqhCxGNVHHJ781y8ul6lqM2pTLbWqG3VlhkilZYXhhGBBbRRth87Rg4O0/exQBvafDpkDvbaZJdzPfxqbvcwW6hYuCi+WnEcJiz1x6ZGa5LxNqNsmrPb3SsBa+VBIJkaZMNzveSYOhjIxuAJPPSt7S40sVsLpbWBbyFR9tcpIHR2BVFYg5uGIIHccV5/rPn63rksdzOlrHKzCR54W8h3jBO1sDCDjAJ460AbWj6jDNrYupTJIYIo7SH7MFeytoy+ZI4oUwrDBOCOATyea+hdPlibTo49LvvtGnSJI97GJRBbrcOAGEiXIXIAOBhsKR8vSvlGPVtR0vVJbSyhKxxj5HSFY7FIUXDs9s/wDrCcDockZ96980i4sbzw1M8ssRugkZYM2xJlYZi8qO34bcxPHXPBGaAPR4JJV1rTp1hgKJFG0srwTSW92ka7ZApiQ73H/LMjPzd+a/TH4I3NpqkelSLKbaVYY2+zXDGeOeKQcug582dQAQCExkAc1+SmgyXOpT2Nmt5FpEuS1o1zcuIYmjfK2yYH3uh5wDnHWv00+AF2k9npti6xXt1Zs0V6kUMRXztweO+jlikLIA3AX7vOTigD9sPBngNr/w+s9kVmk1C2iSV4wgbyggKysskY8qcgD7mTgcivX0+GNgthY3F1FNBf28Cj7agSWRCmMuZWOdxwAQE3e1N+A7xXXg2xheFnUW8KtKWTzfM8sIHV4ScjJ6de+K+iLixja0jt23tGjBigwzuxwfMHooI5B546UAeAy+A9LmtbaOC2kkuYpTcrLM4KTG4/4+l8sfK85XGOvSus0fw6bO1EH2EH7M8pNxbozo8RHJZpHAaceoyM16IdNVrjzrYpFHA372E7TiTBxNCAfzHXJxj0q/ZJYQzRy3gGQqpEyiRGbO8lCdp+ozQBxKeGokuppI7d2mmXcGBWFYmwd4EKkDy+Bkn5z2HSnS6FGsJtGjMaJOGDGWXLBs+a3n+Tn5yceoruxaT2T7keHzmLmRJzIWkjI6/wCyx/Pj1p8rSXzKkUaxqo4WTaS7kAEYBznn9OaAOPttGtTJcTyQxbkjDK8StvUjgYbGCenT68d9saLpl1BcNLdTW0v2XCyqGlCR43eTCWU7HKjvjGcdeuwkLQlEzLbFhsniYRM4I6DKkgrg5yOOetQGKOWMICIAf3ZTBYs5bzhMCv8ADn5ce9AHJ2Fpc28cVpPMkySK6pdHEAucf6oTG3KEc+uPen3+nz2sSgIWAkRii4cuFOWYsrEcZz17VteWyCNbybMxOAkaIYV7clM9sfTFVWhLnb567PJfau53BkVdxUsMhTgcc844zQBwFzpA1V5zJbyb3knVoZCh+dpd32jcuVnttuSUOxucYrB1TQNzLHp9uJNuwh3eJi8kX35Tl/8Ax0nJzwDivVZJLxnQLbqiQwyRySRmNVw33SGz8z8n5QSw9KpQ2avMoFrG0SSMhSdniHnyf6uXccDB44zxj60AeM6roj2V1bzWcUTC7WJpo4XjkTevJ3yOu8HPr6U6y037PJKLO9vUhmgBtGgWS3Z5ggaK4EgQsXjk6p9wnkZr0LV9MsguLh4EiB2iYSOkczHH3Hj4Xt3FYt5qlnAirpUDJFC0Id3giJukBHnbhvygH+wCTzjPcA5LU0v9GmaUT3eoRM8LXj3gkjn2+T5++5ErhQm7CZ4/KtTRfGax2Je5AkjSZ7mEF3R42UDy2KqGJt+MbPveoqS68Ux3VtdHUraa+SRkW2cLGPJZZTCwYsf38G0dG59q8yvXHlyJZpIJ5NRaDT7URgNHArBWM69ZOQe3TnpzQB1ceq2F9dTnUs3glVp2Mc5Tb5oLWyAK/wA37zORk7cfNgc1xzmCw1tPsUqWu4L5scNuY4Z52PySqkjEkHJ8zueo7Z2PDfhS+e/gm1dblFG97iB4vO2CBd8sbYIADKM8dPapdYshJNDe2tlEUs50cLDblZLyFeGa3kmYYOMHaTu56YNAFG+g1WYFFgJifYJwsybTGxy8LiRvnbIHTPqKtafZCa4WznjSOCV41ijaQjY6qJHjuHDfNhSNhBwOAT2rutH01ZGhlkjhksncTOXLyH59mEAAzgb1+nt1rfbSNPikiVIR9qjxLNDCyzO2X2FimTtwgHHXmgBmkaRp1lKYhBctHLbQ/dEsipLGQsivclflhkYjgnjHPArXuYxBJHDa2q7pS8TuIVjIlj+7MWkYbu3HJ7d60wwEbIkU2Q5REdgiFdu794FOXHmdCAe3FQ6Sksd4zXMbzIkLyxqshY72Pbf7H3oA89urDhbg6fH9qjdZPtsVwd0cx581bZm/cIfRwv0rnNRiLqLd540vXVLqMxiILvkGWkkUsA83sMjivZ9Qs0j82VEPnXYSSSVgcOB1LwN8xOfRa8s1bTWmN7dLMYUgkjCRzQMJ513GMrbyBcIm7PUj2zzQBl6cHEcaPqUt1NHMWNosSW5Vt2HIRHYMAhXHr0r0u3jkks0jUS+ZIfsxMzCJkkHWXCt8wPPSuT0TT4xcRRtCrWwdS7E7XtwxJJmlYbl5/vfnXpqAqVIhMpPQFSQCMEPlB1/zigDNPgiNtqeVHG0kfFuWuT5iEZnabFxgux5Gefw4ryvX7CGK4ltI1VPJtpIvLKSBihJMawDbwegzXu0z3ELrKt28UoEczMnRVRf9Xmcjg5/HFcLr1h5trNeXHnxF5Asc0MSbrgdR9pklAMb4I+79cUAfHXiWyuYdUEMdrIbm6228lvKkjxGFkGEZpABHgH+A4zwTmt2w0HbNHYmC4tZJPJha3Eol06NLceYJpgx3GUqcL5bNjoa9jnsYbuGRHt4VlkZIhdXaQyiC2VtsiD7RbyDzyMElYx04Oa37fwtLYJHbJFFfwK63SS2xMqARnzGU20mDEeSOSOnFAGNofg27j065lfTLIxLKk9vqL+XbSfZ2H7swSGcBCDg4PPbFag0C8S1/eRmSWSWQGX5PMl3E7mBZv3i4weOvOM13OnwYDPI6eT5Mq/Z2tmWUbmyAzscDaM44AqS4vzbxqhjVoppV8rBDMipglnUHcp652gjk0AeYW2k6lCWAktWil2FhLbLBtCkhm3HAzsB6dzgZrore0aGUC3nUSKiTQRsI3hlIYFwWfmNfdsc8iukmjkvGkklUSLPGPLhQLH5ajBLEuQFPoCc1W0jagl4+1SCTyWefy1MUAGdpwwAAYDk4yRxmgDaurNb7T7tvspe5kTmC3hVFmdVUgLIVGzB5GSAwHGa851Dwct9HDbR2629/HKssomVXICDduWbJRmJIJVjt4xniu5uBPHIJ5b2RI0i2IxmjiAQMCDhH+ZyTgEdBwccVaju7ltpfa0UpjUyOoMoJGGBYLyNp9ehoAi0PQntbS3R7lpGiKtO8hjjjCE/MqwWrquMDqARknr27W0kSFmeMsArbWnDA24AztEWD15+ciufNwikQRSxo4jMa7QWDPwSd4G1fqTgetZmkWs4upZnjlQwu8RKwlDmRt3nF2ba6HPUL/FxQB3+WmBUtEUMofZFJyQBkMu4Yzn371rx2TX8QLL5flJsQFFV2JyfnbOAMdcH1xXKR3iB9qb5trhWMaKApJGep5/Dj0rroL9GgXa5VkxHtc4DkjgkDkgnGcevvQBymquIFS3ATDS5uFVmeYRxjO+MIepwwz0/DpRs74zo8ckiGIswhmdg0kiAF0jYREnhwM/rWlrb2VxIzyww2zNG+ZYJQsytGDhk3nAUtng9cY6Vl+GtXtdNvJ4b0KLeRRAJ0mjiwjgMkgVlKZL4DYzkHHOaANq2kKQhIZAXjTLb1LSuGbBSNVydnPPsa0TE9vA07okzGEkwoGJQkk8sh+UgAetc5da3BPrM726Qm2t1g8tUEAkSXBWRhJHFjZkA9c89RVu81YQrJcQvhjH86O6kbgp+YjsuevpzQBl6nLI06t5ksUUMYBiVcKGIBIaTHz84yCeeh4NeW+IZIo5Fe5PnPdkG1EflGI4bHLtkYztyACuOuFr0eLURdlj5iSx7ne4RCGLb1II4PABOAeOnFeZ6//Z95N/pRFnZaYpZV8wpNNJMDJELZ1IMWVzknbjBwc9ADnbNLJReJGtoz3TN526Myyq8GN7RRW8qKjA4AZFYZALDANV77wtBLHIBGjPdwL9peYxEFHJWMKN3y/KTnoPUiuSn1SbTLpNSiiuLzSkMcV9GZQzWTTvhGhuHjfzgRy4VugPI617fa3ejNpOmvDfjVLacJE8AMZkjVWWU52HfxngkYIwwO05oA+GviF4DuJIzLiSzslkv03RM5S5d/kEA2h5FtwDkKBgseM5r4X8U+Aor6W900WtxdTXVrcNGvmfZJ7cKrBzLPMcOxTOz5eD97HNfr3430jbG4CwOt4HMEAaWSWIGVSVJRWELeWCc54zkHNfNmt/Dcz3XmkPEvlnCCRpI5WZj+581ULEMDg5I4PJFAH5X2Hhi503VL60vL2+3tMkRKMguDDEg8qFBHEoL4AAMe7OfnOCa+rfhn4mnivtMsmmupmZzC0cs8g/0WFAVxbx5aK44O3coLN93PFd34w+GTWt2dQt/D9ndT3wF1cxRNOz2bKPKjEUsY2opPLjOSK5rRPCP/AAg88F/ewmPzrqSa2NowluI5iPMEVzPK2ByBs56jvQB90eCfGMUEVkshtru5JX7QQqBDGzheJF5edYzyT0Iy2Bmva18TWsLxzsVmS5iZbNJpIrlbbcuJCqEqEkIb5c55PGa+IvDvi9LqBprASWLo08KCWK3MMDSRlI5025Z2M3Xjk9K7bS/Ft7LMIrpluFlMTPJJG4WIxYdZIWjBAkIUEDqDjIHSgD0bx/oSXMTOhSCKS5eYqZZpfNlkXLjUGI+RFTkKpwcYXJr4l8deBp4LmPUS+rQwzW8TQvEsIiaYyloPLBRnMRZRwQDjjgkV9uX+uxNbk2jL5l2kc1yLyGWZHVGSKSaMKhCKo5IOCRzgiuJ1y2S6mjjjt5LyOSCVGiRBL9nukz9iOx8JFETyBkcehoA+RfCmkajZ3uly6mt6rpcRCzW1GGsZo1MkbGNUyUYhS4/iBIHJAr7G8IxagJWurtI7WR83T7FYt9oi2g3VyyAgw4IyB74GaLP4fyTW1jeeZLHdT7JDdJZxqI5ERowMbz5TocYzjcR8oPSu3Ph/ULUzStJJdWQt4ImmQKkyxyqQyMhxgrPhst8vHJxnAB6PH/plnCxuVEySC4dYY3xIkeGxlgAAxGMkgDPJxXVWGvw2lusrSNaTQzxBLNImfTngcESSqSm9X83G9R97Py5yTXlui6lLZrFFHdMYYwz2rXQQXMq2mZlJUjDwmRcFTjI68V0i6kL1onkXzJLxQGO1fIhkhYMADCCqnkHBPagDubO/tru9ijlghuS8iw3jRrLE6xFgxkhkIyH2ZwVBI6kCn68lhZ2f2PTrUqJ1mZlnZpJC4VmAMxJyMYz069q5SbzVmsruz3QiWMKFjcIqMCPMLEH5SV79BmtOQXIkhilkkKJHKVuJJHcA3ClAQzR7WO4ngkAEc8UAZWk21xMo0qKziS3uJM3E0y+eIyZBMzIucMRIsXBOAIiGwGBO1eeG5YrC5uXW5m+zxBGmiVZEuJVkEhE0JA2eZGNoZC+wcmtSxie1MUyK06rI6vJwWhLD97K0UXzOrpkDAOO+BU8uq39rHfxRtPEZQXW3aGSSKbAO1VAQhSTjg88jv0APJJYYZCf9FdJY7p1d9ilZAgy8eGGWXbnJHTJBPatO3m3wTQsrQXCqrmCTG4p0V0c44JXpjjjJHWrVwrsBNqGUaWbzZkhTY6LIRykSjKLjO7I5z071y+q6vpMF1cSRyyiIRmMvMSTt28ASINoOeikg8ngUAbd1fO0AWdoY4/LId5LlIbv0XMbD95HgjgHtyaxruCxkMkl6kw8hFMUyyOi3AABVhHtwcHoCPmxx2rPh1Gy124iupbdbeCEZt7i4ZHZ5D8gOCSHVW5249qXVNVlgCwNLDOwO6WSNU2TxjsoY/KACAcYx1PWgDh9T0m2WJ5LryxHeMLmOW4eJ4Y44sgIsRQ/OE+U5BGcE8V5tPJHp88bRytJJu3G3mR4bi3t2IVPJWIqvKHAyvGc4xzXp1xNJqJh0+SQrJO0pWMCNlhVifJEO3IQHoQcHmuJ1fTdVbVoY3NnGtvEI4IbmQyNIsh2u8nlrueIckhgDzx2oA24rgzBneW5X5gqpBZsyKojTI3iI723l8nJyT1oraGoXkEVtDplvp32eK3RGbyE+edSwlYCWUMAeOGAPt3ooA8f1CxlvdXl0+5gsJ0v4kEAZmKlyxG6VNoKux7HGccda8xvNBk0q/vYriOFGhbb9nW3CeW2/IZBnoFPG7HTqK9uv9Qje7+1NFLZv9phheS7h8pRHFglojgcMSOnOelcR4gisG1a51aJg1+QLaa1lV5LMh2Rwxd+hIB25PpQB4X4rF48VppiWa3NqGleS5GbeWOcjcmMsF25OSOM8Y9pPDngHTIbuyudR26hcTwMJfMiOyOYjKxpLNGVWTOAMEZzxxXe6jBo8bM1tbzF7m6UXKxuGjgkYHzduZDhjj5Rt4PHNdJoeqWiWkFvqUMV3FCZmtre6CIUlR/3ZmliQGR8EYB4XuTQBt2nhsWenWUFzYxPd3X7qKGKKGRrG1IOw3BVvmDJg4xx2Arj9c8LX0l6otGt4gHb7StvAbZSiqFjaV1H7whR9OcV6AJljZ7rbDHHdLEI4S0iMHkwoEXlscnrjPY9hW3Lrtg1u8LWxYxeRarK7A3PmFgjKkQGGGCcbuefzAORtdAiEgVbRbyY2YXy4gqShNinfvUjajPjrjIzWfpOh3GrapcaXI6abMpjm8kymaVJEVzG7SO4UW0YwCqHJB6cCvQNNEVotxexeatm0o3TsUhuCqbleARZyMtxxwMjvxVi30zTb521WznkkQziaWAiC4aJs7TA6NIjRndg/3Tg5xQBzt54bubDTpmvJLRnn22o1GwmI8wKD5im2J2yqFGM5BGfm5OK4efRLmSWGxe8RUDRzrcruj+xQK2X2pIeXZcHKlsHpxnHuuo2OkPouo26sJr62DPIGBj3GVfMK26xEpHLwQxDEcda+b/EOr6fbkXTC6jnto57Y6fJKx4f5U8yVT864yflJx04IoA39c8MaIXS2t1ihdVa6vXuYoZjqKsPLieYxMVlycMPmXp615xqPhq3OmTtHI/nx3XEKwQ28N02AEjjklIAjCkgKG6DAz0rT0XWxeanCjMJDbeSsEUEplNwgfJjn83H7tOTzwBV7xzp+s3Nqkum5mtzFM8cVvMEhtJy3/H2WT/WnrtK7gRyM9aAPNdP0cQXV0Y7WGANIkM5kVJYwsmPk8idl+0kjIYbsKfu17f4b8L6VHCkUkM6WeolFS32Em1SLJ+0W0q7tqlhjaT8teP8Ah65uIhcnVjdGdWjhVYX86NpU2qJJEmUbwUJLMmQO5zXp2mXaiFIZJFgigE9vHd2BmiedZT5gFwGZWLAHOV3L2FAHVp4O8GKlu0NzLNepPNCxuJPs91NAu52tpGK4iTnKtg5wfauV17RdNtL2TThPa2w+SS3AH2l3gukCq8kmMMFIZcMFIz0OakvNQ8lo7kPJd+fBtNzdyQJPAISE3W4JXeSF5Vvm45OcVhaz48kEdwn9jl9yxs73EzxtLAieWCI1iO8A5YkkJx1x1AKVn4cstkcUSGOOGeSSb7Kzb4TG2FadSAWRpApCgFBuOTjmtO7TKz2s80NpLO/mTxIqIZ1jUFJZJg2FIA6J1/Oub0zxLYarNdKZdlygt0VAQySRr/y1jeI/PGn8Sn0zznFW31/S7y4uILrV1u2ixblJoorHb84LKnl/vGjAAxuAzQB3WhmC406GSeIamd0kX2Ji6wssTqDh1A8wnK9MkZ5xXoWlaL9i+/bJJfalNLDZW9sYYkt12hyszPzEE4w5GDtIzk8+e+DNF065tY9VlufsDWV1KYIYVFutwJptozcbXaYEqCBjPPft6LDNb3FvKryLC0nnwskt1ItxazO5MdxGXiQurELkDn+gBkeMtLnuWW1hvme72xtcRzAzRsWQhjavCu5QSANmBnqRjmvIrn4fzRQrq17qRinJ8nTllghuXhkXcyOyK2SpPHzqygsK9Xe6nsFeWR7com53muWVVHkDmaE7iUJHZuST0rgtT1B/EE1rLHLD5dtMFnKXDQziFstGjBSRIucYOPYn0APPlsrfULiNhLPFdiSITwCLynMkbYNxAU+VJTsLEgjAxkCvQ5JdLl+yWhvpJY3CyBpUZ5Uu1BBivJTjcMbT1IAFcoGtdL1Ga6uJXj+xuJp44ioGWZg63DKWYFosYH3jzxTJPFVnqEGpySq1pHfyodPkLlPLY/uiAGQMHCLznBOSelAHU3uiiGyBu5TPcQyKlk1lJm1iWZ2LfuXOHmwTksTg46YqDw9p9lHc3Mt5A8104aaBJYzFOnkAlG2oxViVHYH1Oag0++/s+e3udTc/YAsLGSa7iliD7VUCNERjJhguSM45HHJGprVw99qkr2XlNHH5bhY5HjlW22ea0hlSMKQxyuOuD04oA6mJrAzO1urSHAljdpCqSl8HZDHsUsmSwZRkkrnnPPWy6PGZBch0MCW8chhkkYJHPKM73U5AA4x6dMVwWgossZlRBLDAklw0O8bYJiwQxwNIAWUZ4xkZPfmu8TV7W101A0zRTTR7WbY8bHBJEMUxjPmyZA4zx2wKAOF1PRnmknlF7cW9rcGSOYxxiQypkDKrtBjQA4wDkgZrno9DtbaJ7SeNUtopN0V1BM8yPJCCYJnU53DoCh6Zrr7m6uJ1EoF7NNcQNMF7xuH8tiyMc4K4B7HsOtcffajZWM1vbXEu5hcRl4RCfIQFS22SUDCSKSc4zuDUAbmiRXNzpz3UStGY3KTiUrKTAxwjiJFPBIGAB/CfTjHm0aGU36ySXFxexSx3NqG3Q+WJOHkGVWNo14G3IY7uFPbJuPGd20Ec8cVulhLcz2dvcW1sQ7gkqWuirfMmQMcZ/u5qvbeJ44/s1orJq0ot5H8m3ae3tbV2k2PO0siZeVQCQpP8PAyBQBa0uxtbya5eQPDcMiwPEmyCECNnMhdSdyOQucDrnJ4rO13wvcyaQ2sQT3YjhZzFY8Mqm3lys8DrJlpTjBCZXDcnrjWhS7sJbfWbq4jgtEllZS5M5kjZAqvCu3fcTMW4+U7Rkdjixdahq+oW2qWwhuxFJAVtvLYxQRRyorrLJAil4FLE4IX5jjbnigDybVNVS4tpIbGygtru78uznmZiUmupyEfzYtxeFuR90Yycg1ztp4X1yxiu47qxa2tYJgN7zEpcTgbvJt1OW2sgPLYJ7V6PoXhSzOo251IEXVuY2NrcLMYXkLB/NE7sAvbhlxnALV6BrHzQTRXsNtNCyxxWlvgRzRyQnaknl2q42becjJ496APE4tPsxaWl0tskMUkcm21CSfaYFclVmIUrJLAG3dFJwOCRmuF16zjsIGtrCMXTw3KXN1ev54iImcgpaPKWKJtJHJxnPAr6HXwxLeNO7rbxz2lrJ9nv5Flijki27kijj2Dc2dwYkAYP1z5fqsOpWiwR3Om20sV4xjFtADPas4feLvyiBsU4B64yeKAKXgnSw0dyLWSRrTziUsrxd8kRdC7+W7hSrbwQrZOM8V6lF4yOmQeXIbm5tllC3Fivm3SNAifOJgjqVw4/I8E1n+DNNvdXu5L60trc+dE0U9h5zRrHLAdokhiRcRdmJZgDtwa1PEfw1vYbK7v4plFtcYMytm3vbRSd5Ee3hgzhsM5A5HNAH0T8KPEs+oqt1eRCz09YWAjZXhtIEIwhmJkYyDDJjaSQT0Br2u/1uPSre3u7SfbKqNtENyj2jQkFRIil8oxJ+7gHjjODn8+rbxTBpmj21ikd7e6cxQRzyXEsCGS3IVLa5dPl8zzcqT1wM9OazNW+Jt1p9jdA/ZVHmrBFA2oOXtyVLpLGpf8AeqG42pnrnvQB926z4t06/s4rS41AeQ6bbyVJdryOQCbZ5HwVQv6c4yK43WrrTrGykgsrSNkaBRHFFv2iMJjMaopYyfOCWYfwe9fJfhLx3JfR/aLi+tYd7r9wCZJXQFY0kg5KSMSxBIA4z05r2hdUvZ4GuC1tdeQsUvlGTy5GjZfLkWJlI3SBSxPYYHOaAKYtb6QyR391ArzW2y1edEE/kg4VIFSIsAF9ep61m3/hmfUvJsbi+FnbhzumxJNIbZxljkKvkHC9RgeuDxW68Md6ozMtvcSRI1tetIrPYRb8JE4YjepI6jOM5Nc9rMU0Kp5pffFMUa/W5KpOEAxHICwHlnAyO+aAPOvFVtFE9zY6ZcxM5t0ht5FkeXfJDJhS07ODA7LzlQV9D1r5g+IEN9qEgskEAkt4kililinibz5GPmPJcwq/2hgvIY9+uK+wbrTYbi1lFw8FvNMgW2WLaMMBnfuBJCDPGe/TrXz346027gt59PS2xMWTbcMrNJLIckyGQcqjcYBxj8aAPzn8aaDcaJqU9rCIJ7q5fe+wmbaGcSFw2cmTPUcHjpWRaaMuo6lC92qyLB86bIliMTFOZVd1A45A75JAr6Q1fwvqMGqC4FkFuHMf2uWJwzSRRMZWTy5iSkjdAUHIrX03Qba9vYr3+zB5rQPZtZraiRmZyFjyxwEK5/iwR3AFAFHwBotnd6ZHZxSgC1Mk0YaPeI967iG2sNzMc9vxr6w8CeBDerE0j+dG0cdtah2EIjLbSXkMh+VDk4AOSRnGK5rw34O0211Cy22ptpgoaVYIo0RpItrBL3DENFwwBHTJz3r7B8FW2nwW+1YYES4kDsXzMkboABsfHy454OCMdKAKOi/DXT4x/ZzMbma2iEn2lrZHWKPcS8ZeNyJBuIwW4wBzVu88D6FDaXe8p9kupR9va6lJl81CVZ4oSf3MWFHy8ZAwBzXp0EsBijt7b7V5izyb721AMTpuABnGP9UQeAep96ks7AXF5ezC1d2lJwrDEnlwD5XwQQ8pIO1cD0PfAB89Xeh6dpFjLDax2durb1jILBljDZDwC4KlHKEErjgfr5FrV95ctoqQW9xaqZUYiAJNcREFH3o8QKupbIcPjjgY4r6H1aNBfXTTQCaGBLg2k8rw2/8AZ7hsSCRZDtkkZ2Aw2G9BtAx4hrlzpdzdXdlc3UtmyOIo2toUurZjPATmdiB9lJYdjjgYoAp2OucXf2aGYRxm2ezvDqchIYJtmhZZ85c7cFVYhSBnGcH3DwjdwXGmX0wtrdriG3Fx5zP5sXlrgMLuOOQtG4YgqSAPXtXxjrniJ7XUILBpEyLcGGeMRL5UcTCMPMXBRUb5TvK8jOScV3Xhf4lXdhqMWmWsckcCBDe3UfkSw3rOBvjEyRIoVsDBVXAAySTQB9eyS3mozwSC9kvLSWG3aW4W3Cn+7Ja2xLDOG24k5GB15rvtGsJpbh7mNJrmGIJazvG+QyKhwreZGOQD8xPB7E8GvMvBWqWmsw25Mp8mR2IgXMc1t5LlpVgAGJFPd+mRjg8H6Q0JdMks0ghuri9tJ42JM/2O3NpGBtjkURoXncsSGBzjvjuAeaa14QiuIzFYwR2l7NC0rhQbySRSzMCQylEIQdBwO1eX6v4btLu7gt5mSOSytN0sb2xlaaVRgxMxIFsjrnnHU9RXu2o6UtnLPcWzGS8tJGMlvI4a3kRoz8sMy7Q023BKDnB6YrDig1Bpo9RdYXsiiG8tzEsUsDSZGIopgCZsZJD4zxtzQB51pWkSWTWDvp8NrEkuD5kL/wCmRspKTArnyyBj5uN20Yr1vSrW3e3UxhLmxtlaAxtuLgz53SJHt3Rtu/vgdB25Ed1pcFxDLHHJM0KeVHbuyGFR5/3ZpIycu2/jbGDjHOBXouiCC30sWUJgvdTWMQ3tvcGGD7Uyg+U9s6kbWAB+9hiBjHSgD8UP+CgOjSWNrqd9YWaLcRRRNA8e1RLEoZsTOAGkDdPkYkAdBX81er6pHB48uzNFcYkm84pb7v8AR5S2ZERp2JY7i2Q+MZHHr/Wv/wAFB9AM3w9vb6TSi0UWWuSYfLYupYNFaSvg7FyOTxxwTmv5EvHF1LB4qvYJLWOZvt0iJdCAxyAGTaquQf3nGAzDPfmgD17x1rNr/wAIpbxRoQotWwJSrM8ki71JiQ53kdQOpJxnt8KavPJb3VwjfuZmcsdpIjgz93CdBnIOCc819dwxPe6DPMIQZLfd5SuyyceWQWSPLFm3jAIzt9cV8b+LVniuJuQpmkkPzusknm7iSWMbHaFIAAPI7UAdj4TVbK9DajELzzwUWNHwxYqG8xguVBAB4Jz26130xFpNb36pJFbrcrJH5RdA4HOJABlSTnO7B4rxHwrfzi4ieeZHKEFdp3bplIDIUU5HyY64r3yG0nv9PiuwY4mZd8ZULKzyqDiF4i3yrsPXGOKAPpX4P/H3UPDV8Y3unsbWQDy/IZ3kacEAGRlb92gAXkfnX9Cn7KH7Vmk+JbDTPDeqXYtNTC25a+kkV4bq1jQFGkDPu2kggsBwTyeRn+TG5iuNNnd0doCpheV49ghfzX+eMKD8mc9s4yOmK+kPhX8W73TL23a1uZrKa02QmaOeRIgsI/dLIwwVRiOowpPfrQB/bfbeNdO1A2k1mxa3uLWQXQQpKyMWIjQLGxMakAld2PWug0a/iv5X0+wa4ITzXKXSEZjlUhyCi5JX+Hdjnp7fk9+xH+0No3jfQl07Ur+JNYhECvDPKreesa7JJRdM2Y2LAcrkAYx3r9E7PU5y801tJ9kgV1QLHcpONqlWaZ5GZd6sOrDjt7UAWtZthvkRiZXjuJDK8buI0jif5BOYz+9c4wynn2rz68sL/Xf7RvXeC3021DJtDIyyXCKPkSPyyYwOPlJ6HnrXst60muwXluLWG0hmt0Mn2e4GbmfA2GBV5aRtuXJ5U9K891ZL7QrIpbRSFUJ+02nmpcbpUT77usnXHJLAH145oA+eNR0qz064lmkVFnyj3UtigSN4hh9kkYwBJt2ksAenWvMNWuJr1buaxtEngS+lkUB38+XcoZJlAOVkVlAbOPavc/FqA21tcw2qS2jq8oaaRoS1zKMzK37/ADJEWG1TjAxzXzr4nu9WsZ4NN0o20LXjPfXoyzRoigAq+x2kHlqdoCAhueBg0AanhDxJfXVwZdQtpInVi4imhEgkjUGJjHuXLyEgLmHPGSa7jzLCxY2sVtHBeXbvNFPHcO8VhDKS8UYJnKxuJMtgoCO9fPWg3mpRX6wfbGl8hJJRmSRosSORGoDuRGhb0XPOTXf+TqfiC5XTWnjsbi3igZ7zGxxvB3BdkaxybVC5LEHgDOegB7DoXiZLe40+O6a6vAUmSZWKXDs8Od08YiCiaF2BOMHGM163/wAJC6RSKtvJLARGkAmRICss2JI4/PLjLFcZ2529OBXyhYW1zo9xDaw3yXsmDK+o+UJtrswWK2aON/3iuBkgYC885xXpEGraxqkEkcjXdsrFLN4w8lvFHLCSPNgs5IhscoAVKsRyDnNAHf30rX2sQK8h0y43rJBMlxNI4iBxNDIE4LGQDjHQEjNNOtRXDi3fbvRp4FuA7xi4kgYyEIEi+aVm2jI6DOTxXnM9zKtn5SQ34giuYZZ5WEjTpGr5a5SbGd7MvzjOOeM1kXPiKK+RrizVrdbB5Ud1HlTyyyvHF5yxzbdqY/u5bklhjmgD0qaOB1N4GNpfXgIa4tp0lKJExVrS1DMGDnkNwAD9KztTWyKf6Q5S3aSBVeSPeZAQcxXDA7WO77xHU+uDXm0ut3+lzWzRSu9nDK7rJFtJjE3yuokjDHzASSVODk54HNdGL25vI4ZLO9ilitXU3Ki1jut24lluCN21QFON38R4AzQBpGxs7VivnyXU15YmWKK2nha0tbaKQhjbxzuPLkXI3/MTjsK5XUdMjvWS7+yRXrCUWrorCWQRgZE8chZTjAPGCMrwelVjpqq80ttc3ctzdbygEb2wmVycxRowwsbhsELnJGT6V2GhW2rxW4VomhMiraXUN5bRKBEoG2C2fcGSfhSC2COrdRQBPZxXcC2cdqbaymAFxK4SVpooUX92xJBGNo/vHP4VqpLJcKlxBcRTB7n9+4kNpHK6ABmMZYGZ2QdACSVyBk8cfqt7qkca/ZIxDHcO0O+3ABgaNyoETSnlXAJYHjgnpzU3hyEwzkmC6MkqJE5kiaT7W8r7JzE6ghFGfvKOMDB4oA9l0Kwje+kuvtDraeWsUly4ORNtDeXEjdTgAFGG7jp3r1gXf2aw+SBJ0SSHdA+0POWBK+WkpG0ADgdBjpXC+GrX7KskMsaw21rJuSDDyCeZkzG3mXCjEytwSSMjpkV6BcaZd3bI1lFHcSMkbSaddBjZtK5AEilCGAK7jx06ZoApSaRPqFvieYWdtetKjWv7sOmFZmjk8ssAhLfK3AGcbuteVaj8NXsrg6jvl3ypsS3LeU4hY/uSjByWnGVPA2kHPGa+kLW2N28VlcQ2cQWEfuoLYRoImH7xd7Nw+4HJJz8tWdbt5prSe3szCqwJE0LoAzT2iyIjxFmyRIQBtdeAowaAPgfxP4XvdTju5NbvhCyiOO0jIVpEiU7VjufK4kkbbwx+Xnr6eO6h4f1KwMlzp9vDNAsi2/8Aq2a6jBHls4C53NgDjGBnivtnxdoUT3c1xBburosfkwyPJ5DO7btouJI8RlWBJOT+Fchb6Tapaw3N2IN5lladrWXe85xgxGBATKWyxVsAEdcUAeZeHvDkMEVvPHGyX80EbJDdB3SKQFTOkhlQDLIwIC+mBzmvZLHw7fQMsptJLq3IU/PBtgEkmD5UU0Y4QZI5xjHrRJp8NmbWa9S4S2luCyMVjt8RQqHXz1ZsAsGHfJ9BW+uv2lpOCZFtrBZBgQPNl4pVCpI0T5DHeTnbnHBIxxQBzV34XbSbmWK2sJYbkMJEnl8khxMys480ucFSx2Ejgc1X1DXrjSVkaS+RYIGlt7pGuEaaUbAWCGM5VlVuePpgV6NqmrWN3pl/FZaks4LRLdQXKMZI4wN5ZZEXcPMx8u08Dqa+evFmg3rWFzf2ZFw128cMMkT7YhDkhop2c5SYRqBkDJxgnPFAHXJ4gngmtEt7ZXEsUhguN6XDosobM0cpb922SeeeRV63mv7byIZb2Vk1WMSpNO3lhJQTuklDnZEFGcNkF85xmvPPD1u8Wm2txqmpTW17EssMVqrtcRrEmVU+QU3umcYABP612WnSX3yE3yyQQQFoZZ7Z5N1uZGjYJpj5yMg8lOOrUAdzoUs0NxcJJKJ7dWQTSXNu9u0qiIKs0TBAPKLdHONwOcnv1+k37RS3U6NHbGHfHLNF9qkUIN2YcNEUd9mOSQPTNY2iQeZZNLJqAWKaSOPDxW8aSQ7SSY1AAaMLjhe44BxXSrA1pCjtbx3UVyuYCZBGZSox5k8IYA7VznpnH0oAqC3t7hmuBI0oFxHIu9DIER2LMyx5XyM9yeOPrVa/02KKRpbaeFJA2/yLOEFMsPljnbZzGerdR15wK17TU491vbvKIIpZnVkSJN84C/PGsjDlN5YDtzS3EUZgc27OTcB1Xy/J+0KytmNHjD54UdenvmgDxDxPaW9rBJNcRCaSKUtP9mQqIFdj+8VDgsocYOAcEGvHbqO0u5ZvJeS43PueA7jcJMcKG8plB2bCCDyMAduvt3iTTbzEm2SdXbD+XhWkubeJi03yA/KyODjoGx71yqeHZdSlOpxxzxpHGw80mCOV5HzGs1zbocsrZACjJAOcY6gHg2reHbHUpVCNfrFGGt2byVjj83apLKWGWJx2BOfevV/AOh2llp10rEoAMwBiZd7KoRTLGiZYsoIIAyAQDzWtJ4eaPVNNtIrGcCxEU92ixSRxebKxJd2cBQAmMfNg5JANeu6PpOkWdq940EJDOsdz5o8txIH+QQMDtBDHPB5xQBy76YWsVXfLbJI7eXE6TJ9mt3jQPNdZizHtwQv1554rkp7KKXVV09cSm6VxAi7ESFoIvMjmdyAZi/yKWxjaxHevZfEjhG+yLY3CNFBby+WqsRqbO33hKBh0UFcqMg45GevE2cM2pX8vnWaxSPK0akFIEIjUys+9oSyA/dwhyMY4xwAcvo1hbrcXLSxNG6yGxeYOipb7jwF8jcTFuPPBPGM7hiujudN+1CK1s0s4J43FrsnlkmhuyMn7T5gjBWM4J2AgjPIHWvQorGwSyjmktoY5L/ZBcrNPKqW94m1BCocs778qQc4+bcoAzTHgXTr2ZZraa6FpZS3KS7Y2Zbhl8uKIMhw8gyceqYI9aAPI49Nmgu2kWL7csURWSFI/LWOQDypJIVLZeHcCVxk7Rzg1sabE32mLJxJCpK3JKkBF3Da6ucRsvAweflrcaa7t5pJZLSN5ZoC0cbuElWMoA5gjQ7mOQDgj6ZFUdkxkiFvD5P8Ao7hZJ8LFcAn/AFgUsGeRQQMAFgaANvQb23nhvUmtpbgxsw+1mZvvLlnOw43LhjjGcdKvjerJG7xWVtLu+yR/O6yzyruYyIFwofpgnJ7iseytZNPn+zQ+fA0qRysjxSss7HieOPjhiBuI7Z5rsYVhkmtVFsN+77lxPHLHDIFcqPJU/K+CMMSBjqaANzSrW0NpELFngumRDIsztFsAGJCqrwsOAQDnHbg8Vc8SXENpZSzpb+eLeGNlSB5FC7Tsby7heFckEsGOMHHtUn2q2tYFE9rbNKbEQmRGCBlEhxHhGI3eZwWBOTnnoKYkiwQxSPG0sbXsEjWjAKxbLPKkKz4EhKsOo2nYPY0AcDpGryXyX262lSNHZpoZhtWS3ZgFMLkdA/Q8Zxx1rT+16ZZtPdIhy5kSWO8uHleaYqoVhGRtICDgZzgYIzVjxfay2+ZbGGC4jNvceWx275ln+cG4VMCDaSV68MmcYrz2exEq2txeW94zyxJLugleOCM4MYlaRlxMFAwQOOoyaAKF94x0601S9to2iiaRo7i3BjKxHdCu4BcEbiAVI67u2a7nw1A2qLCzELbXQV47VIgWt1kjIYluf3bKAGVsHJxjFeK3GhiO/u4UVGN55JiN1ArrJIZiPNVzGTDIIgNnIUkbjXvXhaz/ALONha3dxM8bxBEeCONdqQsUczXC4WSQbvmCn1oA6qx8PXNla5htrT+xiDK1tDKyI0m8q4nnUZhjKgqEDe4BGK1dOi0m7kuwJJbSFkhiNvHcktbiMssKRSk5KfKvBAODXTTWUK6ZKJGlmVbeKGCO2kItw+A26C2UbWuGGWZsldzE5B4rF0rStoGp7plSYFJtMWMzSswJEE7yyqoV9nLKcYIIGRgkAo6lCLV4Ir50eG3Ft5bRSPvWG4Ik8yb92GnbJAOOm3njFaX2k6tYapbwpMvmxLD5kayxbdqhkIEWQ1uVXDHODklsc1peJPDEmrRW5huWIt0VHmIVGMMqBnjkIIAKIARz7dc4qw6FHYWDARPdM5cyOl1Ik0lgkaqI4zGdq5yeTjPWgDzjTYzJKb24e3k8pRamJ41jDWkJLbYt4GJfMBKv2BwTngXo/Amp+IZpdSsoWGk+eLwRXV28CSyGMxSoI14KB13bvuknOScCuzjsrKKSOGylEth5MLm1lgR5LGQsUVZpT96b5T/stnJNdrb6xFY3ElvDCjW0dtGwlmYxxyTGNSkLgfIp3fN1AIPBPcA8J8TeEmgtbW6lihncCOKXbHI0K3HzIIy0aYd9kYyT0/iwc54ezm0do2L7Ibna++O8iQOs0QLqtqUJx8kZPTJxjrmvaPEU4kku7ieeBLa+CQyx27GEWsypv+1by22Q+Ym3jBZWwM189avp91YvFqCWVrdw393E9z5jKjWk6TMGEarIwjR0eReSAduTjPIB2N1rcD2AmmsbcIBFCJxMJmljDKoIRAVO1snLAemciqkdnb3Meo26W8cc1xFbywXO6X5YHmzLcR7CEMp4Pls3Ofu+lTQ7Uus9lLZLF5zwXFpAswXlGLsMuxEpEYzj7hHf1t313rUSaulpa2F1Y3KxNHk24VYciRmjttp2zq6Oc7xgKDwCKAPEvHcCW2rwpNeTyJPHIkxOJJkS3fMku+TAiZ8FdvrwmVwT1vhnxVYxxC1tbGK8voh5KvcptmsYCSYYJEQFCuCuSTycnoag8a30N5bi0urYC5l8m2/dKLlhuXasxuIYQ8cAChV2IQXBO4jmvOPDlg7agkbR6jCAyW8t01sxhkkSY7GutuCsm3ZzJgtndjpQB7tfQPqluEhkS0lvWa0muFtpZJLcqipN5RlAUAeWQpTjAGMgisDTNRvNON1bC8ljtdOumMTXcqlJ4onEMl0mGOy4P8KnGQfmGa6vS9PmkvoXa6ZUQM0N4qLDHaTQLuIFqrMp8yEAEtyOScc1NeWEFtKruILw6lunijmVBFAZnDNPNuxuTduOQcAHsMUAdnpupyauNMezhihgeRDPcSODvEJkR2cn5VdsZAHUkgA9R6bpMw0uO7mQQGJEyDKEEURlbhnMRyXdiSjH5SrDmvK7DfPBdxxSQWqmeMRNZ2waJZEjCBpN5ClTIJGXbyRKAeRx1l7NdzWENpdx2wii08IgyYpXkMhjFvfmE4KkDdHk7huGOKAPUtJ8URwSs091LLDNZujRFi7tdb3SNgHOCiY25X+5knpXZWmoxfZGkkJhhMMbmVHxIGlYkSM5PPUYHXHtXiGmWs8d/bzX961rBp9pbQQrFHHtaKRPMMMnm8yPufGQCTnPeuym1SVbEJC8sTXcRiuERYUljWEtBb+Qk+FO5UjJ9SxIBByQDV1A2N3cMSN8MJD75WLSSyuQ6zRv/wAs1wQNpI6fSpZpre5s7ggm2R0jje3kVY4rr7OqOJDKcFISnBxwxyBya89mTU4/JhvZS1zciVMgo6RRskSW7XLRkqJS+7IH3cE4xzUtj9qeWe01CfyzbNKHuCMhrOFFcK0Zz8vmHIYDGMA85wAWbyW2vbW8mmWaW1t2huFgMhtjHIi7zbwJIFLJht2TnIfPGK56XVrpra3jhj+yWRjW5SNCBPG0ZO0AxsQV3EZwTnOT1xW1Y2QvTMfMkQplle4CXMSF5HQmzCnbKzp0UFmGc4rj9Zs5mN3YLNtjiEqRSvMu5Q5KiNNp/dlVC/KwGCCBnAoA43VPGQiu54DcNLZzyww3EkRKRi7nc7GMj8sQQQT0BGeRzV60v/Otb2W1/fxQRyRvEzOqzXBbMTRuPm3kOx4BBxk8YrzDUtPv7K4fTJUmuYpZYZluIQxZG8tAgREUg/uwzMT0zya9b0TT5bfTBBZLJKbnEqzxbWjeCNCxLSy4AuMDkDkcp1FAGXqXhCx1ae0lYea9rFbtG9yNkoMqiaW38ogBnUuFHUsACQTnHEzeH9OiluNUnKRlIbq3j3QE3ME5nkEu6KciMcg7c/MRjbk17hpRglgNxdwGwS9BCtEzS27i1G2KSd3G6O6fywfkGBkbiCK4LxtYWq2qX0lldzySpPdmwgPmJLCuUS4llQFXZJgW253FSDgjmgD5KniOt+IpoysCJaq6Q+TC8OXi27XgMgCxXRWMsSxChmIBxivbfB02QfMsvJSRp5mu7iNZriW3jSMxtJLGCPtQkyqg8gIARxivLr2w0fSr+VoLbVLhNRtvOaRzIIILqfaJZg6LyouVZSBkqGBIwQa7nwxdLdxvYQQJpVxBILq7J3zXCT/6OI4zbyMGEfmyqc7dp34BPNAH1Z4f0yK/sWuJHUFYpZIUKoJpHMhcqFJ3LLl+QBnJORVuxmhTUxHfzPHJGCsEExk2jYNhEszrlWyDgDt9K5XStYhhkhQyySSSyM814sbW0s9ykHzyQ27AbEBEYIQE7gc/NkBuqa/p7W0VoZYjeJdAPJFIkjXF3IjXLQvKeY8DeDkgBkwD0FAHqtzbx3lsQYnAjDBJAyIkDSklVmiLbpiwOVKg/KwJ5zXK30UBQ29lbefcW0TG5mU+XHhFUu3mYAiC7sYbBOw7Qe+Lp+qXxkmjcFBKsaPbmQ4DIMtH5spGfkTcEJCtnKvyM9LJJb3No8UFrKZr20DCFWMKhPN4aVh952dHAXOVAAPGCQDyq/muUk3hI5Bl1SYSSJGGdShTdLtxc5DBScZCgjjFLYW72JtLu4tnjs2jnmdA+ZZJUdgVmdzgEyqx4PRgR156GDTY9Ulu7mVphZWe9g7FYyLyO7k3WqwE8wiMDLkZ7DIqXzk+2yv5tzD5qvCqxRJMLdDGrLKkE4+aIptJbGc896AMObRP7XiNxHszDsuLeMMzmDz3/fALnfMWUjgZxnOMYNJqtxFoipAqo/2eAtPCo2xlJ0ZFRkYZMicNgZJ80EZrvtOW3ms5LnT2DtHD5NvJgq7zxDE9y+4BQGyRwcA8cYrlNW0S6ubGW7uPKCzXJhikmMTTW7qmyTaysRIBgtz0DZHGKAM3Q9b1C6WxuFBRLaAm2MuyC4gt4pHDSQb1DOiHKlu+3I4xXqurfZfEOk2GrWTwzzx4hv43LGY+U+RIXAz8yAfQH0BJ8v8AD+jw28ciBRNhP3V1cyNci2iE7pLNbLuzCHKs+CCmZM810kljDZpcW8N7ONNlIQxwSMEkmVfMV1mdtqRsztuLKq5BTJGDQBNdW6wabLJJHDLHPcOgIjRzEsYyoSdCZGUPJIpYrgGLAOADXK6VHZWZuImb7ZDpl1JL5cbfaPOjICiR5mwyY8wbQOvQDINUdP8AEd9C72ipIdPs7n7JK6xI0yvGpdGlmjGwwusmWKjqcnk1ivfXiX1xcywRx23lDEscrxiTaZVgjvI1TEbkjcM7eCoPNAHq9jp4ub42itdPCCo+eSPbCsspkHnsjEiBS5yM5AGSKsa7oMUiyR29y32uyby0VkkiheM738y3+XdNDhT8/KgjAPPOBZ61FaaNaRwTt9qlga7Vxcu4gdkRZpZF2ZkdmOVUnaAQTjBA6HT9ShuZYZL2/M08ViwW4cFUtzBIgkZccO2xzwPlbBK5NAHC3ulQQtbteq/nwecrpFh4ozyUMvGGmLngg/d7isDUrSYRXDWkgeWCBZRLOvlJKqoZHiUqxAZQp5B52Z6GvQfEWu28PmR3TNuS3IM0IWOK4WQ+YYkUrgghss3UEtt+UA15nrWpX92sUlklqlsLSURBS0jMSssRUx53zhsbQ6grgZz3AByMWtXVv81wzvLc7gL5Z9r2MkTloo4UcHzFYFMnH8R9Bj1/RdTlubRtPE6tdDyr1rpXJ2Px5sLSEAB8k8dz93ivMBFbM1skiQpaGWA3KbXbYXXDRJJFKSTv2rjaMEkdjVi1vV0m7vLyJGSG8SSC3thI0jreQN5akXO3cGIDnbkn5RnjigD3O1ktLtmkkgUkSRxTSuHXy45PminjDDa0iy7ju7A4JHFd7puuTxQz6YLq3mju4zHKoDFYdqfJPGXAzcsecngE4zXg2k+JZrZ7bSr23ubiD9y5nhXc5tiWMvnAMWyzMFG45BiP0rtNM1hRbPdxww3+95lggw0csSWk0jsrMowXEePvEDsMmgB2pme1vYpre7lupSzLbyF/MlaYbVLz20JKpgKFY8AoAeua6Z3kheEQXC+eBBLKlojTBLidmNzCIdgjERBVQ27AxkHjjlr3xNBESHKRpqmJ/sLQRD7PDIAkr+fCGcFmUbQvPByMZNdLaa7pWktFawvD5ZSJ2mlmWZY4nij3Rnp0Z8jJ59zwADzvUdNdhcyXllJJLc3dx9oEdviWKN3CRR7ecA7eoJXI69KtLaStqNhGJrm2jiSBJ/LWKQzArIIUYEnyioVdw4OBnoee1hubZ9WuLqXUbTYsVysSFD5MsBRUTbDECZXWQMcgN+hrzC88Q2a3j2tkbf7WJ3EttLO32dZGG0XM8hbcP4iFU5G7BAIIoA9Y8PawCGiunt7cW1wlrIiyiOIb03C7ud+Vl3Ev07/LnIxWjrkcGq2Rt96paqWkikiMP7+QAv8AvIg5MQxkg/dx3zwPIbm9j03ToDc3tpcXUBe4ie3PyoFj8xYg7Lvmb52KqFZRuOWByK5e+8bXtoLZGEV0k0bSy4kXyzGAJI4o4E5jchsNuwC4bpkYAILjwlY2urxXTzrLDM80gnnLu4+UuFjkcYVQMgAkcDjsax9Wshqd1/xL7ae8jjTYAN5gaOPO6dYxxGylQPU5yB3qjfePhM88SQiJ5JYEX7TCcWEVwcCSNVBUrw2TncuOcV2Xhy9H2e5j0+WLzNiOUgtmmghUqPMk+1x5V/MUnKg7lzhhigBuk2N9ZqsradJfRyQpDcq6t5lu0mDCzOAAAoOeDgKACfR0TzQXt1d2yBWkkS3jjijUu8okMYClwRvDDJYgAA8V0T66xtIoYLp3ZzOt2sOxEtxHGHyiH5pVIAAxnkcVz1r4oREaCZTNLhIwqw+XK0lzIRELjCjyowuMleRjnGaAPVdN0W6naJbnUPJKoy3VvDM0zSSP8rqs0SusnbIJGCSBxzT7vwVFcRsCY0LCW2d5Y1CSRAEncAxKyjJxgZ49q6rwDoyXuifbWH2i8E/l3cVvtiggPl5ZY5CS7OCBuYr6k9jXs2n+FLWTSDOiBpGk84W0ZaeCR9gSWa5nZQwYFT04OMigD4n1/wCHfnQJb2ASSCCYzRxSSnDeWi4UsmGdSxJAYAgnHbNT+FfAYZ7mW508tEbiKSOC9jL7J1wrCGRc71O0gD059a+q5PDEdvc3LRWsbuEhljjljlWHJJYMj7cGPdlevU4PThY7/TbeJZGjt0a1D7rGJSojuZGMbFXYc7TjH5gkc0AV/DOjW5tW0iWzijSRCsquXNuiy7dyDbgxsuc55AzkmvTtM8B6JeWcWnxxpdRRS5jAYzxvKoGTE7JlvT5sL/dryfRb6/vruSKCyKSJL5X2iZnLSvK2FZdoAPBGckggd6+lvCOn3WjpbC+huWdQssjGL92WdiVKNFncDxwOnfHNAEdv8NdOCwEadFCkD7wiRkBiAAVZSAT09Oe1atz8LNLuSZU061hnAz5snLrwMRxxMMKvPU9yfx900+3kuEjYxpGGMJMbgMQSACFOeOx9s/n0x0VbiRgyJtEa8ZUSTPyFAcH5VyB1P/1wD5Ft/hVptms/mWokDgg+WA3k72JZuVAwCT0JHPWpj8PLExiN9OglLbYojMpLS45UY5UDp3x0r62bSHkSWCS3hCkBHIAbfEv8OwgbRj6g4yKqQeHrWCbzfJExiU+WgCqocrtXCAnGOc+5oA+LfEXwsivWdLa1SMSw7DGF3qJFAUkCPIAOB24znHevI7/9kvw5q+pLrFzYG3kHlR/ZrZpUWU7sySSxKyhyWJ5Prjmv0pXwnbQzrLIqsrP5p2kggvglcbeME+uM08eHLaOYyQxF/LO8nc2ArfwkHqeW6Z4BoA+E9E/Z70/RGgYafGscYKx+WDMscBLBSYGyqnuQDkZr23TfhFZ+TbCK3tHkUM8LOqQKFI5EsZICqV47CvoN9JULuGIlYFWiBV2I3HAVQSV6j0qzb2KIVZlLDbKqQbSdir/HK6jHl4zhc7vagDybTPh5bRwndY2+3YUEEdsjRRjJDYONwzjtyc8epYfA8MSOZnh09IYjcNGkTuXMf/LNFVS7AgentXvMEYWMLFIFdlB27kJc8dMHjp0PPHI4rJvNPknnjYqGKhVYmWTeqCQ7k2LGf4KAPJNN8KQz2q3METtI/wA5WRGjHzdBjAKjjofyq5Y+GIYbxTIMvGzszLgBQx52BsMyg+3bj39chCRByqNBGGKsJFYE4GceYygMSO/fpVSdIWmyiRpIUwkrAFcE52lQDg9eSO/40AZi6VF5aFg4EajaUA3NnjIwDu6A8D8asRaKWTYWYJJC0e5yRNbSP8xmXaPmPA4PPXPtpN80YjiSMTgKgJdtrberpxhF5BGcfzxdspHjZd0u9UUKcAOC23jJyTjOOfagDHXS4XEcUs11/obxseAvnsOkjEcYOPXPPrWuiIsRY7lR3yVVegOcDAz7fTNacs4k8rzI1R8MSw24ZVzsJK5Azj9O+KpypEkwYGQKAd6AjDMeGXHVQPyx70ARRwo7KxG3a7DnkmMZCkkZ56fnyKnEZ6/LIu4hDlwV5OBtGMgAe/XrUUbKMpGfk52ksA2M8cE8tz7mkkkZTAI+G3EFm4wBn5WBxjggfjQBIGfaThWUkjODg/mO/wD9asW7upIW2s0ewsdmEbOOfbirr6jFAhaV0Hzs5QsCVAORwDyMj/69eeeJNct45DKJTgkEDeuFDYYZ5wBt79MHrnqAdDPqbyxqsIWX5SQAQvq247unQ8e3SspdQeSRFn3CMcq+xsZj4Y4x0znr1zwTXnlz4niSQCGYv5igpCwZSg3bdpxyDnGPUcjNZreKLSzaVZriDqJUVbosobkFWcnag65JOOMHmgD1O51QIqxkhygMis+SsjMCQM9l68HHXpXmfjDxf9g0m6nLQxRhJVVnZVQShC21ELZZNuQDyo9a4e++IlhC90r3UTlTua33jfEGJK/MAAw9NpIOOK+Sf2ivifZaT4U1O8EwZp7SazUm4IEJdeJY7VW3yOGAGVUnHfFAH5Cftm/EP/hLfibqKXE1xLaRTPHbtBIdkJYlWSSFyCoLDHTAxjivjqOTS47u5t2n23Eu24QSIzDiWGIW9s0QOPl++ucnGR2rM8Y+OrjxL4w1O6dEkmOpTIjTwHar7nctOVYtIWByoI3cZI6gY1tBdXd5cyx+RLqFvGLiOCV9iqUVisduoI2Hds5fGep9gDU1qe2GmXlykDyXdo09xmUvMX5IEatn93DtOcYOO5rw6e3MogZEDOhknQP5jrHKx3yIsbfKYmyWDsB0Ga9RvdIvLm0a5hnuZZ5CLq7sopIm2pITFdLIZHBjjRVJCrk8fKO1V9Ht9P1OC+bzLiwgKQQsltGzRyyKioJCzRfPE7jk8ZHXAoA8J1Vr+1ilv5JEQNLMk3mxM1rtKbdke1eJcgnCE9Tisy20mXXrCW9s45onmcC1e2Vn8hEQO6/vDhIsE4BPQ469PdvFHgq8ubWR4Y7ZtPYLKLW1V5i8AID3kKIWxOjEAqPmbBIBAzWLL4fhsbIafFHLGy2wM8IT7KxZreOVMB3UlREfvAdeM54oA8psptQ0kNZ3d9KWtUiu7m2MhihuJHn2nDsQIrhGJwik5I6GukGlx3dte3qLJdCUs8zzwrHmRyYlS5gjGDOgBIxxnjPFaM2j6TPem0NyJGmgtIIdibpYGEhMZkjkHKEg5Yndxluc1oRsNIU3DGW+8xFWYukn2IeXMVlkDRIRG29TgyFSSeRnggHG3NpuspIY7UopkUma2u2i1Hz5YgqXLQqCIUMa78D5VLbPvcVl2/2m3065tYLycS3vkmRiFN66wRr800dyEEcapxIxCySPllU5rt44re/ubi4gW8VpoZ1uLKKFvNEEEhBuo32E43AkH7pB4JBFcxfRq8usT5mmaIKYL/AH2vNsjypK6fJCVfhlJU5DLjIIABykFjE8Fwsa3XlRieOZ5neS4VL26c+bn7oGwclTtG4c9Kw7iyJgjTTt7vJNNBBayEbbsPHsaWa6ViUnSQEIrEAKAOODW5DLZ6i8H+kkzwzFb+wkeS2tXWOUmZRLtGd6hQP4Rt5I77Qvr62Ym4ks7q0N8rC1aKJo7S1aIxR/ZmjIMiiJVIYEjDZJySaAPJhDfCeyNvPLBcviG83Ru8FwsbmJg7SKGgldEyVIUjOMDpVua/uvtVtelHtlgSKErFMR9l5CeXCAdgRypDMxDHktzXcXmnQXtvNqaaTHELrVbVox/aEKS2axuwjzCsLZEiEFeSXxgZ5zS1LwxdKl5MkNnLZQWkTSzI4uJ2uuLjbFJlQrfZ3V2CKQmecAYoA6LQbm31Q25imktLZ5I0vII5rfK7kzILZ45C2Cqjd3Yd89Npv7O+zapeyTz2okQ2aX8ayyJb28ZISMxySL84AAO0YyK8d0rTtZsLqfUNhW2EKPblTlfJaLMQY/x3Hkldz42kgkGtfT7pZpirC9jsZEiu5o1JlSdPKSWXKS8b5C/mM65jDMRuBBFAHXG6SytLO6tZIWRZ2DX04HnXtyFNvE0dvLLti3W2PN7lSFGWGBzz2r3ETyRBra7azeVQwj8yVssY4pFLZdNn3ByQAAcHOOjtJtLgvDFciFtOubWKSzkCMbxbvLJEJIplCRudpLEcDBPTkZ0twl7Pbz7HtxbXLyWcvTzmjUr5crj5Su3JC5yR0GaAOZsnnuiovFneCxVGEDeXtkmIUsWQDJ2yBtp6DHJxWxeaxqN+t4zai0FoixRTWZWASSvuMfPlYWRwiLkZJPJqB5LK9jWNBBLdLJIRdCSaL7THeO8jlLeUksVlZgAEHAyBiuG1eSPTLtGt4TceR5Pnyq/wA1tdYCyC4iIGzyzuUblXcMMowRkA1706lK5SX7P9mSyVSyJl5ZIm3ruSEsqloSrZbAOfvV5nqQZYbl7eZoyIELRH93cKjLu8rY2Fji5KhwcHB5NekR6ql4S728KoCXR1he5mSZ7cHbdWy4LK7htoQFU6ZAxXH+I3sJbKW7k8yKSYfZVjggCXMK+cS8EUTAkxiUEMDnywR0GKAPJX1VbBbG3l8+CGY/abiNAtxdwxu7HDNK2YJAWwCoJCjnJFc38l/dNbIhdzLL9nuWu2EccY3sQ6CPFy3TGMkYG7ByK6bW/DsCi/u5r8LJIyXDq4bEA8vOEOCWZmIwOhP3emK8fiuL/R7hri1ZpfJkEtw0zK8RQOR5kKK37tmQ5fPTO080AdHqOkJfeTPbzi58p0W5lTK7JFBVo5kl24KYJJA2kjg888tpvh77LdCB7qF0lbF1JIZDb+SzOIY2UY2O0ik5xj0ODz1f9s3GoefdyadF9jFwso+wkRu6t1Z9rASRZYc+g65zVHW71tRaFI7U2hiW1YyRxus3kKN0CRoi4lBGd2c7SeOxoAV44xDEk80ktq7SRNKhcRrtc4Ma4zsDAA8cfXNSSvFbmCJLhpPL8tpoliKusbjOXEZyGLYBB55JI71mXN9fJBsNptsLeRXtcu6sHICyecAnyRbgXO7HJOK2bO6spITDdiK7guWjZrkJNJcT/LkyFkQYi3EDPYLn6gE9/bWkAjd45YZtSg3JEqvIsThyFWWN1Af5gc7cj3xXQfD5i2qR6dFaC+v7lxDNNMv2WCBSznyowx2qMZz2AOCaijtvO1dokW0vIktlKOTIIjGkSuyxMx2o4csMZHI44r3X4cabpSlZ7WKWw1EYu4TfLP8AZZUVEVoxKYCuWU5Hzc5wMmgDutOupdE0uWJLKKGeK3HkrCqskXlKqSPxkSxhMNuTIOcjPNAsZL65tNhF09wBuvJRtiXcQ/mQhRkOW45GRnkVp63c2MFzIY5Dqcwt1jtLG7UzW1rllWYiYKkkMRC/IrrtwQATiuQutZMMwubKOK2lsmkkuGknb7MJcZ+z26ZCuQpyD6fjQBs+PPCN3pumLqcrQvAkbPPIGfcwJIZp3gJ2y7gVUtg4GeleKXN9Je6RM+nwS/b4jHFbiS6gu7j7OcmO4g5OxwRjBO72710fib4jwzaddafMJFm1GKJmbAe1c7iHEyu+GnIJYYz972rg4byXT7eKK3TbczxAMpiklX7BH86XP2dUxGOSCzOo98dQDOstU8QCC/ae7vobo+ZbRwyMJJFbaWuGmLsPJLMqkkrt3NhTVa20mW9tYZl/ceVcl7ia48qWRZWyzTsEO5VY5A4BOMgYru7KW31m4WR4ZoonsbiJ7iRYmW5SVCCQlqzmMgMGVjgAEDNSWfhl2cQzS+dZ2jkWM0UgWLYMmCS9lzmWUDccNxkgUASWNq1jaJdJdsChDwxzr5UE25gPLSIZEikFiDj3OOld7odrcNqVgLG0jjOolrfy7mJJ4Irl/v3XmYDANuwARjnjgUtr4Yjngt1gu3a0hC3AupFii8sDmSKNNxZGyDglQPTng+oaJolxp62usiZDbMy+WqfvJHjjyIWwekjvgHjPc8HNAEut/CxtBgt9Z1K+8m23RrJbQrH5bzycu5wQNqrg4DH0BPaS3gS1QzpZS31skAED2kyxyoZEKq8yH5WXHzBc5HfnkdDrOt3via0WzuNsf2eaB1tlt4o2SXOEVkSVmmYqDuIU45JxUV7rdwkF5PayQqNOit7YpHb4aWTlXuJFjXaYlXIyfTnrQBws8kS2kpnhszJJ8sck8hPl2zEBmOxMzTgnhTkDHpVu2tWj02O80q7j8i5jSzvbWKERK0bBgXxO2IGDJjfgZJyMDrDItvcq+7R7K4eF90eoRzthEkO8yFGbaX3EkqOfamy6y0mmSWcUknk7xaSQw26SI7SSBcvuUN5eVGCvADdeM0ATW89nfPBY6p5zRKkkSQGNA7b0YB/t8bE3MQCtyDhf7wNJp8tpHaSLBcK0EbG0W3YTJFLErbftDsiHLhCDnP8AD3FVra+ubefyZBAkaYjZeYXCwxlS8bKrGHBPQ4DHpmo73T72Gc3Vm080O1EFosLGdg43GTKrsBPqSOtAHrHw10Lw1FdXd7dXRm3hmt7mdRB9zKlNxzuJY43MBtC55NXvHGgyS+ZP50SWojjhW2tmuJRcuATFEUuUXeckEsBtPY4rwuaS+sxCSl3HcrbzfMXCRSR7tx86UHgBcgqVXleCa3NB8fiEh3ljnmWUuiSXBVkjQAYAkJHmFycN0oA6ZI77TrWwtpYprY5ZZvMn3JbE8pCY1U/KVwc8lRwKhGt6nDJdvBd5gjEka29sDc/Y1YeW0+14xsjHJIPPoDWPc61/wkd1HdWV99iZotzW7wNLcGWFyZHluWGJHIyPlB9+xqO0s3kt5bg3LrdLeO4V0aGN7diMRMSo84kseD360Abmo/2hND9gguftDyW6XizLbq000ajc8Y3SOPO4IHYZrzx1vvtDwxJdKTIhaO9kgJZUALhPnGGIP3eCew6V3GqL9l0yCaC7iNxayGUgM8TpHP8AL5UUyjF4ysTlCfl68CvNJbvV5J52t7iOQ3LFUWWSNUJwAFkeRvkfOOV4GetAHSyG21R1KWdy8iLsW5WRV8lsYkIkZgzKMjOVIHr0r0O2Jg0+LTYLe7mjQpNJcyLEmxUKyMsTqw3LuACY78gAV5Fp+l3NpcJI+pR3F5OYGnW3kZ3tUVsiJZUypDEYfjkV6dbXGrbbe3unkuVt2keKaQeSLeEqnlAMMLMyun3W6449KAPUtCsJ7lTNo4cskKuLK5ghla6hLYmdnlwY7gEHG07gO2DX25+z/ax6Nqtjf6tqAnluoRFa6WqF7SMiTJiby2DyTZHR8dO9fnN4Y8Xa7p2s3WmXhtwZ5BGJZJPLlmcSB1TdHxGjICC6kKwOASRx+iH7O+tXP2+x1K6ttLksj9psra2nHmrbyySbHuN2S7xK6sQ33yV+UHigD+oL9n7+z5vBGkTWzWs8T2cDCMEIYnXbvBCHkg56fTtXvcNzp7OGedIeM7pVeMKBnqrqCeg7dq+Nv2X9djHhS1sYhbq0KBCY1laMs3I2Oy4ZTn8O/Wvp43Zn80OUZ95RHjjQYXPO5ZsbOg6gfrQB0eoPp8Vsl1bFbl2dmmaElcImSx2OoY8HsD/Sufku/tka/ZLcXET4wssQWfzMEbco+Qc46gd6swnIGz7Nk7CvlqcMkhw2APvHHYdPSq9/LcwsGEKw9TEylY0afkLLujOAo564oAtBLiWElSjSA7mikBKoRnKPI3zr9SMf1o3ssoeNXQvLb7fMYr5KYcgqA4ADfgT78VZW5uE2G6i8tZMMrRlQHB/56tnDLx2P+NRi+hkSaGSQXHLrHvjkBkwcIFJQc5Bx+FAFGSQy3TyyPM08YETYBxg5/ecj5sZHIPaqkktwZYLkK3lofKkVTvxnPz7V68DtXIa5PdQTxtF51sHvETcrO4aF+kZ2AkDpz0HHNdPb3LpBNbG3RpMrDJIJtoQsThjk+x57UALf6vH5OxhDzIRGIgd5JGMt3Tj1wOK5ybUBbTQwxkgThVZCCCBHb7hdByMbWA6A545Gavailvah4bny44mIWaNQdhlYDH74AlW9zgdea5jUdQg061jsbSGxna5YotxOzyzWgB2FS65xb+Vzt68cAnigD0qwnNxbIDGMecJjICpgeXP3zg52c9KoXd39nM0ZP2RkjLGJlaRhLgmMZYfTv9a5fTdeDSxRpKpEYW0lhhJMYdj8pwB8wI7jIB6muoTXIZUnW5tYNQgbIazucCYFW2EPcR5KYbPBI9emMgHnesW0M0sYmvUj2qp+Te4gZvuiWBMhO/XHrVeazE6Ob11glL28h1CAhBcQFlWVreP7qsG42nDc8DvWte263d3NPFa2VtPNLCz28tzO5EYbZmACP9783BDcjHQDFTWWn3t4kT3AleBEuYZ7d1Q3Edyk4dHjusnYuOeQMe1AHLafpem3V/PLbtcLaQA+U9wq25eT7u3y0DKB5/4d845qpP4dG8XN3AYra382RmhKowlYCEYiHB+UbgQxGTXq0XhSC2gWJvIEEce9mkaQKz7d2DIeC/m9s+hxWbqUdgkEUfmxsT5MTws8khZIOjkqCNzDHHX+dAHlb3t+3mWsHz2xmYOtxG0xlSR9r7bksvHl47+3WupsfD6TxWjJHKkaRPJ5UsQQzPHjdNKC+Y1weAvJ9MVq21lBEdyzwuFYSxqIWEKIeQVJTEvb7ucelaE1/aNFLdrPK6gCPah2hcZMqoCBlh0wMkmgCtsjtdRFuY5SAhDJbzBYQZy/8O3kDZFj69fS2LeNb5cWwgu2iPl3KQkssfQ+axb5z16E4zTrUQSiS5C3CtFGTI0lyoZMYEeWZMgY/Ktq2voizH7MX8oiBpJWXIJGBjPt6cc9aAENhcQNGVlBCRuzSPhsld27cobjIxj17dqgt9lvL5sm5d6DAfPzKMEY98j61Pc61BGWURgRhWR3zlZGYnynDY4RB1P8VZU2qN9mkjtTE8jKoQbfMaXOQDDv4jXkHnH4UAbTKLsJOrF1VgYQI33qSOY3JTkc/Ss24063nMglQCQAskSpugwBuGDIAGPmZ6E+tdbospnso5p/LnuiM/ZyoiJk44BHBP49qpX8TSykpJLEylmVSkYhQDh4jgnIwMZ6e9AHOpo7yeULOOFSUjVfNXy2ZIxgxFWx9oYf3m45BBrVRDayeTcWwj3cIUkJHP8AtAnB/EDirtoy2sSRpIFZJAFjKvPMd3ANvKQV/AH8qhvjJcQSgSKTIPlXKllPf5s8fnQAk0LT28u1J4Y1xG7ssMpk2njAZsjkDt2rl9Vl1OW3SxFsJIJboiOJtvmGQR4MzHrEB15x07VMFljjMMNwZJ1UsBJcfumK/e+UvwRz1xnHGaqzxTtFEY3aRA0j3CiVvlfy9pYP/rMBj2FAHPw+G5ra6hhuZoEuA7kzI0bLEXAYR3Nw7HL7T/dxn0r0TTNHs4YvPe+VX2Msm6VI0dd2GeQg8jbjpwc/hXlSS3UnnGG4Yi0YTzqMu4Jk8tcFz88eMfM2B713enmRsNNIHjeJMmRV8p4zgmNR3YZ/GgC5r+kNDIk8WtCGG5gdBFaLHNLIRjbIeSSO/viuBsJ3j1G0jurq2uCXlRbicMqmXJ2qETofw+tbOpalDPvjnhUW0LtHFOJPLkLqcbY2Q/KgH8+KxLXS5ZZhcEwNGjebtkwSoYAgcHgZHBA3eo60Ad9JHbSbvLJafavmOA3lOcjPloOR3rInK21xcRww27KiBppkuwVcYysUqbcmbrwO+Kv2oVVuIWl8oTW6tGWYCbcCCywqxyB7Y6ms29hc2yiyhMZZmEjSCPLPjHmyMW/1hHI6Y74xQBA5gu7aANe2wMsckYglj80AyfMOIwdrZ4GcfrVe4VLGOPzAY5bfYrM5lMJJBIKqF+bt6+lciyanoepSCSaSW1nh81UkSB2LcAMrq7Keo6H1pl9rDMEeRzJPFtZ45HDoABhGCgnLdOn4+wBHc+Ip7D99Kokt2ndWiRXBkQ/fQ4Hybjz09uM8T2fji+ljunsy1rESge3iDpttlGBvEikMuMjrg884Jrz/AFjXJJkuC8haIsdrRRjYkhJBVgPu4J6muaOpOIJ387EtxaNBtikjHnCMZCqobI+7z/8AroA9+0nU4kZ2ku5E89i7qsalFdgXAJRztGM5IOAB7Yrt7G9WVVlW98qJVLZUkq5A77vYcc8YJPSvj3Q/FDw3ELrJhUbY6TmWILLjaoVplAkIJGCCQenNekQeOVvZhBNygQJG0u1o94ADZVSpHHcgUAeoarrBkvZbaO5DKq5yxWQAMRyGQnIxnH8q4+7vWad42ljdlBijIdcOFG7eIwdxIwe2cD0rmtV1tLS2uJd0DOEO7ySW+Q5xh1UgMeB1yM/lwHhPU2u5by5kjni1Brwm2R2D6a1vuK7lLMWjmwTxwDQB9D6GJlVo8nzXQMzpuztx8p3H2BPqPzq7qnlAQGW8mSWTMTZTzlK8gkkAY6jPcehrB0W6s7tphqEssUoQxx/ZrhY1LJgkNluBg9fXpWR4oUae0osLvzFKxsvmSNId+3cVDL8o/PHHXg0AdHpE0KXlxEl0rRiDfLcsHhUuhyFUHG7CgnPQ+prz3xdcGW4uHWbfJIiwTQNsdFiDROsyheUICMBx8q5zjvmafrJuL63lkeV4/Oa2e2ieJC7MuFZgZMsN2Pf69KufZ1mM6XMkn2/fPbrNGsTOm6QRSF0YjKrFKAD93PfGaAMjSYdLm0WYSiOeO2vFnns3u0USxRKW3vCrE+XvAGGXHOMHpVrw9Zssc2pQeRb29zezqsEfmQeXFu3LgR7FYFc8KDjlQCo5Y/hnh4Yr0JpKvGNs0MZ1S6jJxJDdNASDFvJJBOScYzXd6AtrE1xaWNh9o0y0Dp9s82OC3V4kAuIo0dt0rKCc7RgYznjIAMrUY5JocrNsZ4n8x4lLsi7cIpaQDIY4Hy5Iz0riX+1SoltEiLApIRZSjT7w2HOFbcrHaSM4x3FejtHOysvlIIJpGUBlK4SOUBipJG9QD1HB7HtXK6ilwtwy3rNHa3EymGTe8kTs64VkVUwoZcgjcWXqwA5oA5ubRZZ47mwe1kijuVIk8ry3nZYkaRkJUkoGAPXFfP8A4u+HepX9trCCazFvbOtwsd2JTBeM4KJaZC8zEjaQuTycjFfRDX8gDSTyjMB8uSCCJYpbdVO1ZDOZB5nyDPBOc1Q1WxbVlivGbyLa0Dw/2izxKm6aM7nlgkYAuVbCn7wIyAMUAfKUFnBooS7gtI0i8pIp7NhHdeS64T7Law/ZgsZDfMrb93PBzXf+H9d0hGU3/wC7up2t4bSwS1SF2BiwzASMMzDIw3Qn2qXx54XmurdYoGtsq6hRBfPDFcF4w6C6ht1JwysAclfvYyD088/suTw/rdldzQy39qEW2ia383yIJXtykzIHUyK0e8kMwUZTIfAzQB7BMpjkF1eTO8djIJItNt5kjgkiZvszC4lldd7bX3lUJHy/n6N4bW0vxbzRmWCO5fMUag+cGbCRCdmB3L5hAUjgYySBzXx1quoagmuWEUN20syy2q24Epe0dpz9oUTZ+WRlZQSc7cjBPavV/CXiO408X8V7emGS7n+ybo5CXRduHaKQAoiDJPyMSuOmcUAfW1jfXEFrdaPBBJKWeN5ZVVJJcvIUikgYZG4NjjPUc1tny4rUtAkyyuhN0bpQcQoOH8voTnPynnjpivnie8jnle4stdt7VrdEaOzkM0sv7tS++W5ib5S7DjAL88KT19Y8M6lcX9lAkskRlig2BTJIw83YZUlII3ONqg4Yc4weeKAON8QRy6gtxcWlxJDFJ5sam6QJ9mMYIkWIpwVcgYx2PODXGaFrVzY3F4HuUuYoC06vCWW2URqSFO+QZkZh0H4j09D1yH7DGPtggVGMkimKQyF3YM8UbxDO3ce3XtjNeQNHM1xqDRzR/ZEkSOQwhFgWQNv8tw5BkbaeSMjtmgD6J8JeLLa+tmjnXeRIuxSrKHjaQJJ5byLgtknAHJ6gE161YS2ststrbsssflfKJU8xjksWTpkYGeMf/W+GtKvby1uZILlJvsV2HUvdb4VUpOrYtmQgElSMMPlyR83r7L4V1J9Lt2mudUZnhuGhdflChhGZreaCTduVGUKrZ6YyQB0APpR7W7MbPZyRW1zA2ySRVzFcRyDAbBzyq9R97HGOlMit4bhnvJZri5dAgkSJlIJBILomcr9CMj05rldJ8UPqAjkhKvK1uxiiTlQRGzbJP7srbT1HHtXdaDYzzzLcfJCXiSRoEVnKsZNvnylAQYQ2MnGMA+gwAcdqtjcXUk7wQ+TNJaOVM+1WXywSqjcQJDx/Dkn04xXgmuaNcQutvKnmTyPK/lIBEpkVGkwFccNgHHYk4GTX2tq1pDplnLPcaS+oLbMq+egbzJFkJ3G2BP3wTwegxzgV5D4i0yO/eW6htXiaSNQsFwsfmQgNgSB1OEBQdc9ueOgB8M6jeazosyXMpmt4J70xRRfbPOU87XRVxtQgDPOM44OaxL7xFdG3kltLm+a3muCb8ytiGPadqyiT76O7cCNAfUgZr3bxV4DsHma/nlYyxMFf7Osclsw3ESAKHK7dvWRc7cZzxXz34qsboyCw0ayxp32iMqZmdZ5WWYGQxDhZYBgk7ju44oA7PwrrKRquoX0U97YmUrKPtjLeebL8iBfMwVKtjg4POa6HXi2pRR3EEjO0cU1wEm3C4sI3O4QSXEY2y/IMgBiecHnivLxe2rxRWcYnM8rygsCkT5hw0olgBBDkAAcbgO3rz7ePtS0yDULSQh7R3kQ7ojtEEq+UwuRMoZpg3TB75GKAO0h1u+t0MVpLGYEYhDI0srnpks20857elFeSXniCyjkj/wBJNpvhjk8m1Z1iG8E5wgYBj35zRQB60ms6etlEt3KbS6kzviumSSQtGwZhH5h4Djg8ZHbiuN8Q+IbEieK1uij2++WK2IaYSNtLAyvj5kB+4ccbcCvmOP4nXV4ZrPUWnnmt0YxCMSI7yTKRuVhI27J5644+tctqnjC4uGjEN7KjQt5DNaKsbKAAzG43SMdy4wSTznOKAPVp/GNpKsl1D5LvLcC11Py3kikjY/KnlpsUbiRhuprt9D1OC4gjtpozbRQTm5nmuixVEwCqB8ZkO0cdTyM89Pkn/hJoxOkKxypJNciUTQgpNc3O4qHuQ67VTcMA9SDnvXp2neJlEJiKMNRkJluIbmSQo2OEceYMAYHTp+FAH03cawIIba7srgyW0itFFsBcs+SEaF5R+4lAzwOQeOtYF34luEDF5Yms7FswyTSmOeWWRh5pkVRuluQORx/Dx7eOweNb2SG1gnCw24dioQZtvtCKxVpnQHyfunnPuRzXI634pEUUtzc3swnWQboY13Wcr44kLY4VVwM5569qAPpO18fWNvbiUzy3VjJK4lUySlROp+WOQuOMk8n0xzWhonxK0651WezsGWFLzBTiQTfuyBIsJQbWVSTuZyAOcnvX55678UhYq32K4kWFfPku4yY9uGxlYyTgxnuxAKk9qxrT4raZNcRRWJmtryOJViluZ2kAacCSSAXCn/VEknv168CgD9gbDxQkB/ssW1o8epTRm5N1MskM37snzVmhYujY+9t+XI4JryTxzDpNw9xYaXFJZanP50uyVTJZTTx4CRxtKodbd8jawGB/Fivl7wZ8aPE01m+XtANNVIrWcxRb1jb5PLLxl/NU5+Unk19K3vjux1zw7Abe2gOstBHCDewyIAQm+7LAJlFwpZDuByeRQBxWmWlr4Aitr/Urh3mkmbd5cJeSDBBlJ8xflt0dtoVgN2c5zxXXaD4n0+fVrm7uJ50srWJpSfJmUmOdS+6Oby9kM/AJUjAB4rwDxb4h151hknjDQfaUmsJ57d2je23gyW8yRqQ8YkUnJIYgYNbdj4h1K7iaPT54GuLoLdEpEIYWRRtubR96cuIw23GcZoA9G8W+INHMc89pND505klgkikwCkwyUYsqhyWJBIGAa43R9Z1a/kMguUX7JCUjt4PJJIwSgkd0PGWILAkd8gYqC88PauBDNci7h0mSHNuWt1nmWa5fckRlKhVhRieDggYHpXXeDvCklhdRJeQxXUp8wtP5kcMwkwGURRlgCmCMhuDngmgC1olt4puSlpHayW7+QQkigPY3QYOTGzSRhYzt4zHkntzXRD4VatqdkF1S5vQl4wK2MU8sMhkVSZYre6lUfZ4gvG3JDFeAele/eE/CGqRwROlncS4YXEsEzAJBIRmP92W3IpAB7AV69aeHl1Gxmiu0SxuWs5ZI4pZC0QmLBWuIZEyY5gFOM4HA+tAH5eax4a1Dwtd6xaW1nNDaw2f+jCZ7n7W29v8Aj6icJmSXAIcd8AgYry/TLyb+0miluJ7mK6ljne5MqyBJ4vlZShAZWB2gKeSe1fpl4u8ARXCRzXn2vU7xsWy5jVZ4VYssMssn3WBiY8AnjtXy3rH7P2u2+riOwhRbdrxJEg3BLcguS32okjLs5GCpPXBxQBueEb3VI7Y70fWrecqiWUMa28tnDHGGe8uYwQY9uSQV49e1elC9jurCAw3ivCl0VVpCHlaMKDG2SPnXdkDnPy5PrRpXw8stLiWXWtNnS4aNYxa28skG07fLKyJI2HBfnIBBAO4813Nn4D8QaxZW8sMCS2kEnkw2ixFYEjVcF1Q4PnKvcfKD0oA871S1+120xnu5ArFTPZiOMQzK2AViI4LgEEgHJ5xXnVxJZ2zrZy208atI+2SOKTzXmQ/uWKxKSYEA54+pr6GksH028vNM1O1eQQRM1skkjGRpI13JucJwMEgAcnOK841vShfajHctB9gkjeNJY3lgYrFIoaOOElCdpOOvJzjrQB47qJ0pr26jt5pxcedbiWDJdbmVQGaa5WQZxsAIB4AGKtXj2R8lmv7JpYlWS3R9qW6v5Z8xyNuHdeenU4xUeq+E47K71B1uEXUXuoriG8kcIjFiUEMilQPKKnBGAABXBeJ7HWDZB5RZ28VoLgR+WUVJpSMyGJiwzk42juelADdR1xV3QyP9qt4rhrdXkuAbVs/MBI2Rsj3cKRzzzW9pesXUltE7XIsrG1YHULeCWWS4XadsclsXH76Jl6kEhcYOK8BgN7eSxXk9wlvo4uoYJVkt7gyNOMKZ5Ii6h0U4GFyTwfeu8k16Owuba6UMlqm+3tvKgKrcsuQNsbM3OQTyT1BIAFAH0TpfjI2tpZxvYkwy3At2u1kmMwtHKlZHjWPlsEHIyOc16zJqGnvZ2VvHcQme1Cs3nFboSxXGVB2HAjXac7h83HTivk7S/Gul/b9OS5e4OmX0DrdGaQtLbzun7lmkkRQTww2plVA6969Hn8R28EpttLlZN+mhYwsK3byeWQRKt1EW8ghT3Hf2oA9Bl1+GybNm0E8crGBpbpi6o7PteOzJYNtCgnBFeV+L7u8jkUWUttPHFczXMNw0YWNA6HImEgIyGJ+9gn3rfhf7VpbrZfYkvJCot0uEMs7MpBfe5GVcsThsc4NcX4qv7lLd9MuECSMFWS7O2UfaChKJFEyAJGMsQC2WxxQBwcGq6naAyM8sguoZA0i2862ySy/LC8Ac48wA4ygK4GDjrU134/03RLm2NzOs9/8AYhDdWJN15CynKM9usMeyW5IKnaRnr178fdXksUy2N4JJg8ZFvKbnyURZAElVbZ5SVG4rxjPOVGM1i+I/Dt1p1tbGCVkubx4ZrCye5idZ7kHEjoJDvZBHwxB6nGe1AHunhXxTJqSTW2qKt3agF9LjlmisoWYEHZBZyBHe4UHG3bubqBjmvQ9H8SWWq3witIpbAmMQRJcPOsCyQsY5RKAhMLbvubsnJB6V8saZcX2maWVlZnuzdxv9nuEVgt1sbabC4U/uCAMFs4YiuptfFd3apnVNNZZpBbi2Ee9bqCUuNnmOjESAt8xZvlwc5NAH1doVtPHdte3TW1+gldZ0htx9pWSNsANJk+fFsyeB15xxXTanpcGsyDUra52RvFLaQRRWkaO5xmPCISZJ9ykBhjoOnNeO+DtdeIzLqcd0k14FNuJLlfsobI/eRyg5knwTkLleSM5r3y01rToLGG6sYY4p7SSNZ4zGZAzSKUWQBVKEkt0JUk/cz0oAyJbIs621y0lvNCsdvdRyqzQ+YUUKgRQSkpBHGOSfmxzXDahoOoapKfsNgqpbNNAv2uSOJHlBCl3QkNtB4GwcY5xnNek3d9rUkUcbwCSaaeNll8jICs+VlkVxuR1XkBhkYzzwa6bT7a9imhuoFSVxDLFe3Rh/e3JDgsqRT4QkH+NSd2OM0AeY+FfCt3oP27+0Z4NLXUYCs37uRX8xSAgtQBzGGIHmkgY9ateM5oE8Pmxt1vL2/WQSyXGZmS7jXP7rzAmGO0d8A9s16l4jh0iKWGQSS3WoGJGaa6ujFbh3TBS3CqQdhxlCAN3Ga8jvdUuLeW7stXMFos7HyW8ve0EZAVbieVSVaR+o25AB7E8AHyH4kv4rdluZNLuLeK1a433Nxugi85hs8jyCh81VDZJ25465zXkup6zpGpQCCe1RHZH8ho9tu7SqwXdE6xMXj+bPzYJwc4r6r8X2VnNFessFrP8AMkcN1dQsbWfC4XdG5Cq7nHzJuJ744r5q1Lw7Zz2tzDdWiJemRwbf7S8ksIUbmigRkUQRZxt5JNAGD4FeRtXuPD8d7HDpnmQTyQOZZfMAbZ9pdii+WVIwxU5OM4xX2j4PtnhnEEV8JIoGZEihnIG2PaVCyMT5kJUkMO2etfD9j4Y1yW6gn2osMBktnjupA4jtIhgo00RDBtzKQTkcd6+nPhxZ3XkiGJ5L54bZgiyytHG8Lj5UtpGIJl3dep+UH3oA+s1FlGjzT21r5j20Ykja2d1mlU5CxbOpCkDt09647UlvLxGa5jS1s1uNhiRFZwBzEXU52DHQ55zWPa6he2cUsQkijmGyKN7hne6VnA3pAjnayEDDH8q3Eu5WcNJIjDC+aWKrDtJwVJkwCA3UH5hnigDlLzTmaWOZ5SBOBHDmM75I4mCuphUZQnIOe/auf8VaLc3ri7aztbK5Hlm4mjkljaeOPCQqRIMZ2bcjt+ddhcajZ20/2i6U3k/nSxW9vbSKVjwB+7hcE+aOQeM4xz0rNn1k6sskhWKRFSWOUyvAY45FyCtxvkDBhjoBngd6APnjVvC9vHfO1xGYpY5/tTSK2WlYEFUUFiJMDPTj5qitPDd4L5009hK19In2NrmMogcEtLJEFXcXAyMdzzzXtlwsF/FAIIDfCCaC3upDblIY5pFMkcULkfNFhevIP1qlFO2lSxTS28aSrK7JEnziHzZCoJHJiJAOMYx1OM0Acfp1nd2lwkEzkvBK8zRyPJFJI9uSZYwGUFl3dEPJ9K9Ls9bvw9oUDWtpeSxgSyI/mWTRD5xEqqBIxGRz2xms9oxd6mXOZElCvG4QDy51BBjnkPYt37969E0LQptQT+zJLZJiJI5UuLkgxRT43LHAYjluc5z6igDqtC8Q2iJJaxNczwzIksjOfKRoonG+FjwQzMCQRwM1um+MkU0+xLe2WUSiO2km+0+SrYTzpP48KckLnj2qhZeH5LCa5jkthvMGWkRERUYNtZIQ5yQCPu4zxnHOasC8mju4rKONLi9jBMLShWjMLEIvmbUAkQZOQCcA4PNAHE+I9ft7K1vFFrFdpdsyFVL4DSHAkkKs26TBBUNGGOOMjmvnfXbCHyTHLHBtO6efa0doXtH+YFANpe+JGMsBtCjPavcfF1pexXxig2MtxuEzxRgRm4jlwxt+6TZLAFsKAMZzxXmev+Fm1ZTBd2ACR+ZHLLva4eMkbmvJIozkHOM4LDPIoA+KPHfkWV6giu7t4oW+zW7/ALme8SIkyuixyuoC9FDDdnqABVnwhqd0bESTXt4PO2pGk22KOZEdikV3LGC6ZbByqAcAA12nxJ8FXFnJNJZ20cvlTxeV5ha4aOAIAZ4xDlnzySoB2jg1R8IeH7hpLBrsTX7lwjQoiPbSRj/ViIZ/cMAWyTkkjkCgD6c+G+p3C38N08H2SOGxSM2ccUqq3nBRFcC5c4BDAkHPzbs19feGNSu7e8hJ8ieJ4CiXliiTX6yyxkmKa43YiCDGQFPJ4rxH4d+GD5dveQR31vHIrQLNIkcWw84hSIko+MDLOQT2FfRmj2k2nWq3VzIrqcQJJ9jJESxtukaWNY1D78KC6knI54oAx73UPLuheLHcvDYJKDdYTdO874kknIf95KA2Mhd2R0AFQpd27yJCl8UckBoBI17DPlC6XMiuA0e1tuQeR2GBWfdmG81K+uVvpgVBla2nNwiEBiVdLZCAV6gAAsQCecVx93MftKfaGhmntrkXMKwyw28sUEqDMLM7bpdzbeGfA7Y5FAHpVreX7xQRzxeVG8jsu2UTMV52yxhTlAWAJXA27utd3pVxHcWq2k5ignBB89LVbmUyJjBmkOAjFchSjHGTnFeFt4gv4YFuPMtY5o4PNH2iU7UYOR5ULl2EcxAHPzD0Irv/AAj4ks7mC6uNQuXF1IoZlGwGPPCKGXIkbhuSdxzk0AcR+054Yh8UfDvU7Ge522S2s3y3MAuo0CREFSZUZSWYHleRnBNfxn/HLwELHxp4ldbQWh0+9uPIdR5SXMJkkUo1sJGPA5BTr6cYr+1f4iv/AGj4Ov3tL6S486G6hjtJYRIrqY3wzoqnCGQDnsOuK/kE/a/tdQ0vxn4pNxZWxv11K5eMBg0QUnGY42kU57DGenA4oA+PfD15dW+nTeTLes2541inIMcCZIcRv1XPo2CK+dPG9q7XlxM8kryQOZEiRYyWG4YEiq2GJOcn3JOa+gtFv7mFVS0jjEkhP2uGUB15+ZmUH7o5PGQPfvXm/wARdPuGkJZI7bzQ8kRQCNywAJQE8EYPbj+gB4Zo008F+nmXEULeaZWiZVVVJyQhZejHGO3OcZ5r6s8GGO602O4k8iQ5kVFiaTzIpmO1mfIxjBUgdeOK+UmjMYEZi/iC4IVpZZM437sfKo/r36j1HwxqFxp/loDI6sUeRXZkjUkbUMqofugH+lAHr+taO9rZPJPDPNNOkgZXtwY/KQlhIjEjeRxnb0wM8VkaJfxWbMhsoJo53jiJlPknIK7GwnLg5Pr0x14rqbXWbieC3jSTZF5bCWZW86OZiuHXE3zIvPG0Y45rnLi3+xymWFpZLVJhMokjVpS5b/lmVGBjJ6dM+/AB9JfBr4nX3hLVLbZqjWkC3KmNrWYxSqqy4ELMrg7N38J5wfSv6D/2dvjta+JLDTLaXWbe41GGCG3vrFLmNZRFLtK+SssmWP3ck8Z6Gv5UbXUlVABE6TtO0jqrmOVxvPlBAo+Vhzu5ySelfSvwk+PniXwRrdotpc3MRiaDz5pHZCYCyqRLKygqSSByRg9DQB/ZXpxubrTy135x86BpIDbz7pFZXUxs0qcAlOu0Y7VgaprcwjlgkTybe3ZJRHIpW8ugQFeaGQj9+uDhgcn1Ar4P/ZV/aytPHmlQ6Jc30lvcwyJEX8/zpSo+WRTJL1RmHGOx/CvuASPqE5uNRwLeRQIkeeNEEa/MJLcqfml7nH0xQBxni25ik0aa7tY5FhQvbWdsyAFLiZf9cZDxtHJ2469j1r5r1nwp4iae31rS7a516K4j3SM5JEUUa/MAB85cEnC7cHb1IAr6Z8W6na2NjJKz2PmMrm2JR5vNROA0+8YM2OM8da4nSvFMFpbozWGYtRuVEMI837NHMqbJpYygCWkbF2PzGTkH5R0oA8ds/h200UOr3Mt5bXnmrCltHC8cyrnLefCikyoVPysoIUZ3Y5Ndzpfh03c1rpsdxPLcWTS3EsiyCOztbZXJkhujGuZJGYjIG7Gefb1q28Cm9aPUIZVt0lZpjcG8nnNpGu3ZbKVG1mYnPYL3C12vhrw/Pa3YW+jilsZWbETpbRGZJQBsnmhfc0e7nnnPbGaAPJH8HXtvdpHYQxJcT2U1xHLaqFcTzPlVedhumhAGQdg2Zxu712mjaTexxRw6goe5VNzwyo/2a7dIypC3ErfO3phSzeh6177Nomnh0igh+1RWkcqxhZlhu4cx7xHJvYB7cknGGORg+opU0gTQ2txc2/kQojG2lihVWt/4ADHIfmBfI3dQBxQB4lc+Gbew0uS9NoqSeWxeEW4lEUchZyrsoGVyQVG3cOhyRXlNzp5uoAlrEgMblLgyyQ2pniuT+9a3gmVSWwcAgnG3txX1/deHBdWcrXCLcLcR+Wlok3k+YqArJcqzEfKhAJ3cDr0wT5frfh9TMiQ26QyWCSQW5iEMpukCBgFBbEjBscg54oA+ZJ/DGp2F2f7P0+W5t1xP51xbkhEYlHCl3CSTYwCTxg11OiaO+mmxgOnRxS3PmNqBktQqIHB8tLh1kICgEbccAHgnt6xY2eo3tu1uA7rultRHJbkyvcAhpZTLsXAwcAFuxxXRSeHrkmxja7jMcsQiu4jbSrObiHnMG4khhwDvIHHAAoA8fuLeW1igW1tTMkdzFEhRvNS2mfdu8t9nyQ7STsJ+YjtT7i+N7K4+z2kd3afvSmx1kleMrECVD7I5iASOeh6161D4fS5lurXz7zzJpA9pJBbqjQzjAJMaLh5NgIBPGTweKuf8K4ntbiFLeaW5iuJVz5saMGldhuW/XG75Tk4TI7cUAeS3Og2WtPsmsnSBhHNcCSJ4WVmjC4tChwHDjIHU7s4Pb03wt4WknkhjWApPDbRxKHSKIwrHnyopVdgVkYBSDwTnPvXf/wDCC2kG21uL0skMytcJHGI1fYw5tkAL4V2wDjrwa1NP0dDqUz29rLFGhlt7k3s3FzFt/d7AzjfKfVckdqAKtp4Lu7jRbi4vBcrGJJZd0hiSVJYJNnlDY3zJt+6ep/KotOeSx8uSSWQxhd7PMC/+jxZWMwGLJMucgg/Nk9K6Ce9ay0z+ybRY4I3uJEWNlw6rExMqtPJMcHBHLDnoPSuRnla0uW+zxzXEZVUezkzKVMoDebbxR5bPPORjjPNAHVx6/Ym0lmKXQnzFAJcDyzEwLESf9Mwv3v4geD1xUq+J44Lm2vZ5zBbLALWyi8jcWzIvmzs+zbEpwSo64OMCsQ6e93AYWvJI90bMRcokMEGMlhLKCFIYA4ycn061j31r5OlQrA1rJNLdfMZ9zQCEKEiMOR8oLZ9OmewyAL4ja5nnaeS4kuLZ7h7mPEOYGt2O9ZLiJVwoGeDxkctjkV5YsNrFfkNHZWwdp2F1BObYSRxP5rqQNyCdsgLgjjgV6trXn2ENm0kkT2t1FHENzzQNF5u0SJCjJ+9Xdu6niseTQlvYZo76z8q2DZtS4BMcRXcLnySA0jE9MdBjNAHOSxw32mGKeWBlt2FxGrJK0weTO2I3MnCDZjOO4wa8/wBdEtql1fAspG1THJcBbVgY1CRxlU2y9CWJzgnJwa9RGnTQxvcQlGlGIBCf3JePb80iQEENJsXv1JrhfGXh7Vb21NtBBqEkLKjBSYWh2PgyE5IKtgHOenSgDy8a80e6/iljSC1SdJ0eUJBJPtBhDxoSXUdN2NnBxjpWNN4ytL+2uyI7ZZPNhSSEXaSWxBALTIqv8jHHBIGK5TxDEbZ76xsIFtojbzW088kErTtKVBRZAoOYNucHHXvivM9L0q5sZ5LkxSsJGiUySqipJHGxEpkhiY+YTjqB0H4UAe0aZc22qXcrRPNFqNtJ5mmC3lQB4pVIcq8j4XZIx3Ebs9gOteyaLpV01rZzR2qloYniXZdwGWS7j58yYPOGJc7gQBtYk9sV4b4Y06fVNTikNuunSMmY7iKJEMQjztVZJozsZs4B6epAr1W0i+zTWcFy025diOs7i8glMUrSNKRCEVJmXPzKSozwcUAe3QRym2gb7PLEYolna2ARYY52GGbzFDEuCT8oG38M4ttJFCYLVm2iXdNcTySJF5E5yECxO+WR2BLBQQD6dK4bT9VgmRxpsQ2xzSK0krli0KMAWCNLwwYHjrntUyzRuDJ5jyy7/MxNGXQIHZ2SMBc7tv5H34oA7nT4nd1uXjdV3EGaJTKNoJ3vDDKgEabuM55PTrW/Jptm0cEjwzJJulmgPlAKWwSAVB2xv6/NyecCuf06W5uLRWs2XeiqD54cylWAbYY14EYUgDvu5xWzCkhikVb24ik3IyRvMsYaVdxkDPyAOnDbc9s9QAc/e6LJfRtHcys1zPCJrUPbm5RkZyNk8km0wtgEKqFsjqM1zOq2On+HDGIoZZbooJnTyGmQsqlAsiSsrWq5UkCMP+Arvbe7KrPDP9pjJEjAxOlvLK5yscluwZmmVXXcwAHLevTh9Y1Ke3iYTTEvcKzSG6MvlWrKZFhhKpGSJXJXknDM2QOuACveC+uIoSipI7tayFRGu4TqPMMYlWJmSIR9c5AYc7elaFvcIbeOeztXuormQggNuihugDG8E8caYUhlY78DPXuKZp1zcwQu0jyItzGBNGJ0UWmMeZshXpuyT16HkCnWGoWVtdzwQyQQRK29LGKTy2njcsDcSA8K+xTzx1zQBozH7ZJMVZ3kSCJJHhlMpgRlzsSKQDczYJwMFfcVyb2NxpZJlmM0TPPd3EcSCdGtlxthuLhj/o74IbA9etdks8l7JItrpgVfKabEUOY4A+Y4x54ILXH3TvGVwThh1rKuNL1RwWkhW4jWCKNEMryFXjG64eSVF2PmJsKrkdMDPWgCWwvLy5FxFBLa28FwAbAR26XRSaCMNhwSSI2RVG/1PB4xVbW9Y1O5jmWKFrVmRV2SQqwEUAGZmdHJXewIUkjah5qxe2d5p0FtbsRFa3rxrG8SrG1ggAyzynjYyKMgHPbBFX9kT2tskezUIbzzFWVC7R3EkDANbliMrESR1wM0AYeh6BPd3Pnz2dwVuLTzkumljbyHlBDxwyA8gA5ADYIxjFdNNoosljspVMzJCxgkuVZZAHRT5sW9iVyuAc8AqemaT7ZBDaBUJtIFHlXlisknmwEkoBCzfcOclTwMHrS73SKN5GkkESMLaS4nEk8sRJKWzSM+1lGQTgnIPXrQA6709Bax3kk2yWNdouZ0kLGcZDNHGgJSMjjcQB6HFUbaRrW7gd40WWRC8O6MyRuwA3bwASwwcZxjtW1GJbhEV8wSvGYpoVBcSIzeaAEkHyLhhyB3qiQ0d1H5FvFcT3EiW5SSTbbx2rkn52dh5LKQBnjPXpQBdSSeW9lDWUURihMn2dSPIuIxhnaVpMbf3gJUKMkED2ruP9E1Gys7yS1Au4c+VIgVYpS42uiHdlEVeCWAOeB2qhpWm3t3btLMtsxWRVlZG83y1DFEtzImQV2qQDnnGa7mDw5JaRzXMNpGqQRpMzCUMsqOB5sMUTn7wJZiQOvB5oA4DVLGz1CydYIGJt4VUR4uCs6RyETqj+WCxGSfm6jnpXjviBZ7a0nljuJZrSCO6gis7WRA6yqieTAzNj5QzYI77c819G31jYeVIyJdJtDTM0DOqSg4LM6MuUUgFRjjjr0rw3xTYTXLXUdrZCKOWaOa0hl8w7kk3ZMixqQ0m4AoQc7eTg9ADxPR/FM01z80Mq3MzR29uJxLiNEjZpsRlPlXcCCeDuGATX0R4B1ZZrWP7bAP9EZhtkjaRIpZWULODtykLA4IbHckY5rzOPw9aw6hAkrvcD7O8gjlSK0gM8bRbbYSIS+4BZG3Y5HBwTivQ/B4Wa9W3eeeSZoPLmWIE2rqEWUQu7KPM2jC7u23HNAH0HaGG0iltbiOO6FxO06wRyRGGyEkYx9mmhY7YyNpy2AN+M8VHewSoIGhtpbJY/LuJY4189yrH+Iwg5jJwc+mDkCr2hWlqsUc0khmmiSNzaLboQF3eXGEkLAPIFUfKxAOPxPTSSrFA72cMcZu5TazRupVZYhk4lZsi2K4GVU4yOOKAOc8yCdNsaKZpMiRIYRP9nU5Hn3ABxITjYFALKBkjFVo7Y30ltODuigEsapbyC1BZCEWI26A7sbcHt3OMjOl9thsvPuZ7a5R7aQQ28VpFA0LyTKFSUrIynywxbJ5yRnirJlDvBAqgys0wa7wsSqCpG4MyqGYIeduTkEe1AHPXelpDM13sciWYNdySLGtvJGoMZWTZg4SMqN2MHGeazH09InubuO6hMFlGDaxJPCsDtLGF2zTli3mFlJQbSACB1ArpJ0s47N0uZ5fs8m+3W5Kq6XcgVSIsSOCoJDZLDAJ5NcxrDrd6KZIYltkM6xLIkKRo1qVVI0lhU5IV0DFuW+Y4FAHkPiQz6lYSx2TW0gbZbyK0RtPL3tl2kimIZ7gTLId6jBBBxg4pr6DE2jWJkkN40wS1uEGFhBtEaTz5S5yGIxxwTuwOea6LWYYYpknkM896bMv9mtERSUfCteiNjh0jC8j7w3cgHNcm15Pdo0Nzcskd5NAG2vDFJbtAoVPMjRvlEnIz6DkjIoAx1WS3CC2j4QliQJbkxQxnMjCAJiZw7hcBgSnAHp0f2bT7TS57q4dTdNau7xNEbaCAySC2aHymAYsf3rjGcKQM7uK5eS+eOa9RbpLaxgC2zxvhWuJWRCrAFfMyIwvCA5HWsp9R1HWg2mC5heK0Yv9pkeIO3mzGSNbcl8uhLn/AFmOvGRzQBmPoF18t2pMtjF5FvEttHumuXZ2Lw20snUZ+4p5B64rX0rw/GLu3urKW8UKLiG8tHktXntJYiEjju7cP8+SrFnI+UsQCBiuqs1OlwWNlOrPNA0l08tyhltUuZWkkia3eM+XHst8F8MX3AkDpViSxCfa7wuts8kIkuLqNgEugjhwryNgncDxnnHFAHN6nqEWjuJDZ3GJpWi2RbHO3cQslvECdxIHz55C8YHbjNWv5ZjHeLK8txtlkFv5btHBp4xvtXiRSwaVipXA4Ax0Nei3OnXWqWuomOJJGtUtLhCFMkU1zIxNuYC+CHRDGrgZRtp5yTXlOq+F9XudRit79pBdRictFaL9kjnk8sSQrbGElQU6sGYcqcelAG14Q1+a7uLqC5tYXjvH8gxrPIqW6wIshlVIzmGUOcfPj8q9ntkaYSul086COL7TG0oaBofLQIVZASZkPy7uR8npnPh/hW2fS7mONxLeXEstz9rd4lR3W6GwIzHGQFXg/wBa9OS4lWUvZz2kKWts4t1l3qDEhaNTIg/1z7kI7kY56UAdfqdu1xbWYtbmCeWKSNZ4tR3GJ5ZFxFFHKWUyuI1Xk8Z4z0p3h1rhbK8W7ku5UtrgtC8wLxQPGS7LCkitlVBOApB+U55rQ02e1itHvryK5lu3t7druaRd9soYJiWG3YBUlBRQpXkhs9Saw9Y1u6eLULtFhjsJvOmjjjtfJUskapcSXLK28MpDISByVP4gHRadaQaqLjz7+dpHMlzEBF+98pLhmZoIxIS6FWXg9N2ABjFbd8Y9L0+6so4ZVu1yDIz5aWK+eSRI2QqWVCHQkE5yT26eAaB4wvdPvoBBNc3RKMfKtmhmmiR5ikUaqGykQi8keZ2UdOK9EvdenvmyblI5JXhV7ZxuIvLeaZHQz4PmIdmd4+Uk4BzxQB6NoFwRYWwfy0vIwFeEx+Y0bFmVjmMEllAOzI6LgVxPitba4mZYbyO3ngaSCQoxZ5fOLTLPKzACR9rAADJHQjOa5+61W/tIvtmZ0t4J0meW2KqUwpMiSsxGeQcdl5z1FctHqqanK+tutkbO7uI9xuWlWaCQlreJoYVOG3lQy/IRiQH3oAq6trCaTd2VqwbzxbS3Ud3dRsJ5HuQLONFRQd4KZdf7oYZwa7PTPIa2jSVB5NhCknlyh8TpEfLlml+zktFGGkXBIC4OCeGx53rmgrqE9teXt4sl8oWLTo5r6K3BEStEU7KoUwueQOME5JGdDSZri+0+WOGweSWK1eaO4W6klF48YMMcaiLO9ULFmVgEBhIY7uKAPVn1bQrS1ggWRp0ktGm8q4S33NJJGIxHaokuXCRhcEAn5efmJA5+O4W9sY7WC188XVyirJO4d7W1tQ0Vy0do5UW6tGIflDFnMhcLyceW6zqczMs8RP2qw8qeSWAW5dLm9co9uyMwFsm7ftBwCANuciuxs7+5SLT5ZPs9vasJYruZhJHd5mt4lFw6Mu7iTauFHbPSgDzXxXpt7NbXCabNp9neRSSabfiVWWOOz3M9uqh1CiYlghZCQdic5yBwttY6kL/+0Li1Ae001rR5hLekRxW8SvBLLJEyp9sN/ECy5ZiG3gbCGr224k0y1mvYWs7iW4Sz8++t754Rb38IuJXCWUrtkXRkR5ASRwwA7CuT1VIUsJry6tb62N1qBtrVrWRgiSSqTbLqcL8BARteT+4mM9MgGhPrqX+ieZ9ptr67AKoWuTcSOyeU7xQfOHguHkLAEZHY4IID49dsdVMEH2a3sboXkw1K2ltzNdJ9mjtkicTEf6wYnU55Pk5GVKsfN9F0q7vLh7m4NrNdRLOqy2hSGKGRWJtrmzKt5bxK7MrbjuzDkgZrRsXtY/MtUlmgnWa4t5DM/nfbJnZnuL+LcA7xPO0j5GQpfaCAMUAe2DxKlwltC8ol3fao1LK0IjCGWeBblWVQsbqrhWDFiFAA5FdDp9yt7YF7W9wrPGthLLE6SWkqmRZVVd29olOSCwwQRzmvDbzTZY7O5kmntfsq21gJGMMqLc3G+N7RJvm3RPmLbuHylDknBzWpD4lFpZtYZBFilwLc2oYTzqUaeWQeWCZArNIABlsRjIzxQB7LpiXebmCWfMtvayGCaFNp1K4JKSmaJxtJVChAU52gE8kishXu769vLO2+0wyRQ/Z7y48lXBiaJEEaCdlGDjGVPb8sHRfGwl+x6at/BaXdvazS2puQBJNK4Q3Dlmx8wt224JzleAa6i/1S3ubiaW3eSFVhhjmLN5PnSCNMMWX7pIIIGec8cnFAGxpFp/ZlqtuqwW1w0cwEEkRWOZJSqBII95G5mVixBI3FugPOP4ivo4hZ6FHJMhvpXLyKjIEnC/JGwmxsHRSw+VlXg5zVOLXrX7NcoJGuJxIDC07MJ7aWP5nW1SXDujQ85AIJzzivKPFXjXR76+Szlu2ndhEqMNkUivv3iF7h2UC2Qgl2JDZDBc8ZAPYPD73GnaiIpriECQ24lggIkjiWJZDOQWOM4EZ2n5fnweQa6jUL+xv/ALNp0kKJPdxPMtxE8KrDEspiDGJX2yRiRd7jrljgYrwrw/42XUhjSozA26a3kNuIXDxwDymmDTtkoShIIySHBroIfF32iymhWSKOW0guJ4zBJHvkeEhS87nmOQhCuxTjCZbnIoA1JbWLSZ57V2e6jmuWWdYGES3c0REjSr8qvtcFB1wPK9MVrpps8UcmpabKhhcq0khXfMkiRrJMiLdElYwrN8xBUnKg9q4CHxZ/ak0baksjQ+UbhZLeM7YTIgjRGZgBcuG4bDEKcg8DNOk8QmOee3S5e2VrOLzAwleQMG2q7tCDmIxoucDgEdV5oA2NZ1+6023k+zMHu28x7JpkhiDWsmTsSJAcySGRwAcEFc8VjeGtfbTr64hvr+S487zBHDflAICu8tbyIwAL7mwo7qFxxWfa6hcy3M1tJ9gvJr7zrdZWZ50S12I0LMUDB1Em4hiUZcbMcc5uq21hpsvkwzTTyOsU11K8KXBh1DzdsUyB8FYjhRhd2FALYzQB2Wu6hNdxQ3mnXFnI8CCG7t3CQHfLH9njkA3MQvloQCQuSSOorO07T1ex853mE8axkooZJLaESOI4oS/+sQFMtjO4knntyM9xdi5mjhgW7l8qORpYTuIvVbLCcrgPCAwwBnaT6c1s6ZqN/dXfn3ZtdiKlvNKkmHtZEiKgBFIWRVkZtx55f2oA020231KSS4h8qUIzpJ5UpiDXMaB4rgxMQ3lqx3M2CAScms+XUGk0+bzrSOC802aN8o48qaWWNQJYZucOxJb5d3Dc4JxUsWn6lDcWpgthcLPG0UBtRKsEf792YyHGXUc8HlmBH3cVQ1q51aS4XSpbB2VZVM3lfJIuV2mXaq/PIEIIRfmy3SgDJtZdOtrz7BJMUnuLJpreXzZXsnkuXdpYJ4ywaV1ZiQ5IVSe2RXpst8mlacv2O786cWiJKlxbDeGMIAI8sncjKQN4+XoC2c1w8fw61LW1tIdJttUudkm5Z97KsaIoMsLSPGGhLsOgyAU5wTgdBc/D7xMqtZ6nbXUiRotsZblZoonP+tQL9nB/dKNg4baxiOcFiKAKh1yEm0mvwS4jNvPDDdPBBE0+ZIxPCivK7klMAjYcDLALzoad4guEndXuJ5GcpB5QjQ+VFGDKzvvXDNv4BByQAxxmuU8RaXf6JbyyxPdG4ubKAypcWccQlMLvGl7bq3KQEb/mbGAg3YPFeKHx3rNvqQ063zMIp2ju5cZku4WXau2T7qK0SquSQFK844oA+kbvXby5uI0s71oYys080+oQugZjujJYom8L5gwoiUqQM9MmvEL/AE/Vn1hJ7WQ7rmR5HeRjDH9pAcM8E4fMtucHGR1JA6ZN3TtU13V70S2NvNHGYUjtorlXmeTzSsItUcDazoS5ODjLjuDj6a8MfDC5u7S1ubq1LTl4fPM23EKNHt8sKxAQ7CAducYLDLE0AeCWmh65eJYXVxHLJF+7luXkdGuLORSIleORI2MkRIHBHAGDjFek23gHVLyWCIiaUMu8TJh5HSZdq/MigNsHPAGDx1BFfZfhr4T6fqOlG3tdGk0y5MTW3nxSSGOWKEAtLJ97z8t0+6SD25r2vwj8HorCO1W4so3aONVjmhRoioZj8oSUbWk3EkhSTz05oA+GvD3wJ1Ca8t5rmeWO2YLaXFvfNM4lhKlzPGqvhC2VwoOQT0Br0fTf2fbiy1KO30JL7y3R98AQrbQI5MkplM7MMFDgAMOOmO/6E2nw70owbJbI3E+5EJmQEjyyCsiSI+0ndxgc/L07121n4TiSNEa2nhyVSVowIht5AYFWywC7Rg/yxQB+Z6fs+C6ne9jEyD/j2MTPKymZHOwBGbHU/wB4gg9hwLen/Ap4LmaO7tHg89mjYqr+YJIwGjEbqrKoZiD94kAc4HFfqBZ+DtIQyJf203lF0eFYxE/nHjDyKzgJj2P4c8Z8ngyye4Fu0Sqj+ZJDkFUKgk7SFLeWuOepJPtQB8ZeGvhx/ZlrBGsTO8UrEK5DZcgGQ5yNhZsj5uhHvivULPSbwRGKOxEMUQCySMwLNvXb5B5xnpgkAY5z6/RqeFLCHzFdNiq6SDdFtT7oHyOF/eZ29ffnvVe70SwjbDbYoiq48uHdKzDuu44ZfqR9OKAPkjxT4V1K6ZDCZxJCVEojhjS5dIzlYy8T8IARjjBB79K5X/hXNxeM8moCJIPLeXy5n2q6swyzuMAMAO579Oa+0l0OwS2N410qStIyIogkEnlq2VDqVy5OR0rzbxTpcpa10qOQpaX0skU90kkkTrFPgg/JGQoGf4yo47igDx3wfpmgaTrElpdTaZDb7UFubkyeW5kKq6QBAS0pTIXupevc9L0qyubhCA0WnxSlomV2n2wox2ISzHJ2gYGOc4FbM/wy8EaL4TXVLScPqkdu4kF7PG275dpaKJJj+9fbjIABwNxXqbPgjTzFpSS3IAgdzcTKBkW/VIVZg7bQoUcZPB46UAdnpmxAWiJFvuO15FJJGRs4XPlEnsSMY5rsIjGiq3Jdim0k72GcE5wPU/5IFcpaOpDxxTIIw3blHGM524J5B4OM889a6Ow3RDCldrJvUspJGSSM5757dRQBsPHgCXdmRjkuePlY/dwec4xVYxnzsqURfLCsFK7mOASSD1PfPtTluHkjKPLEpjIALDbuAwcnPI6+/wClRSSIhbzSE2jJcH5SOnHvwff1oAmdIsBSwOBzuYFlz/ex/L0qhJMkO1Y33B2QZAJBTJU7D/Hk846+1U7m/lDBItp4YKDtDYHfHU/5wfTDSa5Ny7yuuyRlMUSnD7+cuwxwOP4fQ0AaN1dKHEiuFCllAYGJmC8EsH+6fr6d6taZ596ZGTMkQUv5p+XYqjKgbOJM+/pziucL28kzIyAnL4yXdC7HB+YL3Oc5xit20gjjC+UjrGQFYx7FiO5RyQZMlcE54oA10EIEcoO91cuHXAJJHR+yjOcfhir2cp5jMBgZ3r8zYPqRnJ7cetUraKKCMpCoQTMXBJChuOQquQAOOnTPT0qjeaulojxgqwBBlBwTGWPy7gp4XI6jjnrQBYv9WNimGtpbpZGVVUeWN3mHaGRZSMyEemeozisX7V9ojUxyJD5jFBbXUxS+jRQT/pEYXCOe4/pzXMavrqSqSsKK7Bd7oBIDIrkjexfETn1GF7ZzXFajrEGxjvWG4jLeWJN3mMEPzNLKucMecZOTj5c0AemS6l5Nz5e9EcAxiPcHUkcY8wcK/BwCQT2B61cTWba0xvkREfJDM3yucE9QPlP1x396+c7/AMWafYQtM92zMTuWRHcQoSuWEm8bjKAPlOPbjvSb4jWdrBJNPdxqdvDtlpNipwqJIu0A9MnDHNAH1Muv2u1C8sWJUxbwZ+dWY8yzN0CY+6Ac+uO9qfUrKMI6TLKsnVi6kggKXLMDwMtweh9a+Nrr4q2dzDazLJKS6B/s9vOiSxJGcRq4KYKuAcgEmtmL4km7t4bhLi3tYXcC4SViWaDBPzMvCtwcjGTzQB9Q3eqQxwmRCkipID/rIwVGQQp2tkjj075NV5taimcMWji3wKpQOCW24JdQecEHvzXz1Z+PrO9EvkT28gZim4eYIy6kAgbgME4O3OM44yKo6r43t4njZpIgwVovtImRVhYj/VFCwO4cdupORQB7bf6zYyGQpJE43IkasWQMoXLEyMANwPvnOe9fPfjPxXDYOY8p513I9okjN+6t1dPlWRAfmboFwDycV5t4t+Jlxplmwe5RfJunNtLJlN9tOTvETDh33YI3fyr5F8ZfGC81K4a3W6MgWR5JJHmT7Sx3MIE+x/8ALXbIM5U8g0Ae/eIviX/ZrSpJOkdzZkoS8qrMI42YKZASNshTBDHgA885ryOX41Wv2PUBJqFuZWSQI0sihYDFyjuxb5028tjqema+JvGPxRuI7vUTd38k9xZLETaxxAOzecY5raVCSfm6jJ6kck5rwnXviLqDKZj9usba4tZYwhiWNokWbZiVgh3ybeehJ7ZoA/Ta7+Meny2kcC6npk2oGMO99EodhLNkxGPI+fA65+UY49vz+/ax+MFuLI6VDdTiR/s0DSRXEiC5kOMfZoQh8yTnLYIzj0rwLVPidfxm3gs71p52CW2/crSxLCxIwm0BWZATg4I7jNfPXxT8SzeMFS3ivrsXdlKJo47u3aKZAmNwtnC4MgGcAHgHg0Aec6RbX8uvXVzLd2UDm4EvzBo5LiI5824CSAB5xGQSykhckHGMV2sZjt0upzdQw6nGk3kASIs100sh8lXcHCqVA6kA+vNYXhiWOO5naaWG6m+zfZHe4QSeREZCwjhYj5JTNlWzyE9q6K80zThfQzXPyzBHubyJbtP3qRyFVdVJ+WFXXoOmD1oAp6D4ksI21CDxBFvuog2J4bVHSdGy7WonWI+QFBGSx57ZPFcRbeJL+11wzQW62ttbtNDZ6bKiPZPaJcOjvbyMAW3bdzEghOgwKJGutRa+Ah0/UIo/Oa6UyC2SOIFljkEaSbrxygTk4PzcgGuNs21SVIYRZvceTeXIkswVUw2TFgTBdu2yCAygkBnBIz60Aeiw+Nruz1qx1K2eCNHhkEkU8nnWyB32FGRBgMzE89O/TFbF/wCIbDXoxfRQXK6hdH7JC1vJLh4InRGkjKtiPmZFAODgnsDjyGOyN7LHDHOqWkt1Gh4je5iDymGVYi+R5SlTuyw2jmtN0t7NlhtJrmFrMiBIo7xxGxVZTJNGwyQmHDDJJwoHJoAxINo1iRNZAilsLVhZq06sdq3LmO6vwSGEuzBO44J+6WyTV2TXW+xiyvVlaySCIzzRpustSvHHmwxQKgw8QiYPIqM2COprMvtLkWxiv4mtb+7ubqWacyu7GS2MAxDcTzAbrhZmYeXnO5eVxXJ3V5eXKS2EzXEVjp1t5RjisvMkuHJ2tvWMk2V2kQUZcID0JzkAA2o/Ei6IoSBDfiR4ovt1vKI0inMIkcBd24okfyrHyjrggk1VsNQXULq4e6s7y30/URcLb2tupa1vUiYxx+XgHy7w3IMkpYLnJ5NZ0elQXFpA0gt7SSC1NzcWcfkm9vdO8xV+1LEIWxfJEybgpO0E5wQRXX2Go2dpBZRQG0j0oSReTC9q01698p8x1kdFxDiNtxZcIScPg5FAHParaQXZNvPZz2giZAZJJIbeeOBv3krKkYJnhU/Kv3iwwRnNV9Wkks7FEsYvKtBO4a8lh8uYtLGtqfLijRTNAFXcGYgkYJ9K2dVFnqk93DbzSS3E8dy0TzFXupWgKzStbxQk7LMbcKcbcHAJqe2RdZ+1C3N3Kfs81xMI4EdIby5ijhW2ilJ3wRICGDbCiA8txigDD1G6gWdrK2t/NklisxJIF2Gd1gU3Usa7iI5M5NvliUzye9YNxqgtWjELzNavKbe0hUtH57gs1w2L0lRNCBjeQI3+ZFJQLWvqUdnbJp0IvJbO8jhWaaW7aR5mnEYEUj3OwAR7AAN2Cck4GaxI4pktpLlGOJhGssYg89IoJjtF5A5X5d0gIcLkjOSAOaAIrSWObT4r698rToJZhO/2VJJIpRMrbJApwptSx4VQAowCF6VTlt4bt44zM8Mk0JeOSN3Rjo8Lv9rlEUpTy7RzD8o3lQCECngVpLaQLpy20ttm2S7hmCQ3EcUHn3U0kqzoS5Y2JLE4KhM98Ctiy0iFUM0vlymO2eKJ7h2upJoJ4ppJre5AAEMTSyq2xThWOBwOADkbH7dJrEdxbLNZWhuYmke4kiMQsd32eVY4GX/RinybQQAd3yZApl34mii1KW1CSQxXavZILqJkElvK7eU8cjqIzdFMYkU/cOScEZ6ew8mO9sPsUogFxbW9tetO0L2yNLcxKIfKZ87wY5BlQyoU+ZhXKa9o9ut7dQWVzcW1014tsVvjFNBb5ULJdRRIWUqIkODkA7uKAH21vY3QtWeCOzu4YbuC1hgn3xSIMmy3SEjNwVAOQQCRkZ4NeeazHc2s0MBgSe8kuLWS5cOVmMJ/dW1u0bkC4mxzMWwQoBrqLmZiYLexTzILwW5tpL8q0K3nlqyS2YiOYmWE48tjgcAZA5xNSjmsGW/v2vL+NZJCkUSRxNdxT3D+dIMtujkEbKqcDC8980AV54buztZbhhdfapjI1vDCp3LFbSeUjJsyZRsUZYZHGScVjWr2V/d3MeoFIJZiQwdT5oMUatezvK7hVdxtC4PzH8K0hPo0a28K3slp58joCGadxAQRcRJvO6F/MyDkLk8gEc1kahNo1sJwltHPbxsjLcSs0qbmQQzWrSwbvlyoZWJ2jgE9qAG6v4ch1F0jb7TqCyuoRgYEZPJjZLGOeNHzldu52xtOcZNebS+FJrO2mma2iZnklgRSBI4lXc7R5iJVo2XGMnovIGK9e3xWGn6e0Fq99c38atHJLPixtoph9nSRZmYBmATOCx7gVR1O7fUNOSx0x44JGgaC8cGSNrW5hlb7VdLAJcSFYMAL95v4QSKAPneXSLO9jmu45009FSS3MCTyRxRTI4ZnkwcFHdhgKTgHB9KjgvbQiK4a8jhf7KtuBDIrRTSgMqokcpDLhlxuA2nsa37/AEe6uZprGKeK8uYSkVm8tts+12ytC0kvB/cOio33wDnueDXHXvh+4e8ilS5tp5ozI1rZLsKsgbEsbO5cGUT+YccHvgDoAT6LcreWmoQ3plnSSIwrakj7QJon2De5IBUhfpz9KvLCbMpDbo4xbtGLcKpCRuMlA397ZxnIA71h27eTeCS4u4VIu3hmaMeaBFFkKGiRRsBKqcY4PtyO2tktb7zEsZpHM8SNPbxBIImlDAmXzixZCuG+UccYPPQAu+Hra1lu7aJQLgSoytC0zRSwmFRl4HjOZQkbfMrAKx4UmvoLTrd9Ns3s8SXFuqQypDbrJJ9oET5VjLtIti2cFNwxjGMV5x4I8MJfavp82+SYILgvJAELJ5P+rLEHCuzEh84y2fx+ptH0LR9Rg3ancPbeUwjhkimj8+cAsNktoxX9yHVhkdMc4HQA8ivNS05LSdp4NpkuDGg3SwXqoEBkFxLMFVoVP3ApJxivPNR11JoLd5pXj03Lh3RVKmJVCW0W37z3LsqkttwV5Jr0fx3KjrPY6dPNNHA4eCVViIyDtSIBVJkhwABjOB1Oa4LT/DkUwFzfI9tiJ2u9kkMgkm/5ZQW8TPsC4Kl8fOM4AJFAE+kaJB4kh+1EXQeCRxdWqBXhkkjyIWyY/kTywARHude4FZN/olzBrLW0eli72xRM1lHdOZo7TexcXEoI3IvUJ3HDDORXsvh20urCwMV1b2kgix5K2z+ROgcDyi4X/WME2jJ57nByK6DSdAQ3ibp1tUmjlN/bXSWsayq5aVgsvkF5W2t03YOccmgDxfSbGyluopJYbyzgiEiK7XZtWuJ45T5ccMRQBoNpwy8nC49z6XJpr6Zpk1p9juJLWcxOLpIXjSZ7kllbMCu7EHg5UEg5xXVX3hK1gufPtJLRoFia4t5gY3224ILwLCSBbvyo6A+2K0Tpk0VtbumM2mLhbZLwTNKQ3mAtEHJI27F4GDnIyOaAOh8L+DdMubCO3vDHDGsPnyhpZPsaTzYd5nkB8yRlKqpTGMscdOLGp3drbSTaAIilukIjtr0kRRJNGAEdEHziIMOMjpjuaqQ6xqEFhJI1tJ5k8ZgvLC1kaOa3DsDE39nsmZG2EEsOP4s1QitksHSfULR3W7DpBcK5MhaOQvGlxsZlXjAO3kEEY64ANHS7zyrmzsvstugZ2eS/vliWO6kCtG9wk7QbkiwCdrEM38IJOKp6rLHpbx3OnsPs5MjXbx7fsrlyVZYbe4CyTqeWYFCACTwKp6qt7NbSwaVHeypcLMbqzuoGMNtvUAPBNIFIRZMnK5znA9KwNSFuNOhiW5STXNPt3hZpbeWePYRumEcicqQvGcEgjBwKAGy6hpeJIoo3uLd7+MiUW7S28hlGWAUYwu47cDp9K6a9j0PE1tZoI72ezSMBsxLDLkbQcdCoAzySOn18VEivbLFBNeQW0bNM0cQk8xpVbcwjiwGXdnhiABnrismDxJq1tqE0aXd2lh54EMTuCzEoXPnXMygFuMNg47dcUAdhrrvpiMJL62lWC4Rp0Lie5kDrkZ8snzFD84GSQfbjPXx7eWTNa215BPbvGskqzs0AkjK5JWWTaYwMYAODwOOlec6x4m1a7vp9NsLcXsOpNmdd8VrLI0i7TGl2gJODnhtpH5VyJtbq3MtxNp891/Zsj27w3+5Ut7ckKDayIcXRRmJJ5HcnmgD2CLW0uVe7F0YYFI+zyTSJK4DEiU7Hl/fQgnrzxwa5nUGhi1B3kvLeWKRV8iQBo3kYyAvsggBVoxweW46tis8RNqUNppqQzTvb5eC6soWntxJMMpbQRsqlzgnO75c55PBrtbfw5pssKNIbmKXTCv8Ao80qK1u7gkyFM4gBlB3KCWI420AdZoE9wkYeaG2mgtZVmtrob5JBbsMNGm3CSEnPAJwSc13fhnUpdeu7yBriO2ijQkW7okzbTIQ7RlgFRggJwSOnGeKf4W8PqkdvNeXyRQCN1h0tCY0ddnmmZJ40Ljdhio25IPArUvR4fjltbhbuJLQSyPMVsZRatIqgZa42QtIwycs+OR0PWgDqNTPg1dAvtKkuAy2aPJukiOGebDrKrxoXVkIKt67sA18zx3Vta/b7WZLh5PtAGnC3Hzf6Q4yQzjgqoBIOCM9K7TxBqVsLu8eBprhiVBglmEMUlj/AyK3LAP8ANjk8YweK45JLbZchozHFAwubZXYCa6mcZkVImOWB64zwB0HSgDrfCklxbX7RTTi32MUWV7KMy3cW7b9nlVm+ZNzY3D5gMnkc16zd3E8um3R08Sw2CQmC9JjBQ74ityYYnH+sU48s59+ma8T0y8S3e0ujZu7tJ+9W5kbzJYyNiGJQTtcuRweePavZLrSB4i8E58/ypIgWCi3uRtlBwWLgLubIAw33iCADigDynQ9Rh0rVL/ULZLwCOOMRpdv5sTSW7ZgiMqlyjuwPUd8V9wfs6a7qBvo72SWTybzdNPYwLJGtvcOyzeZBIAypCNzoQcEnnGK/PnQrS1fUbm2vroy2dtMhmhuZWid5oH3QXD7TmNAw5DdffFfefwC1m4t7qLUbNhCBG1k7TQrJFJIXwipd4wGxjHy5xz70Af1Q/soSmXwpBc3azW0sthC8KgQCEq23Y6tvxHOcfdfDknOOlfW8zh90ojkQQvkDaQZWXBPnkLhhn0z6DtXxF+yJBq03gKx1byp5FntLRpAJYpoVl3Da/lO+4yk9NqkCvuayRZWCzXEhllTaAqOIeSEdmUJwQccHn06UAI19PbGzlVIXEqyZDEIuGB3iAr0ZQB/TmqV/ezzeYzrcNHG5CEgmEQgZdCF5HQ8kVv6hpMa2aIjo77lBYgkRh+HMOfusMjg88fhXK31s9gsrWF1MPneCaMDZbyKeNwddwBOfXt+FAEFrfFJBCurDy38wtas4me0hYYhkffnapPqeMcgDAq3ayK+qKom3lJFMLxq0tuCzFB5nlg8Zx1wPyBrxHXNXu9Gubu4hmhF0hd4kZEUW8UQLCKRmAW5BI47ZOOvFcNpfxYuZzNbTTmC5RS85+zCJWzLuh2qr5OVHb8elAH1hdvp1yySXt1LbzRPMjC2RZIkaI8PKjcx4J53AdayG13QlQ+XJPJE00iRyyKsICQ5/eytLtEh9lLH2NebW3jC11SC0t9QjUu+2VZjIHIjX/Xu6MVMxl9G5HfpVLUPEVha2qx2yaadOs4pGeKSNJpUkYFnQ3Jfa743fKGPbGTmgC54l8Y2SQyyBZVt5ZEUG5YuZpY8hwAgJTaDySOM815VffF1NPEEMNnY2ZlvHW7l3TxgRqcW7RusT7g3H3c4/iwOa8m+J/wATbDTdNa5kuhNpQ+0MnlGNJRcSEi1jfODHIzH94GAOOvrXwNrfxqkvtXsobvVjJMWjtrSKQrM9s4PlhoEAVHHl/Jl+MnIOOaAP2BtfGxvLBWsJbREkb7YZmWNI9s3Jh88DdgDPIwM8V0dn4nnsrhFU+d5SG5lk+TbEZl8mJEJP7zK5b5+mOccGvzl+HnxPutaNvNOd9pkQwvLdiLzbqA4kYWqYP2cOQMbeScDPSvsnQNYOp2guzOXEjQKZpY1WG4iY/uR5aAsCePlIDeo9QD2G2nm1MxXy3JZPs7q+AiTCW3mRysBJG1plkT/dzztwcdnEstnIkiz4iikQiMyMBuJHmbCfv+5fr2rjNJiMyWG60UxWhuJJID8jNKib2iIj5I2/Zjnod3ByCB6Ptie2yIllS3lDM14v2jcvygY5G7v/AIUAb+Y7mDzYbVr7b++dA7mQHH+rCkbG6cYJ+lYCRWLzm2ugEFyySRMECSedNykW89P5c8+ladjBKU3w7sBhIf3XliItyq5Bww9wcVgahZzyt5Uf2xLy2ZXh8qPfM1zHysbRt80af7TAL74zQBzviSGQESL9oRYI7kSG1RFi3q+yNYhjIYtkDOMngZOa4aR5EnRF3ov2aSQ2uctEHcKG29TMTn5uV756V6Vd6U15Z263lmgKGRUQF0aG627onwjnzPLuQXO/HTpnrlWHhO/uWlvXD3t2Jp1naOKCeyjct50SLJFBGZLby+cDIyMHB6gFKx1ZpFtopVW0Ut9mlnDB087G4Cdm+8CMYI4PY11PmwbzNE7HcyA7X/0dY0QSPKeybUwSSRz1xXAa1pE8RcyW5vAdgFtbwiyDyQXB+Yx7yY2jhPIIBbGBmq/2q40OBmd2FxLFHnyQZiUebyVhltiPm4z5hAxgdcc0AbupRwyL5kN29ywSZmZidzIuPJiQL8rPjB4zjJz6Dz3Rtf1C91O6jmzAlrcolvNMRGoVRkkKoG89cYHp74p6trtzbCGFoJIizzvLuI8xYukk8aRHIRifkGPl6MB0rIt76eF1ub1LmOE/u0ZogQJ/L8zGQCWwhzkcds9qAPojSdc+0Mn7zP2ciKdpcx5lYcTwhRlAcDggH1GK3ZdWs5xJGXiJiCFYvNdXeJ2MbOCcbk3DGRx36HNeG2OrW7S20UReSa6eRZzFKpEiQDcGOG+UlSOCc54xmuyjvZHnS3gRPMRgGjkt2NwPPTezRSbdqMr5+bO49dgzkAHoralDEVZUHyKfNbBbbFIA5EBUHE65HzE4P8JNYWo6xZWrsofynKCWNTkhojwSGAxx3GeO4qVmnS3SW4tmSLd5aiMpkjYAA+D8pzxzzXmPii91W8nhhs4f3XntavdyNi3tUA4WZHQNECPvbgoJBx7AHWHxNp7SARgxLKxgcyBTuReHlB/gAPfjOMjNZepX7Ws0SwzwzQS4kSZ7d52eVAAYmmJVVz7nFeY6fHcT308EQeQQNskmJ+z2wCpvli/d7gWC85ztJ6Emu/vgLO0hWFovIREYyOj75d+C5wy4Tk9ufrxQBYsLW/guvtFs7FtQf7PcQkRPHJGVJkieRCVERk5GTxg1163Mdv5kcscoEJK3BaJ2jODtDWzBCGTcecZ6+hrC0b7RcPDPExEsMUiQeUoV4lmBfcrkYmA/2lHvVPVLa/tiJY5rX7LKha5mQEyNKz/MywvJiKfqGkQMueo7UAVb9b25huzardGGy82dnjjieBweC2y2KEnPoCRnoc1xWk6/f25i1Ca8QB5jBNYxhnZLYZVXaIjK/MB/tAdu9dZ/acLRXNpPeX0drKwVQWjMm853Mzowzlu2Swz0rnbfRrWOWS4WGQpO6x+V5bgM/BVhIRlG354PpQB6R4eurbWke7mkCS274tWjcKpDZwrCVgdvPJxgA8mrGty38IRtPjhEEu6KWBzLLvcDLMNpwQwJHOOuPesPRLdtPvWhd7qQzFUV/MRrdFlwypsUA5XgZIxjqea9QVQ6st1hVSLIZFQhCvR2Cg4yR6c0AePTi/kAUwiFSRGsDl0e3i6t5cahiqY6E4BxyRXNajp1xdQMIZIYmDndIxMbOqjKgseGBwOmevNenanB/aMk32QzpdWi4VHKiN1cEupccuhGSB27964+5R4ylvKqvPPA0WZkZI43HKpGCB5jkA425zmgDwDxLdajY3QNrGZ1gjxLbQMio5xhnBOFljGDknOAPWub0XU5NQ1SeC5me0hELNb2sEJ+zrMVO5xcyL8z55wM9fevYvEWky3SQ2xVrMxOYXcwqIELA7uR85RkJBz/ABdcV5vP4em0y7hjthJCu55YFE7TbpFHCm2eMCNSvT5uvSgDOvtOvbwRxtKbnY8iTXXkM8kZ3HylJwAnykHeOB1z2rotEMumqbFoo/JKRiG8kTzHeZmySC/zSL0yVB6Gg6Nf3ThZftyNJD5twobyo5TgkKCWw2AASBz2HOK6vRvCqPbRyqJkGUWG4LsxSZdzSRgykKF7HPIz60AYmrzW8QnM8qmC2lQboSQDIyHcZGOB95jhcZBAyOK5aXXbc7f7LiaSaAhrof6tnRmAZxcIdrHluOv8x12taFdA3CxwmaKazM144Urbs2/EaowB2zADJPqB17+RX0N5oiySW8f2ZLkl3MwW4SLY6snmu7DCPtAPoDQB7B4b8Rj/AEi3kcQsuUVGkQzmN2VmfLt0PIBBPpXfXGLuy+zRySeWkeUmCo8h/wCWhPB+XqAM4zjjI6fP+jXUkly8tylvJPf26KqWyFPKYOhKxsmV8soDyDj1I6D1iwngurOWK3uLhbi1AaRF3EP5LZw3y8or9fUA9qAPO9et9U0szalaXkI2TLPci3UrC8CMNgRjjF3nGQOMn05rLHjqVdURLi5uBdSzGfypQI55BJGqvHhAQS2AOyndkHIrrfE8a/2fcR5H2l5GMkW7yLVlVldWjMxUM+QckE5xkV4TK3k6n9msoFup5xLHaXD5YF1/fSCWVm3RBVVtpGF4HNAH1lpGtNdxQtNYC93jzngmdIxEy7VXLxk7/LPzYPXHAPSutj0y1tVvdZtpprKOSdGks3EP2N7rKtI8S+Ri3AZRySvmYPJzXyjpnjG60qGBLa3ulkhUIRG7/wCmZLRuyNKoKxkFjvPyjGc+vrdv4/gm0qKyg1G2hkurdYrwfZkEyXMI+RvtkjlJmGcnHUrjrQB6iupWUskQnMAEU0c4E0rrbwwn5g8uQNuLgBtp+VgOu01zWp3tjqss5tmaQKr3tnAPsqxW8kzeR5CDz8o0iZKZAwSK8qvvGyw2d0i363qXEkJcKQ0ZEAM0cV0HhDB5DGVRR8uSAxArktV8XXEGlGV5I7WSRhL5VpE7TmzCYa6i2KZLQKZFUoFZWJyxUZYAHbXOt2N2upRzurz2iMk8ro8V6JlBWC18uNdoUuABvwxBz0rLj1uSCCGxnnkle4lkuBFGytArQ4EDcZXz1kKYViMt2xmvjvxL8UrvTZGsPDF88kcQSW9ub65EV3HfXMhZxdmVQk8EkRZdruGUHjBxVzRvielwXllvJTdmW2hQMY4lmlZlW7jtbZCyXUYcjndyOQ2MmgD6ludXmiVy6wSz3qO9+1rcRFbW5DQCBr2CbDRMsqBcABGGSGK15P4m8b3E5NjKlu6Rm4jZrRVS62XEZhR0wNvmFiMZOM8tgc15J4q8eHQNRs59MubaWC9uwbg42E3YTzAnlRs7TJ5wTO8BWAbaSM15rf8AjDW9W1c/2ctwIHvXkkh224micJmRJ2RsiAkHZgHHYZoA9YkuZBcxfLLcvcLmVDtiFteW6yRie1kU4Nv5QcnaSVZCxGMGvSdLuor21057cX22Frgo1yVE6rPGYTlXjCywlyeOXwc4ryXSPDWsapq0eo3TTWL3Ijl0yK6WGUM6vME2mO4/0dnlZADtIBfL4AavojwxpN7PNHNPD/Z99EkBSH7QwMjbwu5A0W0rwDuTcBn1oA7Dw3os9osF/dfZrZVtkSIXKowaWSX5pV3n5lC4ZvMAxjCmvbvDs9nDatY3s0FzM5JW5ijEN000jhIw0TYxGkRztbGVXjrWNpGmT3FvaM8e0PDdQyxXit53mRMY3lBZP30AYjK4AcHAPepdZ8jTJF1CVSTHJMRI9u4c3iAQTsBCpWZQrDYqE5xxxQBy/jfxDBp4mF60dzb7lNnDYukEtuLc/Z5jdsAd8plYBdp754AyPnXXvFWlbL1bW3mig1JcW7RJZXi2s5DxzXDqwMhZdjMGUjOzhgcCvQvF2p+H4LVNVuZLWSJ7nyb21vZmtTK5usTwlJQr53RkMqjIGSRjBr5v8U3dtd6rcX1rLDfwvbw+VbW7CAtpzSGERxlEKI8RtiQx5O8FxzigDrLLx8p042F881pe2dnbxWcQjkWXULWSeOeS5uIpgTBF5LDeQQy7scMOPSrfXVnv0hgRLlFMV8JYrgvExkSIeVIN33VgfJ7AEjg18eeIdXu7mwtL77VNprTrKLEahIY7/wAvdJJc2wWMRs8RMUJAYAYO3OeK6X4WeL/ENlewSXdtLf2sslva3M1tHFKZkR2iuJrUOz/JGgjz8w3H5VJbIAB+ma68uirpzyJbRxzF4biWFo4m+2whFBeN2UlGjIUHGw7sAk16n4H8fTXN5KkF7bRqs00EcsMqRhbXK5geJzyjchQcYb72ByPzy8Y+NbjVprPSI7mSWGeFboXsNp5cUEyuLqO1jdyu8JKFEhPUH5cjFem/D25vre5hvZ2SOSSOJ76aVYRKltIvm/LbrNtJLKABjcd2cUAfpfHq6X9xbWtvqbtBcWsocXATEWW+cpGo+R8AlT04HTmuc1/TrM2F3cRETLboHhuQ7+bLKmWSEEfLJErctztx1PBrxzQfENhH9n1Bri5ii+zM0iXxaZ5ZE+4bdI8C29tzDGOTT9a+JNrLFaaZFc24QMrFH+z272zlyQqorqzqeM7t4PvQBl+ILtFtILa5gt0W1tJg89psW4LLKXEsaNnJH8WR0HNeN63oz6jcwatpUsD2h8sSmCNEZoXZl8wuGwy5Vt3TJFampeIFu7wTxCIaWZrjz4byXckd+zfI1vNETuj77Dw3TJzXzp4i8a2djcT2ja4r6fbTyeYsRmhuEup3CyrZxRhVltss/wApICkZzzmgBnivSY7W9uIprO6jJjuLiWWB3gkkiLGNHjuogfs03mbQzcYBGa+bvEniGy0m5acalctfGV4bpmuFvYAY498Fu6qAUbdjMijOeeK1/G/xWnt9KvJYdRhdFW9jkQtdwMljsLiYF5T5s2/5yg3DCMCK+KJfiURrFqJPNFu7go1v5DR6lIQWLRTzttt488OrtnrkjmgD3W78S6bay7da1a/iv5VWaSLy7qYRpJkRqHjmIxtXp1GaK8GuvHNpc3M800A81ny6Q3SRrCxAZoSF3ZZSxyc89uMUUAdNqN5f6LaPIZ4AZorUSCyicyBgfLkWQO2Y9wA2kL656Vztr4lt4ZbyzkSJYGaXN69qZYoYzjdHJIoBuZixwWAIU9TU3iWXUIpILGBl2gBF3RSztu6KJ8MBkevfPGa5e9uorC5kZrRmgA8nypFea3nMkQDjC7mtT5qlhj+97igDt9G1pLm++xzvFLA1uoVpYRGknkgsjJFHlg2dpyOWwM1o6dqHnapcQ6lfM6iF4nllzbxJDuxD5EZ+bcCQDnnjJxxXjtnqn2nULecrLp1ymVLpvA8qMcIV8wFhwAOAx966L7a13HNcOqKLmaQhnwC7W+UdvNZyUPoM45x14oA9O8YeL7bRdMt4LK5EiwzrJPNFtWOOJ1VUyhJ82TJOfr6dfC9Q8WXWrXlxA9zIyyKQkMn7m3NqoAaa3UYM9zg8L0z61XktJL+0W0WUCLzy73F9IXii8kkpHap96YuR3HFUZpU097eS6jMV7v3wrNFG0Spt2JMXyWQnH3cYxQB5vqtxc2l/O0QnuLAvFEUuHmW42OSp82J4wYmyAcY2jHJ610Xh22tNWkS5eyup2tpPsiSG4McTXOwbJZnRdhXyyMYPtyeKz9SWFr9rnVh9rFzMkYjSZDb+aJCEPnCMjy8EfK3bjrXv3w38MyzReSwMKyXzGJ0ih2Iip5kcFvAApnVuFJxuXNAHqXwt8FtcXunQC8EFnJmQWV3uEccmC0ss11KgEkaryigk55APb618N+H7uy8Rx/Z0tX0ydEg33ExIkWRSvnjfwM4bknAAGcVh+AvAd+W0mc2drIYYPOigCzP5JY9XQrliznac5ABxX1LZ+C1tbEy32mzbGgDkFTHBEQ6yPgvgjIJ+XH3eByaAPHPFvw7l8RQ/ZrWcwW1t5cMcsTpbkyMx8to7hCv2iH6EisPT/Bn9h28UGnyRxyQRh7vULq0Qo1wpKyrbKijfKQMqx4PVjX05c6FepAsstgraZJbjyIbFlWOEybTFK5ZgY4/JHAPOTgDJrkbzTIIIZGW2hWKVJAlkZZHcOM4n2k5DAjkY/iyM9aAPNNMW6sSNNDi8jvUF5LHOZm84q4ZZ9yoxjlH/ADzXAPGO5r3nwR8Nn1yW4X+zftM0yrPJEqGMSlwCSZWP7lsEEqDuJH3a8mgsr2KSC4S0KIZCnkyvGoj8sDDRsz73RmI4UEZFfTXw+1y98PW9jPPNaWE0V4v2hof9Ju3gJWXAcuWxIdoGV+UZA5zQB6h4c8LJ4fuzYSiVbnCpunnZ5C3lZSNsj95GMYUjOM84NdX/AMI/MJGdUhHlkrHcmBTPbsTk70lIDRZJ4I4xS2mq2vi68TW2ndLVS9sYbudI4/NRlKyW2CGOC3OemcV2uqXGm6daytcgQ3cMQlguI5YgvlkckpHkyMwHALZI5AoA4abQDKm6FoZ5Um8y4eSAB5FBCsu0AgEkcEHAGOa8s1q2glv2eaC2t4JJgkRkuntpQYpFyAYg2+TjIHckHpXZ3OuvbreTG5dbN4vP8yVv3kbENuXyJn3Rccjkjkcda8J8U6pKRG5kmvYmc3fkG8hTy1lOFaGQj5pGOCACcDPvQBv6zodvHqsUoml1WUT74rS4LpNFEx43XKKRcRYztP5kYrUSz1/Twi21xCm0vMLSKUQLbRzDdGheEsZicgFsADPWuEtvGkFnJpyXiRyh2URxvcKbtJhhVUSbdwgADZBOBg9ua9LsNesbvWbgwut2Ykt280bikSuuWWQszebArcDBPrgdaAOO1bS57m7KwQIZjAZJWMxciY7XdHg2kzfMcAkiuM8Q6ZHbxXEFvBAlxcY+2S3RjWKCRUwr758gRgn5VjywYcmu81DxBBDqyarLaWyaYl3Is+65+cSbjHJMWiJ3Rk8qMcbea4rxBfWurzTXJuIGSKRVgt43BEkB+6+WOVYqBgkHJzmgDyv+w44YL6dp4tQjWJN0cqST28t2SWKwByxB2n+71B9a8a8babPbcWenRXHmQl1DptS2kKMWHkYGZz2GCRX0FqGnmMvf290z2scDTLCrtGtvLggNOANrkNwGPY844rwHxhq9/L58O2B/NaOSdRJ813GPkRopduVfkfdbntQB8oXd9KtxBbXOn3Nw7XDTSWt0skcSbXKqyRqvykvlie22uS8T+KZYp7jTbrMf2CeB1jMgkgu4cso8u4AG1495wnB/3hmvTb+0shBOdRkv7WQPM1s4Y3MouPN+SCLzHYqFDAnnnGMdBXkGs6c0pSFnjvFYm3a8umAFufN3eRHH1S7ckYLDA55xQB6T4FtYbhbKXWZZrq3PmC2S7mYwqvDxkRqAWfJwDyuB1xXrkktlfXsV1G7iyti1vPDpk628s77AscUcSuC0SvjIVgTjBGK+atItdStiLFEuVCktCSWzEyMoESiWPlxt6j5cNwa9JsPEmlWcDw3YeHUWYiKQrGsZmO1WMrKB5S7gT06c8jmgD2G88RSQRSssF7Zy2EO+xnlijgkEmzZH5qjG+MOQNzZOSSW5ryTWfG+v6eLaLUFE73d3HJPJe26tGZodrKyuD8uWIGP7vHevR7i9Oq2kNriGeM2oY3hcOmNgKwj53DRMw67QcjIJ6V5N4w05HgEd48rwOjyloD+8tyTth2SOgAUFfXOBQBg3Hiy2uNSe5aWxWa5mit7YvaExpMznJO/HltwVwccAfWjxFq1n5cWpap5Gy1P2bzrKeaSRlV/3ghe1f/RcAndl+S2AK8nNmunTyvdK1xp80r2sWo3G0PaXE2Rh2mmwQcMVYYweV615jf8Ajd7G6uLfSLoTLa3JtjBeeU1vNKB5ZliVXZVLDk+YR0B5oA+stD1rE8M6wEaRcoI4rW5EU85ZzmOWN5WDA7QDkjceclutaupa3oxS9ga5Q3jFCI2Sd2MUR+a2wRtinPUZYZHQV8x6Jrki35la7vrjeiAMYw8cEpQ7o7ZwQkiqWwdmQu3g1n6r42bSnhSC9h86LezXGBbyvKSxaGRjlpiynA4yvrigD7r8H+JbXUNOt5htgvdJt3SK0uro6fA0iudk8fLFX2n5i5Ucg+9eqeG/i9ei8Fja20C2siJ9pNwnn2xSD5X8uZVKyuWz8wORwa/NbRfiJZTeU17BLE88JW3ls5CRdTMDh5gSd6cYZsAnGOCMV6dovjO4jjaBzHY3l2Y7m3d2c28EbERsI2VyGUtjKKCwLZxigD9KLfxxD4gu5LSET2l3agTrHaybUEQATy4oWP7y4ZDu5PTOADXZ2niaRR5H2W+tvJuYraMxbI5pXdFkZhE7/Md3O5cjr618KeFvGOoadqtvrM89q6NusmUmX7RPMVU+dGzKCuFyNxwuON3r9OQ+IZNYawvpPLawfbLazJBLNcSSgDMdsx2gSLtIzuOSeM0AemObeC6W+ka43C4cSG4nMsfnybiYEs5PvSF+SVzjviuF1nW9PvLmX+1MbrcNGCoVHmuGkxHGqxlsdicjChRnGav6tqsOr6O88d1A4unWGFZ0lSSG5jkKQyyPGn7t8kg885znANc/paLfWYbWUtj9neYeem7ajwHLfu3jC7xtGSWLMDQBzWqs0untEmt273UX2iV4pPKulEQG5YxgAD5iMkcAg7Sa8Q1BhLPeLH9hSNXRrvVBOT+9lUEpGJAAVwMDnvXrGtailxpuopZmJL0xzQG4aFfKe1kYgbFVQEQxcjJB68Z6+MWulqk2n2n2fyZJpys0ioMOkhyyRxrIDKWGDliQntQB0Xh3w59oto7iFJLmC6uJGnuJIQVGCdySKHwExtx6jrXuWhaLZWgspLe8hUOrCNgBEIJok2kxKnUgH+Lr61zemWf2S1aJWlS3hSRLaIyKEurk5PlSMiAMcDHOT7nius061t4oopj9ngTyts8BViIbkNuL+Zk7GB6djzn3ANlNLjtIZrhpFj2ht5nIlacsSSYnYnDMC33MgetSatfQPp0X2WzkSKybyZ4GeJXnSRN52gtlhnkc5x19a5ubUJbzUYo2LLGygRNuWZppVOGIcMVQmNc4wcVVubkw3E+62kjiTM0lxPI8/IBUFUXkrgAAAYBOBnNAHl+oa5fJMrQWclq0dxcyRXUr7YthIxtZjguFXZ8uWO6rFrr0F4k+6GG2DWLTG4lZVgjusnd9pZW/iUZAI5xjisDxBfmC+a9s4IjbqjbfNBnWME5f/RWOfMwSQQpIzzXF3sF1qsUp02RpoWVpJLd7fy4JfLXcROqMGYkbtpHpQB6vH49h04WcenyiSSGPyLtAI/JKSSBRcLaxsd6YPy9SoGenFdYlxpUcs1xJd3K3t8iSpFIN6Mcqw8oNyUVec46ewr5J0OW8sdYa0itbdfLuopmvmSR7QQBgxsSxQsHyxH3uBxxXrEXiiGK6NjPaPIIppp4oyRMsY4EgivCH2rsJKru2/wAOAaAPpbTYmmtrfZbi4ScbvtKhEEpQksoIx8xz04JxxXpmkLHHCscMfkyzOQu52SWKQLuDR5AAKkfiPpXzl4d8UxSypb6feTS26NA2ZYg62jFclm8tQoZQWyAMnPSvpjw8LS8eJ4nE26IATvuhX7TIoJC7QSwKjPQAdM5BoAszxavLMm4tJMIQTJK4TDNwHkTPzfJ35yTVbD6PNBfzPEZAWt1+zlRPCEwwlkSc8pk9uOOa7VoUjtY7JoivlOzXDZJmk35KlWZvmUHbjjoOlcqbKO5aAzsrtDJcSQymM70CMTI0m1AHTA6kYGKAOd8QhNae0kSGGOGG4mmluZ4DE9227kFhtUZ6/KduTxzWVc6WEMkVtPDZpcpFJOkqMHlt+mzBBMR3kMO2F5rro7zSLBpBcIGDXUEqGaRWt2VjlXiDHZyDt2KSMNkjir9pJY6nq8kcjWcbLBPstcqY5Vf5ozEXO4HGRyAPl44xkA+WfGPhcrdrJYTMkSOsL3aqJJZLiYHCFCcMjA4IXdjvjtL4R+HE0Y8252Ws8Egk8uBQrKWkDFjG3zDjnpjng8V7p46/szSdQtLaCBr5790KQBVBt0jAUzxxp3Dkjd2GM461d0jT7G5vY7aRxApiQyT3KZlE8XSGSVGxJncvAz+dAHZaXpdyumaZC8Sx2i3QVLyBljZJjH8n2kOQoiYjhueWOT1rcs7Y6bE8GrTXaTSXTQhIpEkWRy26Lyckq0eP7hOQTjIrW8O6FJqjy6Zp8MCW9vHCrmZ5VtzckF2aLc20HIGAxBHPGK7qXRLaxhWRrbzLhUKzW8lx8rp8yPPCrZBlHG3JUAdDQB5Fd2Om6teyECK0ubc/vHijlVmIyd7fuxkbR0GSOleZ+L9Es2juNR0ie3V0uITcTsxVxbQQnerjGY280jkqM5717jfaZCqMu+KOZ33W9wlwxcQA7pIZDHGVVugxkn8Ovh3je4tzvgtpFtZry4ZGDb1DrDFloV80iN9wDHkc9Mk8EA+eNV8Wr5rwzxvdPEA8uoTzm4jiSRikX2YRjG3cMMHAIz8uRW94Qv8AV7y9gNhEZCSTL5nmGznEGJnigi++krBuVKgHOc15f4oDXN1dxrBPCpjDpBaLAY75IpSxt7iOHBimBwcgcE8nHNZXhTxBrthqiWzWtzp0810hZbwSGWO1jVVeOMRMdrldux8cgcnAoA+5xfQ3fh67tEuDDEpcPaTCNRulXL2sLqflAmxw24ADtX84X/BRXwBcaVqSa0v2a5eW6lW7VFRgkssjFY08klmXAHGMDuBmv3kguL660S5lkm+yh/PkzPGBO4clYmg8tipC8fMeTnnFfib+3JHqsa6gjR32pm1ecReZGCi3jA4kJVcsAGA67R7UAfjDpt9bTXVxBNZMjQXJdpI3CGKHGHdY2A3oXAyTwOhrP+JcdqY/39ubm2NtHIs0ICurmMYkG0nYT8oPOKZPPeRatFE9rcNJcskM8dyAI9zNh4UkjkYld+Ttzkegrt/F+mwWvh2S7tZIXvPszPKJVaTzDt2NFYrgqMA9GI6k0AfEFzDm8KxXLIZHIiBYlvlP3WfoPx9evWuw0sn5ZCk8oCiJuflbJxmRuA0YOMc9/SubvZJobh1CqkhyCLhFUKoBxIDnhjx0/QGtfQ7x7eLZKpJKn5d42yq5PzIpOcj6fTFAHp+lahPCBbGWKNo2UopBZZEkOAkIH3m7cfXHr24EV3aqHjmjDb4yrA7ZN33njK52dOpx+PWuD0Z7JbcXN2sP75TDueRTIkO7KNAM/upg3BJ7CrWnapdSzvFunSNZSizI6unl7vlQqW5JQckdznmgDv4rC2gfGnaejalLtWYOTJFArYETxs3AkYdexJ4rRtrSaCWO3mtpYL1DJJci4AaCeKNg5Dq3C4IJznB7e97Qr23t76GW+H/EvMZEqRSbpHQfdaQAfeDhQDn5c84FS69IIr6Wdt3l3tu2wyQqTFEy7oV89HIZSDzjqfWgD2j4IfGBvA2vR339oJbKbhd5iQ5lhWYNtt1BIXaQRlsZxX9AnwH/AGiNE+I1ibeW/jlto7aFzFctGb4SSpgtGY2LRpuXLHAHfJ7/AMukdk91FCbAxhwhW8gjaPClWGJAN26NM/3c57Zr3z4S/G3VvhvqVvHBPJH59wILpXZ440dQqpIkhGSmB93uOD1oA/pJ8XeJIZUtY4Xja3nzFG4mM6CMOwQ7ZVAVs8HHPPOK7T4U+ENV1vVnfULC5+wrmOCdJpbpJIVGWAEUw8vJIGNm8DpuHNfkTe/tOazqr6Lc2VjFeta2pa4BjV7OViq7nkhQ8ygjK7sbecZr7/8AgP8AtcafoGhQXWrSQz3cywSPCbiG3a1ZECBDl/kwT3GTigD9Qj4Oh0+3sEjkS3lVYnGn2sd3cOIyCcMtyvzkgfMWIAJwOlS3/hiWO3/tOCxUQNMkYtnM8k05kbJYQCPESAAncTsGOtfJc/7cfgy7nhmLaWrwSKlxPc3sLN5ZQghJd6kDdklCMgDK9a7rQf2v/BOoGd4dRTUZUsjL5ipBEsJTJe3tnkkHmKy4CnGO/PYA+gNM0e5ubtmhhuVaaRWhdBGsLJAu5YWUSZkwMjpyRgjHXvpdOZrc215EsMUMYfYokeYqTvK4x+6Gc8NgjPTFfL3hb47aX4mvHvIZYLOR5pjb28eow+QsBAAt7lVlzBOCTyMA5OCRmveNN1z+1prUmczMqfvdRid5beJJP+WLFARI3AGW9jwOaAN2e2tnT7PEZlVraWKCG5EQ8wuRsMMkZJXnOQSAepPFcV4g8IWEUEUhuIH1GaWLyYkdGZWUAlZSkT+UM5HXnGcAGvQLma2WPdKtt5dsG+1BHeR9oBEU0jRk7QGK8IT154rmLi6srlFWwunhDHZtO2ZXkY7mmiV13sgPc4/pQByMfhQaJZvLc36wyJcrc2aqw8xpZjukiK7QGXd6jtzzVrT7A30EiXlxAdUmmkLzSfIxWZk2RiID958qgZBGM9+a2NQlSNPKnaIXsSxTG6lHmebGzbUjWzAKrESck8HIyBxiuniiD2yfY7e2murXy1uLgRGGJg4UypESmY25BVmIHB6UAUJdFt9NshbS2Vm8sIh8+XzisqtndHko25SN2AFzkHv1ptvbWdu8aQRNJumJmMk21i8XH7oO2RHyPmOMnqc1qNpl0jOLu4jvbaYG4jaaSR0iZACYrk7B5jlSNpBxxjOcVl77O4lEdpGsD+Wu2OJZBmBztkAL/dJILckfrmgDQni8lGmW3XH2hV8zn7QxYAPIDIAdoU9VzuPOD1qCcWNvJIrRqIUSOVZZoJJLmIsOZHUAAvgnlchc8mq0dxPIptBdJcyQmVbaRlYok0R3JBLsH3tmQD046isBr+R7lTcoI41eR5bMytL9pMYPmF43GYZNwxGBwV688UAPuWhunkk1OKO7iiBe3NrGsTTJG20i4lD4lbABzkdMDNUYLW1ubhzE05FxLAAzwNMYSwO2BLhVG1WjbGAflzya0YLk3IW7aEQIqvKuZBLJ9nLbjCsJwFEa4G0/NjrxzWuJUuJJ7aOeWRWjjnBijjSWGHHKssIIL5ztxyAckUAUE0m0hiIvoIUVWkljtTcsSPmC2ytET+9PHzZO3I5xVa5/s6dHjS2szEGDTwl5LVYwSVKgxhiCSDkcYxxyRXaaXpavYyz3MxR5FkjgmnmWKQRsciLPO+TggZHBOM4rzi7shqLXRjZLOy0u4MW+eVEm1ASH5reQE5abAYhsY980AOhBui8Efk3k0dyqLFdRq6RhQPLZS/C4AHz5GOuDWhf6ZLJBm8WWNI1kbYrDMa7y3mI7Efa1LZwDgADjtXM6VZXroz2avKiJLLNEXzMZAxMKbx98GPrg84Nej2OnSa3a27XDG282PyJYS0rRoqpllc4zEGGPTnr6UAeVnQYruOdt8aSNLvEhEvmCPeVJd2wF/ducKhPTHNYfiLThZWZkN5KsWRBK0ySXW4ygIjRW8R+WMIATjJO7JAzXsKaPPaSx2dr5UtvAszPC8q+ZBHJ83msoG6RN+ME9BiuX8U6Fe3GmXEUUlzdG+clUd032zqiqfKkiQmJAFByAe+6gD418X2VlI86vHDK0ETmNYSYHlkU4laKMcu+3B8s8jp9OD0GzlaK6SayL2cVzb74mVvNCyOBvViM7txAIHAyR3r2/xB4buUkMd3JI7XUpjglljjf7PKVERkjY99o5JyTycZqvbeFUMlrBbPLLd20ixSsXAtp8NxJcSfxhRjCnBB6ZFAF/S7AJMx+zzJF5aQ225lhZRs+YKrL8zAsd2e/Srcnh6ZJY5Jd6xiQsAkaXDt8v7sOXgLLuBJweBnA4rrbLTZoEnkeOHz4wtuzC+ZnZs5LKrLtiJBOB0+pHO0irNAiyCMxWsoLyTSSh7kbcgBtgMkoyQOMDHWgDhbGAFpBDaxWdw6usSN5UUQIUDccAKHZt5IwDz05rfs7eVJ1DIHKvGWeNG2I5AG1wPukgg5966C3063v57dpPLS3Ew2rIPKudw53HeB5gBB9cit64sokt/ISSFITLIzTcf6Q0bDyzK0ZJjQLgc46UAU9ENtFcXj3SyoJJCYmXKBNn8LKwHylsEcYxjmkkuYHuGljuIfKYu93MCpYMrgEOjcx/Ljp6+1VopElJRYHhMDO7zWt0XNyYBkFt42iP5Qw9Qe5qCS5s5DcQo9rJLdIkrxK25XMgJcvb7B85I5UZIJ5HXAAur63ZIZIby5SKFIwkC2bQB2iGDtM0rfKSOflPFed6j4gW/ia1s5ZLffKIYwbdL5bqyL/dLKGLXSN0Yfdxz6DbFtpkpP2i3it7u0lLPayROm8OuIyqEERoWYdSB9KxdM02IEXS20iTCWYu7G3UW2SxeGHEoywVcjHJycc0AcVe6bqV3rNrp07XVv5fmyC6kV1ldAm8OVLYYdM78KOg6CpdN1I20n2fUob5hbkiTU5YMRSQGRtkSxp8twSyBRuYcNkcYr0tLJtdkku4N0bCFYLt7qEBkwx/dylmysZQHlAQc9a3f+EVsr61fElukz2oa1S4bZDEsD4B8jJ3BiCVbsCN3OaAMfw5qEkwhjSCW3FspeBvMzb3KSZO2VYGbY43Lw2AO1dXHbCzia4uJVRnSOXyWk2MsoYqZIT5nzuFA2g9AefQx6foUGnxRsVJs55NrzMfLgZxxIUIAwQeo9a6qHQUl2l0sZbfDSxXFxJIPKtmT5pCrkEyqqjZxtOenagDhr25F7BCjMzxRlrzMwZ5JGZi2JG2ZY4I+UAqOgyAKw0v9NadrVo7pruKOK5tZo1fbbMAzOpiUgBRhOwzznJFdNcpCbkWsUc0sV2rmK8VSnmKnyAQhl++ABkgYyOKwWtobA3byXShoDCyWs6CBxK5HlyB2AaViFK7eRxzxQBX1eBtYktZILg3MyIski2sYhEo5f8AeOcKGCgAhyDxxTbCx1eA/bZj5mlySskcDs7tHIMEyGNxjjqdpIyetVZbq9tZZGayYadqaJPcOn+jlJGIUx2zg4DAgg9s+1dLa6pKfs1q63Q0mNUnKGES3exlxsyASqkgZZsAZ5NAE9i7STDdJMIrcu8scDosrDfkkFm+RQMZJOOMZrR+zRX18yQt5MKqPMuWkDSyRSbYyygHBZMYyOp55GSGxacyMGjtWdLhw6eYxL4+99mLQEjZgjJPynrXeaXHFsMCotkzKzukqReXbhUG7yh1eLkEgZ+9QBZ0adNOK2dtK8nmGOS4VwAkywzNtkjbbglVC8Dk9cdz2E2q/wBoJBLbNEJLeSe3aES4WZMMwGzOeeSTjH61zKTR2vlxzSBnhkRLaeJIyJHmGxnVc7jEc4zjjH0qu929rbmaWALJFetFAkaxSokRdgZrooQEGEJyCcAjPPFAG9LBK0kUltunRoA72wySkgOHjdmOJIwwPAPpXD63aLNqKSR2U7rNCoEe9ipuU3BjhTujRSeNrLxjPIONCDXSuuzQefO1yoSARfu0jtwYmkWZmkZd0bKpA9j9CTUtRtrmNnF9CpfnZCkZu4yyh5lQB9rkPvHzEdPl7ZAPPL7wW6XA1CV5YcMEntZHAVWKgmUFXBTc2VVmJ5wSa7DwvBHYzNHcWwRY1jSK3t9nnxxT/Mr5GPPbcTnbk856ddpJLO4Uyq1zcs1uY4IZwNspClRJKHOJF+U9MhWHsKo2X9qxrY3jhiVuWiWM7FfB3BUmXBdcLjBAwRzQB6Zp99bWz+WZpoYpIxK10Yd6QJEXcxsqAlbjapIHbrUdw+p3Ecl+l7CNOYLvtDDHJcXBfgSnDgpkNkkAfU45xkl3QxFpAmpIo3ebMkkMR+TzN8an96xgYgEgbcANz1gGv4lnt5fN0+KOFt88aIYnAcOIHLnKswI5XIy2BnrQBoajNBZuMTrEsUfm20aO0kXlpEryIwyS8hlBIUZPPygiuZTWNQWFryebz7e6XJEcUgMKuxZBFEyZjlJwrAgEsTkYp93e2d1bb44lkhWZ1KQkyXKJAoMs0ZPWXcRkDOAfQVyV7q1ja3CWKpdxyyyJKZWj81IXRjJCSC2Hc5GVGSTz0oA7e4uzdQxtLcG5+xsJ2t5baWBYTMAgJZyPOK4UZUHBbB5Bpk2qzGaLy498Rt5Xt4AWeaO7WNV+6yjzI8BQMDagHJ3ZrHg8QaddSwO8lvc3BFwJpbxQqxtDIzNbRRKQLJy7BtxzvLcYPFXbtxaql75SslxI6yXOnTgSG4dBItm84B3MURiAoGQOcdwDNuLK/mt2vLrUrW3vt0cDxzSxg2loVJntETOHjYbFJUksynqc15LqN5FFOyzQLMcxrNdQJttshUJkMSEsPlVckAgZz249A165j1KWNYbtIds1umGEPmSDz2BRoCfleKWST5mI8zBIyQccZ4khsJIZJLCRvNt0/s24t5oVtmaV2Zxcx+UxLgqNmQMAgDg0AeXazr6G71FYboW4n23doFkRgJcJExAYbkjWTed5wpV9gJIxWPoOpyr4ijafThJa20c0d5PbzxtAtwkW22aMgK0knCjYCSCOgqtqNg8t1bW8NvHOLeCS9kEsjmUxRr5klnEipvLoCjAsAd+doOMllskvnRXPkfZI7mCYxEqS80wLNJdXbyMFaVApGRg4X5gCcAA9Wi8WDUIbcSTR6mwkLyyXJFuIJoUdRbGB23M/QbhkEfLncMD0Sd7bWvsM/wBjhgtJYUb7JNve2aaNiWcJkEZlZ9q9cBcjmvmvQXgeeBtPhSSxhnnuLxYnEkkmouHignaQNj7O8gZmwSAJAc7sivYbS7TTLe3i8hNNMscFyY/tJuZIHfgKiueI95OMfwkMeDmgDs5Ijp1wWV8WfliN4kjbkgnypIi+CG6fJjcPQgZrmdbkdY3uobhbU27qR5MZe5meWQiZstlY8x5UjOeDkVZi1DzLdJo2nWaz1F/tNrPGlys4ZCMxFGLPI2S4I4XcFzxVa+sAsaXSQ2ix3BUzq9wqG3GXDSTI8mEbuQe59aAOY0bS7i5murl7van725tZVJaeK3iVXX7QQNoIBI5OcMM9Qa9H8KW8C3V6s0dvPJeWb/ZTMF89YkRGWYpIdseWZT05zg/MDXK6Hp0UEd1CxubuVQi+fFDmHyLtmKxQtkC5TbuD4ztVR+PU2gtdHuEF3aQzyBUksTbKftEcAg2RLcszgGUTJGxXIXBoAvww6hLYGVttyZ0aNJlJWMxxsWRJE6LKrg7T02gDJIrjdSCF5FBMLyW0ksqPK5BjEQiurrywdpBIAVRkbvmOK6C8upUeO3kWZvNmBktI2W3QRMQ808aq2CTklsEjc5wa4bU72C4upN4ka0SK6tdlwqbWSNt0Csm4faEPThsg8etAGNp0E8E41fTtPa3mW2NpI08oMryJBHHA6xDA2rCgduztKSCQa7u2jdo3F8Z0F08EkEnkBGXcmHaMITwJG4HXdlyMGud0/UtPlnt3sVmtUvgJZIftsTQo1uv2aQC3LEQqTGSq5zhsDniu/uLN7mK3cRSJ5IjuJIWRxJLHPtgt3txjIUiLJPQsTjmgDiPEXn2UUiSm71CW3thZPbLMkVvKmFlg8+MuPMnJZg7DjC4zXO2F9GbbTYTDJZ6dd+eNjO7xJfWzmVEjjMeVQKyhcnB24HPTvdQ0K4F2iSzSCCDzrkuzspKzSCSFZWK/eUPhh1TZ8wGKzdakjtFBgjL2SEEzwuFjjkVivmIwQmXa5Q4AGcnGQKAKsuljxAI0RZIpJZU8p5HWGVDHHsnCMc7t7BiQcYK444z0Ok+HZdAtmtTcRRykyiDyQivcRSL5chnMkg8t9zE/LyQ2SAc1x+n/ANpp4hgSC4c3Mcb3d1bTFoDdQPFHNMbOSNCGfMhOW2gEkdq9k07VBcrI6Wkr3cYSGWWSXkoIJkCKY4m+0Oh+zqxA7FiduWAB5Df/AA6luY1kt5CFLq8371EuXljZmglwYm2R5VyoJYlhvIUEYuIsUoiEZefyLdbeE31tBHIIfP8A3zGGFwHy0kRaRsAGT5iDmvatZOk21jqGb2Jfs1i13dQzsDZlHMotnE9qWcyk7gFHzZU8DpXi9gltYS7ZJTJY5txNJPEJbkJd3FutzZRPv3eQUWE4Ybhs5GaAN1YLKJPNv0QTqEQQ26rKsEhgmkjaaRyQisCh64O7jPFZ/iODS7m3ZZrXdffvnaaBo3QEyFYkkieUIx2k5ZsbARnAxUGpeJNBihlt9MaS4vGivNPfMDDLQwXEm2dNnzpJG8axspLoSCwUDjz3U9WvJBaXU10I457FzaaSIBO8ltHEJJ45XQ7WnYjygS2c253YJNAGus+m6Hp/2Rrb7HJG00lxFaxRQzSiZpZY2M8jlVhFvtdlB3FmbAOa4C9ngivEBaaVcKpuIIUmDrKxlt0nml2ssZ3BSFBxt5x1PIXGr3OtalHNY3xCWa3Ur/b0SG1t53s3V7OWBSWLIZVC7sg4yDxxu3UIu/Kkku5Zma3tre4a12iJ52QiIqsfQA7QQORt+bHOABI/FUxttRspppbmZbiO6eSaIeVbCMOkdvGiZEkSw+WQxPb8K85vfFWqadCtxctBaoZ2hSygdmlvmujDGJ7eQZaIC3EpYdAysuCSK6HVbKbRtLVwJptQuYCjwxSABLe2kaR5ZPlxnaVGOpxkAivnLxd4qup7yykkaOeZr42zQxRn/RIwENpMt4gKLukdgckYY47cgHusXiy3h1bT/wB5crbXq2rLHIggublyojmF1cvlox+6O35Vym3qevuun+LdNEMDPO1wHKMYGMkuXdzDFGwUZYhVUZ7YBOBzXwJNd39zJ9se8ZTbrHO8lwX+Qy+WLaGOSRV3HbgEjIDLg4612aa/qeh2ESm9ngMl+rARzxOzO8e5YpGUt9mjK4I3Fc7sDk4oA+l/GPxHk0kXOnadvuijrK8FyU2wyTSmJktphgxBfMkJ2swATJxkCvn3VPEUVreTJcXS3FlC7OJG3zXBb5rdC8pQF7UYUk9B0zxk89HLqF9bfbb2/ubee5muEmtLZkuZGid2ltZI3lO4ytIyl0A34J+XGM8RrGpXmkz3Vg9ub4z2iiaaO3kDxtMBtinWVR5KeazDHBx833TkgHpEfjxNFmtrkSajFv8AJjRbdmijVokQjD427H4OCckNn1r0G28Xza7bK0lxcrqF5MsIght4AsUUp3faHYOAoEZXOCSSCetfLet2OvT2dvo9pG7RyQW1zuS4Ib7cS+6O2LD99tiEYwhPQgdDj3X4O/D7xVqDfartLuC3htIf7QndZGljkfAUjzMc9MjHHfGKAPeNATVL/wAmwWRiNKjdGuY5UicxXE7BJRLuyQzybNqqcEYOAK3LqP7PcJA01zK9+hmS6Fw6XOnm1EaTMjsu1/kZEKOfmIOATkV6X4I+GPiqG5MdtaS77OBEaSSIfaWiuDcTwzQmIMCrFostJjAOQcjNe4eD/gheatFHNrqtFfrJKbdpmZIpFmcMiRzsn7mYIiHDfIw4zuJFAHz2uhxS2zXAkje6U2yHb5sEKQQyF5POdFG+dlwWC5GW7ipbnTlvVnuIZI5Li4lS1tneQKqSOAIi5zj5YlXaM52gHHOa+0IPgTdtOmlmOzikmuftKvexyxxGO4QEuXA2+Y6tznoTnAHXp9N/Z9Flcw2Pl2UkEV68rTyRI4jl2KHaIqD5sKqojzz904oA+MtD+HurXFjasYLcTwvLL5qwzSvcBNhxHsnUMTnPAP3vavcfDnwiiuoIbtbNhfyTSrexmISLHA7YEzpk/vPMJwOoXr7fWdj8L5btEvbZILBbCZmFnbIQA6rGqmIMPusQxYHoQcfLivTdK8KHS5QsgtXiHlCWaNGV38xiQXwv3snBx0xQB8fv8JZrW3WDYB54MaeapVFuNoaDZGgAQDIPB74PzcV0nhb4RaZbahHfXWnQ3l3FAEt0KAQyagxCPOWk4YmRW4yTz0xX2taeFYbkvdNFbzI8nmRRvlhjAjBXHQ4Az09K2bHwla2kjZgVxJmRYwqBbdEJeQxMcZkBZj+IFAHzNpPwqfw5dTzzadBHPcgbIFU/Zy1xzISyDCNluueM47V0a/CeLUoZkt1Dv5MpktpMPHv8xmfc8uBsCs2NpPBAA6V9DzaEt3GGllZo2J2Fi/mpHjchbHAYDj2rbjitrW1ENrGVm8orNIyEbgV5YtjaTjtntQB8F+NPg/aQaNcqtpGgtxJHBLGxubtS6MGdsocQ/OcID0bjnOPIV/Zf8DW+mG+n0iyie7ggkN1qEp+xSb4tryyTIzBZlnM7LGFBw+0rkCv0+vdA0+9SGGS3jKMq5dnMkcxYYkV4guEI6cnt19eGl8AaIZyFs8xpI5ig/dJaEA7iBFsUltx4MjNyOOMAAHyN8Pv2a/CtnDZXEVrahrYLFGbaJwlzGJxL5m+RF2QFTkNtD4I4zyfoay+GelWrLbpbDy0hKhlHmKS2DmTKhmKgqASvQV65puhWGlr5UUhhVYgdjyIzbXO5mwijGA3AwCAoHNblvFFIPMC7PKO2MgAmRRkFpP8AgPP9M5FAHB2Hhm0sBGqW+1VQRxZ3fdZYyWyBwSozz03YPpXW6ZZRRbmcFlWVjG4Y7vn+Q7I3bKsAPvdOOtWXurWfFuZo/ODMUjX5BJs5Iw6jYwTHBxnPeia7s4bYmNp/30QU2u0Esw+9KrgExkEEDpnqc0AdLZwwvGVdixGCr4VDjewXcpPUgEnv3rS3IS3mMxXOPlGTwAF4HsOvtXCJ4jiWOKO1eViVT5pNhkAjLqwkZWOCDnAJyQBVdNekkMsu8KFV95diQ24fu2KJnZz649TgUAehxtCAQx3YG4BgSAoJJ+YdTgHGPpisq8vlR3CqnyBNhyuVV2wQOcn8On6V523iVbIR7m3ykhtqTKyvnGRGm4swx/s+tU9W8WQQRySCZj8pXylETDIUMF3ZyDuPOOhGSKAPT7i9RQyPKIgwQlEdXkCgAgsHzgcH7o/rWLGyXCkSyeYgb5G3Y28kgMe2Qfpk4614DcfEnS5ojHdqz3iSsYZI5nZhChVWjG0nf8/rxzjsa1tE8cWdxYNHHP5226kZwZUSZvLJzG5yNmAOpxkDIzmgD2+38iaeBGRCVMiqGVgEbGAGz1PB5HY9qp63pFrf2koZkaPLKiD5/wB4Dy2Co/d5BGAe3p14WDX5CqzxzDyh+8UsyksMjgEZyRnH4Ul/4tit4w8pZIlUElW2KjMD80jEkKOeDnHOKAKEvhy1t5tst3cCJiuYd07q23oGjecrGMAY2qPzzXRxazb6ZarFCY1EgEBtypKtGONrqo5IBzuA79a8l8Q+O7KC0kuBOJAF+WUPtwXwAM45JYjHfFeW2/j37bK0JZZZ0kLK00wjEUIIDPI4I2DOOSeM5zgUAfXNrqtva7J5TGwmz5cUQKkAZGCo6Dgf5xW9Z3pkdtkwVXK3CgkFk2nJjYZ+X8ex74r5bHxH0q3jMENxC2xfLd/PSVRIR8xhLNkrnPPTjqRW2PHsEaRTJciVZEIULKu58DkOEO7GenAyAMZoA+iZtZOXAkic7ss2cmMZx82OnH4c96ptrscm6JJmaRI95niUy4AO3yzGikAZPfnBFfMlx8S7CGK6uPP2CJygithNMWyOV2opLOCDkdtvPHNZVj8UUkvEjtrrA5J+zXAjDqVP7uVG6tk8igD6ju9UhMMfkODIHbdOhwNwGSgdgMA9wTnn6VNb6nazIPtChGXaoZcbmdcBsOOAnA79ckV8xS/EvR4XiE9wI7lpjEITLuSOcAsjtHwXPJ3HBz2HFSy/FOwaRbH7QnnbUkYLNEoVn+5herK3BHccDrQB9Nm8hEj+SYwoYNGRgmRm4KrnqRkn2zWnBqUa242sQFVlDuSY9xwHAKjAYHj3zxXzJZfEiyNyUW5eadNx8pMFWkAACxKfutjOScA+vWrU/wASrJyYJHkQbhuXfsTLj5v3I+ZpDjqByeAT2APoS78SwwIF85S0akyEpIyr8pbEQVDgkfw9eOleMeKviBp1jOqXOoWqS3DBYvNn8h5Y058rBx+85OQ2Dz0ya+dfid8WrfwxYPKNQkEbpPKsV3I8M0TJne8RXmVdhGAfmOcAdq/PTxr+0zLeXQuFnZkQiPLt5TqGYlpFIAP2nHJLK3A5NAH6jah8UbI+XMtzOXExRIY3jETxgH55gT+9XAOCuT1Ned6x8RYvszXhu3EUkkgdJGPnOIFZvL+QZaUj7uAR2NflTL+1BbSXL2t5JcSWly/l2twRG7x5ba8qzxbfMjVlIyqj6V0enfEu8127iGmRte3Ali8u5iR4bS1hDDfd3IVm84uCoywGfTigD7b1nxzcXLLKzTJbyAuYYXjktpnYBR5xLkwuEPLEjB75rkvE3ia+u7Bra1dz5aM8hBlmMkLALGI1ZQFI+pAxz7+C2fjYOZory4u7ia3Mv+jpGPOuZM5EFlZwIG+x5BJZ2yexNQXPjCdneJYTESVaUXUzqdPgk6FLYuSwI4AJYjHPpQB1V/8AEXU9Ojg0q/efT5IIy0dzIUP2uRG/dGIIxVYgCQV3kjODzWdrvxt1/TbBHhWa4jnSR41sfI+R41AbzFL4WXkELnceoBHXzzxLd2d3bXjWN+7zJtkuLXyt0zALkSQxOrFWJA4ztI64r571zxt9lSZJrSKCVblnjgWB4Eu8FESVZVYgShgd+eCwIBNAH134G+P+qXU0CXMtwlwzulz9tPlxvPEW8pIYYW+aRUPIPJI59+91L40SW9lFPPd+YsVw48+QedKy7jgxDIxEGPJwdoHzYr8/fDgvdZNn9nmzdteGaUXSyQraBhjzI8gNLEsPIIBZu9ex6Wlu9/Fp8r3K3NtbxRQyxzDbcyy5E11tlXy4Y9wP3SSw6qD1AOr8Z/GW81p7q0NzJAsU3mSWazGe5mjRtiTRqw3bTJj7oPXPAHPhniDXb+8u472OS7huzE7x2rXZXMYUiElHA3E5zhSeufTHp9z4AjvdTuntZre1mQ5Wa3CfvQV+d4rosWlDMCQFHBzx6VIvA4vL/wA7yjcAj7GiyTNGyS4JuZ1uAvySAjK5AUZ9KAPnEaDrc5kvre2SS5upt8txHPJJdzJCTLdSyCc4jj2nqMs/QDPFR+I/D/iLUNMjeC3VgRvhNsZ7ZlDyFvOKMh88qgOcgFvx4+lYPhdq2qXE8OmtbSROpU7pZ5ZLeNDtLvcoAIJGTnGNvavY2+Auoxx6bew2z6hBbW8YglWRpIix/wBbJ5kuCrrnIVSB6CgD8l9V8KalcC8ktHuIdRuCDJdGRoWkR2KNdLDIgMaDpxhsHIGK8A8WY8P3kNreRIptpXijmlYid7jZtFwsksztJCR90lBuBBxiv2S+Iv7Pt1DpUmpSQzzJZW1y1zKbaSGeYxszNGzlsouzAG7GduRmvx7+I0MeqeMLyyuo4rOLT1WxtJnBZoY4goZ5E53uMrtUZb0BoA2fA8VpeqPOxEbqeSSD7ZE0dtDLt/fvLIEXzo242AZJJwOa1fEUyTTT3NtDbolpGlq0MSOd7OD5kkJnJ+YP0QgKcYIyMVB4espbLw00Ut2bsiQyW9xFIYrqQxYIUxMu1lDneVyGIOMZ4rhPGcurTSiSQS2gkWKCGZDuRZ7Y7FnW3QcYb5m3YzuPJ5oA5KPxRF4ft/MklSeV906tH5Ane2gZomZFUhHljVSu3o3WmWviq3vrxfs1tOEmGyNbtESTdJ91J1jf5oxIWAzj+VchqVpNpUfl6gitcJLJDd25ZSiowkdfJEW7yVlZlfOcAcHFUbaLWJtLuLm3s5IHmdLm3urPEoRQq21y0YY7jGdwbJAGGyuegAOv1PVINLu7eS2gtJb2Oc5+8qi2uItkqpCmcOzksCehJ/GoLqK91Askt1NNbyiaXTo4TGIYhEIvswlKhXy44bJHANcDY29yJTAkuJpSr2okaVDMFDSeZI0o+cFVbliqk9+a6i2nYXcN5FI0etW8DTXsF3FG8cwJ2xRx2yuMu6gknoueOKAL8ky6YJDqaXc0Vxev5OlgMPsm5ywnPl5PnZIy2OozXNanepK8sy+ZBLEZIpYWlNzJcwzfNHcXUo2ragHALOdvox61sT3Fvqf2m7nu7WyZ7a0BjVGuTbRDAZFXzNqO54Ubs59a3pfCvhxY/OsUuFnuIibu0kOxJIjGsvkzeUzfvBuB2glUI2nkYoA4y1LC/lvUlhiiEUMkEhs/Jh84DfKoAJM8c8TSRPISvmPJ5qqF+YaWpaXNfTKunTWejs0LPNG14QrEQJKqzKyYhk2nopJwfmAyabI4tY5NMMd7NcTwvLHZSBBOFtpUija2usfvIXV0PlYBReOMcbOiR6VBcy6dKArzNbGe1ktReJa3G4o0ZeVw8UWRwWODnDHZigCo1vdNbySSBpZhBb7/AOywiGaOIbZrecgb3mljCybIz82fmA6CSzS5SyaaW5tLSK+sLgwXMQghuY0WRo0F0DHmCUwyhCmGIMJIyhUnL1zTtMsdUmuru8Nk7TQrZ2tjDJA1tep/qp0uCY1XbwrAO+F43HBzWu7iWKOGCUeVeG2uby9v4Vaa1uvMk8p2t4pQTMUAJyu4PncpI5IBR1SGPVrZ7m7vHuLue0KXT2Hn3T4gKpbsWS28tIigGeQ6jh1U8DAsdTuraG7WC92X1tHdaVp8LpGySmD5JhHcMfl2ncBkDGOtdC2tWdtqKWlpc35Dx48uIRJHGsi5uPLjhQifDscYzgDJ45rhr+3WDU57uQST26/2gkrzuLa5trZ0xHNAyD94SrZK7ctkkHvQBatNUuNPuYIwrieSVba7EkiXcVw8EQFs8Ej/ACrExDNMW2qXOU4IrfZULz3rNO8EdlcOkNrLiGS6ml3REI7AiJYjwxAHHBzwfJQiDULpFvXlhstPuXt3kbaYbaKFFSYRA8FXyuG+bjkVtXWu3E1tFo8Woql2jIkQSNHumsmQSJMbgECGIgDCn5sEAUAddBqNta3kF5NcSy2EUglt41hRZJLwMbZ2RZgDJIiBXC4I+bJw3FZ1xI76hqKWl0VuILmRmkkd4pryC8s1lyrSKQiRTSNGWOFVl5NYenTi78u7Jmk1KMk3iZWW2e0C7IvKjbiG5ePDyEANuJOAay55n+2vHFcSv58V5HaApuEVsNkkdosmMmIxbcFucnJoAvR6RqdvdvcadayRy2Frm4e5nLhPNAaaaIsf3twdxACqQqttJHQSX826xuluk+xXC3DtC8xYrsgtkGyAJuUJJKTtA6AD0qewvxDcSNc301mSzrfmZWnvHhkCm1t7d2G2KPYoUsMjHc1S8Wa1Z3TSW8VsWid4JbGF23TMsT+YzFjg4yxBLY4XcRtIoA83vNMsFuf7QufPitkl2zqu52MrwB0ngQZIjXeFZsYYg4J4rDXSdUtkujaT3CQ24a4eBEE1vJEVEzSyBgduI2BI4wRiu0u5lhUwwz3RkcyTTWquZrdrdlDQh4JE+dRuw6qSQy5I281nzfbrGxiQTeQJtkmnTTWqSqIEjBvH3B2k2NDt+QfKN20DigDO8I3t3qElzNNLbz21jDttMRiZZWMrmMZZwsECsScAZyuemDW0byztbebZeXEzCQTSp9mZRMbncHWK4KAOqKRyTnI5wc1gW9/JaRalZ2k0AnZWuQbVU2KZEdz5gz+5Xhz82ORg84znRa5b2dtLYxiZUihZTdXflyCfc++SSGJMtEWJO1SoIBAwMcAHE3iarDdLJbtLCkc80UEqySwt5Mk7gyvKiMQ7tnrwScj5easas32m0jt5Y52uGZXS4jf93ZXURIJLrGp80AYkLfIzAlSRjO1e3sTTxSW3nRfb4Y3hEib5LWEFiY2t25maQtgHG5c9q4ec3CySiS0uJmkg86G2upHZbeQlnCmV9p2bFPHJAGDz1AMaK0ns541ktEdWUtM4UTm5ATi5xGx2ju3oSc1v6Ckxm3/vJo2V45VhkMKCBpNyukgUBuMcZz0pNE1AvdyCGe3uWmSc/ZhG7eRLEPnhfcmREE+7jsQGORz2el20cM8QhtkELxh7gMSBG/mAAqoPKk/wjJHTAoA968B6Hd3MUc+k6fPaI0cTPcLckKvkOSzSOw4kJZgcncemCOa2tRW9024lilnhFjGsoVjGhvZZJkCgwP5gJh3gnkAnJ7V6T8PoLCLwnIjs0V1cK1ysMbRJG7RggRkFMtu9OvPNcbq2kQXL/aQkkc7SzsGLB1jAjyijc22ICXcADjp2GKAOEtrCK4uIkWCR/MDBVUuhidASSTJxsOM8HA6ZrrdK0ZFMbSG1UefHKkUpEqq+NpQeUW3PjBPbI9ap28TwNIXVWk8piJgxLSMW2FQI84Yn0498VXkF7DtVmJRHKPGkbq8BzhMtGpLnpnHPqKAPSLa3UXkFkIFVZWUzTBC0UhU5Khycg5zwOldhPaWsVulx9sijt4jJNJHITd/JJ+5jtcvEGhO7kLzjGK8v0WSayLXF20k1syNGN7SYjcszeZGp5WTLDqOp9auL4hZY57a0uXDSeU6287b0BX7zuwjI65ZeT1554IA66t4mu3WCS2mVppEigaZhbGVWH7tFiYssjFslXAUHv6dr4a0iLzb03+oW6RWaK8sFwxxbtIoMTxyyl2ZQ6kbcbRjjjFc9Y6kkcssckcEVwEQzXk0cNxbxO6EG8VgwUMd2GwchgQeag1zWfItLmQy3AkureFJWRbJvtiREOBCkcpJ5JA6npzQBq61NZTasl7DeLHdJaktdq8my7ELlI0gS2TdJLgJnKhcEcjGK5xPEC3V9ILyae8hi3Eo5Nu8BjAaYbdo8yNX5BIAIGASa5K+1uewaK6cXdlZqyMI5IY1vH3rgQR7uIYR3J54/GsjWtQ+3Qx/YY7S1eQLALp5cXhklDNseJThhhgQ2MHAGfUA9KvNae4j0270uXyrC2uTDdXDrtE7OxZklQyAi3DA4445zXlHiDxXbabJdhpTbxpqCymKKd3jnNwSrJ9oCEQoSSSpIPpkU6TV7yw0O5tpZT5ttbtaz/ZVWBZUZMs0a/MRLLkHIU5KnJGa8S8SeJbea9W3SzlbZYRK7wRqJ23YzDKFJR5OoMgJYZoA7PWNZtIxdiKBn86FdkVtctamOduRI0vLeQAUJODu6DJ4ryyee+vJGiuo2hTa0gmUzNAwXcWZJM5DEjksByMnAqqGvLmf7Q1zJJBFGYVtJA32hYiDJEszp12kAZJ7EnvW/baJqLC1kO6VLo4SOCQyw+S4DzIZSdu4YPGcnsPUAzNP1a809bVIfNMMXmN5jHGZpDhJFjcfOoyT94Z/Ku30iPU/EEpSfcRZwuIZGMy/bJWBBUSnGFcso24J6gZ76mlaBCba7ZbYM5ik+yvdzsJoXI2pF5QTC7WGRng11PhzSdVigj02K4w0Wx5xLaxrExyZEeOdWzu3c8dQPxoAy7Gy1jTpLK1inuEmndluH8x3NpEjYe2RPKGCPUZfAyMcmvSkj1C2t47UW3nW6Al2uYgyupBZXnlX53bk/eGB3rSsNGe+vLR7mRoHS2zdOqHF3PMSkkkMmCEO3HXmuqc6bDA1vLI6bWks5Xv4CZZVYiKIR3Kn58gcbQT68g5AH+F9WnsoGa6hsb1MOkCyXKCWHZwJbV/I+VEGcM5C4BUc8Vc1HxHp13a+REsU0bxyxzhAJVikSUbXhjjjxuILZbgDoT6+Xspa9MYe4eO1L2Ukkckiq8TtiEy7Iy0sanG4ELxnPpVnxDEukxqljme1aaBLkQRSoyJKAZGSULhIQ/HJ/lmgDK1zU5LmOCUhPMDvCmyNZpkCn92TuC8n5R1BB496tWsV1qk9sHkaGa2dI7eSC1DJO2z95sdlKoSMAkkAeowc58lrNp88SMto6XqeekzOWS2ZR8mTu+Ztvoc54xTUSRljt1a8giDGeeZp9kRcMwZraVWwsRz0B5z0JoA27OSYahcRy2wuLm1nXiIi58olw3mMucJNH97j5CeM5r32G8aXwzPGsrzQIRPK9zdRCWO3jPmSRsIiFErEFkBJKnOecV8/6deWh1Han+lyKxMj+YVZyMKAqRncrbh1GSeuOor2p7SWTw2kWmW8Ly3sCrcgvGse/fjyn81hmbZnnp1oA8WttLtbrxnfI9q81ktxHKr2l0bUSxuglHlMQfMyv97gnjrgH7Q+BEFvaapGdKtyUEgjkE0pFpCS20FY03KcLhC5AYE56V4Jp/hqK3iiu7PUJZZdHYteeZuCH5drWhkjQ7jzhOpGOa+xfgXoKzatph06C5txPEssttqE32qeZTKGZ7G1SPMzAfwsM8dKAP6bf2StIsbPwFpcUF5NJemyjNzawIWhidQJAsKb/AJmweMda+17GxEy28cG9JD913jdDsClmwWADHeQOPTPbn5c/ZpMY8GadHBpdvprR2lr5kawIk0lw0QBmeQyblHy8g+3NfUMd9Db7v9KcSQuEMKsBwwAzbt0I984x3oA3ZbNBFsKs8sRMD2wG6WODoxlQZMU2ScM2AOpI78D4osWWK7do5o7c28RitIZFjRFjJIlLuQC7Eeua7BbyQF0ZZ4nkjjaSVQST5pIjzOAfOOcZGflH3iBTNcsJruwKyTLPDJGr5QgkKn3lJHTPb1zketAHwL8UNVLW1zHcaXJI9o0N2qiYxw6hKvzkh42Lh42G9lxsIGOvB/OzxV8ZJ9F8Q3SEzRzz3geNXvHARdwEViRsxGx9Gxjj2r9TPH3hdJWuI2AheVi0U0fmYmKoyhWMqgRjPEjKcMDwTwa/Nb4n/CmLVNVS8FhKbyR5bq/SEuzJFCci9CIh98OMqeME0AereGPixNfWrLFbSolvb2xMU1yk/wC+eFQ8MZjcyO3nOAVUHvnoa9BbWNYuprK6iELzBCLxI7uSS1RYpwVM0UalTO0POenJBOeK+UvAPhDUtMAgV4457SdY1maVkmYW85ka7cXLLukleRmBAwvlgE5OD9EaIPs2HiiQzXFvcGXVprtRBcurFSqWyvkOGJGNoJ6gYNAHlnxrsY77w09vuNotqRIIdP2M7SSTgukW8/v7dST+9bp645r8pvHul6nZ69pw02Hy5ppR9nvleSS8jRbjMUhC5QMxB4zuH8QFfrpe6bcalqLM7w3tjpJkM0RZYJFtp8jaSjN5sQm4UAbm6qCK8f8AHXwcttWgs7+1sY/Ls2nmiuy0Wbq4lfzECxmSRlCpzgrxgnigD5Y+HvinXll061N9ciYW5We1uImhmSSVnuGkt5VG3ko0mQ38Oz72BX6i/BzxHraWOnfaLEPGwje5OWltpGkP+jzwE5CrEc9SCcce3wPaeE9O03UTDdyfvUnit5ba0tHQiG3iuJopLq9kws255FQgspx14zX158O9YFtLpAgmeG2t1iidTMVLRQEmS3Fv/G4H90HIBxQB+kHg957u4urdZ5J0VXZSuPOLs9urjdjk+Wh56HjGeM+/aPpMF/b3EblUijE9xeSer8CJLf0yPbjv2FfNfgrxTbwxI6TrdvfvDHb7I1htI3GfOzNgEY55PBwcE19DeH/EKR27RJKssU7rI4/djeXVXVVJ++mznK5HGM0AbLW5ihKpukhmiiiZXxEYhgNvcjG09Rz3+XrXPx2ZtLq7vdo+1yERSBhmJ5MZ3RnzNxPPJHr19O1dVurSWWE/ZjI0SxpGjSOGQ7j5qEEt++O/jPHy89DyzKsc0gaIPJAXCRuittjjPzSkiTEg9McntQBU1rTRc6Xp5tblvPeFjfIp2y+bLktcByAC0n90HK9/an/Y9xaS3OoafNPal1ZvLgdniMoYK2YBwf3fAz7YxXVwW6S7FuI5VCruMzq0gDDJijO5Fwpx6YFLIiFJlIdwvmZQfJwxGCoQ5bqfu+nGKAOTu9OiitI75Zf3vmSPKXYSF3yPMl8xcrjoMZycV5Xr8MkyzX89uLWZZ44RJCUu05bbKoUkYLplvYkg8161c3h0u08mWFTah0fy50yREc7mGPvLx2615L4s1fTXOpWqpLCzlZhLBKqRW8yxeeZQpOWBTPTOScdaAPLroG8ul+ymAwt55lifdHJEF53bmBbzCCMKflIztzTG0C7FrcSXRubmWTLQOgkYQuVKeesIGH+TsPy9NnTrSOGH7Uk88xvZbaRZJWGZooxuV0kZMABBkjqRzjGDXr+l+VdxwyG3MUUqKnnKoEhLY+5Ptyq4HJKgDv6UAeA6Ro93ZTWTTRxvcOvmSx+dE8gAbzI7kR20rEBydpX7w2jcor1e6us21sZme1e1CTXHlgATSygwxKJAN7fucPzwM4JB4rfk8OWMM5MKIbtZtu6Jd0QSbJCiQjPHGKydV8JERCeVmV3m+dbWHzbpY84UvEzlVxkcdeelAEWl+Iry6lexuTLHbWyy3UF1cYAnX5tu6Mne/wAqsRgHGOcHFS6xZWlxavcrJOFG1LmWQgwSyONwfFuDvBz95uATyQa5O80W3tL1hFc3xH2fyHWNvMjLSImwXDOf3Ayz7iOB3IPXsNAsswxaXEJ7mGV5JAsTrKl1KIsSLiQ7hAnQZxnjbnoAChp3hy0tBbsjSAvHG0c5BMgMy4dREBtkBXjLEdfwro9StUtLJpYgfJ8l0WGRElhyhGA5Jygx34xnNW4yI5Ba3UMatayCNoWE8ZTZ8qAO6gNwDzk9Kvzmz1CP7PLG4gE2I2hKsjx5O8zlT1z2PPfGOQAc7o81yLa5hhtvssatiVWZJFCyoCrW88RbI5IA6kVtz2zyiJXmgIjEchxACXAbcGZQp6DGOx/i5rTjit7CQjyi8TDCFQFiAjj2REqcHKjj3PIpWto7clkc+dLGqs21mHlSfMIwem4Kw4zn2PYA4zUvDsd9Mk9slsiNIWkF1+6USAZ80KvIB5IBHf0prWDRWsVvFbx3oSUmZncrGY9xLzx7Du85SflJwMd67iZFa2YMAGACLLJE4+VQCzAlcN8p461lF44op7dTG021yC7LHui2h1wfuqoUjk8H1NAFaCC0Z41hR/MVHBlU7jluQWHUAHI56AnGOK2/MaWOYTQG3mMccezKu1ysYwoQRk7cjPJGPWuctbmO2d445pCZEV3lCxuqOSDsG3PJx9D17VtbZjumLReUWXAVpA5PABLsOCCeiHBz3oAq6hFA9g0asEuEHmysw8oxxBcMA64aVwM4HPPtXk+2S5xaGWO9ihuI5beM27pdXXzFnlaY/wCqZFAAAOD2yK9fllhCAzQCRZSIZHlcLGpJOFdi2BwP1rmPsliJj9iREfeWdXUb0UvtxGx6AnPHoaAMiTSLeSQOT5oaIvLpys0k4nB+QbiDiPBBYgnkZrnJPD8s9wwmt0SdHLmbC3JiJ2mFQjkHhRgnaQcfSvdLDT7JoFlWNWvn8xRG1ssZKDA3GYPyQcH1wB3qOXSohGqnCs7FppdmFDIcLhxye/XgZweaAPJ7Tw8ro89zapMV3MHVo45RyFEKxyQgAk8jFdDZaJBaQJAqsuC/yTArHGWO4SBT9+YZGSMj9K7N7e3CKoVWEagOCMsxLDBKpztx3A5FLc+RbIsriGUyb/JWJFLITgYw7ZU7QevPT8ADzrVtJsHtLmFgjeUivIy2/nRS8NuWOVTwwJJ6ZB5I4r5i8T2ULGVJL2GKySd1ukmClykRyirknPzYGMc5/GvrPVYbi8ikt4pIrZFYPHGwVJLl2BbamD8rcAZbAJ4Ga+SvG2k3MWoT3V5OHjR1SO1VFWPf8wBlHO6Qv1wDyAeuKAOM03TLdriRrm7hS0ZJYfkklRYI+fKm3pyH3FcKvPrivR7fWtC0qxgh015VuY1jgu7m8kAO77z+SSf9IjcDHc4P4VwlqHmZ4rdljlnjjE8Nw6mORT8s2xQuVb2OCcZrmNUuWNwLeUQCKzu0uDGrq0zMCI/LT5sEDGcH15xQB7fd6xoF9od7Fr5KpEhu7VthFzMkKMFMKopYqW6gAnA9ufn7U1MRn1KxvngisoheIlwJJEmt3UrmGOGNmaQKfuPtzjB4rob2a2mtZLq8WVIpbto7aKxiWIbY4gCLhXYj72DkMAccA1w16l5eRyWskUkdra7csS1rctBKcoUcYwQeVI7gGgDDtdQub+4kkgvorW5dlli2RsgNvGCHtSJG/dyGTB+UMo3VT1Z9Tg04GwKWjveyXDrZFTPAs8ZRUjuZmPnhpCGckBRkgHNaGpXMIsz9nSFxEQtsZbi4uLuK5kkWIJOwlAYEHOORj2qaEQ6lEmfsMNzHbwGJb+BxYTXbq0bQp5DFkjUDI8wLlu9AHnWnfEG5tGuNO1yGGeaCV7aF7O9RYYpoVKqlyWA8y6KsCcnAzketNuPiJoOp2IWS51A3y2V1axtNERaSSymONgpIHnWgVWBQkEEEnANeL/EHRr3SLy11OzSVJpLt7fU5Lh0kt7X96ZJHtI4pA4gHBTeod8bQxX5h57LqmuXCaoY4orqO2uLm9WfT1ZJBayIIlVbeSOVoEMfmEn5cngHdgEAuanLLe+JZrK2QX9ve3UiTWkD7I18kDyHuYWPyK3RX3FVJ5NdTby2+lpYzQTxRXsC3C3WnOgneKNI3hjazZM7A27LN22844rx6zvr/AOzXUj27f2o1rNAslyu+WCKPcwjmkhIMrg4xgHkgHB4q1ZeIdds0jnhu4GhhjNvhIY2uWfcEuCyDdIYUBJcOFG0HJC0AdTea3b2IuzNbwxWrPLCZrab7ZqUeoBixljV2IXazKQByEUjriuM0TxvceErmeSO9e8t76SaAfaykpeOWNn2hjnY7LlW8wDYT0z1xNWv7u51G4vLi3vJoxZT3IktJltrFrtUa3keWJFJkaWJ8BR830JBHIyBmh04RhY5L9bq3vLB0ha3gluyxV7k3DKxUcDcuOGJBoA/QnwZ8RbeRNK1UyNLD/Z0ctvMLaF4oWRwHjhkEOVuUYElRl1xkrjmvqjwX4uiaFJ7iaKWffEkW+5jnjtbeORZTLLIB+6nLcBHK4bCsBzX5heD312wtLaSS/e4tLby7JbHTYY5rWBmkVBfT2kpUQ3YLqo2FgwXvX0t4P1O/0+0umjknvXnRJLyzjWOznSVhtjeS1kwzuiNkLjLrlj82KAP0iTVNKjtpbm91dYrm6nmWwtre5TERknSRLuNwScKoLEqCg24asPXNat2vbLT72b+09MaG2vbOG6EduVM6mETG4QN9ojlkO5QVwxXHNeG2l+6aBp3ky2qa5Fbvft56mWG2huiYoIIioZ1aOQq77QVPIrgrzV9XurrUyLaXUbi1tgWuilxBEojP+h2dvbugjFpDDuxJuGGbPagCv8XNesbNtena2knn0ue6inuJYWETPGLiW2uraBQodpWeJ3IRmCpgruwK+JY/FrJqF3JeXL3Mnlm/nSd03twr2sEawyAIgldwFXOSMN1Br6j1a9m1y0vWla4mfV5gkMcpjjubJ4B5Ewa2cHz7TP3nwwIHU18h/ETwXdaJrV7qlnfNFc2YgZlMEMMD3ed5mRpIlD220gAKSVI54oAj8QeK3vLxZJdRHlQyxyzbNoupvtEqGW3MM3ywLEMqvzKkm7AYgk16p4a1iXRtAnn0W+FxamVbF7p/Mglgjug9o9xHCEYLECZGYAEmWMMBt5r5GGsXJ1GO41IztYXUgijgkiIluYpAF3yXIiKfJckFQWDdMD0930LU0hsJrdbmxtbEPD5FurwyyxWzKonlaISHefOeUFfmL8YwCKAPb9K8Yazctaw6PZOVsti3M90zhblmUxtIUV0ML72Oz5QpGwk4U4+hfDmp69b2xurlrmJ547eeFnjiSK4tIfklWHz9xgYOQu3dlxkjA5r5t8K2EGjpbXUt+tzFqSxSRX0qSRwRQK/klTEjF40wxJLqCMfLkgV9meHtJiv49P0r+0oJI57dzDcfvCX8y3LtA+RvncNjYSqYOAMmgC/q/joW1gWY3KPcW9o21A8Vvb3U3yIm+UDMxHP909z6/MfjD4ptJqVzNFJbW1npUwiuvtKSyG4nTBLmRZA6NkcHGGz8ue/0X41+Hs8lt5c6ytdjakJSYXDP9ni2mS7d2VowSVCjZkdfWvhHxb8ObyfUXs4J5DNFcst/DBdyCTzc+fvWFoz5yrtMZ3cHOQcc0AereH/iy126XV7cwoLl1Ij8y5SxuIkYrJsSWfKXQQEgFdxxwDXDfE7xa/iBb77HL9l1GOd7a2a1V5mljVRJBPc/u8hXHAXABzgmufi8E60wgu7e1W0Hmo0QaGP5xHhXnEDtmYt3VQD16cZ9a8L+ALfUNN1Ga/Mf2i6m8q2nQGOB54iEWWWKPMqRqD904xt7DmgD4R8T317rtulpqU95K1vD9mcW0c/7qVn8qKQBNqk79uFDEL8xyc15tfeAtasrzT7m1OpTiARp5VshWWOR1DT3ECRxjPyEZ37xxjBr9VfD3wd0o6xNP/YX9pWcGEa4dbn7CJoCAZSglJznDDeCDt5yDXWS/AXTdX1m3Nrex6de28eXaEEiJGX7Ra24SQqs0pI2uyttCk7iKAPyr1PwrdC7drrT7ZbmVI5Z2uZp/OldkH72RY4sIxULkYBBHIor9Xl/Zw0uZEnum0JLqdTNcCEvJ+9Z3DeaUuYws3ADALxgcmigD8/PG2gXOjJY36WU006TuJba4EzMypgrJEsSkuqqQATkHt78LqGqQXtvJAILhtQeKeaOWGNUljwBEwkSQALCmDknBHIPPFfYXjO2haIXpllhaFxGtvLEJJfKmLB1aUZNsvAAIB4PTpXzd4hsnkuk1S0gkRrV5EkW3TZN9kmXyzDu24uN8mWORzu96APOtLsrq3u4biae0m+0GO3uXWHzx5cSExoQgPy8gF069844kvrW20ybyw32rzo5DbxxB5IoHuW3l2jHO3cBz2zmus0rTrqO9ZoLee1KeUJkeFUilkZMrHOZuI+DyFOWz0rP8QSXOm/b0W0lFxJtieKKNHVop8KXtpAOEXHTtmgDynUr17UXKWcK3UgWOS4iYOx81TtY2qr0298ev1rN1HVIhJb2M12ly17EvmqyFirEZ8mYEEsikYGCB71I9jqMlxJNA+yHTWkLxxEPzIDt88jJ38qfTNWPDGgH7bJeXdoWkVkluRldzAOWUS+bxBGY+T3OeKANXTPClxIRO8QjjKW93aPNFGYpUWVVMas7f6pmGMjle3pX2v8ACL4UXGrut+baeCHetwyETxvbMoU7rO5nC5jJHHBHcEiqvgTwnpPiWDT3tXSeezjS7SxaIyQvHERIYSVXaFyMbe+QenX9F/AniDw/F4MXSPsFxZ31pbSCK0ktYp5zPOuxntSFDQRZIIJ3cLkgdgDN8JC30ry7G32CUsqtK/7+RooEHmx3chUbo/4sR7iSOM19B6U2gaylkt1ELl7O2YW+1s20s1zkLNKLhl8wDuH6Adq+YtJv7mwmVJBPLfRTNJ5YdOQWK7HG3ll4LHoc4r0mx1mOJNsV7JH5UbTtCjxRsRnewZ5ioKqwxgkYyPUUAdprNncJDLbrbouydWa7to3ikMaAmNUKkwsowCecDHPFfO/im6bTWjurieJxJfN5ss7ubm7CjAaGWNQiqMYCgnJ5PFeqa18TZgp0uS5eCJipt/3GXuFUZkRPLBwxzyehGcE18afF7x9danHaqyNBdQTTQ26IqxWYiDMublZMGJtowOM85PUUAepS61DODcRyXM9lMMwzKRPLZeQGMkb+QG2tuOS2MHGAeDWroPimW9F1D9pvJLpJoET7KVuYIrYHGL1U6PyCCOfm7Gvz5svGF7aNc2Vxc3NhDClzIhS5lkgVmYsFWMsAcjqcn7wFdjpnxm1M2ED6cGe2ihNpd3SuUku5nZY0hnhiTc0SqwbevTHrQB+nGi+KI7FYrGbUmmtXX7GYSqwi2llTzHIKn5ZQikkk5J4HIxWprnje6msDBDc3moWuUighQAiAo+xHeRjvEpAXAIxngYr8/F+JkUFnYWcyzyXNlGtzFqUKtHC96jZjhihY5uQQxXc/zDaeCOnUyfFa/g0Cwa6dYLi6nkuDdwxSeWYS25bV5EXIuHIGC4UgjKjFAH0XcfETTxqd7p2p3Vx5BsliYXk8qXkV+X2hYYoEPn4AAKHkjPUVxl94tsrK8uop9Ut4LeKFZo5LqBo45G3bFOwFg4UHoxXk9M18++IfG1hLYprFqbq51CO6hmu7d7iVL2VmGVt4S0ODzjnPTqea8yluPEXima4lgtreCKZlivYbWRJZI95MhW5lklKoyIOQvJYDjPFAH07N4yUl7yOSyvIokB+0rdRyQRbQysLi2B3QxncpB6YbHtXVeGfFNvc24nuL4T2jwyxM1j/oq25YtsSVi4IDSN8rN/COtfH2k6UkT3tnNqKIIdiq9+BGTKWAEBkLjzkPynBHG7Ar1/T/ABLHpWlz2EH2G2ljRom1GRABdwGM70SJ1AMgY4yRkZBHrQB9M614js7bStJna5VV8hgI44ooQQMpG0km4mV2kz94c9elcGfENndhpom/fMRtBcIXlB5UEkK5BPQdOeK+bbi98SajbQztEv8AZybZo5zOzHCPiONULdA+BgZ+92Fbvh3VLqaGS8uLKYEeZCJpCPIS4LbVlgiz95UBDN0Gc0Ae62viB1upo5ryFVgjmk2OHEckTpgqykYl2/NxycjpXhPi3xbbxXd9b2o86FIvIM0GxmmWRjJtEbDbGF6FgcjIH1uXeq2VpDJJPPN9qHnLZkRCeGXKhJU8wN82OeenvXl+uXFq1vdvHdWyHbGFEieS8wkAaWNUx13ZB7DFAHLeJNVmh0ZxZRzLb3DiTcsUTTQqgLSHLklTuycj5mznHSvHtPv4Le9uLO5Wa8muGN3sltw6yrOg2ozg5WQH7hxlfc12cSqZLuSQRSGVY7iG2W5kPmKpKhEUnHQc1xaWzS373X2d1WGd9km4LHaRAliSAd0rf3QMj5c+9AHr1p4y0O1sfKlt5LchorWUTLuW0XaMfaHdd1wQ4Ucc89wM1wOqapa3GoywIcxTyLLDcLbxvB5bttxCxZWViBt2sTjcD61rWscNzG13NaQX8JjMSyMpA+0LwhmX+Ns45/A81FYacINaso9SjgkglQkxRlQ9u5Td5aITwvI68/jQB2mkajLax2trFatHCWV/KZtrXEUIA8tCg2h8kEc8jgZNa2v2y3sSf6WkBjEpuEC4kJdQ6RNHJzjbtXHY896vWGhxyQNLBezNpq5QEPGs8AAOGLrl1jDZxwOOtaqaBp5W4lknW/yiKSHHmrI6ABwu7dKcjqOe9AHzb4i0O+ntpHgCHz5BE9tf7kNwhP7mS0hC8BWYD5Qc9yK+eL7wXLpmqTyy6Uk96sZ3QKWVVaZiWR4gTtkwFwo3HBOSM199S+H7zUriR5g6vEqQW88kamGKIKCV3tzu2knKg89fbzPXtGn0bb9ogvLiS3unnkuHaDcyMSwRyWxvH8JLAnI70AfMJ02b7HIJWS2Om22DZ2pkgW28xgXM7jLQqQOAATya821uxE1xFaTJCJLmVXgWOWS5lWNUyroxG4yMufoCc4r6h1nwzp+pLbsyXAa8aZpGX/RmfzVOxbrHErI/HJxzxxXj+r+Abme8b7MyWN3Gfs9vdwSeaZ5FyiqsZfdkgjcVGAM80Aec6LbmZkt184LYXcbQSTvsS1hc8rbbOJiW6g5xk44Ga9xN5GsyRXbQtfRwrNp8iXqwTR/uvLCPFFu8wq2WIx1GOa8/ufDer6FbSpcpa/bNKO9praGRtPlvJV3IJJYgzsQp+ZNoVWPXFZ0F1Kscc8k1ojyIrBoIM3EJWTLPJKCVTLE5ywZhjCkigD6z8Da1f3P2FJ47fULiztwzrG4W4mi3HCW5BOy4LgsfMCnHQV9UWd/LfaZaXNjcNaCAER2AnW5dTIQLiWHYw4UZJUAlSMDiviT4XXs2JnI+yAlUeWCBmlnkyGWeKd8kH5gCMAAE4r6d8I6nfae3mX9q/wBnto5WsplilkQXkrERvM8aFiG/ugYJP5AHt+lAxafNZvcSoJCZYdReLbZzuDvClCfkuCTjJABI4zVm7e4e1trWxJlec/2jNHOjxyrPkRyxlifnRlXOBnI55qlaRTappn2myZkmjlimvbeOVzGssi8nYQVtwWDblY7gOgrH8VWN7Z2lrsu5Uvmid1aN1kjRyG27ZGcFtqltwxwT9KAM7VNWttAaSa8JWZ4jbvaRziW3P2ptqg4ceWmDwmM+pFc9cXmlyC3lu4JhN5Tvpj28jRpDNK4VkLux2RDau5S2Bzt9a4TVXisixIkeS8hFvcI+ZZLh3yXuoQ5IjZWJxgjFUoLqa2tRp0SIscCK6m7ZZb67kyXG5pXAEgXICg+metAHuT+Io9Lt7a2mkjS4kAVHsW+0qICA7XMBfILluGYncBx6Y7jTIdNjsYrmHVpLq4vEZ2t2uhInmOCXjaFAdjfMACSMEc4r5QlhvZHHn/bYraaMxRhVaM2wch5AYwMBjkbtpx9OBXS6FqGoR3oQTRLZxzxwxRrI1rICgALvn7xI2ln+7n8qAPowJp8NqtzcyRRywllNvECJEQ5xsnjyWuAfoOcA1xus+Jm09ItKgKX1vMrXRupV2hUEgItCUJywI53cnvxW1ol3b30UywypeQxyBWjlCyuNmN7Qu4UYLFsEE55xms7XLRMs6QRBJVBiWZQm4IpC4DAAHOc+5HPoAeOax4os9Qs757a0nhkmnZUJuY1iV2G2SOIqTvAKsODxnpWJp+ri1tbiHT1vI1kj+ztNa3HnPDMUyYyQuEYEEHPADdcDNc14r0Oa1ZpbDyjbq0khgKn7THJO5MiRy7/kOc7VxyO46155fXcmiWEd/p+pvaQiUx/Z5nYFtTkOJvOjPK/u9y4yfvZoA76DU0snlto9UlurmOZ5E0pzFcO8xG8zTTQ5DAHP58Gu8069tZ7FJYd1ldXDK1/CzBvKb/lq0PHA28k5OPqK+VIPFV1NLdz2ttBp9+gXz76Qs0Lxu4VUg3LtSQqCTgknPSu1j126ltbdDOtxEElnugJcStMABGjNgFQefkxg470AfTPhfWINO8Rm1+1xpFqEbJbFGjkjL7B5E8mBzkgj8a+m9A8RQ6LDHDfTMGTEnmNEDbM8ijaqSjAKg8Z6DPrX5ueH/GEcMqRTwyRsgZo5oEO8ZGUVzMAUAPUdBivoPSPFDXRskXUBcq6xSGT5pLWEfdaCffwrFupB7detAH3aPG1o6rAoMc2xZ1DIzxvEY1xLGyjIXdgnnBrmptVnw979vvgsTuY1EISArMT5iRkjAjK4HzEZ/KvErfVb90jjEiKInCreeUQ024hY7YSHB8nnpjjFes6Xq2njToLe6s5NQvopSkxWWJI0CqczwmV8SrvIwuDyvFAHTG4QWkczpE0skZa3jWIMbYMpZvLWQBPMKDkMQQSNmc5rzC518JqSlLee3jJz9ohUvLbxI5BaRgOCW3ZH9K73VLtLWA22nxR6k93Ik8Ba5E1zbIFBAuArAqC2R028cHrjzHVLmSwufLtYJJJLjcl0baOZwC5DtEyzHy3AJbhAx6g0AdNa3TXBluDeX8EscvnR3byWrzC3ALOYkmiY5LZAVSQOrAd1sLq3k1KS4bWLl3VRK9vO5aOSUtxHIwAjSVwCSAuRnjNeSeJ9QewhVRM9vexxhvLuAyIm4grCoSJfKdlOCW4BwCfTX8I3MGr20M0qSadNaT7pIZfmt4ppI8/aJZH5b5cEEFR6E0AfcvhLWNKvNPtDbeUryygXVr5w8rzYM5LvFtcqF3c7dxz1r2K71nTU0WCzkuFlmTNyElihe1ijB3LJG7MHUAL0Jy23kDmvg3QdTu7ZQY3in+XzZZYpFhuDFDL8n7tD/GVB3dWXPPQ16ta6tqzz2Msk0F4ZbSSMLbh3js2kBk2lCP3qCPg54BzQB6nI0V15s8MYu5bkOwaR43VmY7RLFCh+QDg8AivKPGPh6OG2vmufIuLpo7coq2+1QWYu7RSnlZBwmV6d67rR7mRo4pLe2WS4EuVgiiVyjqdrIHMmACSSV96teI9OtIrd7iVlgu9jXcA2Lcm3mI3yOioSUj9gG5HQUAfC3iTw9fQ3093Fp06S2McU/lTT/eSUhlG0ACUjaM7cnDc8gV01ro11qtlBqL29jpo2xtLNGI3vZw6sjQxRK4MaAAkl3+bjaOteq6xJHqkNvEc3NyZ5muJPs6R3t3AVBKR7STkEDAIDY5x1FPkfTtIsbeyu5pLOzKqE82S3kaJmUusUg4Ik3YDBsYzgc0AXNH8KWh0kxXFlJJcm3SO3kuoFCRRSAlWCrwckA7jk88mvyo/4KB/CK7Hhm41BZLmaOa6lLyWjRrC0jRgEywhh5BAycg7jjkZr9gfC0k9ui/ZIra7aeVDK3mCWSG3kTJ80TS7YugIAOB0HSvlL9qjwXe6p4V1K2WGGF4XuLxruR2RpkmZn3RAFlVNqkEnpt4oA/kc1fweLaQLdQXMs0V7JDEmGf7OuzInUD/WMc5zknAIxV6Pwt9o8Kuk0odopmZQYWgdVlJ/exrIeRkEHn8Oc19ofGLwVb6PcWTWSteXKiaWO9aKKITFQZdjLEf3pViVRzhmBO4dqxNK8KWOu6BdSNYQLNtRXlDAm3mZNo8tM/u8uzfI/O6gD8ffG+lumpzWfkwQAvJCstywjfCkkY4wCQo54HPOa4m1aNLixtx5rmGZUnddxJjVgW8s7eMDHPQ9q+nvj34BXw3q01rHI9xbRXbM0w/4+iZAGkSRnOCQx425xtx1zXymcwXqLKVGHbY0TssjdwZMt8p/DqO/cA9Lt7PzDJFAknlq0j5cO5VM8EqOh656V0mkXEtnOkMCkXDRsVIIZXU8MpVshTyOe2eTXFaJevD5khadYmGFkjfcWDHGMN944/nn6b019NdDzI4p0is5QTchRDM+7bhQ3G5A3UDnH44AO6tPEUmkzWpMcMcv7wvFuWZpEd9pjkQ9TgnkZHA5r0LT9e07USyPassEb4eW5BmgVZEGEiiOCp3dTyB19h4ZJMYvPWRIZd1u0gunbex3kbVgdc4YZxjrkn6Uun6hPpxS7RzJCifvrYyfunZxwQjsCZcHnjtjHWgD2wFII72609zazQfK6oPM+0xF8ooTBKJ05IwPXtUkssd2EN60Fk02THd3G0p5igEP8hJEh2jae34iuHsvEUeoBZhFMiwqVkKMFtpFJBMTEoOQARjdXc6jfpItlaJFaQxyRo4wSHEICjyzgucknkk5yeMUAe1/DXxStvi2unFytvn7VanYsc6fcgkMrcjJwTtP6V7Dq+ttYxG+tQUSeOJpLdXiW3gkjkDmOJrdv3pIHJIPvXxOuoxaRcQ6lZQRzfvoVlsoZZIVjSPlZJWkwzqvVex4yK+j/AAH4tHiHS7mCSKGXKNNI73ZcxOSSWRpECxOuAQnU4+UMeoB1F/8AEue/jje3tbZJZmaQfMuGnA8so6LJuyqA9uc5qjbeOPFjzudN1S7tEghR7eSAyxIUZ9k1oYzgiMnIJbB9DXzb4purzQ/Ev2yK7uLmBg72xRX8tpXl+b91tBV1UYbIGc96y9K8avY6w13LbXVzALllkN2BJF5RO9Y1TzRsCsxHQn2oA/Q3wb+0Z4r0eextgkkLoBaST28rFZgrYD3xjmDm36g9wRkD1/Un4E/tm2kdnDp2q6pbaeYZYbdmvJjc8RbRtgH7o3CEd2LH5sHoa/n30rxfoupX5uruC5tp2gnihFndNFGYzIDGly5X7o5wuBge3XpBrl9pBm1SyM8VsZAS0UYeG3QqAApkbmTIGWX1J45AAP7OfAvxT8K+KtIF2tzA02oxL5VxHcoscof7wjtkHLMfUbePvGqvijVrPRg902yKFEQiaOdXeWZ3PlQpIhKoxGcjoccZxmv5m/gJ+1l4g0KbTbN9SeSKEpGgjkeO4DQPmLc7DaYypZXwPfNfr/a/H3TPGfhm0c3OjyMiwzSQ2jLM6XHDMssQfdvJJB4yCSQO4APvDwp4utdauLhRavJIkMURefZJH82NsIfOQS2Rk8ZJ5r33R47WcIqRQ2263MstnLuBdycDzGHEiEgFMHkHPpn8z/hZ8SNJ1HV7awhkaMQ3iyXFmySI5mV1aEW0s7iOeHpkcnn1r9O9HutNu9NtHSOCUDfIZUhEtwHlU5iMUagQx57ngc4NAE8rp9ikMcUMkkLvA9pCXWKNyThnXZlhn5eM5z6ZrjNQheWQloPssyJEDGobyS6tlhMBGCI8bivOP512n2drqO6hy1r5LRgRlsBpF+Ztk4G5wQTwfpn0oanYXky/aoJJHDBYQ37vy4sEbndnI3g4GB1FAHk/iO5ttLQGS5kW4uo3KC3jihW28xwsi7IiS+c8Mfm6dOh4xrqCO4iKO04RkWARh3lKZKq0jyYDneSTk9vpXoGt2yFJ9lk+oSsXRZ/3YELSHEjLubhB19gOOa5a00e1F7bWjzSs0ri3dm2oNp/e7lIPyncccfyoAtGKS8EV5b4eWEMv2iVtkc0jjEkDxgbVPBznqPU16XoljeQpbTl7WFGCLAI4FMzOqjeJW2/vYlZjtIyCB61yBji0+6FqbeGJoNzIyR70WEHDucNmS5ccglcYyAa7exa0lCNF9ouGiEQlRQWtraKVclkniz5bnPIYAA98UAbk8UTToXgaeaMhI2UeTb3KlizuEUZ8wdBlR71y+paLbuQgs4LV0u47i5Eg8uW4DHckW4ZywXBycKVGDmuyuruJmtIoHMBgVEicMJTK+7CxtkDICjORx+dPvbG5K3epzFpYnC2skNqV89FVARM+0MzNg8YH3eKAPPYdOT7QtxGj+VZtPNNbpGtvHO2N5aPYQXiRSACAAc9K0NLv45Vl8uJGecNKmxiZI0QtjZGvU5zndjpVO+hjuYph5F1A4YwIY0ljgliCYMXnfeMjnqAM5JyMYqOKxuFgOLdYBAq3Fn9oaOecTKoH2b5ZAwjHP3hzjnnoAdNCUS1+0QWcck0z+dc3DKOMfJ5WcksgUfMgzyMgY5rA8T3cEtmNPtVmjMwG6QqkiOZCCGCphomwQoK/8C9upgumtUsIyEhkBZ1WSIKWLxh5njI48vcxCg9xgZNc3r9lcCAXKSw/aXZ5FRSfMRCcqWZ8KAMnA/CgDwe+8LXDTG3I3l2kuLK3utssyKTlghJy3I4A6ZxzWH/ZlxHceW0H2QMwRkWEx+dIpG7A9c8GvcdQZ5IYrt72yF/a242FwvmNG52puUHI5zjHUcnivN53ub4osrup8+dhdFRILfaQWRUTkqwBIJx1oAw7RZlvbk2roI9oQx3UBMJOPnDA8l2XJVhwDgZqW4UWqLPMryQF0WOzg2ZjeYELLtbDMoc87c46ECtG4t3ljggCP5DRq0k8ZHm7vMymcc7SSfoCAcdKmuZMXEKfuQRLErOiRrOQT1hlZugz8y4yD2OaAGacqG1FrPaC3aVndbslmMygktIrS84XJzsztzg4q5qcm7T3Fk/2iS0ttjSOsaKAyARq6MwMu88KRnPQ81K19NZmOETy3IVrndG8XmSKAS4MBdRhADyACDg55zWe4lhthPPEkU9y0bQZXeJiz74FkgiyYyWIyCBtHTAoA88sZNWiurn+1Yo9NWVGEUk26N1eEbhB5IzjKjuB+YxV2TxBY2gjmK2tpcPsa3eGNN8zTIIiMOMhQQTntk8g11niaOe6tormCaOCcRyNJGgQwrc7drv9okBNxFvHyr1xxXl8em3BsUuJY7S8mYzRzz3YjijzG5AjW3L5yTkKWCZ+uaAOY13xu8ersIoJZkFn5Vz9ncTTR4ds+YEQ5RpVVg38OcDpiu48In+1ore/uWfz5Au0TELbpEmVBeN8M0uzpxkH73PFeeX+jRvqCXNmpC3EVxGotpgZYSwAYrAcLIvmbwoJwuDzmvXPDGkrptpZvar9qhEi286vcPHbRSYw4W1YFmdgSCRkbuoHQgHodvoEQT+0Pt/2VYncRQzKkSSKvKTRg4N0pYMOhUY7Cn2N/BPqDfbYPtEscJEYWONRJbjOYVCAAjzCDx29cV2FlaI1k0lvZszQRCP7LJCrXFuZFJATzCCkPI5KgmsvT9EfD3F7bk38V1iIeYI7VYfueVIpP+khs5GDhd2OcUAY2swwadDHcrkQ3ERmEWV8sXCyEtEC7FVIQDnHOPpS6Xq66h5qMY4oJ7YxxvKV3GNt26JjKoEYx06YB4NdrqHh+01KwFnOnkkAMyYkaJZiSEMKsu5RsBzxjPAJrK/seCw091TyrcXTwLG8kQDsIg21tswB2tIO3ODnpQB5jYWRe7ubhI5SsMzJaPatJKqxIxU+WmMJ/tevXJrft/BZ8UXC6jfYsWt1wkS4eW88p2MU80bjCuPTOeM1p3J82S3Sayhsr+OESv5ErQW067tqbQn3nOBuHdifwunX5o3t44YQqqrAqrSGTec7sxMuDzuzye3QmgDmtX0S0sY2twwM9sHkUSBIzNHJygSKRtoAcljt6YwcHiuSivobKeaCZhNPFADIIlZ5pIXXckjpEDshB4IPpkiul1673ia4Mly1ytu5DuvlqUzuMUCBSCdp+ZuxznFecXGpi7iE1uyw3q5j+2K+Z4LRgCQ8RUCaElSCenzYHpQB6Vo9+X0ya7MxnjiiMnkQrjyVDEBhldyjaeeB1wabc65bXkCRKJoVRHjYHczyrMp8xRt+crhwRxjnivNINXNt9pmU20SXFsqzR29wlsJZCBy6bjuQjnaMcnFY9h4hmsbjULKRGle6AlsmwiKvmKFcStIcwqvzYyQcDHpQB3cutLpmlLFdXGJ1eXy5LqR41a1gOAkUsmNjhmwTxyuR6ihpfjuRZjZ28ckqXO+3ZJC0ltMZGHk4cjJDBny3Q4UBj0ryfxbqupalDb2N3OJrNvPEMiwyMkTRIrxSGRhsSJ2BQ45JJJ54qfTJruc6bFcQyWtxJa2nkRCRCzRgPNmxYKvzZUklwAD8oJwKAPavNg8yS4vXMUklvCp27pZldGYTRgEg4jQoDjP5jAsXU+m6jcA6fcWySK3+kxRTmSaVZH8uJY0IARgAMhcnqcV5leHU45RL9oZp5h5ccE3F2pljCea4GAWZ1YNgnnk9a9I8JaG93bJc3UCvfQIri1jUboAyZjmZEGTuyNxBOCAQBmgDtobj7AttsaeHyIfJmaKESh55mKxKt1cEfLtzuA+VeoOcE9GEMsKLD9lMc7efAftjMpkthiZYnjBKScNkMR046Vjvcpcae0dxYul9ZzwNG8xe4jmJ48tlChcqc4IyO+e9Z11HPHbwTR2dzZ2cfnQrtmIZ2kUXAMCgcLJMcHuFOPQUAXdWnsIHSSa4yC+14bZ2kDRTN++iMwXKyEeWDuxtwc1zranZW8t7bSK73LLiRJpHlimi8wuvlLkgzLhVBHQjOcVyOpeKNSt1ubuOGF4tOT7RfWcg3RN9pKKqQiRRulQMuVBLcEkDkDnBqSxPNNcKHguJLiSG4JWAxmRDPICkjhZ9pkKABgfl6ZoA7BteSJvtU8lrYNE0ytHNcpsVZxh3kNu7AnA2nBJ3Zrj01Ez373qiAHy3itIZWknjwHzLeRybuJU5++QB9BXAXCXbwagbXzjZTlBm8+R5LidsRQwzkESoI8EKDwSOTxmDSpNRtVGkahao0VwzRxX8NuschgiyZIp5GmykygKOB+8bPUUAemkXUmpG+M1hLBE0JnZ3gt1llUYMhMMxM+Y8cqDnaCM13Vx4wvU0X7JbTxPAshbzRsLIoAjlKlwC0ZiMvGN3HB6Z8Su9RtNLgjtre3try4kkjnXF1HJPhQqSCRBJiGUICWU/KGyFzWhcXV1b29rBZpNLZzSvI7SzRRKkeFaZk2nIVXkxlvYA8GgDmPFPiCVS17a3aCL90k0L4juvlkkW3WNnlGArSSN/tDAyTUN14xN5bW2rL59skkVvBJbM0SyLNHbwok0aOw3Ss+7eOcEnvVDxRZ6frSXNu5NuYm8pbibKzzFYpIhCpAG9vtCqY3Hy7SOThsVNM0qCMHTjfS3PmyTIpxFKLTcok88xyAYKqeCp+Y8qCCDQBuWd9dSzh0EtzlyuxrMry6fvYpbmQglQgHKgggAE5yK0r7TrmR7G3eS5jtb4Rny7WRI4ppJDxZyB/wDUQ9eVOXOdw5xWBpmpN4dv47Oe6guYry5a1WW8jkLKkxYRXCR42225twyTkdTiutt4mnubaRGurhrWUKTLIjxRpMokj2HyycoVDIQQMOACaAGabYTWcd5Jp0eUhu5LdoF8vDjYn2iKYLjISJAq+jHNXlF5cmSdrSa2kuE2wQ3B3XEUO7YqSvKcLsCjHqMYz1rrYNOsbWxl1TyYtYug7Ss2J44VuLlwZVcySHznEYAJBKr5fYEAc5r9263onkMt1DIomb7KwhjkijOXWCRiANox8ud5Azj0AJV1f7GVV40aO3CrI8U2XPkiMyTpLnaJAz4K53dwMVi/8Jha3lxdlA8VoL1rK6iEiySiRDl5RKx/d2+cliAVJbrWDO0WrAm2fyooLvzoQjqwjjfG8TMOJfk2sTyBnBwaw7vRZRdLeWEc9xaXl+kd3cqFZo5CQgjm8vKJCw5HsDn5gwAB6tpmqONSNzaXtxPpMkZtHaRUWK3mwkZuBJG+FiAjKgn0J55rtp7jSkEbJOoe4uFWKSCT5PJHCiN2yHfKnIBOT0GK8Yt5p4f7S05bi2t44JY2ntWlgEbwKoCfZ3RtrhkIbIJwWwcHOOd1Pxf9ovYrXFvJBZy2wgmDGO6+1kSQCOxWL5G2Kh3buCSTzkUAew6r4m06CWD97LIJ2+xi/MjwiL945ljeYjGAvUnAGQOK4q+uDG80kiXE1vOsjQJaTNDMkEbF1mZSrYUqy7i23cc1gw6YmoQ2kkt2RHvI+y3Tt5crSkSCZrdgAsnmcOBkkkccGkvpBdWN3HdXa2l1LPHYbT5ayyWUYLzW8CxSEscKA5HcHnORQB6n4NhszdvNHJbp+4RZUfbHLum/fAzbv9aNzlQ64GACTXqQvzpjwXaQZlmW5DXTsWkiJURRR2UDEhosZ6/KDlx1rwPSdb/s2OzuPMgKRxQo4WELb2VsCMBpHGZpSMMTk4Zz2FehXHiaS9kitRNN/aG1rmzS5WNPNtJCY90QHy7BHjaeCcDqeKAPSG1WWSOJbWa3e4khitVs0dPN8uX5BdXJl+UM7qwPzZ53cZryjxrp0yRxpOsiNBJbxjyma3R555m2xCVgMhVaPlQVbGQ2CDXnk3i+ey1meNFuBbxSrC8kjHzJIoQZZNkXDYDuRkZ6EZzkCv4i+KHmXWm2ts/2qGZ4IpnuUd4oy6qqJ5bD92VBBJzuzlhwaAPQrZRZyBdQuxPdWqxSlZpCbYOJ1S4jYrhppE8yFeSFYDPIFdNp+vvENouo7a+lvbmVJookl8wNFHEkFtsJCk703diCRng1846t48W0knMdpLeRw3CLGyBSLllVo50iQMWbEkcGO7Z3DPJp9r4mv5I7iONWa5S7H2CIhYTaSSxM26eUkCPEyqCGI6fjQB7ZrfjvT4i2m20KRXU1sWur6S1ESLLHayxzPtYlXQMRkS7dobcoLYry2Px0p/tGxtxC9ylq088lqYjHLbyGCSK6s18wg3HkhWCA+Y2clQTiuMvdH1q/nlktI5ybeB5JtQVpHM01yIxMqLLiOS3MbOhG75WjPA74Wu+GbzT/ACJdObzCl4yW1pcxvK9tHJGgZhFGoEZG7ehLFSrKeOQADrb7xSb2zime/DvZRR2V6bVvKu3W4t7f+z3a1ZsreGYuJGC4KjLHJqrNr8+hvI8rYklkZJYLeOOW2tFMapDPGsalhclsSFYgUJkIch9wrzXXtQGkmWGO7M168ENnqNqlrFunkR18q4huVGBMFZQSW4wee9UNM1bWhdTpc6V9p+zeaGkhnUtFHF++DzSKzC8m8x9pCZYEFf4TQB6hoNndyXMdzPatKZ5p7sr5AiikK423N4XwGZ3RiUGWXPIHSu6uJLW/uYkSSK2IvI7xLa2AtoWkWIiaEFyu4BiWx3LYHpXm9prETHTI1ivftFxeOZpI5JLe3AmWIyRFZMLhNmDg4LBjzkivVzFaXQa5kgjjAvlnSJ1UN5TID+5CAtJlgchQ2N2elAHM3mnXOrQTW729zZXccot7eaGSFo5lDFgpjZ921o5MEkbfkPPTHmfjH4bmytYUl0xS0hELSRBITKsE9u9vcsjkNI/mrM2VU/KoPAIJ+wdMso9UtLO4t7VIlChJmitvtDKtrcToFllByrMJFOf4RgHpivTI/AVlPZWUU8C3N/Airbh1SaDy+jOjFjudkOCuchgcDHNAH572/wAIbpltliWS4gu4Y/NkZAS83DhYpX/49YwwI6YOzPU1uWfwLvdRUyvZz3Hn6la2k1sIj9mj8kHbc7s5ZkkwGxkk9Biv1A8G/BkyXhu106WWCdIAmAv2dHjClYI4S33lwCcA5ORy1fUOlfCjToIRAlhDvIFyzrCkcjSjl3KFeDvDds8nigD8XZfgDqmn/ZYrLTo5GJkfVftEUzywBEAjuLRlB8pyGUj68jnjrND/AGUbjUzaahaxcyrJbXkFxIZoi+9yl3cRMD9plWQYAJBGBxgV+wMnwuTE0s1tEwuYpFiaaNC1sUCvGoUEctIH65xnPANegeDfANtYJcSSW6PNdshIniBVMIqFoyq/LyvbHTNAH5faH+yPp8aRQTWxv5IjZzSXs9uPNWQFnlS0Oz9wo3YXcACF4z1r7R+C3wb8J+H7prTXNPVp5uLKRYIWj8vyJ7cGYyD5XCzBiCCrFdwOa+u7Twdb20byNH56Ftpi2xKXLANkMvKgHjmtODwxZb40ijaMDKqwjwybiXIDMR/ExH6jjFAHzxdfDy0ttYvorGza3hebdazW8TKjoJmbDuB80e52yB0IOMLxXTab4BtEkSBraLyppIiuTIyCS33byS3G70AwcYHWvcbm2t45I1cGJ7cMqSsAWGCVWQJ/ES+4YHPGSMc0+5torS3h3oRNLNHIC6gFZHzunUL935eccHJJ6mgDzW28LrMiWcwRWSUbHcMzKiuHVQThuCcAdRtx6V10Phy0Bz5aKYkRGUoTu2sH2KCvBbPXpzzXQWHlvM5jjBVWceZKASzdSVAOV4LYyOmR1q400WxnGC8cgc5wM7QFCSEnC8DocdKAOSurWytra5jjTyJEAkO7MgCsA5TYBwQWIxk569a4O8voI53txsmjcRyOseIzFhgF3AtyS2Tx+PWtzxhqH2aW4njMQUr5smGYhm2YCHHCjH9OeteFaj4rtpZg/wBoS0K7XlBOFkJjDqqMeWUhhn39KAPobTLuAxeQyQspJ8oRuQ6oWOwle5z1/H6Vvs8kSjyySPlVGYdVlGWO4+hz+Arw/QNfhiaCe2eGUvBygk38kkscjvuJ/wAivQl8RQyxvG7EvCgkXaCEzIAMFs4BAAODx1xQB18lwEQAGMEABi287juKjJXIA4GMVCl7Iu5fKjSJmIeQXLjaOekbJzzk8Z9fWuOn8R2hREjkVsiNF2HzGYoxySVPHIz+PJPNcxf+KrW2kK3F6IYwSxG+PYASSFDZ5bBHHX24oA9Nu9YtwnltdxeaG2LbgnzSp+7IZNoHQ9M56cVmnxHYx2zxTRSSXHnBQ5yuOQDkkADhc8/SvCNd8eaaqnyrneQU8lwqoCeu1ZcYdt27IB4zyK8l8UfGlrW1ljnvDPa2wfy4YWgV4sHaf3iNukO9z1GRkjtQB9Lax450mG4MM8kcTHc3nb2bbDFgEMycLwvfnjHtVm/+L+gpoEUFjGqSOxzciQvhFQNvfywdmRjGcE4/L8tPGfxuuUula3lItZI5ftEErxNNGpbDNKY2O08ZHqGB6V4rH8fpdQuJrWGebfbMqywLMzRTIWxFLCYAw2BFBbJAycUAfrxD8RrdwLxXEioXJljKEsWwuRnBYgMvA6YwawtX+KTWirEbob3UykMGW5ILMqhdynbHsVeehI656fmz4V+NcDu1s19I7XDvHJFFEJnh353SuhbMY+UFQBk5GBnNdprHxKt7ia3uYJwyeXbW80O5vOBUbGnS3AJbPyllOMbjnkHAB9tWvxJgSXN2IxL5RcbJmVQswyhutowJCTx0yAOK5m6+KqxahPG0oEJMJhVblfmExCOIwrndgqxGenT0r4Q8SfFa/t5be2863gEN0xhMEgtxdeUg2KwyygEAAbmwWBx1qhd/ExURNZvGeSVJIXSYoZkjldW2W7RRrtdwQSxUkDJJIzQB90+IfisDcWzJeeRFGdoZUIniHAMjMq4Kk59TzzyDXlHiz4xqVa2tby8kubdwhnES3SDzSWkWApIAhCAsxblcnjtXxFrnxXvro3Sw3NtdNInmpIEQeYu8FbeSFI28m3Vw3zDO5geSBivnjUfin4q867ja9uY7USXQhks1QzWckeGlCrGf32nsGbL9cZHGKAP0hi+I0Orb3ludkMCBkulM9tEHDsATJKqlg2GZuBzntiu98CfFm0gZtPmm+0pBOZd0DmJZvN3ARDzUDMNqqSx4yeTX5j+HvFDanbMbrxDNFGkULRRzPGImk2Da8kaAFoyd21cZ29eta+jfEa30m4837XE0sczQQTb/ADJb5i5CZEmPswyu0HkdCTQB+qz/ABittOu7qNri4t0Z0ZAksbuBOVUpbSAkbFCjO4Ag54A5qh4l+M0NxG0UV3vysYW0WUzTFnwsbT7R+8jLLnABwfwr857n4n6fPYXc0yRRXLO8ZSaYTTujqrSRC437WG8nDKcj8OPPdS+JkKWZnN1LFHLNEqXjMV3wxkJ9mLIN20HI3jjv15oA+3tU+LpvHYR3e1bZZYtQsyJd0jx8KFBUbF+cYJOflrzh/iTeafC0NjJJB9rja5mtbe7kZmiMvlmKaSVc4bIbC5C8E+/xjq3ijTpHS20vUHj1Bw1xNP5sd/btbyyZEUcgl378hsZyw9e53bPxJdWsdnLb6jNLNMLi2ls5g8csaOoVpWBYMYyQCGYKMfnQB90aD4yvRpkd5MLhERy/lTXK+Y0W4qseCAWXdjDdDnOc1bPxYvpbt7eVmFrBG5ijWVo41fB3ie5B/wBb0wO3Wvl/T/EtpqWlmF72Q3McJdrmLMUSIxKyQodx8xjJtBwTjBwTVWDxIllFcWd5qj3TAeZbQhyJLln+U2hkC7g3GORgY5NAH1vD8RBqFmZLR7rdDJ5htEmkQQhVG9ywcZfOT0ww6VzTeL9VbXJLm0jNtHJFHte/u5Ee7kwS0iRsAEwAc89uua8206d7nw7bXaJFbmKbzRC6yrcIRgmO4aKYGeLkfNtxx6Vx3ib4gNHcssDWxt7GWKK5vQjJdKzqFkitndiqhGPU8kdDQB6H8Q/iNqWgS22siZbtknIMMAyyuowQsiE7yMn72PrXEWX7QV7fST31y89tOs8UZR/3hlC4SKN5FXgnI6dK8y1i/Ookq7xXMMzSNPPcPJuMaAMBbeZtEU20jOeuK4eW2tba4l1i1mllW0k80sWiliAhiARJQvy5LfxEe5oA+0dH+MuoWTq095Z+ZFC8iyh5VnBusmNHDfMxQZy2MdOnFav/AAtCSXSW1jVdRYQGX/RwblxM0ibidskZOwZzt3EHkivzrfVtVnvDq09rJPHKu5bdAZ2EAO4NBsf+IggFQwGKil8Ua09019tutPso1EMiTJLc2recu2IyFhsWQngnOVPXBxQB9UeP/iBq/iu2lit5G8wRl1jaeF3eywyjm6ddrkngDknkAmvn9tBv5JWbajzcRu1y/lySRCPcr2/lhgJDkjJx0qnp+qTSrMirCZFihe8iETSxSAcxj7SXHkyAnO0cdvr634RKiZ7qG4M3lopjRwSZJWXGwgQqy85wQzfWgD5M8a+F5U1OCON0sQF+0Qs0LJLI+QLm3SdsecGJPIABGSOevtnwouJdGfZIzzi/t4Jp4Enbz4kjJVPsoBPmoUAJB6d+eD6T4u8H3mt6xaTajambT4vJdjb+YklqjIflXem8SGUgfN1zxnius0rwBokOnWkdqxga2lZ2kup5pGJkUqga2SEOgOeCTtUjpigCpqepvBM19p6mAoyRHymSISzOgEdy8vJlb5uVU9+neq9og1mdLmZppDHHAs4mDQss4JUvGQPnjLDpIQADkHnFevaP4PsLqS1srq0iniBjWC9eQi5iWXBd1UkI+3nYW5A/OvoLw/8AC/R57WJbWynjs3ZYmW7YC5nlUFPMBjUlrbOWGAR81AHzLY+DrvUDJDLIUNxCmFt40AidDujeW4J3E/wlVJGT154ZJ8HLS9ubafV7cyLBOIrZfn2MiHecxhMsfM+ZuMt2r9BNI+FmkQRQQLtgF1GsMruvmLGp+5IHjXd1AHIzzkim6n4COya13rO8Euz7TFGfJjQfLG0bsvEmAd2cE5P4gHwNffCq50y+vJLO3ijtb1WS23TxySQQlABKFa3yyk9Y0LMOM++RpHw61611CRrdRchraeO22QSgpJDG6/I8yKCvmN0/kOa/QSXwlDIJbS3m05pzHHEI2VrmSGQruMp8sMUMgBwAM+g54t6D4JiVlJhVpLct5RIlAt/m2EpGFzIpOeDyA3PsAfDMPhXxNbRWVtcxZJkIWNUjEYEcW+TMu7g4PIBJ7c9Km07w9qkkjERTWtrNHci1aNHKrMzNwC43ORjr79QOa/Qmb4Yy3cTJJH9lkkXK3fk7wVDEgxxL0kZM7iBjn1rMn+H0kjLaW9g8sVtaCNlltyGkKEobi2JAaJj1YAHAzigD53+Gfhm/NnKj2zW7rhpLkRAG8eVtjQKGABIjG4/XGc19O6Jpssy25CFliJRlIBZQ8Hl4+zQ5XIwCD1B/To9E8GTaUYYXtrgI6CMpEokhtkwCXj3DeXxwSwHXNd7p1pHHL5cMBEhDEOyKmWVSqozKOSQOvTvmgD5v+JlgH8G61K0aedLDcbYXjaPcVV1jjlbHBJALH1HOO/8AL78TrNv+Ft+JJmmsba4ttVmWMSfuYzeuyO6MgBW8jUBgrcFvTJr+sT4u+G9UvPB+pPaWp+0GxucKeRFIC+AhU4fCkHJPP51/Kb8evAHj3w38UNd1u9069kh1DUftVnIYJZQptpWhknwqGNYGHK5OQBn1oAp3N4YVe3l05pZYUklaGGJoRHKECoY8XC4VipJOACBXAXUzX01s8sdykdwZd03lu0Ec8mVaZLdicPHGBh8nngBsV2sN5qEkE+ozTzxJOIlmgaaNpbkRwbSIJx8qqAMkZ3Z4IzxXjeo65cWRmhF1eXdpDdpFHHbYE8McgOILqWQBQAxGWB7etAHSX2lRXTWTtHc/apdsN7JdWgkTfvz9pubiVV8rEBG1B8/oKgi0g6TKRp+x5rKFFQW0IkspZbiZ3eOWSMgvINq4ycHnGcVx+k/EJdP1H+z9RuVlVy6XEd1coLH7bLAyW0sckjZLlTyG+UHpyK66O9guNNDaNPE1xC32mWF1J+zTuvlz20ciNiRNgJG7o5ytAHMeLbZprq3e0U3HnBT9oggEPmoY5y1hHNLu8so/PlgcBcelcbPa29pLYTahOVw7W1zJESJSCTJEGliXakLR4O3O4DhRgYHpEOrRT3FrZagkMMMBnNugjkihBRZhNKkzqFEpLD5txU54J6VzXjO306+EUGnS2dndKolu2iZndfIUw2135DAgIWHQ9cgnigCCxk0yw0m4uon+0NcPPIAIYTawhZjHHFLCgZpHDDlpdinGVNZNpqsdxcQLDLdRxuskVzfWfzafDPI5W4uZ7WTkxEqcDI4bbXETnUIrq5lu72ylhkj2uLpJILO6vFJFuqRQfJ9sebczfPkD5yoB5taVNPc+bbBXWO4tIRI9tMGto7xJTzcx3BjJhchjtAzuPTigDtbzWbaytIgsialLcR3EjX6otre2qJNFtgtLd2DWiEKcg4UYxnOKwLbV7ZS89tDi7TyJM3xdvNEqCIOrxAtJdkJufd8iu521zl7cSG+uLKK6kSxVPst6bu1itZTKoDzJb3kZYeWZQWHIOOMZrPuY1jhZlllvLqfdatNNem3tLmKMIYtrMi7JFeRcEfeGCeOaAN2TVrnxHNm7WWIxyy+VIzD7FaWrSlgxUpulmAwOhbjJ4zjZ1K80mXT00mO3YyIiKwCO6Tm4IVZ4b3OLcSHLsHKphsCuJ0rXjBJvksopFtWkkSaSRZm+Q+SIVwH80g91ZV4BwKuW2oQRyX18bWFpYLlokmS6Ezzzz/vEhe2V2ACsSF/hTbgkEA0ATzaakQtdPsdUUxwXEbEXLvL5Zkj5+xSxx5iUNkbWbbhcZIqCHSPtljPfXRkvQsJj8iZQkd/Lb3Bh328DlRBmFA3mEgHjjIxV7+09LgeZTcu1nJCJBJHFbRalZ3MEpmkFwsZYm1IYDIXcQc/SrO1ofteo3M1rsvZvNS0t72CWJLIxea0MDJPje3mBgxxyMdeKAOV1fSbOW7S4tpWkYw+X9hM4hZYkLJcW05ZR9oO9VLBcnqPeuCulu4Zo5Xult7uYCzuorQLbFpI3MEGJ3XctvuTjocAZwa71N8jRw291Ym2hNy1vNqBDzRRPEZZrYkEYnUEqSTjIOG71yjf2d9jeyN2bgXVybmWK5mKTx2yxiaKCzdR80a3BIBUtjABJNAGekuqW6fY5LuBb2eePTLaVpgDGLlvP8khDvnGxSGkZdwYYIGTV251FFvLSFZJ5FiOZCyIpFxC5tprdCMFAI0B2nBA6gGsS8tY5o7K8a5t0gtUSV5CwWZriW6M5luGnAZ51DAYw5POxVFJb6k1pql7fXEkiWL+eGdoLiS3tmlhaWScsHYxtMgABbBBHzYNAHexXZvoJpZd7WlhHFa2sIkUTTCbgS3irG3mxowABLAgj5sVI8EMmnfaUtreSSOKRYmGxLx5YniS6hV4XcqkgdEQnGQNw4zWdpVxO1tBb3l48N7BayTPFDAu64smgWaOKc4OX3P8AfY4zkEk81bt7jT3t4Hju8lmTT2Kny5gY5JHmll2jJCyqkYBAGMNu2/NQBjzrNHnUbSPynghLz2ksatKzOwV7eKRuMIrYdiQCVwcHFZGqXVvbtctFHbGWMLZxooQXLsiK7RRIZCEUlmVmAG7GR1zXrWp6Vouj2AS3KxfaknFst1JJLJMs4DNHFMuVdmlychiBnlvXyXV9NFzcC+sYo7me2gjF4eEOnzMChnTfjzQ0WAxOdxPyk0AcrqulmO7kEZhiinZHkjAWOKVGRGXzmB3y2qo0m4qDuZfeuG/eW2oCRvs7+aBHbiFZfLJVmWIlJ0BIXbxkDIGcYPPVajd3mLzydQgtLm2tjYzacq5MtrIxIjSGX5i+0j5+Bkda465ke9jWa3Lxx28QgQXEhVmljjRI5Yo3UYJQHCgkjsSMGgC5aBtRkS8ZtLN5FcSkOMxs6xKSv+jBsszSZIXj72cet4yvrVvcSyIkVxEFjN1DCzQMhSaEW6CPPlMCwGCRgcnjmufsbhIpoNOmjRII2lmS6CiG4jjQfIk0r8LIVwFBPKkd69H8C6zpd3qD6PdZ2Xyfbkk+dLbcqBWtmjSTcsihQSSACT9KAPO00JxcQmz02eC4swBcTqP3cqyNuYs0ZO6RhtHGSa9D0PR9UDxTTWj26XQEogSNjNvRwmNjDJy3PTHPNe+PH4d1OC0ihtYLXELA7cmV0izue434Aj80YQZLgY+tSh4LG8s5CEOIWeFsKwWRAA9ujg9weO/4igC7bWtx9i0q3umFpKQ8K3DSO0khADhEhXAQ7e5+XtmrWp2hi2MtyWijgEcgYkStcoMBQinbuCg5JOD0zWNrJ1e+e2lmimsbGN4xCzAz2483DkqV+ZJsFAQcDJx0FWPsuqbo9RuZ3eFUS1lt1l2LGHAMdw0YQlywwfl3dfSgCmuktPMLnEhSNVleSWQRQB3PyKiq/wB89cjjnH02JtEnhntp5ECwshLfM2ZTEMZ8w8Oxxn3zxXTaRE11CkNxDLcOrSO1uvlLGix5MZkDOD1A46joRRqutLBaSwGD7PdNGFJcrIkJ2gL5arkCQ+meKAOAu7i9kR3hhRrcbsRJvLMoJ+/gZU9j79+9cn5himaV8o88hQIDuZGBLYwMngdzge9dLJqDJBIgTaXgkMhm8yPzSp3NkIvyck9f/rVy1vdxu/mCDzC7spyQEgRQDv3SY5HTuTjgYoA1tLkuIpJ5YZmlV28uMXDlo0Y53KY5MKyZ7dc89Bz0al57W5t5bna0BS4tInjjJiCbfOzLkhVZw2Bk46DoK5m2DQLJICk6NIWESkc5Yn5ADw3J5PH51JNeJDJLKzeWDGBLE5yDEWyqFum9X5x1IGQKADxE019HdCa1gt0kSOVLlbtWvonj+SKaJJXC+USoyM57ECvNNZ1ia1hhVnDXsGJVmCBbe4bhEljt48lpRg7t5UfQdeg1TXCbjZGIrmQIUS5t4UmjGVLFpIy5JkAI3DHRdxxXlOq66txbtaSNKtxbXEjxXwiVYmRgN8C8cIcsQehB4NADdV8UTX1xCtwhdIkPmxzzC0ErMoC3FuQ4+fcchSeMkDpxz7eckbzqY1jnlAkt0ZJJvK77fm8ze7c5HGTgVpSajp80S20VjCZHMKJNPGTJHtA2zKzYVw0nQDJHoBVu30sMVMNsL/VJLhAyI0MMcMyfM8cjwuzRIV+7uAyw4oAf4c069nu4ZrG2uEil3O8NzGvmFVPzQySPjJORjnP16V6nbh4ZbXTxYvKySmTFpjfCsy7U8radmY3JLHOOucVp6NC48+M20Vs9zDFGrKq3bLuAExt4ywea4Vs8qGx374tWc8FjKrZeCXTElgQxQtBNIkhcSzXpCt++53IBxx7UAa2nWlgZbiKUJbQmJBcXNzNG7StuCiaMRk7DuPfvmu3fwrBfafbpLfxwQSEiF7NRIZQB8vmxOw/fFAd2W2lRxlq87sClw7S/ZQYn2FnvCrSyIucSGXIKK5O4ArwfTiuv8OXlw0d/H9nmnaJ1axS3gFw0rLu3MvzfKR3BwTn14oA7mCzhgt4LA2Yh+ywsqmGZTPc28SkI8Y3n7O5jy21sdBz2OVf6Ba6q9stleXC2csDbhcN9suCNwLRxFgFQfe5B3A8Dmn2Nrq08j3PnQxXr8yRpaRF44zGQgeKSYScDKsQuMseaLia5FvZOLZ0ltpVs5riNDujk37si3hJ8uNhg72G3gDJoApN4duNMv1jImisntvMjmMmyOJJAE/flwfMbgcDJ46YrN17T4hZx7SyTRRiK3u0aR1vIiSRLJaqCXVWGORkfXmu2m+zXkEdo8ysJFkmFzFPJezySYObeaI4UqD2TOMAVxdhZvNcXttqMj2iWbq5mbzJ5jG2PKt/LYAQhmA+UZYfSgDiUV7uRbSa5+3pEdsUTw+SVdFyY/MYDAOCcE/ma0ZBFa28Wnu4lkSJpGjeGNY4RO4Ji3Fv3w2n5dpJyKt3+npa3O+S8h0+Npy6iKJzJHbspXEysvySsem7HXPArel0e3eJLxJDNGsaXS3m2OG7kYqI4reaLklFfnIGcEn1oA4w6Od8rskjQKit+5G6QPIf3MkhXDRAIWB3Dj6CvbLS1I8Oq07ahY2qIrIyN/pIuIACzpMjFCrDHGcjktjNebaRoepvf3Gp2vlwpC7PHHdTu1vcsIyT3/eAE9zx06nFewXMMi+DAluyBXija48+MPukLZfyxEyNNGO2B3w3AoA4TQmjudblla42xsUke2a48qO4RIiDI5LiNp/M2nGc57Yr7x/Z302SPXrC4fWo0kgaGa3tZXlWe2juWjCtCuzY4benST5QcsAOa/P3ws9zc3F8kljFfxQkmGCxQRxuBhfM3zkE4OcqCTzx619u/Ai2mXUNLtJBHax3AjuDNdW7TCC5UqsSGeNyXLKgTcv3eCy4oA/qQ+Bvii+Phqygukg229pbwB41CTyNHH8zTODtcAH1/OvdLbXUub8/ZY4pYoVaMSu4bylBIdXj6sd5ODg5xxnivi74MX97ZeCLRCxu1kskdp0DmZZCAHUZGSBnrjHr3r2PQtbmlkWKWyuvKc7VIdbeKUxqWImIfzGLPgYwSc55oA+ptO1OOFVT7NciJdwjXzHkO0jM0hL9sfdBwRxW+rQahYsFMkaSHzPLWRQ4jVtseAzcIrYyw4OeteO6Fq088scUcV3boq7dxxGFbOZABhjgZHOOfrXfWF3JaIrfJduXJXKtG3+szvKOAd4H8ONh9aAM7xPoVlLZFVQS7oJILQTqHZS3/ACyZh92Qn1Ir5V8afDu3v5ReBY7UxRp9olMDxvKueLeSRDiREOcqpKkjgmvrLUtW8syzTW1qLT7ScZhUoka53M5DfLOMdenp0rntT26tplzHbQ2/l7d1vLIgeHD5AyF5PJHUfXtQB8En4XRx3FxLA3zzOAlwLYmPfGTtYCRwI7RhkfNhRjk1gX3hK60v7Tp0lvHMkUilXRiYoJXG5r63VDkxCQ4+Uenavte90BnZImeIMYvNaG3KBJY8Y8qNTy0Gc/kfrXB6x4TH2mKRoEuA7JEgaURMoQsDbmMHJhxntg+tAHzRpugC4lllntp2igkMDpHGsf2lQhZruQx/66MSYEeCcZ6YzWzp/hC71e8sc2SxmMTLdXhJj855mEYmkaQqIWW0OzaqlucgY5r3nTtG09pVE9t9lnimhzbAOqWQhOQ0CFcy27d93866G704Wcs07PHarM8U93A6bZFd7f7NG7Kh2pnO4gkHPUA0AfK/i/4caRcWskcdtaQx28rSGSIEXF0iRbW82QJ8x3ngcn0BFeaR6VJYTzShVuYponmtFW2ZJJXjwJp5WjB+zoBnGCN3b2+2dbtLRtMYwtDEDKsokhiEixKxBlj3OMO3TgE9a5+90i0vtPjfTPLndIls/wDRghkWGEDzYRa7NhmJzuAbIOcigDzDwB4glhD2Go2vlJY/ZYbaEvIqyPJsLygMOQBImW6DPsa+mvDF9qNpJbCUmOGbeYltw0tlPpqyRLGZVYmSJvKlj4ABwenHHlVl4Aku7mKXLgafcRRrPOpnFxbTb9yHGD5i+XBgHnnjocfRelXlhbXFtZNaPK6afHbtkRwbFtd+XV5cDkJDnBzz04OAD06w1mMZtTct5iR+YjRE+axPUnaPlPJznGO9D3ccbm4VtyNPKVYgiaOKHOyDlfm3E9R1zXEztcQkzwSi2lt4ZTNZ7VdZ5rrkIkq5JRc/eB2+/Wr91HNYaRHqV1dWbPsgd7beSLR2IECSFeA0hxweee1AHcx6gZfMmhmuGlkii+TCvEki4DBQCeB6gfjToZpo2BeWAzyqsiBgGIRsgbR/GevA5rzrRtdhn85UuQonXdakK8YUHqEMiDzDhugycCuyspxcm5XLyqGaSMEIgcDhEJbDLx2XPWgCxrCR3cCv5W6QR7RKqg25hByI2aQYU+5+teC+JfDurTXCtGq3CNODCtxunbyXGwQS7FBcg/PuHY4r6NVLqaEW8CiOMxqJIZYWaNy3K7sL8vbJJGOc1Tu9MiKK9xDIzM4MkhGwxg8wmAIflGM/TvigD5t+wamtomnRkMLRYVs7SaJUjhDDruXJbBBDHPyrgE9q9M8NJJFYQi6J5ikdgysEUsuXwnX5R0/TtXW3mj28aNLA6MwRYPMZf3pZuS+cDkBRu7tnjiseMqiBpI2XYFRlBABaP7oHOCpz16DP4UAU7DVNOMFzctKkkJlcuYTloinzLkBcr8p7+lTztbXkEcZVnzNvUF3UgsMBbmVBktkg88HGOK5nVgQ89zFb+TbyuZUso5cDbFGFDStChVsnsD1645rLg8R2lhvV2uZZLpUkMZMed2OcAkFOfXFAFbX7VopmnVZLj76TASIPkH3mQof3W/sAGI74rItNR1D7ZEyXs1pb2KwhPMQWs20ZcQMcAMxY7SR6VavNRivZ4rrz40jt5PNe2Q83BLbRhf4k3d+enFYtyGu7yUmfyp7m5KCB0e2iAk+bKfIeB0z044NAHbXOrW6FDcy3DzvI1xIEQmbaVyqOZBjaMgkk/qal065Q2zkxai4vpdjuyL5cl7Kfla0WHJVTkcHBGea4nV9UXShBFe3hmMitEJHm/cqiKEaG1nCDzQCcbmIBx1NX9P1S+vLWOCC6ZbFGVlEWZWEoGF+ztFnY/By33QetAHpLSyxII5pCHt2VLq3kG+WF0GAjr1BOPT2PNTRh2mWNo5hF806zMRtSXBYF/wC7kYODjHQ88U3w9p0Fyvnayl5IsRUCOIfvcMMq8ru4Nzzndk7h7GtXUrewP2J9OWMMLqQTL9j8iV4ljAeJBJJIzDPO55O/WgCHyftCxNPJHKxwgE0rRJGzbiQVQA5285IwCOua4DVoW06aU38IuYWS6Njah5Ln5duZEWaPlpSOVz8ig4zkV6hiO3gDSRx3ETFgwzmZzIPmfeowCpJ7/SuK8Q3oETKGgtoYElFtcXJCElgFKIXGSeDyM896APMPDGt3MlzO7RulvM8aWdvdLi4tcgq0IRhmQ7gQpPQHOa9ajnjW1WSXfbyQjEsU3I4O1/LUH5yM9sjJ9K8QvdattLkRpCIgGedZER2mZVGY2811AYb8jrwT7jEo8a2uoKts+I9SnCzRGTYzhQVKgKsnQgEkYyWPSgD1xpPNV7a3Z2dsSLZymOFZoWbcsrICSWLAgY55zgYrDlt5oeFRbdprjBFmzzS25B3RpI4zhTzk9BjmuCi8ZXSX8NjPcfbP7MZXt4kWPALNkggYbed5G0n5cfQV2bXMOp27Na3MtrfeaClqGVgysN7tIijczDByccY7igDr7fUTBHGBOyvbggOxJMgIKsFZT8rbuMe/pVzSNRF3FcRidgrM0bxyDfLEu8BlC4z1IIbGO2eDXkl7fPHGN0kRZ22tGHk2ttypYJnKcBjyBk9DzUmmeIY7CRxDcRRXM8EccbknJ8twQZfNA++WIOeSM0Ae4mOK3VmjTfJCCGlJzFcKwOPOBOVdexGVP0rFu3SSLzjMUTzhJJKdgVHxtWNQOSCxPQHH8vPL/wAf7opRIkCXMYQs4kZC67vLLRQAZfnpwRxn1rl4/HaTQySC7jzHJ5Mm0oHVy4KGRG4j+p/U0AejarfJFLJAYVljeFYRJKr5WMkk4kAwrlz1J4znIxXmmo2Oj3sc6zWWx2nEsskkaz/aQm1YoxIjER4xwVOc/erSsfEn2p3uTcrNOm+Jo32JCQMY3Ox+d8E4GMnrnFUZ5YCGnRbYKVJTYzrmR25WQt8qcn68+vBAPPr3wLbSiOSG4WJBJI2wRyJIqMCVBlVeu7GOe3INeeX3hAaPe3Jij3fa12QtNH5zbtwErKzDuCcHp719IQz27QsWkjVpEKsIXEhjkQgKWUnOwtjJHr+A5nW7G0ugq2Fwbu6iWN5YWIEiK+XaKFmGFJdQfxx7UAeGL4dkjdfND3ENyUcR5AijkVcSLJ/cHAB9s4qbT7f7E9zGUsZmmZluGuI5JwsKcRxRMEIQDcAeePwxW9qst3pd5DAYZUWUeaclZIooWfZI84U843Hr36elSLFKUuovJhks5mOZY1a2lhPmDK8KRIsmCAAxBJx3oA4XVfDNtPDcyWsMol81Q9wlpHujXO83EcQX5oMfLyN4BzjufC/GNv5DLdaZJb2koMtxeWs0kquyj5fOdGAWOMFemd2DlQQCa99vJ5rG8kl08ETKsiub9ZIY0gjUl1EW4soKKQr7cEkYJrwXxlqFxdNqCX+nvbx3s7RsEuFg+3GOM+TFIkRZJkVCQCj5YsNwFAHzd4j8RXV9bXcFtIsdy8DTlLhfMSYRhhGHWQbkYKGVRwx3BgMc1laQ9tplzbzagEnklt4IZILfmCVroDcZFtN7TQpGxbABKHG/bxWl4r0cWt08ltq0krfZJAmnXVtGtw4ncAW4YDd9pWEtsZvkyFUnccVCPD1zZ2EdwYbiWw00tcyWzRIt2iXUduD9nurOEkbZo40OWBAjLggfMQDkfGdhpOqSo1vHb6a8EhfUBbNfQXHkynbLPGZolEjmbYyqMnK9AOnm+n2On2wSyuLi4ZZbyVLoxHyr8rcqYzdRCcqJIWBAdQctuwBzXoV1rR1NTZW1rc4gsRFZC5zOu65SI3BZrlGlucSCbdnBAB2nkZwbbw1BqgnsxdWhu4rpl8uOVoQsWzNtcJn5vMNwVUIxC5I3bVyaAOUuvDeq/PdaDdxojSi3jMzSLbwwpuhhnu7fGDIWBZsHA2ncRkE1zpfiO0054bqJPLtyLmPUyHH2tw+2csUjImhB6KrZYcD1r02wt20KRoNRkln0i+juYJp7mZZLe1uRcyOwljKjaqkoN2cEE4JHTmNQ8cTadqsWmHTIpbZRapDPFCWjuYA7TRz2EcxABE0eH6YOGOAaANHT7u5soBK9/MlvA6CU2a/Zxd3DyJIhdnK+YI8FvkPyhSWI7fQeh3dxNp9vfRSW99YtcMJEd0e7SODaDc3l4xczXAc7lVXw6L8pwCRxOjaauoPA96LKNb+7W6sg0abYrZ4xusXRMrHeYy7scKyA7Sa+mPD/AILUwzR2OoxWiMglmiRoJbBI7NPswAEYYSyGN2VgmTlskcUAdR4POm6rBc313qcs0luI7JLK3ilsVtbVbWR5h+/jAupfN99vOWIXJrs9R0iLU9KlTTLyxtUWa3W7sI4ybp7eE+dBJGd4LPLsIaPkNnptOa5zwt4Ku9Gu49QgF5OkyQzXVu0vm27mWcxRXEQ25+0E9RjbsHJ2g49dbw1Y6pcy/a4DZ3NzIYpJ0O9xE0JmidJLcHyHiRTGGIzlwQCAaAPmLVNPk0m+ubCxnsrh4IHjtL1JWlubZN4ubiIoybbd2j3AEZ2kdzgViar8PfDHiO4mzDIdTniJFnexqbWV5oP+PZYrlgDOrfN5i7iMZCk4FfRuofDO4hh8pXgXybm8txIJD9quovMEkc8LFCbmb7OzY68qAfSui8J+EbGyst+rSefcWbx3lvFLJHcP5Lq0cDXTgboLjzsBlfHynoOtAH5j6/8ACzUixWXTLe10wtPFNbwSwxJZB7kNC0xmttoUyKAQCcA815npfgu607Xrt7C3862to5niRpo05eSMRwIQijKO6sPlbrnnof0+8S+EbWfXtQaGD7Va3z/aZrR4o2tZ5JX3ogdpQqBpAWIJG0rtIBIFcbr3w5kVkW2tFgaG3dozbwxzxy3Qkt9rpsGIyDH8o3E/L05oA8m+G+j38unxPq8U91draWkQlnCQ2iNFeCXyhGg3SOI+pIUED5iOtfoL4F0N4NFkvbq3iuri4khNlcx2nnGzE+BiMGb5WV+D8vA5IxzXyb4fS9tbu4ge3vLkI88V3aJHtZHKCKeaPylLA7CSNuSCOAa+lfhhq8mn30jQ6gsFgtoFKXH2hDGWXcgJZDuvgfvAgcDt0oA9LudC061L3N1qJiu4vMuAtzbrtcGRQ8EaSEb2YdiM/Nx3ry7UPBehXUqa0ba1+0B7grLBHHFM86rvV5o0B3w45APDc11PjjxLbXv2TUpLiCFS0261PlRyzof3YuEbJ35T5hkDLfL14rmNG1UXYEhdbaynjZLRJ9uy9js227oj3Z06gfN260AeWaz4Ph+1Wck7MwmzMlvbGJVW1lzujn3MDCNmSTgFcZOOldZp/g7TW/s9Le02LciAwzkknzUO6aNkQkESEbSevIPrXWa7Z2YZbi1gch5ImuLGIxTTTTlgGZRIdosjGRvT2IIzU/8AwlLaU0cTyWMcMtui2unw2tqk9pslHmsHSPDv5RyAGGTwMnAoA6mwghh07+wbXT4bScSMsMca7nlZlKstwwU7zsJXIOAW5x3eYrBE+wX1s2n3cUiO89raxtdxTRjDOY7Yx+ZblPvJLv4HK1zw8X2HlrMxjmks7m3mIjMjyTWyEO3yKoeC6MmN2cKDgdOD1er6j4e8W2g1rS54YbxI/I1C0n8qFzCUClEmZiouyCVYMCcnGCeKALUer6dpi+RbzvfpITObhoYkJeThl2GD5MFenvRWFpWjeFzZRuJb1y5Z3W4ldZImPHk/ugFZVULgjrmigD4au9IluPOlOmjdPLIkdlcGaQhFGDK5EeFAbOSzDJOcDmvK9W8C3UO94V8+C4KyfZZ5YYsRoSHjhIOGYMSQ2cYHPrX17rR06eVIEtzH/oyobeGVhFNFtyJ5UXkMSDhVJzXmmsC2RHshbLb2kwGxURZrg3JYCIrHLkwIAMtxzjmgDw2DRLTUbOPTrC1cK14kN69wiHzJYT8yeYmQH5GGJxx+fCa58PFBuLRgtsbGSZ4nln82eeIsxISblTGBjjPOK+lZILzS4dn22CeCMA+cyQxyhox8yokUSKX+bq3OF5PSuT8SaHa6/ax6i9uLeR7d7aSRp5FRtg+WZII+GDMMlgecUAfHXiHwxpaCaTC2m62S4uGhmEbtJAQEmMJwJmKgkD1PNeT3hvLa/urmaW6TS3WJ4pRbgfbQUAQT4G3ziTztJ6jivse38Hqsvkz2tg9tNC8DSXO6XE7sCrxOM/LtwSPWtzw58GrPxVFLazs9yY5ln06a4jNtYFUdo2FtIikOodfutj7vFAHN/A2XUvD+lW2vObiOG5u2tjZykOPs5jCmWGMLuYeW2MAHn8a++PCOk6Nr7W15p9/Jp7K5wrCVvOdsGbyfLBdm4AKnlcdB1Hz9pfw11bwvdKlzeacYoJ4/sPleXJ5UaAZeRIsnJcFcHnvjivXbOe40vTLo2tzLbyXxIaWSN5ZLbAKhoo5ObUYBG4dc9qAPT5ILG11Bra18q/1ECQTTwW8plzj9xyRnO4YkGM9yMV5t4gudYN7LfTxxM1qWWRYC2xFVSksG7AKkADdgNlueam0LXDplq08ZWeUF4neVPPuRMAQpW6ibduMhB5XABHOOa8/8R+IWxMEV4ZJUZZopbg+c8rZMk6KThgGPbqQB1OKAPNtd1+/051u7TUlvFmeYm3uYRLNaRkl/LafzCZMcDnbjHoTXinjHV7O+iiukhuLoTyR3gXzjdJBcAiOZHiDDy4GfDKOcBSMmvQtXsb6WOVTeJC9xJDGk8SkxurkFlk2yjypCPvFguDyTXE2mhNe3l7ARawWbTC3lmnRRO0luApjtpXD+ZMSQVAJBzQB4Xq01xeXcTTuupzXI+yzxb5YYrJ5ZHWGKFY3UC4O1fkcAnHGas+HRDp8kE2pz+VaxP5qWiwEoZ4NxaG5k3na7YIwTjqa9mnsINKnuNNSK03mKFit15YkjkVjt3To6K05Zgc8uueMmvIrrwzdaidSlunlhkknuHNsZTFEJiDFC0UjuSWdVIz0wdwOTQB1R8b29089vZXECafO4S0OmwNNDbbFLyRFVk/fThmO4jgetXH8aya1pcdpNYsTZefNcpbbv34jjMZaKVnIj2rtYjPBPGa890XT5NFuQkkc0M8ULvFbSLG32d2QKGL+UNyuOFAbn1PSuoVNQuLaeSOKEea0JCbJglvAz4kMka7iWZuGXOTngAUAbH2pFh0572+vUvLgQnTVtHW7SG2VPkJeMHE5B+ZjnnrivRbMT2fm3FlcK8yJKYoFhMQW4nRQbi5WIYuZscljkZFcXoWji38llhDoPOeeEwmNoLccO1tuziPdnGDkdxXp+jaQsEsNxF++t5yGEUkisYIpMDdIY25II79KAOd/sL7bC9zeCZp7llilu2dCJJAdxYIp+SYkADvyOM1Yt/M042qXYaVZJWhKld5thjCtOzZwxXGcdMV7W9lpUNolvb2n2i48pWeTcCtu+QBKB0ZsEbSOeOffz/wARCJlt4IXxAZpFlO6L7RLcIp3OyA7pF3HgAdOuKAKX2+8kVbFBBsQxGIzSvKk0bMRgFRxg57cZrUtYp7yaS2O62RplWK3gkwGkBwzLlgAH6tn8a83t9dZbSeCSa2mnsxM9vFLE4ldY3Kyb94ACquNu0k8dK29L8bWdlcxSSMl5cXMBkdLt2kS0QjapiaEED5x8qnBB7ZNAHSapo81q8NrNHIRAkp3lgxjld87IQpIIYAZOSOea8A8XSX+mTX8ssdxOkswSGSKHfEsDEKsUgA42nILL65zX0Z/bMUttFIJYxeRESSLM2+Q+Z97bycJtZduf/wBXkvieaC4tZ2UzXC+ZLugliMiOu8j5VA/dgt37fzAPDZdQvbV5J7qGC6SQ7oEKhWsoo0+aOOUMMlzk4Pp71zk3iO0e7edb2aaGMDdpEUYLRFVzvlPQYBIznJxmqXxBuLqysLoaXPHFbTywCSH7S5ltpVyzRl2UBFbGDzgdzivIdKm1D7Ut9cTW1ut15lv54m2ypCcmRvmAEzsM4POc5HBoA+mbTxRHFZRtGhhN7cRRRgkiGNIkDkzjHK9B8uSCBmsxtegvr3cL8C7jcQxxyuYxJGD5qksDkg9OPmwea8Uk8UXdpZyQQx3AVAzxT3cqMkiKTFv8p8YfJGSOvHoa8/bxBqEepK08cJtYpMSy22S0YlXJY/MSsu8qOenTFAH3db+MriKwtDJZWkK7MeZC8iG6UPtMaOGAdvmJ+Yc46mvS7HWNLtoDbzmWO9MLXaFJA6lGQFA+RkMMncpGB7V8KeFdenuLia31WacRWi5iQuWWMyJi3QKGzC5YgnPpmvWfD2vz2lxHa6xMFa6kMUN1IqT+dHGAzB3Viyow2rwPqeDQB9o6RJpOt+HIJJtRWxaFJlluklwNsZJkaVmIUPkgDByOcjnnjrnSbLXXvx56y2Vq8OwoY7lnRUCn7UrPvZmAUqQpBzwe9c94Olvb6V54BBNZtIYLqztIYp0NruUTxbC/E20AjAzx3ruVuLVJlj057iAvdKiRSBNk9vGQqQXaeWPmIJC89j6YIBxkHhaGa8treJBFaSMpR57cqpLkfKWUHZ2wSRjqccVn6l8P44dQuE1KGCZInDWkJgDwruBKukqyAxueD1yTggV7Rfsy30QFhDGVRJbSCO2RWKH93LHdNjIQ8kfMwOegFWbexXWC3kWYtJrPfiOyAMM6qwZJgjRgIyMGyScYJ+Y9wDySy+FVlrOy0uhBZy3sBXJUyQqOgMYTKm4244cgnr65oaz+zHZWiRyaaZJIynmyxMjNY3RDBVkdooiqsSCSC2CRjHavrjR9Qtb2FLWSwikZUVLp2ilKyzY2brQxKY/M4AOD3Oelem6dpcsdosJ0+KKyMPkNYiSECPjdExjjYFgxGSQDyMHnAIB+fekfDmTRbtLSbTLqW5Mtv5N5ZWrwGAMwEaShIT5kZXcVyR057V9BTaDa6eLewTT5VjeBUvr6+iuI5fOiIdIbeJiwO1jndxnsBX0BqGgQPZQvZi+TUDDLLKsKFo2YSBXaYPGDDFGCuASN3Yr1rhrrwLqlu9msdxteYNcXlx5/n2s8gf5YAodmtzt6lQQCfWgDM8LaLZ20N3b2FpMLjDNfSLIfLVZSCssgkI87PBXbkjPOK17vwNHqCPJdMHktoJ4YZZgVClkDbVRTkk8fMBgZ60abqj21w6agkFnFCJxa3FxNJ5c81udskSSbQXJONgcBRngmuiia8T/SNrXPnxCSCKeVBHtPzGM/KCkuMEc84wKAPme68EQXFy0Zs7xZLVGBJTyyuWJDxtNjeM/NxnpXmfiLQWh1DyTqi3FuCqTeXbtHM0qkCJ5J5EAiUqSNwPzEcE5FfYl7ov8AazXsv2ho57mBvs7RyPGY3VS3mNNMj/uwMgoSCc/KvavL9Q+HUksQhu7iKOS6REM2nKhnkjjk3uZImUYIQN82Ae+aAPJNHjsVEFjeqLuGO/M0Sqzm5kuAFwjTHJ8gKCGUjnPoK7O+8P6bBbX08ERtHeSESKrtcSRxyRs7RjCHaBnn8ia6hfBEAMBt1i+yRyKtz5qCWZ0DbI2Pl/6qUr3BPHWrN3o8sNnLb2diyvPOyByzzhY4+MNIcgArjAJyM0AeVaLE9gUS0eR9PkbcrRTB5NxfBDOTwpP8J+7k8d67Sa6e5gVAPNZiyTCSRTGsIwFXdu5y6j7uTxzUVz4c1DTlspreNHRrhEuo1iAXyDuMhDxnPmKCcjqc8Z6UyG1u57qV7a0l0mxicTIj3BlN08TYVBvHyo6hjjt3waAOH1LRLu7fz3jhSSRlEc0a7lVlclfJjB5kAVRlvX6V89+O/Bt9fveKbS7s5Iblp7kofkmckKtwwUbFc4ySDzzX3lJpmy2cPHFiaIkBy0iW8k2C0qy44OMcD04rEvfBaG2wzfarKXaLxwsjvKCpKspI4UHGQeuaAPzy0zwhbWgaJ4r24uUtmcK777KS4bCxyThhkjkldvTFWNS8N6naW6Q3Tu0cjI8ZSGNYIjn955kkbbixBGM8DHIr7Nl8B2N8strZ24eVZHMgiSRHEKcq54BVFwOP0rz/AFTwLqCwT5e4lgcSQCaJTiNw+FUpIuSMA5IGOKAPlvTtDntrtLyOR2HmukSu+8cnaS6KTlM9B+eO/ufg5Z7U3AlHlJKpiaUqAFRgRM4gzkICB1GeRjrT9N8KXNvNLaXNmJ4o+IW5SJGm+Xfck4IcH5gBzkdiasR6fc2d9JYm7u76ZEdJvKg2wZZl+7Pj/ViMYAPORyKAPaNK1ORZYLV2lu7YohkaNhHNGoGUk2KCXjCjAGN3zc16/ZW0a2KXemKsF3EwZYZ0nxcQudoyAp+YE57dq+f9BmRZdqRGHKCBLmaUzO4VQQhx0yRjpx7c171p91GYra4umkki8sL9ls5AjKqqFYyyMcAblB47Z70ATxR6jZJ5zpvkidz5UM22VWJLDEbMC4bn5XOB6Cqf2fVZLl7yRfJllh+0RwF4k2bjiRwqSMFnIHTOeOg7dtbyabN9lWG5hllIWbz96SSK2QBBIoO7IUAZYDoce1ryVee5LIipuYeZJhkSQAFfmXhVILfjQB4l4i0i41JZ95YXMbb0kIZrjzHG4AybSrjA5zwSBjoa6zRNE02z0VbTzDayaj5Rubm5vXupmZ8+Z5yugVVGMBW3AAgAVt3epy2s0mn2nkwxxGNxPcEs0z9QgIU/IPmxkgc/jXEarrEkM1xdRagweFwkkVsoeNrlzgOEkjAbGenTnr0oA7jTo9L0JTLbanZzSIzwQwBlMBDALK021iVZRnAAVVIGAMYrpIPEUenXdtIlrEylsgSOy/OVAKiRWAZXOCp5A7mvNrS4026vES8uZBdm2QXEcEcMAnjcMXzIF4c5/iA5OBWz/wAI/HqE1tLYpciyRUSOOeeFZUJbDHy5UfzHwMqUHQnsKAPoHT/E8dg0SpO12gLFre0aO3ktpJT5riUbsyRgYy65OVwPa1q2vDUNH3vdCKWaSdI0RJDOY2P3ZJNvBY9B0Ax0rz200xIFS5mlDvbHy2Nw48+MDBWeMxACcAqAR0OeK7md9OvNPaaW3hiuneNgrEh7l4toEkEaDG1uuO3OcUAeN6naalbqbhbGSNYZ4ruOZJZxOoJZXjbZz5eOcj5eOQcVXtLDWNbkhutTIlsxcFrcJH5hLHmKOZ8bGjYrgnhgewNd9quq3caTPPNBLbwHM1g8eFHlAbYy6ReYH6/LuIPTis2LxXp5NnZwQNBDclHjzO9rBdjqsflTfMrK/XbnntzQB6d4T0N44FtJ4zGWjRporRZzLFbqc+ZPIF+Yc8c7sDgYFcb8crNZ/Cmp28ckCQTWs8MaalO2I4kTBn8qRGKj5eOFznk112k+IzbbbuLUbizkbZb3Ec0oIKtlJDCkoG5MDOW6YzivG/j54n0iHSJAbkSrewSoZkUyTrOqFgQse5FhO0FgTzn8wD8b/if8OYptQgttSXz1iJaCW0LmN42mMiloeSWKHGV4x1wK8TvvCmo+DRdGCb7ZYTj7RPFewLFDawx5KeXBGMtMc4D5JboccmvUviL8RJ9GvU1K5E+2AXNxEEyyyRRyFE3rLAVCsqk8NwB2r5F8XftDWviR5bCwlUXE8ixQwRx+bAtshzJJcLGBkhuCB1HqMGgD4z/aIsbl9VvftizpEVmmhW6dpbgkguHjZFy0BB+XAOAOSa+GI7a3ubxEKeSVG4rjLkNnMm9vXIwOvOMccffvxg1iLVLHc7x3V452SXCxbZLdUBxHbxZJVGU4O7A44xXw7qNpawy3F7uUR7gWgmJXYxJ+dTGMp83boPagC/psLSO1jDChksh+7DKV844JUbO5xnkgZxXSWlu3kFLf95ckB2hckwxSZKkOjctnkEAYHUjFcpDcxQy21xayOl2FSR2GdnmKOju4AwQRgH1rprSW9v8AULdQHDMBKdieWrFW3lVPBfdj6cUAUJLC9ddwhmaCJph5MYBVZU+Y7S3JUHPHP4VA8IaOBkYrLMqtK0mwCGbdy7sD/dwMf1ruftVmj3IlAt7oiZled2R42VcCIogww4OO/PPQVx99ZSKEu2ZJYrnc8EkAxGWPDrLABuUhvUc9uKALNvE6D7PI3mEqGlVJSbeNGOFYPHgBj3B5GOK76xvlWIWV3BLDxGYrosr+VHExDxq5PKMQpB6YrzS3jksn2wst1O7BgmGKw7juYuAMFemA3TtXQtdzLbXX2qHzLmaJDFKrER71IbYsTEY4H4noc0AemRxx3Vuz2t1BcQXCiC9jjAe6jaPgNIRnKEYxtyeOe1d14Q16KwV5r1UjtoCtvHE0a29vEMhUmIi5mc84LjtmvnXTdamsljeK4jWNxtniK7AjOWVy+z5iev517Lp2uWdxpU9rp6rLKyiOYyud88pOY/JidOVUHr0PqaAPTbiws/Fb3QYxx2NuWxc27kAbl3tKxkUKjknnLDJ/CrWmfDe2W3eS406G7tIISVuljMVy8kp/dyuUkIdQMHcODjk153oPiebSZ5kuVliY7EktpyI0uMcOfOVCIwAOARk5717l4Z1a31Ev9lnl8oiMtApYqofl48AnzAMDnHrkA0Aedah4EgilhuIVt2ikm2SBJXEpKKVUgHAOMk4Ga27jSrtbKDTmW5aMqCVgBk+0BQQsRC5EZwQctjOMZzmvom18K28t1Bl1gighFzbWZcIjysv/AC0llX/RsnktyD6CsnxJ4fSeS3ukndHtpjEIIECSSyYICyXLlBJESMBuN3b0IB8hlW0G/ScJeRyrJJCkhlMQj3Nw4EbYByB97HTP0+tPhN8ZNQ0Waysp5d0Fxm3muUa5EoULjMgikw0oYAK2ORya8l1jwy+spPI0cS3dvNxKYniWCNsh1uY34lmHqM8jmki0GTTtPZgsgvLXb9mWNVcXZL4Vp1jJKBPUc4HPSgD9Vfgf8VZZ/EMV1FdSRypqKx+dOZmgKwhTG7F8mG5yWALEJgnJzyP6Cfgb4ng1zw/bndpilFRLo28zPI7soZ3d2OM89sjJwDX8gng34knQBZxz4u57e5tBepah44Ip26eYqrukCjGeCDjnpiv6Dv2Kvi3e67ojwBoJI5FitSlkwEjB0XOSRwVGM8545A60AfrXcRRXEUVlNExhaVXa6DMFgb/lmcx5Zs/p79KqXs8UMP2QOZ8TKsoQshVQu6MgEYPB9cnv74Wna8ttbyCSe3jthbGO3kdpZF81AN0jzuu18ZPAPHfmuX1fxDnaI5I5JY2eZ52kiVrtExk2q7sHC4wp5OMLzxQBr6xZxwfaxayiZzZlmR5jGvlMq70RkUgvk44OeOnp5Xc6Da27kyedb+essiQTyNM6Oy4V4Zchlyx6NgD6V2I8R28Fgt8lykaXcUom3RNPMkiE4jCFfllCjJAGecgY5rgNY1O0mtmuLWXUAZMNdSzuZ7eUlQSY4QCygccLyO4GKALen+IprW6jtbn7QzRoLcXbQxyoywru+Zl3ZK9CSec813ena3FDHcsiOjuguJY5GWJIYuCGjjBHnjByBg8t6V4T9ovILiDfPLPp7eVMRZ77aZypL7QyqwaP5gOcbjwa6rTtVuVKmQXgCFnlWdUcraIMiJEIHmA7uMc9x60Ae1WF9JZoY5buGT7YTcqwRDKinbICA5/dDCgAn1ro5pGvLOJoHUS2+9iwkYxXG0D5XaPIkkGOR7Yry9rqG2jjeOSRpLlQbKKWH966uAdgK5HlgZAx06dsV01ndzhjEsiwrJEGSOJoyQ24LKrKTj5hwSD7mgB1tJJNcky3UsFvOXkSKcM0by7uTAgBMTqAcbgOtaGqw2VqXuop5PNWOOWJ3iMhjJUFiPmw+/5s+mc1nzKsE00dwIEMk5itmkL+YJZFPlyEE7Uiyeeg4rOje7MRjeSCG4in8hnCGMvv6NG04AljOO4AHrQBXu/P8kXjJPa20is7wFg7Ic5DwMzEqpbDMAQDk4FZE1zfyWk8pBuJRuHmea4GdxyAVBVQMHHOcjmrGovcTGTT2jhWVWVo3lDory5YuFZSV3E574yOtYF5e39nJa2iQSfZ9xjZjt8p2YF2LMOxbIA68cigCnaL9uMk80ReQRHzd0isyLFxEGwcqu4DtgDmufKu1y3lKERnaWNQhkj3kspDsT3G7ntwc4roUgt7KKG6zLHd6nHMxXJ8ne5KmFyOAqqOBx19enO3N1akweT+5lb5LiN2ZmDF/LZ8LnahUBge+fyAOis7SJbKZ5NwjaLeUUBJXdXORFzwAeQBXI3ryJNZpGrlpGlKJExWdERmHmFXTCuDndnGSa6Rpnl327v5gmlSNIYZmSMISD87qpMXy8kg81z+qGW3ujDZIkVy0kaicr9okt4t20bJZCA8ZUHIwTgdDQBYlh1Oe9tGuphcRPCrwzSKA8DbciZ2hGZJM7cLghq6rTLy5vLA2V06XVwJW8sus8Nx56LkMYmTYLcZz8oySaTRNHkv4r0nUnuWjiW4ciHyJNiFQGtoieF6Db1I5rvodAWGBJJLiG3EkDOryRlbiS4iXcEiccgMOG9/xwAebylbmKewu0jjESmNZVWCBjJIS4nEJC4heTlhjfjkAjr47r1jBGLuaZA89geLWUyi0lLx7C6CAZkjEhBJxwPfivou7jhuFCy2cBGSGyyo4kX5WBkcgsjNtAArxzxTY3VzM7SeTbvcRKIEhOfIeNtkdwyP8zyMoI2kbf4iRxQB812l/r1pezPJa5+ZYI7mJkGyMTGSecEsFjUDaACcnpgnivoDwBd30UkguE+1PJuu7ZzJFErqWIcSOGIaXjKg4Oee9clNo+l2lzYLMkRljYi6kNyzSSERqIfLt8eVJH5g+YFs5rsvDFo0mowMtnJdItxLI17Kj2lvHK5KbYo0OPLCBT6dTmgD3/TbuKOOO6s3a4kuo7d5iyS79vMcdrLtUhpMsVJHXbk9Qa1rrTrm9X7KVjuJFjebyIFlgwsRLDzpXUbXUKRwcnHoah0CNIRsETtchXkifzhEoBYFRs2kGLdnnr3xXQXVxL5F0pKxzr5auRIQqxpG24ocBnUgg5I53ZyaAOfS4neKO2e3JuWASGSY7UjRAq+TuJzIcA8jkY5NZdxA3mEXMLQJbzyIhkLXCM648tkY5CqOcDOQOoq4dRVHnfZDehUKWb3BeJluMlCApUALjJ3Hg+uarSXbyQLHGyRB23TOhaSTd5Z3EJKOmOBj+VAHM6hFHMZHhjjfY7SNMm6VsKgKMmBhU3cEcEHkjFcZfTwLdNcyhyY4GeMShQ6leC5dWG8kgk8cZruP7U/smxvFhtIJI7hykQmOJV3K245P3cnJH15Pp43rupSzWM8dzEbcTTKyJGhnWVI3bmSU4Fv2wFOCSM80AF1qFld2M0818YIxG5VrgqpSWZyubdVJ3oQdrDrk9utchMYIY1s0icxhFVbjYUd1mckQpkBnhLkn5RjA61Wu57eytba3uFSBLgkt5ymaZFdy0QZZBiEEY29Bg5BxVW8jmuLm1SKa+e1YRTuvOThQymNI5f365L8Dp0AJoA5yK78zVHtbFUl85/sl5aoX8kyRcxs3mLmBgwB4xnP1rphpMt3mK2M0moLmO8hiaY+XOrA71kMYxBt5PbjHeum0nQ4hHcvCYcTTi8img3rc9vLSWJsyLgA7h256d+5ms3lusq4hFzCsbtZI6i6ITEgMm3czbTlj29TgUAeC6jbyNLJDCDeWsBiS+8qSNWaCRMBIYZirFfPRidqnGOeOa6KALZzW/m20d3OIre2gt13NPDG5GFVuhIUsScjrgV10+iNazmAG1ZVQxtNIgW4EauvlRZXiUsGfBGTgc4NbVppmnW1789mJtzRNHsuNtxvZG4ViCNwlzwDkDqKAMLTNHsmNxJMkkc8qowiZvPEc1s58u4/eRl44ywAYDgEkCu20y7ubDUbUyXKRrdb1ndJI3kdEQP8ANFGABAqkYBwxAqzoWjpePfSM62zrGsLRzDz2aNX3yho2wJH3Fgc88cHFWbez02bU0+1vGDa/aJLZUTyfIjLFdxRSepB4cnJ4BPBoA9E0298qVJ4/s8kZtppUuREknkbVA8x4skHcTjB5GQeK47xBdYuzHbSxRJArPiYNNFNkFnNptJAnEmRj+Ee2KmYxC4nmtLdp444maV1kaMPGyKuJLZecgBTgDOBmsO7N1YWImvI43tjer9mto8yxhmXYzSKTuCEOp4OOKAPG9SvUdri6DrK9wz4hkCwu7M6xyAwMcCdUUqCeuM+9c9cusUs0K/PYskk8BuXR5TINqNAS7bBKpDDap3EDPequtzwy6s9hewNLK9xkXunRC3C4kLxzSyM+AithPlyx2/MM5rlPGaXtgh1Bb69uJpZVR5Io4sW0caKjTkAg3DLGAAAmeMnNAHorXbQw28MVxJdWk4iMUETRNtniHmsskEsb7QgfkgI39zPWuK1dnS8GpQ3tvbS2MUgCSkwbjL++lkt0813t3Tch3uoVzxgEgVyGh+KY0jkeCd5444pvLur2OKGJpHCv5AgeQGOR0wrPy4POADXN6r4mS7BvRPDb3Fy7wW1lMGuZYbdAry28JCkSqEDEg/MMKQMDNAE2latfaprkd7cfv7m0E8RHR9SSeQeXJK0QwsBBGWbDk/MAQa9C1DxDLLY366eYIJERbGSBsrFCS7SySW7ync0QKOOmWIO3IIrx3UfFmFmuNGVGinhjW+ijjxC1sjBGngKqCgAX7q85zx6cfc+N9O1GLUdPWW6aRGjjVY4Tb3JiaN2SdZ0JBCFuB98rJ0JzgA9F1fx5p8UaDWJrproedGNqSG2kIYsjQymMMNqgBc4wwbnAFdDp3iXSNUjhaKdbYRQWs0MwmJlluijF4YUVcFsFeHIOcgdK+QtZ8TQSahdyXIgltbY72t7qWW5Qs6Kbe3ZSA0MgOCSAQT1rU07x5PbRXV7p9wFv4bS2WaKGRUtWLApEIS6ZEiLnkevJ4zQB9cWtyNTvYWupoC3kQSPMkaK6tayRkCWGVwAp8wL8mdzA4zzXu/ha50y+vLmE3a2NtKsR86aIrJdzCNQUSCRcxgHCgEDjFfnd4Z8X679kkma0mOl3U8XlL966WdN5aBLhjhx9qBY4JCnqQAK9v0vxTrTPYwSTzx3k88As0nicSrtUCGacgEDcgQnJ5Bz0xQB9kzrZWkIszcxzWMcW2dLmTyoo5ZDkYCfLvL5B55UiuYvlstcMkdhGpj03T7lbhbZ4kWyaEh4p7SIv+983e6MBk7R0GRWR4X8JeNPHdxJJAFWaG0JupldVt5SH2PJc7SVgX7KF2hgHLZKjpX1j4P8Agdtggi8uWZXgjPmTK4llVEVViM4RfNTAAVm4IA+tAHwWba53SWun2dxawL56Q3sULqjiWRGlkcSABdoxkdBkjtWpa3WuT3WoQx2Vqstt8wzGQzorCKWSSDDKx8pXGQFOZAVJbca/SLS/2d7Fp54JvO+zzwuRBugHkNI26cZS3P3iBj94eF7dK2Ln9nfQ11C2vEhVYY4syu7ODcMhwfvIMS+YGYDkEEcZyKAPy0i8Ba/fXUgtkSSW5khaG9ZJYhIZZ2nFuYHYsHfecjGADjAFejaN8H9TTUW1iXRZXMaOp8iGUxRXLMBIFiljxHIoBww+XJzmv00074R6LDLEj2sU0VvJDdA+YzzXE5kbdGo2AIgiZS3ccqOgr0KH4cWsW3ybZo4nMh+zwfKcBVCB03Y4QA5JOdpJwTQB+Suq/CrxZdzyR6TC9ruW4aKKR2jadrifZHLeTuuEjiO/kYGFAJzwbPh/9m3xY+uvBqd2b/TQJrq7uURhDGEjKmW2mY8eawKsBySS2MYr9eB8NrJLmGaW2eWKcMMFFBZivmq+MZO1WAK4wxX1Nblj4K06GyuLMWWGuZM7yrqSJF3JhSuEHI9AM844wAfipcfB/wASyajNb6TZx2dvG6x3GmrJLiW3jnKxgO+fPkYBW4B5YjoBXZar8HvF92LMRz6jbNbIbG1RrdV8pJgp2xyD/prvU5bgehzj9kIfhdYxMtzLZwfajHbrFJEiyeWmQ8gljJK+ZgnBAxjrzkDUHw/s2ufMeygEbSMpWK3Crg5KSMpUKCW+8RzkkntQB+NWmfs16+ihry1E19PF9jndi7RqgXLTyPuIilyCBg5bOSOa6hP2UprpcPaGKF7dY5JJ0QS/aY18yORIQf3sQUgKSQTgDpjP7H2vg2zjgkiNrGxZZIngCLsjDZzIXPzOxIB/4FgDFaFv4K05diyQLJD5KoQd3mq8a5XZxwpbj6DsOoB+KulfspXB1S1uZYJ2ttPilzMiMxluJHeRp3jP3ZA5GTgqpGAcDNddH+ztYBEu5Ua1uyZlY3KwuxXO95ljdlXd50RHUsd+QCDX6zP4Si33MEEKpJgP5SgBPLlBYxk4+Vy+45Prxwa5m6+H3nzRAW6xARGRI5WOwuQGWMfKduVPJJA5NAH5P6j4HvrQsljbPBK0criSHZLbyW7My3MU8TjCESByMcc/LnrXmureE7hbmJI7K4uYpoJWuLu3SJ5RNFEUSNGLZU+WVyDyAnPUZ/X7UPhPp1ylw7W0SzciQooMiNsDOisUfcNuDlVXr1J5PmDfADSLgMDLOGhmN1bZaSVWmmQM7sZCCqmJhHjJ+7nABwAD8U9Y8N3Rv4rCCziWCO2kjjuGaCO5ZgIzHeySP8q/MpyCcjHIBrzm40jV7Ka7uorSW7P2+SBpx50UBuI1805LKFO5ZD0GG27hkMCf2/179l3TdZEEclvcI25wsdtOCPs7uwdJWKbVOctgt/Fwc5FQQ/sueGre3CT2IM1vmKCc2wfMaAoySW7NtlLxgKXxuUjj5RmgD8V9LsfEJura4tdIuGknRo44trNbRIhAlu5vNwCHHzjbyd+0DcCK9q03Q/HEd9bXX9nQie3VRsNhHLHLZOih8QXKeZHO8eAGI4zn7uDX65Qfs2eFYdMtGg0oo6SSrPHtjjlaCUq8NnEQSFKOT82cEAZOTiu20z4L6Iu5/wCyW82MCIGdozIqRjYpLqxz8oGPQHGMjAAPzK8JeDPH62s91p+kS2NvcrcPHCQsKoshHlJJA5G6QyI/KAjnJODk/Wfw38FalcfYbzWLWaAQTRxfZ5dqtJJtBmnU7iIYQ5YfNgEDI3ZBP2Tovwzs1gbz4oDDHG4jj8su3mcptU5BOFAYHgfMRnIGeosfBq2sG23t0MKGIRmUID5gAUggMf3O3BI5Pb2oAwfCuhJE8QhjiRcuyFTiJIyMB0QD/XE7vmwRg9a9FtdLjLPJJGVdPkzHltqnHzHjLE9+vOetaFlo62sagIFU5y6rtUYY8RgjKpk4GewrpIY9gB284IClT8wyeenHTvjrQBgGxhMDliXQKrEGNN+0ADdyM4GP0qzHapF5SNKjNMoZJiuxYxzhfrtwKvJvWeZgyMgGxkZSGUHDcEjDfe7dj9axdWuo7SMu6KyphR5YYvl13qTnhcBvfp+FAFiacxFAUMIkBjWQyKEfDHLqCRzlSOMnNY8OtzPfz2jJL5USJifoMggc5PAOOM8Y5FcrqfieUWkjLefLAhYB0RpOWbCordfQ7M9MnnkefDxwpkZJLhbY7FQo7rHJdSF2bCsf4towB6L6UAe3XmoW7ySqwMjkAHJ5jAOSwI4UYx1I4Nc3d+JAHTdNvhiykAdt7SMGIABB+YBsgewAJ4wPBrz4rW8F7c2L3D22+MtH8pd5IwAWcv0dPvHdyMEVwPjT4oabplqktlfJPFHCXa4imXL3DjzBFblvlLiRiGA7hjQB9VDxVGkbSAmOZSzlC2xd0TsvEhIU5I5A9PTmsC8+IWm29rNIZpFnLEqysGty8jbikvHVWYr+HHFfmxP+0zi5lhF3ILOWeWKW8mEUnkTJCqtDJGW3AebuyVBAzyea8w8U/tMaHY2c0EWt27XQtzcfZgZF23CPvdkjxjoycHuSO1AH6A+N/ijaxCUi4gnZlEeAf3TFw6/MO5BBAPbHNfNPiHxgdRVvspieRIYZY41mQlZUIEiOwYAcDgE5PA618ReI/wBoWPxNBAUuhDK8iphCQzSIquFYoCAzAkjnvzg8VnaV8SpkjmmaQtBJJJHAsu9gk4fklolzJncu1ezEjsaAP0C8H/ES4Rjapcl5I18xSTg23lyEyRbs/MdoB54ycdq9Kj+J7wSyWs13H58w82ImVY5JFE3ljdk7SMnAx1wPevzr0vxvaF0u47yK2JjcXEcs/lHj92zLzxJkITuwS2T24xNQ8eX8OpLGj3twiyiCO5Yqy+YQzsGjLfvowzIFZTgDnpQB+g8PxUljupUMwZo2klScybI1QuxYSFjj/WBh1/h615/4h+MJW6lvHeKWJEkUlWV5Q20MHt43+XowO9gAcHByDXxL4n+JMlhBIFure4hWVrS9tvMImgMhDJFG6/eYruZjnaGJGRXj2ueNpr2ymcXN+IJTMbSSN3nniS3VWWLy4l2pbMJVHzkMTu6E0AfY3if4uzFY7p7/AE8MfNmijS5S3SYvsRUikEm1rgJySuB1I45rwzxV8T2Zbpjdq5f5hGk7OUjQvvIlbAd8BTxnO/IznNfJ9xqmoW7Ikk0Uip5d01nIDLEhLMjPYRoWYDHLp1JBwDkCtv8At+weyEUtjcTTyQyurmFl3hCYw6B1Hy7UB29QOCAeAAT6x8Qb7UvtKu6oBGwWSR3DyiQnZC/l+ueN2OuMivKZPEviawJtPs/kxu0zy3JjkiWWB1BWIyICwwxbkDB4Oeme6sFsZm8pknaZoxcSTRxuJnQYY24haZQNo7hegyPWut0XRTrAuoHlW3WLC23mRx3CyxXDYZZhPE7hwM45OMdcCgDzvRPiXqVpEsAt7gWfmQ25kt5TFOGGQjtc7ASBwVBOfm/EehWnjS+WcCwubqxnaS3lngmuJbjygAEZmmeYeY0oO47BtBPPqerT4UeHNOiW5uUZpUkXybZ5YkswwG5XJjAAJcMQHCnnkYwaxLzRxa3FzqC2samOPyobsmPz5CYwUgSFn2mMbgAx4O372egBNf8AiOS9aaa6ubK5EVsxkuLxWMrRI5V1cRuRGoAAR+uVyfWqeo/EANBEPtkqWn2CG2WCF2ht/IcurTQs8fU42llDEHqw4rz668P31vLNdpO8tzcxshtoVUqBK+796m1cxDOCNx5GemK5bXzrh1CBEtGZrKGO3zOkkVusUiJiICRSgzOAw+Zvu4yMgUAdPP4me3tZrFUiuHZ45I7VSLjz0GRBv2PiSVc5Y7gpwCfm4PHavr2p2qLIJInggkYQm2+VQyphlnPnN5CF3YMEAbAwATyceXw34x1KaS9OmypPHKsU08MpswsIRfLdUyAzFefm28EdQRmI/C/xhc29ytm0lzbzzr9rgWN/NR5CNxWINky4J5XOeoNAFLRvEdxLcg37aLFbxSJNMkL3Qnj2KGRJGmlJyxBIBPQjpwBJqev3N1f27aT5D2rSh7eOIj7OrAs7m7kdvkdSW6HGMZ5zXq3hP9lPxNqc6x3UWpvpxMAnafckiLIDIkZDKuZlbBGT91gB6D6n8F/sWPDBbyXUE1yJLgJdwukdpCUXc5Tcr5d2HDkZ4XsKAPz6gufFuo35hk8xAkzM8ZyYvKcna8JDEPGQeD37ZIrq4/Dmu3cM2lzy3aWUspu3Zbbi0AGfMErPukXfgYVf5Gv1o8N/sl6bCTHHp6KkodDaThLqMRgEvGly7B7bgqFJ+XjnAxXp9v8Asu6bb2tvL9jZbgwT27OyLOsdiTxDgggY4AJ5IHGRigD8ObXwf4luriMWa6nd3FtOgke1tP3QVfuXCSxjC/ICCpPcnANey6J8MvFmvqHuIbwWwljijuXLefC4wNkoiP7+Ik4LE8Z9BX61eHv2foNCSVINEhnS8kV4QkLLbMiZCea4G4uT97HGDjtmvRtN+CEVvB9m+xhfPRjFD5EcUFtel1cxs7sC8OMgHjtg0AfmBofwmvtAmMF/cyG33F7kQs0m1XUSrCrjIVvlYk9AGAJFdTdeH9OVINUighEls/k2d5cOIHVJlC+ZIsihWUDvnv19P04vPghazR29pcWSQW97jzIoQjSNcdGcOrH90xTknp06E15N4z/Z5lt7gWMAhkiuFR3t44HYqC2SismQrYwD059qAPzs1PxdqGmyzWizRfZ4/wB1K8R3B5rhwW2EA/uyp5PT0OBXHWuraLLqZm1O4lWJJ5D9ntfmOSyrEzIXAmQ7ScgHr+Nfe+tfssw3MCxz6dLDLvd7q7DyruSRdsMZwu0Mq4yAeNuayNI/Y90ddTW5ntZ54bGaJE3SGRJt2FAlRsEuM5AyQcDkkUAfHOsXXh29vYPsUiz3IJjdZQ8VrJEwwWdEJYPycHHbnirPh3w7a3WqJBt+12l1bvBdi4VCkTAEiNYm2qWAyQx5xg4r72179kXTY7j7QltEouJ4zOoWKKSKCIKSURHJVmX5cdcnJFSn9mk2qn7DYGWOaaM2TyhwI4/LwYJnBBDKRgEAg+9AHxPD4HtrZ70WErFY/LEKf6NfGCNpAGWJA4liQqTwEOPwq2PhhdajYFJdMigiN4W3RRzJO1oxJVLgzqFcu3zB8cAdsV9w6Z8Db+zm8i6S8hSRWknuYylujyoTtSUrGXk4C+gwBk9a762+EFvAkVx9nW5m2ortIJHM+zJCyRo5ATv9RjvQB+eeh/B63+0Lbwm8iQzlJYGjXO9uYoXlkAE0GcndnIB716hZfCA6fdRPPaRwzxuGhltC5sCuQoUFAQXH8z6V+hmgfCm3l+eW2AkkImRFgjD+YAPmUclIyM8Ng8HjFep2vw20lxEs1vEuT+7glEbRuyLktGAx2Hd6/hmgD869L+FmpT3EhDXBj81JIpZLVNwYEM0bzysOB1j+U49DXodp8KzGtxc3Vo6STQ5eUSCQ3sYb92szyRgRODuzwvA7196xeCtPso/ksIm3A+UwYbefveeh/i68jjjrVS+8NW7qYI0hhFyq5njRUYFecK27BPHSgD5O0n4dWVtFbyi0uJXUDeUYmMIQD5WQnyAqMZ7HnNeo6Z4QvtNlheGKd7S7s5HSdZ2kCOn/ACyw6jYAMAhRj8816a+liCNjGZPMi2kr90usYwXYsBv6dgScVPaatBFZyWuonAiMs9nNGf3cQ53W8qD5i7EnnGB69qAMi0sAlojSnyLlQhMSRMzkKxz/AKwDafy71QEci3UgCxmK5hLDdjzTKBjcIl++7Ac44HfFatnc3iBnKveuGMnmShQohmJKoqqcuoXPY4xyKLmISgx4EAixKs1sdxQNjK5dtxBBwQuenPYUAVtG0+DSxJGJUkjk85ja3NpbGYi4IM0ktwpLbkPCKMj1IretdMtUfzGg2OyKuZATMgaRWQrsGJOMEdeuDWTHHJHLGkNoAPJCD7QsLSNKynYEdpMupAO7Azk9K6PSLqeWcRNbzsCgRm2AIsijBBz0GR0U44GO1AHSQaauyVriYlETKCXPnHpnARThsZyO306SQ6bal4sJPIdpRWdmPynGcMg/dxZJzuwDjirCXZFu3nLEHRDDGCcmIqeWkwMkkA9fXtVm3vBMkcJCLGyM3ns3lOCveInAePd06n245AIPstvLL5MixbldVZ4nkXY4AwISOGiOOh+bnBArXt9NtX3mO3QSBsM4ZQWZh8zBQeh5x2rGGqQSQOBGu+Is/n+W2JGLbcZAxnH1AJ57Co/7fj06aZp5UEhSJXVmwQgUHKICNwwewPfPIoA6ibwxaahAYJzHLA52MrA8xupBBUdeePeviz43fAv4eR+GvEP9s6dp0LzxXEcFxcRoFiuCrNGAWUsST3OFNfXFp470Eho2vUt3mijKiZUCqSxVFSaRwAWOe+eeRivjz9p34r6XbaRqFrFc2s8xiMka3hP2d2RTGqb1UmKYOBxyepBI5oA/mr+NvhCHwV451HRNGnjuNJhuGaOCFjH9pFwwDTpGy7YcPkELxjpxzXzF4n0kXEziZIbR55Zknh3IY7ggskO24BG2IHHmdSGHpX1L8a7q1v8AxZe6tYtNN4iM5k1SztrhprdPNlZyqNcbf3fLbcYOOw7/AClr9zqE8iX0UEdwFVrUwTndBaTs7bSzIfml3q4YDJzgkAUAfMPjHwVq4udtvb3k0N1DNKU3tcXgaAb5J0jfAe3Axs2845rO8Ka3q+kLYQTqZQl/btsmDrdGNJQYiZ2kCGNmdQRk4IweQa+m9WuYUMLaraiQ27xWscIwqbZYzvS3ZHDFVONzMRz24xXimuadc3ayxxWtsiW0X2meCGdUY26zy+VbQBSS7jbESxI+YknAJoA09Q8VJc6pKzNGV+zvAEZkaMbf3bx7TF/rXlGd2ehznHNZ9/rt7eC2naO6iFtJd/aVXbAWtzbou+KREyUTJbChg27gV5S321blCkUiB5pbd1k2CJWIRY7iFcljaxxOmHxgk9c5FaUF7dW9z5F5Klyt4XnlmiZoI4hAvkosMxuVzKxUblwAecDFAHqPiLxZBHaxx20H2/y7IyQQwxrKlzK8SRTzuj3LLBP5TLs+RT1VVB4HBQ6jrnh+9JurWzWLUirTCTziPLSQusNlBGMu6r0yOg56Vl2V7LLfW1+7eXdGEm5khXekkXIFmQCUaaM4ZypLc4+9Rql5Je2IFvcRPO6O0by2+1obiFzmRJy25cxj5mIXcDnoRgAL3VUu5L+b+0JIYp7kHyY5HHkz/aFVZJ9sbbAUePcTwC2M5Bx1Ta8qaUlm4e/l+ys0rkhXuEmlt5Ra2sjRhIlIV2eQkMm3bxwK88F/aizRnh3LdokNyLWONVCxhj5LGYh3bzEiPmEYOeTnpraTeaUbq1n1CYNHDcJJLGZE86KOFBFDGttESQjDaZAw5YccZNAF4Wdwsp1WMmBJ2gEURDNZaeWf7NFLcSAYZZEUhsdXw/A5qE3trZTvZhIyZry6S0iaZJWaOIM0t0GDBJGAzhVYliflzU93qoMkpWItp63jQpHLPKgWEF5AfKSPaTlgMPgAnC9hUSWOnxLZyy3Ia2tEvllRDPdLBcyxKyxpIHBC7cY25A+6D2oAzhqF7bLbTRFvslygikEFlHBesBmMlmfLTRJGApABYg5x1NVL2FfJggW0QDU0itZLe3laV4TG5VrmeWN8QuwTnGOWwoxV3VtPs1nFjpzma5WNLwxfaIikjyqszLKXRmtjHCQAoYs3+11rOs7hLG7vrmCxH2Z3UGG5uI2LBUGxolU5A8wnHyg4HYdAChBb3M4ltYwUlJKQpcSRGKSKSIERxsHLCUEbcuAf72OtSQzW+l6lLd/2Tvv5onhaG5aGaLT4W48qBFf90285y2Nw6E0+z+3vc3NxDaB1mmmtrcKQ6xmXfMJI1zlSqY6gY74OadKzi1gvIbdbtgWnvZJIo2nnvgwWS3llhZdyod5UE5Hck0AZlnbvfamZdQ3nyZ1jkkIkiWR4NqRItuIti243L856buSDWn4ga3P2WSyTLRkobiMxCK4BhlSe2ntQEMmSyMGk+ZQf7wIq4t8k1xaIszTWk/7oMWc743aCaSFYpE3BQyNhssAON5OKz9RsbLVrgpPp0iWwNybyNI3injEQCW88ZjOI0OwElyu/OecigDMOrwI9xLrP2vyWaO3R1SWHTVitFEklq12F3KWmO3LHBx945qbRdQVj9vgs5I5Le6RML5LxshVVaKNp3UpM9uAoYg5K5BJ61ZJHto5GsraLUCqbEsbi2JhztRTLIjOfMbYpJJH3xk4q/d3uk3kqD7UdPcJFC8M1uqQ3CxxLKgDIQJb6JiMkHn7vXIABv3N5Jda3HDLN9stUnE1p508bTNbSR5VJcNtj25Cjbgtt5FY2rWJHnzWsk1gJWWG8e5dc4hYeZa+VESdjEExswwBgE56WbO502/ALWN1K8+nx20iokkAMaBTHcQQxqXZlwMscHn5sHOLd/qWnWlijwwXoMstpBLNJEvk20USmOSR3Ut5x/dZGMsMDI6UAchqnho6pJcPDazW8mVje98oeZLkbgzyORnJGOAc5yOOa8hutJubSe7tUtx58lwxdy8k9z9rglFr5EUYyBEVfduX7vOcHNfUOl2GoXUV5qqTtsiiDP9ptEngmESqkcsd2sW2M+WVJJyNxwTnivIfEmk6oL26aWY7i9zcwxLbyLMsjRu8U8Lxxhi0sojL5AA3ZIwKAPK5LS4N39gcsFjlQDzYpGEwgUKglbbxkAYP4HnIrp9KS4sr22u0SaCdQyi3WNCys/JJ7opJ43Y4PpXRw2N3PY+bqkSwvDzc3UyqqvZyAOnlCPl2EjJllBHXqel9XsrC3t3vhCZ5JMJK0mWmkRQ25vKJOwZHBwT6UAd5pl7eQWwjhQziW3SW6uJEQmPBVpIkIzznjjp0r1a00z+1tLOqW6EmZTEIioiYfukcJGykhWwfvcHPoa810eWWeSPzY42iESbntT5YLEI0ZRXwCAuNwPLHmvb9HR7SE7pZAjW+W2Jlmy+4SNEgwiFmxwM4WgDY06Of7JFBLpwIiEGPOk85WDrA2JeSMjyhk/e+YkjPA1jBBbwIXjgQRxSsskcsm9CowfLRoj5SKSBzkMO4rLREsoLXydUWI3LSswaeVi0rbgqAOnA3DGAOAOvrb0F9VivTcXjIUmtvsI+cymVZGaSSQRbGw4GPr2zQBkatfiwSNYlFtc3EBxLFBFvuNpxMxIk4OCSScA9V5rgNYvob6RHitjILIAI88mxboScM83lk7XGeAT8ucdia9E12w0l/tcReGQzTIytAY4ZVllTfmcJKeBISCMrnB3BTkV5m2g6lFKSbmGe1VZZgYzH5chUlCjhWwGBzkeowM0AcrcHy47l/KVVedkkMs3mpGCdqqgQnfkY4APGM8VRS1VzcyNIoiMkau0TfuYSg+RCCeCw29s/NjrxW3eWFykUqsqSF5IWigCnfkgfv1zyy7cDABOew5wiacrXcaNBPF8yFd83krnO4ySQOoMjbgQmATjHNADIEdP3qpEY5AIo9ilBvAG4AuOvynoKyr2eKB5GmwEcGZz8ss0c6AxghRlQMDGOpx0r0KSPTrpXjiQ28spUSPGyQybo/md3BJ2qzBvmUZ5/CvJfFEKpPKILmNgzAXATc7CRWyNzbfmIzz6kUAcNqF60TXN3byGaOcsGYQvbXNuwGxnWPaBl14ZsYwTz1rjbaCSWC8kjiIt0nQTxuwmWffzvjfOI5UXhQMA9D6V2VxHd3j3EK26XUYAijkhEkbMzrk+aSoBIHYZ6e9U7O11SGJoo7G4SMzpE0UEIcAx8iaQP6+/PPfJoAr/ZbFoIlSV5jBCUtY3ieSJXRgypcvsUecQxwQSqleoHXtfD001ussq26QW4gP7u1QTvNcREK/nRuApkXO4fPznvis9NNe8vJ2lMtohgiklyzQskocEgBY9oz1HXk46V0+jaY1ze3kF/Oka7EW2ljlAiJiLOqPG+zdM4K7yNwPIyaAOxs79Us7VYXX7ZcXCN9plEUUlokilZNsat+5VumAck/dBqG7tDa2yzRhW/fs109w4Ik3fKGVc78jBJDgY7gCtzSfDV2wku4U+0CCFz5sEAllRx87Lbwn5bZUxwzndubIyKr6hHqDrPHJbXD6fJbxyGMyqbmNxuyLiZRtLtk7ucAMOnIoAZoyQ3clvZwy2xW6tJN1w8hkWSRXJiQImcFWPTgYPXmur0WDUNO1m3tLm53pDEkcKOuwPJM2MgJg44HJ+hrC8OWpBhjm2Wts+FmjjjVzufPlsJYQXlTAGTgAZ612+pXdlbQteCOSa8iMdhGjB5o5YnVkUKWwVmz0OeNw5HYAlvNdludUeR4baKWyMloHSDyJHtS3llZDuHnEktjHoavGxtftDwJeXKtcWw85bfIBlAAhG+UYbMRPIJ+6T1rHt7ScW/np5lrNGkTFb4s42sCxHnBCpdcYK5LAdu9Ol0u7nZLnUJLt0EH2iM2axSNMu04WZvMARcgBQOcE9zQBkS61eaJ5cGj3KC0t5y629zBFJtaVtkkv2pR8yEjOc45x61pWuoaaW1fVLm4tYZGt1SSTyTPIj46KoLK/zfxc7fzq6uhwXenFbm0t1EUPmI6MyyzSOGK2VxZ5IEKjnORk5zXlM8s1rJKiQGOCNnRhEqwKCzAo0gBJlTkcjnA59gDp5dWtbh2uLgW8OmuVa7RIys0k64WIlQrCTccEgNkZyRVqXUJ4Lm3uIYdlpMvkxWEtvmEnbtEpkJyGC5IGQTzgVwum39vp7mOUYurm4VmMF0Lu2Rd4ZpPsiq3luy44ODk/jXXajbXjpHNYy3UdvGwjlRZPNSWPh98x2nyJDnAK8KOvTgA25Jbe51GAQ3MQaAeW9pM7QA3T4YssK4xKOAFPUdRzx1tlqVxcTpZXK3MZSK7SJ5F+1WzoEyyRqnTAzg9M9K8/0u0+33m5ZIHuImW5dQjmad1wEN0oUru7M4bkAe9dza2Ul2Sst4yTMgeS6Wd1UxsxDW8dpGpCkjuD06nPFAEvhPw9cNqSi1eZftDyyrYpIkMUWZMqGJYMQ2M4AzxX318B21a08V6Lb22n3Ue4i2ksY7ds3TthXnffC3k7doIxhmMnAJ6/IngSCCF4sXcNpEhWW6doDIUbJKpHI/zSsQOdmcHgjvX6a/soeHLPWPGKyx2dxexq9kPKl32dqkomBWUSxuQQyBuN4JPy8E0Afur8H/BOpyeFrH7bDDZlLSGZY54CgMbDPkboxgyEZOD+OK9Jhgs47gW6WroIhBtlt0iZIrlJNpkbzMEDccHp0zXTeGYZtL0bToLRGfbZxRhAzx+SJY9pjVvm8xFbA3ctxx2roJdK+zeQ4milmCyTbLe4TY5mU/LcjbliJDwPvZFAHNFxG6bC4EihWRkeOcAf62QZUc45689s4rShv9/klVCqnmgq/wAk+AOoDgHn6dafJHKuGkwTFGG2SKVjJJPmBEPyykHHR62JbaG60pp/syeYpI+0x3RDZhwQqgLwx5GBz+ZoAwpfImjMtxNAlu7vbxxyxJJcOzhsPLCkmGHv7c9st/s42yw2lvsIgkYE4k8plGCm63A2EYIH3valgs7VW3nY7NJ5omlJJQZ5z2HOevPtWnLIgZhBAiRFIX83e0jF2Yb8IpJ9e3bFAEdolveym0zJHNaoplmCmOVRLnYImeIBIjn7uSQOoq/qvhOKawFySy7RbzRzMkXmnygWD46qzLnPHHJPpSOHSdD5AJkEcc0qbd0p3fu0wpyvQ8ngetaUd3Lc+ZHOZNiI4kTcFEaPFtc/M3O04GByccAigDxqfSIY7+e0mZIrK6U3U88Y8yaArn5Tn955OAflA5B4FZB0tpZdUVNQhnt8vHFcwI2653A4nLENv2f3RkjHIr3CfQlnihAiRlkaFYJVUebIw4kjlZeMAA9Tj0J7c/qPh2ewjhk09YoJUSYRyrEhQO33xHGTtUSHOM9McnvQB4XeSSRymGWa2MNtbGFVRE3yz5K+eV+4o3evr6VFoy27yDf9ndhIHCJG8FqzbzG87NF8yzbsbyeG3ZXOa25jqCeZa3trb7ZLWeJZHgUXBluJd12SSOCV/wBTkZG7p2qlDpllYWM89lcMscCO9wqpJI7qB/owjWQZZ3m4IUEjvjNAHe6fY6ddC9tY8L5k0M06RO4ZriD/AFL2pP8AA2OT0GeapaxPPMfJWFo47K1j+zyqNty2/HmC4bjecc4HYZNfPmqftI+Cfh7ry6V4g1NLIf6PFeXt00RWBWlEIlUWwYxp5hHLdgT2JHtMGp2WowDX7DULbUbO4LXCvAEeMxSxhLYEh/lRrT97k4wBg4NAHT6W93Ppkou1lsoppHZVkYMGtg/lwR27P8wZm+7kfNjj1qxeWt3rKxWE0ZazWbyvszDaqzw25FnKzxndcqkvXOQevSpbaOKSWzLM9zaRRyrHFKnTK7rdsF/3ixy52kAhP4sCuy0i2RZPtMSqTJHtkR1lkaOYE5eJQh2/iO3tQByVl4bvYrmLdhnMGyJRhYluuSXhXPA+U/nxXoGn2ojLwzRztcBcI6Ar5VxkfOMgBl+nGT+FI8VxLNGwmtALiH7Q+1mJXPQOF5Q8dFz+tTQHz3BjfdbqjKp3usxSP7zsxHytn+XfFAHZ2xmlRVzJDtDRT7gvzyLwhXsF569BitG4I+zQ2bbJEJkUy5USlkPyqWYjd6YHsK463mZ3eSJw2XCP+9DDb/fBHU8/pzWrdTMSqxSK6ebHIoCsrQSSZJQcc49Rx09aAMHULS8W4itBG8c+4skJOHYD7wK9Q3Tg88VkajazWHmxXkc1lfOCipP5ZTbuyz7Fz/Suxsb37HrS6nqwe7jCuyy3A85g7A4kBOB7469Kp+JtRtfFF/GunWw2LbJFJIYRHKHKhgeGO4++McHmgDxfUreddKmvA0PkxyyQbYIvNYHBYACKQnG3Bz055NeE69LLbzS3kMvntFjzrMRRJPDEx4JaSUAj6HpX0vrekYhW0hbbBMrGQKyhRiMKXLRsRuycYzkntivA/E3hC5S+xbSSQ3KRxbjGPKae3Ucx3GNw349+9AHmsOvahp1/c30EhXTmKfaLx2hjtrSKZd0MURDtkmQfw5966HTPFF5cXlxeNO1wVbyVCQyOpcn92bWSVQrZX0PHc0+bwvf3lve2/wBkhWze4haS3UxSligyn+jqx2qB36DFb1p4cFusF5KqzREwRjbthlWdAN8kUYOMZxx1x2oAiv8AXBq1jc2d0losUkpgjWaElEk6vuIGYTz/AAjBPeuh8Lx31q4ghGIwqyo1mvkwIAoZgQA2Pl+8v3ieRmuGl0SfWdeltIrdLcxIZbaJZQpJQnEsZLBXGe7nOMdjXqnhiLULCe0hmt38y+gQmdXjIjdWMdwz5bYFzkYJy3bigD3LwpZpfW3kiWdAyAQQzgjc0mWMqy7dx9s9zU2p6c9ndYEVvthZUBMh34ePDPu3YbkHOMnI9aNJijtQkjHAUxgMkJ3QFB8yxMHIUcEZPFXdR1wL5pLRSwsUjilvYhckGVslRkg5wGGeee+MmgDn7u58uHyl8stJuEHlKDlwASAcYHHrjpXg3ji6dJbiWO4We6t4vltZkaTyX2DcigDy3ZuCCpIzwa921xrRrOXUrcxJaJE0m5IoyVJXYyKgk3ZJIBAGR17CvAdbtjq0v2Rb+0tFllVnDq0g8sAshVMbNxYgY3kjuMdQD4h+JPi7VdKE41B57KK8lYSpI8slyHVcfabJFyEiZGG5W2gEcV5d4X+Ovh5dTt9HjlvLmYtHZpdybbQwFmKtIuX3upCnoOMgkjOa9Y+MPgW6aWQfY2vVL3FoswiCYCbnSaXERKKxwPlwDjqQa/NbxX4a1nRdXvWuoha3ayrJZTQyrbeWDl2QgsCAxAAbGB360AfqKfiVazTQro0d9MhlEb3aRu6JJGQHMtwLk/vCcYDfhxXolr45vWgjbS5j9pRvNaG6nSOaWQrgjzSQZAAei5XJx9fyT8K+LPEmjXKJe3OoW0EJS5eaJpJLV5AoZWvLuUAPIMKMYy2eFIxXsTfEm9Saw1Oz067mN1EjOXkiMYDNgtAoiBKOQcY6Z6igD7xl+KS3N8lh9rtonkVRfLu2zw3CuWCA9FUkgemTjpVy/wDE11bQobW5hQTM81xHJJFLNPGgLYgbdlAGxxnPt0r82p/iBqdzd3ptZ0tb1blQ0hCRX2wAuykruUyowx82MqecGrlt8VvFNotnFqNwHlunLM0ksSQohOI2hmjYmK4IAPcAjkCgD6w8YfFu/s7ie+tmjnga1mjiRN52uE2qhduke4nP0PevCbH9pK70GQ2Wp2yi7hkedLxFmeOZHIdoJEZcSMoOAD8/HA4rO8Q6lc6nYS3lrCVe6EcMmoq+6LbgExtI6gCXfglsYJ718veMdB1giSGIPeo++5Z5pJRJHHkeYGeNcAkAjPTaaAP0X0H9ovSNX0rz3vbeOSZd9tC4WGdyAcsqgglg/wDFjAHBINehad8YLe+06KBL20V54d+2S4QESQsGKOC2STjGRnr1r8Sb/wAVX/hm5gtLV41ndCsBVSrRsrKViJucBICMgHuSM5zXqtn8WftNlYRSR28uoRZhe3Zkt5maQAEbliAbk87SevB4zQB+xWn/ABMF0rR3EsRkWMtIkThIwjkKjAj5nCkn6gHHNB+JlrprR3sckaRyny7x4yVwCwEDCSXGckHgZIzzjpX5a6f8WtVhiIVp4obYPBCq7hiREG6OaVwDIgdgAeR3rV0b4hT3lrJ/acmpXKmEXf2GN53j8wSMvlqUjIwCVbOcc9fUA/SzUPFyay91cmVJ7fD2kzwyJMsRkK+WkjRscxtuXIByDz067+meKbZXi057cSxRLBIWYItyhWNGcRzB9jIH3bScsCM4718TfDTxqLuOSNk2Rm9hnliZXuFufNATyZOPkdRjGeM9819U2Nlplwok8yx3RyxgMQRLCXUHyWUNuwA3XGBjk0Adze6cupWmoalHK0ckULQ+ZOjXgtbYyYZhIwG+Zg2BkEjOUDAV5Z4k8Mafc26SRR3LRW0Dn7TPbW7L9qZcRyCVJyzI0pUFcAgNyB1r0LTGlM1za3P2mU22LcXbPttkjMivbtd2sG4yJsJjDFcjfuPTNR+ItHguBfyPp0i2F28C2yk3AtEmdVMVwxkCbI2cHr0APSgD4z1HwxpTarPf3ss7ywNFb37QMiQOQhCRMQWKNtPz453AEdM1BeNFblksLC7tY1/cQ2gnmZZZ4x5Y+0TbTstisgYyYIUDjkYr7Qi+HNnrmhRwwrDcTlkiuxJHDbQrKDv+1xtAH8+PywQd5zxg+tcZqXgufRZJ7eTRPPjlY2N5II4POtFdlEE6sISVikQjaR68c0AfH1j4Q0iKz+2z2trNdXN1fSG3hMkcVrNKjSOk7RZMyK2NpbYDu4Aq/ofw+srm60uQ2n7wre3M8dsotI5ZBlY/Kkzl3iO10jcgsyj5cV9CaZoWsMbm6uYmh0+G+3xZtI/s/koQiLPYiL93JxyzsJB94JxXpHh6yWwvINShS1na8uX2W5t1UPdeYhn8tZQFjhNvkByQm48HPUA+RNb+FOqXDX/nQ3UEVyIBZmSGNri2nRTJP5kKuYxgKGO4gkDgGuPuPg9Kmt2r3pu2u4LYSW8qx7rIyXKAxJDGY8I6Pbx5X7n70j1x+md/plncB9T1tTGlyofR7eThrtGU/ajO0CsryRoGLAHIXsTgV43fW8MV/NK9i6RWdot9CoIntZZSrooMi8FVO3gEkY+tAHzvN4O+zaVAXW5itrSae61G1hijQ3F4E8vbHI48y3KkjaFBAQng556zwFbamZrEagLc6RPfPdJdIs5ih/eIVsjIQNr7lHmNjHBOMV6rpemXN0t5YSJDaLcWklwj3UccrL51woaGQCUtLM6HAKBsL054q7pmnxWriK+igsreCeSRbKNJJrW2mlXZG1xHCrbC5wwBA6/kAey2D2sVrbwWrbHWJPJKA+WyHIWFw4DOqRl1O35m3ZUE10trPD5S2JEBls5CL0SRHCiEeX5oIAMmZnVdp6g8gLkjx2916204LKt/p0UiPG8kTu5nsrrdiOS2VRtlVVCuNuQcYPpVbT9ei1mCe2W8u4dQKtHdOZY995dyNvWVSr/LAjBCc/lnigD2VJHvmL2bq3kySylLn9wjIU2yeQQp+zgL1VirkZIGDkyadaRXNy94PKnN4Il+zswWXZE4WSJ9i4cdShJz35rzC48axWFvDE6Y1J0Nre3EUiz2s6MDHJc4tywEvlMQQMsD2BzXYaTrcUWnz37s3kxR2r290RH5s0dvGVmhjVDxG4LZP3hn1xQA3XrdJLR9PsdP8y7a6ljwr+dG0EhE0m2MAF2VgV4xnPHc15V4ieKO4h0aK3LSxtGitbJPA8F2o8qNzDkfaVBYuVVsHbjINeh3msNaXg1CBbdcmOdmjRxJD5P7+OUAMWVWA+fjJzXiOreIZtRu7fUpbpItmpP5bMAj+X/rCVYDIJUHBbgMRnHNAGhqMM/h3dJcx74sNeNeusyWvl8WoGTMHjuizZ24PIyQRXV6JqmiWemR393JNNqM8btb26RwJA16/wDArlwrSfZ+oJLL0IBNeB+NPG1/HpNzZLm7K5Z4JZgZJYrlg0dzaBziXa4BQjIYjjPbyib4i+IXjignuo4reEI6wrIfMMjQ/vHZU5S5fCk7SCBwMEgUAfVWs+IfPvzFq0cKR2iSNDdfZ2eCFwpIiuUUEG3ypxt9/bPO+HtZkhuI57hI3eQR72KSJargECW1jc4s5VO0jsa8ci8T6te28Biv5DDdou/VTHJ5gjLyqhiM0RAw7AZzkZ5Fdf4djdLxRelp7C3lzPMo3KI32qZZWlYGdSW+YHAA6HBBoA+jW1/T0gkkmvFvIYPLkhLL/pcckhCzW7rAc7N/zAtgY71wWpXUl5rdzcwqodrAvEzFlMcJX93aCGNDtfJ4Yc596xLl4lMd1ZKszXN3JAc2+9YY4ogqXRixiFQmGHc7eATxXE3PinUtNvTeJdxy2dvMqXZjwtrJcpgpK0rDcNox8oznoBzigD0ea/1rTruxmtm064luLZ4brynZJlVn8xLeUhC00x6NGyAsuV3DrW9pWpPbRm41Oxs41uIY57mwgZUZ/mxPexxxy5tsnB2bsIOFbNeWWvitdWeC7t3S01AytIpuYFlaeV4jGZGViMDZhgeqjDYrqdElk1CC/t/s93qGoWJ+zw3kbCcJG4JaIJwFTJ6An8aAJP8AhOdUu5J3s9KLQRTy26PHFc7WETkBgftPPyleRwaKpXug2wnP2q4MtwUjMojuzZiFggXyGgQ4DqFGSOu6igCfQLd762ltZovsj29xHdTrLNuYxsQdkDAnEeeoJAAPI9ef8Y6ZdXKXF3pkiiGzzIoBjjlcuwUqpc7DhRwd2T9K6SDxTF9lt7CydALokXtsGDSpbOQhYTFcqTjDEHavUHFWLrV9KspLeyWGOC3KFEuGLXEV2Hfy/KfevzsrE5wOOtAHk1vbXlxPCwt40SzjRd9zb77m4d1+dkQMVkyDgNj3zTb61W3jlU7IZJmDFXE3lWqIGYRsqoUQtk89P0r1SZIJmR7e9hhhjnaNdoT5owDl4mbkAsxGD68cVyGvWAYXEkxCrbQiQSpIhkkVm2tM0bH96BknHXnigDjLTQ5L20iaG9jaYTQraZaNEKhizMwmKgrgkZ7DA6mvSLOQaJHaWhhhkhcJJbCBgog2MPNGVOFU5YjPB5xmvJRK0JSK3nM7JMPsU0OVWBnYFbhXI+SUt1TkH0wa9fstQIubFL6MrCIoRPNtjU3VyFEbuxbpncDtGM84oA6Ca2tWtzqdsztdwur9pFEW/c3nEgfIq88HPXAzXMy3ZN4zxahbPd3TlJF3Ky3SMmZViknmJC4xlAOD6DNeu3FvYvpkVtHPbwT3No0Pl2gQechBOWJI2zMuQR2LCvAdc023j1ER28McNoowkJJN3BMRiYCSMkBdxyxznPHTNAHQabdLerLpsMc0EcschIZ4izpAQJXhlB+QqRknOOwJq7JoVprSotu8saTv88FpGt65a2+5IhCsyMT98A4O7JxiuCgu7jSL6C2kuo7gMXEReF5kg3ghJZY1GFjIOM7icjO04ruNCkuJXMIkhWWGUkpBI0jRCVjumk27Tnaei5PzAEUAcHrFloNsJdNvElliWGYeU0XkLdXjNiNUMeTGqYJbfgt/Lym60W70i3uGnisfss267gsWkZEE7Yjt54ppiGY4A4TPT6V9Q6lBHNJJbZW9gsCwFrPbK6CWRDlvtiruR+ScPgjHUHkeZ6holvLGzQ3c+oXDRvZPLbbR9giB3mSNyredHGPlGwEgjr1NAHz9rt7bm2thcx2csqArK9tCl0ZFRwx3MW3NOgyN2CAeM1BFFas09zaXX2cIhit7T7PDJPcSYDRLIXLHJU85AKgcYqt480C8s7iPyQsljFdrLdSwyPHNIVQFQ29VYMVySoX5iO9ZnhdPturebbK+nmVHVJbiV5Lm4mQgK5hCkRylcr2+93oAWC2ulury51a2S5jWBZjbRqkbW1u0mEkWInLyFsEEkZ9M129noqSw2072pskRAqi1dW+2SyMskb3du3+pm2/eOTk8AZGK37m7sprdSbO2a/t3gtb0xbVuHt933WecqZDHIASFBx05rqdOuoQkCyqymfCJc3EZeCVs7FjaQR/LLjkfSgDjzpbSuj2azwyJI8U8c0YuDISQQ5LkGMEH5UI2gDk5rWt4zYXIzE6iKIS7nRYreRCwDRPFnPLfhxwa9I06K0tn+0XLq8ilgRGh+z3EuTtDswy7AYyR8ue/asHU722hW6Mv2ZlkjLIpDGONZM7I5GIOG39FPI+mKAOPvtfltp1ubuyubaCR28o27g29zjhWB3btqjGRj9SK8u8TajdQG3uDf2sUyzGaymh+88Vw7AqI5sb5cDBUfMfQV02rSzzW8xW2uZCmIlRvOiZPNJGYDsOI+Tg4AxxmuFl0mTUpX05xNdPDsSyVrZHit3U75S0u7KPuIy+c46UAea6zqJuL2SRX/shb2CUYdvNklnGVJCx5MBZl4LALk4JyKXwrHc3KQWJWWa0muUnvLu4a3DRxoOo3Sh1XevYbcgYOTXcr4N05CZdRe6kubfy3t5g73EMe53MkKb4wBbcZZZCD6GvN511V/tZ06OOOyhnupLZi0sSvGi4ZSIQdyA5wx9cBe9AHsLXWnWzTRRpdS6jbDy2uJpAguw2BtVAeESMYDdxSatJp+paZaytKYYkZmBQlRmID5ZNvO1pOcnjjjI5rzTw6ZgyG+D3MUG52necl5CIwdm9jyFOdq59QSK66E2N0/wBmt4rlBcSpDAsxH70zcS7lJxhR90g46c+oBwfiDSoNQjnkubWENdJFBbyRKVUOwx58+0EPkYwSOMHPavIrrwVFZPeybS1xbukEbyRp5YkchvM4cgxLkAHHGa+rr/TImi+zXdq4WGJgkr/LsEeUXzWjJGRz6n2rym68O3sesGe1M/lBgsjEySRzJKuEYoylQgGcHnHpQB82a3Heyb0fTYQI0uIFuJZSFlntwpWSJmIXYVJ+XPOeM4rzGNpZidPvlltbq7uSyOi7IEt2JGGYf6+UNtxtz17V9mXXg/zLG9eZkeD7Vvka4DSbiuQyQMB8nBPA6VkWvw0ee1lVrO0WKUY09l3PcKuTIZY4LgBjMwJAYE45IB5oA8N0bUrXSopYpVtpZGQxKt1vLXQjQpJeuM5Y7woQdRium0TV3kks45RZtPEm6DYZDHsYnbBNMAxEgzuAxkYx1NdVrPwX8QSXmnPpdk92yQ7RZzQ/apYkjXMiyyAAySFhvAbA4wM9KyLX4da212PtbSWsQcRSJcRSQTJcRtu3QxW4IRVDKD1OOTQB9JeEprO0tdLvI3VZFCGe4iaaC0dZCwZZGLDdchhg5xkYr2S3uGuo/PieLzbhCbaK3WNEuY4pMl4t53+djdywHv158z8IeDry9WDSL2Od4wkcghjMREm1D5MiyB8qxbB+Ye/PUelQ+G7vTJbe3jke8e2CGC2uLiJoYJ1P71J5o23bgcYRc9t2KAOstZ/KEU8K3n2sFol+0Zd4iy8GXcMPHnpgkDGK6ON0htttrJcXF4YwJLtMR7c5DL5Uf3kzkNxnj3qZYre2minvY5HlurZIpLeOXGyVsAuIcYKcADufao4mjs55bswPHFFv8plMUK+WeCroHOWLcfkcCgDpPDo1ZL20SO8RmkEZSSJFVoWViNhVwEJPIGfmO48V9P8Ah2SWeGUXp8uRiEmjnWITx7cGIQkZyThsbc/eNfH+n+I7e21qC6vPNSxVEdRGrxxB8nEJfGGlHJ9scmvoDRvF8Egs2aK6ubeRJzaySCSRN6vkJcTwPwu3PXGO3uAez20GnXU8glhigeeQQwRSwn7U3ljdKI5kb5sgZZWHH8odS0vTZFZlglspGkSMSNtNvKGj2lirf6t1OSoHBPU5Fcmni3SbuSCFLe6hvY2AtpDK0ircg7GitW3MUixnLPg9c4xy/UrzUb5FhttyXl0pFwZrfz0lSIk4Mhf90u0fKQOT60Ach4i8O6XDa3sks/2iQlI3t1cb445pD+/ltbnMZuCAuNqgnsTnjJlsXtIV2313axRWqSRpdRxThwqkFS/CxTFQCq8BRnHttahp80hjazmlWd1Bmt54y7szH94DM4+cDkpzwD6io9S0LUPskqXE4NvPEv2WKSRGkM6AnexU5xk98delAHm9n4mspb8aetxNbxO0pZnESs5ztdyykiNF9zyc8el2Wwuru0mRrqW83MAJ3liigWFGzGpaLBDAA4Ckk/xcVZt/CVizxyTpaLfNbSxxvIH/ANGkHBGxPvhhyQehA+tVmmutOuoLS5jR5Wulzb2oaGD7EyAebLMUZXn4+72BwBQAtvoV/fzA2jxMqKkiRQLhGZQY9rJHPmU454GDiugm0a4XKLFG8EYVJ45A8TPdOMYcbyfKBBwQe5zgVp6beWstzAtzAdJHLrJtSyLhyyFomWNElVQFxjDYzn319QubW4tpoxdIhTkXUZjLPKmUDuXYGVGUAlQPWgDhYtEvZGjR3ljAeRE8wRyQqwJLGDy2O5eQMsM8fjVNNA0pLxTeRRCaNJVeQXRRGdlJDylSQn4gAdBV668ULZ27s84kZDiMIhTzGP7vMC/w8kHn1yfblbvxRNbW8sK2aTpGqtdmZN+4M3V3Q5ZRngg4ypAPqAdxpej2TahFBK8bQH94U2h1faoIVhk71xjn05rt20C1RrguElivI0MUaiOJUVCVYKgPI3EYHXB4ryjTtcBuonk8mNbgRnyMtHgkDEscm0FFKEAoeeOldpLqjRo119oWWW0ZsMxYhwFAEduqjMWFPXBJPJoApah4LS0ElzBbbhKSp2fug6N0yVwwYbj7Guev/CsDWKlY4YXglPlxGZQjbhzLIRwzDJOOTx07V0A8TNdQiVwS1xKrNCHdgPLO1nJA5bAGCODk56VVmurKN5XmkmWWWdjEkLBgoZgUaSJ2G4H0UcfyAPILvwYkchh8uUxysZpGARlMpJ2yQq7AY78nA29KzG+Gt3evKbYRAxRSyyGR1/0hUAZn3ITgkY47Y4zXryXECXM9veIs1uVLrJK/EbnPygp91mzwO2PrWjZRiKe3bToZ0V4nQxv86kk5KqwHKnp0+tAHzWPBt1ayytcWhVIFWR7uKVSkCo2FKoG+b73JGeeK7bw9ZiUXc321RaJCVG3aJ3bbkrGhPzNkEYwTgjjpXu82iaZqkzieOKzWaLdPEykrGkOMwsobnc5ZjweK5OfSLm2lez06K0t7VIp5Lq90+0WdWMaExCS32ZlUgKCyMME54xQB57aWqXdyk1vNNpsVw6lZJECuVjADtIqA+WM44PPTvXflbyQRvbzQT7kEKzOjJvccLIkTKAzAjq+A3UE1zlsrWsZn1fSz9nuJovJmgilzJtbzFA2yyG2PGQpwCRiu8mvphBD5CLJNNEsyGVMyS25x5c0YVBgKOwGfloA8113S5dNuB/akpmkmjY75iEiZiQdyhW5wMcDn0rznXNBnSykmsPKIkljlPkyldzRj5VJuCCSQeewOOle+asyahC8IjNzciKMiW5VTAckEtbhjlTg856H72B1831vRNTmuPs4Sea18gn9woSNHUBmy4wHAAAyCRzxQB51oNxFpbR3T3c8slwxtbmF4zPJG5+dQoKbSm8AZDHqCcDp7x4bu9OtooJvtElzJuErwMhhFsJM74/n6S88EHaCK8psPD9+11IQsMkUzoVheF1dVjBJZX2/KeOSenGK6xLUTW62xL6RM0/8AroIhNEPLZQWlZ2yxPGQPzNAHqF7qumQSqLaOSON1KuZJ3lEisTuaMLMNpDHpjr7HFVtM1+5hZ4oJ7lwHMe4ttmRpGxDFHvDuRgcYH41z66Eyac0SyvqToxVpDFE27cRvERjl+XscHHTp0roLS12wW8gtSJra4hugtoDm6hT5StxEAfMlHB+YjH40AWtcs5p5IHUlmZv+JiL4NGI1QDzQ7LgZMRbJOG7jmvO5tPiNtd/YpLeJJtQKaZGzuRBHHhjDDJPgxuxOVP3SOpyQK9xks/ti5nhEthLKLmW6KutwrrGZDbJboTvcjjHIwOM1xWsxpDeQJZrbmxlkSVIHBHkyP99JAqEx3GASAcH8aAMi2lurdLW3uWtopoEjZ2VmmUAqRhg/zFSSPmPGe9eCfH3UMeFru6vtZgtre387bHBDbgp5YPmq0ojO0bWznPQ/hXufizXtJ8IaLcz3TwTzXMEvlhC11LcgOClpOVBxJnHy/KAOTX4pfts/tMS+FfCx0cO8r6i11LHamUoYUkLKLaRVyFjBPy7iDxzxigD4f+Pfxesp7+70/TtaSVXjurBGEXmBLd9xiDYQBZA27tn5s9K+K7XU/sV3bSCRjcbi08j2oyVbG5EiLgkHoGGc+vSvEdQ8YanrGuz6jEZGuZJ7iV4t4exEGXZ2dpSB5gyMYyR1rpvDF7F4g1nTYIbnZLMFE7gl3EkLFg24nOM8EY/i70Aevaz52trPJpxNjCY0RY5ZlXzn2FWdEmI2sGxxk9PpXzN4n06S0ZYJUV3BZT5iqrNPHJh2aNWO1PTOMnBAr6/spo5ZLgy28ks9lHcRF4hHtSFhtuSkc20y7lww2glceua8A+ID2kV402mwxvIkflpcsplNohJUkLg+YzDqSMqemOKAPMIQwiMMzAGUqYgseSjLj5ZWUcDpyTjiu70JPtlncHdKLq0KNIRITD5O0Ahgv3VAzgA5PocV540MkMH9oSyloHkaNgpIDEtgbSTw2T0611umTzaTttkZ0t75R5iOVkZgQGRgYyWUDJ60AdTFYCYxPaSW5jlYq0UsTM7HOGkG8lgACMk88YNUbzT7u1kvLNpHCuUltwmwxzrjDcgnyxyTxg/LxWhcaz5cEKwWSz+TGyNLlY1+Ugb3dD8j8jAPXvWZJPbTW9vfPE63BSZBIhuJJGGSS7DG1CBnA4z2zyaAK1vaiVHQMZPs7KgG9Y5LoscmLep+6rAgE/h7xTx3TPLItjHbpGqJ9neRyzso2h9zH5sDrsznvU9pmz869WPMQmiMfmwmWU5BOFZWIYcEjv6+tIbx7yRS1wGLuj+TcrsG1nO3yQvTsOfTmgDOis3Ae5DMi+euJgyAAxjJjjikIJBPBJGeRzXS2Wqm2sXUkbbueKVlh2KbYgkB5pSdyKxwcJnGMfR8dtHGXkYszMXi3I0TwwzEHaGjLcHj73f1zWFp1hDNPcLdM0iIy74ocjcQ+AZwoISPg+wz1oA6+71V72e0ECuxlcKskbGSMvEMADzDknjryDivQPDHji60O9efU2u08nyrcyWcVuktsruPKeE78TSbgAwwcdTgcjzRUgsC9nayu/2h1KxQlHMJIJIHXzcDB6jHqTUtxdIsUFjIkshkkw807yvKkhbES+QgIhBHAyxHOSeKAP0R07xrba7a6dpQ1K9ur5YkZkmltmgAdN+6R48GRxkZAyM8DvXpWl3MjWkun6tHp8sjQH7PL9mglhEsGRDkNKBCRwCxOSASOcV+dPhLxJe+H7qFTdNbLG/7y3aIkPFgiNEMYYCUNySWw2eK+uvC2vxX+mW92RcuzwG4d7JlgVCm4iG5DMzb8ckY57UAe0J4RguNNN08Y+0SfNcvHC7whEJYxQMinzFGcg5JOepPNef+ONEhjt7jTrTzftTWouFkRAlxnZujWMAA7CCMqOeOlTR+JHntEcy7o4o5WWNppInaI5R825IBKg8Z5bqAa5W51u3upoDBezRWkbqLmRw8bxqWKuiRv8/m7WyecEelAHy94ru9T8K3tkbkywz3wc3BjdlhjBYBC+Tks3Gc8jHy5Ar9wP8Agmb48e8RbNZPtMlr5LyxvDI0MdvwHCyryz7sZZsDB61+THxL0nS9chc6fvmm0q1fykkBWNwx3tcRZUiSYk5wx4PYV9lf8E9/Glh4P8TtY6ybob1iZJUmCW/lsf3j3LxDmZVJUKflz1OaAP6ZDqF3qbx6dbqFst3mS2KAsRIxGPLQMWEbHk+uPSsy+vL6wu3+2WK26287LbyKEiuVkZcQiOQyEmDIwuUCqwIJrmvCPi3RdTl8zQ9Utri4WFZ42aWN75U2jcn2doiWhIPzHORt444rev8A7VcXs0s5nnt1iimkkVgsMmPncCNUyIgOhAydvrxQBsafc3V5BNIwlgO43Eoi8tbkso2yPGhygJOQSp781eNvp85AmnxHcyRH7KZNlxhjgiJXAAB5LHoeg5FSWGoC/sbW9AjRbZvLW+eArPJZhSpR0AygVfullGeM0WMtr581nH5uoLdxslvLeMqoqq3mKcuoaNF5wRjIxQBDqOl3d4s0JYWiWzlftEIVE8snEKLGp3EhQAcDrWrp/h6+fUrZ2lttSih2QyNMpyyyKAm0BtzkJx0xz9KvvplxHBZSWE8csbOZLvTwNxKltrCMtksAckHJ456V1emaXbRwxTW5aK3kMo8uSbZNGA5YytuIZV38AnHXj1IBrHwnqDrZuQIZo9+IZUVUtoWB8tIgCSuV6MeMd+OZriwGm2Ut2TL9qtcLNFboJVVSpKne3DMW/unjPTtXdaQTJFC8btMyxASh2Z3cYwAxblVCgdcDmpNY0aaCwuJ0jjaO6TKNIpLPK68Fcn5lBz06579aAPErrUVCxSQRSXVw6JPPvG8xES7WiYk7o2OR1AAHQ1DPq8sRN1qMbXTgtD5TxI73Eyt8kUTkjASMgH3HWoNWs7XTo5op4xHJdFjdssjW4VkAZSSx5DMQQo5OOOa4zyTukW4cLbGSOaeMySyKjFRHHIFd8IoQAsQOS2eeaAOt12G4ntft0Ejx3BKLa2zyxB45A4JWWJXP2ggAd+9Rx25/s9BeXDXF19oiEiM/lNEx+dW2uQI4wpwO3A5q3b2bXchdLq3hCBZYiUthb3c4XaY7eRHcXDbQcLhWzwTmkuPMMzRC2MyQMNwaOeCSeSM5liijKlTg5HLY7DAoAzLm1iulSCYeXAENwk0zbFR1fGI3Awc9sckc9KxLjRoobsyNtZZVRf3ZXJjKZDOzEEYI/Gr89zPI5hkgFtE5jlhilcN9icE7Cu1iGYoOVNVtS+cQ3W9DMpy0GWVplBwRt7rjPAz04PFAFGL7ML0AzLJ5cZZd77I1MSbVVyo5bAGOTnt1q7Faza1NGTav9nEZ8wi3RnaVGAQgqwZYigK5IwPbnNIOzz77ZIoW+VZ4Io0YS7vlQlpSACDwTmujtZvKAkd4IjIfKluo8oyxRL88bhyqg7V4wMHHBoA1ILeKyMVtZWktmkspjSWEQytE+wMFkJmyynBHoMdRW3LqNxPEbeYSQiC4hWB3hdZG3jawRjlFA2jJ3e/rjihqlu8sj2N9DNYvGVRWcJhxJmSTrkFW4J6cYPNOF8Hjvxa3MGpXLNvtog0gjgWMBXlR3IL3AOdo24yOlAHTyQpcNalvJS7LN+9MyeRON7iNQu//AFqkLnsT0zXNa5Z3ktzanEPmwPNBLJtdd5ZSxZz5eEQMTySOBWFc68YNatwwMkv2dSLqZmVURGIkaSOFG/fqxOAQCOB71bu9fsZgwledpWV0YRkwpKCeJJDLja+3+9tJHI60AYl94StLgpdTi1mu0jaSOSBmbeh5ZSCBhuvHU4z71qaFaT2FzHIQJYZYv3UWZPs6MuFEEkbfMHddoJIABzkjitTTLm3mihMFjHlN6wbWeZkfJCs8cW4pz0J4PvVOPTLoC6upZVMi3YcJhikbnkqcN8gOe+OtAHewXptTCZII4ll2rNEJRESjEjyY5VZi2TnCjBXofWn3Fkl8guGFxbFFmW2t43bapYZBui2cjpgnGM9B0rn4b1LeMRTqZEnkMcskT+X9neZXJ2+YMLID5W0g/NkY71bivBNdJZs6zIEfyg8r5Zdo8tp5E/jAxnPGRigCG+nhTEiNKpQJDOnlllEkeR5kagZZSSMsAV56gDnlEgcXbXEk8sc8iNI0bTZCAgLGdkRIJIIOB0zzxzXS6pdy2UyJd2sy2848pLyMRtCsbgBfLbPzAg8d/wARWHPqVpDGR5MkjFpB5sqrvBRAkSZI5BAGP5ZoAr6jBMyrZsS7JEJHlikjKB0y5BLtkME69ieBXm/iCD7TpqNMzNZHdFOgmC3DBCdoW3B3Jyu7PQ5zmuzinS8ju4pZ7iJsxSSkSRrPHC+3ayRM4aUbsAhQcY561zXimWyOnSW7+THcI6DzvMEdyIQPKYFB/rAVAIK+3SgD571XWdMtGvred7i6tLWKIxXE4kDecHwI5crhkHReeQPU8d14Uv7HU4oopJDJIyW8tsFaW3hjXzCmwMv3PpnnOa4+6sRc3ECvCx0+C+8qC2EcbLqqqzsPNdhkNnOA2MdK6zw34egsLpL1ftTz3LSS/ZBA0YijUlohHJ93Yg447LmgD1y1SaFHe4s/tYtWMLNaoCYkDEiNV+9K2CMuAwx1OeBqXenRRC4nN7FbyRr9ptrVblmuAXhC7I84CKD95TjAyMZqtJrivpxm86dJTDGWjBUTypIMyvBIFBUggZwCTjvXjPjPxbdaVpkMtgFvS84nlwHSR7Y5wlxOQSrdQdwAJzgc0Aej6jqlhqcBtbmSzkvzD5RnMciLPIqgxxoVALbcqCeCGBqHTdatbIwh2a7uNMYfuFeHyoZiqqE3ZJfksQxPAzu5r5wt/F2r60zX9tc26TLPGwsAsUTrbKv7tIPmwpwdrscZIJbrV2fxelm1u91bRwOmXuZ45VaW7LRgoWVCQxG5QccDGT7AH0wPECXN3JMsTRwwblUwOFMk0pL4eQHa5BOGOcLjBNT3GoxvaSTzW4nl4VIAwd5HxhdjQks8TAcHBBIJBx0+WNO8eziZ4Ha5tokH2p5+WhVd5KKyjIfO4btpJIxXSXPjK2nLXxkuI1lMNvIbdpIo1kUpH9ojVwGij27SuOPmJ70Ae/2uvpPaq3kvHcBGgs/LnfdDIAd6TIvyzNtAGCScHnoKqSajFfaM1zqUsdmYnKyxwDz5o9pjBlaJWY7eMnjHt1rx6LxDbzyyLZ3f7tE83fHcyK5OwI7xqu0LK3QAsSecgHpR1dUutMvINLuZFkubVBBKs5eVDEHeaCUx8Sykq4+XJOAOeKALd54auZ57mOz1e01D7DJLe/6NEDdzPIyFYZxvx9nCk59GGTjOa19X0eO7tYbkrFcx2g8yNJA0MY2YimVljJ3kRkMQc57jOa8W8La5Lo2t2pnu4nj8owXlwxdoImjUF4ynDeawYFs5wxK9Qa+rNI1TStWsZrcXUM0Edq0lwpvImR7aRlBWOAJ+6cDO4kj5Qc0AfM+seFfsqXqDyxArG6tkt1lQsWJLIq+TgM4wI26YXOcGvJJ9Id57e/uAiXKXVyYVlSSR7ki3ESByifu5mUogC/eVfXJH2pevazTzPGktwkTRvBHbMYE8qJVWJUmWNhdKriTC5yQwxxXmfjvSJNUt7yHSIrlYZDbvbxJDJvglXKXJl8lGMUyljtYIBwSeTQB8aa5peqXd3b2FlJcy+UJZ7i0stgtoZ9gAtV+zkszBh0YbSeSc5Nb+nfDDWLexF6gltrq7hikME9tI965kRd/lkIQDvJyAeAD25r6L8D/CPV7I21xNpE6SKn2db2NszaijSGWS5LMqqkgclQWAYBBu5r6NHhiS8FrG0DeXBCtsEmt5DKs25tzzTQygsAuVzGCDt5PU0AfnBpX7OnivXZpUvYv3ty9y1vHNbuzQADMdyZGk2Qr82MhWyeoB4Hr/AId/Yt1uOO3uNTa2t4XijF25uSJ5nCI8FxbxxJgn1BGeeR1r79sdGWxSWCKzlvnS1iuYrmGDYrxqdi2InkjdtoOWYMcndmu60nUNSurZ7WbTTCsMsLKJlZ8JMxUG2maNQV3k4GAQB6ckA+e/CH7O+jafa21te2o1O2jmRA93DGyRO0QTzkWJtxO1AOmcnnmvo3w1+zXol1c6fdz6XGrW95FPaqPmjUKXWOGSHaxb5NuACTtweK63RrfWrOS5iisGkEymWN2zA7MkpVolQrlxtAG7AXj71ev+D3v01OAXP2i3mKh1IQGKKNiARsDnK7flJxuJBIGOaAOh8G/B3T7EraW2n2kJeYzXYj2wt5qrgByp2yw7cZUnqMcV9H6N4Ft4LaCEeUXLjaUQgRJuIIRjjKkngDOPypnhbSSkSFPNaUyvIGK/KUfcyw+oG1hyfxx29TgsPMijbzDGYlU4U/IpbkqCp+Yg5BOffvQBzf8AwhNmAE2BRktH5IxM6gkyE8ZKl84A5AH5OuPClq+EeCJ4o1EoRgvyuCAkmR98+oHOcj2HotvCiKkhYuc7W3j5jxxsbHT175qvdHzImIA2BwowMFR5hLbu+f59qAPKrnwlbmBHFtBF5UpXetsxkd5GLD5zjjnGfw9qbBpMsF55Ee0pHEGfKYfLNlhjkdGHHtn3r0SWGbYVMpaKRy6Kq424+6cfTB9s1WhtSg3CVnbczNvQ5cY2lSxORjAIzQBgxaPm4WV1ZljYCBNwxhkwSTnABGfz55rXFhbRowZFeRGBCsoJ24HIYDt071dVWhbanyxlMIB82SvCsQR8pIGefXmpQp++XBZUIx3Yscke3X9O9AFEWCIrrEApk/eEncSBjOOOhxx6+uanhs2ZXLErGqLtGCP3gYHoeQM5OajW/EV1HCAGDqEdjyUY5C7hg4+7345B7ituP5zE4GcD5gSApU/dOM+mM/SgDJW0fzJSmEHB3lgS4IyRjHBHT3x7VJA6XP7tE+ZDs3FSuSSD0IHGSfatUIYwWLbQW4CgYIJyQM9uo71FJst5GcDBKq54wcn5RwOmf/r0AZb2cjT798aeWrq8eFBm2hSh3DnAJYc+noRTZrVWGI0G0BgspOVGMgLg8jjA+tWri4iWRZA0Yf7pUggluhznG7B6YNRQ3CtM6kAZGVb+A5GcbB05bH4UAZbaeDIHeMO6gtthHyksAhMgHbH8qYdChZ45XBR1BGI1ARlBwp2j7p24HPUiulS8ezWY7IiGgZpHC4IQEjcpYc4AHTNRR3Sq9vEoEaz27XMUzji4iMjK7RseCVl3qQDkFOlAHN/2Nbo6+UkBDE+a00bs7HPHIbjAwOnan3vhe2liDNGiSL8ySxkqgDE8Bck98Hrzk/ToJGhRkZ0IV921tp+cqSPlHVuR29KYbxdshYeYVTKw7gwA8xuQAck+oHI74oAxbbRLUSjzoCWtwuwbyFlbYuTkcEgnvWrBpUEeTDAqhyzEFTkZJLAlsZGSce3TiqUupbJGDyJwWbB4GB85EatgrhD36nOKYPEVm5EUbOJVQSMS2W2HnI6Z4PA5OD7GgDeTToFKINkTDefM4AQMDw49y35EUn2aJfKbcuFbO0AbTgkEkduQcA/4VmjUodyuz5LIGKyAqZAfunLcZA/EDnpzVf8Ati1I2NPESXCcSKSGz8qhQctlSDxnrQBpXFsLhRECIwXLeYC4yN3AwF47VbMCoChlTcqqF68/IpJyRx+JrGfWIVCASRjedoRjhlO5l59MlSfTn3FSm5jeJJGbbu4BJ6knK8dhjH58UAMvZlhQLLjCPhivUhhn5mHGRn9K8s15YdRibF0IRFcnb5hBx1IyyPkrk98Dp1Fdvq8wmTyyCEI3LIu4AyLkAEEZYepGePpXnF7qFsbstdRwrGyF5obUAGQwqIkUE8CQ7FY89WPSgDzDxSxt4blZZpwY4mmjcBY94AERMKkncgIBxnLE5A9fENf8TT2UTWs8P21nRIba4kYRtbSqquLgBUJJWLeCMcscjNe3+Lr22vrlLpJ5pLdLYqI3VG2KhbfEY15G1QgORyR7nPx98QpJEgv5YbkxhhuDP5n2iWV1DeZbIgJVECohwOSCTQB5b4/+IEWl3ovI7uWaGBCsfz7o0ikCxi1f7QitARFtJOMAsc46V+fXxZ/ajkinudO0+Sae1tLmSKcyS4ImChPMhkjmXbtRcBtoB24BJ5rovjzH4pvEuJNLjvVmuVLXNnCJGaEybVhmZoSSqkozEtgDeM8HNfm34p8D+PtR1K6u4dPv7gXUUkJmCNLD5sLb1Lqn35i29eBxtBPByQD07UPj3fXj/axLDDBgyhPNluGclcZmRzkysgyw5J3D0IHlWqfF2LUreSRL2f7ULl45RcyyM0VuWYRqsewE7vMGfTGD048x1f4Z+P8AUnOm2Gi6pBPHHFOrQ28mJGkmYSKD0RgxIyeABz2qSx+Cnj6FLhbrSLkRrJHDLLcRSPIql8urBPunzCfn6emewB6Z4f8AGOo23mwGQQuFaWCSRyWuI1QGPIPCKMA9mwQMenu3gbxhqmpCC3F7eI0ysbg+XmFbkuvlXO1h8qALkYGSM9zXmHgb4B+LH8s6jZ3P2TJMsz27pPGrOUh8pZPuJgLz0IwwODX1x4T+Gep6TcRWD6XeS+WifMbZEwFQKJJHA/eJt5wOTz60AFle6iVlmvUZkg8zczZEU4OGNztYD92zLnHXL9BzijN4ogkEzWZmlvI7mLZG8xhk3SLGxaMb8eWrEgYHA5Nei6j4Vltrd7IfabgvKqXUoBEeJWISCGPru5GcDg9eK4PVfBmy68ryntHtpI5pQ0Ukksyn5IsFCpUArjjeMLk4zQBxuqeI7u6v7nTxMryeYIrl4JkYFZiHRzJKF3EMzKVJHKHnBFcBf+JbV5mt7q8iSLT5GDR3YYXE0EXmCJY9rKFYtlgeRjAye3VJ8Ndc8RalcrBPJO8i3ES+QH8qAzOwj8/aq75M7yMZOOvv0Kfs3eKkhhnuI76ZYVeB0ht0W3l8sko2+cZ2lQxJ5ByTnkZAPA9W1uztrBL+01GdYpQFeQ+Y94gaQlyJ0DbVy44xuAIOOM1a8PeJ4bBC1omoT3EjNAge9a+CFyXbY0hwTJvGAOQCOmMn6i8P/sl6nrN1ZvFZfZ/3rm5trkPLbmEY2y7Dy4MYIBAI3H1FfVPgX9jPTrRVkurNAtws4a1ezkQW8MbOYYlJTcj7ACJOpHGcYoA+BPCtpqOo3ou4rWdYv3iRiO1kkvIZ3RfNWe5DEEKuMcYIGBnHP1x4P8Gai1ql3dWaxxqFSWZgqsSqARvKrgMASB8xXGTyQa/QPwT+zRolh9lkt7MK0dsm2OG1/cfMsYzM0oG58LzznNe/6V8DtNVtj2cbxyKqeYIh5xAO4I8Z+Vo8/jgdDjkA/Niw+Fl7rVs0l1aTyy26mWOzKP5Ug3fupXZMiT5RxtPQistPgX4i1e8KywOtrFBJBtW1lCQlnLSGNJEDYaEou5lwCvykkV+ymmfCS2Vokjt44TaxhF2R7JJQ3G1iEAAVcHqBjgV0Q+FWn21x8lvHI0oSKdnQbpE4IXJfkqwB47cc4oA/GY/s16jewW8kcU9vHbjyJY/LBkeJsgJ8pzHhQpBYAkNyc5pdJ/ZTurjUzPuvZzBNDts7qJpEWNVwbpJyCGdQQBHznH4V+28Hw30yGM7oli3vtkaNQAY1O0OU3EsxweACeelXY/AemBpoo0g85AkyMiuk0qgcAgp8vC/54FAH5sab+zPpa6dvutOaaYW6xgyWiJiRSqjYJFYY2DOflIJx6Y73QP2YNItTZvFYxQPuaVghaaK4Qux/exyj5HxxwSM8iv0BHhu2iVXbAOFzCMt2BAHmDB4I755ot9OhWZnZEBjPlxA4BZSBkkKMDBY/0oA+Y4vgrpOmW7yQ2EcUfEjmSVpQ0wwokaHH3scAAngdhXY6b8LY4tPs71LVQrXJCyOXEHzIodWgQkncScEZA4Jxya+gpNMtzZMrNGASJpdpO9ctggiQfcwDyMgH1FWmsYI1DRSmW3TbLEil9zEooY7Oindux69R60AeQWvg6zgUbo4VZwwFvFGse1xgAvNnLx/hnjpW3/Y1iyKs1sg8pdjoEDiQnCszuxBbAHoD8v416THZm6dYjCYyHJHmJt+UgNnenbLf060s2m20Y8o7QoyuAjp3Ygozgbu/+RQB5kfCtqR+4cJCqb0GNqoVydiR5BA59OevrXT6Z4ctLqOVRFDlERRNMBtdguSI4mG4NjqQMDFa4sCqFEiCuvzRuGDsSnIDkjAz9cUWhvUlt4pZUktydsjMUVo2kciVQ0Zz9zgH2oAJfDmlMun28lsVInAljnChUVApRhMpyoZ+Rg4G3n1rH1rwhoryGK2W489W/eFgUjUucgeadwmHPOAMA8+/ValewWazCC4ieRMCIM5kyi4AQvnqCAecdeM1zcGvXckgF1cJMgK+VGFj2DfkbAQdxA7ZHJ5oA5CTwWJBJDIhUb/3LRxnyRtPzO6BMEjBxgc54qIeB43d4pLdfKdo9wCHBdSFL+ZFwnT5SehJz0Nem21yGhnkMYd45VjZdxyC55IXr0A/P8Kz31yFLmawNsX8tNoMjxIhIbjYChIVcDO7p+WQDkJfCKJK8csaARkCLzMu5UA/eyclsYye9QDwZkmeVwrZYKmGEQAwMhAMk4xz045r061K3Dwl2WTzMmRmGSMj5duMYHAH4Z96fLPAAsflq7J5oVXUSnavdXyPKPH8qAPH7nwmrSrIpIUsN+4LhhjD/MMle3bvVZtCtLZmcoPJY/K+VA6bcbmABJYe3XpXpU0EjeaYvvTSAGJnWQRISDkHv9PT8K5+/XyRcQLbjzsgJIcO5Jx/q1kwir7kj+pAOatbSOBjKSscfRF+dbhzwOGUYVck98emavSXkAkRYdsjxKVEKmOR9+SdqdyeR17k1hXtzNaeYxaNHTbEWJ8x13FT80anjq3PTmuQu9XnsZkuY5XfZOSyiONGlkf+BGz6A9SPwOKAPSH1CWBxDPAbR5YkcvIykxxHoWTOGYkHgZ+lcxr2p28akJK0kkflFAoOV3HALW6gsMt/FjHvXleo+M5bu+ml8qdAFUy+fI7OgQkEBTkBcgYx+HFJc69BqKraSvNavPEVN6SrpEqn93HIoO7By20LkjjpQB1FrqD3t7dW0ttMtxbgoxmZk2Fhw5ycFmB4UYJz0qZLeaOU2rQxtbMrkMku6QMqkszBshBu9f51ymkXohuXtEm3ETQGKQFWkvRGNpjkMrbkkBHGeAvGc8V6DaSxhEUw/PI+JGkG1fmOWKK3ziPjHK9s0AYF2t3O6rHP9mVBsBKgu0ihgrFhxsIOMdge3StO1DiNDtMhUMu4DCysqktyeAuCT1wcVNeJFK8MqhIkUvFtiDPGhcfLJJtGcj3x09qyLFbmzhuZLm7MjvcuI1UZhwV2jaAPlTkYzjv7UAWJ5pmu0nEoSCMIdrDIjnGMkMCQM56YyO+DVoa28EqR7rhmkyBEUK5ZgOVcD5sex79zU2xZIJA0ADj5d+9VQMgGGeMtktt5yBjjHbNNTT45WaVJ3w0aRMwwYyUwQhYjKDjgpn/AAnluZ/Itgiqz/aMSMGznJ5MrE/eOMZqxfaqiQxKzopDYickJFgPuIBYjapXp03ds9awb8GxN05do498RWIHCBNwCnJ4Jz1A5+bp6+e+K7y8kSJrQbHjEJSNgVSSSQBgwdSTIVQ8ADtz60AdlqPiWS3EUdrfiLypZBJbRhJIp42UmUO2T5b55GemPavPfEGvzG1muIZJJmjtpo4sLJPMZnJI2mMH92uCOeMc1wiXQubqe6vDdW8S+YgWR98wQYjeYhCSxD84YZOM49Oy0jQw94xi1G81K1lt1LGeMRKkS5ZPJ4A8wqwBzyT0IoA/PL4zftIy+EnNrqd9FEE3RwJ50yxLJvZP9IyB5RCDKjOAeOtfmN8av2k9T8TWVxp+na3qF5A17byxfZ5C0USByxhkJbeSBjcw4XHJr9Kf23f2c4PFegXXiHw9cHQ9XWOSW4hktsLepEWDF1YHa5YdcAnORX4PWPgTUrXU77+3nMFpazOHllkuFSeaOXyBs+QOLbygrYQEknnPNAHa+GLbxDfapqmtXka3djfq+ZrmVZZNpQrCkVxNGBAwl3BPmOMEE1meK/C5u7YrpO5FD77xlmDQWtwwI3MrAbt32YnKEL+8PAzXsek2tg1rc2U0MYmtI428oyBoJUVAqOryuh27WXnbjj+9xXyz4/wBR17w39pn0+9nmtRcP5sUJwiCGQMFMchDSlo3cNwQMnnJoAc+lXsdkh1GSG4upkdttrPHKps1uGVluot7Lu2AfcYucc5rhfEGgiazmEEkCTIlzLbW9mFhh8iY7Lh5/MIxNn5hhiARt6jFeZX3xhneO1tpd1sElaQ2JhE9wiJIQIVedv3cR3DC46HGOla3hT4h3V3fyRSxJ5krrF5E0ccixRO2YSVA2LPjAznuSwzQBwHiTw3cWqW099qQt51t5Qs4UFRvifazeY6kIrRxqCoKkEZ5xWFay2BgsbeaWSS9VltvKt4RJE7wy7CsnnsCY2654b5um6vpyTSrLUpNVJsBf6rcxxypGsTPbxqAga03OMBgyruxjJckdKxfCfwbum8QaXHeQGO31C+kCXsS3NzJFP5nmBJHjblQpAdQMA5XIoAPDn7Pmv+M/7KOkW7bJAB9igaeKFI/kWWdFkdvLkYkEghSS2QvSvrzwn/wT+13W7SPS/wDRIBdSyQPZQhby8iERCM6h3UsjptTZEMg5OAK+1Pgf8Ok07VvDkUV9C95BbJbS27xItpdIhWOOJLfdmORVBJJYgHqxxX7pfAf4G6NDax3N/Y2cl9MZJ4Z4EXdGqsH2xMhYxscjdg4JPGaAP5P/AIn/APBJv9ofQNEn8W+D9Is/EWjaePtVzZRPeWd6lukRK2qQyMBFIMAkE/KRg8g1+c+qeGvE3gfWJvD3jvSH0PXtPMa+W1jcC9Mc1vvi+0LLHm6bG0q65GeeOcf6QN34dXSomhjsLZ7VlP2iGWMuFjx8wHmMu7jjlTnjj1/MX9vv9hL4c/tG/D3VfFHh7TtH0fxzpmnCa31OGyWO5ljslLSwXEaAh3wgWMtCWCkZYnJoA/ieS9vlsLm1F3dPM0kTtBOymWUxyGQYwhDOzNgqCSAM4xzXdaZL9qs40kutPEs4tba4huw222S3lCNNyqo7kqFL7iMrnJru/E3w0uPDviTV7C7hDPpF5Npt6JQtskF7asIjbWqtsaeIllJkRSCThSVrzvU9NudPkmjnuPIFxMYZPlKwQIIhcQOoERIhd2A28sznABxQBoX9izz2zZUw3t5JpKXSRRwSiKG3Bhu2BILhiilWGQEbrnpRm0t9Pdp9UMZB/eI9tKCvmwjyFijjjUnaTyvGCvIyOalimvImWDVNOkmsp03LLJKfN+1RLbRIJGQ/6LEvmoM4HdXxhsegzbraOa6vFVojK0Onsu37WlosW6UBChjCoSoQs24oOMnoAeGtN9mne3tTJHOxjuZrxEkuEWRkKIFSLJZ8n94QBjOTgEVDbWdtEs41Vb62vJERt8NvMto16GH+l2saEiSIoPmB5wfmxXpltakES3mnwTbpY/MktCFdoPJTEztwI2kjaJXJwCQzA4yaZ4l1W01fQolVXsr6wsZrQtGItkYEiiO4UE52rECjE854POKAOPd5pXEVjHDLAkxijlgjEcU0MUO2d0MmNqvMCwKkjnAJrPk8sWrtA7XerQ2Tfa7JpBFZXLAtKQ6h83EoiRyozyBjGTTdKS38rLNL5cW+Mo8jW8qRbS8X2dGAEflTZJD4LhvlBGK42/1yOOQXDW7RNb+ZbXnk3YW5gUyiBZhEMmSbyizAoGAQ/SgDrrm90uHZNI9tZy3FuPJtDZlJYZ4ypdtxkAkhYehPXbnPFUriJEuobuZbCyjhnkuIrUxuzXs08YKSx2xQiJhuJfcVGQcV51LeXM0Pl3XlS3NtvmtrtJ2SO5s3Rf3JcKSJ1lyS2MEnIJBrT/tbUJLaVriwM+pQ27NFf+YJFWCPCvMEcgyhk5LAcZye+AD0dNSn8s6g6w4nnKx3VoDFIkRyiCGyhBBhaThhkAdDxWfaatqFxNd2gglEE9oyzB2jtbe0mhEqyiO3AO+QyEA5wQSQRmuGTVbuG1uZ5GuZJkiEEVnDNayLJFCFZylsHyYi5LbkBwO9bGlXU7SX0k11bSWiKjG3mCyxsroJJwjB8x/OScscjp14oA9f0HVoNJ0u7mvRfSwW9hHLNazxBbXybiVlEe3d+8mMaZ4yvUn5uKkDyeJNRt5tDsYba1gl3ySzqtuqxrETIkXmfPIvlqxHBUE/hXni6+dNM1tdWUV1BdxW8y7XWWOILHP9lWSETclleIldjkZ+bpXY/D3xTd393LGFhSCGMpPvWFYS1xHOg8gnASNFdB/tAfLQB0njDwlINFjaw/0tVVYZYHEblmbEokRxw8P2cKcjjPHXgeGHRzcGWWd0iYyGO1jnZmu/MRQgK7FKLDuQgc5AAzzXvmqalcWlgYJHW9EjxRsbfhvK8xjIY38nAzEBt56cfXyyW6tr0xNZwC0RTJGqzEEZeYpiR+CWVR19uB0NAHVeBrObeI3jaWRRLKdykxsgJDyB24YKQMDOfYdK9ds7K6MUs0IDux8oSHesctsxBZBnABHb6cZrlvBUDeWptXhItZGQhlkIaORPMlO4jlWLfUZxjPFa2qeJDbCaALFCLW4UQx/vFchF2syheG+YHg/WgCW/mjI+z3FsVjspCIZH3DaxAdCJF6jcTye3WtNr2YCzbTZ8FIQHiDBmWZwpW5V+h4+XHUdSK84NzJqt2l3c3W6XeHMZaQKQB3VTt5IAweTu4p13ciwl863mdd4VmiDbtzHDAxoOq4PYYGRk0AdRqMszahb3WopZPAissmHWF8kcJKyNt3h8HcxAJ71lzTvMFOmbN7OwmXzkYbFGXMKK5VzuB59eT7RGZNQsCZpFRGXLpCqQzJdBs4uCSxkViMkgEc+ta2haHFcw3N5CXhFpIY5RGrFSzLy6St8qxE5LHp15oA5lY2lZI7mOVZp1laLaxJTGTmUYJQMoPzfcGeCeorJ5hjTzJWWYRsFtVcTyzxwtmOZJScjBGOOTiumNn5N1PC9zBOxt/OB8+ELDFJ1CzCTCABjjeQDjjPArmbp0RpbWOBbiZMG2l8tFjgto3aQo02/Eru5zlc57DkZALjTxxs9zez3TkyGNI5IVhCxlf9UGONzCQ/X19B57qkd1d3N5b2CicFGmIdYUkABy5DhgF5B7gn0rob4/aoyJ3Vnhw7j98gIHDLGjrlXB4JI68560y21CBbpII45UbHkqsSxiVWYAASuTh0IPXJyM89qAOW8OaWwVrv5I22kzmaJVMOGKllVnwH2jqev611SXSuVMJcwxZggMUeJZJGJMm5SuHjKksW/hDcHoalls7rzFVLv7KLhgvzxK0RePhUl8vI2s4x3zzkVuy2mqwwR+bZW63MIyJo3wSWRfMZflLImzIGHAHpQByoEkZ+0XaWIivHa2+SQu3mISkG8Z+Rs7RzgYPoRXU6RZXc6tZ3GnSXUxKmG2eWCKaGZWCC4Uj/lmODz2xnpUL6YtvbwTREMWkWe4tyqTzu0oKQwk8gFSdysPT5j0ra0eKGG5FsPM1NliZzdyLFObFmB81/MSMFow2FKMSfl6YoA6uTSdTstBvrdNSE0gjkilt98AQvJty7yiIGSNTxlS2ccE4rn9K1C1stKawVV/tKB1hkaeVbuGU7vnKROepUgBQFbHekhImutQNxeTKVg2FBNNJI2UbY9qsiLiFgCdiglSAMHiq2i2E6XtsszKXR5khjuoQlyLSVQPMZGAaRiOQSNyEcgUAbENxY2z2VxZGMBXAkZYpIktLpcsyEhSVXPUP17E10+nJbXOoi51KwnIC75bp5IjbAg+ZG7RI3ERYABgu7nArCaSOS/mSMyyaTZlZTshjlm+0soVopg20PESCfmy2OOtdzrV/pt1oscFsLaS9+zLFbqfJt40RgBIrr5ILyhSNgbocUAQ6hqEN9C1npapAsasXkV2i8xjJgots8Z+0RjJ2kBMnqetcXeQrp8s1wNWLSQbUlt9zRRuzqQ0UUTH5cEkgDgH161iaXc3Ok3E9zZxSyAjyoHldZJIphmOaJY3YF125YY4z6Go7rbfrBc3NtHDDZySTSySRL52oKxJY3OJMbt3Qr0FAFS51e+sSkDT3KW19GU8q3ZJGVJSMF5MkifIAXj8OBWRdQKwivZdzwxzGO6snLh5fLA8m5kbGPM37cgEjGcit52tJtPliudKYiYIba7iidA4DbwkUpbAkCADcTtB71yd1cyWcdvYlJ3mSWW4k8+a3idI5MHM7o7b0EYBz3xQBVeK0+0C78yaATB/NtreJdhkGdqtJj5RyMn7vFdE7RNAjul1/pqIbaaCfbGpQgPFPKX+Vc9yMZ4BPebSodMu7aXzpAZFfzWmjaVVkQgAW1wDF8oPTKge+KyRNJBc3C3BF3GpPk26dLeEMHQpHFndtVWPqcdKAO/8LTMt1FaWscZnjkDE2h3RyW5Yq0dwkmC+WIB5HUnpXp2oQ2DYaaTyxFJ5aWtk8iOyltqz+aqbQA7NxuyMeleOadH9tvbCW0uobGOZoS8sfmRsGYfclCj5hu7c4r3rwpoeoalexaeITdvCyPNuYzMD13EMg2xbgCQfWgDsvBfhGW/IvLazmdQ0YmM1w1qxyhQ/aNqFYoyQNp43npziv2h/YK+H9jJciTUPOtrOJ7eUrMzst68U4mzHcoCu1AMDLDdjC5r81/CXhK+VltY7FxfyLBawxWkFxO99KZshJYEBVmQkFGZNgIyTxX7bfsdeD9T8OaG0N5DdW7qAXtbm1kgMU2MxRxqEZmwcEsF2nPWgD9OP7X0wfuNOaNY444Uh2wxMFIxx9/5/wzx6dBcW2mvbh14drlo5SoEUOza3MoO7gAjOM5yelcppmmzTEPbgStdvGqIyIpgYEA+UFO4nrniul/0qwaRYwy3CkwySSkZjI6gAEnPf2xQBLdxwSJdKgeS9ilCrHIQkKRDkmEOwydw6Dn2rkLCa9+3fZUu5Ivs0YUQtcgQyiQndIw24M2OjdBn2p92biCSS5jjfzY0LeaWe22z5JErJJy64xyBj3zXF20epX2pS3r3cUaxQRyMbxxGgGTi3ZozkZIOGPH8qAPVLV4Gtnhkcs2wiRzHgyEckAnkDHc4zVW4t5raKB4AXj8pGjyQzMqkksQOQue5GKdodrc3lukp8tbtpN5tziR2hGcttUnK4HqeB0rYa7lkdbe7SKCBVjjRdu2YmI8/OcYhJByCQfbGMAHP2es2M9+sNy81sskconlCSL5Qh6SINhLdOgyciu4sooUlMVu888cjOpkZFfz0bgHgEp1P3sdK5C4hjNwrJFGJJJGQC3jkH2cJypLSoAd/PTI69K7TTrdIljYi3SV4QzAK6mNvUkvhckew59BQB0LGG3SEXKKYlIBDjaqL08zemRkegOeelUNZuLeWzUPAnlKTt85lBwOmDGTjPb17ZpZ7iExSxE/aNsZUFiDEWORkIQSRwecY478VyWpXSSBLIysMlpZAy79syD5IvkB3PGOwzuzxQB5z4xu7ZEZWWF0mKmJVAF2XG/wAucSgbfLQxt3GccV8z+IvHiaLePDexO4JBuQGCpKDcBYp4TGdqKDjIPI5yB1PuXi+yuoYJp5g0VnGokkbymee4D/aAMCMZEHzrlY8kdxxXy14l8MSeJYEisjLIZJElP26BUt0jC75bSWbfmOaSQYVWwxxkDFAHyV8UPhPonxI1HUfEUWrzRWuq6nbvqFnLIo+x28MpaQ2WxWLxCUyZQ/P+/BAIBx9H+BvFWm+D/DGm+G7W7mdLVIRHHaieSaRPMXyWufMXP2ZowCoPJb5funjxiXwp4kivZYik7KbC8m220bCCC0nnLmdUz+8uUHePaQOtdb4a02W0iuAqpPv82e+yftAu9qBwrTylTb25BOQp+U8Jk0AfbfgzxHYXMKSzanHKtmJIFKxMzRsj7J7Y26nYWdsYIY4xXumlXCearR3u+cky7JG8oeWQcsy9uDjBx6etfFPgs6hNGBDsto1kRHCusjRO0oeRJVUZmiC5+dQTz9RX0z4WimtDDqDiEq8ihnaYSeYhXcLZlblDt6kgAEYJzxQB64dRVfMAiVJHjEZWdY3MWCMAmRlA/D1rmzqd5BcJb29nP5UiR7pwjMrl5zv5AO390oPPrjrWnFP/AGqbweWVeXb5cjylSQ+cFUIyRk9cVaso52kQQIkscmwmK4ba0fl4BXeOpBzx160AQwOkHlXCB+X3SvESxwwOCU3FSOMGte21UyN5ZQOGh2hpSAfPOfLB2Zw3PU9Ke+mDzp12KTmLeQrpEp9FRBy3A6DPAzWHrcbWk9z9nhYGMRqs0ZP2dD8mbg8DB+ccdeelAG4VM0bM8rvuZgyOcxBEOCVOOfqOuKbplmZXuYnMAMUYlUhJ0QLIhSL541J3biOO3pWdpq3puJIyss9um03F2iFrZzj5zDtU7Rn8yOlXImmuJpoi0tsMK/moSpuNkm5F2jlRtPGQBQBFa2s90gErOzNI6ENGnlyIT8pwTmP/AIFgirOp+F7G+UKysoICyOcGKRR0xIp3AZ7HBrYggMKB440VlYJKkkpbfG/3ZExkMD6DnnkVYhuGzKjJIwckkorSJGf9xQSDgn+vegDzK+8K2OnrOv2eKWRkMKjc4VmctuYvGpYMOcbhziuYGkQRvPdSgy28XlLHHGpcQAEHc3lqcXGd2SefyOfU/EayyTLtiilV1UKXeSL7RIw+UKEHLZ69/XHSsFNAupA3mIYmgVp2tIH3F5QMs+UJUqOPlc59AaAOa07w5B/aEs09lDc+ahuNwURytBIf3cUgQ4mYKeclSBniu7tPDsVrMJbKCKBJmwNm9I4QBnaqSbjtZvT8TzWnpEcCQxllYzFl3syOMLFgsuNuSvTGK70JBOjstvsmmG1ApDRqq4O5EU5VuR2zQBydraFBLDNbxLI8ihEiLHMQPEmecHPbr6ird1oobe4UXEtssbx208mIkxJhSVRPn4AHGPr0rqrbSpEjMsyuGDKv3CJMZO35tuMdO/4VJJbR+TOX4CEeYyj97vLbyhI+8uD1HWgDzPUdE+2RtYmzhtXyXPl8Rb3BZ8RbucjPbv2rzDWPDsUKT6fFFDFKzCRmSDc0cZyWBlYHaXJOBkEZ6Z4r3nWdNjQW8tqubiKcM7BHHySxuB95+mWB/mBXMzaO8wErKQkjtFdeccPMTj5wc/KuT19jQB8h+J/BMmoFTFIUDSvFNDLdSCRIouQyxSRgk9CMZzjj3+afG3wNstc1HPlQTOitDHJcsrNIGySzoFLbQc4BAPTp3/SS/wDCcJllBjhmhkUsHZyXjeMBVMTg7sFhkDvxnrXD6t4dsGvUt7hXfzIzMBFGkYPkrlwHxuLZGMHHsDg0Afl7c/s+/abbUn/s60SKONImaOGSS3kmtT8k8lujEjcvykAcAc8dfK/Enwr122s7yGSG0UWenyOHt1mRolVi0UdvHGpZW56bfr7/AKtalpd0jy3GjW1oYY9kH2Se98l5sgsS6EAu5I44OC3XHTxzxTpUutl7mOzWaS2laK/s4QkywKAp2vMPukHgc9RxQB+Nd/omp2ktzp99a3k1xfGNbd1YxTSmJS7C4kCA4IHLEgknB5NWfC/h2d5JpltZ4VSQBrZIJ/MtRGD5jwzSklpWYjPGBn5fWv0L8VeENNE9u50k2rzROsDCNZJVCsc7nAOxt574J59q8/g8K3lhe3Fh/YkjMxSVJIxtaaOZTuUyHAD7TwCc+1AHD6V4YNvpluFub0tKoeSzd7hxdlsZi2lm80hSc7VORxWZ4m8GwXLLHB9ogSfymEUcLpDPGuPNgUIEZflRgSwA/kfpTRvDNz/Zs08CNKsE5gS3iQyyRGTChWfBMTg53FcLx3rePg55Qn2iK5TU7MRAJsP2KES9GEpU+aSGHQk7sGgD8zfiZ8E1u7rTGtbOO5gMfmROqubve2WUXSDDCNGHTqdvQ5rxbVvhJ4n0jV7OO3tZIZVjDPPcRNbRyEgSJPbMfvAD5ecfd5r9rLrwXanyr25tY4bu1XzF3pHI0yqyINzMVEbNnocEntWBq3hO28SQyG802G5u7eUou/yi8cQXCiFYyflx1HqcnigD8tB4O12Oe1s2DRTTKHbzAGS4lYKHKsudpzjHrnjpWhpfh7VLDUXs54pfttsHglnVzFG0chLMvmK2J8K3QD246V+hM/ws3aR5bW8cl75jpG5VfMhi+ZmmBxw4XAHUnGcVw1l4MtrBxbXL217vZ1zcCItaliXnnZ1j3Nt28c5PQc0AeS/C3wxe2moLckCzto7gvNFO5H2ndIrO8XrtOOnIz0r7l0fQJnOyyCQpOYg6GP5JGDBkmMsvzpNuKhTjYTgnivKNN0praa4eeS3jsrdGaK9ji2mRUIKRTK4/d52qMjn1r1TQdWis1uJjdXr3E1xDD5JZFkiDsnlytOGINsQRgY4HBxQB7TpOn2ukW0Ut5NunEjxXwMm5JcrtjQfJiblhnJAwDtJrobaaymje0iid7MBy6zYFpEyfu1WFW3ec5DD5SeOx5rkbGxbVUkjmmxDFLGZI2b58x7Y/MyM8EuCOf4c13lha7LLy7Oa0kCRsyrIyFGcI24eSxDSSb8DgcnpnmgDVtbi3trG6AtbeLEYhRvI8oNBOQzuoVcuQfl4ycHiqM+kWc8dyLmT7TdRK8kTX0u3db7MQ20flnF0okIw0mPReRXGT+JJo1knklFvaMDDNFI6J9jkTcwkKgtsQ7SdrdenBrGbX9TuNNn1jZGttGzQNfJcOqmG3RUaX7KyZaDy33bRg7xgkGgCTXfDNmujXl9bGOSVwlyttHJGkETIwB+25k5YOOXGQAQvU4ri9PuE0y0WWeWONohElrEsqzLEHfP76TaRFEHIJDFWdQQuTWTqWv6hfWOq3NpJaT2UYmlLrC3nTwmZUllEMT9WnIO0jChSetfOGv620Ru7y3uLqG3HkE2cKHzdRlRlm3TwXEisbdRgsygqidSOwB9X3Gsx2NzFc3mrSagZt8SpHava26CWMzottC8ZeSCMpguqAS9GO0k15ffapDpE73UVvJfoWm32zRLceTHuQSNIGkAi5mQDuN3Gdpx47pvjS+1doJ/I1D7QGggje433dlHb26fvGsYYxiNCQFYk9P19Oh1LTrbT42Ulb298ue6T5o4dQW4eSVU2AN+6IiiDqT8o4bBzQAQatpxvpbiK0Nu17c2zwTO7JcLMm2ELF5kgUW2G3B/ulkwCW4rUXXtY0+eS1H2eWaeR3F8VR5XEZ4hhJ+V2GRy5BycoDgVxl+dSsVN7cQ299YF2eO0iQkQI4Pl2vnkYS2DFWByMY3dK5efVHvo5LMpbwySE29tcR3b4t77zlkaZ3RsIPLIByegycUAXfEuoNqEEmsSzwXJ81GWyuZfIu7OaOYh5JljGDGdudpxuGcda4LUPGpigtpbmVQ0FpM0VwfPlSNxJ9n/0aSFAI5kkZdpycFQfmANbt34Znsba4t7jVomvrtHeO5DK8dpAFZlMxXLC4yQYyR1Arg00qHR7C4e0ukeW5WSN3vSdsLyEzKrtNHtRnkUfKdpG7JxyaAO7XW9R1OWB575VRDZRteXlxILZVuCpS3hmZFMVwVySjqOfvEDmvTLfXru2t47Ca8EMO5YY1ZpNjQQ4cXluG+7ETnJOAwBxkV82SmC7lgsLGWZ7ySGO8vdS+1eZay3RmWW6eexIwYTGnlBkBKj5uMV7r4fniitLWyvJrfVHnigit1gjeQ5tozBhWkXMTs7fdYgZ4OOtAGhqOpatcXjxz6hJ9hZFney08uHeNLcoDPM3zIjdDj5QDmsHVlle1i1UKySRxrbR20TRh4bWKGXzHlkkfbfxsqOHZtrIAcA8GqWo6jqekzWl4lvFcQsvnuN3kCVQxZ4vMkxtkSFWIXByRgA9Km1bxAniHTlSA2cCpILhZpFRn8yGKffFcwBhm53OgYjmRTgoMmgDzrRYbDUtTaxe1vZo9OlupriW9llijW3C+XaxoFUt5WGZkQdSuPSsvxn4dtBqEkdncJbtaWcf+jGOQWt1PLci0k8yYDcjIiRHP/TQkZIONO6hntEtbi3lLlmb7bdMjRlo7cGdJZDExJTjC4Geg6kCuM019a1K/ubWZ/LuN019YSmTy4jEZRIyLJMcKQACEGWCZUgZoA9P8J2Wp33kwS295Jp0EsMUlnIEWYRpAWWaJCm1rfzANoGQf4q9QY6TpaKBHckTxISspcRBZgwHmCVipO/8AhUA456VneGJ5F0q2vdTsHghktYYbieKaa5luHx5KMjBQfkbB+Xg9eauX9reajpOo7Lh1GnkRqPs8YnjiRSAXZzho0U7SwycHPrQBV1PVBYIlzb3khuZbR/s81u0QtkttrRuXt2bMkpIIBUHAwehrktXgi1PQoTeJDDC9tIJEgt/KEs8nMNzNJIVyzNy20FhgnAqzb6LckCCW5tLhBFFHcCYESrbzADzLLAIK7kXJAIG45yAcXn0pCixtcxXEMU6sgDE2rRbfL8oAMqBsnHzDBIz0oAreG9Gm0NFuReKYJUeNRHC0oghEUQ+0RQBW6sHCNnJxg9cV6xp9zZvAcwtFGqxXH22GT7G3mwnKS3MTshJJOdpBJ7iuYjNnoZhlCqzp5RCz/vreKyfPm23kRki4BAPlgHGTjNa8t7pOozXNstrdIZ0FzDbzxxBTui3MFUk/ZnAwVyG64AzxQBS8R6vIuoKU1G2l328cjSzeTbySO7yEsYwckdBk8nHIorhdS0SY3TA2V1CyogZYrqSWMnG4MrsoyCrL0GBjAooArT2llaX1gIpLiS4ZYkIheR4oBE+JjcbhvKhB127OxPNdzraWr/Zr/wC1eZHEwlFo4RhFHwBKirnlxkkCuUdZLSG5l1CBbdzI7xkPNLdyxyJhbWOVQrLHzyAW9K6fQ9Ca8itp4YZEVog8lpOyv56qu5Rt6oTnowBBHWgDovCunXd6l+jWRlb7OZLYNGrwmB+R5Tj5UmXPJJyc/WuO1u1uLmKPSZpGiZbmRftRBjntYg2XifAG5W7Z459q7vw9q93pl+lssktlYtvt7m2ZUEew8ea1wx3DBPQelaPiPT7GO8guGuIby1eF97iclmYncA6qMsAOADzx+YB89R2aRagyRWiQ2geSNprh3VXlVcx3I7KDtUk9M1tHXotKghuJxa3AjcAmRt0bklt5BGS3ygEHGBWz4gEESwaitnFJaoGE7rI87WyMSoQxqDnPDfMMjFcFrAtL6y2xBG+zkiFooiA6SJlWdCMIQDjPTIH0oA9I0nxppQspo3uV8gJLPEqW4IkY5O2WRm5CscYyMg8Vx1x4ks9SuY01q6FssakWfkRH7TMHYfu4IIGIfOQSWJ6cmvDraG8eSSFLlrUq+x2mOS6AklVgQ5JHOOOcDg812KXF7Y+Xf3Kma4tXSyt2eBGcW78maNG5VxnGcZA96APR/EOj6XcRx3mk3clmsrQqJxuScx43OixEkGctkkk7QeMisnSdXu9J2eVqZiuPtiCS8cKJWWNz+/lU8PKR8u0ZBBJANUYtZtXs76edLJJ4tixIGnZJriQYd2yNqMN2Tt6Y59Bjt4ptbKeOKfyWurCCKFFKW0kDJM4lMrRSwkyuoOFYsRQB9H6HcWh0+TUJ9RlE08kzPGHaNL2Pa25TG8f7sKSSSeWPAyK5TUdYvoJ1t7HTopbGKzP2o+UJY7u3ncjZuiA8uQqfvKSTt7VzC6y0ht4TcxNYywSXM13BHZxOkwTKWreW4WNASB93PPIqbX9Zl0rSrC7gvL2WaC2ktfMt1MsEEtwPMjQW/ljzW9S2FUcKTQB5Z4p1XTtQQhIYo49OkklAa782J3UEm1nhIzvA4QNye2a57Q7zSbU295FZwyXVxLFdrBHACbeXOY2k3Hcinj7uSe+KvXNlJqVrYveLb3NxPcbJYwDaspm3PLIsEMioSEwdznfu4A7VFBYWVpfBJdl26RzwWb6ldzWVyDH0UtIAskYH3QCSOgPAoAZcWPiLUdY8/WbZVtvtCRW80BkjlKzHfujBRUYKeGDkHgc16XHoCWcsok1WGKxTyp1UxgXBuxja2xmwOpAI4IJxS6PLptxBFav5qXkip+7vbl2EbRnh7V3A8uLJHLYz6+urJpym7Efmk+YAst3IqupuYxs8iJnwHZV7Lk4IyOmQCGS+86Oa32rNIg3LcRSiSKIK3qG2k+wyTmsy40O71CMvbBbzzpVuNx2pDE8S7ZIZgxG1gBlfc+vFT/ZhokjwSMyGRmVII4XeWQS5YyudpAIzkc8ZzitHSdRDPHHHF9pW1eRSLmPMFxOzAFWCOBJLg5BGfu9d1AHNT+H2miMT3qwXKxtdGSQRubfyMNECqvkybhkIR7da4exSSyhu2kkntluLu5vWvFg8sXsaIA9vPaOoLtI4AAU4UE5617bd6JZ3Mis63lpMNz3N5DOnkP8AIWWOWFclACQozWDq2kXktvE08CWsUlv5dtGkhR76eJj5Lyy7S0e4ZLAqAcHrQB47rK28722oW93PDe3EYi2mKC2giIYKES2dvmiKNwcHvk1jJooikusW73Fukckl3JbTRLEhjPz+Y2Mh9zk7AAp6AnmqnjX7dYXEOn3TySST3Zi23kUiwQx7dzhJRGGZBj5SAQMZpmj3d3c30tok4vbdVEzWsKyrAGjUL5EzAZnB2hh1zj1oA517XTLjUZpltpNOhVWSLzQVhnfOwsdp2KTnO7gd610sl/0ea3mjnW3VJLtJt8LKEkDCOJsDcpXADJnINdprWl6MlrHPJOwt72COxktG8tIre4Y+YJIy3zAHlR/SsR0iljjtEEQO4CK3E2JFSMHAGzJK9Mk8e9AGhrmqNqNtH9htbWG2MHkXNskbTeXMxGwu7cvkZ5yfvdazo7MXvk2+8WMNtEBdRThlQZXaGUgkEAZI44HWrsMdr5BVoprWVyr3AklXezx4CDZjIUnpx3q5a3MC3FxG8TXjeWuyP5VEZcc+YScMAvT8vagC5aaNYmzmtd1tJG7kxb5Et/MURZQxnZmRy2Plxkn1NbHhTwlDql7BDdA27Qxn7PDdBlEkgbaVXABDhQcHp647wWWmwTRQRzm4We4kJihji3TwRRHzBJAEz5SEAAlu3PTivQluLWFLaIvNY3FvF++vDiaWNPlXy4SmR5nzEE9etAHfaL4VOnrHas1ld2amTdO2I5bf5CDENgO6bH3Sxye4qlqnwu0zUJUksoFnN3BJBDJMgS6ErsGeQiMHITByxxnIya6/wiNMvYEAuJrp4VjVQ0cb75C4KMsijEhyTuy2R2wRXqUOgQrI0tq8peNS5ihRxFIWA3xs7kmMBiC2D83UDFAHybbeDo/CTSIg1bUNSu5fscVuvk6ftJcmSS3umb94hUA7cfNjHbNNstJtL3z7KGRoJreeQeWAkbx3O8M5lO7lwx+Yk/jX07f+Fpp3t5pbF9RnjiLyoXIRl3YVYHRswygHGTjHc8iuB1jQLDTZS+msFmEiyS2e1Jb21mZ8zpcyD70Z9T1x3wTQBylnoEVu/wBoljmuHtVU3O0q/wBqIIJQeaw8oDuTwRjHNVr2wTUgVWMWSAyyfZLbbI7AZ8tpHnwu71CkjmuqcaxdSyF7KdFgtWcToBHti58uOdjhJieCNpJwOeapW0cckUM08h+2EneroieYSeQGVshAOBkDpxQBzFjpdjJLDZvaB3OZS9wFFurDcoKAnAkYfeA6kDAzXVW1xDpSPCsUiabBHIjIRJgkv+8ntgqkhwQOCAT2Bq7r1jMjaZLbxPBC8G5wrrIjM2NrhyAV57H656ViQxtdJPbyvcz3Fu5MgcYiJYAIyBM5GM89OuO9AHe6X4jt9TvdPtLOwlEyqXS7aJE34XMREZ5ByPmJAPr2rrl12ZbvbdRS20kGGMrmOOOZI8shi3EZjyCMdeTxXz3Hq0mgXbpFaArEAqS/aHWaSaU4coWOREMgEcf1rb8ReJNTns7RbSDM8JTyndvPhDNgnzSCSyHsOcYoA+jbbWbW/HlzRQMyQ+esgVUMnmE8M+Adw9s+o9az7o20Me51luC0g3W+CYk3KdrNI3Kgc8L6c8V5RZeIBaaSt1qUQkulaOSR7eRIVWRQB5R8wjC9SB+VdBb6xHqjR3ljcwXEDRplEmDpGWBT98V7bjjPt7ZoAp6jEkeJpFOUneQJAxVhucbT1yybe/P3a5i4nvVvPMZ4yXJlTcudiL0WRsfdAwMjpW9fXErwrJFvLRsYZhHtYH5iGClmyGHYdTkYHNcib+W4NzJDEY44kltnjn2mSRCpZpUA6HAx04x7UASyTsrTySgRyNaf624lMkEXnSFW+yxyHhiCTxn61LJGiwwxIZZWaWPa7qHDWxzExOGypyc4IB54zXKWms32pmFUs2VLRmBgntstLsyVxO/CoSo27jjJPpXoGmxzXKyXF0UE/kRyPbthfs2FPyCdeJUH90cDHJoA8/1WC1sob6K0YukU6hQxaJ42ByWEj5BQluVOPu1xt/O3kAxSb5JGSNp4J0/fykMGhmTd/qguQB1J5wK3fFFhe39/Jp+lTz3cDTGWX7JFGsRJUBy53ZwoJ5P3uKwdZ0tNFjjvXKWyW0aJMzZEb3DsFLyIw5fYPvAY5J96ALmgPfCQ2kbwxy7xNM1zICYASMeWzN+8Yoc7VJ6YxXfSTz2+6J5TOtvGWadMnBZGOWUHKtjIwQMA15BYeI7KO9jjhtoWs7hgJLgSSuYhGhaWQNIoV2bbkbSRk4rd1zV7aw8iZLpHs7vBV2jkM0THq8ir8nA6bic7enFAHZjWLRLWKOK6OZYwzWxKoLdSWLbXHLPnGR79qqprdvvdbiSV7iCLzLYyZVGbkBA57gEcd8VhaVdrKt7cC1+1QQwSPHc+WUZmYBiyLIAXOOyjjFQRPDrtzZsksMaopwXjYEyDO5mZeCoI6HnigDoLCTUI7iKRrSO9KM1x9lvWkS3ZTlmaRsjJKn5QeOK9U8M68skM1utrboskqspRXKIyk4txO/vxx7V4Xea1/ZV7bxTfapTL8okLA2c+1guYZM4PIAx2wa9N03W7DTraIyCK5mlk3LaCJSYyQGTkEcqD+uaAPc0hguVhMsXkTyeX5cO597ZJDgSMmDHgjAJz1PQV0o0GyWAkTvZZiWOKWAJKyKjYKTFQRLCQxyRn7xxzXDaNrGmT28Ekly8TSw+Z57AOqMQQERVJIYEYx2znGK6m11mCGB7OC5ilhIZ4Z5DveEyYkaMMOOcEgNwMHOOwBzGueEZZzHFb/Z5HinaRPISN43kAKibyXf54wMAjGBurgINFm0bUr5LO+gMkULRtayG62vJ/y0bDI32aAljuwQMLxxXf3V9e6lJeW0LLb27HzlRpUddQjg/igmVwtthxkqrfNzwa5pDq2+6KWAubp1jEyqplW5Q/cJmIzGgGMgHHHWgDl9RkayWE6j9mt9oMkX+kK8VxG2SwhmQ4EXHAY7jg8VXmkke2tLqFbQwyhosG4fyoVJDIFWLJ5bjnjnnApuvaDPqN88c0ckTCBmjKNiGIsCHhSMshDgZx8xQEevFUrPRX0W1WGIahexSvam0uJZI44YFVSZjcKAAEDZG4n8SM0APljkkuH2wFoiqP5qqEiiIIaVQy4LLkEAng5/PROnxzIt5cW0nmxYMduDuaWPJ2KoTIPAGGzznn2s6eLO5hd7y6kMrF4ViiJFrJIjqM72UB1wc8ZBB79a39Md4WH2tVeCRwkBIxMBEMskMpOCAOgzz2zQBnQpE0Fs62zW88jYZGQRkOcExGQxkDgeuBu5611EtrFFYummW0lu16kcMlw0hmYHBFw8MqIAoY+vTBPuKtzAwm8m0lWY3TPcxwlgyJGV+aOcjJjkI6AfMa6nSVmayZC1xBbxSxPLBFCvUHdskWXrbMmfvYOOpz0AMnw3oUgltYzeXT29vMkxkEqbi8nDIFlf5gF4J/2vlzR418N6gdRXTrO2uWt9SYTQpbyxqYliG4MksKt+/znknnPau5sYrS91SO3trBbtGlkupkjkEJghdVjVraJT1DFsK3HBIJFfcnws+CdrP9k1GW1Z9qhhcXbfaJChIZYtrEgEBu3rzigD8zZf2UvHvxOSCS1tdRS0lAIN1JLGY5IztlbbHF+8ZkxgkAZ715p42/4IYad8b9LurPx940vtAhYGS3k0/Sbee/jaQ7maSeS5GQORnAzt4r+j/RfD1jokISKFVJUZlK4Kg8AIARjt0/GugmeNLc4GwbfmJGMjnkbjk5OPyNAH+aT/wUe/4I2/Fb9hyRfEmia3d+Ovhnql3NFDqwsWgltZJG3RW8sYciKXyhkkn5vTPFfk34T0/VI9TjvIY/IbTYnty4RngjLnYVeQDPnFQ3PRScbs1/paf8FY/hz4h+Jn7LHjvQfC2jJreqHTJrqGxMLzTTLaATg26xgtHcADIKDcQMe1f5wHj7UdU0DxHeeEY/D8+n6lay3FtqdjMJIWS8jLeY0wdQdyn+E9z35oA9T0r7NewG1W5uZbhgrfb55/slvaqcNPFMFx9pTG4Dtz1ry74geH5ZWeWxyVSJXt47VXcSKHbcrBky464AzjPbrXo3wl8BeKNRtpbrWrHVJLPy2IRbbieFiGPlNKR8u7GCM8ZzR48a/wDD39o6ZIhjt5LbzI0Yl7mKPJjUGYqBE3HCqc8daAPklomimnsbvf5ZCyyIYRvSc8gYkYAAE54HWuu0lIEsXW8fzE8lkill/deXNuxuzkMuQQOeBiuXv5ib1yXadECsstzuUDZkhNwGWYE4Ocetbkd5HJ9mRlublpI2MkKCM2+Nw2xbjgZ5yPoKAOv0G3Dzyx2hUsRsktLhS8c21P8AWIP4ic598d+Knu9Kh08SxxxXdx5pWGS1LKmJi3mO8SsQQg5B9KjtL1EubQ2QZrjDeYbpWSGNtgRllcNgEE/KMZ4rs20/UI5reaee3vZJYVjtpFlMErRuAHjOxBwmSNzDn1NAHBLp5dLm1t7a5WCWXfp5LPIodADIpYDCkfMAD1HSp7bTbuaFJ4reIW8SSBGkTDeYCcLz83+s5zjHbFdgRfadG++C3W2BuESSFJFmbeCu1rnGDMHIwxAADUpmjtYIorhisUq5BVAXVgAwEkyH7xbOScdffgA4+3tkghu7u5to5XDkS+SAqiXaCkpeR8Dkjg449awbq4uUDNNCsodAqTQN5clvJjJiJh4uQVx1yB0Jrrbia3VpY382OCSfzS6v5xVcbDsIGM7ux6Y6Y5qs2nR3hjt4L26lgdyTsijHk3D/ACAO2MtknkDOM54zQBwE1zfxiG5C+RMHR4JVLGNoueX8vJD5ByOPWr1jeylw1wYlZrhJUlDyyCWVGDFCoUsF49OM9ua7HV9BSzsLawvp4YpoF8yHy12zzEnJDSgnH0PTPWuPnQR3aSQiNhFEjRiRmkVpHUocbVwGx/hk0AdpLq8r2Ruk0+GYecp80pLJcJKST5nAx5IPQ89PUV9z/sTeDpPiv4mt/CUdzaC9u5fNtmu2CyAoSbloYJZQJNkQI2kkk4wDX57aHeTiVLeaZY4olnKsquW3cuDLERll6dAdp619h/st+Orj4f8AxU8P+NNEvY/tGnyxymMDYkp8xFkUIQNoK5zgZ2nnnqAftr8cf+CW3xAsPByePPh6L7Vri5txPqGgxI1xft5MYeWaDYAI4iVyqDlc4+v4x65pOuaDql3Ya5Yajos9rdzRXi39rcwhLyEsiwtBIgbOQSxxt565Nf3O/ss/tQ+DPjH8PdHgunt2uWsrS3u7ZyEmjkEaxyP5SKGWMEkbupU5OK+WP2+v2Bvh/wDFjw1qHi7wpbW+meJY4bq6trixiswdQlxujSbMRLDOQCeTnnnqAfyB6F507sUujOspcTedA7xLGCPljnUEqWXH3gMYr9Nf2SPC3gLTZpvEOp6lYR6os8DWdtM1o6wFUaMo4Zv3oZCDgAtngA5Ir4V8ZfCrxV4D8Vaj4Z8T6dqWkX9oXhucK6KLZpDtmCJGodHHUheM8c1zup6hrvg+e1s9F1G/VY1V0ETz2tvCCMiaW5MeXfJbG/GKAP6WtI+D/ifxVYw6z8PpRe30sEk8tnYCSGcKgMkkkM4Cqz4x+5DHkYxXqPwv1TXre/bRfHcd/Df2ojsY7u+tLhJIkYeW6PEUEatuO0byDjnOK6T/AII2/EGPXfhVJD4jiM2p+dDEt1dOssl5DIhXzVIzleOeVJ78df1p+J/7PHhLx7YtqulW6WOtpC2bmO3DicryseAw3A46nkHPUigD8/brwpqnh5DNatHcadefK8kkSfufPjO4wRW7OkjhCM9R9SK5uyvYLJbYSJGLmV3hQjEihASqXDxn592QBjbg9DxXquq6t4k+GEx8MeKdFe806NnQzXMQieGNQSCm84u49i4AQ7gOvNfP+r+PPBuo6pJLoclq9xGJhJYQzN50au+6ONEfGwxhckc4zgE0AeirrVh5T2vms1wJ5mmcSvb3HmMvEkSqONmw4QcdMirX/CY29veW5EstzCYgLm7lUeYIRGAqsm0B8EZOATkZ5rzAa0rMdQlil86WIySrbWzNlFVQysxT93IyZznknOM9+B1PxcYpo7SweC0RzI00UsiyOY+TiTecxtwc5AAPAoA+39F8a6TdRo6ysC0CwoI3RJbslTkypkZQIee5CgmvYY7zTTocMkMdpcW9y8cau900yqwKqTbDkqN3XgYOa/Lzwx8RbW1ivftlyszxyGazS4bZHGkTqpa0LuqndiTPByOcEHnro/j3d6oNOgtRa21tY3O5wsyLaIscmEgnt4gpkDDGMDqepJoA+svGVk9ysghS23SGVBE4ZIpFUFQ8RZcmZRt+uK830bwbPNI15dBZZYT5ZEjuytHMu0Kqn5XcZH3sdsZrMs/jLpfim9is7i6ELQog/eW+DbykKCIWwP3eBgKTkA847+/6VLp2oaXDcpKu1IDA6IQscgJ4doR1mA5Bzk9aAPLoNNXRtQtp7m1jnkgcrZF1RAoQbWRQFZFxjlhznoetXdU1qeYRy21zG0nmGPyYZd21Hyv3ZScHruOcHHYcVj+OjNpSEwXHnktBLYnaI4mHU/aHzuz16Ag9+leTHxGoRXjmZLmK5kklERV5HkzwmHizjecKOh7daAPVLa3mmBJtlnijJcywJvbcQ3mRszEEtnoRkA9OKxb1oTPZhLbegQwQ5ZPNRt5/1jKfmwT+GOtT+HvGtxb29wzWZZZCgX7QUXeWXDEwxqADuZt2MdMk1m3eqCJJ1Rra0DSSwoVVPLeIgu7HBJjlLE7TwT9KAInngtBdwAxR3kcrKVdGUsrqTG0bFcMdxxwScdq5i51WW5jNs8am3tl3OnnMrNKFAD5jUjkc8kA9cdKxdV1uaO5szLIYVWL9zcXMTb5YuEB5/wBaApG3GWxzXEz6tqOk3txepcRtbXkc8ZcQs8SElgJmb7wIG3+EBfbFAHQzXn9gWNxeOH+xXtwzLqAYB4GRS3lKyKfMhznKhdxJJPArDsPFN8ZUmtFOxyrrOgSJ5FI2ZCiXgbvmZjgHPbNcTfPc6w8FtEz3O8EywXd6FiIKkTXEVvvGSVJ2YGcY6YqW20e+sl01Zkt5oHWSGLy8ma2EbFo4p2MgDRheGJ9e5oA9oS/t877o/aLhomDvGwAkupmZw5IGCmz73YNzwKuzavp15Hb20kU0Do0eCkYMbbE2eVczRFc45O4sVx0NeSNrmn25i8u5iF0N0brDnYsYOxv3K5IJI9M85wBXSaPqESK0b3EE1w8TPaASJ5nl7irIsRb5mAJyWGAeM5oA9Kl1aLTLS2RmTyYm88mO4CIC3CcRoDw3PzHBPQ1rW2v2d5BGz3kIEztavI0bQCW4TLLNIpOHQHABycgDOO/lY1nUtOF55Fss9tcItrKAUkdWl5j/AHTglcc/Mvyg9x3y9QvJobKKS5jji+zgmVQ4YRqSQSwjOYycdSAPf0APWr/xCXiCDyZLlWETMdqRsFOc7Bw8bAYBXJ5yKp2Hir7Lfq093BHIEO+zkLiGKOTI2mOMK7BhyDnOD0rwZdVe4uljGoRywiMtbTGPdCkqysoimmDfNgKdrHjA/LakumhRhHdF3LQ3IZnjEUny75Iolfljv42gk56AUAev694qtr6SGxN1AFER22tlHO/lSscRvIbmRiAG7buedoHSqunut4YInkW4kZHVktSSoeBseawOdsmRkg88EjivN9K16V7zz4/JghIYscfPNI0Y37o/L+TYy4GSPm3Vs2HiG1UtO1xDDdmScx/ZPKV7VpVG658okCRyxClSfunjmgD2Kx8O289pezXbpHKrmSF43U3ELoPm3urYWJkxwxAPb5q8x8cmVNNkeBIiyIIoA8StKsH3ixyN4AXGCwGRyO1Sap4+Ph+zxCVnjubV42khtxsE7KI3WULuNszPnBbjcckjPHE32r32tadHHcu8EnlyxJcSvHaywgoGh/fbj9ruFCjOcKwfHXigDx/VPGNpYPALJJw8RaJ1eOYRoCq+ddCZ0EYJTbtAbOSSBW3ovju2WRRDceW1wss6m7n861hbb5cghJP7uQomAuSDv6Vz2t/Du71x3aK8+0QMUupLKUKsErMI0kFusDcsXPIyATkAccUL74N67d2tpNoTG3uYcC4wptQiRoTgAEpJIHG0YOSAM+wBtat8QbN9rRiQxxTFp1gffNbxsBjy5S+U+fdlCPlJOPl5rxL4jfFl79pILC92nTbbc2Ydqz2/CxG6ZB+8CqcZAPI3dDmty4+Efjfc91apqEz3O2O/YQqiKOvmFVOFbAXLZ+YZA5yBoD9njxFqQnlkFz5y2620EtnbZTM/zTl4ipLoqhBg87jkcUAfM8HjLXLmVUtme5sLUXFxEYo5ZIEuGyRH9oaUDzwCx2hABjBJJzXYad8SvMtUHkPI1ogthJc2rzFfPxuyxJBJYtjBwuMdq7xP2ZPG9vK6pDeNMJy0VpFA7QmdXKJlflUzcfvGUkcn6V0tt+zB4uNuZb20v7W5S4Ey7opGUt98+VaBRtjWQt1/vHrQB51c+N7KKH7VbXlvJKu6G7gK+TNCpXaPLJIVlGQRnPtXn9l42vZdZjtTPcXMV0myK+uJT5FsYZI2jEjKoDOVHAzxnHHAr66t/wBmW7WwS9vLaS1vhHIUVm3R4c7i8jMmY3KYOAGx7V5JrXwi0rRGmWaG8l1IXEQhbaot8uwdX2NtVMSLGCM78MTtAoAytH1zUpTeXdvdXFwxQ2rQZYSWyu5Ml3ApO2Qq+9hzkBvbFe3eHm8RLZR2GnXFlPE0cN1CGt42mdJkVgWZ2BjnO+QkrwD1FcRH4ZOgm1uorwTXJg2uJUfyo4rkeXJE0UaZLqoyNw4Ddua9n8HxRzWsFgiINQgjmlgljkjkkRGZjHLM6AhrfYSNvVQBkCgDkvEPgbxTN5F4LWNbm9hS9kuQA0Vq1uv7p5QMCYsCq/LnoCSRg17D8LfCN0ZL3zrhoWg09RcXdnFG8st3NGqSeXPBEzpb4JDL2xk4FelaDY6nJG8Us1zeWlzapFCREA1mRFGssduJAPMiMgJ57HAyMGvafBngOK0iuJoo9rxA3McqxvESbhvmV96BJQY3+ZSxO4EgYoAveEPg3Z6ppttHctBOTHC8UkMckd1t3l8Fd7AuFOQ24BxzxnFe7aD8BNGg82K4WK7jnffEot44JYkZgwLzMd0sh4zx1HHHNaXgnS5Ibi1jR1VLXDCMLMAUK5JSTblsHOQThenTivqbTNMWcW900crNtjEQ8pvmcIAG3KuCg6Y4J/HgA8Ig+BWiRtHcxlwUTyw7sAURMD95G6hdoGB8uTz6mtN/hNp9vLug+xoZMRRgGJUIVWZ5VWQZZznJwOrEAZNfRk+nXEyNAUCmSJ3A2HnheSoHyAsG5Pr3q5B4YhnZnuWMLeQiLIgjZmKkMCgc/u8rgHI569KAPnaw+D+k3Js1a0t5pVAlVSgEeNmyXeVYb8gdCOM4I9OrHwp0q1CiGziROCyywAxwiN2jjWPyycAKFYZPOecdK+gNN8NW8RLxhS8bEI2Su5SQcnnrng9jjjIrTk0pXEim2EsbFdyhmy4B5IznH4/rQB83L8Pbd95ktmdIoAiSR2sZfGMsHuA+4HdyCBgAAZOK6jTfCdlp8NpD9je/lktniaSZYleAmZmij3nBcCIoAQTwOeRXs1vp7WwlRP3UBkb5SQTsZieh+Yf/AF/SnNZwryQQpOUYLkFgeoI6Dgf4UActY2UunxRJEpZQ+cRBgyoOCHLD8OeMDr3rrbFgcDDKq4DnawUFvYjPQ8kccZzViO0AMbMSkUgER5G5gTktwflwQR15oEf2ceSjsd7NAN5DfKzEqxHJBwR+XfrQBIblUbyiyyAv8oBGeFyThuc8E+p7VCzs4OwjaSWLcANz0wOmBwcjtWU1tctMkiyov2eYuVCkM+FChSduDyO/6ck6PlARqw3KGOSMHAZssQGAxjJP5exoAbLNhoyrqqk7CmQSD2wOnOPwz2qJsksCeCd5bKg7hn5cZ/zmoZYG3Fk2fMCVL55ZflOCOvanRwMyl2cmQfeABC5H93PTpQBMgCOrAA7skdODkk/kf5VXeVWdkOBuBOVBDADK8t/L8KtCJzEzgfcPY84zgnj8aiktwxKZwHABcMOGYBgvHU4x2oAyf7OIuFnQkqWjMhc5MgGfT0BUe+MV0MS4jGW/1YUEjJwcDj3qsHVFSPIyo2kk89fTH1p7EEKUPKZLA9GGN3fj7uPxNAFppk2N1cE4Qj7qkD5snt3/AB/Ks2e4+XJYHhuSMDCKNvLdPn4/4D9Kzbi8lhndI4YhbNAjBwZGn83flgE5ySDxjPGKwdV1WWLmSN1VCAsbqU3hhkHkDj5unXjpQBDqOsGJlKxGWcJ5mzoAu4ozZb/aB9c4+lTNqrwIjsoLuqvtLD93vyVBJOF6Hv0I9a871XVmiLymKaZivkxleDIzN5rLtxkBd+M9Dt4rlL7xRKqBCs3llFMcbMqTuytIWDbiN2C3AGTjHGKAPah4iVUdpZE3SgR7ZjmN4WUMXiA6KF4JPGQeaw7vxFZ2+yOO6EgEbxRqLhZJIWnJbZZhW/doQd5PTc55Br5X8X+P9TtbFZ7R2EljDIxaBASAsf8Aq3YNkxgcMNudwOAQAa+fJfid4h1qGBl8q2lg3uXnupDK6F3fdsChVGGO0dQu3IByKAP0nvviFGdKOkl41FkEKXFyV8yVwCyrPKvKZw2CDghQCQSa4+4+KdmLSS8We1lMMezzBMBCrTDYUYr90AHO4/jzmvzfu/jRdXNtNDZAtdGQWM0bDZCrQ3JKSRyiTN0jP5hwM+VKWLH+EQal458RmN9Qv4nW2t5xt06BRKL9AzAi6niG0udjEsxUHIJwSBQB9sax8a9HtJlge8tY5SkQZDLG7y7nWJnhMkgaQcjJAwCTk4Ga5jxr8dNA0U2o0yeYyxzmC7d5VWBEWGMsxlUkFBIxGVY/h0r869Y8RaXr2oxxSJf2d9dTSFbuCZVgkjnMnl2UsaqHUx4iQbWAOwcgkVom70mHR9R06OePU55tPhtNRaVrgiGWSWObzYfKWTyWCnaSZTvMZYYB2gA+/dO/aRttUjeBLuz22Ea75IbtJSS6oZMbGJfO/ZxnlPYVtab8XLLUNRtYJJFihErGaNmaNrcKxiBkcjJTI5bkDOSa/N3wzYWdpKY4xNOftczRpYRzzRJCrPLAss43Mw8zY53H+IgdMD2TRrXX2FnPDMN9zbTxz3TxzK0Msk0ryR7WjwI3RsfMQd2SOMUAfcln8Qo3vry13iWETobS4FxuDIAzMUZj80e5jjsQeOMGvRLLxut5axQ+chdSPNG5srsUEn0I245GeeAM8V8Q6Z4cvolsbjybs7JF81GJlEaE8ESNIN6lcEAA4GF7V734b0WaIlbi4aBrxo4oCytsijPMhYAnyyVGeeuc59AD3s6++pwm2imV7ZPn+Q/vQoHIVyOm5unvxXI61bzxXQZHYCVFjdECsIgkhbcTkbZmDA5J6N1ArZ03SYrFIkgYMEdUE6/ckTLeZIVzwuQvp+mK61tKW6AF0zDzo8ko+0OqEjYCBhSSvzHOCoAyelAHh+peGZNRMk0IumhG5meAFN5lVT82R8w3EjI4PXJzWPqHw306+06b/QlE0UCB2kUO7o4wU2kZ3Fu8YI459vpZbC3kt0S2GZIWWLdGzKm4KhCqCB8qqwHzYzt4q4dAa5kt3JcSqCGkkjC749hI3hOPv5APUjGfYA+ID8A/Dt7LM8mnwx3E9r5UlxLEzboCRmMDadzqY1AzzjAxwa52T9lDw4XF9FZWjm5RoWtXsoVSIlmdmXZwjNkKWOCMc8c1+gp8KwCRZzGkh2EkR5R0lJyZGYH5j17f41oQWNvHHIgQL8yIRIfMfbwWfey5HzZIHUA9wBQB+ey/ss6AgQDTrJGZkPnrZwqFiiyWtQUBJw2RuOc43dTWfH+y34YtZ75hpNpJ9oyyiS137pGfzC5DL86qGAx1OOK/Rl9LhjcMw/cKT+6HRsoFB3duef8ACmJpMAPmSCMmMZiyASnA/dN6jGcHOOaAPzqn/Z+0UXMbrppMiRGETiKFIgGjCqPJzhsHpkZAUelZGp/Am28mS2W2jRoo1kDLHJmXhUUSOgJ3HA4XsQK/RqTRLd5WjEYKN8+5di+WzfOcHPPJ7elRDwrazbneJJMMrbiGYtsyuGx90YUfWgD8uLP9nGOQzyNbRl3mLhGj2lZTGm1sk5lUKAeg5yOo5sn9mazmMc/2WNrlmEbO8IQOEV9xVcHavCn3Lepr9N08KWv2h3EKBsSlVXbtXJHzAE5B6j/Crx0KCLykW2SYGIJ+8TAcE/NIGUZQgcc8nGR1oA/M3w7+zBp1jcxvLp1rbXAZwzQRSRLcsQCJrgIp3OqlcA4ICn1Fe0w/BKw8iK3SztU2lfNeKFYhjYyEQAuW+aT5hvAI3nIAr7GXRrVEaOSBbdopCYZAQ4lRkABGBkYPHPpxTZbGIFViSNQsTGSRimcxjcFx/E+T0AJwc4oA+fdL+FGjQ3vmmFnlhVFjmmijHyRqpMMwRMSDcCMgcdzxmuwufA1sjQtBE0jStHxJ5YKABjtUx8Mo+6ATkAAHFej20a4EZdmlZo8SfaGiUbnLMuzZ8p2FT+PtxvubaOWOUQOwt5CdiuHQgAqfnOOOc+oz7UAcXB4Vs4xZMjO8kdsg3qEjaFmAYoqKNsoyx5bJ4/GuhttISDEQRhkghztLZAzkgD1HP1raSBZPL8gsoKb8sCOGyTz7EkcVfgj+ZY2lUtjhmI+b2LHvwKAIILUB9zhCzfKc5JO3Cjp14ArQSCEuh2qPLYg5XHQdsjJ5b8hVVZwzuqlXCHAIABVxkEEtjjnr0x9afc3PlQgbSwHVwd3UgkHB65OAOKAJHggLkSgMVzIoUHqONnHUY9R7VVuVtxEku5BKr4GxRvAzwhVfmPHRiMYPWnC52Y8zaI2wgP3ZATkDcGwQcjr/APrrEu70RmTyEZdp4MjRiOXJwW3M+4vgjhf7vvkgDHkRC25VLROxjXzFYtgF2lJLcryRg9MYNZJngkPmqdobK7UPmckBgV2jnr+HSq0zwlrt5LzzFMDGNoCgmWWYDALFgoAcEevIrkotQkt9sM9wEmBLJkAHJYtt2jhjz1XI70Ad1Ffu1tcXMhjCQEQCNvvEEjDFQfmjz6AnrWlavGsKtHMmQPMVdwI/2lAJ4HPH8q4GO5EskbujyKXC4XgYzlsrj5jnPIH6itsy2zSoiCQSKxeKPzRghgOGjIHGRzz7dqAO6gmmLpKzgggLjBGxSc5B/ixx/nNXbi3+2MJOpVeOfl3AdMDrwB/nri2l8THGH8ohEAVYoWQEdCCQMbgQe54B59dxL2GGFRGBG7ktLvIO2QjgKo5PGOmRk+1AGMzTRwligzKNm9CihRk/OyZ6YHb9ayrlQyMXaPy4gm18MAjA8ruUEZwQOccnpV6a/eLzZLq3IjLtiZgyRHJwCGYgYzx9ec1xeo63YpcRrHKmyYkuhYLbblbbl2Pylgw6D8BQBBqJljmPzGWF1xkJkLG3Rjt6Ek/iD9KzbVChmljXaS4IVSrl1UYYkZynAHTjFaDaqxEzI6OhiDPsCFQAx4XJ/u+nPp1punvBLskDgs4kIAHzkHsQPvNwenTvQB0Gns11bxbwzPGzS7YuFBfjEkmfvAc4PPP0rYudHUyboRFcZt2IYpDhBIAJAXdMsx6c8ijSdQsYmSDyIZInickTMyN5p3D5TGfm6Ac98DitK0lTzAi/MgEobarNhJOC/TgDjg4zj8aAOfWRrQfY7hDCGi3JLINkO5RhUWQIOO3OP5Vmy3jRxNJHuBjYByxLocnDMM87fU8iu41SKIW7RTSRTFgqwxyKTtBGBjj5WAI5zxnmvO7hbuNHtzGo3xssiocy+Uj5LuGOFHXn2oA0dP1TfJJELdJJCyPw4xjOdyjPPU/l1NVb9Zby8aZvLWMBt0SlRIkSfMXIYgkfQc9a5q5vfs/2ZooICqkh5Co+0yYJCQF1kxjPXmudn1e5lmnllY2yqVEipuDkJyIo06hCCcn8fegC1fRLcPJPH5bwI2wIymOUoCR5kxcjeoPPHPWuZuLBYIx5HmOmJCsjyeYpWTpIiRodrDJ55PFZU/i1It0P2iIQtOY5HjKtKJGPACOMhPXjjGc4qxb+JYoWn8w20oELKpZ1EojlBzIkS8DHGM4HpQBk6z4et7vRDG0ZlvIwTHIpRJOWLebcuBmdMnnHIzggc15RdWF1pcz28nktbTeSxVdzXAdBlRHJIApB56EAdzXo15qOnX96t82rXsMcCJMLaBFgnuHibYhaQEqw56A8gDcKo6wY2kF35EmfJJiFwC5laflSHAwCODkgAGgDnrDUBbtbSjT4maCZipc5uCxB2u0keUDY7bu2M+vo9pqUC2yi/gaeIRZi2uFYPMc7txYszj06HPSvHpbqSN7nyreQRpMS0e9QDJsIB3ZAXLdB7/ktjr90gkku1MMaOGik2lfKwQrbpQDk8dMdumDQB6vd63DbyKoQv58iqVnPlyLGV+V1U4Ehz6evOM0yW8iKGIrGjvGZ4neJSSVILmTa/wA4AGQoyeenWvPNT8aWM0UTyi2aCQCBfmQXTyfxOJJMFQOMAc+nNZv9uwPPDDbwyzFZVWQQiWTCXGQPkcYdMhiTkDgjvQB6eNWDR/ZJrlpGZiYDFHsY4GTv3dF4PBPFbGm6j5kUjl4vLikifykI+c8gspzySQcrnI71xjWCW/2R7Fb6OQzSMZp2jghjZ0LND5BJ8lBgdeATjNdRpGkQl9MgbUbS2aQzz3ch3GdZXyVJQ4MoLE8qCOPpQB02o2VpqFoksEyiadgkiEh2BZQNoVTtjjC9yc89Qa5m58NpJEiyxiCWBsxed5khdnBPnRbScr1wPQ/WultLSGCWSz8w3Mb7ovNT5XkXORMG4CLkjjIPt0Fb7RmNneVknSCCNPMf52jCoFDLGuSBxxx+lAHjkngqGSWOWcXDysWKlI0jiWNWxsYSYLA8dQevPWrGoWd9oMRg817exi2zvIiwkTGbmOLeDlcZHA9K9cLQiwNxK5nXZ5KSxgkAseSQB645+vNeSeJr6KzhcymO4eY5kimCBVjjyDKXL/NICPTJI9OgB8I/td+LDpHg/Upmvd06xLNGEXypVmuAYRBDM+RK2F3ODwOTmvwG1b4rWWp308d7YWs9zDdSLFdQssmy3AZXDwZHmAMhGQAxx361+2H7ZF7pMnhnX7a4tzJJfQRG3MExVp7rDGEwygEJIM7SBg55IAr+eTVNMNs93dfabnTbo3axLFJHG10wd7gRfajIATtcMflwW6mgD3q41PS5tOk1m4kku4pGjVxZXRit5ArxSSW0ccCEvGIxnb1wMY4FfJ/xKvib+W8eCa90+5ikig8mSWJLXzwAyqv39itlVDr8wxgmu0vfF0cWl2unOswUARXEz28NukaMf38jeXsw7ZGVLbnznrXEiWG91hDqDNBbQOohh3z+TLAI/wByYYnUkyMpUnd0PGaAPnDUfDttcT3UUdvcWuoNODamNHSS5t4yGEk6OpwyoRu5G7JxmqU2iXmnXrO/mW7RwG4nRAbZisJHlTo6OdxYbTgc4PfFfV0Vnol5DF5c8PmxrcTrJcrIzgyfJnfIisq784B4IPGe/MeIdO0q1g3tNDNeSw3MBlYKEtp2guCt0sZ5JLmIbM7eflyBwAZOg+Pv7L0ZPtEjXlzGomt7eCdpDHHF5KtNct5okYlVfcQAuR1r3f4X/EiKKGPV7e4jeOW34hnGOd267iRHJ8pzFhlIO8HgkMK+MpdMljs45rm5V0ZYoHLbI0SdiNm9SQ3lsDkr0J5HBqxpuo3FlJqNtayW9tHBGshkeMXPnyxkxywlTIFtkMY+TbzwBz0oA/dX4J+OvDmoajpV5YaxBcX1pq1pO8E921vdafaTESMJbtgFmiKqQEOVOAAeRX9F/wAK/iToNroGlXwlWNJ4reVZSPLLQyRKZG2rkIdzDK5yCehr+CXwx8SNX8O3H9sWzTma1hVkgW6kgN1FBI3ltF5a5ttgkjBwGJBOOOn6X+E/+CkmpaL4H06y1xpFfTYIxDaSMs5vGbaJUikzFKiIFPXOAQSScUAf2Xw+NNG1eN99zauk+4wN50YYJG2Npy3LY6/Svlf4zfEzSfDV+8P2uzitX8z7ZmUSwyI0UhNqFwACY2B9M96/Bz4e/wDBTnw/q/hy9uUvbTS5orcC2tnZhIGDpHG6XdzJuty7soYsMncTzya+NPjj/wAFBPFPjW81xYL+zDW+oxQ2lxBcNcQFbu3Ecu/YN1wyY4YDAJ5waAPL/wBr3+yYvjx4r1TwzBaRW2s3cmt2izXHlx7pzEgxbysqxRoA4ePiTemQuDmvmy8n0DTV+w6m8Ls8rXP2tILu6An+0s9khkMuC/nuzFSAApBXK8jz3xv8Qbz4ha7LPqGbmZb67maaJ5vMLSqYZIlkUAZDDdtyMZ6dRVW2klXyrYPvge3kdVLR37pKmG+0PHGzl4/MYgKMgE72K0Aa88s1zq17DcXFwbB7d40IQCzkQGKCKWBgxbynUyklvm3RqWPIJkn1LT7fTStncXc8jzCP7PHJG89pYNI0d0jSlir3anGSOQAQfmyBnXy6Slslst/deXMJL25eSBkgSSMLstLu6jYsYmudxj8rJ2jLhelcdc2kkck7Wt0q3DGCKRmKNBMjIG8yGNDmXJ5Bk2Fe5JoA9RsrMS6fNI2opeWF551rHKE3yb7fzFlE5fYGKmVwqD5h5IGOlebanqkcUupiG0jMCpFOsTEl/KtWELQyQJlkhkYb2HQscgkc1QbW9XtAtleNcXDw2cgiWFZywgmJLRJGJVjuLveMmWPOADnB4rlpYNQMP9oQrLKrNbPds0G5JIknaZABvLg7pMMDwCuDQBqalO01wZJpFtIRNBdBZCJzL9qjEMkARAT5IgCsh5Vc4JyDWPck3U8kS2tvZiKSFrp5mRLiSDyd9pc2ROQzLDgMuSD9OskcSR6g80U63M0GnyyyNMVRJ3hcQzWcaqSI59uXzgAYxx2vpb2drBqHms08VvNCziVV8y2ebZ5fLNm43rKnP3TntyKAOKtzc38kq2kFrc293iCNo1M99Ao2td3VzHCCLcuWLdACSduQRXTw+GIoLl4JkkJ+x3VjAZ5niMNvNGv+mSRkguvmDbgAlenAAqXTl05LsLpivptrd2l+0lzdyi2a5vR8yWrCIH7Ou0Hy14CDA6AV1uly6fcvb3eozGwgkRLhlmjN7DqjwsEiCXybiA+N4cYUbgrY5oAwtL+FmoWelS6uIbi6dUtnW8tcxSL9oMsD21sHbc6FY3OMElYmboprnj4Wu9M+1QahY3iQ3NxLHHMySLIlo20srKoAKibuQOnY19i+Fvib4c0cPDqlnKlqIZLhJHtobSGW5Rovszyl2JY7jAPLUHb5jjpvx5h4212z8SR/avDtvHHayH7PM5M0a+dK7QyN5Trh08uPdgEBmfgk0AeIQaQ17LPBNfR21tpjM5ZWCyXO6RpWt7ppSCECMNxHcYX5a6jwtevpGslYPJjt7yzt1817cSRSCCNVTyZI9xSTywpJ28d8VUtdOsntZZpJzHO4mFxIGjKgYRQxj3Eu+AMquSCcGr8DDSGS3k/fxIjNaExEQzF5B5LrIwG1TGV39gcjtQB32r3VrNLFcwnYZEaIvHAxiZ48yMo2jLOI2BL7QCQehrzS2NvDrKRW3nGG7m8qVmUPHGbmP52CMBtcfezwBursEsbm6gu7gQPbsGhneSN/3QuJmKlIgxwLY7QOMnA5rmjp+qfaVl+yQI5k82UwhtlzEihH+zKDnBRQqn2zn1APZvDssGnQWdnDctHcNDdXAuC4ETg4Q284RcEllYgg4Htiuf1V9R1HU2S4WKSR7qQRkqCiqsbMS0iDDgn+I5HPvVbTXuZrhREXWNLaaOQykl4woHlIwVTtdcYUcFtvPc1YsBrN2lxPcxeZHHa3DRSyxNDJKRgQOiLgndg9BwDzxjIBn29u20XD2+0+Wh3QtvjiMeF2lRn5sg8YycUtxc3hkt3HlurgrAyxL5iMwBZSMjjJ+UsMVtrFOIMW6pFKVE0kbMARkYdYwRgqMnGTzxVy10+eWImUAsV3wsYWXdsA2oWI2hioXnOORQBgWZvd14n7pIGjxPI8bGWQIudihQcNgckcd8813dlqIstJtkWDzbS6RIYnKzqxkYgSLHhf30wO4YP8qpRQafBHHfT26xzzSpmNIt021AM/uy2HBI/HOa6qa8gGmN9nCruZLiCyWxj3RyBR5rkk4hbIyduSTQBwWoWt091fQx2dvaWcTIDHho5mZlDK0yylTI4JG5QCMkgcYFQXMD2ln/xMRFPcXMix28AYRukiLtWYrDkiHywBs6g9sdO5s72GW0lZo0lmWZpJLm7t0Dk5UIqB23SZYccZqlqbQ300nllAzRboXSNYokcn98haUAq3XgZ4IxxQB5/5bwuHmjklMiEqqxZ2QhcyEEDL5P1PXPeudL2K3AukDLN5pIuHLLLGqj5UWIAgYxgZx92usupPJkWKVg2wsuYJd2ExzsZSdq7Tzzznisp7VJnlSFFUTon2SV0jkDOWBb5Blh8p7gdKAL+nzDV7q1RxceSwMs4aNYPMWLmNomjyS29SSeev1rutZ1aJrQTW2oSwJZ2qR3MtrDcPLcllCldkrjcQBywXAPftWJoug26yxSXswkuLJvkgtRHGXyfmUo0oKpz8wIGT0zW7Pp+nxX91CLLD332dJTdTqRaRSNvDWzRtmJS5IIKkj2HJAOStdQkult7NvtNxZyCSGOAKm5XYktLdJkFmYE7cNwcjORW9d6Pb6fb+TbEeSkSyCCEyRTW5PDws0fDyFGBwxxk16DpeladHcTvEb52ghIh2w27xxJAATFGy5MiFud7YOD+Fc9qdm+nXiXFxatqgvC1wJZ3LorFSURlRgpdMnAJ48sZoA48aSt1FLJEfMaOErFLPcLBdFi2PLRAwKyKikZIA44qFNP1Owuraa6VDb3DqPPa6MsaW+zDpIY2Ow5JHLLkkke/QR6SZ2url7e5t4LCRrmaOKGS3ubhGhKgKu0lhkg5xjnOcVy00SWVncHzb5YZFj2wsXm89nYOpVSCSwGA2OeMnigCUalu1MxReZaQCbKzIzSx3KqpjzsfCqFGMbjzjjNXNQCfaIY43e5sreJmY3rrHJG7AtJ9maHkBmx98gjGBxisK2i1SYXUyvNPYJao9skzJbwRzKxMyxQbQzOE5AYjkZ71aAa/RLaO7uW01JozJC9w0d87ON6uoMeXG7I2rkgDpwKAK0Ekcs6RPIywkzSrLPJJPcQ7RtQgAABSrEgH0wa17InTo44hcx6gt0rxn7U8e+TLsdjRk/uxtySRz7VROoSW3nvElo5ijMaLLA5eKAv5ZmnZlG4g9s7varLOZriyRjYDzrUI+yNyscjI2J1jUHzAuSeDuyPmGM0Abl/LIxggg8tbeaVIlcq5srcFArxQptzFJuPUgDJzzXM6pp1xCUsodjNaSmeOdBG8ZlKnEk0m5mTDHjPynPbNEs93EZ4326jHBB9mubsN5VtMWyIWkhDAhkOCGUZP8WKqBo9LeykvvtJieOPyhC7eZOindvleTKyIScHnIz+FAFJb3VLYI0hhWOJvNljCRXEN26ttkaZgQwAAHA4PJAroTdQjS2nsoLZLtmknugxC7kJAVEcnZypPG0kdDWZqGgHUD5kX2qK3JN+pDGMSxn95PCuSN0ZjUgYHykc9am0eztLqGdBJIFaRUjtrjdKSXbYpUsoEgG4DAJ+7QBs6B50sliFVFhtpFka3CKIkYEMr3DkZYZfhRyQa+1fhk2rpfkwNJp7x+RdPALZZGvbd8CWRpHGRAAW56dO/X5P8ADdhKNUVltGknhIW5tXkkEXnRhIUuUg27n4+YqRz6mvvP4da5Z2M2m2cVu8kkqxhro2yPbSRXGFkWcyYkjQP823gDHOKAPrf4cf2tbXGn/Y47IO0Mc/7wzPdKyyCRgssMTMHeM/8AAc84r9rvgBb6haeHorq4iYNc2vmq25p5PmXhi8/zpg8cgfT0/Jr4IeCbjW/E1nfveNeabFfRx3L6aQxt0eLczttPyIAy7R36Lziv26+HulPaaHplqiR28du2zc4lDXNqMbGK7CVJzkgjPJoA7ldRe2khmjCzSO6sJYkKRwrJwShj/wBWQDyWwOM9RU1tdyJK7b1LSyO024iby2JC5yzHJz6dM596mCQee0No5mmmVVeSKEqtvGhJeMQugBOMcjPJqpLHJAWiWEJNKwZ7dlxDMh/dZDkgrnOccde1AGF4njhinaRp0kmkiIiYz/uCneEKGzvyfT198eWw6ZqN1qHlzyR2EW9whMDCGSNOA7+Y37xMk8rnPrmvcb/R4JYlaeIkqVKIUUyJIc4k2nlh1wMZ4561Xj0/7EWgWFWbyQsTHYkkTHO540ckxRcnKkZ9BzQBLpFgkMcVtc3TFiY1SWwtn8z7NIAQrOvzA8c9MY61vz6QtqlvcbobkhwkUhkLMpxuxOsjZl4PbPXv0qDTFsLTT724ur1LYRhIYU3BrgyykBgNuSApyc9BiuljtfM8ryN5SErJiQIoY+WVwfMPPJP88CgDmoYnEwYusSSrGN0K7yrW+WJ55APA/HvVpswfvzL9rBzHc4BX5jyANwGenJ6dBnitm6sTHg3VwLdVkUqyou3Y33zvTgY9M59PWsDUEkbzmSaWe8t1QGL928h3sUSQyOVPUdcccdOtACLfsyyBnaQRnyxuRYw0feTK/Ucdefyxb7UGLiZnzKNqNJGiA5IxIg9YsdG+9Ve2M8MTxo/mW7b91tKGK/u8lj9oI646DPNcfql2xLPCxdVuGtY4pQyB1UYZiy8KAc9fXPvQBLq93DqNrdxqRCyQTxCEO0hLQ52iFZM7RyMZ454rxSyuYZby/tDBDGrLJHCQWDTxR/6zftGxwACYpM5HfvXQ3d4t5ePCJYLYR27OZLmV2eRmyHWIylRKRnBC5x+VYrNpsNxHJPN5a2tlcQAK8MYRrYLiOVy2AW8xdrZIbPB4oA43VPDNrCJ5IeJBbO6IihTGsa77sFmcAmRR8jdSRgISMV87eIb99Av7aG2gjs7e4mczsI1UPG7vOLcwF96gGJwWxgINzEKc175r/iPSrmCc/a4pZJLWWNvsif6Qptz9ohdcNtaEH5S4yhH8RrwfX9SHiS3m1BrWGOW2iijis3ICagUWJzJbSE5iUb5vNLYBjG3kkCgDrfh14nkTVoYLiBLMTpHNassxKyxyDEcNrvPDE/8APTB9a+x/DLfbLyzkC4nktWinJYIhhkbzmm8knCXAclcnqBXxF4CWG5ul1Jz9ru45ovtUSxbmBDeXCizKubddx6qMD1xX2L4bH2Q2l3GXIkiJnV5VaRo1IGRGG3bfTjBPTNAHvukmNXXzZIgGjMERKYEewkRuSep4/nXY2xglCPCIotrSL5m05MrdJQByM46dePpXBwvLbCGRbTNvOqlGILAOz7cBhwMOcN6ZycV2theRmFhbETLDOqTsjRFFdgdqhlOHPA4GfegDbI8qRQxj8iMRzSDjzTIMZTd3HIHHUjH0zDbJdxzCR1ZG/foEU+XN98gHjKL8sXXH86knvJI/s7CJULMXkVAZSrjH7tsr/McjGDVOS6MwlmBRWk+ZZnIjITOchV+QMSOnX1FAGiL4QaeunsI4vl8wLbYXdlv4wB8p3Y4Pt6U/T7a2ulkS6haSRUDwlMRSJIePKZ2A3Dnr07c55yXClS5RNqKrl0GGkZuiiU8Ae54HFb9hNbu8MidGdFYyOCu5MBvYjv8AhQBZbTZHQzbEV4UZVQ8bNpwmc/e4PUZxxW6uuWml+GmsRbW15dTtIQ5QRhJZjyolC5DLg4zgH3FV7rULRIvPt7pAWjMMiyq+FZCMkErg9uRmqcMttNHJG8WF2gyRnysCbI/eiQZB6nKjkelAHLSaYNRglkEm4267mtyro1wspGZMtgxTLn+EEHtV1rezksxBBFLp00lzH5qo7zCVYo9ryK+C+1mIz39RXSfZT9nWdWRSwljZFKmU/OfLJKnBByfoDzUbWUMDlYrpZlkD7nCsZEkkGQsMgXbggH+L2oAyVtfKYLHEELIkMPm4YtnBd+DhfxI46ZresLQNM6zy7GjiADKGwXKlMfKOOVx/9asxIrrEcsp8iJm8mB5gMMQcjBz3GMfXnrW5G5iWI+Wy7ysZYAkBw5I3sBgDB6k44xQBuQu6xCPyWJQYBldmyMYLEDqPx7VHA2Qwk8uTJKl8ZByxDbs/dOzoD6iiSYSPuZmLPHwFIIO08gbB0x19QKhlurSGNIvMGc/u3zkxOediDb+86fxc55PWgCe4it2KQ7YkBA37yCwABCEcklvT6VnXGkwwIzSQJjaqorneXzg7gE6EgHr+VWTNFmSaNxKWVQyy+UHUkYwAT83H93NZt5qdqINr/aZJlUSxOJBGoTuBux3HvmgDkNTgtYmkbzEQyHCu0biGIDO9c4xnOAOcdx7eZa0tksMImEY3TSra3Ad2dZZCdxZgCFXGOCe9a/inxXbLbvbM0cKbhAYmbe5ctiN2KAkHI56dvx8n1nxAl7YpHJdJG6yAmET7N0inEZJKgFSBk9ueSM0Ach4lmfS7uabz7t2NvNMJJYo9sbqhHlIoOOcjCthiM4rxOJr2yS8eO0F3HdFWjRLmaIma6JdDMGCqkakEjDMOa9R8VaXf3tlZXc8BvEikKiJFLW8wf/lsz27sSVXG0k7Tj14rzuK1voLi3ESTzQkXAe1iXDR+YMvIwlwdyAAYPQD5cnNAGDZwMkrqk3+n3Mhd32qREwyGMW7cSFzyMDJBPTmoJdMlNy/2ia4uzC6uQBEizjB3GXHYcnCkqSOtWDBuukX7GXkkmffvdl2IGLDythyrkqCwbBI9q3bjUbJoUuLizgtHj2uIYx87pykaMquSu9xkZA69MUAU/DupWlqtzZXFrb2a3Re1e7mgVWdgDLD5saMdpCrwwHJGCavvf6f/AKMJS8xeZRBcPHuslgXgLLACCp3DKk9xwDmvM/EF/ayu93JAWgtpIZ7lIpyP9WQBEBuy7YGMDJrK0rxHFe3VysmG08SI2ZxKZLOIIWiVYlUbwGwST1x3oA9D1+TSrhL3fPK8URVs242sTkSBjuIIQFTjAyCa4L+21hlJW7nD2kiTWE7IGWSN8BllyAzMoz1HbPSuc8SeIk8iAwztJcNva1lD4M1tE5V1FkPuqrkNufsOtcVH4gN25ullGyRXjIKqx8tI2WSW8iAJCls7DGDyeTQB68l9P9unaW7b7RLbLNcSsTgBiWQRhPlCFeCBkjJHXr5hrur2MG43UBtXkkZg0MBfzI1OVhYjOdzdfYmm6z4+s206whsjFAIrYyXLSqzrK6AotqroCY13DJ3fjzXj2vavrMi+TaxRT2+oQLd3ryP5klnLu8sGEZyEKHAAHBwc0AdPdeN9FgsboxObX+0EltbuKaSQB2ET7hDDggF3UYIOAQAag8EePdNksL26b7bHF55hWzDG5vJZIRtVocjmJsDcGIwCSOa8YfSJ/wDTLcjzEiM/lqrKZI/uyNKwLHZldwGcAEcnitHwppssOoRTS3vkRWsBZRLEZ5GLqSty0bAIDtG3KsWXGcYGaAPrDQviyp+0ynASGZYfNkXy3kEe0JHCN+DLszgk4BXBqLUvjBa3DGKK9urVZZV8ozJcb4oF+eVk+zRsSrANlhnbjJI4rw+7uYYHZ5baYSJFIzxCBo7e5R1IiuYY9oLTlicgfN/ERt5ryu21UG5MryyxFTJa2dtLKj3sEjzCRpZYlZmjsAQocsoG3OKAPuS08Y2mjtMLy6sr2K+gmuRZ3s6XCk221lYs0mJ5iDlFJ6sN2BmudPxbhsLqYpaP/Zl5aMsWmM5uPtJnkLI8aEZCMZXV4lB3FFGQCDXFpqFjdafbwalJDc38WmW5ELARxRusbA3kMyx5mDZAOCSpAJAHNT6nFaafocLG08ya4s7ZAYQ0FzDNuOz7BIEJuXBIJTADHgsBnABLdfEmzupZojpV9pUT2MpeeNzJa2IEm5d0cAKxStMFABJKk8r3rBvdeXUruysdUsZFjEBe2gt5UWaRAIVjublWXbFIQrFcP94AOozg5UOmy3q6le3N7PYrdxXDWsN4ixTzyW4QNcbEXDMSyrlgHIb7mAWp0WlWE+jFLpLi0v2uYo44rmUL50MhAOoXGHJaFVyxZTgMinAxgAE6wQwag8VlPeST3AlupbeBoY5bW1OYhaR+VIxf5juchcEE4bAzWWNWure/v4jeRWdr5MttbC4H2iKIyDzNiMQQpKoVYHn5toBwRXoEOjzWWgrBZWkf27MMlje258ieezVSApuHb5klGRgspzgdSK8q1y/jsXtra4nndoZoT5LW7m6ikRv+PqZfNKNEJcff5dRlQw5IB2F1rmmSw2cV7aXMMr8TRhligdoELoyokIPkiEFS3TMgyeuMCa/WLWzLBptrbm/Qy20V5Ou6AQsqOTHGxVomyvJ5wxOBUZlspBbeffS/6UFV7sQyO0c8bh5Y5IX2vEJJAGKjA2qRkVm6za/Z9RtoLO4sV1DVSt611LA0ohtfL2SQAXG97ZyQDkYUfeJAGaANHTPEEtyyWWpeVdRQNPFaziPyTDPKzJHAq3AVruQuQI9wwWICmvDvibJKkD3Gk3E1zNLAQLTyJhPDcQhoojfW2wmaXzmQFkVwU7NXslpAtlNBJBbLqOp207vqcRuX/wBIktZN6z26TIFRo8AgggHsTXN+Kke8uNRkhjW4+02tzNBLdSvA0MTAmRGmjjB+3KQxc/e2D7oGDQB5l8AdM8XeJJraHxR5VreJNfhXg+eOGyt3AWFgWZcuSBgBMA5JXBI+tItLPhe8hs43eaK4XzLspCoNkJR50sizoxChZFABUnqSOBXiXhTVtQ0K5tVs7aLzNMM63sO57karHKse3l1EjyNFOChYL82AAzcD6Jsr2S7a6jvI4o7W5SCMSs8kM1tLcR5CO7D5Yl3HdjOMYPPFAHN3tlezXFu96huLK0We6s7GY7ILi5m4toboOQ7ROuMkcYJ5BqGy8hle2lsltdUnUK/2ZoJlmgkjZ0ilmVsIqITt2DfkAORxXZ6kTcR2cwvbOTVbPN2Xs45S19ZW0bKk0JQHzkbbtVTghl3HavNY8U/9sXlpPDZSWl+zTWrxSNLDPBO8yiJYfNIjkhbGJAxyFYkDFAGTZ6bBLZTidLmKc2cvlKYgxeOSNrm38pJiFmkRk+Zc9gp5NcJorAKtpfW5W302S51BJblWklvWmuGCIiKu6EvHG6gLkA16lNpdzaWM99LHdbbXEdo0h3XlvN5mbq5t4g3KrjABGOcnC1mtb2Wp29nJFMjajHFIb25lTYkol81kLxEDAVXBTAyG7HigDsPBpkvbYWVoDYxW7G+hNyWnMCyZlMHlKCY3DqUUMB94NjFdnpEkKTS2882LOVbpby8umMLzmWMqyxPJHtRt5GAcHgVwOnTXtnaf2arCNTLkso3TtbWo8xDLcwZBlYnG0nJGBiuxikkuYbSz1C1i/s0K081n50QluWnGxH3787gRnZ97OeKAMK50eVbkeSq7cJDHbLGE86GEMsQFwSfMMkbZ28bsccU5bcT30MeoWXmaU8CLvjt0ha0kiyi2zCNvnfnO4jnGOtdORoFusNrHdyW8ltdRKJmkeZjMBsl37usCofLTHAJz61PDP/Z2rCKOIG0Lv9oQxedaSRsAEaOcEhS4OdxORnI9aAOP1I2628M2juy2hvEt5IpomdIpSeGEjoWUcfLxgEjOOtcrb6zqVnrFlqUayytBd3NnNYT3IErIkeSEkKYEGfl3OeN3HHNetw6RBfQXSWX2praK9fy7ILCzuTIHlhjB48wscIzYTnk9a8I8RTXxn1F5opElguFtUVw0JeCRsw27SWzKjzYH71xkADkigDvdSHh7VJYbvXHsLe/a2iR7crLE1vGpfy4mKzr5xAJ+fAznHQCivHHvGuWMtzBEkpJUrJIs5CqSq4kDnK8ZH1ooA9qOnWuozQW8yW9peNGGjKOzXFtuXeVjRziIP3YZIz0FdNY3SWduES2lhhjWT7QAwa4PIj8xZc9FOcdDj2pNO0VBaKy3StLELZ4bifesq28YBeOY7c+bng+uelX57lInOPs4a5Tay7/MQRqVLDcRxuxn1BPrQBnz29vdWn2ZZ3WWWQBnbaS8Lj/W7mPLKSM9z6Yqpe2QtwkYkR4rdY8tMygXDBTsdBnL8en44puq6qJJEt7VobT7jCdQojIVtrwM7DCZAJJOOvrWC2spfzyxxo89vayfZZBFL/oHykbXlnIO9iT0UntjFAFLxPpyXui3NuVFn5ipPKC3kJcls7EVyQFJGOvGa87tW06z0+WSe1nghsoFhlSRsySSoGZkyei7dpDfrzXW67fWd/Dc6ZLJiWESGaze6V4yr4WMQyOw24JyvOcntmvM2hs0s49Okn3RQypC6yFEnbYcuXkLndIS3JPULgelAHjJ1C/u9WuLy3EyWizLJbLI+y1k3OQrTT9AmR0BzjtXeXWp69rOnLdSLJZ3NkFaaOGVZftAVjslgbaVCbRkgkFs5xWtBaR5nhS08uCK4LROYSyXauw2FQw+4GOAAPlJB6VvG2ks7mKzEhgijZ53XYspPmxYkiin/ulDwrDjd8pIzQAafoepXNrDqCC3vrS7j8ySSaWOV/PjUNL5MK4XJXpkg57Zq/dWelW+k3F0NP05ZmCCewKIbhULZRpySWibIPAyBnjio219GiutItp7KGwtUjnjsLa8ElxLvjxL5yqARMf+mecZwec15f4o1V3eGO4mOmWu6Nb1sIjXahWZfLuEkZjJt2rhhuGOhoA6K81l5ZZYtMiiRbm2jY3O9IvsRcBZbVIs/vlyB8wBbvU8Wura2c2m6vPLNIbeGSJr3yFSOQN+7FvO0AmmQkgDGducV5dd+KIraylu5o44EtmhghZ5o3Z42G1t205EgGOWA5PekbVpfEAtbu13zuvlRpZXSK0UhxgMzMA0KEDd255oA3tXElwL+e+gvrU2bRus1u7ywtC4BMQdgBC+CGDZ46VS1zUJ0sI7hY4preCaLY5knubma0fbsWVw48uQnJJUHp1NSzahd2MEts0bSRXdsYg9zIXiaSX/AFifKcFIwDtz2FcheW2pizsrRrlpEjmkvEkWAoZERhtgiBj3FQvTccEHIoA9V0jUbfUWhjMDwS2zW8qJcztIJNyhZIBHI42xBVVgd2SRwAeK9Mk1q3u57a3tRa2c9uR+6cszTTKOZ5QcrBgHHY85PNfMdvrstjdR2tnbx3d9NOJ0FxI3nEsA21w7krgrwvtgDtXS6fd3cmowC5v0hmkuDcXbwK2wjG5Vfeu5DyQ6kA4U9qAPoXxBYwzRQ3f9oT3DRQLcpFFnalyQFkVZxw0Z5Azgc1y1peXWnqt5BZXMsEtykRglaPzFZD83khWOJRnO7vnFU7jxmz6fp8V9DC9raTMlxLCjpbSxHmGIOo3ZLDknj361JqGuWtzNM+5bPTl8mWZYnKTLJKgKCGNuZ+cZAxjv60AelaG8t0l3eTQxzJO5Q75SXstgO2Z4gcFDwNpGcjoKZJqGh25MFzNdXNxJEzPNgTLazEssc4XPMak4wnQGuAtdXvEaOwjyoVXkR53WNjbyISHIU4MhI4B6buM1q3N8tvDaXV3YQusti9vcKrql5MYyzRuMsBGSoyxOA3YnmgDhPGsFheIIFvYLtoX3XnyztOsW07JYYmGBn+MrwRxXE6Do9jp5juxcslqJ/MjLIixzQMcybEjC5lGOM8gDBHFbl/by30CSoLu2iu5Siq4Er4lYosZeMHZGCVzls47Y5qva+HJPNgjvJBBFaRHyk2S3cEzKSC0JC7kYknIxjjjIoA4LXNft7q+mt9La4WNi32iG7jdkeYOwjEM+wiJfLAKBsY55NYWk6jqF3rUdklrvktpA/wBoUKk6WqrulEq7+UO4/NgZx0r6Ml8I6beaYk7fYgJ3jJS2tB/pEsJbyxdAHeCATgrwcfNXO3fh+YS7yihryLdCltBHDIiW/wAuyV4yTkgcDODjmgDi9SnkjmWW3id7NWiaQzo5mllB3DcSowoOcZ9fWovDwea9ea7kltWgZp7WQMGkmVnLAMhHIGQMOAQF9Oa9DGj3I042t3aJLJcqZ/OfAuVOPligVTt8zO3IPp0rm7bQtUhlKhGW5eNtk7KPMDnmOOdGOFXHp6d6APR9NjmhkTVVLMbu3fzpLloy6xSsEaGFY2PllgBjH4eldbHBbx2012yCBI0AntzJneGUhZdrLnJU88cVyFnpup2+n/bZcSghIpYdzxxs653GJSDtO7OMcD1yRSx/bL3yXVLqCIpIoWZJZG2AFJBuxiVgfu54A6dKAPX/AAQkVraK9otxEkrm4geRw5h/e7pDtHJXrivW9N1u4hmkdJ1TajOGiliLSPu43KWzluDjGRgcV816RJrVrCLa3QfZYkWITShxNtJLHd2LBd3INd/oQmaGWZb1VU7zHLISxSTcuTnPJHIx2+nNAHr0via7uIZze3Vw0jgrF5RCLJExx5RaNdwIbrtBzjmvPZb3OrSO85luSieYqKrSIufvS7cl12/3hnjOOwk0W4uJZRHcXIljt5Zoo5YTEUSVsvgbmzI5XBIGcHrzW5pulQRXd7fzxuxlYAuIlV3XGWMzsNqR8DaCe3AoA5vXHvgIlku5oNLeQ3MjQhCJQoxh5WkGyMHqvQZHaudhu4FvrYz6haT25xFHEkKxTSNIGEZadG+VMkAMfl/2uRXtN/Z6W+nXFpIrPG9u8ot5wpCM6lmYGMsWi24JA9enavNf7N0/TUiltrS1e3UPNIGlkWJoT/rERJIx5WOCoJDZX7tAF62tdW/c20rO7G6VLaI3cWUEg3eQ8jt8ylcEYB2g9fTGvpBFPcQmQ/anBgMM7uwVo2BDtcRqPMQdgCemOcVZl1CwsIYxYStLLKUjje9m3qHl3OCWRjt+XcN2RwoA4rIW6ubuGWOytI2mnnlNw8szMtwu0FzbEISOnQDjr3NAHN6roy3TPPbzKZwEE5tpHklmjUMZzEpyI16ckg+uO2dodlerqcouIjZadChCT3k5ZmZlzHuVSRuZc7W+71yeDWjp+otYz3QXZbpFZzGOEM7k3hyrxSM67ijEqc42/LwahutWuBZvBfPc73eJQbRI5FhDbSIgjtkjYTgsMLzzigDvtR0y1vLSzRfKkhhge4uwsgEzjA8sod21n35ILELjPPeq+m29lBbwxWV1DBblfMEKPHbBXjkJzdKxB/1mSe2ORwc1y6ane3QgsYIVh06O3aSeaYFVaKEfLHPKoOx5CDkZCZGQw61fns7mcWojtbWWyvVeeS7t95ZZYos+UZfutBgBBg854GOaAN1tfgaREudQjupS7OpiQJbNIrBSFCZMi7hy3ftkEmmRTpcXLXElpIj3DukKzkLG5UhnlAilAZSMhRjdjrxmvMNFvbq9v5rZWEXk3RS3822kU2cQJ8yC3jMf71gy8jPfPQ5G5Yypb63c7taigeOOIsb1lVZQrkpHHGGxbXGVYA5APGelAHN+L7PWdJ1xG02TUYYJ1jnsVtZN9tHNLJiRJ0cOzxKWbAzgV6Xp2qNbXGmW2r2t8b2SOXzbqIgwSblBdiFQKI+B1HGetZesSzWdxJdWzxTQ3+Y5JUkEvls0IdPJDHajFjg7ehritS8S32s6PcaRF5kN/C2yztw4SdISAnmqzEOV80HeegznOKAPQLDxDYx6ndeTOiFd0DB4PJt1JdsGSQLhyF7g4JzW3faF4c8R2jKtwlzJJGvnTIyABg2FljadwoY4IAOD+NeMeG4/+EfsblfESyXH+kRl0lzuiMgA3Pu48nIyv0zzXY2ENreXt7JbzpZ2MsUcIeXARFbJDrsbAwCcHsDkkUAQzfDgWUbWFvbrb2Tyq0NxcTRSSpK7Y8zKMQ0RBGVXIxxWsngMQaZbQ3MkdzcS3MqHfhYpZIVOwQoy/wCrKYwRkcdc11Wnvc20drp6GS+tbcM26SQyf6OxADo4BEh3rwQTgc4rN1O61G01NV1K9e009mCxASW7RJAGBCOzndH3Hy/P7Y4oAxr2JNOiTSpX+wpMiI8jGLbJG2DJ5Eh6YY4OcZBx1rDuNLGhXltdwyRXNtcoytArGIrMHG1o0C4kUx5JDEbs8Z5rstTutLvbWyDPHcTC4ElrkLLLOI33FCuSRAQAMkAcdc9Z7NI2aa4MqNCzxww2zmM+RKDuk80MCd652qV9RzQBzdtbQSKryRM8kaSSKzw+dBaKclYwrR4DZ6hcge9YmjWgfWJ9ULTIYxLJHE0ZENw5wAEDcDgE8dMHgV66btZLJ4ooYpbcNIocw5ZDGOUmdF+ZQc89Bn8ueNmkHlXDpDbsrrJBEZWaKfzOMIg7cDjNAHS6Vcae0Aa/AgRowZYz8j28oHEoUclWYnpnua67SdQsrPTY3CCO0uDKIppUMjws7lQ6Ejlm28Z4GeTXk88P2fULqe5V3ElupkEYPlFWH7uFF6btwPT07V22m69CtoLKRJmtraMp5dzGhy0q5JDKvyBcD8s0AehRXmkfZ0hvoQYot5hMZ8khHTBGW4K7sEhcjNRXd5BZLAun3f2VPKJkmkZdqwkEcMcgjBHTOOhx3+f7zWtSvHu7e1aeBLYO0Nyg85JI0zugVBn5yOOnp3rX8Kat4l1mO5gttOku7dlUGW9lFrJFGv8ArYzCYdxjyORuGM5IAxQB3lxb3Wz7XFcyXdu0jhtrFWTzFyCTj5xz1HTpXJ3Uxe3FoZBd+dvVhNJIFWMNnyiQg2ndjryc969J0+L+zdHME0UMMjySNHGJo3MXmcOZXFxIHwT6jI/hBriL77NGzBGhkmic+XHHDIDM7HiQHbgY3ZyeCR+YBz8MTRyTPbKUZDglvLaEvjlYo93yJtC89Tn1qzFeXMU0n2mS4hhWNJSFUYWbpvRZcbflHPb3FU9W1SbS1hdDbtcSRrClqcMZmLZZ/l+7JzhQTT7a8TULZtSaKeOYo6y214CAdgCvH5ZAJcAdRkYoA6LR9Tt3eOVZXLQSLeFfKYfaSuQT5kkgUpt7AY46mu3XVW1BrS3ivCH1S4+z3AtIIQsUbZKvOI8HYBwWxjnrgV5lo93GIJonQ7zKqW7xoDHBaEEsmMZBBPT/APVXe/D83Nj4gi1Ke5WLSZnawKPEHRVT5pXyj/I5UnqMH03DNAH2z+z98Jo7nUY9Qnia6jWSOMuxaKAxxgZK8HJPcZ61+l+m2Fvp1lHBAuxIVC8FcbQOBkDngjPfGeK8e+ECaKPCmmz6RPbm3KRtuXdsYlV3ENISxbd1ySQfSvULnUnz5SqGQDkRgkKM4yCDyehx60AaDusikIzFuAfMG4AA5zn+Ekev/wCuq8m4NG6ZjCMDlgOepIJPzZPTHHaqSyo6bg6Hcfn+YqSoJwM9jj/69ZGr6glvbE+YoPyCMKxb/ZILH68/UUAc54y8P2uu2E0M9uJY3WSI+ageDy3UqwZCwKnGQCOCBjjv+KH7TP8AwSQ/Zi+M+tah4zbwdb6F4wKT3FxrWkKkNtNcAFla7gT/AFinAGBlu5zX68ap4uvIbuTS3DXTzk7ELCOKOMANkvuAACg5ye2OK5h9TSaK8iikjNys6LLBLuIK4UkQ+WNrZBPU4JzzQB/Fj+2N8IbX9k6wWyubPGmozW+kyrGbVLxA5QSs0kYfcBwFB5HIFfiH8VfEd54rN3dwRQiylmijt0TzY1yiFwqyzHcwBOWLHGRg9q/tM/4K2/AZPi98O72O1tLIX+i28uraYbgoJvt0SlmgQsQMeXkgdB+lfxm+NrC30f7ZoDultPamW3ulnUlTKCyygBRlBvUhSDyB160AfJdxbK0s5Zz9z78jBg0m7G2NVPzYY/jwfetzT0MsaSo1xHMjxokm0CPCKSCVA6cfewQD1Na8umWRYKZIgdz4CESCIQgbQqpycnPJHPWu0tNAsQsE12WgshGjPepKGcyS7SYbeJDyxJ5yMDvigDItSsMENxcWoYOA0HmuEV7tnwDJg/NlscHjkV3UN1qs1xbyzW9rJD5HlmCbAkRwwJW3aJjj1GeDjGecVnXSILtLV7Xfbb42tA5jYyLG2VnBjyC2MZ9zV+W8trafYlxL9rBUqhK+WCwB3AH7qjjsPxoA0rXXLa3F1b3FsStvdR+cLmDzEnt3J3xtuI8tuThuOnXmqGsrbahLJBYwyRQT7JrJbxRCGRScojp0AIOCeuM+9Z7PCZnR5W1GWdgz2shUKULqW+4csFxkE5AIx7VpanbTOLwkBImW3K2DowmWIoP38UjMFjhCgHAG7j3oA4k6Yy3Vxcy5kLYVXklZ1iAOFVW6Mu8fgOSemOpson82GOSV7VoXDsIlEnmBQHEgdR82QTn0FNhsWNvDbmQyRxoxxtRDIwJIAK4+ULnn1JBNW44ZRPazxzTJHalYHYlkjELMUdHXYdr4yOeSenrQBBrsdtcSyPI/nQtE0cTSmPzd5wT5Tk4A2nv61w9/oN3M58qAR20CRpFcyYDLvHBkKnABOMk4IxxXpD2M9yLhrZS8UUwVSIzc7Y2+4X4yqnjH1x1qS18OXd/cSWogRpnKCTZK6W7hRug8yOUgAnAGenvgZoA8nsNK8mT7RNIAqIVARiwleNvLkAcH5kxnIJBYdute0eAbq2tNZtI5PMtln2MJbZEMCowwJYip3AhVBIPOeAM5FV9Q8NQQywpc200UUTl5RaqQVuMY2EtwYs55Bxzk+tOt7CygeO2RFhiil2G1Z2ubnOdztbmMkBuQdykqM0Afur+y38ZJPAMOn3emaldCaOOOOSGPcTe7igcKhUM5KAgkD5Twa/oW+B3xUs/jDoUOjXtzbXNhNGiXFt5zK0c5G4xTOQHjuVIG0KMHGCa/kC+CPim40OG2trWeUl4Ua1a5m81IQW588spwNvQA9sc8V+lPwS/aH1z4ReJ7Fo9Zk+zai1lMDK8cVnKwlK3Do8xV4pfmGCoJAxmgD9Dv2+v2N9H1TRrnxd4ajMmrwFjNLiVbu4t0jDiFpY0LSR5UcFQBjrX4F6j4MtrZbyy1MPHcxyqk3nW32meaZXIW1kZ1H7vGAOBnP0r+yL4KeItC+PvhrT7qUw3ayRRpd/ads2JvL/0gbDkyx/ewwHI5rudV/wCCa37Mfii6TxHf+Ffs+s3AWZ9RsZtsbS5EsbNYtIqAhvmKsPmx07gA/OH/AIJoeDpfBPwk0zUmtjp93cyP5sK2kkEy2zDMUcG1Dhidp7ADPSv2S0DxZPm1hd/tEDRI3mxoUI4ywY7gA3A9CfTpXjF18AJvhrPFHpGpJfeH40VZEhRrWS3gt1Bj220ZYEsgA2qW65yOlXtEvjOHkDG0sUkLRxo8m47MKodnVSWDdeO3GaAPaPGfhLwr8S9Fk0/WdPhuRcIUjusrDc28hBHyzLyh4HoAetfjN+01+wn8TfDdxdeKfg9qF3qNvbLNdyafJJbf2kuw+ZI1jLJGVuAMHC/ePpX66afrd1b/ALo+S0Zfc4UqxaMAsrqqn5flPJ9e+K2W8UxXLC1C/aYmXa0chVlhkDcskmcgbOflzQB/LVqn7bPiD4MWl/oHxb8N6xb3mmQtEb6NZ4LvFsrLHJeae0BE44IYxgY6tXxF4x/bx0zxxqsjeGHLRXPli7jSeGO4eQltzrAbdWMOMlwN2Ocsa/qD/bB/Yu+Df7SvhHU4Nf0C0TxEYHGn67blo7yynkyvmLLAgJUMQSrgiv4x/wBrD/gnb8Wv2W/F2s61oi3niHwpFNJcWeo28Jt5sMZGZZHLAeUFfJzycZ4oA+qtD/a4LSx2Wp6hawwQs0MEluyKyKSGaOVGwVY4Cj1/n3nhn9pKeXUdTmubm1itpCDlTlFD4MTW8LYWKbaVOWOCeBX4KaJ411Wy1i4uNWXa3mib+zopijuVYK0RcbhIC2CSeuMA171afE6781Ximij8hYwjvm2R1B3RpKZUO8ru2hiq8DJPNAH7j6D+0Nf2eoyONRn1GJoYwwkiDvvJyHVyAMeWcMykgFTzX6I/Az9pEeI/stpeajarZxpayW14ryKEeQeW0dyjgZKg7cevTPBr+Znwp8Tnj+yW99rME+DHcSRruE5ikAmFvEyEq6biu47vyr69+FnxlTRrlb231DaomgL2xRWs4SHyxfHDucZ6k5GcUAf1cJoeieONNSRp7W8i+w7rd7aTyG81EP8Ax8OoJ4boOOD+fiXiD4SabZ28k6Gf+2CTHayXELmNWU5RbYwuY5ULEjcwyccmvjf9mn9rLTJD/ZWvaxNHYG6DxSRyRiN5JY1CBm6yRhs5A6frX6k6B4h0PX7eyuDcrqkBZJlVSWIWVMs8MeOFAJ68mgD5Uh0jUtCiUXKuDGC8YcABpowFYo6r88eeSACR3zVXW7nUV0u5uHSXeux1aNN8IATBdN0eXBG44xxnvX2V4i+GUeuQJcWzAxoPNtlixHKiSfMrPGzcN2Pc9PavP9W+DlxdwzNL5KmPEshZpI4zDGuwNGoPyjCnqOKAPzZ1vxHcyX6QbZ1uMM8bvI8kUqNIpBkWbH2fCKV46cVjX+s3lzeRQv8Aboo1tZ2tZollltYggC3H+jIhFwjEY3chcckYr9F4v2dNDuGgvJLeOeafjEjRyGVdjcRyBRtiUHkFh/Sp9R+ANnFbLbWNgFBt3hjuJYiY4lwWdYWd2ZGIyQDgHFAH5fah4pntdqQhftIiWSJvJEZvMMVdYXXKoQRypIIwDjHNc1H468QS3d1FYOZfMHliGTerRmT/AFqwsxBklDgkkLt9yMV93+KP2ZbjU2VYraCOIAbCHe2fYqgvM0YX5ZCMA7MjA/PkbP8AZ0EDhLqABIBPJJc27p+8kAIGyNyHkUpxhgpGefSgD5Dt/FN5BbpDFJY6hebpWMk5Ju1nVSGRdoDOm4Pt7DGMjpWUnjPUU1N2uLp4sNB+9XERhXA3eWzH5X5GFOc4yeK+kfEvwMtNGntniT7I4dBZTJbO8iK5O3z5o93OBk5yFGMnHJ8I8V/D7UDJqCW0ZjuI94lnSNp45VLDY7My4hfg4LYxnn2APcNG8dBxHbzu0Ug2FJp5Vie48wDy5ZSU2KcH17VsX14moW12J/KYMjubjeztdQRje6JNHwwU8DjpjGRXzrpOneI1VNPuLOaSZI4o7d/skjOUjUncbkrgkp05PJGDXpeiy+IUZLTWtPkis44R5PysGiUKIUSQ7RicALkEYI+9g0ANDSXd3FNfuIrS2ieytltyHVUQBoT5kOUklJwASfUZrntR14y3sFjYhTOjFXGx5JEEWSUnBY+WWAJJHc/LmvoLSfhxq+t2VrLaWsiQXSyxtMbCaKEO0uY5uVBRx0Bxj3xg16Fafsn3dzG+oXLXMV1PG7Wlz5sgjMwO1v38S/ISMZyMD1oA+Kf+EwuQ7xI6qqk2srTwNH5UckhMot2R+EIBy7fNg1U1jXtQlR7zTbFrixJS3WWKUp5aGNQJDGCC+2XJV+cheeen33of7Guoazewwt5FncLAY1vShnBmJ2gueky5LE5GRjkCo9V/Yvl0PUJ9JupGkDR+ZstJXjiunmjDpcIXOEiyV+X8MUAfFHhi+v45WTWr9l05Pslw0Bh81rmRn3ozuGJAYnnPcdsjH0Np72V/NvRrecBkktIp44ljdBHt8pU27hKF6ktyRkda9s0L9kmZbV7KUmOQLBcMskju6xwysQViK8qQARg9z6YHt/hf9nu001WFxCZXSXckufswbK7BGieWce4OM9aAPnbwl4ee7v7pE0uGewljRLgGJxIJTkxCIEkFUmAOSwzuGPQfRHhv4SrPa+ctpJLC0yHyyCHdmIyjAgbRn8OMZ4OfpTwb8I9OtksIJbVIwhVJ44UEcskZYszynd/rACNrdwRXtFl4I0/TJJFgt8xK8Sx75ZCzx7eS8ajG8Z9RmgD5Xl+DlncwfZYNMgjWcbJlclAyIC6qGUcMCTyWA4+lamh/AfTLKMBrGSR4iWZUkIS5jIVA7gNlQD0AGfavtW28MQtBGkUQjiJLhdgUjPO4YPdifXrWpBo0VnGcRMJGTyw5UEBSOT9c5PPrQB8lD4KaOrqJLVPtFvMWhaPIKoyBv3mQMMEAI3YJznGc4sX/AMO9JfzALJkkeNPMM6YUxsAjJCzqCrFRz05PFfWD6bC7uwTaspLSj5cu4Xbv3dQNqjj24qpJpFpcBQYgqhdg35Y/KTlh1wDjJz0z26UAfnR4m+FxjivEsrNj85CI7SOTB95o9jgDeSQA2QAEyT2r5D8XfBu6a6Mmp2zS23mzXMZt4FaUXPmrsiZC2AERAMgkErkcmv2zvPCdjdPLkjJyUKbRhRkE7l6gnsO1cNqPw102fJe1jlYSu4Dr8jEsxGDjhiDyT39BmgD8SpPgXrev200sNs8Fs7FpYxuhuSPOKsxlc4PA4TaPlAIyME+r+Bv2ZU0h7ZpC120zszmNWjaJZFzF/qwN7RqqKVxhiSa/VvT/AIV6XDvENqqIxLsqktkyE+YuGXG7LMQeldPY+BrGCQRiBLcxKPJLoGd1XHLMOpI/H+dAHwp4O+CT2k0d5HbXZCzIJBdcx52BX2Qq2VQnpxgA44FfQGmfC8W0MsTpFH5l1FPzGAVZQsbfvwmdijnGTwCBwBX0rB4aMWUAhYSJsRtjKxOAAxI4GADWlaaGsVvLHcL5q52qNwbYRgFs55z2oA8fi8HxwOjoIp9kSbcK4LKOGj8wkkBjk9cDODivQdHs9kaRlAiQ8eUDJticndjLcsAxbkA9PSuiGnfM8UcQRUhUIwA27s5wCT6Mv5VahhS3yD824LuO07gxwSNpGevTjHFAE8FurFt3TaqvL3CkKRw2DjaQKv8A2SDaihf3YICs4LOxI4ztBIyOnHSolXYm5xmKQAruOwqFOOjgE8g9KtNcYSNQu8spMbK205HCF9w+YYH5YoAtqI8BY8LtJ3AZHI7c9anUqVYIW27ckYK5I6naenP9KzTdsoUOFkJ5BVCGye3HUjn24pWuRKC0jSLsxzEw3duHIzxwKAGzsgDDazs+YuSByw49uM1EkaFFj3H5cIEDKPmwOuTxnP61VluDI5jOAVQyZ68joSQeTgjP/wBaq0lxbx+XIJkdWO2QDOY5MgKGOOPXP54oA0NxG1W3CDc2d5BKbTtY4ByQefrwazvteJVMeZN0uI25GSu4YwQMHCn0zRNeWxyvKpgjDNubcEBYZA7nJBxz2rHWeJY1Mj7IxI0gxw6g7gCcnuSfTrQB1IxIMY++w2sfl3MQNw55GDkfhU+AwCg7SHHGHP3Rg9Rjrn8q5GHVgMpu3FA2xC6lkIPysGJwTjB645x61pW+oh1fE6796hQSM5YAkDI9+woA25oELqJWG3kpwu4k5HCoOmR1x+tVmAQNyCoJyQQfTIx+I4qGW4LcsGJGEwcbiSAcoWOFHvkeuelVbm5WPbvU7WXko3QKAMHGfmz19+hoAbPP5Qk86SCNAMwfOyS9AWaQn5cby2OecevWKOVhDmRy5VSwbB+bc7FQOOSBgfhWRqFu2oRrFG7FUlWSRGK5mhC7hCjMw2/N82TxliByKmgUwxzRfvZTGEwrMu9Sz7yODyRnt249aALv2lHyVADDIZ3RgqsM9WKjHTIz17VTuZ51jdU8t522sBudeM4JJHGPLAx61JcsUMax/OJ5Ru3D5UUIGIkXGS3THfPHWsqV23SuAVyrKqk/MADgYz7D8M44NAFe7uJVv7GeMgC2KSTquXEsStloVjA3byed2MAHHtWV4j1WfW5TOI9tmFkMCBVVThygDEDJYEEE4xnP4Wb8whSwkdWEeMIrCR2ADEISPug4/KsS9lKQAs4CG3UJDGMLHIx8wbiAMswZS3ux78UAc44h2HJDNDyiLktG7SbH25GXPuK4PWtI82RnhlmkRnIkiCEiFydqTSyHmNcc/L1Brq5Z/Mli+eMzMZAVXCo+CSvfJ54Pv7EVzjaxNbPOQhJlItioRvLJ3fMXDDMmDnlc424oA8l1nwbM/wBpcedcRXELQKEV90lwSVcMqDBTAOG6Yxk5yK4mf4ZXHlwzQQp5iR3FobTKxNmXYjTxSqGMjIsQyD3ZgOle9vGbi4N0JZo4PN2yIjFAsi/IoRSeFIG48dzmuittDs2t5ry5uLIpJ5xt4S8ykyrENwkk25RyVJG3ghhnnNAHyHB8J9Ie9muEgkhu7dzdW8c6LI8sbsTeJ5m0IWE5lZM84IGMjNbcnw/muLdrVfOWGeSaWKR4U86RFRdwdScEKFXAHUNxyDX0BbWrSriFVaOIo7qIt5giIywEpXlScnk5+bnHbsdM02R4DI8LSR7pSEAi+0sjMFJjZ2CogRDwp5A45oA/PrUvgbavcJe3sBhxqHn7kQ21zM+ZJNnmIcQxiNwgZsKzogBJU43dO+DltYwC4+w+THqM8cF0s0xXcY1klTyyU3FiJApyOSmBmvtvWvDaTSw3KxgQW0s5eHznDTrID9nJCqpZF+XepLdMrzwN7w/otvqt5C0VrDO+miKXUYTEn2YFII4okRnVTOnyB+VBAYhsnLUAfIvgv4XaTaOkNvA8yhfs0jlcBrjJOC5X93iPbkybRlcZr3zTfh3plmqKUHlOFQwyxg/MCZFaQqpDAk4BHGAM45J7O4sdL0nV5/s01pJFqQlnWK1jWGBJoWCXcXkgnDGQO24HBLdc5FdXpagvtMR2OhQicrINmAR5bKcEhCuBnPbk9QDgl8FQGX7OiKYywkbDquzPzBVYEA4BwB6Y4rvrPw2FjijW2KxbChJCS7iFAVsg5BBGO2MV0C24VA0SeUFTELyqxWMsc+ZKQPnJHPGSAQDyCK3tPliXy1+0KF2NkkjZuGcsCexbJ9Ruwec0AY9ro5RViYAmKNAVChB5SjlBkj5iQST79K6KG3tXhDJEWB/dscj91tXATaTuA2AHPHXIpxuFC/MCQZPLWXGPMBBIPT7uSRnoMY61VtbySUy2s0JREmfftKDcrKdpZs5YZPHXoD05oA0YbW2hieOMIcq7FEHzMWBKuHxgsGIHXIPvVyNn8lTypUIgJGOFAHU9cYH8qzxcRWlu8uyMJboEVIyWJMjMcA4yTySfTjtipob6C6thImUXJ37wVVWXKsrHGB8xPfvxQBYZsqyBmZiRtEf3mHXIHf8AD0pUVN2QP3XG5ZMmRmAxzkcYOfSkYk7ApQOuESQLjaMZIfIOOScE8Y9qlkeLb8zBGGAzEj94c4O3nnkEcUAO2b3XPOTjgjyxj5VUc8cAdaRtgDMUX7jMcA9F44BHIwB6/wBKX5VT7pGJFJjOdxGAd2e3H88+lK7AxEs3zKrBfxGRnHT735UAZ6zRyQ79mx2JC5Ur3OM5Axxg84psTYG3huoHlufm553AHkdenUVFLLuiClwx2LgKMFmGAQMDkcHkccECsmO4MNyqyhlXBYruw4JyeR9SPwGe9AHSRtGpUSYBGQRtKqAeQM8np6+tIcFZMBcBWGAWIIJJ4/D/ADmsQXQlbcrqI+TtcneOg5PfkE8Hv0qf7cYmBTayt8oUYCk7M7iT09eeuPWgB95MJB8sflosJDBgWI9CoPIGef1rl7rUYobYt5rKbdlRgwUmV5WZhsz/AB7D948ADBOehLqJLgyyO7Rszui5UyxKw/cjcR2Ixz81YNzPDNaXdqlv5aySSOHnO+dSmCgjdCQq7Wx2+7n3oAvveLIv7sxSSGNZfMGBtDttTcQcBwuM85yOlTxX0awQQo7tdNJI1wFcOm1QTkAdOCMj2NefvffZvMilh2W8QLpcGTEZUAFFVoyfMBYDOeAQc4xWjZ61Ck0b+cFG1QwMYDq74yAxAD/Jjlc+hPWgD0iPUYWKQoJElwOpOzZjnYCPXtwfb0nnla3VjlmyA4YbsAAf3u5wO3rzXBNrSPks4DxtujJK73A3ALhDyMY9hVSfxCI/NEl3uygZVg3SPyOVIUFV9ske9AHf/bomk/cKIRwrSAszuwUE5VhgHJwP59qux5lBcSTGRHD+TIBho1BAZkX7zbi3AB4XmvJrHxCJpVCHeFYFnd1Vge2QvDdRn0B9a9O0C8EyedJMsk8jskeFcFVweDuHzfL/AD9eaAEneUM8Wx5lkUYd85QLu+chvTj3GBxXM3t5GEllZkS5SQrHHh8tgbVkAIx0GCBzweMYrr9RYBxNmRUJKysCGB55A298HiuE1GNUn8wAm2lmGGG0yAFR99XOVywJ4GMUAYcWpqFaW6i2y73VoxsAkVCZC7xjnO3BzjjIzWffXlkN1w53gZkhR1UTJuX1xzzub0waZrFs8VvLLZSzJKPN86NVlljmRhtCAiQbflLZIAyBjmvLZNUaGSNb+QIwABVDI6JvwGHLEqDwuCcge2KANR/EtvATBHeSNJbs7zu6EmL5iSh+bD/KRjaDxwM1VsviSi3Uhe6K26QoWlWM+bbyRMSqMNvyBlwTnoCK+c/H3iuTS71rbTftE5upWYLbxMzhYwThs8hcKwJOPu5rw658dapHNfTRyywS3Ub3E1tKpdZFVSoKsgIYYUDAOfrQB+nFp8W9HlhVLe6Ek+S0UbsBGzBSzKGVeOQckgd8Zq2Pitpb28NxM6kqzL+5eQhSWJBY4+UD1OO30r8Tbz4leO7e8u1P2uGB2LSW0Mhhi+zOpCGMsMrKeuMgcn0zXotn8VtTbRbexi817iezWCJraJop9xxve5KllDjOCc/MFoA/U+2+Nfh+41G50e91eC1tbiUBJLrc0PmgD5ROisIkztG5tq5NaQ1qwuLG6vrcWt/Ak5jniBEsUEQAxLGY8llw+7IHfnHf8cl8X+JJdQe5nS5f7CBDMnmR+ROWOHE6/wDLcFFHQBs/r9E/C34q63cs2nzyR2sMQEEUUQaOKASr8jqkmDLLyAwbjpj0oA+5YPFthEssCvFYyptWKGWRn+0R5wtwvGdu0kEEZAxnjmtXSPFAgujfPOZURljhgZAkAkbA8xG2/MmMc/jXy9rXimK2hN495FbsIjbul1EBdzTMdjmFZACwYHI2ZAFdZoeuxy2sMzSrtnt4o4Wi3oJAgzI5gYZkcEtzwPfigD6jm8QRMouFcRyyR744o8EIDksCR0AIJ5xVi18YRyiPyrmIylRh1xFvHRlmdT1LZGepxwa+f/OupbIw2aXUUI3Dz5FxPIkqkF8gkKgBxg9MDPSjTX1ZLu3t91tBFYxRxmS3Q+ZcoGBT7WWJPnA7jkDv0zzQB9IWuuSX0skdwpidJQVVWMrBUOdysOQB78irDXMEgffM4U+cMvnznjGcRKwB+TOevrXmlpdTKA8jlS9wdxjJaVwq8nfj5U+vPGPStuXUovLJlO0sMOAjF4lXO7awHBx9c57UATuI4y5bakUm4tEQ7tCR91kVVJHBHb9K5LXPPaSNIFVw4EokGFkkZvlKlmIAUY6E84/Keb7beXG61vIIoMo++4LHdAMb9wj5Bxntms24d/MnTzY3CyRpbLDvKFAucpuGQu8nrj8qAPA/F15NazXLklHs0ebZbkRZw20OQy/vW46Lk15rc+KfEIa2twWW3vg0outhkuEVFy1vcB0AjR1JwCeM84JFfRniDww8gn/cQyi5yX33BW4QNnLRrJwuD0AJ/LmvPLDwptku/MmkacI8MDTuZZZAEeRkMboojzwu5Q3HTNAFLRb0anGzSojpGVeOaBJo5AoBDI8YXarAhiBk5xxmuxvNRkltEhnuJGO3FvGylJVRchCy7QRwD1A74q3pnh+5bRXRdLt7KQRfI3nuJNwJxJHv2mYEk8kDkY9Kr2kapLdJcRma6W3QXY3RrK0uMIVSQgqiYGdo5yPegDhtQvY47iKBbtowxY3DIpMrovJTbt5A9c7uPSub1C+VrVksgFdZ4zLJLNdNbzxSKWLgmUIxK4ztOM8cVv67bvBNDGh80tM0iIoRVjD8TFnYAtFyMjqcdDWNP4daayeWCXaYpVkSERvBGwJBkgid/wDWHaMjAJ5xjmgDj7uzNnLa3erQXLK37+CzS4L2pC52SP5ZYpGSfU9K6XQ/Ed7p0YkW3hsFQmMGyIkM5dwACxQPJICzg72FL/wid/qkTX1/fBZLVltl0sXBmd4cKbeIqxCxko3QkY6HBFWZ9C1Gxs7ZIdPWGEusKTuFRi5bzCgkikdSSueTz/UA9SbxnJ9ms7dLa2WONDJcreStK0o8pSYpI3bMykncACcAZyRzWR/wkd2Jbi5GLe4kyYHiT9ykZXeAwm4RfLPGDz0HOa4/EEefN8hPLJljs3kMl4JAuBGrOA0iFuvHKnH0z4dRtr26ksvtccEjpm4ibcjHEpSNFjkAK4A6e3rQB6Xp3iS8Y2xGoTGN0DvK6uEcs+Pl+X7hbPOMYH5+tWevwmx86eTiFozyzRwTlsZaSQjjJHsvoea8I05J7e4dJmguLZPLSEloyI4GXKsV3HaN+Py6CvUdF0ptd01rWC3ljKF0haSRWhmkJbdMELgmEEnYMdDxQB3kviTTNRsbiESLagK4V4gY4t207GY7cE8jPPc896+XPGsPiPU1ktrOUy2hVlS5uEEqvgZdIiGBEXH3uAexr2/TvBup2b3KX0E0kEBdSfNYEvkkyRoq4cA9Bz06HFdXpnh+HWrN7Wa0CPs2RtIvlvHEPmVnGMK+ByvB9MYyAD8GP2vPEU+i+DdYtruwuGnMbXFusVw3l/6OoBmMM2DbEHkJGxYD86/CfVvHVxPd3Nosr3rXSql5cXEciCEHzZImhAQmSWMSAZ4Jxn3r+0b40/s7+B/HXhzVNL8R6ba29vf20sUlyjPFL9okhaNFjuFfMYbO046dx0r+T79pD9luH4QfEnXNJ0TVCdNt3vL63hWYSidwzCJJJp2B2bBz6Y554oA+TfEP2q3s4rizutmyBbeeaOS3ljlaJyypdQyqSjLGBluQccEnivNLvxVqcBt5dQn+0CG2nklC5EU7p8sbWoABEwXBIxggZzjr7RPp4Sxmsr1bU38BZwtuNkbjnzJLl3ARx5fIGSc8YrzPUvDqyxfZVZIgkgvJZp38uER3TGIrbOMlZETbnHGTQBy9n43nne2kjW4uWULC8jEwyNDC5KyNHKdrW+P4lHIHHtPqviTWNWkSa5mVY3DS2jW6KbfyZFEaJDsGTKTj7wBxzjnNZ8WlW815NCscjSKZIhLIxaOzVWKs8jxf6xWwSikdCOBxVabw9dRvBDZm5URzXZtbyTetuZHiCLulXjYu0hU4C560APh1SERtp7xlmgmM7xSyM8d3PIokmaUk/IsaERgditZV7qt2VlENra2hkVGlg850aV2YpCqSMAHynP0+uDux6AqzQ3L27T3cCwNLpqzJljKfKuJpGRsKFC5ZD8xJ6encQaD4bvLRdL8uZ3uI4VWcwxyyWaBtyPlnBPlrhcfex0oA8Rup1uFtEtpY552eAzRbZPsaweenn3Esx2v5r+WxKgDrnHQ1zx8RWl9YahaPZzW1rcPIwuY5QY2llQQkeU5LLbrjK7PvBuRnir3inwFc6LqlxDBdi8gjufLa2EksV3AlwixpLI8f7oKAyuF3k4Y8da5O70RoRJBECtrHYpIJJPM/euGVP3QA4O7qv3l7gUAZOoz3ljdG1sb144ZPKE9uGAW6RYvNijihjYlF81YwePlPXgE01/F81miTC7mtpGaK2jto322yO6gFriDyj5koxjcSBkZzzUItby9mW3RGjMUscTkbSUZfMigdrsnESMIX3Zbnt1Gept/hlq14OZdFaOQKt4rXrAYzvjaAt94oxxtXLDAyKAOi8JrLGh1e5kuGt7q4mNw0aSE2ExbJuVEalREA21snBPUiuostUaS4lk0uVjOLu4t7LIMUdvEQ0k0rtIF8+SQZOFyuW4Permg+EfFQaSyuWgh06OCB3jmvFFs6sAYniiDMzh1ILfJtLHJ9BbtfDRtNdaTVYFENtPcy2djJkKslpEEiMd5HtQTtNuBUZXK8cYJAMV5DNBNJCJruR42naBA6RXNzakCVJAqthgctjA3beM1zM+qXcz36XMUbxxnbIkMUixeXJITNKLjIIjR8qOnSux1fR4IdQt4gJp7Xa8tkYjcw3Ynkla4umngZVElyZ5GXzfukLkdRjUsfDNsLC5nuo5oLOCR0ee/DRSXtrNIWnggLqNyeaSVdsL6kE0AUdL0iZ2tbeO/aKK5XfpSRAy7TOvleUl0/BWMoZGXdkq/y5xUd80tnHeWZkieBWkhMMbkxGEQIreS8Qw0ctyGZSDwpycCumtrTS1itLbSpCbexuby8mhkEUc7iCEtaQ+aspaO2zyWADMe2DWO7zzQ3d7dXIQW7NlPIiSOVpPLbjcAFTE6bc4GD7UAc7HpdpLA6xTRMJFa7khgIjnUxwI0kUMiktI+SfN/iJySM1Q8USXu2OJfKmivRYJbIj/vEeNDHGt6ZNvyjy4cBsED72K6DT7MvbPcGOLy5pjFJdfbQxR2nbb+6UZtlWMLnHyv6mr4sftLyhZNK1GdVuoLuVleKd2l/cxvbKygK6oodScZzj1oA82uIdWNxG9utxPJBK0KEyQ2cKw7MSFJGbbIwGdvHKcE96trqx0UaXsjSa/kmktrnTraN5VFvFM1xC5UgpEs8BjLbOVK7sKMVuxWdtGJNNu3trtHtj+5ZnW7822/dwi4KvxMqryU4Yg561jLZWcVvdyy3G7UAZ1WOztnmle2klZktjIuQl0qELkHAUHmgA1XxHLe2dpdSxq1iLhYhELYtJ5mWEk8spOXLPFdN8wG7yc4+Zd1vSNe8m6Nvukju72PakE3y281xM/lyMidImSHDBjgZOc4NYWs2wstBshAHhhv7rdJFdNG/leXLIyoCW8yNVjnYAgNnHBPWs+1uIbGZbhr6A6nDcrBH5lwTYuZEAlVZ2TcjFQFAcBflyDigD1zX7dLO7thp8MT3EsCTPfGNgsaGOOO4VrYgB089j82CQCWOB16DSDDqIsrrUTM9rcXEKwhWEaMiARPLC+zK2G9eUIHUHJyDXEWuuwy20seqSWsIWExNetMZT+9jaMrLCTlYw8cRXYCGz1PNS6HrZtrmS1tm8yKO1iQucLHGkyRi4jis8kq5ZS/HQP27AHtmqz2elsyIkZknUxoqoz/ZkiAFqyxKCsrN1wMkDk9sZ1ldvO8tzMloZYolgFy9sY2iiidy8DxPjAeYnBHXGByKraPp9x4j1G2eTMcUSxzebNIsUxCfKjw5IUDapXGc8+ma7+awtpQTpkbvJEAj58thNCSZiJE3Dz5CJAFxnayk9KAK9lp+jeG9Ga/byDqU+67DNJJClw5g823cGOMBLYSOw3OQPkAJrz/TNV1eCC4gkt5JZbiWeSzlcuC1wHzIkbru8yI+YCOwD16r4dhtoLiSx1s27wpbQQCC4iaS4SJ5iNsaH70QimkJAHBjHTjOnN4Z0aK+eW3Zy7zSSFFSQJAVER/0UxqwQ4XnPbHYigDzbQ4Unu4JLyIPcXbyJMruwSN48hgSegyvf8a9FsIbaFnklurdRcECO2dS8aiMGH91sztGwAljwO5FH9g2PnvO+5JLmMyPdEkTSSRkqIWjGPLGB1AB7vzSy3tpPG1vIkFpbWVt5cdyzQmZ55CCir82XjzjeRxyTn0AMzVLSzGowx27I9vBAC04YOFbodrqSD83v25qpq0UeYHt3khYwqGA+XcoG15ELAeb0ydueufSsmYmKUbry3e/87y/L+zqLcQH5VSNC+2QtGAQ345zWTfpdPMjQee8dvMsDEmQspcDc8II2BBGcMqk8g445oAvlANjxNmPfgEE/wAH/LRhJ975hnj149anttlwJhcTRSvMzMSvCxQAHcwUH5Zt/U8cVjX6XnmCztLpVhi2vGrND5inA3Fl35aMY7Zx09q07eN5LOO2VU+2MzedLNK8SvCUyWULH8gyeB1x9KAOfvHtWnk3TLHtiNukcTyKSqEhZAfKADEADqetYtvcCK6OyGZQiqyBm3lHZdpYSKSuOCev4da6FbOKN38wQwwqNrvL+8bkjBjPJI9AcHnmkntbZRusrZJIpECNJJLtUsQFyS+AgyPT+VAEnhmyuLmae7ZWMsoudl3vbzJo1TgBd2V5HJwAOefW2X8+PdNbwy7JFEjWySXF5IyMxCTspO1QepOF461HHJe2AhhEywww/LKkr+bGCQHB3YGFzwu04PfvWtp979qkbzDbyxWUi3WxozbXbE5IiQRr++UNzzkc4zmgC3b310YZFEEgklEUNqgwGgYAYjnSNyxVyxGcYGOSK3PNSx064m+1XNrLCFEdoiAQR3KqZJZQX3MyEgqdvHzH3rjj4i2B4pZHha4Z2kni2K8SqxUF7YZYcY6kZ/lU1/WoxYW1jBdbo5sI00g2oVkQsxZj8wLMexwDjmgCObWtTuL5tQCz7pVkF65ncwvEFIjXy0bCnpk4HH5FbK4h1a406wup7tLydpmhZYxbwxLJkOYWGfMwoAB689jmuKk1GK2VIFYxpIjBZYnlkcqOCWGNrxjA4z25wOktrqA2xKrX844W2EqLGWcna1zGyHdBt52jhW9aAPT7nR30EW6W2qbo4nlZopkVJCzg7kvCchvlOQQM45x6wQX2g26YE8Et7cOGFxKhMVvcK3JszEpLSHAHI4PXpk8RaRarGZ3S9vGae48liqmSTYVzgvICN4xw3TPcYq/NZ6bbugZcyrCQLe4+R1m++LgbBzJvPI6jcOMYoA7HT9U066W903UFRZWUzJJNDCJJFySGmKfwI5DAtg+gPU8wGuYHup7f7FLNFKY9hXtMNiXEceNylkHHG3jmsN5L2e4LNbSfZ4rUrv8ANKXMrs4AWYFcpF15bj39b8Mj3EYjgZIZEVnbq5MYIaMPPj95tkz0P9aAK9zJc6fbfYESM3EcxuJzIVIuRIQCSm77ygjjrxwKrX01/fx2yXVvaNZOAEKGbzXkU4eO284ttXeMtwOh45qjJJPFOwhtZbxJrjE13cpmO3mZtxVYgxLJlcZzzXqvwv8ADk2ueIUstUtY7NLnz7ezgcGGDz2IZpHVgTbbl3fTjnkUAcDb31xCqWivKRIs7JvneR9gIEluVSf91EEzkAdeMZqra2moWEdzqN1bPFab7f7FnzPmAmBlaI5zGwHQNzivSfin8P28MeLo4NKiadTEEaNXYxq8qgyBZEyNpk+YEnkAmvO9Z1u3ayGnBXN9Z3DZZyGtfPVR5kRAfBVWA56H1PNAHq+j+Mbr+07WOGS2dZ7yKyubgrG9xuLI0bSZxsYgDAbrnrzX6EfDNNDe2sZ7WzjlVvOt54n3tLLIvG6BB8zlnJAC8/lX5m+CPDz3979oti5uJYLd1a3ZPsK3MbZ86d5G/wBZuPH0r9MPghp9t9o02DU5pPOmEEVutu7yRm5PmebMxgUlSNrkBQchuM4oA/YH9lDQtNk1KKGK3miR1g+1vF5UVn8hiMTXO9hkIoO8YLfLjFfrJLpcdrbwSW+ZEQhVlgdTH0wcBGzjjPSvhX9kDwjaxahps2oW0MWkSxtHtt4iv2hwpaPzPPKlixzvPfp1r9CPEFtpi6kLPSZ3ZX2y3cYJW2hik+V/JEa/LtUDj24NAHN6dCzzOZZIIpJElcyS74wkWdofKDpnv7Dj07HUby3uwhluLWaeOBRA0kaRq+xtzKSi/L8ozlsE1zcPmWNzGqyme3cTiRd6tttBKAqYkXMhPouT1zVrULiC62LCm1YZEmkdRNNujP3lYSTJsBHHv2OKAJzbecVdkDq0Lts3SRxFlO2MCWTBOSeg/PFQT2j3UMlyyBLpnAB+Uu8GBnDjhR7MQeOlFnFLcDzYf3YeXzTFOzmKREBi2xLn938h3ckdcjJrfs2uZzdJBsdI2JZPKJKN2Vcg7k6fMMjgZOaAMC2sJFeSTbtcZDo6tNGfO4L5aLDMPbn+vZ2Nov2SW6BFxFDcKZ2/eII3YHCMrDOzOeRleOtMFjCJoyh3TiEsYUkJjfOPKyoznn8u9W40e3P2jzAS/lrHGbiRY5GVd5M0Pl7cgA4z9OtABeRRXUDCDyyYdwSTb5hYqCNh3fIG/HNedak+paXK5tYFuZLnba3DKoCFncMxUk7vlXGOMHtnFehSOhiO151kyzSgoEj86QYSVlQZC57e3Qd8O/GyaUzEuJJBFtdlTa3lhtylCfl2nryBjGaAOVTS5jbxRJDF5bpJcSFXO8M330OBn8e/vXA+J0hiswllKEmEyQojiNpLmWU4YqoBIAz94jn8RXqFzfyRI0LKocpKhkJSXYuDhcOV+bpxyeehrx7xZPZLbyY3G4mK3CTR7ixeILu3ttwh/eLgIcktxQB89eK7hLG3DWtvNNeRvPcRx3Db3gfpJBEob5xJ2xwO9eM+LPiRe2ySobZWvJrWCa3iniEcO9TB5KIzqAZAY3yrkMcAYNd542utUmubmDTlt5Ns2Lly/wBmkgSEH/V7ScFhjjHWvEtYuUv2iDwMD5jQXNzLE0yk5+SWBmB2y8fN/dx82D1APM28YxxtMq3jxzG/ksSsnNtE8USRrLHbx7hNE0jouFJTJ59tGLxnZpqKhvOju0aYGeaVfKj054VSQwRbQpLt3GducmuguvBFjqQa+SK8triFbmUFVV4JFiuLcv5QVCEAlRpCx44xnsfAfGvhjVrOea+snltrm2LPa385DQPA5H2rEYba0Uf9zlvQUAe16T8RNO03U5rW1ItY9Tu5EspIJBvjtEi82OSGMDMlvvziI8+hr6b8H+PWv4LKazuWu4x5cF1kpbrCi4CQtAM8sOSc4Hcmvyy1fVtZnvo4YJJBq0Mdq8ItrGJPLhW3/d20x3YjlYdVU5HcCvo3wLqV6kGl2ME3k35WD7UzRmSH7SW2CL5mUQvuP3Ru49qAP09h8fXi25MN8VXzIzFbzZIlhkQNdNBGRmAGU8bwp6V6Xo/jEW9pBJNBAbW5mlnQJAURBENwhmdTteYISSwJXB6818Ox65qEsUH27S4ltZ7cxXc8EoEqXK4BuYtrZQE4+bHPYevpOj+MNS+z28NqfmihgEMc1r5QRmISUzRklX822+UkZ24yccUAfXOp+J7WaKG5SVIC7BiBGMSLkGLB3YUx9wcEelZ8Gsmbz7W4uYQf3TwIpwJLOTJRUfgednOTnivE4tUn1ARFkRHeNi0YOFtgufNtjGDzG/PzD5q0Bqk11ELn7XDeO0SW8e1Vid4kbajxDPyHPOD2NAHs9t4oWJA00i7IEaN4gSwZxzGFTnfnqMD6etbdv4mhRHLpF5hcLEZwViVBhtzbT8vHrj07V87zakFZJ5GeHyZkUthisjMuIy20fwjH1JFWIvFM8crxtO7LNhhHlpA++DILM0f7sd+SMcUAfSI15milcmN5FmURnCCKTcRv2pnOfwzkeoq7F4gtreSJJIxMzZe5E5ZIbeUE/PJ5QIXJwCDyMmvmUeOW0yS2MwuAly+DLAySW1uTyBIA2UJLdSB1rpIfFMDBHuXltJ5s7CAZYgg/vxAEyHr94d6APoK88QXNwRO3lWloEVIrKIhhJGekiNFl3GM8gEY/GqqahvKyi52xxElEBwmAcRhl6xkjscHnpXhtr44upVeNXlnWCZGtBFCZJJSPl2zFUOyEdgMduoqtqXxCm0kv9rligMbbmWdPJTcQP3UzSbQ8gPYZPHSgD6NTWEhaFbhpPI85XmiYiVdwGWEKk5XnsQK6O58SpLbxpHFFEkLiQKduGjkB2tMwPLkEDGcjuAc18fWfxMsnLK11ZrMCTyIyPubiA0sgy36+1aY+IsKBIv3l04VEceZgKzqCZSSPmHTABJ9PYA+mV1yOIKrNbJgBY5EdtqKwO/5geeeOuKwb/wAU6ZafNdEGGP5xcWzDYAAyhhvAxJkc9jnvXzVdfFSwgMsLXQSYt8quoEMShiroGI5PB/nnpXm3iL4w6Tb2N8vnXDESGdbWRoQk9vt2yLECf3hQ4JUc5GBQB7j4j+MdlpFtcXjT7TGzhWcwxrJFtOCwMvyAgdOvPSvGtZ/aH0t5bWC31WUrJEHdIJiTt25wTKBuXcBkjoe9fm18Z/2grCBLma51L7KsSsk8MWWlljdjIkxtmHaIL8o59q/MTxP+1X4gfXJ9P0V7iezkkzaRsx8iBWJZml8vDRxtkbQCdueQKAP3j8YftCQSXn2yCOMPtInUsriSJW8sSKFkOyQYyWIwcH6V0HhLx7deKtiN5CxMqAXTAlVDHOM8ZJQ8HvjHrj8GvAHxM8ceJbq0urlZksYJZLOaP7Y++Se4fzVSVZ8F413Egdw1fpN8KvFd7p0US3WoW1utysMUdhNMiIzKAQ6uWwMNkk5wD75FAH6aJfyiO30pLmR7GFUKwvIA8txwY1Rl6wHAyvXkZ7Vz6W0F1c3V010sUqTCNtixovyn5olQuHDhlwcjB49eOd8C+N4tTTT9O1TT5JGjnMcGtQqiw20Q2tMyupw48vIBJz3HWu31WC3i1a4mtVji02VQ9rcqqyXNxLIBkCNjhkxjJIBwetAHIeILnT9OuIrlo9sjo7SLI2Q6jjcpjGFmJ7nAwccE14L4p8WRadFdukfnTRyJO0LN8sNspz55lZTsbBIw/wAuTxmvdfELwSxS/wBpW9tPayxnymRzbzwtkGMrgkMxI4HTjmvANR8KyandtEtiGi3kR3UkhW4u7ZnD/Z5hnbKIzyAM8exoA47W/E9/dWFg0dpFaW8zyTweXtDs2C6NMEZfMUtjoCD371wl74k1dZIFurZIEfI1F2PlpfxyD9y37riKNWxuB5wMgcc+x+IPCl5E1rELNrwqA8cscZdok2AohDBREgYc9+uAc159rOiXk80sp02URrcQwyRFGfz2IBZ4AAQFBHQ9SMUAcsNXuHgeRGhhjUJGtymJoLO3mLLN5krcxKxIG1tp54rttNtNGtbUwTTRQXz28KR3D2qmRvtLZQwImd9qynPquQTiuH1TT5rSR7W+W5trZQ5kjlEUiTqTuSOYxNmAowUKCOprPWG6vbuS4m893sEQQXMLhEmifaQ7MSWZo/lUDaBz6UAdb4r8HXt1bJapfWVv9mZ7keQYIi8RBXfNvYbsMCffGMV45q13e6c66PDbxSyz+d9siVpFUW7oGQLI4BZ22BgAQPmwvWtjXvEmuLdpaxiS/wDOjlEls8r/AL25DusYG1QxBjH3ehPPArOWCfUrBJwwnu7ZopZ4LphFKssWTJE8qnMarH8qqTnpigDI0yyu5jOGtbizR7dz+9EchYOweUzEybnjygAU9Q3au30i2gutPIltUmt7KaKKOIoscMrKud4dSHjYNyMZXJ4Bxisqw8RRC/xHaKrzwhbBJlElvKVQ7hFK7Ahg4PUcdcGvS4ILO60eVZ1h0q/uUhcSyg2sV9EXUkWr9Hl3NtZeC3SgDzzWEltJd93JeSRWU8cpuxJFILR5QAsUbyOCFEZ4IDYIyRwa5yXSk1DUo76yt7GSJQonubhVSSaFvmMeLfcJJVxku+1cjDDHFekeILC3ubZIbeygs5JbPdM8RWUXLKWijkkikk+VzIMZAJBGfSvL/C2keIpdWWze0k0xLOCeRSiyuXkLRlri4UoyCJjJEx4OArZXIIoA9UOl3EdgsgtEtLBJ4YliyJZ54FZBcmNrdgQpBYBdpB3YwelegvpEYjsl1zUTIUjM0TwpLbzrHvRrZ50dAIlSEcFBnK5IHSvOdSutbdI7Z5UTUdIjWN5p1Jt5pJUbb9niiCCU5CbSEZcnkGqt94n1hUjEl+Zbq009jAbYRTC3nWMs7X6RyJuQKC2zrhduM9QDt9V0dTpFzc6QIdXXfLI8n2+Oe4t4LZYthtFlYZZ/LYshO4lSCBuFcPM9oGijST/TJpAwS5X9/bW5ZCYmQuZMR3GAdqlRn0zUGk+IJ9RS0jtrkhViN5MYYfJhW4hlwxnZ1bykaTHBIODkDvWvATfCW41XT5pNQjlBV2kEDw/aEl3x7igJjkkiVgCei4PWgCe91a4k03VFkmhSZLG3tFtZJpLK4ieKZbozxyqyl4soAduDh+oryq1l0+djcW4kvJ5bg6bJBfXdxKwlnjItrmR2uC0tpGjNgjgg5BPbptUEwuobkzrcpaW99GVURyvI9xG8cAnIbKxJIy5zglVJUEVzegaFH9vt9RaK902bT5Y3a2kSOR4UfM7K0ZbbdRoilVIJUiTrgEgAva/Le6bc6VveCSO3hEUlj5ZVGgQs/nztjdNK3lsoddwIPUHFaV7PqPi/UrXVNLktIp9MiaJhPbskhK2vmxrawoMXMMiRhCOcZ+bHWuc8T6lfz6rczRmS00uWaNY7S2jRZJrLc4AjNwAyRO06GQHbkSEJyKj8JT3+mXz6ppFsBLazWcSi4tLgvMtzIsN4IoJR++YyMGTYG2xqV6mgD0fRdNt706cNUL2V7e294XjmgKTKhW4jvHm8k8puifZ34yOKm1/wDPoypFEqyaFLZ/abO8lKtJDcPGJnud8Ts4laN1yGHAOMEjFdXresXt5eo8WlRSTSbEc3F1GqBVSATLCrlRFG0lxICAxYZ6HFd8G0m2sfJvle1/0dbn7Ld3SLCbeSK3WFoWlf93G4SQDP93oM0AfMzWD32pW2+0nQ3N0kTXrqMwiBxDIzvAdrh41iCXAJI3YwCpx2CrNp0Nu91HeS2Sym2cCcSXUwuZiHkWRSV8hQjKH64zjOcHvGsw906xeVGsa27zxxqtuospGL3JW4kyDEQMA4AB+Y/LzWTZaO0trf3MCQm0ubmX7NCwWYWsts1xJOjwGMBlCMp4YMudxAAoA4XR/Esml6vDFp0N3eW4iSSWyMUawuHkCRW++Vh5csMZOVVhv3ZA9fbv8AQH0uW9WJUuXkS4vLcSfvEv7ceWLmPfhplwwJIwqOuMk4rzdI9O0i6t55BBfQahey20C/ZJkW31K12kynKqYYy2MEE5AyoOK7KG6eezllZXnm+0GS1vPs7C3+xiYbLdm27TIoVmAPEhUE5HIAKMPiTXJ4LuBlF6ky3JjlaG3S/j8vc5SPdJthheEAHdhiBnFeZJeK+vEPbyosAiZVVjbm0vcYubYxOQXjCtuAIyMZGR09NtrnRdPn/wBIuFKyCR7lza5gnDsQrbGYOzmEvGYxz8wOAOiXereEJYxqEVvma4lVLdhbJDLFNHhTKwjZmacRqUOR0PTg4AMkxX19Fc2mkRgWaXS395cwI9vI2MDatwx3M+QQEAwc5xiuwtdGMsllqCXs0tjOkaxRTOVl824ASa3JQ7Q4wSH3bkzk4NaejTI1uL95oLdrpPO8mWNYo9TkRRDCH8rOJQCDtwu4jnrVu5uoP7PnMqyttZUY2yJDDbqmVEAiYghmcgOw5IJ5oAzJV0uHVZrQxS6fHYBTJbkrPK0DsJwxd/8AWfvQBkE8HPSuj0a607UILrTHcWzLLFOBcTBSZmH7vyYnbebfyxjAG3PJwK8M1qd7bXriVU1U6aiRRwsJUMlxNuUEXESSB2te2MqWA+U16X4CtLeSdjqGn3kAu5wEa4nhj2wj99gmUmTYTxy2OetAHpGhQ3GkzyyQGOW61EmFrSOV47WNY5MefHM65j7FWxjJ+bg5r5e8etJB4h1KaXVprMLdXayTYiSKeTcEkhVNx8xSvGMByTwOa+jvtkbahdQLBIQwjtYHSQLDaYkAAnkQ/MrAJk/7HvivIfF2n6Obl7e8a0vbjzLu4vt7xT2ySjlJYmLn5nbC8cKeWwKAPGIPFqLGIwZAkRaOMT28PmiMElA4ByG2kdQDxnuKK5DVxe6VfSWemx2tpagCVILq4nmlVpiZGO6OF1VDkEKGYAHrRQB9w3Ml9buwtbu1eJg6QSiQR+VAobzI5osYyP4W6c5zWOYbm9hjuBKgSJmSVXdTIU35LRsOHXIPTPFUtX1W1i3WkkckzpIba3EUZjuEnjQqFRAuBEGHzbug5J5riNNv7/z5Yb2zuYdjOZmZnCPDuICRMOEOMAnoSevSgDqdWvIo0u7eHyYIQi7ftMgUSSzgIAhxhcv74561wcOqtpaR2scavNaySB7eOdTFPI2GaWeQsFOFYbecZGOtS6wsd1NKsHmW628cFwNgae5O0lkjZWG0xnAz3rlLi+kubC4upF+1QxMY7+3ETxyRs0m3cNqDagQDnJ4OaAG6lqqaiLqaS3wUcW3zKUeWZcOoWSNSejHDH5QeM1xseufZL+OwmjdJ5nknjgdBLJEuw+XtkcYkJI5OSBjmrl+ltEUS2F0Y7tN0EjP5sMGw4cQu/LsOMg8Dsea5PQ2s5NRaQzXsku2W3DRoHkudhLSFTIMqGA/h6Y6UAdXFqlxNJcm2vIbe9ljSPzPK86Aq5+aOSNuIpdob7o68irV74kMc1taWjxkJCiXnm2yvNIZDtMq5bMY2A7C22m/2Nc/2Zf31mI7YswhCPF50kaurK0n7oHdMFIOcHGPrWFYeHdRgup57e8d2urGOCRzeQI8QC5AeSMux6cpjnpkUAZsUV7a6099p0caaa8LtJOYYJLiNJGPCoZQXdmB6ZHY1neLtFOuaasFtqCF7mbbHFcRvDJaYHzSiBQRLGzA5cMcdiK2bnRbSRbieOe5ee0aMNM8htwyH5SkADbY4lYkfvAOtUYkXRmjvJNQjaWSGS2DmZrhwo+ZUwyFWLDIOzOccE0Aed6foFv8AY5rL7db3Tlma4CWrTMFB2SNHHKd2xHH3gO2eldf4c086fbSoZklt7eZW+0RAebeFwQqRquSDkgYyMfSuP1K+sbfVJb2NvsAmhmiS3LSos8jYWSVAUDEgkMowFPbiu68HTJIFja4e4WI29wY1i3xTcjCzOufJO3Hp7UAW457CSUQAzbhPKkkF3Isihjj7rAkIcs2MkfexmrMHh+PULu/mhXUYzC0EUMbJkhAuWeBnYAAcZ+g+tdxqWj2d55lzaQpbRHy0njWRk2zn5xL+7cZTJ9ASRmm2zXFk72eWvJWjaa1mmllaZZmUKVDISGQYztJPHQdaAOOntdLhWK8ltGtms5RbyXdwkcUkjDDNh0bHmM2CrZxgY69OztPscENz/ZMEa3F75NxdpLCzGYEBCsYnj/fsUIyFPYkVqDS9VktbSW68u5nt3EdtJJao9sTKpkmeWHH7wIMBWIwCOuasaWt0l6k62pLp+6u5Ybjaqb5CPPhhRWCNs4A4HYUAUX0i7sUmIt0js/LilFo5N1ay2siMQs8YU+QQxJUqeMVwl1ZmSS4mkMotQxeGOG3ZIV3YC5GNw5Hf0716nfzXl3qLXVm7jSViFkYp7hbeO6kQHDMyPhypzwTn1ArzwS6ki3Jmge406C5bzGRt8IVWJVTKnIXpgdeMAdqAK0eouqjcZpJUTKB+CyggKwYjIAweMZruWuVvtPitdQhzM0MMsZVg48tcggpkGNzkHnn5enauAjvkSKS4kQwo78JZx75I1clgu6UfJ8o5P0x1Obd3e3OqW8D2aTQMpPlz7hukhQZRZVz8rEjnpQBu6lDM1uWsZbVjbGMEyZZI1OV3NuILNn+EdO1KbpkWJoUkWUzeQ7W8e6PzNq7p8EkbCTyAc8knFYmqO9pZQ20kyNLdwRXT4kCFXGdqscj5s7j2roNFuLnTtOW/2rJA3ySRTAgT71JR1YjeNrY5Ueh6UAb8MM8ctuqwI2xVkH2cndHuG5pZg3BYtk7eoruodLW8t0dS3nMRIHZFhYsD/qkJ5ZenABrP8L31rcWqXMy+Tc3MqJcRrIbnywWGSjuuQm3GMjjHU4zXoN42jpAtwftjNbMxSBMKZcD5JUcDCEOMkn6njqAeZ3XhvUL+4ubh4RJJCcpEk7u0f91m4Bixgk5A6dcVt6JosMsMxvFjScFwjhWdpAV4IkPBUjGTk4wcdq24tSaSeLUrexmWZHaIS+YJVdSoVjIsRKumCcE8cV3GkaZLehVFmwR8qJLYDZsbOHZT91slv84oA81l06xia2SW3ZJ4woEJkZ4XxyXVUyMbTyTz9elQfbNLmAsyGiuo96wu+0RyRqxJCD+8CfxA/GvcJfh3eaxJFHCJ0htjG1vJhlmnkXIYZC4EXXd6gV0Np8GLe5uVa+jV8yDMhASO2fAztJALg46jI5oA+ZLvW7K2t4LS1JNw0mJuCyHaDkkgEKABzk8dPavN9Q8a3mh3MkotriW1USBI7YAQSMzgBpg55TIB+Xnjr6/ozpnwH8Nub22MVk95EDM8cZEhEbjKsc52MyAn8K3Iv2dPBk6yZsrW5eSGPdDMY/IVByqjv5g+YcHBNAH5ay+I/EtxDbTQW95psNxdr5VxEHkgYyAEMiRZO7BHXnP513Gj674uvZZbLyFmtLaaN573UJ0hW4Fqq5VVaZWliI3ZAUkHg1+g+p/Bbwfp13YSyaXb3NuskEcdpDHIwgkh2iSdwxIUiPPQ88FeTWtZfDzwZZag6RWVmLeWWVghgiZJIX4WKVckxrvHLLzkc4oA+R7S88V+IL8JZadcpa/ZFS2uEtCJDIyhUUAAjyQRghsHGM8YNdho/wALfiJrl7ew3do80M8ciGMW6CITBAqqqRt8oJIJ7frX6BaB4f8ADttYWzWVtZtcW2EUQQskgXjCyZQAbf0GK9YtF062tVmlhVZgiyyGGCKOXGQCGLEBzyBxyfegD8tJPgT42iga2uIkKQIy+QsO3aqKBHg4JLh8jufatOz+AvjJ445rW0aC4SNvLLBzFFHIgWRYgcAyZ4PvX6T6hq2gW7vNfAx24VyhVV8xrg4CEqgOR9M4xVL/AISDTbS2gJZ0DZMT4AlYM2S7RsudhBHQZ45xQB+cv/DLHiXUImkuoZ1v440+y7I/NhljY7pxOgYBJgwBVmPY+nOiP2SPE96IJ77zHaNQrpA6b5HUNsLRhgVTbjtjjrX6Q2vjLSredPtE9pE7KQHTbIzxgLg7Xb5nweeOtTy+LtBt3Mv2u2mcRb1NyEjbJPABjfB5IwDgn9KAPzjH7K/iv7Ras1q7FLcQwLDkROQGQLcpIQAdpySA3vjFX4v2afHFswEBZ54IpIGDhUVIJMq6JErbW5YbXOCcV93TfEXR7SO5eS+tVkjnEimSRERQBgxzHflYwG5A+Y59eKq6b8R9KvLi6Es9m8iIqskRGJYmOUa2G754sE44+tAH5/R/sgeKbLe8HnXBljeSWVgy/vpvlBkIPzqpIweD9a5O+/ZT8W2N5p0CzWcghmSO9jLbprkLJvBdxuABDEIGIxgg1+p6eN9MS2ujbXFoyxEM8ZdTLIuOI1y+Ogbp+NZVn4q0TUlkt4Ht1hkczyeaYzMGzuDvGvKhWBCsSNv0oA/OvUv2UfGEIhl0xpZraJTO9o8EdjIXkbKIZfMJkKgnt820YrgLv9k/x4NbF2tlJGuUeR4cvcK+wOrO7NxEhH3RwepHSv2KsPFnhfckcj2srhcks6SBZFAQ72WT96x4KkZHHtzrx6n4f3kxzQJIscreYXVQykY2MxJDMQT0PYfgAfjxcfsz+PryLybazla1ZW+0ysN63kzYAdxKMoVwfQDnFVNP/Zu8Y6VbzxXFpd3VtcSx/ayrt9oAj3ErEoBAhGeg5YdjX7MwXWkSxh4mt8shJjiygWMbcs8bj746ep/Wrb2ujXCxXBEe1QEyMIGA6PgD5gDngZPHSgD8Yp/hT4w0+3ZILO+a2MDLB5Mbs8Cq5O2SQj92MY+U4xn61xur+DfFC2VtG2myzTb2N4by33L5LAhXjnY4dyM8Lz8ufav3P/sHRpYLiIW1kUuWy8rDDswyFchuDH/eA54rJuvhp4Wvow9xZW05BBlzBuQkLgmPbnanK4B6e/WgD8JIvCurp5dxcWd5a/ZldfOiWPzDaoGQKjOBwQBgDkZ61SbTLi3KNFYxrI7TS3SSvIUNvgAtKeB5xQEgrnDHmv3Hb4OeELncr6RZBQrKqmBcMrcjhuDyBxn/AOvxGrfs3+GL+ORzbRQpIAjpBDHE6qDgKHC4VCDzzz0oA/Jzw/H9omsrLQxbpGpL3XnM7wJC6tuV9+N5LZGecnPpWhrlpHbzTfa4ovIiCbZDG6QxvkFFgVxkYxkNjBH4Gv0Euf2UtBt55Y7OYQJcowZ5A0ksOMlGilTGVHQKa89139mMCJI1f7QqFssxlOZQSI5tpYhiRwQeBnNAHxlCDfx4jeK4jkUNbSoFflRjY46nBHB6cVzJTULWa9LyS2/kMFaJ4GdblTyWZgvJAY8+wFfTniX4L+INFtmh0nTx50MYCmKAggk8HzOjDPPHHHXjNeYal4F8ZpAwu7aUhVUXXmDzDtYfcjDKP4uc9OPpQBy1naWBtmuJpUtUMDXXmRCNJ2aEbo1j3OCrE5zlQelYNjqlwt4L5NUutl5A7R2bvGk8mDjOVCrsYrznnA9ar6ponifTohs0xbkEeQymKRGTfnYdq+qEnOcfL1rn49DkhEQdmN3w6W0rsZI43P71LZk5BJBAB69KAOnv9YvFSO4a2nmYTITMpcxxKPvJEiZ88lv4QCRzWudWhubGKJ4ILY3EilsuY7iMu2PMQkZVjnJ4wMdRzXIyX8V1YXVtFBcxS27GELcyeVEyRhWcsy8xSKw+8OcNz7X9Jv54LSOb7Ks8l2oHkwqLlIUXhJQ8g+SEkdzk88YoAk8U+GLqKGy1S1We9S2zLD5oZmcnBJjMZJ3DHDMNvvzWrD/aF+tmGSKK0NsxnMsY+0q5jwIlCj53Y8FgOMfMcc16Tpt0kemx7Ahub2IqsECYBlHDoBKdqDJ7HBPTtWroml3FzGsUMUNndkuv7wRyFgXDElc5VzyOO5OKAPNbWxuDa3TxxyW7wwOY4Iot8p+XgEKM5wBzjnOAeuNbwT4gslsNS0XWY5obiOQTWrTkR3MrMoLsEc8gLg4xnjBGa+pPD3g63MayzaXBGspWWe8SQNIDs2yM65JKE44xxj618TftQeM/BXw2uJZYrjf4jkhlS3sLZ1cz7MgF8DKx8gbl9+eKAKXxU/4KLX37JGlizub+K/hnkP8AZ1hOblRKhDmOGQwnbbtwACdufWvZf2Kf+Ctnhb9ozUBomsN/Y3iN7qOCKzeSUQSF8EQQyzAq7AdQHzz0HWv5nPi54a8T/GDWtT1TX72aHTFuC8aXk4lisbV523fZ4JX3TkAjLthRj5WxXlvgPxbofwP8a6I3hDU4UvtG1eG+MwvLh3lS2dHmZYIJtgLgFckHGeSQKAP9GTSfEUGp29vcwspSeMMyLtMgY8MwB4YZPYY+lUdamZreTzJWkVXYrvWNWwg3HYejjLLjHPtxXwP+yB8f9O+J/wAK/COs288bzXWl2t5MUcO7TlArrhc4Ud+/GT6n7A1LxWsttLMpiBjU/cIkGxuDIQeNjH8eO3FAHJeJZ1t5Ibm2uLiW8MLF4WjUoqY+YF8ckx8jGT2615M+uXujO1/dP58Mk6t5Ma7JIDIfkSQE7s46cY5JrS8Xa6ZXZEcOkgkjeSNmAjZ1Xc8ZBz5m7HP3RXP/ANlR38Kukks9xFaxSSCRgXdVwsaNLnbIQPQ8568UAeB/tKXOneL/AAnqWgzWkAnvIJnt7obPluZYm3JJdM+Yzg9B9K/iI/ba+D2p/Drxtf6ha6XNNZJdXLXkg33BV5mcxq5TpGpYkE+vWv7hPizp09tpzW01qJlvD5sbtiNEkdNsYiHTcGA6Ej5favwT/a08C6VqY8SW+sWUxF5FNazxRW0E0skiI2Gt0kbiXB4Kkk46UAfykeZMtwVZBLIp4VSI5BklnDqWGAOnPXHevQ/CeLxBJPDdNEyyRu6P5YUFdikB8hnGByB0J56Y9G+Lvwgn8EXtxcadBc61otzIfLkz5d1ZtN86xTxbQwkUdTjHGM1z3gGxa3uIoGjk8hSfO8tlW456I0LsRsAIBI5agBl+0Oj2vlFDPJdxt9nncSYhP3fuoDhNoP3Tkk5xXnCvukh8mUwTrJL5ZuFZim3LOj4yZEYg7e+Dz6V63r0Uhi1YlYkKuLaCIlTEw3k4Ck7osKRkrxknmvKdbvI7G1gtXm/fKjSSQqijaJFwpEjfMwB4PUjJ65NAHaaRHcFDeeQnlpJHuG+MF2YgL5YPCR45YHqT0rXvr24eBI5tojPmpHKilJCCp2Qly3zd8ckAflXk2gamYZhElyXLBAbIu7rI0jje+cER4GeDjp9a7t9UE12LHeYYtPwbi1dly4lIIkR2+9ICeAOcE8UAb+jWm1YA0Tyx3J+aVX810HO2IAZCfMDkn05rrLLQklupprljGk8ai1lYSNHIdxLCdY1KiUAALkgnGfeuV0q40yKWdba8uLu4DxyiCYSxwRLJtWQrGPuqvqRg8Y9a9f0y+tJzbRvpkxgSKRc6ezzL50ZGJJITGED8k9dw3c+tAHE3jtpVybCO9ltZmUbtQdAqW6bSURoUB81iVHHJA4wDW14dQy32i2l3qcUJkuTLczSsglJ3gQyqFyWycnYwyucYrX8ReHLbWNQsGtjLbNLEA2+1jBkxkyGV3faJ/lwBuB9BVvTPDGj291bSMLi6eO5DiOLMUyOJVw7IwO4qR0GcngZoA9e16x8PS6bPYiO41C5MWRNbW/lXMzCMqu+ORVIQk5LAYBHJ4xXgOp6FqGjNZyNYLFYebE7Mmxnt2Z9rebKzlo5fY/K3Y45r2e/S8ljllaQZN0IbacPIt5GiJv8ALnjWIeXD0zu288Hmo5rhvscenHS0u3uGja7nUOkTspAZ5hhjtVANuQBk9c0AWfB+qiORAJPs3mXNqLWSGXbI8UTBpWKEbSSByAe34V9B6v4ku7vRZi6h57WR7qFGIwYF2sZredpFHmYTJC/Lkc5rwG0juFlEtvb2cFvZ4nS3tITGbbJyJLmbkuSM7R0O7NT67eapJp97ZqZ4plRrmOO4KqsVuybpHJgdtrNklVOMjqKAP65f+CJOq33jX4Tap4j1W5uLqey15rGKWVpFWW2giCKVX5kLOc8Bs8ZxX2p+13+0Zr/wd1O307SGvzqF5me3a0mVDbWaYVo5lwQeQcbgD1AJBr8nP+CAHx98NzeCvFHw11K4s7TXLHVJLu0V2hE97ayKN5AaUZdMYGBkV+jf7fPhSK6Fr4+ki87TNARBeycvGY5CGiW4kXO+NpBjH3QxyWAoA3vA/wC03qXjDwpFqGtC+N40SXC3UYWKURMoU/bbaR8SnP3iiHtmtTw58T9J1XUWtp1Cl5nZtjIqASuCHMcajaC5GeOx61+d/gX4v+FfFuim28PvFaapbw/ZL6wS7i86IqxQrEwYLMrDJATLEGud1LxXrfhHV/7V0lTc8Hckl6rTRRFgJNtr5mNygZVGww5IAoA/a3TNRYRmZREU2tAGSMMEjlTCBSfUHqOOOtZEyKZ45Icl4roOyksjcqYygI4dcZPJx/IfLvwK+N9h4rsIre4vLd5bZxFkjypTMVBkiWEj5zk4YnKgng4r6Li1R5LmQCSKNZD+6jVGkkOWO8l1BCgKR3xzQBevJL5rW4kFxNtMEhgia3Dyeasm11iKH95xzg818j/G/wCFFn4/0270fVNP0/WLK7haOeG/g2h3YBtqLNH99kZgwB4X6V9sWbJ9nDRz258h1Z1YPLJk5UhQgPlkqDkHBOawZvC0eo3m64glkgIlchG+aOSVj5alRyOOT346EUAfxRf8FAP+Ce198IL5viB4Q0SOy8MahqE728WnxxukbJ+8e3umzlYiS2GUbRkAnIxX48eLLfUdMTyGR4ftEW7Yskm6LZ3GARs3A4P4Gv8AQT/by8CRXf7OXjy3udEt7+4g0i5k0y4tv9GmDWsTuFnYg4kKDB2gHjk9q/hk8R6TPrOq6jCdLeB0a6sxvAuI4QkjMCsi5K7X+UngjHNAHz7o3ibVVks1cXIMFtteZ38pZAAdoiZl/wBYACMdT2Hp9O/DTxbq13Yy21vdvbwgqxiY7jJJvBM0kkgB4QuCD3HA5ryOXwDc20unwwCfKzlTNboJsAgFhIGHyD0Y8dq9z8KadpOgCCUwzXExaJ5EkjSJpQAS6EMw3MOenHPWgD648A/FS60fUbGaUbrW3ijRFVTFGzggK21T944OT3r9lf2ef2rridYNNinEa29tBHcwSzIytkgABZFIVgp/h2nkZJr8CLTVNIaATxCS3e4kRra2WTy1jUN+8FyjcNGBnaV5GAa918IeITp8n9qWV3FELVoo3t/NkMsjso8tmkBBYHB+bGAOpoA/r7+E3xn0zxBHHatMLmLYEVWRRMJFGJFUlsvGrZC9uMcV9TactneBHkWPy7lDyACVRlyNyEfIMfeBxnvX8uXwF/aSm0NYvtax3LtcRxPDDdzXE8mSA7tcN/q9jnIA+XA5Nftd8DPjzD4ktIkS7muREAxRyI2kWIBpsyPwzgcAA4bHJFAH6FWvh2A+XJEFHlqAWRPIC4bh1KKd+QQAAPqetbU/hSzmSOOKEKJ5PN2SAIHmH8ZAJCA4Ht7DmvP/AA74+03U5bZVZFj2qfKnk2SDJwAVBxngfKOmTXsNpqdneqB5nBUmMRFiqsMY5x2zz6ZwaAOMu/Ats4kaSGGWdUEWIlypAJXAbOAwXHfvXI3fwvtMEQW8ZdH3SRSxr5e2QZG1lGR1z0r3a0hiVCGZdmRh5JCSzNk546DOfb3HStF44FDEJAS4G7D/ADbF+XIJ6nOcfTr6gHyNefBWxmmD3kNsVlDRxxSxgxLJICgKM/OdoABxgEVyV5+zxoSytcS6dbM8wxcwxW0awzhGH33JyCAOOBz619oXlnbuDbxSyr5qMztGglkjG7dlBJ9wDH1IPvWfLpbSqxKxeXJtLGSJyxKBVCmQMOTjnHrzQB8aj4B6Ot5vtNHijjnVIoiyJJHbwR4LbQVDebvB28cAmuj074C+HYr1559LVwFJdJrWOWOaT7u51IPdEPHr26V9YRaTEgMTxwlihdXVGIUZOFYB+ABkfUd++3ZWW9ol2IPKG4jyymVPzK+5+uTz17++KAPD9I+E+iWyhWtI7UZMiR28CuudxIR42O0IOgxnGK7T/hD7G2gVY7VTHAocYjESqGb5mLMcIMg57frXqENrE0pcrHmMEB93EbEggY6euKZLgNvWGIyRsMDYRuKvwJgT88LZJIx3oA8wHhsq9hqqxz2sIlja2uoSstrMyOw8tvLBUnOAw6kZGCa0pvDa31yLnVGgu7uQjy1kBXYgUj9zbqmViUdPTHOK7m4uzfXJh8iOKKKZJY7aNzJao5TmSKOP/VDkscgcn2qQwwC5RxiWZE2JMwzICBhlz/zzY8kenBoA4BvBtspY21tCJljbysbo5GG8tIYyw/fDHQc4PGOcDb07wukkBW6XIZ1ljd4085ieQZBjCgdADzj3rtUdW+bYhkRTt+XLRkEhkiAB2j68VaSNkLMGBDH5S6knccHBJXr+Q/OgDAttFiti6oG3NgLIUYJJt/usRknJ5A6dMcVvwW8SjlFUL/CAG5HHJY5J/wAeMVy+qatd2V5GI0SSNpBE7fvGKsO0SgYj9yccjP16lH/dI5AGduQSONw3f1oA0opAWBJk5QrgDIyMBQQp/X360rkgHL4QqrMrDLJg4OCPvc9f/wBdUC7RnKYyQeScA4yD1Ix8oNQveAqxyilXCnewGQyF2PPv+dAF54ozG6hcFVBVvqCeSPunj8TWRFZzmUuXWJsjaxVyzLwRGBjHJ5B6c9R2uw3KFgzPu3qCgx+7B2jl8ctyTjGane8Yby6iQ8MGwQqBV5IJPzABRxnjnrQAwooKKwjBQAHKr90AbuQPU/kM1RzG3yny1IZgDjpyeTnp0701p2QTyPcl0mIaOIKoWMjj72MnO3n3NVbV4B54fLGUptK8hGxkgkHC89PbP1oA0igRVaME4POEPr05HvVvbCSDLjOVXZjaRuAP8XX/AOvWb5ifd3AFVG5snDgfdAHHAUAfh+NV1ut26NGwFDMFypZsM3KhzkjGfpQB0EbxxsWHzBdyIT9zqf8APpRJKu0Elfn3Fto4BDEfdB46fpWEtw7xptfcVJLoxCv35K7vp+YqH7bgCLASTe7He6gshJYldx5OCPegDSmuEVNzlgFAOVYKoUnj8eRxnOaoT3BUiUcxttVpAwyD2XGeTx71l3OoRkMgiP3VAJkVQOchgp9QR/LHHOXOl6kAumljktyzIsSSRllYlikpXduwoz2A4oA35tRLAhZN4RXBSTzGIySflx0OSfpVKTVEZl2CYMqjv6ABiF9M5/KsGOJxIHMsrK4UMS6iIuTjIG4Ecqc8YH0wasixJiWZnZZSzCBo2LKgJJBY5+ZTjpzgmgDSfVJCfLiuPKdCtwzPnLLgZDH+DqevqasRamLlS0bNsG55NiuuGAyxZiPmXkY9enWuXgjuJPOS+Ea3SyoIbgLlHgBOYpIh8z5U5zjHPbFVxHcQtcKeLeV5EHlyEFPm81AwB4GeMeigHnoAbt9cyzxzJ9oWJwAY2yyiOMfI5O3ksXHIYDpnpzWRZ3iJK4kn84DajruXbIBgCQMDhSMcDO7uRxzXnle4+eCNQrs7NgMy4UEBSMZySBnjj6YrC/s6XMhPnLGR5kigCONWb5WXcRlTxnHGSTjIOaANS81qczlY1mCxM+QRiOVQWRNrdT2GD6ZHArLOrT7R50iny0LTRx7wETezKA5GHOzHT9OKw9UWe3gXDmWOJSV/esCQrscMAMqu3AyeBwM5OK5RTqUl4gkiWG2vEMkChnM8iHDOpGMFl3Z29QpBIoA76DWEW5laMloSykHJdxvUEMSoOP6dOorobPX2g5jKsHwQ8m0gE4wFZh8p5HXBzx7V5vb6HHDNI32pxhSjtEx5YksQ/YEcAZ69s10MVhLO8DESBYUjEORh2KyHcwQcMuFJO7179aAPSY9ZJWOeUsJBGcmRkbcrsSHG04IGcDuQBT5tS8yMMP3mWCHy1JCow+8wA+Ue54zXMJbRKxDB5WR5AofcEMakZKhsbiAw6AjPStyK1FvG7s4RHyBGp/1hxvMJPb5T15HGPagB4uQGgLM4d3aMMhzgb2EaMo52jht3TBx2q1FdMJZEEpQM5XzWRsl0HzTbtvQnp1+969KGI5JIHLxJhPNLrtyYw2zySAT8wxjP455qC9mWGGYwuzyojEjO7C5Z1wAck/MF+g9qALst66NuRiwMkasXIPK4dpAc8FpN3HVc881OknmxmRCrPvclgy/uyzMxUgn344xXLWsGufZ7a7niVre5klKDKmJHMrhVLBvlO1c4JzxXUxRkKF2IkrYkZgNqxqhCsGVvvtuVsYBHORQBg6lA8jwMpaJgxRGY5RTyZCykfICpznHfg5rhtauprYyxziWRNjPEYmMYIU4VwuOhHp9K9durYMGCIp8zZG3mOpDPJnDAg8DaM+3Q89OM1vRvtyNFMqhwDEjwsPOdRwoQH7mFwDnqR3oA8PvdTjtZ7dS0nm3HMLKwYxMcZyM5zkkkkDnI+sFzepB5V3OWwJ1RGkeNVWQ4zuUnnPJ78V1snhaaKbzdouWjU29vHJH+9Ulsl2cDGQc9D0FWdS8FfbLO1XyGmf7TGksQiZ1SRwCs4IHzqDxxn1oA5iZxc7xZqZEeDzZCgIRpgcMqu2AWBHar4ivEhtzbpJskiIa1jRJSHYeW9xIzNhNuDkdTt4BGM9/p3hNbVFjeGOM2+4EhnBkIJJm8pj8mCcbTySue+ak/s7y9yRbo1aRV3oVDlW+8Tg9CxbAHrz3oAxfDgTTbLUI7iJZDfFrKSJoZEIhNt5y3KSyR7T8ytwCcH5eoxW/YxmJktwiJ5cKBDIW8xY9oUlkx3Yfl1q42m26SRyuFkclrcqIfnk/cTJH5rs2PllcHIGMHvzW9Bau8ru3lxMINm7iUAiV4yRuJYlnBPTgNjoBQBkXMMcSLIiQM8Yz5ikyBQeScdGySeBkgnnnOG2JlsrmLUbWIsSBA8UaCMXEUvMrdlMxU7VLcAKM1bubF4gqqp2tM6yKWDHb5jbjtB4BYH86LgRx7Ujbc21MKshDRgOTv2Lk5x+PPFAHj2peFrSbxZBrMF484WS5D2TwX8EwEkoURPuhEJZI1CblYh9m/Jzz6fbiRZ2t0VtkWJ4d+A2xpCAjEHH3ce+MZ5q7cMha3idMSeaSzEBMpnzAxJ+YZVs4IBqxBbW+37RvYsZGQBWLLs5K/N/vZ47fSgCNZJ3lLGTasLYbIYhwzcYUjjHT8OOKsPe2RJ3lT5LFPLOVZmIDk/d5AB+nBpsSFgTg7nZc5IIwkhVssOO3rUKWSSS+c8RmMWXWNVYlt8jZO7GD8uO+eKAN258z7HZvDKyJJKu2aPGyWMjcYm8z/AFfUDPA+Wsv7RJ5gRZE3BmyiOC4+Y7dzZ/eqBjpkYxVtreWa1a33Swwku7REYUIclHTIyO2R1zzjFV7PT4451bLhlTYsjgbR8oPIYDPHc+tAENzNqQlR3mhES71ZVAYASQhVuGVScBTjPHValstRKR+U0ySGKNkkmT+J3KohRTw5Zhkg8854GM509n5wkCXUkbyzMssm1nWJRkFwignfheB0OcnvXKwXk2m3FxLGhuYoZ3eMkFY5kVEiYyIeclznp1JxxQB6UNWjiuHimkMnzl3ij3EKAdod2xjPGevOeOMCtcXcShXLJIGUEEkjHzF12LnP3SAeOue9eL6lf3RM0lkQkjssbQvIoaQyKpPU/dDk456AVmJr+qaUZzfBpBEIFtwxGWWRgXOM8YBx744zQB7bda0GeQRSqZVIZk3BmVDwuc5xxjA64Iq0upKLOZppRJI6eYMEAd1GD0B459xg98eI3euxDyplnSJ4ZTO6BPMadDhgqliNoAwMcn5PqKydR8axXEvkyOIYnhdyWADRnccBmYjIKkYGOh49aAPav7U2R/vFVJtpKxtIpKx5JDr82ANv4fNVSC8Sa5EAlWTzFLl2O5gMA4L8g8EYPoM8145beMrS50yW8SZJUjmS2illDJIvGwhkcZe3LZGcEEmtzR9S85oi0u5md1GDiNDgHG8H5QRyM8gNigD16Hy3jwqBir7GJYKCDzkA4xnNZ9zujFxtlVNoKrAzY3blG1ge54Ix1FV9Nv4/mDKI1EeV5JywAGRknIOM5xVS7vgrmQbiAoMiMOFXLKSjN1OCvbqSRQBgajdPd2yIFRSIsNOpZXYgnOcdcEIPT5awl1iWzgjKlVAHlSicMGdmOWOJFBC7eNx444OKszTmBvtMYbyJkMTJKvBJJJZD0HPp3HtXFeKZ4b2zM8eVyojeSAtI7JbtuO5VGFbnGfQdetAFvUtbiNtc20CbVZTI+MNEVU7iqhh8qH29e/Neev4sba0jG2hkIZI4yWIRU4/dAZ3FsE4Hr2rl5vE+yWeBPLlHzxhZmMcgQDo4YAcdOvbvXlGqRaxdz3F+8y2+nW6yR+Wm+R1YtkeQVB3OWY5OCADjOcigD2aDxtc+XPdRlZ4mYKVVw00BUmM4YEbQXUkj8+Kz7jxlJcZxLhpWALW8hjZcfKY3LgZJwfrn1ryXSbW9v0kQRPCAVCeR5ieerqoLFSBzgZPqc85zXf6Z4GuHjWdFldLZo2dEzmTymL7954IPQ8//AFgD0rSNe+RHhFzGkcG4owXOQ21ywJ+Y7vXsemK9t8J68XZXw6zxqHjDMDuVlA3bFyTk56dMc14rbWGpT29siwLCkJdSgUGdwz71WTGflw2M5xxgn09Q8Pxm33mMYkkSTzA4InhYHCLGWGAhIJH5/UA9bF894qZXCkldrKRH8nMhlBHysCcj1HrS32iAWbXEckQMzxseCZcAL8wU9D2GOcVjaVEZ1DSOqy4G9pSyIx4U7j0LADGR+HArbS4iimZDI3lxMU2nLAIqAFsAcqDnH/1qAPN9TgntJp4ppfMjkQRRRXBIUtJnaBgYGWJPXjPPNeH6z4F8RT3P2y3VbWCSbbs8yRFZT8rt+9G1FIww+bnZxnPP0/q/kyEyBlBMLsC8SOjBshXw5zuGcDHTb2rFaKee32xPJc2pg8ua3YEuHBxvjXqARknjigD5a1b4atPaXEU119quDbGEOWXeRnEpQtjaroeucjt1NfOOpfCaC21GA2ltezRrHNA8U8paOJ97HckBPypk9c7cnOfX9EjofkLJcw7ZUkdInichpYIyGDsi7ss4bsPm9jWDrHhDTrTUoo0cO+oWkTwrNG0yyEbfMUPj9w4fOO3BNAHxDb/Bz7Raz3ctpBJIgjEhWN1mAbgJErfKY9qgnBJ+XgYzVSP4S2TlYY402sxP2aG3dQWB3MxdFyW4GQuR1HTmvuGW1msXQSW4uWRXjjSNfvZITy3AUeYVQcfhWTNYWT2khezjgniuUlgkj3W00boTuD7UIdSjDO7HTGB3APlWb4YwwIwIsFUwx3EcRtFMkjZVWhuTnJUcn+9k4Iql4f8AAsNhrb3kZWO1dmzZpDGZ7hozzIqjoAdwGMnCjnNfROoW0U155aGRJJlDo8ZUeUN6722kEKuc9/wGa29O0PRHkUxedJeRvM7TThVaFymCkbLjMZxkdRyQDQB4Lr2jTanIkcsaW0UVws0CSW4YM2zbuuHkGS2CMhMgbcHnNdLoenHT9PWKeCSXZtiWSLetvE74/fNGV3OSAOF44Nepat4SGpTiOeSJH8spAqqy7EdRneuAWkyDg9OR9K0rTRW02BLA28ZKmNYoJ3JlnYDAeMk/dx3PTH0oA5/TpltXZHa4DpFGSgtUSGSMHA8lUYsFySTkZ9a9T0rRYGAmnt0aS5jB+2IyGFCceXHKucmXBHHFYNvp168gW5s0heMSrA1yyyK0ajdtjK5GMHqT2wOK7vSX1CPTobu3to5La6u1tQjsY3zGuGnWMDasWc8g5O3vQBXfT7aCN42Kq5XnAAcKHUs4Byeq46euaxbiMR3WY5p3s32tM8cYJ2t1xuHPYd67G6i3q0gRo8sg+0owkO4kllTzBkR54JI5rHlaBYJTKjC4CSLBKoBTao+XMfAiYjuM89+aAPP9cltrVGa2kuPIDrGSYpPMcNgRqwjU8knt0xzxzXV+G9AkuLJLjyGjnjLmeGcDKqQGjKMx4BUg+2apW+nx3FzJNdTGMyiJoUYGROD95+NplDdPUYrqIzLaLcgXc2XYCS4m2rEkZA25ZRt3EDG3OeORQBTv9BMjnZ5bl/v7tpeJ2GNoPTdnPPNcTP4Ngtp45r+eZEdiXaDA2suVheeZjgRtk9CRxjjiu/W4nk3/AGUCQJKnmEMMNtxubLHnoeBzWhLYyXfmvMqCD5Sse5W2g4O2ZS37xMgYAz17UAeW6lZSWsQiBF2gi/dSRu21o1yQImJw2AffPOM1xVzpR1K6imaKRLhVRndAyKynnNwCAwmHGeMdK99vdHtGiTfFthTaxU7leLKnlABgL0x9eK8+1HTwryGGXyIWBaSQibzXU5CRthflfaR+I5oA8b1XTdPsp0EV3K8kkTxu3lm4aOQHJ27VIXqecjAP1NcRqk97F5MMjXE8MRaVRGoEjpIoAGEOI589ScDj8vXtQ0qO3LR2SmRpVbau07gGOSfMYBSevOa5d7BrjzVYkG3wA0aFi2/hY5AASRk9enHXFAHI6XqlgodLxpNsbQrbvGUNwyu2ZI7t+hlKsQGzhdvXPB9JSSz8Ypb2avbWlraqkjCVCz8nyoZA8Rws2OrPtyQa5Obwgskgj+y3DyXEka3KxTqnkb+j+WPml7YK5J6j26iw8G3Gnwy2thJBFLMXEnzsJn8vJIZ92ZBu6ADPXIoAxtS0O18L3c08s/8AaPkxGWe7k09ZYWlGR5SXAzn5SOR0PXFci2kaFcy/22JdOSzlkiaaKESGcs0mWcy4OZcn7gPb2r0PUNPK6XcWd59skdWglkFvvw6nO9mkYHMmR83HOOh7cy2hWiwv5durPGVuEXkwOY+Qs2AAJCD1OMk/hQAyQaDcIbe31WV/+WZWGPZdBpCGj2naAzAgbsnB6qea7nwprF9p9ilm5t5DEpYXKxi3d0BAbKqxaVyOpIB9QK8v8P6VPcajI0imziWRnR5Y1VXjYnzAhHKquTjIFeuafplnG7wxM2Vjk33gG0GNmyixPk7mOeWHB96APSYvGEdunkST27xyWyOIy6HacgMY2JII3ZAHWvQvCeoaJcJKk8pjkyHlbKZLE4AIPKjJ7+voK8BvZoYbG+t0t4plhDbY1CNJKCoYiOVvmYKACSBznI7Cvk/4sfG2X4ZNBNBPKl68GAPP2LMvktIYn3kAKuxss2CCMHnFAH6JfE1/DWp6FqSy3CLBHZy+XFvjV/Otw5Z4z3lwuR3J6ZIr+Q/9u270y5+JVzPpMjzwW5urJr6aXdG3BkH2gtJ98YGQe/5V9+fFz9tqXRdFu7G51CJL3UYJLvT7gahGsVvM6EzWpTfkgMzEdc9B6V+EXxk8Unx7rF/qVxrBW5uNQMoCSyLbO9wwEw2pneylwpJGMntQBzd9r1re2NuurQWq/aX8hZIpGaO5jXckkaLEvyAYyQfugYJryIm0uwI7u0uTB9ua0S7iJECW/wBpYhmMj4ZNwBB9K9Lg8LvcWIHmxLcQqkZVJEiY3E0W1jGeVlRx8sjcN3OK+XvGSappR1GGxmmVLV40mthLLsllQ7CqZOEIlB3HODjIODQB63Lp1szRJpE8a3nnhJr5CWiM4Jy1wq/KsPBCEnBPfnFRy3YaK6SRJbiaKKO1YywTR20bykEhDBIiiXIYbgc5PUZr5r034k3Wm3kdtcCF0urm3iYQu8aGO2kKzee54CEjIOcYPGa9RuvHkus6aqaekENsL027vM7rPMZFw5DEDYkLKXAb5TuAU0AbF3dXKi9awc2UjCSNFaSQsJJVUPAm/c5CKMhiSc96519V1PTLtHeS7s7pbJd0kW57OaJsK/my/wDLOfjOM5JPA9MVNdt9QE0Pn3WIrglTIqkZgXYzxxr9yNmBIAzgdzWmtvf65O7aGty0r2sUkx2iaJomwscaK7beFbqCaAPSLLWtLa2QSWttfkWpaZ5mzfLDPb+W8yxt80mHjjL+YA6FsIMDjltXtdE1PFzp1q2n3kKypamC9iUzA225muBkxoGCSNu45Xpkiu18N/A/xzc7JofOuPMso5WziK5txcsVRpyV4tmYcjqg5faKn8RfBz4m6JDaXT6DdPpbxROZbayc5gleMloiQGnjjjMvyqC2FJI6CgDk/DngfTbsNbLcSuxuY5ECoWW7VEjPlyysgL4kadVPHIIIDGt7XPD0tpANQ0PVZLOS2mWOLTZrdRdQrMxEcUiPGAsZAIVz2Gc1yVhd6potw8yia1gF5qE0uqNNFDFKoRg0MNvM4a3ke4BMYKrtY7uFINbZ8Qy+IFNubx7i7kInFtuiBuYbZAf9ImU7vtC85UcBh6UAVNI1HVoryGVpSkjeZa+Ytr9r1CBZFLyOI3OzyiynAbBAwUGOm5e6jJeNYRTCJFigieSRVO6eeSdtzKwG0TMuDgdCcHkVz2pTwxxiG2mTynvVi88Ki3EEiHayPMrbzPuGBn5cAg46VduYVtogZbe3unNvA6mJluCsu7M7y2piJtnDEkh+BgAE4NAGi95DZqk2oI91c/YysVqVTzYbabA8+VlyQQmMsMgkZXqK0dJ0C41LT9Zks5ftUYt7eHSxcCL7NLZS7ZrjyJLlA7TpnPygnH4muRs1kmu47e1ka8QwRWt3JexgC0uiEEcNsqnCqWKhHJCHArSm1q7tbcf6VPDHFMolS3XbPDMuY7dNQidV+z221fnkQbGZTk9qAJotHvbbUyslxZQ2sgb7RLABL/ahtka5ELSBAyOQxDEhfoDxXOa8tjC801lDCsJR0mjDSvK95PEzwRgJuCohWEb2AXI5IOaltiddl1G5n1GOJRcW7wXGny4glEUDC6eGGQhoH+VWcMBwcjisO2a4u7a2SPUZomBEc2LdBcXa4EiozyqEaLaNpYHPr6UAY0V1bXGpRRvcQqJ99tdbYC80luI2eAnJURYYKrOFOCTnFWtLkty9rcXMq26ySbC7u8iRLbp5fOQN4DDGQcHH41X1K2zczz2do9tdymWe3hMStLAv2VJImlOOLNwxznncxNdvZjTF8Mre3PmtGkDGSJgr7JZYElmSONU3MpmfdwCMEigCtY21vqQu7iCS2vCHuSQYzb27rCSphkBL7m2kHjGS3AriruBtPvL+KKwe2eAWSCW1llEFtPcK2xtvl/Mu1HUAfdwMgZFUmfWdHuZJNOlinvoLX/To5vK2Mt9NIVREWQKSsWMn7wCkuKpzeLNQmtrO9t3mlktIpjdQqkbQ3E5ljTMqE5khUtOFbkKByemQDW8SRsmkqPs1nO7vbybJkMszMwCzRxOrEK3lAHBIP415+Y2eBZgkL29vPJmFnVDJEsW2PcpXLSIpUKec84z1r2vwT4fg8XNqu+eaJoruO6nuZNp+yxpGzsoDsEklEuVToFUYG7mvMvGOnx2evXga6heawEbLJboWa7aeZiAFwPKm2Y3fKRuJFAHPWVzHFBNbXaXKlCGhD+W0dyQdjW9xLIcb1IDZ6DvXVaHM+nlfOKxyPMTLeAB5W2FQxMfVm8spGQueVJ6cnkLgqVdblLmS5vA/lRSJGMSljI0kjbgY3LZ3kgZGB14rd0ZZoEs5vNVmkklg8qUeZOsflhGZFH3piRyVzgj8aAPsbwcU1K1gWBMqkcitPBExR/JjRk84suVctw2OATivWNPt7a0iSdLaBr+3AZVUlTbrGdwMkTcyFi3IHOFyRjmvB/hdqosYJLQx3DiWWMgTsFlhMzsHj2jhmJAbnHAzxmvWLzUpoJCLYyG4uGe1mu2QBVmQ5QhW6/JxwD8xNAGtK95PfRvaWds7Ssz3E0g879187t8zKxiU7XwOoxjHSsq/1+e3RTHphhecXIhEZlLb4ykBZvk+XfGFxnb90cdgy11RRMty06Wc1vCtnclvMjLSTLNJG5jHDFfMTPbrnA6aPh20v5Lq8Z7xL3y4JdQhFwrKJGkT/UR/vQAd2cDjqOOlAGudLlu9Ogu7dblbqOBIb6ZlEwbdsEsi20yjyv8AWqNy5Jzn6eZ65oF5olyqNGb2z6OUadzbQoBmGUGLDOZCTkZHvXqy6/bW9gkU6XVrcsjs7QFjK0nmqZIp4TyoRkxjvtyOtcuL64khsyl/5+oXc80sFhOPJWYZfKXCS7FmVixIwr7AvzYxmgDjpbeJ40nuIWinZI5IImlChiSI4pGLLlMxhQB1ycgVj6g06C4W3kInAikaJ7dvJjA2p5SupyHUKQxbBJBJ6jG1f61ZO6WckNraywMlrdXFxALgGUOxbyVt87AjZ2NtC4AI45qdrJLe8ghjVL2K8t/NS7a0Mrz5VElZLndiPCjHI79TQBm2Vj9ou7fUo57fY58tYbKF5IwxTLrMkg3mInOcAgNzkipb6yubO3kNsEEjy+YJCpMrQkEvHvcbUYA4I69hkdbCzQPL5FlaJC9tKquirHbkiThh5kUxLsEON2Mnr1rX1fT5pbBba1iG2N8gs8AI6lmMkkXzHr1OfxoA85u7Wa5jaPy3MfyzGQbSd6gEIcN1yOe3rVKON4XK3IJi2CRIEII5GQNoOSwPp9RxiuxEkFtbi3RGVmGJASpLEcFgAOBkEjjvWXeCyVd/mxvyhSVT+8DEBWjJ/hx1ycdMUAcxe3q7DOW8yQquYWIVGkXCqDCSC0apj/gQ64rNu9ZVinlXEMUkcQldFcC5KgDcsQJ+Yseg/PApmtoIlklinBwsnkMzwqOpJQZYbyfYcZ55ry+41toIwjRrJcPIVPlylWhyTly23IGDjAz+nIB2F/4lWSdIYIB9pdIyys2QyDHE3zbn6fMFHBJOKjh1BGS78zYgfKIpDFYm3BleISKCy5LYx0xzXCNdTLfxzrayQvJtMU7xSlfkVQ45X59wGPbHNbcV091bMyq0cy3JWI7BEPLlcZU8Hrz2z+PJAOptpVRnjtWS4uUX5pJJlS3kjODIyqR8sgLDgDHStp1u4Ylgt7u4Xe6pIhkjVt0ihmCO2CsYDfLjgHp61hWMM9gQzKJ3lkyxCxsYSxUqvBy7Yz0z9Aa1NQSX7SsieVOFMTp5bMWdXbkbFH8DHk4A6igB808nlpHNdziSOWOJXeRmRHZmC7gMFyvBLDI59atM85uYLeadLme2jMKzyjdDNJJgCcuvzDCkAjr3xUcp+zRzLL5LGU5lgmIWJ3x8k8crEeXKOMAHk9ql0trRp2FxJPanywkawwmOUzyceZyGJBIAz2xnpQBqf2QVZrMu5by4jvFyHSIROJZC7Bj8nLAB8ZyOtWLWzuBLI8Est1tMuwwsqRG2BBKbWxu/DPIq3FbyRi4ZUS9iR4Yr3yJA8yjytx85k+9lsBiM4qjq1vJBbeZA11FvVZIktjm0SSP5jGWQ5EezOf72D1oA67TdZtYbd5I7eKGOHAgjZIYy8ysxkM8sQG+Tk4OecY61ox/ECfTMxCFIZrh33XttcKXto2P7lklmUkOw3btrB+MKwrzaHUIL2yWS9tltgJA32q3DyrCbcqGJhhBJBJHUZ4rD1drOa7NxbXF1dT3AFsI3KqZomXIKRgBRDg8dHU0Ae03njaW7uvKuZILhSFCXjPcy6hs8ry1iICMY0OccnHOS3evIZrG3v/EiW8MVuluWkldEkGUnZt0pmLti3LJzyeg44rPsZLnSRc7YZhcCOPdJOHlZ4e0CNNvAOQuMcd+K6PSI7Nri2ngDRxTTRyXFpbSskbSscMz4U7wBlSMgc8YFAH1Z8FPhjqXi/WYtGsWjuUWJ725hhiKxeRlGEbTRHBKKVPqx6DJ4/Wv9nz4A6f4f8Y2l5qF409rCFi0uwuS9vcJfmMLJLwpWaNcuqnvjj2+L/wBk61l07UUntbS5gso5nlusNLEsUTxqUjEsaFnZgv3T/Kv118A+KNHv7ux850W3ku4pbif7OxVI45PNZ0knQO0oUyRlcKMAE9RQB+qHw08PLpvhiwtntrGwFxEWQRw7rjKr5vlu8efLJGQpHXJHJ6+nw6YbWZopERJZ4yGkZlXzI2UMmJHIB+UsOefxrwfwbrsp06ymhcTxglorV5Sbj7AzhIgqdS4XBBxjn0rsdQ8WwedI9zdGERrGY/3h2xqq+WxdZFBZg5PQH19yAdn9nbc8rBHFtujiSMEYy/GScBjtAPFXYWt51e3d5I0nVRFEixrFKkZ2gSSOQz7G/u5zj5a88tfFNo6uxudjoN+1nwZSCBuC85GcZOMDPWrw8QWsdrHcwzKdqsvks4MKpKM+bNnBjXzO6+maAO/tLJlY7HIhRlEKsG2S7vvhGxhjgEdfbvW1FJteZAQuITGJcGJXVudgKgZOO/5n18gj8YQSmBRdMn2W1a4mVZB5MaAn54VJ3N1zwCcc+9ay+J082NFvY13W7s6TEATQuD5ckJcAIcnvzzzigD0K/kmtlilt0VZDCysDIskxhH3ZAFJyc9uT7YrHbV0RvtE0gdowyPCTjY8cXzXBVj13EcYJOOAa5CXxNHDE0auonX91vlcF1iPIO8nBQljznHPpXDar4k/1rh5Yrhrp4G8zaRKYwNm0LnarZHPTA6mgD0ZfF8ETqkcxxI0wt/MJJdoOf9J4+TvgHGccE1UvddS5VJTLFF5bDBkum+YGLAhVQvzHfxkcc8nHNeB6pqdqtvHZWxuVKkyXW8PtWTBYqZsZRWGQSOOSCRkVY82cpDuliglhNvHbRAM26Z185ELPwTs59Ocdc0Aes3+spcP5EZi3COOSRxIu/wAhfuSFN2Xkb+8BgY5IrjtRu7N4LhWulkW5PmCMopeNYBB8sGVym7Y+c+mec88kz3S3EkEpaTzl8sSOrRpAZiBjevzeQvPbt9aq3CTOjQm78sKxRWMXzgABpfnKkdx1I+lAGLqGg2l7KXt2st9zIhupTtwRz5wBbHIGNw7DqK5K8+HVrdTvKpS7kt5YJsKvyyR87fLijyJjj/WAEk4HFdZLtN4ksE6p5UwivtwRHtxgOLpkbCkEcycnIBxWzpt9GC4Z4rdY5BFBcK4feLh/LPkBGJIVsY+pNAHld/4PvI4ZktYPJM7+XM22QSfvpS92Io8bYrd1HQ4OByK8Z8R+ENQlWe7jMF1ZRx28dpbG0jt5TPPt/eurOQuBnbu6/wAeK+67zU7ea3eKOeGaa4AhjnG7EIP8cimLMp47Zrzy8sre6S8jMVi1w/2iZFJKXBjtiPJKBvld+Pug546UAfEEnwk027v0u70x6TCsPmfu9y3ISGLaJbhwDuudxwB19vTv9F8JW9kr/ZrdbRfs8bpMIlkeWaaYtbzByflfb1Y8LjDEV7JcWWmP5Anij8+dMXJ3q4+0wS+TvbecKpkB64BxyRXPa1AYJbqS1u4leO5ijkkDr5U1tEP3kMCg7V349sY5GaAOEg8f6PotlcWes2lnKIrvyVjkdPMnmgQsFsEaFxJAV5OU4HJxVzSviPpELT6hY3TPb+VIslk8cMU7fa4fJcxgSZiEYwwJxk9Oa+Ivjte31rqMZiULBdXmyyjhvd1zYgMVupN6nEYe3+TLYFeAeLfGeu6PAmmWt5qV7ejT3njlt7oRAhGwXubdQAR6EnnHHFAH60SfE7RredWs7q43xiQT7/LImLx+cm1d3zjb6Z5GOtTx/GiwuQY98cQ8uZZZIgJLiCXHlIuOBCNuWOcYwec9Pwnl+OXjq11N4dU1MxbLWOJPLeXbG6Sea1y7IhAUgBc+nGOKxpfi74s1mTUJ9N1y/KKIpLqCyYxw3rO+23kaRsGZVI+ckrvzwemAD9zZvjPEIEitdQRgL54muJZNkfmIrOq2o53L+7bJbgcc84rb/wCFw2iFTLeyLKhZnQKodD5YSODYOQM45xjvX4Gf8Lk8Yw31glkLo3MNxFdrNcs0TTJJBjyyI85HM+4kDdt4ycVyWtfG3xOuoX1vf6zqks1k5USWN3KkpKDcwhUrmZe5zzx164AP6RLLxCmtLPPNdQAxRRrcLLcJHJDI+CHWJW2Hgc7j8ucNg1y+q/EWTRbi8d7uBbeHeYVW5IkKIVD/ALxC4BG4E5bgEk8DNfkV8Hfi740udIud2u3cE15awRQpAy3kzCfzAt3OFdBwUPmLwwwCRgjJ4y1T4iz6ZbSPqd19k3XCXF6JS11PLcTiExvAG3W2+S4x+7VgETk8ZoA/VDw78ebew1W7kOo2umyPKYt1xeAyhTbhlKT5IkffnKqpI71zHxC/aGsW0SW4v9bi8ye5eKAo0T296iuYjIGk+/Jv/iHH8Qbmvxb1q913S5tRmfVr7+1MAWsCDzIGJc7En81/9GTys/MPmx161vaR4o1i+srZdYEkc0DNIIbxp2skWNt6RWkcsYKAs2cn15PGaAP0Y0/9oCK+8+BYIj9md0XztQa1t7yJIwR5DJljJkfexg4OCatQ/tLxyxzTm6u2SCeOzheC4Fwz3DkhBbByCyLggMw+bqua+KLLStV8TSwfaYYLW2j8s3ZgdVIkk5gYLCxKhW+YhAQc4PpXrnh/4ZRxRhIb1pJ96zRXCSLbtDFGgEjFow26YPkKMZ74oA9n1X426nqtjNqD3iFvOeBbB7h4ZmtU4kVjDcpI90ZBjmPBPNeVal8ZPEGs6dqVjp1qlrqkKeXp1xNH5t15SJvYLHI+EgUZ3kndnORXp1j8H7B9PhlsomvJInEi3TENP9raRjKXAPGMYwQPT6874q8D+H7CK8vHeO3vLaCZJ55owYpp2jBlQyxHdDKWBAwMA/SgD8t/if4i8SeJtUuJr9bi/v33x3Qgk8pf3YwLqAlgm0kHC57DPFeSaJcrY3ANpPPd3k8ZKS3NmXmiVn2OszKmxxgbQqsT8uenNfQHxcFs13qCwwfYv7QRovtFpHLJciWCMSZluFQb92eCdu7PHNfLmh2er2mv20VlJdxiUyTXEt/Gz24GVVYFGzlycnbjv0oA+9/hBrVlPHBbjTZXSQbJbgvbx39rexhQrwxyyAHDlyrNxzgnGK+h4fEMWk6/Y2dxdahewLbOLdjNC01rcu2VDx4K8hSCAmc9OtfCvhO/v9LubqWTyIJnWORE84vZxSbiiE2quVhdsN1VfrzXtXhq8i1V4GijvH+yzmeeG1iLX97eB+ZmyxMNsFbjeV4HFAH6R/D7xtq8ywmJL9QI/wB3ZSJPLNOwPBEUm0KXU45wQBn6fXfh/WfEMunxH7JJa2rEGeKRkTy1KkDDMx2fN1C9M1+b/wAMPF2t6VNCdQef+x2T/QxCredFufCwSsqsArEYY7iRnpivsm88b6vBokP2aCO3m1G5gS4ju5IZns3lQG3effEPKhK5CjhySMjAyQDp9V8Ryfb5bIXIdJJY1jXypJUUR7vMxIRjA2nuMkcCtOzdLp7crLcpEjEm4tYkKyZI3IgZj5a8fOR2JNePXF8b2SPyL6SUXF2kt1ZIhQWgcBZJ45SuYYfMAAJ4BJIyK9T8Pakl1p9zpFzGLVrILHF9meLMqSHIllknK4l45xkHselAHXa1Hpk2mxiGe9HmSCKYRx7igUjaylG3lcBv16Vwlxc2zR3VrZxiJUkWSO5lUsYY4xg+YHYFdzjPPIzW3Pqdnp9vcWyTTXwmWZROGj/c56KSpwpB3cnjK9a5L/iXsFuZHnM82Fton3NK0cZHmPNs4bOOEAOR7c0AcL4h0+O8hu7mMwNNdkSTRRxGRyykDeils4Kcg9Mj8/LdYEmjtA8twVsnEsY83ClYgQzM+z+6+WOeO3evoLVoNPgdUh066tBOqxJcM8ax7XAMs0zZyoPOB1GOleSeJtDLz3sUEMElvcwTb1nMrCJdu1JyMES7iRjOCvUZxQB5DbeIrK/1HyZkieeISzQ3Zj8t5FZSFuVKkGMAbsegG7p1ilGpGTy5YLSC2cTvG8UpdZiUIWS5kjJxMSQQGx16Ypt74TkgMbwLGLtlhikkvzM8oQMRI0G1APKZMqBjHzc1rafbyWEF1Fp+oC6t7mWeIW8lvFFJE5XbIZHYlpEDnggYCnFAHFnRNa0vVrG7EtzM2fOspIXL20ccY3yJMrKFG5uAR1zz7fQ2hbJoZrjUg00SwRRoV8tBZOyF3COSQFKKu4YBI6c1yWm6XFrYaOS9VdStYmaGKNjFDGsMbIkMkL435JDEnjjHers3h9ZheR3gOnRypbxvJbyyA3dxGhTesayHKElcsFI568UAX9QtFa1Ecdykbm+T7PqYdGW3g8xpoQqbiXTdtAbBXIxnPFZr+IH0eKeOC2s7uVx5T3gWV1RizmY5iZijtvT7u5Xx2GSNK20pXmmtrkRtb2cNmVeaYJcxm3G42sUKNiRNo3c88g8g8cbf3cSaxqFuksBnFqhtkW3khmFwZ1byY1njEEv7sHBy2BkHnqAdBa7tYnmlvr+GW8nEcaxMrobabA8uHymUFnKYK8c9s1yniwzxXUlhaK/n2bLbv5tuyXF6zxmKWS6mEf7m3jLrtBG1wOWxmum8PyXMd1cXepMqeesbrLNHGJor9cIPN3syKdu0RhFUquTkVZv4bHUSl9a3UV9NHI6SSRGQ3E6JEXuhc5H70Ajb8ueo6gcgHiMN9qdtb29iIxYxKbiOaSaMyWFzHFC7vFdyBjG3mRF9oGwnhQQcV614b8SavrF3HbtYi5m3G5jbyENkyKZVMrxXDSKgTcgQBkPzbgQASOe1TSZ9XmS2khKm3f7ZaywSRCPULNxiCzmtXceSw+YEvtbB6VpaKNM8OW15eStd3ZSSMXkLXUKokk6hPsaKJcGLeVBAOGBIB7UAeh3jwaYWTULGOe5A8y3MEIa3k3IWgie0KqVKAlT67sjIzjmH1iOxt5LO209LSRzHJPNdSmeOxmkiZWhgWX5lLKwAGGCsRgN35iXUrTUtkkokjsp71559huI5bVYhdqLTeNytCY/J6EgiTjpmotSJeS3W0kdo7j7SXjuIQTbrMBPBLI5O6VxsHlsAQMgk0AXg8esXRtpro3E1jb+XNG+A1xK0MEihdyjfEqxtuIYnAwX/AIa526t9TXW9OFxrsOnxm8vI0gh3RpAsMePKdogQ4IAwwYjrhuMja8MafPZastrfPGZNty9jqdncR3H9oM+Ee1mticsBC7ArwWAIANWtZlvY7xjFZbLa0igha6kgiMUwkyhk2qD5SyQMw3sVXcu0sDxQBo6e17MbQ2c0uoNBBFCsNx+8tZQpia6kyHDSOxiZc5HPccGuvlSbUZ4CtrNAH/suG5sJLqRrWT7OQ0MDyGZ2tohLgkEYIOMEkCs5ozZyW8FzJ5Ed7E0MRhiVWs4pJVuQ2I+JPMdTGvPzF8DvXUT2lxLGLy2F2lzdT4tLS/V4vKgjQXP+iAqFYyeXtDMSV35XNACS742trObUxNFGTPdRQM88bW4ceXCl1sDAA5AXpgZxirNnBb2N3BNBFDMqRXMxtnmkkEEs6FV3SKwDFeGZ8nIGGIFUdCNlfQTXDNdAF7S1MdqhaK1dWMjwyJKoNwfs6yIduQS2M5PGxrml3qTahcWU1y9rMkORBbCeOJIgBIixbSITnO5TksTwD0IBwd/LKmsgRLNeKFFyXEvkxvJCjPJHbI8+Iv3QPzkfKo+bB4qTw/4gWwsNS06G3ma6nnuXiVpSEYXETC3jeViysIpJ5l3DAJjBB5FU/E/hd45LCe18281KSHzm/wBKW0uYgZAs0sLPABEv2bO6Irn1znmvaW0Gn7jaXsjTzsl1NbPCs8z2yruBtowUEZjdSzFgDx93tQAa/YahcyRW0kN5BJaWouLghswd2gRUA3S5c8lM49sZpmk6W9y5mu4mjtGs0ga2hwrjV0JZ7yNpMBYRHguM5wPWun0PxC0t61tag/a4pGjmmLCS4ngH3R5Lgq8DAYGzIbBxnt1VtbxJp0seSktzP5kjMFMC3pbEroBloiVxuUgf4gFPUbKzh0sX9p9phu43i8qwvQI4kjt1ALREN8jSuA4bHBHqOcuz1O0MKRvb3Eks07XFyiO6RTMRtaOQuQXAkxgYG7OR6138ESLawyTbLmPdLAEt0EkUhg4lE5nAbq2FYfLxweOb2maHpl+81/LYSWWm5ieaBWCXUtwmYonjZxhQevHTHSgDzb/hHDqd5KbpZkjR4BBMJT5MoU7In4+6efr617P/AGQ2jadaXM0LOEXy3WZS20ywlYsyOCNhIPrjvWTd+X4Y1CC3trRZ7e+lhuopiv2tkgcgeR+84SRD0JwN3A54O7dagdSWaKd7lbS4mVWiaLbO5UOVeFidihdwxg8enWgDzrUdUnleeK0FtFeSPDtaMSiPbHlgjrHjfcEK3GDzjI5xXmniybfctLJJaT3DnzboQQzQLbqpyBApi5bAPD9zXfeILa5WdfNt3txBcSIbiy2iSVN6xRXBAPzsVUZI6bucVxuu2UDyW0sdjdtK9xN5zXzbA0cabozhM7kbnBYAH86APCNfvtNXUN0/213lgikDyXJVmT5kThU6BUA55yDmiuq1LwfpNxdyy/2FfOr7SjyXsSF1wAGVHmUqmcgccgZ6migD1fxPf3N7qRmtovsihiJ2eQN5krSYuXgVf4yuQcdM8+7YxELaGGNZZhbKzXRglJeWF2D7WBY5wBknpmnappU+m2Uf2CWzuLnUZmnW1ci6fyesvlxCQ+WctyQeScnsK5DW49dsrdJYkkjuhFHFHA0MqFUYqoaR0GXUFhjIwAPmNAFvW9Wd4bgWkQ+xOYIXnkjAuFUAu5WZWGVAG3njtWLZxx3MNnPaz+XcT2w+024WNTcjcQQ7ltqMFGMvt5PGa5iWS5a9ii1SA/6jdJP57iDI4bz0Xhct7DjjNSWlzJJf20dtaxvYvcJBqE8Mpk3Qsfl2RJyibsHccDoODigDf1W6023Qxalp4hhijdpJbtyht2RAFmtnT77EnG1QRyM8V4P4hgvU1GwutA865U5liMw2wQEZCSu4wS4HG3GDnnNfU+o6DojRo2oyzvDBC8cCoolYSzMojZgSVxkDgnPHTmuUtNLsrC986+tpZoY4ZVW38pW/dnJSd4sARyFsYoA890fV9Ya30pZraMlpydQmUbYgWLI3mqZAOmD6d67y/ikQpb2FvFbRTRHyrgWgNtO5BZ5oir7pGLMBnBTkVpjSX1XTxJAbW13Rt5NtdlI5laRyohYAhTIYwW+Y4Fctq9g+jrZz3EtzNFZyeWsMb+YZos8pav5m0/OfnAPUYFAGJ4j8IatYG3ubrU7ie21K3R/I5tCJ92/yZI0BGwgZzkbgeM15/fSsIri30eJLO8Zg08txcC6ii8ttr+RGAeCDwAM89OK9lvtW1vULG8hhtJ5lSxkmia4dxLbo2PLDQRqyoAAcNu3eoANeJT29l/b6zTrJPqFqkXmysZI0VZApVjDACsjKxPJPzZyKAGHw4bu0aTWGuEjJa5YSwrJJ5gIQSxs67mt24JTIx09q9J8I+H7O8sStq08dvbFJWuLcH/SnXIJCAZEKgjA5AI55zViGKCRg8pjuNyCMR3EuxCxwzz2ySkFpQCPkI2kjGK7nwlZX9pC9otybkXV08iW81oYituOFZlt0JSTGMDG0464oA1UubeDTzEkpkvIExD9qhh2ydFRgF5weAMBmOORmvO7rUrqzMkiaY1zML9Z4Gks5QI5MKJ9hwGkQgjGRgEnivbdK0vWI4Zprawt5wtyDdvI8RuzHGxYpEj8JhegBzu7c15T4v8w3MwWe/T7RLIHt1RjbpLvCiN55Awh+XG/bGMHoxNAF++8Q6rLaWTpqEGkwSJtdnsikdvtBKxrNzuLsWBUZbOOK1PDMN419ayy2U7bCTe3FyyukRZSba4QCM4TJ+65GR2PNdXFpmh6jplkbWCZmiS0LW84uBaxXnlK0hG6FN0ZKk7iSADxiuptLO1vtK/dI9pMZ1F5PLJiKVoeF+yMFG/AHAbk5GCaAOLt/BMd7PNK1tJKGuZj5ssSRwo7gnzYlQKdmCcFRj5jUmn+A5og9vdAXWlmWVAtvKJjG+MJsilmw3JycnjsK9J0a5vZriezgs59TIjVhPOsiBY4furEsRwrMAQc+nau00vTbqdLiCa0WzhdkuIZZS8TRkZZlII2yNnjhs8DNAHzfLoGlvfHSzFNmyD3FxHbrGGlUf6tCJMEn1HbFUZtCuLWXba2saxq6Z+1RgMrNyqsF4IwevT37V9UR/DOxF9Lq0kkF8JolkZIlEfkSOMLuERLHc3rWLPcaXZzSWE2nCWe2ISYbVkLPHzGFX7xft+pwKAPA7XwUdXuZU1HT4fMbKQyQRnEYRBJlhJ99Q2AMeprf0/4I6nr728kf2iwt7WQlN5PltwFfCMQGU8bevWvoHTZtNSNWeX7JOZI2w0SedHHOv+pZWHA7dsd69C/tqO3u7S1jtJ2VY1RJAQsEUZUGWedcYY+m39KAPGLf4RWOl7JLx5lt49iskexRP5aYAcqfkbOeoFdDpPhWxuGkZ4Y4rGMbJ2mVvL+z52jDMMmfJ4xxj2zXt7vpV3bzzWbx3MMcYM0jMJUD5O7eikmNskjkD7tefX2tQaY5WZbW5twfMtXiYCEFjtMLxKfnZcnG7oTQA2w+Gdtbia5t4oLa2ADxThxIZdwJj3oMiKIDqOp56mui0rS7fRYI5oI0kkaaNbmF428mVixDSQoBkKeDwK8/1n4tyRMunWenRwvKiwK0TG5ikKgYeaLO2PnvkYzz71/+E/v4beT+0I4ppGgz5NsqsInyohEbEg7u2Bkds0AfUVlJZ2UAMVtbyStG7GPcVe280Aqzb8EKVzkd8GsFdRgRmhvLhYZ5iZINkqMsaqdolMRbLAsQMdeK+e4PiBrcMGqQk2TyNDG6qdy3CIi7ij5OXOCBx3461y7+MG1NPmhnt52VDNITIJODkCMkfusYBKn5j260AfW03izR7CZrkal+9jtVSSJFjAnlQ7fMkMeTjYDgGssfFfS4njmWC5uopHAiWAbSCnRRx8yZPp/FzXzPY61ZzW6C4X7RBuclzKpZ51YhJl2tnYMEMCK1p9V0a8s7eeGSHzIpAIkW5jt4YbjOVaSSJjuTcvKnr+dAHpHib4qhphJBpl1I7XG5SXMcYJH7uIMOA+QQexxyeK831H4pavE0RuLQyWtvdCOSRikTwPcvuhjlkib54Qxxzz64HNYmoWjRQi/bdMyy7pcR/wChm7ZmkW4hy+ZIxt25A6578VDaeBrrxVqkOsXLW0ELRQssEUUyRu0bkeZdRg4wo4Axk5zgigD1vSfin4ggknkjZYra3GXdWVmdAgIUSAmMgdAwOMdSMVvW/wAb9SvlmS3mnAVQWlncNGhQgKqOh2yqT/dLY74rg7p4dAlbTpjHcC4VfKhKxtuYt8qqoUFoAA4PGRuOalgg0O1nm1C8WxiiuSEhsU+RVkAAVIYxxguMj6+lAHXXnjLW/EEdtbRXDpJLFLHdSRzSW77w3ymIhDnr6YOOtedav4j8a2Jnih8QM/2KFRAWErXROcCNmlUfu+SWYcHHNdVBcojxxRjZbztvNsVRLjzsFVj3r8ywnjBTI45IxXJeMpzc29vawIqGDck7I42ojkZDD78p3fXp6cUAeeXXjPxCHkvH16aC8tY1a4SSeWaymboQsSg7FYnqpxnrisSb4ieO9at5U/tgrDG73VpHaYSVREMrBsZvnhZ1G7J3Z6Ct3U9DtFs7S+ubm3C2aSee4gMSqAQUgMa581yepI9B1rnZtS0QRB1itgxikjjNvBILkylhI7BRyhbKghgB6UAUZ/G3iqW2SDzp7aGdZ5ri5vZzAJGVNzo/znzAGBC+ucdKg8N+MfEpiSNNfu9PizN5jGAwQ3ZD5EQuZf8AVR9epBYHOOOeqtrLTLy1j1KewTa0BRIFkVnLP8/nXFs7EqdyjPHTnpmuJ1YQRXE32e0nea6CmZVUNZW8sQAjQRE/MSCCdgOM5PrQB2M3jbVWllW1vdUheGIyMpudgnY7Q8luC372NQcjbnqcjmtCTxpqVpbxXOn+I9Yt/MgWO6VUcx3MhGThgNyvyQAeDj0Fc1pLtr2kRrfWkllcWzSmG4jVQj7AVaKNycqpO3IPB/hPWp302Ky0RrTUbu3RZY5DGXmxcB5XJjKxEAkgE7Wzjk5x3AOus/iVrWi2v2ka5q9w8se3zJkR4Y9w+XIhzt5PXJGa6HSfjP4thspUk1Npp7iB5B/pKo6FW3rlW4A2Z46kdjXjI8Pi2tokgcG4hV5LaOQvjc+GQNCGw8ecEbuPcc1yU+m38viHTEuLyKC5uVQXACutuW+dJZQqZyxjxwOmMUAfXOl/tBeJ7W9SCR5oZ28tVcSGeO+WZeAgHKvlSD0xnPHWvRLH9pnU7dpIL+yuVkRF8hTLvxIeDlIySBu9eOD718qWfmaZfLbm5sXSJY5bGCJFNyVjQAedLOBjLoOhzzVDXL3Ur65M9np7Cd4jbOY1ZnmmzgBFjB2gZPzn5T60Afcdt+0pdKkM00crFpWWYqzNDEVUsEYKPlZhk54HrXTWH7U1hJbk28E0cskqxmeWYlBuBIVI2++oCtyAevJ61+eulLq1oLldsk0svyyQh5FktpUjyUSN0+eZiOT2FawZpLcpP5VtJOBK1qyuZImC5yJEGIAQDkHGe1AH6paN+0NY3llHJLdQzGIp5ZV441kPAddzHnDEcd/1r0a0+L+l3kUkq3VrgBfMjadMoWAGMg4Zc96/FjTlmje4VLp44odrw/ZmmyHDAsx3kfLg84XgrW5p3iLVbBNQj1K+kit8Aw3EN25RQXDeZNGcNuyRgD06UAftHZ+O9FvWKCW3WXaSkjyosceFO5iT97Ix06k+nNWYNV0LUZ5bZLhXmdjtHmICdoLM6KzDbGVBI9R+FfkHbeNtfiaOayvbqaK4TEcfzLEwRATKFBym4YPOMn8RXsfg/wCJ1/GkMkkv2mdSE3RTSEq6xkmMxs3OEyCfc5PFAH6N3GiWl1uHyDKkbiyEsr/NltucHBHvWBffDuwucrHZwSGVQpklXfu2jIwvbBH6V816H8bpYI5Dfs0YVlVpY/LESs2MR5XgMAOTj3r1TTPjNDLPaeTdqVMRmZWdPMG0cEAckHHb6/UAmvvgvpl0WEtlDK0ikEkJE5bDJtIZR8o7HP614j4q/Zj0m73pHAYrlYnFq0IKSRStkiZZFxnntn+HivqKH4s6bNPHG4V2JQs48vZGznOHcgBSM9SQOPxrsIfGGhzOqtcWryNyCGRmOcHaPLJyB6jP86APyo1X9lrxXa/vLOYzMHk86dne1ZkQgBpSy7XQgjjhj78iuQl+DvjXSnVLmFVsbeSRVUQqxljbKyNANw3RgEkbiCc5xX7GSXei3rndcRBNvmCOQqiSvjBRlfkkkDjvjPSse/0fTbuPGY/KCbRG0UbjIJIMTgYVR7kZxQB+N0fhDxBa6gitC1rbh2htLgSyyFcffadGAW3zgccDnjNey+HtNTTYhqerSwwwxMpSSJ2CsyZ3Nvb/AFm7HQZxn8a+mfiTH4f0i2vXlghljijaYyQLGu4L1LrgfNx06n3HX8zfi38dLGHw/qKafqVtpGmWpuIjcX0saySqSRttEU/eAVu3GecGgD034z/tOw+ENEfTPDca3l7Osy7LR0kKvg7GkdQQkRPXcR17V+Inxt+LFja3+qeLPiTrFte6o5eddGW43hbdAWjhjhaTErKSMYHG3PIBx5b+0P8AthW3hRrjSfCcv9oajOJlXVJZI5wskwHEXlkhnBONuSV6EV+etp4c8ffG7xBLq+uXN+umtPG9xPcI/kwiUEM0IuMhXYZGAoHHUigDp/E/7Rfif4m+ILnQ/D9uLTRHRrUR29t5l5fIW3KjyxRgRRblAwOVB5Oeajt/hxA0kus+Jd1jqEZ82ysTbhoAjoA0Sxo26Z+5bJIJzivXPBPgDwt8Orww6Pk3cjIUu762drlQqETLA0q7WTfxuXhd/wCFdB4gNteWFzJrEzhbWcusdsYy4Llk82a6zgQnjJQ4yfWgD6Y/Y+/bb1f4EXNr4RvpL638PSXCram4lBa3dG8uFoieto3OfRcjBr+in4S/tY+Bvir4etVttZsbHUpbXyzPNeRhFlLfM0jZAddx4Jx6V/GjqNvpzxratNHbXMEgntUT99ObbdmBJJXJfYSSVAGR1PFUfC/7QXxM+E2sNJo2ozanZJdoiaXdE/LFFKHeNXQj90FGAT0GaAP7fdT1+WAwM+oPdQshEl9biB4Zw7BVjVwxRY9ucNkDuTWl4Y8UPaX8lrZXMfksUEf2h1kb5Tl9rIccAkY7YFfg5+yN/wAFAZfH0tr4X1mSztRdmG2a0up/N8qRiqOIXkyNqE9jjpzX62aZqT2d1Bq5kMNtO22G9HlTRyR4HBiDYj3DgE460Afb+q+E9L8QaEq337yV42eGMyorE4LxSLIpO1ec/L68+lfjn+2v+ztJqFrNqOlTSR3+mrJdbUnaS7uSQWAiYhUIDABc84Pua/WnwD4rj1K1hO4yAERRswjj8qNUCthA54YDqOvoM1R+JPhuw8VaXf2M9nC0Nwyfu5I0Z7qFlCgQyrlo8e3PNAH8InxitdZ0XxFdabqWnTQ2RlvEv4b6MKt66AqjDbyhVvTk46V8r+INKQ7LjR7cqIY1aS3t87FnB4UKcPJ8vU9OgOK/fX/go7+ygvh5rrxlo9q8PkXO9LaKV7iNHnViWJXO8KinI65PPt/PqviBNN1y8069mntvsUs8Mcwg3tKwJwzSA527gByPyoA5u51J/PWF4408gNJPthVHkcKcwTxucMm4fMSQRjjtXjHiuB71prkRFJwCDGhYxgyMQGtkYDem3oATj8ePUtasbu5mudWgWV1kDSypKrs0xBJxlB+7jC9c8HPeuKMa6gA0h8yK4hfy7Uqz5KYERGcGFFfGSD1IoA8rsJRayocsgCskzFTFLuBAVgc5VwRyOp9DXdaXrUUqtbXEUaTT+WjSq3+kFVOUnDS42vt7d88d65u90y6s7sJJCPmlTcuJJNhzzudgNp2gY3deOtbNtotm4EpmAAcpG8hkLmbOI43j2cx5bg9MZzQB6HpGoSSHy0tkkuIpMNLcFY5ZI0OVcbD+8TAPHJ7kDmvcfCmq3UFw7Rw262s0sJVJF2STYZFmEO9gT8obJ6HHU14ro2lC18lJFjW6RhJIxBONy/NGrqSChU9egzg4r1ay1VLE2drDYWz28cZNz5rRTXADtkt5zyDy18wkqB82BgjtQB7XPZaeUmS3vdzIpmmV7VkaIyP8sUBnABkIxuOc+nHNV9GSGG4aSKGbYG8tZVXy2dlBIjmcMpUA5OdzEgYxXHaLFqms6u1ncanGsccUd3C7rCmYXRljQeW5G5UHQnccdCa7/R7K1trua1mt7x5mYkG4hlVWAYb7hVlCgArgocewyaANS5nmvIpnRIoLoQf6TNbMjyzjcMlomACnoAT8x7nNUYLS5WJI5xLMkskRnkEaOXVmGEVNy+WVJXeAe3avTYdM06ytxtwI5ZS1zdXDfZ4oi0YaCDKg5l8zDHnnjuAK5aa60+K5uULyO0Gwlbl1QRJOwjmu1OA2w84DLkdeh5ANe1ksVnCw20sryRwW8wWAhLlQQPKRnwYFL45I/wB3rUHjDS1SwF7f2D2kzQyRMkMwDKHX92k6JJvkIXGCQMZ+YCt61vwkEjLdBo4ItttdmSKdXk6NM8SDc8SRjIPr6nNZfjDVtQuPCk15LLY3avBNFHcm3Ec00bHyw77mGTjqR0HNAHyx8FP2tfiB+yj8YdM8V+BdUu7aO31iJtSglmNv9q06OcLcWzuisGRo9xVgCPXBzX9pXwl/bo+FP7aX7Pt9piaraDVNS0V7DW9H+1LcX+n3X2RPKuY7ePLXKLO7sCAT8oyK/gq1jwXq+reIL1tkt3Hab5UeDDqkX3iCQGDgHHQnNbfw3+KnxJ/Z/wDFdt4i8Katc2DJMEu7OKSWPz4GONk0UT7trRk7SyjPYnGKAP1f+N/xA8c/sk/Gy8uotXnvtEbVlksb2K4MNreQPIUikAd82s6qfnRgGyOQK/Q74WftLeGfjFo1vrOnT28OvJbw399HeSbo7i4C7JHRi3z7hnPGMnpiv59fi1+0QnxqtBLryq0628j3Fqkp+2JcMQDOpkLLkcnAOfm6GvPvgv8AHfVvh9rkS6dqwaA3MdmkTkxXAiyChQFvLIz9/cR34oA/rp/Z28caxJ8RZLPRYEntJDJLdwR2IkSGR2BkVXjYsEKnKsoI9+1ftL4d8QW+qaZZCdkjNpsQQsXhYMihpFYld+B8xO7GQMdjX87H7Cvxk0TXLmPU9W1iO31y7jgkaGGWGFYgkYQl5UOCSecZ+ma/WvxB8SLPRtMu7+2vlSMW63SzCUNJOsqjzWSJCWZlUdhzigD72i1XT3ZZLKeJZHnSOZIZPOJwnyOyhSVwR3HpXSwXkk0lsZQm0BjIwmMe/YTywQ537sYHP4cV+avwv+JcfiLbdaV4g8udLxY7iznUutyjAussMcoU7gF525OT0r7B8NeJb+6tleNEuXeXyp1aQmaNwxb920mAm4DO3OQeCM0AVv2tNPTxJ8FfFmjXBjhs5tOumSYSIZXaWF40hCKw81zzwxGeB1r+H/4keArTQtf1nTo5LiR11O4iW1aP7I0iee7LG0KH95nAJJOBzk96/s7/AGmZPEGseCbvTdGDOl4kaSpINoIKETxv82UUL1Ycnjblq/mJ/aH+EOo6Zr93d3sM1vfTia5RnW4SM7SWjhwzKdvl4w3fuaAPinQtOa6t/sE+n5SGVUvgkWy5+zrhY/JdwPMIIXOwt9T1GvceE7mc3UAzLA4/0IRW8UiwKgy4uHJBV2UdO+410OjXjxn+zrlhEILhLiSdi8O1kG0QRkFiV3Y3bjzwcYr1rT9D1TULSK9sIbY28Zke6juSwYkkAT8AZAB+UEfMAMZoA+QtQ0KbTnE80N7LLZiIf6NGYIkhUhihtFBYHB5Yj5s5rYs9fvJZzPbxRLZeSMxth58xAElozgIQuRnGTnv0r6U8UeDId6SxGSa5ugTLhAy5iVXSPcx4LndhDyAea8SvfDNzbahOu82TSLtiVkhjWNU2lornBxk7eB1PcHjABseBfiQdL1a4u1eeG3dGVPtJYpBNGSFnVPvfw5Ixk9ga++fhh+1Jq/h7TbaeW+LSN8kF9b+ZDbzAuSpnhXlEJGBxkjrzxX5prY3CTiF9lqkj7Z2SB2jkkJYPKGkHLbSApGVwa25NXfS7C0tbO4W4kW5t1kgjDwylQ3+qmyCGO05yPlz0PWgD+hT4Q/trNPLBPrc/72baVjEpRGZCBCcOQyxtgnIGfX1r9SfhX+07pXiNLUC4iWd1UQH7QirLGVHmRRrn5tu1gzdj156/xu6P40lGoPIupSCLT3idEEiQ3Fi4AXbGpYCZQ5VefX2r7a+Cn7SGqaFJp8V/f/aJEvEgkmnij89EnTbEgjV8MDGFLH5QTzk9aAP7HfC/jTT9YsoryOVAshCEM5kg8sngxkZ3MOc+9dgmqqz7bcRzW+7apAbeedxbpyD2GO/Y1+VX7Nvxvk8T6NpK/bIZLiXasFv/AKOhdELArDGshxgA9v4T161+lPh+9t7i2t5YnZ7xiofc6kxtzuCoQNzDBC4Bxxz1NAHbxu7XEszDeIgQu8suAchRtXBJ68H/AAFJqeumODe5AjI8uMsFVFkKHauP4iXB4zkgD0qza208yPhlYNgln++SeQWJ53dPWuU1uBzq9rA6LJFFEHmVAWlRy4ZDGMbB8pXOSG44FAGTez+KIbW11YGS503I82SCGQG1cH5UcIuWiOPmz0IOMYrfsPFz20dvLrAtktZ1DJd20hKBScAsrH92o7g4A5ANeg+DPC96lrc3a3H2KAzRPHZNKt5ayNsASVreV5I0+ckyKY1bJO1vTnviFYJpdqRLaadbS3jSi3FigFpKCuTPLG8YCvuI+UZAzzQBdtdXe5ZpE2PGdpt3SRQkiFdwdsN842jqOKsz6hJInmDywzICWTcZisZKHOeNgxx1IFecaPNcDTbKYFEZlINwz7xsUfOiRrkISQSFxx6V0cTK9oZYp38xQmTIPn2bt0imNR8oO4YOOn50AdEk3moJdhDCP5ncbBtAHzqVHzN39TihbpPNt2e6VIAAGl2ned2NvyoCVAHqB2yaqB4zFnz48Z2mLeqsFQYCkEjPAHX+8axLjB33Ft5aBWAdGfDMrDsCwAwD+tAG6t/GbthbSqUSRxJLI5UHkY4YcAc/l7V0lveQvbKyyo0jFnRUcMuFbaSOemM/nXk9hdaot9O8/lmy2gRxHyAZCQN2G3cgiunhu7a3fkqhKAKoRiU3NhQQowE5OR3+nNAHXStau6yP5TykByuRgOMYYHOCMfX9atpMsyuOPLVAxGQMEDJye2CAPSuR+2RPJGx8twgIdgrZ3D7yhSv3R29h7czxaskCyTlkWHO51c7g0Z5HHpjHHUUAdA8wmWMIpjDxsBJvBG5SAcAHuc9qzGuJYWIZ/NJUrygMZ2nHGcYO38Dn2zWdDqj3bs0RjaArkOuPLVOMKo7uM8/TmoJb1ws6Iu7AJzI2zgcMAXxgnBI/P3IB0FrcQsSWZhHuZSHYbl29CAucqeMemcHmnC/VCzMSq7tkatyjqQR6n8f1rkZtQLRxxKzW80pYEjymiWBF3s4ZMncWOMZz9afYSvcRfaZRGGiV+GY7pcMQjCIkk5A7etAGvc6mfNEMaph2IUhf3fI3MobGCQe3OMY61YjkEPLqCGZNw/vHgBgMe5Ppx+NYRmlkbIRVbeeJAFUEA8KARhu3vjvmpXSYRIVlbeqgBc5O1yMsSD13E7R6dPWgDoBKVlcN5ZySIFOCCSNxB9hk/XAxWVNLIfkaOYkyAKY1KY8zDYWQAfKN3P8A9fFTfPH5Cy7ZFVR83cPkgqzeuDnHXj0FTsdquVXcEcNGxywOQSMheQAOx9O1AFJZp1zG7qrYYbV4UKpIG6QnPm46+pPHFKN6oJQI5ERj5hYOWRSOoLrk55496gYqwXc0bozmVli3bjlsBcnBIyMfj9KuIRE5jGd8ql2DupVcjKqcE5YLgHp930oAoyrIwQRRNOwVnA2Mx2AZ6gY4AA/+v1q26Q5Ys8u+WBwyIW2IxDbCVx+7PbkDPUdavxzOuZt7sVMiFYGQLt5HO8jOMevfiqDIpDwHY4YrK29tkhAUEKCOvOOuB6etAGYt3KFW2jjZWV5FLSYIJ3bkKlc7VPIBJAzx14rprHemUlDGMKyIHydrrKWODnnLZz0wD+XDX9pNJc2c5uJY1t7gytGpUGZC2cSEE5jAwFHXIyfbooL51lAaV2BV3j3EAMpBK7ged2488DJBIoAuXLeZJcAyMyyyPGybVUxnqfJwdxAAwTjB7Zqte2rG2jSKRIS8YBVd3RSWRnDAFWZdpOR1PHFYWp6rdLJhHWN2ALNKVES7CZGCMDnzCQRgckmr1rcyXdr5jNsjmCs0bDDZxyQ55UZz6cH2oAmsYZrViruQdnm7GU/KWyWHoVLBseuAR2qa5lmkQPGqlmjzEmWi8xg2RIwC/PhewGeBTNnm5ysisgiwwJ+ZQXCptOCy4GPyxxg1VSKSVIR5pUs4XyJnUJMuzcfmLAoQCBgcn8aAOd1FlMhja3WSSUbpAymVZYyQs8TSvt2hmBK7sfKABmsOAz3GoFtRVXlXMVm8MXl20KBT5kjQZHmXBh2DcSoC8ZzXZCOAyiLy5XDmRWkkZAvmM7eWwUtlUQYAzjITPcVUOmvI4mgXe6AmQjKF4sL84BAGQm0dzxQBmxWqyrHHFDKGd1k8xnAi+7go+TgLkHaOgAAyetdtZaaUQxyYIXc7uWPm4cDdEjgYEe1lORwM46jAwtk8UxjPmFYUXO5cB0AAQgL0IGOPbNdTZs3zFn3NLC0KgH5djImEKnlTweSPpxgkAmFqiMBCpCQARxyyfvI1B4c9zuyBkngnnnrWU/2iSZLdoHuEVXnMyMpTzt5yu0Mfl2kZ6/XOa31haZTHHKBuIjZewK8BEGOWwOR6n3qc2au7D5QsSbUGQACFBfAHOd24kHuT9aAMqGy3cqA2A8gJUgFpMo0WCOMDB/HjNKlhClx5sbL8iIjKUJ3EqpIIJ4IP8+Mg1tJuR0KktuKqI5Nq5cKAJCB0UAceu38aa2XlSMiMjDksmATKOec9eTgduePSgCksiW1tNCZHMEkn2gLG6FAYQqlQrn5fmxwOeKispEEytLhozLI8igs2EKAIue53Z/H8KSW3ZS3mGIZSV2XHyqhCAfViVJx6k+tZUJZvtCRttbexQnhXRyWXBP8AssB07UAdCTbXGCZPKCyJJtGeNpOTx6c8e/FVZ5I23BShdASjtwwIUSfKWHzHawPGf0rKDtEykFd6owkhPzbiSzbnIBwMEdccVYRlmaNmzIEZUKBAgzsBYDcfmABTk8YPHegBBaxtDGqoGMJl8xgybm+0EqzblOGwckY/+tU6wiNBsUN5ESRKXAaUKpIMj4cEscEjjOCPxspC8W9XXKMERMbdwkU/vV3A4wHDgHoQOtQ3SX0Rle3kjEWGR2kZAwcqGQBnIDZLYyOB04xQBkyJIJpXh+WH51UOCXMhyXJ+YnaWUnPOOlZhuJCqy7AwAjAZeAXLkpwecFdvPT3q5Hqy2N0IZbeO5cIty7M+V+0BHjWI7Qd0JOM4yDnPSq97Zw2dtpxdnTVLyG4mvYomMlpGrzyyRbNhIULGyLjORt/IAuQzi6uBKfKEQZreTMkYKz5PRSwLHpyBj3rRaW1VHjw7O++NpFJUAwksAXPYj865e2aMq6AMXAR90YALycLwh5zkdfbuK0p4p1CMd6I6OdpBHmSAt5mccJhRxnGccdqAKt/cRiCW58/yRgSCOZ2BK5EZ56Fi6scdccnjmuNfxRY+a0EQknKMjNJbRySxBy3l7DcIpGNyknJG0fNkLg10P9o2cKymaGK78uSV4/3LK6ObZ4YWaaUBWwGBA/2K850ma409LO1eynv7GFrlZ5w8aLuKlZXnjZCsxdQoXlGXy/oxAPREMqyQCSGRBcM5ZpSQBvQEBXbhuDxgn863LIIgSOGNlQ5RdxO/zMbmJVhwOS3oRj2rlNGGoXlmHnn3xwO8kcU1x5jQQqoEe1pW3sCpQgfw79o4Wty1v8DZKrM6M65BGWkC7VA5+YYXGRkDHJoA6yO0KAMJHL5B2sAOSAeg6VKGSNg/mHdvCeWFIBHAYgFc7s5H/wBas611QRoRgLJs8o+Y6/KMZYl92Ac5GOvTApVvkjkMxzM64CoARj+ENyOefrQB0lvbK5fzIQ6uMszEoyDAC/L6dP8ACs22XdJKLgbVhLqi7gVUhiFAP8QK4/Wqcupssqh7hU3QZMZHyhlkbA3d22BfzqSbUYCE2KJVPVky2GILNuCjjn+lAD7lrW1ikndNwRc7Yww812JwzAj7oJwe3y/U1xd3CkzmZ4lhtnaRWlwxQv5RcoSowoztGT1xW/New3QYvMpZEUrBjDPCX5ByPlG7PPbvzUbSRKBEqpJGm5zbswMJBJkTzM/ebLlQfRB9aAOTgs1dY7hrUqr24USsp8sXR3CPD9FPyjk4HXnrWHqNpZmKRLiSSUyoNzyDDI8bZHlsf4QGXIzzzXqTSW8qwRwEGIbGe3BAiEuHZk2g/OAW4Iz6ZPNchq+lefGiEEyusqRwZwQ2B8u4nBBwcc9/pQB4R4w1P7BD5NvJAWwCrnhooYnxLtDYJbB/HJxXk2oa55s8kM7sWcK4Zp3TdCxWMSQsFK4HG4E8ZBbFe761oOnPvl1CG4SVhc2z+UimVDKQIwqvw0W3BJ/lxXi2s+F7O1ncwo99ZrIYhNEk/kxvOqo0crsuVdWBLBepwBnsAcjJdnTrgams13ePp7xxxWtxKXtJJGbcpkERxIiFs9+mPr614Y8X3kWTexoLg3G6VyQIVjuIxvOBxkKwKr1HAxkYrmrfw+1vBJb7S8c8QXNyyxlooTtwg24ExCht/T5uecio72BtO0+/hhZZLmURmzJVjNEmxjsaUrwAI35A2k4GcnFAH0xpOs/aLOS7tZYzGrNFEkjqJHWNV3PEjc4AOemQKvJqtuxVDcbmbDOnJYKQCcnGM85FfJuk65LFDDFHdXUkbgPeQuGCGRwsQaBkOVOV+bB+Yc9a9S0vUpLxShdrdYmCLcjaVkznaAhbIXaQOey0AejanqdsxEUaM3kydFzhFIwXKkYHU/X6VwEk/ntd2zSSoj+d86jbIPMCqC0XVlyGHyg/d98Va1K8it8WpFxPdXMapnZGFPmEpAcFwWYuO3Zc9OvKR6i1u7Wd7Bte4ZBDIQYopJCFgWPJOUKyIzHBKkt1oAyNX8N6VaSfaUvmnYqWkZEyA7EEqT2ODznuuCaoyx27RLFYn9y8sBuIGVWacHBZwX4jjwccEZ9zyI7ycNcwhX2wiZTPHJKhS6XcUkRQH+UZBOTj6Agitc3FjBeWkiFUt3Dxs2FMXlF2KrknnBOM/Xt1AOr0DTrN41UwpDG7sEijfagZWYZzs3IcKD6Ec5xXo8Nh9jEbxQpMLeMNKjyh0WN8MGDxfLuBI4bn8evC2V3br5uyWCRI/KZAqkSFXUFjIR9xgobg4yBkZBGez0nVGRXW3uWt/PUB4tkbySQ7erCT5duCec5HSgDX89EkBa1jjWSLbu/5atG44BKDaDk8c9AOlaGkWkTSebJL5fnblglyZPnRsGOTaCUbA4JwDxXPf2tp0kdxArLFKjq0RAZ8yhwoURhdyISQeRtycA4HNvS7zyIwsjxmOd5JBNC4dmYgjJG7EWOhBI+736UAekR3sEMn2aXARogAw8vgLg5U5y5JBx39KzLvVv3joiqY8zeVKMB0JBw84H/LI9ACOox14rlNYv8AyNPeaJjcsFWRZAyF1WI5PyqTuHGOM9CD3rzS98SR3UF4v9ofZJk2kSM2AhkRpXQKeS+3hV4UE89aAPTk1qNF3MTCyHLJu8xzG3JkZW+6u/oB0wBgYrmB4yvbCd/7PuJHLMwO1PkUMxG3JH4k/qO/juk+MLm8S4URiSZCsSSCZ1mltwWHzRlceYevH94/hK0dxFL5hWTFyfOhYbmKRo21kkcNgtkdODgjjrQB7dH4rASNrnchnuNrlNhd8LkpDEpJaTG7kDGOvtpDX0uisQdI40mRIjN5Zkt+T5jFhlkfqcdDXj2l3EEGpzvcXS2c7xRQ2rxMkpg81iJNgYsYJSVH8OMP1HbTsdPVJpSWmLyuZf3jAB5pHOXEm4quWyc57/WgD064iCzvd295HKA0hdZeHXcD91FH7uQ84P071zF+JWCyERyiZnLBFLEp0BAAO5jz09K3dHjmddl1ECoUpuikxuYZA8zaORjvkj3rVl0XfaO6qqhmwrqxDKQWGBIwwBwcjr7ZoA8G8Qa5dW88Vlaw2qrHMEkfyx5oUoMiRARuRiV7gg9uKr6f4nOn3U1xcQw+YVMcttLIVc7FyJIycDB3YB/pXe654RtpImeTPnSlS0oDMcA/cKsPlbpjnk8Djp5xqPhF90bpiZbeU+bOEPn7WI8sSRkf6tc44+vfFAHew+L7NCVls5PMu1E63JDsLcOCBGj55YYBq/Pew3PlzvIoQHK3MoWSZcjEaxSg4H06jNcppWm24lEBWaWRkzEkpVkLKFDng4VSDwvrwOmBtx2Jhea3hKRQyg4gkUSDzYfnYFesbEknp1oAsx615EcUUTs+92xI4EkwJ4KeU8mFyQcdsHOK7m18UGS3tNNt4JUt+LfdLHsZZHO6aQADA+cYwCc59K8uvNJnWS3MdtOxeRFLk/ulkmIZdrHnZ6E9MV1djvswto0bPLJLsUk7gCCG8wMThDnPB5z14oA9Qjtr2ArLcRbDOhEEeM74h92ZUbt68e9RfYrhkmYQybZiC/l7ssY2H/LN14DZ521Rsry5uJAtxcF2QrGkkplaOKNcYK7QSMH7wXjpXWSXJVI4UlMjt8yTRMM7SwGAPr/LNAHEXentcSjG6FYGMghCt5jSD742qMkAgdBxmrNnp63JZLyeUBJQ+BtZmCqMAQ5IKj/bw3HIAroWuYYY5WliDyEOsVwxw8MmTnevVjgn6datQNBPajZ5YkHClwFMxI52kYLknPTJ5oApWVtaxwssKtJIJS8g2kSOpyAREoJVQAeMY4q1JZMPJJUJHHmZRwGkychJ167BjgHnPXFJbWUyvIZPNWaJwAIQWYxHlQjoCWjyee4zyK1EkjmVyq/NsUKu4O0bDOFK9W7c449aAOemla5hyYJI9qFJhIQ7FsEkkITiPb0HbAzWONKs54I2t7+eSWWR4xb5ULCVwW80smDweBnnsODW/eJI8k67JI3WESMEZUSZydp3ZIB+UHp/TnnpLiS2aPChctnbEiZRhgx7yDlgwIJOCOzGgDlvFNlPbWLR26QxMsZWKcREvIvOcEAbgTn5unNeUm2/s2K11CKSVbmafyJ7WVGKrlWbzyqjMkJByuB2z2r2fUdShktil8SgJALqC80YDjd5agHCZJGBzx+NZ+r6FPrdlHf6fEZLFYgkckQkWaQLGTJOwMfyuNpwuMADBwTyAeLjUPLuRG43wCXc11btIZUzlmUk/eiGTkjJGcD0qO91OOz1NbeGQ3bFTJaPI8gBVuREtrLtM0m1TuIOGAyDzmt2fTI4FmuLm3eVp7dVtJkiRYWlJOTI+QsjhMbiOmMV4X4tjvIZTMt1JJfwgz2aRxKsMbK21XMob5YQoZT9M0AfQVpdLq9g0r20VsIjOhEQ+xpMR/rVNq7ZhCgcDr1xWT5SXZextGtksTGkjTyXYWzuZJMiNRKg3JJuz1OOecCvJ/DnxDgls7611iGC0vYDCjS2stxtnjWNcKkckTBZFz82xgWLfjWj4o8Y6XYWQ1LS442kNok8COt0zyyIQl1bgIh2MFJY7vlU8FhQBd1O8S0litYprV5VdkuJIykrRszbfLOG/eYz14H869O0J47qJAZIooI4FBc7UYOoAeMxvjBBI45BzxXz34Pv9M1jVLbVPIVry4h8q4cwB1SB/wB5GZYVcgsefm5Pv3r2uwulmklkkQWMBmCLEEVklU4wEZsNAeF5AI54PegDrtQsopPszwzJHLbhYzII8yAOoZlmhxtwYv8AloSDkkYB4r5Q/ae+BL/Ejwbc3ui3CWWrWtrdRjyUWaZ7WSOQGLDqCXO4/d+b2719LXOqySQkQieNYZCk8kyq6uiHPlyTAZmDx8g87eh9KsT3trc6dcy3PkW9mkbNPLIuR5xi3xoXU/eCkZHJyfyAP4bv2mfBXxQ+HHxE1PTdetNREUbCztLuQTTxIs0Zb90jEqrhMH1GMEA1g+D9Kv5tPQXRbUI7aGW5tZpWgRLgF490SqxBM4Kk7TwduXKniv27/wCCjWmeHLi5ctbw2F3cGJk1C2hVroeajCF1LAgttOGPU5r8YvDlzaaPdXMFtaytMLi4tmNw7GM3LKHeSZYzmNWDAq2wg560AXr64uokid7Nd0DPBIXLM5jMSvAlugCiRsuuSpORXl3iHw7azhmuYgXvrW61JoFhdbezYAoxhmP32CnJUklTwec17Nb6NJqdw39oStOy3FteQvC5VLMxhZmt2cACQeUp3HGAAM47+JeLIL611WKC4/0aCR5Ej2PLMywTgyvF5pJSF3JBIzjPy9RQB88634DZ4bGbT442EpbzZ5IYmdRcDmZ1UnchUZUqMZbivM9bg1nTrqVPMjS0t5Xj3XKLCWkMufMhjEeZF5AzyRkZr610SNmeaO6mCQ2XIR4I41t2fBhRbhuZpdmCeNo6jApmp+FdN1Rb157a3K2pEkjXLxsJZJl3+YAxyRvbGwfMWbgUAfKWn+ILu2v/ADpbCC5uUUGJZFw1spfbGF2ACIPEQV3DjOOtfoR+zt4WsNVkLnSpYxfzx3bXDks8Lgh4zGDxcQIDtZEyTkkDtXxfr/g3VtB1m2uEs7pZSW3xHPlSyOVeCNo9pLRpGdqcc4x7V9U/Cbxbr3hm4tr7bHbw2M+9Ib1pCscohVdvk+eocHDBQPlJG0/NwQD9+P2bv2edG8WP9tvdMlaOC+DyLP5JSSaaJUM5jUsCnOI4WQFcfOQ3Nfq7pX7LfglNCmh1fTI9QaW0jjhtZLS2eCOWIhMwwMpFs7I2SwYkk/MAeK/O3/gnd+0Fo+s6Fd2+qpZBpS91Bf5KWjmMjdEsTlmgYMcASYbgYJxX7OaH8RPC2t6IkkVwhliItZxJPHFiZzhFGTksTkjrxz06gH4cftq/8EuPhx4h8O6lrXg2x/4RzxJ/Z817DPb20RS9vYladkO2QItwmSrbQSSMqDxX8xPjj4ca/wDDrVb2x1oXl6NN1KfT7iZVaIwxyRfIYpNik5XO89QTyAa/v5+KN9p2oeAfECebaSnypzsuJvMddm9RKzMzhYljDADCB9vJwTX8e37c1p4bk8ZazLoqeRF9ve4S6UCwsWYB5ZbVEUlJd0JUrt3AZ2g5oA/PS31XT0tbaCP7JJDB51xAsithhIpV5GI+aZ0Y8csQRk4PNU9LhMJt7eS8O7U2D/bZWDFoVUOI/Mjk2rETjBfBPHGeDJbRTX9vZRTWf2e7YS6kVlZJoBpef3ptrchfK818sHJ5BGAOMaFxZQyWUBVLNHiElvAZ4ZJImt5W3KWQBdp4AjOMHoDnGADa0y9trKS8xNJJK626t8vn24eCaF/JWKME+fGqEIvJwMjI5MMWtW7Xd7vgsTNqAt9s14sMqI6TMoe6uGhbyo8cMgfasny5GBTFsTFp40WW3t7NRe2MtvdRlpJN8spkkY7MgSi22rwxCglSdwxVibw/HsmWK7s4pJr67t7O2mt5VuwgzJFaTxlNqWpYkq7kZZQST1oAo24SB/KE0SzTDdGggPmRSy7tpmWNcbZAGyWwNhAPPFRIYCyvLPIEkjmuEWSNmWCFMSG0QhAqyupVgQSBng+l/SYnFxa6aYJ7iW0ikuJJdsNvchoy1sAbpztuITcLIDnt8wG0inTW93BfQZiAsLm5SfEZVxHmAWy2YMh+95yMNpG7AyRjmgDDuZ9N1Frc+aFlQyXUkqQstzb2FpGlta6ZJIh2TqyIuQGJAHPpTJ7OC4E92J3C6f8AvbYeQyWUkN6oW6Qwg4mkXIClMgDFXLuG2gji1NII7oJeSyy23mlHhKAqYJRANoxGdxBPBGOtW1vmfbplsizwx2gureMNgssxDyMC0Y8wYbjr3z6UAclqCrepPFLeQ2JMMEVlPFvFwUhQJJPdBFPIiQZU8kt8pPWvOUhhtpJoor2OBbq3WRMiUok1yxn2qdmJLdkY5VeQx6evo+v2tuxikjgiaa1vYRMtnLcTlbaSMCSS7nKYjXcfmVQwByBmsHUdNjsoYdRg2T3t4Psum2YSaWAur7F+ZCuwhRkM+Pu0AR2fiLVfD+mPaQ3LxQX88UfmTGAmW2aaQTSmPyt7JjbsXk7cHB6jjJ5Ibu833V0zXNwwZ/OJQ7VAZBHt+6+Noz0zjPOK7FrItYtGzwS6hJGTFEZEVJL0Iq3UbEu5IVAWLFh8zEZzWfF4Z88vclIpZkUTCFSGY+ZJ5Lwx+kW87g3C4A/EA46Znlvlh2GMbyJLz7R50igZdfk3klskBiOATyRiumtJAXM63iW7BlbGVa5fOGIhwcRxcnJ4zng81hX9gsN1BbWl2UhAAN7chCU+1ILl0hCcso8zaM5Ixg8gip/7Me1lgEKQtHaypLNMzFWmEuHCtMrsAhJ+XpxjjgYAPorwTJmWP7VK9zHIp/cxOVU+cihWacYxKmEIORkZAya+gmMMdtaTakzrAES3WCJZN3nMR5Myswy5HGe+OTjmvCPAsMVzLpU6xiOydl+2h2G1JLaQ70wvzBEQLzjBBBGRX0TfapaCwhiuLMb3kjlt5LdDJG6NmCOQyHO0Ern05zQBm3mrQ7J7AW32q6crChniUu7Rn5nCKMsrKAoOO2c8itbSZNchgknhNrBcysdoaNvINsAchEIyJRgjK9DXKrZCWVLyK7VSEk8kSlkaXYwSV/NOMqOOmT7V0qXVxbRyRzv5pgii+xzW7qSEYACQgn7oBG3jnHPJoA0pr65eKO6uPLimiE166W6mWe4jjiWBEjcyYdyeWxyCSTiuSvEvHvftSmR7WBobry45/NjW3kUxSNcRlfkkUvyqPyw9aqao37qSaK5uJ/MZQ4VsTmedlBVgvELM4JwMA5z0pjF4LsbYndQYZVgnEzXLTI7C4JliG37MSAwTkljwKAN2fT20i1t7q9kW8QySpBEfs8UlwJ4ka33FwBlckFc7hioX1AvaNby2X2e3gj3Yt2ZZD5zMrTqrriNyXJwqryoy2TVlo728gluEuPJ82MNNaCLzplaMAE/6UoEDFcHKj6ZNZFzK63lrBI5eP7LEJULblRFfGyMISzzlcdtuc4OKAKqXkT3TIfNEcJWSKVBGZ2cINjXDozbhng8kZyOvNWraeS9ivGmml2M7eZEgIZHCA7kTbl1JIJ25A9sU3U7eFYXitjJPGhV4o1l8p4w2GaJmRctIp5weOODjmslLRjbrIrkyqjbLgTqmdpLmR1LAlxwPcnAFADYpHhllkYxrModGCKzNGgxhm3gANtwSAc5yOK4TxBftayp+/WdN0mdse2IyD5ymIuXfBBJGfTqK2tQvp4FErRh5iR590XXaY1B3j5W2M2wL1OTg8V5dqurT3s7pFHO0cjkx3c+8OpYsrKI4oyqxkbcEdsZxzQBn+INTcC3m2eeVCrHbBWC5lz86hsYILY5xjqcduTg0y7uNYWO7hktWfbcQxuP9aM7gqkE7s+3XNdJCiadcGW8L3K7ERfNfdtZjyArckg5A4Gfxrs50fUVhvYI4nCLFLFMbbEUIhO072fDHBHP/ANagAhVLVEimjs2uplRIrdw2UR1BaVgw/dzgdOx7mllja5IhitVu1VRI7uqwkGBucYA3nbndtyPwzWzplpfsJZru1t9QhlDNDcwBAFkZMMkk5f5EA5HsOOant7F7qRG2SwraRyJFAzgQuG3LC0UkhXc7N95STwMCgCjaSKZUkhs/NjZdzPGyyIJUIEoB3H5tvAHUjnFdTYaNL5yS21s1vazCWQvdwR+YJWJYxQ+Y+TF97kcdRnIrGtLZ4IWLSiK1idIbi1S2eK3nuHJ82RGM4LPsyMrwp4610V24MNrHBJPBGzQtHmfDbgdiQ3JnO+MsudoRx23HpQByuqWc0OryG7dYzIyxW0wiEkL4VdwmhySBt+6V6H8KvReWLMSIou2iAR0lGJtwkLZWFMkjGCBkHgVc1B5X1Ewb90CKrllUPLbnaQGQyZ3/ADY6ZPGaVpykQw1xLciNcRLFCsdyzttMjOOUIGM9M0ANvLm5iKJCyQzsIJI0hVIjGlwRG8kqqcSFepDc4HQiqU1rIyXFvAyXflNg7ZzG03mAGR4sfI/zE4AJ6kdas39vC8MDzXEl3LbsFaSKAyT2hl4bzJnKlyAcBSOPfg1WMFpuYRXNtFIkm5nVpjLI6DcXlRQQkWwfdHzbskD1AKrxPBDI8VrIqCHy5XindiZVO5dkSjGdwAkGMkLzWFFNHeGcXAgJ+0pI7R27JAiuvlk/aF/1cwIOASASeea3r+e4QyXKXtpDAyKwDiSVzC33SIWAEUhKnIYBiP1ck01wumL5kJLhjJ5aCJTAJBI8lxHjDsAMD6+lAGHbySbjaW8rX2ntKxuI5ZEVoNm7CK7vuJJXgDJ7gc13XhqzSC4tIooVjSaVbfdCDOyM7EjcQDtbBHXHWuRt7S1uNQMjR28tnJekCVJdjeSzsjXCtGSjyBm4GS3HsRX1F8FPDulTTtsJdY79CRMqyBIw23zN2DvfJ6jOMexoA/Rf9nTwtqVnpUUkEDXQNvH50bXJhubl3QbDGEyJJs4wByAOcV99fDnwgdKu57vULNY7izS2kvLW7ctNPHc/IFh+b94FBTHygDyycmuT/Za+GunXd1ptxFEStshmjaO4WRZY5F3iIwFiVk4OCRj6V90+E/hlea94nkubmJgkEjyxWxiQm4UgiBbqRIg26NQRguy80AbVl43TRrJHitYbKX7IqO4iVlS3ibfGsDSEbZSPp3zx05nxN8SI7gR3VjqG9TGtwPOkIM4A5j2GIFBvwDuAyR6AZ9N8T/D6/trL7NJaQiO6CxNCjSbrdWbAYwspB69jjBrxO++Fd5ZSb52Z47iZrSJ/3u1SuONvltxwMHGOOtAHPxfELWobgtG7GRZFXyY0kWSJm3HKyorqYC+Ohz1+tdjZ/Eq58iN5LGJrVDJHPKLgsqyIwH2qMBt0zBifl+5xzVLT/BQiRUaOaxa4ZtNRwBNbtMsoaJ2fllZuckdO5Br1zV/hr4WsNFtDE0U2pvaiS9NvNG7PdIu6OFrdG/eQs+BJkKvP3qAOb0Lxzd3V6ryW7Okhlhtj5aiC5kCARu0q/JHIEG3YWCk5PFej6fcXt+0bTRo6zSGKL1gj+YrCwB6ZHJ6D1z189sNItLZVgMEkeWS4BN2I1guSQpd48YkQYPB2j3wM16zYWAsdMS9u7lUcurhY1Ia539DKB/yz904oA1pbcG0tYHmnlRJGgEltC5gOwZkguI2TBPI53YPrWLqM8MdyZJfMKMhMcJKLKxZd0LA5/hHWuke1a/hjtbXURMtyrzDZhJTF/wAtk2pwswzjeeDxg5xWX4n8CjSLUa7purSX7W8ZvDY6krlxZ2yBJw0qjasYfHzE7SOckHNAFq08KWV1a2c0V3OEvyzx2scfm3D7AzyRTylSPKDxs5ckIPulgeK5a/D2FzI00hCRStbww3CpBcRC2VoyzbM4h2D75AOOmTTfCnxn8KJpOq6bbzW+l6lbyNC5mvYDIqs0kovrN5bfAhVpY1CKcEN8/ANeP3nxDe6uLzUXvftqLdTw3E6l5DNbIcIC7RYhDsD8xwCT75AB6dqF9I4t7ZZjJMkaBWjLPmNOXmnYZ4x0Pfsawpbq6aNxCs6zNiZJObeJo/tA8whTnJ8rJ9fTngeeL4703UIllln+yTLaxRLYCRReCbfsiE4iJP2ck/N2UHLYHXSm8UjTWsfOulhtYkkiuDCwX7P5gJXzGO4kEdCM5xgZ7AF268V20d02nuha3wqpLcwHc7MnlC3E0S4uJC4x8xpLK4uYltrhJgy3BnzkoIIIoYjIHiUnht/TjOegxXi+ueLtLmu1jiSe5U/2lqVtcIW3wzQTZge+UgAREfMNvGOelRxeInhFncSeZZ3Mlw0nmeZI1vtaD94q278OB32gj86APo7/AISO38i3hij33UzDLI0aiW33GPzoS7DyvmyPmwa47WvE5SFLyaaCzawkla3j2N9vNwCFnt7aNRlwOpLjAHPTmvOdY8QXNpaztbzpeT/ZxDBCyrFcRSsiMLiFs/vrfzZFG1cnv64w77UL3ULSzu7lbeWWC8jgu4WwwuJTHukmhlXJDLB+7VfvMR81AHQHxjK7+T5CTQTmSFH2ktcKz+YJYpejrv7gnHc1kar4lt7NZbhJLa7bVvOMNuDu+xPA+yUb/uHa2QcHp3qhOiaeftlpIZra6F3BawiyLosJ/wBcAOsATpuGB6E15lrGpyPFp8SO1nc75DbiG32m8E4O3y4ZFDZMwPmcc9RkUAeZfErS9O1dL6L7QyzW8ke+NsMJ7d13uIyPmB2nrz0xXzxrHg2y1ULb3UptYCsWlZjCLqEsLFQi7y2R5YkXJ9MnoMj6Hea01m7jmkVnvpbU2ciYaK6juLW5+zzDDgKzgDAwfmzxx1i8a+CHsdMt4JY7y/liWSeN+Y5LaFvJEskhVN8zxxxtGyrkr1OKAPkK6+BzafdSSafPHqFqssJnjuImLShwA7LOAVkt8joD7fTo/D3wGt9KijuLuOASXlipi02R5LVcwT/uIU2q6yMwAOQuc/xdK910u41KGxhe3Mkg3PasssAkhisop2uBOzldpkHKlfvDuK3NPvdQ1RU+0vHLt8sSAW0YlDQNvOoQl4AdzLyUT5cmgD4g8SfAie81ObUoIrjRgPMIDmR2S5tmSWGKNYwTHuMaKXxkb3yOa4y4/Z21Oa9v5Ybt7l7qEhTtbyozcxjdczOy5RQwwMHHFfpzdi+Fp9l2Wj28dxBDFOkSeb5N1F9nV7mQqQtzvHmHJ4JweeK4yO0t7S8e2v8AVLCMzRGONvLdpBid/OgRHQKY3iQn5uR/D6UAfKHwd+CWs6Fr+lm8hmxJe2UU06QvaBROF89DdI7KUM8QAIG0eaecEmv07T4IaZ4gs08PXs6W1x5vnXFvNFFMkVrKEeEi8G1cRbEP3iu4YCbhivHrDxf4U8HT2FzZmTUrqzYxm5tpGvLKBI23yRm1dTneuCWcDPUlelesR/HaxvLC5vtP1iSB9PtkuorVbJTPcefJ5nkzTTRKJYVlJwoJ4OMUAeYJ+zHBFr2oDyRf2TC5jub5UWS6ZrSMrFI4nSVYY3jVlDEqpPIPryWsfBuw0K814S+H3FpGju8yWkk8xycoXEqYg9cqOnb193s/j1cXF1LqFloLXGmZii1JFkNrdumHlNw8MWfMjcuoCLkHPGRXqml6cPHM0t+nlRukdtNHYT+bBi1eMKizLOyiXYxwC/3jyM9aAPhq10e2s5YQ0MNhKu1ldUimjRVUNCtyZCoLFMHHXnp6+neH9IW1vJbkQ2ksuoGNI5o0lt9kCJvldY1RlE/TPQmvfdT+HBS11NJoLeW9+1COJbe2/wBM3CNh5U8coANn5g5kXJVQADXko8O+OLa3mazS7tIg7+WuoRrAZpSSSLN50UGPywcFThscEkigBuqeNG0SXE7Lp8UUTRQ2nlJNb3M+cO8ixjeZWAOFI3EHIBrnvGOo+GtS0HNhZWFstw0c90JSsk6SlSXnuY3fITcGKgDeDgFa57UNA1XUEm/tC9trSSO6DyeXgC7aRmBYct5U6t95Rjd14Feb+IG0/wAKaff3Fxqmo3SeeWMUUccNteOquAY2gAMUwP8AF/EMnHagD4Q+PEDeGYdbvoLmSCGWaT+z1dFlvpmbLYeaPKhdjfKCFIVcYHf4103XNV1nU1S7LyWMTQNcXRttqGUABFRpNnION3UHFfW/xi8S6h4oE8kFjbtDaNJcwf2i8NwYXSPYZII0fPlGPC7nAAIAODmvz51y01hLoPq0htV86aQQyuPs0xdt8bIbeTbxgYzxQB9V+HdetvDkvl3E11fC8uzut4D+6jELBkM5jAVYyCGADHBToeBX238LvGej3U5Z4o4bVIla4mZ4wTEmB5IghSJp1dTjc3qSVYjI/NPwJqt5Fbx2ccNlLuljIvbu3hZb13OGt4ZTGRu2nGQeMdT1r3Hw/qk+m3WoWeyeJL6dEhunYzG2ugf3YjfIGzzBtC5z8oOADmgD9WzJAkUF9Z28MNrHKhgtbV7eW2VZCALmSQQ7RIFYjAIYYy3IrE8S/FC48PP/AGXdarJeWouI/Kc/K0sa/OIfPjC+aA7BVY5I2eleE/C7xZrUF3NoGp7Lu21Wzj8yVj+9ldYxvSfzy6QMApO1GDkDpisL4hxGfW20hJ5Et4oI5baeK3E5tVkJLpG7HMSZxyMgcAkGgD7X8GeJNK1Tw/NNrV5HGscE+ySacpN9m5fyZpSymVlbaV+noK9B0Dxc1zGsti8UtnNGlssiXBdJvKAEYO44h+QE7i3GOM9K/JG58a61oNtNpcgkKpdJbl4nVpJXUfJdXcLOSI2jZslRtGPUV7h8NviRM+mNpc8gtg0izNcbTLbyYdQo2symMgDPQDAoA/RO+1+W08yfUFsmM6FobOOSRHNwu6OOd2iO6aLB5G35mFYieJryUxJJCxuVVXa5tpo5I41fLRzMQ/yJtGGXhhtxivAn1e5aWyMUa6hcBUJnRmigeBmDKXLP8owTyPlPTNepeHbhYBdD7RZzR3XlSzXLMwvLeZ1YRwRkDYyfeBHPB9aAPdrS5sb2LTw6PqCMjBppGPltI8ZH39/YkEAdMZq2bSFYZLe5iKzSwmHzQi3Xy7iVjjDf6wBiucA9PasXQXJ0e1llsC9pb3WVuFKkOWIUFAGBQg8gsAAQD0ruYriyLpK0Nv8AackOJZG3rFMcQAbcqrNjBOepzQB5fcabbxTmN/s88sNq/lJxGx2yACeQEZZlboq5xjPQZrzu7tpdt00jwrcRidRIcW4nRm8xGlIUAIMcY5IB4r2HxBpDtE+QlrIskxhXzGMsbOhM0asi5cYbIzxxngV53e28ckEBZGj08FLe9Z2D3EssQZVliGeA27Pbpz2oA5f7FdRwxXUUhWdQptZ4nKNNKcGVmbbl1CjABNbSXN/cTwve24nukbyx5sTzSW1mSrI7iMbQ7OD0yckcGsPUtF1K5s5oG1CLBune0InSKMwoABAI9wZJlUjJ4BJxmrMd4tvGI/NuIovssca75DC5kA2tNMx5khDZK5wDjrigDob3VbaH/R3F3IbuQI10kUTWsETERnowkKjPU4bIKjivObi4sbGZ3sZZbpJLmSSe9maUGzlgfbJFDmVs/KQUHIJOAMjBivdSit5oCGOqXdjALuVDE0cLpaNtaLehKGNs9Ml8ksFx0y7zxAt9HHJbqLGK4t4ZVnYlYpd0wVTbJLDsfAzksOq88nFAHSzXbzzLepPMml3HlLf+c7h5zkKskYZQGmB6hTux8oycZkgnn062na3kW8tDLLafZoYJhKu352MDxSHzJPmAcHucGuZRluDd6Is/2NUuYrhTGHuEcoomZmEAAjlbBC4GzOOMVuW8cc91HLHcMmEdxAm4Wz3TW7iSNl7syjLsOrdDkUAacOoWuoQm+sNNgS2Yhmbymnlt1jkFuxZoyRyRIcdQF6DiqmqaRpmvWIsIY1szunhnWWSWIIkZbfPbi3J89mdSPnO5eo4wa3ksbi20kGGGaKIxRy2whaON0hVxE9uH4LJmPzCCp4bkg1l39tdIEltLW1kUytLHqF5Kr/ZnaWKRgrF1Er5MvADcrg9sgGJDpusNdxQ2V5aWKadZmBrqa42QXReN3QJEEZTIIVY7iO2cjFXoL6C5vrRtSsPNluDBbm0WGWxZUgQ/ubpgMTFyCysMcHIHFRaU02u3E8Wq3F2IIJLt43sbeNAsVvII5JijJ+9jOSeAVyNq5XNWNZtY9MFrfXl1dCPzLoRvIC4gkdPKLSPkyPIbTkKCAp/h6AgF1prRNWsn02yJOm3KxfbY54GlglQFVuZog+I12ZIzg/KC4ANbXiC9aXTIbuOQ3VwL5bO4ieGSWS4tI5U2uV2B/tSRl2MaoyFFyDXnWiTNLJq4MUC2Cx3UwnuHMRe3mdY1Wcqcm6ki8wIp5UkFgtey+F0to3jmlmltprFy9nAYwsUvn2xMUst1MmC4h3RuVy2HyATQBDoAhS2SS2jhiJjGyVW8yaGaUnfABNkXKOmfLi4YN0x1rodVlmaRtPnYT3CQQ3FhNITBbLNap9nEYuY2/cTFH3EZ4I6ZrIUz6ybe60mdLUMYIpZWia3iZLeRwJPMMW13AzGDgMxbcAQM1m38sNtYxNqVrNJdR3NywdEkglW4kkU/Z5mt2Cy27xDO4qFO49+KAOddLqW6u7vTriSxM87xsr53i6iuCqzBjtRUEsTKkg4bIOcHnvfD/ijUDdX1nqb26afNCIIzufy7i5ZwEYSxZDMxA3EZA74ryHWfEy3KjFhHAI0ax1W5WVvssF4FXezrHysKs74I/iXIrq7HVtNZ9OVooJNPtQ5tJ7VbjynBTc5kV1Babfntk46UAd/4jgS+1KxtJljT9y7tKpYRrHNGuxp2A3AuJFUocMSelcna6DGdYs44nSa7KTOVt4pIVidJMRwpdNwkBi6knByRyaunXtTeZGtbSKWO8TdCt1C5muLFWkV7mVSpZNpSGTG3KBORwa1dMSPxDpgi0uKNL95yCsl5JGJ1JMaoksYCxhZCpIYEf7J7gGdp+iTadqG6ePY8d7tiniB8kkPGEkjVFJkkAkCDnaCS3HUal4JLab+0I4ZQsY33paVHtxc5+Z/L3Ha8iZHQYyc1uNYXWn6bdXesXLyYtY0tszNEz3UcMRZEVNqzKskeAyAgkc9a5iLX5NfRLD/RI4reaN3lD7b/AAoD7bhBw42ggE5wTg4PFAGva3t3qZkMcFyLKONpLqOGPyjLBeIXVkRyGjjBViWPDdiTXbTzyva6bc2Txx2bXKvItwVRmEWN6bA25kAzllUgfzzbe7u7rFvaB0NjFBHc3dtbAvd24RRhzIBstxG5x/dIyelbRN5avp+lj7KLeN/PmWRUKxpcMNjROoJIYnPGR1+pAM66tZdWnK20r286s0sCQbmUFQGmtkjYZhRmG5R69SOlZUqa08U0VoL5IbVUk/foFmSZSRLsfJOBgE4+6OSKf4i1jUdEuTPpKeZcPJJHcSHfybd9ryJC6AqjbgOnQ5yKw9X8TarKhayNurNCd+8JDuQrmUl5JApkbkMOpHagC9qt8Y54Lq8u/kNtbtE1tcSB5ZtoMituQiIB1w2RzkkV4pr3iNILzUYre6kmeQR3L+fDJDDE90xjFvJCVzNEjAkMv5dK6TUJDfw6ZEsb3eomaOAiJmuLdllb5UeGM5gkyxwx4GM5xzXL6l4UTR31JtSe6eWSJpp1hMdzcQW8bMyhWjdtgGRjp9KAOcl8RaxYMLWSN5vLAKSWtvA8LRvll2m6lV85Jzxj0orEGo3blizajeRhttvL5UrlbcABIyViABU7uOevWigD6NW7igGkwxWtsZghiSRyfOTecB9+flQ4+YdyM+lbms2txJYXkXlNLMzQyCZZH3IAuHIlYbURT1yeevIrPsrKxsVa4u5GuNWZkEVu6hfsjxgM6Mq5G0joe2BnrV64N7LYPLFcJIGn87yw5d0ZiFMUAj+8mfvA8DmgDxO90O/v0ure9lt0ubhpoEMOZFaDYQrOyj5Ogwcjk9al8I+EE01mtYLmeS7ldFImy4WMZVj8ucQkj/eHB717HcWKNAbcwW87vEZpnlG1xgEhVaMf3ucew9qj0TT1aWORGR7uKNogqSFIZUchkWUjk7fujac+vFAFRGtLPT/J1VYrmxicYtrYNIXbzTtU5G5XyoOScntVO90K5uLkJHazwW+oW4khiuHEm8K+9CJVOYwQQcHAGPauxv8Aw3NLLbC0ltkcIXnsmuiLYSkgtOodQHABIABzkVKupWtuj2lzG7XBAhtWiiO5ZQWwq+aeEIBIHUYoA8/tdM1O8lkjlso7cwFo9zxlxLNvwJkZM7SoAx298VYbwpYajDFZXsVxJJZF5PLtxteCeU/vbpN2NyjtnjvzxXc2tkY5Y45YxPPeE3SyFJVVBuD+SXU7Q5C46/X27m5j024tDFNHaWl55blYmkks28p0wVJjjJkJIyMnnP4UAfOsHhix061R3vpHsJr2W3nujcoJEtRkLazknJUk+nOTiua1fwrpxu5b/TY7K3aHbDCqiUvNFgeTLOPLI4x1zzjgY5PteoeHJZrGNGaK0uGJ2RB41kMaHcDGVyty+1eCemcE5q1baUri2xLDbyGPbK1zZq7pGq5MjCEMN7MBkkgDGcUAfOGieEZdQurq6166iAETm0MkYEq7Hys1uv2dmClhgZGeOleuvHd6Rb6NLawWl1ENiztMfKmjwdvzyRouV5/Dp6mu68OeFL+W+uZr6PztOEg+zS26hsK3X7gbgtggDjkYr1e0+HsTiRJ3eKzuEDhLhI5ZdyjcoHeKNu4IBNAHgF7eazI8g09007S5GSS8+xwvL5U+0LmKTaTIGYjOMj5c+1UrrwpcX9zDcnTVnjnKPNc3Dzosu2LDTtDCFEZJxlmck91wc19L3/hSytdBN5bi3eUSKkwt2S38xUblNzrgYA6Egkn1rAs4rPcl5ENSRHke2uIruGUQGI8qyHLD5Xx8wPOMigDy+PwJPpVst9b2kkolZUEUG7yIoCmGMkKkhGySADk9zXVW3hrSoY7edJ7iCPdDIbS5aNrcTpjcI0L5focj2r0d4fPG2O5j3243tiTduB2qDDbZAz0zk/h2pNL8N6a5uZtQu5TM07SxwTsrrGpUsXiBA2E5JIHAIxQBveH57S3k84fY5E25DRwxIgVhgh9gyh46PjnpkZq5dXGky3HmXEVvO75+yk4i2qufkBU4IIzzjoTk1yMtxZWNrefvAlkzLsmjKKJj0CkdZMn+6MZ/CuN1TVLuae0e2gia0gAR55Yxn9443ABmGAqjrjvmgD2Cwm026iuRYzRxyMn+kQO6O9uiMfuyg5aM84yMDtmuLuLvQrC9aRtNTUp4wBdyLMkkloZJCIpDu+Z0LHrgnHJriYrvStMaWS3ubiNriQxzNFwZQzbmUJyQAenrmo7y8SW6misLcTF2hNwXiR5Vh2/eCM67gowecj0HWgDv9T/sad4Lu0spfNM3mmNwjRtIArNvUHJjVlAGM469K4vxF4p1bUIY4GK29lcPIJTFbKTHJB8qqrr87ggDnoPSsiO61KMvcbJowJHghMLnyI4hwG8mQYMjKMnHHT3rJubmSRGikP7sSSm2aSERy4AG53VD/q8g8/njrQB1PhLUrjTEv4hdx+XP/wAfETnZsaQY3SFjiT5cED7xPbio7vWYZ4bmyO26ilPztbw8JOowoc4/dKwxgjrjnFczZRkLKk6nyniS4kWKVIAzAYSdFf8A1q9SSuelZ8+vBNQFlp93FLIqbGjjCbJYkI3yzuwBZhu49KANQ2oWxESpC+BJNL520XFusZywDA5kVgeAMn5arW2pWt1Dby280UKIZIWCRuWLY+UOJBlpAw+X3PFcXF4rjTxBqNsojuY2lhtIpRBI8iysOV2EfOueSfu4rvpPKWIC7tmhlkDC0FrbtAkkwUjzWXZjOO54IoA4r/hIrO9uktoZ0W4jyLXfIyzteq7BROig+ZbHAOeR+VPFlqM1xdx3l5bm5mT7QbQztmMFcNI0IA83LL8uSAB+vBXHh1tN1SPUY9TeMOJJpYZ5V2JucgxZUZK7iCAcYxxjvO8Et0zPbXNvfXjxvazxiRyYkVSUmWaRl8sn0yQCpAzQBp2HjDT1x4dmgju7/wA2aKGaJsRxlXy6rHEx8scDr689jWroN7Ba3MttIiz2ZKNdSRSSXLvPGTi2V3AG1VPQA46E5rzzRvBeoafri3U0iwNFtkjY7rmUGTG1wJMcfe3AZOOvFe022mXjxM0OnMLyeKRYrmBNsakAqZmdFP2dy2eSM4NAE2p+Hri8Ie11S4trSWHzbKBBNMnmqdyp87fMDk5AGMjvzjstE1SbT9KE11NNOI2tyFkD24UhxG4k8vo2QevX2rkItN8QrBbSxRt5tqSxmuLq0iiCMDGfLT7TmSTeG28AnrjHNOmPiO0n0pfNtUhmUEywBLho5Q4d2uQzYEm0EnaGJ9BQB6neeJVWRb9oIJZ7aJFt7S4nKP5RZW+0oHjA8raxJJbJI55rK0/U7DVr27ktEEkVvPvAiaCVI70MDIEQvuCYOBjqW4rD1nwzFqMz3N352tSLFAJJoGa3SCO4yIRhOWXcoJwAfpXi+l65qXhfxjcWYfzbSeWO1ldY5Rb5DAKiyXFwzoUzk7OHxxgZFAH0pd6zBqEyWsVtLak4haS2uUa8t2A3SO0RIMfIPBwRkjAxVm5mkvEQaWLcMmbN57pRFM7hfluHiAI4PV+nrjvm2Xhu2tHm1q1FtJIDE6JK00QeWcgsI1wfNiyxIxuxz+EunJfWOq3E9+8aNc27xfZg0W9yOdsCKxygyCT14wfSgB134fL6NBJqE4u5JRcR3pQo8rbFOGjCnaEIwMnBGBjNeaWdva6CZ3ks52kvTGlvO6xpJZxBtisUl++CM8rlsDpXXeLdW1S20a7mtonleOSOAG2SKKVVZ1LM6pJueFUAGduBk81zfhsS65bf6ZNPauXRGUwJLHkqWVR94ZOOTnIPUA0AVZtN+y6nJPqBgETRrcWsjSRx+fHIwRRklc7ixwCeMHFcV4x1TXtEWCe0xPHbstyZI4IihZcLuvFZm86FYyAhQ7jjIFXPF41C3EfkSy3MX2tIbSPzCyxRK2JIrhWGQ28EqByAemOvU2emRXmkvY6hMj/aLRHkEMpc28SEsQ7TRMu8vwQAf60AR+HtfOv6et3BFAJbgiGeHynNnFKYwFI2JlCTyS2M7qxby0uH1CBL+W3zpZ8+6iEkDW+1SSknmyNwegwTj867bw1odvpkVxBaT78TLmDzF2kCIsrukFsqtxjgfMcc54rJ1nQra6a4vLuxubcKx8x1VEW5inYK8hSWMsV4OA3pxQByN/44ks9YjisUUQiIPJL5cckYjlxGBHMwAbjlQrZyenNcmrm78co88iQ+axikAMcreUsW6NkLREozMRkBuOM4r0keB7Z5o/s1qjW2nhJLQ3TLsuDIA2wrGACm8buRwRxXJT2iL4pvEnRBEbWYCCzjAmWdFKpHblxuwcjHfDHNAHq1y+nR6ZBeXccLT2UM/kQoIgIflV0aVwxeZyw6DK+neqegQx6rA73F1HDfNKxt41EaSiLKsjCUSAx8sSFYA4U468c7Y6THfpaQWsV5p00sLw3Ya4BEqKuV89mclZeM8AAZ5rodJgOmrc2+Uu7eHYUknuIYShIC9Y+ZCCCAScnI7UAX7mS6m+2W2IZJ0AtpL+1l2yuxZU8648tTghSQAMFsVjXGlPp8vN79pEZR8osZ86TkOHIdt8YGOTz64JrThuNJM8kttHFAoCloGbJM5bAkaXf+8IOcLnJ3dOwRYbVEaF9QjuHV3drOeBiDCx81029Y0LAYYHPGDQBiuNrzTOVtZXQxM4iDog6lDsY4zgDOMZNUVtZ5oboamzTRyRPPFBDEoEYhHyeWFJMjEkZB6frWzJb6jbTFtNjluY5UYy2tu6zRIJHLKpMgJQqhBIxn5RVG0stT00bdXuY2mmmka3UM5V2Z8ohAXKnbgf3exNAFrRNUsTpj/aitpqDRvFaxO7IrNtZYd6Z52j+5nHQ1jabfHTWlinv4ku55ZGsbGaV4IVLKVDxkYLOW3HBx17UmoQW41eBmhhURQyJMASwi3snmTq/3Uk56flT4fD9tqWsvNLNLEkDQR2kgPlyBVXMkhO0lwQw2kDHWgB+seMNS0zTo0G2W1uswPdASt9jkRv3z8D7xwApbHrU+m6veLDb6nZ391FfLHgRzEyOIg4AO8SfPlRngYGcHvVuz0yKxvbqw0+FbpJ2IlhmuN3my5J3ybwRkkjAwM/pXKa4LzRmEbAhpvNlaLGDEpyhXeB8iDuD+VAHskfxGurnyVW6nDRTRpOU83y5lAHmC4fG2OPPQsQDjgmvRdE+Kd1dXcNxFE8y20phke0kDWxhjyMEqxKMTjIPr6Hn4ct2v7dFjs2i+zX4eGe6YyyMjD55RtcgCPLcMASMZHY1p6Lf6jYtJa2sl8YpH2SRQXfno6XGBHPHKvDKHUDb94YwwoA/R0/F2XyfLS4jiuYQk7RpLKHZ93AWMIWJKgDjjjrXRah8crSx0+Ge4iv4LuJV86OWctCVdMFQuPmBPoOM8+lfGWhyXWkE32qzQZ+yK1nHO6vO7qAJVc5JyRkDOByc9a85+Nfx88JfDHw9feI9d1KATzW++002R1ljjMa8sEALD5sZyP5UAaH7S37SMNjoFzqmq37WGm2rziC3tpfs101woLRLN5oXzYOSMDOck+1fgF8Xf2ndZ+J+oXPhjRJZYIZLxxbwDelqUwRLNcNGw2Ickr3JHAOK8+/aE/aT8S/tD+KLjStMuZ00k3GY54pZobWNYCyhJUjTH3Tx69h2riPCmhWnhfkQw3uryukkc10ZJS7RlRIqRkBmXA6HHvQB0PhL4Faddapaan4hMuotdTs8kMs7T28U7sH3xxOS0alQOXIHHPNeieNbmz8OafcaVo81paQWMG0rbQtGJZ/MxHBK6nZJIezAkHGPau30jW9N1LR/tskNyL2ASBnS2ngggkAClY4YmKMgGSwYfNnkjivmDxnd3A8T3U8lzFcRLNa5s0t47NJVZ8xyKoYIvDHdnkfyANePU766vLae4je4uVt/Iae7LwWVmXwxaIL0OCCQTk9hzVrXtb0max+xLITI1o8U0pii+yEqBuDO0gcIXyQCvHXmpLa/R52tonf7PcWojhuGdsrMwIeJ1liGIQxIDHkYwOteZauWiMsUVvLco7tDHdruKxXEAw0EMYh3SAkgkk4GBQBjX2r2ENvKkZt5oYA0E88aGS7LhdyCOfbhICxUZJ6fdyK4a5W1vreK6tDafbxuglt5rppIZ4mBYgwrkzMOACDweDz0ju9P1JdVWFWhLTRtLFGzzu5kkyCPJ5WV1G47Scegxkjm76WPTHjtJLe/E8NzHh/I8qDU5s7gzQoP+PYDAPK59SRwAdz8KfFLeAvE9hrmlWwM9nqVvPJDKlxalGSZVKQxwkPJEp5XOQTjNf1EfAT9oTQ/HXga2UalG74tz5koi3R3iRgtaXKrzGGYEZI4A5PFfykNq8r3FubnT5LOSVS9tIFSGOdoZNyAAZYKj/eHUg8Zr61/Zt+Ld9oviWLSbvWvs1rdX8CLDFPt8meLDSsbccPG4OAW5yaAP7AvhL4+TUViS3+yQzOjfuoJRNGxjIUKGPZueeVwODxX2po2kxatZQTXQM0jqJMKu7yU2gbQyjAKtj8/xr8d/2dfEMcVrZeIYLtZLK7iaU/aLfy/szRhQU3IflkJ7Y78Z7fohoPxiuLWONIpZmtvsxmeUFJFeLcPlUqOMZ4HXHvmgDhP2oPg74Z8X+Dta0rWLbzbW6tZAwWNHlt5ipLyphSzMRgfLng+1fxcftZ/su3fw68Z6ncaZYS2+k3V+VtrgbmLRSSMUgbCn95gBj35r+4XxP4jTxNYXWcxqY1k3v+5kEcqcq74IZcHIXg8c1+Wv7QXwM0v4gC9s/wCzFmWxKzW0xtYyGkyWe5YSQnzk6rlc4J5oA/kNTSNXXTr/AE0q6XlucgRnKXMBBXy5y6ZQMpJyMDsT2r5rvU1HQ9dEcc6gqZPL87ayKkv+st1P9zeTjpzjp2/pb1/9iH7Muoay+ls8UzyXLG3R0i28hoSYkwh5UYIwM1+fH7S37IFvpWizalY6HcNcizfUEkijYx2y7WCQzbV/eqcZzwBxQB+UusXw1ANBIyW0yxxbSYxK88+8Au8qHEg5GB2HFbnh3QHW/MMsnnEoJjC8LjMgUYkjXHVic49vavMJ1utCnks7yF1kFxLA8AfbPEImYKYvNYY+bOAv64r03wLrdxcXFtuM0RVis0k67nEKHHlqerSHAHGR70Aeiz2H2GVZZCTMEWR4XAJ8pPmw2D8i5AJPGOhFQx6i86yW9tbRSGaWOW4vEZdnlKwdVyW+ViMDb1PYd69TGk295pl3c3qKAY5AjlXLwkgNFE20Zbdxu7fNzXkutwR6Ze/PEAI5Va2iQrDAymMOXiRG+edQTw4H0oA7zSfEetWUVvZRzx2ouLj9y8igFXXLpB5hi/cFxhQcnryMYruNK8RalPdvLeS4lh5uZoTLKG8ttzRebtKtk45GAcYryrwjbrrV3JPLftFhsmKbCTTQnrcxMQRMykdFzkDHvXW6rcS+fHp8StLa2rLcm4Rms0mBIA8qKFS02VBLbhxjJxQB6dqPji4isWRzdS2+8TSS7UkVpQA4aSBcsduQBgH5fYHHFW3jS7vrmUC1FzLehrYR7RIdzLgNOASQi8FVx1HOMV51q91cPexpFEkdhKAlxuuZ5EnuIxsVPMAxgAqTsyPfPFadj5EV1BHPHDbuYEEQt5ZAsMyfObh5YwSSSBw3PGBQB6noOs3MErWrtPcpZBopbcP5Ms27G5vJIyqKSQx6ZAGa7vV9ctU0e1tCTAbhzCbI5lkcPGUCIjpgRhm5HU5Bwc8eOWSQWd8ZYruIySQr5oIk3zTyvukjMy/OImyDjGO/SvYfhVo2vfEvxxoulQRq1xp+qxyTR3S+YPJeWMLFF5ceXj+VcMRxnmgD66+Bf7LFp4k8LQa9qGnrNdawJYEsXEduXIRfIlKswKgKAcdOzGuA+Mf7Ct5e3flafp6W988UbZjVog7NkRRPIw2o4J5BIzwVziv2/wDhd8P5/CWjQJNaWt5OiWirZSgyxsZcSTurADaFVcgjkdOSa7TxDokEqRnUdDsp7d5CZHg/dl2nUiGHCuWGzhg3LDGCB3AP5OPE/wCwr460i0vNTkSW3SASKRKiNHLsBBghlicscANywwfXNfGXi/4XeLPAMkl9qGmSxQWzsbdlhlVncHIdmVTubbj5jwfX0/su1PwFYTXt5Z31lFeQahGFiEyygRgZX50mQCOTZnngEjivjf4xfskaJ4viuo47KLyZILu2gaZAwsbmVWeKQDz1GWUHAYcZ445oA/nO+FP7S3jH4c6xa3Wn6newrbSRkhppSdqAfLHE6gSA+/t9a/V7wV/wUXvvGsGmaB4m11ra2SKEOXUxyeWQEdZIcgMGB/vfToK+Wfi/+wRrGhFLjSLZow/mb1MDyLcSKxLCB42cB/xxlsDBr488S/Anxx4KvjM0M8QhjUmMloyPLICoBJgmU4GR75xxmgD+q34K/tT/AAt0y30iaDVrKe5imQ/vb7femNAcNAg4U8/dOcD2r9UPhh+1v8I9f+xTal4ito0YiNLOeERslyQFWWeWKVdmAPvMOc8V/CL8IvFWoeG/EMdrrVxfB/tAdrcpOzqWCgIH3jywMrnHHrk1+1XgfWtEvPBFhr73T2biFJDbyKzFjAeWkkiDPJwBj5icZ4oA/sI8GfEj4M+PrO3gsNUsdQuDGIpcTh5SVUqqqMhmBbH3sgDpXzt+1T+y/wCFPiP4YudR0PRYDfYuUybCK3fzdhBf7RtUvDkcja4bsa/lQ8FftO/E7wL46PiPw3qUSaXpt7FIltFdXqwywJcfN5kczSKgKIOqg9j1zX9W/wCxj+1b4X/aO+HccV1eW41eK3it9XtpLtWlS5dNrvEpAIjJBwcYoA/m6+K/7ON5puqXul6fpgh1G0mlhmkjmK24dPmLiN2+UFAP4cDjnFeF+EfF9/4B1jUfDXiW3lZ2kXytQUC5jETZUgRrHsCCPGCcDK9civ3s/be8DQ+DPFdlrmmtb22lXBkS9nt4rZ5DI7EQfaElUm8Rv7ox0znPFfk38R/hH/wn0N7renTSvPo0IMG6GC2M0jnc4MUIBZD8wAZQR0NAHO674csNX8MrrnhrUNvmma4LGFmleeNC0m2NFJeUgE7hleK+dvEelm4tYVvLWVrt7lWYl4/nMgzJI0iMCkhY5ByxXOK9E8J67qPh66fw3qiSQ2CSvbtNbh457a4ZVDZWUbQNyruA6qTit7VtFfxLDcNZ32mkadcGK9WIGS5uUJB82Jk+UFhtGByOpoA+SNRW7tI7fcitDDNNbsGVmllaSQ4iE6hSZged/wA27Gc1zN1HaSSShwlvqMG0rPhU8oqxKS3EnHnE4Az719O3/giW6nt2jglmS382eaZE3IiSZWMtECcSAEBgRv74xXiPibwpLHez2CItzIjRNI65dI4WkMgheSP7/IB5ztzg45yAZcMmlXixldPDNJA8l7K6Jhrh2U/anmMRZYt65AxwcDjjFMalf6ZeWMmnSTLd2bKkvkhroRgyFWlO1FEkW3aXJGQT8pIHMsF3qUEt0Y5WSJLdorjT2twsMiKFjESyRFSiNjcC7bcnr2rB1aee8u5YX26crxwyQNsRy8SDMqFU2If9rDFmznk9QD9Gf2ff2ivFngLxNpRvL520OC2S4klWWTyhKI2VJVQDdDgvwBw2cnFf0Y/srftHW3jiwsY5NRt52uFExmbMUxjUZeRQ/Q46nr6DNfxm6HruotPa2tuPLNmQYZElKo0JwxcwKpYoMdGfsdtfoX+zz8eNQ8N39vaxXlzDDFi4mMU/2mORFYI8iLLMPszMeQpYA56UAf2uaB4htb1EaCeOdVVCBGyuxUZxvC/dbp16/lWpqVhNcvb30EipNA7O9u4QGeDksFAbc0oOAAen61+UP7O37SkHiHTtOSS6kmllW3jaN1Eci/KreYTa7hkKQTg9fyr9SfDOr2+o2sbxlpJNgmZ2kyzZQMwBP3Bj+9g89KANW08RXNlMzx3UsVtMv+qaPa0bKvIYMNp5HqeozzzWXqXn+KZDATc3PlYaaWdl8uKNhtfySvCkIPxJ9TXZLDBLBI8qRgN83zRq6jocLjJB+YZOOfWrMMMMEYEapGeiKgVQ56/vcHnk5A5PUUAYltottawQRwKiwwR5Ee1nBkJH7wBVyDjqe/40PbwoQ0AU4ALkpskkcOZMnfjKZJAA6Y5rVnvI4t486KIrtDA5B56ArjjqOornLrUFXzCV3AAsjh1IPPJ4PqcfjQBJdxWaeXOqxlpD5RjTruPIORjnOPy+lVIreErMUjX5W3zRMwJOSCRnvjP/ANasOeSOcQymRrUu6sVyXEuNu0x7c+XkA/exn9K0ILolGtZ5ATKS8LQlkeWNW3N5hVTlgD6//XAIbuGXzGkUIqqPlORsJbBKquclgRz9PUVWjljiXczqsxcAI4LSlQ4xhQM7eRj1HQ06a8SKaWRGUsu6NIZ3BCggguA2MNyOo/PnGZLq9sgQt5c0xkZVeNAHjb72ORkqM8HpjjigDo38o3AkQMWMZJCyKI9x5+4WzuC47e3XFZrtbtMlk0uHCLNiRWEbxSsUT5iCCwIIx1GMnAxVODVre5kjKhT5TAmTcqMWxtAZO5z1z9eK3IBGysPKUyKwIkbyyFLMW8uNs84LMfqKAItOi8jcgjZYUeQrgShcKQxbodwwfyNaN0F2bY1jlLuquQckKQMZyckYIzx+lWQCiKqudqROrM/IcAKoGR06MP50+CMt5zqY0QRYGI2LPk43AY5Off8ACgDFKo6HakapF0yASiowWVhnv9445zTDM7p5aygKsoWFlABMO0M2SOQc9Qa1Y9MjWURyhkcghizfKynlWADDrgfifWppdLS2CMjRyOxYBTyNoXbkgjjnse3PvQBh+csciwx/OzKJJGL5CkoCSATkNk9Pf8673ty00OyOQRhfLdg4BWUEbGZi3TaBx7Y47yXES2sm9nPlmMs29NiruJzg7c46gcdiRRbxWkwBEsYVB8u1maMSFm+WUgcknGPQGgDqLW55w6mV9oZW/hLZXEu0jgg/n1AqWa7WJGLqqEgsxXJaTA2thcev4+tYJvIxsjgRlmZC25GyGHXnB+QYPQ96bLK0gjSSZkiUqwKhZArAAOPl+8C2T143c4xwAaf2u3V4PlKzOhaJyoK7SpYlgmQp3EjBweOmc4ZDOS6TKFcyM+5ScPnOWJBIwCfxx+dYN1IqyKr+YIiWMc4KhSVOGUbT8oyPQDk499iFLWSKHDAlAXUpIgk55dnYt82D6ZxjtQBPdSiCGV4bbznkAK24wgY7xvbcxAX5T3NWCY5ETeuxzGcEIo9SEMjHDEDjqelXI7GWa3F5HOkirGVSLj+E8kZPzcg84I7VmXVvtVFk2uoKSk7yrxOAAEKZB6+nBz6dQDMvZUAkVUAO0b2kKqU29SWzx0yPbFZVxqwtY0eRRlERzJ8mAAdqgZ6gkc/ka15IjLJOpEb8KqA5CZcEqJNx5O3H0/Cuf1WwZ4AkkO1NrIMkNGGUlmAK5yM5Pfg/gADJklXUroxFTJEU81l3IgDE4Zy7HBUADgHnb+NTtqJgcwhpGVfLSFokdoYwAqhpAo/eZODkcAnB6EVhRaZeL5L+fs37t3ZAGJZQQTwxQjg8nOQOmdYWcmEdGIXIR3ZXKBYydyEAfISozz1yKANoaixj3bh5iSiMqzN8xAXbuIO0bnLYHBww471eQAXQO4RiMrNGwkVi7qFO1kkII+XHAHtXNwWb7ZJJJBJA8pkW3GEBbJ8p1c4JwvGOnbnvp291Hvc+VGJIfnbfuOB5YUgZHB9R7ntQB0uVUBhEgDSswIDHzM4cYJ5BCMw7DPvVSGO4abzoZQsSTTKi+SBvgZRsCq+04DAjGM8c5rFGqQmVAJ2Matwu4bklkUErtPJTeeo4wKvfb3lhiETkFXZDj5Sxycksf4AQQTnAxyeOADaubqGWby3i8pjHGzMU2nbkBzhc85zwD796IHQXDOGx94puIXzArFUBU42DG3rj1rItCz3ih98uTGgEmR95yTiRuHXcrY5wcVqI8TyFdqMGLMCWQIuJmwjEHKEDHB6Y+lAGp/aEUDpIjeXMrFpI0AcYBCswwCPMznB9Kry60nmsZp1HmDe5KhZFA4TftGN23b+dc9e3EsrTyRCMQxytERbgtwmA43DuWOfcnjIFeW+INflt2YopjUScpLnzWdPkClycBTtyCeMMOaAPe7XVopAWLkMrDaGVcEE7VIY9eQT7GoxdrOZpN5VkeRQTgYCPuLAAYPPGQe34V816B4uutT1gWpma2ikBLzyiPy1ZRtSOFGYM53IRwDzz0wa9Otblr22kFveyR5xG0rKcBgTISVHQMSc9cZwcUAdlfX6uN8kxUTgkYVsAbQ7DAHGD61hvdFOi8eWrCRSS5TACnGPlOABzjNQXM5giR5tjiW3KjByFkAO/OOmVw2B1zXEi9uGlkxN5kSAOqsSjDDHCjv8AdI69/TpQB6v4b1nTor2Sa9YrGIXiElwY9hGSHLc/vJATwBnAUCtOS702W8aSyuA9qI+ZI1LBgwPmY2g5YYAA9hnpivny+l1Ga+tXQmW3F5HMYiFR1R1Il2zg/uwI42bGDkn1OK9M0a2kieREl3WpmYQkJIpYZB8zDgFgrPtJ7kEgc0Aemwz+bbQnHMZDBCCGIPLE+hyTxweaLm2jnVY/Kd0kJkKoTlWHJJA6jHTjtWeC0IjhJ2yq5RGJGJPnOWY9AOTjOOO2K0JLgQxM7uwRflYxuqOzYwQjscKA3BzjOMgUAcXeaVnzgD0UtHj7+RIdys+flTJPJIHGPes+z064WSVWkMsbnAeWQkqJCGZFIbkb2I44469z1BkNwHR2WME/OdpAMBwfLB/iJySSM88mqsyQQtGylYm2KY/mZiuyQ7CyjIX5Ap5PSgCA6dHAqn7MIWQMxnLsAu0mJlJxzwgbj1A9qjufOkiIYv5QUJGwYEEA7WYZOQGUZ7cnB5GK6GW4leIK5ilxGwLhT++3ZkBwF2KFR1HXnbnrkVWjiFwvlswlCJlPlwdjDeYWAX+8x56UAeW6nF5HmlC5idWKxN1M6fJGuP4QyKrc8c9a831DU7iGZLWB42edZJGcqFtxOkQPlSK7DeFAADAbcjGa+hr/AEd7hZFVI3lldVWMkBkRIwgADNjhRjr715Ff+DriK7uZohuWdRCVmQhbdxKS+1SPkyuOvBzkE8YAOU0Hxe0MipcSIJpCtpIsQdY2aQkuRH/CFUIuT1xkV6XPq11D9kihSENJAJGmchwhZmX5cHliwPIJ9a5ew+HsU13JdKEDA4VeBkt951UkYAPQjtj1rvpvCFt9hRXuDJcxFUY5fbGDymzZ8yksR+Jz0oAnEEtnZxS3sk5mnQyrCqggjcwLhgPl6HAJycg9CKuW10ECiV3ijkEaxyySbRKclgu0cAAHGeny0p0i5EKRs07COJY2eRyyjAGQhcgsQSc475HvVU2EsEUbz73ERZBt+dFUkkM4YYU4IAA5OPpQBcuZmYSSGEswdnV5WBVtpKAKTjcMgfn7VjXU9y8SMuYUDB8xusbcn5w+cEDA9O9XhM09vHCzLbmNmkCsHKn532qhPQspB57twelYN8JkeTZKSWjaJvMU7U3fOTkrgfeOPbH4gHMXutXEF4zqS0WAiIrbpSwbO58E5iGf1zjrV201b7YybJT+9YqFWZW3MM7h8rEqvXHT7uDyK8t8QatsuJlLvLNAVt7cWobyyzJu3TFTkJkklmwo29elYNprckIi+yRtjzFWRoBISZ3J/dwBsE5YkEdzk8igD67stTtnhjW3JTAWNz8p2SjKtjn5znJOOnerl2scIDG5M+9TIpVQGP8ACcE84yOqjHy55rxDw7rrpEJbpvLkSTDwFFYoScsXJcbpGjIyByOuOM12zeIUnVNkhEb5jhVdgkQsc4Xn5ACe5wdvGaAGanp0dwwaMyG4mDOhdl8lArsGHzEMSR146k4rjm0CC1QwQlUjmmaV7MsHjknErsZsHnAzx7/Su4knmcIY/wDSJmG0y4ULCF+8qg/eOAScZyeaz9QNmPs0k5cGORTuikRCNzAFvmIKx7jznHv1oA4y90GCWK4YW8kvmo8jc7oR9nPLZHMXKYxxkD1wa8b168WylM3D2pjQSuzp5gXBKQpzxh1YZ7bj719E3UulSeYJZL5mlinjh+yEi3OECcsPlxnGcdTnmvm74l+GPLgvPKmnhhhtIZZWglQvGy7lO5M9STxxznj1oA8YbXm0vUHf5XieORYQ0m0Fw26BWG7geWRknA3HHrXpXhrx1awR2xlhaFrhZI5blWLbJGjG9jvG3aM8Hv2PPPzZrdvbBVuIdTknnh8lokkYGYIrCOSHy1+U5cHJPqQavaBr17dNdw3dqLSK2t53FqzfPdFZSi+WucoChXB6E5CmgD6vudZCS2uriSS4iiSMCUohQx25dYyd7AnKzSNtIAygweRniPGmuXGtTWdzp4cpp5Zru6hi3J5Mr27Rgpv4m3Kw9gOp61g6NqF3e2rQpbobWONZEtpmY3EmyMb1hVTyAQwzjt1Nbccck8CzI12bRAyyWoiS2eMSbyBg7fPAYMfmycHAHSgDLtNUs7u2eae6827inkKwEPCWQN/x7+Ww4fBU5z8wORnNLfSX0Vsl5ZXQMW3cI5lkeGQ9TbRoFJWQZ64A3A+lZx02Wyvbi4ikhjaJJEkhntneaUoiyhowEz5vlkZb7oA68VZ0y8j1SU2jNdSoqMYoQ0qRR3LKJBJGyRkMqhnyQSu4nvmgDS0TxbFAs1kbpFyVW8aRiJVkJUopc8BQNwGM4GCTXe3Xi27haOCC6tlAijRJkdcm1dgQol+6zbieQTgHBwRx5pceFNPtL+5dv3YvIgUxDc3AXJjDFykRLsVDKDyBtOas2nhy7ku0iwY4pcW9pBcHlbVrjMciZHyAqQRnA5xxQB7jpXiW3vhIYpgEgSITPC0AlbDIU3Ss3JDBiQSCRwM55vPrEVqFlS4iAcSEhWIkySAS6cDJY9uueM9vJYfDms+F5LVlQS2t3KbYtbzQvcIFdwysruRLk7uRkjp2roYtHmQyXk7mVWdmZT96Nk+WIFE7DO444+XGfQA9A1jUbh7Fre3EcrLGkrFpSqtEVDyALGSYupOTgEjqTXnCWkuryeYLh5DE7GRiIsrsRURVUH96oUgA8nimatqtzaoEiiNzLmC2lVJASxfA86FlOPukAq5wD15rtNItppYbW4S1SCFgbdbmaNkSKZHDlztXEjEblPUZXA4xQBhWOl2dgYpXgUzNIJJJbVsrFbR4UxMo5WXOCcjvx0Fd9pSyywR28wgltXumeKQtGsogfa6ptZgSOueOoPfikNhDHP5r+cHnRw9ysapAxJO3dEeWJJGWAwAATjg1hi9jtLSZonNwXmEJjVvs86NFIWby2Yfv0yccHBxgewB3KaXow8y6RY3kEnJnjBILuRhXAyCABxz178GrF3Y/ZWgcIY4nIYlFZyUzj7oHGBg9P4vXiuJGp3KzQQG0hhtRFJcIqsryytt3L9oRXO3DE9BkgfSuih1aS5tYVv2CyRIRGsBxGsRAbALffXDcnnBoA9Gs9NvoDa3UQXybsgW8bzQ/vT03FQ52AgHnp8uOoNdRGkiMi7UfBAeEMrwKe54OGcMT0ycg8V5tpN092Y99y6xWsYSC38zMZ/iEhYcoRknHQjHJrqor1IxiNmkZiNvzqAHOSZAQemfx655NAGhf2VsplDslwrMGcKQfLkODGpI+5tI6H1/CuEv9JTZdTFUBfajZbDOVJDFSvAG3OAea2pdUiCtIEBlkYxr5hKOJAcbVLYUgnPJ9c9KbqrxJBaRgpJcMqzOjbw8TtngnG1u5znvQB5rqmNNmtHjRpI1MTGWPHGHywJH324AHHB5PFQX2sx25nnbDXRYyxxj5m8px8zF14Pbv2puv3E6zyIZ5lTy5Rjyl2eYQpWTcq4xgkdfxryTxHqN7p1oXt2ld1AMqMFzKhbHlxzD5du49M5+tAHqc3jCH+zxGyGVrpY4ZUWFhOUiPmkCUHoMfeHPrxWlZeKND1C2jMV8WSJiZIbhyZkmX76RXCrgqpB6nPY183af4iWW4W8MbSMVkW/Xczm3kTpHGi5Ct5YOWGQehOa6DSPEekRXkN1HB5NvPK8ZsoIGeQll2yHy3To2cnuCTQB9P6fqsF9FCLe7SFNyplmUNuY5MQyc/MoHOOM89RXSx61BaRyRzoEmidESTzVPlqOTJnPzEk4wPqR6/Lml3iQ35mMMgigk+0i1ExjcxlmETDDbuuByOM5xVrU/HjRLcyBjZvFKI5I5FefA2luXYcvt6E9OKAPqu31WxuYriZL9IycbY5ULGVjgEhcZdSe+McZqa4mOnGG6murSMXeJIY42DNKCMkOHbEABGcrz7d6+GY/iclpE94xufscz7Zbwp524MwCoDGSYcnsB2r0yw8Zadew6dqMcgjkjg8ox3EjJGIScqwDklZCSeqjqegxQB9b2WpW8cImkmkbzAyxAOCmduJJty5K4yMDgHHGc0kM1vLvninMTIybSuWeQE9PkBGTxk9Pxr5qXx/BIFtZPMjVXQxxiXzJFLME3blXLLu7HGQeBUlx4nvbOWOdyqQu6qblDIIiqHawCHJDYPpzigD6Dn1WzjMxmkVHRdrLJ8wI4xnbnjB/T8K5DUNUs2gleOMTSNEUZYwyo0cnQsx5Vl3Z45yeB1NeeNfwakXK3e+QpFJG6sQrgk/uCWxtxnnOPx76LGOC3zNJdF8qyiHaVYbcBGPdc4z9KAMqe1Esd5PcXirHaIZDa2963nSrgG2hgUqSCWPIOOpzgVt+FfiI3h8SeHJPsFlaanb3My3E8rHF1LG263ldOVd8gAurKM9PXjtStZpbXzo5XSRH8xBJIIml3n54SwX5SOdhbgdz2rzq9tEfUJZFeS7nWF0hHmSOLZ224jYMmJBnGT94AfLQB7LqusaRixsF1FJ5XiKzQhopbeNpFPmRFoxzzyGA7c9MjxPWZtEtnljktby7hhBhub0DbL5DbwYURwMweacZHQDnFY7JeCRFvFeNpW3/6OO0YIUow+bB9SM9c9M0l+zXGny2+J1VllQOg3XSrgMIHHQIzj72c9c9DQBgX0djFHLbWsTxMDDd2nmBF2iYx7xHLIuJP3YztySe3tjXjwXCG2juI4BE4m/tJZWL3cUR+aAwMp25/5abVwc9ab5erMLRGia48tUEERL3DRxZ2MGjIGU5+bqQenFQyQC11FIrqygFwXBSOWBTFHG6lmkAVyqj+8PU8igCpF4xsbLUYra3jstPusywhbm2dGvLcAsXVo1C4A5J4x7HmuuXxpB5VqbibC3WViSNnMQlXjdGASQmMY9eBntXE33ha21W3vmtbkQ3RlIMUixoLaJgUBgZSxO5kYtkgH+XFf2dr2n6naw3IN00d0LLTZvs5MbQQ/OyyQoCkT4JGWIz9aAPqewme5giEd9LGsw8qSYPuwpbbtKONsYwABnnnjBrF1rTtcmtmKPdCCWRR9l3gq5wYxI4LYC7V4HB4zin6FZ3SxWN0wFvEAoSIg+UxGAzSA8ynzc44PHPTJr1G7s5LfT7wRmS5863nljVUM1tDcRJ8t0EjyVlDHGfxA9AD+c3/gpBrF7Dqy6PePbiK6S3SMQsVaMRMzNMZOSoIH3RhgO1fkVb6xNpupyzW9vHPc3NvHDLaRzfK0JMYFzFKc7n2KdrZzgYzk1+rH/BUSW9ttXS++wXAtoniSbUJbKR4YVCb3ZgBvaVgeeMZNfkDo/ia3MNutvp11NfRSyNNJAiJczRKGjSNrjJMVuHyNmAOCKAO2vfE1/apPdNItvBNcs0EYVhdE3bslzEgkx5xQAODgZPtiuAutWXUbm4gu5Zb64mlCQIZGgQJbMXimkLACOVicHa2BjPQc5HiHxHc3GNRmiZd3kCCBCsjRSwE+Z5PBBZo/lZunGea8puPGk63El1JM8UqedA0ksQ3bhKyQwNHGDujwPlKAkDBbrmgD2mx026um32ivam1ubmVp2kjuLa2feQiTIx/0glsjuAvTHStrTtWiguI4mlM7pbNNdBbZYkvp4yJZY5mdSpQOzANkHC56V4Rp3xVjktYLcRxwCVpba7UgNMZIpS3nI5YbVKc89M468Vq2vjywnuYLaG9jNpLECxkys0iucTxSqwYMTEAmSFBK5HBoA92vdPsPE8I1EeY32CcWiRljLd210ztLHLujyJYN+5FPIAAJ4rzXVdWmsob2Ah75bVZI7lXUmSwMbnbI04wJGjcFm2bsgd+/QWfi3QNN0p5LB/Ju7yR4bu1RojJDOjEwzgbv9WV5x2zgivN5Ly5vrG7UPDevPcXAmZUkEgCxgySzbPl6nJUnIHXigD7S/Z3/AGlbfwHaxaVBcXMKzsi3sXlqIJQqoPOS/hwUYyMucozAHLZGTX1R4Z/4KA6ofEISx17UoLaO4t47y2ivDd2Z3oIGYXCR4+0oVBRmCkgdAeB+GOuprOlNNeHUvLuS8cf2O2mKFLd4mRZLeGM/cKpCxz2bvzXBy+J/E1vexDTrq6jijDzOYJAInlJdg0ohU5jzGxXdyAozjuAf1G+N/wDgoA8vg+fQbnVV+0LbkG6LulzMAHRS/wAoE9uGxuOSMZBx0r8LfiL8epfGPjG+sNee01OwnvnkM7RxiK3kJKJJboYMNGU24bJXkAnrXxZN8S9f1q7Eer6lqKR2cBjN4zSvdTJLOXnitYVU+YvmdSAQQc4xVK0u4Lq8eaSWO7v2lafy55PKdoEYh5Ym4UO0nzLGSMDgUAfWFhc2v9rT6i1zDNask1lY2StDNbFfIVy94sfypJ54JVRuXuiKuKxtV8Qzrcyx20TEXV9FBGod/MW0imeJbgxOnKiYM6gZIDDNecQaxqFtp8E6xPG9rK80l7siAeWQrxeQ7iBGqZVSByR8ueKsTapNqMnlrO5hsmaazChIxbBod7MZsAzJ5pcKMngelAHok+rC3s2Ms05lnvktreeR0e4iiZt0sTMBsUtKeCOefWuia51O+svItpnmlKFmSUtC8QhIVluGCZmPldAG3euDkV4xpXiBrO1u4rkreRkDY84MlqJnAllmngK5afnIC9AeB3rpdI8by2qXT3cK3dvcNNHaSQ24gihdI/IwJvMx5YIODnBwOcHJAPbbRvD+ladc6dujlvHhFxE+HjeFLj93ItvLdW4aaWOdWPl5JHGRXP3t7oj3QjOqSxSrqdi0DyP50KyBdz3BgCAeaZXYMi8KSeABmvO4dciuFjiSRpbeK8YBJJIluo79IicxStCdltJOJDgseCASetbNlFBqwS+uI4WBumtblUMSNHPCSFECkrmbK/OQBk5I60Aei6pYaZa/a72S+DxxJLC9okUL27XM0YVGiZGwXEoKySIzhGBDEGuKs9M1zV3uXTTJIZdGhgQyQ+W0xt5k2m3ZjFmaXIwcZPBPvV/Vby1vrK2gWaK4exE1pbtGMSxBpyjRvs+WdBIh3EZfcN2Oamtru5sYLKGCfy5rlbjzmS4NrPczsoKSu7tlmUl15xlh09QDmbawa3t9avbu0MFrc26IrBi7oFDn7NIeCsh2EkhcZXAPIrIlm/tHTxbraSXD2kaytJ5pdrRoDuW4ixgqghIDE4DEdK7YWtnJol/HEyW9vd5keS5We7leWNljbzGXOwsfOJyBwckYNc7Y281zGoF2rPHaJFbG1h2JHbXMw3yRsvEzKm0SK3U7tueaAOA/s6XVR5VvGsU9nJM1tckyi0ni2qZzJJHnYEYFRg5OOc816xFoep2OlPdCaBjPpxuoo0lU3cXlQzXDN5e1CLZpIwFXJIBxnNemQ+E7aLRLme/WyUpGqfcZYtQWVV8ossC5gLn51PA+Yg4PA938G+AtK13TLO51KOeRIbZLC3lIFtGiyiBJv3rlm2K7ygKV2so3ZCkGgD8tkubeO4F4Ld0u5Lsg216C1uY1kaRpIIyxI3SOVxnK7cEV2Vlp8U17Kt3aPYuZi7QRSGW0ZQyttusHAYh12qOmMAfKa+nvE3wW8Ore6ldWPlJ5f2qS3tLWbeARO2957eVR5EkhDyMicJnA4Ark9PtdIt5rsrazX0MzCVLpbZWs3ukYWcYtgTvkKPM8p4xgDPegBfDdx9mguEt1NtFbPKv2cy4815UA86NtpzG0YCBR2XPSvRLXxDAljYxzQSi2uUJjZSRBFJCWkGDNhiWycjG0fkKrjw7HqM2nWulLIkryATXsyxwK9vGFkjdhGSRukkC464GcYqbxCunaJPpOnyRwXc0RnknwsqlbTCRgRhgB9oaXLA9dpoA7y3vLO6sLM2rhJhAZYomjTKW1y2yc/vAA+EAIxnOcj2xPtM13qDtAjoqQtBN5Y2ECEKQwC5ySoHTPJxVKTU7SS4jtLJ0km8g+RPsKgWzKDEgyAN+e2ecZHGK73RbGOS2DnNzccQqiqVLYxI7MUHy/OXXnHC+nQAzodJtJbae0F1Jb3DGKYbyshmkU+Y7OsgDfdwARwM1gbPP1GLarShZ4lZWmD28yjEYjG8r5W1R8wzguCRnNdrq1ki/v40WJ7VJnR2OPvtgeWw5kITGe2e1chBo8c6rcAM8gLzLIUVmdwWbDSGUFGJ7bT170AdsL2x0S1u9Pt+JbiYkSTjz5IWcAqsbZJckdc/LyQW6VzpSK7uZLlri4aWFIpxJKlsiFxIwwqRtkIXJ7YAGeBXM3atc3MUrxnfGpVl8xzul5B3MDjIyevQ5yauRTl9saxF5mmZFaKRWjWOKMAxSKp5JOfmPHBOeaAIZrcWMsgkie6acF0kLvcKZCTllRCMIEOMAnp1xg1z93e2VtbXLypJGsKuoUpIoG/AXaMeowOtdlfCWC3llju5cqFSGKVEO3YoDABBu2gYAJABxkE15RriOjzStvCTI0pIPmKzBCzcHIHzE4BwSPzoA4jW9UlleS1tZiqGYSIjsdy4UMSgHyuDx3PB5FY+nrPdSOyvMLUEB7iQpsjYDe7besY3ZAHoODUk1sbuZJz5kkqhgolieNSrAP/CvZtqgdeOOBXSw28dhB5l1b7HuUS3byNwBbYHEghZcMABjPP1oAyLyKwuHiWYyBSm6aCJVCysOUlMpHyLkjnoc+tdLpl/bw2v2JXUSKu+2QRySPAoJISdY0IdS2Op571H9ls7pbe5jWS7MJjRlliaJgJBtZpVC5EAOe3BHpzW5pugTSyTmPy1tJpBbmaH/XR5zkhmAMsa56rnjrQB3fh9bXT9FukeaFLu+KzLFP8uyZucQRLyykkfeCoOm7HNcxda0UvbofabC4vFg8gxx2KPHAYzxvDsBPKMH7vAI6njPS3GhWkOnWqyz3jyWUkIkvkiJS5XPy2ySdeQMZB2jPUcir1n4f0+4SW9JNk15MFEcsCXjxxw4WRElADwsUxk4wTwCcUAc1Z6Xa3sUuqxPuZUC7J2aOJowQZ3tbcNtjmLjgE8AelPaymuvMikmubwAhPs03zPlSDBJCyoAY1B5OcjHXivQtX0do4ozayyNY6aqtNFb2yxkySBhbt5jKNyBQN3UknnPQ8/EtlePbLBDPCylVVnlMkjyyAhn3nCiPd1TOcdPYA4a90jWYxMYLO5lhBAlBbzcRKMlvK7jOe5NSBprWxtp1tZnkmQrKdu37M6MQspBP7uIA8g85HFdlOk2h3ccct5d/abdYYpYzIFtw8z5UIpIL8djwBxWNruvi8a5WycF/NCXQVjEywpw0ajZsJJzyD/EcUAYj3s97bM7oLiNXXzJ4kIEpOEPmR4VpJV6gAZ479TjRrBGZ5tRJRmd7eLMLRlbURsC0qKCQ53DBPIBz6Y17eHVI4pJtPie2ggDvGWAkcK/Esl2HIB+X7u36jvVe7ihMUUVrqUUcplSe5MkRlj8uTG9y0g3G4AzgfdA4oAyvsUE1hPc2eoLdW8RSVbe62xpsXho5GYBncKDtxngDHPTNDxSPcC3kniWNEZTNJF8+MCSOKMNuWHBHB6gdK0ZLAMUjmvCbXLSCaWWOFmDuCgeFRj7oJ3H5VzyRxU13pi29vc30VxBJapE3lQSAzzzvMNoSKQ4B6djwT3oAzbSTyEt7Vmt7nTZJiJVQgFAzb02MgypDkc+xr6o+CM0DatDGbwWVskpF3bKCIyVYMsuZuZEdT8wGQOa+XbRZGmtrp5xb2sdt5K28cCsskq8lSqhizoSSxxgA8mvrX4U+HZLiSzv2vLgO4N7GyqBHdFV+VVdVwkPGGyepxQB+5H7M/wAR9N0GGzkmjaZiwBMcW0hoT8j4U/c8scE8HoM54/ZH4ReOfCut3FnNvt7fUGgUNeSFYt7lzsiMLDBcKDx1/Sv5xPhL403WUMMVmtpbwzRWVzfxEOZOjKIyf9WRgndwMd6/TPwX4o1O3sdMuIp4baZPKdZ5nSdEXCDdvB2ySOiLjB6vjtyAfrP4g/sm4Dy3zRfY2yheJ4yJQQTGVkzlHP5gseleDeJNZ0ea5udH0+6tfJt2SFImRpbmG5bHmsWWM9Fwc9Pyr570X4j6pqlxd2uqak95DAG8u1gl+zxQSpGPLlZnYAqWIwO+ML1FYUHi2LTLp7+4ltUmndXE80imVpWl2YYZy4zgZUEUAfSNnoNtNdLb6hbXwglh2Rww3UW5rtuVltiBxNyPk+9njGcVk3sWk+DI55dT1eed5WY22m34tkvJfL3bo7wA+ZcMCpAYKIRnlxmuL+H/AMSLrV/EUS6hdWkVnbi4mWeZEVGi3BZDbu1t+6cSkEO5UnHGa8Z+N2u32oeLryRr2K8SKFjZWYu1Er21uZPnWQfctiWUZONxGGNAHq8evW8oe6a2hSKe6SO0Xctt5kKyB3jlJZt2RnBzzjgnpVbUPiBEl/C0/kz221IHhWZlWCAEblAJ/csRjlguT0zxXzvZeJt6iJpS1x9nBW3EqwlWZS0kMihiFlCA7HXhScls1k3GpSXUhC3ksysfMjiklK+W+0sA7ouJUOMBmwv48UAfTVr8btI0a4ni0q2g8y2gKyC5gkMkVuzFY5w8mAQx64PA64HIgn/aEg1bS9f0mbT1ae5huYIZYowBJa3aGB4YmEmGYEkgg7OR82a+NJorxNXuLXT7Rpo7qSRLtrmbe5jdw3yOGIW2UAECgXMtr5MVzqKw2azSNKzpcKsctq+9Y4WSXzDOcfcVSvHNAEkt/YC7hMkEnl6jdTnzp7yVJLeFzDG8Si3mQyxqyNwu4jH56en6sYJ202K2v7jUFt0tyoaZLa48xDI7SOkyE23lkbMjzAQQQDUVxDp+oToluFBYQSzebbwIrPFKHjVZncSW4IxtIX5s4bqaYmoKmpDTtPmSH7NDsnnhxIAIvnlk81uW2uAvB5XkfLzQBkQTald6o2onz7VbAfYfLNqkwLLc+UZo5I3LTBk+Tc3A+8cDkd1Nqdy1pLGZrqWSVUjjlm8t4VEjbAY1B/eMTjyw3II9OvBSa9qCqRNPZCbz7lPsxYxPNA0Wx1jVfvqrHO4ZGRjOc1JYQSSactzZTzz/AGZYYzp08TNBDDDccy26n5ZJ07Fn+bPHTNAHUXt6z3oNklxdJ9mzNZiOKK5IVSGM8eQ3mmL5CmMc7ulVrqKO5iilLvLao8ZCbn3urRbbfeg5i2MB5m373XmtB9OlW4S+hikubO+8uVZUVIpI4k/18UciybmJHIjb73Y8VrRW0m62+zkqL1zbGMw8KDjyQpK4MhyML1PTnsAZNlaR3N28fmXN3Pp88C6eszhZPK2Wb+TKVOAdp4yRzx14r0KDTprKxEtzbP8AY2maWKdZYNsexhM+ctn7SHO0nsB+NYljpaRSySbbmwsfISylmYofPubaZ2QpOMs0xlWFC44AY896682txqFp/pd1GbNoUvjaLD5aLLEwSNgIimWZv9YvUnkA0Acxp1zb3Ed5p0tu8FpKklwD5p+3yT/xpt3YjgUE7Qn3v4q43xLowaO6uLm1af7XAX02MSFoIXU/ZkEnkk5YDDHDDaSd2K9N1HS4rqa2kkkTS5LeOZWDRkI5x/eHzHv26msXUbC1lsLyO0mktlQyG1txCfJiWckXlwjTHcwM/Tqe44oA8L8OTXTa9eeTB4feXSpLSGZZtzSmeBy7mXB/dyRt/wAtDhXx8xr6qivPCr2litwLSYw+XLdw/ZBIYmmQu0FuHG90kXrn72cDrXzc2jafphn8lYVl1PYbaS4IjvRbyPsnlfH/AB9yu3Y5YZ5ArhdU+KVx4d0l9Dismtr6O7kilaSZpJ02ttUnKl/L8o/IcYHQ4PFAH3YPhj8NPFS22pxbtFvYFhM9tZiSKBpJsDfeRSOFgfcDvVNxMYxy1X9M/Zi8LaxJp99BqC3E/wBsnjnNrK6xG1CPD5UcUaZU7424x3/Gvz5n+N3ig6adPtluIJlAuXminaKa6MTbPOmCg4QEkHt61718MPj1r+jWTi8u799iCeMRyR2ZCGKZ5DbyyHaw8x14csecdTmgD7Ksf2c/hRaK2lXTvNqUkNs+oW1zfvHDtkn2i6CYypBHA6jd61wnjD9mj4RwWV8se1prK5ZzM108k88OJmlgcj+Ib12qnyjue1eCeI/jP4i1HS3v/t5Oqzz75pghN1Jp0Y3RoGhGARIOR1HWvDPFPxG+JOqWZ1GTXZomW6M9uLUZSW2MWJLnUlDdcnoOfSgD3+5/Zj+HEUGnvqOv6q8c7TW8EunSCwWOJYwBLIs0bmUFgfvcnGc96gl+AfwgsbVJE1S6vDaxkSn+00SO6UTYRbxpt5QnPGzJIr4Q1r4leNLoX6XmrXk8AlijawGqXSQYB/dyC1RP3e5f7pwOM4qxps3iXVLF7WDUdRt472GKVre51CVYWVJAyl5WAaIoOMNtJPQHpQB90aX4b+CNre20fnWTTWksZSGLWp7hzPC7Rwp5XlqZZgoOVk4PUYr6M0xvh9o/lanYRXUzxx29wLS3LSJZz+ZiD7VbNgSbjggOzyccp6fnD4W8PWdtcQXt1LdsZ1ihgMDi8ngvIYwu0WzqrOjKoZWJDMTgZIr21NTu9NgW10tr/M9zDJqFrFexwyLdwx71jmF0HkYMwOQBxj5aAPfPiT8XNQ0++mNjpcV4yJALuQRm0upTGgJmnMMxEKbyQFA5AyRXzVrnxE1rW45PsYENvNOzxWsDvO4KMJJJ3vmBWWf5nCqMBQOnY6F4us+KJre8jW8hW5WSCS9eSZRdysAbdnjkjBlUAkAgEMRgEnivJIL5tEvdSsL67uvJ814tkduI4rN1/drdxl1wqu3OzOQDyMHJAMvxNHfam7yySusyzvFMupXbJIplLLHLI6bY/KKchlJPODyK+WPHenX1ppuoR3EAt9hnht53mea2jlzuErK0p25Q/IzcDGGOeK+pri/j1GzuHvr+2umErw2UYglhW4ZELw5MSOjyCPBLKvXIIB6fOnxHnufsGpWRu7PUgYHPmAyW62j3ClYmhVQfPmyCNp4GPzAPzw8ZapPZ6mbW3tbRjf2bW73t1IxhtpGYqBAFZtrORyCNufXpXzzdTySagsOozx3TW7eW7wQQosrI5kLA+UhnCbtp4UfL0r3Lx9pE2mvJcXt6pikiniL25zPb3KHMb7ZMBGYE7cjgnPevnKGKbSdQOoMl7d2r3Pl2zXSh5oEmXfM0u0bFDHOCflzjnigD2fwvqVpFdQKkmmx6XHJFNEbu3kVbOUriZmVUCtk8DB68+te52vi2y07U7Qy2xuBiLyNNisYTDIkhBiubWYktFNhiQQDx3rxbw94atpbe2v4T5clyTd209wI3tYm4H2a5hHEg2k4wO3XpXa6jcXMMtrFOkRvY2jWLUAQUKJhRJbCPPlqiYBU4Iz0FAH1dFeCS3gudL1N45JriO9lV4bgzrIVEflRssON4AORnB5PQVS1/T72W6tpbfU4ZrplaScWSvbXRt5GG9XmLEMW3AHsAOK8n+GuvyxaymmSahI6T3kqzm8dwY3U4N2u+fAg2nB/QV9R61puhXtkYbS60m6vGSOa3jjgQyyzoMOtzNHIGiDKAFIGwbgSaAPkvxjpV7ayy3F5BdWQkuDBERKfOmZyAsk+8/OvQZOCBjI6V2vhrxCbXR0a6CozRiMRIyXBKQYX50jU8ELyp/vYp/ju/kgst6JC5a2kiGn3sizXGnzk4LRjJYoGGct97ggmvP9LsrGeO1msr1Le4aNbrUYWmyNzHEkkatxGhyeOOTzQB9ieHPF1vHpvlWlw7x3CFEjgCrGilBIttcRO7NGpcHGEUYB5GM16x4G8aWpvltdRjhitLYq8f2WBnkimVlG5JCSrjzCBljxnjnFfFsd9pZWz+xNMGyDI7u0EsaQEHKhPlc4D4Y8EN0PSvW9O1vSIbAX8DpKL0wxb4ZytwH3kHMJgB8vpuwOvORQB+lWi+KNHurO4ihn+2IYHZByzQsnLCWJsAsATz37H12NK8W6XFBMLVHLmMJ5jDM4P3EY2zrggFmIC5IwK+LPB2uGw09L1rqPMt5bo9kju8wgkbaJU25LnOOMZ45HNe06VdzyTk2ghWKa4e6ja5BExUbRGjKoyke7JIODzQB71eR/a7eKdR50UwkjWEmQywXDgF3jLDMqOp+YdQeBWNqGmxHTJoF8pGlCyRo9uMMyc4hOSwlyABnocZq5o321zIJTb/AOieRcQvaSh/LlYr5qmLOTlSc4/ve9dFq1lA9nLNFNsuTGJLYwnL53ZuW/eDEbAZOOvHHagDxHUI57NLi6uLKL7b5bGSyDK07QTKrebGpO1ZM7cgHJDcV5tq9xNrTNE0jTBnby7d7cLJAEKeRZqkTbnbcA2MEHB3EZr03xY9rfG5lWSOKS4gET3EwkbdcRRJGImlYAq5IzwOfxrzjUtJt3eCSylS21FWjnu/LM7cQBAyRqilkmPG5iMbWPWgCn4ftpraW/jnjty/2R2eTyJB++WN43t5pCSsG4MBxz/F2rn9RkjM2nQy6UIgk88cqrMhKxRSqsc0MkTuPvt88ZUbhkgEmvR82wt4dRnAgH2pDdzSGSNJIUQ26Quu3lpCGGT8y4yRiuC1G6sIb1o7S1hWG5mJZ0vWltUErozecswDxyHcMDADdAcZwAT6Vpsl3d3N7FJZzol4kWpyJMx8izQHy5C0TRBcBHHRiMZINd8unW/2Ezx3CNePG8RRIpRIsBk8yQwKow/7tQGPUK5I4zXLaDcx/bJEktoYdOgyZbSeGJzLCGldmS7t3LR4U7vmVl7ZPIrcub+1SaztrXzfJDG6ia3uXaVoY1+0kSzPHhT5fZsKQdud3FAFNrhtKtbX7PIYtt00lgJGeZIbbcC0E8cj7vs4ky25gCRlTwTjmvEeqPqFzaWdhZI9ndSkyjzTBFaTxAPczQbWyyFdx3IGCnnqKm8WXM1xJJ9hxPILWQJcKPlheaLaZcr8nkYkUL28wHJ4Nclaau0I8iztFeRQsclnLKqQkBGaS4humb9zv8twVDZ7YoA9U0kR6fpsF7vkFstxHZLbzSK+yK4lRSftEpXKCZt3PJAJGa4nW7m/Gq6rFc3FwrlYxDFEJZQCBu+2RxSJhQ6ZRXAKg4561YfxDFqWjW4nuTahtkYs7a3F7G8jzBLO6kkA3JGI97k9R5ePvYFULWS4g1yX+0pYoprOCEtGyzvFdJJgBbWR03yW7xtg7QQhz0xQB2Xh2xNvNCl+Zw0qwmWeKHfGhY+YtzezJuWaQRrnYvzLjkCu20ZYDHdxO9z9ma5nmivJ5InsYprhpBNbXUqOzsy+SwCbQAOpA5rnvCt3bX9o6CWIymVtMjV4i7WTwI7eab8sNzYYHBAR0GN2MmuvfTL2/sbOVGitbecx3F7sUi3utRhniikuIYOPkCNNuBG18EAkEUAdKttaX8FgLySC0iS2bS47+1jaGdIYHMrSpChaNo8f8tMFhjOCRiluPD62j3YmvGupJYYnivdQSaZJGf5YRBboUMx+7wFYEnGD0pIUuPDrxRuJtY0+3xAs3mLJEyzgHYsbqoRWLhQFJOGGByMz6vPcTG3gmSV5hLP5DXEcmIrOKPzYHigQZdhIAAv9KAPINb8O6dA91aK7rKZbiF5o1MayTvA+Hd2OXkExTCKpIAyeKqaZNcW+n3Ud9fmS4FyLQWsFxAFkihZEY28RXIkVGy4OM5z71tawt/B517Fd20rXVxbXcoktzJEskKmOae1tpSHiYyBVbAPPzdK4zRrJbZ7XUL0W4kjafVJJ59+YL653hpQygoULADaTx3xzQB0U+qwT31lLZ3ksSWts0iLHI4L3aj98gd+UVgcFThWIwPSm3PiZ9Gjsru2tjaxOhvpQvmiVNjFopvKXGAZB80ZIYnjGSKxNUg0+S+tZ/MSOCQ2vmJHDMyyHcsnmrJCpGGAOeRjHJ61uahZmWNbhbq3BljkWS0NqTLO0KhvKgZgdrOxV1I44OMnggFy98ZXl7HHeXuordWVzJarcRkSSSwtdnzYTbSpKzTRjo42AJnBNaFpHbXM89xYtdRxr9iwv2cxTxXMn74GWRgCyg8EE/NnPQZrz+y0GKy+yXmqXElqLm58m106zMhtfnkWaJ5vMAKYQEN0wCcY4A9P0zURbi4tZ9pnU2dlbw7wnnsVAF1C5mO+TJAKt8wxnaBQB7BofiKwfTbmHEf2zbDaxtIHjR2SJzNBMVGGUiVgT/sjHNMnmv2luZ2tPIt7NbeJI7jcY3XcxilR8ZNsFBUDtkMcA15toymPUl0+bdGhWCecSSl5FklXkFFGXXZ1IGPWul8S+JLOxjligm+04iVElacPC5wA4GG+eFfLU/UkZzQBjXl/PdCey1C5e7+3Xpa1QyJDtj3ZLNKPneB2AUqMsQOnOa8n8W22oxyoTczLb20k2x7mcpCscZGxY/Jb54yeBnJOOldza6idWvNOYQyxSvGLW3N0n2aATI4IktWYDPJGW6DvivQNX8KXWpWVlbQxwTvFvN7LO0ciQ3TL80SPJgE7sBBk8mgDxXwjJqFvqkWpSSQzQSwxrPa2bK0LOWEkbGR2Cq3IwCwbbwOlet6pLomotcyakpto5bSURyNEhaJRhnWNiwVmx7sBnn38h1Pw7/Z97N9l1RtPkjnt3liiika3RIMLKjqRtdl7YONvU07xF45tHsxCI7aRFSSBLuWSb95JBGBJdWsDhdsTng7cjPSgDM1O/s9Ju3tNG0641G1AEr3SSb99xISZAWQgbgoQEY46UV5taarHbQ7JZUZ3Yy5Nx5R2yAFQyyB2yB3Zi2MZ7UUAfTsxuUZN8iW6tOwimz+/llX5fndshmIGMZyPaun0vVJEZg9qYZ7a3PlSN5YFwh4Z4o84LcEnvn3q5FoKalbwTMXkSCct5twQYY8Djam37xABHUmp7a2gjY3EUQn2LJEHdCCrZxujXJCISDnOMjHFAFe8a9+yvdidbt3I2jEKjypMZjCsQGdeASCe3HSsyeC7sQ9xaO0U0cUTzKzBiUkwT5ajneBjGO3AzWi8hL7NztGZHD+Xs2xnHG9WIwCeARzj86l1C3s57CSKVvs8yNFI0fNy00IIMkiIxG1R/Fzg84oAyNNvrqe8hkvrKZFQAm4cuvmR5J+VOvl4GRx7A0r+Y1891C0s0kryLDKjKqReVjyiFlI/eE55x0HPep5LO7uo5RaSNJBCVInhjUzvAUXEMcTP8iYBx7fpzKylXaCK5nMjyIoSFvLeFI87l2srCO44yScZz1oA9MtHnuoEtyAVgWJri4D7fnJBL7yQEUNn245pby1upLuOBJ1aVQoN7LKblFBAIXyxkLgEfMxA468iq8M4eNLo/bJIY0jtHwXtxI+0ERyu6bSMkc5A5969U8OaTFe2N1qk9uY7sKqxGb/UOkQ2oXYqAq4+n1xQB5xc29zKhW0uGe4tApuDKsIReiEx+U5wjccJlv7wHbZ0fRJbmMrczvM7IrLcMGjEYjO/7JIy/Kw5YZJ5/CumvZtK02BpBYxXEkkuyYRbJ4klB3Z2qRhM4O7JH48jMi8X2Wn6Ncx6pJHEonZo442VhsYs8SoqAtuJABABwPagDs9PSTSlto4bV1sGc7o8nyppOCDFg52Kx7dK1LnU5Io55rldrrP5cUUEwIZgo2s7FvlXae+Mge1eMTa7cXEVtKL94oN/2hDZ3KOwhccxIHfbvLKAcEnPYVjQeNL57q4jubS7nsbYtPGnlSeZ87eSTcuFww3DOM59u9AHvEep6cLcWt2IxHPOpkaCTdLMrLkKIycD5gpBHWvNfGPjiy0KzvIrN4zqEFu7/AGe4cl3iHyqwjUYDgbcgHIxyK5WPULrVVlgtUMcQk2/bARvgKMWBDE/u2XkYOD2GetcJ4q0WPT9QOo6lLNfPDEPNWRTIS1wAolQxZ3ELk4P6c0AUPC/jPxbrjSSm7khs3uEUXZLW8Q+Y/uAzryeccfyPHv0dtqMxXUg863MQgRYpLgSxs7qC9xI2/mMr/D1OflB6V5Xp0Wnz6ahb7GtrKI/stoYxmFgOJp/KP3+pweSa62y1O0lU2ETzQhY0WW5ZpY5nYY8t4VcYe2z8oI6elAHrMelzaraAvBBb3duYgA0uy1CO25ykJztIx91ueelec65oertrht7Zrl4Wlid2aNxbOCArhSqYRFAOM9fWu6g1KC40u1tVkk+1faI/tDBwjzIFwDCDzMgx1GehzWpqupPp1jb3KzRuZFe2lR0YrBDvAjmaUIQCHIGM546dKAOFXTreXVYdNvrVUjEfnu9rEzECNSuNoGTJ1PTntVsaRborm1MkU7QSq9zeI5CxqxKCQRZZcg4GenOelOv5JRay6mzwTs6hNsM2y4O0kb4yPmAYkdePwqxp+oX13ALe+WKBIY4y0JZDcOrE/LcSA4kXCnHOaAOJudXv7eX7IjIp8syCW1gZ7Y4BRFZnX5R/ePviqE9trdtbRJPGolkzLEGjBgliLb3fewy74I4HAxzW5qd9Y3DXwW1a2vbUGK0W2ULDcRZAeORlBJY/e5AHvWVdXSeUltBPJdXqwp5chRgkeRu2wLk7mXoWPp0NAHJ65fajHPAtjbhZpVgjmc2bSBombY7GbcAkKDJIXpnFef3eoaxBd363EEMV7MHt7S4hjiWO5hD7UhjI5xtOOPm5O7FevtJfi2a+uJLe7ntlSLyMeZdTQsclBjG4cZJOPu881xHiXRINWjhvGY2htSDPJBNtKSyHcqwRxKRGyNtBJ659qAPPmsNSOo2epCZY760W0DwWxHnw3HmFEE1ttzMuwkFgSRnk16Jd+JbyKURS6s0SNIJrcMrC3hkiYLNC7sX2Fn3Dlgo9MCsIR2llM0yzSXayxCGW8SZZrsyqcRtcbCWSMM2cgcn3p1/badp0lxdamyTW81mvlwSsypu+8XhAkGyVjkgMASTyKAN3VwdWhTUfMtRZp80kkUoZpIkUGVIQYsTEseQrk5PAqxpFnbLplvqGmLLLCrrFKslt5SxF5MeXIXJeTK8qx4GO1cx4b13TtStZYdMD+Tp8yPtvLm1AhzMFcACU7Y/LJIB5J7Cu+0vV7FLm5mNzFKiZgWMqlzbTIM8o4j+W4UFuQD0HtQBzfiW2jluzMNQuoo7eFpnIKLt4CA4Q5dQccDONvSvSfDF9BeWIlttt/axRCCWDeYxdERhW2ksH8zeGz2+biuNj1CwuPP8As0MrRy3EkUNq8YikAbHmTuzRjdEwyOxPDYpbA6boOoQRzXzNaXsjstnEHll0+R/uyXChQAobJBU5I6igA8Q31wkmmR2Fi8AF86m0mmfZCS4YM7bjghc43EDn6VsmO5lsEv7K8mjkM3lIl1GeJF+RogiDkAHO/wC6c9c9Itd1JbYWcU9y90ZHaKCSR47cSQKd3yNIo3oQRnnfzgAkYFTU7u/g0/CxSRu9wslusQknjKhDhkkCYihOOVfaTjpyMgEFh46v9Bja1vYpo5ZJHjnvGy0U0SHdEihSQPr2zzisYXthfapNqRsNzzyP5LyhVMoYbjsnJ2xurfdYkeldFALHWoNOsbiS0F4zPJdCZQVw4wkSoBnnPy+uOMjmus1Sys/Dlqk0kKXKW8KEW0MKyQQBBjcXBOWYHn0xigCaHVrYXWlRtDLNbLCjqftEhWB1UbpEJABO/wDhbj04JqfX5Jrq+gvBGE06F0khnjmC3Jd8b2Z3YeWCwAIIHTjNUdOvotXuILmwspxiHY+6EfZkjwdx+7hXHYnr2q/q0qH7Np1pBHEsiKLmSZ99yYAyjfBGzeXuwDjJznmgDL1C+huLWaZ7aBopF23/AO/ZrhrePKh49p8sAsRn5skg/QZvhuF1F6umRiGMwjyEkV0M1wc7JI+SqHaVwxIzxXeaN4XsLKzuIgX8i9ObqVism6NwSYWLnEZJwTg4GKrS6be6de2kMKCbT7dPNCxyKitBC24EugIaTa3HPHpQBw2q6bPqT6fbNIpbzJXurOJQk4u1ZV8wAfM7dyw+Xpk+uzY3LLHf2txFGyhkjAURLKh3iORt5PMe0Z56HOeuKvTT3Ej6lqFjFOt2yskKERSF4gQGtkl6h/LJJI+p9sWfW00O1gSXTmjuGiuG+zXEYaXy9xkMUjlepyWUsRxjHNAGXDaRTXc0FtqBSS3vdnmCR4lQqhbbNgfNHtwNwyvP5d4kkKafLZ3Ny88d2qSTTROSd8eECR3BBPk4AJHA5xXnls8Qms9SaW2RdSG2aaAOskAkJyN0YKsyqxGGxjGOSa6e88QaRodtbac5kvZZt0VuFSNYpYpG3vLKM5WUlcc46elAFi0KNcS2ltcyzWqEPOk0Wxo0VcqokLDy164JwDnjrWHBp1nNqk99a/Z0mjmYRoCGljkbIErEsd2AT0JBzxmukXVz5JuWgtYU2RRgy+XGqQggKju3+tb5T14+bjPIryzSNanPijWLszwrG/nNG0cSbVWRwiAtGTkj+EY4zzxQB6FcCK3uIYtjSCRpLplcqzyOy7SBHwYcnJ5xyOlc5b3S/Z9RRba4it7eF8tNIJFk8x2Kg5GFZNpwCQBmpoRc6xZ31rd+ZbXjSGG1ngVYpp4PMVl3srEHg9V6g84rtreze40ddK+zRRLbRIty7qBIxOcNLk5ZCucH39aAPnrw/wCKLNtWWxi0SV2mk+W5vpSENxEzENGkTkMduTnocV7Dpcp1eO4b7LazzACKd3KpdIjygfuwCNqYU4J7Z6Zrl/EaaTo+oxQ6Zb28epuI2iuXiBhiCcO0fdJSwIGRnA4yaZHLeXesWkNskaxXKZ1G4t4zKxdV+ZcHaI8EcLndyTjmgD06PVk0Vbya7hVISrRi4Th42VNilthOUxxu9cZrzXU9SknjgliZPsc83mJvkEk8USyEuyNk7Rwc9O3IrtdUjheyjW5uW3ODH5E8YWOIqcK8ykYK4UHHJyfxrz+z8+V1toZIJ1jmkTzI3XZDIpyIGQjDRnAz9aAOiu7SC6traW1mt3jkUO6zIrC7BAAjV9wOck+2R+NYupafq1mtuIfLhbfDLbmDcI4I45QZfNZj85weBz7cVtaXJqCTtd3kQkhiO5BA6bbdwSoj8pQQiYOccHrniqHiC6vYJopZJhHbbvNC7/MSQZ3MWYD5SSOnbpQB1Vv50NrJcyqjyrte4MUYNxM2MxvGwbcB93PfnB9Ty93pd3qcrX82pQQW07yW0Ft5SmfBAL+YxOUZjxz0xnOK1rSb+27ES2kt0s92fJYwIY0G0ABUaTAL4B4HXrzXa6H4SuJPJBtIiYfLImuWHnySq2AGQkLu659M84zQBwkGlJeSx2X2OJYkjjWKVZcwrI5KMk5WMgsUGPcnvXoejeGfD3haAXV9BaQAOnkRyyoyqWDPjLdu4BA68DPNej3Z0rQ7Z5pRAt3bZZ7Z4YhCWHOCi5aZ87sFAcdTivy2/a2/a607wZHc6RoM8D6s4uEdEkkcROymNElUQlYZAhyCSMfUUAdT+1v+1N4L+GGkSxW92kerItw9n9jeNpGXBzvDDCIDjjqMV/Pt4++Knjn4++Jmd7jUbzTL2WVULPNIkcWclfITIGR0Pfs1bur+F/Gfx18RXGv67d3R064u2imkuDc3ItUR8BlXGJAWxgrnHHUZNfTvgz4d6N4O0OGJ7TT2urSQXPnSusVy/wApjXyTF/rAQoJ34x0IBxQB8xSeAtJ+GmkPJFPcyahcWsdwpEW1IxMFLo4ZctMONvVvbAOOftZrvUtVsT5l1EkNv9pZ2VjOu7lXWRcrt5GVzu46da9U+InjWLUNQh019LjfyHlSdpSfs7RK2Y2RMZe5UD5gCTg9PXjTLYpfach+w28mPtc8tqWS2+zhT8kqM2UyuMqcHnOAKAPY9P1C20XwvOtyZFnuYWUuiurXrSRs6FMttDAdQFz83evnG58m+nN95Lm3MFxLNuuFlvJZIGCYjIQMjAkfLsGO2etdT4jvdRe0tvs6EwJdO8N+jrIkKphfNUq52IImI5A6/n5lc3tytzLHLLHc24iuFjkJfIlX50Mbwp80jHqOcZGfcA3Brq3VzBDaSyW8vnw2sYklNw0fygtucjDrtDZAyQ3X21L65kaGaOOKUbLdoBdKVt3cyMfNdHOVE5PGTjA4JBrk9Otbd7beImMULhmCoyzxzMN8m98Ymy3C/Nx0zyK3Qst7FZiOQi2neIQ2btIlwCrHcHSRtgU46Y4HrQBnWWnPJcQXkEqyW0EnmiSVLZpYZYvvoZgjb48E5wck9Bg1X1Tw9ba24v1BN2m9YliBjM25jh0KRjKggYG0Yz1rrrGyd5mA8sW8TPt/1cMccsQbzY5AAqO5U57n1PNde+lW1oNOlT5pC37q6KPutMfOiQKi7XBDdegxg0AeDeJvCs2mabprLbbbyQPFLFdRtPsNwMvMriUhMDuByWzXi3nXnhjW7C50+ZVuLO5WeD7Sp2OyPiWIRxRjL91Y59TX2N4os7me3mvHFxKER/OaNzFI8SYXYgYZLA4zwByADXgeuLAt4zrbeTNHamG0l+z7ZPP27i0m4EyMUxgkAHGc8UAfrR+yR+1LNP4TXStbv5JlnmeC4iubxhFaNsBF3DskU7AFXjaSM4Br7Yk/astfDlrHZ3Ny89s5jxfySXCotuv3FjK7uNzDqTng5IFfzPaRquveGdSgvLG8lOntDJLfWrSf2c0qqCGhiliJMjdTkKAO9fVPhL4jT+ILW2sGY6jpbRRtcRXly81xal8Ltt1PzXag9jwBjmgD+gfwR+2R4Y8S30Fq9/K0tuPKlt3uARIijI8op8skW0ZJJ4I+tfVq/Ebwh4osLX7Nco0JsvthxI7zSSSrh4pticR4XohIyeRxX8s3irRfFHhnzPEfhe+vjaJbrI01jM4u44OJDE9pj92nVSOp/Sn+Ef2z/iH4edrWfUzZW5VEWNgY59sOGnWRJBmNflO4ngluPYA/q9g0nQfFvh+NY7GR4ltXs443jMxkTBFvNLC7KAvmk4O0sQMngV8s/Fj9n3RNS8N3XhvU4Lc38lvM9teSrIUG8829uNiqj7GPcgY4OM4+YP2P/wDgoF4d8STJouuT2kV28tvJHdR3YciFowsrvHMwV48qQAvQnp2r9EdU+JWi/ELUoJrQQQ6dZRpdCcJbxLvUDDBS295CMdCQQ2DjnIB/G7+3d+yRfeANd1HxR4esppLKK9ZdQtSgFxCxG5biEEgvGVViCoIOCOK+GfAzRWk8w8nzHIjRJpZHVmVGwWRAuI3D9SfT1zX9ov7TXwctfixpOq6nY6XBqUwtZYTYXVuZrm+tkQrsRsbbSXeMh8nI6Yr+aT45fAG98Daje63pGlr/AGYl0seowtb7W0+4lZkMDuox5aspBPcj1xQBx2h3AuYbR73yBDJbrBfSJJ5q3THCq0wHCgR7QpUH3NcX4x8KkeZdmOeWwty88KmJ9ttFn70ku30GDyCVGOtalgbC0sIJ7c3CSjy2LwsvkRtEShcRyn5QXB3bumTXc23iSyuIRHez2rC8ijhUySL5YfDKpaHO1yxA5+7noaAPHdN1jS9MNwl1GuYrZbixltAyJkJhkhLxfKTyeSMHnB4zkP4inlMd1Zyu1tcP5ZvC6vdI5G14R5mAwXgEgc5yM1ifErTpNNvTd2487zUbc9u6rFDAsmHUorYV9wH4HHpXlun6tfW1yyJeTLJ5rbXQJJaASDokZ6Stk4IHUZOKAPd9F1Cwuy1pcQzXDRGUxPGQot2RuMRMQZJCcZ2gjnmpp7SwvVllhF9LIsyQzwKQbrPLTSFY+iqB04PXIPbiPDmn3cixMIWR7mUvHPeRSrNHIxyTE6/fLH0yADXvGm+DibB76SeG2lgie4llUNFmeLLiSUx5Jb2PXPoaAPP11saWYZLKF1l3+XO98BNGoYBEI2gsr4AOCOvWv1v/AOCcPgi81Txbe+MLuGOV7JIZba1RHx57fM0kvyHcueVUEjHXBr8YhqF/q3ieHw9Yslwx1BcXEDEy3Ms8iqrSRKn8LHG3jHev6pv2KPhsngT4T6Qvlxahr11DDdMMCHUQkgSSeZ9gBaFEDgKeQFoA+xJ9YVb5nEFtFqMrQRwSSbTDCd4+0tNudUUFQQASMdOapajqllPY3l3OJrhp5Jms4oTHHaifzNhniKNhxuVQFBJ746VUu5dOvxJLbzhYo7tHndoWK7ULBVBkQFnyDwOvVuK4l9Sl8+6t5bm2u4Y45Z7NIWjheSEMPs8jw7vkTdn5lHJ5z3oAh1e61y4SO7utPspBZQi5W4Zmg8xEYCRZwxBkmAACqBuPQD0uSPfXFut09nZxxyPFNbxJGZBdwMhEjsjjJlXJxxkY+tczbalLK0sN1dQtJFepMZdkU0VoAQQS7csM/LhjgYyp71rLql9a6rDbwRS3EV44R5dUWP8AdvKpDrp8izFdpByqKTwcDOCKAOB1HRotWtpV1mwimR5XWBBajfLHDKQI5IgDzGcHIxxxmvjX9oX9nrTPEyR6naaSIvJjkXzI5UFowI2m7eFsEGMDpyc8V+mmnRm3ijvJbNmB86K4hVUiiG7cI3gadXaVmx8+1MZ71lanZ2ElrJZzaWrwX0SmQR4kVA4Kyo9uxIX+Ft2QAcgCgD+a3xL8BbzwtrUWpXFgl5POwZGt4Yk8y2XCNNu3ks5C88dvy2tU+IF14P0CLRyGi3JNDGk+2N1VQQCjyEbwEOBgc9t1fqj8aPhzplv9s1MQGd4EeaB47ZoLeNY1IELynO8ADB2jJ6gV+LPxt1ay1rxRAtpb3DXenGKB0t2WeCZo1ziKEjJXdx0z60Ae3/DecXumTXHk3Bku5FaTzWEsSQj5nC4Tap2k43dcnGa+3v2UPjLq3wd+J9ifDTvDYX06W2pq/mGOMMyuJeMKTk9Ow5FfAfgjxPHonhqC3vYWEkqB4ohGqzRzPGVLqoYF8AqSGGF6VvL4mvVnsLq1muWktJoruQ28aojMDtVrh4mJfI4x7j60Af0K/tVfGG88UeCdO1Fp43bdI3mwEuoEKrKzpuBE0rc4HTIwK+BvC/xLjkLTRPDPbTMJX86NLa+lucCR4lQvslQfiMkZ5rkta+JGo6r8OoYrqCKWBdItf7QtnaYRwwxAATZUEw3hzgY6jhq+ZLDxFOt5JNb6XG1vaMLYwXBnjiYORILlZMfIwVgSe596APr3xd8Obbxob/VdInlQ3KC8k02ISJOt46lgdkUZydxO4529e3NfM1rf6r4F1YadrMVxEunXT2/mIHgaaWV0Cyu5XZMoUEhi3Pbmva/hl8TTo+rabFeebqDLBHDFAke4SL5jF5zOpzJGqsM56hcV2XxR0HTviBompXWnLaSXaSSK0saNJcRyRgGLCvgRrjhehB6jNAHlelalBdDVZ7Y/arO5QzSx7pZFaSRGOW2AFXBHIU9q8U8QXUiG6Z4EXZPLbyXkYm3RJOCsDJCUHmRgDnPTbyfXi7LWtc+G3iW78P6nK4iucJ9okEqpG0wxGCsg4IBKkD1zXQaZqZubqezXy5Rdzb/PKzTKVVzLJbgkEK4zxnpnrQByWraUbrR5GRIEu40d4xbrI8mo4PKSxqcElhng4Nedf2FqWoW8sl5NJYlcSJiOO3haVFERQ73LRP5YIOzL+qjrX0nqsFi1ojWu+K8WcosDxF/scx/1R8tfuKVxkthSSckV5ZrG9bOWe533V5Z3BhlhhhWOD55AGlkijLKqFCQzA7iGyAaAPPNMt7WwkXdaMJbBSsBgbc90P+eDtI4A+XOMnsOe9dh4e1i40/Vba4f7O9hM4c2aqlvKqvJj7LcTrOVVwxBAZR6cmuE1x9Omu7b7KIIvs04aP7Fu5OP9TJLNKGlkypAIBA+gyYbnWi1sl3cQrDbyKUEU6boAyEok4II2Xe4Annqc0AfrL8APjppXh/U7Dz9U1K3toruOF7UXBupC6ORtsRBGFtm6D+It/F2r+jX9nP8Aaj8K6xoun6ffwyEShArtPtu2aZcRI77svwpDjOQeoFfxRaJ4kSzuNNkttSis7+KCO5a7dmm3m3GAqJEpWKbYBgnGeuSa+zPg3+09q3h2a1ludWuZXhnKxpHOmSxI2zRlWwX2lwVBJ68UAf3AaP4w0W9ii+wX4nEuS0TFtsW5+YwzAAqucDHHHGSMVuSa1mBt7ReYgLlY8nEecAnknf6Y/GvwO/Z4/a/s7prGA6lNfkBGuYpWkzCsoASNgVy+CclgCD+ef0s8M/GO21COO3ee1kF0dqyJKQz/ACBm2pJ8xwGUHjqMYoA+pLnVJCokiDKoG19wV3KsSCx65wSeg71SlvwsMrsisAoUF965BO3gKMEk54HX2rzPTPGEF84WG6ikO1o2t2dPMUhtrF1LZQ89Dg89K6O+1NZQNiRHbH5ZR5ATlck5RehxjOcdOvSgDUkvI2HdXRE2BfMYKcgNhcbh8q9fbrVW81EfPFl2nkjby3iwhChFKqjZwvC8g45PeuE1DX3tt3lskUjqxQyySMWjPOyOLb8wIJyVJxnPBquurFbdJG8iNZkYRrERtLJhm85FbehyQPlFAHb3GsKYI2JKLGI0Mb7XnLOCRhs5cEdSOB0PNZAaS9vIdsUkZWRwjghR5igAB2IwVK8hunGM5JqrbTpdW9y0y7bjCbQ5LpGsgB8tYwOc5OD1OfrQJxiFEUh4SzyfvAqkQBiV+ViBkEg49OcdKAOitr1WkdBbxjYXAdBkNJGDG26Rcgfdzyf4veukspZpWjLNBGgYNtZyJHVScneSASWBIGenBrgEurdo4pLEGGBbaIy228AS3BOXkUn5j1JP9a3F1IQh2Ns6o/lQo0WZNrSABZyG+6gOc46CgD0Nr6OWOQLuSZdwhid1Ksy4IOwHkEZ+tSR6u8qxGZU3oqrIIiyHaigKODyfp3968+k1WUiNVLKtvwzJGRNNubhoywyMr9B27UyfWoYRHcRLOiSHau/aVJO4AkHo3T0oA9RtrwSTptKKJNokeZ1bnHGM8gY4z2xjmnX2pWsZ3LMQwEsflhjlTGcNnJ4zwQOc54zXhV34nu4j5u15QsjqcMqsATyDyAMMcg55wO1YsXjJroFlZ1ZJnSTzmC7h5jCRihJYg8Y46EYyBQB7hcz28odXDHES43sSxL/Pwh6jBHPvmsn7dHFFcpHiORD8kbfcZsLsd4wMMu4sBz0/EV5dD4qjdWV0mX7P5xdmZmYptZ96lhnZuI2+3TiuJuPH0LXKxqsjsAROSJFISJsRsCeGJIwcdAeeOoB75BqX7t5WZYWYNGNoWNiynaX2dQpxnPv2rXGoRyxqgZVljCY5wkxwGbAPXgfmPwr5qTxuJZ4f9GRWkLeaJZydqgkMqqW5BAznp82T157a08UebDDGip5TM8kZduIiQdr7jglAOO/p6UAe3wxxXMj3HlsFhOdxYmI7sFz5LHK4YkHIGdue9a0Fqu4bGidsMIyiqoeJ/meMqCQh4PJx1/LzPTPFSiNYg0DNKI43SJjIHkYBN2VBwrEZycKM8muuj1eNoSsaRqFLkq7HKhSQ7BkP7wbg3J45x0oA7hbkWtqYIzuDhtpRoxFCFJYrncC3Qgnk5rDkuN8PmYcbmKbFIfzDnhsnkcKOD04rIuL13jSaKUJvi2iMk7QoOQ/y9i30J3Zqml9m5jWaSKIOAAmJUHm4VsBCudvI5xg5yDQB08R4ZJJMZUO7NE28c4Awv3sADp6emDUEqLcK6MglGVDAxgRybjwUYuMfIec9SSKzxcTMpRNpkYkLhskRHmSbJHXb8uOenFStPOIBErqQ6kxRR4aZFXITzCudh2AYzjOaAMS8h+zOyRRKZTMPJhIUbQrYR5JFcgqAMAckADjtUN0bsIdk0UbsMyNLNuV3UAuHRSMDbjb6DitYWsU8SSOZYJY87ndWy5JbAPA6EcHP1qk0VqWAlZZlDldhgBZ3UkOfMYjI2rwenQDNAHN2d/LqiiFVgSKK72TsnmpNNEijy2iVx8gEo3ZPYj2rcEbIjJOyOckI5Xc5BOMspI2HcOvOc5q3FFYrIpt7ZYopH8vzBFsdQeNzKudmMAD12gjtU91BthmSPEgjUH7QWU/NIyxqGYHA4dev8xQBxjwzLeGUs8aLuRmCFgQDhSFIBOE/pg4wTei1Bku/IEihIzCo3ptcmSNX8wg9Y9xwenPFTtMiS2SzMzFyMDG2SR44wCFGORwDwMZNY9xfWFlcZ/dTTTTGVIJnUOGkYokAYthUVgXK5z7Z4oA7C3upHKIcDMhhzkIQVkMkbRbj8isWPJx05PrZkfyLqYCJHCzmVWUngOSpC7RhsEE+hPOOmONXWVkVDKkyRtuKghNxaMZkYNx35VeuCBitK31lbt4LdFmwvmJNHJguoX5lZmAyc8Hnnn60AddtQoXQP5TsC6FAm94SQuCPlUsfofl55zXlPi/SFvmV0YG3jRozDLG5klbedu3YM+Zu6A4PcZHX1e08t4bbDBIi3OG3pIzYkIyDwV3EYPAIx1qtrEEZErkAMMSLKsamNFREKyAY5m6Ad+OOKAPnVdH+x4mZQjW7Fg8uC8UsYREIVOo5Ix+eK6DS9Su7B3VJUCLdl5CSWZt+CeTxgk5A5OMdq2NTS389YLlthw8U8jrwZJN8ocqvfYU59u5rmJliUQpO48tYmd2jVt21dzE9MmbCnBxzkCgDuta12B3sXh8wiQKLljEwggm8sRhi5XaGwo+XueTSCJmRZ44opEkkETSoBhysamQgdQuR0x14rilu4WWJYllng8uRGDHfCqK7BpJ+6zghsE+mR1qxBcTW0YW2uARK5CIk5VMlcL8yZDfIBknAByOtAHoCxLm3uEVGiLRpdIBgrCzKgcAnkhWfIHI2+4rbgZrS5t1EkUqj7UJASytbW+xHWQtjDJ5hIyDweDyOOf0edpIoAImjBABO35JsqHQheT1PXjPBHBrr7WNFjdpraORZVcTRFlD8hAsTqx+eLeGYkkcsQKANq4dWjd1JCKqMHUlsucLuU9WJOTntnrWPqWolfs1sJI083CtJcNthGSVy44wc5wfx9K15nH2YAIqkhiCDkMSPLAGBwFUAqOmBgEmuE1Vg8ckEqtIrIEBIA3IrnMgJOQdo+vOeaALNzdmxuU/09bu12ESASKyQPnnMoO0jP3eemBUbajcyySNGFdXjVmJVuFRFKlR/ENgHTOenNcgr+RK8eIiEjItwzKSVIEjeZCGwz/MSNwBIIIBBrodPZx5iGJ0HkRSxzhtypkiQoyn7haQkYPQdtuKAOlTUJpkhi3usJSLcqK6srMB1JHy5Q5ycYzjit+zWOWW4e3HlRxxlMtJvLMBtXGzIbIHb+8AcEGuRimT940k00U0isRCpjYOODKRg/MFZsdc8cZFdBFqdrFAWkxGkPyEKysXYsV4gHRt2cj8T1oA65HSIRxsFYsi4z8uGc4GD1bJzx0Gewqle28RDqyZe5YxtGUbmaJAoG4qAq7QOSQDk4NZCa3bTOqpJD+6B3bhtKvgtGF2khTuwOvXrg8VFN4htwqPI4dmby3heRA6SDPmMSTxhQMeoHFAF+3s7e2RjOrLuibawX52dcfKuB8qhQM578jrmrCtHIUMciomyJpQoUtkAH+Lktt5Jx1rgLzxX50iRTGGS1DTRWsnmMknJYLvQkMRkEe4GaksNXcwxs9ypJJjBGwW5Kk/dLjcMKACTxuzg9MgHfzN5kMpUlYy7YZyvK7jgoEJwP8npWO7QwxsFmWQopJyQ0wB5+RNxDDnnjt2rnV1ZZibeO8jEilypViYjgkuBjgnOfzOKrXGsiJZW/cJ5qhCcYlIxjMTt/CT+ROM5FAE17L5BeZWRQQrCNBuMimNW3MT9xgOwxjoK5rUY57tYhHKZIwVmmjV5FAUtxsVVLcAqCD3B7dbDSTzRh7hwMthxGrHKFAqEsM7flHc/eyOvS5aW8Zc+WkissCqirKpMhBLESfNhSAe/OBigDkB4fW91GUhICzRKkhmQgFVV/lBUcsPfrnB6Yrz3UvDd3pu8W+5jAPOUhchmRz+7giCjdNtP3hwQOo6V7wkFtcvK/mwwzMskW0yYYeWN5YqB02jk9Pp0rE1WENHFtCrIoyVV0Lm22AGSI5/1nT86APnC8nu1S3t5GurSL7T57SptEhaUusrS4b5nUE/KCTnt6dr4Yv7iO4liVyY8bUmk4a5OCEd1k/1Z2hewwQcgN0u6noRmlDuTJh1bYFJVYnLMuAo5uNpRmI9fSrsenxWgt2UeYxcAMiFTEquygFMZckKDxwc5+oB1AmkZYgZAJI5FcRI5Kxu5YMq7OrE84P8Ae47Y3LXR47lJXnmaUTmVGYgEoAWxH5fOwh8gH0HvWdZOse8yRRxjG9S0bMwO1VWUsBg/OD8v0zirtrqX2SJUmZYpGkdievm7nYmQEcAAnH4Y60AM/sa4t1ZnkXyItqbPkMsayMy7miUlgNyjJxjnOeteI+OfDt3eX8/mTTfY54PIlMTZEjgBkSROrhZASMDGDx617DftcfbIWadZURzJJKjlfPWVRsilwADGDxjsRk96q3ix7CwgTdIVDvvydq5X5UYj95tHynphcdRQB8A+Lvh+9uVv7YRXMlnNmS2ZHjDTjJjLFCp8lmfJ3Z+fOe1cX4buWD2kdzDEt3Be3qSRyzRwq7/fQSzD7zqu8RqSF5GecmvrDxppUCXUsxnCQzfIZCHQKN+GeRVGHbJAGMkMpzXjvivw3p0VvbTweUZyWijhtwu6WQNmKWQjkXDKeSfrnngA2tLFprV3BdaMZLKO3WOXbEjpI0xX57OQnhQSGywO1ic5r0QwPHp01q0LoZdztIuTKhMTOm0sQWk+cZ6857CvDNJGq2UJs5iLS5vZ4o7nZHMsrW6zYiVDGuIpxGQCx7Lk8GvXBJcW+nxWn2iCaKK4V/PmeWWSJFlYRq80QbL9EIzkbctgUAYV1atEJN+++laTAkvS4e1CRuWi8yPIQlJMndjIIA5wK0vCkWk2uyQW8ZMTQlXgeRmZJPlZPKIyoJU8kDAOMiql9YC8t9RSzR4hLcxsI47y4neWbbltsGz5UZt2OSpB4NWPB8Kwalb2l3AiW7CJpp7bfJO0kSkC2VE3eWcryCOD1oA9os9Jt7hQiW6Gzn3u7Sndc7H+URRuoxGo4POOvHeuvg8N6YQst9bLhIES2khVjcAxZ8jnGHKuvOOvTFQ6WkN0iCNpYtgRZAWiJUjhF2hjgYABI6Z616Opt0RY441WZI0i3bonEkzLlZAN2I/lwOMZ6nOaAOKGgNK++WCINDEW8t40T5m3N9pYhiHYqBlflbjp6yHQ7WJNjiBbYkI22LyytxIzMoUjOVZs5wT97k5zXQgXMskaKoQCfbO04dtgGCTHsXLAkv19cc5q/aOJIz9oiHmwMRuCqVlcMdjvGzZQ7D27KO9AHjOo+D1aYM81tCBL5jhrXIQIAyADdufKgc4xknPHJwPt13pcpRWHlRyK/wBmjctbursR5pjY4DZJ4XJ55r1bWJJba/1BELxQmCRlICSKWdQFI387R3A5HXFePanE8CQTy3Nte3Ll0lEDCMKqEsv7uTBQgMBg9SrY7UAdBf69Etukiys11JHIhhBzFCJW8tecYBYKPlJznsKz7yGO+0YKEhS5s4xKJWkELMhzvC9CzhuMdcr+NeV3GofadQEVysf2cGRjnETRMcgyyncDIqgDHpj6GoxqckQEU92GswwaBbUNclY1AAVyTmPIG4kZ+960AKfFV5o12WiADxRyYWVmdnGGznzB8o2AY9cYGeK2vD/xDS+ufOEsc7vE4a2lAicJkruEZAKBTux1B79q4TxbqMagqSYpZtptJXRnIkMWEErsmWTjOCBnOOa8v/tKNXs5QkiT7XjuI1RoxcYBbcNnKgtnGOBnaSTQB99+G9esC0NnF5H72LKzTZDRbyWO+VBgEEHG7164xT7/AMSW9hqEMQkhnhxKXltJUMoMZBfegPyA/dB6cdfX4mj+Il1aWwsrryoZQfNNq/m+ZFaIuY2+0QqQzEDkFtw6Hmtiz8WSarbLeQ3UdsrkRxxO582SFiA0hA+bysk9cnK0AfWUvieK8kW4gmRLfzBIYZwPN4GN6gH5hheCODt9627XW477a7SFmdcrMFDBkxwU45Ix0H4jrXhfhe4hREkVBL96CaGNkeVVKFi7GUgquSeOuK9mso0XT7dIJIHtBiYRsm1ImYD52lUZZuDx0+lAGFr1ykEbySifUGQu5jCbESLeWLMw6Ltzk5GK8u8S/YdXtmllgMVufmjjAdhDHtJVYI1IJy4zk5GG685r1PxJax26mWOSS6aaNBJbqxNoEV/3jSKPn2Yb7uPmBziuEmhhup/It4lQt9xGK/KMcgITkL8pwMcAYzxggHiculSxpbxWkrYuZSZ5LaMxPCrNtDSKB8/P3sZ6816Ivhe8sLdXtpY5ZYjBE06SZeOVY9yvGgBySpAfGelbyaW7K5W3ACMVQRx/MxZsSgNjkEg/4ZrotKs9WvZWF1GBGJ2xH5XlG3jSPajhkRfNLIvQkkH0zQB5z5F5G4nkYwywQ5ZWZ/NmBY8ysfvrkkgLk4rhtT06+lCzPbTzkXbXDxo7SPLGxI+VQecJ0zzjt0r6g/siG6uNgRVVyWkchXeIhcBo2YkeYVGNpPfPFRN4XjCRyiCaPa1w5aXb5kigABNw4VgBnPAI6ZoA+NtQTWbiSO3XSrgaEsQlWKPyox5nnFB9qbeAkoKjAOOvetPQdRUam1oGl/s9WMNwJN3zMrAhGaTgHI7ZB9TX0LrfgRPsREbu3mJ5r3MTtE8fJMY8lyFdVzznk1xNl4cv/D+1YBpl1aX7tKJQoNxBNG2PMuFAb98+TlunPIFABf2GqoLXW7byreM3UVkIQCzeSPnSQsx5B/vHj37V6Bp73d9b2z6i21IpXtreMo3ltI2ApMaqWlcgnlQQo5OAa1vDlhaalp181x5WxofJa1lDR+WUyxMOBsEjYONp79O1aT6Re28ELxRMI3TyRMokE1tFg7ZkmcYh+UkEAE8dec0ASabEiWarLEDIZjEYwv7sspPS5TKj6E/liuts47gSKrRKscSoFiJV08uNcupY5AZlz97GCOa8/huLywcs0uy0lmYJDc4YsqKA0y27cGQt/dz1yM5rt7S5e6VMpuDKrKVt8B12bPMbDYHHYemKALV/DFJZSLIsLGZcxbWG63QMCA4HTqPriubudMNvJZRJvtrq2T7Y6xQxs17FtO2bnJlVQR25216EmlByFZYxHhA7FSEkyN3lAZOwggDnvUNztvpoGnCLLaB4IGT5HEJGEQkYYjg8dOTQB41eaO4ng22uRcsZ/NUNE7RyvmSRWycSBuNgHGOB3rUNjplms17P+9WS1K/Z5uJSYgBKjMxYF34JO0MOwr0G10qWSbNwrSJHvGHtiHz8zL5OcbDuxnOOB+eq+gPLF9qER8lJA8LuvlxM2xUMRRlyGyDz0PYmgD58lgWS6t2ihaGKWF5IrZlVnittpSTDogC7h8wT7x/u1hnSoIxKFtY1guJne4mcQm4cch4llKM0YbAOBzX0JqGiFYblltTLFsidyygSiYjaPIZBnyhnoOvXpXmGrWcujOiraRzG5+ba6vJ5HOMFQfkfB69jxQB4dd2YjuZVhuI4o45yn2Hy3WVYX3soZwgLoGICkgHPOK7HTNNgWU3VxCj2sywtb27l5Z7aZsLM5DqAPlDZwcdevfoLm0tVRpIoFgvGZFWSaNBHME+VxNLLjDZzhc7uOg4xof2df6lbJawWYkLTrFFOFZAFlw0kRlPG7IHPb8eADuPCeki4ZUtYYTbLJEIkuYwpRkbMmCpJAYcjt81e/Wnh62XT3tIbdB9qdg8sa7/LDHLKBtzjJ9MV4h4Pk1LS5f7Ov9MceSQiNDLHI0hQDcyFWJcYA9ea+hdC1e085Y3f7O8ZGfMkVfLDDcqShmHI5BPsRnNAHwR+0r+xp4W+LlrqNp4gt4pLC+EjSSSPvRWWMqhSMJyMBdwHfnpX8vf7Xv7Hz/s43Go6hoNs+o6Z9vupUhVoGnhSeNplVGiUl4gCAQSSFGTz8tf3EeItR0vULKaESwToytjy3VvMZRkiJwMBsAhj0r+eT/gp3FZ6R4d1tZzaCPV55ZNOEaQtcW+62IAJkb7uRgZ//WAfylSagl2tsl0ZluvMMSCFV8u1EnIkkjxkRkHPQfzrJ13weNU0u2ubbV08y2mMUi4CMPMk2m4dFXKqkYBGeWDZGRzXqfh3wi2ta8HwDFPLcvDPHGFi8yGRo5FuzGSVlVlOQcAfjXZXXhWy0ZXN5a3kZjnS5zCE3XCREhZmyCLlCxBZOpU7QM5FAHxhc/DnW5pSyXEEUbpcW1rLPcgo8qEsZPJUBugbBweuPpxt3o+raPdX0d+sapZIImnt2MS3MxUSJ5SAkupQ8EkcnHtX2zetbRG2hv7BFeIzutzJZiKJpGlMbBIyclSigugG7qVBrz/xFoWk+J1+1wJavNBHsRpEWKe4MHEIWIHaIyxYKSOVAI4xQB87HWdRFrHb3V0yRZUpD5QiuY5FOIizL8zOw/hzzursbO4vbW2ku5LiE3E0KLHaFpYrieSeYw5liX+NmALcDKHriuh17wNbWvlfZZxLqNyY5LoO4ihtum2eQ8sF52qR6e1Z1zo09le2tlJcXULq8F7E8K2094VkhVDGlzOQWUuOS4A2scHJoA4m+udQS6vFmgaOeONXui489hCS0TxmYEqkavleD2rHtLdhb3cVsiXLB4JFLGRfs9r5i7ogy9EWOSQZbBO3Hfn1SZdNNzcvf3+lrFLFbQXEaQiGMmWciOJyTwgc4fkgt7GuOu7m2tdZNlb70s2ZbacQhIpPLbDyuUcgtCpIGQCMDgmgDzu90ktAXCWmyO4xaspY3glkclDGByYRGdrN90884q3ZLDGblbmC1UyOsIjEG2WBYcx4guFGPLLAYOe3Neg3+l2lw95ZRWytbPKILOS1cXEkc0hMrzyS2u7Frn+6cAH0qi3h14FRITaGd4wySK7S2BFsBMqxTv8AduHlyoVjnK4waAORgujayPBaSGceS4IupJHEoimJVWUjZKC/yjBOAMnA5q9AZBFHcTKriRg8iKHUQRDmJJWUYL4wDtJ56eta8Wn23m/bFhb7bbv50VvPExNz9rG2dSijCsrZIU49lPbcuNLnugLiU2thM6SxyWzJIkM2xMww7MY88fLgj738OaAMOdvP0+CVIoFjaS8dfLHmyqSCiRjjdDIrkBDtICjrjmsqePUfsMNvczI6TbmdQxS0gWAANbmZRgTvkPk43ehrbt9C1TygrJBHcQzCJHUs7N5afvZdkPB2qpX5sbiDgnBq9dJC1raoJpWleJo7OJHj+zNcSSNHLMQRhWVFIYPgZ+7mgDk7Se90eJbSWOK+sRdec8oZ3cyglEb7RHn90uQMnnjnmu40DxPKuoTWUjLaxTXan7bGXYQOY9gdYtn7xCDtyoLDqcc1zdjZWSjyJ91zJdiO1njSSRZpYZJCkUFoHAVk3KS0v+zknnm60dtZS3FvbmGcfZZTYzoS3kTI3zwsME71TG7I+XqcdwD0yxkgu7k2iahbxRwxtbvFEOr2/EWXC7i+9G/eDOeS/XNb87aFJBbXsn2u6cGS0jt4UQbzdExm884uN5hkR5G2k48w4GeK+fh4lubOGa0Imt2mlswbgKVF5bW8hSUQy7N0ZYck5+fdlS3WvQ7C6tZY7hpJja20Fs8kSJJ5htEjRJ5PKAOTIxY5GN2G3EcmgD0SOczQjTdNhR7R9Mef7bJlh5mBFIeONy4xhsEkcZI5owPD4du4ykTrKI7JbuzuoU86PLG7V7YKdqxMZCOccKOM8VyEHilLKa11MwmW2lnjt7SyhSaKOXT4/K89ZUIyJRNJEWboxyRkc1qXupy6jq11eLcRxNcwTsI9QdGSC4gmbzPsWxixjZQfvYCjgHjkA9Kk+Jk8EDpceSttbW9vEllP/oqTRG4aRp2RFYOdzYUZBCqMjArrz8ZbnRbKK0tJYpLT7KrSXKukphR7Ihkhdo/vpDFAoOOdvJ/iPzTql0b4wQKtvMrSyXANmUkuI4p40iiZ0cktCqqrYAOM0smmieWTSra4laWaGB7m6jCy27qvnLdwiMfKCZipYD5ck/MD8tAH0JoGuW+tW+rTXepalNFqEwSWWWSOOSa8ZFnSWHbh9wZ2B2rtYdetddo/gRbm1e9lliQQS77K5EU1tcxqWlfzDbRybQo2wo5KKxZs5BPHn/ww0azuL6KTVBcSPDaHyL3zCbRZ5AtoFASNfJuRHEp5B5JwSa+ln+135sNLEkrReVKbQMqHzkSQb5Gkhy043hHYnj93gnJoA8rhuZtGuyACXWKe3kjhJliMh8gW9xCwZiJCUk4JPzDBrZ1HwS2oQQajFczXU8skLLBelGhMsscWZSZNpVj565T7uWOOldnf6PoxtGgmnhnvI/MWXVLaMwE28bvvEHkqDLMLmORgxzuUhScYJpWcmnC3ZWu72NXZUDXSTs00tuEV/LYLgJmIc9ccnqaAOMt/Cr2tvtijSKdHEonkR0EfBE0ZiHEq/eKkHCjrXU6XG+mxJ9rvPKso1aW3eGRRJKZF/j2kkgEnjtzV/T5LW/uWs7Ga2gkjsZ5hK/nFSPMKKMsP4gOuBjPOOgxNattTKKI7Vmhtd6XMQCzPvRmKSRCPIihCgH58A5OaAK+pT3iiNLcPPb3qqQPMQxnA+9IXbKPk5CjkgjtWMdRkjjuAFYSQhopRPD+6LAgxshRuHwVwcDOTj3qRXJ1FJllumaW4kwiEOqK8AXc8ax/cyowOnt0pPsTQxSw7PtDtJHdRxFpXaNCT5gnkC4l2ggAAkjuOtAFKDULiQSyzJDLHafLKqnypnc8qygsAMY+bccseOcimWGoz3N0Ykja1QzsRcuAokEiD5VWMEnkMMYzx1FXMLctfW0EF3HcqgmaOO3Ty7gkt5bo5GAu5TjJ5GM4zVmPTbqfTrF2VopnlK3TPGZ5Ix5zMZUijXMfzHAPC5PXgUAZms3El24tftDC3gcxyKNyOWYZBRnGWYjPB4BOCc1yWp6X5zxwxahOVk2rBDIcsmAPN3lThnJHBGQOOa62+jhvXeymD7LKUI883IcR/K7sqYKkMCP5VyOpQy2lyuIHidZcWbZJEkLfKH2rkooGMZx65xQBmxWUUTrC8Vzi1uMtMcFgm0FunLAZUZxjIx0yKsvaNN5jy7VEsQlimJYC1RHYM2XwJHY9QuTz0A5rd0+3uZpJIZBHMPInjlmCyhXXry23CkNkcHrxzUpsZpuHjAhjjEcB8xDCMkkF8NkL83U980Ac9ctDbuXS4uJCwgRRtU2yoihWH7rJLEj+LAGPyuyTS3kmn6fE1yYljJaC2KrKHJ8ze3lnJhzwc9ecelbEmk27xl2kzcLx9nt2iELFG+Yum846HOepFTWFpdxT3N3aW0kQKiJH8vCtKmGyGcZMYJwVHJHABoA07s3NuLewuDLcwNaQuqSTeTCOCQFUkEyK3Prx+FS6JefZ99vbb53eUi4lWQypGiDzJBCHP+t2jnHPtUsd4xe1a+jsXuwwgWNiyz5kLZKvNjb8x4XBK/hXTyQpphsLSe2kZ4oZLq4BYSTNuckpC0SBZlCnPBJJGDQBPYvc6lcmVLqW2WV1hs7mdWaG4idWaZJbZVO+RduASMZqjqWo3KvNp1q7GKGZLlbizjWK6eUKfLhkAUlY2dSMAZHGfWuhtLp1gvLtpo3iCbbS0kiRWtkkiZgbnZwLjKhVCc5PzDNeaW1/M1xdX92DvnGVQzGARLFIEEsjBcK4wRg8nB4oA6LWNUS4jt31N1tLhrMtPLLGryFthTaCpOQCeSRnNcSNOto4WuUvFZPKE0IAX53GQrM5++CS3Gc+2aNZ1WS4W5ZbyAmZVhDs7SmWME53Bk+QY7jr71wd1NPMEiWd5ba3HzIoKqiMMqcqOc88Dn29ADubjxJavZJC0H/HuYo5JWiW2K5+8T5bYmXO3Gf8A9XO3WqyalA9pNbwJFKZW84SDeIoz8hIZQQCoOMcfMBzWJcRX1tDc6m5jMCRxraiDASWSNSDuWccEbuScdM57DOgkuGO26eJpPIjRFjZWaXeDKSFjPC4JG7oOhNAHQ6KnmReSLi2dYLlEQTxxPLcNtZlQLI2XhA4OOuO9aCu1sU+0NN5s8hjeK4BWwyZD5aWsKSlQ/HHOcelcsksQhjlgtolvAZHtLkrKDBJEwyGnYDA2jKnBHTnphz30l0Uuroz+asYKoSZLdY0ciSSBV+7cZOVyAcH6UAbcN89teqtukDIsrzi6kQt9lLPmWJlAIPydO5/ixX2T8NPEn9pR2rQwQKkKgJDMCgfAVWUyoB5VtIvAwMhuecV8QW0l3qV3OjECGRljKQGJFmiQb0lLZ/1gwN49iD2r6e+HdzfWD20iWdrcWFuI2keZZI5DnAKMVOJB8uABkjd0xQB+kvwj0+23QAwrarca0syq0qy2kDQx5ZYNp2yxiNguGyTkV9yDUHtIVhtriaS5VDOiMhVWEUflxKyY2Ig4OR2r5I/Z8tLOXTI5ZhC0j6sXgRYMsiyJGT5MjEkNg9h2r6t1uw1JIZ5NPule1jSQyXSqnm2YYhf3j/xIDyV69aANSz1mVp7hn1C4g8mzVQWDCYXCKJHREiU5jII2l8Y9sVqW+tTEWgaOSTzophb3E2y6jgkkZZpXcqWG9XKjHXngcVwugQOqLJcTl5JmnLXE8Eq292gCKDt2bkXYHwSMccZrp2iSAWlw8lzZhJZxb21rsktGYSH/AEmW6kOXWSNU+UAle4BBoA9L0DXrXTNSluopp5BJY28olt7eVLiKK3l3yD7KUIUPIOrAcc8DpgeKfEVtrmtHU3gRlS3SCK3jRmQmSMqJUlAAMSycsyFzu52kVyEwa/jlu4JdQgN6jWhnRZER3UGNJPt4AxbnrgD9aSyjmtoZdOvBcJcwojxGIy3SLHcRdI1acFLYSYJY8c5NAG7bS3Xk+Zcw+RNvYrcGQzxTL1nAeaMMJDCCApGfbNUI/OiSC7aykvI4rpHtrxhsudkj+aymBTvtIIiAvzN8xGACarwIhmgmnNxDNat/o6LI8lpdsJBG7KlyH3Js5zy2ORkVr65qD3S3FnJcS2k0WmhYpMR26u8BDfZm5G62Z8MTjd2GKAM8aleM7PLay2tm8YgLxJCLiMKSJ0tsS7mlHJO4VHBZQRBbjzY5bEi7ZUtg7PFJESslzPM4ZUuJCSOTn5SelPmiggW0F9qIN6thHBLbiGNnlIQTR3KRqxMe5P8AWIcZ24LZrWs9qXUVnaSyG2lmWTU47i3SEiIR7SS5+RYzECxOccYzmgDOS7unha6keKMlXNpCIlvIZ5UGba3nkAGCp5x3zxmtJ9M1G6srSe6kjgMyxW+oR3lvEluEceSjS2wKvGsajcCx+Y/e9KmS0SSOVY7djp8c8ubiQMJFhI+Z7YxfK0gUnYwOF7+2uurTXlt9hFhbLFIY7a5uZGkaR/LyQ8jMPm80KwwPu8bgMigDh9Qs4bfUFgOZ4LfaDK8MQiQRFjcPHck/LHLIjMEJ3cbcZIrtNFsrS3S20/zColiQyxgeXGwKZkaMsNkq+Yeqvjn05rM1fT4LOK3tY7OZbCKX7Hex3iLC7XCSJdpf2xjdibVg0o3t8vHXmtS0t5rJfs8Lyy24IFuyRCeXbnaWml5EVtn0Pv0FAFK81ObS7v7EhlZEuGDwQqzxwzOnmwsEUExIifMd2BjmujstRllt0n8218wvbxmGeORTnaXjndlXC3EYA+5nnjBrMkWC2uZdVt7VTc3UV08hXdJMZNwWTeItqnamPqg29cU2G0cuty0KSW+wvFkvF5ks8iu0oRsHCyAoB6c8igDqrTXYobCwMzRXN4ks0kl0Di0WK8TKRfZpAPMmEgA3AED2FdT4fuLe5illKNp7P5siKXVJP9HmDSMSxKL8vRSfmPT282kSzUGC5itljiazlWOW7MTxwbfMLBVGZDt5wASM4ru5NWtLTw/cQTW8Exb/AEaxkgZVZWXb/pE95IQxLenWgDri5mWLTJTbXK3AbY8axzJD5kInXLcsMx5Pt0IGK5XVme2g1C3nuojD9iWO3GGSa1eNNy2tqxQeaTIcZbPTtWVpesTXsg2N/ZzmQm6kmaMJcx+WYomV0Yib5CeMqfWodV1WS1aO4ZYiqlQ0Espl8iVyAJJSVO1vmzg8jPPrQB4h4z0a6tkiu7mS9tp/NW4Cqy7/AJJdzwknP2dQoPTGcYHNefXun+Hp9QW9nkmubm/tmjMlwyyxRzpF5lvATPhppGjySVBwete9eIr64LafLqMLWyWrNHZyeS009yZE8xSAy7ZvkPfgfpXnGs6WjX63VvFcXUlldwb7m6hiR3dVMcEQMX/HxGyHlsBgDzQBxem2OnNNcyfZ5bWONI4MXEazSESTbpmUqPnlcclVGF9sV6JaaEk4a2it/PtmEU8F9Zobdo5FJlljZCcC33/Lg9QM9K1dL0tILiK5NoUnV5/tKujS28V5MTsAyuJCD0xnrXVob51uIFxb3kkCW8dvFapALX7Q212RXI3bX7tyc8dqAPONUaytNObTnRbdbq6AmZjm6gEcnltLERzmU9R90AZOM1Jp+nx3MtpDDDG1pHYsHMN0rrPatCpjR93LucDgNn2HSqOswte2Fx9q2yX1rvJ2jAlWGTy3bjkS7cNt+8c4xnNVLWbUHtAJLpEaNvOk2bYvs0auEhkZo4cMGj/hJbngmgDm7rStPs7ry75IbaLz3FyZ4jJG8cDeWI2mSIlHVxjnHXPSqVzd2NnBHYxbo/taSm9mih3GS0wWSZwwzMSCMEbevTiteezdBfpDE8oZXlLvbvJGskSh7iVrTLLIkr9CjEDGc1mW1/cTO1haaXbJY2xS4uJbxVgX7C0YTz7e4Qswd25VMgR4+fb0oAveGr+JxJDaQ6irWsC3UCTXcaHEEpXcZ5cDz2lA8tDiQqN20qQ1ehWl54l+wS37XFtJOh2KxPmXS3TOZNkcAT55I4CNxZsZOAd3FVPDPh1dRvIzbtb7J2KSWgWVp2gjiCLc7NuUl2nEe4DPJGRzXoa6Xb6NAkCuI7ae3mEEEh8ppGWU5kWTDEySbgu48HGM0AaPg/V7m03y37W9zc3UO8JcsGiiR41KqYYwVjl2cIcSBRySG6VPi94E0rUY7LVNFje3uprY3F7JYtaoZw0IXzJYXji3/MCeAeemelc3PqkUcdnZLCh1N5JUja6Jgto1jJISaQEHPl45+nemXOu6zNpcjb5pYpmTyI/PDzWv70J5VuUGPsPmgk78cHg80AeA3Wm2dha5mimMryzSwKZAiW0cCMPOMYbKz4wcD72cCvmz4iX1odKv7eW6R4FR7l1KWwlEQA8uTyDCxjcMzn7wHA3ZODX1Z4ksNVa+vo57m2iSPEsUVsojgtiV80LOzZLg5wxB2g9SK+LfjRc3VnoOqbIYJryFjbzLEiqt5HOx3TQuTl3G08dOOPcA/PX4n3b3BmuoNSgeS2lWR43aUSXTggQPMhAUfKDz6+teXfappC/kwA3dwgS4R5HVAXC4kjD/ACugHZSSOMjFeieLftUK3UEenSXjhYZ4TB++ZVcDC3B2nfFgjjt7da80sUuLeae6ihaK5hicxNHKAzyyyKsiqruUQJvGQcdKAPT9Jv57e2tjczC0tI0kQkQ+czOhHlv85AjA6D1OSM121p/aGulblPJ+T/RPuzCRyY90bRI691B3MOCT171wml2Exs9rr5/2391M0q/LeAEsWSOTAV0kyuF6gZGRWxp9nq8fkwaabl3Zd1xI0Y3WsUMgjWOSFmCRwgZ5DE88igD0/Tv7Ns7iC4naeHUrfdKUZo7eDEcYAQqCWlhYAgqOcnnivSdE8WHUk2rA9mtvaT7roWrFRI7BuTCxbb6A9AMnjmvK7OWzQyG9VYrsNFJFflwIpI4RtaNV+bDsxIA6n3FaceuXdvClrbXMiLfzLFG5ZZdzSEom44BUBQQ2cY68UAev6jeXGoabBO8EF4WbbdTxFQhtIEKgl453CSHc3BUHOOOteZTeHbk3atpJ06JLxQot1uUlaS03CR452eNWDA/3ehzVvSbmQxSw/abeK1gMqXYtJ8htz7Ajktt3NJ0xnGauWksjGS05WeASpbRsQzPHIMhVkjU5bOWJOAcYyaALEiJHcQpLdGCFFRSzsxM7geWYAyrjyu645zjPs+G7t7C9BinkkFs4SK1SHKIFB3OVB5B8zn0BycVKLa0htbmxu7rz4xCJFeQqYrO6VS5TbGyhSTjoSRnOD0rmfDVnLYanePf3fnxySEKXjbZGL8Dy4oH27pv3aYBGQp6kdgD6X8Ha3KwRrhhEltMlw7BjE5D7RCrfe8qMA7jn0GK+q/Det3gga9tTazwJJaiaQzyTSMgZCPKiVclGPBYAgZ5Ir4M0q+i0zV7O1s55LrTbiYvcM2TIsaxkrHNkf6tXzjORwfrX198N9Rjie1Y3Be0kkwdyIdjnlQdmR5QwMA9wD0oA+wdD12RryXfZi2svKjlMiEKFkKBnUv8AxH88Z7d9668R6O8TKovIwFdzJbyKfKCqTGwZs7o2kAXIyOecV55LrPmWpjhZ7iQRRqGURGIPPgOSIs7mX5cH6n3rJ1O9WGFC5Ecl6yQGO1hjkbbFyAwcjYpcZ4GQcYoAs3d+bxLks0U7SQXDRCOVWMUsL4kluI8YaYq2BgZ75rmopYLnS55bwm2u7mfyYLiHaH2MyyNFMw6cpgsSPlkwDzWPZ65YxXFwJfNhxK0jKgXzHZ0y6AEgfdB46E8da0bcWzWjp5CwC9neW1VZh58cbIzOwhDEsGjUBgORsO0g4oAS+1G3itZrW4aB1t/Lu44fsp8kyK0hiSTzV/eksUPyhvvc88V51r98btYJUi2wO1tFcaedqebcQuyupNmEYo4nIQ9DsAznFeiaZbIsU4v41Fi73E63RMbzq6kC2RjdsSsBwS20jHIyCcDz/Ur5b+8mt57RYbgrEC1r5YDQSAmFW8tspNlQytgfMPWgDotMkELRpJpdtZN5n2aCKFXe4HmIoMd3MxAlDhztBdgd2SMZrojpcE0UUR2F4WljtktyyvEjySI0Mm0kyGRECspAIB44xXL2MaXscS2KyxlLiGS7E0jTS3CDKAR98qiOuR35ru4720t7K6jvo1gure3MdujlY3jZ1BRpWJy96HdztPJAwOuKAMS4jmuxLbzxW0Vj5yyySFPKizBHHM8SyRcshW4CsvIUqGPINeavpd5HqS3dpLDFLHGryRRFJLWEL9oMTFnJDMVKfMCQGODz8teuLcAxx20q2d6wVpbK7mkMcN5btEqTLK8Y/d7ViwAAQTxmuc1WTT7KFtTEYEjsbaMQXBkWzu5lMgjYYKXNqpUbUG5hnJUCgDgbMC51AJ5TqJLNYo3MDtFhNyIGeNcRlXYtkgcnAyTW9BIJbq4uIopL3UmUl0ch/s1mmLbyLWN+ceZhjjJbtk1pQSxNJHdwxNCzP9lvL0Sq8F000KzMUSO2xbtudX5wVIAOGwDHpDQT3FxLJ9nGq2955a3YkS2aR2XdE9/JE3Ns8gjWIAZLMM4oA6XwlpVvDf3FvZ5he4ZpJzPKGgeXyTMkhwflCRb0Ocbt3ANegXGqL4dtbMW0sU1jEGmuXuxJKu6S7V2W1jIzLHjdkAEDHOK5aT/TYIUiktVtjbNC8iRLKsqs4nnumkLLuAlURlSckkIvDVlSG/1CHSLqZ3ayJubSze3DPIIJY2jZSm0pHDgNgEkkjA5IoA9/svFFibW3nMlpNFq8PkW9xARCYpk3M1/HBtKxRBSdoOGDbmI2qpqlrMkL3+ntLeT6nd/Y0jvPsoWC6LBxm6Rl+6hjO1g+3P0OawvC2kY0i7t3muA7C1tQLy3hRbgRT+ddRSSAYgDwggtGepwOM10d/oukaGr3ZivPtKN5chuCzwJb3kfmOkkqA+ZGJwEA54Y8FaAOZ17Q7cK0lm0twY7OGaQCREKeZK88cayD/VMUgk3HnkHqSAeAurSFNOLWmxrog4xIzRqFf5TKoUllDjnIAKjPSvS9e1Vf7JuZtMX7PFG9raSRQwp5Ms8M0qMVmRh8uyZTyCOehORXkGhTXp1HU5EtbeawwySSLv2yBLd4mRt+FUtuJ4Oc4I9KAK+lS3hLWl4LYRW8k0Vykc0KwlbmEtaSbxlpCYdzBcADGDjFdeup6ZdR2yy2kCzQFo4mhDNKmxdvmwtkLJJHFuGMnJOc45qjpejPpjXiQNZ3MtxdSWrqYFmBRk2QyDcTkIXUAAH5ARj1qLpNzHLZQRpbW4to5opbxriaG4kWVmYbbN1Ym4BPO1VyoHQ80AT3mlnUprWY/aFtIfPkMcO6ae7CyCNGgjYBbR9oIAJySRgGrM8cDm2e3lngktkhkFoI1fbOXC7nZwXV0GGBI69Tg11+i2kgtngmuI5njAV4jPsaeKRDht38EnmEHbncAc4qhcafZLMwjmmmunF1byeRsnKRxxsxXMeQyjjBJOfqaAJ9KS3e4vru6vLmK4tpbcQzfxMI4vKiVghUMhViSMEcetWBp8FzMyTsLi3jtnWSEJEbgRtJ5sSQYO0ZjyeTkng8mmW8UYVrmFjdJEkZMtzBteQ7PM8khOCNg+uOeK63TltL60S5eT7BMcGYQiNtsUbD7K75OUVwAMnH4GgDLtLezs5jEljPNEmWf7RGvlfdHlywTE4jlTjcEyD9a2by4EOk7baK6VYSbm5iaZWe7eGXc7ncDt3HB6Hb3qjqtw9tazGdSWa6MNrG8ixl1JAN2pzhYgSC2cAioYLmGbT7iBzIby5jlkju43QqSj4AiUnlG6f7VAHlmuJNqulahLN5tuTNPsjZZmgHnMCAjwZZ5dp6BcE8dM15rrnhR7a3juo73/R47MSXETIsjJLIm5YYIg4aGUDllG0nuBXs99KJ7mOynuITAqyIwlR4pDKqFyQiAYlAGVJ4JHFeTa7aWpu7RbTVHsjIJLyd7q8d7W5kZvLVGgVD+/ZAQinGM46UAeJQXMEjXBuNK0u523MiQyhZcGBAiqAzFt/zB8kEjJI7UVuXllYwXM0dxbvK4kchrV/IhCM7FVWIr8pBJ6cHtRQB93aXBqVxdZhuFSAQC4dCZPLB2kjcF4ICtx1/StKy0e6lki+zTzSKZ3eYfdEuTl2UNjKZHA/T16PT9GNvJIZd/wBl2yLJcq8SsRISS0xL4VRwOOnQGrdtfQwSmzt4ljkUBYXKSYkikOA/m42hyxHy5z7UAcq9nPDcLG2+aSeXH2YQtHGUzlC+5eeAPrnirF/ZyQ7Y7S2a51CcqsKNb+dbgO3zQvITlVwTkHGP5d1aaBLql3svpWjktdksP+lGF1Vh98xkZYH3OeOgrsfsOlaNDbGQs6iQyTXPmIojfBaMEH743Ag9h60AeP6b4Z1WWe0a1hj0uIvLHIkaM6+dKAHAjkOFi3dCTwDwK7ZfB1hY2sL3NrB9pt5TK0xkjjkuJ+0SkoCy8jucDHryzVfFFk63H2GeG4uFUEQwMPMRcj95tXpk9/x5GDXF3/i37KstxPeWzXZizJaySicMIyGeLy2YBfkB+ZecjHGKAO9sdKttSu47S7nEMCxtM9tD8xdhgo8hYkOijHIJ4ORx0kn1O10Vb6yW/cWUUZR7dp4W+0ug3MIRvLNwOgGBxivELj4lWl3DPPpduIWkRoomli2btw2SrHIjYQ4GRuIzx64PnOq6ld6nNpqXst4tzbrJJpcdpGwMrAHCzDncM8bmIGe4oA1vEPjrU7jV7mLSYIv7PkjKj/WLKXOV2tGBldoPPHY896yre11C+uI4dS+03kMiNtTT5JVS2XOD5rMuBMT3J6dK0PD/AIevXW5vNSieGa4iLEuBHMJWfAQE4RX5UEEjHfrXoFlp80VnEcxIRIYXWY4aUKczBmhzmXGcE4ByMZoAveH/AA8sOkRTWQM1yZWEXnXLHykXDiPYy/eDAjH/ANati8bUJZ7eaa0gmiZVFza71WdmQdX2DiMOCR7DrW14bFnEPJhaR2ZQFW3eKV4pFOcSIGLEkdSB0FUfEV+tjKdzxQ2MqSBgI5t7yvxvSUJujIP+sU4xjpigDjNTvF0u8jtbOGG7mdBLcxlyBD9obdK6QRnEsgTHJ64rM1/WymmvBaEXfmxyyXJCLAY1iUsySYkbzJBg5VV3cdK2L67hmhtpLF4rmQlF+120EckcO0YIcS7WBxnJ5xjJxzXKa7pDz3lpJpV5CZWwL5AC8DyswSR1ZBtWVQxPHykDqTQBBpAW70eS7iS000lSlsUgLCSb76ysMLu3cjGM56+1PQviFfajrX9nXcdosttFHCnmWWzKwbt5aSFTklwu1QDgvziu4tr1re3fQ92nxi3tyUmIiLXDDh/3YO6AZbByAQTxWLZ+EtNb7PqkTSPL56JcMoEW2VZN6+WXAL2+Ry3O4UAdNZX0moa686l7GSJUVjIryRxsyDabdsgRqeCQABzwT1HRXviG1t9Nks5ZjI7iTfcSjFvuQliTHnIXcAMn1z0rl5l2Q3iGQRl8hrgDlZOwC9RGBjn0qxbaWstiYZ5La5glhZI7lpvntZgQ7TKACGUjIIbrkgd6AGt4zOpwxzraFolVLQwWUcV0khVvmuEkjcnaSi8dvpmthbhLuSGaK3kgGyJbhriQgrNgmONViYnnPJ6Kc5I75VlnTZ3NlJbGXcq27usUKPCwG9lQ4Cg8nJGeeeeK1LvUWSK4ksTFby4QTSJJFtlUENIoYkjG3dgjHtz1AL8W1Jniu4dglRmge3kVZ4rjOBJLICfOtWIGBjpT2t7JbaaOOOFrhYQQjJKrvetk4iaIEqABnLAKc81xVxfvMwNteu7oyg2cECEldwkVmldvnBbrzgelW49ZNtdIsUswluHJa4YNBHGVQb4mRdp3KGPOSD2BoAkurZ7+W1MsojktmLXBify0K4K7XKnDMWUjvj2qmraNLd3MFjcs9xexKjW/2lCE2ErMSp+XPy+uepwTisy/1NLX7Va2kUkscq7pL20vYWeSXbuEbJJjynIx8p+bkZzXDaTqYtddmu7hbZUuljjgBcGVAh2MkwHKswJJIBB29aAOsOj6JbXskUdlGZRMWWSS4kVrybaMRxggAIBktnAz0J709d0W3urUmaKzjIBtWtvMmuGYyn92LgrkJKByGBxWtIGvNU0y582G3s0gmSW6dNyxJk7IgCMruAI3H5scDNUNavbK3jhS609ra21BWdPIMridomwHWXGWJwMDn5WAoA4/TvCem20ElnaXSR3VwkksUUJhc3Cw5wjMH3Rj5WAJHOK6GTS7+LT7SPT4YI7a3jzKEURzTzTAq5RnILSDJJPt61kafFHJcreia2smQyhIwZFIRidqiN1BVvUjOa2orjVZra3NvJZzWayfvIGllkmPlMzlomABEoOfl7fxcc0Adpa/aLewSFNomae3t5GkjQ+RGyr8zSA5Y7hyRxk+gq+mlee8srI0d3BIrmMRKYJ9pOAzvzKHHULkLj1rzjxBJqdxZRXES6g8NuzzSblaKSEvg7f3f+sjJ2g56YGOKXRPHGoNZNCLa8T7EjRxrIsuElBUjM0n3HIJySCCD69ADc8QT2LgQX263kSZnSxlgZ4T5TJlY5VQmJM9cEY74raS5sDBEF1B2lvXjWKzEu5YIkXIRY2bdIh5C4z79KoHSptdms728D2xjKXMhRvMtsShWzNHHHmQsQMuQMYyRxVO8jtovEel2+EI8xGhImExEoIDbSi8qHCsMjkZGM0AdHFp8GizTaxHbOWtoY5JJLqFtkkUkhLbPlyHjUnaew4z2rn7vx+t5qT2UaS3sDW0gSZ4Zri0mkkOYlNsIgpOTgkE++K7HVryeK1v7OKXzIZW2syRyK6AYPltI6kRozZznHBAI4rzldC1aL7FF9lkuHmWSOO9tHVrqKBpDIiFcAFUBIUgZwTk5oA7TSfEWo3Vg1rYxRQ3MMW6eO3KpNG0ZORFAh+dDxxjgetbli2sXsCXuoRtbLLG9p5GxvNkJz+9RGA2uQSSc44yPU3vC9laaKTdXEbQzSKFeTYpdpJVC/MmN38Ofu9ScV6vZ2AvYRcTRQ3XlrvS8iLR/ZEUYUSNypbGMgZPPPWgDj/D9rLYWy+bfGexAkkBniIWNdu0qu0srybjg5+vFN1udJLZra2vprNoiZrh1EZgMTLuIc43ID6cDnjNbmp/ZJWjs7aV4PLIV5JpDLFIXO8gDACAvtJyAOPpXJ6lFrN/Z3Wlx3ds0okdbjydiTNHjKljj54fLAwQTwKAMKTWh9mcW0MC2g+ZpFXdd3EzII45rd1b92M8sDjI6VR1K5Gp2VzdXNkkV9HYPDBd+SWmDFConJyd2V4ATDEHvio2086WqadfTPCJ4ShuJixglVgfLW2YJtDAZ757etbGkeHlhtGQXzXkMwUKkhB27XzHMjIxHsTz27UAed+C4Hgmnhvlgaz8oXWxhPKGmIwdryR4SUsBlScjPJx03V8OxalPJMs8MbXLbUW4kiLqisdqQEHEbAEYBxmp5dGjV3tUjdUWd3UwtIUjlEm7bK57t6A8e9YUOn3txqMflvD5lgHlCxceYGYFAWZwXmKAgDBIznGOaAOm1URaXpxtpR5ojARm2FyDEdyxyqcllPqP71eV+Gb+1h1zVmlRrdLhjNcWtmElaI5OF8tzmNuhKjkZ+gr07UJJSZmvZIftLo9wiyzeWVlUgrDJIVAcbQAMA8n618yax4h1CDVpTpPktJLeGS/iFwJo4gCRuvJVUEHCgAA/xd6APpzSdSLKY08wwx+bJ5nlQNcrGoLqWd3G0gY47Y7VoWGshGkmkid55/lO0yBLm3UfulIyQHCg5bO0n0rxTwpqCXESazNeXNtDKTBcW8ESpFFsPLN5zc2zbTz1NX9F8Q6jJrt1iENpj/aEn/1DQBcZhe1Ikyr4B4HAJ+agDqdat4Ly5l1SfzY7VYmjgFs+CjM2Pn6mUqWGAP61veGSLa3jmtDE1nGD50rxQiUyrkMZgquzSseh9R2rmNev9PubMrPc3kEdyrNa20kaW7mSCPMbo0Xy5JDAknnqayNP129ggsZJdPktLcRCNJpSFYHgq3lKf3vGSWYdzjigDe8YLqeq6fK8UdxZ21lI0iywuhklAb92s6gArnkYI6H2rktOS7RbeScrh5RNMscewucL5e5jjcQB82PX0ruzfQT6ObhJ7a/m80q8YcpDM7k/LIRySqnPTC47VXsXtrq7tY40z5SKogIaYHP3iCF+6CCN3TA/CgDrNPtoZIzMZngTajyxj90FkVCAVXOJWKg/j9KytXtpbpVe0EeIYY1W1RGe4kVpeJH6qDknKhScetdlpkFlds8EljM8ildmUJUbDhJQxPzJnPP/ANfHfaZ4e0Yi2+2iOKFBPNfOmIuQoZMbTiUHA284GPWgDlvAHhdfMjiv4biFxI8txDJIJ7GPcNwuI3hUGB9uBtbGCfrXpHinxh4b8J6Z9kt5rFS8cskimRjOjRq24pIQSJMrn8uuK8g+Jfxk0LwLC8dpqn2WwhjeaSTegeXy0CmNUI4x6E4zwOa/Db9qf9t6fWdSvPA/gW5i1N9Rcx3WqQW+6WETM7SKhV1zIoJBUEHjgGgD6n/ab/a30w3T+FfC2sGDUblJ0v8AVI2lmk04jPlR7oziF2UcbvTr6/n/AOH/AIU3/je9uNY8T6rqdxFf3AvFecP5OtZm3uGlOTHw33gQDn8KzPhL8Bdd8VWkfifWfPtZLuUzSz3mTEon6OyiR3LOMfuznGcZA6/op8NPhtNoltvvRdrZWaxCKPUgFiNjGmAbO1cbbeItkgls4A5oA810f4Z2Gg6XNaaZJGujTxbJIWSVjYu4yodvKHys3CnPNeDeNQ1raTxaZYtZ3MBWG5lEE80qOkvDsNpWGJ48ck5yc8d/ffiL8VPDHgeS5jjZZY55CqWomns0vnDttlQxROsiqdoPOMDIr448Q/HKw1a8zaqIJorllltlkuTFb7mxIk0kcDedBtIIL8HBBxigDwPxiqWmq3NlLCqz7Xnm1GdpLdZpHIZYfOPy78ArleDtwCa4fSo455muzdqwZZHvbclDZQRq5SJpl3YYhsZbOfmztxivQviBaWeu3a31jc209w7vO6TXUbNcWyAyCOz2ybUA5BU8g9OeK4fw14dguyJ7lryKP7Q0K20Cq8cit/ywluxljEuSSpG4H35oA7+wsbK7gngutR8qMFJvLtY7eIoshAcoW+aZGAGAeScYHSltPAdnqEs0Mt1dBHlmFvFJbOlykPlgpJNHIv3Wb724qFDfKTkV1GjfC3Vob8X9pZ3DWBiV3mfT3mEMzn9zFH5bEuxGMlsZJG0YBrf8SaPrelW6/YriC2luCBdLcERzQOhz5zuWz5RJUsue+AB3APCL201bRTPBbiKTTbUBbm28oSFhv2RyCSMEpE2crz1U8mqkaTWF9DLFKshuJFkEcSc7Dy5YTAGFA+0Z7k55yKfq+s3zzh71zIs3n2ty0MRlt55kJ+ytAAM28KsDhuc5yQOKsWyS29vHJcXkt1CI2OpLEA5jBUFY5X27liKgE7T1HOKAOgkmlt5N62ZlEkzC6guLNJUhhyHeXzYWPljaT1GefpXRqxWWzkgm3pCgWKCBfNheKYB0k2kZQIOCPwrlbXUJbuG3ttIneeObKCKdf9FZCCzeb8uYycYLOew+ldnHKv8AZqR2ItA/lMHlll8wwyRZ/dRyyIV2ZzlQuQCTk9aAOV8R6qtrI+yCKW8mK201osjNDdW7L5jFcnbDKSBuL8fpXiHiS5E06xywQR3ZjYyRy7G3RsWWE22x8tOmSDgfQY69R4xvnuHtTDcbJIzLNKYIpAzzJlB5M3JZd/TA2j261xmp28l+tjqV9a3BhRTBtuWC3AbAUvlcMI93TjoecdaAOEvdVcT3lk91HdxJC0Eot7dWOnjoXkI+4pOMjq2DxVPQNW1Xwv8Aa5bJPLkuITJZXqtJGrRsxUMZBkR+ynaeOhrtJNMUKksQMcU3ySRvCTHOzNtGSseX2gclyAcVmalYRxQStIE8q6je3jiGY1aaMfu3ZZPlWPd0ZeOpPegD6L+F37RWnTTW2i+NDZWTrFBbmYMXt7vICxySRFGEdxkdQBuzyRX0D8UP2WtE+LnhWbxN8P7qw0/xEtst0EHyR30jRmRoDFCT5d0yhQM7VfIwtflFqujypan7EpaQuJLi6JmZ7ZI3DyrDJG2EiJA+Y/n6/VvwC/a61fwFfw+HPE92W0pWitrW5ZUdZIAiqBHPKGZhtABBz65FAHn/AML9L8W/DX4hWdt4jN3pV1pt9GlzbXMDQO0YmCtCEYgNAQoOQpGTX9BnwH+Js/iXTLWBoY7X5DAkgkt1naAHzA4AI8wMQueCQP0+Gvir4d8GfGrwzpvjTwrLaSeIrCza4e8tdqF4okErxXLqo81w429Cefxr5q8EftF3/hLxDa2+p3V3bLbXCQyadauzORAwjfDsgIAKjgcetAH9Pvw10a+122mN2FkNwiGVnWRnjgLqv2eOc4VV4UhgScZyc18j/tefsw22qWd5faZ4feSaN5Z71XHn6ff2cO2SVZFt14O0naWG4EZzXefspftI6b4/063gjeJknit4GjVDLtZwsatKY/mWcE4fHGTkV+qEPw3t9c0E3Iht2aRSkEhl84wq8R3oIZ9wIZvQUAfwr/Gj4N33hm913xD4Ys5EsIpw91YzRFVtkClF2wnGIg+QABkgZ55r431adHtJr+BFe8iaOK5UbwUxkbLaPokYwc5O7J46Zr+uT9qv9ktFvdbv7HRrqZNRZjcJaGMQLKOW2RLkAnJLYBHGcA1/PZ+0r+zlefDue+16x0Ka50rUFmaWe2jm/d3sYZ/LkWMckZ5ONvPJBoA/Ou51n+0Vjt2lvTIyvaLHKY9sbMeRKrndIDnO7+Zr274efDux1OydwqJcW6eWTIqu7Sso3Si3IIByx2ljx1yBXgZs0v8AVJPLt0QmSOJhHKytBIrZYkyY53DHHGeme3rXhb4gTeC9SRJ2kNq0224DxtKrblCouGUfKFz82eM9hQB7XH4EGhLNBG7XZikiuLOFwi+fcbVzG4L7lPPVflyeDXfXxhs/CstybZUvJ42tLq1ilzFvMZUJ5WCxlDEZJ7/exxXT+CvEXhzxjpL+UmmtOsSCN57cW8jKcb2ba+6VMgj5SAfXFcT44jmtJo4oYGud00kbwRyQwwqjLsBgjEnCiM56k56mgCt+yH8ENQ8dfGfT7yO1hktbG4TU54pZAHjSCU+bsDgGaTAJIXOO9f06eE5YtO02PSIpX+xxWbxpD5f+myTsgCum1VMFuFGAM4YE5xkV+YP7DvgG18MaBP4tudJlhuNTtmKH986SQhz5rwzZIWbb2VTu6nvX26db1VryLTtNd4rSVg0TztGj20QkJSJ7iPBcMDz1ChuSKAPaLe4k1KwGnSXEIxvgRnQx3GSSBJ5Ua/u5AcLnkkcnFee67CmgP9tsSl1JYlhdz2zkSW3lZEkW1shkyeVbBdhwvOa2NL8SNbL9mvLSBIbidEikFsJHjmIKvJHPncR5gBGflP8ACTiuc1DQXn1HVtVW78x/LSNo5Iwlvuc5lmeBH2yuEHJPrye1AFC11KO4ie4FvdreX04JeNRiS2dRIktykaliwY4wVGP1ruNAilnlgvr6+gaKOPynE8yxRW75JEsEce7E4AXBOOGweawrbTZbbT7WYWSlScidJdlnNGSylplUnDMT91Tk4HFa2mz2ENm1tdXKW8lxNNEbSAxCSKN2Bja3jOeN2RlyCSTkCgDt5bpooJri1KS27rcRQCJY28uS3QshRXlO5mZuWHU8nGMVhw6hqVjBBGbOxuZbqJlvFLH7cYpFIUIu35Gyx5Bxx2rctbecTxSxlntjarAfNCSJCzKP3zrBlfM6ZxyccVF4i097Wx+1295JHM1uzm5e33RB05Hkso3ICByCAPpmgD42/ab8eQ+HfAd+b0fYwmnzCNBNCxAVmUKoMhaacSABwM8ZyBX89N1fX/iLxFqWq30fmp5z3EUETyWxCCVnVogqjzCVYZ5z6jkV+rH7ZmsX2r6lHoNzPDfWQMjvJHGluY5pUG1JJih3rjazA4/KvzBvdNtdK1L7PMoW9lRVWx89bS38tgVRyEGACRwe/U9qAOv8OXDXNuTahltbNHaUllluDv25xEzF1RTwxxz1r1DQFtVuWiuIlW2Jt7ndb/L58cYUoC8xGD5mDt64HTpXh+josct5YxIk0vyi6icSq6o5wAk42hth4GTg4Ge9esQPZW8lnEyq7/Z7dUeORgbd4TkvPED843sVLD5Tn8wD6kufEtxb+FpBBcwRXl/tt5UYQhbmJAfLbl8YRMLkcZ561xVjciSK0tZypvIo53mMgkeG+snDE+W+Ru2kcE8BVwDW9BY29p4VgubsRDzvLKecoklkgkwZI7VedhUnBXhuelYV/ojtA+pwxvD9i2tZiF/3kcO0meGWNzzEwydo5waALmh67q1neG5jElvbQFktNReCNVSOR/KCJzkw5wcDkgV9C+CPE88l4qST2j2u1VvZFkWKG6ZyRJeGFGyDk/xfxAcccfOBtkuYkgmmkMEsSSqluXNtHOQGji3Ywjgtnbwaijd4722msDqGNNDRTyW4VmkRWLE7N3zx85O4c+tAH0d8U/hnbeO9MbVtMMAkhRoZLhQgluoV+fMtwhJJUAZONw7Zr8+ZtX1PwbrE9pqN1IsAu1gikbfLBC0LHb9lk4XG0LlgSTzmv0I8K+KoDpKpOBPC7BPPMMQMl2Exgo3SMqMEd+a8u+L3w30DxdZvcabZxLeTgzPDDCIAsgG0LbxKADKSDwOTmgDxbTviBLrCPNcL9njJEH2iISSSzMTuM0xVfmGMFQOgOBmrcsepXcE0Me+ezvonn81rc+XNIqkLE7SBPIwP7xH6V89f2ne+FL660KYTQxRSPJAtwUSeJo2w0rqxyIx2BxwOleux+MTc6Pp9nMBOt7HkOFCRp5WQZFaJ8kOSSMjBP6gHnuoabIzvaLBawukm+4ZboNJHtOPNjcsOQm04Gck4GTVu80TMdpB9n+12flrLLJ5jkecVKAsp+4dg3HjBJOOemiToe24ubi2njdXWQXVsD5oQPtcRwuPmA24bI5zVu3ltLvTppIYGE/mtLFvuHSIxJhVeVBzuYLyB8oJwDQBVntLJ9PMdhIbK8gRJpYZpEginaNdpjSdEO4MTggkcEDNZ+kXmo6e6paNB9uiVLiK3u9scYjBAkeCRiBJJuJ5zyBwPTXsYPNluIZba+vZdQAVobKyEssI3YTaXtyY1KgdTz14zVK60e+ub93lCx2mlW/lzRXCbbkRhsJGphAzLwNwAJzjIoA+nfh/8TNU0LU7C9sL+KS8kCW91b3jSrCgK75EhSLAijOch2OT16V+k/wAHP2p7/wDtex0tr2y+0sYoprSaV7kQIY0AljkY5BXqrD7oHOTX4oyw3NvsvLa2uLSMCK2lhgXzIpXZFVbi6uclomC9sAjoPbq/D/iibQtXsLr+1LlkiTat1ayidVmx5cUe8qP3e8gMMkjqQKAP66/hV8UrKWe2m/tSxnv51JuGVUffDKoAuW3NhpS3c465IBr6jTxdA8CGGZGl8t3S4BBiOZCoV1UkO2M4xz3wM1/Lh8KP2l9b8N6naLrF0htfs0NmklxdJJJDcvsYS4hO6SDoVGCOcDPWv11+D3xzsNTl06aWWK8uWt0IluVkEDGaPO8xMQAi87QeR0IoA/QeTWbq9lhZWYvbLKDIkQlYo7EsQW4Xk8Dg+gzVvS9bhjilgvZFt5XaRYtoUysXOAWVj8rkbffNeS6X4tsbkW91pky3DMgF1CrbLS8nyS5YA5RVwf1yM4qDWNbtUQ3X2m2EvmNdE+evlQqHzJbqjHe0oIwuBkUAe3LrM1jZXD2mrzPMxcy2zokmIwMs3I3eYMjHXHTgcVRt/FNz5K+fPH8oDLkiN3SUcs5YfK3Bznv2zzXmOia7DqnlvGxXZbPIXtZG/dpKwdPPBThsEA59+Mc1ouY1jaSa5WMOzFvu3B3lTtj3Rg5QqOnADZ6CgD2LSdag3LE7xQYjEql3DB43IIyQcM2CeOo6Hmu6tb+3VY7prtHZWdFCcoTIoKltpJZVUc8fSvlW1vb3ykWzilE+4mMylZJFQsVYyKx+WPAzu6Y6816v4bvWFmRcXEEZt2EfmrIRA8uCoODnjK8sOCckdqAPXpD5lwsiymRnlBOZAEOU3ALvAwuGGB1H61l3d0VYW0k8MMcRYzGUh5Y5lB2rbAHDZHOTxXKt4g+zC1aWSyuopAyNKJWSRGYALKC2A6r90EDkisS71WO/uJ1gmBhL52OAGmmQ7SJGblFwpwR2HPWgDQuIxNM8P2gPFO/nSFB5bvvBI/ek/K+SMgcAg1mNZzxzZgzJIhlT7I8ySHY4ISSUAfOCcHvgUy71FIRCLWWQxOredBJDyGibLLbOVyQOuc89ax5NZVjLeQArLbpLG88BMjiE8oflz5kg3DgZbGeKAH3TzcRy3EcM8K/NbIcIHjcjaDHnBLMRgnoM4xgVz17ZSSRvKhUzQRHbIGAARgdySkfeBkz9N3NZ91rsayxM7CQtIEJjRvMV1AUSTMwwkmf4Tzz0rZ/tiKNEc3EDR3KQRyqwQuyK5MoCjjLEY9tpzQBwVloNzqF1DPJNJHcPIsqjzC0flqmPJieBjhyR0PTPPSu/0iE2UzQXl7KlyxkKI8rSMkca7RCAcDPTHf8AlUXmWpFxcW0c6MhaIsQEUM7N+9iI4EoJ4+laVpcWMiebI5lvYIjCIZCFLOrbFlJZj+9xtLDHfp3IB1mk6hNGlvFJKzSNdRjyDC0TJbIWdACgy25SDz0JHTpXe2epGRxI+MFHWKOYujk7woXgYaMEjcB6k15iscds6uFkkMSLLuEsSSR3ICq0bcr5gYgkbQeDgZq/LrohMZlhkURBXaOSYxrOJ2QyxQyIMRsBuJyeuQcHigD2qyu23SN/ozI1vEnz+aVKkn91Ef4MnOC2Bj9dOW6KhZHClQoVAEDtECcjdIRzhTx7DjtXhen+J5reUpEBHaCWEQxyM8xWIOSwlcrlmG7j26HivRbfWY5J1ZovOLgNNB5LSZiKFEuYx/EqgAEAZHoetAHaNPMFkllTdbCJRazo5WV0UB3Mm0/KQ5YAHnC9CK0rdiqWUlvdRvLc77i5t1BzHGMiMPMwwP3eOM8Zx2xWJa6h5sMcKiNDADmJ4zCrR8hMRv0yvP48++3p11YQ4+2QRsoRikUIKOzZLCNt38AYscj5ecetAFw30TwyJIQS7RKNgZgjEkqBke/zHGAe9c1qt59lmMZkQ78o/l4xCgcssrBemWOMn1yaS/1ohpnaaCPageFI0VWQSMTlg2CHLgntnORkEV5Rr3iuH7S1uzunlSiSS4j2OLlE2ySRh1JGACM+mCDhuKAPULXWHiSbLrMzuuVBBjVRwmNp4JC89Op/FYNZivINSuJUaGCzjUvEsZ8l9+/azncMncq8YOAwJ4rxd/Erst8YRbRowHkytDJIS25gke6PocEfUHPINYKeK9Zgbyn8lrZrYw3SpKIrVnFzDtL7ZVIfHn7jnGBjIJoA9IvPE1krILS6QRtLIwab5UOSWYRvn90AmQuOu3A55rk9W1WW6jabTryGRyZogJxGcwtgvJExbJkCBSjHg549vOrieOK6u0tpbeQSqs/kW9z9qjhmbAaNpHnkKRsAWUbvlyeBWM+qDSnRp40hhu5Ix8zEiLErGZ1yQVhLYCdPlYDtwAe76NqZkgKuvmtEpd1uXYMlwYkw2Tww4bODyR710NrdTQym9hiHmSGPLNJjcGH7woM/MBk4znA9a8X0PXLRL19WmuI2tLlzbyW+XLKI2YBgAMK+V24xnBB4zXpnhzV4NTked54YrEhntjcN5bhVkaMKzt8hbepAXOR3GRigD2qwu42iUi5kEcbeYFdVy29fm2IvPDFh9Dk9ai1PUlltlJMiKscoELkBpH8wBJmIOAgCYyT/AA9K5Nb1g5WTylkYSJFIzZx8mI8hMgg4GMdc+tOnuIZ7Oz80hpORPtJRWkjZiThsESDAG0jBx+NAFPWZN1z5oildZwpEYTO52QbXJ7IYwpycD5vXiuI1W8mtQkzxfaCJViigC7XKKBMJSejoCCny56GuskuXJZ5HB+RyJM5Y24BXaR0STbgAdsVxviSYGG2CMXt7iBoHSVGyjK+YmeZB+5JaRFH155zQByk+uSIPIs4gVTMbFGK+agwWdgT8jbWGVbGSSMVo6friz3cKMd/ksDGUUOu1ECyw+VEDvbzHPIzweT1riLm78lYrWYiFJFnZI0O1VmJJSEFlG4soJ5PJfnqBXm174uj0syOk7QtLcRGAkeUhlvJBEokZSRG21OgOehOCTQB9o+HfEG9ILUSqY7RlMltI6m4jkjBDI5B3bCRx2AIHUceoWz2l4jNbyiJ2XzDHljuUn54lYjqW3euMgV8IaD4qEupRSxm4FxM1xbyiRl2OsWWEodMsSxAIDAHB9Oa+kPC/imWaCzmlYRghXAc+ZI23KOnAygDKwGcGgD2G4mSNERw6tLjavKkBcAAZP3QoAPv6GuK1O4LNJcRK6Df5RMhLhxGigmKJeSBtOcAgnNWJtRST/Wyttk3E+arF1R2LZib+DGenXIrn7u+UySxW6o8CCNv3jFZWGxQ7RKeQ3cjqc5Gc0AYtosuqan5MDBZPPVX3qyMBNCB5xd1A2rFDF0JI3Y6ggdZZ3f2lHZjPHLHl8KMQyGFdh8wEjzN0qsRjPDemDXN2EUsV5m2hWS4KMkKksHaKeRmVWbP3sM/pgjBwa6i00twjXMkuEEx8qNMcADcEbIyMr3bAzx14oAydc1q6hhZreKUyrEXIVAGZ3SJvLgZ/9WOT97HzA45xWbd+JLazthO1y0c0kazQxysjObmcNG4ZVbqkiOD/AHSOccVp6rYk2s80bH7X5hEeG3Fl8sSqQhOP3ZIyO+COoIHlEmg6hfwzFdzyXC3AmZgG8wbiyTE5/wBH3SM5CocgEbgDQB1Np4rimtZJ4WMbmXZcecifvjboH8yIlwQzN2xn+dWBrk97GJ1cBDG0zoIi0pk3fPkxk8KjKOvYehrh/wDhEnjhcJfm1aKawNvaEXDNIxLRTyzSCTaF3KuBwxUjgmku01G0u7ZDIEgtkRZ1tRIsRBDfaGZ5OZCZBngnOeBigDr7mTaVneSae5y/kQBflyg3EFc/IRHj7wGT6mrUetrDbxNPCZMliuzKSRxsBvmkhx91XZgcA4HzHrxh6bqZYK7sBIySEEgvt37ky0mMK2wjGT7VF5MqTTWjgy2uySd71ZEEpeQrtt9udwgePCkY7ZPBBIB3kerwxW4RXLz5Z98MB25CBEG8Lt2kAEkHHOTWI2u7J4WkRGI/ePI5Mrosf38BSQQMEHHAxzVS48wlRaTJC0kIWG3iYEQqAFETDPzDA689a43xRf3mnWqWsVvCbq6crHMCqbcKrS5LkYjLs24HBIJAyaAPTJvF1i0fmWkpKOhWYOVQtKoxGqITkoMB8rkYOMk8Ca01u6uxbzwN5ZkVpGCnOXhyjb9v+qDbdw3YHzevFfOWlvNdBmmUuBcMNsbfKkkaBG8s55jJVio5wpA+noGn399a2sKBUUzSbIZJCUfYCvnnBHzEB/8AgWCAODQB6tJ4hszEsZRZi5x5weNcTOo3q7ggsgzyBzkVVDkS2kf22MMsUiQ+awKCOSRmCl+w3FiAeQuO2K8qvbu8tRqVvbul9EJI5zcKF8yEwS7QsKo3/PVWVj0IA+tR6d4ruZlmaa3v5pi2+cTwxRJGgkMcbQheSBKuDjqmM4FAHvckFqEZUuFLpEDcCEoyx4GEMbN97JAJx1DYqjCYmJaUo8m3kEKMgcZBBwMDGOhFeezeJ1txPiaKVRFClzbopV5C4DBoZBwIlJAPTlMVoWV/IghLLGsksjupSYP+6ZQUHLc4XAz0OPrQB6PBE7Wzww7PMEyyMHw3mxSqilG/uqFx0PPaqVzpEq+f5SQm3liWIrtacwsknmBrXfhoiWJyOckk9wDnf23I0KW5EonKxeQyNFGHBfaUJ3fM+Q3A5wQelddazPLA648lHc+YhUktNH8vmW7AfKuQc+4P4AHOS28kVu8cisGk8gq8gZ2jCs/8ZAyeR/kVXK3Fti38pbjeySedMQgAi242M5AC7sgjqSCehrt304Tqu942lc7mV8hXjWNQhDA4UlgOOuc8evO6lDBGskUsMY/cMBFNJ88eGJ8xHQksdxzyMnt60AeW3mn2U80kupMkWbwXCTLbyXCbN7mVWhCHMIJXtg8mvM/EGiWMl0xU+YXkVrcMFQG4VgfN3rwseCQo4yBjrmvUtWY2lu80j3UshmtVtYAm9AJWMbedIRhYQij72OlRQ6V/a6zJPGrxq6XDxRhFChUQRl5d3yneNyjPIbA5yKAPELrSGW8hmuzLDbsskbGOJXW5lKhSzsx3JKpYAHpgcYxVdNPuNO1K2sJjDPpchbymRigLMuGachjls5XcCRxnOTXqMuJ5pLdoWWWB0a0a4AaOQCR45t6p227vwUd6hbSYftQCwlhG2NzbTG5wAjsZSAsJQA7M5y2D6UAcbLHNa+ULJMXKPEy71fKxozIsqOF2tGgI+8QWwducCtS3gNvCtzbqbm5leYXZiVyhlkwJZDblMxTYYMpXKlXBBOSB0kPh2Zrgk7pYGSRJIoZWUqG+aJ2iZczQKxcbQf4x25rrtNja0soNGMA+zQsJ2MPyTQKwO+NQFIIAC/LvJJP4UAaGiSQWtjGIM3V3GIkfCxpIVkRAVl2nbvBOeCffmuptJrrz1TUVe3LOZg1vGz+YYFZUSTAOw4xk8cNnismx00RyCaWWMwbMiMKIJ1YIsqTzhO4yBgckc45rrbIokaPlWLRkkkFoyrgqpBIyOfWgDSt51lNvPHboJcAPEX3K4O5do56krk/XmkZo2uGuCtowQbjHvcGJcEYAT7xGQeccj866q8TmZYnVGKoMfMVlQP8AvIgDnbkjIHJzkDHWjd+c0sRiwkjRgSeWu1CwJHzEkFmwASOoOR1oAr+KL+NrW2nEcRNwHjiutoEaspz93GSwPAAGepxjOfGfEMaRwC4YO24uhkgYRxQMgRizttzkkNwOR6dK9M1a1nuZWgn3LCm2QRyOiRlyuHlt1J+SQLgY9+mDXA6skggvNIgaRI7i2ZZlAjk8uRiSnmq/KOxIwRwcjmgDxq8WF7h5rlJZYpkMS3ERQFkkZiy7yNyKMg/MuD69Kx55LXyJTHLDbiSN7QRIhSaUL+7SVIxz0Ayfx71NqGia3Yalb208BfSjKkchEoYjzEyTJKjEKwKk4J+U8EAirlxYwzSeVBp8kcCxrH520Om+PDxurgbgSchu2BzzQBw8ttPLb7b9WYq0UcBZgZSykGBypPyqN7YJ44rzjxNpcthqFrcJcXEryyOJGaJxskLFk8lY+FUMvIbHU9ua+jF043PmzrGl3cxW6R29xc4jigkTaUV4wfmZWJKk9sYzWRq3h955VuL6GR4EMFxM8cWUWd0CHy2UHKFgxIHTPagD5j13UXurN7aC8RtSlglZH8pA9wRw8b5wUbO4dvu5HBrJ+HN3qU98mlzxxkKzJHEz4JjjfdJuLHdtDPnHTngV6lrfw+trqa4uY5J/tonuHs5rcZtVA2uQsZA3MBgFRzlDxXH+FtAv9Mku7y5uokuIpUtfNuFjSOFpJQWjXymysjow+U8jnigD6t8L3MlsI4IZwXJKytJEUkR2iAEb71G5ccAjt3r1gawkGir5dy0MksZSbyNkg8yJsOpP3YxyuTkHn8vEfBgvtQ1COW4nitoINokAYGWYwP8AKsCz4DoYwO+c5Fega0SlxJb7xFpsk7NtjkCKsU+GLbANoDHAIBIBB6EUAdZpWoBo4LeWSEySyNGqDLsqqN+XfHzAkg98AEdhWxZ6FJGTd7omIZmBjWNo3J5AkPVZAeMKP4enSuM0G2jkuV8l3vRbsHDx7BFbR5wUZwf3hA25xz+XPr1hGLZld1hWCRNyvJ5hjViCS5TByeO3A9utAFFLKLa4lERJdJDGihFUjq5RuAM9zgn0xWtbiC1glkkId7iErAWZTgk46jtg9/pVJrqOUusYSZtxUgZQOhGQGZwP4gcfj3qjNc7oxF8qsjndHgt8nYRnoBggfhQBWkdLNlRgLlJ3ZEEXDIQQd7nP3gT068dDW5BNPdKiB1k3x+YoAYM5Vtm0I3GCAM+45rJ+wh9jqyq0DfaIY3YbiM8BwT8xJycDPXkdKtQ3E+nBgY9szxyOJW2KiecjEqEPzBAVGMD6UAV9UJjYpcFVwpjkgOBkEAcEcDn+f58hB4baSVbxYJYPLl2tmQSxSRyglUa3JHzlj94ZBx65qxe3d/LMYZIFeMxiYysskyTPGN6xRoQDGMc7jxxjdXSWN3PLaRwRB1lZY2iuE3RgRs4eQ+W67VKkFV547YoAisNJWEuiWxPllpVICRiQkHKtECSXz6ZrYN1erZTwyRlYFO4Qsv7xQuBKsgBz5ZxwOw5OK6zT9Kji+zXd1cQ3DXCBY0JcSl5CQHlIGA2ck8j3qxeafKXcAxPL5bxKYwMOSMbTk/OcHr7UAeOanqywtAsdul9BEyu0lwqSmyGMZSLgiM9B2yvXGa0NI1jTNPFtNMt1H58kyl4oA0KFwcANuKoBuBxn8BzV/WPCay+dIIDDcMu3eIkYKerCPdIMHavoR6GvLtX065SNLNZnt44pfNjZXfdcbfvEwtht2e+Mc+hoA9jOuCyWBbS4+2vIjusMkixqhzuDShm++ARjHB9asabdPdlpLll892VtgVWQOxG0o8eRtwR15HQ4rwz7UY0tRCJJr9S5mRmK/wCjjAEZJIUfIB37kc9K9U8K3XmRQedjLbXdFy0kZyPLRto68Dtx9c0Aew6Zp8gKnDTeaweRiykAjOQVY7ivPpj5u/NdUulxW8hZgjHaqlMbfK83jHy5Urycn730rH0qVJIyy7P3YZVR3aN5Q2MKSeAR+HXg9q6aGWTKODER5Q2h+fNbGPmY/d74JODjrQBz97oEcs0EKXASMsQ5jLMFYjhcY3Mo9T6Vwut+HJYLttn7/wAqMKbokE3G2US+SI9vyj5lGTg8Dn09nt48XLmONW3BRypOGH3iBjoCfQ9eO1Zl1o0810oEO9EBY/IpDMdwZiWfjGE6gc++aAPnHVPCp1C7V4bP7LIyxT7grPhlcF08luACAPm6/pj0Kw8Mm00u2e6uVt7eLD280Kxo25w64mLNgEhG6/NjHHr39xpEaFNjqgUybzsJTJbK/KpLA55wPlHTkdOZ1Gxu3DDzHeAuzzwvkxTA7I1ZY1HygBS2eg3H0NAHC3uq6R4feS0TAuEZ5hdSybwFuI9wwzZ5Oei9Oc9K+bvi98WLnwNFPq1pK8dpAm5w4Zo50lUM0ok5zgcA574x1r3TxJp6RxNPJGLiTyZVZCochjGVhIOPmQeoyBmvzH/bB8Rta/DfW7K8vIYzDZypFHGzRXRkUMIXY5+WPzGDfQ9eDgAx5/29NKjv7vSJr63ht45pIi9nJJHMJRD58ivMMruVcYCfMduMZwK/FL/goH+05efFnUWtdG1lHigJgaNp2bUGkiJVHQodu1gSeRu7kV+afxI+N+tS65q2lWerXFvHHdTeeiLMDcTmZvLSOSMbzOBxuGVA4Y157a+Ib3U9R+36jcPPIkFsLSd8eZPdHaW8xDyjKvGSOSOM8UAd54IvfFllqD3k93cwwTFwYQxEhjZt7vD8oVkaXJZ+M9+1ey+J7+/1SeCSK7tv7PtrO2mu5I3AuHnmwZLdSTxKeoXG45HFQaLZ22peH4pNMEiyLNHLdWzIq3DGQBrmI3BOIbcuT8vYce1cr4oXT7RL4iKVmdeZHuGNraTRp5Zk4ADvGB8hJ745NAHGaxfy31xcXVxPLNbeZM9rZyCRZbZYjlnedQQsxLNkkDPpWV50MFvcyRRRyrEqqWdyql9vmRtCjhWykZ6evvXK6hr95p9rLBc3UE0lzLGhUsI2R41IaB06wJsA5bAPQHNcW/iO1njltNRlkgnZ0MjRSlYUKSbESBz/AKxtq9skjOPWgD3LRr3QL7c91va5kt2JYqFLwZLRRy7htVW4IIJAJx1rAu7rTrzxHaRSJc28kcCEPJGZH/0ZyJYpAwCqAeMZ7HvXiUfiadbyZodQnjtZDDF5ixZAsoQFZEBXJLFBt4+XPY16r4X1Gx169spNRvDZ6fFJDG9xLKftjQkNsafYhKu+zLcHdvOOtAFPU/D8WqS39zp5tWmuniitpVtlaN2iEiyRFBmOSWONGKbSQeud1cff+A9bWG4E+n3Ut1AJp7QW8cjMkUi7cysoLMpYYKk4BHPWv1g+C/wp8D+Lr230IWWl3F5JM95HHFIYwjeRClrcQs+PmldpmY5wfxFfsN8OP+CcPhTxXp6Xc8sdlfy2tuZjJbR+VHuRUQK8i7ZYmOSQDksASMUAfx3ae2q6LeW8Wo6elhLHNP8AvJRPabY40LospXOZWhwcMAuTg46V1NvrmnYs7+EWO+eRHtYblYp/s9zDMzMLtjIBAsnzbWZcALz0r+gP9sH/AIJNa74NttV8R+EpG1rTSs15dgRMzB/OkQyRC3BkhkCjkFQvuR0/nl+JHgjXfhpqmr2upacwtrG8ktLv7bsb7ZEjHfI5iJZFS4yEYKC56jrQB6NoVgl1epPDb3HkX6Szfa08uezW5YOyXDSlsxwrnb2xnFWr/TruwiBksUvr1p4bnfDJFcLutSio6qJfLifMiq3z+YuNzKoBryLwz4+bSprSGKXfYx5Is4oI5A8cgJjOBEV8tY9u4MdxbkZrrNb8fterZQaM4uHjaG5ikFk8SoJWeaVL5SMBj+7yCoDKcIODgA07y+CoQbaON1jF9GjReZcwmbEoTyww86WNnLM3JYtyuciql9BbC02T2KXlzdPDJYQsk0cEqtM7mR5YVzHOij5sEAt161y0niu+e5DQeW378rPA1uFD2UiAKllMFARRwMHBIHTNdbFqdtfpbRRi4tY7e6urnK3AmSzkmBSaQhAzKMgMEPA3be3ABgTW1mRpVzbG5kuGRYJ4wXiBijBdpyjxhlKzMwUR7iRz0odbqG0mnjmnV9Mkls1uHW3aNomUTxCMlQ6yCB0ZmKkFyVY4rsLVLeWaBNZaCV0nklt3jbzJ3t4Q0XmTrGMLCWALdgTjIrA1qS+8lrMW9tMIZLqF3t4mM0VuRmGYSEhVH2UR7evoCaAOBnglScXF+5DNCTBMWDlkRzFEgjkxujKYIcDkHNPuNWu9NuILOKCxUl4rb7Q0H2lVmfLR3DMHDCTyFG8bSuGCgk8VHqa3eouoZYpGjijijF6gXFtgBJDMjBQxCgkcHuQM1zt3dCW3ZA5WLT5Hku720ti5VWO+FV3kl8IwHGeOvegDobjUjdTzGa8M1550NoIJHALxu0ryNBFgKg2pAW2nPUdQRWzHNKi20ds1sQ8lxBJd3KSxQafBgySNbkZaR8NgZ5PfpXmE2qQ2t0WZzPdSwyxx70QuHRfNTyTECA6o4DDueBmiz8S31rcrBdTxQtHctcSDzGdlMluEMf2dkO4Fg2RjHGDQB3KXX2i+Fna3g3Yf/iYxLggktKEZ8jfuQZI+6M9q7zwZq08GrRtKl7fWsUMhtI3PmYIuW86R4YwA1o2SRGSclg2ccV47a6leRTSfZnW6luiJYwIBEojlZk8w7goLAE7lHK5xivefhrYnTTPqOp+TM06+Vp/79FYyuWaUhN/3A+eMcYx2FAH0Z4S0e51q6sdTUyRRJKY3gubtrVJntp2mt5IkAUPFGjmORW4ymCTX0v4kjsNMsFFjcWSTG0ikF/BKIzAXUbwi7/3ayNkhUzgEA96+cvh3qq3eowvHFLczx+fcTpNG3lx2ZjQmSIOoEduzkrgAsTnGa9l19VmCXCfZhEiLcnToome5s5FX5o4pXXZcRMXVeehIHBOKAMePWotQY2sLFWWwmaLUNvn211NJEwWJl8wLbqGlCYODuIPTmpNRvHWy0mS10cTLA063Dchba3lLRzM8e7PmA5/Q9DWRY6GnkFtRigijkMU8axzNBPaSebBIbdo8/M5cMTgjIHHGK07hrSK/mi8+6vWnnjt2DKJYMsgaYFmYFImYbdxyPkzuPWgDZ0LTdJ024tCqm1luFjnMtwrF1s42cpLtK8qXYr6YGTzWlrF4yXEVpBaWs8l7NEkj2ckZ8+OOHH75FjBCsoyd5yu7qeaqy6rY3jWVlPbXdldWkQs7e4CYLMAWmVHkGHgbJxknk/L78dd+Rp0ct5FBJFdwFwYppZBdm3kkaGOZxDuEQIPVsYPXBoAZJFpUFxcNLHFpdw0Vysk0ThrbYGG0BnzvuCwGQpzxnGKxfIlvYb2W2+0T2ix75LmaJGaARKoZbZg6ho3Vg2Cec1LDFd6tZwWcsLXMEV46v+83ywu+9rZvtGMn5Rg4zg8+taWk2emaXIEur2ZFvVYXWltK90XMwMXl+UV/0d1C5JbapBDA4IyAUdP0u0jNvfR3U9sLeJEkACxtcP5mVzA0mySBdqrktj5z6YG5pkcUySvLPBZxxXdxBLGYZBd3krkuXViSkUILqQu4ZLZXK1Tv4tLW0EP+jy2EPMMCyJ9vfOHDSOsJCQbGBwWPzHjOKm06ZIImjntt/wBtlV4fKufmfTwqRRwXLyAC2usx8FM5A+YigDlRapJNdJJcvNEkk8ckjrHKDCZd0XmICCHOMHtkHnrWrLHb3cYATTWgMIVdkcUdzaYwGJm8xhtJzgZyO4Fa91DHdOr2l5DakkwRwwWYmm2KCzLNIBlX3ZCPjaDkludxfBp19NbSwzaRO1rEqzSyJJGCXLbistyg2lDhs88Z5x3AOe/swG4dDEhW2hWWKZ3wXXBZMPGcEEHHIJ4ya5O6kkLmVwS0QaODyc5S3bqpj6SMX5JYbuOBXZNDO2oSb7e6XyFaOGwaQGOJmCtE0cytibgnjJAGaytSWSwmEV6kywXQZktl8q4aB0wfMlwcrGXzgA8Z4zQBzFmlzE8rwF2kUgtcP5fzKSCyorNkkZwQOm3pXU2MyxiW3jkZ2kRLzzXLAGePIMSRbfkXYeWHAIPPIq5bPFDp63L28MUhJbay7AoBx5kSlgVBzk5AznjPFVPszalO32eSNE2oz+WjJIwYZJgduNnPzAZ6UAbNjHAxuDHbRXTlkuGyEd8Darqsn3pQCwO3A6cE1r3K2sLOdUMs0dsFcCGMReXI3+ot0ZCrOpO0MBnHUnvTFhtdLgaZoknRYIhuhcoI2CkDeyHliTzx2Oa5m71pP3kV1ALgTzxugmkYG3Mce9pzt5ZcZA4z3AoAWbUJZXuJXhjs9/D2oumJkhBGyRU5IlTGVJz156Vyd7dQGaeYs8NqnloqLh5vMO5syk/LIpJBJ98kZ5p7XrXVzNJmCCSRWXYIEiQQqB825mLM+0qTxnPaubu55JZYkd4RF5rRmRiESXB5yj/NkDGOOf1oAs3L3butzOZreWIj5Fgga2ngkXC7SpKsQuGOD9a5u2i1G3iu7uKXzLeYGPyx5Z2fvGHnlQflAU9P0rd1NpYbVC1wnl+eiyRpKJX2shCthSdkJTAOOe59axLJzaQXxaZoSFmSC1hjkkB84ACYyMMOFBBCg54xQBRhu5gUaWWOeIl0kaZc7CAV2x5xglckkrx3OOaZfYWSNSDvZYgb1ikUltbs2HKBcDy+gBP3uCOKr3Gi3t6iFoPLaGaJra9G/wCbd94TxqcfOCQARn5ulX7qG4uLgRiwljkszDDJJHFIFYiMs+0yfKU4XGeAe9ACyXkKTCEQ+dBF5ISeNWeSZAvOI5NwyV5PA6dOeItQmgiS33SlvPvIla5WJwQruqAIiqBE204IPQoTVMwtZ3Cy2s0n2wsWVEWGWJHJ2kMQ5UkKScDjIxjPFWNVe7eAW5NsIvMiuPNVFDGSQ7mVsH5HwMgHp9KANvRoYY9Wiijae4s4Vnhj8vYpjJYJ5shJ+ZuTkjII6dK+q/DMNvb2EdqvleVLAkrzMNkgc/6u0ZZCNsbHqRyM184+GYbC7utOgaeGGMsUmllZY5XAPmZZl4UnHG7Bx+n174U8LW+qXNvbwy3IhieKYrNMrXU6xbXDjjCLkAKD1HTNAH6UfBTQ4NL0LwzdWZuJEZ0RZYFE0K3dwsQKSORhUBBAY8HFfXiWQvbcLHDG6xySW9wWLbhdRtvEr7Dli4OMsOMdPXxj4E6XcL4c0pp/J+zmUxGBrcRmOEjEW4ggTSBl+/wOevp9KSW6yW8y6UGNxMZHjkdokRWi3K7Ty54JKNtJ4PGDQBy94j2/2a1eN5RHtMsMUbB0iX5oySJRtiJDcZBbHAzisPU1t7ixtnaJjb/ayRZrKdyBTul8xgxEbkdFJ3NnABNdZEkslvDE09sl05ZGuPM8yJYQ3zWyFCWkYHlHJ25GM5qC10nyWt01a/CWhu9iQRMPLkkXmG5VgheR1YnJI28HnigDHt9VureGG2tbSSSckWsTRvKssdq7YjKWiIwQJjl2CocnK9c+lXnw7J0x9Uee7vprq1ncEXou5ba5l+WZUFsCSBGCY4zwD2rkVZLbUN0BUwx2Zc3k0sMc6SCQuInkVsGAqM8H9a7nR/iA2pm50XUoprRYgs9he2kXkTXEUWMMv2QKrSN2OecDJoA5PUNGl066sLKe2Nx8kUvG0/Z5VxDDcAAkeY0Zxs+71JxUeo6cx06TUL/7FBII2VSqh2KWzlMSCU/IzEfdODj5sEVvyjUpxNdRWJEwjnmguLmJ3uWt0lIUkByFEe1jzjPbNZd1aSzSR21uDLeMQ/zAzwjEQklScbcmYL8pIcYPXjoAcBpdxfKsry6bb3K2Um22m2q0jiacAbJ5DmIc7QRuBA4yBmu2g3XGxIJRJdK/mSWKBLqfaGA+zIrEERGM5+fGOBmqFnbXDS3xnsrmCRyI4LMztDHbiOURNM6OBtBA3R57jitsR6fHdF7Nby3UW5hWdgqs90ACJpbhQMnsADk9hg0ATjTpJ7iZLUiB7e3lb7LIHMTcEmEbf3cTdeWIHAHSsG1srmYW1vOzW7S3Dme2DAFYV2hYi4OGn/dryCQPM5xg1q2seo31uZrEvcJNKZbzzYQjzq6ZWMgOCpIGSG3H2zUyQXdx9onjuHt7W1a1ka1aNbh7hrtxHPKs0gBAQgDaPr3FAEU9ss3mzQoJsyCyRCNpa1D4QYLnFyiAccg5wM1Tvr2SOObTrWeW2LWpt5IkuLZLu5URhDDcs0mIn2ZbjucfezU8U+oJd3Igt4vLt7gGaZklCEAkMV3A+TMAeS2FHc8VVutPljv5dRWWKaytTHEHNvvudQiuYtsrEquUmViRubHQ9RQBpxR3jyRyW86zQJLaQ/N5XOI/MufsapkyrKufvcZBweeLWoizlvGsrZGkdIoVt2W5AhjZpHfgFhnhH/HjqcGbSIJo/LS12Ws4eK4nhb5nltUbaiFXP7jZER06nIHPTAhe3kW+vJmgSV71kMUqzRWixZufJaOULmPMkiyDJ53YxwRQBBcaSwe+ubtjHLDLC9pJcknNncQmPzLZc5j2sMAKHPBI6VLaWumrYOG1NEs2KjY8koMUjkBQ0M3yJn3bAqq8kOsJDN9quYoIoljiuPtBEd5InC2Np5asWk6/lzVq78MAWlvqLzPc2OpSE3NpbzILkAOscZQMQCd3pnGcnAoA7S10OZVSea7tpUsZoPs89qVaS3jZC65ticpmMEgANkdsVymq6kllDefabRfsF03mz3LxCUysSBDMXRjtY5+71HcVzq6vGr3FlE1yITATKHM0LyS2rzIkf2rhBLHawsu3OW4IyGBrkNcvNQ1OS6sfMuLK2E1vMkMkU+9rRxlYQ4XYJc/xDj6UAej6jr2kasj3CXlk9hYIbfzo5POuJbu4tuV2EYj2juowK4NZ7SWNRFq0xgsZI5JoIGVp3jwfLvJCR/q+ufTvivNPDOn65dSytJEsNnHGqRyRBV2NbytE0lynTzZI+rnhf4iOlekxeGxc2aPYSfYPJtrmC+kgCh4Y5F3pGpc/OgjOVBySDnFAHT2fivThp8k8puDFd3alWErA29rHwZLbj/WZ6FuuePbL1PxedWWeV7iWLSoHjU3Y2pJPZ+WHVBInIutxxzzzmubsvClteW9nY2l4zATs9yzv5vmzWyBvKkiLBljIOdqjr+VdWfD9tqGm20NvZPE1rqUNrNGyGNrjezDzGmcAD90rZGOOlAHQ2unWup2r8q9lLZQGNLgJFLG0wBlneYkGZxzlhkHHWuK1qxt9MM9ja27XzlYIMGQGBC6bjcRNCyl32nOG4BHeuneJWih0SFJJWkRbOKNSp2xMdrRhomJaRMHjPGckYNYccC2ZninSYC5kdoLln3eSLeXYQ+Cdh24xn3AzQBwhv3Wa1h00RRTxgWF20MW+e7gEeyMweYwTBI+YgkD+LFVntkaVkt14llkt47i382VIIAd0trOD8rkkfKRkdMGpL5722aH7VBLHHJeTPZTNGLeS3hB+aCUn+Fj/AB/dXPJHWpNOubq2jWxjspYjdm5uI0uNsgma2XLmOaJmXG084bk/LyeKAPSPDkUV9dQyWuoX0moJbLaoUSJbqx2AbXOAok2ngE5xzn39HPhHXdcmfzNOvpZrmC2ju5z9p8o20LA+Y8bRYDkcjG07uQMEVkfC6CC5aJEGnPdQK8V1HCWtzdpcKHZI50DfMi9TnCk4OM19PaXZt4ekSS0S6ubJzAsokkF8Yo5fl8p3dhs5/wBW5+XAGCaAPG5/h/LFaNG+r28UDQSwWVs9rEJRfKm1riS5uADLGxGABk89PXzG90DUzfSaFMyQ2UvlJOk4ilkSWRBvWOeI/u43cZUE555xXrXifUry1ultWkuJtPu765kaC4lHnt5DMkSRvjERYo3yqRnArwbxH4ovY547yfS72009rqeC4aV3IjaKJRFcRxYAaZQF/wBaWVieCTQBQ8f+EdQ8KQW8NrCLzT9Te4WQzLtu7ctbK81uZU3CaHDYGTnJx14r5X+JXhzRm8My3ktjLYyLbw7kvYi6qIiSjxIoLCYgyEEgL2cgnFfUtzr114qtwbt7tUtrZjhytsCJMSjBWRhFcbTxnk4XGcV82/Gqe61HQ7iyvLa7EcttNHa3MUkdxdSpHE5VnDOAA0jd+QM980Afj58QNattL1K8W3055tPaWaGYSBYbd5ZXwsr3CNmJgW+70HGKoeGfDWnavJp7BI2XM7zrLqHnLavC0ZAhS23G4Yxg4GM8fNzU/wATPDlxp80d9rS3P9lyTT+YsbKwuJkVvKMigkfw5POAcA8nFeY+H9TvtKQ3mnRFFW7DRTxPveFp1A3yYOAgAAPI/OgD6p1L4fotrBqGhxB5YrqN7fTb1CATDxLsYHCK+8E7vp14q/ZaPdX3l3NxpN4ssQliuDp7W8YjaJcRxeXbKhaMuRhnG1icc9aTwn4ju5dLjur3VdOQy20YSHzh9n88cyvNM+SshG0cZGeOor6T+HHiLwtofnSvFBbrd3MCagjXG8mBwm5rWZFAKmTJO4AYPB7UAeG2Hw58S+Jry30y6sTBelo5Le4giRQLkx77Zb4cFHCABlDHLDoaveK/gn4o8HwJN4ktL62hmieaKaxJMMlzwArcZhkBzwcBgOO9fc+v+LPDVnDaalp6WjxCQ3H2FpLWbCwxkIUuw4Z3yVbaN3TBrz/xb8ZLHX9Mk8O/YnmzEksgjgie9SOSLEkwjkkYuAST8mMKaAPhbRITZySMpclxHGHZZAgXeeZXMuwOTnG7Dc5ArvY55lme+0+1t4I0jjgRo3MyXMkoIkmYsBz14HFQ+IvDtnpt3/xJprg2F1Mj38E6RsqwRp5pkD7zsJ3kA/wjg89aEC2VnELSG3mgtZZ1nhaaVxGzZOA4c5TknAxg4645oA2bFIru2kuhbgRW7Seesh8oXIJP2jzID8yyDA25Ayp445rkdVmey1eA2oaawG2aFGORaRuuZXcdwqZ2DkjII711l+9nbQEeT5NwrRussszxny3wrJGsBKTHOfvH2NNtLOw1K7S0tMQXMF4t8bnU3x5/CKLdFTpCQzAA8DPNAGn4UhjudVN5bxR/ZbwRQ2Bmm8pbmOb5JQEmIIk3ElQRnrxzX258I9FtjfRae6SW+oQOJELW6zRzRHg+YsrhUIHOe+OK+eNF8LaCl3Y3tyrW8kBaWe0jlXy3uvNXaFAbZGNuWBJHQY9K+n/Bmp6W+q26i3uHe2ihhaZWedpip3bycANgFVGCc84B6UAe62+kTWd6skdn8k4aN1SEiUyJIA7FQxC5UnBzjnqetZeuQbYLhbJFe4kuJFtwxUPC6spjj3k4GcHP93uOa9e0caZqaiVLfypmjaR43ZonkeRdkGxnb5CGAIXOflx1rjdbt4re8jhZZ7aeKKQzxwQZR5edpfevMgAyxGeKAPlHUbPVLPVlW4kkF680016GG+HysfuhCwJUMM8nOOxr0qzt7LVrSG4S81l7q0DSC0iaGFzbeUQZY3hySgw+VOSNo45ybut6bNAyXMEKQmVJI51eJ5xPFu+a6JbmMgnr04546ZVnqdvpckkGjtBLd2sDlJQmFmBwHjLkkxFS7ZIBAwSeKAL17HBP9kTULeZNIciGSV5SZXQORZwxrw7NvyXwp4z9a5qbRtNOrRIdR32sk8cq+SrGZzBhY7OUnG5ghGB2zk4rqEs4nmt727hW7tzGlvbyLLJcwF2Bku2inlYbipLEEgEkY6VzuqTm3Y6izQ3EkIMmjGyKLeB8sHk1RCwMcQQbVVVJI4PWgCPSruO01ZUija7t59Q2TGSGSP7GkTTpGFZOYpSwALuBuzjHeus8T3a6/p0Usca+dMWllMC7ZALVyiszTcPOMKQwJD8KpJIFYfh+QQxi6tpWe9nCzXVo0YuDczTgOjTBclIt7SdPu+xro5tOuprlSLWGbUbdZ3WAl4lSOUByGUfK0OASoPzKRuYCgDAs4pb6LTxeNcxCCzklF06WkKIoO021uiphYABuLN/F78VyHibWrC3sr27eL7Vb3KxRRWyQq90bmBChuXCNtju0bDBlySq55ra1Uy2UQtZXa62bpLcrC04t0JWQwxsDy6MwYFvlyOehryC+vNSuNUSO4kjitDJLHDbPBNFmNx5f2m6dFDRTiRhlsBQo68cAHQeHNU1LXC2lm1eMK097cRq5ZSsdvbvBNEiH94ZAoY+6bCQ2BWnFomrPNctaQqsbanFNAEnMDeY2ES0cOc3CB8MFP3T09TsaXNoejNYRrFfT2gtfsr38cpE8iQLI624lhQE25nMKkOxYqeh7dvaWFxq8Md0txbQQywy3ayjfu00YZFhkCLhnKjIbqOuaAN6ygkttBSxuZbfegeaRYEZiVBAn2uikKTLtZIyQ+5eF5rXs7x7N7ZZYYWtr+582azjRlWymRljtTEoGUt3jJYgDqefdljZXdzfadZXUK51bTzCLgSRQyOIUmeQQxSOMyt5TbGOCWIxkmurhsAJrScyNdz2NnFJLNcRKjzpeZSK4jhYbZbbylKr1IYZIoA9P8KTWe1SlmLzz40uJIXcLHEjkhzIszAx/uxkg4OD05wMnxhDFcyNaaZqhOnsq3Zs5bt45UkEgQeY7KfNg8zAXBxg4zVGPS7i4ewW2uXCXkMZ1DZFbW82n3UcUjJc7iFDwlAPlzj1rGv8ARxFPaQ3WqRTabCt5EzGRf9CuPM8xNqsRIqtwV3ZVGO4UAc7qVlPDaanZkoEm+xw7FEkEMVyw/wBNRiwzM2O4ABJHNWNR0y30pmntlSaF9NtIhCAwnkXje6TOFCc5GCuQOc8ZrrruQ6nDb23kCzsx5KyG5lBumt7qIzzOzHO+ZvL2pIDtw2M8Yrz+6mczH7RdNJJKY7eCJysQEM8phW18qb/luFyBkEZYUAZVtJJe6zmESQ/ZI1vWSOQtFAtuTE0V3HgZd4yWOSMjnOK3tTvoYntdV021lvY4oQzM0CNdqTjyisabgV8xSWJ52DOMc1kyyLYXp0tGig8x5rW8VYm8+aNN0lpNLcbiY5UVHRsAAqeD60J5306COJfPe4eeVoFuCHMrod7SRPH1hIVcdsjA4oAdb+JZM3rWELvcu/mahEVWNrd4STLNZiZflRlwGyDzyK7mxvVtrG4uXmWE3kUZe24uZJhIq7DbSIFEBdiAx7HPHBrjtF0dDd3dzdXgtrKdFcS3CpM9vNKyvLFEz4Aby88EkDHNd8P7MTS7fTbSwbVbWGS2EN+0yQNbmG4EnmeTGd8mHlbqNgEeScdQAguXvIba4+zvCHhNvcLAymSCZCYbeRl6SgIwXf2/Cr8OnXIhV4JJvtDpEwSNY4RtiyDFIH5mt++SAOTg1Os1hHBJO0T2t7IstqkfSGWCFshsbflmbt0znihTOXa60uQQoI4IbmC5fNvGoO5gryDOX5BxkDvQBlXkguEuEikWaS181J47whhdR3hCT2sLseBt3DKnjPUVhRxzW9xttlMcPkJhkVpY7NYV81oEBH7xt/UDPTFdRq9lZyXllPNNss/Idsqg22z22XFq4jwrcr95gQwIFY8d7MllAiTzJZzXEq2y/Zog6W7HzZDNLKx3vnjcMcHGaAOC1lhfXM2oCwe4BbzJfKMtuUcHbvV1GEJAzjgcEHvXlviQT2mp26STrLJCEns1kkhYTQCPZ9juU4BZSchx97sTXt2p3On/AGWe3jvWS3vtpeAAyTCWE/ujmAEyozHBAGRnpXzvr0k0F/JDewObSKbzYbp4nlZy8YEiHIyLYP09OvNAHN3eoXL3EpeN2w7BWVAIym4lfKLspePng89+aKr3ulxXN3PNFaRSKzD5oryeOInYp/dRqT5SYI+Xgg5yKKAP1Is7S6uLrzpIZRpZtlkllb9xbSBmwsRQnBOe3XgZrqNOtrX5QkuzYkUrK0EbFiXJUhjnanTg/lWbc6/YaTYbL6TfE8xX7Or7YYnADREKeXUhh+WDVF5rOIjU40kjtri1ZvLeYjzWKkjaFPyKWxgHtzQBuXUFjHqCaikjzyyuwlKSHCxhSPm55B29BkAjtXD+M/EirDDb3FxbxLMskcdvFPscBOm4gYB2j1G7pXmviPxFfIy2+lXLRrIuViEhWVPNJDnc/Uhz0ByBjPpXzh4jHiq/1N728lY2+nXSWcHnmdHllbLo6lMblBzg8q2CBzmgDqfGGv6lbl7q0mvEitnCQtaxxyLKrZVUuHdB5aqT/Ea4mOLxxrUsAQxXCxwyXCuQsfK/KquVIDEKeoyvTJr2bQpBd2n9n3kaSPfCItG8KuHljTJAAHI3A89s8966F9Bs7X7M6JLZu7FmWGWNZpHHy+SImbHk7RnHU49aAPH/AAzpmorcJb3VmySDabuILJMblSQokhiY44JOSODnINe0JpFrHBaW8UDx6xDI89rKtv5MClsDbeXW84U54XPOOB69ro+hK0Q1K8tVWdklgMsTZuYYFGUwseQsjKcjvzyK0LTSTe2s1vaS3DJEY5BDf5R0nBJMisF2sQoAw7jrxwKAPMry01dgiG4eNBGZJbYXG+OSUZLfZZJQCx3fhxxnrVYahqa3r6erPFKbBZIIplhniZZQqnznEuYw2GXd1GelddqFjBG32meJ3uLJ5FkEUq2n2XgASNhyJlOW4XNY2ntpmppey6fbwiaLZBsvV2TSFx86tNK4HljDHqOTkUAbWhzpYKPIWO1W6jWSWFlLSQSJhJ47aZJDuj3gkFiPve9X9QvbeTTrmBbW7mEtyxK3cIiwZRjeshbcYN3LMgOe5FU7bw1LNZF9IltLcyxSMZE3T3MY3ASgKVLbSQ2GViPTpV610LUJbdWF2Zpbfh1mbfHMAcRrI04cqoJ4G7nP3aAOONtq2ix26/2SYpryWOaa9huC9qtrj92ke/AZdh688mua8V6Xq21hBqQgdAblIYz5Mj25QsryOhwCDkYBLMDkDiu81iKe5068SedtPurZpIYoIbx1jMhjL5lj8sCJCRwo5HvmuBUanHZQ3V/cs1xcqqLJHiRY4QwXBEuGY4HQD6ZFAHL6L4t0+5LLetMs1swjS/KoJrgRKd0XlKgk8kOCWYkEhc8V3cnjuRLq20xIra4jntwIJFmlhszGVIDoWJKzljyDjkce+ciaRPJFZahp8LTRmb7LeWS20MrEJkiVSwypzzxk1iG3gi1yGK5NsZI7d1tI1jLPbSkb4ZZIogflzx+f1oA77TIrtraVryZp7lizSCK6LbLacFU2qw5G7A9R1OOtK13c2V/HpVpcva3iwLNfJe7ZrZ7LA2GJ1BVJMZGc5P8ALK1LUrLRLFtQnbUkaeFRdPB5W0TRocIFdsrE3UgDJzwM15lD42sdd1DzZkura7k2xJFcxHyZFB2xssxX5VYckMRg9OKAPcb038ksMi7UtWmTghPtO9kLbUy2BbEDIx+NZl3q2nwW0NzcQzyPFdNG8FuswTY2VL9MH94BkN0x75rltZuI7bRDHJJNFezxJcRxeayqsYJKuvzEuRjB2ZByAMiud0eTUb7TrPzdSkSXzpTFjypEATJVbgZyDzwGA6/N1oA7R/7Lu5pTeT7JpEZ7aa0uDCpQklVl3Aqso4AAAJxxnrXCS6tqenatb2a3k9xbG5OUEMrMqEfea5l+4+3rnHUAD0XVtSlW3g3NDfXpuYUlgSHyn3JIFLgoNpOCDwTtI5x0pm66ur2+hto0hlt4YWinkaO4IdypljkjZwFkx0YE46+lAF/UvEok1ONLTyWjeKMFmDMoeF/nZ1kCqGyD84zjuAOr5bmKLUrdb24tZI7tYljkktkmkBkkV1QukR5UbhwcAfnUNhNaRNqMU1ov26BVtUuDErqElO6QKrkZcNnOMjBznqaq+Jda1D+yLWPSbRJbmcSpBJJaxhbeSAgRhSoIBJU457UAen3urT6XYRiCO1WO4d3RfLXfLHF8oj8iQA7GYkFsAg4x2rI/4SN76GyF5aTWq3ji3tSURVtYy20w2xnIKKz4LEgYzx2J8L/tu5voPI1zVWtdYtNjS7Ii0U0YYO1vw5aGTJHQAHODmu2bxN9utrbT00q9vBdQOw80pI0kkZBaRCkZa3QqOuR055oA9Dk0SO4t5GhungmiuUWaWKV5bVpgT+53nP2UMvfbyR34rWXTJbLSokS5ke5jlVo4bKNftbxvJuuJSTGN/wApxyN2OcVlW+lX8WkXC6UxW1vbeIG3e4QfYXkA825DBA0knmDnccjAx3rlZNf1nwtrNqL7UNsKQCxbUY5llBMhCoj+Y5KSNyMn198UAey3V6RZ+UzF45I2gnVUK3JXaGDSE9GACnOMcVgrFPosFxILOe7ZxDIVuDEyXKStjzA4O5sKVGMEjHNZUmtNe3VtaXt7bWcO6VmLI32i4UqCBIyDK5B+nNZd1rGpafPLqBZb/TYEa3S2Luu5Y2PlJb78fMDty33T2PFAHoNvqGozosEVpfxbFjuN1vse2EZk/wBRC7H94NmcjkIfxqpdaba6lqe6OeHTr603taRpMj3DAjfK8wDnEm3IAU5HfHSvPNP8Zw2Uc6zv5kkzORa+cxRInYSeUhSQeTgMRzjJHpzSPq9pfa3BcAXElnFHHN/oyrb/AGVguFR7kv8Avk7Hlmb9aAPW10e4iRFMjQabOoN+zXBlF7cHHlXJkY7kbODtA28du3e2rWFnZQRCc+fGMRzoImV2kX5g0gfCcAd8ccc5ryW38R299CqzCztLBhJbSD7UDb20g+WOfzARhyD0JIDN07Chqmpf2Db2a6fePdRvdRCSDzbWI+SYzlEmhjRXibK5J+fnOTQB6cttNqgCWAW3uI5wTdPIAkpjPOEZsNnoCDzt4Nd/ouq6nb3j6PciZLK4tM3DpGFHnbSDIvBUDPfoe1eLeHPGfh9bdHuriBct5ktmEYwWrlyNhuGOXl7L2Yk5689vJ8SvDayW91DMsMSObafMgJaTP7ppgudibxzzjGOaAPUpdFuohJOsxZCY4w9xCjKZCP3UnlqSJoxxndtHBIJqklmbKd9Qnmgee2VVug0ANtcqyhRsUYESZI+XJOPUVzH/AAswao8gs9RRgI4opYbRk++hxhI3mX5ApBGBnjvmjV/GGjRWcsjsbl4VeN4hICIyqZlmuYy7F2GeMEge3SgCfxHaDWHtZLSNIZI32SyNP5lv5YAb/R4nHyMATjHIBrgvEWo6jpNzElkxjdPLy0UkLxMF5cKmc7cAZUd+mTUQ8baZ/Z8cUupW8cELpLD5MqC5hd8sbieRiAYjGRhck/KeM1n6h428PXbQbdYsL2doBPFJbxwh40iJTy5CTlpP7wx+dAEbT6h4jSKXTwkVvGRcXjTKyyyvuYb2IYYHUnPTvXN6veXGj3dpN5yJpu7ypL3Y8LmfDEyFQMyRBdygjr1rN1nx2lnLbQaZehrO8YvfC4GyNdhB8hWCAoTnlT6Vl3uvWuu+fZzOtzFZzC5gWMOsVtbMgaRJI3AMjFuExk8k0AdLrl+13ok119psmkFtNMl0C0rO6oQkcYAIRioBbPIx0r5x8CWE+qaxc3V0gljvGSF7qEkWmwOwRJY1bLNnjOM8Z9MdVqim1XULqC7uLS0lSVrXT2JeAIYsPsHOWycnivK/h1qF/pzXkdrPNcQ3s0kwlSZYQjRud6DP3lHPGOvNAH2DFofhy2V9OhmlWOaJyLSKQiOaU4Qq0qAkRLg4BAx09qztM8PWenXghhsDLC6TRlk3ukbhgxJIfHQH5jjJbGPTI0C9jvLazvGuzILmaOHbHFLDMl0r4IZthGxj95ifm7da6fW9VeCe3sHCwG/Lobu3mLTIoUgxlY/u/MB1HGfQ0AaviKDR5INPtZHM72pMv2KUKhjAALNEijdJxxjJB4xWFP8AZH06O0tGWdYpGuPs86lrySCUnCyNG5NvEjHABwxx0rldVuLvM+7dJJDaRR2tzPEAbliQVV5WIKjaAoIwOapWFrdajGgskvbcWoZLoxrtjZmcM5Ep5KA5xk44IFAGxHqz26SaTaKllC0j+YRH58SSZ2koxXIVs9+mMk4rvvB+nHUC0cEU326GNlVGlaMStuyJI9gJCENnnAPY1S8K+B9Z1iZYktftMMkRdmnQ+SURyQ5kjGVm2jknqR+Neu6xqnhP4SaMdV1W4sGuIEcSI9wiyxsF3CONVO9hnvggE80AdIkNjo1jHd6tfw2slvEQI2dXScKh3L+8IZCoBx2OO9fIvxN/aMsLa01CzTVI9L0yzWaL7YzhHvkBO0q2AIipGMH14zXgnxA+Nv8Awm0moaxqmq3eh+GbCS6ljaK8SB2QZIGzGXTygdvPIPSvxf8Ajj+0y/xB8RyeCPCMd3c2Vu82nxX7ymQXwe45ZnUgH5egbOc+tAHr37SH7Vmv/EbV7nwb4Vu7ldOdfsct3Arq08Su0cjOzNjJHQ8ZODz1rvv2RP2WrHX9Si8S+L4YtQPlRXEEN3Ejy3AMvyF9hGwAKCc885J5rkfgp+zjcX8On6ukc9xIJ4Lm8sLgMWV3Ak8xpGGTHk5QDA7EV+iXgPwj4m8PXCxWwvrCCRJ1hmgjZoYo0X95zjg4HCjnjI70AetQeH/DtrdpoumWFnG2myRusTRusflxsAskCxnEZUZySGBGOleO/Hj4qyeDNOcaTJJ9nillhv8AejG2JZMBDOw27GbPGR7DtXufiDUrDStFmN1d21551sHcC3Mt5ayAKzJE9uN6uyg5JO3k+4r8xv2h9V13WGOlWt5M+nXkgaWAyGaQI0e6JEjiQjy1XGSTuGcHnigD5B8X/Fe68Y61Jpt/ZpfWs88yW5hkeT7MGkJ8j905FtGOzFR1yTniuysfhlepZv4gk0y6tdLEaiC1t9wLShVJSeRI8SK6g4Y4BxjNY3h3wxa6RcQG6NlNNLIq+WAI7wfOGzIZVBKrlQM881+2fwZ+GPhPxf8ADNHukRZrq3FvDHIvmqp8pVaVXVCnAJI547gHigD8SNW02J53IsLmex02JWMBdYHhbcmbUSou5mZ2ByoPC8iuz8K3Gm6dHcW98ljLp7yW7Q26RiWWNi6yESPkPIBnB2gldvPPFdn8fvDdp8O/FWs6UdUlBt7iQW6CNXkmV5BHbFo5CE3DswY5U9PX4k8V63d3t08AvJIEtXjlZZGMSXDqCrNbICpRyxBYc5K8DvQB9/n416HYrLpOlTi5a3tQkVuTcW7W1yrPukgRWHmhVIwX544Oenzpr/jWXxRqJl1SGS5Fmk1oltG7bS7OZY5pnYht27G47+egAxXlvg6G7vFZYiZpNxhuFaaOQGNsSRmR5gTCCWAAAB4xk11l3pU2lbl84tbNFJ50bKhSKU5dliEjYkYDg7HLH+6KAKl/NIktnfyyiTT7oLby26u6sZMBTa2ocELt4Of8nlZNWuLS5uLf7W7W0clzcNaXMvkTPGXCpGGZAJ1KsDgnHy+tR3epJcW0qW8nmQhd8KD/AFqsuVdrZcbY3yFyBzz0rz5pZ728hS6kzJEY4l8uN2YxmQ7vtm4ZVwW7d+egoA9k8KTvem4u9SSKFbEu8hs3lF4bVsGESwKBvbcRwBuwM4wa3L19Tu5IGNtHPDZM8iW5cWge3uEIEjyEqIZwrBiWyeMHnis2zTyILONIjsuFWIliGeVIvmQMYwQznBwGOcY71S1DxNZrbXMFqUnna8lS6M0cwljt0XaLJEhB+8wHJwV9qAM67sbJXXZavMEZYr5ZZWDylm8wyW/chSB82MHnJ9YpBFcCdI7KQ3UCSXFm08pMEgbariSQkJkoPlGfXFV4dTn1GOWK88+yK2pe3kQERmBASsA3Lh9qZAIOf72DgVU0ppru4edSXt7ZUhjtvNjh+2FhuwsbP88xDHG3PtyKAM3NxbQTXxtZLZN7LKm8sAd2XiiYZDBhyAv3R1xWdrdnYz6dZtaIpe6BaTdGZBbbxlIsE/64H07HpXe3mmXF1E0nlXMNvH5ihGAYxJKASyRdZXXhXIyQM1zlz4fSOFJ0upgMsWVRi3EnljzXWNhvjBjGFLAYP1GQDy2yW7tSttaXEUSQySLeWl5AEe4WQHekKsMqpPrx0IzzXEeNPBNvAqawEgt/OdjHCJnARmJUbYNuVAY8bQRxkjmvfI7NBEskluLyaa2Do1s6meONGP7yZmHD7QvGc8+1Yj6Sl7HbzGOOSBp2a6hnWSaSOFT8/lFl4kLDkdvpQB61+yV8RNa8PalYeAfE13IdM1uQpb72UyIm0AQqpx8pBHX3zXpv7W/wCXQtKl+KXhKyvbextFEmpRRwsCJmbcbmMxuAYiBzjPXJr4gubq+0jXINa064eyvdOuRLamSQBp4Y3HlywPnEbKqgYyASvIr9YPgx8dtC+LHgc+EvEt1BeXP9nHS72z1BIXmvEmVopLiF2JVWXdnkYPY5oA+IP2ZP2r7r4ZeIdNlhbYbmVLR+ZmWbDqBiMOduBkknnIAr+rv9kv8AbM8PePtMsLe913TXnishJNG94I5IpdyrsljLbTjOOOnev42f2lfgTq/wU1nUfEWhxX954cnu/O027toCYYY3d3XzHiDfZ9gJBxjp15rmPgb+0Vr/AIP1S11Cy1O8XU7ee3kMqPI2bYtk7mcr5ke8fMCP4eDQB/oL+Or/AML+LYxb27QPcS5vIDJMjQXFw6f6uPa38SHgHHr2r8z/AI+fA7QNd07VrB4rQWWoxS291p8iShYXckyNalXUJLkEb+Fbdwc18Gfs/f8ABQ1Jprez8b3kc8i28UscsrI5abbtxHlgtrIvBAJ6A1+j8Hxh8M/FvQYrvSpYJ54Uhe7hjuYszBNpLvcQlsR7W5UkEHHGRwAfyo/tGfs3a38IfHN9c22gG08NXM010kk5AjVY5GdLgbpWd4hECSMZz2Ga+YtXsba7to7iygtQl1tRJf30nlSZwJER0wxbqwLccdOlf07ftk+AvDnizwPfmWyimt2geCLUNPV7q5093jDH7XMNwSALnccYwPxr+aX4iaJL8PdfvLW58q8sv+YTdwh2guEU4VY1k2rvU8EYz6ZFAEXhvVLzwjNFIs4I3DhIIQrZG8thZcRjPQcV7l8O767+KPi/TtNadmtkkE9yk2IEPIQRIhADoz5DFSR3r5RbVE1pEZnuTNMzWwjFsUhOOQEZAVLL0ODnk59K/Vj9i74V2kUFr4o1S2heVIoxp8flyPHOwAkZvO3FflUjIxncehNAH6L+G5ofDHhfS9HtvJtY9IsUie1sMOkUhjUTK8JbMTEHIfkMMhcniqVlLDNIs39ty3Fws7PHLbzTMUjuFP8AovlyoOQuDz93nmsnVRoAknM128MTgSvZxvbTSvIW2mORViDK64yCfXHPIrz+7S4YQG3lu4rCW4lQugAC2iAmNbkLGo7bcLk55JzQB9QWtwshitprsMgiRbW5ila4R5WUhRMjMDZ3Ack/KDnGcDgDudGlsLYb7m+D3MXJAhkuUIjUpsuLrODuJ5zzzzXyHoGuXDWNwkk0ipFtDiKW1be7OUtzBA8wf7Rxy2DweQAK6CfxPf3McIe4vY4IrZmuY7QvL9rY4jjMxtpdqzLgZPG3OenNAH04PENy5uIxdG4iibzZ7U2wlsUjQ8RLHHnzIwpBJONvbJ4rCttRSC8kupkt4poJYH09mgNwiLIxLrDET+6XA6ucD1ryjQPFMZWRbWyujqOZI4ZprqWTzC0Sq9vcISUeRuWUlvmPH167Q7y1vUngucPfMVj3SrJb8yvteJDEGLMhHQ4IHOMCgD6g8N+NbNwLfUHWG1u2byQssEwPncbkjQfLkg5DcrkbRWf8SfHGheG/Ct4to/ntJazxxKsbrtblHIMi4D4II5z2HNeBre2+n27M5RJI3eGEohdbVkJGQCrqWJU7WAHPDYNfH/7T3xf8jSRaWM2rQ38UaQxSvmIK6q+24kR2y6PggkLgDBIoA+ffGmqy+N9f8Q609xM728pe1huWSKBVifaJFxkzEoCCpHPQc18Z+NrfTLLXZ7+6hivFbdHGZWlUG6x5jSiBlG1QCcfNyQcCvaNB1l5dHG64+1SajOzfaJLn/VMfmn8zauBGCcKvU5yBXn2saa+pLPBqQijiUySwNIjTYQ5ETGYL8+7jPpntjNAHy9c+IbayvGuYby4W6mMiv5bS4MTHEJZyu1WBOMZyK7v4b+J7nWNRstNj+0XQe6INzKBJIwab5rZ2Q5WPcrcH7vU+leXeJ9Onj1G/3W9rbQxyTiNhMVR/KB/dqn99iOD0HQmtz9nmS8HiyV7eNsxSF442kDorlied5GHD5z9fTmgD9UoG07TtNht2t2N5DBG2x2LqEkiHmNK2WO0LgZCgAjnmsSyMk12673heG2knN0VHky/OQsaCYhSfuDkdOBXL6n4ku7e+tEabCQ2qi8iWMhMztyjy7x5jAglccEGtSx1C2I8xjFfRXULtBDLNL5wl5FwssLHCFicrzwMehoAuxz3Yu20qOygt9QvZRcSRxAfYp0TlZn2kiJgByQQMdKzNRTVNMuI3jnt2dLi4mvZLdyCAVKrbxxY2vBgY568g1esLKeBZQFdmdceR5itdQJJ85AaN282BeOh6CsKe4jtbpkubxooNzJPZx75HMJOEm+6Sqtzx2PFAE8Wv3dncRmxjMdrJF9qnLRypGSRjEaD5UlJBwfyr2jwP47YMYtSEJtLm22WckkKtKkpxlxPgl5ljBODjlsA+nj8un30cCSaVI4jv3h+wv5ivcfKPNfmQZjiwNuQp61i3Wqz2V6GMcyzMMWsU+54obxRmQEBRhCoJ3EY5GaAOs+NPw2svF+n6j4g8O6OY7y0jadJ0CwyyJFl7hpQT+8Q/NnGSS2cV8TS62lmpsJtTuoodqSXNghylsYlDC1kaRQYEJXcoBGR69a/TX4f+LNI1+K90/V3Fx5kZhkaJZUgjTyCs0O1EyWLqST0+UnNfOPxh+AttPZ3/AIk0qG3GntP5iTwBN0qkneGbOJJFzhAeQOo4oA+brXxnHeI2n2t8ySTpEwhubRIra4U8LGshG5F2AliPvYzWjo8bvqKLchpLZEeWCewgeaFGBJeCeVWJMW4PtBHGOTkZrzebTmsRJp80d1G1tJP5ShlVLiJsPEZnALw3AG7CjAxye9bfhfxTJpNxZxW321ftSSWqmOaKVDNuI/0uOQ/u3zuz0z2oA+j/AApHI9288V5OZwqmKN0keRbdTlY0KqBHj5wSx3eldpq1jpt3NK7tLNMLT7SsEUimOZ0G0oXABLcDORnqTivP/BWozyC+LyLugsp5Q8q/Z2gmf5mkJB/eAsWwBng4HOM9Y2pw3FgjWDreOszwyNPHPEkTXETKyLD5QcMcHJIxnnIHNAHMWEci2Fy95ZyR3UsuIJGeSN5C5KxW8QdtlwjDGWGdoyAcCq9v4BukWeTUTbwRZaaGzjuI5RE5Akm3lZMy4Jz8oYZz6Vu20byWVrazXRMEaSvHvUKNPki5ZlIJZTjhc98nkVr6Iw1AK/8AaLskAlga3RCbdVyDJNcvMf3SMhx93nd1NAHF6DrOq6fe7LdIru3hbyo5zAjFkQlRtdmJDhkYAkYUDFffvwe+MN7p0umW+r3t01w8ls8UImi2WqQPs2eZboZHuNnQZKFOQc18UX9vayTXKFIIIgFl09beNUaSLzlUxFYtuTliCcZBOTzWpoPiO60h/N1GSKGG1uLe3htCUZxPIx8iWPygzMRk7wff0xQB/Q78Pvi1c6raSSQyW0pjiUMIo551jhC/u7l5WwYw3y8rnn8q9n8Mw69r13YyXrxzR3DtcqpuGcPEW2xLGSuDgADacnjnrX4q/Cz4/WWnyG0nmltUtCm4wOluobYCYo4d2ZLcDqDnDDpX6K+C/wBpjQY9P0u6Q+cGRRJcpNHIscigeREqR58liMBicLuzk0AfpzoWmWmg2KJtKXFyDcvG2wyTAL8yZ/uBc8HHTHPSuJ8U+ItHsHSWRnId2SO3jbCtuUcoqZYOCTkAqRjnNfPejfH3T/Ej3KSXDJPGn2doXlHktGAZg8V2p2qwztJB6jms7xNrdveJYs8k2oWywv5MbToslsshDtLbsoYRkKT83G7GCc5oA970nxzb2rLYSTF/tbKsRidRPbRSAZW5kkx5aFecMcnpzmvRrLXvselzwQ3LTpEM5Uq8TJMxMT5VSFxnue3avkCe6shotvdWsxu1gAk3lGhll2sqxxPKrHe4jKAsxAbBIGOa0dB+IB8uaxd2i8nyJI0MkiQOJA5kiNyqYjcFs9T+RFAH1heeIzLBDExhvoJtkI2oYpIYkXerRsVAyH5z+XaslvFMFrqETyKu2ygZ7xsDaUk5SVyXGSAwyceufWvndPGk89msC3kSD7btTzwxfy0ABt/NEgxknCscZ6g1LFrkk0pFlHDNbsfKuYHl3SBghdxKHcsWDKdq5xjA78gH0IfGBdJJ12IXQqCk8aLHbOERpYmVm3nyuCOvp60sV7Ym5P8AZTy7SVctHkglgfmaPJzjIyeh69zXz5p+sadFdzPcNIQkTwxIxYQSSyL+8ijXpuAfPGATkCt+y1lpZ7aCwWe1kiJWdZiRDcRom0xsw5Vt2cDrkmgD0bUNVit/OZbiFi0iTahE4Dyu6MDKEZPuPtxjpkDHHFZ1xqM96zzaYEQyTIYZ5AWgijXaxR1P/LXZwx6knpzXBanqJvLS9VIJnuWjlRU8pY3hngYKYcBQzpgDDbsjBAyazrf7VLdwJA4tiEiAt1mlSN7jaA7JJM3DDa4OMkkjIBIFAHuug6vcPHPGY2aQTPJLDcOVjljXAPlFuIi7tkZwBu55GK7XT4Fktv7QuFNtiZLiOAybV8qciJYzL0Mm9DnnPc8c14jDqkMBAljuVKf6+4aPKzjMZK5zyFKMST1x7jPTNrl5bW8K3EqzQKLeZVkdRbXMToPK2lHOw5Y5HBzzigD2nUdSVjsiWSEtEgUNlkeJJA7yLLIo3PyQOeAcZrNuLueeRvtA3xn94hdlZdjAuNoRj8wU/N15zyBXEWevR3VlIjRyK+RFC9tI4hUKoAiLYJJKdcgDJIHvyOveIZLfy7eA+WkaMGgjlT7QAzkXPypE+5m5wAxODnAHQA9Dm8TLp1wbmNZLmHMcULCGT/R3Jwx2umHQsCQW4wTjNdXo+vT3l3b3ttdPKJJwTJEzhU2SGMxksADHlc7QSD/CSOviVlqgae3gxLBHIsRtkV47me2jQEAPtQLI7LkhWAb970OK9J0i6gsWt44f9ChnQOnnLmOJVkJdJPLBAuRlsdcbqAPpKOV3eeVRczuqiYqXVYzkjeUDEFgGyMYyMYxirrXcDwRsilLlmKrMzyeWUb5GiTOPn38E9iO2Mnzaw163UEWstxLCAo2SwGSWYlg0gifO4IXJ7DrW7DqUEjgWm2Jy0kklsA7Iik/KzjnyyXHzHoCT05wAQ6vqENvK0bmS3YqYWjwZHDAZWVlGT5QGPmI2gDg4ryDWb94ZTeygzwRmVHkiG6IR3DOJCUXJyWBbGO/pivS9VGY1LQ2xvN7b1MhXEUnJKyO2ZFO4Hbzz0BGK4e6jS2a1MlvLeSWzs4tWRkKea2FV4ZDtmjCgMMrwrcnjNAHOWJv0sor6aWOSQrI9nG/nK627YzEkYGHYoVO9sFS2M8VvW8rXcSRoyR/aFW3CqkRdirEsXkZjkDDAnpzjOa2INDkuJLS5kkaLzHup9kSGSG3aYFhaJEsQBQkN8wyoznOOa6NLC0ewVlgkto45JZZXgiiS53F2TG3eQsRZeQOTnOMngA4zU9MVZUVI0gLJCTKphzK1uSpEDRn96xABIJGSTj1rgddI08XNy6JLeWkQnieVTNgONyLdQnIwu5vlAycqQMZr3aXSYLfypord5op4d8m8mSAMq9NoBeGY7QRtHueTXB634RkvpXuUjWKCVYfOhjbeQIy5VSGOfMaKQAqQDkZ6YyAfNzeNX1CRLG3jewjtZzKcybVImUM9wNqksEKEEngtkg4Ne0+GvFSrZ2zSTyNLNKu7y3jCKPL3AyIRl4mHzAhQMN9a5e98C29mtvNp6wSyAzQy28kBeZ7eJpC0RkUbVAVlG3OTjgUaT4f1GVCs1pLYTWypFGoYqFhfGCqJndiJgMDkdDggigD6F0rxPLILaVGyGlMcjQKj+ZuYsGKt/q1Rj+Oz8B2ltN9tcyTL5WZH2qGBMkhG0XQAPG8Ddjtv7Y48f0cvbLDFDF5sdo4MxhJDsqx7RNKWXIi/vAgfMMV3mhahIrgTRSuIl+0CaQj7O0Ux8yMx88KFYLzjv2oA6O+tLie3lEDmH/VIzSbo/mjYPkELkhjnJx+NZVzaXJhzMbeRtymdPOaSJ4/3zhVDgElSID05OVXOOOjtbqTV5biGOJbOXyWfYSzmJfm2Sjd99XUBhjP360XsVlgV51dnKRq7ugiRkiOFcbvvbiq8AZIbOMc0AeK3XhgtYvPIm8h5JGkm3bFEgADRsR/rPmYr/dAAPPFeK6z4cs1n3X9tLNFD5ohimQi3lXfi3eQk/LOoIKk44wRxivsXULeSQvA0a+WRlckBVyAdrgfKzenX+leKeMNGjn8tSJo2MsoElwNyRNFCZFZvKOXyB8oweBjtQB8tQ350jUxFby3DQNdTbVhcKrRxAB5J5pcbdkeFAXrt45r6F8KeJYY7axeOZriN5SgkMylmEkzkDbnOcggcc4HrXhl9pnn3lykeJJ5pCjsMFAZVigWRAAPlbZk4HG455rpdM0s6baXUK26S3xuoozPE2WigjKCOCKLd8tw7Bipx0YNyCDQB9o2d3JeW8DoSi3Me0ZRi4PJUPv8Aujy9p4HAP5RanbXatbRRvbwzTXMa+cYWlEcexCZXK/exnkdeMAd6wfC+oQwWdu08Dl0U7YnfMjAR4/ebchCpBHP90GvQtMTzI4p32hY5ixE6kriSMSJtYjBG1h7dqALthYwwSiS2vIr2SBPnmjhkhRW2K4PlyANyXk4A9a6WMKpkaJ4iufnG6MNJ5kavEF81gMgsGODxnb1BFVrKGCYQvCYoVd38x4VAEgyUKtjGTkHj0HoatFVRTFAFmKNy4l2orAcBUIyrYHOT1BoApXcdpJFmISTAxsJWkQRy/aSTDL5eQAi5Vuc4IwckVzckcMKytbxQugXEp3lfL8seWQOnmHIOdueprXvXZbdnyUCzP5cisd8jlQJFk3AAKDkj1AGM9K4m8uvs63AkYkiAz28iEq/GUVXU8HOM9+DzzkgA6mxvtKvLWeym8oSbDsKEb0ZT5i5bZwdxB59e2K4/U9P/ANIcRTPcRmGSdkKrIcpgSLkct8xz+Oa8z1Xxxa6TJuyYJZyqSzyBYlaUDARVYDdwhHAwRyOtcvP8VdRg0m9vbIw3O8qttFBPHJqFxl3hult7VGMgRUQEnbjJOOcigC9qfiW006/vbG3mWWQlRLbCN0EbhQGUuRtXkN354PTrWTxa12y+T8qMkYuGzyAmBtAI+Y7Ap4zg9a8ct7/+1J49Q84PNd3SMLe5HktIRJKJBvfHKsGDlsBSMHAxnL8Q+LZb5bC3077FG1nLJCcssNxcvInlvGixnMwRhgEAj5evNAHso+IenXWpy21vcLaz2SM7XBZkEsasR8okHzfNxwM5rG1HxvY6mzCYBktyqtK5V8IxYSSZLZI+ePoOhHoa+W7m8updQnkmjnxDD5LMihF3BjnBIG8cEnr1weay21S8TdeRMfKLNbTpP5iggu8ayFcdAUUZ9DzQB9paBrOnjTTbiNUMZjkWdCAGuAQki7VJ2jcuM9D68jPRW91NfIETAELiRNwEUsjRyykhHY/KhLKM4AO3jPFfMvgfxDMtwlpfXFq0jRQmKGNW2vhjvj24y5JJO4cYOQcV7pHeLcKZIWWSOe5jgeHcAHZQFVXIOUCyAkHoQetAHoHiK9SJLeLTYVt7qW3t472bIeFvkQugOAWYsxLf7Way9IW5j1JXne3nhW3mFwx3L5UDLGWEKEAvKrSDC4JJzjI5qnbyNeeZa7ZHu1nSElxmMNDGsilNvBUkgHnocnFdS9jbwW0l3dRMb17dRdrbndHHHK22MIUBxKGRGyP71AC3GmSXguIxJi1ZRFbwOkYlMkRw3nyocovykhe+RnB4HQ2GnQRxrCyTCBYEJKAvNMxzui3H7sYYkAjooGcEGn2NmlxaQtP58jOUd1jbO0oQzMykYcs7EHGc4J4rpra0iYlN0cREjyyRqsZlARAwUBX+Tn16k8daAOWsJporjybuESPC0ktvJFlkjgDtFFGP70owCfcmust9UkheKKZJx95pAGCjB5Uo2cDhl3f7R798to4Y5iGmVQ4MqosRWXaVD7FXHzKZCeR3Y1UmWTzIHhkgWaZWEgmfe5IKnON2EGMjp1BHWgD16w1BLiICNYAQChV8PyvynLgkJgjvgZORniqN1ZYneWWJJZZFDOZSCiKowGTJOUwBzjtXnema0bL7W0c2bkXJ3LKA0EkRUMUXaDgncT7E885ropL6S/sVuwTG8b4W3kchQGZlDDoS2VPB4wcnPWgDG10XM+6GOJAskIBZFBTargOCM8sI8tn0xzXLWWqp4YOoQ35DrI0R0xsLNK0QbMe8E4jjHmRNubqDjORgU7zWkYyWN2v2XbevNPd7yqGIAL5EbO+Tk53Y4O7AJwKparFpmo2sswnIjFs6GEYPm7AhCx4JZWBCEY7H60AaAs77WoHdZIoLuzlDztESchi0jxr8n3STuyOMtx0rStLHyoEjfeZljDSylo548ElFF0SflYYwMDOFFYmhXkgtcRXKxLJsw84WScFGjh8tmG0/fKgEE8c5zmult7uCabzLszuMRJbLChlnZQNzlYpCC4LBifvFc+oxQB0dhpkNuba4kijMyHeNhk2sjZ+UZPPykHGKuNbRRxrPDCsbJMzNM5CTLE7vuTy5SPNA7d8HAzWHba0He5fyUlhimlhhLyM06PH8kq+UBuDkEKoxzn5cjmp7m9jIDPFLvYBCsjqVi3DhTk/MwHBHUYwaAN2OSx8uVllWJzME2tGX3AqpTa204Zj27fQVdjKNsCbWW3IbavR5ZAAQ5HCwqe3Xd+Nec3F28cG+J47h0IVvMDJFEqysGe34AMw6ZPp6cVNDrFx9p8or5crwoBL5oQTFirRsUU4J6A45OKAPSYkaS7LSR7YnhMbOs5LrMrHaVUNhI9oUZA3cHgVpSQwS7ikbubbY8oXCNnCopAJ+YZGe5PUjnFcvb6o0mJI41meIxRXBtyzhHCqGBVRleRyTjmvQLNoAgM6OBMuJCNpQHYrAZQEjoPoTg0AYh0tZ7TdKhaRnLDzFw077mKqA+NvyhR/wDv1rj9R8IT5+0BWUT7YzCEbdJyTtd8ZO1gGBPA2DkZGfZLS2ikdyjboQgMSurnyXIJwuVHqSfTOaciW0qPDKZp8Boi6nIifed5xxjKHGenHuDQB8paz4PY+aUWPc6zb4XUosh2lvPaV5BmQkA59W4FcDFaPanYFlSMxqZ494eNWUN5hV84wP6ccV9Ya3ZW1tO2dssQby0Z13CNHPyhmxgHZt7/n28s1jwqbiVLuJYAFmJitzEMXEQwXdNjjKYBOW4OOM0Acfb6TDPHGlnLbf8eyvI0xAQBfn4K8GQk45zwvalt9GaWSCW3leeCRy8sLIiMqIW4iHO9gwbB244HpiuyGm7YvJtzGVSQO0aQBd2cNhl2/u0wepIzjirJgZ/s8Eds8bDcUeBdrrj7ylRjCHOfce1AHjOreH7h7sfYXyPNuJIkWLNyuwHckKhMSHLYYgHAOa5SH4R3N495qF7AlnaO6Xt2NzI088RyjQMMqJAMM2eTggcYr6Jitb/wA6SRFgdSoiZWWNHtyGDM0Em4eWzjhiT0HvkLcma93aVHaS2RlRhE87tLbDaS7OSmRucYA74HNAHiOi6DNaOJ7Tz0BZorSTzC+ACBI0nnIGJbPHvXUNoo1Hb5iRm5G+HfvkLApkhD5cvLEnOSAATjnBrvIPCl1psiWztM8UcZlYRnzBI1wwKPE6nHloB0zxn3rdt9ORpooY1hijLBhMYSoeQHa+4jlckd8UAcn4a0u906VLUgOJXwjRkrIzKv3ZVxlsEkeh/SvU7TQJr+PyZRG8x/dEZYqm45AGMbm9hzx69I7bS0tWF4wi85GdUACtmQ8eaAWBII9R2PpXUWV28MqpABC2UJcR7JGkO1Wk4JJPI7Z4+hoA8/v9DFhdlVj5RkheRFYCMqeqjHYnv7e2M2fTFleSdpGLBSRIQAoIOAX2cDtjp3+leqalFMUnRTHK7BpmOC7ZJ5O7GDznOce9YOl6VDd3Msd3KPszwu0McZyTcsGIWRRy0WQcYz15NAHJ6bYSSKXCl5HKs0rAZ3HONgYjauAOe9bd9oxY+YFbYYRHKsyHfNIG4CMR8iAHqeMnr69dp2mPuHmIT5TEsFUqGQH92gY4Axj1GCcYGMDp4bG0vULSLIpZTGS3CxBBy2OoGcY9/WgDwa90S4EcskMIRg8cjzLuLEZKqignAjCYBx1x09ehgsg62F1DGBCLNEnZV/dbwceXg42nKn35r02XSUiKxqrTRK67CiF1l65DouSO2M9asWelmPzEW3hljkbIjkTy4oC2SpCg/e3Z68fpQBw0ZERQyRg+UxYYR23ORtVcqD8uMc9PU1v2UMczAOUUkmQgt5ioGAYEcBUGexb8qu3NnsiAYAXiF0m3IojKBv3ZUE4xtxg9scnNEKW+9t0boxjTaBtCBVAywwf3nzdCeT3oAoXtrYSQgSQmZI2bJdwI5FwRlDEx+Xpjn8hXkPjC1ty8L2GmoggRoVEpPmqH/wCeMvIKkE/eOeBnGK98mtxcWm8qEXDKi7RHu25GVGAO/bvnvXI3HhWa7aJnXZauzEqwbEjryFYtjaTx049+aAPkiTSdSur64NxKIR5MhiR4njMwzwnmxrgEKfxxxmuy8DpJayTmSbaygxGM794I4ydw4GD3647mve9T8J213ay29rbQ20q27+RjBljmXJLrJIADls9yf515vbWNxbXbW1xZszQxeXcnYpM3IxJJJCSFOcHkigD0/QzNPAkCPJIFcPIywM/klhlVdgO4HXpx1612dvMGbyUkZpEY+aJEVQcAsFXONuME89/WuO8OSyaW0irJIfMHmJ8pwrygbFAkAJOOueBjIrsIdMmmun2CPfK6zGVvMUMXX5wM479s0AXjeyvPC48vyUClpZG8rLkYaIKCG4AxnBHvXQghlE6syRBQAkbEhgQOCzY3D8MVjvAlvJ5bhyEGAXcBQzHkhCARgjjjpyK0BOjxxsE2swzKY9zAfdwcAYUE9OMHtQA2eODcx2Au2flXnjg5BBxu/I8msK7s9sYmBEQbchTaElfg4JZScKcnPHfkVuRmM5abdl5c7twR1wSTuGPk6GqusSwbYmAIAYowZhkK2djE9+5/LpQB4p4jtGNtdyHCz20Z2EEOHR1YhRgDOAR2HXmv5wf+CpHxEk8OeHrrSLKdG1DWbWW38mLzEuI7dZ1RvLcEL5bKjMxz8pIFf0TfEC6+zabqUsY5S3lmM0aeZ5SxpkklG4UqCBxyePp/I7/wUr+Itp4n8YyaRptxFcxWD/u9+1RGJAWkj8wconm54OAM80AfhQum3Gsa1cXE8c6fbLuYuQ5Z7d1kYCRTHkRux5AJyw5Hv7h4T8Di3WzEoku0S782zuBvlJKkiQzLHGSwyMAYrDjsI01eCS6ntJrcyKgFoDDM1yFD/PLHlS6HhScZHA9K+rfBtuLewj8wWBQ2yXJl8ny5rYbmUB2LZeYEMWIHJGaANey0OO38PyXFtA8tvJbSNcRJ8jhoiPNIZwPNdmOQATgAjrXhPxRjsHaGzjknZmtyPKt2RY5p3RFMYhbHmeWzgDkkBcseK+l4JTb2b6VIZpNhW5trizYvDdIB5khMMgB2Mx5x0Br5n8faW2p3V09tYtCqYezlYsjNIGZXaBQcxK29iC3BCDFAHyjq/hWOKe+RJwty0oCx3Fz5rPNLHsLsQzAAsCF54OBUfh34ZalrjJulksorFonFzczF45yshRlUAkrIOgBOSDnpmvTbfYJZGfTYbmRpmQvyZmlQfJEgcZ8wKOOPvg45rV07xDqNpDeRvELdYPkjaKNVvd4LMytbSAnzIwcErjk5xzQB5D4o8DR+HbiOSGWV5cNbQWqAyh1GTJIwAO8q4Gcf/qoaBrmoszSyWaTmzV4XjdvJQuiySAlFAzOFdDGSNpxtrbmmvpLu/wBTea4lvbcXBkhnkd0kh847FKmb91Jt6svGRjNMtLrSjdG6i3Wjxm3upla086KK8eMKbeN3b528wMxznrxk8UAfop+zD8Q20rXrDVtSvZdNlszbKl3cTxwJcCZjthniVCGjHluFbIUcZIBFf0efCH9rvwnpOgaVpU2uael5OyyMJGWffKflnN3KGKxos3CYO3j5civ44bX4jvZpcwwB7i6YJHHaLKyQXEIWM+XvkQfZpA5nOSQBtxnpn0bwl+0tdaGUzNPHavZiApcS3dzHEEl3XEsYMQZpAx+RRkdCuRzQB/W/4q/a38J3j3Ph3UdVt5nv7KRdzK1xBJcQFw8HmfdhWQDKn7vzYDV/Nj/wUM0vwFr+u6hr9lBZ2guZmvby0S7KxBoA5m051kZkaZ4yC2wEZG0ASZWvnzVv2p761H2+w1HUby4nRTCj3UsCR5uWJSa3D4ll8gjG3AyeORx5D8R/i/Y+PdEv7zWTdDUlSVGWQy/aiXUxPHKBOSE6Dn5f95QEAB8dSX7WWoMLNYLcLczGEROTJJHJIxSJkbAQiLHUAZyBjpXUw60jWsiwJM1xPEskEk8ogWGSIDbLIEO6Zlj+UD2yeK89dGluJZV2RKZJHiVBuBy+QoJYncFIztJxjHWteKC70l7mcTKQHZYZGTelukuSShk++rKQRjpxmgD0XSbmGW2SUXrSvcJ5hjMsZlKsSFUbTw2Odo5AwcBeTs6VqDNN5lnKcSBbaO3B3NI1xEscj3eT/wA9lbB6dD92vMrC+EJtYpyJoVkEqGONYpJLWTc022ReEkKMiISRhVrqtLvoI7JJJBg70e1hUiOeZIpSxxLn95hdpK9fYGgD1+xaTSohHezrFewPLNaMNkkl3btmOeyeWJm3Q+Zk8/ecEjNaCTPJALy0kfzrZJI7qV5oRFOtoxLx3SrEz3URyVAxwBy1ePf8JC948hVJlZmFvA0gkkNojEm4AbHyAHO3d0bLHFdTp+saXLcT273EdsYbXyWZQTCLjyEjju7g7uYpVU7gRku2ehoA3pNBj1R7iMKLQ+WktsLRX+zvG0YifcEysKKACFONp4Fc/ceD9RiinkaOKyWERXMkvLrP5Z8ry5EXK8xhSC3BzkZr0u68RaJZaNZRW5uTcNHbKbcIY5Iw8KNJbs02Q6ebk4Axjt0qBb2a+Gm3f+lzx3MkdtqMKorQERRgqzRqBsiDgg/KBnA4PFAHhsWkJ51zeSqlxdO1w6LGEiihuNzxRQyOvKSSxqGHGPwxXn1/bXMdzJPd2Ytz5yGTzJA8i+agZFSQnM5AOHI6MDuwa+ovErSW+oRtZWqz29zbQTX0EVvb+TD5cpSG8iLRsPuYVy3RsgcjnzjUdH/tW5Akt4YzbPKBHdMAkcF2DKqERkHBZwA+AB046UAeRaZqd4lzbLbzSIySJEgfKnYZz5rEnsc/TJI68V9TaFBqM9vavbE3j2VqY57KV44bqKNirRSWcm7EpyWBTBbbk9DXhmmacLHzDc6IkpineFW8zy1YqxdkKk4IbO7JIwRg85A9s8F+ILKyu9RsneSCTWUjFpK5eVdNuY+ZJVbzsGBhuVVUnAxjigD6K+EzXVtrOqXDGSxt50e1sxFbmVln+VCl2GJ/dE7nwPlDOOTX3B4a8EwXMU15c6lOryMunW0UtkheNolW4ztfmWNo2I8wfLvCnPBr5d+FukqsF68M8FwuourLveRbh5SkWY4t42xIXY7eche/Ga+ovCep3cmlalBGbiOaS7traCC8YNJaW1wfKJZ2+aGEhAA7YxgA4NAGN4j+HltpsF4tmLq8uJJZZcTMGnWWBwkRVEPzyFHXhc8hscKccPp1imjhpNR0x0KHErOZJfJlk4gkkZhtaNkOSqnOT6c19TeGNEj1bVLiGK7JuYGGyCGQFmuJLcpcyFixZmRXReBnfOT2NeaeNIp9FTVtNuZZVvLSE2UTmSOZJriILIpjglUHf9nPORzzjpQB5Jq090gMdkgmls4TJJIJFJaKZWPlGBQQuDkhgeAo5yBXAz31/JLdndbl7W3ghmUbmuZ7cZZ7UoNy3EoKkjnPHNeiWtpe6syvaW32YSQRxTzShxOxCuEiSNIDlWLL9AeelY3iDRpdIOqS31tBYmdY5bZ5yspLBI0BR7fPl7kMgG7GT78UAY2l6lLCZzZxY1ExrGiC1LyCKKNDmSOPKeZjPzDJB5Jpz2zS3F/LJYsZpLdriOO5kkWaKRowCY5YIyPJZEypY/eBA4NW/BOnjV51urbEMdndxx3W9AZI4WAYSJcyEHcY2KnPTb2rtfH19pGmQPp2nWryrFp7rcX0lxDAPsaK7eUk6ybp7n5l3MAQAMDByKAOBgtYtQihvSpYq0UM8DFo5Lu3hgBRoCIgGUueWGVG3Fc5HCLXV4LaINMbedHEcZndY05mJuZXTb5YJbPI6/nFYXt+ySSxK/mXM/lRNL580cVi0SyFLSEJ5ZJOcndzzj0rrrOS8n1GyRisEcse2S8t0gVDDKNsjkbtvmhVGUY4GdooAsJJHqXmQXtjHY/aZRJbalbSgm4iHCKEJXClccdgcelW9Q15dPs5NHgSS3vJo9qXUwSaKO2tosSuvludjMMfeXIxUniG60u2ns1lma5UKylEdGmMEIGxxBkBFO1QwUnHPbmuC1bUY9RvbC4lZo7dROxt448243YSOJZVHzv8oBU52nrxigCp/aV3JbPcR38t3K955dvevc7bdB90vGNow4IPDDbkY7cY8kbXd3dR+b9pu0t5Ipry4aZftEpfzVCIw+bA4JUEHtxV5DdzvJcXDeRFbK4EkKtIYrJ5HSOGW08sRmdcEgjJ556Zqp9k0wSwm2mvJGKSlHdwJEOC6mWIHK7sjsQA3XnNAEUF000aWbb57lZAriOBZGt0zgvKWbDRc846Ac+ldnZxTQ2Sy2ckQuAJY2kkGFWMlifLj6hm7cc9jXFJLMkFxFaJ5t/I0AljYgspb5lZfLyzfuxw33Djr2Pd6Z9kM4S8STzIVgj+yIyxhxKFSUyI2GMwIbbjpg9BwQDHu724iiaOG6WWK4VWkYpMXWUZ2oqiTByR36e5rA+0+fdGKeSK6kilhlmxwYEJx5eM5LAkFs9M16P4qtNNiW0jgmgtkXzLi0V3ljYrAuf3wEed4cMBnB6V5aYHY3NxDPGkYVbmMStEsk0pYgpJltxGOQCMkHIFAEMlxFYS3unbUEjzSXEUiDzI3Rjn54Mk7CO+RWC8ti9vPIyRRSzuVDg5bfkFmERPyR4BIK9B6mrutG5ge2uLqKe4Kxt5lwkJWG2XqYldB87EHgHPeucmaORXcWUqyRiCeEupUyQycbHTHysRnORkDJ4BoAZ9uhkuAkgQLBFJBHdDdHFMwP7tplcA9SQOPX1p0cNzLBLJGyviTBktcAiViA6EHaSAOR244JrIkhuViune2ScrKSiec7SIHbciKsa7SNvA65461qedPBaROyKJoyd6lZI40VlwHmCjDOMgbugI6g0AKpuwBPb3TKIWePyWLwxBkXISJWzulBBZt3PXtUc+ogLIyz3d5De2Ttcb2eM21wrjPlccxblx3JDHHFT2sktzYRW8VrLDA9yXdwhhTz2LAskrAmR2GQduetUbiyuYxZX0Uawxh54pUkmlaNVicLujiKhgSCT8w5zx60ARvNFAkJkaNZHjUqiqz+VC/EhZ4wS0nJwckgZJxSvDGI4pFWVlH2jyomRpd25PlnmIB34XdjHTBH00J7iUTGKyit/sqxxSu0mYy28AORJt+8Mk4HGevNRWVvfzzzQtO3l75GQrLgDYh8oIxUAozY+uPSgD0T4caDHd31rJchLq28oSC4hjciJlI8tJ0ZclWyRkgnPTFfdXgTT7eK9s7eOGSCcTJayxbA8V0HClpim47YQhGCSMdeK+VfhLbAajZG5gt7d48TfaGWb99cRnmB0Vdki/3R68n2+5fhZo8914oa4h8oSGVJAk4VRdgHD+XJDENsY3dM5OfxoA/VT4SaCuneGbMFHuDLFGSGxkoAg8tlz8ifKPmHHzGvUb9FFmLOLIEjmO5UQJJKsWA0OArA7Q7OAehwaf4clFt4X0y2kgkivbjT4XQxiJYSscXyRrt+bDKpOTjkDPNXoJbTVfK01IPLT7MZZru3EgaNS5AhkdVVmIkG7gnvQBz1no0Mcttb2rRSyfJIJoVPlI8pKliHBzCD1HO0jnitjUFjtrvzJVhjuLSEouIftFtcJIQAIgobZLn1x6n1q4dPsbS4iS3lN48HkqYZtzRSL1llJkzmQgcqPx61M8lpcXFvDZSzJqdvKDJZLAXCucEvskAEqIHX7uR1waAPMNZvJbJry2tDbSyXaBXf7O6zRAxElUjmADEZ5A6elYHgy40MQXEcsl22syRsUaC8miMVwrYZYLEoRsj5IXOWP3c9K7TXtHXUHmcXNtZziWdzK4mDyqjZmgiUJ8lwz4UccduOa4/TNLSx1GSS2tnt5gcfvvK89kZ0KF2Zggmbep4UnsaAPUzrl0slrapHLpt4BF9mY20iCaECR557iE5Yb3KjaQFy2D6mLV9aiTmWxWC4ghm8ie0SSE3DsRJ58jwXKbiGBV16kdAahtbqJ5ZbC7lnlMSyHfLKjK4nDHPmoSFIePcBvC8AcMa4HXdQ+yyMksrtO7bEJPkxs68gQW8W5WWUDAfcFz1IoA0rXUbyVpNTa1IaSXEiTyyGYqvExkWQ5A8wDYOvAPSu6srqOVzNPp8Wnu1kGvI4o5DcOfN8yL/SArIk8cGGZkBA6HnArA8B6P/wAJVcz2qCOF7ny1Mb3Kb5FgkDS3ELyOASQCdoO45wAc16dceC5tCbztVaFTCimKAzMTLHcuyIbnYSIB5asW2liQR68gHCTRLfRldPeVruIHz32pbutuZfLjgmdHzHdlf7y+9ZbPc23+lC8khjhV7cWUYUyKo3F2lMnK7J0bqBjr05rRs5WS/vmuSZYr27NvLFHCkMoAGEdn3DMHmY5HzY56ZNJc2xkuri0KJKiF7dmQbop4mkmZJWlQbpm2uNgXJYnBHFAEFvJqOqFJBuubcwkhJCsfkgOiea0T7Wn+aRQ5IO4HitaO3iMaRXMs9tHJkXKrHl3nXmOaKNQSlsMgEHHvVywtZrZLKyMALXbfMyswijtPKeQxtIGyhLpFwSDz7VZ82DMrQRRQwytdKs0UhmkW4J2yDbIci3ViMZ4OMj3AMR9NijMlzZXJvVTTwRdJCwePPIADEEtz/Hg9KzLjTLq3uA896VFztlmtjBFBE/mn5SsoB5PVvl+Ufd616NZTaZc2Nx5EBa8kgisplMbxWryb/L86dNo84bux28HPSuflez5s7j7fHdBlFvdSw28sSI6u8uQXz8ixuf8AgP0oA4e4tfLt7SO26JdnyJEEiRHYxjN15jIDCQ38e3b71VW68xWsPMkhZvtjLcB9kZWJA8e5icJul4Xb97qM0+W41Ce4jubh/KtbKxMMsVuu6SR55t0dwyIMLAV65xjByRSXMf8AaCzwWu+ATR2mECrJ9m8vb9pxIgIbP8Azx3oAn0DQk1C1ub5tTXZNKJfsdsqN5gW3lt7t5LuYeZDAuyFiUZG/enjg1w+68tL9JNSe8liiC2yLhJw6IPkkJcDbx3NbVpeXOh2ghuZ2m8uTUEOnzSBESaJthCzxKd02c71b5X6jIORySa3qDG7vJri0KFRKIpFkKmQ4/wBGjTGWJ9RxnuTQBvwalZaVq1yptrh4LuCVre2mVRGLhpkaRbcIPnmbzEO1vlXOOKhkvtR0m0vI7J5Qz3YmaTJkdY8lUijiZSrulv8AJtZc9x605rmyW2tbi3iSIWDT+bM5a5Znnkt47eONACRETG/ONw2jOBU+sano8EMRiniv45R5TBJXMhfPL5ZF3Q47jnp60AXtI8W2DCK6htrHy5oHijcqIZIJYV8lRMgGWui/BOMcZNac19ZtusruGS2mR4LwXMMkpiuJXWUyTKigkupkX5Tzz0rkNHh0gajCLazmjZ2jkt1llEsH7yN2kim2r9wSI47N8oPetyWCylsmuZLmVfs88MSfZ5iZY2d/JVihG7Jf+Hr3560Abmn6jY2TSXcvlylLhWkVEWKWK4lCxvPJubClwQ21VyDnPQ1JNqSXU9xb7rURJH5rQi1SN49r7jmRGUSkr1x7e9YllDp0Mstv9klDRzrO8UrGOSTBYRrOy5zxMxx6IG44qpfmysFnm8m5u1+0tNMquky2jAHCu2d32bPTsaAKeo31xMrx3MlqLK1kc2bTvbufKkBaO3iy24RlR84QMeOwNeZ69NYx6lDMYbkpZRCa20+zYThllTZNt1B3BtQ1xlyArYBwSOlYOt645mWExwR38dxK0ETG/ZmhhAm+0QXCSEGPyiIxxx1xiul0LS7K9sY9RuLaWF4TIZJxfyXUClJcyyL5oHmyuQBsGQCfbNAHr/w2vrqyggkl8pLww77e3kmjSGyaQMfMmMQLXCvCGMhXODwea+ibLVtXu9MXyL6AGDC3FlHCImuDA+TJLPI4d4doBQheAeff43fxEZm0uNppN8iNCZo2FlKLcb8IvlRkSo0ccx3A4yoBOWAr0zR73V9MkivQjkGyjRXkd/tDWsUxQFg3yMzwjHqeoBFAH0zpekjxPp8d9Dc2FvPcJcNLDLbRu8c8cm8XELyN8m1TJgdSR8ueK8Z+JvhPT7e1XyoxPdQyE3U00knkteIRIJnRR5kjOhGcRlBnGRXN3/jHX7a0nD6zcbEkJ0+LT0MKBXEuYrhrdUKOmQMtjOeKw18dXcGmzjUZ7m8u5o5WgnYGVI1SPyt84eY7+SQSPu55oA8zv5GmE6zXcdqkckEaQxJMzyXFqpZY40dV3KDwS3pkZ6V4d4xt3u7fUVYNI7xyQieGWZ2ijJLtIrAFI0VzhueMcjiu98UeILxroxQ2n2e1kAu45JWUE3E4xKyQEgxLuUgbiODkZGK8M8R+IbC1tb+5ubWaKayinNxbG4lUC3uGZRLGinDjcckNzlemOgB8O/F3wxf6naTRyzmG3Rdl3NE8Rs0ihIVJwm5DG7KW35AJI6V8xJ4OuYY57O3vY2SPypLWWeRotttFICXiCcTo24ZPJAHPt+rM/hzwPqXgC9k1CW1a+vbBbmwupJfLYxxsBNhZSFkbDKGVsZP3elfJ1tp+hi5t7RtNtH8iaVoDJdCWKazIKylywfaxOGIyFXJ5GKAPBNGunso/IVllWKZTN5McfksAAi5nY/IHf5uQMY6CvStJm1eQNaedNFcFpJ0h2x3cUkEhJMkc3Ajj3HByQBzjkVqa5pthHcXdxptpZSWcggjPlQxJBEZhsFvEY2xckMPvDIGcnPWsOwmns7vZaTxwSqjWs7pudY3xuMYaT7san73PPOAaANC2nupryW1ee4sbaARhoXvWFsbj+98jsvlkrzuZcA9PXdudV1K1MWo+bHCl0HtWvHiY3MqxbVEcLSbViXH+rYMQVHzGuR1GGe0vo4Yo2u/tlubm/vYZFEM8bfelEch/dAsCoOARjNacr20mlQaffRXslxPJ/oc6l5VgQsDtKHgqsZwSDyB16UAaFxrVrrqW0VsxN3cBbdJ5pplEk0brHPHP5alBHs4X1OMcDjorqCOSO0sSl7AsOS22aBGPlZCnNwwMiErlduQAMGvKtF0a+/tWKCz+0R2TzTIl2HuIhCIWLCSO0dtpUvjk/wD1q9Ysrv7OIrS8WO4d3MdxeSQn7WhLDODnECFRwDg/McdaAMG+ZbG3jtYbiR5CZZrgzB7jy4sjJS75KSYJLIAQQMj1qlZP5l6w/tGZ4raSOWzuYyEEj+UXdZQ3zPAGXAwPYV0F9C8plhit7dImiuntlLlpbgMrIjPJCPlOeQXLYAxnNYlivkWlzEbWGWRbdFs47cCZtqFRddTkkkN05xnFAHrGk67Ek0l0moSG8trdEuFIZhcLKAqpGX+UyZPX7wr6d+Emp3cGr25ufMk06a0QbmjeWVHBDK6rGCTwxyegKc18XeHmc28UZtJTaNMbiORFebPlMAySxDlAHxgdTj5c19ifD6O/luNNGmIRLAsc0ZjlEETQwlXa3AYOUchm6nII7dgD7L0fWQwvvsjXxhtZ4gskSlyfMUeSJDjMTAFuDg85rT1vXJb62t/Mne0exQyXE6yFp5YQ43RsjANIHIHAyePxqlpenaqIdsc0lgLq6guna1ZZ7l2EeyUXUjP80YJGMjGfpUesaZcxx2olggnVJ5B5yFsBLZ8s7sD81wwOcdMjgUAeR6xqN/rurRTwm/tNKg2Wod1YMsNwGEg8ocyqSCQQMKTljVK50OG31J5Y7G5liWxWS4CkmdWcFZWiMZ28xgs6k8gc8c16VcaaLqaFiHkuEMhgmjUSQKkzLshaNfvOBx/wI/jnaxBqFrHFcQR2awKwMyTySJeShciVFCcMQuSc/KVyCaAM2FZbiCEyXcX2N7RiYYSbeRrXBCTiCLKrIHADEdSPmIXJrk9Ykt7G4gtbmKZ4444oRI6iNr2bG/yYZIgeWYqd33QRgmuqvr6002R3trR7q0eaIyRIjgQS3ULY81yvyxkoxKLldoOPWuB1q4vrmM3o09oU87zrWQShxFuG1ECO2QjFSCACQO3NAG3o0p0t3keSNnmE6RWlyE+0W8duC8TSNIULjPHPBzg4zXdW+oT6qiEzL5tqGke8mjE1zAJ08t1h8s7olVCSowwJUAZzXkukOdVnmvdTtbq0N1DFDZTxFZjHdBljuJJJFYgo85jOM/KFO7HNelabqOnadZXVveXcc816xt3+yJ5XzRrtDzswDRuowdwAU+tAFfWtO0z7PNPZwzyzW9u6xT200ib5kWLzS7suFUyKQSMkYOBkYrj9JsLfUr2ZDZRBbpLlLu58vcGliXzsHcT5yhQfmyoYjAGTgb0N/LBcWq2lxJKtxKkNxO7QmK3tZN2+0S2dsl+CWYgZ4xnrXUN4Xgtri8SO9l0+28qK1+1W88G77RcESecY9x2glgMgev0oA4cw2Zv7SQ2NzLpzK0MFlZpLAli3mxDzrlkRh5kgYFOflLZOOcdfpsAhsjbWIiu7mBzDLD5sR2urhmW4DkZaNPmPynheAahtftdrc3SRW8hkhWFL6VTHNBMLcQQ20lnuYEM8Id5HIwrL1ziqejws+u+VqeyS+tZoLvdbNjbbyKfMinIwhvQ2wMwLYyOuKAPWdHtb0RWt5cwyqVj8u3jMjvHPcBLoSPCyYaJUMiEAjB7Z5rfjtGuiouUV3toj5ohJaS0k2mOOEhcLLA0bH5ASqnn73FbtrdG60mDVLZHie3dxb2cojuikcKH96qxNkK5UgNjAJ9eKoaXq8fkLdSoI71oPOku4ImEbZmwUEDrlnAJ7cY545oAmso57U3sUxulWdIndZXDvbzecEtEVDwqOhHQnuDVFZIrq9jmuLlVsHka1YGBJL+aebEMck6tlGhWRgeOcDt1rTEdtNHfXVtceQI7ZlSUPJbsMBnuC8kuVufk3H/ZxxisC+07ykLpeWweWOOZJl862eFLc+dcQhUDGeYxq3IGBnJOOaAOruZNNhWGZzCkT3Cw2zXcaxQLaqnlxrLKp+WVSSy54GB1rxLxXqulpcXt5AH8tmEkr3MHm+dfg8y2m4Bo4i+1wccbfpn1Jo7h7G1e8RJZHaKZraCA3UUCh/wBxJcebgLkg7gDlc4PNeWeO9EFyzSwW3lwy3BkWzYP5ZZIjJFJG6zHy2LoNqngk4x2oA4LSfELalqEkklqwM8jm8nnZ9s4JEQMZHEkY23G4A5A9iK6u/AaEs00LW6tutWgZyihyI541eNTugI4Cg5BGcd68tsbC/Z70i5mtn8sSxWhjkMCM80XnQxEpkLs80so5x7kV1tnewR+Tai1luI7W2uA6bn2obmVomgLLxGQyMQfvcDGeKANWJ1lYrNKLS0gjVGHnkSlkuDEuyJzmSL5XwQC3AzxXpVlDcWrQLCkscQDSJHcI5klR5AJWySNo2xuQDyR2Necp4UaC2tJpJbeSQLDtjSX7TdQyXMiT+d5pbARMvzzyPU8+r6Vd3Ftp2oCa786O3kmMghZpXZ0hmgQCRkyqASKRg7cg9+gBvQW1nMqpqV08scomnhltyEISCQGNlyM4VQUY4OAc9Ku63e6NHcW8dl5eprcyubhhJHGYYoodyEzeWqHnsPnBHrXNaTOLyL7B9ne7iht3mkl2ybJjKGLoJiA0DGbBwBwoINVTYW8crWhMiR3EsdxbQRRNKRMikNGrD5ggOA4P9aAM/XL0GWO5kg+W7EsaQSXLN5i24ykkcMfEkfTdjnjB9a5n+07tJre3juI2SaBJGkjynlxyOXeJVAKtg4HOPevTJbaB3a0uvspZHkhspShElqZI2IG4D92p9DjJ96y4dAgtLSW7mmgRxKwDyoipJFCdxEn/ADykyMbuBk80AeSSX2rm+/tE2imzw8d0lrFG00EsZKzSBJWAVFG1ic4PNcbrhs9SlYpLc3FzIjRsJYN5+UB0urb7OzIqKGXOeOOvp7Bqs+nWYk1K3uIrQXkbi0sHmUw3mG2z/aZVyIrggHH8Jzg8HNfO3iLx3a/2mY9OgKRIPsk1tIqCWLzEKnyJgVKwB9p3EEHdwcUAaNhcWk1uDd3KxSRsYlS3tioEaBcGXdGd0pYsSRxgj0oryuPxNa5lL2OotmZ9rxz2yxuqkIGTdICy5UjPOdvWigD9ILzxJZaussFvPa3MECSnfMmDbzN/EGbHmEuvQ9Dgds15k3iXWp9Ue0lmENptZIJEd3hjZTghlBwGYAFTwOa5/SDLatc+ddQojrJHNAsyJE65yzAISXZlJw3QZPNdvoehLeAmKJbaG4VZIXgGxdivhpLpstvkxyP16gUAZ99opF2HvTdvFI0XlXZdkSKSUBkDEDaFLHkE/Nniugh0zTNQvk0+6SeO8h8l4y7f6Ld5QkhIwNq4IBJY5OflrS1iz1fy2tYYYpoomiaG5ljkzPIpVjPsAxJIirnHfsKS1XUjLaSzqs9zDeSJ5oj8tCh+YTyoVBjUjIA4wBkCgDD1LQdVinkFhDDbJ57GKR2S3lsY2IZ44fMcEjOcHqQ/TpV22uNStdajlNs7otlGP9KUOizgANLEzHBkOMnB5zxWh4xF7bxQSwrm4ucSs0suYZpywUCFVOQnAHoOOeTiGbXjaW9vDrBtopo9kxFtuMsq7QqQOrjO0E/w56Z78gHs/hW9urnT/OvbWKV1lDC4REhVVJKkzyMcMeBtAB245FaGpXFlaXE6pKxmlMTOjklJfOwEKvtCuVKnIXP9a8+0zXbm0tgzRC9t51zbxRSxo8cKgu+3ceGKkEHB6VBY65Pqr3ssEMq2sM+IzdQmW5hKuoBSQAq4zu+YHB70AXNTWB9RMcxSQkLLdPEQqTCMAQ27RShcsSBkgc9eleb65Z6hp+qy3SaRIRdRyxTx2Uam3MZwykyRvlJ1RRuBXrjBJGK9KmWe71uE3MEstpJHCfPUhhFLj92zpCDt+dTncQfWtmO1V7m6tMI8LwrcOzLIm6UjayDaCFyNvGe3TigDhfB2vSRwKiaXtmjinCpNc77n7GBl3cMVOw7uCQMZwcHitbW/E1zpNjC+lWheS/X96vnJCsIkyvKSHKj5gdx6nBBPWuP8Z6XqumSW02jjF5AXk8lAxUxT7t9s5X5pICuGPBXI4Oa5LRvEmpR3Uuma7Ml59piWeBWQvFFPHmRrZ0CZRAoOFfGSO1AFzVdR1eSEWN3fQIvmISkhSW4lLkGJJJfLDPLjjluR04rTsTetNZRBAsc8TKjtCEt5bhflEMy3EjeWgP8AEpxzzisd7SDXdTe+CpbW148UUbXBhD206ZUTi3idjhQDt44HJpPEt/eeFrezSAR37LDNCt7Iu6QlmztVHiIMjAHbgkn60AdPr8NvZw2sv2NN6wEXNzAhkiicOVIVVT5kORgqT74rzf7HeyXBit7WLy2ZZZTaQyNcgO28s0pByrADAB4+ua4ef4i6vZWm5rS5kxvkS2llhRCibtyPaNsdWOWP3OwNR+HPiLBqJa7u7O9s7mFsy2sY3oyKxfYZIWIj5wNrYI9MUAex6/b+fYtFqVlDHp90nkSwMu943jUMs5dXzuPce/41zOneH/DkNzZvp1hHI8duLuTegukeOHIIESuWEjNwBjjB4xmqUvjbw9c2TzNeahaMyzyot3tMKS5AKshYnZgnBPHy9c1DoWueFPtaWtpqcz3cqKI7h3hW2V2IlLI+4bkOcY5oAPEGn3F9rlvPBFMLCKGNpo7iJ9lkSyymOBCRuyF+UZ5PAzW7pdtbahHqN/pxh06xh3wyNd232eRZxCWeXygduA6jPf5uQK2tPmuNQTUoBq0MbCaPdH5ETObZSV3JOrHgn+I9PpWufD2nHyLW4nEkEgfbGJn3MJMb2aXAwPVhnPrQB5RYaZdx3kUtzLBNJelJ2dVRZWtySgktWBOwsMnp2zmvSz9ggMiRwDTibXz1kdRLPPx5LiV5FAdh1BXODWLJYvpurlJLe3k+zqqQ2qvvb7CSwi3MpIkxj+IqcNx1qbW9fs2vrVrkQLZ6VEPMto7hW3h8BFnCknyFbqq59SfQA4rXb6C31ma8hYRixtRG0G3iaSSPH2iViNpJTqc4B4zmuPls9T8U395cwXktvZWNtbkXIIEO4MHdY4gQqy4JG4daseMPEVneyObW1ikRpLeJ5be5jeMSK29knO7KjaVKK2MgYPpXM3XxP07w/o8tjeybXvZPL320cZMy7sKX8rJjClVU4GRnPvQB7DN4f8MQ2lq120t3O0EU73Q8tncoARHI5+Yng5PI7Z6Gr1nqGgwhIrEowe3Kg7lUhw2crOBgBRwVzzXzLqPxPZGtpLVLp0WF40toImmhAYbY99xIAXbaSTjgE4rjbj4jazdRHT7WwnW5hYqHt0kkYwyMG3OUXhty4OfQ8kUAfaE3izTo7QWV9ILK5u5mjU27b45wjBlU4bKyMdue2Twa8Z8WeINNub/yUFtZC0f7TcReaZplEfDKYwxEW5wDuAJHtXi7n4ga9GbuPT5FjiiVbeW7gnjkW4kbHnRyH7roVXggEg8DFadl8EvG99cvfazrF0lzfQxtMCVeZojwSwDZ8rp8vXigDpbr4m2897FKblUa3QzLcrM6bfKB/wBHVwp853Cj7w5wfpXSt8VYdStIY4HbdNF5rxxo0q2g28CQBTulLA5A59uK7Hwj+yrqOsQ7xb6g8cgWcqIgqzXCrhYomlhIWNlBLHPHpXtvgr9j++iure4vNNt3gYhZoEDeZbNIWVWjcECVlUnd8pxkdccAHyTP4qtNQh+zraFrqUI8kxiVTOyhlWFRvDKWGOcYHqK3tL8SfZ9Pin/sC7tzbRmNTGjALtyG+0MWIk3LkY5bn5Qetfp3oH7Ivh+zfyik/k28UUkfmQxFxMxAMm8RhigyT0x6HpUvif4DaX4a0W9mtYIpp7i3mdmIjbzEhz+9IAJDFQQAQGGfagD8hY/jXcafcz6VqFtPb6df3ZktozEkrW0KAokoEi84lxw4BHU1ZuPiZNqBhjlt7mSO3ZAt3bzRGJkLbUkaINuIGQWwuBjFY/x++GltDrdxqfh54NNEkKG5hDl4IZC2ZN7FiBdHkhRjcT0PbivBXhrWbdGjhuBeReQ0l1dXVtsZYQuVBEkHyIOBjOT25NAFDxB8cpdH1ie3lktzDYCTdMzGK2uWDbklljHMsgXH3RkbecdT4J4h/a8k0kXk812u17lvtSx3RhikgbIiKQkZjZTt3Hj/AB0/id4VvdX1KHULTTljgsZ2jLqiizuH3k3UjWzQRnPlkhDnkjgV8E/FLQRJqN3c28+oCEGe3ldAVmjViSxiV1bdDuAG04xnAzQB94/Dj9tCLWtYg0i0aRWE6xiR7ieSWeQsh89HiTiBkJwW+X5cZ6V9/WniLx/4q0aE2dzNZQ6gpFtLb5DTSSF8rNckfuBtx82SCfvYIr+dT9nrTkj+JcEc7zw/6fbwJcy8CDLqWJSIhgSB/H8nIA9K/r8/Zy+BjeJ9F0bUmubj7E1lDHCFt7d4Zo5FAmd1JGyXfgjIz6k9aAPz91b4cfEK4j2ySFtyjfG00zNLPFzukZmVWb02kg7uBWvp3wy8dXa2i3NrqUFuyiR5bZQxifYY0MahgYgWAOD2weor9w/D/wCz/pVrdiGeKC5MACqbm2LibcSVdgqnbINuCeh/GvXbD4LaU8bxSWEQErCWVfs8DBgPlVEIjZlXGe+Bn2oA/nst/hJ8RWnbT3ju4Tcny1urh5Zo2WLLK2Twrt8uR15x0Fdjpvwb+J2mahLd22JS8scrxEtNECIxCNkLMMHliQfYjvX78/8ACifDMEsEkVnGkioSEdEkjyeFkwE4cHrxnitqy+DGhxFnuIY3ZX5KJGpLMS2CoH3MgevTnpQB+BerfBr4iSyOl3LP5hhKWsyRSkLJMhdyVK4X5dy46L+NcX4b+BXxB0yS88qzkeSKFm2XUcpSZMs6eWqf6vJJO5c9fmxjFf0Z6v8ACGwurKRrbyI7ncyoJIBtRON2OOvTJ+nNYOofBbSrh457lEWYW0MEbQAoqlV+UqUGGUkHcD1BoA/C/wAPeE/HVjd2Vr9il8y5y8UZnklhgEI2ljvQbBkttzjHPOTXrs/h3xfYabG13ofm7iztdYMrxIeSVcA5ZsdunHAr9a7f4RaSs0Ny9latJbI8bymGMb04HlIvYZ5zznP41qXfwu03VLb7JNaW7WiqTvjgUMDuBIzkHt09qAPx88E6BrWq6hNb6jpN243qIFvI2K7VfcigsB+7HUdAc4r6y8EfDu2uJ3uZtLjtI1heGSFoSElk5LF0IAYenuce1fRvjbw94R+HGky69cwQQraRhULmOJXIGQ2SeW9e/NfH3jv9tH4d+BtDvdRvrqyt7wwzLBZC4i3OY1KoyoBn5j36Yz6UAUPjv8X9C+CWiXcsNpbG+Ba2srG3lghkuZDGDlFDYcIueM5ycda/Bz4yfHrUPEMmreKfFutiC1Elyf7Med47fyGbfGtxhsIwUAYHPOfWuY/ac/bE0n4i+INY1bULpm0zT3kew2XYGySZiJWRlOFdSoGDg4HTBr8T/iv+0b4h8XanfaJavv0i4neGGGEsz3K7jHFLM5GM8/XmgD1745/tQeIPidcw+FfC01zpukR3LxyRQXLJFOsZ8oOrIcmPHr13GvU/2OPgB4q8a+MdOubrStRuLMX8N5LeW0OTMQ5DCHzTzGARwOeuRXz5+y/+z/q3jvxT595CfLW8g2xzPyHkcMCu4jMQBHAB9u1f14fssfA/wj8EvBeka3erBb6y1osszyREvLG6gLDBasmUzzjgnuOlAHY/C34CeGvAvhyI30bNPd2sN5NNeBHuIWCAi3ZHYIqLggHPOfXivNviv8RNB8GxSCF3PlnEJsoLUlhGCJITCiuQ+08nB4PHasr9oH9omzW/XR/Ds1rK7J/pduGlW5i2MR5jngGIcDAzye5r81Piv431u7u4ru5VtOa5njVLhZbmKVIpmCuwWCUFXKg8+nUdRQB6P408cjUZLjUVFsyFne1iW+Kb/Mcl5njbyxJtztZApK98DmvkPx14uNyqT6cYXEBminQKFeG5DbXidA0izRMrfLjaT60mszy3d3breGUIWe0huoHkuiMqXimudxHk2z4JOASSvJPWuJv7Se5t7yDSTDI8SEm4gVEeS5GcnbMwBTGcseRt7UAeM6zf6jfQXOrQX9zvsbhPNtU+0l4URy4DxyZwwIHAG055r9Df2PP2mY/DOh3XhrXJkFrcSSyxNdyRpdyBF3ukKM4EWCOwwcckHivhpNCmvLSM6mBPdpJ5UEMcQgMro7FnknDKNm7oTn8q8K8R6xd+CLxtRhtZ453eS1hgmdVO4sx8228uQiRC3DEHJ7gUAfan7Y3j2x8beJ31zTY5ZIHWNfIYmG3uHjkGJbhUj5kEZ+XBcHBI4ya+UtHvtM12aFNWsEtbeEmZPMuI2kypVVWHYSZI12sc4A55wa8nm+ItzrbOury3DGGRZ1M0pECOwC/Z4Tn74DHg8DJA61qpe2MUAvwlpFII1kcxs4d1UsQm6Q4jU8bgB3z05oA9xj1rS7K9862jBiWQRRwxb/LulUBkupZEX5mDHIB/CszW/iTPd2GqafKtpHASWgjlH78MwBDtKP8AVxEjHB3E47CvLP7ajisPMLCN7iRGiRW3JbrICwCyvg7evQYB75rhfEeoziO3me4soSwYwwzl53vYQxDoTEpZHY/dDAAYx3zQB1kN9qNuvmQSwva4AszlvMhaQlnaQqfmYNng5JA5rt9E0lxDFqcyicyo6XVt5LFr6aRSoug74MSoeVzgHHWuF8HXENzshurRZ3j8q5UFicb+PJlRSf4cbcgEjp0r6EsrK2aZIIbeXT4YbYXKzvP5kUswU5jMHJwCRgY7YagDPhltmuIrewSX7QjRxzxySvCHLRqFnjlQkIwTd90kcc89aM8tuk9z9ttEubW2cqigj7XA8WcyGSMA3CsSDuIyOnSpbi9FoXK3ULRWyDz5JLUwyvM4LsUwPuJ8oIHXGBVS5mhe0laNY5muHUzXUU5VSZV+bYsuAybsZXOTyMUAUrjfq4+x2yukxUztG8rrO0Zwn+j7BtK4Pz7WI45xWno1tdQTfZ44DEkKlJb24iRip2lUkhMmCHXHB7ZGfatp1wyzS28iRyRPF9njnEckU6Oo3MIQBiInAwSQD3NX7G5ju5ooJcW0Nu6yYljlFzcgZjkhnZCRG+SDzwcAj1oA1DdTWNvaQLJC8k1z/owiWRrkGLd9pa4ldjGY2VgxAHPHWsG4mMl3daZCYMuzyKzuZGlEnMg3ogEaKqnr0Hc810Fxo8s0V3Jbasz2kzxneFSNItp2mNpLgLmQgYAyoxnOeM4MOlFp5WkSC3VI3RXNyNs7ySbNsoB+VpFUDCkgdzg5oAyrLRhE73EGoQ2zBZFkdQCqGcEeTG4+982QeuM5GRU3mTQvcWM8ctzbm2jIT92JSeFEkEwA/cnLEk4Przig3E1iJoNNCRQPO8AgkhjefdBlrgxkZATdyhJyTj8ZY55ZNNaa4053E8Uts8pDrcxBMlJAXVljTJGRgGgDzLxj4fMrxwIFZTC0kdxDMAIowvmeWUIyzF+DjJ79K4Xw9rmv+CtbttV0wX9vfWoWdraznCm4CMojQFckqY8E545xXqt3Ld3jQ+V5biNo0KtAXkiYKVdJTu+T5QCc4rl9e0Sd7m0u4oJXuLazlR7iOJ4Io4iWDLLInVsEbSeOOKAPuLwl8e/Cfxh8NXOi+KrCGN5bFrXUNM1BkILrHsZlVVO5mJ7gnjtivg34ofAB/CM154z8ARC80NriQ6hptq7yTWIRySggAOLcDuMDvgCvIdQt/Emi3DahElzDCsyNa3Ty7kLhw65kVgHI+buc9xxx9G/D/wDaGt7oL4e8RRWMLyRx2d1qMsoW2YSgRncoBUzFepbntigDwTSvGuqTzRJYs6GMKSWj8vyZo/lWOQ5yzcEE9On4foF+zl+0t4l+HurWSXt3Nb2ivCLqGCRvJuYJ1ACSH5iwZieQCF7kV5T4x+BcOsRyeLPAltCwIS6v7SEIYt20NFcWWMphlByo5Jb15rzvRFuGKxyxW73cN0puLZoW+0QrFL5M1tE88wFvKzjJwhUEelAH9Dek+NIvi1o7f2alxYx3ccrTWVzdM1tN59vhhEgKnJTkEIwJOAc1+XHx9/Ze8V3c+rQ2ejR6jpl7BcXA0yNLiS9triSQoktmGUmRicEgEAdsd/sr9jLx6+kfZbPUbWWS0SW3WO8ljWU28U22NRFHHCUdlfO5iecZr9kr3wV4A1LQj4vuV063gtraRrW9na2jUu6P5kzLO6gEBmICkjI4HYAH8V3g79mn4h6b4yjstZ07UILCw1S1QQ3sFxtMcqkeZGpX/WKpyQMg+pGa/V/wBdnwpaW3hLTJJLSaPbpYhEaRidmBMl8sOMjPIbdt5AxX0h8W/GfhK48d3mn6K2mS28aRQxa1P5MpW5UgDYqkCePAIw+08/KTXzh4t8QWOm6vbXht7G0W32Ge7CF5ctIA7QQ5DRKTg4GSM7jx1APQmtZtXl+xGWW0ktt32vzFgElxJE2DIkkqKIxtxnbKevHvxWq+JIdF1Oazvdca1hhsZLd2ikeV2dm5+zm5ARpWPDMTtVT8przTxj8bJZ55LHT7ua0jsocTzWcYa8LkYYNclNskRQKcruHOAx5rwXUfiZeahe3kkmpSQxLbmVpryI3JZn+WQOzQERjAJVSBycc0Afb3hLVfDGt3Eemm8SWWELdxQW9xFH58rEKkPnbhuO0gkEnnJFe+WHh7S7GCKZLGO3mui5hEMguIVhdMSQSgyESXD4JyAccEnFfjxpvisIl83hu5JCzRuJYopYJprnduadPLy0a8nA4LE9OcV9feA/jTLoenQ2/iKSbVUFvFCbuK+kt7+xidioMsCy5wpPUoHHfigD6p1GO00+3hayaS3RywnBTzJmu432odjqYlKrgBgRkdTnFUNNOp2c5ubC5tr03MTzQwzLJZOs0UgkklMTGQyyNgLmNQCPQVwEfivT9ZtbOa21hLhJwZNP8AOtQtzKyN+8BzLmaQAYJIwcZXOau2+q3nFzeebJdWssn2CFpfIjaEldzxLEu5HwCWB47jIoA9r1DxUBZzXP8AZZinubdBqU00ht4LSdeN/lifKW4xjcyqCTyRX5K/H3xMPEHxAktmumultXLGe0uRJFaqd+2OWFZWMsfqRkfN+X2H8Y/Hf2TwveSRTQM8kLGaGa9kUoUbOSuAZo2HykHJJ5AxX5m28kOuXd3P51rFd3N3JKZ7aZo8RvgCMgA5Odv45oA7HS7qC1WGDz1uJb398bWDZFHavH8zq5Jwikr068885rF8R+IZLoM2nSFJbXclxANsm9SMSxSP91R5nKNnHHWszWkNlFNNfX9st5BbSQxQg+VM8kThg8bpgSFxjAB5HbrXnt/eTLZ3U832y3lvIlOJIEKtDH8xVfLyRvHBLDI6dxQB5N422XF2FmuI4miMzGBpCVunT5mhkdSdpzySvX1716p+zrby/wBrXGqRwWygEI65T94eM7FJ3YCnO4jGTnPr5H4l+x3AjtlmsQxSKezdwUnWVhteIs5xgAn73PZsc17t8HIp9C02a+vLWUTo2yG5CK1qAUbfI3lE+ZkBcYycn06AHqWsarK+sTfaDcfZEkMcc8VyfMjQS8zCMZDYH3c13+nXdhbCG3hkuLuffBcWc1zuxKzcSpJKq4V2jy2Dgdh2x45PrEWvTo9rb2trBY3H+lgP89wrMdwPOVAOTgjoMCvSdL1S0WzW0hgS6iuCLhJpGbybWdTtjQFVJLZQYOePQjkAHrC65M2srHDbO5g0/wD0d4iQYmkI3JIi/NMxHQYziq168jIjTJdNbX8iRiWGNEvLFw+6XzQykqpbdhG+bBOB3riYIdQt5IbeBEtZNQLXE2oXT/aZhKpLOlu7sBEQPuZwcds5rs7CYXVzaXt7fKuqWhRRbrcqFliGUiuZolyjTZGTn+9jrQBp2bTRSDUFilM0JkNq1vcEJPbREJKkhIPkkgZwqjkkVLNopg87VbuD/SLmZpIRHCd1qsgCpK0jZDKM/NkAnHTkVetdYud0itJpxj8yWOS3khkBud4OU3JH+7fAJ28fkatajC+vaQiiCWBVw0j28awz2qo5WNIEUjzosYbO7p1HagA8DXt3pV9dy2d68avP/p92Y8WZEWI2im8uBiivG7AgLn5QSeefo/QJbDVrN41ikOn3Fy8k8UcKTzWcTxiMXlnEMrNArc8At3K18s6dHqOj3cSTyW5QoFtpYbYtJebZgfNuLaRyJX2AKzE4xzkCvQrLxv4l0WzM9m1nNFJdQzS29mkSC3V1YGFJoSVVuhEYbGT0oA8g/ao+DP2RYPE/hu5fUIklkluY4ZBFG8zgJG03kxjy5yDna2NpPOOlfAdlLY6bqEiags2nSxwypIXuZI3e4Ksq5bGZJC2duAOOcnmv2j8IanpPjGxl0/UiPPMUsl5aXVsTHPcTbipeeEOpnReg6DbjOeK+Gv2jfgHBo9rca74dhd5PP86S7uIIvIQgksoSJz8+0/KeM98GgDwPwj4suY4lhWR5bSAeVcB/vMrEswcg7rmXZ/dzgnPbNe8+FNdsJZ54YbRnfULYPFFHcGCeaKJQiuHcndcAnnOMY6jrXxJp+r6lpsscWTvtTty67IpJVbaJGY4USB+Dkjg9zXf2Pi3WLaeF44p57q5j2XEFuwa2G7cTJCEHUx5Y8qCffGQD6svbVINXtxDcPZ2jQqos9sks8kyt+9illTIjmYAkn+PORXQm2sraeC6hthbwRxb7iCWRo/tMrsu5XkhYuyhEB+VG5OcAZr5l0/xPqsl/bSXWqSmVJIbSBLiMoY4j8y7olziYjIUnnaoycnFe56Lq24PeyyzbmlM6GcqgEZURONrAsEIU/KQNucHFAHXTSG7vbO4xaWtr5hmeOIGc2rRFCLcXQyWMhUnPQE/lhzPcatIZo3ghmu7+4T7JcuYxFNCcW8kMsiYzwoJBI3cdaytR1KK2E02jT/aZ5LoypYJATHbFFDB2kjJ388gEcg9Kisl1O5mjlubqaaUp5xaYB4InJ82QQp0IVj/d6DGSaANiw1SbTr0Pfo0U6wzRXMUcszi4KoQJWSNC6g7QcqMc8ntXe6B8Tde8O6adS0wzCzjhaCMNeRtZSTOA6SsjkENGcg5Gd3B54HmV9eSvexyLC91MJI0urpYisMVrKAC0rIihNy5IA55Oeaxtb1SadG0a3MgjbBs7ZovKS9jD53xqAAsSjIYtgnBJoA+2vh78bdTuZYLm7uESO9ZVnY3RiLSoodBFGSP3RGOQDuJ4J6V+g/w8+L4ukt4Zrm6mj+x+b9mUwjZnyXO6SZgDAoGdoJOHPpX4AaUt8Lie9lmi+06a7DypHLWaBFLQRFY5P4XzhsY5xk4NfR/w7+LdydR0tLyzkgthbTRXItL0xsZmaIsj7pPkDENgnjZxntQB+9WnXzeJ7H+ydGZsIv2iWWJXWCIyplYmUL+8GQnK5XJ613Nv4Fv7DTbd7GPfKkk0txmVlW5VV2zxGOXkOyqCpHQKK+Yfgl8ZfCEFtYJcRpBKNPUyrPeJFBKyIBHFEVbLyAnGOST045r7d0n4l6DrcEJ+xR2rww25h3bli81EPn/NtxIPKIzjnH50AeKajq9zpIkiWyCWoUCZZNss63MjGOOaB3XMhCyHKLlTsyOazv8AhILqOCQvFFPKCvl+V5du7srLE8juwyI0j5wTndHjoRWn4zv9Wne9mljt4N0iy2yxWymKeBG3xJbOp3GfLAA4GduRxXCW8s1m1oNSVTBdWUs01xsEpgxKY5I5JmOCeu4dc+/UA7DS/EolmF1Fcx21pZJJDHJcqZmaRZlWQkwqUMryOdrA9uOleu2OqW5dfs9wLnzIUlnDsV+XaPKjdh90E7W/vDIB5r5Vm11bad7Szs2k0eK4gle6gBdpYk3mRgkYYZEyoQo5wOehx6R4L1WK7ukJS7itbqQmee5miee5mjUlM4IECBVACtg44PNAH0vo8V9qi755reJEVpY7mKRipucZjgEUY3AM2Qxb+5yck10I0G8dTPK017EonLeYgAYsFMqW+UwkodFwQFzv+tX/AAnbTvpaSx2ciLcMji4yg3Rg5T9yBkShcbgeTzmvRYYgtg29Lpora4zJG4YGcvuy0bAZVVGODycZ6UAeU2fh1bKBL22u7uB5g9veWdyHYAt++RoHBdSBCVRwTy2SBjFZ2o2NrcavALYfZraxht7qS0EczpebQfMaMOcBxJndztx05r26CzW+tZLl7YQ2iEJFBtKFblVK7mMijhmPJzgZwaZa6AdPhEt1EHWYSwWccsYkW4crndJOoOyEPkdQDjqaAPH7G+C28plkkgtZHlkjs4Yfszp5hJjk89+fKAKhQfm4xis9Hk01Pt0scjJOZRiYI9z9njUF5FlJ3mbJPDKvy4UEkVu6tpckusNE4V1baY5bcj7NYCFQypJGWDSx7QAMAkHk9a3j4ctNS04z3BiYM7xxzTXCrwcSMY8NiM8AENtz79gDhkvY2mWVdRsLZTgLFHDLGlyzRAmScplopkyRkcfLk4rpfC+qx2qTwXF9vjspJ7pJbgSOs7XESEpC5yxiUbcMRtycA5FeU6lY31xdXktlLYytBJ5avOVhjgY8F5RuCtF5RAyM5I9yayNSvrmCIJdRxwstusaQJKUaWNyNpRt2DbHDMPVcD0BAPr618RyTWsN2GjgaSaMFnBCSxu+2MGeP5kAUryF4AyTjmu00/WIbgfZZb4xIIxI6W0p3yB5GZGacx/dAONxOVAwVr4YsfFOoTtElpciK1cMsn2iJ5YSyh4SYWJ+VXhYOuehjAzmvTfBmrxQWJMg89rgCBtSzKkz3Ey8CM5+eFSuCAMjHIyKAPplbs+YyxzNJErSzCO4l86WYrmRVic/NM+05GBk9AMjFaWkzvqLpP5zM+yWVUBdJktY2OYysiZLg5yPvbflIyOPKbBF1G2QTNNHdHa0U5uG8xAJGPnwyKQE2MJFwecHvXaaXPcWyNHGSFilMBdV3Mkc7AK0tyDjLNyeQCckZGMgHrtqHE0CiaJAYxI+4YIVGaQkBgCANwAGPb3rTlt4jJCwEXl3EXmyhg4LOrEhQgByuB1xjjGc9OTS7R5RI13ZGSNXtQcOijdnA3uMM+cZxnJyRxzXVCUtFALiRn2RQ20UkcZVFWRQAgZlAYlw2cHg8HmgClOZ3lmiWNY7a5DlZFdsI6RD5l5yuAOB1OehJpuhjTxE8l4rT27KY5/NcjydiDdcqg+dpcDIGCQPyrSjiSGOc+azER7Y4ZWDMhWTd5hx0GOPcDvWdcQReRcNEEheURq2xABNl/McK2cq/JU5ABXjrQBn3Ph7T5/38MyNDdGU2zqImYxozEXD7HyrlQowQD7d6yIfDUAe1Zprj9/E0k8wUxmJsknazcgZJIBGcdK6W0iViJkicZeUFSf3ZQOSSjMBtXeMBSM4I7V0dy5lgUKkQV4xNLwAFWIKrIrjg4wBgHkfoAebx6Ja2shikd9js7RyQzu12qyoMTSJgCREKk7TwRL3ORWnpcHlwPFHciN4t5BnjaOE75mmRNpB3SrG6DAJTjrwK6C9sTGnmL5cskigTGKNpJhC4CoiSIP3fy7c9Mexrm3S7sLiNFmWSFpXUpIiKxBQFAXLZyo2jJwDt+lAHa2axxQm5MwF7OvlK4VgZrf5iwDYwpyvTPTFdOZ7pltkZI3ja3YyAgFWhjA2YfHyy4IPPPFecWGtLCtmXUTCO4mMzSsOBECxVY8ZVArKN2MHbxkc11ElxJPDHJCz7QcNAH+TEsgkKj0/dnpnkCgC9ezoZ0IWNYEhUzo+7cRsVRsK8FgfzznpzXBeI1aKwvfssLMyyAvIyGYxbpGQFN2fMCx7mGM5DAdRXUXdxuMkir54WR9tuq7ZJU3KgAz1CgHpnp61yPiF52iuJbOfaOTGqEyb92EKTAcIUUqSD04+tAHjM+jW9reSXdxMZrd4THaQxQojKskjMrEKMswm3j1xzwOa07XSpYgs01v5Uk0v2VncKrTYTMYVSclsbRvH3cYBIrsINLuNQlhF9KJZbd4UEMMYZGiChhJ5seVXOc5Jzlq7m00yBoFiijRkjkm2w3WWuGkbLloGblcEkDPoOOlAHH6BHd2xt4pEYxKZnkmlV9vynAt9zjnI5Dd+teyadeG7htY2MccbHYTHEzgL5SsD5sYOSBgc/3cDpXEz6fIsVubf95E8qCdG3q+9AFKMGwAvlgc/zqDS7ia2nmtxJ+4hu2nl82WSJHUEpFDEY3ULtfGQzHJBoA9wimtIoViaSCMRRrKJNwkLEHaqnAzHOSBjIGOh9q80MMu5oV3Q5UmbJWKOdxvERlDYMpyTgnknjjFebx3rXZ+zTyKEMwFwyIUilnMhdEjkRBnMTKScYyTkk9essWe2SWAB2hW6SSWz3kwAhW8ucu55mVXTGD0H1oA6RLIPG1xcrEyokcqBsMCmERmkQcM2CMY5x15zXIeKPDi3JuJYYy7wu0bjJTcjRho9oAxtGcY9hnmu+sbq2CQfakQ/KibTKoHlbTuY8/N86ge5GBk029RLgFwxXfKiSqp3BXaJSFOOgA+gySKAPhPx94fv2tZ7JraO4kaaKUTl3D2vyn5ljUFmADAEAEnqARXy7qFnq/h6OKB57mNN93OJ4WuZXXysmUKVYeQCzEleOW55zX6jeItAt7xXje1B2MJHmZdjny2KkQuOGG3HH1xXhniTwPBeLPBGUe1aOfzEubdYUBuXwFWVlBZuucEn6DBIB8PaTortLeaw128kt9HbW8Nkob7SIz+8muZlMxaAs7KC68GNBn5s13HhzwjrEF3HHBIjE/vmMkccyyTSsXYpI5zCmXIGD0HrzXttr8NI9PaYKmTuAjaCIfuo1ChIopmHMLKMndxuYgEjFdPF4UjQw3VnI886LuljmBhMUkS7PKAQbT+7XI9QRQB47q3gWZ7e4aYW8zNEv26UybDHCxyxtIl488HHOcttz3rkp/hS9utmZbq1vLaa4P2UKJVu5nkhEkK3kaZSONUKrknDFc/eJFfXVt4fjvYIrh4o9yMuJJl8y2G47njkjyPKYNnGQc7c4rRt7Czt7q5s7m0VojFGLefYGMbFSSELDJwzllGMlSAOAKAPkefwncaTd2epbghmitYZI7eExG1SOGO3MyyqCJY2EYGAcqTtOCDXfeHbW6t1Ml4cWyzs0flRCF7gPIxiDo3pHsBxnO3d3r6Ct/B9jNG11IkMsQiRBvVhMbiNgp82KQALExUtgdn6ZPHKeKNLltFxbWjrC8M4uTCu4IoQ7Wt3IxG2enpj24AF8Nx26zRTQTxKouHYKfmLeam2ZXkI+8FJPuRgZr0CC28h7t7Z4n88J9nvFMLsNigCFI2xncwOQxyOnFeEaLLf2AkY2Ur24MElsLhgJhJsRH3CPJZi4dsng5JHUV67o16JmRSf38mZGRwEKyBm224QkDaY1XkEtk4oA6oRSLbCdBGGUNlnJWVdzKJGMe45HmB+mQPpxWhLat5Qvre6VREGe6IABMQBKld+N7F/TJxjtVNZY7kRCT9z5hIZydoSLy1IhYkcZkLkE9QwJIzWhILRtP8pZJUlVR5boAY2cOVCM2OVwB7Y70AYl5qDSRwkwZusSLDNKXSNYljaZxtA+Y7STnrwR1GK8+vNW2TM8LnzxHNC0eHeKRmdkRrcY3ELICScHnOOK+nNOtfB+peEZHvZ3l1ZPNin2eZEpaAYjaIyFUiURu+8k4fy8DJOK+ernRLe7n2AytEpDQzLGImMkXVY9rHAZfm6n734UAcQl5KkKNHKY2DsLsu7oJpASWZjJ/q+MH8Pz0tG1uR4ZFjufNWMlYIjJI8k0zSSKUKZJYADg4wcDFdAfDDgma3ES+fKGCyxtKowAGMsbDO7IPT2GK0bbwsLK/WVBFI0nky+ZHAwiClfmB2j5ZhIxAx0A570AcJqqXDiOW+VWtZQ5ELAyRFosbmkKZZWAHbAyT3rnbrULyK7gtrW3haARw3IlknVdkUTEsWw4wdwAUAbiB8wxXu9/pCtaXCNGBIlq9uiOuFDzOgU9MZwwyfTk968qfSHi1K5tLsR2gihlR7wgpCyQgFkXaT5z5K4x+tAFW01aLz47lo1G3Y8kSyr5LvPNvDF84QCc5IOPvDkCp7vX7vQ/FenXt7FM1tbxI6/ZbhlaOViOfKCnIeGVhhc/dyetM0nw5eXkkaadb+ZbtcCVoZkVbdli3InmsPuRs6sSp5yw44q1/YWpHUWttVsbmNPPLqZUctEoGQCxHzJswVIJBXHpQB6Hp7z6zFeaskMMKvKkiwuztI4Ub1lMe0YnyI85IJFLDBf3EIMojs2t7r7RMcEtICmclTu/iOce/QV0eh6KbW2tJhqMUltK7TfZZFCEYHliLd/ETt/UV092+mRk7bRd90gBAjQwKsL4Y7nYFMuCMHGSDjIPIBwa2CTKjo/nq0hllSF1Qu/3isqKTlcccgDjFYWq2V695vitk+ZFAMUIP2eEZByofKyY5z3/AErcmjWG5kNtHsWWcM7BDGkeW3IGCjlSSASOOOwqzbxukl0izRMZxieSNPNy+SSsTOwKIEABzjkHHGKAMnT7C/0uKOaxu7W4trmVjcNJD5bCXcSVMkcmfM2/3gPoRzXfWWvssrpdusQiiXa6yCSIl1+XeikncMHlhwAM+/EP5FpHJbxXEamUSPGiQ+dJHOSFDBUYqcjGQTn5jis+G3lijfNvItxJGyiWLdNG0keGbMas2xyGJIzgjAFAHt9t4khiO8qZGJEaMWdEEgU+ZvcjaVZVIHOMDqc5rpbLVLS/V5WlNkXUZEEUhibrgZCEN0wSO/PpXyla6veQK6z321m858yZlTceoeKIEpjAAzjjA6it218YXdncKqyIsJSEO7uwQmTawMUOMlPmIOAR60AfRlzb2dxbXUeA16Ed4w5HlSAKNhEZ5JOc57Z5NcbcO20PFZWoZwkHlCb5cbAjyMS2VYEcBcjj61zEXjSOSWSKOa3uWC7nngfdEybVzDuHzRvg+mOv4XbbVoGkMAwCyiVXcF2BkPyxRqozv56AE/0ANi2s1gVStpBK0ibJ9gd2CLwVwwzn1P48Gtf+xxNDGUbZP/yyKKf3SMowjgj5v16U60kMBWWJg6iJvOX5Xdck8yFT8pOfbGefbZsr+BwNrJGIyGd2bJUY+9jrjPAPfHHAoA5VvDgjt5PMUmSBzIzDKrNIdoG9OqqMgYI6gk0y30QrE7b5FLuZHyVY8DIR2J/dpzgc8YGMc49FjltXVt7LOrkFmRtpKkHBJJ64xxz7VRuobeTawzAId37gtgyEYIaVsYaPGOOvtQBy09rbW0dqsKxNvQO7gl5oznLKWMnyoT6+mRxWVLElrJAAocPIWckbfLUjIXyj95hxyM+vpW2ViUu6OJA+fOjTaySgdRu/hUA9egxVC9t7ZwLxWaIRDCKjllJKEjknPUfmeDjFAFKS+gSB3JRApbY743qVIyh67D0HPrWPPrcWpxxWEEr2zyNEqz+Yu6MhgxKupyQy4yK5a+vWvJpfsoScxloLhJHxGplJKGRVbO4gdeMDmol02Wy+xXAtgtzubZbQMziN2wFmLHIZCOnPtQB7OJVWyWB5FZvLmSMFgkFwpQli85OS4YEgEjPbuKqaJDcaYrTrOk1w0wMdu5YusYXDTRDHyxbSo98dKzLNWknghnkW7aOFZVjjIVY3cZcSBjhZMk8cdx1NdgAG2SqwD7Vi8sKnnBU58sEHBToemMe4oA0BqZeKVCyBm8tmEanauDyNwHvk9uRxitS11jTxE6TIpWKMPc3CkJEsS5Ko75AZ+5XOawLuK3jdEU7/ADVCh5sxDMg+bbwAMehPJGOa5XV9OkvPtEEDM8KlUmicMY1cKQJXj4GScYGCcd6APVLbU7TyEuYZIngkYkPEytkEDGVHK8YzkCnwatp03nZljibzRE0bHMlw+7EYAUdcHr04615DpMM+mQfZZw6ws5LDayqoGB8iBjtXAGOcHPpTk1COK9drQeZIxV4mjKyOAp+ZVDHG4MGyOvsaAPVdcvbWCbyFWKafYPtCqfMHKlljfZnYQCOveuPN7JDhpTDukCPH5av+6TtGCRtY4I5HFZUl7LM0l40sss0qlpknRA0bd1VoiQ/ygEc+3aohKjtGrXHmRXKMYoWDAJMvzJt2jPHt8vbPcAHV/blmWMjBUkBLdGLF2P3mkIOI2PcZHWoodRuoJI/tFqv7tijxpKWRIzna5BOC5AOT9PrWJEl0+xdw2K7M5ASMsY8Z6cjHH8+tXCPtEbSMzQq4VNwcAkR9WLN/Fk/jkYzQBpTa8j2V80VvFAYWQxxyEm4uPM+/j+6BjlhwPWvI9X1JpbiaNTLZF3QIIwVZZXUSrGDIf3rkZOD8vpXd3lhCF3sJ1kn3wxb2OTCMbliH8bkjPfqKxdQ0me9Fut5HJLFE6zRNsSJo5Am2A7wcybU6kH9eQAQ6VrpEP2O40tpbgMF+2mSSVsg5WZoSRtCgDjPrivQdLnubhJJXuWjwwKqEzuJwMxBScL9M4xyM1zemeH7dLe4lS+czLLGogBH2iUE4kK9f3ecHPf3rutL05oUBR/LQMVjRlZtqDHzgr0J+bjqKANFYrhwJpmEsh6qwyxGRhixPXHbFJDFl/J8xwkm5kDZWNSvVWI58vP3Rx3+ptliIyI9wfmPDKSWA5LEY6cn6+9ZjKLZ3kkmdvMw5wcbcD5VX6jGfTvxQA64iRVYqJmaR9hIYHG043ZPYlf15rl73UIlWQO7EytIAsh+VHDbQobOB+fTnvWle38scf70lRIUEZ6GPa/zF1zktjrXmvifXYobC43yokitKqSFQkaPtKh2Vu20Kfc8UAeJfHr4pWfgbwjrtxF9mW7Ol3S7mliVVOyRfn804jG07i2SD0Ofu1/Gj8drj/hNvFviHVkvgqzX135MZSJo5VM7lpQc/cBBAIOPTrX7Pf8FDvjhfl7Lwdp969yuqG4t9Te2eWMSM27qEjzEM9M/KexIr8QvEOk2ch8y7jvLW4gAjjaWQ4zG+ZISY+Pnx1bHPWgD5SvNMMmqx3E4ng8tjC80FqfIMkbmNHaNVOA0YBLfgcnivbvBF3e2iwaVeQzXVm3ltZziB5DFLK0rJc5Yb2G1xujIOc8Dis690e9u2a7W1iRZoZT85fy4pIJP3Qks4uJJnAUg8FhyBXS+Hr++KwzRW8aG3nge+khcwM1xDiVDCGB2LsYBh26UAej6naXNrbiY38Mklu0LadPEy7WhuRunheIfOXRuCpAx3rxnWLy01G+uLkQ3MItUjjl+ctHcOrD95HCPmjmVXGFxgg8A17LqcUF9DGxFraO4aaeO3DSXkgZAJJ1LYCEEAsTgHccV4T4h1S3jkmayW6WRGjFwIbVXma4UQRx3JQHLL1yRx1zQBysGjW/8AajyWsc9tLbzSI32pEkWSGV2mjnZIxlLh2yFYjoKxdW8NTXGoSmCe2Ex+03KSCNy5lMZkmSQgYZsk8jv+VajeLL5JJILRXG14xcXcjYeSMkRmWcOvEZbJKL8yk4AwOFk1Vrm0voY7i3vZFjkY3CSurSi5UI/7xF+RUlyowRnGPWgDyO7sXF3Jb3VrAiyW/m3V1PGxkjRAUW2hC4OXlGcYOO/c1zgs7OLSHVbhJdTSTzVBMccsk5G+MtHOyh4FXCbz9Tg169qyabII72MXs9wqxRoSpQF40KyowkA3xhj97qfrXkq6DevOb+UxzYiuIorS58kWwR2/fJK06FWUMSVXkjbgZNAHmc91JPNNLG7xzOcSRTOUgtnRmZxbGNCxcRsPvcds5rgNZgvp4I9PtPOvVWVZ5nWTzpRFsBbCx8chgfl4HSvVdR0Kewvbi6a38qCdY2DR3McVpOiENGPIZV+zrvYBQoBZR0C1yssGo21zcw3FsIZii28dwGEBngn+YyhgcE7Am0/xAjbmgDzhNPutJkkI8uQ28ZRYLtJDLKHRZkCRMxYyLG4O7G1iCASabPpuvT3M/lwTQPOYM3IV44J47l42XfFJkSMyyJnkDLc45NdkRcW6W15JZPFcWl6bS7a5j8wsLYGRTI2wMGMJXPOfetObV7iVLBm08wxzNCi3SG4PmIWleR8SAghHEQ6nr3xwAYg8JpEftSyQSo26ExMu1f3NuqXDGEHdEyyghSo+crwTUUmn2ywmBZbdXliVrRbiN1kn8iILLLMFU+ZvPK8dGrrTJKzrE5YGW5hSOQW/K2sY3u7gL0LMQW6ZTPSsnXEuftKWVj+9VHDR3bwrJbR2zRKWBfG6KYY6HAz0OMGgDi3spLU2Kn90t0kiyF1luDCEYoqhWUZBZcADjjPQio7S1naKFpz51hHdy3CXKxSwGLG5jDExGI5A42smQTjgGupEb28ouPtUUqjM6GSBHO7yQIcJIwywYkkAZzzjnnm9QZ41tZDPLdxxTF5pIQ8a3G8HzZWs0GIcSnncFagCIS3RMdywkhymVYgxpLJM0jxRbem4ojZ3fMCMNzxW4VmSF7nyVUahdQod8bFg8cKyo0sajLQBCDx1bpnpXHvePdTW0Mh3BYxCkJ3yIZ7drmMTtsB2ysHRsdfmx2ro7a9uzLJo0rw2qLFCBNcu8cNxLEuLmSJsH/TEKAFWIJI4GeKAOnt7yX7QIrhbiSa2SJX3AgSCQb1uj5nJlCjDKoypJyK73Q/EaWD3M0di8MmoQ3VoHEjM8MKRJCkcUb/KQCkMwcctt28scV43HqQijguJrUz3It7yWW5muBELtROyROvOIHVSCUJ55xWVJ4jnW4Se3mWae2AhRFZvIaMkrI6KeU2RKvzHg7RzzQB9Q2E5uBZwwaij3DRzBbe7YxS2sBka4ltLgwofNhBcbVPzbu2aS30260+RntIftt/dQ+VLHLahjOZJCDK9xy0luv8ACu1SQAcAV4Noviq4mImt4ZrmTyf+JheQMoLKIIxDJCrHIK5BfuTnvmvU4vE2qNLE8moiWKJbZJP7OISWXyYxuuJp0JIxnG1eSWJI9QDsUezkuV0m6t1Zkc70gkjkzLHAZY8BV4BLYPPy7QDzXI6X4aF1ex2iTpaj5tyXCkmAQsJ51UgZjnUZBB4yCBXd+ExqF/JFNDpxgBM08coQST3ctoxDCW8A+dXRgjR9QUyeK9r8KfCyLXdaafXkvoUh1ZEkbBtzi780xlAgwYgFwVJJYjHWgD2r4PaK9zoZEWLm0doUfahQNZXFtgzTMgP+kiWOJkYEcHk5zXpMtosEthb37T3lvG7RWkgIgL3jTuYrW5DOoktsbizkkA855Fd98Pvh42nae9pY3liLb7LCJbqxuyLthYqpaNkb5APK6qDu5IwDxUXiKGCwmutNtbk3dv5sjNa3GWa3doo4Xka5RC+wuchR0ycdDQBheHZ77S9YuLmCQxQWMx8qGFnaaKSd45pWE4b9/EIASDknt1ru9X0oeLrvS7fUzPPbSusiTqTJdecwAhdyACo3Fk2MdwVMnivG9Z1CWLU7HRrBf7PtYvMinMbytI7zs0hCSo5aKERgBQeSMAgHNeiaB4jt9Nsolty10sMYErFWikjmVlaMxhXJy0gbc7kcE880AbnivwXbeHrIXRmNv5Qa3iMcjvcoLZBIZ2SGT92A5ZOQMhcivnbW2vfEEccJu1uI7PzyJpCUe4syzCKMxtxI6qUw5OAwO417v408XPf2EQv7aGK4la4kguIvLazZCoAiJVyfMzhQG+9g4714fDcI0McCzRtefaJG8iZVWNrOR/30SSRjCR72G3kAA4oA53QDf6Zpep2wmXdJNcPEJTHGqi2UjzJkhYAckHoxORjPU8VHFdaiZJZbu2iLK8NzOGmEFq87bmkYSqRIXcqAoGccbR29F1uCARF0S5+zo84mh8v5TJ+7HlwkAfIpYAOCcgA4rmFlt2nksIPPe1lNm9xCXDLCjMUkkh2JmQhxyTyucjjqAammaNJHaTPe3UOrrbfZzGsd21t/Z0pdhLNDsUfKIlBKt0Jx6Vi6naMGmkfULl7dLowiBo0MEsckalvsoDKznBUjjo3FX7jxLYR6bPYFWtZoFlsWaSYRzXXlS7ChQx8AwKQHkwMjkgnFYVssF8YNRuzPE0Vr5UEJi81bmGNyYf3u79xeFzt4XcVTOMEUAV57i5iP2O4tJkWGAGBmCSsbOdzhWJYeXwMYzgYP401s1dFg02GRxdCSSJrhEKfuxhoxGJMhlKY3dW7dc0X10n2yfUJII7eO2NpYCCQT3byTuSzoq5HmRqW+YrlV5BIxilM8NpDGsqyRTO5UXSF5ra1lP3I441P7lm4IB7dCeDQA+x1AWcVzfSxXE2owOlvLaSBLiCKKbAkmkjkww2bQqAh2UYwQaus9isc08lrOupPI7w3AUNGYAM+XBKGz9oCsBtIPy8etWtN0bVNSkiZmjhjVf9MEsTMb5A24OJIAdrlWXhyMbPxrRn0rTrTUp9OSOe6lgiL296XcrBcyhQWkAGxYs/L1yNvPNAHKvJaRw292zsmpzSpDFExEUeEcHzGk4YSeXnhsD+EUv9r6gJbuV7SW/s0kw5MEKFJBllaO5R8lVJXOD17ZqKe0UySBEknubW58u6upDG9rDhtwWNAc54ALAH3NJCkEj6lMl9BvtVWLYp/ctJNtbAiVgDOGODxnC5oAhvZI9SlilaSa3IKzz3swMz2kyRDbZxM3ATI3Hg/rVNLuVlmtJFtbz7Su201BIwjzkjlgzAKsYY/M2AR16VlXDeXdQTDzp2jnJuRvHkIzDajuFO1/mPI5+XA9Kp6hqEl3CLeJreC4eRpV8krFGyBsSRxpkGFsZOOM+56gFma0u7W6dbm5uraHzFeVI3Nzb27N8qNBcxgefC55KkHGTyalsp5LiRrVElYWzmSedlkRIgud0phkj+7txjcdoz6VFpnhy7uoisP9qROwzl7iKS2MauGY3RR23B2xt2ZIUDOK7/SdLto4pBrM8UUxWUiB7xjZm32LmfzHUNMvB+VuMjAzjkA2tKs/Chtre4vooUuTExTUlhhmgEUYyAXRz9nmLAYOCMnJxwK8x1rVdEmvPslval0nlllH2dTMfLRGcwypOoEuWCsAAeemCa07i9tdOuruz09I7u2kMscYtH3zXMMq5zGkvChJP7rc54FUbnwdEmgrqkyXkc1xuaa3WRZbmN2yVcRk7wCmCQM4xj1oA56/lt7s6fcQ6sqLCEZoru1khhWeInDIsfGQSACT1Bxms28ivg6tPcrb2ReNppJPmS6Q5fMG0fupSV4Q4J9KRLe1toI4beeTUgsKl5JoSYbbJLDCuv7uTzCM4JJIPFaJmhvY4LefU4FkJaRre4CiLEORvVCATLuHHfHQcigD0/QvDnhdreG5vryOW2aBbmICcB2jySYZIdu4EnA5H5AVi+K7/Rrq4srPS/NuBDIhAtI0QsqE5iZ1H/LNOOevbNeX3Wqz2SBLOS58+0K27MY1fFpI2Qiy/wACZ5JIyM47YrX8Om4uGDW9jdSJc3LW8+JzLG7wfOTbu6hljJP3l4yMcdgD6c8GWMdrFbxNbSXEbSNdW81vcnfukx5OQedwbhh/e5r9Kf2efC63tzFqupLM4kWG2XcEMjZIjfYkZwGAc5I5B61+f3gaCZoTHIkLbo7ctc3KSQSRNw5ijVeGwygFl5OSfr+wH7M3h1L+ysrwxW0KRRFxERvjYMR5kiNvwDkbhnuOxoA+w7aCfT4o7OznaNY7O2CrIqtDHCi7VijkXJ3t0OOQTzjutnf30EypagyW8VzIxijYRtATGFP3lyi9TnkZHrWvqccM0rS7zGbfaLaUDdZtFGgYl2OFMpwcHPbHJrEeOG2eKWOacyXKqDbiPbI1vK4aSUN/A+7AAbseMigC20pe5SZWhRVeQSuskguYmcl94/d4kLEbcDOM5NQQatJA0o+wxXd0ZEa3ubjdHCYLhmVhKjhSLoALtGdp9jXPBAL24lW4cwunkRxCTdsZTktwfmkGeG6ZH41rSLcNb+VE/nNFDH+9uFUgKr8BZI+JE5OW5P4UAbN7YTXCfaxbNcgTrBLJF5LLsKeYs0xVsJJvAGQSRjJrh72Ly5F02S3EUtzbSTrLIizrDGC+1naSRW8/iPjtnnFdXZ6k+jxXMovIB54iJiEJmEsrxlYwkaEjCPncx+U5wCa1AnhvX9DnEqxRajbq8wuz5qIbpQXeWJ4FfLEcbDxkdKAOWsbSGSwgu7l5QJ9kM22Jku54IVFysk+RsCnMi/Jk+oFcZrcNvqVzfmytSsE0H2VEyvSSUhSv2ghonaJXyV+70U9K7CyM8lndJGsNzIbeOA7onBJ2lXaFCQVYRjOcd6w79fKZImuzaPht8kUQbayrKyKSw+VtrqcdeaAIPCl9c+HrWyMMgaaGRVDgLugghY+SWuCQrbT0GSW43CvSr3xP4h163k1C+mVrNYY4o4pJP3LtBCsKiVcb3JEasMA5Mhx0xXiOnR3lrcz/ANnFdQimkVrqQQB3BkxtWW3Rk2ISSCVGPU9RXpHh+bU7uBbc7V1GyeVYzPA6x3qfaAPJudygh/L+4yqQvQnPFAECKWW8uLowwRzRwziZZdhiWZzaxR7JWBGTyew6nFF3qLxzCGGOPbDLI/l2Yl8yaSyBMMcTSAYYHnk4YDjPWl1wBglsMxz3BWC5upUV1Qqm1w8o/wBXtb5lyoyelZ09/LpJurXS2ivZXnV4obyMy3UzrB5BltZFHOQQSMjnHfigDotO1+WBfst7BILm4jmmtruRlCWxhT7XKsi9SoAA4zk8DNZGl6rFqqO3mXCpNcNapG1tIFBkXfC5eNMJatIPmU4A5LMBWbIW1F7JILkPNaTo90sQyz29wgjlgAfG7CDnGcHrUeoQeVbPbW13cqkTzK8yvHCjWjP9kR99uUC/ujmM5y/RSTQBsqdUhWa4tzbXkcMSB7y3uvtTzbU37hFG+M+d0457A1uSXV3qFubqVkEcaRu7W8ZZbISQoqeS5Bw2WmEgbGQB1rm7fT4rS2is7a7+zcQStKFbznhf/WyGGPj7Vn7n8I6n2v2F9qtkIY5SDYtPfWjRiNRFceREZoppv7x8vgjGcnb14oAy2E0d3fOLiBkuIY4WUBUT7Sq7olctxFBtPRsY6cGqllLfafczaQqtb3NwwaAyzDJhwMS2b4+aLOcFiBkVai+wXU07E3Ez3yR3NvNHOEZVWHYzQgjawDA53VsX07xG1upbET2Vh9jS5mWMxeUUx5cE0qgsZ2H3gmVGOaAOP1DStYeadIJkvLjyJbi5e4iS4F1ehREbos2PLZk+bavIPUZriDDNc3YndVkWKMwzRNDssi8M5uYbmJYlUruzg5HAHPFegazqixvqUP2hDLb3QeI2lwVEkVwyJEL07fkQtInIOADk8Vx9zqcF0S3z2oui0lxcQzbzZyLIIfshCjaSXxtIOCMkcUAZmsWcVvZpPLPcyDUEZ7yCCZnS5eUAQupYAQJFLnkcHHHrXJrpuo3F+semw3TSQWkl2NSnfDXlvCf3kbR48tXyeNvJIwORXoCae91fQX7QyzQtaxTQ/ZmVo1beJgzRO2EkKEEA/Keg56PmuZ1ke4gjAsjaMjzPFJNDPJHPJceVhQPI3MjjtkAe2QCqI7a3urKSxnZ7ucmZWVg0UYuIFDLIAf3TCZpRg4xj6VsWNysWqC0mDXksaxmQiMTQr5xEjNcP08wPny3zjg8imXtxJFY4t7C1t57xUurloXaJ2kRA7GBVQmJsZwvBOOBXISXt/JcarJpscsUsUVpbxWwG2G4SVQ08TM3LyqDhOcgr+FAHpVor3EsytDHk3CSSXMkwDTqByQ+fu7MrnGD19K5XxDZWpmkigm1A3SbIo/sYWNbiJlLsGlVz5nPALDluOTUdvdXkMtktwbxri5ti3nfu3tLYA/NDKIifMIxgsOA3Bq19qLwyXV5ZLcC3CItjBKEvolRxJbyNs6qZCSfQZB9KAPOtS8M3t/YJdXOnzee880VmkUf76S3QCOSSaT/lnHt6KDluwOK2JrhLK2+xmycG6tontwwK20dvbsIZLaNIsmSYSAyEAY5+9mutk1XUGiaW18hRZ7rpFuBOnmFl3C2jEijdsQ9VJDdsmrf9pQ6huins/wDiWxwCVpUSRpra7mjElw9pcibcwMnJTblejAUAcPcQ26vYzwzXDXiYkS0MUcpt1YkfZraKPOy3DFm+cA4kwOc16ZHJfpYyQzNH5Nm9rHbWu42wPmqGjuPMbkurg5jbGcZx3rH1jwxctYRapYzXl1PIBBItvAnn8IJRJ9ljBKjbjnOOcdau2dzd3UVsmoW7x3FnblZWv7uOMTXUQGzDKcQylFC7Bkg84HYAnvLq6VCoWNZYQiuZY4owJWCt50RB2liHHDHdnj6eU+INegglupri1vRHcBrbzYIoAJ5ipSGRo/NKhfNByW2YxgbuK9L1CBpLmOW6lWB75gbdwxu5WjWMrHBLb5+ZBIqMHAJ55NchqUGl+HkZLto7u2vrmJrlryRTFMYhJO6hScoglYAsox70AeCeNJrp7qzT+0EuL6ZIUWSYPG6LkqsL4GxpNhUHGdu3J46fJvj29m05ri0fVBc38iTCeISrPLIqOxdXlBjzAM4++duOnFfbXjM+GdWR2a1t4yqxFo4JCEkmdNoi84DgBOTsJIPDDrXw78Q9DubdZEaC2eCO+vZhJHNEuorYFiF4mf54QpBbCckZBoA+afFPimVbazs5pb2NI4xC6w3CTyKHy0UMW+YKIlYZDjkZxzXntvDPc3j3S6tLsYSMwuJZJpwGQRguX3KDtJOVOARjmrvimzg0vXPM89wwXYslzuwkEw3RSKrja+VHRcnPauf00oJisT3Ewjl+1teWYSDfCx3KtyjkrcLngLkEZ5AoA9f03xRZJazxy267ooUtku5VZJ7iZQMLG3CxJhjtxkkVQikiumktkNuIJGTCxyHdE0hwUlB+VJWbksWwPWp9SXSH0uyit4/N1K4EUpMqrE8LJ/yy8rAB3M+M/wCzxx0ZYWMOkIbowSwXk27zIpnijhZ1IEccsaE4cEg85460AaqJcoWt7S3iS0t4TazNJJ5sUzEhhbrOHIMhcHIU7Rio7nH2+GeKcmHckU1uJHRrRwnzJCzDgFhgEZHJwDV/7XdSK1hdRWOnzXCrcokhwkjM4CzQCMkCQ/06iucu44vt0dnNFdTXMV2JJymVaWONwCdsXXaOR3OMj2ANK1uZIrl5o/PgE8z2VxbzPulto5MFblZiQYhgZAIBJ7V2FtfwW91c3KLIAYUhFxJL816RHsMhilX7yqTnA5xketc75oe+3T2ggM6yIZo52khn/ghldGGTMExlT2bjmp9OW+tb9xCyzEKy3KSiONki2nYsaS8EEdNuSB1oA6k/2XqVul01zcxvZRSw3NraFWzz8spAOS2MHC1z7eRbwyWdtHcyXUgilhvIURGggiYk5G7OWz84xkDJNXLWxs4zPeAKk8kIaa0SRJl8pm3GLJYZJYgnJyD6CsidAt+tskgjVZCZI4J8rGpQSBCZSBE4zyqkg8j1oA928C6YL2K3SIQrKyxXNwJbkiK6DnayKSOm7HycHJyCcV9kfC4aJYQJLLGsV7HdMLVJ0dVUD5ZmikK4ljLEAc85OK+GPh3dQ6Xren3Q8u4toQy3EZ3AtGDywJbaSN64x36CvuzSbuG/itF0tI41itheGEqgkcBiA3zDLTfMPlXPAzgYoA+mtJ1TTluoobeFXlES4lU5URyZaYSYbBKscgdsVseIoGeOF7YeXlUeNtv7g4T5i0eDneXAPp/LjtEuJY7TTLf7MjSXdsQVgRBK7uxR1Zj91gucAkcmt7Vbua1TTbdWZzatLBCrzDcGkREdJ0jYiR1G7b6Y7DoAcFa6zfaOVhg+yyWsdzI1w04DuJpGICE4ykYYr15weKW/1FbwmfyljsbZxM1oY/OdoZMCWOKVQcSl+dpI4bjvWdrmm3hmDW8U0Ec9yJ33Iojukiw2/JOFAYdP4vxrnLC+sV1IRRzG3bz3+02c2XBu1UK8tuFOY9yE8MPlPI6UAT694kslCR6bFbw6dLAsnkxlZp5JE835ZwuWWMI52FtrLkqcCsO4vLK6dYJJL0QKkcBjljEkzksrLc2ZkVSB5ZIC7W9yKPEqW15cQ21tAbaS5ZVuLPzktpryAI3kpJK4VYgZCu0ggtnHWrWlaTBpySwXtusNxZyLawtFM8wjWTDOzzyAkTJuGHA2grknAzQBuXNtYWekw6fpt5vhmlkDTxQ+ZdyPKQyKI1T9yyE/Nn+6cVoyaBHY6ZaiO1nEN3cwQW8zwIz+SyCZhdGXmWBnBJI+bscdsPSNMuoJ7gyjzdN1KV7cubjz5ftPC4tnXBT5SPmAx3BOK9FuI7v+yLbTL+aSBY1itrVJd7SXrQybIwZkBWOXawVcHLHigDgH0bUJnlt9H0m2tvOmWKZ7m2cQTvcsHWdbhv8AVTxsM8HBAwK2NF0OfRri2a/lFwY45o5o5n87zJd2PP8ALnP7wA42DkHb6Va1DU7vTrqxxd3LNuitQjPGsMc6kPbyuWYKxdQybWO85AwCQK53XU1CZv7Q8/UL6ZLaO7kkgE0+nQLFcC0+zNF5fyXSbxKAMhvLzgigDN8YXH2KaG8024uZC13GJ5Ymilt7e8jZWkWS0hi4smhGCqksu44GaZ4e0lrjVxdXM5ilFxO8iq5MMeIt0/lEtmY+SWJDHBcjb0qnEbi1vruHTYra4gBMrmeCSPN8V/elnLIhZWI+U9cYHpU+h6jeabatKtrFdNaXGo2iWibzOmoyNmVonwTKCCOvOOFyeKAParW81ORP7PsbqO1sjYpDa3xWW2ea3aQr5AkRSElMjYDHGD7YqWZ7uaSHzRNBe35SKKFETyfJiYRyPdyxkkxsMsWQdGOcGszw9drr1nf6W9nNBrS6etqkuBJNKxJDzqc4kiiD53kKQVwuWGKkuI9SsFWczBLu2+zeTaIyusMcchRnlMzDzi7RNuQHBHBwDQB0YW7a7xbLaSWjzMHaS7Y28slmhkmMu0HbGoRhgcN0OTkUl1El9PeXCulzGi294zcOsVuANgaVTiMMUYEjqvBp/h+8n1GaSE6XaxbLeV2tkKWMmy+n81rlmZ9rbyGUbTnDnGRk1q2l1bxv9kufImtVWG3e0WbyvMVJJIJGcou5okdW2qcZI3AEEZAJZr2bStFewnt47spfzRNLCric2UkYLJK/HnFpW3Jgn7oHWvN9cvTaRmS6Q3NtJbwj7Rc2zpPDG8b+SUjYgF0JAKnBwOa9Qjjhjtio1BbWCINC+nXLedcPcLP9o2ySuuGJhHyDI6jmvNvEF55sUkUsqmTyNxt8kGOaGfZDMBErD5kIGKAPOX1uNI7LTxCbKOS3uZl1KVDKZZ5FKlvIUEou0rjPf865qyhjn1YTpqbbcySzlYkS1mKvFJDGwty32uVyJCqcHjnrWJ4v1mzefTdOubfytRnso3Q2Uh+1Snex8hlHMbso5+UYzzg1zlj4msvsqW6L5cmnyra25nkaOc3UZMNuWhH+uCxMcnnJ75NAH0nZ/wBnizVhfrqKSFZY4WWJLu3t9w3rI2/l1QMUHTs2ORW7outaVY/aRZuWCQ3UcwlAQMAfMjtxGV+a4yDyeDnmvmnT/F0FjAAklvc6hJePJI8CFEkEcTBpzEzbo7bsVxu4zisTXPiFqUlvHIjWsC7Z75ktWVJYI1JimRc43xYByTyByKAPrW61vTZGkmtJ3tYIo47ooXWKOeRQGkhDDou1W9ucVyy/EvRrC5txHDLcrLJLd2txbs/mwzCQwzWzFhkCWVN2TwFG48V8NR/FOe5LWNhPOjyrBcQtPcqPKSIg3CRgn54n3YBGQScZ9L83jyFbUCxuJ43E2HsXjWOWWVWkEoSfBDQ+S556Et60Afa+v+PbqDRLrUba5095J4Zw0X2iGSeXyzuVl28B/LGAx78d68Puvilc39vNtubdDLJl4ru5Kq/mDEoxn5SFU8d26cV4LH4uS+tLu3tow1n5kccCowlvbHlODKrgtHuYE4VgK851aeZBLPY2VytzKzwKsrsgaKJSj3ZK5K7mJyCAcdKAPXb/AOJs1/qmpW9mIhbfbU+zF3WW3jBTFyYhK2A4bkLkFscZrz7XPEZjvm1K5mWO7ule2jI06NonSIbRuiSTJfnnA3YPpivIm8K6qbhbj7UiWUo2bhLLIEkZRK0kySsu6ZgSB3BPbOD6OkVlfi3muZYkuIituluEaOZIoYQskpaT94FD/d+QlvcUAeU6s+pC8c2kE13buoeKS2u79EUMz7o2QD92+/cSO28UV6xeaGkVw4+z3RDBJFazguGgdXRTvVtgyxOc8dc0UAfpZaeBiftdzHMwuZ4EENnKoXylB8uV85IRiwJxnPHFel+BPCuq2eqJLOhg037MIyjT+ctwqxFVmQbiFXzAc45+lddLHCVnhuI4VV0M0BjdYZJTkyxlTKAPKK4BGec9K5Ow12/n1MC0f7Jp1q7R3A3jKMhyFRQT+7UA7sZ6+tAHr2o6dFBE0NkqCQRyzQs0gaRJHh/fO0bHOzd0wONvavKrhzpFqZ76QIfMVJruCIyI0bt8ryA85GfTjPFT6p45hhukuLjNxZJFJGbgFo5GnkAWOSQLgpa5z94AVX1HV9O1HSvIkuFdbvJW3swPIkVQC0jtIMlAwXG3qBx60AeI+LNZ8Sarfi0s0muNLW4jS01Bcq0JV/MRQqk+UCeCDgn379Pq11qM2kabdIVkfaFvHCMkiTQYWXB8stITjGAMAEZqpr3i6z0yC1sNGQXd1cmNPtYaKKM+S/8ApAWJ8ZOAQD1wDj1qXStSuNa8u+WRLJLdTOtokBw7I4iMbFh0JyTxluT0oA9BttLOraZbLJHHZrJaqCxnVfKDcyOkyyD5s9RwcZHWo9P0+eGLz55nt7bT32xTwyiMTNG58pYoQ5FzG649T145ra0qTzrN0ngNwoaIzpZyEAyMdyKswUgRhRhlwAM49x09u9jqkEEUlr5FkiSC1t45o4p1nXIaOKM5LjdgFiAcn1oAr2d5c3Ije3d0kkEk94YwEJSGPKqVZQVl5OQO7Yq7/wAJDb2zGKMmxljWO4WSYbzcODxDIrDGw846++DmnuiWSyWPkz2QljibE8siTyrtKuYHMXzLjqxOO7d65q9t45tgvnhuLa2MkqRTzxldiEbSJ1OXJYemOPrQBNc+INLmnutS+0pFqIkWFkkLC2hBAJcb124wRnHT1rjr/RdGlmi1Qfvmune4323/ACzlYH9+4HWDnIxkdKpeKNGN3p9stgz2clzMXktY0WT91PxIznOWj2YI4IrEt/E1pZLa2cl19pMcN3bXEOwRtDDbkKU+UZ4GMYGT6ZoAt2UNpDOtvcXE+bWcTpIZPI2ee2JFljI3GFl6jrzkCusknhSxZtQt4jKxZLfygtxHb+SxaOZRKoJQxBSGxgZIJFchaJHc3lxqI1eymgvESaGBC+yXaoQRSsZBh1GARjIK81zV3a3MhvraO4t5fPkZ1+yXVxI0UW44VjKxMbEkhVzjjmgDN8X/ANn6hbXskmn7rySGZ47j5REtvKpU3Ecca72mPTjjuOK4zwXY6TdWCwCxIvrKVldnnit4b6NSB5lwJJATIiH5s8kjgZ4rttYmitbQwXt+JpYbZ0RR5K/YIZEC7ZWQnzWZuoBJBPFeKz+J7Xw3CwkmgmWVAsV/GsTJHGrMw+VpAzsOhyCeTn1oA9E1bw3FFO8WnXNhbW+UWSWVnlikjuXHmJ8r8MBkdDisyXwdpOjW99qFzds81upms0kczxlFHdowTHDn7oYj0FeJax8aYLOMXFpJFqESqYzLLaosRT5izpEG5ZScE4yaybn4l+LPEOkW1tpMcoMav54hgMzTxSsXiEUZXZjO3qx9CKAPZtK8aWthYrfThbJrhpIWSSY+ZcQYIAhjZtx5A4AJGORisOX4y2EEahtYt5dnmQw2UymefepJSBSxUJtABbJz7V5ja/B/4oeO7eC5u4bu1Z3EiOFkldQ4LeY4H+oBA6AV8fftC/D/AOI3w1iutVie9MUi3EdxOFaMCBR8zRgrnziVxkAsR1FAH1146/an0CERNFqYubyyhZ72TTpv37OrBVikUAlYl24A5wQRk18u+LP2vptMtZ7m11a3eS+ytsGmKGJGG1/tSOBkqWHtz7mvyF1nxtr8uoajcTyXSyXDjMfmOrFIixEKlcGTPU9+a5iy1q41VmhubuSN7lpC0kxSRI1w2+KNeSckDkdxz0IoA/X3wL8bvFvxC1GazspYbsXMtuSLa5dCZIdilnSEoWhZhknJIycDFfpr8PP2dNf8e6bFd6nqFpALr7JM5dxHa6fcscbU+UM7Z6kbh/eOa/H7/gnv4J8Q6j4qGrpZedaK2y31CaL91KEOzy87vlyCMZA/Piv7Nv2cfh9pFr4N0ma90mzZ5LdUuUcRTp5zIp3M78IQ3T6j8AD87vCv7GupSR+aLu2by3Nml1bW9xIZYsktcHdGQpyD0B9RXuWifsf6LFbKZLcJcLhXmYylpphxHMYxEDs+XkdOwr9U7LR9I06CSOK0srdpUACRlQqAEFSNowDyee46d6rXkVnAZUWEwqEWVXUqRI2CMEEcrtHOM8kUAfn9Zfs56RZopm0NLi5kEJljuNkKNMGEaXEUbOPLiYgEbse9bjfBnTdHvRdDSS0QVYrpnuLYGIt87rCA5MqKAMbcjFfZsslqIBtMbrGr+buj3szuQFSSQAmMZPByF44715z4layvoprC6git8jYruTIocIQxiww+bI5IJxQBy2i2/hWytYEnjltIl2xIrRGK2llCAKrOq9x1I5459ugjuNFtpg9uIbaGAMSzhtqgglsl8Hpjrzz+NfNnjLWLnTrZbGS8eO1sUkmEFhKxkulXCWyiSTi3kVTuYkgZr538S/FTxDe3N7otleC4ha15glmEl3KrRYEiXCsAZhxuUc8Z65oA/UGy8VeG7p4YHvbdWjBIdpBHHICxQxoV5kK856/nXL+M9X0S6s7iOXpAMxiJBvmgyxcgtwy7T65OcY9fyt0z4h67pzWm3X7y7aGF90EzkQpGyMkkboEJR1YHDbstgZGQa37/AOIfifVbO1W91oxWt1bsixyXGJI7VQdyRopJeUEZU5ye45oA8l+N1r4RttZv7iYiOSe6lmt4Z4GYpIrMEhaSFSIGYAEEjjtjNcJG2njwws1ks6rc2ihlREd43clGQSFQ0vIxl1H49uN+K95b3ky2vnT4hkVluJVDpId+JJrmJn3SOQOCOBt5xXt3w98OaRrfhTTwTaX1rFtzHGWtp7ieNhtEflMcEMTnJwfbFAHyV4oPh2DStSjjXZepC6I93DKY0ucHLNE6gO4JzhQemBX55fEf+xwJbVYFkuWDNczSWz20UhVtzNFEEDBWbnJGAF5r9uvFngHSH0678zQLZpLppA8Qt/PuYkDbQ/mMQoPl45J7etfm58afhvoWj3c8gsI4ZZYxEfPiMkyhslNoRiJFxjcFJ6Y7UAfH37MvhBb/AOLVralf7RhuZvNgHl+YDMz/ACSJ5aNuVd2MNg5UYGK/tB/ZW8M3Hhr4f6RHdW8gm8lSZYyWMqBQY4pEmGIZMlQenUdq/lf/AGavCekWHxS065uYllgjjZla2Wa2itywG6S4RADD8owGJHPJwev9Yf7Nkuj6r4MsIkae5treHy/LfdEJQsfytvEvzc4+bOTjngmgD6ds4mvkSZNPktVMoVJS6EswGGG8NjGTkc9G4qzPcTaZ50RgmmnYFgVniR4gDkk7nAK5Ixz3PBFXbaDSLJY4Y1Fsu1HRVdpWVyoz8kknqeoqvqy2kkbNcIkwVioDL5itv5yYgw2HA655xQBBbaodQTbLH9nkjAO3zUcupDMrsVY/MSo46j07VoWuprHIEcAsyeYkjvkEJgEFxkZHA5xkjjpXFz6vaadBLHDHDawoduI0IJkOPvNIerZJxnt+A5S/8cW6hopHjWNoSsS7WV4ymd5LqMJ1z/jgCgD3CbUvMCMZE2hVJONuAxwwweTn8eKxtX1FVjdYnCgIpQBgQhGNvPAAxnk46YryC18YRygILoTq+FRD8yK3HBkA6ZPPpj61dvdYkmby0kCFlURlEcxs5yCrFlBc5x06ZoA6WfXpYYQd25S4VsrjsM4YjkY9P/rV1dn4n0uPTN81xBAq/NMzkDaAPmBI6c4z6Z/GvILs/bbf7OJXM6uAZdyxrG4OCoViMqOenrXwT+298XU+Anws1fXDr0VrqcsUi20UtzEv2vdGyt5CMp4A6tnGR1oA+VP+Cq37buleC5tM8FeF9Ts5W/ePqJjJkDOj4i56YBByO/av5v8A4sftI6j4/j2Pew3d9LMyRLsMJgUxnYUhUgld/A+lfKn7TP7Q2sfEPxjfahNq11qG+SVhNJLnYzyswAfGNoPIGOe3rXy/o3xDuBfRXN9dTzPC4UHO6R5CzBFZsAhcccjAoA9w8R2XibWZDNqLtFaW+6VY1k8pJZ0LNIZEXIKHg/NgfrXM/D34X33i3xLbpDp8t3FHdJK6wq3nSq0+05fogGRt7fiBXV+FtQ1fx7rsVlbWt1DaTRLbzPy6szkYIUf+hcjmv1Z+B/wq8H+EH0fWNUt0nu2kjlZWdEcGMJ5MDqj8xPKDuzz+eaAPun9kj9nLTfh9oNnr+tadZvd+RavYrewspt4VRJZMzJIBJOQec8ErjNfXnjv4m3Fxa3v9jPCLfTLcPBIyyIwkiGGWBBlUjAU7dzbW6DmvN9M+IejJ4ft7Z76KCysIIhdxCJlKOzDdHCxGSgVl+UjcduehrzTxv428Ox6dKtjc3UkkkcivNC8TQzhSz/Z/Ll2hVCHhx0wQcGgD5O8d6nq2qa9c3UQKPPdG4ZZpVeVy7bypAAblznZ05wa4PXota8QW8kt1ftaSQKJbc3DfZPtLWxEcxnkKnBCqNgH3setdh4h8TQXVml0DbET3Jihd4naRZomON11C/wC5+TIJGRkjFc7ba5FfXkdtYQfaItPIuHt7oNLPIdnMCXM5zGqksQSMtkHFAHH3MFjqcUMlwkn22DyDem5ElohSAbVLbFxLEVIwR13flFcaVBNdn7LZNbabYwYkjtGSFbj7Qh82UvIyswUEn1yMCux1PXYmilhUo0kaNJDE8kLosrNuMeoS7chRgBc4GPu1zWraneTx2RhlSzmYuLpbV45bdkACsqB8eerEjaqBsc9qAMvQPDlrNDqM50+WayQSw290qfaZApUqrNHv3jGdwIX1288V4X8WvhjZanaPp6wzSRQWv2yCGKWaLy7ltzGeN2QeXcZUEozDJwAMcV9FxeLri0t5rSKzmurO2hENzcxxNaXfnfMfs/kqoDQjjDcnPGeKj1SLR7rRLLUnkl0vBM09rP5lxcTbc7QFCl8kc4IyQTjIFAH46+IfC1/o15cXDGVhBtWCOaGVbydy+1WmToX4bBA4HJODmrOlJczRJFdDzZXjM8jSeY726OSm2781lDAZBCruODX6CeJvBHhzxDcHyZmS5nllnWW5ssofN2hNkrgeWVQfdOCSeBnr5jqnwetbPyiSJ3jyLiS2fJuPmJH+iA5yBjcVJx3GKAPlO+1iaO7+y28lmEhhEKy2obyhLtwDKsnBxjkjOM5OKv6PpEN3eQvcNdSmaHZc+SolMM7HdEIi642O/pwO+Oa9bv8A4b2MkjNMxZ7N5AsUKeYrQyEFGEiKFklzwVPI6Cu30TwhoOjm0e5guBNI8TvbwSCQx5AxNKgJypOMgDAycc0AcHp0t9YrmOKHTnhlRZJGVXRmUfKt0du1zjGCpIy1eh6ddszJeTQ2ESXUE4ed2jUecmAU/eOd7bQSOigMAM9KNbeSzuppZBE0lsHZ2igV7Y2w2iCK7t8Z8/oenfJ6VQk1BfsNuNWaJoriQpb2NnanIZ497ybgnyEkx5+lAEs7pc3ltNG0KWYmjUO4aVbmMn95FtjTEIyxA3YHGckcjptNtrXzmitrOJvJNwY3lTKqysG3bQSTGmeCB2zn05vR9MbUrhpYoY4Ivs6zql5IMOE+UJFFGctJleVA3c8jNdrbxQy2hjmJttsc7Zs4pIpbmY/I1tJJIA0SeWMkDrjjNAFGz01tTvBJFNJFLLIyXUxAYSQbhu+zKwAA3D5ccgDnmtNNMsJLkx3VtqCzm94W2kMe6CLGbi8LjlG4zt7jHrmXR5hpuy+uGltphshto/tCPA0MWdqPGcZcrg7h8wJ6ZrsZtXttVgt5bm3mtNWtE/0NBHG8Hl3BbHm3DEG5Uodx3cDaOaAMb7TFpsGoWBIu4NsjG2khZ0jklwEzJt/esIgMYyR1wDXEvpV9LdCeGWe0huHiQ3BijeOUj7okhljIcAnC4PGOxr023hu/sd1KTbW80Mu43GU82/LnAKwjIUFGIBB7VUs7WUB3F2wC3fFtPGs6LGeSFc8ZDnIUcjjrQBw8+j/2fDcJCywXEZdGmuCpW48w+Y905VMwHzOqgAj6VnXVvNqC2SPcwN57ETATyPauETKkGNQd+QCoPbrjmvRdY0XV3WadUgjTqoEaiGZ8bpLqRX+ZTtx8uMcVi6PoUAghury4jtLuTURD533IJlC7S5RN3knDEYYLndwcdQDgms9Kt7xb6We3keB0eSxwYo5HICiaeViNx3L079B1rau7K1v7a6guy8UF/bhGVF8tycllQBT+7yp6n17V9P2f7Meja9okmsw609nqIs2uI4WjVoWJUvA0JzhiWXnfjGfWvm3xTpSaKl3pl9PvuPOEDXBglj8hlChyhfG7aV5x03c4oA+Y/HekQ263MClo7UxLFDp80nmyYUELOm1/3ZOCe3SvmDWrFlRorSOQuGSdFG1I2Kk7pHwSS/cDtx0r6j8eyWcTwXMsZvY2RoImhkeOXzI22/vUbgJx3PIP5eIaiIJ4pYI4nE6QSTW0UEOZGlJJO8oCBGicsSecfkAfR37NP7T0vhKWDwX4tdLjTXMX2O5lzIUUsI3SZSeCATtJNfrj4d/Zp8L/ABmvdJ8T+BrWCC/1FEurhYIYZtO1BZl3ZuZN6+TIrHDDjk9+TX8y+q6ddJerqVrdqk6ZZzEpBWRDkhBwSuFHTuD6V+mn7Gf/AAUD8QfBvVdL0zWtSb+yrWW2idXhiZZ4R8rQ3JljJCEgAFOf72OgAP6avg9+x5ZeCPD0N7rTG28tQ93Hb2kYWAxgBFG9/mtsEncMg565rxz9oT466Lpkf/CAeE9Tiu0t5zZMmnSLGs7ooZlnEh27QVIOOB6+vhvxW/4Krx+Pvh9B4V+G1i9trepA2d3dR31ssdnbSJslkt54DmI89CCe3UGvzYuNa16W6jvr26829a9llmnj1Bp7qeWfLmMXCDAfkkk4255xxQB9FeLNfg0B5LmSJbhZF+03NpYD7O6SscvLdSiQrdBeNuCD29a+bNf1vXvG+tPZx7oEZ1uWUTkGxidlSN2eQlQCmMqW53DaKNZ8UX13cwWVqiubrZa3TXrmVbaND5mZbpZEwpVTnLEAn0IJ9m+G3w/1LxLd2w0l4Fs7Vvtd1dzxiNLl0mG2Gby0y8W7O0HO7g5I5oAwND+DdtcxzLf6tdR2qQs0aXEkDSXUyr5hkhmJHJI+4+3oAAaztV+DJube5kR5l0ye5VkdrQq9zbRD55ZVUrICpxxxnqB0z+3Hwe/ZI1r4gwaNLHoKwaLOVGo31/bsHlDRqfMsnkUBYwR8pHY19t2X/BND4eXGm3Au5dVgL2Mu6NLkiETuSEkZOQ2M8AkA+tAH8eXiXwVLoGqLb+H7V4p50QQXYeYI+w5LGOWVucYHX5e+2tbwqjxX9rJ4jLx3ExeObzkK20ZyFjlaaMbZnL44JxzzgZr9sv2rP2EvGPwnW48Q6DHFrPg6EuHYpBNeQugLSecYk3W8bhT0bHGOtfjzraXa69NcWLRWNkkkdpc6beQmQxS7lBIRnYiEsGPDZXHzBeKAPRdFl1CXUyUtlGkicu8UibhIIwIzcW7wNi3QDBypCsTgnNexWeoyxRWNk+6S4s99yhiEsN0I5ATCJIXU74SCNzcqcevFed6NqMsnh17VbaVLy2WWRRZgSx3Iiwysk+MQQgMrEDO4jnmuA1jxtrHhzTLy5uXnf7Qhcu+15JmIMiLHNGS6rnPbYemRQB5T+0B4xuklGn/bJLn7XK6yiIxSCJJJCqhivJ+YcDrjPvjyvwp4cu2tvtcTtaTgRlo4oknSdgwEYYqx8pyDls4x14rzLxB4nvfE/ifUbqRo4LYyCY2qOsxjhdwFAVCSZjIScKPlzyB1r03RdRFpCIIZJ7aCR4Vedd80i+YNrbSp4LEkEEY+XkigCXV9JsZL66t7y7VprRQ0kkM/7tHDqxDsCwlbPygBeOnXmvP/ABVqRZZIbOO2gt7aEQo/mIZp9jZedt6j94Tu3KBu2jOOK7XXmjv7qG1gmf7LtFpeTtCIZY1jfcrFFTG4Alt+Svqc15d4ntbKG1ksrVC0Kzvs82No7iRz8qyRzBvnGBuYjIYDr1oA8K1uTTbq4mhSUMRI0to0W5Fa5ZkZ1cTKBtY54B7Z+n1N4I0uCDwa+yW8ju5Ut55zbXLxIj4DBUPzAoWA49D6cn5vfQEj1FJZJYbW4JjBOZbiJhONomt45FAztyCTwp9ea+ntM1O00rSIdMttQtYCYI5VhjMcEkkUiZkaYkkzEqrE46dF46gGb4e17U5r+WSaK0FusrQo1xakqZUHl7mcMvmsVAwQpyTnnt6hZaxFFFZm40yeziN08klxbuJmaaEhgEinwRHjsT6gVwNjNpr2gdFS1luhvtYYyIntSj4+0I5JEwbBI3dQ3vXoFhBNq1vFLLtCw2zEG5KKspdx5kwQJgyEnjBzjHAoA7GK903VZDetcm1KhJA8kYjLXBykaMjSnZuYDpwc9hTdFvbiK9kL2kk8wmDFoFF0Ew7tuWB+QmzkkZXcR0HVLCy06yaG2Nz5qeREzxQvF5M5tlJZHjZeLgOcHnPANU4ZbG5urmeVXjkImW2lhZ4miaNXRIfMUjaTld3UE9M80Ad7HctHceYkErzGQXPluGdtrvs82VEGxFGeDnocE5rctL5tFdox50pnuH89nZhEYpE/erAjdIwWIBHGePpyVjrU2jyfYrq5s4rk6cHRWCud0g3rLIVJa4wpwAueuTiussdZt7+G0iR4bqe4AaaW1jTdbRqCXjmZzyxC8qMYPagDZuJBFNaAxzRsj+XYpMczSM4zI8e48wjdhh7cCoppwsepWsVubO7EkRsprLzJnjthgTyNbop8ghwcsQT7cim3EMb3cc8El1bmGJCJXjEiyZJ3Rbk3tBwp3YUZ7kZrXh0Szu7owC4t4ry5EBe8TUArW8JTBiCOwJhCrlgRgZ65IoA6Xw0+qaalveQPby2GpFYpPNhUXk5hQqZGJYE5LA5AB5+bByB7S9jo3jrS5bO7l3JcwyWcthdHyUEVtESZIoZAB5vynBDZOc4J6eTeHbmATzab9sjD27iK1MkQF1Em0hvLk5Uq2ARjnbgmuw0l2gMzxXCyTafJMsU7pLK0ay/KJI8R5lfggjB5Hy8HkA/Of47fBR9Durmfw9p115EbS3EcM0flIIgWYyTAPgKR93PXt2r5h06S9tpiGimtLuNWaKMSfNICRuVfm5XazbVPOBxX7JeJRH4ntZ9PkjSIC4S2v55ZY3e7iX5cJETujLMQdoXOBwDXwv8AHn4B6vp0yato6nyEZlllika3niRF3RrHBJt3zFDgbSTjqAKAPnFNYktRLeXkPmS3DGGRZBKqhbY7o5GYrmOdc5BHUDA54HaaB4zSB5Yb8xzSyPFFbXEMp8tEJ3qwfccR7hgggHIOc14XqLT+GpYbXV5WS4hnZwmpwSRyfZ8sRK+wt5zsScAckY4q7p2uiSGF7BzLDMB9onuYwhh3uWwiyIrAA8qcZAUDr0APsm016C7AllMzSyQ4W1t3gjhZoiW/4+AwIYqrHDfw8e1W7LWbzTrqOZVmuYZAY32Rl1t4JRhIbUqSTKzAsxK4ArwPwjrjqttYSW7SSRzST/aXlTy7hyqrFGCGwm5S+ASCSMck16hb6tcR3QiuVuoY543gVIl/0RlAbl3IJimUnGegAoA9Ztry01O3uJQ4tAnmGdWuZwszRj92PLeIAZx/EdoOQCawtK0JnlvdQhkBR7eVfJnYtLCrud32aN2zjJ5U46/LkHNWtHs4k0+3guBvaaBdgtx5pmLOQuQMsYQTkucDd35q/Jp99C9w1xNChghVIAHCTFZMxxmQpxxxtAOTgcdKAMWCwEcE0Ol2s8DF0W5ublo5onc8HzFzlUI+6h5U1E+kXkE1tcQSCazS5MVzI5igW2lQlyJWDhpIyVPOMADrW1o8V9BDvu4bu38m6Y4MkpjvHhyVkktfLJABI6kdPXFN1G3uZY3ubaSWOV2eWUCGJobhrjDuh+bnbEQQMd8DnigDtPD3xLu9OaOzGoiFYZ/PEm1plUgIIhaxx5Zl3DBIGM9a/Sb4J/tByNaQR+IJphHLKIrcTxxGaZ3jUM6iVwYom245A4UDivyC1G1j0uZbyeU3GpupSzUNHsW3YYaFoIiSGVjkHHAGa6nw94h1hb+yjlv2uLZRC7Rq0geOYliI4gnzdw2CMDdjtQB/T3oPjTwFrPhwXj3VvcyywKj4bMkEgAAPlFSixiRvukhwGGAa8m8Xa3HLdw6ZpSedplzCbSe3iSWeWZ3BYG3WOMsib9wLfdBUgtXwF8K/G96DpUBuHEcUEUEkUl0VjuWlEUshngC4KY6nOflr7x8C+MPB6+dqN3ZRtfWdiizzq5S2Eagl41hb5mJLoA6g8Nk0AZlh4buvD0I1DVxef2c8pI0sbRbyxxr8qyTkkh9y9OpJwK9Q8JX8d1CLm0sojbtI7W9i2D5KNJtmhTBI8zlclgNpTB7ivJviz8b9LtIljis7eG3umaC1kuXMlvDOFw3kogJdwvKkjBIB6c1zvhLx7b21nb3o1WW6tJt8jfZo8lC08UYeZFGDmQkbmxjOMGgD9PPCurWNnZ2Ej27DzFMdyguMkxgB4rqLcoCzeZkMMcgV7fpMNvqQivk1W1t5441jMBBU5lTcd6BcFDk4bGeMV+efg3xe6wTJd3Jtrl4onimnYvMYCBtIibou0feHHGa958H/ABGtBFvUueBA80jSPJPukZI2W2dAI49y5Dg4wKAPqCaO30WG6F7IL1oyrNZFxIxWRg7OzADZFscEbsYGB1Feea94kYXMUcM/nW5M6x2SZmCJIyrAqiMbkZGJ5xgkehrnb/xIlx5k9zMy3NtYsrlJGk82KSYATXGQcqExtH8PA4rlm1hH1CQxbB5zIFkUbI5FEe+HMmco5RQRgDk460ARyXMo1C+Essv2yOZ4jNKUjP2d5VXzJIkOI4lR0XLYJ5z82a9Y062sneGESW04VVEhjVTAyFApllRyF+7nBXOSOmc14/qM7andNJYNFHdxW5guHeRJmLefHI8l60hGQISiRKRzgHnmu98PXkc9rBLI8fnqYvM3BVb90oMTzRIcswYtgAFDu5yc4AJNW8FWUrXEVnFJHZyl0kmtwFtI2Lb0klUrumRmJ4XJ9BivGPE3hGaCCU3QnLrKohnjQTSIIX8hFIbn7Htds4GVGARX1TFcrdqsMYQKzOJbZfLChz8xBkLgE7idpX5AOM+vNa/oq3ptg1uGvUJnQi1PkKhzF5kzox8xF2KWwCrEE5PJoA+Ktd0LVNMlK29ibyCygjsivmi3t90hMq3qfMMjZIvB6544pfCeq3L31lZTeYZohKYoreYW4i2YJYkMTcfMWOQvHOeOa+i9d8A3FzCD/aCywzWlxcSoiSmOaZcOCnG4IFYAcbf4QTivn2fwlfxXV2sVsyyxbX2I8yvLbLsEyRsygwnzg5OwklhyMUAfT/g6aW4GFlt4jbSSAu8nmxMxITIlJ2mTDocE4yecEEV6klpe3sEcNjdSJjzJ5QoT/SgoyodM5ZQct8oI5x6V8w+EdTnifyGE6W1uyNeWk5aQGNpkaEmXaCHZUPGB1HbBPrWi+N/s10Nt1/ZzBncK4LqsLAoLeNiOrFTnnvk54oA9k07RrhIoEnlknS68qN54gpDMT5krOrf6t9hOCcYxjqDXZyIi+YIZxbi3VYELM7y3MCEJtEbjChmEmWBzn0FedaR4y0/yopLmaGe1dWjJhmEZFw2U+ZQflIbIP0zVz+3o1uBeRxq6xxpFGoKKrj58ozO2Qcg84x6EjBoA9Ksry0ImEJeRYWjEcfmvGypLyDKXHKcZGT0I9a0T9ndEceVK5zNxMmxYlYL3Iy2NoxjOTwMV8+T+JFiiDytGftUxJZHZktisYMKTzhgHw5IwehGBXeaB4lWdGjmeK4XybdVltlSOIOCqmKRSeDjYD3JJz3oA9ZtLeO5MluY8OxDkhf3YA4Cn8MZPc+9Tm2iQtAqeYcOVVeY8jaGUDsN6nrjpnpUWi3Jx587xxiSNGWK3jlfeHAwFO3LNj7w7ZJ6c1qLD5c/ymRY5ZHQbyuxAfmbMmflBJJ55OePSgDLmNwy+XBG6sGZRbxIC7kjeqgAZYZJ554Ncc0rPcvHqcAsruIkzWL4VnjDkpKm8fvHJ25AyfbAr03w9eQ2PiGGa88trYPsBGXZGJCruwCWBxnpjB5NUPHGm2Gtaut5bGBZ7csPMkSTzG3SHILAYYgggeg/CgDya6NpJcrJLPdWpYO8lnDGN0kAdx86kEgMUA4655zVGLxOumN5bypC8sTCNZH2xxpJl8OsnW4XdjJGAQB2rt7rRJ44JpLiPylxNCLqXGY2LMQqnrsKEFR/eJPArx7WvDl3eZvbTaxguVQSeW72sqRxpvju1bkPgfeXgk9c8UAehXuusNPtr60VgIWCK8gb+4GmdHUcgtk85yTxwa4ua6ubwXjyTABIzdsZJBDaTCcRpGG5yJQwIPqAQeau+GtLe+v7Sxurv7JZLJcSXE1xEwtlnVTst43kOMEABR3GK1tYXS1uW0xbeK8DxW4W6h2R2xEcrCRXXOCUC8+gwT1FAGL4d8QfvruK+YRvE8fkShtou4kzGXDoNohQoyjJ4CjOCa7u71yNnjhkVY40RJw8cil2UosrspVsrhWGcjkgkdq8tOhm2nvdV0l/tliJjCVWZrdLMzuruZy4/49xgEDv5hHXNMl1S3eUxyXsPnRL9rhubdMaYju5hmgNxk/vVj4CnglcCgD0K68SWsoaBJHi8hY7qAkyMJUaQlSoHJYxsuc9zkcYzhweIbhbm7EhX/S53EUjKskcSIqlN6qOGYrx7nHUGuCnkmmfASRvJMkqTxvuFxDvkCAycANwfkPI9MYqnbx3NtJLIZG+xTJBcszyoy2kgYSssh3f6sqTjsrdcc0Ae42Oq3FzF5ZtcTN5MyGcQGbeBt+ZUmyoJRsAjIGM813eneIBfoqSktII1J8lja52rjlXX5zx2zzk4558m0e8+1PdeTte6Ns7Q3BYIwyEliBL4Vm2S8MDg9RxXTQxi2w8LJIVaMRzAMZFlVF86J8jDrvDEdsHBOaAPRH13yPK8yFGk81AskmZVSIgFi2BnbjGPR8npyOkt9SthHcTLHOschBbewMbYAXzVY/xcc9clfSvOy0U0CybZDLPjfM7xqrBR80KoX+U4GenTnPPOnBqC/ZDDC5jKybjmYurCOOQkIqqQF2RuM52lgecnkA9BgltLgmZf9JkcqinJKbNqqWVGAxhgQc9SCazdY0sbFAXzhndCjwxsgbO+TfjrmPgduBVbREuWWS6DMiK6RruYMJBLlmhyMYJYNzjAHBrtPIS5jj+4GdQYyzsDJyQyoOm9UGDjnigDxu60NXW4RmmitXWORcYLWxSTzvKdlzkfMBhScLgnjmuT1ea00siMQ3IF1PGY7mCPzEkIQF5o0QFpY0jUhtoIOzjjBr2bxHYmK2khiUlWSWSMRHapjK+URIW6sXUknupAHNceLbRb/wALNPeM5l051d9h2vbtaLfRRxRM2PIRp5Y3kyRvjdQM4IoAzLKKNIjHJNGYS4YALgSbvnDSRryH55BxgjBwQatx6Ys7s0aedtJuFYkFoyuAHx127R909qx9Ft50S0imL7UhjFy5KsBKwxuZ+5LZbIyPmz0NdvDClgSsrSiWQkKynAMZJ69iM9OTkAfiAZgVY12QM0m6VWmJdojuYBm2xunzAFiOO/NT3eivHG0lwI3WSMyJ5hLB43AUROuMli2cEDGDzjFW5kbCRrGHwDIrsgCINxIGAMtwc/ie3NRPd3t4585FVYU4WM/u440G8uCT3AyB1O7jNAHnd/4fit8zQb1dvLXy4lMgdgqsUYMvyIq4A+gxmuPv7W70zUkvoSkEboACTvjtwwbM0mDk/McZAwDx617BOHiV7tG3CMyDDLtJMi/uyVYZUBWXk9h7c+XaxprSzvcSSt9miid3dE84riMHyokDEO3mbs5G3n8KANDw7d2uoBJ0aT7XCPKYSSKYpplyA8oGSQU2svHCkYFaN/q11CDbySoWcqAYIzl2VmJUBgMAbSOmOM98Vyr6dNZWVnqdrNBZqqpcOGyJmZtwVzBtA3bQNwJzkccVnedNqfn2sMBnldGudyN5RXYJJJWi3H92xX5tmcndkAgigDqJNfhRjco0oj8pzdJnDtGjAPhPuEl2xzzirFtqQMsE5hWbzXVII45Wd1UuUdZIxxGg2kk9e/evHNYkgtbO3s7q4BZWkTbDNdiZZGZBMhWI8hvlUk/Lkcc12PhC98iy826tLp9PmuYRHJv3S2m6NREjyMSyxB87t3PykEZXFAHv8NjDeRkQrGsu5AvmBl8pUwwEKx58wFicHn3710f9nRR25hkcMXMe8AKiA53NtfHygE9PbiuI0a7Sa6aFJwrxDc0cRLKwBzmFxkFOhxnkdjXdfaYpYgIGEuMeZtjk3sw6n5hjj7p+hzQBh6ppRWO6eQxNChiEewne6ykR4DA8kMPwri7nTtPZ0XcWiCkbJVLP9ryodlZh84G0knoM/TPoGoTxpD5Mwebcc4wI5ElO4qpDDgBcNn8M5rhUuRFc7Wk+1Q23mpFBIE3I04y+5jy37xjtz64FAFSF47C6aKK0M8Mkm12wgjkj4bojAqQT1wOnXPNT6ndC5cSSGYzFtkSjAjhVIhHHHljlxtQZILYPGa0ovsixuCjeYEJGRjJA5ALdDzj6jn2xb2SAQmW3hIkQ4jZ8l8njGG45IODnGCD9AC3ba5pOntZS313HHJC4WK1haMiZlyrFyxwihgD+GMVU+2XNxcau1kkMzSs6RFnM1uEc+aCsUYJj2MzckY64zmvOb3TppnWaGFWuDcmZi5ALhTtMDFyAN2WOV7fke30/Sbu2ijMUcaEPGAqOwaIFMlWb/lp16ngZx7UAbWkQsqNNdiSRgPLm8jayRuuAJNjsCyl1zkdOh5FaLQ211HOhfMjJuiChYg21QC0u0/KMr+Y79ajEVwI1YxgLJhRIrFQ6F2Uxsg/iMi+nQ10OmeHgojHkHzZA2GErjYxU7VZNpym7GQD1Yn6AHlt1brpN9EXdYLeZXa4wkjyLM6oIpVfZ8sf1x7jFWw0txdtHa3UUwHyyQuWFtFtXcZneEEu7Z6cjPU10fiSKazRkulk8tYZEfKlvM2DPlJujznIX6Z6YrwK61m70y8+0K13AjRFWdGjzAHUvsYswEhIUnOSR6ZoA9FuNH3NtdDA91KymU+UyKm4bJCM8Rs+Rzjgc881lW/h6b+1ZpJi5kUMPtK+Wluf3T28fkuW2sCxPTnIz3o0XXI71bcy3KxwTRxN5Dsxa4uYWf5rhnHyKUIOF4O3NdFqs1k1gY57yAQbw8F3byq4YoxCqVZ/3Kbgw4z0OecigDkNNt7qw1CXS5Wiu7Zr6R/NadY2ZYjwAEGcmLaeeeT6V6bpUDX1/GySum0vJEJGTbB5agJLGGYNOuAB8oJyenpzNjACqStFFI2Syyb42dEYEtOZGPzkjHAya6uyeIgNBIUCDa7YBkwMBiCQPLHTgEEj14oA7DU/EdjaWsGnzQ2ds8W6dpkMovLmdRliwUYaHaVOOxJ7Vydp4vhRllleP/SXPMilGcZ+RjFgFo1AyAOvbk8YWuT20EwuboSTMm5YmSJ5WjiZgrjCrkMwB6gdfSuRuI/PuVmsGOLaI3AW4VWbY64KqByrAHgdV74oA9cTxFGLmEi7naGQOI4gv7kPgk4YDjkng859K6BNdllhhWOYgRmQSzyrnMRww4PJOCB0JJ59K8H03UmtmSO4xJaO58jDAyfNlpGJXuGyP1z69nomroxurGUCTygzRFpACxcqVDjqg2+uOlAHo813byGOOBt0oEjAKGHCqC6qsYO4MO56d8dabcyNe2ctmMo0ibgmUbawwu3MfIG0H6c1kxCGHzbiDBCRxhhkjDO2GEbEgMoB7fXGanTVLdPNjgWCW44KTgNvQOvzqyMOSB2x+FAHNzaLLBZPDahIFuZvMlnKkea0YwSGxnbgjr6dcVoWdkIXSQFtwjUeYXJVDtAURv02qefx68cdAbqSdY7a4jHlmLKEKyozFiTsUrnGB+fHJqvC6QOYmQPCHbdGV8rbvztYSEcnJ/DGO9AFey2W9287xPOmV8xoGyu84wxJ+9yF79DXeG4fb8sRaMjCsxEoj3KCFAUfIcNnvyeetcnp9mWlkdwVjeRcqC5BTOULELyFJ7V6DbQm0Jt4ws1vMN8wVGfawUY8t9uATg4Hvg0Ac3I3m3GyMusYCFombAWUDLKpdvk6nGOvvWnNY3lvDHA7hIdQUSyIhVnRRgo7yqfQjOT37VmXcVvFePJCLnc5Dus4IiVg2FUrwSSneuitLVL1lErOzRx7UKSN+6zlvLIJwWye4B56egBmXkLWFuiRSxXL4SZJUImkiKgBcMMqQuOjEZz7GuO8qS4uWv5WK3ALkeVGtv5u4hSfLOBG5xzxjHTvn0O+06G1t080ytFO+0gEFhg9SUzs/l+NcdqNvZWrRsJJpIXyRgOdig8Z3KDjPX68UAbmmxadDHGb4yebMoPlxpuQzN9yR2bqV7gZU571ensbIqkm5XnjkbDsojdUJOdoXgtz2z09a42SW404vco7XEZQFYmy5iDd0PY4x7fNVqHV/MZB5R/ejJZ2DMMA7tu0nZ1xyByKAN6aFBgQECFZBGGkkQPITgybgxBA7dAOatlrOFZIWTbG0aYdSB5mRloyoyrLuOdxwcZ57VHCdPWyEplCSTOSyEb9xGSS5I/d5JxkcYqOC+tpLeSNbARyJI5luPN37QDtCrGzZxgjoD39M0AVolG5p0kYpNJiKIAOkQi4DRFj8mRwcY/StBtPilZmQtGqEFo5HaRXMuNwiVeQBkjBx/ittbwmTehcfKpMZddis3LlUXOO+B0571qWBRbxYECnzAXZ5SE2kDJkXeefYDnigAsdMS3Z5BEocHyyxQmVYgCQyPjBXn69jW3C8UaFHMgAcEt/DyOMtxxjGTjAzzTbk+SA9uZHVt6zk5IUEBQR/e59O1WbGO1nlWCd2YlCqqQVQluSXyOo5wD68UAWbd/NcnaBEU/dzHlGOcdcfN6g9PfpVO+t0DLuULFETIvzAgyED+6cE8ceo6ZrSuvIs0UqsKqp2qI3JPI+UbcgDgfr1rIuruFYy6oElA3gOc5YfdfDHAABPHcnjNAHL6pExJlLxeXuL7kRizE9MhsAntwOo6V8ufG3VJdN8P6q0Mpj/ANAun2uoZVnWMkz7oxnzCOg6DIzjpX0tq+tRSWrvDGuYVBnckFCxwMoF689h0z9a/Kz9tz4raZpvgrUIJNXbTJ3muVF2gES5SOSSSBH3AEMiHk+oz1FAH8/vx4+Iwv8A4ka9dym8eG1e4t4p7yaQb7jy9hndfM2GAzZ9CM8gda8Hjex8U2kkKzPDqEgI86ORvskglfLNKJM+S689T0HXFXfFvxF8O+LbrU4oooJZHvBACYojKIISx825lRzueRhuJ79RXmsN5fwzCZbq2W0gUXF7brOscL20jusbjhRs2kLgE/d5PWgDrjp2m2d7APt0+oPCzWzLagxorznassnmKNx3dWXJA7AVn3Wnx6Vc33mRySLHKk9xbqFhikjlTEnmxxHB3x4AcuF+Xp2p0EqRxWc6SxyTWuy8ks4pMmU3DeWoWVMgovBAySO+K1tRvjdSXV5DGVieOFZraNm8q7D8vJLKAWAjJyOgA5zgg0AUYvEGlQrLdXFsbazuIo7ZLZo2MzuMJbNE4UMqZZd+QASc5wK+f9f1a2/tm7vFmtplmkKvjesiRySo7W7Ig5ZQpXIHJGR149K8UzRC1WKG7aWIywmd0nE80UwmjfEaAZliCg44G0DAzXkGsWoga0mMyXCw3FwZrmQKJMRE7Tsk2+ZlvXPJ5zQBH9hsv7OYxP8A6NNfQrcgTNv0zg5t5x94ROzcE8cYzmo7WyksLePT7cw3V1anbciGBbaFrAXP2lIZZ3AMsoEihnHcEcEGsqXXLtEMim32XgW4cyeWJTIGwC0Y4RiOVU5CggjIqay1+W6urwXNzEQ0MwjmcbIjCY2/cBiAZ5t8jOGHVlGDmgDYi0Nbi5t9ODyTJILjUDIjGNIn85lkt9zgCVfNXuRkc45rD1XQrmW21KzuJEs7QOspmiEbLcHzeDGFJMZB+96ZxWvo+rabFuFxc+fEscwaKRfJki8uASRgbsMysSCDjkk+tZ8moJJJNDA8arJG6wCUPGZpJF85bZGbhblI/vHoW4zQBjavoAuI303UdNMtrGsAjv4wPIl3fu7e6hGcmEOh6gZHPSuMvfCFkLQy3SETRtBsSN2zdLAyxtNNGckwq4PcDnHBr1MlBZxXeopJMtpE1qgcFxBFGFuIWB8wEYVuMIc5781Olpbskt1crIq3MUzLBICEuECvN5EDY3LINhJfHI4UNnkA8D1LwFqNzdiCzt7m9W5UXU1vGim5mmuUAeIRM2BAgON2c/L1PJrMvPA+o6XBgXWJbdPJgtxE0jQwhws1pFGy7ZFPZ1ydoHPc/Q2n747SHVljgN5b3ZmMUBluAbaJT5CwlGyivOzJtJxlCO1Yl5OrzxKiQgny5T5cAWZrm5kaOSUGdgUh3FhtUnaDnheaAPEbfwlcF7q5jAlWOBGES7oZG84oCu/nEbSyqw9Aecc1lx+Fdbmu7dk084eQuYpZQn2wKSnmQKzDzUVhyQPrgV73cpLYvZRWbpDbzyRpPCTHJOrCWUrExc4jiykQGWxyMHA4rrJbCRLpLfdJ/pEF3G7+V5cDZKSFUYkBLgkKqcgHowoA8N1b4f3t/bm5kS0tb2CMS28IPlx3LDMagAEKJCoJJzjPGelefap4T1qG3toLNWt7W40+FFuHDg3CuEad13R5DeaGA/vDkZHNfVE+jw3t3a/6L9rgsoo7mSGOQ3ESzvmSaTO8F7oFiSehzkLjimy6TaXNlYM7XE6wyWyAx26skUCzOiO0pOxnLJhgDx3HNAHyodA1C2tbS9igjiuhsABEbm62E2xYrnIlVgSxPfJNc3q+nau15DZyrKJUjnjiuWhUyMt1IxN0IQuSHIJLDoGycV9G6rYW1zfukVoZPPnmiM3zwTwSBN9tdBCFT7KXJDhclnyygjmsO70fTEt47SIIdTaOSK41AZkZZiFaG3tJFZiYd5Ybj12880AfM76ec+WsFwblC0cYR3mglK5VgsQzgty3GACfWsbTYp1vp1ezMkiB4LZXDo0i7iZZI1A/eSIcgqfQ19P3HgtIILiVLeV/KuI90yJIediGVrcoMxLhsnPPOOvFb8HgY3axQW1u7Tww4WKK2G+Z5ZA4aJyN6nyzlnOBz16UAeIeHrFssLXTLuSVZAzqN2FkLGK5FxFgBUZcnaOOwr3Dw14CvlSzv5re1EUtxJbQ2UKSeaGm3hf3a52geTIBn0HXivYfCXwujjYSw20t1DMVe5j8zyZkuBgKk07ctAu44U9kPJxX1Z4c+H2m6NocV0I4IdVjs4rhxAxWRgnnpHK0Tqdu7chJUEjd9aAPJNL0ibSNHNtHZWcSrCJIZZiLeQhGEl8jRdBKVYdcMTkYyK53xJ8Sjo99C7L5LQRW89vBbSvbeb5Cia2S4UFlnUSrgnO4iTnuK9c8Uyx32mzC7tTFLHDBCN8omtt7tsaUIuNzsoDElCxz8zE5J/OH4valf2uu3NxZ3Rlt4HFqImLBbYkkZXP3UYAhR2IA6jFAH6o/BX48wvoMOhTRzwfaPNuY7m3X5WlnRYpbcFpPmQZwu7bu47muu1q6lkOptE8wuL+a2+zxtIVuYZLe3MxubuNwWgjKzuCu5QWQbeMV+J3hD4j6lo80Ti+uo2Sf9ysMjbFjEwkMdyTxhlKsu3kZAODxX6peB/HTeK/D6Xd3cJNdG3sIWFuQ0wVgsCvceaA04cqoGNzc89KANC51R5LrF3BIlzHErWV1GhlI8tD591c+YfnXCMo5JGehrs9A1Q2MfkQwjfd3Ud3ItyjMPss0QkyhXPlrvbAB4AIxxWLq3h0LPBqMiKttbSPa6jaeYyC3do1t55IVzmQhrqAADKHJAOVOMZjNp73dpcTy6bCzxG0gCxzBxHGAJWkLb+SASOg/KgDd1MamrX1xqlwv2We7hKwRDbCkbEpErupIQb8ksuBlvWuaulvLi5h0u0twjFd4s42VpRbwTwyqI5Wx5aELkuTlgT3OKrRzanfrOt7dpcCDmNGfMDjzmmLor4V49r4K5OGGB2q7pmrpaW964hiiuHt5QXDTERRPGGjt5JJnHlZc/dXgFcDpQBJda2s9xf2F481ld77fIKDYXfYktoHAZQcIw3AdV7GuMbclzLbWlpeRRqLeB5JIpWKx+ZvmH2iOPB3ghQSR0J47PurttR3eVMWubq0tluphvkUM5LK6FQfLCvkZznC5JplpqWq2lk1vC5kEFnHHPqMYM5iU70aaSNuZThyowCV8sFsCgCpNJbTXMk9tIJ7pnmtrv+0czRx28saMI0jaMEupA2uMgDGWzRLDC1pKttPeMjOlzKCjfY/OiG+IJOi/ujyRgEfd61m+Xe3lrBcmb7LDfyeVE6shnKW+DLI8kdxtZSF5wfbHYW7u7ubSOVLVodVtHCIti8gkksELbDJcQIcncQSuc9QSelAEMEEE00AmEjGFbia3gMoUyQjLkpLI2DMJGGdx3FTxk02C9lgAn1Gze3aYzf6IwDq8TxhTdRqpOAFYMGPTop9N3S4roWyw2bxRfa4muIbd7eCWQxOnliOMyQFoTlTkHpt9Oa4+bQtXvbqbM0tlJbRzIYp5p5GSzkOGl/s+WMBIt4ZvMUlBnt0oA6Dw5r8WlNGIob65WO6EEVz5UkTrbNxIXJbEzYwVYjJ746Va1W7F9rlxdwMbaCW1Ec5SCW1uFKyl4UumYbHYnksvXdmsLTnttPWa2k1SeUwxvZNJHCywXNw6nYSoQqUCchg3Ofc1DpdzPBciK4lsLnTXljQEjbbzzn5UX53w8oXkhmAJzgUAdZBFDqcV7G9/YfbmQsIoE2xmKJMmNvNdvtAzhiUBJc88Vz0In0y7kZ42e1kiRFWaGCSR5AhAnjUAKH8xjwTnao+lRXaRw30V07TpHMlwsktpCsBs5lIEcKK33lZUG4LkZ4z65NxrVokCpDKxZJi7TylwIyzsPMzKACeCpUHjHSgD02+0jT08OoxthNLLBHvuLeINI88v3w8yr+5LMBjjamMZFeQ6hatE00VnYXCyWs5Xz7tFmEKvt/ds0WfnZzk/7J5x0Ppn/CwLE+GlFrp4upnBtL2BHCEIAAJdzfNBECgY7Ad2Tg15C+vPLcXbreQTC8XyZLOO4njT5WxvO9RtAAXnrlPSgDfbUtT0SCYb4boXL2puJMARWxHLRKofJHTH0HWuZi1m61nUbu3uTNOZFkjSFCqkKCB9mJY4FucZABB5Pc0RW8mohIoJI7i7hDSTlTvgkKEEGW48rERAHQ9e3HWKbTLu2luI4M22DHKTcSxujzvzuSbI8xMZwqngcYzQB2FhoVnIsV0t7HY7ABAFkEaJcIcSJudgxXIII/ixgDiprjU7syXF7a6iLUo0tvFazIj2k5CLGbhYN5LbjkY4PPIGK8/tZ7+3vxc3txDKLVju090bDuQdjxueVIbB6H7wGa29OtJr+5vLqGXc/lu1zZzRJBCIpX+8swbMj5HA4NABqMRVE3SeQbuWOW5+zCGOBB5ed23P3WcjOMjBPcVhiztLd7aQTNDOmcKZo5EzvdxM2QSFL7eOMg+ldnqWm2w0M3Qge1kEvlghyskbBRiS0TJ85AAfl55Oa84mZbeRpIcyrNEsiGaGR5wwcKd+5eMnGR1HpQBbuZI2nkhvJhb+emyWRmDh0jJZZI2OAImLHgnJ4Ar2b4TeGU1zU9OtobiLyvtkKxjzS8DB5VBEYYqFBB+bJyMmvD7lJbkW0k0tt5y7S1tKhJOSCiBe6sOgHQnnA5r6E+FFnLp2pxwxbY5mjF/bC1kkkSEr+8MUiRqdnpz0yB9AD9LG+CGqaBpulTfYbdg91bFhG6SwyI20qCA+c4PbsK/Rn9nXRLrRdDvHv7FFjnlWGJfIWG1tCQFyI2IDpwcgE59O1fHfwU8W3PiR9GtryI3FvZiFT9pZQktySNkgZmOQo4PHGc1+jdrptnotvYtH9ojhcpebPOSVEmY7ZFkWNirKMjAPY9KAOv1C82S3MCy2skE4MDbIpshXUPBDFGWwIi45ccj1xXBz3Ks0z3NxPczRW6zbbd4nEcUalAkLE/u28wBfmx68jpBq+v2KXl9d3EzQNg4lXKxiKNSmIIgCWdnzjA+nFeRX/inSdNkil0kXN7BbvcSXV4xcs80rZP2hGGAqk4UdARzQB7TDBDOkN0tlIsyRKoEzZhlebOQzx8GQ88dePbnp9EsftN3F9oLqbYBo4I1ZreKeMBfLmABMkGDuwBk47nNec+HPENzqcdmrQrMsjK6JGxQKEwVUDPzp0zjLA5xXpsMseJPsMblzNHMbDc8gckHctnKwUyMdrcZ5xgc8UAWNWu7ZbWSSW3gN7JcSi7W3eIS2sUAlIeOXH7mEqsJwQDmXAGQawNBfTZ9RW0mVLbTWkW4yrYhYxESojPnDYf5ZGGQ27AOeKk1lLe0tr7Ym2W5AkaOWKMSyLgbrWGR3A80g8q2DWIgfybSGW2WztruJyk7siR2yW/zMsmSNrHJyOPmIPSgDe1eWNpWuIvssdqySwL5JMUkaRxv5gUrzNcfITuXPGPUZ828U3JmtWSBoZoisED2UbBJbeO3jJM1wWId5pssBjJGOQK6aZIo5Ifs0lv8AZSDM1u8IjnmbywhDZY4XMY2lMlt+W7155rrkXokWOczPdpb3KwbUmMkUu5WaMtl0jhySRkYHGTjAA/SIBcajcXkSahbiPT8+THIGCyk7WW5WYna6lfukZxzXo0lpLc2J+z6lE8lrbtczySzhwHcfKjQRkAyCHKlQS287iNuTXBtemW4l8u0XzJss7s0sv2iDfl/PSLG15F4QnCnoFPfpUhW2kzAghhTZJaRlXj8kj/WrOW/1pfBwzEKMjmgDsY9Rt5rWQWdvC5toI1uVUlJEt1j3x3AunQ/vnQEgsOR06V5nerM94j3Gorcm5hDI0kpa3ZjKYlQwxKGicuhGAcngjgiutgku9sreYLG7WVZFHlh7ZrJG/eQlVJ+0fu/uZ6IdvXim3Ph9r+8YWd9ZTLJctcXBdY4kSNgkssiMSBCFMSlFOCDKcDrQBi6RbuIpRLH5s1jK8VnFuUj7HnDFSGDvK/Tc2AtdUk9rbWtvBJCzxxW8al7i3MkItlXdDFdl1k2yrLwF+8o5OOtFr4ajtnvIvtSXM8rQzQ3MjtExmE2ZUEfBWELzjHPb0qC4trm0ijWI3KefLcm4gjVXSGKWPeqfvPuzBem/HXaDmgDPYWs7xTXkN1p8f2iX7Rgm4ga0jXekkcjYMSkfdzjJOBWpf+I7a1sJdK0aJjDcQTm0MmyT7LPAfPuZ13fOzSR/LgcgDGBUS2b6dDcWsgW+tn2NdXE+5ktzDFtgZlGf3ocjK/dOPzm0rStPlmlt4YheXy3kcsaRQ4VI5ZvK2xsxxL569h0waAMe0dXEEMSQWUluYdtzINqyNs8y5jt4258iRfujGOeBVz7LZTWEiC7vo760Mt2yyTiRVV0EgFxbhsRsq9GAI96fqWkXFzcv5ELMum3LuokdYGjijcBfKVCTDsixwMls4APSnNZST6YXsLKS6uLhYhKkH7l5wkgWYE8taw+UOF6npzQB5vPBBPcM8124uFWJry1eJPtQjt4nkESyoMkb1i5Yd+nBNYGniK5t5rjUHCRJLN9jsWRY5LiW5a7WyknC8qywtAxUgEE4bBHHeav4KhnEjfaDHqExmgtMyFy8gQRn7Q7EHZ5gxk8DNcVYeHDbXN61zdI93asy7Q0ci+d0+0KGQ5jHIBGR2FAHZWZvLHy7NYoRGbd3kS2yz75GwVk28xrFEeCcB8DJ7Vn6hJLYLJtWYGS6klfIdo40uHjFwGh2YULum2EjgfWr1rcXVs0sErxJE9m6wM6xwQ3CSNsSQBYm3kttwd1b39j3OtaNc/ZLsSXUClm894vMlilPkXEUAVvmdQAwB65455IBxA1bT0ghWKNTNKkcE6XkWXjKMRGsUiMQspizlqnS1lSe4iZBDJcQ2rxsAPKQsfOabrkSBsqSeAOSaiudJfS9QkhkaBryGKG6xMAouLVsBVSY/wDLYnocDJ/Oo4Lu/nuzd3MpZlmW3s7VoXYCCVd00crxKQ3H8XQHIFADrv8As2JLbTZzcW1jYhobVWEbXVzuOboyyAkt8w3jtj9OVvkfQ5rmCxaaW2gufLkuigznaGj3ySHP2cqw49Tz1qzqpu4EjubTU4rUwz3UV/ayQfLChbymcXbglP3Q3H0zg81zb3WoGEgz2mq6bOrQmF3CqMDyI1cghpAH3ZbpgKc4FAEsMl/fy3qGzeK8tIkktYZInWOJHILlsthk8rBBJw2MAk8VU8Q6zc6Pp8X2reEhtTEt2lu42vPMIpPtawkqNwHB++A4zgHmrHqwigUxT2DahaSR2mBtggMaNtuIblvKLMoj+4O1ZkEM+v283kNH/Zsdxcm4tnJjE8iQFliaTewMgVGbAJ52Z54oA0PDnjy/hv51nvWuLV1eGWzBKtbKylIkjMTk3TFAcMccqc4INeinXJZLUxx2kFzYF0ZFdt16zQr/AKqYscmXHJbBJx0riNE0uzhhe6l0WSGKARwrmUfaX85v3UzyAEERyYY5PI3DnIz3N1fafY2kdpewwxi3la8mMEUMglhniUxPcyyurJKQRyox296AK0GrrpiPq0s1vPJLdIFSVghs4BbgpDEoKYQsTk4256muR1qRNYu7e9t44EhW4eBlmZZQ1tKrrJsjY4IL4ye+c9MmtO8t9OvZ3vLaW8uZphGqKRbuq27vsIa3VvkwoGDjJByM9KS3t7LT7hNOnt2K3jyzK5ikkaKJVZGihKqdoUYPP86APOvENhptqD9lYWFyyiMTXcfmpG8uUY7FUruaMbg3Q7utfGvxJydQmWea1nurqKexhCSGO2ljB81FVmAPmFePl445r7O1rTbW/nvpLW+iuH84XFuqyOswitMhYsTgKzIOGAORzkd6+TfiRBbX1xcvqMFpBMq3EsMguRFAsq/uoHlEZzNKx6hcYyMgUAfBnja2sLu8CQzSRx26CBQ7Tzq12hIkjklMZBCMMKF4AHbnOHpcccVx5GoXMkNybYn7OkRZJgkg8soxUAHcenUfrXT+LhqwVormT7OllOVeVNoc5k+SUXKqRICCMZ+Y5+bBrnIrdXvtO1B7pZFfyfMknVkSBpD5KRMXAypeMnj29aAOvuJ3tprhmZGNstoUFwgMu+UBiOMlRkAFhkjJJA5qCXWW/tHyL+xV8yrPFHG8kkLTS7TGySMOibRx0yTkVBcxy3FzdeW/kSxuvmS2vywPb/3maTIwCMFc559Oaidokk0sWE0jyztIbllXzWibdlT83HlkjGBk46ZoA1tb1e6P2GdYQktywgkilCybtpDMApJaJcAjK8Z4zmrdnqwutUSS9iCeQo3yCURSwm4Xy0eERbjKqx4yCM54OKoWAiuNRRbhyrASuyE4aObdl4yZP9XG3OM4A4FWUS2tbq9htpWmtrxfIkeWRXls7gAuDGSPmTtle5xnoKAOiklW8vVF5PDHGrhzetFLAZLa3xsVSVCibYMgg5JGfatiHX9NhmuluIvtdurIkXn7ZDcll+SUzJyrhcDA/EVzdnFLGBEJGMbKrMrSxKWkRSWVQ5IRdpGfXOOtU43tLbVJClg8cNzEwLS3OQLpVI8yNcfKhOMY6+tAGpHqMgCOEjiSG4eRw8UoSC3UAx+axGZDuAA6j8Kg1a4tbqe3uGmMtxLIHazjiCFUVf3ssbx9tg6t6+1U7S+W0jlNzE90LrKPbzMFhWJmx5u8DsuSB/DjnpTpbiCeRnt4YHlMexLaZpItkasu11Oz9+rKBlvagD1nwpMDHFbQxXEFrEkct08gXzFRnLECXPC7AuQMnBr7O8EeRLaWU0JjitbVvOSSOST7X5kmwK6hjkxnphhjg4r4P8N2+qTXsUgmCrDDAz7JRvQySKqqY+ksflkqBycDPavt/wAD3E5EaRu0VttiiuB5cfymPakbccoquenUj6UAfeXhzT7c2Nld6VC11cRQxXDJMqgRN95pAGYYUuD06DNal7or3n2WWNAspuZJ3tlw2CRl3J6orYbGa8l8Pa9f6RbFGhndZ4DbmWKZ5DLbxjcZ4jGCNoJ6dOxr1bQ9UivbJ7iWWVJ3TykZG3SONuADtJKkHGen1oA4XxbcxWk7C2abdC0gFus6bFWJMmJGbIz5gz145J714ZLqS2brroEsNzKZIxOys8oull2OzxbMeXsIAYfKQeDXvfjLSbNhJJGSpggD3iP0VNhV5QQcq7RsxOepwK+eodGZAutWmpqwWZC2nszjz1kLeXBIs4/dbmVVYj5lBzQB1H9lXMj2uvSRLdXtwlve/ZIGEkFtGrbECiVgWmMpViB8q/TNdFcL9ngmL2s0lzcSLho44syy3JG+2uDK+2IGLdz74U54PPZlg+yaoryRawyS/wBoRwRL9lFs5AtkV5pRtjUgFnI2kcgmvYPC0+mX2mFr+4i/0+NrlocMImniGIHaWRR5cmEZgBwRz3oAwtPjheOV5baHzdPW2ubY28zRoAh2lZA/BLAMdy8cZFa9te31tdTzXcUgs7+2RolhSG88uViI2kMruTxKy524JAOPUcNruvW2l+IDbi/S3jkj8pRbeXKlzFKhzD9mD7hu2nHA2uRg7cmt7w9NDfQhIWzaLJiSa43LNCluRvV4nk/dNs3HaRn5Rx0oAj1bTlstXt5IZIGWa2L30rQNHbI5BkWV45M7J1l2gEeuV6ZCaJrFzcXhJa3isGMcwaSZktZ7e2BRi0WPmuHkyc8BuACSaXxnewWb3BdIvsFzbhHmaMTpJI6Frdz5Tkqq7QXXgjoQCa8p1DxN+6gaO8jWFmhS4iZFElvKhBWK1mICm1ZFz5WCxJwaAPWzr+nx6lcQy2sKW011dyKrxwwT2qwbWiXc4CyK0qgmQkgq20HPFeVa0dN0+6stRluG86SKTzhYzbVsJpWLxSxruwbwP5ZctgbRwcVxHiLx/p9pPlfKljuEnd7ny/OuDZxxmSCNgCRbAyq2M4PGMZxnye4+JmmXsEj/AG21u7a4uUe6ieOWK5VSWRYUdo8LKBE2W5XAHPTIB9QWnjqW0uoL/TdSupbiOBrIqkKrC1tJKPLJJAbzweWz8vrx16W38RvqX7zWZhdxK6YMMIi8u4uGncJdOhyYlR1JxnPIHzcV8Yz/ABDuC6R2pytrEwjggS3URpdKYl83ZHucqrbgcjkVUk8Y3kVnd6LHqVwlytxJNbKZmgeYOgcpNcfwgQF2XGSqru7UAfe0/i600aznuY5dLuC9pFbRX2XQT3MZdLeQ20THOn/ZmYsSQyMnzAHioZPHejpp0mqz3S2Us4uliNs8aPcB4oGtjBE2d9obmd/Mxyi5LYr4usr3Vv7Cs9ejuNQ1CyCalA5ui0bG3WN0jtIvLU/aFOW2uBgkgMRnFJNJql7a2RlS6jtY/MMyNMMsp8wxiI4zG6osRKr0/iGAaAPprU/ifeR6zbvp7C9iiikSe4s/LxKAmJjEQSst2iZy8mFbAUHFcP8AET4qJpv2e8sWm/0p42nWMhpJTJ5c8bux+6wVgSARg8fTxZL3UdG2RW0DS3k4aEsF+02/ltMJBJFtOI5Nh+YnHpXY6joS+KNCF5GltPb2qwy3VtDiCRYQ7W8wSQ8OxTaCFJIySQNtAHnp8T3mpXkl811KtxBLdW3+kq6rDIV3rtm35S5MDEhD0PJHWql7cGKZr6NpJhEi3FzNI4EiB1XaIiGw4YuoDDOCc8YNepaT8OrOKWc/Y7u2hSzeZkuGxcpc22GSSXbuF2zttX+8Vxn5a7ZvAEq2ctotpb3lrefZzO0cCSXcdoSxFrh+UkVQrZ7ZJ7GgD5vhbUz9mgs4GuI/KvJPPQb7p2ljZthut33D03jk56VkzWOqzo63skq5sowN3ysiyhjtmlPGdxxhQevNfTFv4Qhs7aC1iXZzcR2yizklQKQQsT3ZGVkQ4JUcHpTLfwDdsqJcoBDbzW0ccn2cB2GdxbyEJ3ygkFWJwMAkcUAfIMfh26jZYLcbxeIE06Ty2kmBJiElusv8CqVJGeV6nAq/BpptlNq8d+ZpS6peSygeQ8eQE+bLbHfHPp7Cvqq08EWs+o281mbiKOK6m89p4gElEybXkAAxvxuAVOVPBrO8WeE7e31JDpnlyz3rTRrLIyRwpAIxCirEcKDksQeCSD34oA8G0/w1Ib6yljuRHEkSqMGMW7OWO9XmVh5xxs3AZI29q7pPD1ykDx6zPL9kYyfZbiKFC8RkbKlkHzvDjrxjGenbrNL+HyWU9vaXKXEiXDSwRgx+XDbzOhk+QM2TjqGHQ9Tiu8uU0+ytILOTy57uzXazSRiSMw7iMSjJyoCNzjigDxObwleM6vZxtbWmn2ijUEKRzlzJIWErSSkGQ7FOAoO2p7f4a3uq3VpfxXMS2sU8UvlPEgubhyRkyGQhppABgZwBx16172INL1eNbu41FbSNSpjgii2rCI43ALMF23KGUjaCSCDzxmsm8vILGJ7ee33p8oF8tvKrODkMyiJsqSvGVxg0Ac0+laoCETTvLhjURwJdosswhXO3Ll1yuScccDjNFbdhdaMtshgvpLhZP3rebfBXhdwC0G2csQFGOMkDdjrmigD7KtJY9UlRLi9mm+yCMtdkmSEpMSiIDuwDuOMYyMdxWV4hOi+HVhENw0F1cyu5jUkzeaMhjJ5Me0Iy9sZPpWT4be5sIbvTLyeGOOFm/wBY2AtrC24qsj4DRq2CSeRir/iGGOdIri5EUsNq8LxXKsDE8U+GV0dcl1OfXjGelAHPf28t3eXSPM1rbJE63CgQ3kk9msQbfGmPkBnPRgCuOcVY0i1tH05HlPmR+W8UchLJM8M0pMciFThOuDj+E4yaw7nTbcHUjYXbXNwsMjySlQwhhlc/u4pgoDIckENz6cVLayx3GnLpVghhmRI5fNllKpJJkh7WRmYYjkdQQR0yee1AFnxB4Xtr+C38i1jjlsPluorKa3EeyQMjTyMzhkfByeMk9BV/QotO0Oyk05rmOSN7hZC1w8e7AXAMD7stgHJX7xrgtL0zVtLvLiR7prQvIqyysPMg+0SNlbaCWRv3iqOBuHToea9Gub553jjGlwXNyYVMV08CLbtIgxcyFONsgGM/TPNAGxbXf9sTRmwv2tYrYpJJ5Z8uK4WN/mCJGNznaDxjJP5nurW80u0e1W3nF7cu0YZdrxyoJGA3xSSKEiVWxuyQzEZAry7T/DzDWYb23vlisFSK4mgW48sNIDny4Qo5QMWJxndjAzxXZtfRfbkia0uY41diiwOiRSrGSZZBNKi7VL4bn6D0oA1fFSapcPFFaT3Tqi5Cx3Id0Vm3yzI7ZMZEYI25AGecZrznU7LUr3VYnaC8k0tNqgpdB7kxYI8qa3BEbK8ndty/Sur1zxFHYCxV4ZYVeCfeyu73EofJJ3AY8oIw3dhn14rz/UvEun2Lq82qBoAkMi2sbIrMASx2O8gZ1xntjjigDpLpiqW8crA5WS1mAd4/s8LBXjJSPISRQuCQQvPGBXkviO+8NR6mVuNLEMcc8bRanYuQ08p5ZJgGKbAQS24jf09qdrfj3SbO3/cawh+1E6gpdUZljO4SQSeWW3rtX5cc8euRXxt8Y/jtFpcMVxpAjjlDOzQRozpcxGUKVZCuIgUySzYIFAH0x4s8W2eiLNaostyk6rcxSWIVILdmwqxxzL8iue+T1OM14pc/GjSLGWWL7beac9ssjzu0q/aN8YdopGxwF3kD5sA4yMgV8UeK/j1qevQ2+maXA0k0heGNbMuwklkIBtljkIafaTywBAONpNeq/BL4HfEH4m6hJLqVrq1pbXssYgtLiyuUjuBIEWSNQSGEaP3cAc5NAG1rvx91HUAkFrfTXkzymFri2haRLkF92+dQh3scgEDOCvHFei/DL4C/Gz40SfaLexNpbTzpJHc3i3dqskM3CNDDBCW+UEYGQG74Ffpn+zV/wT18K6Dqkeq69bnWZ5HibydTtXaKwlHDxQb88FsgMu8d+K/ZrwD8HNE8PWdvBZ2MFnFBG0cMUMKLCmAFX7ifMRg855x07UAfhF8N/wDgmlqsCifxbdPqDwkSTQ3AljE0pbciqhdsRcnPTIGcdq+8vAv7FXhzQLfTo30nTpEiZc262zKmCflYTbMkLk5Gf4eM1+p1t4TtUSNZNhYAlti7Uc9V+Vj14Gc9K0EsLWPKiLa8YxgKuwD+E9OpGKAPk3RP2evDmmC2hhsLKaMx7riM25DpwMCGUDMZ257GvCvj9+yB4L+IHhS/0g6NZMJ0kMcslspkTcjBhvVTvPPU4J7+/wCk1zEwVfLQZPClcKc56Mz44/wrLuNPF0GWRVZAdmxSoAOME8kZbbk5/nQB/D9+0H/wR68TaRr2p6z4TukvbKc3chs2SWAQrKxKh3cqE5Ybcc7fSvkLwX/wTW8cr4rGn6zFBDp0ctsZUdZPLYA/vo42JJIIz0yPav77/Enw/wBK1WGZb23gmjkIQwsqKsvXBJHJwMcDPUcYrwu4/Z78NJexzpoduxy0rDyvMEnmvwUIBxt447fSgD8qf2Vf2SNL8K6JpGh2vh0RW9vDDE08dsY5PNi2sjtKnWIuOCeuea/ZbwB4Zh8OaZHpsjIojiUomZihk7PIHQEgdscccVr+HPDdn4VR7S2hiVhEkkaIoVoyowqyE/e6jA6+orop5oiFMuyG7fBYMpXA4AABGMZ6ewoAo391axvyUeSJWaNIVO2RuhYqyglDxgdh0615F4g8ZKiXkbSANEjIFcsWUZ5CbBhAOODj6Vv+Ir14pJEgcvKocMVXAwOfkY89CM/Xj1r5n8f6jcy3ccFoIzLKkhna3YfvUb5SGUnJcA8+ueM4zQBZ1n4t2enQXGZzMrQ4BhBQyBGIeMpIQWlCjO7HOK8S1z492dq224vZYpYFJtbeVXjM8UuQnnsqllDKTk4GO/Wuf1nQWiuoboXcs6OkjGMRl47eUnEhnyCFwo4/+tXzj48tLa1uZry1iL3SxySz+dBI8M4LcSCXBIjACgJjgrxnmgD3LUvFNx4vFzMYPIsZrWSNhbHaVfZkqrM2X68n3Gepr5ekW4HiK+sUkuhBbl5IiXYMWG3JR+0hVflycEYBPNXPDEer3f8Ao2m6jMjXySttglEUEIADMkm5jhiCBkdfQYrvdIsdQlvbiy1ELutoBsd4yZHB+8BcbAZFwuQADkHk9cAHH6Rq8+iDVYr6C4NtKPOeZrWMuPMB25Vk2nBIOVYk55UcGsttRXV2jfSooxJFE4naGMswTHDSW4JQE8cZBOO9e/3Xw7HifRpRNHDuYGOOeCDa6Q4IyU80GfGfukDH8JOSa5bw38E7uH+1LKKZvMuYHs4UCsVlnjG+GaaOXaYAM9EJHYZoA+P/ABZol5rV4txY3jxzvELa4S4tpDlfMbeI8Lvh4HcYGevSvp/4M2s2laNaSalaQLBZsqWxtfOYsyOoJZGQZYqGJJBHp0rj/E/w/wBf8Kwzza5bytew3i29ulkXkWeMBSjs2Pu7jgLkHru44Ppvww1TTmlVLiQXcUa+ZNbXUCEw3PmFZN8kD7o9mMYKhSDkE9aAPZ/Edva6la3ZsMgyW8UpcCDzcopd48FvunKj26Zr85/jF9hke6udUFtOqTy6fah7fclnI8RIluJIgQxVtoHOR+tfoXNpdrFHNrcN+stvcySIVVGaO3jwVWKPcwLhQw5APrntXwP8Xk0LRtTmgRDJJqS3Uskc2GthcLufzBGxIZsYyFJPt2oA+WvhvHpvhjxppUulXE4e7uI/7V3yRta3UcxAd7UOwIkxjEbAdeBmv39/Zs8Wto2kWGjzpc2rl3mFsHZjJaz/ADQsDjgkMCwyCM847/gLpFvfQeIbXXrOxs7u6863jtFVQZYG3DNwLUnbjgFdwBFfsZ8MvE8S6RpkczKdRe1iE/70JPLc7AVaQ9YkyvKr1xgCgD9RrfxVbyToTvUmAgeazbQyj7vmY25wOmex56VVv/HUDubbzU5hEpkV8/Mo/ibOFAOBkkflXwdefELVre4t9Je7fzPNxIE8428KyEEkzY9DggkHnpg5rYkuNXv43kju2t41njkWKJy6RoQPlUk5cFhz2BPtwAfSev8AjW0uJorNbnyri4iEZXzomi8wjKgnfhmKjKkcD1ryTVNcuI2keO4uZkErxHY6qoXJVywCkbsdT37VzOm2d7eSGK7giJmIlMsayeYmzhGQkcMwHOOPQY5rp7PQ2aKaBoUHnNsV2jLu2eCW+blufrQBvaDrBt4opHnmlik+d1jmDNHyckgrktnHHXtivYtAe31KctHK8iuuP9Kn2qjFQYkk3EeVnjtk45rzLSPCgtLbY+CdxyDsibBX5WI3kYHpnOD06V6PpmlzWNtNeKEljS3ZT5XDtOY2w6gn5mCjAzgZ560AeX/H/wCPvgD9nfwzN4j8Y30OnuLWdLeJp0WeadYy6eSkjbpYzhhlV75Jr+Jf/goh/wAFFdc/aR+IF5BpV7cWfhGyeSz020Nwz2zwxMQZZElAw+5SRxg564Oa+3/+C0fi34kXHinTtEN/eW2m5vWSSS5ndjHkhQEY7VcocEe2RX8wOvXd5JqDRI6syzMDvKvEXJz8zMOc46Yx81AEfinVp9Qu3eI5Mzt5siM+Dhs7yqjCAAE5HHSo/D+mXOq3FpbqqpArET3YZ2PzMWEh2jOzIxntk/hYtLVr4Q2tvA32gPILt2XmWXI8tIlI+WJVByeM568Gvqv4U/D97y+0+8m0+O3FtsgllaJQsiyMPMeOMnMuTx9049hzQB9Sfs9eHoNDtodQnFs00sMEMSSyIHYJtKTWRZsNI2Duye3rX214S1R9SlfVdTkOnLazeRbxtkQXHz52yA/8twMNkcZOM1843/h210LTLeOKOeO3ljEz5PzR+SoLQwuvMW7qAMcVseEvFn22WGzlWMgeWtnAs6o86Kx2m6YneeBgd2oA+x/FfxE1GG0XR7dBcLHbB3khRjHPJlPLlZ4lxnYeckDjnFeP6p4pudVurezElxdwxSGZ4xdbVgLYCjzEOPJDDB57e1Y+veJma3m06K3ayh0+2L3JAlcXfmBnCtIzhoVUcAbiW52gV43N4wVdOaO6jgtreDcxS1XzbsEt8iFZCHaLkd2PPJ54APZrrxJbWcTabaLLe3fnS+bbLIBb2cLtmWdUfAcYHDDPpVKTxde6dbq9m7nUpHBAtbSOUmJf3Ye5PSPCt1JBr5Z1fxldSXN1eIvliO7tUWVHOLcFd67zkG2gbgMDnk8j1Sbx7dwSyTyC5tpmCTvDDKpuZ7WMfvCEP37c5OcDIUdB1oA+0LR4NRtobaSezM13Er6lLPNI2+dxmLDYBB3E4UfLx8pI6aaW+k6VAkXmx317GXhhnY/JaFVZ9ziELI9sRkBgzbemFIr4W0b4iSGW7mhuwjX93F5CpqG6G1iY/wCrniJLLtPzDaMjGOleyWHi37Grwb4opYmRjdDdeC8Q4eZLgq6spbPBYlVHQHBFAHttpplq4m1C3SSK9DJLLbC8lG9A+7fbruYy2uD8xboGPORWXdWVyztNPPFBZRyGIwKZJreRpH8wG2uRkvGgJBJwQSfQVT8L+OrvUp5p7XRYzG6BRKqxiW1gWMo7Qy5CSDAJIJyehrc1TUNPuYbKOwkg1N1LSzQSRurujhtymIKqB2IxwcDHvQBiT2cj6fJPMYIZY5XuY7VHiVRbj5Fmkndgp3ryMHt9a4/Xb9nijElzJBEbdliis7WQyToiZkaS5WPZvOf4WJIHGc86d/fWO2xSSG7soAkpfT5kELThn2LZLlj5wD5I2knA7Gsn7Ob5ZpfPlFjb/aILa3S4VbqK8IYDzIRkkAfLt+8MUAcTrjacdOg1OxzFc3sSB1CSSWyrGMBpUhQmNQVGcjcSTkdKx7CP7Xczu/26JTYhwsaAq4IwIoYZYC04I9SMBsdRV6Cz1JkgVJXaNpbiGdZoyluY48lWJdVDvnI4z9e9LHcTadPBqTkupMrIrxFUjMC5a3jmiz94LkKcdMZoAyG0mOJrc2Uk0EmWmlUqu6QMAos5IrgAGIDnJyQTjPSshvOuZpLdIIi1vHJHHNLCyxCVpPuogXIwGIBwOufSu9ubnzlTVvs0EsV3FPeS2jqLaZYXCiNYo1JSfMhyS+VHUgYzXH6l4mgvixu5LbT4tOmhtpgVEszTNGWWIpASsfyqNxz9BkigBLCWDSrua31JWtIInKCDDvDcyTICHZsEiLeOOVAJxn07Sw1HSJppfsIilt7eOSSdpFImS58sEALMVzF1Chc5BOPf5z1zxa/9pixS6jnaePyrZpJpHSEFuA0Tp8i5xsDnIPtzXWaZf3GlWU873cdzPc+W00QUeUkyptjZ4I/uxsOOcZ5JoA9Tn1GxnuIiba0soIEMkwKOvn+dGEgkjWQYMiydNucluc1JHdxXBt7fN6bhVJlVyrKrwBpHurgRk7ECbQqj5ea8yi1C3a7ke+njtJbiNJIUDxeVbxRAO7+W7nMYAY56AkdKde6tFLIr6frphVlXy5pCwgln5MhuJN2JAyjgAbccE0AfQEN9pV5aRPKYJoLuOMvEzSI5EZwArAZi5yce9UtV123tGkuERotO05bZljiVJd29to8yRwwA4BBIDHHJz08HT4iadYvFPd3sVvLNayRggxrCTgxvKkaqFck9AoLDPNcnrfjvSfsqNBqxjZLd0vmaVi0nmsdhEfQ+gzjbjigD64HjnQ5raSaSfz7mGF7e5jcsGjLjFtIm5tgkJYHBI6dB38yuPEgsYrhvtUGoGTzrlXJcNDFEQZxcRqSFky3ykr/DwTXxZd/E6V5jFBIV/eCOC6ZwltLEgA23DLki5JxtLAAVzV54/vjqEUa6zc20btIJfNkE7Rowz5TOBtmQtwAfpk9gD9GLD9ojW7PSTpOn3ts0KxpEJmZBcxx3CbNuVACwqDnJw3A615Frviw62NTke/t1iid3S1VnumFyBujuZJJT91mDb1Uk7a+LT41iaS8CzNNGu6aVELxPKpAK7mHQAr05x6VmT+NJvs1w+wIc+asUUxWKKR1+USkNumyuDnlePrQB2Xi/xhfX1wscwgaQl4LchwJYnLbfIbadohwDhm6AdTUelXyFGhkBLOg2yBDsgmA2ALMOXXORjOD3yMV45feIJb/CuYreZZg+YgAJJJD5arcMeUiA5B9+te0+DSbzSdUbULd2hjjU/u9gDsm3b5TZy4EmMBcscknigDiPE+mLMq3q25WRnDEIBFO3HzHys427uQOv588PZ+G59Y1KKHTEZrpSMwOfs8rbWyWXzVVZMBjgjOeMZr2PXdNutRNqgSUJMN0ayq5mEOAhEYiGVXIH3sYzk19lfsxfsxajr2ox65qMAv7bTbczw3lxDm2sxMjERk7T9puIyAQApBzg96APCPhr4Wv/AA1Ikt2Jop5YWDK8ixvh1KpIhdgCo9j2xyc59U0aGS41lLC5v7xLs3Pmwwi4Dh0cgtMYzIACV6DOeORXZ/FLwRBp3jAaPYzSRfZEWN5bO4SEzxM53OsawIDOWOWUqMcYLVx1v4K1Xw/JFd2zvPLGJnkvGUfaUyxw3mI7KzbSAdpOBnIHSgD6Z8E+F7BDdRWdy2tmWNxcpc24CWrk8iNGba8xJAxuzlenSv2H/YM+AT+MvEmmy6yLOLQNMCXlxDFBJE12+QGgkhjym4Dbwx/h4Ar8W/DF74g0DShqFlJb3WmytGk14xiY2k7DMsjRO6l18wDcw3Y7Zr9Qf2MP2t5vAz/Z9cvYLVS6wfa5ZglvMQcIUDgGPu2XA6deKAP6o/CnheyhtY9M02KPT9Ntoo7dIFgGGWIAoVEbDsvp2r0afTp9NjWOG4keG8TbHEAhQBcgktu/dg+pxyMetfE/wp/aq8J61oNvqUeq2kVu0COJ/tUNwEdB8k5kVjw5yoHfOOmK6jW/2s/BNtHJ9q1iO2ne3im8tXTy1t2By4mUn7xAJ44Bx2oA3vjLpmha/oGq6JJFGuq3VpPBCLqNZrRgytGYpoUJyrM3PBPfIGTX8y/x2+Hfgvwh4z1m0/sOwN088nmwxWcdslnh9kzbpZUaRTJkqFzjPoa/Z/x1+174Dje5NtcXWoajcO0FrNYzIRaIFLS3DvImZtxICADjsa/Nz9o+Tw94009PFEshW5uVllW9jVU1CcxKWOEjRlWbcQD5mA2N2CRmgDwbwp8KPBy+E59Y068jX7TE/msJfPMabgwtJ0mkZgmARsUknd+Ffkj+1pruteHb2/s5LZY4ReGGxntZEjQQPgohTcOFTAAIDcYwK/YD4P6XHF4cv72+1WO3tJWc2dldSiczJt3GWWMTAQzKVyS2M4x14H4z/t4fEfT9W8azaRFmSztJXSL935byPArI0od/v4IOME8dOOgB8maTDCgnvpJ2e8u2iMELxyIWyR5zgquCqqT0Pf8AL0Lw8ZDfy6Vp7SkXyK0nzM8iJGC4MKy/MAQOcDvXmPhfU2vJdKCRGRrRQXlbKzkEEZZ8FTDg9ODz6V7fFG1vIbu1gWxuNrQ3BO0vI8ihkYSQEiOPlcEEHnBoA6QaPBHBPbLc+XetFbFwgkkBLjLrKWBw5By69Qe1cpruiXNxbW8dxcWsQtSsbOkbGdo1JDeUAPlXy8Ac8E/hTbXWLjTrppbySRJDOIbfarFJbmYZDNIw+Zdvc8ZA56V6ZAZXhnmukiFzNbIqmaANFF5qny0jO3Bcggk9BnnFAHz1rGhamtxayWkbuhs45FmWKKXFtAf9Q4UkoSm7njk81s2WjwXmmzX8qPDJbH7TblIzujtkDJLbytJ95WY8AZwDnjGK9VtNMiGGD4SEXChdxFy0qKWdIgMr5POFLcHpknitNtP8jTrK1mg2tew3F0zRQBZJIGb5I593KsO5A68jPWgDzPT7C5lE8WnMwhIjaOFYvPdF4eWMTElQMngAdDx3rpYJb27jVFla2tLK3WFbVC7pcFvnmeSEou1yM4Kk4xziunS2gSJjHE+mQQrCJWtj5q3QVV2eWJQDHIwU7iB22jmt+20SZn8y0sraeSYOIFa6IhtEkQH7TMG5+5wQeAR19ABmnNHeWTxy23k3NvKhtLwsIlkYrkxlc8kKRk9+a0ba0tVtnJb91bzCR73bP5BnfcXiJVsEhsZ4rMGkzw/JJFfywLKLlrmEoqKQQAsErkbowUOcDAHXNdvDczWltazGGO/t5iqNFI4drSUgRmSSONdrzGMg4PXrQByF/LO4tpb9YVlvImhMpt2CeWpK2weaWNgyGMcHdjtmux8E6fbpb7lDtKA8qQtLEYASMCRFVgWGQ5wAcDHtme5hivIZLsGG6h/eW7WVwQZLR0J8oW6t984UkqB8tLpcYtjHNYrFdXLgvFbxja8CrGdxVgevBDA9COKAN/S9QeV71RFcTwxySEyqJ3f7Q4VFBAT/AI90XOR0x1610Vj5tnbT391d2QVJ0kd9kbC0LsEkN0ckoNqjZGRnIBIrmbi4il09ZnS206TzPJY2/m5SLcJLkyqOfPZeNx+UHoaFF1LH9otWjuNIkuIf3EcYivL91R03MpJ+1xg4xxz6mgD06x0+61i4nv7TUUSJMLFcQ2yyvczMN/nMcBIQsSgD5u3bNdPbamlrbXNrapJJPDPbRxzvMr+fcSIXZnfOFQYJ5IAIxnPXz3TtY1K3i2rZTWmmyxrHcLIj2ManzBIsgmiBaymI3A5XDA+prupHlntBfwvYXNrlkeG1uRHcASrtWCO8wHfDkn7pbcMEAdADWsNMlXULnUXsD5oj3LdOxki81kEjTyqpKo+7GwnHQY61seIIbTXLSGMQ6lP5kZmmaaJJbpLqOMBmtoXHzK+DgYJwRWNp2orGL6xtppmaUWqt9paSC4SLYGD7BFh5A2dzFst1AFP03WdUm1eZJ7yIBfLgtb+2uWJWRXIZiJSQrkKVxnA9gRQB8JfHX4P6fM/9seTO32kSyrdzBkMEtq4drV0ZMLMDgbe5PGRkD4cuytvPJJexvAN626b1ZDbkfIGKRjBTPOWA4PrX7feLNFuvHljfWIa2ktTfK8A/cpdhmOyWWUSlQZMqdvZ+Cuc18D/Hn4EXWkGa7t5bq4gnjw7S2oCzLnaYy0IIR1IIz3xQB89aBey24PlPbxRoql2jBkNwVJSOQI3KlRlwwwvYHORXpOl6tbzxrbjUHiInjQSOWUoxIDzo4U+e7HI2Y4Bz05r5qNtcaC0wlvWiW2kylr+8eRVT5DG4xuQrzgfd455rp9L8UNaxwiC88uK8lWViIlnmUxglpWVx8gYEDj+9x60AfaWiT/ZrQEm8jRS/2drVFSV3Zyn+l+YcLauckbPlY9O1ewQw3V9pNrFcMRllt5rx/nhgiKieGSdVUlmBYqCCfmXJAFfGGjfEdIXiF0P3QFtFJ++aV8RcqICp2kiTLNv4BbA4FfTXhz4qaRf2cNrIkE6gQJNOZSiWzRP8v2oQg7n27cfTHNAF+eW4hklmhmmmtvngaWZUUFS5jdkOdzO53HhSeeOlUxE7XdranfFZwN5sayysULnOV+1sB5TkHgZx+ORW6NQ07U0uL2K8tZITdM/2OQC4O1MRKkQjG5lPBAxkd+RVKC3s3jvI7zT/ALMzyqY5o1YtOZAWiHktIWhjRjySoHPJzQBS1JLaSyfTrtLdIQG+ztaRl7ocJuuJZwNxyQASpwS2fUVxZsmtb5hG8UEkpjmhuHdwIhEAwgQJ99wFxnkkjB4rb1u5u4pLdJLUPAhKxrbHzZJIhGUaEZI2MrAMxz+VcLZX9/c30dvODcPExMYRk+0RwyFvLZWlwp2v1zwSeD6gH0toHi4WdxaO1zdNDZw28l7JOVDxG5QRh7cxv9/Jzg9MdhivpzwR48tb6SKys5JzaSFrKSSZ33XGFCyOxLcxDAOOjEcGvz/juzZLDvtjNEJ4GvbjE+9x5hL+bhf3WM8gA8njivddA8RaTps8ckMEc0M0ccNtMrOgF1McqZ1Lg/KCCGx8wb14oA+/7z4Vat8QtJ+y6PLPcXNndJLvRWaNk2ARNanDiIgKAeCPlx6V2Pg34R+NvCWmNqGpmW3tAksEccxErsySq1z5luY0CoZUcrlc8ZyetYXwE+Nmn+GbKISNHO9sJIJZ5CHWMzoHeHMTHfAACFYgkE8cmv0G0b4j+G/ifbxabLaWEFlNbG7EkkqRFFtgD8jrjfuABI5JJyaAPFNB1G6stLtbi/Wa4E5ntreaSIIYYCN6xtEwySxJ5Bx3FelWGvx6aY3eNWhKQFPJXBjRYjujIUnDAg5PYnnFdBcaBp7FH0yMlmint4VKhjbm4IKTQLINsrbshcZIXHSvF/GF5f8AhiyuQs7REm4tdRAaIgNIARNhomMZD53EHALZ4GMgHt+n+PInh+1wSSLBJBGxmuySWjeXHlorH76kBQDwceldhpOqXF+4mtiIoDJKrQrJJI0hRtzG42pi0YqqkFeDv5wQa/OTT/HOrpqENo15FLZTzBJo45Wkjs4o1MiyYZFj/wBZuJIOCSec5r2vwv8AFG6/tK1tbO9a+sbqUW8ojmjUuYyzXU7QWxJT585ye2T1NAH3do0mnx3U/lXK2c0KLzC63JWORSCJbeQZeX7QEO/n5SCQBwOv0+A2ch1NLt2VFU3EzNE8DSI5ERkM23YjggMCMBhjJ4NfMeneObpbi8ij+zyWgtoJ/Jj8uWUxzYeSS3kQFlYNjduPJY49B6BY+JpZ9LZ7oXfmziCbY00c/wBnkztjR0iO102A7lOQo5zuoA+g7fXpYC87M1zFOfLVYkjHlTkkCbYp3G2C4P8ALtW3beI0upIoo3spDbssUs0sxUOhkk8yFF7RljyD0I5x2+U5fHGi2d55d3cA28myOSa2uJZI4ZmAO1FtgWhTJI+dR07io4PilY6Zdf2ebiK3gcTusiiMy3EQLMFZpiMFmGAf4jwDnigD7dg07TLpXbEkbK4lPmyBAkJjEc0dv8wBQspA5wVwwyc1kN4Z0nU3/fWVsPLlf7Om6SMyIBh4HZBu+9yGPB9c14N4Y+M+lX88Wn3ciJI0aNFHMzx3SPGAwhlVgArFSpCk5I7HJr2rS/H2lTtIIZI5prkCJ7ebaskKklwYTj7/AJeMjluvHNAGR4i8I21nDLL5CxQxxxSiTzI4NiRrth3ssBNxsBjXGS2AMgc48a1DSNXMo1ESSi3Jt2CwvC6okMWwzMQANhcZAX5huHGa9y1nVZbqwmSNI4nmleK1kvJDLZvGY90geJxiM7ORuIBbgc1xNhFb6laefGGntbHzLOQQQiMXTTuwMxV2wY0lzj1HHXigDzrTdXkjQyvbqsxAZkVjNALUSlJpZUiyY7lnVjhgMZ+ldwuuRR7kFxd7RHLdb0X7UqIqgRAQHnbgsGZcgEEkg1yGs6RM8l1cW8UcZsbqMM5jNrHcPKBvtmRT+8G5ixbG0YOSK5SzsdShv50upJGnuZnWONJD5SwhCBbO0ZOISuOehxnJzQB6/Zpqeo/ZYLWS0FjcrJJD58kkgkn2tMzSBUJVhCcojYO7p0FdnomnX+lXlurXsk6TwXsZiLEMk63EZjabZMv7wCN9q43bQMjkGvPdEttYjNtz5FrtTzbeKQSqESKUGRcDCtyqgg/dIJ716Np9zbR2nzQ4DXLF9sj5tbqRd3mu5Yl1dSN+NwVjzjuAe3+GdXS4ilWOeVRBstijNvnV9oaWWNSxIUxnpnOMcYrq7bU7ie4ntkeSS1WAuWcgRwRREsrS/wATOcYz2z6V5F4eXe8cFrsWeYIU+z3GxkC5cKfM6ucEHPG3iu9gmu5ZQzxKsEqMtyiCRZlmwSJWIHzQAAHaR/8AWAOugubYmGW3kyMl5SgeXHmOyMVxyU5yOuOnat9pQHACxB7dEMyuhJkjdT5b7v4SQMke/Neex3MUKnyBJLJhN+3CL5SvtITjByQ2AOR0POatNeT3MymKOQxvHIj/ALwB0wxEQky3PBPXso9aAOynSS8t4ZkCyG4k2upO4NPtJjc4J4WHaOR/Dg89ecvtNkmgYEshcyLK8YRVzhgzRgHJ4CdQOc46VZiunt3CKpjVIw6yKzfOwLLt8sj720Ad60/tIuYGt5BLJtK3DHCAtG7ktGQCSCep7jOOuaAOWns0XTBpb+QtqUgklLBnnEjRhnkSbbnziWOD2BxzxXO3UelWf2dbWwYrGHRwzHdNEZN0rOScByix57kDHXr3TiBGkGDHDuIXztqeWCxCKTKct/hXIXeEnwH8xmEo+ZMoq/MoztGAOhB9gaAOb1K7XUoJbiO1NnFcSxLfNaRiEMkcuEMX8MhZdo2kEjHSuJurC1n1G6gtrOe3hkRrd4ZEDxsyuHa5CKMeZ82QQMEHPrXpo0e5lsUSIx747lbl4Tlo7ojeI1jKnCHBbOeNyZ9K0l8NJGIFtYWN1NbyFXmBV0diFG+Qnhd6MRkfdx2oA88EMWm+RbywCfZJa25OcTSK7MuJcDaqFHVT/ENuTxV6+8NMtxAtpZSJA0boVLpIkOxVLiQBtstsu7ALddnHNdnH4ckS4XVJn8zczCe1O6ZXZUMKtFleG/dg+vPeuwtbITxjbHuskIS4RSRMqPlHdUU5aUOoGwZBABIHOADg9O8MwWUCRNE8t15jSRyBnEcJKxkJGE5MRAyCRtwQM4xXXi0WJCdkZLZaR1ihyryl1jWUPIO6Y454yfWt22thDsUwyQQ+WYpfN2uxOTh45Fztbj5l45yACMVDc2iSQXLpNErxxYUx7zGJFZWhEu8DEhVieeBjsaAOTumW2sHVo0Z0YzM0W9GiVkCszI5+UsAFGM9NwG0gm74fvIESG4nFx5CRb7e3CxSGOQXSxpK+0ku4Mrrt5G0Zbg1yniaOQsLWVp3DiNgyB18vALQLIqjM6u6nBAIVSAcVf8OR3JsrzUZonMbqgs7SW4hSUXcCPLcStGH3BQEjEa4wWO5vlOQAevaXq66grG8xau8zABSqJLKVWWOYQofkADsvTBI+XIIz2NhdWzSq+0K9lI0kLtuYKgRY2fYe8ileOoLcgYr5+07UnvtSluXIs4TOkkFvPIheOOKNJPMuJEYqsrtkkA4DOVHoPS9JvZJJjdXDCaGR9xWJh8sD5Zi6k5IB29jjGCKAO38RqJ90KAyRyRqgY4xHltzx74+PlLMv4eteeXehRQPItmYUgljjSeNSXEwkZ2dyHPzsDtHIz6cCuta8NwVtQ4VDGXYruO0OckZxwu7OT6+1cve3rQAQvA+0O4+07SGRUYkbSR84Lg9M4z9aAG6fp4jt5I/JRZnciFHZXQpGBgyH+EmQMQOwI9q1nnhEHlTxyxylBHI6iOT94CCFAY8Lg4yuRgYohmj+yxh2CNJEpjeQ7ZCzZwMsOCSDj2HvWrc/YoYI7jcCXttg3ggknq+T1OP5UAcfeSXUJwsu2BreUrxlgwXaSSR1YLt9B17VbtxG8NjJCrs8sZSbJ2i1IXy1BZiFmU7ck54zj0qSae0nRURP3eFSSV8qrZxkBWIOdxPPft1FaEctssYWPy4oVDW7ICuHIG4uX6IcnvjPvQBQa1Fwu2ZlCvEQxhQbGkQbABxnO2MA56k8HGCcdtPsY43jLS4DhdkaJtIYlXSXfxy2enY+uRXS2+owMjWM1vtYhzbSKQMyZbY7NnkYIHfgcE5Fc/qkIiMrSMQAYVkETbt8jH5ThD8vUZ7c56GgDzPxJCILeWGO0LyLJLhY2UnyNmEJRm4UZHA5x+NeTya5Bor2t4kvkyW6TRXILqEleUxkQqskDgzeS7AZKj5SO9eweJ7lPsM6pPMtwtw0e+MqZDKo+SDcf4DEFOenPWvk7x6txNa3whjjuZbp4BMFG424jUNviKN/x8Erzj056UAaXiDxvYXd/Yz21nLFd3FwqSLKILRXtm8yK7VkVjvDTCAM2QflyMc1654R8S2senrFcRp5V3E9tDIMRxWyIWC7YmP71fMLkMck+Z65r8/b3Xruw1KFL17i7jl2xI6QyB4VLRSrEjlcRNtznJGSOuOK6Of4lahpFklxeXpsdMhjCm8criyRBuEd4YwQ0jLG3lDAJZwCMYoA/SrSL2y0eeO4tpIjN5QiiRS0sjM+SHx0+UcHsAmcdK6iDxAYFLtc+XvAlVpAAk8sm5sIAp2HKnjgg9etfln4H/aQt9b1Bba2nea3juJUzPJ5NzIJH221w6Ebog8ZHQYBGTivqK38bX2tRaXCk8o+x3F20sEjOFkhjWBrYRlV5QOgXcODktnmgD6e1DV5Y4SzSrtc+ZlMM6gsBIWkbHzbmOB3GMcVyt1eCW5a2tfNlhxK/wBqm/dlJ1iRwjlBwBKWwW4bbx785pdzAxj8/wC3SQXAMc8gDNDFKik/IrDcACqAnHJrVuFeUwxyXiRW4SOR7hFjV0Y42ySszY8tScENySuAKAGpq5tXZJmS4f7FExM0nkg3Bcs5Bc4B259/l961tJn/ALWuCgvI1heJC4gkRt6yuVY4kwRtUAkqOCOteXXekyxXzxG5hvEuZDJFMS80d1JO0ibCsX3XG3OB90HnFWbvWdOsLO0tUsXtbiyW4S6ZxHGXZFjjDGRJQSgYHC9wuQDmgD120t7RRJBDGt0sFxtilSVZQ0SyZkcsrfMcduuTjHp19tHEFJmkWB5WLKmd3mRD+IbRwQoxjOc9sV8+ab4ouUv7YF7ma3VXaP7HCiQMhXMZfyj8qknGT1bOcHivUdF8QQTyGBJkkmMe9FkZCyb2cukSsckjDZGOo/MA9YtLezuDuEZSGKJydyFlkdQGWdBj5Rzj3KnHOa2pHTTojFDDMwmVHklaYQqu5Ax5XJfrjBx1wfU8jZ6ihtjKSsaSxhIFYkuwWQMxdEB8skq3Xn1rRt7ySTzY53FwtwWmWPO3yFJYohZsBQVT146GgDB1eBp4P3mPLilaVCgaZssSGdl+bByTweeM9+fAvEOkxSXcbXDmCB3driPaxacB32OqqMDCHGB6c45FfQtxK5Ry6G3VVB+ZkMUiuSi7ZEY4HH4Y5rhb7R7e5tGlUFomeQjLBoJHVmLR+a/Ibk8L69M0AeKWMVvbXM0zT3LNaxK9tiNDCrIfnLgDjCEAg8960E1GFY5pTYrBI7xxs0m14zHKxdGSEthWJDMMYxnPGav6w/lM2nW8fkNIHMkUioy2p2jM8DRAmVWVQOcgHOeleX69qH2e4jtpZCzoFCStC0azrswjZbjK5OfpnpigD2pLxFWxluZHmhu0SCJoyiOo3FUEqI3yjIIHAGAOfXsrS7tYhHFO6LbTo5hjt2jeYeXuQtMUYkfOgPOev418r2viiOJ4LN1kjDxyuJmgcxkQgIzxNnliT0Byc5Ars9OvrtEWVLkkOgjKOpwgduSVXlMhh19aAPRdb1lY3aOONnaaLMrvJGq5VgFxkgBgCvHUn1xWPb3BlltxBeCNjG4wqg5wrB98pGH3D8s/mSQSzaXLbSxRSXInaWMGFd5jhjXeA7kEoVJOehIwDnimWOn/APEoRorBjIHeVZisgdTyu2KNDzkYOCMc5NAGDDq92uoFYo/s62TSpD5gjLTNJyvlKTgpyQD2I/Ci3vNSV5LkOyMEaSRMNK0qhhvYRqB8g4BI4AHpXRv4VuJtGnDyTCd5DJGot1cZAUgSyqxYEBm47YxWPq7DS9Pj0+xg/wBPYxxtfsjI8RkIEqNyS8DL26DqcZzQB0/h7xXqPmpMIDe2fnIZI0wUjB4KyEH9383OD6+tdRd6pdTIs9jCloWlMsIB2SReU5+Xc3BBJO3J+bPFeSaJfTaOhRhM0Elwz3CLl0wMlvnX+Fs/Lu69Mmujh1WHVXkky3mLMsU8jSiNJI0JZEhiB+aRVcAhc/coA9c0O/uLwK1/NdfaUYnz5igAJOduwEZGMfnk101/eQWhLzQJcGeHzRJGw/eEfKT6CTgfLntn0rx1Wls0WO0uZ5HbesCSMZG8xiSkjqGyqnPfp+db1zZX8+npNch2LICRE7MjS4BKIYzhXznPQelAHpGm69pr6cbkyqzsJFfaCrxBQVKOGXGen1qkfGFrBBNBO9z5IZdqpJmRWYgRGRMYO04PH96vE9PW7AuIbea6llhDNEkeBbYd1LedvOZXGCOM8jFdRZ2t6ZQlwoEpQtIEWTaUYZbau05A70AelR6+rGONw8zkPuz0ywBjfKkjGR+Fb2jeJIdMuJWNvHNLOpMpLlkVwOZlZScHHGMA54965LTtIM6zzNH5aeUpSXLkEJhWHAyDz+daltpnkxTL5K+WuzZIRltrqSfmP3uvP178UAdTqnieO7hR5NPhMjqUgWPDMsZ4WRvmBZ8k+/HSvNNY1iTyptNFuqTzlGWZQ6IIictENw+Q5PTI+9WxLdraTIVt45pFhYhCG81FTgvs/iA6ggf/AF+cvdRt5GaZxGpMayyyOpaNBlsgEDKOB6+lAGtZX0whzIwOxcBHYZOcKQA3PYVoW9zEFUbUaY7vKKqw+YnPzAj5uv5VycOsWyW26JYpIiV2vKDvO/ODG2OR3yPzqx/bUSBVkTyxEF8t8bSjkEliT7df580AdqzTMskUqbZCiDepISQADhMH5SDnjrjsOAd2zhjd1MzDDxEF0IyW3AlDg/M2O/TJry+HxgolaAuk8TAgKWGduSFkjdjjeCfmwcc1Pa+KRBcPE8igvGWETAlh0CyIVB4J/nx60Ae0xzWcC+YgjDCNsxy4Vi7f6tSxA3Nxnjp3qnPqNu5Mm5YDkhlQjaxAPymQn5DjsCePpivKLvxYm2AXE0cSt5zMsgZZUmjVWDB88tjGOvWuIuvG6xMJnPlKrH5JJlAeOTlJTGTkOevT6+tAH0DJ4ktEiVEcgI0iOvmqCgTnBDNkDHrSS+KbeOKd0meN0COi5TLxv0KnufX8q+T5vHltLKyud8sivKiiRQ8yqjEtuViARgfewTtrEm+KTyW22SRXRF2XEytEZW5xFbxlekg7n2680AfVGoeN1BVY3KxtscvLKuG4JJRicA+g6gkiuavviFayRmMl1Zd0JMsm3LqMMuDwD/OvljVfHM8qwGISRwRxusxz5kbbFDeZIR91yCOR17V5XqfjPWorqO4Vjc2LMkyqJJoZooQxiUGMoRKOepwxzk0AfU/iH4hWNlbtKLmHbI0rCPzyQGjDNIZUB+QHbjnoSK/m8/4Kh/FPxDr+nXdrpqPp9ha39zO0AlZRJKyRgHbKV2BgeFzyHOK/VL4gX2s39mbWwyFdJJwqk+ZGxUSiSQqciAxn8Tx1r8uP2tvhdrvi/TLO4+zJc200gt7qKRV+1SI8YKEusjMJdhcqpQfcxwTigD+d2y+J+p2N7eRq7QCZZX8uNVH2gK3LSjduilA6Y+XGcGvS9M+Ist6X0q7vbdmjjgBjaQGRXVusKkgNIOcKTtO3r6eWfGv4WxeB9dn8u6DLdyTCCDcyRQSPMxD7kAKsqD7pABweO1eJDxDBYxLJ58dxdxyOsrOjxsEjGQvmHGGKgbCeCM0AffGjfEC50x2tZpI5Y2KR75YkVbgRgmKHz1fas7AgnBOe3YVrWnxHDWkhiuYofsjSQQWWZIoIDM4MgnQkNKGUBBwwHUnHJ+CofGs+oLbGa4eNUdrxI/NAhg8s4CM5I3TAgYHXFdEfF99cXM0g1ASXEMaO6RACNYEA8ptqrguTnk5znnigD6ou/FcfiOe3ngkSyQXIW4ABWSK3hU5eNVXlWYDHA/TNcPrt3Cs0b3l5K0Nw7nyWJFwY0fdHGszkJGMYBxnk49K8z0rWYp9UW4ljku1vLTE0Y+T7OY1ASWVgwDTDtjg9at6hrFvLBGknlXUhby8KH3xJDIHaNom+dZCx5wOg64oA6a+M4vZrqGCQ2941uzI24raiWNV8pJzhlj2gEnGdx49K6Sxsmls1me5lD2sYkiibaSrW3MSsXxv3Eld3QnkVzE2rWEP9n6fJOZDLI2ZI5Agt7WSJpIsxud24KmGZuBjjnFUtI1yIRTQq8gRnnMEm9jNHCNqFpWIO+LkFBjGcsDjmgDu2k+zz3CyhZGey2LczIGkS7dBuSRkG1oxGflA5GPXpNaz6ipl23VvJP9mFuohAke3hSUxtPErDCuYwDgnLA5zmsOwuri6aNZpIZrK6IWB5C0MsgldibhlI+QrGMAd8cV2un6RC0pt4lLQX2nG6hkEqrNHIhKKwLEM8SgHtyOeaAJFmu7ee13W1veQK5W7EuZRI7LsIKhs3TMuNuxWbvjHA6eW9tx5N3JBdzB0m8q0gEXkR7QlssMeXzHMP3wI6qFx6VwFu+n6Zc29tMs1zPbSmbTy10EhmEgKgu7sNsRB3KXIJJG3INdC0/mwxpJcuJkieOZIrZkvMQ3O1mL98sBubA3ZOGOaALV9AIpY5oNQh05vswgNpMtzbxxu1yxhKfuAoCjLguchjhsHrkvasLi3uraP+0TAZ1ntkliDXMHkiEXMYdw6qZFDYxkFsEDt00WlwTXTWUguT9tFvfmG7aSO2ikiH2Z4khM28xjBZt2FLcg1NFbq+vQCxmtpYFu5kiRoFaUwxjy44g4faj4ZcAttPUnNAHl1zpl9JdyTTW1zaW8VrMxsGJu/IniA2JBF0aUOXBcsdpGRxWcJEEUavK8cC2LzPDIdrW7eYCC8zDLyD06EjjOa9NbR9RspTe2906290ks0VtBJNFPE0i+YLuSKVQl0wiYgxjeCc5ywrk54Ybqw1aK2sxL9jSH7ReLJJbpez3EzEo0TRhSsbBg7AhARjigCibzUoEh1S0uLiRPItkUsmHi82FVMzhFGwBTtwc4PtWZf6vPFp72z/AGk28sYhiVWK2y/O1wsuotKEJCMrLujyNxwxGQDoRxXH2d5LcfbDcWZ27JPs1swRmctLFKR5boY3ABALZGM5Fcz4g+16oq280LXTokkxSOObyWxBB5lgzOqCOFEt4nI5BM5wSaAM5J54oDeC9jfzYCwt1gXzEa2H2VdyyMyygSBn42lg3A7VFaPDpd3FDNCgD2kUdw5hUXULCFI4XFuqkIvm7nXaM4PHStiw0aLU2gQRyQW91PcWl0kqMrWE0EZnIYY3KrMBgn7w556ncsPBdxeXltbzut1LPKpkuLecm6RWi820aYsMRRJb7VOSBlcdcUAYujrbKkA3yxfZpJbWRbeV5UnWRzNJJOz/ACxusOzIJB3ErgkYr17QtO06eC4jiW4SW7WKe3KTrFcTSSSlEDysf3URKsVRT90DjFZcmkS6TDNFcW8t1BKLQw74YwsUUZCzzO8Q+c4C4LfM+cjNZUmt2U3iSBTDPF5Pkxjy7eSW2jurUH7OyxZCoRHkM+eD1A6UAfSHhGw8qSSztZPs7GDz7mJvJkmuV8ppN6s8nynYkw7ZM3TIrt5Yy9mXudT8p2Bs4yYmEkkcEzgKZEAXaBjgHHua5rwONKhlsruZZC3mWs1rFcyB4WjuVVont5U3K3mh5wVYAqVwD0rvbvTdJu7PUb3TVuLlBuIt5BIDAkKCVrqzBPMflsGIJ3EcHmgDyDxkDZ6ZLBOzXU72keXhmWKBU8tPssYmTOJyPfJ68d/za+LcUVvqtxvtrprIzNHJEzq89u8gL+dNcA4kGSvl5OdxLEAmv018WadNc6FIZFjlmVoZ9PmiPlJASpjjnmQ483fGpO08qGyABzX5d/G2KSz1uNN80xu4llMUbttmUQJG0sKsf3kYc8k9unFAHB+FbGW4unja2WSaO8jnhWZQubQuyyyXJPDPwu3B+b+Gv0r+CF0mmWJW+t4ooUS1ybkgsAp8w/ZA2A4SYlsZJ+bCnivzj8DXslvq8ZnczltghAG6MxKuPsrN0YFjuUngcA4NfdHgGLUm0wxT6gU2I7x2EqLLK7XJ83ZGSrMJlDjoVPfPqAfWEesrcWOpGXUTFCt7dXUDyOrqsCbH+yXaYLGNpWG3ALBUXPNZniJLW2+230X2a6vJrJbySEeZIIZGSMn7EoAZMCZTz159OfNLmze1tLGIS6jefZ7c3TR+S32mCW4KgGSaQ8xKoUlWJPGM5Fb99dztaWknmC41S3mjt3vIy/kTxyQkiCUFSN+7YGGBtIGcUAY51q5vo7WKGW9tr7TIZxDEkKFGWIiSaW4UD95GYz8o5+99a0w8t3GlzrUVzPaTpIsQtTE80gJ3w+ZFH0aInnPqavWVoNLvbfEduZbyK4tWu1yHRm5EsvGAojXaeBgHoOQM3U2vzcI1m1vKXLvbyI0CW9rIHO+LeqkMrqcg49M8ngAzL3WLHyXEUZiksoXhRUWIYmDFo0mEbfvMKecZ6e1UdP1XS9PgETzXBvZPKDCNilrcPKRIYyGwPJ/eLnsccc1ymoxahBPfXVnD5Vr9pIllyZClzHmR5fJP3UdmYBhkHORxWTHfzBZZr6XzWt54VUPJiQRsdrW1usaHJVQCGYduvUAA9djuLK3Vl1XTWma3u5YYrPSQttaxQ3kRLAsxzuLkkuOBxyOlaOmWOl3KWstpDPYxPEzCdxHLKUjldWs5WUEvhlBLMAcHjrgecwLJNBLdQ3gktknVp3kUMA77RtnupHUrIPlyqgkc8YHFqz1W+RLprB7a3BluLh7hJ7ie2SGYmNlWLzsggIckADJGOowAewC9sYj56xQT3Rt5PJ8mNo0tljQbkHyZCmQOBnnoDXE6sZtStJdSTTpIbqWJbZmh1Kf7QtoCZgrLOjBY2CklSAP4RWHfSx3ElldWn2h4nQR3Hkrg3DPtLMsbvlQHy3I4Awe9Dz3NlI0tvdu1vsuYpbJY3k892RhFJJK642gMSQp+U5H1AMeUXtyLp1gmhktLdZY1kZTb3O/5P3fky5EgB/ur7AZrHXTo5rTdBLC0rFmjshMYX3o+6R5/MA3neCBjGOmc1vTpBbz3d4hWKaWOMRwqsiS+YUKb4lLFQxbkFsDBz0IqvDDp0Mca7w99eR+S5nZsx73JZRbuoBlZycnIHzZzg5oAnSG9vIBdwRx2zyeVFIk8huQ1vHlJHtvMP7qXhRgA9R25rI1TRbmyO+ZrAho4ZBaygvIFlbHmGQcqflBIAIG705rWfR5rW7tmZfJsrXEvkcOspB+dAY5CFXbncM8npnNSX6y3n2q7sprYQRlY4orghbhpW5kWASHiAxMow3Py8A4oA5ZDCPPl+zFWvAUXbKPKWWE7QsjRnAUqAVDYJ9M5pgtNMuZbJ40ilSdXy0juqGSIfPbxlkUOSQwGM/d4NM1TUTpkG61gVJIWhtJI4GiEpuZRkTxISQ0QOQS2CN2e1VDcNqWyGKA2/kXYEkjqZ3W4MZXbHKABDGhYsxUkHPB4oA3tE1T+y7+c2mnNDYXEbxySeT9okjeMqwaTy1YJHgkDJ5Ars9X0y1uy15qjJMpFvM82nhLaGyt9u9HRFJLqc/OQMg5rz5LHUtKgnsTJKWnkR5JhDMIY2wSlzkr88eMAqeu705r3r4WeDIvGFlqVjf3sdzPawIMvqHliORgGQxQxqfMjIPCEHI6DigD5/wBXsrCG4WRnjKMrMrJEZJC0mfJ2yKf3ysCpOOQBzjNMs9QlSa2tyi3E8TL9oXZJGblVb92pKjBIGPl698V3HjLwxLoF1fabJbIkFlcqq3jFhFMu8nZDkbhIrjP04HpXCSarptwBZ24kivY382cJJcIluyE/vkZzlSVU9eOfTmgDe1rUYBJbWkIht50ZpBcQBXFu5zJJH5ZYgYAxkgA5PeuaOpRlWuWuVDy3MwDgCH72QDhYzhSBkkfL71ag/syG8E6ut0txIom83Ikl3EK8Xz8hue/JHPSo0sZ5nvZJZn+zQmaODTyFmh53MsTSbBtYqD39AOKAMDRZrSO4aaa0XUma7klSNXMoVYyWL4BLEcGvrnwdp811Npk1q0Oji6hhaMI5bzQx86QIBlgSAVwwwCce9fO3hjRpjerceRFaqV2y2SxDzcsv3o5T8wTb1ABz2r6s8B6QNSurK1knmt3txDDCjxFNsSKfMeCVpQA4ZhxwcfhQB+pH7N3hueOwguEWB52IugPKZdiAZRzvxlexB3HPbtX3dp1ol2sFvfW8a3AuFnRWadIBAo3syepDgEA9/avnz4A2UdjoMU0k0U8tvp1vbRzuoSSfHySAInBJODnvjPNfSmnXL3mrw2iiCxaJpUKAlVaNk3K7NyQCR16c0AVNH8Iabql1P9sljEclxNFsGCYGRd6zsoyShkYgDsR714T4l8G3Gh32oaIio9jcNPFDdfNJLLZ3FwJWmlfhd4Awuey171qtvBYRN9mjvFvWeT7TOC0W6IE+Y8O3aZMjJGGyewNcVqctrrN7ayGGaOC1wlpM0Um2a5SHY5uTIflicNwCfvfoAZPge3g0i3hVbhZ5CXjjhaUCBFGYUWKNm5JQ5yDXqr3RaNbaxnJu51jKX4KxRx7VARFzgIyu0mCvLY4zXBpoVvY3UMt3IjqoMyWkaNIluJRxGLgYUlCAevGcHmtv7bBAvmwkSXHyo0caO0ZkmA8uRoQMjg/NsyFA4OaANbWPIvba5VJJptWhSKRb1oFaNJ+BNLFhthlbA5z9arIjjMFxsaXYpEUcYmjkkuuJJsu+EC8d8Z5FRadqAuZ7tbVLiZoisl3C8Zkij8vBfyVkClk5HPI/WtFI47ya5m8kJAEinjtnd1kZWUQKEkjJAjQ5YoTk+hIoAwdZ36YwVrKKK2Fs5Mp8sFFgGUMSNJtmdmB4Via4HU7dZFthayXAtWKiFkdW/eSDddSTyg+YXKk4Xr8ucda7bWrOK+sZIZJGi+yRhokMruxdGOxY1foDnLdgBk4FcvFYwT29tNcNHpr2dwVhTzS6IrL5XmMik7HLH74LLjLdMkgHSaXZNGFW4eAiCGK3lWIDz7pJhuhxk5O0crnkHrjFdoNNJt9s9w0UsyFoQ0SqZoV/5ZgyDCL/ALROPfvWRpQtriSNnitZBA6ArGXCOYZAoRnPzbyhBAyCc8V3kd1YOk6MJpXnuZokklTKRqFxLvbGIbd/lEYXnIoA41rRrgo8qW5ZWwoRQSscJ8hWJV8MDCSxP4HnFPZfMWR7aEqp3wiVmeOIFodqiEKmZGz2PryOtb8NiLXH9n2FzNDJcpYPBteWI/ZlEhufNGSItucJncx4I61z+upfX01rZQ2twLZdZmW38gG1LSKE2xEuRub5047Z9jQBoQ3AsrS3ltxdahdkneoaAJGo43vJMQVX3PHvWf8AaiUiv9kwspb6LyoZY53lF5GivPAWAzInmYXLfKQeDg1FbKbLUzZTWjJOYApUyQzRwm+4t4p0lkGFjPO7p6nNdmdCaC1XUnW2RbMPDJHFcrK10YpBFcyCLcVMauANyDdg5HSgDmhb3U9/MWINjM6SOUneK2hRm2ibzYwQPmP3XOR6dKu3z2FhNFqFtGLd7W6gmuxHIZZGLxl4EtmJG/c4zFgnHXpXOaurNEqRyvHFJeGDyYbmOSCVGkBiaXyGOV2jr2PB5qa4sbqSOYS3NtL9jnhuZokkeKGRQculusalm8jAKgDhuD8vNAGzMYNRnXUoJPJjmVmeR3aKe68z7yqjjBYY6dfmrUh0i/SW3LXh0+OWwFrC1yyxptiTzFtoYouH3JySzb/1rmAImhsri9uIbewhh3RSJLIyzSBch4QgO2TPG3rnjGaRZZo41t1lEdjcRNJBLePNJOkquAYZSwytx5QHzLigC9qb2EFizzXCPHb2pt7H7OjnDXNwPMllmjCl2Ue/rXm+kTWjO9vJE8skkbF2baIGI/49m81j/r243JnA74rrdVm0cNDfyT3FxaWVnbwtZx2kvlXMEtwRMvyS8SrkYfoeMVzTW1kj3i3U1xapPO08ca5SSCwCh4nBEmTLgdeoz0oAiubu1065srfUU+yBZp5wpmikQwzzK7+YrtloArfu1X7uD6Vd0nVLLQdRmksPKMmoRzrdiSYyIio5kOGc5jl2nOVY9MV5BqBhuNbuLh7zUJ47FiLVJxb+VLawlvsyW07sGi3mZyNoXPljHJFXL3ULo6fHfN5stukkzRxRIkRMPlCOR57knefmyFyOcEigDa1JbnWd5vJ0mkU5Z4jIkbW5YSW1ukh5QrPnjup3A45ouYBHab4rhbF7ae3XyRJKwKp+/t3CtLj5vuyEHp1rjx4g8jTY0l+a0jSadbmIktcK0fl/ME5VEtyBkj92R82CKwddvLqGMwQ3bTpdR2jMdxk+zRygQs1tODtLrCM7W5ycdRQBbv8AxbJFqN5FeW/miW2SOdFMYgtedrXJBGGckLuByWzwOlZ1rptrcy2c1vLBHbXMc90oe4aN42kTa0Ai6Eq2Dx3PHrWI10Z5Ldo9LcSRTW8c2qzMHkvEilx++jJ2s3XcO3fFd3r9lpdu1hPDYwvFLE8E8trIziG4Zcq8qoflG08benbNAHKWltfrdSWV1CQ0s5bzreGJyrzH5JYhn94SRkg8qDlgBk12vha1lt/Ps7yKzXSbqVQ9vJD5V3ZSMRCZmZZPKZmaJeVXaVkOD1rK0SwaR5TcI1taq22xlleaaNLhIw7+ZJKoeMvB8vOMbc4BNdXosZjnD3dp9ovYykNxCsmEuxGxRNqykcqgDAn7+flzQB0UXl20175du1yizEzraRrPFGxQRJbhC/JAYNnkdsmvP/EUUM1mFtUC31pNDPJBfQNNbzoz7D50LFQqRJgBCcc5ANenz65/pqx6bYpol6UR5p52W2iaJRExRYSfLMpCsdzKAcYU1avJbcwyXctkkpuYgG8iFZRckqEkK8fKhxuzkDnGQeKAPC9JhW4vI7uyudkpbbqFq7SoLSAS/ddMYCg/cboB3rT1HWFmnaOeSNL2ylSOCQzjTtkSsYluEZjiXdjjGfVsGrqz3Ona15X2LZpl0CBD9n+WZpEDxRPtHzqrEZUMSmMEDti+IbeKDUmu7y2heFbNVnKrmUpKcbYEIwXXqAMnPHXigDmfEU1uirOIbkiWPFs6eW5jZSUkmEqHBZ2Hz4yQeor5F+ILQ3N7jUpEntkLb9NDJLc28kcmRcSPu+4x5/HNfRPi/W7Wy0+AQW2JJVmSwS1kRrhtozPl3jwzFuduAwB6Cvlrx/exLo/mywTQyZAmuC0D3MpRuFjjVsG2RchwSCwHAoA+TfGzYS8FhHNFBHeq4spjJvmDFjkOoIdBkELnPHIrhNE1aQpcI7PJJZSXE7eaC0ZRFURRGBE3MRLtAIHVvxr0LWdSurlkD6lLFFPO0UMDQwN5f9x43YbkQj+HBrkbuzdJXitrwIyQrHujWKBLslySMW+D5gfhgeQBkgDOACeG6hOnxzz6deWpuNzz2yqs3nyEsxltw7A4JxkcAZ6ZFOgvnkSCcRm0t18yCWPyVSQSOpWNnYkbBGqrk+uaalqwkSKXUnjn8sbpbWeNoFO4GJfLlbII4yy/L15qw9lLNG8FxcPNKJJHQo0axgkAp50cLLuVmOcnPH6gFiK/04WKpJ9pnuJWjibUFhl8tkZtgO/bl2689OM8irOmwxWEl4s9xNqH2xzBZNZb5JbYgZU3Ee3I4AGR2/Cue1BjH5enSW8wBjRriWCSUxxAPmN4ljU7ULDGTgAnnqcLbtLbXwS2dY3gXfMl1cOLiaUpuCpHGPmXHccH1zQB7Folnb6hbsLz/R71swWqJIgkhXYS3lBzh3bbnB+auYFhJ/adyUgvJpBDmKZpIyZFUkOxj3Yj75yB0/CsWy1CAxxJMqx6grmZGM7NLBLjDGS3B+WP5uDxyKuw66Xup7KQxQOd0H2+ZSiFiFaWISKcdcMMddxxzQBeupp7Z44ZbWWNkWV12mMvITghGZjgA5HAPT3qC0tLq/vIZoilvESEcSzCVY2kIBK27Bg455JYAdqzryO5eGdrsFLiGcNZXClylzGVIfbKxO9dvODgHpWZNqVyhtLMJC7NKNkltGxCW6ruZJwPlWTAzycjrQB7V4LtZIL64kRbk32nkQGIbvst2WYgSKr/AHDgjOTkfeFfbfgCWe42QTiyhkt7eKIRNiSSSSQ5muEckBwudpJ/Cvzz8J3t7C0d5p15d3kfmkXkBJJMiMv7yNwMgdBg/wB3NfWnhXUpNV04mS8n067m3LcTPP5QQqyGNYzj93EV+9x3JGc0Afo9pVmmm+HbWS1jhnuLmCRJB5uyW2tGdSW3MSvlnBJ5HAqCw1q10q0uWku4nW1V4miZkyqSkuZITHyzgH5euCB1rwDwl8UtQttNTw5O5RVEdtNfOUkj+yoyqXjOSJcgtyMHntUnjrXIrq2MulvY25SKC2HMm57hmwsiRpkzEg/NxhQTQB3mreNLHVb9DperzRNeyrF9klXfc3EsCZS3T5cCLK5JOPSue1d7Z7Zo751W/a6eSSSOJ4ng3tlWcwL++iADLjADYxXzpc+MxYBLVE+xX9viWG4SSIxyOAVneNnO5Bz6g+nNS6v4uji09XuNSuxKY4545VvFEEYcoTHHO/Ls7EfeOATxz1APcNGupJtTS4eRY4FSZZY4boxwAojBZrgOT8m0AonQuoBHNaM/jLTvC8U0a3bEXyRp+5glcmeEsschlVGEbSRs3AAGQAccV8r674+hjs4bgRyGCWSOwuHtnMEjxvHuVndSPtMgc7sL97pnninba/DrX2ZE1XULbmKCOeW2Z2kkEZK2r28k3ygZw2RuA575oA9uutb02/1bUBCZrm4neGEXEsYKLIIyZrc3KghY9rENnAOTyelbll4ssfD8UcEy3zsYmkgALQiWZEZoodqO4EgKjduUERnjg5rwPR/D19rCXri6lt7iO5EiWYH2O3miwzx3Ep3lWEgXGASRuwaXVtF1OU2s97cTWy2Eo2lHybydomiRVDSlmOSq7jvUjhcGgD1fxT8RYLw25+0vb20sSm6t0YnyoQrLcztIhOVY5boPun6V4rrvxBs995Gt1qDWIuLae8uZ4w0yzRbYlWFIQUSJdykdM4+b1q3aaeZGu1vY/JntlSJbllLtNZyc/Yg4zE25iAWByC3XNXH0LTWhtrxJ3WxjRrjUbeZEURykFZ4JjImJGGR5YBOeMUAePanqjXk7TyXGo28KLLbWt3KJEiaSXJTz5UT55PJYkMASAMEAc1m2NjLbXKiRrwXJjiVrjyx5hDx3MuDGE/eR+U4J3AdcZ717lYeGb3zvsNtp7Tabp6tJcvqtv8ssflNDbSjcMK/mTJk55UcZrQ0DwVdSQC5e18zU/wDSYYllcq9u0iSssEqyHKRbsCNmAJ3DAK0AeO6FoN1eG7EAuL6fzQiOkhQWNkVMot7sxsGaMYLBlyw6HtXpVl4UnluRJbQPLNF9iknYSGXyliTyHhkMwY+ZKCTIwPHABxk17V4f+Fd5JdRTiJhdXbi2ksFjwCbdkZZWZcF0KBs54wcV6Ze+AJl8m0h8sXCX8rXTwQJJHGsFsZrWLy94Zg0iYLjKqTlvSgDzXRbLT/D2npBcIt+88j3FtDDlIdPg8tpVsLmFzklpFwTgA7sZ5q9JZyXWp/udKmitJI4WjgjWNvs0cmAZ0cNiVsnJYZGBjnpXuUfgqG6U6i1sk7zxzXN5BAqSK9pbrucyt95B5kYVowNxVj25q1BoVpaGJllaGM2ytK6W4kWCIP8Au7FVbneMbs+hz0oA8+0PwFA11YyqsEsE739zInkSG68iUqgt/mXaCsYduvXAzmuyi+G9vCqQadbbEYvPKZWa3jkghUySeRCmdrrLj73Bzk8V6vFb2DpZWkCNbnTCy3d0UYyAkqchVXESMzDa+dvOc10P2nSRF5Mc7lS6yySMirIG81XEaBWOyPCnec5HcdKAOTsfh/p8sQEsP20SNcNHfPKYhEbjbJHcuytiFVVTmPqdpyK37jw9odrawi9g/fC4uUkt7LZF5tmiFIpbu4D5k3Sj58cnkDg116X+NLJlt4I7eSeOKI2cyiGRIXGftYfGUMO7fg1xOtaq11c6jDp09reL9oeBIiRAkMUJkl4UHLKQwGc89qAMi50CKGb+zrSwjW0+zJLBvjX/AEZid8sySDLea6nA9OtPK2mnxXF7La2sUCR7GmnIQb1Q7SB1c7gMZHLDHpWIni2WwgsorS2t7oQGYzGOZ/M2jLOVMpG624IZm4GSBVfXPFkE2miSCCW9NzCjyRsIjunWR0k8qPpJGpDbQOTjI60Aeb6vrVnNcTrprXbxmWSWWZI4g6AQnaz2wIIQyAMMDoCDmvO5NT0+6S2juLYvfWyySwJE4iMgZk3NcK4wFxMmEODwe2RWfq2kand6tbSW+oS6fhpLvzJBJFtiKkRxTNGNsilyBgBsDqKy2gZZFTUblLuPekqSxKGnkkZ5MxRSDllyw7EfKKAO0l1yxt4bQ6k8bzWsEpR7u4JmeeN8BCkSjyoAmAjZ3MTjNeW+IvFNlNp8N7GDvkLlZot2xjFI+EuY1UNj514Ocgmuo1bSJNQ0ueVIVN2FdITKiIXgLgQF2c5AB/HBwOK5a58JxWunPpckV06vB/alth0Z7dyqGWMbDmRMgnvgAZ4oAs23iKVrTznklihkaERPYKDBDceUAsEYYFlhkjOcHlcmsO61jU5JLi3u7y523kwCGZS3l2/lAGJGYAg7yQSoyvXirtubCCzVpZhDJFcW0yo0LMYHgwonMO3Ozy1ADYwc8VduYmmtrv7RDb3L7jdwSSf6ySN05a2EWSIiONvUY6CgDn/7VNmzW4l+x+WQrQG2D4IVRvDH725QCT3JNFdrYaNBrFnb32y3lDxIgD+WzwhAB5MjBhuZTnnnhhzRQB9aalpt9HqMcDX1vNb3aqzfanXZE/zNMGhAyd5AKjkN71aeK1kjcRRzSuHt/tFvqUbQK1vFgStbxRn93BvA2ZGSCMAjrsTeGL29FzFNOt7suUMN39mxJA6niPcGAJJHGeBWZr8XiHSkvYTBBK72bw2291hYZwsvn5OJZFVSV5CgdDkUAcb4pis7tyljMYbmKHMmnxyiOeZmbA2zRkB9qENsPIBHHNUNEt55vOjuw1rNbqv2YTS+aLgxfMJJXiJwAvQH+7ge3IWh1fUlNzJasIbWcuVWUqhkQEyOZJgp8sKCOCQD3rZ0bUrmO7vYnluYRNAIbQXMSnyGLZwUAIaJicB89G5I4oA5zVf+Eo06+ljja5je6uxc7nkRoioYOHgM74iVowBzzzgZr1O08Sm9iS3k8mOyFvbSG3vgzzC5GBKYpFCnzCuFUe/TFO01cRrcanJFJdLmaFVCSR253eWZXyTviBA4GcA5AxzTY5bNrlG1MIJZpxFHK1mFDW4PmeYhUYMhC/L3AOOOlAHeeZJJpwRIJFnhhR7XfLEWg89irXBlcjzHVMfK3UD5QT1429urvwzPp9rf3MEUbGS5a6N6XkuWU4jIglbdsO4EhQVyOelU/FXiuyW2+y2BgfdauLndtzcpCWcr54cCLaoAHOa+Ffjl8ZtJ0vTILez1i5nu7e23Fba4tXuICZGf7PEZ5d0UYwwZmxnHGaAPr/xb8TLOfTZLZb7yngaVZpIvLklPmE5kkcj92Cf4Rxjp3r4w+I/xdTSbW5sLfUbW4uXASGRbqTzRbTAF51h2f6w8gAHA5HWvh7V/2j/F2pwSWGkrMkk1yIP3MrTeYxDLG88KoSdy4G4ZUk9eufS/gz8G/iJ8XvFlk9/Yaja6X5iPeS3Ikt33OdzRWybDvBfJUqSuG7HFAG9a+KPGfie4t9L0SK6v1LwuI7QTmZG3bE3KExsw2evy91zX1Z8Pf2RNe+J0dvH4nkngvbd991AqXT3NxFcv5ixyyIwjQqh43bSa/Wj9mz9jDRND0+yuLfRoLBUt0WR7qDz7yUsVZ3WaZQ+MknkBeeDX6WeC/gX4f0AXJtNOjRrhUSVjbApNtHLTFlHmP12jIC7fxoA/HD4Uf8E4PBGmyRtJ4b827d7eSO51CN5BAUdXkZPvbX4/hYk5zxX6ufCf9mnwv4VWykfT1eaAYh2wLAkKHB2gE5ZCyrk9Tj2xX09pPhazsQgjh4jAiEbspUDA+YKuR26c9ODXWRN9kUIix/KSDnhhyBjeRwuMY7UAUdL8K6PpwTybVInA3yEr8hYYyyjsPl6Ee1djCY8Daqg/MANuI+TxnPOcYz/hWPHM0hy+5QNwBOSGHpkdRzUyXJhBUhXJAGNwJU9iuPvdD0/pQBoyMCyBtqlQc7VKrk46DHJxms+5kj3OAVC/KAxIALcEjJPXj9RWfcXhSRSfmJzklgsYA4wxJ69fyrmtT1FFK7nXaefLVtpDcYbBOQCec/z7AHQ318kA3NIoRAcYGRnOT82CBziuWudejjwyoyq+WSQnKPgEH6EcZFZF7ewzxpAXIZhzvfhwc/KRj5QMY569u9ctqf2gbYEZHiDjDPIFjiiJySAT97j8TQBu3msvcpDIxjOHcqq4QoF/jOfXt6+9cpc+LRBcpE90kYIYgsGOASMkMqEY3EevSvNfGPiYaZp1+La7l3RkAGGM7Sq/MAzBcqpK4z0GeK+co/i5qc96zyLZW7tuEMk8bzRSxRAAhVRWIk45yOS3oc0AfVlz4lWTUHtpCRn9+0qyD5lGcFZC2Rkj7vJ5PrWTdeLE8yWL94XiJKI7ecrNnBBmXoB2zgV5Vb+LW1uPTpFSG3lJV3lRURZAMpIB5nTk9CP1rbnspLWKSdZC4uGOyJnjCOoI3OrBuF75/wBmgDe1bVDLZXUrwxMU/wBIK5kSNUXbuBfqWGDjsf1r518QTRarJqD+b5DSBWtggcXIbO4qrRDCZA4zgdq9thGozoyFFEE0bNGNoaJoQ2B9/wD1hPt6ZFcfN4Auby/kbT7x0V5hcSoVjIQJ/rFX/Zx0H4YoA8wsvBsWtC0t5ZbsocfaBsAdvM+bbkNgHjktgHGfeukk+DfhuC7S2d/MtDBmSC4jiY4kHzfvWJVxyBgHjPSvddG8IHT7GSSVTc3D7XYRQjd5fIQ8nIAA5+vWtex0J579Q1m0kYTLyKqq0KMPlyjn5uhB2nj60AfO8HwE0o3McuiW9rp7xMJhIIggnCKf3TmMHIIx1wK17/4T2lmLe7uLCP7ZF5aJLHb8MrgiQGLkvyzENyBjn3+wdL0OK1tUWFVVmADFlw6lc5wCflJHtj3o1TQVmSKZkLS5/dM27aFIG7JxggnOB/jQB826L4BtYraO22nLZMJ8iIOsR+YsxOMkEgepA7109h4Js7eKZJLBnlVJTHPKyL528cMEXBBHXGR+B4r0X7EbMiIOAxUktLsZAqsMJHn5mbAPA6VvNFEtrGyqvnnJkjDCQhWQhSoByMn60AfmN+0DpEujJq9o8DQadewEzTqzrJA5wIp4FAZ48uTkqMc84xXxj8PtSmt9bi0650t3bCxvqIM8bqBLtEjCVFF4zRjnG45POK/ST9puBMiCVp4JLuMRwRyqjm4cEcuT922UEZXhieg9fiTwTZNZ6jqGm6rApsWDOLxAfMMitx5bsN8YxnhRkYwccUAb194vKS3WmafEtlGko8uG8lQCWAPtaSOHJIdnB+UDPtjFfNfxWs7fWGmF/Zwz2tmr3iNC7wXRnwCyKCoznt0xngdq++bDw34VaC1v5YIGmWExRNdMPNRvmaMruQnJVQcnrj1r5O+J2gxf2jcq4muI7/zFlQidYiqkhIFeGHMTkHIbheOT0oA+RfBttcarqQu4NNaJrVxFplqriSU3qOAS0qfOriMjJIxnGcV+gHhnwPeTXmkahPvstxs3lUFy9vOAPNMu0/6QAQTgDOB2r4g8H3cGg+OLbTjKbe3j1EOTdW3m+U2GCpHeOQHcnAxyx25AI6fq/wDB1rWaya6SR7nU7rzG3Kiw2kCpyu0SscykHBHBz+YAOvsPBFtrl1BMt1cs6NGTcxoYhOY1CuZIXUYj3AYB+Y4PGOa9Lj8DWdzp7WLQ3RllIQyWxcBAnJfPBOTjoK7/AMPaTHZRW7xzsTKGeQjyodzygblCKDjaCOTgtjOK9EtbSGOArLPK80zp5SRhWOwHBy+35gcD86APJfBnw9u9OuMztI0EgJVJEciMqT+7aSQdduMnpz3r1A+E7eYeaEKKuGCxpkl17KwPIY9xxk9a72xe1BSKWPayGNE2OTkkEN5yn/aAz9M10OLUqCgZmVWGVAVWbnbjHXGP8aAPObHwvEkRJEg88jd5ibth3DjfjGOD37/Ssj4i+JtF8CaBeXFxNaLZW9rIzzzBYcBIiXLSSsoGCMAda9E1O+stNikvbqeOK0tUDTzyEGOOQgnYxLgBs4H1Nfz/AP8AwVE/bAtfCfhi/wBD0zWo43n+0w+VAM+ZjcFV4lHT+mM0AfhR/wAFXf2ldE+Ifj7UrHT5LZ/sM0qwMhimZPLLqdk6SNuVuSFGSMc84z+C0drJ4h1IRQO+Gm+ZB0eRzkEPxgknp2r6O+IV3q3xI8UXl3Hbvdy3F3LcssLsVCTOTkqwJUY55445r6W+AP7M0l7qEV5qGkq9i8e/97ESckB5JUkYAiRc8ADkrxmgDyL4UfATUtWR7i5tr6WKEQSSWdsn75o5zgspfG1lxnryDkDFfo38MfhJaeGNMN4bIxKkD+Xd6nbpIy28Y5i8vdhWDc7z1K4PFfa3ws+DOn+H45Zhb26W0FnaxQsOpgIB89ldf9eefvEcAgcmuP8AilLFpIutP0yGSCESOBqUkLBImnOGItgpDWxVvmyME/doA+HPG+vvd3q6TbujvDK8txsiCRhgpRAJOisY8Y6n0IwMcF4dkh0u6u7q7iYmEBrOQulzJhJMoiHdgIZDjqSAeKu+Iws+sXt3dOyyQ3ciu1svlQ3McHyK6gjB3lhtHJwcVxdw11qcptEIiSCdp7iNNyuhGSkIKHKg9SD7nvQB6R4l+JcVxpu+E/bLmKFo2jctvjuFJC+Ww5Yo2Tgg5xjpivn7W9euZoRPIGkvLvOHji2z7n+8xJIJy3TgH5vy6+60LUbaCC62yYMw8uPapMqS7i5cHqQvfviuEukdp70SRSyy71tYUMoCljk+WyADYCp69T0FAFC78ZX9tayWkdnDGhjUTSzSAvNLEoLxXUTAfKxxtxyCM8CvKLvxVqkV5sYbWZJ2h1DDBoI5UIFuZNx2KA3I6YOQMV3ur+G7+JXOnw7hc+Q0tkIZJpEZ32l06tt69R2JPSsiT4f3dzM6XVrdeUkpmkLKqJ5IABZ43ZTsyxyB2HHNAHBPr16sllqE0KWDM32OaaK4D20yhP3U2GOQSMEtjBz1PWvY9C+J8ljaWtossLjfCUnWeMXE6khWV3kJ8xAv3dvauAvvh5eIxgihW6sl/dQ+UrmTBG5na3JIeJUJAZcnn1xXMXvhT+zJImltN8kGHt0dpQTg8CFF+4RjJDAYznFAH6e+FfjHG+giy0yNWvPJaJQ5gKcoB50tzGnAGeE68kHOa6zQNe0yDTLhb++D6hLDI80piDiRXbc8MVwyL5chByBgKvrzX5/+DvFupzGwtYYYlVo2EjRnZI207drw4G7Zjkk5bjPFe06b4keeeVbyGG8+zACO7t5xaQiRuBBKmcTStkDgknuB1oA9zt/FOnXk0lqIWIglEltOUjkkZEJKoZWUbJcnhlcjn61BqOq2emPpi2jqt5fXfzybQrO0zFnWW4dyJJUHJPAIG3qcDyq41q1mgE8Vhch4rZmkSFN1xbOCQxhU4MmH5wRx7is2ea5itra5kZQGUyG0ZD57MMkPLMjN5bEgnCcDkdqAPVdRvGkglsHezvoTcNcNNCklrPYnzCATGPvBmHfr3rJudS09Ybe3k1CYvcqytaXVvE8EIgkGZgytiJyDwTjI4Ga4Kx11o472W0eKdrlEmuNOdY5kcKnCxpKWVdvG5twbn5sYrifE/jyCygnRRBZRzQRQtBFNGxu5WJJDTlnaIBiflGB6daAOj8V6lYywtdQalDOkYbT1SyY/bW2Lki2iVsLbbjhwcHI3AHrXgt/qt9KHtdTtJ7Z1hkW3XCqt48rfuJTOsh3ShQMhsZ45GKyZ/H8YWSK3uNNivJJQodIPIkhjVSrRKwOWZyTliOeM1w+peMRdvBaZV7qCSOKCNgBHkvlmjlRjvmwcjrk4x6UAdSuqxIpBje/aEojq5EFwsqkboFgDDdGFHUE9Tirtz47htZ/LAe3jmg3GOMyJbkKCAjO/JbJOTnPPSvK9V1q+trmS6ud8J2rDAoZTPKr5Z3ZgPkmBB+8QcetYV3qdzeZuHMDlUEPlzfKxRlIU/wB0MO/vk0Aeh3XjEMZ5JLhnldZI2iaZn3quGiiilQ/KuTzg4I61yt54+nhtJLdXngEaxkrLOHieYsXOwK5AbAwAOwxXmBvXaW7jmjklKyAZRWzEu7CiLbkDnP1xWVOJp4pI3VZInnCuo3m5XAPluNwxwCufUY9RQB2N348u7lDLJcxv1SGI5MkSjkqisBs5HP1zUFr4waQSpdoW3Rn7PtJG2dD8pmZvvg4JPYY9K87eOSNlheMuQWWKcxsHduSFcKOCFwMn04qJYJ45AHZsFTMMt8xycsuMgjqO3f8AIA6KfXr6SSW2WfbDLI8zrEAPmGNuedqKCe3XPTmrV1dJNBDJ56iVIgZI1LSsScfvmYH7oYAHt/TnrW1FzdKj4t42dUOHVWlL9RuLfd/xrWis7SLzIpC0rW115MDREYYMMiOQ9TFkHceg/mAWIJ7p5Y7sQy4GI5XibMUkZyDIwB+cbSDx79a0rJ5jHM0U5lt5Z2j2Oo8ze24KwDDIReMduevXLfPdoTHHCLcrgNBA4y2zhthY4IwR35z2qujXMSxxsdnmNlSzDcM5GxlHAyO/fPJoA1bGy+16tDBB5spl2RvtTKMVzlnH8XKjAxnjHvX7UfsBf8E8fiT+07rFimkJNa+GBEF1HVryOZgPn3PFa2hTG8R9HbIJ9K/NP9mn4W6p8Svib4X8M6bZX1zPf61aRrBaQiQ3CPMiPCcZx1yTkDb3Ff6On7I/w28Cfsi/ALQ5vEsmm6PfQ6XbT6jLIkcLtcSRbvIRU5kmyQCBzlefWgD5S+C3/BCv9l3wrYWFx4z0+/8AEl+LMLcG8kCu1w+JJGVxL8i7s8Y6dK+2rX/gmz+zvoXhm90Lwlocvhdb20ktTeWDefKu5SVcm4H7v5sZAyCOMivAPid/wUQ8QwT3kfw+0O2nggjlUXN6w8o8sIZgLcseRghSAcEZrV/Z5/b9vvF99HoXxFutF0zUZp0gicQraWYIKrI8txcyA7+OQQMk/LkGgD+dD/gp/wD8E+PjN+zvr958QtJtm1z4W6hMtvJr2jQyMdIuFZlQajAo3wIVLZcfISeDnFfldp+k3stjpq2N9M8kqpBJKyIqhwSW2r9pO/GTuyMkmv8ARQ+L+vfDPx34G1zw3ql1oXiLTdc0ea31DS5hbahZXun3MJZ98U7bEm3OroeGGzORgV/Cl+118DtE+A3x713RdPvprrwPdag99o8sUPkpapcSNLBavOJNtykbELkABQozQBT8LeGr/QtCv1hYaozqUNnKpVori4jGGQMm1mU/dQZIByRXzv4wHjDQdUv7mQzWrwPG1tbXE6GKGOZQwhjclcZx8oUM/PSvrb4dahfay1nCs0Bh25vPslxE8080KgQ5KsxVTDjIxgHjdR8X/h3d+KtMa2nS3mWQiSwu4pooLyG8OQy3EbbiFIAViPLI6g5JoA+fPBP7ZPjbwTBHZ2F4k5vYRaTw3l1LaWwSLI2v/CkqyZ2khc5FdHc/tia1Hfw3F94n1QW17hJtNtLhrhodzh/s9tIwbylL7snnOeABxXgafs03GsySwXh1Wwv0lYLfQo13ZSSo37t2Xc2F245/iI969j+F/wDwT51vxlrpF/4ka2hsbqO5YtZyrFLAwQApI4G5yckKOVweAM0AfYPwn+IHif4w6/ZW+jSajHILiKFwXjM9lauyyPNM0WY5BsLYYkbckHGa+zf2gbzw14Q8Cf8ACOXV0LzVGgSS0mhvIpbtJljBe5uUjX5I2JIJD7flxkd+P+HHhHwf+z5pD6N4Yexk14RLAJ57MTXt9deWAzAyQlyBIpbglTtr4e+I3izxLqnxA1K61md4b281B7SKS5UzL9mVCWiEKwqI7bZ0RefTNAHonhb4i3ukeGb+O8g+1W72sy2jxNslvGlRiyASZC5OfmMgB28Yr8bv2gfGOleJ/FN7a2dkYjbXdylws6k30N2fuKhldsx7zzhsHtxX2N8a/ita+GNMh0a2jd7mVJIZJ7d5YkihMThTHGzZWUvz14wBgV+YuqyyalqdxrEiSXKTziQXLPsnllB2nzWcgllfBb0IPSgDtNDXUYJrKONmS/nWKKQsqbFgVRvQxr1JJBzjjdzzX0TpCJdadOjzGQZjmE/mIJYZEO2YLGTnDHGFI49a8B0Zo4giSXaXt5mCYTJEWYkNzBM5bMabTgkfj3r1Ox1SwiuLUhVWK4iuEkjXKQ27p86SbgdrsGA65zn0xQB0LaXGIprozXNztdf9F2lHhlZwC3mgEuenA4H0rXjtp7hrW8W9Wc21wkyWLtKvkxxBopWIGTFjk8g8jpUWh32oysplZ76KQbZyqeVKDISMxhFw+xQNrjI9TmtN0WK485ka18sxgSStlJI3G3Y5xmafrwOPU0Adr4alskIvRdS3X2QOssjWxaKFC5ZXiQLumO88kjv25xpXOpS6jJFPLBsmMyu9tG2I5raJtyjKL+6bGPlHrzjg1haLfFYGls5I1WSeVS19GI40RRjy5EjHyAkcZGBn8a12tPOntViaSJ70SXE7vxb2/l5basinARyuAM5wMnHYASaWLzI4bee3ieXzGkim+aaLLkKzBwFwmSRjkj8609Ju3khZoQpvfLurZ51YfZ5oowVYSjOFyDkZ65x1FYt3J5SQTRWNq20CCa9idxIygFnkUuPmJyRkZwo9OtzSXDm4uYJZfPleK4DCJktGiQlJI90ihQWAG0Z5wGIxQB1cMkh02HT9RluIo5EMbt5TCJUj3uYGBXdl2K8D6964nXr28tISYLcK0cQmleMsPtHlnYnlKhyJkjAOSATjPGK6ybV7wi2t52a6uLkhpLt1hSKOzRQqKGLYa4yRkr2Fc9qtzbBEsBtnvTcSM7yuZbePzNygxM2ACV5OMjsOKANvwtqCpcRQ4lv5pbWKVZXw6RvJxukGARdJnGSMcc811T6dbaVLIkXmxalexyedebti20bOBNcSLnhRkfc/+vXnuk3RtY47sXSNcW0TRzz29ufKQRuQiSOwAZsY6ZHGc4667a2uoJctPK9zKYRG2DiZxIM7i8cuDDnZjAI4+Y0Aalzq08eBbQx35upbi0W7MckMz28cISaWJBGRIowcbhhvWl0zV9QhgNlAlvHZmQjN7ZPCbdYo9yubhyNjSSAkbevUfLzTbIxafc2UskU5LQoitcuwW+ncFGAMpxHDkYG3rt7nruXVhdavaalHLLb28zxBGhmDWDW08J2xRRNIoDp5ODnk9Me4Bs6Pr1zFaW/2WZb/AFK7mJFqshbT4okfbKd/zGGZU5JIOCMHHOOrTV7qa5Qmzghgt5Gup7uKOJ3lgV1IMriQYKgHaxUHA5ryy2tBoUlsGjmmIijdLqKRpXViQGik2oA8D4yCRk9+eveyyQXFr9r07akT28hmt5IxcSPIfvRW8ZiwsZ5GGPGc47UAb/iDxR++kvrYJ9khMaWs0cqRSXTThVwbjP8ApAAJwOgC4BOBVfw34gh006vBb3EbPdvsW8uLdjtkuMrNbxxlflZVDZYDDdSRk157PpJlthcuNtw1yi2+lPfxKUiJxEIY0xGvyqSV+8OBiu60XSWuoJUltvs+omBhG0qxyw28ITzPNaTfxJlmXLYOMDqKAPTPCxXULfVLOB7j7PGls0UpWWOJZLMmbBMcReJ23DAbAUHGcZqxrNm2uadFYaqUtre5jlt5phOtxIBuLKqoVO1iMHfjBz1zXO+FRdNdTLHaSC1trAO/nyNbQXsKs/2iefacPICABglivAFaVvNeeVcrHp9uIdy3bLLNNMlmsmR9ogLc+S7ZXaGU888c0Afn/wDGz4Hzaab7UNPj3ae7PJHduiObiJzlzI69Nzk8nHPr2+Gdd0XVNGvEi+zyQRQxxTPtVnCJ5jMmXXO7cucgZIH6/vlrP2LxBoENlqywWryRyRwRfZ4Y5Y+QqbokLGezYY+8N2W61+e/xf8AhpJFr12FsDFZ2x8gvBAkKiRsYllQMWaLGSpAxzQB8KLqj+cyO6m1jCSwOCY3ZkAQgq2GDls8EZ5HpmvT/B2vQxXkENlILWGW4VtQincuksoPmLvYnlQ2AMfTiuE8aeGb/Rr9rsWs4R/MfbKFMTlXOJoxJjzF+7wAcZxWZpepXVysbySW8YXcbh0hOIfm+V3Cjc2WBHHT2oA/QvwdriG5kWe1jgu55Y5YIRGq2/l7QA8O8jJZhknH8XTmvTnYNNHJYzJNM5zqcswTKxXC4+zQyMhwwxkDr6da/PbRPGK2+rEz3T36rHB9nniumIjdeGVhnhQ20ALyAOeTX1V4S+JdtLbxadqtmkjSwzRvdIYlukCKGgMQZ8PGEZcsecg4yRQB6oq2lw0+xxCLWeIz+YkMsdy04XbG9wCGhUIw3YUEsSORVHU/CMNzdubOB7eaIJJAEgNzKyxlWkAgXBeBssVC5IzVDTtXtYRc2kK291Z+XE6yxyIJ3NzOVnVWEg33KocfOxAxwAeB28TJiOW2kazisrbdYC7nAuL4GUooMi4JVHJBPTjBPXIB5z4k0W+s7sxwySC2Z47mfyonxcRoi4gZBkRuAAGz0YEHmsl/FEwngsBBNayr5IsbtrRnjtowduHOMTTMQVXuFweAM19h+AP2b/Hvxb0fU9Z0eHdDoFvcu9288ccoBDSm38t3AlbbuxwSRg1846v4WGg3M+nawJWurG4m8mJoQQZmAdJpGzllUk5A4B6dRQB0Gi6pqFheRz216buGRIzPaRAwraltr3E12m8YxtbBPDb8rkGvs/wN8ZLvSINLtrG9e6zLHbR3Ec3kG5tXdHEQJYhHUnbjaGKrzzzXwRZ2EFqkuJriOe4SJvta7hGD5gKlIM5miIJDA9DxjFeiJ9oeKGOErFIHjuFuoiYBCUb95KIwR5bhFBAODzgUAftz4D+Ltz4gmtFvlTT7m31CdLRVmQo7W0O2aFmRUL7l+7ljhjgdOPVfE3gn+35LC5V2ZdQQGZBG10IUmQlUkDfL5gPMpYnGQ3TFfjn4G+JetxR6dcvfG7trGRSY4YWhYtAVMd3cyH5wXYEM2OvU9K/U34cftQaQfD9tLNbwtc281uqmZnkaR8bbmF0dPmQoQoz1VFHJoA8l+Jvw+1fw20djYaLK7S2/nw3ccUql1eTY1u+yPDndk55Az1rzbQrb+wL91ug1k06xJ5yShbpb0yZuCOcxQ5DIQo52885r6+8T+Pb7xyJhZ2cslkIdkcKJsmWOVBKjNsyy7WJGBzgc18p+LtA1SyglurjTxBqGJzpwnl2B5JFaT7U0pGRtyR8zYBwTjjAB9JeFvFpnjEcoEkFtEpF0J/IY2WN5iaCKIjhyxDMwLYycHis/Vvi7p+h3kbR6pPIjXDC4V2RPsqSbxG05OFNq6lQcfOM8AYNfDw+Kms6NYTCWZo5bdI4EV7g3E89+rlSswDFpk28sqghegPr5B4z+Jsl5qEksy2tzJOlnJIIJGKLcW7EC1kReAjN/C2CAPcZAPtXX/i6ss1+0UaR2jgCQ25X7NK4YKAJlOOx2nuAD0Oa8o8QePp7l7WG21YRI06ySGWR7ySPq3lnaSTEHRCAuTl/TOPnvTvG1tfaZdR30FkjWrxzRWkLsZWEsmfNxv3QxqDt27SeN2Mc1n202/WZ7lYI7exSOG4YKZZGSEfvG+x26A/MAys7nAYsQOeAAfVXhD4u6rZ6ib67iW32TmUO9wq3BulDE3UKNKd0ZVGY7hgk4X0P0n4Q+NGo6jL9pa/QywagbiKCKVw8jiIEzXqnBUlCAFUc5GAc18Bacba8htdaSRIHtCXlkiLCO5s7hljZfsrAlLhmaXAI+VSDgZGO00bVbe2vlaO8Nu0oeyuBbs0jRHd9miSFn4eceWVLlcBlxk0Afst4c+Li6pHYWl5HE8sqRJuYo81ubhSxZUeTa6Ally3QAA4NeqaFqUtvHNdQGe4sJHaP+zkgMQupZHO2VwvKOHDBCv7vOGLDNfk94T8cyaMz+fcCa3Uf2dF5slu91awoFnkvJvOICT+fIwwg3dOvBr6L8E/HWaeW8s4rlLjyZLWM3CSM88sSR+VHHIkjZVgVIxGMqBzgUAfoGwtbzTDvUQBj54jaRDf8A2kfu9lwIt29QR34YHKkjmuAtLD7VrNta2twPMa5MEkckfkym4Ee9JVDEAxGL5QoO47QcYrndI8Tf2nYtMt7Bav5VmyNIDFLM3lxtNGrNwxVt4znkDNdmiWOotAGjlkkjeOc3IkMaIwBJnt7mMfvJthGBnPUdqAOx0QPaB7YTxZjmeKeKYYlC3Mjs8YD4JARUwBnhsdsV1mn2ioHlVZI45zvNsxBiTe2JH4U7Q4xjP93tWboFjZTW9s7J9pYTIrA25kkQR+YqyyO+GdiNrN/d3H0rvksQiATqXR4SqxRIYg21jHEmW6lZQSee2foAQaLZwLfvN5x8xPngaM/PJMuF2SYUbBjd1wPevWrMFlaWFXHlhw3m8lkbdkliP3gDZwBnge9eRWixxzItwkwWQNaia3UrNHcljxEOh+fOSe/IPr7TpNtNHZw5dI2ChW85xiSNPkJbcflc4O4kYJzjg0AZ92tvAFVowc2ZlaSP5REqMC5WM8lue2STzWVJJGkcsqRTlSolfYWDsowocgA8bcfyPNekzaPFcJERHGxEMwdlAf8AdvGpRxtz8pfH5CsldEljvHzGql7VYyeCskakMUwTgHBHJ7n1oAwLe5MyW1zOPLiidY0yCBIxbh8NyxUZU+4rc06aAX0q7j5TLkSgkB5n4iTkcqXBPsB2qW60cGcAI4VlSKBpVwqMYwW2x47McZ5GV61lmAwqxXfugkGXYhd0sLKqAAdFPzc9OPegDQkhjkidZ0jYySKW3MJHLbyx+6SBgcDscCqk2nwMhcx7lVyu9GQuiklVU7TyMAZxz698akcTTM5TEUeCwkcEpISN2FjI44/Pr3p6wER+QQFhkdJGdMId/lqY1X5sKhI56daAOZsZ1juJ4U8gm3kRVk3b0barOwATI34cZHUmultrqNJIbuKKO6kSOL5Ek2yNG0rpcsFfr5YPIxnC1i3K/Z9zxQQmVN8rJCrEhtrLjaF+eUlCcjgjvg1j2dzLcxh4Ps1z9phWaK4h8wT2135jJNEUXmOPyUAcN1fce9AHrEFraIZbh8y5GIi21YlYKNkipxnEZAz3I9eKktNMhUFomMC3LBmmCs0aSEAq+AD1fdkYyDnNZ2m3BMCTzF5WiBjkjQKxCqm2Jdg4AXAP0z34rqNLMLbFklxI8BmjlkQqjsjlmdvl2IAOucc+/FAEa2wEG24aPGWQZxIHm3H99hASMsDwecmqEtotqxdVt0O1sSvG3lAsCWBBUrvJ5G8g4IAGAK37hJZ5ScIdw3LMQEjcJGsmQxwpG335PvT7a0stXuY7S7vorSOWMXEJkVljnaJUXY67chslcZ6jp7AHj2uwRXNrLFg7ZVdSo2/aYdr7w6Sk8IzM7KOMK4AHSvIJbu7ttSNsrTrHaNNPArBtjxhDbrvOc7mCgnP97jivprxx4XisLkQW9xBMLmHLuiSK6MqgBFJXDj5QBgn7u3rxXnc3heMt9q8uZi0Cx7JUDRyMp+ba2cq3POccg9MZoA89sbyzt4J47yBHmnAb7O0TGUkuMAyPjYgJDAnAbdgZxivQ9N1aE26iBRGYUNvLtH7psuw2Yz8uWBOc4569qy9UsIZbNS9ukklnGwQeYsCMiSyNDb+YBmRzPK7dT0A7VzzPq2mQm5hiW5htkgW4FvDJJcpG4R3lWMoPNwzNk9Rj0FAHocWr+SwkMjCSOR43y3CwqgfyiTwBk8HOPSn6lqMkqR3Xm+W0YiYLMQbeOObAUMO7ktkd+QeOted3F+91HHcQwPJb3RCu5ZI1gWGdnledWx+9O1uBzjA+lOfWnvIpmsZo5YYpWjMczHyWSNFaIGYgKW8zIAzkAD0oA9Aj1V1vIpJYXkXzVi8uUkxvsMm54yDhFz0ycEdKvXfiGF4mtZCoMCDzy7f6olsxqq9QNpAz0JHUk15autyT25gWSMyQxCXDyeXIkjcuq5PKiRiAR/CO3WuU1PV7iMwTfv5pLm4SC+hiDArEAFgcNIPmVXUsT79+KAPUIvERilvLcLOyhUkVSyBYsHry3yg9cH1roNJ8YwarDOkM0SPbu0bB1jWcKWKM0UTY84793QE8ZHGK8BfVJ44Lq5F+9q8reVbzyRGaN5bUh98+wHEROFwfr0qnFqtvb3Ut200T3lmq30ygLGtu8kKL5seGBliebJGM8HawAUGgD6x8qG4v7RvtEa26Qxo7OyxCSdkQ7MsR5ZycHPAIpuriyt3e4mQrbqAqQNKk++4SPDKJVbarFFLqASSG46GvFtF8b2evM+n3M5ErW0ZNsyQxjztoAdZI5MqSTnHBAxjsTfN5NcodPaRj9nMhkZ7lltzIGCLJHERulnW3ynQdKAOf8Van5rReWxEcgknjjd1dwnO0jac+cYvKZd3OCAM149qtvdNpRu5AjyI0/kQPF5NwGklYwySuv3n2NjB6Adq9rk0Wy1X+1FstPOnWGn20ciyS8lzE+Ff75ZSEwvHJCZ71iX3gqY2VwlrGv2XfFNFdeYwEn2qBHdS05HIaR8AdMcdKAPkLXNFe8SaQyNHMJjDDI3lwq10ypIivkZmHkgncQAOFzXheu+BJry0vtPgmmuotTl3yMS0cR+z3D3cMvkE4lUARryORx2r7vuvBAvUeKS3+xKDJAJY7tS00mxUcOrHCRmL5iw5yxH0wdJ+Gf2S8u7ma5d4bCzaLTYlUPIqiQuLmZSCWiKNtweSMUAfE/wALfhL/AGBrNrqMcRuTczQzSxvatGSsTukglD8eSZQpAX+8PfH6B+CPDzyuL+5jSzuJh9llOxvItEiy5EKFclmUr0HO7gYrYsPBlpanzpdwv5IIJLe4CKlvOkx3mERqPlYMxHttx2NbF1Fd6bcJlpPLeLzDbByDKsYBd0CcI43AbvTAJzmgCvP4jsNJuDAkj7T8pZj+6SaU7ZQyHqXRQAOqshJ68wXWsw6hGkUl7bzsVSQNbsHiSJPmVbpR9zb1IPJbOOtcF4ttvtkMj/Yr6Zi8kqR28itFbtGQd0zHG5gXbIyc/SvnaXWNQ0rUr2FJbmyaWfyWgjjlkheAEtHIpQMpyQd2DweuOwB9WSeIbVJ4YbGcz3MTefEIJcFym7zggI/1pUgqGAIzjHFctr+ryskEqst3FcSFJImQpc6dNGQzvOeRK27AZMliQSBivPfBtxLegzCO6e4bzJJVthtmdgQocJIAyMkSKRtHzdsk16FqNjNdTF5VbywsUlxFtYM8KY8y62MAFnMaoSGOSSeM5oAhtfE1xcaTPbW000F9ItzLFKJDFK210gnt2gjThTtZkIwBn5iTxXpngia5ieBmtJbiSOQJukPmSfIAilZAchSAScgDLHGAa46w0bIjuo5EZ5HVVEsMUUxtX2/vRtJWM7sDk7mIJ6k17L4YtZdNurfULvzNsbyRzR/dURMpCTNwQ53Nztzz1oA9DtBL8zLICS2RArH92FcsAFPOScA49a62B7oR23lKksmVllhuoyieXks0MUoXBbbuPPU8Cuc0y5tLi4aJ9uwfNuCsAUYls7nyOrdNo6HrXYWf2QCWaKY4tCGkt3ZCX3bkhESADcoPJwvfnPJoAwtZlun+0m3gUJ8uYihQR2zMCjbmOcZLDpnjnvWesEjw/vQ6x7ZDFGCTCJPL5fbgEzHnnGDnr3rvjGt2qH5SzRhpdxAwVJ2ld2AzZ7fdAA6nIDE02BvMeZdyn5kZJFKq6E8cNhSW4P144oA8F1yxaQpcwfI6RmKaJ8CSIMWJlRs8OT/CcZJ98147c+G9Re6cSgrBC7NE9xOQUkuPlMkELjc24cEYKg5PHBr611ixt5FmcW8i3LLwm/MB4IJk8tfY7c/XvXlOqmwnkEErIPswCKxcSSmcksAX/hAwfvY/WgDhdE8FWt4UluYCyfNbSKVfLjdjzYWYDB3KAdoIODjODXR3ehPZzpFfR2sBjClIrYrH5luSPKuV80gmbauGz8uVrp/DviGy02yufPt0eWElgHEbiRVRwoOW+RcOG3dMjHBxjhLnWY9SmU3DRNckTGCNsIwOSVRzndJEAAAQCpzQB0c0mn3ilD5EGxxJFdLOXiuSDhIru2Q7mJwOV+Ud/dtnePDM0c4VjHiSExT7UG5sNhWIMijIHTgDpgVy1ostwOQsis6xiIThZvtErFkCEqPkDZ9MDGcHmo5NOkinuFvbp7O8tkIji8syeYq43EsSMk7ivA/hz05oA9VuLh0s7ZWEtuZGkbEbKm8sVYbmyOqqeecY/CuF1aZdQvGiWIgMjRRnIH7wcyFyRySMc+3Wrg8R3Gn21nb3MlskCohdmYmURkZUbWzsOCAQfQVzmt+KLK7hj2MioqPI5UqZw+4qMyIoIyDwDyfSgDBmElsysshg3g28jnLxk8rGzJ0UrtGPQ/nXMyPqFnfPcxrNfQT27RWssKeXbwzmUIZGAACzcP8AMcA9ByRVzVfFWmRW7W0jSYREETQxNI0kzuQ6vEFLAjcASRjjI7Vyza2tyzxQS+VEPKkmUIzPHHE5xKEdh5WWPIA7Z70Aeu+GtRe21OO2vgd8QW8+1Tkhp2f/AFEJcHDFTnIxn8DXt8mvtqaxq4toY4cRMIWxmQqCzJkcSncc59fTr8x22qPc2LJHcCc24MoSON5JmUKWSVpR0wBggHI24OKtaP43h0qKFL+ISSXLyNbSFnDSYALlWPykZGD3XbzQB9BusVg0syMqLCA5t3CLM6sc4+UYdySThT/FnpXVwboIEuz8scyFdhaOVcOuQpdDlHw3Q496+YNS8fSanGsH2qAtK3nW8isQ1v5WMQM3BbIGOe1W9L+JRhEljPJsmgUyF0lDkEqD5flscE7RxxxnjnAoA+p9M1PylnhmYeXECPJbDsY34DttHXBH/wCqsXXNd+xL5yvLLDGJGeKGQbZEkUgeYD0CgnoPbFfP1z8Q5xJLPaNlGgSJY3fEjhhnc7k4Lde/HtXFeIPHctzp1sllJcw3EFxHHPHHxLPvO8kueWjzgdOc0AezeI/iJFbyxrY3cMzrbRpOmEIhjI+f5G+ZhzjOeMHvXA3Hjh9VlktS6CC4ZYMwFpUYgA5eVRtPuCeOfSvmDWvGmrKmp28kbraz3AKyIsbO7rgeQsoJcHaRlcY+tSaTqU0NraxxalLbQpBPfTQNCVlaQrlAXb7qZzhice/agD6X1XxJFpYgVr4M4idUjjLebHEB8wSPbggep554ycVz2n+P4J7ma0vLthHKyxW9o7SPOyyptFyXCkRpk8BiO+PbxvVtRkvGsbtLyLUo8Igt38xpLYMoLgMijewPoSpz1Jrm31i2vNREmnpFcoPkkuJ3WB9kCFZV2A5ilWQ4XIA4zn1APok+I47SWQidZb21EQtmjcG1uLQSH7vzYEox+86Zx61Yb4gXV/AojEBl8x90oKFkaM/PDCyknf0GG6DpXgOrfa5NIt2gf7Xfx747fadiwQyvmWG4aP5ZJsdwSOaqaTeQW1si3F3cQRljI1pEp+1xsoPmPFu5MRbgsRyDn6AHrOr+Pr8iO1ll8mYvIEhNyZZY7fJG8qgJaTaOv9K5SfxJcFXkuPPksZIgxkuJgZGEZwsqFugIPTbu45PJFeXSarBquqXBjWSzmhgn+zmRNyg4LbWWQ434GdxYZLcDqTzttqmoXF3HCJJJ5AkwYCVY4iVIZo5YnP7x9gPJwCelAHrVxqTSmVQy7WEAjtczbpHJEhkinIIViSAw54z83arMSu12lzPKXe5hVWia3SOwtUD7F2Dd89yH4JPJPbvXnEFytzfec8moW0EcMLqhkWFIDCvzmGM43KCQMLnGM16Kot7nTVEN093JKYxFZMYWYTRsWys2/MmcjIHOAc0ATROGluZMm+mXAhWN5GKEIFLSWXAK4HBHAI754nNvAJZfPkaRtsZjESYcW6R+ZI0qjKgh85A4qrdxwWcUUMSixvpPNSYxR73MiQ/M3nRnlk+/tz82eOhxZspLAxLFPNKt1sja6VgVmaF+SUwMMsi7TgE4yQRQBY1AR6hpX2eBLK2eSFVkujbvNeTRCTcS0fTy1PGAOAfxr52+J3gG78VaXrGmxSxyCOxuYrNDaJbpczQ2vmZFxDJviCzANktg5xjtXv01nNqduJIbgW5jnkhUA8RNHKVjZlQb/NEYOFxhs57Vq6Npdiwis7meF5BLcSwBRJ51zwUkt5N6jD9MkkDnGaAP43P21fA3iLwxr97qPiC2d7e3lvI7oRQzxR2zMxgjjS2GxbhDtB37t/HA71+X+teKdMug8FvEtuyEOYvI8o3MkbbEEplJKgRjoCee+a/vH/aY/ZK8BfHjwtqul6/oyNqH2K7SKUxxI322KJmt2kRQG+Vs8ng5r+P39sv9inxh8CPFV3PaWct1oDWxlWOGJlMLKw2OgwdpO4YGCSaAPhA3jOkiRxyxwPL5rRKSzwsxyFbH3UwByTgE0Ra60dxELdpd8b+RKqSgtcFOYw/P3MAEj69ORXILPJHNOZ2nglcMjksRwWJZpAR8hGMA8ZwQM0+11SG2k88RJO9uHaKHbnIxt8xnXuOPc57UAeyWXjuQ3UQvbgQBUIkihyGYBhsiMbYwMYB9cnrVi48ayfbNQuoHjTzBDOqEbGgQR+WZCwGC7MB0NeDTXBlmkk24neMNhOWARslzu5zkDp/jTJ9RvI9sjFYzlFYOG2ujqGJkz/Bkrtzk89KAPoSz8ZJLNDN5ixTBJJDdS5G6dUkAVmyd8O1h8o7muug8UQm3khS5zPEIZp5BKigwQoY2WORiN8Y3tx38sDGcV8si4mjWGOWM4dZsLG259zJiMnBwCeOOeuTxmtrT9WELRiZ5I5VjYGWXIBK4CKAOGjOOnckYyKAPqDS/GsrG3aa9+0BTGLePO2SG3gkKI2wDgbMdRnHPeu/i8YX90unSJcJbeW919iulfzpZTBEJo4ZYww8pGQ5HbJ/P4yPiG4Mr7GCsDt3XCbLjfPhSsYjGDHsXcB09xXUw+MDGYRC+4qPKkh3/ACqroI3cbTlUKrz/ABDoOMUAfaGkeKpZ5USQ2s94pZy3mRSG7jkyzLE05XLhQcZA2kcAVvaB4itp754rVn+zyXTtd+aYJbgRW4/exSStIDgyjJxyScc18gx+JEWOEHz2WFDLBJ5g3R3MoBeONgQGiySAu44GBx1rotN8X5uUj+zFYBJ5b7W+zzkWoWdsRq24qGZVLMMEjGfQA+zf7aikvb2IS3Egkha2udQieKF43cCQpb4ctDEs7FfmABAp2nazHpt/brbxyyXCTrdyrJcFJHEU8QmYxyAFCQr8Y6HgV8ynxTPK6obtIJJpUjkjt5FW8e3XmK3liLYbOAzSDpjJINdtp+pfb7O0klK3Ny1/K9xZCSRrt1WRhbC3OAWBHLr0HINAHuN7exeIReXU0D6WtrdLJE8d1bzuAsrTKylVLwwSZKsQuAB1rk9YufNjvbeytLidBOkge1ZjDbyXC+cZgwAFxah3YFSN3qg7chda5Iuq3VlPbqjI8Uk9rFC0ZktfsaSHBZsNI8xLcEgHocV3uj3lxcWMTWcaR2E0Rkc3ERtbu3nkAKrM6DaykHgE9B0FAGTo+mNamaUyz3BuEDzxNIqxGNgkpMYLAI4eJB/20J7GrUOkXOyK4hBjgmukt1WURK0rmRN21ncA7EkjYnoSGB4U10lrpSXamya2aYQ3Ee+XTZHmkL9ZJJJV+UR9cjOB0613TeGbO4spxHvmgsxDcxRyCaMoJbeW4WR12gqV8rbhMnM+WHBwAcRo2k3hu2lFvDMlrJ5S3DFpYLlbuR0uvNteGe6U5EZAOxQAT3qbVLmPTLW5trGJNMuWD2Vz56tGw2sXaR3fG+YFSqqSNmAAWqprWrf2JLIjgWrW1xDMZokIkW9vrYLLPLhtr2sRPKDLljkKa8V1jW7+W5PmSXFxeSyyGaGJmuoLlpMyQ3Lxyf6tmT5sg4ySuc8UASan49upbueGI6tlLeW1MKToAzyOxSR5C3zORzIeitnA4rmNL1W4hvNsk95AXuVkEce64Vpg+zy4n2ktOCMODjO3jtWRbpDqeoNbytlVkmMSpviSaZwbnzA0Yyr5Y/KenQHsOy0aJokE1zDCym6tbgQzlQ8cnNtAzMpykjEbiRgg8vgk0AfT/g6e+ENpPrJmS0tV82IKwgma3jcBVijbG6YyMDFt4Byo6V71HbXjxyaRpziaONkuGaRp0AMoHmxqrSqISygbjnb82RxXgXg63RrNR/aPnzJbNvhuolDyqjC4VftDnaiR3DnJGDsGe4FddJqWo6Mtve3tyWmH2m3EnmSNFaySYgghk8onzysaLsP65oA9X1/w7dt4fu5xIkJkR1mWJWkNpO7OptkXneYYl2HBIJXjmvyP+NOkKNSe6iV3WGdpIlMh2pbea264WNjmIOw+Yj5cnGK/Wm08UHVPDwkmlF087eRNIzOk0LsJFkdYyNpVbWMMjK+/eTuAY1+d/wAf9M1GW8ldlt2giuWto5iEDzmFtptpipJCvGPMIPJZs0AfMHhi2Ml0jyyLbRK6CMqcmO5aXfkvjoZAw29QMcCvtz4deJhfTomqIkclpK0SyxuY3S5a3jiiu2O3Bi2oOO2cGvmPQtHhSe3t1MV40tw5uYJHiU2yNlYQjK2I3CKpTdgsT617fo9he6O4voIrm2uTPb3UlvOu957ZZCrvtPWXy2TjocHjdQB9WXHiBbhbNJ54IprqJkaJY1MRlRAUaWUHM7yKQ2R8oOQcYxUmhxm40u5itXhL3s0sUluMGG1aGYzrdXUrHi5aMYULzz6VxQeQadb3csFtHPJc2aBo2kaa3CsX8oRoAVZg+M9Bt6kdegW4i0mSG1Ecttp0twk92glSSaQNIPs86vvzjzMcrkgHnNAHTX2tCeFrGNIYJPNtmtrm92EhLgCSZIcjDSbsqQSR26GufusXcr2kLWbM0Ul3b/Z1kSeO5jm2MJ1B2iPYyk87RnjIro2LLdnU9QsIUQSSlUlYFXRlMjMIfKxkJIuOQxz0z0ksbHT5FgVPs8PnK8Du8Ia4EskkcsNvFIxUqvl7sDHy9DwMUAZ934BJ0uPXHvrm3hQRTSxhElhuLllkYjY7AeUxjbcDjb04rhJYmvxHNDp1k90loTe+Sg/0cBWaC4+zxAqzhRtPOQAG4BFe5vpu63udIv7lLcS2CRosR/dxeW6vDJh3wcoz7sckD3rg7zSrCHRr2zdJLra7MJ7NvLhkeGFg6opZXBdGj6FlBH4UAedtbSWtnBezm2KTb2lt02+QsiqyC4uLePcI2XCBt33iCRkc1BDZR2V2RJGz/b4YzHPDEot0WbaGwqtgwBC+M9SBiuvt0iOmxIywWyxySafcwzQFppI7iFJorlJUDOWAK7iU2jacmq8t2+kW72aKmow3kcUMF9GVeGPLb5GaWXBUgnGQOucdKAKUc42zrLLIfsbGS0ktbd0tXhYbPKnYrgSY+8RkAk4PHGc4ivJISFeCSONgDF5kJYOuAFkgAEzEbcZyfXnpqLcCF0ASCW3hicLGpl3rcsSzPOku5TGD6gAgdu9d5YjFK0d7BDcRuJpSTzhzvCK0P7vyjuOA6cADn1AMW1ilieG81K4uIkikEKx+XA3l7dyAyzeYrSI7BRliWyveqrakpktw1/a3NpFcyvOz25hMM+Pl3SMNzQoWBGCfr3qySmpyXZuhPZqPI8+5Mx33SCZjG0dsF2qhBUDAzgg9Kr3gtxO9ukiXBs3V7kPEk9sYLgNEB9n42SKMbmGfmGceoBDf6rqzxxPZtM9vAxf7Va4aynlYhXVlY4lXjOcjrVDUr24NvIyw/vWntQTEjJJFLFgyuVYgKCW7HGBxT7yNNPi+yWtzLJZ3UahXYTNBbShd3lRJtCljnHseO2KyLmGCezklnmupERoFtopXEVz58YAl2RqwG0fL0JPPqKAIdbubG8ntpIpnguoZkXUUFvlrhJUCqFAzj94cb+g65AqrY36NeSaf9gjtZLJSsbtNIVvEZwRFIVyslzhsFs4A6npWFJHqd5evO6xJFtZRZ3KvFdzbFIQGUgDggtn8BzXRaVPYk2lw1nCzxWbrdJIv7yJ2ykhjZmG4kAEuR3wD2oA6BrrVLeHz4bezSQM8z2JuJC0NurlCELsd5IxjP4CpdD+IUvh+4n1LRZHsZpvKiuwJ5AkjhnBRnAJCk53ggbQOCB05d5XkhjSzgecW5/eIyeYZt8juEZo2LbFUADOOnrUcTWjySXL2KhfsxlePbsCXGCrfuW6qSOpH8POM0Adjc+K9S8TXc0m+O/FqWuPs25tonOcDYNxkXPTg/mM1kNo+qXLm5uITaNeCL7T5cqRzkswICRMdxQKv3cZPp2q9odommSR6mjSSxXNvm5ikhEYtiQAr+ZGCGTIwDnB6VfleXU7l7iB59PnLRC286eCIW8UUZBfZuzKWbkEDjdzzQBzkwsYxPdNqW2a0lIZXcxeTPEixxRojrl1cEBscqetdNpGmXGtWL2VvIHv76VZ/s1pMtxLBGsf7xvMZtqpyxOTn0rhPEekwm7iiXU57+9nZXlhO2COd1UvLmRFIil34wGwxxnHNd78LNcPhzUI4b20kkiut6XJjjjlljZM5CszBgojwWwPagDtvCFh/Yeprp8lp9vuJCqAvaO4MsjDMIllZtzRkAnBxzX6H/Bj4bDUWjuL6wvyl+qXd4LWyWaVfJxHFDEJNvlQkHJ29T1r518D2Gn32vac5u7FtKjvLeVIXCRXJjmbMbeauSNrH5iRkAndxzX7aeA/C2m2mhaRJpdwlveXkUUaQvK8sc1qkXzytErg7fMIAOfmPTpQBteDvDC6No1mLaCcuHSMFHjQQL5YZPOjz97I56817F4S1Gxi1W4vrqaNY7eGELK4RlUqQ0gRmPJ3ggk8DHJIFL4f0uGCT7PeOhsICjzIA4nIOBm1gGRGvLfMxJ49TVe9NjNql/YG3miti0lta+Uu1xbsh52AfMc8HvnvQB23jPXvD3iKCwllaOUWuDF5SiOZiu5i0k8HySKeMNx7CvMI7ixvRfWsmmMgjWS5tblpCfL2iOSB3B3CQLIhHHJFJc6dFbu+lm3JdTDJa25EkcSSRAumZGAILfxK35dKv3ds86W9h5iRRl0uEjERim+2SAByXZRiNcHcBlcAY60AZu3T57KSG4jeKKQpLcypIxa5kz80TYB8qGTk4GPwqlca4tpH5Vta6akCzPDFMTcmfekJ2x+b5m0K5GA5woJ613EVta28T2Ym0+UvbAym6QyCK6U48v5scbCQvoTnpzXKS29vb2V/FLfxwtEkUlsJPLNv9okfzJYfsipnb2UnjnOcUAWdMvZ4LdJksrS0eb9zOJ4GeWeK7GGVZIiQ/BODnnOMnpXTEyR6fDiO1jgtZBuhFuT5zSOHMZP3sBASD0z0Nc3psraj8ttPHcTo6TNbspAYonlpLGSAI3iY5252nPFdci3KfaJJ2tYkY+XOqbooZVWPG63hTcGbOeQ3XpmgDn9ZnljkRmjgCtFJIhEIERS4k+eI2xH3m6KM8KSMZrmBciGCwuzcxCOOWc3apBCkdgoTcj7zndFjCFXye+MV6dqsYihggWztRHDGLia4jUoyW1x182VwQLnaOnUdVBzk806LdRhrSSygZd8ccU6eYvlt0l8jy/wB+eecigCfQ9fRIbuxg8wzNC2Lzy4ZrqaSGfIcRRowhiJJ+ZMtjtVi61d/NS1trmSC4naPZE8AKCRDmXzz2H93pszzis+ys49Ncy/Znm86W2EL7li2OFaQyWpX/AJZk9Ufkg5xihBNaT6vfnN4IleadiEmykmdywzLxFI442kgjPIwaANSWWGdUMGrSmR7jEk7GO3aOaQNM3+jI2QgaNl3YxxycGrtn5rGVp7maKVQ/E+VCKuQXiZhi6jkzBlRyu7kjBrkZA9m1pfGKWOCGEpNaQ7nWC3v0mu0uGZl3XkoVlG0jcM465rbtdQtTOZppZLWBbaMRABpGnmiLFllWT/VGQJFwMYzzjFAFabSYLuO+nuHe1vnjgUQvI32eaOVtglZ8l2Ab0yePTNbmmrMY7W4ndruKdXja3dHSGSKNvM8uZwNseZB8+PvcYzXK+Jr1rf7NcD7RaymJ2lNu6XVzdRQOZSjxzsAqBM5I4BGM54r0bw9NLJpMcs8QEkkcty0IIaeHzfmjzEhIUEE5OPWgDBvrKza68kWCRRzRrMixkLHbeWAHjMpICnPv34rnb7SbyK1+2SLNC0k6PPski8xlf/VrNHuDKo/5aFRg4zniu8vL+ytrYiPbJdPdFkhuSYyqKP36TpIP4e4HpXJ6rqFrOtvHppjeURT/AGmS5/dq004xDagIxxZEfcbqT0NAHn7XF9dahGbm0kl03+0I7d42aNVg80/u45URsCDzf3hdMnsecV6Bcxw3OnNfW1lBEY3vFikIEkQSAr5iupf93c8HBPXqM1w8yG3M19BNIFM8Ms90ksjbweIo1t3HPPVh04zXVjUZhZ3JuraOSJvMKT2saxqEJBUvDuG+RlySwyMDOQOaAOYnc3FuklujW9otzbSNGsbSXaiRdwWWNRhLYS5DA425ya569uozMJZp2eDzZEZvLAdI5ItsDOUJ2Zb+M8/7NaF7r1taR3MMLTRvDEiRHKNtkAz9kMAGJJpF+YBiSA27gVyt5fPFZzvbF7f7TbNBfRyHczrM23T2j3p/r1/uj5hjkd6AOD8WXmm6TBHay+ZNcGVzbGPdKIftJys3mJsDxx4+VM5X0FclouvXtwy6bO0ttiZ7fUXuYkadRdLus4uCcjaMqwGCCCM8Vs+J/C9zePa3NpcSm4hLv5E8v7trrOIXPmq26Fjwi9zwKzdI8L6ja3VybpZvMt/JmSZDsLeVbkx6fHCCcKkZ8tGyWGKAKuoTz6RbpaxKWhltLwrJM7F/IM6xJEQRiPejpuzjgn0rjtN1d7eOIm6SBVhdmtTma1FvISoCk5LTLIN/PTvWz4js4Xy9zPcxC9S0laEmWRnuxvYxNtH/AB7+SsLHbwG461zulXd9PLIL21tZBI1zJp1nJEisseDGsc0g4Luh3BT+FAHpuixxazDpVzNLPAUhczW95MI4ZC0x2THaBiSQ5wvUcZAr021tVWcxW7RyTKrtJIEWSAxNGF8x0+6zRnAAHJzkda8j8MRlktjqcMd5EYpLaNHlMRgvJpGlaCQKRvfbG/lkceh5xX0TZLpelaVcCG0+dwFjxKChXy/Nc72OSNpzzwcYHNAGa+n28WlTzWxhkuY51dYiky200kqiPzfLRG83KDoucZ55rlIITas1wpgtL+W8IMEcFw9v8pIDxNMMpCzZ3McAdjg16XpEsNybacXEckEVrLM0qtEP3jrm4iRWIU5PX+6eEJPFZ2p6TePa3KwmFRLCskYtSsc0dswwdhJO+5eYkFR0PFAHEatqourmOD7SzxxQszwxxeX5skaBDblyCUZCQMHrjjNblhrkMenFLYC2j3IqLcSK1yZB8lysoJwiFjnCnr0qqbO3t7SzjvJLJ2mhCXEw2rdtmUzfZ2duI5w3y54Y4xjGK5zVrqxszHLNfQROskkNvayKoieSRvlllmAO5yMcE5zwRmgDZ1K1jtFaJLyWUwyveEy/K1rLMuGeJnHKMc4IyBmuE1KZxPczfbVFm8MUFu2FaQSxqJS6b/keQSk7mCcZ61tRLFc395LrAYENHHDIsjP50gRT5DCQhRDtcYI4OeMmuZ1C601Z5LPT4o544LiUXHngstrO6FWRQQNqqwIHYjljQB5n4k022UQTSwkxRySNb3LjzI2lnUno23y7g45FfGXxNS5lub2OOGEQvIJYo4JZLeaJYmZmuI1c7Vy/yuhIBJyAa+vp1u7ia6nDrbRwBkgYJcrvOP3zvCwKHDZ2MuWHX6fMnxCtns/tE8HmXN1NFPCIZpUkLxMvmvPkD5QGOOvcCgD4V8SyXdxcRXUFtLDCGl85hETLLMhIAl+YiMnHG3jNZthNcSpJfTy3LS+TGqCYAfISWFqSnCEDo/3iSM1t+Kr9muJLEQhJJ3EN60oEaKPNZo41VH+QkZII5PXpWNZag0SXFoln5k8sW0tKWKSqH2okLD7s2ATu79s0AdXZ3FhPZvHcpbnUprJkZJY0SeFc5jl3oxMgyADgHgfjWPDpGow34ltYipaNX863nE4UjliYdmQPQEdKk0SBTqpliu96vbyiOCYcSuqAeSxcclH7tjGK6eS6tbZIVE6z3EsUk1xJFcPK0MiLwElVQI1HQAZ3ds0AZovr2K0mdo7nyVdoIYp5VF6szMfMuI59uPIYZZUGQOxFQ3Vxf3FxaS21jMn2OGJ57++jjllmOfLOGUDGBgnjnHGazdT8QmRIJJrc3MX2dFSbzpVEbiQo5cKvUA8n1OOKzrHxZqnmQ6ZbWsVxHbyNJLJMWTeeSkSGXAcAEH8MZ9QDRu4n03UJZr+KeGSeFkSRlcNd+eCWnhcjHlAEEDt0xxTy+lz2G3/Sy5nSeNHmbB+z4XzkYkgbhuzhR6mtCDUTrWpT2etWqSqkEXkt5mduQGDGQ8RJnI2g8iqV3Pbag5sViW0ktboQebajckERO1sgf6zIwCBnGc9qAN2XVba6RtNthH9nuIYkjt3RmMsihSZYiG/dSBurZG70oldEljRZjPJbwsj2o2Q2ZnCnaGkznzdnykngmudmin0+S3uFeFJTc7bd8ZCxxAg/MRjeyA4B79aqNc+VeRXDSC1F0xczgmT9+T+7Vw5/dqTj5QDuxQB694NvLu4KJIY7SdUlW1RAYiGGSITGqgTA8DOec9c19W+BrcX9vpWqSQCOP57e6sdiFPOjRzNLP83QkD5eoz2r510KeRLGG3e3s7vUzDLcvLDst/KOAII1ccCRgQcdRu7V9P8AhHVPNsbXToY2spFVWljTY6pOq4maSTrl2HBNAHqF/wDYLWzxErRyXMbm1X5SM8EZ9I/TJrkrDxYkqmJoVkvQZHBlk2RQGTMcowFIYhQTx03dulbNhr1ndyQWuqGZ3tFKJbzW4QM/mBEdblPvR57HggYzWFq2h3MUd9BapMu+Zri2AiWK0L3Eil5xKgLMUOMLnke2aAOQ1zSZdevAsNjJawRiWaeZ591u0jKR/opH31KYOzOc1XbwHqup3AjWdJBCEaxjlX5ZjDHFkXkGCUiDrlcKTk5IxXp2gaPrraXbWfkm+mluP7Q8tyrvH5UjIGilDDYhdc7OuOAK9s0LwRcX9xbapeT3EMzbIZkhhCPA23D7Y9u2ZAVG5s5A5oA+cdH+F76zfSzzW2oLKm1rdGSK80eaSKBkaaJDbjG2UDIxnA6Yr1/RPg9JBbLqXlRiZ2ZGhBVZbdJcM9/HbqzMZiQRgEfKc7cV9Cad4Bi0vU7aaxknb7ZvgikR5vLsWKYklS0UFg7ZB3BTnHHFdlpNtepLFpFgES5sLZLc3V6+35YpirTxGZGJRmbJVjheSD2oA+a4vAcst/IkMEgjQ2qtPbxvE6kRloGkjlACxEAnoMEZOAa2dQ+Eo1YSxTzQAhoZ2imcreZIRY5Y0A/49DIACQCFY896+lr6ys5YNRa5sil7DayRGSymnCRXqMBBIXVdsyvHgnJ2jHUnBrzvxFb2jRvdojQXNq9rDcy+c6m6jiiVtSUK5DbAxDFQOCM4wc0AeQW3wmuBfI1pqFpDZxvALSzAM0z+WVd1R0G1vmGQxB5wBknFXYfA95eNqQmgEfzyXCWzW6bXjjnKStdBYyZOI3IBHOfxrpp9Us/DjwRRRNHeX/kBfL/fSR+WUZ7e1UMSkwSVHJ754zg1195rEsujm7sJWh1KIGytVkX97qC3fll3dcfL5QaZnB+7sOeoNAHIab4MgsBqG6786OOFTLarHIGeN2haeO3mnULPHmVBkE7RyOlaWl+DNPF3eYdEi1KOGWWSdkeN7hm2iRWZx5sqqcBFPGOeK5q88T6bE4s4p1Nxa2sqQyJM0ztLbSy+eZI1OGiYRnIHJCEdc10nhrxF9q0vMUMcxW7jWK1gBjeGS6P72KR5RtBKAsRnIzzigD0DwzaRm3InBkWVrtE1BbhIf3lorIjQx5zDCrbQ7Z5IwDnitL+z4dXieVY7G1VbuGeyMis9y1rCPIlVpI2yxE5Gdw43c8cV5nc+KtXtprKKz06TTzcyNbG3SMSCQSZ82GM4+XfNiVivLICVzXW+G9Qk/czyzlfs9pJCQwS3MpSUte3ItpCNjtclME4ICbsYzQB6FHo5tLAvJcQPDEv2iW5MkcSyzSXAKW9wkZysaqoJGACAd1YmrT2ax3FjA9qj3ske1IgJJBLMvlO5QAskYgZkB6fNuFc1aXQuLsoFdTLGIppJXk8izkNzsuJkhJ/eM8THGeDj5fWq9x5ckbPIknnYW2S7EYkNnKmWIuHj+V4ynQZ+XGCR0oA3NJhuBb3EloLkDz2spFmHmvLHBw805H/LOOfDJ/eA46VhxXWpLd6gguDHf2uLwWpjVzNapIBPJGp4Xz24XOME4q5Bq8a3Nmpnkjt3jMTGJMieJdohm2niISLn5+QCB7ViXmo3U17cC1geG6nNpaC6YopSBWDic5OXkMhXcB8hHIx3AIJNfudSvL5rZ7o6fGFVLO5DwJOZYz5yAKAIXKhsA49al1COe6jWS0QpeKhCTBGltmSDG5BJxmQ4K5yelPt9IBVhLeJHIZXc3Vuu6G5lkYJtu1I/0dFUkljgY6Guk0nTWsJZfs7NJavDvmjsJPOZc2zCWdIGz5UayZLDjjnpmgDjb4vLb3EiW8i30jGBFjt0RJQHHl7URspCFBO77rYwTmuf1yaCwjhhvEkMzhZsWriFIVg8xRtkJxG2GywODwciu61I3v8Ab1wDZ2+Skc9rdFgoY7QrMNsYVIMdUG056g15p4j02e/vtauFubuWMSokUCR+bGWazK3hgjUFpI0c88EdqAOM864uvtMZsrkW3ml7WWadQFt3TcbdZkJ2kckbc5PHWuMbVxJcyKbKVryKf/RSVkiUxxEbSsBTbtB++3X0HevY9MisxoEFxdwx+RZymRHaNWZpo3AiXyQo3fKOh+hNcNcxyyaml4kLXFze+aySwtEltbW3njfIVJxMWbCgHnngHqQCZ7pNSs7R1tkCPbx2t99ouJY5A5HmGC1aPhbkHLLnnnpVO+uYrSzhnhtYZAjyRLDcTj7apT5TKsisd0bEj5HxnOTmtPWEu9Pt4oBbKIAkUsxFuFuZLgSed9ttZBx9qVwAR1CDBFcM0C6w13LcQvHapc+TDMtywlluXYGJJFPAQkYJ6AnnFAGrqGk2M0Es9zOklxqJhnmt5htkZV+7IjwjEQ/2f9n3rCsoktbqeGceatvaoVuDO7xrANvl+UoTK/eGV+93xgVu+JEu7Vo7a2DJDaw2sl+Io973JMBBtYGQNt2MPvA7jnkVzttZzXa/a0jv7e38qGRXadsF5NgxJ8pKoFVl5HPagDuNHtENkj2s9q0UjyOWlvRbsWLYP7skYGFXnHOKKW30OYQobaWFYnG8B4GOS/zEqRjK8jt7UUAfoDqt8scM8afZphcTGR7OJVRY8AEgA4/ehgeOMHtXi/jCed7QazGxL6fHI0sFwkaARNn/AFkYlJcgDGRnNV/E/jDT9ItPtSGRp3uQLhJmDxgABZUgIlJ8v/b2456mvnTxZ4v1eW7tLnSbuEabdKrjy2TyhKHB+zzMJVEg2DBAU896AOz0fxXp08b24aSGULIJF8toole4Jk+8sgaFSuAQVyelJrtzazrayqYk1RYwWliSW2S4gVs7hIjsxUDG4tjcV4FcbdNY/ZpdVMso1B3jbaTCR5hix5e4OcD+6GHUnFeY+JviLb+GdMlvL15be5jjknSJ7iCWZWt1dfKKykYt3Uk7QOq8ZoA91k8TRaJpUpu9WhvpijSOLeRB+7OGG8r87qudoGMAg5NeT6x8W49Jlm+zaqdTuGAU2aKEQRyjerOTkxyIoI44/lXwjrPxmF7dSNa3QgtbwySRXkUqNLGzuWAcbj8hYnK47e3OR4cfVvG9/PFbajcwzSQsJpkuP30xY8FSBhBgYyfpQB6P8Sv2gVWylsLK9uoJFku1LQkozzMzFyzb9seNx2bsbu4Nfnh40+JGt6vd/ZmuZJ1uWkjLtCgkugfuwyiKNd0rDIZh8p7E5r7f1T4K3eqEmOzk+0SZjgdkkuJFnIw019EqksGP3SBwOa+fpfgv4is9ZNuY7eJbO+xqEAW3EUUIYhJR5sgaVtpJKgjH8gD6l/Ya/Z4t/GOqWuqa3HZOk7reWlq8TFI9h8wxS/eKyAbjn8AO1f1CfAH9nzw7YafBdHRo7WKJ4mto40UGRSFwVjdfkiJzjnIB5x3/ABq/4J96M/h3Uo7V7xLu2OookdgXd38sIDNMipEVjhPHAc4zjFf1A/Dm+tLjRrSZbe2jZYIoWWEIGgVEykToPmVyo5OMcZPpQB2PhTRbDSbaOFLaKNEjx5axr8pUZ7Ehu3Q4rtTcRGNGDjIUgqnQYB27lXlTxnoOlcpPqRC/ueApYg9NgJwBgj5x6kZxxmsK81y2MSrEzxywEvMA4CyHOdyMvLHrkHgUAd/LqEIePbtVyDuzhcuvzDOe/Ws66vJDKgWNpC+CxVThgOSC2MKBgckjPbNcQfEHnRnzp2lePa6uYgCsfJUF+hxjufc1mPrlxcO0ZuGePzSy5VWVVjxwSCFTjHO457igDvpdfs4n8oPL9pHBjWPKg4I2sxIwRn1x6E1m3HiAH5nuGtSGBYeX8xRSQNmzO3IPU+/4eearqwwzCUx+Y6orPyoY9MSAZwT6EjA61y8+tC3cYcSSI/luVJcDJJORIAB3Oeh7E0Aes3uttOUkWRnRFYiQLkYPQqkY5fPXcOM+1cVqGozXI227fvvMwXkOJWyeAM4zyenbPauaXXklnQQXjkIFkfPyR4b7yELwDnPv3rd090upElk6o4MITy8rITkkgtwCD/8AXoArfYNcvdwWQQGEj5pAqlmUDeu88da6BbMvbxJeO2IwqyuAT5rc/KGA65I5/Wt/cohdif3jgljIA5IXJO3YSPf64zVO1v47vzERHwuFYS4XlcruRMAgYPpnigDzLxJodtLby2qxsfPLFY0KhyAQpMqkElMZ6jpmvJF+Gmkec0xgYH51AjkEiyZO9tyq3yjHoM+vSvoTWLWTdGU2Ks0gLTTkEx7Tn90y5OwgHI98fTClFvNO87pHLHEXVGh3JkgBSQmM7d3TPqaAPIf+EYtraGGG2sBOz3DW0ZfzdsQwXcAv36c8V6bp+n29vYWsUiATBTEm5FkVQf8AlmxfnZgduCKtwadI8xlVR5DSK7qr7HUAhQV87G0hPpkirdwjfaVhg+0vGhKqX2FhuJ2qSv3unUZ96AMODTUChPKYxQygEQS7Uj3MwK7cHbFkZxkdTjFXIdL+xXTTKSMAZbllZVOQrYXk884rqmhjiiSO4iSKTCs8o3ISUHHnbRgjA4+nriqDSxBmckeWgf5ULbWDdGUE9MA+lAGrZedfuqgRwFVUFQAjOgzg5YDK9fbsOavvZpCQN8ixcGVokAGeOS4Hr71VtbyK0RriUAldiR7lJIQddwC8Zzj/AArI1fxLbLFOXkyk0kUEaxMVSDc2BLKGHzgc9ATx74oA69ZolIiRkKKrk7d+8llwpIYZPUdOnrV1pXkix9+GJFCxnBOSoBJPOMnPcHA968j1LxRaWBht7e9hvZnCHzWDx7ImOwy8gEKG456VsQ+I457doBM0bGPMcxcAzbM7tu3nGfu9yKANW6ihedvNj+ZTuQMwYsMbSsKqeGx1zxkVRmknjjaa0uI4IU3pMLhAzBQpYEBW8zPTJCkD2rEk1eBAsj3Q3QyxiRX3CUiT7nksRhi2OAMn+kk93Z3k32iL7QfLDxbQ3lxiQrhDI4GVkx1BGBn0oA+Nf2g0mvoftKXMUjLvj3Rb3lVuSzMs6gwwhedyjAHBOTivz10nVbKDWpIbvVGlto7gyGVxNJGg37XhwOSrnocY45yK/Tr446t4fg0HU5NXnjKi1ktZZmIG1duGjNx5a4bJ+Xs2BknFfjnMq3Otz6dpWopFplxfy3M6yo7M9q7eWuZSu6Ing+ny8HrgA+1oNa02KCA6pJdf2WkDXFjFFuhS4WQeWJd5QlY9wOSSCoXgAc14R8ZPEt7aQaYPDscUSTpIJbuK4W6T7OpO5WeYg525AfpkYBzXoFhFpsmlWWlwn7Rc6baxSxeVezK0oHEYlTYS8YUN8gHPSvH/AIp6featapeG0W3Uq0a2ipJbQxMgYbiMDzN+M7FG4kj1oA+e9D1DTZ9cGoXkT3UNnerOkSOHlaZgcT3EcqgwKpzhlzu6cDr+of7P+rB7qyhtVjEUqm5ntLiNVmVJMKJMLkyPuZf9pgM7SMmvye8JaTqEviaKB1niaWdZXtjCqBYo23AySvL86cD5NhcA8g9R+uXwA0q2j8QQRySrDLFBbXEd0RFhvLXIjjvAqrGcMRgBjnHXpQB90QQR2rRuYVWR1VDOuZQJtp5ZVysa8kc9z3xWrpM5hMiXBCRNOjo0bFigVs4DMPlJwOnGKw1utkZglnhuYpHM8ZR3EqvyP38jqPN6nOPUZxVZr6GB1yBJbs37yINzjggR5PzruA4GRz260AeoQSmV4HSR0mWYrIibR+7JJRyWOHfAHIJBzx6VutqIs4mjebYikiQS8MdoJ3IduFBHfjPSvP4dS+WCcbUAiHyGR43xtOxm2g8qDz39M4NeDfGn4v23hrTGgN3/AKVcqLZRHNuZ5ZSVRATgpuJPJwBjHBoA8v8A2qv2gLPwnoeqWdpeRW1jCklxdANIJ7mdQdolZwF8tQGJH8R6ZFfxr/tn/GO/+L3jmawsr6SWI31zCkqlsSRtJt3TLLgDqePQelfpB/wUN/aRuoYrzwvpmpyi+uo7mOdH2MROEP7uZ1b94DlcLkAY49K/Lj4E/C3V/Gms2niXXLNLsXREtvDNcOBNcxShyzK6/ugMnGcDpkmgD0X9nX9m9Z7YX13HbT3kk8UskUscn2ae1jTcZEl25aQNnIBKnA7V+jfh3w7pXh64S1s7OOAXMXktGGKgC3VCksHy4t5uCM8hsHNdN4W0bSfCGkW95HbR2LNajzUuwsklvcD90YoscMm7PC54OenNVZtdsDejUYpxKbdo3mkjiRVSSTlo/JYfPGAONufpQB2KeJf7OtZAyz/ZpYpYUSd1M0in/X3MwSPcsQIUISQOOOuK+W/ijcQ6hHf3dtd3Ru4rcx2kMWoFiityPOgkyDhhuG4g8YAFex3WsWlzJdNc3QkiujIsAhcPJIsgU/Z2tFXdAoPUMBXgfjGCDR0vZpnF3blluvLeMQi1MbEp5sg53MuRgnA70AfGPivTrHzpJLnUhPLHPHLPBbOAZGcACYCPOJNzHI6DZ2rhYrvQtMuFkvRa4WfbEUuJFuZcj5Xy3E75xnPT1xWN8UvGYm1O8m04gRwXSNBGRtdEZsSRQLbqTckHcc4OAOuK820ry9Ree5ZodQMasxilBeS2Lhm86EuRhwc5QfN6CgD17xD4zjlsRbwSSQxI00QeOJJmHmqVg2sDuVtxx6D+fJ+G/CuveIpbEQxPFBJc4kuGX5zOp+WQFM4cJkEMa4MXUFq/m3XyvEZLiYsJFjeRP9URBnhgcDp2zivdfA/xO0rQFs/td3awyhUvbiNG2ROqHcnzgHNw2OFx2OaAPoTSPg5qZFsbKwhuJDbR7r7yi6S2o+aV48LuaYMMEg7RuwOevXQ/Bq7lNxeXdn9ljndImuTEftKhc4iit5zkLkfMp5PpWFoP7UXhqC3kjjui1wISwnEcRhlJfeLWKFFJkfGc++O9dJD+1XpIcMtsskJhcyW9zAXgkcuVSbsIrvk4UqACBk4OaAB/2eoLeymvlsdQmnmIUiFELgN8rrBEG3bnUKcKML0r5t8d/BaSNsQaWWNrI7XNtdLIkyrEreYZmAyWKnG1cnqcV94SftB+CL4aXM1xb2pESSSwxF47i7bYiAyi2CKWRiV2FwfbBqbxNrfhjX9PW5tJ7H7FfxbyPkEwmnYRSEeWvmLNn7wbgcHJzQB+Q0nhZluxDHbMjWDMWSCI/OEBCw200bZfaCu4H5jVvR72eORbC+uILC180RBGs5WaZpZMqxiK/u9q/L5gJwWycGvqTx94PsYkuI4Gmll8xo0urZY2j8uYMyec8DEo46Z4P97rXzDqvhtLae1SJ4xOh8u6vUSaWeIB95DOAQkOOn8RP4mgD0gXsdhE0NnDNaXCK0cF4Jd6zWu1lMO8AlnB55AIDe9ec3/iwWUiwTyW9/dtG+Z4jIgALfPJkLsOCAMZycHI6VWutYuNJQkTyX0wT5jFLLLLb2e84kkhljVUkKZ92B46V5lNqNqbiSSxiIFvcku9zHt3QzjMUTRZ4cNli3T1FAHdah4hl0k6e+n7ZEu0ka5YrtjEZVlLM5H7lxuPynG4jvivnHxXrdzNvhAjkhNxMwLuVclySkjtIQFOSMLxnqOK7HxDrdrf2MNpJPFBBZu8moly8LzyIGaJ7WNQDeKc4x0GO2a8Ev8AVJ766ABWWKJljK85Y5IRSh5D46DoPWgCWaaPfF5zI0aRmK7mRY3di5DZCK2/cpHQL+FS2262EptvJcCQXNpNKJFmjlQjBA5xxzzz3IHWopbadIoc2iRQyyl5ZHdDIyICXZuc+ZyMKfm9qt21u0bPLKC9sIwY3KEGJnz3A+YnGAOtAF9l/tFpp3cz3A2OVlLL+/kHz7Qw+WP5ePp1p1xoF5eW+x4zLCiiRfsMu794mNybRy5U8HB7/lVEtzdzQWkEMjowCA42q7MwCgyKc54wFPXHGTXr/hOKC1VLC7iPlDdExVXVnml4KxkjIYc7m6e9AHh13o97bxOPs04CbFcRgQ9SGV33NyQB+O316ugtQF2xK88qPgjaql5Mglmz2555wOvtXt/jGztbe7itoBMsaxLHBaQz7xPMQQJp3UEudxPGe2QKo6T4U820Z4CvnxCR7tlAnIZsbo3Mu0Rr2zk/l1APGLrSp1vI/PgMECyrLLJGiOschCgLy+WBDZyOOO/Zt/pBM6wHefmB3FFQbPvquFPfPT68V7xceFLfY7uGkNzHHJvZ3dIULBSxULksgBO0Z/Kqsvhuyjng8u9QvGWO/cskkkeDh7ZW/gPHDcjtigDwoeHpYmEiReeQHKxK7q0Ern77KR029D04xn0uppgR1WKWPE6Ks2QS8chOWbkZbJzz0Gc8V7/beD31Ge3xDC0wjxHvnijiUycI0xRsu5AJx2z+cJ8Iqj3X2q0tGksVeF0iICiJpB++cZy2GGAAM89KAPFZtBkeJp1jldoW8tX+ZI0CICfnIHGO/f8AKueSAmc2cZWGaVgPmZmLhj96Atje5BIwOeley6/HHo0BtzFElvc7kn8pvNkKngMA7Y284GOcH8uX8MjSn8WaFHe+RGkmo20bqwX5Y2kVYmJziM9zzzk+lAH9Gn/BIP4D+HPA+l2fx08U2SGex859HutT2ww28Vuqtc6jI8oAQKu4Ln0OPWvp/wCO37aPi79pb412/wAOfBM9xF4L0vWk03T4re7lNtdSITHNqcsS485FcExnphiQCK+Y/D3xXuNP+B9t8PPDf2fS9GudMtbOcxbXaS1I/wBKdGBDBnB5YfLya9Q/Zd+FWjfDq5g8Y6pHHcXd84u7W74YWFkdxG+aJiolYgYyQeMGgD9Z/AvgDSNB8G6XpF7FDNcIqNqt0XeQz3Co7SSiZ8boyWAHp05xXw9+0Za6l4IkvdQ8JQyXd7czvEXsoGm8yFULxATgFbaVfl3ZZTx3Jr6X1H4p6ZcaVFcLqTz27wrHDa4eLEzY8uNSpHlHO3kryDkjvXhHxW8SaTqOk3RvY7NYVs5wXilCGO8aMAmSSMhXccZduo4JzQB+SHgj9qv45+GPiNPY3vifWZdP1C+a2vNMu9XkvCokkMC28DF/kGCgCr0ZMCvrrxz+xh8Z/wBr6xm1vwJY3eqaxZwpJJDqt99msgHT5wt0dyzuQOFQE/Lg89PgbXbzRY/iTBdadc2lybDV4XnkhjMYQ+dmSRVZMybDnBA+8cj0r+hb4Kf8FFfhD+zt8KIX1aCK7la0eGwsrVgdX1W9SEeYYfN3IIFIJZii4yRuzwAD+brxj4N+LP7MPi2Twx4qNxpev2BNpc3DbYbeOMZSPbIsKeYhkUgEpvAGWxmsn/he3i6bXp4LvUbG6fUrZkvoGu0DuwTy47i0n6nbx90bfc5xXXftu/tDeO/2r/iTfeLLXSk0nTtQvbmDT7aGCMzS2TTEW6szW372XDHcyyd8jArw+H4E+LvAWmWPjLW7a4iiezSUw3sXlWyxsoZHk3ktGpx94YGcEAigD7Y+BOpaTFraya1LPczyxLJCLna9tdKxAJEMqkTukkgJ3FQM8cZr7S8B+NFfxBe6WtxLp8e+cwRJBEltKYY8LEZ4HT7OcbiNroPmxuY1+C1h8ftd0LU5Jbea6OkQOkEohSK5mjbewZY2mK+fCWAyfl6dcYr0yw/bG1Cx1I6lY6hqNrZSIvmxhImhke2wh8qzIzCzuMMVY89aAP2L1bX4b7xZctr11DFYJJG1m6vLa3H2kcAKT5snkYGOW+bPBxXyl+1H8SfB/hy1TWdLNjHq1riOztnLGWd5AVkm2ojYbAIUsQTnOPX83/if+2PrniB4pNMvriaGSBreYTW6LPE55Uwv5e8urEhR90DgnBxXyzP8QfFXjLWRc6prGpTWySxmBbkArFHGC8YlCptGSeSeo4oA9L8YeL9T+J2oRTNC4SPzXWFZDNJFKz/LvaPk46sCMLkA9OKKeH4bPTbmzuo7hbizhD+UAjvI9y5JkjK5wmW5J/Gul8LeH5I7O5uGkiefUITNE+EjLNku92JDD8kYY/dzzjp3rY8m/S5Il8tbhoozLLbNDM1yFwVdm4VYyDkqOetAHn/huyjS4jt0XbM7PLGshQG4ZWwkDNngnHJJwPpXpWiy6lJe/Z00y1WO3ZmjsnhE8T8lWDsuSp68sAD2zzWJHpUFtqMf76YzXDyPFFHEuUdCHEsXdQScEdBn0r0yy06VUhu4pTFPcGJhH8rO6IpDQlGIIkDdQMk7s8jNAF19Qt7SYFprdTdtKkcNwzwxJKsORHbLEoVYllDKckZx+dme+hvrUTar5X2azWC4C2SgRecrBQRImQhBAzu69cYqNlla0S1ngaT7W8sxuIY42lhaNyGjRnXdG4HVemevrVa305/IaISXDaeivJJMkSRSxlnYFbxGOJHzgkDP3uAOwBr2eo6dbTSXQKQkQo6XDrLPGDPk7JIlBVyc8HoDz05rTlv9QSZLSxvPtELL9ojhgC+ZmbEbCdpDgJk5yp2g8A1yGo3Mtt9m+xbHFyqpcQojo9w7Dy4EjiaPG7cBnHy5+lbGg2txczRRKZFvVijb/SSN77Zd72ZaPGNpxhDg8UAdpa6XcgTRXFsJI2EImaKRmntZYlDkTqMqkJXI981oiO8LSRSWL21qs0NwttGwjxb7SQgDHLZGG44wfrSNq08s93A0EcciJFuM0yxzSTIgDIxU/M5AICtg5IPTFXr9pdUt/MWa7tCypFLbTALL5QbDFJMcsG444CnGOlAGJYRQ3zztClxPGwXyWlnVLe3beQQhZhk/IVCfe9jxT76OCaebbKs1vDE8jx2yZnhliZYWjMYG6UqnzEAE/jmtG209bW1SO3Ftvj/e4il3NviBKeZCDkSbsEk+uTSG2lE8t9JpyRSGES4t32GeQjE8ksrNtbjspzzyM0AFi8atOj3mnx2okjiEk8LKpKxjAMOPnkwMNkcbs+hrWsrCycy38CWyOxaNl81IoSkbjaIt7/NuI3dwDgew5e7tYb21R4JpoFtr2S6DXWI8NJGqyRYx++RdvykZzvHuK147lrK2tLJXg/s6eZZri8lia4fzV+d4FJXCo2TgdRnmgDWvpLhXMNwFuHhZZABN5cJVhvVZZYw3lSBsEYwN3Q4rR0y5EWn3sMayXWoT3sUzrdKHaLeQI2F3uIZMg7s89M44rlbq8tJW+zgyxWxuf3d0sTRW8RDbpY5sAkzCMgAk7fTJr1CzkhtdNhuYxFao1sLVGvxGbe5UEvK1xImSp3oAn8WGyRzQBh6ndarE8qzEO1t9lNxHHPkv55Kqs6RKTDbgHKkcbepGBTNFvFtrmNNQkuNkvGk/Z2MirIp82QxrMVEi4yMDJHUikg+2X9pctDfWyQu7wXUuwTGIvkrFA8YLSRbUO0uAozgkdKzrmJ7i3tLq1eSCG0mkiWfKyyMm0hpLeIHMLls7mwBgnvxQB0Wp6rBeSi5SR5UkfyEjdY0nt5WMnnypKQMFE27SMgA8Gun8K+ILS3jvrh78SNG3leXJtllNvgZa4V3+YvgjC5wCe9eKWNzNf3dnpctwzMJp5Fnt40eFo5MKAxl2iKQKASSeSScYxXQ3VlJBdJe6cGV1mjhuLxXhu4YoQcIRHAT5pLHG0gkAewNAHvOn+IVvdUhil+yoxRoFS3fZB9nWIt5LxNESedvPTJz710EGsWUktrbLN+6ndBLD9nZ0EsOY4onlVAkkLYyhBIB4xmua8OebNZRPf2lvEYpja22oW2yG5lkNuFFzjG6MbXClVDEnPArRthaW0B0qWSK25aeK/ugpuoriOVneWQTFVSzJ+VSSG3ZIHagAlv1h1O4jN2l3Z3EzwuWhDyQQIQUAReZFWTG7oRjpWd4mg0fxHHLGL2OC8msvJnlwPtNxNu+VIIZAB9nKgAkjKkbR0pLlovtVreXU1smVkjaOFxDdXu1drKN2Eigx91yRuA6k81l3MGjxFLqaWAXDkXNlZQFnm2htqi4kAwj4AAwdpHzdaAPif4pfBvVD9tuHLSDcVhjAM7w7yzrGoDfuIyi5IbbkDjjFfF3ifw1rGhmdvsM8EBHzvEiJ8icMxZJCVyw4Bweelftvd6KPEljfXMlktlDHaqXWJlne6eKOSMhCZNzThscYyD+NfDvxP+Hnl2zm58yJpY5JI7cxGOZkXLRiZQxJymDuxj5uaAPz90+5u7WXzhO2AI2CSD95tCg/eUAZ3Dp1wRnvXq2l+PTG8Myyys/ktFLkKIg6IojR93zMCRklc8dfSuN8QaJ/Z2opcwJcQWkmdwcmYsEyrsdy/Kp+ZQO3WuWiuC946W1qYLWKUvKFxlo9uQQWOCxyflHOe2egB9e+C/Gc+o+Ra3EkZjS4Sc3FqpjuNyFwWkc5xb7u3WvWtL+Id9ZX9m1xFbG3+1Pb/abx2kY7GwgiL/dhdgTjbwSc+p+MtBvo7cu6rNJZ+QsckwkEMqbyWCNgjJ6dOfyre/ty4nXzYJP3VtceRCJZi7xyphlZg5wxC7ue+MdeoB+wPw1/aT8b+F9H1jTvDuoW1tp2u2IF6YLxXtuot5BcM0Tm2ZAuARjJPXrXj3inU7/xDqV3dX0dvJ5m6WG4t3M08kwwHcykgOh/iA4BOMc4r5u+Hvi5Z7SGwt51SKV0N46bYZbld4R0eNyA0OCpKLzlskivomz0mbMcdhAWspo3u4/tTCRGdcqishIMCkg/KuRyrN0NAHO6dqsrXqD7AZTb2vlMbgPFbzs7BoRC8e4LySTuwOPevQr+8uYLfEM0MWqASTFIc+VNbvGSD5agq+wkqTnJKk8ZxXA61brpZdJN0V0p8y5GntJLDGwQSOju67U5P3R0xgdKzdO1i6urWWdWSVXkWcsxZbkpbgoNjsMw/dHyqCHPuaAPbvDSvbxNf3erYM1um+1jO0XVmI9zqMD5SrHvgkjHXivRvCPxEXTbqSzFzNbad9pSQuyCKWcxKGjMfmgEsBgE8EYPBHNfPWg62zz2rmRp0lMaTQKIVkjkUl0hDnHlAI5aTJHToKs6jFIupl4rgXCmV5LaVpVdopCw3/KjEMm0lcA8Ec4xigD9jfgD8R59aulZzb3FtNJGiIsgLhdi5dnijYZ9ST1YA4zivof4o6ImpaIJ49Mj1HNnJFA0lwskUSyTLJIHEIHJUyAHaceXtOCcV+SHw6+L8nguW3h06NoFhiW1uJyNscVy0Kb0WPAzglH3Z2krgHNfoP8ACD9pfw7qqpoep3K3FzEYY5Xlihie4VoVSUsNxyME7UKgMec0Afmn4yj1ix1y8sNRjns7WG+uJrQiACSBzJuaSIBj5kW07VA+Y7c7ew53UdNsoRH9iaW9d2F1czLM8MKzyACOF4o4iZZ8EnPRcDJFfsz4/svhB4mtJL+z0vS7y6jsGzdzWIgv4ZoSvkJMIyyhCXYvujB+bgsoBPxJ4o8N2Ghy/b9K0l7izuWupLXbDFYWxhOVYWhSLDyIiqy+aFYk5GeaAPii4FrZGxhWFiZrp9rrM0UxVkLOlzGoIeMHdwDuwoJAJrQ0/wAZaUmmS2qwXct1G8sVlLDcMu4lsOjbQS0PPCZJxxt7VD4luLCS5vJrs21vI1zL5do0jjy5JCIG86NVO2QxomQh+YnOMZrhdImhaTUGgs3D21yba3hs4dkNvHMG33Sb+CyPkFj1+8euSAelW3iK++xzXFvHNbrYl7W7jtb11R7faXuIhBJHlnOVORyhBAx0rtfC2qzzmD+07i08l5ba+t5rudS8kqQmTyXuoTu3cHAKg7gd1eJRxXP2fz7y8lV9wjRRasqlpiUka5TG6feNp3gFctgN6W7mGXS5NPhihgFrIyGdGlMcdvcNt2z+b5mIgS0hweQSF60AfVcGr20s9zJFqjR3sOyV7WWdJgUcCOaIsxG9gmGjPc5JOME9JpXxKfwuGa3kH2aNIViSN1E32kFTtll2/NIQZASx9+hGfkzT9fu3u5beVonkSWOO7lFxlmgGWEUcpGPJKLy+SQQVFa1trcUgU+eIYbtL6Vm8gyiaPdi0iSSVFZUCptZs5Ur2GMgH63fDH4r6XqltE1nqt1FPhSbS83yNEJeJiV2FnUMXjXjnaCuVwx/QDwjq8l9Y2FtcSROAkc8HlIiBrV4wzlljJKTBiww2D8ue+K/DL4H6taT6zYpbGGOCZE+2Jd+bHMI4FLReU7klQZlkOWOPlHbFftV8Lb+zu7SC0svID29vbB715ElJVY0wQI2OVYDJIBHPJBzQB9Y6RCj2cdxFdW1vFDCqxpEVWaXeQVZ1Iyx3Njp2rZfW0tYVtriN7ieXzY4Y2YNGsgEbCctGSyERljjgEnAzzXlFzqyKWazu4ntYkCXEcIX7PciOMbmR/vFhICCFzyOgrE1PxXNJaI9pN5ZgkhlyV/eyRqgDW6PwJSd/IBJQAbsHigD6ITUdPEsjzAStHGsluT8heDAVpQy/L5u9fl53Y6gHIrs9E1yCZEd40ZBw4m+Zfs7OVVG7yOeCdvTP1x8V6f4tu5JVtXaRFi84p9pG14lZmeNZHzu2ksCMjvj6dXpvjPVdK1GJJZrW4SdYJY5POMsULZUSxyRD5kIjOQWAB7Z4NAH35pzBG3R+TDbEFmeWUHZCFVmLHPyoAQB16AdRitma3hdNhkwGIaKSJWIMZwc7scDBOOmc5HBr5/8AD3iZbvzJEke9tSXhEQ8xM+bEjeZIkgDfZ8liOxABzgivVo/FelmzaKICOSGJRcSCRWjQZKRiPacFSoAAB46Y9ACa9ijjn3NO6hAQMtnaFXAlB5CDPr1Pv1xruzFyInZncTykQ3BCxReUqhnjkGfnZvmOe5PBrn9S1u7v5bqPT7VLiKGNDJO8qwo90hGYWlndVVRHtDKSDlgD1xVrS9fl1Utp9wYLW5injE9vMwJjikjBEUYQkCFo8NuGT84HWgCeSzunCG2af7PKJI9+9SC33UWNRyFwOuAOnNXGke3tlighZXjg2T/aGVmfA2tKpBxwQwB9u9dFA8D2sccMCoI2xahHXYwGc7cnIAB7jP41Hd2qxskyqTJ5TGQSMFBRtzNGVPUEnI4xz3oA5aK1haeNx58s3lNKsbEfZXdkVYzMucz9GwM8ADj12dN0+3iJaKExCdZkZERFaOZXIO5R9yJsZU8AKw61VgAmnEeBGwVpYdjcK4BRIl7j92AT2JFbtjGZC0DyMruAvnAFS6FSu4swwSGUqOc4GecigClLay8QpJCiZd55DkyRAIpyBCPmLEjHHf641dJlit7sWczNKoi/fYWSV1IcrvEaA4h27dw9eT7J5BaQwRmOOJ0gTzJAWJEbBpCpXo5K4Occ9cirNraxxyPefvGlYSAO4ZMhgqzQKsf+tUMSVPTjHbFAGlfusyyKJPPtEZIkcFo4wqtkBNpxnYduPvELyDVBoJln3NMzHzIXjVHTyre2dQhhiUAulwxVDuxgb+oxV61tnlnA2TC3B8qWFFAxtXYsgQ/8tdoQhu4I79GXNr5d8tsk7XDygM7uqoVYttjjYp/EsGwkj+IHGTQBDBFdBZLi8MFzdwzPEHuJXkdY3dmSLawxuTdy3RiuQTxTbqC6uY2W2wAGe4O7aod0YpIQpAwpdW7dDn69CuigK0Ydd7uqluT8uB+8Y54z6H1ptxpl0pJMSoIYpFeRHG0gFgjYDc5TaTjv9TgA8u1CGJFmhkiDLNHuYMpxDPvLs8eRz+HfP1rnba6kszeRWkM7Sma3YyQGXzTI0Z8tJXVysdq0a5OQBk4J3CvR7zT5ANksJbzIJBFIzDb5m48nccqMHqQPriuJubSW2kuYmlYJcQxsXRXUM0KBUtwFBJw+9gzfL8/BoA4a1ttX13UAiCJLW7e4f7NNIufmZllnR1bJCyq67TyAvSqmq6DYWF62jxwTlZWtA1yrLFaLdNtLOwJALAHoOvXFb+kadfNqSRwXsqMu4gFUXZHGgLyBicRKTk8n5ieKk8UzQ2MgvtTdbuZlhbTAgZGhuI2AMkkQG1yQoOX79O1AHnt3o8P2+/l0Oae6EYSKaN5PK8prZUWdkjlAJBZHYcHO7jPdZ7aK5mjjjaSYmK3kd5kdXih3P5ihCoLNvbPI4BA7Ul/fadM1xqmmxTJdzRATbhMjmb7S5keZVXaqkk4OcBcVn2WoGG4e4lDzxtvWaS0YxoomJjaJnIJlVQD6A44JxQB0tpYadf2iaVqssdrbwTTvBdrGhYAogS1eRRtO6Qk5Y/Luweleb+ILXRrOS+E9u6RKs9vHdw5SSEozFZw+NrNnjHRgOgBBrWvNVs3EltpPnW4jzC8cssmyS6Z1ZJ/JV8bsDtycZPJrltdmuNSNyY5hemAu1z9oITE0KBWV4ZPmcYXIIBHOOooA810++ntJ0mhlWJWuXMkgkgLvDHwhiwpZbhxtJXJwSQuVxX0Z4R1fSvEMcNvKfJnM5i3hWUbkj2hc7BiUsrE+pbd0Oa+VL9NWmtriS2jNthhKIzDhCsbkBUU/MruCSDj7oBJwRXX+G7y98PQW09zKVCzW93NZ28kqPJCoRBeRxSqMkHd5gB5Kt3oA+yW09LKFoIGlkWeFHuHL7pNhRcLgt83y7SPbk++ZLP5amGS7uEWVVijt5B5lpDsIZZmUEjiLB+7jPbNcDceOElube4tNRY2LwyJIkmyJV2KjNLEDzITG0aBFGQVIwCDVqy8WR3W1TDGbVmCgzq4ZVEzIURR8zgqoOcYwSOgoA6290yGXTpbexS1kuWZ7yOeUgmSYRxogDKAvllQSV4OevNYkMRt7KcGMQ6vLN5qzIUMC28R3ANICcwEAAr1HQjiptR1CKaFEtbiNmDSeUYH2+QEjB+aNsB/lGMAnd9TXPRahFfSaf5hjlWPf9pEyGIkszgSxqrcynGdp45HSgDo4JZZPMkc+XePCrMI0BjUgvtZXbgqVZMAYx+dYPiOy/tGO1e38yKCOCBJcohW7uQWN1C0kbEwo3yHPC8YPJrYuNNEZgMJuZbdmLTqhKyNEuGQov8Q8wkFVPbpTjJPFF9nmiIVw7JuiZYoYJGLySNwAZFTHHUk8UAcW/nJY/wBmzCEx3jqFuDA8b2ymMlkGAPMJxn8e1eGaz4UvBeGYRNqKNL+7ZgYRH5gAWFDs+YfK7EjgE4PNfQuqw27KJYbwS4YTbGIXZuWQrIATkR4x06c8CpjOHsbJbixREQtH5xCYd41O9lYdMsXx6gcdRQB5LoXhia18iaIy6Vqa7p4fMZHiliaMLCsaxYk2lQuS/Q5HHFdpBHNPCLqQyyhR5V1hQxV0JDBy7EmAsOeTjJHGK9DOh23kC7GWlaGJLdmXbJbI8SkfOfv5ZjnsAcdQRVvTNJMVvNZtHLtuN0M5yJUVCWxuMgG/JKkFSThhnnNAHmtg/wDZaiULK8ays4j8tXLNMxZUIc4MACkYH3QAR8x577RvFltJaSvIkM/mBzbIYzGyfMzFXdhuUBuBuAOBWHd6BcxTvFGSwhV2jEAIWNS4VQ0R5YgI+R/t7s4INSSaRqUPnLZ26RyzRKxO3CblJKhYwnygnAz078ZBIBqy+MINNV55LtYZnVQmfLSBVbCBPOJzK+49hxnpxV/SviBZ+eEd3mjJSNwjpK5VmIlkLr8whUqTuIA7A4rxXUtI1C+vHgmKQzySN+7lQyQTzqm3ahIwmMknGASCe4J8p8WXeseGIZ7m1V2ngtJrB5rOWURu+xxu2bfmUKy5xn5s+9AH3s3xF8O2t1JapOmyONSl0MxoXBH7kO3Ltg56d889aZf/ABM0y2tXeO6RoJGAiCyLIockMyE/eZuT9Afbn8QvEX7Q154Zuo21SeSLy3aJ2lmbcq7jtcyjc0RbPG5cchc9cc9J+07qmrG3isjJHaSyNc7xMZFB4ia5yp/dKU2j5gMnLDg0AfubbeMbTWrO/uNHukmubeIoYHZlaYhJDIMkBQwycDPIA65FeYXuqW08s9tBabLq5maWRW3H50C7trkDpg8Z7dBX5Y/s9eN/iRp3jjVdVutdvL7w7eQXM0mhzt+6aG5lAjkknSQvHGI0Byozg4Oa/SHRdb+1QRaqTBI+Vke3dy0EMjnmQSONzBUZQMgZ20Aa9sL2a/8AL8m6n08QK9xcxIDASJCrCQ/3VXbkHng8VW11YNOluLu1jlv5rdWRS8gjiTzfLWN9u3djGcFcgbRnFao8TwSQTWzxSTXcgnRLiJjGkMTKfN2QLMqkY2die/WsqwvN8DrciaVXQC2lYLLlmbawncZ3KqgELnPAH1AL2lai0+nBbq5Eb21ysg8uLEpViGGybaCyAHj3Bx607xtrEsVoNXsHF662w3Exl/IeHGUZFXcrEEE7hyTWhZ6RarcmG3u5r5p3Vzm2MMdt+7UhCSM7c9CQM5xzXKa/aXsEl7CInhVizSxys3kGaNSAVAGWVomXqBnp2oA5K78W28mnQXN1JZQyCB2uHuLvCyu6jyzEhJ2DcQMDupry6TxNFE9vMswke1D3F1CjnFwQxNpuDgF0DFt3oME8VxnjTSNbt7a8dbC2NncxvDPI6N5kURfMdzbrvGMMx6fe6V5TodjrVyzW7pceTDJ5NxeTzuBHaMoRHZQMBQeSoJIDUAemap45mu9QleymtbTfiVmR90xkULH5UcvIXOGOACCec1qprV5dTRQ6e1848mGS6vTCnlwyf8ti3yktDz0GOT61yUOm6RZu8t1aW0kVvA1vFeKFeGW4U7o54SOY8Htzzn8fQ9Mt4vslr/ZkO17pI2kkmlZRLIRj50cAmMgcDHbPOKANmLWLuEnT47ovMkJmF3awhZFDYAtjFncwILHnpnt2ytW1mWO3jtg3mukuUFyGS4/djLRx7f4HYjdtyeMGuksdNMlz5d/DHFBNE0f26KRYHspk+YxyK53shA4OMdR2rw7xbrDWepRx27yLZwySRjejtI0u8p50WxCZVOeh+vSgDdOvahbyB7xWWUzDyYF3I5VxktGT94YyP06itbTrq9uLh712Aa4VXTz2dWQK+1mYg4ztHAbr+NcNc3Mc/wBnlh1KN7uLCO0EjRK28EKqxyAiSQM3IXkdSK3rQSW0mILmSNY4FNzIQESSUkMyk8hjjjnFAHpOnXF1fx3TNcySzWZMiXETOkJyGAVowOgwPzrjPFPirW3tIUDTW/kBczJCskOEPC3BYkhSvfHfpXV6VdwRaNfz3ryWsbXAEaQpskulkAXbLkfKQSeRgYOevNcL4rvLI21wsMKxQtGIgWlTdKHKqjs28kruzgsB0PPegDntKmkuZJEvSR9ruFmnPnRrZFXI8vySWxCM9WyM5Irs9VuTA8kLSSXl2irbW8vkssKI8a/6MiRr++gAIw54O7OeTXlHkRxedDd3Uz3NvFA9q8RyrhAHNsxjJVowuMHGea6rT9fjvriaZzPJLbm3JiDh1IjUApEV+Z124zxuGOR0NAFRW1WG/maTVr2K1hkWNo7M4iEZQAW7AJkSjdyRxgccjFQaPdxwzXWm2okla1mmuLi4a4QwLJM+4xh5yuw46ZJJxjANbuoiKa3u/sEc8l3cMbq2/s8eYsM+ARFNE/zM5G7J6A9cGsA2eqWFxFd298qC5eKO4M1tGZo3GMw+SDiRi7ZLnOM9c5FAHp1jqMU0lkt4r/Z1X9/bW6tBIAY/LCRsp2vO0m0nBJORnHaa5aBprw+bJBcT2MsLXqxr59qinMcDRuPm3gKMqCcjNZ+g2UlleKJ3iKK8l7dxW0glCsq7kVpJT+7ZnJJHYLjFdlLrdnbvbedHFLNcuXMcBDqsWcRecwQ7xnjK5HGTjNAHld1o94t3HeSwO7zpBBA00c9vDA6sEClGVTI5HVjkepol0qSzPmGTyLpJlDojoIrqV22SSJITwNvYeleg3urmWKBLy7hJlnuRbyyzSSCPEoJLRlAA+0cYzjGAaynfT9QhP2S3t76Wzc+aphZpI2mXaWOCBuCjdjrz+QBi2lqztK9wZbSGyDyyw4Z2naNN8Zt5iCyKVzwRsOOTnFamjagLrKTlcNIJ7QJE1ptjdCrlWiBVpfXkfT0t6tpl7Ha2ttLaPI92Yyk8O5Gjt0UM0Tr1Ee7Ix3Az0qq5mVrdILFLCLBEcm4AfaIU/eAo33FYHOTgE9DQB1drpcgguV+3SYZxO8EN0jxCK2cujI7Esk8i9SCQSeSRURaF7gea5iWaKKOGANKbyRzJvUylV/cqsYwR09Kybe8ijMixRXMhhjb7SUXywryA5kSZeCOe/HHFMgu7PY80VwyT+bEHiSEy3Pkc/vGnmGHJzztJOBQBvTanHa2U9zH5icoGs7Yh7l3gl2tHBMeJJsAHrvI7V2WlpbRpBM0UdveEm5e4YskQkkAwJiwx55JA7D+91rysuyXC2shkMTML22SKQQkyEbvtDK6j5gpO4DuMdat6v4sXR9JM4uvtpaIvOHISNbcEooKy4bz1YdSO/agDc+JnjpvDGjPbsbe8kgVpdRdT80MJUkoZIzkRhMYY8EAc8V/Ph+2j4vb4h3EtjYW0cw3uftjPNOLAxu3ko6vkSJ5pQcbdpb5s4Nfcv7RXx6s9KsLnTrbUlS41S2mgaC4ldxLA8Yw+6IEsRyAATg180fCLS9C8fyxWusWqXDXWoQuLx1XyCJriIIJXZcv904HfOaAPwh8Y/speIfEmtyXGheH9RtZdRuUiAkt2+wqpYrLI80EQjiQsTtHH4d23P/BNf47TeHrjVvDmix6iYHYSWgZhJ5TMcFSSCUDqefSv7vvgN+xh8LJ/DOnRzaRY3dxJGZ7lbhRcFVOJEGxkwjBG4wcZAGeM103xf/Zi07wV4avZ/BOmqs8QmEcEkSiGb70sTMgwBFGCQqgnOB1oA/zT/FHwy8W/D/WZdJ8Y6Ne6DqENw1rIstvK28oP3oSZhgKCPvZ6sBmoJfCchtLe8h8yWQMpmWQBnihY4KSrkhlEeMYyw6HBr+lH9vX4XeEfF+nXU9zpEEfie13R3nn2y6feLcgF5LuWFFzI+QmOx2YPJr8E4vBNzZapLYS3UnmxXUimzjjMIkO7kNM5wUwwIz1GfSgDy+w8N6a8gkuIpoYJslLqBVlMM0ahwNhYkDbgc9zz61LP4ctprqR9PMkLRRG5mtrxIwssYH7pcOPlyMcrxk5Ge3tk/hWK0VUjgge4a5MJiEoieHzIh0RiAWA/i+76decyXw9dSyNNbCeUwBbONrhEEkayn5EhKn94AhwWY4ByM55AB873uhy+Utw/mi8WQ2m1H48lnYBwR1IYABs4A4PasxY9RtndoI/s+4BJQ0ZfzDu2sGBGS24c47jIr6ztvhlqnzlrTeuY5RI7RjyU2giCYMf3TtIxK5Ga7LT/AIQvczbriwWD5ZUuyV3JIqt0UAZSQfxMOpWgD4tFxfwyRwPG4iVjKFVpXAbd820KCUcZOM4z2rsdIubmJ5mM5UcKpvFZpfOlTy/LMqdigBKZ3seQD1r7Ss/gVp93cq08NqLRVCtHZKZJLlEJihZjgsvAyzAEA5yQadb/AAdsNMhulVYTp0LtuM7mF4yGDLO8cke5p1C7UYkbh0zzQB4r4F8J3+uzROkCAzJLPPM5kilnaMgTmNpOCjRsFUEqT1r6s8M/BXU7O5ivLOSyhvopi8EdzDmW1neJDJbMu47nKyoD1weDgjFZPh/T9LsjDax2DtYoxlAZp/L4mInSU7R5MbhQ6KDhc7eor6j+HfjDT4LoTyQwSRWl1Zxacw5ebzWhina+imG/yjHG+18Z4H4gHhusfA3xPaC21m+ictcWPnunlTbVktwshdWjycta7GUfdbG0HOai0vQ2nvfPuZ2ht1ultZFIkQSvBO4hmEWADi2RDjoc8Z6D9EfEXiCwufD+lRWFsi+e8VtMhCmGM7iZFEiASbWZWB3HIwB90E18V+L/ABDZQ6rcPCZYIY5QZhOkc4luySpuI4gMxxgMRz0zg0AaOiXWl+H5EuNQk+y20ySXVx5MQkgltJJGjjaOeLlLqSYltmDtycAgV1t/q+m3VhG1pez3MNxYyWJKuqTLGIoBEXZVzLKoMysRn5lIzyBXzJ4g1R7yG58u7igssRiG1QOIWMMxuYlkLfLFIzMQcHYNvBI68zo/i2502WdZ571NOtruCJpmki8j7PAplWC0TdvJeThnIxhcNnmgD1bxVpU88MsjwtDdSsbVRJKskt3AwaRX2oBlVXALZJUnBwa+evEkUls0UMCGOSHz70y2xkdAY4kWGG6c5cstz5hK9CW9Oa+lNH8TweJYC8ctuk6I0tsQwEVwioObtFCkKsZG7DZZ8k151460YpdNd3MEMMKW4sy+wqvmCBZo5xErFHjdSr+YGZiGyTnqAfPLSwjUbe4R7mNWn86VkRka2uJP3UccWBwm8EAHnaATivW7AWdzLHEtwu+WaOSUXC71ncKTdMrpnbPE3zYyAWztzivMLqCNbYwkwvPLqcdxfTK5aG3S3twYCs+cMkkoOO56nrW/oLiQi5ijS6YwSRy2KbvtELmJUW8ikZh5YaQbmAyfmNAH0D4OSJpoBewyFotQFxHEriWS8UeaYXkt0QlLebayyHJ4QNgA893r7ultaRLIse68Fxawyus6PL1l85lGJZUBZQuN3yggYrzjwwbj7DbWzOkN1cyRQrItw6SxyeVLDEgdhuZnnydo4AOeAKueIYJbWa2t1v2fYu+5t2YvbrKz/u7x7hDwyJlcqclhzzQB694c8WRosNqxlitEiuDLLHasNrx3CjMYXaV/evOj7+eOOoryn40aM7aUusXVt57XLSPcRWiMJ41lUJFM0Ln5nEgYAgkhV5Jpuk382ly3bQu1zp8rz4UsqhsqkgvFD8SFn3nBIAz8wDV1/imSPVfD97fTqJbZrZjZQyuYhbzSQROGOOQnmT+YoPB34ByOAD4D0+2S3ubrN2u+aO7Z50jlKKFmVrfCquWZ24LdEznjt9IeH59SE003lzFhYpaQ2QVLuKaKNfN3RXLsdrfNgsSPujkGvl/V5ho2spp+m3M6WjyTofMEcheSRyx5JJSDdu25PTFez+GPEy2ZilkmfOWE6ff+UchodrdHdm3Adj2HUA+mdLVbrR7WFp5La4uAbUpHsk/doBJvlm6JLg43A47CuqkitFjtpBdrdNCsVteR3CROiLCTm5gZuWjQD6buhFeUWHiq2bREjWJrSWONo4reV0jMseVDXQY/dgJxgnscHpz1kWvaTqHnyzG3tUS0gjt5LciRhMqBpYyzEkwsql8AHlhjqMgHaW1z5c9srT2t5YzzZZ5GaaS6yoSPzEJxBdIFUHaeWFdVFHZ3U8IhO+USJcyuSR5Mx5VpFA/dOACvIGSOK84huvDo1G1v7OQTr5UCyRw/JFG6gMbzZPgSytu3OVBwWPvWzJrksd5dxOyyWLRzCK7hi3/v4QGfzvKChvvH5lLAE0AdG+sQ3d7I8USTSWbZaQrIk7QgGNkVjw+1CDnocZFZtlfaTcLNFLa26mwuriZVmnYGS3kwZJI5QRsuDlWGRtIOBnpUugTaZK7pHNPdy3BnRZPIBsnnVN/WXDSzRxsFCjOcVzOq6FePcW0iyQyzS3h2vPAdNNwsbEeTbgD99IqqFIPyk8Z9QC5eefPNfXVikkaTIsyXTW7wq6rEgXzPMTILKFIYAA4y2KoW9qs8UNw8v2TIkkt0mCvaXFwoyUYR8KCpBzwGY5XNdNZaQUQ3Nzp9y8tyF+1eUZJBpoSNSWuF3rE27g7drEdKbemOyiMawmKB8EGPzcIQrDzhC8WIWGVJHC5yB0oA4K5nWG3vJJpYZJ5nEawvFIklmoBVH2Qrn95jILYBBz0IqvM8Nrpiy2xtHuvLSO6t3hZ4nVvnHnuV+/zzt4XHOMVprplzcwTuIWuTJcQmW6kZY4pGBzGWkcgyuMjhchTxVCe7dbqPTzbxW7wu8bKYlcXjlAjKrLkHA7joVxwaAI7c31zPDPIsS28lsUitIJR5aOOCrXD8Zx9zBwMAZ4AGFPeaXaXroIoYrqJ3FxOXQXUZJ3xxTyBjvwVBzgjLY69daS7ht9sEKIqWhZ5bWXy9slyxZQC4cnGwFgg5BIOBXnGrxw6hEZRaym0numCXFoz+exfpC378Yi3En5tpAPHFAHQzXS3s812WuZrWeEyzW02xlWZckIgbbsVidwYdjg88VkTXNrqNwrhkkmmgjdoFleOeIREgolsibSwRRnncetYclhPp+ny2b3W3dGUmkSUvNGhG9HEhJ5C8cH9eRzVlciGSW7R7hpbUCI3u0I1xlVRkJg3FRszk8HnJFAHeXWbhmSU28tuIpI/s8m6K/iiChYpVk4OC+RkE9PrWEXktpIHuhILdVW3EKFFRuB5cUojJE3XJOecHJzmsWSSaS2efzfMKRs+Hdrl4keVgpSXIyoBOAx4x2FU7S8aOSW3ndWSFElUebPNdMjEF/OQIQjlTkFcjnGeBQBu3Eccd1IYFmKXLCNBEwTEzhmYbVf5AACAT69c0mk6hNDqSSXsMNrZxRywXO9y07ByBAJ/4RGdv3geAOvqw3tq6z20NnPO83lyWsTxmO4DR7mHlksC5IPpngd+KWeK7ixHCYJJJIo3vrV4Winkt2BMaCV1IMqE/dBJ7jjBoA7ebXI7xEtTezC1SN38osJFkgHCJGiqNkQY/KQSfasCbVIkiWys7CUTuQjXExMl15LktI7lzgLu24AwwHXiuPe2ktEN1PDc2sYcRjZJuYIylid5OMhhk+n1FZFtf3vniOC7mnEqyMLiaY7yCCXQsq/u1Cg8nigDpbi7jv0ltobiCC5WSNL+GVdsszliqzWz7gwcAZJGcg+ldX4UtJvtyxpqADQ3ISSYxeaZLYIdwRweCx+U+3XnNcBBAl2bC7lDB4rl7UNYKrSXbtwRcvjKJt+63ufWvoXwLoii7s2t7aVZZ2dVeVAYJyygBQW4EoII59OPSgD6x+BHhjU9fuLSIWCAQNJDBJDnJSJtxEpaTBYjIA7V+1HwY0G80vSoI9QsJpZUEeLuaZlkghUZRW2k4jVscL8xUdM18d/su+B54raC8e2tWeWCNY4ynlzJcsBuYTtgLgj3GeK/UXQfD9/aaWLW1iksY4Ikur+/kAHmLIQhjU87yCeQM4zk8UAOF3cAt5ErWlw2Nk4zulWQ7GXcykrDyNpwNvUntWhp2lpa2tylw00l2UaW0UNueect5krLKgJkUSBQWHHPNV7+wsLOaGCK6kY36lSyybpg4YSK0m7OyHrgd+nWuh0BoILW+urmQyzW4ljt0VY0kihT57lUIY7S8fHPOT+FAHI3F5eXc8iXkcsFzZ+UQ27d5Vx5Z2MrSAb2wRwT396b5r3cEsrGOCSyVRDM7o9yrs+6R2RyDIzMAAo5GPStfUomvzcPJt8iUhU8sJ9ogDYeLzmB+Z92BntnniuFlkiSQws0kt4syRnynRRcuDwY9xwCMnJz270AXC88t9su7c3Ecai4+zwqY5ZVB4kaRiA2TjABye2TVnXJysrStZwxPLLBBEHmiuI3jiI8ogwbgGOcEZzxzVKGPVJVQRNFNcKWNxvcTgo0gKxxZOQUX7+3aADway9ZnnYwxT2sVzIJkR47VZkhhQyqFkWSQAbiQO/JHGRQB23hFmhuru2ubW3gSRrmNGQCMNcE7kkcwMzxtgjAIC+uK76Czhedo3Fq0lzGiu8Er3LNGuSjoioVRyVIO05yBkZPPJeENPv3S6uL1YptQeB5AVhdXNhJ+6W5WMDa0oPGR0wc12Fnqg0uZ57WwcXMKRpJIm+SJkO353GwjbvQOSmcbiOtAFLWrKErdRSGFVjjjdo2RljmO1ykExdhulJDcjgE4OK4tTZxu0Jt7eGeOSMI0G+SaKGR9k8RB+8wJOABz26Vt6vrt5fLexxkrNbR/aUW3byXmlcyzNIQ652puAGccHoa4a0kW7vHto5kl+12zLNvkRHtoIVDGcPnc7iTGSv3epx1oA6nS/s7zNDZBmmLPE1tcW5DW7KfluEK5EZ2A9cYUYxnirWo6fdXVw1u8DQxjdLLJa/umwELRu0rYVVx2kA5P0qrpxn/efZ5pYYpJpEeUKhClIQGNtMDuuAD1xnH89bUdRlKF4BdtO8b2TxXAZd5QZbcoGXbyTkAZycge4Bzd7prMVhnFyZ0tBJJFJGHDBebe4LwsQy9V9B3GKfa6WZpAtwL8q06vE/mxt5UnIWSYBTlDjjrkCq89wIES/W3u1t7mOKCUgEyRuj7WSTe2Y4t5PynHHOKWGSe3LWyzvHY7FvYYZy/2kywuVVIZcYkmQjG0nDZ70ATWsUM93dXNzaPc2s8iqZtpgKAsJYHdm4SRnIWQLxgAkiugsWt7DzJ0uESa5jS2ZWm+ZkE3meSmeP8Aj2zznHbrVP7VazTKsZaSYRvKIUYG4cyHCiRgf3jjOcAcAZxim3cKRWc8CIiNNPLdieCbzn+xQJ5ctk7c7bgP3XnHNAE+tXsOozzGIs5tHNxd2kr+XCWlOJSQ6geXJg4bdj+vHyQJcRoFiEcyTNBGLgCDbA5I2OdoE/lgDyiuc9uK6JLa9upLoWEUU8xtFjka9ttsk0Eabh5sgwjRoD97O1uME1iTadfQ3JivJIftcSWkRhuCfOZpU8xHjYjYuF6E/e7ZoA0SXnsruxFjaNa2kscaKzpJdSzS8NaqrEEgEfK3Q9jSajp9ybKaXTmuDb2sCwyz+TEQrsQRA5J243dW4AT5c9qsx297Y3CXJtSkcUJuI5XXfezxLab4IyiggQpJ/GeT610EF3K9vaaTfG1/4mMM0witlgWSUeWJZSp2hVCp93eRljgcigD5Z1q21jSJrmeJILqG+unhu4wVZ4PM5llhZ/uKCAY3PIiG3NKYNVcWb3Vo+n2Uohube/c75J1jl3ozL0E7Iflz94dBXt1zFALuWW90b7a3kR/Y44oFEMwtZHSGNxnDurxsX/vkDHy81ymt+JHOnXNha2CWUsV9NbFpEAht5LlfNjjkjUA7Y48mMpkAd+KAOD1a4iEka2ibhDOsTSjzQFlkJEdwwmVts6IPmU8b+VBGa5PVdUi0+S4ae9jtE8+e5uXVi8Eo8vbFIlwu0wDzTv2oD1xjtV6S70+KO2stSnM1zK9xdwlmkS1uJLc7TLHIuMKWJADnknA568brEFvJa6tbaVbXElxDDawSWF1HHcW63kg+eWy3MWkh5Py+1AHF+JNcv9R1GxWMpFpd3b3QZpM7LdZJHErplNyI0atuPG3oCDxXGGBIL292xxzwrEFsCJ5N5mt1LJI/J2BQCCD/ABccEV3z2S2ttZ6XfLGWe0S7IaMRyWYcIZ7dArH92/735Tzxiq8NppzrdyWdpHJGTB+/+eEp5YzL9qUjIaSHHT+LmgDctmkMEc1q1oDfPp5WWNQLlXhgVdogdsqUYzAtjPBq1pmua99vksZZZpCVKxGSNRbtJGMkKS2Cvm/LnPT5h6Vs6FbxRyabb3Wn20jTo88CzTFC00BHmoGHO2QqSnZsLjvXaW9lpV5cxOsE6XkNx56KxeWGO687MsLQlAPK64Gece9AE+js1r5FxJaxwRSOlxNnzXBkaTmKGFg+xRLlj04+teoRTWd1M/2mCGBZLhf9JhQgi4UmRhLEzbolCEHGMbyc8VmacLWS1MUB+1Wruy3MTRqFjkkn3MYJcZQqQM5HHc4rroNOFmnl2wWS+ubi6lR7iXdLkxhpfMkZPmYemO9AHn/iKHUC7qYVube5ieSSO3aOEJBbgGN4ogMJeMvfdye2a+f7/TryxvZ/s0Qu4L26MVtb3cbtPa3MqYZmIDKu3vg/KoznPX6F8UPcX0CxQxrNcefHBcQeY0SXEjtsnWTyzujCgZQj5R0JA5rBktNO0+Ivd+Ut21pKY3EUUtt5cabnhB2bpJnj2rvUk5HJzQB59Z6dqltbmabyp4mUpdu8SxpFIzRmSQlXO9lX7jcAdM5ridYvEuZbyGK1CS3CPblpYyji2j+RyzhXV9wAYMTuOPbNd9JrGjaZKos7oic27Xd4txK5gESrG/2NIlDIW2qdpJ56gnivn/xT468O6tdXiabJNps8cqPMsE6yxSh/kEQQcxRE/ezjHQetAEer6jcWCWtxa2TT2VqrQOpYQSO8ikM9u7R4mjz3Jwc8V8w+L7/TNZe9i+1m3u4xL5AlJinhPmNJcecoGRATtxnjaowcEV3XifX7zT7RZr22maw+zyb77Tp32RqCVjjaFS32diRjnHXtmvijxf4phvdSN7ZpIRF5zI64FysEQJAMrSBbiXcvzDJ+Xjk0AeZeN7WVdavpZb+znRMS27yl0V50+XY+PvuWztI4A6mqunL5UKXM0/2iOJmMoCzxvHI64jkjDScxKT16cViNf29xm9uriS58p3M8U4d55pHfzF8sGTAVVPA75OM0xdQa5UpDbvBbvcEO7srs8khBjimjO9o4gp6j5RjkigDvLPTBeGGfz3hheKV45Y8pD5qN80cbgEiR0GT9KuT2kccD3mlzKkZEchhMXmzgI4WeaOZ+WZh1BGM9qyYNTuLQhGvIhDEsbzWBRWglLfKrwygbY0JGSxOMn1qS7v78qUkg+zwgLsngHyBQd5xjIJwflwuD35oAm1i3QwW99Zkzs3l7IpEV5QgOZVlh+XDmTbzjNc9qV/8AYYZfJis9PnvtpkkcfaXeZAdzIZydrFuCinIwenWr1xc6g8Nu9xcII5w6AEKlw8Qy0fCnKSjHOeuPeufvoozHdQXhkeUWztYtIYzbQbsM87ZbcZCSAc+tAFjT7tp7AXm4fb4kKT3CbcEK4AQoTjaV6KucCu00q5sJXlZERoZ8gPtijjhuI1HJkzuLFgwx79a888KWN5e3MKGd0SOF4I4Z/MLiQcs42pxkHKk9jjNa979t097uSe3MUVq4ZJIAI4Mhh+8dlyWlbHTGTnoKAOolaDUJRB9mQXsNy0kqyyGOCWFVyDGJP9WeDyeGxxk1kXcSxahZrHbhprm6R9rTI9sUjBG3YzfLHgfe4HHBqvHqz3LG7uITcRTPG0sbNJFO1tbxsEACLnYzHBHUitGxm0y+vt2oTNama5h8q0aGQxJEV+VVcgERY4ZepORQB6v4fs7oAXVyJ2gSaCZ5FVBbyqWCsu5DlMD5RnGetfZPhZdBk0wgWskOoXcOVkLSBZom2hAfU+YWzj+91r5n8L6VcancS2toB/ZFtBAwFtIuUdmAFu0IckoevI4BOTxX0Z4e0HWo5YBNNgJEJLEhi8kWF2jcUX90ypzjBHA70AdrMsllY2CW6TwRtLLE7yRIpjAQko0jAlufuk8DvWrp0k13Lpwe9maGG3lENpMq7lmCOzOgVP3ibgue3PFR3xuPsxjvbxInaNShulzE3lpjzEkfAjYsR6HJ71zdnd3Ah04w+TNKLqdRM77JQhkVQsIz93APXgcUAe7+CZJdNFpfyaaLqNROzofM3yxrJI58mQDAbHReue1fRdlq+hNHCWcPmCO8Gnx8MruN7Q3IT5xKEHGBg4weBx8uDxbdwafFZ2u2JreaNjCihpbbdgOolHDDOXzntVOTV5bO3l1Jb+aJoJnkmnhkQ+a8cyN5O4t80fXIHPbG0mgD7cgNilxbz2F6t1DKm6WG8YQJB5qjypVnYqFVAxjwTznnjmsrxHq0Fq1lLfW0Czxs9sHh81xcThN8koTG17fyyoDb9pY9cV8sxazrOtQNCbsiHUoo52QOoTysrH9odgSPP5A2Dj1ziu10XxGsumnSdRu5LmazcvbXs5klRItpRLTZcKY4nUjOAu/BJAoA9AuvF80SvLGztI4jzbmHyIYYZZFj8y7CZExAOVwTwOgrz3UdV1iDULozW82pwJLcTSRyy26qiSqvkNHl8rkkBywwwA7VzV94znt7k2GoSR29rqrGTbDEJY5rdMxqTId3ksDn5dqdOAKzpddaaK5jivSystsIn2q0nlgGMLdGN9yK0RYjoRj1oAZraWt1JLeW0rJcxSC4trmSZnkFwsMitC7AFIHMQjDZ7AccVVH2/TrOKS3ubg3FxsjuDdyvLDumnR7oKI2URQxr0OMyA45Fc/Zaja3LTfaGa3mgluJprFbido45ZlKy3V4jPlomQYUjI+bjNa9vC0ltandGkYlkKQNLLJK1xMyvCzlQSYtgyP7oHPNAFG7s3i1K2hltLuN5PKcTWhDpOf3UbS2iKMwsWuLhiSOsnTPFehaZJqscn2KyvZLWYytJFcfJIqX0UhjJlyPll8mNsDGSwGBkgVhWtw8b3V69r9plUSQ+RNOMQJI8DXRjnaE5UyQlQMqzE5BHFdnDHPd+b9migsYkuJbq2tQs6+bLEkMj/OisWcMJxn1Q0AbtvqV02hzm68y9uZ3iR760VUbMjNHPcgSNvJWDcrhF4LcEKeO30ubS4tIvIFNuLm+jgSTzHDXs13BOkRCLHkQgQOZCuQHKbTnmuM0+O+ulQXlslpbXFpIYCjKZ0urhHn5R2HI8vggEZb5j2qS80O50NrVJbcxiaSIrNbOGup2itZFN5PG7bkLs6jA4yB9aAOvis4Z4ri4Eplgt2QRxrmOe+v2kNhOZww/49vKlyFAJXAfGKW5gnsYb61UpFaF5Li0guZVEji6jDyyqHk/fFJBheBgegGapeH3ijSBr+5ea+nto7lb3agsoJbe+WOBlMJPkyvGeS46jJHr6h4jg04WqSkxrI0IuoJo1jEsFosYMqySndvVzuygBbBPGaAPMbe1hV/tN9Cl5Pc2cK2cBUGW0s7SJpBAWYlo9zAknoAckgc1lTQ3wmhvnQ/ZbljDHtWR8kIxKq6A5YKOTzg0+61GFrs20sd9cTwQRtPIywhljmtSwkgAVTMGidVKDnPBq/HHY3csdywngAkgaOy5lWI2tqyk2xDYCs2AVIwVYljkZoArxmW0mtjfXO2DUpEjW3aQiFo3/AOWbOi/JKy8fN0zyQa7OHVE0m10+DRordzEZUv43Du8TSHazTXJG6JmUkKp46cGuUeSCO3uXu2igYyxyRwRcgQmULG2SpCyFGOQOh/KobWdkv5XmjdmdFkZVnEkeZOGAC8Oyoc5bhcZ4xmgCTXNa+0m801ZGa8WLKGK2CuuQWP2e43cEEY+YjJNcm7eTDHDHK1rqZCyWZhf5fLnO24juCSSLpjlyvUDrgYrfuDPBYTzshigaWMmzRoRdrEGLLO0r/MhIByueBVDSdNiv52v2he4lihuCJAI4cxACEFRu3SzGJzluny98GgDBOpQ+VJYywJKpbyLpIo96GWFv3cqNkBWLkbjkDgk+tQTaVDpN1pOpbYJZN03lw4BWKZmDCIRfNvjVypQ9CeldGfDcUl6qJPcQ2kjl7x7a2XMEDLumjDHG+Qnoy4xz1rofEPhPT20+EJceYZzHKsx3eZEpcbEtgDkKoAZyfegDgV1C01N7g+X9qjKSNNbXBGyPy2ERuIyOUUMDvAycA1lX+nRDTlu8WcVi88a24jjKQh4GLGZ2A+Vg2Rk12ll4ags7ONVLXeoTmddOMyiKIhwZJYjtAyxwMF+D04zVHX2SPSI7HULNrO8bzRbpb7fszbhtZmIyol3fMQemeRQB833+sajbXkoKXdxbzTMhQszwzrLMEfgDIiMWAD29u3c6fBJeW50eynuYrNlae5lBjeCGBiG+XaSGQR5CruGDnOKzdV8MLFJcCWO9ZrZ1dpFZvIntmjyIQyZGxXGCy9M9T1HXaeJIoLCF7S2SKbalvKJGtlljRQsaWrqf3pVvvbuDQBVPh7xJaBYdNeA2aqDCReLbkqxJBaOeRWDEYJOMHPBorfaxluJJZYYcgvhzch5X8xVUPsZWI8rONo9qKAOM8e61Y69pc93caj9kltY4h9ktQIo2KkB0SZgFkQ4O45NeCR+OfD+nIbY3uw7ZRFbTSxiFZY8uJMuwAQn+LPUZ9a5T4h/FWDTNL1PSW/s9bQPPbW6s8TyzKBwlqYWLKN3dsdecGvzU8Y/GDWr7UZ9PWKHzFikW2EFs7rBbICpjduDLMykZxnvQB92+NPjwmnK7x3cLTTTFFsbcN5MpKkiZJHIMjAAYK/L0wfT4f+J/xf1/Xzc2qTT3DRpIdkZk3xgklC7A4Y4JU4zjv3rvPhF+z18TPjolnJa6dqA0qKVcXUkc0Xk20n/LWBTgsVO7Azk56V+sfwh/4JlaQttHLe2+py3WI7lTeWgWOWHgyCQsCTlxkZOeenNAH8815rPiWwigQSzR2dzFA8cUiMjRyhxI6/OARkZ56Gv0g/ZC+x+KphLqIjjjZLeKN3fy5zmRQxwnKpvVjkgDHJ4Nfop8Y/8Agnn4ettGv/I0aWFxA8ryMELPcxAPGbaUJmJNgGVx24zX5keB9Fv/AIK+P4rDUGSysZLxxFPLmaYW0UnllAxYYQ5UFGUdcg0Aft14W+Fek2umXN+Z4LgS20ZtAs4N087rtDxOinzI1YgAV86/EL4S3ZWe4Zbc3TNKhnkhWG7jfcX81htUSqEDKMjv7mvpH4GeMoPFNrava3bzQrbjYpZVjgw6p5iKU3Lkj04/CvUvHOjQ6hbTxzWttNIqt5Vw8zgOjDJZ0KBbptwBC5yMehoA+CvhD8QZPAWuW0NjZpbKheKSS3G24judwRpZPNGxQwBOA2Qeciv3i+BvxKvtU0q2E0BmC2kFxDJPmDzNyDDTCJiJWLZzyema/HQeAbSLUYdQmWGdTeBvMFulnGbkN8lsMHakG3tk7u7Dv+k3wX1R7W00eEhGe3liVI0Kp5EKr9xUJx5eegY9+4NAH6Padqt7MFu5I0Ja2wi9VSJ1Y4VSMN0OO/qOazZrm9igkkmRLlPNZ0UqF8hSMbSmBnj37Vk6DqpurWRZEa3mULwx8sK0gBUgMQGyMcLkDpW9dRskCxOr4uo2OD94MB94vnCgn1PHbvQBh5RLQM4SOJ3RXSN0imYnLEsjNwuSDnPOPc017uERxm2bMsmUwQUZVB6PGQBJxjBGc474rPuEliUOsMsyHZDMkhJKqD/rQo4xwOhOc0jklGlUokkLJ5cSxhAUZcdR945zk9fWgDRurcPbxtNJNJ5soaKN41jUGPjKGTG4HjjqAOlcL4pDwQTzOm4BSwiCGIboUOcyrwcA9M8+/NdENVS2ligvy5gSQlyd8ioDgqbdlB3deSMjn61NfTW9xFMUiae1CckiMsySEAkEvnIyc5XjH5AHh3h3VNYtL5/tEb3VjOVbeImK2iSMCkRZQQQwx82cjOa940x54dsriKLe5kRC6sEt14KqQcuuePXnkevNweGLFbqO5NxezeW0dxFaGUm3jCYwrR4Cn5Peu4XyLiS2ln8qKCIOrAs7E8EgtuUbEzjAwRxjnmgDfjmlePKHDEAoeihT1Uk/zPXNUob8xPcbtplGIyVjUkkDP3mYdBjHHfg81VluEMREFxGgI4UMpO0MclSDz36f/qpCaEtNbI+6QqrkbeCCuA27GcZxn074oA23uBdRI+xAybhsm4bk7SyoCR0zg98VF9jtZAhVQpBfILRoxXqTy2AMDPXtWNFIIg0bqI59gVGD7g+ORtPqAOT74zxipxLMC0hiEyhPLYjBKSZwBtX7xxnOOnqKALtzbwW8EhQygSsHDlxgAHnHqAeMf/qODdykf6meVDCocOOrHPC5PVu3rxW/qrXn2GOS0jjnwBEsIwMHjeSxPUZORx6dOK8wvr9lW/WVo0dFeWMbmG11OQvHBII6dSfpQB3NpfBgnnzSySzIGSJ2VyrBcsZlzlVxgjPr061dSISl3YM6tsDHCiEKBj5AvcEc5/WvHINbO6C/lN0ZCqLIlsVUtG5w0reZ0IKjK9ePTNemafqzyQziKT7RCArIuR5qAjPzgdcevqMUAXJfJVJN0mxDlWUuW56jHcD69CPXivMdZ1XS7YOglikuTKEji37yshBO90Ay2WwMDoe4xXeahFeTqJIZJD5qKNmI8AHK5BByRk/hnn3+aNW8MX7a3etLPdW8AMjQiBPNWSQN8++VM7QOenPNAHcmN74F0MMchePz1JZwh6/JEvLDg5C/nmrlnn+0YEt0E8USlWCGZFRgfmkSKWZm2jLYGR/u4rR8L+Fbu4t4pZEAjESrDLIWVi3CliN2c8dGwea9AXT4tPkjjWNGZYmjX91snZsAkllXG0knH0zQBx406/lZrnyEeAybEDq4dUJyHUn+JMkj03fhWHeXN/b/AGuG3nkhVgyoXORLLGu7zGBP3m7k8cda9102CG6gaCePy5Iov3eW2EsQSD8+FPIHfsa5TWdLiZPNETXHlCSFkKouXYYDbwfmAycnkY9KAPzl+Mj3+tWd9b6zFPZQKJEe5tQJZJDGrEutu3DtgjBIIPXJ7fCcGh6gdUgTTo59SsobpIGu5U8q6UT/AHAYolyXQbmOQF59ia/R/wCNeqPoct3wuDIosS0kb2e+IZaJ8g5cnjrj0r8+dYvY4dfa+MxgmupXkvrUllJlLbxHbtDGDtKZK/MMBeOCaAPW1sn/ALMOq2Bkt9S0uLbMJ8ql4sAAjIAGcZXpjg/lXiHxA+IdxHC819bx2onSNFaCGW4hnK4VpHjK+ZAwVj/CDyT3r6j0m4GpaJaRqseDZkLNEgUvIYyU+0CR2O7G0HLY46DNeP8AxI0HS5LaKfUYjM5hR2ubWECPT5WBUIQmRIW4JP3RnlsUAfNNrDDrlza3mm3cqTwsZ5VHmR71QhjLhD5hk28dMEfe6V92+CfGA0EaTfQurB4o1kc7/J8zy0AURtjMhJOMDAJ+tfBEHhmXw/rCXWiapO8sk6mNgyyp5kz87xGSrKFJA2kqM/MetfYPgTxBp2pW9jBc6ddO9k8a3jTxAW8t0r+XI6rEhEYBBPHynseKAPuXSPiDfXPkQXcDQypC0pkmTDLG6FwMxkh8ggDBP14NdXpHidpp9PllLMzh/JiVCI0I3MTI7rheATzjrivE7e7NrCHMkbp5JjVSwYfNjZjJ3EcgdOAKw/FviG30TRzeXl99iZrWW4Q20hjWB4ckqJi2STjoB34oA9j+IPxn0nw5p1w8s8ckxjYsI5RG0bJkJGSMBSSo9z6c1+QP7TP7TWn6Vp+r6zdSNdObIG2shcmKGOVi/lOZ0JLTjBwqgEd/Ws74mfGU6hHqmsXl5Nb6PYs5Wxu2JkvXRyz3KSkAsBgfL3ycA5r8K/2nPjnqXjrxSdF0K9nXTZmY+X+7VZXLbXjt067sAcEBhgbQeaAOI1rWNU+OnxIudQ1Oa/htGujKVw8pkaOb5UDZIVlUYJcgnOcCv0K+HnhYaRNatFd+Xb2Nta3MsDRxLL9lTBlRdrD95hc+p4r5y+APhbTtDtrS9u98N/cQtcTXPlb5rNMZePyZByWwM7vm54zivrC28QqI5HuEt7kxOBaKubYYORF567R5jEcnGApPQmgD2jxJrulS2FuUmSSHUdjQy2irJegr+7KGCRwFGBncBzn248/kWG8tRb2iyCa0kd2kcqmED4WV2jJ2XDE4A5OeAMCvGJPGN9PqN0iXNuVjBDBF8yO2RWILKFXcJBwFOMZ6jJrq9Gv9Tuh80sUcQW2MYk8yMvIrh/tUjLy7kEZU8AgUAem6W89p59/cPZxhUW2lYQN9st5Rgi4kZhhsKOW6tngHFfLfxe+IJ+3yqLmzuoRcSQw2yAlb2B02h5QwBt5CRz97d1IGK+ndTuYLTRhdQwPJcWckwWNJEcXSyRku1y+7hyxbaRnAGOMV+fHxRvNKi1a/eWWyNkrfafsqRhrxJ2XeUeRDiZV6AEj735gHyR491+yj1W5VNNudzzPJCYZUY2QBDTGDkeS7ZIBGQe1Zmh61p1taxS3dtJDczTXK20oCOiCVCUluGjbKyjGNxGARnip9XudO17U5pLa1EMCkXEgk3JOjhiphgAPfrgnBzgEmuO10x2VjI9rNPC7uXUzfLIAobfBKgUgHav1oAp+JfEcFnYSXPnS3E+4mVpU+R4o8sxDLw4x0bvjp2rxr/hMr3Wbzbbn7MJZVEBlLkxsSEWRYwvHUfK2OvQVg+IfENxfSvbmLfbxM0YjmlZI2+Yg7ScYPQ+nvXO6N+4v45p4na1M8au0cg81yJBu8ohsBQMYBPPfFAH6W/AD4d2Wuv511fQySRQCe8h3JL5V1K3FyolIWJyVPA5PYV9t6T+zZp9zO1xcaogkxE9vDCHcCPILTzRrGQ7DIwRkcda+Gv2bv3s73HMkUU7tFFLLLDI9qVB8y72Y85F42noPyr9DtH1fV7W3iljvltPsK7IWmlkkEocMWj2opJjVfXqKAOP1L9mzxKRLJaiDUF2ObK4SRYDcQiQkh0wBJLtzjJU9jzmvLNd8HfELwetsbWVopdOBzaS3DO7qrmRZVhbO+Ijj5crxjca981H44NoNuHk1XzJBFJBJFcRrFB56sphezhjYsq4BBzg8nOOK4bxD+0DomvC1uL6ys4FaGFL6eRom+zPGCuy3guIgUiZxu+8c9QM0AfNmr/F7WoJ5U1eKMM7eW0iuPNiuVIKCKBMGQmT/WBwOBgVxw8aadrsE+oTQR20trPuu0nRIDcbyR5gmaLMsAdeFHOHHAxW1458S/DzVzfvDLaKJ5y0yQ70u5JyxCywQpIoEBcZYBD0JJ6V8t+J721sVhtrG4gkuGmdmmha4lATcHj3CVR5bhduSA2SehxQB2vjHUV1PVRKq4k+yR7lERMLIhJjjgVRGJXC4wSCOfWvItZ8RPbGW1g8zfI2xmlIUQMcE/aEC4JABAwT17VRvfFN1KoijQSMx2+aJXBaZcIC5cBlQEjkDnHrXmmuXkkV0UdvNnJC7jMXPnnkNkEgx/Mfv8cdaADXNUmlu2ufMOEHlLb7NkSxgABk7dySc4pfDmmNqM6m6L20UkjObp2VMpG3oCNznnbgVg2enzahdneyTsQwZFmyxIOFXAPXryOD2New6L4SvgIJbuLyIxBlUDGQRZ2lHcZIXnHHBGelAFI6HDNflLRria3tHlKiZ2kZpI4t7NIp6FlI2ngDvzW1baYtzDK0paeeSCKazsUKqkcMTZaKUhtrTggdTkhsY7V6Po3hCZWN4/2W23+WjrJJsNwVODNFE53MSCOgwcenFek6H4ZsYbmOKG3bUL1x9ndhbRTQwpLucTJHGT5jb+DuxtHUk9ADy7wz8PmuYrfVEjhV5GEgR5NqLuc7JlTPSNv4eGOOBXoWmfD6WSGa5lkiZoFumjaKIyQ3MisGMTszBo3IzgHBPQV6r4Z8OalaTmG5017gMkjpZJABbzSktsu5EcjyVQgNtViMjFe1ad4TsNVt2T7ayW0Ecd9eSwkBFvkHNs8MiKAhdcYBOQfWgD44TQLu4ljMiWsZs8SpBNYz71tdyb2BRD55AOFyRgnv20J/Ddw0KPp9o27M8e3zFtQtjMdrecHYbhvOR1AzywHT6qutDkluruLS1tYjAS39oXSPdzTll+eBVCfIMHA3AKuDz3rzu78Pzx6hu3Sz29wyRRQOQhW5UGV40cH93Dvye/pQB5hq2jW+nWdsPsuoXs1raRosdu8DpjC4JeJj5C/eDE5BHIyMVi2dnaTW1zcz2tpaTxkLbwm3INvExwYzKww8hJPfnPvx7rZaHaQQ3M+tfZLVncSS3TGQ28BL5VTEyhnTYOTuOWUHAryT4l63oafY00m/guEt/NuwHneNGubdSYzLER88e/7pJwvHHQ0AVLm60Gxt7GJntvtFxOQ3m24863IjIjydwIAPIUjnmvJPGvjJDqYW1khcxmG2dZI0j80EAGaKKNuT8vVsntiuA1DxTNd273QupLu5llY7ZDG6wztnLyPHkugyQp9uccVxFxGZVG54984G5yzs8Lbg3yFxktw2fw7UAX9f1ea6u5ppJHkhDyBwXWR1UFcfIpO3A7DpVXwx4S1LxNqVtJp0FxcXBv8xSwZZok4KSEZGxBk8tgDH5Z8ltHcz+T9mlaS8k8iJkLb2ZgoEhKn5wcHJ5weuK+/fgH8MLrw9pP9uXFjbxxXQjFoZZEjeGLYFlV7gyYLswO1evpQB9efAWaTwlZaZb+IS00KWEa3MNw28bEQb5l89vnYA/OPu5HHbP2RefHDwz/AGeNP0tzarb7LWGOGWG3FzFhiym2VyAmBlWP0IBr82PF1veWxnu49RlvXhEIMXmE3Vokgw6wjIDwBcAg9z3r5T13xh4ov9XaKxuhBaWiMkkZlkS8KozBpC0bEAkemQMcelAH7ZzfHLTprSWWS/uV8lGeO2+Rp0mgiEfyhW+ePYp5685Ga+Y/jb+1Etr4dFtBe3T/AGqOVYrQSpBGkrR/KzI775QQuc4Poa/Pex+J+o2KTJPLNEkttsSWOV5h58cQX96X+aMnBOeFPOTXzz4t8W3/AIivbexBnjYTzNb3Cl5PNMrhWaV5OAu4YCqeO2Ac0AfXvgH4kvayXvijX54NgFzcQC4Cx34K5kUwB/uJk/K2CTk57VX+GPi3xJ+0r8bdH8M2D3FppDala2scVwCkWn2aSZuZrh2YCESKJMvwH3DNfLviY6naaFY6PbmS6F0kfnyLIJhGwIWSONR8yIX5bJ25GMjv+g37FWg2Xwqsx4y1eGWLVLpJ5JPOjVEaF1Plp5JGLucgjA3Ac8ZPQA/ebwt+zx8HfAvh3Rm/sq11C6sTBJcXF0iNqBnCDzBaAK2bUhht27SR3PWvhn9vvxR/b2h3vhnwpZxWVlZ2wOpzG0QpFCY/L8p2TqgCjDZIyMZzmn65+0cmoJMpuJrSFRErRSyolyIWjQo1tiXHEsfCgkquRjPNeEeKfifY+IdL1RJZY4ZbhZflnQSFEjXLyuGys+5fmCEk56Dd1APyjntbDS9Ou7dJniuJ/PiadIXJR3Pys0TfcRjypwMZ5wc1W0X4aX8WnyX08L6paypuiNi6u1sGO4zSKTnBckkY4x07mx4t1+HXfHb6Lp0IaM3piWdYhGs6yMI18zOA218kLy3tX0nq+jy6FolnaRxG3t7qKKNvJMbEL5Y3PiOTcpLdiMjigD5W1LwDMn2t96EQtEI28gboZQFfyZTGMAspPPTPUg1oeHfDhuJojbmWAxqJPLZFeOZ0OZYljdQsjEA8E8Y+leh6w17Nax+R9tilZ4re5iuIpDLdKZTHbtGzxgFCoxnquKv6HpUFtazi8lulg+1upt4SzTRy7QoitgBwd3cnkHJ7UAb/AIUtnSG5eSJim66ghgvCYCFZcARwxKdgzjbjg98Vt2dlcgN5um2sJkCossqGV0TBUOWHC5OeP4R2qLQbaQXc8YCySR4dFeSYXMSDaUW4VWaNARxu/Ot3ULLVLe3uVa2WC2LsxljleQKzLvJ3hBgspPGOMcdaAKNnp+nNP9qkWFZ2tZLSS1hjZmZ+YvMjZAfLyw7H3wa7/wAO6ct7HDb20JaS1kFw8hWQeW0YJw8zJtjVVXGQ2W/PHIeCNMN3cXaFiqacXuEmaSZA7yR+aS6NkBAeOVx68V1Oj6vfWmsT24tT5TgK8seVsljJMqmWVdq5yMZKAZONxoAzr60Ewub2dyTHK0GyNzDlSx2GLIALjHPGTnPPNRRS2tlpMtxErWs0s6+fHOhuFuYgwKNiPcUzxzgA1m+JPG12mooXS3NoJZ4pYYpIGkhC5kaa12qqStkbR7d81wsPiifWXW2RIrZ7iSYKxkJt4Y423lJIlJxIyc5JAzwD6AHcC9luzcm8jhVppYZIjApbyWj+SJM7AYzkchTnkkirsm2T7Hbo9vpt0gluRLCHLzMI8FsLkiQkA8/3uaz5J7WaORZEhaSxggeELF5CyGQcsTuxLIMHnOB0OOlJfXImg822mW6iitdi3USRpPBG+RJG4U/64YIBOD60Abi3RjtfOuHZ3eCR2EbRCSa5lYKG85zxOAM+xrpdB1rT5Iimo2ptnhmcobl1ldjLGMG4JblOAflHU15wdR0q3+xILm5AiECzCNZYpnUgGNhMEYO4z82OePfIm1PW7Q3KCETCO4j3SFGDMWjIVSZlUkqwwHyAR24oA9CgZLlxOkqWjtK+VLIryIp3RhtrkCMFFPPzEnGMYrVOpzpHFBcwTXxldPJeLyxD5rsDmFHYYyMkgcnB4wK5e11izhgjie2iW7ldEZY1WYRRttO9RGWITpgnH6EV08F5cxRx+fcefcG9xbW0OzfZ5TbFOFQHMZTG4D5ucgUAZ97pyXupt5jyLC20+SJBiO4hwrBVBxswMjrgCui1OziMVuLe7a0jfc0NrIm6G4e2UM7x7l2lyc/xfN060293Q2dpdTubQm5Ix5iuZpIV+a4UhSVt3LbSGweATjNZtxe6lNZG0JNy0jwtBN5ihEaVsCEbhlVXI5XORQBE8iJOlsbl4IxGk7ELBE7BgfMlugcq4P3VA5BwcHtvWq6dqGkAtdMVl88LHNlUgkjPlwbo0JAcoGJPRj3INcRfxSvPFHLbWls8sMcMBaVpnYW7ZuC7g4b5gQqnnBwOcVraZK7C7u0hSzuopFhaRnEdtJbAiMB0wf4N20kDB4JzxQB09vYPd6fNp9hfJFHAI0acQXSrOZXUOxjEWAuc4YnGScmpNRttesUkstNk0tpGhaGWMabLGY4EJVjbzykBnIzkg8k4HrXLza1Pp8klq1+fs6bXLQrcRpZwFNyLdxQsFeN9wYMM8tzg10enXwmtd1vI2pyxLbsoWSaH7OzR+YGmiuJik8I7lSo3dTnmgDBjg1CzvLOO0jRZpyCGs1dJVkiXFxDdRzRgAFe46Z5rc0i7u4XWBpksxb3MzSWksa7fLj/eOfO6tIykbQRjnCgjoXeqXt/MPmtpbixUNcRTCSB4lkJ3RrLuJliZOXKs3GNo7VzGn38V7fSTSeRFFbXMTG0BZlvEaRkRo7mQ7njQKT8w7+lAHtPhzxTcXmrSIumwwafaBZYTHNBIRcPtAe5mlB3OVQnbjgnAq5rWqNdQXBuY0t551UfJFGsEkRnZnM8Zx5kRdhlztVWHUV5yjmRp7ZYYLK0vLkyrbm4lFzC8TqqvbMqBJASQQC3OeM12d0DYRT217LHqreQht7SDyftLWrA+YJVDksy4LFVyTjkUATLZm4sNl7LcvMgFrJDIYWl8i3hVoXtjGTiEjaSB2OOea3PCMMF5Ejaxb27m3zl0ZIC8CruSaeXJby0QDAwAR065rDsL+VJIreNo7qwRIks2SzkkupZ50y6yzuMsADhj9wAYDdqdY2cdtctJfTTvvF6LqG1jZEjZXJt1kjlKrHbYwOCTyS2OKAO+uJHsLiRknivrNLVrq0iz5MdvK75QeWn3yyYxzls7iBzXjXi3QX1WSe+voPtLLHNJBHaLOnksI0Js2j2kl9jknHY5xXrkMsf9k291L5kFqjiEADbKt0CJEe3cgtc2yxnbtI2huOmazfE8X2zSkgs5i8t7I8wlEUMNysL5iaGdUw4DFcs+c9hgHgA+DvHvgSdbSe4Gmx7buV4Le2hiQzrC4LhvPkIDjvgcgcGviLxZpcuiXaJLE0NvKzqF3uzF0dkDu4wOx47Z4r9XNd0m6tY0E6b4kWGIebK7RIG3lpY0lY+WxVWXkjPUDBr4p+LXg2USHUIYw+nvO6QW0kfkmJtxLBzJ91mxkE9cjGaAPnHTLtlhlZZ5E8hQ3nId8DP5hVGkjJyz8EdO2cYrRgvw17GGe4kLyKbgwqPMWRyGE8aD5U64IbBwawtVtJbG4MC27QRTCORkRmDIQWcSDJw4Gc4HPt2qvBeSiGV2lfKfLJJ8sZcYxnaSCTj25znqaAPpDwxq9vp1/aSxL5rhdyo+Pn+eNi7BPlVuCX9cgZ44+0PBXxA06+gt7SUzW+o+S0QEsrBo7Nm3PIELbWcM2VwOnPvX5dafq1zZorRBAtw8ThmBbO2TGEfdnacjPvXsei+M4Ptgt2b7PLHG8kUzlh5WzaZBErEFQ652gk9R0BoA+8/EcCWyi7gkN9bmUyS25ZcmNQyJJMFALhiPToBmuUt7W7hsb9YrmSVSYGjA/dx2wlVXVLYRjc6ruy5HHXOOled+H/iPbTC3+0zC9sWklt5nu7oI1nCI1KJIijMqbs7SMhcYJ4r1TS9f0iRfMhNvIksji1hZpJRIJSyJtSRAqRlB3Oc8mgC5FbG2ls8Soxcwyzuc+XJIYzHK6yIOQ8ew5PcYya2JWhWGb7MzjyoYre7JZF8xyBL5kRJyhwQPl5OOuSad4evIZ/MuSIGt7YNbtp8iRF4ijYRlJb5kL9MZwPpVu2vdKvUurG7ltopZtQBjaGBZJIvLyxjY5A2ZIAIJyMUAYmoahfTWNvdWzymG2gW4uElMkZ8wSFHEskSnzAIgpGe3B55rtPAviB7a90/WJZr6EGVVhjtrgQmTad4eVjlgmeFZcghcHFeda7Z6hYzQCaCRJGmzBJazCS3lTzWKQz26MQYGVcnI6tjpzWr4c1e9srozS29tKty7yRyPF81q8kfQQj7gVQSB/wBNOPWgD9mvgn4h07xhbRnWr20uJNSt1jaAxOt7DEu6KAfu0/eSeW27LYd2XgYrvfir4Dmv/AWsHQniWeGSYQTNKgumt1hUGNEyIrdPlIb5gwYGvyk+Hfxk1bw9qEk4nNpbrHGpfzIkCpHKwjkM8TMROuDtwOQwGO1fsJ8EfiYPiZ4csLN4VRWVNNvftyJd3NwZY2dZT5SH9yyfLuxjoWIoA/CnXNIubXXNYGrw3lkLWZbt4pona4vYoyfMW0kIJaAx7G8zHO75SRis7TNe03yjcxCdDcEQtEo3XEkXWBjK5ALohKjPGV+Y7q/S39rT4aXvh8zappFk40y7iuF8xbGOe8DovlLamYKRBbAjbGoOSqjHQ1+S0WgeJNQ8Sw21hZXMTQRzR30s6gwKh2o/lpESCsbAfMM8nB5zQB71a39ktlb3kM3nWkM6SCG9lhW5uIYkDTI3z4jIKnCkgjrjGK898ReI7S+1B76GNktQibEilZ3lhaYpF5cYO1mjJG5j6EggV0GveGL/AMO6I5v7ee3SW3jd5oAgcSyuUnlMU3JU5IwoyPavOZdN0x9PxPPLcwwtMLGFxPBJJEh3XAjZUCbgTjBbkg470AQS+ItQ0qd3Ed9qEc92wXd+6G9WZkKJGnzLhi28ZHOADjjorfxqdSYWj3UyXYtptOaSFiTBE5Vz5ibPklkJIDDGAoLYzWDqkMI0d7h18mGayFtBPJKI5IIB5fkgKjHy7iN1y27DOsmQDzXnWmatBaakqrcWcDieVsSI8izSOhUxt5gG3IUleuc4ANAH3V8GvFsmk6hbzzlpBFfJDNdG5JNzBBIPLjIIwwMTybx2KnPUV+4nwF1hEOnXFjFbyaXq8ZglvDbkLIk5byhO6SExBJAUXgEqimv52/hdqkV9KtsUIfePsitDOU2XEsayyzXAQ4G8kquAw37D0Nfux+zqt4dK0eRRdR373GbWzeIiJoIo2lkuIvMI3zNEQAjKEAxyGoA/QnUEEVta28RUyDf89vGslptjHl7ZlWEliSOMZz19ar6Vo8pW4jedzPvYwEokkUahtlxCkaYwZPuqwA2hAWI76OgLPf29skdmsAljs5bqCRXaWBA0qHzFx+7JUBiOg+nNdV4d052me08s3C6c00SzMJAJTNLhfLUqCWAkUjPXsCDQBQtfh1vnNzNMqvcwARDbIEj8klmMgblzkMMgY/AVtp4EtDC03kuxtSsnzGREuBMx8xMhcEBSCoPQHjtXtvhiwS6tJ45VY/YMc3MaRyqg+Us2Tjyyw+6PmPcDoewXQodpizE6Nb713hUjWUAfNCowXBBK9OMHpQB45pcn9nRBYEe48+NbWP55VkjjibGVKJ+8Oz5B1wFGa7WC5tbC2S2tQt1JcKbuVpJFka1CTMi2kDdNyTKdwfkkHHGK3X0XYz3W2KExCPfFBGpxGiBEJYcpIEAwQOdozWIbSOS5kM8Ugm3CaKVV2iZHRVVWYKA+3jcf7wJPOTQBS0HxLPo/23S7y2ingvDfym6uYmeOd7m6jmmXZGuY5Y1twoPAYEbcgZGzpF4t7ez3xjktI3W0tbG3VgZGtY02i6lYrgszc9c4btzUFja3TK1rd28TyBJpDuXdxvZUCEf9M9ufcV0enaVBBKmoH9+ltbeVLbwt+8+dAYtqfxMuQOORjmgDorXUWtGiWJnRiTHJuj3jOwL1XKgHjkcevelTUpSwedSbcO4MhnKx/KPmzuHA3ZA55PTPfmr2QRRrJsu2DRnIcqiwhnbDt0yB0JHpVGB7yabyTbqQwgXzY/Me3WNHVt7qvAJUjP0NAHbxTyGVLg24jieQiMn5ynmRBV3Ef7GGz23YrUgvHMrBv3kaxxRrIuQhWMMCVbGHPTPfOffGVYtKsjzup2MZfKBy4dgCqqqjoAMdOgxmt6KYLbRKyxxbVOx3xtcyMXkYkHhQ7sM9OKANex2CCN3bCpncQQQxLNkMzHC498DAzW7GUCJOYy43o4J2ldqFghG04ALM/PT5MnrXA3NwtnG0hlTAV2kVSQriVSgZV7gAjpwSM1c0zW7i5dYJXd1itY7ZURCGEaEYkc4wPl5/4F60AehwWQO5wVuPLkXcxcnCvkqQYs56d+m3GK0YNMtjuk2b5ThzLkZUOMqDzkfIR78Vj2N7BHCse8KjyJsMYIZiGfdv56ZIrobe5iGDKdwVVQxQKxDkKFDMw4OAPXtQAeSnm+YDgqvlOmCfMBAIcHGBgYHJH3aLiDejEFyqxMghUZ86QsxQhx0whXJ7Hr6VMzZk+eVFUA78Y5DYZV2AE8KQOnapxcRRsux1idEk8sPtZSWyQFHckHP4+1AGLeWdtNbqjfKWt9kh4LRkHB4ydzA5HHevNPENkqAoIEaNYhvmGVePCBVdgBySMHv97nFemXl3BHJGwijMm5mOWCHfjc3yNg4IOemDnI71y2o2zzTS/wCmQl54S1sjowVAwDOsgwMncWA9sYoA+Xtf1eXw55skPmyGaRYriRX3NLb4VzDEo5DrGwbHfJAzXHXepf2m6RJcXF5A6bkeZw2IWIYyKc5GDnrzxjpXtHibw/ab3Kktd20LPE9xGTbxXEzMgmCAZcgb1UdtwPTBriNE8M6dqNrJunNnPYzzW0VvMERljOWYgoCCBO0gUHHygHkYJAMm10K/fTpbrSoHNvEdk8yStl948vyXVx98gBhjnDfnRfQpLaaMXM7wS+UsscJcLE0Uf3mlB4dto6DnjFetaeGstMe0FwPLWdH3hRsaWNVUNMFBD42gDGTgDPNcvfj7buWd/OFxMyskkEiIUB2ljIEDRfdyB3HQYNAHk+oQ24u4ZbcqZIZpppJng+SWM5IiiBOTMGYYLAcDjjFYWsabP5K6hYiOaaa4W885iI2EqYU2N1CpP7oQ7OcYJOd2cmu38Q+H/wCzrmBo7iMRspkWJ2LbSRsjYgdRleR7c9a4fUdTcXqD7PM4FnJDcW8MqRxSTKrKbiOIx7mXYI89c5OMigDHu9KvoLe6vSBNcSqxNoId5glK7gYjn96oUpgDJC4AzXC2Al1IIl85e4e/a3M2HihtraKJjJlSdodDtcqzAfN0JzXrfh+S5aC5M14szG3jmiktmWWWGd1Mao4wNrDyyuCASUz0PPNatotzC7TPIZbculxLLsVIpPlM1wqwqMiQ4kDk9du3PagDirvXDb2otI7YvPZ2rXEd0nmwx3/2YKrPEZ3VdzJnIXgleMjrRsviLbmytprezuont7zyppZFCzvNE0nyRGZ8uvlTRnp0X24t+LLWPWre0tbK4jjuLWS8uoNwW2aBUUNugCt+8AVTtUjHGMZFcZF4Pv7bUxFdXzsl0ySsoUSvGHUvcOyqvEzRbOg+UcHoaAPo3QtUfVrdpLq4Y29t5XlyKm11MSKMBkHzblHORyWxXXaPqmlwPPJOZfPgZ3KTCMBjP+8hIbGDjeAPTGTivIdL0/UktPI0pvLQRnbvaVAY0YsNrlfkkPIIGc/e6Gn2lhrMrqJ5Xlia5Eyq6HEcURAuo5ADuZS24A47UAfSMfii1uTBH5sIaCEbxIjrJ5mcbY3X5VHzKeeo554qtr2oF7K4jgmgW4K+XIxYyTOrMSgUocD95lc56Lk1g+GPCJ1mO4ihuCZIZZZypjH2eQPEoiieXdlmRVwMcfLXP6xYXmiaqFillnDyxxGF4hHJFmIRyknkiMKSVPYmgDKuYLbUJLCITOmoW4Antg7hlhMmd8hHDxfNJ8o56cDNe06Jocl3brbzlZXMSzQweWYx5iL8xWQrllJGfxA5rlvDGhWGwyGaQSupSWa7UNMSCfL8uXGWQMcEeoJ6Cva9LW3Itn3M7wZhYxBTHEFQLg7eRuA3DPXdxQBHZ+Hrl7dUkeAbkXz/ADVdmMAJfZGcfNgHGR09+K0rTQ3R1gUyStPIwgiijbMpQkRsqkZK5GCexXB6VrjU0iSC2t7f53JRnkPBwGZijPgJxzg4z175pYNaSEKUlSMSbncFwpdgRs8uXduiGCn3cjIOec4AFj0C1nm8nUAlvOCEuCkYiAIHyJkgFnyfmxztPpVbUdKtUhWS0eF5dzwRpyqNFEmWdHkwAQ27aM54GBjGdC41i1hsEuZ/KjkaeZGSfIdMZJ8ufrJI6YALcDOOBXJePvi14euNAtdKtFtYNUddoZp4RLaCIKFkmLbVUM3y5LYJ478gHJXOk6anm3d0LDPlu7yTqBKgb904IDZWPaFIcd32g18pfFHWNF0W3uDbS28KxmYi3n+RAjDarqXHzAk5x1ww+lQeLfjHbvdXNokqCR7VklHm5E0MRYTQxtGWVX81N2QeenXNfml+0L+08ln9ntLV7aW/3Pp91HPcKwkkmc+SEjxkSDALHHybfmIxQB84/tPa3IupyPp7Wssd3me+iKC4S4aFiot3tTjbxgDOD+BzXydB4nutHeC7uJLueSS8t1ETS/ZoIo5VDi2aOIAsikoAAxI4FYXxA+LV7falq1vez7XurnzklmkjeHdhRI/nA/IpIJUZBIPA4rltOvJWWZ1DSSwIt2ZCks9itjcBR8zSr8k+9gwJ6DpxigD9NPgj+0Ba2l9FZqkcN49wbK2NwPMj+zlUV5pXVnLBS2FV+yjHav0a8HePEuJ3SIEJDHiSWOefcSNjq/lSIAY2dioyPlAGOBX87mi6zeeH76J9PaQo80UsL285JsmPLSb4Q3mvhM7XwMDv1r7t+HXxn17URbSyXVxBd2EVtGwQIE1CAygyeeU45V16HADDGaAP2yh1GGS2tp2voG83efKt3RxunBKrLJjJOeCBxxzW3a3qyJHZ2/ytOF2SyN+9iljbEyxIOMcj35r4v8M/EuOTTI3jlW2S+hgeKQAFZpgx2FWfiKNWDZyQCQSOtfSngrUrLWTAjXD/AG+KJpd0cqRwXBljBllLyMNjAdgQT29aAPatHv5bcIokMSQSAtEwZ3fJ+SRnXlowwzjr82K63Up9N1XT4EeKFtSaTy4py5aB4yxZ2dgMLJjIAPOBgDpXl9tdbdRZdHLRwJ5axuyvcIjAgSeZuU7kbk4POT0rvYdZt+LNLJoWMnmzPb7YmeQAI7PtDHaW7cUAcNeeFLDUriSS6TEQaWEQSRzeUzxgbW3MArRqFyADySce/kut+BNINy81mLq0czhLkxqyWt/GrDI8o/c+8N386+nrxmlCWrW7xK7Z8xWIQxouSwYKd5OcHp07iubvrGRbWSRLdJgrvJDEd+Vc5AUKgPysQMnkL374APjTXfD4s7yaIRBLCFldLa5D4G4lS8QjB35yuPTHJGOHWlvKojPmSzSW9uEuBLtMMChs2q2xVjhlQZzxXuvirRJ5rdr4tDCs5jLh0ZBbyHCPBkrmeI9ugyua8qvfDt5pMMhefFu7rtuJSEWPcrFBhSd6cgDP4kUAUrl7k28t5e6mY4rVpHudhwLsBC0ckcDNxIAVHzHkg4ziuEgsbzUoRdRstuFZ5bZ7p4zcKjEyAzlgcFl3EdOoFaYuZ9TM0EmyaYwkCZkjis08klSLgOwySnT1wDjmuD1XVtU0WaLS47ZFW4uPKCCUMtxbxq0kYDk4VQWOOc4wOtAG89tbTyyRBHe5iL3CsihmFu4Id4iQFfDAkn3xwRWrYm3t7RIpZYot9xueGU4DrtG1VGTjI5B6ZPbmsKzXUZWXyYpbaSFY5ClrE7+WJQPMt5ZMHdEw25APy7ucUkttfPdWtzOqwXD3R8uA8xm1UDCGQg4HBPAwfqaAO31a6htdFhlEcksyly0cTF5N5f8A0cFVPCKMbj0wPy8U13VNRm1FfLs5rKLcFcSTSKly+0ZWTgqUy+fT5gOtetaottfW1qlvm3nuFkid0jKsWTIQpExBKk4HvnPIrktZ0ydtM+zgPNeW8aLLdTIAigyYWKQIdxXHfGaAOM0uO5vBDJCrhtOmaS6mMqmKJlcrJG0e7dIfLI+UZPHSukWw02W5N/p9xBcsHcXccKtaSW28bVmiwwZxuJ3Erx3NLpWhS6ZcyQwXEQuJrb7VcG23EySKAS3mMCpdRjIOCwA2gnp3GleHo4JFv4lW8u7gxb5XVRbyeaAZrZ41A8z5cZAGc8dqAJdN0Z7dZIVBW8nhjWCZXlQNCwEm2UleF6/MOoPNdT/YlpFAqwzmSeGHzpUEkkiLKGDSyu86sq45BA6dxS6Xpzr9paO5k1CBxNA1tKZoJrRzktFCzyA+ShAAIGOBxUNyLORYFjYWEpjlimjn3zrGoYRzPGdxBlde0h6cjigCvFq2m293aiSOK6QSsv7uRblkkVcq4VFXc2OMEEc4AJq3NaQ3sv22zhFskv742kgIWJ4SShL/APLPL4JU9P5cNNp8qX0UGkzfbUilDrbxRtZiNZQBvUBeECZyQSAT15r0r7De2cTQiaWc3VpAsHBNvDG2JJzJMwyWVVPzHG4DAoAwb+3lnMM1oIZNThglaaKWDzY8yngRsflgbOcHPv3q9oANoP8ATZbecmZWud7LJPbu5wUKpjBA+uMcZ4q0Lh7S4dLq3bZJHsgmgKqbmNX4SGUnbI+BnHU56VBax+dcxXZnd7e4knjmR7aOS5hCttV7h1GInGf/AB3igDrdWW6mvYDYT25tJ4RJNmR/OAhAwxjUElHQbccZ9DUE+iwzSxX7GGABlheS33lmLDJj+yvwgCjnj2z2qnPZtpr2r24S/VHKC4aZzKZpiJIWlUDiADcuemOatXWoQ/Z0LbUaQgyxQB3eC4gOwqI1G4iRj1AwBySKAPNPFOp3OmQ3Cpb/AGiIsgR2kEBeHIUjYCCwUYzuHYcVixald2NiNs0kYuDuWMuhaRyclY36rCMjB7jpnmvWdR0fTNVicTxqs0kMjsszom4KRvt3Un92u7ow9PwrgrPwylvq0kMqRrb3DEJcSO7NAJBvTygw2oygbQB17AmgDm5b3ULZW1i4u3tEtyridd1xFEsKkeU2QcgHlge7Y7V8CftF/tRWnhvTL61D/u7Y3atdrKpWUxA4uDG5UwsZRnYMgYH1r7e+JVs+kafeXUC3NokIW3lViQ0kYV5JTKykhTI2crgYBwfWv5ev+CgHjS/sr97WKeXydQe5meG3m2wWiuSzwysrfMoyO/PbpigDjfGv7UKeM/G9vf3+qzTGwuJYpQ00hQRFtsYhBcJFwByBtzz05r9G/wBmb9ovwc2uaFYTXFrFdtqVhsaWdBbTjauYJ5j91xkkFhtyOTX8tk/iK+W5mZJXJlkPyKDl1ViQADyFA7nrivS/CnxK8WabNDdWF3cJLbXMHlkOyyCdF5bzA4CRcHvk0Af6ffwK+JPhx/B9jf6Hq1lcWbxBolEyXF0pIBkjnZekYQ/KM4yODXb+L/jT4Xk069S8u4TawW8rT+aY1C74j1WQ5+ViCQB79K/hL/Zs/wCChvxa+Gvhyy0y4vL65tYC0MkKT3KK8dywXzmzJ88ajgZxjGTX0N4y/wCCiep+I7IQtPfacjSki4lupDtR4z5iSxxufNjcMUTsSOM9aAPUf+CivxZ0268beILbQ5kmlltH3i0SNkn86diztKOIlEY7np+Ir8S4PE9lqGvTtcJHFJcMFmZ8pMrJvV5ASvywlGbGOTgAckV614q+I918Q9f1O9a5cyvDcJJPOzJ9pinkAQIzE7lWN1OR/exyRXE6Z4Ohvr2G5SA3Tubj51iyTFGqKEcheGDRKMkDOe9AGhcaPPrbW8EBt0ght4iDDK0rzCRwIXUyAYRVGCN2R0Nel+F/AvmTxCYC8RFMrxzApbosRBh/1a/L+7HIz1PrWn4b8Ix2lukkoZFlX9yUCvJDcBQbcAJGT5ZbnZye/TmvbvAPhie0uHlv7iO8WdLgpGgDSWiWxJZ4jgDzSCMrg4PbjFAGl4T8DafeR2uqPYW9vpbySbBI8csU8SErK103lhtwbBjZjwuAff0zUvD3h+0hiubiG1j04WkUIVrdJJ4pEmOXcyECR3jAJGcnPc8VqDxBptlotlbwW63CxTyy3VrM0SymNh/pPnsh272k42joV9BXjviTxdtuWsfPZYTJJdSmQeeEkfJEZhQElM/dPQY59gDI8W3GnGBporOWCPSlmFnu8u2Mqx33ksBHEcC2VWjyhJ56ZANfP3iPxZFbag9vDJb32JrdLGWVi8KG4XDQ3KRkiVVP3AclQATVvxP4ktriW+N2+1NOu4oIlAla81W1YySyGSANjKssOCAAxPqDjwfxBrlil4rrp4RHaWV7ibcZx9ofakiQ2+4CeOL+Ac5PyigDtR4jvH1WTTHluNsl5At7EJCruJDvQ24jBQRbehJxgDk17ZpV+tvextaia88ueG48uZZ1BtLeILDZySGUqrCQgl8KpPI44r5m0dLW41OS4tpZbi6ldHtrVWluJYooEQO96ZBtjBjkUqgYkZOBxke2WUxgtrCaIsyzZl2W6fPDCjGMPMgOY1DLhmAOM80Ae9i8v7qAyJdT6cktxaXf2WCR/Kb7cp82UT89EZWwOcnAGcivM/EdlbwHUXmuZX/s15XkDqZHQyHdNHKzDdLG7HcoAJXIDYIxXZ2esXGoeGLmJ/NlhCJukW3D+SkKxySu1w+1pRHuGWAyeuBxXm3i5jDbh2ubdIvPu1MsU0hLSbSHN0xBEoY5KoCSoPsTQB5U94YYrkK87PqOoeXbuqwsZLUqywlYXP7tFyvHDjuBWRMLm1jhg1LTVna0sLe3EgaEJd3MNw7rcOgjJDiTKynnkcnkVYmgiubt1H2fzbe4laJrO4ZZIfOgVzcz24BDlrndnp0zgA1dtF1S9kurUXioI8h0u/3dr9p+zq0oilZcLCse1nAYguxCknNACaTrv9lXkU72ZkDwRSXqIfssHnLCAwihYK0Vt5ZBIKje3C5PA9Vj1Cz13SCbkGJ4zBHELh98Mm+DAu4Ub5mCxBVUdCMY9a8H1CS+tNTt0mgtriTUY4oryNJTOJYoLiS4khgMgCxSEMMZI2qAhw3Fei+C3huLyNM224W7OtszkwLE0m6N5YfvQT7MYU/KM8cckA8+8WaS9jZWt9JaKxkkjngjCtDtSwkLyKUHy3BmD7+uF4HGBWFossVrftDKDDFLGLmy8uTbBLLI3mKkkqnIfkblOMHjivonxZoD67a3c8LAwSajOsUNtF50oeCAIUghwFiiL/ekGMkdM18yTaVcWeo3UDyiCO1uCxZmJEEokPmr+8A/eFhz05HIoA+lPDGrCWWzAC/amEszAqstpbXJAtRsZQTygbcx6dV+au71iCGKa8lFpD9kt3t1/syFXcebukuY7rzCP9JgdSSy7sFiCeorxTwXcu0ksFsIlNsqEM90N14byRpVRSBgtsRtwBwhHOK9yvbi4b7HZqjqYrG7kN4hCQqbtYmitDOqkP5ccEahmx/rDjvQBxNoY7S4CX9u93bEPeWcjLL5yrdIsn9nKEk/cFWbABGBtxXo9rJpeqW94t5G6B/s8KJI22a1Uo6KI1DZYlY4D8wz6ZxXO2t5p+qmOB7WWMNPbwRMgcP9qC4LszgMcBWHzAFhz3rsdG0Fo5ri4hjEjJLNLbI5RXW1lLtE1yC277XvPyAj7ozgrigD8/fjF4SvLDV7vWbO4M2mG5i+zlYpRcRnny1KlcyKQTyRzjpXn2heK0WRVvI5Fe2mEceM/wCkzyyZUADomenYZx6V+gviPwfL4utNa823MKNP9mgkKqrSRtJvcxxFQftEcsmSQOASOMEV8IeMvBWp+ErvyjbSpap5kcbsxdvMDkwyiVFxGDEFIzwDxnNAHdW+ttdXN0t1PcRyKiJb2xdhBAqkN5TtnJDn5v7uPlFdzD4xulsbTyUKMbj7OyRwfu5SCGacy4yiCO3x0x835eA6JfXFwYo9rljDI7XRQvEAoyEujjPmmMgj0P5H0/w826e2iO50m/dS7TuBVG2l7aLG5kEZ+ZuhyepoA99stdtbTbsjO2WGKG3YyfaIGjSNZJmtgwBkmd2KZI4KZrT0PxLIsUwSaVrhL0vaLPGUCwzy7ZGELjlyAAWPy7hgE5GPOtGstVvLKyhKSQTadIYlUoqPPEkjSW80QYYMTKwzjJwPWu/8NaHdW+pteaji4iItpri5jXyo7bAOYlaThk83nA789+AD6V8H23k2FxcPHaXcT+Zfoskatf2csm2W4QKceRKQxIyMAKQOBTdX1E6kj3s9hcqn+lWtxF9qhQQW5USWslqshDBnySdnAORntWXpOowx3WmfZZonF1GLW8hVsyvL5XzTSkcM3lBlIHUyHA4rpLuxkhX7QqC7eSWSNETAjNsBjdDFK4USKBtBBJ3A5FAGOdQlNolhY3ZtVkW2eO4vUIWSMKhZo5ZWfzyGVhwwC9SAMVyupXd5LeXN4JJdVsZJPI86MKsRcA+ZHOqcLajoWUkBh1OKdqVrILlrVrlntkF1M1qt5IHbzeVUw+d+4aLkHO0MQTjmuK1RLWKK6NjJcb2S0iNogJhMboF81pkfEQMgLOT0yRk9aAOvt9SgsrR45RNa2c2Y4YRbPLawB2LbzKAWVmJ+UnkjkD0x5ZW0yf7W01qyRqZbNXhubZQ8oIMimR9z7MZbaDuLHHSsKw1G7sbC5hmuGvRcpFDHBHJHMPNn2lWtS5yyxZGT1AQHvzzfiK41XT3hnvHOqWtsAA2MgeXgq6BesZZhkjjgEdaALPiG+stWgjuIo4U1GK5mmkltzI6Xt3GCCUc8oBnAyMbR69PPdLu4jeyWkTiN44TJfQPLM0MLMx+cKOqZycjJBIBAFOuLu4aN5ftFhdSXbeXFDbMY3t/M3faCGA/eiNeDxj5cZ71WsdIt47ppYphC7CLbId3zoMh/OlwQyO+4hQcnd0oA3bhpIYhdXOy9jlmi23K7mlhG7C7ZBw0WOwBwPxrhvERu7Oe3WGRIIDN57SmJkaeCZmMkuCuGUJxz9cV1+pXkIsbWws3tDO7Kbi0aF1MkrsUT5mIwy5BCr1A5BrCvtMW4ngtbqYebbLEN7yq0ZWMnzoWiZvUHByMYGMigCOKO0DQ3FqU8iSKO6ngefEchXcFdFHO3OCynqT6Voxpa+dFqD2DSOG3SXkCHYVK7YhJGOWTPGMHgdKyZLa0hmiLuLpYoZseWiNb2tq5LFg0UBLuqgZU8+xqi8t3b+VPDLLdaXIzkzwoq27IvKI2XHK5x0GckdqAJ9UvbqxuxLP8AZ7ksheMgKSEmJXgB1aMhOhIHoKZZa1NcWs13FbX101u3lJKSoMAcbUjRh1QDJ55AFYVvHPMtzJ5kLC9kYwiXfcSGCCQNsUx52sCSCvt3HTQlv7CxMkNywhLrH5S2sjMbhhzgoxAjYHA57DHJoA07Kae9hjDSPHHIZ2maSV5I/MhJ2CBGH3eMNjIyO9Sadbma4AtYoojdko5iiKTuHwC6IQQseeuQOpINcYl/qemXe+1DPHh/KtJ4SwjW6YMwcEbYgSDgqSecda6Ww1ye1f7RdaeLdVcbvs+y3mhJOPMVmf54ck5wOfagDq7OynScQRLCVt3YzBMwNcqPvBmjH711yOcAdOa+yPhn4VurldOknhvpkiZZRBaB3heB0UxxyMJMrKCw5XntmvkPQ7qGXVDcFbu4hKxM7yrjbJMT80IUZeMEfNjI9wa/SD9mxZpNSt7RLd4QTby+U0u9I4NxZzBbNkySMozknA3c0Afrp+z14WfSfDGj3x06W0ae1C3c9x5o86MHerlZEwhHA45JGe9fY1r4sMemTWMriYtIQ33NuJ42SGHb95gNoyRgA84NeS/DIPH4Ztnka6vIYLXH2JhGZASxEcTTKf3RyQQMfSupge0e3dJIFt7pboXaHiRHfDgRmUfM2GPOM47UAUFCQ3D2920tzIXMkzyhlCSSfPCpwNwdDgYGBzzmustbu3giczQtZSTRPAZFjd9xkXzVm2kHnIHHoawdN01/7SVptVti90gmQSFdyyJuDJIJP9YzNjb7KOOtbGtzXFlDC0cQe83n5FAniOwhQdwyASrAgdfyoAw5bryntELPNIk8s04LBbZ0xhfLK8lhjJXOR7VQkia+nldPKilgVo4Y4448SSSn5/tDE5jYAcdz2oaVku7ZN3mi5Rpmi8pj9m8tvndcDDB2OOD25971nFE4klPkyMLhnk+zblx8yr5czNgbM49wO1AFTTbN7KbzLsxFRNK0BETxb4yP9SxLdc5yWxu7VXu4pJLto2d2sFlQyfZwRGZlj85onhGdgwBs+YcmtHUdQ8wSzJdfLbMPKmKBk85GCtEJDyOMAcc4GOtZ9pfXDTSiMRyC4lUSSXDxoZJVARGjQEDJBICnB9R6AHX6PqztcTLb3MdtbQwS2mxw/wBpDOwYW27GBMByFzt7ZOa6uy1WNIY7VI0m3wyzG8khSKOW2j62b7GOJs8YPJzwK4aO2ju4vPtxH5sceGeAAhJckMuzGbZuOJDzxxXTWKrY2yw3nnvCkksthK6iS2nlflUhkhzibcON+AcZoAw9e1DybabbAloqjdbEzqJLiVmISPYoxJEUPQNn9cctBFq2r+TdOBZxoZUtb2zjRC8eSojIRcxSls5+8r44JrqdW0DUJrmIzOtwZFkgjMMLNKIA4cQMGASD91n5iQeeOTWDrXiPSrWJtPWKXy5UW1e4RBa3lgFkDRwxwwOVSMhT+8bBYnvmgCxHcXoKsLoH5mNsnmG2aHy8lIyyKVjdiPnLEZ796U3stxLa3RubmO8QBcPPDIrzwSAOvD/NMyc57+9efTX66fNEtlFLqkReWIlosOsdxhYGmV2BM24/e7AZPrV6zvEhlEctpcM93suLmMpGBY2kFuHlkSYvsE5fA+9k0AbupTNNdywo85S7i+VJrhkVLvZu3NbKux28zGQDnj60y0uXeNJJTNGCivdXkVwXlS7MpLLaLIuEGCfbj8+L1O6hvLVLDT1aFomivbQwN511PcfaiJAw370IiUkggcduRXWWd/5r3KySQZkDJIRBJFFp8qKGYGV1y+F5JUd6AOw028DXDzssMLphbCXy1EtrHOMG6lz/AK0CM7Ao5PUZFQ3GqxxWcsbx27TrGbmOWaFbeV1MuWmuVZgAkoOAF7nHtWSrtA82yV2aC2t490S7zthbYJijDO0tnB4GOc96nukR5rHfH5st8iMEkRrhreeOYMssqOBmGN/3m37rYx14oA2F1fWljeWdlltGsw8MluI4jFLNFIkTp5RQuu6NsqflHBIwa5HV/E+rWWpxi4thP/o9ut1DKWEo8ybyrUxzBJEkdEwSApIHUdK9BjW1RJftD3sly7x2qXixrDbxPZ+XuF3FECMS7pcben41zPiB45JSVt9qpIZILqRcqYAscJuVPRlVZVIAycnjkcAGYNU1CW7V47yS0wrSAFhIGhV9rxKo27rYRcnHQ9Tniuo0uyM1i82p3MdxbW91EkdxOd8yNGgdhEsZ8yO1MpKHIxt56VyRtDdXtu0MUkd1biFVVlJkksZnMcphOMweYxOSASB14ruLHQrfU47h/tLWl5Zm6221tKGlMTRLPKtxFnaSsfQ9yMDmgDjYruG/vjLHMi2G+d4mLNGFkKTtaQw72G0tLIoPpnnjNcx4gto7m+ubu4uLW0vDHFJZLKkw+0tbkmENJtCM72o8sII05xzXZTraR20cbW03nKJvtaJ+7aO6h8sAxMVCpJiRCEByRlgMCuZ1q4897eQQNJdxt9ruUWQTI4nYTWUkLhdv2xXJUhOMHPAoA8l8T6fp14tt9ntILfzLcCWV7mRZ7ScSlhZRR9FYv85x9OtcTaaF9ngy1/NFqcZjvovLmLyx3xcxRh2ZsCIncNoz06d69D1qYaklva2kEct2uoEmRhC7rbq2z7VMruCST/F0OPSuL8QaVqfhWR2SS1uRqU7Xk88wlWWG1m1ArIYCxyqg43Y6A/L0oA5/XJYf7RtYfOjhnhiRplA2reI4zcxzDliyHjC+/aqstvObX7FFJaP9olfCJLGIJFWQ58ySM8sYu34VizarYT/2hNIim9UXcscqt58slvGf3s9tM5yRJngAZ46cCuItfE8FtE6yWv2aF2XF07uwtY/OzJMY+SrGPHHU9qAPVrdk066tU2ywS28SJBLcytLaymWIyzNFIxJUImdp7ZI9q6W08b6baXd1Z2+oRQ3flArbRjzvPjigE0MsaMOXGeWzgk96+WtY8dTXCyWVvLPaWi3kl3Z3yRF42RV2RFvMOQ5QjcB8rbuDXASz6ne6jLqdrNdI9qCLue6JWeWUqyva2wj6KI0+726/UA/RXw14+0i4maGNZxIIDNJBFhoJ7pJN8sJgUfuJCCMbiCnQZrs734gJZwlrmOa1e4glcW8aiVWaRMW95JIAWhQMCHxjPfjFfA/hbVdVVQllA5bdHMpnaRGuJZV3tC0iglpsAkkcfyr3T/hHPEGv6ObubV2VrVikOmy3LSOR9mErW0Fx8uYXfON5HT6UAXdS+Jhh1JCzPcysskJaIwefLcJISiPHHKcRsB8oPznsDya8m1TxrrV3HFe2F5dXDCZ4pvtLoRDN5heaOJA2ARwpHbocYroIPh/qFzfTTJZskEkjq16BIojAj/e26u4+YmXpIuSOxxW5o/guwnuQup6UsMwdDEDFtltl2lg0kLyKJUkAJc4LZ6jNAHhes614mvfJkvLa80a1uLZ4prmNI3Risnl7GwSQrjnkcj7vFcjq/hO6nuLSG3aJXli8+62/ILuCMAxkeWdygtnqMueRnmvtrX/hfdT2K6hp9pFdWu1NkEETT+TAqiLzpcMRIEAywGTkdK5HSPhvsVPs7WETW0on+0MwlmVQMMUSSPcGP8MZxtxyBQB8Oa74U8R2cN0rXFxqcVwZjboFeW2hSJjJLGYTg3DqnXIJHSvEJfh1Dq8mp6ldwFBBbybbZYhbrILpMqtqgOWnDRgMAOA3OK/WPxh4NNnplvqVnFbs8KtJFKI5AtzDNn7ULqNF2oTn7wHPSvhXx7p1xbXcpJWzuZ7hfsnkbprSW4VgWggQ48uX5gDwMbsdeKAPzi1vwVdaZqlxHdJm1kTMLxCUSRyEs372TGxGQIRtJye2c1c0aB44mmVSZdqwAyLuk3ybkBjiC5Y5zwRnHNet+K2le51q3vLeVfLYGS3hlZ4JpZZFH7ptuQw2tuPTnBri9MmuooC89t9k3XrxWMeYhcMGAjL/ADNkndypxwD9KAKCWaKG06Wd47i5j3Wssz7kYxJvaFgi8IXzxnjIq5aXEqt9o1Cb7Pa2VvH5lpBz5oRfkfypPmwzEg8cZrSuTDP9ijzHt+0hdjTiW9ikU7ZXWYgbEMgPX6ZFT6hYWljLNbi5uJbm4j810lZS8sXRmmZly0ZAIAGAaAOTvdOsJ5xfWu6XzkaaaDzzJFESCyAIvPI/u5A4HFc7qbvKi29rbwNaRCJrj/WtKk7nOwu3WEYX5Op7CrFzZwGe5u4bi4Z4VzEwYxrBCAN0cMYxznK4wxx+dUZNQa8VTp0KR+bGqM7sqXAkXMbNucgIS/8ADyQDQBo2MF9cvf3n2sI1nDCUSQmCPKgBolQEN5m4AD1zjNdVoekXF+82o30DKTIGmtJ5m8wlSP8AV2wJyhBzkjvnNcbZanJo7v8Aare2uHEASScs8s0e44UbUypfuG5we+BW0upwXF3aXtpJqMc0pMDR2oc7WYqEzPt/eOTjdxjg49aAJ2hf7fNuaZFaZ44l+UNHHBIAFiQjMhOeoHb0Fb1tHYveWbQi4kmRi08czK7RZIWBPL25clskDB/DvQS4v7q6hLFbcCZ1lnvTEzwOrMHCsWG3K8+xxWjoKK2qp/otwsVpctcF4ZomlMkZJLcnMikZIHP3sigD6O8GwX8ESXEVpbyrHKkd0Sz28yDG9fPXH3sD5XPA4HtX0D4UmlvJHvInuYXSNUuImaSNoFLEgsw++CueO49q8Z8KX0FzpqWNtBcTz3cMdxJNIdk6l2Zo2ucD5kXkZwQMV7d4K1CZ4LqGUfPYInlQzlvMaFCyyyo6rif5z/ETheKAPQL6yS4tJ1KSvDcbEsbifDxMuPmZoz80X70AYOCQfxqnHpkVkVF3afa1giWEvCpjCSsu7bDIowyE5GRzk4HNMS7H2W5t5ZLqa12PJK29UeORiSgtEJBaPJ/hHH8rfh+Ke4tZgskiIWSWKedi3lxqQgjRW/1kgOSD68GgDU0q1SCG/wDtsccVheW8q2pn3eYkqozLMTncSDhcHsKw9S0qaXTrbT2gjW2uJLifzCuwg+UZVkLluASikZ6k+uK729g0zTRHPNK11NfCCNTOsksUEpAMYkEfyguwAI6/NiuNe8iS5kt7rymCvKZrdomnZFkcZRVLbo4Q20hwMDOetADdBKyrb6dYSXcd3eSSRQMzP5KxQgOcS9EVmVgOepGBk16bo1jcCG5S6KW1yq/abu3EjSrK0cZjjjjYptW6zhjz8w6ZrBtJY4rSS5tIbO3kjBltGtHRnWduJEtxL1UYXA5AJyRjNei+FGtp3uXugkt+fIiZCGd32I8aqmwqpndziRj8oH1FAHARabO9wHWC3kliYiOzk3tctAzAu654QckDHc+oqVDY6Zby3d3a29hNPuS2c4UsI5E+S8ZWLFij4BKjGevFetTWt3aXb3tzpgWS3hnmmvLSAlYoZ4XjjXLA7io5VQC25QcdK5e5u7fUYtTht7SG9he3VH1GK3Fy0LqIk8poyp2TOwIBA6sOcUAcFPDGL9ryzjjuI3PleTKVSH7MY8ywwTFQZ3wSyluASOTXoNha2EthfWen+cJordJkEaFpbfyyJIiTIoMlxgZ+XhkHoazpNHhit1F3pjQT2nkvDesZDtkuA4hMltEDt5Qkjbziuk0ayljSW11CSKaWzuvNeeW2aJZUOTan7RGwLqJ4wMDJ8vKD5iBQBiiwj8N6V5s7yyWd1DBJFJIquqTSnzGkkVjulnMuMAZUY+bAFaujaxpcnmXSiaaSCKSOFR5kswuEZZXnkSIfKJECqU4b7/8AeFLrJhudVt9OvEtoRbW0sETTStIvmLHKES4MQIQNKAIyXOMjKnpWxp+myaDpqxpBFPeTyWqzSwENcr5sRJaLaNrRI2whe/YluKANy2vY7m1t3u9LOoWSTOd+14zFPJKrxRu7AkQ7l28EHBIGCa9D1Sy0y+0mzjvYvKBhWItGjm9W3XkSwtncSi9AeTt71yvhMXsUclzdyJaSTM4Ec7E20+cp9nNuV+Z1TDbl4ycDnFdTZte6lE0bsuyzBupLiQLG62iSBXktAwBdQMkZ4G3J9gDK0/TLbSLdNRtBKLKCGWSQMCs8yQb4re1RCpWQMzbt4zhiO/Wnql/FLbXW2f7A/wBnkljsnVbiW5keNt7PLn5I0TkrgA4x3xWheXkTy2iW6XBltpbhDFKyS2klr5ySQ20MaHbM77wQwOOuTgGs29sXgWee6EthbCc3cN0I4d0MUUgjliYgtmNnJG3vk/QAHnWnyXOtTwSSRP5k1oYF1Xasam5tooJ5bWAbvnkUKqrxjnHSuqll1DRbafU5jceWLzJjaKJopmitjapaRs33YyXDOc4Y981rQWVlbQWEkN0gYXCEhZwguLBo5G8+1l28XDoseRj5+gNJd3VxcWIsraU3VnO91C8ssI8swySf6uYyDJlYAjHBNAGLBOLmASC0jmF7nEUzJbyRx4aRjtkjYrhd23kZOADzXZW32MaSklpA0MSSBrvzBHJeA3RMKqAOQmTxUtppcWotBbR2ssMKOoguoYfJ2Wj24jldmP8ArXDyjaF55rfHhXUYha2Njd29w8Eb+ekdubeeQzCRre1Sdv8AWNGUZjnoeBQBy1zpKTQXbC4uZLljutJjCwkkMVvgzrIE2kKcDHfimabALa3uLazW4knktWaW6miSN/luTiVpmIDL5kjg7eyc13Vn4e1Kw+0wvJfz3dnEbh1kjLxMAokljhBXBQRsM8/NkjtWBr1zcm7tvs0DW1jP5Mf2R1EsUMLkySsyKu5HDjO09egoA4u88RxWT2aXSRCO7lEKtNztkdC4MnlA7WxnG7qeO9R6hp80MAt4rlpJUiWW3AuogRPA/mTqZMcBlOFAwD3qrc6OBcfbRaC4u7dpJ7W23KbQ72/0cusgKySNEDx/D0NRuGtGW7CRyz3Eo86CaQBYm8vJlCoAuRJj5O+BQBuJbSCC3mEwJijE5QbUmSZ+VhcsCGkK7sr7+ma5TxNbXN5ZRukcJa1Q3L3A81ZmjLDeq2643SN0wB+FVbmTUYZ5ru0vZEWNreVkLAxuXGJZId5KzMDwAMYwOmKjGoS3AuricytFGI3hWVz5rFyqjEqAbU3dAeMUAXLKwhvvJv4rljbxwTItq+zaxjQCRXLsCrEg4HXjiuJvLs2N1bq9uZrd7m4cR+YLh7Uhx5TRRbH2jOfuHHrirL3GoM9wps4bK0l3XcU7u25Li2bZBcpg58sNhHAHzFs98nopJRqFxbQteRWO5YvtrzfZ1VGEOMwxSgHYzZPzAA579gDOnvNXBiayeOC2khSSMS2zhpN2cyj5RlSwOD/s0VswWmmCJYr7VoLp7YtbwzF7iNmto3Yw7khk2q3zN93Axg4ooA/np8S6nqvj3WS/h55ItRUA/Y443cFZSVZ0/hRh3Oc/Svrj9mn9hnUvFGqLr3iSKbVBLLb3FtG6MpgmlG52IcfMOCMH5cdTX3t+zJ+wPBYSfb57WG/uUugqNMTNdpHIdwSKaVQroxPyg9APav3K+EX7P2k+FbfTmSxS3MaxRS2pjRTv25JmB5Zstk4yOcZoA+dfgJ+zDYeCNJsbSLSEtRtgb5NqgkqHxMseVYZB+7kehr7x8N+DhapK06RIpA2oIiIkRMDYsgGVPTPHHvXqVn4Y0+xRQqxo0aHG7diN1OANoGQMfh+tTvMIFeGIgq2fkjjBQg4Jf5hkEvnrzzQB4J8RPhtZ+J9MuLUJFCJopGZyTP8Avdu0bJcjaAgY49Tgc1/MV+3N8BL7wXrOo+KLadNml3Myr5cQj+0R5LQSN5rbVxznn0zX9dltaR3Me27jVIv3nmLwCxYHACjBx06fjX5lftm/ASPxn4Z1doLKG4ikaYqrQM/ybCYpn4+YKc9PTmgD8P8A9kf4yCPdYXTFri28mMPuEcBj2/PHJzsZSxJyGPQmv1s8O3cOqfZoLu5WWyuh9sXbZkKqKmQIy4JQ4b7xwD2r+cHUrXxV8EPiw+l3MEsNgLx47e5uFMMUsTzMS8JXKqxJG3g/d6YJr9pf2bPiLNrmmQzxql1cXMca2iXTLKscaqCwkeSQby2CMjj6dKAPdNb8M28t8be7trqCyW4ZlSARNJLEzlo5wI2IZQuMqm5iODgivafBebLUdLXSTutYSsbTRxMpVypjhJjkAwwb7yn7pNc74i0KSa2n1IxJHqMUUM0MW5oPOjGG8pCrExKoyM4G7P0rO03xhrFmLO4YxWsa4jSzhlWa2kkiXduPRnY4+Y4wDweeoB+lnhK5mWzhlv8AzBcKit5s0G1ZpMfIANnHfBGF9DzXeRajDqZaLLy7S6MFBDZXA2qwGOD9evSvmH4Z/EW38QWttawSuszhWnWTgN5YKyLbLIMKVJPfntkmvozQRI8q7PNkheVlIO1Tu4Y5VcAYA69/0oA1Z9HdISUeTdIqllcjcka9DnOM49OfpXJ6lbtbQO6ErwVUsyYDEAbuGJyQcDPrxXo1xJDHCCi+X5qlR5m1GGCFJxuJGW/z3rl9QjiljiaWSMCNGBUgsZCvI+Rc7mz0PQE89KAPNlii8sQrK66jHE8saJORHFC+SfN2q2TgscHHX2rJsNVmjkeCaJJnViIhMzxwBHJ+eRgQCd2cZIJ610ctlby3DyoDA7ZjLRhnkkAyHRimdpGTkEjrSLoA3FfLLq4IUsJFeTaBx8wAyCTn26ZoAryakkduFS6eOeMl5UJiMUqk5ZIW3ElFUYxnjv0rBv8AxbFGxhbU7a0Uwjfl0bcWOUGwEkHbnPbtnAqrrVpJbSj93cNFHkI6REIgOd8btjAzgDk45rwTV3m1HUrpHtJrNYQ6RCRljMuSQpX5eVBz3xge4oA+h9O8UxTXLKlzb3hjAiDZWPytygI21sbweTkA8ema60scRXaSKXZSN8LBgwP/ACzI55PP/wCvFfH1lfavpF1ZW4RbuZ2ZVMrFpIg/3TH5R/f4468DHpXvGj63fxabFb6lcLuklAhRECyLNtPzPjlVwec4HPBoA9WFwZZhGsDFsF0aSQARgj5yzMR07d+a1LZACghdt4f5PKLOxcHliqjDLnp6459K8UGqTQ3DE3L7owYurKk4JDSN5jHKkBj274GR17TRtbubq4NsIi0SmPaxaRHEarnfHNtAJ5GRQB6be3Lp5SyyeXEm4ysihfJZuHdwvU8e56ZryjXHtri6uU82V8FfKjtYQFuQuSZXMgzt45+n412d5qB2NHIYwrMUUyOuRE2ctIo5ds57HpWPbSCR3ZookMQEUdzEqsGTDjOMHYcFcL+Y70AcBaxBtssoUW4aRWMB7EZzKP4en07djVzS9dj82TT2eKGFcKZwqjfktt2SZBc/3hz9O1dRJokE9tJskkAG4SliiPJ8mA21TgAknp6d81S/sCBYrRIoow4J3use50bt5hbg+nHpQBt3Ou20NhvjkZ2iIjAAEbsy/d8sA8x7gd2efyrn3nS723DgqxYOyouyIkkH5RjqcnP0rF8RQXVtcWlulklzbyOEk2iRREz4X7QxUZ3rjgDj19K6jTbFFtIIA6zzrsYnGWdVPV4xynfgjnHegDY0y5lKrDEVErsd0XzN5aDo2EJ28A8nrXTSW0kzM4dSqqoJU5cZxyBgkKMj25rngUx9rRA7fIkccCOg4wreYU+9z68jvTdR1W8tYvNiUwoVHmLkGVynOEC/cj6deuepoA6gyGBYg80SMpVPMnyitxwAzAB+M9M1WmcXDkm4gIjAC+QGCncdrK6kAc56nrXnWsXt9fx27W0zpAzrPPJHGZJMxg5iiRuIxux6EjvzRbRX0iGW4Nx5jtGbR12QIsYYmQXPIDSYAxjPXt3API/jh4b0u5tTa3cUE4njklit0SISIfvySEk/JIOzdTk4zX5V3fhrVn8dpbwwZtbe6KxKJUeM2E2Y5JJw5J+1ogZfQenSv2H8Wxx6it8L6fy7SCOQJPFGr3yuqfI4kCsxTOeRkc8d6/PHX/Cdzb+MHmmuZJTL5jxziYA31uXDrZyMoAjmwM4GGJFAHVwaCtndaavmqtncxvGIwhCMyqqRqSFAQlcdeOfxrh/HXh6Zw8cFvbi0gikaWWSUPnGcRoqtsdsbhg5A59TXtF7aHULazgt3BRbFFmSSB44YGEfyJLdL80DqSQScZz1Irw3xZY+IoXKSXhmt4kMTWySqyRxjkFXYgsmM4Y9fU4oA8SstHsp71Z0sUszFKsX2RuY5IR99wynCyEjIxn/Z6V674K8KjRbu41G3WUaVdILn7O0pkIdm3MoR8lSCOAfWuTvdBs7y0kTTX1E3aiKRnTJjjuMgEeZjaUB9G47+/p1vqtx4c0e2m1fy4RaRI7zTyRJE0ajDSOM/ODjoM88gUAd5reu2enWS6pdvFZ2EdtI3nXYFuIREhdSQ4BYMwwD2GScV+Vnxl/aF1Dxt4gbQdLvXTRbJ5rZ7m1kY24O/AeSXhAm48c44ODTP2kv2m73xBqMngzw7cK1sJzHLNbXBkdlckN5MUY2iP1D47V+bXxc+JukeANG1QLeZ1u8gDRrNIFb7YQAF8iLG1QGx83HORQBhftSfH59K0++8H6bqtxMxVlM4njfddAYH2Z4c5i555596+RvhB4G1TxDr9vrmupLdLDKLwb2dbaSM/NvYMmYvnPOOuTjivL4ZdV8b655+qW3mBp3u4j8zIyyMQRuYkIw+Ylc4/nX3/wDD2y0vStP0vT3hfd9m2C76pKJUHySyKT+6V8AHHB6mgD03TntrWyls9OisvtUtykc1o06yNlUDK8MxbLxkY78bTkU3VtSM00dtvtXnEcTvJtwIpowQ8bAMN6gDg9D7nNc1qF8tlJIJjbWi4O2O3DG8juIuI5vOdQBEyDG0898Y689L4njlmMUlvaW8kQSTz7kqs09qSFiCzbiWkZ+eme3tQB0mmW6XV1dTXk0NsQTHiySRTLubMTXCAEkEEknoMda9qsbiWJ32TWLxR2trBNd3CsouCqghbBCBulKKdxIx8vJzXk/hS2S9mkubVII7JSZCl28l1LFc7huMcTKN0Qyc9R835ekXrSWs1rZaYttdR3Vwwu0YYexTyv38tqHGI4mx16Ang5oAn1HVlhOozfaoEjntyDYx3aSS27xqxWY7HIWQnaG9M18BfGvV57lp717YK12i2NvA6QRyKsbBvtSCI5m5zk4/Gvs2/ZdOupZbUacljKz2k6S5lmUGMv8Aa1LLiVB3AJPsK+ZfHmjaTe602qT3pv4Ipns4sIiwxSbBmWOJWJSDOB65zmgD5n0XwrcW0NrfXM9yssly/wBouF2RWYg2eZHFeSRncpL4K59MGvC/iVqLxs9vZxoko1CUPLKfOilG352RFwM5ydx5IPPYV9gfE/7DpHhxJIZVszcW7+Y1q+1pGdAhJifgrsBwWHBPrX5x+LtTvZLmd0kuI4WlY75VZwEC7AQcckjkkHvnpQBxOqMbq4YNCdpdQ+ZH+U4xvBP3UJ6D2pulrNa30bTRSQxCUCN0ckOcbVADnHVjjHpXW6Ba6XdIHmmklUIPtKsXX5s4VlJTBTk9D3/L0g/DTVvEVnCnh+DzwHEvlpseYJtyrifI2DIwAeueOlAH0l8FPGaaNbQqt5HEtnERIzFQ6r5RMpkkwdhORlecjgjNe4f8LpvYkcXSwX9nIjpp0cc6vMofJadxI67wGGdxIwo56Yr805dM8f8AgyS6tNWstQ05ZAwP2hJEMkMoAR2JXnIXgdSBXRweMb+0jt2nMiLb7AJVR2dQUK+XnbxEQ3PqM45oA+xvFnxSnuoCkkdrcTNaSsV8tJoosY8sM0QPmNjgcjGepr5h8S6/PcTtCv2mWWdGdY2n/c20zDpaojYaM/3W+7jjNc1qPjaeF5o4byRRNEjWQihjLuZdoeKZcZWPBbGcH15rzy7upLqe5BmaPZKu9lnInMxUNIVYnCKSRxkAdqAN271CR3gJd99umZGZgjrLvG7y3LZZQcfKck9BXPazr+p3TkmSScxny9yqYQAgGCGRck9Tk5z1NVUuzLEEeTZHGJY1SVSTKQ2fNMzY3sOScE4z14rrfAHwr8f/ABU8SWng/wAFaFca3rGpMFsordVjtVXeokubm+lkVIYgpG7cygAdaAOI07WryWVB5Tz/ADOP3hZmDHC7Qy8ZwcAE7vUdM97o3hO88SCZY1jt5UzAZHy2WdtwfccZA3ct0GOSK/TnVP8AgmfqHwr0PQdc8ZeIdNuNf1GyF5NpOlfvLa2/dqZIXuGfa84OcsuU3dGPGKXhr4V+EvClo888Md1NDJI+2dmlnWF0y8TBR98ZJUtgHHBJoA+Q/CPwMurYWs2prKkUgBNxbtGymTcQJAMncuV9f4vz+mtK+GlkLKPaiyBIwLtr0pZx3MK5CyR73HRgMn3HqK9JS3thaWz+H9Mhms75k+e4MkjwtGSzhIGIEa4GSeBxjrUFuniWNpLiUNJpyGW3eSeMJaZLHdbw2yAhVO4fMTg9yOBQB57feArdJoXh1C084tGlvDFD/aBjK4VUiVnwGCkAkE53ZGa7/Rvh7c2qT3iRWfmrAMPcO4eJmZeRCmAjFTk8kA4HXiu68N6ImoywAySW11FMrXNhJaJArg8QtDOwwykMpAQknGcZr3PR/C8VzZLGZY5LiLFp58CEw7o3+e2uCzktMSRhtuBjAPFAHheieF7i7/s8alI88AlZLSJFmeQiNv3jTTllFvEm47Q5AbPcV6a6aP4WxPbXVvDYuzJP9p+ztHdlwF3pErFjKjHGFI9c46dN4l8PanpsNnJaxXVvGFe31M28rRsqKpAMkkEWCWzjaAW45J7fMHiDVHiuL6ymuRDHYsXhLOzoy5yoIZTtm67icYzkgdaAPRPEPiHTooJZDP5cTsIY2t4BFceZcHEYCFAXQ85bnHYnrXi+teMbTwmxvZNRmkS3VZowq27qxXIkhMcx3Im3OWxj1wcV5/rfjtr22v7fTZTHcwyRlBcsk63EqcSFLsN+7UgAADOCO9fM3irWta1ZriB5pyJQ8RWRvkVvMUyBHkAPlrgA55I6Z5oA7fx78c9U1WeVtFW0sdOuFlaa1hPmzyYlBE3mN8ocqGwo7HI7V4LLquoa5f8A2medGhRWkgil3PDGpBzA7xqCxJxwRxn0qRNMbzzJLE5jhl8pFWPfHIAm0uhYBVQE9c9R2rttG0uysdPnuns55rhkiSB5tjJcJLIRII0UfLg4G08HGc0Acbplsl01zA9skUYtvPC28XlocMQNrv0UPgH079cHG1q1FlLAsZYXFzGJCqqHMachoSF4boOR65r1TEFnkSpbLaukkABUrLGApeRJFHKxbsfiOuOTxttpF1rmpR2WlJJKklwqqgdZJI4ZXXbiQnOGUkDHb2oA9H+AXgdvGHiXTFNm0lpBOHuUkgmdY44CJHkDYIjk44wcHPWvtj4mXtpZaHNbeHmZLbSnZDHC5hXzCm0Ruh43kgnpxjiva/gb8EH8JeAbXUtRtreC6uP34VY1WWSLyQyyNKHBaHap3jOSw4FfPvxQRbDULyZtTs1kluJTF5bCQTxb96ieIrhZEUHAxn684APnVPiHdNKbS/FxLfWsLGzWeSU2sG8khLtGAMucnByT+dc7q3iSx10SLDDb2N5CgZZ7ZQtpNKxwpYL8ysGB+U8dyOaXxZYWGowPqNtdrHqU6urhT5aXkQfKgEkLHJ8p7g4BFfPWqa3faO2yFFDeaz3WJQVeVW2EIiA4Urz9fc0AXfEWrX1wxtIZNkszyB5Cwi86SEr5jKCeVYA4A6VysEV5dahbrp9ve3H2YLLdyBmYW4DZLxiM5TJ7EenGORVivLjWtRFukwae6lVEQo0kluXOMxNjhmB/X619z/Bj4CXUultrWpZhVZCha53xtPAmBIglC7YnII2scg5oAzPh1od3qx03UNUtEmg0x4ttxJaQzRq55IutjEvCFILcE5ABr2PXPEF9p0v2DS7syrl2gk2xxRrJEm4RIS+2O3z0JAYA4HTFXb6yh8LWOoWvhmfMdsJA0E0bSXiSSOBILd1UrISMgNhgQMkCvANc1i/murySSOO4iUhGgWMpcOsw2+c8wYIrghx2JxwB3AOhtfHKvc2yak5855vLWCSeW6SBY5XZpYiQCMueA3GDwcc1n/FL4qyWOlXljC8TkQ+VbSRCK3nXAz5jrHIRgbscnJAOfSvHTqEGmfa5MFjuEkJmVfkJYh1Xed3GD7enFeM+Krm71HUGu5Zt9m67YWCyeXuVcHzMr9QBjigD0b4IQXXiLx5ps2qvIsNrdrdtNgjzpWmxGMAEuORnHTv2r9KPGNnE50uOMhbUI0c0YCG4ut0oLygOcqoULjuOAPb87P2aoZ9S8d6fZO7vEk6TJ5aksrpJiH5VyWi3dVGSMdO1fsFr/hW8aezuZ9OtppXtlf7Wqi0Ww2JmN50cB2VyGyu3OVx1xkA+F/FFi1vqVuwlu7a3WXMIM0oXYW2LJEdwAkVR933J561ZuLO0NjeTW99bvseRYSWLOrqgDvJJK2JgV4wzAgnjiuv+IWlxaFf/AGaSNZ1uT5to86PLa3ErMS7WsTYa1wSQd+M46V5/NYuNNuIL62lhtZVkmURo5VBIALcGRU+VCc+wxy1AEuja7JaCUOg+0bFhiZVVJJYhh3VM9scAsQOOD0Ne06PDFfRST3e+3e7WKS3hETTsylcOkqv8p+XJOOVxxXiNrcaTYrDavNGdRW3j8hFRbj7OUYfNIyZZ02dMAjnAzXp+m3+pSyW13HfQLcykJHFIdscSLgyMokUFWKrjHUDnHoAXJ9Nt/D+oTXlhqN3by3QEZskhKxMpO1WKkqWhbgYBz+PFXI9RspoTFKLSS71KUR3jRm4h2rApkSCKOdiJc8ZywAOQPSp/FGu2hu9MjmmsbfEUNxJI0LPIqggRxrcICH+cOVUZOD09ONuLqK5meSIrHJ57fY7OaRMS4DHzo5GwVDuDkEcd+BwAefeIPDa3l8qLMI7yM7hGisFaB5C0cahmASUg4Jzt+XAJzzlmyjtUmeNxmCRUP2eARC+ViftAMyZZSpBDKcA7TggV1GoTOFS5nhjQWcksk8BIm+0tIxjiEN2jfOUcH5M9uARWZdajbxRWkwgia1fzZCYpBGsMqxmWVZIGPzsCWzzknOfSgCzp18DGkK/ZY7RoWTzXdoPKjUl1XDk4k3HBBJ56CpLHVY4pbrSraaOdZbeeWS1O6RN53GKSNZFXb0OTuK5FQRCzvbe3khuEZ5wsiSfZiIY7c5Y7IgDmUgZJbvjpVM2whnF5MpSGaCSG0uVAjjmthuTbdKQCp8wdVxngUAbN7eJPm1tD58cRt3u5dpV7YPGqvtVVO0Bh+efqa0tpNeWNzbPiNLcRnTLlJHMl0rEtIyCJSS5U4OcfyqXw/CbQvcKq2/mukU6tGjQzRqgJnjk3HLDrhvpitJ5Job6G4kni8qRP3cUbD7QwUcMiPhQ5HO1fXgUAS6FBdvLbiVtrSRJaJDMyPJbH7waUPhgCejc9fpXpP9j/AGSKG/klW3e5heOR57iRisiZQOsf8MZQf8B4zjtwtvefaJI3s0VpgbhiZAVuIJACsEoY4Ejbvlx2Az7V3mnmS+06PT9RaJZFQrO43NE80j7spI/H3iN47HpQBZs9htp/Mu0KCCSIQOFkDQOwBaCUsdjfMSTnHB5q3YWc1zcT6YheK0gj82K6klO6b93G4CyqvzHAOF64AFUL3SrG3toXiu7domWdbm5cyRTWrAbTHAEB3JvHBOB15Iq/peq/YXjtorqR4/sUjNdpEhLooKoi+YcdyCw7cUALFdTpcSWz2UBnVHSCU/ukmBcBvImPDSbR82cZOeaq3uqpCbyNIY7WB926TzUhkSdPkXy0k4nV2zkNweo56Yuoarbtcafbi8824jwiG4BCWrTSY8+F4xtQFdw/eEA/iKnuIIr/AE/U0Li4EbPbw3JEG8BmHmNLMr/IisDkjle2etAFHwz5l1fXA1R/NhRnVLeYJaQNNgHzSW3nYqBQDjDdQd3FLY6lDLqF/LJJHFcW6tbSWMc8kcd3b27O8cdmScyOwI+Y43AjgdKzrC0tvJns7j7Pc+cRFBc2uoNPJFt5WSRs7oxtAAyAvHPpWmNPgjjN5E7TXNrA/wDrZIo4rckbZp2ZMtcSDYB6DOM4oA6c6hdJN5kv7uZUiIlggCzWViu0vbzeaAszlXXBycr6EVHcQpHeSKEtZN8bN5tuAq2yuoKEqekjDkkcAgjNYljZanfrDdNcW0GlGEZeZGR7pZZGWVPkYkyAAbWPBz1HSujt7YS201hc71uJIlFjdzyvFthTKRwLHCpDSFcAhzn6UAa+j3MSwPYTRyal9qlijVpCrJBbRAq0jzqN1u205XkE44rr7mKO5twttbMgXyi11H5hgaOFh5cIuhyl0yl1I+6cHPavNLeGWDULK2WzMa6liCaT7WbUyRxMY3cNn5GUKRuIC8DPWvUJ7maxjitLN5zA0MkcMM8iTRD7KpQmR0x5kpIznngcnpQBrW0drbrcLHb3MJlSERrljFBGgHmAspwrbj1U5Peul0uOOGby5bn7TE6xtJHKjb4opyHMQlIwzv8AdG85xz0wa4nRLx5rW2mt9SheaIzNcWT4ZpZ7gOEikYjCoEBGM8EZOODW7BaXaWR3y2kFwUe2KbnuVETKzpHsPDSg7gWDEg4oA7rUri3vNRgtIbZUt4tzBptrIjPGCuFgzsIix153D6VzzNaQXi3dmGvoY7opLAoZJCsa5IZpFG5Bnc2B34rgVOm291Ja3WqBXUxMUuJmDu+doW2O7Odi89f1ru5b8ahBHNp0cVslpCfIlmYxvd2yoGzIkqqwQSE5OM4GASKALOuWEWpWXmW0pR5JWYqqp5RhRVRHZZE+6QzL645HWvlvxl4blTTdQAtrMiG6MbLcTh5EQoNqQM2Vkj8tgfmAYdPr9habFDJCLSadXd4hLfyRqlxDd27K1wzWiAYgK4IKg7sLnHSsLxP4L0i4ilu7eGKa6mjDww2ri5VLYgpBJcJkksxycgfKABnigD8hfG3h3y7S7863nDW7yi3aGNFEYbPQjJkXkE9cYx2r5zuLFjKzrIsiLF8yP5gxKjgFWQ9Xxn6/Wv1M8RfD6C4t7q2jl3oZHF2skhSV/nbbbqJB5guRHjG0EcfMa+NfHnw/kiu7lLe1kW3iSSYgZ3gIT5JEoUYkCYzu6k9xQB4ZbQzRyKHkzHuA/dAuY8KNoKk5HzZ6D15pzXctoxlneKcxyvIEQ4mlGcKjPj5W6ZzjGO1SJE8KvFcrE7NJuh+0LskRwSVUOrfMCFJGQOBVOWWy8uOdllTDy74sRlN4HOzGSV8wn+Z70AdpaandxRSXFmFSHek7mWXgiTDPbyISMkMfl45AAr2Twp8RtZsEhsma3uLa5gklQyECSNlyyhCqkwkAt1OSPbFfM6XjzRqqSMmQjiPOOEOJACcAkgHBPA6VuxXRs54XtJCy7ASobJJPVWz0bGckdx9KAPvnwn40Lwv5XlxLfRxKxud0u6QzCBltwvzowbLEsAMyEDFex6RFBcahJG7x2mn/AGdjG8ax+bJGY1Vky/IDSOBkfMOcZxX59eFdcu4bk3aStPEijzB5e5baDzE80KM/K/oe/QHqK+odB8Z3502CILE91aiAWV4Aqh7Yq2yGdWYjerxqDnu3OKAPeNXtf7TsLdLa3+zQ2MEXmkuftMgSMGVxKefKEYQg/wC3jrmuXfWJ0tJUtba2lkwyqzyneksHyMq4XJkEYweOtdDo3iqDWrGZbq3nRoYUlEq7VurO3ePbMIzGMCEkZUHIyxJ4xXmuqQWlhdG+sZZVtZN5USKJJYXMYV3mwcEu2RkAE53epABaGqTW9xZu32pIJ1lkWzSB7lpAo3NNPhD5kauSAVzgDBNfY37NPx513wJqIv3vFSC3kjh8i6kEtxHG8ivvsrRmA2kM3IBCjrivjvTLZWsjcyw2zAws5Kl5Ta252xHzdjFo5WIyqqOe/Na2m2Uun3Lxxxq8Dy+bZPJL8kzTAeYssSHfHGiplh1z6GgD+oHwP41+G3xmsbX+2m0uUX1ijGO5uEnRjASjyG2ddqTrJ5nTjJA6ivm7x7+zF4N8HX+peItDeG4s5Xu5LK3ayto7gXFzKzw2yMqMHiKhi6E5U4yBivyb+DPxR1Xw3qNxaRzNDafb1lVYbsm2htWljSYR2pkBTzLjkcq/ynP92v2b+GXxA0b4lafHo0oknTDpLcx6jNG0F20QMF0JpohjcG5jwNo+TsKAPx1/ahvL2K5bRDZizRY4bhXERmLyMVIY3MONjhSMhlVCQcE9a+U01yS2uILG5tCLK4gkgleOaTyZ7gRIIzHuX/R7lyPvr0J6Ec1+zX7Vv7L93Bav4n0eFtZhWAm/niUlbGA4ADqyBpnyOAhJPXAFflnf+A2t7mC/1HTLubT7abyZ4rkSxCFUYg3iRElvL3hsk/MMYA6UAeceMfE4Tw//AGZa6ZugkSMRwf6y5ExjP2mNppAC0ykZDHAPABPSvModS0y6t7OG5jlsbxLWMQK9vHMW2lSBcL184sSAc8ZBOO/qnjA6ZJdqLG7mMbRsYEjt45rVwQyBS2QZh8pwrbcnAJ5FeG64V0+J7q4W4tnLxrFdGBzmORQNo+UrEFVY/kUnaDt6gkAH1t8H9TsIb7SYFjhs1h1QTE3CGGUOsi5RI+RJblI3c9RvJwa/oQ/Zs1aHxBouktYvBNHITBHO6slzbRxFlnRGcA7n2kh/uqGwDxX8wPwz/tnWfEWi2VvNItxc+ROzKk0hlDMMRRvEreX8zBmJAA39cV/UD+xdpP2Xw9p1ve3AuLqyEUV75eWSPaFFwsk8mFWQEntyRxnGSAfpFpulxQae8llD9kntrISRzyF3a6G4IIZsZ3kZbBwRjHO3BPUeHbh7a9kMlqAkXkg7doilAaF3cDOd42MMkYGOMcVYils7aBYprpUtYCEiUogkPnIixQyKEG1MdCQAcg85BrXlFiMtbqG8oRSToUE11K7ARA28fG6AIoLFc5Iz7UAdVaXEzMvkwmeGdmCNbt8qxndIWuc8sofK7vunGFrv9O81orY7oZHjVghbLqADll+XOCM4we4rz22aQyBn2NNFHFbwoWMamBx8qlUGQDEMhSMg+3J6XRpZVaa0Z40CZuY33bHVBsVEJJ5cbSD3JBPegDrDYGY3EjxSW/IjMQAxMpwd7EdB14HTA7VZvtIjIiWUIHjs1UFAChQtlYhgcSFcH8zUtreoJlaYtLbvI250YkDHJBI5x1/LAroBeWc0nmRiKW0wmE3BmWUxiIytj7oVR0I6/SgDyuXSBbStchmQiYhHZ2LYxkwhejcDAx6AZ7VYgiWEJiaSO2cuQuxjKbiUn5EKZOMYPPGePp3mpWWnyRIY7gN5oMcixNG0cyqz/vGDHMUoYbRjstY13bRNHCiXMaICY2I++wf5tpAX5gMkEj5sqSKAOT1Rlu1EN/LKQsYt7NkRGKTRnKC5jUDbEQQc/wBcgO0yKOR2aFJna1Ettdxyy7YXePDu8OMZQKy47dQOlWJ18iSZf3ZjjwDMzKehYMxYHsoT37Gs/wC0TW0EjBQIoDFd/LjMvm5jdwByzZVevy8ZOKAOwimhcW+1YAMsMMd00WF2Eqg4JdABx0Byeta8NmxRUMY+zHgrMC7xKfmMKMDzliTnoN2DgiuBhuIyVuGQGYPGVRHw+6RFkO89/mcn0wOPWvQdN1aFXUPlpHKGXeSYxtUKu0Z44Vc8cnNAEv8AY8Nw/lSRho5I5MYyzJ5SFgpA5HbHtiqosj5tuCGSMQlmkhKo4CAtyqjc3yY9TXbWr27kTqoQszKrHDAhxtYEgfL8oPX096pSw+dMwh2JKu5uSNqBUCKgJPIZVBOP73tQBUlkiQRGH76pGkssgyNkmPLdtgwDggevqBW5BcsyiOJziMhNyxuFkK4XjI4XIIz0+oOayY0t42hMkKAqrRuwy292YiVpVwd5TnbjjgYGauiJi5e2eYxRDMZYBBOhOA244C/MCADgjHIFAHRCdSCkkRLtjDjLKdqKSSRkABSOuOayNSvYU+RXV5mQmNYmUvtC8ksThQMHkH+E5qxZXsksAjTYAzTJKGUuY2BZMCQAhs4zweM461jarobzC3ltxGyjzEuIwxW4kRdxdIieMHr/AMCPpQBgXmtvamaVPLkXy1ifBEkqmQtlmDjJIUHG3IwOOlU3vDOUlIdoVgDIVzhFxhOo3AEYPTjdjAFK+gu8uCvkIBHgHJLBnlKKzZ4YKQD7g1QazlhDRqZktxblWnXLAvGxUqQozkOCOnYH0oAfe27X6SW7IymVYxkgbdqsrrtIJI69T3PTvWNJ4amsy0thEjRl98zSF8ZIJJf5Tgbt31Fd5pltLFEj3DsQ9sPIBVnYlSUydoOzlT1/vda6W3tIZreYzwS+X5QiOzAEhfkuwzxgnB+h9qAPEBaztBNJebU8vf5AhC+UzFiQSpGXPI7VxmoaXbTulrLd/YZFkS5Wd5tjuwUFY5Mtt2nIAGcnAHJyK+hL7RYWDOY9wTy0iWMDYQEC5JGQG6cZ6/mfN9d8K6fNexpLLi3uAgupDtEYeGXdHEXY5iIYD0znvzQB5jq+j3v9jtePYTSyh3c3coURyxxfdhjBbIcoATxnPTmvEtavpEvYZbJ7e1vLG2EhV4syOJ1wYSHGHIZiOOmK+utcs7OPTjaSNItukUkscOXkiknXeWlRgfmQoc49SVAOK+VfEPh+Ww1Frm2X7StxtnimhUIyQFVlJkUxMdwdm+VsEAdhigDjNJvppblbYxm2muL+3lnV1MUkbws7GQqnDo0oOMdRjFd5Nb3V20a3qSra3EbzbgojmhmLRpmFON8BjLbhyd2cDNQ+HLKLULy4acRvdKYyL1lijDsRiCGEJhd6Mr9P7nPJ57rVraCxtts8Rgkmt/Pt7zzVczb2jjigXOVid9hJX7w3fMBgggHKJ4f0E2MJNmtvdhGVp5C5KlZVLmIBcAOfNOPU44FX9K0W1lvTfXNthypDTbA4KAuY3VACwyFCsccgAZ6VlS6uizLFc3NtFaLMN6hwXKKMsqc5YBwy5HVgcd63LXxZ4WjijnTy4BHeKGc3J86aSFY5Yg6s2BAZIgrJ1+YkjrQB10PhfTYWjmnclPMFxIIsRRrJK7eWVDcFAoAxngAYrL1Ky0yymSe3kgMZd2+dgEiVgQ4A/ijLAZz3Y8V5/f8AxKnknkSee2jElyTlsCPyolby9ipwVHyjjv8ASuLvPiPFFLJb6gtp5cyQsBGzNBMhbmMlc+XLgdOO/uaAPo/S/GGkWlleXKXS213HaeTJYNFst8MufMjlRQDIScg84Ugdq8V8W+J5LffqVndqWKtbSRxH7RIFYb2klJBKsFI5HQGvIdY+JsNulyZC8cUkki2uURpoDHsjAIAw8G0pgNzgivCtV8fwtcXEA1crEwnMkX2ryWaSN8XUYc/6lChAwBjkj1oA+1NN8aXOjaWt7PKstubVZI44nRyIZDh5XLZzh8k+m6teD4taU80i2+q26ztZh5bdJWR9kAUZ8thlpzkYIzxgdq/Oix+McjrLpEUoWODzraCM4cLKXEscDuZczR+UinJU5O7BFUR4mm1nU9R1HbILmKVI2tbIExggiOSUSIxMqgov3SRjk4HFAH6T6p8XA1pBKbzc2Hb7NbyRrLGIAXG8E5JJVzz368VxWlfGCfxE91NbYjt7aSPd5l0kck0UhbdCRJIBFKWHQf3gcYPPyFLdX94tqiMqyvCFlkhlJaF3RDiV1OCSjE/jg81T0G1utF8QT2UlqGt3RStywklSUSg7pLuOEkrHtZQuQG3R9MUAfaep/FhHs7qYXBtZreNbhIZLk3AjMJ8uSNkySZCAMDvx1wa+L/G/xVvZb7WbkX7W/myQzWktxnyJ7iGcSi0kjPEoDq/cEYAIz11tZnTRLYLPqEjXGySWAxrGAqfvRCkjtMwk2hV3llDZB4ya+Wvicmo/2TZta3sMT3EjXMqly6TtMruQcRDy4zK7ksBwSB2oA5jxl8SdYmWZpcyXUiT3V8NskEUhmb92lvKSpjZGjGAOucV+XPxl8Sa3qeprrduLe0nj1TF8EeNXgVWY+ZJC6EuzIVBJxn1Jr681q5v4LaVJXu5H0+FJboXEjSYV3YwhXP8Ax8AShz8uTt/M/J/xR0O6uI215RCt4zPbXDeVIftMUiqwb7PcMEDKGByint1oA+er28vblprq823cQbzrmGW3hXCEhlS2CuAwIJ4xnnpmvoHwFajVobC6g2zWVuuFkKzIkcjoS0BgK4uApwMOCMjjNfNmpWTC9t/NUrbxGIHN0TGH2bN5CqM55O0gEZxgjFfTvw5VrHRfsyvDJGZZL7yp3ZIH2BWhQzxf6pTKM4JBOCMc0AepWWi6Zc3drNYwS2wQ3A1G6eKNoLa5iGXDR7uWKsRgDgtjjFdxFqV54fto9RtpVn0yCKWIXBR7a6lWVWQ27mNP3ASPZgHgg7s5rjbtb2b7L9lkgtJLnFxK4kmiRrhwz3BaDZhoNowueTgHqa07q61bDQpZQS2NvC8ZitpHkFw7IiSTSRXIUDDspX26ZxQB9HfDr4g3/nWmkmN1t7JFmji3GPzlnZgrSSsf9IjAKk7enNfpp8LprnUtJstQsRuSK2eWZYwZLKa4gyrRvKxDQuE24xkV+EfhvWNQ0qa4dLqQqJZEltoYXkaOB5W2FmBLRgeg4GK/Qn9nb48XWn6dDo9+SYmluFguyk1vb2aBVRjdAKTI/wApOcd6AP1q0F4nEMcbIslyVlmhWRQEkePKxh2YFlyD04Xua6LRryKJhDPBsuZbmUFPMxBiHJbJJJzhV4754r5H8K/Ey0urowJei7LTJJb3dvIVlWFMGQi4I+SNmYgDHqPWvom08UWupSWq2SWzzRqnkK80rEMwAlE4VSpfryDjPQ54oA97juU1N4hOMFIgYY9rxkoVQc8AOc56egJ5q6LeCG7kgjVzNBEjuIXAVjcqF8mRJSMMMZOM43c14/c+KGhkCTP5axoIz5b/ACQsARvToAOMdTjHOOK6bRdfFxb2g8xBDcGVJZJTmSSTBCTO6kknBAGCRjH4AGrqmhGYTXvkrdwxMDDb7/kRwQrGdSMBQScdBkZFeP8AjDRJG02VWgWWCNJZ0nncbhI7ZMMcffYysFbGMcDiverO6Elq8TBHAYRSmIKzTxj78kjb8D5vfJx2rL1nSLS4z5azyyAbJLcxHa6Mm5pURhtCAYHBx0/EA+GtS0JY7C31FJ1MV1I0CrJE9uY3AcMJnQYnlDkYx1AryvX7W4863imeKe5MBuHvBDcyOhA2JHGyrhTtwCO2Oa+39e8JI6WsbxyT6cs3miE2/kvJnJSHeoxs3Zy/tg+teR+JvCn2GQCzZiFlMiQOpeK183h1EhXMsKx5x6EfSgDzDwtbeIZkltreBlstkYmn81lnmdtiyZZgAARjA/KtC7dI1Fokb3U9rKYXEpDuCxIkVWHKqpA646fSt9JotGRwNTufnumja3hG2FtwVoT5kvBIHO0c9RjtVfS7qMvKskkMdvPdPDcXjxjdEbkkqxcrl5Cw4HX8jQBBBZXFrYxSfaoGvriWRUhtyhWaIgZDPNyk6gDleBn1NbJsFis5dn2a6vbyKJpS0QkLhSAwVQ37yZDwcZ/EdYLqxtrbWPItxMohiSNLiSMzI7OCSwViAobIIxzwPatWKzMN1HDLGplSLdDHNKsbyqWDMSobEG7IOM5wefQAHJz+G7OYys7z2twBHGUgmMcaxON4meBMyK4IfJwVwcZrUtzm1lgNwsNvaxRW8jOpV7gl93nQui5BGB8y88847TQjztTuYbq4eSeSeSRoY0VILeFlCo8coyZNu0ApkjjOOc1qmz+0QTWtwxc+YGim8sQhQibjBFK3zBGUAgEc7uDQBjXC2ztG0jIRGzb49wikjV3XbL5yPiRguDg5J6MOavx6Xa31w0sc0SXto0W6F8SpcwCPaFVYyQMoeQ3zZPIqhdWNuy+VK7RrGm6RFZlxOwBRCqLhQFx19Onan6PJdrOoe7gFvIqbJBNmaRlUlEVlX5OmCxwOuaANK10Cwn1K31JglssUM1nfgl1s1bJ8uWINh0G1hkAHnjk1r3M8OnWczQyrdJcbrfy2aSX+EgbPlyqnHfGBycVS1GOfUNOFw2y2uoy6PBZMGR2iYFWldDkucbtxHOPTFYE99dRWbuR56z26yQW0Ujia2lIIDyTGPDdORncuehoAtS6oJTFbmPTba3iggCyylWuLWRyNssKyNgKM4J6nNTWVk2n2zmS6KySSS75Y5QvnrM2Y41UjBAU9c/xda4nTbiS6nZrnT1eyZ2a6EgeOOVYuHJlAPmL5meAQAa7tZ7R7KVra+nYwyCSG2mCCOPagxFHtQ52qBgc9OKAKuru8BWfTri2gNosZa2nmJMhwWZXZ+H4XCjGckikvdaNykf2S3SG527riCWPBUqofZG6jJ3clec/zrEJSC6a+1CSKTLQyR2jfZ1M1wWZVSYFC7HYR2yrEE9KzdXvy1wrQiOxnaNmS3FwVVirDzRKxXLXAXOCo2rQB0a+VekQ7ooG/dTK0oVpJIrhD9oDCRMmNMEgNyTxitBJILeKaSFvtUoCIsvAaVEVY3aEjK7kB39A2TgcivMrfxVp32+Se41a0aa1DHZLcQlGjCkuIm4MqqOpxkYwRWFqvxR8M6dbPGmpaUFKzbDDdLIVnZlJCIrEqCoPzdDnigDofi3DZat4Yu9LeaWGW2eOSW5lk3/aSkJLINmTLkd8H/D8Mv2iP2YdF8X3N4+vw2xtdVxcLbKVWZI5JHBRpw2+06JgqCzZ6d6/V7xB8bPCstnJBe3aM8A+z5EQFwJbhSpMMR4u4AD8rHBHfFfG3xD+I9l9u08bVvbCO53QLcQxNdW8STttPnuGEYI6kHaegAJAIB/PT8fP2JW8BXEF7oC3f9mXJhCQgteTwzT/MsUQC7pEI6kDjjOOleYeFPgNq9/bmJbR4klkIVbm3ZWliVwpa2kONnzqQADkHIr94vjPLovju5063ji+wQzzi3bIaOQJGgc3EbsAI2LYxk8CPHWvIrfwn4a0i9Gm2ZjuJY44v3/km4Fj8glZgIsnmTJJxhS2DzQB83/Bn9m2O+KWNzbiNrm2u4VWSQsjNH94SBhl3WQEdiSeMV71qP7HWjagIrKVzpcc1o+9oI5PtTOh2pbvHImIohNkxYOdpwete16Tr0+lT/ZNBtoQ0Qje2lW3y0hwBcqHK/KoIO4A7iTkA1vXXjm4tbiXUL0TvK8NtbzW8DPP5cskhMEsSsPkCqO/Y496APiaX9kb+y3QWFxsW0EkczXvJW6UkqZGB2lWwgVM5BO3FTL8KrjRNQljuAkH9nr5N6kLIjzCUb1a3APAIGcnrX1TefEWGT7ZZTeXaNcXM18gmDTn944QS30OMKxnXcqg/IY8dDXlmueKjPdTRrZ280Ny8cwURqr3cCfKq+fuzNchcER9hQB5fb29loun38qXN1NLdzSraERp5cQWFvs75wSZtgOR1BwcZNINYTRHtFtZZJxeabIYFaZljkQW2+Rr59uY2JjbDD7xwc81o65DZX3nWrYJufns445PLij+0qjtBLHJtKhdigfxHcccVw9xoUdteQl7iVomuTHcpcfuHEJjjjhEBB2qFLSBV7gDPUUAQX2vXOpFZbaGTT5XSOGaMmTbIzAM8gZxichuWxnk8+1DUDfSPJcXt9Dby+VDGL3aBAIDlFEme5Zcc9eDmrurRT6dNFFdxi6ltwLizlmJSTzXOYYosAAxqp5DcselSpPHcWSm7itI7id1trt7mN5Y3kuisnlzQRg+TKqMrDjCtx2oA8L8VW2o3tkl0Q8sl07y3KLGrNLa2RLrawscfZgwJO4kAgDBJ6/PmoEQyR22nOzG4naRAEaSTzZH3r5wmXdCqJgdge3rX034ojNwb22gLi3P22O1KTASzEvtmtI50JjRwwGzLAbQB14Pz3r8E+nXbQWyrNLLIsbySS+XIqO5Z8kLiIpnHJ9cHpQBtaJFa/b0Fw0+ntNDBBeKH/eSzSO0Mc42gbYhDK3y5z+7APYV9AaVBZOIbGJl/s1Lf7PHcGd7ZxK6fui0sqg+W0oO5c7dxyMg5rwS3iLT2ccfk3EF0qB8v5lwJYFXayXAOBGXBIPHBzXr5muzatYrb2T6b5UwEO9zI8skSrFJNcRnq0qb1APHSgD0bSNSuxpr2EbyhrW1vbeK1v9wIWFVeCR41UZjKApIrfMwHSvP77ZY2d3cuLs2MTSO0vmxTWWnSyqAJJRkh2A+VACfbHFdVZ3IvoJIr1ZhcKLC4UJGyKEOyzmhWTAd2DlQd3B+9muN16eDS7DU7JJWst7RrJNPCs9tJJJI8UNvfQgnBEiYD46pyeQaAPJvEmrlnV9OuN0aXJWO4EPlTz2Uqxyzw3jRgHzEWVFUkDOCRnFb3he+je4jS/jWGC1Z47ZLy5kJ+zPCm6HDhlupHTbtZQR8w+lcXdKHYzG5hlmkjLXFlFE0ZEqRM0xClcICEiwPQ4HQ1paPeR6lrMRELW0cSRxeRFtmWZlUo808rsUt0CAHII4HHuAb3iPU7K4vr6aGJbW2aNF1C1kKtIZYXMcaDKg2s/YlAA5HXmrngvxKsOvRWcen2sVpMt6nm3cBYxytGvkSPIjbi6sGUDoMZ6c1ymp2LW1605ktpvOOXuhMjyXEixZVLVS2JYdvJdvXqT15iB401YxSTMn2eMMSGkjIDODJAJQNqStICVLEbVG0nOaAPse7kkW2V7Utawzwy2qXkMyT7jBM0kUcsKHESclA46gcnmvCvFejukV3dzSrdxNdJJFCIhHO88jF5AW+62wsflJycd69R0XVkv/DtraSrMlyqrb/aYonY3Vs+JE3gKQAqbPm64571e8TeGTf2tqdPikup4HiQR2qPtS5jtlMySuRl4/LyST8ueN1AHlnhieI3FtJCBNBHGJT+4EYubhZ4Qxt2IyJgtw4YH5c5HPFfQemWd1NZrprB4p9UYELsPmxrMBN50sqZWN1Xkrkcc4xXjfhzQdZ0fVII/IgjtzcST2dlco6u0OLWWaJAqlEZ1YOC5Xk4HOa+mvDtjY32lWV5IbmB5Z5mDSMRMT+8aeKLZnbLsjKAt8qeXtJoA5FdGWG7lhkM93Np0ul3CXlrJHakTSNwDEP+PlyVOXPbIbBJrYhvp31GS4ubm8jN3cM4CiKASvGu22CliAuwHAHfqM5ro9T06yuGurbz2t57yOOGBpSkbuts5e1kYrgPJJgYB6FiBnFeda1rh0NWaFJYJrfZp32aa185N8zfPqFu8hAeTBOTtOMk+9AHU6lfRaXAs63U9zeJcsJ4pdkV5b4DR/IsRKmIqsR3sMtnPXNcX498E6Vr+kQNbuk3nwEyJ5KyTSOCHeQuhJUIxILMB93Nck+vM1/d6p9rVIFljtIJmXcZXj5uw8MgyYxGBtOMc4GCMVesfEJ89PtuoINPNzMY1TCOun3IKs21eSjytkDqM4HsAeCXfw6TSp7uQ201vbzEMyhlMAzGiJeIq8mQnJMZ4cHcODXVaL4QeG/hkmkkubiOIRskMBBuoIwCgtwq/K3AAIxnOTXquoPZTRWIIguraNpbNViRzHcxlBHCblpG5kwMq3Tt16R28I0UyQQSywTsnmRzhGYWgM+0EGTJCMF4wfTtzQBLbPBa7ZlW6t7hFjSCC4MrtAzxjcr2+zhtxxydoIwOOa07m11FLa0Z281JEJnG1o5GluiPL+UONpjXBAAPtnrWhomq2d3LN9qvY5ZEuXUySQhnlaOMSfuo8bxKFIIJGCehwa629+y+Q01wpu4ljR7WdnTb5znCSSQIUKhY8BjlgCMY7UAc3pLXtoZbW5kaS9mkQ2d+IyggaBVZfLyMzbg+CRkZyPeu6voxFp1rBe6iqXNv5W2a13G6jSaZpZkaEsTI5kOcAZ/WqPhiOCXUEmvLy1ltsx/ZdyhxbRxFsxBz80eWHXH8NaXiFrK01izvXktpbQ27pLclt2HjTz4pGkiC4k2uykE7sr7UAc/qlrLBLHdTXEepzzW+2SGOUQ3+6Rt8UjxovCbCm7djcSSM1yF6y3pvGYLCZHhsrplijhit2tgEQwssnmI/94soBOcHOa1PEtzosD3k0N2/m3DWtrHdQxPJ9mgUlnM8oYkhsJ5Z6kEY7150t/FDBcp5Ukyb5JGmW7OHkUsz78j5x5W3gchjzyMUAFxAbB3aLUppHsjIkGJfJcNI7KREXQeZITgNgnjqMc1yOrXmq37RRtbGM2qSyXCWs6LcFGx5GFDEPGo5Pr068Vj3XiG/V+UFrazrPdWt3OVkmiIf5JNxyquSSMvj171zF54gvbW8E8U1zML4kRmR4ZH8sPiQloWIKEhuB0FAHTQXcNnfXEbW1uzx2xnuBEAJ7jzlJSVN4HkSsQSV4OW6cgVFFe38MEd1dyma1aOOWwtJlji8tQ7FftUg4kdGI4BJGKz49Usgx1W8LW8pMkNvbJcFoJWjieOLaqozys8uSQZBjPA24p9r4rivEOn63ZiBSzxefAgaK285AHQKSSGxg59T3oAktdZll1JZrOayvY5ykl4kkWNtyrMJZIJYlLRYXGOmcg067a6uby7e3nCN9kMrKjElZImOETzVy5ZcD1JPrXMx6fCmpPDI10tlES0MQ8uA3cMinyj9ojOI2HPUg+1b9xaWUhhmjvB5KWyJ5a7VnEyuphju7gPjGRgY5OM96ALi6ffpbtcG6nTfEgubfKwkRzx7riUqiEkgMBtAzntWOt/OqmxSxWWBoJPJzG8kaojMfMRGwGmPGR94+nNbIFzftNd4maeEhisZJiEITy3RgCNy8HkZxzk1mTxi0s4ZrbzBNFcmRRKWyiOfmeNI8l48fLx0HPSgDk7eeWGOSRZoLOFo3O424gfzS+djjcSJN4/hHI4OTxTluJdUne4KRI8Eaq0kygu8qfeVGTh2I5CnBOQPard/c2scs0skBl85QuMLJAtyp3KyopynJGc9M81Va7tvLdYII9x8qSKa1jliRLk9TIGX5pQQfQcelADJLy4nSeZndSWMRmBChRGMIrpk7WyBjPStLRbBNYkNq92ttGsYa5m81pXkELq7HY3ED4B5HBI5rnRa3jziR5h5Rlk+0RshEpJQM0zgLhDzxnr2HNd/4e0mzazWaEXcN7csyPKQhjltkYHdsB+QYGOefpQB7d4U8OZu7O1t7xHikdZIZLqVLhVjdU3Qy7R8oz0J4GetftH+yj8ONOMcGoXCxteCNGMaxEx7EjHmtA54jjCkZwTnnj0/J74S6Oupanp2lSxSuJ2CxKLYSNd73UBVUkBQcAAkjPWv6EfgJ4Zk8PeGdNmaKGD7IIreO0jYebHvXzJQ8y8ZIULgnAx2HNAH1BZW2maNp8MVrHNOos4pytvLIySNGHBSZiAN2SMemBnpWtb2rSaIb+RLV0WP7QLYzRtcWihhlW8tiXytc+011PLFfwxTLDGwAty0cltHvwpWUDHmfQe+BV2zinmuWvWmhMEcLkxQwbN5z8gkGdphL8ZPHGM5FAEljpcNzHbpbwIjRzxXRMyu6xKr+YBAxBMbMCM/P36VpX6yyXaRQB2ky0heJglkkoRikUzA5DsjO3OCdvrWcL29lMNjCkUUoQiXcwYzyuwUldh4jRD16fLWzMYNJt5LO3aOQ3M0SfbGZmha5ERE0ZIOUlViMZ7cUAQCzWWKJ5ZrZIksGmLQriWCV9wBRiMnMgG4Nx1OKqolxNYyLsYWoVYzLbCJ4mkjyzvIrYaQMwUHAOB37jaOw2a2z3sSG3gSSaYYRpgjEeUEPO3g5+mfesyzt7m6uLqDT4X+x+dFK0dzKkTMhOJVilZgFd+gHXmgDMufD13Dp/2uGwiV2Y3AmW8wXBYmJG8w4WLAJyAW7DNZdtYqEg325uHgdxcnes6o+NxSMkjapBOGPzHnHevTtWvrT+yZdLubV7MW629lcyoZHH2WL95bujx52sM/OTjcARXIzXNnaW9utpd4WaUQSqsYDTKkytBIS33SFOT65xzQBa0+0mt4zdJvxJDLbrFtREjWZSym9UDMkqDJU9SBx2rrtJtiba4tTIZrRRHHCVieBN8bhWMO4EyIz9SQpxz71xa3Oq8SGe6WFXSNplEEsUkqsFMkiyldyiD5RgHcTxXfW2o3L29qq2sBRmxKEBQ+UhAEqjjyj5WW59e+aAOb129ure/hEFw66eU8ua3dTHbwCSLY0Mi4zIhPBOc8+leO6vpTSaneahHBbGKTeixzTqilkBLyOjsMoBwh7FsdRXuGvpp95p81s9xEkklw8kLSus5hMSlgUA5cYB5OR2614bcavFZ6raQTwrLHJBcvGjclUtzyHDn96HYbxtznHBoAwPDrS6RFq0srPNaXvmTQw2o828ka2/dNHIZQQluMZ2LwfWtOe3kvbPP2DUDEtpdRxwtII9QiSScSr9qZDtkGwY4yOBmtR4L24NtNCbWPTLhJZHslC/aZRIhLW0LRndGxfHXFa0emu9rILeSS2kuIGjaGVWeV2U8rtDFV7dWHJoA8q0qzaw1CO4mmVlnvHfFxH5k1o0wFusTOGG1CsSsp5BMhIPU12kl5JDq9xOsE6XKCfzvLYNBFZSx+UzJFt2yTPIduT90kA1Z1DTVFxarPHKFmhjleeOLz598amJfOVht2qnzJ2zxSxRwtf2Lo48uJ5zevKiFrq1lctJHarvJO1OSTwXGSQKANfRLTy9RN4kqefPDDY2zu7TvLCZMos0UmAzRxfKT9DnBrur6aGGS2kjQTSxPHFd29uqTqLa2Ba7VZXAy8mTwDnvxXn8+raJpeqWtoisLVbhJnQMFaDzlDJdF5lYm2cHkD7vfFQTeJtG82/l+0rHPYm8uWuUPniZJUMkKcMEwVwfw5oA7WA7Jr+e0Nw1nqBjlZJQY4oYpV3TwR4zuSJecjLN29se6nWaSOLUwRpjwy3EDKwUW8Zd49hIOWJZYufuc88VyV14+hUrDYhJYrO3W6iu4w5eP7RDiVGdVxFt9AG9a5x/ifY6lphSC0WLU7CddPsDJLF9nura6itZI1dXbEimRbgFuhIw2M0AeuWiWT3kl62qCS7cCKzeONJIbiGGESrFaMTslAlPV1Uck5qzNrOmabYi5C2wnjy9yyySrdyyOojklk4+eIJ1T7wz0r590zxDevJdRWyxvPY3bI0UgKx29tLZmYSR4OGHl8kR5wOtQ6x4j1KPTr2K0s5p7OOWJrRZpPMdXj2/bEimC5ZWzmIseP4vWgDv8AxL4u0VoFQXyF7mOJrl5JgES9jSRiUkU4kkeJYU3Dg9QTivC/FnxPuUt1TT2s5LYxx/ZfssgtfJuIHMPzOcqW3c43dPm6dOe1rQLzUpo5bMzyW7weY+jh5A73Zi2RBkZcGNG/iU4PrWHe/D7Ur+zN5cwb4o70rY2lsQkOY4AI5ZD/AMtPLbDP3duBzQBhD4malAZpo57VryOeKCwiUbBcCVPui4ODPD5ozwPeuQ1P4reK9bkvf7SiaYBILWNwzGC3gvZc7DaAdRLnnPfPSu0i+FWshJJZtLnlluIIorTfKkypNAAJJLRo9oVcE4bIDdQccVa0j4camqxXlvoTyxQzzvcq9yiNLFDCZZd6yoDI6s37vb/OgDzTRrLUtZn86d1kukTYixrIkbXAnz5MaJ2MIOV/Cu5vvh5qEUK2wYG7aZLqCIKEFxaTttaKWM8boumCMntXrXhXwZNoN7BrQtrQWVyVuF08SI12WdNwljgc7kbBPzEAc4617tdaXHq8mmXaaazwBVtrmUtGszzXEocyRupwpVex3e1AHxjpPwolvzOCI7hE+0lIbiJk862Z9k0kXG1HEmPl6kDK8VteHvhNfQSCzuligtrzZK96IjPcR2whlt5kgIBGXZhgn5skivrKytk07VTZLC91bwvKEbyRGqiWTYdsjJiSPy8NweoxXoNnZWljC6TWnn3MduXm8ooY2In228akg+XGW+YngAcGgD5+8N/CqOKSCO3WWSGK3+zyI9sYZhcQOEiuIjMi4doxkt0wck4r02HwlFpscxEEKH7JLDJYMvmSyXCKGiupGXIjZXyML254HNerW88FmAZmikv7q3jt5UtYU/0SaW3wu9mOFzkoW6DqSO/K69qVlpV1b2UlzIhuQpaaQxvKFdmDbpUYgD5TnnoBjIoA5mw8KNPaRKd1wHgVsRQhjBhd0jSpEcFsDtnPf38wu9Ht9N1m+3PLLDG6SWMlzMDIrqWkRrUE7fObaVKM3AHIx19vOu6altcCykmXULWSM+c8oEcts8O15LZyQpiDEbi3TGD1r5+1nxNpOpXzwXyC11L7WFkkXbLbKnlzyC4h3xDYxU5yeuOM0Ad7YeLHjtJrPynsoGt3jt1kxJuWdsEDaBgMR1wMY5rFuLnQhJJcSXAs5ISrvE20QoWYr9ptxHkzAsMYPI7gV5Xc+J7S0tpha36XciobWNZ1eS8kCN8rqsIVVtCCMMcE5xXmuseN9a3GN0iW1i2x3EVxDn946/6NbxoVAUiT5m+Y59cUAfQeq/EGwXS7u2E4jdBPb2SXFxEz3Bkj+R3jKELEQcgHBxXwR8SLu3nv724ikt7hrbyY3tYGWQS3G9ZDdxRy4WDIBGUJIxz1rvfE+qarHaMHmt4UazTYI1ae5uhzIXZBIW8xcFRtHAHpXyZ46112tptTtnkEl3i1002sAOyZRsVHknK+ScjPfGKAOb8YeFo9Tsbq4hlVt0To1sqia7Y53FWlHUbhwR82K+fri5kklS1ksHit7QzWyDa7vJcphgXONyydSMcV2994p1K28u01O7ntLhVeO5NuVnkmDYaO4BX/AFLLkDBPzZxz3S0upJPtF1NBDbC6Md0Xl2JKsUOYjfnBIUODyuc89KAOI027sbEqbmJ5Z7iVo5lmQmKKQF/JVGAyxZQN4HIPXBpzSz20dxdxyMyXZMUgu2eY28AIwtu7Dd5Cox+XIAA6mtjU1spbR8TG4DSJJGsSLDdI24gtah8ZYrjryd2Rmp4G0yOGO1hMSizMsssEvM1yJV2y+ZLKdxl+Y/LjB7ehAPJb8QvbhEupXjubidJJ4Y3EdvHDz5iYXJBGACeme1YNy2nlbeN0udvnq8ErRhyWZQJGm2NyDjOeeW9a9E11LTT7V4tOtY57F0aVplkWC7hZjhoI1GRgDgeua4dBZXVur3VrMFnJXLn/AEq0MRGxthxu6cle2aALkNjFchppLkI8bRPDIIPLEUSMV8naARLJtzwTn9a6q0sI9HlMsN1dYnIktshNiybd2/YCSoJGDnp6ZFYSTg2krRlpVEMTN5SrvEsbr5c6Aj7+0DP+NJYX8Nys0phuI717jyoZgB5hUgBopCTtTOc9P14IBvW1heao6XH2iFPt1x/pkUu4eRKrYBEp6syg5HvjHNdD4aM0fiEWltZiW2hRoWn+dY1uVYKZw2F+XYAHHOAenFcS+pSWd1dWkaEZuEubZZkHzPAgU+W6kgODzj2zXX+GdUv725jjktzK4uZJ1uILlYkEJAM3mgcOW56916c0AfW3gbTHVJntrlb6/jRJEgjAltWjR8vZqV5HG4jPXFe62EkSW0s0Vp5NxHbMrwIVSM5lV5H3PySjZOOmBzxXjngyXS7exsr/AEp50vbe4SednQxxqhAE0c6kDKdcE8HPFfSllox1S5s73TFhna68ua8t0DCKFHjw20N8oYv1wTnNAHOLHqN7fWVxbmKSFYwklwMMoYkKfkHEpG7OB1xxXcQRSoqxofktkKTeUp2CWM+aWSAjGcAkEZx7VrT6Eun2v9mXmnujKv2rbHJ5UoSZw0SgLz1Ax+HrUNtYywRSXyWl60dyWkBkmLyWZCmJFy2NyEgZyPrQB1FnLp2p2drHexrLHFIJhdSlYWjQkKgtx/y0lHzE/wB3HB6Vyep6PPHcMmnwtIZGWBb6KVpLy2snYtdeXEYj5hZGwS3TIxWpZ2tnZ/ZXud0eoQwm4tbeeTerlcshQA7ZGMhX5cd/wroVunFrJqMkyyypN+7mIECu0gBuIiyD5I43VRg43A8UAcfB4elttZtYLaC5vCtyZrG3ysggacKEfzA2PIMh6nlZOCMc13FtFqujXzm4tGs7kq6uhjjC+eEGJI13bbp2CLtdTgM+O1JpN7czX9hd3s6iWyhkeNo1WC8a0kY7WWE4FyQ5HGDkD1r2eWPRdU0+yt7q4M9rbZubmaNGNx5OTIgEqqdxWQZKggAjDYFAGV4a8X+Zoa2t6xvGt/OgEZjkURvdW8iQSEyRgBxI6nJJC8YHSs/S9GsrW4ult7Oa0S5Ec11BOGYSshO1kbj5/mL7h90gCut03TtPtJ2icJboWWW6e6CSQXdszqbNXI++zIQCP4M1OmmWqtIFinkAa8NkjpItzuuSHeRXPBhjZcp7dBQAzUrO3+wx3MzXbTvbxKzRLEzA+dIbZ87SGVY2BP8AFhfWqNjpujz2019dXyXcyNZ3JEqPCxto9qTW6IgzNci7ZgPlwSRng5qK4v3hkRLaNbiwSdZXMhYkOsLK5kiUfcRgxJOMbema5nVtTW2Bt0ngtjPODa3coHlXcDSqQxKn9yYyfkBwWxzzigC/YxabDqt9HaaapvJZJlgkuHW5kMEhRgZHYn7M7s0oCgZzyccVd1TTbm6tkmS3ktJLWe0MEbYE+IyftbTup/exbN2AfZc81HoR09/ttzesUaaMR7bfcPOaNPvPL1iB25OTkA54rWaz+2RSG+mm0+O5E0BdTI7LbKjeRJlhh2kl2tjsB82AckAXSr4x3VvHLLazWweKXToXjA3RhN14X2kkABTuzgivUreNLg6mt5E81sXuZrbyYysdtBLFlYgcfPauQditwSfevO9DbT4HYyWbytZWxM4hhy0bSzNHMse+EbFOzDMhJxJle1ara/NoNt9oh0/zYZQBbM1680MxkjaaC73dUkV1AcMMLjA+bAoAwm33OoRraE/YbX7JCFmR7S5lM8c7xXtwzAKIIZZnj4IBCAk4Oa7O9VFtharHJciS0t7QuIPPgdWlE8kkaknzBxyw446965/+1F1O2ns7tDHdakixyOsUckVujmUCCAJnfsuVH7z+HJPSoNHudW0m2vZbm6K3VmsMWkwTMDEbePMVzIzZIClTgEnknjJoAL22iuLZjbTrEzXyXFvBFEsc9rcbhGEKYwIDbBo9oIA3ZBzW5pF9ZWlxfWt/Alu11cOkiYWWCE3EXkRzgJkZy275QWwCQR1HCy+I1iOp2VwkMMu2cTzyykF7hJRPai2lHDo65GV4ByOvVbaKyuGs2uLZEinijkZ3kkMhaCJoIElXOY8oxUE4+9xxzQB6tbTaHpiWk++WM/ZxDcWMUrOyXHmwxrMPW2fbyVzgZpNR8TWZluruOS6tZrZVk2JIskUcttNJuuFGP36vC4BBPVsHvXAyvatNbQzG5a7M8tp9onYIsUhdXSIqnJtNmO2QDmmR30L6nbWkga5N3G9ok8IEenpGobOXHzTZfZnvgjB5zQB2lp8R4minsraZtEghd5L25mtWuZz9/J2y58regTG3I5qtDqcV9eXBa+iurh4GvbRrgLD5hxlZ0RRtZ2jyGToK5S4sra3gmhF/EbhpphNHNO4m3DAjWVHOZItx468etc5As11N9nuZIYowRKbiNGe6iaBSklrBsO6JDnvwc8d6AO81K3mmurfyLk+ZNBa2syyxCD7MLgbTcfd2sAWzxycVkXujQWVtPd2luuoyR3axXSSbniaRSA6oSRsPBJxjH61VtNQuJpfs8cxtx8sgtpDJKWFiqgXMrsAUVXZTt6HJFVtV8S3lqpvl3KTCJpEWH72oqhjZxEfleJ22YPcHOaAKAtdCR/LmlkQ27xNHAHkSObzjuUY3nagb5Tnrgiq9+qx3lvMqn7Nbb2vd1qqWscWZY1Ryv3lZGjKlsck+lVIPFdhfWsvnW1qZUt0a4vJx5QE80m6WJIwOQDwo9RkVljUJrkS2bCRnnxts79ht8qJvNhkAB/eR7fuZ4Y4FAGQbgJfSo6rHbeZOdMli2z+aXUGS2AOQyoxHHpjqaiimbUMW19cDaMmC6uYxa3Uzlgsm2V1AWPHDBiNoHyisyVnTZe27ERRXzrBKCyxxDjcghXkzByRxwdpHWlur2RZZTMYlZImkhmlZMCWVx9rCIAGJdANincVP8I6UAaiqlrugmW9V42YAW6wSwbM5jMUkpLMuzbyfSiqEepNcRq1rDamBB5aNePM9w+DuLue33unbFFAH9A/gv4S2ttM+nWaxaTa2ccktvLBbMZSyLkGSRFw+D93044r1Hw2lxhfPu4Ls28htUm8orLcBCRvYFclwRz74+tdrfaZqUYuX0y8SzikgfCFOA7A+ZgkbiSCc/X3rn9Os4rW3jVgiFHd5LhWwnmHLO8ZboxJ5oA6iS2jk3ThVd0ZWbcGVcqAGVwB8w4Nc9cwB7rAt2jJfzfkRjHIq8hVYAheh646966uFj5Cxqy+W6B5HGDnHRsjuck8cc09JUUqpySu1t2MfIuCO2M/4UAc/Hp8tyu4kQwySCQDytrgrkbQ5O4oT1GKwvF/gW11vRruyeBXFzG6MNxIQMpB2bsMB6jHbjNelwsS43DejHdEvH7vnBx68Z4q2yq0ciFDnDFGH94np7cfqPyAP5M/+Cl/7MV7okX/CSab5Jl02WW5t/LiOyS2STc0TOQArg52liMevSvz6/Zu+Nmp6Vf2Gg6ldTq9tqMcdnDCTFOkWMyh5h8kkIIxwx5HFf1lftkfCRPHPgjWWsrEJKlrc7ZZo45xIFUltyHruyVwMkcV/GV8Y/CWv/A74o3Nxp9vJp9hcXRdLu4hlbbLJKzTWtuZRsR8rhQDuw3GaAP6J/D/je68WeE0XTpXvrpzA266djtjRNjfap8jADHKqhOerCtjw7pGtDTJv3lu8tpfsdluqztEJOZVYyjCAr054zX53/sk/Ft9etbax1O1nja1lA+1KoiRxKNzR3kkki5YBgoAXg9TzX6NaBM0F9NfGd4o3KFmjjkkhVXYKrSNCD5pAPXBHGQTzQB778JdNtdJvBdpPcW8rvLkNIHAWTAkZY3+SMB+p3AHPevubw5KxtUuPOikDRgiYEIxYY6xRMxz6tjHPXFfndpmrReHdZMcbyzGZhK6FnuLaeOTDGVHZRtXuV4wR+I+y/Bni6wezgaASbT5SuqGO5MZZcYbyS21N+dx+n4AHoep6zhpgksCfeHlyuD8ykbvL3HLHIJyOD271x174pM4ESzLbw20iGURxGSQyMmBKGAOIvbOfbAq34nha7tjcW8quJoGlmdNjpEVB4hjQfKxA57fTFfNmvahJbKVgkv7i5ncbWbda2tvhtgdIDjzZCcZ3HH4dQD6Z0zWtNCqrXCrLKobhAk0jPyxkLgKzHvg963yLRo5S0xZZEOAQCqtyDumdhjsPl9O9fI6+Jm0awhubuC7ne3lWO5jeMQSPKRvDQu7bShB4YEr6djXc+GPH9zqt9Exie10142DrdqeDjIVsdDgdfb6UAd9rWnzXSyW1teTAII2a2LL5BQMWzlSS2R757+9efat4atmkdwXjuZeTIjGZYSVOUIYfu0Yrxniui1nxfDbqhiZY/tbiFJFjiZpA7BUVPMYN68Y6e1cj4o12LSrmGMTTT+YI3dosODKVUujmAsGUEjAGffpQBgeGtFvpdQupLuFVbT2dIDIrHzcknELLnc5UDOMgVqXj3elSJI2nJJPO52SpNOWj3EmNSjLt3KeD19/f0fwqbjUrNTcQ/up385ZfJ2SohzjbkDB+oz3q9quiy3VxFFa28AkiVg1xOwYmM/dIGcBgB/SgDz2K8ubu1B1OIK5DAA7XkR8YyPL+8mdvPPT8vQ/DRuxMXl2/ZEii8ttmwFDt3NuIAbgDvU0PhVBaKWQyzgqrscIpVjkmMkDK+wJPtWo8ksDR2dsqSrFEgaEPsRQrcvwOBgngn1JB4BAFGpaXeMy/8fJaV0jliwwQoSDhcZznPr61t2NgLmFo7dSsUrqHbAEiFDydnUAgDtnpmueuHigaKSNIonyxDgRrtYcN9wfN8xx6n0rW0zVLi1y1uwiDqscrzLnLE7iyKR64HvQB1kOj7EYuhxj5U2EOw6c/98/yNQNZeUixxwyh2feFlACg5OSCfb8MevFamn6nHPD5kkrb1I+Xk5dscK3Tb04zx7VrXUqRbGD+a6j94GwNnGdueAQPr65oA8y1TRWuLtNzLFG5UuUfDxleSYjjG7pnJxzxUmmaTLbLMEiKsu4CcAszR5zmTPRsnpiunuSkochA0QfJIABLHPO/IwBz36eoqZZxBAwS5SR9u6SHILFBwzD0Ge3XFAGPDCYBLG8SmNHKRzhAwd5cMfl+9nOc8Drn3rmb6xmkucvIBsyi71dVbG7CnAwDz3645rs47iOWJVBJfzVceSybpGx93LHnt09+KZf2yI4EqMGkjExjAJAYsOue5Xr24oA41dMSCISkxpsRpsxyHyyF42qobls8EDnitNwbrTnWCAB/J3MpJLNvU7gueAwHYfzroTZQSGONQVSQh4lRAwUnBfdnnO4Hr6Vat7Nkc/KcSkAoUwwUE58sdF4HfGcUAeJ67YX0OnPHbvITNCykXDITnvnYpKjp+BxgV8E+JPDniCw8UNqTxy3caXEpiV1kuLZXZhh4InC7bhF5zyOSBX6o6rpNu3mNMyowBVFYYOccFl7EjHPTvXy94v8AC2oS6oDbvcRLDIHCRRJLCJGfHm7QcklfUHHHTFAHm9jZyXmmQiZrdbmK0ea8lmcwPPKQPKURsAr7QB8vJ+uK8V8UW80t4ym6IdVcJJboqTJJjaAk0g2Rjgdcj0OK+sjoeyKRpo0M4hYqw8sgFVIGUR8BjkH1B4xXyT8QmHh2a+ZXtpJmiaZEupJPsscm47/tJjBMS7Tx0AxzigDzrWdfs9BhFxfahEHljeMFohIylAG825MSBWOQcsBgHv0r85/j1+0teeInvvBvhyfz5YwbZ57ZduY8hTIjljldxPA6d8A1m/tK/HeLUJrrwZ4YmuZVwU1e/tbhhaxgAiRLYRqXlg35GGI68d6+cPCukWnhXSJ/FHiFYg4QXsU15K92oiKllhWAgCGMxnILHG7nk0AcV4tltvh14UvvFXiG/km1SZC0dtOW83bIQcw/IGZ94Ge2PTNfkZ8R/Heq/ETxRLf4N0yXMqJAUKxm3LdRzzIFxyOSfWvaP2mvjvN8Q/EbadorXSaNZTSQGF7g4uyrFEUJFnZHu2nAySDg+3HfDT4dzalM9/LHJDFEYpZTBM7y4cZJjQplUXI7Z9qAPUPhN4YS004TXDKLmNVnQzRKkQfbvUN56lidu4BQgGeM5IFe4WN8dNR7kyzW0cLkyxTKlvFFKwGyVEdjjcTwV45wQCaxPDnh46fIGlQMYglt9pld57cx3EnDSxJkyT4xjAO31r0C403RrpWiurhLlrOcR3k0Do7SqWVYGjVyA6J8wPYd8CgDC1PxWL+Fz9lNzKphEc0e0wiNOSZIsZYbsjvnJxWHYQm9uI3ug91cXMsyh0ja2jtIj80SmKRcbxMDt5zyDxV429va3V01qUc29xFHaFZYC13DMT5qvDv+ZgdpBAwu3sOvT+H7KHF48sb3Vw7rgTtFGYsMRl2V/lG7O3tgg0Ad5oVkukxwRPbfYZJrSQ3UlzKsrttOGDu0nJfIICnoa2vEutCLTikF9H5EsdusirbvDcWttxuRJ1GZImlPJzxk5xXm3i3xlfW0sNpp7QyS28iquxBdSrbYQyo07DOScggjB9ea4i/1+7uoLj7QdlvdwSyKsjBlUAsVG8tuh2zKCUA2ngZ9ACTVfFWnpay2N1LP57XrZ8uV/MSInBaOXIXYUI4zu+XoeleIeJPHBn8TQ2EjxR6XZpJJazM6wwIdpIWVQjCSUnHVQeeDzXL65Nq9+HihEEjB2kWRnaKO6aNCZHhh/gKgA7c4446157D4d1C/23ZA8ouplDwP++jkcpIY3DH5gfugc4FAHVa08vje3No1xcXf7zD3EglWFVL/ACwwxuoDAjHTgAc4zXiN78J9VudX1CIELHZRNMhmiKHMgCssaNw2Aep4P619deGdBhtZ7S1skjllitm/0q9kYxrFx+6Q7fkuRkgEZPP1z6bf2VlpMIXUIbQ3XlAIsaefPErfMstzIM7wwJIyfWgD4lsP2f10e2iuWuZppJ4shwQA8rDcFCRgjA3D72F9DXafDi5k8Bak0Wo2qrHK6bR5EIuflYYaL727JAOTxx0HNfUkfiC0v7KaKGzD29napHcr9mUz3K7tsTo5GIUOSBn5hjJx3868SaPpbLC9rBC4l3IyyKT5UhILRzTnIQgdCp/+sAe563a+CvHXh2S31e2sNQnlhj2i4EKXW7YD5scyqMkNgFB938a+BvH/AMD4VubyPSbp9NSadc2s058mIRkMojnAKFWUYGCclgOtd8bTWYvtMGj3c83mXgixaKzmxEm1Vkt7gk7l3DnHYVcv9d1XRk8q81Bb2Uo0bT39nOwYQkbnNwxUBhJhVI6Fc9KAPirUfAOtWN1PBBdxzGKUKzCSRrghgcLEgTcoz3wB74zVWy8B6zNeQ219ZiOOeVhdzyO7mBBz5886jCZbHBOee/NfRni3xDcYF+dIS2mYBIb6OUTRO6Dfumktz5innGGk288DFcj4bfxR4y1ePw1Zq8N9ezxFru1hnALceULq380brchhyOSeSTQB1vw2/Z6Hi7XtP0u1kjmF5s+0zbFlt9OtlfZK7S7OHdOeGyMdB2/S7Tfib8Lf2VPDZ8JfDXw7pms+NLURx6lrLNc3EMNzdAIGmmXay/MR8iXCkYwQvf5klTVPhhoI0LR7n7B4ku7MWl7exxlZriZh+8Hmu5MabnOcHI7da5PQ/h/rD2d1qOt3ZuJ5j5kyySvdG4eP54niljJMxG7ncc569qAPe7n4u/Ebxjdx+JPGGtDURZPcxxabM5itLaNlZlGn2yhVfAJwrk9fmZicnzG41y+1O6Ci5LW88jyRRoPsMIeZ23Wtx1LSFOnOAT2xXH6hfySW9xpypc2zqd1xBEk8IlVcIsrTsnA3MAVTkjkAgZHqfgLwgIITcyzxWV9LLbyL9uWUw79gKG0TcyyKzYyxXIye/FAHsngHwdpkzWEepWlwJLqGGS2jnlcwwv5mGhWSI/O7HBOeACMmvUdc0+1tbRNNWVZlt7gW8yR21t9kRGO5DI5fLlWxubrgYJzweUtVuFsg95dpGltGpN2LjzmRoiGdjD5SLDCVUBcfN8xDDpXmniLxelzdX08McqQSwwxCzZnMT5l2faHgzsmyTkHduAbPODQB7XY6bY3F0JpAnnWjeXDNbqEtTcAq6SJdbseYGGAueMYHWr0+pSaPfFpLpHjt1WZ2WJvtEfJlMM5GDPI5J5AyA2QSK8Ab4j3ekRJazrbzQLCryrDctJPZYyFKLHMFV3AXaHwQRgVy0njnV7kF4kvLkreBrOK5llM8cl2m1ZZnG4+UPX5gN2CBQB9BeLvi9aabaRyFohPMuDBMrXaGJmJBEbkBp1Q5HU+x4r4q8WePrXVjqMxZZZ5VnhtbaWRoHdmkJeQxIm0ZBGMntjtWL468X6q11JpRmgM4JdHusM0V3khpUlHLRDcQD7dK8rigeS0Md2ltO7XCXDSC6Yfaoy/LK2MQYO7GWU4ycEUAU7Kaa/R4rclTC7y+a8boVMbl5beP+GUg87u9ZmtabDNqVtIHla5uIFAYRhhulGHEiBsRqWC7eh6jivRtD0q5uC/kiJoljdrWGWKIsiE/OXuA2GQKOGfBI7U06He2TWupzm3y1zKIYXt/3QWMfLLIM4ePOcHJ5HpzQBkWvhv7FAV1jyFa1tl8y0toyECTtmN7gDJD7SM7e5/CsG6uhaW32BLki2hZotn7sqYM7lMbn5lUZOcZIx09Ow1jUJWt2NtLFIJo2hnu0hVi7RgbRMhO0RhiQGBPAHpXhuv3EzzWiz/O+5553hk3RrGD5aFtv3A3Up7j3IAMrXdQkmv3htbhEhmlSFUBP+mKilRGrqCSSQTzgHoxr70/ZD+DUd3eS+LdXtIrm3hkSIxThld2G1mEkRfGxRt+bb369a+avg58Mrvx7rFnEbC4a2XUI1gukDyWYj3gtGyopIJ7MPzr9jbTSIPhr4esdG0xIYpTBGkiLKxRZXQKZJQsf70EZHGTkfNQB13jLxnp2gaANMtFtJ47RPs9zpE86C7hSRD+9t/JxuQKRhQMkdq/PbX7VvE2sz3zNaxadbTTSJZPas0hmkBAmkUjKqFIAzgrk8V2fjC+vdS19ri61SaOcCfMpiCySLGu1VVVHOOiE84HIrxHxBqF0Te3RnntpEtYkXLGOC7jgUkm7kU/uzjcCM5bPHsAeDfFQQeHYg8LttYSK1rG8Ug82TJaaKRCfLVc9Dg8+xr5B1Frq5mZ2nLJIrOiqcnYWzhjkfNzz06969V+Ini9NW1aZF8lI1kYsgaQQBgCrGPeM7Mj0/SvPdAsNQ8R6p/Z9uqRRgbmcMVhxkgZAHGSDjrk+uKAPaPgF4asLzxMl3NbG4tofLkuftEKyAFWUrslz8j8Zx69K/THxJ4/sdP8L22k6ei2BtyssgtpjJiMrghreFGUOVUkhmB5wQMYrzz4Cfs7Xdh4al1uaKUSy24SWOMXEUiSyIDHJGzkbgPly3IA6nOK5vxdYyeH9VaK8L6gdM853tHmlUNOdyxxQrKN7IVfrgqSccUAcdbeKdMvLhrrVntrdAV+y3HmXMkpaSZi1x5WMW0pIwepwOmBXYTHwl4hsJfst9apKlu0ck1mYmZZhkpKWcDBD4BZ8A54yDivCNefTb1CYop9IuQzs8GyG3SJX+YGYsSZG3HAyASODiuLFzdaIkjW26zmbAbyl8oXbMRtDAbh5ZJyARkk5xjJoA6PxXpNt5O157G/Uh/KdZLeO4mIO078SACTd6fUcV896xBIIrizjiaFUaXFvI8YIc8tJvJAGO3PI6ZzXp09/wCa1xevJeN+5ERtJZ/MjnkYbXPlNEDGyPyQvzdMivK9eVVaS93KjSNseISknc/yhwr4wQeoODjqBjFAH0t+yFogufGFnctGs8FswSZgWVYpAdwnmeLLrFu7AEbhX7P6h/ZdvDFJqdy89/BYk2dlLJmOZ3iY2xEafNKoIzh8Ek1+NH7Iuqvb+O9Ot7Zgrytb2krPnYfMlA8yZUz5ceRjoxyMnFfsD4r8Oz63fRBJIfJhit3kdISlzIY28qRYbmVl+baTg9uOKAPlT4q2MUt3bXj2rxTzSQojO3CEEtMrugKwrkkEMVJzgelcGmmrMJdOVLSeNrOSWR7qGWQIGYEywqzAYDdGbjmvWvjN4au7XTIU0uC4gt4t6XAu5JYprsBifNM4LBnTGScgc8E8mvBLCTZMtlBK8C21sGa5lkGJTuBe2be+Z4mz1GQPbFAHkt9pzaHrFxqEqIVDyRxCG7ltT5W7hnVQG2EjOC23BwM11fhzUPtN4I3M0b7ZZjKoU2yys37mdCp+dynGBkk8t3zH41kls7bY9qbqS4lO0lU/cxMxcQs4OJRj7pUkEd64q11KSZp2eOC3hhhH2MXMZTy5gNoDSRNu24GQCAAD+YB9D3Eel6xbxwLbNJq1r5BeWWYo0KwE7bop0lU46JkjPQc1m63p0QEE8umTyStG0kszEjzIYN7oVI5iRt3HtnOO3jnhXxUltfSS3N04aNdvniaS4tp25BjhQDKn1QngDJGcV7jLfXHiCzSG3uhaLFbARQhnjhfI3MELKSu5S2ASMnNAHkglXUZxbRXD29rbIGjtmDMGUsWbypD/AK9/MyCwJwTzjttnTXksra3s7EReULidHkj8z7SSrebHMCMRsT3PXHAqgTPb395Zw28skT28PkxxwmWWMRuVlUuF+WPcTnHPc8cjVupmtzaQSzSW0DmBF8m5Y+T8w2mRwpO5mOG5784waAI9N0LUms1lnayEMaGQ2UGQIT0jRihyr5xwcLkda0b7Tbm/JAZlisbaBgtxIn2Xc3JQwcAuCDnBxlc5ok1aOwSbTLWOa6BjdWjWRMSzKQwleckZU5GB3AwM1m3V5Jd6bNFdxpBeWgSWOOB5lieNZBlXeLb5k3LZUsfUDrQBYstHhjkSW2Vr172FpIbBpdkcU64UzxbGOyIMSTuxnnHSnNZTi9t5ZdRsRPbS7mjnKlw5TKpDhjhRu+uFqp/bgtmNrotk1tfNDGrTg+cJGVSWZxjEO1HO0g56ZBNZlvdXFy19cFpEjiYveXKRMbppQcFyrLxCcnDDAIPUGgDsoIVR/Ot72KN40RrgBS7OCzb3TaOCZDitqy11LWwuJryLZMLtVglaNsxRtIGEs3HO4gjGMjIP0yNC0+HU5oHVn8qJQ32i0Lq0hAYqXJX53yCGDDaPWtW5toUEVhvtpgl1FLeFYmeTbI5Ypcuv3ougDAEg5oA2UuLfUrYSmF4jHue6kt3ZopQXDNGyzYwWycACq2oWgmeG6to7iO3FsVig8pg6RO22SRnMgXHJO3GQCM10/wDYFtDBbywuis6s8ccsrSRGCAiWJMR/6z+JV6kDG4ZqfXJWii09ysGYZ3ha1PmR2ojnQusxwo3SqwChc8kZxQBxU3hx2t4GYwySjNzZytKkE2xAfLx5QAlQHdww68nA5HPand6paea01xdJFexolxDAEl2mPDbnhXBYsu0blBGTkZxXYy6nZahZz2VnF5f2ddvmzzxxS+bu2lIIpGGFPGVBy27gVT160mlIm2pGJFgV544GjUhAqiJQwx5meT9OaAMqGW3jWyu3Dxm6jJeCeNITeL91SAh3FhtyQQDkDirT3Ed9YJChNu8zssHmK5mIfI88kqPLAZSCD94ZLDBrJvrF9PFzc3F35z2xEMUczKWkaRMvtDkYUAghk69OvFchYazcXN/aos88c8cb3H2XyMhUXKLGlx/ExIyFGSBn0oA9u0ify4lefTopIDmG5u1DW2+4QZhA8l3UL5ig5wBjk4rubSex0wR3beXPPdRxm3eV/tsSOcrOUaDcBFuwcnBBPFeD2Gsa1Lcyy7SsdiFhtUjnjeKRCzmWC7R2AErHpuwwGFHata/1VQiKjySyTLHHJGyTQR2bYykSQQXEbXNvnjkH8xQB6Bfm8vrp3haFYrQKI2aEyNLF5xMn2fDbhGGLM2QCQAOea6yCO4gZLWCaVTeWWbS3uhGLeeaRyksyys37sAAnbwfUZridB1mzjtgb22t5riNFtY4o5TBPBIQBPM7A4+zGPGF3luCOtbt1PazapaXk92IjpsTW0assjW0ykK8V1bCR9zMSTlRk5PTFAHQOs9lqVrZWO3AQXN5c6d5LN5p2o4eOUh1MaFj93J7A1rxSKy3Rme4mkjuD5Loyr9oYOreYU35n+UspHGCMVctbKGRoNXiW0f8A0bzbUJuidrjCiWSVR/rgzOOMHHfGKz5NK1FXlglnh2pE/wBjEkccIiuvNErxQzSMPMbL7vQjjPWgC6JVmvLPU5tOEiW7LbzAqHkjMi5KKsqgmRFxgDJ5wM4zXTaddWzzxrc2N7FGfMVvtTRrHFavuKhgcMkY+VtuM+gxiuU024vVuLgXkz+fBGJYXdEijaR8J58ke7AnDAgFuCvTk1Vhk1TVbqdFvbqWWKJYPIdpLSNrjzNqfvymyWDAJC5Dc4IxQB6ppkdmtjdG6jmWOeRbeKS1cxARzh1F/EDgqMKBjGCDXf6PpukvpEs2p3kjTzIttGo8uO1CISgCZZTO4AVmIOMsQOteIadbPaT315f6msEljbRecitLJDGSSgWCPoXY4J4wpPYVvaFrjamUsmt5IrXdIgllhl8xmRH3yJukVYx8rdPT8aAPOPFuiRG7mt7VJZnvL1jLciQyGFkLKtzEpUBVEa4OCRkda8V8QeDrS903UPsk0t7b27skzyBYUySygIc7pCGHIBOPoa+tb2M23lySeU9q0F3bxKjbJolGZHabJbazoxYZPIOBXnuo6ToGmQGaDzbqzucTwWm13YS267pFcqSZYmb5nUIQQ454oA/Jbxn4MvdKvbndJP8ANKzwRsiCFUyXaSYtyFVGAGOp4zmvK9RYIYoGZ5pUjaJVMRQsZACGVQv3dwPJGcckV+pXxA+Hum+IvD02sWVjBDdqHne0BiaR1A3MombaViDAlkx8oOOcc/nN4t09NP1uee/tlWSORXVISWCuCAFHl/wlTnHboaAOIhswZljf54wERZJH2JEXXIRQpyTkgnPGRjPpsy3VjFAsGTJdRvs+0hsK7liPlxwMkD9cmsO/vnAWSDMU0u5fsixllDndh1Yg7icg5z3x61NayxzWyllaG6Z4wxHl5crktiNvuHaRzx60AdDpeq3VlPH9niYQuqtdqZNqyCJ8qjdMqScn2Ar6C8O67dpaAnUYIFETFolQsskMh3RkAglW+7nv1r5lheKGSP5ZRDKUaZ3YgbVVVOOP736nA5rrNJ1N7I3DWs0s8LsBEGTJjQkMRtIztH8iMUAfoH4A160NpqCma1m8yyxNmQosccpzJArkjkE7v7vpXYx/2LdaUjmF7iKMPEWE23zRCwk8/aByqq6A+vPcEV8LeGPGUtpHduZXikmLIq+UvlCMME/eAkYJPODjO7617z4W8WjULCTSHk/ekmO3M5WCISGVJJfs5B/eKQoyBnPWgD04XCzXc1kpVGu9j2sas4SEJloSJEGGVsklZMEOc4wAa6RfD4gggFrdBIZWUztcTJK1zPJxIIXMocOGQ/KuYyScgnmuFstQtYb+2idnluZ3ikEbwCa0SVQyLDC5A2guvPJx3AHNdrNDmLT76YYdWjDwRbpEaQTO7QSMmWjYnoyrtUDk8cgGhf6hc2Olm40+0iS8humiZrW3iB2MFQSyN5gAaM+RuU4z5hKrkMF9w+EH7R2r6HqFjZQXH2WNDYxxva25ndGE2+W5ZBEwCYZQS7HP6D5W1LXZFjeeJo7WP7W6XFvCftCq7uCqO0hBdgETjHPboDS6UINHMt7HNJc3DMHkKNHbRNbXQVYoWjVg4ZXB5UEZGT2NAH9MPwn+NGn/ABH0ifTfEF2moTzWBsZTGAba0BHD3R8oLBM2VKnGPfufif8AbG+GV9pei3Nz4P0xCkMJknvrYEXUwQzTyIqE7HixI+4k8lc96+PfhF8cx4Nu9NubK/ureOGWIXr3BUC4JHlyR3Mf3ZLMIuVJ+fJHHev2w+DvxT+GHxb0fT9Ku47W/wD7QtjBcyXqo9tbzvDKplQXFo+TtZRgEDnLYOaAP5fNL8PeMJlke9sryG3VXAkaERRxyxSkxyCfcfkMijpx+644IzsR+Adf8ZQXdtp2n3V1FA5luogXEoTgyNaSuuJseh9CBkV/SR8Wf2PPDfia2vP+Eej0sRyIqQWix7YRDHk+aBbrlnLq+dowM9MV4/8ADr9l+PRYhpEFvBBewytcSWphZVLuqLviuWXaCMghGbBz06YAPgX9mL9l7W7PUbXxFbW12bSwlgZjIFASKWNvtEamTiKcSEh2OFKlQvzAgft98B9Jj8IaTKt0DB5sivCrXEY8mQMpkVg2BOSMnJJ6468VveCvgyPDFs9qVtUiZYbvUH8sCW6lTDxbzG+EgIKqSQFPY4Oa2L23QGWMm3s0E7TbEgSZ0dAGQmYsA0JZWG0AkACgD6Bv/EE9jbmZ1EsN2rSW0wDqwdCu0Iqy4JzjOcY2nArqtD8XYtreS5crdorC5tnVw7b1xE5lYsVh3nLBcg4z8ykY+Z7XxJdx6V5lxO11aJdTSIsatvX7QQiTssoGy3BAO0c+3NSaPr+oxancR2t1/aFw8bTsAyvtt0XEcSxnkll2EDGQCBjtQB9q6ZqCXrCWV3uJvLS6litmkZvOhj2R7JE4Kr5TZGScDnrXa2N5K8rvIIz5SGYETFYwpwYlaNMncWIGD/Fmvm3wt4pWZoo2zazLahpY13wyJJPHIzYbAAyswUjORyTiu+i1SWG4Efm+W7oZCvmjcoBH2dXTOZCBg5XP3u1AH0JZalHIyG6YLJNEh2j5FGGxzGQCcONrcD1PBzXQaZeFHeNjEzSsXKwBdgBkCAMx4DZkAx1OCegrwqfxDpL3FsFnukuodPWe4imkZY7id8Qy/ZjtGzzHAOOucnvztaR4laeaYWkUdvfW9s+IZZHZHFom6a6lZ+Bx5ZHrvOOhoA9zniRInKRxpK21+SNu1m4Aw2N3TjOcnpWZPcwwypEUiI+Xaz5HlOQCQ2cHkkn8q5rTtespFcDzZGlQkzNIXt1lXDPNE4PQBxjn+HikvBbiOO7jeS8Cu8t1gEyIDIwR4mPy+XtUZz0JxQBekhhmlcruPnoxVmVvJBVmVmZSOfmDYPIwAaZDp8UgiheZHDRyKGOFAdWObYqT9wx7WDcDJx14FG3ma8Eczb0t47llhWNgqh8nEjlj8ybcblHUg4GMVuRSrCArRxZecs87DKuCcswwP3Y8vbwehyO1AGOvmQ3avDBb+RCwjXeCXZkUKAxA4+6QvsK1LO7jafyjb7GDnLjO0vISxwT1wxx7dve9LLZhZYVX5ZgzBSANpZiUmDAZJ2kccntVSVlWIwwrHvKhYMByxXYGmlZv4R5m7rjk4oA7G0n2SxjarKygbCzBpHAIBUdBhFz7Dk+lLc63Yb41jlDNIE2mM7XVj8oDjPI3AdO2K5qz1R4fJjcIrRRsHlWNzLIzKPJWMkYVt5IPqBVNHnS9ImVowZFuiUQxlorbG+DBTCBlAxnAzuXqCKAPQrNHmMMtxKihpWRoQMFdxZI8r23bc56c5rsobIAEwx42RRDeiEvzh/mwTgYYc8DvXHoZdXuUvlU2qwiFTaylG82KNd3mCVBjiMrx1+bjJrrrXU109QANsk8UJlBYhQm1YoyoYgn5VXI7ZJwBzQBaEPlq+5GZjIGZsbmwfmBO1eu0jtnFEgjihlb5vkQvIyoTKN8jAGNgMEhMcDvWZqGsWyFh9odcFVZovmwx4OcfeGe46DBNZsuuKmIXk3+Ux8x1xhtjCTaeRhdjpz0PrQBqSW8KuZSBtYQ+SxDeZIyu7DKEcEK65Pc+/Fc/cadEbmG92SghHQkHaflyHIjxsAHPU59M9azj4qglluliljBPnsssh+WMxMyuiA9cFW6ZHuc1zV342t0WOET5Zt74Z8s24YykeM8t7HGfqCAd3YKCkjRu0igNt8xSAoyx5Y8d/pxgVorq0FtD8ksbbbeTcruArP5hGP8AZOMfXqB3rxC58afZgoF0BNIhaJQwMCIp2sCBnLEhuB0JOe9cjq3jr7OFKXSsJQvnWylXMKPjfONvBO8khRkgEUAe+X3iK3it98hUAbJAkMgIVg2fMIB+bHPy9eOM8V51rPiOyuN0CSLGkkoLs7RrEHxvBcMcklQTzjBODzXgXij4gvDIjCG7Npbp5guLYMgl+VT+8LfKQST9M4POa8ab4gS6lqFxKL17eySaCO5gcBp5o/Ok85gFyHKiOJRszkH1BwAfXWpeI0a2d47g3iRW6+RGrBfKVSWcCMqd2WLcDOAffnyS/uTdGSVjI7M0jA7h+4S5Ujyjs5OOcAgdMY4ryG28ePqE0sjpHYwNLIsFss+6WOSIAmTajFgMtuIYfxccVW1HXzqr280d/IdQu7yGx823UJY2zwKpieZAw8wmNPm4yMkng0Ab+pa7FZvBc6aSv2NngeSMfMstsG3osK9JTvZtzDo3Wsufxo81q7TTGeze2hAinlDMrTTOBGuf9Q+TuJODluOCK85128u49RMOnxpcT3XmQmSD/R4kupCxa9jmJykTkMgJUqWHBAIrEt459L064l1I+Vcy7w8Nw4Us4b5fNlU7ZWVDGV5BIIoA6vUfEcwuLr7WYbGJGFuYopVlnOyBfsxCDOxX2ghuTuJcnnnxbXvE+oxRhlt7mNWVrhFIYStgn99IWwGIJ655x6c1HqEV873IGpi+E8DtGke13DRlQiRnoGALDAJI2+9VNT1FZbWPTAJ45Ng23IDS3CMiLFLFJtk2xx4UnbwSQeM5FAHFa18QdWtdMGoQ6lb3tx5q2nkShjNFk+evyLwOHwGAx6mqMXxC1C9S4l8qOG4SGNTDNK3korIGNypI4IcnAznIzXJeJtIuJb2zt7CIx3SzILmeVCtxPDkvEBGSUNu0e3nJbpV2x8No+q/2dBdwul/Eoa6uwzPCzqZHtYNgwE8zeMt04Ge9ADr25fWL2Izy3TLLYtDO73D742P7x3tQpwZMEMpPIGQM1l3GhW0CxRfa0uri4t51EMaO1yLeVkbz3bGDKI9uRyeMCusutKh0nT2ik2SLcCWNovM2kyoxj88yRZYAQquBxnbU2m6DsNtNdbbywNsIbeWOGdZYgyEtIHVcNtYqpyT1GR6AHnuleEb9tb1BrJJpo7eESLcNbAybZGEcaxEnH2lYnlyCNwGPSvV/CWkrbQPYWFvDDeW5T5pZfJnuITIy3Ujq/wArZUMvXnHHrXZeH9HktpYLy5upo4baJlVBCEDusbSIdoxhm88Ak5xtzx0pklreSzRJbqIJJgIZHTDbYlkLNHHPjJYhtx5xljjjFAHS6QMNdxylbdIY2ktVgjt0EiIDG8MqgnDEDII+ZunAqC9VLaOO4bUjdlHiuUkmQJ5SFyq21xHACwhAACqwyCAx4wTZsbe2W4W3luYpVbaxEz7Y4vLC4CyjkOe6nnPTjpBqElvFv2JA0O1pZIYw73FyS7L5TkjDMTwpGQoUZoA8n8deINTi1AWMlm621ur3jtbXcPl3sLIJWgj3A+WAqj5QcnJwOw+f9T1mHWr68uL2OeFYrln/ALLhKzW53xpFGgkPMcyhVJX7vr3z9B+LrMWGm393byXUUV6jI9pfSLt8oRSMbdpmH+iuGeNVZSMgjtXyXJrDaZczw6k80MnnkZWGWTzIZgH3h4jgzxlyoYgZEffuAVvEcV6+mPG1pbpew7DaLdSn93EJGkYG1V1Mtw0KxgKQVwx9efjvxt4cto3UzapJaGQ3E0S3kDtJ5chLS/alkPG4AqpHACgZyMV9beO9ehudLiFgNQ+3mHykubm3eGW4STKRtHcSDicLEFBJ4GOwr4k+J2sTXmjW8KXFzLdF5I7iOSbzbnEbMBBMyoWVBM457jBHFAHnFp4Wh1K2urQxQPbySzzQMFiNyBhmhkVd25uAflGSBgkAV0+g6THp9ibScXMjqfLmUAwvMASI9g6uVYE5Ud8c96/gS58M6TNa3Ek0iX8ISO6S6keWOGfbtlMZeVfMjYBwpA4IwOortr/VbXUbtbhEit7K4hfypY45/Ot5kc7SXIKoSF4GT149AAbWlXV213Fa21zdSJZm0W5F3ZmXdBlcIl1LMu1iDIOBxj8ak1GSaXWHlk1Oe2sRKN1t++kEG0eYkcjoX3qSSSSMAYB4way7fV7GFZTKLi3lW2UtLLh0k2nMTSqGyzMmSOOg56VEuo6fr1/DFBJ/pSWr25MW2OCaQMW89mUnfmNlGT0xjg0Abq3GmaPbxG+u3nn1C1YeXaqZCo8xjE8gjjGPMJx7bc55zXSaBfW1tHbSaZf3+6JzcyxwQzIbNuMrO2CsiK3LBvmIPeuT1OC3jifTpb63ne3ms38xkIu2UkeXBuYFZEQk5ITgd88Vt73tVuJI5UMc9qWla3eOFECEEuSMb2C4AHfHIxigD68+F/xMn8iSR51uLa1ZmeV5mVwwYKGhVQBs3KzYJ284PNfefw8+JGkTG0i+3rI0roJIHYW0MTPtaN9+3cwZw3TIzn1r8RfCuvX2nXk/k2xntp1uJTbSMylQ2RDLF5fytIeGYHhd3OO3tHw7+JksepB5Zr2O4gSRBAUOItuDHJFMgIYq6nlsfewOKAP3jeMXcfnWep2NxPK3ntbzJ5qwb+HhbccuCGULkZ5zW9p/2jS3tLY+XbRyZc+aN5jdAVZIkTkJhjg9P5j43+FHxP0qfTtKkuLx4NRliWVluh9ot72YK8gjEoOVY4z8wAB46Yz9F2HjKw1RLVjdxmRYyJXEIDRM7kvGjE7pMAqMr0GKAPoaPz4oYoo7hLRTG06SABpJm5Kr5JIDqevJ3DPTpWjDqz3SxC4i8p4Y/mnZ93mAMRsWQkBCR2GSBx9fJDqhw11aMxWeOKDz4p/MjMYQDEEcpys2OoAz2qxfa1GltDDCS7wmNABmKTbjduk3HEuDkngEe1AHq92yalKtrBPEEdTuWUurwhwwCxggbTgAjd68VxN34eQ5b58WzNHG9zIBGh3kB5GIIdSC3GTgHJqpp2txB7WLzrd5pZH+0lI9/l7f9W2zPG3A+ueK6C6vzqcBiESyownWOLYiRu+8B5GVnAUtjOM9qAPA/E2h280Us0kCBFuHLuBmHEe5EYFBnYSOGHPbtmvKIkaxfyVtc2wkJS2n/d+ZKp3CUsef4h82CTjgGvqi5NlbW18l07sqKkhdIY5LeH5ivlW6Ekq4bGQMjqeK+ddZMVxq8jfaHULIwjuJOWkiRlJiiHTBXjpn06UAaULPP9raS5RJ5jAbXMYne2eJBgMinc0eTjdjAwCe4LLnVIrUSTTRxPfZxci+3O6Hb5QFqFG1gQSVGe464rLe9W4gmuEgSyNrO6RoCyTyblBZN6jBJUZJbA+auVg1WDUZ7uG63osZBQxxMXjK5xsDL8x3ryOpBzyKAEbUJbhbi7t3ULDMoNq26C5uVRj80bOAiLwQV3bm9Dmu10rWt1uJLlIYopJkbN2jNcxysoCJCScMir77gDyBXm9zqcOmtDf3AaCzMqMFePc8TKSBJjoWZvmIGCOhOOjb3VIL0i7j1TzAjh4onhClS7YZoJIlwWbIG48DuaAPYdRgtr60S/jeJvs+Wma2kkWN5WUoiLGJQXZmHAIBODXFWszJOl/bBJmhZfKhbcBuZgjiRJnIJVjg8Y45qLSL6J4EdtRMj3UwmSFmX7IssIwGvSGB80ZOwAZz1FYX9r6ZapJK927Jb3bxbpz5LSaj529UAlJDoMcFRtI+9igD1yzuJIFlDMrXc4l/0W3j+VbpsFNzomyNFzjnGVOPWualt7lNRaCcwPdrC1yY4YgUhkkycbpGVTnJ4XdjPQV5b4r/AGiPCXhKyujqmsaXaTWyMZkt1gWa5AXhYSxBdtx546/hn80Pix/wUX8K2E2r6fo9zI9yY5PJvtyxT25jBOxWDAbx6HkgY5oA/X2bxDo2kWc9trdzbWZKSBZiw8sOMM0bMMqWcnse+K8M8ZftJfD/AMPWt615qlobu0IZ4AIg8jodqm2myCqlOQoU9Ovav5qfjR/wUo8SarcR2VprMmoDEsN3sE6eQTknaYpgrSthcEcAjnpX59+Pf2vPiH4lluk/tK9jjl/dQXG+MSxRjgklZWLk/Lk8kduuKAP6bfGX/BRDwRo9xMIb57qC1uJBALwoqxPuLEq8igMV5AGTz0r87vit/wAFSry71y6uLC9kgh09mMEUEhW4ZBkF4gDjJPUZJxX4Eax8R/Euv3CwXmqXLjzQA80xwS4JdpMHl+nPT8a5m+uWmjW4MhluY8F5DckjhlTyyvO4Entnp7UAfrB4s/4KL+LfEl5JqMeo6ksslu0Nrb+c0EduGbDlBbn55GXBy3GRXn+m/tp/E3VNSjifXNRkjkJD72ClkYBQvnK37qMHHBxke1fm/bIpIMjbnB42uTnuck9eeP513GhBUvY1hhZ47iZPOGx2f91hm6HOQfbnpQB+8ng/4n+INZ8OWPiC+umaSBI5fOuHfa5cBTJtPJkJICqOvbiu1k8T32ssb+4t/tn23yIZImjI8sMwcIoDYWTCrkcEk18lfAPUmvfC8a3NystjGkCJAwMSKfM2xvLHyZApAAzjkgnpmvrTQHtreyumEotneOQNuXzp4pi3yBQikKhGcOMBQecUAZ+papqtzblmeFbRJHs2jVgdScW6Ga3ttxOIwFwrNnJ6E1jaReDUryNykjyFfLucSCBLXe+54JmXGW2Y+Y/L0HXFUvEky3Mkcq2rlbaGZpY7Vmjw1w2xJ5CpBclc8j1qvpFlcQ27S/aLa3WZokaC4dpRPGpCoQiDCSkE8sQxDHjgCgD3GPWIY1W6ieQwlSsUqsA6+UfLEZKYEcPyn5gHJxzmsvVNeYaTcyWtzHeXF1eZmijjDwqIwRGwkKBw6tyBgZxnGMGuZ1KaCeytra1nmS2tl8m6Fqu2bKJ5k1sNw+ZGU5GMk15PrEltBaWljZ3UiCVpLjzmeSG5iYv8ygNOPOdVBHTIAoA63Xbl5JIYwRdSXMsaT3NttSR1WUySTMzkbIwCTk8HtzWXZ2s8c8i3F/8AaIRKLqO8M8asIV4to0JOFwm0EKdx71xI1m10+eW4vBPJaB7jyEsy32iTyULPKxJKiLGOOhzgZpmm+LbRo4gskKia6he1+2MrIUcAfZginPmDnI7H3oA7i60+3SeaeJXv5WdL9UluQeq8xxgKNoViSAPTvWFFZ3cDS3MuoWhgubuJJZHt/Pt4pUQmKDzmyPOZQA2M4PXmqK61DqF79qju7VEspXG1klEUggBjkjjWMbjIWXgEYz9K1dJVLwQqtxcQIs7z/wBlziU208gLIjbCQFmx19M0Ac8NSe4/tC7uTDJaw3HkFfIy9tJvIEpIBJSQnKgZwMVWn1HTFgYRwukpmdri3umdUeR5Y0haZmXcquFcluuTxwRW+9tptxFc3ty80SvKP9GjtxCVSIAxpNuOJEGDtIyTisC/uo5XsbiykgWZZ4bK7la3+17UaQtGbuNFOEjC7Q2MjbmgDzXxHI1xHPBHbTRRxpJcpbxLFZw2rRsYWlt5eWvFaQDDnBPVsHp83X+izefcTKhnnSRfPiEgFyomO5XuWRzkEHJ+tfVnjK2h1CTy7T7O0axMquv2iN1kmIj3RMqhRZIwaUBj824V8yXqXkuo35E5sTEYoRIh4u/JYw4uJVysm5V+UA556HrQBW8MQY1NFmkli8u5DBbUebGhQtH5Ds4AUAjknBwuSR39/shaXGlxWqRPdMPt00kqAK8UcDh7cTmPJfKbSvoTjjFeV6Rp08EizQ3X+kR3EqzxLb+Qq2eTFOZerTXSbMnA3N94Daee2tLlJkMkFpc2vnyfZ7ieKVljuEaXEp2sAVABBB43ds0Adfp0/MpgeS0urdEUW87b1mRZbeRy0rf9NFcEg4LA4zXDeO2v5YdRVkhltvIlvLlIJDPLILe5Z1RZP+XfbIwI6jAwCeldjBa75o4ZbWXbZwKI7h/ll8p3ybk8/PGkpLkHkKeRiuN8egw3Tu91blbqARIkUciiZJbdZJJgi/I4L5y+7qeRQB4LqOppDfyvNLKlxcxQJ9rMjjzyTtaXHl4P7raCcYJPrWvowtpAskouII2djOELGOOJRiNJmC7nlKld3Y5zyNtcpfXMF1qDRmGKQqY0aIFgS5yZPMaTGCz/ADEj5R0ziul0jU7i3mYrHb3cLSW0L5wyxFP3QjkI4dBtYqc5DcOcUAda9hb21mrTQIs9qZxbWLrG8s6vajzEGWyshb5wo5wOK8mfVLeK+lllu2gs1aOQpcs9u1xGY1DSLEUPyq5GA5UnAyOpHrp1PTUjb7MDKsd9HKkTDzVu50d2a3tTLgxwi1Kszk7mPyrk8V594qtF1JPt8qxNC++6uLYEI8EAYrBal9o2l2wcdR3weKAPY/hj40tI4Vj1G9Y2SqqW120IVZihyI1ULxuVlj54xFnpX0x4evIYknEdyL77XbyIBIqhpEY7IneIlWVUVMBhwwGc85P5l2F/caaLWMF7YSTvdwNA7OFS32jbMgziXZtySACckZr668DeLbJ7S0Se4kuppIVRFEgE00kdyzyicjlIjHzjA7gc0Ae73Fjv1NrqO4s1sZ5rVopZBJE6iFHWRAyqQwIWAbOAfujO0iu3K6lbTx2EMNlcWWovaReTYTKsFsbWdGVpDEAbYyGVywDHsCe9cxdeINBbwxHawO1uJb+V4Wj3eXbm2laVAI3Rt8MkjbVJwDWZb+KI7CC3by1hmuEllvGlkKySXbSRXDILYqNm1CSQBtGcDtgA0PFe5LoyefNPNZTWy3TkR+XNLLF5hgsju3BFBwhPII5OTXkOqeI5GN7BdSS3UaSube0kjVbiPzJWLv8Aaosb4lViM5ODjnNQXut314+qIl35Qt2e5lWN/NkSZHba6At0YdB/DnH05EyPqIaGe4ezuRLPGtw8keXhUFpYCvl9xznPfrQBQ1C7sru4EQjkWyhmFvDcgNst3fcZFd25LkKgBAOcd65S5insbgzzzSNJC8NxbeXMSBAZmMaSwkgtGjDJ4/i9K2Tbsr21sJI7jTy1xcFVWQMZLUMEluRtydwQEHplh7VxGt3MkhhjIlV72N7vTpXhZWjimby5rOUnBkjAG6M9MHpQB6Fo/ivWYJU+3fLBI+5wzoIba3mfzU+zoB1RmJ55Bb5fSvYTq2l38MkDu8d1qUEMFu6uoVGghjMEquCSUKAqQcEscnrXyb/a9wiwW2GFjIsUM891Iwdtk7NNvQgERhsAKoyAMDkV0E+tR6NaW0QaI3V/cIonjuZntYHBQpbxA/MoxIpzxjocHNAHvMMd5pWrGewjYM9pKLfzJQ5jmSNdwk3D5rt3Jx6Driuu0zxDdyxPbT/Z21CC28uV7tXZFhV2lmQRo+AxYk5wOePavnu1+IWn6YsEkmqzS3MgmAQEGM3pRfMKySDiPYSD3BPqKWPxv9umlW1HkwTXMivNHIqRJGzNKQs0xDl8EcdOwoA+qdN1rR/s6TxwS3Nw8LvKYonEdldxgCO5jiAy6ElvlOfU11jX+k6vpllE8Uc9tOGS9nfFtHFLGAd8kq/dnJZ0YdcjOMV8i6b8RFtJbj7HdFljBLhGRy5K4UMB1UqQS3Tn3qxN8T5bO2WzuobC4sb9/NubaKaI3CJbkF5JEikyfMB2kqMnbnvQB3nia+0fTrO6gaYWs8LxouJ1njtikrmOF5VYi63KwHBJUADjpXmd5Yanqtsk+hR/a44Ue0uAkm23ilnUFY8Zy0rcg+nOSO0Oq6rDq1/ZpFZo+lnZ5EgR4raQFgViaJx+8mVsqNxBIUE9607T4iaXoaSWNpo7GSG4kMpjlDXEl6GJ8kRcRhOuTkgbcA0AcNfWWq6XiDU7SG3Eq/ZXt7efdJCyHesbIXYs+zBbbwOc+tZqvcG7tVeL7TLId9pMkkSLAqqAynLAKqgANuxuPvxXY6j4ysdVuY5bzS5EilMj3uwx290LtpGKRicklwo3BuAGVcZ4roY7rQ9Ps5biGGNZbhGsoZdiXERmnTcN8g5VDjB2j5WU9BzQB5h4hvxPfWUKptNtGgVhEkOZjwZorcjE0mAR/wDWp05gvI/s87R4dFkFy6tF5swyI0mSMZjK4AOQB8vXoaiCpdawtw9wZElRo4o5WklZrhCVk+yLGhbYHIAOAMAEnPFQrabZ3tZL1ihnUXW4IwlkAYxwRzSENC4IAPGCc44oA6aMXlvaxwxzRvZyQ7fPMEjzmadAixv5i/LbAJ8rdCO/anW3mJZPA9jFJO7tuWKFWKpEuS8jbuNx5Utg88UllPMuhfaI7aPzmnFnGbpN7TsGCQrDG53uqKx+6Rkjd3p2rm1bSormzk8mSVtrW10jxs+07ZJUlU/cBzgN1HbAoArXFwjQRfY7u+s51kzJYxuhgKBCf3QB3PnB3Dn6Ec1iyTXVqzyvcbC+FKyCRZAzrlPJVASq56j3+tU59TiihsrSBGluI55JY3MxRZbjy2RTBKwB2AgZUnHp7xb1dM3Ejpdp92J2LNBclsyzqSOQQMYPHoKALFx5kksCrHIXKfPclTFbq5ILOySAEqOTnvjj1qW8nso4BJKv2drR1KKk6pLdu+1fNijAwVGDjPTjNULhrl5I5muTI0BEKsSuyVXO7LYI+hwOM+nNW7uyN1NDZLDDGYIvN/esHKGRd4DueZEY9MdulAFpprB9NEcLzzyOrw3LTMEmDtICpCEfPF90ZzmvQ/CWnmJmWRUlhdI40GZAYlcAFFXOeSDg+g/GuP0O2kvXgUwRTT2BH7+Nt8E9uxCSQFolILKfukcD8K+gfCHhg37xNO9xM6y2uIoItqomTsBdfvYUYz6k980AfVf7LfhfUJfF9jLHMktv58MU32iFpooUhdVISSQDaArDlT2r+g7wvo/9laVaRQQoSLRmlSCV5ItTkKFUyrhtrAkcAZ4zX5lfsofC/VYoW1GGFHt4Ss6wNEplLxrnyiCMvlSCSO/Jr9W9PEtvpduqSyRXJijJIQYshJFglR3C9j3zQBPaXV2sixND9kZY4s2cODG0kaFVZyxwoAOTnHSt5L+K0huIrmF2WVEhmlg2T21wq4kkUbTlJEcrtx8pJPasS3iilNkZbiVZZGaCMgMI7hz97zl7lhjgkevpjpYNCUxrdpGZyqNI1i2zdIpmKYjCthQNo68gZJHegCja2StFJMrm1JkaWByyhndshYVC4Y7lGCozjPPXNbFlpy3lsgDRNIgM0yLBvh85cmaTcCQkpTjrkZrQFxA88O1bVUt45IltHwqibbja2cETs28Z4A69K2o7s2BWW2+y2KG333cMxj82MTo2SFJwwIGQe5OO+KAOV1Pw7IlvbarbQm/t4XZbpY5F8/cAEjcKGAEYDOcY6gVRgWRolYRNBYoFnuIJQNzoJCzICpBaQLGScdB1q9fajdzixNszWtld3ix3dxHEwaaIsVHmKGAUEEgdKvXn2KwFuscy3iq73HkM4aWUSxskpUDnbh1x6ZPpQBmR6hHqE15LYiQWV4saS2kql5mhRdryAuBsPUjviuR/s6R7r7LZtbxQ+ULi2VCY0lhfB3CSQ5MuM/KOR6Yro7NbWENcLILeTzcyAOCpgYkmBAOGPA6H7ox7VzkmqW11mfUZY0iunnXTTFIsUqvAcJGyg5xgZ+XpQB0jFrGCFJIi2+HykzN5jpMrBYt8aEhWU5+8BkD8a39NvLxZ0tXWBWCv9p3yFlicrnzYypO6HttPY7cZ4rzBvEelWaPELx/PZsPcBlKKoUZUFS2ZwxTJHIzzVQeMYUknaeaCIRzQJHBBeEXMkrE+VKXYfPA8mGIHT+LFAHX+KYBb+dcm5imiuo3eGW0VjtW4bf5aRgkwndxkha8PvbqytdVSWOdM2FkkbNfzIZplkh8uFo1Zt0dxuPyncFLfL7U/xD41lluLuC3u2t/IhKXNuo3eftOVSAjID5B7+teK63rc7E6h/ZjG0iY3k4ZI5J59ymGJnct+7aNj8q9A3zdOaAPebbxUXSGKzS2kexDrcyyh4jGqkqdjQhgZ93fJzkVoan4wkiD3Md9tNvdLbGfMYSJCcS2754Cc/ePzHtXxd/wmXiEa1bLYQ3fk3QkuI7OfYqzx+Znz2lB2yjB6A59q7vSbDxXrElxd6Rvmc+akkJRpZFk6DKsfLlQ5O0j5iT+YB9Jal42t54VW3u5nkWCO082SGOPfPEeJSwOY4SSvXHSvPfEnje5jSCG5t7FtQnZZ2u4fMTy42P72SLyhsEzjoucc9zXQeHfB1xbWEf8AwkE7XF7eRW7vIEWZ9NkkfZtKqQt22R0bkfQV11z8Lob24u5JBsspre3mVrhEEmy0gfcsCMdysZk+7jPQ9waAPmfWfHmt3N0DfwSJ5cghkhRZRc3BigPkwR3YT/RYz6YPX8apWD+LpIG2wSWulEKsEAZ33i7Yzzb2YbpVEh2kjIDcL8tfSep+CLa8uPs9xYRWrRXEhfZseeZIYQsNw2eUZjj5Tz7V0Ph74cx3DR3dw1uI/OeOCNjKqWsafdgbcAQxl+fhecY9qAPnifw1rVtbWsun317ZXUKSC8hkm35dl3PFcpjYOPugrlsHGea6fw18Pt1reWur20F1PJPDDEI2keULE5mCySQ8SLvJUEYGD1xX0vpPhzTI78PdWUl7CZo7kxWyiJpjGhhhklkfInCP1A/h5IxzXYJ4ZsheIkEXk3KyBZlVd6i5Ykrc+Q2A0gyOAdp/OgDwjTfA8YaGCGZIbhJGsIp5U8tblJLYwSSCRz8jJD+7IGSM56V2Gk+AbV/tUaXsQSKOGSaFSGjYyECU28j8Fhn5scjvivZ7bR7eAyxanElwGtwlvdlQ00Uf8MkytgJc8fOQMtjjpVDVYdN0iF4oImeO5lMisGWRZbifHnySuwwspOQVHyr0IoA8PsPh9bQ6vIYss0EtwIVG5ZomD+XHvcjAhL4G3jkdK35vBcV3DDYCHy2jniSeSCRwhW5JubhoVAGLxX+UdsdM12WlFJJ4r6+wsxlMAKuJvOupgLVY5RkFn28n0HfdWmdc0fSNVuJNQFvNbw+bHbXFuwMM00cIRINqRkrdFvX1zQBwE/giz0NV0uN21T7NLCrXEcpDMJ8lICDnyygB6fTNZt14ZsJ0eGISG6SaEwsHzHLHG5ExZcDDGPO4HHXB6Yq5eeOJnuru1WQyBDNPevNGipDAiboBZNHy64A4PzjOK871DxqnkvbRN5momNpo5SFiLRr9x1IYZuX48w/djwN3NAG1P4e063lMsxhj8uaR7hXkJlbYxlSAkcRRb8rgduav2klnBEbqPzgIY1SK2VW+xSKhAVoxu+abqd3OOK8Zk8Varfz27W7iWKS/ngvoJHZp96r5hBAXnA5P5emFPiTUpVe2RZWsEhDxXFqfMkFwSMwRwKSquDywJ470Aeuy+ILCK7vhc+WTb28bpMjgRSeadqwJ/cfccEdRmqS+LbAh0L+RGYGRC0jDHGEgmlPBcPx9SK8MvrnVowq39i8V35MiQTyM80Usxk3eabeJcvMAchc5/mN7TfLs9Nu1vhc3N9H9mmEpVLmNAw85o40TH7vzvl55xzQB395rrGFktJpLuZST5pheN3iBx9olYn7oJGD0OOM9ucfWluop4bqNZbqSE2ctw8YnKIiTxhYmQnybgYByccnrzXJ296013fSJHELe4eBZrF55I7pNi7i8h/5Z56+WMc1XvIdSa9jlhultbWMrJJC0L3TyFmVV81gMTTkxAEvtOHyeKALkutPHNaxW955p1SARTrcvHFKr52qtqCQFgcglhjP0rznxTcPHqm63mhljYzQTyQlgY0W3VPKlCIv2iYZcA9VOMgEiu2nSz1DUbiW/tnIjltpWa1mRIUEexUCKF3QkySLkAfWsie50W+mSKKJLqGKWWX7FcWyxytEXZgHaM7pJ3cL07RA9DmgDlPDPhqP7K1+jytA8r7ZpZIjMVt42Y2YUwZlICk4yCCMY6Vi+IdOW3sz5BAvJJStzFMytFcOQEUzO5wt3GOoU5J/Kuxv7i8spp76NLezF3akWKqSFsmQrEpt4x8sLNGXLbgWJrjZvFEll50V+f7QgE8qyzSRiRIpjChMzuUcGYs+OD1PFAHlfirUbmy0hkv4F+2MyNbrbRPNdhohtYwvEp8qE55J4618RePNQvLpbhJJ49Phnu54o47lCHVI1yVkQgKwDZw3EmeTivsjW/Fnhx/tRMmLwQu0P2suILS3LEeXBOi4ySQeTkDnivhX4teIdNurmZ5YGlmlbbBJETMj7cl7uBGxmQ4wCAQecmgDz+4vfIMca29tLILR5YboAXTSQg4Ec5Vj85kG4Z5A4OKt27tqCRzGR7cGN3mljYJFD+7VpYlViVdWUZAHy5461zianBcx2T2l7HBdCNrdYjAUDxbQ5/dyKCZTuIJIC89a6K3NvFp0sc9/uAkEotJAvkqH5VVMXLYfJI/OgCeL7Al4k0V7a3Bhtg8N1NkKkIXncPu53EYwe/wBKq3lrearDGf7PtoLmfEkV4m+2kBc7YTFtJEoccgHnB5IpIUggjiiCW+JTLNBNdxiW3kVm2ugK9I+flB71uC9tYIp7W5u2huLUxtbWZDAoQCI9jkcRYYlWH3cY9qAPONd0+C3vFs7ueSMWgjlnmW4Q3RbHzJCisVcq/JU/NjnFVBD+9mNyn2x5xHNbSeaUmMQXb9wAA5HUdR9a6nUVtpZLy/n09QYljgDmY3MjzFB/pIV+rYOK5y6vYYY7G1a4njgaWRmzBuVGwCWkmVdwi5GBnAoAyTpstnIy211boRIWWOa4ZvMVx5hjOwYUKxxz1/Ko1u7nUFUHy7fyGme4mjKhlZFOVjjBGQQMKSM5/RtxeRqkUbst3DeykP8AuFBQIxMMm9WysPGSOpI6YoENqPMmtpUa7kAVo1hfZOvIMgPRJFUEAd80Ac7N5c80UtrJNtm3PLJcHa8c6cOIiW+XOFJ7cV3XgO5u4r4gRShUKSpCmBDPErgusm9Ms5bJwvUH61y62hvZJ0VCVQJLLIo2BEU5ZRuwFkyozk89+K0dMmmGoo6TeZHE8W1HAjOCAP3Yib5ztGOAeR7UAfcHgvVLDVpGmgvUghuJI7Z1YYNuYwBIjIvDRlgVycYPfvX2T4K1KDTbczANfRyulpcQqEkEKxbfmiTIxweGHAODXwV8MLFGnS2itrlxFloPLj+VJn+dkkyMu27DfNyQO9fb/gdprGx8y+C3Mm/aYkCwG6CMBIh3cpmHcST0KigD2rxBNcal/Z0+nWYQQkxrJOwkuJ1UKUeRYichRkAGsq4GpzLaXK+bHZmOU3EAZcu27E0zRfx7WUAAZ6461JJDqKzziFCkQtzNbeW7AC3lClVIY/My4wSOuCagmTWLlNtvJbrGsSGW2VsywK2HuFRs/OxZVOFz14oA0v7HtdUtprmCW2eCGdHuI5ZWglgt9ofcD95XZkOQOQT0rt/D/gq6e2kaJIJILuzb7LZNOZ1mMzAxzyOR+6kUAEEZb1HSs/w5baeTAJYjJJfNITuUlYkjUGUysQN7lhgDt+BrvbKZIZJYLS5khumDwWv2ebzd6RkboxCwwcRFs8j0JoA8017Q0tZ7VY7q4uWW3USfZnG/Cuqtbi6dQtsFbA+bnnIBxXofhbQLjTILZL2eV9OvtskNmyC4e1hMiLtkdSgL+YQct8rD1FT6lp+pz3cMaQWipd26sPtuxJI4VG9mESnaruwIy2SpYcdc9lo+mi0t1mmjR4mjhle3WVJ44zuCyPISu5wGAOEPegCxJpkLz3UW1rhre2Is5okeN4GkHlxxRrGpS4BkIBHJUGorrdBZySQSRefOqRIGLr/prQs3kNLkMqMinrhCflzmuoLGDTpoWkRYX824VpU2rDbnL7dpwULAEKSc85PArzWK6t3upha2gAklSZIZn8q3cIrGNZGY8bguSR3woPNAHLz6a01xZyRSy2kP2hYr5WUqoW1Qy3MsyqxaMKA/I69+OC8olhaSC+nhmtry7VrWR4/OkWG7jKAqpjxE3lbj2UdR81djGBMROyC22xiR7sLlbiCaN5PKuoX/AOW7FCM44wFf71cfaWVzcWupyGVJZbxBfQI2FhgeAOscKhxkSeUCdqZPPTmgDqvDETfYJ4LuzRdKjluV+0MqR/apWjZFkdnO6CQggKCACTkcc1qy2dtNb2lnaOjb7c3E8cchkKtK/l4kd/uukZLAA8leK8zVtQxEFM0kj/vYmWYLZlZkKX0VwikmeZVBaI46gGvRdNvYnlso1EkTWiI0rFTGsszsMOHAyIlX5lYjHy8ZoA2LN4QHeCOXdJlI1IGIIHt1gna9dfvfPChCglsyHAzXIa7HfzrICgkjvxNEyQTm3uIBJOse1ImTCRkNtj2glS248Zr0SOGCCyv5rqYo85nYXEswEhguZ1KGPAAVFmwq/wAWOR7cnqPk2rs9xdyXYH2lElduIxuUwzL5a5IRgDk8HbQBxVjPPDLZzppMmnwjzIrG8V2uZbgtcXErh33APIUI4K9Tg10s0Ng2lpJ9rkEepTT2k1peShE8vcJYNkhPyjeGPUAEkEjmnaXdW11JbwQTxvGlreTxP8zCRlkdYzDn5IwVDE5+YgEitgWllfSrczL9q8iIW+mWIjWMpNbwuzysDhXXzMbs87SSeDQBwk2jSnULe9K28m+G3mlS7RGhlsJh+63kHEc6RhmQ9yADya6GDSEublsx3EVskSpDESVkMwbmVsjhFGCueCBnpWhp08E1zJdSaXHcxK9tMliU2r9nsJVRHYbgYpA/8JwOc4x19RvEsLq782aRVjexiiKRFmmkuZsTOIZUAAfyVIKngMApIHFAHjeoWM9vb31pBPFczQzm7uZ3YFrWUx4WVUJ3OzABRt4yOhrR042drpotZI4o55FabzDAI3gktW3bomBLKruIw3HSPJ610mtQ6dNFLY20UcNy00AgWW3aNfsz4XNzcRjmdThlPTPtXlOsW9ype2i1Qi7N0YWczYLw7JPOgZ2ABkLIwQqcDIJJoAv6vape2ifY2mjkmm/0m7W3ZpJb4zD7PCNhBQHAwwIPPHSuf0iU2t9arHbPPeSvPZ3U8LP+9vgxfe6u7FlMQwegBBB6VbttTv7TzGndUEiWa27STZJMc2XZyPlGR0f16etaWnabaNq1rqEd837tJNRbzA0UYd7d3zGqjKcjGSBn3oA61wF8+1KJJeXGIYiqD7RZTRRRI6B14mQxhi2TgsO1ZGoWqyWok8uCW3dEzFIQLhxa5VX2E/dY5Jx+PXlE1Nra+Ooz7nhmuyzzwFkZPMRArqJBx8pH1PpVLxBqltaTGO2Z7gqSsLkDfHZGNJfMwPvks/YdRQB5br9kITp08BNxOssdsbQsjeXCkm4NLEowDgYDHpjPNU0NrdSXH+kTxXECxmQsHdbKUxlFzODzGGAK9ga154ri8vp5bewkt4ZmTFwCVWKQgsrXO/8A1cRxyPqPeq1rpqQXV6EvxLPLGXu0WMiGSJzvkkdT0A6ADPHNAHO215cWIka9W3mTcyW16bgqBKmZpHiiGQzKc84yd1UZrq0t9OFzfPb6pd3c0stvdxSNZyRi4TCFlYZjkRsY3hQRz3zXW63ZaOkVrHBEbaASuGuFhEgdl5SaJJWGzLggn+Lt6GnbJb6qZLW5sre8t0dWa6vY7W1Xydgtw8QWLcwBwRtIJI7dQAc1bavplvCsU4lacAGYuYmbewDclnGflK845oqd9Dt7x5Jmllt8SSQqkNq8qskMjRo7P5RyxVR1PQCigD+m5Pi/4Ze7tojcpL54cyLHIrlIyPleRP4eB35/DmuvtdU0qVBJZ3q3UF2ocJMEZYjk7gCBhT16ntX84vhn9sWy1O1W2i1S3jK2yC5vnYic4OEjRcb2fBAxgnIxivd/Cn7ZCxXWmaMPEIa3DLHcXEzRxXAklO0RssrL8qIR9AOaAP3jsb2yux9nSWEOFKhg6gcZyoA+o45/Ork1usMQRXDMxD5J5Bx0AJyR78V+fPgT9pnwvNDbxy3Rl8sM8d+JIsyxxkI8xijJO3dnBxzjNfUuhfGDw/rghkjvIT5qKYvNk2u6kDDFW55JoA9ni+6rIkhlRRyw/d7icYyeO3f17VN5khkWORFMhUhuGVFPXaXC7SPfNcna+LLe7WQW0q7EQ44AJZSW4UgE8c+hxkda11v/ALUI55JYnhKr8u9UVGC/OdoOSeueO340Acv4q0u31VXtJ445bcKUmVXdlHmH5ssflzkDv/Kvyp/ai/YJ8I/FuO8lXTIpLiOaWeECJGEZk+YtBtO0SY4ySCCMjFfrsEtZhMfNUojgthSU2MM4kx1X9faj7DYvGx8qSITI5RVwwbOfnXP3FPYHHHNAH812gfsO+Kfh1KkGlWzzRzTK4uJYH3pFFywkCSBZeVVR3IGT619KeF9H17w7ZiPUlvisThZoZbcQrbJHkYSPaQ6FQDnOBjnGK/aJ/CtjdRMTbxsyq5ZrnG4Rsf4dnc88A5rzvXPhNoeoIwl0uGa2fck0crEckEKylOSm7GQff8AD8r9e1EK9ldGCRNzPiRXMryWhO3CPGCobIwRn6+o9N8B+J47e/gskvEa4eITIsjSRwwRswCRXbL8pc4PU/XivpDxb+z5aXen28MVqkcdnLKFW0YLiJssoQA8AL1B5OfrXzP4h+F/ifQb0Lp0SwQSKgQqql5pI33oZGLg8Ad+PT0oA+x1cXWmxl1VJI4sKtm26FVdRukfB/fDJyAOTnpXAalpcf2giRWkLpGi7IwG4yVlHm4C8dvvD0rE+Geo65Kgs76SSW4gukRxIm3KMm1sHjKArx617HqGmpdIzoD5qbnMhd44okAy2QUweCffj16gHgniTSbXVms7VGDCFszON3nRxKAFjjVwFeTd1zkAd+K2bnTbu10qF7ICfYI4p1EUa7o2AQncpwsmAc46np0Jpsmj6nPrkwtxeYDiWG6jlAtmCna0flSoHwc8kjafyr0e1kRoHtZYygijEcgIIdps8ybsYYA/XPbOeQD588TXUemyW9ug2TWoS4hmdZJRayMDu3hlIwScY5xnPHFeer4nu7rxJbRTf6QcF5XynkgLyiKA+A5wc+hI9K9r+J2iXE9ncR2zohkheI4gY+d8uXYybM+YO3ofrz8XxafqXhy9VXQ3ETytO88m+WQAMUEYIJJbHXjt0oA/Qbwl4n/0WFJWMCtnCyjBzxyHxgLgDHOO3qa79vEdiV87zY8Rjs427h8rGTHXnGK+DdJ8aQXRW1jnS3lgYNlyQzLjgqpbnvx1HcZ5HbXXxEtrSzhS9mEEcq+QAo8v7SRyWA7yY6d+aAPprUPGVpbrJLLcxBkceVEFLAKBnK7W6AHgdeOc5ry3xL8YNJ0xJmt5YTO6EuJGMIR2zg78gZOehOcivkj4jfFsRaZeG11NbZI4ylqyhDMqQgsHYnl3bDfT2r8tvit+1Br6mXTrDU5HMck8pk3nz5pF5VrkBP3cO44UZz7YoA/b+T4/WD2TeZPG5UHawuArK6H5k8pyAeR1HJ/nc0r49aFqTxC2kjSWZ1RlDFSZVADjBO0SYI46+gr+Vu4/ar8dx6hc/apm8p5sboJZjvk34JTeAEx+HbrX0D8N/2ktWm1C1lnnuoNQjRHtyXMcMpI+Y3EUmMSccMM+59QD+p3w/48tLw7Xm/dxIrkmRPvNtOwkNxzn867//AITKyaJ/MdEEwLLJI20YVckK+cZ9BnJr8Q/hR+0DPqZS7kv445D+6uopJSYWddoCqrcgkdPXqOK+s4PitNqO24a4W1WOJP3ZlBWaPACOokO1QuB37UAfeN34rtGtWMVyisBuMe8glARhzuGAST654rgLnx5Al1GvmpK275A8u2VmAywG0jMOCTz1r411D4pfY4Z7lp45o8tCJZZsCViWHloFODgkdP6mvJIPi3d/bnjmurYvJve1kDlzBIXKi3Zs/KSPU9+vqAfpxYeOWe5SWMxXVxDcxFFFuz7rfJEoUJwpUgYyAxya7yDxaL25Z2ZVEwKpkcjkAgqeVGRjnvXxN4Q8QXk0VjcwpG0k8MaTgmTKS7S26J047n659K+idGmnmktHCTICrByQh8vG0k7weeuR9cdaAPovTL+GRFAwTuUErwyqwPzAHHUn8jW4mVVsTSELIAEYx5G0HowYkqc/r2ry7TbtVR9zFZPk2OSNz4PACA5xjHau/wBPmMqSyb2UEndINkiZBxwoyxbpnAPTmgCG7igE88rDa9yuGdy0yJtDYCKMndnuK8516ximUeVgsindOJWjkUErltnBdQcY6mvYrhop7aFHSKJkLH7Qy7fNzjbkcc8H8+nevGfG9/Y6HZ31/PNaobeF2d/NAcIPm2bM85UHnHGKAOO8RXGm2OnTzTXUUJtrWUTzyPGpKRpkmMg4GQOSecA4r8Af21P2l5ItYvfBng6UT6hKXtrs2FxK8lvDKxSOVJ4ZArOcjOeR36V9M/tV/tVzXFjf+G/CesQROTcQCNWZ7hJFjbc8QjYqykHBVhlv4c4Nfnr8K/hb/buoXHi/X7O4lmz532u58l3IaQyXFw6NjzHMhPy44Cj60AeUeAvhRq1wo8V66IhEhZ5Irm5luZ7uJgJ3ScyMfMOc5K5UbuuK+J/2zvj4NLWbwd4dkt4JLZwtxbQShi1uqsohZ4ziSIdMAk89AK+6P2qvjzoPwo8Naha2N7DNeywSxabbofJhQuhUS5VRmYEtlRxkcmv57NX1y++J3jCW/wBXklllu59iXRLxqjBiVL+WpxkDp149aAOk8HeFr7XydUvEt5Z7ki7SEybBBtJfaYn+85Bzjqce1fZngSxk0m3SxaND50aSJcCF4ACMSEyTMwVogSAcn+GuV+Hnh/TbHTpIyY5LsLFbQC3V3Mg8s7nWSRQfNyORxjpXpdxYsZ4pftyww2ts0DKxw28qGkihhBIY8AEkYBJFAHS2dnd2t1M8d8kiXLqXKCBXmUg7Y7TMhUbW4GBuwcnrVTXdYjt1+zGJLXUY3aHzIUCy+c6koLiVuGVmzkLnBB7c1x0esKF8q1NzBbsjsJUcJeRXIOcLLJlQDEpAA/vZrmJdXt9W1EQpE8NsB5rCzLT3kk4BjiuLt2z8xO7p17CgDrdC1JVu3ae9trS7ZpoQsczsPNIZTJieIJblic/My5xXZ6VchopoLpZWmnXy47mGRVnkmgY7HmZW2tGRgg57+teZ28kNvvjFjJC14UhZlSFjE0ZKLcXHmnKE7snHT26jr7mF4rOCC3n3XAcyNPDdN5a28Q3OWjQEKWGRjOfbtQA6/cyvPp4QQidJRcXO5TIk45SeWRMn7OJFX7hJwDkc4rNGn3H2WO2IW+MiLHEIjuszKzcyxueWhJBLJ1PYcVat4JNWvYmj8neApgaAvuCP8p8wNyFJGWIBJr0dPDEaMk8+qET2UcbRWVlGsBkM4I2xytxIowd27By2PoAeA2vhJbe6ewne6RpZ5JkVYJJ4mvCwCGESsFhQA4x/FnmvS/CvgaKS2Zdet5rYOzqtxBCfKR4zmOR3jixbkDk7Ac5rqbzS2VreQXVtu88GGzk2JLaBcsqyNG5Mh3cFzwSBXpOm2Ei6ZbQXjfbL2WGUy7Y5IwHaULFH9rx5SRIhOSzcngUAYureF9J0ezsUigtrpbW3hnt5Y0/fXRUYkSQKuJPmPruPUgdawdS8NaNqm57FJEvmiNzdRwwq6M8iBhE8srYCLgcA8V6fqM+j29la6e7faborFBLcPKjrbxq2ZYrbplg2Bn0NcL9rttIvZooiUImkfyJIxhhLyGM2cY8sdCe/FAHF6N4BuJW8nT7aeJrmN4byWILJbSgOd6ttztPUA5wDwDWReeANUt42tINMMdrLJ5r3h3F4xbSlpYXcbi8zYOB6N3r6Z8N6lZ2ki3sluQrt9mRbXEO23n+YSSruw6rIVOV54xXYa2mlS6TcnTGAM5WG4SGVXu5ZzKFMyO/3HJOQuAcDigD461nQbDSLCLRbC1nhuNQYTz3NmkKGN5TlQjbskAk5xzwRxxXlWu+EdQmuL+GYWV1Fagw3STqvnb5Yl8vbGWwmOpHUkV9ba74bigtYj9n+0t/pAtY922dZEfKpNFESWkZfmG7HI4rybU4re3jKRGa1e5DvdrIxa5eYL5S+fIUITLEgLkkDk0AfPVl8K0lt7i3jQXU67GthMkktpKtyQrF41B/fKcjgcADOOc9l4T8FL4P1BlhspV1C4wkVzDHGNjowYoZTzyV4xkjGBzgV6rpsUSLb2t1cT3FsR5D3TXUcLWYKbxDHCpBlLtxu6+/FUtV1n+y9PktY/IUWUha3W4ktvOt3lJMMrXccrNMC2PUgZ470Acpf6LPbTT6hrKxXl896f9IkvAIoH2+anmJLxExH3g3XHykV594u8aWUtvc6UW8m/mEYSWzZpN0iZjCSTISlvCqnoW3N78Vn+K/GLTXEpuklkntE8y482WQWd7NIcq8jsAAVBAWvP9N03VtWuop7mwjtrG4mkvDNFgNGshBBUufnCKMkHscjrQB2vhTTrm8nji1C8uEgsYyHlKzPaSSPkpJGrAh2xgEH0r6k8EwLb232fh4YLd3aVIMXkRfiGQ74/wDVswwDgKAcZrxXTNMFlptrKb06nA3EFsYi1jKWOxbiURqGjkXsfu5XqK9Q07VruLTnjtbGOOdvKDXUruttPHFghPOYDfGdp+UEgYwOvIBW8aa22iwDyg0/zSl0v5JIoXJ+byjbRvteUtg5ZQGxXzzqvjEK7LcKGuryYLLFEyW6xopG2No4wPLjKEYKjJzzmui8a65Jq1xObuWNYiJI5JINkvlXOxhkhnGAqgbTjjPOK+aNRlVGlOlwNevC5KXkrv5k7g7WMqs55AJ/KgD2PSidSe/SbzvtbXEcEcRlY211a7v3Zc9D5YYFSW5xx6GLX9R1XRbW4jt1YQWu1TOzTERIcM6w8bGkzg8sfYdqy/hxry3Fyba9hllt42aFyFDrFMAGkkIkA2ZQkc9+1dXr4fUb+0tlv0uLCWGRY7aXy3hMu/IedGK+UQABzwaAPE7u+u7uK4eVzf3kiRPC86x7/LJZtnzEBC2fmyecVvaWdNK2q3MMqWJjdtkNvGU+0hAskTGOQllDHIAz171vSeG3uJ4ro3UdhIS6SiURpC3kErGkO7G9SoJAXPXjIqzptkhtRNHIZTaiSEItqGiLmXP2odASFzzz6UAS6Zc2mmw6gGfzYoY0ljjjdFVDKcrEw3Z2bV+b3JFYWta667Jo3+Sdig2t5i20ewfKkZ4AOeB15/Nvi3UUyIrewtoPKgjaS9A8oTtE4MyJEp5bCgndgc8Hpnz7ULg3qLPbxxxExedKrbwLtiDtljB+62AmQBgY6UAXbjXzYxtLcyiUSWzwqjIvmRIzYR1jjJBfJz8wzg1x/hmW9utbeyS2Wd5jL5OX2+Z5i/u/3iKRIdrAbexP1rlL+W4ldsOyGLP2lWzL5LMTiYYzmPHTGevfiv0C/Ye+BM3j7xFba9qbvNollcSSoJYisKR2wXNwXDBjli3Ve3BNAH3T+yN8DbLwf4Qt/FsxjW5vIwGhuUJkVpcyzxIWP7krkgMqnrjNdX8SH0y9nlurgyi9SSf7DBESUEkIbyRMwA85icbivAzzzXtPjvxBp/gHS5rGKNjaWdu5spoZZY/tdyIxtiUumzpjAzuGTxXyHd/FDSPE7yQ3NoljOgY2lzMWnt0d+ZhcOVwuXGAc4JPFAHzbq15It3eXF4qtcqzxC1kDBHeXPMUp4VlwD1we2a+Nvib4ru9Mnu9LSUt9pZsxHcxx1KvziTZk8Ej+dfTHxc8T2vh+6a8svMhlvt67tiBYmQ/vZIbdmJaLA+91I5Ffnz4u1uXUtXu7+e2klS6LiKXzDgNnBeMH1A6HFAHA6yFvC0ivFLcSMYvMG3AbkKoQfcbJ6dfWvp/9lz4SX3jvxTbXDWpNnp/lLKZY5kgkdHDsrFR8/CYUetfPfhzw3e+JtfsrC0i86W7vYIYmiUgiN2HnMQ2A0wUjnqM/n+6nwS+Fc3w88EWKPG+n3JilknkngMVy+7a1vcSy4AMO0k7icDHJoA9p1q50Twj4ZtrGztXmS30xmnZzLb/Z2gjBQs4G6R8jaoAPGK+MdQvV8aDVNUm01ZLiMzLE4WLzAI1ysgaXaTcY27VwRwcZzz9C648+pwPZzxjUYp5HuJNRW6kitmt4lKyxSPEDtJUYBbC8CvnPxZrmmeH0j/s2GxtrYQzAf6x2MzqV8mRyQrzDjYx4Hcg0AfFXxK0y50gSXtxGlyhmkhLTzvBPBFIxfDRbf3kquBgnjjGcCvIotUu9NVTdzSXjX8G9Ip5BdQIsZJjleRRmOXGMAcD8xXpXxEvTrt0qi7jSASNKskk6pdNLuwIz5bMGOQQSwCgYOcV5bPpkXnyyXgC2qwuBPZ+Y0Ucm3KvIVypfI5I4J6dKAJLbWLa6imilhCTKzKwiZmBLOA8j5O4Mc8fxHHTpVO6fT44p4x80UoZcXEasHdvlIgZhuUjqdw6niubuWUfZ5oVWZhbnfcTB4Y2j3Y3FlT55MDgcn1FaPly30dvCqIftDpFFIzJkr8rExIDkOFIySOcDt1APqb9h/wCH/inx58Z9E8N+GNDuNTu76+gU/Y9wa2QSAkTyZ+YYxjHH5V/Yr4B/4Jd/ErxbpdqNQv7Hw8txGktwtyk2oXEUjxLiFJFkCrHuUZA9Tz6Yf/BCP9ivwT4L+Fen/GbVrK0m8QeI7eKS0lnggWc22wKZjI4Z0QMOoA/LFfvT8R/2lvg98GzHZ+KvE+labOkeDG91ax+Uq/K8rDfn73qAcc4xQB/Ox+1V/wAEfPjkvgrUNZ8I3eieLJ9EtJb1dH0rzrLUZURCZGNtPNi4G1c7ULM2fu8V/OR4o8L6p4N1K70DxvYT+H9Y025l06ZJUuLadLlJDF5XlSwgsg27cjODnNf3b+K/+CoX7ONlHNBY60dWC28ix3VsjvAbh1MUckTlQsikgqcMQRz0y1fya/8ABRX4jeF/ix8R7rxx4X0WGylu7qZ5rmBLc25hWQiK5ZsjbdN/u4IyRnGaAPgS+0KTVdNedzHb29ipiHmPG4uYkjOyMtMDuk6ncoGOhNfMXiCYaVc+a6wPF5kokt1JaWURyMqyNKzFWIUDcq8DjjtX1NptxJdaLBpcsU63DzSyzvHJN5jrs3kxRyqMQgAdBjnFfNfxB8NahDdy3PlO80U12iIu1hcQmHIDq2OeSSyjGRkmgDI0zULaGe2vLQSGSWUyWmzypbZJRlAHifBfK8EAH+VfRXhfxaLiaG0ubUwypFEZkWVFExGA8a25XA+bkEHg5HSvifTri9jkBjuXlFrATHbgBJ4YwxMkSrxgZz8x5P5k+yeC/Et0JJLy2fFo0BS7vtqNc2eHXMCCZvvAk5IyTn24APpLUrW3mnvL61WW5CMJWWEqk++MgsmYXKs/U4AwSOec1i38s19p8tzZr9kkMUdo0u2KZlkU75BcQpHtiuAmQGPcdcirFtq8up7jCLQ2MVvFayXEYDTxF0V1MwjwkU7vySTk5xjNafiHRtQXQ500uMW9y1shvbaFv3dxcOVdWcSYbbLH6cjrQB5bA+p3LRSW6ySWunys7TL5Yud8HzeUkX/LwSCc4yOfWtHUJLW0ka8MkYbyI5bi3kXEhaYEGcxqSI5BwMdj6VF4chngt5ZYI7lEMkqC2AdhaXYfb5SSsPuDLdeoH0qtepKn2mxKpcREz3DJcSpHdSyQxBoow+crGzsCQeuMDjigCCHV7Vp7acXSxiN3t2Q+YUuxIgWFXWNhh1zhjxu+tXXkjWaX7OsdokbeY8EjeVHduEEdwm13JMJUkqCcZ9K82e6uRHJcXi20rpNGVSNGLIyEMAFiHJ4AJ9uetaMd680kjv5V0piHkCQM1wJHQt5MHlkt5gcKSHAxjp0oA6XR9W061u4pIbi+to45ZY47cSyuWhl+8zxKuAu8sFzyQO4rq7G/EE0FzaGSW8mWd1gdWRp41c7JJYmY7QhDEgrgg5rxuU6laXsU8u9ZRHFiRy4kRx+8QhCmGbnHOOneu50/WTLcWFwzrLOSB5RG5mkkXZKHdhhBnJKj36mgD3PTNQS5lMFyI4mawD20wnBiglk25WNFA2R7l+8QACcGiJIrk3LvPcNLYOZWjSB7pDc7gY5M5wTtYjAzhecDrXm98yabcxT2pja/CIsQZ5Xiy4y0TRED5MHgevtWxpuqztdieS8a1lJMM1tH93zJF3JK6qcsFGRnGAOKAOnt7TTrW9vWna0iucLeIs8pdN8g+WKHeMKpJ79O3Yluq3Vy8PmyGRbARK0ti2HaO4ViBcRuT8kewKRnBPpmqUF9JJfE3brJZXFxEsl1FbrNGkyZURu+DsjZRnHUH65q2899CwaGYXVvsu0hhkxAyQpuAmBmUK5IORuOD/DnuAcLqN/dXLwXkxt3jRnjF20gt4IrNVO2OdnPzXLDhcjJ6CsXSruzYESXITz553tZILWMXFpHlj5Pny7wSQQWwAw4x2rpphbahYMJzdXs0EsflqSE2zSKSpliiUq0CKTnPIPSuGurW90vVIraK5itoPLeSN4ollnlkugPtCOzjKIrDuAQG+WgDsLu7gjGnJY3ZZUutl3JMcEMVQBiz4WRwVxycjOa6R7q3neSP7HHfTae/ntJuEb3NvKMebHICN4jOSU7tk8A5rxuO0vprm5ummeJ/PjeW3S5aNtiNsElmTGVuJDgFxyQOvGcekaNcanHat5dxayLcXLW0f7vbeBtmWT58BYwoJJOMkZHJFAHpeipa3UJv3bfY2EE0dnHvgDRyfMrCZCf3y7uoyecgGiSa+u7WximhitlEct2dwgjEKs7IsieY/CsoBxnjsBXEWF3b21t50yTTTR3YKQo0KidQfmEqmQKB5nzA9/fmu5vNXD2ME91p1wEZkhYXPmeVc/MHaKNbeXy0QA4ILZPXFAHbWHjK4tdLtYrRbjUhaAwG7s0SCNUicM8UkcqjzOOpGd2Mg85q5BrXlNB9ojuZLSSKQxz+STBaXF4zo8odcqW2t2YtnoMYrl9HfRUuIJ7W30+GUSxiRZJNRSe3JU+bHBZRylJBlc5bnOOMV6bZPBf6ZcmKKC0lnjlSFZ7iCUTymRH8+a2WZjby5Q4HG3NAHn95rM0Uci2d4H85PLke6K71dXUW8RbgKm7JBPQcN6Vuw6+9pvEtza3t5KVmQlpLaMLGiq+whfnfduwSAuRwa5tNJn0iPURIllOwXfvdGYxpvyzNvG6WRiCV2g7QwFad7qWn3eitcvEru0UMccFvGiyItp8xnWaQBt5zjHAPvQBtSauNXLJbQOkiA+RLAN6jcojMk5GQAs6l+hJz0HNdlot1OiWtjdW81xdySIZL1XWENNCAsrqsRJAKBiCQA2OeTXDaFdW8EkUdkhE1zCNxDIC06gSwySL/dLOVbHG4Gupu7kWVzBtaSIhxHcu6s7NcdSsAjX5I94OQR056dQDrri4S+B+eK2gga4l8u4neSW+mRgFjmYJkKyMMZwoHHauY1W3FjJLLCLWa2iVPstik3nt9ofP2gxcAmPIxwdo2YPHTorW0t3SGOVobk3JkuJp2+S2syzMipvI+UlyASeCRxxWcdF02V1tLmSf7RYKHyJ4l81XeRVWJw3KMeo687uhFAHiviXUorXT4i1jGZLi4uDPKkUiRGK7VkuN6qdpnJwfl+UFeor40+I/hm01CF720slWeSCXzLqG0Z1keJtg3l+knyqCR1zwa++NW8P250xprEN5yXNxELaRxP5KKuZBCpyJA88jZJyVJOOleWt4Wa3d9Ku7S5XzopFgGI57YxN+8cxQyABJzLvA5JOM0AflHc6TerLPM0S+Vbs8IlKNEEnLksHLDCH5jkk455rNhslnlaIF45IiTJK7fui/32IZeQu3+I8H1r7M+I3gz7NdSw2KrJp12lxcTNNBsa1eNmDNNsGCpbowOOOvr82S6CYrtthTytj/ADKR5MwVPnByPmTA+90HAoA5USxRkLdPutNpWBD/AK2WUEBMN90oHwwBwSAK657ZLCwD29zGt75TvPcSsFAhJJdERuGkP8IHIBHeuVn2W/lDDqG3JCjgOnltjeio6gKyg5XnsOmOHz6rbQxtbZWSPZJ9nnnRv3uVXapCjhtwYbjgd6AHxeIDHZSRzMmZriIyyyqVc20S5hUBR8rk8Eeq5I5r07wn42FnCsciS+Z5LfZHwJJFgYZeZd5Hkylv4ieVOBXid6PtFwZwUwscZEDL+5Cqm3k4+ZjwSB/eotpryGPbHIyiGIM8X/LNVcchWznfknC9APpQB+hvhXxGmt6dYG21AJcQpCJhIgYRb5y8EyuU3BmHDEZAXvyDXtwvI5IPJjKMPtaSwOZG8uSQSMt19njx82G3nbkkcjAr85vh54vGhXysziSSWOIwxs0qxq0WWcyOkwBYsScYwp4FfRehfES1vw0N3PFCZ595SQh5FKIPMkFx5pMKFmKgLjjnHegD1+90u3hu76EyO9sil2t2eOAy3Ew2w3aRqScA4HBycdOtcvO/9mQYmlltZJV+zpL5iyrM8ZV9zGXsC3OB8vcgcVdivYbu6s5pbeKKzmRInUzSP5/2YFgr3GOcRspUDkk7h3rRayTUjJaXQe3s5IRJbCdw0TRo7SSxJKqkrMy7BkHkLk4oAi0a7hlF3NqDQ3N4GFtp22ZTBcl2CvIIXZRvjVeSoPOT3r6a+FvxT17w1dw21vclEec2sUC3EkMTFIhJ5iyJjKxyhgSvyhVwTnp4HpdhpMkSWrs/2i8ZYlaPyrZLdmy0k1uWwbmPaMc4weBmi+TT9LiuLVbiR3EKC2kzKstvAkrB8BAdis5JIB3EknBXmgD+jf8AZF/aVbxDHY2viN2ujFby2ssUrI4uzC2BcRF+JoM/d3FSRxyciv0q1CbQdQjsfEAWD7c0P7hLSOBY4NLgYrueJBvkuGOUJIOwrnOMGv5Nfg18RL3SdQ0xoZ4YG+z2sEUsd1JHLG8BzHAADiNpGDMd2F5HPPP75fs7fFPSPFNpYDVPEg1G9tbaOCVS6kW6ShGaNDGSsknmSLnbnB4bByKAPqe/8Qac91GBHJDDLBNBb20Un71lG4j7QrEtIgkO/bj2HHNeaa/d2dm8UUF6rCdkl85kVUJIPngebjG2UkEHBHAI5FdD4g0OSe8j13TdX8mOzjmC3JiUYBbP2JlYYO5GGG684HOa+cPiFbTQ3FvLJq1/avdXcCXEAtiDh94RopANvkkxpkj7wkXPIOAD2GOS2vorOUarZGSTZDKJIvIRUhYxNDMFGHYhcjaCQDjua3PDksFlq097E0K3cfmQlY4BJDJaMCFlLtgpjIG5gFHrjBr5J0jXdT0ixu3muI5JHaS7w5Er2TyplYrq4LY8wxEPkY25wTXpHgvxDdTWsV0Zkt3dWhnaScSkRTAEySLndJZvujwQDt4J4IJAPqbR9R8q4NxJJMhaRokyDFbopjBXLH78m/gcnnkdq6O38TwxiSSRPs80QaGQTXAmluFVVLTSuTkL5TKqKvI4z0rwfS/EF3dW5guJpoJLaOZUjnjDW08sJ3xXEbBfnZhG7EDkbueKsRRTam928Ynubqa5kU24kIkjmlCiGaOXOIrUoDkc9ecHigD3bW/GNsq6c0MxiZ4mSCRJN5MmWEcEpAJQqqoSeOCG6Gr/AIY8UalBd+fdSwSRvDJ508TO+2JCwa1lkYY/eIyYOcdv4a8xTzrHTdpjjlh2uJ2UxzIkhjSC6MwwcTFsKMkEKm7GDXR2CXljbQo9rkhrb95Fl4EghGYpCHGHR14dj8oZeuCDQB71pHi6CZJ4GnmWytYInnto/lmfPH7hM5YiLygcZyQcZ5Ndhp3irULe3a2ihLRyxSt5bsrSKob90GYH/j4wQAvc++RXith5MHmxyW3zTRx3SXkLCUGO5WOLyoxDllLEMdx4A44AzXpnlNYMjSkQIIItisrKZI4mzEcsP+Pgbs59sAnIoA9Chu5YFs7hYSYpEc3UbzhEhnKgmRUJ5cFhlRnknHSu30a9S/QF1QBBJbmMMFQkZzIWfG0lgevWvFl1ZcpDHcRvbpGFled1Uq0jvi5YMRlyAvBHJPrmtIeM7XT0up5ZV8qCGCGXbuWKWZfndgpAAB789jQB7fHa28MUM0szF0UlHIVo3ZSQsXX74VRxj36GobS7slZzMU2y5eK4bALlFEv2ZEIwCSQD9K8uk8eaebUtLJEkBEVxDLHuMYF2QJFwuVWbgKP19ubuviBJaW+rstrFdMzK1tDLIVa2Ecgl2ptGM7CNzZww460Aeq3evRI1xO8jAMFC8oojjXE8eBn725gobphe1SaX8TNDMckOsSGYSbRI0NtFdTxGN3eOA7mUoJGkx5i5BwCcZr5T8TePUu4bs2UqSXrsHuIfNLwxyMu5vs4XnKLnCkYAHXvXKL4hudKhtT5sV6mo/ZLibUpopB/Z0N1iONiEU53Ssq88AYI5oA+3tL8cQC6nNrM8VpzHAs1wschJaTETuhO9hGhwOMBdo5ArRuvFbQToocTBpFCsZUCwKT5bIUL8jILA88k9CCK+BbX4tK11ciC5ZZUkW2jWRlW1m8t57RZbSLZvZi4GXxgEncQQ2NnW/HF0lx5BLXkztOTcWsqsM+UMJGWcGZkcuTgEMZCBnFAH1Td+N2e+uI3nmihSZ7UlCphMglYebE6gmTfFjpnGc8Liub1Hx7Hb/apjPbw20SzwieS5ZriEDy1XywpKlQAuS5465xivm2z8SXsjWV3smmiitYVS2hIkSAKxTdNHGT/pQC5kX72w8jHNZWtXM+o3yzaRbsILpbm3ullBmsmlmfy3k2JnYjyK4UkYUDkjBoA9w1L4jSNJKbe689VhmdfJeNUaQCQKqknDlhEzEjIy2RwQa5iHxndX1rcy3LvDInmeU7YUCa2jXzYWc4JIPK7cgqQa+cLzU7yy1O70nUWU29lIk9okYZIlDSra+TDJH/rkXE2eSBt64YZ76zSaSKG5vI5/s1zbiOLT2nKrJcKUWK4g8rOGKp8+TyBigDp11zWb2yfUZGkFjp0hP7yXbNcGVnk2xBW5j3bhn/Zyec5wU8ZXvmQXct3bWcNw08TKZ3lMa7SYxJEVOzJ7k4yevOK5/XnuEN2Uu7iylmlVbNYpFmSaRIw0qJbg4VFL7RkAfKR1BrjbWRLiKRLybbqVlku91EIk1BSoIgSPAEjqxOCuRxjrQB71pfim7vdD/s+5uLe4W6mkiLeUh2IVQoVAJyuQeeceua4vWvC8M0omhMip9sjBNuERpVwjyNGSRhASQT/eB7jFanhWbTbvS7kTW89tcW4huLSYRbY5J4yBKqBl+VsA4B+XAz1rv9E0mLVbSWWK3WQks6OshldJhOxHnBThQW6qOmecUAebLoh3papG+8pd+W64W6kFyEG9wP7oWIdeQcjpVDTdSvNSY6de6bE8ZKTpIgWFLSS3DFpiJNuxzlVfPJBz0Nek69pkFrPA73EtjfM4jNnGXLIsSSySyxORkQmcqM9iewFcRDG1sLhoZQ6iO8tw+NpRL3Dyl9ww7Zb5S2DiIY4IyAcLrL6rHNPIcedLB5TRW0cQm8qG4AghIMZDgSMcEMQVxz1rgtf1rUr6JbWdGSFyRHakQxPbzRsvktJATkwSshV1BLBskgA167qNrb21vLbmaSNJIlK38m4+fJ5RaGbeRmHFwEbHT5q4xo4wbq4upLe7uRDEpkZEjkkW3IcSRBUDXEjMDwDuA9MUAefIZ7UyNdQzeXPO7YtswNaXBihLKgGf3G/cAQSG65zUtjpFvdXF7JLHbi+l8xrZ3aSWSEbXC/bQrYlOY5H2Y/5bDJzWxcz3Wqs1wiRQKPtUVpEyvtlmkiRg3ltncu8sBycEEnFLaC2thv1WRWurkW0AWxiK+XKDHGzyGT5QwjD7tpY8E96APOtWsZFaVoFjkkjiSBvN3pLttvMeW3jkYYER5xg5CkDtWLa2DTHSLuJRFcX0rywKJA9rbyRYKW8rZ2qWQMQSec+vFeya9caYYIVXaZVmlUwq2U89Y08qYSOFDRM27fzzyK46XSJlaR4SsVqBCqWP7uOVJLhC0zWyBuR99kPVdwHegCeHSLjUUuoll8mSRZ/Li3QLDby+USY/mbkuFLYU5+fn0ohtL6CxFq001motYxHBEnnDUbh2RVSBWX93ltgI9UJ6Gsqzu47TybOK7MlzaTy3CQrH5hkgz8sUrMcyz+WxDdTkHtXoUStr1ta3kEARrUTPpxaUwXHmxyI0hjQdJBjK54GCDQBZtGvoLeKXUJmFvHZtBm3QKDdhFQiSJvlwWU5JIIJPXiughhjeJHigtkjQwSpc+esscssiJvY7uUI3YIPdcDjFZ15JcizWKe5+0XdykMRIT93DPt2SNKHH7yTAB47VnRRXV1dmJ5gTAiNb2MbujvLGwiZpI0GCrFCwIOAG9QcAD9fhthNCLVIomEnmXMu1vKiIBxK0eMsCfQdCetYmoXt3Dp9xPIIHsUuV2qkpG2YKuy6j/d5L5H+qUkAcnGawdY1y9s9QlFslxNAl0PMDJJLGJXRVdIwFJ/dsGOW+Xg81x95qLX1ubi5dorCHUWmE0LxMZ75EHmy3O+QKYPKUDavQoeAc0AaUU1vqOqQi4vvtMNxBcQta3flKI5yCVkaXccPyWjXafv5OMCvk/wAe2NlDrWoQTMt7cW6LbxxzXEdpHsMjNGQfKzdSbSU3dSOT8vNep+Ir2X7VYmz1WaK1mzdQ2lk1vJI0gLsJ1bJyMFl25yA2SAOnjfjK9kMcmoK9ysMhaPbdRo17CyyFS2IlYwqrbQMn5uCMg0AeJ+I7y5vLGayN5ILG1klgvrcXBSQsG8xWgKLkxq7INq8HJOeTj4C+JusTaXfyi4S9unmlka4QXLSQeRB8wNzGnMQWJ0w4PO3AzX3X8SLg3Oh2c0Sz25juJftCII4bq8WMJuVlyGZ2wSOMnPANfnv8SHhfxEBaW880UwRLj7V5zsULM6o21TlFPPTPGG4FADPD+tWerMJw6SyWC24uVml+9H5g2g3BwzYiYbcjcMAdufpDw9ZPcRlRej7PMJmigmnintY7ePZJGijO9JSuQeM5A7E18qeFLG5ZhHAAbJ7hHv8AyzAJvKZ3mAjV2AcB48bQSwB6Y5r6qsU+y6bpwW0aOSe8ScvCIxbxKykOtwqk4Rl+UqOQeSMEGgB+oWJu2NwivFFMZFtZHWK4ljgiUllIljAmDsrY5OxSRwK5/RtNvEvVl0tTDdRsZA6SCKOOAtiSOztwBEwIyQASfmz0NdLeyPPNNpmko1qbeVZjJHI4ighmwL2BCwImYg52jlQ3OK7vRFsJLQq/2mM6asgttsDwuJAyLGwQSAuhduMA9CfWgDmru9exQtqMBWQSMiwzJEL66tW2EsnPyoJe45+auPOu3t/frbTSSW+nLLJ9kWKRFn/eYwZSzbWKhGX6NnrWrruoyXl1K+rPNHBcE2MM13DIsLSb2IMU5GRkg42nB7VyF7ZWc11Da2tq0EkDNbzXdpM7pm6XcJVjl5MwXBPGOPfFAHq3hbLNqEtvaTQWTj5NxW6iSQ58xmDNkFgcYXKgggVsPDdaZtn0252RzASXsSW7xsqGU/uQQrDaQM9RnNUfBmlJbaatu18sk/mfal2nmZmJCQGOZwXbAyR0JzjiusukvxpN3LcPaySIJZJgdkLxYyIkIVgA69cHnkfiAdj4H+IWpWc6ySahaiOKQR29uZjm3IG0TSITtg/dkg7iBn6198fCL4q6VcRWb6jNPc2duSJpoTGUed3VDHGUG4kEHksRjvX5Vp9iARkKpIbWVriMRskjyMqSLJKz/ITuGNo556evo/gDxNPGbGBnjso4ZZLwC3xJLMd5Vo5BEdhz34yMc0AfuPH40W8uUkgitY4NkNvapBceYixpGrCV4y5Vbkgc5PXr6Vti6tpknmSSeS7dmkWAorBYmASUYRzgE/8A1sV+bXgjxbdWU6m+vlkiS5E1ojltsqzfMiIyMQSvygg9MGvsfwr4sgntJbu4kSN7uRREI32yeUrByshJwilsjjPHNAHsNrqcv2ueRIPKsreJoPNid1m3BlJ8sgfdGSCeT1PArrNE8QywRXNvcw3MZ2f6Ncx/voYy5wjeYTmRsNkjrweO1fPuta/OscFvBvQJcNLGkLyCK4i3h5k88DKgktweDg4NZVx8RY4NLube0gexc3MkyxfaySXVtrBXyRs46HBJ7UAe9eK/EtrbSwqivNbSvFDciGUK3neXt+0OmflQtg4xx3FeZ3Oo6eDAdakgWB7iQqkILXCu4KRFWGRj5gSBxxmvG7z4iW8oMv20jypbdDb7ATLcEgvujU58vOVwf72Rxik1HxIbxUnZIYjGsksECSZlijkCAmZlBMYEh+mB9aAO71XX0VpbOOVWgZjFDJPIIopMcGSXauRcYHA71nTSLZQSXNvul82Es7O290kIVVdYychTjn0xk4qtb2DXemxXEKRzX6OmXaPdGykcleqtlHb5s9scGta10VBbX8d2XtyLeU2pK74fnx/rLjOYzkHA6c0AVNN02DWbyxW4dRHIjfaI0BeS1VRkuxwQM46AEfyrX1vTbHTdDzpsKNIEla3b7O7uLcP8xY+aBFhst8oIx0HOK7z4UfCq/wDGOvWEEBafRpoSkzqqiYSxIBIFHlEKu4nGTz1r9K/Dn7LXhKXTILa8snfzI4jIZEjWRAFy0aoDiMEDkD+dAH4GeONa1HRPDkl3bykXV/LJLFHbyR7SYPmLCSRSVdhjIJ3ZwD0r8X/2rP2uPE/gm3SYa1q0V1M0qWumRzIsCKspeSS68gKXlDKRtJyexx1/uA8W/sE/B/xLpt1Z3VnNAJkcQvaoGFq8qEeYkUhGGDcn1JBFfw/f8F0P2E/Gf7M3jvTfFWmqdV8C+JPtENjrASGAQyx5kFrNAFGHEfLEMx65OaAPyT+J37XHjzxNLDdzX9y0kq4WM31y6RE5DurNIcggng9AK+T9Y+ImvardTajdX97sZnkCiWRUafaVDEt95eSCOc5HFY+o2gn+zpDcRTlkUyESABJAAGTDH5QPWqd20UUMdiVh8mLbulYhsyHh1ABz0x0yOvNAFUX1w8rXLlykpSQlCWY5zksTy2TnOB9M1DMJWcOkpWPBPPygHGcEMfap1sy7qsUkZ2j5mQsFSFQeCAfl59f/ANay2UqQNLJuWB3+/JkRg4ztRjwR6c80AUiFVIy6IxfJkk+X5SPuYYHliAOhpImmWV8ZTAVxCUTDhlLckgD7+Ovp+NWWg+ZFYo3yqURANoU8qCMcvj8s9O9Oj8mWQworxoFXe8pwx8vJfDkfKNxGM9e3FAE8MhR8kfvNhfC7SVxycbfy/Wup8K6gLbVVkmMokm3rHJGjOEkyZf3iGX5SwOOmBnmuXXykysfBEZReQXOOQSf4jwPX+lb1hLAEmjZCkr+SpkkjRSAhBJQ5yxOT9e9AH6afArxZA+g2ls4dpo4pJp4gxQMI2EiKY0BJG/0z0719raZ4hNvATcS2ttcX9pGwUwCQQ27RhWD85UsAGG7BJI71+dH7N2pRw/JcxR5FsHUIGcyKZFjeFlMmVL5BOAAK+1rjy7XUIo2jEbTwrOxR2uIQiqGVJ+WKPvVdoBwN+DxmgD0T7WiRrLNMrFREqqeftFspJkYWxGSmGGAORn16JNdRW5uI4oW+zRSqhMDlZkKDfDPLGQRwcjGQa83m1K41PTG1qW5gnuopmtjp52w2yKjKJRC3LPJ5ZX7hAz64qA69cWlvK1sIbee+tYp2tZEe5aG3jkLK0jZO4ZOCT9T60Advq/ieBrOWSzlEdwkP2xHYgs9s/wC6I2x8G6OPlHXnp1FeP3nibznja5lRzdGG4DTqqvaquUKwuxG0s/DYz0z0qLUr6xTT2u2WFrx2Rbm2i80HbcvveKONR+7XDfIOikV5Lq+rTXF7H5G1bYRva21uikgzMTNEPOkBVV2ngkjkY60AdTrPiUSRLiVYNt3LFHKhO+WMKVmKsww42DOO+e5IrmJtct0t2tB+8RXS/kuWUBoIY5v3QKDmBm5weN3XJrH1gjTIYYJrdnfMk0ZuGWQRyNGPMAZSQrDjA9q568aRLd5IZ7Rytlz8rbHcuWVnIHzui8FSMDHFAHo+jeLnuLqRRDFGkk6MkkjrtuEcBw0qA/I4PPYnv3Net2vjPWBa2vntA00Uk52BoneZIAMPIwwIgeSMHndyTXxdHevDNEzRQhZZmlkuFkfYqISqtGq9UyM8dN3pxXYQ+JpGSznu7siG3kEUMUPmvazPOihmuGYn5iTwPujdQB9ZT+JbTUHuJby2EFzYZ/s5UkcefmJXiR0jBSTMxK8cADJ4q/YzRvYy3f7qNpiklzbMPs11FGg82fLqpDupfaeMnbxmvBoNZWZ/KDRRRRuitJK6qkUAjEkinusiArwOwzjFeh6RqyXNs007i5js72ETJZTKF+xxnZPGR5R88MvzEnOcn60Abeo24t7K5ubvT/s4MLSW8Zk3NcQXqGFT9oHy/u1AO0ndk9BXzD4nsZ1gtrSK0t0mMkc4u9rCWCIHajON3yIVGScEk8MFJxX11eTpNBJAtwEVpjdW0MMcixzJOghWKbeHVgiYMhUKu/oB0Hl2uaMFvFsJVaWxsoGurpbkRJJbyqm+4t4ZYwBK3nD7h44wozigDyvRrRdNuIoVYanJgtqzy+bDab5EDQvaK2G3/ZmRWXkDHfk13a2t8GisINStYYFK3Ns+8bNlwSInkIUYhRMKU6hgM461z9j9iu9U/tCFJY7ieM21rbSRzLHPdO7CS4kjZB5IjiAADYzjjNdVcWmozadDA1kS6z3UUjxhVTNsSr+RIh8yW3S3CsQF2ljgNQAeH4reS/uohdT3FvHH9ku57u5WJnhVN086SM/CMQqHgE4JAwa4rxyyTrHeW+oS3UQjFjdReakNnBapMxaK1Vk5JjCneSCwI74Fdlolg0ttPeQxW6mFZbNba7V2uJoicNNJFFnK8EID0DCuS8U6RF/YF0iRKZAZrmKFRF9qt4pYRbb0j8wZGYwwD4JyCowRQB8sak0z3s32Vi17kMX2ArbIzfu4BAOA6xnBkY9Rk12ukx3Ci2XEXml2Zbi4KsTJHcN5heQEBiqZ5AIPUE1yf7/7ROYiftEyRLFb3MeJbm2UAyyBGUYAX1/M102jGNZrG4iMz2H2uZC8I86K3jhGHLQ8sNx6DBOD1xQB3X2C3+yToJxK8Frdarb3XlRlLiaXEdwEcEbAH37A2CVAIFcvrP2U2SCylMlvaPALoSqfLkjEn70wRqNz3G45dGHy7jgYFdhKLExWgMDy3KTSwzRwSFrWBSWa3FwsYVY0ZArEbiBnBPNcrqxg81r4WksMsRudyxo8dtieFYLgMrZPnb1LBDkgk4LYzQBxVxo0moTh1WW2xMFURyFDDYxriV1jIJchNvABJ7ZqbR9UvvC+pW8TRNcsyySW7ElXOS0DSSMxGxD8zAHGRzW3Fm6gS7iIhSSGWGKB0G6QTxDDQsrfJJgHk4XIP40722ji09vsV7JP5RtiZrhFa5URlg1onHzOI0YHGRuB5zQB6Voniq8htbcHUI5VfVI5Ps8uZFls/LLz24YcRSCUZQEg/WulfWr3V7uOaOUyR3MZNtB9o2zwxwyFxHO2MRzSzk8ngxgKPQeJWEccGnXLQSujxTQSPBeFInWc5t1MDEguh7Y6d+9d/wCGNStNM/fSPbtKgtpxumRsCFyy+Ym7qXfgdQAOwNAHX6pqUunTRaSba2gvpEglnuLnyWitwyg3Re4AzK+7A7gHisga+7rNG9v9smcyFHh2NJbQqAs05ROdjSggMQAQOMVlaxrJ1bVVkaT7VFDL9nfiCSEqsXmPcN5cZL2+8c9dxPUmuZl1aK2ud1nLNFdXZdZLlFCxxQrIcWzArwqyAkDvnFAHptnNb3XnpAsqo6EyxvJnfKQFktreRVw6gOX2g8Yx1FYusaBLZNJbS3UEskYcafcxlrjMTIXSL5cgTbicA8jAJHFZkGrOs1tHeyvDGfKu4ikiokXnAlp4woy2FIBX7x/Ot4azNZwzIkaahctMkVzCj7VRZEIjuo0Zcs6KD5mCM5yRzQB5XEkc1+LVpLy4jj/dopVTsniRmlVlIy8gZGzjqATzXP8AiWWEPKm+5mayCqPJG63Nw5P72N1+VT8qHOTgmvYNV0+S5lgkg8u21O2t0aVFiY5hdJXtpYEIA8+QSbeuccHmvP5beG4aZZEMEhIikbyisckYO5h5PVHU5H4e1AHHXVpbRfYV86RYJxawhGxIEafBmkck5WVmyT05bij+0JNNn1PSo/kWVleEy5KWoi4GCepdQO/eunuNKsL2Ka3htJnVEt5G8oOgWaCTIk3A5OU5OOh4rn9U+y3Bkk8pS8ckdpHCGLSXDkbWODyYkxyx44yevABRg1NookeaNQHmcJcw7oxMWwpDno6KS2ccDBzWva6lBdXkMht5o/LXzvtiITbyQhioLJj97GWC9x1781iQQGa4EDafcTNbl40C/NErOAGZdnCJsGdxOGzXXize8tY7fTkaG4z5cdqFXyJZI4Qxid2HyptxxnBfOOeCAdfoGoHWby6tLicrcQwtJJBIkkUQijUeUYreIEx5yAGHX73vTr+yjsNegN6yQWskaTR20CfbCsm0qPNcHcWOB1OSee9c7okFxp15bzM8kEytBHcOwDSRO7eXLazSMOYiA3BOR26Zrc8Qy/8AE5ujaqhYC1kt3h3IpyiMBksSihs43Y4AzQB3CXWkaxII4IbaO2jhRVkvIjbzwXSoyQ3QiYA+QrDnI5zz61iavp1xbSW0K6hHcWsd0jSpaK3kRBkEkkxC9EZ5Gx6Zxxyait55haG6uVGpKrTwQRGMRpLJK4M0W5gyOI2YEsDnnlVPAxZL2ES2rrHLG13NLC1vawytFEV2+bEhMo3nIYsT8qn5RjoACzPqMFl9pa32yokjwLbTN9luEPAf7MV3maNiCSOODzjkV0+lQ6PdRwXVrGFvUW4vJILifLl0jAKRIBgPhmKD6DNYCW+mT3aSrNLFHNujW7niUxWb+fswfMO2JyCOck56irutyx6NeQXOmRvJNHm3mvJPLImC4H76FDzuO4hgPQnFAE1pdtb3V1dXcaRyw/LYNhZLq0UxkK/kFtkhBYsSBuycHFVLnWNVhuWt4TDdW00KTPazQwIZg4wszxpkiQSbjtXGd3TtVe/K6uy3VrFKhh8qFByYJYCB9oltwp3vIJt2eOhz05rLuTFYm+U/ao7xFt0jNxEiRyDJfFvIzAkqMDI5oAUKbm+UX8KwWvzSCWCIQzpdAHYv7wYiUEYOOc+vegtytrLP5kYkZA5jn5kYlwTucMDuUZP5Y71FqstzBZwTQLDcLBF5iLOZZJzJK+ZWYDKh9x+U5PXgVlxyXbGK6e2mhZZtkcLoZJMyLkvM/VYgW7gYz+YBMuoC5vw25JRHGj2jlwRLKhDTAwxfcIOfvc+tdjbmLUrmKMW1xJNckx3L2zlRAh2lXlz8pTbnHOO3FYnh7QbrU7zy7O3a4gMzz3d6ifPax5PnYZB86HkDdt6fjX1h4K8CQpYrOdKPnebCIgI3Y+QeY2KqMs3cqc9e9AHSfCv4dQyR/aI7eeba0KJMIvLtzaZ3MSVkLK27OTjv6GvtnwF8H9O1XUUubaBxaiW3kvJo0dg23AWG3YDcAG+9gdOfarXwU+DGq37Wesx747e/Vrd43ilSK3h6GRbcr82WJPA9s1+pfgP4R6R4bs9NkMkDq9sZBLNH5Pk3CnhnTHzFj91TzgZoA6D4ReBh4V0eyxFA6hcW/kj/AEuWIqMmXaceYCeQwyR2r2afUYNOW2u7ryJ7q4nEM0cMhi8u3B2wI9vIQQQMZ46n6VnX19baTZJdQNAEjsSsyIjxtLNGF3+Vux5c4xyDjcBx7edx+I9PN4tykUN/p0MLveyXJczRI+JJN4HKv5mADjoM0Ae5re2Fvplyb2GOW2e6jltpo0kFxuZgqiJQModxGeOpzStq/kBbEtcRJJODCybhcHylMrgSn7u7K5U4P614WvxH0goscDq/nO32WCU5+zgrjYkz/wDLMNhi3OM8e2VefGC6EWGljhitHbbI0ULxh1YKZlfO589APTmgD6OE8UksupXk1rHGvlqlsYt04UEb7mcof3rAdM45qBdU0m8vLgx3mdsTRwrIBieErg5dzgw7jhQeRyRgV8c6h8ZA1z/aCSb7xd1vcqm9LZIVJ2GRgp8vOT24BzXBS/Ee9ke4jjkuogZD5ZM+QEIO5Y4WQBIsMMMDjIBxQB9rSeLJIprfT0aNrn7Q11JATutZbSI/LCsmdsYUgEnP+Nc/rXjR7kT7bm3t79N0aRJ8zEjYoELtwin06HjrXywi+I7/AE1bm2kkaKZSkMjSecsS4yY43VgTISfm6jBrZtfBHjm+mS4uXuY7a3gjczP5iy26hAyu4YEmJmAHc++KAPVJPijBYyTpqJLCWNFmW2fmZoSpAKscR3OM4I4rzLWPiNfCS4miMuyJleztPPfzILO9JEzrIFxczLtPcYpY/Bl5OZri+uttxJLF9oiuV8shZiIzPEsIJAA5HHfOK6/TfhRbX6w3d3aLa2UNo8NvJbeej3LjbuuvNnAAjIRcqTkbjx1wAeSXfifV8Ri3V7xJbiSWVEklF3bLIsQkndSmFT5WwD6fnv6Imu3VxsvhutHKsW0+aR3iEmNszu4LJbqcZ4wGOODXu/h34caXcNJbi4LkKpbAtpbiIuu+QxymMCeFozlVySvcV6XF4StUhRY7ZYdPihjeFbaBVW6EEvlyO8wGT+9w2xsBgDgEZFAHjumeFZ9VsZXtZ1SSLZC0gZyBcXJwZ8zJulmVcYdApGOB2ra0X4YyO97a6jHc3BnWFJpZSs0DmBtku1CR5CvKQMtgDO7Pevouw8NRJMsyaWqiXy5W3IiSyFfuCGFH5fp2yO9dFBoFtpi3kMYeeTzD87u3+jrOwZIww6/OOp49etAHzJf/AA0treTTbGKB5LqGURo8tvEESIgttijXIEeMjaWycV13h/wSNNimMd0BZXKCHy2UQCEtw920yAFBnHlg4OR361729taXdrcxyqGe2Ii3PtQwu0e0XKzKcsNxHTg4qsLZUQxyx288EtqYppYxm3AyVLFB0f8AuehzQBm6F4Z06ezt47e5SaS2lMfmv+8B8pfLCxkjMlwVIYEj6Z6V3E2j2OmpJc3lolzdzJJHEXAkaPdGrCWKNSVUhIUyvUGQgjrXB2i3mmagtrBtihLvOt4CAXi4MSwrux9qUjgdTmkvvG0KyBdUuIpIbaAmKKFpJJ7S6ilEbC78zGFkXgk8A8E5oA2biJZTdtHbW63czLOzyxx28TBOYx5jchT/AJ65rAFzpUd2920M8twscLBHugqu2/ZIpjcALOWBCk9c5Ga4DxL47kl32kNysVvKsN3AJDsd5m+7H5jDC2/PTtXm3/CYXiQujzJtinuLpbh0Z0LI/mQIHmAbylU8HdgkY5oA+gTLA91doJQn2F7GaxnYmNmkeb97Z7QcfPEfLz0HWu0k1jT0htWt5pRPNHHdRTZiSaRUIBOFyQxHIB5Yc9K+Jh4/1+61udy1xqUEUpW6gtlf7HN5WLdY45I1+SfcfNye4wK9P0S6vdR+3RTTSRStPGhiBJWS5P8AqmRvvRyRx/Jhfl70Ae1ap4hMF2jG6WMSYmhnijaQlGJCiYHKsDxx3x6VzGoapdz6dd3huFmtrfyDLDloneX7Stys6K65iTcArnowPGa57U5rmM2u1pJLKJLeDUIUjEcfkXVuVmlikXJXbMFCcfL1rjdW+3XLwy6dHcXVyXw9oZBg2NuqvKJcEI5HQerDb14oAran4sjtbriWS1ilt1WdsylI7ppPOjeBlGBdLHjdjlTwcdsDVNZEonEmqyiOWDz5UXZ5Ant+l3Ieiytxyv64rh77Vb9deht/sl2lhJcyXscUhWT7OzwyIkl1Ay8IrRtuzwccVabTEvA62BuZryRppZ1Zo8hWbbZlk+VUtnOOOnSgCPW7q7dJr5pJbi83W53RXqxLFaSQAOz7CrRHP8IBPtXMR6ja2EcmJJ9V88paXstwPNELuqPMLUsAYlIkTa3Tj5ulXtT0q4iM9x5ryxNJKl6sSxMUu0jKxtgLkQkjhRnOfeuejMxWW7i06SYTwxSyr5nmW8AEToZLohcM25Yvvc5Bx0oAGury0tILi2efMepXc6wwpuJkuHKlZsDLIIxwenGOa9A0nQNRgsLbV7eF3mv/ADmNhFIVngMoLFlRjhpAPmHYjJzWDpl3a2Niy3MKxTXlrbmw8w7hdRhhHIJUbi2j3dCpyeoPNehPDfzwRSrPAy2qJJIFn+yiAvb5gjjt4SDJIE+RVHJznpmgB8l5AugW9rqP2m4JuplnuUjhilimKfZvnRFDySDbuzxzXnMbfZNWvAXvWkNvJbNdiFoo5VZs224/wTHPXArvVeRrSPUZwZLfVPMiF7sjW6juvNLNG5z+6jwOpAORXP3Ph63F202j31zqKySSXUlvczGffchgiPMrD54kPQLxx9aAJk0eyV5VuYvLuL6Ce+S63sGIjjCruwf3gJHGOvbI5rbj8SWttBaaffQxyWMTwR3MizwrIryL5KyXSEYVsANtJzz2OKzQrGCVZW/0qyURzNkFFSQkpBGrEbFUYHfIrzrVtXfaILazhZJpszzRoZzGFxDLv4JywBZC33e/NAHR63BBYSXU9i8UGnzB5bnUR5kcj+VMrQ2oU5AmKImMHkDjNcLqQXXLu4udMtoba5eaOEXM862xZ4kCxiCIOCrBOrYwzHbknONC+vBewNZSQW1vDHLHJFYvNJbyGeHi1eaTJLLswW+XHOSQKy728jkmgaUwW8a2M32aQgy+VcI3mKseCBK3mZ688YoA5vVdWvLG01C0NvFeStKsksEkMjs6xjyn+cZ8shQGGOp9683ngW8s5DcrdRNAYxBZ29yyht2ZI55/MH77PAOM4710upalcrfwm0mLzLtSdZyotXgIO+NIWO6GXGcsN1c3cTafYzxahG32iK8jkgtrF7j97bSQllmZ1PWIFSMHkYoA8P8AiJZltLvbmIW0SqjQW2xdl2kcCgzzIrEB1KELz1x1r4R8c6nJbast0PNdDEqxo0i7wgiRuP4VKzckj6HpX2R8XvE8V/4fnmgtvsLW10sMaRRjzJbUgRO3yMu5hxj1HJr4J8U6vfGRoigmjtFMErTKn3bg5YMM5yVIPHT2PQAzrvX/AN/a6hLA8Uw85WjM8LtPKQFB8uMEjJBxgbc8GvS7O5judIstRkhe2nDeWLHyN91OjNua4UAFGwOMheMngV4vYSxzT24TTAivGfK3RmRIzv2C4SR2/d5ckgNgkdBXr1ndQ+HYob8ytqEyJ5N1BdnyDCkzgCS3AGNucgD2wKAN5dNluoRPFEv2aMmSWZZk8xY3GFtp5QSImJ54AAI9RXOX9mkDpbXl08DRfvI0hYXkk6O/WO545XBzk4A9a6mG7sbiDUIYA9mJYCZIlnWKC5eQZhiQSEFmAZTuHHzda5aeRxbm3ktIXuLYPBarKI1Fs8igoZGZsqDk4LcUAWsG2jcFze2u3y2lhiDXJMknmGYJnqkYwOvoKxdRGqQQNq9jhtM8sKwvU/fmMsd7sGTCnA6cZB6YqezN1aOis9xAbdvPme62i2Rm4kTKn50xnb26dqzNf12K4iNlGGmTeojTfhWUyb2DpHyyleF9zzxQBgrFLqF7FOqJEmGFtBJceV8jDe0jQxA4XJOM+lbpWOWS2WygnlXzoIp443CiMr9+dGABRcjkH0Ga86EN3c6issMZt2gcmRX8yVpIkIIWLOACAMY9BXf2EZQy3Uk9yn2mVizWziNFVUUguEJCnkjsPegDcv0tY7a8C3twzwPEkz/ufJlVww8pHj43KxGc8nFVfBmnsdZtpfs9tdRLdJGLhQMKn3l3sTtVi4AH+cMWW0Fpq0Eds0SvCFALEtNKVLrKA/3SWAzgc5wK7LwJps1wI5YnjYxrb3Etgh2yxSROEdCB/Bj5iTz7UAfZ3w10cRygSQOt3CiC3vbeORohMAZNs3A8yfa4AI7DjOK+0dP0+KPR01A20X2uZVWcEK7x+UoD3EKuf3Z5yR7d+K+cvh1KYbG3TTfMu3RZLmdzMj/vIuFkiAH3ACoI6/Ka+gNRv7aOOC0mvILeee1aVmiYqIJPlMkk2/GDknjpkYNAFTXbq4upYbiW+m3xtb2ara/KXiYqOUQ4aPZ1PatmVUs7myuf9Yzuri0g3BgLcAEu6nlHA7n19OPDdU1LUYLgf2TeJef6WVF3v4lQcsuwniTqF7AkV0ujeIr/AM+3vbmyhjhkkihujG7SSgSjYJJIQT8wweR2bOKAPqSxu7XVIdotba2UwBg9mwcoxjJlR43O6OUHAJHBarSKbKexljiBnurqM2rmONQluSEcmQt8jEffBycc9MV5V4ekjmkmuIle3Qq9tYea0kkk0nLyYVO7kcKeRx611sl3qM8ttbSxXStMkFxLarEygSFGZhIzcoAUXG3qGyeBQB6q980sqtc20Ufks0V00xLbknUyR+VIPlBUr93Oea35SLSDS5bcSpBLE1tcGWYm3j8zLxHa6AKTkYOeM/hXnkM11EiziYyQeZm8tpgfm8vG1ysh3INm5eR71Zv9Yurtljsmke2vbdlaRlYlQAAkMEGMKfJ3YbrxmgDup/EVjEXs2TMPlskEygSRTMqEmNA5+cFwQwPHPFY13p9pPsuJZRbTvFAsxwSojLCRUjiI2QylwiL6lu4Fclqd1usoH0q8N8+n3Vqxtba3YXITMLXTwo0eS8aMS/Bxgg1qG8F+qwK8xi2CGW5vHaINE7KpYIQD5qs5HPI25HHQA1rm4Synkt0jkvYprSKcywzQl2lkHmNDIC2IGAUHDYxisyOzhiube4knLSGC4eOGV0jigKNiN5GXjzcHAGc5+lZ0gisYb2zi+0TZLCA2eXhmEEiu0byOd2DGCRk5YnHI5rUtJ4g8aalEGDWrNbNBJHEWYTKU+QnEsiYLAHG7bngCgC49tFb3IaKC3CCzF1JbMhmHmyfNchGcgM3lAnaDwpKnritmJY4AFilKTJG0VuWUSKYZvkmtwjqCCpfdHtyAq4BrnbS+ZEeS2KSmdEuLhSyuohikin2mbkQtl0WQjI2FueDXVaLbTGE3FzDbSTKPLXzMoubgSRQoswJDl4mZl9cD2oAbaWF9b2xvZVj1APeXyRWdy6yo9lvWN7rCtgzqxyqZ2qFzxjNY+pWYhuptQgBMbpLaRRTx4nsYhKrTTWkef3kLZI3MCTj5cniu+tdMa2hjC3fk26zw24unGYHeZNjxSMeB97gjgsACcms2eys9QlvEuIC9zZJMI72K5X7O+nxTI7JkHCN8rEk4oA5S1S0ttSiFlF5yXyL5kMkP2dfs2SC8ZQbkhCF0bIG7cSKz9VivPtNrM0pNxD+5jmt5GiiS4uFZkW2jxh4zHhZM85yDWqgM2m350+ec3zCaCOW4GGnTypT+7crgRBAfLVTywGetc/bXUFwXsbmcytb3EZuJj8oVpIElkeDfgJsd0UngZJFAHT6dafYmuGWDzhdwI1s7Tf6UbmOVZpphFuyw4JZMZwOld2tpb2sdtNYSySGf7Mbtoh80mEM88sSzACKTK+Xt77sjiuH04TS6msl1ZbrCMu6owaCW3mZBH9oWSPgxMCNyjrnp0NdFa3s180vmi3ha2ihtghlMVtcXDBkjEbrykoyu7uc55oAS8hS4uZEZVEwuJreCHe0H262ERlgkmUjKkvwxHHI5rxzx/NHp1xLGz2wtbqJ7qC6hifZazW0KNNZhwp2TFjIoJP3iPWvYRG8EYSe6h/0GJ7KOUSPPLqDzKySrHO4yCjSYOBlcE15/quhTAy3SvMLEEzeVblbiJTLwnnmUHbk/f7gnd2oA880iPUtcsLWdbZ3to7m2FtdhwFlLgTbVVxzFsUjkYB617jp/gu+1XT7qaOAOGjlDXB2xHebb5IJJPlDRxzBcbQc4rntI0ubTriC6sZlNnhUhicmSMp/rDm3xtB3AqSeME5wK9h0vxRqq6d/Z9tGty7RuERLcR3G458z92mVCBe/BxjkUAeJXfhZtHtmF/qjw2TWQMzPGZR9qEkaL+564CKcc8hc1NNrGmyqtvpcSXN3bJb2019PpyRqAYWEDQgqSikhfUk+vNelah4X1jxMDHLpk9zBNH513au3lTIluNsbwzD+8uTxnkYxmvOZtKuNCNxarDJbymWWZvPHmOyRyLDBhnHCgOAAfu8k9KAOet7e2K7NTMrrJJOoVZGw0287WdFwHUKeB6cYzWLPpdpGk6WUQsVMjxzSqxkW3RgQFV25OQcsp6ZrsodKOoWFpqMphtphKySRjcNylsQvI5GFZ2OAB1zUMvh6S1kS3jxKkmZgH3FUjBJkFzDnG8DPzE5IxQB41r2j6ilxaWMxee0t4NoTzXLOpJMJMygZQEjIPBBxngVNJYR2dk67UuLqzC+fDLN+5tWnQSpyjgyq5ICAZIY4IBOK6/UNOiiltrv7ZPCZJJI5LeUMUkySI4wT/AKtTzyeg57Zqlcz2KkFIobayMckt1cFVmUqrHMZU5MsbTcqcfKORxzQByllrGpRWsKQCSaEBjG0NtEAFZ2JRzJBl5AxYE8545orTn07UpjHLbSiO3eJDCFRo1aM52uqxDG3HA7nbzzRQB8aP8KL2N8afbzWV2s3k3E8uUDeSMutrGikOmQSr/mQa5u30fXPDesi9N/dyrK88DTrLF9sbzAVYwkpyQgwVOMkce/23rllFeW00j7YbmFTKyoji3ijcbg3mBgxCgEDHB71w9p4DttTSLUZb2O4mJ32kskKJ5alCSihWwVYg/NjIxQB5/wCEfiV4p8NPePdz3+oxT2SWVrHLmJ3Qq7L5Y34jlzt3AHr6HIr3T4e/tS+IdGNuNUF9bS2yFYGEjENCp24ZJDy45zjn8BXJWfhfQb+GS3lTN3AFjV55G8tZt4c+QwXO0EkE4wPX1p3nw901obmyebTx5xSNQSSYJd25pRcO2A20gAZwcUAfon8Pv2yftFv5M2rvIlwMurvtkSFSAHhx83mHB56c8V9TeDv2stFvbhtPkuJGe2jicSiWMReTJwrbGOSBzu44I5r+d/XdC13wxc7NNulnfT7hkigs5DFcvbyHh26iZQCclSRjp6VnyfFPxf4TnXUhcM9qssayXCM7gxyDaVmYjohU4HcmgD+rnwx8dNA1YFbe/jneIBpjE8ZVA/IEqjO7A64zjPPrX0DpHijT9Rt4mguIpi4Xy/nR2G7kqNmQq+gPp0r+SPwJ+015OpQx6jqV/bvOclrS48kz7vmVZ1U4xtGM5A5Ffon8Kf2svsUgt7TWSMIjJDezmUQuwA3psyz+h4PPtzQB+9CXUciBh8yiQogUNtZl+8FfGG5x3q9+6aLzGkgRydpVt5cvztUJjGCD1HTuR2/NPwd+1R9q+x2usawGj84vGylI44nbBMBGPmdh07nIr6s8OfF/RtUhW63yNCyhYizoXibaNzFB8wAxkAgduvFAHuE6RTyFXjjVIV23D4H3iAFASP7/AFHT61y2qeGLGcYSJfMKEjEMUinep+YtLgjGfrxxWXa+OtJuXMSXMTGYoWdpEDEM4AZgDwAMDJ59RXaSXayoI1mEiPtAWNoymQAMCRT3z60AeOp4Ft7ScO9lFC8YYM9ux3ukr7/NYpk54PpgGtU6CsUTKqswc/IhPmJhhgmQDkng/l+fo6QRHzSkjxkDLRghyS3UAjnOTz2+brS/ZY4ogAXaVz54kcoMgAhlI/hwCfqcjFAHiEmhNbyTCAhvn+6yIqDOd23PzKN38qymKJcLC8AjdQTK8a7kL4P3iy5zyPavaZbCB8sdxckxgMhO4scklgMADPqPas258Owu8cSQB1JZXcFSXOOgbPB/w+tAHhOvaPFq2+XG+JJNrtHzIAyhSsca9O3PbNfO/jXwhBnyLdFR44pJDI8W6fnOFAUEA4OScjOeuBX2sfCt1ZXcrwI4iDMDFgOpz7LkcfXv9a8s8X+EjeJM09tcBkJ2mNWjy5DLh2HJHOeuDjjNAHwBN4TeEy3ELJcTWyYSTACvI2flJVuH4A+p7da4HxFp2pxwxSzadcEli6yJJueKRW2eZGrtjGPTJ5z2r7B1fwZqCwfY1UiPzAwktrVWkZC2SsrMwzg5z34qWLwLG1mIbmya4deP9VLvUNghjvBGDj5gCfagD8q/iPb38lpPHaQ3a74ZYrmFuYGTy+GZ1B/eEk/d5Nfk58WLe60qbU4pD5P2reyIhklnBXIMedvypkZGcEZ5r+kX4lfBC+vLK9nsYFnmeJpjFIpjUYBMaxKnJwDjBHOOa/Hr9oH9nL4g3yXDW3hu8DsZG8q3ieXz1PRmeMFkjIxjGOOtAH5LW7WttOJrhomBVlSG4eNI/PLbt/zOQGVQck9/TpXbaBfNqviG2Mt4I7WOGFN8DeU5ZBugcjORHk89mz9cdxffsq/GO9ljV/BOoYGRaYt5X8tC2JJFHdgufvDk8DNeqfD79jz4zT31gP8AhENQ2y3HlSSyQyQhVJBjkkLcfeB47Y+lAHsvwj8SxWcv2KY/a0uVE0piVf8AWK2EdSWBVwwXjFfWGleL9ZvpWsvPuYQFEEMOEjR43UEMpds9NuPUip/hV+x54+sw1tdaDcQx3N3G8jvbM8iPGuZJUlIyELkbcccc9a+wND/ZM19XlF5ObIPbqxvJbQSXMVxDIN8W4nCny+mPUjOaAPmjTZNQuli06ORvMWR0dWjSbO4Hy5ZFeTcnzH+EZGOa09B0e7tJ55LuCMC3nWRrrJw4EmwPErjDPuJJB5GM4FfUlr+yx41tXMtvBFdLPMHtroRPDK4EgCh0BBUspzk4Ax1HbtIv2Z/HcbtC9uktg2yZ7ZYWZopgQZFD4+f68igCt8IrS6S6so4pRd2lyXm8y5LiTGzDs4cAxJuyACAOOOK+29BjTZ5dw0UJiCs0OSDIABtKMTyTz0/+ufKfh58EfEnh14ZBCZIQN0gcQtJ2KQlZkb90GPQAN8vBBNfSum+CdWmunMlihaV7fzbhcgbTw4ijYARgbQMe35gHNidSzJbSIJPMz9nUB5BGThJI2bhADncDyf4RxXXaZcNLN9nmnkVoolkZ0jbY5A5QbV5LcZ9PbrXQ3Xw/urO6LwSIbclcskZgmwwBYOwUqRnuDz6Vx/ieVvClpLql1evax20byyFZl37U4w8YVjMODkY5x9aAOj1bxTaaLaNcXc0cSxIzE3FyqQR5GAowDtbrkdeePWvwC/4KJft8WXhs3ngbwhf2+oa3eW15ADp9zvksZyrQ53gASuGLfuzlueBiuo/bR/bL1PT01Dwl4Avxc6lNGy3V5BA6w2YyV3yJDNnzixAVtpJOAMc1+W3wo/ZV8ZfEjxPc/ED4lreQLPdx6nDd31rJdpcNJMZVaaGRiVIGAikMORwKAOc/Zx8D+M/G2oSeLvHC30GlalOGFzOlzJNcTbi291lBEKhcj5eu6vpX4u/FrRfhb4Q1K8WU2kNrDIkVo7JZzz+Sm1BE7spEbAckgZr27xpqXg34VeF7my8prWy0+2CtbzOunvMyjMmoGN2wUDchYskgfcB6/wA2/wC2n+0tefEnxNe+GdHuzPo1lKLe0uYWctKEJXydv/PIZ4L4J70AeD/Hb4w6z8Y/Elw8jXH2KS8mNrHHNJNFAolYK6OkZAkbPQ+vANb3w28EzaYlsDayS3ExjlN7cRSSqI5l53RhDtmXHcZXPNcL8NvB6X8+nyyJeyzyXcc6CdfKspVhbLIpQYMpJPXrkcnIr7Nso5LS6W4g0+7j35KxMHjuIIhsSUxQv8pPfLdaAHaPYDQLVyZ0w0zITtczs0ikIy7QQuH5BHXHNVHWZdRZWv3KSpu/0kb0YR/vHtYXjyBMxBzk54weTx293czmKGLy3RDG8ptbq3iF60JUCNwMY80tyMdOSQBzXJay8tpYpcW1szpNMkbQ3Co09uiANNMPKJ8uV+RkgDAx9ADFvWlEr3MCzGxgKvHCXZI5mYMHYsqnO1uAQTwCDVjSsxLDJaRxWEsk7fanYqbaRGbeAbmTBVym4qpORzjrmr2mSwtZy2rte29sxndJYlikWHz49oidyCBhyuB15456ael2jPEkUzgBjELuzljXbuJ2LOWzjeYyp4PGaAL4trqV1nhNtbOGfy7iNJJxcI24hbgOuOCOvuOtH2ma3uhHAgeV42MskUjKtwgXEipCE+Vsnkd89D36jyk8hlWS3WSOze5tYLhZPLiWJ/KEczxD5iSOpPIYehrk4G+03zyXenxwXFvGzvHLLJDDNOgJj2MpHl2+ccnAOaAOq8OpK088shjngaJGVJIZYZ7cgqvlRsFDFSD1G0DH3vT02yFpLdCcG1ZLLbFtbe4kkhTfCu/BJlD5B5O7dySK890OC8SIys8clo8QW9illVUZ2YSD7M4XdJHGOmXC+p5rrNJa3YPcwyT2kUsJitUEJQXEqOVkmuhIzeUrA/IwbbwAOaANN4LqfUFlhSygvrvewYoouTbqvmsxhnwNhOQSOeMjNat5O0UEEMkkogMCxtMkgETmMGRrdljJIyx+8eCB14rSazMz2NoitLK8Ur2+pvgGCKNAZBvU5WPBI+bGR0yciqmq6fHcpcWMd2ZgsHnwXEdtvWKZcDBAGJECFgAMkZ5FAGRaTQavd/apbK3SBQbS2WF0c3k0QDAR5RiJGJAYkgDHOKsmG1E5i1RjHe79yqm1yWh+WNJYdgEuBwSflIGScVo6N4eDeXOVdRa2rq8kdqsCkzghiVMZ3qR1Ycrn1FQazeW0WmxaPbWki3u+WCwf7Ukqv5i7JC1wVDlCWJVeq4POKAFktZxHfy2dwgxJbyySwMgaK4kG6NHTeUjgIXDBTtzgA9aZc6hfWEFuYzKl8998xwH+xuU5nZFJADHs3PpVTy5IrWKOOOe6bdDGDNMfssTLiO4idEHzoSOGfnPT1p2uG0t7cRmAWS3Dxo80bvl2kwqoQzEqSxxkgHHSgDJ1XVdVu01RYLxYGtPLeSSAFpZBImZWRwSyyAnuAFB64IrxC51K8imkbzGa2uF8trkwMJGcuwaVlcfPkHIYemTjrXrDtD9qu7HzY7KO3lX92W3RtGUzL5s6nKg+hOT0ArjbtbO7il021tVbzL11t4kiLGWEkGVoWlwxTdnjjGc80AeV6ve6lpnkl5YhbRsRHeJFI+pTJJ8wby5iqywj+LOMDlSe/A3Mt/q7JYytcyQ3cy3dxewbla3lcny445ASuGjTGWI25wK9pu9IXUb6HTrS2mj+y3H2aCWESvO6qv721aN4yoGQwDZI56+vT2ngaG2aF7MSG4LrEbVCtwYWY/upWVcq5STlgegG056UAeOaP4VN5Zw20+nyG4mtTbPeE71lg81iq3W3cFPCcsQeODzXTWHgzTtKaztLy5tbAyMksieXLMZDEMoY3DkMSuAgwCc5KkZr2yXQ5NISC3sGH2i7l3X815btF9oCErJGXTI2GRsqoxjb+Fc9DompQancwvA99LB5azm1juFXEwL+RAGlMZlCgZO0N6ZOAADa0yCO3tUMdm7WfkTXCyzALbwkDEccscceJCzjO0Hcc9Bg14/4s1iLSo5Xubqe1RZBKjKX+xxu4LGOOFQSIRkc4wMnuK9g1meTRNBuBPDJYReaEKHZAY4/LLqLVJXO+V3AVmfHXivj34ieKra/lmgtDcAbI1ewmZViTcDtJuX4ZDkk9sng9gAcjrvie81C4+wvBaQx3iube82CLzgWwksFyh/dsc/xDvnHUVz4s2ublEYImI4FdwpkaBs4MjTRj96GJ5z04z1pdGWe7kbToNNNzcyyIFSeYxwpFnogJJgX0IYFs8qRiuz1Xw0ujwbbjTpfts21oCZWaCOFsCVFkXAcK5G0YGccCgChosaWur3MciCCEpGktwira79nKSZDZw2cDjtzXpkOm6dazpLOkNxBPtJiScvPHCVLPJ5jfLnttBzg5wR08fvr+HTzGiM80nkyxm4YASmcnLRTxP8AKkC8bdxDY5xmtbTNSu7iDZK4W4gQNbxQuokkkCgqoaV9rw4PRSSQelAHsevaPZy2UEyMjuipLFJJIiIiKM26nHKtGVyTgEnqcdfEPEfiltHuEuLK8+1rJvjacTONsmQHEqI6qUBzgAcfWtLWfE14I3h8pUbeouYhcsJPtIjCllAyFtskHAPbj28S1MzrNcS3ECvLcmTzEVvMtwjcebGP4DtHPuOeaAOiutfS/wAtM+6IyHfJIWCeYw5MYLE+WcfNXB6n4nW0iurSC8WaJpJI/Nhi3SQq4O6CEsuEhyOSOueKNUe3ttPhgimjb92rh4rgll3AnaUTIAK5yT3Ug4rzgzPeS3EEKN+9KRxjgyIV+75jdFDMDjdigD1b4TeFZ/GnizQtKtzLLcajqMUItoZ227d3/Lyjrkw9d2evOOlf0zfAX4VwfCrwFb7LG2GqXkEaagguYbWFYY/nBjfY22E4GckDI61+dH/BPf8AZ3gn0tviD4isRHctcrHayuUgCyYDQhJeS2R1HU/y/THxnrdxZWVxo1nJtVrVRJFENqRBsh9ru26WMhfmXa3JyABQB5T8Vbm31u3uNLGsrO677+S1tltR5EkhK+RtdV88YChCBk++a+EfiJeWvhiK8VbcF7i3ijzbmSKLdF88kc1tJGPKnzjPoc9O/wBIeJklhWW9tmSCygZDLdXVyjTJcox2xIWbe0SEllUgckDFfnn+0p47NnZNanV452naWNAo2Xm9ySXkKY3NkjjryARQB82/EbxkfEmswPC3lpbmWJ18wibeMqBvBO9evGOfrxXgd5f38V9LYpm7gZkebzAu6F2OCkJOMEHGe47+tUbjWJFbDIssyuxZyXEhUnhi/QOecc54r0v4T+DtQ8eeMNA02G3eWKbU7Z5o0iV/MjEyjF3NIRgZOP7vPvQB98fsVfBaLWbyDxhrNoI5oS7adayWKzdFG2cFvvl1OAccY/Gv021VJZLE6dfNeWyI80DTz2phdodvywW21HV1LAALgEKK9L+Evw80L4d/D+K1nt4rZI7XzbmVYBvjNymFMLxyDOG7Lxg8HtXOeIrm2uZYrTSLiOe5t2SWO2m8yQyM6/eeCXguI8kHIHHrQB8y6veWmmWmoC0WTy1kaxubcr5M037seW3lP9xSTk8jdg8V+ePxs8bW+li4thdm6kuLlxJD5QWWxaJQAFUkghVwcjPTPHf7x+M+qSeFLW7vr1o9NmiWd4JZnZor47GILZX5JVJbCnoD1xX4veNtYv8AxR4iur6e5F95rNNA1tMkjlQ20xuincTswucY7+tACWsV7rt5FJYyyG3DSy3V5eCJpYHmVsmGONzuUrnAIOMjOMVq3FvqESXay+TLbSW4RfJwPs0ScCcLnZLLuGWUEt6DiuZs7u60i6iCxwgSRsfLUea0auuAswR/mcAYwMnjkena2N5LHZqYooQqQyyPbSlSJZnfgohYsOWyR1BxmgDzjULazeMHzCDbAs8zAhJBgh1+zqP9ax+6cYzzxWNoV6q6pZrcebNb2twTCrHy5o03AK/JGOM5zzg471seIZMTtDMywmRA0jKmUdmO5sFed/p2+WuctobK3uQbdnlupzGIYvnY+UWG4kY+VzjnOOlAH9Xf7HP/AAUsn+GXwosvDFncQJqdppVroul2jNKBFviSMzRQrwYxD82cfeORzXaeMj4i+O9nqfih/EF7qF3qCTTqySRzo8yAusIkeQiJdrHCj7xXHBr+X251XWdGttJu9NF7GsbwBlhuis1vKihgcx52ptyCDx7+v7B/An9piw8N/DixtL2G7uLmGxguo3iuP3n2gZ/du4iOGJ3H5iOv0oA+w/hl8IDpltfwa1diW5gLnyrNmtkSYqTGbtN5VZC7jLjAGSOtfFH7WGlf2XrLaMIoY1tLhJt0sBWGSRQrxKt2rZnBKncCOCB0BFdBc/tkaj9rvbq1aC3S6SOCKSYoJY4RJueK5CyorTlxhGIBwvGc18WfGz4n3PxB1yIOl1532jesqXj+YzzsDIPIklJYMc8jIAHy8UAP0PWb+K+vBfLbysbSV4pYJNn2V5MFiDLjcgXGQM+1P8Q6LNrllJdyeQ0UVoogYk/6XMykrgRksqAgZ6dMfXlNGeNiYg32idWUFWO1rfy/lVZQ2C8J2jOevevY9OvNMijhhms4Z5pTG9xGkrAWwZVaOaNSdoj3DlevOCOcUAfD+p+Dr+xvRLKZYnuXZYXZdkDOj/dhhIDBTnGWGSOSMV2HhnQJ479TdsYYL04uoXDLCiJnzWMm0IGLLlBnknjOBX0X438O2V7b3uo29vLLdONtvBKglhXBjHn2iDiAlc9SDnnGenikWp3Bm/sk2phYrtabUZ/MgWC2+dgsaDHncYAznpzQB7z4I07QIGFpZNKt7qSiOPILMjK53NJFgiXcB8p6jtXZ+KNQGjafGs7xHdK6GNQBeR3DkxxTo/dAi/dfhenHbw/whIjTw6nJcXD2lvJInnSfujCI1GxEhEuQGP3WAPqea3vGGpXU+zF9K1tHCstrBCUkxFMR5y3DNCG8zIyXPyjg7sc0AZt9qr2U14hmKxXuwGeCMlBOrZJEqr5ZkVchtpyevPU0ZY7R9LzDJbwTIz+RdECWacMAVLXLHBickg85HQe+RZ6tbsP31yXs7WXy1t8F3j8xdhkn3ABySSAw6g9+KtTz216kNvpQKyxXCRAy7kTy0UiREhZBs4JAIBGeScdQDg47GVJ5Jbid3lmkWzjEYkYRSthwxzHz1XGeo+tal2TZW8Bu7dbW5SSVHmcQibbKfLW4UFCfMbJCA89wK3dQis1urd4L6T9xukuIbgossbIdxCt0luPlIBPY49q841q8GqXs8sEWxbmWFcTySNKNjY8wKfujaBjpzzjuQB1xqjR3hnM4eKOPyRHcMjM0SAnzJuABL0wR+ZrcOq2j2sV5Zqk1zbsJ1QhYRGxwHjZsBZVEYyCPTHJ4rhJILq3u7yJmWSSJJIZYpiWRlYnY6BAdrYPTOeppz2SW1xvfbObi3jcojyhIXKj5RgY3AjkH8qAPa7TVxPeSqJWgUwSXAkZYXiSTyVaSNS2TksRggYXpS2l5BZ3UepTBXeJnZkxxeee67Y1kbhzggEgkDt6V5Lol5d3c5mlEghgkntVlYgRRll/1bKq5kBG3kEgYr2TS9PnvtNtrSW0idp2jMhY/aHHkgN5lrGHO4BRzz39egB0U92GVP7OtRCpMzyW4Yy7bp+YpJUjz5kY5GVzjBJ4zWhotxm0mlvjE7W7uy2qiUeaINrGEGQAiIsTz90AYz6aVlYWqW00MSPKz7ZEEUsZSTZkSi4bcGs4s9QcegzXJ/wBoCxvGtoWtI7hi7x28KNJLFuVkYtK33oVjBOCM8DGaANTxE2mapPG0caRW8bi4L2YeMx7IUIhjBCruMhJYscA56Vx/iG1glkS9W6m823eK2M0sbSyIJMfunjiQmUbSPmQMAOS2BzZXUG1Rr2OSaC6W/KBjCVjhKOREBCy48k5jJIYDFaU+l39sHghNlGLJtzXEsEtwXMUS7yS3LOUOAQMEnCk0Acwliun3TPJbtd3KyJLZlrllgkSfEUkbon3Bk7s9PXuB3mmiCUtE0YjG0pDb2zifZIzlZpXueioGJxuxjp7Vwkl7p2o3K6fdzqlvHGII5fJDYuSSypb7WBBwSc5PPHXpsafaX9sLYWLi42NHAJrgBFmjSQho5Iyw2rt6jOTgnuaAO6m0e3S6jkVZE0+GGFWublsoskr4aWGFB++UNxuGQSevWn3Vtcxm1gXCQpHcpOiyEiaXfiO4ijkbEchAzwT15xV2UwWdnKbmO0lnkjDW5gRnEDRJvKtDvKtb5xtC5YkZxU9sdOk06xnvFMmoXqCZIMi1YhmIWeRJWHkpjbheCRyRQBd0rw8bi4jne+t0DWMpmQCV3mit1DM0jqSInALBuAxIOAa1SUtLTybZEBe8WGxuYCXKhiGCxSZUE7T1cDBOOSKyUu49Jglvba5lmnDhVb5HiiZ/l8tEUnfFnltx+bdXew6GJdPWfUFjMGoshit0QiKzuyFIllVcE7pHJUR5yBxQBg22kwCe4Fw2oSwvMinzrphIrDJkIjjLb4yysR1HPvzs3cFvF5sSQz2ttFFObie5iSR0mJX7IGVwMxOrrwOasWdpqWnstvcS29vPu+xwFbWN0uYiGKTKGclJCzAAEBzuzisPUbrVNP1FoNQWVlM8bfvVLRwRgEFjbAEGRmWPbuO3kYPFAFaOzttH1G3lc3zpGIXlaFFgt41kG/ITJLbpi5IGSAee1eng2OtQ/aI7iPyhdLJNNn/SGn2ghYwVBLBMK3P3uOCK40RRXen+aJXgmmdmiby0CzzSsFjt8k7ocFeS4ABPI5FV4YWsDc28891YPM11fxWq+TcXMEmFFxMw3/vIQTuUKCQGBxQB69PALTTZ547qGeFvLge3klAuLZWkLLG8e87gX59O1ZtpbTvdTwC6gtUlihupb2RjGZoXUhl+b5mkG3KqBnB4yBmuL0O4e1MsEsovmniklsmuEjRroIvmJPcqYyY8g5BOB0IPSuytFkubKx1mdo0FtOI/sCqC4ec/uJE+Ubo2DSAbuAVx6UAVta0iKzR5zcRSpmJXjdfLuL2NmGPs8iNtBKsAx6nGTXL3EEDqDLayxOIlRppEby4kgD+SJGXLAKozvUYZmxzXqeqwQKkdq9nbxebYiVJri4jNxIRk/uo5GCINgAyDxt5xmvO7yJ7l0tbW7knulhAeCZoRDPbzMJnlkZHw4VlVcAkjOSMUAeTaj4JTXrW7jNl9tjkBkZjKftEIIkjQAHBYAISE/iHQdK+PfG/w9fQLhydPkhtJLh7Y3EYbZMMFTPsI+WOQgBwvAOc44r9FLS/udNje2n3WVu9yltAbXDNcNzHK8twwKhEVnwc43LjOTXmnxF0J7vTobOYzJ5X2m4jkLRk3kcGXDFpf9VI+7YrHCYTrk0AflPrel3dpJuWHctvNOR8rFC7NtcLn7vysDg9M4rlri2VS8P2fdLHGhUEl3Z1O91Rc4J2npxx19/qPV9AWNLwXKLNbfaLgRoUZZohsGDKcfM+4Hdz1z2rwm4iuorm6uFRdgIMUaADO3ajMI3HGUGOOvXvQByd3G5CB1MEcqJGiyBUkIY7vM/2cDIGfT65a0TIzJKjrGihARgmQkfJK2GyVyRj69elWmtphIIraISSSSecEmLO8KyMzBRuyAo9OwHWr0tpqNzBJIUjY+WUO5l3hR0b5TgkLjH+NAGYstzpot9yCQglsxCNQpkAIAJJzISfu9T6d66rQdeW01G3uZGVow0f2iNsO8yOSHidTkI4IAA68dM1wdzJOCLIEmV1U+YqsRG0S7VOGXIk2KcdhnP0qxttnjnhJcoIpJAJBkyLkNI3PLbuSD6nFAH3t4b8XoLaIXkkUFneGMWgt3jkKCQbdlx5jDyJFIGDweMdBXptpJJCiPdyljAylgksvmSxThTBIkbIVeQAoH8ssDjg4r4R8H6jJKRYresssxM0pd0e3Mitu253fIQOPqO/NfT/hbxHe3sH2OOYK6oqMkd5FJ9omhA8uPdKT9nzGFxjgnvnOAD2pLeG9QvJEReRiVo50aVkaERx+U0KoP3O2QnIbBDAr1qlPf3dpL5E8kd9b26vKCsQBfHzSiZnGVI3E4YckEAZ4ra0u8sjBCLjzrS+uo4kXbIsu1+P3e3HzMWcjbywZegri/F+kDTJlaHUb4SXMcsWZo2WWGSF2bbIpG1i7Ng57fhQA6PXphemZbmGO1Ks/lwu0DReXsEUwfjEgTPUgcda+1f2ef2iZfDN9YaZcXgYyXZisnjmCSG1aSEpcOEbJOUYlm4yOvTP576boWqXrFR5QEh+zmOZXAlj2fvGhdW/1hKkkdAXIHFbmlw3ehavFeefbiPTYolYNhLiM8JEqnOP4QCo+Y4yRQB/YV+z38SdO8baaY57u3v4LoWtpcWF+0JaS4SLC3Ebh+CDuHuEzzkZ6Tx58OF8m7a9LXcBLTafccLbx7DujWSMNmSMROoGSMFPy/nM+DH7TXiXwfreh3EF7vs0NskMQnSM288UheW6Mi4ZA0bbcEn6ADA/fn4Eftf8Aw8+I9naafrOox/2uY4rKWG6QBIHYLKFXzyUnDgEiQMQQQTjpQBy8/gO7Gk3NoUGnXixEx3ZCtH9nyf36+YdwBgCBuCMg4PepPD3g1EhhfUYj5DyBDdzlooBBaoEjZUEeGgYqCefn7eg+79Y8HaFrmlG70OOBor1mummSVJWkV12ooDH5FAxiMcHH5eM+ItDNj4fNgys0C3CrdzqGeWC3BVSq2ySASIwUkZxtY9Mc0AYGlacbeJZporeaFmhWIAoHESmKBZreMfdYLvDcZIBz1r0fSxpdtPe3KxxLMkdrDcbwIizF3YS2yDmT5srxk/IeK8SvfFZ0yK70+0QzQwLDNbi9Oy6COc2rIjksrlShJ6jPAxg1WPiS4ijtr2YwyPLKR5ZaTaqoxS7a4GNxKyuwRuhIYjrwAfQ9pOHv7i1v4rNLO5S3kt9sRVpRcQsrsgxtkYpE3uD6ZzXRQroOlokG4zWr7vMD3HmLBJDuRkxkklWA+TGDndyMV4tY6+jR2rPHLcFHht51WVi4SEFxPbxnhkWHftBIOMcZIrpvPjktrq7EL7FTzt08qlsRJhtwY/68sCU7ANg9AaAOu0bUhJeBVja1t7RmdpUb96yjaphSBhnG9geBgHjIxiuk8T/EC2tdJsbae6F3qEOpNC1vKpiuHtxKx+zruADSBAuCCQBwTkV8+6l4n/szR5IbdZrRZI5Lt7m7mIlfzCklvDbvIB5KiRXJOTnGTgmvL7/xhqXiyKWW4dLWazuFuYb9z5j3EzYCCN1UMHJwTzwOfu4oA+lbXx7p+qXt5NNLPptvaOGFnsMxnkjAESybhiNFKgkDliu4A1ga/wCLpo5Pskm+7XUP36X0VwQLcThvmhL4CKSrEqQa+drKTVrOSeS4mnMj3Jubi5t8SNNJE1xCiQiViFTbGcvnPyggYK52nvknt7Q3ccz24RFHly4uGjh82IzNFnJP2gnPHXk8UAfQi+MJNP0qSwvZ4r21mtHSOaIlWt7q1kL5kYHKHcQPlBDkEg81DP4inuLC21IK0ayW8wu7OGSWIM6HyIXVpB1kSJGbnlpPfjwi3199P1mT7I7XamWJha3iCKOFZoxtYySDA3B2JOCAoBzk10uoeI7q98PwWNq9vBfy6lHZxQszed5KzyqshRRzECuVJPKYPU0APvPEdtDdi4nRooyLmB2aRitrNdrtincJy0nltt2noV9MVyd14i8Ty2c9uGSSK38uG2aWBVjazhnEECk+V5jqYYVZSTxJkcdA3U727W7h/twQ2CyxTo8luW2382WtrO44QjJESSbW5JbjNYV6dZvYUmgWR2isY4fNs45LSSSdZ3RWnVhmTdCoYnA2sGJIAJABo+FdSuAyk20oaGKa2v7uQs3KyOyh3UMbeaIuxwoy+/cM8keo2BuTp4ille5MsjTtFBcqStojNBp++7UZkIkUb0+Upgsc5rzrRdFuIijK0mbmaP7bZ3X7x5VuoogrFMjdcbwx3Lu2g5YjpXrWmaFeG6gl02Fnsp3ezmtEmdntPJy4lbK8o/HPKru69aALPhS011pbi/WRrexti0OswNdTxR28shJE0SRxndLLnJkHysjhiRkit/WY4YEaS2NxutSqq1tdSGGaG4QXFxFLLuKySxv5YjwgOCx5610lkryQLDOVt1BY3KyOFLLADHbwEnAnBRYzubgbsA4xUlrp0NzbOsrGXfded9hgTcYJGDxwOAgLSxfuwSVBAJycDBoA83e01TV7uHzbEaY0oW4jnWYSeVLfARgOzIFMKyRE7AMjfkjHJ9Q0vStQ0ixij1Z50uIW89byIrcpLI5eRY4DkhEKkcL6etLNaXEFlFNOiC6YzFWiZfJljjcQwLNHIcoVHHIGWB71u6ne2sdnFFKTts402w43kTbPLmlwzZIUMGx747UAcnLpKuyX32oJe6m0s1tlFkEAjRicI33HZH3N0I3AnHFc5aadc3EN7YT/AGVERlghlmthJIrhFZ7p5SMx5JYjbxjGec12URRo1t4oftJQRRJcj5Etw6RRuszniJZTHkMSMlcHgjNq4spoomvhbu1v9olh80qNkrMTvunwfmYODk48tAQGNAB4Z0O1hvI7W7llj89UQLcMEt55BEpW53g7o02lSOORg816LFdy+EXuYdNWyldkz9qcCaCXzMNIS2cKURuCcfd9ciuItpJI4lkuPMcSKsMk7IGjjV41WIqV+6wXAI7EEDtUOovJbK9rGZXtWSHc7tuVgzAsRtbg44x7c96AMnxxrk3mQ3Vust8sTDe8aGXYZVBYxMuSAHLE5woGc8iuctjdhg0jWs0U1u9xKY/Mja3nhiR45CZcIf3cpBfnBTCgjGauuR3dlbyxmaQB7jZFBGjt5KuQRc/IvEZiYAqTkkbsYway4IlntlssXfnwtcJc3YlVoXWQARwI0TYfgEEfw4we4oA7LV00PUbJNO026S6IghM0zSfLFKiKSWJIyW6577+OeK4e4sbyOwZGtv8ASA908SAGNmIEcMEzu6/IiJuOB97zM9c11mlwQySzPHDiZFjtpAsaBZwkcQid41HWMFecdB1rf160ls7eO+1aaMwC3txbCaXyy7S/JuWOHLbiAvDcAcHkYoA4vw74ZttUU2d5K1tNCzrDFEiiWNnVpI5IplG502LycYB/DPLavp2oaPqlrbLYpcQCRLq2ubmWOWGSIxfM24gESMySAjkqVORivZbK5srNLS+mh2SWyRz74STPE5VT50m4fvISsnKjPX5c1xHjbVbe7uYJ0SHe9yYo5Cki74haxeXMIlXEI3ueoGfvHrQB5Vq9vYatDaRK8ls1ubi4Wxw7BZbpw8JeZ1BMG5n4J6Y7YrA1DS7e7urCG4lkEdszIzwSmOQTmQiFvkYho8Ejjoorr9Q0i5gu7UQ3Rdrq3R3TyEAkjQhRFFJIR5gDKee2D2FY+pJcJbC+NtItzZfaUtm3qkqzTvshXYvysoZHJY5wPwoAhn8MWuiLNexBLeUiVYQjm6mn3jH2jO0gLuPPPXr14i0O4vDLDE8EsVzYZmWSFE8mVZTJ5gKA/u7jBA+fC8H3FUrq81CVbm6vrmdIJbKCGIko6i6yNiwlPukkHcOMkj0rE0y/vLW5uba1jN3dXcaq11cGUOkJZvOygGJHRyy4xj5Qc80Adw+ozT3hkIZPKLN8i5kWZlEbOsa5DcbvXJzjisy6voIr4sJjLdWiq7KxmCJDndLJLsGYZMknHrnPNWtDhmheTV2CPa29zGimZitwWiyt4isR90F4iqgEfOD71k3mqKLy6ne3hWwmKieLESS7/NZwN4bJlOQGHQkHPNAHRDQ5Asur211Gy3lu5xPMZoopHi3QRq2MFmG8lT043EdK+evHcbaeDC6MjPNHbTRvIEW6kRmPnBY3PlptbAOACR1Iwa9QvdU1K+urqwtnisoLmOJVtCFIEAZS7Q5cbZWhLAse5wO1eOeJbG8to72GaV/ImU+VFJOZprOLeBJNC+GJ3JwwySOcewBxl95P9lXSWQAuUuLbyVlk3JuYDz0gYhWjBXjjC7lPOOvlOv6rCLRbdLpFQ3vmvHJbiWfEWwrDMyk7ITKHUbsZGD0Nd/dW10GWCCMi2QBpLz533QIh2NKrAEgAqucZwM9TXinjGymlY/Ybi5gFykaXSWsaMkflSF2mSSUgyZypYDJGeRQB5/458SKVc3Rto7K5LGSZ7ZJI1mQMibYmYASFTtBBHEYOOa/PrxjKI7++vJXMQga5FkAgDTRzNsWRlZ+OGY8/hX2J4tik2XELamZjMrukV1HHHGSvSfc+AhJxjHUnjOTXyh4psVvb1XaJpIHX7NLukUor/McskxG1SEJGOMHtQBleArC5vZh5Lz/YNJUXal7SUJeTvgMkczKAu1GJK5PQtiveNM8RWrsun6QJJNSZoJ7iN50uDD5LDzY0gZslW68jI28cHn590nxXNpWLCynWwgMxikiCvIH2sEWWCIKfLJKncemOc17x4FsdInvJZFvEFy0i3N3e20LGUlIBJL8yrlo9xVcqCCcjqDgA9TsYLdoPtl1NJbG2E8lzB5bLBcPcSCTdbq6glyyMH7ADnAxmveeJrDTLi9v7ewe/nndFSIgRpbZQqi2yhsja7AdDknIyM45/VPEP26/jtbh4kito5IiZYVAZniaMYnL7VLDb24Jye9ZF5HbxTWNvbR3lxfiYXCxrcfaIZodv7s7o1RGUFmBBJ+7yB3AO9F2viESRSW8kFpbQWxK6i6XywXca7R5cMa7gSxQA49/euVY6fo0tyk0MubmVFkJtwqwkqMyiRsfIRkYTIUDJNV11Ce8uIrOAR2JtywkC+Wsuoy7kGDhh8yHOMjnAxnOa9SutHsLuazkkRYprawYNFOuZL64l+RlEZ6s2SQRnp1oA890qXfe6Y0DmyRLmXYZ7szR3EUaPKssLy43YG3A9RgZrsBJdaxFNaEBY54fNAl3N5sSkiS5zBnazSA4BOfl/P3H4b/sy+NviNqVnb6fDLaactxGC0SKuBKgOWicYP7squcjketfsZ+zv/wAE5PCzmS+8T2zNFNBFDJb3ER86UiNcqhkGIlZ1Y4B7mgD8G9K0fWbrMVro2pyhU2FY7FrhJ0jU7bkMqEhGDdOoHHaus0P4ZePfNtZdM8M6iIZZvtCmG3nCZJDu8ilMhtvG0cZBz1Ir+ufwb+yJ8LvDllDFp3hTT4nhhEQlaGNpJ2GI+XKHaNo5z6GvSdK/Z78A6ZK0g0XTzIzMSDbx7UB6gbo/RRxgZoA/l48C/Bv4lale/wBoTeHNYtbady6f6PIwkKRlVm2BTsOQeODx6nNfRfhn4TfFGGK3ax0rV43aaRI/MtCY9ufLMwjkyTIWL+3y5r+i6w+GPhKxVFi0yzQQuSSI1OD0wEKjI6dMdavf8IV4bjkdYrSKIyHJ8uKLGOTlf7pzjtnPWgD8HIPgJ8UNYQ2Uun3sEkQh8yMxzJgiQk78DKBl5wOmeeK0bz9j/wCI2pRxPaLKske8f6apjQbnDEJz8/8AFgn296/eiz8N6Tbxsxsk+dSkThU3ucFd0mTlsEdeetSxaRYu5EdtEOgAKKTkYBBB4zkew4oA/BOT9hT4gXNvFJDcEyyTxLMA4BjT7zzKVPXdxgf/AF63tT/Y38Z6XFFatb31z5UQllvEQS71YhpIZdrZkTcOB+mK/dRLW3UlI0CsP4NiIoA4yNvQc/nUws7LnzFRt6YcCMPznrk9MDA/woA/CKD4G+OPD1q89vb6kLe3icR272snKsCGaPePvDpg8eh5xWzofwk8T6vClne6bqCST3CRLHsk2sJGG2WVhxtxzjqPSv25fQdFu0aOSzR8qwffGNvPICBeF/xqvB4W0aO4j2WMUQVsoVUE71wFzgHk0AeE/Az4Nw+B9EsoGiZptommEiqNr4ydqtg43HHX+HjnFfXFlZiGFAioAANoRdpx06nv+NFlaooQKoCAFRuAYFiAAMDnqDntW0VVVC9HAO5QCFBB9+gxQBlXCoA5ZBzgZJLMSPvFtp47flX84X/Bxloemah+xJr2o3enQT3WkanZXGnTtAHmtLiaby3kgaUg/Mn3xxnGPWv6RZ+mduF7nIySeMgfj3r8SP8AguJ4WsfE37DPxcjvy0Ys9Bub2GdIWuHhuLZvMiKqFbYCN209V6HFAH+YBcWnll445wkkoAfCBDFnnPoDyO/HPTrWK8RjaM7WnnikOd7r+8zg7jlvlHB64zmuiW2AYoGaKUvIFYgsXaMkqMyDrgAnPQ9fWs+/hlZ5DMrJMEjTKqPMZUzmUqnr6jjk9qAMvfJ5rvENsnzK6Z2hweBGpXjAx3IzxWm95FIDHcqxRTFJ5ivlw6x4EflfdClgMn2rMjhZIyhmDksXJyM54JGR19/c1YAgcc+YXbcWCqCo2crg578f56gCouRvKiMnO1+xYZK4OMfT3pp8uBjuJlV433luA7kHagB+6ASMHGOadAyStkBvs6OxJUEsG5JaQY+U/XIp6wRTylJJRIoOY3yAA2cANnheSff1oArqWKtLJtAUjaVKhVJJ2gZ5Y4/Ed63tNuxOoimQMrYQySECRdvI2HOfX6Z9BWJNazxShSoktoyspCMGy/AycZyBg/y9asW82HjMgKfMFXGThQeDx0/z60AfX/wF1+fTNeSDEW1grSJOqFtpcFNjFsPwQcgHJA6V93jUrua3RZoJ/tHnLeafP5yKs4I5t52ViRBs6KwAwcV+Zfwr1fTtM8RWs8szSu3lou5GKxKGGJEO3GWxyD0zxX6LSXttPpEF9bWatIsKyKVZ9hbH3FkY7Sw3dsfzoA3rbXzb/a7O/Ma2qLFO9pbxRoYwdwItpUyZJMhQe5Bz2Nc5reuyajvtLeWaCSJMIoK7m8zPl/aGB3tB5MZJwCMn3rkbjXpI/KTH2YXZeGXMYy8sa7pcXHO0Ejgg49DzXIf2pe291bAqLOSQBrWeaTzblwxlUx3G7llByBnjnigDqp9blvre7h+drm2VZIYo0CyShAFeMt/y0YYOO6gc+2V58t9C1vFCyOmJpZ3YRRJIkf7u3SPGW2yDhuhJx1rLN87veXLMYWKvEEwIfOu42wwDn/VO45689utVLaNlYXU8k0WmBJWjt41lmYyowC5dRyA4LYyTzigCW5utRuFM4kF1LKymG3EMaR2ssQHnG4dmJaMoc7uhPH0uw6JqsK3jzvGba+SE3clsiYtZHB8iC134DK5HzEc8cg1FZxOZ3kjEqIwMzxskcUdzbYDKke5txQynDBc7R1xU+t/2hIttBO+xI/sUssUkrRiBTKZRNBGCA0MUeEyemMZyKAPNNThgDW6WccjJbvK08UysIlkeZkmXBAJKxKGA+7ngZrANxLBFcReeqLJeCeeIYaFYMnawY8KysQDj9K9L8QaXA1xNNYqVjYJJOIpo/MuZXwE2pu/d7ickjgn1rz/UNIuYAdPuI2M7q0jggFljLD9xIE67+oPfsaAN601GK2tmu4EF+sbBpVErSNPAEEVxJtdsxvsAU4zjGfevTPDXjBJIYktpEsI0YiGbKSwyRiAApPL/AAvnjB5yOlfOxguDco32lERA1rarHHlIiM+bHMhwAcAjLUia7NZxXFuwaS3SVI1jSJUjSaM7BIbYAZJK8sM5980AfdOjeL2vVXdeteebdRm3liEcq2k9t+5Y+W6gtGWV8L0Y12OoR3GqLa2sH2K8VkknLvNBE9+LdzINxEuYXZGJ+YjIHGeK+KNC8UXml263zAJ9smtoj9pLKrgMWNyFiGUSORtwyA0mRkEk17P4G8YafA7C51Mxyh5ViS4g8qO6klxHHLFJHuEsQwQQSrEDlQaAOz1HQfsd7MdKhEuydSxkby4kAJzG7AEMxiOfmIJPvxXoMPh5ntLJ9MzPbvczWlyYw+6FRGVkt4w4zCWRc7j97oCT1ybfXob1pxDfRErcJC5twlkLlDCFhhELIxkjXGC4K++D06zR/EFnp9zbGNLS8W6EbobSaRHF7DIxuIZvN+QOkrMgYjcVT75OCQDzyLT7QXdxdNHczNELoRTRNPBAsYmfyYnAkHzeUACxx9c4rx3xlFbX0OovZTraTh/tzXK3RKeRZRYt7Fn3EKuPvgnIIIbJr2rxRrUAieGGSPzGDpJNBJ9nhErnzGjeIn50CjBZiBkbSd2a+etYubW9aURvdtYXqahbx+TFG0PniMF4DCeYSXyQT8o6BjwSAeGXl5eR3UUrJa3EBzHEkbEyzS/MGa3aTBtpiQd4HGQcDArS0KZ0Au7dUtGuU81lmw7NJJK8ckatIQJJdoAZyBlhzg1l6zbz2EbiaRRagRqQiMl1JcvO+2J40DAgDgMpGSOcVn6NeeUbKK0WaKOB5IjbTjzJLqR5We5ilXn7PFnLbuAPu5zQB7Xpc8Gn2NrHeRyLLqU8t1I0skQikto1KZvAGypkO3GOOMjgg1zkzRBdVh1G8g857iO4hUSzmFj5YfzkKqfMOGA2A5OemK0dKWK704tJFDIjCW0uAkjs0amAJYxrCSS2Z0ZQ3HI561yGpyTu01uxlt4o5lmMLJbp57w2yRBIpH/1KJjnnBxgZoAfaymKCRzcCeeLzHgtoWRvshZj8oVjkRlDhSR061QmvLS4hlcB11BriCCK1SJw9uvkzq5VQNssvmMcnnnJ7VXuJbSC5Fst6Ptl3EubpNscXkxKAySogxMwAwOhzyRmqy3tnPeFoFnLWUUH2e4ACrJJkqWVRy4UMMnnB70Aaekyz3sskDxtLHNaTQq11E32oPFiVXePGR+8yASMHtxSTbJYhJIiMBH8ltGTEVlilAa4mHBUDkFW4qfS5NWfUbO2jUSRxLODcbVhlKiNhIHmUnzVDDC+mMHngRTRKH8uBIftzWtyjJNuLyQrKfOBeTBV1UkE9+3WgDqbOcyMLmAWbfakurWaGIiT/RVjESNFgAPIZFBIXO3dzxUn9mrIge4dRPawqxkESyeYW5WNQmfKKgYyeOOp4Nc7a2drBIUkWUhIYVtjG7xpbxsgHmK4xuJIyc/eznvXR6TPM/m6dEWV2S5eSeF44gxgiQxQvJOeULbsY5IJoAqvJM1y0ssp2tFHHHMhWWVVQAsjR4AXaRzjnitjS7iKS7tjaySW0hnuZLjUpVa4hlRMmRRFj5FcELz0244xVcadeAi6WCKSWRpEjJ3Zt532s8Cx4/fH94o7+tUZLi+jm8i3eaK9WMQlLaNcFojmdXRjgoZC4J64A6UAdJLq8FrqR3XTXcUcMcqpGsDjzwxad1cN8luw+53QtjA6Viay1tepJqlvi3ASdWglV3K3ErNLBHG4GCmxhgnr3Oa55oZDII4ntA8Syrc72YTMEBZrVGBwSGD/AJY+ubqMsraWZZjPDa+fbvbTLmQGJQEnMyL1KyKVHoMHpigBmmX91cuEeGdAR/rLc7J4QkfzCRONwLA8EdvSqiW9rLIJJXIuEdjHdyMMRSzuf3TxJ/eI69vyrTsJYbyJ54Glj8+E+TLGjPJdJCCXZDjO4FdpAGehPUVj3YmjlIt0ht4btvMeKV1kdWEYKhmB4YuOO470AdDpGmzF9QvLaQQkohdLZz57rH8owsvDxlQPujgd+OJr2/nnRbOAFFhNo1xE20Mktu5ZGWRcMu/Klh3HTjNZUGpppMH703f2yaMhEC7xCygBFbcMYaLBBPcY9auiZGtriSS9WPyokdI4/L+2z+aFZo4xu/eEEkHrtHAoAtWmr3cFxdrePFeXTpBJbpbSJHC6wkGYlQC0rgk443fjmte9tozbi5mknW4mlzJYiEfbHMj7ll355jUk+nTBrkbfTY4pRJE+BKIlZL6EQx+fKSwWCRiGiUPjLHGccZzxv6fPqFzeeU5gAsYXVpYmleBAV3u8bRyK8rbyw4yB696AJ73fOhsoJbmSKxsfOllMi8urEzRiFcASsBGo25+7k1YtLZp9PY7XtrnzUniuGme4hiyF3pcJGv8AosvzAEnC56nNZC7p53mFxczZDy3SQKWSZGAA8veOoJbjJ579z0lpOiQXQlRk0u7ia3N7buqXQKtGQ9zGflYrjkLluD7UAPmsI9Uhjnt5orKS3lPnhSzpLLCFEkjE/ugpJBbLchhtyQaS8hmtrKaJJVvbiaWKdZldWi+zldmEXJ3EADK9eOeanv20qPNhbreKLeHzJYkmeK3vEki3tOkZXe0ruq8YwC2BkDIxYYlj23ECypbOWleBX817VQgMRPJwPMzuHseMdAC7AwsTHdC8uA5AijVYQixLJGB5RjJ/dl8EgkA85z0rMur5riVLWe3EotkWSFrjy2m3EhyjHfyduOvpTzdXE0XnXksIWe5jiaKNkwyw7WE8yg7kYouBjj+jYrYaneXttYJvU4eCbuYmGAElPBwMfkKALenXdjqQu0u7OGxnkU2wdIihKLtaGWTzG2gcdj2+lbGn+FxqdzHZ2DtN9qiWaW/dcx74pCmyIFsRJheWB+bPTNVbLwvercwm8VZIlKq7ecjmS38tiGCqxywI2+vFfR3wt0GzCQW0FlLcK4iP2h2EbW58wNIqqSBt2ZIB54z60Ad98M/hvb2lvDYvaXdq1yAzXNvErm5SYrm3dCuWJdcg9gRmv1c/Z+/ZL1TWpodX1CzMNokKSQs6xszgxk+UsROHmVNuVAzzXFfsz/BS68Yawtzbh0023vIlZ7i2V1RYfmZ0aToDzgjjJwOlfun4K0S08DaTZWb239pre27LaooRLm2khjBV1jxiP+I5wufX1APl/SPAuieCvs0klgWW1s4bdY1iDqxOdruAAUdnA4x3/PM1rxK1ys+mx2oL4lEbpAY0tp4l3qFPBEq8YLcDFer+LbSPV9Qna2luLeIyO93cphSoDbUtz5hwVBySVOcg4rzdfDY+2PpoDsJ90i3mWLTvuwVTv0HJ6HpQB8t+I/FutpLNBd3VxPZxIxuLS/lZXUvuReYMkhSFbOfmHHtWRpeseLdWuIY9GtN146LCotZTJC8TD/j4uISDtAXqXxX0zffCQXWpvqFvFysYBeRUuFmL4VnjQ/xL6Nitzw14GSOeWTTrG3s7MD7LqbpmAvOq4/cA8jc2cjOMtgCgD5+Flr+rwWelXlgsNyzSSXMzwkxT8+W7I8YHkxDqegOa3P8AhVl7PbnyWe1lNtKpj3+fBLLCAYBApz95Vz7ZFfXVj4VtJFtLFLHzTCGlWXBaUqDzG+OTD8p3Cu1i0SyjktrW2sVigtyUuSCvlku252MjnMRBHHIyDxQB8DaP8J57iw8u5t7+G5u2aKd5Iv3V3KSdkKgvwTgAV3Np8HY5dZsbK7s3jbT2TCvACmWUAeZKOMZ/hY84z0r7XvNGtIpL0NbR4S1t5LWXajxBlPXzIzhFjXJJ65HvUdoIpRczSK4inaBGYIvmTSW+TvgZhkWwGVPc7qAPJdD+G+j6XttXt1kW3jaaLyiYy15IGJDq2FkQLn7vpXWx6Ylgq3Ye4nlvCtvFbS4m3qy/6QUVRhEVACu/gE9K72fVrFLJpDHBbmOZmX5fNVcp5Xluw58wKWO3rnpzxXN3F9HDbFra9+zxFTbm5jWPyI3cjzJFE3MUhTj6jp6AHHXuiaYt01/dug3mJVlli3TkIN8kARVIGEHfrjrUcIR7a/07O/TnMZaxaZVntghBTy5N37lWON4OCemCTRLr9g1vFBLKCYHlnPnbZGkTzAqTkgdTxtHU54NZM+um5lhksls3W5kaJZY0KXV3E5CRidMblmycDIB2/MxagDtLWysoHN5aoFdoYYrhGUvFJmNgiiXCrEfJBXg56Y61r6cl3bXB/tG7W2tUhWTTpZJYVt4SX3KJIt2JlJJU8dBk8c1wV5f2uhQvpr6gLWC4tfPEE8gkia5aV2VWkXLJKm7AQnc2cKD25pvFU1zbppq/ZpWtLb/R2mtJmV5WU/8AHtE4DWv7v5wzjaccHHQA96sdRY5EtyZ59Q3tZ3Ak8y3tXg/1xjeEnyw2OM0mu+J7eK3Z7c3YMsUNtcFYY1DxoQHkyzfd6jHQ5+9XkfhXWH09II9SNvcWcKyXASByW3S5wqkdS3Yd8+1W9S1ud7W5vLXUvtduLdhDp1xHHGTC/RRdOAwPGOn8PrQBvp49sHivo3nhSbdj5bl080QtsjjMTgEMzZBOKzbXxvc/uZlIit3BiWdySkgmLyXFlImMR3QlRgmRkAZ6V41f3tlbWd19l0xbqe6hFzFkMQJ0k3yo0nVML0JxkfL05rL0q91V5J/OjhtbJ3aWOMyM/wBi3IhheSRpsyLzJyASmOM0AfRf/CQXV1b2UlrIiz26zTGWaHe1t5jBFu4gDhrmM4wG+U54rCutNvJINSu3giubuS2kFsD5w/tSE7Vuo2UpjzxcuGB4zyB044rRWv57W4t5WdVvB58l/byCTyoPNAwNpzu68dcnpmuvuLq+0y4urRdSijiu2gZpLhmniBkVoZI4UxthJSVyAp5eMNQB51qEnkFrebT7d5Jba0U2rMTLGDgr5Ltwq49xjFY83hvUre7tYtQeW5tbKMNIlgA1zHZ3VyNvnRc+ascXIIznOK9QeLT55A9uyXsRKzP5kZW6V0GVVtw+WDBBwewz0qFtNurSV9RfVGi0+EQzZ+Q3ETTk/wCjXUp/10A5xjigDK0jS4rCyu5rWza8uI7+OK4SQKiiCSfMlwAv35goyQOg5xjFdBbahHbWcMykG5uLxoZI1iZJLeSQNuBdhzbqI2w/XOMHmrFjbRafNLPMzS2ctoJIZZA4jju0uCZYwwGBJIegfkqdtEl5HAyPE6Ye3NuYBbiR3zNLIJS6ghJfInj4POW29QaAEvYIVgM269trK+uY2kuHYSNHMqeZGgVWx5G3PGK0mfTbp5LOJ4or6G3t1ijjmmhhuNriYG7iA+VTcfNlT8o4GaoQx3w0+N7ixkeylVFWIM0AVFkw1zsfkTiHqn3h6HArDvLPT5re41eG5uIbm1spLK2VDiOcR42yOOsjZJ6c9aAOZ8RPHPc3dxqml29vcRbbRXE2LqGIrGwjCxnEgw8vXv74rj7GYg3jTyJaobeOCzuTJMqOguwhik2LuLMf9XxwB7ZrqLuzvFa5dmN/fyxq8JkWIRySRt5riVlYiY7yV5I4riIb281H7RY3VqlrKbj7ZbmNT5aM02fK56AyH936dRQBnalq0MM0Npb6k1rKvnNJH5f2gSzDHmC4LfxZxtz0p0EqWcrWdu6LbozyRMrBIrgxzifZd4+9GXdQqHll6VXsvDc4a9vHijW6hvboRXDLvOLkn7LNNv8AlYEAA/3e+O2jNYzXd9DMmlL9p04vcRICY4JYZ4IcM0rH/l3mRhFjIOMn2ANm6Z7mCG5vhbG3gjiit5Utw4jkRMzL0GIvMHA9sjirMeow30yfZSqQI6RyCOMfaVtoYvLaZSePPU52bgSNtcZrQ1G4WBopHSeYTRXEIGyKKMNxG6AbTLn+JsZFd/ZWJ0+CxvbqFkmuLCaJ5kKCK5kk6BIweYgT8x6jPNAD5YHtoZbGGeyVrsM+nNLcM9sLh1DbnjPEj7CPvY5/Svps39nyi1jQJcW88ds4mQxTF5AQXhKDiESZyzccg1Hdx3EGmNe3kTSW5uhCki2yymBI4DveFsDFsCBlqy/9M+ySvHcxtdXJt4Le/uWDRKJ5d5UvjIcAd/WgB3iTWJbElYYlme8hln3qnl2wjjJjVp2OGB3ZwDjOc15BomozxvJcXMTNaXc9y91a+W1s5ZF2NIk6zlpIAcMAB345FesaxAHmtoyyzzCRre6gyGka4tz5kkpK/IkDL0AOc9MmvPhb3U6Sm2g07TUgBZUniuGMsNy2FhTePkJOeDyMZNAGJd3dnqF7LC08sgO/dc7QItjncoyo3BAh2hjx71yF1qVjEstwWlvYLa5KTShma4TDlZFjizxCGH3gM8da1InvI7W+nsYY/J8uVhcSuTMZ0H/HpAjLgp6A8kjA5rgbXxNb6hcx6eCkdzZzSOzOsa3QVY986o6cshc/d2sw79KALmpeIrN5rOOO2jM0V0LwMwKXwDAjBD7lCjJLM/LEdK8v8U3kcCzXsSRPaPcsYWLSJe23mcyqzAYEZm6kccccV12v2ltBBPNJIDutJm2yXAM9vcK+1EMjlT9oJJKoevbArwvVNZazhkk8wXtq0c0UyiN5I3Yjd/pDBfkcOCARxxnJFAHj3xC1Z0uoZb6eK2tAGnZ1eSdbpZJQUQlhthAUHhsHgV8u+IXhvZrkmeRIrmSVEU7f3Tr8yNsfcIo9vOQSD3Ir1z4jatHLpt1dbJVbUZGW1tJ1JickFHmkuASdgVcgKOD1rxCS5FpZwLNEoDIka3TOHWNnhGElB53Du4yfUDrQBX08Xk3+ixSvIsLP++QRpG0sZ/dsEYAhuD1wD29T6ppMMcrKJY4pp38u3mEpElvJCy4VrjfnDrPnkeuB78ZY3cElraBVtnUO6SvCzxiYuyxiRjtG3aT+PWu4axVorRoXXZYz7fOe4ijW3BA8tRIGzcxCRsjcO9ADtXnksI/LbT1mugdkL2+FiCI21SGP3SFA5znn8K4KO9t3Z0uv3bS5nYTzea9xeRuVWEyMQCoxnHUcV015aX91cvEmpPAkWI2BMKiMSZLTKQhDHfnjPf34yn0m8YfaLa6tXhh8yS8F3HA8iSoCu+FUjHl7scMeCW4NAGTueYvcQ3U+InCvDLKEhmZT85CsfnGAAAOh/Xkr5/s9/LFLbxBbyQyC6LsXjKoWZF8vAjXANejWl1Yyb7SbT1AREMEnlBG+0SgiTZn7464IziuQ1W1htFnlh0p7iWGWURSC4kL75AFG4EYAAz+C0AZltqk62cdlGIriO6d2sp4t3+jOhxseU8ybiQNvU5960dPuZAr2hkWKbZsnWfdsEolBmikGOBkgqBzxWXon9jy3f2edpLf7LIs7O5WSNpZFJlWNlIJKsvI7VcM1sLxL2K+SSD7Q6znyUiBeMbd05PVAuBkck9s0AdT5VvJZGKLU0F2t0sMtyzCTgtuWGMJkKoKgHdzzXt/gJtLi0+RJJRLM7F57m3kjhzIoKpHhGJmXOP8A9fFfO39oWU0yNZTWLtFDPPexRska3JDN5ex0+84GCfXBrvvA0jXH2WZEVYknZpXyh2EnGFjU9OON31oA+8vh7rpsE0yAC3g+0OxcQsFkFqv3ScH5AZNuT745r0zUfEdtqN1s1C5mtrq28zekqCWKeHYXEIXrKuR1HHYnmvkzwzdBEu7i3vPJlhA+zW8hIbazZYvgfvF4JG3piuubW7xvsst/JBK+95EmErbjsBKoOOGKgkKeo/GgD2Syv7O9kjjKNBvZriaztwIGuFDbQoUEm2bZk4OCfbNey+D4UaP7PBpqm2ZY2jiaMtNNKGJiBnc4LrySP9n3r5c8IxX88x1W5mxLc/6LZXpO0zRNKDIsiHGyfnHrgZr628D2pmVZxJcT210TDGstyIyjuhDeQi/Mj+Yv3vQ0AehaLN8kK3K+Rd2r/aYpYyiKksT7GSc9CFGOR3HNd3ZahKk0IuAkl3fOkyNbSx7dkfCF3blYtmTkdTxV/Q9H0qTS4raSKwuHnRoXuVlXMczhlkkKZBVlXg5zuIyaZqHhuHTlt9UXyL2zSNYplhUQeZDAAPJizIDHOjOjHH3u2cYoArSatd2kMscsDyyeZcCWRYxci8Q5Cp8uWjRNwy2BgHIzWfFqt/cXv2iNNtvEgEUFrGqiCVV/dJHMM+bKkG9tvvzwK7Tw/wCHbzUFl1G6t2tLC5gnkmkV94gtUibbHCqnPmscA8ZyagaTSY5FttF0+6sXiYQwoVeN3ZI2D3bXUihiuCUZcbhv5wooAh08HTJ7aaS5a7uJ1a1KwRpHBC10ryNcuV5kkkQLuxkAjB5zT7BWkkSJYReRPMsUkZj3DdOxLGTByEVsEnsPetOexxOCgiE08cT/AGa2Z5IpJFQqkau6gxz7iSWHy571p6culWMQie3kjuJZXj3RXZ/1lwyiQCToSrnAx1zxQBpahob/AGny0XD3VpGgnt1AgLwLsZDj7sgjYkEckgZ9K4TXfDqRx3H7y/a6BjWxXePKSeFdjrAIyTsFsW3HoSeMkYrqbdrstNMEt7mCCZ7wSOJG2StIqxwqGcfPgDPGD/PXtbK8umkW43rYzXzMywEJPBAFC+cHyTBH5hAKNhmC8ZBzQBzFki2sU8ttDCsKQW0Etl50e5VkMpl88PF80cvmbGP8OQD2r1aCz04PpzgviO2stRit937oXSBYkR2JIcRLAuMAf63PY1zMnh6ZdRmzcLJaXFsPLEjonmQxKkrwyInzlyWV92Ovyjnir0NjBe2sqrdyR6jHMWspxHLFZKrRss1srgZkKQrnkAbgBnnkA6O/WVo47Zo9QFre3M8rWpki8lsESNCkbAE7ZApDDAIPBrkrqxnZZYLaSK0h+wo13MIiWZZbpB+6Xd8rLEWOD94jHStUazrM93YOEN5ZWItbMXf2fzHN8JF+2ylicx5QAKcHd2rOu9R1FJoxAm68LRxSmQotvJC8nmRsmfvoBncwyE7+lAHMQIBYrPHPcXszSy6fZRuBFEyLIRHM+ANh2k9eR25OK5W0keLUJP8AiWm8tLi4voJjgAPNZ+ZBFbXJOCiuvlSqR1KBetdHqN5fiD7Ibe0nvZ0nMlrbg25W8FwZbYxlTthlWIZbJzkgYyQK4q3fVk1OS4le7uoSii5MqC33XNqpSHcDhXdcYO3JJUBuTQB2UFzq1vYzPJGY1mvEigtxIszwRyPI8pcE/vYBNAAMHGPrWnqN1DM0MskH2ma1ktwnmuyRyXAUSPNN5AyW2gBcZCnhjWeurfZNPtry7urZ9SFw0ZTYiCO3mEYfdESMSYeXYOu7BxzXQprNlDaTGzgiuGtLYI0bblc28pFxc3cQZTukYgxlSchTngUARW1pIn2fU7OO/aPy5FEFzCbuOVJjHIWBzxHsIJlXPy5yeK2dIWHXhe6dYQAI8O3z1JW1gD5UmZJMecDJnBHTmix1CSe18lYzDZtIYtPtyzF1tHtoo5ImZeir+8C5+8pyKu2qyRwJa2lylvJ50LTKIjAkkLsWijiYAb2B3bu3BxzQBrz+G7Wy0exWLWrezuMl1Qxx7SiqWfG4/vAQG/OtDR73TtC8hodQbUZpt0Uk8kYZopJkbLwgDCEqSBzx3xxXCeIVh0ySaO/kZVtGQeTblpZZZSBFujduEj81+eoIBNVbOLUJbKaLypraa5nzBtZSyIuNryP/AAoIuW7igD0+w8dXcloumW9tP50D3FjBqcg2qLJHJM0bdWbc2MHJPavMPEsGq6tPqC3VrJuuAoU7WP8Ao5ETnOOm4o30J59+hgtb2SeNjNbvNaWfkGBfmjdldZTLbqORlWBJPJ5INan2G6dBczl9kNsQUWTdKgdt8jS89A3A9B7UAedR2F79igspGiO6aJbW3I8y5SONhsUjG1gp5DE9OvWtK20vVo7TUrWaHzVZWkt725fZJciNgvlocgLAHwAQepyeK3Bf21nJdO0JlQNDtyhW6R5TsR4W/gXPXFUftZlilN7PLI8ayiKB23C3jJ3gbyRgKxHXqR60AeUa9pF7cxWVtLOUctLeIixreQu8Yy0AWMZcCMFeecmuDm03M1vp97c2lnazSiW5RZfs2oRFCBDEpBJSHy8hoyACTg8161dCSS7hj3rDdwL59rLMGU3OXDtEgT5RFjIPsa5vxFoJvL/7Y/2G9ihkUK0c/wC9LEiSS2dIwcyo4zuOARwDzQBwUlvrcM08Vpa34tI5WW22xCMNCAuxiGfk9eRwcZor0ZbPU2G61VJ7d8NE08UYdV2qBGA0wOwY4yMnPNFAHit/d3kgt4JLuPzVV5b23EBjG0Ao0ckgyojAbgbiSOgqjpktpbxXUNpcCaWzbzURpBHD+8AKCMyEDywCQMGuTXWoH062Nzb5kuArC4hnxDLFFl98rSMCVwcEHnPasu3d9VmBtpGsYZ7nZG8amRYwuQFmRQWaMktxjtxxzQB2Y1uy+1RssMdvcpGshudwMTlgSyDJ2yfNkblzyPWr/wDat1Paq88FraxrcsYIUJV7nIJDTNKvCk4wMjr09eZtLJ1le1j2qLZmkeS8RSryR8mW3UnP2YkZ2dQT060r3F3eXIErRzW5KksFCMJUYYZF7oSM8dMc4oA6WTw0ut31reyQwRPJDIk8CuRIodQAyu/KjJ+YHArzbxv8ONOW1ubX77ncsFrAAS5X7pmBG1ULdDnJ9a9i0N7a5uZke9JuJYfsqO06pbOWVvOKg9JFCpkEg57U28ka4j+zW9m0zSCK3uDAihVAbAkllPIyVydpzj3oA+Sbf4R3c9oGSKW2v1COgTy0VduMxuV/1bbRwCcnqM9aqQ6b4q8MX8F3LBdWyoVidpJWmjjWJmAmlRM7FJwQTxX21cWt1Fpzpp9rBPJPJbrPOYkkZdg2lk+bO1TgH6n2qtD4Vm123ubO8hWa5QD7VMY/LxbfwLGG+RhnByWoA8K8LfF3VtFUNePNcv5rspgmFtGksZyrkMWLHbjBwF9x0r7V8EftKrKlnZTu+m7bW3mursiSWdy4yzO6nY42jPHXuO1fGHjHwVdaTcXFstiY4beKO4acqJElim4kZ1iDKcrjGwnBHSvKHS+0hrtrGNngdVaGOAzIYcEKMxztl1OeAM4oA/cnwf8AHt1IbSrz7WzujrcySRIZbd+DCYoN5QnrlwvvzX194J+NtpeRCG5MpmURySuS5jDkAlcjAHbOce4r+fr4beItY0S2sVBvVknmae5F3J5MMEZCtHjYCJQST8jsuK+wPDvxYu9JtpJpJljuriIxoBOsphjlGxJUi3YLBjyDnb9KAP3R0D4h6ZqVt56XECoScOuxXdxyy5YDIA6Y64+Umu+g1K11JYnDCXzYwuQQrKuc8oBndjH5fjX4s+BPjDJINLs/7Qkn3TyktJcjY7xciSSKMlYRnPDEZH519heEfjdEsSCe8il3MEzAGSFZEO3YSASGyOTwM8mgD7xWJ9zgyMbZBmNFQBw5ycksOmQPzq0yAxiEq+4DLSIFTae3Tr0Hr0NeB+G/i1pep70F7CpYKWLSkqh5DAuQOcf/AFuK9l0zXba7gDw3STMV3dy2CM5AxyPT6UAa0NkpUjL72wwZhndz8x3Yx69+3vWXregi4hK5VWkIcFlBDKnDA8HaR79e3ttxbppYZ/NJjxtRE4yzDqw7E5B56Y7VdkXzYWBlyVIYKwJIAOSM98j8PfmgDyiDwjYSoRJEiyIpJIRcNlvTBwducj8K6O08C6dMrOsUaBlUYZF+YgZIBzwOR1//AF9SLf5WcIAGyTkqOeO2cnnH1q1aXpHyGPcisMKOgHXIx15x37UAc1L8PNHngjE9hbuoIGDGu/BzuYE8Fc9K5a9+Bfg/UpTJeaZBcCQbCAg3ogPAI2Yxz+PWvZ/t8Pl7XcAoOQQQRk5HUc8D2qUanDgplM4JJRgCmBncxPQEAce3pQB4VF+z14AjdD/YFhhEZFYwLIQD2PAyeOnbNb9h8FvCFihS30ey2FWOxLZM5/hbcw+Ujn8q9WXVIgIyzR7CxGFGAcYAOemc5yelL/bES72UYKllO1lII4AwM89uR6UAcfbfDnQoGjRdOtkjjX5W8iNWIxkI7deW79hV1/AmjSbRLZ20rRsXZFjURBsYDqFBy3OTnjPSt9NbhG4O4c/Kw3EA9WyBnGRz9P1p76vCdzKyhV3qy7tpHbOW+8OSMck46UAcxb+C9MiiKfZrfzGkaQuse5QucrgMQVPtwB6ZJq9H4WshKrGJVUFmIQKodsZJYZPYn8vy0o9ViMYO+MdSD0JGRwRjJbn0pr6uv3jhVVSBIeMgjGQO65J59qAEi0GxhdZBbRJgEqQmSwXgZBHH+cVYi05YpJpJApXKlE+RT6nBHXoOPb0qH+0xhizZXYqlySFUEjoe4wOxrI1LxLbWMUzySErCgk3qRsQYwSSR6/y70AXNZlsrG1uLqXyhFHHv+bl9yjBHoeP58+/4i/t7/tJRE3fgTwZeyPq9xuhuDZkIbZE4aNZrcEySsxAMeA3YCvTv2zP25dF8AaVq3hTSLjz/ABbdEQWUMcimGB5WZReTS25JQKoPysAN3WvjP9mD4P6t8Vdam+K3jcJfWd1d/bbFb9JXnv7hpQRcgFcHadwH8OOc0AZfwB/ZBVLez+I/xMg+23N9BHcWVrqcQVYYZVMsl1dwy9Z8N8m/03MoOK9C+OfiTwh8PfBNwLa80ZI2hlhtYx5sEzbMiGSVEmUNhx9/gEknFfR/xb+KVt4csDoLQmxitvMg3TtFtRYV2rbiQvl9wVdu0Z7V/L7/AMFC/wBsdo7m/wDDmlXIt7iJ7izhtX2yTxrhwlwH+8sAbJ2kZGADweQD58/bn/bCn1mWbwdoGoXDXMMD2t7cAsyB3U4hhyGKgqp5zgZ7Cvyd8J6FdeKNVS+vjJ5cszPvL8MxlyQ0zkBn4bPU8+9LCmv+PtZE91O93eLOs3mSb5LmWaVi2Jjgbk2sNoHYd8HH1Z8O/BlxoVsy3cKm6nci3tQhDxAkNPelnTylXrgbt/HTigDtvBuhT6LZQPDFZ3NvbzIHZ0QgQyfLtkEbGVWUnOQgA9fX1/ShaSW80kkV3LbwJLD9otJxDukc5cyIxJuY2T5QDjBXJwKu+GNP046fcyskImDBLhp8CK7IIdDBKcKHJBBUnJzV2K9tLANa2yTzzzzzAxyRraQW8khBeCNoxlox3DYJx8pOaAOF8Z6rFZQWUVg32maGINGsiqkyRFshHaEttdUUqSTjkc1xlxeajcLbXku3bhJGeMHzBE4KoqwFf3jcqDkcgV6j4l8NReWFtbmFLq6WXz1h4jtYpmBaNkmAIVx90n5jyMdqb4e0bTtQjUutjALK2e2lVoZoJp5kO2KeLzeWYMCDgHJ5HqQDz3ToXWXU0uYZWjaKB5S26IwgsGjIiOFLMQAQPmwM4xXdaDpkcmn3czX1vNdRxxlpXnIhs4GJaNJFVSSw3Y55OcVUuILx76S1vLe586FWiW6ikhlgCRnEM9w+Q0TEMoBwcnvWjZzXFjLHptnCo+2TM8dtJCygPDtEs0pdAJw2cgk7c4xg0AWI5IrlpEvRbqyxeVe29y7Q209tCVGY5WwctkMAucdD6VJHbW98oikvmnZHlS3ihVI/Kt0QG3RbiYgPzjduOSBwDV6a10+1/cvIdTv3ujeyrdokMkNtEFM1sFLbSM56H0BrsUsNC8h727jEsV0oFraeWsBhlTDlyrSKZFVCBgKc+9AHMLBqGnWkMesI8Zuo1tzKtuZUskdv3VzGUURZdMAgNuzzjmu50rTZ7ZoZnRpoZJoYzPJdMNisAjMlky/J8vVTwT93NUraSTZOnkSTQTyrLFa3e+ONWVh5cccPlAgFBkHHUjPTNdAb+KxjhlAitc3iQul0zfaZYtuTD5r9HDMAmQAM4z3oA6/X9LtotPt72yuru0uoo9uVaFmYo259kKkgkoRuB4wAOua8uvfENzJfwtCLu1v0kmMu3MMd1CF8sMiwvjYd2c4AJzyTXVo091PFcSlY7a2aSbybuJAI9jhdsjxkm4kKNxtYkjqBWHrE9hDMbjTLeJ7iZkE10/mG2WGNtqwRu7sqzbiCMNgenWgDIi1bU7XydMtNTu1e+V3wVY3EpkmBAPmMdkS/MpzjjJIrs7LSItfWW4gsXiit7hoJZUnlld71dqllRCDEu4HBBwc9u/DvavZvJeXksl3f3CvB56NB5ls8x+WBJUfmTyyMsBgdua77R9Zms1s7SNbKOILK0kpmuUJtTFtlhkKp8l3kE+YMnnA56gECt9iivIILQTrFGwnS9UCJVjZtu1/PYh1fcTuIz0AB4ridcmhCTQCGK8P2NLq4Tc8U6ybtyzwBpCZEXAxheNozzXZ3LafOpS1maJb2VobqGaRpUVIyHMqzFA0qMnQk54wRmvPNTi+1q09nNHBHFPdpIoBWS4hgjI8s3RYuIPlztOAv1oAwDcPNZSzW0sKXEsKxxrDDCl0bh5dv/Ey3kYQLwDjJz15qpLaTGOK6uLqFGKOjwxl9wuJf3bkSRjNvkLwONxHGeKpHTJLuxub5buNorkQ/Z3twsk0JRg7p5ikbsMD8x64qTSrK7muPs8txMYDHI2oNdh5oLqZiBBkom+Jx8pBA2gge+AD0Dw9pempeQ+RqTLJDEJGtRG+9JHRUNwLmWMbgWJUgncO45ro5pk0+6YxmPTZ5ZWjQpPvilVmClGRn2iZlIOQOTgDpxmR6fcWlpYsJ2ubiCKXFnAIwyWsOJJV7b2K9HcgD1qEatp9415cLblov3UcUsMXmrbDaGaFwAQb8fNlkyo65FAFfVNGk06ZxZG2Es8x8x7m5w9pHODIyQgsF3MSGPHy+uBXaeBNUtdFv7LUPExkeJFFugt5I7qznMe4LdSSKD85xgb8Hj0ripJ7K6UalE6yQ2kRYSvMGvM7XV0nZz5RnKgBeeQMDJHHKeKPEcOnWSyzGaziEEckNsFIiYSJtE00WMqwJXnGOuD0oA679ovxR4cexhs9EMcl3Kp1BjKiSlYkDbYZZ4yy/eY4yRkdPWvzH1AX2p3mo3EqxG4uHSGF2jKWw2nc8bQxEmSRjkBgP4ecV7l448VPrsMemap9kvbpytuksMj2mxk/1aWp481+Y2Jb5c8ZzxXmNjo+rafHsKyNIwd5ZHDCeJEZlE8TAENjIwoyeOmDQB2vw/sLfT2W4vYgr3DD7PJHIGi+0rGFVHy24Lk/MSNqkYJ60/WV1LWZLq1uJXto0cQxzKftH70uTH5MZP7kKFOTnpz0rHk8QWr2K2TWl5Ja26iJ7kyFJXP3zJDLtXOJlO4YJ5/PDnv8AVLaV7iGYKk/+kLPCpuIyHTykaQOcoyAnPAOSSRigB4sra3L2t1awXd3EPLnmuXk8qR2b/j63MBvYxhvlHAPrWRqLtHbPdeagt4pDFb/ZlK3F24YRn7ISBiMDjcQBx1q7cfapoEmlLW8TQvIl2rXCw+b93aJIjiORtvbceemK4u21aw0xWF0lyrq0rxmdzKREx2sql3LI4YFhkDd1oAdrV5I2lS3d07QLuSONH+S5kH3VSQHlnLHr+dcHLqMU3lG8lmW1kAWGCE7bhCgzh2YY2HuD1xWprV/BfhRHPFFNNM0jTPI083kBflaZHGIC2Pu8de3NeW6peSxXJj++gZism5ACApUuqhjtQsenOPXnFAFjX7q1kuDFb4R8Auz5AaMHcsSqowecYx+Ne/fsvfBzUPjF44tLH+ymktY7uF7wtFOpZEIYNC6qAMgDO449K+fNB8Oal4w12wsdOjNy88yW4VVLKQ5USAuvCuR905wMfWv6HP2Hfg3ZfC3w9Jrt3Hbx3FzFm3tblyQhCHfNPcLnDcEBc8jOfcA+u/C3hm1+H/gvTfDlpaxacFhjktyDFbQRyptjHnFoyzynH3vurnGcHNZPifSbZrbVHjnKT3MUURdHje3S6wPMEDxHJdmPI9RxWX8UdX1bWIRaaJ5bXEhiEUczSvbW6TEoqQXCA7YnUnG4jcT2xWBo/wDb/hXw1JJ4jHmxhSUV5Y5XsmCkyTJGHZXlBAOM8DFAHzf8W9aHh7w9qEKWECC0jL390Vkc+bDk+aI5RmZ2AyWTIUjnpX4lfEzx/wD8JP4j1OUwQ/YJppHgaRQ3yrlQ8bHGyQnscH0FfYf7Yfx7lvpf+Ebs0iijluZi01tJKlzLbyOyj7Qy/KCxBLLnPzdMjFfmh5s2oz+WNrxKXCxRuoVXztUZJ3FhkE/TpzQBSja6v9Uhtik0sU93tjiRAZJBn5EIXJ2nj3Hav30/YU/Z2ttK8LR+Mdf0zybxcXdrb/Zt8hi+95cksnReDwSCR0GeK/N39kr4A6p8QvHekfbYy2l29/GIz5UkkU1yzqQgIT5WGMHdgDjOBiv6fvDngOLw74M0nSYkGl3EdvJbRLdKoWRUjaEytAjfIdyjaXByBQB5V451oz6XbWumSTeX5ZQC3EcVmoGV33Kg7vMDArsbhQc9xXnOk+ErrSrCXxHqiWs08sMkhWQS2jQIqMY4Vmk4U/xbiRnOBxXtcPhgLbTy31qZ5xM1vDKhBjnRFIZprckBYhzk8c44zXzT8cfHGkeGPCeqGa8e6vZm8htOKMkSCAMomBR8pJgDK8ZxQB+d/wC078R7XxNIdFtNRkjkSWeC6eVVlaJULF44hFl3JAADBduF64r4FuPDlil9b3UTuLaWGR7hjKsDLKhJbyUIDMrbTxz15Fe06mreJtV1jUvs7S/atRZ7O7kkBW1IJMkUW0gk7RyQD057VnvodvGxv5Lq2dbYOLWJzJG07hR9pRYwn3lwwy2C3YZoA8si07TLy1uZlt7mBHkjX7R5keYpkGInMMbEqG7sSBg8noKnvba9tRam3j8tWQNLcRRxpbONu2QXLqWbk88DHv0ro3hRGeFknlkmuo7tYJNqfuJHKtDEcANhiD8+AMYyaS+j1f7JNBZfNZwjzJ5h5M0qEkoLdURmG0A5IP4ZoA8Y1S2gmU/vlnRzMGUIyMsgfAdGf78YU/Kf4gK55tIksXivoZyI3eONZEG+ZlZgSQVHyEYIwQDzXpF3o8mJrpozAsZjaVYfLMLxll2uAx+ViCCQM4Oc574mpQK9xugikj052CG2kXaJdoytwnlAiUBsHGRQB3974gtbzSEsbSQi/e3jtjF5TBQYwqvIZAuDL6jcOegNegWOvappHhOKKOSdociECQJGTOik44OVAYn72Ac+hryHwRpVjrtykUjsrW9wA10siq4jAwVEZOFYcEZPGME54r6s0v4b3up6e8D3EF7BC/8AotwsyNP5JHztJagbZLgtxlg3QcAUAfPd34mvZUiOZbp5yqTFo1y2TkxISQd6gnHHJOCRXTW94E8i+eS6jkjUvGxPl3MAVdqLsyQuCffBHWvcrn4R2OnW9rLbyGSJFjnuknhDeTO2FCyRRErM4zk4IA9qzfG1p4e0XQoppf7OublYDZxSWNqjPPMeZGZY2JhYADO4cY69aAMTwd4luTKsl3BNIUBSK8jKbp4gxLyT7U+cqpIx7dM16Xaaxp26RpFt9RMjeQrJ5qMLaUM7SKyqDmMnGDz7YOK+cNL8QT6e0FvBeSWcchMdsokjk3yqu7EqqCREwPOPSvUPC14b7T5Q8czX4vpVkmkVBEI25ZYAg+4TnGeR39aAPc7C8FrpM5H2i4iktzLbTybpI/IUFBGIiMsR+fqO9eDa7A8di2yxiif7c8sU8AhkS588sCVLyZDLuGV7EnjrXf22rY0aS2sVJWyuP3IhkhvJmd2xLE1s4LLklsYyeOQKb4h0+3j0d3ttOmeJrB5p4i2Y4HkcYaJgAfNDZLAD5RxnFAHnmkS3mnztaajcQpFhz9pitwxZFAKCeONiANuQD1NdnJHJdrJDZATKLdkjkkhdGeOQYlKgcuuDxjhQOa4LwvbRreTfbI5ra58pprT5Wiinj2bGdMF/PTnknAyPWvaNEjsZbA39qgllVpoBthlDpLGqq6vGg3BWB4fGB2zjNAHic801lqq6XCpS/YxPDIqR4UxkeZGyP/r4mAG1jxxkcCmlbm7ubgshtEuPNZRBKA5mXl3kKnMUx2nIHBHI7Z63XtLuX1jzhaW0pgV7lYt86zCJV2mBrqVQq7UG7Oev4CqFhaQ6hBLqVqkkk4cxyxSRr9nLKdkYh2OS4KllLA8nk0AcPqKXFprFlDK52xRrPH5js1qvmAN5zEr+8wmM5PX0FS3m2NZrq0ure7Cbmn8yAQRRJIgXzlkLbSgycdx35q7r/wBs+0w2kFrskgs2V0tDJI8IQlnWeJ1I2lehBPTnHNUNQu47WySzSNGlmt1aQMDEFheMAq8RHzx5IJLYAPFAHmeqa1cRyS3sjYuHu0jsvIdTHOM7X3oQN/HKnGBkY7U62uZbi2Sbz52uPOZzG+75kRsOr8fKwUEgHk44FVLqP7ZOlu5hV7ZwkFuHVsxtHuS5jcDglzyvYr6YrqTpi/Y9O8meFbq18xrqGPKPI86qpeWUggkZ5FAHR+GtNjR7jF9DJD5sU+2TdHJ5jJglWPKKCcHAOcDr1rvtL1W9Em+F5YZLK4KT4cvGuY+GLKMxRt1wQM/jivIrd7mwljadzNvk8kOjbpXRPuRhXx/ERjj/AOv1+l3Jt7uWe+ncpcBJVETDzmuICPLWVFO0oeQdw4wAaAPTtZ1u5g06X7MxhuZERftokCtL5hEgjhij+V0DcH6/Ng5ryLRNT1jUNalea6iVpJWDmJFikWYq23erNku6/KFXg7skAZrTvZ7fVk8yS7lcwC5lks1Eq+VGjllE5jHyAtkAjt14NSaHeSxwvMLKFNLuC266a2t7lrWVNhiiglaUNvJB+bkqTzigDtLR7OK5ZhZW0DW+JL6JpFhmDB1jQvbkjGMsWxx3JAxXQS6pZX84tDqEMT3Cq0zE+XFdRw5WCJbhWPmADAO3g4615fqNpM+tpcG+k8jU0AkjU/vRAYQ5DywBsgMnO7GFGM4xW3aWqv8AZdSuII7+1jgSdIY4Y1S3ilbyyytG+SuRkdz1x1yAdHL4fmHlXjhiixXCRRny1axSKQlp7a3h3CZiOkhPOcnBqnNbzpdWv2CZPtF1ahhK8oiWPccrNdjftEhiVhtwMngZ4NdRFq1kqi1gElzCLSRFk+0mOC0G4biIz1yeGGcnoOKsTfYby2lktIY4RGI47kMIxNcFZAsTW43ZYAs2FHPGcYNAGLY3aRO863TSPbArPbvEyCUhTiWGM53JuyNwyD1OK7S6msdf0K31S1j3X9rAIxI7BFh4ZZjKsi4kjXBwVGe2c5rjLiARzrDh7oxRQQbYkRLoAjejsCf9WARvzzzzW5p1i1gk/nXs1rstvtTWvmRtHcEuCIY4c4ZBnLEE7hk0AdPpImlSxid7ea2ht7eG8mX/AFfyj5mMLruV9oGDux2wOleiar4mgNjYzw3Eccem3MDrK6CJZLZVEWxBIrebcLluS2My5GBwOEkth5+9EnmS5iWRZo/9CsriUk/u0EYxKVAPH+z6GqFoHntJLJ5fMjhkleExq1pcwuZAsgSN1ZbiMN0bOD9eoB6VqGsabeTRbEn86OGS7RMrDPdSxsAgJkx9oHlkHaAAc9TWHcr9suxf5aQiN1NulwgaW4VD5Uckcj/ugpOSCcBh1rI0oC1v7aG7km1KV7jy7baY5GaF03MDj5guFO4AAjHAHFdwtvpl/cOfIglltTJ5iWknlsnSN42BxuCgHJP90mgDA09LyB5HhkuQrvFNf2l1PCLaYOVVpcOGE5TjATHtk810kV1ps9xqS3UMKsXjR2ClFSJ8ElGRAQMFflUcr97JzWNqsc1qUitr+GaztopXt4Y2+0ytIgzHiJV3LGrgBj8wJBPSuWe9urqe3vNSuFBS0MN4kV0gMskzsVUbQBtXGD3VU20Aej6nZWVtPDqCzGKRuUuLeXdDI4G2GGOMt+7xEFAyAMDnmrOg6pLIstzMl7dRxMJpROwhRo7aT9wojOFWQbsjB5ILDrXl02tTzQGzAjygLQqsisZbUIFldZWAZFVFGASCw+pFalrrLSWVvZRQ3FpYuVuobpXlkkV1yjwuZJGXDMAwRhja+VyvNAHpcEkOo3UlvLdTTi2a6keRv3kvkTsubW3TJCjcGxz0OTgUHTWaOW5tStrGLy7iaQhpJorJ4QhUpCWRFXZkknnPIBJrmrTVtPtYxb3K3xlUeYzWwSydpWIDyveGNRKoDAFQ3bFdZILm4svs225WyU/aA8G7YLYJ+9WeIruZ3HJYOdxORjpQAyyiiEkMP2p7t5bZdkBBiiuImbe32dXyGdQdzMpPOckHijV9M0zXLO5tpYEMsMUhg3SyyNNjCLBPH3B25UDHTvWXDqAdrNzGmy0m2Wj26yySxQMoiVJlm5tyQR8g+Zs5AOTXYi3gZd8rta6hEkM9grREFscb7gKNxUkA4IymcHFAHx98QvCrWcd5Eumy7nt1wGAQoZQQrhm4bK8heSvQnuPlbU9PsbO4gtjIklwYpPMbyiYIgrsEQyKmGkxgEZzk4xmv0i8SaZd63JeQahFaELumeeScmYMVaZTGyKOMuNqE5AwAOlfKPizwdNIEUxJayRtKZITGyeYu3zIZ1HLMSytu59+4wAfL1kLRJr8qI4Z1Ks5WNNhijDAxDzCCrMAvA5yxx0rg9RE1hKZFikihuZGZNhzEQ7ZGFX6j056eleuX2lQfb7qK3kje4kmiuWaGKRVwHMU6T+YBwo7ex9DXBapBGsQtZYZZEEpMUobcHwTnygT8mORg+/SgDzyeJbibf53myx+WWxmNVBchtrDHIUrx68dKx0ktoL5YWDmME7ixRdxSQ/IefmTAHt3Ndfe26sTGuRvRlIgk8oIUXcvmYGMnPP8Avc1zdxa3McYlMcNxIgQFNwkkB3CMlip+Ykj3+uOaAL9rf2sMlwYvJtzgyQmBsSeZ5hBVlB5BU5zg4/MV6LoevX1hNaXU9xC8bXCBonkUPyBJG0cQYEShiPm5HqSeK8uvNPWxigmcF5JuAIthSB+rI6htwOOvv9akt9QfMapM+8IjIXiDQ7lfDRoWG7cVOc9AScUAff8A4E8a6Xq9u9xfG8N5BcpLtkuEG4RIUeW3aMszuGCsBjk5VSSDXpFxCmracqzvNfNLDK0yGQQWzSllMc67x5i3AXb5i9S4Y4xXwF4L8XHTtUa5KLFHHLHIBIpWKWSMgeXIyHKoyscYGMjOcHNfXVv4rsJraOSK4kimmkhMEbSBGglZdzkuwBlieLZztwNwycigD0bSbe6gmgnM8N7bot1aPb+aIrxGiG1RGV/1s2yOQpwCVA65rmtejh03ULiWCxluIIrqKWNZFKzQ7j8zMrnExAIYgk5JPeuo8PanZapFD50iTSiZbiVgMrFJG4AiikjXOx4GcMWHBBwSME27xLee8vZjOJ7dA0UdnszsWNQpCsRukAxyffBNAHH6Ss9o8l1aXW21YfaZbaQABnz95ARuRCGBZSM5zjgZr3v4YfF3XfCuuaWbfyz5V1LJDKtxLEyRK0Uj+cgU7iI2l8tWxlQAMnGfFIRY28oWMKBEPNiDF3SSedo1QTwSKNsYkYgqTyBnoafObuWSaN7e1heWKWX7Rva3fLyHaEiBxHbsFYZByFIzjmgD+lD9lv8AbAXxLYaVoVzqt2dStbaOHUIJk2xojFiMKucxbOrAkg56GvujxLq1z4r0o3OlvaxwmHdkTERyQSKFJeMgbzmNWBz0kB7mv5VPg144Pw+1LT9Zk1+5hitZ4r+70+0uY3WSNm2xxBgT5kbMGJGSOctg1/Q1+zj8a/CXj60sLMXu8X1v9oW1laI7Q0XMTFOEbzUX5eOGyBgZoA5m5TUdR1CEwy20oiSWaRJXMTR7md44lYHKsI9hCtzgDHGK9R02zuItLF1K0BvLeGQ+ag2LbLIuIVkV+JlJ3OcjqePf13x98KbK0s21zQbASJfypcqtom9ka4A3/uwMTqq+uCMEDIFfPOtalq3h8JYLDcFIrgRwrM3zNKIi5kcAfvINsgLKc7A2OgoA2ItXmjWP7NeyJJDCssUssXlJf/vEjklXA+UMDJgE56DA4rv9O1C6ETJfTPFdS2jSG0Zi6SruG4xxjmRjEVbjkE9sV5VoEV9c2b3F5YSXm4rDcf2e3nNZCb97FfRSAZhtlLq5VQQS3GeBXVXNvZ6Zb6ZZO7Xuo3Uvmx3kpbzJjE7vIkZZsoHjdlwB/CAeQQACxr8816s9isZnkuIoIQjOHisokbMd3JE2AilyACDkA4IyDXK6DA1tD5I05XW4SRb2NIWDSNHMVSSJTnfM7SZVuPkUDGRVfV4plnS20+6uIzcyF/mJR7ZYZvMhsZRncYwqZJbjccHmvQPDmsWc2kwLlTd+V5E4njcSTXiKFcPIg/dozrIFZSMKqjduLAgFNNPDyWmlFg404TItwkjTQiO484HzXUk5EjAYbhScDgZrcvNEedi+nrNHFLAI5ldlaJLlZFSWQBQStsZW428Ek9TnGDp14bm5u4yYraVZxarLHBgXETYkjMjAAtLgqGIAAdWGARgbk9/eQWz7DNZxQXkKXaSRkSs5DeS6PkmW2eRU+UZKlssMdQDGutJ0zZI0t/LLd20bQkxyIpu4pF8yaBxJ8xdJFZUP8IAXjBrutK8MWEdhBr1tCbm6nt47prKZ02wweQ0EUBLEETB4w5IPzqwHYZyrGzH9pXLwW8cj/u7uaQbmeRpAN9vKrqBHjzFBIxzzW7MtzpwjSPy7WWykkgktmmmKiSXbONvy5m2rNwRkccZWgDhrzSX1ySymnWeI21nHDOpDMTeq0slvdKuwExqAFJBOBjdg5rY0ay8qDTZpHhfUlliAln8yMRQXAdZpGL/JnzASBIw4LBc5ArsnVUtluUhlnWb7eonJ2ovkJGtzEXbABDgsvfEgHOapWWjyyaqT9lbytSW3iZbuQMLCOJTPJLAin5sxttAPIdS3ToAbFh4dt5L9GgvTLb21v5sf2kKCZreAPM7yRciR92EX+IMCARW9plnfL9nun1l7ZZ9sHlgRC4iUswMME0BOWCr0AJIGDg8DQtGt0ms1snjgSXy7SFHZXurdogwhaWBgFaaR93JP3cHhWFbkUJktEDSWsNrb+bIs9vtjnnkjZobslQCtvcB3z1wSTg5zQBl3plkdWcpf/ZIjG0s8ZgH2cndHcPGgBdxEVBbH3lbdg7gNOzun85bqz84Lb27RfaYhGPLYhWgG48ShpHfAGTtwT1rKvLCCJoCtvLNKiJHFGZ5Xa4WxMgdU2j99Od5Jz8vGfrs2VqEhAQzxW7WYhlWRGRpJH5gfycfdXIVivzZUkfLigC/f6rGJoX1K3gnVkeFwn7oSv5URhJH8LLKCzE4yxPfisqNLS9uBvulhZvtO2Ng7tOblUUQfKpwBktk8AHkjArmfEUs95MmmLsdrO1eSRM7XJto1mkZFXDSqdwGRk4rmdBujZ3MF7qUYV7o3UkVpDeYeGOFI1a4lRz8m4KAAv1ODQB3NvZlLjVYv7QuygcQTQwbBayx2iMLeMMT82JwSWGQc+lXtFi1g6TqFpN9ourYSBZVdz5kB1CCIyC2TPzxs0RyBzujY8gio7C7h8QPfG1mkhfz0EKXAWIGPYgBEowMhlYfMRnAPINaNhdXOnid5jLctHI1vPNMkKhRHuaJ0V423ugaQKyjBBGCcUAbUWpIbJ7aSWG5gKbmW5DJKzk4JRYxwd+cKRkACnQ2/217W1aQxHyrgNGjk3IVWZ0/dsMKmCvJ+uc1hWiQNd2s9sBHExPlCZDsZlQFI3Xu+4EZHrn0rqYFYNbxTorXjs3myQyxrJBaTHJQybvnyWGFznDAAZFAHJy6bLNcPHbswCiRSZC2xWCRsQk5B3uWDHHYnA4ANRHRRb28zROGOoSeZtaVWkt0hVTNc44JLSlkCgbtqg4IIJ9euvDUdpp0aTLEZrx4R9jgMgZrZyTFLIxX93P5Srj144zXF3W+1uPs8JijkeCYWc0rAkmIiOOFwFwrbY8HoTgk85oAyNPsHjha4tEhMsEDRZltZCZcTRzzl5MbWZULKOmRHgDPFWLuGW4S0W7FtKjW6iNkVJYRlFaMsrEhXzngcjHI61nSX9xBcwXlyZIz9pRfKi8xoyzB7cNIijAgZ9+W+7zzx1uS3LRWMFlDIjiFgy3WGghkbe58qSYAkMApA2jBCgk88gHOarZXdrHqIF3HMgtw8aSlozHMYIgsTbVwIiATge3qK5H7Jdz6bHI628jbo1MrlWtnaaYoBFKx+Vgx24OCNuDwK9Yu7S3eyeeZigmaOB/MMQV23YcYRiWtiCSHHJHT0ritZ0q3u0a2tRMsNtJBdJCnmR2bJFOuNuOU+dG6gE53dxQBws8Fw5230EdgtsWisZMyyuzSHBSFkB4IcN65b8KwdTVnuZIoYnkls7ZwwiYoLkoFCymMkl8MWDZ7rivS/7HUQorpPDI0BQb2LiNlKs8kZkztOehBxgds1ydwk8N1PLaK09iLgpc2txAFa8hMYAeC6BzgyiQkDu1AHGpp0YHm3cTGdEX7PbEbYWlYs6GVGPzLu3crzwfSqEOntLewnyEsRNK94Da3BaORokiEhKv8A6ssGAAHykfMec118hW8vYoZrEpcrYSNYpHGFaIq67EYu2NwDcE+/ryh0+5DxG8MOYbpBJG+IpELqI1kKr96EkcgZHyZPWgCnqy2tjBapFesbe3uY3ezYoQGZ986CSMljIG8w8AqwYc4ArktbsLKW2tIrSNUmusTpCYWd5LYSNI6BCcmfBZtxGSBnvXanSoJL5prO2iyhaGeSeUP5LLvBubVHONvIJ3ckEAdMVW1uzj0sW8kxDtcxRNNc3GIUtfI2AzxSNjcjpIVwnQKMigDzGSS0nuWNsDcWqRJayOoMV1bswwnU8FZDnjqRXk/jWWWHatq8sxhgmcl1Db3WTBQtg7k+ViRngtyB1r0fV4bbT72SO3lN1Y/aPP8AtETGOeQu7BNqn/XIiruzjHHOTXI+IUsZ/Dl/JFLJ50FzPKSZ9t2+YVwrptOxXB6LnIOSAc4APAovEsE12QLa7eQM0gijmhi27RtdS5kw8W5ThT82D0xXifj/AFlk1GK6u2nhtreRjJBcTpBLBDIGCyeXCQ0se9jkgEbTtJ4IrsvEMkdtCt3a26GOEQlooEvjdtI8u7JWSFfMIkZlbBIwm48EV82fFESG0uZJrlJbobp3lmZ4Xe0cky2cqPgbVJIAXOcZHbAB5frmsQyeI57m9CX1iTI7W5ldUktdzbXgTgiFSAxIGOevFcpq76XqtoFtI0njllJkWFzMFgIJEwyMEgOvAOfYV4hc+LnsdTcyW3l23mtJbusjSCURSNAEDAlljyDtQqASeeBXp+jXFpIgRpEthdwwTjKSJNG7OyvHJ+7x86s3TIGAO1AHCnw0kV3HsZY3eby5pOUZI2IEXlugYYZcngkjvzX0X4d0mLTJ4bpoHltmhitbOzjlLJcSJGs000rkKXTzBjB65x0rzOa2hSJUYbwbt7aGOPLbHjLMjo+ObnanQ4AGMnkV62t3Z3Xg+AQeabyzZU+yvGF2ksVklVgQ7ddxIGMscGgDRv7rS9ctP7MA8tjbPLd2t9aRWyxzw3BWGWKeDLv8zKoHpyeKz7PTr0ubmGaKC6sYJIfNylyGiDtE0NvAIi0hyPvDPHcHioPC3gbxV451G1sPDun3bSSP9juJ1t55IUJlbCTPt5Zi4KlcjABJr9if2Yf+CdHiPW30rUfFkbIlhIjRtf2zGGIOyzSllc5kjYHgANjByKAPyx+G/wAGPG/xA1qEWdhcSuLyJ4ZzCbSPZKFCvGFA353LywXLGv28/Z4/4J83F6dI1PxZp8B1O2czTS3cMhaRAqlU8psqkw7OnUYGe1fq58If2SPAHgCCI6fo9jLeyqjXN7LbRyvJIgBiERIAQIwOMAADA69frrTvDlnpoQxrGsicKyqqhOMFQo56Ajvxx70AfO/wr/Zp8EeC7QQ2Gk2kLnypJLl4Y97tjftChs/LI2ckDIf1zX0Zp2iWumOqIkbLGFICRhERiOAAo+7wfz9q2DdC2yVC7MDJEbKT259OSeMGsaXVvOMrBSudsZx8gRgdxySBgkHjJoA0Jblkco0pi6mMYKoT1IXIwOPzqrNfmNWLMSUwzvgkEEnPzDgnIx+tZIuxLKGdSflcjepLY6DbgAKeBx/jzWkuN5YRvMoOA8LKpLbcAsv4n0/PsAaVzdy4XyUEwfnO9V2ggc4OM4B/p1qvNNMAzZyNqEleGByPlHdu3ekjeTejAB8Iwfoq4KgDgdDtJ/IVoLEk8XllB842q4GHBxk5yOccjPtQBNHPdySRZBZIo1MaEgEAjJOTwTnP0H0qZZDEWYsAxJIIPUnHp071SjL2kZDyOTGeC2W3ZJAXjtnI4/8A1OlkJ5UK+CA5GAWY85CMeBigDSDxv825VyAcnjjHP48dOtV7m4jHywA52gHg5YnLZYfwjJHXr2qpJIVCEpkkEHP3VB55Ufebnrjv+dcp5g8yOXa53RkcMxI7gemD+lAFyO4Jx+6BI+YDeQxY/wAJHbnPWtexaUmJgSCGJ24B9CQCRyM55965mJ2iZVkQiVmQE4J6naCMdu59M11ViChAwRg4Mm4EsThsqOq9QPXigDrrMZ2F1KkfM/TOemNq984/DmtB3yhQfNnlnxjkYPIPPb9ap2YBQZDAdN7fMcd888mrciHGAMlOCQBk5x2B/wAaAKU4Hlk5z8rdjxwfUewr8z/+CnvhFfGX7Ifxr0YW7zmXwVrMyRoBl2jtpZOASOcAenSv0tnJKbQDuI5AB46ZByOuM18u/tSeGm8UfBj4haMuGa98L6zbhCDyJLGdQMD7wx/I0Af5B2txwaRqmqWzW26Wzv722KXUfzRhJXjGA33n9CBzjOfTjbiZLl/NjBjBURo8hw5AIyrYPyjg9K9m/aE0G58JfF74geG5B5cumeKNZgZmBYOBfTBWQDlUxx+ByO9eHQozykoyMu0YkAYkybjk89M89M9KACRFQoh8tXYYwqlgWGM4x25HNOjCMVHnhWWZFKqpyVI+fqPl5x3/AA61OyI+bpWG1GEX7zEZL8AgISM9DkjIqzBHE9wkCNGYkQkuincz4yq5/iPrycfWgCsQoCGLLksyjcCmxTgLkY+boOvY81WEckBfevzMQhkyNzMxPAUHAH3eeo/ndvolh8lg0TAr5jIjkuAhIYZGcnntnk8ZFUmBmRlAki3HbIWGQ20ZTZJtwSR2zxjBoAUSi3SMvuRTKEYxvuAc8qjq/wDEfxxipmne4nDoCP74wBuHJ3H37nFR4QQonlfvAzbp2YNjOdqMjcF8E+4/Cmw/LIqou1GXyxvOMKepye/FAHpHhW6htLm3cRKzDY2WdVGxWBP3m5PGf84r9EfC9zc3fhezvrTNxCrKy200n7qJlQBpCMAlDkeuK/MSxkNvcW4DHZHMpkfduUrkkgAdcnv7cCvvD4SavNfaT5JvJbeOOEn5GEkKxgqFJR8AKSwHpQB6B4liM0KS2BkZkRVuI4XeO1lMq7ZnVGTh1kBGOD3Irhb+6vxtjaJblIrfz0lICTW5KAmOF3xlw5IIOMHIHIr0TUNSvbhbGO2s5pPMdrcM6vDEnltlnG1cBiOefXr2rhNVgvJ3niuIYrSKxaGBZJ3PmP51wZdyOnyzIfulsEjueaAMs3Ag00SzAkyzqJpPMeScHBI3R7wFIGQWx7+9bsWrOnlCGMQ6WLdbtbUyh5IrdhiSdgxJe6LAbeq4PPpXHXSGZy/2iztd5McsMJeTarjEjgsSHkWIKTznJx1FXJ57CO2RZmmkaCMQyYBTbH5YeFt3ZWY8hv0oA7ddelh0qDUBAzISywNMkc7wW0kpUSjbyiBiBtAxnnpVdzc6pekTfbbi6mdQ8pPm2yRW4zLb3CvjMAIIG3qwFZWn3ZtoLeKbR5bqecwyJbxuWgEbNvjTrjy1QgkHlic1ty6jdJcQW9q8FrujEpKxI5Z5RvSLrlZUOGbdwQaANGaCBtWtZ4UM8f8AZ0UKI9uzCUxIEZYwnG9CPvHrjgk1kXGhX13fPJBHcm5hYMWmjKGZYQUSRGbG6NFJ4GfuN6Guz0i/vJ7e1e+uZ4bhEure7ZYLa3jRYj+7uVKxkoshXnHGT1zWTeard3lvOzXUiLaSYMiMGMUTy7QYiAPMXgcjgKG3ctQB5dqOkajDLMjQ2sT+ftmkQpbtNIuQZizH5ZA33vXcRXD6pppiZZ726bUbpFDNb2sCpA6+ZmESS5xMVTGSp5xk16H4jtbN/NuIyI4p2IWXzXuHkywd3mjZsIMkBcHBIxmubnhjgWWWRHlhtIQZAVYtEsgwCyDhCR2HT6UAc9PNDPNLCqkzXSBvN81gtv5ZxhbaLKj5lxyQOOvFQRaxfmaGOwc+ZbLEDI4XaSXLTMMHakWO6k4zjg1Pp1vvu5LlHaKAOkEJSLescJYyBJVAJUBdvJ69ieMZiPcRKfs90vlx/aIbhYYUULC7mXdKHwwU8HeOOfYUAeraR431iwK22ZHkt1ijKqXfESoJbU24CFmHmNtLEZIXJ4Oa9PTxrcwWto7TwC5EEN8LbzhFErtJmaMlQGDgMTkj73XBr5Xj1G9vNRsbVAjMhEkssbOqOqpnHnY+U5x1wORiuutbyBgY5IZg04VBNMS6EO5U+bIThH8z7wHTJNAH0Vc3l23mXUMtvAlzDEHRrgXsE1v5SsymPGYuCVb+Ik5APbh3judQhtxp9rHY24kvJJ1yWRI1j8oRoobduLLjJ5+YHuKl0dQlul06yzx26Wtmn2S5Z4I5AqpEZUWUkg7ctwMA5bA6dHBZ3Iu7O5nt4Aks0twJkMsdqjupkkhuCmUnRgYmBLYxDzjcKAPAdZE089vaRpAiSXcEE00KtKS6FnKuz/ckAHzN93ceua42GylTVJVcSeVDcIJLRDIl69szMuXbHysWwzk/e6cmvTvEsVlHr9xL5U1nZPqCQC1jiaXCksXYFTwjScj+EDo2AKwtTjtbGWa+t74G4uGQSRlI45XJb91AGi3eUBn5VPJA44xkA7Tw5Dbxz/Zbl/tkBMsm2IyW7qkM7gBwVy8ghI2DGVcknrVHxXpx06Wa4cL/AGZMnl2HmyLIzQ30aspmJO/ej/KxOORzjpTdES6ldhuf+2lntZ7WCNyEmSaAGVXllUbWKsWwOvUcYrrte0S4fQIp71Dst7uJXlMzSBmJlne0UMuSziNm6fL904PFAHzvdWlyjm42QBSAFY5lMEZJANsy8OXH8P3gDzirkD+TbhlQOqSsTJA7KzIgDLiBwFe4EZG5QcHBwMiuu1HRpTEZxbi3aeNLu2mmYyQwpI5QSxpHkHH3M/j0rCuIkjjSBrbfGkn76QEsbWSSMteMw4Ack/LzgA4zwaAL9rrtxBL5URt7uB3gDSW9u0RskRUUSYY/OhAG8DOGPOKkvo47i+guFkntb6WS4t43ZlKxQNGrAMgyW3AD25/PAsEjjitLWxjknvoop7oyRSExSCOYfLLHj93FsGdp+9uyMit+5jlklt5XimS4mmgmdTtYwWsUskM0iyZxtAC4x1696ANxlgmtYBZvI10tzsuVzvwkaYkZgD+7Xd0Hvjnt2ml6XYDTvNuZYllMaXN7AhRWmVJPKBjldtyspABVclv4c9a5LTLWYRzW2be0R1kmlvAGWeSHaqIHLD5pWIGT3JyOMVtFJ2SYWyxJEsL2N08iIlwVZUNuqtuw0jHLZHPOaALcsl3K7xPLClvYXV1MJocxylZPKFukrOcRsEQrg/N8uT2rPZRsZbVXhubmKTy5YovOKk5Dxh8kySEnkjsc9K3dL8O3eoal9kiuoI7eRolkiIeWC5injFzvuXYY82NW2Zz1GR3rqtVg0XRvsIs0t1uooWYwLMj74IgI2S4Uf6qIFcr/ABHA7UAeHjT7mC4S0vljhRXL/abYyll3bow7ooIld2GW54J5xTy2n29nOs0cl1IXESBrcm2z5atACRgoS2dwGeT6Yrpr3VEluHuHkgMe2RLcviFbRmIeLzDCCGRs/ePDA/NWXdQ3UEV1c2iQyPLIslqLgAW8aGLEtyWB2BA5O3P3eB1oAwNPv0hki3RW0Us0jRhUJRLEv87LChwQHdBnkn5+p6itPNaxy3k9xYByrARM5ZVmkXJDruY5ZOPwHX0y5JI3szK226uIrkSXckkaoIHhDBpowrAuBIeCDtOOKnignjFnLc3KzPcRynZOQoEjQq6zooOFAVsEd8UAVLzUnSa3vCPPiDFbt9yqrLEcRsEIwVLZ+qqDxmtDT47m9VI4LV4mtpHmtriKNB51vIASGeUgZDL0BOO3GKlW6sreYR3wa8V7NpBHBbRrHHHGfn2Mww7YxnPJxx2qpPdsWkOmvdfZomWZYY2EMSxcNGsL9ZjgkOmMDJ5oA1WWeVxPbP8AaOd5t2wrI28oRLI2R5rEOQByAMnFdjp6iC0vrhhJZQ3SeRGJlQGEZJVklxh1YggnOCTxXI6df3TXsbyQ2JF1IsEMNr5JuJZJFCxz7QhUsqk7sn5WBz1Nd94rsRYtpuJma1ttNSF4WZHWRZCfMmlI4Y79xyDhTx2xQBykLhks1jSJSqyArCSjzI8hOTjooOe/b6Vo2/nK8UEdypjlkMv2U7TH5ZDfKQc7ZMAfU9M5rnNO1O3065PmIsyxzQpBJEfMaSKd2+bac5GDk9uD04Fb+oPpzKDZiQXFwHuIYNxiNznPluC4BALbun4e4BBJOZJPNkhkidCIkLOzB1YZILg5QD9B+VZlvelLh1DzLBI8sdyjMgQRRJgeUw6/Ov1x15qzZQXMTRJcW3ls6SzRfvhOWLAkggE7drZHOD/Oua1GZoY41gX9/wDbWcCRSXDD5mIIyph+Y5HfmgDstNl09VtzcQwrbwubx5FQSNKdrAJLknOVPXGOBxVmbUtJW4TULKGSHy4Eja0tzJFDcqowJU4xEAME569s9+Ge9u5rlbk4gKx7m8tFEEyxgCX5nIC8np7YHTnotBsU1eVHEryWcgkuJYVAEbQKSGj3jkKzg/n68UAdr4X1CW4kjW8jmuIZmRI1uZQGtxIxZMOh+6dwAPowzX6Ifs+fDq68W6pp2g2yrZRyTWzXEwiW4ZEbhEN0j/Jh8ckY2tivHfgx8HNA8SRWaC1aK6miinwZTNMiq6+TBslZt9uwIG4AkAY61/QF+yJ+yA+mT2up3lvb2UMbwXZS3VnkCzRIRDJwSIMjvggsMCgD60/Z9+CeneFPDOk2f2KSK/wPIu4i6s0oZZC48zcs3zgnJ4OcYr6o8S+Ar+xspXunkm1C5sdpvbl1RbK3UhWWNEICTseuMcHA4r2DwR4N+xRRmVolKytHbC5gWSdbdQqoqRofkVQow2MkAd63/GGjtLpd5Dbk3fmxlZfOSTcGUF2ZWYDYofBHT2xQB+el/p9rFaf2czj7ct1PHGiSBhOkQLu5Oee/X0OOnFTTbCGFUmMEZl3JFFNNKArMkqttjLH92OQCOMnitDxRp8ela0biBvts6gSzsrFEjldyoiQMMIAuQc9d2eapC8tpr62ik8uxhnxIsPlgoZuoihkJwX3qD6E0Aa13bSLchZzFHHOSjRJlRA0bBWjXbyCx5B5BzntWpZSaRZRGO1WxjkWdldrkE27qONoY8GYMcg98ccGuT8W+ItPWckGWSTyALqBXTdK0YCFt7fKuVGcLyCMDNcA2uXd9ZGA2pks7e5iu4Z2lNsxWRSVSQIM4yoBOOtAHup1KwttUeKK8t47pt6W8UjKqbmj+YiTGGjBJIXqc8VANRs5TJpUmo28TORNLEpjCzSO21XR+oyx6E9DXzzfalOVF3fsWMIjNibR90kjzHG7e3YdOcZx71Un1kTxgMj7LZI5YwA290UkyG4I5iuA4yMHjr70Ae/xeJ2tYzYwRefdwGS3lUSK0b2+SAGVj8x3dWHHzYrlT4tuN19aExxQWu5lDSKssTyDHkrz8xLADj9K8nsNWutVlnlKXU1pCUEhvYzFGsLEjEM0RDSOHAbPXimXazWMix5gnLENFOilmZhyUkVidj88E98d6APUp9TuZICjJB5crW0oJJCGM/NESp6RIepOS3Q+/J69em1mhjup7m4edkYW6EfYoXfAWacJ1QjGAev04rmbGe2Rp3u7ksBIHzeXMoInlbbDGpHCovOf4T0HPFaOq3itazYslaEyIZJduGiROZJi4J3RY+7jp+dAFy7NxG4uHgeS3mYW8Fz5EfkMzMCEB8k7UXHyk8ZHNTwA3N8txbpbzQyTW8uy2dwBcQBlZrtlTJj2qScYA24z0FLY3bTaI8azraRxL5dpbzbrlJxLxG77gNhbjaR16Cq2lXFzaPLDG8OY3Y2cXmbVjDqEkjwozIwdn4bkA0AJrmg3txK84Mzi7mYLBZo8iLGXHk28iySowwcncoz70suiPaObxTKBc2y2M6qW2yiFgCZAZt0ThR252jBwa6W11O9dGRN0/nIts9uRs33GGYPA5wYiAOmecV0NsLFLHyZzDbiSR0gtnDxzy3RTcryXABYcqd3Az0B7UAcbHptymnw6bELWSEGOW5uWjUTFo2Jt4otpyu3jcTx64rZvtRt206WOWKK6uAIrY20CRytBGWEfmNnAz1z9c+9bd1prpa2axvHcxySSRj7CGEqMhCsd0gHnqWyBtz3Jrm47WzsNTup45Lp7sR7L2G42KF+UvOdvHGceXj5sjLUAZtz4aWW4W4tlEdtGk0LqAqzGJcK0JJO0R5Iwx5PYnNQ2GgWNneTllj2swjuIr1EMMcUKbJEQFv3ih8HcMg4rYjeIajCGfdZQvJE0d2hKyZPmtuO4CXZGCeM5+tUNRsXvJBbxM32WeZr21vnkBVich7UIG/wBHh84dOc+lAHLt4kFxfT2llYNbWlrIJFito5RFciHIeUTgYS1+0ANtzySAMmuu0u6W71Tz7q486GJHa3tYkjktpRDab0R1b5hcpLnBPJPI9uOutDlt5ZYo827SSecnkS+WqoV3x273aMRcI8/z7ODz6112haZewPfySQwSS2lrHeIoJ8i5SSXyZkLIcyzbB1bHpQBvi3tAbK90lbfUGhikt7sbnBOOcuox5g3A4xn5flqlq1yzRyyafYnbKwEhvlZI0Y5EgijjyHK5/d7umO1W4r640xIra0WG3j+23F6UkIjlLzjEcE7AYSFCOFQknsOK6mDTZ9RtJL+yNjc2bwWxWFA8TRCT/W26gAl5sdWxQByOi3yXVuun3N0t4U8y5aGKF2kgIk3rG3G2Z4l5LA4HSqWpPvaa6+yRR26XLXC3C+Zbz5X7Pc/vNnE8jOjqqHBbHQ9K7mDw3ZWQlMSzJOpumu7YO6QOlxGJP3cm3cjqM7xkZY4AzT9R8Nm4sYWtnmmQHyLm3QCXbLARPDKzKTmQOdobkHsTQB5vP8QrPXxNozQMtzJLDcm6ut5S2IB+028cYC7mc4XaP4htxniquqXNv/ojXSeVBZo8URtjmCB5cbZyq9WPYPT9V8KRx6vbazDdzRRLbSXkVrNbBP3kVx9qaBgo/fS+cNwIznp1qY6Y2q2NwsRMdlMbqWQ3jtDdtMu3bGqsByeqf3c/mAcHf3sFvNKYJbxI7KeRXSYiSC6V1QruVhu58xB8vclc5zjP+ypFdXE11D5y3XlSvMZ12xPbTb4kWBGxFtBxyecVf1KGCyup444jeW15LFLPey3ACrNAlvbrGkT4ZAZI3ByB843dOaht9I22M8nyrbyTOiquJm+0OTtitoiSJB656Y5oAu3s6NazxRofsjoWZZZN7yLBnCbyAAo4w3TisGM38sbQveT3E8MUqJIUBuJYG2m0HkEBRGqgAtnDYpt55s/2PTb+O8t2eSG0tWgjBRbeZQ/nTPIRuzwB1yeK7nTrS4u3u2mitUae1e1vpCBHewW1pKYY95AAiG+MbiBwD6EUAYt1E5keGS1hInWJpbmaRI7e2eWDG2S2yOTNnHPv0rVhGq6XCb68hSWxiMEMhkZdyxltiNCrn5rnP39mQaUxa2sDQLpiXVu6NPHeLFGWns7cERoWcsxdBnDY5qrPe3d/Gkcdhcy7Y22QgSTW9vAk29PJaTiS42gdeeKANee2+26bfj+0vk83fa26qqvnylNxLGmN7qxwSMYGazZ/D8GoWFxE+xHt5LfDWM+9UVWKrcXKjq3svIxnpWHd3c6QnUYlht5bR1MlxNK+9oHlMU0MUSgggj73p065rIsPEd5aaq1vaQ75riEfaXjnDLZLdAwkSL0BC4OVyc9qAIdfe30eS5tjcSx29pHcSy3chXyrswMQyoMZK+Vzuzg84NeaX2vzXEMMY1ArGl1JatqEYMMqIrb2eMCMrIJYsKQclT0rU17V5nvGtp5ZXSG3MchYbyhZtokbcm75kx823PHQV534ivLjRoPIu7g+ZNi5snCLOIIpF8tXmjEeMbsjIHbPSgCtrt0bd7kNJKLAWsYYCaKF1lJKrKP3IV7hJfmKg5IOMV88XMrwvLcR2k8d55sipfpGsHn3aPiRNwJ3eYgzwf4vy9EmvtQuIXbULn7RJaxSBkYtHGFz5scseVG6Qxngtzz+FcNeXYuLCKBrF2smjnukl8xg9qFbDEDIZpNxADcgZ69MgFTVrrUtU0y0WAxNctKPtkMhciOWJN7GN8cSAdCx4/SvKbvbePdx3UbXEkcqR26QySRxbQMubmaFT5smc8EZ9a9R1HEemWqxvH9rmEHmLE3yxBCEBl7suwEt1Ykc9DXnt1a4NrbWMrRXKTX5+0+Wz28+QzNPKQMHAJwP60AfK3xJtbrzpxazEIIJFjjlnBt7ZlI3pGD/AKtmIJAPOe3SvBtYcrZyRvHbXAjKSOVkeWYuUUPmNiANrkdR2zjvX09440yPSRLFeRxXGoLIL62uJomS2aNlbCBTwwP+1zntXzRfW6ahq8UkcMqM7sZUR2jUKwIlRA2A6FueeOPSgDQ8O2t9dW5t2aFZg0TxQzfu98WEnkbf0x5fqeTXdRQiFTHaXCRyEbWaSPKMJPm8pdzbSQwUcnOPUVxGntJptzb2c/2gorOJGiWMsYWIVS0gJ5Xj7uelej/ZNGurR47g36SxyeakjyxIlzsYqiqEP7slRyT69M0AMntnWe1huLpLqSQsZTHD5cMYjiDiGM5yQD3PpXM6rq9ubRkhhVH88xz3DyMCIlbLbccMg54b8a624cWKW/2W3afzpCssc7AobRAAiSsPmEhZuCvJHPSsm5t9Nm0q4aSMC4WZ45Yoin+jrJ86B8j94+OmOo60Acl/b814hS1gjnggjdLQSRhJZHUE/aQ2RtQEd+SMYrGnN+lrDd3kU7wXhfz3SX5yRkRq0QOfLUDqBnA5rozZWMFtNtt54JWgC7ApIulOCSqYyg27enHbpWVcqkFzbPKlwbK3VlS4uInaJZHXiJIBxuGSQT7UAcla3xM06vEyW6jeuIsJsJIDKWGfMORuHU+nNUftYmWZA4e0XzonjceVv3jerYOCWDD0/wDr6+s2LXTO0BlMYYfv4xhUXr5jIo4G7gg/dzzWJdW9wkQe6sTOsckKGVGC/aS4JUhVOVIIySeDQBmxLEkcU0N88ElugJjdAILrc2TbunVEwuCx4YMeegr2LwprZaBRBA1rJEUa2iiDAPGWLzAhiA0OM8Hnkdq8jiFxdRCRbVQxnkg5LMjKDiFcqMAgnp74717H4NtXeadJ7ZBLawKFCsVd5kUO6hSf3aMQAM8HGKAPpjwzqZFs11Jd2kUctv5ySPF50yoBtEMaY/dsWONoJ4PPFdZo93NeXT2d1Yy3zLPFJbzMv2cMTwkiRAcrg4/2QDmuJ8MahDIkI8m2s5IYBIBNCJIo9qkvGyLw24Ajvya9t8H7pJ2vL6OJ7UKhV5YQieVMMAAx/NGMgAZ55/IA9C8MaVpzXdnFqe+0dd8sUD+YYtiPnKRrwJTJj5ujA4zX1h4eWxhihtLC2he7l3RCQybGgeQYjMcZOUkAbJ4z1FfN2kXCyylryOQPOqLZyIqtHZRZOy3imwQ27apPfPFfRnhTS7i5kgna1AnjEDqy5WSdWYD7RG44JC8Y9evuAep+DlkuZ/s2o29rcNHM0ALNKsgt3cGWROAJcuAM9QCT2rs9Q01RcixJK2omKklP3SM6MyzTEvygDRAY5Oeemax7PTpZHu72O1FteWaeRp2JXWEoVCyxzqfv3RJ3D354Ga6yXRZZI4Xe5EN2u2WZLtsR3Eflxq0CEp13Kcc5OeOeKAJtN1Sa/wBLTSUVXNorhprOTaitFJsheBwdrrv2GRSSSuRjms0WivcxTXa3Lm1uZHmFqpVopiPLZYhtyokYhmB7ZxUfhXUItDm1CWe2urhVE9tb28hhSFXnky/2dAwLptz8x5AHUVvarf29yJUjuVgeUrLLcNA/2cCYKYi3lLl22DaM98Z5oAztQ1G4W0eSeRoTayMt5st1Z0iZw0ZBxwittU84OeK5WZ7qWRrqS6tQlpKsqzQMEV1WPEcKwTbT9qdCMuuWycYxgnYurCxgMzXeoO1xEsTCBJS0FzAiDMULn5kMh+dgRxtxn1w7vTDDCRJbzIJ3Bje8vo8NOzhBJC8TYES71DfxL6ZoA2vCmrTzz6na3tmEEjRvH5++JAkMhwcdGl3rx3J5rvTfxNHtnmhSTbMs8Me5JL2N3HlEE9CqBs56dTxXlOl2yadM9nqNyb0idmMkbTq8ImaSZ5Z5iMyx+RwMcBiB1xXSwzztLbxabbAXcySXQuVgQm1hUbURmkJMqOOgx8xOBnNAGmviNb65hSJ5UmC3SpaSxqGt7d5zDbOGDZE3lqhVThsnFdfbTXFvJptrJBZPZRyTSX8KFy1sboeYBET0ZiQDnOQxxXB2enpIttrE00Ed+11bs88PzSPFNOyA3EUZAQAo+3jgr716TpVvbYdtk14iIiS3keWn8q3VoCZexBMnGPmAyfegCS6Yx3EssMkYizLJIYZSqR7Yy0T7IwQWBA565GByaoXFodQWG7M0MC+Zc3MMiysXdwCmIiwBjg8kOdp754ron0+2ltZZVYR3Jk86CCKQki2AwkdxHj5cPg/NgGtjTNItLgvKY7i4VISUhuI1RZmWJZnEgTiOMq4AYYBJOehoA8lk0zVdPurSYNbXKTuupPFBH58guCjpJJ+8+dfNAVsEYG3j0qjra6RdxpcXUltDc+dJL5KyvsDWjBp08lBhGlkUHIzz+Ver6ja6VftbQRK8DWlvIs9vEJCSZHE5ZpsBpXgVwiNwq7sjhayNP0fRp3lt47Gzmge2jjXzOZo2jLPcyCaQ/O5fsCTwaAPJ9UXRr3TDeW9vNaB5kuJ7qW3LAzMDHGsO4bo2DDKnb1P50VhvE0u2dJIXmNxF9rlikdJZobrzAjlmwqoiIxZepK7T1r1HWdNkikt96WsJUNFNHBEWTZD88LkY/eyADIUAgnjNZupeH7aeQGZT5cSxPDEkisBFOs0jSSKpG4+ayLxkqG6UAZ2jnUrqwW7vFS0s5vMS2uowfOVWDRwyRt90sBuUH/az0rvrO6Cl7q5+ztZaZDF5by7GnSeN1ZTI0fcoCT2HesbRNOmbfZSSS2enReZFAiPHMj3CISYJ1YHZEm5SGXgkY5NQT3Yj823u4lNpIFMvkAxveXEHztG+4dJYV25HBLUAaF/dwapdTXF2tqkbKz+QqxugyvmICx+YMzDJx0HJqzbwQLDDNC7xSPJLLsjUyRSRhWCptf7rZQjuOfTFcbZXFvc3dldQyMsT3M9wyScxy26r5FvGz5+UCLdwf4uOpxW29+bXT7hfM3pG2+ERjE0UkkfmJub0A3kj060AXTqNtatNFJMY5Zpnikl2MphzHGBAqoCWUqrKSOxzmrghFzbmCKaZ5JFCOzFmjkUHLRLg8tsOMe9cLaXk+o3JmnE0bzsN8ZRSkLfdCupGfm/vdtw5rvcRh7KORXgCzXErKu7buC7Ccj+HJ4/+tQBQksbaS0ulsrV4VtoNjPLIZA7OCFMhHGd54A6VyBe2ubKIOMSWxW1uUkV2N7IjEsgX+Fi2Dz7V6s8sNzc2a2sflWsoC31tK22YmHnfHFGMMpHQnkms69sdOtbOWP5WEpEkbAcRPLkl52IGWZRj2PFAHlc1lexvdzyTAzQwy7IXhZRFFI2bdYmPC/uxznHUjvXKXq3O+d7GNJsR2skgsmwWdyPNaMdHkVc7sZx3610N5qNxFNdXcjTGO2aRZRHOsUU8caFkZWPysNox19RXK2PiKwMtv9nhQx3cssKxJO5VGZfO8wvHkBSOGXqM44oAdHda/bRpDaW1rPCgYCSW4mEhO98h8D7w4oqpf38aXLpcXNnBMuRIguBtLbmO5PLONpBHqcg5ooA/Osa7CryWcupupeSSSyO3y4+NruzRgkBWJ+Udx0HSuq07X9TuZFOm3ZhhjKyTTh0VJZoxtaFEQHYNmSSfx5rxTRtD1PUmeNrmS1FjvKRNIuZJSpwI4pfmkjxnkccda2tCuLmwmaC4kuYvLVi08KLiSUPnfKp+WMHLggnJyCRQB9R6B4jtL+7spY4hdSo6vdi8uokhOBsXDSsMuTnCjrj5q17q9t7qXUyIhatZGWRPs7LJ+8VgfJdYzwSpH/66+QJPEr6frNmRBKJJftCAQykgYZnVZox+7DFcEHdu9Aea6iw8aX9yy21lAEm+d3nhtzKryNwonmDncUTdk+qn2wAfTOnaojyW0IgWxhlikmaVyuC8vLtGpO5HG3pgbu2c16bpepWslk5WYQXMW1oHl2RwXLk5VVzjzpNw5HOM5Pv8qaR42srd3tp7m11IQtEbm7nkSNY3UAtEnmEc5JAA54/L1vwnf2Ou6hPJaJ5Cwt5q3MjO8ccqx7oYLWJ+JJHPTaDweaAPYL26uosz2MsXnSQAy4Vyys52uNijEabuhP1p+n+K54LO7YpbxvBuhd5pVjdWT7u187ZFP90tk54XJFTaMtleWtwb5/N1RYt7wA+UZIlxiFQnWVcZI68Y61SurU3FtLZweS7wyeY5jULMyhMlXjdRgHOCc59KALz3lh4ksbdbow/bSMb0WRVBViuJRIgDoMjhSenYV5BfeGli1C5g1nZNGPNFpcxRyGPzGYskJt7eMmSEqBk9eO1aV+dV0Z3vEV1ldEBtbVHuQIeY9yjZ8nJGTwe546XvCVzMk7OY57uSTcypNcpKplXJkSIDcI2IJzngbcZ7UAY0vhApG13arBF5KqLiGK42Q7ZACjoZJcoBjK5AYYwQOKwNda9it0V7t7m4iKW5EUkn2kwFt8b7+BgHAIPJzkAjr7K2iG7iuZLc+U7sGjd907GDIaSASw5MNwM/LJtIABU81k6v4bXR7OXWvKeYqLeYhnhk89E5KZcghhxwQD7UAeWab40uNEEUc/n2sC/66eJpI2Eh43M74J5HIHUniuvtPj1d6NItp/aJjtV3xhmlMRnmkGUBDkFJMHnIGf58n4k0JtUsH1aMi2EjG4ERjSZxu5Fu/kMSpxyuQDke9fKmrw3p1HUIJr+6eRQJYBeWkjvHErhTO2IuJf7oOCAKAP0j+Hv7VV5o0zJcPvgWZgDcTFhgvgSMqtlwPbt24Jr9HvhZ+1fp9xBYEX0LSOF2hXyHDAGQIHxhAmMZ/Dmv5xLmz1SwsoZ45tQuNPmQKLqNVlbzAAroU6RlifXI7gHFa3w+8eeIvDmoM2o3WojSYmCxxPJ505IYtC8bzbVjjycNgnHsKAP7DvCvxn0HVooDFdx/v0BcmZcpLlSowvUkdMevtx7TYa/ZTwCVZRKpVW3RnzDyMgEIDtPPQ88ZNfzBfDf9qqTw+kDXM6SqhWQEzmaQ7PuuewUZHAyODgnv+ivwx/bL8KakthE2rzC9uxGQqqIoo5iQGaV25ZAMdvfPegD9jC6TqkgTAKgDngjHt3x/KrKRxwoTEAW5zlTgE5HcYPQfnXzV4Q+Mej6rbx4uhPIyoxeOSSZRvAIHCgqMkn2z6Yr3jSPEEGoKhjdGV0ABVlbnGWPy9MZ5zjp9cgGm0TAs0m98AsSqrjn5gCD1xk/iKw7uExyqVaQiUqWXBBfccspx06n06GuuQxOVDSCJcFmcg8gNjAAHJyelF3aJMI1t18w5O6ZVJ2DPJ9TnjpnrQBwNzJPGJPLZiFBCqdx2bfurweSTn349a5O+17UoozKVYNGUDxxxEgRNkeY+RwT7+lenT2UcSO0iEFZ03bVLs54wxVATsPfPQHnvVG40CC9SRlb5pVIcxlEAI6LJx864AxjP+AB5tY+JXuJbgzzG3jtEIiZlASZmAO0M3DHJIx1zU0Hi155ZPMnCW6KHRm2KZMEgAZP3ic8denAp+v8Aw9uLeGR4IxJFK5leMu5JcL8rOFPyLk8D65rybWdLksYoro3bNOheOS0Y7Y4CmcS9OmTxk54oA9Zk8RFEaeORyjHzPKkHcll2qF5VDnkcZ9+KIfEAYs2xVcpjcruzMuc4MbkBEIzjOP5V4JD4lUTw208paRm8mBw2FmdFLHr93GG64z/PfudbWOOMiSCSYoGaMyqPKUnau9h975tvHbqetAHr934tjhjfzJpEULuVFcFUVANoJJ4PXp1z0xX57ftgftXWXwq8H6q1pqVu2oNG0NtZCYJJcTSjbGnBAIBKkntjnvWj8cfj3pPww0G81DVr6GGOO3vJAs8yKkpSJipQDkxhunru6HFfzg6h4q8dftm/HSTTLVPt2jTalFBElqbh7S10yOciW8uFX/Vu0YwuR19etAH0d+z98JfGv7U/xVuvFPibzLrRhqH2rUbuUTTxXkayeZDYW6oSMISQzjgDrnIr99tH8NWHwz8MWmlRQxaZYWMCRosaRyukcUZLlCW4U45JAwQcgc5pfsu/BPQPhX4T0zSLOEW01haK/lBBDOkTQLuklOMurMrYJ545Hevmj/go5+1ToHwI+GN1e2usafaaxLBPHZxQSmW+B/1bbISjK0hychwABnPNAH5Y/wDBSH9srwl4OkvbHTjZ+ZayXNrgXJaRbsRt5dw/kIWZmJyCrFQQeVr+Svxz4q8RfE7xbPr+ovcXA1TUZ5IJZXknURO5AG93YuNp4UEkFeBmu2/aJ+MniT43+PtZ1Ge/muftOo3LtYrvaJ1eQuNoAyu5SOgwDxnGCd7wB4KK2kF7dQQ2Bs4wLaEeYmZHX5onmO47Sc5wOM4B70Aep/DHwjY6bDH5cVmswigLm4ZJWViVOHDuDBMR0LEccYr6LTSLGZzb3a3FtPcuuxoRMyhcAr9nBiAuEIBJXIwBwSOvE+GbKCOyW4uWgs5wkM1rbwqryzmIgyiIyfNubBwzLk4JIHWvTVv7SSysp447aVbeRo5ftEs6XdxDPud7fzGUKtyH6SLgAce1ADb6ytEhitre6hhELB4pPNJtrgq6qrSRKfkcEYAXOCMVSstMlutUu7i4nmnt4jIJoLpyhRjFxc25iOSCx4zycevFSefBcLe26SwXkbBYvsyhfPst24tFCq8KhTbmRjzg5I61sWeniXR47hhCqWrPCgaTzJcbMALtfkq5BDAsTjoAKAM9LxY5YE1FbhLWBlT7Xb4muHkV1EY4B2IFIwxz05p8sVs7XxMtnBHG8jfbYjJDJMMhhFqFocB5M8F12g546DG3b6ZHHaFGlhvFDLIkqyK8VucbruGWQHk5wecEY45GazLfR0Rrm8jeS/sXaSOSAuLZGWJjIJIPOUF15wHAJOMe4AMPTkvI737VbX0JhmPlzxzuY0kR1KrAluxJa3xn5ucMwNdhG97fW93cQCJ5tOlBhs7dY5JJcKIxbCZ8NsC8nHHzZJ4BrhbKSHU9SVhZztLG7LDEhwsCRsf9GkAwCxKjAycj1zXY22n3Oo5lngl0i6klmS1ntrh0ic4AUPAg2yP8i7g5XBoArkWyTR6QqT6c0w+0Xkt+7yCGV1Ms1szrGW8sqq4IPPY9K9J0S2tNUtjKjRKbWSOCO0eFh5y7NpXzJQPLyx3AjnGO4rn7uwtYfLtQftmopGk00oRbhRMsYVmaBj8rbcjGSAQCKopNep89qFs4D5lvJD9oAlkkEe+NpVchvO3Y2+WG69eCKAO5EF1a3FyWW3FpBIWQTCTzZLlI8eUGPzFEAXGM8CvLte1WW2uTDqD3E2XidGii8xY5ZGywgDgF3VGyc8gHPqK0n1TV7RUQapKtx5cNxMsgiuCuSUSGJed020kNjnHXpXEa3BfavdTSrvtHt2WdLuRUmeZnzHKDGn3DkZzkbehxQB0d/rEum2cUETNc3ccZexkLSQ2iySgsbaVMlppGHRsdR1xWbb+IdSaxhe6IiPlzmdbqXEV2jnZtO9RGkiOcLghjjmvLtSur2ytYIprq2v3+0o0kBDmbMLEo8MpkPlpwMjPBI4HNJb6rf6pawxX3mzCW7eNLadVjhtpEO5JI2iO15ApxjOCBnr1APaNJhTU1jWzjhvbHZm7aW4FvJDcq42ECRxuIJ6/xY47VVuNZurB8OITBBOLZ76EF4lDybQjvkl23dcDkjANcrpE9/pkpngYxRzuI/ImiUxTxBdzbH6rFkNnucY6VuNfiR5rUPDdWk4e7h8uF4oY5mOPKmSJ8oysCQ2Nvy53UAdbd3O/SRNBJqUtxNEDBb+Q+VkWXaWAVMxq2DgPjg8d81Re28NuLq+imhup5FSONvLjMoCqHjELEAxlA244yRkda39EskmjMtvPLdXmI5LhrWWSYSrtGyKUS8pCgBzt9enOKvap4Za+u1u8SJFbRJAkqKw/0gMZZlhE0bCJ2wACBkjPNAGJo9hpkl9cPp3krHcoXSOMyRedDKFR7eKJkCK6Hcdw6DGa6vTvD1xFqt5fWkitFp1qkUUIleN7lCqlpGuImG9kyQeg+XkmtDTtCstOFpPMsRmKXN7ZzSCSRknUDCSnOxImG4EHktzt4FaRurm2iKQ6cWFqZTFBC5FtJPdjmS9kPztCvUKuQcY5oA5G5sR58htre8hutQdUlngQXCwiEh2m86FFMSN0dpAMcDc1c7HKiXMTzeVqVwt1MlvbIYgIrgZDSXqwuPOiWMZzjd2xg1reIdfl08FBfQm9kCC4ZrZovNSQfNaLLEeFAXPIyOPpXE2Sar9l1C8s7aFbN5XkdXeSG/khVctLblUyYtx2knAO0AdaAKes6nZ2whgMSxXk1w92k5iitLGPypCUWYB/3i5yAGGD6d6+W/GniW5vL28Wa5a6kmnktxewSyyr5IJfY0bIqLED8o2/d71teLtba1vTDbPPeQSeXJIktuxltnSTLR24Z/mJDNuLYzsHTNZb2KXVmoHnx2s80haAIltKgnZfnLMCDnDb1B4APagDybbPM/mPYx3ULrIsMpLJcSlWywilL5jYE5BHXHBNdIIrpldJZWjubGNka6ub12mWKSPdFHtJAdRkqOCfU96u6q9pLetFYSRW1vbzrArGR3t2jhOx7lyGwkOVYFtvBGCeRWLqg1o3dvcPY2VzZPI6W7W0i4eIHZ5iPFhXiZSSHfgY5ORQByyQX0paX7VvW23GJCkZCgtl0Mgl+dSQcMBgZ4Oc10tjHoz+e169xC5jKRvGPNtIlQeYCpQ4kk3DG3GD7109j4Ts3s5kurc28Hmw3sBSXYxKxlnE8rfK6bgSqqcHqa891dFgS4GmXDzxKrEsscm9GYMrtIdhVVAGCBkHuRwaANW41pVtfsMNvIvkxyS+dFExE/mkFc24BVHOOW/hz2rw/xeZ7e+ku123KPErRQITLPE6HMhKITkKSc5A6/hWnqXiC4t44Irc+UmyQebBcKSikgMSpcnaCOByPQntyDQpNeC5Mxnt1imlEjTeXNLM/RfnYB4wSN3pxkigDl47y4u55WmMzo0oYyKqoWAAJVuxTGMd/XFUjBc6lfNGqSPGjBYsABwJSQV2jkoff8anuppo7trNvIjG4qZImLqrHGBmPOThv89a+3v2VPgNbeM9eTVtTJutJh8sNGY32yyyOGVQ7DkgHke+cUAfQ37Hn7Oi28aeJ9e02XzJ1jubKLyN0SW5wyzmZnCxNknLKpOCc1+xWj6dp9hpUMVlIsUVxbuLZrSKF7MvGArrJHFtZ1VdwLEHJPIzXlvgzS7fRNKTRo5IkgsLUxxhWheKGGNiqRSKGA83GMcls9Aa6GCRHWKCa+kikjEMlpZ2c7LEU8wmVJm2/LMykNg8t6dKAPRZl0+10cWklhF9plbc7DLWuxSGt/tEyHFsTgMoIBHQ5r4s/aV+LMHhHQLu1mlLmJhdRy+XC6hnTiOAAqVcZxk4zjOTX0X411pbHRtRSC7ligf8A0m/a3uSxOItimR3X92d33lHy5A5Ffgv+2N8X7bU9Rn8JafdXcnlThzcXDiVnSNSSm4MDHHvJAHTnOfQA+S/id4kHibxFqviBzMn2m4MltBO3mu/mOQZXK58k5HC9h0J61R+G3gXU/HniDS7O2tpR51/b29witIqndJ/rwQPlPXOeM+tcdoWm3HiG9W3t45jM7ZCFtsbOhL/KztjIOMc/Sv2D/Yu+Acktymr39oVaS0iPl3Vq5jE0UnnJKsyjbMxIIKk5XocdwD9U/wBjf4DaT8L/AA6r3kNrLqVxaQSW5Zh58YdE824ZFBDyKrHByGGOSM19baldwXV2Y5pYpLbTYpU0uWW7ilWaRkO9mMzj5gAQVydoP5/O+reJLzTNEja3gghaG0axJjkaO7VVURSCCJGJU7QMZ9OtZHg3xlfahaXS3cyfYLcFIRc2aXMroCyeSJCwKbyCz9wVz7UAeleN/Etr4f0+KW1t9/2qJ4PPiJltYQcbkDtwR5m7GOevXv8Aif8AtR/F+XxB4n/4R9y8X2GWQJ9muRZwyneVlaaJHzJ8hGQQDX3B+0T8Z7PS/CVzpltdhLgm5tkggkJyIs/v1YgGKRckY6dMGvxW165m8Q6jc3ksty1zezSTIrDzWjjLYDNPJw7FQTwTnPNAHpuk3Ok6bDaTLEt480wmUkvBGituWWQq7EO/IPJy3XuKbqugGaaaS0vUFs8wuIMRSKkplX/UQ3EanEu1vunGSBiuU8O2MskkthcW8sKXMWBcMskjxKqEtOUAPVV6LnrwCa201SHT5b+zhkziRGhV3laBVjRfKmhUjKTlgxPoeMUAY50ybTr6zuIkTYwKlZ42eR2R8yOsQBZUUA7jgZwce3RXUFrBppgNtcxXU4N2tpaopivpg3mG6ilUnbCqkbkYg+g4rqIJLbU9HS5tLV3kiwIm8kG4ikjcO5e5kYHyz85cKVU5G5+1Urq0mmhuZrdrmcyJtSS6tpJA8twPLfy3CgTQBAR16HhmoA8e1YTXz3M3llMRLEqsyCCfcuzEaQzAKynnnB9ea871C5iit59NnubtJnjjgdCAsccETbwVdgxVm3YyGye2O/rt7odwss8FlZpZys0fm3QYtAhOQRFA5xE5IJwMnnuK8n8Q6BJGb7EouZEkO5yzSyiUDAlYxZ2wgcbeoJORQB5xbX13pc1w9tPLaJGwG2BszSxBiFEpkUZJPPqe4J4H0t4R8f67babbKAPIEfnRyQSOJt6j94lx5bKwBjJBySB2yTXzYLG6kcN5P2cW5VpneRkeSLdtVQHX52L4PHpzX038NfDU2oad5lzHdszyx+RI8SSq0jt9xt+FWLZjPPSgDek8V+IJJXjix9nv5NyqrzP9ukdMCNgcFMA9R9Sc1yOvXWqWFuzNDEHiiLtYsQvly7gJHTc2JGZTxg59PSvpbS/CM1zLPuS5Z7O3RDGYFYxtuBzaIq7BA2MEgk8+nXw74yeHY9EmtYZPNtbW6cXLx7JRcRbukSyNn5N5/Dd2FAHkOhavJI95kR2ZcR+RcFf3sMkzEPCJHByQDwB0z3NexeF9M1M2sstrclYUbzZZ1kzMZt7JiWIPgoynOSVwMZ6187W8xtbueLAEcpNypuY0LxyRnbGu1mHzdSe2TXYW3xBm0vTpbaJpksw4WSeSZITcTygBnCQ5KIrHjdj88CgD6i0+xgksLd7O5uFltZzJcSQmGFrpwSJUjYkAspPTkDHPFdBp3iCLWre40mMyObWVoGljmEfkm5GGdgwztAB3Bd2Sc4FfG1v8RLu5ukE87xJbDNuWci2eSThlkbIw7BgQ3IHcjNeg+HvHM899uuGSOWzt28iNbmENqCjOFYnO5lTGPlBPqetAHu1lo0cjtHcTz5h822tpGk2qwwQmz5czwscEgkEHtxx0nhyY6GsulSyeQbpVM13vaWOPaxkT5WX90vCjJIHbPFedaLrclzb21ysM0UaoxX7TMFQOJMkzTFj5SA9BwcYGO1erz66LtbCNUWWO5hWCe4gjedRDCQxiMgi+eEkHceoHPegDiPEkTwX888EU15DeQSvDJGgMSyhAcph8GQgEBT65x68vojztLPaaLDbQjySyXE8jRvHdzYMkflsQPtAO4/IRgjrXZa1B9iWZGgiMjZngt/tT+WkZGBJDkgxv5bgBW7npiuF8NXKmSa1YXapK88wSJBtW4VjvSe4OMBVycjrjjJNAFWfRr/TL0XUk4mMfmfbbh5VeV1JO5TGzAKpHGWJ9M15zfXSXC3896scVskn7sNOzTlC+1IGnD7EXgHGMDpk4r1TxPH5YaxSRDc3RCyGedo0ktidysfMwAM98jNePXmirbyyGUMRKz5T5hA3JYS7SxBVSjDIyDjP0AOMjihh1+ZwQIShaNVdGRQw4SJ1AwAevGB06Vuae95ELmK1hklneOV3ljKyo2DvG1u77OD7iqk1rHbtcajBHdQu0XksNqyC4Uko0kK5/dRhTnPHTt3uWV0ul2sswnNvHC8I84MXlmic5Kke4Azj0+tAHWabHI8Uc92jRIUYu0w3SB0GG3RKC0ZznaQO1RtFbNNcy2ryeSsXzxOGNxcSkhkSN3P8AqS3zEjnn6Vzi63iO6EUcksd1OoFzkgLK2NqCckDB4yOOvFT2t291dqyi6huo0RIvLZZojcL8wMiA5MQO7IA4AzxQB1ZuZlf7I0UduHtjHK06Rs6RMBIrW6AjfknoxJ5yRW1bQz28JiS+RYbyBXktYi73aKEAS4i8pTG4IXO3gj0rn1TUp3t5N9ulwhGJrVy5ui+QHR2z9mJQkHjIx0FdPpWtyaZJ5hZbSFHmhmj3QzSQMgCs6SYJdmJ6Lnk9MUAa8Je3SGxV45Y7aFJJ7eJcNex3AJMl1hTJG4OMBeuTkYNaVoLqW5ijFlDG7CO5KiZlZIrdDstruADhGVcjjBzgHNVrTxVbPqysthLaoVKG7liaZZUVAI4jCY8iQnPOAB34rorrWY3a6uLERvBLBbx30BjeKYNCX8tYfJVjv3kbz078DkAGS6XNqkd9cQxIl4dsMFnBtSJhK5lMpY7mCDHG3vxxW5bXOoT3G2YQy26wW/lxmQFnuUOWdUjA2HyecN1Pv0x5LvUL6CdQqyS2ChWgE0ACrKg8xy7OCf3ZXPHG3BOax9Kubq1gvYpLxTbssBSVY0vpGnLhJFid2BReu4jIXqcDFAHb6i+nS288ulWfk3cUheaVWnF28ZAR1giP3hnO7dg5P0qM3s/l2USWpns0hZmSSWc3YmjQuQytH+6QkkFSRz0rO/tAQTW8RiktTJ5sTXAjcvNBcEGPYNuQN+S7EEKBkHHNdY15Y2sscdjFmG58myvNThf7RMBLFLGs1rExO8CV3BOM5A9OACPQtZ1LSILG3vHlaJ5TeWLSyE2aIzn9xCqhtsgQhTk5JGQK7lNWsZ4LglXs7hHif7OzRSSB4WLM7nOfszoWwo5JrzCazRbcC4k8srPMLJ5iZXlgyMHySQFn3YPy9DxVCZm07UrZ0nklS4VVuJIlRIJPlDR296ZH2xymTGACSfrQB7NCtit5NPBNKtvdQB7UXU0YQTeUSojKHdA28/MTyQcHB4q4dUNnExnhjuL2VGJOnyG0ihi2mI7lGfMyRlmJ5yWJ5rzGOeK/K+XLDZajbp5tzav5bkxL85cyNJiOM549fSmXD3ZinupZUhmZZPIgl3yAwSnyZpwGwHRQudiknnOKAPXEhhk0ddQF5BYXMPyRyh/9JuAyl0RZX/dyRFvl+UnPbmuMsLV/ON+5MktxLM15a7S0O5z5QjCsNq56sQflJ5x0rkNI1K/nvFswYJbSzEJd7m4lSMrG5KR26yqBEh3jn72AABgAjt5tRidYrRQPIhLLLIsccw3ybSuwswKIAo789RQBrXWmwWsQgVEQLC0bpGYysBkYlCXVicbCBkEr2PpULyCzsfIglgeSDyIY45SS1xcSFTGQ44hbysDIypwBmtOy1q3voDbW7TrFexstzIynbCYfvJl4sFGcfKA3AbFcFqGsBVulvo4EtlimhSAQ7Y/MilO2Vp87vPUYYdjwBzQB6HZWslv/AKDfwSrHK8U0MrzGQxyTSmQxSOu4NhQNwBzkc+ldfeXcV1I1lJqErywwxIltbTSR2zM8fniZVKgiUDgbjtOPTivGdP1H7Vp4jm1W7nKOiWM4jMe6ZQHEUikfMmSSG69M8VuW2rNDfBlurqWa4Iint5IY5zOgjAWdVjiIKK+5eWAFAHo4ubWK3RUv7uKdYVubuaSCLEsIfYhDRsRHPG2AcKSSme5NWH8QT28kV4rvctDbypGbsiMXSNJtkkV9g3uwAI7/ADHjIrn9MtdPuriURwyQpBbnh7cs5uWcAxzhRh4PMJYhRgAjPTNVPtWbq6TUoo7tYG8qI2W/yIfLyrbVb7oYhenUnigD0l9LnuYPtEKqZNRja4ZSrEWsixq2yIyDa58vpg/TpXmviDws9/ZzyW1xbW6COZp0uLeUyuUkZS9s+CYn5JIOMEkDAr0HRJLtdJhe1lENuftEhjknklmlnYbsRgZ8sKh56Yxz6Vh+I5ry2ESGZp7aeBrrYIyRsdjDcIsij96xKhsDJ5oA+NNf8CIs+rT2LSSNBNCsVpGI45J0ljYMQfvSHDu237pKjcc14H4g8NtbQoBaTt5gmjdZUfzIXVid+ekbLnkZxnpxX31Dpk15Pd2kYhmkvocG6SED7KmPOiAjkweAdrEkEFcDtXlfjXw3BYWcyeZ9uZpN2y3VYSRG2xuWP7tOxyeSCaAPz41axngCFV89tpjQAsqeWyIzSOq/M7DnPoa5S4iulkEsRclChDyfKpUElGCoxJUZHB59R6fUOr+GIruKS2ks5IlJlZPurLFF5h3JHJFkcnkk4GSa8b1fw2bKWUqZ1OSkDuGdWjhbbhChKybVwCRnpzzQByN1cfbolSVpYCinzVhCCSa4OWZiV6AqAfx47iscpJGcr5kyKTglCWAJ4IwODyM10cttl5Xj/fzRSYlkCFUChFVDjHPBx74zzzWJcW00M8cJ8zzhliEYAOpPIdWOMDIHHYd80AXrNkX7OIfNYEuZTI+9GYHcN7AnJHQdxtAxkGvQtC8RX9qN4lZpLRjKkV1LhZIiCPKRew2kY56VwCPH+5jaNY5GdgrHIDNyCHROWye/t9RVqSK4WNVaUxMVZtsbCTzDGDhXUjMaFOmSOtAH1L4F8UXUnmX73S6YfPiBt5AsyzKXwAPmzjG0c/4V9ZaE9hqlnNBHLiS9hnVTbSRQSX5ugOFMhxA6FCvUFvvd6/LfQ9ZmsZVlJSzmV4yiMzSRyKRySob92cnocflX1/8ADfxjCotra4vILmRixkmuJj5GyUecoRVAMc6khQV64yec0AfQmsaFY2tnC0dnfQyKjAi43SpFMqSsVncLhiMRtnPAYZxivI762nisfNlu/OSQhWht4meVreMGPbdOzYRC4+XaR8vpXvttqaa3pNxC1rbxzGMtaCS4AZbp0y8jKGw8LR7EBzjKAnrXCanpUkdvaROkxedGgu7x4lhiWQSOUiixhfLA3EMePmxnPQA8oh1jW9ltpVxZRxq0McD3aq0fkxjdJEWZMrtEZTDZwc5r7P8A2bviz4g+GuqabdWuoM0Fs0fnTGeWWSJ8hl8mNWIdSOScY2nA6c/OUMfkywSRWYj8oTMI54yYpkSJRG5mbPmyAZAA+XC/Slgu4rEyGwBubu/meVYxLPCyoSVUQkxhT93kDgdPagD+vL9m/wDa48NeONK03TtSuNP+0w2iNLJE0csTGUNHK4WRuSHO5l/g5BHFfVms/DjSvHH2fUbSXS4onaBY2ltEMhXaredlRhQ8ZAI4JUjvxX8gHwV+L2teDbq2/eXViVuPMaNpI1i3Qhd6qCd3myqu0A8MULd81/RR+zN+1vD4i8H29s13atdtFbxyxSy+ZctPOvkIpV2IVvKKkYXA9T3APr7V/h5onhYwSpapaxbGa7mikUWTJg7XitSQDtXAUAkYUZwenieuaPptwUuJZ1hu7R7iaxuWt1m8qCRSUMoVWUF1KlAoBXfg4xmvX9Vm1bWtMguLeS1v7OCWOS6tSBcSRKpLFWdMDy/LAJXqDkda+a/Fep6nb6neafJYrDDqe+9gieF4jFaRQwpHPEzt94qy7E77umQaAKV3cLCVk1G2BsokgEssABMimeImSRWY75REZHPzZJJAx0rIkiuDfaXPp8MssO6Jop0Lz+YIQZJGuSFwvyMAFIBBUjtmtTRHhvbuCwlt23FSDbltry3UeUCzRyn92Ci5bHA3EH39VttAWGza1e0aCNd9wLkDy4ozPGjqkDIOEDkhi3BIJBxigDih/p2jv5AEVzNdGO3keJY442huHaby2C/vJfNLqcdSCRkVp3OjOzK0kwgYNG5uj5mLqZNjSQKsh+donXPA6EkZwDXU29uixRW4trILucRhnEUdtcLLI8coaTALSb2YnufYiuW1me70vUIoIAl5A9olum2Vn+0XF1JIJnjBGIWEZTBHPGTwaALtvJc7mic+X9vupobq+tSzs4kkBkdWxyq+UgGDjk9cZrRbV5iJ54Ipd1ndI73d00cgk8xmtHCAg7yNi5xkjI7c1xujXMkJ+yu1zC5maGY7y4hhLDJMUnWQBlBKZBYErxivTNJ061trpkMMkcd4wiijQsEV7eT95PceaNsJdkU4JHIz1NADrKae4uLa2uZClvOs01xbPF5isxjEE8ylR+7P7lQwOMeUT711tpG1qzuy+ZqOFZTtC+bGHMEUJ81tqO5jBIByofc2BTvscsd9b3klwsZgkx55QktZyFpLslFX/X+YEZDjaUcr1NV1ulWe7uIpWaKXzZ2N07rOsM7ANdKyKfOdBsQIozknbnBNAHUWhtU3Xd9DHbJAokuopYlhuI5XZVjETEgvB5ruvmDglTtYrjPQrPpbLEdPdp7GcyLcr5AEuyaJCJ3ifBRUYBOBuOzceSa5NoYryGaaSOR57N4HlMxe2BiaKYBJGlUq8aRO0gQEsZI+mTiu50y2UxQTNIqgiEM/l5mZwojHmSSKFkjO0HaOcN6c0AVNPEE2qRmJJIZQUeARQIzG5KiF5FlbO1JIl5A9Txjr3fjTw3He2dre6bDNbyWQie4mUpNbM4QLJbMcjPyjcW6byVHIxWM/kR3dvdrcBJ7Lda+ZL5UTxSTTs8ctuq4EibZU4Y5444rY03xPdHTruznEdxYX9zdM8hhaGS4UQnym3D+Lzt5GdueQM0AeI+INOlNwDHJAjW4aOVZEWKSOK6ihkIgRAeSpywJ6knvivPNQ0yS3lmjt2kkUXNv5VtLZzqssci7pyxhIdY9ihmUHOCTjmvoS5trKS2juYhaq4PlNHOsf+kTYGWhAYlsMMHGeRjjoOWmspIp2uLl3Z43SQxRyFDIChWOO3DLzhcBwOSBgZoA5iwMsV2ssRS2FxaQzxzW8p8lpIwq+XFHOzFx8vQndx0HAHXXFsdQ+y315ap52nRzSMtu7LaXjXKlIRIhA82RWOWGOGyB0FSJ4eJOn3Be3j2qbhSrb1tnDAupGcOwJ+7yTnGM5rr4rdA6xTXCMdrMx2hEd0JZZFBHyt82MHnIzxQB5oZnt4BDdW7wSwbyhU8CUcGUA9T3x1G4cciuisNStobW0jkh824eeMzzbjuIMaNGsrE4jIk+bB9cVn+IzBd3Fsbq2mgsraaRJJY9wkmmk/wCWgYsVIYhRgDIEQJ688pc28NhNfXM07G8gVJFjMjQCaEQRRpcSrEm2STeANuAcKODQB7df+NIf7NnSTfdeXBi5lUDENzCEFujEfMm5jxgY24PQ15LNqYMxtES8murhmklBiZ1sTITKoEhBCqwcbTnknAOTVHTNXdBLHJbOt48SR3BljUJtfCrdSLkpgKm1dxyVQEcEE9BYWDjUNRvBdSwLH5dzFMEEkV6jRIoV0AyMMG2g4weehxQByFzqg067/wBOe5bcUEBuGURSNHvLI4BzFEJAwO7HzA9RUdrrME9va2s0d0I5p/tMbBitqMNJJ5gLAFojL+7LchQuTwa67VdIt73SJpbbTm1OaC7FwfMZGlm3CR5IwoOSm9m3AAjIOa4uFYrs2/2VVVYrVjNprRlriO6A2D7MGhO9PLkxtBxm355NAG/pfiazQ2enXUU13b2kAjklldF/dH5kGXxuYKyj17deK24dQtXvLma3zHA0ZjRQoYxzBFeI3EePmTa68L1zk15+2nmTULySEZnRbYoLmPbB9rYCQSujKojTeTuUD5SMnANW44NRtRMk15E5nZZp2WUrIkjyBi1uijLqoV1Vcfdi46UAeh3FwbWya4u/IR13okcEZeXzrgNHK8qv0gaJRtA+6xJPWuNWOO3t7hFg+1xzQObH5vMEU3BZF8vJG1VTJPAMmOKZq+p21zbSpNcXKkQ7DcQh2uQiSyiF5g2QoZiAAVDADpnmuftbjULC2s4LeUZjhkkuYyNkabw74kMgBcndnavBfnOBQBlreQLcsL2FobiTaS5TIh3soaLdnch3hshsEY9DWTq+u6XE9zPBHiaK9EMUsg37Y2UK8ruW+WAOWJ4Oa5fXr6X99eRzEXMkrPLdzlmEKLGkYWdU+XeAoyRwGBGeMVwSaleidhqk1vPp3mRsI2Vh9sDDb95OWQukhA6cZNAHo+peILPTZomYu7K1sWuIdrW9zFcylJMruwqgA8rnHfBqPxL4isddtorS1SSZNPuAiCRwROgy/l/OMvGBsyvfscCvOdVc3jCW0jdrO4ASJp5jGlnuhMqxRovBIFuWUdcyAHmu58P6RFqmlQXV3JLBefaI2O4JHFMkaSLlQMF5lUcY4PmHPTFAHmuqanbIDA6P5knEc1ox2RlkYOpAGFVA2OO4xXid9MLeO4jBu5DJOttJJ9sCujHGy4aJ8M6ZIUkDGB6V6t4ikSwvJ4PsLSBYphFG2I4hGZX8ton7sqYBzzkc968Q8UXKG5N1LJiGMwoApw9tJHtZpzIhw8QyAQSDkHAoA8y1a5vLLWNhinufKQF5XCm38mWd1klY7QQudy5bGCuemM/InxX+z297rks8BuY7pm8stLIgtnXPlxxRyEecrKQcplfl65NfU2ta+6Xd7NHNeE3iJ50lxFtgaNAY0AUgbIG2FvqxJxmvkn4r61d6jZXNm0k0mpQXSywhUjjhhtgzhlBKnKbCMdznPPcA+LJFlklcTxqVa+Bt3VgrukaEqhK53tsDEdCCOcHGfZfCFk0Ev76WKZ5BHGCJRuhtUCMqyI2RHMTklgcc9jmvItTeI39tZwpcSzRyPchFbh70NtJfeRtYRsuB/FjPU17Dpdp/YllA1+GmnvLQXV79qeKN4HQYEIaF8L0GATlj09gDZu4bkXd0oiYrPcolskMhOZH3pFPEwGFl+dQ5yMjpX6B/sy/sxal46v7bUbxHC3pWJIJI5BIrxIvmiSWdAqxMGPyrkcZzzmvjX4LeHrz4i+PtPtJke4t2Mc0FvFuWN0iKbYowOkpwMsfzr+rX9kz4VWmg6bo9/cWkMN7bW8cC2/lpKtukiqCZF2kSP1OTzk9cc0Ad9+zF+xl4L8B6LZ3Fzo1lcX6OJRvt4S1vvAOAEB3noQW5+b04r9F9D8K2OmW6wCKEIECFFG1QirhG+UDB27c/Tr2Njw5Z2VpErRogkdCZAIwFbZnnLEY+XoOuTgCtqW9hRmETxLwecjaD6ELn5uTx+NAA8sdsQbeOOGNVRVVegZMAkY7cZ/4FUMkvnsW3KSvzbQQGY7QxySRzn9CKoT3MTqjTSRsg4kZThA5Y4AI6tjbnHNZtzqNrbI0qSrFEfvM2Sdw6qpbpnH60AW7q9jXCSb0VjtKYJLEDrnH044q5DbwywDyx5hkG5sK25YupkcdS3J59vqa4X+27K5aGZgUEb7x5h3hsuVfpnIwB/wDXrp7HULdYWnRmlgYyIzxEoXVgQsUatjeB3AoAgurbycNHLlA/G4jjk/Lu6fe/w6VHNJ5qByiISRGsYGNzYzlgeVPUjsfWsy/1G3+0eX5iyGPDAKw8tV5wCg6sASDjuDWcL9jCXjInYtho2LF4Ru48sofmOB+uTyKAOxtMlSGVwrnguvzZHqAOmQP881pJNsVVR9rbsByCNikD5TgcdPpzXKxaj9okCQtKjAKkjuQfK2gEoyqPl7Y+vSt5JWnRsqvlqMMRjLleN4Xr0wSR65xmgCa4lCEMnzsV2gMRjJLHhCOBu/pTFkLJvuUCODgIoKsQO4A74x+XTNOFuskbJ53zZ3hypz06L7Dgfh0xVV9sZU5Zy3yDPJHoT74+nSgC0ZUfARiMYQI/3m75bPTJzVC4DQrujjYFW3AqwXdux82Sfb8PpT5PLDIqELK52B2+XhW3cZ5xnv6/gaqXcrTIi7XPG3A6ZchSRz1AH/j2KAIJdTt7SIXbM0kqjZHC7YZnB/iJOABg8+3pXbaHKLyNGUrlipIDKwDY3EBl4cbj1HrXGQaekpWORUJ4B3jdxkjkjqfu9ua9B0CwjtkxEmVJ/diP7sZ6YwPujnP4Y+oB2cCM0SBWweijaSeuSSB0/H1qcsy5Ktg9yQfxyCKFDIvJxkDbtTLM3I4wDxx196R8gqvJ3DknkgcA5PY0AVZDvk5GeAGZeAT2OMd/6V5j8QLIX3h/WLdwoEmnXsTBguCstvIjLg4Ddf8ADpXqUhAYgcbcKN3fHvge9cX4igMlnOGYgtBMG2hTjcrAfe6gj06ZxQB/k5/8FRPBn/CC/tk/F/Q47VbWF/EF3qFsuxiLgXtw7tIDt4AY9OBx9a/PuOHc42zRw70ITLICZAo6BWwOf5+vFfvP/wAHAXgC78H/ALY+r3TWYgtdfsU1KK+khWNpSHYFYpFTG1ST+dfgcJWRyMQkRs0So45kLffkRgcZAyf5YwaAGeWNyRbkly7/AH+PnySrYIBzknp6VZt1Md3bxjaQswHyAKCpAACg45yeT0wKrq0iOCnlsCH3A4LDALZTHQ4zxx7ZotmIeBVYl/PVwzDDBBwVwe2Secc9qAJ5dsV3cDZG5gf5iB8hJJyAOnVhn6Uk80kUUMexZEEoKbSoIdgMk55yPf6+lS6lZtBPPJIzwAt5iRhSxctyF+XJAwT+dZheeLMzWrGOQjap5/eEAbxj7pweh54/MAkgMsUpwUkKsztvU7RnIYMCM7+uPWqUk0kTh12sCxyACWXJB4BHHX6cVajilaWMMgkdgdrBXXBHJ8wYGT29KrXErmfbsVHTauBGxEm4DDgY4BJoA3rJ52ZHWQKrBIwGRWVXxk9OOmOe2PevpT4V6oIJhbyTB2JUJtZkinXy2Y2sydCxkVMEDA596+XbNi2ZCyrBHImVBwDJjBLAfdGcdcda9f8AB2rol5aWqC3ZU2srkNkyO25iSnJXdgn9CRQB90W17NdabayxSyJNPN5BtCCfsBBwZnJ7Hn5s471nyA3V/tt3fUzpm6a8gby0USrl5Y7XeR52c9Odo47Vy1vfyeQk4mjm1C5it4RahmePfF94QhRgAJjJJ9ia2NLNtFJEllcWcUlpMJJ1nco15fXGY1we0KqeV9R+JAK8unyQShjbWentLJHKIGCyO9tOSHjllI2puBBxnPt1qkLfybW7SO3uVS4d43Jg86CN0kwhkEgykJjA2+nqK6+/ZIwFuI4Jo9OjmeVAxdZQSSqMAdzAycpj7o61C2p6rPctpywWxgNtixSJDsd5sPIN3WVgP73pQBxYvRAvmXk1zBNE8TxWMOYhcyIoCLNN0jhCnIUEcDFaghuLiSMSpBapLeyMs/mP5syBTKHWMDLKe2OGHA5FSavbzOsypZuS0cTRiMMbUNtVCPMK5Em4EcHHcVXWwuLS7ikvhLK7+RLEjllZXPzWVsWbAEaO2SRjcBz1oA63QHNrYTRefM9tLrDLLOkCvHJp9xuMsDPcEFG83G4HGOcey3lxpMaJYxzeQ8MTyNCkaZdXYma25yQMn5Tzkr6020tZJNGuQ0wuJZLqOe4PmLCZQrSSlYogw8oNsYhiAG6Amq1xcfbLZ0+xmO4it0W5nKqPLUYALMF+d8jnbk8fjQBh2VnO7wrax3L2MIkivLi6tkZZbN5S1uoXGICr5UZ+baMniuQ17daS3RTddMJFtyEwyoj5VdxziZAORyex616BG93p1rNbwXMbxai80gdmkG1Yk+ZWP3lRiW2qQAM1g6ho8KQr9hnZ7Um7MsLyI62c8VujqJHYgFGJOxcngfhQB5qyzIs6+aLbyGgt5k+VJp7SdfklkiU8SAYycdelY13YNZ6jLbRTpiaAXMZFuWco0RjdZlb/AFrLiQImOQgYjJrqnhhmvXe3iiWWPzISZiR58MZLs5IOHIUEoASePfijqrwTzQSqq2X2USM1yHVpVkDKiTTFm+SJkaTAPXIx1GQDKsTLpoFtGttc2yvJD9phAjDoWPyGU/dZBxye30NaC35vmktY7eNBHHPOsTXaqZpIgJN6jOHJckjGfbPWo5hFa21q0SRCMl5SW4muQxQELG3y5O9cD73zcgY4zbK1XUbhZPLhh+zXMs0cbMYmDs4Z03gjLCGSM4ztzkA8YAB6no2rvYpaAJHbzxB13b0EUC3iKZZfJdP9ImAIOWzgNgHNemJr00ulKhit7qWRmtWt4sQeZPb3bPLdQxthjH5ZXy+PmJKgEDA8PivTZXKRRtHOJreSOXzVUyxCZVMc4DcBicY9K7/QDPczjEKRFjFPqN7H5Ms4+0DZbeUhfMU32nc8igcbzwB1AOj1zSEBjutRs7hBdQw/aRBJn97HCEZVjxvDlx0AzivKNR0lbWRLcllnMUjpbKscywrEMwpdzsD/AKT5RGHJwpJBIPA+htSuTe2cFld3kFuzsQ7mOJp7iBPlb7OwbIuTIPlYdB35rzjxJ4elsd9zBc3JtJ7KX9zPjz3kjlZm3beQCzspHoPSgDg9NeWCWCGWcxwxywjNvcwSziJsGG5eZmARDHtIYHaoO3ORivVrtZp7efT44i8LmS5i1CQO0Elu0yOVhUDb9rKvMoYHAAx3ryzTfN0uVjHBaTQqv2IzzF/MFq+zNuVcAM6tIgXuuMHkGvT/AA/r0V1BcWDQyyw2NjC0FkRGZbq6N2bj95IzZRm3EHpgpgYwBQByeoWlhcOBuu4PtBmt4IpMwwRzKAwiTGROFkLAqDliNw4NcDrFmYre4s03tbxm5mN5tMbeZEqgxzhhmUSKMoBnAIwK9o1yymvv7RNpZSxQu1pPbRNHIDaSxRK8k1r84/fFCQV6tuOBXmfiCw2TTqrz3t0Xiu1tof3iW8hYxPBIQTuAt8EAZwRjqKAPOoZGg82+gzaxXRt4lOFWSOFAqudmQCi/cOCW4yRVxWlikuLiaSSVJWzHCk4ljEdwu14knVsLbY/eDOMB8HmsXVLUWOpy2H2cfZJIZZGuRLJmTzJGBlQjOGy2W/lViGGBv9DtJ4TJbwtHGoMsq3M0REZY7gBnAyF9OlAHcrJbXUVnAJvJllgj2mFkciNuPMRixBDPzg8ncNtagfT1jjjmkmcxGRJLh2eOTNsm3Lx/xsXGY26BWx2rjtNtbq2nspXdAbQCOZJ4yqiKQGRnSMc+SAy+XjIUELXVwRFDD5skcbQSwlZ1LO7280fmSJcIV/ehYyBgZYEYPNAHTaFqcpt5LXzZGuPIURSgF7e1Lz4SW7kX5zK0Y+XaMDNVteuIVlvmkuZJpp55YI5FDRGNLeILHG0kgABYDO3qd1RRy7PKjsLi3SNZgLx2l8oXQjZmZgkigvGGyAR0PB6Vx2p6kl0FYwhnXU1SV5ZfPQkAxO5J6NsAYYyBnj2ANG/jjt9M8zefsszCKZUUfanZUWRliD8/Kcgn1HHtzk8ii2jldZcPeCG0tJbh3S4jkXcUWIn5owCCfeluJmjJtrSVD5Cxg3Up6hzh9zZwVKAHIz15wQaxJnvZ5ZPKZmFkmYIoVzFGi/vJbqOaYfMShzwQR6UARXFs1rJcSR+XCwWaF7afKrLbyYb5cnBdXPAGT8hHati5mgUR+YYWn+xRpJIFQ2yNINrSFeqsVAOe+feqdleNcW+osgjujGr3W+5AaR5IwXUR5wFiy3J6HGaqWeoWdwCb+JVdo1t5njRvJIAHlOB7NtGP1AoAlOn34WOJ54obSePy5JPlMm2NQztDg5WMptOO+abNFM1vaWlirq8scklvIRIVuVidlkdCBhcEAlTgnsDTEna9vmhulLNZwqsM9rIHjV2yAjbflz5RXrUS2939tCTTSW6xweZFJLKFG7jc8YziNiwIYEjJJPIxQB0NrB5a28t+yxvFJlpomHllGOMxjO6NiwO7jgk+nPbHXo4tPFvJem7t0X7PBb3EkTLHFLl2yVB86HaAAC2QZM9jjyS5icGS4ilW4ZxEI1VDPJDMXY7mwfkAPTAwcc8VZsLLjy553k1EsTcRTHyspIo2lUbASTn9KAOjuZ4rIwSJOqQNF5ccSD5MRx7cu+wlCScDkfU1X0+9jQpJLcJ8+6G1hc+aY0BBUrPj5XWUv8pwcH0pjS22nxlbhZLi3ntoQoMkPm2yo+1wsC/6xs4YZOSD0qKK4jtZrSWEyKQZTLO8KoJIpAVjaSGQfusDuAMkd+DQBtT67a2t3AssEskUIdZYo2McqzSk+XLDIAW2fMM5G0kE9KqT3kBkDPazSlpN/lwjNzsKfvAzsNr7sj7mSemKxZYUuWJExe8jXc0m1lE9ozEqygjG7Ixjrg5xirWkW51GSKeQzQeVK8KR/vFYtFwGBI5DEnA/KgDSjhW/Bs4LSSCIhAsErBZYo5c+acMfmU598Ee2K+k/ht8N5rqG18m3jKWEEE8cEEbHz4ZZAkqCZwPmBLHHr07Vzvw/8I3M12kc1o0tuwitxMV2yTOWEoDyScgEE5A61+tH7Mn7O2q+J5tOnubCS00trxZyyxssAjiIJgaMj5wwH6+tAHtH7GvwGtpNYi1HVrWK2s5zELV57ZszsoWWGFmXJU7s8gbf72K/ov8AhxotppVlpsFjbxIWiga5niHlq7IAoLBxh1URjOPTmvnL4UfDDQvCum2LpZ28kNvZQyT2LQnfGuwRmWJFBAfAJxnIr6Z0K+ufKUadALa1iyiK1qTIkOdsa7PvENg8/wBKAPoCxvrZma58tCoGFKqpZ2LfNMWVv3cQbPynrjiuptbZtTEv2xU8mEIVnRthlRjjJIXa0eOB16gZrzDTLO4gha4mxC0hQi5lcRbrYAEwtCxwuST6n865Lxb8XIfBUP2OVY5EynyvJsO3Jxn+6m0ZXPTGR7gHl3x20SOye7NrbpADexmJY0iWCRZW+V51A+ZQQPr6V8h3Gp+ZfC2drb/QLgiS52Dyy74RorYY+YAHgHBB6GvVvHnxmsfGDXQmMMcaM8YtVBmS4hT5oQrDlJflYEdvTpXkMc1p811JGYLSSeJ7aG5RVbfIgYtGTuzHnGT2oA5fV47eee8up7tbRGUk7IsqBCcIi5Y/M7AZPqea5+ykE9lvwbcOz2zHzissIAd0mk3naVKZ56Z4zXaalaWS3g/1c53RzhnJkjgjkIbybaJB88ecn5hx1rOvI4I7yCS12ziSGQTrLEFWSUZaKHc4Kq+cAA4J6CgDmTczBItNldljkeGKK/kKDcmGLyOD92IKeCO/emzrDZzvaxETXUTKzMz7YtQZoyoK5GNhjbGfY1rtYWDzW8l/JNZxs87iGFUb7IJBhraZzwE3DIPTmrtzbWJigEbSXEsC/Zo5bdY5vtYKHygoXlZN2PTpmgCj4bsJIUScXzWks0ssc9pKGlAYAHCIZMKAMbT0OPyXUby8NzZmNLeVBcO8zvCImiKjG2OZMiVydp2t9Kx5Eu0mRmtYrBLfaqwsZWbzWcCVHn+7sK5JJyQCamsrh7a+uZTc3Dw3pmjFskYCwhAFeWInIjiyRyeTQBa0+yXVku7u6uI1gilcSxSRq3nKDgbEj5UFgAo4wc1Ndzy2xkS0ubhRPbzCKAxrIbREBUwzI65lBI/UVFYx36vb+TDMdk+ZnMYe3nR5MxrMyR4465HJPHWt6XSZUubi5diwW/8ANZgNzPHBGHMMLkZEJbGVxkgHHpQBn29zDDHY3ptXCTyuj2pd4ZFuLfHkMolGPKLj5SOh9Kt+XBq11cWdu8tsLqNbhYwPMaO7QA3CJjCvubHRsVYuI57nyLlDItuvmoYzGhkjSZgY4kBHCDrn7wra0zTry5dHWHcPMuNjxW8TTMkq4zI0ZPlxA/xDuex4oAxbNNUVZJ2Bt0EscEC3FsYRGUXEuYw2DccjHOTgYrtra7SOFFvI0lhmgJa48lo97wjzxcSvgtCNw2jH3q07TTpFtp/tsBtZXnM8IuGaWN8KMSFhkCTjA56nFDLBBADfCQGN3M0KKsdxcQ+X8irKoYJKp5C9D7mgDotE09by2i8q7Xy7h/Mjt4/JX7Nc+YGZbfzo2Zoyo7Ak54p+s+GYrJR9pubmWDUJ3jOLYfaGDyL1AXfIojLE4HHSsayh+w6nDOk0EFlcxyQ28F9P5syyuGMU0bAjy9u1jzjPbNas2oSNePbpIlxC1tcQiWJ5L5BdwLunKtIP3JYE4xxxQB5vrsFxpN5bww2ksts0cltbPMrS4EcgRZvlBJlwT5jHj1q61oYLcQYdJYcZaZcLbytIHCBjy2AecDirt9BNc2cMt15iX0Fy9ysquzw3FuI2kBtph91Q4G9QMknGO9RQtJNJGUgluriSKKWTZIrpBJLuH2iND98Ng5BHynrigCG10S6a6vFRJJrVY/tUUTKj29w0qbnkZwdwjGDs29CMVqNaTaLp8tlOrWskhtzIoi/eNFINyokjn5CZMYB579Ovofg9nsL1YZ4lv40Ty4rfaEcM7ecwYtzs3jbt6t0OK6nU7jTry9tjf28TyTRi6dCzcW7HEqXWHwAo6uPlH8JzQB4Jp0UF2mozSgRiyR0EsgaTz7m3mRopLUMOS0TL17nHavRNN1dbRRaR2qwSiWDUsqFMN3DN8rRyiP7u0gHA574rY1q30O3v7q60OFdRtLtLRBEjRvpdgALf5A6MZJZWKOSyrj1PSq8es21vDC9rYWiWZuJLaSSMjzPLa3IJhYkllWcYBkwMg4PWgDQvJXcy6lcWsF817JCsAjPkwtMrZmiIGNoC/OScD+HrUN0J5ZHk0WC2tYkTzI54neJgiR+Y0k6IQDsQgjP3hWBLqdm9rMNsv2eKOZFjiuB/o4MWx9zA/ckcH/a/SoDqjxFG0KS4tmuYZftERXETGG2KLbx7s/KbYlmIyAx2k5oAw9XWa5jF1L5lrDBcSuJ5HM0sgiYIscIQbVRmH5VxiyXjw3xhjt3khmZRKzZjhEe0XFsY1H3g3BfG3JxWh/blw8+1ruztbOK0eGOzKt9rEjzBkkAwQ77R/re2TxXIpqkEVxcwpNNFLOYrZrYDcfMe4Fxd5K/60uwICjjHegDj9Rs0S0gl+0K9xJc+dcvEkk2zcLtEVJX4cGZrcDAPytn7wrZ0e7s7BoDPbyXzNI0VtOkEsMbxSWm57mVFBAull9MHg4Fa9q0MkM8SxQXxtJmm1CR0MZiuQ3nQzwk7lNrHFjOOhGKWfVLWGynewDQz3c9s91BiP9wWZQ21W+5H5LA5Tg4PoaAHrpVlcalLLd3jM4u4/sS3BwzuAZ4GUj5fJjchcdznpWpPcWiXGqQ3ZSKSW1/f/ZGjQ3RkImlhdyn7sOYlJPGN/XvWDqGt2EvnNbvBNEkqNEpU+eZVfzDfWzAZey38bhxjkcdaF5fxRXDShYoRcW8cn2mZgIp0VRCWKueAX6Z6jmgBLG4kIN3b27Qx2ySQJp/nTPK7XQVj5dwDhZIgw6jHB9Kyda1e602KRFvY4Dc3oha0Z3K2aMu55Y2HMmAeQOnere6WL7bBaXFpEj2/lxXETyJkGFlgMKn78+6V9jDPKjPJzXF6le/2Qkay28t7eWqwma9m8sbx5GP3RYkSuGx5ijGcAGgCKPVdZsrB7YxNPBdTsZnvYIhbwQpJ9p+SdjucST4A/BupxXKJf3vmXlxqaQwSSJOcMhRSgmLhmEZ3NwQU6Zr0D7G2oxWsd95m8F7hI5CBaRzqM2YYg4li2ngDPPFcRqNpPdSm4vEYWcl9CJbwgPcw2sQPnxOAdv2c4OBgMMmgDh9TvJrhWuYblJpvIRfti28ah0Aw0UAdv3gAbgnr2rKGgXMSWlsbq4vLaVopPtF40keYmjyFSB1+9v3Z52jP0rufF9voV5odvHoxit7mymKw7XWN5HBHkI0LDcYmU5Lcr3JFcZNcI32U2s73LiWOGa0ErQm3muACZlYAhIADwvv7UAed61o8du944uVC5R50JykpRiBDI6nCbYh8uD84GVzXD6q8F9Dut55rKxgcfaFhT5Y43O1lQsAZHkYZIGQAea9w1GBoTDGLAXaW7SnUnNykkbWrQiNbiQAHftXBTGSM/hXBXvhGVzcXGniI2UU1reWEcgMbyxSurOIyhJkCROqDcvOOPWgDgLfSprizWGzk2KyyTtFcoLhpnVlKKs2AYcgggH16VjX9pfPEr/2a0BkMrIFk8mWGeJ9s+EP34pUGVA6gcZ5r1+W1v9FW4u7CJ7T7RciSRUgE0Bs3KK0zmRfkXcp27TxjmuE1/Xba1klZt15cSGBDLcsI4w5lId4UB+UqpUdseuc0AfGHxKS5jlvLrU4J0mK/Z4EdftMKRSNiBo06k4AJHVcDPWvljUrl/sm+JZLZbe78szS5W4lmThJBtB2wtxgHjNfVPxHu21nWb+ONTCtwkk8T27J5SrADukxM+QWYkjaO/YV8l+JgtpM8X9oS3JlZbtyI4v3flDCpcYYgEj+Nc8n6mgDp/D0MszrcvF5l2ESNoJpmAQPxJcCZvvt6gjA9jXUy2MjTRxSiQRw7CgizLHKA3mAKw++Mk5x29K4TwzqDSvus98XmrCSzchVJLFRvOWVsryMgfz9KMN8wRInEsUwdpPNZIX0/YyGR1y3Ee5sDsc4FAFfUJodSQsqPClvJBBcAs0WWDHLQkgAAHaMHkjkdqRtLdL5YpEc2JKSRQSklWCLvUIzkCQFjgkk47ccVuXGj+YC9zczLLLb+cltFBGI1eAkLI7McOzdcDt+FZc0iPIk08s0Ntbospi3F4lmiJU7UfozNyQDgZwKAI7XT4LzzWvJbuOT7QoginJZMEf6uJ0GdijBJ6YHNaVl4cS5tzG7LNJb3JvBCzLIJ2XKlTFIdyRFMYPoe9V45rh43uJT5SqzXNrhTmVmG3y4tz9cAcen5VU1G+u0lhnitpnFzCp1WWd2t4rcQjKRBlxtVsAHPXNAGJ4k0kWKwR2rjzJRO1xbWqiZHgYktF58mPLYEj1xtGfbgfsTP/opeMSJD57peuQUVWONjKcMdh4x1PHrXpmqfZrs2k1rEXeYxMkCNuitppVwFEqn5o8E7gecnJGayJNPsbIJLPFbC5j32n2jEjec27IXyzyFBY89PloA5Y6cEtb26ic7Fji2zjakStnAMB6Ft2NxPIxzXpPg/T74X1styPtJuxEGlj2Ex/uzxLsyX3HAyPXpXn7293AscckjmzKSskUUTMbhTJuLlVOAgOB+Ne7+ArWUQWuqXU0MDQugtzpsXnyOuV4kjYkrIozuJHGeOeaAPZvDXhu5aRPLjtIWaZrXyfmd5BGnmbsMOMnA9Mn8vVJY1sIoZ9Tiks4QUguRvWOOaNFPlgg8D5iv+ea0vAy20lss0Ahe5M63UD3KqzzrGjAx4H3MncTnoRzV/4leG9R17wpfHT4Qt/eW8gtFQDy0eMM+4tn5GEgHvj9QC78O9St9ctJLe3k8u4tbh5oYWIdT9ml6Ev91Sp49RyK+0vAN7LFCLS6gnlhEME5JCpLblCWMYm/hiyMjpnpX5xfs2+C/F2m6pOvi1nuo2uVeRreR2FqkKH905UfOj8ZHfvX6o+HbbTYrW2nhjkhDWsb3InQFd2f3S7M7ihUDHp3oA9V0uzkCW0RVXN75ctnK4DZkOTJK8fVmX369c1b1qK50+Kd9QWG7RIJJBdRxJHNFIkg/dFXcbTjGD+vYS+GbgeRPq8cQVbSOWWGK43QJBN5bCMRk9mIBC9wTz3qolzJqZkm+zhPOtZZissjOJ3DFJ/NjYY2eaRg5wAc9jgA4i4tBNJHqccjxxsQzTMDEEBTKoqSYB7biM59e9LaYEFqGkMkV6txFiUKiRXCsQsrM2BJb7M4wSFOM1H9u0+O+ZL62uJIXTzozIA8JSOTYwjiiY+YivwpUHBI3dalnni05ILKGSPVtNt5I9rS7klLXcokaIkDMaqWXPcAEUARTCeEWTW1qVaJ7ieUzRed9r2qyTLG7DCp5akqCe/Hu2a0jWK3N5bmOOeVJ7NGVpWdLiF2kfBLfMpBLY+UEA9Biuljd7+zkEE8K2Udv5ZEk25FwS0klvJgZJGVK9eeeOafFb3F/bSQQrb3dtZRxmyktGMbrJsIW2kBy8LuSVYkY+b0NAGFZ6ctva3Vw9vLdPNDDFNPeFN/2YXKiCzRASYoHJDBmIJC4xiuxtLLSbyGFtOmigvJpoEvkRBNIXkXEaQorZW1RM9ONwH4MsVu5jPKy2trPDMjXKzoJ9kMQH7qGUcS7IlZWzz83A4rCvpLfTLlbyxkhg+zyXRtlEm2VzIdgUSLxJguWXHK+lAHXxeHptGuYpbSbT9pBhvF8oRIGFxK0ckKyffby5Mrj7rDPatTR7yJLm4eO0hkmUo5miAVJImJXzBGXAlT7QACyj6V5jp+strN7qC3mpXSC3dGmglYsIwsXmqbZCoZSkSFeRzv4Br07RUguFt5beVza2lxGzRxSb5R9p+VbZnA+aINyV/hJ5xQB2dlpjW1pMsLIWuTBcQy3Skosczb5VlU/MW2k7QcDiulvLSXTpy+lRGWOa2trC+jTcWgkaOVGnjjAOWwYDt4yB6A1R0O2tIorFpbuOcyXG65jadliECxyNGNzZ8q5Ug9BgHBIpdc1S10u9XVrYyRwXTP8A2g0l2kotWt0zbFyrfMxZRuYgAqMdqAOX1mMaZPuW4eayntpYC0EW6cTPFEsySuo/dEFHOD/dFYOnTW9tePaIjtafZnuoISwDmRlJMTup4Z2GMdfmNJc6x/aUkmoIFSzS2R9QeF8Ws1xuaW3xGw3BMKM4GWOQayn1KCO2mv7YxLJd2sLQIFLGN3J8hnXOU+YAsOoHWgDeuba6uWkN28cKWyZgmdStw8jNsKHIxsXcMH8a6LTNMsrlrn7Uq2Uq2LTwhcmFEf55IZmOSkgZQUPQ54zXBWdveXzSKl8XnYI+/wCeWCSJUL3ManHyvuyF45OMdeO/1Ca5tljyHt3ngjzCnllTAYAY2eQ8Fz0I/hPDYoA5rX50na3g0+E2kgOVaMqVnmUYlmEe4CRFQHJJ6dcnFZlzLp/kxS3UjNN5cKrAIhIMxKwWVNv+rmaTAwOeenHO9dRidWmvIE3yhpIHt2G2Bdu1GRVHG5sZz8pJ59a861WD7FdWbQXbW0E8kr3ux9yLLEplt57gc7MEDbtwCRjvigCz5UMxufscaEM1vF9nRDEsJZhMw8ojgIVyx6nJ61N9idYZrhJBObaXa8WdouJSojcqB6ISBj04rk5vGFjp81smXWUJbiSaMpH5t3IrK8c0bchNhyB0PY1iyeLRvE1hBJM0V1LNOfN8uNV80MXk3j/V7cn3GcZFAHs1tpkN1cx3kapGNkc7TXBV7aSWNtqJgHjL9M9cVd1u6tFQLOqwMkaxPdWbhAqKpaZnTPKg4ye4Ge9eHzeOT5TWunSrA32RLiVXkyCj5jkCxsR5cxUkqpwQwBqjd64qWscrXkFzvmWK4aXc7LbPgxrgNhmy3z9Bjrx0APoHTLwahGL67vbe1AjeS3uQFE80SfJDKccBy4+XsT9TXCeMfHemHTDbPcwpbRQb0lhmiguLqaMZKTb26mRlAHGQTivnDVvHOqQTXMNvqMkFqpm8i1tnEoiKMSkiT44jUqSEycH8q8r17VJrmG2s5TFfXF44zJEf9HCyOzSTTSMwKTLLs7dOenUA9OvvHBhtjZDCQrdPPKhlG23t5cS7A7nhAXGSxxycelcy93GpdreeFoLuRotkdw5hgDrua9jliI+dhxwcDbz615B4j1i8is5rWENdlAsBkilW3uHiWFRI3zLiWBQDnuQvHOKqaWZ55IIne8H2O0WRJo1aG3aNlMiiQoD50uOCuATjkUAenz3LQMsRv4yqIAj5ZzImWIkLShiSST37UVwsToEAe8trKQF98F3EZZQS7FXDKThGQoQDyM4wKKAPMNunWlndhLSS+ZYpZ7TUoLsRSJuO6S2yeNg5xn07Hrw2nahpeoC5sbmVI7m5hcRB5ZR9ojdztHTJmHI4H+NY8OpQLZ28keqb5WjSWXTp2KM0TpiRmC8RoZOF3EZzx2rDntFt5n1a8uLLTvsKpJbxyy7mjAbeoEYBLEqV4GfegCE218k1zZxu9pBBPlZNjtsijyzM9xMP3bsR1JHHT0pYtY/smzmh083U0hZp/tuVeHznUrD5aqAyJkndluew6ZxrzxffXcdw+nOA11va8fCRQXEa8LySS67R2GeOawY7tdQmVbieWzaDBP2dPKgbYAVEaLxKDjknru96ANZZNZu57iW3Z/LhVZpJFiklmV2j2+XDFk7oy+7JPTPHpXt3gj4izaXKkLSySSxRQRTRygxxiVECqUwBtnLH1GAOQTXn+i311aIFurdpLW4tllj8uFbaVpHZjlrp8BlIGSvY9K5XVL17m/tLl5xHay342RRzKLlY0wjNclF++HHB+mCRQB9o+FPibfx6lsmltorSaR5LhZhMzu0w27TIqlofmPUAAZzwK960bxJYXCvcJZizWEmGaTz3cTo6EhvO6BTggEkZ/l8B2scnnxSR3C/YfNi2uZQbiY+WP3ckjsA4DbsgZOO3TPaQfEB9LdrGBbm2vZUMSKRLLp9wwYbFiVlO+RQAQVyoJxmgD7HXUrOa2uo0u5bWO1ZppvmjllYEfIiyNwsPOGUgHnIGMVtWDW40WCWUWdrAu5YYt6W1xcTFt4nzvHmxbTzkqDngkdPnyHxZAukwapKkbagUNtPeC4WCRXA3gPYngpkAFdpLZ5qzL40/t21NjOblrmCJJbi2tgHtsPhVIKDfEoXaSqZCdMigD3qHWp7O4jv4wgtikyFTIu1FX5Atqikhm/3ievpzT7meKSY3F19kurC6QLsy4kglePKySM0gGQT0x+deVWHiCJtPisXtra4t4JgnkOskjRAJgyRsp3Ek8ksAOOtaF/f3kdqLdXaK2uFjgCKsKpEyLvjm8wOSxAPYk9scmgDpGnttOsnSAteC5fc8KSKFjeNvuldpIJyAp6ehrlR8Np9c1GO+S02RX8jSNDPLHNKk6LlTJGQPLiPO4dyRgHir+nWt1LA/9o7IQYlFvfwhrjT5Vl5Q3sMchIcEYyF+X+LHb3HwaNNSzglhEFxO1qDPdymO0soZjlYXilVhuXj0JJ6igDxL/hWUPm3GnT2pjmeGRYJneRoDyAQsOwBJRkgZAxkc1ka78B9Veygxpd/dQKIkt4o44EkSJySskpV/3sZ5J69frX2FpKyXLCE2RlkWV1eV5YzvQsC0iXB5Y8EqpA+p613L6NLJaXIR1njUfaI9qNBfIkakJGJJHGYw+eMZOM45oA/HTxN8M9Y8NTyBbfVLMQTyXEsjgMGgjc5jt9rEwIcHsc+grjtO8f6/4Nvf7aS+a2tIJfMa1bYs8UOQUd2BLHIBOQoz+lfqF4z8Ow3+m6kpto5JJ0cyR3txEtyroNz+R5rgmPA6DJOeM18M/ED4faNM1hcWcNv9p2yqUuWcoQB/pIMcaEEgj5A+MdKAPoL4Nftx6npT28l1f/brea5it32zk3UMLDBMKOo3KAACcfQnNfrj8F/2zfDWurZwtqEELtsVZLqYQO+RtXzA+Asn489q/lN1DQLuw1nVIbO4ntHiYRaf+5kG6R2zGgEack9OmB3OOnReGPH3jLwXqEri8uI2hUJDG1wzBLgjMgkU5+XOOevPyk0Af3OeEPitpOuxJGlwkkihXd45VkjCvyCXDe/44446+1afq4nhQwSph4wwZSm5t3HTPB6ducfjX8ln7M37ZniTS7y0sby+kWERj7Yob7X9pZiBtBuGDIqkAgEc9ulftT8If2pNI1/7Ksup2yXcsat5XmgnZnaCY0J8tsj5s9D1xQB+mgRplkk5HBDHjcS33sgjkHt7+neGONF2MiBAmCBnrgg4Jx97INedaD47sdVhjUSIyyIshcTHeQQPmYqSNhGPX6V3drcwXHlNuWWPP/LJz8o6DcDzu9f64oA3JYEu4yNzmUDJUEDg56gngYP6V57r/hPTdUiuGkj8t0BTCREF2VehZvcdeB2z1rubZ1WYshdlO0oQcEDJ+Vix+6MH34qzc+VK5BC7iSXYDC4GASQfvEEjn/IAPjfxL8PHtF+0rF8mdqBUy4+b70TJ0dQee9fMfxB8U3nhBJ1fyUgiinkaS6ZohJKhJjhZ5AFGcckng9ccV+nOsWcL23lsomUuV8sADA5GYyRjcR1559ua/IX/AIKGahH4d8A6lDoLWv8Aa+pytbQ+axZg8qsAr/3WXGSw7jHXqAfgR+3V+1be/ELXIfhpoFxaakbS+kS5e382U2dw8wCWafZpMMu8hWJ+U56mv1P/AOCVv7JsvhTwgnjrxFY3Fjr+sSLezLLAY5WtpVLxxfvCSsR3jHtyK/Nb9j/9g7xr8Yfi0njrULR30TStXNxf3k0DeVquoecsw8kNyYUVSNzDqPav6xPCGjaR8KvAhF6/2BNP0mSee5wPJhjs4iW81gNsGFXoTt9O4oA8x/aa+Nfhj4A/DDW/EurXdhFLpemSSCG5cM7yCL90Et4l3t8wAJBIGSWwMV/nq/t6ftoeMP2jfiTrr/2ve3Wkm+uIbSxt3RLOzhSYq0cI3gFtu3oTnBHNfo9/wWd/4KGXnxT8d33wx+H+r3jaDpZns9SnhIEVzcRyyLst7uNuQVUEpg8dM8kfgn4R0gahKL3VHlN0ZVYBo8x7GLFnfcvL7c4z+tAHXfDzwNLeObiWGcXNwhaKdYW8xAWADOSuZJNzYIUEj8cD630WM6Xb28cVo4jt4PInlMXmme4TGS6cNGxIwQxIGeR68l4cls/slrpu9nkm2TGby5YvKtI8IitcRx7UdpCvfoOa9IsbSXzkij3vECVkkuZCd+cMxs9xCTSAddzZOMYoA2h5lylpexaX5dzvbbAzNFM6spXiFI8SxAZPUBc8tXV6DbWmoWlvaQeUHaa6iu7edZHcSQnzlLzuB5CE7gPT1I5rM0spcE2UpmeYTG0sp4/LigEj4YvLJE7GNXTC9RkjPSuxWA2s22LzTfXJhE9nZQJKWltjsaKzMoUWzYA8x2OG656UAZFrommB7nUbh5I0iuI7dGhuENszylvMjmuo2w0aocAn5RyMmo4r/TcnS3aaBrYbgS8hsZYfOzCVm3FJGLHG5cgg5Jqf7O8upy24dvNmlNxJbXcQlgiWPdvjEcLbHbGeTzx34rV/sm3jYm0W3YPBJO8bQH7EqODghJuTOG9CdhIoA0YJ9KggurmS4CJKI4pYGtdtoVQnZJuRFVSWACsfvn73FXL3VYb6C2swiRzH96kcsa26WyhThIthJg3jDZOVOaxBYQXejgWk92tw7K00LwST+c+3aqR4jOYiVzzjnGK55NJlkvZFdri6uL50WUWrSedCuBGHuEf/AFPKgcAAYGKALH9mtYas8mnxSyIkcc7u4+zobiYFZZxcSOpuG3NxgdV6d67O0i1G4DzXVzLKmnwypDAcoNSkwGQeYilnK55IHbrVjw7o4jjeSY2t7LYHyZ5YriSRUt48KkbxTHAlXLbmHXjBOK1JZIIntn02KVllkmia78xHdXYMCIlZtscYGSfXGBzigCHRdQtbOK4u3tvst2jrEIXtrgRzPNkTPFK6EyBWxkn1qk95DcXawyONUnuLlHjRYlSLTwkmQ0MqgDzs4GHOaqX19b/bljuL7zZC5Y2zXDCSGKONVeWOGKMqpYEcFsk8461js0BjS5sr/wA6yDTSXTSWwM3263JMarHkGKIjCsT/ABDnqKAMTXopbBb+F7iEzytJdC2nbdOzrKxMltJAT5LFcZBIwQK4vUtRur6GERWz2bm0kkAjvEa4WPaBuEKuTdsSF4J4yeeK3PGTy6j9kuEktjdGCWSBFBWW3CgEwTd5VIJLEZHbJ5z5qWS1mCw+YjExfab6ZZmtoUkI+SPcu6KPOQOMHHU0AIkMd/ZwRrePDNGzblmB3JCXLSq8SIXikMnqMAAkEjrjYYXcJub24aESyhnWSRrQnaFUIyLtEn1IODzW7c4ghd1u4JZpnaNGEZ+1go29o45cbWQnbned2DxXJTXV35q2upRNbQCJ7nybVA8EjyHKzADkMFxkEgktnpQB10HidbO8trWW4F3bwb44gfLNuQ5WNd/8YUbuu7A9q9y8Mi01bSbc2EcE12sk8bG5Ii8tSrEbTI37yIsp2ZPXj6/NmmQPNdwRwadJC87xRbtqP9ptlbJEL5IRiWyxPAIwcV9e/DTRxGUmuVubw290E8l5URo4IwDHHbkKBIqtkscc7flJ7gHaeDNIS1hN9DbXtoDE63RjG+4upCRsSJI2HlQ5GMscEHPSve7O2sZbKG5uQ2nGSJZC0kcJaSeAAFJYcASxFe4596Zpmi6c9vK2mwTC9EETKlxJutnnmy7BIpgpLKu4BRkk9BV6XRLvzooyfNWVdi27OwILR5mEC3IVYirZzgk59eKAPPNV+wWs8V1DEj2b3QUsyN5Mynhp9u0C3ZSWGzhcHIrhdf1/Trq0uRHb2mYkuFmWPKSQwxMGSSKaLBZ/LXIBPHTpXr3iLTbe90e305Z7rTTI7xGCZNwnWIkSfvGUAvjouR14JzXzJ44eXTdNne1njiczslrFPcf2eSFBjZppVjJhICkqpBDdutAHhXjDxO0Tyz3sNw0Ms6TWkkqNIotBtSOWSV5C2/5jk9M9K4h/jDdwQLp2mQG4CwywQSG4e2Ef3tjkPgsrEEMvU4DAE9cPxPqc73Tvfzl41SSM3m9rh5JFYkW8cCA+YA2CGK4INecaVpaXeoGUo5jfzJFcPKsMV0v+reeID5DggFQeMZxigDvYEutZSe7vleIXC4vA6JK8LkrgwSbgxjJA5AIxwTnNa73+mWunvaLKun3UUJlM7fvdsTARMWj3HEpH3fUcjpV2eymNhPaxQ29uIkthcTQofPZ5gGUJ5RYrCpAJJAAA554ri7xkNpBZvFLcXr3EsG9JN0V1tyI5mdkBSIIG+U4II96AOc1NYbbVJMTQwac9q6wW4lWO2uCyjcCHGWZwWOBwCau6Nssl3xXTW0bq1rEieXf2SqxDLbxkvuSMDlsjIz2BFUrHw7fXcyyXVwltYQvNGl7cuCRtYMbdUnAECnJG9gO23Oa3rWyjsWa40qdLm3XzWhjeJ7mNJSCtxIj7cMNgYAj8MigBdVkgbSruG1uZHe/XMy27qIXmQk4jhLF4QQhwQB3PAPHi+sanZpbNHFcXdjcSq0JRQpZZFQlVjVR88RP3i2PTOa7nxJJiGOW2kaW5lBvt8SiGOOMHYloRj5goBzgbhnpivDdSu92p3U9xLaZdBbRlJA8m/wC/uQAkLIMkc469cigDhb2V5Wu3uGEm1fJPlyKmWyfvAYEZPvx/KsK5v3mtEtwkYSP5ihkKT7N2FjQkj7zct6+1a+uTwwQsLZ0uJJHdtpXDEthx5y452nj3610vw9+HmreO9UjRLePePJE7mN2WMGQOZV2fwDHABz6+tAHUfA34V6j458U2S3KLHpy3cbXUjbypBBKtIdmEOR0Y568da/b74d+GdN8G6UNM0q0tY1it4UWRIY5EW7xtup7pn2hG2AFMZPPAz1+b/AvhjSvhxoMdtFLp8+rXJjjuo7Jktpi5Cq4dnGSREM4wAduM5zX1RolvJpmmRXOoBnttTt/9HSKFWS3i2CQNcSK+H3BTl8kL654oA3H1yB0ngjSaMOu1xMTBO32WQK8gjGBMpX5lyRxxzT5r+6eNXtZcW1tBJLDcoDLNLL5QeCSaM48pVIIbHTGelYqOl5NFdLDb+Z5QtrGXyZGhtpTukAaOUATOIQTkFgc8/MMV5/43vf7M8PXm25EdwFnmuIZi6x3lwykrcR72XyYypHyg7OMD2APKvjx8a57Czu9Oa7km1W8skitpLRFbzXCMJmuWUhZIFVScLnrjPevwz8XXV/rfiW+ubmR7maWeZ2S5ldpm82QklVK8JjGBjGPWvpb4w/Eg6j4mubVJFV7SFldYZXJRiGUJC4OE6nKg8hgADXm/w78EDxNrQvblZ418yMiOZ23TJKfnyQhIGCMex4oA9e/Z0+FMevarbG8E0iSzQbLWAMjeZlSold/uLtJxjrX9Afwr8NN4I8NJDFE0UXloZSoMl7HDhURYEwcx5X5zjdxmvkH9lT4UwQwjUV01Vto0C+YpAlWaJwqFnmx+6ZR1HTsea+4vEGpWfmW9jabYorWOU3KWuTtcEKNzTMcIDkMdoBzkEigCjdXOnw3Dzzy3EtlcyDciv5sjTJkGJUyXjhLMc8ENk5PWuL8UeM4PD+mXDiCIyWSs0lukj2z28S52BoIxktscdeSR9afqetXFpcu8aWrWVnaM9zcW8Me+RAQYlhEhAeUucZUcYJOBxXxR8ZfH1rp1pfyaddwy3epoRcvdT4uNz7mEeC23zFP90n0NAHy1+0B8Sm8Y64unafJd2u15GufLG9EjDHErTIMgknpgeh9D5lpvk3FhHbTC42xbQb4N+8YI6kPyA3lqeCAMEdM9ao3htrh7vULlyY5VLSqXCFZhkgsy8lD12/xZ49KW3nnNnE6xsqzRqXlwMuGb92yxPhY4gp5/iNAHqNlfvZzrFIyXq3MSj7Ugljht9yfKRhchtgPBIHr1rFWK4uvtMtsiXVxE5ZLqcxxGKMyAeYZRcKsyY67lcL0IFQaJBrdxMlrDcsts7ByRPiOeQKN0bBVJji2c4JHI471uWsB+1TQulvdtbs8UYS1lQWscn3rmaNP9ewbJIAIY4bFAGnpWYRcf2hh4/MMaxxXEqvcebGqGWyJY+YVYklV4P8IrWmW+stKaNHW8RZYWjW2aSO6hjLZCzxTbfnCY3BMgbvwrk9SstRgNrzcyfZ38yExymb7amdokaNlAtnBJ+QHIA4B5NZNrf3Wj3MhvFkguLhwyTs/LRIcuPKZyMYP3hySMHjFAHRPZOYZL63spWtzL50kF08oUXR+VpwzDOSpztbA9OK891A2sMN89olwftrSCVAyrtKsA7LFJEG2gnruGfbjHd2Gtfb2ewsGhhMweWS8nad2hkVWKMiMgVssTw2BmuK1W3v7WdYzd+dPcvJCZo4GJwwzOJYmjChSTxtPegDwrXNKSO/uBJLc3DMYHX7RFKrqq4LKieYfMXngrlcn6iv0D/Zd03TdR0S8+1bVmhEby2vnW/nSYztm2NMWChccADvmvhTxehsboPp1xNJLGhS6YqCsayHAjiXJ2szAMPTbX1z+y/qYt/D2rxy3DtLNJDZ2yNEBO07oRm5kA3CAse3YZOKAPqLUtc0fTNaS3trW2tssgjnEDSyzl22kPGZNkalxw4JGV65r5s/abszZxWOqfM6SwMyS3SOYy8hA3RQlc4X+6BwQDxXvTazZ2rwz3lgg1uBk06YHcbRFTLQzRAqenJPfJHfr82ftJTyanp1r5q3s0sdtMZNt0HW3hd8xtPAcKI8cgryQe2KAPhvUNYjaeS3aZZZFkUlvLWR2br1LAkZxxjgcHBFY8yzzQEIqzB9zSo0QUEh8rGpGcNnB/yMVLmwnsZ5ZIo2mLIFjlgiBjTcRliS2d+Mdc56VsWzyxfKjF1DI08bD96wwcyRjBwVyc+ueB0FAGVFHcLcx/aHknbqYXyURXHDSKVySDj8D9TXpnhzQxrE0CxFpJIlVHMUmDC27YGUq2VQLzz27GqdppMd/G08cJczBVa7dHAiiDDKyJt+XIz8xwOM8ivVdCttP0ae3mtXgijZY4WmjG4pMp3yPHtJZyeRyABzg9MgHpXhLw5qthDcRAtd6XGV/fSefGrPtIwspG2QmTjB446817Bod6lksdvfwpbxCM+Zp+whBLtMiyTsgJViMHCn5hjgdBwnhDUNQvXvLhJdunSGSJ9k4lkKkgIn2ZzhZgRkYGfU12jq0zSPKku0guzTRklbkxhUklZASQfl9h6AUAU9cFrdzxSRXDfYVdGaNH824k8w5cqmMqiuoG08gDgVzN9BHJ5kKbbe3j+dJkQwTNj5pURE++7KPmJzyeO+epCwi4ZFMAeLYY7tETzzMy/vVhZDs2jIwG/u4rN1HRp2e3ubib+0OTHuVwWRXBeNmUD/WkZH0GB1oA5e5tbK4umt3t0hc2sc9sbgzXLSIsfyqWAO0MPvDgjt1JHk/iG2ddcijZZZJpE5kjkaRIWQhneONTtSLIGVbB4/Gvb0gSa8nfyI4rqKJgwndk2iH5YxbIwyAY+ueBtycVwXjRX0xEnsZopsxA3l2kOL12YgrEj4wFAJAIzwOaAONlEl3+6kkQmOFkMUaEtnOWBUL8qFsZHvXMalp17a2jXsbShiJJJLNgBFG4GyNcMP3YI5BPrV7RtZuZ79wGUwo+66juJPLeKFDuf5tvzMybTj8K9K12Cyj0FIo7gTXV95c07OGfzEuXDxKFZRhVG3r1xQB88WwvZo3kPm+TGoeWCWJnjMrEq7b0OA6Acd+xFek6VDauLeWGFmeRId6K3kuFAwwBzkSNyfcA9zVZ9PYzPY2PlR3EciNNJMn2aCVUw7tuTJb5SDg4BI49K7ex02/uLZJp30+N4R+5GMRXsYyBHiP5lcIeCR1+tABHZTC7htrf7HEzSLgozosIVBhGLkKXyOenXNdofCcK2QvbtbdJCrSXKXiYjvFcZcW7hsLKEIcdyOntys4EFulzb6cJnt5IblGuopLi1hlt8jd5YILMBn7xwT1FbUd/rWtC1mBtYLeMmWe2jla2N75uFMZDxkxc87QwwFx0oA2dL0u7EaO6Rz6eVDwLbJhJkibGWcndkqAMj5SRnPSuighiu7iV4vNjmimVVe4zEWKLmSF0RSGh/uvn5hznPNaVhDpq+XAZfstxtiDKEmaCG32qp+eZioUuTuYNtGecZq6NTVL6QmEPPERax7QIiEdSsbRoq7ZieWJJ5+tAHHXs8iNOY47eF3BV/s8kiuVBCZuiUwbfyyGOOc9eKwLaPTis1rDHLAs032a5nuJGihvnQ9Y7hVK+WfkBCHLBR1GTXZaxphitsGSMXDySm4kkDLKLebBljwwBDMpICHkcYAGK4y60q3itpDbWytazyST6erJPK8M8GxIjsb5mAVWDFVIB6kDkgG/b6Pb3S6betdSTm0YRSrMQm0x/LH5bRuS6MmQTg8Ae1eg2mizXblLGGx+z3QQS3PnljaLE+9YyqtmFS52oQPY815XYRT2stnGLRVeRo2ZbJp5BGZECl/K5Dnf2GfpivWHkudKgjuC4S7S38lJI9sAkTfkreKpwCpPyEjqB36AHn+pR3VlJfWksHmItzII7idnku4WXb+7tYhyijnLEcjknNYN3FqmqSyJay3HkWht2+zx/Msx4MoeJsbn64OcknjtXtSW9xrb+Y4NxJl5bkFfPvHYQhgscsaYZTjkjhMjJrkbxLJxLcRPd6dJbD7PJjyzCzTbiyXKkhjIDkYXj1I6UAcrPa3Vy013aBcpH9nuWuJI4Y0gQL5dtJGXyF3L8xbDE8AYp15PfXqtBHLtmtoVEcvllI45Z2xIkMhb54AFAAPJHJ61KbWTTrd5NPnjZbuJ0nhuEDEmQl45reJGYeYMnIPIHOKqrfvDGhtr7TlmkJmdZ0lMj3MPDIVZcJEcMcg7eetAG9pOr2epiDTryyktb+0ZAX2hw1yseds03/PFmGV4IwcVfuIL+OeCdJSUuGE08QgkQgxyMsiKqcM6qOeTnOcc1j2toNRgdo47CSeeWNxLaSyCUtMCrwyN/yywUJ5wQOnFdxYWbXVikcNxHbSW4aWbezOLraxhkWE/eQAKpGPv54GRQBWt/EcttKEhWa7aCNle0VEg3wsTltrAeW68gE4zjmtKW8sbvCSPFLE6LMunTrHuhuDuRoJJAfmdlAIAPXjr15/VGkgSaEmGOTynF5FDcxxy3EYG6NCc7oguRk9+/Oax9M1GOK2gDRpPOu93Uyn5jG0hRonIzIwQD5uRxjmgDofItI3hmge6s43CiO3kVpLdLp2wHiHmqI3D49yK63TbaeyPn/b0vbuXerRSgBCuW2WplP/HqXI3DcQO1c7LPYSQafbC2ImvGtmkRpXlu0mDEgxpjJBHO8fKM9c1dvdY1CPT7+Gx0xppB5EPnbFMUSRyEuXUDdNcAcZUE8ce4B7f4XSV53Z4J5Jmto5Zo5YkIZ5IQDFbup+4vC7xkZXJIrzzxZpd7BrUxjtdiLbQXA+zSl/LV2CtbMzkL5wIYZbgduK4jwx4v1CznhBvJo4ZFnLGWR12nJC2oD/NGTKCeegOPr1Ol3l7rSzm8uUtybpnuIy7tLII1JUAdWTgkn7ueMZxkA73wwkDodLa4uAsYTUrdWnYAu+5GtAqAg5cDzMHG07uhq1em5g06WWSCRYftQuLtI5vOWxkjPPkwc+YjMhbaDjDDPasPTvs9pJcSWsbpJZ3RjmvJlLwGK4RWijhiP8e1ck984zXXXuoNHIL0GS3tJNRgsZIls1G8/ZxLJPHCxJKPuXhhxjHFAHCfb7TW9TgltJGtkmijyix/ZhNLjZKL1GABLKh4B+QnJ9Txet6Smpl3UFoRdlSzBtkFiuyIROOs6iXncucbT1xXomr6ZDG8cdvdsEluXd3jgSGSSWcBpzEjriMjlWxjkE+tV9f0oNaubezuY5YUfbBIyw+fZNmNgpDfIyszsSM7vL4GTQB88+MPDNhDFd3Cjyru1GxXtmCQTIq7nQPKc5PPJAGTgZxz8ya9ol/c7ruTFvajzZrR5jIWiZQodMMoBViMEAZyc+mfte+06G4HkrI7ajN8otYXaCCEEkLNMsqbp5Cg+71MgbaDjNed654VdkuY3gacWiyJa3DEQM8rdAu75Z1Zs/ewB7dwD40n0NftUdxbyXNrbyshnMkJCh42G/yAygMhLNy3Ax1wKyNQ02C2uXNmjzBg0Mssx81mXecPHIuRCCpX056V9NeJfCU+n/Y5LnSVluHt5Lq3jSVWnWcRn5Fto5CkiFPmYdznoTXmFxpEUdtcTNDbNcXEKeXaPHOLi4eJS8p3BPLhAZ2ABYcKBQB4nNCyTNGIljljcpHPIpYZxuQrgn5dv8XTjBNUpLecgyysYGbHmyncwCByd6qmcgkED2OfSvRF0vUE23RiiaziSQMZCrF43GDHt3ZEoYYx14zjvWdcaZfSWxlKwRRKpdPtAJUQbflCrHkhgxxhuePxoA82ZpI5ZpI334bez5V48qAqKFJznAGe5PtzXa+HPEslpJFLJHk+YxdVymCoG3qf7hXpn+dZF9pyRwpH5Rka4AbzEKhS4UEsMckKcg+pHTrVGJwcFI4o/LimDyTlh5j+WioWBHBJX9BnmgD7D8LfElr4+VeXGIre3RpUhiMgZE2tGjFG/eHlQem3Ne6af4g/ta3thLd+ankzNHapPCY7b5tyNuZtqhUbDbyNrArnivzZ0TWb61uD9nk8tMx73h4AJ+Yq6SAZUgnrx2zXrPhvxld208buZTJJPcLHFIIo4ZrdMO26cIQYy+8YJ75xyDQB9svFLIEtrtRdKkrLbGKGN5I7ORSytkSAjD7mLYIKnAJ4rPl0c2uHW482WZIygQkm3V5WCSSxvjbEzBiM42hsE4FUfDHiCDxDDZSW72yXUts0ptY97zKobbMnnEKJIkVQQoGdpwAcV6OmmyLAVcqHu5ZtkKBFEirGJPLjfccsCXwucAdcEYoA4vQLrULC7lkmeK5MksQhHmeZGSkhkDXBkO5o8MSNnPzgDOK+k/APxguvCmvWt/Fq8GlzG1iW2hs2HlpLEwX7PNGzfcAXAY4bjHtXyNrWl6tNdSLYSSJGY343pELaSOchZF3Z3ny1UMRgAk8gYNT2OjapNAhRp5byWdY2acwqnnCV5co7ScDAOecfTsAf1Nfsn/tT6Lqb2NrqWrR3QuVt4dQE4cx24MQWcTtGCvMpYrznawzzmv1I1Lw14K+ImlpqVlJbGaHShFbhAk0PlhEWYh0GQ/kom0g8ng4r+Jr4b+Mb3whcwyRa7f2bTs8srxysFgdGMyxy9pPnwOf4SOcEGv19/Zt/bZvbS40zQ9T1OWSOS3LiW2usoGQIzC6fOEBJYHuM9qAP1h1n4Q2eg3J19NQlWYwXMFlavGkJ3TBDB5hByz8nIOMYznPX0bwzEdT0hLLVIIpZ5gbSGRZlaMG3LApPkDBKKp3MB1x2xWn4T8Z+D/ij4etZo9ZtJ7i4FtcvFauks/2owqy+WGJJQBPm2jGQa9D0zw/pVipkgnDEI7rGFyyCZSzzSxvzkE7mOMKG5xQB4xdeGLW5juVkWOW3tZXjtmwUWKYqcRzYA84eYTjGQVXnG3nzbVtE1G2k82OCKSYW2WECfug8ePIZPPAEoeFWHUDKk5HSu78R6te+H70xGK5ksZZpTaO+cJJNMVeYxYAlQg5jPOAeOCK1LbVpLyKK5EdpuhV4bm3aFG3LHxbz7C2YyV3OB1/fYAoA8Egtru4v7S9XS5p4wZNsSg7vMjmb7KoH94M5YZ+XjGSApPtWi2Nxa2sX24m4D5QtOojfz7f948Jzyw3HAPccHkGshEsP7ZcPJJDaQSwXFuIy6xwBQZpt8a/3TKgC9Tjp1rpLZzctIlxaMI5JxC09sJTbPI6tKjPu/wBVM2EGRxnGecigDSvLWCQutpLA14sCl4rly0dtcXDvIqjbxIixDBAzyvODxWZGT5Kw6eLa4DhSjE+W6320Flzg77dgUZUxwWB6Ctmwthc6fJJFO0F3bPDugKIJHScuGAL8yMu5+eTnvVNLGRLoW1qLndMyC3FwYYFaNAuJU3kHzmSNkyPu45xxQBHpBnm1IafNI4uSmbi3lXe0d0iwtcRRBMrIp8yZskkc8HgV18PmQXrwzmaOSwt5ZpJC4KRQGJJJYFhz8y4kDFuWDMVXgVz8lvc299DeWjosKPPcyQqrGeMyMqiFZzyzbgckHjqOMV2dxaS3tyl3GYrMFrZjJIGkluZWjCywSw4JWHYiZyo3HkcGgDOZFuoI7xbuW55QRWlsr2vmxR3UIWaScpukVY0k+8Bjbtro5ra606B3ZLdYHe0a2aRmaQW8LySmdQQPNJE21goJxHyPW/pmlASvNPIuycGOWxeFLaEMo3NIJVIdbcY7Lzn8av3l5aXHl24tS06BoreS3LzIYUjBcBZByhiIUYHAGeDQBw800V5K6RWsqLaCN4/szJH55M2DMGYEOjKwY9xux1zVm1tZPOv4pInjuI7qRo7lYwFV0gRowgk+TABAYg8srMOtafnQQFhbWyzMjeQ9pGOAJt6qsrDlGRVQYHB2g0+C7uNWig2mJHRooYneNPkYDZL58e4M+CjYJXGMc0AZSzmZFQRMJGaFJEXIjEkgIlmXbIFLFgpKgZJJIz1qKRZZYmtXmDmOOR53ZfLKMGPyxF23N97tnnI4ram0/TLZ2j89ZnfbK80YdIgu8MSAB+7k5AGem3HUEVzWvyyWVxFDbmGPeygsWEjyQTKkyOWBwp2yDOcZI+uADIsEa/ddPjd28maR0aNWmk3KrSLI8jKfLGWwAoY4GTjNZOsQTozR3Np57yh1VLgBFlnQJIqANxtZBuKk5JbOOcVfsY7cawA1zPFbG1lmGFWL7Rc/dVTIWG5S4AzgjB61th7W+t4zJZzpqFk8jxecVWN3cGNhv3HBEYQhuFIxg8UAcEYZNX1B44reJUSC2WaUlvJxC73ElukK/fIMmMckBefQd3p0UN4lvbxRXdvbo5+2yJbuokMExGyIEYWNUMY/2gMjjmtbRdNCLHkWYNuHmluJDlnEuCsHzAb52TCgjptHY1c1S5gsJ5GnniV7qOZYLGJJP9EhXJf5Y1+aUoUO4/eLYBNAGB4hktbG5SC2upmtnZ5mjhTCSvHEVaJpkX5XAwCo5J7Zrzy3kvIrgTw3NtZwW0Ky2+9SsyTyliEMirljuJzzxnBroNRmy1vDMYkuZoJZraaF/wB9tBdHjG47BMQhJJ9K8zjkun1MkSz/AGaORvJaZwZBIsJUoYlUqF3ktk8EvkGgDtU1W4uVDzwOZ5GbE9jH50ku7Cy7kIJYCOMNzg/Px7ssrF9WuJ/sthGXhEsiySh9itgOFKjlXZiCc9wMfLurPge8WWMW8r20ZjhtnQEt8zQA3Em/aPJkZVKgnA5GOorUsI5rC7xD5rWl0YrVvJdUVPMJIWVlwc+XgsdxbrjAwKAOKuUjhQ2d+gDef9svQRJCEUzmGOJZOpDSqfvADn5afr9zEEhOlxrcSQ+XCYJGZsF41YyO7YPlxOSu5uOMZrotat7Jo0S7uPNeW8kCRFAcW0LhooZXZizRA/OrN0L/AErMudRtxby29rYWsk00U0KM0ar9plTducmTJZY/mY7cbzggUAeUX9j50MyXbXEU11IsUpt5FeETh5FXdEgICnkkfieted61pcZ+zvbG5kNq21RPIgyYAwEhXdnY21iO3IHWvdb+FZrdJ3SayWHT2/cRxo8lzcw5IuT5TMwDxKw55wB0BxXnmswJCrau+myCNBbweQFbalvO52y3BMeXkDRbuOQGAIB4oAwv7I36FCnmiczZkhQblf7W6StAGjOAmMIpB9ckc1t6PcvpWmz293G63Bt4woBG9Y4wYzIqnIgkOVI6FsketZ19cyXJFzbNKLN7dLqDd5arBOrfO8caqCQCJcDbkYA+rJb6+mGJ41eO6EbxX0pKNME3FYXX/lkWiZNoOMFcmgDmvE+nwXzrvjf7RCu1p+MJGgziRXb5+D2+8R718/eJrAiKWRleRHeRNsEKGTy2ztmjiBO1towQ/fOQDX1Hb21zfbbaJEmdikSm4V2aQk/6tJgPmZB19civH/Gfh+a3u2kV0lbEkTGOVUjhiiZhM8jFtpbcr4Xrg9OtAHxJq/hiW+ubsMb7AHlI3n7UEAkZz5qEgRvk59AMY6V8r/EnTdQtUke187UIpFmtSrFppkUkhXkSMZ2+/TGK+0/EWpLpH23ciyWl1c8TlI2+0RhGyqlkLDo4Of7uK8+tLC315EtrXTzMZ2G0xQjZOjOyMkssQJVgwIHAHyA+9AH5v2WmXsDPNcWMSTfaFijhfIleFmO9lZSSqDA+bO7Jx2r3LwL8JvHHxLnSz0+31C6CsscSKskkKqrExLlVy4VieWPQfhX6D+Bv2SJ/Fl9BeanYta2xuElDrnzmiQoogTK4YZB/zmv1t/Z//Za0nw79na20xLUkAmeW3AZl2gx5dcE56k478+pAPhD9hr9irxB4N8Svr3iA3TalLKCPtUSGFV24ZYwRiIZbtj7v41/Q14A8IQeH7dY0lCkLES8Xyh2jjUZZiOD8p71neC/h/pfhq0VjGi3JYsJCxZYzjaRhuPvAnrnmug17xRa+H7OWaRopYBCwcQnO0jAJBHWTOeMZwcmgDu73xY9jAyFdreWwGBtbILLwSOcqvXnr+FfOut/GjVNOuJA8kMNs1y8SZfdL8mQZeDkrlcccZGK851b4oyeINThtGmls7CS6WITwMDJKy5VY92PkyVPBx0JrIg0+08QahcxQ24liSaREkyks8kikZeUA4SLcvIGMnnrmgD6G0T4i3epxsLaZVhaZCqsGlDsUVmljYdRg/mcCvTFF5qFmgJJilBlLFSFkOBl07kdOnuPpxHgT4e2ljYxu8jx3IMIgRYdqlWXLEHBOD9O9e22NnHZpsm85Ysk9CxycAAkoNq7geBQBwen6bcTJ5DToJQZCI5I2ACID0LcZA9e7Ugs9UaJ44bmbCFinksRFEVfAYLnhyM/h68V2mrmSFILuCHEZQRIIUUKY84kIY4y/XjqefrUNjdWkoKBzCXG4bhsZ8ccg43HJHT6UAc1pun3TT/aZndmIRXQFTGoYkZYDkZOSc+vpjO7pulNBcNJlgrFuhIDZJORk+tXoxaGQqJEjkcsW2F0BKgBd4HAHTk+nQGuitmSC3d3xLzsVUDBYzgn72Bu9fxoAz59MWSE+Vvh81lDlD87njDOc/McA9+cUkRu7UiOSUt5bBwQCcKMfI2OmRj/vo1pG/hbMasi4UY5+USE8Bj2ORWXNOP3jQ7FuA+5vmDl24G0DkDgj880Ab0FxBMd6v0BBABwDjoSO/NVZZgjSOChB4bLD5WJ6c+2MH61ysOpz28sjtG2xMs6EFWkJzlsY+h980ru14juEdkYrt2ZCcjLBifvY49v5UAbct3YzSYFwGkEShflIVdxbkHHLZyOPWo31K3QJCGBYhsurZYnGN2zPHI/HNed3LSo7SRwzJskaM7d0OV7FCR865J554H5ySXcEcLLJOI5kQSFGYvKqkAMTKccZB49R05oA9P0mGOSQSpLJIT97ncoIyMAZzn1/OvStIhWMKWklkLNuMbZCxjjhNvOOv+evj/hS4VrdJFZmkVhMWLHEiYHIBIyMAcfjXsOi3e9gpiG3AI3Hnkcg55znNAHWJucIUYKVXIZsEheQVbuee/4VGzAkpnaWOW7+vyggcDH+etO3rgFU+boAOB+pxjn/AD1prnacgccEj06ce9AEE4wAGHHRVzyB7kVzepwq6SKBuBTLLk8Lg5HJrpJzuIkAOMbiCDxnnA656Hp6Vk3iqA7H3ztBDYOTznv/APWoA/hZ/wCDn74ULZ+Ifh38SLa0IjFtNY3lw8IIAZy6xgsRncMYPbocGv45pFUXMTpklhvAZNvlZAIOwnkcDgE8H8v9GP8A4OMPhLL44/ZM1jXtPsxPdeFUS/kdlSUmLfgqoyTvCnt9Pav862ezkgIka3nLk7N7goFI5MYz97tx29uaAM2WUIQ5RQUYlyvAJUFVO3HCnP4deBVYo0iNPHMI2H+rAYOQ4ILOEByUI6AZ9atkuGnVXRI0iIZX2BgM4BPOc/16mojYSxxfaH5i2fu5FwCCSMKFB+fjHIGP0oA3tYs2kMN5JI5EtrbuhdyArou0hiPuE46cVj2e2RZYzKzrHJ58XygiQkZIVmbGOODjnGRnNbc90W0+zLMGwFjWJ42x8rZy7Y9APbnisZRhmLugUbtrRABQM8bV9OnGO2KANS0kVImljZI5PM2Ro2F2qMhxyeMcYxnpxWBNIfNAJCzqjZuFBY7c/IdhJycflWoVt3tB5TtLcLKxVZD5aNuyeOOFODwe/wCFYThmeQOoinj+URRncQikAsdvIQH19s0ATgxoNxdzvILEgAOwJyzIB+ddtoE0aalbyLIIWXbI3TaVT7ic/dU/15zXFgurh3RXtiVO/cAFzyMknk9OnI/GtG3uES6TzExDJIqxCIESryCpdyMMPUUAfZXhyQ3tpDcxSmRiTFHFaEPJFcdcXDZyoK88Hpya6prpLNJLe+tEnmjRVaRAI50Rpd0Kpg/OyKeW6n1zXJfDnVR9kgCWyrJIsyK9t5UQkcoAklzlsgsT8xIzjpXfX0FvJ8jO3nvua6EiPth3Hc06SYyxUjaMce1AFSK5lMQvLxkbbOVgKGQeevlhYo8HhmUAE5z61vR3UT6dFPJc3Vi7eZIl3AiM0skZCO4PBtxhsZJAbPGa5bVBHeRW8FpEWe1idrZDGzNHKqk+bLsOEyFb72M9D1qLS4L2z8iLUfLEUskVzfo772WAfOyRxA/KjRkNgdDxwaAPYtLaW3tZLJZ45bG5TdCt1dK06ty2UQnOwggg5IOOCarX7QXE9s0K/aYlJQzXSrCkchISKeLBxLGjgjGc7TngVxTXDwRTvLc/6FZIEstQtUyyiRtscZZc5QrjfnkYBXipbXxHstgmpyJqKW9oxhUQrG4Eknl+YHwA4WMg5PU0AdBcapFGXsGtmQ3MbxyT2kJe1uWjkTyrlBHnYyr5gKg8ZwOK04oJb5IHRUeBp8+ZK242l0oyQucbopB/CcheBXHWmp20N7aKrsI4LbZEYZ+ZXkI8qOWMDb5+Fy3Y/Smy6pe3eppOt4LeOK4ZTEqExg2yYDvHH8omY8jPJ96AOwks38/yjc2kaSR4MZt1Z/NISNIQkp+aMl1BI6d/Wq0Oi2hknWKeKMfaIZZBbIypBME2AzwMfmj8vrjKgHJ4FNjv7uW0ijlW0udUkuFkjJBS7jR3DlHtx94hYn68HA9ecu5sLu3gB1GQ21u0Ev226USCQpJINiGJPutgmMdcFRQBW8Z6VZ3C20+n4ivN8SbFQMiy2yBbn5oQQA6HPXA6deB5dcWdp5iW5MdrqMsUiSAE7cpL5hAVifOLHgAjgHIAr2uXT0WwnEEjzGFUs/ssS4eVXbAmmd+ILsRgb1JBJyFrm7/w/BcQ28s1vci8tEDySWyxbbpCoMIBkwYvKQFXJxk9M9gDh2jhnm+1TRiEPMhTC+akLiaGMJEpHO8oxzjj7x4xVK80xHvZGuIC8EPmCKNAikySJbmFpJkfBYpGdx6ZPPauktbRDdtNJCZoggkt44Vl84jASJZFddiDcRubseTTfLsjHNCXwY5JrYrMHcR2pdv35EeSCjEIW7cknigDk4LZV8m9u0P2SGEyJC0JIt4GwsTyyKd0rbcbR2z0ruNJCpLZy2oniMk+1ZQVMUpeJAJZj5Z8lkQNhTnk8ZrmxG0SSB5hJFbwukaxkSRMHl+VEz/rG24PPOOQMVdguo7aaS4lmRUjgMcNurNFbSxySRxrcLu48wLKh9eOOnAB7fcXOlXK6c0NwyyR3xtz5sjhpHmd1OYZYwPJEitkjGAc8A5qLVSdRltxckolgGhQQkQRC3c5gaR8/NuwoGTkkEdcivPNKvkkDxpJP9itDHDaXU0DOl/qNuwNvtJHC9WEg5KAKQa6y31O31JVmMrLHbNKXN0nlJcSxt84mkUcqt0WdCeCzFOSMAAoano1xe3vlqLeCVbdB5jYTeDFJO0RJIRpQUiUscMTzT9Els7FL7UFgiJMUQd5FfdDJCc79xGD/phkTI/u56Gu2eAmC3jnSL7W/wBqub2CV9zSLaZWOQSDlY14xjrwG5rlb6yuY4ZwLT7LeXjIIpCHmhjEM/2iZtkcm1g0Rzj+8egxgAG7LrE7WcFq7SXCP5c1nf8AKk3K3DslrNFKARthkEXIwSmFzXG614bNjZTlIGOowi2M0iyyLLbCaRi1xIsYJZTAQVVSchuK9CsNMe1n+2TtDdWbWhdYbuNjKksp320oVRt+0K5DHPVpQBnIzYFlNdM9r512JrgtJNPLExaaSViY4omd8BEJKBT1K/L7AHzXP4YmmVIYFkeRFckRqZI2hlY+fJI8mTEivnGSOnGMVjG0g0+KD7DHKGtpI/KltrVXV2bAlupBJzIFUlWIHXmvZtT8OajbHUTbWhtx56Q+Yl0ImjH2iUMJ1kcboZWBcqM4D4Nc/pukXdw8oZYjMJvss7ojGKQSZY2tuo/1bZ+bd0IHBNAHLRWUlxdQ3treRNPM5LSBGxbRRwKqi4hc8B1U4XsTxxVu51O1WT7U11HDDIsIjjSHMoJ+SeR1K/M5XGQM8scdq3rm0s9LjuLEgMsqzNqUkqsskEKzMlutjIvSaQbXbd0Bx1rl9SgghkitVn85JUgcTquVyygt5Z2YGGHTtxn3AL8GQVKSLKpkeSKdyAEVI97wsdvysSQSeuTtHSuF1e8MQl+bAmlkRlCAosq5MlwhPG4Lkbev6VuK89jFLcfanitbqSFUZUOxmlZlO6MjG9lGSTgHOfauFN091JdpqccJthHctb7T5TRzKxVPMdCdskgBJH+0aAH3yKpIhnIje2SeRlyxSKNV+fyZOu89hnr1GKvvqlqtnFBBPD5f2eJbvajswkZQAqBxhX243DO0knGRWHLLd3Dmext2SyitRKUkZrn91E4ZtmF3YEhIOSQMc8VTiZyYprWJ1SaQtOrjiWRMl5lVR9xSCeP8MgGhbG4tzDHLGk1tJFL+8gDQtJ5wBZGiXiQKSQQPTvTby7uZ3uLKwiSO0EkSRo1uqTOynaAA2CowDip11G3W/he3llZUgJF2E3W8V1Id0sjRkfLHtyBxyTuHBq6NLe7u57mO4S4jnJZJYpFURRBFWONgT8sgIIyeD16GgCLSzd2TSB7Ul3EjRWyrtd23kM0rdzknb9OKuTTadd3cdpc6VcwNbMssjySMrbGVpEYsufMjEjLwOuehGav6lHFZC3S2gkmuJDBHI9zNhkjiJLNGc/OC7EcZ45qG48RvZstqjm8SCOGI+dAjxSSMAz2xlmBwVHA7YX1NAD7KaOwszFut/tV0SsTlds6x3HHm7XALgYBU449c8VkSyC2v0mvlImt1xK7hmYxnJiuZWXIIwdxAz6VW1i/F9eIyRWotcKUYxLbPbZfaIPOzgpE43D1DYHpSGa2u57iK+mdYBtlfCScvBgRiOWMEyRthevykc+tAGcLu7N4Humh8gsipdRkAMTzDOEZsgFMcY71tx3V28lxcSyRtEyLsYIWSWKTaDanIwZTgMCOAWxU58P3D3hvZYIp0aBZEtIvncvsDWyTQgfcZW4wM4GDiunttNvFPmyR2tgsvkgWMI/dShdpdPKPyiQdDn5uOeaAMfw3pOqa3eN+5eCcXLhYmxvEA4RFx99Qp6j+7n1r6/wDh78HbvWL2wit7eVrpSqywC1Lefsfb5gQS5RtpGSQM4zjvWZ8MNFsr2+shPbrDH9uhWW2jdEdJC+FDSeUAsZUKSMMQDjkV+4X7H3wZ0LVvEEE13BY2mpPcvNBOvlBXiSEN5C5OHBAPzADJ7dKAOa/Z0/YnvNWl0++1XRpxpkLkFpbVCyMBuDbN+QjEck+vGeK/bf4Xfs6+GvCdnYCySFCtrGslqo3I08ioOY3YeWy7cZPFem+DvD3h/wAMaTCLKK2iu2t2giBKGOV1QbmlVn4YtuGc46YIAqHWfGdjpaWkP2xItReeJmtY/wB2kESqzM4n+6ZBtJ2k989KAPaLHwrbWDCeOHzraaBLTCqkbW8iAMwTaFy2Rxu6+vSuntLqx0uOVruCO280QpYoVWW6nSHkyyITwN+SQeP6fGWrftP+HPDVjfWmpamoEyxyRpJNtuGlRtqSw8/MdyngdeDXPXX7XPgTVRbSR+IYIru1ghKvdSIZoYypE+VJwBuB646UAfbWveMNPh0+Y6nLaeUj/aTDGAJHU4EQWQnC/NgFPbPvX5jftQfHDwxHdx6RFqcL3UgCJbxztiFixXdeOsuTtJ+RR0PsePlX9qr9vW38O6TqUWj6lHK9zazxWsNvMcPdqGCSs4B2McbsDj5vSvwNb9p7XfEvjGfUNf1+a4ubvUT51s4uViiVn3RtC4k+aTaMkHGcdMUAf05fDLXYbvw/a30z2k1yrlI458OZt/CXP3SG+QEEZ4712dzfxy+aLyMRzQlZ4HRo8kLnalvG/wAoDLjjFfnD+zt8WoNX0bRdPgvp75WxJO0gj8xHUEr827IjC7gc4OetfekcMeoiLUHEpjkiiZedwYqAFVNpwmOev97vQBbuXmcQtDJMLud4jLDcOhPkSk5Cx5yFK9D05q2GmhiW3SGHTo/tKt9oWU3iyKx2p5yMCQQecjt64pII7azllkmt1ka4NvEZW82Pa7EhYY2XJIVOTj7xyBWpOUjjhjh022ChyDJE8kbzpnctw8cnzCVRkAY5zQBgXDK9pdTm+W6kSWRJIIEELSsxASXyCD5g5z1zUj2+qyRWQsLOKC2RIp5LiIHzmdFbCXPPyz4JxjjtVqOGO7Aa2lcX7Xi20QlhCLE5G4Hpy2AMbvTFaU1vrNlbOkenyyhrlP7QulICySqwcuhB2xFVA9KAM2y0p7vUi99du3kwE72d5BNcupZUCOMO+w7T1xVKfSr2zuJfICi3iacFCBc3AhnGSsqgZUb8D29u2zJe3NpuimtVa4Yq7GDzC0bzkmFy7bVfCHopPSo1sZoLee/t5TdJI5Es7o0Tkrgurh5My4cZx04xmgCTRZtRntxLAYpoYriNJIXQqbcq+0eYpGWyTgDnP8+hv4NYvteUeeltEsSTxR+WIkVWt0H7pes8m50yrc/KfSsKxubG1+zRyXSQzG3eadITukncSB0+ZflSNPfk9q76x1PSrg27EzSebHDIkpnjbzHQYP2Zx0AJwF77aAMK0s7i2lgjuLgrFA6N52xk8x5WIZXyp3KuOcdNtd3oc0EdwryK1vaXJ+x3ZVfJ8hvP8xJh5eSULDBAGcHNVtUniY213IkbDYPskMTxoEdsiWS4DsAxIxkDnj2zVO2u41ubSKSQaflVuMpLE8twfO43I7bWGO3PA56UAbPibxHbCWe20myV49PV5pJWRHgeIsEJVnf94Umw3GSccVAbK5vVWWWaJWkMc8EaNCsUqiHMgDSEHzcDj8u/MBsdOvnlYLJcMXWV3UFNvmPvVCijDzEjhRwQat2DwWDlvJkW6SYPGZCZLeFVfa4XORG2zHB5ycCgChLpVysvlvCsmxI7tTOuS6RtIWhgcDCbN45B5z3xU6W1w1payWbQWMb6grupURHfNEEkhVn/AOWhJOV69zW59stodSjmtbuSW3j+0SR/aZGMYiYDbESycpuJ9gOvpSHVrTUlit7Rrea0nm2STOhRIryJ9ktzuYDzXJPy5wMc9KAGJ4akxMstz5VnAjJaQygv++kfdcJA/ZQ+FC9SOmeRSvoc321ZLVfIezjxLui2Ry3Qt9nktJjCx5PmAdyuBzxTP7Qv9LV4bxhqNlIz/aGdxLdG6SQM7LM2CkYQfwjFdPpk51aFBbmWeSSEOdriSeVYm2hWjUkCXyx82emBmgDgZYr7T40cXjxai9pdRtGrfOBbzhpWtWzh7gQjgk54wOaqpLdPL9tu4XBjjnDwmVs3TPyc4+57LjDdBXqs9hHczWxjW3YXEql5JGx5GxtjrOh+ZQTkPgfNjj3xp9PWQu9zHFZyiRmZbSZ7uCMKpaOWaNxmJnXG5TjHagDgmitdHVb6C6muXcRiLJZYBIEEkSuycRnBHUDGMGoru50mW2FvLB5dxJI32mO1bJleXlImKtsCmQbty8cetbQto9Qs5oZp1s4bmaWBbKKZUkWGKUIsl0ZQNshQrhlxw47YrgNYSXTpZ3tcedBG7pEQWEqWGSrrMuVZmI4AJzigDrjbyXcGoPDE0Uc1nmdmMYj+xW7lCqqp5uGJxnqc1w+sajfPaWRAkt7C1JW3uFlkWScyKI4jleduwDecc13+kXegW+kzC9uLoXF1AiC3jZ0+yMy7nDNGB56+YBjHHOTXn187faUjsh5VtLNcIBL80ka24/1TM4556ED6UAYVwb0tHJcxpue2Edu0UQVLyOJXdoY4yP3cm2N+GIOR0555PUNWis2vLuGG5Bll1F7a3TY1zBM6s0NrGzD53jEb7XHDY4PIrtdZu7TTjfzWMZupJYYpYLd2dBEJIZ0dV67G3SL8y8da8t12OWOw0C9mkWNjeS363kILyJLPCqW8GZMLIUK3AxJjpnoaANKz12RopIvljifT7f7VC8hWVJgxUea68SBYh9wcjgOKC6JtMbTO95ILwjYzx2q2xeBI5cZLW/kTux7AxgHmsLRS2p3JtLwy+TbQREooSOCe5HEnmngOz54GT056Ve3SWpi1BkeKKK4t3ijiDtbTWtzIsbWjyk4ZWZxuP8IUntQBpQ22lxNYyzSNbRR2P2KNcIzyRCUuYYsE469Ou0beTRqv9kxzW/2iWXVrZo0QRRbl/wBLZ/OSJ41yVCIPujvkGte0sdOuUtHDyXcdw0hjkSASIrxcSJA2/wCVwTy3TitHS41CpM+mm2eGa5je3EIk+1vK+EdJG/1c/k8rnsc+1AGJ5EVzBawLHNEyXNvbQkgSPbs0nkorhOQYpP3jei89KP7Cs7yc2TILr7J1u3HmYmjlJkNuj4UJJMdoz2NbdmLdrYTIJI/JkuEit5ZHTzv3ZinndiuWmK8E546mr99EulR28kcMbyyFIIrRJikUuR9sDl+uVkIUZ64oA4vX9LvNNsoZoLgyRzXEsLiL/XxwRw4jkiQ/6xY8HOOn1rwq+1m8tEuZHtmvrV3eyEiTfu4hkfO8ZPJxjnv9K+nZ57sWr3eo26Y8lIduAYUcNvnETHgM7nb64Fefz+D9FlN/DsDabKkNxJDE7q0JP3xvI+Zgf4c44oA84a3tr7T7qURWaz6fEYpDKw8mE3sXlQqVQ/MOcswJCk4FeZaTpl+NaS5mtfKmje4uNZusOI7cRMViYwnCyQE9A+CM5xX0UbHStBs5mSaSX7QkNlE91ABESwBSeXcn7oA8BuRxwa5u50QxvbRpLM63kpuNTe4uFYTB0CXdpI0Y+ZCRuQdunBFAHHqtu1ukUf2e6d5zGqwud0iyHzI4rpWPMRJwM8cZNUZI9NsW3XspW4gkMSwSQHK2kkkafZIIY+TKjoyhugA6jNbbz2cN0yWlt/pbzI329AsTQoQxgijjfhioDDnpiuZ1MSXsVxdSywtFM3kPJbkPcB0l8vMgPKTbBuG37zHPoaAMLW2kvBLHp1lcWs63MNtPdCJoYRbAmSVXZyQYm5OMZHTI7eMeK9BAilvbjZIBF9jUDB+0PNMuxlccRphW5OD2OBzXt8VxIs72qC6Angdrq7uFRMfu9iuY3OEbIP8AhivO9eu5ri0vdPl8+eysEQ4k+zwmVV3MkkdwflU5U8ZzxjvQB8J/EHTpxLLPbR20FqEZZnFzJI6REEPGvlg+WA+OvcV8g6y01tepZN5bR3ssoW3YKy3MgbIYzdc/3gDtxX3N8VJrU213DBPFZIUKOJ5lJmt3+/b7FALynGc9DjGc18Qalb2cWr3U8zy3sMSs1u8UZhZVjiUC3VMkxKWBO/jOOvegCxpc90skU0Zt1mkMkKwxbQkUkTAMpTOCowcdK9LuLySe3VY7cvA9p9imSQSiaNW8t3uCFAEcW9WIC569fTz3RJkuJFEEMclsbmNysSf6XsbCuqnHyyBzye5Htz7Z9lurOSc3VrcXdpBao63DOnmIzIu2G4n2gudvIHX+gBzE0RjsrkPLcXOoxJELbfM0It1KHaqPIcSfu+x5NV7WwvbyKzO9ZYWikd2aFJZ0ADMcsxwcFTnPOBkV0t2LLUzaXKadNFbxjzjLK+1pVQHcq8cvuA2jp05zXO6pd4v1urV7w2kyYaC3YyzCWKEIsxQABImOAy8ZwWHagC/d+THe6cIGSaJrJluJEZZMsoJEWFjxC+4cN15INWdRhs59Kim0tjBdXCtFeWzz74FkYqrZ84n5iqnAOR3AzWJBqFyU22lusFxKspcQIFJ2xkb5AQRHHggmsKxvLuSONpEF0qXDQ3PlfJFbvCC3nhTzKRnHTgnvQBp2+l2u5He4jhJVY5IY3YmUozAMpRgsb4P3gOaL2yj1KJFZpLua2VkhaR2gdELqvlSsMBgEwVPJNGnxTXSu0oeOQyOyzYVTCFJKh8p8ilMYJGMnGa1riwSaMW9pfBLeQrGGuSv2hpMEyo3ljlSVYKfQ0AYK6fDIsa2krrc2pGbFZJDHLEW2GXzmGNoycqOSRnpXuPhNIY7WBbeOWBpgsJR4ljS5dSreZCVJJAYcDjdjFeQxadJFdG3iIiYNGtqsVwJAJHGG37SWXgE7T0PPFfRXgbw+jHTrQX8cExhDSNdbmnjKPuVI1PRxtXIHJDUAfQvgG2kmktoZJknnkiHlNHCIosqrbogSAFfs3417fcaZdahbNZW06z3dv5StBBEqxxLIP3yIAcu6tgEjOd1cP4S0SJdRitrWT7SLqIR3bI7JDZ3AjyJbcb8oWIO4e5r3iz0SGwRvtMjWtylpEUu0KiT7Ocid1KH5mY7c9wAD0oAxvBOhzeHViu/s8bXExZ1jIyjSc5NwGHzIefl98V9H6Ax1j7HPCmboq6pBCvkpIxGF3ROPmVWOfbaK4TSdOsBBLDdh2uFeGTaskh3WojLRMsuMR732kk/nX0B4S8Oy6Pp2mancrPLPqjy/Z4xsaS1s3I3DBH70kgBcc85oA6e00iS80aGx1Ka6jmijVfOjKCO6dQ6qk8AHyYD4z7Z+j5tDu9NtdjJc28MQ2rIY1lR7aTLzIC3Cv8h6HIGDitOTUBPeyRQI6pE6xIyxhchUAwfLyWOcAngfhWxd3TQWlvDezSTeZEzLbFXLxXKEM0gU/wCsUqQOeOcnvQB4Xf8Ah/U1ugZI0kulSdWO0FBYzNvACjhFdOSBlsrwMmrQ8O2N/PNbytc2kUHBFvJFNaBZWjRZdrENu2luRyvPTpXskNgl9bSS3Jjt5VuYl2sz+aI22rG7omWZSSduAVBHPStA+HYSXX/RpIVdYBmF325Xc8PyjJk4yGPAJGfSgDwfTvDNxbXctjBHKtikLrLfKrk28KnfHPGCdpy33xnOM/h3FhplvaTR30c1xBE00MbREp5NxJMVaQyfeDSBV+UZGM9RXZ/2cunyXMIlDxXSJD5W4osTbtqRvI/CsxIABPboabFaXXlsLmya2sx5MypGYXMk0JPmAFzgu6EKVBBAOenNAHJXsKaaLiy1CG2hE00402+tPMLkXEZGJVj3CTAbntjPauA1GCwlCW8UUZaVYVuY/mYWM2DI88T9XkYAH5OFbg16v4ssDDayXVjG6yQzTSxvM4EcattWCOFZPkRkQurcnrntmuD03RTdR27qkSXEHnzQuJluLW+wd4tplY5heMk7T1LcDIxQBwLw6npd+k9yiNb3cIFvdiIu8Ugk8wyySM+JSxRUAGcA5IxXrPhu4S4a3toIG05IvsgZpGBhlnjxl4ghyw3YMYIyc4btWRdaHA9rbtdSmKWKNTc6bKGYwieUKhjjJ5Vge2AAc8CvTdGsNNtILUwNYxzyXuy4jkCsYVtFWQsfNYLCGT7rdzyM0ASXsMY06KMKyj7YYpiuUeOMSKGugU/1cnleYY93DMAvXilvfDjrbXUaq95aXzLKzTBtuxYDIWdTkpKI1Jyfl49Kq6nr9g0F48JjlQxx3LiR/J+0sHIitlI4VlZeOcE4FVZ/EJgVLFbso+n6fLLNEQ0kN3FbLteHdIAZLjzHUMy5BQlskA0AeV3uralpkl7p2x2MVsIdMhMKAyWsN1yJwo272jLBCfm5yK6nRotH1ExSx4iSaN47kFZNkFx9za8Y58lULElc9CBycVwWpr/wk1/JdRzvBplgkZmluDIhjuYy5hCyoMvEy7iGGQpGDzWfNr9r4eWXTra4uEttLmjtC8D7byR7pPOEsrYJjtyOc8krzQB7nbS6doNwWSQKbWKE5GEVkdt1uxJzvDOcMp+bFcNqfi17UvNb3Dzy+ctr9lC/aYpPP+eZ1LfNGUYYB6AHPQV52+vXt1DNbxagpm1Bo3S3mAkbbbRFkkjuHwWfgY7Ej0qjd69Nezqqw26z2trJJNcJHsZmkJtpoygA2zrnIP40Adwnjm/khu7GOye1lit2FziZhtkIcxQ7sEOgKhmCnOCPUV4mPFniDWblllzKPNV7+1RhaWwtIkYWht7lmzIN65kB5+lZ32/Ukt2tLR52W5ukAhtg81w0U5DA7mBMc+yJSS3HzkVHf2clxbyoqSWPlsZo44mKAvKRGNx6lWB4HQM1AGxNf6VDaXUNypF3bWaRRhnyypGzKs8lyo/eSLMy7T/EK4CHxBcgXc9rdXCNGUmKh2aJ4o1ZESQbeEZM5464HWqd/ZyyxT2rfblu7Y/IrzgLFBMyyCGNz/r/AJxuJOcKc0Q+H2ePf9vu7UoIhMFzJ50CyrIWOwckS8YxyGzQBu3U8GpO001wsFwXifCIdk0xVcyZz8shxgjp6VQhk1V7Ux2wiktrJ2BkmZiYmjJd45An3nYD5c+uK2rzS7W7aC2jhmikN1CwbZ5UU3kbQxLjnJOOvHPNdQ3hy+ls5LoIlsI7txd2dmu9nMC7UnYdCeck5xzk4oA8Zvo7loPtrLDBFLM1zK5Z445ZY2k2vDEcNEVyCynhgCSMVy1zptyL2MqHgQ2bokrfNbyS3D/LGoJ5m5zj29q9Z1PS5Jra7llU585WghvQEfHBuFi28bNvBxyucdaZfabHc6dAmnRJNJdoHttu6OOFmUCVriU/czt+U8YoA8I1HQdbs/EGn3yo7p5itMjDgRbAGV7fkSZB4HTse9bB0/VNMktbcREWs1xMWmZdhlDsNhVd2VVYs7gOVxyAKuX8GowSwJfzeSLS5eW1fz1lMiLIG8ud2b5lMeQO47Vvz6hNrNhpd+YAzMz2U4hBUb2cBDGBzDO0Z+bIzwaAKjeDtQk2z2sMepwXAMyXGRlQWZfIYsckqU6+hFFdzp1zcW1stuHNsIT5YhFojlQqrkszvksTkn60UAfmnd2cmlWsLW00E1rrHkoPP+adZEALR7iPkjEmSBnk81R1K9v4bSWKKJtrx7WmNsk6DGA80jHJjGehLduBXoMltaxg28GnxxW0ZVo7qZgiySMmJJI1JLYMmeoAGOOxqFdGm1CGSz2iO3lhL3EyCJyJIyd1tGFRtxc9ycY7UAeQW0l7cIIFMUaoCY7mcCGJmxiTO9zmMjnAJDZ4zVm0+xwQOL9Z7iZm2xLEgZTNuyhSB8GOMgAg9xXqNh4b0+CCWS/YQoQYYoTHHNJBDzx5ZAXzMjIYnHHBrh9cgitN8dmzR3dtIPs09xbpEZreTlZJfKdizbPug4AxgdeACePUpRthsGLzXNuI22mS4kiTOUWNG+44OQwwcVn2+ntPPGNQlRBslKqHVJBJGwZ/N8zGRt6du3Jre8MW8pvDFNbw4mgW5gu0K2s5ETKZ1MYJ2k85YkZ61p+IbHShO15attnn80o5mWWIBkWIwEj7pJyS3QY4OaAKemz3LarbvYTOdOVkmVLtHZDJB1lAIyibM8Hk9gea0S95qFxNq9tMtrLJO8UrSWrsRCGJdbCKfarqyDsQwzgelWZ4by5062hsVaF47UXE1xaxrI7RgKip8hIZcg/dOccmqyaHrkGlC+vXS3uzC9qLXzk4jjPmRTyQ78OzRknIK5wcUAU7rxDfaVO0EiWsirGsyzXrXEDJFISyu0JUruC9G5AzyfTtfDnifS28qRLwTeTbSXdxGbx4xeGQqn7uaM5dkYjAPyms2HRjqdurXbPHHbWpdbuJlaWX5AptlFwu1YTkscnYNuA2euRp3h/TrK+julns7u1mgeFbRJEeczOQqSJ5R2xRjq38Kt1PWgD6y0K9u5rGPUZbsW1vLYIrAyENDbyuV8yWFIzuk2j5mU8DG7Ga7uDUL3UbELb3trLBF5aQpCQEIjyUlRmB853HBC5x6CvnqxubSCE6bp0aXNxAkEUiXVxKWMLD93M7g7ZYQ2RhCeACRivVPD135NtFsltITZyPN59rdR/ZIRjyxvjUnJEpJKgZHpQB3KSrcOji8le9tiI/7NV3FtAyjc0j7FCNl+Cr9f4a9A8OPe2y2z+bMYNSURzWBjj/ANcj5xFC/wB2AyHBPVTg9MZ43R761sMrewyPPM4BnsVt7n7Qs2H3TBmGLdiV+c4CjjIr0nUtR0MafHHGhtr6O3aQwQ7dqicZjnhVZCVIwMndtJ60Aek6XP8AZCYp79zbKEkgtpnmhVHzh1Uug80qeOCcgDHHNeiJ4hjhlWw/s4ieSKOGExFjGZCA5kM6yHYT1IbAB4618paZ4ggsJrO5kaKZZJCXnmEzSQKzCHmAbgZWcnBXPTNdqmrXsN1KsrwTT/aJJ7OKFGOoNZKFJkY7/mVckDAIIOATQBrePrbUG1GO4sYZb97m4a3aK5lVdkrDIQ3CuCEA4BAwO5r568cWdxHc3MFwZrFXRZQl2sRtrSVcCVIZVG5wzDIOMZGMnNfRUVzBqU011emM2JY+YJxJ9phnQIzKjL9wkY+nf0rmte099QnaRbO0lsbm3e3WCVjJIIUXMdwpUMC4I7EnJ5AoA+R/7D0/U2VNTjS8MkpYXItY4GjuQNqv5zbSgCbevTPFV9U+DGnamUOnW0EKzI0rXI2IwuE5aJ5HjczSEDoD3wOa9g17w3cRag801t9jgFpEkkjRQzW8sUShY2unCsEYdSV5465FasOtR6dpcWkqLXULe8KRC408xbQ65LhEX54xwAxKgjFAHwd4wsb/AMJ6v/Z2jwm3uh5a3EliRbNLGrDz1njVVbcDgllG4d+MV2/w4+P+veDtc2Nf3W2AIl3Mk58+SNDuESbuF5Iyf4scV3PinSbTWb8go8csc873EnmbhbNuBWC3DgM6tGBufJBzjr08X1v4bahPPd3ttdBTG26ApEsks0e3dGqYXiNWBD5G4de4oA/bD4HfttW0tpZWl9qFx5rNCk4MwMiQjje7PgqCg6dsHiv1j+Hf7QGi65aW/l3sYMiQNCqPDMZYSuRLuizyTnJ7fhX8W2n3mv8Ahm9XW4LmeO6BMQTZOq+YAymWNQu1rcbSBux97jtn63+Ef7W/iDwilpaXt1N5jyLE8sdxtlRYzkERRODDByc5O05oA/sy0TxFDqKoLc4ikGCSeSwwAy5XlSTwRwT3rqS6zIdjqxRQBjA3MCCeOOnfjivwz+Av7bem39lBFdXc86kIs8yXAMkYAVS0ecZGSTjlvXpkfqJ4B+NGg+J9Mt7m0v1uTIPLO6RPNw67kyQcK4U85xk/hQB7TrsiW9jNLK6pgKVYORLwvzbM8DGPxzX5efFXwBqvxp8XnTra1j1Gxiu5oY2kYmS3xJl5khEf+swdoLNhjyOBX6IeIdai1LTWS2w+1GUHduZs53EgdTuP49av/DjwNY6H5mqzWqR3F4ySNKmMzRDlQxU/IRkcDk55oA5v4QfB/wAN/CfwnZ6Zpmm2lh5MEclyEjKO0piBmklBJ+fzOCc45zjvX4Ff8Fov+Cgf/Cp/DOq/CX4d6nJF4q1ywlh1GfT7iPNhbSHAEyBstEygjIHAOfWv19/b3/av8N/sy/CjVtbubpBruoWl9a6RaxygTPeSRNHC5U8siuy7q/hK+Jtt4t/aJ8X+JfHXjC5mvJdUvrt2upJGn+zh97Rx24lcbbZV687R2oA/NXUrLVfF2tvr2trJfS3900l7cXBJeQyyt/pMEuflbewwSDx3xXsnh7R4NNM+nXtqCsltuM0sC3UUe0AxBZ1bglScjoPfpXTeJdETRWbRLH7HeGC3MZijXzpZJEZVDqmBsyAD1xnOD1rQ8KaZeRiUOlxDqSwPCAEhNmFRC3ly2pkYmUgnDL0P3uRigCDTrNrRI4Y4RsLjyI5y8dvKrOHZlVAcgLzycc84r2rRLCeW2aOS0b5YmczQJIPKEnB8mORfLMYQElwxPYgVd8J+DLzXbOKZpSVSYSpbKIY/JKbVeQzE5jn3D5UHykcmvXNK0G6trKe3muZpoUuGgJW5ieaFs/NC8UiqUj9R0+bKkjkgHNaV4cu7Cwtp7GKZvtMDb7iW3ja1ljibMlzPHGzCacZUKQRjA75z1duqf2MYpZJo7x5Wj3pMkVzHuiIaQKFyrnqApOfXIrp4fEP9mQWulR6fGrWynzVmsoknnhB3KmnzrN+6UEHzH2kH19OL15Y7mV71xazurx3JYXWy4D7vkW3lO1ZxhtrqPnAHAoA4pUtLaVZXaW4me6+whrad1l83LbZZQFO93BBbaSoIwcHNW9UtJrXyTPJcQLHC6x20++4hdnyzEeWMpJgc5/AHFaV/KRPFCsSWv2UQNFaQI007SMpkBaHzVVGJbgsQx6kYpbB9SvZWt4bg2iople4uFlll25YzRyq4dYg2SqEMcYJ4oAnsXOkadbyvcXXllQtxbKsssISdmCSviLeiANwF56Vf0WxtzY3sEboGS7E1o9lNLBLOHJZTIHkVmi3EBs/jirWkILKC688GaOxjVpLyN2mS4jkbEcDGYBZVKt8wTJA6V2FjZaUt3Ym3DM2GM1lb20xhQSIZI1Wcr8kIJBJJAG3GelAGA1jb2UVxFDZSu00ZvbkPaOE88KFREOdxiaTGSJNvcjFZ1pdxJckjTysTQyIbed1EK3UYL74JUlb923KKuAPTGTne1G+1TT57mwtprW/YRmZ4Ip0kESSEBFlYOdkIYjPQZB6V5xf6dqlvZ3U1sYoXuC8s032hJEAibdItpmT7oXOMZ5GelAF+9itNRZr5bGCB7sKryTLCiOFXaRahZN0c3BG5iBnFc5dmHQZL0RlgyWySRwkidrcT5Tzb04KtH93pk5A96rTxSTx2RM91fq7fahPCQVtoFXa1sYl6M0gG4kA56dap3/2Wxiup4pb+e8mjeWeJ2ZjYNAgePEBUtcRliODx3PrQB4v4lGs215a3UWo23luJjLJH56TiTzAFjZtpATYx4wAR9KtaXPewW83mNczupZIzDAsjyykhjEyufliIOQ2M4U9wMc9qupyNfzK0W7ZCZfLuCwFwZPmciQjEHzn7px6HbxXU+F57ZyZbu3uJCkSzw2Cs8LQzRkKYg3AbduDDBIwOD6AFKJYp38+/im4Z2+QRpNmQOHaKF2BYrwCV2k9DXf8AhDwNJrjXFzGIltUtljtDJH+8l8xSXkEOSXdcYPLc0lpDLe6zYxR20BnjkWGPzk3RqksgkYO3SJ9pwQwYtjha+pPBVj9hlNvI0VvEJJ1EtpEs6GWTnZbYBVQgxnpnPC9qAPLtC+Ft49xBMqTP9jUOsaoIpxb4Ks6rIAApOQORkN7V9S+B/DcVqlpaRJHazmDekEYRZYsPslWe8k++wz+ZwDT9NtJLm0k8qw+04P2KXUHj8sp5T+YZGjLr5QI7tjp0rsdNa5unistOhdHy5upbiEMfJVSDFa7eoOM8HggHigDtY9Bi0gRvHPLeLJPFKFUgRxTiP5yLvGNxyAV5YHlcV1UNhBrMEwt7WOGd0heOJmmuWjKAq80UrLknrlQeSOa5GSC8ttAtd995sCs821bV4pUmiLExhzKAspUYyMknrxUGn+MzpLpfTSARQxtJbQoR58AA+aK6CMxmO8li2fqAaAPM/ixoWoeHtNnv5JXe1u5BCL7MjyunmDdhEUtbygBgWB7dc1+cnxI8YRNqs8ckrXWm2bCONZZWCxBgdxkWRt8hznJ9+K+5fjP8W9L8S2BtLGSa1hE2xZY7h4RPOgPmwxoHyxLtn7vbFflh4uhe6vLqYz3F1cPdSJCLphJBIkcxknE0cjAyHaMeoHTtQB0iaomoKZba1k3pbr9mndIJ7WW2IIle1QEs0qD+8N3OT0roorfSns4ktlVbiaJZEuwmzeYyHlNxAFyXz3x93g8ivMNMtbaeewOn3E8dlETJILZ444rS7klHnRpCspYRHHPHI7enrhm0qI2v9pMDJ5vklbSMRyqJAdkjuedrnAHG0FfmPNAHLalfX1u32ZxLHG8Tea8bI91LNKcRM0kZIMG3kE8AHBx0ps0CDS4VtijO7vbXKrdMou1VRuVkZTsIJJJ3L0+mdPVtKIt7vbLJf3EAjS3nlmVJRHOzFWd8hTsUgYzgYzWLYTuyXEV3Ek1uiJLJZsrJPdv/AKvIZBlBlcqR98HJ9aALdlpN9Y2s0RMbBoFZfOfzbd7ZDkKU2kNgHHy5PGa5Txhr1poNqkNhDPbefi5djI8Nkkx5X7O7xLvYsMhFznuK6XVNSktrWyS0KpBbiSSdnkid7RCuZLMeY4V5AoGRk8kd+K8b8SeKrbU7YaekEUFt5paGeWEyRTIc5lkj58qXPTb15xQBxet+Ir648sXM1xeSSLLJLsVY2WPb86gqAoDA4xxjbknvXjjXSBnEcdu6yPJIRKyllKtiPLA8SKMhs+ma6TXNSmhb9zNGkBMkIjSQeaAHG/cCd20r0yPSuWWzS4kFnab5BOVkRY2ZJQXfJZvk+WMkEtz396ALuhaJqOv61pltbwQ3EbzMZfskLzwRJvGJrhtpLbmxnPA+mTX6HfDbw5pfww0uO/1CFHu7pmcQLb7Wa4kXEGyYtlYs43A8ADsOa4j4L/Daw8LaBH4t8R3McT2yzajFaqXRBHGm8tcMVxJAQAQvXcOldl8O9L8VftK/FvStE8LQ3E0Ak+zxJFDJcQ+TkBoxHACrF1xsf+HaNxBFAH1R8GfDd94rv7nxVqkMwsBMRJABBKAw+QSRwiM5ixkHc6gnkdcn6G1C32WxSPTrm60QXcn2eMyGFV+QKqKryEmIvyVXKjBA9K+2JP2Ifij8KvhnpV7J4U1JLP7PBG+px2Tg5eACRZUjyQduMFsAsOCTivmrVdO1LRrlUvXMIsX/AHOms2bW5Rg0LzXOATHIBu3AYIbtmgDxXUb0aY95LFK0NnbQqNQhktt9rFiLcosnZQsc/IG4MScHjpXwF+0L8ZI49EutPhvFLzW9zbwOoaTykOPJIjcKySBQAcZwX4619f8Axo8UWGmadLBbzxafcrJcT3c8zSslpaJC7RmCMrieN9zAYIPOBX4bfE3xDqfizxRJBHdLdM15JHC8KERy75PlkCgfKoTOcnI7njFAHJeGdLvdf1uS6eR5GuriV3nmaSSMIMu+RtPlkAHbnAHXPevtv4T+DLjxFrmjaTYieBWltorm9tollCIXG1nwuTkAnPbHWvBvCemzaPLDploiXFzezxQPAQSEmcqktzOpXMCfMSCvDcbq/Xr9lj4NDTdIuPE160s1zbzSCCygh8qSR2VW80qMmSHhirdD2oA+kvCmnQ+HvDA0fS7ycXdnbRW0rRIqeegbEs0pOAsnUrnr2rO0qUXFxq015cGY20bPHbMMToS2AWEagyOccgtkbhgd609X8TvLf3FlY6cwjt7RrW6guHitluxJkvL5u0jzYv4QMPzzXIeIL/w/oGn2d0XAe/BOJv38iTRkFf35kBCZ/vY+maAOU8ea5DFod/Pam2ja0lknle53xzSShCWtlZpMiML2I4GeK/Mjxtr0niLUbuBXsbiFynkGCRl+ylpD5s0gfo4yfrgYzXtv7R3xK3SWVpbPK8jPO06WpKYZx5Y89cAsCMfwnHXpzXyfa6cyJLeQyiedpBPcWiyF5JVKhinODgAge2MUAdJJo9zaafiJre/tpkS2uJoyZjMq9MLt+W4yfl74461kXOhXVlFlbqNkmG/7OJN88AJAWPaem0k54wMnOK7bTJLm2tIwlkM3MKSyEb/Lgk3YVYzGG3XCjOQcdetbNxYQo+60kkhS6WN7k39rghHQGWNCkDbS7gkPnBIHSgDmtMsvEFrZ2jwM8TLdPHskaIGXfGD5u8sAUHJ/Dpzxo6Z4gFxN/Z+oz2rSqd0eoQg20kgRv3kUjYAYgqwPUEc8iuySO4tLWyurWNHsRby2wXDTCZiMecqbQ0bg9cqPu8VwOv6bYWDzzmK3mfMMiQxlUMDpiSXcnUkoxz2JU/SgDvLxP7VSJ7XUYCLcPLN9pZYoxAq/uooDEcifPVj8pHc9Kzxb2UaQX13HHJE0TQTO8RedIhh3KeYuEiK42seCD1Ncrpd/EJ1065uITbXtqGtbi3jJbeXDrHLuX7yj5QPvegIrr9L1zSrKPULB54lSWaKGIXayNJCJf3VxCrM4CAkbsMAoHQZ5AA3+xYYguoaZPZ/YJ2jnikkkRVtIlfeB8mQ7MNwIJ+97V5t4oW0tbo3EUMoth9oLlbl5lnuCCY7qBk6OOcpwvGDxiu4iazsk1KzmljutJmGbaRJdjzyiQ4RFkc45J4yR6Vymp6Ld31tIkDearhCsTK4NpGy8A44DHHJ7mgD5k8V3s0t3GzuzNKVF1nask3ltmJz5eQHCkZxj8+K+rv2U7t7y8vbS1heR41Fwyv8AvBLIqswWNBllYZHPA/r82+KLVmmhRBaGCB5VWNY3Fy0sXEpnVwCnzg/eHTpxX1R+yNdTR+IblZLOK3luIybeXyzAIkWPaWa4PDF84A9TxnrQB9W3Wk2mo6zbeUGt0mu4YJrGScO8ksoLzXcWzJ2Iw9sEYrgvjdp1inhqaR4ba7ECGEXd7tEksCMIwshYqqxrJgAZ3Y5IFe+Xjpbalc/8S54rmG3IW3BjnuLxlIJWGVCdoyynjBPrzXj/AMYLexvfAt4k9lfxSzqUC3WxLezkXLSySRthmhY8Zx94c0AfmhrctulzK9raiOS3tgJEjnYWhbO0PlhtbaRwAfXGRXFaVG9zqFwsKyu5mBkkk3LCWDLkiWUACDGc9jt9K9AHCnT57MFWeQSSspwIgxSMJKRiRcDdwTgY4rk7y3XSrm4mc3KmJRDbyRR+XBIkgJXzSxwQB0OB2wTnNAHoEI/snZI8tnPbXcjoYo2SS1BjTDL5iPx8wPB4BHpVj/hJdPihKeXFDC8byyW4dEiEkRwoLpkx5XBGDk/pXncVxJd26Q/aXNssZljh3Izeb0MgOMg+3BzxVC7s5mtVhEofL5bDEMGXBUuAvzDqMDpjkUAfQvw88QxvqMWpXETWtpBIxhhErNDIwQnMiSY399p7dfSvbR4qgvLZ9QsLWX98TC8VziKJY2Y+ZsRXxIwKgq2cY618ZadcTqq3DRySJbSohjEpWMMqhS7JwWUgHFdjaa1MYWu7id7QJvMcPnMyywYZY/LhDfI2AOCOeSOKAPo3T/EcKXxgR1nnRh9lihWNluo5hlElOfkaJyckEE4NdzdNpV1ZW6WqxG/3J5iSHdjcp8xIoVIYyK/O4AgZ54r480LxjcLqCMsMMSx5RXkcCVkZj+8tlB5c7hnJwecV7NpOsSTNHPapHbzeRJEWiZTLGrOSZwDyXfkcEgnoOtAHs3hnTrm7k1N5Psks1ugMF1M6vMI4VO6ORpMAEg/L2AHJrg/HMdo0st2u22FvZn7RBHatPA9xuI3ziNSrgLjHQY+tdHpDSajawyqv2MRxGNGndjPIyORKyQb/APSM4B4LY9K4bxJpt44+xrcXBknBkKRyt9nnJkPAUrknnleinpwDQB5BNZpdaojsY4GjiabCAxJdRuoJZEVfl4U/K2OeB7rqd4F1lNPd5/LFqpVrf94BLGimKFiw+VgMdQFz0rcu7AWWrf6XBLMLeOIySuS+zIDiFRHkvEGzyMgY5OTiuQuI/tuqZJkRhM0qzwlvJkdiUCEMMOdpHGcDvQB6JBpsUloL95zazKqxzRTrD5swiiypMm/ncOgHOPWs2zysJF5NJam2cmzbJWOdXDGMjeOVAHOOx4rotOsfP0q0himMkkbmZxPHv/fADajGPPG7cOuAp7Vh6zcXs95d20cqHyUeVUto45LYhFPmxRuxG188AdQaAINNaPVbttLuBfxxKC7mBv3DPICyu5lIB3SfNjPPbqa7KS2TTra3sxEJLu0JuLh0t5I4Wyp8lbhQDucqR9wnOTkCub8H+HbObVobm6lv1jv4v3sALxvHLGqkRf7KEEZPr8or0DUL2ytL+S1ga9g8kxfaNjQSkWxO0LIJjuMmSAONwHJFAFnRxqOr20ZVJW1CRHjjKbIo7eAHIj3jJWIrhyrjcSeMdux0ewtIJZl1XLXyBLhZVDRW6B8jLSN9+Yycgjr2x2ztOQzNcwoj2v2XzmXzZUhjeKSNfKklkjcAsWPTPWtjSNPs1EkpuJpZI0ja+WYlUliBIVUefGI0cjkDkcjIxQBx+vapPYlXCfbZOWjVyhLTMdm+XzcFwA2en0rMj1EWy+RcR3FxcpIkrSxJcpLarJzIkMQix5W1ixwTk+9d7rUcJ8q1uLXexguJpNl4kj3EIDMHjyuIzgADJBO0kcYrnZbH7bYWfE73RYtA4gKEQSgxxiSUcuoTA/HHrgAu6bL4fN1Hc20onmMbxKJfmkja3Ysrgjb5ZwCu1wDxwOaz9Qu73WtSBuZZoY40NwliypA8kUT7oogqth9zYbJPbPvVG20kaebvURDFYmJBYLvIjiuLyMY8xldslyeuOTnntWbHeXUsdw80sH22MDbLDI8Tb9xJSK5I4CqDkAEY6cUAdtHqtppssTXUv2Wd4iXhgcyb4ZAFJf5x5LGRQGxnOeM5qj4gmtUt5XtrloYNRAluIUdpJIHCqoiuEVTswTy5IZeoBHNQ2VvZ3kdrPF9meTzorm2lWRoQ0ow90lzI6nzlfng4AIzwar6nZhb6adY3WG6mmnZ7Y+Y4k2jcq7jiaPBwQMt/KgDJsreS3ljsLWFIhbLHNPJHBMpcSZYuLvzj5kRLj5sAk8dhW/o7WFrfvLf27SXNskyLJEyjKfNIPMh80kPjljgZPpmqVhrWl2l1cQqksavbG3LNh9sygKqOsuBDulBIK567QOlVbrVzbObaeFkNxskl1CKCRigK4Mci7MxyY/hPpgZFAHR3Fvf3EkGs2P2yG1u1hz9liSNHnU4QPEMkkrkcc5PIx0yzeXFrqFxNcXlwkcXmW0tlchydhbehljRBtcHpt6Driq8HiK10aa1knt7yGR4Yre0llYyW08ZYrHLbhDthkIGWbBIIwa5fxFrMt3qUUqyBpX5laSEhBEGVU3BsAyYIzJzuHJwaAF126up5LmdbuOFZLiCXzXjKxrbF2XymCknyigAJPDEetWLIzTQweQ9tDNdQNNGYfPaLdFFIEm3CP9wE5O3gNkd65bW5tQCESzL5MZjZ0aNSs3lvvWG1mIBkiEjcrj5RwMjk6NlrNrFJEBbySOql/tFqkzpv3DzYzAF3MyqT8oXaBzzzQB0+kTytdwTXU93eEqo845VrcICW2sBkREEkccZA9q7AX6R38Rjja3tI7Pzp97l4ZiVHlSNJLt8qUtuyC2SeR1rjIL15dZtow4l0+eLC3kaq6KJG3N5kQI+YHcMLkjBrqdUWd7kSed5bl4bJLZYw8MsNqxIuFB4MxbaAG4we9ABaW0FzLfapPMJLR5LZGsoTM8kwkACFoPMzCODlhjOM9K7Gz1KwsvtVpZxySyPtnLPbuk9pFalSsMMvIkiKswIySQMkc1wVrd3dzfTqgms7kExzR+Ujrcb1XYWeEFUkTg7QR97IFabC4vFjie0aO9t0YrH5hQtA7fvfNdD8u3GQCckgADFAHrGm6nDf211bXjqxvII5rW6mdkgt4oUlkkldlAAk3OgUn8O9WLLVGKWf2u4nmiKSQy3L8fYZiH8qdJ/un5YzgHqCDkZFc/o+mQ3OnSCVxHFEwALho5pIVRY48Pncp3LngEHvit6HRmvJ1tLXWDNCkaPc+VGjOkU2zcZUlAV1EZck8HOR1oA6G7azisS4lN15MabJXlUrH9qbzpJfOIGHxg4BIUvgcCpLfxG91bltsCxyxJbpFcsZ5JJZJMyv8pLNalDjKnrz0xXCalplisF2ov0barSRB7eSLcm8xNnaxDYTG0AZxzW7o2gXNpbqfNa+a4sNmlzWyIzLbAhpjIH5WQFmAzyAMUAV9SgWCa/uLO2T/RDbPEzWTlbORJiExNKoeaELJ8p7nOayLezht72ae1Z8mST7bLKnn2rzMinEAkykUeQ+3acheTg16bfeWsFlBeqRBbRwots6Rg3KNIftElxErbpTkEAngMC3C4rF04WL6hJftbYX7RcWkdvbW4SKES2rRwxyRxM6XEu1lIPbPOCDQB57d+EILfUZbprlil5HcM9wGjmeFcu4S3Ep2wNu2gj5fkAx1GfFfEPhrUp9039nq1ojEWsiJEskr7yTICpyqklskgAdM19nReEdH1HZG100LRF5pFhKRtNcjymEcyM2MukSKQuedxIGa4a88K3T3FrFJLYTCGURoLaGUNbQPLI7LOXAR5AhXr1LAZzxQB8Qav4Yv5IQklpaSWQkMnlWsqIUcuElSVy2DIDkg9CeBnvxOreFptPiEBl+028jsyIh8wqiDaLZmB4kUKWYd2GBnpX3H4j8CWt4txFCkd/qESFpreYC1V4HWOWPyo0DL5gGFXkNuXLdc14Vr/hlrcy2FlZrtvGinjaWdnMFztEc0d35j4ZxIki4RjnbzjpQB8uNplr9okHlO9rZ2rTTozCN1Xd87jdjyic7scE7xxVM+H7ebyb6xjWcbDNGqsCwj3FYxsUHJBwx3Dqcc17BqOgTNZTmC3Gd6rcLFB5W+EyeW8jebgyxl9xA529+hqpZ+FLuS2dbSzmt7eNYS5BYFoJHLMyY+VEzkD5vQdaAPLY/A+sMsnl2iXsl8ZJGuYpDJnALtEQQCh2gg8YGMCuk0fwB4mvShGmTJYzQKsQKNhiy4b7K46ODncOp64r6O0nQ7GweKe108bbNrKYmRpIE3SwhXdof4lLE5B6kk4r7A+EkXhxPL+0aYkcCR/aHW8gS4l3FsTXUJVP9SXJCqCSFx0xwAfGfw10HWdPubPTrvTpLVLMXEkDqxjeRYQBm7DYKxlUIyODgc5xX009nHeQRyvLNbTSRp5ZCE2kcL5WKJFjywnLjazjjA+Y9a+g/HuieFJ4I9U0CzihneZoHMEEkfmqsaREYbJEIkO5mJwd2RwRXkO62OlKkflJvimWWWSRVeC6hlIR/KPzJFvDErjIycgZ5APLNUsb23R45mkLSQqscccYETB3PmwxuRl92BnrjbzgHmnY+Gb+fT3dbucSS3W+DM0yxIWCxH5Am1RlDk5xlvUkV343xZZ5WwGRoFm2SmWRATObdedtq+eRgHJ4qtqwe+08WlveRCTzILqCCFSGttsKZtSDjG6TkYycNzzkUAea6wjrqJgWI27wIFnhQFoJlh2rceS68NIyqOc4BXHfFaWl+LNU0PWrKXSxcWuyW1uftkUJE0cHk7G81FyA7bU4YAFTuOea29Rtd7QXNz5MVxbW7LIiXKxSkt+8lDO/3iqsox2I2gmuBnvI0kuUgTynmkOZ5wolnMESmKMDdjZ5aqAR1HvQB+sv7N/7UPivQV026udUZp4p96WVvOp1Dy7dXWa8iizjduHKng9Rmv2Y+AH7U7+NLZpL5IrmHbJbq5jZkMl2iQsb6QfLvKKu5VbCtIciv5M9J8b6jokdpcb4LBtSaK0DKvkMm6IItx6O5eJxwcbSGPXn7a/Zi/a4TwfqEWj3wD2nmAyzzSCeESiUs088MXzKCDtyw2rj0waAP6i/ErDxADczRyxWjRW6gQxII92xBD9njIwIViKDKnBxngk1DYaebWK6uYjFcqiRbWWFo/NGWUF0IGQGRkZuQPL5IBzXmfwL/AGgdP+JOlW32e3tbhIorW3hDtDt8iVApaM5wyh9wHfG2vorV7O8vdImfT9L+zS2kkynyXXdL5sWYFKo3ERUsx92weaAOCt9BtJb6C6S2Mc5YXdzb7+Ggly8rTsMh0BK7BwSpUCrE1td6gJmgQ/Yi+y5itS0LxyxOHtyVXgqWYhiDuC8ms7StTnku49PlM1leLDDbzNPG8RMe8NF8p52HKrnsBg8V6LZaTCsszzIF8yZwfJaSKN3jUlVSI8ltwG4kYKjjORQBy8FvLbxRyLdbohclGmkJwjNKWS0aQL/qg5dQT8p4ycmny25v5yixhLiOSSW3Lz/MiSMUt0t3JHJw2V6r16HJ6O9tWG0JHcMlxNbhACFtoZgGJRlUYVd2XJbpuxWRPMNPnjbyY/PJjWVw/nR3WYT+8Zv+XaMbhhuMsCAcUAJbyvG8YW2iaLTkaeQkuZJ03mGYgHmTZIGJwDnGe+Tox6lJbTrLbTG4W6aFVaUIYJZCwCrCHGYmWAAHdjJUkZBFcjNqdmIhdLcma5jje1tYnMRkFwX3Tu7I4BtwG8scFiVyRuyKtrqsNteJb3ETswSG4CyzLcx2k7qyxuqyBVRSY2KqCTt6Ag0Ad88rq7SOqAJJLLHdOsxeUqxMqtOuVMSKwTYPm/d4xkVC99c3UUbxC5EqTXbwTWSHzoyiAKHLqAsJRcjOMKQDXPxatNqzRlJ4b21jtblpI1IiDpII38t1UgRIzMTn73PHGDWpPrtrb3r2jxT2z2UdvGY7d1W1kW7hHlQmbOJBgqC2eq8+lAEMZ1K7lvvInJaUpOkyoIJ5J0gh2wlHA3jbvyVBUdT1qeOUxGC8ijhdRJHDJIZUiW08p5GkleVG/eu0jNxgkBsVXspZbkXl2EEb2LbIFjXOXIBZEcuPNJtiinGSdpx1ps9zYtPPCsMLR/ZjIsMO5I1kWFJGS4ToJFB59855zQBZivY59XRLd47qa4gHmyyMwti0TlhbkEAOxIABHHHX15syTTX0/wDaVu5urj7R9jFuhkgRSzFILg8iNAmAGyABjkHol00YuLWWGVghjjvokhaOJGhiiCTAMxAyJNw2nkleKilujH8264MiBFcmRS4M8SskBVTkoTzuHy4A5xzQBseF4LG707UJ9UWW2/s15JD5ahxKrkpHBETkljN6fXpVDULNYSNTNwyWjqYmVmKTwsIkUeZg7pQCQCQCABg9DXOmW7YCSWB7SBjta785ktlMaeYHkUttcgHHflfXIrJhvZLptTia4uVtppLWSOaaKR1BeJI2aMsuGikCJ8q5OH3Y70Adva63dpHHDm2K20kbeb5gkBVMqJWPBY7QMDGeBjg84Os6g7XDSsHlZ7kxBzIAztJEJ+VzuOVeMAIDhQAfSq8brpFsYYtNaSNmEk84bzrtnCgm3gT+GPHduO1UpYX1JUXf5jC5jNrGyhZd1wg3QqXwr3CgMuQTgLigCgJ70z2cty486OR98YlLPEtwh+Vo4wfLUICcnvz1q+sGmagYjbyzrJAhLSCbrKCcGL5cAeX5ZIcg5BxVa/02JrVmilktrozNGSrrG6vBsZbaZVJHmNuJ69GycVY0hpILe5BIW6xOsTqnmQoymTMbseC+F/w6UAasC3MLbr7N2zMIrGYO28QHy5TI0CriRhKqJk8/MSOhxUubkxM7rFlEughhjbyrjzcq4li3/LIVZ2LYyduPw1bB7iNUvZXeO4fTkkhWdFZdoZsPDFgkZZn7fw+hrCudRNrLNqQgOpzRyRwwW6wtMrtKvl/aSi/6kAA45yHBB7UAcxc63YAtK8Mq+bd3FuXaXMe7cwSR0IzFAVT8+B2rEv8AVbWxdrQRwxtJcCIMjOwikM3mELMwwmWc7hxwdvUYrb11tPl+zxnTN095IHmiSNjJ8sEjSNcBzhA7mIY2jaU545pbG0tL+SRLrT/KSC3muRJEimOKVFUgz7gN0jSHPy5yW4oAbHpt3Ldm6leR5WHkxSWKonkI1s8ixnzWwVaRjwRnBwB0qK60q8vxCZI0mLRzJDYTSFfNJbzg0jqoBdc5wehOBXWNHLBaWckUfmRxIJ7jydpe4uECLBCE2llIPX2FV1M0VyLuz/eteySsLWeRkkt5UCC5eLK4A/dnjGD256gHj3iDQfsksTSzRqs92sxt4Sg/szywyyrIoQlocc47l+OazY7CeW0jt79oY7We4by5gFUtbRgNE4KchC+RgAMARngA17br2g2sqXF7G0IluSkRJIkdpJVVj5W7gSlHA+bAHPpXmfGn3N7YXNm6pFZ3GSWV3CR4DSoH4OW5+X1OOlAHKldTguwLeceUqkJvLxvtKKRNaHZ94ghAT3jya8/8R6Fe309zexuI7aG3P2qK5DB5iilzIrAYUbmVSTgFlOea9B1PWGs7a3ubSV5POV7WG2nAkUlY8sZARkQ8cY5359eOG1DWNU1ayd3+zmL92sQSORNTKo/lXMIiQFGgG05LHLgc4waAPj7xNpOm6ur6bPCgMExkRJVlFw3mpKQyGEbEVS4HJHAyeDmvVvg18PLKCaOQRJJDcLmNnUExyoC2wbVIySG5GPzrrLbwhqnjTXZreysFSBRPHdzwKBcTQBY4kWMou1JFWLjBwOnWvtj4W/DTRBc6HpVxFBaXgkSLZIcm5tUL5hYD7lzgqdzYGWxnigD2n4I/D2wubKze8swNjJKnmQsFIYAfu025wSD785r7Ws9Ms9Ct7d44vLj2YTCspUYOM78ZGfp61meDfAVtpFos0SSeVaxIttG7A5UZAXCNlgGB5x244Nbmpoboi3mUwRhJAJDJiPao9HbOO3OOScY4oA4fVvEMzzuvnA20Km5kAYZaNmKAKF6tuHQf3eleVeOr60l0sWzzSpb3LktCpKzMH2lXhYjAbcD1x+AqDxLqkOmCYyTKsNjJcNLKC4kYoS4aQsMNb8qOOM+9fG/xc+MunJC+m2zXEkphSQzxyBA5eTcYml4URnqCpBA4oAdrWvweG/EsLPNJfQeYc2/nIRKXkaJJJZFPl286BD94jdt45NfU/wAEtKfUp4tVDt5d2JJGG/IlV5HCxhgcO4xzjOCDX5PDVBf62Li+1e3WC4IU2q3e+dllJZJim7JYbwoHUFdxHIr9fv2Z4ok0PT5bdoZYIYY8KWZmt5FABbGMEnbk44yfU0Afd+h6X9js0YqzPHHCYuAxXqSpBHPBwDXTfLPGcpHtfaWVgGyQe4AyPxGeaxrDWtPaJMyrlYxmRpAoLsSdgXIydwPrjHatGDV7PypCZY0Q7mPzAsADtyecHPUHPSgDJ1GSOKJrd4tkUO7yWYgJ5kvAZFIyFyW4PTJ6da5tLe1ibeDEZCuBu5UEjc21scHIP88Yra1bUdPa2LR3CsJGVFXcreechSFz1+90H415NqmqXsN49rbJKsERBwisV3k7cZPQbiRz3oAvarr0OmyOjEEtInlsuB5iZJdcMcgDJwTjp71zE3xPFlctaGSSSBypChFdnU5Hyc88D07c1PJ4Y1HVpIpxLjb80zTITkHkqoUdcHGegx71I/wztr2OCWSFWPmCSNE3BjtYgkuPugsCcDAzQB3mnatZanYiWMmPeVwrYUlmA2HIOAc5/rWwIyAY1kzJEisNpTMh4Zjk8tgEA9+K5DTPCV5ZR3KAyCOAq0SEc7VIb5NvRevNSTX02nRtLNJmR1cJkfNFgDHzA4J6fTPHIoA9MSxScRyyBGBtzlsKoRSAoV8ffbPt35rLuVhh3wEvHEEEjMilQp6FckdOB+dfP2vfGO48PSNHJGdiIjMUYuFRTtYygHhiMYz2Ird0P47+GddsPs11B5Go5cxzufkkUlAqybSd5wwOfpzQB6FqzxABkkyIlUB15AJB454JOCeP0rkr/Tb3VvNuYYxstk3O0hETMFXcY2bjvzzx0FWF1bTpWR4ZLZ5bhCyJ5hIRh1QqTjzPQe9Z+oasBaXCJJIhlVhNF5qxoSduGYIRhdufyxQB2vgJo2jbDOzxyKhLMMKCMAIAeVxjpXumkAeYDv3euP54Pvn+VfIXhjxLBY3xiikh4IaJGYgSkMN2Ccbjkr9cV9LeF9XN2I3CssrkKQAcFM7i2Sev+NAHqpZgAAOFwOGAPA7g80vzHjr65IAxxyT3pysDGMlCxx1HPGOuOh4H1qDzC7MoDZTABKMqY6/KxHzDk9M0AEnBAIQkjccE8qRxhlByenT1qhdKdgyBjow69ccc9eh61Z8wGUBAcL83pg4OVyR9ahkCgN82ckqODyfQ5+tAH5pf8FMfhFF8Xf2Vfi74dWNpJZPCmqz2YXCMbi2t3mRGyeQxUDPA+X8a/wAqXx9Yzab4n1vSru1ksZtIvryyeHzD5YNvO8JKjJxKSvXv/P8A2Jvi1ptvqngvxLZTxpLDc6PewzRsFZWV7eRHBB7kH8c1/k/f8FD/AAbp/gH9rP4u+HtMs5YrWLxReXMJUHy3FxNLLIEXBG0MecflQB8URW0M8EhBUyAsNu7LTKTlUbnjjPPvTftTwNDGwJMQIVZBtTcccfMeRx+NU1cIhfG7cGyCyoyBScnavJ/iAwKkkCSxJMyiNAyBniJkMhwfmctnaCQT6c8+lAE08xmtArAlo5C0qowAIYEgIBnjHbnrVSKJPsxZi0Z3HZGxO7bgHnPTqc5/D3u2ghltrpUkCldhxKMfKTgeWRyF/HvzzVJYnRQ6HcFJJDNxtIADgE8r1/KgA2OGimiHmIiSBo1Iysn8Lgdxz+FXLO6ghZhNCrtMH3TeWyvtGTLFvP8AeYngHPFV7SMeWFVo0mlkOJAxIKgZIAB44xz3xVq5e1wLZozLP5R8vaSsVuAeJTk/M5IJIHPPNAGdJJvaZYI9zeYoETAmNQ2No25+U4xk9iKmhuGEsWYV2bhlSw3REZBAXqQCD26cj2d5lrHGieWYpmSVpLgsADux8mD0PBA69faqUMkUxR3bZgscIcybjwDkHocZ7cYoA+ivhjq9umoW0V09wVlmBhkEoWFXkYJtcK3IzkAYyAD0GK+ntaggitLTyXDSqWEJXeDtdjvilZxiYlkY45wTz1r4X8I37Wl5aSF0Ui4AMLf8tCuMuijlcv39Tz6190eHPEtvJp6Ge1LSTwiO3aWNJI0dZEMLRyAkI+C5JOOo+tAGEFEOxxLvYqDOhV0vGjDoQ2APlHlk/KeTnnrTdQjkvr6QW6HdDG5llEYidQkPmx+Y7H5gT8p4+vFejW9jBcabdXOom2tjLcu95PEge5TzP3AUgr8oOAQFO30rkLu0QSSXMcoVPlWazeI73cOQs0Z6PmIAgdO3pQB5vcXd5Jp88cdw7E/vGCoybNu2FBlDhk2KDk4PPPNZuq6xc2FrFFJcoZDHAsEKKC0cUaiOTzZCMPHI2WXPSuz1a23xPIvkxWt7LLHuVUWbztyuN8ScQoQygDGMnA5FcLf6BKyibEV4FaMRpIfLKkhSwwT+8jycjuBz7UAaFjc6kJbOaZJHgWZZZCpjwHikVY3DKfmCpIP19DXUnWws8tnLaCNbaUvb3AkOx57gqYrguoIYFD3OOevSvN7+QrHaWU0otJ47gSRpGw8uNtjORMxPCMVjGD6in/22iwyedJNELqVbyeONSZJEVRgRRMCyRBiMY4wOBQB67JrKPq76jBZsJoC0UMkMjojRQ7U/ebwCzgFz77ciux0jUotUQ2l80jNcq8sUzn5Le4jbfEpMhw1ucFiGII8zI5FeBWmtRTRx2cYniYzQszyMxikWaMSecWxwzbunrxXXW2pvHdxwwzNGqFF82MxtKyFN008kbIdxYfKAOg596APZI7qeza5l0rT4ZJmchbeWVWmeac5Lnzz++KRE7VUhzjOOBU8Ya9hMlna300I/0Xz1DkwsoJKhCSxBORlufWvN7PxNNFIk3mSXiSMy3jMY0mkO7MckbLgQSRjC5GOBXuXgv40weErHW2k0OOebUUezhi863+0AXAP2WVUQMJEMbLkj7ueTmgDyC9KXOp3ULG702aOBYgscgAtI3XbJJcKo2kgqMgE88Vzdy18k8d5JHaqyDAnXlblNzRtIQTh4vlG8HnJ9K1dU12PULq7dne0hmkjilR4QQjSSsxWIwZPEoZQG6DrxXJ3PiJ3vriA+YrqrQ27zRr9mt5pvkKNEDyRGoZsD7xz0oA6Hbb3dtcXkWIEtFcKXSMR3WpltrEWvBhUDdhzxnnnpXBz3PmTXMclvKYLCWMKxjR4ZTJ5m6JixzIwdIdwAOBycDmuvhAube3v9k0zpayxzK21YJbiMpGsUUUZz5g3rgkcjnnHHISzRs88c8rAPdNezQvN9lks1jLWTBWJZQcqGOQMhsgYNAF631LTvMtpDfT2C7xeNDZkq813EQlvbWsTZBVkIJwMkHPWvV9MnsJbUSRXK/bbQzK808Aa406aUG+uw0T/Ld20fmEkkElmwORXiKWzbPPPlPbWoSVhPkzRxNcP5pgdEH+kKCm1sdOPar+h61NZGawmmM1whnvZZpcP/AKyIzIskku4SQ+UwSRQV3ABCABQB9D6Rs8QTJPc3EyIUlW5jtRHHcT2puZFlQzu3Mb7Qfl+UbsZruLgRPaKNKgdltmt42aVVkuljnwskChQUj2w7RgnPHtXzJ4b8byaZPCsUUTRq0EAaSTJlhbL3ETHP7pWYlgx4JOBzXrGj+O3t/Puds0NpGt0WRFBW5uXjRYnlVyxBhcsp4H3d3ANAHpCaBbz2zzCbLr56QWkInmmLRt5m6cGTdvAERIQEKYMd+ayRR21n9rgkf7dAYxH9qaRkZku2LRshGXljO50A+Yh+QTmsW11mw1GKTUW1K5hmaY21u0JG+ONEEAFvCAFCsUOW++R8xHNdvpN5a/ZrS6ZkvUhmZVe52Kn72a2RUlBOVZlWcpI3BAABycUAc/rskN1HdQNG115BtrnypISXuQ0atiOWM8yq+flYjqD3FclsR5tQa3vVitYFRykESw3NqXh3RC7l5UNnAznI6cHiu2v76SRdVOkyQWkBhuoyxjVwtzA5YXSR/KU3oYirA8mLoSa8a17Wxo9tBaSFvOF1vmRZNxuo7pSDBdsoJljLNujJzgEUAcJqBlXEl27y+fK0MrxyBXuDdMzxAE9ZA3KkjO3AIrkdRu3tpFDzSMlo9urWqspkmTewMkT5+Xpkr1P41Z13WoZYxY3bTM1vIYXto5VEkRjndInCg4Y7VGGJxggHrXF3F9DGsIhkaZ7Yrcosw2yM0j5EYwTiHy3G0c+g5oAs3WryTB7VQstsNkq/aGfYYkQCNQF6TIxwfQrWNfxkqn2a8gwyFlUBtq3IPyRsXP70FPmBGev517w4vSUjijgRVEpUuHLOvzPF2XLk8c7qlns/IgDxYE4jSaZnwzN5mCjpED+7PlNt9RQBZiu7y1SxjtmZ3aKVGdvmhmM+fPBRQdyBicr225NXLK0lNz9miiWGVbVts0Uhlt12kq2D0TI5OepP0JzZWeSK0mstsIhjMqLtX+GNQylXbO/BJcdC1QRyTJcI8jiSOTZHKqbrdQeM8IRkEZzx3oA1bW4t7WXUk/cXEcUiGSORDEI2Q/MYwR90kHGeCPapo7neZLiERWqTbyrSSgwsjMXaMIhGZMcAjp2HSpwdOnkcQBd4xEIZSCI97lT50rDJQKDtznAwDWZfwxvHPLYlYYLKQxqpzIjlm2yOqAZHOTkj3oA3Ybyz8mclJL9Jbdws1zLIWtyuCURWwQFVsLjqFrGtpDqJu0+0rBCkCtbG6QKpdCF/dN0MmcAEnk4HWkS2nlVopxNdWaReZHLalY9rtCjoknTzAQM9aovFZ3AhdGeFDiEoxO6UN+8CFTwFD4OQcgLQBp2Ojwz2s5a+ViokllGGZlkSQkIYSMnkgkAcc9hXXW3h291CEWsEbtP5UhleIsI/s/lrskdWGcLjgL1xkZHXn9JurUX8bOkcIAIuXy3zsjEyy+XgnBAAGeuc17Houp3t1Lato0G6LMipFCoMahGId52zuC5I68dhQBh6R4R8QWV5ZuIrm6xZQGC5kDrG4SRl3SjALA5IUEZAA6V7p4Y+HU+rJbSXEUJks5brdb3cghZ3k+Yuqtyj8sVzycj8Nfw/4rn8PvjxFbxxNHbtLE9vFCftSwyAmNDLFtY8MCFJwAM8nNP8R/HXwJNqMR0uGeS5XbPL9jVoDDNkhjcsqjcFUbRxg7aAPpjwN8NIZNOiMVjJA8Dq8yTNsEcyPuSSB1/5abRnOT8pAxX0b4b+M/iL4alr2y1GSzm06XyhIqq8xhiVVRVmYho9+CAxyOegFfD2jftC3Vvpwa302886MpcW7YM0ccYHzyXDqcSlogcD8x69Fovxt07xlqa2muWSJb3FwkS3RiEcW9siOPaF7k7W3cAc9aAPut/+CsOu6NJHa6o/lFFW3uFuZUMjSxPtlaIgfMDGOSMDJz3rzb4h/wDBUK+1eaODR5HnsTOs0ry3YE6JKv8AqBMPvIpKkEE5BAr4R+PP7N7a1p7+JvCt6zQoWuY7a13yiDzF3XO1iuFJQAdSRur4s0nwlqFrM1lqRuRBEyXktuCpaJRLtCXEhPTfnjPPSgD7u+I37XnxB8Uzh7W/uVW4f7XBIsjbIIVyq2zyMcnMpDAEAc9RWd4K+JvxM8TyzSDVLx3Kw/2iskkis65IIUg5+993bxWf4L+GOn6nbLblofLktYZ5HBEssfmDKfICWXBz8pFe1+Dvh7qmh6hNdxaj5tjBCjGa3skkVrcKdgeMkEMoz1Gec0AecfEZpH0eafWL+41S8l2yWMEm6fycIVuOAeSq4A9sZ6V+eurmfS/EK3UKyogd5ZZA+AGRyRIEblWC/L+Gea/UTxrpFm0MBimVneV2uZ3gbYoYksYiVxFwMMoPPHbmvg34n6JHb6lq0Nq0L2w8ueGRSn76ORd+0kfdbIwPXHPGaAPqP9mf9oeTw/cabaySXQtrFZGeRX5uTMcLFKc58sKxOSSO3tX7+fBH48ad4u0y1tbKeC9keBE8kgNLBNlUjXa3XLY5AHftX8ingHV5dN8RW6QrKhdceYwYoBH8xjYLwAVA56ZH1r9lv2Z/FurTQ28sEx0uON4VzGwt2uZFYFWy5JC4LfMOKAP6EtNkvbK4iub8JcqwLwu7ho4pkUMsIAUsJwCQDg9Pxqa9vxdQtdNbF281zHN5hTYikl03KAdnHJAr57+EXxKuLlW0y9mhvY1gjjmeZmmAuWcIsqzgkRyAEZOcNjj0r3q6uNIVIozJNdJFeGaSSHcDASFzEFHEqszDI6n0wKAKps4DBFqkKNPEb+OSSe3uHWO3uNu7c0Y/120qB1712P8AadhDAsk2oSGO9uRBPsJaFpSBtREAysg/iPcE1z15NZjSrhLG0lgFrcxShEykc8khBAkjONoweuMc1j2jz3FxdwybnhkkWW0WKJcW9yFCySGR+VVOdpx97I6UAaV1cQvqUoiie7sI5LcxGN9sYZOAkrMctJvHC9aTfeXM7TyyiGyh3PEhCS2kO1wrkqDnr/ezXOS3YtJLxXupZpWkLrbl/LXeSE3YA+ZwcE46d62khsHsIxePcXN1cOHAtFBj3BN/2Vtp2gn1OORnPWgCSV5Y2ltbWGzR5pI2N1LbkNcQSAsYoioOwEDBPTpXXR29vp9kbk/ZpEWzSPYhCbZoTkupI+dtxIwMHiuQN09zNBEsV/50hjdEjWNBbQouWcu3BkUqBgcV0kUsU1g0Ukt1BORdSQCWJXiivAQ7CQqcOhRcg/l2oAzLi+i1C6j8q7CwL+8MSlnaBGi4lx/d80DnqOuKuW9hqcuqRx2L2920w8uTzwGht4ceYGjY4PTJOMkZ5p1j4fuLO2tzKB5uoYuJ/PlEW8MMxvC5++MAEo2B/OvRdC8OI8JuZLi2lkhtlKwSSrAYFB2TSqY2+fMePvZHHvQBDZxXcUJhgZbdfNjvDdSCGOGQnhyjPFh4x1AB4PTjk27R7iVbmdPsnkmO4gm81YoxNMX3CVGDEFuM8dfTtUuoC3ksbK3uLi2+zwQBEaNj+5zKY/KaVflbLHuRwfxrkdY1CDS4GjdojDAPtSNCo8xWB2SDYThlyV56HJIoA1kcNHcrc7IvKuDGEaRpo/LucqJLdQAfMGD1+XvWdbLp1pFMRGWjjuQJgiBJHeBwHMUO4bR5fzMccEDPauE0zV73WLk6n562sKsGFu4JWWJCSryEcQNwThSTx0ruo5prm8hkS3gAijY3bIyvHIbhN1uznJw5B+fPJzigDVu3luoJbgiZrU2zS26xlZJPLkUkuTIQLdscYG4k8YNRaTrDeGrfTvs5gS5kMkm9ZNygTtsCkjLcMfmPfHFV3vNQFj+/aCSK3c272ZikCSwo/nRny2CsIy2FzjAHfFcRBcXV3eXNtBItvOUEqSGPeEEcm429qzfLnHQDr+tAHqttrECbdUlmkOpXS3bvGdyRMsVxsYlSoSMbgMFsZzx0rubrVbBc3i2ccctxat5mQ+3zkiI86ePGZRn0z1rxVmurJI1kmea0ng+zPcSN8yuGEmDGFzGrPjyzjAP3q6dtUv8Ay5pEmEshFrawRSxrvK3OAGM55QdzxxjmgCjeWx1W4uGS5j+1PLLDHJGrRQx4jxMYpWG1j5W5kyeCE7g1z9xeRpPF9rkMEdrbnF3KgKPGrbC0Tg7ZstwcVObW4NpdWYuWg1KK8EnkGNnEccxOWQxA78xHnH0PNcB4wlvbu5lt7adLa2t7NpjANpnjKzZkuYFZMNAFGSPQZ96APQVvtNdLbztix+a95EoQNNeW0cQZogAMhCoBB79q5qX7JeatJcRSz/YohFcpIzJEvlyH5IG3Yw7HOW5Axya86t7y9gsbW/F2C/k/Z4zPlXSYxeXCZIW5W3ZiCcDAVgThTT9BW/1C7ijutRtnxJuLqWwwixttbNE+VDxx1z6UAb2p2+nxrqN29nIzwBYYo7efFy32hjGlyAzYMcbYwvU15ZrulXghswlzeXEEEyQvaXS+XFEqpM86kEcSSJIuxjwvtgivQLOW6TVZ0byjDIBFcWuoZmS4SznkZJIGIBGfKbp3wM5NbJiN213qjRM8DW6Xd350ZSNhZyBTbojg+bEYerEAmgDy20tdRupQ9rcG4t7a7eKeySMNNA1uIBHHYyAfPEftMeS3zDJ5613ltpEtu8sqRl7KNFjlLsLmJZ5EYhZ4nOFKyTuOBx5an0q9pNvJqDtfW9pNp6/bEEqGIRWCWEM0cEbqQAz3m+JMAHODlhXZWkMQg1EWTGfBnkEcqmEPJNwk8qL94rxx1z+FAHC2l59haO2u7QPN5sEENnBE6tCZf+Pm4uI0XMe/24r0W7tVtbd7f7Exy8Q6sJH8wB4fJkz8rrHlAw6gVijTw8x1bzp2JLPPdF1M2BykUSAZPqSenWrs94kbWV/Bdy3tq0UjpbDciIZIQh4UZLKR8mfu47UAVr5bT7SkVnG6hxJvCk+YHkyZGV2XbGBkdcb88VyWoYtfs1/bwm6M1yrDeHIt1t035uCflQGTIOO3rXfX8FldwRG3l8yARuk6/cNwrDdHJJcjAVkGRgd+OtcdeW4tbqOFbxhaKjedIiGVY7K3yI7mZHOdpIG/+9QBz93q81xa+VcLJefaSb2S1gUs1vI85mWNWUYbLOAOmQKy73WL+TSb/To1top0ZiBbjbObFVz5bZGXkxjB7mpjFeyXwe2Xf5kU8jeQPKDCNttgyKuPNiAHBzx2rnL621DTUiuVt1tJonha+lnRnTZFiQxFgNxUuxBPANAC2tnPeRq2pXZvIF2z7YZZBJLArFUKJI+PNyBkdB7Vz+uzDTzeW0dskCSwFRNMTJeSRznDSW4DYEoYDBH3R+FbsOo2qNJZwWv2h4JCJoQipEq3MpcLFNGy/KoySM+3tXO6xrE10kLNHazmGeaOO3t9scktuyeWXViSYMTZ4XORz6GgDz/UXaZbB7e9ZRcxhyPsZlk8xGljEoc4DjcfyOelcdqXiOPSvtk10ktzJbQRvdR2wjSBnVAbdyV+ZJvMPUgE9a7LULi5s7OUR2+6eCcRwLc/vNouI8w5UKNwx8zbcgEc4PNeY6hoSal++v4SZLy4EVybaZfsz3K8OzMqfuYdynYOQBQBjQ/ETTtXEEKQz22oROZAUl85Z5WJUxzIOd4546ehrO8R3MupW0bWiRxTgx2kuGna2nZlkwxix+7ABXJPAIwSKvaT4asNFjN8kAkuZvtE6RwsxAgL+QpFwRkzgDcQRnv71lX1tbDS7mVL2bdLLLIY45H8+J4sDa8G0MiyD1+9nigD43+KtnY7ZJ0kS9NsrKywxGU+ZIStwrGM8SLIPl/uge9fH/iGK2PmPFBLFczQmBTud5nWJxJkMxAYk8HHODX1v43a5jeS4sFeERXSW6QQBWSTc5HmTox/cPn73Jyea+aPFKXt7cP9qFsk0azpBGZVd0lYYDAADBOB+VAFfw/qen2lzEIlWWaOEQOmDtFxColRyjgBTklWHXv2zXr114gluLaxto4opy26WeKCeQyxGHDiF383Y4O4huO3FeI6fp8VskaTfvb2QJ5/nRMJldmIIhaMfvCcAFu4JxXbJeRQusJEtrOIVjH2cKJhGXEbeSGJ/eZK5zyeaANvVbye0tT9mvPLnlLXMSpI0sdskxIMDAvtA3Z47dapxCS4t5JzqcbXyLHFJCqpFJACCXWMDh85P1zmrMmnzRn7ObbzY3RhNJPlbsvInykKf4MAEEcA/lWNdWtzp0UsJYJOwSaaV1xJEiriFyOsg28cZ9KAGLrJFqzCKOO4hfYJLbezrbiQJIzgZzIRgmqEN/Papq0v2NrezAZWDgeZH5g3LMUdgVd25HHGaoW09488syiO3MO2OMFBEL6GQgyTEHhGBxjdyc/neFss935yzwpJh4riO6lLNKQCUMqZ2lc42t0HFAFzRprloVnLTXC3UKRF02He0jgqk4GdjAAZOM4HQ13N1ZP+5gkZRduILhHjj823dUUqYYmBXa4UjJ9R9RXL2DQ2aiKeCJC7p5zxiVLiGVVZhLkLs2MCFBHBLA10dpBMQv2tryVYYWurRHZGlA3A8MSPMjUEevA/IATTrN4b77bZE4VWeRU8kTtOWAdXGSCwYDn0PNfSPwys1urhr7WYUllS4CJelxu84gKrLFna0XCgkcAjn2+d7G9kF4L4C0dVkO23CbXU7CczIjZfOGz+tfQXhK7Z5dINs0FvHfQzSPOhJEQMvMCxHONzEA55AoA+0/BemRWks11Zp5ZuSYlQbWgS5VD++Hl5KZ75OOexr3ERWkek2Mdyr3GonAuGLBvvn5Yoxn5k25zz7V4b4NmTTbPT7aKC5uJpd4kPl4tXlYjcXY8xosRPPGTwOa9xa90c2CwyKxudiNA6hpFEjuqhDs5BxuGPpQBq6Cy3GqxXErnYixyYiDOwihcApdLyFTbkAf5P0/pOo38ssblllhjjSO3QKClvAVHG0/dyuQD7ivE/D2ni3dba1MbTzW4N3O8R8iJGXeok4BDZ6e+BXuGkwmCzAQiS2liiEyCF1ZJhnY/m5+62OB05oA6qwignF4Y1IvZCZk8xxFC0UakmCIA/eJBye5P5XIms7q6jlmwjM0iQiVt8JiWJlmkhYfeQP909DjNZYsft0C3rTywzpA3mWm+MK8UfEaxR9VkPA5xnPWuVuL2eyMheJphEyxWlwuEs0QcBQkZ3PKqkqyjILc5oA9aggV7W0adAY58xF4VMiBI5OI4nAJLEZJJ4GetQTalv+2Kiy+V5Ui4jZDLbMXVnk3rwyiNTyOcHjnpzkPirzLCKGzuluppNsS+UUMBQ/LMZCpxGiAnOD/DzzWDfeOYrO9Wza2gZlb7G6HdCjKSCJ9+MyYYjPXp2zQBuS3KLcO800oieOL9/cLkTLIvylEAP3eDk4II7GtqNZp5BBe3cMEgCXETLKDDEhUf6QcHAJjHc8Hk9DXjzeJ5l1NxcWMdvE0bRBb2TzYlkuZPkmWQ/6lFO3BOMDsRUFz8QpPscmkM5gitriONbxcvPMtwdrwOdvzwbDjjoD2FAHpuv6vbzotk620U0iCeOfcXgfzjxuUEgo0asCRwGbHU15Frmp3ivHDpspiiHmSi8hhWNLcu5uJQ4zjaiwMSp5KnjqK5vUfFtsdVa3geWe3t7Yqsk+FVfNkVosSAYRI5cEE8EAgelQxa1Gk8wMsF7slFy1xHkQpNL5cUMJQH/AEguiIpHQ+Zg4GcAHQW+o315GWunaa6spFntbxmVJrzTyyp5RVv9cY5vmB7qMVuNr8i6fJC283AQi1kbYxuWh/dSG5QffHlv04zt9cVws9/OixG4gisrm0mVp2Ea27BYsG2iMiuRHC4I3ocZ+7jJ5z7y7vL6e8gsBFNcLFFNCElVTao6J5wKsRkPK647NuoA6h72wuo9Utb+IGQDLxRu7LFDkOZIoONqrMq7iOgJPauP1PxTe6DcSRwQrdQR2VvJFJd7o3aRpNnmR55XdGRlG5bHvU+nwarFLb3NwLe4ktkMlwQrM0SKpeSCdG4dGZQOM9axtf1Tw9catBfQqbgXEn2HUrKQb4vtFxEVieNulvGoJYHjBHbmgDEk8RXFxp5VLspLb37JHYQ74Vntp1aKRJ44x+9CSyghxyOtNu9VuLuJ7JGgEBm+z3LqGFxNNKVjSKSfGZQluzov168VUg0iyufOj0+8lY28+oeXbOAs8jM5ISKXHzL/AHTyCeR3rXQSfbUlv7WS2gsJLWX7PMGRpB9mPmXBKL806yAHk9QDQAltptz9pm066iWSxsVgNnc7pGeMQyrFHH5sYGd6u2QTx3rT0ps3N354M1vDiGXd+6k+WJZTJGV++jvJGoz3PJFdxp0K3VraEPbL5wuHuLYlmngAcNDO7AcnADAHgkYxUlr4fSWeO7aWVjPcG2uI4BE1tJAYJZZZV3YLXG6OJSVGACSOQcAHncemXthqF1Pb3Q3TSBYzJsMcFvCP3yAKMrJ5JZVPUtgDrWpc6K/2J7i9ZjJFPIVby2WeQF1lh2x4+aIxA4B6Gu0mt9KiRof3imBzHNNIwjc8EJIwYZUAHA/2fesnVvFlqtjfW8Nu8z2tvEsgcqsqm3jcokMw++gyG39GXvQBwWo6Vve1VYFcxzTLIkcX7xoViVoGDnl7hVBB9VJz0rS0zQLW4GmrKyKfKPlXEwe3eBPNEkEciHmWRn+XOPlJGetXJPEWm3VkRLGmnajJKqyahEjGNp/JDKI0X5SfKHlsRzlvWuZbxRYNfLbpqE8skV1EkbRIq26yuvlNI6v/AMsTKVYL6j3oA9Hn8OW9jrgvZDG0HkBgMERhpoGKSRIDnG9RuBGeO3Wqmta9p+k2ttI0EgAhEbKieZDJLMrGRht/5ZDA3bvWs6w8SKWNpqXnstrJHJPeERyERl5jNKZFJCOxwoU9VfI61xut3kLPLe298Lu3DXki2aN5cUcSsVjjeJvvOwXHpzQBgarrCQXE8m2OTTRbpPBFvMs3nSnfKwjIJVH+Y5HQ8VnvfrPF5Ucc9nFdTRHypQ3kQxGI7LZgACFbGQO+76151rU9xdsX064hjR2ZneSXy/sspfiNQRkQIvJ67ugrOSe9ttUa3uNUubpDGkk7ROWMfzYDqWGCSPunsBtNAHXXRgjdrqaKJYZJWtbOAoGMUydbiWQk+WuQDz1z36VD51/YLMslkv7xY7mz+zRrPDcSxHMryEDCuA3XjG30xlJJ7aMjTWglkbbHIlwJGW3ulQ7/ADRIRyw7gd+uRUtzeXNpe2+noGmtgkYnuLeMoY45jsIcDIaIZ+dhyw5oAuRajrjB915AWDsCyW9xKrnAO4OsJDdccEjiiqK6jqmgKNLfToXFvu8uRb6QGSJ2ZkZxt4fBwR7elFAHw7d6xoVu0UEV9dS3sIL2Uc6sFBkIADTP8uck4DHHpnrXX6TNZjTpmvdUWK+kZkMMAWeZpUP7vaE5LjcAcDbxjOK+EPDXjnUfFzy372Mlpc2rRJHCEmlkkUDIZtoI34xhs4yMZr0HT9d1SW4LXU8weO6O5ltylzBExyYpZgw8uUgnBYDgAZoA+ivEUhZYZoxLKTG6TyCNocTpgCaPeNpZB0UnB96lt9H86Zbmzkh1I/Z0eS51SOJ5mmeIcqNwVWU7gFOMY4rnNG1zTdZl02zna4aBZdyRpIoRZohjzLmZsMIywO4Y+lehabFLZ3k/9nSJKs7M8qRwNdRku+B5DO21EAz0XjHWgDmdG0G0jjv4tXhukv3l86K6t1dJpWuSYo7SHaSFU9x0xUE3hkQ6rFbT3Fz9j2GSe1ll3GGUfIkI2qSRtJJx37jrXpM6m2vI47bT5I+rPe3KBrYTOofdIY8LFGDkdQRnucGtMW66u9tHEYWmjzJey2eyRmtg2JLaI5yA7d2+Y547UATaRfaPZaW+kaZbtNc2lgqB4SpZsuoMYMcZmdyjdCO2V4ro1TR7+wurF7GaKeyELGYSxPcwRzRgEzq0j5KtwoJ3Yb7q1x0lh9j1K9nsI7i2SFokSzihUzmF9qyKZs/MQSMHORyPq22ge2kv3huJ42urlYYpZ45EuGWQf6QZwV2tInGCxCnseuADK1yZrfT/ALDPIt+ltGwimaFlu5VJJltY42ZU8gKcFthbjIJFZ3h650KcRtcadJYNNEtvYr5ywqIwfnnDPBGQu7OMjGT8xNWtdu7ae6MEV39nWK3Rbh7eMGecRyBD5t5Fu2+axB4AXCkZzXPJpuqLcu+pSXs+ntIhtxbSxkLbKfMmsoYpFBD5AHOGY/qAdnLDY2c9ybl5HuxIv2ZmjS6Zbdj8iTJCwKkpyMZ+9XQeG/Ftv5f2G20mCO1eSaKeCMyRxySkhfNcyL8q7tpYZ68VwtzcalcakZbU+QJ1CurO0a+XDGFiX7MUyLzbtByQCwyOcU4rMq2sOpxPC3ms/m3NvLYw3OTlVnuIRyQD1Xq3qaAPpPSdYllt5IrYWyzW9xCZku2cEwZAZY2GC1tn+HqOpFbWpz/21ZbNPm8zY8ge2mZ5Uiji4Ih8ldxhMuMDcSR9DXznNc2wljih+0wxG2Essq3bztFsUvHCsq/MY2weDzgAGuz8KX0kVg14LlZrZGYBZIZXEMjONyu8hTa+AQi5ySTgY5oA9Ng0XUXYXE9zAJraC332+nRu6v5Mi4aSOVsoUDgkfeyOea7aysXW7huYLxb9ZRHa3Fk1zLFPbgSHl5shYF34xh8HgN6V5PpniaHzvs1076Vas1032iJm8+NlBbfM7/8ALLcELDkAH2FbNz43sBauLWO0lQhI9Su0ZofNACuJIpFO8lwCMhcDOepoA+gNMuLe3Fpby3luZUa6kmt5kkMUrNKEJcpu81+McE5xmr2qa4qaY11bQWlpDaXEsLlGkUSDeAAvmgFIm3HOefrXyhN8QpJb9muHt7bTjHBDBcG5DzLICAroT8ynAA5AzjrzXXr490uW3htWlMtpdEwKz4juJRMcAyLdRYDghtrHsc570AdRdX1pM920hiSORLuP7Qry3UccjJ5q7Ec7SScDDAKvcivONHvYbm5vbtJmgSSN7d2trcCaGTiKOaMxEqkjtkgdT16VPrelQywzDSmkmhwIV2yROkUxIaSW8eGEqrAHbyec8E1TsNJbSoWuYrcS21wiSzWcC/akjvIDlJX8leny8cd+vFAGk9lfS24gnuILxERrdobx40uXfJMM7sFByoxuUkHnoKyNW8K6hFEZJoYYMTr5NvbjH2gvGNksMsLnagbBZGwxweMV6LpyWU93HPJDZWkV9CklzCkflSGRwNrXImfJzz93GO9a9slzp99LDDKJvOZkAeZLkxHk28cG5D9nQoQBubBBPPSgDwO98BTapD5moWK3Nq9sIHht5IpGk2viR4vLO+3AJxhlB5PWvAtc+FlxbSy29jp0jlWumW3Fy4lihALH95ECxbaBxnvx3r79fTrdVuZX26ddMA0CJ5stzJISQyvvcqwL5b0G6uO1eW0tbOaC68uW7nuDCwhtozdXAWLDR7oiThQcsV9ME0AfFGka7r/g8xTWOpXNtdwQ72tZbhQEgUrH9mZdwyxzzkFxnpX6ufsY/FXxj4j1a1soLi6WFRbYLLKIop0PKtv5kBfgHBz9K+ePA37Ni+PNahNpp8FybieGJFwW81JgJJbhxuOzYcZZsfn1/df9k79kbT/Adpa3k2nRxsscZE/lKBIUOGIz/EDnB7ds5oA+5vhl4dv7jSNMv9WkeW4CJMU2gxPI4yUdJADjvjGAfXPHffEfxnpfgLwlqeu31xHa21haSzZmZURvLUlool4wxIwpPpW9ayWnh7Tokb5YbaIhizgYxkYZsctz27D2r8kv2vfjTcfELVp/AXh+7LaXp14tndLbzSxHULuRggj3hStxAin5lGSSB2oA/Ir9rHVvGf7YvxSv44xcLo1kstrYxuJbm0s7ASEGZ4U+UXDqCVfsBntXxV8cfh5oXwc8DjS4hb2t7HaJBBOzGOG4luARcSPIp3cbTk4wpB+lf0WeGv2e9L+HXgu58T6hAjPc6d9sujOsltPN5sDOkQlDhVTIx8wB2gn1r+Zf9uD4iXHjL4hajp+mQ2z6XBcz6QkCq5ih8t2jb7JK7EryMbgCGNAH5zX+lrealdiQ2GxXSR7mKV57hcj7sE8TZVAxU8gLzjJ7bHh/Tb+DyzZieO0mk8mRpbczapM5UhmiXdloyQ2COx+meu8M+G5VuZLmWyKSWIktb6C6KywLE6ll+1CI+YwwBsbb1Iwa9Hj8P3K6OuoQWEcVs5jis4C842pu+Wbzgu+M7uc424Qc0AeofDSz0C1s7dRDiX7HLKq3ERxLMkmQfszIHW6D53ZYA9hnivRNZ03Shp37xLlJ9SLySRTRo97Lcg4SN5lcm0t8D5WXPHXGMV5h4atTFFa25zBJHMZI5hKXCbwGkSYOowpccMT82eK7L/hJbC1N3d3FgWvoVMLCATSJcbFwzyiRShAAHEZLnPSgDzm/jFsRF5n2W1tRhVFu06y3BJAilvJD+9+YjIYqpx1xzWkNKiuNKiuJJIQ9y6RyQwGGIBhgSQLGufKkKk4KkgZzkVq3V22rWxhN4ttdXZV47JFiW1RGbDl94/dz4KH5yCScDmua1C4aya+jF5DbLGqSRC6wZ0ugBbszgAYBTkYxnNAGI2meRDciVb21lZWRJHke6kkljYqknmKhzJs2qORx04qwLY6TaTw2qXUk1zDHdPYwrJLOGaPM3neUreQgQE4Yg5PTtU9lPd3q/aBOkUMkbRxukrbGkhbZJNC5BLy5BJXGATiuqGlG6tbqaS/eU/Z4pPtEdqkd9dDpsjuYXJQAZDZXJBJIHYA5iykFtZI0oxaK6taRrcRy3dpPcqW81i7bSiluF+Y8dMnFT6ebrw3K16L+6nW8jZ7cOvnJNIWJlWZRgRtIcAE4+gFXb3TRHHDOsJt470I/l27xyMhhXYBcrI+WjPUOoOST0rn9ZkvtQC6faTyJFbOn9oRojkRxqMxtbhkwz45wrFjnpQAtxcxzapbzzac9lJNI0V1ArpPciFzvRvOgciO3JLcSBhwcCmatZ2G+Oyi8xpLk5jdWmtPJQgkxgEYKuCQWAUEAngVXg/tC1DyWNyksluALktGYblraQBVSbzFwI3OMnO7jGM5p0supOgvGiNrJGv2eeFCsq2pbPkXSNOQxQgkcZ298cUAeWeIJRaXd9DbzTaY1tCY0a1VYBIYmUSAy4JuZQOmCVbtzWVqXiKaz0+2uYZopsOS85jlSXy0jXzEvJDOd5b/EYFdPrP2i7CHyFu7iwmCNLJCiuqod7ZfowYf/AF815x4uvbVJZLWGR7aUwhmhuDFNby3LKHBCxjnliDx2oA8buLt9T1h9TmkQLd3jxS20byrCqSOoj+SYkToOCQDgHAHFe5+D9DR5VhmlvGie5jKX07gETqpRY0t9uVhLcZ+6BjJ715xpHgLV9Re3mkPmIjlhLgxWspJ3NCiSKPnUtwM5JXivsDwL4Gtp9HilUJ9vguAs6ykwzM4ChEjSQhdpAJ+ozmgDqPDngVJ7u1uGfyZldJRNFCVsri5QrmOUOuDcqBw2dp7nmvoHTfDUGn2H2U79S/em/n8qJYJX89t4EcisY43Ucn1C1x9rY3yvbW9tlUi2Ce3uzAj2uwBtrYDM0rOAdwH3R1r0zw1cCcSabfMXv7hZEElos7pcwRHfHHJHcSnfArAjIC9OM8gAHU6bb2moBl0WIRwJbvG9l8sW26ZVJkvp/lEwByc9OevNZEU5t763gvY9tkt2xS4sI/JghuIoyJVbLZ8slSSTgMemRWrMosX+zedLZFI0eESxpAlxE2GneR7dQixoCcAnOP04fxBraW1iZzLABcRy+RFextBbLIsjRGeN4vmlLR9Aw57HmgDU1fxvDEksOopAbJWeeMOwijVWHlxTpDDuBcnB5O49SOOfjD4k/Fa30e8vY7G6kF3GWeOOZikJLZIIVT8y7RhT0OMHFdD8QPFmm2trfxWgUQSW/lXE1ozbhdxonPlu27yyw4GBjb2zX5sfEvx7dXGrXNrBIggaKS2xsaBrhcfMWAy28EHDKSDnoOlAHquvfEW21yPU7mK6ZNRjKST212AYVUjMksHlt+7fJ7dvWvCrjxDcXN4l1eTSyxzlvJltXBhjU5WPy414IIzyeW5zXkTeJbyRpVsvNt42VopfNIaElAQQ8zdQUyGB9a0tClbIupWnSG0YNbJG6fYyznBjJY8r97Z6dM0AfQuhXtmJLKOGG6iRX23s0EBgh8qXdtnuM8Mykc45744Nd5Pf2rNbRRXV0/2SYyvPcxsYpoUblo32bZIyxAG5j0wB2rw7Sr68liuFJvo7CNoyRIhSTDEN5kRVf3xJPfgBcZ5r0uC+n06SJ7hrh7Ndk8st4CpEToFUW8EcoDQ7TwAN2TkA0Adx9judRbfbRxTTi5Sa5mgWVEa3kZQInts5SXbyTwDjA5xXQ6nZ2MP+jRSR3D3rQt5sQ8q7RkARYBEwBdV54JHYEmud0/VrNQ4tr+WCP7I6RwzJcsAXbzI1R/NActu6lt2OAMCsXXvG1ppgaG0tbiadI44Wup1RnJZCWRmnRpI0SVuCCcgdRgUAc1r9rFBFNBexAXFncMbUXM90iXMRZn+0fZ45ApfjaysQeOK8G1swyzXAjNvpSN++kQCU2s0ESk7MuzGKXJ7HGT+XW+KvHhktjYGRPtEcwcxshk2BiWEiymMHbnduB59q8kvb+8uWuLc3gQXDmQ/uRLbymQZYIWHyRZ6jjk+lAHFX11Jd3W1LaUId8WyMyeYV3ZDkKh3LwuD+nevuj9nP4KQ61CPE/iGCN49NSGWHzJCilXQ+XuypwUUc7gBzzXnnwK+BF54x1I6lrjG10yzQXAnOUDs7BhHIH5K49Mjn8vePjN8X7P4X+H5/B3hOW0S48sW8k9iEYNEvyOhGzd5o7nd34oA8n+PnxM36mnw/8NhJFaZbWWPTZZJZ7mR38lo3WFNpXB5VTzjA54r+o7/ghP8AsQJ4Y0yz+LHivS7+a9vV860+3LGltEjYZFS3lj3oygjOQM+lfzwf8E1v2TdV/az+PWgXWp2dydDtNbt7q9neOV/PdZlkVXky5jTAOPr2r/R/+HHgXw/8JvAukaBpdnDYw6dptrZpbwxJCGkjt0hEhIUby2wEkk85oA9bePQtQszo99HYXkTwiGSxuoobiMIBhIzA/GzGMEDPGQa/Lr9rv/gnh8PPHGj6/wCNfALSeEvFVtZXt0thaRRNpt4/+ucrCx+U7gSOmS3TtX1x4m1PULC5utStZ0LRlnCBiJPMblYzjk49B0wa/Kj9vH/gpLqX7PPw+1fTp3sJdc1GzmtrGGKX98ssiyQsyyOHVHCEEg4zjFAH8iv7d3ifXvAGvan4Hu2V7xZrm2upFihFzI8LGFkEiOcEY+4M7c5+v5z6FY3EUU2t39sfOVQYXBy7P0WKM4BLbSCxHHGM9q+g/ip481b42+OdT8f+MnaSC+v7vUHhkYvzJIfnl5JQg8qBjdjhcmvGXX/hKPE2m+HdF+0yW0s0duiwBo/NllmCx7Ao3I53YwRk4oA+pf2bvh3J8S/F2m3t8jQNb3EXkyvA8dteW8TmSSSaYDbtCKVO4gZxX7KagqaNo8Oi6QsunW9ranyNRt5FWWKMqpNvAkQxcoBkFjkcjBrzb9lv9n7Uvhv4Dh1DXNHvYbqeCJYYbhZJIorGT5i1yZIxmTBJ5IHGPSu914Sw3s7w+Z9ka6Nut7PD5SC1KZKxRg4ijCqVyBgZBoA8pfUrhVNvfFYpLJ2mgN4gWS68xi3mqjN++ZkJzgk8c15Z8TfGyQaTJcMtvcwQRtDA6WUkqpKg8sSj5cqiscEdMrnOK9j8T2Quk+22U9vFGIC1vPdSq88VtCjeesHnEb2XbncMrg4Br80Pj/8AEeZ7y20XSryVbOa6NvcNKPKLCJss0CRjDwPJwSO/B9gDzPVLxdY1W71S41aO9JubiEQsqmNBtASRVU5O18DOMcdsVqeHrGD7JNd3BjuXUrHcyshiaVFfEkaAAYdF24xy1cjp2jLEypHLGhlgdpVkZC1ykhLAFY2zHtLZAHJx0ruNJ0+yMotZrydVSNVf7OBsuJk42qDjYcAZPBPfNAHUzQRQ29vLHNciCJvPsk8rLHI/dLIIx8w2nBB5H8Xt0kN8JIIvtLKJ5IBbpCygyQCRgrzJtB+VVxjd3PFZNnFFZxTI5kt4pIlZXdlmmYljyjFf3ORjcM/NnqOKw7mG7iuC9nHOzRsJGuGlZjJGzZCJFliMDAwOnpzQB6pcW9hIhks7hNsEKRyp5jhppI0VnKhwBG5yMjHJJ615xcwWc+oPZSv/AKQwV2t5mjMbeYCZRuZRnam3c27AzgkVb0/UpZftEk0SF7d3Z4ikm4xsNrbpcDdJnGB1Gea5i9uoHuJp5bJi0sqRIBPH5kLs6g+ZcmQMq5AO0jbjoaANC98JXS+da6RFa29rBas9zcLEJytzI/mH7FJGWHmBcncDt568VS0TQ4bvRrhIRObpLicNNeJ5xkMbDc0rn+JwCOcBcDOO/Vx608Gn3Q1K1Fv5K7YihuWilA+/OtxbthtwCrjGBVa38U2QUQ21uFZppDJZmN7iaGYgB7uRJ2U/Y2iIztLHvjGaAMDT7aKG9URwGRLdVaKK7ieWPz1UtNdLIgIt2jbasYUktVXxBFcajp1xMI5YrlSsqyXVq0I8yIkOsrh13cN8vBPPTtXS63cWdvJD/Z8ts294bjy0mBN3NOw2eUQceSvOVGcEVx3iXWp5ZpRLbPGyvEsu1pWkZNp81ggG129CuTxz0oA8D1KBCl9JNcLbrljcxXjk3cpORi3fvk4wADgHrwa+hP2TtYi/4TCS2uXkt7Ty7WBN0joheBt6bvOQYbkbiOp4J7V4JrjWSz3e63SdpZBOjS73ZI0+QBeP3UgA5Bxg/nXsP7MENvP45Hk293cWqhpJiEX5cnbmLegJIcZI3HIHA9QD9IPEdje6xrFnb290A8csbSXFqDNDG87hY0e5XAjfZnIJB9uRXBfGXw1DbeC9Qh07UJft9q80MNrJ50bTRygtMnlyKfPcvlgCcEYwMGvWLyfVbq3ZtNne1ht32vE8Rt/PMSgC4cnIZ8DC8884GK8p+INvq9z4Y1K5nX7ULNWunbMpur1TlfPSYxgWpV2UEg9FPSgD807BDbXd8JLWa5EMckJSOJY4YXkAEszxFsxSbTxnG7BK8c1l+KLS11WWKWBbgxwRLA0BaGOJ1gjDh1LkbucDOefU16XaRaqdXvkitobWeRd+66tvLtGYD5kM6kkkwgnzcFc9SDWVcW1lNqEDzRO8mx1WO2heaKFgSNks7qEnVnJIK5IBoA8DfTD5j+V9qBwWniiYkQQDLIUVRgHJIPPp+M0MKw27IIWdxx5x3mbaTvJIQkE7jgdcivRPFFjBphifT7WJby4UxzfOw3hiS08ES/6xMthiRgEda85n1TU7fbA7kbZ3En2cBZxAoB8xl242c9fbmgDf0sQmNlaKS5nVkufKlQxRBFbEhZ05kAA+7gfyrZ1KBnKNNDNZRxhJLRreAI2JEJLgsSDATw247v7vFL4YvYw7I9xJc3EsSNbqxjcqTjf58ZUDbgEhs5G3oe3o8thFJJDbxJHcQ3cKEsgYkyYDMQX+6cg7egOPSgDxzRdN+1XihmkgNuWuHRCeUVyuI3c8Bh7454r6C03Ti9tYXNmz2byNIzm5fIihhTcqpbji6O3GDnKnpmvPIfD15YalPcxW8s1pckxM0bk+UCePPhIzA27rnGeor0zQDPAtpLf/AGqWKKV47WOOMQKSysAA2SZkGMt64OMdgD1XwRaiBi90ZIJi0sv2pg7CCMx7zcRROCBCykZAOct9cbmowyXKQpZiHUPNN0RIo8qaE8/vwzY+VgTt9c461m+FPtF3O17dyFIoXaJAsZSNjs8yJSFBLxdA/HJFbd+02oi6hksprZrdVnS6smxFgriI27gBoCCdpVh09KAPLdX0xWkgdFt3kW2aG4kbzXksYoWMjuWAPkSs2QSwOSK8jv4rvTrqGCKB7uJ7kSW6+YoMwlcthSSAMKTkk8kdq92tdIgtjPas8JWW1bz7i6mZTO07lWjDk/vShyc98c+lc/r/AIc066cva3GGkiiWISYiinMSfdhk+9EQvoMkZJ4oA5vRbW+MMq2swihiFzLeKybBEw3LDbOUJbeyMSGAwMcmp0sLkRi7OkSlViEbxStIxErrtjkWWJ8DJGcnr3z1rofD1jNaxslu6QRGVheSkm4aRiMYRnH76NQMZ5AA4PStPUBamzuF04SG4kLObkzOYpVhYDOwkBG3ZC/X0oA5nTbv7Pdul1FamZktwJJXeKRWByIIklfCuqjkkgEjkg8V6Tpug6Ne3B1HUrS0MjBGNuoSbzHkkjEcpt0YYwNxzvOTnp0rzuaBbC5fdbfb9QvrdZ4lby2jhJUB2juix8qUAHO3cc9MnmtLw9qV2b2Volt7GJB5Vw0F0pW6kgUMIjNcNvMw5BG0A9s5FAHqviHU7a3tohYQgXaeX9muYj5ESQO6g4jmJaKfKkHfkcZ4JxXOC4nvVZZLw27yW5wjF2WVZZBlJwEwxZuQQec5+mhYWulSrcajdCdd8UUUK3yyCO0ndjKY7XZlZ3ZiTknI6HFNuIrj7UgskmkgdrcvKfs8KbEAkaHzsnLZHyjjGPWgB1rELO4SX7MqSSqpkhaOZYWFuRBIkjuhKpsGQ3Ay+BnrVXUZJH1KbT4iixQFZIEKAxwxSKD5iyq4+0csfLH0LAU2bV7p9QuBvnhSSQolk8ZliaOPIkW42A7Y2wMupIJPrmtFrq2fdcSRGO7uYYtkNwp8i08twjukUSk+QQBsyeCQTigDNFvPqUL6XLHcM1vhy8sA3yXEsuFgn4KCVs5LHdhD2FZV74ekNzAG09Ys751nSd49NjmVNhEbDgzrCAFGcMx6A5r0o6zeQWLSzCBtMaeO2+S2ja5LyxeXklM+Z+8UBmBOAeT1xTa+sWhOno0j2EyiRbWzEccVvJ5jPI0Z3MzuDgc4x9aAOFgijs4ltvs7NDIxeCW43JIBLJslZ2UBVIABwfX1zWppMqRXcjyqYoikp3xq9yFLyrHlRgiJgsYJ7ncW6c0W9zcNqUdrfwyS20SmW2GFhniVyXX7b5eTIjxjg4A4561vxWVv50l4lxFFLPbPL/ZsaECdWlKOVTn94YTuB6gnJANAGZdaDbppz3GmRytcLGplmMUMkVxiVna5dpBxgHA5681QjjmIs1kFg0rOpkSQsDO0jfLJIcbWdI8A4JznvXpNroVtJYWgMo8mFGSG1ExllitY/wB44vIfNwrZHJx259Tyt75F3OHtLiKGCJ2ileGAT/Z8ZCQhoiCJCAdp2YUcE9DQBw/iCLR7b97febLHaS3EttGIy5iLsUWLD4/dbwcHGABzxXld9Dd3XmyQSCVLKEz5VQrpbysDFHGpOZHLZGDkc8cV3XiDS7691KZI5yPtUMcZuppBLNJHGDsiW3LE7hGF5A9M4NZfh21v9OjU3NxC8VvcvKkcrZnRI5WWIRqFJuYmY5IwQhHNAEv2mN9Ntob1J5J0KT29tDHBNdRtNGPMWSOQ4jRgU+bsavWqRtbSXNxNPata27C4ntowssk7OYZEESx/NKECg4wCBxnrWzrWhx3d7p+owX8cM1qyPNbvgT3MeNyySMoAMSlVPPXp2qtvvnkZ18mKCcv5rPbmVxNE5EsyxrJjY6jjIBwaAMzTxDoccUJklv5dQN09rbi2jhaLKbVkJViVUqDyf4jnvXa2dzGLJ45be8jsJY7dXhlAvHiuhhi63MallkxwQDkD5unNYtppNvayXOowTRq8m2S0bznRHkPBjSFyxmw25myQFOVAPFbkSJeRb7rUJkw58tLOPy4nvdjB5ZkK5JxkEkYwOueCAVDHYRytPBJcI8gkUN5yG0j3OUl3vniXy8YJ5wB6irltfaZYG609JiTK1rsvZFNw3nMokMt5KDmOBzkenIzXI3xn02Bhp81tqDk3Imwgdt86BfLljY8RgAdgR2yenB6j4j1MpAEjitHikiiukjj2l03EiJRJ94ZYHJ6dO1AH0N9vvJLUT2b+Q1xdFFkhaN/IWJQWzGTgW5YNsPcAZ5yKq2dxqLXBvU/ex2lyn2hFjmSWeyjlMkruuAFjwenJIPSsTwVBcahpzX9sY1lQSWtzC7fNcMS+1pJC22MKmDnPQ+1Tag0FnciBGl86S38tXsLh1cGNJXkdTJhZYmLIpzxz14oA9I1G7sNWjF7bFpZJ4ma0DK8UUAiAJs0Crlo2I5L4wTwcdert/F9xolnaRWtlE8klnbbLY2wkFvPKyrPcWyqc3C4ZQ4JHUkdK8Ifxz9imiAu7a5t3aMQRwogYRuoieKQLnbKighj3cHGTXe6JDPHFZ3RvUjtpJ3+w3QmYTg3CpdxpIkw+Rdh2FcZO3pzQB1P/AAkc2pajbJLpCyyyXCQNeR+csK+XI0j2eY1ZTmPBXJBAODkgiulivre3sbuKKwm8x7qeVfLka4bC7wkMZ/dsZkVCCPmChMYwMVgaDZjWrmK1bzY5PKe4VoZVlto7hj8yyBSogkOc7ic+me8moIdMkmVpY7xUtFEcsJMgiuneSP8AfLOymCeIqN+RnD880Abkd/ImmGO3jiCwCK8uWMMaubiZvJ8uSAsvmyJGodyDg5yCTydfSfFNlC0NlPLLNp7xkSPBblBeO0z75RGHBSPOzJHHJ561xet6tFqR0hkF2UmULcQ2AjjuQFhjjGwHA2edvIL/AMHGSat3Mdk0NnbWunXEN3amVHOTbNGEcRrdSygkyJsKMVxtOT1GcgHT6l4at79vP0m68u81C3mjjtTiJLGaQrKXS4kcmYHLDy8kFiSMKQa8I8X+GdTtLqaGdTI8MkMaQKPK8tZFLx3JkL7C3zkvjO1gc85z7pbwXumoFe8jt4ZYUvZb0RLc2txEsUaq3msd0E7MVAAAOTjr0huY7KQ3w1e1a6ukgjaAjcDcRyDC25AJ2y7TlSTzjigD5hXwFBOImnNyi3TrBIyFZhEU85FlUoAiRsSzlQcnAPQira+CtUkhWSO5mjZ1tYUkS4QR3dlAUVYxDg+XgFWGeuT3r1a7s3WG3NnamO3XdayMsjI1lLbHIhZGwGBjOVPO4njIqjNetDG0MMiXs+nskcLW0BR1djI2y8EhAEhlULgDGDkcYyAcHqfh3WFt1spILm4uE+z3EF3BE5nnCx+bHGdo2hFX5WVjn5c46V3fgq/m0ye01GW5ElpZx20s1jOR5z3LxGN4ZhnMah0OEOByM4Na9lf3UtsZYYJRbTXaM90ksQNrM6E3KBWk3RCM8EHnORgduYvbOO6aW5h1BIfs8y3HlrGSl3KspKpuQfO2Gz6cHtQB6n4j8SwX+lRy28E9lfaks8sMXmPHBOXt0aYFc/uo1McJyPlGDjuB47fSM17aNLfGNgrNcBGkWCaWYl3ikOzHks7MSfvEscVyni/xMbi+sidU8uWBGtLe0Viv2eW3Rn825VJci3aMOpwvIVQeRWj4c1rSJYIormWSW5EgFrLeTHIZRF5UG2RcCCSdmCSscgMMAgUAdfcSSxPHcM2yfykjtGnkzASTkxRBiCUEA4yB0xweKsSut5axPpy2ojlnKi5lyoRkyZHBQZL7w4XPAwR2qhPGdWnS5gDW5Z1nhsHnbFxO3mDYTtJZNoyMAcYyQenT+HtGt3gSSYXBhuI5I9RaJBDHZrBIwwXbhHV8ncOtAHG6vpdotvdajeOknm2stqgjHmB8MiGUMD8s/nBgVIB+Q9hXBTNpJtbiFrdZLkKslvJOuCDJtVIwEbMbCRsknqowM19J3vh63n0mVrKFZYbWSNFuUdD5aSzXH2mdWlI8yRoZ/mbG1cZXtXjVzokcNzIPsShVkRpY43NxHtjfNuIZz98kMM4JAPtigDxm9sdWmL213N9pSKYQLbhzFaq8qqqXKHG6NAVbv396veGy2gzzTMt1Gk8ieZLAzsXYXDgKAiBpRtXglioGASO3WayHt7e7lijlup4ZEX7Kr5NrB5iRhmnjXCEu7Mc7sB+cVzGk6rqMtycExWc8qxwyTIHmjcMwWK4BHFsRjJ4Y5zQB+qn7Kf7TmpfDrXLXTxc+XBqT2cML3LGCBraUoWk8nc3leWqbWLEAvuOcGv6WP2dvjvo/jV7m2nVd95aWhmlaeOaKWSZE+zyW0SMSIyQVLDgFSTgGv4adI8U3vhfVShuRHdG3uFOpDDJCjtvEEETLhx5jEAsRgAexr9F/2aP2q/iHo13ZW9tdJLDEy20sxV7cfZNOaaSJZJxISQQgAP3RgKOlAH9nI+H3hi/1ZNQtBEpQLdM0m2VPNbCPhznLAL8i9ATnrVPX/BMOn6lBPHd+fZY3G3fJWSYthJHVRzIEKDC9SCcen5LfBz9t+48RW1hYS6nBbzSWsV1fpdTgXMQDlmXYDkIckJzlsY5ORX6NeBPixo/irRhqDX5uVlbesKyYeNomkWKZQ+DGu8tuBHBXnjFAHVeIYhaWq29m0DXNheM04aZIo5IJkYbjGX5kXcABjJxuxzXg+qysFuLe5mWG2jtytzvI3SLA4liiIwPMYsysvIJHyjdtrt9S8RC5vbuCRBJbLJbMXUr5lwWUbSX/AOWgJU9OwHese+0GO6DSmCM201xHd3LTx52eWoe2Xa5DcI5zjuaAPDWuVsmniuY3nhluDdiaNnwjq7GNYvuY2xtvwWaMgDmrs2quQlrA8RkjKRx3axM01yt1DFGLoxqpDXjW0ahODGm9skSZruNV8LB/MeGOGOJgqw7WUJLb20aFXQbsI6keW2TkhMcnNcbfWU9tPFcRwSzny3ikkCrFHAfN+VbaIgGWAZcBVBAYEkjNAGbpEN3cXYeS4ubUCaSGxhYFBbRiWQMjQcCRiioxDq7KHwcYwPXPDVlNfS3i6tqHnmQIUDOHZ0hQxxlFkGC/nQz4QHO1QwG1lrh9Y8L3FrPa3Md65hvLdm/crL5cRht41eOZBcrHDcvGoyXVhljg9qvWmoNavZw3pEmlQ2qrAsNusd/Ek06RNHI0bZkxNLOd65+Vhg4wSAdVdapJYanNp73aS/ZZpoUidUt4kYswjePyzh5goUE9FIw2CCK1rq6gtrWC6VoorqKzkkER2gTFsiQShz87FTkDOTkACuG1zBvtKmSOO0E0DRw30amUTxuzh3ZM7kkQ2zKxypJyxB3ZPR27TCSW0uYbYwyQpIZLkNuicN5bIjOBtztzg+o69aAM1raGOd55VkZb+xj8v9258iCVFM0nlN91N5Xp1HIzUD29zFBGYJbaOaVmiuLiSIuiLbKiRlS56+Woye5Jx1rsZltr2JLeDzY5V3wySIU/dxqiLGsrZ+aE7RwvODXPXmnmNEtbdhIW8/ygjFo3dG818bzksZQ4x1HA6UAc/qXidUC6JNJvsYmJEQjbExJ2mWaNicQ5LcAe5zmnLc2jTpJG6wW1okbRGQN5Lq22NntAqAEL2DDOQSOOaqShGlZrayZrm5nkV2dAhWV1bekrsOIgo+62OcAcEVU0wXdpJNBd2j/6IrPNYyW0e67S5w0YiZjhD5RBCghuRwDmgDp01NzYXNlCg+0m8aNbmVVnldJAWTy1zhSUPTrgistrRY5YbwM+6zPluqI6xRzPElws8cIG2JwJDuJPVSSecVp21jbyI8tuJo4DdwXdpCSBPbudwYSIBuOVfIHXHy44NaOqifT9PZre2S4kKAzQxbvtEkW5mBSMyAfMznLEcqcDpyAcXNf2ZXddD7Rbia4iLRsIh50pQrPMc/d8mSM5zlmJAzW5bTWttKNMeaO0tmuYmkDExmaOIu6sZSO4Kbt3JUhRzXK21ukmoJA1nLIk80flWsEZkWxa72y3P2iRnYuinJUKDsJwcAGu416wsIb2GGRDe20UUU7XFvDHBMvluu6I9CSW2gsBg+Vk4zQAn9pwTxyySPHFaRmSGWWWLyhEscjYG4EskYUqFwOQPc1RXUJLSZry12Xc6s8cPloSogV0VZVUp++UKeCRwQWOODXeC28KNZwJqF1JLBfKsouMlXErSxuySvs2NGsWVIPOVrlWW0gS4s0kxZRCNVvowz3TzyFlmtogrZSLAU7sbT1BNAFLXbm1v4rkSNi6nSG2a5jhEU6s5CBtwXbwihSR6ZJrk7Owu7dpJLm5e8ghtnga2ib/AI+bYk+Y0bIObqOPY5B65PYVraggeN/M1B0to7lFDRo8gURW/miORQ/ysVznPVm9azrmC2cx/ZZrm0+zQP5wQAeddvE0Zlbe5wVQoGHcP7GgDQ0qGW3MCyCSNA9yTPO+9mSzJEYkRc7Y23ghhye2at3V7b6TFIkyoRKz+VMysIwXUIV3ZykjYYqOpHJFYulsttLf20cuZJts588jbHACBJHaybj5oynO3oPas3VLHU5WuZlvUkhkZ7tov+PhVaKCeCJgCPlAWbA4/wCWIoAdqOpQbYrQNd27rKqZlg3JOixLIu5u67pTgj5gFFefagL9RLGBcvHbSKA7bGt2tQWLPI5O4tvwNvYLyOtaKXWo3NnJDEknkWEYaW9kXMjzzBvPlg3jLKkcSAADquB0qS1t5NS025mEkzXjjZIZV2xERZ3NGU4JbGCO2M9xkA841fSzH9khjniuJJ1luGaJZPLiMzDCxMRwyvISVHUEkcVktYpos8Iv9VGwxBbMRGUWrXUmGluphG252VfM4wFO/A5r0PUmsLWWxupxdT/Z4ZpZIY4VURNFCSCjuQHRSy5B+8E4zivkH43/ABg8PeE9OvGfULa6jW0uY7O0sAI1a4jWVPOkkk5jKzOgIBPXoRmgD2qw+OHhzwfrM9sn9n6d9nuJIIkULC0yw72maVHJMe6ZyQGPz5yte4fBv9oPwVf+NoDcanYi+fylkjM0UpE8zklgh5TajKDx0XPQ1/KH8ff2xW8PPqAa+XUdc1B/ILRuqNp0EJkZEkYEkzhmBDkcrtwa+QPhh+2v8QfDnjmy8RnxDfwxieBr1Bd3E/2iKFolRvIdhsG1cNjquPwAP9QHRdetZNEgeK5gkSRYnhlDDo6B8LkgspWRTkcYbH08y8ceL9P0ERm5k2RyXLmSeMyGRd2f9YCMLDuB46dT06/lD+yB/wAFBPBnxa+Guh+ZrthFq8GhQJNGbuP7Qs8UWGaNS5CZWPox3ZOAM4FWfjx+0zY6dpk0s+owz2FzFLslguVba6+aFe4cn5Y9qsvHHzHHSgCz+1D8f/Dmkaff2MWsagL29adI9OhKLK6DB83dGP8AUkiMbevOelfkjq/xY8T+Obs6bYvfxStcxPglVjgkiY7jHIxBc5YLjkHr61438Z/2lbfWLq4aDULC6u7OVpk82cXEUSSOVVlbGTKwCgJnHIHatL9mHVJPiVra3LrFaQxX8MUpQoVeeRgMgFgEBfJIXIBIzgmgD9AfhX8KfEmpRwXMVs91PcCI301yrfaWBAfFtudjFyfvFAvHcCv1/wDghqKfDHQrez1a5hUzKieVLIpuRPKDsjZWUeYAOrAbenOcV4/4S0fSvh54fi1KaEvd3thZp9oZmkjC+Wu6GIYBEm0DHHU4FeJfFv4p2WmxTa3HqcVtHaK7R20zGJywTy3Ds5zvBZT7bcUAfcfxU/aV0zwfZC5jvoYpVR2Fu7rFk4YucZAwpH+AFfELf8FH2utck0jS7eXVLhm2G6tp5VhTA2gSll2oqrnnODnjmvxD+On7T3ivU9cuLGw1YzlJZrZ0WVruBDI7JtdjyAy5PtnHpXpH7O9ja+ILnTrq/tra5urt4IruINIDagzh/MMSnfktIRnBX6UAf0c/B/41XvxAitJZp5it05/feZmKB1QSfZjnkgFlGV5Y/p9maVG32eGS6LrI+1mba5DqyggDIyWyOh56etfIH7OfwwtrKzgntoZfJkS3MKnyyuNgKlQPvSdefT3r9ALawEVn5dyuyWFVdNoQzBgoUO6Y4G3AxjHGaANPT5Lf7NGsMoTDKxyUKuNgyDzn1/z0uW86xu7PIhRH2xIEAO1sE8/3cscfWvMb/VItKeWVGeR1BR+TvjRxkOqj5Su489xu5riLvxPqtvH5qRgvO7IdsjZVMttcjpuxt/P0oA+gdVnjEbPFIoYghmRi24cYUhD+FeHeKdWljXy2gESxSFXmJUOqtwqIrfeUkj6biap6drt/ewlml8zcxWZGZg8LAD5TnqcYIx2963jpsF2jLcwi4DshLOrnacKwP0z1+lAHz1q3hy91i9mmWBQJQuFdA8ACsCDJlvmBAHvXT6H8OfD6/abglPtMKxboyfIjUuoNxMir1w2MDr7civYodPtYop7UiEykl1ZQwG0kYUHHXGPfP4Vzt3beRJKqK8atGoZyoYOysSFQE/KeOfUflQBwltpTWt3FM1y1skEqlkt8YnjjZ9rBnOPMIIzz36VJNqFvFdXNxePcOJWENvCoXdESTukZScvIRjOR/Olkn1H7YsARJLRdxBlIDeYRuyXP3QMkgnjt1FYb3tibxUv5EYku4EfLIRlhvI9l4/8Ar0Adv4a0qK4vEfZEAswnjE3mRuVf76A9A24Z4PU8V9PeEo1jKSRgZTC4dmIKjHQsOevT618maFrFrBcec127ptEtsjyoyNg7dgAOR9D0z7V9K+GPEDSJZsIVW3eQrPJgYDkLwo6jr+mfoAfQ0En7rLBOR6EkAhQCCT16807kEBtzZyVyRhc8naM8dAfxqhY3KvDGxGFOApPIONuMsOBz29+lX3LkhgvIYdx0/wAgfXNAEQT5s4+ZieSCMjsRnqMZ/Kmyx4JH91ic/Ref1qxJNkjIVcYBGVByfbdUbupCnOQRzwfy/IUAcR4msEvLK8jmQOklu67FwA7MGAWTPXK9/oK/zRf+C+HwQv8A4Vftl+I9We3mh0nxTBHqOlMkBigPm7vNCyKv74ljjIzyfXFf6bGooGjPAKHIbnBHB5Hr2r+PD/g5n/Z+Ot/Djwz8XrKKa5vvDNytmwCTPFHZTsfMjZlwqJuIbk8Y49wD+F2AiN1Dqrnf5bKVIxGThjg/xdscH2qs5CzXUMTbYwRGVbPlFnAJKE4Ckenb8K2pIIxHJlsSqTIgYFQztjcuWOeCD3P9azjDiIu+DLuWREY9QQMh0H3XHOM0AXrG5tZnuY5oGhmjtRDEFCtGZI1BXIHX5eeaoLH56sWk/eBogsCoyo6DmQ5Ix0HbqansYotyrIkhmmaRYyHVSsjITsbON3p75qnNFNDKwmZoiwCqpBDMwYk7D1XjHJ/U8UAPjjOZSkQQKw2BmCsjEkFcMBkVDdCUSqqsGG/azouWA6gFscn3Pp+FSOZ0D+WdoQoHEyszsByWLEYyf1PcmnAuVdoo0Dl0yZNz7ztwzEdhz3Pb6GgCNZIGtXjmV3jkLMMYLgFwFIHXtyPbmpGSRdsqWwWLLJvK7T8gwSx6bsHsO/frTDHKzKpjhLiM7FQOfNDHJOVHIwW5rSQJGzBnZ8WzFYlyEXLBcyoxwGyBz0yB6igCaxMUc1vKcvLC6YI5G1s7eM89RnsCecV9e/C/UDNZKsnkJLGzxmzmffLPBLGPMk2sf3aon49gK+OLZoQ0bfOrZWQjpmKMjepPQljz6/pXu/gTUojKlxLewRTwRTtapMXKKZFClJigyxbJPUgd+1AH1tp17LNut82+0wXAEdzHNGoW3AWDyWcBZI3PKZ+bBFaSR2UM7STW+6dbKOEpIS8AM4ChI1DA5B6nGQR2Ga84stak+zLaPaZF1brDPch92Ygw8trdyf3ceQCSevaupsNWilgnuL3zL2dA0LSsixvJ5Y22zI2QHUOMNjJJHrQBm39jplhEsjSyiRLgbYHSNfPYlHWNJD8zkPkH/d5NcpceH5r23e7eUNClwxWIzLFJGQNzfdPzbR0Az09ue5u7GefULedrm2unEUaz20RbcspQCRILcj5CFzz1OM+9Zd1YyG2lhs7SKWLzVjuZnkkWVWV94EGSP3hbIbPUDPJoA8b1zwxKQktvMZzGfNMjbwccCIMp5ZNuMY9fauWeyurf7FcXKyxyETxExyZldEOJRluFAKkgDsK9+1fT0t7EtF5t2BbrFI0JDC2dYVkdUVTk4U859OMGuM1HRoW0uxk8srNExaCd9xDx7cmYIwy5IyAOpBzQBwMN8sO0Hc8MkCvb3PmkiWS3G6JZQFyCGyG7YSnWepS2kETSSrvkle6eaOQCYmQHcm7G5I8t8oIzj2zRfWkEbbjasixhWhihm2bIXHmTTLE8eeSRheTj8BVW6hgfE8MKW8UhYsZt6mYxfIFD4GxucjscZFAGrFfyxlhJLNJbrahDBcBS4+04kaSBsr5hXPGefXvV6z8Sx2kyGC4d4EiMMJn275HRSGYLkjYMEKCRkdM1yaIsbxefvkgUMuy3Z9zx28eFndpACqnIJA654zVR1klDOJYYo18pEhEheNm3AArG4BTLDJUEle9AHa3PiS5vI7iOGNQZY2upETCKbgMGMnkH955xkJOFG30OKW6vYhGhkuN6m9+0XSygxnzREHlieMDJVlYICcfdBOM1y8cdwvkG289bl2ma4mSM7VkRyqJE7DBiJGQoOQCOOKikgvZkuJXBnlhuVju2K7TMu9o2lIOMEKucdewFAG7/AG3cR6nYyWU0NkZJJJJjBvkEhj8ggCFm2hhGrZA5yOO2eghntBfxv9ikMd/bqLmeaMyRxwWbMZrt90uGMhCDaMlcAkAV5zLAwgikmQeYkkircwMoRokjVI4kXP8Ax8cDf3yD2rqLO6WRY7O6t5YEMrqUuGYRIRHumuEQ4xMyBVHO07ORmgDV/tWVyhaaWWTUFFqlq9t5atDjcCkYH+twQSOvrikiks5VltD5jW/lz2bqiEusjSNNLcNIBuIUAfL0546VBALfzYVusLBawyT2dy/mC4nnJ2pdROQMII8ZHGQcj1qa3hs3aZI720aFkkmdxK6MLmZzFKDtH+r8pQw9ScUAc8b64cXDRuiyXcf2Q5AaWX7PJ+7AGAsOFUDHBANdzpWsajZi6/tJoIYJ7STy7Xzts1vLcxLBDcDqscZKBhuOGzgZ4rnIYgglW7s4YbFL6aI3AkDmOS9ha3jeBWALoXj3LjPB5qK3+eO5FxlxCkUcjygSSSC2YzWyyKuSE81ioH8AX5qAOr0/4hsUvrOWWPzDFCrERkQPdRTbluFkC4i/dAbhkAlq0IviKWkZmVkliRzYpZTsvlxW8agh0c7ZY1mLsqn5iGGM15Ekd1EZoIStrBcu1us8MUckjuzMyGIOPnPHOOgwScc1lKVjki5nNzL9oMtwy/PFcMgCQqEG1d2CcH7o4OKAPdIPiNsd5pbhYbZljjuUmEocxoS8Y+7hExtXLY4X8+B1LxY+oPcooWWG73rwPNuIbrzMid5A2cBCAoHSucF7NZOroi3sV/bQx38lwGYFUUJHFIoTbhnUMTkHBzWiqWVxafaRax287LI062l0m8lQo81IWTKK7KSBngEdaAM24sbhLq6Ennq0UiIJ5MsRF5QaA7fvFzz7ZOafE8cYkJjt5Rbxx/Z5ZNwkaWNSR5mf+WhYng/KpqO7ukvL+5mgkZopArDzwBJJ5EIyFOQq7ScDPXHHpRp81wYZoJoYp9rB5GnciNdyZL70GCcnoDwfzoAVEeeGLfcl4sB1lZk3pyQq3B7txgGo2KN5TwszyFUYp8yuzMTGN7jIZAwbPpycAUlrcwwzSCZFeEqqhVDNBGYmJZvmA80HI246Z7GtS1ls7ozJGsr3NsDcWvRUMadYBHj7jNubPrQA6Oza3iNxcIUup1kVJCN0UDugZVjjAwVcnhjwceoqlcWsMkCTGT98TNdSRwsPNVIh87MhPy85x6gdu7pdTMTXSvDItokMd1bu7hZHmACgAMf3cSPllB6g8dKykVri4hv4x9lklSSEb5AzOzookG1TjyTJuI9QfcUAPgvolCpEp3y7YJXdkRnD/NAWBPBDlufTnuK34YJ4IZTbRytDeRxsQdrqz71RmTH3UEn3s9hmuZMTpNOUSNlSYxznGMyjBibeRhAOcdsdOla66vcW8YitmyqyGITy4LCMmJyFQDhSVfPHJ470AakMxtIvsZa2e7aVdtzKSYIPMjDM25Dh08s7VOOM84NVXXS3RXS4MQiEsu9WVgkwCCGOKPGZUZiemQO+OtYl3eFTcHekjufMjCIymSJhsaPkYQjLEemPas+IKltG0e0hZiuTmRlUqQJDuwoIkGOpwR6dADo5HWBZLu2IaeacmK1nDJM0bKFd8scBPMyAO4I4xzXTaV47Ghy2fmW/2doLiJJ0t5PLWXe+2W3lbOAmRnPA6ivPbgXv7mJnM22AbpH2pndjKLznAc9uBj2rnL+GXcWkLIDJtZCxkVpQCUTOeAccE0AfsP4E0rw38SfBkU0r77qaNUWSV4pI7UMoQpbOg/dh1IBY8ZXPrj0PwJ+wJb+LLhhFcQRy3F2LtZwoIltwpJgbYcgkgtlsBvxr8svgN8Xda8Ia7DbvDPd6fPALV9O853jcNJhFKOQq44Jxk9utf0R/seaz4u8ZX+g3dhbzwaex423CgyrH+7YFVG4KjsQFyCQPwoA6nwH/AMEu5L+KDzZrmS1jtba4LeR/o94SGDxAr/rZQp4VMgcA4Ir1vV/+CVfhTT4zrVvqi6dcWkQe3tobcB4pExslvIpZgSvmBs4Univ2b+HehX6WVkpmlE0UuyZY45oFbcq8RqykrjqxHJIz1rv/ABn8LjrejXCWZmuNSjRrkmOORnRgCPKnZf8AWQsCOvOTk9OQD+c3xt8Ff+Fc+GNTtZ9TtbhIrO7d454RHHJLBG6lhHkZiMhXPykYPXjNfjb428J2q+ItTvNN2RvJL50yTYl3zl9wWGSLh7bnKgD09K/o/wD2qfgP4v03QtSvZba7GnahJOs/k+ZNJZhUJcpIMhYiQSQDxnFfgBrg/s/VLqEAapDY6hNayxMpFyll5snmzMF5YL0B4xjjmgDrfh7pFzp8tlqF5cW9vI1qoiheDM8g5cxBgc+awzgsMAYB9K+t7PWPCs2hGKOWcXV0DBJEsSo6S4XdHOoX90gUn5jwSODXyrpXhvUvE+n3F/C0/wDY9vZKtncRTjz4pRIGQvCmSrg8c4J681i6R44urXVo9Jj1BJpNNuLm28y6YoZdqhZS8ajEjgDgseox1oA774gTW8cc9la2ks7ROgQkS+R5Tx7GMgVOOCSM9QcjNfnf8TrA2WpXsEN0ZmdPPRXKtGFVdoWLBzJHuJCgdMGv0K8Q+JptUhlge4hEt0i21pPbMg8yIQgnz1UYZl+hxnrXxF8Q9AbUbpr9ozczW7paA252RHyDuDMeN0uepHGeuaAPn/w5plxbXcN7cHfPJ8rQHlVGeAwcDgDn/OK+/vg3rs+g6hY+TdPd/aoVMcSnbHAqIC4MbdyTx69q+WdA0rVdWuA4tz9khdIYmlKoNoYeeksuMO/BwffHUV9R+CdGFstz9mjFtdwtFEzMykkIA5TzegzHnO05oA/W34O/EbRo5bdNQkmgjuooLa4VQkTPJGVc+dDHkk4/j/Pmv0S8N6roeu6e9q1wlvbny7m3ubJy4c4zGZpNuIzgDqRkjiv55V8cnSRb6gXuNPjtVlhd1b5N6MFjkzGT5jEg9MnHFfWHws/atkt7QeHb/UBNZy+VCbq3AiQK6fKZnYZZBuIwv3c5OOhAP2HsoLe+nDWcyyRrbNb3zS3RMkuwhlli3Ha5BPI5bjNVruOeK7WKOFfsGkxA2kylkSeOQnzFuJl/10jTEHqcD0rxrwH8WNEvdD02xZoTcFfItvsckEsbRzZyS6MS8rA9W6Z7V7mt7aSwacLWB5Y0Rbe4RpFaKIYLw3Djd858wjJHpQBy0ui311e/bWmR5LqNJrOIKisiyoTJGqkAkkjHP1rtbXTbORoLeIxWqTW3l3m8qJWMSsFKwA4VVZTuPVhxWNb6ndxNcpJHBfzLcRRWwjZlkmug+2RRMox5Kp0UdOtdMllZmcM2WubTDyTybiVnJZjBCQMMFVhw3HFAFW00u8tpGf7MpjSURoqlhG0SqQzFm5TOQefX6ZmubeCKPy3MsTG5h3WkQJl3SR/63cT8iYJXaev61qi4lSS5nhd2XYWEUqvLK7bPLAMRwEHmYx7DPbjDuLbU7e2JuLGeQ3UC3l3PK/zrcpuEZSRT8kQyBj6UAdbdSXN5YwwWkC3EUFtt3lWkms2LBS4CcuqoT0yPyrFsdZeyeS2uIIryW32xvfvG0cs8LE5g8oHnHfrjvSeGJWurnT42kjgUWryXAMzguVbyxAgQ5YnrzxWvPpt7bnfdRm1lkJazd7RSs8blgcuDhXAxgHnigDJv2R0dJWuBEbwFLa2QskAJV1WVV5YFuMDv17V501zeDXbiyub+F7R2QEIzqYomXcTKk65jfeCNpwvPXmrNzdalp99qPns98JgWkhiZlKXCyefb3c4U7ktsgKdvr3rmpWF3K95d2k8xdljeaGV2SBlAZjuZQXQIcnPAHXpQBuHS5pbmCEloxa3DPCqbojeW3JzPNCDgHPAI5I4NenaHBcaXqC3pkSa21Hy5pYpT86ADdMqByAypAPlwflPHWs7w3ot9/Z5YtO0yxwRv5IRUjiLEbmc5JJBO0A8deK6J9CvZ7S6tQZoYYrmN8RAyI1uUzukuMfLKJflZVOD070AVb5Lq+mM1s947xxfv2L+QDaPONpKKMhvLBPr6++Z9jv8AULuKbbJEqN5DJbnHlRwAEDIX5J2xyTTNJkkt766+0zSQYuiFjR5JGUJ91Z7jHD4wduMDvXSHU0tnkgSN/NvUUQLFbExl25dW7yTAdx254HUAwrO1OoxEi4WJILho/s8zNCLqJJPKVy54Xaw6nG7OQSK6WK4ltLm2tfsMVxaGSNp5BmWXyQ5R5GdT8mzvnkAfjS6do7wW9lPHGq/aJWZkkwzhIHMuxo2OVVmPU9c/hWubOO1njuLIvHHKRYTwSBXaCW6cSTSTAxH92yE4PTnr6gGJq+oi0028mto5I7i0lSKH7UE8tUuB9phdHUYbGArbj8o64rgLq+j1RYr+TTWt7uK02vHKzPbSK1xGZoRJH96N96nb2Qke1dn4iM9jbSyCeGWykeaK6WRZWtkuXYhFDSqxO6LPPQdM5rkUihN2Lu6to3jiENutpE0sZjtpVtY0leKDC7vKDNvI4289KAMJdKj1kraw28RT7WJbm8DSRC2tmjLwxsmGI/d74+nHy56VtWegRF7yZLV9MeZluQHl/co8RVRKJCMKhZecYwevNT6cq6feTzRCRxPf3EMrxyozGOOXy7cxSTEA+cpIbcMLjitWWSHVbq/W5JS0uPOjjhmLoIXmYSGQMOtt9qAUc4xgjigDhZfDt7c3lvHPcXP2Wz0+PzZxFho/MuricuXA+cs7qqjqw6ZArtF0K1sGaC01ObUHRjcSWrwDyvJkhE8hdicCQJnIzjJxitbS768hsLqxeKK+WCGASSAr5haGYNaSsDzFMBnKjI9jU1rrMctjDc3EQQLf4uWiJCz/ACiN/NCjdG8kfTPy0AYk+r2ivaaUdOS3tDI1y1vG/mSbQ4k86QNyqb84zxx6jFIvlSXbmyaA6dOsaGKMsJIZJR8iNLnEr9enriodVto7u/uBaRNHFJcJLI0wMVwiJkRwxsg+aBh1A/EVz8wttNU2z3MsVwkxmkSBXfy7SZtsEroH+Up1Vj1HPTNAHWKsc8E6wQOIJJ5bfajeVLbzeZ5cSMynaDuz+ByayDdC0UQrE0zxOEk3KyzTysdirFHtG1G52no2OuKtfbY0soTb3ESw3sqvK8jbHaY/J9oAjydvn55HA71tatcBoNFv/IF7fxR3iyrEiI6yxTbhaSKo3ShFzs4yM4oAoutnBC90hjgs3VkjSdSUUoxkY3ca9CHOD2xXmd9q13p9xJPaizvobnfbNFsaJLiScfuiD3h55/h4/PtZRJqI1G42MqQJM4jBZpLsKu/ekI6DqF9SMGuTv9IkuVjvdOZoyLZvs8Fy4VrcQnZvJOQH3HHODxQBzVxd+RFp8F+s0ToYPIuYDHFaeVcz87sfMIIiACD3oi8+4ke3SVibyS5F7GfMlJWKXzGubVHz+7MJ4Xrmn6ja39xbwJ9hljhkDxRzTRoYDG8m53VycFGjxgdmBasqyBAsmZZEFtCXF2lywfeudxBz86GI/d7+1AGI17GsWo6ZPNDDfWgcx3jW6NMdPl4S0VVYEup/iYbsjFcLcJ5Lxg2t3GkMFxKl0JlDhWzhiOr/ALw44znrnmtS/jd7y8EJluIz8kc91a+Wt4Wk+1FLqcHKoOgcfN7YNc5q+u3UIhu5dNFulkd8UxfzkWITl5R8mWMO8kYYZA56c0AUNQv9hZDe20iRgFbkrstmfySDaFFywuF2t1wcHO48Vw0t7pVo4tdQnjEFzCrpLHMWt7SZ5MHy7dWwzDGTnJAHSupuSP7PnuzbG7kvFnd0ksnRVZUkVXyJN0W5GVckZxyeMmvLbm1tLrUPOa1hgikZo0iQq8ayuNksu0x5WJcgk9AT1zQBYv7u2KtZJqUUunxtJcSSWcWSwhUBVikU/L5zELt5OQenNcn4ilFpBYyw3USxnfDqEkm3z5YfLJhhlVjllWPqRk5613lppWnjTLyMoYbgPHHKiQsESO3lL2wxtz5jvyT3H0rynxFp0k8dxdTxF1t0LzxTCRWifeQyQEcDcBnnpQB8ueLI7GG4uL8213Lp0M1xPG0c6R+U6KSsj24T50JJ+U8jPrXyTqki3Wr7kUW1ne3U08c1yrmWFixLFuOEJzgcfSvsrxnpL3OivLpsTuMSPIEVTMzl/MSGZM4lAZgM8dK+R/FVve3PmSXFncWk8TYWK3ISUEglrh1aQ4hyenUA5xQBW0y1865nETSJaxBILW+mDrO9xFIXZLcHqvXrjgcGtGO7nN5vsrtLlEdomaSOFZ4fKjaSeRohyBkE/ePHIrkLVL24ktYbuRo7SOBjHIjM5VkGPNwRkyE9+/OPSt3TNMe7ldna3ijhHlLI8m0u7EYEgJBaVoycA/eBAxQB0r6q32yD7QLx1KmZLw5nQBk2xCNwMCIkEYPIznip7rxE0dqyhGnuLEKczlHWZZTna7NyIlyMAZ4+lYJiuLW6cWa3xsoYAzsmJi00uV+VDn92Co2r15z0qzHFq92slxcWMJEaiICRRDKsn/PSYA7XjPGFAHWgDOuNQmDLd4gYXbGM2rxiRI5sh2bMYwEIIAz0+tYk12Eun+zxWskEKPvWQPI3nSOuUkI5KA5AzxzWh5kx2w38FrBHJIViQXDWqzXCnLKsQyv3QM81Xn/s2aYzta3dstzGbSWSHLWqOjfKmIgSz8Djr3PFAHXTapcWqRyCIAPHGJJJFwBGiKTHHHyDEOxzxjNbttKlzJazLdXAYrtijMhzHFIoPluP4ISe5A6da5iLUNOs7QWcVyt3dfNb2cV/lVgBKec7RvzIOSF468Vp6fJqdtIZUghu1ZJDEnmFleHAXa0afNGcE7Qec/hQBdnubiG/W2jhit8SM6zKzsZU2nnIGNpAPXkAV7z8NZLeeK2VZ/KDyAzBEcSQtG+52jmYfMC2MgDkZ9K8yS2sLvT44pluBeOsYjD27K8TkkGBkx86qOck5wMmvV/DdjBAbG4F7BbyIsdqhjjVTKJNgUtEr/O5fgsOcEj3oA+5/BUs12+wXuJDBLDbB2VAW8vl1jP3mwRz64zXs+jeWJY0tvIulht4JJPOVVmiKjDyjB4kDc/rXg/giLTrTTbYyahHJcbZJpVjjQzOxUYVGlIMSMVAx26Zr3CHVtG0+yiMSP8A2j5EU+5lYDDR7TDIf+WjHnoetAHqvhzW7Y3z21y0ivNAVgM7LF5sgJ2b3U5nG4DA9+1e26B4gs50FrduEjZYkitI3KMZIB88sr5OYcjr2r4w0++XVLyO5Ec1reWJnkKO5ZDErCWOdQPuxbVJyfcV7L4W8WaSwkuB5d1KPM/0e3faGZFKiMs+DuMmCQO2aAPeL7Xpo5Uhs4oLqGEHzCj7ZSNxZAlwpyyBwMg84rzm41K5AeRbqQW5kuEurSRmdo4nyXkgwMISMjJ6Z9a5DV/Hk2niGzt9PEstxfm/Lb1YW6hANu1edgA4B4yM1xs8+uXNwlxPbubnb5MUcchghuLG5YurzFSQjqT0PzAUAesjxJZ6ZGtrp1vMJtQt0ijVY0HlW+0zFnDMByA3zDqflPUCsG68Q+X9tjuLdLxxC8gZ5AWY3DB9ywsQVaPbwRxkda46yv4bC/eHxA8zyJC+nWir8zQx3LLIWM/3pMYIXjgHPFTyCVY5Xj09XiFxd6ek0zAlAMyW08jFNytlDwcD5QCR0oANY8XvqGnRQPBvuHmawEVmzF0ijUMl0NufMRjhWz746V5/qOu6tc2ErMbi3YtDbRzojxqJllAjlXBwzmHcMdcnBNdFa6tfWbxadbWcSSQLaO4EMDmJZsM7wSZLOC7Izjk4zil1CPULicrFDBdW9y7WkAtWYxQywzoJrgRqMM67mJJ4GD9aAOesdce7SMzWiB1mtUMiF839qGBa3ljI5yQ2f97kV0OhLcQ+bDaOsEK3NxNBBK4Cna3LM/l5lEbkHA5AXg1py+FJ7FYrhtVLxm0acxLH5kW+GYqogjRQQ42tnBzz2yK39M8N6dbxW801zKrXU32+eWVBJHFEy/6QLYjDRgKOQST7HFAFuT7atk7WWlm6iY+f9pleR2uJtSYSJPCZf9YsbJnaegH41rWFjdpPbXph/s1oNJmtZJI4zOJbpPKuI4mEeSzt5Tg5OUBz6Vo3GqWk9naW1lNb3Gnpctb2lyu4iCNz5keW4JKIHAHUBiRwObN54gg0uNoBLDOIHkmNuJEMUNuHR1mbd1Zo1fLE4/h60Ac94ksL/TbS5sdPuFa5ylwt1E0m8NIm+UyEH5gM8Y78VwcNuZS97JZtcWaJpy3qviO4gntGKxtJAv3opo2YM55G7B5NdVqGsxTSW93p81tpqyPbxszEPbTLdK8rWz7yfLkESswb7oJAriry5e+hsrmGaJ5lsn08RWBeNrhL55JvtFwrNiR0Ixk8gcigC/Jq9vZXmlTwi2soZYphE0DNdajPbQvJAkiRY2ohAdiTgqo3dOvbReI7TVf7Tt2mkFjGiW880yxB385ZJxdROBhiZIim3P3WB7ivJtQBju3uLmOSy1GbSDZZhj3xBWaJwEOcIzRpCW2cqJXB5zUFtBaAFZNWmW2ubZYWtEtXKec8ssv2hxH0UTNAN33ljhbA5oA9RtvENza2ZlubCaW2ga4hjlt1EbXEEkZVWWYjlMH5gefQUlx4ga6is57fUYtPtoXjWKXynSJZJLYeZEhflsrKAzHlicYrIeVLq0mS2uDdCGwSMQ/Mtqlyi58lIx/y1k4UOefmrjrrU4ZfMCxS2KXFtJObaRwxa5hEEHkWyMMRxoqOzHvigDeW81K8cy/aJJJBE0sUs8crmeaKXH2eZV4kDAgLnkA8E1ha/cPa3ckkMrXMckMDTuZRHCLmTCrbwEN84A3Jj3NSDWlS0mmhuZY7d0ge3WOQG1dYDi9vIXbkKZBtJPfOK8/1vUdOhLmaLkRXEU8QnYx/Z1uFMcqKCTDO4b9238KkjqaAOxudYtGa3+zx3b3Aijt3O4vB9rI8qd4lbgybiJM9MfhXPaot2bq0iFtC8b3Eo+1L/o0st0q7sz5xmNeNo9jWTDeQyLdRGW5EaKbqORAsUQt4odpvIpF+ZlEeQxP8Qwa2otXnvrOz+zxG4WAhGkukjdY5pVdhMJuoHlx5z6gdc0AbFlrmn22l3BaUXEwLwzv5mVVYmUxBlJ/eyfukx6FjzXGanqWBHfNFciSRJbiYupQHy5SY4+mDCwAyfTmsqfTo31GK/nEFqt9DIrOjl1YlTl9isERsjq3fqKjmfTWVIbjVZpE/dPam4jaWMsjiJFJD4MPrx0NAHRRX8N3bPFPp0YuIo5bqJvLXbO8fyrDEMYlYuQOv16Vz9jY2Goh0u57mxmN0rSxbESORxESyk43EKQvyDoOapXc2r2czaQJLi/RoPOlAAjijhmfEyWzxjCLjGHzx19qtqVujELIXH2uJXkijYiSGUyxeW0m8cr3G7qOfSgDfs54XzayW6RLbK6rKZWM2/ClGhRzhV2kdO57VJqV6bKOVRsW3VIYDMju91tBVI5Csaltuc544PWsewtVv4rm6afy7iGGIOG5dmRFMgSM46bW+Ycg469KI71xBMlhbwyrE2WF7F5rYcCQ+fOx+aMxglX7NjGTQBNfoJrjzk1UoZY43dJITEwYrx8rZJGwIc980VfsXh1i2S8vLg202Wh8qCcJEscRxFsV0BA2FetFAHR/Cz/gn7oFv4et4brRDbyzMyR3DI8dxelGz9olY/cgA7D0rc8X/ALBtlpRjv9BsFvoJ4na4sw5SOWVRtKyOPmZ8jhjwM1+2ttoNlZWEJkTE8S7LZWZSN3AJiycNDgH8/XNZVxFp88c9ubNWkhCxSTYQKCwY4jAbB55IHI74oA/lq8e/sp/EXwxrr3OhaJepbTzSTmBpVktISpIKs8R38N6nbx2rxx28X+D9UeG6WaO6CCO5hEckr2zMwBEKbm+U45J4Gcg4r+rXU/A3hzUA0TQQKZ2aBmkj5JfmQBGPAC88dfwOPF/HH7J3gXxXZS+VotlZ3F8plW5+xA3MoibJaG7jUi3UkEAE5zzjFAH8+2i+P7C6VtJ1RZmSLbOwkcxQCaRsFJz3lLgkjp6V6n4U1iw017y6guPtL/aI1mWBQ0VvEy74vKiYdVIBct6cc19c/FX9hBtLlv8AUbSc6bp04EiQRhEvXjO7Z9pMYYXEauTljtI3ZOMV+ffxQ8GTfCZWJN7PYOxinube5Ii+0BSqxSKxyIyQcEnBzwc4oA9tj1Sxubu6MLW05vfMuXS6gUW0tyPlSJpHdfJmIY9GAz054rA1rRdT0+1aaZ9ltNut7aGy3bYGmXdI8ku1pGXa5wpAOBgZ4r5b8MfF/T5r0R39xaiK1eIw25cWxcqD58l0kjZEoIyPXsMnn3i2+J+hXKR6lbXDiH92RGXmntpZGY78pJHmL92AWLhQP4SaANzTNFtbfRJ7mTTYb61VYkKwkWskyRSEQtdLcssonDs3zIpPXK4wTz1kv2a+SGKW4S3sZnvIHiVbiEw7tstvcPcQlYZFLYAZg3tzgb9l4tl1aJbaLypI5JWmV7YRraW1tExlEakndPK+04wDtwNxFT2F9aSXV1dWd7qEKSSG7m0lI7VHVnxCZJS5JkTdnhc8EselAEOlRWt5etOY7pLV3lklukngMil8HzJzbgrCqgdwM/WutvrPRNSMKadfrN5MaSXBuLi5uFKwkBmAkhARGXPC9xkVzV81jp8LLbT30huLl42s7eWWWBLlQHh3ypBg/Mx4b5Bggn1zbZ9VsHivZmU6eLlZrmKa3i/e2/AOZGRCiF85UOQR04oA9b/4QuzudNuL/TrWWN5BGIliFvctIpAUXG2YKViyc/K5wB0HSsrULdtCiis7q0bUVJlkWVpvs1lsJVZzJG8oeWdGPy4yB/BkVVtfH9ibIrcvchfOeHTDDmeS1Mj7V8uN5QVtRx94lR25NUNa1w6rcQAWc5V0+zyRTqrxRzx4B1Py1ibI2gfuywHsRQBwV8q2FzqSWt6GheBkglkhMrwg/vdhlmYCaEg4BGc4wa4jUtVjtbcJd6m8M8yeeFxItvtKERhgFAVMjjPTd9Cez1ua6lvjpaT2ZjnjjSOWBfMR7aNwZY1giiCi54yVUtt4zXA+JPDr6lbiJriVXikNhtNihmu4VZXTDRs2wLzhjgdcUAc62qSahFI8l3MzWdu8h8gjbIFTCwDfwvBBH8XHHutr48mtZbK0u3iRIliuBJLM8quiLnyI18xGEvQZJON3TtWdc6TLabktWuCzNHb3SO6zSmROY7h44TmNBGuNpHGMV59eWcCNHb3MkY1ITNLA0ioJHQS5HlsxyAVIPTjHegD7Y8G/FPSbk2UbKi3c5lJSFlP2dYc7BeuSFdmA7g/7xr0W2+I2iQzzRW160cczO7R3AaOBpWX5mSXGM72OE5wBwMHn4Gt9Rk0LTpLCa5W91O9uUBZGVYJIgv7uF5sDY2M5w3bvWdaeLNXivY9O024kubmPlraS2WW3tJ7iTDGCQOQzBM4LDqOvOKAP0+8O6rcapfeQ0VreiB4MyJLE0YLjcmCr5JDEdcDjBxmvfdC+F3i7VmupfIthFKj3bMkTI82B8kgkJwzgdAhIHbrXO/sa/ADxX4lNvqtzbjy9RW2Mc0qi4aY4BkjlVUAU4IOQuAB1Jr9nh8EB4M8Jm4aG0FzZWkpnlCGS5AWJpC8cbsBtGBx2xyPQA/KPUPhlLeWi2TNLBeWUP2m3mUSvJcvtXfCqx4JkB3Btzbf5HnvCPwS8Ta54jSOOC4ms0EU100gWCWBZW8vavlqQAxJ3E8kHk9ce2f8ACyI9V8bjRGgjYmV7WC8NptkykpiMY8r5VYgEZJB5+tfqB8DPghby2y6pNCVF/wCWSCAu1PldDLkneC2Dxkj04zQBx37O37LNlozWuqX9rCZikWCsahUTgBFHmAbicbmB5Nfp5o+j2mjWENuibYoEZti8IMADCBuSoIHAz3xUOh6LbaTaW1qiR7Y1CoUTaCIwMsCQCBnP4cCsXxt4mtPDmi6hqF5KsS2qmRWO35FRSxySRwQMdsZ+hoA+Pf2y/jvbfCzwnNZ2ssf9qasxtIBbuPtELTAhrlmBP7lEYDIHUevFfC/7Lvw8fx7enxb4hkku3+1XV1EDIyxvscmK5KuN0ru57DHHpzXlXxK1+8/aT+MD2sMt22jx3klpBCyJPbeTDNsLJDG+TmRQAw4I5J4r9K/Aul6P8IvBtrbRRxQmy09FkmFqIPMkClpcqAQHHfHXbx6gA8P/AGwfjP4e+HXws121lvjp8o0q7s7VnGz/AEsQmOMxwOCGfeeM44Pav42vF+rz+J/E3iG41N4BcTao8kU8sMgeVbh28tLfaANzEgk44xX67/8ABS740T+OtSvtO0m9WXT7a5YTOZjCjSRNiS1XPSfGCuQPTNfjpp0NtrFyjyJcW11BHIttBdIzmSMJgTPkkeep3fMSDgg0AWtNgvo7lLya3uRF5aoYIRbzWt6bUFd6xmXdIwAUNu6NjjvXpMWqTaxb2MKxmKZoDK5Rlazt4lUqsU6nARtpYkdAxxnmq+k+HYDpkN3CyKLKQRpNJI8CFWA3FDEX+0T5PzKoP+1iqesTjT7czRxXCx4kty1nCENyZWCvIGXJR+ACQpPPQc0ATLeNcmaBJyI4WaVJraWYMZFjxEkcMcR3jcD1ODnIqexupY7a0SWRnk8qae/sgxVhIVZVuSGUkSYILL+Q6Cuas9av7BJUtbD+zSkAYQ+aVvdQLgbpZ5VZ0EShuoUE559K37K7sbqG6mWDyLhQsc62lwPPeWWNZHuZcRjy05wQwVm6gHNAHMPJNdLBfWU6R3aX0dr5kv2gxlVcn7W4eMKZOBtxyDxjkkcrqt5JNdzf2vvv5vtDJJLAyGUSA7UjuEVyEtzkEgEtj0PFd7qKxWca29hHdRMsbXc0s7tLArsQDHhJBmU5yABkY5wemD/wiDAyXb3dwkFwq3Czrgfb70MJGjEkznBAOC2eMYxmgDodJu7m2toLXVWg02IRNAzSxJDa5mcFbe2LYE5KFSWyCCxycgCuh1DzE09bfSsG1Fy4h8pne2SUIBuaVcknachRlcgDJri9Pi06S2W0vJJb25a5WMSXMck9lCr7vLSUz/LE6+q5BIyOTXTyTz6TZx2sV1ZS77Z0QQKYLZjblgBMwzvGw/KVPPc0AUdTu7uS006weKI6sA0TTqsL7rYgMjN8pEZUD5iSMFwOo44CLUL1Z7qC+nW2njuS9usaBWwF2NJK1ueoG7buA696TVdQg0/RbmO2nd7k3Ea6gLdJFjFpI/nrC0SBi+5gclWBPBIrJsJTBJbSIotnnAaaG6iZmkt3J8vc0udi8kZzkex6AHdrrF1aR3V07IIzClvZXlxIA08KKJJEcOqhzvJ4J5znNWtNlupLWdJIYbVL1PNt7jylcSeZhpZnRnLRwtnATBXK9RXF7xrMd9pkcS3MSMZltPKZ4WSBl8wLJIQUuFJUgDIYcjNLZ3UVjEdPuroXEctyJ45rQzJHaqiAeQzuPlO5V+QcfKSvoQCvrulX1ldBtry25t1Kxo0UUlyQ++UlMNsAGevIB6V5nrPh+9vf3thHbxRTYnmu5HheO1hhYmRo5jhWkUfKyjnIGa9Z8Q3OpyxQJuUiwhVDJbW7zZWRiXy7jIcxEBj0BPXiuY0mwed5YvscAtLWOSSzgmmZWkS5P76C3jVilxKxy2c44oA0vClpcpYiFme609Jo0S78tkJY7ZDJAmBvfGRkZ/DrX1d8Ore1uES5ubaeK1uJwkMshiMrQoojHmhWO2QSjK5APzcZ7eS+GtJtJlt7GKIwwxPb3NxHdRGQuUOViidR/ovQhgOTgcA19CeEtGjiRzGY7WL7ShFssVqZtspy3kvMSXgK8hsA8UAeiWnhi4jspruRrR7ZmkkIktbiS8ujE4MY3SKBgggHB5PAz0rV1O20/T7qz1e/spN1vCglktmCSRRlR5CBE/5Zib7wGTjOeSauajZPY2MF1F9okXy7aztJ1+dRh2k8sjcAEbdyxXjbjk1ypWe3vSuq3Ns9iDK3lC/klZUOHjjMABw5kGcNg9vWgCfWdQNxDPcWd5Fc6c8bKLS5uDbSW8pi8yTM0qYEJXf8hYEnGB0r5I+Jviq8zAbd7RbTTY5vLmcq8ciscrEEDEMVJADYxxn2r1j4leMLaxt7mDzS9oAjKzwoqi4Ujy42VMA5BAzknHJA5r4F8Y+IY7qK8v5pZJL63a4Bglik+xNaE8Rxc4LKSCDjHHBoA82+I/jq+ksrqO1a0F3MLhJ/IZvthcHcyswO3aEPBGfTJr481i4vb+6RGNvIroJGuWlM1wsbYVgpGSj568dz2r7+8C6d8NdY0TXL7W9dt9PkhtJJPNvABLPOImPlxebwzbjgBVO7HNfEXiSO0u9T1E6SIhpYFz++yFS4TzdqOyRou1gqjcFHOaAOZsLCzlWS20+CedUmi+1APhZItxWZw/8AGST26Y+tdVa2Vssj2wSP7NbTqEYybYrWIgNzADidgeM4PJxWdpxnFxEBBbqz2wlAQGFILeA7MLGh5jbIOW55Occ132lWoNlLIYjBPMwtWYCPcjDLK0xG4mHOCeB94jrQBu2kFrHbR3TxSMjI0lv5O2Fp5kGCZPPlC+TtIOAeSBt5r0GCzvY9Ptbq7vLe0S4t0W3t5YlfziCzsojlJMZEYIUkAfXpWHpWgSXNqtqNNR/JkjuZoZWIhk2nImtVldQ0HQuoO45zt4NPuLS40l491w+oxTM6W0Hk/u7aVuFuIsudsCk7T/eHIBHNAC6gWtkt7mG2x5ikq0hkcoGDNGshjyiy9CrZwBwTmvNNd1y3vlEl3qP2G5hYpc7dgM8m7l/NU8LjH5Z9M9tqevX1gUhvfOjby/njgS2jaLCPtmjlDESxDjjGOv4fNXifVJL+7kjlQyyzFGS4WL5JIlZy7XXyjaDn7wA9qANHWtRiS5mnk1I3KJEEijS3aUSwNgtiby8kYxk9Bt69a7/4S/DI/EXUYhBDf3WmC6ikmWNdv+hyNibDs2E28sSeu3iuH8CeCL/xRr0dnaWkt5BA6NcWtqFkj8uTHCMx+4ed3VQPbmv0Ugm8N/BPwHc3EdpbabqZtGAjUKzCd49iwBgp3kKQ3UgHOO1AFjx1450T4M+G20rTRbTXBsl0yKBJvs1wxEXlgNcRgiWQIVx6Ec88V+WXjjxH/bOpvfyW804Ny/mB5ZJUUOQx3zsPmbJwfdfpXT+M/G2s+Otcvb2/uPtaqSsMKJHDFA6nIMYwAZdhBY9TXnd/YSoN8U7bGLsQ43GThSAqA/vGz125PrQB/Xv/AMG42q/DoWPiyW+a0TxPHOHtbZboulvarjLCN1w87uOCpyo+9iv60ta1uzv1SOG48+BCAECMhErFjvDDO8KWA4579K/zVP8AgnN+0LrHwH8eNrWl6k9iIlhW6sDM0CTpnMjIka5klxncACccYr+m2y/4K1eErHSrex1HWTDfBI5ZknkjErrKgJj3SAbxuPCnBXPpwAD9n/ib4w0bQtL1S41SUx2dra3k11LtJnLW6syuFX5ghK9QD+XT+IL/AIKJfGqb4w/FfVbexvZjo+m6ldzRiEj96kUhiKSGV9ijA5wpPB71+lH7UX/BSO08Y+F9T0bwtqt499eWc0JlhlUpHDLEfNhkiTkqFOARkEtwTzX87HxK8RRXFhfXAjuHv9SvHmuLtZJHaBZP3jys4P7tGlJ4ODnrQB5T451iGxgl0i0gFpLdIk1whneZ3PBjBZUXZkc4xjngniv3C/4Ipf8ABPqT48eOLD4l+M/D8lz4W0rULe5gM8U0sbzQhXabG0o0Izyud3OQK/Jn4CfBC7+PPj7w3oGj2lxqt5qF9DZzOUaZiivGdioeWRgTkjoBnPFf6QX7Bf7P+k/s1fAfwj4Xj03TdJWy0m3mvGhg8uYv9mjeaW4kYDzBncB1J/IEA9nuv2U/hBqPgl/CF14TshZvZx23m2sMcNzGUULEwnQbm25DDPY4NfiV+1n/AME8fHfw9TX/ABR4F0668U+F7SAXonhmFxq9qkZP7hdOVAGjwR9Apr9dvFv7TdpZ+KRDoy3DWNqZY5oYmAgkaJ2BwGHrz17ep537/wDaW+H8/hu6n1S+hs53spmlsrlYEjnUptkjczOFGB1zjHU0Afwe/HrXNc8K2Gs213f30V9ukjkspHWw+xSqTuhdJHxIpTOVyASMdeK/MjVINS8T65Jfz3+5owmXW2+RIiVYwBI8rDKCASf61+m3/BTvx54I8a/tM+KbTwBFbz6LaX7vPbWKwmye4mDNOpmt5SGZZDkfwjkA4r4GtEbSgFNvFPIoLK0EkZWJpCCGY5/fNkKDnoQO1AGrpl7Y6VGYdUhVXYfu2IQSRBVysqsx+Ynjgdc/jWuuuaFcI7pG9vPFEfLkWMFdw5AeID/XbSDuHHPNce2nR60yx6hNAt0xEkeV33KyyM2E8vPEJUdMcc461Yn8MXlrbJNHl40LCV0G1rcY2q0nzYKk+pzzzzQB0+m+ItNvWNm6yxtuRA52l5HVvlBUMQpI98+orop7+G1lEcEARLhlDSsWfagADMpAOBkc9ufy8yt9Ks42N3qly0LwMTAsY8t5nSP92ybRiTIzwMnFbT30cMyTTMiwMkMLjLNcJC43NtVcgc5BPHJ60AdTbXa3l5Na29wkciqzsgiYLMwGA+SMsw6++c1Vh0UXlhLPK6ma1vJDcSwo5O3DbQoC4Yseu7oRxjNUbqZZZYtQsZpYRCipEqRfvgpHl4kKD5hg5z/+utvT9ZiW1nsrwmAQuySPgRNI74YPKG5kBLcY55P0oA4pLa8V2aa+uILSG3ktESQb0uIX/eBFLnKSAjgkZPYmtDwyk1sby8KSX1rcSOuJCZLtUdfJ8wOUBW3LAqVOPyrSuHiuAZLZI5ZUlkiZlJgkkJw4iLv0lQAFMgfKcAnNbGmWt7JF9uV0+z+asA0/zSJEAUiRy0CkOwkPQ9c9B3AMdtFO+6uLGcpJZRGW1jYKI7GZsF4gi5wmwPtJ9fWueub+G5WYz3N/fM6l7uL7OjxQIo2uAXCtGxboy5A3c1t3M+oO11PaahbSRWbSquzzxOm1vlVdzJuC8gkq3TmsG0vJZDNMsf2O8v5mlguLZTIbh4Vxdp+9ZvLWRCeRnJHyrmgDxHxhp17ffa4bdWtreOMNE08qeZGkZ8whyjZJ2kHnjB69q9a/ZYgvb7xzY2lnr0axpGrNAYzKsjB98qqNwG7bnsSSenWvNfF91pkkjLNFNHfSO8ZklE1nO6ZZGM0kalWwccYGcfU12H7LskSfE3T4Ddy2+y5a1tGskUF5y+5TOWAJQr8pYjnuaAP2JnsBBJBDfPeNaLBLdCNtiWt0qn93D5wVQrLkZB5JOAWrzDxlcT3fhG7sbeE6a0guIBJ5fmxLGCzA3UkrZAYgkL2IBNfQOuK8+n6darY21zbzTxzYDn7QrwKrXACH/WICoztyCcYzXi3xEi2eGL+9l0+6itprS4ky8ADOokYNGx3BkfOAmQM5wDQB+YP9sz2s01qYrWRo7q5tLi6LyPNcxJO2HOM/ZlVeDs3ZA+tXby/0i3iEaWqHZKrEiR9iKcZFrIOrs/8AE5A7cVzd6bO31PUFkMqr9qufKthJE5sjcozRpckNuJYfgCMHBrk9Uu5YIohJFJDbpiGS4yAZlILGGNWOQPVgOM8GgDR8b6TLMIr2KKWS5mTYtumwoLXILRZLghd33io5POa8J1aTbduLqCaGVEURBICsYw2xoSScsgIGQeeR0r06PVk1CznsFtZ5NjqbeJ7qQqkRUbmhuVbO0Htk+9eea2k8sqsyT3EMKPsa4YBYzG3MPmoTvfcO/PAz7gE2kTx7rWZvN8xPMF3wYGkUo20QFD8qk4xnnHWu90/xBdQvZzLLNPaxwJAsaGNGhdmZ4g0xb94ykDPUmuB097GQSNJK0TxRPJbmbzGjEhi4gkWF8MgYEDI9zmtJLvaIYvPjhWVIrmSMAtAZUyR5YJJLHjI7E/SgD0FNSe7guXnNwmoAxzuPPmH2pS5drhiv8IGAQR7816PomtC4t421ECaZEigtWfM0arnmbBICAjIBGSc84ryrTNQkaFnkWGJhFLDbyfKW+7vcMj8mPqc/lXe+CbBLyWCd1e7ltws0ahwY2kVSu2KNPuxY7HHzHNAH0HpeqSNbfZILhrQyEIUCpvihMII8sP8A6w4I4UlvWuwa0c6ZF9lupZoJCj3O2co7oGxMZFXOAOrDt0Nea6BFaRQ31zEBHc286SM0g8/GHxcQTl24+XABXgdM9a9FFxFeaa8tp9n0+2VQwCMYXjguJAJ2ldckhnP8WMbueDQB59e2NzZzX6LMs1nJOirOTuWAiQvCqzSjagP8QyO9c9qUst5cwNdgziJ1ZbOzdN8ihHjkeNYySAMqM9CDx0ror23mhuLe3iuYJra4vBFJv+ZldAZAJbckKYljAIcE5781y2q/alndrMhXiUPHfMGZXVzwtsgHywH+IE8dBigDct7HVobYXFvHvhVJzHFbZWSCBosKjpJ99vmOevIPHSpY5bxbdEuSltHbpEkMdwBBeSOuW8wqRh4WBYdx3NWrfUruCytXd0d7iHyJFkDWsFqjKzvLuPDKT90nrn3rnmlgvEhneWa8khluFmimBklW3QbgsW3oWcgpnqgxQBvXN5o6tbyeTDPMY0KRTTLK1sCNgmjO4bTuPJyck9+0eYbaPfAI+LkNPc3Co6I8nzriJbdm3sdoB6cn0q9NZw3Ntb/bLZVu1gjkgvBJHFstgN6RxKnBKsMndgE5rJ067tpJZ7aZpJrZZnLSzwiTZcxqRE0k3CyqMjaiZb5hgUAegXmpC406FriyUeZZRrcSRsI5A0OCZLdUEatcBuAQWGDjk8Vm6TdS2MkMF41wsNydym62glyCsERiVQnlMfvEHdknriuRunkilSC0uGRGRGY3qAvCpkVZfLUuFjIPQHGc8ZxWnaarNKi20k8V7IJj5Er2fmSM0WB5LMDtiKLk/MRkDv3ANO5fUZLqUmFbWSBZdscP7q38oOx+YMC3l7sZycn37TvYyNaNdPfMbmRFS7lUmSNIpiWWKMEZCZwRgcD0FXIpolXUpJZHa48pYhMF3QMzRlmmjUEtH8+QcAoTycCl0/R7m40kXf293uXdpZoUSIRPFuVIhIyk5kyRkdQv8IoAo6fPdC0htHcXJikleQzIoSW0YbVltyzjdjGSegPfNYF1NevJcT6fLc21nEkhNyy26LboJdsqQRK/+ty33z0zxnFdTeSXNotzpt7A7wLFDHLcacrqyx2z+Y0MfyEQZDDk4XHWrq2WjSWk85zC5tDMkbXKqtpFIWJjmycTTPiM8ZHORkc0AZ2jQvKkdxI016twRbwOcs6xhRh55Y/9Y28luwHsK7OV9Nt3h05Z7C4eMRxPLJc7Wj81mieWGWLLKVdTkdj16VxGk3ptLS78m8iWJAJFjkZ2k8yYcQRS7QC7s2F/hUDHSuZ1CO8ha3dmkiFqGQyOwDRXMjs5NxEgJf5Thu3O7rmgDv8AVbqWJ5YBO8uxo1SeRRcb5n+Vk86F8Lb4AG5vUbjnr53qsWrWypqtri3lgvENxbxxh4rxNxGP3EgOQCu3dkDH1q3AupalBa+cyx20iXLB7a5klRyZNkkPkSqMDzBuUgk7T+WposAvlvBdJIF08PMZjIxjknjjWWHKDlIwuNwPfp15AHwSGRIWufOjvLZkuXikAZXDsCIwoQZABw2CcgfU10CWtrqv2m8t4owbT5jdW8ZihlkcgSWiRsCFjHPoTjOOTXMRSXeqXc1xGVORCQ0iCS3iuCMDavBw4BHPGT25q89ylu0si/aLNFglD2QQwC4uMMG8m2RjujJIJYc9TxnFAFGS8057sW0+LYBlhna5bfDBCz7vOjmxlnzwqdvSlu/NsxebLlLmzlRpbcmJ3dViYrlGiztJXBIJ4Brl5Li9gvNPZ40vEunaUwzOz2tkkZKAKApEjl1ywY5BPNaMerW7TW89w1zCYb+cLbbFW1mcEpJKyryVUgjb93ue1AG9oN2urC6VIFmmS2S3iZITHCBJtw+5wBG4TuOTyaoa5FNpFmtjdXAt7l52a3l8pzAY2xtJuolLRtvcA8cYJOBmk0rVDpVzczeRFfRXNyX08wh4EDhNo8yXG1E2nJxkcEU3U9Wl1aC4t3hha4RDPatCyyCKXy/JZHWQ/vJNpmBHVshwOKAPLLy/uotSd7WYLLHEsdyYmLypPHjdLEDxPFvBAb0Oc45qvrEs8cCNd5ia/ZDK8sYSRj5Q/excfIxc+wJrZvraC3gtjLBNDdXiebPdxhreO0EZIIIlUGOFgucMOd3FcrqNxPMotpNRluooWE0dxIRKU8w/JEisAFQORtIzxjuKAPVPBmoz6Np4CGWNvL87zHYhrstG20SqTg4yAQOSq+taH2u5vLyS+voJQrW8SwT2a4WCcEM9v5YGTbSDJbjIzjjtz2ji2kWN7o3MV1a29uzztvy7sgUCPzPlByORt4HPvW/ZvcW6yxXVzDKt8waGW3VDMwkkYRQ7+ASHyXIA2hSMkUAYuo2MdvcpdWQjtFuW84RKiTASxTFyhTloFO4DJ29811Xh/wARS2F6NP1THly3AuInLCS3juZogkaRkEmIqQpwM5ycYrE1A3E84jgnSyZkaF5Iyv8ApVxbt5RZnxzGUDKAMEbfmznNUzf2Gn3ki3vmM0EMRtLk26vK7hiIoYYz8rzh3KknpsyfYA9c8MeJ7r7ddW7XDysLmaS8sbUCFLxAdrR+eDgbvM3Bsg/uxnk16XqT29zJEFmFteyW5mmjaOMKnnogMc8m4+Z8gTDdeMnJ4rxDwrdWEQaORGvb85DSzAwSMzHewdIhtLKxwdpPQ9DkV7HoWraQXi+3w2CyRbX8xbh41e1XOY2gbLSOGznGeBk4FAHQ28UkWmwzvcxT6lFKbGCa2s2MrrKWl2PM9qfIUqrlWGQQo5quy3bXd00cUVoplieDUIUNwjShN00U0kWcz79oC7cc5PeumtdY0m7DzSmKJJ8x28FsRP8A8ezoLe63sAqoo85i+SNrhc7hipbzxL4dCTLE8kfnKqLLFhbd3I2SXTBgAGEgwrdGUgAmgClPqZnimNtaL/og8mU3l4biJ4WIiuJEsIFJUkIWXcBhmz04qSDX9OmsrrYmnO5ljtofNkVbi3AIC33mlsySK2/CYyS2FBxXi+sTX2l69ENyIt/5clrK8ssK3EvBchWGHhyrZB4zx14rRsZrOW3uJbK8H9oTs8lxJZzK/kLFKTJFPBIuyGEMSdwO4g468UAb2syxwiW5kvJTtu0RrYTLJ9qcbQskjjhUzNETnDjlSMggYFjqVxFFcPPFbLdAC2t7uGNw10AWM6xAKSXjIyXwSOhOcgXZr+1gg1C3miaxmmjRGv0tor9brKifdFE3zwlmEY3hjgdSOlc5rGpXCot013DaWEjNBbzWkL5G9wk8jhwTHM0JQMFz90t0NADUlvLlJJYLq7YMN9xa7fKEsskzlp0jB5UqDGXYA5UlsZqlPdW1/cxxeZdRFE2ThLpVWORV2W0IhjBVIjhQXJ5OTnmoJ7q5skE/2u5CW8rxRamiFX8kHbbxxRsdskUhBySM5JPfNcfd3M73F1cqi2crtbuDKg2vGxaMt5cS4beyMcAfKzHPHNAHCeMYEt5GuPMeG+KyFovszPIdplVsOqZMPlvHyT8xzg1ZtdTubaeFNRgF7ZzW0LRfZNzTPBDvMciqJyyTJMsYUnC7QCenFzUPFN08lxFc2IaOKziiRnWOUzxncxmuJeQqJGmNoYljgfeyK4u6vZ7y4gYRKltHaTRxxxybLcRsWkJxESdq7iODyVwcNmgD2G31m6tby3vLee5mP2eKOKJ2HmbJyocOWb93OFAx67iF7CvUtA8XXSy3bXcFvYR+VcNJbje74DqoVJFLLcSuw3nrgye3PzvpNtPcTafNb3a2saWhS7uSQpdif9ERopG/dIqY5+8dwbFevaDDLZ3awtPa3VuLSEdVcyGdisqLJJwIlYgE/eJBxQB6Lc6nb6rpd68N5NbTm5jHlXJZbeaKJmDxI0eNqkIy5PAIx9efutLvpVlleIQ6RPaRzQRxSOkjTbY41QRnBQxoAOPvEbu5rornTzZWoizbTWmIZGuIYlaNTGzS/ZJBt3K4lkyeckZPSsa11C6N+0d7cQ+TdxoNtuzx20c4ZoEd2lJ3L5cUTfKcHd7igDjrq0vrJp286OS0S5t0NvLEiyzlIG3AKSBJC0yx7s85QnHNcxaeH5ruR0QPFNPJIxitVUQkEly8cBPy4VhnHQ5HHSvQdUmSeWFL9CtwJWt0uECxWk+1dyPcxE4kfYBgjGcDvmsK4F2lhNLaAgsxktpsMsQiWNdzK6DcsWCPlx1bHagDzl/DwPmKDcFIZpo0S52+aZdqn95g5VDKrFf9kjNdv4T1bUPDMqWrXFw6S+bclYk2grI3SIqMsiSYJHdi2OBTNOktQLeJobi5uoJhLcGY/wDHyX5LQAkeYisQo5yAmDyK0fEmqJ5EENvAGvIIpgZiFWeF2uSsdnAYgFKNE7knsetAHpWlfFHWNK1xHtr3dPcvp4mLzKlwkjyyeXFEUcbYRvyOw2gntX7ufsV/tE2z2Nno2v6rarb2bTRzX91ciWWV4kESxyseWjbI5xgtnBNfzG3F1bWOtpFbvJbyQmJ4pblJVlY7pI1z5igvbgAFuSQTxwAB7B8O/ir4i8Ou19pU5drSYC7eJnKTwQy7llQbyXUTGTBGSFjGaAP7tPCT+G/ENvZXMcumyxLErLMrpl5o9rqrbf4Qd4HsuOtehf8ACI2utq8C3UZj1JWe2WB1QKsBLkZYjA8hAe2SQoyeD/M/+yB+1V4x8X6svh867dSAKx06GS7CLMZJdkkjJMQEEb7iqnBIl4ziv3i+Gnj7U/sUWpvcPeXUVrGI7RXjjkVZEjklt4oGfJYJbkBxwwY80AdN4x8JQeFro2Es8k8l3BNHuaU+TbwybTbNDjgu7qQwGSCMtgYrzaf7NHFcyq6Ryp5DQRFJ5JvLtMNqBSUAqrbmVgp5YPlc4zXd/FvxBc6xfWY03d9qMCWoVLY3MjXBZlUylCRE0cLIpPAJQkHNeaQ2et21tDZNCqfatlndwyJMJWmjLg3MhMZ2BshhsJzkBuOKAN2HU/7QtYTBcTRwrHMXSXyZoJiFSOSUlvmEYZHG7G3K4zxTJdOuby5iPlNNYpBJKk1qsbOszPEYHQqcs4jUEJjGADjmqFpaz2TXVk108sZitLeMvCQYJo0VpXZguHV3V2Kj5SW55zW5eX1tZaaWiiuD5MglZ8vEtxNcMyNBDxtEAiKlu6sWUdMUAUIrCaztoGmuYrhwDv8AlDyCFYHWQ4b5Uld5IgyqflZTkda01fzFabzUkbzdtxJOCY1QgNumH8JZySB2BFTaSkU4keVfNitop+hDJtkCsI1VcszL8w6ZIXOOc0Q21vctcwGHa+pOBaJbszM6xu0iSTx9YxxtJbGNuDzQBoo9taTRxpGkgmVViuUJ3wzyKrlQFBV1LEnLcAcVn3p8kI1/G4uoJz9nVW2RuHc+ZMWXhSA/Izz1q7o9lGYY0mZ5GeeW4844CxGOVlMbN0QqEAxkH5emam1e9WScKsUM9qLdzPDLkqxBAV2cf7K5G3IGcHnNAHjWsX9rpeosrfLbyzS4cOZFmLOSzIxbMjh12juM47Gu2tZF1OO1v4EkSCSWKZGnxuinTzUaN3J+ddyHaM4wQBWTr/hyHX9skQRhBOZLFoJdvls484xhAMlcsxz/ALXPORW34bsZtPtBbXTiWO8Zo3Plu5F5Cwa3YyHgfKSvA42gGgC7LC0oikME4eZFlPkA53jcqzHb9yNWBznH3j2qET3EK3VzM/2x/Ie3EdsC7wYQC1WXA/doigMWYAHOc9K6FrSW11BgXCwS2b+dDHJ5iTxvk7QT86P324/Q1zuo2lvfWcqWtyLbYA6pNK9tLJKhdEVWj3Gd8BQNyhcAZ5GaAKNhcQrPbyl0iZLSWbfAMtc3MtuE8qQDlF35O4jAI60kgTVLMStDJJdWSraBEk2M32hZMbmJxKFeSboSAIgO+K1PDV5F5Mdi1rDBdSulremS1M89+zwmNFiuWjVYUXy9zHgZz1qEWEun3otIVhZjGmofao4j9naEM8cWz5sM5CsHHYg9qAN6w0u0vdPtIpJp4lEH2mXMcbL5skUcZDK33EVgwzxnr3qSW2hWeCS3gt1itVkeSRY2Zbkxo0US7MYZyY8464AJq1ZXFuAJIJHZmjRoZUCpaoQ37xJY3PK5z8vUkZFWtQaCeSNR5TNbkT+TzGsRYjdcN5fG0guAp5AOeKAOH1SyS4hheO2tt1yk9wscjFP3jpEFmkVegEfmBM4+ZDXK20Eo+0iGeOM3CorB49s4nCbJtzsOVIVMMvG3BNdrqX2S6utRilv0tMKtuLnlYo0khV7OAKQDEAMlWPDFiBzmsjTjZpcwJMGaOOAyO7bMt5capGFH/LTzNgHHAJoAy4NHaeyW2uGaNyds8cPlecU5MREjkN5Zk4yvDDgZ4q/JpEYtrVAxtb1XVIkIA2C3clorqMH50YMCBz94e9af2yGe+bVTbCIC1h82OX90jW6KiCMFTklFCkdwx6dax9Y8Y2EM0Ft9mLxRedmdJVdxcysvkoCTukJV1JOOp60AZF3ZTWF01vewBIL2fmONsQ7t4d9pUYjj2uxweOcHBrjr0rbMLlZngtjdzxosLotqHSP5vtGcHDJHww+Xp681PEfj8abqbxb4GlLSrbm7cLFGJIAZYnkGQJtwO3dj0Haviv4o/H238MRaglxfzsHmliFsuwMkkcMsZIQkByCRtx2JJoA6/wCPvxWtfB3h66hkld1ME5iVZYnVZXjk8pGBICx7pME5AwuT2r+cX9rX9rWeOa8020hsmvmglSzFvOXSFckO8oQ/fJGecjLYz6z/ALZH7ZT3pvNI0PVr434SS12vLlDHuyWmiVv3TAZUA44A9a/FLXPEF7ruqz3t/fXF9JOHMhlJL7XJyihjgjIJB6YA5oAl8V+LdV8V6nc39/cGS7uJC5jbBUAkcyZOXbA468HHaqunW0lw6BvtC7wkfmQDc0ZZtpkC4zs2YyOpzx2wunaV9vxJFGTGrCESbDv37vlEhxjIBABPBx1r6p+G3gC3RLO7vYLmSWZDDHGSPs8pcsIpFKodyhwe/G3JIoA9V/Zy+JHjT4V3SNaaxe6dYgxy2rQh/wB9JhsblY5YsSFPG3nnnIr3P4iftTeNdVs57DUdTmgsYUCXEc10R9ot49shMUczsGdpCxIRVI3HjufJ/GNzo3gDQre9v4VfWDEY7e3jIMIDq5gKkjKj5TwAeQSSMivhTxb4i1nxDdNcXEjBcNJHCpKxxI3zCRUDc9SMHnIJ6UAe06v8Z9c1u+W3tZGjhuJhBsIxJKomZlSRwMomzhT95cenT9mv+Cefj5tBu7LV9TtXjht7oB49sZkuriMJtx5jneoVuTjPANfzrWlw6yWyoTK6yRyb1dwyMrHLMpACjHfpX6V/s0/EWTw/pd0t5OYmku4I7aVi8HkH7zyPIZdrRtkLnBIK9MUAf1jeJP2pNM1CwbSkv4pUNsQlnJKMRCJd5jEw4jkUHceQSeBmvkL4v/FGw8S6RHZw31s8DWcsoVyCWklwjHf2AMeQzEZNflofinqFxqrh9Xt4YbzyGJhlLkLEIjHLEIXUMpLFGwvIYE5wTXN+KfiHdrdGWG8lhjnjZJLFpDKJSvJkiXcdkWxwQp546UAdj4jjs5Ndk3tErJK11JdEFLqZGcKGDAYypTgc7gc55r60/Zb+JeiJ4wigvdZewktGgje1ngRVmhhfcBvQH5mkwevAPavyh8QfFeFzdTSRXJFlJHBFcPIQsmWYyEkYIUOMZ6DbVD4afFK/k8UaZ/ZkkiSPqAM91FMzqIZHUsHPICKO/QH9AD/QM/Z9+JOg/wDCKWEi3cAKKssWy43osTHMZZlY9z0PQHHHNfYVh8SNGvYz5lxBJKSsUwjdC2CoAUynoOnJ9a/lB+Hn7UeteEfC+kWs/wBol/0FFIjEiAyiMeVK8wAWRSi52jsQe/P0n4D/AGwL7VJLBpdRu7E3D+UAkoZXgfcrSCM8ysJARwCeO2DgA/oG1nUrOa6M0c0brhmTaqttQ/KzTYHMIx16E9KryWlpdxbGVJJpo1csoPRQNrBR90Er9RXzp8HdSn8aeHdPvri+nuJJrXaFeQK7jIP7xd3zREEnoBnPevqHQtJfT1jR1DtKpCOZHAijDH5MBRjlWx04xn1oAq6LpCrNcDEcORl1UZkJVQIwvGGBA5J6Hr2roIbZoZjE+1YiAwJLHceuDg4B/KuuhtYUjaWOOMB4xGzKGXAOMsXCnf8AMO+D83bFcxq7CwAaNkfdukLb1IVmz8pVCcIPrjNAGbf28IlQ7mXYCyAMQo6qF3Acj9K53UCEib7xeIFn2lnZkzwUZj/rMnmql94rdWjgDH7zmQiP+DGS6nb93J6549a8517xVJBBJLFKipDIfMjZiZ3ikBKtgH5x83bj5vWgDT1XXNPhiuBMgnEsa7omJhmLDo6NjGB1Oe59K8h1C7t5I5ZkkHmSMyySGRAyM7jbETnhsADPv9DXK+IPEE97YzCzaRLid/LbeG83597oI8/6sgYzn0/LwRfH1xpl3dLqF8HeK4aNo5oliLGLAKskh5UNjDd8cGgD6Kj1dI9XgtAjwgtCq+YmTGrMPm3ZG8lyMDBznPAr7N8GG5ik0kzrv8xEmUIQSgwMHyxkFCMZOOMmvyP1f42W63lrOyRpNbXcKC7kVY2SIkgxqEPzIVbliPpivsT4Y/GKGW10mea+aHMDBVMjSS88KQ4JBUjGMccj6UAfqLol9JLE0bBMpkttz5IUtkYBOWbbjOOnfrx0/wB1cszdeTwxy2SBwDmuC8E6jaanpGn3UMqXH2iCOQShl3Sl1yR15br/ACPNd1Htl4BHyOdoPBwDjBB6HIPWgB7EnaFYknJ+6g6e5H1/KoyRsBzg44DYAP0/OnPIASB1zgBcEgH/ACPzqJ2AwDlwSQuRgjgH+IdP8igChctlGEhwB8uByc5z2HfAr8fP+Cw/wvsPil+x38VdGu7d3uINCuL6yZQGKyWoaTdyPl+77dPpX7AXZAV/fgYBIB69QOmP518v/tN+CYPHnwj8c+GbiJZP7U0O/tozhSYXltpBvG4jc2TzngZ9MmgD/IZ8RadLpmparpE8qobS6mQGRSzq0UjKUH90bR9P5VzR2vMDMyk5VgFblgADuIHQY6c5Pevpr9sP4ayfCX9ob4leDb5XH9m6/eiMuwMZeSZyArISG+Vh+IxXzfDaRyKj71Zn2qIgp8xMYxt44jOcc9QfxoAdbMIby0ljhaeMzq4DYCxlzt3AtjcPccdaZqN1JLqUyOCfnEa4AA3E4y+fuDBHPSpbiCWRnVIfKaN4gI2YqjFBkyIAc/eI9hTpzkyybkFw0nlys/J+bG/avQ455+vpigB+p2wjFkqqZYpFjVxG+6N137giZIBAjBz1z09Kh0/ybeVmYDasxMaOoxt5Xa6K3OB25rNluZQUCzM0cLqVKk/6MQCGwDzgk9PfNAmjnDSMWCs7AMwOWk5ORxkr79OaAJ71FkMpIG+OQtGsQdY2Q8qwYchsEcdOePZXSE2iZ8zzZmfzldsK8S42sXH3WB/D+dUnuIguZGYgE4IJOW52hjjgfn0qpHcySmJmOwyLJHtLBwxJwAhHQEY/H8aAOj8208tUsRvl8sGfzWViiuPmK5PTn9a6Lw5cD7fbospDxMeN+yF/nBUYK/MPcfnXn+HkjkdAVcBQyIRllVgSVZesWf0re0qeSG6ikgj8x1ZRhVLKB6ZwOQDz6cZoA+2dGup9T0+3W58m3KQLE7wgkLC8pMbOOrAhhyODzjiuk0yOZs2cr+WEmMdtcKV8qIJk8I3Lo0g3g++OK8K8PeJ3mt/s92UEIjijEMReGYvG/wA2yckhOM8YA9K9Rtby2ngtjbRNEzBdgefzWCxoQF+0cF/90qOPagDt7Se+hkWKWNJrmW5neK/t4wHhwxWaRsf6wAZC/nTbVI5r+XT43+z2x8541uHKrNOHA8u5Y/dfew2kYOB6Cq+m3yfY/NkJgkt/tdrdLFIw+eWMMjxwxZ3J5wPPQA/Q1Yti1xZ27rJ9nu1P7xQgkS5YzMQoRAS0u3ZgZ5HPYUAJYyzF7uC9eFYWCJHBDtwbqIloPLcceSyYDFuCOtU3hu5rdtQnu7GR7SGIg+VGYrWJvMihhO5cbz5bcjv35FdHd6MtzO6aVYSo7mCSK5VWRIkjhWV7No5P9WwjPBPcYp0Xh9ltNSmjQ3EGFWCJnDGG9h2uls4PyyNhpCOoGaAPIzpNijT3ExZVuRJcG6nyN7FfLXZIeIoGcEAcAYAxXNx2VxcyAXihbSJzFDFcqyRIMeXA0hRflJTkseATzivUdS0xotLY3V0sBWUs0E4TJZnGLdoQfl/elsqOAQD05pJ4oGsLZmtJ2WRQttPLAXa5jkURyTyKBw4wCdw5z8poA8PuLJbeYq0nmbFktpPLfgJsXYkZP+sO0AZHpzWva6PJZX0V7GsdrZ3MKrHPI6XBimlURFRFghjkZIGWBNd1d+FoVkjMlxDObtXY28QDIs3y+SLfcAFfPDLng9avT2brLP58sF19mij8jTmyv2SeMl5SiwghHAI6njGD6kAxI/D92TbajczK6qsc0AiLxwiRT5eRHs/1hYE4YY7jIqxLpZkhunubN/LnuZws8iBkmmjdt8plTGyQsCSMFcnjtWlp0Sxyq0yTP9sgUi1SVBCt3H+9VZ8MTIWRgSwwC3HB4qhPfzgG2eYzLGpuJrYXBW1IID+TbgD5WQFQ3r79aAOLvdJ8yaEyrn7K0stqlsMSMZ4wZri5D4SVTJkjHI68ViS2t8ZjLdIbq2ZVis50IeWGBXE0TFEwWbkK2Tn5cmvW5LP7Xpk1x5LGSRIVX7Ojb7Y8IwDsP3kRYNjqT17c8PeQxaYIrgWgtkjkZCMyobiS6yVkYjIVTnIPTn8AAcxLPdTNE/nvMwum0+CKZUjjMcYKyKzMeCuPlIJLYHPWrhSOJ2RViupIUgQCRWRnlkw0UbLHJhmGDknAJH1qveebY+XHcQCaJle92El23J88DSSKOdsZXBX73fkmrcb298v23U5PsT6jHLtm2mJiYLRPsnlqRlJg33zlQWB4oAqNqG/Uy947qgfzb2GKGTKBYP3DBGBAVZSeBlsDNY5uSzsVmiBM0oaUkoJLdidjSxlMhiuD65P4VYvb0WylEvVuEaKYPfbpCZii8o43ZVlYjGevUdjWNDeTWMMXlmOeRrWcyNNbq7s5PyyQFhmTKnJLcjdxzQBdkuzZuiwtBcARGaEykoLcTn7I7xrIMh8JkdOv1q3Yx/bVeOXEISGR4Wk2/v7qHgyB1J3HblV557c1w2oXbNGEmxLcOIViXYVCRMiP1X7qiQkD6fSrtzrBtvs9pEjCP95iQsW2NINytE2fuq+58D+9jrQAr6hdJFc20TRvHLfsIYUyWitYhiIOuc/fXHTPGafcPbQeQX+1hgqSTLEgDvI6AbImz80PXnsBzzVLTri1SaKZ4I54o4sXJSTbOrsmYZW4/eIwwTgnG7Bp89wsrC82hy8S21vAu9mg859xYAdW3Egd+nagC3cT6clrHHYfaUeN4UliZUuCsjvibzVJBRcBe+CelWLaRzcrCGwXDBlwSCUTeQCowiYPGenSqklrEJLoTkwxy+VHdCPIaOWFA0bb+5YHkDng85zWrbW5tYxeRzOjXDeUiRBJlaIwodxjA3biSSQOcHPFADMhIWn2eeqpKLi1aN1NuJiBCxZGGenb9KltrS8DTTTREQg/aYnhkEcsEKRJIUHJLoQy4Hoau3VzcxNcw/ZUWa7hRc+U+GRx5iNgfwlCCO4BHfmswTvbWz2xkA+0NslkeMyNHGyhQind02gA9KAHS+ZdCVbi3KxOqwvcKG3KJAGWNweNvOARyQKRrRYbc+Y+SPLSJVwxiFuqjBHbgj65qmxuoVCJfBbdwJS0nIDou1lK4+YBxhfQAde+fHcrKFK3TmcSMk8TNgs2CfMIPTCKMeucUAa7XQjjnWSRfLYGWSBvuM68CYEfxj0PHP5Zly6oLS7hkcwlW3hyBukB6lfdQfzqgm9lZpNx8+Jg8sqFj5jZZMKOSDweBgfUUxLJn8tJpWXypEdjz5OxiuTtzz82PfJxx0oA0p7iYBZFV1gaPdIEKlHBbOMZJZufxzWvp9pYNp9xIJJA8koaGEkpM8rksEeJv+XfJzgZPqKHsbRJc3EnKMozEgVfJPK4jY53Hjnr3rcs9OjjjUw5keYO1vH5TMZSXZAQxBw4YHIHTr2zQBiXSyG3EMzmGWBtqPuJ8tm+bytw6/KSM9Bj24fci3msiyWbLNHAWLsdyNMvDM3rlclSPbvitGawu4ZzDiJ5oYvOZVUyqzSEsN+eoGcEnjPBz2e032GKVL+O4M07I6KAisyhQpARuDBnONvOPegDl9IvINPvraSLNuryQt5hZvMUFgWY4Hycg8mv6av+CXHjXTpJINKa6t1FtPZyQ3M9woWVZTEzhME/vd+eB1xz6V/MRe6ddy3RntYnkRz+6REJwdwJJGMvEBj2xX6rfsGfEO+8G69YxTXEESRSW7mMgu32hpAQSY8lMKEIU8847UAf6D3w80vRtT02C4iRJJPLgkScsEYuVVjlSOHO45HHT3r0WDStO0m8d3KH7S4jDT5ErhsbCqgASLk9ux55r5A/ZC+IUfibwVpdxql6hlubC1mkkQgxvdFQ0bbujEKCMEgj0r7Yk+y600LW86GeG4Dv5wVysOMDyT/ESc89u+KAPOvih8JdE8beF7vTZrKy338UqSBVWOFpNrLvfcf9YeuBxk8g5Nfx3ftz/sbeLfgl8QNX8T6XGYfDepz34upViRpLdgzSYATrGRj6545r+1nXZprPTnhndxEuUjRFBcykEhyyj5QMdfxFflj+214eh8T/AA3126vorS9KrJAkU9sditHGyMJXwSZDxg9MigD+NfR/i3rHhqLUtNMiLHd3KWwEDkW6ZGwSEKNpZRyRzyD74881Nov7Tnv7C/t3uJJhczNcQl4iyvulki27cMSw5PB71u/G/wAMv4A8aa1YuIbcXt7N/ZojLSW8Yly7sI2X5CodvmOB81cdNa6XdWEBjntJV+yxmeNndHVSuJFiZTkO0nOTxlqAPS/DXiBtXntPKhjHl3DJdywJKsikKQTCXfah5BI75x0pfEHhWG/xHZ3LXBuZJHnBiWNF2Fj5fn7vkcDnOOWGOa8atNVi0ieKztHvbK5R43a1EqyQTK6sBI7sRyPlwAep45FdfYa/HE0keJYb7zY540GTE8Upw8sqknMmd3I4AGSKAJ7Tw/NpIS3t4oWmtyzLHcnHmW8hLE7Q2PNBOVbjOeK6R9cTTLEC0lSO5uHYXpO8YAQI08ezPzBTjGMkiucutWv9Vu54EmOEGZJ1nRpo44+PlJxhfYdMVxw1Wea6vLVX229vvlWaWMGCdSQP3krcrIWB6cZPPagDqrnUtRvpTa2n20CCOGYMxIM67gwmVHyHOce/ektdZSwdnlu0W6t5maGOAyJGjkFpRclCRvLZBB6H8K5C98bTK9peNM1miF7Q20KJ++RMojuxHyKW6FTmufOs2ceqRNHGI4JVZ5JFkEsU8sgz+8Dcr85J9eOaAP0r+B3xEawgtHvNUntUMYltbePMS3NwWV0jPnruCkZwRgAA1+pfwn+K8d1ZSW2uiaESHalyk/n20ZGGMflk5xtIIK59a/DH4M2D6/5k91eoPsrZUtvkvHQ4K7wwx5fC/d6V9T2/inxF4ZuYYYLjZCvk7AWnMku4FnlC4wAEVuPbHegD9v7DWrfWY7XULR4odKh3zW0P37ieQDypZXJ5848kdhXa6LcR3Ud+oe5ktQXlaKVyHlQD5kTjJmB+8R6dfT4R+CXxo8O3ttY6Lqkwd2ijWVU3Fj5wAVUYfckLAADmvvzw5pMOreWfDzSnZBFIIHjAAO7bMrSv8xbB69H7ZoA1Lae0Fub1XuPPugrhHdVMAjACrtYYlfyyDjqT7ms3XLm/niW9eeW4QstuIXn+ypNg7jH9mROTjt3roIfC+qy6pNp0sk0S+aJ3nRFIBHlgbEAyrBQ2B1459vWdF8CJczq158pW82wyTxBmJVAVkVAuEXGfxHSgD5p8PWHiVdWeax0+5EkTus6SEbDHICYpIDFjJD44BzznFfQuleD/ABJ4qNrby6dcS2RjdHeZJklTcCsmfMHzOpOQV59OtfSvhX4f29qgmlsS7LKjMV2s0qBcs4iXhkzj8zmvZdGgvtIMlxBpQmt49jxxQRrlHYgFcOMEEk569OtAHwbd/sufEW4a6vtKs3852ikB5jkmtVQqsTrgkoO4xk5yPWvP9Z/Z/wDilpeoxvqGkXRtRl2uLOzbaV8so6NtX5QykoSQMZyeK/ZHw943kSZLS/0uWzCIrAn5wVb7pbHzLnsOK9gsX0rVow7R27CSPkmNXDIeBEEZcZ68+3saAP5+2OuWn2v7TBcWsgaC1kilUwMzw7otv2YAKRtBbJ7j1IqO/wBT1pFW0tjJFJI/mT2k0iAcKDEpAPIwT0+6x3DIzX7o+K/gj4D8VQTNeaFYia4fe1zDCsUqvmXHReeGX8q/On42/s03vgiS51vw8rX2kkTySRyRF7qKM8pbiQE/uiRn1GfegD4sN7O9xBEYXYJPuZo28yVw4/0gXCIMl07t2z14rtLOGwmuT58F8shZL7zo2ERKwR/ZylmgyVPOWx17DNUYLO8W+RJY4LeMTqVihQQhU5JuZ5RnEgP3gNoPT1rvbWxsWu7NgWKxW0n2d2kEk8YebIa3RsAgHP3ulAGHb6ZLpwtbmO+S4+0pI8ltKzCeS2m4gChubeZfQ4PHtzFLc6pb3cy2iyACzjxHdHDSGRNlq8kTqAZEYknJ7c8V0LiMXs9vbMkq25jinuZDHvhuMYjZ2/5bruyMdicVNdaZLd6Thz5U1w/z75HV8FgpAU8yqvucY9qAPNrmXUNQmRrm4V2Y/v7VCkcTuVLjKOuBEQDg4z6VzmqW0TwTXkGoXcd1LDNDHbRwruKRFoYcuoxKnkzOdw4BjA64x6Lrvh+G2QT3svmXCW0LmNWDTQTO2XuYXU7Xg8kfNnp/DWGLKGSCGa5tylm8aRQtHHuNvKApiYyg72Rt33cZ4PpigDmtLtp518r53doTE0UcZMEUioCt0p6u6SntyQc8101nomry3bJD5cW4SWhEkKmVIpJS+GkcbVbby/8Ad7Vq2NgYJklt4nhkO8wwZybbflkaQZPmA49e1dPcXzJDFHa7QksbrcSW7Ky+Yg/ezFvvI7r268cdc0AchPpawM0E7BkusqvlxB4rjUWkEUdvEynP2jOTub5MDPSuXjtkga9sbkSWp85pbmFJPLk+Quq7f4cp5bEeowRXod3bNJZfbmkNtNFNEyRI4jkltlhMTMcnCMGw2R83P58O9jZ3ast080oaQyozCWS7uIVnikme7LYOMNORjq3AyDQBnTPNaJeS3V9M8iRrPbFY1LhouGs1Qfeb0HfmuOuNbt5royahbylLmGS4jKRRxpJKmLWGGc/6zCL8237v4V2OtW0NtqF+YZ3aJYIJLXZ5c8gjhwGk8tzn7Q2D7mseG0UWaWrWsQUH7S0d0kf2pXuBthit5GPyqZvXg9aAJE1HS0vW0lYIFXTdPtojdSkrFcRzw+ZLNGqj5Srfjk5qSJog0c8fmRgyrLYSC4DRywn70jLnLyy5Xcc8Z5quLG3sHmk1Q20k88EFpcRyMsMS+Y4VmWVhiPEeR/vcdazVu1tgYpFitoFEltbxDJKIuDG0Wc7c9unQ0AXluf7NudrNOn2hZfLkilJG52xJagMSUMR5GerfKOayvLSyN9amWW6kv3laK3EHK2yETyyPIOFUD5+Op+XrUUqWstigZZpdTimAE8Ep2B5l3wxsW+ZWBO9zj5iMZ9K9q97aW9vbzwv9tuYzLNLH+9jWRQ6QCF35RmRG3J0IGaAMHUv7UmuobO4uc6fNulgs2fjYi7mAkHETcniuR1lfJhtitwlnunWcsT8jsjFfscSj/WLsA3Y4Gea7+SAy2aTTW4mZJ7lFskDGYlU8twkqt8yA9xXJ65p89yd9o0aWsQkNtaQRGR2t7a08wxxuVO1gxGehbrQB5Ct9rVzq8c1pNFBZRT31xNFPdlbR96bbbyvNUebAeAAp68HmqetLfQLtNuk6XKOYYYQzRf6WoF35m770cUYyB2J45FdJF4U1aeW2s45Az3SMLe0ffJIUhl8ySKRmUKCqYc7eMnb1FbGq6VLpF9aLGjRzSR7Ekuo1Xz92DMY5WOECITkH7x4HNAHlM9rrMFhffY1M8R+zlZHn+ZzG21g8pGdm8EspAIX5TXATaZcs10t8ImjmVru0urCZmaN2UPcW5jAysYZvmHU17Fq9td2pntlaG5jgyHt4FVnlhEZdmVWYYZnzlu3SuNT+yjaLNaWRilN07NLcjbGkixBXhb5sKHbpnjK4yMYoA5a1vNR0/T3tJ7iO8guPLiklhgkNzbyQnzB5js2WkVOnqfwrlPEWoQjTpTc6bcGK4kVpp2Xf5tjjyyRuwRMMAnPPJr0OEW62txHCJYLhk+0y3cwCv9pLlS21AVG5QSvqDx615L4m1OO0tbuC8tJZpirSJJuLpJPLKxieAx8g7QN6kd+aAPm/xXqTx2Gpw6HA9pFceckrXYzKpeVStxFx8oIUke3PpXxN4ssdTlvDqRvpLlJY9jTuCqSNny5oPLVs4KjOcY5654r6w8Z386x5uJLiS01EMZpYE2GOMhxCduAYQrjBB6jmvmjUbWO6e4uflEcJaJGmkIUSRqIRLjPzBl5HY5oA5uOcCKyguFhIeFriNFUqMRhlK5EmUHHGe/PvWjpySxxSR3kMkEBSP5lmWRpWaQbJAOu8LjDe5Ga522ZoPtcbi5aKEmR7hIkURySCQyRowyFi3FcDjpmt3TXudQ09M3EO9EljVGO1nhJDYmXqxC5AYcelAE02pXMF99m2S7SymAx7EEtsgGWIJG5gc/iKuLYalqmpiR7qTT7SZEaE7zKbmHo5miDbRt9e34U6602FobW/u5CWsF8sRbyU8ggFY1durnGdx7jFUJdrWFokMdywlmGzZ80dvucv5rfMSDt6jpnmgDV1vw/pBtFk+0i9aJt4lEiqZlQkL5ZRhtZWGSOp29+2LBCGimaZykVsn2l1gAMErAHbcSRtyZdvXHpWpqESWaxzQ+ZLYpHHKxROIm3H7TKOMsSxJC++fYEM1hFbas8EfmSSQI6Q3D5+0RsMgxxjlef4cdKAMApHfTl4ZEuHSOIqzIkaReZ8++OOTG5vk5/Q1r2lq11O/wBinvIryOLDAYtlVgM72JPHzDjPXHuaxNMMF1JEbiHIZGMUaIziC5DnLHGC0ajHJ4GeldDFApvI7ixuP36o6TtcTDDTYI2Kq8GJlB/HGcUAalh4i1K0kuEW6S9ubB1UQON4EYAV3kKjLyEtwRwM89a+jfCZS+soNQWwiN5bRwSv5cgWVI5XG6VYwuBIGI28dQB718taLbxjVbNElZZ7xXaaJWRhcyeaSYlnOFVQBjB5I6dcV9U+EtYhaSKzspDY+TcRWl3Fc2wEbyvwqROB8kQyAcjBzkUAfXvhKHSJrWG5ed0AtYt39o+WuJJHVfJLKAcb2GeOM8ZNejT6bc3cEFvLMLhEZZ4hayGOfYp2mEITuEYAGCeSBmvMvDOnSW0aER3UzzxLHLboI7qCcF+JV3D7qjkEYPy+telaYt5JLJLb2cgjW7gFvKYzGAA+2USknLHDAjAwDQB1Wj2V012kbQXUM67UiiiBZZrH+GOVSCWkMmPz57ivQPC66VpkyxagkQvFEgaQ7RGk1wzI5kA4LKjd/Ssjw09/JrlvYrdTurSszTtsMccSYeWLDJnbgEA56D8K3NUisr3U2kS0hjjtZBLII41V5EjlUPvQ4L7h19jxQB3U+gaVa2B1Cxktbgyb3kmm/wBZJIQTHGnPyruA/OufayufKktbUNH5kMSyRPE04uYSrySGGaQgxyqd3OeAv4VqW+raVdWkz20tnDOWmWCNZ1WIG2ZSkLwseGIDZ+p+lV28T3sdyqQW00Bt3geYOY2Nyqp+8WP/AKY8EZGQN3PFAHPxeF4k1OZZ7hnto3huZQ0bAtPhcqLiTJIC5KumVz0rpfENzpVrbXU5uRuWWSVQWJl8xWO0BlOJAshjzkAkHPNcm/iF5ILi3062mWR72R7p7k/u47VskRqH5DRjdtOcGuB1LUnubJ0RZrm5MjywpKpheYsxd3Ef8QwoGOc9cUAaqeItNgkkvxJIt0PL80xZYOY0jSYxI3LzKoJUA4JA/HXt/EdrYS2rwyuUuZStlDJbusUy3bhZppUC7oj5rAMTgHk9K8ivoJ7q/K2sJS6mP2hzL8hnWBlLiGE48soR14BPXitiO/ltLfzL6yYMjLFMqMCIg8ymBHkYkM4IDYQ/XmgD059ZuktY3kuTN5LPHblZRKYI2QmT7PGh4UNCnPO0ueuKy5L/AFJtLhuWv7y2+zxwRXVrfSiWK6VXDZtZUGYQzyRqR6NnsapWF7Z3Z+2FHWHzEVbVisMbRXK5jSIseG89QMnhi2DUn9iXMLTzS3JubeAwyxwTsJ0YyO77SyZCOhEOAev60Adxo8MdpBd6hdSpbW1tAkxsQwZri9kTyto3nAO5k8vaOc4xXM6v4lS5vI44o9Pju7u+itoUBYW72UKiWKO43/fZmAGM4Ytt61a0+W4v5UU3D2T2sQkaZo1fyQ6Bjvjk+VxvaPAPOOgqtqmkPcRBmtLdZSsbpOqhZpEtsspljfAijLAHK8kHjnggCQ3MTQ29lZSLZ3LancXs9tJtZNmAtyHkmwFiVM7QO2SKpW8Mkc1vc2f2KRBf+c6pIwikWEgSWrbRmF2i3hT05o1AxFbq9kma6mgEZtQqBD/pe1JYNvTyigcE5PJwMk1HGLSbSUkhkjS5tmCajAX2yI1wxW3jAUAGMMR/tDqeKAJriTUbyKKeSEmOO4SKBx5aSRRZnivGRSf3sXlGJWAycHnFZ87eUv2bzF86KKKSGdlMJ2O6Mybu8m2RSAOa2pLiKFWVrlGkVRtt4kYxo13cJI88Stw/QK656E9qwNXilaeZwr+dIiWEUtupMGyFIGa8dSNschCMDg5GAR2FAEY8WxWcMlnE8ti0gjjnmcM1xa3CSRhn3xriVCsqFSegIPatnV7zS5Fnjgjt5J4ja2TuGkmgjmuykkksTryzyxFgccAnmuXhsbdWhha5aWyuVSSQFdqXrIkMJSVHbKttEhbsAoNXdIurd7i4mhtvIijit0keOLzYPJhbyvOyT/rg2MHqOvSgBbrS/s863UUktxZmxRX3IBHBM9wheFYGwGtVHXHAPXNMvtGt5kZJzZTwpEZ7yZwkU3ko4SKyXA+Zyhyh9QBXTS3CQ28zwRrNaRqHW3mcLcpCQd06J1dQc8AcL1ycViXSoxaSxW5vJp7TzGMrr9jkzOpVYVY43rg9T2OR1oA5+0sV0GC9nkt0YTwzHT55pcMllIpilWaJuCoY71X1UcVDZMunaPLGshMKTPqCviN1kcqoj3AEtGATJtHcD0IrS13bHFLdXMojluf9EuUbM0ah1LxRxEdVKjBYY2np2rk1udJS2e3a7m89WMDBI2Cym1GIHjRfvhg3GepGKALusraNp1tIWRk2zPm3BaUQOBIm9M8uZQF2jsc9K4y7vllWK4a3nhuLSIwKiIkkSxopch4RyXLct6ZqESzHVTeWszpbqFkso5BshiSOUxuLvzDyRKhDL2B5p+qyahBBLOY7dIpXggme22SRMkvzefG4bKTksFc9jgHNAG4/iOylw0kzpBPpkMU8twyRhHb5ZbXIO4FmxhRyc/kzw5cRfbr82Tt5EGmSW/KsXuLmM5icKemHYAbeCa4tdGsro3F5drDBewPGsVu5kaGSUsqy3Cp0DgdFOSO1d1pfh++tpGvU1AvcvDHFZG3CBI8tskdIVPOJSpJagC/ai8S4hvJopY4JS+94olNzHJ5Z823eJuMBTznpnP0orNfD+0NO8uWSA7plhlZWEShP3bXBOPL3A8JnIrUxey3d3ZrdmXFwjyu0TNJbzIoVpPMA2hiwO/rgHnirTPq8OZ7NENlcSJDdmURvLcyIuOHOcx7c8jAGMZ60Acfb3I2Ml1p4eaFhE77wok2ImHHmMpYEEYOOcd+tFdH9gjBYyy3ls7HJhFsZwgVRGAr46ERg/jnvRQB+62qeKF0mSGOW4iMWxlYLKJREjsHMm49YyPu7c8Gub1fx3pUUZg+2GC7uXCQFJYZFbeN6TKImJZSMg9wT82K+FvG/xt0u0kv9MA+zzIJbhLlp3+zzImUMSK0hCEgA7doIJ6V88aZ+0BPp18jy3ET3CmIiaWeMWtnayuW2lwBucgenTjNAH7AeFNTk1d4729lWO2hWRUilCRzsFbAlUOQSWPQ46GvTrv4m6HpFu9rcRQ+fFbHy0Z44Y1KqwjZZxkMcAZUHrxjpX4zah+13DMBBb3dtFd25lspbm0mCBlIJjl8hGLSqGBJIXHJr5s+Jv7b+h+DdHu7ifVLfU75WS1jV7sxQvI+SVlVHJB3Htyx64oA/WP40fF7QbTSJXuprKWa5hvGlWO5EUyQspBVkDF2IYgrxg4681+JHx+8eeELq0ntJTYagur3c0DfaV2rsKsGhjdm5nHGSBkEcc18HePP22/E3jvVryFJrrSooppIVuVkaOBrZiA1qiyf6wbTlM4xjqa8DvPGt94iurddV1SbUVN09xBcLci4ncZPlRwxOwWJ8D5vU9zQBy/jHXILXxJcSWFo0Fk080MUNpNKZN0LFkZWkXliijC9T0GSK1k+ImoQJZS2F5fWsvkM53sqXU64x5WxSdw2g4EiJjpnmr2qx6LFGNUt7q4juRE0aoY4VkhmTLF5oTuDMxGN4J55OK8nu4TeX0Eiy39zOigllkBctKdzRiM7VWQgnDKSo+tAH0D4V+OmorLbxi/mjWJp1bdPFAd1xtQGUMQMpknjPTjnNfT3hD4xWFzALDU3eXUrS4hWO92+VAykZiX7QQBLuQ5Ybj3r83dZ0acyp9nsjJbC12s87nzIZS2SLhkwXdQRjaDnsTVGHWda0qK3tDLetHZXXnHyfMkCGRQQAxHzKMZBb7vTvQB+0Fj4pHiKVdHtrm0toImF5c6ja3CTKFaMhhJCM7gzZGFO4clgOtJfQarbXtjHbyf2jo8ssssUsSSLI6243NEzO2bZWb5QWXb82enT88fhv8VbnTIYTeQSiGQeWlxK4gjkfO5Zrk5DSXYboi5BxzX398N/irpOt6f5TNFdQWX+jz+ZbqJvMuEwryocGVWYEAcBex70AaNw265uNT8m5X7OLe6bTvkdbYuPLYPMoxPEFUMQpJJHAJqrp+pSaraXlj58kM8E941xKzu5vXuAERFh4aGJYyDleB354rrrq1tZUtLuGO4tFclr+4VLg2NrZp8+6WB48b2AwNpYL3wKy73To/s17d6dFdW/2ghre7fZJOBOyqghbADjaQUUZBDdTzQBhm61HRo3g0ZliubeO28y5Rt93dxOu3yLa2u0Bl2scMRjI796yLuA3t1f3Gr3MSS25RhbsLi0LlArvPbW1oGZnUOdwAxwcZrbi8PalFd2s7CVtR2tqEks0pMQTBUK1sSCl2UU7hkBSwIBrK1SwivZi1pY3Szu7XN5bTXM9lJNEinznaeWPDxZBYYIZ8YAoA4rV72WzubpITatJcpFsefegktCA0bwOFyysMhyfmBHqK888QRtLAZIBbeZCGlSMo5LRbSJoop3G9owxym3Jr2C80S5uIreVBaNaG0l5sz58FrNEDIsEK8sQw2hs4Oc5UV57Z3YtzdPLbSiCO4WNRLZggzsCFVUClkhLk5yAfoKAOZjkefS2hTS5ijW0eHZcC3kwAlwm8h5CDkbRlsHOMc17L+z/AODrfUviFYfbVJhZ7dJ7VY12NNKVWGWcS4Yhic47d8DmvPVWeeW2mtLRJJWeaS802AhrfcMlJZWdwyp8qnaB0BGMV9Cfs7xahrPjnR7pYD9qhukQW0dqiSApL8rxyIrGWNQeA3QDp6gH9eP7IXwz0PR/Ben3Y0y1VxY2qxGFlYPKIwGZ1TPlfNj09fTH0Z8U9Nt7vQ3hUNAyRsGwsZVoypDwg9GXPB7kMc14V+zL4vNh4I0a3v4XilFlH/pEjoI7vy12ZIRQFPUcgcjgkjFej+KPGEN7HKrSwMjsxQMymLHPmDdnCsAW4Jyc457AH5s698AUtvGbeKbWyVLWbUYbqaOARLA8AO5lGYWMRyDnHXuK/Ur4V+KdAbw5bQgLatDHDCglkTOY1CEKdg3r93tnrmvnG68ReHp9y+ZO5YSRCNd3kxnJUvHkYdgck5xXLXHh7VbczXek3TMkSia2iSdt8hI3ENGrbQc5wMHpwPUA/RpNUtxErJcR+WnV9wKfMCSN+cHg9j7c1+QP/BSv9p+4+HfhS+8NeFtQWbWNQjjhf7PNIz2KzHEwlijb5WKE539M9K6TxV8Z/GXhnT9RsNSguzdfZB9neDdmIp903AjJOzZySBu4x1r8Wvjlouv+NPHk3iHxXcand2l1LJKLh1Nzp+XQNGha7cBeQAAVDjoaAPo/9gK3vdXv7/xbqss0cMm5oH+1efMjRTGSQCKJB5ZdixGQfqa+y/2yPjMvgb4dyTQarGpulL20DFoXjkEZX/SMHKt3/hznrXwL+z58XrT4e6RqWmJNb2iW8cjQpGkC3Eixg8yornyY+vBweTxgV8XftS/tMXPxQ1N9HhlU2UBuFMcM8ry3MqnYV8pl8vZkeuQDxigD4y+K3jvVfH3iCW+vbq4lWa9e2m2YFoIlDHzRG8rZcglc5DDqFFeTWEM+i6gZNQecGbcsP2eQyW5EJIVJ2ALMWDIAMeuTWzI8mnavK7wvLPIViisYnVrezWRlIlukJ2ujITlgd3OauXracVa5aNftIZmNupYQ2LMW2FYckyoWUYYZx1OKALmk38kFxOtj+4mYfbX02/URpEu395NBGx2MWXGAvzMcfKTXJ+MdcaDy3sZ9qm64tIVnnQtOhZ4pFdAscgcD5cg84AplrfWdyztqkm6WE4j+eWR50jkJFuF3hVw+D8oJI4PYVFrNxFaKGs4kMsZDpayTQC6M04Yi5aFLdXi25G1SQ3OD7gDtAkjlhOpNPIksVtIby2ePyiXk6xRrM37tj8uc4HQjjNbSQ21wnmWhcX8YhlneAqHZCTttbzy3PnOQoXeuQgGema89aRzP9mku0nXZDJf/AG2WWGSOYIW3M7klgwPAzxtrrPCGy3gu7r7bFcJaXxkkSywZjAw+TfuXEkQYtwM8Dp0oA25Wa9Gnu0bSXdsZLm+jS4MtlAsZOwT3JYNLIEzkFc/LjFdXbQ3epaakrX0nkxzxzwpLcHyool/5YwQPGNgY9+pBGa5xZppdXKxtCLRodqTRwNJJEZt3zyxKNqt8wznJKnjmmxJfWDRW0Ci7haGWeY26SWaXMrSlcXiyEyYCZOVUCgDahvbGPUI/P0R47EuYrmOJY5LSKUuAkqiSFxJM7gEtwoGRuHSsfxPKtu+ZYoLhbJpYoDbBkhYzEuha3jcq7qpUMFT1OOKyNZ1mSbels+oW4t4JlOn2LeVaXEUQUvITN87y5JIY88ZxivN7rxVa+YYI9VmhRQ0asoadoJJcbmuLiRAplDAqMN29uACh4hujpgivoXRbqdPtWotDJHJFbhyUVAu0L8w25DfMpHHIrJtrmRIore4u3KzRvdyGO7mad4JG3hFVXBiZB03AIc9TXJ38G+81FZbtTG0argyEjzA24u4B2iNuTnjBOB1rnH1uK3vEtf3EjywmJRO4SCGMsD+5naPc6kqcckA8D0oA9o0vWS1nfS6dENPmjaW5iE48+7uoI4vJAeaYMy5OTgAMM88YNaWhxGWKz8me6lvoJBJPZXSllJuMmGVBI5NxEkrMcqSBzwK86sbq8kmjubI/Z8QxFoQC8JuI18sSW0TxKS5Vud37s4BJ4rtNLU2k6R3k5upzKzrA8iK/mSoWVZQjYWLls7GOeDjigD1fWZLnS9IaG8i/tK1vFjMv2Rwk4vIwBKyAY3RhQCACc4x1zT/C9mdamg1BJEVkdbczXlisIWFkVI4bZIjgXIAbD/XkV4xe65qKtFbPDFHptncBYbIXk6KN+VklDkFpZN7HYvPUZHFereEtcSwV7fy7iG2Nu0gt7mA3pabJeOW43YMTIisVxwcZODigD6P0Kz0iKxMRgW5mMDlka3kTe0Lku0rFsJIAAORk543V1Vhq8NpcWZa1W2khcrbtbmPzDaEBmb7MwGehBLDjHXufL/DerveKbe+u0MM0ckx2ttWRnwUNwVXhNq5wrZ4xjNWf7Stbeb7Kl9A0UQlnttWhhJlikllObK283BkHy87uh470Ae9/8JuLiW1tw/2exjuMukrFxvMZZ5CycCHbjzAMsvReciuW8V+I9KitpZU1BbZTMsjwpEjx36L8puGlxuhjG7gHBIUYHYfNes+LTYzySW18hujHM92L0SRPIkpKCL7DAwZ5GVQB2zzXzt4k+LjWTYme6tg86qmmZW4ijhwfNyq/MFP9zkrnBPegD0j4r+Nba+s3ijcXos5HjW4DSAkyMxUiFVxIMDKk85HFfD/iTVtQS6e2nv4ZXMTGGZpWjmMbEt5JUEIkpVucnGVx1NdZ4m8YXE+n31wyJDZSSSM00jBNuf8AUxQ45AwwJJ9cCvD9bc3skV/azRSpbWu2O2dg0jSlQQXAYlgScqzY9/YAqS6jItnqG26kEyxyWtvbSqyktOSPNnUr+5ZASA4znIOa5nS1aZYYVc2YtAbeW4LGT7UshwY9pH7zc2cnG7GPw3RdT3drtmiRbi5TyJbgkxFgoBBi3KPNkGCDtz26cVPp9hGJhDJZPIbVYZY7pi5bzM5JLP8AKQG6Z556UAdnolubmeztG0z7W0cbuRYxbS1sfk8p3cBmTqSvUkcCvRj4dhtkt7zyYXad7eAWNwpSSSJmwZIySNzgKQTngjHFcXZG9sBdXVq7XETiPdG4EExYKMRq5YEQK7MTtznnNbcWo3FzbibT/Nlkg/dCGZX8mBnxva1lfGXDlsZODgbfWgC/c3kmlXiTWo8iC6mwlpHl3jWHck7SGWTEe9eAoyDjnHNY1/r09jDJBHau1nd3iSCSUsZAsaFidoysIOORnB2/hUurxPaRC7N5c3giYLKs6ql1G8gDM1vGwHmbWJyPyzXlPinXbjTJGtjKZ0uLcTxvKWMmem5kj4UkZyMcY5xQBmeIPFE6FL6K4iKTC5tJfNQ7EhDEHEZBIPOF4zyfWuL0jRdR8T30MVpJLdS3EiW8UNsjOTE7EhJFIyxGeg+bk8dawY4b3Wb6OG3R5EnuY4FiCyPErytw4GOeScnHOMc19/fBr4dad8P4ZNf125gMiQLch0VlWIcB4xAybZckkMdwKnoMUAenfCfwDB8LfCkup6i9jDqElqzxG/RbaaCQRkEMJofmUDOFLAnd0r48+MHjXU/HfiSOJ5yNLjeSG0SCO3YJJFHslISNgrSE/dZwM+pI42/jb8ZtU8bXkvh/Srm6bRrW6YRZkVERhlTGqoxJXdj7zYGBXjulaWqy2rieOW4iVpSjyqshlwQQQshQBWKkEkZ5PtQBiz2sVushiimjxB9neae38uW5ePPzFUBEN2w5OcZHT1GLPaySW0c0RkDIwkgR38osFGH8vcOAMnJ6HtkGvQtU8yGy8y5lvGuJ5/3pXasMoBAMsQKHY4BxngELWHrkunWMMcBlk1KdsMJ0kAS3jkAbYxwMrg++KAOCsdcvPD19Le2srrco4AYSqVQnBLCQHDNg8gdMfhV8+MPGni3VbW2S8u7u4e6URRW0srxqd4CltqnquCecEj16Zk4uNblhsrK1SOXf5apEw2GQsUik2gHzGIODjru/L658A/DrTvB3h/8AtnVzbtqElmlw8kjKi2yhSDEjAbvtORzwdv0NAFeeO78H+H1l124hfUpxGnmytIJYGZOfIiY8yAnkt1zx3rwC/wDHFzdR3GnyztPNdTvHE04UeTAm752AX5yRjrkDPGavfEPxRf8AiHX2Blmk0+3ZIrWFpWCx+Uhw7uVx5hGCST+tcM9rbiOKRoJHnCmSbz2DDeWOzyZxxkk4A754zQB/Vn/wbs/BXwV4z1zxf421G30+5v8AQrmztI1uESZYpG/fPMiSSbld2x91MDHJ6iv6uP2jPirp3w78Lf8ACN2RMVzqdo8cYgiZ40SMEDy3WMBF24wDz1x0zX8Ln/BHb9prWvgr8S59KW9js7TxFYfZ/s7O8Sgq43EhW2G7C8KXGfc8V/TR45+M3/CYb9Sv9TwZbJSbKVhcwR26xlvPUKmIrnAyB0Y8ZJoAm0/X1uze3l0kpJQT2y7vIW5k3GTfJMfldCB0JGMV+Nf/AAUU/bnvfAqah4M8MXUDa5q2nzWRWymiure2UEhjLJGS0V2Iw4CL3/OvVP2sP2jYfhb4V1I+HfEFxc391C+Yo5oo1UyxMUDwI2YMKenGfyFfzTeNvH+ofEvxbf8AiDUPtF15csrSCR5pQ0zHBZNqkKCx6k5AzxQBm2Op3mt6vP4k1CZZrzWHnEkd1I6svm9TcYbJkdzn+8BXW6rFKlrp0sH2VwkJNxFFGfs8Kx7jG4Y/MIlUdXxlj61gWumT2cENzbQSSAXC3Tw2wM9ulweSpKoWjAUYw3U8CuxtI4mmhvpJkuJLuN9un+XIVCjl4ZklUL5atzx0oA5rQvtCTzSTxTuboF4JnVEdNmSWiPXAUk9zjHpXZW9zJqL+XuYhFEbSxrNvlC4YK1vt+aTIwcjnt0qe3sbeR5D5LBlwVtgPljJyJJC7kfuiuAAucVqWEYs3YQwgTQKJcRARtM4DOnlAn5tqcE85ANADrjTI7/yZ7m28yCNISyBAJLe4QAO5jHKHaACOvPFZ2paePtYiUrFIbSR1WSNTH9lT/lmCeTcHgjnvxXS2N2xNxPcNj7WZSsaDLOXXGWx911I5Hc1zDm5hu7uEpJfW7pHJ55ILozHCxqeqhe+cfd54oATTbRltYrVmmSTzT+9AywiLbyJAeVIBxzjqa1dV0aGNLciQSPeuQbiYqwTyUzG2EPQEY6Z4zT5FjgtY7hLgPcNDJ9oVVJP7tQSoJHL4Azjr9axrXVvOaI3cjwRwTNEqrtO4MQRITIcLGF4OD3yaAMK90O6F/DeQOJ3+eRlM/lK8+wKDDGHAlUgAEDJGenp2+n60q2UenS+ZDcS2svkCWHEDNsxLArOF+UKD84JPpzxWBda/cWt9HeR21v8A2e8hS0lkLrDFtOGTYoPLkHLDjng4rE1nxVY6hKHtvOUxSpHLFvkMccUvysoUQ7ikkg6xgkcA4oAmkutKt4ri2hmupTgTulnJFtiuJDtWBJbgqxGByrccHrXH6rqFzZzPDt+x4sjOr2wnUiJvkeecyKAkrDJHlEjjjjmqGrarIdSEkF1HYyCfy4Q0Ye1OUAEgVRmRwx2ndgKSM1SuNSie2uxqcJaUo0EMszsbqWYfKIygGNhc5AA4FAHA+Lr1D5cce2b7dDEHnk3yl4hlWkdyMo2eD345wDmu5/Z7vLax8a6fNcrPczm9WKOO2K7Raq4xLM8fMY4AU8ED72MV5J4knureNfNiktfs5W2LCMgGMtuOd/GzZkblP8XX07P4LTRXHi7T7mCSGIWNxFkRylGuUJ5DANkAnghVb1wKAP3ksfE00SafFbfLcWFrBN5UgG3y7gARW9pcMC0kjDmRlIBJ6nmuL+Jvica7oOp2dzFawXyW1zYNNaXJuZLYS58ppbZyNwByMgFgecnrSwams2g6fAlpBFqN7p9pE1tNGRDCQMiZblmD+ZlSAOoPPQCvMPirpYi8N6tqWLW2mW1jWO104Ot6ZFURs8zRsWZi2DlhnAyMnNAH5b6kpTxddQC9cwPcTKWWIIiJbEhluNuS02/JB6/NjPYZHiO8hu4XEL3IC4It3+ZUiIMBZHYYUtliTnjPNYnijU5D4l1Py2njmErs0juPNdlJHkgAAcYH581XW9S5jlW/jlaBo1jlkjctND5RDqDEv8GcZ67ic0AUkMtmlr9i3SiGGNTvkG/bLMxbO08kDPPPArH1eKOV5JbfzAgUuYmnKgS5wJtrMBnnpjPGcdzoC7LOZ7MI0UTcNM5hRhkHaiRk8gnvxk54qle28kp4TeLlGIPnR4SbOUkDk/6lV3Ag8kYHagDJt5vJ+zsDGJBIyzRSkbJs8RgdMqQclunPWtvaLrdI5WJfKJ8gybTHLGxwsGRzn2zn19Mq0Qz3MVltgnmjlBaMEEADAdw+AuAvIGc84A7VevrsQ3YPkwwQqqb2Ypt3J8sbIq52nC859QKAOy0u9ilvbITIoKPChkR5BO6Sp5bJLGyBQA3GQD68V6x4IuVtdXxILhYrZJBBHZSKQrJuUecc8KVUk54zivDJA2dO1DKLIsikEKASFfbskJcclx064JJruNAvboaswtkhaSbhS+IFiwreaJA0gDqFLc9OfWgD6j0TUbeK0uSrwtFcTvLKC8cjyxs2wx4Vs+YJNpx144zXXaba3SxNLvjjlvCgC3QWNIo3fySkeSAzbSpIPdga8AW6igu7SYiayDSxRl7dVjLSlcxSwmInMTEdWAHPB6V7z4dvYJo4o7rE5lDRXkgdtpnaL90ziXAMgcJuAPPbPNAEGpWep3qHSPMtrOW3SaVTPuheKIM4IS4Kbi0gB+YZGDgGuaYhEtlFsI7NgttKjFjtZBzLGjgO2RuIOMHPJrsru9Y3Udtei2htUVGW5R1uAJIST5LSufklcgfLnA3cVy+oS6hqEpne4SM20rLHBFMSQFwyWyxRJk5QLg9+ue9AGFq5jv5kgCxtYm3dRL5mJvLRP3f7uM/IfMBJBAx7AVlWsd2Fiu9OgkMcLCKS4tl/dvsJDGUPzuA3DHQ54OOT193aPKq6r/ZscMPlp5kZk+0F3i+/tWI7hLuLZBH1FYkMc819HGDNFptokt2GLmC1aYpudbowZ8zCNgKfumgDoLK/0+a0Z7tm2oViMFwzC4iDs6tGNvBgZieB8wB6DFcpItzBqM1tpd5AlhFNPJLHIjG0tEYxynzWdclCyYDnpvODVxbu706/toGS2FjdwyOhEeVGWJi8yQghz755zWxDbTzSMLWDT1vPLN3ctHEJopUukMUXmmUqGYJuwpwgI5NAGLdQrfT25kjkM9xBKzrGs7WkkkZRoBuVStxEWBOQ2B061sXFzPaRQpLaJBJNO8M8lrLJHBbBIldrn7Ps2s7cAgsD1AyRiswXtxZMkFvZtJDYW7pHeyIY/JmZ2Ll9vybG48tQfm4IFGkPdS2l9NO9w812GUGaMPulz5sQWXkLJ69D/UA9Jtbnaio19CqOsDyRxWjNHOJlKr5BZPvpGqsVBIySM5rora9Mrww2UkEkVnbmS7KjZE0ZYLLczBBhLn5Fyp5BPGAMV5DbavIyJaK0zziVYozJOYJ7JggKsrIhDJw2CcDAIzzmvTPC1zY21vcWsjqJpS5fzQplu5iCS8jKMGDIJyeoH5AE+uz3Mkk16DI1rKS5lgjjSGJY1SNbdZEJ88sq5csNvzYByK5qGzgubtL4ylbUFojAiQ287L5e3BVY2MxBxgs2BjAxXo1u8D28cqFIkW8ZLxHJewuoTHiNVtnXKKJR1HUjmvO9WDrq88kkk0G1EuGtykMLXieaIlis1RiE2rhueWC5oAnh8Mwxq7Q3MctvdtGI4H+SaG4QcM6g5aQdcjjJzxiuZvZpbFTFcyotrJd+Xcs9wkt68omMYlVt2Fj28MEyT1OK3rqPUma5i094JklTNvJJKsNyHVcMo3MMMV+Un1JrG0nSIbm1c3lwkzLNIttBukkeyuxISxuNoJaIdc9GzxmgDX0KSK61Jo7QR6bHFG8CPIIRbIn7vNwEDkrO6rnOBy2T0xXQLpUunS3qvcM8ElrIyuuJBKWG0GSY/JKCV4xnA69KxZbCCZLt4r+IzP5Yu0iXYweJlZZFMiriJvu4HIA5xS6rNeG2ityw+y280C3FpZ3SFjDKgSOZJS+Ao/jAJOeooAsXd3ALaFtNtpjMkb29xH5Xlu7wKDHDGdo2szksjDIORk54rlDrGoeVNYzW5jZrhERrlHW6WSN90zvPgl2UOuAOCo571r2162p3n9mIxSKxSJYZDKV2NG7O0lwyA7kOCO5HTjpWvq8XnIv2W0jkgeJvPdXM3nXOAJZbUyESAEjDEgY+lAFCLTNOt4YHvbmOKYBonk8l0AdyZJHZMYLvnhhwcdRmruv3+mQWNss9pb/afkW3uVtRHLNEYwkynK5R2VgdxHzE5Ge/PrqUmo40iOGGJo4mnUT4llWSIkeXM6ruI2j5fm4I4rIv9QtRFOs32vz1NsjTRsgW2lQ/u4y0rszMy7flwMAUAdpZx20y+XfXX2X+yUT7LG3lJ5lvLu2Mu4ASkO5Uk55XGeRXGavc2a31ybm1tHvHZY4rOMBZoRGd0k8wDKEbqwIPOce1KmmTM0V3cTz+evyW9wyLcrGGzNIbmORguAY8KOpDZAzxWNesJJ42a3nt5JBPFBcm1897t0cjcFkIeMFPX8CKAOQ12yvbm6eaS6eJVVEhw0rrOVRWRJo4wdxzgFQOc1iWkWoRXttLK6RtJcIUjeKSUidUBaMqy8w7s7cjCHGcYJHqWpzxxPHOsDvbS2RSKZXCCO84QGRCPklD56cgdelcMl5uFmkJmP32nxMZHluZZDHlRgMkvPPJBHIFAHod/p88WjLdXAdpZWklilnZGitpvL3BXMHL5csAB0HXjiuKtLh0tHtXAuLi5ZgDG7xxwMTvSVZAcAbcjkjHc4NejxPqB02fT2upLkwWUMNpbRxqs6STJhkaKVQu8LnDNz6/NXHXWl/YmstWjlWSOwt5be4ijAjncOdrSybAQSrZDHpkds0AWZLOXcrxahOksdrbyQIkpnjEc6jeyOy4eVVHKjLc55rkbi0e6vLhLq7mkimLvBchi+10YuuwDlFYoQ2MFT6dKu3N5DcpdSm7ubIWkai22ybjc7guxlZgPmAZie2OBUMc89ujwiTzGmt7mCO5iC7HeQq0csLgHDhVYEDnIz3FAHoui6gstrYxRl7SJAkNzJcFQ0dwHKFGjfb52cEgkjg8muklspb2aOO3E0d5b7ltG+REA81t0zRl/nicdhkYYAc4rkfDYluLKK5kcSaldIryyD95axSIfmt5hcIuxpI1BLYyC/y9q6abWGie3laOZvtcklozxtmK3WAFo7dY+BKoK7Q2cYGcnqQDd0W/vIbie2EX2fU4xcfa7iQER+VGm0QW6jIEBUAcAYx3rZurs3UMbJFPctYwie/KSxiCKPyQqQMjkM65w64BwcnkVzdprHnrcRRtHAfLtTJLLLGkj3EhwYIcZBjCBd20nOD7mnyald2Zu5JmtZTJcWcMkEEZBnM0QEbvcPtR4xGoUIDngEjBzQAmNQvoLG6ksrnUkhmmkgku2fM1usa+XBEw+7MJmO3b8pAAJzmp7S7S3mawW1NpLdyxtf7FdJEBBJgugG2iPAXcduM5ySasaZdyXxa2sBc2bRCS4cLkxSRM6wmIouRAFXhNh4KknkGs7XtXh0rVFAjE8UTxiRri9DXFwpDoBEsYIkyfvAnkg+9AHST+In0ywlgMaGRQFEMjqbl4JiWSW2Bjx5QVhgjsOT65N7FLqEh+WSG3nNhBCk7tCqXEq+Y00kkanzV2KcADI6HiudttbOpGe4aO3Y25jijtJ9xeJFPLznH7sKQdgBwyAH6asusvdshN5DcLbKITbpEYFtDK7bDIpA3SOGIRhnAIoAg1i8061ksoZ7q38uYsZMJNJc3FwjOsUaXJGIyI9jgKDuUjGawtT1WC5s7iGCWB5I4LeF13qZZFABWWBJBkSGRmLDrkk4FT+ILe5uNIthaQbJ7S6CwRXTxusMQHDxl1AWYYOSGPBweeK5CWOKe3ginsktTMss1xqrFkS3mVmiRfMONqtgNz3oAzZDFb6bqEJaOW6uAkHlyyiIW9tAyCRQVJUuyCQnB3c9M8VlXLR29mdTsIEmtI7e2E1tHKyvHcRyNNtEmMmNvNIYHGSMDisS4imgWWz+1rMiEy7QwZJDuYBo5v7rBSSScFmwOoqWy0m2a3drW8uLnULgZt4pnDoySMZPIWAHZDMhbALYJCDqaANvSnvjPJeW4t5WlgLQWjYC2UotnaPCjBmdjDLtVmyWUqOeK9Q0zVVNjAbpFjnhRPtYWd1Et3u2PHGEJEagANtz9/JrkbPTPOggtprWCG5jtpUuvNkeBoZUDbLmNhhmfZKc9g0nynAJqGPWZvD9zJY6jp325bmORkMqpPPBIX8tVkRT02BWZ1ySQSMg0Ae/eGdSW1t7lFj8yzux9ot3kne4u45bef7PIkkLnL7kbqBjA3H1q74itDBHdXtiEuINOhEUrXCEN/Duyi/eKqi7Suchh1Oc+cJqzajpwnhENkUtobYTRwBpAMrE0kZcqVHybTkcbc1qTzPdWmyW4urq4Se3DOjvtZEVd/nxgAvGApXcRtJAAJBFAHRCC31SLSmiuVuL1z5yx7y0cK3Ald4mjb5Yoj5hGWIIOce1oy/YhFYlLa5SGyDSRRQlGJkkx5DAElExwGPBxkZFVre8t0sZU06xuCsrW0S3MaJ50LFmk80quTJGGYAp1wOlD24Mq3E909zOwjhuhajZC7osYR5GI3wFMr0BJxwKAH6n4eie7N3E8SpIIUe1QvmPDNcSKspHEiwyxcDnkjqDXN3Phae1hjvdQlvIorqU3LxIpdmtYD5UblwP3AJjwBwWI966620Gexl3TyBmkkupHupXeXy5lIkQMoOCzFuGPJQ8+g0dWEzW1q10szpO8/mOu47tmVVY1xxbCQZXqAeuOaAPEPEFjY6jdR3S27MluIrFQ0DK6TTZk8rzZD85Eciux+6GYrng1V07Sb3TbmxtbeZblGtZ/K2RKsUC7nDw3BXBjz8x3McEnj0rrbuLUZ5ZbeHZbWyQgzW84WW4mdxETcIF/1beSWYOeOcZFQapfTaaLxLJYJlb7PDaxR2yqLi3VdqfapVO5H2srZ7sxHXigDsPA/xn1j4a6hp9/pM0Dalo1xDebYJmR2t0libEikZuIQpAIzwykdq/aX9kP9ss61f2974vvP7Mvbie1tfs8l28xaKf8AcyDccqtn8khZOCodTnDCv55cTz6hAb6y8mO68qzt5YWV/JkVi8kVwuMpG1xkkNjA+hrvtC8cX3hbVbTVLq8SOG1kltzpcQb928qqkkim3z8pkjBUk4z0oA/uf8GePfBviqw03VophJdtbtHdvuiRY7pHdFy8jDcu1E29cAjkmurvr6K8UajaRwWghcRl5iQ06DETSR7+DJvVgB1Iw3Q1/O/+yl+1W3iG60jStVu4nVBptnOlwHgjaF5B5zr8y+ddYYkdwDtPI4/oBt1tfEWnxHTTFDbGys0+2bzmVDHGYImiDFY18oJlh82Qc8k0ARwgySlCDPcXF7EypI6eZDDH5jvNs3ldpduhGcdRXTyaPalI3u7qKd7pZVjjIQqs0DbpI4lhXYxCFRx1Jxy2cYNtot0pQNuhZo5olugNr5hdgChP30KAAY6/WuruLXUdOjiNyqGZ0triG1hhAUJJEI/tUysMxFoo42IHVnyRkmgDlDZJZ3hWzuPKErk+Q4CmWLYI7osGx5bqQ20nA6DOahl0Z5Ltri2Z7b9xKqOJCEeEoscUdyQcwMRCsitwG8/1znp70faGtr2GBJGuY1t0lAVY4pgqidjsyWi3BjwCd2RniotIs4ZYLo3rmGSS58uVJJJZjPHEAkOcKCqYVXXjhSFPIoAwksb0WVnLatJH/pDJdLtZoUaRi83mkA7VMjsd3Tnnvh2p28sryRwiH7ClnE0qxlfNdkcxTwrJnB3MjuMc4cfWt5kt0d9sssUSQys8Tl0tpLdZZI3ll7qWkRyARkBh7VlzRC1014IpIZbVvOljkhb5meVnOyMyEEhVPHbI460AQ2tlb6fc2luZSRduZoTbps8iIxLhGV1+ZwCMj3zjmrUhiiD21v5lyUkVFd4ljWOaZ2YTeaPvEKyjHXAHXvR0q4MkdpaLFLaxtBNLb3F0CblLkM8fms7j+JQAo6hSua6QQWMcdu890JfLCXEjSlUCyQGTzEKRjMrAYAxnO3vigDDsx5zQeaMzpLdq0rMzbtymNJTuwR8oGAfWs7VLPbc2ljDbRsDFbpLM2FAlbB+0OWOVIO4AD0qC41zSbO7lcstxAWDtI8vls73Cb8GMn5RGvI9cbetcP4l+I2hWFncStcvcOTDDYQs4SS5kXdILiDOCIArAMrAEupAGMYAPSDp89zLAYXdrjzjHcJL5W2FY0YxXGY/ub4yAueMAE9apG5u9JhutPuJ1ululSFGmEcsunxfaW2xxPF91AzsTnoDuPWvF7b4xWabI3ubOJ7mO3gNsk58wvDKWkYgkGJuMHfgDBxxiuT8Y/F6OO5ktrNY3WGC6d1dwJzdzLA8MpeIkMnk5ULn+DJ6jIB9BpMllcXUfmRyXVvM1yzCVHj8iEhVKRxkhmKbTjvnNSTeNNPtBLdzSYnieGPc7QqmJMkecd2HiABAHUDHFfDcvxVuNYvJbS1gvllmaZXdZQhXfEoiR2BG0MVYrn7oIzg1xl94r1m4s7rT9NuL7bNcxCW1dZbhlkj/ePKbjGDAZJFVsdNnPsAfU3jn4o6c0OoyPexWuInfAUNM92jAQyLAq4eLawVR/AVJOAa8k1H4y3WnafDawvFACvmG8uClwg8yY5iQof3DFS5Vc5UnceK+cJNE8Q6nbw217cXEV6t7e4eKF7iRZ5QqiMSK27y5H3ZUhgo5GMYHZaZ8G71VvbW/vrqBJ7a3uhb3eYyJ2IWUupGPIDK4jzhnAHUmgD0m5+MBm+0w6Xe3t40sSLaM0qyWUU6qpNqwZg7GRkYEngE46YriH8Z+K7q7abUEZrC/iDRoisiWcm4yYgf70RV2VDjP3Sa6Xw38Kfse61uZLS62mS9JdFt7lI4FIixAATkKMhD169Tisr4l+JfDPw/0CW81CUqEtDPDE8aqwdB5azh3OEXeB+7wCCScY6gHifxI+Il1pWltcXOoQQyo1zJyGc/ao4jGvmTEE7w5yM/fIO3ivwe/a8/aqu7G8vNHtL+afULm4uZZdQS7y6XBygaNkH7kbQvygHp0r0T9sX9ryytrS90bRNUX+2b199wkcsZt7Yh28qRmhyrOoKnacEeYCM1+HfiXVdb8YanNPdX63E0s01xukb78rlnZFZmI2khuTjJ+tAGVr2uajrOoXV1f3X2u5u7lpXllYySzI/LLuz1J/kM1twaRAdIMZtVN9IYxgLtnTc5KqrEY5QrwOay9K0S6F9Z3F9ZTSw7HIjEbbHzGCMFR8sm/HB6jk8V9R+BvAssTadPrGnF1uLkTwafdHy7g/u1EUgkIG6EAcZPBHNAHPeAPh3c7oAII5r2VwUtiN6JnBHnxrwHAPsM/SvfdR8b6N8MfDr29/At5rlvHcRWcClVWO6ZmICRMN0SKr5DEAEjAPOaj8V6zZfDuyuNU0/TQNUvLTzFtNqiGCWJmhXMjENJIUXdlflJPU18ceItY1bxBc/bb1XNzeIzs7uGYRlvnWUM2I22gY77cZyeCAL4z8bah4seaTULm7y8sUilyWWFEfdHHtYYIKkjKnGOp7Dz14p5Zm2uFO0hWVwF8scsMcEEk9PfHpW0dMvLiNIt8UgiWRhHCy7liQl8zOSct82cdRnGK6jQ/CV1fRi9ZPMs1WHPAxlm+Yc9WABz7UAU/Cfhi61Ka3a3jcpJOq7AjyNgZx5ijAMRwTjPU9K+0fAPw4vb7RruO1DxSovlypNYy7YyGZtwjPJyOhHABx0Fa3wU+F9nJtuJ5Ej2ASt5iNIXiiKyRtGpH7obSRxzxnHNfa+gLoejWF7eLGXZ78hIwfnFiifvPMLY3Akls+hxQB8mNcHSwi3lpIv2GCGwgkRNu24Z9xuJVI3PFkg4AOPevO9a1rVXmvI0aSeKyuTMHiLC5COzbXgD5Ji4Bwfy6V9Z+KZtH1TU47O0h3W8jR+T5sUZjVmUTvMkigeZGUZVwe4+lfOHi230+y1PUZ7GKeffKm3aBFNC0WFePDYWS3GR7jce+aAPC9f1eeW18tfPW4nV2uGliERlU8KCTwG5PI+ua9A+DkDabrFtcXMxQ2jR3LuFQmVMh0jxgCSPBAbuQKwdS0W71O1TzNNlFxbTEysWPMc7ZKtGSMDYcjt6djW7otlHokiw3YnDRbXUpGwaSPC7EkcDMUA4Gep20AfqL4e+NugavpdtoupPBbGWaKKG4M6MpkTaioI5CDbNgD2x1xyK+tf2fNN0HxN4ysoI7pJhBerG0nnIQqBcBcIxDHDN93joa/BC/1/VvOmuRPJLaG6SMxWjgJGsYUK6ysoKsA2Cw/uHvmva/gp+1XqPwv8WaTcveSRQWN0GEIG+SUK4R2mkfG8lcAknp0NAH95fwD8Hah4esNJ+yXckmnyW0efvMU4baySNyYsBcjGRnpX3Po9ys0AS4EjtEgZGRhh5BgYyRll4z/AFr8WP2RP27/AAJ408F6BLNrWntf/Z4Ybq3nuI1a3kMKYARCQI2zgN0yvXNfpxoPxZ8Pa1bQ3kGo2iSSKUQx3MYCoCCXVdxBOSMY69aAPoySXyBwSUJGEUjCk4++M8jGefz9a8+8U3SS2Vy0nmROGMSvbkbNn8LFRzjOM/4VQb4laOENsl9bMWiG5PPSSRVcqobrnccAgdcHpXEeKfGmkx27zm7QxxpiNo5Ew5YbXMgPGRg5/wAigDyjXNfksro3c188i2sUttFucfPCpLNHHH0ZSByTyMV5n4k8aRXkFncRuIPNVv3McCEyMp24kQtiQdDxz8vvXl/xL+ImnabqW2e7jMCeZNDNI4EZVlPmI7j5Qw5wO+ea+HPiT+0/ofh6zlMJZ7jz5FWRJcpbAoR5yEceVkAnBxQB9NeJfjJBowu1vbhbeRL4WsXmpGSZkJctCXYHDKNuR93HPSvlb4mfGnwzvknXWUi1Xymk+zqlvNFvfMhDOXy74ABJ7fSvzs+LP7Q01xpt5e/2tPc3V3ObldsoaOG3AKy+Ww5hdv4Selfm34p/aYll1txcatcDlYLXEqswwSDLcZP7wYAHHp6CgD9Z7/8AaYhSRlMS31zbT3D/AGaCOL5CWKqxcuQCAAcnjkgV9QfBL9qey1qCx0jUXnilumUI0MqBzPGwK26knowAGOBzx7/zo+EvixpXiXVZbabVZfNldoIGEvk+ZvkY+YGyMru3jB5/Cv0v+CngO/vrq016yv5ZIokgezeIMUEyKpDs6k4Uc5AAyec0Af2a/sp/FTRfE3g/T7CBrqK8thsdJzuUKiDCxOfuzE5BGT0r7QhuvNXcq4GzJCn58EcgjqTwf6V/OR+yl8W9Y+HepQxazqAu7SGNA6SRyRSKGVWJQog3zY9z6Yz1/dnwR8R9D8VaNZ3sV2u6aGKQmaVEJVwCrEFssPx6/jgA9Ue7MW1mDALngg5698ZI7VKb1G2M7riQAhP4gduAOx61hSXMU6hop4gvP3ZA4wo6A5zt46+tY321/M3SzeWiyMqyEoEkPGNhJ5PP/wBagDspro7AVC4I6kjIbPJyT0z/ADrhfFcL3WlXqPGJA0DRNkAogYMMuM5YbWOT7fSry6lFmRXuPNDDDYyfKAJBy2fvcj+grC1mRXhcLMY2k2klHADhgcKwbgkjpxzg4oA/zpf+C9vwKPw//ad1XxfptnYWth4iWK6kuIJkeO5lkUeZJLbnHky5Byo9OPf8D4IrQxT+Zcg52gTLueRGGCGSMD7nPbpjrX9xH/Bwx+zpfeNPhVB8QdEsYZrnQ9RQXZjty94tuY8g4iGTH33HgdOnT+GwwSx3cgEXkyRytC0kmNmVO3BUNgZIPTpQBuTXWnwQbbWWW4vlt/Le4dQsWW++8aN/qwOwP056Vzm6SRZZCzyk7mYjDsHwdoA/i4GSfftSMksnmCJC7NtE4ABiUDByhUng8+/PfsvDJJFGscAf5I2QsAXCcuW6gFievr3oAW3i2rI0gBZtpcMMlt/Q8fdbBpjRSKgAChFVfs6ws3CA5JfK4jfDY7cjFMhWKCLDySXFwdzeWuSqYYKgV+h+b34Bq3HceWFTzNivKhKHaW2rgOAD2zj3+tAGVNBKxYxsrRo6M6uASQzbOc8ZyB+dTo0eWiaOFJEVfIGQWVicORx8xwRxjjirBmK3M5WNhA5UOMYDbn3KGDcoSuMjH51Um2f6wxqqMxSNkBIjfrw7dTjP5Y9qAJVkjLtD90qgJCgo24YHL/gcjr1q5AxMkM1unlFF8wnzChLp98lc87iB064rKiYwKqoh8wOWzIN7bA2DlgMF8ZyO/TFX2fbdOeJlYrvWNT+7VgGYADvkHj0zQB6t4PvY7y7n+0Krb4CJLV2RFdgMBo3KfuiO5PXFeoWcWox20Q09FaO1yHUTB4DKfmZ5HYgIFTI988cmvD/DuoMJmFxgmONI4lTahBYEKrbeXO3knrXrFteAwzRwTeQJRIMRmQLcBow53Bhy4Gee+evNAHpmmyzRrBcwSW0Ul5dlXR8iNY4wCpIbgAkEA+o4NekaV4rm0+O2gWOGVLi7WeWdYg0loS5DrACuTHvPBHA4zXhml6rCwige0uI5LW3KTyy3Q2ujgSRSoepAJ3hQMc4rfm1aK4EzQ3Xlx2m0QcCKMGIDzI8kgyMZATkZHpQB6/Y6pfapPr1ul/JFLBtmt0mdYGeZV8sqFbBdDH36cU7SriRLryWkmupmtZnuLeCXy1d4o1+6zkKtwGBIP3iueprzRfEEC3MU15dwym7iVLVnUpKJXP8ArXEeCvz9m4wM10tj4vtJHhWaCOS7i5vZYWVZWjRCjOkS8by/LN/D6ZoA6KKNdRmvbq4k3WclqsMkhjRGIbDQzJ3UJICpcgFupOKsT2mo2txZS2jeXZhjbQxb0n85Ftx5zrzgEELgHk9vfhU8REtPEkMMM96NryiQhjaRSExxyRNgDfjPygEVfv8AxZC5ihsc25jMLXNtAxiSacArPJCz5KKSvJHbOOaAN6ytpXjuIbmyWa2XdK5KRJJ56p5vneYYybdm6uM8ZI61g2V3HI8+oyoluZUukWO1aOVp5nJjAmM+1dm4MOD09iKwZvG9y0DRQ3MdrGrzzbcvIqyzx4uI5ZCo82ISFlUdQByBXJzeJoZjBdXSeZGPNtWsraJZikhAa3uVJYYVjlh1AB9zQB6Dq0lvcrZm0iit5UhkieSTMaOEdXing2AqjIJFRlPzELnB5zwZFvpVxLI6G4jkMri5SIsEacZVgjHPksw6n5Vzg4rLbW572G4CXw+y2v2iU2rMsSypuhlxGAMpOqI27JAYjjOcVzMOvy29wl19qSeOSFFjWVNiGDdgwSo42rIQwP8ALigDu5vF0MJtZY3jBmAmAct5MMMLtGPMiizn5Sp6e+aiS/YiS3muIL0NAFgClWivLiZFkB3ScRWaox8rJyBgdQRXn15IFSC9hlhF2HmimhhVBDJAGIUsy5UhuCTxj60yyuxM1pMsiwskclkwEgkxPGVkSR1Q/IpMm3J4AX0oA6RbTTJLm2sLq/hXymuBNaJcBpJJbq38+IRyzuMRpL8vylsYAxXK3eqwxDfcgR3EkcyRTSDz/swhl85UKycYdWI34BIGe9crLdXEly0cd8Gae2na1uGyY4rhm3FBJtyGycAdcHHao2guIZrea6QyNKptJYtu7g26IsgIySquOScE4yaAN2e5SKdIlC3VrGZUMalFiBuYMR7sH7qt0J64681iSTXCXHlSCN5/sywwlSfLiYnYxJyANzK30zzRZ21zLcTpBKlwRHtnRGAaWSNN0TKSfmUIRg85IH0qdrO2kuIVnPkO0cZadPMXMkGJHMnZnIYE46tkDmgCrbyyzSNJDApEW6Fwo/eq6ZQMS5+aPI47HtUk1k13FEs00cchd5J1OwN+6G0+UD9wb85HGf1pWuVtlv7tY3xbxhEZVIS7Bby9+8jHmA9up7cZqRbhzEPtCpMkMfmMrjEqgqPMcnbl/nPI6nJoAgSOGOzk8+aOV2eALHGvlsAiBcbhyYxzjrx25qwLW5RbdFOy3lkExVELSltzJFsfGVUgEgg4HHNQyXpSAPLFbyLHGHDBQyyREDy1VVOR8pHXkA84ofW7ktaEuyfIf9GjAYLGEVkSNyOQCSPXj60ASWt9PHdG0WBiTNHdBrpzgtan9wkuRyHUHP05rZju4ds/2mX7NI1xK8bRtvWATJuMoQcj95uQLwcDgVzl3cpdW17PFIYZI5LbyGcqstwuBviYDps5BOe1UppoxJcytE7yzhFt3GViLxqHOOMMGB4Pft60Adte+IgLSxMcUs8nm/NcsybkeNfKjiZm+7F5Y49AOcc1ki+mlMawPGj3TNHMzYMbMAcqoxw2SeRwe3WsMXE9zC4mjiW3kcb5GjWNoZI4wHWMEjeQ3fvg5qzbxJDiFd80sCtKpUHbCxzhsD/WNt5yOuaANGCyOwLIQZZRcCOBg7CNoTuGSRj5lKkZPOeKn+zQ28NvqE4RpTO8UkJQq4cDCM4GP3QUjaT1x71B5V350NzFuaHdDM0q8SSuwMOwq3MWVCnHvjHWt/hrbypADIrpI/mFvMaRlyQ+F6ISRkenagCpARJFvWOB4Zd7/axgOmTlI0ib/V+2f/1iIS8rJE1xmFojbvgMDCN0gY467ssT0yCBWvYQPBqMSxCCeF4d7rtCw+cctETngf5611iWsd2s92rRTX93aKscFusSIswmxKGaQgRMIxhs9cGgDFg0lo7KG/keGQzbMB2BaJSqM0e0f6wlW49M84PTZ+2qWghtbcW9xBLsDvHg+WYwRHbypkoSBljtxu61Pb26I1rZ3lzEqmeVoZSuPIkLBXt2hX/XOWVsdsDPTmty6OkpNcXmnzMZ7WNXYGPdE4x5cq7dv7tydx56Z9OaAOWuYdRiaW5UJb2kiFXv4lM000UhwLdixwCJActweOcGse5eIWUJmUXF5GEmimffkQxlsWzB8YLbs8jt+Fdex3xO1mFfzoUIE00phjaWdgvlqF2s4jUHr1rnGtPPvxCV8ueVWuIZgQsSJESHRgCS7tIDjgEdwKAOMXVp7WKUtJ5DRSh1l2kbItx+WIA5ycDd2P5Y+u/2c9e1HTdc07UIbcXSzXMd5PaPEsds9vE2EmMqHMRwTndgbuK+RtUBH26K6kjMszBQxC7CQxbyU4/1gBPoTg17N8BPEMek+IrKKSW4ubcyRw7bcA+XCWBEc6lv3ieZ1A+lAH9mf7DXx81WDQLXTp1Elq7W0kAWUM4t/KO2EoRkhRszjnua/Xrwj8X7NrsMT5TXBjXaQ4+zs43sVUrllznB56A1+Df7CltY6va2Ua7LZ7tLW9+1um6OJZ1SGW18pRvgUqhOcYGeORX7HTfDO9gls9c0n7VIlsYi8on3xywRoqxiJR9+MLjkgYB69aAPuSLxHJqdjvCwyxzRBoZZMMY0UgN5kfXcwxtPuPx+W/jB4Pj8R6Trmh2ttFdf2lbTXEcNyjSCOSFS6tGEG07mJ6gkdDXunwv0n7VDFJctJuktw0y+YCrvuIVU3HBYHsOuOPSu68ceGkSxXUbaFt8e+FokjA2K4wXfaNx98fXpQB/Ah/wUA+D2p+GPiTeao8AE011NvtFQuAkMjLPKsf8AyzcoeBgD5Oa+AJP7LtrZbWO5khhuklEF1HDJ+5m2qGN3uGVfev8AujjFf1p/8FNv2a/+El0FvGVjpcq3dlLdS+baIQ7hYHkeOQBCWDZzxX8jHiGeSHW9TtrqD+zzaXFxarCGYRj5yJzLGyj96xAIOPpQBs6Nf2QNlLc2yPJaLLG90wDx3UhyYpHLx58vGe/B5PFZ+s6i0l219ZGRftW6J0jBigiwgjC+d6Y5OMdTUya1bT2CaYryTEWywTO7xBJIoiWLxGMZWTJA7HAqK68t7WFYZpI2h2qkSxxxblf70jBW2zMV4BJ7+pOQCPRXvb++hEX2iCW2AEcJZgzyPkOynGJVwSRn65rr7y9SCeW11E27RYWMF4JImilcqfNnKLhk3LwPU/WrVhpphW1u41kGFgIE6bXZiOQZl4Xhf6ZrU8ReE/EOqx3M+l2qTWUrQXJYeUJUZRyHYHLLkNgev50AeSeOI7H7RBDbuWMn7tVtlM2EdRIkjCP7hJBODyN2K1fBngeXWIRc2M0U6Q+SUnupUdY13nzoWjU8ydcensem/F4D1G2uI7eScrcShftrKoD7HOY0WQSHacFhnjkV9P8Awg+HOi6WskWtSG2E0pRY48yGRZMfOAoJNwx+8exbqOKAPUvhToNn4bS2dru1WS+jhMs6QAgShfkhAOccDBHU4z9e88SG2me4QF2lWOOeOYFs2c+Su0z44tpAeV6jOOK9n8MfDHTEtLW52NG0H2e900I+62ls7cFj58JGWl+Xnjrk9DXKfFbxb4f0qwGnrpsH2t70q0SW8UMyQsoKuCqkshO7du3eoAIoA8G8Ja1rHhHxH9qsHlaB54vNQyuYomc5lljccmELnHcHgYr+g79j7xlp3jLR0QT3EnkWqJPfO+GkUIG3Bc7mKOeh5xivwL063l1mKyeO02RZAs4IcLJlyRslfA80s5BA/DFfZf7MHxktPhN4rsNON3cLDFff6V57OtrJtI8wOp43MSQOxwOaAP6j/Bvwm0KSK3v5Csz3TxSfbJ1xNMHAxEyHA7jAFfQekfC3SYY1SGC0SOQrmeeFd29SMGMsP7o5P5V418I/i38PvFPhrTNSs9SivESwt5kUPE0cTsuXVtrZDAk4OBgYye1QeO/2qfC/w7u4RfXkLW89wsCyLKBCmX2MrseGfcwHHNAH1TY+DtJ09ABCkkighj5Sn5v4WAzwgz0Hr2q/dJp+mW6r5UG0KjEpGpy2RnlQcdcV518M/i3oHxH09L7TLyBy6lwiSgMFx1ZOqj8/SvQPEUIm0yeOOSJHAJ3krsAxzukJwowR7GgDz7XLzS74MRiMrJKJCSEkkSQYjjjZOcI3Pv7dK2fCk8lk32UMZER447Y7iSBkn5ueOv49K8euXubG5iM9zDN5gJQlThTuZcqR98bkIyDXoPhC7kuSqynaN27aoCvu3Ffvj3IPp+dAH0dZ3byRfOoOPlwcYyAvHXpg+/49a5vxZpNtrGlXVq0YAkhYHIDRSBR83yOOAOeK0LNzDEY2yCWyCeTggdT+A96W/uI0tGDkBSk3zdxlCxJHYfXFAH46fFHw0ng7xddwW0KytcyT3cUcaEwuXnOVckYicRZwDxn17eaRWcsTi6vHmdlaQQRWsKeZEGnIeAMpOVGOD0OeDX0L8e9TjuvFl79naFLi0Je2cMsu4yHZGkir1GTyO3cV8/6tq0li0U86LvFnc3Jt7VWTB24HD/xebjA698YoAzrVHSe4aO2kk8yOSeV7nNtFAkYfEce0/vZSI2+bkbjnvWjaeIHuYBcyM0sLLHLIhZHktjIvkmFcEEl0O44+73wa8ybW7xGgtrlrm3ubuzVrRWcukQlnU5ffjzB5Rl/LHenSebEgeO6CAxt5picbJSDgy+YpyAoIxgfxD1FAHoGo6kZDFLp6m6urh3WO3JgIKNFseM+Y2BEpxjt6VnwahCkFh5hlIAaQ6UEy0z2bsiTE4wu5pXxzz5QrEs5YxarIyvBeIokNwIlZpH4EluilAY+nUjHFbOtLA6W6XNnMLq6gtlsmt5DFM0sCb54IXx+8RpP4uhoAh/tFbnUbW6S4islvFktjA7FpkNum6I4ByrMo/HNbbzXU9xDbRjTUs3linaSCYxCFZM7lBX/XnPJAriZktIr5p7i3WUvZxeRDIHUxXjxFFlRuA2xunrjNdFa6XZXUEE6iaOdYZLW6j3mJUZTlLgAt8g6demKAIdcvopLOaHSTdXljPI817dhMmCK24t7eJz90vznH364UapPqFndGCeS1a2t7pYLiaPzHxaIHaFCg/wBI+XrjOT71talpk8Ez2aXMy7oba8Yo3lRXCQcFUVflfyz97FYF3o99a2txL9nv7oXmycrEWiW1/fLEgSMjKgx/f7NjFAGZ5lzLBLdQlmghuLOSeSRGF5JBNH5m1SeEyvb1OMVs6fbXFrex310YL55HjmFqu4Yt/MLQZkYYEiDPHXjFGhWt3LA8l8s5uY714b62ACyW8q/MJkXG0wxQfdU9TwOa75dMs7tZ3WVJIUhSe3jCESPHGT5ixlfvFBywGMD1oA5/VNObVJJlvIlWb5pjby/PBEgG+IsY1y+XO/jvx1NcHeaNdy6bFdxGEXUN0zhDIqhdiCRraPf/AK4bO7Y54zmvX9Ynt4ktYovKJsYbSW4eQkSSZj8qO2WRP4t2SwPQAk8V5R4lgv000h5vMiaORw9oCl0o3ZO5ZPuRmLjJ+bd8vWgCjOm9YES/GnTSubR4ZLffO8kUaIvmXSAhJdzj5j19sVaTSrljFqrXCLBAwieEEmZp389DJEhOHjKv5bMONvI5qh4c0yadEP2hTvuFZLe5w8sC3QkMV3NjJCfLEST0zz0rp7W1hu/JsruUrDa3zGaUSbYEW2mxNDkH5g5yQfY4FAFSG1BWS6sbUzLZmSCEE8l5Rm7OTwxVvapLLRomsp/KhS0fasolDk7bicGOWGMljjp09D26109mLd3imuvtENpNcSi3MBCJIAQEUnqrDjcSPm61ykfmaZeXsplkeO4uZnVZNivBbxSFlnSMcEbSMADkjFAGFp9jby3N5Fpxhjb5IEa4jlt4zOZDHdSpciTEbOOQA3PSuN8daOYIhIqtJOkUkskbhDEbmKby40Lu37hWQfNggHI+tdLqlxFK17C0t2kVpcR3VpONjR3e2XMnK4244PqcVzHiDWyTDb3F2jwST2oaVHjZXjkTdIZGbncHzkHv3oA8mlWyllunubFoZZUiBiEb+csL5kki84HFurucdxgelcF4ntUtraGHS4ZBp8ohnkhe38uKFrOQi4keRASW7kDqTiu78VavpGnabqV/bo14qtGbKDzjbXUIhl8qNrssSZIiwJA6YAPSvnfU/E+oTi4ubaW5imuXmk2TP+6aKTqojb5lRcndxgmgDZPil7XTbkTRWwnlgaPTlj2ymBRMcQ3gAy0iA/Ln8ua8E1/WYZI5Li5lWaW2uHiZSskKGeVCy+XvA2gPxjt0PWtXVrq+tLZ/OkbUJbnyAGtphC9vK77mkfdjc3U/jz7eSeLWENpe20809zKZBKshkiPmSyDfv2xn9+wB54yD2oA8D8cahDePcyxXMcdtH5huIRLOvMbh2gQNjKj5xxxmvAdR1Ka5m8q9QiyuIWkgt1VoYpI1+ZJImJBMqDgsflOPevUPFt7Z6vZzJAZLdLEELNK8YSQlgsqIY+XYsuSG5FcFDHDi2nnu7W/sSBDcRyMsM3nSDMUVpKybki7NwMkd6AI9I1YrbN5lkJILt5GXc5KqkK+W6yEj5mIyQO/aqd0zxzyNYeX5cfmojRAlVSZDIsTIBhGwPbtWqtjYpOha6eO1y9yYkH7q3l5ChnkwE2gqCDiotWtWVYb2yY3NrLbo81xHjAuSqYlmRTggDcDj3oAzVnLxM8srPcukJS1ifbCViA3GeVjlpM5HHPNaOnxC4n0sPcDThczySELkypIWwVeXkNGFzxjiqsdzGEKtaRXUkUyAwwncqqYwxuMoM8A8j0zmn3V7s8mS3Ku1ky4SEMxBkYiUMAvykIefY0AdjPe2lo92JZ4RG6x2tuWQpbyZBAlmJXaCyjJI9q4q4KxPLHYQRSzyxMn2gkgMkhPMD9cgZAH+RpMl9rKzRgOIbVVkCbIf3yFQAgDdJABwD3NO8m0nsX84S21zaxvJbtcZtnZ9wVY96fLI+3J2igDEWG6litIrVDbrDbKJ3iwZCrl96AY5bux/CtCxnGmsrNIVM0SwSI8Cq0bNkJLwDywI57Z5qCwuZ31RYXv1lhlQo0cKgSspX5oYGUEFty5P19emck8c2pXEM8z2jRS+RbJekCKRsEASOThgykBT6t2oA3LCayUlpojJcLNgAKibmBY5gdW+VlBycdx619Q/D2VFjhaz3agpmUXLyx5uZGZAUjk3jiBGPBHPFfLmhW4hbdNZqyRyrJaRMHciXfh/ujIygOCfrX1/8OtPXURb6kheJrd0imtULQSSgKsrLGvAZQuR3yT+QB9f+C1uL0WRu52hc2JjEVpHh7eaJWZCCRhCCVyehxivVrKXZMkwWadrhY4Gmt38qaOQcztMr/Lk8cgZP615Z4duBLPEtksgdbNiPIcIkRU4LSSMMO2OvfiurGuJarPOpFygvERbNYnSaRgqpNMAoxkNkgnknNAHs1rqX9nQz3DokEkMLTxSSISo8512LJKR80gAAB9/QUyW8iuLSfWFEV5fTgieGJyFLMN0ATZ9wArluO5rkJtdg1zRZZ7tltJrySC3SFgVeOGEhN0gxjJHf161n6QG062Sxi1OJhJdm4fzUdbkJDllWNVP71TgAEcY+hyAdjFaSQWlyrQrDJcNFciMxxu8JkT97yxyylzz3xnikS61eztbZraYybpJVSS5WSQRB18uQKPMAO4kEA52lelQTusQtrp7jJEsfmjLF5TMQYmKHkbTzjpxzUtzcal5iSSyhxFGXtjBABHsX5y0n8PCjPrxz2oAz7zUZZ3cMqTalDJGlxLby/ZkcBvlWW38zEi/KN2AeBj2rBvbO4+1xXYuolNs+9x1WK5d18qHeRtClSeDx2NT6m8c8cc1uJbiae4jlHnQpvnXcqu1vIhBAB6E8ZUY61iXdtb2cs1vNLNG07sZhMzPE4ICOx2k4MYYHd049qAFjvb+eWW9ubJhHYTXlpC8bq8w+dSZGX/lnG74CnoQeM949Ju7jVhJPBEZj9rC3NhMDLbyzHChnjU7kZEO4HlcketRWthqdtd/ZIL3Gkpm7N1MJZDemONlS0YEZciQhh7DPAFeg6Rqel6fFZyR6Wiz3Hm2t5Iqsgtry4PS2VOHZjgDdwA6jIA5ALOn6BZzNJb3lyLPEMjSyXMQEXkzfMI7Y7irCOYAg9cKTnjNb2sTraTWun6K8MUKIkk9yUdRJCqgLLNbrkvlwxx3+lUNLMHkXGlSSG527r2I3CqYljhkKm3eUHBZwWyAfqAKsWdzKuuR6h5MV1BEklvcuiR/Z2tYkyZOD8kcZ+XdjGRxQBvXMIWC8i04wyyRWxllIjSKS7BInLyQvyEELRgOejHHUcZeoym+mUWcRaWGCG3lgZmV2REDhyVH7v5uMHORV6xvk1QStaubaeK8hYTsyNLJbvI8jwQhRynlxpJzkAqFNWbp7ezkk+yGU2LQS3huNwEkksqtElhPKQPMj87BCj5skDpQB5D4g1BraOVpopNMga5iJheJ5IJbm4QTSBsgPCAsY2dAGbPXg5mkX1xlbe3X7Q93PtuBMDMZJJ2CKJsD+BDlD0GMmpNcM2sfbHvxczXz20kBgZS9q83mJL9oiKcK4t9qhicAgnjBrDhjNlqU9xp1tNIk1paweVJO6WpcLk3LleMNjY46gdfWgDovE2ra4l2LWCOCKW7uLaIQi3MslvdDiNGcLtKEYICnHrWw2qmF0W6lS3sJoVMxDhPs0FswVw69RJ5oJPQsvANcJeXetQyRi4a+urciEzAhftPnwuUS5DEZWAsVWMryyrnpWhPG2rDUVnaOK5lFukwlUPJeW/l8yrED8skcuD05IGevABtXuraTLbafL9mW1c3Ultbtco8juJULLdRpvGC4OCW4ViMjvVfRbwyS/YNOZbtJbOeW+giAUKiyJNF8y5BcpJkDPOD0qotlYLa2cGo3AmghkSW3RSGW5aGZfNiJ+9GzopJXgZGKz9JvLW2na5tJUtGgkuBBFZq4t7qJpJFVHKAkXQPkkKTwoPWgDqIL8PqUaKk7W8DKJLmTI2QMxBSN8YJDZCg8EjpWnqU1lfy3gt45LaAiPZYrII/lhHlLcwNuwGO7cw9etZCNblbmKB7mJkEEktuSdkFxN+8YM7j94WXO1BypNYQvZbwzXDWzStaD5lC7El8udWVlK/KEGAH6HOQaANm9hs7rTblUkuEvInjdlug4NxGsojaRUH+rKr19civNNV0u0WKDVIbi5kuTcCBo8FIYZTcKoYNn5owNp3LwxGBxXod3HPfztNbSPDeXtlEk8cThPscruC0SKRh43T5tw4zxWJeWBhihVkNvb2RNr9neVp4Lk7S7NNK4/wBaJjldvAxgGgDzbU3hsrC5jtElnu4mmN5ktKot5dkz30e7GHWQyDZyWxkCtpbF7vS7K4RjLbOPm81DGkocA3KGHOQ6ynIz3HGaaxvL17kGGM22m753R4wss0Yk8zzFcD51VQODmt1dVivrdoYoHjQTtPDDDC7l5WUO0VyyYERwuccUAaXhzRyZTdTSSxGVyFkvEid1VIgXaWLGWyQAvQj3rK8W+JbWxviluZ4lt/Ntme1jEcUdwkm0ksozMjSLnAxkGumstS064eHzWS1Fzb3NvfxOzD7TLOjNFcWcoGFKFOQSK8m8R2l5cXt7BHPIG0sxGHUbdkEEhdlBEu9SDMAznJzkjkUAdJpmp3YisnjCz212ZyS0joY7kODtl8zkzOTj0B4reuvFFzd2CwLbvZQJKIGKNGqeeiYkiXbHlRz8wHPFc1YW8UWnytNO1zcrKl1G0g2m6kkYErBsI+bcN2RjkYrUaa2vFFtBE6XNzDdPOtwhVEuXYB0XHG4x9CCDkcYNAElw+q3piuLSWRY3hQMGlc5kUspIJ7FQlFVILCVIxG11coYyyBIUMiqFYgAsAcv680UAd3+0toreD/DN5NZym4v3uJ2vGujEAXDFUVMnKKwxtxzxX4meLPif4p07UrwXpuxarMquplkDIqE+TDtXgx4b5O+DzX7w/tz6nY2tjqM15PZpYgSRyxxEblhDMI26Z643HHGcjIr+bv4r+LLWePUINBW7uidTMnnhppokmgztis5vOCTgIuScH3PegDS8XftKaj4a025t9OlLajeMJXM28y2+5cjymX7q9MqSCcjg8V8hax4v8R+Mb+S91e8vWN4vmKATtOXCho7diMjaOTjcc8Zq1fJdazdSXmoKVmK7re3hEXmXEi4UmVJGBJZucAYGaedLW3g+2sPsWoiaGOMOX2247KEYkOGx/Dkdh1oA9L0YaVFpEjammJlSGSb7RN5VvFJ92B1HWZzjJGBzwM1f1XxDc/2ZYiwNlZRxXhMNuxVbwwxL8jwTOq/uiTnaMn5uM1TfRjdadBqOoyo4WKKVZjESquMeVG8YGGGc9Rx1OOap6/pVvd2Auo2hmbesCpE5RBcYBJZmPyEZHC/TBoA0YtWtkluVvriNr7UoWaT/AEpY1liaPKoyzOBCynJ+Xk4xj1rajqcaQWlnb+VDDIq4MU7fbZJE4LRuPmIODj2yea8d1fVLz7QyutvbyIywPM482X9x+7YYXJUAZx7/AIVTupN89rKJYpWhmzAhkeRcMMM8wYjyASMIQe56dwD3zS/EkFlbSW00RlhjuVuGM9yS0gHyhXklYZI3crnOfWurtde0HUIfPmgtkurmKaEwQ3bIYofmMcqqoKidsfxEYxzivnS5u7m2tIDFeOZJHLR6f50M4kXAAhZiCQVOWJyeO5qxaamLy3W2WO3F5JLFc3U9pcTMkgRgiwtIkeEIIwQCQD1B60AfSs/ibQJdMjsUWzhjkKIUhufOMaQJkNeTxhjDeE56AAA9c8VsfD/xZqGkX1xJpVwbgrIsaQB2Hmqx3ojKHxIoXA3NyccCvnSze+ivVjLNDZsruqpEsjRnABdzHGd8YGfmkxX0t8JPCK6rfWtz5dw4vHTy5JhcQyXUqlVEsaq6Zt+oBVSvGN1AH1T4Y+K3iopE19bXVw08qWZt2Vp4bESsoYwPv+QmI57HJz719L+HviZoQtHt7yxx5BP2f7XJmaYoVVkNpGCLkqckHIOOhNZHh74QWaWFxdNYQXN1MYYpkjSWRinkAJKpmRmSfdkBs7RjGRXmniz4XXenSmHSYp7MeXJK0V2baZUmbcpklLput8twNuW7kAUAfRU3jTQ7u3a9hCpK4WF0RWAjhY7REIyOGBIJwSckZ6ZrDhs7i8vJLOVIXguUaS2klmcTRhDvZPMcgtGAM/3e3Ga+CU+LV74bvZdK1aJo/sF00QlldRGfJOxdpVRmPIOCRz6nrXs/hP41+HtTnjY6pBcXk1oY5njuJYjFEmWEUMoTYrYGHzg80AfRRsP7LuLext7RzayiRvtkL26yTRsrHAilzsbecA9ccnAry7W0ktZGjhSV2VpVktYFSe6JQ+ZG06ICpfbu+6prqdH8bWWsQ20mktd3DXMpikjRI5I7WOQGMEXKO3yrtyQ2M57V0uow21xa3EFrd2C3sMZluFhgMPmDZsbEyucXHAJJAB9c0AeI6YNP03UbgXiTxWupSRSPHAUeQgqNyhYjG0RGW3ZJAPOM8D9j/wBhT4OeDvG01vqmmy2QlilZppre7T7VHAEBSK4gmC+bk53AEvzkE1+TuoeEZop9O3WM0V/K6r5qSO1uYpE5ZTHHgs25fUnPevtL9jrTPih4E8Vyaxoiarp+nyTRtJbfZ7q7sbjYpDPcQiEGJduSrKxB9jQB/RXfeGNR8J6fCsFxCNNtLeOMTp50DW6lQo326k7CSecZ456muQv/ABIbO3tRN5pjME4jmjYyxFyCRO+3O8ADp1wOlZvgfXPiD4o0p5NQhWdfIaUSG3u4op9uCieXMpaQZLfeGBjivmn42+Pdf8Jakz6bAttDb2u24ZLG6VEkkOyeSSKSPOASTlVxxQB22veJtSt9Uhv7WW5lMaGW5dDtgKMRzFAn3s8dOeK+gfg/4zt9dmljneUyM4GyYuuCgAjVGwFBBbkEjrX473n7Tdrot5Jp+pXMMzI5/fyXB2sBIN7RxXG3C7SThc19BfBz4+6RdXlvLZa7a+TdzRs+6bfJI6HMbw7AREAoIIOMk96AP1V8XeCNP1y33tBFPMzb/tcS5mlVSWRXBxuTd8pA6gV8K/F74PWiaRqel6nbTql3vvCDGQiiZ2C+T5YO0o2CPQAnivu3wD4otdf0qzuvtMcihFEkaiN49x54n34BOfu9Qc8VY8d+HNO1u3khl2kSKWZ22qxjUb3hiZv4ioAPOAW/MA/ls/aQ8HeOPhStxfaFZnVtIuIWBuBDcOwcZIecKA0TBeMn5WOPWvzqtfE80TPLq7lpbuXzWIRzJbNvbE9uSuFJYhXUntX9Z3xC+DFj4psbu0itrY74JUuLe9iaZJLc5MMYQKd7epHrnNflr8Sf2INB+3zS2nhu604XkN7HIUk3Wktw7bttpb4JTLDdnoOO9AH483d4t9dyMLo28d6m2Q2MeX2xoqRtdopLEllOc4GenJqvLqN1aW9wj+ZK+o2ckVvJGFE1oYiSrIjrlXcKCQ3A3YzX2B4y/Yy8SeErq4n0yWK/F4sUAiu9sC26BfOlWN2Zd12cYC9OntXyF8TvCXiXwqYoJdAv2nNtKUaaKUfZ4ZCYv3UkJII+Xksc8n2oA83l1aS6s7SYXotL+BTGFZFlufNVmDtNuAVCEGeSPmHBzWZfT28vkRS6hfG7VBerqTJKZLmJQSxkbYd5DgnC84UcVwWpavcWKXN29vcWf+kw28tjGnl/a1UBG8y5dSwiDFS3ANU4PFIBhuJSqwIZA00YnWFSg2xxsjSKBaBiMsFy2cnsCAdz/aN7ftHi2hvoo0JkVI3GoSqP+XkSk/OwIJCuBgNxzxXsvhnUbWW0N/G0EUqyeTvEnkufLjwyPGI9gIYAYfHPINfMVt4gdr23n065szeW+9p2DT+W8bMxfyEBJkQI4IAyfaussdYvIJ18maG4sZNzTq8Txi4ldSd5RgGSNSSSzBQNvOKAPcLD4lRNPLaG3tnkLulyWnjYSbCQpEceSshA4J+XJAyOKZrOtSmAmxgu50nmV4j5sME9tEYtsqwkSYfljy/yHHByK+Y7PV5LW9vLmOa3njtZi8rBFjjuyWJZY2cBmOcjgEAjOcc1v3vjbWT9nn0+xTCWzxyxhLl7aGGf7oDqnzzEH5TkjPOcUAdhrmsSRRtasZGsgYhG096yXce8hZjM1tOD90ttJG3OcnFcbcyQF2gtLi0jtrcoEQyyvMwlYNuvB8wZywOHyV75rDv9et7qwtbu4tWtzsFlPwXkuAHI24AOJFVjjOCQazDcS31mFcXVjDduILEXgt47ZZInId0MfMreUMkOduRgEGgDRn1G5vb6ZI5oJHhDRSO1ussb2xAx5rrggcEAkY5781g3tl/aU12EMdkIbSHyRHtCOVJLJFjIQFx13Y4PA72oMW1q01nM1xFEt3Dey3CR28mE5E0CK371CSdvY54zXFpqU08srxz3ElvHHGh8u4S2ml2lmWOIrku+P4VHT8RQB6l4cFvIViu7+4hu4yBLCk0snLKqIwZlAVefXGT19O1s9Ynicadshlt4pykepFVaeMoCgdYkLMW5bJbC8dawvD+jS6mtlOlmnnGEmN5ZA0OxVQst1IsmGn255ZeN2Diu8k0Kys1aVAt5PJE0lnapE6IrA4kWZoIgUJbdjfgkDIJHNAHKxpd2usQRRrHfwzzkrcNBIsKmLdL5kkko2hzk8g4B444r17wnHMomikkZBrbSNb3VtdIWhnDFZoJDLkNhTgAcc8cV8+i+1Br6Z4IY4Lm2Egnh+3Pst1disawRLlWLEDJJ78munttYubmQRCRTewxq81qjTxRwFYmJuJWChY8nGWBw2OtAHp2ueJIND1oabazSrFZB5o0upchLlwo5dOZVJUjYc7Q3YdeA1HxqftUl5FqAhvklaWbR97PaDJEm+JlysTEDc2TwMdD04DVPEcaafJeXRXY80sFzdiRbiSUHKypbMWJRSuMscEeoOMeB3Hi23i1FvKeJTcq6xQW8yz4twrR/v33fK5GzcT9M9KAPoHXPGuqSWNzqKyR6jFKJUvls5lE3mMw+zN523zGVSV+VT05zXzprWtSNdjMqNNMoI2CTcrFf3pZ5JGUMCBnLAnjgVDqfiiBIzFF51rAFMey1kWW2eZFHN0YiSVyckr+PSvMdR1KTz93nxPbRyJ9nlRXjjljkx5hUSAEsMnORk5oA6zWtdjMLWCGRblXMnySeZBIVUAF0fITLfyzWL4euLyLUtRvJhLcTpatMkCKHiwoAG7YSMY6DtyfWsrU7qG5naK2mZYSI3LoEPmoVHyhm5Ddcjg/yq5p1pGttdXImeOJwYoMyOZXIALuFQ5brjGO4IHFAHU6ebTUZobqZmt5HnyYOCzy7CyKAOLeHcQM8dccniuosI1tryZbq/u5DfY8sJErJGkaEmESugKqpUDr3OO9cHYCRJbdoMPNImyAmTY0YB8xFAP35DIMkN06Hmtiz+0o2y4uS9xLJI91Ekm67Mqy7lKlztRBzuxn0oA7Cy1S1lDS+VMb3cINkksskaLu2yPIhJ8wFdvoAeBXS6fJdaXcTGCRDHJLF5Ug3TIyuPliEKAmHLt0IBGQRjtxn2WS2cXU9kzySybjcFjFBFFKqqgIQ/f8AMGcd+oFD61ZWlvdQsbszoFzfLHvhikL53lCcyOMcYGaAOg8S3FzawXV7NHHMxSIyKJ9v2WYMfMTDNlCVAyW9e1eA6tc32sXMR8sol3/o0e0NIAqMPkkkAO8MCMGMn3Ndb4h1RvEN8trGs5kljDOYyyG7bYFzPbqSQzLg9Aee9fQvwP8AhPZSw/294mh8mC3XzLSK5kXbbyIWZSYnhdo+F7lM5waAIPhF8IdN0mKy1rWgWR7N7tUuUVorOeD5lYPGxJAQdCM5bmsX4t/Fb+0WuvD2jAwW9tCIvtdtHGscispQYKLll6knd2wea6n4s/Eu08xfDvh1zHa3TPCZY7gRqzxAJ5lxGkIzA5BXa2G56tnn5vj0KWbUpLny3S3lBimWUGWCNwu5zbByC8Rf7oUMBnGaAMjSNNWeWGd3mbcFlaRkkVGdSFYjJYu/Unnvk4ArsbcaTBeXXmT2st8kaeXLeq1vbhVz5kaugCyemQe5z3zNdQm3+RFS3CxRxJcRqVjghdDvX7OuWBJHLYJyo7c1yc2owXPlQyTRyrExBnSKM3cRBKsSjfK6MR+HXvmgCz4n1LTEtY5UmlM4fzo4HfdbiMEpJHG6jaY+eK8hmubrWLtoEieKBZDGrxMCmJOU3yA4fOFwAc89PW7reoG/unto1eSOKdo4pIlG5WJ2bLiIcFN2B8vHJr6S+C3wfn1b/ifavaG0sLUQKRKojt5HAMgmKSsDnGM4BI7daANX4L/DO30dl8VeIbWWJ4081Y7m3CxBWQmKZZXHD4AxkA9O9c/8YPGc2p3ceiwrJHZw/aPmklYxvGTiNjEVXMhyMkEnvj19E+KnjyLT7F/DuixiaKWJrWcW7SmJDF0aI7eOVz6Dbivm6K6mv91/qEKOruIhLOjxzMyR8vC0pHVlAIxx+NAGZpehy3aTGK5hW4ELSMrkhEKKQgZW+XnHbOO9ObR3upEjimM0qKpaMrsVZkGWIIGGBI+Ue1d7oWm/aIzeSSNNHGhMQWMXCRLIckyAALKQQeGIx27VbFk/24ylJ7fylWQMR5tnMhOFEcUaf6PKfTJAOPegDR+CvifUPBvieHV1mNsdPlMjzuWj2zMfk85QcykEdO36V99a3+3v4+j0oaX4euI76WKBbaS4kMkk7ug+aMAn5LcqQACcqemSRX5z6xoTvKsu5sXKSOrqzPHCv8LXImCgSBhgdQOuan01ZNNsYZJHlPnBpJEGVlZo2AWJZAmFD4JHOMCgD1L4jfGPxp8Rgtvr73UAkIk+z70IYkMAGWSTdGDn5ckE46HtwGheG7mxWO4vreWGSOTzAsjPHG0bvvXzRj94205I7etdiVW/tIFigtzcXcEdw8lxnKQx4ZoJJHAxcZ7HoO1dBDNBrKrbyI9pdNagPI0sjW4TO1JU2oRyqnJyBgYzQBo6fMIIf7Vht5bcJcASx2yRtFeRhM7rgSPiKFUJwTziltxYpdXU0yssU6SXcMds0TQBXwweNUYtG5PJwNoIxU1oGN1babY2u63iR4jKkxma8V12TPOGODGSx2gZIHXmrVpoUNjeah59rKv+ptIoFZ/lhb5kmhdAR5JkKhiOF74oAu2clnb/AGfzImuXlUsrMXjSOKbny5mcDzMYxlcj6c10GpqrSx3K2UEdpGqAviRAqbQGMLkBm5PJ5HPoayrW5Fu1jDLDbzG/klssTb5ZLaVHzEyErkwlQOMYAX0xWrqUtpOHtJniaO1TzPPjmCW8dwefLWQN86cfcGSPSgDMNtGkaXsKgqxaJEIdhIzk4Mbg4ycn+tYctre2V/ulixHKsRMKCRWU7snezDBHTvzT7/XLuG2XzIoYobZG8qSENLvkBBEscBALRAYJIGKzjrySXENxqP2aaTy1hkEbRwxmCTDJPIjSfK5XkflQB1Pn2OoW07QWLSvHlZRuxGg37C0eOsnPJ7V5t4geS1mdJLFroxiSKONpEiSBHwJDC6PiR9vRWOc44rrH17TNH01r2GKKO2mYwW32dkaZpGc4mm3NgjIGT3x1rzSXXG1K4nS/tFe8kuJPJuoW2Q+UFz5jxoSA+BwcdevFAEDa5G1hJCLaS6jnld1spWLsnlfIizRR8opkHBUY554rnLPzlebUgF08xHY1k8Yh8uIg5la7f70O7O0NgqevFToJFvWlldFnsWAhCsm9gZC8ciNExWRduSwPH41Dc/Y9Vlkvpp2m3s9vdwMXVpRH8xeGEYDEEHCjj27UAczeXXkPfXEh2I2cyxbbmO4ViXEm/JKpw2dncdMVy8+rGS4hvhGH8lCY7id1lbIx5bNHJE6jGMDADEnJ5rq9Su9OZSVv0iWC1ytq9iFHl+eA5mjkUEyqg+6AxGOK4S91SzmVktbnzVE+HCIsdu6g4VhCQBGFwM8g/SgCl4j1m/1RRHcSRhZ4SB5bOCiLkgkbAFPGOSOuQK7j9nu78nx3pkNxYmdry8tba2dmbcZ/NVVxsT5cgg56e4OK8p1R3uB8kscu6Tay26rFIUTHYHj5f4s4PrXpXwA1uLRPiV4dum82SKLV7Jp4HBMyQCVPNZZFBB2rnGemaAP6GNN8Aa//AGVHNp9u9214scRgk066nurfdEoZRJHbsHCkqVU4AGBgnBrzn4rfDXxhZeBdVvLvw5rJvFikaG+ubK6WGYwxMBIrNCDHlEYBXPXjJzx/Sf8AsG+Jf2add+HFuZTo8upPaWU9w2vrZC6jcQqJpYriU/OS2SSucBecGvQP2z/iB+zFpXwX8QadfXfhq9Nxpt2bCHTHsZrkzfZ5VCxrF80YDbdznp/Dk0Af5v8A4pvI4/EeoxvaH7bBJMSkjMrpI0p35BUAjfnj6g1WspC7PLI9xDIQGSOOPMMkp+VlkLD5vlJOO2fbNdn8X9R0i5+KHi+40RGXTxrOoC2idfuwtI7xgu6hnGP4unP1xxtvPctb2yS2srQzxtOWhlCtE2SVYbR8gIPPoaAIpJWyyECJSxjEi7OQ+S2FU4z0xxmqV1JKk9sZZDNaxKyqkqFGkYgbcGP+o4xnipblJYhFcXDDcWWdoXK7fKIIQFjy0vHPv+Q51rxDLDf25tyqPJL9nedhMwbIJ2EklAM444x2oA27RbYSSXEcQYAGQgxFRCRwVEoPzDA/T6ioSzyXR8sG7iuWcojhAEjUZZGG77wfG36YHes27lVYvMjVQt180myQrtkkyxXylJ+XnrjnPY9JtNu3miVISJLeNgs8ZO1DLCQVJkXlQfbqf1AOzt5CLKC3lMcghmldpJFMcgZkwoO7AcoeoGTxXXQWtyii+W4uI0VY5LQZjQ3jgAMI426gYwRwDg981h6Yba8tIVluYVCOzxWvlRb52kQA7GkYF1zuIPWtdkvbewis2lDS2tyssNvI5hVYlzIJRuBEwDYGM44oA9H0C5vrySMzQPGsc8ZliSE75YkBKswcEIDnHyduRzXr9vqVtEtha2kUi21suZPKRzJbyZMm5HK/vAxXGG+YDt0rxnwrfSTeWbm9m3upAKTBJlBG1pCrqARknCjOOK970fSb6SbT7tmlksrUI1tceWP3l0crIk6KN0q4P8QIAFAEU16bqSKcRtamVxNHZrJGsMju20byT80ZABPQg8Cs0R3Vn9v8x2gvUuBdqtqEdZZB88CwMG/eNsKgqOeORXUyQ2s8JkaOGM7pj5K7z5jrKQrIyviJeOF4yRwDWVbXdtbLN9mgle4t5ZJbhysgliaRdm1EuPuRBRznJHagChfXN7bac7S3HlXX7q4to5rV/OjkkJd1EIH+s2hs5HRcDPArS02xt7meUYjlku7LdcKm6OE34HmyF7fPyFgTkYHYY7CtPqlxfebeGykti9oyRyvIJlldEZFKKoJBPXJxjvVy1En2SK9gwHm2RytABAzF0C/vRHknGDuJGT60AV3s4murOzZ0uYnsxKlvNGXJQSkusIOPLYZ45yQOPSmXgkitrn+zXnAjzZ3Wn3du0kqxLzGtlMdg3MDn5mIXIHSqiQQtM9w90l1fKrRRxGUwxSRRPu2K6tgSDODtyflzjNZ+oy2s5NvYxSG6DKXSO4unuFVyFmkkRlCvAvJUqxb5uQOaAHq0rQRRS7rSSNIFC3Pk3MrW6jzTvhMgQ4B4bJKiqk7RRt9oW+VTNtPkx3BEAiyCzKSdguOcAKScDHXIrVGkyGeeY3DNO1pDFHDHaymFYQcyO/yEJMxByScHoDVHUrOD7bHqKGygj06DKR+WpSQ4CsIEBIeQHLZYcbiDQBaXUIrdksksLZkM/mGfczjzQha1ViRl42YkHBx6gZrS0dvsl0yXUL28V3Hie5gH2YWxBd22zuxKoQy9QMdK5lfsmoWsU0YunZizyGS5PmJOAVgY+WhGDHggj5eRzmt2w0u6sInDvLJLJZxrarIwuLJxK/7yZnnYGScIflGMLjBweKAOyvdftbS5aKwW5ukhX92QgkMxkTMSMHYCZy4IyuRgbjWy8UN7aJfy20SyTlnj0q+cMBkbd0EsTMyAOc449xXN21q0pWNMvPaW5kndPIE7iNRjaImKxPvYjP8AdGMmsq41fVLS4jXbK8MMzLLG5OEiPDsrBT5fDoeSMknFAGviOLTVlkHlyJPJGxj37w/m7NsbMM46jPcHPQmoZ3WxLEW0qQzQb7uZpvJaBgAFcrjLbgM5AI5HNPgitdR09ZpIZGhikTzVZiyiRssyuSQxc5Vt2ML0JqprE4Nn5g2RwWJxasyh/wBy4BRGjlIEmHBOeR8vHpQBWvpbe2WO6S5JW53I6sd8mYSGWUInL4wMt/DwCKitdauLuO4t7mzLSxAXkU7gmWSFcEeXFEv72NSSOeWA3EDJq9Da6beW6ObyR54FN5JIvzxxzui7RtROF3AZQZAH3jxUlxHeXE9vATDHeShB9pVo1aW2kI+aIg4RCDg9BkcZ4oAoS3sXlT31hdJZzyYm2Ew273bxqFMQCkmK33ZOTjkbevFOXWdQMqyXVpdRzgxgxyh0tJrXygZZzdbQEQjGMcjbjvWtqfh/T0sy975M/wBouEgEsBw1lHbs3lqAhzIW5D4BU8kHmu2g0/R7nTY7uKB73+zbPyPJS4ZwqB9uYklAUqDgFSS3fHoAcPpVgmpazHdWkciLtCuySl7a5MjsyxtcMB5KEgjPJAA7Vem0vRruSaz8pY5WmF0LeCNHkjYkqSHJO7B3EF+cAZ61ftbq2tJbq11R0sU274YnDq4dwvlkHaqkAEFVB+6MjpmobF7EqzPJE8ccvmSSxhbaUQKcTIQDuYHcCM9SeORQBm6kr28Rs9OgkSG3hSRbu4+ZmYyOkiFVyrSvu+UngZwOlOh0u1uxMkgltFmIJuZXkjZZFGxVVz91Pl+8vy89e57Cyi0nUo2tba8haBRus4pdguUdQGElwGIZ1V95UY5DYrJ1m5tIzFp96xlW0UgXlsu0xpPCQLeWPsxKZ55GaAPN9VElpZXegsnkxu2Ilny0k4mZHSS0MQYgthiHPAzk4rO0XRrK2jhvlhaS8jKWqK8jPNbbXOJSYgRvAI5kxg9+tdUlvEt2kHlea8q2kTzlllFnvbdGi3EjZRugIHTpyMV1yaZc6U8VxLZ27G5LwTQW6rdQtGZQiztOjfLNsCswPTsTQBh3FnIIZTqPlXUzXB8uKM+TcSHhrZjLA3zsEO44P8XOOgnVrOUM8Ua21p9hmtUgkVPMku1+YKWAJMYHcj5uD3qp4hdLSaZHd2msbktZXLMkKFXG0ljnayLGCo74UHpVayubxbNL6JTNboWSRWRCssLMUiaAjnzcqQT2x6GgDz3xlpc7WkciyqY7gLHPEI3ZbWSFQIyDtGxXGAc+lee3Mk2mDT7d7h2aFYHiaONkW3V3JJVSMSMFYbs5yc44xXt3idbvVYZpLa0t7eyMKLdbnXHm43KwZRlnVxtPPOMjjmvJporm6v7OLVgESKPduVyhZAoaA7eSyFdmTnHrjpQB6b4bdp4JHhe0mWeJYfKjCtJMEctJJcFmCqS+7bGduQcj0rq5YlvZp43P2BobNDMjKo+YufLg+yDO55Apw3UqcDivLNOiEVyFlme30+5tnaRluyto7Ju/1CRLuEw8s5JOMkc8jPS6RfNFLPdI8odEtktUkuFkQmNlWG6n3ksZ4yTgHAIIJHcAHU3MSmxCWcb28NxGYrh9QjEUTRrErSR2ZcB96lAY9gZskKTxXPWuq2sUcVqolcOhy1wDcTR+ayKkrRvwkyZAG3JCkEitO/8AFn9oQxm4jhvjbMy24PkkmZMKt0zS/KSN2CFxj8K8v02cTTXVwJCs0ss8tvAhYOZpm3M5UsSsONwzkKp6YxggHvV7d6ha2mbSSCK+i+RiXUi7jjQ7DE6dDg/MTwGUjniuUu9SvBDA08NldlYEFzqIdPJdI5pMxS5H7qdR8uR3XuSazzq6QxQQSh726mWONYLNf3lq8R3+bfXLnbHAI+OPvYqzPbT2tvLdWlu7y36XEixF0mjJws0LCJjtMbOT8xxgHk0AZEuo2l9LBC8kEEd1II1kzNFMlukpdGJMYDqJQ2WY4KgAVr/2ldW4nHk2Ukcl2iSTPAYYb9YRskWAqc7wmGQk4JOV4GapG/try0Bvreytp4VCR3BVoY4LuZy4tnUx/NG2c8fKc8HvV19WgudHksb5QlzayJPDNYwx3SzyyuVhMCqSy3EYLDBAGwAetAFu+8QS3Cx2VgTcQR2qBI3jXfHuiUMqk4M8iIoOVzkng1x+ttdpaLFFJO8msBoru3Cq0Swlj5bCJzlWG3nHdDxTNWkXTLi3l060fz7K1MnnTRKg8y9LISZFc4I+bgngjAGOtfw7c6bI3m6peSz6gUkaITSrE0UYXzHHlFgWjYOpGOgwByGoAs6FoFtJaR3F3b2zmw/c7TOG+1R5IjD4OMByx9ccdeK2G0K1RdSktpIbe4MaTKsCxYMZC7PL3PmKUoVJ4GAD2rmdJhmutSEdv50EdzemR5JN8sQijkdgyxZXyZwpTk5U5zxiu4n0uS8uHeSM3M8UcdtaeTM0U7mIHB2geWzbWJJYYKx4BPWgChJYzOvmiKOOaK1J/wBEZ5PtJWFU/fyklPKYhyzA7Syg5rKu7trfy7UhJojaxpGTJm9hij/1kk9zja2Cr5weav3tyujXNtBHIGLwmC4lnZlhkhj+XyRsUYCn5idoxx6ZrnrS1h1TVrnT7i8KwNEJLc2c0rWvmyEbJRKCDIB/EnI5yR1NAG8upRtDar59nNHbykGVGfzVt33PHGiLwzMzE5YdSSOOa66y1ON1iSyguJlJZtTt7r93saX5I5zJjJZNgZUH3gwIBzXApo6WlxJbiW2aeNPs82xX8tX35QsG/wCXl42Rk9m44FbratbhIYnjm2vK1uJY3CKZ4AUV7hwfm2uuAPQA8UAejadq11ZJdQQXTRsrPNNYSxKkrpKjKbiOR+VXcGYDhhuAA5Geg0rUbCaa3t2J82T7ErJFmWVI5wXlmYbcsGCliT93fg9BXk9rcf2jName5jW/EzRRTsx2T7CViEcg4liAVg3JAZT7V6r4csbK1vEvnuFjuohLHDOwUJL9oiQZKHrHGitheoHpigDvI7nRjFHbxKY5Jr5rh7SaQsrxrbjF35jn5ZCFUhCed2MCual1WS7t7eYyZtRdzWT+XC5a1Mi7RLOCvyOZt+3HykEHkGnavYQNJFc6XI4eT95JeRb5Wb5fkaWMjbDA2MKc/dxkir2l3VlY23kTxJdXV6JGumQKq27DcSxC5USBcADOT0xjBoA5LUtM1WY26TWEK27W01u7I/kzNbx7gkhnyN3mSgnjoGx0rmJfB91NHMiLIiLZRvJ5biS185WaSBBOWz5qsSDtJJII6cV6ReQXVzYS3MU7iLatuba5Q5QJI7w/ZCT/ABxAFgOFJK5wK5yXxBa3Jj01LmWP5rOWdJFENo0++STyg6jEaiJgGJ6tnNAHjeqXFxCZrZ7e7s5tkf26OWMyrNJMx8i8jkYbkXaBx14rkxpkmoaobu4nit7eythDKIN+Lp2VZIRLG/KyAMrnAycnFexX+lXV/fNYsm2a6m8/TL7JKtNExkhtnD/62Hyt3t8orLm0yTTJ7pbu1MrXErTWsit5aPM0SxSSb1GI40Y4IwcYwcYoAufDP4h3vhXxNa3NrJBHbI6W6wSecyi4gCSte24wDHvcsp64bJ6Yr+mj9jb9sHwvrXh6x8O+J7iC3uL29hjWabUmmnt3htgxt3J/1cZ25BbgBguc1/LeIv7KnilYRtfiKWGRIgMxJFM/72QqCSzEqTnaSGDdCK7LwX8TvFngvVRLDKYLSHzpPMDDYHnffIwEJYtIrHbxyB6DigD++Dwr4w8FeK7PTEs7yGeeeL7PDc/bFRreQyPOqxw4wR5bKCW/Pmr2r6FdvHqUqX8j/a1i4mkd2uLXT5nMiIZVXC4wAFOGHSv5jv2V/wBuabQ9S0qDVLuXat1CLtLm6eVY45jtuZoiFOVQFsAZ6cdq/pS+F/xj8JfFjQ9JjtbyyvbWdDaw3qyMJ5TJFEiKrMo2klsHOMdxQBUn1eUW89uZbWF7SFZbVREsJuZMAtawRg4DiM4LDgkE5yTWYutRJFLGW8xxJbgQqF86M3MKzsXf/ZZmAORgKPxr/Fm0TQjcavbM4s7HmOMREGF4okkE6uy8b0IUg9Tk9CDXxNffFK+aa8cbpFkTzY5ZJGiW2dn3Kk0iDhQjEZbC4xzyKAPsC9+IOj26XMe7e8zW0YQypJJIWPlKpRVO2ElDuXudxrirv4jaTcySWjSwy/ZkvpEZLlGj89fKCQpFH9wgs4IIyAmTgc18U+KvFGt3ET/2RHsTVPNguLiMStPAkYWWOW3bH7uRsR7GPeRh3Irz+yHiZZSNVnOnusrXE/kJL5kksqkmDd0WTcy7+uQaAPuPxB8TbLSpvISSIvPEqzpHdFnjRseU1uVYgPyucH64Oa56b4xahJaTQzTW9uyGOOK9dTJFBCjKHkkCA7mNuUBI43EjqMV4DbfDzUNQ02x1GPUniM4aW+FwS93JeO5MIXJwtqEwABwAATzXpmjfDNZNO8vULV0Q25DpHcuyTyvOZFuIn5G4ylwF4UDrjnIBwXif41yW95fLZowR28u3WZWMF+8ZKTSlWG6MnLFRgcEDA7eN6tr2ueKr/TYBHcbBDNqEe+MlFMKbXV0OcgBRsxtIwDznNfWdp8HY4Lq5uZbBLiMO0qw3USytCTENsSBh1K/Meo+fP16LQvhZYbre5jthYzS3LCeaQIkhMK+Z5bRP0tPK24KjDEnPWgD5Y0bwD4hv7O41BpJIY3gimSK/DN9tWSNSFWVWJhYAAZB/hGa7fw/8NL64+xR6k1wJ0LXZjikndmtwC+JiVwAkZUAFs7VGa+y7fwbpiaZc2rsYpZvJMMwCElJ5S0gwRiPCx4AGPvcVtLp2mWdtHdRpGxUNaRtI2+dYy7NLEIlH+qJZmDNjliM44AB836D8KNNt/tV685dXZprv93iWcFUNtFEo+5+4Zfm9F5PFd9oXwx0aHzAyLMoQPbOoGUS5mYwq6EfMgG7fID0xxiuwn1DTlZTZpdweTchGFvCpQ3n/ACzEiH7ztbFMAfId/HSrY8RRLIhtZogFn+zzQK7RPaphR5dwgXDxBNwPOB16EGgDB0P4f6RoGqvqYtbTUYrqSSM2tyQr+eru1rdW+3O/axyW4DBBzyCOk8R6TpccRu4Y7S4uGhEc13MYgkjwKoeGVFbKIuAyHgDIFY+peIreAPdCe0aCF5UhjVMSPDEOXiDNjygM4YEggZr5W+LP7Q+m+D9GvHlFulytvcyRQBkAWMucyO7vukDwqrbsYG3AoA1viZ8SfDXhDQNbu2uLOG7ulgtpvMeRfIEcvN0kr/MgwoU5wCVI6V/ON+3L+3CVurrwz4c1aXWb6OG5SaSWfNvbxPJthVFj6kY5znHU1hftv/tvz67f6ho3hrVD/pNo4uZrOQGGYHAK7uiFZi54/wD1/h9revX+u6hJc3zXF4ZWdZJlfc7lnZ9zbznBckc9R04oAteIPEepeKry81HV5pJJJLx5XMpz5hlblQx5CBCuOnpWdZ6cscnmIjys8o8tgWChVZSoUk9yWB47+nFJaW0s9zJukPkoqtIJBkIwVSA4/h4/znp7z4O8A3OpR215JaTSxedCWWKDzIgu7duwvIzgn3zQBc8BaFr891FNLGpiBuJbe3YgjCFQsmx8B2wMY4GRjNfRHiPxra+DdHzOhvdYRUmggAgieJGjUk3JjZtihmOEBBIAJHOKk1OPTfh74cm1O8ign1IwM+nxMSHtvNRDHJJCSBHEF5wOpyT3r408U+IL/XdRlvbzzFmuVWUyTExpHGxO0lAfmDKoK56K4oAl8QfEHUfEF0bjUDKGmuW3l5AQIScEQwZOEBGBgdFyeprmdUvftCyLJPKwaRTGyOmQqKNqunG0HGCP1xUEKhJ1mkE0aBWAdkRiFb5lZgc7UKlSCOMNzg5pV04R3DLeIQknkywJxl1ZseYD3BGD9DxxQBuaVYWvlSSRSO88pXajI6sDKpLJGijDHCnpnB5yOM++fDLwzdaxcPZzJPGIJPNjDfu1V0CoYm3fKQyqOvPPpzXlmh+H7y4ljxG/2RDPNNIkipPHBGQhKgnIkCA4AGT0APf7r8G+FdKt9K0+6vJlsrqW3s3lLF2nmi2qYph5QIjkKkBt2OTz0oA9V8AeHtNt7SW284/bXjNukkDN5cbbS/lj/noRnBx3FegtO1pZnS5fszrCplumVBvvIo4wBA6TAICA7HIb+HBGK5TS4P7HuXlXUSbZoZblZreOOWOSPOPJITJjkycbuARznmvWbDR7PU7C3a5e1WxmjVpUgaR7nzpTh3d1BKsIwnHQk96APAtTsJxdpHbJ51tLFusjEyD7KksrIsksoPqEB2kgeXg+/MXvgC6kuUkl86aO5RLrDKRJcXKHY8kX/TrlBz0yT3r6G8ZWVto1laxWcEDLGfssFwysZYVlcMpuNuARgBgT0384IIrmtNgmEVg06XN4bgSx+bM4WS2KyHzbeMgYji37SvqJOB1oA46Dw7BawR3cWmxXb3FultdnCf6NKn3mmdW+ZgAMHn68V5f8SPCl0yCS2YRQrA1ykh3GV3QLujDohDR7fuqe/SvppZbNI9QlljEUMKKEtreUBLy4l2qsePKO5Q7HcemQc+1i+0CHWtOSO4iSK3tmze7lRo0Taix+Tt5kl3ttJIA+UkZ60Afllf3k1pmFkZprWZpY4zI6/uywcPdxHl1OccDr1rzrVL66u7uW5t7OMwMHaVo0d3iYsWbDnoO/frg+lfpRrvwR03Ublr3yJlQM8UzW6K4nLAtC8rMN3lAEZ9eQPfyO4/Z+Se5klS3kTT7dit1HC+wRiXAyxyCQRtbnvnHpQByfwN+NXijwbIDbajPFHGmRH5swBKIDADGpAKYBB7jqMV+hHgz/AIKKfEnwpBAq6u7WgRQkEjSna+AHjTc3Kg4A7HrnrXwpqPwth0iNI9Ojl81EmYSTRsjOygCJeQAysvRunPrmvI9Wnewt7p2ljimtkdRDKFYhoziRUQElXznr3NAH78+Df+CnfjO6tlNxM0N0kSThnmMbpcYCxSCSZtsh2kHb0x061734E/4KaaZrMj6f4t1u0VrxGjcGePbF5TOojZsgJLJIGJ4HX0r+Wm48bbI41juLgKyo2wSN5jXSLw4x0jX/AD3rnW8Qa3cym6tLkIFcv+5yzGQHK+YueJN4YjnnNAH9iGu/tA+DPiHok7w69Yma4iH71TF5UUEeSyIC+fO4Az3zxX5G/tYfFC1s4dQTTL54vsxZ3mifYt7DsAEaLnHzAduhr8h9I+OnxM8JSm4tLm/kMiFHt5klkgTYBtlYKcbm44HP61geMfjP4v8AHcdydUZlkkSFY4lV0ETxhsttfjknOPegDT8TfHXxG8k9uupvPHdjy0QzPvjjD5RX5xuwcH6V4deeJdUvpjLcu43ysYy4KtGobcGRuhGWPXnn6VUl0yWSZxOzMXMTK23l5GOSrnGQfmHTjmtKGK3eRo7q1MYhyIXUNsjPQKSx+Y5JOO+aALNl4hmsntp4JZN8UwkW4TzE2yR4ydg4Yhsc9D+FfsR+wf8Att6f4R1ex8PfECbztKlmS1a8up4lIXKhZmErjIyRyCAAuMdq/H86LqEcJlWGXYAVjuGi/cBeSy7COG2ng45/ljvbXOltFdR3AIK+Y2wEPExJwGK/X6c9KAP9BL4beK/h1438PDVvDmo6TqlvcpFJDPp95bs8blA0dvI0RJGN3JAyM4Jr3TRPiL4n8Kvo7aZJLJHIpVUecu03lsyNHhz/AAY54xx15r+Gb9mP9uj4mfAy80/TdP1Ld4egvopp4Wj8wywvtWSORmYsSADggd+ueK/pM/Z2/bx8E/HDR9KsbbUrXTPEiRhGtLmby28wsWea3ndQRP8A7I4OcE0AftHZ/tdaxoc/2e/JkyiwznLYV3yrqoUYZwSBheeOKx/F/wC3CmiaPqF3dXUNm2nqHtwxVzIwyGEas2WfA7Dgnn3+JdW1y3hhjuFntllukLteSQpLG0gR385tzcSFlGSOOfrX5Fftc/H99Ht5bGW6j8qH7UL+aC4K/aomR9jWwQEQSCQDJOM+vSgD9BPjD/wXj0P4V67c2y6Y+q+XOkTwCdYpv3a/vGjKk+ax6kDnkjFSeBP+DhDwF4s8uO/8P3KAeWGSZmknm8zBVh8uQFBOeB0yK/io8f8Ait/Gnie+1J5rpxNPOXEkjs0SbyF2vk5kxjOQOpr6r/Zh+F0Pi7WtJg33shvmVml3OIRCjr5iozMpacL2AxmgD+pv9sj9tfQv2kvhfdaHoywR6LqGiXdzfRXe5Z3SSAoGjm2hQVDfdPJx06V/D78RNNSw8Wa1ZW9ztt4NVuniZMopiSeTCt5nU7dv5fSv6xbL4aeDtA8J22ipciRmsTaFbyUPdqs6sGAcylAuVbAIDYHSv52/2s/A+j+GfG2qzad9nbdcXBlhjkDIzxyuMjYMYPBxzycUAfIy4FvIsErvKzxBRDG2ZV4/jUEbcEnHpmqbrLh4j5bSCcIyoudpjxnbjvx/nnEkHmQsVEhglxuiVeC0YH3EJHykA9fwqKJWkhnKFkkLMQBzM7Z+bDA8HgY9c5oASCZrVgZbdCkBbcRgHnKqG44O8jI9s9s1FOfmWTCR4YvyNz4bkncOg6defwqzDayvazSOrRxgHctw6q8rlwwbLn942AOPfvwTHEIAshnRnkI2yIzBAkYyVfJPUgDFAEcKvKgBO87ZGcDDPtTIV2IPCYPWoZ7JolRQXMUsiSqu/egk5LEY6AH+fFXYpYTFmKJ4MgxEBS0kkRIIDcZVBnoevaorh0MkMKSu5j4cDIAxjITI+YY+vQmgBI1uIZVYKHVlMm4xnDPyDH05zn86dc293aeW6rseYK5DFcksMtkA5QDjg1LC8iyKAylxJEI0O5tyMQBhRn95knOB15qS8jkm4eGSK4UbJ3k3CONF4UjJxyMdOeR26gFrSy9peQh3EQeRJRO2WQN94L937rZ4yPbvXs9o0uqwW5eaOJPLjUiJFj8gjk5bgsxT69R7mvEbJmeMMeTCwiDFmKEZCwqUxkEKOvtXonhqae0lkhkLyKzJL5qyNIoQ8NlX4STIP+HqAdcVnjZobeSKRGUviTf55cR7GEjHA27gNo9xWBcX8ltGq3DOvkoJYvMDKsb+ZtLMAfmG4Y565r0VrIzRGIui2k7xlnWOP7WqpwyR4++d3DEcY5PFcl4g0omRYYikrNChjTKuY5rcCUQOyn5/3W0lR/EMdc0AaL+IzqCRfak+cJFFGxWNMmNFDGEDkfOD9O9WLjXreG48y0gjYwIsFssZKz3Rkwboyuh4Bkycnr26c+fkSwSRGSJ2eN5WhBkUhZTkugx1IORjqOhp1pDfGYzx21yZgrbLVE3SROQd0425zHy2fTPNAHV3Ov3E8s7SsIihtcohJZpQoKqsmf8AVEHnsKjvNYlaR5UDxbzbOZwTJ5bBiX2uDlFbPbj361zJe5ktY5bqPNz5rZk2YG22O3Y+M5Ixj86LfVoTI0cuwK3kxiMqRIxKFgI0PVc9/b1FAGmNZF1I0aPLHIqSviVhMjN5n3RJH8rjPTcRnvUMuonczG4aJ7lljlZchY5C2BDhM7UOGy2OMDHHNZ81wkDyvaxIkc1qz+YWQxTl2BfA7T+oXGD05rMlvbdLWECJA68vGqq6yEylk852OdyoRk984A7UAbE2oBZJjaNI0e0PJG7pGAryNE8hLMAVIBI9e1QfaQ8hguYojEVDxgEsxuFUIkqsvDAL6cVhytH5IbchBEcExjbBa3WQsEAJ42r26n3qzHLCbZYYHk8y33SRuFLmYSciMgrnIB5A6c0AOTUJ4d8NnlFt4ri3ZVIY+WHJL/McbsYx0z2qxEDJbSXSSmO5cne6S/u1LLIE3BRjcdsOccfkKxY5VDyPIB8lyBMcFXiYQBCiED5ot2eo7881NDLbxpKUJkc+bJBP5OYSHciRZUBBaUknbxke2KANCLS5XjgjeWParF3dASsXlHLsWA+8XB788kE1bMplitxa7vtEkMztdPMcgo/lyLskPG47uemDx0rJsXTJs55poLebzI2ZST5AiyVBUZ3ZAOSPfnGKeklzZ3LWePNt5iTEi4HmWsjF2kEpA2kr0HB54oAupeRWBH2eJnkRJIrpJXTbG8JZowkidVLMVBz0Uc1Tu7yRbeOeIy7LfyEaFHbeMgSqxDrnBdipOeMc024MKTzrbI32YKskYKO7R7gSyTZGWAGQCfr7lk0JllkRZ0SKSzi3MzhSIhEkvzE9XwQo7kjjNAGlZ6swtobOaFZvJlYyq+G2QSnzIpJiRhWIIIJ6k1XvZZrmICGBgjzEJtwZHWddw3Y/gyT2qvbWguwxgkhUGOIxQuxzdXEYAZWcffxg4XOOMVcYSRyea0brmV4VUN5bpLAQWDR8FQFI5xjJI56UAUYLO+tUkOGSWNfLcumNyzHfHHyMbAuOeo71pafpsdzC02Ss1vNO8sbEhX2uwZYZH6jqFAySD+fRFVt7eV2jF5FdpuMhk2tG6gEAoT83ynGTjJGOtRWtvGqSSCSJ7aOTeY422yIjRF9oV8eYQSAQuenFAHKzPL5jiKJVSaXbbxMu5Qu7EyysVyJOuR65rTNl9oEPlxM3lzxIqAFI4RDzEVLDgFlIPf5PWtuUwx2iJDNKLktGHE8SKsDDiRQAPvMc8j1P1pUheO4Rd2x1CzSBGMz/AHuqg8NhTjj05NAHOFGAWUwtKqXELDzFbMgk4uBHGB1DYwSOea6yOJo7SyvHjEG+eTKeYCZoVBUgBOTPuHK9jnjArS01LaVLVUaT+0UnKWu5PlkBUsHnUjCfKM9MEnHpTJreY/ariSQhbLzZZW3Ft1w058wW8DD/AFm/O5V49MjkgFFE2KkxkdpDcW8jQRo0kiwszHzGaQARsp5YDOMVs2/2KUEXDSRTzBn8908xSm3LOqLyJXwc54/Dikk1S7FrKrWMV1abThjCxm3zLiWVcAHIUbsZ/i4zRpV3bSQ/Z4rdJ7ld9xbmON2ncMp3cEfPGMk4HTGKANuz0NibF7C/BtXhia8VtkzK8hLQO5zhAYlBwezVtRaJpMNtHeyGaYTQSsbo5RA/m7Pljj4Y+Z69P58na+eI7W1jkSORoJrdSYzEx8xAPPd/usYwu1VPQVraXrNxldOKSGG1h8qCKWMCORncM7nnBwTycnknigC3d7rK6imu/wB81iqMjQNG6ywupaOKUKCElGV2k8kU23ubjypFV4LaS6QEICJCSXIMryYzDgfLg9OPSt+0tbK6mubqOKGF0uFF5KJD9jkSY43COQ/8fAbKjHGQccdeP1iz06zuLy0VbwXQxMMOVkFrJhlgmkJ27ejHHzc4xnqAW4pb0aiheEsVT7P5TEJbooHyyEj+PJzk9T9RVHUY0jlS3lRFW2glMAYeUjvK5kffMxBUEEkE8HjGaiS5uZnVGW1TzYVeOJWd7hdkm/zUcncJCOcYIPUcYNRarcSyt5suEMrKAsmXeUhQschGBtHTPHtxQBwOppDiVkTcryb41zvjVsDPlkkk/MAATXR/D/VIbPXdMkUwRTC6i3+W7pKQpAbAPDHeD7nPvWVqVpO0iQxp5bRkyThBuQ5AJbIPc5xz/wDWyNKtp4r1rmEshS6jVFdQs6GSQ/vERudp9fQ96AP6x/2B/iTZ2p8LWRv7WGeeSAkieTz5wFQeTIwBAOSwwe/vX9VXw9vLKXwpprmc/wCl2n72FgrnLgFfmkHydQMHkk1/BZ+x14/udF1nw+st5NdyxXdg32WLcsYUSIEuZpyBsZXAyoP1wK/sZ+B/xOXUfCegS3dwIbt4wk7Tu7r5boNnn7sKgZs7NvagD9FvB9ksayuFhCxFpAQpjR1Z8bE7BgOfzrrtdmjm0y6kR9giSRJRISNwdCuAGPzYHII7nHWvMfAfiizu7RY4ZI22woAkTBgZGIC4c8MPXBwM9qNf8SlLy8sZhFDsi81yJEO1hyS8jfcyccCgDwPxhomk+KdP1bwvqlvFcwy205/eqshGI5FUgSdHO48+gxX8WP8AwUd/Z88PfCX4rarqNlAmnaRqVzcTQPFGHln1BnYsu1BhQAxOOw49q/sE+Inxl8PeANSurnxJLA6TIVsAz7FjDqwLyzg4lh34B71/JH/wVV+Ofhvxr4ttF0phNNa3khunhYSW/mMzq6AIxzGMghgMnP1oA/KWH7FHNI09zHNFcOkNukaiFtpU75QSOXLEAjrxU1msNtOk0oV1imDR6bPzuiDeYghw3zneTXncniF7cpG6QvG80d1sZ2At43BIldmXd5mDwB1/ncs/EVg1x5sMrXEsMZZZJoWZYidxdoh/CwJGM/h6UAe9weMZ75fsctqLRZAotgVB2MMeS4jXqu44Pp3r0/SviDd6PbyW99b2LoyMkhhhLCORAqpuklPyhiTz0zXy1Y6pc39gGsJHjnhlQsFAjuHJYlnVzwnU57EdOaoXPiHyri+ie+uJZDJHHNvlBjZXB3HDZ5Vs4x1I7UAfSljraX13dTN9jtLgSRXETRS4VmR9zo6BSJfkHC+vb0+y/ghY2WqeJ9GufEd9but3ueziut0GGYrseMou2RmO3I7be2TX5m6L4hs7APK4WR4WglaTmRpy5AJl3j5EIAB9AOa++vgh410a61XR7jU1hWHTRbCwhW4Dw/aHbcVhiH8WD34AoA/VWTwzLaW8d3GVtY1jMcTqIrj5Z2MRlQYzFBsTBBHyk571+fv7QGjtZ6vNrccd5PcWbCImUj/SQWAV7eFB8hCdipzg1+ovh1dN8VLZ2Md1K1tPaRzeTbbQrzjZMyylMmLaeoyAcZrw/wCOfwmsdU0y4vNNimv76HzZDHGZIWtVgG1EdpQD5LZHPcjjAoA/NzwF4l1KUpY3bRTwPOrgzyKk9lJEfMRRHFgE4xu9B1r3KOxe4uTrAuot1yAJbZEHngR/KcyAAABTkEZya8Jn0i50a4+xWdl5Mi6ikl3LNmSRfNG0xkoOoZGJP90c19Y/Cy0fWd+mJBbiZIwI5ygnZCSA8tsr/fUZ6ngencAH6ZfsO+JYpLux0P8AtW6is78/ZxFPcOGmuUKjYJnbEdux6jrgZzX7P+Kf2MvCXxY8LWMWo6ze6dKk6XkE1kyTES5DbHLf623Mig8c8V/PJ4Ni0jwTNFeWWrTxXWn3ZmlAQoVhRcSC3WLGHI3MWJ+XGa/Zj9nH9u/woYNK8I6zrJefy2t0e8Qxyw+QAI41Dv8AMG9fTnmgD6y8B/AHUPhZNaWdpqKzxW5VjfxK8DzRqvFvdrnG0hQcj610Hxc8eTeG9C3217alGjkWWSWXy0RtpIESxks/456+1eafE79rLw7BpFwdFuEv7uGFnWG3JlkeZSBsAiB2jJHLce9fBt54s8d/FnW1trpplsLl2dbYKwl3IfMaVE6Rqyjy2B5xkqKAPprwr8TtV14rIr3EMpnhigheXzWntzIkDyW8bjIPmM7n+6BzjNfe/wANNKkS3ErW86o0X37rDSGQoHJBPYyHv6/jXyl8D/gtMlxBfavEwZBClsrFN1iiESCEMG/efOASRnOcNxX6F6bpAsreJEYAABRkntwMgfT0xQBZXKRYPDH/AJaOc8DHYHp/jXjvxb8XReHPDN3M9yLeV1eNHyd5doyqpGoOWZsDAA5zXrGp3EenWU09xIqrDA0js5AC4Odw9V96/Mf49fEyXxBr76BFeCO1HzGeF1dY03bDsXJ/fZHyenXPFAHzrqHi2PU/EGpvfq9xLm3MLw53yTGb5VVnX5kxjJ6cVm6jqcGpR3MV3bW9pNPt3MsySSRETr5MbZUAK5GB2OKwNYtxpdwUViZVZSSnKtsG0RXLjlCU547isuGw1BvttzMtvMqiN4poJ1LmPCDfbKzZkVJZBvJGBglelACXb3VtdTPc/Yr8QWshFwqbnjt0AxHFGOVweGPYjBNVIIbXUNLt5UMtrb20jLC80SfaJIp8GMM6kGONiVwwBH+jnmtKeKW3Be6h8lpd0RZk8qRYpV3NF/e/eEB+Bx0qVLS6vpLUR28Vrpz3MMgb51QxRPtMJMhGAreYSmcnzvl6UAauiaVcwX0Tz7pI1LJskHmq0V4m5bwbRyMYA6Ek49q7BvDhhNq9zJcedFG0tshmKmEpcZlzCwwpEeMY6ngZ6VLY2EdppyiJruHy5DKDuEc3lxt5xHzE/P5nyo3RR25rfkmmv5FVka4SVSjK7bpwsihnEcinDgj0/wDrUAcjdeGo3v8A7TBPHdRw7JUF2olKPAqPC21sbonEqfP35rKku5Zw1kqwWdtIss0cakyXUsJziKRoyck5GBXSa7aXUsaMNhnWL+zvMjLCPZDFItqLrJGQrCPJXr1FefLLp+nuJSLy3mhuRbz3UQGJZ5WKtDCNhx5bD5f73BoAfZTareXMr/aoZFtGP2NJI13tE677yAjGSm0de2K7nSITfRRxKkkdzJ5W6XzAEiZbkKbdFfooOeTx3rgntnlu3l0yRVkuzZ3ILq+2yia35jGBhkGPnI6muy02FXhlmjuJWa2uJlDDKDNwgLGHP3gJQeTn16UAXbTR7OGe4KPPGZmWK8gLMqzy+b5cr7mXIPlc59KrJpd9BNdRwQvMi/NHMEwiotzhFBH+rC2524P3hya0ba/8iUzT3Rud8h3Qb98quYinzNj5QIstz3496vxeI7H7AC88i+UqQyWjFQkkj/6OEYqNwbYN3t14oA5+38L2uqmYzPOfMmP2iKONQ0cr/wCjkvg8FQMge/FYV3odppv2vStTlhEUlxbxWV6AZGLEbpPNVfvxC3xw38YzVm/vrrz5VtRcQSeastx5coX7RCZI32kA/KCkq5X7+M9a4PWr6W1DmIiafzgVieR5IoTOxDMikbioiHH+TQALbaPamZkyyu5glVW8uV/KcxwhH7xbsdOMDpXN3Gq6dGYrefy7ePz2jfYWV0niPnkzKeXjKYyTxkY+lxLx7i2hEqwRSRhvszGJme5CrktgDO/zBx/jXn11rtitzfx3lkJr1C9usW0u9tAPlChB/rXkm4d25A5BxQB09x4yaWaWexvEaCA+XLIsJlhjSE4S4jUHCO3HGO1cd4g1G91e4uPO1Z4pUhDaXcQRIsrGQ5InVTyhycA/41zd1dRWYu4dOje1Rt4vtsZmNwXYhPMGQD5eeccAHOT1rmNdbVbC+02e3Yi9XMe2VSbVrInFrE8cf3JlBAXdjcCMUAdxeArYQv8A2g0UCET3Ks3llposkGHGfMiIx8vUdD3rktZ09IYNQ1BcXMV9HGqWs0JdFjnO57s7SfLZT0A59BittY7vV7K40vWoRZ21hK92zBCiojqGnlV1O6WJT/COc8Ada5vUNastOiiigug89lbNBGA++O4QBWjvFRuA5Vhwx65wMigDzLxPF/bF2lxp8/kTeVHDcfuvIe4W3iw20gHYmMHcAQO5FeRaho802oytbrIt7smhlhYmZLe34DFLjf8API5APA717zeXlpf2lxcQm3jme6Luy4T7PbzR7WjjU8qznl16HqteP6paapZJNbxCWG0ij+0XF7Gw8y7h+0kRyIzH5QEx8vU9uKAPG/Eum3NhKkd5MLg/2ey3BZf+PeGPgM0hIDzjncR0r5f8Xavp7STRi4nkjCJawyQq8NusZiGVicffuRg5YHkH0r6l8X213cyXPlSJNbG2ESKgAnH2ldwlmjkbBwOo7k180+KdI0i0toJWuYpPJaM3UkiEIpkQqpRFGGOUCMw4GASR1oA8E1y3hS2+z6fdQsscr3kssrI0MLFNzpKf+Wj7yflGTx0zXmOplotTtvLm2Xd9aLgpEEsyseWjkiVufN5OeM4I/D3LWPDbXotpY4IbW2huFVElkRftGB5zSgg4kTJwC3XFeQa5YRNfSDTLhZo4bq6mud7Rq0M6IIyolOGSIqM7B3oAn0+Wae3ktZVhmaQizdiAm5XJZ5yzfef5eQORn0qlqEd7pk8MEJWXTCFdRAxMrr/HDJHjkBh17jmq+lKkskq3N2JXsysvkxHLyQMScl4/vAHgdTWrNdC7gkuJraWJ1VxAYRtOIQY0gCoMhvKGSTwSDQAqXpubZmhiSzuUjkSaKPDFo2A2fvFG52wMY75x2rJgMzq5tVG5IlmuCoCP5jEB1k3fdk+UYB9M1HBIiOl9JPLDbyFXLqv3Vtm/5aJjKgsDn6c+tWpVhiVzbNIZLu1a5kLIqjUZGlJjEe1uNiE/X3oA0vtF1Zi2ZbpX+0yJLMrBCjDjJLFeSCe2cGm3N7byW09rqEN69uXZ4bpXTdDJnkqp5lLNyAMDafzw9UkaNIbL7SBcK0MqxSIitBCwAdWb0yc9yKsxxz6lG8Edy1zOuJLeRo2MUhhGCRgYK4GDz6UAWrSwW31BJS0VpGyK6u48sNkfKG2jKyNkZA5x7dYbm306QF7lHnlSYsxU+chYvlCc8qydfxq2slw8KteQ2gxC81rEquY3u4vkRpST8wyuNo4GamIh1GKF7qI2qLJb3Fy0J2O0rEKREh4EZcAkHOAtAG1o0OoSXDXDXVvDZ5gM4kzG2wECD7Og5LYBLY7+tfYPhC9uEitbrFrPbW5RbYWbKt1dO67N8uf4dgJ6Z+vf5F8M2ltd6lJNcalFFFHcvBE0ybzhB+7JQDGCcjOOK+v/AAKthpVvYwXphuby5VnV7Vv9XEN3luhA2tjPzem4/iAe+aB4kE4aylhuNPaYuogCKszqQNiZIyoLYYkHkc9jWhcmaBo0+2iAxytCgkckkxsJZ+R8xG3P1yan0CytbxDe3cMcd2LRdsomTMKA4jAyfulACT2J54rej0xrm4RpYYZvMjlMZm8qJCqAFmjkzuePO3c38RHGaAN7QXe6sb6eKYXUkMcZNhKgC/ZQdzzgOAQxOceuK7n/AEW9t7C+FtbRzQW+NsYKtGh+XGSNxBP3u2DXG6TaWt0MW9263zxhZniw0OxW2eQUIyY1AOCM9vau30qztbUgXN5JK0PmWxdvkNxb8ySRxkjEbcsFz3AoAxNZuryzdBBHFA728c9xI8zMi24PlsFQocPhuB6Vqq7T6TZtBI87/aWMFwJQrmOdfLKiMn94A7DgjBHJrM1VNNuLyR4mmKeSpitpGH74NiN4JEJz5gYjBz1OaY/m6fY26QDy1gBWC3miEu/zOZIiwO5VCDkjkAZHagBuIVEtjFLMrbWVQpEU0Dbgrwv2jJkIIAOCOnHNNmGoxyW5tlRZbaBo7maYLLDclVKTi/8AM5QuGDZXpt96s2oUzXFyZ4cSXG4wFh9jikkUBRI7DdtK5UNzgtk4xQl7YRzXCXgaZphLJFawZkW6milVWZN3JXBVfcc8UARaVHfS3UsZSIrchJrR/NAtoTGTEyRxk4yQSxY4+6B1q5cxfbZYLSIFriGWNZ5GBRZFjlDhsKOJNyj5+hAFVofKF1bCRGtLdB5hhjjZfJO8FTuY/fzjA6E8dM1tt5sllNcrLDG8EixxRjieW3uGEe5XGBvIJBzyOtAG0EnsI3soYobgGynuY5j+7jgCOGCxu3+vl8wdPc54zUkQhCw6payMLw20RuraA/vPsSwOs7XcX3DKr43YHJIJp1vf21rpEh1ACCYXUVuY53EgmtTtDtC3IH7wjPPOSTTNIadr4T2ywzi4BtVSMCKFnnBSS1Iz89yY8vg8DYM8GgDo9N06NLe2k+1Q6WyQHURJt3vmZGTy4nXhgYi24dug5puo2MEVzdW0zsLNrZF0qe8fFqLj/WySYiGRKXIKZA+bHWtR4nh0y3s/sN/eS2ZZdkyKBG2SmI5lADbZXXAJ5B+tcvdatG0qTag0oktbeJbLAzm8UmUGSDA4jjTOTwSmOTQBnzWVhb2sFtg2081q0yiMkyvHbTtNNbFUyGlZpZCXzkxx8HgV5/qstvYWl61nbwyWRUwiXe0kQiWUBJDKM43livHNS6x4jWyniKXU1xawzQz3SJEIzbTXCsmIGbkxyQlhKgOEYgdSM+bXOqX4gl3wyWemWt39tazt/wB40lqmfLmnQn5oQu6Ty+uVwByKAO+ujcXSW42yW17dvpvmTQSBpZILNTb3MURwREoVxlTyrYJrya71jV7DxhGlnpM82ox3EtpMhlzJEsAieTfIhwJDFKhH8uK7bQ/EBEU93f3MTxma1ihlwbd5JbgH7bBApGGaRCCQvCbc5zxXPag6ahPcalJNbyTteyJEtrIUnZI5WeO4l2tn7SUSEEnggc4FAHWWmo2S2Cy3OnSJDFO0UyhmYtdSKZJXY5+eSLksq4VSBnmmaXa6dFa2s8QaGB5Ib14JHKvDdRz7HkiVOW3QcnJwuOfWqtpeWMYeK3d1eDy754JsTSM89oFCFgcIXkkR5Mj1BNSxJexSPJcR2h+33Vw8aIXuJbeNVCNAIlXESMpJ3DoCT25AO+lxOi3QVrcJHKlnNcqN90UdU+13AQBWjCkgZG7HfIq6ba3jgt4bO7hlh1fzJpo1jGHljLxXBLEfIi7XEg6MTkcmsPT5LmC4gu7iWC80uCz+zPD5hkFveMCNzAjmNpGG3Iww9uurArRXckdyY7e7uIpLuxEbbRFLKYy8USA4iL5kkweDj3oAGim0y4i1OKC3uY1jEQRXV1LJGU/cBjhTux1+oqh5L3Ud19s8wrPckGOQCNIYwAchRwSfbrgGpre4gjhvrQ3kTDzYwIEyPJnB3yxl36TPHu2jvnimzayiWkUsBtQ9nEUmtrja1yQ5IkUg4JlCDI6Y96APN/FtjNo+sWzJdMtpc2X2fy4Bkp5ygCeRgMNEMg9+tZVpaz27mGxnkF7eGUfZIZRH5oiw1w+xm+eVrfgHOBmuvuv7PvZbe8v3VfsdufskDyDakZPmFZXB/eAn5SP4c4rFk0+C61P+37GaBobWUxz+Xvh8l5odwdFJ/duyAc9OKAK15aNEqNPJebpWVjYXCqktupZ8vb7R8v7ttoz19azrX7bYRmxmjiuIJwJEguQDdRy7vlWUA5lwDznpW5qF7LNNY3KfaDJLCiB49kodlBUCMyHDDcBk5wKohZdZk85LiCzmjlKrs2tl0YLJbO5O5j3BHCk/mAVXtpJDBFNbtPDDM6+Rb/uirgbgx3H5Qp5ZfTNb1jfObe8uC8cc0cZjgTYJQ8qp8iqX+WKUoDg55xxnik/s53VriO+S5VZWuYhckwrJKcLNGjZGXKjp6H8KvWt/ZXsTNd2iR3ENxDDMqD7NGQknlwybowRMFXglueM9KAOW+3xRALE0zBgXfyCiosrMS6sG5L5xk985FFexWnwxsrq1gurS6S3juVM7RF/OxI7vvIdRyDgEe2KKAPyN/bB/acvPiXqAtdMmmVhPLlo45QXBb5JcgYjQwk53jJPQCvgrQ9GuRLcvDbzXM+qXLCNmZZ7UNIQsriN2BjkyzklV5HfPFXbe0nn1GOWINFavB5sr6ndLefvlUIVUbssS2MBckemeK9N8P21jpb2oee5imuHH2pPNjMUAkLBZLeNyJDuJGQAcZ9OaAPHdV8Lf2TqMO37Df30zvBBBCkii0fP72cqASFCkZPYg5rE1HRbGa0vzMRNcw3EfkzQs5iR4QsjBFcZfBI5GQex9fdfGfgmRwuqwW00CzozyahBJOJ403FQCqIQgk/i7gHJx1rz7T9Dle0uIpdTNmod4ZDGEuFNtlS6hXX5Lgnq5OAOGIzyAcFoV3qUtpPBcXontZ1E8cAQ5KREp5Uat0cnqTgAjk1PO8DRRxzWcy20e9FVi0dw9xM21cY4kdAR84JGc81biS20TUJ1t5d0sHmw7mZEgWKUBgWhXOSw5ZxnBwRmucfxA06yRo1vZSrcGB9jXNwW8wsfMRndDwcZY9CaAOG8SeG49NS5ukujNcQsFSKZXNyyyjcGMeP3rAEcgHOK5IiaN7OKQpeCZozcQABA6Bw6whohlZPUN0x2r0NLW4aeaSScXCqNktyLryZCrZCokkgb94SSBnjJ69Kz7/SVF1Y3QWR8ROyQo0CT70b5RduG2GYbuQDvPPAoA07O28PxXSLcyMtzDCjm2WcwsskrcREyr8yqvBKEkjOeSKtXi2WnXN48X2MW8rRxmCCVwqMQNgjhZQxznOcDJByc1kapaxxpBHcQQG6M3mzbAwEazkGMNPJhlkY4GCQAQdvSse+sri32XTXQt3kbFvarGzqrpkASzTgCV9vocDPBoA9D0Hw3f3mp6Zpkd9IYr1hOnlzCNBbSMXKohbHdtyuwJB4GK/aD9mX4V29nHo51uO1u7X7On9nSWwmhnikjdTH8jpvhIkIyyBkfPXFfm/wDs0+Dhrt/Hean9pvnAhS2t1LLcziR8yRIFUqkHXBB3KAM4zX9D3wd8C2ul2kGryQ/YxFbWUEcAug88sSxAkRWskYCNuQbmHXbnPOaANzU/Bt9bW8FxZ3NvaXcw2zrLFbz7YWQNtliJXaQq8nkuSMgV4B470+DS9LuodRaxa3uY1nie2t5lu5i0hUoo84Z+bnYu7Ar1D4h+MrfTNTv7072SfLss7tbSR3KEKBhW3TIEGSqptPbPWvhv4z/FPTpbS4tzZCe5W4by7kJJFbwAxrItxFcJIdsW7JwRuJGCoNAHwd+0W0LHU5rfT7ZpTceSgSExyxiJySHYSsRJgAnOOv1B/Pab4h674e1FZoZbmNYZGLxCZESNZCR8gT74wOffg9ePpD40eObwx3lpc3dxOLq5JtUijeKWaPPzSqzoGK+hOM4Jr4f1t5ZHnlSB4JTgoLpyUkhOV3qWPXr19Mc0Afbngf8Aas1vToILC2vZWQmNGV4xDsXHLK6oN/Pc8/1+5/h58WJPE7aVqV3DvDSQ2ebdt9xMWOZJAsRIbH+3jkCvxC+H8Bk16ETBZEeaNGBQ/IGbCurA5x16Dgda/og/Ye/ZW1b4mz6bqVg8ccOmTRTmVPNdZUnCgxbQmCef7pHqaAP0u/Zr+Clx8XpNMmktJ7zTxdRSQGeNSGmiYbPMKnPyRkkKPl9eeK/oL+B37LGgeGdKhW7sYmCqJHLxPvupMfLJKpGVQE/KvA45zUP7JX7Mmm/D/wAPaXLcQqkscUThThvKufLXL8KCeCw/X0Ffo3pulpaxCBI1ESqNrcNgcYHuev5UAedaX8ONE0+OH7PYW6lYhGHRAmAFA3GNVx/jt59a+Qv2nP2X7bxxotzqOhxK+rRCRnjlDCKeMI37sRRD5WyevNfo0tuFyd/OBtUD+79eg6f5Bqnf2UN1BJBcRxyRsMESBm+fofLVB8pyeSTg/nQB/D1+0Z+zfq0Or3rWWryWGsaZcS27aRci4lEs6O2Cs4jBSMA4Xjbg9a+H5tW+Lfwi8Qx6eFvLeGWVZ5ZokmuLd4vLLC3W6jUhG3j7pwo7NX9sP7S37Lnhb4jWV7drpVrY3wScJqNuhW7jZ0IWSOSAjc27HDDjt3r+fn9oD9l7x74DQL5i39ms9xL9pv7WK68uCBWKvkxvKrsODtZv90c0AY/7N/7feueG9Js7TXbN9kYVJnMDTQsMeXLMZmyrzAqMHPFfpf4a/bM+H/jHS7e6fXPJkgZROrbWkjVwQWdA+GG/HIUnua/nx1DVfCOjOtpqMem6feQSxxG6t7SeBLeTzMvbvKWQSSHJPzDA3ZAGDjvLWC3vrD7d4T1W3nuEyZI7YxkxSk4haN4cFJN4I6MpyDkjmgD+mDw3438H+K445kudJcPbRTjyru3aWYLHlCv2duScfMoyR0Pvna34esdRgvJRBbpK+LqFT5bQvCOWEMroTG4TqoweOB1FfykX37Tnxk+CnjG2u7/Ub+1tI7oi3WTzI1liYhWQ3CqY3k2DO0c9u9fqL+zH/wAFGvDniy+0/wAPeIL+SfU5yDLPcz25ijV22IqQbssfm5bGR6UAfYPjTwjo2pzzR6hpcTCRg1mUy0rtG3lw7sKoOXPG0bgPvV8m/Fr9mWy8V3V7LaWhVFij/tGwvp447Y3KINrWRRsxnBbcpYE7ulfocU07xUY9X8O3trqlvIJI5xI8ZNvI8gdt2cFYxk4YAEDkCsqS10VormO5i83yrmVLzbI32eMbMlo5WOTyTz7YPWgD+dz4z/sQz2OkXM3hm2ksdSvjIV02GSKazmcr8pS3dy5U4I3p90k59D+VPi/wXr3w9vrzR/FmiXllKriGaCVGktLp0+WKe3mZSXYErwOCAdwGK/tsuPCXhjVLCOWGOGeABo5FG/zLUSIQ8iSeSWOcZRRxkc4FfDP7QX7E/g34kaDeGOwghuFtrl7K4+xkXguZSZVuzMSfm2qAM4Aycc0AfyU77TyZZZJjZ3ltdzsx0+3jlk8qJBJDE7KTiM4AfGQOmeoq7Brtl9kFxFO0O+FW1GFW2SIT83nFXTdHGMElQ2D6CvpL9oL9lHxv8EvEk76tF9p0a7kmkE1urlYYmU+Ws0yHCoE5kBOfXpXzHEui+VKEWPpsa6jvYmWd1cI0aWwyQCpBO/GQOOtADhfpqM888FxDqD7Slm86TWlpKz4Db1Y8HoOuPSvSfD9rdpZzQW001tfK0RfTVKzWco2bgltIpZmbJyAAQv51zGkWnhjT48iVWaRZGluBclIo+VLBrCWIFCOgbgdwa6u38T+GtKuA0N1JcwTlbgNHMPPTyQgCwsRtV92Nx34I/OgCr/ZEs0wku42uJDLJ9ntbi5z+9k+UlVdVUzI4PcE8ipm0G+urKIzlhJZTSQIgikg8tiMjy4wpLgrkZCgcc109/wDEXwV9ott0DQiYu26KGBkhnaMN5sTtJhpd+3dg4yDUeo/F7wrdSf2cZ0hnsk+R9QNtBZXT7AoeWWBiS5A4UdxQBnP4akXT4rm4SMPOywh1QeXGjIPJiuI4iQwMhUljjH8W3iol+H0lpZTt9lt9QmguAreSsO6OGVPOkuYsI21lc/KScAD887VvjtoUU8MFslrPEbcWskIjKCYYLGWKfGAokBC7sNgc8c1z6/GO31GxuIbVpIWjjdJRb3AluA6EtbtuHzKg5B2ggjrjigD0638R2ekWUdteSW8cilWNuFigi+zxriYCU7PMuGQDcVyCRgZ7Os/jHoeoYNrOlnHFcGKaCWLy3LtiML50KMWhePB+bBXPrxXzTcaxP4ojRJ7aVr0zS3RdIVX7amxgyS3CuWQgKpAwoJBxmuLax1nS7b7Q0ccDocXHlx5mRPM3q6Ru2Cnln5i2GwOmcUAfeUHhuyuSb22t2nubrbcwW2lxMkccLqdgnuCCZ0DHJ3cciuK8TaS8FuHhW6IDNaXNyFEd00oLSNaZhbMhCjALdRWR8Lvi9p/mQaTOY7e4j8tzfw3GBLDFEo8hVPRmYn5RzkkYPFfTuo+HbfxXYXU9hJZxWkskNytrwpW5niz5s8gPmRSg9io4b3oA/NjxhNLpaXSSXEUUG8mytZJfNUyzHEkbGFiBJhuRnqfbFeKBJ4htadQJ1aV0ieQeTFuOIwuzLsSecHHPoK+7fiF8N7V3K3axXBsv9GaC1hSeI3MjF4gFfEhYfKWJXOW6nmvBdU8GW1o8mZPsMkZQ38bW8S3au4KxIMsdsbDuOBjnnmgD5+mu52kuYICw8pch7gGMQqoUMsaLgSSFTnJ449sVjwG4Yw+fMJ7hUZo0lRQiRFmG4sGwoAB6ivXNV8Mw21zA1xHcyLczhIpo3UWobbgJeh8Ocg9VGCOQSK5mfQbJbs26SrHMgMOJQyQdSyGPubY8/wCI60AYzXNlJ5CQSRiaAhZAVkEnnEEnJlQAx+g7jkZ4rTN+zW8Mjq7eW5iLQuIoJNuQyOApzj+8OuayZIibl2t0to3hLQRvGNySyRhlaWXdy4HI9Dng9atxRz3VtFaLEj3IidwhO2N1Q7pGXBwe4Hc5x1oA1dNvzNJDcIk0dvDFIGwzTZZwQikqv7pSQeSQRx0rYjJS3DyiP7dCzEWsweMBGGf3ciEmWUbgR6nn3rCtr5UjeFSljNOY4FiQCJTsGVkk84gOo54BJJxVm3vIIbm6txqVtcCIpNPcPC8k7O2F+zq2NyBjuBIXgDjNAHUWmuWi2Sx6hc7biMsxs5jM8kkZB+dG8wKsihsqGwc9OciuQ1Oe4uWFrbXayrcypJ5XzKykH/R1c7yC+MZwepAqvdS3Wpz/AGeK3kSV3VbX5vMilVmwIlO3I4B+9z81fRPwu+Fkqwpq+qW0KSrJDciO6iXajxOHlBBPOUxgDPtQBt/Br4W3MoXXtc+zeRCUnjnlDSbFcEMzwSAbAMcMfxqz8Wvi9DbRT+F9EuFVCZIHmiWIKUtgQzKAVBbaByGYkdAaZ8T/AIwjSoH8MeHyYkeKR7iaGV4YlABG2JYmGGBB+VwOvevkGYXeqXaX15Fds8reZJdsHcKAxyqSvlQSG555J6GgDtNKlkvH+36ldQT2cOXeeVox5YdSUjZSQ7nOMKoYj07jovPeKW0JlEkcybkiDyMsUZyfMZEz5eQykZ5POAa4qza1lkitZrkGFJJZrZJLN4niulGQLicrhBlRtwGzVm71Mma6nnlRbkiIXZJf97AmEhaDaoynUdM4ye1AGprN+YrNppJj8k/+omDMY5TlHQiTbuQoQVIyBgjjpXmGu3MV5cRzacZbVSuJYw+/bJkBvLKfNtzyBjAzgnvWh4g1CW5hilzIAZCxXbuWUkDy5N7ccD1wBmu8+E/w6j8e6pEzJNA0EWx2uIZzbSSStklTCpCyYViAx5446UAbHwV+D8vivW7Sa/knOmIyT3DXERdyy/vApUkKI2HO7J6cgV9ffEnx9Z+GtGl0LQry3aKKNLPYsSq24KY1dgEG5cDnGQMe9WvFXibQPhL4bh0qzhPm28MVtK0EjLPLNJGYnDoHBQANnBwRg55r4b1vWrzxFqU11GrxRP5pLtJJBAiq7ODcIzETSgDpuB56UAVzFqt7qIlvtQt5UkkeYBQY2WNWLSZjPLAnqQOMcn03ZbZ7/AkW2QEPLZ3ELZijOAoiBGQ5JzyM8tzzUt1b6VcaZBMk2x5Y7XZKGktp5YtxFxLEZE3tGqg/u9uMetfT/wCzf+zPrnx31VdA0qby7KBEvBqF4fs0YgflGWOI4JZlO3HzN120AeF6VZakLSytljMEmzdIlq7zLcLGSR5ylQUXrnIwM9fXdhUCwulnTFtK7RSxzzxxEXK/OPJfPybQCcHj0zXpvxT+F3iT4TeMNb8I3rw/aNHujbXE9lP5kV9DgGMlmbfExX+FehGDzXjV3qcTW8ty3lJGZPs779pYziM4kddxMeD3AHUd6AMjWGkS1LtcSOro0W2Q4Egx8igsBuX1GOeCfWnWRnnsLUTQw7V2CCSVJAVhjU5YsMiQj5sEZHX8C4naWVLqXekUslukciIZHdyigOVuFCqnHYd+pFd5Bd2VnpBuHSOOWKRLe1WWKOX965JljlRzhA3ZsYGeD2oA3LHTNPXSYGErXE8SzTRNFN5a/vk2sI4z8zvxyx+UD2rsNC0+W022sstnPC1kpls0V/tTGQF2ZmdMmNc4whPIrgdKv7a5ubdprZIoJVxJuaeRXtpAQwd1XEMBkOVIxjGM4r0L+1bawuo9PsbsQ3UdkSJg5AjScKqBD5ZMi7QVyMjkc0AZt7Y2cMsc2nQzRB7iMCRnAilkhBAMMjEYjjP8Jxk9cniurDWNzbrMl0JpQBHc2iI8xEeCdxEZP3pfu4OM9a5qGafWSdPto5IVjl8lG81MCSNw8s3m+UzSFyMbccZ4qvqFzLoM9xOiCygN7ZRoY8XEc0aMS4mR1VgpZjkgcDk9aANm2t9K0y5sry7ZFme6kktoIQhZpZoGy8mHYxsqgDHAB4x1qm81q4niEcaxfamkuHjlSWSAzAuhcMeWwFPGcBj3rivGl7HqL74vt0Ukc/lxy2xVrdg8IdiFBDJGARyAawdN1i68qW11wlJIJrdNiuQ5iQBluBMyLvTZgfNwCetAHU3MNrdXk9uR9p2CGB9s3lv5j8+akkRIW3K43Lwfr2w5tPS9jv7KSC0uLhJALcW6snmRqpUDZnc+1QdxI/8ArR3hgmhtZtLBhkeM+VGkim/mAmI3zhG/fR8/KCBgdPe9plleSOL68RGjiWUBp7vy2iyAjygRnKLx0Y/MeFyaAPPJAyTxaat1OrEMbcT25EEZQkn72WKqRn29c1Tm1CIeV/pUsVuoZJ2tsebLIqlWZTMBsg4zjvjAzXXa7cqLtUOxXhMMAu0i8qVo5i2UKkZx5e47uM9+a8087TGvJ8rJdSWjstuiSSTrLukZWWRAoJYEj5QMjHHegDAEttFd3TWl7czQSzpFARu895c5WWNXGEjHdTgkDODjJhlvr57iO4kmiNy5niWTPkKiIdgZYu82M47mnyWV7aXKStGEt2uHmjYW42x3ExKKvmORuQLgYGcHrisfWpIJZfMlAt3jCqkeyJT5vQyKPNAb5iSSM8njvQBbnc32Le5tmXyz+6urcR/akVm3GecuoaTcAcAEn24rCn0VRNJHvdg5VY3ePynYHnYI9+WJGeR+WeKuJeSrCsUkxmZZcLMlqcONoZ0ZkJzgn6961LyRL6yVrxIrO+h+axuUBkeRQAFWO0zlJcjO88c80Aeaanp9zZ+fDJIkdqGVPKYbLgrKN5aOZTkEEcgkY71t+DRcQavplxpVzZwSefFHJI0gMscQbbuODzgdRyaqzzX2qxRxyZla0d4f9OCI0SnKu5ckeY4AOByOwqvpmyw1qwMEMsJkYGWRtgzKrgYQ5/1JOMrj5s9aAP6DP2fPGniDS/CllHpOo3f2ea0WO5u7WdvKSRVAkePc4KqwzlSOoqj8WLrXb/w14juNQ8Q31yyJdu7vMxukjePdbBbZ33RxvyCQoB+lec/s33Fjq2i+HZBqlgENv9kvtNMREUjxAuFiUuuxiQD36cGvYPjDNbr4V1W4ge0WeaycLHFkbI4t1vEqztHmRgx4jbkDpkZoA/n08VXJHiXWPtaJ5rXskwm3Hd5XKiI7Cck857889OdHR3LJEWXevlHy7d5WX/R34Ubl+6N3Izx2ArP+IMAg8SakJUa2l+0s7JlTktIWYumNgJ69ee+KfpF1arcCNjCYxBAx8lliUgMc5dm25wfXnH0oAfqTqjCITma4RTMsDBShCHcyDcfmUKCBjg5HeuNuL0XJdmgtgEJCPGqxshPLxMcgkc9RkYPFdLq8aXTXMltI6RRE7pUXa6R9RCkjgbiV57iuPuYoh5bJJGo2hwrgLIyHkbmH3jjHIHc9e4BfQSR2E0nlwsxjHlhZFk8thwM4bOSPx4pNPn8qKNoUaEqTKYy0aBpl4EnznDIepDdewrMLpDtSSaTFyw3kF2VVwNm0Yy/GM49KiFwyzukYDxg4O/giNeGIz0PA6+uKAPXtKmghK3LSqGhBmkdzkCdvml8mNQRtC4xjIJ6V0dvrSpFHHLI11NMdqrOuyVoyODJKVz5RX7oA4wM15DZSPOsG0skTK8zI0oDMi71d8k4boMDrziuwtb+C4uNzR+eYkRY45D5chRQvzjByxAz7D8eQD2zQIkkhe/tLhreS2EcKRSwoEVz8xETH/W9eWGevvX0R4L+032m3Nzc6gssg8wrASRPGbcZV4FHyj5RnnlgvGTXy9oOqxzrFJidbaPbbRoxRYkY/6x3B5YtsJD9B0zXd+Gtf1gS3RtbnFqjODaBIDM9pEWXcrFdxl5APzcjoOaAPULrSL24uzbWd+DHPEkjyhZSkju25lS23jyuWySuScE0660e606OWxNw8tzfrGIL+TCwSJLJi6BSR9wRVHVjwePesfT9XuLJbCW7ka7nu2P2QRK8caR5bZGFBXMqhzuO5vudB0qxf3GoXmoQLfhIZQZYraSEyXEe2dShVUZQF+TJO3JB5NAEcd79n329tbRSJZW5ZJwj8yRttk2hScx8HJHA6mprS41OW9luY/ljit44mtYZFktp/OVmEsUsilOFJzjHI6+lOy0hY9S+wpIpQSIsod5Umjt40cOTv4Kuz8gZxUqW6aXPc2hupo7NLt44bfcZVKbAy+XIpOIsnkn5RnHNAGZPqOowmNDcMsDSyCB7SzimnkwCjQu5YiKQZ65B445PGfbHUY1W4tbR7WYPLFI0sebi4TeczIkrDH7sgMMgHqOcVp316XnhtUgigiUloppcIRcOCIHhuIztDM6k4b/CuesdV1TTvPGpoRdTzH/SIbpmkYIPliLN0VgQxAADAnaWHNAHSImpys7fbHt7WYiO3t9rwM8YUs7FEJKhTk/OQTmp9S0R7WwtA91BM7KX+xzo0jomzAmSRD+8QjIIJznOMjmsWKabUmtpLqGVpkuUeOK1cwQ3MG8i5JyeGwDuyevbBwNV7+5mEE4t7T7CLx/srSKZpYY45Not22nfyqnhlAB55XNAEUSwR6bCFe4glmiVYonheJZpTIYhCqBdxjGNoPZevWt2GfUYJEja2/s94hGNl7ch1l8iMODagv0ZmOf8A61dJrDafKLa6hX+zbq2hVbV3RFW4iABRECBsMWDcnHXqOp5SO6uJEaRLJ11E3L3MSXq7pZSNoTyjIdkcBBOCTg0Advpdrb/2jbv9odbxAxvghCRtFcLuhWSVSfMhZuDjJ+bj1ruUsbd4p4YLBp57ty00VrM8p8jZGVaNpUyil1bg4I6HrXjdxeapcrPb29w6y7N81ubYRJIY1CDyWaLLqH3HhiDt44rrdK1rUtJ0dbiRpPNto5TJeNa+XHcREKGWQJgSnaRtB2kEYPNAGzp0UWnXN2wgvLt0mlV7K5lTekoTbNHFaceaqk53dO1YfiJxc6bGI4QqRo8RthAI0QidnSVw3SQccHGSPl4qOHXDPcHULe4g09kuVtkW4jkM5inRWY/OP9Yx5JwRz16VnT+KUv5b62FlhYZILcbS8b3LA8zSMM+Ye4GMkEH6AHK2RhvHe9upbxnS5FqbZVNqklvIMYlCDlDnKnqfQ9uxnsJI0tWnmksoLOR4bYSFWLQBVkDJNnLssjHj6gZrMN9YhZreGHyp4QhvHSFWVo4FJVVwS5lLH72Djr0qa41EiyhuER53MkARJohdNFHJhTvcnO7YM9OMdzQBZ06/j1HUktlNxcRpcIkAmVUWeBMCa43g9E2tncAfqDmuwWfUftt2NKMiW3lzrJbzsEhlSFArSIHA4bDsO5J4yawdNW11G6tvsyWwa1uIyv2e2LK73Dl2czoc5U79yEYwBgV015Jcpd3LQg3rx4FoGCQGRF3yzo6rhiVjLDDAAeXjtQB5xq8811d3dxJIDeWFqzWEyK8bQ7VzI0mVKspAdFOCPmx1Fef+EdZ1K/vr4LayQT7LhY45WVYbssR+9uBIWAKuyHIC7iTxkGuw1i5vUQRwxW6W9zPIsk7iLeskZLHd5WT9k5xtzlj8wGDWx4E8HDW9TtRDd2qeZqRivJlWSRIZJoWaKEwu25kkwCByFJB4oA9A0SG4+zsk0SzXFpEoa+ggxJJcsuWhADnfEEOBhcDqcCugu/CY+ywX6SmKDcJrmzkmiaeVy5K79uPMYguwx0BwecV7Dqnw7tvDPhuPXYnjuV0y2l2CJTGYwI1RpvIJ+aYtkHdliWzgV47JfRXSXPnQXV9JOjqI51KPYKkMcsUmMjLsMqo9vTmgDEs4xNP5hsoLy9sVWXMRVo5IMuXSRGfYZooyF3EdV4rL07xhB9vNi8z26ztLLaRQxCK6jLZTBWNSHLlScEdGznFXjc2lo081lcQbLiN4FiVJUvom8sGVJUwP3YbeDIPlOOua4K2tIWu7jUWnVbr5006NgXWOOIBo5wuOckMMZ5+9QBs6vrW+5htp4bW+gv7jymjKFJS6KwVLqFB+8Ii2HIwMDk9q5MeJbYyyaUbeC3jt82+DbmN2aKFPKEZG5UXeR6dOcnNdSYYL25il2CzkjUNlU2MLjyxJIUz0Yyb8kHG1gM9qwrqKGWVjbFYnlgE0sk6QiKJpCQ7tITxltxUe4xQBhSa/cShbmGFI4Q/2ByQURJ2X9ybtZT+8U8lW6fN61x1/bLNcXE0U7qRDIXBQwthFQSxR7uE+Y8dyOgxXRalHZPNc2c08loiJY+WY4fMmlkk/eJdbQTuC5yAeg49qm07SbK+0+6le8u5bYSiCRZ42RLq5ExUzuYxlQQAcD+8eM5oAq22lQ6gLFbmN7W4WxQAtcJCpiUxowd4yUMrQEZUkHK+p5q38l34feTT7mTy4FlJS4W2jldyJvNdyVkJdNgZc/wCyAKvT6fbwapHa6jeSJLCyJHbQNI1t5cgcoWmIxIRAm4McAcA81lXVreT72S+S+sJSyosil7hTDJviCy/wxmNmJ3ED5c0AQvJLcWskUSxhdPZZfLVRHLcRXAlLvGQcEKyRZPfcW6c1kR3umyz2kbxTGV4Q00MRKpIWIH2d505CiT7208844Oafa6idOSaZTFLG0kdozHcJsvG+YUDcLHsOQx4HTgkCtDw/aaZqsEcyyhruGR5cXE32eMQq/l4i2ryQqHJ7nJB7EA3dNtrmKW6gQxwi5WMmBpXIlVmRDCS2CkRV0A3Hnt6VoanNrNjA1tFbyQ2tpLH9mt45B5oRNvnhn3l4oQxfCqDuBGBziotVjb7Vb6hb6gyfYrRJIiqrNZxNaPEI1uSoLzrJgsuASpIzxTvPOuIDLdbb2BGa7nt5RsR0j3I0p3KQjMVGSSOewoA5q78R2dz563PmRK0tmY1/ewF4kd/tSyRrETI46qxG7HHJBwy1vZbZ/tESC3URxyWalwwEe4oTM0ThllMRULv5xjjnFSpp+mmVzfvsuPKmmYW4jlYCNcSGQ4wU3ZwVyTnuc1g3/h65vrQWsEZt2kiGoLHEJZEkigYBAZiRgvEFbaf75AGBwAdFZSm/maATiSa5WO2WM3W0JM00jwRSuyjz5SpJwBwMckYzmzWc1vqRiuJHhEQTym+zyxMIxMUkXHlklGIwWPAzzjvq6dp9jY6bDqlvLaT3VvOr3lu5MX2V4tsQe3iZt7XZ3KA2MDPHArSnSa7lst9208shZQszIJIIhI5ignkXOE2Fck9yTnk0AdNp1jJBGxWW2t72+ja7tFkPnF7m2BKxhlbiF0AXtk9KxbnxRq/3xDFbXMlygkXlIoJ1DRvDZqB0KOD1+Zlbn0S+1CeWHbe/ZEuLeNlhtI5N8mLaYLGzSghhHIyvtI4wQPesRILaae4uoxLJawpdXH2cPllkIVQsSnl280H1Kndux1oAz9V12KIJaI9ysqHyWv51wjyxYTEMTKf3fzAMRw2SRycVoaff6PBEt5ZzGe9lWNjIYnR0uPulbKZU226M2RtI/nWfa+VeWtxHd2iQTNO0Uc87JKbaUyJK+xASQTFuI45BAGDT5dEljitnSUwxwrFKroIw0se7crXESnKRMrKc4yAaAOovtVtzJbT3tu0ZYRsH83Bt7pjKpuJ4iAxeEbfnIIbOR6DCi1q3uI7aEzSTXr3cUaBnilDRKpjSZo5SCS5hKnbkjAZuoNVpdP0+9aY+fIbqSQiIsWWIQsv72IO5/ePvTKDGcMABxRp76dbZmudNm851lt9PmlYvFYyTQxuhYsvyNv8Amx1G7BGaAPUNJh09LUSRptuEkkn8r5vNtZWiSYQIJMBFZpGbI4G7rWxdXaiSxR7eO4aJWnRHldT5WHlZcpjay7+SeqjArzPS7nU7ua7SS9tCBDGZ4IW3TMxSJUjWZ1G58qHPohCA8V2EEcIgO+SdZLmVyjyAyxxvasDK3mxj93FJGVAU85OMdaAOvsdYnvYyWlu7W4gspIUMKMbeNpVjNtCkWD5uYT8gb5gTkcEV0lrDqLWcr2KLcsGWaS2u0kW4KBVjEjgABW3MCwJyN3PFedyXphLWjRvbWc+65lADmSYw4AW0kQZ3hNoXHaPjgV3Wn6vCsaMpxp9sonUCb/STLuiTFyc5nibaSN2OWwO1AGgz3M1ml7e6lHCrXFsu+LASMJD89rHCCRu8oqd/QkkHnNY8eiaek6SRRC9S4kiZpJVkZk3GV0WVRwAIwPm6AMATk0ssUU5+w20V3KphiebehXZcicR4cPjCB2CjAxtUdhmpp7hbaGaV0VriEmKO3gYny5YraTdbxFOD5jspyeAVOOBQBbS2d7hbaSHEun+YID9547xQohSJtwyojyMdOKy9WtJHinSSCT7S4WBmjcC2jE8kqiaN3O3z28uMEDIzGSRk1NZXl3NZT6pfwtHIkwJff5TXCTRsokiOeXj2vyO7Edqbf30k1ut3aRGLT3hhhjt5Qz7p4k3QSK5HL4ZiSeNwNAHn90bfTIbCWy06K6aWRU1gSytI185XyL1mblo5W8uNgi9lyBisfV7bTriC8ZQRdy2kkqNb3LJAbgNHGgCxMd900ShdpwBj58MDXYWkTQ3H2b+zmu1KrexuSyOmpSAxSSsDjEIhTaRn+HJ68499bLJcn7Nb2McUTpPcfZBNG8iCLfEkTAFTOXZw24jlPQg0AY3hq8uNDu7V01AW1zazLPbrbsGig3TPM6XJ3ESXDMWQjO0bdxwK/br9jv8Aa7Xw5qGkWC69MtrBcQz21iIwRb312YkuI7rjEkbiOYptyq5B4BFfhMrhrmxtWllF2kl5c2l8kEUbRCRWWCG8XlJGLiQ5JPqcE16D8L/Hlx4c8V6dqKTSZtMx3EuPKAkiLLFcLGE27Tkgnsc4wKAP7srXxLb/ABd8Caf9huYnhu9NgeeVpmWKXchUrMSoxKqAKfUrx2r5Xufg8bPXr6O4sGn0lQVlCNIqS2xVGkVncDcWOAuOixj1Ffm7+x5+3XNptzHpGsi3XSomWKFZ7wPCwiZVleWIkBZGmlLKvffgV+5nw4+MfgL4nnzmW1hlgUWzvEiIYmd3iDPGmd0XmIV3nIBGM9qAPmdfAMIuGeK3l+xI9nHFYzFUcpGF8yVbd8M0RQLjHds/TMvPh8kc95Lc26wiS6t5o4pApkkcv5kEcSknnCgO/wB0hcdTX1v460J9OL32j2yXvk25liu5CxlVnG9RDlQHhwxBBH3gQOK+dNZ1rV9Liu5RYw3F9dWSjyZWaZ4Z2f5DahjlWO5mYH7pYjpigDb8P6NpsVoJZbea6voTLI8UZVVH2hnUQSoxARFjI2+qoO/X1PTJtP0+GMNHbzLb26QxQom9o5BI0zpJGcncC55PGc+tfM8HiuaaT7KYpLO5lhKXkkXmKFmt3PkyMQMBsBFIHpzXUw6/cXUVrZpPLHJZyyteRxFVlu/PU3BKSHlwPNAx1wuAKAPYta8RWCwTT3pOLsvFBEqxtNChwrNF5X35yGOB1VRyODjh73xRZo8UxkSWC2iFsWJjMixw7YwHCtiR9oXkdQMnArzjUbq6lt3jZ3ja03SrukUyOJ28wtHlv3ciwZGTgZbtivLNR17UNTkuIYYoLHSlQCytp5Fa5zcFoVmeWNugSNWJb60AfSLeOrMyTx2Uq6haKux5oXMXkXCYbyi2OQMsueny9utTN4tMsN+Y7ScPFAjpKk7SgWsvmIXLhMqpkIGVBwQR1FfKnhe4v4ftFomoPP5pL3LBlW2uYkARkiBJATf95gNxYHGRzXscKXMEAQXkih4bRFit5AVi3S4+zyLsBNuQCenysSx9aAN+Oe6httOmMixyujyCON3Ym6LNGz3B6yBIs7DjcSxI6cYcniXTtBvJ7e6dFeeHUDYXUUrPOtyIFRoriJ0KuhB4J9QTzgDf0m/02y1Syaf7PNdQXTp50hWXdLHvKwqzNsxscg59Aec18iftH/G/w54Jhv44bm2trqwa8uVnzCphkKlpBM6ZHlTI4ReytFjuKAK/xH/aA0fwxpdyNS1FEksEAZ2xE0TtFIdowMAhnTIyQy881/O7+1r+2mNZu5NK8NXDNclJ11C4eTzGaWNpowscgfi3KP0HQKPSuL/bN/bCvvF8lp4f8NaszWxEpvpgojaa4jURog2n5nyuD9M9Ov5S3V7f3V5LfXt39puZ2Yyq8u50zw3yD0x+OAeaANbWNTOt3LyTXsiuS5KtllnlciUqhYf3nPHbOMVVt9Fup2YxwyQFPKaVvLkxJ5h/dqMDGFcHp6ZNWotHe6jsxbxvI07uSzIQCwO1VhB+bfyuD3xgZxX1J8OfAl7cQQW93bSLLOTC6yK0aqqhlLvKy4JXcCD1yD35oA5PwF8NnvZbcXuLaaR1lNvJbu088EIEnnKCpDwNg5HBzX0Td3el/DLT7horyCXWngc2lmjtiGM+a5URAEEc5weRnArpfEc+neBNBitLe8tJ9cltVscg73sQDHG1wGc7lk8pWABXBGCM7s18u+INT/tK4mmu5p5ruOSNTe7AfOZmVYoyMfIQgckjGc4oA57xd4r1nxUrS6k6LBGbVWhaVlLzIzFduUych8YOR8tchb2VmC0F9aytbRxSsZ0lNxKJ1RRErIoyYsk5XAC45FdZf6XcXEMLfZJLczJK2EVpGd2Qq7sCPlJcOynou7mk0rQLlZTbrbC8u3MXkJjKSbVAkRpS3yy4U7ierEkdsgHPQaVGlvFftcyTkPIkaxpHIxRl2wwyxn/lluDZHUDritmw0y41i7iS5WFP9H8tjGqmKPynbAaTja2SRgEkbcDjFdrpPhU6ilzsgOm/Zr7ypQkxmCS43O5mkGOBk44wTgdM1634I8Erc6nG8ltKYHZIxNGqiC+jBG1sNxHKSBycZwaAL3gHwHdJDZQLbW1xYTDybmVnR0lVW3oxhcjJB5BJ5IIPAGfbP7KitrmdRI8dtpreVIwRDPukUOfLCkghUYEKRhR0zxXqUPhNdHsUnQLmaGBnW1t/LktoLcncbhXDCV9q4DJtBCjHXNeZ6i1vBczS283l2d1ds0QkLLLcXIZV8lwWYIAHUgk45AOOgAN7T7xILmIwQTPClqXimj86X7chbayNGXGxdytu4AySB2r3Tw8LiLSJGaxm043BkaOWFw/7mQNsHkTHMakY645BxxivJPDWl2EEUvnxOr3MZe2il3Bmm8wK/mgNlUEhPC/LzkcHNe0aE7ae9xp0jJfjyfOuI7iRYoGYKEiggLRn7RsceuRj2oA4TWVnSxQ3Kpc+dJNYm3E3km3jUpOZ7tyxEswz8q5BIbAHFZtot4sUt3l4EEX2oxxtEI2EbBY1AKtiR17kjOPXgdX4tsr65Rgh06WJAlybOMfvlYKC6IZAq8gHoT2rzi6vJJ7dJ4IJ9NNo4hlRS0kLRgedh17k5wP7p68YoA6+3jOralD58KxRrC62cEaoNis7L58qRnG8NgkYzgEkCuytNMvRd2pu7VdUtIrZoJfJVS/yuiiWNd4BC7mJ4JyMdq4nw3aG+SSeeRbd5leW2V5PLmmLEMCxJ6+WuNq9xjqDXXWbvLcy2sU16biSNESeKQ/Z02nPmKyZADhDkdQSc80Aad3aXUdvLBbSyrFu8u7aOMSJCqFgrb+7EbSQDkEkdqz4dMkkiuZgiSQfZfMmnkeMhpIEIDmJTk4UjgA9OnNWtOe4jeZJ7wYnlZIbOGNrgxxCRVaV4sHIMu/LMABn8K6DUdCstDENzqGtzRo0cl5DaugtjNayHEoaGIHzCu7oecdqAOHn8JC/tbu6lgjuXnhtYrfymBe5TGUzMRiCQMGyOOMA+p+C/jj8OrvR7i8mGmxWs/mCVAHAmnMmSJHQEkA9CeBxmv010WI6vMkwuRbaVbTIBd2sMaJdRLt2wmQPtR1UD0Ocg9K+Mf2q/iX4Ls9Su9AtIlutSMLi+ES7l/ctttiLssd0hydyrjBGKAPyy1W6u7W6SGSM28iS4dwC0ofPzKGzjGTxj1FbNnrFzbPDGrbUkCESKFCu7ElWkOfl29859+lYF4PP1h5riSQBmaQK6uXjO4srEsMMdm0fzqtdmVBGzQyiFmJDgkMxZsE4I+XG3g9O1AH0hY+K7FbNxcxWl3cqEMhkijePK7edvR2JPU+tVL+Dw7q0T3U9kq3TsrxPEoVY0cAAgx4Bww6HtXz/ABar9nmlMSyeQ6pESWJKsFAIO325/Guij1KSSONYrpgWaPMZYqDjBKk9gTj8+OKANm8sYYbwLDclpI22qLlR5cg6rt464OM9u9U4oLKe3kjvEZDDMHEm4qqzEk7OMce5459KyLnURIfM4SdmdMu7zHcgCqVQdF6/TPvVbTruLybqG4zPMSCXA2xlSTuBX+HBAwe+etAHtGieMdMstOaxvLNJTslg23CF3cuNiuJANu3+WR+HKahoEV5JLeBSmlkLKUgAeMHktA8h+4ASMZwM8Vm2ll9uQRxSMu1CdsgCnYnI2Mfvn09cZ+vV+H9QhsZBpWsIDbyzKS5J8tlOAA+Bjf05/OgDx7UdNa2u18lWjRl8xIp9ysEyWXy9p+dcDr/OvUfhr8UfFvgLWbfV9DvZIJLNkO6CREdmyD8ibgVf1J4rt9Z8IrqMEt3YvbKluDLC0jkSLu+URYAOxdnHPUGvLJvD02mXDuLNLjaWIML8PuByfUYOfpigD9gfAP8AwUavLzw/F4a8V3MrXkFuInvX2yKSVYGAksDE7ZG5gDjsa+G/2mvjjqHj2cwWtzJc2swlQxW4AXZkhVVnG5oxk/N096+Vv7PcN+6SSOSPfLcQEEt8uCGJz8xycY69+Kz5dE1HUmimX7QwYNGVV2jKpuGWRn4xgdBz7eoBzlnBC+oW8AdpS0mJiUYyCUsMxhUGWI79Bx171+037Gmi6faaO+sNGE8uLyHVmWO5DIQzSCN8GJNq8MMbjx1r8hdB8L30GuJE0MhiikhZJkQl43LAl3wOXKn9MV+w/wAL3Xwx4ItoYpHa5vbKNHYRvDHtdC0RmlJGZ1YEkc84B5NAHunjL4omHUdRksRdXsT77aKVZC0ls8a7Yp5NwAEQO4NtzgZzX5N/tPaTeeItQuNbQ2hREZpYkuDKrHJ3yEgbsbuQT36GvtjxPfzTTNe2zz/ZFs2jkRQSDNIP3kckIxsDEn5j3PrmvA/GvhK71Tw5McKLI7ZEkW38yZY9pZ0mMQP7sZIxnIIoA/LdQ/nMZwoKALhQWXrjCEjgdufz6Vds7CK7llWCWTMMLMQ/ypGTk539+nPv9K6PxVoj2utzWi7bZTOygZChgWGMAkbAVx7c88V9G/Aj4O6N8QNZTw5c6rBp97fQiGa5meNjDbzOFEsMYOW+9wfTn6AHyRdmcRwW/NyiSEkBWO1jyCWH3V6Yz9DVZHhIeK7giWVcne5YSSoucIAOrg549q/oc17/AIJFeDI/BWm614e8dre6vew2rC1laOBJpGV3Mk00bHCkMhDNgNjFfmz8f/2EfiP8Ip/tlxDBdWjBPJvLSYTMjNgyEqM/uyCvJAz+dAHwIFf5nUKpxtQjhXVhkLg9OBjnGMVXWN/MjeVo48E55GMt90FxkE9fp+lb+raVcaReGNwQYbgRsdrBpZBkSEq+Co69cfrWXc20SyM7K/lsUcxyNlWYAbnTBwg5yB7/AEoAaC6NCZmEEsEieXIBkOu4HezL0XPOeM5FXUiv9QljKBrqRixfI5eMMAHUgfNjPAI5HQGqlhIi3G5g7RKxikiZQ7PG5BPlggjC5wPrmvon4XReGptZiS8tcpPOqNNMQghiUBm4Y8cdsUAeJrpd3G2ALgBXRZ7lrZ0kRsEBWjI+ddwxkeoqRLy40yYQrcNCkrL57PGyqybsNH5cg3AgrzjoOewr+jL9mb4D/Az4gaZax+JNN0bVIRaXE6+Utv8AbSxGHLtt3ELKFweceXnpXzn+2P8AsZ/DPRjLrPgKT+yp932Z9IJWdVlZCPNS42/PlME+/FAH5ceG9ZF5FbxokzGIQLGYG+WVY8K8W5z8pYnLH3NbFzaWa7w8cU15PPKN4ZiYiwYOsqA4yFxiRT2/GvL7/Tr7wxrSWLzeT5M0seyQtHIhRtuRjgg1sz38xZIJZXAkjjuAMnfudP8AVtKnfkfKcH060Aa8tna2scNxeSEl7g+UU8mW3LiTbKrMvKsWByevOa9p+HkPh/UNV0+0v7NLBLu+ihjkZlQPG2FEHmEnKydfbP5/OEwdY0ihDIxggcRyOZwsrS5kdIjxCOuM+v410Wi3d9bmO5ElxOFuEuFO4CSFoXyGUA4STHPHqe1AH7DaR+y18JPEGgpDJp1pFetaSwrPC5MqyzoJmDQFwW6n5hwdtfBfx1+A2k+BpJdR8NTrJZoVco7MZY3jUxCXDctAy4JI4HrxTE+OnizSdJVNLu7tbyx82aSSS5bdAUiDRyyDd+8byWwQMjORXlPiz466t4ktgNTZpAqPE8RcOZAcp54jZMNbnkhR0ByOlAHjL6dcQRGzMaskblsu2FiZiRcGLfg435Ck+vTNMFrbpE8bwmLaqbHJSdwW+UlkQlpdzBumduMnA6Dawo3LEhkjlkGEuIw0kkRb94owcKHckjpkHitGTcVffEEndonswmRLFGrmQs+89DGRnsM/hQBy62EW5I5ZvIHnSokdxhWkALFC20ZBIAOT61AYprfy4mk2JKfPilQMywoSSCOOc5HGc+vNdjc263WnC52xNOXCsJNjTRupwCAvTjGSOB0NWdNVUGo+cYA728VtZCaIyRBpCoChVGU+9ySMcZzxQBxQsDFBJePdkxtvdkyctIX+QFVXgBTzjgZ5NaFuPI06GFdsk08ss7WjJuRt7Fo1M2PvFOdo5yegNX761eC7e2QFJLOORZ8KklvPhj58UYA7tuYMfp7VXWeBYQYsSyELOiShy32jG0LuUDYCpzg9DQBRmtwJVnjZ1JXykjidgUlaJVZDC65LDp9BzweXfYpp55GmuDmAxRxuzhMiT5UOTgAdieQDxWpJYmWK337ZWuYbktsldRF5D4iWYoMxyY2hD1xw3INSTQvGYorsQxutrDI6SMzrKkbb9hY8BnB3fU7etAEEdoz2s43MtwMhXQKUEaAgK5+nQ9+opJrOSW0sGigYugzKzoPnjgb53aMjLI0hYLjooB6dNR/PtBJuVXVoYw0EIwHi2AbhtzsVR0yfpVWG4Vort0ZpIAo8kFyXKg/vdrZ+6GyNvagBYLOCwkCxyrujkd4ht3JulYlkZx9y4XPI9QfapreCOe7kSWXbLJLGUaQkr+8LCRgWPzHbjnqc96SOXz4buaOSBYEeKVIZJTFJHNt8p3csBhnYFmHvTreGWJ7OR54GUiI/vhukjCAsxQr94AHoT+vQA1otNAspZ1Zp9hihSUnbCWt2zxGxzI5LMDjpjnpxZm0woIp41hzIY1IDMhEs0aqkvlkZVTIDn0xjtWbo7RMftJupZwGuJxA4aO3nSKRgJIwRhHJwW9SfpWlPqSai7zXCjzzE5QRRiJlSIhYYhISEODkbvvdKAJUton1IpfSm4eMqTGEGxtsWRjH3wrgAE9cZ+lv7GEaS41JIp4p7ONJBaYiuo45NskPkk/xgEBu+RyKpxgWML3ROTOhW0Quu+OZny4uSTlMITxx3xWzfXEdxaWS2SW3nzBRLLGW3ERAI8rRtwULevXv1oAqWcLyXUQsd0cTgSkXbl7gGMonlZUfKxV1HWm6gs8d9OLnYlqpE0BlICQSSryFYH97knPIznHelUSSyy2n2mXz2j/ctGgjTzYpIstheSwCOCo9DxWc1tHcXCQ3wlCRu5PmKxxOoJG0PjEJYEAn2HtQBFcXM9sFiDtLbAB5SPvSXflqY3TP/ACyMRX67scVKixgQTWMpsjJE0wJf96rL8s/lkD5Ii+RtP8NPFvHJFO0oMc80UM1rM6P5flrK9vJGUA5lKoMY6DkcdJbTSZcR3TrPDZuu1N2HaCARqMbT1LNj889KALVlqiukUUqNOkN6ZH+ZGV4JYfLlUMcFVLjcvP8AFjPanNfeZaTRNZNAkUjGONnCtChPztI+cqhJGB26dQKhTTnCxJ5agEJ5oCOGuBG6KLeNh0kAAJIPBP1rvNJ0LT3uruaeIXVpOsSrEGkkuPtDsxxIU+6iqGGD1IzQBlaQ86WoijRW026lhMcUjfMJQ26WL1PPK59QK6S78Oy3TFVsZ2uMxXcV7uzGpSIFYWLtl3KDJUk+1bOn6JbzTJa2sTS2jXJliiuVAuYWZjIiRrn5ogOp65/Kuvm028gum8xBcO0L5EInW4hkiKiFHXGx3KsgLDPBwSCOADza18F3eoTi7mkZJEtC/mrHGs5Qou4RhPlSTzGwAcfLkHpXQ2Pw2vNQiPlWe6NrdpZry4I82aSAKRHAisSD13NjB5x2rsreO40m3hg+wS3k96zT3zyyMkSnyxILaAAgRqqsynIOd3fBrrvDXiqKGy1FJl3y2yoiRq2190uVMZGOQpUAbew5FAHgX/CJ3k009q8CgOzxpHGm2Teo3FZGb5ggA68Zx61yv/COQ6ZcJLLulE11DG0flsVVkkZPJJI+UgZ7fTivoi5a4ini1iR1gbUV2RxSRP8AZ2jWXBxsGRIqgBmxjIz71zer2OlzXN7dzKVQQi4tLN3DwecqhWlHPzAt8yg8/MOODQB9D/sy6rYWfiZI7nT7fybOVRfTSNKpihWQFDblB99cKOfvYPGK/pe+C3xAn8S+AhbGb+z7eBEC30TtKBbopMDMAciX5QME8YGOK/k/+FN7Lo/ie3ZfMDXk1u7Ru4hO+GTKo4VvnVst15wRX9XP7EXhm+8a+BtNkSCIWfnxrqFqpgUXQaMsiq4J3kE49cjtQBr6L+1j45+GHiiO3fUJrvR7eUWawy7BJcISZBNG4b5yQVPBPX2FfVmn/td6H4x0m71CC6aC8W2Sa/trgOHlMQdWS375JHXpz7Vc8X/sY+HvHtojtapbzxtLcK4x59q8eBsfyucDJx68+lZOh/sQwm0S2Ajtzb24t7V7VHjaddxVpZZG3CQg9fWgD8D/APgoJ+1T44uZ7mHSWuzZi5eOyVbm4SK2t3LF4XKtueQscjOAOgOMV/Pz4y8ReIvFt5qF1qs08t2q/aIxO0rOB5h3qmSQSD/ie9f23/Hb/gmjY6xoOpvcm31DUHt5pFYxo6LsjZomVGA2yBR9SR9Mfygftefs7Xvwh8UXOmR2t0JreWSRblYnjSWAMxkATgMP4T6Y5FAH59vf3czLEGkJVY4vObDFgjMZFk5+YAcA/wA61mmihjR4pgWDKzRIMOrLjiXPRS3Qd81Ne2cHntcw2UtuZrfEZYAwwOAqyBs9GJ5GecVhTwxxHEAdYn+ac4LEzL8odSfvoHDDjpkUAao8Q3VqEVZghRnZdjuJGSYYaPYD80XI5PTHGOKfDqatIFnb52C/vEUsoKksmEByOoGevGT7cuLYrO84jWUyRbt0jdWUfejJ+6PUdeenesdr54Z2LmPcYySIt55PCld3BPPJHH86APWk8QTyyeUkx8wASMrj92EBA8pUHPIyRn2+tej+F/G99odzDf2eo/YHVQyq8xZfOjI/fIh+42OMdRXzcdUlmg2RR4d42WVwdsgGPlkLZwuDnAzye+afZanPbqrl2WRBsfzMOZu2EVuFbpz79PQA/Z79nf8AbB1bw3q9rLquq3OpIyhpYIfMjilbJhRmD8hw2M4OCPav1e8L/GLR/ihYme4ZAbm1Ft5EjZe3DDdNOEjx50PueRn6V/Mv8I9f0VZrYeIpwzysjWyqsiJAo3OEEkY6kgdeOtfpN4P+Llp4Vsh/ZkBuFljK28SywhWjZV8yVHiYESKQPlJ5ByaAPvzxB8J4brVkudDNpp6ySC6u3n2yQXJdikZti+cBo8jnpnnmvrX4F/Bnwu9rJfXMC7jE7SzPIkcglVwot41gQkbmX5WHHI4z1/OTwh+05Ya3/Z+malaxLEZkt7hQ/ChdxYIckngjJH3TX3L8MvjtptvJYQ6ZeiO2szFGbCSFQ908eQYfMTO7CEkNxlhQB9FeLvhlpjW9xbaNFZaYYbWSPyZ0dJReXHDSyuVzNFg4b65r4L+JPhLXPBHiWyvNMklE5jVYri1uZnSOZXys8Lxj5RhSvPGDX6OaZ4r0/wASW2p62P3iJLbBGuvmeTB+aFWVvuqeGY+mKfrXhtPE0CxXGg6bIykyxCA7muIAvmMscpQhBjqc4BPvmgDwb9n7UPGHiUpZXoubh71FhaR7gEmQJ5kjROpBMHzDIGWJzjvX7E/A3wGimxZ7KJZkCrPdPHzGzjGN5PU+n+NfBnwm8HqnirSU0uzGnWaPHAbFkWJFnSUqrxKqnEbfLyeGyeelftd8MPDNvaadZBIGV5IlEkDAEQEHLNNIOC2QcEduKAPafDOnQafbQxxKjNtAOSGJbsePfH49+9dnJf21ukk00qxxQoxYscKu3G47jxtAPXNZVrDBawP5w2CNS3nAhVQKAcsew/ntr4p/aF+PIsLhPDPh+48lnJS5vAwEJRfllj3dOhbv3GKAMP8AaS/aNjNufDPhfUD55uWtJ5bVGLsQT9/cv7uL1B9frXwlbfb9eNze3E0/2xLqPDOgtxvEZUqznO1PLJbPTPFat9Z3eo62skn2S6m1ZzdykJJL5KOu5I2lAxFuUd++famWkSTzXEcTyRLE2b6HeMqxfYuQOiEcAj8DQBC+ivNHPP5cE9zcSfvIriUyB9md0qsnQAAk/wD16nXSJobdbe1dUkbzECuzLvs2kZpLdy3+rCgR7CMZ71vfZ57BEebLJO7PGoIWOK2LFG+Yjdh/0xmuri017q1M0JUJFaBXe4SMs0ZPzurA/d4xn370Acbb6HaXMsQuhJL9meOZGuZZJnEiQkFJ5GGdoI9McYB659D0uy0uARf2sy3em210YcRJhFupE+UsgXIUP1J4HU+tY9+kUExYkbFjDpKcKZAsW3KtncvzADDDv07VpWV9bmS3ecxiNWSIyx8LKbnOTOjDb54z1PI70AXtfihkcW9nDbT27WUQchQYAkqlmZXkILtt9PSsF/skdpCxupk88xJbrbp+/dpI9qhSo/dHcADnAGPas/xNrnkFoo7hBKAFdwySkQxzCNSiLwnyfz9q5WDXnTCxTC4aeS5tmimRYnia3cIlzGwH7sAk9fXPSgDotSVFjuTcGSdE8pmiRiRLKvE2Cg9wf5VwM2nM0eI7hTC99LMojkxbosUoaEjPJkYHJbsfrV24inML3SX0pDCSdIt2FkR7cgHcT+8Pn8YOOmelc+Z7FbSKeVHdLhJGQIDGhumxtlmTPyL0+Uc0AXF+0pA0isCbdmiMaSrCUaZsRhM/wiIcKe/FQz6pFYNZxW7KbhSBdRh28sW3y4jcc5nzg7uvFZFndQyCGRmR1ea6FwNpVZbhpNkb8nG+MjgdSDxWZqlteC+IAYRyMJrjChpHXjDxH+KHPRhweaAOiur2Rp5J4/s8flyIyXEUm5SJbfK5IP7zr29axoNaMF15kySbViV3MmGilEi+TEpm4Ik2DcTj2NZqx3Bgtka1InuZ4fLKbPlW3fEqi4z9/wArIweuetSCQSF4FYpJ/rlknAaIiPGxAnc8Hjvn0oA6a7nF6ZrhLiS2ZkW/WZVBTMXmboywPA+WHAxyK4TX55r6Jb2B54LiJcRzbBvlyP3cZ2cbMHr29a0JdRt4rKaF7yJIlt1lDEDzQM4dD+Ixjv61xk+vwXLvpsMhkVlRAVOzekYwzxE/dxnPbrQBHqN9cxPFbvO0cciyS210C58xtxUJbgd2C5HqoyK4LV7+1lWS5mu44ZJru6tZ2lT99e+Um5ZIkAyE3jOeMDmpNaM9zMLeO7kSe2tFSKLzAymOCTehC5/1yRfIWXnoT7ZtrFaamJSlvA4ltJDai4jIk88oLSVkBPy4PPSgDftdXsI1tri4QSiaAl/JRJSQF8t1jHeJ1GRnnPfvXHat4nmmheKSGSxZrsvFL5fmSXawHEAmUjIIAGPpn6cmJNZt2MF5JCotbVY7jDKP3SKBFbwlT8twecnHGPrmtenVJYYp5SFR5l2SSZnMcVtGJJIWVB+7yn8Z60AdnHrctxDcF3Z4Y90sf2u4VDMzvuijmDHiIyHCKeo5NcRey6dJaRXkdvG7wTk3tosQZfMkdmtlVxysStI42+ifSpZbHUbcxNLM0Wl6gLN3tlhMsl15UpWKRjz5YHqMA5yK5jX7GXSp4pbYusAWa5gto9skAMU2ALtpSC7AE59M80AZWpa1BJJcS27xrZPIivM5VLq1uEOwoIR95EOVJIIJ461g65r1vKl3Zw3M920oELJIQD5kcIlQIAOIie3aotav7Ce+P/HnPGYLVJ0Fv5Smd1P2hWCkB5WI+u4ZxzXBs5iuDqXlyC2V5A0JjYSl1LRA+Vj+6hwfYUAcjqY1u5ivWudNhhEKOUeXCNcBWLwlHJGSTwR1GPpXjXima3i06drnThLKoEEs0ZwLdXKsSysMBCd/J6d6908RXlneYhlk1mJ45vMaGNHCFXB2NM2McEgnHH1ya+dfFt+Z7e/tbe4RZ4Ria4lmPmXcSn94rwgYMwOAg9OvNAHg3jO9nF2Z7V57TToXBERnhEHkmIeW8LI5YAP82SOp6ivHbuOfUYp7hZVeRGDiZB5lxLLO7AhlXAKkDqR069a9U1yG7uVuHewNsrIrkTsqSSRIoRxFGCQUZv4R0AzxWDNoqxWRuLeRbOW4DySxq6FCY/li8pgeR8wyKAOU0KKKCCS+lKm4VXWQRKY2IjPJCDneCD7YBxVnVNSglKW0DuXd43uvLLrHJHKM53YwH9SD7Go7iaO3le0urS5RpDGqyeW8cRBGwTEn+Bj1zx61lmee0aTf9naCMeRECg3Meqv5mPmVT1OOKANBIRNNttoWHku6CIkTRxjZlVCjozsCSW4AP0qOaO4s/NSWOVj50P2Ztu6FHkG9rcMOV5HYe3TNaVhdSMDv8uEy27i5mgwEmlViIZZWx+6ymAD9Kx2urqe6nia3ZSYhLC8zYjBtnHzxlc75toPPQ5+tAEL+RLNI0kOGZ/3k7iSGSGQ5+UnnfBwenA/GrOn3ZtEY2LmImQKkMkgkilRsq+3K7guRk47dKoi8lvGmiE0UkHmuzTSjyZpXbDmFmxgck44rVlbMaBbIbYWE63SlVS2Cnakfnrkyjht3oDQBtrLYwR2zPd/NtYXA3K4iLszN5GeVQnIxzjIp2sNci1ilREntok86IK6ogglGFOf+WrK4GPcVyirbTXS3axh3i3STYB8gqANpSRzkj37Y/GrlzNNqLFgRCuFSK0aQNH5AAJC7eGGcE457d6AOs8M30lxeWiR2oD3LI0mYQXJi5wHb5S5I4Hv2r688GyQO0d3cWyrdIqI0MoMUf2WY7XiRVHEoOCSOBnmvlXwVaxoVA3F7Ui6McO15Hdz8uAeI0BIPsBzmvqrwLpkU97Iyys8l+jMnnTLJHDMVUyoMN2Yrx6MaAPdfDshN3dQxyQWwsZlMTXIUuYpj5aRSSSHDICTgdcHivSJ7mWVI4olee98siBABbxiMZE625bO9AAWyByBXnWmabF51vK580NGY7wQqxglniBVI0wTtwec9jzXo2k3gTULWRkacRW/kAsgeTMmRiLA4kCAg+ufQ0Ad7pGlzomn3xkhjlitZkhMURVUd2BTdt/1rYyGJGBXUBJL62dbqSK3WKKUksnlF7kA7RnqobAwfQZ6VpW9vY29kt2sslrb2sau1wx3t5sgBMaxHgpkgEgcZrhfEEcsl5I9pdSywqkQlZTshn3jaJZEbjaEf5h6DrQBzVn5Pm3QQ7bmC5S5dpCZUIJPlotw3CrlRkdqjt9Rmubqe5d4J0ylrCxeT5ANwZYGH3ZdwxnGCBt71UkgdFnWKQfZmcG4kt5BHAg2M7AE8kgr796zdNu57RtsMYMNpIWK7vLaUOMhZUc9wD83B+YfUAHdulzbyfZLSG2lmeOW6l+1TErJAAwMQU8GRGVj/AMBHatK5s7MDTZfM8k2nmI0qKVEUlwqtKoKA8I5J29x+FYOh3smuvJJHNEsizvcRyEgJHGqSmS2jPYYxyeGxWv8AaYLu5WSO4RkDqlzBGpD/AGoNunnZX4AG1QuOueM4xQBpzXgYmO3SK9cx/Z7R4mfbE1m6vLNdFxgsSOBgf4zWk1pMEeUS3H2+KG5uY7wbGgjQt5TxeUBhvMX5V65AyMVJZPb3tzbLCFiuEYqUEe1QbttokuVQ8jJBPt7Guqu9LudJit5lkWSR1KXivbRvHBdMpeExOp+Uq+3A4U9ulADbDTrW6mZ7mOKbRFjneP7SzCWSR1Rk8sn5lA3Jnj5eTxiuh0rT7K2u7S+trF1iszFfDNyWtJA2Ynlsy4GLjBG4nrjjNSKskdkhv7OK6lkm2+csv2KOSzuYYYUTySMJN5oPT2PHWr9powhiaLzbq3WWQW0JkBaINMuEjlK/KX3OoDjAGc4zQBYi1PUbiK9t3nSK2lllu0VcLdpbAOrF5GHzfvlBwOoORXMWukxalcanql1FttLeRvsgdVTz2jHyyMg5VdoJbpkE9q3x4dvIns2illgtoJRBe3JlimN6uMkRrId3k74ouRxmQjsa5XVk1dRGiiUWBkmk1F41ZZXjh3OkiKv3Ygoy2PvAEUAcfdaZHfyPDcJZgxsXFuwH2e4WEG4n3SJyo8xUPPOB1rzLVPC8tzdyQzmXSyls87AOkYm8lz5clsC22UocNg9lzjFdRrDXV1cu2ltLDLbp5l5Kx2RyKkgQ+Tv42sMhuxyc4qpeQS6xYR2008EF7HcNEJRIsjMIQBcuG3fMryNtODjBJxigDgBoOqR+VLLM1ydlpa/6oeTbNbyMxvmTop2HnudpJOKtLob3MiTy2FtHZPcxxyXEW+ABJnEL3ZUnl1yW5+X5cmvSrKysobe8toRIFGm2y3CiSeNQiykb97qS12GG5wBjYOcit63iFvDZNeWsF2khkgh3lFt5I8YSLcT+8lL8cgcmgDybUvDzWMFzdxyzQSWgkt7FbbMy6hZSpGimfy/vKVhmUNn5eOeRU3hSS7vZA8b+TLbmGeSxaIvHHcTzKUZHLZk2wIVx0JOOtdvdLMLRohFJGWnH2OHjy/LlRJltJZQPkjUmX6kheCRVO3udO0+Ce4sDH5065hEuYj5lu4MoXC5JCBwM8E0Ab40JbDT2ujdwXDsYrqK1tYyHcwPiKzvI2YfvWIJY87Rkn0qurrOtnc34je7ubxrKdnkCPAkZCiaAA/KfKzGp6HPHHNZ99qElzaM8SH7SyTyLMYnYQjYUmS42H7sgyAw+YA5HSsDTr240m48mWxa7N5LbNH9scOWtpcF4rbcSYyWOV6NQBofZ7RNTmguRcRRW+rP5fmsoUl7d/s7y4GXA24DHgAg1z13pbyXl1NDLbXU8kRmnnZ5QqyKuVkIB/fBFAGOoYc11Go6lE0Md2UBa3V0CzqWkk3IIXjumUYWLKIAx6ByexqhHaSw6Sn2ZPKnhu5p5gzKUCzobhdkoPzRhwFPUDNAFC70C0s9OS4ikaa7N0FjaVd0ryPGIpGePOI7d5SCExx1NRX/maHZxi4tGtL3Upgs9oCkiKYody+YikjLRYx2BJqa1+3Svav5MVhGIyLh7rMsLmU4xCScmYt0PRc5rnPE1vNrNxp8cc0xl0ieS2SNfMgEkUnzQSvOCd429Seo+WgC/pWsQ6hbQWyWsMEMFy9rbyNGHZ1lJDB0bGxcnr2zmpdQtbSxMV1tjtFSVnnjieOWaCM3AVZ4iTgfPySM8VnaMv9nw3L3l1CtsYZo55zFuSZt3k77YkZEgY4BHJxkVZLfaWsy7LNYxYtXWU7riG3Z96+ZGVzIWbGM8e/agDqLS4tLbX0jvJ7VrO9RZ7SMOg8iabaS8hJ2xPIR8vTaeO4rJ8V3NkdUmtdPdokd5POjVVZZgiDKmcjDfMCMjkZzXm/jTV47TVx/Z17bRbXWCWOSLagIDeWYcjKkFSdvVeuasT6tZyRQXJ2s9osD308RKmSacYdY1dtpZyMZByOvagDq4tcuIkEMV21rHD+7jgWeTaiKBtCknlcHAPtRXF3k9nFNi6VCzqskRlcF/IfOwEmXnBDD8KKAPxB8P6BDM3nLOzWnnt9k3pKl8xUgtKxmAAj4Y+3fnr3aS6TZ3tuJrky3MUiLBOy29wrSq+0RTvMnzoQSyqOgyvWvAofE0kUkz3LxzI0we2X96is6oNskRWQuGBU7gx+Y9c81s2Pip5r23uXCSwHykuBEqiJGkO1SISAFkJHzNnI7YoA9y8W+PZhDdeHrki2V1Dm9tVhjhZsHCBQoKlkHIB6rnArwS5sruSzuHW6Js7i5meO5leaIy4GwFjuPy7hsx6nJxmmeKpLC5uZI7aeaC4lnDNbozNAQDuZwZOihO+ePbtBa3bTR/2fZhI4jsjV1nkxsUsXSQTDafmBJI4Yjg8cgHHatpWrxQrIlv5szbA0bSM0twkoGGncE4XPORwAAM0lppLR29pNPNJJeqZIpoXiiyvILIkqkl8fKFHJ4PFenaVpF7f3rsl3cNYKkoYrGgklClQYhtkYRsWOQSBkLnoDW5f+D209TNsEl+ZA9qxlgMKLKSPmCEBpOoz68mgDzK5065eKCePTo44nlS3bzEDxssQ3uruxADZwSxPyk4yDTJbWaOzvGstPiS6mfd5iSLJbpLEVKBYyxXaygZcNgkcnNfQWm6Nbtoqx3MxN3veBY1ton2ttI85AzgsS5w/YYzk15Lq/h9tLe6gtoHa6mDGWQyGWyjthuBkcrJtQtJwEHIxwMZoA8ySyuJkFvutjPGzXF5E0Mn765Zt0Tu75AjDAhcHkLkcVnvBfajfR2Ytra6/wBITzpmLM+7I3mCIf6pEPG5tqn15ru9Mt9TngurK1hiVpW/0mMxxlwMEYWXcdqhCCADkjoO1ex/CL4Ty6z4ktdSisr1biFhEyxQfa1ulldRm3tpgFb1bue3TgA+/v2TvhnbxaXpD3EUF1HcLGlpcxFhJZrIEWZCUXBB3Ehs4+Xmv1L8Q2Np4O8FSpFdPbLCWjt7wS3EGVjjBVZpXj6AliWUkED14PgvwP8Ag/NoVxpN1turVIPsjRqkoWRIMbp0MTELboT99FV8jIGDXRfG/wASWOnWt7p9s88229VAk90AsTyZE4hRC3nRFNoywCrnk5zQB8afE74javIYDdX5vreB7mGO5Db2MD7ibmWRgCybchVbB6HOcCvz5+JnjLUJRezxXv8Ao5sHdLe6LTmSPzDGDIISWVgoJAIB9ule8fGLxCd07MYLyBrW4RBE0cKQIhYs11DasSQo6ZALEV+fvjnxJcXcMZub9fsVsAtrYQxpOshiHDSsnzEbmBcHPXp1oA8f8V6/dX7NPLfC73OqWUJQq0SxuB+6J5WHB6HHTtmvL9R1Ca/Nxp9zbIsrqvmAsGfcCcLbHcdo5Jwelbup3qtePvaK4E0ZDMWAjiaU5X7NtICKMgY7HOa6bwX4PuPE+vafY2mn+Zc3dzFZ281v/pbNIxAXCozFn78DaMbugzQB1/7PXwp8SeNPiB4e0PS9Ou7hH1C0kkVIwZTGzrvjkkA4j25wTgEd6/0PP+Can7K+n+CvhvpEt1BGsk8FrPMNkck0RARhE820EuGGCO1fkX/wSa/4J0MJIvFvi3S0VpYrOYzahYi5lkXKun2VkOFUjoTuB54Ff2D/AA+8EaR4S0Wz07TbZLaCKGKNFSJI/wDVoF+7EMDkcDA+goA67S9Lt7OGOIRqF2HA2qihVwE5XjOAM9+a6KEjaECbApxnk+xPPbp655pkcOzy943hflGMZB5PTrjge1TDALKGViGIwCOD2Deh+tAD3K7lIycgqOPTB5/OqtzMkY3tgt8wC8HOeOvqB/OpzuBXPU5JAxkDjBOTx1rMvIvMGFbuc84xkYGASMn6dqAOG8RTBoZldC6KCM5GM8gkg9Rgnt6/WvkD4r+B/D/i/TJodRhhLKkwL+RG8mMEKpD/AHscdP6CvtO90r7RDKvLqQd2Tg8Ag9TgjHv0P5eFeKfCxgMs6OrwpBM5jkA2xt94Mf7qnrzjGOKAP4zv+CrfweHwqt5PFXhRls7O+Nw91Dd2i29tPPHuHmmIMrlioKgoMg1/Pd8Nf2sfiT8LvGP2+KRb3TZZWSfT5/NVGh37ljXe/wApUfdOOBiv6nP+Cwd3pl+bjSJ7u2uL2O2kEEEsjSKsLOSUSAjaXLkBWHU8Z44/ld174dJeR3moRxh/Nne2RRCWktpVyGncKOYsjaCMjJ65oA/XLwF8bfh9+0f4cFrqkdiL6ONJJdMupYppkkIwZ45GXcGDMcBTznjPNfM3x0+GXiL4TzWnirwxPqMemTTHypLX7UtzZKG8wkCAh/LKgAEsR7V+cGj3PiH4eaqur6TqJs7uOQlY7YuiAwEAJOiHgk4yD03ZOOK/TL4M/tS6H46sIvC/j9o1neyWKa4uis4uJnTYI4o5oWwiEKdwOBu60AfTn7Jf/BRn4k/D1ItH8XpdatpUPlW6X7zyhpUnjVYvO8xV3skfLdSOdxzX7jfC39sn4c/EvTLWEXWmRXV4sET263EFvI1yQN6tcM24E/MduDn3zX82fj34f6bJpV5L4OWCSRkkvV+zBt8LuNsYVoExKu1icAfKCc+3xLp/iz4n/C3WGlZNVsxLePcW8YM6QgRMoWaGSNsPjDc543c9MUAf3v8AhPW7XV76H+zmgl0+3kC3UNnM0ZuN0bYGx0xcumQCWKhu3eutudPTUk1FrDT0uYjIirYeSI1mCuFlaS3e82qy5yWOzOOMiv5YP2Vv+CjGveFdVsIdfvJGs444JdRSd3kmkto8IwgMxy02eZCBwBk8Zr+hH4MftReEfiJoi6rBqNpDPLGl1bXEPkJJskQM1tdSecBJvXOCBgd+SKAMP9o/9mPwr8XPA+taNqVta5vbVp4oYmV3jMIIA2qF+zord0YqxJDNX8fP7Wn7J3xV+Ani3V5tP06fVfDMrM9hcWcQmSxhZjIEmWFi2VQAg4I989f7xrPxBoXiuytrbSnimml3yKVWPKxBcuszNjzLZnDZAzzz7V5T8Tf2fPBPxKsVXVdCtRLIkxCtZhopplwpWUuuTCSABwQM9ec0Af5zC6x4pg+2RtczzJNFi7ZkImgUMd0bKxzn5sEgYGPmxUf2++lRXglvdqqsbeYzGKBRkN8sZYsDyMgY561/Yt8bv+CSvwz183E9noC6bfXbzS/bfD0EDlN5Lrb3Qd1CKGbJXAOM1+X/AMQv+CSnifw6dS1HwZPd639iR1Wzhtp7edzGMyTwLHGyyDG5drEFmHy5oA/CeFNdlMzWwla1P+rjkluJzE7kZaFkztbbnrjk45Oa100vV7xoVhheNhCGMY33F1O8TcHZISRx7c8+nP1B46+Cni74U6nd2XiXwdrWnWjzNbxT6nbz2iTmIg+RPKFAhlLndk4J4XHauaiu7Q29pG0flA7pJLlYo0uYcBlNtjg7SF4J9RnFAHiI8JawbiOa4tLhmYGYkI4dogcYiRRhCMYPQ/pXoWieCbuFYr8WrsLiKSTM8ch/cID1jj+82Cev92u8068DSxwGGIwSKLe2lwY51jkLbhjcQ4b+NgeOPavd9F0OG7s9Mt7JvI2uYl2RJPG6MBvALNlYQQeWAA5ycUAch4R8EQW2im+ndwJIm3RSAWlrDGykh4gZNy3IyuP72faqviPTLWZnto7cxQSRJMb2SJGupyUEEKxFiAxaT7wPB4OO9fSfkWlsLO0X7JJJDAxzcRg2t1MnyAQtHlYipB3Nk5IHpXhPi17iC9u7NxJDchS1vJFtFsI55QFlLgEyRgN8jAY+XmgD561fw3NoN7FPpEdyt5HEn2mBbcqxMjgNcIB8odQf4Scke2a6Pwr8U/F/h/U2tLUzPCnmQCeW6nAe6cbjLLKm7a6ovHBAxjNe6aN4ZS/aO3vZ7qeODbbkXMEaPcS3CZBguA2ZcueOd3GcAU3W/gwkFvLFb286W8zZleMw/KFADtOEYurNuIyOuBigDycfGTVr+5jnu57V5Gmm+1RpFEZbiYsyecZDJ88irwH6HqapXevWGqTyRLcFFmjlnhggtWuIvPjy2y6uZWO6fG8AAbQcA+tW774M3FpdKkMNuZJlMFl5ZZ0ETPt3TBDlHG4ElgCc11lr8K5bN44r2X7PKhJiAgeRJZYIwVljRGxtAHB/iOQeRigDyqW8N3jzDPJMwcosEcECqoQxM10AoBkVCAMDIxXGalbJ5xdWitIJoojazSReY1qhcpI0kb8u7bWORnA6gV9F6n8M9Q8pdYtmURh5FluSAhuvKVH2rbxqpVSQAy7R+NebaxoN9DHPctZ2bx3GQ0Sw+VsKpnKwbyUAIGGICknk8UAeI6noU0CrdwXLTQecscM5AzIvJZkhjGRGT7fL3Oax3EtpItwZo3uIJFEawlIzsU+YFEpbBXIw3HOT3r2NdJNnZy3E1yXtHQxuIyrTxM7gBkUjy0QPjJDd/XFYA8Avd6nBbQJdXEkzMYVa3MZuImXzThUGGOSOc5PTvQB5PNey6nE4lVorme5eYGRTmNtvEMDEDOW6YyOOKs6Noup6neoU06a7AeKO7KxzxrK7OqRnMafIRuIYn6n1r7O+G37N15rxmv8AUbG8lJ8hZytpIsVlAHOy5w6ZWWMgDPQk8jqK+vtH+D/gnwEsmr3LQLAYLdgt0tt50znMbCVSRxuALYHAbNAHxn8NfghrN1cR67ryC20q22rJbyxMuyBTvSdLlhskRQjDcSMnoSa0Pi38SI9K0xtM0SeF7WKZrZWtp0eVmSNlQkp+7hGOhLc4weRXVfHz42WcOlz+H/DTWcixo9vL9mnMMSY+V7ceWQHUAHBBwCc+gr83Yb+61rU47Ke4l8u8mc+WJsKjplkdgx+aPBx+dAHQ29/Nql7PLezG5fMklvJcJuilAZgInfeMtliDxxjqc1t2lrHDE8cstzDvba4Mpaxi2ZlJ2ozbXJwAf8KyxZ2dvcx7p0E8Sy5gVwYGMWELKVOAx6kfnzxVmCe0FykE77oJRFJ9oLt5asXG6JkH3l/UZoA27O7gMhuLoWpjQPbeQ/DMzjEU2GxvcFeo4xwaz9YChSCu+OdRIQYyv3FCIkLEZMGOdvOce/PVz6XZzBYWCpYhFZlXYQpZS6yRBxv8rKruJ9QPaq/h/wAN3+rX9rbwvLh7gxReWsXyOxIVpVlfAg2gAYyepoAq+DvA2o+J721SGIoEdZHhw8gmt3IACqSAi7QOuMYJ96/RrTvCnhn4S+CxKLqKLWb63iuJ/NlhRS8aK0aLtbJYEBQUyc9fU4HgTwJa/DbSDqeq+TayyxHdPJPBdWsJjXzIpkg35iVudxGVO7jODXzV8TvH+ufETUbxbODy7SwkNou0vtkTlWktlUbUQnBK5yQaAOB8b6zqHivX5b6681rWO9Mokgk84zyht0YEQJ3lScZ75Gant9Ps7sXZSO5ljZ90jTSrAgk2rvzbxjJC56AZxmqWlwT2kX2Q2ltd7S0ks43QNDKACUYZKiMYGNhOT361u27zKqujwqkyTshwCBKU2uFHVjxxnng9uaAOd1GwhlkBkW4juYf9FtbaKV4giYG66R9mZA0ecKBxyWyBX0F8GvjT4v8AhBOl/wCHNRvDI0kVq5kZ2htEAIha4gDjDY3AELg4yeleOaXFLfXs81wskRuZIYIrmWASrAsQCLApJ+Uvg/n612D6ZFo5lumkg8iICK4ihgmJNyMqBdpgs5weq/KueSBQBpeP/iFrvizxXqniTWNWupru4DXfmB45UmmYM6bkZF2FSTgEcjjLV5yl4ZwkmpC8nW5WENboII4RcyyFgZgF4LgBs/XvWfrCthzBNcmC8kj3pBMB5coIBXYw5QjglSfcZra0QJZIXdv3jKsskVxHG8T4XERCSuGZ1Xd8wBA7GgDft4or2SCGeNvs6s6kMWeRZVC7ESQLtQD5cA46/Q1bFjO95Klu/mzb0R43QSrEQxXbKo+UkLxn3y3tg21/MqNI8IkH2h5IZlUo2M/JceUhIdwwIXHHftkdXpkmrtDHNZ2jSRzSNb3CtbEvA0jFluJrhyN0Z6k/wg84oA3ZNFslt4rua6gE8QgE8NqyyfZbZX2spUNh1Dk8HgZOO9WLuSOSSRIBbNNCr20t0yiRp4mZXhPkINyjauAyOQCOQKv6boF/p5RYYFubiVJftBBhNi0LN5kjQkvmVyS2ScrkcH1pSaWZbndci7D/AGuSXy7N44Ut4Y1BWKUr0LNzjv2FACSa2NNW21O1lj+zx3SC4ihheK5UFfK8vMrHZFvzg+pqtFrI1Q3UGoRvEs5ma1ZEmuZDAw/1pcqVJGRyOBjrXUavp1ktnFDNJHPNcLD5AmbbInmHe0pwoRkQepzk/lm3+j+RAkWnxLDPHE8UlxFODBcLOuZcRoW8s4Cjg565HagDzH7FrNq1xKsc93A8724mjMomWMYUI5ClWT5hggcetMka/wB0kAsSbpV2TKV3SSQdi+4/K6n6DnmvV1tmsbG3meYzuqGzm09GkZJo2CrG6oF3Od+SSPm6VgXjM91Day2bm9tonhmX5La3jjnJKySSbtxYJyoY5znIHcAo2OiokNvJJmS8uyHsjHvSaLygDvMsYOUypBTp6GvRpU+yWsUc2nLIl0FWa5gt43kYtHjZK+/GVbLBSNwxyK5pF0rSdOOpvPcwyMJFVkU3FxGzAAGDnbsYgDA6buOantPFejX1rbQzO9uplLx7AS0O1RuSQA5JbvnnJPIxQBx+swI13czTLJcW2lyLEJGYx3CBY9saXCAffZiPvdunFeM+LraBZLprbfZ3DFLm2lljjEcAQgyRxmIh5mK56gnJ7gGvZry+a4kupo9qwy6gVmnjWUKbdExGvlhTtLYxljxt7V4x4otBdXXnzJe2sMd2qtsLzRPD1Mbs46YAwUyeR17AHN2E3mQSxLPOwjRJ4BNlJHlB3T7d7HeoOcZAxkZqPUbVLoTToJp/MMf2WaGGJYbdlGZHl2sQO+SeSRnHWr1xYxSw6gbdWtI1thLbxur+bNhlVZrRiDt/2lOM9x64aRX0USxKsTteKqTTxMySFSgCu8ecI2euF7ZI4BoAe9owCGG6lu7ckvcS2m5JI3K7SXQJt2b8gMDyTyKaGezdl8rLSRuqGZxMyBQFMjxvls5I+Vgo54yOuk1vdWoOY5WlWySNJkkHll4iNhuEQ8jaWyMZJ7+uZJcy2JubwNuvPMUx2jxlvtMcygSSBiuFBPODg55AAoA5K7t5hKZJpJpYld1aFowDLIc7NrBh8pHQDO3pnmubuZrq3DOnybsDy2jbMSqxz5B7HA55x15rqZ0ju5gJpyWkKkI7hHJCkKskisfLI6DjOBzzWPNa6hCyvMwnX5vKZyZIfKVvL8rzGAxyBy2M/XmgD1n4V/HTxN8O7uxl0+83JHMEuLa5aQnkhYp42EwAYKeSBzX0p4s/ab1zx3pR02y3mQKFuiDN+8WP/WPD5zfNKzEkDHBB465/PrUgtvcKI4yp2x72M6xhMsTwMfMMZx6113hbUrqO+tJIWUQkPEkskjbElVSHdwygYxgAHnkHtQBd8V6beXV08224uJ5JGumgnjIllQsQys5jUFsn9OM1Sn8N6hDYQzw23llCH8h3jR0C7SvmxM4Yxsc4/nXReMZ5i8F9CFlAaCU3kEsSpD5ZCGJ4wGZBnOfpmtC3mtriCS9ubk3BnaKEBJVLJGqksQigHBbaCSMc9etAHAXOpW5WZHgQv5YUqpcNHcj5BKY/44xyBjI9a5t5QczsvllSiBZFUdBh1UHBXJ6Z9fc49Z8daEsWlWOpWVrcAyDLL5KCSFFQMWlmjGDFuHAyGzjIryCFXYqJEERSJo1imDO0pYFnLKeQ56q2MDHJoAimnt/sw8mNzdJKWZZQH3xcFEhcZC4B9evTOMVHatDJK0siBfJZvMjk3MWDg8HAIAAyCeRxn1olg22wh2YkklURMCvmop5ZQOsjAt2zWja6cbZgXkAIVXdJWBacqvI3nhRzyDz9eaAL9nceckIkKxRIrBfs6FmSJsH902OpJ5B9SRXaafYXUrWxtJoJA6FlDyL5txB5gEquFGQwyfu/41gWFgLgqbeVEt/IeS6DDakEmCqm3LdiCBg98/h3uhaO8UiLHKlkqQi4SchoHKb/AJ4oJHGJXbBJC5GTx2FAHSWGmahHezQynybOMKyyBGL+WqB441GMkiQ8HGeOOa7eGKURbAJlLojreR/Ksm47mSbADKpGeAM9s5rZs9OlaZRaBp0eyQRv5TGczPhMvv4ZODkff4JxzXXjTWtZWil8loxFDFcvbQu1uk5w52sRnKnJIxkZOaADQ4YdVtbaxuNQiDpdFLJbZGMvl5DPDIpXcF3ZAKjJIOa7swabpYhimleC5trkma4u1MgRJTtikCsMSEZHGRjH559lY2Vq8winis7iJVkV2dYtjsdyiKSQcNj5uuDn3NY95rhj1J7iC5kadI48PNGtzaSLvw4ljbJyV74x83GaALOv6lBa3Ci/Ed26B7hr0kW7S2bB0LxyQrnaSBgE59M1kxaxpV2bSJ45Z7pVdra4nmWVoFjjZ4o3YqRJAwcDnJ3DpgVJPqmmajN5t/K9zbxGWJbRwkMU8jjMapIOUiBDkBscjA6849tNb20VvcBbYSi4mjRZAHDxxs0hLwxcxKi4wTjIXjsKAKtxbtfosU1teWsgkFwFKqgWKFXJuWLKN+5mAUICRxgHHF23tLgyRxwLeNHZRO/2pY47+KFZQGKK+0mWYxkg5+4xKjpWsLea7dZGuxLFfgiyECsBazSOwRg6/fRUH3DyVPHIxUR0l9Hs3j/tJZ1kld5YdLuWSWzL/LJ5aS43Mc7sHBBJ4GKAKag289rfWwVbSLzGkRZFbUVhJ+YC3XkB8kbsYGMsQa6+30jTCk939q8oNtljs7rEFyHJDCRWhJMqlCAPlA569K5O1t4bGUG5mY2txCwe4km2l7eBWdVYopYFpAd4656cVZ+zahbyQ3ForObmEW1uihriS5WSQuHjmlwEj2bcEkYA46UAdLdXOL3y2lur2JUWIRwRyOy28mI2t90bfNKCvB2/KeCetWPIglkcWsMMLRWqyeZeySrMIZJQRarvZvMaNQGZlJAPy8EVFZafNa5uDaw2U948PmSXjyoXcPucSOpwI1UcbMks3cc1Brd3LZXqSW4tGDrM0UNwrTziSVsGCORsB0JJIxxzkUAaFvexwDTbm4t/JSHdCJTKxe/gIIzboyksd2AcZJwOMc03UNV1K+MayvClrExhhti+J5IJWOPtAOAjKecbS2ByM1mSt5sMUcmFaB413mdICiyqGkEYiZmDqThQBwBzS/ZILqQXEN4yHTHhmt7hpPNmu0YlZIZ94AmAiBAxzgc80AW9NSa4vrh4Hjt0ieFri5nAEF3yTKqeYMNIRnB9D26VJNpb/b1VZYLazmmjcyR2siXQdjsQkAEb9nRhxjn1r1iHT9IXw/8AvrdPs09uWeJNq3MrOq+Slvk/MxIYsF+Yg5AwAa8qvN7au0Nkl2kUKQRwIoDm3WIsu+ed+rKVIAPzfLwPUA6C/wDCpUJNp13AZLZEhlchZJriKfIZnhQlmaNAoY4OTnrVKx028t71IwltLNMSqhRlpGLBCwiY4TY25u3XH14gz6oNZ8y7kcxCOTbLLvkYp5xTcApAjYn16V30M8ks0aXUlzbTIY4LZ2ijBlRzuEsTq375cDqTgYOCc0AdNbaHF4Xkhu4ohe3S3s4tIywTy/PX5i/lLmMq5OCSR645qWaxl1CY77m0WQYnlWPej/aJTJut55yxR0G5QdpyxHJAFXtOumnuJ4bmRtSgljS1TUfMFs9uhiVjGU6K284Y8t6cVz2rf2laXNmxSKzjZQyYkby5YraTYhkcjG8qATk5JPvQAzVLaA2OoRXkUK3iTKqRCSNFmfy0f5NoywPc8k5zknBra8Ex6NZ67YX93PFppgkt9QO1o4rNp4iCY5hMysxVNw3YIB4z0rz251q2k1j7XNdGWJWmJadxLFDO+5I3ReORIMBRk4AxWo8UlzZot1Mbu9jkeRd0Mk5XcuIIxCyBViaM7i5J24oA/QXxRrGk6j4Lv3KWs1trkKRWjW6TSiVZItlpJFIZAiYeMsTtA9SQQa+K7y+uHvbnSJbq1SW2ldY5Gf7Il1MnCmaVPvbYVAjXqT8wBzTPDvie9s7KTTF1qS3shaSWzoy+bDbShsRC0WT5WcsXzkjAbA7VTN3c3UJ87TYZ7m4lkVnKKCVtQF+3RuPmjnZdoIxwWwOOoBSubyC6vc6baxCVFeJ97mRzEgyYgzqCyNyMYzg96xbexlluDqHkSWGooJ4oDz5MFu3y7thG3aylQpPQnOetaf8AZ2tWwi1wxyrNag3EWnL80T2skaqFuNoys2wrw3JOcCug0iKO6mW+jKzRnybC/wBNlm+cvcbpCy+aQ0cSEhtx4GMZoApR6FNbQrp19MI23RTLewuWCRzQF9kjlcTS/NhtpOMHtXm2p3GnQSQ2kazRSwbYhctOjQOysdxm3t88bFsqD/ez9e28TanPe6tb6XFhLawaNp3WRklKRxu6yxfw7EQYck4bbgV4/q128lzLpl6LS4E0+LaWKNvMWOVmbcnk5wxIG3cRgYxQBSubBlfULi7kSGUbVUBlnMkanYsMcu7G92Vvm6LuxnFY1rqVxaag8aMRbzzQvbWMrbUjkjgDbZjnCsVLEt2J/Co1tdWilu91lPcgW7QmzlDu0mCnlysAcpIrPu44OKz7e3vEf7F9nZbp3IlFwHe4S2kInExRv9WmVCrkhsHnuKAO+1BRrNrFDbT35mE4aO4BWd41hgeGW1iu5VXzFd2LKGPAIVTgZrh2kms5Wh052VbceRIJEZPN3ZjX94+AswC4IxjKnHHNWp7i80i3mihkvIHzF5TPGVCSREtK+1MgITIxYjkHOBWLDvnQGKWSWWKYpc52tDK2A4uPM6IRluCd3qKAFhguru2lykduoiZv3jme4ykrLFK8igqM4Kjuq4B9KgtpYtPeRbh5I1t4ZbhJUkiZ2jmAJMCxEhowGG5TyTnGa20lEDCOS5dbKVSDcgI0McysHhWQqCZFkLFSoGR1I71y19p1xd6tNepb+UkEYgmtWlZYTb3GwRvFEoO1SrKQO49qAO5tp5dRsTp+nXLStDDCxdS8az5U3CmQFfnYb2G0E48vpTLbSZbYzXBuYENsGi1BHnP+leXtbysRnLkkFs4wM7c5FR6Ir6Xcz/Z54oLeGCZZYZwXgIO94fOnPMblpjt9AOcVfu3sLjVGcXMFrC8yROkDb1uU8tQshUtwWbIyMk9aAHXN4rTbrCYwJNEs7IrwSIojyfs7B3wkcoOSvX5uRmrmm+In0eOFL21Tz3d/sMkOxSgQFx5yTAr5Plv0UDIA6nmuQv7ZNOuCkVoptluEkaSWYmIGRhK6mIkMBhvoax7u9ea5F1MzNLbPdJaFUWUBZxiASQ7tqjjC4zhVG4ZzQB215rMV05mnW3UpFJHHeWsJiimdZo3jM8JG4ys6ON+MZA7EVo2QvL5rO/n/AOPW5inSWGWFynmqTDuUADa4C54POc8545nSrW8ukR38uNoWjl8mVtzhCCLlgQuAhUllVjkMcgGnXWqX5ULC9xaw2TP5BdpJFuGErIGwVAgd4wMjpk5xg0AatzHITevPGoItEtrNbZWaJ1iUILiaduihFXjOQ2c9q5jTrqNZYIp5ofIjlYCdjIs/mSAIGeaLho9wYlepA3HrmqsWu6jdzpFPJKYpLgwNbszTtA7sfKQvECTFtAznjPHOOZYVm891aR2gkLQmziUl23gsHVCmIjvJxz90DvxQB6O0VvBMBcJIY42tp3axzLFfsjP9nd3lJ2qVbDcDAX5vU5kjNfahp8Kq9lEzGNFtiWbyw5JYlwAWUn+IbSV69K5y2nurGY200szRPEIZDtZGaV9ojjgVxjaoZhx/d9Dg9JC99bq1vBBLLKtxBie4VSpt/OKiMLn5n8tRuJIwc5HOaALJ8ORySLHJdQSSSXssyR3ZeKYQxb1Eu1OBLuw3HHOFzW7pejSCwWK7uY4ZH/d2Usj423MczFppkcbXZowFUY6Yqu2p2+p6hDbtpkDsPNiF0jSCS2mt9zxuzMQDH5QUbefpWpLdRlo4fszXDyxiS5KIk8UaxkNmJ1PIIKlguXXPPSgDI1BI9G+zXMBmd1uSHlMcc0Fu9wW3NcNGAFAJOwHnAA5NQzXlksf2mxvr68uLoyRObZztE8aK6CNMYDsXOVbBGw9QtJLHcXMs6WYiW2JkkuIJ/ONqUhkfKogkyzqW3BsYw2KIbC5it7Z4WgtGMqpLJArNC1whZo7yVEyyssDlcDqBuPFAG3p6amL6xt3vJJ7edgjTtKi/ZrpoWkifavVV2/MAPn3YrftXOloIjaBjcXFk4j3EwS313KYS1yzHKW4kUOE/h3gnGKyNBtJ3wszYis5WnglD73k8yRoIUEqgrt8rMgB5G/HUYF+YQW13dWS3FuiW8cjQ3Fy8kaSySb5EmZiP3jA+Vtz/AHsDpQB00utXGm77uaMxR3VkPtTSIWuppY7mIxyRIPuxHYSDxwMnpWWNbmeWKEyW8dpMhkubmRPljDswVzjh5VJbBJ/jwMgVylldXN+bq6uze3cyQvaJbJCYlkWCV2g8lJBlQ0RXcxGGUDBzWza6ffTRJPfXsJE6CJ9PKmNLZLWP/RHETqGaby4k+XHcE8mgDtDNNDLaxebHc21rCkwWCVpIntpC4iiwcgS7WQkepJq6+oSxWFkrj7PLdXAsorSUrNGyJIzSMq7eJFjPDDHHHasGx02YGLzL61jf7W0UgEvmAZjAcysh+Ug9AfX2odLe0ZoQEuWhkkePzLxnWQBiGCMmfIlZSGHTAfDYNAGrqS6gZo5hNZ2dosjWVvPZxuqyNIAG+0FgfLIQSFi2AGJzgkA8Vr4meG9jsolAtongs4nbyvtkvlxmC7jeM/MrBmPPGTg13hv7a7+yLMXgiaOOO3ImjFnGgkDSq8742ygoNzYO4OcE1z2szP8Aabu+W2bz5Q5UQRr5ZiMjRwtarnasakAg8bgu7GDQB41aWGo3YW2ZZIkLFpblUdwLgOkSRM4X9yvmSY5IABDHAIq/q2lW+kRxyi6WR5NpUxS4kcGRo5LZ492VKcyE4HBweQa0JRcxTW8khur8SvMCMiKCWSOSY3FjKYTjdJIkJzkMMemKsaXbX9288UGlLaJ500kd1qBzFDLLKzLNEXBIYxyLGitwQoYjNAHUeH/H0+kmzt7a6lgkieRJLy2DRSXFopLho1ddonVwCDnJA475/Rn9mP8Aa+1bw3rEFkmqXQt5dQsbmSRL0hrhYmbcjyHcXuXn3qwOFQcAZGT+UL6bNNcQ2BuoYnZ3lhs5Q0c32l3kZzdSOAYsgEgdMYFW/DV//wAI/cCaS5t4plu57qWGJ5En8iBdse5M/KHcMVx94EHqaAP73/gL8Z/BXxe8JWia3cxwXccFosimWOULJemRoYHl3fNhssWx/EM4ziux+Inw38L22jTNoTQyXbTC7ikOyVpZnUoYpJd37ocFgpxkNX8f37O/7Y+veCZIrCC5hfSPtUE8Lma4NxAFUSyCSctlGDbiFI/jx2Nf0Tfswfth+C/iRaaLaeI71DNqDLC8DzRxtI0gZ2MjElVgVsjdnJ2npQBRv9NuE1DUrO5kkF4tykUczw+RaxmXc0ce+L5m4GCT0Kn8Vt3+yXcFzcPdROYBbxyfaGS33r8jzrIy5J2r06+lfeuu/Cf4feKdLuta0nV1+1XaC4t7i0eGbYIVDKhCtgj5woJwzbTjnOPg/wAb+GtS0TWbzStRi2QW7Q/2ZcW4fYYnblmiJw7t8zHHQkigBus3d60ipprtNFcKrIzNHJFLNCCJg0pOUiMbAkNzliAK5q6srhrOSP7Dbu6xoHgZlN00k0vlbYmBx5YYSNnoAcGp0EtzEsUTzGe2JltEG23muA7gY8ocykqjYBA+7j0q/p66Y93PPbrdXV3JcRgW94GWdckJLAY4ziNPNDYJ49eSRQBi+H9Ahhurq4vp2it9CnuEUCLcbm5lg3QQIEb98EyCTymc5+bNb0OuRW2l3EF4lyn+jyNLMyCKN5ZozLE5P3mOCD8oIBbBq7rSrY3m57eKwWRkaZYZJGBuIGkMSPGR94oq53YyevykV8d/tBftFaH4C0CRI9ait7m3s5GN1eGCGNp7qSZ5ITD0LIqBcjp1yM0AaHxm/aN8M+CvDsPm6jZQ3AtbqOQSOI7hHkTykuM5DFlMb7n6JkZxX84P7Vv7YWqfEe31fQ9Evkgt7G6lgEzSyhruJXKiVpAcurgYKsThgSOteU/tW/tS6l8UdVuYdNv2OmCa4LfZ3lWSVpn2XESusgHkFowwAGOcdc18KJdRTyzvOxZp9mMs3mmQuxZiWY8nr9G+tABfXUlzKs9zI8lxKyhwQ0mQWDMEOCQwOcE44x34rX0jRvt80YhtpJfMkcGBULTskb7y7EDI4IGP4sZFX9I0Oe8uIyQxVj+63J5jF8gqjhAdrEDAHOc19sfBL4MjW2S7a1cz29zFJLOy+UsMLRn5JA3Un5sjqCADQBznwz+GF7rsialewIqRT2UVvbRxEOkEYANyiEfOA6gOR0IOa9+16bTvDsV1ptvdl9UhtZLi4L7BbxIjSF1M6YEa7Qh65ycfX1DxPc6R4D0f+xtF8mK6MDpPLhWlt/OQMkqyLzHGY3BKk5DMe4r5lltLW/vp7ia/nmgELxX0LRsr3e+FHMhV8mS23EZJ7jFAHm2qTHUNQGqy4uftUSQyQh3nAK4MbqCPuHON2cHHXFcq+2ae5jSNZp7aUzSQxRYiR+PKR8jBcAt9AB64r0q40Kd2sjvkurWeSERW9qrxTQQBx5JdyvcDbj0HPTnrbH4eS3tzObezlWcOJHMDIpXbkh7lTzI4Xgeu2gDyC3s7g3HnLLLsVVRlz5irK+0kAj7qjzFz0/PNd5pvhp3j1CeN4XcxGP8Ad27CeGVY08xkfumGByOTk4zivY/D/wAOoEjU3FtIsUvmyW8lxBKGnll3o2WA4hDgfL1716No/gXWNRmmtZbaaCKwghMxeBYEESxP5rxvGv71GQgDuQoJ9gDwDwl4Xut7W6RvJZXLxbmEbrLKFDGaXceUGSegOVwc819a/DzwfHpl3ZPJpDGNRiQXxKWohjBlhuXOdqjcxAOfmLDvnHZ+BPhzZ3sttbi7ijkl8u1jRvnklgjCxj5HACrvRtzA4Kkc19B61o+naZpsWmxSkizgxMtkgnS5iJVWV1YcxIyAKATypJxQB4L8Qb+JLVT5K6eIwipZRO6zzqWLtG6soJhVSMnpxjPp8x3d1puoX1xHPcJJBK6xmG2jMFvbyF49j/vMeXIMJuOfmKgjIr1n4hapFcalI8EpumWC4t1VzmSYyE5kMIYlFCkjPbb1z0+f7i6El3bwW1ra2SOsTXxUPOE8pzGs0KMdybhlmz1IJPFAHp3heS6lnxNfwzw2lvHFDGjgS7BI3yLLIflk3Id7Hh8Y44r224v4o7CyglC3F3cTJ5kls26S0tJEJTztmcQja2CO7EDpXkkEOnS3UEEKySvLBGzyW+xXuXdEYFsAfJGzPkAc128+LZZwqLMYooIx9klQQTQhQV3RzIGW5VuqHkk/SgCrrt/JdJNOskivp0TxKVmiaKGEOrxTN5bEyDZtGTkjJBwenCNdT3sgAgeGSV5LsG4kYKy8GPegO0FicqfRR6ite5lkE9pp7RpGblhdYjhSG6SKNAyLcKzBNrPuLKwwRjvxVWyto7jUjLIZbdJT5Ml1IreW0zMVVQo4RVOOnHPFAGuHnh037W0zBtvkCSFg8s48w744AOEmUuOBztz3zXV+HdRiSzuWeeGFHCQpEhkWcTq7GR5pW+XcWQZCnjd+Fcjc6FczmOCC+vkEwljhit7WVg8kig+Y6bP3Ic7RuxnpmvTfhr8H/Fl4Uvi8nlyzb5I7nDxmMhR5ixYyT29eCfWgDR0KeS8d9QtLUJc212Y3nt1JimhIUsu5l+ZfmOQOSfYVd1qVdfljtpXuVt0keCIShWRN+zzUeTCsMFD8oZs+9ff3ww/Zc1bxFGdJ0/TWg0yVFuE1lIHQG7ZEdlBcAMCxbpxz1rY/aD/Zz8L/AAh8C3PiGa4gtzYx/bNQvJ3jTymSAxyRw7jgXBkJOTxyKAPxY/aU+LUXwr8NyaF4W1B2vLuGJBCkxiis1aMBpYEU584spJzz83cV+OmoeMNU1rWp9R1a6ub6ae4V5nklaU9ckgnsP8e1ej/H3x2virxxrNvFc/8AEug1O5S0dizXDIGZQTJKwwuADnpzgZrwbTQ8k7xoG2q7ASOu1W8vnljwDg9M89vYA7641Exxx3YmZismY9ygsMs21Xz98dM9euKuHxJeXOXuUtZkAC+WIUw0aj/Vtg8IBz6nPXmubmimkgQ7V2kBQpxlQp3MW5+UZPB6H8zWdADFOY2kChi4IHIbcAcYHQeg9vxAB0VxJ9qZJolht1IJHyMEly2OVx97Bx9BmtDT96ZJyFDfLtUMA6tztOM4xn8fXms22aHcUY7FSTMSv86yDYGI4PydO5H0zzWxaTJHbxSShAGZzHF5gDIgHJkGefmJPvkelADVliuXmlaNQ8ZlIdiFyW5XaMfMcZz6VDBHH5wtiPJKBJEbcAskrjozk8rzwDV5riySBIlhDM/ms8oXIzISRjaPlAXHHqO/NZRhO/ywzTISvlbjhMZyCGxw3J980Aeg6febJIoRGkjRopVS4JQMcOpZPvHdjHPoK17mxdnWJ5RE0xEpUK2I1U8YLn7wx90c8dK81tb5oZ40hnKSgm3njAVfuuHGWzuI25z9eOte6aNZyahFp87OJQ/myLFJjCqoUMgLDcVwFxnntQB1Pg3WbSV49K1UwBgfs4njHlpLGhBilZ89gT1+n09K1Pwvp97YTSw2sO9yswuTIskZjjO2OSKUEFNxxgDke9eaap4JvNJtxrdhBLL8vnvFGhmg2DDMr7RlZFHTPBPevZvh7rdpqOnf2RqcVvcyvHA6xTRqzrGTvZI3Rhs2DqB0x65oA8mk8DXQL3LmNJNrLDFI6qHikHzu7sQXUbeCeSeKjtdFkaEaVbxW8xYuInlZY1cxj5hG2QyjdjGcE4yPWvq9fBNjJaPh3EazvvdNsww+JIEKSNxFnAJ7Y6HpUy/DKWeya+iRC4vI1U2w2yTuy7CkgAysIDAkqO3XvQB8cWpXT9SdZokt47SSASoWeRbsK/zCIkYZRJgdSDjrX2D4R+Inn2ttpc8sUlmjwJarJEI4mkkIkaGaSMkxKmMb3wOOoyK53VPg1G+n308k9xPqFpIqzXK5NvC213IjV0BYGI7c9ic+9ebDS77w3FDO1pMZLcSCC2hmVWvBMpJe+Df65jHkhhj7v0oA+lrjUBc/aLmS6tm0u6M8At4FZjGLdiyukoHz/OCASOntXG3Ws6ZBFIvmzXEU0flRaWZ0RnnacE5RjhlPAIHTvivPIPFf2fRfssXnG1g/1qyb4/kkOWETY5xlhgE4I3HAwa8s8VeJZlkkmtjboY4BLaQ7mkuVQKHR1ZBkvjksR/WgDD+JvhPS9Y1O4nhMMF8qteXKeSAIAxDCIlTkkcDHXjNeS+G7m+8M6hHq1ndmzNvcqXa23R+YqsIkDSlsomcEDoa19X8R3l1LL597CySRedM1s5EvK52sSckeo9uleT6t4hmEEqReQ9vcSCGQ5bAiI/dnYOjBupHGfegD9Mfhf+3b498MXEMOtayk9tb/APEuS3km83yUtvmjuY4mzlTjbjOAD0r0L4mftvab8TtNeK8s0067NsfPkDxSW8xjDpESVI4fCE4UgZ6+n4yPdvbl7hnL+bGkaSZ2qpcA4BJ+Y8jk03+2Lz7MsUbAIx8kMzAqwHQlieOAcfSgD0n4iXWn6/rcs9rHGkN7JuaSJjsW5Yszssa42xliRkcHsTXF22l2xJt7mR5FUjMgBO0k42gd8Ac+wzWRHqEiB0EUcm8SF5XdvldBlWiXPAOT0/vetLp91cEyFWkVAnmAFWIJPyEuxHy/IAecdeKAPV9J8CJqIijRzBAuHguS0Y8x2OOW3fdHJPpnniu1uvhTqOj2x1FrsShxGxlgLIHfAYo5GA+1SMFevOa57wDf3CzQWkgZ2ZwXkUl4rZXxGrEjPVeT6k57GvphjNFZvo1yshDQw3Syyt5yGKVwrMrqMAhdufTHtQAvgX4t+J/h3pVpZ6fdzxRJC1veXDXU0EpheQOZYCuMPuA+XnP5mur1L49+KvE8FxJqV5JcmVDDaiRmkaVHJWOVozz5oQjJHrXjGsI8U4+yhhZWwNsyMBKQ6gbp594+QPzgc7c/Sruk2EcdzamISozxKZg/7+O23hnDoQPmyAccZyKAPIfHFhPqOsXN5LAouCDcRCNhumjYltz+ZyowSff+fnxjLBJLi4mt1mm81WIH2NpUX5IySMrKR2zjIr3HxHo1xfQpEzsqvPIizSRM6SIuSGEkPMabVw2cBeh748U1KGcTpCi7IFfMscQyhktwUO0ScYIB5FAAj22Ii7ys8sELPJtG4Rg7+T2BBJz/ALXWuj0K9tI5pIoizurpIqSnKtBKMqqbePlBHB5471xU5YTRi2t1+yyLHCockMSgwNu4/cxgkdRj65nQypJJNEViljjkCtG7GIEnCIPlwAB0+mMdKAPRNTuYbsq25le3jAGfl89g5Z5Nq9FJODuHTtmvM9RtSrNAUhlkkmVo9oI2JsDlFfsgVh8uenHtVS1v7sXsLzPJcQmIw3bqWPkpyd7gnIO4LjPOOa2bOVZ1BuQsg84TQxRsFmwZGSRmfPK4PQ9Rx7UAVUtPshtry4URrK7K8aOrOzpGNiqWP7tACOTx264xKbtIB9oExYyE2p8/zI5Y3m3PlgFxIoJIB4Bx7V0h02GFGN6WltmZ5I7VD5jFz+6ZZJBnY3mrv25B2rnpyVt9Dk8qVp545FnCSrC0BVlVTiOQbhlIyAME4/PNAGNbSG4gbfKuZrYRA22EtkeNsz+aw/1bMwIC9cmuhluECWZitFg85I0js0UgyuSYzvLkEKHUnd0wAc4Iqxplm8ck1ndWxjin3RW86JGqebGSyLK7DaQqgbmyDxzXVNo8baSouNlxd3CymOVPkNs0g2xGFThgQo3AdPmoA420jgdXfcY7z7VNObYsAywuheRfn6BWZl5+8cjvVM2DRKlzHd+Q85cTqNrSKoXeyTKAREu04z1PbPNeh3XhkWyRRm5limu1BuLt0j+aKJzIiB+skkkjZcrnH41gz6LPpslyVDSvm1a4leItFcx3EvlRsrYwuUBJ7jPI4NAHIz2k3lTJBLIcOkjIuBFKlvlo9jtghGJI5wcYzWbskH2fdFdTBYSJ2CgxuYJPMhWSTkgbyV7ZAB6V6E8TmLUEaOMGORFxNgASMglZLZl6xqDjPbGDg0W2jy/ZjcxOI0vFMV1A4LGLY3yy8DgHvjOO9AHnqwtIJMM4maRmYbnEjF8nyiZONgzyMcAg1LO7QRRqIpUlkjNnc2zRcWsb4LSRKq5kkZ89MnBr0m30pzLHbQW1tctco4ZJCC073DEi4Rx/qofKwuTwAoPFTS6DcRTSzGdJjZyQWyBlXc7KoUsytydqArk+n4EA8kgtmC3KTxSJGrzzROzrKm2cmNt691VQuz03Yp8unTTC23xsrRlJRM+5Ggt41ClSq8KGBx/k16e+k2uoaiEtlSGOWbfHEsUjMhXMk8Uy4H35csOyk4q8dGgmM11d2/kJLEyQ7mASaUTbFj2Z/vqQTjAP4ZAPNrIyowt1jk+zeYxSJmTygrJkxL3MZZwxK8DkZzxW6LO/ZYrWaKNJoImiSX5WhnglVZgSV+66hhy2CT1569TYaJDNGzSxIlyl5Jb/AGSIKzrC+DNsAJ3hDlQep25rf1WysIL37Jp6LdpPJcxXDKy/uI7f5VmgbdhfmQBwcdwOMUAefR2upPAkLWc0rR3QkmIQMJ22AiNSP9k5/wCBVpwafPcJ5jg29vZymNtsbLN5cWVaAoRkuxQsfY966aSc3iTmZ5LeW0tFuoWgbZbANGkcJ8tB+9KrhcZycZPNaNhLcBp5Rbia1eJJ3VYizSSZVJnjUA5ZWyuOtAGDp2ltdwXSQpFJ5mZ478SODbYl3EOg+ZZTz04yeavXVvuuGh1DyY44BG3mvtc3wY7BF5qjG/cMn0YH1rqIbVJJ2ihWaxhmlXzoRGY5YvNXfDESQBkggfz9auT232i6hswkELW0USJ56KZbifdj52QnPzH68+tAGGnh7TdQiS8huphKJIbeC3YkKwQbSP3ihVTcSex6VNaaPLYXIe4kH2fT1kia0C/PIj5ZXjQ/eUR4zyfQVukTW6pY3Sqk8cklrdpGkexA3yOYEkALyqEBDZGF7Eiugt5AFtjpNtbyF4TDKLjMwSSdhGbpHkPBzubZ/CG6dMgHL2Gmi41KaO2uEkjEayweYv7uFJpC8sZG3KPwfmPQDH0ntxDbX7IWdUnuZ2MsRZY44YYwAqAr8zM3Qjp1710epaVHpV3HdGe5WNnZZX+ztC00jRhgycAeWz7iF7A1HbrG9vcyiJZLony7M3KlEjgWVmkaNSPlm8sLgHg9Rx1AL0NtDrzQSacGsFsfLjaUylLgRxYBBLYLytgdOvJFaUktxGJJElmUCcMkskfmzPAHXz15Od2Q20H7wGRxipvs8hskuGguJLlokmS6XMKuo2ybHVMAAZGG7iue1CG6kZxHexNNeXa3JMYY/Z3giVUiWQn5YpCwYkDCk4JBoA1o7y8Seaxa886S6EMrebCViijiG/y2A+aN/I2e2f1ht7GRtSE1nZSNHLM06SRysYpoyC3HH3d5IAPOKpQW2pI1jDdWwnfVFkM8MrOIVVAqMRcDJZNoJZs43HA44r75+FXw2sLvwcL2ysVmWKKe3SFPnLEBfuzM/wB5XdTgdMHgYoA+GNR+2XU7zzw3d3GJWtPsjKYXjQKvnGNSMrswMZADfnXM6w6Pd21rArNbwWsn7uaPZM6sFcRh/us4UkJgkAjAr7C8YfDS0tLO6vrhoY9UjVoFnimkP2oIzPJFMmdqTBiwJ4ICjmvlHxDElgqfapLaFCNtr9nil82CBZCIpmOPkAfPU96AMnS9Se28V2F7p8aeRHH5ZiZWmlgUIEaZlcjfKGAAGMjb7V/SP/wTn+M95oGk6PpTx3k9nMciJXKp9pV0xks3L7TnA6Y9K/l7vbs2d9by207xlbgK1xLnfJ++Z9qsBtUFWbr04zya/eT/AIJzeI9NXVPD9td30qTJqMcjxwSLcQos8aKks0bHPb5vQ5zQB/Yh8OtfsNb0aDAbZcLFJLNtC7SyDzImfHzAMQPwya9ZjsrcbPs0QhhiCgZPWQt1Ujop5yOM54FeD/CyzUaLaPbOixvBFJ54TFvcJtU4i9XwfSvaUYQN+8uIxEykRiQshMvZCGHBz0z+FACa9pRv7W4iuYIHSb9ykqrkMqqWeRhj5ACQMH0r+Zz/AIK4fsxWmvaJca1pNgtve2iXE0tzHDtIWQbjgqP9Wdv/AI9iv6eftouUNmrozqoDIGBAkYH+I98d+nPrX51/tsfC7T/G3w+1VvtoM1vbXck1ssRYlbYF3iiP8bkDHvzxigD/AD3tS8DahFczW8qvPLBcPHNCE2xqPN8qIndzyVJx1xycCqCfDW9utZhieGZI4Xze+eixxmHOSUIGAQMYxxxzz1/UD47+CfDXw5udTmma3/tPUXkudHgkgVby4nkYhYrlT8yIpBCvjHGOlfHMkU95eNeT3MiC3tRvtIQ0EYWYcxSPv+dPM69/TFAHzf448I6bZRXFzHJGlmjEB4QjCF1ULFEzJ95mZRkjue1fPV3Zyw3gSSOPy8ZV1P8AAVLCPgc5I/WvsjxjoWYkaG3WGydJDtmLOMq37xxH/wAtGyTtODx+deEa14WltYGu1E11F54gkA2BockNG6qeSuDzjOB1xQB4zJe3CASRxARq4LFcAvGGJEI9SME/Ue9VWmJfzAssiM6sp5GzI3ZPA3EDPHrXdXGmxRLIVQOsO5YnPCFhks23PzMpJ4HJ/nyzxNDcRLLIWVQXB2iNW3t+7JB6jG4k9uc+4B13h3Vba4uorG6eawldFhguodwQyKwZBIT0Y7q9pOt6ho9nAmn3V40EMryIRcLLKssmDMMBjgMoY55POAM184AQW8pVQzTSOJXZWPk7woKsq4ypHfp1/Cuk0PxFcafcW8V6kd1GJHSZJJTEsSnlJ42B+aQITx70AfV3hP4h/wBnXNpMq6lbOIkfLyBy7sSrFt54YMcnOMivuH4JfGK/inke9uZoGnRUhlEayvuQja8HIwpO0E8HJr8m/wDhKYptUGIkktd4SVvOcShSw23CkEDOMc9scjtXu/gbx/DY6h9nkvZYFhdFtJ3Ysj+YNyQzOuQEBwxI+mKAP6IfhP8AF7TZtNGl22rvPeXOJRE4JcGYJG8VwwOEdtmMYzkg54Nfdvg3x+2pWtrDbXeyZIQsYmkRCkiIUuUjUHDoy8AdgPWv5yPh58S/7C12K688rLdoY3a1nzC8jKDl1BJ4HII9K/T74I/EC6gWx1CO708xXQeS8u7i8WdYeSVjXPMEo4LAZOMZyKAP6DfhCnhl7fRLq/8AsZ1OeDDyKqh4pjhgzKB/d6ccH65r9LPBl7o8ekrNEyQxwxqrzySKyuXAwsjZ5BOM+nf1r+f/AMFeOrG+tIr6DWVjtIreMWl3G4LLcsvlhyQ3zjzCRjnjntX1Ronxa8R6f4fj0sazJfm7SGdZd7uijdsmEgjJ2Mq4ODzQB9n/ABs+PosjJ4Y8OkLLNPLbz3cLs4yFwwBXoBz+HXFfDV6n29rx9SDXt15ku1GDFc3KGWIGZ+OV9+CcHFSX+tWVvMJLpGee+gEsl3AJJomlKeZcOw5Owx916dKwJ9ekvpGlsbyODCqUgCyKD9mUpHveRcJuBA5P86ALmp3Z0ixFk0QuLma1SV/IKozh0KQwqU5DJMQx9F4OK5DQrqJLsRxvN594l1LNLMcIBEu04Zvu/vSAu7p1xioNTmkIS5vJ41uYJJZRJJcIEtbojK+Xtb54yxA2HoevpXOXM8UGLy6EkipNBqDxLKqebvDGSUGM/Km9eUxg8Eg5oA9v/tmC3S2tXX7Vvu4oDcLhyryRbwik/KVDAArnjv1rcsdZiRJ476VS16knlTERxJ5iIW89snagC5+ToTgV85jxJLA8V9EhltroWySWrk7LJ0kXE0BGPIxGwLlxk5rsl8Q2d/G0ULyOliy+VcBIpRGbhwvzOp2uCu7H5UAd7eTo64wrrFIFldtzRrE5+U7s4KjPPp3Fcfd6umkta7Jkuba4kliImcbRA3aNRyzg42n73vVGQzWhlaO+e6ihREliKMgRQdzuipyS2f4uea45YYLib7RqZiuXiZTHD5uI44ozlbZ1Q4+0sDzt7DmgDU1PXJ3eS3EAym6Vsg+awEu4wOx+4pGeSexHesiGaSC4KbnaAwFUklJMcsd1Ju87zV5GQTn0x0rQv40ulcWssZn2vemOeORI9pxsCuW3LKc8BtwPoapCzfULTTnj8+2MR3CFAAIo1J2SIrc+T7N9KANWa1ubpbnE/k7YxDJ+9OznkiNR90g9TnjNXUtYIFcxPJNFErJGZJP3c8Cj5gEI/wCPjOMY6/WqheS1Ry6hdzNHb2kjZRJVGX845ywkHQn0qzGAttLNeSpKkVqvlJC6qFuG4kfOeWHHHUigC5G2k2+nXVvKhcosE7WyxKstrJLuUvv7yibGVHIzVC41G4uoFt7eKCIxlI7aSUDzxBa4wr7uREfQ88VSkvoJ3kBlhF9BAbiYvxveOYPvkK/eLjHHr1FcHJeWdzfTG4neGWF44LiJmcTRxMVWSQOvBGc8+o9aAOk1K5nVLlY5IbfyZQUDH9wpH+snuF6oD2xjOK46/wBU1m1tnli08Ok90j2qMQ0oiV9kJHHKOw6+/SjXL2C4s57ZJkS7g/fLHGGzciA4AnJJ4I52+hriU1TVLyYpPefvhaq5RGwkNxHOTKryfeOVBKov3RzQBsXep2rFxdpGGuLbzLhkISWOXPmeUAeMm7ymPYmsGxvrO+kFwFW3htVW3uY96pN9nnP76OXOCZFyfmGKmj0eQ4uLp42ikjVMKVWSS7eZnQksOFJG8Hucj64Y0i3hu70XE8b3EjEkx7mkSeWUxSRyKeHUSDA9xQAzxFcP5iJZW5nWC9mFhfxKhkZPLEzh3fGUdDyRwDkVQhlvG/eR3FtM4usLGMRTymGMtFBCyYVR5mQ3TcRmu1FjLP5dhaQoHc7ZJAdoiEw2q8K87RsxkjGPY1mf8I48k6W7RG02STzs8IHlyPA/nW7rgcSO2RtY8jP4gHMXel6dd2886wzR3xlK37SSlYo7sqGKqB9+DIAOOcnAOaLPQYLW2v4zqg+3apbJIypF5scSyAJ5zR5O1CvBI9a7XWZ7C8nty0DukW4mG3IRbuaOQsyTkDl/NLLjPT2rh4buG9uo1RE020OoRweZK/ky20Qt8TxhiT56iXPA4/OgDcnIuLD7PqdiruiF0ezzuEVmAElQAZhkZxjCZXJxXnfifTbm8a3Sa2a0W3bymTy1hDwNIT5MvJzMDkuerY75rv7zWbaznjs7gxWkdvE13aIT5dt5SNtQxyJkyRGXLYb6YrgPEkeq3iyXkV75lxJB/aMlurGW0hmb7xLyYwCTx3FAHkWs+Fvsb6k0ZsrhJ5o7cX+5i0MxXKTLbqMKwHV+QCMe1ee29veaXOXv7qa5iuIZTHLcSkSXqW8wBm2OOFIZjkCu/v7+S/ntmbMVylmZrmOC4EhnkjnNr9hEb8KcjeduT8xrxTx/4n3tbWLw7r6BLg3EqyeXFbBmSKOxjycR5R1IHU9B0NAF7UZIbpL60sNQtopXuI3dciWVlmZc28cp4Z13rwK+Z/Hvh2bTtR1S6lN1IDiGBSqGG5LEgjcejk9++Otdhfai1iZJXgAhhkNvBMHe2d5LiCNxO8AJ2CNwQGPHHpzS65ALuz0m2u7lpJZI55BdF2kQ3YUzrGTL0URnAPQ9qAPkfxDqdygjS8lFrcW8pltWdVVSkTMZYYGLY4UjIY15heTS3N757XTGVRI0ESSusc0krZgc5+UhE67cgla9i8WtpttPc6bcs13AjvI801sokje5QK8ULHIZlkxknsme9eFXM9xPcCOPM1paQx+VuQQOxVtgWB+jH2HbmgDup5Ga0tjdSrc7bU5MuFUSyqVk3Of4xj7p45yKwYwohCCGOW22ZmaSRXZLfOWS2bPytwCSeTmmG4nt5Lm22s1tdNHK0V7tEsakYkWNSPvhQDnng571Ts47J9SYmNooZFZBI0pIDKnmZK7cA5HFAGw0Z33VzDeQWNuojihhlZHW6hRN7qq85YDGD61JPq8cUFqsEby2MkY2PAiyS75EZSHduYiHPQcHjrWEjzTXHy7FGQiQzKplK4w1yF6BCADx1x+Famn2vllSTEGiZWheFT9leGV2DmeP+KVXXK47mgDn5WTUFFrOEtApiMh2+XN5gYESlzgbiqgEep9BWjDDOfKiwfspSS3GHKbVnY7ZJBnDj5B0H86qz2vmXDzndLMt5JIIShk3x2/zR+YqD5cvnIPYUiX1zqLWkkbSRrFI7TwKqiSHY+AQAuBH8zYB5wPegC3a6feRzRzTF5bFYZI50gIVYot+1Hcn7pLAYzVqK58u+CWqOfsUokaAoJYYlwGDbVOXZu/bmup0eW1uJbyHy1mZoNonbZDYXMUShzFMrfekU9MeuR61jAXjm81O0SGEws3kbCVaGNhtZnZsiRAFJGf1zQB6b4SWRUMzWhkbUFeE3MLeXGkTMXMAKdXGCGzgAV9NeBYIrUXu2OKd2QlVt/l+ztEigzROW5YDhh3xk18zeB9aZUjdF81JYnjMIZc+cw+e4dCeV3YwF9c19MeD4rVLi1a3Ijme3kuYUXJDzyD/AEpJDnBAHUdhzQB7no73mnWlxb6fPDdtqUIMkM3Bt/my7R88HBJNdrpxjgurbTbfUAblIgZuNlzC5IdDGr/eBJI6528iuFQ6eUto4hcWN1O0EjyQoZW2kEFtpORHvAyM8g1u2VxAbqe5leVL+dFjt9SEBnW5eM+WEjt0H7olOCT0znpQB6xp9/qhllguQk8ZMZjtVlD7lidSWkzxsbbk9uSKua9fm7e3Ecjol4Yw0NrCuI1QqhicKMBcjHsDmoPD7lIzJdWweR7cl5Y3/wBTGDsKSKTkDc2Wx2FdpZW1pdoYtkSCyba5i3PJIjjcVRhnKFc5zz+IzQB574ht1ktFTTrcW8hEStFMpYq4ibDx5IVkyPm4/OuYvNMup7yWKOQLOdPWW+liIWFJZF+aMMhP2gYxhex717Ctml5NeXvkKGVxDPFJGj28dsY/mkjV8EMAR9agvbDS7GONYQ8r3ELXIW1VTbyWpBRXkiAyJFcnOOAOe1AHIaVaLo2lCaCIus1uUhuJLZYZWHG8xKTwTNjbkA4Oe4Fb1nDGdUGoIsVrZXNvEzSTxARx7U4h8oDLEuMk4znOeDWtpFje3FulzfwNHbwxTIFSJMxeX3Yk84jOenJHGDT7TSbW7EZUslrFOitduhby5ZQUPybtoChtw7HbQBKtjFbTLeWs0Mdys8c/2hJymJAhKwxoeDCwxkMeQcCu3n168axsrp1hliS5lzEsOZJiE2m4udwwUVx8vY7enNc6kNok91DLEIobKAlk+WaK6kjG22njw2SWQszKTwTjGa19Hia1jknsBC10ttI8QvGMcMEUjq8kQt3P751jG8emMfQA51dWuknUapcNPYs4ngilgMjWjGYKtnI2cIUchw3QAV1OlXeqm/jmtGee0d54Z4LnzHQJKRcRXkYBO1EZAoYd6mGm3V4khEe+0MZkhQiIPNd+YrzXBTOTHgEBfy61bsWSwju7yO6+xW5t47eKyKlprN5bhUl81eD5gmKlRwMH0oA7CSC/eESyywiSaRRaTEb4oIVYK8yxk8xtnhcbjjIrldWvLeIy29vrMcs0U/lrG8TwK8QYAhmIwuJD86HnYCTxxV+bxBq17BFZWRBNpGslvMywMbxbVlHlRqEyB8xOd3VQK821K5RxKt7AsLOLm7mgVljVJy+VgmkPPmuRzjsQOewB5/4xv45nSUXELT2tw1mIEjaBjA/7uXLIdssSTMGG7hgOD1rnftMU+qWlvp8TW8s2oSWFuGhWVVKhHa73g4aLzyuR3AJx1rU1q0l1CP7W1uPs6yIlhI6ZS4WeNllMgU7iyPggH72Bjk1f0ayt1tZpZ7so8Zm+y2xhMckIgjY3FxGzLlUMyjk9QM4NAG6wu9kCh1uYvPS1syjKBAInBmuLoKP9YWz1ydvTPFbMenrdWZ01y5ukuYp9jorOkd1h5pE2HKMtwqBckctxite1t0vbQYgtVa3vIDbyEPHF5A8tp57l165jcsox8wU4BrWs7u107UL5S8ZBiSU33lj96CAI3KEEvD5oWVl/uxn1oA8j8QateaVqtzaW0TyFwZzDP80dndXG1FjVwP3bIBuQnjPFLfRC3SIxR2s2olUmVD+9hmkYBjFEAMLzww7568109w4vkvdX1AqWM1vbyYt1QRJLJhJ5vlxJCV/HJxya4Keynv8AWtMtrSeRVSCWK7KxMscVtbTBgFZQAJ2AA3dSDQAl5eyReebeeB7J7ffMyrLEz3C3KiZIhj5tpLbR0OK5w6pa3ENxBGZHlRHRdSmLEWs6t5hWOP1RgqAjkg5FM8bxR6VMREZ7uHbbHTbfzTsF1Owjkd/L/wCWBhJYqehHuK5y11Z9OtWuHgjuopleKW6ddtoWSVXkTBGVkdAV3ehyDQB1AuLiZpNPvpGhQ2kiFIGQLPHG3nK8hYZG8FR2J6dao3WrXVmoS3t5LzzIN6QuzFLW2iz5skbZHzC3Vt2erY/BYpNKu9t9aQ3T3bSRQy28Q81VO9UcKzNkRR53YHUAisy8t1huDa38kwW4K20BZwrvvcyPPCFP3dwCsp6jPryAa9pdS3671ju5vMiM6TpJtjCSfII9r4CoD37YrutJiTVIFt1EMclgJZbmJwqFlU7Y2ld8ZKgE7skc1xN4kOnxxWxOVYxxymCRXSG3fAe3mQcSSquWG3uaUOwRFiaW68uNl32+4uLaWbaYrjLDLYJHcCgBkrNANSaVEvgkdz9miUrKkLKS8ZKx/wCujDgFSOSRjrzXC3FzdS6fcXTPNFeP5ES2cfmBhGXG2eXeMgkgDGeBXQeIL9dK06JNNt3huo4zDPK7qS812pKxRbRhQAeCTwxrzBLrVGaOOS5SRlngPMhKrGX3NFcled3XnsKAOj8X21rGYbmWSJZ7q2iminZHmUzqqiVmBJ2y8tyOeK84tN+mxxTyXLXNpcqXawmcfu7rPyTTKDkIxxtXqvPSu5v72N4LO822j+TcbBBE5ZbNo5APKQTA5V4ASc9zxmuL126S2tpWisbmeD7YWYRoCFRlGJQBghQT0b06UAaFxNe6lIbgxWliygQtCgeVHaLI86MuxKowI46DB4ormdN0C/1CzhuVnuGRgwiAuPK2xqx2IVJGSBxnvRQB+K91p6afqsscqTXJiupGmSBy6LkEsUBTMZBwCDwCOOwrp57TS/7GL2JRnEazz2is7XGEcM3mIqfIRn154r0vx74UuNPvb6+tTaCxvppb6XKyRR28EZK/uJ5VUyXO0HCcg4PXv5Jp+pvZPOumxCcGXfFLcwAwmKRdw84yISzE9go68n0AL2meE7XUJo9QtjIvnokkySMEjhtyi7mZnbC7jjgkk5wBgV0Wp+FsX6/2WyLG8UDNGheIGRCuYkdMk5QnGcDnjIrLsYtb1K9tibV7KTU1khklt5UW1ljgADBraUEKQvIwQMDgDt6dY6bcaXNEWZRbxxExzPAspCMpDB/LOAXYnaTjB4GRQAukWFzbXaW8MYtLS6tVkmEkAIha1Yh3wOmUyCcg8DI9NG1sbO80++exnNz5GTCDCjhgJS0jK275QCCRng4xitG/8QJo1hFFdP8AZlljVIpQyo8cc2fluYWBaWPnuR1rI0fxFotlYX1kss8jxo6l8x7ZhM+7zYPK5igAYcNgDGCaAOfLXDMZLCWNIlURSzXDFLhrkP8APJBCp/drjrnGcdc1QvbZtTkgv7lZ7iKwDwzT3NqILSURhsozwvuljzgElcjtxUOqapFBcRtbTxqs0DCB9sggkiiQuUmaNxmQ7Tgrkkn8K5+41h5vtkeZIxJbLE1u8yGAvIA8RaNg4lgA+Ugupw2WxnBANBdXkj1OC4tdKsLudkWKBbCLzorVj+6MkTbv9JkUFeG6LxkV+rv7Lfw6uZ7DStRntboX1ysEkeo3MPkyQ3czYP2OKDcnliIDlyo47E1+Xnwf8NN4v8baZFNFb29mt2jzTIFjt7MxMijKwMAsWAcADad3J71/SL8DPhz4e07w/Zzxw/a7pIIbiHbcyxsYwyxqq244Vm5YMBtXgkgGgD1C/wBFTwb4Du7q6tGlk2LFHDLOyTXVyFMhmMituWXaclV+X5cH0r8w/jN46tIE1KG+RbiKNnLxPeql+DKDIiwsuRH8xIIYhiF6c1+h/wC0B4oMEEelTgWtpp9pHPDEJWZ71ZF8iRpZI8lp0z1TJAAJ9a/Dr48a2wubmz0+7sTpschu727kCXN6pjd2WJ38zceSQAfm56UAfMvxV8dS6hqRgtWe1+0QvC3nQxL5cA+6d0jr5pbGCSMcZ6EV8s+IjYqjxfYBIWdjbNYTK7XRkX97Myxuwhl8zPy5Ax14rQ+IHiNr64+13D+fGAUjUQkSLGJGwZAh+VQAOoH3uQK8abV5d0s0QWNXYbRExjRBnC+ZuOVzk8jOc0AY0NrcT38sEUcqyvMCEuFCyMm75kTcQok6YAOcjpX9Dn/BJ79hKb4r+J9H8QavZ3CafFJBe3S3dj/pLhGV4YbWdyIvL5yGRicHacCvzI/Y6/Zs8QfHb4o6BbW1hNqdnLc2c808IPlwRtcKG/eNw5yemM8Zxjmv9HD9hn9lPQfgt8PtBtBYxLc2unWUYf5GlLhFLkyYBZc47fw8etAH0/8AAz4Q6H8NfCmlaRpVqIRDbW8Zbywm1UUHpz3HIHAweAK+k4IlRRsYEgYYYPc5JqtaW6xAIANqggKB0XsAfTOPyq8vGNq4DHBH07j9fyoAcxKgEYZywA4OSByRnGABmoYoUhkZ4yVWVy8oOWO8rhcEfwg/zxxVgkJyfmJGVUDJ/HHQZH604FQpX+InPQ+vI5Hr/OgCHcO+7J+Vy3cj+LI6k5qrcNE7NwxKgA7VJJx0BAH0qxcvtDFccZ7qAMDvzx3/ADrCTUN87oFG1FyHRl3MxOCGBOeOR0oAmuJhAhKoMFS3BBOB34PHPr6HrXzj8bPHel+EvCeq6rqDRJHFZ3JYbgMbUJVmCZJxz16ZFexeIdSFtaXEzSqvlq7k5K5CgttGfvNgZ79sZr+fT/gpJ+0/JpWmaloWk6kiSm3uIPsqyOVEzBo1WZAOWboB156YoA/n2/b8+Ntp8WPjPqRsbpp7Gxc2scjREyki4ZNiRn/lipU7D3I755/PG80ZLS9mu/NRYnDoUuokIkWR95E1iUOELc71+YYzivddVtl13Vp9amSRtSu70rdaesO5lt/MYGVXI/d4kbdzjIHpR4i8PfZIZWbZePC8e+4ECPJHGyKXSOYsdr4wDtRh69KAPiLxJ4X0+KW4nnETzytND/ozpIUMj/KGOFUjpjIDcc+leGatp95oGqWxtrmSKdd6xXKDIjQglVbaeH4/wr7x1vwzZH5phawrqNxJEY544pLkbo8JKHQDY25u4UnNeV6j8OIopVs7+aSRS7Rm5+ylY4ndTLFEx/vmPcQeh7UAeReBvjp4y8MXP2W9nudSs1cBFmLuIdw2iR2Qk+VtB4PrxX2N4b+Mfgfx3pttp/iCO18ycNDLayeWkS5wGELSqGiDfeIVix9K+N9d8LLaNcxwSLHZiFmhvIojiRIjyJWC/wB7gDrz09PG7q3vtOuv9GnayuXnTEkZJYNkkPGr8AFR1GMk8cigD9WX+EfgTUHjn0O7t4byRyDa2dwl5aGNIwyNNHKVkhTGCQm5WI5yM49I+Gs3jnwBPFBo+vfulnjfC3s89qYwx3otnKUjwVwFCMxXOCB0r8eoPi3488OyxPa61N9pt5lVAIyjsillaGedDlyUPpgdM9q9T8NftT+ItE8sXV/qcsrMfORpdkKQvJu3RyeST5nXjAxj8aAP6bPhR+2X4x8KmC31vTjBDZwi3gb7HOZrpBg7d6gqQxbnrgtyeK/Ub4FftU+E/Hi266lqMOmzGWOSay1BVS5jUrho0JbcyAHcdoI6V/KN8KP2vPBHiUWdr4jvbaMQ7Y4xqETSTSvgKzXEsm04JOTsy2RkjFfemm6i1zaWXi74c6nBdzJHDMtnZySywhkAdC15GN6sRn92ygfKBk9wD+tLw7Y+GfEdmDp93CIph5sEkMwna5Ugl5XRzl8AYyARg9etYuvfCnSZL15INOt5ROYBdTLD9nlhhhG+MxMjDKGRgfunnOa/CP8AZ5/4KC+JvAurQ+G/iGinT42txFqixyxPaMzYcSKyZjtxHuBBAycEZFfuh8H/ANoz4afFqzW50rXLKf5IxJG0knnq6JgRuQgBgIYkAHk/lQB8kftAfsweEviPomqaFq+g6bqa3MdwZYbiwt53e4OTHKrMu9bkEjYy8KeSCK/mg/as/wCCZWseDr671z4ctqssbyStcafd2UouNOkYl2ji3IqTjC/LyTg9M1/cpq2g+Hddtla1ggVxAkglimMdzISysshlQMfqGGAOpr5p+Knwhj8SwXmnyWkUs18rSxyNbD92AArsJYIyWkKDAZmGTzwM0Af54emaDrvh3WZdM1fTbmO9sZzHeW97Y+VLJHbziKSQiYjyjnkFMrjqckZ+hNBvorR9lrh4mLMZryMxwW7TAJ5ccMKnCE5HJ+bHFf0CftRf8E7NK1WS81hPDN407zuP7Ys0V5hbsPMR0yHLuuG3K5wQMjGa/ED4tfAPxr8Ir+9tobLUL3R2mKxalZkM9vkk2n2iIoNkJl6uQB1APagDD1LX9PWK3srqexSOBkkZtOt0iKqHKJhiS/2ne2ChA4PPNPsNCtvEQWR7pZnRktYFmFvp8MkTKWcOBmSUKTypAOegr5707UJLaS+nv7mJb6G6YXAnR2t5VcAOHd0ChgwBDDjJ5PWpLX4nyWGsPJPO9zDDGZVeHygLN4iAsUJVcPuJxvLYOPwIB9a3PhqGC4s9MltN9jBbCZL2JtkqyJiNRu4Kqzk5Y/N6DGa67TbLRnhTTzIpMkMqSx3UzwzGVGHlv5pGWX0PCn14xXxtbfGuaXUBGXlWKcO7LJPI9zE8mHQx+YzCVwTkoCQMDgDFeoeFPF82oXE9zdvO0M0KW9y7qZWDCXdFPFHGMI5XK7sjHvg0Ae/a34e0LRLe3vrh0uDcW0qSSRNBIiMVPlwrPLt+cjPTJ6Ac1xsQ8M7bOKaSOK0l8vyRc/Nc7yx3s8/P2UK2M85bpiutS4tJ0XSohLHHLC81v9pEcrRkqCpaOQlXLNuO7IK9wK4XXPCV0YPtbyfYPskBeVpbNGZY2JAa3UNtmZiTjHJzQBv3M2hslukyWsW2V1jCqfs88ZSSNZ5ywAFuRn5uCx5PSvm7xnodhHcywWE0EFpiVC8couXAkIEg3xlsKQx255x9MV1omukvYIDcC+iKRi3YWtwqtayHaTIyNiORTu+QgEZzXrHg34Zw+KdTW58pbiwt2RXu7iVy8R2srbYwTvUjIRDlmz2JxQB8S6X4O1ya6m0+1jt4bdZhawRTq0r3sU7syyNDjlOSepIPXFfVPw68DaR4ahiuNQsI5o40Hn3ciCC9hnAHmx28khJdA2DtIC9s+lf4y6LYfD8xXGmyFJ4h9odZ4/KnjUh0DQqJgVwyjKj7ua+W/Ff7QssOmHTYL6adpopYlQxeXNHcgBUlDSPyvXPPOOKAP6ff2Hvgz8Nvi1oj3VzeWS2IgS1ltT5MWorExJSaVJIvn2nPALdc9Oazv2zP+Cd+iXngrxFrPhDxALaSyiebzJbfY8oySIZJY1CcooKhM8Gv5o/gf+3R8Z/gTr0WqeHNfmQo8Ttb3C4gkQEfu0jLbXQhen+1jvX3f4r/AOCynxY8d+ENQ0DX7HTbdLkssUumpLDJO3kBcTQyj7+9jyBjp0GCQD8fviv4M1vwj4g1fSb+4SSeK/uFtwxySts5j+aQD5N4yctjqM8ivE4bG4jeO8g2+fG4Usp2vbtn/VlSRlTk5OMAHrX0x488Wv471TUNX1Oe3caojXBgWJkmLoxk8iSdhw7E5wvPy4ryK70YwQ2t1PaCBJ1cqTIYpTgjEcqFuQFAIJGcdaAOTlZU85ZTsmuJkCKN7qf74kK5MYLH73AOc5rWF8sGITFEWaFEVol3iN++9D1X3weh9RU9lo2oate3Fpb25uI1Qs80ZBYxEja/UYUHgDg/L0r6F8Ifs7674pgivjZzqTiGBzG8MamYYPnM+AzbBwBnrwTQB49oz3F1DLFZhGuW2kC4EshuLdiRMsR5AiPGBwRxjjmvu/4P/D7R/Duh2niLXII2zazSpPMrOltFhS/nxuFyTkiNlz0+lS+Cf2f08OJ9s1mAm209jEsjRKBHEq7pYmDndk4YDI53cZxXDfH34t2sGkL4W0KYRQJEtrKI5dkQiXiNJAigZ6Hhue/PBAOY+OXxZbW7qfwtpKQ2emQ4S1lSd5XnSNNieawGBEQSQvbsMivEbLzLe2jtnlvIZ7WDzFuVDO8UrkbXkRCVddjHG7rjNedWV0l3c3EpWF9siOIVlmQrJtJMzswIWHIB68/TivRbO6uLiL7TDLbQrOIoJmef7RPIsSnMrkHakQGOuOBjnsAdlY3VtEkiJc2rOII3P2ljE18c4Kv8m2OQknjg8dKbGt5FerKEhRmb5LSJRcq6yKFCwttwGAZiT09OKx7drmATLc2/9oXERSa2vYo44YfLZQWaVwMSqijGMc+nQ11mk6nZxTPLLGrvKFl8wrsS3SQfvAm0kh8Z2twBnnnigDT0+ybS99wzWzC1nEjWjsziUbTJ5jAKdsyEnA+uOK4bXdflWWV2nKwX8jzQSq0giZmyjpKjrtLEAYGQeOldRcRoUuktUka2tm+1iS2ujvkyQVaRZOXlBY8DII61wd9ezX95M+rXBSzt4CyLHDGYNijln2p8sp454555oAXRJZLx3u5oA8So8aQhYokM/wB3zEAk3LkHOcfjW/Z2FtcNuaeW3njjcQyzNJcKzs2BA+FyIs+w/WsWGz0ewsrfUIE863uxyI5WledMHczsGxC684HBOeldBc3AvbSye3iMMVn5JRkQxo0AyEibb1lLsQc4JxnpyQDUTSYnayh0+W1MsiMs8ULTMyy4LsV8wAKhHI5x79q6OTULrSpra1kjUWcMRaa5laeG4V50yrCJf9dCpHB6Y9q5qWXUTdQT6XdXDDLwzWxhSNVSVAPKV9o3PvBw27GMjPatCW7Gri2bUnXzbZRbyW8STJMGR9plyr7SmBghvU4oA3dN8YSfaVF1eJts4hBFtUCWaKUbRLG2R5MZB9DzVgQ3xuZ7yGGS60y6uX3pczNBcKi4aSd2DYYBM7STzj1rkZLaJDG6GPdcbFMTxMkbR+fhW85x8hKgYGcc4FbNpNPa2kkU1vBcW0sryTCeVpEgm3MkCIwfIhIHzYyMn2oA6i71XzYLFrazF/aiKZIvtAYNZREjyozN0lZmye+O/toQJJc6bd3P2naqxo95EpVPInfGwQsTgoAozgnP41w9tJf26Ga6tBLCA/l2RuF8psYiikiYkMVRWz0x9TXYI6zxR2jzxQxXFtb+Wxfy4pp0bJhkkkwDlQQPp9KAJ5LW6Nvpjvdy7JblAYoctK67A4lZsfKpKrjByfwrX8uwuYLr+151Y3EuYyLN45FktvuLLIpxsAK7iRj3p+nXa2WsRqlrNe2EFqQkiwYlsLh8ZWN24lT8OAcj1qfUr+wjgkuXii+3wTOZoTNHIbqF2wyK275PkOc44IxknoAcLr+pRQacmnadMbqNvMhuoZLeNJA8h3tLbyqygQKBx8rAH8x4XdQataSw3ENu1wGuzOIpXlfbGDhZ0CnMqsA3A446CvbNTbTp7ePUII7i4thIVNxHKpkt2YkfZmQLhoskDPIrnrnTotjzLM6NNCi2tpcr/pEal9paJIs+XH83GeMdaAOFg1VgzKttOYr5nSWBwcGQJzEikg5UjjjjOO1XJJhNZy+bClrNpxhKW0qvKXjO0K02yfazHqM8nHPve1GwS3mjRrRnRXi8mXLq2U/17xsD97P4nFYkslvZzG4tczTz+dFKWlSQWpiX5XIkYBpF6lTyc4GTQA3WfMFtJNZiyniWJd0rlBL50jAi2tVWRsr1BGSR6AiuSza+czS2bpKirLJbRMwW62KWkUyuMRAYOBkH0psmpOIbq3e4LebvluLRoFEu5JRJFcWtwn+qmctkjsD71mpdSajb/wBmqJVuE8uSFEcPJOxdhKBPJg79p5HQds0AJqOs29y8MItbq2hgdJYoHDomJSdquyDLqQDjPBJpupSQX0H2hwDLCYxFCQI5g3Vl3HAdAMbRnODyBWg1hYQWk39p3Km8BCwwfObkxoAv2dHC4kwoycHIxwPTJuL2xlDWr7FtrQmKKcLIjhiDIC5kUE5OAMjPA7UAcTBJHaSv5zMQbpmMVw+wN5gJOPl+TBxzwPerGpLZqtuLaeSOGVMysk6yxo5BZUcuRvG4H7ucZwTTLi2mv8XEEUkcyGQsk6hlZFJwVBPRlxg8jnk9c8/cuxkUW8DRKdwlimBZdwBAEar909eTxz7CgDQubG3u1ea2kBHlxgw7SWMuxQ0w3D5VAGR0HpmtjQvDF9IPtreYlvFLskVVuMMcbjLtijIC4xz1Oc5rnLC4msZESeCVIpkZnDyEF4ynCDaCShPT6Zr1bR9ft7vSvJtphp8imJbqFJWnuhbA5lMY24ExH97AIzjNAHL+J9LnaNmtklKkQ7o1LKr4UsZG3gCQMQCAMnjHsaVpq8lvaW0MNusbxv5MqDaWkm5ZSAFOEz7g9O5rvL+9S+mly9xHpz26Ig8tfOVkIVZidv7vBGSGxnoM15NrBS3u5g823ynZrWVI8GTb91pGU4JODn06e9AHtGg+Kf7WstQ0TxHAPJuI2dbqZTtlDIEmjtkIG0jAbAyeD0zXjWuafb2F/LDa3VxNCZ38pyQ6qgwEClxnG3AwOlKmrK8tlay3CNMBE6XccRbyHlPKujHDfIe3JzntxLqdtZLM7Ri4WSIr5aM4UXMpZQWCbjhSASTnAoA5JVaSSLCkHcY1jZxl+cNIST+6bOOnPHauwit7mza3uZLeK6iVQ7PKyGNIwwRUbDcHOMZwTjvUF3DCk0bxWM0M7oswMhVon+b94yEnp79zyK3YbOWaC5ke1e8ghZJTHJIFClgArx+W3zr5jNwTj2AoAuWSW94ZHaLEc5Y5hO3ymj+ZUjQY3Ak4OeO+cdPbvC+nQXlrbR3lrJfQJbEQoCm5ZUy+9AemTjJzg44yK4Hw1aadcAWBhMjSSxvdquEjWJFDTK0hGUIJ+8vGDjnt6ZaWVrbtZy2c5bT57sIkkUrobdVXCxKDjzI+uCBj3oA9W0iG3tNPR4FnDzusUtpJiAFkJxh/OARiecgcgfls3kC2tjLAiM15clL2IxyrFawOx8uYvKwztVeCQDuJ6mqGmzS+U9vdWMCSxTQmygZPtE88EibhfAFhhQTj1rs7exttU+xW96BeSSFWljt8q6wgbUSTaM26K4XOAQw5PWgDJttOur2wV7u1hjQvJHbQ3RacyMAY/OhlUcrjBBfAOeK5T/hGbqOWRIrKZLlTJLeSNsME1uxY7I4w5MbArncRgjj1r0x4rvTtRSJXjUWnlIssCM0YEh5SRZDkyBhg4Hfgc1py22qXVy97Hb/Z47pRaPcq26aYIeN8THcikjpt4HOcUAfO8tuvnXAtE33BVEkhjVfLkYMxdoY5DujlAOM4GKmi037YY9RtZGuIoo1tru3VAtxbT527Zljy8p4XICn0r0XXtPt2BtBBb29zY21zczPbMTN5u/EjqwOZDtwcDrk4zXL6bpN1BcDUIiIRNuWWWaMeTJMuTFMyK25eMEswABPWgDHgsnsNOvwXN4ZJCJbEl1t7WdWMiStEWDjMeBtyCT271oeHtUexWG4eC0ihvIN0FrLbtvjunJj228ZyC3U4ZgT/AHsYFdJerHdRxTyXRt4ZPMi1WOyc2a3MkWGSUTyghgxCjGO/pnGOtsbu5th9mawtoI3vFV57Vp5JclIZYyzKCmNpJUdep60AacOkvcXPlSWn3AtxFLAnkm8WRXN3azKMqshBBwOQOwqzKJUlFjbxGGGSKN4EkUrcWZjblYWXKkkY6Ek9ax21zUNMe2tpTPJaSlkmSe1BminBAkvLbzx+8baeSgxjIzWpeNLHeWRt5FvrC6WUM5tWhmSeNVVBDJ5hDrgjo3J9KAFvNRuUu4LWVJ7qa2RUMdzK62sj4+VX+U7ZmGTzyc5FM0zRxe3st3LbrZyRyMkcMs5uJ0JQ+d5Lk7QxkDFB1AHSl1PTgGWKO4tw/wBriaWOW6Mck7AESZjPzJIpPU8HrViN7WKZXltWjs4JHYyx3TznEStHI7y55leTaF9MAj1oAzryylguLhlnMF/BFDIouIofNkTewG9icK7K2Omeh6c1oabpLxYS4uIkVQJ0hLrcBpJI8lN8ROAFYj0GOOAKzr6xOsatPdzecYfs0f2dEumEpAHJmAGC+R8vPQ+1a7S/2RaQQXAk3QxKxYI0jzJIAI8yMvDDChicdzQB0z6gkulLaRSy20QBRJVYSQhoRlmjkzuSZcY44HTmuXnvG0+by4DI8UkQlupyivHKWIKKz7sxnPUsFzVL7Y0nkwqq2juryLIzeRFIXXEcaEkh3JH0JBwfTcIjW2jVDNcxMkcsyJEvE/IaGWMHLdyAByKAKiWSXIe5EayL9pTyRE5WOQGMFw5QncVc8DG04q/5Md7sgeQidQuxUdPLjUSABZ+cB2cOMZBAHFYel3zQ3F1MsSqDI8JQrtlEQYR+XslYLGQ7Ano+Og9dG7nRJYbR/wB2m6JpVtUKG6mjkJAWUk7mGcH6c96APR9MltbWA2pjimit5Vnhb7OklzvmAEkeyZl3ouDt4PGMGsvxJbJqNlcTW9tLMi582zjQD7ORP+8Mrl8xLht21eAPbmsFZZbWTznLWMqmVpJJSZSm04hVVXJkZl2HjpnPet60vXFhcrNmSaeQTrA6lRNMQjOzupy0JjByOxFAHjdtpFxqF9OJNPn+xRyEQrburCT52aF2hYfMgKnBHXbmuq0C5aC6l3l7cTWs1uk9xvxPiQgDahbZhCMH1GK6/TpIo2Mp09bd5WhityhXaOu6MR+ZnaCSwOMANmtWDRIjdTmOzlt0eGcWqHy5Iyyt8wjBJy2Q3T8MUAeeOILmVrFFMUlpOzlxKI1vAw/eAq3IcgYB/wBn0qfThdWPl3B1B7dpLmRLfbPII5IInUvDIQhImIRmK5BIPAxg1Hr+iiyuobu9eSGW6l8uKF90RVwCRJGoOUYDk5/lTbVgmlXKXU/2+1CvCZY2KstyowqqoGVcqQBIM57nFAHpVpLcahpMcaW8qm+nY3NxHHNhrWJ3kS8gkclnkUDp0wemCMZ8kuo2E1wkk6C4SPy4Lr7OszPEyszNcuqkbwu0BgD19DUnhTVoVs5GtLO4iu47dbREkuDLBAAQpOWP7kbCxkwMMGwO9SahqskdveWQsbez1Boyt7JEJJ4truGaaJ8kYKEH/gR+lAHD3mpHULRUvYFiu7tGhlvY3Z50hw6sIysSp5ZCx5XGfmxzg1y17YTb5NVFhNbvHHFC7QgRA2sKHMxPPBYZOOTnIroLqY3uo+VaoIvKgWeW5mRx9lUviRERHALMxzgjOG4qe8fUJLZri0lin8iZ41MiFPNt4iFeNIXJL9eTtwCaAMXwJoUD67BqmpXxECOss8LzFDHHPHug3q75aInywDjHrXs3ii++H8upW2m28FrcarNFbxzyQWm5PLjV9qyzrINsW3KsMAh1z0wa+cNV1fUdMeS7a1WCWe3aKMk70Fpc/vElkQAZRD0OMJgA4xXN2Ot39qs01jMXubm0ETzh99w3lMSfJLA5LK2cjrux60AdZ40srbMKaZexGytYpUdpAqGKF8hchT8yL5bru5OF+fDV5beJNAFjhQmxFwm0w8Qm6JKrIzRnMsDKoJ7c4zSaj4iu5GlimndpgPsoSaEBnMsoPkTBVwx3NIMde54OTmnxLFA4iihQpFEg1BZX2x2rruB/djsCRxjI70AdlpF9L5Vx5tvB5QaRFgVthuJSDHslKoVWIkZUnDAcdQRUjxT3WnSQuJLK6HlRyOkTAmJZGkigEsgHmREAANnIA7Vy0Ut9BZPfRi3ZrtUSNbeVXWMNISl1MpPDLHzgDJ3465qXWZb6eOEqsstvHAVuZFuGCwIhDQzsFYN80hfAPGSccc0Aaa3z3EzaXNLKTKqOHGYUhuH2mJXd12ywALgkntg8kVM9nLHcFpLZgyXCmVkKSicuQihQCTHH0cNjADDmqiNJGim5CmKGBQ8zLiWFTtkWROnnwggZ6nk44rpLCGbVru2v7e4tt7mFrmOVitv9kyqykbf+WnlIjAf7WBnFAD77TLK4gurOexhtLr5DbvfXMiC6lwN0kbbsINxY5YgDpmubvNO1KwitmuraOWCN1RGt2STYQTIfMVT+9j5O1gcYx3zWt4nvrG51SWdY55YYJApE86vGku5o1WIK2TCGQ8e2Twa17SSDUIJrrbIttaRRpNFHIgDyy4UEqxG0AY6fdBAPNAEtqls2kXjWsSzylGlu7eS5MU4hJJWS3iX7oCkcZ964Y6uBatYK0t3bCYRwxOFWRJpZWcAYO6Qgt3z933rYd7fTriW0voN8U0Us/meeBNDGrHyI1BYFAXG5gT8wOMdK53yFW4t9UiKmZjcLKI1Rw8ZQqZFVsfMoxtwMqMDqDQBTuoNQeOaeCKWzmSV1UL5QfajBXlLZ5bkkDqc4A61Zs4NUMzGacC0i/dy3DHc8PXy5QkQPzFQn/Aic81n3l7JZQCFpmdpgJYngk3y3G8pGqSwEHa+5cNznIyav2c17JLD/AKNLG/2sI6SI0NsD5YYiZB99duCMZ5O7vQB6LpN7pjpHbRFpLqMSq0l5FG00smC7PuZsRI0RVTnkZyMNVe5snvLmOVUEKXGyCEW1y8VvbKQplbzWbaf3SqoycknBG7Nc55SvdrPctFZxql1Fbx2+7/Spo/3pDP24kVSTxlSBzW3o8WptstZIVmEiXJjtZNwCbiqhGbdxbsz8NnIdjzigC6thKl5ObOcNBbJcXbwTSNJE9wC0PlReWfnA2ndz2PpWZHqN9ZRC48o4WOZQ2Hj+zyPJvYaeIiTMWAbfkYxnHGK1DbSWbIZFa1naO4CWyuqzRwNGfNkj3YLIAcEseSCw4NZM9mzyWSb47iNbGWWDeXTyWMO1JpZC54EZU5JwTnpigC5peuXY1D+0QqMt2Ws2troMqyxyABWiQgeWFKEZOPmHJwRXSW2uWsa3PlwSJdXl3JCHmUBrcNDs3XKDrujUKABwuK4r7M9npttNKwVria1Ml0TLLbG3QhWL5UeW7kowwRnGe9djNo0lsba7LK8kJgluHf7hPkv5F1AiycqwDO24ZJuAOcYoA7XQ7i2+wGK0nWG6cFWgWILG8sSM0LRJksFYs6s3QFCSMEGuH1DUNUW6aPyGlkuHS3R0HnGSFY9qJCxBwyeX82R95D1rN8rzAmoWscixNHKs8EcnlzRNC20eY7vndsGQBnPYjOKdql/MtpDd2ck1rb2DxtGX8tbmS2lLZOX3ARl5CCVwcg55oAhsdcvRfN5/moAjQzvDIwnkSFMqqFx+7lLAAn+E8HpWtY67AI59Rmg1C5S4ldQ00iuiJHbizEcTkhROs2ASD0G7pXLLCr3EdxEkqQTxFTGC3mN+4UTSxc5K+bvOe4ORVyw2tp0trG1wdNgnDxsQPKe4YYkSMsBgk7AR3bJHNAHqaeJdMkkMKF0t5LSG8BtzukfzCEJmnx8mDwSAc+vNJ5+n263JSGUzSx+YyR3BWWFHmeETyK33keMAAjk4JPNc1pyfYLqFdSgghjnt5LW2u4sF7Oy812jinVRgPgDOeRWvBDFcGGMXZnW5WZppYkXfcR20rizhWUjHkIU3MM4JYjnFAG9GtqtutpbQxSFSJ4As7SJF9mmUlXWXHnXG91GEBUxkZOaSe4mNxKyi3u5ZI3+zWoeRlSSYbXWER5GwTFyB91Qcfw8Yr3a2VvZ/aVEkFy7xia3/AOPm3kN0JnhhWPJaYRoCzYK+XgZ61oR+JbS7nkii+zLP/Z1sjStGrss6N5cYRkIETFYxuKkjJJYhiQAC/HBA1msKyMjRN5MltZvub7YwxNO8RGY35KDuQgPOaivL25WG6iiknSeS3iikjjZtiQ2he1tVPmxgfa8zBsjILZB6LV6I6gjJIII447yN9l5Oxie3nRN7TMxT58ryvJypHXrV+O/hmjSBp43vY5Yknne3Yi6Ephmt3LSRhIoQVZi5IX1OTQB5xZ21/czfb5sWWo28O3yJYDcEvLbRyFp5yvzMZWl2dwMDrWBeeHbu8u5JAFieVISLtI8LFGqq8ceHwVy6s2D0LFe1euXFpPY21lcXZjN9d3aSeazKGv0jMkYQLESqKp27efmVQeTUt1e2N0iI0TRRWtvGjuNqRm5jllmdWQfNIzSuwA5yOnAoA8Sku47ee3s7OeSOKWZDeXG/7O805RfNLKgwq7gQMdQATjt9G/C34v6h4O1e1eLVLtbewi2qiXDxROI2k+/IcEHBznkDpnINeLeIDp7Qu76dH5sjiVpgQGXywgPliPh/l24x1+ua566tVtYJJbeWeWycxRyJFE4eBmIMkPI3bS25ix4y+OKAP6VP2Q/269ZOpaP4c1a7W4iuoLO1t/tVwGR0kkmaLbubDsoDLnkcjNftVpi+Efi3a6ZfPAbOWSJ7gqzRvsZYwAquv8Hnb8HOAGXkd/4fPhT4/PhrV9K1KCVpJ4JUgsoXm3sgRdoMaAgKyqSTyOfev3J/Zs/bptvC1no+nanc3l35F2sb7o2BjgffDOmTJ8+5EjZUHPG7GDmgD9ZfEXwKWC+N/D9taVLmea0jZxbpIbQyCMSSgjy9pUYXPPTrXi+t6fa2ttHqn2eWy1mzE0ZiRmQXkxYRy3LZHyRgkbc9XVsV6l4I/bb+GevQw6ZrrM0tzKkkF3cSCB2jT9+rzxuf3e5n2tz2ya0finr/AIM8WeFtcuPDF9YxXl5YT3dsbIr51uXhmcwhzL8yG6CY2qMFt3+1QB+a/wC0R+0xp/w08MXkOp6tpMV3BZXM8kMqst0zRxiOESzkbvP6Anp8v4n+WP8Aaf8A2m9a+LuuXluuoPHpweZViEkhCFtgRi5wHHlIvIOAJAe9fWP/AAUZb4rDxbK2ofbtT8PyTSeU/wBnmT7PbyPuiDSbR50YUfPnoxbHFfkJeTtby5kijZXmkkngbLvGI2MbKYz91JAqFTnHyj1xQBTALeZIWVkdySmNzRbj8kZT2Ugf8Bz6V1Og+G21O5iLqyW3mGOV40ZjLOY/9HQBhhCRgYB7Zz1qnpenT6kUljhWK2lLgypHnfIrFiGAH7vjPXv9DX2r8GPhBe6vdJcSC+tYRbwXIg8tRBNFE6tNdKZeGcLgZHqB16AG98B/hTLeGZ7q1MF3EY4pVmgj+zfZ5mAjkjZs/wClA8+uAT0FfaUmraH4B0258P6TvfVrO08+SSSK2kkmeYuk7xs6HM0YAYDjAbjvTYLvR9A0+e2sbW43LbI6XNtGhe48lvJnD7jlZVVWGcceZ9a831JbbWJZHtm82/uBcKl+QUEXkgF45XY4DnIU+jq3pQB5hrWPEdyt7HdywtfTiCezuFeTCxupmuHlA27HkZm2/wAKuMfKBRZ6bHp2ot9qsoZEudtvDNMypb3NpIPMIjJbg7kIBPHavQbSF7JL3Rja28s0cUN3D5iAuIpEKXapIB+8+dB0+vWvSPDnwl1LxNNa3iaey2l3Aw3xq0nlRRjyrBpY3z9m3EKo46rzzQB47pHhi71y6kS3tpLW4ZWuIbqZFMkFu5PlYhjGHtVQhM4zhQRzXu3w/wDh3YWN/b311b6jELNojIIyzRy3LtJvy7DDWjA5G7JG/HUV9SeHvg7/AGBokNnNa79URIBJHCA88ajhlWUgkxqVAZScZBH09R0T4cajaXD3U8Ki4ntxIsbRRCJ7SPch/wBHdctIMIMjHIz2BoA+ebzwdY3sbLplrcWsWQyQ/Z3mdI1HnPLDG7BfK81nzyC3IX1rT0nQnsbuee8nshcpHDDbOts7R3UDxSr5M0UjfK487BB+7tAr6iTwVZ2Frpwv5b2C7jMk0MQCXB3S5SEyRIxMaRyMGMeegz14rg9X8HXtpfSW8scYZkuLu5SRvMgmmjZAJoWT/j18wqxxnarKfUUAcZb2ksQiube1s4limW1G6xW3uJmEYaOSEkBodrEliBgjrzRqOoQWFlJPPiK6lHl6jNLFFIUtGk2PKryJlYtxPC4OOfevSLnRbeTSV1NpL+eeKGSO3aYlYll3O0zHIBO2MZGR93GMivCvF9xHeWFxFFeKpW2eGSSBdyXgRlAtXaXAEjIRx6HPFAHzT8SdB0pYr3Ut1uu+4l8i4t7pQ0ynAQIplPlRs3Ytzzt7AfKE9352oOlq6LfRGSK6eJREksCKgSN1lI5yMZB5IyK9p+Ieo3y3jRrbrGqqbW2AwPLeFciIxgncy+ZncR83YnIrxFdHEkoaZHgu3BF1ckmVUSN90cjZ5iGTu5B+9igD6E8EJpc8KNfTBJbTThMGiIa6siTuBgc8eSQrFs5wxI9q6S9u7i2gWfSwsyTNJPEilWuPmPlwSP5mAVYDJ9DwOa8p0OJ44fs007Yv7Y27Skk2yz7m+zzG4yQdy4ymMLjJHc7t7Gun6dLDDcFAPJiFwjswLI25hG6gKEB3EAY9Bk8UASSX8iTCbVo4nuPOVFkhlZ3VDIPMiLqP3eAwJHOM10nh+xvfFmqSaHoNtfXpMuTPEGeK1UyK3mvLIoDAbcbvbtWh4V8DXur/AGC5u42uLALJOixNvkvnnVcP5I+YgMG3dhjB9a+zfg98PLrUGg0Twloty+ruEabUE2wRwrPOwaOR2I+TYVOCeMkcYoAd8LPg7qbXUL6raapqV8kUUFu9vbuk2N43RYTIZQc/vMY245r9evgT+yLPqEOn6t4isX0PT/IjcpOiYR41QmS6Mpy8LrkE9PmJ6VV+GqeCPg9o0eo+Krmzm1dYvLmV5Ed7gxwgSpHBECxkUgYwMEjnivL/ANoX9vPXLzw1J4T+G9le2X2hXhXUJvLS4lt44wjZijw6DftwvU46UAfYfxW+Mnwv/Z80OXSNAl0e71WzUTpYxyB2hmRhGFAjBBUOQcZ6MO2K/nC/4KXftd+JNf8ACtxor6ukE+qRSCaCAFFkN1IxjhiUDG1I8c4wc8V6MniLXdQh1HxX40nvzfW0Msky3hfEkQ+dzunRihOFG0E4ABOM1+D37W3xUk+IHjPUIEaZLSxunWKN+VZQW8pYmGP3YUjoM8nPpQB8Y6o1xe6jc3YZZnlkdGYcu75yXZTyCQT0/LNXbfTr+Z9sCSoyKuNqFYgdoDhsgZOB19R7VsWljLC0EgiSUSBXKqM/PkZBK9/rg9OnNfQngq+0mONob+wjlWOIM4lh80M43ZhxvHGCfrn6UAeFJpms30YitLC6laNljdUj3GRSORlOcY5z/hioB4Q8SAqV0y5RlL7R5DljjoFAU7iM/wCe/wB5ab4h+H+j20beXYx6iCJTAtlzbCUY3RMHwz4yOSQTxWlZfEzwNYX6MLWRpGOdqWsBVC5IDMZN5MpGCQDkZoA+ELfwb4xLRTf2Dq5hcokssNlOxdl5IQhOHC549sYpNR8O69awtKujX6nfMixz20wnWKJgqySIE+Ukn8u9frf4a+MvgeC28r7PNJIV3Q2qW8SvJIRtAVnGEfnOc9+PaDVPiJ4Q1JZf+JNNFNI0kc6yWNncSJsRgVkiC5wQSC30PWgD8eIb67t4mjmtZYJVYqVdWCuUIyBnoApOfrViTXI5FjVgItgKQhWwCQ2SrAH5nPX6mv0w1LQfhN40uGtr3Q4I5k8uPbBALSeISITHIqqAN6yBy2Oxx3FfP/xN/ZV1GG1uPEPhOCeXT7dWupIFAdliQBkuIyn3wQD06Y9qAPk9Z43CzlGTEqv5nJcrgglu4PTjivc/hrqsMj+W9/HDc70S3FwWZHjHUq3ITO78cV833UOo6fdMkvEkchRkIICspKsH3nG7I5Hau+8G3F5NqcESTIgklTYwVRGsh7MTwBjHPqPWgD9Qfhr/AGffWc2kXSrfTx+bK85YeSsUsZ2qYuuBzgkYJwR3rybW7aLwB4ze+jt5otOvCHgKqHkiZTtLbQPlTOcr33cdqufDHT/EFxqFrLbxW6wwDE95IWVLgIhBjwrDzFTGQOvzcdsJ8YfEF3PqbWyRRhRbrEEVYzufhWKFSfLzjpxk8DmgD7I8DWo8Y+HisQtJobkpI6v++a1gTbuupQhBiy5yEXOMdOefU/DvgC58hY7S4kkFi73IViG89BlCgjB3Zwcgd+c818e/s2+N30fVbPT9ShnNrcpFDHIYxK6rKdjRSEMN0XmHkD5h1Nfsr4T8HaV/ZS6zbxxTNLbQ3SpaSv5FsCcFpBs3BwRymOc+nQA+Vbr4a3A097c28oNwgvHt7ZFRZIZZPlkmn9QAcqea8o8f/CsapDGYbK1WWxs2lGoRoQ7Mo8sR3IWEFCQOMniv01tvC0d/aX8anUZbZ3Mkc9k6LK6RqWe3fzFyiK4PtivMNU8LWytGwtLiOxmF21x5zOpuIkiIiWVivDL1H94nj0oA/EzWPCjEvZuoURahtmEMDxxTSf6txEJOWwuCVH3j0Fcb4g8ByyeT/Z8kjmPdHbXJtgDLDyjJeA/cjAzwORjmv0s+JHwssL65uJ1hFnDdZW0iiw80s8OJY5YwPmhOMe5zj1rwi50K5tJ5bO40uGW1WRImimc7oy6grJM4Od7lSe2O+OTQB+Rvjfw3rGlX0sVzayJLA7o00SsqNECdpCqcOMEdc15fPLIIzDI7A5ESIsYGIpW4fdjBYZ/Ac1+x/i34b+G/HC/ZYbRRqCO0cs1uUCeWFxJwTk7TgYznAr4i+J/7OGsaEt5eadp920SLc3SOFDLIFDDy40UEgeXkgY78UAfIs4gSGOKCWW4ufJwsJVpIieAnAB+f37Z5piJ5ISCWMiUork4Lw7SoLHCj72CPfqeorVijutCuWa+ha2uLVdsfnwI4UtgFZCfvHDDPp7VlS3jXUsrgfvZHkYGFSoI9RGeEGc+1AFfy7aKONIZGk8xuTIT5kIB+faoHy4Prz+NbCbINosrj7RGRGsyPw7QnPUnuCfxx6VgnzZHwSVYhgkgCq5BY7gfXgnJ6c/Wt/T9NKzbWDOJI0YY+Vi4zn5ycBODxx+dAHuXwxtrb7VaXSGdpGIV4V3hZELLwsW073O7kngV9eXMN7aWDummTRRRy7VRI0uC9ncpzCxUExqsoH068Cvnb4UWUjTWlyy28Ye2FuriYBIWQhQJmwQgZuCetfUmoafc2ulyiWaXTrl4HNx9inM8ccbrt8uTcflwMEDr81AHzlewz2Wou00zfarrzIpIzKEgSJjlmkPeQRHhex4rS0S9tNKjUR3nm+TGI1hIzIirJM6tJKxIdHErDGcqJDjGABn63o8t1PHJJGyiCV5Gu0LzRzRtGQAoB5JPU1yciX1tqVvJK7R2s8QgtoDHzsT/Vkkj5Fx3J7UAehXt5JFBOunWrJEypcNEx823kXgSraMx+SLLZbPOQPw8o8RaeDNLfy2D24jjDR4lHlukpOxihI2knt2z9K9H0q5vppFspLjZFbxuFmbywkFtMVZopkRSJskjaR0xmqOu2SyCa2aOS6/0eOVeQFuIt28NLH0QhTkMOvOBQB86XrywziOS2EayeXLAz5DIshCNKsak8Hj6A1E8AeB5CMCRliYW8mGmdQTERGW+Un5SSeoHTNdXr2nSWEzqqqPKhlCI8od0VxvAWRj0V+AOuMcZrjUWREeMRELOhlV5A6yfaV58xj0RQOAOOD7YoAiS5ESv9t8qdnkVZViUxu0itx55H8OQMnv8Ajk6MF1ZteyXRiNrIseyRLUF4iCAyyAerEE4HTP55U0UJjAZ40ldQeFbDsw3hMn7pUgjnvSRCQwRKA7h0Ek4HBW5gyixs3G1SueCe9AHQHWVgeG8DGKeR0kkjlbzEmbccyoozhzCQpHYjJ711emeLrAxz29wsIM1kbKzYKzsHRlLNct/Cu4cdAOmBivPL57ec2s0cbJM0SRDywGSF1XEm3khoiSdpBJIFVwi289u6oDM65jCu+05wDIyBflHTnt60Aes/2vbrFunYyJGXmghQ4gF1dOY54xIx5TZhx7nHXNWrPWZ5PNa6kEdzGLUxTpCJRIschUwAA4KGIqQeC316eXLLdpuWXCzQzysxPzCRYnYGBIx/rFGMcc4FdRBNdyRxXTeWIfOhme1hAXf5kY2YR/mEahgfwxxkUAeiWmrqZ5ILu8Qw3KLIolRlFvtVnCW7/wADK0bBgeQR68VOk8N35zS3e1ng8wxtAskLyBihcxnmFAACrtjk9M8V5801zazK1okd3wY4mIVlMdwZpHmCv/EPNUZ4z/KS7vZJrrNrPsEsyx3TOjATRl2je0C4+VhKDnHTb+QBuPKkunONRWeZGnaOSVJoc2UsUEa+XG0Zy0Lvkhj04Vuemxp9tCloYJHExmlulhE0zNLNOYN0ccjxkhQZN3U49O1c/cWTXRtZ18smJI1ESSfNPNJO1vcCOINhg0qlmLcc8e81no13L9sH2pYLmEPDdR2zJIywFjNJPChbLXG8Y3L90cdBQBrQXEdvdafex2U9hBE0qXyxyAhkWIQSxLv5RCVDqO2dvUVo313cySPLp1vFvNxb28zyhgWSdd48vb1kzkbjz1b68rBqvmxXpZp5twaPzY0A8vfGDFuVhghgOcc+tSrqEbpcpHqTJHK9qNjghJLp383ejnoFBCgeh4oA201F5JvNV1tTBHJ9tjRyZUZJDGhLqOXYjse/5ULzUPtd59nuILiKC2aAAu4iZ57aRYw0kmMNCVdG4+YsdxGax5LaeJL0RyRySeZFN9kiP72AyOJJkeT/AJbKHLBRknKkVWup5rmfy7wyK1zcbYWZsRpDvhdBJnADCOM5Gc5GOtAGxZ3N/BeNHbhprMXcM+A7LPvR2MfmXij51ck78dRV7UtQdFaSzSHy7lnimVAXhVowHljz95ZW++CcZ7965pInicrb3DxQi5EKXBcLDLsTCIFyeNwx7Y5NX2a2ik8iVi6R3G+GKEkK95PES0Mpx187cc9lNAGppshEtioW4aC6iRXkm2sCHQO0v7sE7S5O31B4roBq/kXUhhlEUdhcSWdrI8hRlCyl7mTYV/eLIMlR23Y7VxM2u6tGGZniQpGkqQxpHIphYfukgbqiRZBAxxyPWnzXHnNFcyuwmktxKhUiSNQSFkyF+/JsHB9z3oA9X/tX+1J57uZJkja9tYrW1/fBri6QbIZ52JwBsUAjGM5FdFHeWV5bzSWawx39rfMJ7aUEowuGMskkblco8chYDjHGQMGvI9F1G4hhlW0uJ0uG2FzLKH8qF0EkEqrghZhIzHAwRux2rWstYg03URdyxmVHnka5lkx5zPG2PLeNf+WbKQ+8jGTigDudUia3uYJmiQ3F3DM8qzCRmlCSMFkLDjzSoDLj+FsH0qxYS3kNoptbZGlWWVVuWdF2yzAJGIYiwDKGU5YA9OeahkvZNR1JZJnjNmscjQqxXzhHdQCBHjXP3gyKOORnJFWHme1issxWx+zxhIetwILgt5kwuHPfa/yn1OB7AHrNh4hQwW51ZtPuoJWW3uUSASy2l4IgMszkANuB3duDWC+p6BevLHaXIE0Zky0qrh5JJm2PCVyrEx8AHkAjGRXINcWalJDOYzPEVSCJFOboyMwaVCeMowO8nv706ztUtJGlikjDoI7nMcYYSSpuSWFBjmXJJA7CgDu7vyorKRmv1adVK6cGO4LviBaymSMYHyAhQePxrj5YX0S7WaFLebzIYZClzFJKWjmdPtUHmICIYk5IbuByc1Hb7p50sI1Z3km8yVbmQgwvO0jNM0in5v3UgAx09K7+HTIHnls0VZRNaiHL3ILWyRsBM4ZsGSM8HvwaAIdMsPLsYRqc1spaNnhhg3mJbF8eSLWbadqF1G8ZyeRzX2R8L/ixN4D8JS6dNHpjxXcIfesDMqxuQBMkR3AW/kkgnhmZc4wa+VXt9PsvJ057yW9ikgazhjMnkBXEgkt2M0g4hiOQAcAjAJPeW5uPNljt7W98iK3Q29xMA8itGM7oWRchBuBKfwnjGRQB3XjXxc+stczwNGVk+0JBYQXBWMC6lMtxcPn7sg3AjGOMgdK8h1rR7YWsZcN5cwJmDF543bJYRghSY4s5A6Yzn0zt3unxXKxDTl4sWEt4gnWO4lDIVllILDMYB3FeSuSDyDVxrN10yPUkkmmsEUQLFLtBmlZAA6KvzMi54OOc9epoA+XPGGmTG5zZbUgRY5DbiJpGSWJ/m2FRmQBAMkdAOa/Qr9iPxxceGPGWmTqrLLd3Ftbx3W8OgyBKzCJMBFKxYyTwG5NeJw+E9NtBBqOo6Y8tvcpKuJpjDLa3E6lvkUDLQOpBORxuHrXsPwavPC+k+KtIsxpraXdJIscRk8xLS3RGJEqednzYyuctjAJHAoA/t+/Zz8bt4l8F+Eb+1FvFYizjSV0fzFeVk+cqMnb8wxnpnoeK+tLg281kZWkWQxxRtKhAMp3YCtGOoYE1+QX7FvxFt4/CfhqKbUFkiMCJaSO6BZXJIkMkSHCoAMYIzn61+oP/AAkSy6cVaRGAi3mSJR80ZIKKJCMKScAZ5zQBqwa3bRXarZIJXIEU4YgyqFYgl14LSFjxj37V4d+0PqMFh4amndHgn+zzvHFJGpRmkgdAPLxgyFznjkk/ng6/4+bRtXMtslxbzWhafEoaWMsckjGAGk5GAeM/SvlX4yfFH+2tA1e+1y6vHmna5ttKEUksd0JJFK74YiNi7cnduwB260Afy7ftXaB4g8T/ABS1yfULm6iWOaSKxSOETJDAZWEcSsqnyCWycHkE/jXzrb21r4eW30m+hguJdrRBWtJnmuZWYsmXLna4xyW4619z/HzxNZaBrl7aOn21zLIfPkCqbp/MywkuAcNOhJyc4UnA5xXyxf3fhq6u7nWNryapLG3lWUrg28CrGyqy8/M28EZ9QTQB4RrVndR3Sv8AYYf3siqLRZFmEfm/fDCQ4VtoyR/tYrzvWtIhuo5g8ZhCSOY7OJMy4zh3ZVHKMR82eQDx0rtda1m/a8+03UcAtGnkhAgLug5AaWRm5RuNuOvpXO75r68trqCdrSItcJcI21POTcFR4ZeOGAxtznjrQB5vqnguO5so2aH7O0CsBbKqjIYY+0bugOO2fwzXjGqeGra2v0jQlhGjeYzgSLFhCfKJHckdPb0r671F55kXTI7YRCRWixISxjiAys0kh6/N29643xLoFpLxFax27W9tEby4VMwuCu13YkYZm5wQOB9aAPk2WwWGYXCIvmAGFoowqABjkOWYdefSsi8sAJztB2yneGkJ8uGRTkKkn8TdM545+te9X3hyK7huWQR5ibFuIwN0sYReG+bOcE4/SuAbTMO0Ag3jfnaWJ8l17Fe4NAHKWsdvCrrNI5kMahicEyykjaECKCExk46/lXoeg6nHFc20KBUETrM74ZlYKoBwoU5IPUZ79e9YKaQEmkzJGsgMkhllwiqCMYTI+Vhj6c5rY8P6bGt3FMJUtgqI8cil5cvuHmRmLqQ64yf0oA+iPD89zHex3mlXStbpIl1v/eCfznAZVXj5AQOQff6V9p/Dz4pajov9m2erJHbuIXuIyqyC22SKYXllVfvy/Nzu6E+vX498EawsEkC3NvEYy7OZ49uQVI2FwMbSFHQg/T19ou9R/su4tZotStru4u3gIgdUNu3ncGME8GXdg8HGRigD9tP2fPiBYXot9HuL5BayWeWUkoiXcxWVFbA4jCkEkDiv1P8AB2o6elmr2U6XIurN0eysptwjWNAVn3EEj9516E9s9K/nZ+CfjDS4b2zurvUwby1QxTqrfZ3jwV8qV0bIkQDgnBzjHGa/aX4C+L49cS8vpvKjggtoBpcsIINzPGRxxyYmOQR70AfRl3qflTW8ktxGjwLKtubgEF1/1flzqvHlHOMDk5rhH1C7n1ExvZOsawnFwBJHbI24bvOkBAA4wOee3Wu11qJWQXt6ixztGLotFECl15oxDDIjfcKS46c+tc6lxdS6Dq9sIZYCzRkiVo/JkgJBDoSckf3gPu96AOfntbu81FnmupZ/KaNb2FoQbaC0kI2TREfxs43qx444NW77Srv7HarYHZPfulrKzOZblbXAeJ5wTtkUiNGA4yGPvVyx1KaW1eL7Lem1k8gG4dFRleKP7OItoG6S3G7K5GM10SnTVsXmguZTe7AAs6uJJ4zFgu+B8iB/u4+6BigDgI7eaK0vozBM+pSmNJGP+raGQxJAV52LIGQ+YBng81qaFaw6e8e9plsxBcTSs+Q0t2M5hYvhRxjy8+nGcVR1GSFMRTS3UUFvcGQ7CxkmeQ7HSM/8sghzguAMH1rrIIYrsG3eaWZLG1W8tikZjmmjlby1DCQMJnRyMkelAHI2uqaxqN3dW0oksLcB5YoGmwskEf3rmWcdZhj7me1a1jdWFheXaPqUb3ErqHtljyJpRa+WTESMJKIssTxg1l3Mtnbve2i6g1tPNILeOSLY6rGj7IhI7J1Zmwd2Nw6dRWRdWNpYSIwv5ZrtJvtEKy42LJu+YSooxKroTnJGPyoA7aS7uLmX7XGjG+UkvbsqpHMkT7LVQG4YBsY9fStfTbxzNcPKZslFWEbd37xyyjYrEfu89V9BmuZg8y5t7eQPM1rPIqT3Ekiqple4xFJCw5ESE/d74710gks5LZLUYJkmKNOZlDBFBjRVdPuEIckHoeDzQBji7kuGcRxODbySSTtcMGyf+WeV7FM/j0xVS71WSS4gDtG9vKBGQgEUzSngSCMHHp7c1aaKySx1CKN5o3ku/wB8F+VfJVC0YYsNytGvUfxnpWJeQzSKJYUjK2pVYrgId0kjJvUKh6gAdccd+KAL95dItraICIr6SSeX7TGYjIYIVLweaDy6kdfQj8+QaWz+2s8zNJFKpt/M2BZQmwXcjTEv80ss2FQfwgVl6je6rJDFHBZAMLWTzHmhO6KVoNivE+cQw5P3TkYrltF1I3WnG3mjl3tdmHfLuSCErdC3jgvpGHy3KqDs5+cUAJNq4uEmt7KRnnjkW7juFRhcT232gXMiuJOUOP3QB7DOMc1mXGp3NpqcdxcWdtY2FzeXIt5hOnnSbYcszS8mT9ydw9W4602edY5XWaSDTtTjuJLe7EjZ+22bGII8OzgEmRQB6nGeKNZtLO+0p45LVp5tHZTawQsQrSTrHGUVkJ8xwjpkdsmgBLvXJdQsxZnUHtbYT741jTP+pQSKgI5DqMbRkFug9KrWd9ObqWGZmki8tVxEwFw0e/zAJXxlLgS5cnrziuZEFvZxiOW2vIY4YzcT7m2PfSTPiSXZICQGjzsx93p3rqbC0tYLjzeI4Lm3nvoA25bwWhw0cUhYkFwCMnOaAPRrfUbU21utkollggj+1XhaSMK0uPMhJPUjtVOfxJdMt5cQyQ21pHbyo2VAhmnh/wBXNGzZK4yfr/Pl01P7I9xHA4ECRKypIBDHcNFku4dhgv7e9chrHiaFp/s8kDm2ubRZWMKrmB4uGTaOGkOT8vU0AXpfEksjzTQyI8kUckn2eO3GwSLF5S3ChTljJKOQOijoDXGyRWtzd2+pXOqCFHvkngsLqKQxI1wR5pjQDIjBxgtyamS4jsJrWd/OJlhVvMtgRKUaYlxKp6Me4PrxWPqkv2i9S+mMTW5L/uw21Ip/4J8MR5kv+yvAz+QBc8TQSu8jafbK8KO5uXMzvCp3+aDaqSTGhQghehIwO1c1qWtXC28F499fvZRLJBBJhGzG7FDbXdvw25z93I+Uda2vPvbw3S2YA1SBEMpnkdUkiJzHM0YG1SIcYBHNc5qOrwyxOlzag3sjm4jnAj+xefZqAqOY8lnds8YBoA85lnNhqKKpj8wNLcm3AjkcxbVLyRFWyzAOpyO5+uPBdfA8QX91amGbMdwNT+2P8rXDjf5cbgHPy7U68H6Cvak8C+MPGevMdD8Pah9neRYbE2qyKtnIzxvKS78yb2VgV5Axn0r17Tv2Ofi9LfwKnh27nhlgS5nkWOUzqB/qEIxsBI7Dp1agD411rQ4Z4bdblwJo7aKO4N3KgiljcY3Mynqox7ivLvFdzqEOnwabAbbzXLskiF3ceVGEhkjZc+WoQED2POa/ZDw1/wAE4vG3ie9gGtpd6Ta3EUYmhmwVRpMFVV2PAfuw6Y59vqLQf+CYfws0SPT7jxNGk72Me6bzpcEyEjG8lsTRHPT8ccUAfzAjwJ4o+IF5ZaNp+l3Et1cEJNNFAXZo5vkLgkfvIgACMc88nvX6kfs7/wDBKO9+I1pYzeM4Z4ooHja3kijWNptkQbLhfujcc89/av2c8Lfsyfs/eGNSuLjT9J0tdXti8P8Aoyh4ZV3Hyo1CqQhyOQMD5ueOa+n/AARr8GgRfZLewgsra1kQxwwAxkRcZdmQ8KExnsOlAH5EeKf+CJfgbUdLEFrqmpx3MkSGS5SOOSVmAG5Vc/6oFTj9a+VPHf8AwRY8d6ZYyxeEtRt7hYbh0t4bpC7SQEALPNIek4GQTnBzxX9RFn49stQjW4i2CFf3YCFhGzDGSxI+Xt165x9MDxT8TvDmjW1zLdzJDIwOBBGJAzFcEAg8YPXPSgD+ML4h/wDBOH48eBb2NIdJS9QSiN54P3gwi+W8asT8kW0tjJA5+lXPh3/wT2+KXi7UJtHWym0+F1XDSANJDKNzKqgnJIbDYB6YPev2z/aX/ah063ubuz0OASyx3TwyG2jIjCH7wnkYYYn5s7QD6Vlfs7/HXU9evrJYNEs45mddlyvzIjLGI5C6kZcsu3B7YxigD4x8L/8ABFvxrcQ219ca47SuqSXE/kiMLKQGdCinpuIBx16Vxvjr/gjN8S9Ha/1LT/EUC3FwHnjwFhtUUqMReXuyxKZ47YORzX9Qnw3vfFPiCJYxpv2a3nZWadfMWMhVywUSDkHqOMc10PxD+HhvtMur+/1Ge2t4oDmMmOGNWUHMrPgbMkDr65oA/hW+Kv7G/wAZ/AF0Y7rQptX06yvhA95o8TSQzwMhX5QgyswZfmGOCfpXjL/Bn4pKdth4U8RC1fdFMF0+4kiZWUgRM2374Yrx6mv6l9R1Xwrp3xAu9O1G6iv7J53iczyi7t45vOZUjidQQzttOSR3x3r7Q8A+C/hlrthbGDTNJubZlM0lrDZwIyPJkCSUhMs2c5HXnigD+M7w/wDBz4qxwYn8Fa0t5JGkUUsOnuiWUcRARnQL80jYxxzz1ya+jfDfw78VadCXuNB1SKGGOBJlnt54ngnYKJ0icpkFic56HOK/sB/4VT8MVhdm8O6aEQRsoS0t0UhCCgGEzJIWxwD7ntihcfCf4bXUM0tx4Z05YpBvliaxiyyBhkldnLEdPc0AfyvJp+s+RD9n0nUILiziZJ2ubWVSyFGRU+7yCCMHPPTFP8PWfiS7kuUSO6sblZkit4pYCibG4kkGV5xz7jjJ61/T9rXwU+GmsH/RvB+lrFcQC3jRLaKMyGEDDPJs+V845xx3rDn/AGV/hzPOJH8K2sN9IyO8kEK7ciPYVBC4UEfewPvD3oA/C/wn4L8R3Phk3s1jeTbLeeNy6SKskaSlZJQyr/rd7KVHdVz0rprKx1DRrSSSGE2Zmt1MxlyAwZSuWDZKuVyAexr9vIP2edHgtxZWcRt7SFdj26AKCU3DpjndkZ9O9Ou/2V/Aup2YjvNPtp3lQ+aJFEcjYICozdOASOKAPxDQmI7ZIBDFdwoxumzKk5xGsqKcYQlA3PbNYFxqlorW5NvJEun2twkYQlDJZSMY98yp96PzG79cdq/bTVf2TPBDxRWxsreBLcK4gXCeYikYRQMgn1B6g1y/iH9jnwHrcwElgsUSWLCE2S/Zwk7txFdAf6yAHHy+p57UAfkfb60LS6hubFpPsS2bQwBnWSGW5nG83Do4O5RGSMHJFX4fEVzZW/2G4itZft7SSnyLXYt2s6IqoysPkm/fLtPTPpX3jf8A7E2n2UTJZ6wWKyJJa2hA8uEKrs6KRyp2g4z0wOtcD4r/AGar7TBFKZYr2AyRWMQdA32cyRqAzy4/dcImCR1AoA+ULGCORorqW0gVkmZVgDslwPIYFjKBwUHXn5TjPSuxuxNNYI13bi2nLyC1ubdFlxswDKWjG0oTtUk92weld14g+F2taTNDcGKMiFUgYgqTOY2AQRrGRtzFkksMsRjvWtbeHbt7U29xGyPbiBPsyKBuhchyJU/iiecoSwIPGKAPJdBslglbWGuJrz7EVSOC5laGdQsyh7a4QcNLvIKMOoP1rk/EWuxxytCFd5Lx0urjUGB8+xd7tR5Txp/rovLBG48L1Jr2jU9NdRNb/ZoPPitkUSQsRbyzI5MzvnrLkKqA98V4ZqWkQz6rO5nupp7y2ntVd4PLUgAxySovRrc5KjjOeR2oAgvtQiGm/bjdyizg/cmRZBFOSlyjYYqRv3dNq9jjtXAa9rU895IIlhTECahELgsyzzRjEUOD0kyi4DZyTzXU3+l4WKyliC7ZEnFvCWBkmeJgpkL9E3hSc/Wr0Hhpby6Vb61ntZyULWwRZIV1FGVPJ8zH7xAhRiVOOaAMnSbNr2CAXLiJILOyN7BJg2sFzMGYqZFP7phGc8cjH4V01hqugyGHC+fAEhWe5twWkjtYQXc3MZG7Y7ptXHUGrlt4QubaebSoIo4Y75JX1JndzJM8akxquTh3khJRQPulhXIwrPpkeptbfZLCRp4be2imtnwttDGzG3nHBYMV4bpk0AeoWkoa2lt7K8gSzu5dss8kYNxawRpCYZfsgXJEaI656kcisOV7gSWxsUhigs5mjZPLDrcSq376O48370fk5TqAPM6da57Q9Yu7a9hkmDSRWsvmS3UeyS5EUuxpIjGcFocSgY/hJxWrNOupW9xp8KzSsl1Ld6ekTZBtprhbkSSyg5kczqELdlYjFAHM6hBcx3Oq2dxfNPBcn7TexQSo00KFftcJiAOI3EgVTgEADpwBVB9QllW6FkFiSS4K3kqMHC29vKgZY8Kd87Jnpwc1mpaXyXEtwHhaJb5LSZpSIg8Ra5jmhikzukzHJCvzcHJweK3bK1OmQTLI9rC8omniMYdzmFuYg3SO4MJJ+YYyB1oA4DxHZxXY/tCwtblraVWS1AQ7TNnFv5y87Fcls8dD7V51qTzf2VZWN7sRm8+KWFd8DKbcFImXHyycHLZ5GORXt+pG4sJ1LxO0FzA06SRu0DLb2yEIzq3ymYz44BzgE15v4hlje2uLm5s4pZrppZwsb/u41SNmSdMDCeYo2k+pJoA5HTtUkt99nDNb2psjuuI8lW4XARZd3zXXmYOehHP05e91hy3mSy29u8c7ypcSSvK0H2di88JycEsvp/erjfEusGzvIEsYHtYrqJ7hmfNwkt0kbeexmU/vELDAHr71x2p+ITc2aQT70nQO8tpKgS4tmllYM/mrwxdI2yp5UYPOaAPWIviLHNaLEJoHntwZXjhG9RGoLo00gOXkwAeOT0rb0PxTHfy4srkQpDaRvdENIpn+1qS9qkOcxsScZY55yPQfIcN2tlLez3lxJBBLEsMUFuyszymQgySKhypEZ4IPJxxXpukJPYxC4s7uKO4liJmgjlYLMFw1sx8wE+fsB5HQk/WgD6B127mmE8Fi0N1bm3j+0TRSrIttK7Yj81W+6QO/OOteJ6xrWqWmpKszG2imi2TNHAHhublCwjjBQHHm7Nu7jrXYafGEBtrg3tusVok9xLExlR4i3yRXag7i0jnAIzgHPHNaVmLBCbez0+6nd4hLG7DzowBJJvZTJy+3dkHjGOKAMPw2L69H9o6rHFaRSqsEtuxWGSZYnZw8KFstOuwrnjcBWlc6rY6U1/NY20movLbqYXZvKiaVV3mGSKQFVJX+IA5A6GuN1qCRr942nEixbZNN3+ZAHGG+1RuTx55jfdgf3cDmqFxrQjthBcoj2kAfypZF3PHOAzQygqSDjvnHI7A0APvNV8R3s32iyW0toXUfuo5wiK4zvwrMdvPpgcdBRXms+qXiSHyo1ljcB1dBwQeDkM2Q2QfzooA+TvHXi6C90+DRGu5bVhECrYe6hLXETbWlLTERxkEYBHGOvp84afBb6bczJezAyRvHC7O7brl2JCmJEJGwqRjGcY5FdpZWsuoafMIpELXrLKWZxHK1sx3bhcEnaM4Aj4OOOK5dIYotQb7UV8y2m2vGsISTYqFYTHv+VnLqAdpJJ57UAdjp6R29ype/lSznkMqQyASjfbqY2R2DZgTaeCOD/Ec13VhdMLCeTUUNtpxjJtZ0QsoEDM4MnmN8zM3AAztz6YrxaS1u7RftbXZgNwSpg8lmnMjyb1gaQjEStkZGBnPFdDc3l9e+XaXZuf8AQod80KzBreMsBkwxkfvDt+8OcHp1oAqa14okvZJVvo55/MwkF0Y41a2t1O9MqW2sucHPofSvN73xTdNczw6ZcLEGgQz+XGdsgwdgaRxhX3rhgpI5z0Fbuu2FxdT3BtbtZIZoP3KghFSGPaZHUbsiQHOR74FcVeaLetFNNGzg7YgJBao/mW8bgM6lPlbnqo+bjnmgBh8XyvcMrxQxi2QE27SvJG9woy8i7fu7j2Xjil/4SG6nZHYrCbgoZFjUiaVpCVhQCbH7vAHAH/1uZ1HQtoYhZ7mRJEErR2hEsYkAcFo05JHy/XOa0fDugXuoa5plteRI9u3lzxNPblJk8t1ICEv1UYGDzzigD9Nv2L/DOrXGpw3clnBJFqd75uoWwt0niS3QgGKS6DE2e4LyVU4J5xmv6KPAdlpWgeH45YLa009jYpBe3S3Eks4mfJECSXCqIoUjwcnAPI69fyz/AGRfhpNFb2WoLevb288dsljaKgsLueVo0DXEcRTEquxJyTj154P6VeMp9S8J+HjZWawyyTWszSCKV55leOPD5JTywwU9C3Y7aAPjv9oLxMmox3sNvHLOtvduzas0/lRG1KtHstpJmUblYHcBlSDX4qfGHxFp/wDbUi26x3EBE6ETu6mabPlyzMYwVmkHUc7fQnpX3H8cvFF/bf2rFNcPG4i8+RTd73Fv5pwPsuQMuxIwoP6cfkx8U/E638zWiNd28XnTDyy7xQzTNyycoCCM4O1jn0ByKAPIvFzyS3Urxqr205cjyWQMDG2CkgzxKc9O/bOM1b+GHwy1L4jeKtJ0TTVluTe3VvC0UVtK/ls8mBBMAnO0dT0Gck965PSYJ9Z1CKwg8xpTMFSCMSYZhwAxlALsGIxnrjp2r+sD/gi//wAE+ZNa1HTfib4p0aMK7wSGC/sYpJJC2HjZTNCwXK5JIPPGORQB+oX/AASN/wCCeukfCrwhoPiXXPD1rBqc9rFcefdoFkuDKu9TCozkKCQMdd1f0f6PpdtplqtpbRBIoUjjjQcYVR8y54xjn8Olc34F8Iaf4Z0fTtLs7eOGG0gRECxqiQ7VwohjVBs+YDtxg16PHHtA4G4DBIB592bGCcH1oAcoC8Y2gY56/oOfT86UtuQHAAByT9P5nj/OKcqg85BA645/DilJDD5QMe3XIzn5ev6UAQAneWUKMAYcsASR/CFPI7c9KkZvu5wc7uQQ2SMDHy9OBQrRk/OqBsY+b73fnH0pqnCsSABk7QDxux0xnp70AVZmX5m4dMkbW55BwflxyeT2rFm+xqpdokjk/wBkgAjOAcHnqef/AK9aU8q/MSVG35jgEtz7j8OK5XWNTisoDMxIiWN3eRsEoACQWPTPoD6UAeI/GvxvY+EfCWq6pPOsJtrS5ZQwGXAhYfLu6SZPHTFfxVfthfEnWPin8StZbTZnnFhd3LRwlWMirvYiSSONisjLgclcD9K/oJ/4Kb/tAWPhz4Zanp9ldXEd3c77YSxXCQiNZ1YEsWYbmyRjHIr+Ru88R6ob69nhv52ivpJ3mummka4V5HwdzsOO+7JCkdKAOzS2/sq08zV5ImvPMCxGAqryyugKmSaFMeaW+UrnA7881y2va28lvHpiadcGaWEzfZ43jaKKdnO4SyYd5G2LztXK7uTjmqttrU1xZLpks0t4pnaRJjE6grBja0MLN87sxwGA5IB96WW2giEN1ZxyW3mShry+vpVtjCyON8ccafN5m4/MduCD1NAHBvp02rlZ9UhLKkgCFS7Xjm3GFFlvAAVAUBDADgjriuY1+3uZZzEwNjB5S75Ffa05iY+SLveSfNJIBwB1wOK9LmS3vjcXSW7STedIq3VtE4S5txlZGtGViCA+CSdvcnNczqcmnraNaNGb+6tWSeaad9++McmHBIVZkwMjJ3FRjJoA+ctd8P3MN44kji+xyqtzcsuFjdslSojLER5GT6GvH7zQrWe+S4ie3u7UzbHS6Cq8USlm3pt5j2EYy2Bxx7/Suqpc/Zr2eZpWBWWSNDLAXnhYM0XmwswaOBFHAA4HXtXzZqsTSRzSKsS7YJXC7niWZiWHlxLwSMnJ47HmgDyPxV4deW7u5I0TZdSF4ZpCAiogJzGinLZCkZ7k4615vJpNw+0RwSeZJIxbcCwAA64PKjjIB57V61ItrNBBDczXEmJDLPKpl/cKxOEtmxtEfmYIGSeuecAaVnppLSiC5lugqCSONoR5siA7D8wQBgM8nPHf2API9O0a+WSJodymIeYXR3gcckrs8zAyCPxr7I+BP7UXjr4UzRwSXs93p8DxXEcVxKxR0j2gxPGv+sBUNnIz8vy5rzY+HRc20kkYdreAeY8e2MOryjcxZ15eNVGeM4559cW68NxNPbvbSWk8KRtHLNC1xkEgDPlmH5iWPUZBxwTQB/QD8OPih8Pfj/4fj1SG4tF1eSyiint7ci1vLO8YARFYxFmeFnOBvAA55FOOtfF74Da5D4g8MahqFvpcKzPdXFjeSW6BguUh1KOPcYTtC7soEORlgDX4K+EPH3i3wDrFtqXhfVbjTZ9Nu4kmhikjkSVVOfMeN5VwAfXnJyBX6F/D79uAXlnD4e+IaXE87u1vJeSL9piZZnBkle6OSp2jqVYYGCfQA/eL9nT/AIK+y6ddWmi/Ei3eGK1aO0uLswtNamKYLG0jTrnaTycnjP3TzX7Z/Cj9pf4YfGvTItQ8P+KNLu38tXgtVu1jmIIC+UsH32wc5JG0k4B9P48V8M/Dv4p6bLqGlXMEM9xEqG50648mUxORsmaxilVFBHbndjnBrE8KP8XPgX4gGr+BdfvxBbCNN9jdCJbm1R2BtpdPuJgYDtPLxuw7ghqAP7X/ABlaR+K7ez06aOGWCIyeVGxgWK4jVW8x3OwswRcgDksa/Mf4wfs72PiO4vtPksbKPTdYluLaeOe2WQ3MaMzMjQwrteNARt2HIBJPQ18O/s9f8FQ9f0+/07QfijE0wgaOD+0ft8l0VKOPlulcsYVVWwSm5cL823oP1x0D48fD34i6Ot3pxtJkaSKd71DGyDz1LM1tKmVjPzbWJxu28DPUA/nW/ao/4JztZWdxqfwxsLi2vBA8skMEryaa8iKd0cscpD6eGKnGRtJbKsQc1+Ol/wDDDxV4Y1WXRfFvh67sNQgZostHu2vk4MBH/H3bNyScEjriv7kPHfhnTtR02a6thHd2sqbUSIFzePMwcSXM0THYscXRWC56YzX5d/tCfs+eE/EdxJa6ppryXt1EWXWobYRy6bEHzC32h5B5cRyR8yjGDk80Afzt+GPhzIfEcAaBFdoI90qtGfJZzhWkD58pwcEk9jgdq9wtvBNst6sK3MkUqSyC5ZUBtJHiKlbkuSMQgE/L1DD0xXuvjr4Oaj4MvrzVNPggvdOtYWiuoEaeO/kt4wFjmdY4gGJwG3DOQM5xXkFpa3mu6smiWfmme4jKG1S5kDyySBfJjUbMhnY8g/eI+lAHa6Rp1tcyRWdgNRvL6RVWwRLebdcnJUrlky0LSAdDg4GBX2R4Z/YX+PnxU8Mxahofh37Q1xbAvb3L3EUfmMTIrRyg5jdUwDG20Dd05Ir9GP8AgnZ/wTs1LVVsfG3j+2hkRorEWthdRPMEwUuI5S7KSiBPlIwCT+Nf0jeGPhr4R+HmjpFZ2FraW1nEGYiJUhRkjYmRiOp4Oc8EAdaAP89jx78F/iR8KPE8nh3xhp8mh6ha3AjWJEdIY0iI35AZluAy/KSAfvfN0r0K6+Jfh/wX4Tmktr63sdUEMbKsVokhuzDwyIFEZbD8Z688cZNfs5/wVc8W/DLxr4ngg8OLp0t9bkw6ld2s0EeJVZyzyRxjcmJFxuJA5+av5e/i/Z6iJmCtFNpcV9dRO8TO7SQoC8MruhPlkOcDbkEjNAE3xI+IEPjW2u4tQJN6YzIttEFjH7yXiRJzwZWDBtu4n5cEdK+M/iF4NuoZ4mtwkpEJlWRfmkCKAfMlO4gPlhnHXH416fp95BL9khknE7W0rlJpJsRDcxI83YNxm5IGT1X1qHxP4gsZ7aVILaVLi0LI5fbM8MUOCUUtzLv56+2KAPmnybpbCVLuKGeS2mjPnSErcwrn93ti6vHwcFc9ckntQkW+81eVfzGWQqNwnCZBXYh+6uFHJHPNdrf3kepw/arJY/OEplltJIwkojDrud9pzCiBd2APmzwDXG6rPO15cXOyJW+zl0trNiq9cGXfJywK7Tt6jdyBQBt+fcGNsySxTofP5CskZBVAJGAxu2ZwfU8iuq0i3utSgktJJ1vQqLdW8K5luXcNjervwUOeQCemK5PQbTUNXkggggjuZpo9nlpJ8j5xt89icFlJ6dT0+n1t4S+H66CdNuvEEUfnTR2sUdpZJ5U0pUiQ7y3KRqOW6Z5xzxQBtfBn4cxf2lDq2o3tqkARR5UluZJ9ysGaAxoAmwdtxFfXsnj7wr4Nsb9bZG8+Boh5GmwwbRNKSMtBKSY3ABLkNgZ+XAFcHpPhDT9auJ7bw7qNna3RWEyopeSRVZOYoGhzkOSdxxuXJryz4mfC3xdpLXE99ZTJpSwtsntJLmVJGJ+RGmVdxlI7EZGO3UgGn4+/aJWS11KDT7hItieXEkwmYTyyqxlzGd3mlc/Kc8c9OK/O/wAR6pfatc3F5dzSTm4laZlEYVIWLfLJKjcuB6Y4716hrHhxrF2a+n3xOhKNLIGlhU5JCsScMuADn1ryqYI1zKVCuJJPs4k3HcYh98sh46gcnrnrQBY062mtHgulU3MTIftTyBEhJYBTJG45Qc+jY6HGTXd6Xp00ci3AaF1bdBDK8kQhKygEJGiuRcOM8n+HOTiuf0yO3vljt7aYhoo2CrkDy9h+8qr8rqT94MTW4rAqiR3628iZWWJ7do4p5CRE2ySRQITtPJUdyaAL15qcloY7WO7W2SVpQ4fdnzIQQ0aKBhiT2B78ZrQtNZW8tXjmgPmgCOO58lRGFICF541YNtBHdf4vyxJfD8l2bdYmjupWuGM01vN9pi8rAEIlduUYEgds9eRzXcw2i2cEFpAqwyziVdSQODKs0S43LlSAgwuRnPzYGcYoAdqt3aWdt9kVUmvVjjeKTToyIZFZFDGbL8gAgkHI/nXERTrCVhjhN4t6GXAiWMJOxJlWRmOTGCAAemBwec1txX+YZre6WaY79izSoqmGTd5bxo20FldAu1feuu06yWdhM9rpcUcdqyRXd5HiRC6gt58Ab/SlCj5QBnryelAHO6bZSXFjJFczFbZHUxRWgLwtv6AtFGfKCMDndj8ant/L8sxzvJDbCUxBY2+0lPLDFZnRwDksOMZIzmn6rDBbfZLS0uhGjzM121sjxQOsjbj9lVQTC2QTh/u5wKwYfNjWQRtsWK7a2hndsyXfnMTtkP3Y2AHHTkZoA66yuXeVILu3nSNWhe0e2vSvmRIWLm6gAyrEA4IyPqOmv9ot5roxJHBBBNIsZlQqZkjjYeWqszcXG443NwQa5CNLa31VImaZIpLWNY5nSQjer7Zo1jkAIYBjkjPUcV11tarphjubVxJLcu5gSTdK8EDMEVgjJt8wseAeVBycUAaV/bxtdXn2K3FutpZxG7hmeWQSuzqDOiMNomI6qhxxlapx3sNldvYOjrG0btPJccRXERTJQQoNp2lsjLKeOeevUX+kxHRlnuVgN9dupuZprrY8Lb8JJJIhyQTgHA2gnr1rzy6DyX81xfRhvs7pamHzXZVVVGQjAfMGUZyOPftQB0UZEtus3n3LmKKRrbMcbOq3BCbYoWYKsBA9SfQelRLzVXiltor94bltrQs4t3Bt42MUlsEkAEQJ+6R82T3zWJbJdiS5ubNpXRo1a3hMZdbe2B2uo3n52HbH3efxtw6RILizb7UjYKXMSSFQHCvne4ZGBVXbJO7advPpQB2WkXOqQWbyolxeQwXET2nmTRFp3ibE4aOQb44wxOXG4EcHnAqpqGrS6ibqdGH2h1D3NrPDEsFxIpYR+VIApSOIDIyBu7g1kyXsSXbGbUftEcCyRzW1giW6RxzElhK64zvlQn5QcAcnFU5LiCRijSz2rxQmaCKNYp1+xMuHSWd8bkYcnJyMHHsAXLq8uJ9N+waVclknDC+hEaxGKRyWd0CjpuGU54rgrzWNVhtzbOzXM9sfKVIXVruGHI2CRwc4Y457Dr61PLq97bCV45bT7PCqpFc20KqkqSbtkTAtuL443HgE4zjFctaPJrOpPPj7HCu/ymRGWdmjBVwME7yW65yvPBoA7WyW412NLSK0vYpkIaaFi0jbsoVcSu2FDt3U9etYl3ol/e3V0siRQmJkU215PGRcRpISBHII+JQY8ENjAGD1rufDGr2ljp1wmoGe7ZjK32Z0An2oxDQtISDC5IUqyk45J9a4jX/FNibtZIUlsbxMy2ShYf3iM2HEhdsOylQdxPz9R2oA53XrS3s7iH7SoN7fQOEWKNo4IXJCxzmRYwAgHHOCevNclb3dxpN4ga1VpY5GUXFuxe1EZUrmVyfkduxHr2FX9XutU1i9tZHimmkSLyXEWHiQGTJeQr3w2cA+tZOq6e0UEkUSh2MmxN8jjy52/eeZIox8vBABxjv7gGfc6jfSNhVS7aOUyCJ1dzEwJ3B7hFwpIOepJ/lA+oXlzfCGeGytLe08o3MnmZQSffjAkcgq5XjjcTnGK29A01bqK5e9FxbyIUeV4YvO86ZSpjUpGxKREfxMAABziu68U+G7C10Gx1OOVGuFMXmL+6WK5hmJba0EeRKwP8QzyvFAHB6rqlu4SWFY4vMhSEwAmOWNu4Y5xtJ24JxwecVz+owh41mhdI1NsWKp96OZOWTfjkuBnIJAHWr2paa0rW00k8rWzBXA2LueNziOMqwDqBjHIzgc8cmpfaRfRKZjJF5C48uKOWMqETAViN+fM6ZB5PYdKAOane88pJJftBgkdkgmlRzslC7xFux8w2nr0Hcg1s6Pfm3lt41txPJJ5gUIFWZbhjkMCCN+CBw3HYdTgRxfQWtrcPIkysJQkTBXuTHlfKVZPlifHOTjcPlGTxV7THkk1WAXOy1ijH2iSWFypCI21opIwuEnwBxnOecDNAHqWo6ZcDTYbnc1vcz2QNxFNGN0qZUtIiIPlPAyP614veS2qSXvHmSpMbaLzBlWdQDhnkGFGDx0z07Gvez4i0E2yaNYqZ5bpyIZLpy8drMxUkzTzKdyE8FU5471xvivw9YzWtzKki28tsz3U0NpGR58iqinyzIOFU9O+CcDrQBzkPh2w1HS0WIG2nMHnXM4fbFAgHzKsRG55S3Qrkd+eDWMvhe5EsMA1FLlBHkQSRSCc4bKqOCyPx97gHPXrXQWF5by6Wkds0tv9ndVnaVo2+0kAOQDnKgED29OciqsXiGBb4NgxpdAx29ydzvHIG2OxjA+5nHPTHU0ANht5xZT2MjrHPFGZgr3IYHYQqxRuAQkoyOAcZ4rb0q5uBaxWyW6sYVDSJMquLg9Qs0i4LkHkBcjGBxWRGqN58HmwzNJcKXkgxHI7hiQpdCclvl4wOfTArZ0rT7+7urvyIWsBAd0YuCFy7YWRjgkcZPHfHc8UAdlpVvKmntdadJC01wj2lzD5QWZpJWJ8pGLsVhVQRk8kc17P4LsLODSAdSit0mhcSpJHcG4mGCRsSOMEJFuHz7hlcda8LgS706ILLeRp5V5HH5gMqQyEuSZ3csFTOMdRxzVu51W9sXtbqwuo4WupZBshcyhmBdTEUVm2RMuTk8NuOKAPeNHu7htWuha38BIvYUikjT7Q0Vu5H7hZZDlLcZ57Dp2r6Dh8PW9paC/TyhqAt2Sf7CXZ73eoaOOBGIXYzNlmXIGO3FfOvgPUzplsLprWzuvtk6xzHerbUIjEm4qCIl37xz0r2u18Q3V/cQ3KMLWG3iSG2tw6E26RHKvASR529l68jnj1oA0pIphrNqdW8y3WCBJYYLcokrzOgWONpVyXYMBncBg5xXSLaveRRPpclul4ZWMuoTu8tyqlMu8dq2FDjocDPesWWzkvmWfzkeVlilAQpLJNcyysJJZ3LfumiGSoGFOcCtiCwitktI7eO5ivbm7CyT3bNChso2JnuYliBCBgME9SQOM0Acpf+H4NPvLf+1LbbdKzS20iv58t3JM2W+054jjMjcKThcDJ9OJ8dWM+ltC1qtzLNIkkc5iYB1WYeYku2PJeONyVwF4IAz1r2nxL4pF2fs8UVurW0Lxw3cqZleYsYkdPl3OTjPTAAzxXhOtarcLO0+q4u7t99pNJBO/kWdmY2TzBIxGEyQecfNQBzFnPqN48FmIpbZEjnjme7cJFczbVKz+Swyn7tCFBGcgetW5bzSn0prWUT/aYNkm6eXfq0duG5ltMYU2+edhO4ZyRTrqxc+Te6RqjXJFs8F00czxyS2yxlgvzKcyKoUh8AE8Zz1wIjp2tQtdXSwwXFtHPbQ+XOWd8sQ8txg+mQwJ+Y8qMZoA1pZpb5YYk82e3+eWa7upN119iT5CsJI2C4wFYbT8y+/Famh2dxNqTJebZNLnhAtIiZLUSGNB/pxV2zDIEALY+83Y1cS80vTdDiGnpE+yJTKikPbSZQqfIjcZVg/BGTk5rj5r3Ub1oLuNpBF5flXFqINxUoVbbiJiUDL0I445waAOuuvD81m15NPcrMb8bLC4wpCRnK74pSSwlHcEBqu2lvNa28FveF5bfy3jEkM25Z50OYzMhGWcEjIHPHrUuj6nbw2cRKSz2N18jQBVlltpF+QAxsS0EakA56kcnrWvHbSW23z7tLm3dna0kcLEokOEVCSflcDqTyeepPIBzlxaXFtcwSiWNLppVdQZSUVCmQsqnpnAwCMcVFeSzXFyqTJIJUieO4QqzRFZQVLoMfKnmAc9B61oSzWl0bi3kBQw3JtxPNIo2yu5dJy27LpvJwOcAc4xUt1biSGK4a8ae+jHkxvIAsAkVii72i+VoCVGAT156GgDk47cOlvNPfLDcyzrb29pKPMkYQFmW3jUrhVwoJbqeg9uo068upLVgYI2uN8bRtFK0CSoHyWKyKDvUDHrmsOFHfUrq8lMzNa2z+VapC6zyTE4DQlkwEZ2O0gknudtVbi3aG+tL23NxKj2rSTQb2kmjaeQqodH2qjA91zjNAGjLp8l7qcs8lnMgDylQJGia9kSONy8ckhUKEVGyxwCw4NadvbXbmzuNq/YbuO5w87ozoyEIftEucQgk/K2cNjjJpYbayu0YTzXAtLO2S5HmF5Z0mbJnSVFwZIy/RT2IAziqMa3lz9oe2vRbrNaJFFBAFWJ0ZmMRijl+WJ43AJBIJ5xxmgC/LdbgIrGX7StrN/pCys7rKAg2MjlflAx3I+7+XRC6JtYrh4FWGWYKbpAZ7m2BAM6zHoIi2dvAwuAa5qzngsYZ7GeeNrpgpnKxESeUxZHmLgYZvNBBCnjHoat232poon2vFaPc+UbhQzJKjIQUdP4hnOCOMc+hIB6NoTadqG+YWkeLaMxxPIB5dzaocsU+bmZl6EYIx0Arqb2O2jjj1O0nazFs5kjgXLSrJCFAeaM/cc7WJGNpI5rzjRdUgj8y3DgLbYUXLKY47dD8iqqZ+ZyQeRnHet2/a1SBZ4ZJrid7rbMm87ZIHXBDDPoVYevQelAFXxLfaPqzzgyLLcNcLN9obEhIkwCnQ+U2/qRwAuDiuSmiMOnzW0EUhcyMizGAG3Qyxq4Dqi8DBIQkD5SO9LrVvGY0ii05o7qG4Vorq1IE0PzeYXmjDZZSclgRkA5qD7fc2mYboyKzXXn200EhkMyLFgG6hYY8okYX0AAoA3PC6SfZbpfM8i8gQujlPMttpUIyzRfxxMBuPox4rSv7yaFkt3toZ0uLdle8hiihU+U4dmWN5NywqxIOegwMDFcnf3sCaXfX2n3UqzS27W80lupt3R5WDE+UeTgjoM8c96qWt9d3+nmV/IR2LrFdSCWZpEMQWaMuQNoDE5BHDHHUUAU9S+03Blv7RI41eQp5qhUed1QvGoZGILdhn7wwRXPWGr3Ehit57SaG4t7s3lzKk5ZlclQYJY5AAqsiZIHqDXUiwuDpNvHDOgjjeXJMaeUJLUdYwX3ebkrgdcfjhmnadLdQ3UF3cva34aZ1lggRU3CRQs21+LhShjXJ4yTjgUAeQ+Lr5r26m+yGZXa2RA8oBhSEyMsmIx95R83A546YrjplOmfY2R3uVhWIq4/eQLvA3y5U5RM4Azz6dK9G8RIxEjTxqgaVoSrxoqPIRi4Blh+5GASxHqcDmsyLRVFnD5W22jgiSKNFZpormOJfMZlidcuW3kkdsAdAKAPNL+y+1TJJaywy+fLIt/ZfaGkEk7LuS8ilYhlKKFPy5AOR2NYsfhbULu+e5YLCqmNZnCTPFI0ijYWXBMrcjJUjnk5JzXoUWk27XCLaOLIm6KRO8UccQVm3mZVySiO+7IODk8jHFd9qPh0abpaazDeCzkVUkaCT/ls5xCGtsjbsYjdzyNwHGKAPObGG90qyuUuJIRBIWgt1URSG3VFzLIoHzIC5JG/HXjtT9Kubq0jNtJbW5eaQql1JIlwZY2dmVDA7YKtG4YAZ2sM8DFaeqi4RXECxXFzJAPPcbEijikTLvKyggk/KSw4BOM9qisJPnit7pomkS0t2JXfcGbGxXignRcI4gKlXOBxgGgBtvG1tDcteFFljlaK3eMPKZIVlyHnMgw7iLaAFG0fd6inQTTRXExidViWTzSIyxEq4LfOw4Axt4xwcj1rbt72wV7+2SyMloZJIop3JFy/luCLfMpADkqwyPvdRxVl4YtQeU2JaG1CPdPpmxfOhkjVGVJJevltMHJB/venNAGLLao1u17dzLEX8lpygAW3muIkaJPJI3EEIrEgEfPn66GniBLe7nmheRpURooyxiCSqR5jKqna24Acvxx71VuWadrtZFeBi1vNMhVGkRZmCR+QjcMojRMZ4G7pxXSgaS2j3hlnGUaOeaK8UzSiOSZ47lDCg2AfuwRhsYflSc0AcP5VzJf3k086TvLESsdztRpFByFjL4+YArgDFYUV1b28l5AiTXNq0kTxTxN5n2CbO65t5QgOzq+AcZ6D0HT6k2n6lfkwSDMlurwxxrKgjeIhFV2dQFQRooAX5SB3rmlsLGOe++xxX4+0qsd0FJHMmFaRIx1B/vdQRg8igCrDaWuq3i/ZnDRTXMkcEsgYZ2gMEV8f6PJ5ucg4Ixk11cek6g0N8JhKJLK2glVYhI/mRl/LlmjIGJnC5wy5GPyGdaabbQ+RbxyXU0sFwFW3UgXEMUYEhkEQGC5BKtk7mVfUmugN2n2hjZ3crSFRc20MhECxqWLTxlJmXlW3YUHacdulAFi20pfs1w4Uy6eke0yybt6h3y8qu3COMhT3yPzuxLJYy284R5ykpeVw7sltAJI2jJI6xhFLHPBJIGeKybfUL51aG0uVDyzvJGko32l1E8pZ1dP+WY35yx+UHPbFaly9xFa3hvEmzdXjE3FmoaJYFiEaKqscLAkqHIHXbnvQBTvL8XF1Eb+6hv55yIFnSPc6rdN5cEflsRshKlOnI5zgg1CYbjTrb+yy0KrKGurWdpQ8MaA7SmWbc+VxiPpjpWYZIY3s5pLjE6IirKWiIuHSdZImCKcqyjzCFIzhsc4rUMtxJFYyX9jHLbLcS+RbzlkMRISPdvQZGEAbB9eKANsNDPp0cdwJN7PBBDHbzlozJbyb5GMDAiNCrMxz0HTjFX4buO0S60LU1kNq8p8i6Tyy15DcIk9upuGY7VR0jGMHG8gYArNa6jsftqja8LhFZ7d/MVLa5jV45IsgmDbuAcjOQpyQc1li8ia4wBA6R2yLDFg7TJGBm5jVieeCSQd2T0oA35Z7GG10+HT7YtdS3FytxKmZIN0StHtkZ2PzEqO2O44xXMzahqMKBooQTCRA/wBsQPZPazNumSOMdGR2dhnv0xXT6fLpd7aSLHuivhdROjyxmNEeVlh5I5O8/MCcfeyRVGPTLzVLk2NrdpPbsJZ5ywJlj8pzvBDYO0NkL32qPSgCva64sIKpEsptvnN0yq1xNDJiBoLNRwMpg7T83PNdC7Xq2+nWMFukDFmuZIisYtZbaaYi3e5yP3d2u3PXJwOxrCl0iexdGkMaq0pUSkLEiC2ljicuWOBlZEG7sM/3a04b4zSlZLaKa5kvA8MUhYrDBBAVgl3g4lj2hOOcnmgDY1GW2bSJD+9ub26up4zCm1JyybY4rmT0tdsbdv4c5OTXJw3EMUcym5nSCG7SZLaCfINuZTDPFFL1XfKJJCP+mnHFdZBaQanC1xZwAywG3luUyYkkuYYmFzGZWICW+12PHGRtJ3ZFYeq+G57M215aMi281tujjcB0tktkAluQiEtKjbTkkEDIzgDNAF+31i1tLi7mtrWSfTr2SOySNJfPmjZowrNAsh2w3I2ksQQWQj15oC3lttWtZ4bmASTBWlWw2QlLJfMaKKYMSvmMm0sGIO4niqlgNMvU+3XBkt4lVHtrZvJ/eSwXDo10kkTf6xrluGOAYmUZ4roF1CxFtFqsEUUbZjkuklhTCGKV7eQPCSPNibAKldwbOBzkUAdrYai99DaQW5jRzCDMpy8R2hWO5wTiRoHjTj0yOK6KIaQkd9FcQKmSqzxea8iwCTbCAkqjLwq0Sg4GAxKg8cebWeuyQatBZfZYxDLZyk/Z4GgZHJMjmIQbvm8t4/nPyjODyCK6jS9Q05pZxdzySyxL5rQ+Ys7wSxnYPtDKP3sGSrYHIZ93Q5oA2dQ1z7DF9lntVnijkWIqimZYopcv5FvKcmF8k5Y4C5wfQ0tO0231Ccu0dxYWmWMYZRcRNclfNhkkkBORGjfPnjLHsKo38N0IJEhuluI5JLl7qV+gdn3mJIWAJeOMRgAZySSOa6LQ7S6a3e6/eCINDJDBC6rMJXdInSG3zyu/d5gILEE4xQBi69pMLvbxTQOkqqkttPGoFsiYdOQhwYiEQ7skEgmuWv7yKCOHTdYWOJWtzcrdwqUSZnZnRI9h/ePsZRg9dvoRXuOqafeanZ+Vb+TbfY2b93cDct0beeVru3Dpny4dxcBTzxgCvKdX0yPYTNArbTG2UG5bOJ5NwJ8wfK4zwOMDAoA5LUtS0PTbKKXTYMzeZGpdJdt7G6/vZmUcYwGJAHJbggnitzwT8UdU0vUpL61u2uEjWWcSXAbO0AJEpjIwbo4bIH3c9jXLat4cnMrXkEUNrH5iywySuDDMIiN4Cscs7BTkep9xVR9JtrZTLDFLbpc+dcy3cWBFtVB5kUcR6S+dvHpmgD6+8N/tCarKkkesajdRRRtCmlzRMIZpjcOWa3MigmUhiwOcbQoB9a+7fgL+0vcwHTt2tXVzHcPPa3cV26qFiSXyo9iMSPKCKQWHy5UnOa/Fe2iuroQrZKLiOzV3ghlH+kG7ZFLzzOD8pw0gU9CEzXQaN431TR1VI9REMemzsCZWZ5WMoZ1RBHjMI3DPJ6c+tAH9Cvxc1T4S/F7w9Hpuu6bpt817NNaASGOGaKKXePNV0B3lxkYOAFAI55r8lvGP7AfgPVvFEjaBqFta2UjSRQWeVVlUxRSrbuxPzbXk+T++oHUg48x8L+OfGF4g1ZddF3NAguo4xKsIktxuXfGgfmRBhNv3jsz3r7b+Fl/4yv7NdRv7iCFb22tplv2hE84FtC7COEscrKQ0a7iMgJjsKAPgeL9loeFfFX9leUVsLOBLyQkEAfvXUXU0W3gMrRkJ3DZAPIr6Z086R4b09NC0kwS6tDbQQCVgS0zksblTIo/dWxUxjC8Yjz1Jr2fx7qxZmt0jRJJLWC2edbZJLi6DCIQxSMUJWRmDnn/npxwK8RPh22l1l5WjlihKyRtbqkjXKtJwYw6Ltwo6EHv68UAcdfW+qXP2pZG8u4g+1iW4WELAgl2StBHEh/eNLI2Qx5wAcc1lnTbpzHcNbSrP5cDgRAmEMPv3U6Dn5gseUIzufHORn3Cx8KWdy8No148lvvgUxRWkn2yFLeUyGS6yPnLgiIH/AKZgV3+n/DI6nfSSQRXSpcTnyYvIGyGziMVxN9puEJVZDIiqCfmTbtxxyAec+BPh4db1ZBeedtjUSXM5i3xt50aSP5USgudkoK8ZVSDkZyK/RT4WfD+w0aGa5uI4orI2tpeXBeCUTAPN5cBYKCQm+NvlAyCMkAYNa/wp+HGnR6dbyanprtLFfeWrQILaSWObmN5pCrGRjHGGLEKG3YPXn6kh8OabNFYXOlxG2eWORGVfMS3nihORDJA6kuFmnQFuB1I4xQB49FoKpcXl7Z3NvdWs9zEZZUgM0tlFLKSYmbb8qEEPn7qhsdBTU0h4XuppE8yWMPBYyOxBRLlpJ080ngrsXcVHICj1r2DRrTUIrRoF02ze8uHdUdIWaOdX3R7rmOMBcKkj7c5z5YPfFT61YwXNpdWl5ZpGDAqBLaONfs87rJE86lcbwEWPAbG3djtQB4Rqujw3cdsqRLDf+UZJ7q4V5LT93IzPMqq4ZTI0i4AxjI+teb6jLczWcmnTQ+fFfqJ/tDBk3W8CFWyWkZos+QQONvAB+YmvonxWYtN0yKOG3e4mFkRHhYWlDQRkxy+WGBkIlaLHbEfPFeFXVxcW0CzSNbW/2uzkF4yosIeeKcvcMZcnF4xiTES4BEhwMA4APHdZk1G50xtPEENnZXLsTO01w0cUMSbGeIiMCCVokAG3I7180+PtWj0lsW0t5cwxhFjwCfKEaFWcosY3yMigAnkj5vc/UHiS18y0m1e3vWuUIS20+2hnkk8uSWQM1vNaqmAXZiMngV8l+MxeXFrqMepeclzLC8dla+SgjVJJCRHv4KkNkEZLDb0wRQB8e+PvEdxrDzLk2paULDCFbdMshQSZmcECQKpJbHHTrXBabG9nPdpNdXF9bW6JG1ugY7pHLXEQZggLw7MBjjAxn0rf13T7tLm4kEiyEGOK6JJzZOrlECeYBuBKgnA5HHJzWVo0N3qt/bWCRLA73DItzjfJdzRu6oHC/dQLuCgZ+7yOlAHq0NrFcadDFa2l3Z3WxJo7cK01oYBjf57AHZGAzkEndyAARXq3h3wjHcyafNrVvFHBHOkdpYMjpZ3cQTdG5DDJBkk74PIzxXovwh+FHinW18P2VjpdxrE923kXSrC8++Z5X3KXVeYwjDj/AGcA4r9j/gl/wT7R7Sz1vxLbnWL0yCVdHlilX+z/AC/LcyRSNxFhRGCmMHZ0oA+Efgv+y94h+IM1rfalDH4d0Jd88NtCsoHlox4JX7sbAAbjwM1+pXhT4Z+HvBtpDo/g7SJb/VGsYLOa5tvnWSIurIgkA5PzHIJ3HHJA6/YHg/8AZ91SztorK20qCwsLeIJNNawGNp02BMo/SQHaSyjvnjBr06Sy8FfDfTo0s3sv7VA+Se4aN5Y5/uSLtHJcEcZGRt4oA+H5f2SdW8Um11rxXqkWi2LInn2szO18yo7GWzYjKwJJEiAEHdgAZNcZ4p+Cnwo0KS00bStOFreT3Bha4aUXDLBHKJN6NMp2l5sDHBxn0xX0Z43+Lsc1jdW0161vKJzGk8cnnrm4Zg0zbScEIABnG0g5xXwJ8VvjLZ+GLHVNc8/7VbaYjYF4Io5b/wAqJpPLhui2UlBG7nGd1AH50/8ABSDxTZ/Cjwjc6LYubG8vIpneSCZBK9qCNkRlQcuZ5CDt4KjHY1/Lf4i1S41TVZr64Ekk1xLKz4cOgyxKkc/Menvk59q+7f25P2g9a+Lnjee9m1CZ7Ft6/ZmuzMkKiRlEW0nAPfGOTzXwDDcpEVlcFymHZHGXbACkMCcAe+aAOi0VRCVL3TQNKQI5FQlVO3rKedo59sV19tcX1u5ee/ilgUlomtty+dvOGLzYyox2I/hPWuLhkF7cI9tC+94HLR8NFGRloymzuWz79a07Sa5WNYyA+8D5XAHzKCXKjuQxIoA9PivJZnfzJIZUngWGMpEXmVQCzDZt477T0yMnrimzzpHLGscZ8qNArB4gXinKqUclhksc9vTrmqGm215O+bVXJihSVpVbyyoUj5VRhnJyR+OfrtMZ4rsmUCWPfG5jlQnCkjesmACWy3U9ce1AHo3h++kgtmnFst1NDbJuaVsiOfcrHClhsbYBx7Z71uWGrXwmm1V5FSW8aQRFlCIQCN0jqw4wVA5J4zzXI+Hrlrw39kQYluptgfYrRRx24DGOIjlpCMfMfXB5FdTfWNzBosL2IieOUzBZpmH8GSYZAfutweR+dAHEXXi3Um1lGhug94tz5d0m3bbujP8AKUZMmRsE9Cf8PtPwV8ZRaaadF1iwRraS3WBJvmKQOqgOLoHl4pEzgfwnrjNfnLey3qagshjRGiuGdmhUhRgjaeegyeOfSvffC93LcWDsyvPckM05kBMbRtHhRg9COpI6cdOKAN/4qfB3wl42a/1Tw19httTkdmlhjbyIBPJhxJbBj8wwy8Y65PevmS/+GHinwRBaXEkEizpdbJXRTJG8RH7lmI6sSQAV9PWvWnvNcs9SVIZWTYJWWXz8pEBlkiUBv3jYHHX07V7T4L8Ty6lcadpGsxQ6qbsELPdRo0kMikBNxlO1wu4/KOeRQB6H+zJHe3Xhq9OuaXcR29vG00cwD5MocgYdhiJsAkgkZHSuN8S+Gzr/AIu1OdEkkh8yV96FY4mjjfKNvAUQuuQTuPzbcAnNfqF4a+GunWXw2e5sbRYje2SxvPDbJG4JiMhPlhwoBfA3EEEcdeK+dNb+Ho0CzuV1W0kmW+Ed0sUAVLeZ8NII1VMMAQeQOM8d6APl2PWdM8LXdndWkzXE9k6OqRiRGZmxtfaZP3hLg5AznFfs5+yN8XdK8Z6BDpGp201rq0iRaZCZYFdCshB3OsxAiKgHaT19a/Mvw/8ABiHxpqaTahoQsbSO4EouCswRLVGCq6oowj4OQM4yK+5vAv8Awrz4U3Gi2g1uUXMcscrK08PnO0Tbk84K37tMJwCewAPWgD9UbPw7YQQfZLSNWaN3FqttEhl3Sj95JcBT8245OB256YrznxR4B1S6lN25iS7njnt7OGK1aPTZoz8hjvsf6uXH3SMMCfxPV+A/H1lr2mR3GmRRvf8A2mCWW7TbuEUijdckjHkIqHbjJ5bvXsmn2F1cXlzcXkkV20ifaFsnZhMGAI86OMZDoQP4iGOaAPzY8c/DjxDpUd5qhtYrl7FhKWSH5oZTGsflxSvjcgbPygdOT1r5c8SQ6U2+W6P2i/hSZ51W0aJJlMWHt5FVPvxsTh+gxk9a/ZHxR4Hkv7CeE3BxqYkuLmMozQyKVbaimTIt5dxA4HPavze+K/gS78M3kkTaVJZRXgnFtOVim8kbWcxiSOMll2g7iw7jPpQB8ZW+jQxatBIkEFvp08i20SCQO032iP5pQRkouOB93px616BrfgnTtR+xJE0UptrCSI2MaztdGLJjmWVjJ5cZC/dLGtebw5A11b3zTotpA1rLlQ81z58YKtbI6oEh3PyAPbuaq3l2VcmCS/u5542iu7VcRJtjkZnV5CA5IA4PU570AfCXxb/Zj0jXbO91DSLeGO9fzoobd4JWupJXcMse9QVMjYJDZwBxmvzl8b/DDxF4K1S5s9Q0m4ilt0EcLqu1QoPKysowG5PX6V/Q5bT215a3M5guAbUReVZTSQsH3xeQwjYgb5FzkbSSMc15F45+FGmeLpptO1OyhEk6K008lsjyW8iqWRFlU/NnIB9T1oA/AowOxjgWAQozGOSRYyzyFgTKAz5/eggcDnjiu/0LQnuDb+TEkkaKoQl/ncZ2O0mfu4O4c9cYr6x+Kv7Nur+GLySfSrY6hYzzO0Plxu00IRzsmVIgdrgDBFee+CNBe11GZb22V/JMbXUJjYXEEu/zNyREcxBz8y4+tAHa/DzQLjTbWKSO1AhuJkiRZFEkDByHctvxgqBwa9V1+e4uVvJ7VnSaWJIS8ZRoWaAAqWiyRkDIJ6Z68VmSWLWsaPDNJPDLMr2ksTiIQ5YL5MkZIGcdRjPFW5xdaPC85tLaZy0gtobaZGK2hjxNOcsf3rORnPTNAHkGsPcRWjCV5WuYgjSWTqqpH5cwXaWP3EaMg8Z9OtcJJBHePJHPqFvLI7PCsBZ2ntyFZgQeoA6Bu+2uy1IJq1zeX8gNvdiNp2SeZnDJCuRFjGMAEflXCNpzfbrrUUYzTiBZreS0VA4LDhHjOT8uRzwDjrQBFpEEfmmx+0kMsa3G8u4mS1jJVlkDHLD52ABzyoFegTW0E1refZDcQg20ssM05YzTJtAlUOeCATwo9e1efaWGgvbqa4cF4gkM806YuphPhpYVKjaEVxjHUD3r0vw7r3213TUJT5CrLbQwRxh7Rk2BY9oH/LbIyTnH4UAeZ+JtDVTbfZYWWGSzeSSW6DSmd2Y2/ntL0iMcAUlepJyK8tvIoIZjalnitUtwJWlwzsyqceSFGSGGCO+D719JeLru2muPshbyYbaGO7zAFiEpALMsUSgiQFG2Y6eoyK8S1G0glktZvma3cuzMwUTLIo3MzoOURBhQDxmgDzFUzJLaLGslupJjYHDqXAmLBucYBwM1MJdsayiCSKNXjt5JZQcb5QWeRhnqHJUDknOe9dTeWcdk8FzCETz3lWRcATS2xQKrSEjEOCMAdSBmqM0FxKki2sayzRhrmMEltzB8yQyR4xIwTOCMHAzQBRjWa6JkKpDDGhYbdq4+ynyxCwJ+UlVGc8A8HBqwdkiBIYYoB5SoksxVcQswaQsCQRhxjIzntntYsbiz+0SqohRXtnnmT5pIRzjyVKg/vXPJPrnNWYxZSOFa2kvXmiBOMqqWqBT5KqxB83dzj9PUAwZ5GguomljmCvLJIsKo3zIDiaSF35jQP03YLAcZrpPtivHbLZySH7SxiiZ4irQTx4LJIrAbUKjgnt74zzuoz3krxwrcPJttFESKqmeMjY438Z8kjGD0q9ZSNcXcKXbMRJOY3iiXYJSIiFkB6KvOc+lAHRRySTQyyws5uSfLjihAC+QHG5xx8uCAB3HpVWWBpWllt5JIWjd2vJFG4edjICZGBMZyd5HHeprE/YhAsKB2KvCnmNvYiRsqrFOwUgFuh7Voy2hlhDQLsmmlEChJz5G6BBLKJY2A2kKfvE8kcH1AKlpcXN1cRwSI0n2SS2WN1iDS3IUGRkZlb924YkgAHg5rqG1m0tvtyNbsruGiilV280srELNPOsmJIWXkbfXBrJikjtTbahFhrsywPEVGCsqKsZLxKP8Annkc/n1qa+stPbUJJFluC9xC87JgRpamJv8ARl2PxIm0BWCj73tQBJFZzXdt5ttamZZy12baRTDBGICYVaRt2Q5Ug7ScZz9apPpD2ztA7W6sLiPDSEEQ3Cxhmg8vOVZM8k9hmrek3rrdK/nTW9pKv2S8gmVctOR5rSEk/ul35z2yce1XptOTVb/+0oJ0FsZrj7TDJvjndordRI84Y4gDrhRnB4z3oAwI5b6G5uBOGaeKTyLoptlRCmNrAg8qH3MMHneR2xV5IQ80kkKxYkEcCKxLwyzyqG43HCsq8OynarZHYVdjsVM7W1o0c73NzCHRGZlVZA0sCtKeNhdmTd32VoNbxzaLBaQRFJ4LmSGNJD++TMpMj25X/XbmBYcEgUAZ1xoFx5EsfnCJIprYC3CiGQbY4hcbWJ/eKs7hRjkjkdDVEWk62wkmkIWSdC0YQCKSaCRiIpZXyWmzgZHYYPNdhc6JdwwabcTiaYAyG4kAfzmRt/lSOo6OzeSSO27npRZWSuLq2urWc20d5JJFucszOXYMVQHJbIJz3zuHFAHCMJ7m7j82JIXYSEsqFFSORDI0TMp+/wCg9sVREMCQoVljdI0A8tWkMuXkIMag4MmCMEivULrS4USO3jtB9jmDTBigMz3ROY2WXuCpwB3A+tchdaHte3kjtgwe6jnQNIu2M+c3+ihQehQcewz0oAyLeaRWeOzlSMRsWIKkIY2ySJ2bOSAfl9PWrVzdrbLcRJEyvcQYfBLrcJKquJlJzsG48YPIwfetaSzSxXz7dYtuoNcW7RopxbGIM0cT56vswOByR+NcxHPM0SNsMTHdDM5IJdYxhsBxwvHGOg+lAHXaTrMPlWCReeJo7kRXDO7EiNpG4XP8OcYHpiu6j1Apby2dxIJDbzzyLbLLsJX5cvcknMnyZ4HT9K8UHzMD9oitYTGrKjOv7zYAqzB0Py/MAcHqe9TWt7NGCzvI0kU8ubiRSyyrgbWwTnnAOeQSaAPoC3m068a3aSEAl3NuUYlF+cHMwBBwuQmODgZ7V1VsTa37/aFtoZ3nAs4kZmsGVUyzoVPK+Xjcc8Z9Ovgen6y5iCRMomluZbt+qILUKFeOQf8ALJ23E8d2yOK6tfENtbtcwMsoSZoktobmcPshI3SNbu7cEE/IRxjg+lAHrsC2iXsstm6SxfvZrlMskVsGGRLaXEg/eRBmwDntjGa7SG8WxOnxzOotbfZPLA8O1pneMLLbmUjcTI20gdOMivLdM8QCdba0uWt00sWnlgPBiHLq0iq+3BRwUAA7lc16BZ3VxbWKyC1ilmdBG0kn783SQhWUROASy7fu/wB3PJ6UAbU92l5cI0ySx3JgYRXRhBFs4bckBjA4Yr8vPIyckVQtZL22vXkngEsN5IzTzGM+YSV2LExxsCBs4btjHWtaPVlZ7C7tzHCWmP8Aot2YsRF4/wB+OR84ySQTkg9M1oJPPJPE7IqaVEkrgszSpMCxCYVlygDEEZPbjNAFjTNFuLi5igSA3MQd57koWjd0MZEaGQ/eIfgqOCfrXt3g3wRbzxi7vfIgRrbbNY3gKywBdzq8ZYgRS8EAY68elYnhyCwuEisXkmtre/REZoMx+dPJKqtEoxlCSN27gDJr1fw7peiaTeahHcNfuJpYreCWZGlWSZMusIbkZTC5/vc46UAczqHhrR7y0uIribUJIpEljjvVAKWSucEZA+QKAgPc18u6np2t2Pis2VlrbzysUtleSQwBbZSFxBGg+VVVBlsjdjrzX2Z420WLRLWYQapIF1OzYqkatHEbmYhppnR/uqUAHH8R4zXzFrkxuprV/sVtZtbsES6eIC6vZEAIBlz8sRUDJOAcn3oA/aL/AIJ/+Mtfs9Q0nSbhJLuNbeN4WkufNtp3i3LIY0Z8K7Hb09Bmv6NPD9vqus+GWuJmuLGa5tIw0JIDTFgFjEAz1BIJI44r+ZD9gKW/fWtDcbRJHNMfs+0eXJEnzZhIPzPjO0Dg4Ga/ql+Eayajo1neTvJH58EcaC62rIqoqqFEbfdUn06ZoA4MfDPxDfWs0d/dSiF41I87a8ksxO1T5p5UZxn6V8VfHX4I+LP7M1ORrq6gjH2mCGKIBhGJcMr/ACjKg4HzDNfr/d2jp5e8xMkUIZIozlpFLbW3E9VHHTkY5rivEvhi01iwuzfLGY5FdI+jyOjL8pRm4yhGRmgD+Lv4+fD3UfDV1NH4ptN9u0l6rQzpKywwzuQl0ZVXIYtyeh4HsK+H9V0bTpJpV01BNDbw+UbkiQskZA3JvGPmGSRnkj1Nf0Z/t/8AwkSy0ieWyjgkuLd7iNZZBme9jlz+8mwCFSIENz6Yr8IH0i5tBdQPbW0sMN1BDFLC6NJd3EZKyTMV/gKuuc5/pQB86S+F4I3jiZ4miuB5kcrNIRvUlgxgAB5kAH1b8ay7rwlFewQC5dwEbzGVYyhVVcMGiUYKscc9hx3r7x8Q+H/CVh4Xtp5ooJ9YZIcRrCstwImXcYocKoQhmB+q968Lu9E0BntpLTzJ3dCmZQzxREsTIcoDtkBJJByOvUUAeBx6BPNY31zFbCSOO4jwZopTKkLMY1deSd+R34qrqHhHdBAsiySNcW6kBJzJGjBvlFykgwjc9Oa+mZNGRo4oLO1UNAfM28xo4RldJGU43qQG6nGTjFYfiPwsYZi8sk6nVMG0jt4zGkA8sPieKUfN8xOGUg84AoA+Rr7wNc3E06mKBLcwebLcxblEHlttUJtPzSHC5Uc8+leO67oraZqLotwwnjbzHkFuzRwwsOHAxkqVznqctX3Zd+H5ZbRLewAkMYKXs1xIFaOYHIaRM4HA5znGeeteW6/4ZsJDNFdxJ9utDveZA4LRMmEWOUjDRBiCVPJxQB8N6lLbm5iGHdXZgUyVxICOfm5ZGIz6cge1XLOOON3WC6NtckM7OsbPkrysQZuYjwB/nj1LUvDBF99nntY3dbhv34i2DZndEVOPmYj+dchqnhi70+6juVW48p33ys53bvl2AhVweP0AznpQBztlfajB5krieNlLYZZZNjsckB4g2FXn+prrrfxNq0aW0bXUkluzMUiMkhWKVhjzFH3lKkZAHr2zmuEl82zurpI900zOAJEDtDGSTx834fSq7XbtOkyyuCnDvEwDxjGM4IwOnb9aAPv74a6jfTrZ6pNPGomSK086WU75CgBUxxg5LcY+ZcZJ71+lv7Pv7SWteGrizhnvZpLeC6mtpLWeQjzSrZhWQAfNGFHHAHPFfgz4Y+IWtW81rpkUykFz5ci7jM7qmAAecP0HH5ccfU/w3+Iuu6Vq7DULmJ3ZobgwXEeJFIwFwSeGI6gc0Af1V+BPjJP4o0eFblZbt7pJFjga22NAzuJvMMrDAA4Cg9e2a6MX8i6nbi3upLq2iMSyNwjWy3QBdIWkx5srZPGD6V+VPwB+OovI2S7vIo54Y4rSe1e6aKCWSVQY2jUf6xkHXB7468V+kvhTVl1rT1uLMi8nthHPPAjRs1yfMVY5owp+VoldDjqcfWgD2EanpxntvOe6SaV4ooLdZC3nJHLuDKThQSvX0xjFdRCmmqZmW6WK3jeOVHkZZXgzIGaGIg8p5hAwfevM/wCz7iVuUV/MidonldV+0oRysTDPlNFnK4wWxzXSWOlzC+eSaD7Pbw6eIzaTCTEs6ybi+4n53CkZAyfxoA1BNp8pkxIztHNMm0R7mVZ2aRnkBU7gAjYx3IA61tRBIrYsbkCKHE8NvHtF2pmTKT25BG+2D9Yz069MVQ0+1mfyDCwj8lT9qMsQMAjDo/mErkjDmRfm7c9CavahaW82pIjXDXDKfNxbRK0ayzDCAyk4OMcL07UAecXGlXTXH2htPj8y2RL24jeVGFyyKWmUp6Fvuemc1EdPaa7EjWLvbqVmVYle5hliYYZXB+7KCclM5GORXpdrpSO93PdQQmW0VGnRrnDmFUMiFV3fMxUHOOmarWFkLeMiG9kRJZxfweWyRxxPcDLW8AkOWDDHBwAR+YBjW5tYbeacbohGInS3kYfv4FTLxW6HgRCXOT1HrVaeP7EblIDxcST3u0oH+zJLILomMhuVyCF9celdDqN5ZXCpJPa48qEtvSJI7f7RCH+SZSciPKEMq/fbgV5fdeKrRp5BbsYkv4WeFpTtEVoieTcIpI+UebwnoaAO203UobxYkCx+SoEck5UN5huIvLjnlGfmbjJB6DnpWPrV4gl8qzlEUkZLC5jZVVGlgO4qrfK2O30/GvKtH8TSS3Mlp55ifEzKX8tUCo5jtyUQ8fI2z2Bz0rRa8ktwUnXzVhDFRC3LsqGIrcsx+dtxBwOx9KAILu81S5uRCs00kTWmxIc5lkXg7pUfknkdaqI919jl0+12y2s8fl30l0Iy3nQTDyryBFOBMJT1PWla4Mc5lhmE3lRNDuOGTeknlnEqncy7s89MDNa9jpqXc0n7oyrcWySwvEPLidvJWWUDJ6h8cUAcFqehXJ1B7qMTXzXO6GK1nkYi2Ec9vch2ZuQY2jZfcDitXT7O5nvLqLTIxa6hZmS6ikaRhDOZWgjElxEf9aVMbcD/AAr0M6TD5Esc+Fui7M93ym3au5UX+80n8Q7Hg1hXk8VnCstve29w00jhZYsRyGF286TL4B3BOnrjFAHI3EifbZLm4t3uo7UTlppMlYZnUPHkuQDAV++vbtVaS/F6jLJFG5tSomMRANuqLvGx+jwSL1A6YxWDrOok28jGVpbYGQypF/qbq2ni2s5UnORjgVQg1KLyLiKzjnjhBjZpWAEs7rF5bfuSMFd5Py/j7UAXL90kjkidw80DhjGrcXJEYeSNVH3Dg9O57Vykk9solvzFLBb2zh1Eylts3R/LHVRgnqO9QwajLa3IiuvsxuWuZJw7q4kjkZyN4BPMuzHtWfNdrOLbyfP8oXMpvcN57tEFEhdoxxtAPPvxQBk6r4utbecPCss8swYi2R8GMrKGKE44O05HHTNa+lWtvfm2kkVrozSPcwPKzSxxyqcOksYX7g9TjrV/RfCVprevaYIUa5a8ZrI29vvdtRkmXL3cjJH+6CKNi8jNfot8Ov2YpLe/04agGtdKWC0UrMgYTTTYIAQoCQM/MSSDigD470LwV4h1eC6/s/SJkuJZminBjlZ2txD+4yQu42iA/Wvc/hF+yXrVxqdnf+JtPT+zm1BJ3heMhmtJWCyK8YyEXfn5ThuQTX6ceJdH+E3wN0Ianrt1p1tbxQuHe7kt7cGeOLakTO5BKbgdg6Z696/LL9or/gr38C/hck1t4TvtP1S9WOdHhtLiF1MqqfKVWTjdu7e1AH7BfD74QfCbwHpqK2jaVbtDunYvHGEUjrLukGS3t1xz9XeN/iz8K/BNo95cT6ZbwQtGhlRoEXcDtVZMOCmGzX8cHj7/AILbfEDXrq8trCaS2sbl5prXbcObh07W+FOAnGQehA6V8BfFz/gov8S/H09zFceIdRRpXGYIb6QWzwkeUY3QPxIDh9x6k46jFAH9gXx3/wCCqnwZ+FsDvp88WrXZeeAxWsiOV8oH95sU5CbgAD0PrX5MSf8ABUH4kfHTxkbbSbu60zQ21BIILSxkf7XKJJSVhJaM5j8vGT2wQpr+a7SvHHjX4j+KItOt7y9vbq9dYECPNcNiUgrGiEHcxGP51/Rf+wr+yfp3hnTtH8WeN44zrItYbmSzZ2a3jjMiOs8qKMyT7pACByvJOOaAP1z+Eeqauuk2/iDXXuIrm/t1dILi4MryTlQN6r1bMecemeK+jtM1SW6mZjbSWch8swoHlw0E3MzTA9Qx3EDqPwry7Qtc8NSfYNFS2hiU/uYboQiP7I1rEASsYc78kYzjPNenWd1/Z9lLctLCGmVDEyKUWGKHKxBpZDgEgDPfmgDp9T8TR+G9Dlu3uFtrYyMiYBaSUIMho9+ATgE5A/wP5o/HD9q60069udG066VoZ53QPPeRo5nUFZ8qW3HcTnI78VU/bU/agb4e+EdWtEEa3zwIbULcRiSOQAs8luGcBl4BOO2fWv5IfjF+1t4q8TeONUv4dQlYpclmCXDqyFZeiKrYAwo46+vFAH9a/wAAvhl4J+MGrWmoeJrqSGHUrh4zYSsr289wXVtzHPKBMklufSv2b8J/CL4D/CnSbe6isPD+mpY248y8c2wZmT5nmXzsEsNpPHPPav4GPhV/wUv+LngzREi0SwMt5ZREwXrPI80OE2Pcbs4EhYkjvjFeTfGX/gpj+1X8QorbT7jxnr9jZq7ttt725EjwSBkAkIOFzuOPT8qAP9CHXP26/wBnbwUby2g8YaGzWG5HW1uIZGAjXb91JSA24Y6ce9fIHxS/bks/i/bXnh3wTqax2l2sgFws4iFwso2+WZI2znaARnk/jX8C/h/4n/F06jHrR1vV70TlzctPc3UylJlLMrliQQTkk9d2cV7FoX7V3xI+H9qphv8AUwJ5JJUuftMxkZlPIQD7m08Y/wBnpQB/ZP8AC34K2/ijX2v9a1vyEQpOIkUqPMWVCz+dKcSOS3P1JNfpF4F8LeFfDMKWyanbysLdQZJZI4HGwgkMEbEgwB7Ec9q/z/Lb/gp7+0fY20K22uajGke2KKd550RogDlRtf52BAyefWtuz/4KjftV3zOI/E+pyedGfLXzpwkewBECc985HJ60Af6H1ne+E327dStAEYyyI8sRDMv8QBfhQvPf7tT/APCR+DPtEedf0uJ9+0tLLF++iA3bSjHg8ficetf55Mf/AAUH/ar1GGG3g8WeIPtCO8u1Li8+0TMPmdQM/JGvYkYPSpLz9tb9rTUoX83xfr6xyoo2G6uDcFkOSYWGMEZ9cce1AH+hefiF8OtMkZJ9V0iObiUMZ4A2xmZZMLv4OcdOcDNbqfEPwXJai/ttUsngYbBLDPEwVwcAOS3y8E9cdK/zidY/aw/ataO1uJvFfiZ4wn3pbi53vErkFvMU+oPNLbftj/tW2sHk2fi3xLNGQk6p9uv3iVNwZkKhx83B688CgD/RvtvHfhTUC6QX9jIy8+Y0yNvYDdgBGO7HfGfTvWuk1jqEeLa4tJCNrh/NCKrHldqkjeQcHHoOlf5/Pwy/4KJftIaRcKNW8TapHFAyyxxTSToDLwjhnY/MpGQR2zX3P8Pv+CzvxE0O5t7TxRp11dW6XMMcV0JHCySNtQCQt91SASPr70Af16a7b38oE0Dx3U0atM7REKu5AQsLAn7jAAe+e1eB+LPEfjnSBJcWcMxWGLdv2FzGrZJiCqDvAUEE89j2r8x/g/8A8Fb/AId+LrYf2zd/2ZcQQxSPDOw/fsZAJVVnwNwAOBznHSvvTwh+2f8ACPxpaWMlrqenyNPOXFtJLBHczQBQSshJICkt1PTFAHievfFf4kQahJeShvsjSy/u0t5N0EcTjrIsPysyggZ6Fs9a4Of48eMrhjFe2Ec0UgZ1RIXkmecgiKaUGPLqYFYcfcLZ61+iOjeIPhP4lkluIE0mUzktKBLBI0ZuWHlpKqnk4PJx3xmty4+Gvw+1wiS0h0qEqB5ZgjgDRrHhHDnb3Vm496APx48W/F3XHuBEdNcvGk7OxD7SZJECHgfJIsbMRnutY9/8RNRQRvLDdJLPaBpoJv3XnQhflhiu+pKnGF7kgcGv1u139m/wXqkMTJFZgSFyHEUQMhiYRIJGA+XczZ56jmvC/F37KGk3Ud20KyTOZJbaFwnmRQLOQzBFXkBAOD27UAfl3f8AxLu7azd0tJBFLDLNayKjzyR3TTuoa4jk+V5k2FmUcFF461wuo/GNmR5FtYSYYPJhu1hYP5pnYu8UTINgZo2AUcAkHvX6A6z+xzqdrdW0NvPNdWrRzKQ0WUXZGGWScEYSYyNJgjngda8u1v8AY78Sostxb29tOiww2sUEtrJHLAxZJQ7Kq/MGO/kc8+9AHxKvxgtINQaWWwe4bz1M7yofJKxwFnV1YZSTccYHc4zXoB+O+inFmLePz3jQGVbcRwwXEkiF5AZMbohFkHbzuwDXtt1+xd4iv1lcaXL5S4YiS3LbJzhZlLYBZJGYEHqAKoH9jS/8PW9wmswyi0k05obed0Ty1eUP5khQgs2GIfGf+We30NAHkU/x38PQXEKNaiyvLhTNALg4j+02DBnF045DSMFWMjjc475rhvEHxZ8MeIbjUN0c1vd3BkMVwSizW8yxfKWiI4AQZbrleB8xFbHiz4DLDMpuGR7SCIlZYZVmuFeMNmZwnzhDOqOq9MoFyK8p8SfBzUbWZ5dO1axnUx+dOio8d48j7yksjtuAQSQbGAOdpzx1IB0nh74g+ArW6tbi81OWWWUPA7SS7FluFlkREaLPy75Rbtz6c8A11UnxU8CIkFxp1xsWMrYpDAdrxmCcSyqQTlivLFgcYPpXxtf/AAo8RX91Df3aSW8comFuYo/3ExS3uI1MRiOZJxcRA4445rF1L4aa/a6VNqCWN7b28csT27eY6sbaKNo7t1wcpIZ8fMcg++KAP0A0658Lava3FxcarBGvnwCGWMZuJV2m4bdDnDXKopYEcAckHNdEdC0e8WaPS75ngkWaW4keQGWFYkxJelyeQV4249gK/NizufFOg3t1JHa6je2CzxyWyB5XkiEiqiMuOB5MQYMTwykjpXVaJ498aaVceehuJ0vvtkxVZHEtqqHdHbz7jtROAQT1JoA+2PEdjfrYC3cNeW8UkcMhkKyIttKhy8CoQytuIOegHJr5316WC0t7rRLuC63yCbYtvJ5cqwO7nz4ZWOGjBjaNVz0bd0rGm+Iviu7t2DTzqouYmSJZgZGWdAYZnbo0Afr27VkXWuaslpJeahb2+pxLA72xOB5cv2iNLhIucsDukG0565HuAeYa/LdaWZFSJ2tYQ9u810qTQ24ZDJFKFJBWc9OM5Ye4ry/V9btZUuLdmSTUPMX7TLZqTbtLhf3okfqcb+BxmvYfEM0M0KXGs6ZM6rMzSuVkjCzSjzHBhY7Z0UAYA+6D+fCXGkeFRa29zALhbeaYPIlqR57IfnTdE+dkh6AUAed2lld32p2stnNbLZXsdu2Z41dXnDZYDPKOQDg9MjpXsunaUbfzZb2LaL2JjAA/mO0kaELLAV+6oYAc454FVI/CWn/abX7BfQQQTQRSJayOoe2unQrLKwXrHggkdsZHSvWdG8EW7WEdxaaoGlRJBJHPJ58SXTKQ8OByyA/OCMDPFAHPyW17bsrrdyyySRxOViZomliiDb4pUQEycp/wEDNXLfUr6QKLhSjBRIQu6EiNQY1EEuRkFc5yOSK6jRdA1G3bUml8uK8eFoLe6kcNbrmDazwls4kd9wwBngVxmq2GvaZ5kNyk2pWZXZdPEgaaBQd8UyY5VPmU/wCNAHJ6zqcdyWgla8gexSaOBpw67ZHfAdWTO5yh259Dn6+a3eqzaVHdW6SpK0lu032OVRPJIzD52WMAhQYyMN1/Ku81TWTfJLHBHJb29pFJtuUULNOYkVGadbgAI5QjGOnrkV8zeKtejk1KKSK88i4tZBvaMMFkRYzkiQjmLj5uvPT1oArT6o5mkCvM21sEE7DGxAZotp6bC2332575JXmGs67H/aNw94zxTSlZNkczRKqMi7Mrt5bAyT3zRQB4GNc1C4hiSRi6ROsbW8WIpkIBYF/LfaFU/hyat6ffOWke+uLeOJWEyQvbwObqRW+SJ5xg4UnJ2j86w7SZYr4FoRPHcTMEuoZvKijEiMfJulmChoskgspJOOK6NrS0EFvDbxPM5heW4YxqYrFclj9gwSApHILkEg5xzQBu6Lp8Oq2F3c6nM09x9qSUSCMW4hhVsRiPe3MWNvzHnjr2qEtbG5uYIr5NpeMebd3EckccyOcRQqSHuMg9QCB2zXAz6rdW6XqrdNKI4kEJ3FQIQTgXKrw75yBjsDjpWDaX+LZmuFtmu7gMjyQKHltI0yY5oxI4/eg4HGW46UAdtfT6PDcNulR5ovOhmnZtiPKFJBIRAQN7YzkdOcGs2zgkvLec213BcrNG6mCDzGnimByDKMsyQjPzBRyeR0rj7SWG7t5g5a4d3Md1mMRM+DuM8Ssflbu309aistZSxkmSM+TNM7CG6t2JzEF2v5/lZ2k4Gc4PP0oA7S1tZY7stfOhRrYr5sjvIguYV4L+QhbaP4QRkY5r6b/Zx+HQ8Va9bXWRdT3F4tugCRurW6vieSNuSqbmA24DAdRXylpD3l/qFtZrEHgvZUeC4iLYWQ/LukMgHJ7g4GMnpX7f/sb+C1sdO0mWSPSbZpZWiMd7BCq24b5ZLhb23ZnbcSM4BCk4OOaAP0E+B/w8tfCFmCWa8TR1iMLPYh9Nku1X5omu3bdG6MeSP3Zxgtyc8v8AGX4iXtxcqEs7S0023MiRo7tCJLiUGF5EkhYmMs5BC8k44Hr9Eapf2/hfwmI0QsIVmIgnuLUXEsUaZZ7OBk33Sl8lSQWwOR0r81vjb44j1PT9et9Ot4hcuyY+1SpCiqFbzTN5YX7K3JxnBzwNx4IB+ef7QWvS+HLy51ANDcX5a5gv3kebGybdiB32sGQRsD8wUhjkd6/LvxfqEmosZrO4VI47tp1tmcO0Zk3HbC247hkjk4zntivq341+KJbo3UDSRrbxMAreebiG6m2ttLM/zuQynlhnjkdBXzL4C8Har4+8Vafo1mkrvqF4ls8Nr+6QNK2AwMijapB4J4JwOelAH2j/AME9f2S/EP7QXxS8PyQ2199lg1OyaWU2zGIhJ1k2MjAGYnHO0NwOSK/0lP2Tvgfpfwi+HPh7QLW3VLm2srdJ5fISNmljQAjKj5V3ZGDzivyY/wCCNP7F1h8IvhpZeIr/AEmNtW1OOFnm1CISSIPLDRNDIeYpNwI3AdO9f0UafYi1hiiVU2oq4RACg6AkPjpkd+maAL1vGoG3BG1fY5P1/Grce07txYYH1XOc9P8AdzTEJQ4O0nOdo647DpyP8aXOGORhSPTGeoP4ZoATeQPkVSNxHAKj2696ikcgH7sZGCWX5mPfAK5p7dxnCdcDHrnJOPpVKQ4KgfdYsTk8/KBQAPJheFcZ6twxPJ5BAziq0sxETEyEgbjlhgj0GMc8mpXYAphxt54J+vJH1z17Cue1a7ZA5BVgPvEMucfw8Z4//VQBmanqfkYcOTsBLcPyD+Hv/hxzXzp8ZfiBa6H4Z1K5ll+zBIJpNrSGNGAQ/MS2BIQewJPr6V6L4i1nzLWYoRGsLMrkNg4VNxBGcn5scgY9DxX5VftcfGyx0DwjrEBuPngtLtHju3jEX79HQMTIw8s56Z6Y9eoB/O5+3N8e9T+IPj/xB4ce6nubW3v54beL7Q7QusjFQ0ETybDwCcbd3oK+CraytbLTDFe3Ejm7CSLamQRiDZIw/eukYBQ7en3sn5uOa7b4ha9aat4v1m/glc2r6pcO1xaR/a7vexaVXjRlLDBBAwOAD7Vw77bi5VATfCXmdUEc+PMwy+ZHuxbkMQWz3JoAb5VtBDBqVi1xakxTWVpbxylry0n3tl5PPwpgKnKt2JOCa1rCVlntrZYIr6Qlnv576QLLkxfMYZmYoqPno4XLZI4rttP8MC8QPJDCLWERxCQSTEtcPtGJFjjLPGOAONvoT26a58L6Qlpc3KslvdtCLTUIEASESKf3f7lAWglCKSzNtJ46UAebCfyIptP0yCWOCS2lmitLua3Mltag/vgoSTNxIXLFSPlwBknFeSa/NLZowklEDNtFvLdMghmsZT880iRg4nBzwTxivUvEmmPpqyTW+oIZEZ47bDoZZbZwpMCSMA6DAOBnHXFfPXjKe51CGEXl9FJHHcBYbeIO11ECTvhQRPmU5HzfMQccDigDgvGeuT21/bW7zC6hRVYSW6RxrPZsCpRtpOSMDb2bHNeV6wrQyrfJL9qgYb0ZYihfeflSZCAFQA8lQQMHJrqtd864u41nV47WFVkE1qiLIg6RGUOoyijAZMFvm546c5JAstwIZkaVXVtrxySRxCAjJREK7QzAnj1agDJh0mwv7n7JHasPtJjldoI5JraZVBMy2u1DhVOSfQ9eorpNK8KmO2Qwu8Ntp87yJPtX7Q6FvnhZpMB4uPujJ49auafZ/ZFhksYbi2FpL5tpaTSj/SG+Xi3mOAXAYkoCCffFdhbRaTaTRyTvFNPNMJ7tRbXZuIfMQs87JjBiA4+UEDnn0AMdrf7RcEm0gvQ8ImHlxLDFGAhSOG68x1WNzglM/e3DOKpXvha3V/tenG7e8aBkk055WKRqylvkEUeI5ASdo5+78pIr1JYY7aJQJEuo5ZYi8nlbC6yoZICpxhyi42ofmGDx0pttp863Mt1fKW8yRUj8oGKRUQM6XMrgf6whRkDIAHUZoA8GvPBKLJczXP7+7t7VXtFjt1nlHmKSS8seBJOpzndyK5N/CVyLed4RdXYkijlElngztIjEuJY1z5UeFOTxk8AZr6Mmu7GG6EkVxFd3DRyKlxArAQzruLALjbJESBuJ5JXjrUVrHEbaazvIbSLUbi3+e6jVYbhobjc0bSKGCjc2Nijle4FAHgujeMvGfgV4n8OT6tYvJlbtZLuVl8wnAQwk5hQJyoIGCfTivorQv2xPE/2e3svEunwTQ2YEcd3LvBIQAMGDEb5Cw5yTyemOa4G+8A3t0Ibq6jkVLzMMTQBzloGwLm4C53ZA69OPeuOvvhu0N/czyRMWUx7o3Egi2AAAkbSDLKDlVOCPQdaAPtPwx8cvB3i65tHuoo9PnMx2zpNb2qxyyrtUSMF3Sx88r0z1Br6v8FeOfHvg2WOTwZ4rvIrJgsz20NwrQXaOMqFt5lQSSKCygRttwegI4/D3U9D1HRvtEaiSBFmlurKJ4miZSfmPmMv3iDjqQfm6DpXpPgz44ePPBtlaNeztd2cDA28Fw0lyC27hkUMfs6gY6YJxnHFAH9Snwd/bE1O1S30/xNeQ2wFpHbiBftDl36MLhJS22U/MSQcHsMcn68tvHng/x7odxqEUdk5uojDPZXM0fksyDDSs7Hcq8qQGwoHvX82/wh/au8MeII9P0nxFcwxalfNHEpDFRAygBJBNcMz5yuMbwB97b0z+lXw08Y6JbQre6LraJNEokutPN9b3UM1tIvCbTJtCE5LAR+nKmgD1L42+FLPSm3GFfsc0TrE8cyNieaESOIJkDYtTlVIOcjI44zc/YB/YtHj/AOJieK9RtNPutOtbt5LATRyndNJMGkuJZiuZY1U4RSNuRkH0+YvjZ+0bo8E8Wmaxf2sdzbTETRRyjyms3UCNYLeFMIxwOMsfl5av24/4JBeNfCmuaTrF3Y3zIIlghtre6mtx5aOpYGNC+SpGSD74PQ0AfuF4I8IaV4E8OWdjZpDAlpaxxymONY1+SHYXJA547nBPUgd/yV/4KJ/t8Wnw2tG+GngK6t7/AMRaxBLaXd9b3aPHpsBUwy+ckJJjmI4XdjJHHFezf8FIv21dK/Zh+EF/c6bLHc+JNcik0/S4ll/eRzzqUFySnCqpPcjNfxyX3xT8SfFTXNX8Xa9fwyajqFw8omd1kchpWd4A0jjeSMgYyQRx7AHr3xL8Zar4olk0+9j864a3kvnndCZZLmQs4Gc77gNuY45A284r4e8Z6XLYxahHCFuLc4nuPNiMVzvwWZX39Y0ZWHyjYQOuDXt2qfES00W2t4L6cCbewhlZIvOtrUZDrbSsjOZyem/qPu968o1TVtS8YW17HFBJJLPK0dvdR3UKSNp4BNwJLVkXzjsP8Oec0Afn941uLexknmsHaNL6VzNPCsVtGqxktki3Lb33EgYA4WvGdS8X3hWNrUIHk+WaMn5nVflFw0mSCTjPX8OMV798ZdHfT7aRILZLWyillhsXuY/Jmdd243EIJ2upYsMHrt+tfMWlaTqOuXsemW8MtzcXjiKEQIGcEkDGI+oxzxx6c9QCvBqzWgvGlTzri6DuHdmCeWyE4JTkjJ6fnVPRsXqHfLdKss3ljYwa3mDfIY2dvmRQT0HPQ9M1+qn7P3/BKP44fHTThqFjpt5bWkVussErWciId6byJJnAGcHofpXCfE3/AIJ8/Er4K+JJNM19BdRW8oYSRBh5bbxlXRyuQCDkjIoAwvgP8H0tY7HUNUaOWwaRbqEqAd7KAyKSTkGOTBwSM96Z8dvE72Fw8GkyvHNAyrJGGiint2DBVukWNjgMPvL3BxXqB8TN4D8M2+gCHZebTDm2DMr4UCUOrjKHOCzLxxivlTxRE3ii8v5ftDQ3xkcC4L+Yzx55jBJ+ZSCeCcjPFADPAPx08R+DfEdnfyzC4s4ykNwSTukiWTJKqB8rgZ5Y5Ptiv2p+A/x5+EvxX0AeFdZeyt7m/QK0d3BEyzytgF2ZmVkkx0IJGemK/AKTwu8nm21wWikVChUBhtPzbWAbBbKnOQOfzqr4b1rWfBerQXNjeXUU1vMGikWVowMZK5XIY5AH5cY4oA/UH9sL4I+FtEW61bwndR2S5d47STyljmiGW/deVw5PPPJIxk5r8uJbNoIWjuf3kwlLcZVUUNhlGw5JIJ9sd+w951r48+K/G9lBpuvXk8sNsnlKwnYKNgOVCSJw7Y5Ytgn07eJancN9qa8jZbnz22xW4jYiOL7o8xgpAOO5IzjigCSxMNsvmWYwoBRQPlkCbgXUjv8ANuOT1zz3rRjubiSZVjnt5s+YxmlK5VnXDmTzDhQqrgc5Poa5xZ5PNk2SRRMmTgI2GDY+XgHp/X8Kc0whkWSJjHCSrTLtVleQnoM8qOeenegD0HT9Vs7SwWEo1rHNId5tVWUSnBQvKJHUxkMMg5OM1ox6jZect7cWu6IQvErEyyB5Fddp3xknz3BBwOOMDOa5i4e0ezeUzwJKEjYJGy/vFK7jGqKThyMg+nH4zRXCz2EcVt8iIEn4ILRsm0eW+eBk5O5sdDigDqTcx2z7YIRNHeIJIkuHMbecWZ0eNAchVPp82RiunuJnutBiuHXbqsMUirC0uBMAcSTy5A8tQDxuAA715atxqC3BVreS7ZZYvLKlfs0aN/B5hO5F4zu4zg+1dHp9hdXc4W2u7V7q+8zdDPO0mHC7ni2K24xZUgqPm45FAEsWo3cGbd4opndQ8MkDRSXKCRBtWQOSAN2cH+LtnqacWnX7NDMl7hzIwnWWANJbeYSfmjbGF2jqB2PPpbv5E02eeaa4i3COK3a0cGFYiwEatC0SbnVW+4Tg84OK6GC4tII00xtwN5a8SMrznznTKyPIq78ksBzwB3A6AHR2OlR+Rbxqj3l1biG4MUUUZg2M2WcS7i0Sngkdecd67HULmx06xjS8jQ3ccgubUqkl8IJmU+VC0Mbrsh3c4Iz3rkIL+5srSO3e7tYL+2ys7rkedb5Xy44fKB33CLs68Z/GsjV/F1s0d1PDMlzdx26rLLKRFNcupGHMRAQSYHLAkYB5oA0dR1p2zc3oEkk8Nw94ioyRugTCJBbbmMcB5JbtgH1NczbajBFG0kkDyQSSRD7OS73rwBARIr9FiycITyQOOlUJ9Ue+isppluIbnLP59vErIbdo8ruK5V0PIHJGc5xWPHrFqGvJrtXV1IjW6SGTzXTO0QyoF2hxjI28AH6UAdvceI9sbWNqs14FiedoInhWe3hY8QHZxINvUAnPWsW6kv5oPJs2S3kkAURyZ+aGTLKVIPy7W+9zlT7VwwnVri51GGyijshLHHHO7klSSMrI0bbjIzdeAMEjmtiG7+0XG5DEszI0bKinYuGUr5eWGcoOe2c0AWPsF9DML66vPsvzIXaTYUmKARxxwshxIhfOC2DXQtPqAsLkzG2aSIMImXb5gtWj/eefg9DxtUfhWC7y20U9vczQ+TM0fkySPHtRkVmi8qN25w/GBzkmsS6ub6e7S0jYKPLHmSmRjDLKCDzGP4guRjPb60AUJXngEWyaKSMiSNCo2ozqd8SAlc7lJ7nqPyWDUJoprkXdwsc7oLeeZE3s6sMKGQtmHkAkjk4ySM1kXFxFp+qJaMLi5to1Ko8w2f6VOS0jpbKPliBPU81hS6lM25beza4iuvMjYtGUEe0lXlxyycDI3Y6YHJoA7nT/ABXqFjqMLqLeRfKlS7OxPJlCr5cSs79GIByeuMe1UvEGLxLfyUW3eaLzbYtcKUZnJMyr1IYMMY7DHYVylnL5ImiQxgiFZJhMQFk+QKvkqxyxXB9+e3Wuj0rU4JgziCyndR5gIZ47yB1QLJFAkoAfd1+QHvQBgWV+qSSWiSzrdhHW4ijuGcTvtIQwyHgYIGRnjBz6Vnpa3jw2V297K87OxkCyF44wXZQssgx5MgUctz93kjHOTc3gku7hYY44Y5XlUTCcyTuHkOVMrY2MoxwOecda3dI1WKOEq8oaAI3mWyIv2h2UgR+aH4aM/MSc5J/KgDYs/Er6WsGDdT6jaTNMs0DPFH5TcBmXcomV0xggMTyeMUap4ivded2kjCA/Z0t7fa8gRZDtkDMZMblyWySF9OtcxPMjTS3ADQGMhFaPdGGtnJ3IrEfeCL8vHHT2rsbCO3uBCLMOhTEgS6lEk7xFc7yzqpf588AHGfToAZtvpsUty0Mc8t7NESsju7RBGcY4iZslEXJ78emKzNS0qTTLXalzNIRIzM6MkkOznMrOJC0ZLDkFQfQHOa6m/kitLJfs8CPMpmeadoWW4y4KypCy43HZgDd0B4z1rz68ktHtTuPmrcRksXYpcQS5JRdgcCTgDPBAoASbzJY7RozLG5dYJD5480SMCyXSPtJC5HI5wB7ZqT7PNYypNetIkzbcvHueO6RxgSy7h8pHB2nk54zwao2sEZWC2liVZp5lWOVWfaUKhgxTZwyj/b5zjtXQokt6XbfA8sUq27pIzHm3BEZ8suxAwBls4zzxwKALqYsZYz5kDl4trTwxuHj7A+TKoO7HLkDIx6Ct0/aTbyySXUV2mwiFID5jrDJhWmYDl8sSAMbiBnFWrPS5Y7eyuHG+WVi88AiEil8AL5WBlo2iLZxnr6mtVtItdMvBdR2az2M8IK27SGPy/OBysIXkyA9FI4oA8uu45Qfs1qFGyKVZ0RGBTc24b8j72MfX8KzrSGXzUJ8kPIrQxiWMPGSQxZJT1Rjnjp05PWvYdV0W7hmg1K1AkMtskNtBJGiypmTa5u0B+cKnQnJIFWtA8Jw67cbm01baK0k82e885ljuJC+yZ0x8rAKCQo+YdwOwB5zp1gwiMlhZTRXC4zKVP2dXU4DqMcbT90nBAwTXQ3dj4ggs7S9aVtQ8xsn7OCu11YL82377F8dcA459uo1e1sNFkuPJe48yEuIbeW7UW8wJIeUGNN3lMAQMnj2HTnZtdtW0cpbzeXJOjCFoJpWa3ZjuaIb2JZhKMLjPHPSgDas/7Sk0+GHUYkLXF27SxIgMmyRR81wJTtDLwcD6itceGY9OjW5SeRuVkhO2Jy7B9qwrG7AOin+72OeOaw/C80xtpJtXuI3e3l+0RC/ZY/LkZCi+bIrbpHwcgYwMDPpXeXDWRttNuJ7i2uoI0fzLaJ5GuJtw3rKvzDCgnAAXIHXPWgDr9OuLdLZ1tDbPE1qguI7WHyFtbiNld3lycTA7Du2E5JxXZaJq1xbpDNDbNfPJJsmnlMkENnEjNKxiUj/VMnvkdB2FeReEr22826mR5hCGljTTIUiM0MLuRu2YBBxyS46gHrX0h4K0OwGjC5u55EWV98T3EaOVDM2yEhGIAMZyQcDA/CgDsYFg1G30+WCOeKPajxPcTNDbXJZfMSImPlEypAZsfe969L0jQL46VaXETY/eSNLF5i3soVmI+z2/JJt9uSff8a82eHT7e7h0uDbchjKwnkd7e2O1QWwg4lC7mwhxjGBwa6rSL8wzotzfXE8a2gWOa0jYQRSRfJDE6Rt8/GB278mgDT8WaUblreGOW2hSBYIEQwF7maXad5eNF/dyjJVScDgZ5rx/WvDhgtEEWk3N11jCMjIDI7sSLxUB/ehwTydvr6V6prCXF7a2Mtxe3Utx9pBceX5MTL5imK3kZPmikAxyenerF69xHcypBEkVpCi/a4HuHM8j4WTz/PGVWLOQpzzjGTQB833dksSRT3cbI7qY1ijV43UIXidZ/LUCFNqlvmwuByexwLXS21fU200vZwJZwJNBC8BRLpQxMVybiFSskbEkHJ5x6Yr6F8YW5jsJ77TYUllkiVjHsWa2kiDsZopJAOJcMCG4XHHUV4rrcxhdLu3069EkNvAUitjEscEgYNIgfD74tu75EX5cde5APPdQuIdH1WRI4pZbeK4VWNqwkgcorMUMTMfKUyEjDAHjpnFblnpd2LMapZO6RX9sZpI3LrJDNvb5ArYMjlhyFyR7DmupXRY7yK91FbdrG2vreLdNMTcLsYhnaG4IPlTjkEgEewAqtoOVe1t7XUGk023aRAJwqtDO0nEhlkIByqgk8Z3ZHFAFOwS8tBDK5W2aacRSzLvIadzkRvxtQjpk45OM16zZWd4ttMmow/bNPkVfNlRYyLZwu7zI3B+QrkZ9azWnVEewh+w3Vu7BmaRFkBbcT5iyJwW3ggMCQO5wc06bWIVsZ/tDTCd8QQWluW2QKWOLkqqkTnPbr83pigDJl0hCt4lvIJ7aaSYWlxcx+WI2bDStOXwcjHyevbNZWq2cyWM2mBIJHdIHllFy1vHtjWPLrHLtLgk9uDn8rY1OXbIPux2ifOUDGKdlyHJjYA+fkgeo+lUGS5ubYS/bJrlLi3eB/tEPk+WTnyVS4VTvjw2CP9n8aANnTSBcMJQ1kq2It0diURlGxzJCcMTKVGFPUYJx3rMkurA6pZwKVjP2FXZtzSgSLIfLB2jMrEjJ47+lTwfZ3gjtpLlLa+QrLLb7so8SKQ2ySThcnkc/d7dqqpNBbxbfKFvBO00kdyk0QkRk+fehfJWIncPTB9BQBU1K4tLqCVbxoo7hJJTb3sFvcwmWNTysiqgExQnaF6sFyAeaoK0aMbCZ2vJIFt7sJKqRqWCgqqQbwMEHIywz1x6QvqE2sz/ZHka3hRYXW4mZlWVYXLCNFMQCuygDfna+OD66W/R0+0M5tIQ0KyTSTmUSqycfLxlUOM4bgYAxzQBm6jc/6TaWklnNFPMizqXIRgqqC0RcNhICQSRnp+dXxq0tv5eLmT7IjvEiJmWNTcQgOzFAdpUHKHgcgDmqV7fWVwgv44557gRxwWZw7lFG5980QUkRuAoTsQBk4qKzv2a0jknJEqrJG3l7fLuROxkd3hRTiVd2B6beDQB3/h29s1eOa3mWcQ2jzTxhG850RRtaQSjbuD7hySe4rpb6+lupZZIvs8dreRRtFGUjZN5QBjIVOQ4yMAAAEfSuIs47EIYLa4KR3EFvu2oPtSrIcbDOwBkiJByg7ckiuv0y4svtItmZiscbrah4444pZ12gRKdxKsV5APXOM8ZoA1Uis2gtlvNT+aS3Kyywqi3SSIDiBivDkbSN3OVHPWuVvYrfUZLO3MV3KEguNl2zRIHjLuIlt9xDRMMDPUkjPer+o+HL+5uvtkIMMEFyzPB5koaRJsKygEDaUcsSTxtwM1BqNjcafLcJBJCHgaOG3GfOSaREVt0mUJjXbkgA/XmgDKtyllMouIWu4YESICZUkaScgKJJUA+Xa/Gevy81ens5rCzlukihl8+RxAodkjLzKNxihK8FOST0LA9TWdb3Li6Sa4YO0sZ+0MsUy2qlpcB4VEXL4IyTnB68V1uspZSQNp90PtlrdLClpdiRkjhkjVZJQZUAKMkhJY8fKMGgDlru5W20+O7sfLu0iSVXi8ht01yP3ckyknO7nG3GQBz0rl7zX9VbTPLgW3hdI5LSRmffJFEZCv7p0bKv5iqwHftVGTUb3SL+7SGf7fawrdSxOR5VusitlgC+BllbAzydoNV3EWrzIulo8C6ghtphdRSxQrLsEhKSqp3S4wRnjGD0oAux6bpviKCLTr/UxE0Ekhhu5GWORpyoLRskuMluTkMxAPPPFaOreBYbHTVuodSuGEFwjwzeerNE3leVLGmZCrIUUHGO/HIrm38PFLiygsxIwNxaRyXKKZYVuUeRpHwud5aOIgkkep4wa9JuNNv/ADN82L+3t4CwRFbdazOGWN4YwMShQX3ckKFz0IoA8Tghktr7S3ukRE85991butxBdFS5Sd4dqqtwkZVdo6kE8muv1S4srmOO0/0uK41C2a2iluRJD5u1A63CWiI21QMDIAHHboM/XEvNCtgvmS3kNtcobW4zGrSPL92Se13F44wW256ZHasy/uY7m8jmklmXU4ltozbRMs1vNMqgeVJHOVzCVYbthGOp45oA5mXQWuILiKOWSG8DeXcQwo8vn20A2yXO0ndtYAseAuTzjtNYzS6dewhLeK7toolFrJAvluxVQkm8DJJXC5IBGVIFTahHPp1/HfpLHHKVmthBAHWxmiKLmF2BJbMuRhSc7cjil07w0l0BevO9jcyM14mn7ZQY2fllhViG+zuzsdpGTzigDpYrew1Q2VzqMLSuzTx/Z7Bi5EiyFRK7KB+9CFcE9exPNZN4bnTdSaCEJBHDKV+0yQ/vJApGxLmRjiRBgA46fnXoHhnQo1tPtRBidBG1usEbpBNHCqobqfPKEuGBGd3HIrl9dupNSt72MIubCeXyjIoBeUSusZdiP3kT4yADnnpmgDC12GZlh1O5mjMMvk25VU8mOLDOyujKfnQjlR2DAdqwZo9QuYRZWV0IUiieQFY43e5aUm4QTTFjuhxJgAnjGOorLm12aGSKzZ2v5zh7izJLiF2ZnxbjpGoiIzuPB49a3rJt0azQCJd9oiW6Dey3LSuCillG2NlZ9rEnjB5A5ABiW1vcl5YGvrhUMCStHNJ5jSSq/wC/S0WJCUQOGxk9iK3IDGstu1tdogdGEsxjywAZ1S2d1B/eiRdx4yAeaWGzhtXuGubkiSRdqRQxk+VqbKD5P2gL9zcw4H3hyMjmq9petao0V7CMyNNvkLsBLJuMUqxIFyJV2KwbgFT6igB8VpBaagLm8u2LC3kdrqOfY80szEK6SoMvtUhSpAwEI6AV0DWGjTrDcTyQibAjhuBguJVRhBJMgIESEiVW5JJUEjnFZjWJjtbkyWy3P2jNxbzSs5SJAqo6xwHBCKx64weo4rL0+7t4dsMDRzW4NxZ3sm1dhDScMg/5ZiMhyX6Z/KgBbnSrzR7iFIo/NCyNHHL5zeWyuWIlTI5G/JKDJGOhFWNP1LU7GS5huBdMv2a5EUyFWtHvHb9zkueEHzjZ1O3d0IJypfGd3PM6NaqGtJYxAs5UrJP5flFkGeEdVyCeMt782dPvZL+c3V3bx2iSZdbfzwzSIkWFlWMcCRWZVTj5vqcUAZd9dmORJHsknS7mjcvEr27G6GVV4vMAEaDYcjgZHPJrttNvY9Re1hnkeyliBMm5TNaxFhtYsOpuGi4BPy/14q2vmjzDd3KTYaRY5JHQNGsjhJQ0b8eZG6bflySQWx1ro438qO8WM/6S2JERPkgcIu5jnBHdu/4YoA6XVrzT7SSzgslw32e+jZNqq4ifakKuzDaxMhd1LcfPgdqyHt47dLiJRHuht0kN0VKTDIA8iWJsbCzFuRwQferlnNbXqxS3BdJ00+5aVZZo2WQr5bLMN3BKwlFVRySuceiJJcESR3o+06ZcojR3LRbL2TZJ5SC3UDa4DKVJJ5YE0AJYG5m0uaPZbwxpPFNLMuQ+U/eQxLIeZHLlcKOQOenToJraw066iv7QXMsd7G/nJAWWW3dm+ckRjcULRucnjJ71Znsra801rSO1uFWy2SW0gfyZ7q4uXVVR0jyu2PzVU5O7KMB0rI06OWzR7hbe5ubvSmMlwkW5Y7pFyBmUg+bGizKSOpKnjigC4ssesssT3DG0M8l4Tc7Glgi8qeBYn3EHY8qo20/N+FU7fT9SNzBIlpGp+zvdpbWrukBjkLx/vC5JUBF3jHUsAOopdPdYpbO5tTC5vil9dRx4E0TiSRCLxZeBbbgcAdBjIzXcabb6nHAbq1dd1zMzyyNgQwyxASW7K7H5I2jO0A4U4oAoTboNOggnU2CzCMWt2VcfajPGS6TBQCpJ38t0A5qjZP8AZbNQJnuIy5NpcNIG8lg7faoSjnmNoI5MA/KQoJ6itrWJWvHa1VRdySlGcySAIm7ct9BAvRJmBVlx90KfUZ4u7K6Y0VtcXaLCLW4McKqE3EC5gjlYn+BxtXPblulAFHVPsRvtXcO1laSuDHETEYbiETQOQpBxBgI2NuAcepFZdlbvNDMLTUnnkj8ic2104VU2MxgRI8ZltfLYfdz86ljwasshaZPJjt7orA2I42D28VvKXfYS5xIcgkNyMng+sVj4e1DFvLukEV3PM14J2SI3FnEjzLHbvuyqJEAo29fLHc0AdhYaQYImu7u/kadY8wzxHcEtJJfs9wjCUDag3RZYdCx9CBaNpdxWLXOmuA1xM6FFZLh2e2HlwTqzcu5jgLKpO3LEMelZq6iq2FxYNE0tpZw3MCSw5N4yXDySrZurDMo+1kAPggKoJ4GRjtqMcaNHD50ypLOoeSYx+UiwRrHDEUbb5sczSAknGVIoA6qxmuotNjmjmQ/2hNK3myCQiO5nuHUwEc+UDsctn5lLFcDpXX2llqUskQWaZXUtKLVJxA04kwY1t3ZhsfZHkZwcY7mvJU1a1S1h0+4Mm23ladklLzCa4WTMRRcBY2IZixBOSSxwTXpuna1Zy3Udy13HNBFaebDNFC0v2e4jBiijkkUcMpDLg9NtAHokV5fXrRxRbLVUjS5UqzHc24uqOW6yOgy+f4mNZOqLEsfl3bGR9ZRmtWKCNI5GeVY1do/vkPG3X7qqCeCM1ZdRuNPis2kxDDLbzyRl0KmSYH5FCgdGxI3sDz1pdS1G3vobPIjDpGpEwbAQJkmONTj944dgDyB3oA4jXjcQ29o/2j7S0sBtyFBZhJChcrB/ekI2kEDgYz0rz611Ge3Zrl5hPcrOoht7l2lQxybhKjr03KSFPoVPcV1mqyLPq9syzRyzBDbWlo5ES2sTREMu6I8yFEJ3kZyeD0J4e5SINv2lWaYQJHCWLKiHLO8jgck8judw6mgC7qniC4h8treGbT7mTz4Lo25Qea7RecGYDlVVZGC46g8EnisLw9okur3dmkyyww6hO6RhpGZXhlEMcnlk8yyh/wCEcguRjirFlouqalqP2KO1uLieW5iSCGXzDnzQHjJVgN+5MHg/dxX6gfs9/s1XN9bRatrllHHb6Tsvn8+0LQpHOqvLBaqBmOTOG3dNzHkUAct8Ff2c9QltvPuYJraK1uzJ9nuYJMEFRvaJZVCTExBWGDty2Dk19dx6X9htYBp9qbOCwlezfY8Zd1WBEI8uMZt2OQxPIUsQSDkD6QSyg0zTjaW8tta2JsongEyxSTTXTJ/o53hSygIVB7KuCcZrzK+t7pdQtTDbIkS2lxNf3EaKqGOZVEiAjCOvm+Z0+fnsDQB5NqPhidWlbTdQN9LPMl1NI0aTmEWlsiy24Zt2WAfCMDy65610ug/Dy1gvI59VmcxX+jrBakqEeCdIVkVpfl4nLn5nPALEEg17RpfhKxk0ONrFXhuft0lzHMsAxHuMIjWTcczR7m+6M/eq4lpaxySLcGybzme1mM8gDQzPIry3MkQOYjmNtqjorAHBoA4KHwhp1sPscAIf7NFc3GppEWZCyDdbKyp+8yVIcjIXOTX0/wDCnwjpNvo8F09rNG0kojhRgJlVJFiaV7uF13Mm4v8AhjPetjws/hzVVs47+1tI7XUk+zRIkvlNcNDOWfysL+6Y7E+UnLInGa9j0i3ttNvHuNMUX2nRXTpepCsc4ibhnbYwy0AUcYHJ6HmgDqDo2i2CRC1hSCeOJ4pxGqR28kUzndLHtyplEKKQpOUBOeopml26QW9/e6ZGz6a00h097pAFgkO2S6lUjnymKDC+hzUbRXUju+nWyyWt1fPNErMI5I4Tl/tXluf3bkiVdp42qO9dRpCxyW1tBDAs8v2i7ZoQxgiaGbcrGQfd3LGmQDjAA55oArWmk6dLDZmBJVli2z6i8bFI1BUEbGByEJYAAEknoDXLeINGszDNdSqsb2ty0VzbM8sJukbdJaNCwH72TzH+YHkkY7DPo8tmNMtVjgGFvY3W2juH8oCVmDW6SMMZQSfN143dc18zeP8AxpPY20+kiMXEiQXN47/aN8P2l2l8mRZAdyyLcBsH7qqAMegB5n8UbDXdHuA66lbSyRtGXxIIJrJbghjCkTNyIxtwD94ivCNc8QXqtepeXMAtYoG2XWoWu5JbuVAFuLUqP3BADBiw6sai8SeNfEXim7t5pIy0kFw7yxXCH7PeCOMESys4H7wYyCMqRtNeeaxqv9mRGz1TdqFrqcv225uJCZLeNI0D+UjuP3SZlXK8Fidoz2AK7eKkt7FtPt7PN0rPNsiZZY5h5kcqzG5JDRSGNv3fGCRwcYNeGeMbye5tbiOCMtdCd4vPuAoe3inA+XbniZWfJbv94+leoeHdItbqfUI5VliF/IJ0t5YcuUthmCO0lZwVVwwXYQCNoAGa77w18BfHXxMitNN0awTSdPurqZYr+SMIfs4cMWkZh8zkkqMEnAGeRQB+fGm/Arxn4t8RJpFvF9sTUbjalwsDSEPCiyImY2/efPuO7BBziv0s/Zx/4J4+LvFE9le+J9Nn0u2R5GjuINLeSRjEypIBBs4aRE+Vx8qljuIJr9Df2bP2Lb34d3kOr31vd+INQk4e3kWV44FT5Wa3kCbY3wowcjORX7EfDjTbvTYrHTX8PppUMYWRJ7gEyRxDgwl2XEjEgkEf89COoNAHz98A/wBjTRPAtnYmxsLWFfLiZpLmwjimQJ8y+UxG6ORjnLE9c5r7ag8JeHfDFhKbgxJHEzyzWsBQGTcAxfzANwTaPm7Z71U8ZeNx4R02S4hmjkYQ7WjLqiSLH8yxEnG05ZRx3HrkV+WPxa+NHjo31xNFcXVjDcXUs0lvC88trHav8gjYpklMDPHGSRQB9n/Fv43aZp1sdN0JYoiqSbRY3A8wxfdRwy8eZu3AgnPy9q/O/wAZ+OdS1aOa+uY7kslwkchmMZjdSxZIIAclblupYYHJryNfFGt3V+WW5uLuSRDI1xGGeKQOzyeQd33MYxgf3a8n8efEiz0e3UazIURbvdHs3k3N2xlMKTc/KqnCZ65GOmKAKfxF+LMsFrcGPTv7Phtml8+bzJN8sUbbrgMnJkYRsAD7Zxg1+KX7X/7UN3Lpt7plo8E9rEby3jtw5QTQkMsMk6qQfNAwNwznbivTP2ov2g00z7TfRXf2i/uCfMtVvAtra2sYdfsskcTYZmU8A/OCue+K/Bz4sePb7xRqdzeG7kCXMzE2xkO4Rh9yBGJwVwwHqRgnrwAebeINQuNbv5bmSQPcyuJJiCDFEvJKBe5C7QO/HqcVlSWnk70BjmlmjDIdxeQKQSw2A8YAbn+VVom+1TLIjCKaKR8qGwr7hwHJxz0/zxV5W/dTZETMxIEq5MqYG1lUdk4PTANAC29w8camOR4Sp2KInC4wT8xGQTg7uOpzXqngDwpqnjLUbeysA7hWIJ8nfIZT8x3c/Lnk59+9edaXpDaheWtvbxxPLMQQckohDclsnCjHXJ6mv1h/ZI+GT22r6eq2X9oXupzW0eyKOMR/Z3KpI8UgyWcFjuP4dqAPcv2bv+CfeufEq20+wguGS71gRrJOLUPJaxMBlldGyWww4PQmv021D/gh5ANDjlvNfktpTbCRpZLTDTSJH8snmYwgMn8PoK/bb9h79nXTfBfg2x8Q6jpkdvciKCSNpI1DiNQN+CV5+XHPcjjNejftW/tD+DPhl4X1I3t/YwwLY3FvFC8kYmVkXO+I5yzgAjjk54zzQB/Gh8b/ANh2L4F393ZrrVxqMkXmpH5lskFuZXbJ2Pu3H5gBuPXdkda+RrnwD43mtZIINGS+tLd33x2iC4mSQ7i0kUY5cbcZPsc16n+2x+0z8RPip8R9SbRb+6tNEt7mf7Fw6obSKT5S396QIOe+D16183eDP2r/ABB4KI0vV9CW/RQ8c2oiV47vyyuFbnHzZbrzwPbFAHjPizS7+z1a8a+hubadLpIfsU1uYvMt0wGZGRdqbSMHpgjn0r2DwA8a6dPd7i0QjkSdLl1YlFDAQpHxhj8vzDsM5rz3xt8Y7bxTd3d/Hp89uZnkAWQq0RSQgyOSV3Kx9vqa1Ph9rcd1IYbtlW3MMgWNjtiMMigli+fmYAcHknI/EAt3NqL6fzJp4w6TO628Cbfs2GzbeZhumzP1r3v4VeCDq2vaVfWsaO/mwSSWRLSfZ/KfiYRHgpIRyB6968VU2h1qNLKElA/kASRF1ZGJBUOv+twvIP8ACc5r9Cf2Z/ClrYazot0iyX0z3FujeZ9yNHnDNG443qFY4AznpxQB+mPw/wDCfiiHQtOsZtG/tK3TSpJ3hjVwgM20RrLGjDKjcMjDHniue8VfBO81F4rnVVeymhCzpG3PlfNhUhRVAWDbtHQEAV+zPwL+F2iz+DY9XiRrO6mETyzNCHxGI90kbLKMLbngY618uftc6tomjaaf7H0q2uZVMkU91G6RvbqmUTygkeZN0ucZzkj06AH4ofHP4mab8P8ARri30i8ht762kNkIIUkXFzFncpGMknAJJ4yeK/Ka++OGu33ime416S4mWGeRopkuXjhjgb5lUp1cbtwBGfxr7N+PfhybW7i5uIJnkWee4mK3MbLGJXdmKGVVBaQBj8xHB/AV+bnjLQodMvHdrZl8orsiLTMCASJJPNcAF88/N2IwKAP3y/YJ/aY0zWVTQ7+7Tcs0NtHa3UkjzuFA/eNIw+fKg4ycAe9fuVBZpcWkMmllLYsftfmxOCyCWIMheSSQM43clR8vpX8RPwM+IV74D8U6fqdoXieK8t2WBXILZYBmDNhVYpkgE4Pb2/rD/Za+MujfFPwSltbXt1FqFnBEbtpJVZxIIR+6VTz5e7t7enQA+p9VnFvYXtxCEnjMNpFmFiYJLkMVllijb5o2Rtx6AZJ9a+XfHmhf2zaXsssl1cTAMyWsieXdM4/dvLMrjgEH5TwCDXs0KXcyPaXFtzeTyedPGDsktAdy7DIQBcFzzsBPpWJrelatqE4wYF053KRTOrBhJaMCqXEwGTkKM54BoA/LPXoo9C1uXSr2B9Jt3nFxCjq7qWlZGiLMABuUbucnrjvXlevLqOl38z2V0kouJEuXLxLITbyz8HzS3ygxljxnHFfd3x++Ft9r2m2mviGNWjt7iO5MILw2LIxeB5QvzLIzLjIzwRnivgafR9W1RJ4L92E1ubqCS2Ro7cRW1ugSJj5bZY5IOB3PHNAGromo3lgIzKEjBukFk7fOFiFwS0bKclFlztL9ccnAre1/UNupvIsRtJ4EVo5N++y2eWHSNShIeXzjjByccmuI05dS0KWVp5Yr5ESExC6USBrmNgIrZix/d7ic5bGMd+K13nhlvopL2UuMLeXVso2bTICZY1wSAqvxzz8ue9AHY21/peo6VPYajbpbTmFRPNJAGmnmkkCloiVOE3EkBeQOTgV81eN/ghpjXQ1vShL9olmkIlQxA3MeVMsixxEbkDuAAeeeK92KgMkyJPENqvDOBFM0MJYxLG7NjcSpBwTuNZ8+qi3jGnNi8NpOqIjD5lgEkryMoBxudmGRu3ADkUAfDPi3SNU0OYEQ/b4rO3W0kEwKR/b5ZAFURE/K8SnLMc9OvSuNN3brBK5CTzhXjnzBKz25VFa5a2Jb5HYntlR26V96X/h608WTlr3SYt6xN5NlAcXJySzXTMSFYAHIJ5z7V4B46+DNxZm9vbOKWBI7S4NqtsTLFLJCPISG4YDqULnA/uck5oA+bdZ0yyTTre4RS8kcW1JpWibzJbx/9XK4bcUMZG04968dv0FgdRaSMoIVS3toRI8M0cznIO48SJjkE9fxxXqurW91DKrzW7/vmtkSJvLhKy2cfkF1kLYRPkzsA6dK8p8Uag81oZ7xYlKzPHcIgJMkiMMPGw5aHv656UAYdxfTtbLAkwiuCymUyqFlIcgLcGID5lYYIPoeOK7DSWnsoFSO6F1BLLFboHjWIQkoPNlT+8Dntz/TghLbxXrzFzd3SiOVI5kZ459oAgG9f9W0cR4B4wOea7Gx1m3naOIS2uEk81WTGFkeUpEo7Z3Kce3NAHezaWZLITLcQSRWOnPHHG8QMks0k4kxLIw6q5ZWHYfWuD1LRDI89wyxWrzho3PlNhHeH5WCHjyuTkZyScjrXoKvFeoHRWeK3g3XEkB/dC581YrjcucGURsu08g8jk1lymadp7eJrgxHylltjEjySOsjETq7DPlGIKSffFAHjd5pUcFnD9s80WjxukBTfunYn5JmTBMcRHIHAxx2rE1KW3trGC0DbkEkLu6BoTNhNp2y8MoLj5wed2R3r1a9sbeeBNMjLQ38kc1zJMTiGN7ZS8UHfapjP0/SvNpmRvtX2qMbyDcKQFaPy5P3MqIMfJhh5qkj+MUAcbp0SXLSMiOwiYFEQIgCqcMJSe4PJGc4OcCumhlb7RA93apsuflkaM+XPFbltq7AjYWQuOvAx04NYhuLKHyltpo0WSOMEPkBAHO6WcqMEhmO/wBjt61oWYt7SSfzXa8HlwyrdwtuRJoGP7kq/wDrF5O0cbeOpFAFy/t4ZPNmhVopDmGS3kRVZvKgAM0cijIQ7QcdBVGGKILFeOGmXDyQ/MAG2ZHkqAcltpyB1IGa7azvLeTTtPmudLLxXMssm1yWmeOIb/PeQj5GkDBNhOPl9Kp6toRgRrgRERxsJIUyqS+bGhxKgjJ2YixuzjJP40AYS3KST26QRMsSW5csjRgLC5DBEZj+8ZchR3IGa6CS3gKO1tGZ5JPJmmWJmUQyGQpLbSO3Cy4yWOcMRx1rg5VeKWW4i/fx/KqorEFrjd8iKvGRjrgYGa7K1NxFbPaySAGaOOS9Fvzcobl/KjiY9MqQCepByT0oA7Ca0j0vToLqS3837baQvPIbdfMt7oxLIy88oxJbA9vrXMTywTJDcFWnmhjaWNlkwZHnIkWydB1cZ3Y7Ae1dx/a9tqemSeG9QQ2V7ZG033YdDiK2VDy5O0sxXG49M7TzXNajYQPqsV+0LGISPcW7wsuJ2ZT5cSwxnHnkHIOABgjtigCnHp0+pxrdXkbt5c8AS5gZljF5dL5ha5BAIh3EjpgE56Clls57eVLjfP5dzLJa3cJBKxiMyCMmfpNGYowA38ePc1rwRak1vYxohMDT2k07SZjkmt5Cz7DF0aVG4A6nHHFN1iaWRmVpRPbR6egVdwi3OvnG3hMIwwkUzKjPj+HOaAKNlfy2s8sV19khKQS2vmRyRq8l1EAIJJJBwipMJHHIzvwKv2N5a3V1JPOyKbArcWsihtguJS6orsOCHRHYE8HIOTmuQlspoZhC8a3ERw7gnLlUjBYEg8ldwGc/MRxW9a/ZLFvKltbidTGpZnZVjS4t4po7VTGOXjAZCOy9+hoA9Gu7mWC2jtyLdZr29NtbRFmViybRI4djggStjaP4gVxxVaO41C2Ty2kiEjyYMqpuO8ttLgnoGwwHsfSuAtr+7nnD3geSRLllfGWW0jd4ZUmt2H3ZdyM5PXJ6VeGpXRKbGnWNAt3IrqXi3rKfJhyOShQj5hxQB36TxXFm1y9v5aQHy4bWSTcshdhHK5Kn5HJ5U9Bye9Y93ZQuLyOSUQeZJOoMMf7mO6sXzbNbuTwpQFenP1qJbox6eHMv7/fEZRAN0cUkpykC7sZRQ3JI421dM20XlqJMyRvEFKxrh55FVziUg75GkZ87fr0xQBz91a3FrM8ilblpLq3vHaBVc2jmLeYxHjBjeV8P6Yrmb3TraNYbzmQebOLry0YRWTqoj8vyyMjMgxz0x+Xqkc2nWNx5ot/PlEYtryaSTaGWQfLIsbjkq2QGP3iM+tYevwbrWctE0EN0uJCkSzSON/7suUbCuVwcdTnnnmgDyK4txPcFvKhM5Q/ugG+zmONysOV58tlRV3gdW5HtNLNtYQhCY50jWVljZRA4OSqqRz86sF6kgZrqIre1t1u7UTCYWw8zeI9jQvKcOC38W1VyVycZxVee3IuBMlmbhp4I7hDIZIUllMhLOFYY3qxYAdx7UAY8F3E4l86NxHDbyOpClPPklGyFC6/wDIGPVahS7knZVuJ4UFkEEIRWZ3EgVzG7McptPynBwOwxT7i0uZYSrpLbxzNF5agkIHEhaRU4w6rjGTz8uDzT5LWW6to1ghRTCvnF2KQzTwqxXJiz8zHbkA8nJ9aAOu0PX5UlSw8oywXMyu7yMGSJlZVMUL4xwPNKk4xnHNe3aTrEm2G2nhuTpolaK0RZ1+0wtESIS7g/LHkjIP3sZHUZ8B0myukbdIkc9nJZtNBEzrE8MmPmKkjlgx5B/u56EV2+kaheyRW9lHbRM8UiNcAq2+SJSqo3n7sFcYJGeM+vNAHv+iTiVbVbydJPs9xNKiyxoYjHG5Rm87IZZAoGR7+legwxOUK2kBhW81BmiLSqYbhFiOA6SkFYY2YkBQAWPOa8hsboLeSS3AgIs7IyCGIgxOpRWyqqfmfcctjPWvS9Mgh1r7NI0TSxpFDIhe5eJAZGKiEFGwGUqPm6cDNAHrvg+Jri9tLOSCVZbZ3iaJ/3EEBjiyJorkn94hkUc55J4619c/D3QopLUzXdvM/2iOXz1LwyWswdikc8azndC8KqpY9SHx9Pjvw3rFkzxw3qXTTWciwJDDJ87xRrv8yc4zIFblsNg8+uK9fm+IEeleHZIy2J9UvTbx3Fk0qCBXRlCDbKd24JFvJxtOTQB0/jfW9KS9h04W8bfZpTG8xZctMhY+Usbn5odnP16180/EWwnurMXVjF5X2jzJI4HxI9sIzgPCkR3LkAsCSV+fOO1ddDqdzrN/N9pQ+WUEUkkrCebPOJrWNvmHzL87Nxjgcc1W1jQRDas41CaYoqukaqY2MczkbUkHGMnheoHccUAfWv7Efig6DqGn395rMtu0EQ8qxmR0lZwxVo0lKhSpGeQe/TqK/rt/Zv8U6R4x0HRbm2jWSdLC2QRNIxR1UB3cE8E7gR+HtX8PnwYutX0LxNaR3d40VpDeMkNtLIG3xu25ShHMgG4Zx0xX9d37FXjazPhDTLNzcSTrp9pbRkNs8hXVGYqVXLBmPHfnPegD9QfER06C2haKaNbqRiiogysUYG8q65zt/pXI3uoQQ2DMGgmdQ5ijYbQCv3gu4cgnFPewa6t08tNqsXcSfM0gBVcku5+fknI71UGjRzwyRnz2lQ+UQFxC8bcM6k/cfJ6+tAH5oftf8Ah7R/GvhbXJDaFLu3tp/kjIDGZo2AnJIG4c4wOPWv5o9X8Izab4omsbl/sitcNJAUwW/dTESocHbDuAGSf/1/1yfH3wal94Z1WCSNbe6jimaylhjKyGGNGZBMCPn3HHX61/LJ8eU07TfHWsyXDSwLJem3uILdQoG3KSqhJ/du7Ak8YBGOewB826mNXvLm5gHmyrbXM4ju5SskiW0ZwRKv/LRC23bjjggH1i02yktIX+1ytAv2pZlktoY0VZXOBAEkB+VicgDI+b1zWzqmr209vdXtuWtoYnFoxliESzQiMpHGJ1+aVxgZOOSOfSpbSWzewsre6E05EoknRWVyDCu+BVccIGHXv+VAEMUVw9yZNYnl0+3iQJDJ5JlImLl0jkAHzhwq4A45966PxJZ22t6XC8F8bO/tbZLqBJYovJuW8wJGm4D5QM5K9SByKiSV7ld0zST6e22WSCNHF5bqSyeRGcYdUADE9RznisOzuJrgTWNusUlrFOBDFeIxby2c+dI8x9Rjd2A5HHQA5+10C8kjurW1S1vLuVgt4phVI1AcGeRZCcZbqGzgEe+a8o8aaJe6Pqsv2qzZoNvkecyhjh1yg2kZZc8Z6Z+te6Qareadq01ssStaxW807ixhAiBccwy3B5KBQSCeuK57X7e61iefUNShS4UWhvLeWedkhCMmyKHy+pdVwQOpHOaAPjrxRoyPDPDN5lm2/wA+JdnmCWVBlG81PmjXB+6OteT+K7S+tp0SF1jRrVBFLy8btIVLABvQA4yeo5r7IGjWl/LJMJ7eW2gicRrMjbGmZCEEu7JeLk4I6bfz8u1Dwys0sVvNZm43CQyRCPNtHHvIQxuw+U9gM+n4gHyFfaXt+zTujwtdq9s2xkbdMHC+e6D/AFY5BB9Dx61xd1pj2pa3MccrmQqPKBODnlpGHDZz0z3r6d1/wnepqqw6dBG0RbAt2iPmBCwTfET1bB9ucVlXPw/uYljS+gFvblwJ7s7d0E6kNFEiLx5jAjOT3oA+Y1lNoDcw/uX88QhmWSORJUPEke7kNyc/qa9F0HxTfOt9c+Rcz3ls0d39pEzuzhSFeMIRkgD88mrfjXwrDpbpKb03ZmmeGFGhCrHnaDctIo+SQlgMc965TToma/S0XzIrWGMy3N3Ckm4AKSwjcDEnzgHngjnpnAB9s/CD4oxJf6aL+drVLZ4bg3EUoQzyysG3OrEZ2sAMexr9/f2a/iva6nptpBp4hne2kiJ3q4djPHATAJgMElyPvcDOO9fy1+E9ctbPW7RywmjZ32S7AxiVf9UzxDgfNjPp+Nfr5+yl8bbTw1qsGmXuq2Nml7dwQxNAGndRPJEjPOjBfKAkGC7FlA6HFAH9GehxWlzp8V/AqG9MouWtkQzDy5uEgdCP3Sk5wRwa6e204XCtJLZTSXLPsVjvdLIjfiYoDwB5b53cHA9q4v4LeLbPxHpyxbYCbW5jtVuYyjNO6JvthmM/vFkONmOh+te5ahIbG8upBAI7UxXEN1bwk/bdyxK7tFu4ztZ/xx3oA4mKzsrabz7W4Wd5ZWWaOYHjbL85lVQFWEDnb6U2002we7N7JIrMHuBeWm9Ywzkf6M6kEeUzdh2p8mq2cdm8bwMsuMRTzPtcpEGRThRmOUIcybuecY9chl3XFtLG0tzbSwyTXPCh7WZMnzwVP7yI4AQ84z2oAvpa6ZavPeQuIZUWOOS2uJgYJMy+XsmZSfnCdj6fSucuY7W5Fze2wEO54Q8KzLJKTDAzGNVDYWMjpgbmJqG5u4dQknhgMVoXkluT54fak8owjxn+ACcY781wHipLq3uLaz+0CJdStLMXptk2vF9mmKLcA5/ds6np1I+tAEev6rFbWsiSy3RitZpLu3jkwzFojMUQ7Tl1LOrHPrjtXiGs6nY3iNeJOwTUluglvEBL5EjRucw5/wBXEZ42cjA6YrovFPiCynFnY2bNcXUoKvBIG8w2McvkzKXlwPMLfdPOc8VnaZ4Uhms7e51D5HtZojaJaiNXtp5VkZpZixxcgLcQkp1G/wDMA5LT1ZxaXNx81u7m2glt0WEmZIjKySPu5Ct949s10en6hNfaffeedskJmWKGJxsVB/o2y22nLrs55+bP5VVubSxsEtxd3ZWaL7c7q0QW3leRwr+WFOVgki+6ep7VAt5PpH2mS3VMXbwz6dZGIvOokutsjLj/AJZgnLHgAZPSgDUjtpbGazmvAI9MRWilRCWZ4poPPigAXkzs+cN3PArutO1FNNaHFyGdfKktUdSVQXcwjlU7x90R5xXmM99GkDWkslxGq3P2tEgbzhDJZJ5kUJLZxsl+X6HNR3GpzTW20XLNxHbwrNEIVKC4GxsIA3Hf0oA7/XdWhvZJkt7gJc7SXnW4dUiaKQyPLHDkb28zgDuvOcdfL9f1NFWGG1AWIO8cdwkhDu0jYULjg4iBzxxWc+r3J8q3NoGlt7edtv3zceRHsVZJUPysYfnI/GsP+1IHv4njyYlLLKsuEiAm/wBZcouPkKkjI7Y+tAG6A9ztuI5I3kSOZzAE+YzO+yEOrcCPqdv905qtdakBawokEcbhwiRx5aV5CxQyM4GRyR1PauSm1dI5zEl7EYLeO1co8rKLmV5GdQpXmRDEdmW7DNTy6zepGBZQwR3VtBNJKs64iLg/aIzGXALfueTQBdS7guLhEuoQXScQuhj3Iqsu5ZmkxkPtxge9SXXhfU9Wv4J9A0vUCwVliFuTcRFrdyGLIgw00ife7cV0vwp0y+8YavbCWxhjtDPm6dZDmRZ49qsoYcqh+6e49K/ZT9n74J+F7LTbKZLG1kkW4icuFWV1XkrIwYH5m7j+fcA+GvhD8O9S8KS6XrWu6S4hKpPGFtZIXlMg+0CInZ8rAnB5GM9a9g+L37Yfh34R6PLqmm2Nx4i1SOAxppaMyiGD7PguBIMb45h8zZ4HOO1fqfrfw2tNV0B9Igs7QllWOOdYoU8uFnIcPhchxHgBh/ewK+OvHH7Bnw/8ayPD4r1TybWNsy2UBjg/df8APMuuWKE/e55zzQB/I7+3D+3F8bf2g9TudKa5vNI0uzS6jj0m1uZvIKkRSW+54G+a4CSx455kJ7Cvy+034EfFTxrcX2qPoOszvtikLS2126mIqSxUOn3zxg9Djqa/vTX/AIJ4/so+AILuZ/DmnXlzdSwOy6kkc/meS3nNLEShMRZYcbec9PauN+Ivwa+G7abDZeEPCNtZxBI0hS1tLeG3nXbgPcCFN8kcefuD5QR1NAH+fX4++FvjPwtN9nv9Gu7WQrI8rrv3HBHKlR8rJnBx3J4pngz4R6r4ju7aIQ30VzeBDC3ltIp3tsVblsYLFiBgdzjvX9cnjP8A4Jlap8Wtdd49Nm0exluzNBMoVIngmcjCxtkgPjr1GecV9I/Bv/glb4Z8AS2Lajp+nXw066jkjuJ4o5Js+ZGS8cbjbuxByCdoLEjrQB+N37E37BFzoFtoPinV7Fo9U1CQXVvLPaAwQwk7Q8Idcm6Yj5ew7V+93w/+F02m6YmmWdsHuLKB45ZWB6Pv8yKYNwhywwP9kV9Sad8ELDR2mW3sY7aG2hhtbUw7Q0cVsB5P2dF+VZQw5xycV2Y0FrES7VtotO8yKG4mQCO4M+3c7zADJPPQ+p/EA8C8M/D+206MNOVlktWDSuyRx7HZMMBK7cncMf15ryz49/Gmw8DaDqNlGbOKe203FhG8sQ330Q3mGT5uT5YyT0zXu/xE1HT/AA9pd+kd7akPDK7kuqkPgtCWO75SRgj16da/FL4weJ7fx74ivdNudRaPTonKTsm2YtOxY5MkjcRkc4GTg4xQB+Qv7Znx18UfFnUtRW2EyTQTzWyrHIXQKHMSrCqt82CSSR1AHpX5w+GPgP4n1vUkuryKe3EgeV3uIn8hRKduZ2K527QDn0b1r+h//hl/wHPbQ3l9ZRXV4JZbye+81I1KyyKUgCMceYFAPqcFRUuveG/BXh/TVjTS7Aw5isvthghjmnIBQho8HPIAJHQDI5oA/Eg/CJtBjYK/mw2ZQSouUhmkA+c8jMkOMnA45PWuj8IfCiy1u8EzWyTAiS5dWh2RtbxYWOLDj5QeSB78V+gWqeCU127uIn06NQiPFatbxgK6b8KRJjBO1uQPTmu68N/CbStMtlKwAXkqxpFJcZQEgBnCRqOSCpxjqD+YB8iWnwgnTT/L07SljhLRqpitcRuj5Pl7SMvgnr6Vfj/ZJvdUvf31klxFd26+SqQZW3MgDSNGpHyyBmwScHj0r9FNMsJNMhtrMWls0Yt2uJJdiSqsw+WMDIyhCckdQR610em3VvpVyLtmFwt7HJ5iIzHy1CeW0jIeYHODtGOfxoA/PvRf2NdDW4ls9Z08RrbPE6uIRJhghJQKow6vjnHQnBNd1pf7J3hCG5SKCy8pljFxJFJbKF3L88URUDMKYAOc9K+6tObTlkuZ47e9+a2iEE8hIbynYlg0I5MoPGD0GDRLAIYp7sSSRyGNRNcuBmKBjgQzYXhjx83b8KAPkG4+BPhzSZxdQ6TavPPGYopZUjEKSKF3R/IAxi4647/jRF8I9DAilvbC2JuRKx+wxq8O1iEzEGGVkU8lc896+oNQubCOCO8e6sTdXMotI4ZnWSJwoCsFTgJJgk++fSs7T7G2sTORFG1tdsGgUSbvJuZCV+VGOIULHtxk0AfNFx8PvDtzfKg00vo0NqbQnygksLJIwc+Vt6FiD9a7rSvgt4Nh02W4ayjgg+yvaxFYUYu0zfu7q4ULmOVS5C9uldreSwLJdW1kPOmaUx3YKBzC1tyxQAcKf4h/sg9agkvLqVS1tqTr5MawTC1CrKbd1LKRC5IKqwwc/wCNAHiviX4JeGAtpaQ2Ns4tgJN8WwuyuwLzMV6Agc57nHvXPP8As/8AgvVbO+tLSFrSd3drV7ljuW5iXLB0zlEJGQew5r27Vry1tHjmYtLcXEYRgkZ3yRwj5wQjYJyM5HGT0qPULu1uhDcWsnkI9mWwI2ef7SCMO6KxPPI6dOaAPlb/AIZ8vrEJPb3rQNH5roPMdlY4McajbgjL4257kEYrEMPxF8K29zHp+q6xFc2zNN54u7iCbylyfJUI2dvyjA7ivtiyuhskj1ON18zyBbSxjabhJFBi3K/3VMuB688Zqhqei6drM8dlJcWj37BfOVFKNPBbyCWNkLYDSAjawzkgE4wKAPlbQ/2tvj/8O7oX1vreoSTiIRJ50txIkqhgcEh8b1YKuGA6/jX034D/AOCwHxU8Gult4m+0XsbgvOu6W2lzG6MUD9gQPvdBnJzXF+JfBOhahLETpxCQDbND5ICAxnbcyh8YLF8PtB6CvCPGPwm8O6rcNOumiSOKO5W4e2hDyFV/eFkCj5SzKG77NuD1oA/bL4c/8FqfC2oQ20usQNpjsLNbl7u5H2WPdzcDzs8tsHU9xxX2l4K/4Kv/AAW8QjFzqunW+WR/KF9D88MqlVmG5sFvQeo+lfyIan8CdQvLIWujxXE0c+6aeGAbnm+YCzRG4VWKnBB7nB618zeIfh18RfC8kkMjalZi1O24KmaNURN2xCyniUDbtx0BycmgD/QQ8N/8FA/gR4hgEcHizRpdt5skhkubZZmkIGI3YNwwzXsunftH/BjWZQ9r4m8PTEC0mhjOoW0cjDG2VWRnzhS3zbuuOO2f80t/E/xV0Au9rq+p2wZyYyk1yRPKw2iQ4P8ArCuR7da6XQv2l/jd4djkjh8QamJbkJkSzzSFVlP2cmBxITFsVifcA55oA/0zdN+LPwu1GyIi1rSZNsm9FhvLRVIiBBEkwchiUJI54IFeEfHX46/D3S9C8qO8sSVt5obeeCaGWYSGNtvnQBslAxHzDjGSPWv4Q/hz+2d8d9M8vTk8R38yXEe9PtEsxtioBDDl8iXBwrE43NmvsbQ/j5488WWcFvqmuNLLJYDyTdNKzCd8/aIJFaQ5+QnBPQHPFAH6VeN/jcuo+Jda1LTLeGxswrxQM5CpGiyMCx+bEnI35I4HWvEo/iN4lVLl5DA9jdqyO6urSJ55Qbbd/wCJW3y7uuA2a+Zbbxl/bT6fYytbXM0cGbhLeUtCb5JF8yC7QnAjdAQMHLbsdTXTaLrXk3c9t5S6osLSvaxjENuby5uEWCCTd9xUjJY9cKuaAPqe18eSQ2Gnw2lrFK0dvHIZGYbQlrczkRxxuT/y7yFpnHbINdtZeItMvFg0x1tpIr9or24tJMOun2cl5GoxLzmMMSSvGduMYr5ZvLy2ubcPZyy6fqVlpxklT5HjM9y7RSxxx5OERDuPqB9Kwrnx7Lp89zpFqWMdzbCezurfbJuu5gGBuJFyyx7lG2Ps2KAPr261nwfHElrCkSSWl6UZlhjV5nuSIzM6EcRODtC9s56VlWWl+G7u5u55v7PjuWP2XyPLH2W7hU4/eKB8srbgp9c1832/iWZbyCPX/La1ldryCVU8vYBGP3EsqfNMEYBgSOK77StTnne8kkuBb2qzkwTxmMLiQCaKPy2ycMgwD68UAemyeCtHvRHbwXEFvatFdxXUBgXzDDHJ5X+iuPmaIK3yN3I4q/bfDfRpILO1F5Bc4kjbasaxGO6hQxrEpY4yE+Z88MwDGvP9L8WSNfSXMHkNHHLcG7lvJjEHRV3mO3Gd8MIKg8DGeRVa/wDGU1tZ3l5FqAt2SO4QJHtkZo432RzRIB+8kaQqu77xH50Aen+KPhdNPbKZ47S8dYlMNtJGUi+0vGzzSM6ABmEAII554FeD33wPntZ2mghYwRuGd7UFtkocOGSJ1O4In06V32jfGXUJEmS/kdhPNHHAr+ZOILeDCXMkYP8Ay1WQqSOhXP0rvV+Lkc8UszNZ+SW8hLhIwn74KEiQnbh0dwoPGe1AHhWp/CfSBJceRJJCxiiZrpVYyw3cqBpYwScfc6Dpk4461zp0298OalGluw/s+ycJcPA7lQ7Bdnm7chRzlyexNfTEfirS9WZEktrHZeFmunBQJuSIr5qIQPMx1J4wCePWlNb+GdQ8yN57WM3c4j8y1TcikZSYXAGQV2gYY5HPvQB8t6nr/iA6jNYQs226uWjtzFP5lpJbIgYTKMbkYEnkfhVBp/EqLJHqX2hy80Kx38TOIkaJ0EUbKp/fjKjcCDwa+u3+E/hC1Lywb2uJbmLyZppIy6XBVXRIkBPlQtx1xnNcdrPgiO0kJ8xWtY1SQ2rThj9slndQFVRkABDjFAHjvh+Sy1eNNP8AEGhxpDKZIFuNiR+cybjKZMgNkqF4681na18DPhz4idL+1mNhIoiiuXCh7NJCMGEoB+7BOASfWvYL3wS2lw2jyq9xDFM9/L5CkzHzF3wxuDzngDA/U1rRwX91aFEsGs7V0VpnuLdbeS+guHDtJtb+JMcY5PWgD5P1n9mPT9QvnubdoEhKKkbJPassqpkCUFzkZHb2or6wtbrTxBHG9/Y2YhBhjgntVeRY4yQCxGepzRQB/OldaRO5E72rNL5ClPIfyI5GQbsQoAd5AIwGAznjINZ0Ueqxecl440mzlkbKErHczhk2gF2kyBjPGAD2HFeoND5tokUcBFydxNwzxpbxPJlJFi+flMg/N+QrjLvQ7h7qaS7KvDI0c7tcSh7ZhH8u2Ms29MbTjHP1zQBxl7bApe+Q+yTfCIraY+aZ7YLtYl+hYY49MgVi+VawgWtzZrHLI6yrOkrfakQkfI8YJ3Dt05HTIr0dNOt4TuniW4lllIjgWVElS0bOPKUuGEakjkgccH0rLutCmnupFT5CEVkkZFaWVIiWAhJPPyjBI447dKAIbHwwmo/vYoxHAMNLOkmJRAEzKPLDfK+CevJzg81R1zwSNPCSactw9unk3Nuyx4WSLq3nb8F25PPBro9CvXtvNt49PuLmRXiklGwMohjfEud+RnOAcAYycmu6MsPiDULbS7UxW15APKuLSeeKCCS2chlgleVJAkoU4DLjkdaAO0+AOiXXiHXYJ4NOhaGO7tonScD9y6xhfNMRTcqGTaCxGO5wOa/oC/Zq8C3kFq9iNPWC3MJubkh7OWxWWAgKHlJZthI4MQIJYbs1+e37KXw20czLqV1D9nk037MtskgF/BCGkWYOGjXLjIIYYYnAwCOK/dbwL4f8PaV4fvtUiJuLwWizzzWtrNHIQgDCOGzks/mjw2SCAWxwKAPmj9ofV9K0e0hheYx300aW8FuqGCMLCA/CoxyZQCudwGPqcfi58dPibd20moWd3ZCa4uEmaWKR/s8sMSZNsI/KOJCqYA3nknqetfpd+0/4xheeeTTvKu7Uuy3N6kcbXEU4IDP5dzaKbSFI8iSIhSSMgAYr8Pvjt4mTUmuLiKcSQR3jky20Ss4SLKbZlgXIbcPl2goe5oA+RPGXiJtT1VoxE8dtlXlZSJAkr8sCjHrx/Dmv2P8A+CRH7G158aviRpetanp07aPZ3tteNdSW8iwOiy+YYllnjKhsqMYA4I2kmvyc+FHw/wBa+JXjeDTdPtUvEvNQtxOlypLtHNOqhAsTZE2Dg4Bx39/9C/8A4JT/ALIll8Evhho1xJpiW1/qWn2l1LFL5jJGzxIWICg4c5BXnjPNAH6zfCjwTYeDfDWm6PZQpEtjZ20IRFCg+TGqDcNx52qMjp0OATXsUYKj7yrvOVA9+nXpVG0t1gUbECBQoCg8sNq/ez345z/9etE7fkJXg5yc4x324Hv/AD9qAEUgghiWO4noSRnB6jr1/WlfDY2579e/Tocf5xTW2ozFM4IB5xz64PT/APVUZkGSFyEYY3YI2nnPXv8AgaACSQqm0AdWB/DqMf56VSc52lsqu1gDjJGfbqP/AK9SSlUjYEgEEfPuB478Z9M9s1VMgw3zj5Ry2DghgcAfrnA70AV5SQhDbSuSdx/hJA6euOPpmvPNZuFbzDHKFjjJLEBvmZflVAuMkYIPTHPrXYandxRQshODgthgVUjByd2MH8+o5r5z8a+LX0j7XdKCkKrhCc4Xk+ZIwxkDoR2PYmgDnviBrEOj6Vf3zyRxRpbSGV3nji+6rSecVmYBQoB649K/kX/4KGftHyeJPHtz4b0TUHmS3nuvtN79odbZ0VmPlvbwqRLHxkE5GR6V+qn/AAUQ/bGm8C+EL7TNHu3a4MMgkW2WESypIpDLKt0Pli9cKCQMcmv5VPFnivVvGWsSa9eAyXN/cyzySkAssc0hZNkKOwihVTzvwM9AKANTRZl1C8utV1Ca5kkt2E32hURZVR3Oye4XhVXbwO+B04rptI02XV7iRLSyuUjn+aK+jlzcPE0mCSEx5sZIPCglQecUzR9IhOmQTSv9rt7xEgElswV5GcnbbTEnEm04LdEHUtnivX/B1t/Zdoli0YDATQRq22ZjLKwHmuRgxhFwVK8HFADooLrRI1tXTyYykLyE3DM1xFgGONld9qAufQNk89qp6lJb6n5iXBmEUqvAsQe3i+0GOP5k2wx7p5AQCZORgcnNavie9urhrGKCX7XHaFIy8xUbJQDmdRIAJCGXhCcYB4rzjW73TtLhl1CKNb6e0cOqQhI7a1Mx2SsHaXP2neSxGNvGKAOJ8bWljZWcP2O8gkdZMOGuUZgVA3tCYzwq/dxjliR1r581ZLlY4DazwQyR3TzpbOGAByBHM02MbcsdygnqM13niC8vD9su3uYopI2YwwTbEWaFzkN5ygjd8xbZ1OOM4rxXW9ehtbRHtZGjWeSaIdDfJcbc7oQxIZGkGeexxigC/wCIrS2Ny8l9dRToo3mWNIwkd5LjbEzhgZIcqcfKcc157JaJJdkW8rXFxJK0cJwBC4iU7xEXZQWG4kjPaor7UW1q2/tJZSlxbm2si8bZEtwZMO11bkYWUbSBgcZ9K6DTNF23TW/lTy3GwzRW6FPLAmfD5nVvkYqSxx02880AP0bTNQeS3tYUuLmCKRWadsyRxS7v3qm3xiVghY8MPlr13S9FNnFcRQiQXghR4UQyLBcws7O0UQZtiBgRkb+c8e0vhnw5ZSTfY1aZJlKxtHDPKzW0GQrvPIV2AtGzqNx3njAINel63o0VgrXsf2iOyRIbXTg0cjXEiom0vLDgYOT8pODgZIFAHGTC5S2uLnUoIITapbtDaLbGOJQSVd5FyWM+DhM9QOOteZeK/EdvYkwW0twk0siyQWyRTK7MciaRmlQL5Own5Scgdua6rXb+GS2S0SDdOjLKTE+y4Rt+D5zrK3lvg5BAYDPIFeRa/FczyrBDJPOI0+bziZryKV3y580DMi4JztHT8aAKlzI99c2rad5lsI5PMCQ7mmVQCHdYoxsaDOSQWBwcHHFdt4durZpljuYHYzXKxyXVtB55kduI3uSN3lgFTkdB7HNc1ZaELQNJFbTmSNQVnd5Xt0OzMuFOCh3HpnHHIrpdOv2tLdPOjWaC5DIkbt5btKCVBLxjC49yAPWgD2KSOwtIhaW9w0jvEwuSZ1WKRQfMkignJYI4xnbwOMA81W07TobpZJ31C0tEvWJS3liMpjYKUM0ksgKkhcZZiMHp7cRBqcdnZeaiyLEJikp2rKQ3AZUZuOjckdcnvUazaxFcQyQT2v78NKsF0JHt/sMZDuGjKlfMZCMnPt60AR+M/D1leWbzQSxs9tIEVJZIZFmYAK5Ro3JkEm3IPPpXges+Ho5QsixpbxRyNJKm7HlFQUSJw5/dqc9WwK9jvdRnvZILY3qfZ43mlRLUQQWtuBJtMckjhl3A5x3yenSuJ8V2F/c2xiCCK1uN5Sdp7WM3CE8Kk0axhrguB95Hx0OODQB4HcwtpV7a3VkZbc25abz5GdY4ZAW2lDAp8wljwB256V7D4A/ac8VeCbhrfVQdVtHWWGO5mmuYJrcsoEbRSR/LJCVOfmPykc4rzhtLW3ntntri9JDbWSWPzg06HbIcv959pIPyqucFQBivRtG+Ed74mtLm6RGikkkRbSAyjy1JIM5lEgGxnySB09M8UAReKfi7rnxCeZNPSed/OUxzyyqYPmBVN8shBedVOBtJXnnpX69/8E0f2yNV+A11H4c1TWYLJdScQRrdSsJ2UYVgytNsjm8zO0g9CMCvyH8ReE7fwLbzKtu9oLSJd1tK6g3TjBkWAKdwJc/Lx27jp5/o/wARtU07WdLuYLO3hMMiPIZFaRprcSl5C0rH5Z1XbgqecexoA/q3/a507x5+2bpkOoW15car9gUvoVtDNMUnuZFLukqyyggbBwMAYBxuyM/gp48sviD+zzrOoaBr0Umn3v2oLBCbOaCQSAsySiZ4trpHyPlUAg5J61+q3/BPH9unwLpt9ZaJ441MXGmeYixR3jsZtPufK8qOMJFGS0J65zxnnGa7/wDbX03wL+054kMul6TEBBHLGbu3hgto50lwIpXuonPmsI1yqlQBySTzQB+DMWva341luNV1N5Wcqwea5UkmRm3BlRSNzBlH3QRjvXpGk+I9b0XT5b7UpNOjCxJHBIkRAuBEo3xFSG8iMgLklVZjnDYzX25cfspeA/h/4ftdTur6fUCI1lS7NwII0uYV3NFOggUSLgbcZxyOa/MP9oH4n6Jp2oS+H/D4tZEtr2ZZTEpRD8xXaQXO4beQ2ecdsUAP8U6zp/xI1AaHPGvnBxHZ3EkSSKcOGnigilYYQBiAwY9a/Wf/AIJs/wDBM6Dx94y0zxX4h0++j0dbi3ktopFdxdRtIGEhEm4JCcDGwnr+Ffkb+x/4WtPHPxn8NQ38wMEmoRM8NxLuSRDKpaPaxG0YxtA9Oa/0Zf2Mvhj4a8IfDXQ9WtrG3tLeDToDDsSMbY441LSuB0OeeMjnjmgD0Pwd8NfBn7Pfw9luTbWGm2Gm2ayXIYQxIYYrfaVeRwMfLnOe5+lfzE/t8fHnwd8SviBfHQNNgtNMsprq2juo4gWvZFkOGLA42ZztJ644r9Hf+Ck/7ZF1qmoSfBXwTqQSymSQ+Iry2ZsvFEWxa+cMLGDjDDPPT1Ffz2fF3VLOTSGFhJJHPtzPMo84yyLw/wAjL8ikKMHPPWgD5M+IugW+qNc363cllct5n2WM7I03YJVl2ggZXGeec/n8narplxpV2LqRZmmU7ZH5eBznc0g2/dG4jrjr3r6G1O/uLpwYmuiELSvJsDhwg2sgQEjgkE4+teU6lJ9paVC0kkaB2aOX5RKoJJYFjgc5GM0AeY6jqNhqUf2iZGhuEbayptWRioO0FiMMvAx1615NqtzK8u4qiIpJzIhEhAJAG4jp1xgnvzXR+JpxLK81sESFJQjxiRWRVGRx5ZyW55xzx71x/nJsEUUaO7sGY7g4OSdqkSjCjA/CgDStrq3WH95G/nTxkwMjR+Ushzjzfmzg5/mKaxkMYaXasfV5Ff528rgqMcBMjqcf1FWUy7oUNrBbjzMtHG6yK2Qe8ZIU+o4AzSpIWbyJZfLILqMAGGEHOPMyOQR6en1oAhd3uJBLE6xblPlltp3IBgKWRsL+fOelOWSNMvNExmjy+6EhvMG4KAyv8owfQd+aru0dw4hgMcjxsUluNx8oIvGQU4Q8jg+nSs2e4WKBwsjiKG4O6QkFZIjggox5YZwMc49MUAdTFdpdQeVGY42IZ5I9qCQDPy7HbGGI9DjJotNWmtFNukUkv7+NI1dj9jYZGXu3HU8ZxnHqa5DT5lW4WR4XXf8ALGS7bXfDH5ZG4PJ6fX8dKwldXmijYvLc+Y0cLEGNi5AVGGcqwOeTjpnNAHf38t/5NxcpdGVxcIBbRR+XGwUIwCGE4CrnA55A49uqsrpxJp90JbS0lLYdx5kM8KmPfK7nbiMMoYKc5btziuJikDWcNq8NzEhIkvHQ4kdoxgxwNj5QApGO+fy0tMvpLa5uIr6W8W1ngAhQvA9vGgDkLMCpPmhNvOcdB7AA6+CG0u5vtcDIs93E+5nBnjEaMQkJlnA2zOPmbptzxV/T1Gn3b3Nqi3e+3eJ7g3DTvbyKCwEAUElB0IZQBjisWwntlshNHcwTxSBxJaiRYbxpSQkcyqDkDaDwAOBmqjTJGk1rawuskhZgFcJ5MbD59xDZkdmIz9frQB0EuuG2t5Z7iW1ieR1gks7ZVlmnlLBmmklj3mJjGTnoDgda4ifUdNu72W3hsWvEaWOK3kkkKGFpfkdPLi4eI8lmY5JFTRXUpR7YJAqtGguoLoGGWWNCQXtpAuWfaTkjPcCseaWS3+yq8KWUscrgqspJe23b1IBUZfZggn6e1AHqVlZ26xjT0SB445dmy2cq0O1AVjdS2VdpSQVPHAOOeMbWpv7MuhYytPLG5MzloIghkYqsYCAbmO4lenPXBFcnaTanYalutGLWeoqm5grpcXDOPlNwXbhgB95Tx3r0OHSEOnyPrdwuciSDG+W6iHmAxpHOBtlBIGdpOKAOd1LRDbwTXlok0NleNbNJAvzSjO0SHyTxH+978EAnBpk9qwmjiljS3kto1mEikIjPJERHHuJ+Yg4YjPPI712yXVsk6w3ObtQN1tbGQCZ0ChSsqo+FYEZORkY55rP1W9sSvliJ4zD5c0kywlkZg2QJHMYA2jII7+5oA8+e0jumDzt9qj8plEwIWSGcMSsSh2AJL9SMkA4FVtSnnspfsCWe2O0gJjii371lkAkZ5JuckAk9fy5p91A9xcSSWNz5DebJcFkwFZWbIDI2AinBzxkZOKqG52G5ZbiR4JmEck37xirkZWVf3gIiDEk8YwMc0AY8l5NdeVJKnlzwzBBcKm5p0kUGNW3D5fn4/X0rptJ8PyaoLlrUNbxm38p0lz5QvZEzJiTHysevp71z8lzZWUEEkrTX4W5L+YiusMjp92E/NuLEkY54zzg1A/jS9QHyilpDPgpbRxSPIXBC7bwPIxOFOAVOOR6GgDB1yyuLC+Nkl0Z5wDG9wChREC5McQz1XBz64z61iTKYLqBTqEkMr2u4SxqA6B1O6Rc4+fOPqBge1q7u2uJ7kFUjUu00Ij3NsY/K8Zc5ABJJJ6Dv2rOsZbMSz/aybhoVjSBwFZYd2PKjkJ5kAbPTPvQBRsbW4hRpfOS7RbhPMkZ9ryBnYhooz0Yg8nHrV+WGaO6L3LvHAY1KqpQSZdsxoSh+Yc46H7voK0dQxp7Q/ZGD2svlu0YyTFKCGkZYmO1lLcjAJwenSpWk88Iqq5nSZ5hPLbwCBVVAQXeE/MmDwccEd+lAG20NvqUcMFtEqbYQ8hiLyTDy8IzMCME7j/8AWxmuiWAQzW8JYTzGzaIG4WSM2scn/LYlBnAx3H8PtVLRYTcQ2ostOkkmuN0HntcMWlfHmu1rDgEL1PIwAO46+qW/hW/1R9OgVLGKZbaSXi48+4baqh1vJGxgbePLGSD0yMkAHlE8EiWEl7OJZbMTvbG3Xe0csgwhffH8yjIz0784r0Pwf4W0TUtKuBfJAxhl3WU15Awhjm2rL9mV4pA1wC2ADggDmvSNX+G9npgjudSMcVrbQCVpLS5iltbhUhV1JgRyUlLHDMwx8oB5Neaap4xuYY4I9NingRZXWS2jEUEEiocxPbnBYzKFG7I5AHrQBhfELR7HQ77Nvb2kUbKrO0U+x4HRQGaJNzbEyxIyRkHtzXB2t3GYLsRTWT3jZjt7lSzEru3fPtH775eCRn1NVfEmvXeu3oudQmAkuZ3/AHSRnCJHmN0mTGSDjPvznGBXKTxFCfJe33wAtbgfulVVOJSCB877TjGSQaAPRLTxAbO+ikkkju54FxHbQ/aN8VwE2qVYKEMWOwPPTk13elXsl7e2y3rvbyLcQ3UqLAHXaw3eblzgIScYHI5rwzSL54dRSdQZQkSeZE8e4GKUAD7oyJVOSCeua9VvjZaXp41CAz77uJY2UThrmHbjapV2+UZLHOcfNigD1XWr2y1Weyht5dszCeGa4R0iWIoflVATjc2VyCSB2rz+88Raj4UePTobS3xJKJYZ9rysskrlfMmcOQAe4IxnnnrXO6PevrEjKkss18sbfZ5crErnjO4KcNKB3HqKt69o93JFGbyeGUtHGI/Nm2zMFI/dbQwwwOQfqc0Acpq+q3dxcoZLozyYldY7hA0CAHJTzVbAgJ5UHGPpisjzpLmZJYlW0RWUwbAigtGCwJA+XBPcdcZNa8+m+UlxD5RWOBCImhbd5kzAMYGaQfOAWIyp9e+axrMPBu+0NHD5KYaIECVZZCcIwc4BIJ4Hr36UAdDYaheXcqWjtZJOR9onaTDSSBRteSQqxyhXkAjA6c1u2eoyW0xmQTzLYSKsEpYQW0iOCzFIhnzFAOBgEnPtXC2SRQX+9BG5kXOCWdgkhIcylPurk4259xxXRzbjC4s5PmtnI8uN1aM5AZmtwx+Q5IGG79MigD2DwhqM1kl3fn7Kj3aBWCQBG8uRiFCqTksVJJPbqcdvY/C+uwJcxw+dIskG6WLLMVMDtiWB0c4Z943I2OB04r5gsb1sPMVLypa2znzCYxFKXAKqBgSEhQp25A68V6b4d1K8lurZGje1u7pt6cRt5FsqCJHVCdxYnacHqORxQB9ZJOt75NzpzC4tpr5bW43CQ3JYx5aVGLKDMvO7YCoxg4rrdLFnYp9hjv0YS3paUQq4a5UHISR5iQq4PIU9RgeleY+F7+7t7e3gv8yzrMLdZplFujyNESZYjCCFd424yMn8K9P0nTNPTzbu5ura3tBErwJcXPmTm8hJKhd4GEDEhiM9eaAOrtprCW4+xS2l7NGLiOTbCHDMVbYkiK38JBxzzxk9a19VsbG0s7wz2mo3pkkjERcp8sUUoMdvLIjbvLBJODwcYzWDpN607m4WG7YGSCL7RAfNiVS+0zozhSuTnAHrnoa9Cn8LNNZS3K39w1r9ot3uLRla7mkKksU3EgQtjGQcY6elAHzfq1yRdX1n9ovrG0eaaExwSrBHHDJ0hmVmOImYgDHIPQ5rCj0q8tLyxZbWW4jjcxtNdskSSwvgC0giWT5gAy/vHwWOTmvafEGhQywX00Nkl/FZQtFNczQyQyNdbOBIyLhk2ADjJ+XPTmvMNLje9uruW4lENtBbBg011FeJKeVSNjMgMXluAF6Fh1oAz9etLuC0t47GzjtLYyBZoZkDBpm6JvZwFc/NnC7ew9+XubWPTmiEQWISBokjnWOcxylSS8io3zAjOA3TgDtn0vULnTlt7eG5vZWitI5WlhjiWGWWQ5Lu8G3KQl2Xa5GWz8metefavaafq0ontoJi91NE9zpgdraOKOCEosi3ExV93IYgDvxmgDpvB76SYtmqKzyNJchLZFW1QR4yHYSHKLvGSegPSnT2ltNqSRSPAsbq04tYJY3QQquI1kdCSvy9wTz61z0MVw8ciloSYkET3LSAyqixgRw7wAAowpwcMQvTNVGa5t7iFovtOVgHmymNV3u7Z2KrciMqMAY4PbHUA09fgtYGitRujs7pEluY4kjZFSBTK5jnZ8rKVCkhiCegGeK4tbx5RO0cjJbCBUit1RhiVWYIw4wrtEOh610j29xdXSidGSFyJFiun/fMjDYfuHBJUZx1HQ4xUM1lDZajG8yssCSb1e1G+3LorJGrDJBYbiM9ME0Ac9pyW9zI98l4yylYoYHk2vdWxUEywyQY5BbIBI4HWsu90qeBku0tvLiuJ3EhvmeVbRujPFg7REVOSOMZwAOK6K5C2l28sNv9pS9uzNHOioiIG5wzxfKZB3ViDx6Vy2o36xXC3E8sr2sgeBQAYpQJg6vMkW4xlFVWKuTlseuaAC102OeJoXv7eUWs5KzFTDbhXkaRLYBjukZ2G5doIUcA1dki0+0uENx5b3d3IS6DzBtxiOKGIBT5iEkswPB/hyMVzWn2j2cUSabdvcW14WkR7l4fmWF2yz+Yw8gEHHOCc/KDxWxp0UzSwW7TRhpblJ4ZJQHFrJbkmO3jlbmRnPAHv6CgDq9UsLRrSzis7SVZJFWEX0YkgkkmBYC3libHAzkjAbDcDioJNKvrSKx065t7aFpoY0DAlFijMh27JmOC4TBPOS3qDWMolmk+0u07XTXsktzGzGOJJA7OqxzRsSr8HBKjH3BXourXs1xbwwTtDeM8G9QqiOSzbywGJOf3sqAKdoySenWgDmorVhdNEt5d6gkdwqJMirbiJ441WOOWQqA/OTwfw6V6VpV1aWc0bXq2iJaFCHR0a7nadMyxyQyH5CpyQ+Og4rzKG1v2h+x3Es0kREs8VzFBJGsLSnEiLG2MzAKCevUngYrorbRJ7xyHVHheETQ3KhneTYoJDu8fzyFQARyMjGeKAPZLa/S5hZbW/AtnRy89yqSib5cmFQnL8cg8dB68+eapOtzI3lmeNo2lWJokZC0SMVBKFw29kAAG3IB645q0yXun6JJaxPCY28x7eKJCZgyqoG2RGULtGc+pXv2o2SXt9Itg8jLcX1xttbiSIoAsJxMUds5fKlcE5PUDrQBVttK1qN0v40uREkbGJZF6Iw80RuJTiRRkAkZ6/k5of7dUu7PEUjuo7+CIPCYxtyLiCNyEcsgCnJzlc9DmvQbi1vrG0bTpZFLqP+PK8R5LkW7JhZrZVwQTkHjJ46V5vHamOa9h3TidiUmt3ZpYzDGoMckZ4ED7NowTg459KAOYuYb+SNrJIXFvcwkLeTwrtSxUBHfGPnmDLjgn7vfmqtvaSw3kdvLcTPZou6zk2FPMCoIXkCgZLCMHpyMYPArv7mO6mtPKS4iQWgjMjTqBFEpXiJGXh5i5YALkEg56VHpF9p1zMy/Z7J7u1V2neUs0Uw25WKMKf3M5ZSG4x2oAuaQum6akEi3Ua3K3DBViAdTHEqxRPextyWMYYZXjjrzzoapqFtcOXsAIyDiWOY7EVJVaCQRyLgiMjGM+vHvhXTpNc3jgj7VIgE0OI4olgDKxtYieQnbP3hg1ntZxqL66E0iW81rHbtbn7loGZN6KkhzcMGf5W7DvwaAON8WabDJczyh3gLpMhlhAnCCCNG8h5Wf94RGRjaM55HHNeZSxtZ77rzZXMZDqjo5keGVxGBHIR/riTubB+6e4rvr2HUrW8t5EnkntzceUv2n5ofLZfLjlYc4k8pABzyBgZ4rL1QQ3Uy2cE5lczwSPGQgjhEzjzbqOMDzBGAR8rD5Tn0oAx7WdtUintrSSNI9NYK6iN95vQx5HnKMgL1IyDg8k11ukXcywB5XzeKzIlx8olCLE3kRnziNi+cpzgdHHasa28LXG+6kEp0u3aQRKXw0WrSNny2lWPO4eX93px7jNdHpei6i989reNb3lnBCfKkm2PDHJGVkiaIxt8pDEhhy2AOOKAOugu7ebSfPub3y40jy9pao4msiTgCVFGZIvMPz7QRyT0Oa858ReHbzUoLjU0vYHWxzvSFmjgmRIzMiArwJQqsct9OpwfRtKsI7W+1O9XO2e1byBE0btcBfKguEkimIIjUHg457EkGqviFUNlc2dvGCSXkhaBPJiMaqkYnu+MECNnznrg96APCbHT7KS5bUI4E33ETRec77HHlqJGkXnpgEEnHIPOTiuturCLTdJivYJY71WlbcFjkgYef5DQK8YX95g7wCdoIXjqCceGA2s0PmyRy+UDH5tsEKRkkyO0QI2yKd7ZXk17DpCaRqlpp0t8FS1iLhrlZGETkSAZuYFTauDIqx9Md+hwAeMTShbl44Xa22rE6RSxF0W4OFkmyc7ptqkcH5eM4xVK4iijaQyS+f5j+dbJIymVXkJWTaoPXgL04zXuvizQdEtbZJLHyJA8TK6yIHlYSu0aTZCsHmQIuQg3fNk+teAX8D3E0sSm4SIo25mUCWJ0O1fIwxLKWB4BOM4IHYA2rmWQ2drbROyy7Fe6eaXzSkpDK0ETRnCxLEqZzwTkjNcrcWksNvKtvMUR2CNKzGOORpGzdh1BwYcRryRhi/GTmr5tJLHyXuXiiRl81nZhLLIiwojQyLu+Rz94A4J3cU25txeQRxqwxJsiYyKUBhZisaNEPuMAA2cZO73NAHN6vqS39sIWt1tpjGW2RJE4QRuPKkFwMcO2cDAODgcc1ELTUbW3Qeesf2zyjAj4NxEkbedIIgDn5eGxx1I69Ir3Rm0lppdTie7LTRR28touE8vzdkCSxuc5ACtz1Hc0+adooGhvlvHupJLiK3JAS4t7dn3OqRqebduWyOcyYzjigDqAsE5F3MIIvs9vJvEihFu5SiPJNGrDJzLvJOAMg9K3ybeeEX9tcqY3jiWOLyyMMUKyqMjnDI/I44ry1ry+k1CGOVWlLReRZSoVkjeLJkjhdF4EpRPmBwRgk4ruNMvWvrJIb6FD5stuYri3gxJaqBcmYSAHkDfHg9z7g0AdRa2jxyC9eW3ubaOSWMxJt3I0cSFUkPRQxMmM/3RVi6uDcWlusNzJI0VxJLBHJHsEaKu/wAuMDv84OzruJbvWLC8EKXj2M8gdJom+4hhuGXDSTMwJywJ24/2Tx2N5pIb23naRwbgrJessDNI0YVorMq8QUdVVWBXgKSCMg0AdvYpJbWFvBeSosPni8imjdlkmZ2icpO7dTE6yD5ep6811A+w6LaxtJK/k6iLb7Mhw8gSRJPtcEar8zgxzltx4zgeleaT68bry9MtLhZPKtZbNVkjELW0Lx26iXMoCZaZ3PXJ3ZNZ+n3b317Bp/2iTZAblDCsq4e2ghRg4Lt+7uJJGVVwcnZQB1brYP8AbJlSRYXtoHjtC8Sz2dxDPIJYJNvzFCm2QqegfHauis9bu7Wzhtbjy7m3muLZ7SSWURiaOUSJMI4lP7wRKAoB6bN1cXHPLb32lf2vBGturTuZEkMVxJdW7IpNzniWNTLGHx2BXOQa7bRtO0+7N3eagjSSTOi2kDnzLe0WZ9yyK4P7rMhdyONqSKDyaAOev7O4t5DdDUrmNrZFaztEUSSzC6J80tJyJIgm4E9QFHIGKg1QG7EELSwy3i2cb2cMkatO1i4WRpIgB88yIyhB3HJ5Nbt5FDZW149skw1H7Xc2aO5VgkMZadWKPxFCFLADuoA61UfUGsorG4jtLSOaa3EUV4UdrsJcJ5wNsm8FdwbIyPkGFOCKAOGu9JnmW0NpcGZbSQSrc2Qa3ZpXll8yCWJsDylUjcjcgggDHFQR6rrcUC6bdQnMf2qCCSS3d45lnZFWVW4boZ1GOMoB3Gen06C4nOoyXEqNOEWCCO1Mm4TvMXguLm2I+eV42CYQsTtLVPb6N4jhuWm1K3VNLFrcQobMIshVZTcSw28rOdkvmPGyseA0LKDkgUAcBqd1d2iCSGV5EhSC2u5LXHAcgs6bMgETFwGPG0A9Dmi0vpbWWa2htYZIpIJ1LzRn928gDeYZhnLM5Y54znPTr3N0trZMTqiiN71dtvbmDywbMRJDFHI6rmSRYgh3Af7WSMGqNyNLtpbq0iCPbtaBJZI5fNZZRGojwx5KdBnpkYHpQBlRxpKEuZsLLJMiSjBfAA2RzRyMANoiVcjrkV0Og3lvZSzLHOPssbxgugMcRaSQyk3wKDaNzHkMQAy8iuCCtE0DG6MsayLDEjEEwMplaRQF6j5iTn7pJGeMV0draaXHYyI08TW7wbbp2dxHA5kaWWOEkfvHcuDljgMCq8YoA9gvr+NorWSae68xJZZRC8RubJwEBRpI5eUUwlEUg4G0EZrzHXdXu51tt3nswMj2roSlvCVkIjglOBvxGF2/3V47VP8AbodK0udr7UrqWadrZbdblirKsEmI7gqAR5Bt1jBXPPXrXJatqNrdie9gfFohUuyyM264fCiSNcfczkYAoAzE1yS3uBG/lJfTS4NzvLyopZQ5RT94AFhx0A716poWmvq2q21nYW51Q3jmMO1mMQoFCGR2OPnyp7cZweleWaLoMupagJZ7eSYtIm2FH3SvGrQhWVVBKgzTjI7j5scZr9lv2QP2TbjxTNp+vaxZNpul2sgecJkzxrOnmoY2fl1MrHJxwScdBQBkfs7/ALMWpeIZLW81nSrmHTtP1GyuJp7iPdNM4QDbZSKgLReS8WeSNwZQflwP01t9Dj8NR2+lWsbx2EMYsnuWssW88hkeH7NMVJJcQqnzHIyCBg19Faf4I0vwtpVnZ6YkFvDZ28X2pG3B7qTMkUHks2B03MxBI3ggc1y+qaTp728YhEtrDZTIt+ZnmlmvklkM+ZIChEXLg7wMgYFAHgUuiPeXF4LW0eRLe3kt5Yt7Q291ZSzGNLiQuP3M6SL5Y6ZRMUsmkQRW8zS2NtPaW6wJdJCoJ3ygi5t/MBGURIkO4EjL468V7vBaQ3RuHktIoLGWZUea1LKl/bQxqbe2kDjKbWUkkfexnqSa8n+JfinRPCuhaheM8FvbW0V2Y0O2WIC4WNZnAHJKyK5zzgsc8A0AfOvxI+Imn+G7GLUNOna1t7G3vpcs7xRxXSqZEjuYt3EcaiLax4bHB4Nfl/8AEb9tTUJNUuU8OXgMm9orpAMRXC4+e8SVxgZ3A88joOled/tPftKXmqXevaPpuoTQ6e/2uG4aE5EyxysIFhZB82YsYxnAkx2r8zl8QJq+oFrKSVmaMLewNIZPIicbEjJXBJwnPoc5oA/dz4Ffta3mpPa6PrF0XnlEFxazzSIZZLmFAsbWbMOAoZgwxhh3zX6n/Br4vS3cbQ2SXRuLhk8+aZlK+azbIsLj7hG0bFGMeuc1/LP8L21bUL/TYrFLhpbWezjto7VZCEFw3l7nmYDauEPIOPxJx/T/APsu+B7qy8FWX9twZur60sJENziJtigeWsUqDcikBSeSxJJHWgD7l0q5mjsJv7VuJv7SuQssLwQhIojvCyWybQTt25JPQA5PWu8s3tYIZJ5oUktkhkiWKIlpjJ5ayIVONysdqkkdQ3FYtlplnYrZXx8yRrKIIlmomKIJ1ETSgM+ZI9ynJJJ4ycVKRia9kuL+3kiEAISGVQvlqkkalQXLb1LRKWJ4C+goAwtY1ISRMt47o8SzOlnLK0sNtIcslvvyPkLurYzkbsdBXwZ8Tdf87xBdGK2+zW9sTClvFHJJHM00kYSTJxthCuSeuCTX0r8QdVuraw1C0jheSMk3DGQ7XSUzR7JoJM/6QOOOckDIGOa+XL37ZqNt9qvzEZbK+WG4uHBidlUw5AiZcvKI9oXHBxxzQBzrXMVxGht7NrloUUSraK32tSWkw8UjggRGIoGGDxjIxiq+h/DXWvGEj2IitTYRFbtm8oxrFMG8yBA+zbdTKrMrKvDFB1Oa9z8DeCL/AMQXEVw9mlmWHkwuWzb6lGjgmSZQP3LqqKGx7gdK+8fhr8Jodae202xiGnebPH/aF/YsDtKyCQW8KtEGZWDsAx4APBx1APlP4J/svaxqesW8Vvoa64lzIjW9zewlLWIq4ZpJ43I8lyhOVyPmVSOM4/bn4S/sp6H4a0mynvLWwWV4vNdgiiOCRy7yLBbj5UUOwGMk9xXpXw6+H3hPwHo8EVpbxJNGRKzzpmTzChDmRy3OS2SDxzjAFdl4n8Y32m+HykjQBHkdoGVPLYxkAoq+VnjAIPpQAQ23hrwayiVbaCTyvLYExIrNCVBKLzwd65xnr6ZrxL4tfGfT/D1heXUN5b27Q+VJDuhjcbCd7RIVOTjJZf72eM4r4H/aL+N2v2lzc3UE15GlvLMsEam5dY2iVtkwi2/Nbk7d/bH6/DfjP9p2XxboMWialewwanarGsjofLnuBbu3ktGkmcRvEwIxg/LjrQB+gPiz48WPiG5OlzagkUpt5WIUhXaXzWmT923CqyE8+jV8p+MfH+mJBc3UkiLHG87XM8jmS2lVyViS1jxiSfeDkk4GDxxX5E/Ej9oPxZ4Y1KSFL2RFt5TcWNy0bF4mYythLhpP3xIyMbwoLBcVx1p+2DqWsWjWOszAhYXjubRtqCRXADTQqBjeXbOR1YnuDQB916x8aNPsriS7S6tIIE3tczxXZiSWOJgsZa3Aysq5PKDacdetfCH7QP7QtikOoSGffbsTNbG4uDF9plj3mFoJRyAQXOCBznPWvEfiR8VY5Hg+xOXij06cQTRRK2x5JC0kdwyn9/j5s5GQfpXxl45T4h/EVBZaRYtqMfm+VAqsVMZljbypPLXJKknjPTOOgFAHy38Z/ilNrup3zR3mQ1ybh7eQsISocttAJO7kt69M56V8yPOL+SctHCxcmWKYMf3ak8qSeA27OB+GK+rvFH7Jfxl3JfaloZhNxIzRwswNy0LEKZFt0YsRuIJwO5rr/h7/AME6/wBpLx/F5nhT4d69rsJZnlOm2kskpt0wxmkTH7qPOME9cfSgD4chDjzj8qkBW+YgHcvYc/N8oFXLC3nvZ1SCGQzHbuMYMgYkcLtHTPA571+pehf8Eof2n9evjBN4F1Xw+loI1um1iBraMqzMu4M4AxwehI/Ovd/Cf/BP/XvhNqWm2/i7RoIHuWUS6g0ckglMLK0pUMuMbARu6ZXHWgD80PhH8Mdc1PUEurvSp4IZHjSNfIlJk3HhkOOh+bjk5av6Sv8Agmz+yd451fxDpXjG/huLXS9NV30uO4gEQfEi73jgmi+a3KBQc5554r6b/Yk/Zb+Al/qbT+MNPgv5IJFa1sdQltorWP58x3JDEB12jnJz0r9XPih8b/gd+zl4UeDw+/hjS3jh+w2y6WqSPsROigcEl1AJwOPXmgD0nxx8bU+FvhaHSJEg017WxZPMMq4ZI1RGeQgAIS2T/Sv5j/8Agoh+1np/jPVL3wzZ3EVzAEDSz28p3CdnCSSmdZOBk84HO3pzWn+11/wUgj8T6dqWhaMsMFzeTXVvDNOF7Eh5B5RO2I9QM8de1fgx4z8a6jrupz6i7wy/aJZbi4/fyyukhJUeXg8x7gCE7Z9KANHxn4qsgqwSSi6kt5HMTTjaJo5gd/kyP80vUrz6emBXy3r97NqNzc3BXdAlwoIAEbwxrgAOo+8QAOnr7ivX2mh1QWst3eC5mtZZZTE9uuwwIod8sw6gHgcE44rirvw9FNdqbI+at4jTtHGCqDe7YyG6DBH0I7UAcSYo44oXErvCVclEXJCjOBz1Ocf9816b4P1G18i3e2Mn20F1lSYDY1ucjYFI4bGT7fnXHajYQojQgqjOFtwsTBTFcI33yR1yQeO9dh4N0jZIsd3+9VSsiSAtGxJIHlxhRwuQevvzigD6o+Cfgq48ReJEkuzIbEqXZJkIhjMjKIYY2XrISDn0zzX71/sifBDTtZ8W6APs8bWqXNq0N5GpMMEsbIhiZXTAlUjq3BznpX5OfBiN9Fsz5VqTBK0DsZSsq27tHlcSJy4zyfQHtzX9HX/BNKzttQFvqOoxORa3bX8028LGjEqiwxQSLloehB9T60AfsB/whmm+BvALqjqrNaPsDyJbC4VYgHLIoIxkkjOB2HfH89X7ZGtXVjrvlaXfST2FxeecxgCvbxPEXU28nlDKKWZuWIw2M9a/ZH9qT42LZaHf+H7K5iikjikjS5kJZI1EecAoPkY5A5x0Ffzu/G7QPGd3PfTC8nnhvpWZ5ll8yISzqWit4owSQrFvvdjz24APiH4i+JnnurdWjSzlt/tQmju3EEAeYsomg8w4kk5UHcSBnNfCfj5LPxHKIHtgrIZYpHKkPJktvl8wLhskZXHUdPSvoz4uaf4l02a4jubKeQwxpBciWSRpFjwd7RAjmMlQMjLdT0r5wkgv9RPnS295bxSFrTdHEFjk6rAsrnkkEHBAyc0AfNN8z6PqUUKb51iuUjT98yeUyH5SNoyQo4yD0NfqR+xb8f8AUvAWs6Hb3N2ws7rUVU4uso4RgHV4S2ZuD1bk88da+Ltb+H0T2B1SVC6LOUjQRMk0jrndK8kiDHzdc4Fee6Lrd/oGrxWsLNCml3puS7g4USAYAdeNvbPv6UAf3AeH9f07xX4S0vV3Lzm7Vb8i1EKvbOqB1ZpoiSsR68gHnFdkhs7nS9sUe1YrhZv38LMsBkBIljJGHDYO7JwcZFfjh/wT7/ah0/xDpsfgTWtVeSR9OYKJVeY+bEAkaB2kGINv0xu5AJr9bbgWd5bw+XqSR21zaJLF5SFcTRsQVdCdsoyVHBzz6UAUvF+j2N7aYvIm8uW1WIxqgW0kIBEMk86cgEegIHrX5SfHX4Y3+j65f6jo7rAsfLW0JQ/aImZJJN0meMoBtzjceMZr9dvst3e6dLBcRyrpsMyvdvJgmC0ZF2G1YqfNY4bIU8e1eB+PfhvZalFNcW0KTwXgmignEDG5s0RiB9pyxaRs/Mpx3/IA/IiW8Mtkib0a5vQLYRyRfvIHjLtE5iABNwqKckE4xya8Z1nWp9G1KKC7uor1p57cTH7U32qWL5wLCKInESksp3E8jv2H098R/Bmt+D9fuGgJutPW7W4F0kADRmUhHJBGY18ssSeBnIr5E+N2nz3Fu+q6XArTJDK9zLBv3mSEh41CBfljVc/dycnHPSgD1/Tta+22n2eya4jVJgZoZAGTeI90QJXPyx4OSSKjkvtPnZPPeP7LCiPHJErx/a7yXKMSu75TxnPSvl/4ffGvRNMmj07xBJskmVY7oO7xykSqYsyYb5WWPBPr0r6h0ddG1/TY7rS7rz3unU2yRITCIbeTakkYOdpZMZ/I0AW9Nkg+1Syy3V2kThkwjkTSxhVRrZJeMhOGOOu7ivbLO5s9btjYW4DwW7LFDHLAPJh8sFYxIWGWjdcks3AJ9TXC6V4ZhWezt9ktxFbyR3G2DDmGaZPOJuLgtjazHLZPAABwensWiaLYvpcsNhfrLc2/mC6R0JSQ3P71pHeMZfZkhe3agD48+KfwM0+7hN/HpbRhhLJdGBbh5I5XCgeTEsbCFCGDDsQa/OD4neA9Y0jWLmCbTrqCO2hgeKd4/LtRAX2nzNoA87YFzkZyeRX9C2naNCdPuIpfP1Ozf7MrXbnyirTfZ43hRD0xJkDdyB05rnPHX7LHh34i2GqmzshLdNbSbWRxDD9tZBGkEXmdFTeH3HhiSByKAP5nZ55re5ZZHyDE0kUsLhvKkIP7wnqyhDjb7Z4rStmtIjK8Nu80ixR2++OQCKSJpd5lZByJvMJIIxgEjivqj44/smeMPhje6lcSWrTaatxcRyvHGQscUICs8O0/PGWZenZs9jXxvMmpadMiBPs1q8gHy/LPHGk5XOxudrbfvdDxQB7npstutpb7mit13qBb+ayRzO/lMZwM/vDlGP8AnFdWgluhbNBPvmuWlZ5V3wtHFglo5N6gHaxxgHkA44rySyZ3gtEE+bVnWeJZ0V7qG5QbVtAwPyxk+uACAK9W0m5votNgsrkSzO7pOzQohmSOY/NDkjAZWIBHtigDEv7NpEL3ZMU6ebC0kETbBEf3Kz5yd7Ky7eefmz7V51f6TbSrc3xjmeGB2t8xo5yCpiZZIwcoxVQcDn5jXtrparfyabeWM6MjFFhDjzHQRb3BcfK0hkJYgcZz2rlfEWnWsMbwW58iJ5AtmvzK09zzvu7xz8sqqx28Y569aAPBrq2fy3JhWLzY1jtEMSEcYI2kcLHt5+bkkZHeqtvJG0n2MK8KTAmJpU+aSaNRJK7E4EQ56YA5wK7XUNKmsrtXvpLgyQq7yLKv7qYwt5QjiVAfLXAyD6Vmtp9jJdMi3DIkwcRRMjGWEJI6sivjjEYUdRkDr6AFRryVIXtbmSRxFtEHlzP5brNGm0HbyCvAOAM475rq9MuLV44neb7Xe4mkEKzsm60dFjLbX4x/d34YgZIPOOLtZxaebJazrOisVnjkTexKTMiCKQrhOAcnODV+4+yTzx31sjwAiOa6k4CpIi4eBY1OAhfdwO3OKAPQ7jR/D0kiiISRNNZvKrIX2xSLJs+VduxpDICPkJGQccdYZfDjWLR3NjI05a4QPbTQCaW5jljEiNJIhwuyQkEk9e/NZsV9qMlpCSTHaS2s1vGioW8yUythozt+64ify9x+8CTWpZa5d+XCYWVI4pntyZYmSKeGVPMkkKEZWdQccZXJ44xQBZTRRczSC6TBmZmlk2AJPbM5kEDNuGzDEEZ/nXWWHhtpf9SklqrvDdcQYDRW0OYCkknyxQvOzBiMcDPQ1z1ncx3EcUkcplsi7JJbF8NGUyVkwSCZMcsCMAg9813OheIo5VWzlvZmsxARJbzt+8mQOx8uNVXiDJDKSQMcdaAMG10SaaQ7mVI4Wjgit40ke6KIjXltewwp8zrJM5QAdjWa+l28SxLqunGC/hKS20Qj3FrR0Vo2mHPzYKnB5yema6eO5tLS62ebJ/aKXcDafLbysGkiUGIQtGudqxuhbaDj5sDgZrpTcaZeQrqNyYluGkjAIlUP5ix+Uscqy/MEJU5J4GeaAPK7jTrVpYzIiC4khb5UQgqJHYqVAGMeVt6emKoJo1qI3ubt47ZUiEJlIfdNcPKYokcHgRZXDP0XPPWu/j1PTZIpJpgg8gBVcMCzgABYkg/iGOB7dM8Vzs0ltfiUuEMMk0yx2WwAiOXad8irxGUkG8A9M4FAGFZ2jQI/7gW6XcLp5jxjyUbBKF9xzjbjk49KhttMkY2SygMFk2JdKSqTwkAKpUnCqpIGD+ldHezwRJHbAi6jVthbIVJvNbfuIP3ApJwKqrrCFhbTW0WYryL7NFGdwbaRmTepA8vaPxPIzQA59Jv4i8c1pKQ8jIjGNN140ZO8ZUYKrg5I6Y7Gp9L02Tzpb5meKKNBKtt5pEXnxqY4yEcZJSMYyePlz3rvr3U47+ziOnoW+zTPI0asECI/yyPGxbLuD97HOR71JZ+GrwRi8iWK4UwOLe3+by7kkeZKob+KRVPQ4/E0AcJYW0Uksktsj3Dp5iXCOVdVK5Kx8nleNwPcDNK1vFqVq8c4yWR/KMJkiMlwuJHuI3PBY5II7nOO1duNHNgt3F9mihe7Mc8E6hvPinH7mNeOWiVQVB9ADUEHhu4vlgkhmVJbRGiZPuW6CI+YlwQxBjcythieDg0AedJ4fe6uVe3/AHMckIVY9qskgtlAk8xG6O2FXecklc8mtC/srv7NFHILcSwyxIsLRF3SOImJi7oBsyF3AHnBzxXoI8M3sN5aJeXFr9qiEzvCHG2Tyj5sijacOGUqcjqWIrWt4INQtZ7PyPJa58+WeZk2SPIB580qSSD93+6fCqf4V7UAeMyWlkBbgSRSxwyGB5JmEcdo8kbOxCsPnYyk7V7ivNjBHH9piZZLi+jdZI3jUsFVWfzISi/cUZPbtxXrlzo2lWcGqsbt7qz+03DLFdKVlE6hQkqjgsPMJII4AP58W2lnSr37bAs58+V9rKT8vmKcNdGQcxFDkdzx3oAxtOF1MiRAXLQx4fZIpaFiVCsjgHO3J49Mc10ukx3aGSazvPKhguP9KjwVheRB8sQmk6R449zxUegaZfpeXcbzsLYWwlZuGXzrkOI4yB93ODgdquWEaWkRtBcPfQh/OdFA4YsJDHJA3Mxyc5XOB1oA9C0vU7kPZraohubhsSQBQwVJisYVd5zG7ckBsLzXs66s1hDPY2cLWcRssSxywIdoXLSyLKP+WxZWJx3bjtXg+k6vFZass9xYWlwkrZimjwZomjxIglRmw6qS33Txu9q9Pi8S20usyXUVvcNZC1TzLaJd7g+YUZCWBCxBWZ1PXsaAO60y6muobOCBWtr3e5tnE7mZVlCmT7R6x4zxk46V3sX2yzhkgupZprXz0ZUhQO1wZkVJLhZHGIVjbHHU59a85+2yIsc1kIY4IraJ1UNDJPFLIFyTORlGyfunOM16R4fs9YuYVmk3OAy7YJmTFzFKMyIznAhPm7zk4HGe9AHVaYmoWt1brNczGW68yON5rRQiKygQF5V4Xr0OC2feu8mmvJoGsr9TJK8ptE8qFIXiMa7opSGHy5VTgduprmIrouslh/aBKRQC4ELuDMjFfnhSZeJGQgbcHnNWdFuru7tLiMXHmXMh3ut1NGJyRJtXzWY5VNu7LDoBg80AYx0a5tfEmnNA0qPHdxzG4mkJRVT52QO2N42AZHQ9BkV/R3/wTt8ftqOn6Uk1yIp4oGjuYy52mJHMcTwQNkBDtGSeOeOlfz5X921va6e6WlvfaiJmkby3LwJGu1G8hxwDjpu65r9Pf2DPE2r6dr8duwmhiulWGe1MsVw3lswZVMgOYSDg8cA8HvQB/WJ4fuo7uwgDRebC6AAKcFSVBZsAgEDrkcfStn7TErExRIZM+WjIpZCg6mQgfe4/H2ryv4T3dxJolqkhJY2qyZaQOxiIUeXjvIeTn046V65PBMjRxgRCLYXZo1AZQQCVwPvtz1HqO9AHm/xJ0SHXtIubZokcSwP5lyFAkgULuAIP3Fzkc+lfycf8FEvhrZ+Ddf1m+smVpZLtLm6lVkA2yuxQl41Bjk5XpnPXNf1weI7N3sLxIgYVmiceUznFwm3o5Y5RjkE9+fav5yP+CnfhCaXRr26bS4/sohQLdvmNot8hGxDHzKcr1IzznigD+fqx1C5v2+zNePNbwNG1hD97kHzGhkydzK7Ajceme/f3Hw1awzaXbzNIsd1K7ImnI4UTSEMGjEo6kA/e4/ln58skt/tbW3lbA86RqFLI8DB9pR5I+ZC6g4B9fWvVrN7zzree1nltrOEtDBGsbQHyc7V892UlXDgkcAtmgD1nyBZR6jp627+dGsLRFCS9ukqBHCtu/etvY5x2GayIdNuY5Yrab5ZbYzSXF2jBfLtnRiIwsgx5gUd+vQZptnqotJYWvnzqc4kWOeafETlMoGijPO4oeAe4zWzqv2aPSIpbbz/t3lPFdSM3meaHfAiZwcbihODwMDNAHGSabqF28yWeoN5VwizsIlVpQke7DXDqdqu6gDGcCqF9ZN9iSGQXF7ciMrMjXIWKGNwTAkZ6efu4JPGDx0rto7QLY/Y9OhNt9sijlvJppMlLVpVQmRN3zgy5wAckHNYd5ofkS6rYXN4+CFkELfuUkjRo9klqyDIwGzyRzQB5ffW32CG2lNssHlubW4iikWcqFUtCZEXoAWGT78Vg3MrMiYiSVZZRHJISPlUkPAowv8WDx2zXd3WgSpqRheYmF0afzbd+AIyrnzVY4fEQPJ7ise80fVbjULoxPE2nLKkm6aJVMqfKInhkhOAR29+KAPOb2xsk3aksRS6acxt8pZreIyDZ5rsQQhJzwOgyanvktLzy7KKygitoy15cTTKpE5k2qTmQ8kE5H+cxa7o08M91JY3s5g23NwRdRsN08e2GR2J52DLYXqMZ9a5SwGq6uyWwMuxJIoGiQM7upALT72HC7sHaPpmgBt74Tsr5JbFLWGW1gkctOwUtulYuGVnQ4QGRuegx+fmutfDxdCiLWFotzbM7SXgyTMJvLMaqkm3b9nPJOOBjnvXsd1pd7E3795YLN28izluFkRpHiBLxuyD7pwdueDt+tZNqmqzXsttKHk0+yijujGWch4WPAJI/er1yRnHf3APkyfQryB/Pa0aONvPEcsEBjjBBwgabGJDkjgHvXX/DPxJeeFNTgZ1XeZWieWR90YdX8wPCWOSd38PfHFfQfivwsNatmgt/IFk7NPCsPEdudgLFjH1Afr06mvArzwvLpd1bTvIJLkBQkH2cNEsxcIAOoa3PHze+fegD+hH9i39oNmtYLW81K6iuPOSe3Me2aWdBFsGxT8yQAj5CRnjiv1/sfE9v4isptTQbdSurWIyBg09vNcBsSSorEbFeLh17EdK/lH+AfjhfD2vaNdG8dJo3jE5jjkiitlQjzwueHhK52j+tf0KfBzxj/wAJL4atWt7ie0iWG2nikYFXt4N2yaeNiBvVvfgY6igD6BF3MzXNpeoXiEkm5s7YVlk/5ZBjzlf4ucc8c1Yvnt7SK2ntLi6uRcoDthdVaNlyWghhY5MSjJ5GGzmufnASC7tV1iQ3JiRxhUV2jlVXjgEZ++xX7zdTnH0zbK/t/wC1I7ad3gEe1QJ4hKzXeRE0cJCDZ+4JJOcAmgDorm5F45+ztb3qX1tKGZAInFykZbzYgSNqLcAFh2Ix7V5pr15ArIzGe6ukUwXflx4+xFk/cLKWPLJIBjHXH0rtdekWebTYNHgME0cs0ct1auipLbLH5vmKAf3Z3YZs/eYbetcCfCvjDXHIsLW7lvjJNbeZFbuVn8o5EuMfPLyOT6dKAOFvNPgmuZFuWllvLS4jNtNM8arPCoE5cqcGJif7vy8Vnz3jQzQC4dYwk8e7Tizl1hkgkP2iN0I+bAj2g9eAOVr27/hQHxJl0q6nvbOW1kaJJIJnhadkRJTHNtdgPk2nGeOeK8C8beGvEPh2WZ7t1itFAtUv5x+8JSQhWBJzhY/u/wB7PHuAcfqF/Pf6kY4CI0dW86a5Y7RGsBggjSMZKhV+Yn161DHqNzbywrHdyXMyRsZEkwZEmggKxmGQ8A9GwDtcjjmubTxBDC6WJma6uBFLHC2Yw2y43gtNc7eSPLIXPXjHWsE+I7W1uGuIZ2uZ0h+ywyxbfs8ipDiZhbSkYeJurcdaAPX4TqEkkF1GVMF1C2J2KCZJ3JEskkZ4Z5O47DnNZmpai0VugwY7iG+RZBEvnNPLc3K7p03cJGo6r2rlND8RWN1cxQwLfxpqltOqPIRKsU9uJLaWVY1/1GLpGx/sjcOKr3Ut0LC9hedQz3d3cW0ksqxrFIlwpa4MpUkKP4UPXNAHSRX6RJdM0jLcpd3HkPFEoih86HEcboTmTKZTHPHNed32pXFlNqVu8c0cYuIX+1BleQSzDGxcD/VMcblx8ueaoTy6giWjC4uDep5kzgEEQG3Hlw3Kp/y0BtTuOf4ht69bWm6L4i1kIllZT3s677v7XcRkfaSmM7uMBB/Ce5zQBTvpI1u0hiuISJYoHIjiBdJkUGxtlHPlqcjd6EYNR6hq2pOIZLgzTXJneN5UAkhkKRgPCo4zH9nymemK9b8H/s+eMfEl9D5MVxFcS5gmZIz5Ya8/0lPLZxyYm+UMOo46V91/C/8AYgvJbi1/tOxkuzL9kgkE6s8UQa133NwnGGd+TjrnigD4g+EB8T2GoWVxZ+fDYtG7Jayh2d+nkISq9FH3STz0r9AvDP7SXi/4f6MNLhsC0zgGO8I+zmTyR8+4gHZjA3Z6Z6190/Dn9jDRNIBWbTLOO1ZFAwrGRSh2oFJ/1e5vvfTivcJP2QfAl9b28F5pkMiCF45VaNS0qE8mVscq/OQORmgD8kdK/b++LGua8+jW8NpY20O+2FysiXFxIIuJC4VeDz19q+rtA8YfETxtJbard3V7FbXVtE7IYjBCIZF/dzLG/wA0i4PznAyTxX2LoX7F/wAHtCngvYPCmmi7h3MtykKbiXP7zzGK/Pu4JPUY/GvTdS+EOgQ6eLSzgW2SCMLD5ajeAmNqSv1ePpwMfnQB8kRWdt5MUniS+CSOofzLmYOrLb28oLJKR+6T5lBJ9TXkniv45/BLwO7RavqWn2klpakxiWZNv2cviRkbPzknBA5OCPavjb/gp58VPGfwP8C3o8M2+oQyXUF5G2oW7vKlsqsVeKLYSYmdMH5cnjHrX8hbfGD4/fFnxx9k1XxPq+oQLdIsME73QgaPzgsdu6rtJBQxg57RZxQB/ZHqX/BRn4Prqkuk+F9Qh1NUDJbLaIXMsyLlbZXXiPD+vGDxWFf/APBRjSbS0VrHRbhnjXzmBiYt5REqTs277pWVSMehB461+Pf7Mf7Lur6gunap4jukg1F7qOeW3t0kECxtFvLiXtMQRjnPNfo/P+y74G1HRmW9LTXWnwSbQLp7dZkuQrLJJIjhpJFcybh/EBgUAel6P/wUh0S/1ERatpxggcxuGkjkAiIyXbei/eyBx+VfTekftK+D/EelG6M1nDPfWYu2j3RgspBbLMDnzvK5yR1PSvyU+IP7O2h6LoYltb4wzW6i4e2t2dFmKIWhZ3LEqhALHJwevevzg+IHx/8AEfw3vmh03VpBaNM1gjs5eW3t4Y2En38AOMccc445NAH7JftS/G7QLTRruSxv2kmvoJ4reZZljMUa/OrTDJBZSSB6DpX5BP46szfXmrztAGim2SWb+bJaXEkYPl3EMiH5pCMnJ4zx9Pmzxh8ctV8XQbBrF3qC3qZWWRjIYxtGZiucLKSCAOmM1Q8ONqWqzL9otma2nSKBYzLJDHF8oxOQv8RPzDPrQB9TXHxd1MW6Q2dzHNHeQuHjE5ubeIcmDbESNkijAzzk8darRRya1YwNqN5eyXCyyTvEr7o1ikXejuTxuzgAde/rXH+HPA6Ws0b2jxzOw8pYHG8RtGS4OHPzx7z9737V69p2jzK0Y3JA0EDy3QxuhaYDZtVf4gVzjGffrQAzwrpNwFjea5cQykoGT5/KiBKAzRHGxuT83TIr0aKaK48hvv8A2Gfa7kY/dIu0XLZ7soByOM4rnLSw/s/7TMBPIstru+bliJCPLjhiUjgsT/PtWppuDMkytH50DCFoJmkEewjjz+gYDP4UAXZlsEuzcxXFzPazoEaJSzSxTMzMkmVONu5RmtCCa2hnQ3lsJXuMCBnJ/fAYYOzJyg34xnqR2rMvpbe1SKSKAG6Z/vRf6qYlmG1AB8yAc5/rUdhN5zOUbym3HYsuHIG0s0ag58oCTkdjuoA7R70vO0TyJDhFmKDjzPmA8pXHPIznjjbmtLU7r7WtzBHBcCztoFF1NEn2gRwMnMTk48wbjkPyRXljajdYNyY1juovMhiWRiJJnBIDDOAQSB6c1d0/xRqEXk2Nzfx+VLuMxkUxvHn5jCzAYdARgfX06AFK/wBFu70wyRPDLYG98lFMSBoYwg8veT9ybcAfoMd624LW/s3uI5ruGe+CQ7LSNPkNnE4Esi5ODIIzknPG0nNa7NDcWk0kgmiRtrh4lCws5IWSVQx4IUrggd6pRy21uZIrsIEiZBDNM4M5ilB3KWTkI2Mc8fN1oA5HWdJurW4u7q1kkleLdPb3lohWKUz7f3VwuPmwvG7+LGfWsaPSbe6eK9a4aHUFleBzA/yOjKGBkjHTnPBzwK7S28QSXkWoR2duRaoi20UBI+zM6uVLgsMlQhOT6Csa98J3F2HMEckUph+0WMllJ5ax3KsDKrAnMwK54/lQBy2rW1nbymeNpsQQ/Z8gncskjD523ghY2Oc47En2qOSyRElMPmLOgTyfIhjWTMig+YZN3zJubOT6HvWutvGHunuQZZTap9otpA7mFQ3l/aVX/lqSw6cbcfSpksrjSrKe7QrLLsIlaRtzBXyY1MR4jGCMf5FAHEXJmtohJ9qWc22+QrcyyNHGQAwSbHO3OSDxjPFQ2cs0t1AiXFs0csjH7S3mCWS6RQGtoXblYwjFs9PWusu9LsdQRpN+ILs4nlVlG6SIKriVEHARzkeuK5LW7e4t7mxms7u3khjtwoEYCTCPynysCng7mUZbqM4z6AHXT3lpFAYY1nZ1kL3STx7kESwFg1uSDvfzQCefmBxWVE+n6fHdXsVrKqyPbH7RNCPJYXsRIJiToAM59Mc1DoX2rVdOjuboKjidWkCmRZY4IZFJWfzGwX2gnAP161ZvFYJJDpbu0kskVxbJPHlJPKmVI45FkG1RgnIx0oAoaZZQWmXsrVbtZbhJbq53FbecGYFILZB8qAfeDA5ODiud1vwhp/iWy1qyvLF2mcRzRMwESNJOSCnmclyqcgk8lcV6jpFnOLeyaWBreRL+Se5t/kRJJ1XykSNSuGt9jEbVPfPFUNS0zU9M1KSKG4uld2P2OKOBJEu2kcOY8OflEcZJyTxigD4v8XfBTSxK9uIGBiV/lIWUGMw4BiAGGIYA4zXz5qnwOjTU5gdNmggjR1ilWOMokaAyyuw9NoJOB+tfqlcaUiW051ix2ySpD/pKorQ28m75mdkOQ5X6dMDtXl914ahlnlhto5JYRNNJYxzxyJLJHdKYpcuTumiwxLDsuSeM0AfAvhj4Z6fBCzGJy7RGG0cqSZI9xbKjbw2Qc9+e9fVHhzwxbJ4cAaL5lt1a6mt/3cj4BVZ45DzHIBwV74969X0Tw5pU0LSz29tLLbXLW8Is4CIiYomIZCw+VFk2gnoSK7e00JJLO3FlZ29uqyvYXCMu6MzS8W7CQgKX3OMZ4HSgDx/TNBNrKosNKurHyYUDXSEGWVUnMS3KKf8Alr5y5Geo5HBrrdMsvsaBhGLu2u0knTFwVll2gi3CqPmQrINkmTllY45r12/8PPbC+nljiVIY47NRZmV5vJnjjNw9wegXzWmAK9DjvXG3uiw3iy73k0/T9MjmdrSFFaa4ezXzNrOvKqHUMuMFs0AR2XmST2u63V7eWHy55Vf54WtY3F0G5DNLvIAU9RzWRpscAupHjsp2leO4u9OmkjjjSC7jlZTG5PLI8YG3srHPatXTpprqTTNNjle3Mf2hp5WgRmZmDKsy55eRpGRcHp19a6HVLd9Mjhi1JiZ9OkmtWe2tB5XlzwtIkY2felZTn1JPymgDyzWLy+mnS7T7TLDcCaFZWMZSLfExkSN14ZcdQRnt71v+GdbtLeGO2YSSKXn8yIyO80McQDrduGOHQJuPHTGK6bR9E0jWJr1dMV0g08m7t4Ji3lzSRSgylg+MnaGGO3fNYGtaI0E2bMQNew3NwgXyisMdrND8sEqj70Csc8985NAF+x1KLTb4XiTGSPdI7szmR5EhkBmQxuMtCVJGB1AOK7O2f7TbrbLbWqpFbXF8k86lxbTFmmuZdmckyABQDwMcDNeMDT75dSikgmkjtUhilZ9xVPs7LiW4gLrlf32Qq859MV7H8O7Kz13W2GpTSW3lyRWd5EbhYmuotoumdUzy25cDOBzzxQBQESW96k6wMLKML5iJMPJk81w8qiZR8obgkjqpPpUxVLnSbh7bzYoXvLeaW1hVjFFd29wqyqJGJ8kMMfKT8w5B9PR/GPhLRdGigk0O9leB/tC3MDzwz28cMkgbgx5wRb71KkgndXnsmuWOnWu17WNbZ5hLPCFXbewyOghuPLBBYrI65HUgYPPUAWTVLuWA2FmI0uLkvHNKX2NbIYjhk2nCoU6kHrmq3h27e3N5Hc3kcElvKJg0N2XjYbgjIgY4KOUTPrub0NZ+rtK1+Jo9OiBhRXiCPtaRUjwkW0OMsXIyDnj15rjYpLiDULs3ENmYdQZRBLK5xbK6FY4I4ojgP5oBUkZOM0Ae/DxdqVj5YSRp7ed0u45BK0xVkYDy5GPfZ1x0BFVz8QZ5b55JVTzHlT7RHGpd7SJGMguFy+CwDtgevFeAvrFzAbi3kmuTdpNAsRiDrb28ayAZZG+8sgHpyDmti1uZDqHnC3lllW1nH2BomikE8vNxL5p4mI42J2oA+t/D3xDjvXhsHkjvIBIf31zD5cscf31jzn942wHb9MYr0m/8SaDqEAa5VLcFk063F3Dh0MCeYrbyAFikBHtg18PWN3fRwNJHDIBJcKJVlZTLGkMYAkhAwdu4qPYin6j4s1fyJoby/mkWO2B0uOSUMzNG4V1Kj5mfBzg9F4+gB9Yx6R4WuQ0txa28UpdwyrOrqcMfnUg4CnsPaivlWw8a6pDbrFcRxPKmAzMtxk5RD1Xg8k/lRQB+WuiWMOlC6steDvBPCq2s7jKxMVJVUH3tue5Ge5xgZvLoxZLGHyLW7haF2jOxtzx7iepADSDjGOc8H0qO9tJNFu7q3uorkstzLuknJmt/LkBAmVSco3QemTxRZ6tqemNF5KTtbxRtNHPcQBYlQOSxgDAbU2ndk/KfegDP1nQbOSdGuZYVkjjLWs8cJEkMYxmCVYxucbwcnGPl5rgdRtr/AM4NavJcG3ikgDhPmKTYaVoVQZVNoO3IzXuj3Fnew/2hLcSPshDW9tb2wmjeSZ1IeaRFP7ssSSCRxxXPa94flSN2vJjps80oeG+tJDCoDKGa3MIBwCjDBxgdDQB5HbwGWG2udPbZNbIsepxxygSi2lk+eSWMtlW2ADGMn0717l8OfCX/AAketx29taWt9dzyCFLy38qFUV1XygyTsrPcAZXOMc5rhxoMCJE9tKkYS4t0nmYGe7ullX5UcKNr5cgkknHGa/SP9lT4TeIJIkNt/Z1xPqMsc0FzcPGy24L7W/cxqTFOwPB6AjqBQB9ofs1/Ca10mztHubSS1d3ti9rLGqj7PbbQJiJXUyssgOMZVu55r7b+I2r3PhzRv7K027uI9QuLVpwkMaWdxcNbJvVJJgCqIEC/dYg5Ga3fhR8PL7wp4beDUrcXEsRa4e+kVbmO0QqCYg4JbyjJy3GMjjjp8t/tBeK9M0rU0mur++kuxaXPkSRzMsRwCpiUdwQVwvJAHQdwD87f2i9Tv9US9a61ONLi5Ekt8VTf5DSKWiWS4hIMpwuD8uT6mvyH8RabresX90dPtbpbaGcQz2yyRFLsZIBRS4IJbJUYyOcgcV+hXxU1qPXr67tLW8RbfUJkiaK9mlWKFw2VCIBzclsgDOB37175+xD+yHc/FvxpCZtNuZ9JF1ETayxHzVzNiW5EDAh42GSGJxjrgmgD6A/4I+fsA6n4i1u0+IXiHR5o7WGS01Czs7yLzTcJIwchgcxgYByd3fjniv7e/Afhey8N6Jp2n2NrHaRWsEMaxQhUACxgEbdx2fTgccCvnr9l74B6H8JPBWjaVpOm22mJaWUaiO2jEXnsFUGRvNO5dxBOOFBzjjr9iRJGASoVWBBO3gDgDkeuc9MjmgByqoDMCxJZuGBBHfH0z0+tN80xqWbhum3GcDOQevXHvUnrznv0IwD0HI5qAndkcbty8emCQaAI/OG7DfMDjCjhsnigzFg3GUHBBVkGOwDOACcenpVeRCpZxgHOQMENgY7ke3rSI54fZ5h4YJIxPQ8lRnaOaAIpmU7VBVVJOSclt3DDJ9MCqMzMkfmEg8EJjgsV9Rnjn88CtBmDGRsbidzZkXBUggYUDgqAeCPWsDU7mGC3mdpQoVC6ggj5QCCdpGT24xnj1oA4rX9VVYsyOyAl1mdBlkQKdybW65YjG0H73Svlf4peILV9BuYXk+zraxsXiMKtI8RJOJJpGAUE884216nrviWKTUZIFmUgq7hf4WyG4Ix9/pj06mviH9pPXobTwlq99cXIsT9ml2kzyEzMm4QqYY2I2k8MQOwycc0AfzBf8FMPF934g8b31iLlvLiujbWcCDyoLlTlcloSRJjDeoH0xX5z+CNPkSdInCywPaSNLGzKtxvQfJGSzblhDLnBXJHYivq/9oDVrLxt48urO+XbcxajdNDdWjwyESMxEcSQxcRgkBcEA85bFeQ6f4TutLmuru/xHBLHGRJgQ3MchYbHMZ+Z1BAVgoOeo45oA63SoE02ONrnT1uonijMJgknWNTjHnqm9FVkZlzxj5cE13+lX1ta3EqyXM0D3NmLee7nlEM48w5e4ST51CBeByBgY61y9papGq2Fs8V9fm3iZZhIvlpbOC8kIRoyEYsfXtV1bGSW3mlllZFhAt7h0uIJolyQFhWIZUSBTkZwDjB5oAn1c2l81tYQXKXMqzMIbiaONVlgUF3unmRsyMBwDjP868F8Y6kdOtr2KC2AtxLLtlWVWS3MONsu0H/SS5GcYOOehrsvEWsSf2fqljp01s99bP5Vrcy2/l3MsS4F1HhPu5Qnpxjoa+evE2p3lzaR2psbcRR7VEscyt9nWVtrukiSErJwxYEEjHAoAyL7xFYLb/bNZBuPJjeea3CnEsmN1u0UONwJI5IG0Dqa8t8R3KXsl/KI4okupIZLJZohGtlmFTM1u3V2YEYxwDRr8TyS7nvIphDMtrHFaiSSa6gLYZvMkUb3BHzEZVT6d8O30+2RGkvJb1oLi4NtAJ9zXETISSy7xtNuhKgsuc9KAF0vTrUG0kiaW1uISszl9rJfqX2AmD+OQMx+YAnivZ7KyhikjvBGJ54BGoS3LqTBIQhaZR91w27IYDoMcV5RpsNnbX7kxyvLGpmt7mEs9v5sbKUMgfPlZOMAYB64PWvUrHz5L61kfS722lmMV9JcQSDyrqA4R5J41PyIZMHHQYzjBoA9g0a/tYIXhaQrNcM6repbQO93HGQTvjKB0eLbtB3ZOMgYrn9R8SGY3pnW5nlTENi9y8j7FBbfdxvI/wC4AAYEcgZ6enL6hdy6NBI9rNPH57yIGjhWVvtO8l0MxJ+zRE4B6fXkAcXcalf3GrQRTWLz24iWQsJZBcCR1I4kkx/ogI+ZcZzzyMUAWdTnsZp/IgiuZknfzbq3VZJIRj/WSnaOXLDJO7ByMDFbGiKs94u/To1iVFWGQqolVQ20ZBbJXBHHJ/Gur0XQZbu1N5DAdsoR1dGSeR40bEkZZfugdAMc9ATXe6V4FmnubaRILeR7uQeXmfyZIYWH3GiyCGOD2z6igDmLfws7i4gRVkLB5AQR++jYAkiMnoCTuyO+OvXMufBl4IUP+ixp5TeSHiQAOrZCqgOVbHcgdvavpGLwpDpyRMyxwvlrdFV3do2AxIrk4wjL27kfhXPaholnY20upbZZIGcxeVcGaS5IZiqPGiKQgLBsHgYxmgD5hvdP/s1ZbWaZWtblSzQFQE81cbn3nmI88buuOK4y5jhWNWWaS3ljVnVy7vcXFrkhoYMk5QcZ474Fe061Z29pIXv7dLqGd2e2gd2+0xEDh9y5VlGOjHt7kV4p4nk3vLeQ2VsIw3kmWGVhK27OxAvWI4A3ADsOvFAGU9/pNsFN7dS5uCqymKSIhSiMds8RwS28ryBzjgk1wereMFBbS/OlubUK7Mq828uAXSQlkx8rbeFYEY6dazNWW4u9jyxyWkYk2vHJGqRu65ZSkhIJ4BHqc9OprNPhK51mSK3sLWVYjlojH5vmxyOpZt54VlPbnt37AHa/C/TtP8YeIYIr22JWG6eZoBKyw4CBnQzsRsDNhgMHGOpPFfY0dzpvgvQrySKytop4EdreWaZrlZwys0mRjdvWMccYBHvXzD4K8L3XhuWG/kU2up6cpuHgRN0lzbph9s/lk4D8gN/DjBIrrte8Y3WuWM909rIZI2Z7eKZoZklt5/klRB5ZK7emUD9frQBj+Itf0zxuZIoGiy08rRG6R5ZJnaMb2jKplEALDBwBkCvmHxn4P1PSrhYpXMVimZIJYAy5ZvnMZI6tknI7Z9jXf3ckmjXrztF9nhbBNxY4fyBcDCQSiFdrIzkfM20ryGwQKt3fibQtR002d4q/vYthmllZsugKliJD8pLZ+6eM0AeSW2qpox0u/wBMup7GZSBKYZpIWkmjP7zzip+6yjAPI5/CvsH4V/tWeNvBq+R9pvdWhuZ4zFaXJluV8tUwCPOIKqQcda+H9eGmRBVgu5I/Im8qN5irorZLKIVQ/vOdoycnB59vqD9n7RrDxJHILye2k1C3CSSyt8zGJ3+4sWNrAICDsyfXkUAe2/FL9oL4l+LdDFlPLPaLI2FsoZCieXcKdm0sQpIDYP4V+det213darO2oNNchp2Ds0oWRXYg5LfxLnPOT681+iHxe8O6VpemsunR2zXcnlMWtznLAEIshjcmLd7DgjtivkWfw5PrVxLI9p5EglCgHzHULkKSZQOm4tjPPJ69aAPaf2O9Zl8M/FDw7PDbR4GqWcck8imUW8LyoskpdlHzCPOD0445r+xjxx/wUd0n4S/s5X6adcQLcnT4tM0vy3jSS2P2YRySFkJbaWBJJ45xX8hPwztF+HdgdUvSsDFHZZHVVjkVQSpjlb5iw5HqOe9fSGk+J5vjJp9poM0040y3fyVjDSOLgykBpFUuA+cnGRg9jQB6Vd/tRt8RtU1TVtWvWuNUv7u4leSc5NzFJIx/dzY5Zc8A9c5Ga8p8deNY9ctzaHUBbRW4JuFcBI3gckbklTlzg4xkmu28RfsPeM/CHh5vGehX1zd28we7t7UiaGS0jIDxoqsCJcqCMKx5boK+G9YPji51KbTdS0nVYnJEUPmWk3mIIWIJQsg8xc9ScgetAGvqdxNY3Dx2GoPJaGYFG8/dtDjtGcHaRye/HrXmnj3VHtdI3wO9tMQw8xlEf2hGLAkRLyo5PB5559T1smialYLPdarGlvbW4WSUXKpHLLLgMANzjPT+EEDd1zXgfjbxK+v3U9vCfKtbVl2QMqqsa4IYg9wWC9M9aAOLiu5ZBh12xsxdg5+VmxksSe+SM57+5quoSfa0M0Lyc4SL5Srg5ALEAEnjjJPOcUR2t0lqzh7YC5k8lU+cmEuSRKNw2sWA4A96gj+1p50CIn+ilZ8CII0kjEp2Gdq5z9TnrQBrqvnxIzjy5EDF8sUQn+H5eu71IGOOtVFgkkLhWWAuSTEsrlZQBgtllyoOR7HOfrdtI7VgDNJvdVxtVmw7HJdxnG4j2/8A1WLmGzuGhkF0qxRpsjidWjjLBgQwZBlmJxkdR0oA4t45omdYomJwRKEd3Q/ewHCj5wM9uneoGLy28kCwt5iEF85aMKBn5VJyeDzx3rp5nZIRbMiMW81E8sFAu4kqVcDLHA4yT14rm2uPLX7PA0heBMS3Ei8LgEtGNy/MVxx1PNACxz3DW8iLKBDAA2xfLOx1BJKEn7xGcjtjtW7pCQQ28t3LOs1653KPLfbDbjBDzIi5mXJ5weO56VyZVY43JmjVWdHZVZS0jSDJIUHOduT/AIdKt299KgUoTDDiQSEKC7RngKDj7hwM/iB1oA9K1K7uALK2t4YpYvKgnSS0kYwTs/EqzE8xR4ORjI7Cn2l3FeI9kyAssrhJCxZFm3FSjc/PBxgDB6c15ymoXCGNmneLavJQmMfKw8uIK3G3BGD35x2rasNQNtslmufMMO2ZY4lUO+7qkmBg/Ngk9j15xQB3aRjT5oovs0TTFGCrJJHNEyDn94RJ+5cvkJzn2qMywWN9FMA8gjdY50aRzKkczB5EyxyyJk44IweCeKwJ9da4uLdZ5cSBQXwoDMNpYBX7gjr34+Xua0Lu2ltoYroxsqXEX2nzAd+2OT/llhzuGRnqO/HuAbM9zFfSSSLvmtkJtoiZgxTEmY3AYBiAp+b8a5rULC9W7cNC00s06xQy7iIwD98ou/q0Y+XvzjGau2txYLsYh1ldF8uzmT91O7NwN6Hh8Hp7Vu6hulihDWkWmyhRKJoxOYY2RhkXCkExtt/ixgZxxxQBW0+eS0+xXElw1xHasYJkXejW0R6RSsVzKwzyMYHGTxivSRc2utw2ctvOwlhuY4FRZU+yMCpYpNbk7t4U/e7tj2rxU30CvJ5wS4TyJC7BpMNIXwpQof3hxzkVoRXk9o0U+mPbIzLCMXJVWijXDSOrbgDuIwCeRmgD0d2hjl1GzjmtFEEI8uQQrLOWkJNykk0TEBhgLgHcM/MK5C41uC3M9qqSvah1SVnnCGTkchSTtXPQnk7cHBrmdX8TXl+yWionkxztvSylQMTJhiXiUfOCRkvk5rNvka7sY0KlLp7h1n3E7Tb/APLPDkYZ+gwCeTQB0N9faddNsikaV2CgW7JuiRmU7AzKVLgdiOPXtXJfaLjT7aW7LF55Ga3hVg4jRCcMjoVxgHBHbjiow0kCSQywf6Q8cpSYeYHgiCkgNEFzkkehzu5IqOa7jIEdxNCI28pBDEfLjZgvyBo+Sjk5zgnJPPNAFhLqG9tUsHuN0igTsFhPyyj5jKFI4Ut29vaqkYtmlXzrhJJ2Bibanl87seYxPCj8f5UkcTrd2pG1J2hkUQFXR5MDEcRZ1Hy7c9euKpLaAyGRvMiaJ3SYhf3auw+VmOPmUHIOM5JoAr3UgS4uIVEM32femAQIyG5Do6/6x+ex61o+HbS2cXslw0UUTmGSEXSFPNkDFAm8jj5jxnqB7111r4C1O6s4LyCISNhZ7nLqxfIysghB+RWXbge1ddonhvSrWEjV4pZJ1Z5XtofLhEUH3WVpMlQCdrYJDYHyigDGXweqxQzXmoxrGUd0SEJ5rxBC5iKykYfnAIxnHBzWPPokihL2zeUQGV0EkajyWUJhrO5R8BGzjjHY8V3esX9hOAIYvs9paWq20M6iN1k2cGGVVY+bGwPDNtcNxjmqdmZEe1EQYJNYGURFAku9XJSG5WVgB8oOWHzDPcUAOsdKay0/Tr5LqKRZrhpUcQSxxQkph7fzH2tGx4A6A9ia6my8S6hoUaTwiWGfzXdElCLHHEWLB1CklsNuzu5O7JHc8u012YpnuVMaRK9xABOGWTePktgjYQrkHaw+6DjuQaH283L20csdqk0koZ3uUluTtEY2wL5Z+RTjnOM+p4oA9Z8YeKtS1vQmtnlS5iuolMFwpdMPJDmW3VIIyTGg5zgAk18tatqeuW6Rx3UEyhXK/agWLNGiAK+Ccx4XGSBn3r1XSra6h1S1KuxS7edxCtwsFtDtUiWJAGPOzkA4J9DUOpeG/wC0LZLwyJPZR3Nx5sMcf77yk4ChHO6YqxGAoIPfHOADxUzTXE22N2vEMIUyTIY4rdyCf9YmPMJ/vHOc96WGxlcSSTyQQfZ5FeMNkiXe2HMajJcMMZwOeOtdFrvh2TSrySZCBaxwrNJuwm1Hj+XbHGSrOOA3YHr3rkIBcRvHJtCIfMaO4kJkEhUZ2kngLtwQRxkcHNAGjIEhlDJJIuG/0iNBtkXeMwyRc/d6Ejt7dK3r6IyWlpLuM05RnnaOUsJUQAAyLnEcm0c9OSMZ5rl4UnjP2hIpWBBDKImk3JMfnlZmHyjPI+nHFbOnNBZPKJJkFtKUS6nk2u6xfeMS7SSSSRgAZ9QaAO68LWixQy3di8wmggaaMeUA8co++4bkunIC8YB5PTjptOstS16zunubsZjmkExmUMZJNpIZWKh4FBAGMZY9PWqOg+ILSSzlfUreK3hhRotOlQBSIZCAyzu2DJwAwUjrxg9K9L8NGC40+a6N0VMiSGUSxRQxSyDLQOqDqhTHPqeaAPGJLOFHSzN7a3NzEP3ruxRUkIMhEQDbtwUYBx7ZJq6mjQtLsltjqH+jLM0rmOMq4O9UM8pHmHa3bJ7D1qPxLLbw31w0FlI0kkcafJbCEE5YtcQXDAMobIyQG9uOaxpYdSijjtlAn+1JHJIN7yS2kgBYBpjjeMY/rQAjaWljelnlZklLObRAdscef9WJNm8EICeQM9q958EfDPQ/Elk9zNcf2bHMiLBLNd5MwMgbLswG4ZU4HBOfYCvE9KkFs1210LdzPDsJIV3kmYAAs7v+7YKCB7jmuj0jxZceW+ixJK9qzRRyPIdotkG7YkKQnJcEgBhyAOh6UAem6f4J0XRdee2urm3nkiupUTyTLOkhcboYZlcZIyc7vuj8s7d+1rp+vaWYYbWOKEJJMRGXeaYAFZEdTkRBSQVHc+1ef6Skcd4biGSKO9jKyokhmkEwClBvklIzIOSc4J69qvyJLfXcU80yvPF5ZZbeVUit0llKHPOHbeD0ycr2oA+kdFv7FrptckaKO1iCLHZOsu77WwaCFkgIyqNyxPBA/OvQdP1KMJNdtJbyrbBo3s5VIVYymZp7RlQ+ZIQwwp5NeH+GdOvmuYZheLNDPLJHJcsqpmK3QiNokkICyLIDknHBz3Fd/Y61dwWF6B9hlg3YWeF4kkuZM4KT7iTE4IwAOp6UAev6Xqax6jp8TyqlvcRKtuEVlS8iyObtF4WZJTx0I25Ne66LHcaUJRPPc3dhdTTpfFJIowFkiG0xnqUAxknBHOOK+b/DrxCNJ760mSUPazubidXWJH5JtiTnb03qOmefSvXYdXgh0i8hvZHmlkzcxCzYq0hjAjSCSVugIPGOoHfuAdzqdzp1lpt1bWAa4so7XbHFaxx3aJchhvmuGMm37h5LZztA65FeIPYWWhWkl3DY6bcPeTPJ50Mr5tvOl+VZ7dolCsrEZ42jb1PfZjvHjtZIb0XcNq0MyW0TSEloX/ekJPBkSYk4Kuc8cVz+t3EMcdtD5yW0VxEJ5FjDNK5tm2ETdVRo2wMdWGSV7gAxdU1K2sivnwx3U07x+YImjLXihpDKGJXMcQG4gdBt4zwTkX+paJqYk8qK1XUkUtaQuHhuLncdvkiRkCzMqrjAyePWrFvBfXV4qRmyubthHLHdwy+SZYsCNYcYKGQr5mQDjPf1ztY+DqSeJI/EVhrV1utI4lvdObMRtndBLGyFCTONuSeFIPB4oAy3sLpEcLDDHDNNFLEjIyy25kwSzo4BkB5IY5Cg4yOlY6XUH2y4s9QkK5nC27ysqjdE2DsYH51OeoyOeOOnoPiTatmyrHBqF5Ak1ojtJKkiBQm2edQASpHQ8qPWucn8GpcQx6kwkkQWClY2BWTzpAol8nzRxhMEEjHzcH0AI4bpbuOOzS1gleKQOnlyAjZkxyefcMQEBA45zXPa1HdWU6xWKMyYllSG3dZGVkbakbBCxkTqckY45PpetPnikWGyuYI2XbJIGUyOI2C7WZG4PHI6gEE9KnsdRsIrudbjT287iF2dl5z1JfeGIAxkrxxz0oA443upxpHF9nU20scu6AxqryZGI8IpJVxMTkgZ55GK5U2t2pEd1cxThSZJ9sBYho1cQW88ZH7qKKQjLfdOAMnmvTp7u3gthC8MkjRXNxJFDGuyNELM4FvJks5JIznvWMj6VOPtcMThrgKmqxlWeVI24aPYoJxnJyB97vQByEUdvPvvHvIY7a1DpFBdWojZbhF37maDO2ESE+XuxlXA9aUSxXLLcxK0eoWsaXLMzBrAs7AW/wAhGTIACRtBOOT612X9lW15bOuh2UluIndJTeyRuJ+cobpJSNmVAwT9Kxjbf2dcx3MVu6tP57m2MfkxSThSEWJujZ52YOAMdKANu01TTphMgtY5b+SBS98T9mt2TeqmMJIv72RWEgBx0Uc1Essl9qE0tpGtsVeMedPDIUe4ztEiMr4dQQC3AyB061UbQBcrBdBnt2LQpdSTEu+nRsTIypuwCwHByOSeCa7BdLgtPs0LXY1EyiFilvILaVoh9xkRxgOzLlm6HHYmgCBY3u5Gju97HymEckMpWFbu33Pcz3XmnI3MdoA7MMVYga4gh09pZpJW/eTWgQeVb20SSMfIbywTcYLkY/2OSaztUaO81G3jVJUuWilWW5fzY4Au4HzHjVRlscAkDp1rrWaK0S1jlkZ4QVWAxGNPKLIXYGTJDgnJxj2oAt2Wl+bdwMl1JjUNpSYYWKVtpMsUUbN8h4Oe5I79u70Tw5NbTo93bSSlJCbURZi8ueM5IV9uWmEYyQAAwya4iDULa4WCO1mlmMzl1SRPLZJELpvVRygGQcj73U8mvoPRdUiuIrS9toPtMsCLY+ZIyqBIf3ZkETEZjVg25xz2JwaAMW80i2fSpLwrFDK5llhv5P8ASLqNY1LSRsX+4GYE8ZxnHHSvE9RgSG9i1PMT2sdzFbX+Wba+7bukEnfLlQ3UDPUjmvd7/X5LcvbyvGt1K08cMsx22T8TB444zkBmbHRSecmvHrm+ku7e8gmjsY576WZ7eG3ZHZo1mVZTJbmL5xtjZlIGcYyBmgDMGmWsl/JHJHPDaTxtM8nn4hDyo0kI3YK+6PnAzya5zSLa00+2v7+dUvWneQxSMceb8z27+WQAJGLSKy49c/TYtpLiXQb6zWayeEFYbY+YbdoJIpDIrXHGd5i4CkAAHBri9TlKqbSGeS1hi8kQ2sDKYLi4Z2cg8EjLAA7TjPJoAhkNpdm6dYbmOGWe2tUaSSRZkZWdSDEo+Q7GyWz83Byc1FLr1taTxafe7IZ7aeBRI0eYpovmSRGLH95x5Q3dMmug+y+bGb7yQA0IE1kJBFNtx8sjzvwrgjCn+6McmuJ1G8nW8jtruazkntxO1pOPLmijivoz5EYkYczIEyd+BkHHagCLWzbNqiwX0vm2AVChdAslo8flyosBhbGxhIDtbjkk4wQtO6tlXXz5TwNFZW7Tfu/3lzLHcQLtjjkC/LIsbA7W+VTwCane4kjB8+6Q6tpkYvbgMA2n3MMuIjDkRtibyT1J48zrxWg9sNWubOY2dqlxsmubeXcoiwEVFSaRSDMxdxhOu09MCgDBlURxiOC6JdkhlsUut+XktMu7GOQfK21sMMbSQdpNUX1K5kwJ2vbee2Rnikg2x28rLI3m3MsZOS2zKhcZODgU+4F3/akVtfCzZEgFoly8IeCzkadriedYXYYCyOEOCQccV2eqWctrNbmFba4vWigMvzxpaW7pGcySwDJCyqTtB6thsYINAHN2+pxafOkk+oziS4VXjMWzdIjyR3EIYsf3cJG5GBAOU9SK0dS8THV1nithvZrcbFtjKocoxUF5GjAKZLb1ycDqMVwGrWwlWJxOzeWtvBMDFIJIYpJC2XLKCuG+TPH3at6QY9ClhjtZtkF3cXEd80hDKimJSUlZh+63K42heufXNAGhbaNK95Z2Lz6eklpbtOJ5FZIgZHy0DSg/vldJMA9R0XpmotUnTS7j+zpGaO6MmLZ0cR2xt3D7bWJmOJpVmWPGRnGM8gmrdneW0V5HFJIJZEY3MBndvsUtraOwjt1ZFJLqW5zySncVyut3duby6aayZ7eUvKshuWK2zpIzST2W8bkbc3QgDtjtQB1ttrEcdrDY3Uhvb+XaLWb7QyxWlzdqYj5ocD7nl5btuY4rzzxHc3lpJF5lxA+qMZGDQht8kaLtjJRh8wYbScc8nkGoJLSUXFnc2uoQvOtpLCDKJZIzI8oZDIocBpBCFOcYJfg1kmO5vr2Z57iSIwXYkV4o9iyozY8qItu8tS4xnd144PFAGtp+rzzwwQPA0Ja1uTPFJEr+desAEcPKMkY3HjjnA4rTezuobMTXDW5SS3NwXVliKXasEERLEfMISp44zxk1EJI13CaNUnEUsUkYJeSCBCZCwTG43GG9OOB0GaijvI7mzjgVx9mS5kzb3B3zTtOqoFwfRic+mOfYAVYjOrzTT+bbwohe98t1lFwpwIlikHzIsezDYwQMjOc1zF/Hb3V7bC6kWeOEz+VLasUneKUGQByxyqktknGBuxwBitHV9P1mFpZYlEMVvKLdLgPlocbQ0zxDIkXycKOOi5rn9QsI43huS8dnauv2ZpjKGuZUnUK1xDtY+UTKSdpwcEY4NAGhp2nx3FzA8EnlWdo7M0PmbmnJQrEIl/gbzWcF87cD1IqBxeac0j3pIskEcUXkQoGLCaaZA4DgsMyspOP4PTmrFuzaNLaRm1jyRIvmxShxJDbxRNDcOc4XPO4Z+8ScYPOxLa280k2p/aXaYTyO+mz4eMpcRHymhVchl+8VA+h5oAsQ3+nRwW7w2++wiSBtS2RGK5VYVKXEoRj8y7gp+XIbORVCeeE3lrcWk06y3eQ4jxCsVmI2t2jlQngeUQ5Pcjjk1kvGL6zkhlvYo/3IljRVMZkRGVkKuv34yFAZexBBrQitxfb5RMyMyGYhIE3xrsEalVBy8Oc/KAT1oAmjmtL03EU17J5o8tII0dYnjMMP2gyF+N8Rk2ZKkjscYxUVxIkVzCkcrPc3xMsUVsohBgtyPKQ84Z3lDksxHUZpkOlw2d3bRzSD7ebmMF2hzIEkG1QYzwkTKoPuGB710unaXb3cV/cwyG/NrJKUTKl2VVjjK7xyqRmTIA4whXqrCgDoNEFxqs9sl1E86h2jitply0sLErfFS/3bvMMJAJwQ3U4r2Uvp9tHfAmJreOWOOO20+FoyruAUifPBlj2YlAJG8EDGBXA2cljZIq3twJJbLTySsKtbmdkVXY5YZlXygMuCDkYrc1C2uLa1jvoGjknS5eewsvOZnkidlaUW8a8TFV2kk5O5j70AdZcWdlqcMN5bPFZy3HyzR3WHkjYxKBDcleFdvm56YPNec3VhEJ44tjBlv5Y7W6M6tbwQfZidr5b5X3DCqOSMY64roYri6u4LsG2kjudTaOWCIIfKgNszfaYXA4803AkIPTa4wQMVzM08uj3Vza6u8Lm+t7SSW2CrJBZygssOoDLDLIjRq3l5JKgkdaAMCwuItNZQ1wr+fdRNBPbsU8p0Uu7u0+Gd98bYXHynI6EV6RZeKU1CRLhp5PLt7+OORHiZ7Vp7d2Lixi2BWdzvLDOBuJbHfkY7LS7y70i2ZWlFvJqEpnuZ9qXt3mONY4zEMJxMTGG5YEYzmupsNGbSbeC7jieQSxGO5s58ZF5KxKLbqB1G8CT+LgjrQBX8T6XYa3i9tbhJnha4jijMnlxljIJMDI2rLtI3YOMHbnjFedXOhapFNcxtHBDNcGYRXKsVjbbvnUFsfNHglVGPlwCRzmuzMukTXd3FOt1p+otFc2zfZyVt7K7g2sktujfIWYIC2eSGx14rmtct5JoPMuNUuUSRJJ0upJAIvMRwtxsgU7lDIirgAfePYUAcymlXCRee8DTG+i2wPBO7MbxVVpxECvLKrDdxyynFa8jTLYTWcgluVljQyLawI6Rx2rIgMzbcmQtGRgcnGenNMs50tmLzW8TQzXCSw27PJtgkkBimnt3jJbb5aopAGCQT0q9LrEdvaSw277R5gKuOZIl2y+dFNkZkHmn5SOq4/EA4/XLyJIppL2G4Bcp9jklxsZGVQLeJGALEsMY/LArI0C2udXvl0u2tCZLh0WSMxu6/OAsJAQYQqRzn03Hg1BDbap4o1S2srO0u72d44IyuTLGrlj5zDPEbBw3zDjAHWv27/YW/YZuddSLxZ4ls7ZbC7dVtXuoDJKxASRmcuDs4LpuOBlc5wQSAcx+xD+xnqPi+90zXfFNrD/ZSyzyTyzROJLoQxSPHDEX4WMMtsuenGM8Gv3s8J+CND8IeHrfTdPSOza4t1tTMIBCLF7SY8Szx8XOSMBjxjAJrrvDfgHSPAWjWOnaRAul6YIZ4JbYJF+9ZQDD5LKPl3kdM8hsng5rQef8AtGe40y2soLe2/s+e5+zYJczQrGXRXYYeQlWc4/56HtQBxctlJrd29tuYPbD7LI0wwHjEu77QqoSFjy8gU+o3HrzZ1Lw5DpWoXEksc1zZxrFbIkE8UgddipM1wwyFKryST19xUV9BqFmZtWN0Uf8As+SJDHEjFd8qxrEFUjiNQrM56FsV4J8S/i5pvhHTdSK61BDbx29xHewKy7mmS2LzXlxvfcFZkcEL0IxxQBhfF/4iaL4E0+7uJtQlsooXYAXssMUT2ckbOJ4YVwwjWBcdMsRkZBFfgp+0r+1dqHjTW9T0HwvqE1rp1rCbRp7eTZ9pSJ/3tw68lmaIAKCANgGec0n7Un7U1/4zu10NBcXVoXewe4hmE2IA6+UsLqdqw+QzfeII6dcivz4iCzvcy3AlWdopHEf3ZRDNLKsTySN/rFIHLdBkE9sgGB42trjUWaW5nE5cR3KeWpBjaWNGZ5WP3zvJz24rzfwfoNnbak7Ip8u4uSdQYcvMIn2iKIkcjdIhxjoSRXa67qLyTDTmla3MNqIg+FlWRCoIaN+hbeSPlyflziuy8AeE31OfSLbMVwXM581T5sqSmeEmaYE/KFjXP4Y60Afon+wx8I5fEXihLu/sY3s99skf2hCIYkik+V3QgeYqqw6dz71/Sv4M0jw74e0uCyXT2u4IHS2kn8t4o7aWCNURogeS6S8qoGPmHYivzX/ZM+FUfg3wzoFzOLk3uoWgntJ42RIhIACJLlpcfL5WxwDgANkc4r9ONL1ecWkFsUsZplcSpcRiT7PdQWyhpSkarw5w0YdupjDHnNAHc6ddvBYs8VxFLFJM7Wy3R3snm71N1ID8x+aN2Kn5eRjgivI/FnjPTPDtrqlxqbq1hbkTyXoaOAxy3UMQJYkdOCwXOPmHfpu+LvEk1kLcm3mmhu4lllnSECG3V2Q/ZgGAMaqhAB5zyea/J3/goJ8cT4R8FeIJtPFzGy2oWe3t51WFGcssEoQ8zyAbeOuPQYoA9X8U/tM+CvFeqLoMOt/YJbe7SCOSK5RmvEhnaPDEnrhQTt6D9ffPB9ppninSbSO1UXySO97JfEwvHOgkCSW5KHLTsUYxngnGRX8U918ZfFb+IJNaj1S8F4139qjPnuqKAzghUD/LmNh6cj8a+4/gP/wUa+JvwkubBIrj+09MtHieayvmL7xGPlUMzE7mRjg9B1oA/s2+G/gFPENvbaVpkbpbR3Uw2yAmSzkO5vJil4Pmsh5B4ya/UH4V/Dmw8J6LbZ02CKQ26t++YLcNKCTucZyDgDJ6fLX85H7E/wDwWY+Bd7c6XpvxY0uXw9Lql3aq95Z/Z5LOzRVEZuL12KvA+5WYtkjv3r+kb4T/ALT37NHxY09bzwn8T/DN+ZVCIJdXskdQwJWNUaUZbggYzuxnqaAKfj1dWGn3WqC9ktoLIPuG547YRJGCWbBzLhieQMV8Ea/+2Po8OrS+Ep/FuhzNAstve2Aurdp7TyC3myKPML7Sq/xAEZxX2x+13oGl+K/hVruneF/GcGlarrOkzWGjzWF/IW3XETgy7rCU8M20g9RtyBzX8pHwE/4IyftF6R8cvE/xe8S/F7QZ9H1WOeS0t5tV1nVL+eeead3t7tJ1eOOGVJEfkkj7u0YoA/ZTxD4h0r4h2Uka3Gh6rpTrLsaG4iB8u4XANyxfojN0U8s3zV+ePxI/ZM8ca3f3F34Gn/tCZ5ont7W3uorafEcj/MuxWaSHEm1hkYCgkEYFdD8Wf2UP2gfheRceErj+1YbONJHk8M6wYZp1EYdGayncALv8zcjqp+UYXGK+P4P26f2iPgXrwsPFmh2+uWcThLe38Q6bLa3LvEWRib2JApCMm1isgDbcgHnIB2PiH9kb4m6gbay8V/D/AFqea1Cp9osA9xEcS/vWDKMSHfEMYAGH6AZrr/Cf/BO3wfrLGTUY/E9reyzBZoYigljEibhGxkQqoVlGMFSCa7vwL/wWq8OafcQr4w+Fmp2U6Opnn0fVIbmB4XVFneNJUDQ4LEgYxhhz1rq/iP8A8FUvhb4wM8fgqz1/S7oWayO10lt5XmEhmLywOBkLs5J+bd1zkUAe2fDz/gkZ8IPE2lwJqGveIY4GRGlge2E8qXEYLFJJA+4gvuJxgZbkYru7r/gk78JPC2radJpHiRrRlmt45JFsZypRtzkO0ZG65BkAIySOfSvwZ+IX/BV/4reH/FxPg3xXruk2dvM+9bW4uEgnJceYjRtJgoDkZGTzkHFc1rf/AAVW+NHieYXF78Q9bjkmWJB5N+0L2zqxJwoOGU4ALDkD26AH9MV//wAE8fBEkUUcd6L+LTVgWcXFhFtAUK4f7TJIXVmUgHJwA3OMV75YfFL4D/skeDJrW5h0jSEsLdlP2SK0luLgIo37ZQ3mTOORhTtyOh61/J1B/wAFQf2ib+1/s/SviRe6mxtpoZN988TlJF8tYC2R5lyijhj1AB6YrC07xl4z+LrW1/8AELxhq+ps1wXe3utQkmbZIA+VTI2gfN0J27d3rgA/bf4h/wDBQvwN488X3Ft4Y0O60/ShJKsl/qEweG4jlYNA6oyBbfJdvl7Z5565HxY+Ovwg0z4cX2r+LdU0S18uxjeC81BraRg024+XHIVJj+fbwqjhOMk1+K3jj4m/Cz4Z2ziHWLPUNQkaOJ7CGZ765WYLiOV8SFUIbHzE5GPu5r80PjF8VPFnxU1C7N3f3bWK7oLO3W6mjWC3QkxI8DnbJkAkHB6jpwKAPvn4n/teZutRPgbxrNpUMEsj2Vxpcr24l258rHzA/Zyo65weTwTivijxP+09498WLcLrXjDVr8RTMSJtQnYySAj94m4kFcjoew/GvBtM8D3M0cN1JeeWjxMbm2aYoAgGEURKSXJPPTq2RVLVvAd/byLKLeQwjG3ylKqBIxw0gJ6Z6k+nNAG14i+J1rrFulrqJmvmRm824U4mjaUsWk3L12jg9zuJ+vG2l9uiJW8SO384rCNw8yJcMV3bvvkpjP0xUy+CLqONpLhkh81WWQsdhEa4+Y56MQBjIHSuUubFLZY4oXkeGJ9ksyqWjLB22sWx3xjP5+tAHe2YtGjiP287mMhaVWVUHy/LGVPVmJBI9Peo5tcs7DIDSODL5ckkZCvDyGQxH+GI8nHvXDSGe8t7lotsezYqJHuE2QxQyqw+VlwF/P2rkv7L1N7hoB50qMru7KJGPynhZCfr+H5UAdtqWt2t9drGwaTzJnlkmDKHLqQEBIHDYA6V7z8HNFufE2q6ekELTrdzG2NvuAnG1sM4ZztMYGCfrXzJaeHppEWK2lgnuPMTAJKMZMbtibuuBnPbIr7e/Z41XSPDlxbXd8BJdwSFDb4zDHnCsCcg7iegBzxmgD9W/gh+z1rmra3oPhvTTHcQ6lLHJdRrveMSNsQruA3BgnO3OCy+nNf05fCD9nXUfhV4E0sXMttptpb2KvfiFPLuHhMIKPOY/uADlsk4OCa/Hz/gm14g0rUdak8Q+IJrxNM0m8iWy/0VCHDNvMRTq7BWxkV+yP7Q37Vvg/w34Z/szRLpr+6uLV0W1to1kMTsoiMUyJnMQUKSCev0oA+Ev2jfiF8PvC95cR65qov7nzXjkNvLHITsO+JJxM/+qMRXL+oxmvmaD4kfD3xJp32yURG3hlTy3lAVYSgwsduOVkHAxkk/hXA+N9Bh+KmtSagNQjebUp5A0c0EnmR+a/IWNpB5ZTIGVBPy844ryjx7+z7490bTwdLurSWKBGmnZJsKAzBYVKqxJcw5IAByRzyaAPQPiB4R+HHxBtE1CWxinNvDMFdokSWcLlYwJAAMByeOeOfr8B+PPgbaWVxPdW72hs0t3ureNLd2a3a1kbKrOpAeUrgBhkDvXqeh6r4z8Jyutzc3Qt45Y4ry1mh8yKTa5YJZwyfeYqOfx6V2Ora9pnjHSYLZrp9NuLSSZXIgjW1aEbnJaNc7HJ42rkZJHrQB8GX3gaXWLa5sPsUkVq9oRHMxlMyzSDcswBH+kPuHO0HHfgV8ueLvAGp6FcztfWTmD7LtypLMXRiqGaMD92hAyM9N3Wv0huNG1GXVJZ0vnWHTmkXd5RhJjJAeZwRkDbjoAeRz0rnNU8FWeu3NyxvILv7WxlaGOAyzwCCM+XcSK4Be1VAxPGCR37gHwh8KPiDd/DjxdoupaW1xbXlvcDzbOCcqs9ozDfBLjgbgQR9MD1r+oP8AZr+MFr8T/B2m2yLY3eoLpiSIkU7rcaeyEAxSTHczsx/2ccY9q/nM8WfB65ttc8xQGhaVJknSAxLO4QFZUKDIAQA7B+VfSP7MXxP1z4S+MrKykubyaxeSKOGcu8Ec0COsgCiY7SN2RyP4aAP6TLOLXLJ4o5WljYvFFHDNLtjuk2NPsWNuJCwGNzAe9apv90ly9xZxCMypbPavGokEsrjz55JYcqA2cKAeMVi/DXxTpfjLwva65a3L6nJqED4l8tJZ7EFAJPlzhRubCsAOnFdtpWh3AtZybeKd44jKtuFZZWVnIVZDJ9+RUY9+SOKAPmn4ufCTQ/GGma4llbvaS2lusjC3ETtcEbkkjgm4Ji5yDy386/ITxz8L5NFur7w3qBmmieWUJJHLKyrCWbznZyuSyoAMnjPev6BJLC6lV4re2MSbpIoLwRSY+yo/70y2szgNJzw3YV8UfH7wBpr295q2nRNPq1rBcyPAlsWS5ABMj3Q2425IK7T25NAH8rfx68C6v4T13U75bO6g09bkvFIWaGS+RyzQSq6DkActgcZwQK5n4MftKa94A1KG01G4u7jTtyQyW7zM4MTSDMcMj/diAPJ4P49P0o+M3gR9aF9peurL55Rp4TFCZCRKCyx+VjMQUHHXAx9K/H34o+A7rw5qupy2MSzR2jHayCSM5LHKhDgZGecdDx16AH7k/Bv4zeDfiDF5drcLYXUrrDJpivvtDK//AC183dkIFPGTg19H22orbw+XHHFAiExLPECk10VGxnSNTkRrINyg9Rmv5fvBfxK8ReEZh/Z1/cWp82N2jikZXaWPafLdwcqAvXHXpX6v/A79qGHX9I0zSfFIWW7tLq3PyXQW4OI5Qjlyc+QSYyc9BnNAH6r+HtRuLLU4Le6c3anbfymGMKrxxCOe2Rl5G/fuDNxnaa9y0/xq8VpBcXIm8yVZjJalBGkk5LGKXK8AiMJ3xtPtXy34C8U2OrTWuuxShoi9vZKtvPHLallXzojcZJIh4Ku2MZkNexf2q1zq0dyTaL5jXz3FoxBijt7aHAWELyVKFUyBjIoA6PxH4X0bx1bXUGoQWDOl3JNBFMIJ4kEtnEi20m5SGAkDbhk5Khvevyp+Pf7GFrq0l3rvh5raKdDdkWaLHaROkEh8qKDYBuUSrtBHrX6MapqAhhtbq0N3Cbwm2kjhYeRHbNMZGkEYO5Z8EFWHLjnpWNfyiW5traaaSaWaUPZ+daotrEvLSZgYhkbaQNrdXy1AH85mveGPEvgrVGs9b0qW2in3yQ7i4idYXcNJC5GC/wC7I69/Wu58M61bxiB2juWdY3STzJvOEaz4dWyefMBwQuOhH4fr78UfhN4Y8daXfWGqafaWl7OLm1jn8hfOjRollS5Rsf6NvKzMccAdOK/OD4h/s/ax4OmF/pxM1i73FtGYpHYIs8ZCXzqg/eIscRx6E8deADj7W6a+Zpzzqkcz2ksUgWNp7aYtK5RcfJIIyuWXgZxWHq9l8qSFAqKx3WMbSSSSSSbSzRKFJWIl1bj2NP0OB7K9aS/u9k09xJDazThlbzGUqXAccpvBXPbdzmuiZbmW5kvBfwNIHjkniQI0SwKsKi3XAzE4UHPfKnqaAPJpTJdQahZzRy4gR0W4kk3r5Nu2Cxd+suFBYDkZya8+1G1tJbWKdY5RMk8trLt3RpPM8mRJE5wUkUZUg9RyBg17PeaW0lzLb6jDbpaxfbT5dqxK3MbZ/eOV/wBU+FVSGwTgkZ4rjr3TLZ7aaRInPyXEypEz/Z55pI1CXyqy5Vd5JBGOORx1APKFtbia/ewhh2w3S73dCMrIsxldFxw7Beu09RjrVq3DQ3EiPbPJEfLZEuSyRylOANgGeVwd2Md62dDjt9O1mKBl8xIZJjBG0rTMoZMybCwHm8HsT396frkSXF7cfY40hfT4bWMcsCxdV3oyseBjOeMZHWgDq/DX2PUoG0VU+zFrbUHilm8z7PFMDOYoIblZRsiJcY4JVsnpWbPc3GmTnTWCSSAzMjtGZwzzRh925xu2ggjIHQGqGlyS2upxRWu6CVpUjuFldPKkjW2WWVsMcJGxYcjqTjrXY6l4e1RootZljglimRJbWKB1Q2BLzoLeRm++AsEqn2APegDlJbmWRpjPlIdQZbq3ELiKKea34kiD/wDLJUcYCnDMFyfau+rXaG4meSJHkjEXlWvyzm4kO9ncn7kfX7vy89elbNxaSGC4tikf+kSG8giljVGjtoYw90tszfdlDnBXqx5FZ6abJdWsYnL+Y6JuPlKUgtASIzJJH9whwFOTnv60AVrTXmimiliMsiYaWYgkSBkiA4LcxyCffuHGcHHWpTrxEty0zbUmt9sBc+XHBOEAhkYOeXLEknuartoRXZI7eQJxGxSMfJ5LDAmR/wCIeYOfc1MtikRVLyRZ4YslVaEHynaMSRmcj72QVC+/HUUAVftsyzbYlZT5kXnXEb8vNHDtYjOVWJgpYd/mxWwbxrLTre4MyeWxaSJycSStnlJGOO/UHkZ9qzY7TypVeRiTNsdNvzJHOEBjhcjq5Tp6/oZZVUWEzahanFu0rRW7Ns8mSZvNZ3h4O3D8Z9h2oAls9UkvJTPcJFFtRpYFMq/vbkKB5cZBxjaR1x0x2q1dq+nzI01xgibyoHCbmjKR7niyp+YjOCemfWsGS2dkjkSFVspfKiuJYTt+aCNXmmVW5izGAWPQsSOtXYLqwvLRILh9tuxb7RcJNlxP5CRwsS/K7+CSOG3UAdHpevPE0DRvJNFPKVkRuFgMS5LRygY8rzBg5HfB5r1XQPGOoMIYRb5uJJRK0UbhYGCqw3FWHyHythJGMn1ryKOOzt9sEUZmMGyKRIVwgVlAnYOow7mcMT+JNatjFNZzi58xn4ZnKs26B1bDDOPmRhnp24NAHuek3L3sj6hLerIkb+fcPcSgvC8JKyJBGvcBjtGPugZGaxr+705b6ee3umSR44DDfOsq2bRK5Ewmt+rAIBzjqM9a5/w+JTb6jfRzEWd0buRIssHknMY2eQSMRqAe/X8a52Q6jcRrNcNPPFbSfMgYb/JjwGR1QgHLjPPQmgD2/Tp9N1rV7SB591tbaeZMxozyzfOHkSBpMCJwCp3HkjgitPxFbtA8K208l1cXNxsmhSNV8+w25kLOjYikBUbmx83TvXkGiahe25SaMAyX5laEzNzaR248oK+0gosjKfxNdXpNzqUirLHahorxpZXvJZpVkiupG4sYpG4SMY6eoIoAqi3udUuY5W06C1ijnv8Ay/tVvtSLcru008jL8tv8jbQehxjAIrj73T1vfOjTNw8twbeWLdsaPAYicYX51UjkdOK9bgvtR1GC+tb5Y4tQ8mf7JDGu+G4gdHgnY7eGkEmGHOPmJ6VyDaFeTS30n2lft1q8CSlEEI8tkDF93G5QpIJxgsOKAMmz8IXdpot7e/abe9uWa3NosX7klViLSFiD8zKEK8/d6968ytdO1J9bQRxwRAzEsLmdzJBG5LyNHEvKFY2VQW+XBBr3wm9fTIdK0aKTKndNJJBsd4oxL9slRnxhWkbAHOAPSoh4Zufs03iL7I6mPTniE8kQjlSO3BDzHaD5uGQ57ke9AHncXhmXULiZiBHaW85MZk2i6eV0AQxFmUNACuC3Q5681NFe3tjcwLYnfJiS2miZgmFO5TJKScY3KdvUDt0FWLjxqmmTPNdaa07y2Qga4QLJJ+6iVInETHCKzAsT14IPOaxp7ix1GSC8vJS8hjEjfZoliR4ggEUZKtjzAwJP60AeoeD9Zj+zCHUFQGF5p51mVxJNFJiJo43IKyOjoWGPXkV7Jo3ipBDPaQSLcQ3W/EFzcKsxEJbYySIQYUABzux9MV8iDUFnnit7eZpVR1ChW2sWxlcc/wCr2YJPevSbVxHdWmx472eWzFzNKweJlMYCG3XyeDIqDj2GTQB9I6Hbxbo9RW9tnDSKGso5i8cYWbDO3zfvFzgk59a6e+1Q3bzx2QtpporxLKeG2KIHgkKsZIJUQEBQzbsk85BJxXmnhxIn02e4kIsoxCsNtcPKWidZCI3eXjesQZ2HTJZcjrXZ6fcQeRCIQHUwNALiNERjKW2hp5CRvBbH+1h+cUAepWF5bm3OlxwSSRxRu8N6pXe6xnAB5/hclT67M17j8BvH914J8aWbW97NGkFxA0scEj5vUbYzxmZvlEjKcfUcdc1876bbS6fAiyCye4niRrWF5iqmWNvMlwc5EgTJAPyuTgV6/wCD7/TrvUNKur6xlgt/tyyObWJIpxjagmmjk4eMSDgDnHagD+tz9lz41aV4o8PaUVe5juvLhDpcNvIjEaqcleqg5HuTgDvX3xHqFtem3kT5iFKq6v5angEK6k8HBHUV+G/7FVxYxaMiW0c77Gtw7Ty7lkeVw8buEObaEpxtPGTX7MaHpst5YxTJMWlGJWjhYFYhtwEK/wB3ORn6H3oA19S8qWSVZ2WIBgwIJ2nhjt3E4JP6enFflL/wUP8ABuh6z4A1uW/uktTBbs8YAUuxAZvlUjCrkjB6HH41+r39hyXVtNHdM25d7ZjOVHOF8xck4x17f0+JP2rPhPJ428CapYRhLoRW0pkSME3CxxrkH5hluBwO+ce1AH8PniZ20XxJqtvZzh2trjYsUjJvun3FonU9pdmcGvQfCurXD2/mSGW7F3byh7JyPPTYgO1ieOTjkYxj60v7S/w7vPBfxE1u/tbaVY/7WkEfnRKsBNswjeIwjBVskjkdax/D8lpc6ZHeT2csbE7ruWEvBFHMhzthQ/NGuCck8c0AekaNAmo2EZ1RsxW7T3FqsixxXMOxuE84Y+UEYznnH0qG21GK6vXhyz2aonmW3mtHHvLAQzSJnEyBCwJXrmsPUPExSyjsBYyx2siF0Eb/AGkOisGUxs3IYgfMpPPPbmsvTCL2K4lcypFETcRSmeK1aOOEjFq2zPmBl3cdjQB7JYXURspbfzDG1u/2YXkyLOoSNvNVYgpwFHGAemeao3MzNPdXj3L3UsNskbxyIQquSGLqoHzKFHQnBrh9D1C3e7+z2f2hltudrswiuDKQTJIh5bZuO4jqBk16mn2eNUS5gwShjukTL2pgGM3S9zKxYfL175oA5220GfWTBLbn5S8hcsgi32rxOzsN3QZZhx3AHen2fhiaPTmht7vNxDcB0EMgdpYkk2m3RH/iXOTz6+ldNYS3F7Mq+Z5VnZpcWtrNGDCLhWO4RtFgAMo4Bbr+Nbx0+zk1K31K1YQySLCkhbCLG23yy32NejOckn1HagDzK/8AB9v5TQ3dpJElxKJJrhcXKxGVwJImbqhduuOBya80l0+PQb/7LZLbtn7TJC+8jZbK+4Rq+Dtl2cgn8K+wYdNkuba8075ft7W00lmJY41tpyqEhWXtKX+vBr5z1zQLuG7tpjH5cnlXGnXCRxmVbOZFaWKfeoIZnBKEZHBoA5W/0mXW9H2zXsBvfPt5UWNN7G3LFQ/BDLnPLAEfvM47jk7VBbFrVIYpo7abyyBG2IojkMlyxG4Q5/hIwe1dbahoJWhtpoDP5MSOJhNCFMe2SSPzsZHBz5Z4OcdhXTWGl2cF7e30May3Udq1zPbTMWSaKXCBvlXLxIT1A4oA5K30DTpbSY2Gnz3Ei3qLJAj+UrhhiVgqfdiIzXEa18ORqF5dWmmxs0lqpnnMyeXKVlkGIFZR81sn+yMnHFfTOheH2utRhmE8KRvOZQqgxySRuEV44Sv/ACzUsBk8cV6Bp/giWwv21aZWh3icGOXLNIJA8bR+WF+ZSgZlx0xQB+f3h/wzq3hXxKBfGT7GtxFNGDiZMovmIYI5hnyiOoP41+xf7LHjrVLy3ttJa9Ro4IkBjlljLPbxSCSXcr4CWwjz7Cvz++JngyTUtUa+t4XIhmK280BVI0dBnN4+crAY92OOvbNe9/s6r/YutW0ZvLeICyFubL96xErYEoLAZkicHkMe9AH7Lw3luzrKlos5s2YefE4jcqkm1Wt+vnKF5zyOeKvwzXesanHBp0XniFtyxNCd0tzJ/rXLYydh/LNYvw+0DWvETWcFhG6NqK2UMsFshlisoyoabDH7p3Ac9855r9M/gf8As8w6eE1O9jeWS5tYneSZfNXep/fBA4whcEZoA8k+F/7N2qa9dWl9qkMKWfmFihEnFxJJ5pE5H3oNoIwOx/Cvvfwn8IfCHg3TV8zT7Zo4d0qPLGpCH+MiQjJX3FepWllpHhmxRdsNvDBF/pGWTOCu8M+D8pwD7818WftKftY+GvhloGpxWzxXt0yyRRx280cht0J2hmjDkqehOe2TQB5r+1b+0v4N+G0k2gtZGd3VYjFaERx7J4WlWWZV5EPnoWIHRht6mvxc+K3xxfxjLdWlrbG30+G4Z7aFow/nW7LvjlUAc7B0GOc1y3xc+LHiT4v6rq2r6pvszHMtysSOheVUkmCwi5bJ8oK6uwxweOvFebyeHrmC0tZ47u4uJpCotSw86Z5HiK5RUB3RBjgjjHWgDk7zVTp8d1bLGZTexS/aLmESeZHPJNHcWs0DEYWVGMo7DgetVrA3dw1tYtAzmN1u7SSHAllUy+c5dc5Sd7bJbOQenpXeaV8OPE/jDUZ9Os9OvpJFkjaWeLf9mljTghH24jb2x396+gPAH7OvjHWdZVJdFun/AHBs7W5FvIVjJjD+fkKOdwMWP7vzdKAPFvDNlq0VnZI08AjMAaTDObm2SMyDLiFcrgTxtJzySccivd9O+EviTxHpM0zW0FlpjkR2dy5aRb6EOJwyEdzHnI98V96fDv8AZRvlsbezm8OmOa5a6FxL9jIaOeP7OY97snMP7t9w/jx9K+7/AAJ+yxevaW6Xdrb29tKcvZrboIOIlQ7EI/d8+g75FAH5Y+Af2ZtPaG2vtVtPt8d0HhV3XebOOWEqkvH+ti3H7o/+vX1r8Pf2Z9NWZbeDTfstnGybjHbErdW7Y8mKNWXcmR19K/TTwz+z14e02OyjkijdI5ImZTCFiCKc+VtxyOnPT8OK9x07wjplh5ckNrACjADZEiyKicLyBg4waAPlLwH+zppOkJEz29upZI0VorcKY8PiNgSDlvL/AB5xX1FpHgvS9JESxQRKIUj2sVUHcq+WQQB02d665YkjGFRRsKAAD+4Tx064xUjzBOC0YH+0Af549P0oArR2cEPyCIEE5UAjp5m85wOOalcKAzgxo2wqqkdz1PuKrS3qR5KMDMQdq5I46nJ6dK5u91iJOZCUxgszEKygjgMN3UjsPxoA6BphGHMm12UZY8AcZG4Ie+MdjXOalqcEdvPLI6JGgOSSBgHoevT6frXnXiH4laBoPmC/v4I5EiYqJJVUfJkncScZxjvya/Lb45/8FCvDHhTW4/CljeRT6hcGaKfynZ1sYi/lxGb+FmIIxjNAHsf7VXwk8N/GWzGi6zbW9/p1yksYtNiSql0u/Y8bbS3Owk4z096/L6T/AIJc+AfCd9c+I9OgVrma+F7cRSWrJHBGI/MAjdowF+fsPTv2/T74C+NbP4k251iO/wDt0F3NHc27eYoEeGRZQAM+WoZpBzjk4r1z4wWWqy+GpdN0tR5l8kvmTQspkVfL2jHcLkEE9s0Afj0ulWngi+h0XTFtR9kiUS+XMrTNJ5m0GCEcI+wHAJyveu8uNbsI4Jbya8iZDCDPFMsSbJZN/lRsuf8AYPsMVT8ffDPxBo9re6za2Tx6r9r8yO3bdOZBC5YRh5O0i5O/p6DmvBNH0n4heOGn0lPD1/PPcXMS3FwsDxRW2XlKwXCnGIgCvPX8qAPKfjB4n1DVHK6A19cXZMtpPaorFFx8pISJSrIVO1cZ29c8V+dnxK/YV+LHjxZtZstLv4LWd7nUZBdCXYgkUMuEaPlTubn6V/TN8Ff2Q4tNNpqnieFZ7tYIpkiuYVWKGQSea3QHfzkDOeBX0H8Wf+EA8D+E9ROqfYre3t9PlVpZFhgjYiLJgUDq/PHPagD+HW6/Z58T/DuZ01yJEFqFR5IgdoKLvlVY+pPTgf8A6+58K6G9o32lA11I6CWJsyPC8KpuZDG4+QgdCenTrX2b+0P8QNF8a+NtbsvDSWcFkbmOMXIWOQKseQfmHy+cU/8Ar814JpkTW0bW7hhIoWNY4kAMyA/OVH8ETAgk8UAdj4St44nN1NCrhoFlBjz5sDuoxCBk7lyOvTmupubp1umlNoCZxny4wwAVBhDyMDBwWb14Nc3pkoSZljZXlZAXhQmNsJwVUIOzfyrtLPT/ADhIss0wjOVji8xSiBwGkhEr55JAyPc0AWLAW7abcTXE0sty+5JZAmZbdVYCNwGGFXO3aBycZ71WP2mO3mjMDXG5khklZJRcRRgbvOXauVBII5zwfpXX6bp1tBp8lpJE0s24FYwWaP8AeYKkuP8AWKvP5etW7mFhJNeW7gyxwpHPG+4RTJGiq4YZ+U5xjPWgDBtbOG90tPs0phmeQoIiVnePADGSJ256k59M+xqb/hDrxr4yB3jj8tFDxlf38i7SdhBxnkd/b6Ng0tpiUV5bVJC86GHImjZiM2yKSN7EkHHf6V1EMwtrWXTz55kifekLhjNO2xQxbB+STnoPWgDjLjQJftbWkyOspYSw+Yd0ULEEmSbBySSp6dazR4ela5uJ5r5JIoAwEShUimkUZyGxuAJwM9s16HfIs6pPIVtGihjk3b9sghU7XS43DhgAQO5rkd4mLgLst2dfJdCS0gH3gwH8BO0//qoApi/ltmjTUhO4RVQqhDW5gkG0xMvdwCOevfrVjydPCJDbtCksjjz3lzITGOVtxljtYrwD2PtWzoOmR3ZnW9UMtssgNvt2sFYkrLIXPK7jkHJBAx9MIwW1rdalLIUu4Y5WVWysbBYSG3IEPLcgDHUUAXGtrN1eV7V7dAkEBeKSLZ5bOVDvEnKAFhliP4c1txrDdwG1tpo4vszyNbXyBwViQANGpJxMzMCOPXOe1cb5Uktrc35ty0b3KOYV3ozptKJHnIMkQDAnjGRzWhpWpmxtxFDcI12L0NBHORiKIr+8KjbholkK9Tzj8aALmp6Xb6ZLbSf2hBcXIeXZMsYz+9AYJJ2kONwxn5Sa4nV4L6dZJrVZjbrcgTRQgyT3AkZQznGQAoyQO1egalpiXFnZSzRzeZNO0qi3AktnkuD5f2iEDlUy2TyenT1u6DplzBJd6fbwy+XBMEN2gwsm+NpQG8w8jdwR17UAeYM2oR3kwFtGtuYkkgaK3jit5J9gCrMGOGk3Ku4cBuazI4x9pYGC2gnhkE5S4h3xxRSoxnjSQ/eQyjgDABJHHWvXIdInlDxERlI7iSSWCVQ87EAuXhRfvAhDyc4rm5bO5v8AUf7PuIZdPLeZArSRKsLWUq+Yrl1GAxZcLnu3vQBDoKx6nD9kvNPjlsl3XZuYo1tVuHic7wpjBwoRCAScHIPetiXSbZvMnNqrWsYmW3itcIIx5bmOW5ZuQ4faOOm70qxYaVJa6pHBpSAWU0TwzRbwY5B5Qi2RJyY3wgYE4Vi3XGa65fD/ANoEKs0qG8xKzBvLcwQuPPjMQIUs4GeO4oA8xezuoFWCO4lkkjKAQQRo6QBlLG7leRflkDYA2n5sdKr6HcTb/s0kM1488dy8VzNkXNi0YYybt334ztO4jqoI4OK9YaKKGCYRR+ZevK8sVuAqTgxMsOJT1eNlPyrnvmvOtagv7W5uxHpdzHcXUCvaz25AaJWRmniRAecqCCOx44oA5u/0nU5ftKt5DQXCC4nkE7GCKFVLhwgbEbEJxnjOM1l2GgS6pFPI1/uu7VGit0txtlaF42C3IY8KN3ylR1xx1rstPEP9l2v9oSSxxNNdQGRUxIFXIS0uM8SI3IB6AnpUdlbWkF3bz2ts0EcEcUNsSJJPPEiuogKp/rFDH5Tk4Bx1oAyLLR5FEVwgWO3897S4Nvb8RReZG0cmMcyFWck9SVINdLqOmQTWs9vC8lrDA8RurcRFRcXSsCksMgHzseoxg5PtmthLO9v4litY7exijjmmea2eTFuE8yWK8iVuJkM0jBl5J2Y71UvIb/7FFYX17aWl9EjTWtwokna5SAtExuHQYDyRFsE/MOnQUAc7qkTasYYtKhksg0c0Uqx3jhZDcSKUEYxwRMoJ3HjPFZ1lpF8bvUSREEjMayXTJvaKeOImaQkf69VYBmB6hTkYrvbTw+Yr+GKLY7TWCzSieSWCCScoZU8tI/8AVZAHLYya34dCkivJIJGktpXNvJeI0Q2+fdLtWeEj79x5fDKRhh15NAHm1l4ZW61JLuSW2SwYOkjwBFuXka5UNJIAf9Hi7lhyBk9q1Nf0OW/hgb7PJA2nXDMbq3laWGdrGVYLWWdFySnlHf6nbmu61LSVtVEGlwWmy6uZlLool8u1lkAkFzjpJJlgo4wW9aFtntIbeOxulhLSeSI3UyRGJ4mt5xJn70h3kgf1oA890zwtHZpNMs0TxJcSRyyplgkjlZXSTkYQjKknoSBWdqeiR3L315dXEtnG1zLbwvCkbKlyZGW0LKvqsZ/IA9a9HtpLawjaxvyobUbxY70eWRG6IwID7BlXlyGAPcYrFk0y0t7h9PeUrYsiXtr528fvzLGpScYJ3qxkIHULyKAPG5/C95DKzWb3F/b2blGjuGWPzmdwHlt1J/1hOQq/dGeAKlsUt2knktIvs+pXksqySwiQMzR/uxbTuGxG7ICDt5G78/SfFSTi6TT5oLaT+z7VLry4N0cl3GXSclGHL5hIx7+9Yd42jWf2W1tkaZEQXS/egYzTpuZ3UAF5xyG9h78AHNW+rxw2M8VxEJY4LllkEhdXjaJh5kjRg/vIx15zuHtUOr2x1CVL23kto5THLNHZkMsE7EPIskblcRjy1TcDxwf4q5XULl5ri9zqLO8d0kqpHb+Z5UIXLxSRqRkl+BnqBUl5cXt7BaywOwtLh4FmiUhJVaaEqtsBj90oHJPfOKAILYXMqJ9sWSa8gkYMYZdvmIqFlVpG4KrKANw6njjrVO2nsb3UBpcqBo5lt0lMKhXsrsy7G81hkKQhABzwDuyOlbkt1Z6PFGsUEj3X2mGzaOVjL5Mkke+dYyceahlw6seOPTNYSQWr3cV9b3MEd3aSz2yWlvIpbU3SPPn3BB5YoSV68rgHigDpP7GS1u9St7p49kANxu3bp54Uj2wLC4O19q4bPrjiuR1OLU7UWssV7cRLIQUDrI91bB8gmfYTy5IxjOAPydEmprfo15LcSrvS4lgXMavBv5G+XGxAuM54PPrXQSS2NzqETQyrGtjGzPNNJKYjJv2RQnacNH5mASM8dKAMO2ubo2E0j3Us/wBmUq0cTN84DRo4ZWwUMjgkc8GubTVmTVnxaXF1PbqGcNCXkiHliQ5QtjeQAoI+prpNRnY2ixPJBE88j216loMf6MzlopQ4GQ6scjrmvPBJBaXgihmM9oDcqW8wiaSWEkRxeex3PI3Y9BQB6xpvii7ubVJdjQM2N8KJCgjcIm5CHUknPU5I5orgrbxFPbwxo1g6NtVmVnRSDtA7n5uFHPtRQB82eM9Osi9vO9hcI14GgaOZmIkt1G6SSYEnad2QGIUnsK8J1K1u4pZlhvlSC3lkL6ZJcu8bW64XyQztkAnIAHy5Y55BFfYfjnw7c6nazXkAjskt3kIWTi4eFUEYE0pYKm6QZHtj1FeBPp9vJMJtSCwymN1S/MqhZxGCTDtA+Z84KgDJJJAOKAOc8OeIfs1reQu8cMTzkNB5exEUxBVgWUrhp/4tqknnjpxvCQXj3C3S+YLi3VlScGR3VCFBgDn5cKSGI6HkkYrAJkieae205p1hcLbLfIDNsbO6WCEACWfYOGI6MAOazLjWtTnuASkVtHBEUbepQ26E48uQONwU5GSo/PFAHqvh/wANWWs67BBp0EkUNpsXZDEZIrjeR5iK7tj7QBjoeCcD2/an9lr4PXsOj2stjdXsc6RpdQxhQssEauHUXa9Sc9DjnIx0r82/2avCA1q9tEkSeS8u5oZbaK1RFgwwU+bb3DPgqACWJOf0r+gT4PeHoPDOnWN1cSSC9msWjkllnUgIiiKPAiP7wq43HjHUCgD16/8AG48E+Dkh8TbrW7t7ZFUSJJEl60gwF+0QxspY4GVk2gZxkA1+Iv7UvxPs9a1DVJYrEwTxC4iiRZvJtxHkl3mUTbIjgErIACxGBmvvr9pTxbqeqWFzYuYYDBL889v9pkidlARZn3rtSNkwS3CAn2xX47fFu+s9TkuV1K8gkBREhjXfJbXtxCWKKZ7YNuUjO5SRg4zxmgD578I2us/ETxpZaEkMl1bNdpHGjJOZZS0sWAYYAi7ssAWwHIGRmv7UP+CYv7K9l8N/DNn4qutPitr670+3i8lkuSFLqHwkl2zNkHO5S2eoxX4ef8E2v2RoPiH4t0jxfc2qypb3FtNMsiyTWAGFMcZhVRtcKOHVmHygtgjFf2b/AA08GweEtA03SIIVSG0hRY1VVWIOqryFb5jlTjJHOOtAHoVnaiOIKqbAFyBkEYGOFHVU9jg8VoKMLuK7QBtZuO3I4zz0Gf6U1VKrnaVBJHUHkdcYPT0okfyomfBcKM7egLHA5/DPPvQBEZgGO5gVJyG9VOcY4z+fpQcKRtAIJyGJPXknAx/OmkwyxjCBcAvtLqG5wSAuQepPT1qvNcptDZ2ptyF2HovBJcDGdx6UAPmbCjc3zHoechRkE4+v8qrS7IkDZXaeQ2RnjjGOo6emK5q/1qG3ZueFjZvMZ9wU8jkqDyG7cVzp8Qh42RyWRF3CXJIwSegHJwev144oA6jVNXt7eMtIzIcDaw5AB6noc8/yxXDalrFpqGi6qzFRdRKyWbOxAds547cgHGcHrxzXL+JNY8yJBFMJsbg6+YFI5BA+Yg18m/EL4i6j4aguofNltUvDNFIW2/ZgmS0bvISQj5yAQeC3UGgBnxE8UpoK/apUnWVixkew2tMuM5aRGOU44H8RJyBX44ftn/Hy7k8Oalomklpb5vNMcElyRdpEMtGd8ZIMjHJCHB9sdPq74kfFaXVLK6junnURQSRG2uHLfa5kJNuySods4UckHfkEAivxj/abubXxnf2RgnFrfxTyQ3EcDeQ26ONpXuJLeGVW3DGFYkqd2AMjFAHwnea813d3U1/YWT6pLPLtlSQx3MRbDPJLDCpAlBJwWwTjJArRSBDpqRxTzlQhuJLu+lSYouShji3scxsxGevT5RUT6FJbrPclv3byBLuC4KTNMJSQkyROqvHOGRcdchuSay5ku1cW0khgsI4YpJblbSN41cybEE5KgpCQcFdzYPOMdQD17wp4U1PxNp7x/ZEiW3hW5t7y1khhjkkgZhDbvuiLCNlyTvI3Zz2rgfGWnaj4c1F7OFp4r26EUk0Fva25Sffx5kJJVZY0UEMwBJz8ucV0Hw++Id14eu5NNSC2S0gu0ZLskNHM67tikxDa3yMThh0IwTTPjHrl9e3WmX7s8cDRtbTTblhWMysHib7XGmViY5+UEcDigD5F8X+MmhGp6YLZormNyqXAdPNaTcUzCynLcsA46jJyBjFfP9xLcKzQG6mWdI5Lr9y/nQJcnLeVLE5HOPfBPT2+itQ0Sy8QTztCbObUYg4nEEqwpGqyBSzOTlZCuTu4Zic1wWteAEs4U8iNC0jNEHuDLcXEm8kuYZwAF2A4BfAwcA0AeJXN5dGNElja4tsFbdZMboWkKvK8IACquQc/MTx7VZ0/Srqd90AtWkdhGLl3l22rRqZMIwDb4yCA2AQDxnpXS3HhaaCL+z3yC0zEXCx7LQEjADTE5V24zjjNdv4T8A30l1jUJrkpphSaWJIwYjYqBJ5bSoMlWYYyR/8AWAOc0nw3LBLY30iwTDdtfehEbCNx5pCuRvbD/KCB0AFemz2shkgt4o30+PaI1kkT55bZyXdlIblQAML1yMYrtbbR4bt3ms9PSZERnWEyHYI1IYSbpNuANvbsOKydf0uVNK8+Cygknklk2zLHcXggt2YEyRAHERZyFHPbjsKAPMH0qwadmtxcSRSOUS2mWQvqEiSEMBCx/fg4BwMbcYavQtL8IaldzBJvJSCEF03RGNwBhjA5AJiCLj5c49TzisjR9CvpNQ0lUgu2jmcKHuI3jS1Vzuee2lYAkhxg7S2M8kV9W+HfBM91ZIsrzSyxEoLlCC01uGLlzGpJKnaV3sOccmgDybStPhthCYZpLVo5mVBEQkN1lSNwQnDEEjcFz04712/h66c3ORIvm2kRWedbUu6HB3LHuwMnjJ7E8V0svhZ7WKIrtaO0Mj24eMCcRykljEgHzMpPp9O1XZvC7jTppLe5lhmJjlkuSgTzBkM1u23gNnHGcnPOaAL41K8m0+K3BtIsfv8Az7uJN1vEx4eNFYtNIdpyMZ4GQBzXl3jLWZra3ms/Mtd88pkM8YcJ5UY9HX5XLDBXtxxiunlmBkZ1v4Jrq3htw6kGIlQCAiiYKqSbQSSeuO9cdotgniz4g6foqut3YvPHLcx3MELOULgOoYtjaGIHTGKANr4Yfs6+Ofjpf2Vpp8e3Tkk2/a50aMxb8FNmCDNnnAAI5IOOtftT8Af+CNvgPU7Kw1D4kzXmbry5ZYYYWiBwMDPnALtJB5B/i5xX1D+wn8BtG0yxj8TXTW8Oi2MYkaFo4YUEkCLkIzH5yq9cZ9a479vn/grN4C/ZuuH8AeCbqDU/FMMEm6KG4heO28pW2ltg4JIGOaAPK/2uf+COvwK8MfDm48T+A5prLXdOR3FtLcpFBcosTMVZzkLMw+6SQPSv5r/EPhvw54K1698MmOOE20plkmmPmXEUsUxhFuZoSS6luRjtzXtfxs/4LWfH/wCK+lal4N1Sa3ttKu5C0L2s00MsMZOwRsVXa7eWxwd2PoK/N25+ILeJNcfU77UbqWeeUzvJcknNwTuWAujMsnUcg859eAAfVw0+yuysjxL9mdRHDPDPCoO4lJA8UswdgcgN1Az+Fcz468HxNpwvtPvJGXTrUW/2PzvKji81uJYjEoAjGApB67s815RpHje5u/NjEm0uXE8SRlhaDIBk4yXYR84wAOuTXY3njTSX0t7SaRpLW3jQWqu4KXcwGVd7iR1cjzR/qcFlxxxzQB836/rDxm60y+ssEuitm5ZExEc/6zjzORnH+0RXkepNM8/2uG4YQTl0JxvitATtAwuRt3AYxyfauz8Y61JrV3cRoqRSxNshLgEXDNJucb1H3cZAY/L8uM5rJj0ctBG/kyxozATRRssomkA+UuOgQP8Az/GgDmXe4nsIZLk3F3EC9tt2xwJETkLcqcBmcnoR2FdZ4O8UXXhG7tbiC6ngvRNFJGsMx+ymJCFZWzgsSCCQeOw4qe30maSGSwQNI5dCYQpLrj7xXI6fNjAx06Vetfh7rNzIl1BaTCSNvLVJIiVeMYLMpPAKgk8HPPegD75+D/hzV/jlqtxNJJObO0tbUTSRW5UyBmzEiqw+dvvc9x+FfW178CfCXhWyme70xbiUI0jGePNzDKV+UKIlKkbhnB6Z5x38R/ZL1hfA2mGXUmiCkR/aL2dDFJB5Cny45UTAKAswU4x6mrXx0+NmoatqFxa+Hr0m1hQNLcW7tkecceYxBPmHccHbnB69KAPmL4z6ffqZZtME89laSypLYxo42oSR0xhVAxnb17cg1474C+L+peBtStJI5TaGzuYyYUaXcIkcM3yuOVCjoOMHmu7uPEmo3l2Ir+eRQ2Vkn+crcYbHKMPmJyMnmjUvCfhzxFaz30qwWt3EojSWJUVjtB81pY15wfpyTxzQB+oWj/8ABRvRdf8ACNh4U1y5EF0Et7aW5trWCVFt1QA+Y0gAYhRzt55rH+JXx8+DL+FJp47vR47ma3C5stMia+l3xgmUzMuYjuIztxnIxX4b615mmyT21rMnlpM48xI2QohJRct24z+XFYt7rN9JGYppHmCIoRc5JVVGCDnB/P8AWgD334v/ABUj8TTP/ZJe3sUUJFtAVZ+CCzKWwo4XjOeDxXzlFfJdSMJyEyUDOu4bivJByOvPv6fTNnuJZEVmjlMbDKpIcIJM/e3Z4AP86iSW5DKUZGUkAiMtwQwJYkA46f1oA9RtdOttSljjiuHhAtUxInlgwuoAAQOwALE87yD/AHc1yVzarpl/cxkSKEcyFo3kM0rBT5ZcSfwEjLdupwc1kaxeLpFrHrVxcNdCa+gDWSPI0bRRofMhUYUK+7B3bsZxn5jg3HmXWFj1G3N9ILpNsSlZ2liUKD5Tu0Q+XAOD0wvFAF+3maSJmmKoI5UaK4KjKKw+aPZHyVPTp/SrlnqMMRubANA6MGuDIEJlkcj5YLeRUYk4B5wF4PPFULS1Zo4rXDSPdSAB2OxYhCN2PmA3jbkFhxk4z1rWbSLq9ktobKAqwchIoEUTx7gSGyTmZTg/dyBnBxmgCaCC2trR7y5tbyZZjn7MoVLuJjkrMgJwwxg574rmJ9LaeZlt5iZ5bjcsU3yyiNl5ZgPkYBevPPp1r0F9M1HTY7R7mdftiMIhFIfnaIodyOG+6+CeDgjPFY91ou+/guEnLySFtqklFhmYZRFYDLtnHHQAexwAcFqNk1qLWOS582dlmXYkK7VO/YqMyjlhxjPPPAq1HprMsNtE5+0Mp83zI3RCpXckZ8wDypM+uM544zXeHRJryO6DNFDcxMIEllaExlWywmiYNh8sGHOG9PfKFlcQB4xvXexM7tuYSPFhXMDHn09Dz+YBxMlnKqsl1HKZ1UmWFeSqqcI6lM/KAT9efTFTwFhcpbzx/Z1jUrK8gKh4iMthj1Y8YGQfbNdhe6LJGIb2xaW9hnij+0MAXkS4dgqqyoN0cYAG4EDr7YqgLS4s5pSyi4md0VZYU8+F8nEgIcfI6qCOQMUAUpbezeKQRTLMY0RkguVeORip/drbgDcdoY54x6Vp2moXlzA0c865jEcKxMwEYRQQhJY4yCOQecfhWdcCOIw3kDx+ZFKTOGUPKirJtBU84B4yB6AjjNVJTPdNcSuGdARKGiiZVcMTgbQPXPb8COgBtxzSzyYEi+daMh8+BkZiCdrlUZuWAJIIBIz2xXtvw8h0HVvEdtZeK702CyKIlmaYwtJC6A7ppSGAf3wa8EheN4cSBbJptoinAaNo5EILo7NxvZcED9M4q9Pc3bpE0sy3zq6+WkRRbmPhkeNuQXXbtPHHP5gHWfFDS/Duj+JNQ07wzq8l7aPKXt5JLiKWGORyfNCyRDa6KAAOQTnpnrwE92scflLHBPK8O2TyCjqI0wVURrLks2OcA4z6daUcCzXIR/Lt4o5HVJ5GZ2/eHgNjIzycfWpY7O58q5NrKp+y3BYzJGC8kQ/1gjlOFbB44OTngZBoAvwnzIobo+VaTO/7qOBDGcKMFbjsCOBn39KrXNw87w2tyz2ggdpS53q08iEFQu0gbeBgccEcc8XbIRXskcFykgliQuscisvmxsQWJUDls4O7HGOeanbRLq5uLlRumgKFIjAm5WUcDe78g9ASvpigCr/aJjkeeGGRHhhVLidhvNxuIBjiVvukLtqnpsc2qXz3UuxVXdCkU0KtvjbgSqqZ3SqRx9e9dZpOgyRxsHVYSZESNpt6hVHDyIJSPNwo7ZP5V09x4XsvI+0wXSSTGeEQyqWhj8oAhlmU4JB+bBXqeD2oA5yPwpIt5AirKHuohPHqCv5hWHkSLMz/ACop244O4Dn69z4e0fTI9Xso7xrW4tGhaGRxKrplEPkqF+6Szgcsc4HOMVPp6QwwPplzdTwxvbBCjxbmlKlmBtGf5jCFJDfXqK5yaxi0u4vZrW7SKO4fFkqxZysOWbMbH5SXHDdCM8+oB7WlvZ6emoTWU0Aljs1WOGBwm4HBS4aEsdw6gleBgY9/NbvUorOZoShmaV1LLdMZofPljIdvs6r8pOTsyx6ViadqN8ZA9zeG0ecM4jIzHIFG1wFHWEr29TzXSRWdpqr2sM91Lbb7qG3R0tnFtOrfMkuSnzSh8KWQnHfGKAJIdIuG8PfaFtprqB3ZEQwmGa0mL5ESRqmN245UtwQetSJY2fyarK81vNaIsOoXCtG6PiLD2jSMcGQgDJTJDDAPBx6U9pFoun3N1fkW94GFtBBKZrm2mdHxFOPO2R+eQQDtztyO1eZeI7+PTrXyLm3mumnXcscNuipA80hVnuZoGbe6gnbgcDPPoAcJf6hJLeSSL89pMij7NOJZBHbrny0lKphH2gbSvHOM1iNextE5ScRICy28Wxy6FRhUdz8zsFPB7Zweua6AW8CrILQrdLJCUkjkV2CAkAIcc+Zu5BOAO+KktfD5NsRcXNsZ5NrxM8QgKqU5ja4iDFmJAGCODj60AUbK7W3GlmSWS4dWFzGIZC4G192CkmP3zHqQTuGPWvYYZxqK3TOpb939sVIZ4JIrGZAGS3mWMDYkg+8p5GOa8UuZG3RWixi3WzURGEBjHMGYoXlkKgoRnKnI7Hjiun0m507T3m0+2uZIpr9Vt5ZN2yFVGCXUyH55CTyScYGaAOpsLCw1C5nW9W3jnuLtJzKLPbbPAykfZkkYsZlLrkgA9MjgA1zes/CueQ3l9pc4kAKs0VvbkPvgYuFiR/uQY4PAJxVy8lgiu0e2cyR2l0yxfZlF9HMxi2tIUDfu3Dg9M4zk1v8Ag7xbcxpcaXKkb2Zm2SCQzNeoZHLKYnjU8Akgqex70AeDXsF1pZmubkSo/nRlo3Rzsjk42yoVG2MdAMcA/SsgaTNrF4zKPKBaPzptqiAAsGLbVONwBwPTOT3r1rxdpt1q+sahBZiQQLbvLMHUKJZPmIhUs2ViIHU42k8EVX0/QU0bwm8eAL27hnuWOXee1Eg4ij3dCoGcv16g96AMK3t0kuDo0JgjygmhkKrJL+7XZtYgncxOSMjHv6+yeGNOt0s0tLwxz3EEazx3cCsq4X5pI7q3Gd0mOCV4PbgE14To0sk0zJLP5jIFHm4VLkTlwsGx1+8Q2CwHBz9a978H6Vq32mWTVpJlgjjW62xtGvnIjLGYpIwMbDlee4GODxQBieMJtJMk0EVvM86WkYZpom2PnDp5TKuEU84B5xXBx3TSnzBbG1nIQQGCRwo2Dl5Y2X5iVycg844r6yu/Blnd2BvJop45711DXUqrb2q4X5I1hPzCPgA45BXB4rxnV9O03Rp5Bc+ZDKstvFKRKuydXXy8hyu1V2kEbe3NAHm1vYW8F2zavcP9iuXIUhA8bSjlCrIOu8AFeopby0sbArc24dDcusbFCQXk3BWkG4cqox0Pate6s7zZcS2Vy00VpcxyW1tfCIqUZtm6FyRlSSCOufTiqUNtdtNfRzMhubN12rctEsEQuP3jMiMecHdjGeRQBNZWMsERSeRHGxjE8DPM0rTkERsyEmKfaxODj2rodJ0zULHzYbebyrRZY7m0RiZ7iZ1wSwEg+bPzbwxxwfarei2FrMDdWbRWtwg+z3E6M0btMDtWaIP/AK0ZJBwMgLgE11sOoXd1brHcXCFrNntJSIY4VMW8KXLOpJygPQbuSaAJLHX7571bFzFBBGzOjFiIbqR4iky+XG25EO0nJ4JFbYvLyOyuRG4uInEDSSpGUV5pJSbV4k27kEbKwZiee+c1zVva2LX0862sk9vGEXTwnzlkT/WYffl8YOO+0+la9jftLbTWYhkiW5vbWNlEYwLdJRIsagEnk7jn/GgD33R7+bVrfTxdfakdrApLG6lUkKhQECNNmZiVBPseOK7rwzAlyZbC8aSJYrh3hDtM08bImAEg3Hcihi2ckdvavHNO1mNLiyujbzzR6ZmFYRl0zcy+SzsQTucLggfw5z2rvdL1iA6qv2Apc3Syvsh/eYtZTuZPPYf62NWwcgkZ4JxnAB7O+iXr2cNhBc2zwKr/AGdWBImnZN5aaIcumw7lAx8wweK5aPTBpt1cWt7do0kSM9vDdJ++HmMY5RAZgBHBI+4MJCGXtnjOvYeK766tlW+trS6vFTy7m4e33broLIUhAjYeSJISQrLzwK8q1vUnW8ihVp4LxrwveLO8Z8to+I7eCSZ9wjQN35Vh0NAHsUniTw3puh7oLOytdQtlWKcQxoZo/KYfJHNyDGVJ+YZ5OFOeK8u1D4h6fe3lur+bp2oIS0WxpxDJHvQK19PKikBlbYAuSAeQKoW92PJuNMvrafzLyQxm7dmlmaNcSxOTC4y6jocAN3rgPE/huKLWEmNxqOpW8yLcNGyhZZnEkYXfyfLh+XcQccDjigD3rUbGy1Cwn8QWIV7qXynjW3+ZYp1PltBI4+9b7SxJAPTc2Kptfy3nkwamk9laXVq0NtHAg8rcp2yzyzjgRq0WQM5IOQOa4jwnPf6Z9oWK6juVuw9xdxNOiQjcrLFFaR7+B5RwwAyTkn0rbttQbX2W0mmt4ZH89oIcylbQRkg2rlBjoVIzwScHGKAOm07Q7YTG1ut9tDLGZGmVTFLPIgUpiPaWkTyioDKDuJwTXNajpemx3Ek0TxtZyAR28kkDRnKMyNC6gZRsfxMBnPJzivSrGJBBcLdz2UF4lnHFZ3UlxJ9pht4kP76OFgSFVlXkjndnmvNGuo7bV724vZpdVjSNILe3jMa29wZGO2Q7gA7BTk7ee9AGbDpWmu8BktpVnmi8sB45DFIXYorCRAcBBgAgc44z1rm9T0IRWt5BZq9o6tIrXDSsfPjzlQpC7sBunGe3BrvF+w2pdrlF2G1eaHYZ82y3Ep8oNKudybieOAoAB7VRdJL5Umt9PbbZjMdxEiRgRliRMryPh9zbs5z/ACoA82stNvNNktxkvNfxpBJK9xJGZFDEeagJ/wBJ6EdODx05rr7fw5PeQNfWjmSCTaywq257d4VcC5EUhwvzYyOpJ6dq6G28OahJ9s1LUZVi/s+3lgha5UymdZ/mWRigwm0Mfu5NY11ZanaafbXETRQiJhH9oi3iGS1ADI8g/i6Y/wA8gGFc29w18ySkyRtsa6kjQCG4lYByskKHKuEPJ9c1cWJry7tlE0kVrFI9vHLBG8bRsGwhjbZnOSev4dq0Z7ZLiCO+0+zzJbwsmoWsavIizTgbbxF3YKbDgFSRWjYG2trhEvYrlDCUkheDyvs4wi8s78s2G/AnHQUAdjpfghriaT7bNJdlII57e5lRifKjRF8uaLADr5ZU8Hqcms3xX4IvdOlhC2xuIzCsySQwKDaQLIFxMit/rDGwKnsCM+leyaTaWc8cSNq11FPPbW86+edwYxgL5cLKB+74AYehA7cc3Nfarb3N68l0kunJcC3uI2kP2hF3ETiOYAkk4wByoU4HNAHB6J4AgmtE1JJ7uIwXEsEglT7PvgVRKzwyxklo9pABIwxGATWq1/DB5k9hGLdbFHgUNdqheIBQJWiZgQ0nOD3K+ua63xKlrc6C9ta35ga5+zyW7sfIS3yvlmzURn5ht5DNgkvk+g8nfw/cX8aabp9nJPMtxbRJcTRmUwlI1eVbi5jJEqKA5T1BGKAL+sTx6lHbyW8sd7ciBvs8jXLxSWl2p3GVUJCvmPI98d6zriwubLTodSlVVuAZFs71HLvbxs+2SWWLBYDczdR+lc1qdjqul3UkM1pLPp00jRx3MeU8mEFgqR4OVlMwPzngjjPPNXUPHf8AZqQxarJALeNUjaWVCsiAHC20kY+aTcNvzYI45PWgCnqdxGHvEm+zOjhYgsMjQTXc64VbklsAr8ucDGMgVyV6FurKG9gPnTW0u2S3jJmeRrZikSrt4U7epzyfrWVq2rPr/wBpvLG5svPiiFxBBHuKzx5KyR8jKsqHjHXHfFc/pdzLbxzGCWVIWW2jmWJgLjezFZJQWPCByAD7euaAPQ/DtxFe6rDITJMsh+yy2zs0RtZN25ZXUttMasSDnru+tdtceGtP1C5urjzrS1vLPDskQQWJhRJSFV3BDXG0qSB90kjFeWaVCs6299YobeWAx/aIzJhJzkH7ZdOG3SLuHzADjFd5NcSXtmI0I/tLUMvHawAxIwBw04kl5WDYigq3zYORxQByup21hLew/Z9VmtDewpbYt4VEvmhiHa7dkKuh2Mq9AAQDyKo2d1aC+8qXUwLezcNHmCKCSR4jG0hcs+VjWIKh4/h9aS8tor6CBYpIHvBeI8yec8hty4cSoy7RmOMqVTYWIIyec1k2dpM4mnlsYdSt45ZI5rq+JkhtocB5JIjENxlCmNQrD/lng5oA3ngtreQXrqtwks0lw9mAlzFIwZ3gSN9+eHctIevoCBVEXV7bhYo1uIVuN7fbr6IrGsc80jyzWz8+c6KpUE84G3GKtWOnahK07yRPLJHdM6TyAQ2ktqQN6w9AhVWXcehBx1rrrfTZYZYoJFARjIgdAksKQyZ8mAbycE7m4wMcA4oA821ua7iaRJSlwklupf8AdCCCQYjKyo3/AC1P3sgbsODjiuQv7C6knuLrTbszzhoQiPKMfZZgxVvIJxJ8qqGP3h19K9EvLW71hZUZLaGOxVopEktvKNzEs/79XLHClYhEE25LZJGTVVtMWSGRBpjr5k4gM1moURLNuQ7I3bcqLGobnqGz0oA8ttv7RubeWW4aMXMRYxrCxcwjaI5njjJyV3Kxxjr9RUljdvKrtOszwrMB9rkiVhKIxsixtJMavIW3KQD8vPFdFb6Mba8uCV+zxoirDO8IKzYd12HyWYEskZOcHk4zk0tmsMNzdWqrbpFudomWV9qtuMrfPjcSGJ4A4wRxQBmXunX9vDELWOaIySJBKztgwOyiRLlAygmMowUYHAx2rPshJZ3ksc8zzXJBWQgLNawQuxAVmRTuuRJuJwPlHPWuot7uFUu4FguLyScr9pknEkZRQxANuWGCihc7gecc4JxWVBYXv2+WWO3W2tGt3lidpYTDcs+cybmbKs0ZGQcEMfzAJ7pdNhtrKBYS1zL9tlhltzKzPNGSrATuP3gdwzAN13YHSsSDT4vtf+kNOo2SSxmZIfMhldN0gYgjIXehBPXGCcjFbcpusQDlLIxsRbtGuFuIZGEJjlAygMbAsR1xk1saTpNxqGy5acSwwvHFkBWnhjViGJB+8rMg5b1oAz0hvW0hka6gfyvLdVlwnnMnyyF2Y/OuQeB+I61wep2N2yiQ2fnwsRKbYSI5/wCPloAVAJKLhQwB5AbBxivSLy7jFvNDHAjtHPKscMMQmmkVk8yVnw2FxIzZ9B2Irnl07ZMLiCGaEx20U1wGlV4s3CBggO/lhuDFeoJ6UAEFit5CkFwsllBFtT7YxSR4HYohj3rlWjKgkg8/N6VT1CBrXVoGEm6OCRlt5UQFJIgOY3wnzGRS7J8x27iO1Le3eyFWtZydNkw18JQYla4/1SrGTwx2qDxnknvmmCY3MiW7vGzQ28f2dI3VwWViI5jtJwY0zkerH0oA5m9s4bi7v44GM1kblpVaIkPBHw8vlEMSMSFsDOAMZGa6PSZJk+zs1rhYwDbu/VoVO6F5QOSHZzkAduwNRSWFxpiXF5bafELeW7ja2dpS25ZI447hzEThirFyp4GOTyc1m32q3MTw21ik85DSwmfaBDNs+YiMDrtDBeOMqee1AGlNdy29wLsQTRrEbmK7Jlzv2xL5U0TqCQOSAp6ABccVueHL7T4JDp+nlIpNQijkDPGW2NfCSJg54KZBlkJPRnxwRiucnjluVilldojbpCbyBFZTGRh5GTcMMh3EEkdyK09OmtBLPDZ2ySxooneRWBKJPJkbSPmby5SzcA43EdKAPQ4LiS4WzkuI7WzjBlsYpkiLyPFLLGXtnLjBkEbsAAc4UjtXdaZGJ5zPLIs+14Il+bYLOJIoJC43HMTeZnfjj5gD1rx+O4u5bW9tzI8sKypcOZB80LqGt/NhZR8mUdmVu4Re9dh4anupmkjjuJSQjXf2aJow8xGUWKYt99JFVcdQGBJ7UAdVrckWl3lxcM95CsckuoW12xdEa4lGwQhWG1Yo2+ZlPJUgYya4S8mW6aGTV4BIl5sQXCDaJzFK1xNe26DLIC+5Cv3RwTgEV0XiWS5uVt11eWNJJbBZIYWkeKG3exmKNFJGR951d97njlc9ap2lrE0TRCUtEZUS2hVGneCNHliMMchBzPsRFYZwWjOeTQBd8Owb7+Rr5HtdPuGkuooRHu8xmt/P09rZmBMVwoWDeo5J3EDHTc1CG+tPI12S5dLC6kubedojLOZBcbTBG8LLi3mk3hiR84LHuOOh0vToJrfSoLa4UXyJHqAEjyxFVtgha4CiM73aFgJEP3GLDoK1tV02+u7jULe1e2OmSIPOZ3jWNY22zTJujyquQ6eVJ1GcZzwADxPUNLETXE5uoFFvdy3lvBHKbV7h1TLozSncwC5y3RiDj3YYLW68m/jjhnlUxFw85kLC/hKkSRTAAlFCjIXjbzzmruvpa6W0tzc20l26qsDSpI87SScKI1Mg+WKOMpzgZCYOTxWdYi4EcWoT6ZHE1s2oPEyyxZuoI02R74B84OGPJxzkDHAoAj2lrE6esSRm1/eKtwytPMfNeUxRAfdQhyR2wwway7bwVrfiKYwWOjzP5kiC2EUsnkGSecII5Y4SSziVyDyQAhJ4r1vwN4M1TxXqUP8AZqzSC5hM8UF0jvI4idIGS3bDEjLJgZ6HjgcfuJ+x5+wRfTra+MPFlrEul6hEqm0aJ1uDJIjESQsw/dSCOffuIAzHtzkUAfPn7Bn7CEvie/sPFPjjTmSxtp3+0WV5E0TtLb/LGynGfsoEZ6gFtxPOef6EfD/w903wVobWWiWdjbWGnwrLaLbxiJU+XCFlX5nj2EEjHU13/h/wDpHgTRINMs7S1hR4IIomLo12xtEAZrhweVIGM/xbc9DVa+uLh3Z9OtZfsgtpHmyiqzuzMAiqxyw5OMAkKR2HIB5qiyalcQG6Ym3VhNEsKtL50oYxb3dxhEDAqFOCAAOtXdS0m3sRaXNy2zTGe6F2I2KXiT7NymAxA7E+X5s8MOB6VZN9HaQ21uk8cFmgurm5mlXbcxSI7yuVLAYcSuyBT1AGBzXg/wAVPjJY+B9MnfWNQtLe1Fo9xAY5UQQhnMm9pX/1kkjM7sHIwzlVwAKAMD4x+P8ASfBWhvqIurOCzdJJg9zcbLiSznjKyGdnYLEQFicKcE7cEbs1/Nt+1V+0tqHjPU7rQ9Furf7Koe0udRtpGimvkW5/10qkjDvGzBf4SAM81v8A7X/7XuvfEO/1Hwv4du2n003l3BFHbGXMuyQqu50lwE2n7o67T71+dMttJ5vm38CS3MkP71JWkDMwkJPzbiMRkZHbGB14oArbNUuLuMeSZFa7SRCxaR0JiYyB1GTIoYnIHT6Ypmo2ohtbqeZpZSsCWhiVM+Ys/wA/lbgdxYOrYA6Lx2rUgNzYXsLQ36Lbu+2GXdlEklG5y245UNjbz/LFY2r3LOH82+iV4riaaIIwJcXCO8sCSDpMs0jKhGeEPrQB54Fe8vYZIYf3qTCSCNyVQ5CRvAgwQFC4Oeep96/SX9jv4NS+IvEtrq0tm8fkPJM6KFcb7ZoswPIxwkbspJGDuD4Br4d+HXh+88QeItEtrYi4madIktbdUd0+Yo7TEk5zKMj/AHvWv6Uf2WvhFD4Q8MNdy2LyyGzjl1ZVUQmSV4YnZInIysqFlPHUg4zigD6L0W2urPSbeBrVYIknigEFsu2G1ZtgkBXAAR0QgA4xjHpXsugajI8l0I42tlUL9lmimRBFYmMBoMt/qyGVmYnBDOR3q/o3hrT9Ts7e33h7raZpdP3qsZEO2WK6mmX70q+ZuYexzwKzNcs7azt9WLSiO5ujHHGAsdtGsccLgPKwP+qKnPuGHUjgA86+LvxAk8JaPJBdLHe6ekbrcL5refEWaZw7X4PducdunQV/LP8Atv8A7QHiH4leLtU0K0m+zaZbxIDGkqSLc7CVDySK3O2Hb1xk89ea/Wf9uT4+23h7wrq+j2k9vJLc2MtoI7eeTDMspiEzbjlQMNuPcjIHJr+bzXrqTUNTur+7na4SZpvKdiEADkkDknfh8gkHoDjjFAHkiI8U7sGAPmFC0ilgwHBKBjnGevqant7xY7pQ+2ULOrGTGAzKcbc54AI/OtbU4rWWQqGWUHaHWMhCsikkBWzyvAPHU881zlxtmlljRVUhNy7QRls7QAAPmbPJOc5+tAH2r8ILjTNZibS57a2hkVPOM5KxllZWAQSk/wCvz0B7Yr94f2R/2d/EXifQEutN1F7aO7dLq1uZg6pBne0BZ4ymCEwcgkfvMdjj+ZH4ceIP7PvQb6R4yoTZG3yxuYwysWCkEfeHvxiv6Ev+CcP7Smu2Etr4Q1DVY73TZSz21pLOd8HyskCBXnXMJKjA9c96APvrWtV+O3wc1D+z4/F+uNa6f5VxDJbXt1eWoSNBut3iuyyopBAAQHOOCSa+k/gR+1l8XdYuI9FuNYdbYLuuVEUagrNIdv76S3OLgSNnBGe2OK4b4wxal4l0OSW1jjile2je4EiShrNXUOJ0lWdgFOQoQBiDyQM5r4h8KfEbUvA+vXED3wt2tYLiV4Wi8qWe5HmJDFEuOW2nzOcZLe9AH9DunWHifxzZLqWohtVmWBgzkxxSxqdoUzMbWLdwGJIbgEHpgnw/4g/s7eHdVs5m1Pw1BcSS/apnTU9PS/gTLFvmaeKRUiMZJAJOSeCOMcX+yJ+1XBerFpuroJYxa2gXzZSwbCxwTmRTy+9gAwx8pQ54r9Y4dd8Paxp8WpWGkG7nlGDDCEuGDlvLVR1WS3LKD7L7UAfyc/tR/sd6BY3dxqvhbQrNWZV8u00nTlhmVCTI7W6xzoFVicYK5HOBX55X/wAAfHyxajPH4J8XPbhfJd7aynMMIYgbyVj+WPKkErke5ya/uA1rwd4X1O4lm1XwxbRSOGn8uaxgik3BiAIpNuWUyBhgDPcccmg3gPwVqNhBEPD2nrPFJ5TWhSGBLlHKKInkEYwA4GVOcbifWgD/AD/vE3wV162uJINZ8K+JdNubcvLLPNY3MiNDIQ8bl3hwmYlHX6+9VNN/Z/8ADepxxytqOqLcu6sIJo44dkbAyF1DkGQHkNgcY5xxn+7Hxx8MfhcIri0v/Dujyz3CSx3UT2doyMjEA2x/dsZCochWHUKMdq/ND48/sT/C/WdFutW8F2zaNqkVzLLDFbRGCNokjme4RVKf6vnBHtmgD+dLwp+zv4astSnMGvzyJsjR4VitnETP5YdoXaQESAMBkemRmvdz4Ik8P6XPDpuoO6/ZzAn2d0XUC7LsSSVtmRlSM7X/ADrt9c+GOtaBrU0DWA8qKeVYp4onks5DGw2rMnDKxDR4Y8c8dK+hPhV8LNJ8QX0cGq211b3F3FGiJI6RwQsZ1O+aUMWjGwhlHTaRQB+Mvi34Ka5d6tqOo2l/surl3kFvcGUxzuFJYSyPwknQgrxXnVp8O9Qtb+0g1b7VKbNwJRGrBJS4I2NMnDKHbA56D2r+oXxB/wAE/fCviPTrHULe41GViSzyxyRiESEBSsaBOU3AgEnDZyDzXPP/AME2vCtgv26eS6DMyi4SaQmaNViV0VIgAq5ABPPf3oA/nrsPAWrE403Qr3UGdEt453idYYGYhowyOoJ6kZ9h+Pa6f8F/HuqsUmikt45GVUdreScwys4DecoGYYV46/riv3fb4I+G/AuNKGh2t1aDMQZBHJezzIAYptxP7kB1OOeucUQeGtAtHme4jRdPUBRAPLV4GMfmSLdGNd04Zw2ATn8BQB+LEn7HHivUdP1O8ub7zpo57bMcKsRJ+7/d7T/cOAPx6ZrjJvgDo/h7Tja6laJbscvdpdEP9rmIIjS3VFOzD/qvp0/cG/bSEcQW8UEJvC0cNxBCSsK+X8kqb/lLJzxz1A618bfEfwbBBqMolktJVnfcl0i+bNK7ElZHSTiKTjOCB7UAfkr4i+FOmaEtxJYqsqmUb4UlPlRxFg33yMlwSMgdM/WvOLrwvNFdLHZxr9nRpJozIwDSxkkMW4yx3Ejnjgda++PEXgnRb2CR7m7EKxTTKIZAUZZhKVfz2RsDcec+g5rwjXdBhtTJFC0cjQTxwwzKhLRx7WkkJIyJMAqFAHOCe5oA8ZXwJbvLbWkDJ/aMohlfYys0W9c5YLwwww4Bz83NfSHwm+HdsL6DSnhb7fcXUJsJJFQx3NxwhjUqOCuScH1rl/DUemWE0V9cSBHuJjEspiRhvh3GSN2cfIeOOPavqX4CXGhv8RtK1K6tHubCJ551cXAFvBKCCrtD/wA9CR+WaAP6Af2O/wBmPVdB+H8eu6lMdIa5tVYQMNg2BfMF1CgOAWHU+5r2Hxf8L/DHiDUURdQnn1CMRo8YMP2Z2UAGUxqP3pPfJ4298VyMn7Z3gPw58JbPSpbi30bUvsVrYCCNoPLWBIwhIUt8oIBJPBy35ec/Cb9o3wP4ku7iAXzsz3qi0uBOmInkDI6MWbLRkFiPTI9OAD1bQv2cbiz1+21LQrwXaw3A+0ZjAWASbvPWQMCqQ7WHzA+uDXoesfAqHQbG7udTla8kRre9ijjnRIJEkfJkRHAa4VckfMcHAC5616Z4e8bWCaY194fTzQ6pEbdX85AyHDqzIPnMmc7eor0qXXY9b8KxJeWEEWofu4o47sL86ed5rhfkLFQMBRnhqAPyk+IvwRLTajeWcGmyTvM6RK8ShbUyxl2nMeSVZVb1PJ4r8w/ir4H1jwXfSJp0rGzimL3LoSYbly+51imBx8rdRnP1r+lHxR4XkvpJZbLSTJaSWy73ntlgEdzIyqNzKB5o7HOOB2r4R/aA+BUOrWFx9he1lu498k0NnZosKTP/AMu0ijjylJ5Zck9QaAPyD0bVIby0SPUm8xYPl1B5SXeZWG5GjQAMFAIDEZGR1JroLaDTY1H9kzzQOhZiWhj3zRTLnyZBuLywlN3zLtCgDIFcl8S/CPiHwHefYZ4J7SzJmc3kKAxqN/mSQPI3BBYABScj2qPwxqdvrFrGj3Jtr9WDSM0aC6fYhRFCg/Kr5GR6c8UAdTdaMviKdFliEMPmxeZs2wz5jBEckEs56svX8K821j4eRXNqkr3H2eawluDELtds9vE0h3INgAeRgDsbOcPWh4g1HXLWdrMCVbIItwLvDx4WMlQwkPyhXY4GD1rx/wAY+PPEL2NwlpcGKSFDE+HYSXJBB2s33U2r6HJ7ZNAH6Y/sb/Gg+E/EC+DdevmW0uvsyWdtLcyf6TFJtiMa7uVcAA7ehxwfX9wNMgg1Bba7aKb7K0McduVIgS4SMK0caNCcsw3KzMeM5Ar+NDRviXc6fqGi3dlfu1/p8kdxJPHPLKtuVkBeIlhnfuHKgnHGPSv6Dv2N/wBrvTviboUXhi716zGs2EEMUMFzI32mWPaUm8pPlMcgwOSTkHjvQB+lq2EMjtercJAAt1H9nuGO+Zm3oXEbDlcITu/PmvJPEngq31lftHmGFblJ/Pt42UNdxQRnAJZfkiJUfh6dK9PudQsp7eCK3Q3BubVIkuJzmO0EW1ZwfmySW3bucjvVXV7cRW0Vtp9oJbwGATX5ZhZlExm3TCnMRVh83BBGKAPyQ/aZ+BwgDarZWM8Dgx3flQAokc8yZO+4jB89evyHHUCvw6+NPwnn1K8eO7LRBru4kvP3AjkRZt7BpECAmMSgEH3471/Yd4g0yx1i1urK/wBPsZJv7NaK6aWBZoZZCu2IKvl4gkAI24546ivx8/ag/Z1tbKXWL+GK5u4kjWRvJRDPFDKxkMTggeYsQOM45A46UAfyoa74Gl0jWp2lS4gtIWmEczRFLa4cxk+aJCOm0E49Oai8Mau2i30s0Bnlk89PInSVlikkQ4BO37/yg+nf8Pvb4p/DwGeSwaQSxpdTQ2AwYhMrFokZ48YX5hgj0GK+Idc8NXHhC5ks7qdktp7h5XUBMFEY5Cv1iywAB6EHigD7h+CP7Tur+F7r7FqN5Els4/doCvlmKJ90y3CjKgs4AyOmPTNfqh8KPi74U+IFkxhv7ZtUsZA8FiDGu62kt03okjtunIlBbHvX84mnXEEdxOLWKWIPbM6uSZFYAlm2qOrccg+/HOK93+Hnxf1DwfPA8XnRyXLIBOz+XJEGACeUsZ/dxEjHJ6UAf0U3NzCl1PqV2WQpEUthA/moxaH/AEecLgCNQ0bIcjjAqvf3323cl9atczNLGySs6RXLyw/LKUki7oDu2jnjJr8+/hn+0pp+sTjS9c1wQXk5jsxAjGctEskTHdkYRWZnzjkBfy+3NJvrLVbaHUY9QNxJJfTfYTaxq6C28kM7eSxBQ7cKxx70Ab2p6HdWJuni1QGCGSzldbjZPe3GInjEflOOIi06ZPQqMdqyr7wToWrWDrcRmCWK8/eyNDG0N1dGNQYdgGPI+aVjtwAfl7irJSC/ubu9nvpbtvskVqLmOExGxWZ4GyVwBLJj7hA+UfSuih1OO1dLeCCS8W2iEum3N0qeTeXEbh2e5jUnavzHBA5ABPsAfB3xh/ZiaeKe+tbnZNarIYL2GAJZSHJuG8gKMkBTgHrnjrXwreeHdT8L3eo2epC/iuIo7pYFNoVaV4UVXV2cgEYzjrnNfuzf3VlqU16t2jultBcyynKm1EnmZgEcS8RRmU7do5x1rxz4jfBTw9470pNStbWGDXEt47xrKJtqSC7ixhiPujHJ9AeSaAPx0ex1Fr6G+CQRsLJ9/mFCsoU4d41LYmkVdwK43HBOOaydSsoZGt7qOQ3q3Bgto/s48iK3VlG6OVAMInYDoe3rXv3ir4V+IvCc+o3N9pBSwtkkWG+YytaQmAkTjzOjBlHDLnk4Nefyabo62sN6dP1BbKdvMtGR9oS4hADTuehiLDKg9jigDxjV9Bhsbm9ljjQXE0MUEXlyPF5U5Z1k8sOuVk8tM4HLAjGeK4hdIu3vI1mkaSRrgWsshQeVdqi7Y2DkgllUA8jORg8173e6YZZvtd00DGRBPFLMrSzQyyBZlYAcPMuxFGOPmIz1rjr+wu4JFfzkur2O5cxxwxBUkdCwQeX/AMsW4G4njPFAHmtqbmx1K43SxSC2t3igLbSjjd5TrcgqSruqqwBOQDj2ru9P8SXd3bS2F+IWgZyuXm3/AGd5o3ijMSqQDGHaQg/7fvXEax5st5qMl1ALK7e3t5poCuwedAqiZlwMMWZicDr0GaktZbe3gIP2e4mtofOnaJeJlYL5ImUnOVYtn8elAHoUc1vMi2s08Edy0CfvsJKiRO+JS3ln9yu0fKR1PXmtCLT4VjEc98RshWRY4I/3s+2BHSS64wGUnnPHJzzXAwXUBu0t2aOOArJtitoVY3sk0aNHE7scxwCYuQSegr1oJaRWLHzUe6jSdgvlmM3BjtkbdKGGQB/COhoA5fUbfHyxtb3MS6cPIkQbVln+0F5bWIEZPykuPbpisf7MFY7ovOlJjWFoVby2lQiUNKWHzDLMCc4WtjUY4pJ7JAJWmlaS7mnBVEmuEBXdBGvEbDkEDgnp60j2VzDbmaaUwkpLFZxL/wAsxPLvJdgOZNhAJz1z7UAM0rS1d9WL+VI0Rge22qWWB3jV1WUR5M3DAlhzuPHHA5C/u7hJLuS6QjyysRuWUyW7yqokvBcAj94wiYEH14x1rrY7680GRdQsvLVZLt0uLXy9zTwRKEMofPIyfXjOazr42WoJc29tGILmS7a5uUljkk3XsybXgB+6QV6djjHpQBzGnW0upXBMbhLW4MawTgIbeO2LMJpCpOQpXAPHtWimkwzrO4ihMEX2oyRROFigZBsguPNJw6u2Dtx8o6dqsWunzo0bbVs0jgSOE7yvnBZVhuAIwcLmaTJB6HiiSD7PplzYyXLyTYfNyqsVWF7pmzNAnJlz36c5HFAGIkzQRRotyY5V3RzRQqSQ4fGFb+PcR26ZrqNJvTfToImlaS2eCOaKQCONt7FChdjhwGUgkD371gz6eLoyXaedGmUCsUw0iRRIruR0KszDHOTnOa6DSLVrVIBL5LXEXlxZbeGCt+9Dqo+8quxGck8fjQB6xpY0+8UJC0tukUl2ZLQEYDxW6s5hP8agsQBWNqdkkDyxWE6wXMhAAkyBKzyEkPt7sDnPfOa17MySNZvFAkkkUbKBG+xQSm7zhyMEkd+mAO1aVlZCNZmv/wB6ZpGaN2TzHOw7Yy7LnbiPBJBAJHpQBhy2N20VgNjJdeXMyw28aGOOSzlZZfMmYf6t1y4GONwHWuy0a6sbawstOvZDeRXkjrcvGzO0Usrb4Li3ONqvG+c+pY9aWz0CdbY3QkuJpVNyLK6VS1s/2iPaYJQxAVQo5yaj03TIJYbS8iliSW2EtjNBnykZvMcbWhI+Wfd0A4OM0Aey+HfCUQSx194TqFskg2WP+rneJiB5xbH+qAPzHoSD+PWeLNF8OxR3V7aRRC5e2iP2bbGrLtIJi25/eAN+PHfFc1pGr/YtNg01Z5or77Da2tvD8zJCxG+7cyD5iCpXC9CelWtXgu5tMhtZQkM6PawQXG7fIcMZN6Y5EkgJChjz+FAHB/abXzLm6N8pt4pLZJ2ijUvFuQL5EMWPkgMqkkgcd+ajvdde706+0/7QgmmSW2aOACSLyJCDGpZYyokaPfuLEbDn1FZ+pKLZ5LbSbNCgeWOS7aMy32C/mFZFUY2M5bkg7c8ZrD1Fp1ae0gtV0uyn+ymdyWN7meMCV4okfGwMrHkDg4NAHh2paTdz38SmG4jAupIjEkxeSKNFkliaZmXIQr3x0UY61zF9ElvCILe7dZop9s0UgaJ5EBLMTIAd0mW+UgcggHGK9yu9LsxFcLbXE9w/mGW5kkCwhWyuwtI5DM3kseAeegryvUNPLS3El0qwvDK+2VtqG4V0UwkKDyqrjOPTmgDmdNdbaZXDgSB5JZDKWdpJCwVIkKnrh146jvivVNOuby1jV3uooYpDG37gqZ4o2w0iozdyx2/QYribSxjEskGA14oWcZXdASwKyLCw+8G2oT6ZOOhrr7S3gEsSRpFdZijEsE4k8q1kRm8zy0b72BjBJwcdKAPYNI1q11EQ25WfNjIJYt058toVk+dfKTh5Qyk4ORiu/wBDvknmFo3lwCfzJY28zKOoHIZM/LLliQPcDHFeS6fGi2dreNbrbmFpJLgWqqDNHgxxMTnCP90le/612OgRLZXEdxHA07XUyteXN3nybWAorx7EB/d5Hfpz+NAHtOmxajFfQQ21wl41vbu0ErnbLHu3KY7hWHzAFWG4c8ckivYvBp1SZWmI82eIRmDYqSzIwly77HYAJnv1xXjejWSo0+qm6kUzK3kPIYwyfMSkDuZfljYE474xnmvVNDt7W2sZVt9QkN5cSx3Uotpn81EYlWhBH+riBwDn680Afs1+wz8SH07WJbW8uDP9q8qznEm+Bg0bgF4oU4dV2gE/lxX9H3w+1eG50y0mhaQ5WIyCIjKKVU73OPukj8vxr+R/9nBb7w7qWnXsEv220lksZbvzLoK8DNKCYllRvuYyfUnnJFf00/s8+NU1fSLeGMMIEjEamQsBG4ChgJG++wycZHPagD7CkWWK4JyGtZQNkkQAO7GWLse3X254Nea/Ea1il0K7DwK9xNDLvdAsasm393Exx6c++ea9HYkwoBOPJAJfJw2X4woz1znj3rhPEV3Ctrd2UyhpAE2rNIAHDBgpHuAf15oA/ke/4KDfDGzsPGF3fokVtY3+sySpH5boEnPzXU01xIOY2YfdHQrX5w2Npp1gso+3B45YZIgZGZrSFmODtcDMygE5GM8V++H/AAVE8Padd6CPKtbf7b9pa5gALJKkqht0nzEDygoy3bA49K/mqmvdUvL27gE4n23EsyNAyokQjDK7hAcCPCE44z26igD6Ags9D0uyaBNRiWaTE0q3J3o6MAWEe8Eou0EgDnB9a5TWrKysk0+/0+5EVmBP51wiSCCYlgY5REeJGZztOeoya4/SNVa7vFXVZUvo4Y8IVwjr8uA0idSpAwRnt1rQvWaeOWCzfzIJEljPm3bpBGAfkhtYCv8ArEUc4+vTmgDodN1SC1lWxeCaS4lsJJFMRZXjlkk3sEIHy7kfjPAFdlo/iW7gjIkiJjWZEtQZVkYwoCjwygk+XIWB+Ynt+FeXafpetusV3AY0uMhoZbhyBIuxR5bSE/L8inj6V2Fhpt9C6S3MCPc3MEl06xTr5W9ZWxLlRwq4ywxnvQB7ZpFzLf2lwHSKOxhiWY2jyJG013vPlRPcj5m3FuegIP0qzompvcXb2KWzfbMXCzIRiW3jUEp9nlf/AFhBxhm9OK838Fvd6jM5uZVS2N15lsxAxcTjKO0seQJYQpJHTGO9adzrq2mryPZ/vE+3hpJ4pQk0boQDGsZOHhIHT3xQB79pWrRaZYhbyI3shuAYwYfKvYxK4ilwzEl1BI+YHHINLdJYafokksWmyTNO13PcFwhuBLI+zyhE33tg6N6nivK4PE8fnA3QuZcXzGwkdyGIYbvKyDxb+dtZl7eX1xXRQ+IzIqRasbm6nQK6QwRKu1BIQgkYNhgFO7JPzEAe9AHz/wCI7rVba6uLhjHbWIl82OWe1USXMIY+ZFMqrlSI1HzD0q3oWoFniuLRGeOGISSP5jlirbvMRd45AcHCtwQa7jX5bPU5ri8mSG3srUzOzXoUM04fKsIs/wCpaMkEdjXLWrkx3MWnTaeoklFy8UasF8oMjmZpQMKcM3GcdM0Ad/pl9d2MdxJEqTQBS85iX/T4lnaMIlspH7hIyCXI69D3r6M8MW1z4isIY2mDm2VJh9tLsWaNVKAMgyyhfMVvQHPpXgfhZreUmCWYT25neSC6SGORpBFIEuLSZmPMbxZdSeDtwvt9DeEprKK6SwRJHJljjkihjlISGfeAI5FGERwrEk8IBnmgC9beE472eawn0603NGjSwsnmXE6NOIVIDjAKg5B6nPavZPhD+y1c6v4ztYNMJjEV1FNapCGe7ubN+WeObGxTktjccjFanh+zkn8U6dcXCxrHbX0sUkckJ/e2CL5qSMcEqAwPK55FfqN+z+NG0eWC+e3S0dUbZHIMsLL+FokAG0YJ75HcUAfbnwH/AGf9K8EeGrN7uzWe4ito0ljkQPdtP5W07pWHzruPY4r6kuLnS/DelxSZWNFtmm2MQJAQTkYToBj/AAx3x/DOvJfWEMdjl5J4YZEU43scDBz26j+tdC3gG418r/aMreR5gnKkELvwAEH/AEx9R+goA+Jvi34+8TeJYJ9L8PpcKsqKpmtlkMkpkd1QW6x8/cRvvYwePp8K6x+wr8YPi7rKatetd6bp968JlTUleVpllHlIGhJUqAhyc9DX78aJ8OPDeiqwt9OtlMm3zZGgR5ZCoTALMCccy/5NdtHa2kIj2xKB8hVTtCr5nQcf3Rn6Y9c0Afhd4V/4JJ6Q9pZQeI/EGorcR3InN7bMm9oBkSQyrjDh8Dr06V9P6N/wTU+EGlQWSRwXhFkDueZxK93JIcvuP8AHOMf41+mzyKm4uqDexAII4UNtJ49SO3pVe4vbWL55J0jHPBcfh1657evagD5L8Jfsc/Cvwm/m6bpEccjPuclEA38fJgjleMnpXtuh/BvwNoqw/ZNEso5IwdgSNAWfOeWA9e9dtP4i0aBDHNfwbiTLlp0VQB0DEnAY9hx+FZFz488K2qyPNrulRJGcFpLyFVDbC+35pBk7B2yO2aAN+28PaTYndFZW4G5ncmONdxflsAgY5xWzHHbQoyxrGAp/dgA+3GOy/wAsfhXkt18afh/C3kv4m0qWYbcxR3Mbsu7dsyqOfvbeOucj1pq/FbRryJJLWZ3aVfMAjiLADg5YgcGgD1pnEZbBDEZ2ZABOcHj0NVpr+CMEmRA/HDnHtzjpXjU3ivXbhj5MJSJhuhlX7pUfxtgZA98fyqg8viidJGnlRS2fL2kg54zkY44I/wA9QD1m51qBJlhJVYMGRrkyDas//PEnqG/x4rntS8VaXYrunvrfHYmRQCcjI478/pXmM2iarexFpdRmQltzknDS5P3CueD/ALXPX6Vw3iz4ez3dh8t/dO/meaAHYNuP8OMngZzQB0/jb9oD4feFYg+qa9p8CoGLK93ErqFXexfB4GD3/wAK+APiv/wUS+GWgfaYYdVs7m7soy0UEU7uZbhBmCPI4Qlcdc9cE159+0h+zj4v8R6VdyWt5E8ktpcqI2tpY47kvHsjaYodyOrDDY4GOa/F3xv8CNf8DXlw3iSGS9mDvc3Ea751SGWDhgxOWhjbG0dSPSgD7t139q3V/jjqP9heHJJLRdSIw0u57iKEvteAHcAHLMMN0OM9zXRT/sHjxvbaZ4ovdWlfUI0N7NDAEeG7Dv5n2eSblt2Ow+6a/MnwtrknhSW01bS3EF3HfWwgM5eHfHv3LH5eM+YFHyqTtOM9Tz+tf7Pn7YumatGvh7xJPBYXAdljlSQNFJuALvAQcR44AznnigDa8OeJ9S/ZtsvJGltbqYo2e1neCEzGA+ZIUVmzEssZBXPBb5+tefP/AMFWvByeIZvDvi6GGwc3TW6LIypbzRR5HmQuei5xuHfPvX218QPB/hX4y+Hp5IhaTSzQiAziNJJ5ILmEMsvmBuZBnovTPFfzuftmfsC+LtJ1KbxB4R1C5vIYpLx5tPuFDyWscDblcMkYKeYm1uvSLJ60Af0FfDf44fB34wiKebX9IvV8pJZbZbu1jjKMQUQRM2Y5UUglSc8819LQeJvgV4TiW9kvvD1lE6BvNjmtIfO2rujeUuw81ypFfwk39x8YvhMl7Lonia/s7tYmgeC3aa3d8hmkkjZmClwgKZ6HHFeQ+L/2of2gfE8aaPf+LtZmsrDBMkk86kLDGIx5pjf5SSeR70Af25/GH/gor8BfhfbXKx+KtDv7mIyQrFZ3MMirLApKQOyEiNyB06jGK/n5/ab/AG/fEvx41e60XwxG9v4daeRfIScgyqzkeZnIypj5H+PFfi/ox8XeIxH/AG1qN3fxTu98Yrm4kHnTs+W8wscuuwEivpnwlo2nW1tM9pHMvmxxSBd2+KOePAJd35ZfUDjPrigD1vRrOCa2E0kUkU7SMsrMrMHcndGGbu3TLV26WszGK78gxsqCG4XABMYJ2tFJj7xJHArmNHuBJFEuRH9nmjHkI6j7QwGcgntjPPWvSdHvBeyYcgIiktCynBQ4AWM/8/AB5PQ/SgCbSNMh3i5afyvMHlqmAs9u7Yy5c9TtP511tlHFaebaPNHuMhmWd1cxXKqQE6dDjqw4DZ61YZbKSCxBiMdqrLm5VQshZeCsgxlmOf8Ax7tWh/ZUQkgW4mjWO4gcQKcOsKRfvBC7L0d27H6UAa9nJcjy7a3NuZILWXy5tpBilY7mYqf9aCCQoHHNa0Gn3N7Dfyo6ObiGOEqF2OSqguZAw2xn86woZEaaKWMXKuY9jGICSIKnHmOq/cZQMDJPGOuK3n1ESpcWyXiwRCKMy5UmRwnUqTjcxAXp0/WgCokEdorNK8cbQOI/NWQSkuEGxUJ6Pvxlu3SuNv8AW45dQlM8pN6kkFvHLC7vLIzHO+NRgcADLdMjmut0m9juwbeKEABp0a4miaSKdsNt2gj/AFgOORjgVA/hay+xTy7N14lw8pcqdlvMWGPJJOZIzntwp4zQBzeqXktzB/pctyTKiQoyKixOEc/NclQPn3Y6elc6iz25mUs0sgljR4Y2AVYzyHQHG0EY/LFeh3Og3D28SeTIFtnilckho5jIfmdU9jk8muWlsUtNWaa7j3R3qBonmcpGrIpUMSOp6fKeRx060AadjqGxN9zLHvDyQMJQQswAUxQPsXPB29z/AIYlzp0d5595DYSW+1yNrTOltHNHy8hBbJVs8AeoqO3W7d58xzyCFy0UBj+VWDE74Hx+8UgDjmujs55TbwmRVXzXZ3h2F0+YhYtwbOyTI5z1yMUAEOgzf2TZzzM4ijaFMtOxfZI3z2sJXmU7yCCR0yKzr3RLKJrmOXfbsnmJp96rjZESVYwzg8MC2O3PTiu7mm04gGV5pfKW3BihUmSG6mAB2ruAEW0HJ7Z9euTcxedZXZZCwW8SOKORCUAwfMEjEff2gc8+tAGVpGpanbQ2dqloLsWZTahBJhCvzMWOd0BJyB7GvU7fUrd7W3Z7OzleaRzdoDJDDLJIwTcZP4pQhJA6DGOa4i1gihZ2lDG2VczLDJtkENuAqs8o5XORgAfNx0qit5E088YX7VprXGUt45HWUKozwc/u2GMnPfk0AdbOlpo1/JqEMZeGaSQQTRbn+zGNSSHJHUIG7dqz7W6g1aOQRw25naZJZt7jBETHC3DnlF6EDjriqOua9MltOtpFKbSUxr9pCwjZAI9s0cSZyZdgYbsZJ5xisDQdTsZJm22htzM/lrIxZY50BCsz7sCWXnjpgjmgDro9MjsWbVreP57d5YJmYlre858tUZk5RljkYqQM8Cp7horOG2uLi9jSeORQqJJJNC1vcNvA5/1G1QfvYBIOawIzfvM1qJ1gsoo5Lgwy7mDxh5E2RxocSTGRAAe/HvU8l3KyzRrbiW3QSWN+3lbo402ho5XIHQxswOPfoegBox2YWZ3gWe6/crLp10wMOx2nGYbh14ZSuTjoAvWs3xHo15b28Wt3FxvhfzytsHMb2zSplkHzfPIJVAC4/iHY0Lqzi0VhPLJZ20ctjBao6rHIjKwDsTyHQncCTyBirFwh1SBDch55rWJY45WIFrI4ZMyywZwcnZzyBt96APNdPOrX7zJPpzXFjAzyWkBfyhI0cxifCceYglViWPynvx06m18PapcxqIZrmK2mkhuILdAmbGS1+eUPO3IQkDr2yRVjW3j019PkS4Z9lnLdEQqPNgkneUrC0aDCQu7IoU/Ng5FV/wC1dVs7KG5vvtFtHczW8jyRZZLa4X90YpQvOCzR/L/ECcZ6UAehaDp6wXOnRPcRmSSOEvlmZbdxMGkVwv8AyyKBiAR94+9J440NtJnN1YBYbCe0adGA2+dOkToNyyA+V8xYOR91lx2qh4Plj/tW3vbhJEsYZEhn1CRXeK+hunWcSNEOYQjgZOOFbNeq/FiKwkt9Im0CRZhaiMCDIltJ7fU7ZphI7P1VHWTzBwcTk9qAPnrUNYgtPL865LzXR021vIoWMcgFu7NGytg7bXehB5G7qeDXaWutfaVa5cyrO9itk1xHbM7wzMWWJW804EscA3+YOpKqOTXPWWiWerXCndCsrvZW89qHSYRW9y8e+dQQCQjGYPydhIB610y2t3JZTDzhNby3rafGFg8kGMohR48jLSIIIyHPBLkdqAKKGfSp72KMqSzF4xcRt5t/JEJZZLUBOWZBE7Y/iBHrmu6ktbeCKFprKGLH9nlzCQFhmubZW8yRWGVIlljJHXg5rD0/SDcQ2+qXLXK3WnzywTPK6sxuLdVk8yOPPEi/vN/94fL3q3qLx31yIZwUMl3NexW0JYTXMjw28VpubP7y6YRsQBwBggUAcnqWmfaNRuDeOv2u/jkhCRxyJ58N3OrS3BUqfKeP5Sh4OOBjNVfsNvLF9kt4FvLrTNSlC3WWYSo7uBIzOcgr5RGBnsetbw1YR30d0swur1J7ixidX3P5KwFzbssgJY7QVLHp296kWmaZOltdx3d5aRm2ubr7KGLXX2iQr50YnQBXbcZsKTkZ6UAeZ+IYr37Za3Nmri+021aBnBaZ7mJpZIvMlBUkRJbbCfXbgc4rlfEulalHZX1/i5kuYYoreC78pUhlhY7kvNy58pQCwK9TtwMZr2yLSb++ebVlne3iLC0UQwhXvLBTtMXlOP8AVrkknqTk96n1uzZfDtqttMr2UspSR5ITKiSZIWGaDGVIOSPXb+NAHy7Y6dDCBJcRy3UtskEFzJEvl/a45D5jTO+0ETIMgZBy2ATzXZXXhU3PlywRCPzYIblYpG2GOaMOpTYBy/lqcep6Ct+5s7XU5xIiDTp0cRagCGEcrFg0eIxx5bOu0DGSG4FTG0m8z+z7g3hSQJNNLFuC2RXzTFlgAV+UjI7ZoA8mube7jMV5fWr6jCZZB5UEI+1oIbdomdSAdwWLJOcVjw2Ol210XRXCyGOSCFVjbyzcMwliYqNwRWXd1yvSvZJ8abcJHHJDbhZxcB2VjNcxyRGOSHJJC5yd3PQ1ytvoi3N5Nb2ZjgWSK7kdTETOsk6gBkkxhlyzng4HtQBzskwl0uINCLiFJcSGZWnujYiMrMHYAZO7OF+lc7fyJqGk3EdovlPYxRy6fFHGYJLiG2bd5Spu3TyNGGHPfkjvXbx2tvpYjhuJLh5oFlgBC/u5WJbZLPj7kRJAB5zVG404Tl3ktViS7je4jvol8p4bo/uZEVgflQ2+SAMHPTFAHkIuL25S3naxJ8ubMt1nmISlE+yTIPm3KCMMB1PPerUFlbFoiLJ5IDIFkvnRjEpkO/O1eilc5PH1712M9j/ZSiWytrq5EiyASCESRMkqqsaiIcs25fmJ6dc4zjJiEDxgp5cIWZYr1UkkSL7MwBL+UXw0oPyEdQOeKALGl+EoruGWcBxG9zN5Ibcx8ldojIyOEKjKj+6RRUd1fanbOkMEs08CwxeS8kiwnytoCKqxjDIFAAbqe9FAHnHie7sNQ8y7MNvKkcjJdtbzSafGYkXbMLpGVVmn3EEKoJBx9a+b9Wsbe3kElw+9I97WkMKjclp5hZZmWU4adVBwepr2zXNW00W9/aanNDfyeQZriOySOBppJ3OLmKTfhSOM5wSBznPHzr4kupr6RSySI1pHKsF5eyJ5cMEYJhiihyrXJZQAWwVGOuOgBR1qWae4t5ra7gRkiMyyyTiO48pDuH7qNcx4wAATk5yB1NfQn7P37Nus/HjxBbWdrIJJrmZIS5kmb/WsrOkLMCDKQxHfpwM4r5ltZJhBayvZmeS7id1LQmA28sJLxywBAQyMBggnBzwBX6p/8E1fGmr+G/jd4Le3sG+yX2piLVI7uMXInRdjK1qgOICvKgkDHTNAH6I+B/2HNV+B+g2d7LZSWrWwVpbyUN5jW52mSGV5uIjg4GCCc9K+hJdRt/D+gnU5Gt5xDaxW1lAtlJNJ5AOJR5kWSZhzkYz3xivu79o/Wj4p8Imew060is1jS6unkcxyeWmGaOSAuNoMaFmfGDt4JPX8Z/i18S57KxSKBALXL2wubC6lWDyEfYGhmZRi46BQRjqMmgDxr4//ABBs7+K+RJZUml84iJZt4W2iHlpCu9gIsEjeBuYHqM4B/PnS/D8/iXxXo1l5yype6jaBGjUMpaSf94pUMh2tHgcnJx0rb+J3jy0vNe1C0Y3EU63O2JyXFuYzjMs8sUo2zljhjgLnr3r6h/Yn8AyePfiP4bkkW6hjtr0O0DRRXEcqnAFwROxfzO6qMj0oA/pE/wCCaXwOtvA/gjTb028Ci5AuYoViywWQbttw/Ayp/hyTwetftFaQeVEgATGBjYCqhiBxtYkjgV4B8A/CVroHg3SraAh1it41MrW6wM22FdwZABzk89jX0UqhcAY+XHGQQBgc59aAGlsLk5CgkZxxkdf51QlvFjViShOcBSw+bJwQR2HTr61ZuHZEeTqCXJQAkgE4zn8R09eleC+PPGq6DMF85LfPmMGJOXZASycjAxkHrz2z0oA9PvdfitMEGEyLu3ncCYTngsgOSOvbt6Vw194uDK4jYTN8yqIpAI25Gdu5uTjGa+d5/ik+txStmfy9zpJI8Zjj2AkEGRBjJGTgkD8M1z0mvm482O3vt3mgwgx+XLJbgHcwRg4CkDAJJGc+9AHp+t+Ko7i5fzXaBdw3RpKrbogSpbYmSDkHPHfpVddY2xrM0gihYqIyVz8g42swyV6jqB0r5o8VeMpdJF0WAYfuxGZECz7048+bywQ9qXxnYT7+leHal8fLjS5xa32qEzSfuZYLVcAt5mUMSSr/AKpVA5Ayc84zQB95av4gtoikz3URCfNMrBpAQoOVMpXCkDBI4OPbmvin48eM9Dv4763a/ignls5beOSQM6IZCBEjwhSFBbb8w5AzzXy78Tf2rEsdReB53tl2brO2gy51ORjtdy5+VGVwMgkcfdz0r4N+Jn7R2t3V/MIZG1CZiGjItz+7icEExqgKyeVuGSTj+gB33jfxfJBqNxo91dx3kogIttpeO1jdEIuHDMoZ2KFQNucelfG3xJtNKlupR+4SGWJvs032nzJUZ0BkgWZT+9PmY5zwOCRWN4o8X3etXx1W5t79w7KHYSPDAz7cSzTzE7YBvAxg7SAR1rktT8RTGxlMFrE6mRpJw6yKAhVUQLJICrtuyQoRsjJPFAHA30X2PTXvrj7URIwiuYojG5ugHEamCFQ3zCMA+ZnBCkk15Tq/2NtRMEdkWjdIFtnEiqcKcxfbI5EPmSlj8xPAxke/oWqWuqw2W1i8ttPHO0bLK8cUE+4yCQxRRhXbBOAnUjGAKp6df6WdNuLVzbxy2qhlSCCQ3Vw+397h5QrucluMkAjAHSgDBFuv9mNbTW0ClZxN5sIUwCWMZViUjXzDsGCFB+tP1HTNR1bRm/s5TqNvrEZjWOQyAWxXMcvlh03OFJJGB8vbmn6ZNaM6QT3DoC7rma2zL5crllLoVXjacZwTxkk9/aLTTdBj8PzBJIdPkiQfZJlvBbxQySxne0kIyUMhAyBznHSgD4U1f4b6l4Z1eS4Y+XAVXyILB/s9xcvHsfyhvfM0glILbh0GMdqlk1zXbRZbnUdNgDeTFBIiyBpbmNmMeGkcbdxUjcEyVPWvpm7tLK78qe7N1qBinFut1LtlvIHCEk20UwUhM4G/+IDHJ4rmxolkuoLLqWnC+WcSCAyqqsYWfYfLZ9v2dBn59oLc9QOKAPDbDwnbXstzNEJIbeWQ3MdlOVBNwmG8oMpJaIPnkgZNdhpOjQ6dby6g00NpdwoYpZZS7RahazN81rPEuVnZXwMZGByR1r2qXRdNtbFLS3trWZbZlDW9pJujihjJaTcSMNjevKsWJHIGOcrUDptppqC601rsu6x2lurKqwMnzOqxMu52dCuTyMj1oA5GGNNh3wGcRQRPCLRFighmkICxu64UQE4G1j+fFVrWxu1a7t28qK0idvtHlPxbs6FmdoCuQCzfw5yRnAHNdFcMgsYLiIyWVpIpSWOaLzkF3IR5CR7cFZAeAxHy4IqGxi2PdRSzIUhaOW+uo5hLLIJ4gFjuGcYUB+Aq5xnGaAH2ugzTWUNhMiPZ3ioV1C1hEVyssZDBYxNtGwKw3Occ9jxXe2Gnz+HZYPtFzLcTfZfJS4nuI0sYYGBJaco26VwGGSBwxyQAM1lP4f1WfTbcQWxhCskoillTYwYYjdXeVdw3bcopzk8jAJrYEkogks5yfNtYkE9tuWFzebCDJcERs7xFMbQrbGI49aAIdX2ExtPeIswtIfsQtzttXZnC4jkfkMQQTkjPbrw37VcW9tH59xDHK5a5W2jVjHPCikSF2kUL5/HGGz3weDVMBb2R53iF/Bp0JnmNx9pSSbyiFAjgeUhDHgjO0bsZANYet3NwNPe7t3DTXDIHjtXVmtoXdf3NxAqAwjaMswHfJPWgDjtYns4TPNFBFL9sEsgtFYecHJ++2QGPOc4yBivN/CuuR6N4wspzaxwgzxODJcMrNG0nz26SKcq5YZO7GPxro9fkmumCxCN/s4kLRqxULGVP76O5bG4Fh07gcZFeYQ2F3qGpKYrOa5kthDcSmFSyxhZflVZQMeZgcnPPQdKAP6RdF/aaT4dfsw3NzouHvrfwjfz2ysrozXV1CUVPtBXDSDPGeeMV/Gt8dPF/iPx3478S+I9bu5bzVdT1W4dnvJZZ7mCKWZsRBjkrEN2BwMDnpX9Kfwo0HV/HvwvPhTVQY3u9Pa3igUQs8FuMNF5qFQQj5GWLHH8I45/Kv4t/sP8AivTvGerWUemTWZu7h3tGe1Y20xMxkBSZYwWJU/xdeACaAPyEvNBZxE2GQM0iSGOTzFZlYA52nKnI747duuvp2n6vcyJa2cbzxW04MflRuwBAVdz7R/rBngdfb1/R3Rf2JPiDd61cWKeHLu7lGHgiML21vsYhFkV1yfmLHqO3Jr9g/wBlL/gi34o8XR6frviuNdBjmltWdA8k8jBGWWRvL2nJKEoGP97k8UAfzUwaT420u2kc6NfmO8gcecLSYkYxm4kaJDs44wcEZHFYMl1qd+fJlsb0G0kPl26wyKsTjAEuxV+aTAY5Pbg4r/R3+HH/AASd/Z70jw5bWWveEbXXLkW4glv9QjRX8lQy7HUoB5e49e+Aa77w1/wSj/ZA8PTtff8ACqvDV7ckOJZ57COdmUElGKyHaw7DCHgetAH+aQfDeqXrtdxaZcNK0bNPBcQTRoLVM5a2+TIfgMc+vFb0WhalYrC5huDamJE86VlAAmw37naTmUdMNz04r/TZj/4J1fscXGmy6be/A/4f30EgljkEmjWsEpEhwVN3EiNGAuSVB745r5K+OP8AwRG/Y8+JmmLb+HvDbfD68i817a48NvILW3UgBGS0ndg7bsbWY4x2FAH+ffp0MtneMtmkbLeyCVrtP3hXywFaIs2SkrY5Hr65NfTXw50O+1OJn8i1+ywSBhdmYSTzxjBnto4c/JMqk5JHf0r9J/2yf+CXN/8Asj+IFI1OXxJ4ZnaS6i1N7RYEitS7OGmMJK+esYG9ugJycGvh19QsNH0Ob+xltJngWby5LVo47hSCUjkR9+2bgYYjO7PPSgCz401nTIbFvDOhFYJ54THMyiKcsm3zFXKEBpVcHgEv83TtXzNBq1xZGWzulIe2mmwt1MV3RE7yWA58ovnAPC9Oma9ct53u4HvDZoNQgj+1EvIkstvcnIXJTgh1LYXqCfwrnb/R38QxM13aiwkZxAN0aI15ID80BY4I3LkjPGBwelAHITxwXxW78xITciMxJIWJAQ/vDA4XCoGIwx4ryzxP4huNDe5tI2nLuSjMNpKJLyHaRTtKhVXB981b8fHUvDs5s4vMlgjBjtdsiIqROCZYyS2SwIP/AHyM187atrFzfmYSXZk2zeTKD5obYR8qs5HOADjnBxQBb1HV/t5dZ5k3CdtzqQUxydjkDEnIPI59utc4bpnkRRydzlcNjdGCdxGegx0HYVQebyuFjES5AUxDJZduN7q5+UnHX8ulRwxzOcpHltrNncV2oByvzHqwP6igCae6mCSBC5hDEoHwwLNwRnHA6+w71ct4FuIUdV2TSMqRNuZELIcOWkchFHPHIyTxTbK5eLy0KIy+Y88cbIpVCoIkjmLDpgHAJ7VrNqljcQrFbxLkvtkmeN0jiiLZ2R5G0v5g+XHpz3NAENtFdm9Fndw2c0Sg7kuIYp0Ee0NIgEsMio5ABzgE+uTXo8ZW5Oj2+n6dN9m24vraAbXUtwCjgDsBgAYAGMeudpGlWmoSrIXneYxgSsQEVnxgqSCQCBgk/TnNeyDStP0vw/Pd20sZ1C3sozLJGY2knkQlR5RLjbtBA5xnseKAO4+Gfwwi1oS/2zLbQ2qK5treQ2s1wjE52TK0o8uIx44UljzxxisXXk0bQL/VYbSKRLq3nNrGx3LvhQFUSHdGNkW4cEH8cVpfDzxNFYWLT31zB9tmSRVnhhZrueZkDJby+YfLdQMDKsWB4Nea+MvEdvJrt3fWju+VSSSOaMgiWI5OYiCUJYnjkenuARtbqLZ9V1eMXdzd3MT26IB5tvIPl2vCrEuu1eD/ABD1FZV7aXV/dI9wYzDcWxktTatECggOHLCNvkm2gA7sHgg+lc7J4snvTObWNjPIFeS4CLG8S25JSKKSQhUYZJzwMZHXmqdtq07PtlnuDK0csoYTFHBl4ZAcbAhAJIz8x6UAdT9tswUhijiKWgMSbyzXCSn+FUAO99xyueBnrUl9aiS6d9OVphHBCrQ3DoRNNMoyUVT8rht2eMZrBCwrHG7yEISXiuiqvMSMZWaQMMTg8AEZwOnNbQWzW3le5uZ2khlimkMcTW7FgcokLxnO4nBJxgHvzQBbtrVNMinYWrxLKnnAl5UgivI8iSKQyYLOx5A6fWuZntFnTEImnlm3S3HlMEFm3mZVPlIDB8/LjOee4rsjfmewhiDiWTMlw0eoGSU7nby4187YPLfyskdSMc44rW0vSpo/9GsNgs5mhvIrsKplEaDNza75cB5Dl8b8EDouOoB5PPHFalYJ7JYUYMIXdzGqTknc077fnO3kDOeaz4dNnubtd6GGJwcLDKxheMZVS7PgAkjI+p5r1uSy0YnUBPE09vZ3AzFcEXL7WJzKGhBAxK3XsBzWXdraXWnC8f7NI9uwEC25jWNtp2xM0KoWKhQM8Y49+QDjIrG4kmtbe3tlkRS8MsWEd0kcN+9l3Hkr6jI45rSPh6aZTbRw2LM0o86d4wsyeWwAAuVf93KRuznHCkCqgmnutTW5trlYTsBbcyQwRk8CRSoG8/KOCM8+ldRqBnuUtwk5jmS3Mt0saGENInyrJCGGJsgnPXpmgDCm8PWlq628ri4s5mXc0KSkF0kBXylcYJZuAcc4PtWza6VpUsyyTrtsdkkb+VGkaRzxD5Y3gjUEP6kjJ7nOKLO+MiCy/cvFsj8oTsigupOGmIYsCJCenA4PTFUry1b7RuN2sRkLtdXECyJDHFD/AKyMq/DvngOASc554NAGldaS06W5sbW1eSU747gOEmghhyUSUM3AJ6D/AL6xTl065gu7a5uLmGPT7ZI3k2qfMkcli8U6wg7AWB5OBjnpWQbiT7HaLZy2qGO6kmEkkpkka1YgFJogfl4XcMe9dLYW6y3cSXOyWHUo4ZmuIXFwrFCFVHtXx5QwM+wGT60AW00iC+8/UXurZkS1uLi0URuERWBjMO6SQAOE3HJXGRXMWkczwSQ2Vs7WU1wttBLdXasPPAzI8QhX7oG4j+fFdDLdQ6JfXtr56XELfNaxwYk23BU7YHZvkEJ4yAeM4rIvNTvtPkgEI8mK7gSV0sktWYzO2ZPL8xCIChwD7ZGO1AGrqlve3AsrNbySC3gEcMCPNCtxeSGP5iJ5OUtlIw2Dn9K5e7gZb6C1nZJBb27sZIN8gymQyQhly4DHoM+3FWBqsV1Bd3NzE32hI0iCNKjwSPE486SPy+UmKg8LkE/Wt2zB1uHT306OKBYlla7dwI2ghZdjAM+CZCoyB3JwOaAOb3C5FpEqmGVA9t9olWMoiO5AOHbI+U/h+dehafZXOnNpUlzK93b28oWQRpGi+WykjzATwFJXDrktj1rlL86TYw2slykVwZraSKBgknlzTRyBVacp86S429QOT713Ok61qF5bRWMcLiF44Y5TNGphEMOC0X2iUDyx8vG/H3cUAUvG2rS33lxI8KbFjW7Rrhoo5YMh0kfcx3MqjGBhhivP7yaRyHivpY7Mptmt1jkKF2TapR5xloweQQceneug1+4v7iS6VLHbbMxnnZU3nyVXarhZgBDEccnPzHoDmuO1Kzui0MsmsRKXby7ay5uSqoAWiMTABAMgjBIxxQAyxucXF1HLaSRNd2XyTMWjR3H7tmAU8SADPqe3PFdT5d9p+nxeTZLYpNsYSSXKyC4SNMGSaOTLwxu43Bto569ayLZPs91o90IJbuKwTzr/AMyJwkmWI3pK4ACgkYjGcdMV1ura/ca/5SadF5enWolVrmZVJeeIKI4/KkRTcwKjAFQMDtk0Aee6pq8VxARJYLcSEK9wzSsCJ4yQFjK8kZwQMAAdRWFpd/dTx/ZFiB8wSb5JUy0aHLYgdiOiAcj06k1vXCxx2t9NJbl7tW25cMtv82Q0luFGcgAHHOPu9xWjp1u0lisIH2q6k8qQwLbxhbaJAQF8zIYb+eOvrQA3wsEQyzRq0cEPmqLmWQLGZokZixBP3sHjuevtVyN9KSJZ7RJd9xdI8tvcvNAXkRi0jW5ZRnkFjk4Pbism4025MS21vaxWYjdZWs0aSPzHLkB5N7YAzgHPbjvV3RvKlt2tbyCfEk7JbyybHlhuoiwkEQB4QqCBwByKAN7TvFNks00MwRpI5JPs8CxKURZcAefLKWEqfe3Ac/Lg+tN1CBdclubzaZI7MRm0tcyWaMv3ZTM7ttZSAdoyM8ADrXM+RDFqhtPNR1OEaLg+Uo/etFKwXAl6cE5PQdOb1xcTNNFZQLFLDIgkWMQy26pKknCSS8bwFA70AU9OsHWdZIY4oCkgCh4x5Sl3Y4kLEExsRgHqO1e5+C0upoLhX33JRSZYIQXMbR/6qz3k7xBwCCMc9Seo5CO3Go2uyVbezkt41RoEVwZpwFETh5VBYKwyF9a19Iu59Btb28VnSZmOyHz2jdmKfMJEbgncPXjOPQAA9q8Z6/qMGjW1sElspiIFtTzJPdRGEPOrCQAR7QcAnlsZySa+aPFDXt1Apl8i4toFNy6OWl1GNQuVdUTk/NnkjC9PavXtJ8U2etaMLnXEQRIZPKu/NxdxOoCGJldsLBkcMDyOK8l1k6hNq11BvG24hjkMqxiOWWzZ8Ik7ZwI9pU/Ic4FAHMafb3JjmMwCeQEnETxGaS4ikhDQyQHadrBWGVJ49M1asI7e9TFxcJDJ5awvG6/LMqksGJC5BViCSRn5vatG6GuJJNbW9tHKbWIywvaM0kT7Su1fmOCm3qpGTnjpUNiYbqSew1GKGO6jjkv9kBFrIGZCJIHULiNC4HXHc5xg0AWFnj0+yt4WaUqZZFEUEilIQZTifefvoW98c1uadEHszdXaxLI8sVwZJ5LhXjQZ8uWOCJ9pUxA7s9etcoY4TJ9mkupYrYKDEoKziOM486D54v3h2/dIJGTketdBaajPEr6fbXBnh+yu2myXUSbYgqsDDMI1+bCt1PHvQB6lo8enG1hginuz9rZpnnto1WHe6OsaREkgBUI3cjjOORitm+0iFE8yK5iOoQW8UqxRLJPFPtUAsIQuIpfXnIOe1cr4bj1jVreOznmhl+zRrJ5NtKsMkixlRiMxjAQDdnnPr1rqYYZbW+RdOt7yW8nglmPkZkEHlEqJQ8gCv+7OT1X3oA04dPe2shKsDxyXTxSRyl32OEXfIBEh+RimcE8A1e8MXFzNqaTWdw8VtGzW6IEaO9E0pORuK4lUMT8x/HtUllZX9ozSS3krW5ZpJWVxJc2IAAd3Q/u41yTnJxzge21o2hT/ANp2l1F50yptKsuyOK/82TdGZY0Y4dd+SQMEdDQB3nh2K+hudSs/tMjhoXWeQbnYyCRDB5cpGBPszn+JfwqnfWdm2sxeYHukncvLdPIkgQBS0tvHGpLmcODk4I4/Cu7uodKa3ssXBs9SeZYbqWzMsULhUJkx+6AaYsqkHqRXKHSba1luHtzealLK6+XdxOFNoJSUYp5oXe7kEMignPLYxQBpQQ2MsflRx/Z7OS1nPmT4upGcq6HesZLCIyg/KPmUDp68BqeqRfZbmzuLeeJLHyYRd2UEYUSD5d4klBZoAhIKE7/UDpXd6rZQWFikuoNcRyJEVtlsvMW8IjVm8q5SKTZG+cYHU5zzivnDxJ4iWO5H2K1uYkmkkubhLgb5A6psdJd8hJd3ViBjjFAGh/aOo6FOthJqsb2l9KqyIIFEiRMQInR41BAYlMlehPze3a6do2pSLLcw6oIWWaWYQRSbRbsxXEkzqMnBTjseMnPXxSz1O4lnF3bnfcXBWEx3Kwy3EQLKqxruP7tOPlyoPGemDXQHxFqdtAlsJRcW8huDfBJYpp4gvziKV0bdEykknIwPcUAfRGjy2dxZxza3em4u03qZluJVka3Q84heP5lPljK9y3A54tfYoWu1lmuX+xRXBmhE8CiWOCaJXgd44ssY8NgA4Kj7wFeN6FqkxmRdQurqWM2StbRXkLpEUUMsay3MsajBc7kA5IOM16N4fuo8zjVtQaSe8eSKFUlELwRpbhFjCSjlckbR1IGeaAOk1425S0FhJaQidUhUJIuZyArFZTyQgIJ2kAntkVXimexGqzw2qXcTWsLNC6kIk8ZdZFhjDf6gZV2PT15rhGvJLiJLGNnlt4RIzSSMguWIc4i8yQEJLtHyAAHAyOtTWk2r3dyba3Sa2geExQGR2kCAhWlM0gJw8gDKQxHOSoAoA35fE2o3dvbG4lkl82ZFCAKtvlSYWhjtV6x4U/M3BA4r0228KzS6ezSbLiG6eFhb25eJW4VooyJF2JkMAQDlsZAwa4CKG01TKSxhLuzYhTbFQxMSiOWMx4yU3DKt04Jr1fRLx5dKt9JS+iR7C6WSOSIPNG2+LHkXDsMqQeAQeMcDjkA803z+FtaE1x5sMZka2eCIRXkSQLIyRpJEf9YxJIIJym3tXbRaDp2qx+fCsI0+6jadn2Tm4a8iXzMINu6BQvVMAH+HIrrNW8CT3djb3kupW0tz5csq2kqCWGRU2sd5OCBhhznJxz0zXmsGvX1lcnTSG06M308KNHvy4WHHnROU/eIpyAvXBFAHS2OrW1xafYInihvVEbw3syzyPFHbgAmMquEI546cc1s2EYjNxPDfQXDzyuL6HysyXBSLCyRiZdiHnOQeeTXM+Hrua0tL+eRhbySTRG3+QeY8BJjmjkZUZVVlwQSRnvirOteIItEliv7hFt2giXZaSYQ3MWAsiokIO4tI7ur+uM9KANOUfbPs9lcndp1xCrRTGK1d1uRtzFKhYEeWf4hx83qK9Z8IWnhjSrCee4EdpbXSR30TXsm52mt1d3EaSYAUjIIUnIUD2r5w1zxTa6pPZ3Om204vpngaCA4+z29x/wAtElkGFOZChI77s+tXb661jVtLt4tQJgvILr93BCuI5FVgwMToxDjDOAoz90AjFAFXx3qNtquqXTeGrG3MJWa1knEoMF60a+f50S/wW4JwIjghhnOeB8X/ABR0TWJbmCMJJEsUv+rMbS7pGmZEmXLkbFMjYOcYjGcE4r7b0/TNPnC29wk1pPbzwXDTTKqNKVAdk2HGHchSwAON5rnPGnhxd63155D6VNH5NzL5quFaILJbzhz0VcgHHOegoA+UtIe3toreNysd5FcxRz3AjbdLA6mNiQoxHwVJHTJOM1pz266bcRpM9rJHLbPEeJcuGjBTy1iB8yQTOp4yeeeBXWavpFpY6rZS6XbW9wtwx+1XkuRE1k8hLxlHAy23BRvvAEE+la7aJo0MNwrJH5jyl9P/AHjSLHHcRjKxsAcTBz3xjbmgDGsNF+aJrVYFttLCNNBC82+7mbajKGAB3u5PX5VC812tvbPDLdXF7FJCUT7KszzecipdsY0CcDaEQKoPqv5xWEUaWk0dgY4b2OKGNsyBVa4iUCQXc0uA5Kgkbe5wcEVmyeJIU00xakyoZb0xRywYkndkLRhiFyTCJkIPHy559wDDOlr/AG/O29pUgjiidYrNUnKTyO5YBTjepJT+8Qucc5r0Cx0WxtLZR5XlRGGZ53DAokEkaSSLJbKTum3nqRwSQeQRXA3kF1Gn9s+aZ5rqYST201wqlbZ9qf6PNE+XuUKnK/w7s9DXS2/iSW3s7pprUizn3hiLlJryKOEKJFniY5eEurfMONpBJoAtXtrBqcEZ0i42XUNs0bPDHKksVuhVfNmjkUK53DGVB6nPauE1fWdZt1fTorOWSPbdQPLljdPJEVZpIAFBljBYkFQSBx24077X5YVuZNMitoZ7uKJ5rhIYitrbCdtkSgA5DJs3epJPQ88paeIiurGfU76SeJ/McQyxRwPFIybpI4JEAVEc7lBPbBNAETnUtMa0S+aa5Ej4jEuTE0I2rLFIy5yuFOWb5hiprq7nuZpbmNnii23EjQecQ8nloIUht1jP7yMZLKec5ANSzTTa4huoc6XaxbYWM0nmRNFvcsJoZed5gUjKZz170xLAnUnt0W3mhgtZFW5tzl1gZhJGESMkRqCduD97gk4NAGYt5NZweVDbyX73oQubvEr29tE2xo2t0/5a/fAY4Axj0qIf6dPZgW0ED2kEQNrFOsbXKzB2Znz0dRtBBOcrirmu2VrZ5kjuGiLok8jh2a4+znJkXCf6oI/OP7oFcLbRXcZS8t7g3UO2aYXm53Q+QGwyRgZkGHUnbnlvwoA2bm3u4rmK1uHFsWs18rFyEMzmTcIHckAwo28nac5XnjGUlImjR2dCsErRC1E7E3ZJO+SPptJPO3jG7AHpj3GoR2cmnm5SSe5eBnuJol+UF3CSpEJuFZIgGPUkknvXV6Wlk1tqIns5ZI0uY5C74AihkwY7nzAOGIIwB9480ActHqBmmmS6M6WVnKqrYQjMzu4CFfM5+VVJ657DnFWU1iLTmuYl/tDypra4jje34KyRgy2azxqPkPJBJHbPTir1zblZZprV7YBJhBwTvlj2h1co7HJEpIzj+HmuSuLy2llvIjcT2+pzqgLlPLEJikUZhbaqS7kwOOTzjJGaAGNrt2LYXyLEsxlMYwcPG0kYMruwOCCh2cdCpHUUhtdTFql2LraLh4jIvmbprS3i/f8AmxJuw7fvF3ZGdvHaiK2tp5723Yy28ceIpFAVI7i6cbkmjaTAcGXczBfXjitm2vkj0+NXsCpLS2Vy0if6+R/LXzRN1tslH2gDG3B7igB62kF1aXNneX9m0a2rs7yqC8lxLM8gwiMRG5dvlYgY6GudDpplqsT2MipZvM5WNNgdPLLs0s6ZZpBHkgAYPTk1v3M9oXuRbQQQM7sgjmRrd5RFEG+VsYcbQMdORn644urme0uN0TC2miAbKq5Z1jlCqgQ/vWLMik9jnng0AbNvqQvUg0y4glnSFBfQyibbttXjjR4yHH71tysWwMg1BPLo2HeSOXTxBcw/YxDKZG/1js0zwLnYQQH56s2DxwOTGryrFDNLK9vcSB7SO2jcpu4zLD5jjBJc4IGdpQjPFaLzWFwsRjaO3SGOO2mw5mYTzIs05uJWHysZ1fA7K4A6UAUtd1iyuiBaz3L6hJFJGLieNojP57u7fuk+VJWbczBsck4GMVf8KF7SO4ubmUpbrCsamPaWZVVZJkI68vvQnopXPSuWmSSS9OsSLbW0Ejo4SLLtcGLKMII8nEgz1xjIOK9D0SyN1AgWcSXTH5YFiQxJG8zho5nBAhOwZJPBzu/ioA7a0tbK8sL25jupbfS7gWzxfIzSxARp5nnGMbjbrKJB7gZ71gzXv9n3kz2t4sar5SW89u2IpWULwmOWV4wpAHRm/CqN9eXvh9bmBpj9lmDiWzhVFcIf3YWEx5Dw7V3HP3ixPeuTg1RQ9vdSWiNEonSOVY2xBDDGJI/MtwvMxMi844B9KAPTbvW5tShto12XDRBjNbTI7vPGx8145ZD/AKxy0iEgcnYB1U1654f064Fvau4MF2JrSQStErEeWVzJFEATMTK0oYAHoSe5rwPSjPdSWguJgxuJ4ZTCyhRGc+ahWVPuuVlTKnrt9q+ko2aws45ZYpHuIXSxWWObdNatGnlJPMrtt+zOVfOPmJkLAHpQB1EsENpDqF9cQzxyCeNZZLfaY9RtWUCa3t16wsX2ltv3lPrnHn2ratLbxS2sFz5VvMs6SWDFlSbzCJI45I+uY3EgUofmEXOTnHaTeIbbUNOe1kj+zzxxPFHFBEQYWWORriEquS0PkRq+8DJLjHJxXketarZJD9nu4R5aW4EbwP5lxbzpuYkO+Gy8jEjP3d5DY4oAv6hq8MmnWVp9mjluLmyuphqCW6mOL96fKKKmdoaJVBLgENkcGuv8BeCk8U6xa21rbNFqjxoYmmkkeFoGzIqGKTrJLJNIcY4GOxBrzfwZ4M8SeKNRsY9I8y7lvbaS38i3glY3ROGa33gFYhGzbs8DaeT3r98/2Hv2J7gT+GvEnjWytZ7qCectDdPHJb3HlQRTQo7XCAAiPAyCw4z04oA6b9jX9jK2tbLTNW8VWksdykl5qdrG4hVmgjltkREJJCo0qdDyQcgYr9stA06y0jSLPT4IY1lkgtoIIjIoAVYw0zKsZ2xusfljtkrxzxWRo2haR4ai+znTUsIIN8UVokqrbmJ7uK5iZZiqkI8QJXBx2HOK6aWa3WCMrbnLXT3waYM0kMYZgsNuykkL5IXqef0oAwrjfufUZpS6FP7O8qZ5SjvITiSIn7rCIDPQg8dars72ErzRyy7Rp6TW6KpEf2cY3l27yE7iCRwGweldnPcaVqtu14YoLcRI0Edo/G27XaUnnB4XMTBgx4w/Y5r5q+Pfxa8NfDDw/qGuapdQ2tpa2E0QiluB504hyGkgaMkeU0iEKTwc4BJFAHmP7Qnxs8NeA/Dmo6zqV7HA8VpNcqkMiMpW3KlxNEwBZ2KkH1I49v5ov2q/2uNd+Lus6naaDdSJpcqnaqR+XK8cLDaAqvggyBgAM4A5GcmnftZ/td638WPEWp6TpV41rol1iBIZGwPIjCuzOcYGcdM5O/pmvgu2LoguWnS6dpY8MUaIK0zs7ICy/cJJ56fnQBc0q01mdZ9RkRvIuPNuZ3kGx4zAW8wRMejl3bnuVwM1ZvtkVnPI0kDbUSKB1+eYRSRrvZsjP2oI2cnjLYPNdHot9YBLnzrKTPl+XJGJJDFbxXEm4MVbh9zZOR0BGcVU1K08NXFvdr5N3ayt57248yTM0hLCNlRR8qZAx2wQaAPLL1l2SwLFcPcQNZtB5mBiNdzRtKhPzSsNrEDoHzjGKw0tdQl0u+eSZUHnJKY0UIGeRm2xExgu6hvMJC84k9KbrE1+t+LZb+bzmWJmjmmxtkiiCxMQ6jhojGijPJFejfCTwLqfjnWbfTtOtJbtpprW3vCWk/0MxsZpFeFfvJ9odwzAE44zxigD7x/YT+CF3qeuab4hm05J4EaF7mUjzhaiUs1vEgYfOVjCPgc4bnmv3P0AW+jXbRW6veQ3GQ9oiyQIzriGGWSMHCfMj5HYLk9RXin7Ovwih+H/AIO8K2505IbiYyXN3OZWhaS8MZigQFiCLfb9wnjGB2r6AvfCNvaazE3mXYe2Rp7yOaZ1863ugpaUZx56xuVUc544oA6vTfGRtbk20tjFYGzjk2SpFO8syvvty6PGBlxEzEk7gRGFNeIfHP4lwaLaT6hcTx2ax2Mk9xLcsV86K3iDIsaIMJkFB6ZGO1b/AIj1i50m4kaxuxBarbXsJmlRriDylS3dsh1zERLLID7qSDjNfmX+2Z8YUstH1LS9LubS7u7jSZrIWkRDvMMoouhGx3KPMDgY6jDdDQB+SH7TXxG1fxt4sv7pbh/sMl1OILd3LKpEzOPlHSIxsMDvu9a+WE0O9aOR3SIRysXaOQPtMcpZGZgPuPnOF44/OvSNa1CfUZpptSj8y/A8wgII2CKRsxg5AGAp78c1lQ3N9FazxLbebb37KkTuC0isjbnRCR2OAPU8UAeQXduLIiL7Gz3CO6bivzvEu5Q4GOQAAP6VzBWKS5kNqJ3NsvnMGT5FO9iUxjLAdx716lq+m6pHJcrysSmRAC+25jjyZHOM8csfwIrgXt5ofOurFmjZgIfNVyTMHHlyCSMjJwQTke/4gGTbzTyylt0ZO8M5I2FQWPAGfmG0j86+pvgN8QLnwTrdpqq6rcw3UOoWkSxW1wSot2lO6R/7oCMuADkFSTXyldQpbzRpEFjceWx2SGRpDtCsWBPAyD/hXo3hSfS7aaFy7yyuShj89VZ5Cfmk2ICUVD+eMjrmgD+sz4Z/EbUfiV8P7CXTNQiuHgt4beX96GebMICG5LREsUPzblYcfx8AD588a+FdVvdejfUdSsbWdGH2SHaFNxG3FwIHZi5lK4ZHfuxweMV4V+wH4yvLvSdQ8PprS/a2iYx28TO5e2RowiW6lwXuwmSCBjPBFfSnxg8K3mk3UV8YdQnmPluTJGXdNwbyzOu/PmKY5GfawGJFXFAG38MtduvBeqQy2979mhkIIl8wyyBrd/LSY+XkCF0Uhj03Rlu9f0I/slfGDUtf0GK1lntp9qrHBcL5D/umXIYvvyrYIYZ5AI+lfzc+Ery2ku9OtLmxlae0huZbmC4jEcE8chYNHMXIKw55Ud+MZ5r9CPgl8SbXwfq+ixHU2sZr1YIY9mIbWKAthkSNDteYoVHPIwO1AH9BVxqmoX4WC6gWWSOPMBSCOUzsAXWTfnG1cgkA4AOTXJtaXN5JObm2iAyHWG1ia3ljkAbzJRggEu6A8dM5HFZ/wv8AFUevaZYanLqlnPE8sUEQVgzQR7UGNucxlgUDnnlq9P1DWvDliJYPM/fsROZA2YUaQ+WiFyMuCQfYA4NAHmE/g601CwluYFSOKXaonuNjy290JC5jLyk7mLBvoPavPNX+HFtqVld2vkmY35V1kDRxyBFfY5jIIAGd+7HXvwMj2O58VQX3lQw/ZltIJ5S7SDEZlj3Kkqov+sySMHB5HNYupasuI44IS11NEsLygHFrKTjclv8A8tlKI4LDpuzQB+Tf7Qn7JzNI+oeD0e5ntp5pxbb8W8kZ8wzMSo2uvmFhgnPy8cYz8CzJrHw98RQ6cLWO0EcixTxCBzK7xgyLNvkYhYiMpjGB+Nf0ITNZlLlrxvPF1NLaqItphtVCu7qwboQgHXqeOTX5r/tS/BbTr3SJ/EdreeVfWsdxJaz2ibZJI3mFxHBOAeXKgAex+tAHO/Cv9prTtLmjg1N3uLK6WK2ks7k4KXKyxr5CuAFCIDkEdc9RX1r4s8bWuv6KdT0i4hWK6tZEt4HEfWPCtMZUUkkAgDPPy89K/n7m8T34vXsNSaQHTb+4Fm6Yikt5FJVPtCEASWxZcZ65Yivrf4M/G1JdMg0PWnuIVaOSCQqcxE7gDMuWO1SzDA4OBnGKAPZvGaag1oiedao1w7S3F48/m2qBHPl+W4wSQ5+ZR3GMGvJmge8W7lsJYrkvDG1xMHKwPdqSqIYcfunKlty5zzurtfEd/wCH5rW9toLjyrlovNs38x7q3YlyYvsmZcNcMCMkjC7cGvncajq63Worbm6e0aWGO5PlhXS7KkSPCoOFbBck557dqAOmvbTUnkuJLyNo7RMskEQVYkaIn5g4GQ4IAIH3hnFeN/ETTZrzS5r3TrcSD7KwN3cARqzuSJzeBwMKhYKpHIC16/DputzsLeabda3Aina8kfAitkfCwiFMEXD59eQc9M1n+KdHuLixmhP2eSKGHZHpE25WkYyfLLA6E72AILKxPXjvQB+U/iTSb0Xs1trE0ZitiJW+x4ETQznC+c5bIOQmGPbnnArjPFfhizhgS/06S5S7+zoRaDbIjW4AUspU4MoGCT6H2r6P+MPg5bTUJrjM8E0Cky20WRbshJKJP5Y+f5s8HBrwyC9iWFNJuRbR3EsjylwhM6wHPmwgN2KgZI6daAPCbTR557G4MiPNPDctthiOfJd8qv2jHHB5OPxr3z4LeFtdfWYRDb38wZPMaFAyZIA2lcD96okwMj+E1jReGksNUaHTrKeSzvAxEjtsS5eXlcA/fCsTux2HFfqT+xv8NrK5shq+pW0IkXFv9oG6YCZHZpYWRx8i44BHH4UAfFPxP+GvxC1AF70zhthVPMkkUmQgFgFVlHChQAc8+5NeH6fq3xH8D6pGLa6vbeDTv4YGuGlSSMAq0qr/AKxtxPTgZ9a/ow8U/CzwtqyNpQ05ZZ0ha+KhQ4SdsFXSTPCkHkZJ55rxPXf2afD1xclP7EtCs7xSm8XYs1vIAAyRAjDb2yGByODQB8MfAL9uT4veBLyHT9Tu01jTw5kmtrqJ0Z4nC8hiw2yhRwxxjua/ZP4L/twaZ4osbCXWdIu7aHb+5MMMMkj3C5MluZnLYiUlW3MeccGvi/w9+yB4e1rWnY6db5SQxJfNCVjidXZnikjUBZEdRjIOQR9CftPwJ+yXoum2BK20VoIk2y2McLbPN7XFtLnGTx97BAPSgD7N0z42+F9WW0m0698s3MYkvVlJmhZpHx8qsvJ7ZHHHPSrXiK30bxCmLHyJXnWXdI2yBTM4JjQYADyZz8vUAc8GvPvC3wOs7RLdpYGk8myJYHYYLeSOVdnkkndK+0Z4DL6Ada9U0nwBe29xNbWrMgjgaa1uZ1doZJZD+8XOeehww5yOKAPz2/aG/Z2tvFMVzP8A2etwqxML1hCjSQsEO4xRr98g4+bHGeM5r8WPix8JNe+HF3d6lYRXkUAjEX2RkaGfyfM+WScPjOVHyuDnnHav62rjwFcOVMtncz3DOIJhIpdplVQqYA+UDf1B5Ocmvnr4yfs96P41stSXUvD8Usz2Aj/ex258/wCz5CwFFUFeAckcUAfyV3Pxsl0qEaZf2NzdHzhb/Z55SpjkJDsZJGUiWDaQQpPDcmuQ1bxT4Y8WQyzfaRa3IjaO4hQhFimJKrKSDicgdhwOcHNfor+05+wVqQvJdR8NaY+m2WpB5x5CExi9hAVbbGcxxZVxgcj8q/Mjx78BvHvw1ZJL6xZmYRpBMsGIlWQAhZPM+6/y8Hpg5oA8tNvbaYLrzWlVDNKbadclZwTmNhMBhZMkZ3dq9U+A/wAXNT+FvxA0y+tZzFbXV/HbzuxDFxMoaRmCncs28ADHAAry+91GHUUayutLnE8PEkscrxI8yHazKgTErhxzjuKz77T7e2tNOuoPKt7yNmlCzBo7j7SmDFPkE75ODnofWgD+wH9m743+HviT4P09V1OK51GOCT9zKw8wtGAHeJRyRkHcvU4r65tZI720s41MYR54jaxEkNEgBeZmKkAqZCoGQelfyV/sc/tK33gzxRFpuoXRhQTo8qxXBF0qiQNOyo/+sLL/AArzzX9UXwc+I/hjx74S0vV7GEu1zChMkVxHmIBFysqsch8Hn3NAHfy6K8LwacJEnF9cJK8sgV7iKOGLedpIwwCkqpHpgYri/GPwU0bx34V1WW3guobu3t7lrU35VmvLiFmUiYRjDRtH1X/azXrqCETPI81vHDEIFQxHdcWczzMUHmk4VpOBg8YPHrWLcatdrZzW9s80UM0kq3MbbHglljlZVCBTuILHJZeCKAP5XP2p/hZrngHWb6Sz06wSIzXbzypbSSyRkSEqm+UYjiDMMFOQDntX5i+MPB8Ov2kd/dWpNwsRhmUnI2hMiQcZIyM9OQPWv62v2k/g4vjPwvrNhb2tnealqW6WSSTKm0mnCs8dugXc6pEpJIyoIxX81nxh+GGqeCNc1S2lju4pomZIrjMotpoU8zcI1IwjlI2PPOP1APzZvtLu9MkZFa4EZl+yEwgKZSi7mAOSwBC8tjmovs7sFmlJCRqNqqxZpljOAi4OV27fT8q9p8Y6DYTwyLDHMsturTywvIA0kk0p+0YuIx97P3fY+nTzEstugje2WOS3icxRFgzKpYgn5vvEjdj1/KgCzbeKZNPjhOllY7yO4jkSeQPvtnAO5pHRh53LsQOnygH1r7A+C/7XHiHwzDBZ69L9sja7jWC5kUCWOMoqzI4UkfOMkAevfPPwddsu+aOOIxRphmds4RmYbcnsuMH/APXirOl28r3MyW9zseC6iffkmAAZ8t2OMtjGOB/SgD+jXwH8Z/CXjrQpr/TL2GG6mhMbPOY0lurtjbmFRaDiJwjAKSAf1FdadU1EObS0aWxjjjh36jPFJcQMoVDNEZD92VjIOBxknBr8Cfhv8WtV8AeIUubmRyJr5kurWImOz8gh03sk33ZFnCPuA4zjjFfr98F/j14c8XWmmxX0skMEVvapcTyXMRtZg8bITNC7EiTIiweh7cUAfS8988Vtttbdo4VgR1aIQmaeWZVW4lnTki0jYmRc9N2OtZEvic2Vy7DUftN41mhFykQ+yQRRxJ+7l2gDZGx2sf4Sfxrai0mMXsd3pxWbTpIJGkk8z92Vu1+y7QVycGRcgdATjFZdr4TuJ9RuY7i2EkUTsTZTSiBjdQ2YK3LnjfbNH99Bwdxz0oA4PxZd6N4lim0S/jjv5ryJpLZRbFrGQtEuXHTZHyc8cnJGe/y143+DVxYGa50QboIlVhp8LRzWR89ifMbzFIeEjcUAACjFfTup6PHC99fxQNEmkzpHJFZoZ7cKsZlksxKfmFuXf943X5cVTa5EWn6db3O+KKK7lnlvXt8W6Ru8u2JFHzSqwT5MjAHIxxQB+cOq6JNb67cKZIWexVTIzL5aWCgM32a2i2jz7kuxQkj+HcMDFcinh221QRzI00dxDdTSzbrmNnkSSWRApmY7Qjy7jgncvRhmvuzxn8OtD12V8RfYLu8F8sd1byKryzeQJYTIQcFo2Pl+rBdw618s+IPBmp+GpnstSthZwtKyJFJLm0jjt1+0tL5f/LW4JYEFSdxORQB8qeJbN7KaZmtZWOCPnQyR3MkkqxspI5RFSVMc4zxz24gWx0q9KEmcCOJboQqCsSSJ/qWGPmcMxGOTwce/1TqVjYz2EdnqRjuIntLmSCaEbXkd5oZdq7hliGjfGcZHbFeD6tp8EV1fSpBcyqqSLGikMZriEvKHDoMbo4UZRnklfXqAC2cS29rFbFIrlrM3chifLosZVkMzMPlcxEEoOmeBXVWGp6gjDBjuEurczb/IZmVFRYnQDb8qGMAgnGcD61y2nQW51E/a5IkGYJ2EokS5FrHGFjjY9NxGOvG7OeMV3MMqQzR2ltFAsEAjkJ5STy5sRRReaAfMi24yw6A5oA1fDqW2pM7IbeSC1iYzOYhFOqB9sSxPnkED5j1PXvWzfixu/tCy28fkxFYo4YnGCY4ijOh6rmQcZ7e2az9MthbX8jW8qRQ+aLOS2jIkEitZqY3jUj54hKGDN/DjnrVzVUVL6Fbben2uLe4GAk4zhIpocFlkXsV6gZ6UAcTHpUy+VHKyttaeSG3kkZt1tJEu+ES42s4YEn0Nbmk6ML1mFukDiCSK7cNNseeby1iyrv1Iznrwc1HLayuwEzSXFvdBXEsoKzxsAGSOJFwdijAyOuOc1JDcGCQqI1aEYge4Rf30E+ckAA4Unv2XPagCbUfD9tYvFayTGG3UQC+8olpHeSaYFo5DnO66WNpCvALGph4XukFrrNqkE9gkXk/ZgTLPqDSSv5skiqp8sBySFPIHeta81mwLWUoYG4smSBoJAsi3UedxgfAI37mYluRnmut0HxHa2DA3kMNtZSuZRGAJMbJmWIyKBmHKEE9MnnvyAeeLocwieeSzc26W8TCKIExM0s7RlSHAwQqjIHQY4xUsWiS3LRDylhMyCN5QmEtoY8MY0JGGOVC8dMmvQr3XrOS/ja2UbWaO2ChGZC4Zox5MDH7rQIHBz/H9TVe4vI751dVUQQuogiVtsknmHEgKoCFIIOeOMc96AMHT4pZnvI4YFCQJIqK58rLLIf3gfI3RmPJHtxXRWKR3UMyWzqk32d4JIZUYKWDEZtSTydvQ57Dv03rDSRLDJcW8MNyzbZIreTdGsMAVmZ3fPzsFRsjkH8a17TSpLxZXcW0gV5DDHAFhYQqWVmLn3UlAeo5HagDKsArW9tY3V09tb5+z2aMAASgCTTlerhVQZP8AeyOtXE0cNqkn9oRRSacP9KhurTAnugr4inCp/ABhcdc9cGtq3srUWlqywNcXOlMHRZCrPPHJIYzCC5yMTM2/sQmelPDXTNHazTxobeS5UXtsgaOEM77YDn74B3Ef3i2c+gBHaQ7bzU2mW4jBR0tcsDK0EgY27QYHLFk/AYHFJd3Op2Nmkd7JPFe3jSF1DhyvkMz2s+5u6q5yowcA+gqWx1BNLu3urtDd232dY8gZeN5HQB5QeVwC+SOAfY1PNMniKNNTil80Ws5ENsUWNwgHlyNnOZUCh8/75NAHLw2ipqNnDb3JRprCC8WdJz507QxqkyGM8R/vFOc9sU640+yE9xqtxDdpfGEPbM20xyYYCZZ0fG+RX37cZ4HpVmKG3sdQZ4o1lhmBs/tF0HDQGdkaR4QV4RmYFR/te1dFdaja3sczpbIJbFY2keUkQS5by1txHwfMOMjHUcmgDzfX7WxlSOxgW3EjyyXypIw3XEUYVkmm5AEpZ2IUEgbfQV5vqWjLfzGAeRIIleRHkC+ZIqgs4ODx+7K8+vFesawi38jhg0WosvkWcVzCYEiiuMoHSQgguELtg44GcY68nrmntDDZpbzJLeSyRRRX0a7Vt7fmO5WQRj94HkBIY8ZbHegDxnUEFsIRDGyXqDyxIu7yo4nYj7OX6eYBgA5+X86vQx3Sws7XBidy8chLxkQx26AuhYnBLIwAP8Rzjmp9fs72BDb+dJLFFctLuEe4ySxFVkj3uBk8/iciuOea5Wa6ZZo4drjyUlhKIyIed5XhpWfIHp9MGgD1DQru4aZIiS8ALFYpJMBMjas0y5/1QxnPTtXqXhrTtSkRluJGu45p+FglEcc8O4geTuPRGGTngfSvBNFFzdOLoOVUKCkYJ82O4I+TYF58gkY2EfNnmvdPCvi77JpsdvcLE1xKrwlYCqSwMzDzHCMM7uCxAP8AFnpQB7DBo0kMen2N1PFb+cZmWSSZ5ZWJwIMKhwPm3Zz0969K0mOWC9tUvnEyyf8AEulexKxAyghYFd1zlT8oYNxyffHjlvrDzCOC5Zv3zxKkqxtKgg2iQv5yj90dpGcng8Yr03Q720t4njgQx28jrFPKxZZLre6nzCx4R1XLBiQSBigD6q+GureIbG+tNMiusQxXSRtHMz2qzRGTKqZlOH2qMBgfev6Kf2PPG+oXGkWEd7cotuqQIyLKrF5EcxBgwJL8AZ9e/Wv5jvh94itNM1GOO5W71aNJo1UEs8q2LSc3aA8OgAPOa/oM/Y68U6ZqI0eLTo4EsTbRxlZXQSFnKGORjGTgZDZxyM0AfutoV/Be6eIJHSQqoKkLl1IwS20Z3Lknn8uaxr/R7W6kYtCz3Ekp8qTcdzsxKBCj9ABk46fjmq3hZUitI9nkPLsSNSpJQhhwu4nsQefbvW5dWc7m5WYtJNCQySqwZYpVXKkHA3Dgc9s4oA/BT/gqD4KuJ9H1M2gMjrduLqKTYVghjhb90j5ym5h0Hpiv5XtTt7jTbzVbW3hisJbRpXl3ICRH82SwGCwGTtGfT8f7HP29vh1c+KfBWvXa3sguLfz7zzsk52q3yyJ92TI3AZ4/Gv43viOW03xprVvNevBEtxKLlbhHACbymEz9xHwcE5HOKAK2i6he2ctq10Eljl2NEttGXmmhdSS80jHKr/snjsOK9H1a9trK0to9MnFrf3Dm5y8IeRTNHiV4+o8xVJwO3B9K8Q0nWYCs5hQ5iZ1iDyBS8EROJI2/ifrjHHA45rrtI1xrqWzM8gaxdJ3RJAJbxpwhDBSBwrAjA/8A1UAbkGtzNfrBZXl1FHavA/m3IDRyBciSfy+yswcHAGAenavUJvFlzd2bxJbhZLeFJZHhwguIyMS7ieRbsu7IH/1q8SmtLhdUbWdPjkexFsDMgZpFSWHDLbsmdyEn7wxjFbMN9rTBWgRb23urcsJA6IgIBDRMeCkSsQDn0oA9I0/4iHSVw9ii2kieZZJEFDIjNt86NZPvRhycDOTg5qmdYudXkvHMAEbyPMbi13fuQsqsGJTpKXHQf3j715Q+qRXH2O22SvFEfLd1h+1eTIm95QrcH7Pu3ADsV6U6DWJoJZZ9PlmWIRquyQSQl1dggUIT80nJJ9KAPdLTXyZoGFs5aFUkuIL65Ym28whJJIlXl1dcE5PGcHNdvZa3HaTvby3MgluSoYy4R7iBgAFgAGFjT1PpXgtlqsv2dZ7lTH8xt1ckidVcfuXlLD94uSeO3vXWQavdW8bLcWZa0dFYapMyZUzDblUPzPDx0XHP50Aei6/qTanbxtpkpupLRRaToLZD5kzgn5hnBAX+I8fzrz2fxHFpsTacwulIme2EcUWzyvtHyOkr4/fJuJIx2q4mqub25eO4tRD9naRWhJUSxxBCzmNOQNh9DnacVy/iPxDAI4ZAvkW58y4meOIf6UwQlI1bAaOTevQ4OOeKAPo3wDeaXqCnT4p4VEVonEBdXPkEHzQX3ZdZiMjsvTuK+qPAqCOcNLqH2aFLGJkXcrMdpl8vdEEzKCGCA+rfWvzH8HeMZYNSe+hmmslmtZreJLYK/mSeXyZeSFDtgAj0/P7h+F3iuKEae0sZ1O5mAN8zytILRYxuQgd4mb5gvUHgjtQB9v8Ahm/fTp7G8uWlbeiSR2+3dctHO29YBGeYwzd2GMHPSv0E/Zz8K+JvF+v2zarcS2VsZpm+yvIQxhAzG3ynBwP4eBX5oeFfEcUhuJLrdqCpe7re6ba0i+TGZobEyrym2MlQMc9s19NfDD9pjX/CWvab9ntptpIS9jdVMwjKlrNhlf3YZfvE8EHrQB/TP4C8Kado+m2EgjVpobeJRISDlhnJJPfkfXPFepf2hbwoRuIGASoOByR/ET19q/MP4aftbPrGnWnmQyuyxxCVG2hUM0fmKpduuFB4/CvrfQ/HEviKyje3DSfaljaMLkMAAcg+n6Y9KAPbr3xLZ2y7ixC7tuWOMHB6A5zxXD3XxBkmlFvY2M82XKrJGrFcH/VksBgZ4/Wm2ehT3oEty0giZ9wjdlBI5zngc8fTmuvs9GtLdGUIgQJGf4c71906cZ/p6UAcQbvxnqqM8YS1AMKoFBVgwlDyZV+o2/h+lcv4k8K+Or2AGPWpPLHMUSsEZjx5ZZ8dUGPrXuySW8bCPYcCES7yMdMjkDof8npWPq2u6fY27NcuERVLKAd77cddi8jjPWgD8vvjZ4I+M02mGPQjq7yxCS3uJoL6SJ5N+f34GeWP8X6c1+MfxMtP2kPDusg+JNT8WQ6UdwhW41WfDhbkW7LEIzxHjPXn3xX9SureIIr2F0TTpikqBxKdgJLAhSVOeK/Pr9onwPceJdG1lW0Qm7hjuZrKQBCBGjby0qkdN+MEY9cDNAH53/s+v4pF5ax6tq9wkEpRbgTStJPOUdVIS6nZmbymhjJHo5PrX7WfDO60y30yw8m5N7GsbxTXO8OruiK5DYzxt79T0r+afxD8Udf+HWr3Mcl1exFbmYxR7w9uFQeVfLEoOVdo/mA656c1+hn7Jv7Tp8QW9vp99fxmSeWJlDyGKVvMiVCEjB5YtnbnANAH7iwX37mGRUCuibWcKrEKP+WW08bM98VbkuJGw6Sb9gZyNuOF68dz/jXinhnxdZapaQCOf9/NAWkRJVYoy5wWAJwDjiu8ttXla4jQFdzrJGVK/wATnAxnoP8APQUAdzC8SQpgI7KPLcMMgoMfMpz8zfTHtVO7lt8FZQUaSf8AdN94bO+cdOv+RWbbLcRwokmXIO1WDEFiT1Ixwc9frWjbxEQ4mwsiNvC8k7encnn6f1oAxdX0O01SBoGQFFUsZHUNh8fMoB4IfnPb2r4J/aA/Z90XxBaand/2XE09uB9nfY0W5DEI9kmwfOm7t7Cv0UNsWHkgOiLyzbiDhSTxx83TFcjruiSX8UsU5Eiuf3qFd4wB649/qO1AH8mfx4+EWtfDjU7xL62YK9zLJb3ADtBZqpx5YwuFY44btivkPS/HH9i6pCdLv5rUW1xFHd3NwGMTtG4aVYhjOd5P/AST7V/Rx+2N8Bm8R6BeNBO1szrMYNsfmESAHMZYj7+D0OK/mv8Aid8PtS8B6lfnWLa5TTkvJXigSMLvLgoJI2PLPsySuM5z9aAP3B/ZJ/aKstUibSdTvYZmV0igiRX+UCNUjI55TcMZzjPWv0E8a+DdE8a6JLciGO9Nykk7R7SV85YMMJZAPmQoduD6Zziv5R/hj8TdW8I61Z3um63BbW9pNGzrG4MjWakcSMuMDcCwPr781/RF+y9+0TYeNNCtkN954EUVrMkjJKnnPCCWLDIEh4/xoA/DH9tv4Q+JPC3iLV0s9Fml0S7WaMSRKEaOVDLJ5nmAZGWfBC9vavysj8LyS3kUEtvAkkqPNHE2UMyxMVmt1IPzMGOADy1f21/Hf4MeG/H3h1muILScXLM+02qhhuVs5K55yRx9RzX8tf7S3wIl+EfiPVJm86K1nv7yZZI7WV4LO2e4YhFCjMbE9x2zmgD5Us7C0tphcyERyiIlVgUMIjAApiaJjkOQM+tdfaTMYYxYXclhaPLECGKnYoTdIpGMoWwOn/168tuNQSLT0uraZzIb5mmkAI3CUj59p7E9u2fpWvp13MDA87CWB5UZow2xkHQysFOfKIIGec57UAe/6FPFa3FrD888hzJI4Zyc7sDpwvB4617hZl4g8sEjKAAIyijAJJO9gx4avBvDWpQRRLIVhSRwDErOp5ibA2L1weOM/hXpGmapJdM1vNMVeeYyLKCdhijG1woB+93x7c9qAPULPUpYLm3NyWk+0cLGxQKZU4Z2A4XK7sj+tdRb3sarPH5GbS2KOJ03SeaWZSpQH7wXO39a8uuLt5oXkG1wkYjt5WhC7lRgHxg/I7KWwSOc121jqUGpabbwsHgFvKDHcwozLmL70U6L34xzwTzQB1l5qM0MDwWUxjs55IlumtYw0tsGAI8wdQpIwT78gVprPaTQ207Ozz2r+S3mIBK+8ZLAcfJg5yc15xeahbXN2psBPHG9zGsruXAkYECR5EzyASQBjg16Lrwis9PsbSKGWbU9R8tJHilRhDEGB4iXk5TAyTx0NAGmsk2i6jAv2pNsqRzWce1fKWRyqlXCAglkNR6hrN663MNykUCC4FvhcCW2iuHGzev/ACzhc855PFZMcdzDLNbPIyFljmVJD5skQiXAihcrlOMZC9Ko22o6i8yrc2bX/lSSSPcNB5mbcOVijudq/vVBI2tyQO1AHokdpPfFLczCGC2VczrIGV0iwcuCfmXB4HXtWBrtnBcEWUQMqqeHePhpJB8yhgf3bDG4DuB1q/dvNaQN5kMbySxLJDFCzZVpeGDe/IwD0zXDQXxt47wtJcyxzzhSittAI+8o3c+crdwQMD3oA0ryxubA2drY3YlaNZZGV1wYgNpAZQc+Xwwzn04qhai5WeV4GeJXaLzem1sZ3uikHYm49emTmoBqS3UjbSY5IfleVuJJsZKKeSfLwMHGck1qrcm7kYwTRRSyWotLkQAFBGDkIFxwynk+uORQBqWgkS4uFkQSJIqRJKjB2BLIzM5QfKQAcZzjNdBLfQW1k9vDCbi4SUurSRh18lS7szEDDHcx5PbiuLS4s7Zk2LeXGobgkgjfyooo1BUSMjffVvX3zWrLHdK81qk0kdtdxMxJwbhXcYxHjqu4dj2+tAE9xiax3pdqkkcMtyVhhDo7yOF2TbRyokZeOgGfSuD/ALA1e2SG/nZ4oHmlmazGVdXmUoJcx4Lwupzjtkgiu70BbG2aW1lN3GEMlnNNMuVeVFLxNJFkkRHacmrs2pWEsMENnJLdlZY/KSXG9izhZFlbOPK4JQDpwTnkUAclcaeVn010TaFxLKynzY8ADISPOGkIzuz0HPJGKp2GZ0vo7iKIfYrq6nt5JXWNo1RVnwIwfuFPyzivSpYLS5dbWy043KySmSWW2D77a4dQjR9PmHPJxgfhzz+u6HJZ3b3dqkaX/wBlFtLbeUZWkkzHFIscmNvm7WPbPfFADNJ1CwaOK5nje5iltJIJGkAgeS5DK8JtWfpGG3ncP7tb0SIumW0Wmxx3C3wX7dLPKWYyBiscUqH77hG+YdsAd6wG0f7PHZ24trgtcQxI8c8TM1sI12mRsj5UZn+bA4HetqdpoLdYVj0ya7W5kWKzsy0cxWRQk8oUdZmYpt9DQBy95p0tvLm4gY7SyE4EcE04ClInAztYK6lcDpz0Fbz2k8Kho43kguIYrVys6ieEvCZGdI8YaLeANxrEv4p7WXTbnVLiXicnYZws08zeTa+W8ZbkLGTuPUYz1qzBFcsuoiJn+zTXsEEM5lLG3g8qQNGnzdFKscjP8qAMuDR77UlWaCKOKwlkjuDd3NyR++AVlv3IOXiUAAJ0DDgZ62PENjcW7wxHVoFivDG9w8jAvc+So8t2jKYhgWYIyH7xA3HgU+1VJIL+1ubqY2XmI2+HCRi2kd5lCAH/AFCpEuR3ORWJdyW4vLW2iM17a+YF8xgGBAUxeVKR/q4zEzEA/ePA5xQB0dlcX2n3MFvDLdXVofs0UUD7TDL5yN5skqxjdswzbQeW3EDquOm8RySWOh2Vgkm23tLhp5oiZWlnSSMwIFkk6Qh5QMdAMms2GxSGGW3uJlikSxFyxjdreWOVEYQxxzn7zgtHwPT2qCTUbnU4bM3FxmCwhWWW8nAME8eCoSUsPnjkkTavcsc0AXNIl02O4RCkbS6WCyP5e0XEc9xE7RtKCCXaYrsGDzgA16NeSR6iL6a3j8nyY4oHszH5ZS4hKyW5tzn/AFUgG1mx0YjNeaIY7orcCJdxLQFo1QfZZxAsjTybf9ZCpkiYL1G0nqK63TJNQm8ue6kEUk8ljZWy4V5oIHlQSXUiZAmUR7mYckKtAFzUdKuI9MnvbBctdSyyNAxcSxSRzpPcrOzfLI6tHhSPvg7fSsc6hqEN7bm802Oc21ut3avbpmVXcAB1cDDGFOmSOpOOMVq3t9bm1H2i8lnjljuYBFHvht5pSzPGAOqxOqkDHzBmAHtphZZbeJkiC28csLWjIGcrApUtHeMuR5bEYyecGgDg47XSJ5Fv45vPkKTXFzcwIUki+0I1qCWyAgE7KhPXI7da111KGws2t763QXMij7FbxqDm32h/PyAf3zoMFuCM5yeldClvpdnfyQ29sv2O6kmHl7F823mkKsFmjzhrR7g7x12kdDVK+ntLpX8/ZBcWBa1gm8tVlNuIzFMblQP3qndhMZ7UAZFtcGPTLuKe2uWmlkRoYpXRPItFyUaJgx8lmY8+uKpX7h9MiliG0RzRuhAdY2w3Pno2QWGOo64+tR62moLBD9njje1aAIWK7Unk52tIPvBRkdPXpxWVeRxzW1pb+ZNbv5KJdW/nSNGVILuyMOi7N3GCc579QCjBZST2b3JRAjupuURDtSW3k3280uw7gwYZA6GoJ9PfT/7Qkhv1uDJbRXCTYLiOeQmW4gm8wcbdoA68HvXWQWciQxx2l4ql0CgOqeWsT/KfMUH95Nt3bQeSaiEUZkdVh/dy2rrdjYMFxKXhG452SbAefU496APPIdN/t23vLy/hjjKgvFdMGjtkjj4WWHHLO5GOOAa1TZ2rSeXZyxxxGJVOGdsFVwwtyFztbHIzWxfxsLZrePT5o7dSyRrO2EMaDkOvHAbkDvVC5JjWCBYWib7JE9u8e0oMjLltvRtg6Hr7UAeeanpV7BOYDF57TSvMZCm+No0BLBHOAse0HGeh7VgPbwajDGJJWtrazZ5d8cvMkspKDMRH3FPJ4I49K9cu4phKElneONA0kJjUNbpBIuGSUEc8kn0zXF69pcUNu0sBilIkidYRCYbcIhyN82Mnec4x1z37gGPb6bDPpxQlv7TEm2CdXZVuViwd1uvAE2z7y46CuPvtHNrM9o8NjOVUzNBFAfPjZ8ZLKPvPk5BOR/OtjT7tmuGE0bxwW7wur4kVlVtxMtu+R5bKMg/3gOa21SS5u1vvOtNzwGMTldrSW8QBRnUnJuM4478UAcdAI/IhivWFrPbp5BhFvHIFVWZh84HP3z/KitW50l76eW5a4hQyOxCuNhAJLDhuoyxxRQB8B6i8DXTTOXguHieO9uIJ5ogh6wgxr+7cE/eUYyTle9eda3subpkmNtNDNIsEaWyyx3JYxf8AHwY5T8qBgN2MZ7AA13HiW/IZIBcK7TSho5kspFhltgSFkYbPnk3DAPrXlviCC4srmJdv2gPEJBcS3GTFNyQqi1LEYA5BAPB6dKAJND0nU5LqHTmSSaRtkUqB2LtGznYLeJzuRTGcZAweME1/Qx/wTZ+BsWi6fP48vtCWDUVwlhdyec/2EAr5khZ5gEkaNeCAOc4bjFfi38GtAfV9VsNThv2uZ4vs6PKqNNFBKwCRxEyLuVQ3PIwPcYr+rL4N+D9c8D/s+6PqEumSmS60iOdZRbtEg+1RbRd3LKCXXaCwJBG1gDxigDZ+Jvxd0ZtJubFr3dZRxXGnz3EY8xb248tlFtJKSXtgg4OFx1x2r8evjh4i0qDRtZlhvRc2caXEbRQACGxLbmikhwoMib8BiBuGMnHGPpr4q+JbcpqcFx5VxcJbP5y2sSuEunBWO6Z9wBYIcZx24J7flp8YtX1fT4bm5ilaOzliMpW4MUZQZBOxpiqEPgDYCWIydtAHwf4s8U3L6xZwSuym5eWMTxSrPbXRWRm2zBGLBCMHkZyBjnp/Qp/wSF8Cf2l4j0jWLmYyjzYJ45IDJcwyNgAROHG5WAznIAXHGTX83ut2U0niOFIpx9ou7z7Q9xHGAqLcShpAkTADzRuAOBz6ECv63/8AgjF4HbSPDcN7KjLHJcoy3RB2QTSqGZVjf5tr4zwu1fagD+nrwvarZaZbW6gKqxodoRlwGXGRwP8AI6V1YK4O3Iyx4IPI45z0xkGsTR2xaR8hyI1G7crdBgA7Seg/+vW1g5GMBdq8deSB3oAhm3MjhcLgYzwd+eq47YHrXkfizwFY65J5lxlgrPMqhFdt7YBAEnGCM/lj2r1qRwuVZdqggjPcnJxx71kX1xtVsMoOxiATjOBycnp0FAHxn4z+GkGjwztpsk0cV0ryi2jChXmUfKCHIUHceRnB7DAFfIlz4xj8NazdG+uUhkMmHMNxGqPJEQrQSW5O1SFPzcgnPTtX6D/ErX7S00u4DyReatvKQojSTeFXO3eWGxcHkjkc+5H8pX7fn7U+m/Drx1qGm6deQwQh3mNzGTJHa3qEtLFIUlIaInozcEdTQB+tnxA+JVsNKvNQ3RSuCyoispVTIwypUEosBA4yw59Oa/Ob4peOLPW76RreeR5wCqxWrNbujxITgpbsv2nC8t+85ByBjmvzJ+H3/BRXSbrydNn8QxajBdCeGKC8URLHI53OXly3mQD5iucdcLnNfS3hf4nWHjlo7/SNU06dZJJIrmG2it4UAKrJKFdn3/LuUCReGOVJ7UAUdbttbvooLy7unuY5RIloPN8uaOZXJU/ZVJZAF6Ngkck5rgtS0C6ktDNLcX261uI0e2uJwt4ry8NJYT+aFuLXkBwRuOehxX0o2gm7tjBG0MEc2x1a2eKVRMzDcBdF8RxFA2QG3ZrzXxVoF9Ylvs0qvJayOY0BSVIIEI8zynZv9JbBJwm4jPAzmgDzC6hijRITLMi2um5njjCgTxSHMauEj2yMjj5jgY6AnFeYeIbHTmFpIYlklvVYmOO8+yhZQwiS4lWSQIHAxgZ6DNdlew38sxsmkmQpJKzxTIwuJJSvmxLHsGXgbklfXAI7VxKWD2jTXl2XWWZxHPc3caBdOWQ7REkTnM6ZwCCNy9hQBjy6I+qWMO6/vNMmtrguILmaF7eN4G2tdWatIAyYAJJJBzxntxj+G76PVFDI2pRXzuVliuNjhQpLPP8Au3ESkjlQBweDmvYL3SUu2Nv5L39qfIMslu5aEnG3bCWRXjiKgMV3AKR3qs2ki0S60+3zeSGUS28UguUggkYAKtxeHJlcMAeDtIGKAPN4YbS2upHtIG86M+dNI8ogNtKEMXlgFmYQZXg4+Y84HWuW1bWJ70QJYvbBJJ2vLwPHJNKZlJUCZgcPBwSCOvWu51qBoop4Hm0WK9u41F5CsMhfbvKidpw2VlLD5V6DGTxXiV1C819JaKL2aysmHkyWqg/aponY7LjBBUrluM4bOaAPSPBmuiFr2G5c3cYnZ7e4W2CwQ3UxzsM8x+6UB284HQe/SS3F1qk0MslwLSLzRpkssUUaoI7r/VRl3O2GM4G588npya8mgS3bVbC3aF2tftFvLbpDK86RzybRNBcAAJGwRclhu2+1fQ+laL/aFwiwagVhsQ9ugSFlimUMsotxIyYvHXJG/kjoD6AGFceGXtLX+yzN5l+5aGFrRnjKQSjdLG7kAPuAwrE4HTPpmahYSQw2klxYzyLbXDW1rcE+WySRw7TcSB8GQY+XI4yvWvaoXtbPUHtp4rFIUMaFpBgzugDeZIWHmFc91OOOMd62sQQxXE95DZm7RkSKGG2eSWGQBTvWOOdztfnPIB5oA8LbSpvtcw1AlreC0huo7NkQFnYktMiOw81gmTkAgEk1sNo2nabNva2b+ztSEWfMg/0pGkVWXY8JYXELckjtjjvj0YxRPB9qntHinNlKkzSRiUtbqoGwqg/dqCArbVzzzxVSF9Ou9MguLM3VrdoyfZAkfn2to+BCsLK6D5MFjkDI3HJxzQBgXF1cWkttJFYNc6ZFDKlvHB5kcbRBSk0kmcmeUbc4GMbO1Yumtc3l3fPatcR2z201wrQW8SbTwRDKrswv2yuDlwRkYrtv7Ht5yYpZJb+0M8pj2zyp5MjRZuH2QjEeJM7c/KQeetRjTNHsrN5PPuUWJWjmYSmARMxDKx/vFhgALnO7gYoA5OGylu5NRm023lt7eGGCOaUDa0zlA0wiUvtQGQkYycEEDrUeqafJGI2solhmbTpjePKIogrSfJ1dgJHC5+p+7nBrVmlh0+3u4bOO8sIoGiuNrzhpr+OZj5oXc/OMttA574x1wtQ1OK98/wCxwLasY4YZ5L+6l8ryvMO2UR7CUk3cdxkntk0AeeWnhmPxFqVtplijJPI9qi+QrPJZhXJe4lj2kyMxHKkEDIxgV+137Hn/AAT103x5oltqWv6bDLbNJ5s115TRypjLofIMY+Znz/HjnivlL9j74CR+LvGFvc6rpt5PJc6nF9kNuskqvHKFw5kC5mhYhcY4H0r+tT4S+BLH4d+B7CJ4LcTWlii3BMKxRnyYlG6QswG5FxkcH5eeMUAfz5/HLwLYfsyeKrBJbQ2sNy8rW9tNI4nurSMiMAs2dtqEzuXOB1QHmvqPQ5PhH8RvhzpWsHT9O1HEaOrJHBdT2l2oPmGC6f5mi3MApf5Qw61+VH/BW79qTSfF/wAcm0PQ9SjvdD8Mu+mzLa3BMcl9EzGddyjAQFduwNk45FYn7AHxH1f4g67b+DtNec2MKiS8tbV7iJoIGfLFI0nRZGZzzywAHPWgD9+Pgr8A/CV/JHqcuiadM00VuvmPYK8jQR/NFC5UHy3JI5PBI4OOR+g+iaf4a8D2KB1S3j5hRZIURIB5ZLhEJ4JAHbtzxXyJ4j+MXgP9nf4Xv4i8QXdjYx6fp4lleS4QXF4Io9z5HmEvKSuAoyRg9RX8r/8AwUG/4LgeLvGkOoeEPhH5+haWJ57WXVra8mTUJokLIBEYXzanHVsocHqeoAP6bv2nP+Cp37On7NVneJ4m8TWZurUTLLptrPHPeRSIWjO2OJm2kN1V8E54Br8LPjP/AMHK/h+zkksPh74M1G9YtLs1G+uktLV4UyIZI0jbdll7Y446V/Ib8RviX41+KWsT6pr2qahqE9wZJgt1f3N3JL5jly0guCXnPqfmJJ65rxpRcCV3nLuQNiREN8nJGAJACoHpx3oA/qIvf+DlX41pcStYeDdOFsTE7JLdyTyqTkytCzAbvoRxmvpP4S/8HJ+t313DYeL/AALLNHMiymSyuc7gijchSSZcFs5x04xX8boKoxwzSZDJsCj92G4BJUZLcD1xjpzVjT7q+0kAwqTG0gbAkxJ8pGJRk5GCRhRkHnPNAH9QP7dH/BWiH9pG0hg0/SbjSNGELRx6beIkMt3CxxKeXbKqegB+bHSvyDTxbea9qt1eQ26QaXdxurJPIyQxQvjdJboigBgSDgHkivjoeNLu+it4752eW1QkTSKGbZjaUZP4c57V0vhzXpo2ikhuLmHZIAYlkkljnjdwxXY/EWGAPbNAH3H4U1Kws3azm/061Crtu2jWNbic5LIuTkqM4JfGCOK6LW/G+h+FoWW5ninbzDJZ2wl8kR7iY5CkvzB2RGPBG7rnrVH4QeC7jxfpa/2cJryUzNM9pbYnnZm3CRWWPc0aBWLDA75r5P8AjvZ+IvC/jjUNJ1yz1Sy2yPFF57GRfKkjwgt8phQAMt05oAy/in4mk8VPcm0W1W0lutsUsU5FwsMbYQB4wqlicljwT7ivnomC1uZ/NikldgqKS5EfmHKpJICegznP/wCuunW8kFosMTy5BMkkTOGgdVyp+VgNrH689q4y9kkEreVGI1Jy8TJ85cZZRn+FTzycdenXIBYDJJkCOOWSJWIlLhVYgkkFSQGUdPcD6GlhFyfLljc+W4YuEzswvykgnoAT0962rXTrW7spJ2VYf3UcjSBgfKwMMAo5dy5+6MkjnFVzpdykbNbxiQRh0eWNiybWAYEKpO3r19T+YBSmt32+SipJLNzJJ5gQuARsUAngkfifbvYjsrhkjhigcp5iq9sikuqkhTIxxx85HHt+NTvY+TFaPnFzHiSVW3O5YfNGcJnKYz+dbKxtKTObhY5JokAmtmIZZVIB391CqR1POOPYA2LS4Omm1YLIHXKMkcm0sFPz+YCcAnHQkH5c45q4+s3lzfGZFlkhMXli2VtpWIKVwVJ2uwyee+evaubuoAsSTC93XIZiyeZtSVQpUzYkxyxIP8qZYSW895At0LsOuzZ5JdYnDMOCEGT0Ofc/jQB3tpaXtro32+C5nswLsyLPcSOksTFSAsKMNjMRxwSR/EBXNXuq232aZDJeTXVxdRzPeNl3ZU5mQtIBkMw4A4rt/EV9Y2ulW7m7hja2njuUto5myWdMbJLeVcFydufXP415dcatNq1wxMcEJwVERUIASpJkaR1ABYnOO/AoAlgaS6uVvAypEXytm7+X5p2sqmRwQoUNksM5xmtZo7ae282OdklkkEdwsanZFGh/eNEXAwcggH34znB1PCfw+8V+JJVg0rS7+9vASYIra2nuInVh8hRo0IDENjrXuOp/s4/Enw3pUOo3/hzUorW7tS0yTWUiNFNsVkYArkoAW4AOD15xQB5VYQaYbFZLlLlreGYmGCaQBZJPLwRIh6yg7TnOOhHQYhnmhmMMkDusyqixiNNqRqrhgLiJs+awQEZAORzitMaKbW6vLLU2kWBIIklTyN0rXBXKLNuYeXyMfL0H3sdK83vtVj05p7YJ5IjunISRAdqgBVRWDbnUlTycjr6GgD3u01vR7m2upbiPabURyW08kYWOWd0VZVSKGMkDoTuAPpVi412ztrCO9uJ4r2UyReRZWbxRolrKBCww0WQ6nJ+bBI4r5xh8RXNzKxQyIscRdYxH+7SYcCQpEDlccfr6mse6vruSd5HLJOxj+WAOoRIwSpJOF+8emc8e1AHpNp4mvrLWrqdRbzQRTyBomUKj2cxP7pV2qJZB6MOo713lwmmXcF1PY3q203lI1xvYWcMccyh2iVdvzt24z1rwWC6a7t7a1uZ/OeSR2lUhN6oxwmw5GX3HnBPJ6dq6zQ4Z5tTlt7uW2e3jtTGkUs5VmdgNjO0mFyFX1745oAr61C9tNI9pLGLZyqpEjFzIOMSIeuTtO447itbTb2+u3tY2E3zkQRPICCsZGAkcnALEjPXI6n21X0yNmV57gXNvZtn7PHF8x3RkRJHIvCqGADEnHPUda29GhuA1qJ7J7JQ6yQGFRcxwoXJ8yVUyQ3GMdcE9OKAOP1CK4t7+1t0tSsscjSF0f53g3YUA52sS+eh46+tWYdYlW7nd3e0doGhVJIxKImjABBQkK6njkemSa7bxF4fuptl+yCIzXQh8yyd0MsMgYKVVlxEobGfSvNdd06ewR7GCeSSWSFpUmkeQSK4yZIj5iAyvxztyPoKAM6+vp5JYZklDr5hHnEJGYnUncESMnIYg4Dcc4rsNHu9R1eCWO3vV+1R26bHRAsqPF/CY1HzKQCCBzkA9ATWJpehXFvp8d+JkMpCebA0cc8qmQHG6NyCWPGNo/HrXZeFLZNLkZ3niRjCZ7u3XEUjA5IO8D5ZcgfKD36YoAxItTurST7NcWrqXuX3SOiMVuOcMS4bJ3ddo/lmkF1NcNcJLdQTSpIu9ERHnQsSxETKxVDgDcuQecYqbxB4istamjK2TRqG8qGCeQGR/L3Kzo8ROCDn72M8de1HTrCK3MLRw7Jbm4RhLkFiAzEkoTkgqOQR+FAGbpthNcXRJfbMly7xeYi4RXbG4fNhHAbOACSOSO9dWNQksLZ7KC+ljSO6KXpiSOGeTeQWUtjBQnuefQCsmHUbG31HypmdmdZ3LKiNCijPzNk5Eh2gDuOo9K56aFP7QeSW7M8LKLramEkZif3Fsynuy5ye3UetAHVyXcltdiIHzo5GW4aG4kS4QIDvEIc8rk4PHIxg12UXiizurY2k6SSXLQTTkWzC3dfKUKscAYqspVyue/NcOlta3Je8RHikAhRI1kEESMyn915hPzgDPXHJxmspZjp915xjjkch1e1KhPKUMGJDyAqHY7fuAN3PrQB6zHP8AaNPNxBO2pOIUWW0uXjeQiMFm862jYMuGG0gjO4ZxzXBz20s9010bK5s7qKeGQwzzBHnsy+TGkcgzGobGNvzcelb1rrUem6dLcTaezXN45IskZQY4CgbKTo5LndyRxjHQVVgs7/VZ0v47tzb3lxG93BI3mrZtGQEV5N2BIUA2xsAc5OD2APQ/DXhObxHC1tb3F1cJI/nSR3TR7oQkilZbeSPBjiADK3BzjkZ65PjjT7fwa5W8c2iXVvJFHaywfL9oG7FyUQ+YqsjLh8DdnNeraZrui6HbwfZLmykuYFuZ5IU8uGcxLGqxrkBRHN5pOVb5Cc8k15F8Q7yLWmnvLto57iWzBSM4SQCHJVVuBu2uythuAFIwOMUAed6NG8TR3X2kXsamO8kszuVYg7HzAqtFuljCDccMefTpWpduZLszW8X2aOOFbhZPPcXOyJjIoGW2yKxIBBOVHQdq5/Q3cxvblokdIvNgjcuWjiclP3M6/fkUAkg/LkZ6ZNWYSdRf7VOWd7SKQOkbqrsyE7Wl2nYQwGflyp5x3oA3NQuoLyC1lFrcRqBDAHMjzQrLMwd2ucYxmQlh83c1WukFszXUcG+6tmWMpDIVsJogR/pDrndHKVPbn371VtNbm1B5tPvcWlrNPGCRCiLCi/cmkLHJUcc9MgdOKtXR0+3uHs47/EWdjPsieOZ4xglnD42sCNozntigDmba7IvbyFbeNbu+mWUNG25YhIoBG5sZbIGG6cn0rWgEjkxzSMogmSPD71aZVO/dA+MSZYfMVJ65NXNH03TJ/tzzw3CW2FjTUdjpJbEScysqc+WUBAPYeler2t5oFhpv2UR2VxbCERfa3VZZxEwIQqwBKSEk8jByRnpQBgeHr64vwZfKkWd7qP7IZEAQ7B5f3nwGICnJPGfzr0HWbPTX8+7K7pnSE31xGVLQzhBvHlngq2D93OD15rnNMvdJN9Y2ls0htoFliR7tcLb7m3q8QjGZAV6EAkAc0lzqs0WpXECrHJBfT+Qsmx3BVWxHNx9xCQOTjvmgDC0+/jtJLm3W3Js7pZYzI8ZCKoJISUOu2OXdyB14HFW9Pe11S5SNzM+y5Vi6yMl20JUYVvl/dWykcAZyByB1rqJ9Ge4sZZL4i3d3kjMbCJIbtwSBcRgfx4wB2OM1lwafqGj2x1U6fDG1yotLWJFkWUwkEGaSVAc4BBJ6c0AdJpWg2RgkPnWi+VdXDeYC/mEsD5KszEFsArwcenavNvFXhWe0u728kaRp47TzGuUjT/SopZCjRx+USzuiBcjGeOlbNxeanb2N9bvbrAgCSx3rXDOjsSUcKrKMkKRg4xx1715PceJdb0Vpo/tM2oq8uLZJCVZfNb5m3EHcgQ8g45Pc8AA6mNhDYQzXWmSvI8fl2t1cFJbcrECqNNHwUBCkg9e55pdEkv7qee4VVZbaJ2kGfNgKhTuhiiUE7flP071zcN7LPCUikd5JQjy2txL5aRGWTMmzcduwbmxz0FadhqMWkXFzFbXj31tNFIn2K3ZFH2rhGKSH+IIX9iQM8UAem+AvFNrY64rTrFtm3NbbYpI2SF8GWR4iMTqoLKO3r7/Q9q8d/qcNzpcZa3ubcwzSxK28Rk8bdn3PvAYHGCea+SfD63kesWLwxiCKeNmjEzK6QQxAMQSRjzD3A4J9zXvun+INQ0m8Pltvtb4GaSWKH7QqoEAKRov+pO8KQR6fXAB310tlppu49SuZLNrxxLJHB+9a6t4yB5M5AIEhcAsvXr9RSsvEenx+buyQksckNxG8ha12DcFWJOVZQEypAzjgcVxy6jLe/aEvQJNSinzZst2UaZJBlzNl9iMqj2J4rD+x6lNdSxEzwW81ysk8EQMsz3EqgrcQyqSQOOv3dvA7UAeqQ/ES5WWSGxeG6SQNI0rxKLo3Pm5inihlxgGM7QmN3OT3NdpF4w0u906NdWljFx/aEUrnTzEPsBVVVGuoXdRE7kkEE9TkDPFeEtbNoiy3TStOLeeO5gljtxFN5kq7XS5aTBRy27oMA8dDywavG0326GAXBSJriaBJrSK6uJFBLreGSMtIgzhSqnHGcYoA9N1fxcujXV79nt5GtGuBPawfZ7m6cs6/OBIh++w34BY4BzjFeaa3q1pr08A0+O1077dLcTZlCtKVCAtFdIh3Rr5m/kDPHU1lan4hhvbOWS00+fSCYluWUlnmnlDAjyrlMosvqTjPsapi1tr7TRqOoQywMqOxvkfyiJI0XYFjbDOuWBYBTuJIHegBupaLOYbZHje0nDNLDOCqxy7ApCJtO8kgnbuAODyeeM3TYo9Ae8vbqNJFmR7lEuGO1Qy4cYRstKzA7g2M4AArr7i6J0uCzvZGub2NreSG8jjUkPMoW2EqvjyVI42nB4yQK5nWvDl64gk1WM7zZtJG0SlIjK53BSEJ80kc4UEc/SgDEbxHqNzLJFB9rkt5rqCayiE7thMD9x5Zjxs28jnAr0qDWbi8tkS/+0JF92C8RV8+GVCGjhMiHiUqhVy2Bkdc15XaXNpEtrbLZ3U8/wC92XK7447VxneAxjBWQDIAbHpXa+DxcSPcz3lvJd2tsu57Jw5knQnbDM8C/wCtcDcWPUY55NAHofhzWNPLXEhCrHFJHHtupZHl+1OSZZZIDzIBnG5cqMgd8V6FplzJb3ESQLNdzAq6WccREUInPmJJKwX5wCxYg/LyMkdK83+xDUhHqdlbP5mxLeGe3hIjS7DlFimbbiKAgjeQMgkcjFbmhDV9OsWFxI1sJZneSMSvHfLJAjM0SSMM+U6IQD/F0oA7iLVtYtbwtNbO0cN3JO0tlCsEiFVcQxPKoIltCSQeSoxgnkU/wP4jMeozX0iCKU/a3YmRgJQrFSwiVSsbq2ACBz1OOa5GPxCt1cW9zcQ3FnMlvKluEnm2SRF9sdvNGV27xgnr/Sugs9Ale9jnaS7jM6hAY5FETpdEKSAOjBWU4NAHpd5401K+WDVIrsu1kt1bi0ELI+6BP3cksyBQ6bZMnOSwTIBrzA+IJdd1Czl1Ke2R/MkhWa1cid7gbgQhZQEgCgK56gjqc5rp9a0m60jRHsne5uLmOOSFWjSIuVbc0dwWDAyEQNtx1+TArg9K0621WaCdokWC7eJFdVSIRME8udW28xv8mSA2STk0AelxzXc1iYYmMax218bRl3TJLIgUwQShnIdWYNtwOBjJrb0DQrXUhBruvOjwwwLA1ndJtja5QL5kXlrjBDFQMDvzXj97INPluEiutQufsEsE8SebKsNpCszqHjhLEyZ2jaDkEDmvV9F1Ky1yDQsSLAZ70z3XkSvEN67GZZoy5UySlMHhTkcZFAHqU/hnQb/RpHtNPgt3lhaSaSONZWjmWSKNA65BtnTy256lQCetcq93crJbR2gmW0twLXfchQ8kSYiOoWkO3cVDA9s8ZHan3er3DT3dtZyPFaTSsL+e1B3wREAOVYMyg78YyckHGAc1NYa7aK8zywN5zyQ2n2htrm3+zY8lwrcRM4VSVGASeeeKAPZPAHgzSNUFwNZto7q4WAyWpuo45BeMT5bXMb8OrqpxjOQe1eR/GXwjDpkNpYz3MqL9vnjsbZv9IzHGqlYtik7I9xGCx4Xk+le7eAvEUaeUn2pI5nW8lWeUxFnS6k/f26QsMRSA4O0dSeFOK574heGNM1Eb9Q1G4S9uJ2vFaBEeQQBo/k3gkQ5VTzgAjp1FAHxaLDdiC8jLSTRGWyt1tVNurKu2SJ55go2smNuD14FOn8OLayWjJhGuUSF7ddyyBJV3CdYnH7twSc4+7XaeIVEEscQF2BbzCO3jFs9yoWLcPOTKjgqVyP4TnPSqug3M+oLFbzkTXtsJ5InmiBmEw6puDjcio3IGaAOOezitLW4ivbaIvYxPc28xk8sOq5YbxkNJMc7twzzxzXi94kM91ZX9os8jXMl2swgDB1LOwVGikYBC4By2BwCxAJ59ov8ARbjVdWuX/tOFEjkliWOWFikohKqyhGbK5YjA5OCDXmOoae/9rm1S4jggnkniklgQrGJ1iysYReCm8MCSQQRx2oAv3cBeyhshKC0SeZHHEjTXUEko8zfGZTtj3QthgTkk8DjFGl28awQxPa207pDNNFNc3Teato7hYxOCwbz1LAEZVe5JHJqzWWsaPcRw6jItrDBFBFaXFu4eRZCzRhgX+WU4YcEkjOOo42bWCIWl1I1jNLcMz2s1whSznaONxvZlVyTukMII28Y6YoA5ycJ9oMN/dJEt1ceTcNHEi27adNGzxQgJCTHcrIEySehwCetcncwxxW6yKtrHeRRtDNHDMsscsLyuYLl2CEQuqAKQcN8ucem5rFz5Iv4reynlinjaK4ui7b7aXdtVIyV2qSUGcHeSxOAM0tuunatp8KmY6bqBkhaRYYhdAm2jjw05cBV24IHJyV+b5uKAMmzWSK20+W6spJxNM4u3RGmEtuSRE6IADuEZYY7be2avWklvps9pfxNOJL+G5MYdTGrRK7RIgLOynCqr8nPPA5xU89ndtqshmv1mt/sxkaWLydpSCZhbRyIV/dySO+GUDgLjFZ99YXFoj2s88VpZ2peBJOPJtZb5UleWMtzwpwMDuSPWgDL1LUJrizCzWCNI0sokvEJ8yW3QjAfP3FY4z2IJA54OR5zL9naEiOH97DJatF5cUDSRgP5ZRcvEx2kEA4DexrUso5VmkWW7X7KzbWdoxKwt7ldsbSxucEEBdoHIJGa1JbZrW2hayiPkw2UsV3OUiLl5yV3vEWJjIYHn0GeAaAPOJ7uWO7jee2lJtblkVIgz2iGVdnmSyuMOoOwlQckHaBxUlpqWsbmS7t1ia6dUllQyLF5VmzyJJFDj5IjK+cuAABxwBi1aLbTPIquwaOYsBMX8u7KHzHxu+UyAHgZycdD0q7KbS4jndZJJIriOdl83dFNM6kQNDGGGUhVV5z1wSOaAOYuLvWIjJHPMJI7VhJBKE2C9nlk/gwP3kQlbBAyOCelZT3M0rXLTpCRckQTNglLK43qkUxlI+crJuIC5OH5HBroZNEmgW7hme6uLCCFZkmD5ghKt/qw5OflUHOOrDHWr7vpsktlayOEt1t/OLlAqTecV8qeTKjLqF57grk9aAMGSCZJGEl1cXMqutvbx267M3USMoKBhlgsagjHLAZ+t2zjuGit4p5vOutkSjz8su/cUjljCDBl8teQ3INat5bwpsurJTPKHNw05mEarJCdlo6sgOzcp53YGAB16xXEdxc5iWFtggSWV0fyIygEjG6yD03o4+U5J6jNAEBeSS9M0Vvst7bbDd3cx81kuGURPlHGMnG4AdAwzjisCW6ZDLGs6RW1m0k6uGRfPnmDeUsMYYkBQ244HUn6V1VgV+wyR3ltKbaOALKJJFkLSifBu8J8118wRQP4R6niuR1Kygur6+jWKKOd0lmikdi0NtJG7TmNiDhmaIhR/sjNAHCX0lzduGZ4kljUIpkJ8uTc3mNMFBJEzyZIIxjdzzmrMQvY4pw0bKBCJHgLFBNcB9kcjjHzkAEfTBIq0ttp2oRzWVnp80slwizwyiU7re637nRW/iTeTtxwB8vatGysTBdi1vzKNsUU7OxLNGwXbLG+OgywI7HPFAG3oek232M3V4i3xgxchIpirW4w3kI+47Qjl+enTnmuikuYtPiWWxgP25bcPLBCHCqoWLmVhw25FYEg4FWbXwz9ktlNva+atwyLc7Zj58sQUrCRGD8wDIG4HQAdajvpmspkhiTz5ZbZ0lkcCJdkcYeRNxI2vt9e+R2xQBb8R6jZ3scV3FLiJlhFsqqHNqrKWkSdMbim92wx7dOlcvp9rPDqFvBcTJ9jWB2gjt5InWSZjL5vnOc+YhCK3y5wHVTjFZs0VmzPOhllV4bZxE0ocurkKY4406YRz1/u1cszDp5ltraRnEHEF1O7NJHGwQLERsITIO05+75XzUAd3YNLZrbTJblJJvL3sSVkWKZRgBHGI5sqMZwcYI616Jc6lfhotSPm2envao91DIWd7jG2EMhblnMinecADORXn2k6zLeMsMxRrjE6vO4DefHZxxRxszEYikORtyPu47V3d/qMmpK1hYOTBFYi0W5laN4nuJ4zHPZnJGZhJEGUL97duHegCObX5Jrhre3L286W2fO86S3WQoU3JlIy0oWxYgHHRe5Y4Z4X8Ja5461qO2sLFrl9Qa3jikCB2dXf7KkixRqCEHlHcc/KoDNtzTvAXhi51K+t7PVbSa8luZbZbaGzEjSwXRKsskbYy7HIDAfIVG2v3z/Ye/Yeuw9v8RfGFna27Raj5mm2piCLNa+XFJJticgfagXk3J0CnpnNAG3+wL+xNPoVrZeJ/GVjHdwQ3Fwuno9szrBfPlkkkLMfNtHjAIKkgluTtr9rkstK0VLTTNPsbOzsoLe7+3Mlp9lUXE9tGfNtynOSjhOONyNirmj6PY+GdLuLHSpCtmpjSytrSFbdtzL5Y8mI8BAVYN2yDjjFZ17dsXNvJC93PJHFb2lhbMqxxtFm53PJNz5kkkzls98heMCgB9+llfW8NrPK0sSxxxxETNLN5fmvHb75W/hSSMgE8fIB1ArotMV3VbaVXuongigjd5Utpg/munzhz+9GyPPHQYzWUsd1ZK9zeWjW5sivmWMaA3UsBhheNZF2lfLZ3baVzhjk4Oa+afj9+0Z4a+HOi6hdag5iCWlyLWN7ow3lkIlDvHHIDkXLZfPynAOc4IoA7f4x/FnQvhloWuatPcxqml2l5NKqywl/L2BD+53fMAqA55yTkYyK/lb/bA/aw8WfHDxNfaPpl7fP4ViSSJprPzUa8s1k86FYbdTwEZmDkDllbPeqv7SX7aevfFLU9V0/SGvH0i0uZVWGa6m2y2JbbHDKbdcMeDksOcZ718aXWtNcNBqUN5Bb3sFtJAbTygseyYtJtUpzKRvIy2OR3GDQBxKRrd3zvMZ5HKLE0syY8mMllLTA9X8tDgD6Vs3NlaRKYLS6gmcWSNGDI0W3zX/0cyIBjfjdwPugAGrdpDG1ubj7ZFb3V0xeSJ7fakTRviBHWMk/vWBIPo4PpVK6kA82F7FPtLy/umizvKnfwWbk8tkKeg47UAaun27nS7qNpZRJKFJEjny5bW0BaUwSgZOGcnk5yMdAK5nVWkliiu4b1vPt4z5IDB7gQxRIHUZ4lGOnJ46dBXTafsvEs4bjzbZY7eW1SWEFTJMqqwDq/HlsQUYDoULGud1oWaXbRRQxW6SkJaSBnNxBcopa5iMp/1cZypXGQwYDrxQB5emmzXWqJ9udGa8Yq5mhkmYIz/K6fxRMp2kMPlRmr9g/2CvgwkHiCDxLqbLFFFPBLaXrHzJJJbeRrcw3CqSrxlSrFm4Bbmvz7+FuhReLfHeh6VcWguhK1rHLIkJWO5jSZ/MRlAyWGFBx9/Cnmv6MvgT4R0rwn4T0uwtbeKyuGmaznhniVJooNQgWGOUz9Yljcu5bGG+U5oA+nb5pdP0SyW5sY7mCGcPazTlYGEkAOYriML8uYkUx4GBkDg5rE1Dxpp+pW9ldX9kkUzM9vaqTm5e0kiPmNPBGoMkUTRqRkDO7ABOauXd7PPeLDKrTaRDDE8lxNmWFXs3SC4eORDiW5Msg2HOCM/wB0ivN/EmqWHh7VJ3mZJoYiRC6rHLOFuI0LmQgFQoXaAvGTkjtQB438XfGsOheH7vfbSpDdLtFxBLiO+lvFZmkCNzFEm/Dr1Bi96/An4v3V34m1y9vRezzta3lxZeVBKZZ0gVtsV2khOAMIuR0wOea/TP8Aap+LmmqjaVo0j3sMzXHmx28yq1tclNzoLcf8tMSgBTjqfQV+Z97FJPcRx3sMce3aZpbY7J7iPAlKS/3ERGVWJ7pzzQB4Jqnh2C4hlEt1JNKV2STwxYYtCgKw+aRgFmI3HOM5qay0Oz/s1Id1zFNLiGNWV32TsFnWTcBjbuLDIPRc9673WrBi01rAbq3S5l3wIYgsckgx/pDvjAh8vaP9rkjrTLS0EBS0vLdnePyXUlpmhZZmAQIVGAxbB3Z2gNg4waAPBPFXhmcF44fNV42c3DvI21zIf+Wbs2T2znODmvJtZ0+OytbeFbnM0TTGYpyMBQ2CcYLfOa+wtXs4LiO2mMC+bPPKkdxMSFWNCy4kTo5UqVB9FBNeDeKdIhilm2xx3jTRs77UISFgSjlGHB+VQfqcc0AeBXESbo3iXKyw/vd5+dQF3bhIT0LDnr9eataff2sA8g2cj3c8kTRzRKEZCoVHwW65Cgn1Oav3UY8l2MEiDzfs6Nt3EqW2g/KPUgf41ktDHZ4uZV/fQEwBQzDy2LbFmXHDDGOmf0oA+1f2cvilrHgDxPo2o2st0kCX1u00kO5HjsllKSqCvVtwBbsM5r+koeILb4qfDXS9ZsGhivr2C3SR96syxquZJpHVSSzRu+T3wOuK/ks8E65cWs8UjsUktmQeROTsaKaUiSSPn5iQOR9Tiv6Pv2EPi3ofiXw1ceGNUuEa7tLB4/7KmZYwbdIlWFoWIwAVdiTngjnmgDA8WW114W1V2+1LKZmmjgupblo7jBG2KOWTbtnjG4HnGcjArrfDPiKzYWVlPK8Obd0TUHVEQTON7TWsvmFwwm3gkrgZx0xVb9ovQLXTPEEb6XBe3FpqUbpZhJY5be2WMK7g5AZZi2CWJ4C46V88+Hra9nlgMmpXMUjz+UqurO7NuKsvkkkpGzKDuHy/LnPNAH7tfsn/ABE1S/ittMh1O4JieOz+1G7kuGeVnSQLydoO1BknHJHev000afUNRPk3t7LBA0/lgQqsrSuMhkmZxn7+7kcfMCDxX4Nfsiz6vo3iqzs3nezF5MTEJItxu3jkCmQKpVsE5POWO70Nf0K+DdHuTpdhqTRW9zG32dGIkKtNcOM7mgYfIq8KSP7mTznABiR6PdQTLcZcKsksHlhDGkReT5nUNw0flruyfuljUmrxzi0E8VxskVWgleDdJI6kN5BhYdZSrLk+xr1/UNIgmsbiyEkVtfOzxtEjgI/mYbZbuzfJMI2OWbg8AHNeZzw2lhDPYtJv+wFpoIpgwJaAlld3yRtJyORwF9ADQBwkltNZMtvFbvPNNbJHdiVT5XlyxYfCLz9r+ckt1H0FfNvxU8Ey6raNDYW5nilSKG6Ed67SxXESbXG1jsj+X1/u9Oa9w8SeLjpl0bj7OyvdHeIo3Yozsi4EpwNqbt3SuWXxfZatZC3ldIJJbx45Y/LiIllCYJM6cM0Z7ZywwOtAH8/P7QvhCbwzrF9cSgW0kUrf6GiqLlYg7pbskqcPKxUls9d2a8Y+G73cfiaCWHVpUnJhmeQqrQBZFCvbsHO13DEZx3zX6Y/tneC7CO2u9amgM08djeXHmpHm3imGEglcxjuDkA/dzzX4uaP471ayv5HM8cv2e4jVf3YW4SWOUpti2JzGA43EjBxQB+w+mfDSa90e0kMbysA9+JYg7KkcY8xAsXUSkndtGeGHSvI/Em/w9cLHqFtJO3mMWng2Ryu8zFInmiziJVXAPfg8ivTv2d/jXHrmg2FrN/plxbtDbI4lRblgwRJWkib/AJY7FwDjGOnpWx8YfBK6xFq2qWVpJA8227tUUtIJbe2LNdRRBDyzhiQD0NAHk1hJcW8EKW91Cj6sRbxwPdC8ECgsI3Vc/fMZOOeGOPWti8trqOyuL+cLdx3BNuIUcJcQTQqIogEb/VEkFmIOCEHrivIRr9xpiabNNEFs4JdkdnbxMt1GIvlP2xkywmKgYJx05rt9P1l9Utrh5GEdgFD2by7gfPJLOsjg43AE8ng460AfMnxO0Oe4g1yO1ieRFWO480krLPOT88cbnlgGA6emK/ObWV1jw94ilvbpmuSjxiWS45URs5yESQA8AgbD97bjNfrB41S0ijULfRLNNI8ZwikTqwUTYkHCMNw2seMGvzg+LNq1xf3s0cJmW2kUzYTLssUpEOwDiQ5AODweo9SAd74etLTUbbTLaKYvNcNDNZXMrlEiMsis8UKkfu1JyP8AZP6/uz+zz8NrDSfA2izEPZ3kkCyFQw83z9gbzrpGA3xsWIz1xX4TfA9rTUdY0pdWeSM2GzzrOWXE80ErqESJQcRbXIbOO2O2a/oM8A3Eo8MaVZWkc2I9NiEjXLlTdCUBI1iZj86JDzn14NAHtGl+F7a8AuFvbaG8t5HthHOrLG6njO5hh1LH1Irj9c8LJLqqxMzTyRKyPIjNHDCQBtMaocbS3BBycHI4PHqnhi1guNMisTKEYEx+cFCmR2ILRO5PylQAfp1rotJ0aQSXEF7AqRB9kM+Fea4UkCN8n/a7+g96AOa8B+HZLaG2s5YooQsxMtxHGFdYlzs/ef8ALVC+evPPWvpO0VtOt4V2iRICryrGqGJ+o2eXkqinOeuPmrzuwitY5prdgwuYmZLZZ9xtruMSKQ8hiXJXcCPl6dTxXr2lhrHTLxTZ2zLqLL9okmmU+XlcqsABJY4HA4IBoAdbsdQnke3YWEsTfa0WQt5cBbEZghMUu0LtOSQT15HWu+hu0jt49Pe3CCF9qTXCCMSzOFKhCGPnRkg7QTnivI7F7walJYJLaiCZhExbcdkE4ysqt5hACsAMAcfhiu+tbHU9TilQXQa4to3t4YmjGyWGEczRlyMThRwc56YoA7OLWxDAgW5hSFPlmufMSP7O+4g71ySCccZOTj8+ci1qxkaQXMc12yNeDZJGiqEPzD96uflKZOT9O9cXeG5t5JLSK0LafdJHcSrgHyZCvkyStIjHaxI4DdM8CrA1O0t0FrcW/mRWkQZ/LczOFZSqyqR/rQqn7uSTjpQBzfjDwv4Y8RW9xZmCySWOBLix3ss64uAqscGPHl7i3mZOeOK/P/48/sg2ni3RpLeHS7JZwZdv2VTdCc5LW7yFBiEYJwO3Sv0Vl1jSLS8tXkFndpqBKpLDEY3WBIzvjUYxFGRk4JyCtRjxFpzQiWWKBllhMkNvGWXbHC2LcyyOP3hIxkZyM8igD+T74z/sMeP/AAP9q1C18PX5t7i3nmiEdtIwxDKWlMKgExgsQ2e4zivzS8e+AvHnhq8RpILiXc7gXHlTTQwSPGR5M6FMQOGx3HSv70fE9v4Y8S2sdtfpawzzxLnfFHMUgfCvb7gOCcjLHrmvz4/aM/ZG8HeKNMu10LToLOO7t7iS6eGJUHmD7jJGV/eyFnXoef1oA/jt026m0zU7JZhJbavDKsst0N0SyOz8RxsoBMoHbnOfz/dL/gnn+1Rb2GuaN4M8Q6g9pHdM0Nu11dq9vcT5CGMCQ/unOCce+K+Iv2kf2NfGnw8ur3Vre1u7vTY4jeQW7QlZkVizYXyx8khUNtHYda+HfCPivUfC+s28xS802+0qeV7TY8iXELxhZA7swGdzrwevBoA/vUt9Vtb6eLULeLNlcW6GPZKnku8ZDeZdkn5pgc7T78cVsXE3yRebaPFawiW4j2tHNHuwVUb85QbifXAGfp+L37CP7cen/FjQtJ8FeJbmOz1yzigtJZCd63DwgRwTTNK2UEhX5m6Ak5r9cre4fU7OWcytbWt3JHHKZXKQxyynyvLgdm+fcBkY6g5oAtT2NjqOn21re6eLvc11KL5SrPFEqk/Z/PB+Qe564r8vv2rv2bdK8bQzSaVp1pZalGkxRpozsvF2+Z54cjCnydy5PcD3r9QdEtlnk1KzRY1tRtRHMxmWUhtrlDncQoH3lGR05zXMeKfDt1qJdH8uS3tvLsb5o0VobpZMpCYZMZz5f3xwcn2oA/jC+Kvw11Hwp4g1Pw/dx2VkRcS2kZl3s0rszDzYnAwxSVSCBn1r5l8UeDb+yvtRj+ytcSWkEN28sSB/3IVQYlYnK4UggDmv6Xf20P2ZdP1aHVNb0PS2jnsra3uI5Ra4uZLoKGmNo5XAGchv7xOQa/DHx14QvtF1DUtFuNPFpepYGR7iW4fK3L5xHIrHMsx+YKg9QAKAPiN7KS2CPHbNsUIYZJV3ebJLgsJVYZcDLfSqMyy6ZdKwQwmb5JXba8U4kYOcY5gILYGPfPTjufFul6pYbJGSa3KMkTic8WyRqDuKuMYOMccg968/uY2nIvJohMgkAZVk2KrKCGcAnA5Ixj8KAM7UJmmvHFwSEkVpVmbIUIQE8kZyXyFDZ7k9cV0vhbx3qvhy4t7m1vnhPnDMMckgiYR8MskecB8j5R/9eucjNo0/lXIn+z3HIumdT9mSFMmME5G1Txjrx1HJqG1tomnIBZ2QlSpI2bQm7zQgOQTwTx70Afqh8Dv2xrjTbWKw8TTXd1b20tgrQux3PDFcCQgEtyfPJJHYLmv1b8MeOPCfi+xhuba8S+1HUrTzklO3MQnQCCJXDfdCADcRwcZr+W7TbuXTkF4hcyurvyR50blz5bKxOHiYHOPpk19d/CX486p4NuLaK4uZhiOKBZ57iWMeXMxmkkjBODtzgAY4XAFAH7b63c2NteW1jFGYbpUWe4Tcnk3MYhb7TayRH/WOAh+Y9x615Xr8kEr6hPdRSWr3dxKYba4gBee3hV4IGsEYjyR5kybgwA64PFeReFvjvofxAs/s13PZ296ZSpuYpiwurYpF+883OYLrPm784yenFdD4h1xNVt44nvHnhJcW7owN2I7ZYWkjhuM4WJkTGPvZBbqaAFfxDDDqVzFFcW81ppzQQ2IuUiiJunt0mvEhCMfPfymULgn5xjJIrnfE0OmeIdLaDWhBNG012MSxu93a3BijniVZwP3hS2ljUgHqCOxrgb69uZvtQn0+2hWJ0e3WCYIHmgAO+OYH5J2j4kK5JPBx0rUtdWmtknNtJBDbRzxxPb3reann3yQy3U/IJCmJCAR904B5oA8O8UWEWgmaGDTXWMxvHC62yyRwxPOUWWUvk8x5BwN3JrxzxFpEaaiQPKsbZZJLqO300GRfIQJ5bspBJeSRpQUBJAOTX2ha3ei6gqi9igt5b+WW1mRv35tVtFEvmzpKT5iupBjI5yea5LxL4Ht5d+s2Nri0SaWeSJIt88pSUQC5DYwkLSOpwv3AcKMCgD4f1jRtQsLk3N3YzFJbSabM7KfPVz5ghRYl3RlEYEKRnAzis21slS2F7FPMkkqzbw7SGNYZLVEjiGXGVXjbnHsBX0Xqvh+a9jvb65l/0i1uEit4YyEMbWqRGSSRTwXZZkjZQOg3dK8m1DRl03TpL07pxFezN9iuAytJK0i2se+PIZDvbPPy49uKALEBuLSTTRGB9sSBbmIFl8t7N1DupZsgO4O5QecH6118k41N/wC0I40QhI4IxuRYkuJYFcMzA5YI5dSR9e4NeWyvcTXTzTJLJZxWqJstWzIsikATptGQygYI6D6V3mgyrc3kJYCK1KQWttHLIFWVHiwZWJ4kuFZdrEfxDjrQBZFgfPjTF1MwWXyo0AmgtiqhvJQk4I2EbR3FLB4cub9ZJGZraCO5JlhiQRo7JuyshP33wOccdxW6jiGSyjMc3lztHlnby/IUSEGOcdY5SgUZOP7pq3qK6nH9sfTpFaWCQXZtdwEizFsbFjA/49yjE7j260Aeb3OlPBqEyCNf30qxwOxJEeBhQEPIfBX5uPXB5rXt9F1S6aOFYmHkBPOmVf8AWxxJg/KD+9bcBk8ZwTWpb281/czPfo0Ua3Ec08kW1gHmJeMW8gGF+Y4kHY5rs7O4sEtMMTG/mpELm2dsIXUERlf4wRkEjI5waAOGlsbqNpZ5Zmia7eODdhVcSkeQk8C5/dqI0AOMfe7EV1WmWMYe0kBjF6LdAzKQYd0U7iRHXGFmYDJ47568VoJZWWsXVuFeeOKJzayW80OIDJvZ1meYHIXJAzxgmui0fS47Zr3c0c0klpLbyRQMCIrt2ZS8bMeGVEAz1yR60AReGIEvdQuvOkkjs47mZo4ERyBG7gOxbI+6zScdB+Vdpbw2enSvGq5iAktFnlVMTXFuSD5LZwSgQrzjOMVzZtprK1maKyu4nklASLzXmlWSUDZDIYxhkk2s+eRnipbuzeFhM1wZ2eRVMTpIIbN3iWU7kP8AHvYruHG4YOaALl3rENy88ywxAJDaxvbPD5c0iRSkvcb0GAV6H17+taMF1b3FxNBaSxul0UEc8EXmLp7oEJiumBxJneoyOnJqlbWU7R2sj27i8nJe4sfNR5JbO5G0FmUHykbcHGcYz+fRJoFj4YSNZEu7WViGhMkqPFPLJCz+U+wfvD/qxk9D9KAOdvp4bm7VImjSGztlgvJBEoiuZJZisjIJFG4o4IrR8PXWm299cWV+4bFzDukaNIrO3QgSlldE+Xcjde+ax7i0XUUWCFpzDJfJJPZ7DIYne5kZWeXH7qDzAfqO1QXhjtrWV4mSbULmSa0kt4j5qQhCVjZ1VejeWcZ6DAoA+gPEujaddaRatoZs5YbuKWWeWNEkZI4miD4bb8km0/Lkj8K8oTSNOink06MwxTyR/ZEuZZRcfaJoQdjl8bQyiN1B6gjHvWVpniq+tbEgq8cExW0kgd9hE7xbXAToV8tcBep6nmrt5LYNZQalp6gy/ZpJILTaRPb3Fqhw4ZvmiDmTnqGJOaAMa8S0h1e0guISWd7i1ikgdpWdApaKYSYKpNvV/YKM9CDXP3MFhdlEhiSGAO8yiQKskwhdkEOSOAZWHHTPPTNad1FqN95WsTRXVvbW3nxs8aiIGOSMGSSRC+RiQn5hzjiuevr7dJAlmAjtaTQ3hA2brZt5WW181uZg6rnBJAOTxQB55rNnHatLcXTtJKSjzafI6vDbxbmjWQBuXkKkZ2+mc9K4PVdAmijia2ka4sZ18yL5SqygxjAJYAxFW4yf/r12Gp3MNzby2rCVZ0Rwt+cvOg3kjzQeGR/mJJBHPHFUzfCWRbW4uJXtbaONV+zIqeXGAodnyPnhJXtzj0oA8z0yy1DTJfN+1XEaXG2SZgQzxyKzKsDHGFVRnB6nd6ivVtEntEWNY7cSXaRuk643SJGmZDcKQfvkHGfwrHuLmCYahDGiwiRlZJflZZgzBvmQ8hFVv4SMVj2Ek1tJKsabTHPKVlyzCVSF3qgXLBAvzAHjmgD3PT9UghiaO280JcoHW5eSRPLkkYv5RgkG6MKzbMcZwcY7+06HfwlbbS2CCR44Lu5a4Oy3mMI3NGsb4xLljknjAwO1fPPhvT7ud7zVZp1msPs0cYjmkInhcDdE7xg/KgkAHvxXoujTJPIEuZEvbl4zALfJBZSu/YkgxtfPc8lRigD6G03xFH9omltFaPS9PtpLcSL+4MjIFke3hMYLOC5OOcYHFfrv+xD8TdFmutIs7aOW0kVrRZInfMUeW589ichj/C3+1joK/ErT0AvLeK8kvoIZ4IvLsLQnhV+QgRx4zjd8zPzhfSvsD9nnxlbeEfHNhZXFxNZ2iX1tGt6rrE0oBR4yULFWQFgpLc88daAP7P8AwHetdaTZ3CyEAxpghtzgFBtwc4KAY57ivStVE0sKf2dM0ryRr9tGWULK3QBj95sAnjv9K+Q/2XvFc2u+F7DJead/l3OxkjkhxkfMCQDswcV9jrp7SuHjbKPlJFYMis6ruV1budnHHPtQB8G/tX6Je3/gjV4EVFRbF5VkTcUwqESJOR6fMcY5zxX8Sv7Vnh5tN+Ieou8kk1zLcTKYvKKWr2eX+aTA5IBbGR8pA5r+/P4q+Cn1bQb9Ik3zmG4LxHJ8yII21QG+Uk5Xg1/GB/wUR+Fcnhzx3rGoWUt3JLcXNy5t5oj5NvGpJnt43QYxuwPo2R7gH5baXYW2q3EFvbSvZxxQD7KXLKGlVsSIWJ+cHqT6HmvRba0a0NuzSCBbBQhhhZRNeDIJlTPKNn8DjvXFaLYLA63ZWdbu4QG3tmjIjsJmJLhV/iRlGc98+telWc8dvcxfalTMjK51CYb0i2qMxAgEDPTkUAal9FDJZQTaM1yJpGPzxT7NgmUCQXKycOT0PGR69q5iDWNkCaPaNPHep58TMyNIqfPvd3dWwrApx2P610I1F7m51KONUjgkR8QsCVjZFzFJGQADlDk47kelY0YTSjsfT5I1+WVrorhGkc8oCeZBgjpnrQBJeTGKOZLOKOC5S3SS4laRk8x0cqTEqZ23DFgf51DBeS26o11ELxYZYoDvPzF5UykiBBl2LsAfTrWtaWZunmRLSWJpHzBFChMis3zLMGc4ZA2CRngdeauG3SWCJo/J+1O/2WeCZPI8y5U4E8LrwHx1PfNAEkJTVpWknl+zrboGkkjlVgzxtt8uCNuFk2nHPpWtbT28s0s0kk1xAtv5CW1y7s8czkgyxDgNFt/h7E5FZ1jAWg+yPab5bh28mFIihaSNTuAb+Jd2OSR680l5ptwl6hmuLq3ZreKW5HySBWABEMYj64AG7rg45oA6TTbbUZBcQpIqNdTBo5F2wG3s4cl/nYZSIqFBA4JNclr8kGx4LmYtarMotvIfePIxuZhu+8xwcMAR/Ouutr+3R4rxnLW3lS2a/O6Ozxj744+aPcCGHrXEatCwkubnUFjuoiQkaWwAljQxboXRRwgJPIIH5UAcZZ66bC9dIJJYI48rsSNXZhn9zKQT+7ZTknnnrX2t8IPFFvefZ8tu1JhaQ2phbMXlxqHZrlWOHJBOQc+mK+D5LM21wPLt5BHebvMmmYiKQycNEhPO8Z6fiK9R+G3iCXRLoXFrJdWpRraKBWGGaUy7HCK/ohye3T2wAfuP8OLYXGn21sY7A3Nw77b2JECiTY6spjRsB/LRsfxV7j4N8Nw32vWM9zd3LFr0WyzSRwpFPFbfu2tnYdGSTkA/w5HWvjb4L+JvtdpaJdPH9kaSN4p5mCubgbZV3KzAo5bzEx3DZHFfa1ja2sGlDV4J5o1igeWc2xd/PkEalzasGwtwGdd/fg96AP1W+CPgrwZeW0KokbXEcaJOuEKyzhXVCsjnaXCI2R2wOnFfo14XtNI0extYbRIxHDECwQKJMtwNpAyfcD8q/nC8BftBav4FvrCGOZJYtQmAgW7ujAqSLEvlNKwY7JdxkDA8ngd6/SX4JftIDxjClrdTTJfQlYp4zcDIO/aSnP7xMnGRgYoA/VaLVrTMQhZpcu6bIyGwUOTvweBznn9afJeuFcRPklcjcxHAfbzk8Hd+PtXgHh7Xlu1Z4ZX3xxwudjkeaZWClgd3IBPJ7elet2ciTQeW08bMWCkhwRjzNxOR0G3b9DQBpPfOQVQsWwVJ8wZ2n+VY0Fva3s9xfTnc+zahOep54RuBxxnv+VOdFV1YOV8zb5mMsoLA4C89fxyKmRfLEijAiIxuVCcnHH04/nQBmPJbRM8QhbZHGikgcKVznI7cAf8A6q5nxFpmnaxaXJuliEbWzlzlVzEfvxD1XrjHX9K7eS0a737UVRtbzHUj5wvBB9GI7dazJNFz5udpQLIqFxlWDZwDHnluentQB+FP7VX7LukarNrGp6Np7xII7q8Qoisj3JGXjiIX5E9++a/HrS9Y8W/CLxPNYrJNFqFnqtktstvcSJOkOYfPaRgMHIlXbu+7+Ff13eOvAMGp6PNZ+SPN2XG12hzvSRN6iQEZHAP+cV/PB+1X8G9W0HxdqmoWukzySXQuf9J8ny0jS2LDzDMqAIOIcf8A1qAPuj9k39oRdUs0tNTV1vNi2sqySme5s2hby0tm5/eMWJy/Tiv1v8N39tqVraK0sSvJF5iSNhZCOzgkjjPf3r+R34Q/ErW/Bmv6NqtvcRxo07C+uHcbriKxl3PBdRk7YlkHViN3Nf0Efs9/G/TPGOjaaIr9Zb6OKJ2t/OEk8MEv+rjKMxIGf5UAfpfataJExJxl2MYK79wXIOzn5uenTPtUk8sCopkAAEjI0mcAbScr8v8AF149q4bw/fJcxRSySs8UaxsjE8IHzvzzyRk5Hv3rqJrWMq6iYKkkjMYwcsDJ92Uhh15OR2z+QBPdXyiPdglA21iO5IBwPXmse7uHPnurNcB9vlhAARu7gA8D+Wfwqc2RbeFZnUu7knkAR9c5IwTkY9fxpFgjiyFjRifL+UZUALyQeeOvpQB5B478Jr4lsZ4XgDCSeOXBAZfMx+8d9xG449Bz+lfiV+2B+zcup2WoXr2a7LGaSWGSzt9zpLHIXYSbV4i8rGGHJ7+39BF7Hvh8mC3QpHIcOzFgwQHKgnqwyOB6nk189/E34fWniTT7iJV2ycuZfKGJXliKs8u/hlJ7e9AH8U+v+HNP8L6nqtommy/bbZ2eOB1MTDgMYmDH95D6Y6kV6D8F/jtq/wAK/E+nzQ3mpNp9xPb3F5ppzBCDHL5MYCNgNFt54yQK+/f2uP2dL3RPFE2uWekyXFlLNJ5slrasfKS2O8I20bQm84Jzj69vy48S2H2dZIZbZI720mmmltZSqzlZp/K3rM5HlRxRgnaP/r0Af05/Ab4/aT8QNAsyNUt5ZnjEksDSoyhXiAwImJA4B47Y+hPjv7Xf7PmmfE3wpe/YLNQ13Bd3S+Ym6WYr0iLxj5Rvxjnmvxh/Zx+M914D8V2ol1B4dNsrqGxW3V1eG984YlYyq2NqxAH68DoDX9B/wr+I+i+PtAtJHvYbj7TiLyx5ZgicNlYoVLEuW6+/PWgD+P8A+Lfwo8QfC7WdUsb+zu4LeKd4Immgby2Dk4dVPG9B09a8g0/W4dLhSO5SSZv3sb3IJMi/N+6Dc/6srjA6D3r+nP8Abl/Zp07xz4d1K50uz/0+1dr8TQBUKypwkbfLwCAc+n1FfzB+PvD+teDvEt9od/Gbdk1B0+eIqJ4slUjEkg2719B1x+NAHsXhjxHZIJAjyt5YhV5HG7ZJIpbEJBIVSRj2x+fq+m+I5nkiuZbgQpLEYUREAliiP3mDdnBHJx39a+QtIvnsYktzss0BCqofLznuxB5UKcZ+teueHdZW7UC4uPLVww3shMYaBiqAP05HUdzzQB9Spc3F9bWwhkdC7RRGUsrmQbRteRFICpgZJ6dutXNI8T3On39vbmcMIkuEugriKKYISoMS9BJkAnuQK8c0/wATJaxSWsDefNLKlsqszGS3iAJZwAeDnp39K6ixngs5RczKtwTCZWSRy8s5mI54X90657nkdcUAe8+H9U1K6tnm8mznha4fFzGqGdJC37sQh8B48D5ieQea6izvpI5TqLO128TyWjgNukAkKktEv3giRhuQMcda8rt9XMdramEI0UKiV4xtCk8N9n/d9DsOCfwrWtNf/wBJgkjjWKdIZJIpABI/luSDbkBtrhdxGDzgcntQB7BqOqaRDBbfvZ55llc2728oe4lEkfDMnUg9D3BGKYniBrM27wSJEfMWMKEyIlYc7wfvS7hyD0x7V5RY6pEl88scUIkiXCMSSBlgTNEp+45zzWlq+sx20DJGgDPOskhVw8T7x81xKw6Hnt3/AEAPSZ9UgWZ57zUHe4LvIUQkxxFIwzNAy8tI+fu++a5m91OOZbeVVLLcyukKopy46uQFIxJgNknua4nSdXtbmGVLi6kBVZSksa7gZWbaTuOdrBRgelRpqzZvXjWTaIfJhQHa0nIDzh2/1b57jqKANq8u0gvEu7WXa0bpaxIyuWQkqxeRTwZQSdue/wCVdYsKqLN7HfcQXV6kksyEebFc7SzO6/8ALNN4O4HjHTg15RqmoxwQqggmaNVG54szOWQAtJKDkvJubg/7Ofet/StdsjFJbyTzW7/2c80dzBMYpJYwNwJiAOZs5BHBJGOlAHX3N3K1/bx3bpLcG5dI7xXCuIf4odsR+dAoI5HGeDzXY3kd3piaYHYMWlD2UMs6tIIZF815JAGJEGzO0nnIArzfQZ9N82z1GG7nnuYW8+S3MabkLOGYzbs5DBcHvg8ZrsoblNa1ZL28hRja28SWdiAAskrKGWLLN8+OoAGB06UAaz6kZrqTVJIZ/MErCawhIFrPbojgTCYckkY69zmo7K4sb240+W1vFtlRpby3DQ/vreEsc6fOg+9g5KuQT06VbuLK4ttzbY2t76JjOoIPk3GdoEXzcoFIDKKjsrPw5ZXMVxex3LbkWRZI5SpeS2YB4kAHKbiMj+6Tj0oA7K31JrG2uL23a2RmQxRu4eI+enzlCBtJ3qCAfU8VkWGsJqMK6ze+bHcLeuWtY5C0M4jcCafy5PmimQhQR04Bqa4eTxC0rz2JitWgmlVUZPLkit18tLiMsRhV4OeNxGK5z7DaWtptiuTLNBKVhVspKJJSrrO2MrlYs5PRgPWgDr9R1aWS+M8N1MXWICTZ+8kitIkE6lRjDAhsEc4DHPNclqOpRrdTXkJluS2w2rxxskhlkBRpBKi/KFmYE+y5rjdT1jUbRLuwglkmubjYkVwkeXZpWdDHG/QqU2cdDjHbns9J0u9msgJWEd3Ilu08ckwjiiDALLAm04D9WIzyCfpQBhaqxS809r3z5JCJ71YoCr7pQyv5ZeU4VDtOSOfmrThlTW9Lu5Imkt4IZYZrdYlKrK8bypMttg8MrONxPB5wMGo/Fdtc21xGjGFkkCWyeVwsF0jrJGYpnPyQsgHmN3DEdar6K15p73emXMkDf2hE95aIoMYjllwkqRc/KAvbrnnHPABNdT3MZjtbqy+y2Dy3ETva5j8h7aEp9oumxlo23cAcE5I45qXSLaLSp4hp8cc0Ny0kyrOwdZE5JicLnCBhuUn5t2MdqiOrNFaw2+yUTwgWN3eSFmt77IMciIknWRYZDz2A5yayba+ezub3S5I47VrgCYSlCDMVBZNrf8sdo5bHbpzQB6Po+NWdopWDSpcvbyXU6g21jJ9ojOxgCNyyJhARwN3PrWL4tsyZWsoGbTY7prBoYWAazjFoRDkMg53bi4U/dJya4UanrGlSm2ttkthHdosaXI4vZtryO+9TmYiZAFDHtXpiaojwrFqFvatK1hF8s7+cLNmJZ5opEHIdTjaQNuOvegCrZRHT20+K7iW5tpLZZLp/tHlQrcs8mZ0HbdAsYZT1BIFdfcm6H2G5jME8VqbdYopGCsl+rCKYbwcswRx8p6j2rkrTWYIlFzeiMRmF7G8hgWO4FpNDE4hLRnlWPykADk4Haui1JYreeM2901xpt+l1fmRIo3khv2iBWaBBgu6BQWj6jb0JoAqSRO7y219FLHEFaSLeyvCCt4Ih9nKdVAclG7kcDiuqaYaZp9zYWNpPHFGLW1vFhkdrozHDx7Q/PJIzjgA81PbvYaRZ6ZJeypqzQm3bzCE3CBI3ltrZ1YjY5YbyPbnNNv8AU7PWruWUNNbXLqsu3iG4NsARDas4OJXJXG7G4B+tAHndxdbb2O7jeaNpVhSOKeWWPYhYNFO5z+8csAM/wn6VZSYXfkwahI9uq+bB9oSTc8Ykbz4mfd/rQQOv8PStpbHTpbZptQHnS2UztBCkxkeWNEZTKy4G+EsQAM46npWJBbFxIXnScW0jvbQiLEkjxvuAcE8oI8gYySeB60AX4IL2/je6SeSOC1Ro44pFJM6IOGiUnmVhwoxyfyrP1CKXQ4nnYrd3MUavFdAFo1JlB2tbnP8ApCxEkcDOPerena7aWYeW8mZbl5Fa2gLP9n01Q2dzED96xyCFxxjFXr02etSrdR3iWrhLmYTq26K5XzB5apEqnEhkG5QScKCPagDJ0tg8cBnSNZbp3e2kuJRFGHhmCyB1JBDs+Np9uldJL5VtBFFtij87a1zuXaskRmUzOJ1Y7cMML/s88dsKFYtSktI1nXeQ6x3SQI5S7Ry8iukmACCuWHoela1xLPFvsbmAp9peP+zmmhQ5gRN1xHuzgzOfuqRjngnoQDJ1BJL6e8AlMxZiHkL+ZHsBBTZGn+qAA685ptrpMllaNNOsLTNCyWtqHIdn3EpJITwFK9FyM11WmaYmpIt6bf8AsqeR3hna4Kwbi0imBhEDg/uQc+nAra1XSraOSeKFJLqJreG3fA2sxUDEkEo4A3HkryPyoA8ngtriK4Vp4I3X5fMw7kqZBlRGicPgDpjH9M3UJ9k8ca2ccxeeZWhBaV5k24SN0IKxsnYfkDXoVppPmxObJBC1vlJBLK0rcSc/jsJ7+1Yr2z2nnxfZi06s87zzIFjcAZSWHA/dyIWzknBx2oA4jVdDivbdTFFCrp5Mv2QjZNZzKo8yKdo+bj5RkD0HcVx+rWEVn5Gp2kcsUe0FE8pjAJh8rZUjOzJboOfwr0nStLuFcylJrtJbjAuZkk2q5+YrPtOW3KMfhxU2q2kN5PaLDE6AQTRyo8wjWOOID9+I8ZZM9uTgUAeSzWeoeYxt2tpIXCuhfYCNyKWUBiDtDlgKK71NPtGRSZ4Zc5+ZgmQASNoz1Ax1ooA/JbUbp54tTtGvI5ms03YjbzYBAQPKtrdgvy7WJJJI56da5caVot8luImkS3t2WWWSJZizS4BleR8FQS3GCRxz0rnNXj1azjJt4Y1n3ykyj98glc5Z5It42yhdxIJx2UE1l+ChqN34iisRfpqMCTC4v5YJZoIWjV8hXBQEzdQExtIGM8UAfqz+wr8KdN8SeNtL1jUI5rHwtZanaXF1ZSv5MeoskiYYXBUo8BQH5VLcA8Zr+mzx98UvBn/CGTaN4dmtVEGmDTAtlHbrDZKYggjljkk2ysoUbXIBTB4Br+eP9nnxH9j0WDStMsLm1W4mBbaGS3CyLsM0ERAbzGxkkHaDX2HrmsQaJpx0q5nNnbXy/aLsCRpXupAgIt5FDloGZwCWHHrjFAHg3xf1600m61VyltqbXzyrHGb1I7oLDIf9JlWJsueWO0D8MAGvzC+K3i+bWw8N2k13aQXUscMCTIYJEUkhixYFQvy4JOARivqf46+Iry1/0bTw86ztLd2915kUgt4I3IaJ3JysIO7gnnPGeDX5oeMtfYXv2uR7W1sy2Y444ppAy5cTAoudwaTBz270ATeGLm2j8R25uZ5IFivEkfzEguGEbgFVGScDnlgMcCv7Cf8Agl/4p0F9E05dPSGGKeO2jkCCRMyJEi+YYGUZfcBkgYOTzjp/Ej4dlu9Q1+HUbguYkuWWNoicqgZto8mNm+UgKcMAe1f1If8ABJv4ng2tppt9FHJJPeQ2saw745boxnaznegMSBR8+z+71PFAH9ffh+6a4tlMUsEke0YYbcduML3HzZ/XFdLI7Kv3lJAOSvGAox0P8q8V8Ea1E9nEqtGqeXEURGKoFIyEUEAsc44xk55xXc32uRQxsQyZBwfmAAUrkkk8Z2jn/OADceYysAp80MGzGByCOmW9/r3+lef+LNZ/sa0kmvpfsyHeqLKAC2eSEDYL4A7DsOR0rLm+IWlaVeR/abpfszwSzMULE70JMYUhfmJxzj0AOK+Jf2nf2mvD9to86abdRw3MNjcxrcS3QiNtcMCrNJIwyoHH3Vb3GKAPkj9uL9qO08GeHNchsdWsreRrG/iYNcmKd9kbfuzj5oweobABxyeK/ho/a3/aDuvGviTV2hnlR55J1ku7m7eeNowxjVYkkGH4Y/MeSRzX6q/t8/tEalrerX+nwajbajPbJOZJHEUTyiTdHm3R3Buuud5HOM46E/zdfEnWBqeq3QeTzzJcMrpKCChZi2AFHA3lunAwc45yAcUPElxpGqvc2V2beZmXeyzOGJzksGxtHP8Ad4Gcc1+lf7Jf7SZ07U7fSdZ1GeaSUwWxnaQOhTdiKKaQ7eC5HCjLdK/Ky+to4ljlLM0rF/3DRnHk4AEyysNrr9Dkc1veC9dufDuo29yLtI1CLH+7KGQjfv7MQzDGARyu44oA/tw+D3jOx1jTNPtk068vFgiilWC3MMCwSTx7xJFHLgzKST1z1zXV/EDS7fV5lht9PaJ1lW5yZI1UJ5Z/dsy43N5mc+XnkY4r8tP2Df2gIPFGm2GjTX1nHfWdvaQyrPJMt48D7YyBdEcvkADdgAHGcV+zj21hq+gS3Fo+mu0aGESSW+CHCj93AyMSZBn5nOATzmgD4qv/AIdeRqe/+0ba2uGtwPPkk36hbySsxUxGYspiDEL90PzkZ61xbeD4ob+6eWS7OpSiSC5SVXlWVlIMc0LuGBhI2kEKADnOMV9J6wIrS+2HT2+220hSW/mti3konCCFiDGG34xvbnqK4K5lRtTll1Ce7fUo0eGFpx5Uj/ao2Cu8CJsWNEJxIDjseaAPFPEGjQ6RZRzqftE0Vz5MkUsuyIpKgJchcKhU+pGc9K4e48Qm1hhS/urOC7i2w21nJIC0ZyxiuNyD502tk7ztAHU16drWjCxsJ4VveL23meZizta3AZyBGYirGJy2MOmR7gcV8x65pd7NqrwyW0W6JJDJh/3kMMMWY5RNNgu5QBQVHO73zQBd8W2rwW8E09zBffapBcNLGTbyMGYyuhl3YJ4+X5SBngnpXHJYXFw6XNuJVs4J2nigd4ftbCYBFMLmBftRUsRjn1BPWoLiKzljM95fOl2zwqjS+YzFLcBhDAkYItyVOCQCD1JroLG2nPkxrdQ2s1rIbplwbkvbuh8uFHkcBpCWGQFz3xQBQh0a4ttQM582BuGVhEvmsFJCkwxqNrs5wzYAI6ntXpmhrcy3trLql47wxyKG0+IPb5dRtDRMJFTy2BxnOM9eau6FYWNu0em6m4jmuI/tepT7ZmeWK5G+C18yMhY9rkNlAc525zxXfWWm6HdvZItlbvJB5ciBJpke6mjmCJEDcnc0ZXlQhBBHNAFO5022uIFTT1Z5IZl8iC7gdJ9PlldvNEpLsbmPaTjazdcgYxW34W0zUpodRu7uF5Iobgy26zRKsZkCCP7JCQ33wBkjGRnFaGqWF2l3HFFbNaiG4kSK9ncK4KqhWyaEKGmmIIKtuP3ACa6/TbJbWyltgt3BBNIouLt4JSskkqqW2CQkwsWyHYYyMdKAPN38MT3l6l1JNFa6ebh/MSKO4juNhJ82NlcY8vdkMwPOeD2rpdM8Nadp9lImnWcjW1+0i3EM8vl2KBpGKtkjPmnggAjAzjk11ljpE3niwkRYbK4kNlMRC0jvHK26OOAFt8UMgIyeuQal/wCEek8q4EdxME0+7ME9rDErW8VmBujZ42YMGVSfmPIJoA8PayvdPvrnT4UVYTcIIYyrukfyu7bFjUvLAcqCuCw3HIxzWn4hgtdQ0QQBY0kujCv2KCNmujPFiMxvF5eJQGwV2kkBsNjBx6Prfg2SG+caUkV1BEba4ncJPLOrmNQUG4ARly3DRls5xjPFJJpo09JTNa+aLNN0SPbqs1vPcoXMU14TmPa3bGeMGgDwpvCdmqQQzW92LpozBFcSRee1vIVz5hRHbcwORsxkY5GK7j4bfA+48YapaWrW15e2Xnwpc3VxbrFBLbvKokSOQHas5kYYDkYBr17w5oEuueXYXzmVZVFxFJpUsrvZl1+Yzuw5kye65PftX6YfsnfCq1TUbKK8tbGe1tDF9sivE/fzKQZVmt4ti/vsrkblHzdCaAPqf9jT9ne0+HlnZ6re2JsltVRrRLtUbB2sweKVAdo29jhRjr64H/BSz9tvRf2fPhTqWi6beqfFniKzuNLtVtpkW9sIrhGVtSEUbFygTKhtuMt1Jr6M/aE+N3g39nz4Ual4l1DUYNKtLPTbhLBriRY5ZLgWrhYULcW85YDpnJHHev4OP21/2qvEP7QvxK1nxDqN3dLp07taW0zzSAWdnC5WOOHzMB3YgMxAxz64oA+XfjD8S9b8S+Mb2/N69xBqOo3F9NLHcGa6ndpmA3vM4BnLyEtjJOQcYzX6r/8ABPfXLvwNat4mW2lS4mtkSaaOSX7WI3IkMkqghYmCgfxc4yQK/GXStFuF1iwVI4NSsGmDSs7sZURgxkljJ5BAbnjIJr9QvAF1N4b+H0t7oUsrTXNgMIJZU2zLAwZI5B8gbao++QMrgEnIoA3v+Cl37cPijxlcN4C0zUx/Z2kQpH5/2/c8xK+WySwqwDNyd2AcdQTX4CT3Eup3u+8nk81pHZyhZ0dCWMinBJ24zyfWva/jt4gv9X8S3kmoq6uZ3hLsoeZpRli8jjhnHPQ5PXFeMQGBGHlMm2PaWWWcRTSREBQdoX5huJx3IOe1AGrDBarazMoSf5ikCPHi4hRgFzDKDkjc2MH0/CuLv7S1tGj8m5eWaZZftJlCq0IB4RQD8pwTz1PuenqqwxSLCB5TwPGvFuSZPkIBVJTj95kj3PUV5Zqxgt9RnQwmIGSWI+c+44G4rJ8vfPp1oAxTBGseYZ0EjqCf3bkljyC5C/f55546VduVh8mDy5Gnk8iNXnVWjijl53oGcDcR3Pbd7VTiul+1McLuRGOxExuRRy+GxgHINDTrOodXXyt75XCh1JKknavHXoOpz07UARzulmN4kE5ZwHOSflwAxOSec9/bIq/p+teWocMyqCAAjcblwDnjIGB/PHesieUsypGhaMYV5JUMRAGOzDJ4yOB65NUbiWWNkZFW3tpBgv0LBThioYgZzngA9PzAP2Q/4J9/FFdN8YQ2V/FDcWd4I7SRo5hG48792CnB3SgvkZxwcA96+iP+CmfgPSLjwlpvjPSIRJfWTDTbxoooWK27DckjbFysoVyCSOvevyo/ZY1m80vxvp13paz+THdW0dwUlWO7IJDMMhiu1iThm6cCv17/AGjdYGv/AAdvoryJZhLaO5+3lQ9vI0P7sM6MftLZBAIyTnntQB+AcF4LWW4MKmPy8JMJkBUg8iSPd944zkj0qteSxXl5vtZht2qZ5ZgDA5jUFdsW3Iy3y5/HpUl+my6uULJcPDK8BYDy0VQcbAGOSAOBjPX8K5y+nEYHKxqGWNVUEBQMbC4/jBBP5etAG2bxZLaGGCLyjA8m4xI6wiWXJ3ycnemQeemaZbXDQAD7TNbPtd2kJba2AciOM8bT7+tc+t55CTstw5DxIZtyt5cgBO2OMEcZOMHpn86cbrzEgkVmkVYyN0isY13Akru9jjAzn1HagDshrBYFTaWt0u3Bv5Wbefk+6Qg5Iwfp+GKyxJcXUpSCUKFDvEC0ca56sH3EAr9TyBzXNQi6ljhkkLG3aRkLWqshEnPyFWGCOR9f5Okt7u4ciJywibAV90bjHUEjGTgH3JAHWgDflvbzyIncLIjtJauzR7oxIo3AI68gbcc5A6021a9ieJoluIMKSu3eQ2R8roWGEUnJ9MDg11nhj4d+KPEP2ePT7C5eGWVQg8qVoS7jaWcMcDjOSD9ea+5vgn+x/wCLNb1OOLXNIktrBtkUku1p1dQVICs5OzKjge3A9AD5K8I/CXxz8SLywsdNsbrWJ78xJapDZyyFZHbaQ4jBaWUgjBGR+Ffv1+xN/wAET/FfxGg07XviFDLpukySWl22nrbj7YYlOZTefamBA3cbeD7Gv11/4Jwf8E/vhj4d03TtW1HS7C+1ZWtpEeURXDWAHziUbXyrbiNyEDBHbpX9I/gvwHo3h+3jj02xgQrbRxySRwLEk8aIFBUbQGOAec5IHTGaAPyt+An/AAS4+C/wnt9MMXhzTtQgigDSfaNOhcGUgbfLcRHB39QTtz2PWvor4nfsN/BT4g+HNR0jUvCunRyLZGBPJtIrcxKy/eiMan5t+3JJIOM45yP0He3S3gjMbMYQxTylRQIt3BwFzuIIH5dazbm0jkhZjGrz4AV2by3dQRgRqTgkcZ3H0x05AP8AO6/4KWfsWW/7JvijXdQjtrm68O6lcXFza6oturFgWIhtBubIaMMoBx0GO4x+A/iLVl1PUbiWOJAW58nDLgNxhuPlYAcjvkkCv9NP/gpj+xNpv7T3wY8W2YiW21jTtNvru0lgVZZDcJE00XnbjiIhkUEr69a/zbPjD8NvEPwq8ba34O161e21DTtTvLbzJ4VRGkt53jR43Q/MMKvOcZwM96APJLJ7tn2MAsO/YsKSSRuWAyWZmAIySOuOn59CYtRdItm2ONygwxDuzDcAgZc7s8dOfXk4rMjcOH/eC4lVS8zTL5KmUMAdjAgFBnjk8c10GjXi2ccgcKrTNtto4kFyHbOA7F2yqqc/d/H3ANWHSrhbaadbBjOjqSzy+S2QuWManG3GQc989+M33jLw293dRNAQYyqPM6CZk+YlWC5cjHJ5HTmsqOW9l1APdMswicbpHV44YkzuUPCpy5bnqO/Na2sXsF9Pa3BlMYijZTBAYlYg4QLFGWKhTgkHqQPagDq4NUTUJo55t9qIogjRQ7jFOMBlinwM4CgEMOorq4vFOlOs1ndqTu8ua3lhwiOiRlDAuWBU9TjGeenNeN3F5fx2se6PZtdWMky7ZTChKNIwj+8QrL9cetQWhvJZVeSVniSRVYzR7UUyKRHsA5TCnJLenPNAHul34032KxNp/mwQxxr9mj1F5pxau5ySgXMbDIbk9+p6V56mpy+ItZkjutO+yRWhKW9xAWJWNQEYyqRljt5OMn2zWNZtbQ+VbXU7t5c0z/arcb3kG/d5e2QEORkDGBndxmu3EGnv9gFvGyvdmWeErbNHO9yABClyFJKI6gjG4DnO0UAVNcmk0tRHZwWv2uIvO7oWYXNv5eyOQZOAQuDge+PWuKe9uryO3kdPNuUPnXEYeSNi8pwuGBBZQCMjt3r0jULS7ntH+12lvC1zbSQ28bzbPs8ocIEXYxYKXyeSAM5rkY7ZNM8mCNBf3ksEkE0STBxbsTjchJyCGUcng54zQBl339oQPCkl3FBFFIixAhWVY8K0soHVvmODznJ6c5rvtC1KxDotxPaSyxxeZaSQgLJEzEiSVEz+8Y/w4yBk157NY6leSSR6rGJGSEiyRjtmQZYF5Nh5iHcnqR1rLuLWzspYba3lKN9mQSzlZHj83liqFQWjQHAH19KAO2l05YZL2d5UvLRxI8k7hUnjkZvMAbHDMp4O3I+YYrKt/L1aeO6u4URIYwLcKqMsw3HLmMuDvEeQD0BOMday2126ezg06RLa8jXiVpF8sM5yI9kka7mIHXJ5z04qa3gt5gyT28puI7cGFraVpbNeS+55BIWQZ4Kn0xQB3XhfVNGhvobXVZoI7B7xgVRhLLamJgAHOT8zBgTgjAHXirXjaHw7Dqo/sa4jUSOrW7xy+WGlc8HLDdcJkg4weeMkgV5QuIJWjs5lnkCPO3kRsGidSN/mAqc4XI67sDJFbNjbX2rPaFbRpxauQrSAkxykb1ILAEoRk8cADk5oA6K3aBD9jhsp7udjI1xc3jy2/mEqQ/ko4BRNwJDcZx+FdpoUdnpll9pbzWiXAY3skkMJlb5d8ARSJWQnblueOB3rQsLLSb6OOG8uIIbi7tYoJLaZ9m9+iyq4AZXyCAR8pAyTivMvF66npU0dr9olWyVSIEuIvNMuwmNoUAbaSM/e7g5JoAk1C5WwbUo1M7SXU6NCqyeYygyBo8SuczQl93KgjkDpWo2g3p0oX13eutoyqzWzxkXALgN5Ynz8inndnAweCa4qR52urCExvLbNaoHuFCmWNnYFY0IY7WVuO2O/evWdU1aDTfDVvYT3LvNLbxw5mjLgA4IeXCndg4Ht3oA80gESGSG3tSwm88wNPK7j5gExDIoGxQSCQ2Ae2a6bRokSI27mNblSLcKsAYnaN6FXHUHIyW4GPWuStYZLm+EctzHJD5b+VLGTGucBsKScYzgZJ/GvUvCFpYmeSOQmQyBUs4wRLL5xGHYbMsx7kdvyoA4e60i8ZrlfOWGJlXzFVVL3IL7VhBydrlsZxgDPbrVOXSS9xgEwmLO6CYqrNIqHBXc2D6k9Tt+WvRtds7yVruC2giSKGQxx3KJKDujwRjKgltw+YDp3rmYrW7yLe4kDQebvneadUd5FU4ETk58skcsMj6UAZsWo3TW7RwGWNniW0mkhO5lCEkAIw2mFsMHJII9KTSNRu4nZbmVbeBHlRYCpEJUjbuC4y3zjnHr0Ga3bRIrCaKSxis9QS9WaOdEfe9oRkkvKSCCFA5Axk8ZqG9C3csH2aNZQ6YukiKvtUgqQWkAw+OgUZ9R6AHRWOp2Sw3byMqgxiVbiMs0mOA6qGUFF4OOOBwea7vw+bG4Wy1KzkW42SxrFaTCNoZVYbpFdZcGM/eI3Y68da870qwhd2t7VSArRbBqq+RJGAdpjjkHDoxPA5POSK7yPQ30pJ5pCRkrMiiUTOoDDEYMI4wcYHXB9qAPSLu1tprdNRnQxRfZ2aKxSMIIpwwChBkqucZBz0GSa5h9UvY44LJDutZpsy+Y8cjwpI5VkVj0XGAB+VU7LXZsyW00Ml0/lyMhwUEYaP5YSzdQT6YI6itSK0i1DTnliTyLyKZUhViJDLAgDFQzEZjR1Gc84HcUAcb4mUu0kELQpHbTL50c8ays0SfvJB5iOdijAO0jcM15RqaxystzKzNGJnWJSGSKMuR5YXco3kjBxnjOK9hvZbi2m1B9St4HMtuGiFnAFa4L/ACSyb2z8hBADdSQa8r1O0R8i7jkECHAVZNzRDG8Ff7soTrngdjQByLW0811sSRt4ALTyqsO1skPtQH5lUFTknoO1aNrZyW6rHJbGY28zyLfoQCfMQ7dxj+U5GCOQT39Td02JJriOyu7ZVhnlRYbi5lO4xAKGjcpyHdMZJ+UY6+nSmWLy77TLOGOOLcgjnJjkhSZDtSFpS2FUrnBPTPfmgDQ0KQx6d9vu4oxJZIgspGZlkkd5Crh4yckFQQOOmDXpX/CQNp1jbbrqCNLqKG7iiDieRcEBYAqpnZu3DqeBg9AK8k02a5guLiOAiHZCVuWvcTWySq+x2giGRtUsMHn7x98dQ8dvcR2U0KxRBLWSTUYWYqjQxHh42wRbpkkqcjcTQB6O8dtrkWnfZZEka4kG+SMNE8Uqp5rq5dm3szfLgev5fR/wd0eae4k1HVdNQJA1taQKcB42UFUZ1k3EyKCAcjHpjrXx34Z121ttQSG2kWNIrrzIHuo3ZIVKDMKOzYdySSGI78d6+1vBF7eyWV0Uu7Rp4kgmmncmGQW7qhZkeBwG2jgZG7+gBZ+MnhLSLfy9UuLZlaKKeQwwREtJdLGFhM8QwTDudcZzyOuK+Mre3S41JzHbypG0jHdiFCYlAPm7WcByX4ABIPHGa+1/E2tz6019DBcSapcSqkMFpljLAu3yzLG7KWSDzFB6Etk9683ufClm+kTQjS5Gu7ItG8TRuUgIbzbkvOq58ouTjcc5OFHagDyp/Cv2hbe4tbG5uJ3iWT7Pjy2jl++Q9qHPlZAJx3zx2rP8RSajpSWzanbq6tGGWFw0UESRsSUltXAzPkgqe+K9Jl8U2fhiGYwrOLy2MbNaea8ckokVUV3nKEtGoI4PYVw+oa2/iKRI7h0ZXBlWGJ3WRYxmTMcjRkyu275twAwMCgDhbzUbhzaR20s73N15UyytGttDbmA5hmLKDvTYMYbAHArQk1nV9Ulhs2EgSDe1xfRsjNCpKrJKY3bH+rwEIHOeB6ZM9vEVuoFhuo7IqZZZreRXedkl3RWSqWLQgrgsCBkjA6872l6WWdblZYYrmW5ht1hhlYTJbMcAyRS4DHeWBDemcYoAyNV024t5ozC6TWkkkKRTwg+TMZY8mO6dB/x8ccbcklvwrvbK5W4tbUW/nRaiPLWeDzBDZQx4MZLE4LShVwRkgnr6V6FDp0Is0064WG9MDL9nQ22y3gfYQZJHQYeXcOecjHHGKrnw3FDd2nkzoLiNy86MWjSI7mKbRsyAwYEcEk88CgDc8LzxCztNPs7ZtQD+azTI8cEzHennwPFESBJwGXfg7R+fp+r+BwmjjULqZYFjjaVmAEcnnMy7oRIQTPJjccqCO/ArybTdMtdLu0dLt7JzLJLuMhM0U0ihhKMH5gxxywAIbHWu7vviFLb6PCvmWkd7aT26wyEpcnc7s88qAk+VIyDJyvQ4HXFAHJNo4mu4pmuVNt5srNLLIHaOZfnjJikRcROuNpxjnk10trqN0tnc2906vcpHFLAxht4TDDHKHRI9y/vYmTJZgTwBj0rkrbxwLnVZxeW0k0lxJ5axqifZlkdcF0ZlC7uSSCeDwOOKvapaG5mT7NNczBI/nQyJARFtDSQxN/HICR8oyQOAKAOn1HVY5tFEKJNfXBtBFHIqM807hsqFCgAbGJGVyTjnJrzq31SfTYYZr3dYiFWsDYHY0oW43SupXqrgryx5AGAcjFdr/Zlv9muLm+kmimhjitWjlaUJa2kirHDIcAbnYEY25OTk8ZNYeqeHrGee3t4IxHNZWsUxmMO9phH+85lZiZH2M5brjHPWgCdNcs5vtMziza2eCMPMYz50fksrCFiVxJEAwx/Ew5XORWtoF1b6Zq9+ch7S4hQl44kVAsuXXeHIMYRH4Yc4PryOK0/RLuO4xqN062Dv+4k8pPMj8rYrt5J5dQAOoOT07Y7vNvbGW1LwSuskpF1PEpkkVz8wVcjEe0g5IAB460Adob+78PabNFbC0uoLmKO5sypWYXCl0KwBISWcK5GWPBxz3FYTyaldX7XEgEVzcrI0dsInitpJZIhKjyxqv+kAbWC5xsIGTwK1dH+zT2EUSMguLRZZdLmjRkd41kjeaJ/MYKjYZuitntjpXVWFvbRpp1/I1/5O+eRroxDdDJI3mmCXeTld7uBjjAwAAcAA5Z73VtKtlms5rO1kjljlL3CTKYZ3AV1iLqVZm3MCBgAfMRmuv0jxTfXdzbWd8ZLxVt1tx5sLzRvCxPnCGQHKhGXI9c8DHSpq+nf23/p1xJILC3jDTRKNiussjFY4go4u1f72egHPBFYh0W60ydhbXcZS+ezYMs7wvYxxkmaRmkwTL5A6Lxz70AHi6SUSyanbXFy0KEWt1Y23y3ixXAYNOglUb4dkankDAYAetcM91BC1vPA9lp8cdq5ikEpha5mk/eMpeTIEwBQuRgHPBxXby28M5vZba7+0tKl0glvJW8z5Aws2+fH7zyUkVMjttwT18e1bThNaul0txI8UDMEn8xj52FJKLAPlORkscAjjrQBfe4njnur+Rkl82weRZYZW8qObMKzrBDg+exVWbK569ulZcjWkcT3UsVvLKGhne3RfLuWiKBVcA/dlZN2Rjknjk1w93qWoQXVlHNavDFIssNuzthWZkCKFIPywEc56gjHvV3w3qr2WoGS5k81oHLRW07edHIkJRpN0pX5YhtUKD3z6UAP1bxFLPZ2dtcIkDxPOkMMnmzuYLpFeUuJY8hk3fKpHLc59dnRL+FVEc7BLMxvJGGfyDeu0WEWQNyJAVTgZOc8+kviK+0TxDqNumluDPDvlESxLcrE45eNZSAJZOc4UsRu4FZM9vJdyyyTjz/sMCr5ZESqZEVY1k2xqGjYLwQT1HegDG1c2uoxXkCSi2jYXIitL0vECwXdbsr7QTIdrbc9A2OOKtQ6NYQ2JsJ1e0ZrcDz7IPJM0h8oMjusmAxuGycclfm6c1z2sQpHKLWW4Vo3ijnkmufNZrULKJGmIbJK7d2Bu5UZUYqpNd6pA0Mm1hLFK6iSJ0TzorqWJIzLEzYaMhDggllA3dKAOmke48OXUMNxJZSvcLMwNvER9oYyAReZd5cxyBMbhz8xNZniO4tb+5WKKxtnjuEube8l8xmi8/aSWkk3HFwvlgKcDpjFZFp9p1GGUQyi3QTTxyWiBnnSVQMM27PmxllJX7uFIHIrmY4tYt7mS4tkMLPchXtZj5NrPOpYee+7JBKgZBxyfSgDstOja2srqB7Eaig0+LVIRMzGF7iUJDFHMxUZ8qIgIoOMpk81pLLpUCo32CCK5vAtlFJI6bIWVApluIWBLoVDgE8AkE4HNc0PEt3p0Vt9o2q9tsluRbl7cTt5siSxOgU+ZbplRkcEAHmsLxNrDNG0/keVJNGhuLm2VDEDIi/ZwA7ZVRuxI2AGKsBkg0AZV1aabM+pompj7Ok3m2sBNusyiFjvmxE4LptBUbRyoBPU1lRahFqLLY232p7QlG85IVjltMs0kgXP3lJAOe4bqaS00ZtS3afbQorzO4kv4ZAs5aPFw08ajPl27RuAV961biwFmVkFtIJYLcxQpCWYnymdZXdo+JcMSR1wOaALlhqkd7NHBdTJb2bNJbTwFGFxI8akW1zNH0jjZlU8gZyWqpfWFnLm1kmzIlvdRSTvHEoPnqXZE55WOPaFCgkgYHesLU7hoIkvrfzBLcxQ2t5/qzMY7cLulJOANuCoAwcDnmoYNS82WSNoo57Yqk9tIWZ5QXVUcOyHrv3fL2GfegCW106OKzVZpSFURxrEBMsDRGZTDLNxwpaRQT6k5HFaqeYJJYXAUSsFew3t9njikilQzqeH2bWUqPuhmyaSHW3tEayuXSaKQiOLy9xCJEzXIjDbf3e2UxfKCSxJPrhdX1KaZ5prdYbdljMs7tGI5i0iqsaFOojdkBAxnEuSBmgCa5gvGQwWLtMkcBNq12hby1jDs0REQy6vGi9eAxznFeere3rWk2ozyQ2aysTLYSRsWDtEIUbec7wABk89j7V1SS3VxEjXcmoWtzJAXl+xskbxSyP8AMsO4YMAVyCfbuMGuaj06+kuri1huIZZUkK29zKS6iCVyn72Ij/W7Tn8MigC5od1Z6dc2jGdJGghEjTRoj24uJyxSM9xlywzzgjPAxV4zK9yt/Paun2m5eKO4e4Mwht8M9ywRRlv3h4BHygbRnFVpdFudL3fZHt5XP+jebL88BcRxrM8sRGIzv8zYTwGHrTrq0VHtgg86HyY4Y4YwyTKQSJpJApwx2qpOcZLetAHTQ3gsooxJcOXeRZoiu9m/dSMpFrLnMTEkMy4/iP4UZ7mG6nE81yZLi0Mn2eBwsUMrSJ5VysjA4lcAMeCSc59q56TUUu51s0Vljtoz5c/lGNrWZYkUuydgzqVz33Bucio5p51ETWVosp+1zPPhjPLJIIUWTy4/+WQAbOO7A9+gBtSOdPeMjT4UikIjJA3CO0WBJNwbB8qQliwJ7MKal2Lm5stRX7LBZXQmtpvLZMERR+VDIRn5pGdAc+pyMik1ybUpNLWygkJaSO3ef90omaMYhwFHR124bPUDHeuZskvtI8i1KW8sc90zqGHzuRIQw2s2FXHTvxg8igD1i1j0u20950KT3FzFE7XDtgI8eIpEZF+6PLiUZ43bCeua96+Ffw41Hx5rFta2sEiu8sF+FgAMVwkg8u2ms4epdWADM3UzMBnFcF8IfhD4p8c6/p9poFsuqrqV1Kn2eEO7RsuJDvg25RI1f7v8RbjPb+oz9jP9gnw/4C0az8TeMdP26t/Zy31it4xOyRBE/lIVGFWMBVVTwrR4POaAPFf2O/2BbSwvF8ceM7S4tplkthHp6QbjZTKFdpJNysJR5gOdvABA7Zr9fU0vTvCmlWlvY2yQw2t3syoVPL81JW3KkRIW4do2bOANuF6jFekQJbaRpwNhbw2zxsEmeKaMGRXTesR3/LuMZXcehJOD0rBe2hllNnNtV2f7TPJaOduLqJxZs0cwG8q87KSmRlj2FAEkKTXkFtNLHFHHBaCWe6eUvcNI6u8X2dYzkHMi9R056VSh0uGxibWmnuB9ngt47oXbq22UySN54YdWy8agdSFq9Js0LUXiW3uAlqZGsndhJLMFRFliuC2Y1VN3GcYVRjpmvnn49/Hrw78KtA1LVNX1awt2toJl+wFo3aS4nRWtnjG8iQ7iA2emcrxigCz8evjroPwv8J3mq6xr1nA15atBJD9o23sV/bRJJ5kM7cNKI0UEcjYVDYr+Vj9q79rDxL8Y/EV3JaXEY0OSS9so5IWkF1cAMBIWX7pdrZkG1ckY4yORF+1x+1P4p+NXiuXS1uIU0jTru58rT7ZiovPtLjcvmq+MNldx+8Fj28V8jWWnfubyKSQXcKslzOJkfy9OuduGa3k25V5DtQBuQBk8CgDm20+FYJntbh4/MiT7TI5RLkKkxCwwRlh5mIwoI+9xk1u6Xp0kjiWb7M8su2C0ilQJbskzuUeRyPlkOPmJ6Nn0FVLTT57qS4mjVXEAj3yRxiYR3MuMo7Z5KwbeQcE5IzXWaXpGn2sMkV291BbzTjZcfOgVRu3S7X5Uecx6dM0AZV3YRWpmlsEhkvIVP2m1LNcRMY1VUZAcgMjruXk5GCO1Zyxx6jJBBpoW5uGgU3DsTHPDcGVmnVo3bKMTuKnspA4Irt38NXemSWkmnyQrbyM7/aJCxlu9kSyvKRgkqA4UcYO3jmuYuNGS1ubW++1YV75jepGxaSLzv9SykgMqk4JB6FqAK50+Ky8+4dp4YrORA0isT+8Z8NvDnGSD1HU5x3rE1LSoLhLmS7ubdIJ5GZNsrJdR3C4EMquRhg0MqEAE5GOueOgkgvDcy2Fw4nh85WkupvMhil4HkRXDEfvYlDdOvzZ6CvRPBvgiPxr4s0rRmaEWdnF5lw3lNFDA7ShlhV2Xa6eUoCHPKqPagD6Z/ZB+EENlcW2var58l3GwFpFJG3nSWyxDZexybf3QAVSQcdS3Qiv1t8N6pZTzWELMk0DhJU1Bh8kMllM8cltcOCPPyduAPXA6Gvmvw6dB8LeG7bTNKWKGO1tophqER89WEkscEhvpB80YbYEVRjI56V2tnq6XaC5a4ktbVWmlWwHySSykG4SeADCx2wbCknrtyeaAPsG68bado2nXVnLFFE9iqSJ5ahbW6dr97gRSh/lJLBxgcgIM9a+JP2gviTBo9hPeQwM019YJLJFAx+zym4eVwiEHeJ41Az6bcVvS+IbXVtHnuLq5eGYs0mouJi8YtmhW5t4WDnbGCykll9SeB0/Mb9p34m3F9qdpbW9y2ngErDApLJGiOjbyEYhlMTsAe/cg0AeFan4g1LXfEF3byut0DrE08TzOXgA3yBYZZc/NOSoAPQDAPFUby31+3vf3kUctvexPcXQKBmVInUCGOQcKqMd+0csDkg1i6Q097aXNxLBajz7iOa4jVgJHSJzI8sYLZV2WRRn29q7Ke4WNUhsrm4l/ctJ9ijjZls/3O9yJW/1y4j2tzwc8ZoA8t8Q65MY5UnnxDmaEu0eyJvsz7ZUZsZXODtwR6CqOn6lNd3tvFMY9pt0FsruTGYElhaGP/ZU5Y9c5Jq7qUEV8txPcWLz28sDTxWcgaEOiPvuJ1CjLASuF5xkqcdK58WTM3m21vHtgERDglFswjRTSqQ3XClseuOKAOl1OwvoFMch3WrRzXKMkSyPFGVLhXVPuwc4A+9k++a8Y1TTLO+cyTSTwJGJYsygiISYIXaYx8yFwx9g2Dz19zlubqTTRHCqXUl2II5LuGVQZomZWhjWMnMK5iVGz6MT1rzXXrK6aS3j8oxeS12Wjkxs8gu+wmNRh3yW+ooA+ddT0xniVLcyTqivM7RKNoUBFiOAO7qQPXFee6gtwzzwzKBPbEsol+VpVMisUb5vvbw4x+pr3S6uLS0kuopVgGZg0TLuB/dHfHFM3AVGMhPop5NeZ6/YpHdSywHz/AD4BLmLDfKzknlvv7TwSvXqODQBzmi6rdwaofNMAWchX89R8qLjZ5IPIx/Mcetfb/wCzN8WNY8BeNtMuYLvekkxjm3SqXW0BEjzq7MBEN2FweBn1r4FuW+zzMxTOCMOwbBHCnBPQ5BBz3r03wjqk1slrNE5SRjI8bMFJjBHOXXJwSD8p4wQe1AH9Evxp8evqngzSfEMdsWh+wG78y3YSDzb2FVdZpWwBE0hIATJ4yOOa+cPh74im1G4mlOwukNstmFnVwDPmPyfMY/NMH5Cn5hjGODXoH7N+uaP8WPg8/h/V1e4l062FrPZF98ciOqAzlpMFWRjvGDgZPQCvC5bR/hp43udIRi1it1EctDEm1rRn2iNg/M3zRgHucv0oA/SL4ZavqemXWi3r6jNa3kaWrR3kcjNNCzyIymWA/wCrO5FQnH8P1r98f2efiXrGveCNPu7m5kn1Ozn8rUWTc1qUVPl8vaMAlup/vZOa/l28P+PHubmB5by4skmMEYYPGwKriSKeQAZV1JAPUHBPNfqj+x/8UfFlhJc6C85axupXlieJpGW4WXKrNukBVVLK7dhl8UAftzqeoXuozQ3EU4dpgrGNJGWYnCoSGLDIBHIOBjk1D/pUqzXWpx2kMcCSW6Tys43OAceYoH71OMZGRjIzXm2g6ot7DZJP5keoSWPBEwZ/IUhjIpiOBK4U9MYBHuK9Kkjiu4rO2njlKP5bxmScqBkALHKnUEjJ9yeKAPDvHFhBrNusloQkrI1skCs6+U3Ciclx8w3OvuA3PSvEdFstb0SaS3vLe5cyTgBVQ7VEZJFxvIw0Wc7jkE4wa+ztT8OiaS7iKRJepA5jcIVtxbgZhTJxiQBVySOOD2rwDxTb3dhPDb20y3Lv5jK8EizR/ICBHPKTiNNzAOATnmgD5Q/ac8MX/jXwbrUOBDYw2BiluIozHqBYAtK0SA7Xi9MdRg1/OLrukR+EPF19Y3UktwRd3EUl7KvliBWfEaoMYdmiK9OhHOK/qJ+I8UmseFtR08+Tba3eQ3ESbFlWNzEgbdu/hUkBcnpjjjr/AD1/tC+DNb8IancNesXFzfur/KsoMQcOGhldeGAYjOegJoA6f9m3xdFofiQXNu+/F0Ehe6j3GWMO8KbBwANp6eor9prLR9J1vwnY6hKpuNQutNnIEs+Xh3rh5LaFDzcbQNgx0Ffgz8JdbtbHxborTw2kkcTgs9ySxDYUKkqJgOvuBnNfsToHjyxn0CIaVcRW11ZiKWSNFXY21CURSW3HEnJI4AwDQB85fFLwdpel3FxElxFaWjg3TTEOk4kR8yRzSg5UnH7wDIBBweMV4Vp3iK4gmntbOe3FrgpJ5ipNbfZnCqqqM/NM5PyZ5GCTnNe7/EW41DXYLmbVo0UXDTQWx2l8CR284si/dZgW8tj3ye4NfL1/4Sv7K7vbi3/e2biCVIomKPDcRx7USZjw425JA+71x3oAqeL9TWTT0tm2x2e5rmSbDM9vGrBHVzFk+YSB7DPpXy/8RNLnuHN1Ys32MH94oK+bDKFDwmUDl1bPA5BzX1ha6Ns0u4mb7PBKmcRSFri2mWRgXJxneGB6noR24NeS+I/DVytvdOm1LhrgzSWT4CTQSAGKUZ+URRqSR9cetAHmPwR8L+T4xsb1M/arsozyXOXDwM6rIgVScKCxwx4yMdq/fv4dr9i0+wiuZxHEmmItoLnE6twFaFGLZQuu3Z3HWvyj/Za+Ht5d+L4r6SdZYbC4NssE9vmLY0weYbgMOnzAjnHvX7EeD/DN/cSy2Nza2uEuQLWV1KSwJDxAYwhOIztJHPRhQB7z4Ygna2SAqIoJpYJCHXKoJF8qWPgA7SM85zmvR7DS4bqFpFknh+yqRB5ZeVpAm4bADnaM9unOTXO+ELLUdQnW2a2S1tgkiEna0fn2cZ4VmwRubBAJydxr13SgYkjZoo1kRRFInl+WoccYZP4xkA8Z60AcToel3Nzf3FvazSwTGNTDNe2yMiCIOzeTMp4yxO4YyPoa9BSwu1t4LeRYHtpIWubq4VxKY2WNl3jL84bOF49jxU8MKS3kU6MEuklIiERWNDlgGM8flkMmOOSPQ1W8R6fd3m6OBmiEpCySIwjhgEfDvsi+4pbHXG7kigDC0+8S1RBcQG3mhZ4onnZUExhJZWaVjt2OuMLk4Ix6V6boupy3ccLXSNOLhzNbNHC8MltbxDeUkfA3Q5yoJ659682s9Ovb+UG5VdQEWLdCo32qMNuyQwZ+aYheD16cV6tY6JfxQw75Z9sfzIgV1JjbG+J8uNkRbBAI429KAHXcrNC1xp9vLNJM4W5T5YUfeSipLuPBRTnA6kA+lcvrdvbWU+nyNA0YkEsc8doSwiYrtWact1Ks3I4zngV6Lb2BSS7hniMPln7QkwJWN0aLKB+cM28D6ZrjJraRzfWkyKLuMpKGDiSILMxYeawzibGM+lAHNyaAihCbq3bcBceawUEqHKmFVi4d5A3QY6VQl0K31BFtLlIvLhiLQpBiOTcwLKCyHmPBHHrx3rq7SxsmuMX88sbhgiRnYFjlRh5T71JDL07dD6VPNpUUaytDcizulcrmTcjyt5nmomWGHBXvwOT+IB5zpmlWMd1I10BF5EiKk0rBkeSNm/c7GORGd2cn+59K1rjwjDrLw+dqCzPHkxWxUq0z7zKixcY8v7o7Yx0qs1nbf2hKk8l6jXMskkjoY0b7QE2jynBO2AnGBjGeAa37W5WJrdNhjLTCA3HneU8SMQwW4Cj5sMMZHXvQB8xfHX9n6DX9E1CJtOju7m8hQ28cKh3WPhBbEgfJKrF+T0APtX86P7Yf7EeoeEpdS8VWNm0D2kbPNDDAojVyWfzZYVQF3HQHOe9f2I6TaxaiYbaSRpBEZJi84A3KVbYATy3zKceuPpXhXxo+C2jfErStT0TUNIS5hurGVVmh4leZVOGPHzrkZ98dKAP4VPgn4u1j4QeM0urdriG6jeAKkySRM6LcuyrOTjKs8rc9go9eP6q/2avjpY/ErwNY6ZcX9vFfwWlu8iNOu1bgR+Z8sjtzJlSFPavw4/bk/ZY1n4VeNLjV9M0+UWllKrQuImV7lHZhsRCAGkVs5yO3FXv2NvixeaFrNpZ53TwTLBc28s5SKUYdVYRqfmYZGQeh6mgD+mbTGvLdLy60i1WOeJEkubWeclJeN0uJVOGYnDEDgkVcvdRu5/s091JtM81rFdPAm0G7z+4ZbaMYRlQ4IxzivMfh/wDETTvE+hRJcXBRJltxazlDbGSScossGCcvtZlAPcDINbuo6re2N4sVgYkXftaN/wB4sN0m0QzysPuOqsMZ5yT3oAzPFWlzajqV/DdBr/TzayW9uk1r5ZxIWEzTTOCke0ADOPpX4ofth/szzRSXviPTNDlFzOl9e/blBmtoXTMaM5QYjYRKNp4IY7u9fvlp66hqkMtpJJbT3wtwJy0LRxPMMEvLI3CqF5OODiuK8d/DHTvGGjXmg6layXFnPai4u0gCK10JlZYZbcgEmNHPzKMbsZxQB/Fl8QPDkl5afYrweZdWzXEWJCftglhi3zNI7AefCHGFJwTivlfXpbiRWs5LJLUwSRglMJvWAbEZxtzuZcEj1zmv3x/a8/ZcPgPVJb+K0lS2vjNBmADzZEeaWSKRHZcJjaVbnkjBr8bfHfhFFutREDb7qKZ4drRlmlniY+YJCOFkPXGcYOc0AfO5hcyRWzlIwwYtkBo8PGCiEp91WbBLY4zzmlBs45jKzKhaRkkkiUyhDLAISm5TyAACCfrVvULSSOW4jmWK3uYXWOSWNiQUkBY4zkYBAHHTPeqsdtC6xRowilIhMjq6+WwQfM2453MecDP0oA1La3gmjDyPtFsHFs+f3b7vnWNsdih+UdgRWoIDcxQ3Mt4wEfmx20ERDmLyHwgYsB1Hcn/Co/JMdqVjzNZRxyCWQbY2W5ZQqOvHzMFBGPfNa9jBbTMiRpOpnJVEQCQiFUBd5EPUnPzY75oA2/DusXekSwzwvcWQtxdXbyhmcjzEEKq0cX3hwCMCvqLwH8ZZdQsYbLWrpFf7Tb+bNGxWOMM21N6yDMUxi2lznZknBr5v0zw2k8ltAFhkDLnzhI0auso3yRyBjjjJwO2cVtjRoEuYbOzR4YZJCS0vyNbyWkRllb5QRdxhUznOQMZxmgD7/TWLO5ktoZLq0v7J2jnt5YdshsHVWEhdoSVMbqu4noCMdau20V1NBDBCqXTXF9PLeNIYikltcL/o+AfmOTgkjoo9K+G/DfjnUfD9xcG3uJDDBHJFFFGit5s5E0Z3B8qIijgsv1KjHNe7eFvHQ1OzuYLSeO11CbTY2ljiZiLWGPbbSlZJSPKeQoZBt+4rYNAHruprcRTWRcx30iGUXkNpEivDbRL9leJVxuK5UM7MMgrgcddnRL8+fY+HZ72Rd5jkWeUbop4hIXjt1Q8KEVrXdnlzk9jXnNlrMmlQSau1xNLctK0Qa3Lu/ndXkdmG17BwSWPc+9NuvFdtp0s9zPDBE8s1uWkRmEjW1y8EwMMh5WUyKQABjgrQB6j4s+H9xetPqej2c95cSvFsto4c2lzcIry307tjKmSMQLGR8pI9jXjPi3w893atDqNpc22oSM0cyRwb7uPD2ht1nC8eauSrdzgmvov4d/Gy1hvIdJvNPIMl5FpiyxIzQhbxFaG4dSp2CKQMo65JwMdvY/FVl4c8UXc+raDHp0TS3VjJKBEbfdFctcR3MsnmZVZhcQZLn5lXtgigD8jPE2jyW162n6RAscsSSM29pY5BG3nPIoyMN8kUg+uB3qp4ULXevoLyVYLGzlht7S3lchNz2y5uHYnCuJdysDyX561+iXjj4b+CdbS7dXRNXsWlsLe6t5hbiYCWOJy0JVQ53PKAe4Oe9fD3iTwS2iald3bMxWNiixtiOK9gvkWW3mkYHCvFOGUEdlB5FAGhq8J0e6Z7ZXnsLuzZrkTOQqXEdzsjeaQklWypJ9SetdLpd+biV710gRrmOOOIkbvMgCjYytwUGzHLcHvXkWs3dxflJzPcS2kgihlMkq7JHVjIUXaecEjBwM/WtPRr4RWcMt5cO1pi3iuYNzK8UMuBHGipwXDjkdl5NAHuV1b6TdxTSRTpHJbxrHcrHPEVgSMl3Mkar88hJC7uhOcVy1lNFNqC6YI57ZYBjdGqyRsWjDybQRiOTOQTz/s8Vo6Nf2drM5fyLRZY3idZWjmiuVuiEihuGUEEM3zDHI7VvLFptupurnyTb3d1dSI0cbJMlva2yBvLjU7tm4jGeoFAFBRLp94iSANgRz/ZFUHMS26sZHUZw/IcnOCQcU6EqY7xprae6uJ4t8TQsYGkcyCQl2U4UFI0I9nPcGmwW+nvdG9tg0zzFGiWWV9nkZ3O8XOWxGV+XseKc91LdzqhQMXu/M06SANFOJYMokUoIAUFQMA8HHpQB0Wi64iWzRW6SzXcTzuttukM1tbW3zQI6PxLL5rMqt2CjmtDTr67v3kmu4YpbGKJ/tT3uYpQ0UrG2jVUPJ2kEnHGB1rUivNIFokt6sP9oW8Fu95KrxpJbWgTbqPmvGoDLIQmw5O1yV614tqfjW7uLK/hDpp0dz9rIaMKLhoTKWDxrJzvK7SpHHzY6UAekWnibSLa9RrFy96s5ikachBKsQXyVJJ+SLDJwcYGSeRXM+LviHLqhiuVubYwWMbSSNCxJe7aXbIu/oyZL7cDkV4RNfXbXd5NfXcytcQ2ykQoVDu2+JEEmP3crOFJJ7GsO5F3B5EcirPG88qiGVgsm3eWVgnovAGfSgD3i3+LH2S4SOWKKKS7QxOEIVVtIxmO5IxxcBmJwTk4/GqR8babB5066gIBcRuCyBDI80LbndtmTFJIjBufvZODzXhF0NTkj3NLHK5MiwwSw/vmMjGTaWx8oVW+UcZHSmWCWMkrRXNtcrP+6V5YI2Ks7nYTLEx+YFU2kL939KAPoe28TRAQmRbWeFI4rxPMn4SQsYxLGcnDquDzyN2OtYUXjC6h123umuQ1gxnslmf9zJdLnzis4BwCpZgmBwFGa821Aq9rHPay2sc0ZdptPkEiobGQbI40Q/8ALbIUnJ+9mq0FhLqC+ZPD5ZR3WJSxAicoGjKYb5AVHJPQkg8nNAH0NL4qur68ntI4IpbK6iAhiec+cUijUOyqDh9yjJ/2jms0RWdzHLAyLEz+fJBaXW+JreCZNjMZmxvj2gEAE/e4Fec6Rf6taXWn2jPshw8kEJUPPI0kn3/OzlI8dfau+vbg/wBoLZLILlobdLgFUA2SMg3LETkMBk9M9OaAOaa1jkC294qpDZxSrFfRSLLayrAh8hiDHl0GdpzxlSCc1y91p0sUEcklw7XWoJ5QljVfLt4IX5eQj7gICkqAdob8vW7WztJ1hMSGe2S2klnzhn83efOjmixxCT3x1/KrF/pukS2MIsiI2t0kn+ythAZ5Q3mRo3V8BQQD3oA+f7nTrrTriSQkzrJIwiZslChjDOVY9ULHg/hTV3/JItvOkaQs1yFyV3q22VRJGSdxXHHtXXvYa5rAE8URdI5ghtVTMUkarsk/eAHa4UDjg5PrWBoGnT/2q+n3Flc20LXMwCTMyMsm3hZZOiRcj5mwM/jgA19I1AySokV/cW+yGNbtJjgyBC0qSkL1TYVUZGc4PWvfPAdvFqEsosZbaSGc206lwRLG8IVpDDI3MiNgqSOQT6V4de+HxoF6bp7uaNJF8klVinjEgzNtL9HXaBt9dg5r2HwdeQWpso7e0e41CV1YogMcP2WdsSImw4ik2ndknGT6UAewTW5jurjV4VSwnjy6G4uSVwo8vycdieSAOOBkVjTfES50Gayt4VtbbEqySXU9v9omDpKrK7yIxMabgST3BHpXZahpzx6c+nzTLczW5j1XTYvKVysauvySyk4mkUEZyD96vGfHWm3c0SapYWMEc6fNdPJdLvitiSHWaNDtcZx0GV70Af0wf8E4/wBrg6rpll4Y1TUI4XsRHGVdmYzzFUCsWLghZEI2+oOa/ok8Ja7BrOlWdyhBU4kUKwPlllyQef7pOPpX+cl+zb8fPEHwy+JFtdRat5Wmw3MN5NZzSv5USQnYXE2eUVTlc+vTiv7Q/wBi79qvQ/iN4P065W+tZ5kgjS5jhnV3LlQwmbL/AHhHye3JzQB+oev2UF7p0m15RMFkRUbaYmypGGPXHJr+eH/gpT+zPd6rpLazpVrNJOz3mpXL2cSyBnYMWjLH7sWF6dz6V/QBH4m0u7t0Czq0N1FmN3YEM7BmGAh9P8K+Uf2kNN0HWfCt/a3kiSyx2ssXloSqtFLGxEaf3mBI9yRQB/BD4n8IeJNI8QTJdade5Scv9qKiFAYCVEaoDzwR07/Ss/T7W8ke4edpJWN3HH9kZC0JMjY8iRtuIpAcnr37V+gv7T/gq48P67rMWmySOTe3MMEssO3yrZ5C0gic/KrAN0PJwcGvjHSLBtklgZgr/b5JEaSYQedMUJSO5ycM4YE8HOCBQBd1PRLWzsVt5JZx5iRmK2jKl3kkOXTzF52ltuATgBcZqdNFu5LSLzp4rkC3C28d2AJYd20SIi9UkCHKk9cVagjkaa30qSMXV3DBLcLIZBv+0Zwse7OTErD5c8GrcKaYsc1zNd3VtdQMRJdTrvYS7VSP9ypw0avleOxoAqw3a2dvFa+W7IQYLq5gAeWO5ILLtVTz8nDDPFU0sFu9V+zzPDLaS2q3PmQyLE0LJgxTBe8ob7y5ya6ltIdIILtCirdQrMZLaNxDv2nFxKo6K67st2JxWS2jR22n6lMqyQoXjk89XLeS55Yq5P8Aq2AxtHTBNAHR6daaRIsOnQ3D27NNKVv4mZ2efbungn28xLjnI9cdq5rWrOx0q7+yxXDsYorn7MGUl2e4VmkLuCf9HDY5PNU7KeaxIEMlqGuhE0CBmw6SIVlnLnpKwHTGa53X7u7urqZzcRiK2gkiuTkC4gSQk42R8Y3ADPpQBUN/qbywQqsUVnaQK4X5WG9id7lSM5KjjPJNbUZgkml02GURySWbzm6lQoHfbuRJXxhiEznHI6cV5dbarNHK83nT3txEkZuQ+1gqg/u1RQMSoMDGetX5tUfU/sMJlWJElaWSaNpFl8lHCupQcsWUkY7YoA7CXRre/tS6XlpdtMGdVaMKyeWCT+5ByCR91h1+tc7pd06ahFOApt4bqCKEyHbAsqSt5h8txuYEIc+mK0LY3Ns8rpKIYJJ447RSoEtzD5WGhKkZAAyRj734Vdl0q1U+dcXMLeQPOYREGSW4kVXEgiOBFGB5mPUjHegD7a+Gvjyx+3WKXpiEkshVotzxfY7iePcGwQBLEEHyg8qTwa/UL4X6smu6FHpxuozam3vLq385lErzFGaSN0C5IIEY4xjB5r8JfB2r31jf2tnLaC8YSRO1wr5bylVVK3SAbt3luACPoDxX6WfBfxFeQQ2t4lzNNd2k0qTQNG6qyNBlUWJ2GxAN3PTrmgD3z4oaQthAl/8AZ4/Lht3WIRuuUvlHnFQAcqmQAM812v7NnxQuNGvY47zUY4ZHmjSRVBYBpJN6W+4nOdnXkHj8a4Dxzq11rGlwag9iI2Jt0ms5AFMdyF2TXNuScOwxnB9q8Nn1++0K7Opw2gtYXuUgga2jUPeSRRc3cigcEDOQMdDQB/Uv8G/E9vrdjYvABMYoZHZ0lBR43lUbXZjjaD0r67sJ4TAg2QkspjV1K42g8Nnsef69K/CD9jP4wzmCy0rUrxrgtDbSW8QnMTiKTh4V3HKkyYPzdhk47/sf4b1+0ubGBrdmuEAWRkZsEK5wCcj7vXP0+mQD3CKCOeONPOUZkjmO1QW3LtyvX7vB/wAmr8cMY34+638BGP1PBrltN1KJ8xSkGY7QwTIZQ2McfiR9DXT210XyGMYAxyVAByMjHPpigBVszbRO8chRGMjiM/OC7fdU4xhe/tmpPKRhIh24z5noC/OFBPVf8frVxtojUEgqw6n069/asO7uordwqvlUkaNcAsSy4ySAOB/hQBVv7SGTI3ODE3OzaVmQw7BuJ6Hca+If2j/hFbeJdA1WVrcMzw3DPbvENsiPjfFIwXdjB7Y6+1fazahsdQCjIz7clcE57jPQY/z0rzbxs7X2m30aqZp5I5oQgIZBJx8jHBweRQB/Gr+0p4Wvvhr4o1KwsY7iCwg1Z7SSeMuoljuIfPVlkUY3Mh49zjIr1f8AZU/aH1bwF4h0S4nug0V1KtlKd5CvEn3SSxOMDGa+zf2//g/He2V3qVnpVzEqFGvnwAZZlXy5biN0HDmMjbgfLX4czXF14Dv4pLu+UiwWeztoywDIACYxPEf9Vccck85GMmgD+1L4QfF2z8RabaSJcWz/AGuBWFvGxlBFznLAg4wDwPp9K+orG5S6CljIY2ZVC7iW/dpu3Fuy9h3zX8x/7B37Td81xBoOqXBu7eWKLVbQTOEnt5oQfNtVdjkwD06c5r+ib4f+LI9d060mtpsPceTNFgq4eEEyvCG7DzMgeo6elAHutuAsTMc7p1L7EbK4UZjKnHdSCay76ZBGHjIeRscEBgOP4sfdPT8vxqraTSk+WJCryxMVGMrEEPOG6HODjmrDWrSfN5ZCAbpCpJ2gZI2gjk4Hb/CgDHk1KUQRLsJKl2mQDbiFj8qL6vyPm/2R7VDcyJcROvliRWRAI3UtyvBztHHrWxbWkDM8syOFZUjAPB3MTjI6Ads9uo99SC1SJJRGSIwVwrqGYBhkBnP3T60AfCXx1+DLeK9Fu2jRorZ/tU0+EPzTZLLCuf4cjr0av5xv2gPgbN4W8RajqN9aONOcTebcNZs5mcs6tayDGVDKucgDBxX9iWsafHd27xyRwiAp8ysNrh8cnHQ7SOPXNfm/+0x+zVpnjPQdYmdJLGKVVBv4FRlW5CbkbYoI+ZRLnjtjvQB/JXeaH/Zsk0unw7DE8TQRySCKWCVWwQyqeYXTkMDu4xX2T+zT+0dqfhbxRp+la5d21naPLGyyRlx9mlgDCBFDHaQwXoORxmuI+L3wg8RfD+/1mytole3iuXR72a2D3axhvLjbbnMcr/7PC56V8ySWM2mKLyVjF5E8i7ljZJ9Omt1jddpxlyyM2eDgmgD+oTQPEWh/E/w9BpRu7SS/1C2aec3DoZBAAcEgf6xiQMY9OK/Hn9uP9jye807V9bsLG2V9Nb7bbEQiHfyZDKz4yRgjjrkdKpfs0ftH6lo99pdkk8TQNHBA/wBtdpv9SFyYJpMYlIByOmRX7Aalb6X8YvBpi1HbLLLZxu8ERiZi5ix5sxJ/eSEA7V6etAH8Tup2+oWOtxaVeRLb3NtPJCjIrMZlVS85GeoHAB75rstDlv3imCDbaSSPHHHB8wSJQSJ845JbGf8AGv0f/bT/AGTk0h9V8SeGrG9tr60uZriKyEBR44FLZWNwAJI5EA3H14Ga/KzTLrVrMmH97Z3GnyiE2rSshCqCZIHQf61DIcFhxxQB71pmobDZuY3uLiSMrdNvGI3OVRyFGQvK5NdzJqyR2sEVokjsHjSWUuzm3nbGfnDfOhPGO3SvnTTtavYks5JnS3nmYwzptO6WHO5ivoq4656gV32may9rGflikiMgKSJKDK8bkgtKpY85xjjpmgD6B0/WzaQtbyZDuGaQk7tiyKMsqA/ezge3XtWnb6oIxmG3kDQLiFncqGeT7+Nx5B/SvJtE1uzht7iWSKaYzqVuYXPzxEN+7kUkkrHuxn27VKddmkWaYNE6jZBaRANn7S5I2KM9MdD244oA9gttdkScXCpGqRhbeUO6naZQd3mLuyPm4BxTZtbgktp5LmBhcypIwnhZhAkKNsELRk9zg5rx+HU7hb1I5LeVilt58phASVsEgKwPBwSeuT6dquReIUsprmNSs8Uo8swXkmQquhZ8FRyDnt60Adxaa+1hHLGJY5ohORcJCzBYY3UkHeR/tHFdNFqd0FhEby7ZQpiXIk/c5DBkduZAMDI7ZrwW71hXS5isFC+dJDIhbLL+6JIjVf4V3HoeoB5r0Kw1e7uv3qyeRHHbRRea0DIscsafvjH12xtnqf7tAHsLa1ZQ2ondYDJmWC3VB5c8jtFtZtvRCGY5z2HFYWiRXTzXQae3gLru8skmWI7mZEMrLgTFR9z0OOa5KwsZdRvTeXF+hCRq8EZGYRIpVpiSg+VyAMccg10VzcvE0Mbszma8SWSGNcMjqQUmCqvMYVR15xmgD2y1ktbBbO0VLUt5Qme8nTy5fOkXIDmPgAtgAHgE+1akM6Axpv8AtAt45J7Oe1U/ara9MhkX7Uwx5kRZiOmNpxXC2bNqVreq88Mly8UahFLHLoQVJGM7Qucjj096uWry2s11cyNFGgt4IpHhnKmO6RgqKgY8KR/WgDu4rqfVL2JL+5RIrd1W1jtGaJXuJQSzsQeofJI56VY1CafT47S5LrLJHNcsZAFe382P5jFCA3BbaobIwckZrk/D+pLbzyCQyPGjeZFKVDos2GMmWz8oK98fpU1/PfX5ebT47RIwZnaQkskQl+XeY26ynn8cUAdTp02q39n9tZpktGidbxELbYY5pQyLGQRtXecnsNvNVL7UZpJIxFJvEssdo9uy7Ip7URuqFps5S5V2yTnkCuZ0DVNQslMF0bpkaKSERwTACbcTvkIx+7BHIBHy44pbyWwitFlubkW/lSOYIXZjcSTq4ZZG7Y2ZUEdSRigDc1edYnsbW1QTtZSxCaJpCDHMySJDvPWT5sk+y81Z0vXI2inVoXE8Ey/aC8soE6iQCd7dB1ZVJBHRdwzWN9st1itEAmmlEqXT38BVXlYCQouWHyx5ZUbPbJFbSTloGkKRvdzH7YzujRFY8k3cQkxtKsVU8ZyAaAOunuZptNu0uXW9iN2oiXbGZoI4gkiySSgcwncoBHvnpWK9zdBlmeSN0jc/2bJa26uzb5Y3dnYkspV029uCT0HLbLUxPaS21tb2qOI5GVmDLHcRIIwoO85mdQrnAzkqB3FU0BsYp7O5il06O8eGSKbzlLSxCF2uHt1zwobHpt79KAIzFd28c+IGSGSV4bh/ME7fbt4KeSsg+6XYZYcHO2qgWSNx/a6vcDeLOGJXENyRDKh+0K2cecSwAIPI7cVo217qjRi0tYEeNo9kd5cKJknaBtz98iQkKA345rIEIub7Tw8s7WUDEiC42uzzo0kPm28xOWfz1YqM8bQfSgDY1Owl1N7m6lnMNppU0cYto8xiS+VriSMTEA7HMgjdiOgXaMgmq9vNdQ6M95OGluGa+la7V8wxJDCPKSWLqFJdPl6jk9qs6tc3F1JdXWmSYFtAqzWcbhoyyxptuLuccXEofzCCoz/CadYXNnKzRXgaWzu/tEN+gDFIH2QIhAQcbmDjJ4/DoAYNvqKTS3otrJYTLDbXJEkxCXIjcNIVkB/1wAJBPsOBU+k+ILy2vL2GSSTZMYZLG68mSa0tBNEzPMwwTBNtDA9u+OapXGkRve+VYm4SMwXE6SxyKfLWRSnlzK5+4FPQ9aw2utT0e3+1WM32o6bcW0H2cuqQOpYNJbTtj95M1vvAyPlL4WgD0O68UzXzXEyoqLLqCmWyjJkLzWlzHb5gkUYCiMshH/TU5BxV95JY5EzPIzRSk+csu6fyQnmMTGekcbcEj+IYrzad7to7O7SJ0kv2u45Y49jT6a4u0kE+wEASFfkPqxDe1dpZfajbIt4EnvJrOWVbhZBH5VuVaNrW8A6bz85x9BQBr39yp3PYXhhtzbwzxXTMWIAzCLJoyQWz8zMe2evFMhuJdSZGspZIGhJQpK/liWRQDFKHyCoMuMntnOeKxkuH+yIJrdZrieKQSJF5brbI5MUaRbiDKCOTgcdc5qW/DyNBa20f2b7ZHb+dIp328kc2FCLJuyrkcMAMc0Aa2ri4V1htVa4u7hIzK8KhoUZCCyyEjKqT1YZABPNOtdZ+1263EQWCztClqFidbeUvJGSwWNvvsj5UY5IJOaS6nksTK1wSyXFvGN8bqI7WKNArfvEwCGA5B/8A159lDDewC1REYzjzrGeTZHume3dmRmUYBUcjjOR2NAEJ1aUJco95axwTxC9tDDIfOgnlyGeVlPzFlHzdAOecVv2ni86o72F6XdNDjgdbghmmkh2ACIAHLu75CSLwM4OMZrzT7Dd6TfBZbaK4mjQ2rhCoWSAKwlUpI2JGxnoO+azory0ja3vtQgu43gAjuLmKdoVtVMv7sBes6bSNydAOhNAHvl/4xjW2NjBMk0VtDZx28g/eCKSRSZluHIx5jKSME5HrS2viW6tRCVjcRoNiwvcNIJ9y7/PCliFQjIUDv0FeH6hqkNjFfTrcfaLK4nd1ZXQNM9tAgWGMABXdmkUA9ST14rp/DPie08RW7SxK8ItJYYrq2lKxTBUURxNAcHIVjubB5AJoA9sj1ICUytHgXCKZbSGUICDwxPGWbntn1zWjO0t1bYeCyMUbYUXDOXdihcQMUOSCABkgdu1cNp11DIkNz9oCND51ol46blZupigQsPnwx6gEnpXS2z2a+dG80s9xexma2aNiz28kRXdHMx4UFBnpxxQBb0e9NvbtaPbpC4YmOMgq2xWZ3aZdx3P5S/u2B7AVyOvouprcSQGK2EESzWc4ifPmO4YwTSMwwrEHIPvXWTRw28DXEcweSEATRT4MruqEHZIewH3egP41Uv5tMutKnt7mJwscLTSp8sErIoyFeNf+Wgz0/H6gHgM0sHnzteSr9oklaST7DePBbEkAZSHH7vkHIzRWibK0umaWzl+xWxYrDEY/NLoP+WzOB1Y5OO2KKAPy41ubSNUksYI7mImO7jHmrstbT7QVIkSZAc3agEgDOcHPOK9T+H/wbiudS06eySKZbyRb2WxspowxO/asbrGCVhO7K+3418x6Lbz3+tad5GZkhFu0MhiAli3MpF1xxKyqD94DjIz0r9hfgh4WnhutP+z2kN3PdQx+ReJbmCGOZkV33xgY2KoIJBxk8igD3z4T/DO2002D3dlLNLBCEFoLhp7eJJRlJYlXbseJtpYk89QKt/FCWQxzxz3A0+2jkMiXWYSx+zxeVsVWfcANoxwQd3NezzynwVoSy3k0cLXjmF7sQRhIUuAN5UxsSVAJ2nnOOK+RPHnjHRCNStpL+xubF1d4lmmVZ5CpKzyoHbJBxllPOO3NAHxJ8b/FdyvnANdiaScQxSPFEfPtWXMn7qLgqSAPl7ZPSvzY8e6iZ75myWiWWSKC3AZGt3lUNiXacJFnByeB3Nfb/wAVfEPhnUrW9SHVFuZoruVIjZwuHgYjYgjjjDZCoME/jgV8TeIdKkvJW1SJ4ZbczKhjBhZdsO2OTzgH3NIQM9M89OBQB5z4dv8AV4NQQwySCFZY4tlqwIVxJuMvzN867Dye4ziv3z/4Jo/EuPw9410m0iWG6l+2sUGVFxbiSNRIY5A+GwxJbAyegFfiLH4fW5vNO+xR29tk/JJb2crQzh/kyWjJZWTIB3DqeuK/Tr9jnb4L8UaRqJkmhNrNC9zfWsXnSW8AcBxMqg5QgnBAJ7NjNAH9x/wv8aPqGj2UrSyCU2yT+aVfmQIA2DIinZtPBxjnr69N4q8ey29k6x3BCONqtJEFD/MQzc4ZB0znHQV8i/s5ePvDXirQYbq3v/tQtrWOEMXmKlXVTtaPyxiQEg9OMgcV3vixbxrycs8MySRsbaUMTEYolLeXsflXKnnODk/SgDx74u/Gq30NLiOW/EQigkZmQ77d02lhBE8YJRyfvZ4yBX4h/tH/ALWOiPo+q2kM2nvqai6Fw4dZxGJNxRTcMxEUxwMgbiAfy9a/b9+Lc3g60kW01QQXLtcRpbW7iLGFwwETr8xQYzgkndxxX81Hxt8f3WvWV06amZLueWQ3L5VE81HMiM2wA7nAPJGOxOaAPAPj18Yte8SeJtSkvZd8am6WKBXFyI90mY2fzArbtuR8meoOBXxde3UdzNPcSRuyxh3NrtP7yTGFAc/6tOT94gntznPoniTxXJf6q93cwtFIuYld40IMi4UhyCQz5GckknIrgNUvra4ZvKhdWIke4KxsjeYSGUkAYCg4A9c0AcqyC5TDBC8UZUPG7M1pbnJZGjbnPzdME8DpWHN5ayw7CW8sHa2w5jwfvSKgOF9M+nPaujFoHSa/aJYhMSHQOyTTgkfdQkFlwOqjHNRpp1mWuC0J8kx7lQyFY1wRlmbG6QFiDx+maAPrL9mD4l6x4U8X6KsV00EL3EMZZUcxbPMR2eYwguwyPQj0r+uf9n3xhZ6/4PsLyW606V7nyWSSSZfmkuERbhWiLZX5fu7gCCcnmv4m/B99daZqtpPAbqJIzEquiHIQMpJTI5UEYHf5vy/o5/YK+Ld7NBbafqeoOtnC0DW0c3lKst4cRqzlsrGFJABJGScAHNAH7N+ItIsrLT7q4+zyataPJIrefAIZYzlRBGxaMGeJnYYdGKjHBr5c8RW15LIJZ7g6beWouLWWOBUW4jsXfcypJO5ZiI8AeZt4HyjpX1u+sJe6KrxXkjLPE0U0Ts7+dkAiOJUjO3DjIzgDOc4Oa+dPGPhmeO3lmeGaNJ/tEv2mV0jlMjEOTMqsftLDBU7NxwM7QKAPm/xAlvZWEt0LmW7tFmt4ftB8ozRW7Od8DxKcSSEZYsmcj8q8mufsc12syxi8QzskEihgbqOZsIcsB5saBW3Yz6DnFejeImuJZIkg09IhcTsCI0eaWZIshC6y4VISwOCBuOSOteI+K7Z5L0yQIbOSxZH8u2ZooElcEPIkBL+WcnkbQCe+eKAMHxNZaVYX++1WUz72ke3Nvua2kkAO+AOvOeCFbkZxjFZk1xcWMlm2oTKkF3JvljuY1lgYFT5ZkSPmFugJBxk84q7pthd315cELDcG0QbruUuYzPKQVQT3MZEjqp+6rYGOBXUafoZu4Xt5rATFjNbw39zLttpJ0/e71QKMRLggnGM9+mQDV0aWG9traG+ZrS8ed57R8uLMwKo2W7SlTxtIKgnOTjtXqvh7TQIrPVnjszeeaXiOZ5nsgz7FaOIuqRAlQxJwRnPTmuU8I+GtQkmt5L27trqyj2NLDBEwaMxAiOEmdVDoQMkpkY4JB4P0H4fghtbqOO9torUyTyxs1sC9v5RVZYZCQhUSHlWBwADxgdADo5fBk5tZtcl1S4uSFilsoZYhNFuMAaSeM8kSA/dJ6DvzTYbKWXTkmkM11HeNarNO0MfmGNZNjvCpfKy5OR8vHfiui1fxBJKtrDm1g062eJbmwjkErK5O22Y3EEhR2IyQFB2D7wosLq133kRMVhcpI0aJfMJEkLjCyRvtVSDnIIwPl4NAGfqnh7TtPuIb2dbyOLZFFG15LcIbidSSkw8twPtGwjgfLwOT2oS6bDp80+oxSrcRROJr60d13X0DKNts7yScK2SXBORxj1q/qOrSSWM017LHqKW0kJjtGRGWIGQRGdZGfAVgowc4AyCea8/8YeLtGs7O71eJDHd2sMi3cEwMVtcukYbz7ZQ+JGEfyYCnJ5OetAHp9gF1nTIl8PQQQul2ZGe2nV1bcHUWohZgWdFJzuIyuCoJAr1D4cfsk/EP4iag1jYafqb2gcXA1GJVjZpZ13EwPdbl8rnBYrnjivir9nH46aLrnxL0zRZ2tY47i+jiSW8EUscLTXAjkljtk2nzVQfxjOGzziv7Lvgf4Z8O2/gnRJ9JWzuI3sbUtdQxhfPVYVw6KpDqNzHggAc8nmgD8CD+w/8AEnwLqEM16JpbaC6Z1a08wzPC6DzYpLmUj98G6FAQccACvqjwNe2/wy0S5kuWiS502Hz57m7xFcrHEWcvM74Zzww6fh3r9vbrRtKvoDHPZ286MirtnRGGwjDGPaDiTqQe5618XftE/sxaT418OahL4ZWPS79LS8PlrEM3m6FhtuJCfnwOnpt4xmgD+IP/AIKzf8FHNa+KPi5vh34b1W5tPDWjyXkMlras5tdRuo5GDXkzMCW2uu0DbkZ7ivzB/Z28A+Ivj34kt7C0inuZfPSGSzt4gPtLyuDvYyHgBTkkdgcV6p/wVW/Z28T/AAW+MGpC/UPZz3lyY2ihnQKskruGLCLaAdxz8wxjsK89/wCCav7SOifAn4z+FLrxFDFdWA1uzFxcpEWMcMs4SbeY3zJhM/eJ6cCgD9q5f+CLX7Rt54d0fxh4G8MRXT+QtxHaNqEMN6zMoPmus1xDhMncob5Dtx06+t6V/wAEqP2pNJ8Fm31Hw1bWtzqEf+rh1XT3uYp2BRllW0eQKGJORngd8mv6wv2c/jl8Nfi/4D0TXPCet6XewvZWzm1huIPMt1MCERSQq6GJ8E9ec+vNfQc1zoTLsaW1k2/OQfJdUycgF9/ydvz6mgD/ADn/ANqv/glh8Y/hdo8/ijxF4NuY7aO1a7uJoVWSziu9wzO92sm3hT84bBO7PQGvxs1XwJrmnaxNZ29qk15GREVAAVFZvJOwScvGOTkZHy5JFf6mn7Xk/wAKZPg74xXxnPYw6e2jX6nesRlErQvjy96nOQo6kAYyCK/zNv2l/EGk6V8b/ENz4SuCNMh1e9KXEYVVWwW4l8sbDvGzaoz8wyTwB3APEb3QL3RUU34KySSG3he3QO6TRbT5juWCIhGQD3x1zXmHiRYUdbsQyrDybl5oj8zqxEihlBXIBHT+9+FeyTeM4fEj2kTJDM4WUSpK4iMjAFon+RVEShFOCQM7sV514vsY5Ed7iSGFfvRWtvcCRTnByIwx+YjGfXp7UAeWCS5VGkt4UeJmIBLL5qpKQYw0nZdo4BIP41bVY2UM6CORgBhOcAjLbwucScdf9r350AIjCVa0DoGjkaWPcJBbqCAHhXtu5B7YPNUvNQSTSIWMcbMxkMbcqQQMYUb34A4oAlmgfhQT5Ug3RySHdkKpBUFf48/jyKxBIDH5fkvNKr+UBKCqRKrE+YoPXJ54J7cc1q+ZJMYFy7wKGMYU4ETsSS3J4PqOv8qmsbBr26SGF+QrszsflznPzNg4OcAA9ewNAH0b+zBazSeNbWCSO7eO5IBjtEDyGVSrBmVyPLXavB9+OTX6W/HXV9Qt/BMsDPIkZsvL8qJi8sCAqcTxSLgOY88j5V6ZzgV8ofsh/CnXL3XYPErW06R2HnyNJLDIsYgEfzJv34dTwPu5ycD0r2b9rTXY7TRPs1nN9mnjt3RjE6QJI6OC1q6EAnCHgkZPTk8AA/LjWIVOqXssG94PtEkrQOQ06nOSWIUcncOPTtXLXLq8xcQR7Im3gTEMrEjgEZ56jgdK05rqSaV5I2JmmeQz4IEgc5G5weiYOADjpyPWhOr3R8iEgQD5iiIAyE/eZiRyNwPscUAc1fNLM8biFghfy5owpC5BJBQnAKkdAPyrQggmlVIoFLW8rBEtgokYSAfLIEBJX37/AC16d4Y+GmveKTbxaZbT3pLo6gQu0gycNwq9AB+HU9c1+iHwO/Ye8TeNv7PcaPslQfaBBIit5qK2DMShyAeeuMAdaAPz48D/AAm8T+JUSOysbqWK+nzI6oXVJdwXc4TJiAJGB1P61+pf7P8A/wAE1fHPieGx1rU9PZ4pVVkiutkKSwhlYTKxbcTnPysASB0r9Xf2d/2QvB3hGxtxr+n21vdrOHje2VJBGY0A82bYG8yMSgDGMA8d6/TfwrbaV4a0Oy0+ySS4utNZUjli0ws8qyqcEeWp2KT03Ac0AfAfwC/Ya0H4d26wa3pVrerOrGITxxwNG+AzMLaZBviOPlYcvtyBXres/CGz8J6nDb6Naxxpbyz3Mim3At45LrKWkDliN5IYhj0UEEd6+y0umdXiSS6j1D7O4IUvM8cJOPMdpE2rJ82NiklcnIFedeL4C1l9tt991P8ALayLeTTlUnbAmkuFIEcgWNVKlcrxjJPFAHY/s4fEHVfB1/Hp8du1k/2qK2eLTfMLSyxuFjRmkyjxbic7TyOTxX7x/DnxdJrOj2NxqBizcQoTlucIn7wbU+4cnG0gHnIxX8xVp4m1XQ9RUbTbWf21Fa7gZrIRuSNt2j+WAEO07jnLdie/6+fshfGK31XQINMvbiCe8hvJCwe8NwzxgBo3G7kp5fOAP4vrQB+pUf2c2qmIpHG2XVyS6spYjPfI479OnrWddpOoZkRZkBOSCPuDBDRMTjPA7+/Ws+PW4rvToEtvs6K0aFQn/LKNiMpxgksSPUc1YgaUXDx3P2lIkTdDGgBjkRlyCoPJyDzjpmgDnPEmhQ6hokoaQO93EyzwhCqPGVIaOZ1/1mQfTt71/Er/AMF3P+Ce8tpfyfG7whpknkSWt2dRhs41iRZRLvkuGCgE/eHYnjnmv7lHaKfEYU7HXBbI8xQpOTjsPQ9+3avlv9p74J+F/jH8N/E/g/VtGsdZg1DRbyBYtQ2YMzwvsAlQ5QD73ABzz1oA/wAjqSG50u9kt5ITCVCwyNIdwBUYb5W+6x9e/JHeuusYrdrU/Z50nulCs5cxJtJXJXfuwAoI+6c+vNfZf/BQj9k7xD+zP8ZvEWiXljIuhy3N1e6Y+5mRIJLiQR28cj48xUU4Htj0r4PtyI0hjKRGMDBZFDSfMOAzI3UhunUY6ZoA6qGea5t2igkeaSOeOSU4XyXEh8tYpGHVQevp1461RuoEgDCNw95Ed0tvHlkQRvyyyZ+YeuCcc89ahh8iKIqPOhZSwaWCFoEViNqLLuyZOueAeufatPTooPMBd83Mf7vc0qsZIpcZkLnACsTwD+NADJ726cJO0HmJIFjBeQtEEPLIB0BzgmrUFveqkiRT/aHnZZSqk+UpwAFIPBI9OvFbEZs4YxBdQs4QmVWVl8oxFtsY4JyQT9T2HApsGnMkk11vLwQzEqIdzvG42vHHEYgQXCk5ye34UAS6fpjfa7eOCaRmm+a4tw2wR3CgsMiROE69PTnnium0d5tLOoXVzN500jp5AWWaRInVivmzISQioBkgD68c1zlxqqW9lM1np+LlXMr30hkJDsA+52UHaSvBHABGPWsON9SvVkk3yW6MgluBHIhRtykFQA+QhwCcnPPrigD1DWtYkSyNoqjUnu4reS4vEh2WzIXIkWFo1+Q4J9z35zUF2NFisbqWzaS0vZorZI4Eid5Ypd+1FWVQXk3DJOeB681wNhezlJLaWW4itY4I4RGkjRHhsJIojQs4ySQvXjI4rt9CtXgfV5Z5fJe2MJt3MX7u5VYg5le5l5yCRxx9eDQBQa+vmS6khYXItbQ20yNG9pKkuCzplVJk6gkd9tc9qDXtobRS8M7SQpM7GNkSVlALIG24CrwCT+Pv1F7A730M0NnOlrIVmvpWiVIpt4K+fHLCx8xSMgdSf50dTkt5Dvks2VhKYY2k3tJ5AA8tIyvLIGAyMdGOaAOKNvPch7uVFigkCzgwsHHzuI1RGX7rck+oBzXU6VFa2shMO94bXc08Y3M84VAxRk/iAY5PHT9eYur2QYubeIQQRiRSqoIo3kkyjJHAT86g8k9c8da1LG2vbu3RobgRszNC9wgCZ2xgvH5eQShTgMRj1oA2fOtbsK1osdnNcs6yyiIIMAkmRwRnHQEen4Vqx6zJpi28dvFblZLdVt7iACRpp1YKcEwHYQw5cEle4xXMw2zWd3hkuNjLIshUpcLHHEAd4QnHzEg8ckDpTsW0MVg8sl0QQ+Iobgxx27MCxWWN0ymcA5UEc8mgDuvD1hLrGtxXsN015dRSPJcrNG8cULgfPD5oZFkcYOGA469ab40iubue5kuSsEAci2SQSST2hhUxg5LNksTlj/d61T0rxBaxaXbRW0WRbzf6VlpI55Ajl4hE4UMzl8Zznheay9b1m91G7numEz2Mdv8AZZeUKjzGy0rAn5n3HHTJxQBzbG9tQAZIhFOiwCV2DrcOMkNuhz5bqGPTkj6HPVW94WEOmXEi3E8FlvMkru0RkwwaNMg8YYfN7daw7FbeGedrlTJZRqskLSSMQsz7QuYYlLRPn+IgDmtKeWKI3X2W6t/Pt2ilWNR5jTb2BRVmKgBRkgoSDxQBctLeJNpxFAAog2vlgHILvhsfQDGcg9cV6b4W05IWM1vLbmQ3EcUZVGDpNLtWRshd0cAX759Txk8V53Fbz3qi7vLmJTlZfLTy0QuyAKAARtKt2OMc/WvSvCJikDP56wSZWMiTCu6xsu+XjIAJByCRnPBoA9x1PRLLTdHtk1C4sTbMrqDbssQUhQTPvnw7HOcE/KRnPavDdfv10ua3K26XUU1wyxXccCEi3KEOkqyDABz1Ht9a9M8Vx3E9rYw27x3duWNyl9LG621qAoRIMEAPCQSCT8oY9ea8W8RWMTGdreS5+0QlLYrJOr2srTuoZraJG3SuFLfMoKjOc0AZclrptxAs+ZEma8OLm0jCJsc4lS5jDDCqhA5GDjgmoreK2toryCbzmEF2txCbQKnnRNxE77WygBxle3f3ux6O9pDJD5ivduHSzkLELLbMMsssS8eYGyozj35pbaSO1t9mo2ksfneYvnjAARSU2Fj1w4B4zxz60AdXYTWU9tFJqKxLLMpRkLMFEL5Ec0jL80cgbqoGWI7Vc0++tkggDRyyTQStDA8SO0cpQHakxlOAm3bgE5wDmuJub0xQW/2ba1t5Kid0ETs7MSokBZc7hnpnGDnHNdxaxiHT4VG++XKSsFvI44mUxqMlN5DyAnHLZGOgxQBq2dvcNbtMFjQ39ywVnG2Xz1UhoVjUnCAHqBjIPcc6MVhfqIEmikiiiLEtEJCVK8Sk7RwpyQR/SteK7NrJZwy/ZbW0aHbDGszuIsj5iNrYMrMpwwOPmPOKvt4jtdSkvLNIIoVhjjELb2Rp3jwqm4ZmOTuwcjhh3OaAOFvLm2j1CKS4802tsjLMZoS9vbhgSiowbLKcdOxAPTNeeJG2pXl0vlf6Iz+bHNdMsMawNIzEzkNhYWRTgnngjvXsWoldQ1OKGKSGRJreRNWeNY/J81QpieNOkZDDHOOB71yXiyzt9HtbZY4ozEFd710jdIJVnCpCrGRcEAZwoBy2cEUAYniCHw/o2nxTBYLi+uFZVmRhIFkcbI5AQcKpP5Y7V5dFqjwQSWkrW6l5F33M6gRvIj5WIrv+aQA8EccVe1ezFy3ny6hIHlItLa2ZQIrfa25S7McEAADk8A8mse3tYZW/0qyuHMG57m+REkBZiFRrbcdu3K898njOaANa1v8A7M7TsLlFuJyjQtGTExVWJYLyQcsvse9acesT3s80l1MYbR7JrULGjI8i79+1yg+7lQeOMdx0rC1LWPMneP7MYEjJbIiJcNtCqAUyC2F9e/411HgdorsXVhqkHmwuu+3uY0V5Ilm4kS4VFJAKjK47de9AF/w3pDalrVmEvBloreTdiSWOIxyBWBG0GRyoBXHpX6OfDrTdB023e2m36pdanBHG6yNtW2jjA3s0ZJ2oFBycdBknNfJXg7wnEou9SjkhcyLALTzGZDbG3cRhVWPIjBjY4yM8c810mqavqWm6idQgubq0Flcg7YZFa4baFVxEMATWwwSVxk980AfS2u6GINTmm0Y2EVu8h23EVwwBjRCfs0rM2E+ZccHqc4xmuMuvHaLFJZPCmnztA0TSzS3U0Vy2WhVL51IDozLiMKCSSMkkVk2/xDgu1gkuka3hu7fzJAIVhie6yF3q+cRElQRnqTxzXJ6hf3+uXUdxptvJaSrEQbW6MUkVwn2g+TM4KjaQQSo65wTQBj6hpM2u6nb3yWK2iSuu65vTJKJpLaM7okty5YwZU4U/Ng8jiq3iu2i0aNdS0y1so2hkj2zLaqvmvtPmIkYf5I8g4zjAHqcVHNqKabdT2qw3dzcPcLcSJczu4tpt5ilG6WI4jY5A2EjHPSqeq6jHrO37Ja3Fldws0LGZoTD5vlyYjgbIRjtB5IHJoAwr7xLZyWMyvpaRzPCpj+yKFuGuWJkErohIHP3T0xjNTeH/ABVpsdssFyoN3EjyfbbtFZVljOYo9kS5LhiATyMqeRUaeGYXW0+xIialcNHMqXs5uHcog+1bFTkMXJIIG1MY4waqW3gDxHeSi7+xXDIt5PJHunVkEILABkmC7UEmXB5zuwM9KAPUdN+INhaGWLzI70y2j3ElxaRF0iuFRkeOTbkBVZl5BH3ueeKk0CddRv5r43Blecxqd7l4duwiPBX+JXBPoB1rzPT7FdPll0qe7himufOgMcCCWYvIMrIW24ChhgrnkjAzXbeETBZ6nYXkeqLFFZoYhAVRJZpY2K3CujjaA6ggBueOnNAHp11onzQGMW93M6x3F4/mM4uUKjaIXz+7UEgkdQOuOKyGs1W7vLfUIY1hWJVXyFYD5kYysoK/PJtKjcMgYJ6c16KmrQXBxbzWVrGYYp0iKO8wLOTNDKqLtIaPaNqncPTFVbKQXkF9MfKmS3mhEjZSJQd+Y7S2jAJAy205+bAO4Z4oA86/sWPS5IIZovtcF5H5486QN5row2ushIC4j28qea9W8PWmmMfs1pcQmS6tn+ywTyLM8d4zCORDJk7Itg7cr36UzWPDVjqF1a3Kzrbm3iihuoJ5CEtCyiRPK3AfK3O3APJwMnitzSPC1rHqqy2sS3MkMUiwG2SWI2c8uHFxMzgDByBt5JP3c9aAOg03Qkuru4gupbW4uLKAXElzJJ9oi8qJAkNssCgrIqSEBSTkgZqC68N2+lxPf3N9bXeq+U91DbArBFCsio/nm1blmMRKhAT90cZNSTXl3Z28Vtd2y/ZHuI5PPEQiZ9hf55UyDLB5oXAbGRyK4/xdc3MkzanaSww26zWlsJAqROSiYclZVIFuOCuCQVwATQAqy290Y3uY4Q87+WJMmB4mmxukW328HdjIGcHPSs7VtDjtZ7uU3TS39sYI/JjdnkEcqAMXCLggoTjv3rH0qHULvVY5hfg+VD9pEyw7op51bzCFAUKHI6AcHHPSu71PW7aERajeWkUk7MknkQsolvA42pNLjuGAwuOMemaAMzStKS2mMP2qe3kxFLBPcsylYGj2iAlwPKb7QvzMOCvJ4r0PUZbSfSZImWCN7FEubj7NOzieaVisk6FDtmtyiZG3nJ6ZrljfWsFsNTewI8y5glLSuZGtFHyyKjs5WVGYnKAEjnitr+0rS3D3txDBNbvFFYXVvZQhSIX897dlIA3PvkUEKMjB6jJoAl0p7+4tvtBdRH9pCQJG/lwRvJuRWlzzJ+7i7/xHnJrb8UWLT2SNbxIt20IWWdZVlBlkGEUDAJ2tuBGeAAMcV594aTWLK+kIDvb/AGiVrM+fLJZ+TPsaNWidcSyBZJMkfMjA8cV6naW9rqESPNd3Lh0jkt0K+XCqwzH7SqqBueUtltxAz16GgDwLxHPOsLWUZFnNbhRLciOVop1tlRYbRymfLuC29gT94MKpWc811LavcLdQzRwgtBGsg3icMYxNHs/eoFHzY7DNex+K7S30+6WdIZXhcBIjahZZXeXy1HnqBh8BwdxJYY7VzOoNYWlmt80UcszR/Y2dVZJgo3JDP8zKfuuidOucZoA8W8S6LBbfaJL2OG589Ta20kbnZZXDS7naOMHO7ceg9elcdDpF/aNd2MtvGbWFPMW5jIWV5CS6I1wTloSJF+QgHIycjFej+INQ0+5nim0+3uLae1V3mtpYXMEskaIpnErEkP8ALtcDJzkkCsie9s5r2G9udlvHNah5oYxvL7ZI/N2K+MSjaRlj1HFAHmenW89lqFtFLFbCGZnubU3Mghu4bgoom3uoK+Y8asQcKMOBnmu/M6yG5ntPLt2jt3kYzI0TIhJVFuVkO9nZARkjBBDL1BqxaQaVe3Es6yXFwImZdPMtq7xwxxyhZlkljJZZiRtzlgAuflHFdqfDUbx3+q30TwxJCgWNIZWZ2RTubaIgAuAJAW+9n5cnigDwy41OTULMTMjTu7tpn2G1SOWNiscjQNLPKAWjXOzb1G7PQVxlzqepaiZZXtohDbXAW7hjV3ePZuCtGpx5aqZS3HOUxjJxXqeteGV0KOW7ZLcR3auVQzSia4ugwFpcWqgcFipzwAD3x15S1srqxkXzVe3t7wWxmgvIhK887sXlPB/dQqGGSaAMfTP7Ugjvr9ld0haMRW4m8pZgSixSbimW/dSREnPGT36blnZarq0UiRTWcBt2eSK0mlD210xf5lkmfDeYpJAA644yK1tM0+5jt7yw1ARFFuZFkhAkkF1aXjxSiWG4VcBYkQAKDkBcV0VitporxQX1ruVZJb5YkiWSG8jW3BhKv95ZYwV2t918dcmgDzTV/D0U8dxFFfW7X0cUfmIiOZLaa4IVshgN0KFAOmSCCRzmuP8AEsQsltor5JGW7t7Jp7fIjEtzCiI0SqfuRiaKWQjr+8xXsvi2ydLa3+xxzRJNcMmqyskEUxFxECcsGyiB0VQegZM9Dx4fqmnm6t5Irt7t47ZPMmk3+azSNcyMHYkliSrBRs6kZHFAF/RZWcyRy2sllZIY3snyqy2zM7eazunzNCxG0A9VIwMVd1loN0M5uFtoZ4/MlZC4Nw+8xG1AC5hxGo54Gc55zipb6c1lHE0NzMkSwWdzDLcq5iFrJGC8aseZykkDkDGegxUWqeIbWP7ZHcebc3k9wsm5EiS1MZQHzJmHKqHIGMAgYBzQBmXkXmWN3etp0k1vH/o8UM0iwPLmZoEMAZgdoRRljwevem2+laTDH5cBaCW4NrII5Hw5YIjTRI5+VY1jJy3QsCM5zjkpNbv7ye5inu2jtY1mc7Nix+fEEMO1iR9qXBwFODnP1r0G70u3Ol2+pQO8AtIoHu7hysIeaaOF0MfJ/dlpV3LnIBJNAFC70i2ZnkhDRQXFzFEkgeNgzuHjVkA53HyhnbzknPPFYty1pZo8BFwl3sgcl42lV8FULOSDkb857DoenPSW2pWt2+ntewNdLk+R5UfkQCZf3iMHixtyXyr9DwBzgVV1K0FlcRJIJ44QxEweTzIYoJGMqOWlPLAsAMDGFz6EgHFXskiXJv0nvpZLWAyyQN/q9krCN0CqOUzkqeODU5tJpIwlqsYuUaBSY5GEn+lBZMbW4kZFYkMCQBjPXNaly1hd2l3JZyQRwqs8byqrxzNPGy+V5gIAaNyOMcNnjtRpVrqMtraJPbK8kNxNNNdNI0LoLvfFGiEDjaIl+XkjPOM4oA2LXUVitWNzaRXCqYrRpDG8S3gQ7U81z8qSrIcHudnrzXS6IILn7XHPYWyzC4jkuLeFHjdLMq3mXG44MwzG/wB3jgdeKxXCzaVHaXRXzZpw0XlIyMgQ5Yzhsbk8wvlh83PNbuoCKztba4tyk9zLaRWUiwswVnV43dEkQ5RPJZzhuSePagDm/EeixT3zxaXBDbwW08zTyk+W00U0EQDyDPMYaIqvOcjcetctaF0RbpVRCkzbTuMSRtIcKsszcby2/dk9Vq/rNzKPslwHFusnnW8UyzYlM9wUDxlGbDKgRl5BwwNYuoy3SPLb2YXyLiWNkjkUgfedWaRmIDtuOSVz97jg5oAbLqRhv5poVkbDJFIgXzTJasRtmgYH5gZOMDv271798Jvg74l+KvifRdL0jRLq9u7+5Wy863gcJbRTykxyyfKQHDvhm424Oec4T9nb9nvxJ8S/F2n6ZDbJPd3U8UEdv5csiQGfCQythDsjWUMzBj/HngGv6+f2L/2LfAXwB8Pabeatbx614kmtorjUbowRYt7udnaaO3kYschpAwUcgdOlAGJ+xH/wT/0f4J+FLbXfFel2l94lkijuVfyg72rMyFwHIyzbSAWB75XIPH6ULY2tpNFpEkayWLvc3Bt/LlEUFm2/MQVASrGbadq9mz0FbsGr+TJLo+2SUW6zwQyopEUodFW1hXICyyqFVSDzlCR2qKee6uDcw2kxiuIFtoULIxl+0TtsnUHYQSiiTIBwAwoA52SGW4jjVoZRmJ1sfIRJYwbYiOVCMHzCI8HLc7elZ0enPbzTahG6pLEqPEt3hhdlGeOSPy/+WMIERIYgKHOQcHnqLi9trG0uYry7+zW9uQLZZQqTqwiJc2z/ACmR12APxyqgc8V+av7Wv7b3g/4F6Hq5ur8XGtiweGHT/MitzPdwtEEe1dGO3zJpVU54xFuPBzQB3P7Uv7WPhb4NeE9a1nUb+1t76CS0gsLKWcPcO93GGkdoVyT8u1W9NhJr+UL9pT9rP4jfHvxNNDDqxtrE6jNbW8VrGRGyFi0BjkXJ+WNQDgN9zPevKv2hP2nPGfx48V6tqmrzzDTrq9SaazkuXuGRPMeVPIAO0sybVbA+U57c15F4ZELyRvErwtcubq0WRlSYXEDSJb29tuPXLuHI4KoM9c0Ad9oNm6Sy3skqSzzwGN/NiE11NOruZTuY/JA+xm3feIYd8V1n/CT21pHAsPk/Zrp4muUht1DsY42KIA4O0F5CDvx8yk9xTdOW1sVjs7jbqDW9pMDNbxqsg1FgGSCWUnCDbKQN2OFArT0XT7S8lniNnGb+1hunNrFGoj/dlTHHOOQSFBJKk469TQBx+nxXaWqC0e7giuNTMJMUWCp4l824JH71tki7Rz8uAPWvR7lV8g/apPOFsWjhEWxnlljHMrdhFnkj/arJCIb6K4guUEcl4yw28KNHbW9wYTbwtLG6gjaoIJOACg7EV00tgdKe3iTy714rMyXFxIQ1sRKTCy5B+aUxqHx1AbBA6UAcxLrj3FtFY3N5JHPKZE23iKjW5yrQLb+Qv7pJIgmCeuc9DVe7tpk024k8lHla9gmRid7RuoWOJJowPmjLDke/POa6a/0KyiK3AawSSCG1CecjPLdecGkjlD/ezEgOMj7qr2xWVaLq1peX15dfZJxDvtrS3JLq5aXMd2CPv/vSzKTxltozigC1PptpqdhAzxmyNrLDLJGiK8017IkkUsgDnaLdJF+6MkAZPPT7D+CngzStJ0hNRuyJr829s0tu5AeSSZFCNtOGMZIBPp8u2vA/A3gweLdXgkunvY4oFCSSsohWe6mJe4SBuAEynOR8vmV9i+G9HsL15ra5j+yJZWm2SVJpdiFWykMqlQRNEIl+7ncQcdDgA9F0bSZJtMaK+ltA63pvVgz5StEMywQzgHD7JniJU4wT04ruhEg06/uoBcLLbxiKZ7hAkEklu4l8ssfuQFt4OODEFye9Q6Vo9/LZxRWEcU81nczySTShJI9QSeOJmjRWIDOAYdmSD83AwDVjWpZo9PxdSQlAsd1qemlwJRGyNcyruU42+Wu0Ds+FPagDwL4r+NbLQvDmpyIJbe61GOOWztrUpNCzq7RyeWqnbNb52kKTnaWUDmvzA1O6XXNYn1C41F2mSV7aSK4gU+QUHEUPm5VZFI3NkEEMAD0A+hPjz4xu/ENy2n6HBdG2juLiC2tjGVltpzN/o0ZmX/VjYnzZA6emDXz7ZWVxDHLFexxrd3wk+0yyKXtjLCxmnjORk3JjVArDqSR0AoAui3s7SO01C3R0u3kjj2IDbpeRHc0t0Y5srtZwAduMZ7Diu4s9Ome1jubYKyxxPdyCJgpaW5dP9ClYg7m3zMeOAM+lcpp2mXmpeTLdXbNazXsdw8Mz+VLa2kLsoWzQgAjOxWwcfIWPXntdLWfRJruVL2KSE7kFsI/tD3DTiRfPaLkQPHMIyWxjknpQBweo6Pflb4RIJIzOj+Y+1JhbIytNYgtjgMCvy8ELzzWSLU3n2uzukjgcrLcx3UbRKyIYmlhiulRP3mFygIJ+VQTz09N1Kwnv4xPDqMd3IsO14WVlIfzHxJAF/wBYHKspOcZB7c1yiafdRXEereVcSuY0WW2nVd/2eKbExi7OFQOuDydgx2oA4630VpLW1GnystzLdJDdMuyEfumJJjdmGFy4Genp0xWBr2nLFIkkkcsUyxyTb5HaWV4YQFkkbBIaLcCM4x2r1+yl07UDelrSeKCOb7XFc48uFlC4aFVA4ffsyMetefeLNMt72I2kclwJ4ze3SPG0kQ+yP5ZCEueR8i/KOuSaAPm3xRJYXSlIYVjYRTNjEZeZ5MABgwUxrsZSDx/UeP6jZ+XKHuJNxRYoUiSZg5VQufnHGMD6foK9v8UR4meSYRpctHta3aHyyVOwDdLwCNgBySB0FeWarZQyGeOxMcscwVosBUkjlUgzoh3Y6knOcHNAHnWpmKOVkZAYm2+UBkqmME8HnGd2eM55rW0K/iFwiDyYtzxr5pLE7WGGJj7cLwMdu/FXbm2t3g3T2/liHcrJI6+aNpJyrHO8HqMZ61zdrthvzdW8RjjMsaxI2A7Mu4Fvm9yP/wBVAH6+/sH+MrPRfGkmialdxmz1LT5LeJ5iYTLJMfl+zqcKW2EKA3zZbI6V9B/tmeC5NI1HSfFFhEyaVdSRw6hfW6EutyYo43WQKAUm2ENnPPrxX5OfD3xTf6Fqug6kl1JHd2l5aXDyiEb2WCeP9x8h/dxEJyeDx0wa/oK1KKx+NXwSgjKJLJf6ZJcRpIysVcQIszbU5+0gruU5OF685oA/OzwZqGpX2nXDb5bgqywWiFV3XMexEDZZiTt9f4t+RX6Tfs3ePNW8H67o+lXPn4uo4RLFslaO1hUAeQpkXBATJYrn72e+a/M/wZCfB/iK50W9uri0nt2neJ1cyyRwrK8cJeJxtQOsagFiDzX6DfAfxjpl3rWmvqVoJ4bNVZ75rgtuZ5QsscrZGYihPAGQwI7ZIB/RN8L3F++magbe4mtvsmyJYrbMY3xLs4PDDIJBJH4ivf7YXX2VJY90snm7XAibzVUHH7xAD5mE27SvAxnIr5m+DXjvRr7wlFLo7TxHT4oCJHANosi/u0lkZzl4VXCrjj1HHH0/4f1tr23TOY4JWLLKCJZW3lRIFC5Cx5J2nPTFADbqG5uVmt58G3t1BCQzPHcGOUbmMwbjAdWBwT1rw/xbpVnEiqrNDHdGUFgA8cUjxvIAJD/q+MA479e9e/a3exRR3Uds+boMylgioWiAV9jcfN+7II5/irxLxjZrLDa211PcwvfXIa3ZRgRq+08QtwqbGIOaAPGLrSpE0p1uYIJDcxTrFcvKPMZQjRsAznjBZSR2BzjFfjF+3np0eiWehlZg01vJNbXCQxDypjLFK0kxlYYdEBHOcZX3FftzriR6ZaXFhLbW2oRxxyNJdvKXjKS/KEghQ/6Oy7QWOcE/jX5T/to+EJPE3gVJNDhW/ksZrmZY4xtkijIAkjErISkQ3llXJ5PPagD8V/DOv2i6hC0Zd7p3D3DJLtMduknyvGh6MWBH0HHGK/VT4IOmo+HG1DTtQinvWDQvFdSFjNEAjeQFLcKgxkjknI7V+OWieHXttT1Czmd1umupIWle5K+ZKrFiXZRiLawIA4zx7V+iX7NVvrNxi0tLiQpbJJbri5Uh0lKkyRo7f6zO7B9uKAPsLW5J7qxnt5IxPJCvn3ZSFlD2sLNGBCXHyyZYgY5AXNeT3mhzXdzJaWM7WsEEYmeCaModxj/ciR5HBfzCSpOOCPevcbrSL7S9P+yag7TRMwPmNE8V4kSEE7WU4kTzG6DjgmvM/Emp2dvdi1mmZYpbdYRqsCxsYX3B8XrDhiNu0Y+6PSgDzu9iWCzWKTbZSK5hi8tMRiaEHz45tvJTI9+orzHxVc2pkME9iz6iYIytwk2YntpBlFD5+dWOcjqDivWjeKIlhkgOoxebL9lmZULJO5zHuYcSIxxxzke1fPviSxlvbu4W5lMMlvcStJBFNueJmDPGYQhyluHJHPAIxQB9F/s1Wk83iOCWBrnR0sZo/O2N5kl1bzOrTARsCGUADnkcdQK/av4cqblmu5FFvJIYonEixXMb2hjEcF0WUfuXLY4HQnrX40/s0areeGrqG+1CCW7iYrbG4njR7mNQN0kMKNy4Kt1xnFfsL4QurGfTLLUbGYwpeRj7HAjHfCWIaVNgODNgnaDwCeKAPcBYnQi7lxJZyEzeWCyEMGIeVADlweM/TNK0sbwxXeGR7m6jQwJM2yOAsMTSRAZHBB7cDpXMXF/eW5CMfMjhVY1a8ZWkaORvmZWU4LAfeHfGK0dM1y2heee/khVZnVbaPAE0sSfK0krN96EEAjpgcUAd94Wsh9pVpCt4ts90Z3hklT5GbchEcg/eKoGcitFUlGp3Esl24s76Qx2toY2KtJj5HdyMGEnseO+a4TRria2vRc2V9c3FpNLC8ySTgGJZWPmxrt+/GSw45wAM161c6fdPZSG1C/aBvuGaQZO1QpEduD0XGMEDBzQBf0nSmtUWC5a2VwTP+6KoPMY8oyg5Z9pOD0HSu/tby2ht1luFDyRF0jxFvCxnjbK7c9MEdcH8K47w+2oNFbRXMUbPcIVjkmYF8tyuQOUIB5zjHeukurWSG3dY5g7I6yCNCCJhnDod3JUY4J60AJqd7bPAYtN+ZRDI1uJnw/mdzKSPmizyvboK8s1HU0hNwiRStc3NuVluNjLC0sZwFywA3ZBx7Cus1a2lutPjdbaWO/SI+a8Er4b5j8gRB8gAAP4YrlWt5UV7SYGeNN08BI3sQ0YxtkbByHJyBnHpQAWGpI0UTC2X7XCqxq0o3uTIPmL9nOMhcjPeruoanaXFrcQKGju1KL8/yRrKoCkPK5wgB96wZ7GaG7j1DUDJbQtbko0bOQZNu1CGUbS2QMZHy5pkVnPcWs0000twXllBa5UbZd5G3DKP9YvHB5oApatZ+S9nLNKVaTy9sNtIHZ1GM/aJF48gDDDoTnFYkJjhnnMDSuk9xlDcoyNNcRsGkSAP0QgHDe2OK6ySxvfMhuH8qUhGWQRy4YwR4AcKQcH/AA9cVSh0yRJZHHE4m2+VcsplKyp8jxA8IeRyKALdlqOtNqsKWttf3zhY5HdYwYFSJZBzIvDcEfl9a9I03Up7gXK3Ci3nijMcC8F+CQw8ph8oySK4/RbmXwzHdvbtdm8laIyrNueF0LcqQGxGgI4xzkc9a2W1mzvLi5mYvIZ0WQqkR89pG+aR0VeViDD6ce2KAPjz9p34GeGvizoOsWmqWMB1JQGiuHj2mbCu7yK4BEcjHgjOTz7V/Kd8R/CWr/AH4q31pbD7DY/2rMtq5wjxIZy8kkTyD7nlDClupGK/tC8c6/aaf4faaLyoPJtmWaSaMN5hlUtHJK0gPlsk2V+hr+Vb/gpfJpj6zdXQtmu9QikdzPahYYojIS6yyk48wN2I547UAfbXwX8fGXw7oms6Nqy38VvbRyXEc0qvLb7o/wB5JsjOJAsi9Oqnriv0Q8IXuneIdIgv9OLSATeZq/nuiSTfLHKW3SfcjCdD1JGM5r+X/wDY++PsGgWl14f1S7mMIljWzhkZ/MJmaQFXZssUJcEg8tjOK/Vb4c/G+90PxNJZXr6gfD988Tvemcw2iDeI3LE/fjY4HYDvQB+z/h7T2n0+SNGha4u3VrNJj5T+VHu/1zOMYKKBjJ4A9RXa2Wn2X2nSbi58u2a6sHt5J1UqEuUyxiWNuNhJ+XHH9PnjwN4+g1+wU2F7dbMFls8IzRl1CApJjLR7Y0PB6N1rqrjWdRubC3nE8sTRtKok3AoDFk7lTqkgXIA6nrQB41+0x8JLLxr4T1iweEalcsDe2vnBX8m3SQrOkSqoMbsGfGScHmv5o/j/APs9ah4IvZ5be3ltdPv9SmvGjEYYmJnlSRS7f6udI0IIGdxGB7/1QjVBqUEkZtZnd9kTSNOiidVcu8weQn92SDnjAzzXyX8ffhNoXxD0DV5bu1SxvREZLJBCHUXcUMyidTGvzRsxUv2Oc+lAH8dnxE8C38F68v2RFgaWVJ1jZWMcEeWYzEjCuE2t67TnvXk8q2kcKW5gjk2KCkYIWQMAfmULyXGc+gJNfo18bvhJqeharq9jqNtOLhLoT3EJEuLh5GaN/wB1jhvs+1iPu7ePSvz88SaQ+la68McoRbeZooy8YVVVnwvmv0VguM/WgCha7BGYrh/LVR5hLjICkb0DgH5mCkZPt2rqtCle2njdI7fzHEsUMsrZQIm5yE4zl2bb68fhXPPZbLjybnbcL8rzvHIGDIVwGUg889sdK2JGVJLeKyDNGs8cltINxQxSYV4x6yRybmPfnvQB654bsZSqJA8c8lyriGJ8LHC0eN8Ma/ewBlQeM4x1r0k+CrYNY3W4Ope40+dFJjKXV8kyAW8v3pgqMhYDqp25rzPw3I6WyQTRXUKmRTDcrtjYrJGojMMiHcf32HI6kNznpXtWn3F1cQhLhzD9nuEhMsavJFO6RpcHzTIuB8vdcEscDvQBxeofDO7m1I3Wm7cWrG4nRmktAgAPmTGJR+8dTkBSMt161xDWer6VfPDCbq4Et0WDlEVFWTCGOKVCGihES57jJwea+oR4jtprbzoP9YoY30BVILhIZVDfaGbBIUsyjA5JODzXCanYi4snhLxRTPeyTRXAUiaBA53KwHLLtPIHTpQBydj46vrRtt/eu1j86JbSKDAFihWIPHsGWxjDDuRnpXQQa1Y6osdw7rDb/YmuBJcok00mwfugkLHMJSU71PfdxXI6zoWnxeQbO7a5iubkxuiIsSRsGKzeU7nMIlm3Fs+vArmBa3mkrdW8pEEl7BbuiElt0LjfBFE0n+rAAG48Z/KgD0PTNa1Bg5lnvotw/wBGuo2aMo0WDbztMR80gcs+Ov7w19FfDD4oywXKaFezpJb3N2bMTXrgI0kskbyTXIzuQbTOYyeMsAea+Gb/AMYTSaXbuJpkvvtdrbrEcokcRQK8qxlhhQwIyR7nviKDWr+x1YTPcTrOJlR5FYbJFhYGSctnBYAc+pOOKAP1g8VW2lXJg1KCMf2lI9veRu13EyC2eQSRsIQMeX9nhc7j3A9efA9ctdI8QNcWtxaBg08+nh2LOs8dlHGLeeMRg+XudkzggfMeAK5b4dfFazvL65stZkivLaG1gWG6bdGyyxPGu3y5MGSbyXlIC/IQfWvX9a0yK309db8NW9uywymfUpljkuGxcTxPJ5EaghD5KN24wB1oA+VfEPhJLSSznt7B3W4eeG+tLaNlQeWZfs3lCQ4iVY4/vdSBjqa8+vNKvdMuVVopVsWnjkeHCNJEl+o/0gAt8hSPacH149/rMpFfTCWJxaxXcHm3DXPltGUtfPtnlmQjdGvnsoJAB5+auD1rw7HJDeXNxJFG4uyrDZu3WRz5kA45VpCPKbOAAFFAHkNzf22l3FuiJI0kd2Y5IQ6eXdQGMCyIkY5WZSBhhwFGDWrda7qGYZLxTDEI7uKONZHYTgSGF/JY8quxQSTwQwPeq9x4f1HStc+wJawzJNH+4Mojl8uSRmEcckki5imVAAV7EUzULbUWSOGZEW7tpWtYQEJkihViC7FiQ6FlJcgZwcHFAF6x8VXMEeopskiktPszWUeAQZjsSa0R+wb5iD6rjtXQDxa1jNaiWKWTe08jXDCOaUwLh/swiUZXyi+VbuOOtc6/h9ILFJ77al+l3FdmaFjLC8KlmgJVMgxiJo23dCzYPetjSNFmaGC5azdryYyRu5cARRzSt843dYVQDJAyBg0AWtc8SG7nOnx2SvEYJDeQCR7Z5rdW8+3EM3/LM5cbkY8kccYrhZ7W4nvghts28ojgQZMtzDM8hkYXUkjfuYfKAxtz1xXpupeH31BWNqYRL5Us9y3lOs81nDJ5RMDHluVJJHXqOK3LTQLZ5Lc2qLJbXcq4aU5ljezh8qSJnIyojdcc8nAPegDyQaPI7X8dyG2rcW0qy2/73aZWAjjcleIlhMZX1zjrWzaeDbqa5EN8okmnka3s2ETBpI2XzTIrp04Iznoc57169H4agjsDdLNbvKzxXEkILObi2tJWWSeHGMlUC4Hc9qtQ3Npc2+z7VcWtxidG3fIZom2lXiZFzFLtxQB4+vgy7tGvftEaXA3G3iWBWMsEgysYZ93Ehxkt2HXisWHwpNDBI7FBcw+cZWLCWZZo3LKyon/LPceD/OvpRILAQrE0ZWaSRYQzPtmdRHlrxiTkfL94tzk1xV/pEYNymni0kWZXLKrSIyKoCLtfdzNwCfXrzmgDyTRNBsA7217bmWRoXknluIGaVpd4dEQbuEYkEegIrsZPDNi8sl1aWsgeNR9otbeVViQBArB42bIO7kkdwe9T3/h8rBBqMIka68w28sUrtLMkmBBGJQhxFwnG70/EdFZ2rwx+dcYEkNoy3Nog/wBJuGZQBI/Pz7WIJHXrQByEOh2tiY7ppkguJhHb2yzbpVmjlkKmNO6twwz2J/Ke3tZUudRjtrSEPCWjieOUu4Eo2xIrseSxV+MnHfpXQtot35sLt9kmW18uRS7FygcYCIFbqpLknpzzSTJYWIaOKOX7StxsmmjLGG33ZIaTAKygEkA9MjtQANDNBawzW9sYTPC0dwrgCUxBUMqrKn3UEjHk91PerEPheSyebUZ5fMhlkgcwPMZZES4/dK6MvCKzOMMR1YVdtr+xaNtNlnnmaAKkchTcGtCryOvlgZcebnJHStJ7G8mtofOktltPLMUD/NAXEUYI83PLhZPLIHXKDHOaAPQLTw/pXhHSYz5MhS6i+0OQiz3PmmDdKIGUAYKsgLY6ock18q+ItiahcBTqVpbzxytJJjdKdzBxI4f7xy3ODj04xX0dpWqS26SaULe6vY7VGR7yWdHkuPM3y4IctvGC6qOOwI548M8Z3FxdXRhtrOW3s4rib5JUV55jEAWEkQOI4wDyDxyO1AB4gn0zUPCtqpuDcfYmgElzFgygIoWRSijDSCPacE/yyKWm+L7bSomWyjnj3y2qK6D/AFkYZFScS5wrhOGUfyrEudVXSFa0a1LtdwtO8AACiW5Xy/JRFBHlFSCQDxjg1z1nqcCTQWa2bzQREutuNzmB12sCy5w0Wc4Gegx7UAfTyeK7Ceaxn+0XLiWKWIW8UrZQxAHzVwePn8zcrdSR9axNa1qxhlubSOG5vo7q3eSN5BI0khYYkhKFtsYI/iHp6ZrjtDZNTlWW1d/9HWV7mOCIJdQtLx5DKpwiEpx/ssCa66C3tbx3vZUeKCJPKiiEnzR8YmVY2/1g3KM5PU8CgD5l1o3ul6gt1aRC32+bHNZxjLSQyHKJIzH5yp54PXPUV+uv7EXxc8TeFtC0JrXWLyJRNlIosxEzq2JYpgD+9Qx4XnuRX50+I/DM9zbXN1b2FsgEi3Ee0HzYFYkDJJwVIGcdu1fZP7F9wqeJdD8P6pMwcXLyWrLCBF5ErqXjnJ43q44bnIPFAH9TXwr+NvinXvDSahHLJI9tHBmKMkBU8sZZI2GZMDOQKzfin8TfEEelT3s1nfTi4tj5LOCUdipDyyZHyxJkEepA4zXpn7OPgLSL7SoixgkN9HbyRxrtURrAqlpBt5fd825eOvHv9R+J/gjpOqWU3l2dq6zQ4WKVFeNdxw2FI+WMjqKAP5L/ANq6PWZXS5uIXt4LndepdGbz4HkaQsWkWPLIjDoOmTivz9htXee4IuoZFurr9wYVVSswUFl+fHkFk3Dd1GRX9JH7ZP7IwhsbzUNIsvKjtYrhjuZzCkhjkypCnCwgMSvoePp/Op468HXnhvWbmwaRilqz5kYCFJJifuwvj9+fvYY9MEGgDW8HaLbT3bPe38U4WdsyK8aXUcatn7LO5G54wFOCOp4rsbrwzomp3FxJpjwsqMz6lbONyyRn5YdilsFxJg5XnHJ714naaikCx6itxIkiN9mW0XCG5ZMRiRmJzvEpIPsPTpr2mrTWdzJLE81ghZJrucv5qJKULrBB8x3OxBzn2FAHYXtzqOjWsem2citCI3M3nRH90sWQY2B6RBCCMEjPPBrl9TXUNTsvJmWXyham8Bh3RxY6R7UA/esSOhyf6aM2pnUY4Lm8u5DcwrNLLHcIkavHIpBEyg8/u1XC8jJ5rnxeazdMGj1SP7JNJbs9rACiosTDyWRW5MWeGx0oAz/s0dvY26X16LOUlJYmYkuuFAUxqVyRuPKgY7jtVC5sNJ1JorG1u549Um8w3siEiN0ZBIhlkcjOZAMDHeiQ31/d3Imt57uOMbpbjCtHbhncIsR+8ELbskcDg96wLpBbTIhju2lLQXCTPE5jiaLKpGsyYEh3YBB/WgDLmshbbo5YfKNvOivKgYvOtodzedgjDkAgc4OMVnpsa5S8srbEomkgGELqC7BhuiBz0zk/SvQo/tN39lW4tokeW4lhn8p1Z5PmEkUxDfw+WGDHoPxroYfDUECT20UERu5rjzbG5Q+VIyMB5qqU4Mo6herE8UAYmn+Gri8WQTXgM1vJE+6QiNRtQbFtt333w6LgZOK6iy0O2vbeNb7/AEWWeVUhnyuZJUQrBbSAElMsBuJHGST7376C1VLVYIb2zltXWO4tcGXfMhjWGa4dR+7BYHJU9OT6Hsjp0eIp7W3jS+MR827VBJaBbohJElZm/dlDjJAyDxQBjeG9Ike+t9ls0OotNGgmjJkiSOBXZXYqSrAqqfU8dq+w/h/c3Jubg3Ls0jAxMW3wl4GjEfmlUAwNwHPavCvDWm2zOYY5Gtbq3itbdks7iMwMHn2l7lThkuCOpzgA89cV7B4IuE89oruZ3SF5YTKrMqTRfZyViB6sd/pnr6UAfSeoX1wNOs4JryGS3tysaNN5gZJLYfMyq3GJD3bj9K+evGmr3Mt0lrpctzawWdzBN5aSs8DtBAXmk3Lny3dQfavY7q4aTTwyN9sW+jQiIkr9mgTaokBYYZiWA5PJHXivGtXYWkU1y4ntZkuJVuJC3+j3dsq7SY42UkOEIyB3HWgD3z9nv4wXHh7WbK5Z2uJ5HiVMKwkkMU6F1mkcAIgRwueNwySMV/RP8CPiQPFmjRi1n+0OyIjOxAEZdEeC3yp6ESKAfc1/J9ZatPCYZbY/YljlWSZ0UeQ1tHvTzZnTkSvGIiccAj1FfsZ+wt8dw9rFpmoXn+kR6ii2ThBCr28cMAQyqOfIjKEc4bn1oA/oD083Dx28kkzxECMFlZTLJg4IY9hyP++a9D0+RytvIGKYVG8pyD+7cDa7DPCcnJ4/pXinhDUjf2kDxsJUliSaGfJdXEg3hQT/ABhSOPavWtJsJG2XkkgVWha2KElysQGEAUnJTBHPbFAHXJc7lxhXMmQcsBjjtWZOFlH7lWkIaRvNBX7zZAx09/Wr1paGOGDzShlWP958pKl8DofTPP41ZNgRc+fGRgf8s3YlPxQcUAcpcaVOTEu1gZfllMZ3Lv4+ZiPvL16eveue1TRyRfBHSIXATf5W7iXgSyrnjPt+tenLETvZiQFUoI1Yj5Ezl8/3qH02IROZWXcDgNhQvY/P6c4/KgD4B+N/wStPiJo17p+oRja0SCRIpDHcbzkEkNxgD73p17V/Kv8Aty/s4ap8N9fvzYwtLYSzz3E06guJZROZGkJHTbbgZHY8V/cHq2j28ltdExwSPII2d2Q7wFP7wq5H8eDkdhX5sftW/s6+FPG+iX6alpkc0ksFywKW6ysjPEUtnzjlQc7z/F9KAP5F/gN401zwhrEF0blkcytDbxRyGB4Ybh41lD5+6N0i445Hav6t/wBk74w23iLQ9AeW8iWf7Pao0LtnyGTaIwMEE5Gc5GB+PH8xfxl+FN78OfHOo6U1hd2k894YoZDE0bTJHcyi2MbDiItiH/vn8K+j/wBl/wCPHiL4ZeIY4tSnuZdGuL+2SS9nndZbaFDhvKQE5UDAJ4xmgD+xbTtasyIxG6zRSLEvHzAs3Lqqgkk9M9q6tNRjlt5kgAWVY87WBQtxkbSTz8w/TtXwL+z58YoPGOl2USXS3T3O1TMJFIS0nTzC4KHoBwX/ANketfbSX1otiCzKBGioZEOWLv8A6vJz1JHHrQBrQCW5TfuLZiIDHAVZABsznpz7dRTp4ikc0kk0+Y1SRlVgPMA4z8vJ5579KzdJe5Q3UbtvifGxZOQockrnHTgDsa144Vu2VCrlV3RkqTtIByTnPI6/UCgDFutTnBEf7p+HDA4YnOcY9+T+VeaeKW1Ge0nt7SUQQ3KMbyKRVcBzFKqYjKkAbnX2HWvXU0vdcSTSIpKkiMBgASDgjOeD1/pWdeaKiw3MyxiQSbC0MoUIFxtO3HOen5UAfgh+2B8E9V1RLzU7SBN/724edEKLKYVPlEmM4kl3nJB4wK/D/wAX6BfaDqmpaLq4MjRSysksIx5kzocB95OAY+447dev9k/xM+HGm6rpV+LiJJIvs7bk2lkhibO5SuOJOT8361/PJ+2h8B2sZrvU/DdvIVvHDQfZbdSLVIlVImZyN0nGOv58UAfjh/wlF74bukurG9RWsrgp9k2yZt5EZCWByOcnjp0/Gv0j/Zk/a6v4vKg1u/MMNqqLPYPMouLxZCBbvExPO3dggdAK/ODxN4bvoNQuLS4lX7ZD56XaSxBI2WMx7pGMQDK4AJJPUfp5JdakPCN9Lf2t89xMjq/+iSMonaMghIuBsAA+76UAf1J+MY/C/wAWvCdzqdt9k1F57aJby1YrP5STQnbGJD93GOfpzX87n7W3wKj8J+JbjxDpNvHG7Pdme3sgxt0hhYnyZNnHmEfxY7dea+s/2Tf2lrmC5h0/U72WTR9RlSK6sxNucTy/Kqgsdu0McBhzxX1d8YfAOl+O/Dd1q9vZw3unyQzLOFizcCO4dt6SSR8OY14GOeOaAP5ztPvbmYRSXbxxQxDbaggSDzDwUP8AECAMEHOSa2re6d5DHA8SxoAk86bShcOD5KgHjA7+teu/FH4OzeD9euBZW5l0tbq3uLZ3BhlSzvCMgoBlpAxHIH1ryybSWtDmB4YLfayyeVt81Z2LYO0j52OADjFAGut/9gKtHest1IFuZI2LGNrf7kiMT91uPcHPtXURM8b213aO/wBjlm88l8mMO64WQMR8pUsAB7CuJt7WKaOGG5uovNK5syX8qX58jy2DKfMGQRjPGa6XTLuGxhfSbmOS5KuCskbuwMrZ2wFgcKoIxx64oA6NNTntppkkaaaeVHgnUKckqVfckgyN5UgkfhzVu4gkaS2fyilozDLO0e4TIA4LPglkbcRz0z61XhvbZdOneGGWJ4nBlRxlZZCCAqyZyjqDg+orLTVpblkDsbO3SIP+6jknMyltjsVOeNwxx69aAOlu7S2R4r6KZ0gmtwLtVBzEYnALoMcEdOD8wFdppFxLbWyzP++h8yRbQfNF9qgYht0pbIB3dAc5zivM9KubdEmhnvp5LeGVlVjGRHI0nzrEm8DbHkgcntjNeoeGWS/VollzbWsBZYLgCSOWfOWjTj92oUjB7Z6c8AHT2l/9tuLq5hzEbfdFDZ+UIHIEY3I4UAPl+jAnIOK3NEljkWOQp9ongkM06yNJuMhwq2zkj5FD446EHrVCzsrcNmaZFkiLtG+5ndkYCRlVhjG1VIXOSfwrroBHLblrJh9mDDzZo4wsxPd2Ujls8D6fSgDqtMBlgXUSZreMS7pYrZEUNubZsU7t0hzwB6enNXylmk882yJrYuJJIpXySUGSR6TKQOCOorOs5JXRxO4VIGV7e4iUJGJEUfvDFnAJyM54ySRzW7oUE98qXdyilUluCoaEASqzDBPyEOzYI6/SgCrPJcxR77dYxay7pUkQBCkTDGHy3zNz/hWrZ3NvKGEYU3MscR2NIELRAH5xHnBbK5yT/hVbUrCW3haOW1bydzyyxMG3RgkvEynPEe7HA9CKx4LIi8dzbtGJYJbeN92GJI2hlz91MNwOvHrQA/UtafS5I5bQRTteB4JCsi5hLfIslwTwVD4wR0x0NclrV5ql21pBeuYr+C9VY3WNHE0jqHhyykBcL8wB9MnFbs8CR2TJeJvkiuStog2hvKQEkOpGSuRnPTNZjRRxzI2oPPcW5kjngXHkliVAczbe4yuDkfLkUAbOn65cW15C0skLSeWtreI8bFI5lK7pto48goMNjgFq6u68WNNcwwxpYfZ1jQxyiZjHGkeYwI4D82JMtuHTH5V5g01scqXubaO7nlthHsUziHa2FhPHys5DbiSflHepLKSxjuiJIn+UPDai8IW68+EZyJRx5AQHbn72T0oA9QW+ubhgtvbRBGhM1sZmjV4d6srralD8sagF8nocda5O61nVGuzDcXHnxsjRAtGyqs8+fNnQO2DBjCHpnPardjLb3s8MlxtEElnEI3hJSNtoKuvkj/VsDkFj655qo91bapLd2EsIjZV8iPy3CmVfMHmRDvGEADBucg0Aao1R0aHUIJbiRhDOjRWjMIYIwNu9LcMQzEKfxPOaTS9fj06WS4uTJc/ujLFFMxjdiijylWJvlhkLtL9SB61pR6RHoeiWlvCYp5pbkXUhimV5DG5CvGjDBCGPcoA6Mc9qydT0y1mmhjVg6QxRTGQgJ5jk+YYZg5yWCjG4ce2KANIalcrFKtlA6xS3CXU01u4diSVdYo4z/wAs0BZj/fAIrZ06W9hMV2TFgtJLcSJIRIzXbhPIitgTzEg3sW4yPy5mCO3kvbZNMuXlnC5ZQroLVZoWKMyAgPsjDAHkc810Nt5un2gEipeNayzRXslrMgmMcoPkbFfgsHIyf4umKAIZLu91tjFCZhieQ3DpGLedrSJ/LEjlfvRhvfJFQppUuoS20DhJLV5rNFuc7Ha4t5AJ3ukyN85TKxnqM5PFUbl9TjgvWiN48kyfZC+FhkYLcLLGDsA8qPoCxIzz1rBa+3ma3S7uYDf37WikcC01G3VUe6Xf92FmIGR0A3CgD2aWXSdKi08tAty140k8xRVd/LimBgLf7RRW2gn5zhqxbvXrK6tLtrK1Wdr2QKUw0TW6WqtbSRPnoTcsnA6rzn0wE0+/jt7a2+1SXYlfyPsb7Y72FZDtWF5i2Jiik7SCAqvuPQ0ur+XB9ot4bK6hlRQG2sGtyhiM7HfHw7bkOcE4JoA14J1jmsrs2W1ZW+zwwMzNPZz3EJwgbID46nP3Mj6VZ3R2kkUd5cJa3O5psgnKxytvWEhsgKsO5lbuwx71j+HZZZJb+8v8i0VJHW3lUgsjFXeVG52Ssq7F78564FPNlcanK6Qx5S7MKBpHXMVokbMDuZssMDB/XFAHVpcRGLVJrxo7mLzBZWsHCxtAqZMpjHG4OcFs45rNtTBFJFH58i2yXCpbEfupYRDbMplQHOCZm259W54pl0RptutnJb26B4nJErFvtCyqY5GLqfk3ZDDGeRgGrGkNa3lrH5jGJXdrTbKgWTY8ZdAzvyiSEAnnIwOaAK2o3EFvKLpoZbq4gkZAt6gwLiZQmSQfnG1s9s4xxXMXoeaCVGQG4uYl3wyx/Laxxy7JAgH32dWI9QDmuikitrCe4uDZTXIlEs0tvdSoS90isu5CS22MAZzngDIB75sd+Q0jC2iuACl3auWXLllxLbOT1w3AHfigDRj8GwXujpY3ZgjshMJY4CoBFwbeJyY5M52I65UZ4brVnSdEsdAa6jjZNlqocTTcb7hlMaKuPvAJyeuD2qkdZuLuNDJbSw4d3gt8/uXnuk3GRZFPzIrDkcd/epzHcwQRvPH5sEzmXZHOj+RKT80bA5JBA4PGBmgDobHVGDRxyi2khEaSuqqXjO0kmbcMf6QemRgg+tbsGt3TMEtY44bi33K0yDcZ7YctGCRjei8k9+4rj4bm0nE9hDaMgkmQEwr8sBYCTYpzwS4GSM8EnFTXerpp8FyqOoltljhntkBHlq77HlgYD97Iw+8egzQB6Lc+J0vxMu3M4jtle02IqyFciRnk42kjoRnn0rjZNVlN5aGO5hZ3knUrMH3IGgOVlj/5aAtgD1x3zXKtqA8q3Jju4Ays+5Bl5EBJj8mTGHO77ynn9KhtIptRns7zZJM8kiGfzGkhYSiUCN0CLkgIOc0AW7WOcrLI981vJPPJNJA6KBFIxCssSn7kWVyo/wBr3orpLrSbO6uJJbqSKCfcUdPlcfKThgxIJBXHXmigD8lfgh4UvdSvzeBZB55R7Zd7OiBH2rmRVJW2PzbuOoBr9mfgVFLpZskdbVp7Q5jnW7kaGZEAEonlCcp94bQAcjHJzXwl+zp8N3KWuoWkU6XFg0TTRzmWCFYSpkJnyvyMd25FIwT65zX6Z2fg6HSNIh1Vr4xZii+0Fm2GVpF8zdAItjLu6YOcbfegCn8VfGB1GSXT7SWAhEQiCCIukRRMSLGVJ+U7jtYjgD5ueK/MT44eNIcLp9zJF5VkxlMdvGrS+WTh4p7iEbixAycZ4yMZr6/+KfiiCxjkjtmE+bZ3s57VUh1APu588KoxEWJznnHUnrX5zfE7xHYzW08c0Vpby3ErG9MhWaW9VOq27puKNvLMW4UYwSDxQB8x+JtRWyvpr+xuLySykMgtrS0CK8RkTcxkflnUZGMgHjGSa4nTreO+e2gneJrO9czSBsJJ5iHczKS42TY4PcntnitowfbtbVmhsxDOZILUpO8hWEAt5v2ViDuYYwVUjucCt/wv4fu01fzr9Et9Nti0cT/KTKFJZXQygYIPBIGDj3oA9e8E+FLeWEXI/wBAsmtzDaM8yzKSysoWZpMNE24MQBzg554r628ACTwyItTiltlghtFQWqSPCt0yICJCdv75Cw3HnkDpivmDwxp+nvJLLLM1w5JkjUvLawpGpYsJf9HZXl2kbQvXHHPT2LTtYWK2bSre+KLbwRTMYbd5LfTrdVZjaSyI6q8sgBVgAP8AaweoB+3f7G/x0MGsQaZqU6xmSSO5uoxLAbJImRVbyk3AbioGzBZjnpnFfsfe6jZ6/p0OoWhivLVlQI0wlilgXG5JN4UFDuLDkYO3gsOa/ky+DvjO/wBA1qx1xLq7ntbSa2BnaOMS22WDMqDJa5G1l+83GMKOK/oa+DHxe/4SjwZZXD6gbqW2jCXIZbcXkWAPKQBJmEiDeuAeRyMcYoA/GH/gqvoUl/dNJcXcsEkF5L9kMSsIrpSd2yB0UOpz99nATHAbnNfz9+JdB1XUnnSZLTFxFHasFAEM0Nu3zzQurfO4Axkc5HPav6Tf+ClanVzFc3BvUvLQSvA1tPHMJ7e5jyInswhHm8/w5I64FfiNpmgXN7HJOln/AGhbRzeTHA9vGtsh5DsWmVszCRgxEQOSME0Afm14g8JG2kuodMt1ZXkkCSyRyTIAmfMZ2mXEcoIbB4/LmvIrrSo4EuJGaLZ/y22l2kY52AMVBw+eMA+/pX6i/FL4XSvAy2lpamX7IZpJ/L2eZLCGkZGWOUmLK5XDBegOBXxRf+EGggmWWC4kkLLKwhsnjSJvNyySkghFC5wzEBgOM0AeJQxG508R/Y/Nt7Ml0KmUTMxH3Y5PLIVQfvZNU10j7TGhjgfNu/lzoJA5RnJdXlPAMIyMjuDxmvYm8ObZ40uEeW0EjsTazRwCWNU4iYZ+Uktg56ZznvUz2GjmUWqQ3FmyR7pLD7Qkg3kbQFkjGAShxkEg+lAHD6TpIvy06uI1VFN2fnjUKMIDArfcTA/xFfqX+xJdQ23iWPTRHNdMttClvcCMXEFvHFKJfNmE0gBcjBDDdjbyc4Ffn9B4csLMpCJZre8uUYZuY4RCYnTcUJEu2RsEY5ycdB3+v/2dY59H1e3a2vZLZori3Rw1sieYpAVk80SZljAOdgz+HWgD+nv4e6gb7RbSeSFZ5Gh2LI7eY120KbT9mWMYRjH/ACPNT+PZNKg0W3s7wSqJVkZmeeSJojK7EqF2EhlPD5xwOvNeMfs/3Er2ekyz+IAYbeJntvs9koSRJU+eJyZCQucFCATwc16948tdMZWjub65mvPs7JIrS7oGRyzJdGNFJVwjAnOBhfSgD468d+GobWxfVLDU/tmxV3W1rJ5Nm0W4MqpBGS0zhTlySuSMcZzXyb4jvUXWJp5rW5t5o5rcxKzlbN4VAK741Yn5yW5bgetfVfxN1/QbLRjpFvNsntwkF2BA7STtNJtW5ilUDaTwcL8ox8xFfGusKpvlto7h7u5klYpdSPKyLEcpErrgx71BP3XHTk0AdfBdJcJ5bSPFYpMzvExS3tR52xhJbuSDKQ52lSeRyK9CtLz7Pp1wWt4bhZGjsrM2myVYo3VVlESyOC/38gkbyScA9a8J0ayv71Lix865vksJUZJDZhoIpCTu80g4EZ6Agk9yTXsugXelaOyWl7FAZrlVF1C832uGF2A8uO3CfM9ySBgY2pnAJNAHqOl3dlGsVlAiYEKieUebHITb4EvmREfuSzDAKbmPXHSu6vLoiwh1CKGOzXzYUNhArQzXDsgWNgzxOZMp3OOvOK8PstZg866a1mTcvmx3LsgjuYIDhYljWTCpKDncGORnPuey03xHbxWbZvryyRI5VtjeXCynzcqsk8AZSpdvTd9OtAHepcx21yJmD2Hm8S2tx5D23lPGXjlzEOZ1KnGRnPao/EWsxSXGkxC5RcW4VXeINKkUGSm+RyAZGBztbn06YrmYPFXh62Nuklv59w2UnvrkyoHcruMkilTubeRhQAMHArlNS1Wyu5Lu4eaVFmdWN39gMYW5UHa8O+HLQiIbeBj5s0AX/E/iayt5Y0tJ0aGG2Z79LaeGaG4DMGV50eUfP1JX5sHGAMV8B/GT9oLUtPbUdHtri5Fu/mQW6yR7hIrKwVhIRiNRkgbSMYxivVvib4r0i3tpIYZIbUiKeS7lW4Iuj5RyrOYWVViYAspx7E5Ffk98UvHK6tqLLpmpSXyLLLAyyB5BhmO0xYYs5z0IyOvagDtfhj8eNd8OfECyvJbh7b7PelovKkdZDOXKrcKVUsI8EZPQZr+0L9gD/gqd4Rl8MeGfBHxEv4NJuY4Le2t7qSbdFPHFAqbpLuVQHk3Yzg7ST361/Cj8MPhD4+8d+KLe48Oabq88k92scnk28zu4dlyiOEbERz3CjJ4Oa/QDW/Cvin4ZWFta3cN1Yalp+z9xOtxaXNvuUmZ28vJVVZRgMF9RxQB/o26d+1L8Ib2xj1ODxhpAgcKXmfUbONE3AEGQl9qsc9jg4OM1Jf8A7Qnw61aB7PR/FOkahezQlreOG8iuPmYhB8sTEMDmv82q9+OXiv7Ctk/jbUrLyI40EkE90UUkn5ZFW5/esB90ldvJ75Feyfs7/tXfEPwX4pttTPjnW5GtJVRHuLhLq1mgDgESxsxIZkBOA5xjpQB+v/8AwXG/Yp+KXxk8JTfFrwVo2q6w2kPJLqdnpWmzzebZvNnzyUj2lABkkE8ZPFfxi6p4fv8AwZqhtdRtrvRryxu2kkhZGtbuJ4XKMCpAI5B6D86/09/2Ff2zvhn+0F4Bs9A1XV9E/wCEga2js5bLUJoAup/uRDMsFtcTP5uX3Flwc5OBnivhv/gpn/wQz+Ef7VWk638QfgsbD4f/ABTjgluotN02xt4dD1+5xvkWeJSClxIxPz4UZ5OKAP4yfgT/AMFCPj18AJLdPh38Qtf02wsyrNb2+pSxG8kYjb56yk7olXjGBnP41+mXwa/4LW/tDeKvEthoPjvxpqZsbm4jELQMkLmWeQCSFp0OUXaMs5yBnA5wK/Fv9o79lH4rfst+P7/4ffFPw1qug6pYzygTXWn3EVtNEkjKtza3Sho7i3bH31YqM14Ppep3OlXsN5ZrLG8LNiYfK5KuAWXzSAuccY570Af27eO5PjT+0f8ACfWLbw5quqa1eXvh+7uYLdbu4KPPJB51tJBMpZrmcxkgKQNx4xjNfxv/ABq8G+O/AnjnWrHxzp95Yaiuo39rcWd9BKl3NJDK6XPmxsAVUyAMOABu471/Sf8A8EZP+Cm3g3wjrOj/AAd+MdzBb6bfiKy0TxDfyrJLpl5O6QpbXEkg2rBKxUK5OE5Gcdf3t/bY/wCCSv7Nf7eugnxhpk1l4R+IEunyy6b408Mw2lz9rFzGXT+04E+WSMgqC4ycdeaAP83+w1SaC1cWySWs3lGRHQMVfy2G75VfOzaMewOM1Rur97yJXSaQtiTzUbbLyxJkdXkbdtHYdscAZNft1+05/wAERf2uP2dtT1CbQfB2q/EXwpawXEthq/hfTLm8S4i3GNlvobdXaKTywGJwM5Fflz4p/Zn+NnhSBhrXws8bWEyLMzq2gaijW67gPmzbgmMH15HOelAHzsk8sZKiVXjlRbd9u1pym8fKVBJAILcfh1xUE8C2k7CFTlQcRkMREWyw3j7pHPJHXFd3a/DHxRJqQtv+Ef1SO786GOYGxulZSVUqpXy+GJ4H09RivdPD37L/AI1vb2Br7QtSdbtQZIBa3LXXlSYCyNgEKgyByMgEngc0AfK+laVc6ncRxRC4lZnViYkIjDMG3YxxjIxx9K+//wBnD9njUPFV0JdT0xRaSz20Mty9lJG/lEAyIGlAU/K4zg7sNketfXfwB/Yk+zxnUtVxbRL5Ulzb3VgHEaxuMxeeQQrNxgnjjqa/RbT9F8DeBNIl0y1eSwTIVjMrZkvAo3yW/wAgUIVAXgUAeXz+GvAPwS+G+qX+m+RB/ZmjPLcSxmPyZWtztMO2UghhJk+5GF9a/Aj46eP73xnr95OboG1+1T3ARVfyCshMnzRjO1iWHOMZr9RP2pdT8Q6/4Sv9H0C6l/sx7t3MCRIzXQO/MbpAPnGckjBJIBPqfxw/svUl1Sewure5ldGZBHcRuru25gSuQN4HIVRyBwRxQBx+lxfaJYNkE8peYMHCFkDklTFJIoOWJHAP97619efBP4E3Xj/UraNLdoGubmJArlXZWLYYSpHnZFyQu7GcmuF8P+DrRBaPd212YHdftETqsBlyD+8gVOV2sMLkdfSv3U/4J2fDfwJrGorbyqZbyOKNo4L4qZhHEC4kjc4Uyrg8McnOelAF74N/sjaX4UsIlvLG3v5LXaxjiGJ1lmkVFCyKPmRgSNvY1+nXgLwTpXhS3smg0y30u1t4oRcWU9qwdGt/nTZdR5dC3Qo4A55zXoV54A0jww1zc2U/2meK3a6WyaAQLPHtLRshBw7884JOVyAK5+xOqmCfVIpTZxnT1iKyI7RzGRsZluZ+J3+YAbRlcYOKAPRbiCC6s43tbaDfNH5wA8uF4Imcsi+Ysiq0W0k4GTlhnnFYVpfX9levZC9UanEouIskyR3G1i1qr2rsFkURnj585/Guak1CSzMSkyxPLHHaRPZXMXmy3sUJaR4pnciRstypG305p9xfWiXFv9us40u5LffJd3N4rzJsUP53ks4KPxxg5yMY7UAeiS+K728kiS4mIubdfLvZbcLYszhsmG2hdAVIbh1JI7gkc1j30LyW93exo1vA0jStDK73LXMsjDOXxsiXPYEdMjrXPNFMbZbiOezfz2WSESeZb37QyJuaZlZMy4UNgAc9s11ekQ6QqXJcyK8IjknW4us29vKwU7YrEZF1KTglXxz25oA+UviRYaxHPBJBbTyzupme1abFhaxsxUmSPfmRcHMeBg8jnpXpnwb+KF5odxo9wftdpd2Fx5V+6xvDHcowWJAqxDduCqMAjJ/A123ivTrPUNP1Ka4mS3muQ0dunlpDHcCNSbZrklsWqhskxKd3HTFfIuoxa3ZAlLwyxGWQTeXeRxwwSxjG7Jf33MC24gDA5oA/pW+BHxVj8SaDZQzotzNIDBAJZHjnhZCuPNJAJjII2k9c+vFfZNlfi5tlYbvMVRFubLbZIwQQpDE7N3Udf6/zxfsufGC48MTWNjIQw09IUu7mOd3t5Wuhu4DsXDAEYLDA79Qa/bT4d+MLbXtLtZbeaKZJFD+ak5lEchxvEjRkjzMt0znjigD24tc+Y0hEOWjEUhYHygQCB5QjO7J6nI6/lUDRC6tZrSNBLJIrsyOiskuA3yKw5Bzu644/KqUC3RODFKkTSxzJK+Ui2tnfJl+cE4+uPet22u44iqpx5jEiRFALHccEbhx0PX19OaAP5sP+C0n7DNn8a/h1qPi7RtIW11jw5bS3s1xFbLNcNGdzygY5ZVA3fQV/BP4p8CXPhXxBqumXLSNbabdzwNLONrvLBku5RP8AVhe3pj3r/XY+KXgq08aeH9a0y7tY5o9Q065t52uI4p1Czxsu1Yy2B15ODxxjtX+fX/wV/wD2EJvgd8TtR8W6I6t4c1ySa7z5AUQL5hZ/LYFduXbaY2XJAAGR1APwbMBi81ZEDBtkiM8jZlDj5HCNj91jJzjGPc1qmUEQlIYlleKOBkEbO8qxqxjYMoIyTx+HPaq66es07WhufNBidYbp3OGC/MUDscKRxheMADiuy8K+GbzVXhhsC8si+cJpEaSNrUICseZwjCRThsYJ9ByeACnawSXcEcN0Dbh0b7OZI2ZSwk2oXCDKYbcecZx361oxW7LBKXkjhht/3ckSb0S9ZWIadQefNI4+h/PSv9N1DT7j7HqFrI8elb5kkRZHa7FwdgVo2bEhBJxhcnOcCsM6fK0aG7JtLO2kZhakPc3E0rMOFVVAiI4yD0zmgBsn2W4tWhtrIRuTPPLaojSRsjgojvNnII5JTGRzwRWGlslp51uCkshiSMOs4EUcjDzCq7jgOMfdY8ZwK9I0nT5LuLZKwkt0k81oSjmcwugjZZYiACgYg9enPpTZ9PtnaeC105YZRFco01qEkgdEwIy6/wDLKY8Y5x6GgDgbaKQlpJWEaoqyOQygpkY3sG7gKfzB5zWhdTXTxy2cV+95bX20wxzsYljKoGOGYDfEyhiecdqbarPpLLNc2o+aTyY3uWdbiASONyujDaTjpjJHt1rqYtLs2n/tGbbGZkk8mGPy5QzouGDMxAjYITwcdcAUAYdhLeNM3+sSCyhBiE5l+ybmTYi2pPyswxwrHtkDpVmTU5GRrm5SW6u3mVrdbgpE0RWJl4QEAq2OMc06G8WLTzMrLHJbyu8KEFopUidgPNAysbgbRyR1ri57x767hu7lfJPn7lW2dv3IRjtXniRsEE445oA2I4lkt45IraCXKySqsrbpEfnzkEQ+714JH0rNlu4/JhitxdWhWKSaMFARJk7HZymS656DsF70XfmQDfb3cqKyMVleJo2aRmZjAAF+Y7cc4x8wyRWPNd3zRuIpGjYCNPL2qzeWMh0BOdoY5NAGtBPcGKeUMyOskcfmRKYlkDYT7jnGP4iRyc+1bFhNcI8mlwmGRZQ++RZSoZ5MrJO5MJJUKSSoI+YfWs4qbqCGJ2EjCFBEkLAXLAnjcB1dXA59B1rT0y3ZllW5eeC4XIjkiiG4yqDhAQPuY4Ynk5/GgDNvxNbtFp8Hkgrskd7RXDSIhPIYnHmjBySQMHp0q6bmCYwB3WGaRkjPkoxFzFtBMTMpKqxb7xbByOPaFI7wXQa6VhKGeSNwnlBkVMNDhsYVgD16/hUk0jxtHAlqsDhUvInOxQVDbipLkZPHPrn8KAIZJJlZ5CFlyxRwZpFO5M7UlITa6AYxzn1qyFhRluJoxbuWSSYK5MkrHO0wug5HHYd/aqTwvf3hKpLCtxC88b27JI80saY2mEnCqOeSMcY61otbX0gtBe28kkiW5S1kClA6jlWcD0HUnjn8KAPQbFYri3i8uPyJZ7aOF5ZSbgySqxZSNy/eClegz+VWmlubOxmtYUlW4LStI8YUL5ucgI7dQduSo9OAK5O2v3tJbKGfzHCNHJGEbcVB+8SRnByOvpkZzXeSXz6hZT3FvCXMEmFjkdEtzIRt88OGB3AZBU49qAOt8P8AiW5i0Jk8trwqiQ3UVz8sVtLIfL8yAPjMQGC+eNw+lcPNY241UySSyyWjOJ7WRXZVl8sH7RHGWIAKsc/LnOcisyOfU9KWR5GjIkRcWhJMgd8knb/y0hJPynkED8us8LTXInk+3QrELJZZvNnYxKkE4GYrf5SIjk8NjJzzigDJPhm4vYZ2hurmK1nkja0e5iKrIschOPNB/dx7d2T3x3zVG21RdObUdOuPOjihRWtZ3BlgDyOI2khUhv3fCgZOcNk9TXs1tf6DaaU73abYWWaN2XbJHFbu5YuWkcZOWGDjJya831iy0e+hurrR7qwuGZ4xYuCYkhiRc3EMrgkybic9OuBQBjRg291I0VjFc7mSRGBWeBZ5ADmQBsMhXOcYUdBV61T7UNQhjRRB5ZnENo/lmK4hySsYB5XdvDKOfbpWfNesNNUQ6os9t5SGeOOI286MWI2xSlQZFB4z+fWn6Mif2deXpubaa4hR5I4ZpWV4/lUEHyCSW5PJ4J6GgD1XwpYwXUTQ27Xv2m3t45445EM4cNnzIAspyh5GPQVBqmmyzPqCNKtnDYiJHSa3DPu/iAII+fnGQSPfiqHgi51CyuJBFHcMwC3UvlXAkjUucrBEHIMfrnPPpmtbWLqS8ubm/ZQjSxGOS3knMjtJGCPMkVsYKqOnr7c0Acw1/a6Tcw3WmySz3UDBJobwqsR3L98EHJCkDIbIGOM1THihb97hdQSO6WWKVXMQmnLSby0UOzhVCt8ykDAXvXNXcttPK627SrdoCYp5njETkhjKj5PztgHAxntj0XRYZfJ3QT2aXs7rC0M0vllVRyzTRqAQrH7vJ74oAp+IpEvfKSzZZV+zq8cQiJaOV/3cu9BkyFUyxYZA7ZFa2m6XosGmG40y6imaazmtZIZ5XeBpI/3k9xHzhCGHGev1pRZyWdyTexebJM07NamZY5ooYgSZ4HReYwxIx0K9c155qEsi3r21lNKbRFLKlu2yJ3nblRnCs2WwQCfX3oAp6jaTzXMbIyohYNMUkLCMgELI2fuhlxge/Y5FbejXtxpUyyp5jyeZIIoi6RSb9gVFLHjaOeDWfbWE9xNIbeUtqDRuJYJgFggQABG2g4eZVGF9h2rrdH0SDUZYdJ1C5a2uIAHW6xhndlLFBn73LYHc+1AHc+E/iDqVvaXtsZUSJFRim4HLFhlvXJbOccA4rTl1W/XVri/aY3UVx5cxOxm4KAiGF+cr13cAZz2qGLw1pmnrb6dLG8E1xE1oJpgrrcTMvmRupizuG8j6Cu30nw5b2FtYT6rcRSMFliEQlK2iNA5jIKqMmfA4zwT+FAFjTL9beVZpWivhqVuwii3o32XdtcwshbbGNobBOCD6V7Bp2u6b4f062ecxTLcrHbRS3Ee5IYGOdrzBTtKs2MkgHqK8CnlgsL+RUhie3jummaWTy2HlZCmORJECyfLyPmGMYB613GsmCXTLMWlu8+xU8q1UrHEqeWkpklihBQxgg7SCScAZoA3fEmkG6VbhLi3hLu8yeS8XlXRU70WWYt97PCMDlQR1rjZYJ7i2nObR4Hul8yPzWmvI2jV/MkxCNsKgso3k5bGSAafa6jqTQpbswubm5WILFbXKq8UUZyoTGQGAUjBxgde9dM93Mn2eW1sIXOpQrDPNNF9mjTbM7PJqEirzGMbSyg7j3PSgDj7ZGL200EM0IsZBdR7XmuYrkhlQrLOF3xKTICV+6AOuK9EkuNRtHjv5rWZxcJ5sq2GYxaRkKoiMjPi5UKyvggBegzXReGfDn2y7M88ttBCUK3otZEuYXVo2AVFdg0cQRUYEjHPGSK2PEEWlt4c1KG2fyLq2jSSCNAysxtm2GNztwiTKCGBIPGQMEZAPn7xLcWkl7FFaSxsNQVIUu44ihCNKXmaU7QwuC4KgrwpOM1YsBLp9zbQO90Ee6RYxDbrPCJSSY0Zhlkk3Eht3ck8DIrP8NaRLqdzbW8M32aXzpJrqKJvMazgjdmeGIOCCTLghh2rrL7RprC9WZtSdB5YMlxCr+ZA5ZR5U1yilWkZsnOBt7GgDtVmvrMiNFU3ly8U0c0u3Kk7WmWcL/qwCwCgdQM461vaZqF9BqTWmoCGW2Z0uHiSJoEiQYk80yQAmWTcdgJHX8ccvoWrxyzSQMFuvs8kiNf3UryJBbgR7hKsSks2FYB8cdzmrWoXU1uzMLRZIJJGGnSxSvKGaUYTI+9heWw+Bk8c0Aeq3Wtol5JKZdvmpHFDCqKYrKVi3kLeDBMoBIJ/iG48AV3/hfWrfRpUn1BjqEmpTRImweelmGYDBPAeL5GZRnIb5jivnqzvZY7aC2vLTdHO0Lpc3MTb2YsW+QH5pG8zjODxx2xXtXhVIL63e1vEjWbEIvLqaZ1tltyjiBrefeqwFXOCDgjofcA6XXJJbu4ihukRpzNLOrTh0eSC3IVI7dXASdzC27njnA4qv488Htf6HbW8Erm3Mdv8AZpTHGrCIqmWnk2Y3BWAVdxIyFrq7OZdRmjWeANDphaKGVZt0eF2w25h35Jd1OHGc8jIFS+Lp4orSzt2t2jmlnEkMIAkeK1SaMSRzNGxUgosjDILfdIGKAPn/AEt5tFnk0+O3+0WtjeW8S3MkJXcEdty/OFAiyxGRnkYrvb7QX1C3gnZBIolmuoOBhHVeIZgcESdwvXbyD6VJLu6HmRC0iFrJcMLozxkJbKZTJbSLOinzImGcDjBwOMYr1zwtr3hy7jigkELweY0MC4QsHkQrPNJtJ3MFIUNnBVcEgigDwLWpDa2ttaywxXNm6lFeJZo4o72OQtKpk83aymNQBnkn5snrWXpenarPe2i24lhhuy9xbRSuZBBJlYi4byikoAYEEkgMTjFe2+J9H0uXUrS20y2t547US3VyJ5ALSUIzfJFGOsx67u44rJWeLcuqQ+Sq20aNbWhDIqwxSMZ4Ij0+8qD3oAn0rTGTbpuriL7Rp5aaxFqzQ/2hCJHSVmUcCUOVOzhs9iBXs+l+G9GNoutRmW3ls9PIe1dxF9picsludpHEzMOcjtjvXgc19qRvJZYUNpGlwtyJw63S2/2/94kciLkiPzMqcfdH3ua1ta8TTq1tepK509JYon+x74W822cGKAoxxteU5XI+bPFAHSajpP2x2uY4mtZDHb3Vss2BLblZnWTCD5QruQoDc47DtQ1230WHTbuSaCPMIWFoymyUTR7Ukcu3Hk+dJG393LZNR6Fqf2iS5h1K+eGW9uZljVGMzol2WdRN1MeyZG+XjBbI4qJtOn1QTz3bolqVms7bTnYgAyS+d58zdWeQxAZbgEY6GgDx/wAQwW721vcxs8T3DSIjxxqrmJ3WEmTIxHgov1GW5FefeJtJt5xbyxXFot7cQtbzSCJg7W+4GJFHRZDhRuA6DNe9a7pF/aQz2tpJEYP7PkYmaOMXjTMHYGMvjzFCSSBcAYVBXhWqWUtqUkzHcPdxJKvnr5ZthJE0Q8pc4dkUlgF5JHTNAFfwfrbWmo7J5BHCLSaKKARfZlkOVcbkUDdOGB3HPzY6+nsuseN9Pi0i9m064ae/ubG2huVZFewZoyuEhhaR9kiwMQ+WzldpAbgfNWmwXd6IoJ5oWljkma4nCTWnlBpiYbqaWVAQpVkAA5IHNdVpeni/1CGAJFALKJpJoCftpuXnBjF0NxXZGc5weSc8dcAGJ4n1+yuGsZGla8uZkWNV8lY3VWdhK9uZCFRVcEKn8SANnNZ0qXeoaeLc2/nbYYkEk80iSiCNyUtraRARZs3yks3BSPOcNS+K9Ik0LUHtHt3u7hxG1kzKI3WJicyqsykYKsAqqAQOfeqEV/HBaWCXGoyW93uLeQX3RMjbgRcKx4xHhFycEjgDOKANizi1GeGKK9vYkns5Ba2UAx9nud3RjNjMjKuCrMMFhg96ZdXstrA9yqjVm3R28i3+2Oa3C3EcGYgEwF812J528YrnPEOrz31rttYI47O2uLLzJfKZJZICrfuljj+5GNhLuSCCfcCuZh1WQxvBZuTLGslx9ouHY6ZJZws0sMTySjcSZ5B0yePSgDpG1C8u9Vha8nt7mWRnS7jlmhe2FpCzrAHQqBG/m7OevOSKx9WhuLNo1062Se8uEWS8lVhcW6qsrsI40VfmKxuCAB0bIzUVxZQ3VystsZJXKA6lNaqI7YhVH7yBs7nIPUYznNSC4vdL1CMmZdTsru2XzojEGnWAFYwrOD/rlMbAbc/uwAeeoBgeJH1K2S10+zhlt7BprXzGaVJ2FzJGrvbBc/uIvLlkIz8vQda4G/sL4eZcSLEYTCYZ7VlKeSokGX3f89ip3BTyd5wO1euazqqXJupIIla08topZFjaN7SMBMOQoO9Q0ZUlhuAzjArj7iJLtLmaYqkN9FJNcRWpVLbJCxwMGk6v8o57dwOtAHD21rbPcXKSmV7W3jgIRPL86QCMLKLbPDTBwASehBGc5rr7eaGaA2pkvE8yGKFFuCslwrvHtC/Z3OxirCLLrkEdPSucTRJxctBYRRLdIyus0ju8PlSxrMxQ5+Z95bdjPzZIrora1fMPmIUnIimuJjMwxDGJFlEIb7pIUZ6HmgAvtLNibe2gkkmmM0ZuLoyj96tmAY0iiIHlK2dvQAbR2xU88iiC6innkS3voVZor/DzQ26ALIpkAO3L5x6Aj8Mme6tpYGMfnpcXsaOlzcysRFFuMT7WYfLh1YgjGeMVBcwOkki3N1JLBbIkUMkMQnuJywXLAscSRFzkqeQCaAOfGmzx+akJjkgSO4eEljgRFkniaNkOJGKMACehznpz6DolveHyBJtIu7WZbv5mkkt0kZPJYheBJgr8/TLHPeotPtrCZLY3Tm3eK58m0lijKwG7RSQJwvBUszKy9iuO1b1tJcWM9siTQz3Fu11G0bxtGskNxG6yvLlRhACrRZ6ZFAGvqOj2ax291DL5c9uXtrtZiP8AVqnmMID0bKHO7oxbivP9V1e1gYiaYqIQsluZnaIvFIoAAWPAMuCACewGfbubuC9fTrXzQsqQRom57mA3DZjDKyRhsyDbhSTnGK+fteS9ku2SeFoo1keOGVMPG7tM7rEzP/FhwMAn0GOBQBp3muxu0eyOGQQpKsZfLlFkdmGFP/LT5z8+OO5r1z4P/CHxh8X/ABRp+jaV9ouLmWaBGufsTzW2nxyyKIlnQACMOhT5ueE3Z5rM+DXwJ8T/ABR8QxafounXd7ezSxJPMkMr2tramYLJvEYOSQMksOvtX9Xn7HP7Jngz4K+HbXUSlvfeMLq2tm1GW4t4mNsgijiSLyhwxRWBAc8hmIPGKAPUf2Bv2MPDnwf0W213WPs2q+KHtJvtdy0AnjMrQ/Z/NtIXQllUwpyONxbBNfpgulLZy2EWlzxTCUWzajI6BPsUsgZpYjDuBdWI29MjGRXK+Gro6J/Z0uFjexZvsywAjdBNb+YixKq4ysjEkHgEFewNbg1C1vjdzzEWGsNC8zXCKzWV2ybQrXMQI23BQDLDhe3HUAtIIbLWriJ7iSa3VYbgp5gAhmuo90PkkDIAlEgz/CMZ5xVq18RLDYNvDGWK5nupiEGMRKWjZyQPMLKCGJIweemKwvEt5F4asBq8xtpC9pCsiFoxI8aSNPDPFNnG0tKw+bn29PyE/bf/AOCgfhn4VaHqOnaBrFpd+IkWWOHTtMuSGW5jSUXBvWU7nWPcV2r97ZwPUA9b/bh/bt8JfB7wybBLxZ9avE1G509LW4gLQbraWOIGZztDbmRCmdy7T2Ga/kN+Pfx88T/Gvxlfa3r2s3d1DLNNJbxNI0kMKSRF4IhGxCkqwhViOCVJOMEVxXxi+OHin4w+KH1bxBql3eQF7yT7LOXmt7dnYSE26Fv3YCuOO5PTOa4iz+wiRoYVEjywIJWedibfIUbk3kqSSd2AMgNyKAJtP043KxJHNHFdCUMkm0xfKBIQrsCQx3ngemO3Nez6ZA9tb6fPftbFreCJLiG1wt0iTs1sWSUj95LvVmx1CsD0xXnVm/nElbWWW3tgIYoVlUu8qEK1wJ40AcAknjoODzXpcdvDDBcT2KiWae0aKcb0uJI2KrFMpLsC0geLcrAYAkAHQ0Aej2Ekf9mS2NleWKSxCe6dVRVNxHEwa2W8ZhkXxIA4OcKCeM1V066kM895qLqLmVLhory3lMDWy3Zji23OwgEBlCgnqD9a85RJzBp8aAbpXkZYVDK00iyHf5bR5MkoYkFTySDgYxW5Y21yl1dx3vm2yrbqVDu3lvJ5z5S6BBCkOqhQDkHlueaAPbryDS7e6tLq8lkWJbUyXcULkQlnbynkXau2R1eIcBiSWJ9ayBd6jqF+7WSRnS43S4ET4kAmxlXMcZ3FzGAuD8oI5rjdNuZppo7W7WQAqkc6o7yF5t3mBQzjCpsZSSOGbJyc13rNc6Zq2mCzgjK3UZa48jDBFUOEEqDhTsZQemSD1oAk03U5rnUbyO5gAF1AkNojqu5RcMoaORmOBEYWm5Byv3a6rSfDj6ne6dpFtb2819IBF50iO6xR5M0UKvEDkxrjkjkd60I1uZ7EXj6bC6xW5WJ9i+d9rUIsbNHt+6CzDHVtucc19HfCjw7eaTJBql5okgt3kPk3JgTbgwbpZxKM/wATMgHbbjNAHXaJoz6PpelpHbJbvcwi3lhdQXuHZvLubqzLqPLkJjUjdjgZAwQa7vSvC9yuoi4huJoXnRTctdwsRK86SITJbRA7yBLEykDDCbPrXW6bpw1ywgm1Wzu5EhzFGIwy/ZYWDRxyRSxLzOqhGXOM5546+z+GPDl3aalpMhumuhLHZx+fOkSySRW8rxWsMsGCPtLKF3njdgEcCgA8PacNK0e/s7u2uYb21jklEm5CsU6SLHD5nmEGK0YQ43DkAc9efmH4teL9D8OwJofmq+qaraLLPLHKsqQSXHMsJnY5eJkEm1lyF2AHtX0r8W9csvDWiahe63qKWryfZUsFjUQO0TqXEdxGxynJxJtzubOcZxX4w/EnxFqHjLxF50d29xZxSpA8kNuYprUCRkht7VQfmUruY5/vHtjIBlXkFxqdvqNzcXV4J7zVI/st/LviaJi0lvEN+BuWSNACSM4OQcHNYdtaatZ3jWdxOxNo0CLcTeXcRRtcAo0rZ58pIo0VWI58wA812lr4eudQt/sk127Ml5Z+Qk8ZIKIriFWhBypAQhjxyuSeavSaRZ2UfnSyi4kmWW2mS1YELJAEaCBjuIAaaTcV6/KaAOFktJtWN5LLDcm3i8mNLbZslR5GQTT2YGPK2ybcDoc5weavjS4nvLGaziY3czItzuuM2MdqY0WX7ZPGeZWdXB6bc4NbLWd9BdzxxP5gsYUkmmjQASPJdQ+YpDkeb88jdM4GewqXVLSTS7acwbES3LmVI5lXZK0gW5Z442zNG7ABBnksSOCKAOL1Syu9Nmt7mC7htrJ7xpykCyStbRpE4WBpFJ2wtKp2n1f1NX9P1i6uLRVZXnlnCqm2ICTZOhaNlc/cVVRg/T5gfUVpp5t/bXcZs2MM6wvcxyIHlt4QekDIcYWTbweSScd6oW99qllcxwR6bJKkUu+d4rdgSr/uo2QqPlYBQCDxyaANCCKV1gjwht2snuLhJkSMp5TCTzY4wozIY2VCM8lCfSuQ1uxhna3ZJftMD6gAWlBCw+cRKqTleUjVSFAPB2dOa9Qmv4tRWzQWsjXN2s9tPAY2RbEwEO+12UFpigGR0OSBxXnuqSTQ2urQ2kMQcTMZFuAWXz42Elsr4GN7wpkHsHx3xQB83eN9MvIbnUFuI5ZlnvGdLiSNRbw2qsQIWRQW2lFBB7BxnvXh/iWwu9NkmECvCHClFKoY0xiVB8nKA7GzkjhsdeK+r/FIuzdwXMgl8wWspeWNAtq0tx5ZW2dX+8/lkg55UIPUV4prVjYxBUu/tMuoXAkaYyFmiK7ZZJJsMvJzMAnA3AYXIHAB4RqSzTK8t6vlpMheSWFD5bz7sKvIGwYwAB09zXNvsG3ciJEoDRuFGVOdo5JzjI9O+K9SnsrMPI6rcvZQKyBZOFmuyNykRuPkQKRgntxXBanpcZ2T+erJIS7ptJdBF86JtUc5Y4wO3PrQB3vhZJ3tCqzuj3GxYXVVE7srcCNskrz268+lfu9+xJ42vfFPgW50C+BnOioI5EwVlJihljLTOcYIjZmGOGKAHNfhF4CMMzxv5kTSQzxObcswbyZSA8kbM37pgAM5I6fXH6VfsY+OrzQvH39kzXpbRr+K5tBIky26RidnhUq2cTvuZQ2cnDZHFAGh8TdNn8OfFLWbG6d3jn1KaeeWQLHPcQsxMKGTqyIcAbeM/UGvor4YG2X+y9TSeRHR44b2CIbphBE2Y5WXOEQ7yCdvJUmsf9r7w/crrWheIoYIxI0McFxdRwkqqQAKySyhfmLJh/8AaDD0rovgW+hSWNrBqV6khDRbmmjkRkkQiVV81QTGu0YORgntQB/Qj+zfp/h1vB+imGczC9VVmjurloktSoDq0yyYLBs5G4Y5wK+6vCk+nWy3PlpJGGeOFjPlreNskAxEcAMhJ/GvkP8AZFuvhzL4fsWgFrqEMq77m1crvmlCKqyIswHlRIxXg43HJ6Gv0LuLDwvqFlaixjS21FHDLI0flRRLHwqkY2MDtOCTn86AMNktmQR3EaTbmPkTohP+jjOcSbeSQOQeRn6V5V4tktLy/WWCHcIYZhFGoZo7YxqIo5MkdSyjj1JHavYk09ZrCYXF6IJJLmWN1+XyBAG4aPAyjkIOnGGzXJ3mgS3C3Ii3zm9uGSAwxgoyHGYnOOQVHBzx170AfG3ji3Edm6zRXdtPq13BBGschG9UINwoBPzb07dOK+WPj74Jiv8AwQ4tFW2+yWk0U1rBL5cvkkfK8rqfvl+Mn6V+jPxN0m2dIra507P9n2lvsaJDE+CCW5PKlfmywxyM9K+O/iJoenXmkahaWb3Fs93os5to/ME4nMdx5rrIsjZBO35TwRQB/L/8RIdU0zx1fWN1bPZR2d7ItwiRo0cgIaNHgKDEo2jLNnOSa9k+Evjy48Na/oWnWE0lvHPNau7QpsMnmuQd8s33wAenvW1+0xZrB4n1WOO2tvLspRE2oDfGFRhhgyBSPNBbkA5PX6eReBBcaebfVILmKeK0EW9xApwsMxJCNJndcFiPmyMY9aAP1o1LW9W1TR7WQzXS2UzNEsk0UxupJFYmSIMo/dxFyTnpivJdWeytUkie3uliY3BuJGIeNF2ne+5x+9iV2+bH4dK9Q+Gvi2bWvCtmrae8ii0BliuR58hEhDQXLEcxRAnJ7k5A4FcB8UNLvFs9XubHFvdLZ58ncyxXRk5YWyEfLEVzuI4496AOQsL2xt7D7Ql3bPYETpBaxqJJZ7tAAHLOQVQLyAvIB9TXkd5FHdXhvYDCLqS6kLosR85CjgiE7+z7snqADkYrz+11DVrK5thqTvDZQTOYrjzBIjykkSxDaMGLaxz3GOtaUOuWwvUuILxJbhb3ajujra7GAA5H38lcAnnigD66+DWkXGq63NZ3Qmht1KTxtHcfILxyipbwzdXOOwz3Br9e/h94Uu7LR7SG0eW6uViTymSMspDFQ7okgG6bBIDA8YJr8tfgFA3iS/t5Vhi8m3mDW8cDhUjmXas/LkEtk7gffAr9lfh3JdtZ2VmzNDcwRBbR3ysUixpgrGr/AHHI/iJ+YjvwaANv/hCNTnsTFLcyeddSK8kckeIo0RhuQYy3mEnkjg1fn+H961rE13eWoHmQxN5UQeSONeIkRTgqvA3DHOOnNeyaLfXy6eLe7sI3nidkW6jQB3HysGIboSCOvfpXRxWFnPfiO8jZFdkne+RS0SKcBVYYw0mccAcY65oA8+0nw/pGhFoJYVvZbZI7iG4ljVA+Tl0jhDfMxY9xtG2t/TbyPVfOG17eQykm1AKSFM4UFnbGw9OPw4rdv9NlttSJZpJbeAqsE3lgLiRgVEoYHOfbpitiPTXga3lWK3Kz4/1amP7STLv8pCikmQAY6gH86ANjw94bN4krOEshHEY2AO2VnkAC+SW6NyAW9K6LUbK2sNPkJh8yWKPInuDmRdq4CIwHzuffr+VaGjXKrcyQSxlpvLONxVdlucbYyBwZQcjd74qfUbmK5mgKzDy0dI2jlVdsxxjcd3RVB9M8ZoA8XS+u1F06u0Nu+1yJGy+5DtfBHDMQy/KMn2rJuYobhY0ZkQjMySjcqYPMkTBj80rEdMYBPau813ToULSRNaqsCPNNBajkgysVaONiSXwRlu2fWvNNUfyHS4huUlFsA8kMgaTPmEk7tgB3e5A6UALJNNc26iSBhZW+5oUm5nDjlpSuMyoB6Zx+NYk7Tu9m0LxSrI4AETOu7PCo8OOLjaWyenNVH1O+FwPs8Mk0cjKIoIlcukO4mVwzD5gWJGMk4HpVm1+yThnhUI4TYLgsUWK6YkhsnAVwN4x2J9cUAa0H2SKeK2Z5ZlgWVkjdizeYThjJuA2puICg88U5vKiuUuYoIpLgMiyiSTapYtsHkk8CTAJ2knAGeKyQtrGsvkzmaVYlWePO5lnRj5T7l52E9uOuTRHfT3sKKYIIZvO3T2kwMZBjZUM0PH8IYE+uaAN+OOF5NQWV2CXEMexJAWihiSYqcuM4x79vauYm0zUrKaK509g1tdSzWkVxDlioYsR8xJEa4OBkdvytWly32LUreVBJffaH3xhSjyaeSFhFpuPJ6H1NXLm/t7R0tvst1axXEcSO4k3I5xuR40XhJN2ASMAk47UAeCfEC4uILG5tbhLm5ISS3mdVUNvcuHM/ZkD429PvV/NB+37ocl9qV9HqLSs8FlcOIrmOQ+U1s29JPMiYbYGLqMHn0r+kf4veIbXSvDuoTC4nF2fOt7+4lG4CNnbY5TA2yDI/+tX8xn7cPjy5uZ9et1kW6luobi2LmUKlxmF5RtzkvJtCZGRycY4oA/IvwX4ovvBPi+1vGeSaBJknQAFoUEknzpIxB3Afw45UCv2P8N+NJfE3gLRryzZVuHjV3lMgRVjcGaRVXeeW2n5SM5Xivwel12T7dao8zxRRJJCArDK3ZJUyYx8yknvwvUV+h/7LPjt/sqeG9QulZ7d3XybiRRE9ssDyW9x5zkEku+MDrnigD9e/2bv2kdR8MahZeHL7VUEL3JktLq4uJGktyAsc1ucn7gd8KrHgc54r9SNI8bXPiCNrzS57fULNX+127Rs06JLHGI2jkSM53HOSx+Umv5w/Fsg0zW7TXNO/cx/aFYJE5itSEhJDgx8KDKFyT1Pbmv0r/ZL+M5khWz1a7t4be7b7NatblvM2Myq0iqTz8+ADjn6UAfpZpF3PqWpQ+Y09tDLGtqZJolDwKVLXJaIY8uJpQcFscEHrXXxWdpcWl5DNIrPcbpre5W1L2tqIWYJFLHj95FIrAnHBzj0rmrDQp727uzFrEccuoW8VyJRlxOrQh7eKc/d3nPO059a9N8P6etzcRO4lt/7Mtrlb4rIVhkuFUIrPGw5QyKdo9xQB+Zn7T/7MWleIra81KzsFttSu7SZbuaNdxnaKEStIR961LiWIAnH3sV/NB8f/AIRap4N1nWbC7trib7O01zHJ5R8swpGI3wQuSqoyBe5OeM5r+5bWfBcfiDT9QutReW0uZ4yYp2Us1xAWjWSCWF1xhlRiCPYdq/Kn9rn9kBfE+m3uqWYt7gR3Fxex3VtZJHKjvtVbbykUn7OPLYsDkEnAHSgD+SGGJ4BNceYJolhXYAjIxkIw/Dfewcce1X4IpI/IaWaeIyeTNHIE2NGrAAyxRt6zA7unBzXtXxj+HWo+Ctdns5dNa0a0upY7gbAsAlaVtsqHoVc8gdgw49PHLndGjtcCV7hpTI8TMsdsscCBo7SNs4RSfvEUAeh6Ddy+bDDcSveosIfchZSp2qpfBGNykjPpivePCKpBFa+Xc3F+st2UktLgCWCdyGnivIB02pGQp5ycA187aNBNHbi/hWGUzrJF9mtpAYLEzMT5hYnJdhyeeO9e0eA9QmttPs7ZHJRZboRxzhfKg3nBneXOFJziIg56ZFAHorRQm1iliiDIGa3+yMUW6aZHSVhcN1ktvMcFWPG3HQGmWnky3MNveRPIpE7yXsilFtmBfZtDDBV+eozg8mr9rZTodNld5YpNyxDzClxKsxmj8w3RTIKPaphT0wucjodRUskm8i5BZoPtcs93AN6TLvKhFgbgOD94n04oA4C50gyWyLYWsEcrS3NzcTyP56Oy3bSrBtPAuBGQSAeMkVm3Ph86q9jCxjuluoZ7+YuiQpHHECsMcE6nDvvDcEj5Rnua72XTbaS3LNdyWlsSoLRyrgm7zI1yo/gZZG2lj27ZrGvonFqYhaSXyWomt4/sUiiMXZcMl1Gi43IG35BwpHPSgDwDxBpttHcvY2tsssclyp3xqGJgNssaQGcjDSG6znacZBPArl7iwOnR3NteQzSyxQzSIuXd1trhlVpmYN0Vxgn3z06+8a3pzbFknaSGNYYpYt1ssau8kYcwwRxAn5VYKpBwHU1xN7pN3Mt00ao6tGIWe5jlLPE8KLAYmA+aAyqw28ZwD9ADjRez2cUS28VsqQyhzKbp/tS2pRNoWPHzEOMBs4AODX0J4d+Nl4LNtLkL2dlFFt+0MHX7ZeK4MqSFMiNAqkkE8A8+/gNzZGEyPB5UJVGAMsQl2aaGPnSW3m8gyON20gkA8dKhjb7Rp+pRIyBlb7ZbrCrAXYQgTzPAx5DjAAHYAn2APb/EvxW06TxDZ3cLs0VypiEPkskE0V0fKvCG6MqSKXIPVsk17JpOtabreno1vKL5oLSzNvcxlJVub6BFmNrPEnMiqxddo5+XJr4e8hru30qykleSXUZIrVmaMRywRvIbiZkCj9xFuY+5AwK+iPhha3Ph20NhLZzW9guozalZ3ablZwglEq2zgkrOQrseT0waAPY7uCC5VZ720tll1GWG9tvIYKCsg2O3zDceBk571x+paNdXl7e31rbogZZdnnOFIfzWY/ZYgfnjCn95n0P0rtjO1/aRXMKGQyNLBaXcibG+zQM01xM/GM9M7QOTgGnae8ktpaRyW6jFu7y3JJW3Md1KyRruP3VRc/h1oA83jaSITzm0F+nlpp221b7PbSM85eURxkZEKoFIOcALt7V2Og/Y5bS9nudjZup5LWNixnlkjgKi2ic9pX3bQegT1q/dW1mttJNGi/ZbAyW8k5Qx29yJC22GIr/GdwO8cZGPWq8OiXrRTwWE8SwSRKzXSSIsemzwkID5bDKzZ34xyd9AFNbtNNgtZodMyrwyC7u5JXuGt3hC4giJGYQVBygByaA8Tw+ep+ww39ybmzBZXjkmjBSZCCQYnDkexaHnrVqxspCbnLSxuY8s25ZFnlSVlGVY7UUwgHJHc5rI1HRbmS5jtYEllgvFkh3hgi28vnF5bwSSHakYlJzjrmgDWk1KezltCYhcIrSowABaJ4lEimMp8q3Lpg7CcYJHUUkSvqb3mo24gR3mDXQkfyQsbxgI8QH+oCsPmz16jqBU+oW82nxx2rXMUsqCBr026KFMaKsdrcpGoI88yghnHLDnpXU2WnrpEEryR2l1byvJLelQJHuGniWVhOrDONjq6gcbiV9aAOTW3le5trmRzcytG3lQxlmgUYKsw6GSJgVZj0G/vVOWC4mvZI/nt3UJFOYYAsSshIWNMk4BVAGPYLXY3ELXQXULO7ijW1UNb2kjxostpLFGoTKDKHzixCnGVIFMvLG3uYftdxJPD9n+0WkjwPiaVUUSiPhQHbLHb32gjigDOTT7R2h844N9sEtzHKYWllwz27sqjDKPLZWb+9gdTTr/AE2AXTJJG/k/vFa+gnEfnIUV1Do3Mfy9fU8itCO1ni8q6mtg1np8BMCjAMsMUkUqSgScNltxJ9z0rpLTyjd28+pRJc2V8IIoVxEsiBUCgqgPzN5YU9OlAHlGpRSafcTQwITvtRcRBWcOYpJDtkBYfKOecfeAz0NcvJrFxYXUchwVsFi+2Ry+XElx9smdS4HO5FRgDx1Ga9+1W00m6uImliinFlJcJHdvuWZbdEwkMqRv8kImVlUnggZFcDqfhhpkg8u3jFuJZXurl1EjoWADQsOTJbgAbNpOM57UAc3YajaT3dtHEjXFzZySO/zFFihnjYLF5gGJYw0ikfTGc8VuacZJp5ra9mkYR3rQSWcysLd7aXlbhHHdcqARj3rkxaT6empPYcSxh9zRR70S2UqsbKxyASwAGCTWvpp1qGB4ZvIeS73XXn3jDAQoDIrc5ALZwvXPPAxQBrSSfZ9YY3BiS1hl8u1jtblyhmiAa2ecx4JR5MA8kDJFZ3iO1062gVrlXubi8eWW4tbaNkMBmC+Y7SufnG7bwDwAT0q/Fp9xdmyjURxPJCkkxsl84PFEzMIwWOVYkKCT3JxVRraa/jns747r9/OjihwWbZCCZGkRc+W6qUA78ZNAHklz4aeK7kuI7pmjgeFYp8GfazZby405EybOrevB5rD1XSrjT7uzurdnFu8kbyTlXiKCWR1mkPqAOcHjmvXLPSZdEt7V2t53uLRpUhhuJGaLZKRI7NkEE7WHBySBxwKh1+3gk0+682Vbee8gk8xYY/MtogcGN4kIyAFxnHXNAHlmkvLpdxeS2N4FlZJJjIs8oeVcfIHHffGenUV6x4b1i4uLFIZdNFiAHljnlbJlSUqJJQHPQOp/rzXlVxZ3dlMh0+ON7fyYdvmqBNLIVG642MSfI3biO3OOK6jQtQKl9MnDz+dGdsjsflkLhniiPSOLec+4oA+pPCXh+01R7j7RIl/b31qzIuIyfMCkRqQo2vGGBBJ5AFev/DrwrZeDtVtNZkL2SrLHcmaFZBMZkclY4dh4gKqMgDBArwvwhePZQWW5BbRWAldoUcoVT5EDNnmSNmbJ9A3WvYn8ZQ28kAWRY1+zpFG8KAhmYkBxK5+aNeRkD+LHXNAH9FH7Kn7R/hrSNBtjeXsURito5i01ykUkG7CuoMhGQcE98E1+mel/tHeDNW0+A2WracxmtPNi3XVuxKrgSMQCcDJr+KJdQ8f6np8raLe6mlrGHl22sjLNMoyFEDLgMegJPYdKytD+Kv7QugzWm3UdftrWN9qlYZpzFHExUW1x5TZUsp6nrknqaAP6qP2jvi94Q1Xwnr6pfQTQS21wPM86ORGZAyTW8cKtuchzkN6H0r+Vr4665dXHjK4t47ZU09bhfskltbPcQy225m3uWU7JMda+h9C+KHjjXLe4tdeub65m1CCRY1kimtgjyptkDRzjIQAKd4xnpXzp8U5tQtJmilnu/PVCqS2fkhEVGAAeN+WQgH5u5oA+dZ0lErx/Z5is0sktsJsAna2ZZIlHKbjgKCOOa0bQytaXBSNJt0oH2HcVwkQwGkz92bJPPtUltdyXJtJLT5btFlQC4SOSW6IcyKGOcJkjB7gDrVzZO8cTPAmnq7G5nBy4ulwc7JkAABYEYznj8wDIc3lzazQRWd1cv8yMhBH7lidr28pOSVcAHJ4rYtZLIwWV/wDZ7i1ng3wrG7gqBkRtDgA+ZKHyQO/50k1zLZra3dtdQMtzDJEtuz7VdTuVYhGxzndnn3zSaFa2jXQecXLCFk3RRTMDLJK++SMgkgOjDIYdcYoA2tZivWnSbQ4yJhFFFOsSNGbdgFYLcwMMeUTvJJ560RJNLbS294hdz5z3F3GwMFjKXDhrW2C/LGXGFflcnFd611o1xHJqFhcSWdzcmTT2WXDKU8vjzQpwXBGckcZ71i2tv/qbeBjd26sYkuxEwkuUD75ItrgB7dZgBk9vpQBzVtp11ZXFu0yR3M3mTxRRhADHdCHKxO2MGMggle+6prVL62guCBgxTLcSBAWW0dCSjI7HKAk89K66+uWsUnujbxPNNcyiK3icIhmddjXMTNzuRcZwK8sv/EoW4vbMXMCW8sTuiuuWk+zt/pJmZWzhe/fHbNAHp1vr+IjJJLEQ8O9maJXeKWNSS08o++N4GM9c1PJ4n0ixt491z591Eq3fkQFGsZoWGbgyBj85MhztHI96+RdX+J2m2CR20cxTyluoVSKTKzK5KNlmPMRc4XuPbtw8njW9S0bCSw3qSSeVbS7wsMV5bFojC5OHm3HoeBnFAH3jp3iW2i1IXSNM1ldNb3zvZhUWFrg4kEgPzSxLJjBHTrXq3hvxfHBqNrbKqy2bPzdyYZYraOMqxkReRJuI6mvzd0b4navZpaWjXLO5MHn71QvHaLEymHzQPu+bx7fSvefC+vatdS2TXFxFa2+oXFyght1MnlWRACTu4PzAngfXpQB+lEPiF9ShRrcSo0aCKKLePs0tlBG0xXYvCo0ckg553KD6Y5/WJNQvpbuaGNF00wNHb20/zFxOMXGd3/HvGg6kc815r4Sv9Qli8tYwftkYgEoSSMBjC5hZYw2EjaNGyPUDNbemvq2py3Om3l2UjuI5wkz7QyRx4EyAKM+WoHynvt54oAlkuEsbSA26W1y9xbmNQvyBYs8snbPT71eq/BPxfL4N14XKXkt0Ir6GYqkzQx+bct58kQf/AJaQb8KM8dhXgF1cW8up21tOJBZCFLBpRLscvbsFQxKE2KWYHYe+Tz2rVtC1nbz/ANmTTsLNpZBDLCyukbN5qv5oz5rRyAADrjnHagD+tD9nT46af4v0GwMiizvZ7O1P2QSZCi3XynnRf4Hd/vL1AOelfoN4a1S2uoUmZxgRl/L8zDtJ2YKOqdfl96/ko/ZR/aA1Pw1qmm6Td6rFcvfzo9xPKDGbYXG1TGWDfuJld1OPugc9K/o1+EXj5Nb0iyuEnjnhLhFm80AkBgmS27IG40Afc0EqyQhoiGDKGx0OByMjr0rQVSp3AgsMZxnHoTu7Vwuham00OWmicMy7AmA2xjxgAenX0ruIrhWlZEAKkOQjEBfkHzAt/LtQBC1uULbOXfzNqE4zuGQTz0/+vTGj3IdqpIMjejbgJBkdc/d7/rV8ESeWsa+X/ssCX/Bj0q00EcMXyktKXChcLgNxzkDp9PrQBhG13qyucIwEbBsk55wOO3NeeeJvBsWpQTZUzMyeXtZPMXHTy3/ujjr7Z46160AA7fIskiuGMgxtwfRcc/njiqsoJyzFfKd925MBZMf3iBw3Tj9KAPwx/bG/Y70jxVY39/bWcp1eSW6ltpooxgeXEZItpC/uih+7zzmv52vHng7Vvhb4i/sjW1lC3EtzJazu0qndakZtnDHAaM53jHzetf3ZeM/DlhrVnPDPb+ZsDEELlzvhCP8Au8beue3T8q/Bb9vP9kqy12KTXtEtITqFgq6hbQyWzRiSQKSXVmGcP1kB5OOcmgD43/Ys/aOvPC7x6TqWpw2c7zLDpkvmErdW1zNsS0UE8EIO/HHJya/oG+GPxLt/EWlxz3E8U88jxiSNWzGxA+VlUnDKjEKD3PFfx1eHzq/g/wATw2ctrPZT6WJmsRceaqi7e4w8LyMQJIsg7ATkdq/Zz9kf9odPsul22qX9s91FcrZvDdzYkDfcuDImchg5Dr647UAf0DaRrlvcqXiXcu5llIU8Fc7QvHOMcnt0ro7K4M7zKriGFUjZCRhyV/1fy479+4rw34f+JtL1bTrKe3mgkkEMjyTxyExy+cMsWAPYHjvzjtXsaXwkZJiBAC6j5FypUZxkAZ5PQ4PT0oA3LuVIXjXz1EeQu7dgmRgMbcckZzk9OPao7xpNrApIoMSlt3ONxI69jgn6deKz5LnzZIpXs0eKAMscgB3ySqDs27hyOp/martPK8uwSt5LlEcyZJG0cgZ68/z+lAHM69bS3EDoijbIfKIJykpA5Vz/ABcZ9ua+B/2hfhHb+JNNuHjsRGzIQSsRDwjOdigcNHzjI4xX6OSQiX9xMjKsciJGmGyzyD5T7DBPPvXGa94atpoXhMaTBvNjVWBc7SR8knHyDk80AfxuftV/BjV/B/iD7ZbWc32aW4lE0ltAwmaOU5mMz7cSRhjwOpXivzp8beF1isPPb92IJGeGLaI2YOnBYn+LHUEe1f1+ftW/s+JrlpqGowWJZh5gQBSbZVSHbH85HBMnt+ff+aX4wfDyXwzr+q6Tqen3DWd5cyJJLIvEMsZLp5DEgsC2Ac9j0oA+RPA2sf8ACOarZ/ZDFFHcBZl3NMSjRt5hdgp2ou0nB56V+xnwF+L+n6vp2naFe3kkv2xJ7WK0ZwltclUBaIMWOXLHJY/jX47654fntUklsXWGA+aquWBNtlyEw+BuXZ/CPT8a9k+DXiy70PVNOgkliQ6a8btcgvNHIk0iszhkGLbcFxn8KAP0J+OPwlt/E8c0kET27IIZrZDsdYt+Ey8ycyxKgPfrxx1r8gvEPhG+8PeIryxnFzM1lNcPDMSqwXUbzMFbypB98AEAYzzxX9Cfw+uNP8f+APNcQWupRK0dwmUubmRZSZbdUxyqEkgEdcDjmvzv/ag+BGrSPLqtnZTrMscpxBD5cQ8kCYyysMYlDDGOvNAH5xpp005kdo0Msce1Gt3WSS2ZnJVnXGY22Z6DAxVibzba1hiRo47GTaJJg4N3JMG+cxKgyX3Y64HPtWzZ6ReW901uZHtb/YpuJJRtRypJeLeRl5eOnqcVMfDN/JFfNaeSGt7yISxTMomcTKWxCCCEbb3A7Z9aAKOnTTvFLEqiW5laSJTIfM2+WMRM0KnBfaRnPXnPv1/2W/ttMhd1je7v4zDmJVxF5bqAtvsHybuSw7H1rGsvsNtO4326soEjOjiKeJoV2hJgzfvWLnkj7w6+tQ2ly8eqWlu91ctY3DSzNJhsQSuWAa3ZD/q957gYHtQB0MFnLGwE0yTwwzRr9mNuNkjEbmMx6mQAnnHb2rptCtZ9PmuorW4hkglkd7ZCxJ8ydNzpEerhQeemMfhWYt8by3gRr7TcLK+64gR/tG+IlIo7lQTvcrj5uQfardsmNQjnidpWWOPeNpiyCQfNSNvungg45PegD0CwikgjiBdpdkgIeRSEHHzoued43NnsCBniuts5lsoPLhGZos3QFxlVuo5Gwy4UHBGSBk/X1rlPD+pTLM6zlLmNLreUuUw0IkUfPGe6EEdemMV6NbW0EiyRxSRyO+XlK7QsETAlfmP3eo4HpxQBWs/PkDzyGVPtLyKkJJIihIz8kZ+9xkZ4wDXsGh38CRLaid4pVhXyLZEUvKsYUsRn5Vyc8j1JrhbaO2eGOd5gxjRoLZ4wsqb1Xa3mgN8qnv65rutNt7K4zcSRQLLbxiJHt28qUyRqpieNGOZEfPzAHnBHNAHVIwvoWjmH2m1+ybpZ5EImiBLbR05KyYzjOK5W7tE+yuPswYSRxuL1pG2oY3I5VR8rFguP5evSaVdwbtrrMJyoiSJ5MDDyEywJGqnb8yZ59e9Uo5Y47mZXMyx3Uc5+yyxsbUsrMFRiRgTBsZHXnOKAOBvUE8xuZYJJVaKO3lQI2x7fqJfl+4PlOTnJHan3Gl/bYw5MVsIY1KxwqHAg6I2ZfvHgHHPSurM0Vm72txGJhMphCwJtj8po2IjkLKSkhZgFPv8AlUa0P2OeOSMSBk2RoHJltgpHyuyj5ht5HqAaAPPr7TY5p7R0KXStIWllnkELs0Aynl2/AjUMOcfexVG4sHubmW+vUS7uYLWaK1tlVo43jlwI2iRfvyFyozn5eRXTXFkWeFNsUjWJkeYkM806BhhGU4z1G3H51HZXlxcPcyRWbL5c4KRThwlsAzKqxsBym9d3PGQM+wAunyXdlPaXFzZrCsXmxbCyPbq0yYkFyhxnYMAdMjI681ymuXDvd31/Gv2W6s47uOSUI0IMIG8pCw+UvtViOCf4a9CfSoyS07JcTXttdT3cU7OUt5yjNbeaR2O1cDHp61xmp6VqV14cjEDefa+fILxpkPnlhN8tpFJyQQozz/DxQBIms6dJYXUguh8iwwNbyzGOeOfYBPIhB5QqTgD1zxW5e3VvBa2cltcrJbqI3hVkZrySS2QGZc4JaHPA67s8VwunaSsV5svLdrh0e4trGF4flMLqpnu7nn5iFJHXIAyPSu50qNf7RjW5a2VraK6jiC7liW3Hzo+8nALAfKc9AeRQBVg1M6dHZho52juHDjUwocWr3ZzJFNGgBMYnIwOQqBge9Xri6iF8f9FeUXMyOpQyG3uQoXbHGyt8j7uQT/EeSKvSabaQWot7Wfz5ZozdXUYbzI7SNsSeYrOSU++o5zluMU9rt302Ixw2tjdWy3SRybXd2ja3cqYk3bcsB8xJ4JPFAGzpd9Nazz6deB5ILt2RxJFvlEUi/aY0lmOArhFIU9AQM9DXA3OlSWeqz+Rcx3i3gaSAyxGRLe8dWV4J2J2+bvKbW4HqcDnq/wC1rTUYNJ86+a0N1NDCwaLaIWtbdorp43H+tZlY7c8c47VX146ZElxZTXtvbK8zWyKFKSyW+5YYUeSJjm8NxKrN32EnOBQBmabqUcMU1hmWUQ7ZUuVLySXZG6V5fMY4WJQvODyrAdDmt61u4JjdT2sUMJQqYRDJJJbW3lMryne7FVWSANuHOckDtXNQ61oqQLaWdk0csdsymOJpGMqxwyKYYgR+7G4oSTnIhGRg4rLMM1vpttDZxvb2kbRtqCBmDqLOXySfI4a4keKQsoHD7ecCgDfjmmmlFq1+7RSy+WiggxiJ3/dTzsp+UpIR8vOVXr2ret7uWPU5UbyUtmtTxGG3CFdqusKOcpviZgw65J9K5bRdPMdu1xFc3MEOpXDRIk0asqoCAZFTG6PrnHX0rQupGtZra3u7N4ruBXtoiEl82fzN0iXe8jCptmcpn5T5QB4oA6Ge9tL+W2dpJJZIUeNYLiVFhCQHc+QASylRwO5PvWlHbh4xdGeOSC5lj/dSkoIgFKRqQqjy2xwBknJHHXHIOIWLO72lrbqGSBpImWUOrEb0IO5rtZDuIHAxnHatDTtQsZbT7Nc3l0720u9mRcLLPE4uQWOABEGX73UgmgDvLIae0d1BdwvHLBHEgYhpB52wyMWyfn3IcFR24J5rzye4tZL6SCG1liha58xGRWPlIrZLQocYIIJI7Zqzq2vSNHtgkdWMjRxXEZjkSMuMrJIUf53aMYI6qfrWIZXV5pDOHv4wr+QgcPH53yMwjJ+dMHnP5UAdRp2qvdRz2y2iT+RInlRomxCqyfu3wx+RWA69CSRjvWhYSg3F1Nd28T4EK/6K58tF3nzFdHIywXGTj9MVwtlevbySoSCGa1dpIDuYwq7HyZAPu4KHOeg5NaSatbzO012Cv7s2wuo828EsecFWGcFsHG737UAdVqPijR7M+TbrJD5LCSM220Aq8XWZyoyuencHOK4VNcOqym7YSQG4uTtDJmNYIlDNhT1UuwzuGDng96zpr6fxBPdRwWRmsisdvKyqBBJ8+2NE2/d2op+bPU/m25i1e3eVYrErBaxLEEndXtrZHgRVnIA3zSDBA7bjmgDsU1Z4JIbeFY5YA6SxzrbeZbndgSJEq4YMBjnAGR3rvbOe3tbyK4d0tXuISyxiQbXVepiUA+Xg9UIBPXNeURXUMj6WY5nWaC22+YP3LXUsTB/9XyEDEEAZz3rajhS/SSZrgrdRPLK6SEo0Kk5aONhjcMd/egDs7rU9Ca4kYuJHLHfLMsu+V+74RgFGMDGMjFFcBdhTIrxrPOskauXnQiTdlkKnbwQCnB7iigD3r4ZeEdJ0K0s7PSrVLe6adI2SaN1lcoqjddwy4WdGK8MT8oOWCg17P4+msLDTrGwfUJnmUyMwgt40hS5ALvFtTKkAHGQduRx2zsWOlT6Lu1f7BHFIsMclpP8AZvlup2ISZWLO5DbAN0jFQD1214T8W9UglWWaOW6trwQXsgVkmjhJhAcpHG8QV9z5BZSRxnpyQD5x+LX2BtJudWmv5YprW1ngngAjCzx/wIkkJPlkoScsQOOvTH5U/EO48xd1ncEwzyyxeQXWa9jtsMzyLICVCHuQcnP5fXnxP8ZNq9ubOO7nLyRIbiOGLy4Y2U7DFMM4kDNgZGRzzXx14htb3UdRmlW0ieKCxa1lKFSlszDb8iRMTK5wc4B560AeV6Ze3kNvb2pguj9od2tpYplSYBWIHll1+WPkbgW69OK9u0ay1WJLO3urlVtUgKJNJGjyFynmFjKCcvkgDuf5ctpekzyPZQTyy2xS2fyLnyNm1F+UROsoGxQeOdpbt1r0KzsUiuILXUyhxcCUtPMY0uJFVfK8vBwqADkdunFAGtapdRQqt/eTnz4kNqJbVZJRJgnHl/LiEKByemOM16R4K0htbtFSa5ZZp1cyxwF4kuPs8o2CU8fJtODznA5ri76fTdYmEUqQw3xPkR2ct4IGmt1XDFBkMFKruDDjjrzz3vgGwEV5A9vriw2qFIE8q4jdIinytE9s/wAwhJ3K7nGc5Y8ZAB9Kab4asrLQ4objzUmdoHQQSmeCMK2fOCxt8xYkqGUtg5zivrH4CfGPxD4G1ODQbeC4fSJJXSGScO1zDLiNUj8yVACxBY4YjAIwe9fEuqeLLvTX8nZbzW1nKXtobBjbI8KjyrhTcM2JBu+cbSRngeg29C8cXmjonmyXU8Wp3cIiSWeO4l+zyAENK4jWSSQdhlcYAGVoA/Tj45Wdz8VtLt7iwTffW3mRNM9sJHbeoaeNGZQDKVbBbkDOFOa/MbXvhFqdhqLyW2mRWVh58lvcaXObi3tw8LElxgAo7HJD9DnrX6QfAnx7YeKoY9GmvLu1v7WHyo4ZHlizC+XDNDOpb7W7D5SMqFHX19p8WfDm08ZCKO1hP26JJLe4vsWhVEKlnCm4iDPcEj5gRt7ZFAH5geGPg9Y+LZrSSfR4kXYqXSWkZu5bi2Ci3RBMu4F1Zst3x8zDHNeVfGP9j62srXU1sdPvLeGD5hBbosxvGl+cO06cuFDAbOo24FfrF8OPCN74H1Gaylt3lt47l1XybSIOglXEsmyNcRIykfLjryCRX0FrfhbUPEOiEvZ2DQJmNoJtPaNoo5lxbzPcGVB5nI3c8EckZ4AP41PG3wy1XwpqV1pwieVYblVlF5bNBDApYYXy3RRnAAJz2ycV5Xrnh5LXVfns45Wk2CVoVQWqOu2RAHiJ3g4IJHBIyK/oX+O/wFSO/wDEN1c6VZyW0iyHUJrS0ubl4zu2qWRfMZSRyWHC46ivzh8UfCHQNOu3XTtHbUbNVAgKyTF5LpfmiFvI4Bg5GCeQehxQB8QyaDDftFCYre2u4m82EkyvFIJYsqiiQZE2Rjnpn8vXPBNjPpVjaXE1x5N3DcrcpDK7q8sTAqZCRzHja20t8rAda9f0f4e2U9zFINLVy1xG8qW91GlxYqpKzyTSHJbac56dK9Ch+G+lpLal3fy7KSXZ5jH7RIsj7trOqESxjI+UnOOQDQB9t/speLrmz0q0nN9HdT3UzQo0k7wq0BR8zBiy+YFbPTKgAj2r6k8ca/YSWsU738dtfGaRFuo3jktbnfFtuAISQSVJUqeSSOeK+EPh1aLoq2enQxMjTH7PNEbmNoltpMyxNp6ocwzNhd5JCrjBx0r07xr4y0yLS7truCdxpsRtXt7eOMLFLKVhkjytwCJAoUggZI9aAPLvHXja5S9mtH1JJLUB7e0knhjdZJVJO0zbc5OG4IwmOteMWOqWGpPqNumqWwf92WiFyzW+75gfMG/C5l4ynpk15v4o8Vave3t5Hb6hJHZQXTC3gXYZpXQ4aN7dywCeVxl2XBHOOK5TTJWtJ1gsrryvtcTSCGcIzshkEkggwNhmDjCgscFuKAPqTQ7mXQ7QLFtigkWOC9UXEZTziSSYXhbHzjH+swc8DNbUFyl+8htYYgZH3tIEibyvsxGxxIz+YXHfapPAxXIeF9Wj1FZbC6ls7eF3UWXm286XBkiQBmuYo32mQkNg9FPWrnmQWGoHUfNlgtrdZIpX8ksLqVtyRKjxOzMA2dy4z+dAG5PqV5ZSXCNPBPJParNdssbCO5jMhZHuEkwGBjGPmKn19KH12Z4IHuLKyTTQpe2i+0NbhJSR5k8YVjlSQDjJH1rkU1SzmuEuDcW81tcwS297LBA32mMlyqxbJsEFQ2NpAIA6V0EWr6BJpVzpEkamOExRxwAnznZlIjkDKD5Tk4J52DuR0oA6J/EMctrdm41U7raJZtm1JCzttEarIR+9jYYxtzjgHmtubxZpFxZXUCy3Ng11ajc00yG2iiSNSZokDq4kc59QACMV4rc3Y0URmbU7Fp5ZEWwju1LlLcBo2iYIw3uXIAZVYKRnOMk+R+Mbq7EL3M58pYLZpZd7lbeEKxAZZGlzcqRzgZx0wKAOT+LDXnijULuw0lIELl4Le8EypF5cK7iNikbi4HR+ee4r2n9jX/gmT4r/AGhPEaNeRXUGnC4hkurtLbEFuHffDKJmO0qTuUqCSQemKrfs++Bovih468P6Dpfk311qGpWkt1KQY0iQMvmoEwTKPL3HABJ2+pr+3P8AZL+DPgj4O+CdLsrGO2ikntbY3s8dqkUdxdLGjAHfhiQSffP1oA8H/Z5/4Ju/B/4GeAxplvo0E2qf2fC95qE9vAGe4SBfPuEim+WaMuCcuMKCcHNfzvf8FW7bwN8NvFNzoOlz2UEyG5uJZUKlmSQktDthjxJGDnaqkkbjxgA1/Wt+0P8AFhPCvgvXTpWoQR3QsZj5rIoW3hK7PMbuIgT/AA8ZAzxX+fh/wUj+J+q/Eb4tayDrbahNpepywTBIpCro5ILNgYV+mCMrigD84Ne8Y3B1G8aJRDp07SSQsQUSVQDjYCSQMAdwevSvPJPHmvxSk2d3DBtORInmCdcnAIlEmDheBx34rsLjTHu4xJOs8cEXyuIYvOWSZUVY0TcCI4+BvyO+T0rjL3TFjknEoitlChpBJFmN2cY2o6g7e2fQ8UAe9fBb9q/4lfCXxHpWraL4lurObT7pJYgLi4jKnfkmN0lBX5gfXPJB9P7Sv+CWv/BZjQfi/bad8NPjB4h06z11misLHUbm8itWmIVVSO6eXglj0YNubOe1fwFTQzx3JRYCqpmQjzV+Vf4WGCeDnsR9K9i+D3jjVPAniGDVl1PUNMaCWG7t2s3V5TPE4ZOf+WbbcYJI7UAf6bH7dv7Bvwc/bz+Eep6drFtZReIZdKlk8M+LLKG2mu7a9ERlt0+1gF5bUuEBRiQQ2elf5tn7YX7MXjf9lD4w+KfhZ41sbu1vdG1C4t7Wa6hkS3v7AORbXdpIhZJo2jAO5WI4wcd/7dv+CRn/AAUz0r4q+E9N+GvxB1+KTW9PtLa006a8Cvd3S4WKOK4UHG7aAS3GfWvnb/g4r/ZS8JfEz4YaV8dvC9vYN408NPHHevbrJLc3elS7nImEC9FGcbjkYNAH8NGjatf+H9ShvtK1Ca3mieOXKySpteN96CMqMqN+GByMYGK/pk/4Jtf8F1/GP7OFppPw7+Mz6j438DfarS3h1O5uTPrOkRKFUNBJLxLAqZyJOcfdINfzKmCOK+liu08ptwjCoGIkK5XAIGVAIHJ6V01miiFEBAEbMyhU/egA4ADqp3DngfiPYA/1NPgT/wAFKv2Rv2h9OtZPC3xW8Mi7vooll0rVb200/UGnlUN9mmtroq0zKcAlCynGM+n1VeaH8HvGUaPe6Z4P1sXIIV5rLSr0NG64YEtC25WUqQC2e2BX+Tv4L1zXvD4l1vQPEOp6PdWDqYp4pJLd45CMqITGFJyR17dzX0p4b/4KV/tbfD6NrTwz8ZvGFkLeVWgtYry4dHUAZNxJLvEkQKjCkgc8Z5FAH+jh8Qv2L/2UvFtnfT3Hw28EWd2sMrw6lY6VY6fcQTIjMkrtEgG3zDgl8cDI9vxH+Lfw7+EPwe1m80/TodHne3lvSskBtr2WQKXEZ27vM2q27opUHrX8xV5/wWe/bkm0xtIm+LF8kNzG/wBsYxRzm4Ufe80OmYuOu0kjPSuQ0P8Abq+KnjvxFDe+LvE9zcS3NjJZCW5MSxyGcEv9maJAd7OeMt8tAH7OfEn9oKwsDNaaTDZRSo0sEkRZ4jdLEm5PMj8sDP3sYHGevNfAvxG/aYudYlv7G5ngTTYQ8QtjM8MkTyR7ZhFvAcziQDBHUdOK+T/GPxR1DVpIbxtQufLgDvc3BeTz3Y/KqIyyP8hyMnacd+leI3evXGp31+Lq8Fxa3u4FyBcQwEKuZJ5BCpSTbwO+fXrQB9f+APjHpup6jJa6lawQxOiGTdcTbbiNJNsjRmSUKtxt2/d+Y7j9KwPjv4O8PaDInivT2CW16YXX7LIHaCPKyL+7fPlO0jbRkgkdsV8lRG40yY2+lQyyyrcj7P5ikAxYSVpIMH5snJ3d8c19T+DL+Dx94V1Dw74jVp9Vl3QxJlmkgjjXMMoA6sAQRtKn9TQB81an46jsPJiihSN12K/2lmV3iyX8yIchX+YZwSeeRX0x+zL8eda8PeNLC6sdUvtMWG9t5rcWzzGGfLiMpKrY8wkE8Dua+GfH3h3xD4Z1ya0vra4NjazN9mmukVpZYY3KqckkjqAQTngc4r0r4KhLrxRYtb3EiyS3EDrHGVyJg6/Kq9EQYUAnsaAP7EPA/wAS5PGtjpEd/fyW93cWSMZHV7eabfEgViI9yrGGPIAzg8jFewJoemWeh3cmo3EMjySFRZy6h5kRIzIjW9xhVDM2Plxxnv2/Ob4YeNRpvhjR4JPMj1KK1tkCTsssLziNA080qj91H9wYLfSvol/Hker2Fs/lS3F48Qia0WUJatJE/wC8RbcnIh6FZAec4zQB6lcCJLVJVgj3hFkhsw8vnRu7ATXQmxnCxBsAcntmugsrOy1mNI7VYrrZcMIbi48y0la2ijBkhWZk+ZxKv3Wwx4wBmvKrvVpXtluNTmF5Fb2cflWUCxwXiugO0eZC37woCAOOQOe9S+HfiJGllcQttiNu63EU8zZaF1+4kqkAGVuh5wx4FAHq7WMy3j3LW9odQ2iMBt93GibNqlYjjypQBwyZBPBArobbVYIlktruGG7nkt7e3ZA2yR55M7POULlWjK53A+x5FYWiazbyRQG6urGVrwT3f2y4tWiu4pdpeKKRF+5Am7POM8elSaSb23v9s1tA9tKEKX9tcRiZ0uHylxbxNlbmQgtuCsSFGSBigDsLnTIrtZY7qyDpLp5mK7ommSRAYxsMpUO2FONuTzzXyb4/8FXEBm1CQJFFYQNPIjQyRiS3LboJWkhBWVy/DhgMbeK+vhdQ29xPZ6fteZGjllvJwzRuwk2+TIG5SQgH7vy1znjm0stXfyUFqou4Z4JbQljBcGWLBlmBGU2v1TqDjA4JoA/Pfwx47u/CmpW19Ml9bx2t2FuPsMc0FoILg4X7SGB3Mcja2CMenFfvH+yR8aLOXSNMW2mBgnhiNzJdzrO4ln+aBZUYDapI4OOg5Nfhx4y8GR6TcajbvePayhoUUNA88UpjOYjFHIR5jdsAHHTHr69+zl8SdV8Ja1aWbSX8EQdUv2jvAzyojARXKQ3ChIYkHDLkMOdoPYA/q6s9VudSt7drgEK0aCTaQ8TqwVw6Y/h3Z6cYatUG8nkkSCNXiRFKbGMRhVQd5UOv7zoc7c9OleHfBvxdoeveE7C7Nzi+ntrVwDLI4YMiCOSBAMRknlw23Ocjjr7O9sq3Kssm8riWRraVzFcbgCCNmQZP9lfTkegBLOqSoInk3XE0RLGWQnfGuRkjBwOvGDnFfkJ/wU9/ZBsf2g/g94n02C0gOpWOmz3enTxwJN+/RTIwJlKqgOCPvZ+bpmv12bbJO5QSxuG2KzsWLKwOVMe7Yr8HA685rnPGmnaZfeH54ri2QTm3ljDSxQ43yqQhZVwhG45G/Bz1oA/ydPiH8K9S+HPj3W/D2sw3WmXmk313avp3l3FpMJYmkjjYK0SmVnAB2qSMHjIrS8OahfaDp9o9vp6tekxpC7wwzRSoJfmEy5K28mSASU3tnnNf0O/8FnP2Ubbwx4q1D4s2NvqNgtxaGfVoobaCCCe8XcsF9JKOEbGC23OVXpzX80E/j2KNxa3t0tzKoEc8sYENvJ5Um6J4pIUDSNwoI25JHU0Adl4w1G/v7eO5ubmO1aUsHhTyYLqKWOXcVWOQq0iHjayjGPbr5JNqt4rzs6SwSSMkq4ZZEljjO0G4JJ8p3ThwOTnIGBxia54g1PVLqaV7geTBcFrWGSNokRTkswycuSAvJIJ449LljrVlFaMk4kW4LIBLIi7VdmDF9mctGMkjHJzz2oA7Tw7JqEt4l55kO6aOSGSIeakCggFUeNseYpGMLx09Oi3Et9FqccG+O1IVmKWLhodhcEvKrqTuAU9zjtWCLya/H2e2mYPHILlpYWjRGRQdsm0MGQZ4we/tV1br7PohlgkH2hHVJ1kVpZ5w7EPKerRIxYjB4OePWgC5q1xJq8j2yW0l04m81JlkEaBBhTJgKN7MOAR/+ttvpupSIIpDKkEUkszALvuWjTDZG85x26YOM8iqWlyXtrqERa0dYZ1kKkT+UscLKS0KO/CLx3OcnitCe8hRFuxK75MkcUT3EsjxOX/dxM6fNFHuz94cj8qAGXVxCbQ24V9uVnnXyRCpQSbRBwMOTgkkda5acEf6WkECqk5W3WfCmYYOW2A5UrzjI+bPHar+oPInmPM21LqBWdEdTzvAKwsTngdzg85qktrK8Pmb4z5PlRwR5zIXYqSWJ4YhDn1OaAIt8s0YiuQkMkLy3MUrI7qCFBBYDhAeRzjr2qrPbRyYl84s89qJ5DjZsdeGB4AA2jIH+TrJaYVROgjMwk86WKVWaWHjqjcR/MvPp0PvbaGNyJIQr2scvzoxVjIPLCBBjk8noOfoKAMaIvBbMsdyN8k8JVY1Uu0UqADMmcxgEnp61tQ6bdXerRQicoIQsKmYlIyCu8SLIjZkcn2yeMdBnPhsIpriVLWYI+SgghAZlKoWXcHHCcjB6ZGO1dLbzLa2bG7FvHeBVgjETM04ljfmY56OMeu3nr0oAdd25lkFq0/2pREu6SVthj8tdroGdVbcFI4POR3rITTRHGCluZp5JRGs1y9xKlom9gEAQE/MATyMcfjT9QmvdRubSFk3PH88TRSJGsjbdpluT5u2V87QcDtz3rf0u7n+y6n5sVs0n7oSzRvEFwodFIRMbGEo5BAbFAHK6hqNvb28IGTPaO6q4HlEBlwoDAAkA5wM8jrVK2vb59jTXsJjALIDMRtXI+Zix+VsbcY+U7fSnz+abd3WDCCaSWWSRRJE0YBjCjeODu3/AJ8CstRdlJUhC75FBiPlLu8o5YsrSYTbjg5Pb3NAHWK92iRzbkkjIbaUnUySswyCSOMc5B6Z9OtdPoVvdXcqWtpE92JgHuoQwdhG+SQBuG7aR29c159Z+ZNZymJVLQjfNHl8yrkfM5A+U/7nHH1rvNC1O3sgjR/6JqUIBjlt5WcGIkEoXTI2EFuv09aAPRU0i1hRNOuUZbySIob/ABmeNsgRWzK/RFGCH5AxzVi48ONYWVubHUjO8pI1GVrxGkuEGAYFhY/dJycqccY+mNLqV2IZruGQhrrJkkl2skcC/fMbseJC27I5I9CKxobtob5LmOe5R2KPaLjfGCVyTs6Spx2zj2oAv6vCbG1mtHvJ76KeeMxQlABEuNvleY2N3OQQRgY4zmvLLiO6s7pLawmFkkkpmco5eMx7tpWQvgROcEEYBH1xXe3ktzeXLajfpdM8TOWmxtEgUeXGn2cHnL5IKgkY59uZna2hjDOsYzvWRoN0jSb3wplLfdYk4YdsUATx3lqdivviWBo5TJbBWSYIWLxyF8BWY+/er1nqCCWea1gfSYrkB3ndUlj2xMeEzn5m6HvzxWVFpyfaQblVNkSTttR5qSqAV2SENzJyD06c1fuLWGHTC8Nwkm2QW9osR2ERHl45Ec8yAZG4cEjn1oA9S8N39lbByJJg9xbFx5TtHHdXe4SRLI0n3ZABwF4HFc/4quri6umuLWcNGtsWLbyqw4wJlKjmRuuTzye9U/Dl0kUJaL96qyI5iciN02rwyyNwWByGP3T0rG13VJ7y5njhhkt5ZhKHkdI4YBCgyVVA3DMcg+uelAFewM93LNGvmJEqNPFIyBSLhFCxqJCP3KFed3IPU+3VaY1hFBJLe21pDeJ5Ed1EmZxcIXDed5gyIpCxBJByeeMYFeaz6vdWsMOyYW4cGaQfMyMhUKkZbHzMWX7vXHbimXGpXMFlI6OHWVorpmP3pp1YE26tnhBnkZ5+tAHsniTWbW9gsVT7NOEmkgDKiiRITGF+WY4Ltx8qc7h6jmuHi023dGtdNtZ7qaKd7i4inA3tFJGMXEIj4GNp+XOfavOZLqdxHPJLJazCX7QI5pCluRICiADI2ycZHTgfSvYvDRubi3t7ktaRXJgjiX7M8qyXRA+X7RK52lOjhV5OOeKAOAJ1Cy1q4m0q2eY7BcSrJGI3VNwjKkg/wEdMc8d673TNZt/MFvrkEMUi27yLqMm5GklUFQIZSAYypK9jkn16btsYJL+X7dbBbqNm8l3WMfahISZ2xCAXiJyVGOnU9a5DXYYtTvluJxI1vGso06OKKRpSi4ywG0ALuBIB5wPegDoNP8Q3NhcxvqF3BcadG7L9nmmVZRFkOlwLjJMi/KMY5ycdK7+fx3Y3l49vaKbeyZopbtp0TL5UIPJZvlRdpDMerdq+X47pZdUMk1zEv2eQxgTozRlG2q0TR/xPtJGB3GenFesaHNpl7a3cc8UflxNBJ5TyKjzr/qlCufuFBtOzqcdKAO4mvYptSGlbY5le5BeNhvjuoZH+WSJ1zgHI4PoR0xXoWn2dvFHPpUN+sF5LDJYWR855FuIioYxPC2fLkQEgc/U5FUdL8K6EdJXUITIZLNVimkeVpzA6uzK0scQLRxYC7Tx7kVb0qy+0xTXkN/bWzQzTNb+ZCuydCvLPglmBYHByGAGTQBHr0MMQsrO2gnnksI4rYGKM2f2SeVFYSPLGR5zEFsnn14BrrNDmZ9Nvgd7wwxrawyyxtLLkkeUk0cwVY4TIT8wJLAbq8/0yO4vb6dyZkkmhmvIgk2I2e0IDlZZDuiVyTtTnhj8pxmvT7p7YaPFceRcPPOYpWjtGx5UCKu9WIADzJgjkD1AwaANjSriK0muXvY7ewnuYPKgnS68mK8uIQggghWVgFiEikyDuGwDxUuv+IreSG4F9p4SZbaRxJCzLBG6x7IfKaNSJXY/MCze59/O9Qj1C4ih1DyoruxUM9uJ3kgDMAmHOV+aQA87eDgnNclrXiBp4HtPtl2IUufOjiS2IRUKqgUgAs0KtuG48nr3oA2tE8RQ6VJbCK0hEU/mebqpH2i7EodWkhm2n5cZxyBkDivQPEq6tqdpLb2senXf21VMckCSwP5DhZAQqSANcKD6ZzXjUWjXkiTyyl7ZQrzW0lsrww3MBAZJZsLyxkYLyAARg9q9X8F3/APwjlxpltq8T3lgIZZoZ1dFkt7sHDRyshYuuTnLDHoaAJ/DWnXWlz2umyPcXLhTdyxusccrosezy9sv+tVWwXycsOAK1dZvM3VqoaWyW08pGmWOOMTTs7ExRo/yumwjdty3JwKTxPqUM6XM9k9zLqNtK0xmuIBGbaCdd8SK0RzJGRtB7sOa5LThqGq2STSxq5XUJXuPMk8tg6bWi8xZYj5UDMw2FSSc88UAe16XfWAtHgvxI5jX/AESRjiOZi5faAy5jCl+MYyD3xXeeFLTT59P1CziuDpTXaF5kaUXkRgY5CseTGzPtwDz2rwuC6OtzTabKkcV6jQCy8q6NuGlMSnbcuqhWYOUAXAJAFdxpNxeeG7IvexzJMC8N7BMjTfb7eJzIigomUwSMEsOOetAFu18Ua34c1G700XCpOb6WSMTjfDIiOjIzoCQ6sVYqMgjIHWt7UPHGq3t0bCa1hunkHnzQB5EQCdCqvFE+HXjOVXhcHPArnNSv7HULGeW0htba8wkVtHgidZ5AdsjPO5LocdjjdnHpWPYWs1tbwzXDLe3aKUuFLIjIjty8U+C8jYDBhk7Tx0AoA9Xa6h1fw/8AYpLlNO2RRhz5rxSN5TsIbeFChD/vGI3FuQuSea4Wy0//AIR3UYpb0NFFbOoE0N6s0t35khILrgqCzMeAcgDkDpVuC5it4lu4boBIxcfYYGljuYy0RV1hljZAS4JbtxnPSrGryi6tppX8sxahCnlRJDuiN3cPtkdtx/dIgGQVOByTQB6Pd2emQwLdu7z28phuBebm2wIqkoiiJQJGDABkzuPXHNQW0Gl6ssTzGURyWk3kJh7c/bHZnWd0fmSMDYdq845I9OK0XVIZbRNJupVmmsbiRoF86aO1QhFDvu4IUZBAJbJOAK3z4gNvM1ncJa3Z8pt80bItxYTPHmBl2ABkMRQnvhcHmgC5Jp32S7itNX1QpayWcP2pC0MZdwFeLy3T5njYsNvPGQKkNhp/nXNgI5oLW5gEaPdT5+1FApg2wTcPslDANwT0FcT4mv5Zls7+5SC9S1s/KlvmmyZJYQjohgB+9uIKr1C9e9YkPjCK+eO2u5CWV4GuZJCFe3AdgUgxxGu/YffPWgD1Lw7YzB75bc26ahNcRRrEyD5FidUaafzFOxCoCgg9STXafaI7ye7juIRvuIWjd7Qx7baK2SXZKgXln8zaOMbvvVw9jdoQl7NOYZIGjS4Lo0ltdgQu0EswHIIxCcgkMTknJ4nIvp1a4sWfTLi3RBcSxOqQztcyZSWNZD+7DAncrc7iQOKANFNSgjit4NTmmvr9w8XlyIWMEF0xSF3YDIxGQR0A9q808V+FbixuX+wl7uzswlygmSSS4uIgcgOEU7I1ztQj5toHBOa1727ksb28uSwla6hSJpbiR5JLua1YpIlmsQ22reobvnFbUcmrT2ytcPPBbxxwGVQiyPGJwXiuHdf7qhhjoSvSgDyK20rUY7lLk2lpamW1XbZXEbuZPtjm3ElwHUNNCEJZTgYKgnFTafZXC65cXEJjtNRt0S0h+0wRpp0caNJKZMghpsIGYHkfNhc8Z7LVtS0W21ozzNLd39taMJ5JoZGthHbxI0cqbVzFOSDhWwATg4IArK03w3eeLb1dVTUBZQ30hhiCww/ajCxUMsqMmUQx7yOcYOMg4FAHGeK9bk1a/S2JgFxYxKq7yvlXb4aN3tUUEpKsQUqCQPXByB5bbaXa6jJLIbGO4ZIooBbxSPFcTQQyFhcMsv3JC5BYd8nHHNer/EbwHc+Fmtruzkmuo0cxyXMcqxXEcZVpBN5JPyoqkAkZG1cA5rgtO1Cyub6HTZikV7caSBbXFuZF85xiRJmcAEEt1HX5fTFAFiPQlFvcvZ2jXMTJPHfTNdKs4lkKCSxaFzztMYVSoIIJ561w+p+CtQEjyWsVtaWSvGERLhZlWyijUTNKm75380LkAZzn3rpfEF7rK6fPlIpRPcRqZNLlmiTdEBtm2bMBy7tvcnaXZhkHisC01zxELOK3LmS2n3R+TJEpuUghdCYcjJ80qCWPU5z0xQBkxQWl3bSyWepCzlhiigluJT5NtM8mEjjWM4CnkflnvSFZdPheITwzXdkyvG6xI8BkBzIgmz8yYBJJO3dwOayre2nuDqN0LUssknlMChEdq0bsVCjG0SAr94nHH4VOuj6xqdrPdxBPLNnOZFB8vy/s8iSRPIGP7ydiCcLxz82BQBoJpk+pqy2Uvlx3cavIJxHZpPNIC5G9yAYchhgfe/GsrU9Lie2ZJFDbLHDrbxtK7NbsA+DtGABjA9u9as015gRy3MVlcIUd45ov9I8iVVZyBHw7uHVY8cDdxwKq3uqzqbDT75IrdZ5J4S8gUz27vueKEyg/6QNiplhxxg8igDhbW2a11CLd9s8u3mScRmRYwWQBVjkReRH8yZB5JJNbr/ZZpxEImhurm3cldwAtxIXYzfNzJCCr8YzxgdqTUUiTDmVZp7hY2nnACERDySIVKfelKKMY5GeearrbxNPEZpFXyPKiUS8o0ZlWPbNPkMJQGb0XGPWgDlb2eCyutTglkX7NZWqRxOw8xriVpSVlhbGPL54XqOldNo72l3ZxDbMcSsL1nCrLKcI6SwjrBEAQP1qtqumWhhjhvZYpINQuF+yXTxK0sMTtuw8Y/wBTGspIz3ADVVjtL/R7O/QkS7ZJAZnnYvKsflzQvHHt+aHySg49Mdc0Aad8RC15HYCCK2Vp3EV1mR/Oixcm6BU/KS8mB6k4GeK56XWZbuNZI0ht72TY/nM5VpDEoEls0fXcVUY/Ae1GtbbwZjeWyuJbN7iUDLx3JYq6xwquSFHGeMDp9OKv4Z4pWRBIBLFDPE6MGzcynaZFY/6obtwIODyetAFrVvGd/wDaWtrRJRIbVwIQ+5IAuAzpKMgdcsM5BfHbFe0fBX4V+IvipfWmknTLm7gluIxcXcSSFdOiZY3a4lcKdke52LY5LE4x24P4VfD3WfFWrvbW9udSvby7jtCrKp26fcE/bphIeBLGUHGcktX9JX7Hn7NPhz4c6PZ6hqIigv8AUbJr7+z7rcZRmNGgScEbVVptvU5HmKDz1APoD9kz9kjw58EPCba2LaG417WdNsBCZFU5jYeVcSgkdxDGRnk7wTya/Rbw14ftRax3kdnbCe8gt3kAYmQzl3RUt1VsMnlzuWJ+75YHpXlPg65vLSa2uZxJdWdzFNaWaW8aSvaX8KeU8Sjdt8iMK4weSAT94jP0HoLvsW3vIVjkXa9qYojG9zbtI0kUhhUbo5STlsDGDgjqaAOx07RhDZE2EeLgXMkFy8jM1vHCzMoeKOUcHavJXIyM9DWLrt/pHhyGXULnUQps7SW4ubiZo0H2eJFJjKk4UMzAAnqAV6qcZPiv4leH9Aj1C5v72DTPsNlBPOstysMTv+8iBLEgKWdSdvUbxnrz/OX+3v8A8FJLkjWPAHw4uUF3DFDC+p2U6ySGSRmkmgD7tpAaSRWLDpgDpQB9Bfty/wDBRfR/BOnal4W8CeJrK61iW3uLWe2ExmhhtzcSh1RwfklWU7oypA2kAdK/mF8bePfFnxO8QahqWt3V5e3F3NdXLSEMWYzOBN5LjrhUyfTOayta1fW/FuoTanrlzLLPe3R3OzsxCOBKEROc43AHB52560kEckaTpEwV4zGBL5gjaH7U8kHzngIrRRkY45HqaAKK6N9leKazjimtzcJDJEzKzxi4VyZHBYnazDOTxk4610ej22nRQ20cllHPO5lZ2XfvTzYyUGUJXaq85xxxmrNk6rbtLdMY7i0hgayktUBK21vPPJKs6kfvnZXXlhnnA9a3dHt7UCySOOS6eaOS5CRMA2NQcq0IT7zlVCngYBYr1FAEFsZbS0KrbXU4QFdPiJiiWK4mijAlcxYzDty2CBy3eta0c/aUtESZmcNcXHmRmElUUea8TsBvUuWwOpHY0C1lurqe0uIZ7KQ+YG2xn5FgTyk2dN7CJFDY6YPap5HsoEZXvJvPitYjJKoKtIibo4gHf5VyCQwBzgZI5zQBdOpyT3drarEzyQrcywTldlrbOkojQxmMZM5C5JGRkknmvS9AW8vjqCajF5cbHajzLF5k9wgEi7m+8IyApDY6EZri/CmmWV1G8DSyW81ozJbSRgSu32lUZSzMcFSCWJPGTiumgmmEhSVnWG3ma2e5jSSN91vdymOSRnHz+aAEz0wM9MUAdta6fpt7qNsZcJLDb/aLySzmeWzt0tzg/amwGiclcEJnjnvXbafpiPeHVYZ1hDQs1vG07mCRA7MqoXHzMzg4HUAjIxXD6PeRTSXURVra4lkLraMVeJPOcpJHcugzLGEwQD68e30P4B+HqeI42S2u3ksbByRI+0RpcBQpjTceCZWYKvoAPqAdH8NvDcmv3Meuy6feTQtdfZPsAbMct5GwCyheMJmXHIx8lffWm+EvJsf+EZZLqCW2smnhkhRHxNIzlbe4KxZjUhupYjjA6YrpvhZ8GF0nTtJkSFUvNNsTNcWzhGBS+zI0zNuxFOrsHXGeCF65Fe2ad4ZnXV/tsrnUoXtZIruzsnK3PmWatNF9oPWP91vkOeuR60AcP4U8OQWltaW2sFsB4jI1lJJE1y+xQqSqV+cIgVSfVMV0uq6bHoS3V95ENtOji4trjzY5yIQJlt2miL/uog6DLAZyp9OO88Safpenacf9IeFkt8QC2eN5rj915yGQscwylSFweWbOOa+APj18ZZvC/he+tYb14NWuBCm2ZDPNHZlj5MzRryjoruCp7uT0oA8B/al+KP8AwkOrSaRHerJaPYeXZgl3ja7SNWklEijEaOqzbSSNuQT1FfGXh3y/tkFxp0cqxzIkkiyTeZE4RDtl3JkyhcqD/FuBxwKpa7rms65ezzXhNtbXJj8gyndGVhmbfIYycwh4eD0HIrdtm02J1EaT2SQWU9zCq/IskcTBfLXBxHljlW6lT0xQB3FhYXtvJJdXl9a5aOKYpC7ZUFT5Vw237pViwIHI2gnrXKa1plwLyOc6qfs9xbpKAqlLd38xYwnGN+6MFtw5zxnIq02uXMdjDbX76dDcSspZnRkd7YMXSFZRxODH8pfIBYEdavy32lJaS2xdLpp1jd0mwwsLRy00L24hz5RWP5SOp25xzQBArRXTrpkU7wwWnmFrma3ZvtJMax+WJXAIAjKED+8CcZNYeonUruCS3u50so7Roba0njtwVuokYMm95OPOZGjMgPPzEjPQa9zdWF7YX0sE+w2riE5dQkblAkU6AHI4RS2RwST0NckNWlXT57W8Rr+4SXybYXAKqGCo5miK/wCtzCBhugXB70AV7e4uHvLi18yOaQYjult2mWCPamfLQj7xDlWwOuTjitRo5oLS3VLuYsYp0vntpJIyrysuxlLNnBwwDdnYioNMvd8kcNrbIBNMl3L8iykqQyiRGHIVQEUgcnaT2rQuj9rKx3tzFukSK3ijsUERDy5V2kDgFkVV35PQk4OMUATQ6ku2WK0vSb5EC2zXOXkR4Qw+SQuN1wYm+cHliCPSucim1K5W8t9TkieN2ErspW3W5iCSQRSMxzslV8HBPqOxqna6etl9tS5upXUag4gm8tPPimMCrAWXdh90YDEnjLVLZw27QSiSeOc2iTQ3FrNKqz3M0zSSQOGdsIA5cADg5z9QDnNUv2ntbm2W1h1K2t4pVhkEJETSwYWSRrg43sqkAH+LGB0rwPxBp17BdPd21o264WOO4gfPn+cXPk3CqxxHbhH27RzjnFfQ2q3tpZWZFtJFZWfmQLdJJIjybyglntrfI5GAfqy15jdO15f3ENs5L3YZ4EuQGYeU7NF88hAVf3g7/wAOKAPAryHUY/tWnCzJZFdlIGcskjh2D9CgUYz0+XqK4q/FpDDHF5W65djJJKi70BXKFNyjH3QAc98ivd9ZW4sluFlFs6xSFLzyFKvJnChWCE+Wp68cHdnvXmWoWBtHaWCKSKSeF3RJ0EkW12J2LtHL5P6fmAct4SjX+0g5V7ZTOIZAp+/byE5VSPUc/U9eMV9l/B82Wg+P/Dkmk2zyD7fEHjmlZUmQujbFUnCzMoJz+PGefj/Q4jBfyl2kf/lrhwQYmPuRz34Ga+gfB/iX+ytd0uYPIPLvLeeWSNVSYFAuFDMM/cI5AxjpQB+7P7SOiL4j+ENrrNrFHbPplhaX6ztsIaKVVSWAxnmWdCQmOuCD0r4h+DVw+oPPZNdTwvHcQzwX7R7nMpKowkUHaYCQSB/d5r9K9G1rw14y/Z6F1rE8N3GnhaSaCEZkAuIQQ8ZIG4TYZdyYzwT3FflZ8O7q6fxpHo6mO2t/tF6LSEExM6wFlhVohwrsRgBiCxGaAP32/Yw1F9L1dNNOuW0s0YE9zE8TiMxAlWjjkHyncNjHHTbjrX7Y6MlpcRxy7Zbkm0XfcQlhC00XzK2/jO4n8h3r+bP9nTxBqXh3XdES1uri7llZmmjYeW5jaZFmidDwibgoDZx19a/oO+H2vaxqHhrS1NpNC7IBJiQCNbb7wlCJ1whAHchc9jgA9igQXO46irxp5KGMRBPMXGACAODGSDk+x9K183FrMLyWWKLS7OESLHboCXUxlEGxTlWzyWPHJrEW5sjaq1qs6O+xIyGabzRgfvHZhlIefunHU1j+IrTV/s0QWWKM3wRYkZmKi2B2OVVTxFvUjJGM/XkA4+2sZPE3iWCE3STRy3+y5lc+bbxW83ygTMMgIobGOec184ftd+CrTwM2nW2lz2iteS/ZpfsbRywmD5j9oaZT8i5dVIHA719GrDL4amnMEUslxdRx7AuGijbzEDnbESWbcSfrn0rwj4nac/iq8vtS12cTWmnt5FrHO3mRz7CplhtUGeCynIPOU96APwG/aa+HL/YNQuLuymhs7hGv5pYo1LG4dm8uYEdFKqpyeMEe9fm/oeszafBPptqjwxW18o+zykEzEyb5CsfclcHJ444r94v2oNF1G78PXtrCnmaTBak3jlVjkSEhtscaom5HVNoG8gEnPFfgn4w02Dwxrd1c2srok2DbozI6iMfecuDiSXnkLyOnagD7v+A/xKv98Vgn7uF7hYJHiLzzQ5Tyo0Q9GjBJJB+UdK+h/Gpvr6WLz5d0UOnywx3ciY+0PgALMBxwGbp6dOK/JjwZ4/1Dwrq9rfWkjxSWu10tQA0cjysHMoOfmUqw4PQtxX6L2nxNn8V+GLC5mV7eOSOB38wLmKUptlPmDAVSjE85xn2oA8A8c2mnxafK5umNvbytZ28NsI9quGJaRBjduYk5btg14jdX8Gk3NrHJNOBJLAWt9yNG7j57d9gOdwHXGBk16z8Q9R03T7eeeO/t4LOQFhNNNEZXkeUbVyAMZAPTgA+9fJl94n03VdcZEEsTC7iVbhXzDcQIP+XcAnyvmPJ7Y6igD9k/2Up7fUXguj59rayuVl88GO2MpAVWjWMhyC3Q9RX7ffDq0ne1siUhm+y2cZUXE6mVisgyyKx/eZjPXr0z3r8CP2Ur8Q6ZZ3F3eTOsELiOFEEsNtBPKoQTMg+eXA4b+H1r9Z/B3jC/l09Zba5nMatHYxzEuZYLcOpZklT5fu445OQfrQB+gN94ittNnL26SBo/KcfvFEchThmZG5ZeSOvNdZo2pvcJvuU2w3rfejDhEQksu4EYU5z+VfMWkX9zdW9sqSx3UNo5UyyhhcSuynET7zkrgtnuO1es6b4ruLXTLZhFhfti2727srjykAw0e0ZY4H4UAesWepxx6g76i7GwZJgUlnKZeIYiYAj96MfQcfWu88PNpl+FneRHh8qUxxRMuMnO1ircoAMZYelfK+r61c6lqcqPKkCkMI4UdnjxtUuDGBjds28HvwOa7nwdql0lwsa3KrbrAYYdqGMXERJ3qQCREV+vegD6gNjaW8cZgcyPgu10ygoUMYPkDHJAzn8K8p8ZNJZyRFJ8NIzuvlggMeSpVR224+mD611Fjq9mlmJftciXEACWaO4NtIwOxo355LA8H2rntRl+2RtE03mNCJSsoXf++Jy0IABCYzx6/qADj5bi6ghMkbRmSQOj7m3zPDKBl9oHyRg+tc5f3cVtPawPaSTAoWdvLWMOQD5EJbdlo/ViMV0N1E4heDZJljlpoxz5cgO+Mueik4PGOR61zGpSQT6BKlzaeZcxSfZXklkeO4ZXkBi+zheUQYUZOR7DNAHO6fqpS4ZYoZLmeS4Eb2VvOfMtiZMtHG5bmPGMgDkdKz9xn1GaWea4hjneQTWyhVt0dWyjRjOQ2CRnv1qXT7W8h1eOaKKONYlXcrZSYyLhhIkjf6xhGDxyTmtm7s7e+uJXs0mLiVWkSUMN8ijhkYcYLZyvtQBVklsrNXt7e9ElxNGLiTMQV0BkEaBZOSP3fOT17c81AZIrhDcrdSMY4pY5pWUFFzlPKWTGSzDaeecjrVw207NcQz2sCXqSxRx3B2eZsVASBGPvIpIx61UurV9OtNSUM9viIXcpEKzLHPz80o5DF8cY6ZoAxb6+8rN3FGQbeJCsmXdhI2MTEMfmIH8I4/CqOreKJWtGIdmlltjJJOoJieEgpC6qq4hKvyxHQ8EiuUm1iSKU295avd2UyRvKSxilUpuy0agjB3YPqR7ZrjdU8T29zI2nW32mBkhKM+wLBPAzmRYkZwAI9oHXqR9cAHifxp1Se58PagzXELy/Yi10sm4ysrq5jKknBAJHJ56Z74/lb/bCvLmfWNR0+5kWIwT3bRSJcM32gxuxAhdWwkjcAdcDj1r+kv4+68kPhzUZmmjt7aRHVWM22WZQxjYYUgMwPVe3ev5iP2tbhLjW9R0+MxK6zF4ZQD5jxspdArZwjGQ4Yeh5oA/Nq6kL3e6WJYgZWkyZMKCW6KWPzEED3PevUPAHiy50nVrGdHIaC4hPzPIoWGORS6yspxsIyAvp0rza+0+SWVvMIcBm8tQwD787Q5HUDPf39+ItLnls5XhnO4qWLpGDlskbE3DsMdx70Aft74O1qx8d+AIkuFs7S4FuJNPJlDO7xAmNQQD5SlsgE5yBkjNP8EfEeXwRrmh2kT3EP2K6MMzhAbdTJCuwK6/KUSUM27OOa+Gf2eviNc6Rq0emPOHguWSM2lzh4k3qFG1mb5CCeQOB719P+N7mwg+y6lYDzrLzJRcuoKj7QinyoJF6xBQCA3Q460Af0V/s4fGSHxfoFhFLMdTvIYV8pZZIkjuZ4wsMcojbkJtIYN3zX6OeD9FeCxvri+ljnt57QGMhAX89WY+Wj5wCCCDu6449v5E/gl+0jrvgnWbGS0uokjRogsbEpHaW0T7fLOTgEIjfUgevP9Mf7NH7QGjeP9D0h7K4l1Ke6hjS+t3VBbSk27SGKOOQn94vmcN1bHHSgD7Ys7VbyCZLtEW2EW3yJbcHzP4IyrY4QgZyDXnHjbwRYX9hJDprbUmgjgFtGo2wL82T+8XnKj5uv1r0Eai2sRmG2iW1t4jErhZiHhMUm5VwQCRjtVQzW6i8gZ994JH+cPuhusErEkbycRESZ4H4UAfzN/t8fsojVtL1fX9F0RY5tOvJLy8AjKxXUjT+XCLYbd2TvDYPHJIr+fPxF4f/ALJu7uzktR9pW9nt5433GOzkRcQ3BDEHyyoxt79ema/vf+L/AMKl8WaRqEE9vbquoLEjNMSyxOtwqlFfhcEKTnHyg496/kq/bq/Z2vfhh4+1e/g0lWt5b6Sdp4w32Z4p9xj4HEqc446Y5xQB+clhGgu40haO3gV7Y3FtE3WCMmK+WVt/ySFQGUnk7sCvV/CEj3F5H9iEElj59vDLBIfKyBKWlcnOVVYwD6rx6V4213HPNJEtkiXJDI7QxusgRZdpfagOEUjknj35rsNCju7WYy2V1NAQ9rKBJGqpdXUqKQEDdUeNtn+9zQB9Z6e0LyRWl7mzdpPJRpJpN15DLHvWNXx9+M4AfptHWoL+aK300QR2jy3DXi273ELl45kZkeaQlf8AWRoXGCO4weRWdoq3Wqvpo1MMgs7SKW5VkK/aflWHZBIPuzZxkj6jiuvvYLXT44bXT7aSODyAs1lLueSMJ5M7pMTkrI8qNtIwcKMnnFAHESwxOtxbRyzX2mpcm6UNsW6SbzC4slXdl0IwwXH3ATVy2lWe7urwv/o7mMywQIyx2yiJXe8IU/MDlixA2ghh2rYt7GOfTYbu2gtvtj24EUoYMbK4VxGs1woP+uXBjBPOMmpILN57mdXSCGfTyTqAiR4hO01uojsEAG1lBMgKjIBl9qAMy40m28Qf6HZOV+zpKUZ5Ss/2maKN50SM8hTGTs7A5PeuK17SNQ8Na7PZW/2uW3uYYBaXFxh4ImaEFAVYfu40nLMu7H3sCveLLwXeW2nw3upSTLE2yW2lheO3uYFmmYtbXblM+aoULk/wiueudU03V7e4tNSguITJKC16u0KN7eavm3M0f7pFJxsHygHA4oA+T72zvHmuorhInuJr24tJlaRy7WySuYAY2GI9yAFFBxgj3qhHaWdreiJDLCY41aZYwJDbNcYfyZQAcuzHOwduele7+KtJnnvl8lYPs5Qut8YVi8i4XJFy8pGJoAuVBGRnpXnS6Zc3kl59gt1/tBGE9wSqlZri2AhDk9HdoAxC/wAO6gCtqfh7UNTi0eTRo7WOG2vVTVyWETNBcIqRXVo+CzYudwI4VR+n1LP4XNv4S0+3s5Wlu49OivnaaMoVxayAxjriZg+TjqcnvXhHh/c8sOko80tqoDSNkRPDgJOkBY/fAlzjnnHWvrLUtA1E6DpN613BHJBDDM8LvIiNDeW4IlnXrJKFIyBwoO7pQB4zZ+J5tN0g6dDBLNILRpTeD/V2cbIc2xLYCRnym3E85AB9t3w5qr3V1eCSVbu3kspGNpBGvlpbXaA3E0D4wNkmQV6jpjpXDfZrW/t73S47mCOOW4KTwNPmZWjKmWJHHWFpPPIz7DvWhZWl7pdtZRR7wUt5IY4I2VgRK4KsWB58zIfBOAWxQB6pNYaRc6e81qzrFCyOlk8rK072SIDB9nORsLOSp7hR1GKWLSLSILasXuZ5MxRTQfLGlx5WCZxkeYNoyC3U4zWNptpc21tbW19JLE91Ibx51KqLfKBdm05LTmMgEDjqRxXQ2kytqDW8k8iw3hULcKpZxIsRWGElBgllXnnPegCGy0uFLBYrmScbormOQpaHMlhFJhp5ZP8AnsWwSQeA3pWrGNPshJbXPk3VklkYlVQVeS4GDGsTrkiFgVJP4U06zJp9tHEjrcWltDPBJtQCRfOuSJ45C2SIxnAz1A6UWtudQu3t4jKk0du9xGWVAsoG0xoWPBhKYwRztxQBXuY7mMu0ENpFJMsYEkiR70jdBtUMwPyeXgICBgjd1rMvYL6CK3jkheNUZ7aSaSQM88cmHgLhOC+4kZ9FwK7OGZNRKt5UUO6SMpFhUaRkfyHi3k4KsVYgnoRg1uTeGdGuPOjU3cEiSxMp88Nl5FJiCea21mU8nHGTgcUAeevDYQwTWAnguZ5RHI1xHEMtEkaskRQYw6MAAR6c+tTPp882kQXcl6oEO65TcI4xmIhZJJQx5wp2nr0zV6e1j02S5hmihm8iR7f94pMu8IXcO6nAPJ56E9K5nUWgurS1lN0729q5jSxaLYBb3MisUZlbDxh2HX+7zmgDXe/u7KK5e+sLbULcQZslRXwsAVAuSeJAwcbscZGB0qFrhdZvHtLMwae2m+TLbTiExsl1AgSSORJOFAjUj0+nFXYdRie4u4NSjj+yRRNHASTtgt3TePKKniTcUIHTnFRwtbSz2y3Kv5bTCcylQJpi6fI0siAZ8zI69B15oAxotVmjvLt76BmthIBDLEhEDRKrlhcgDMgJkA29O+cYz0Emp3mm/vIY1lDWpSF2CyRvYEmYiKPLKsgDbSW5ATjrTobQG7M2wxCa5iSS2/1gkcgoo8onEYGFJHfBNbsWkxXFstiuzzRPMJ9SeMKyzIx3pAqn/j2ABQ9skHnigDhdRutHvId2nqEZYI57iC32xCdtzFIpFX7wLMzYOD046ViuiyuLm4gjltFjRVkXcCJGBCSkJ90hh3wAevNddP4TspLmV7WwwVjjkLLPsk8xX2vIhB2vtDZCjnFczqGjvZQ3cAkc2wljkiaSYKk8L7W2h4+B+9/9CxQBf0q1t7dra4LTXnnuVj8x1X7I7chXEeMoJTk/T3qPWNMxbS31vem3uIQZ3uoswyyNck78LjIGMKPbnHpjWgvY2kuYh5QiuzHJbQSBzCrhxKpyTvYkKQewY9xyy21maxnMFyssth5wk8mQo4UPkxBZj9996jIz+lAD9OtGSCO+ukube3tZZJbua4kaZrx9rhGTcMkEAAY6+3U8/eWN2Z4b20uIRp1wZlCXanyRGFx5fmtwpZlIA9eK9Dt7xNQhdJlmgjkeWMpMyy73kBMbiNvuKgJ56VnweFL/AFHSorWEu0UUbeXIQHhVmdvnw3BVivBHA60AeZDTI7i7tm+zeQ7E+cLiUZ+ykHzY7cA42ghSmOxIqSz0WBZL+UkSM91EbYRu6+VgBJVEezLnGC2DWzqGgXWm3MYkmee4eCXaGcNJbr3WN8AYwD/nitzSLO6D27SvamObdHArLltoQNJPuU914HTOOO1AGzoVszRKPP3TXB+zrFucPEoJ4Pm8MpKjnp2rF8Y6tNp7WUzM8dzGkmyCVgsAMTbVYFTgIwXGPWvUdI0+3kuEu5oRb2doIoIFlIme6uJMgMcD92uCMZPQ1578SdIsbq2eWSC6aRY5I2d1VbW3cs2DwMsMdu2c96APof8AZa+MGj6vf2Wh68LaKHz5ELLKgVAzFVQysOAzDiv33+F/wm+GetaKt21npMjT28F3NII7V2dlKEAysCN2D264zX8gPws0jXLTxcE0i6Z7eSVRI2JFtlCyYEKynAEmcEHjkV/Sx+yTc6xrHhqysW1GTVPIs4kuYkmeM28YZkkiMROXOVADDsM0Ae8/EDwd8JPDGuX2s3kOiW9vYWYMkc9vGBDB8xVjIPlAZhjPbI9a/C79orxR4K+JnxO1Cx8CtFYaTbHZGbI4ld4XVZpY1BxJASD8ue/4V+o/7ZPw+8XT+FtbutPjvbfT59Lugk8DvcNAI4vMMMoBwYWCnBPTNfz1wvrPgnVoVLqZ2lCKzrysNy++SOUk5L45znjFAHsaeCzobh5dQE6LGt1aAxFWV5AypC8hGGJcdB09e5yr0WbkW9/JeRXBWEQhjtgWVSfNSFFbbnB4J4G7PPfSXxjd6tbm3nWS8jhicK8rx2w2hMLBEAvzurHKHH8NchL4hhuLExJD5kNlMZBHMd0sVynUM5yXiYkBiOBmgDq7fw1PqlpbpBJbXk6uCryNE4hKHIWVsAtiPrj3NZ0OgXuiRiZMR3kbzJNDDOXF5LKx8uaKNm/dqueVz0Oa4228VXsBEQmm09JiZrxoomzFGVxuhyP3mQQv05r0/RNf8PtbQ3NwJjLdqfOvZyJMsilNlvHj92S23ceNuc0AVNN/tbakN1bESSM08KxADybmUgFXwTubZk47Zp974l+wXzWyzXKRweUJnzloXcHdbxckAFwOmcZ961YIdPSJLiO5d4WW5uFjhld2VSpB3SE/KM9G7evFeSeKzeWQ32T21xBFumktsETYl4kjWXJy6A7gx/CgDU8WeN9PWWac3NxGqFbdVU4FlMASzEq3LDkse+PWvnPxD43ivpGlikDWifu4xCG3yM2fOuJWHRi2MpwGHrnjJ8RT38TSySo4N2JWE0jM8Eg8wbI5ABgOEBy3GcYrgLfR9Se2vHVTPG1xARNA7ImWG5kjVvvYUdqANqbTZZ2l1CV42tMjMKxmRm81crsK/wCry+M1p6daXxg33huZY5JLeNbcASbTuMcUhlkOVON3HoCKv+H4dQlZbOSMxWs0qKzZUsIEIw5VhkEE/Wu/i02S38u2ubOSUozXEhYlfMeaTIUbcZG3GP7p5oAxNJ8Nm71CKxFt50VhGHuCc7GXzVnKyTKfmG5gBz+YFfQPh61mN2bcRTW1jGkDQSxZjkQRE4RAvWJcHvzXH2+hvDDi3uXS0n2z3cLZCR24MQELyjmRVKEn1HJ616j4U8YadAI4I4f9EjvXQuQsiNbsMSMzEFhKBjA6UAfYHgPWo4rW3iuZGaBLOGQSTxbHDo6QQZcDKnl93oOTXqNrp8c5ubdZIILhrdp5J41CvCLj7vlMx3N/uivLPA+oQG0nkkRL2C4S4uS0iCV7e3kdQFjCfeZZHGQBx3r0ee2s7m43TxXMbXCC48thLasZoyESQMhH7oHGVzxigDD1zRo50srUiFkWUTW1226BJhCpMVtgjl/MXgk8/wA+FeC6tJns7S4uYdMMnzSmQyfbfMbyp/tPGQyMSOOBjBxXqE1yUsLeHUEkeOWKeGK0hxlpxkrJ5nVQgx04P168VcXbvFYtb6ZLHY208++1Lqz3Ai/4/wAmQ4YK02XB/i6GgCzoOvW+iSLcxWMqNZ3LtuD+UryyJBGJpiWzsVEY5z1Fft3+x38erXVrK00e5vjbM4Xz7e6mfbJO5SWOazfdyNjr8o75Br8H9TuVkvJrcAi0khkeW1iVIpYt+fKiYsTuAJAJ/hIxXvPwM+I8/g3W7aZWitZrecSWUskr/I1u8PlER874zGjZx/WgD+yPwLrBNlbrLLNNE1vb3MJEmD5LrvjeR8/LuB4717fY6ncXAy0RjO1YzjPDH7+T2GMV+b37M3xusfHmgaVMl3FM0lvbw52hWlZIisjvE7ApESPkGPl61946Trf2sAQL9oFshIYkhA/912X/AFhwDge/egD0+C/KzJE0m7BxvAGSfz5OM1treLNGxEZVovlZ1fnzOOgzyOn589681tku0Pny+arb2flRjYvORzyp7ev1rZh1QRW0gVhO5dJDtDAMrkYx69/egDpheQgFYZlG3iUhgdp9Dz/nIqM3kYVx5ilVlMy4X5N2fuhSfu+9cqHaeQ+TmL5fOujtO9pePl3dCuAe3etGO2yBGGLD+LgnPcY7np+n5gGjIyIpDSBg2Nz7ck855API6/rXhXxN8J6Zrun6jbT6db3qTWssjzTI08mxgfM8lD/y2B6dsdsV7ytuu1QWDKRw2MZ9ify+lRNp1o6So8S4ZlOWHMYOAyqO+Oevr26AA/kk/bT/AGWvFmia1qWteFdNmmtb3OpwW0UTrBaQwSB0VRnIuCOrZ/A1+cfhXxj4i8Ga9aXStfJq012E1C3dJIZbacHyJoGDDAl2jO8cZPUV/bZ8YPhFpHirSLyCWyhm3wTQo2xVOzrgEj26+lfzIfttfs2XHw28Vza1pti9/bzNcX0csZ8r7PEqszQyqgxId0chx16UAfoH+xp+0Daa3ptjp2oahIt1AVkkBmDhw24GCQB/l27SCO2B14r9lvC17HqdpbywSIMJEzFGBkaSJfljB6bsnpX8av7PvxktfCPimNI7qdJWO+RIMCLgxmFtzYHmAeZuXGSSO9f0lfs4fHC08Q6NbPFq0UzIiBgG3FLluCZVY/KQcKcZ54+gB+ltsYY7aOO4JkTc0sKsqg+YuQV+U5PH8qqTNbnJiCAKwcpGMBQ2MZLH1/lzXI6dqyPEtw9zjdIJHicFlB27pFjP8Cj8uOa37W6gnt7idcMzQhHwp2rIDwFJHK9T0xQBl311dyrKYcOFUpFn5XcoR8+eMnp69Kyg14JFtCSzNA0kioSZZCxAAUsPmIGf8fTr4RC0nlu8QeOF5FznKAk9hngjp/XrTL8wqoWERtLAAyyKmJgu4IVzjkdfy9qAPFfGHhCPXtOura43MWUl4ppFIBYY3OB/FznHavwt/bb/AGY4JbKfVLaCP7RbSOtvFbRslxdTyMQku7HzgY+b2Nf0H3jW800iBxGSFaSOQKHdH4X5yOX56dselfNHxq8D2Gv6TlYYnVUliczBXKkgoZkkOcEAZPofxoA/iT8efD7WdI1XUtPv9NnzA4mhBfyYYtq5aNwBh9wxgdx9K8Wurq/0SGG7ghksVub1ItRjtncRTwQOcmPHKZx9MV+zv7W3wavPDuo6pqdvE89pLL506wA3FqgikIBM6LmMiPgDHIr8tfGehWmrTKYYp1aSPzXeMNFbR26ELJJGqqASHGG7g0Afa/7MXxpIutK+1uLa0U29o1jbsgdoVAEbyFz+82rkZzwa/TPx5oel+KtAOqWsDXazoLq2tolWXLtEEKyoRzhSpIzkkV/OF4T8Rav4b1vTWh2rZabqK7433xyBQSR84xvifacDnB4zX7h/AP46WWu6faaSzRSQ3dsm2Bn2eQpjCbo9xySSRgd8fkAfmX8efh/deD9X1GeO2t4rdrzzljCbp7eeYjc+xO2G5XPH0r5stJ725BkjhlKtdGOUEFGWLG0vMwbIXPQnpk5Hp+1/xw+Gmn622pNb2KqJoLiaETgGU3DR7hMS5OSGJIXjHUV+VniXwdceDpLuGWwX7Tc3Aa3ead/38RO2SaJFGG+f+HPA/UA8a1WztJ7pZopbORkhMsskyDcs0B2bkC4EyoOCOp696pypqNuBPA3mWNzblkuIoRLbswAVtqZ3RkOTwePfFbesRpFqVjcSJYSPHH5M9qDteLL4kPlBQuHUjtV6aSL7E0AtGheGORrea3kCI7Egjdbn74AbnGBnnNAHO6VFE9rbRAG2mjufNW8kGySWNCXkgSNehz0JHQV00EuopMl1zcWzLIySblaWJg5MSnOSV+U+tcDcTiGdhLOBL5P31wZImbB+dem089OefwrodF1O1WWeOS5kEkcMUgODsMca8hFyA8m7bhR1z60AenWOq3KWbanNtV4G2STIFCmN2GFlg6u47YyOKtR+KTexXVtb7bdpVWRZXDo0wVsO6sB8yk5xzgZHcV5iNXuJ0eJ9r7t87yoxTZHkhQ4xgLsPzZ55xWoslzLbrFFsaGSFo4roAbol2k7D8uSdwA44OPxoA988N6zJb2NutwkECQyCSeBnLefbFUH2ls8n5xyR0znFe0jXNOt7W1Asbkm4dZU2CORoi7YhMMxPyxLt3HOMDr3r5R0Oc/aIt1wL6S1to1khn+VgwGPlcj/UAkEr6rjvXpNgqNNDbTao0oebz5fKaSJbVJt7F2kc4ZcNtA6A4AoA9p/tS23oUhnaW4w0n2dyJo7lsNJLHMqlfLwG6Hq2B1zWdqfizUEH2KeIfZPNkeYu+ZFjR0lacoqho33IATnnd+eNb3YEdrbwSywqbyVZJwMmZUTEZnQf8eyBc8AEktkCrV99la9+xTyNLclCxuDGDE8nD4kkB+X5AQByCe+eKAJl1WY2vnRTm2VWBmDDzpJ1kyyLtZSynyhnrx7U+z8QyPdSPuiltJXywQkhXhAhVXwM7iHBPXpVPRtCuYLXUtQupbi4iKhrOR1VQzhXKO4zzGDhfU/jWZcWX7mK8iZYRLKAZYTtVGkTbN5iIMowcgjOeBkmgDtb7UbeVZLmOPdDKjRI4CR7JEICsRjK4BY88fLT4YTPDFeQSPJFPZyWgKR8y4UNIGaIEEbjLknnHeudsbeURqGkaSApIpSJkluJflO8sj/dbHP0NdHpN1c2UF+LaUxwW1uGgBUFpBc4haPZn5JAxG4Dt3oAzmmZbiI29wkhkaOO8tXUyNKzwmJVAx8oA5U98fWtW+sk0yWyS4lSSxd0mjtY28lxmRNsue85mIXJ56VTvvKjsb27WG1nkY+aZo9/nwyW+1olITgKQCme+761yulR6trb6g+oSCKK1RXNtLmMx+bKnlSLM5+XcoOxO5GaANq6SIPcNbx3N1M8c128ix7kgSRyFhLL0nC9R3A9KVraKZLaW4xBNPHcM4RdkTr1ggD4IjKH5XB+9vIGKvNqun6fdWi6THeRfaHSeaJgGjaWJ0iuBJkk7AoLYA5HNaV7PYi6+xQO3lGSO5EKqRDe3GfMuEjlccOThiOgKYoAwrvTbi3t5p9VK2lulvEtlJChLzlxCLVbkwt80cWx9wPBOM54rF16B1tF+0T+bFO1jttYJHiS3a4hxCHIO4M4ySM9Oe1d/ZyPrKXUccbx2unztLdNOhzK9vAuZY9ww8cjyR5UcZGTXnesEW1lJNEInuHQXD+dIZVu44WcW06hR+6ZIxsVQOc9jQBBePJasUjt1mkdLc6dHDuaOFpCsbPG5B8x2Yjk4571mSeH7yBZZL6RDcXF01zauWZzFGzO813Arr+9eR4SjL15GOcUaFJfKfs6yRRSalBHJDBJMzG2EjFUEb9Y0DYb19ORXZW9xqKyWmnNaw3c3kzskxkSZ4djxQ+T5nWRvPkkKY9QSaAMyztLia9vkZYgWuthe4CQ3rmexeSGSzRF2raFFJ+bBLfKcGor+a7W6kgjBVI7eRbedlO6MsCzIEX70O5QhYj7rE9qwteuZNHgLWuoyxT3xmBa9Kvc250/fIkpb+BNykEZOSowMcHB8M6xLNrMb6hPdX7XeHglQgWzQ3SFJ7aRDzHsQsxz+GaAPYNOsllNvBFGJ5Zkd5p2uHijjUxZeUgNiRlXcQAFPHGav6raSqLBbUjVdtuRdT3EgWGSEPvZI7heYMqGKlvuquKdqeqi2ihspLdUl1CCORGt4wJvKnj2wtG4A2EZ+bmo7TxRbWsR0+a2s3uXEv2q1gKqtsjnymiuFcnduOHBHA+7gZNAHm2pPqNxKj2flzRgvfIu0/6LIlzsmhDP99iqkHB4X5utT6e+oX4vLeeSSKR4ybmWMqLe1kgcRBICqDKsdu0HHJ59K6ydbKWxuZ47eNZLueNoWSRUVcgie3jUNhJHJAyBxnNYemxHR55RO5bzFa6uA4IgNg+XiEuSQtwX4B7deKAMLT9MS0M0KTXaTZZw12gW3F3FJ5inY5PPlAEHgc4PNbQLxyTQLcQNqFwlnKl/5IVioiO6A7gATvAGBk45qC7ZGklhZnidhJcBp2W6aSGRPMCM0bYKpxu/vHpxmpLG5MpkhktvtX2EQPF5I8vM8kRKARyZ3xZK4werdBQBUiu0W/lsVLeZNDOHaBQgZpI0Egm5+VuZCB1PatKN7U6bDBst3MMbRfYnZvMkLN+7O7+GfJHBHAIOT0rlLprFYEtYRLBqMszTyfaEkJllkLFi04wQgEbbSABke1aNnq9gxS4SaCGGG2mF20cQuLy4KEpGk0h5ysozkANjvQB6HaWWi2tolhBcGO4uWjSRJQ8Xky7d7KQpwIxkjcO/GKxdQvIbC+AkAEACwCeVnaaZGQpFOQXxs8wk965i51y8jY2zyNJNqBS5MwiAFrAAEVI58fu2cENwDgircd6b6aSO6nSW0ijKb54EmZYhEGaJXCfLMhGVBxkigCxE8TQeYodri2/193L8iXkWTsjt4cZEoGMgDoeprqtBuba/uCbu9aO4hjeNLdQmEh2nekqqclzwQTyK8zk1qwe5u1nSaXVUSOCzeUSQrFb7Ti4SGHC7zhefmzmtXwrqamS6FxFtuCbeK3uxB9mjaQN8ksrEEvnv2459gD1SOe+t0CxNFfRMWeKZ02sqFivlbTHkbWVuvrRWVbavpYR/7Sa8W686Xf5ZZYmAcqrxKBwh2kj6/hRQB+kfi97ey8OX1rpF47ajJs8pYQhFqrjIkMyvIpgOCW6cn2r83PjhrmqSWyv/AG4c6UsizXOY5pZpZFMZDxRkkKrfdwMHGTzX0t8Tda1FLO+vYZZv7OtBKf8ASHdWkkD7iNoVV+zA7gOed2CM1+bnxQ8WC8tL+8MNyZbiKMQxokTLHcrMVIRVkyYjGAfmwOuDQB8x+OtWu9Kty9tEklzcypuvVDu1zJJN5hAQcR4XH+yoHbmvI4fEEkmtedcQA2pb95sCyMbgsNskbo2IiCOT8x65ANaXjHXtTkMis1vDaW5ecyBFSd4iSj+QSxy5zyFH0Ned6Y2LsS6e1zJE+RdCWWQH7OCJJMecoAmPOMEnA4oA9hsZklhku7oGeZ5ZLe3Mt24k2s42iFygU8ZyWI68Aiur1dbeeytoo2tIL2BkeYzh5EeFl2wwxyuow+8csDjIyK4vSNJs5N90lohsLho7uUS3L70YjC/Z5QwwgONylRjFXH0yIWrpBdRzREyqIpRJtidGL+akhJLDacAEjPUA0AMKXGqXZVobNriMJDBdo0klqhjdVZpHWVGgcKDgqcHHPHFel6C8GjuJHi3WUEMiz3bs5Wck5naNpGLeUckbRn2rj/DWjXFvZxygxzQzSYiDuyyoqk+ZJF5QJLjJGHXnHA716zp9t5iT2KxXd1LDYtJZQHF1MrOdxcJIqjy9oYMGwB70AOnvY728SPfH5k9nGtsVldLCSydw6wm3kwbi6ZRgYwcjriu3sLyWzW0s7G1NtJbFJba6vXklZNuMRS20i/ukUE7R1I6ZxWBo3hqG7vba5uliWIXLSi0lRGKOsa+WIZg4UHzRwoOFxg8V2NnHaxapNayFY5pLkXOUlRrljsxHDLG7kAbeOOuOPWgD6M+GuoSxXltrcXnXLrMszvYszbroDcJFeJsWNqXXDkkkZ6Cv1e+D3iPU/Ftjap9oWC9M9vFJsRJnaE4LvEX5uY1HBkGScckV+Ufg2wt4dOVUKadE7mKExXMcOySXO5fJDZln3nDKw2gH1FfoF8CreLSdW0uDU9QisJjEiIzzgSCVyvlC0XdlrUrkuMZLdM0AfoIPhVe3Ua6paaPHfaq94kjyym5jUQQ48t0KLtjJGMkbs5Ge9ST6Zqdg0ZaF4Z9QV1NnI+2C5CNtkWOMrjfG/wB2RtobtX278GrHT28M2h+2JeedGwMxtncShoySoZvujPIzjg1wfxG+H2dQiv4pHjjjDBYLdUEm1MyICpk2lAcg/MC2eM9AAfm78SfhPceIodU1aO1nkuE+W4tWN5ZxqGGxHvHgaPzU2qQv3l9TX5B/FL4W6vHr9zpMFjdm2meS4t7SVLVkiG4hzazOgZJQ2SAWJK/dyc1/SrHbCeylN9bPNHcyhCjBlkEasFk38fuEAUFAQRydvavjX4y+BtBvrvUb/T9Pmkdd+ZzbrusZgdglARCJYwnTftI5/AA/AuX4evY30MCx2klmz7Jbp0LzCUEG4Se2ks8RpngADcSuTXaar4TjYPZ2FjFAbWNPPxCouZ/KCvGsBQEvlSRgKPve3H294o8M2Wg6YyyQWZuFaeOGdoI3juUlGXM5AIScgkg5+UjgmvjnxPrb29zFKJ47SODe43XCoywxB4hMFB/0sD5gEkBPoKAPPbnWodJgZhaW1vFbwTKyOFt7i3DZRyJA58xmcDJXLKOSAK8I8S+JtbljjjmvI2luI5ZraWSJBBNIxPl2SyEBrmVIwPmZt3THpXK/Fn4j2Vi1w1vfrPGIpJU+1SeWTNFMVW4hTOAN7NmLjoMCvmi38XalqWowJd3U0tg0ourR1vHgf94RtdpFBWOYyEjaOgABIoA9Rsr66v7yLTytve3llJJPPJLFLDMnluxMNuAzGY8gMW64HavpXwt8MtJ1WM3uoXcnm3EUTQ2MFqyx207jeFLFd5JB5CZ46V8gaUupS6s9/YPJA9y+y9laPf5ixsyHZIhLrKFJKkDk8t6V9DeFPFmvaVYbl1me5trYMlxJdyynEikrENoi/fy7cjhgAOpHSgD1+PwbA181vpiPHd2dvKYxKHe3u5oyFYxFRuzyck9D75xQWJrVorW8WKzulmeG6S1aWQmJnDNJb5I/eFcjIOQT8ua89tvH2u3NxbzRy+RcxWkhgtriUp9o+dvNis4487t8fzdSBnkg8Dn9S8ZXlze6es3no5LGKMBUSCbzSx3zK5WTlSScdsHnFAHVeJdOtFvJ7i2tpLaC2P7+WaWaWZ1X5g7rJKTKxGcgZPArhg32gwfZrmKQHzJZWgUC7RlYGMKQ33lXPyn1wRXszeItE1LTMXcmnyyTwZeZhA2+eBNvkJ5YAkZn5OBnI5NeKXTWsz3f2IxWt3saKW4s41tYZJ0JeOBBOq5uCpAba2TjIoAw/Fer3aNcamFhR7O3CSXKGZLtsxhY1SET7BIMMXKpjJGTkV8m+OvilcOsVrDc3kv2ktFPFdbVIQHYG4PyoSMgHn8xXpHxD8SDRdD1Ar58moX0c1nciOYmS25X96UuJDsfGQW6HHqa+OrGxm1zVVhkll+aZDFIRI5CNIpLzSYw6E4HBOKAP6BP+CRXhGHxb8QdP8RXZaW10qeISKJCUR1wY3llxlQcEY9/xP8AXl4u8WWXhrwzbpYTwWzx2iSRidk/dkDbhCjZJyOMjODmv5jf+CUPge38Ow3VzBcS2V1Lb2dzqEaEwQuUGUcSMMSktg7Vyeelfff7Vfx+uvB9vfCz1aS38qMSS+YDtMgUqUjL/KwZF45zzkjgUAU/20v2p9K0Lwvf6NHqU41e7tZ1EEs65nkeKTy2IkwXtgQSU744HGK/kD+I/iG28T+Nb66nhhnvZtRubnULzzHit7jc7FLVEdQ7OOTyCDjAJAr7B/ah/aNvfiBdRzrePcy387wwFZv30TBmi3Rp95RheewPPGa+Cz4U1CS5+1XUomFxOt3FclpmlgYFgrTDaNpIZuDg80AIr6VZBnlba8hLpGNyo0ZbbujRhhnHAx97jpivMPEt1bte3EDuqwldqFI42mbec9CO2V9SOcivTtQ0SIXEkV0ZLkNsEZjBKwFjwjug4Gefl9cNzXmniDSjpwWWYJkCZE8xcyIrH7+wDdjA4yAe3SgDzuW3WGVoXCsJwQjtArz4TawAywLqVz8oGQQOMVYh0uTMTQRTW8UjCZDdKEdwFCsxUMdqk5Iz24xWrPHLbKHhjmd4yoWaRoneOaZQyyYdgQm0jtxz0q/4d0w300dpbPeXT3U8Ud4h8yVrdC/3Y4wCJMsWyGIAzxnNAH3j+xB441PwD470G/tdQu7FzqcMssloYk3QiRcLG5O7IPUYIGeB6/00/H/4yWXxW/Zy13S9UeeW01HwpepdXMlzE/niytXEUSrKR5V4cNwSpI6V/P5+y5+z34p1fWbS9+wT22lq9u8d1PYXEEPlRlXHnzyRhYGPs3PY9a+8/wBqLxXZfCb4W6j4dlvLXdJprq8Mu0pcJLGVVYVLAS9xlivTAJoA/ly8VwxR+JtYhtQRbW+qXaQApteKPz3AgYglWYjPOe+a0bWBprRo47eUyxusqpEkRkVlwqq0jyDcpznHbPJNYms6o11rupXu2OKG7v5zGqqVtPLec8IuPlcDue7c9s+q+GJ9GS3MjRszqvlFHdknk3DzAx6DYMZz7degoA5VYNZRZA8F3G1uQxjkVVhVSuc3EaMenHPIOOlc5c2d1eQzzQxHGd7yOpUsxJBELDllPGB2C9K9L1u7gsmkuhLcS3TMqSJLOptJoXGPvKxywHb1HSsGy1OSe6jggheGORvIimYxyRrMzbxGIweFxkA9eecUAeVXOnS55jmz5YYu2DGoA+eMbTyTngcn2zmtjw/K0B3L/rvleCM7WS3dBjeGP3G2kZPqw6c19KeHfgnr/jq1vtQsbW4hjjE0rrFbyeXaeUg812RgC24DhgCMkc14X4h0P+wNan0mZZLZ4pFiUGEK6lhtzI0hGeST7BuelAHunh7ULbXdNFjewxLH5AhRYSR5UpGTNJM2AXJycZwM1YtrCG1mNpaCURyyxWyzXMW2V5twUIkTgeenHBGcjv3rhvBTXNviG0ZJ5JH8oq0ShAoIHmvhiOuCDkD5a+qLCx06K3spL0Wl3cyQPJbyyMsbC6jHMiFyPKw2MbsZAyOKAODsNC1KVnhMaAyeajSxWbmVS58sxpLIAIWx7gDPFeoeBtNuNGu7QxWAs18wQXRjkQXU5RuJAzvlvlBBYfLnGCelZ9/LG0QEDNCFeUAi+SBzNGFkkuEeNyZcngK3B7cHJ57+1Jb+9ZJJJYHSVEtS0TvLC4j3u5UNh1bAJIz1zigD6D+IHwo0/wAfeFZ5LO1R9ba2uZLe7ujIj7YUYuAHADyg4HB5zkdq+Jvhh4evvC/j7T7HVluLSKG9WN5sSRoJM8yBVUsGDDofWvtr4WeIr6ONxd+cplzYvI1yR+73YQSRMx3KRnpjAPJ9KfibwFeal8QNO1DT9NMUst9HIyfZ/MtblFIJdZYwVRduSSwIHXHagD9XPh7awy+DtLuri0uLmzMFqsstxMqJdbodse8vhgGIUjHIAOa6fQ9ZXTpbyB4rhby5WVBcK0C/ZLNBhI7RBkyKpA+ZcnuasfDhtKvfh7YWF5Itw8VnHBHBGZAY7pYyGDjaNuwDCtwvPHFc3q86rMiQvd2a2cS/ZGtlCTTWikef9qmZS3kZznA+boDQB6s3iTRXsH8tGN9ABFIPtMjiJ5E4l80Ocu/OUzg5xwa8+tdZkZLr7RPcRSyoZkslzGGtYXZlh8uMh2dj1bJxnIHrytvFqt2qRaTcxMHlDzRETQxSR7w/KZA89QcDnJ6/TeXRr8xulysUTQz+cq7ma4uFDgPCsgYup2FiP4T370Ae5eC9enmitUdzK0qC4KW8c8rQKr5xNI8QV12dQSc7eSSa+hLXVGa1iuIcz6d5/wBp+0xRzwRxTRpuaCXegNvGSMbl+UE4B5zXzNoes6Dotupklubv7QsQtQWKmNlYKYmjt5QHRGJDdC3fNezab4uhuGEVvNZxWkcnlyxzWxht5jIilvNieU5iDMMN14PFAHqNjqV7fwT6kJrVWCsYllgcSMj4+ziONwD5oAK7iMEfNmuxtjaS6Y9nqUMauWgnidrl5vKt1XDWzsYxIkhcg+oBHYCvHpGC20uoWc/2i1LNBdPGo/c7xskEcbAqtiQVKFBk7eoNWNLiCK1wl7cXFtBLFbiCwRTPErjKJbLJKzCXg5MgA+bA54oAu+JfA2k66bxdM01ZdSt1aaG4KyOVLA7UidiVYDg56/18isvCttYXTQSp9hu4GIN9JKzW0zM26SCQTbS0jNn5RnGR0zX0Rpeux6fb3Cu86/aborbtaQNcXsbPjBu3ZfvjuoGFPA618/ePb2Y3t7DFJJOrSTm8N5aKiIqLvacmF96NzwVU4PB5FAH6X/ss/E6TTo/sOsXAaazgiR0EZt7aO0hIwVRWJnbytvIwOPwr9dvDmqw6lYQXdi8t1b3sUc1v575iRZFwjWcigfKM5C9QfXmv5e/g/wDEWTw9dW4uDKYiRZx3VvM13OocAq6ocmeLYcsMEgce1fvl8EfiXda34Z8O2U7vcQQW0csc8MTWsLxqAucSkCKQAgtlQM9CaAPsXTtOnldxHcus0WFWSZSxEvXzFUZB+Qkc88YFZ+oxxP51ux87ygMRyIRHMBnfE/ncj94CV9M46VZtJDdLHLYMqNtVwFcsc7fmyyqA74znGT0zWjdWjTlCBjdlm2tySACzsjAEZYHqR19MGgD8rv8AgoH+zZovx6+DPi7w9d6Tbyau2l3MtnPcF2NvPHE33FUHziY84HKjHHNf5pn7QHws1z4M/FTxT4SvIti6Zqt1Bb3FxbtElxBDM6hhHNgRnoB3GOnNf64Xi/S7TVNIvrCRI5JJ4HWQsoCtlWRVYrnnnkKc89Biv4k/+C7f7D40S5j+L3hPTI0t4lk/ts2kBkWS6ky+Qqgl3KjPAyMc0AfyiC6mgWW3dFuFuUKxliWKjduLh1zhufp9aQvNMyxr5pcRExp8p3fwsoJ4AHocYz0q7awxTT3i3M5jMUarFBt8oySISojdyP3eTxgcnv61v6bYxxxtcXLLbhI54QQkUrCdxmKGMs3B4PJ4oAZ4Zhv/ALW1xbLuSLyxKGQA+X/F5jn/AFi4J+UAnPOK9Atba4iuTdxypaFjLBNC2y7M8e7ck2RwVAYbQOV5yBVRLy0je1toZ0ttkSvLI8aROZ2ULHJMqcSR8ngfe9KfPr9tBdqLkwBreIwrNGQqSybSGOwjKZ3Z5HegDJvbmX7XGtwfPXzppp0jdgtyEBEaADhEwAcD3rnW1KeSe2VsmLzzKyBcCBlcsrsOsigjGCOn157mx09b77Ok0ccG+KSe3ujNEwbO4qpK/MCEPr34xWPeaHBZNJPFOYVs0SZ541M0V3NgkNIshJKckccZ5OKAJJp7aecwmAXVqwWaaSGZUldHX/WR20gVjznjI6cdqfFpzvDc2kU0sluqh7CS4lFvLBdKchVBJ807TjAJ9OKwrO+LSySx2RkuZQ4iUlQqwgbjnB4c4zgcDt6VOmsyX8zNK0YS2CTYlQpKzwg5WPbzzjHQkjrQA+a4+zzpcSyLdzQItvNE4YRxwoDujLYxvZie+euasR3UsMUF5bJHBburxwhVys8rbmaUlv7i8cc8e1cvezT6hcXFzayCGJX8+eMb5MuMZ8wkAkYyMDtk1E11I8a20cj7Ed2i2rIVjjZf3ixJjDKfUDA7kUAaVvrTWk08htwJj5qqYCAXO3dl5ScYL/MB+ArOk1y+luUud0au2yMSHCmLHDFxJgb2Kk9ycenFZqs1zGYVeRFSUff2hpSBhgWC5wrY4/SthdJv2jUi3afbGWLRwMIHCnCgtKozP04B/wAaAPRfCWiw+Lb20s5VmvZVdlMqLt2pIwBRlLqsWHHHP0z2+oYf2dNZbTFXTo/OCh5J47WfzJZYJIg0Mr2seWDKAc+uOM9a+PPCety6RrFot201okUyys0DG3L7BkQTOPlcbgpyCQQOueK/Vb4DfGTw9HpdjLe6lp9xPaQzCaK5YOEVWILPOwGxwCCmNwPOQDyAD85/FPhDVtFubi01Gzu4I7X94+LeSONREAoYB1wWI5YHoa86v4la0WV3KW0rokJG5iVBBkkSLhgwJ52gg45Ar9bfjZD4Z8fWMDacsTXEymWea2eEx3zMhYxvIv3SYgck8Z45r8wfG9hpmkalJaWkEUtnZvIY454rpEhnDqfKhm2bD82d3bI4oA5+FZI5PKs7iK4WaykZFfPmSDaI2Rjj5ZOeAemfSrNpp2twwtHH9pB8pVEe1R5dq53F8hSSq4Iyf5GqMus2cF9BPAIo55Vt2dGAVEJi5VB0CHjr3BBPFfTPwp1vw5q1wkd7a2txdi2EM/myKGkRG2x7CCcxKD83XqPQ0AeX6foPia8hito7e7aJxvRXR3Ei4A2gFQcN1zjHHWulsPBHitoJbG90e9SG3hneKd0dREpXKRq20YPJHXvX7Wfs9fDTwVrwskv9DsJre4jRGM1zb3PlosavG8DQAOSSc4LnGBwOa/Wfwl+xj8JPFek2Vy2k2uA1vPHZssSQSOfl3yJneVBGeTtbj1oA/jkl8CeI7CFlisru6Sd4p4ruPe6QHGPIdSSC4A59cHiuLudJ1QXRQWk0cryNDJ9rjUJOwJQEAHEfzevTiv7NPiD/AME9/h7dWGrR6fo9lZF3iuwsUEcMiyqhH7uND84J5wuc4r87/Gn/AATxOh3Vw0dhbTRPvIVbUyXAaRj+/EbLiIiPHBI46DPQA/nQtrS70vzre9jnhjAZvMRlC+arbDtY8ZwT+VSx2yyxXD3Ls0RYp9pRGWR8EOWRAMKFBA9eOc1+6et/8E5LjUoYT5g0+J0LKsdmMlps/Z4miGSGLAc9+e1UdI/4Jj69bNb2E0izi/cz3VwtjKzWBRztE0RT5YumTzn8KAPxLTwlrczxXNrDPOhUSW8VsJYlW2ADLLcGTaCzNg884OQMVs6pocqwwCS3K6pdWQmb59yyjaV8tf7pyoJPXIr97fEn7AXi7S9KNnC+kX6QRW1pcJp1i0jKApxeSRrhotsYQcnBNfmh8fPgr4g+EUdu2rCaK0ieS38+2skmRfPLCI7OWZiATjgKx7daAPg1NIuItOAuILpM5cJHH5qGVcgzMx5Rd3GPyrj72K6hSWGVWQhxJFErYSNjjMobOCc9h3OBzXoWvazLNeQQIbpJmlEPEzQrKYFwim0C7QjDGcZyTz1rL1S7sYhFDfWLmW7gMsrNuLiQHCRxhD+73OARnHTHWgDgo7wyLm4mk8/cEG6EssojztHzLgHPGM+ldZoeoXtrNZKb7NtHK87l43XyFbI+TOAsm3Odx6YArl7iaWVnjtkgEksaeXCEGHmjIAdm+8rAA5wOo/O7pc9xBeKJrZpZH/duzOzLEx5UpGy/MN4xyOD+NAHsVmLtbZ722aB7OOe4vEulQm5iEBVmUsGP7tssAvoc9q6a81WwfT5XhvIobiW1iaGIiOUQ3JUMYztG5cpxgDgdjzXlNlcX+iyySSzzR2+oFmmhDhwjE48p0ORGpA9gA1TajrNtdxgmygRd7sFtiRI8sahVZ/mB24APHc5HFAElnaw3l3cTLDA8kLpJsEZdDIZNuAAPmc9uv61uXunXNrcC7EcYtldldY12GynBGPPjJ3PjI6cZ9+uZYa5Z6daZ0+C3+3SiF2muHAy0RyTsJ/1mew7/AExW815Y67Z3D3VuNMuboMHf7QytfuefMwTt+8e3WgC7oGrPALqSG+lkvWclpJJJYoJYtwJMiRlSy7T8oc44GPSvSrO8ttTsJbezkIktp2uZUme4bbKIs4gITb5EinJ3sFGOO1eDWNobDULGHzIjHcPiUKd6yRqpZ4zKG+WQRr/EME9O1dpZ6pNP532e7kvLUF0EMpVTbgk+WzbApeJEwpAye/TNAHsGhz30j2s1lPaj7FHIxljgBt5YnJZkYDPmOXwAFzjqcCva9GOt37xXE2lE6bFbtGfJh5US42XJV5VVWJDEE5BUc84r598HQ6hf3DWtrew2MksflWZZpZI3ZQDNHboHUEsCRz0z3r2+11W58O2MLRSGK6u42tJoQ1zLiSDHlvMX3eQQgbg49B2oA6rX9DT+z9Y+yXkMGmS6eJIZGdA8VxEGa4kjWdvkkLYBVeAR8tfM/wBhneZYgtxayTDbaRzmMRXisADJI5IIXBYnGSTkY4r1DxJ4i1hLZbfVI0eA3Bje43A2z2soXYXjXG75zk5xgjqa4u7unvL3TYjgMsm0REtIzWyxZS4gCqVW0Ma/dUltx545IB6FBGNS8Oi2RjbT2Vs1pMIEDyXYgGCLYAHZDhQcgk/jzXLTaPdjSvtto7farQM13ObhbbcQgYpDAU3MwAwQeMjjtWj/AGhpNpbD7PZ3snmWoRbWAyqZZGYiS55lUR4wSxXIOK5M6vePZ3sEMxtba4glggkuJVZYRJOTLJvkO9mJYY+bnPHSgC7pusXOqXEUU80cHlzRSRSSoxeeOJcTLJubMi7MHngZwOhrqLf7VtubSyit7ppt0UktmpgjkSaZZIo0uGYK2FB3Y5XbgV5u93BZWqeUJVumRIXndAwZtoiLxM7korKDkHqeQMHNW4rgLHLJaNdz2avayx26tJBiYvzGCpwsIAJ3HgnigD2rw5cWNreNObKxup4ZY0S0mPmyzXcbxq3mOU3PGsaExsO+OcV7De65Za5HNpb2UNncW4Se0uLpHDN5gWJYDIoCNJ5hYgYzk4PQ189Wl5c38cFxaRhRFHm4VldLh0j4IaSNf9aUGQwJGBya9h0TU7NdyXLC/sDbIwknlDSW0qJuJDADlG6OTzj8aAOB1VH0vWDp8qQx3aN5IkCExWxLF0tmlYKNpUbt5xtOcHmtqS4jsYZYTdKZZpIImaOMSRxMzNJuhixwrq2ASec5zW5ruoeH9S0xZdPY3M0sxSeWJIi8qQcFHByUOwtluhxwa5qSCaKC0ZIYnivHi8hVbIgZG4eZD8zLsI57EkDHSgCS8vtL1C6sLMPtkDrBJBFBK8CI6qMyyJjy5hkc/dwCM1JHrV3aPFaZluLULPCitZoFkWFCqPaXKuS6oiDIOCTkgVqHwlef2na3Niq2tnIIo7+OIkC43vuedF2nY/mZzznnGK5+9j+wRTWB1GSV7X7Qt3GAgWxlkZkjeFckzIUHzAe55HUAwBrCyGdoLqEpdMTIHKpOVfcrrG6HEADLn0Yj5iDxV3SJ9QsobSe1l8+7vhIIpbpnlMa4CsFg5Lt5Q/izycD0EWlW+lajGESOGOWJlsZW2BIZAZGQoruWzI0i7uFAUtjJwa66PRRbXsVxFYXRFlayhvIj/cm5GUVIWiJ52sdzYwSM96AH2f2/UNP1gMsC2wnVi0mEkZ02md44s/u3yDg9MYHXOM6G/jt5rfUfsMcha4aCVbsRG2MewjzkC5IJdSfm7njg1dWxnsbfyoxdwSTWc6SQl96yyTOwV7ppMbMDB+XoMZxmqVnZ3cNnI8Ub3ghmSNlljQrCXYKxgjc4uMOpAz2bigDu9G1mLVZ0tJRH5N22y5tMESBFAhDQeZgACVWPHBHeu11a11EWZ0q1uI4oCkEF3fXcrx7BGGaBZyOS4hVQpXjOD3zVHQdChWym1RYJlvYLd7yCJUW3Q3ch/eoxbhgsWSoHAx3rauNCXULFLpZhduLIyPBC7HzI8SOJbqFSQbjewjzkcJnGDQBzyaW9m+nW9xF9oj8vzWkMrRtOXjykSu/JlJPTqevQ8wrdXs6SWbmRdOlnZwgOLmxPmvGIZAeWO0SMA3fpx17nQIV1bT7ie8spZf7PVDaxXDxwSSys6iPyVJyBvOCexGK8y8WwapK99Attc290tyBJaNMgke0KMmbeJDmZ1hRDuBOCTnk0AcxfX1taf2e9ojXtzF5ziSWKWF76Dz3im3xGUKzptLNk/SuYM2t6auoX8byppIP2uK4R7hH/AHijy/IJJ2xhSMqDzg4HpoeHUsNSSK0ube/LLNI7Lwv2ZGQrIRID+4OFBYNgMWI65A3LGGNLt7Jj9tspGjngtri4K2syZygiiHMRQlshv4j07UAcyLnVtbtzHfajLdRzWcgjlNzJcRRQMN7RPCAfKbBBbnO0gnivJrwTWLvHcSxutnJH9mvkspRGiXMYjhtmk2ht8aDgdDvOMiva/Enha9gcrpEy2drPNFdz2IlledLa8Pk3CKFZRJH5aKAByoGT1Nea666ec9lNYzoLcQm3S1Cqs86qRG6SNIRI3lbTknAOQOnAAaRryaitstq8ipbubO4tQuGa4NwqI2zzADAqqW45yMk5NbWu6E9lBJcWU8cEUEMy6rIJAlzbFwjb1DEmRZC+4YGcSBV5xXn2m+H9TE9vBHEba6meW8WY3S+dFhiiQzRiM5ZjkjBIyccV6ONM1PVZbCPWLoQvpsT/ALlJBAZ5NghXc23Er79pcHdt8ns3UA5W3tLt7C9QNHNBL5RjeAFIyLeaRpJLcLKAxKlS+4DBY5rXt7uxlRLi1uooxY2M6PasNkzSRswugu+PG4jGGyww35Z8Wny6Zez2iozWqyKtu7At+/DeZGYyGwYSvyvnqMGptc0oz21teQxwwTSlrq4Znhicg7gtoyp0JVY+N2ZF6daAOTu7y3u9y6jArw6iiiCaBYluLYqoSCFrhPlZo5VzkH5w2fpUsvDEt7a2V4kZ81ZWt7sTyK4UoxSOUpIc8sGXcuRkda5O6juJfKWNLg3Ze4+0WsMT7CYpS8gRWbMYSN12+gAr0Lw5pF7EVu4tQl+zi0WadbUlTbw/aZH8oqxPnSmVgT3OeOMUAZcng+W2Ai1ODK3Fxd3NsyqWENuijypVDH5Zg6jaOeOTV2bwxPqdoJYYI7uzheK9KEFLu4eHyEEIlX77SGCRm7KF54IJ7C9m+yvHJffZbkShra4YSO9x5TN5jXEUEbExkhgh9SpOMVet2s4bW5eKGVziKGxginYxgM5eVGhPKSrC5YsuRt68mgDyuz8NXWpNC7RCRb6TdaM6gzW8aShSxYjapQnaucfKowD1qnqEf9j22p/aYYbl4buGNQ0m8vbcNMdj4LOVZS3GDk44r0LxL4oht45bPS48m2jszZXNszMkn2ZA0zqQwLR7lVHGM8Z56nxfxN4pimjupJ8Mt3cSzwLZD975xiRFWVnPyxrIhUoTn9305oAydcuLQ2zPBHJHcJOJY2DxlFgkG+a2WTOIcEsMHGSM+lcFZajA+oxkSiO3acSTec6usSFni2Ic437dvsQeOTWXqOqySPJaLNI7TKtzMpR1je4kwjRhCAV/dnPoT0r2P4M/BPxJ8TfE+maZp+nyvDe3EVpI0du8kR3NlJsRqS7eWBwcZoA+2v2MfByzatdTW1vNLewvGdLzHI0ObkjMsUmNpcoI8Kx/h55r+hDwD4I8TXVvY3GsRmJbe2t0nS3KRtNCyLJm6djiIPKG5OQPlIwuK4H9jn9kjwp8HPC0Go+Iik180EepRyTrGgtCkRTY9tIcjKKDh8HJ4HSvuKPxd4AsrZrSy1vRbCW9kSKdXlE/nxEBZsSFsK6xxqNv8DZHagCvos+mpbK0fmrY2jzTzRRxyGeHVluJA96jKObfkMwB+8xBGBVX4q/HfSPhbo0mrahrNnHMqQ4v7qeC1uDGkbNtRJCAXKFcLjnPYdflf9on9r34Y/CXQr+10zU9PuLy5iu5bP7FeQAJNFsiW3vCG+c/bdzkDqGIr+cf9qX9qn4k/GrWJLa41S6+zW4u7S4gUiOzAZMpcxshAcjIVCOQuPSgD6B/bD/4KL+IviXql/4S8MaldWmi25vbe51EKIXurgzs3McByURWjKtyHycc9PyVvL2+12eS9vGkvbySci4uVLefK8o3CaTJ4TzN2c8DHPrWpGbqSzt1v7Hy7l4yUnjjM1xK9uUWOQyEfKrhASX7H0INbNn9p1C9ljKWtsz20kxmhcKBLHgIGCgbyGDKwHUjI60AY1nHbwXmm+Qs01xC5ncSKPs4U7kDM2PmGFGc+ufSuj1i00+AxiOKOWa+eGe7eKFoleEMHAGzOTHNIcjqQMnIJrY0SdZZbvT75UtgAtvFciNQnk3CpvnMjAY+ccAnILFeMVpa7o09vbo8c63c7zMLQoFGx0SHe6sDiaNY1yVGST05oArQaUb1jb6rClpbm0miMylYbe4ityxSRJ2x5ZOQCDglgQKZYWYtoL50tlE1pCFhlgAOy2eRtiRSBvv7t2XHAOQcVqDTbh5kub5nMRR4p2RHlgcrFEyLLAx/cttKyYwD8wBG4ca+mXmkRz3dg00oZgkyzJbrPDcpES7ukbDELBZVGMkFjz82cAGVHDLbutrcTtE81jDcxXHySeQl8Xd8uWOWcboySfvKcEZFGuabpxht9PtEulZLs25lmUb4ZhHtkgVukqb1dznpuxXpUfgWNWspZY5riOedriFSFEltcxWkkqWtyrNkK5dSIz0LEqOK56/ElzcT2VyZLa2llMwdVEUKtekpFGcDcPmjABHzEtn3IBhaIstpCdkTJuAtTcjMajMhVJZCx5YPkNjoR6V2Wp3F3Ppc9gg3yW6wvJe27K8E0Fu0bXKOo6TrPKSGzyOlPESWyQ2rrJNA7RuYYpYV+zXEcYk8ybzechtwUHqMZ+bNMtjd3JuZWtAdNWElks5EGZLy4gYi4GfvlQzuO2/B4xQBP4Ya7bVbOfQ3W+TUJ4I5pLyLaZZlKpsWIj5QFGCfUV+zf7N/wvsrawtdYvdKRFSZrm9UkiG7up9qxExk5jiiXacqCCcnIPT48/Z1+Ar6prtneXOlSCwjltp7WWQStDL9oSPDLGq/JGJ3ZC2MZQnvX7LeG/Clp4eittK+SFBbNFqAZy1rCH2CFEkQbkcsw4GRuJHFAHZLa28MqSaJFCr2tu/2iBX/AOP2NW23bAE/Mqxn5B1LZIGRWld6bbJpcmraY0GmyG4ihWS4LqzzSSIrRyKvKs1r8jbugIPRhWdYaNIDfpbX6Q3EUhtPLntnS4hhV2mkmViMMnKKpz8y44ycU/xTOul6NE0kTNeuIrh7y1y+WRHSQvak4WRViZmPXAX0oA8U+LfiGz0PTtU1C7eW9ukjhkNjCCDHLawsPJwuf3CmMsWGM+tfiz8S/FL+NddlmvLwW85nMUCFZZxBJHIZDHOWBG0rtKAdVKn2r69/aL+JfiG8uLi10qYCIyy2FvceZGkybY54XSXLDzjLtYknPLHHAr4h/wCEdvLm5MV68E8s8806RQOYplMaxrIIJSNu4OR8zdQDjjoAcJdafbyo4u755rWO5mS+kjg3Swzso+zLKzKCICCu1R0HHbjpLG0tTp8Jt7loyGWGymeNZFllhijDRbSSTbtIZcZJBx9BWZcwXollt1tYVubkSJdx3bbYY7W1XME8rj/W3GBgdSdxxkVfjMNtoQFuEhv5t3kMLoOgt0naOQRbciFg3mBG43BvbFAGhJbW9zem2kiFzb2sUbATnaLt3Zsm3YqAqB2bCA5P165Vtob2+pC0ltJLaMjzeZGU7CspdJdwyImWRcD+HdngGrguZI5EEeJhaNCbYTtv8pycCASKD9oHmMSCMj5vSu/8Matp967WesLbm8llklMrF5UjiVmRrWRuuXwANvA8vaeQaAOTvLGwsIpWksPIVY5LphbyRPM8RkYYdM/6Q62wQEkYASuBmmsoJoYYrxUt7meOZLgI0vkxzxHyIICgIhch137uu4kcYx2viC7NrrWpJNvWx8lraCcII5bdSvn+auM/JIzspU8lR06CuP09FnuyDBbfZ4pbZhGkZZrrdG7SMCw/cyqAMZ6AYHSgDY0rSZRazJaoyzht8is6h55bZlCtBKOY7cpLkr3IzjmobnTlSa6iurcE2b+XaxQS7ZGvAUdZJZTyYWRsde3rV9Yb5DO1xeGK1t7OCWNrZi7Is7pJFFcNHgec4KJgbj8nTg1disBqFw13jzHljaCeKCSRnsrlHGxiXGB8zYbPPBOcYwAcXd2KG3uNTvFcC5u0gjtoP9TCYYCrbGzneNqHce+R2rGv47aNYYmeRp73T40WWZYYre5C7W2iQLuNyJkKoc/NtPrz6TM7w2wkliiWO4ZQkDW/m2cNzZyBZ52k7vIgHygYLMT2NYN7Fp2qCawWBTcRyu1rcxSCeJJCDLtLFQFiUsSi9QeO1AHDLaxXdjeGNIp7lo3me3vIyDHPbwytKYQwGwlsqM4yTwfTNmsJZLeXy9JtwbxYX8l1WNYt0RkOJpH3PkM7EISFBwcYAHcPpc9tYvJb3VlORC0dyo+eeezb98SyZ+SYTK2CfmyT1HSrNo32bTom+2K88sQmgvd297a2MBb54S37mUgOMjgMMdTigD5+1PSohPJNbWcUbwLHIGTfJa3IQYCedkh5MI33uQeK8+mE+o3hvb4h7cRsyead0kIbO02qqArRg8EHnIPHBr3HUNPuY2lVpPPtrG2hltAseV/eEsXmVsCZ8yv36V5V4lt7myS1UGzMLStdQwxxiKU/PhUPl/KISSDt65YmgDyjVLCWx1G0lnnkjtpS22S3QLtG9mVHAyBuyCR15xXrvhHQ77UAbjT4oxcYSUKrB2FvA293QSYJYp2z1JA7V5nr1veKrpeRSwyGQvFCrbgsjYCOis3yjGMA+teh+C9bvLK2M63SRTwoDAJ4wsgkh2o7I4IxGTkYwckHvQB+2X7N8cmqfBe5015TKJ3ukY3smxwJLVyfsoJwJMrtxnjOT2r5h8LTaX4P+ILwzW8U12upzQEySs08jbi3kqFB5K8RuMAhSCckZ9H/AGHPGsviWDxDpWpXhZCj3CWSne4uoAFklhSTAEZBG4DqFrjfjxpEfhP4qy6rZwLFDcTNcoXUbEFysiLPHszsVMgD0ZTQB90eANW1e01axuLC0S3e6JPnGQmKwiNzG4W4hIznbkYGRzX7w/BL4g6rqmlWFlNbC5+zC3s5ZRGYY5IxaIzmRwcgEqpU+nfNfzn/AAP16a/TTjdSTS26Isr2yI80906H93cuT0iKuCVznK1+5P7LnxFhubdNOXTob1JJPsN3dzkQH90qjakWTjbHjOMElTnrQB+hVjqJkfyoZYlE0yRyoCUkjjY4KIpXMg8knHTp6Vp+Jrm0uJ4GjZHhgtkh05FkMbmGNhGRKqH5w0qs4Hc5xUVjaxixn1WNY9yFbe3MkDF5YSoX5Q3RUTABXLYOe3GBeNJHc2dxZqJ1AY+UwG23jiUI2Hcchsts9yfagDIvNOWO9tAmoMtxnzSMyMVlTMp3fwqrFSCM14j8Sbwf2G/2vBH2yeZZLeV4Jo2R3lWPyUXjc4+82M564r6Msra3nuGgczTQSwlrhthaaObI8tvL/jUKRuI6Yz614H8T9LTTrHUr2e4tG2mSxaGNGIVY33RO1uRl32MOnBOcHAoA+A/ieJNW8OX1o8Nt5l/bywlJyZIJlmDNE0zA5MynH4n8K/nu+O3hgaNqN3m5hW4s5r9miGEktmDsGa2SRMbTkDnoMHuK/op8Y21pdW2qWTKs0dxCrNdwk+VAchY2EP3oZSe/HT0zX4Gftl+Dr1NautR0meV4N1xHeiRZFkU27kKUZOJMnqD94CgD4KOs6ussDiUMAzPEzjmSJAzEmTgMeO3pxX214K+Jc8ng23X5QkmntbyMzblS6QHYzA/6o7OAB25+vwUk+pW0Cz3ZaWKOURw4ibO8jLR+Wo4THfoPc19B/DnVl1LTLw3UDQ2kkahLOIbhJeKAqgxDkKQuSR0Gc0Ac/wDEfXNRu57a3v72URLKsi2xw9u7T4VBHIp3GP5enYn6Vg6PLEk9v9odlQyNAqW8YJBAIVRn5VDOSCMds1seLEuZdUDrbo7tGFa3VQYBs27PLUj9027IP480yz2RbZpYLdZVDhbAo0EyTovyTxM45hYj5up9KAP0/wD2evF8mi+FrOG2t4wqosN88hWBysrBCoPLAKOeBgH07fqp8HdStbxcwTP9lMf2iG2lugpE6BC0sUTcueR14OMjrX4g/s9WXiLWVW4ghF1AskCy2hJjgCqxebzZicKuM8n0Ffq18FZpk1iDSghivGQxLEzkqS5LL5eT82I9uD04oA/Trwmb+dvOvbBfsyyO0CK6lpZQgKkLkbOOvXmvZ4rSey0+W/t3gQeU6oHaOW5iEybSYkbhnySB71558JbE3CWSakfOezXyporqXG0swCSk5wcE5PsK9I8QaTcTyXqTxRxafC+xJrPfGJstujaFf4mVcDg87TQBwUU15BAssVqZRPIkFysoL3DZcI0q4/1TbV59Bj610lnPdW1zDIoaONVkRVjGIoVA4d1Hqcj8c1Da2DRvDDb/AGs222c4uARcOdhYuWbjAYdRXY6RDvRYY4ZPImBR7mciRd+0HfHEMfuSTxnA+U80AdL4Wubq+a5e8aFIlgkuIEIJkkdQVURRnjaACSOvNbFlqV3bw5kjaISO8pVGbEflFtrhsZxgcj3xVW1tooYxJHGzSg+WZBGi4t35aONQ2PMJBJx2H5yXLQXKRmaVgql4ohD8p24IEcir0bbkc+lACLfW940vkAzOS7um4quDznd0xgk/Wqd2rQbi0eQyxHfOilXIBaOMbuVUDufz70y2ijt3b7KXihb5VY4IdsYCAtnJyw5znmrGpxO6j7QfNdo/4Xz0IXBCH5XCjBHBGPrQBzl7bz3Vx5zJGisRukidNwRUDRToxPykEYOOSPrxTbUkjlWykl894xGQ8aKWeRiBhjnIJPr71rJa/ZJZbonfAbQQLG7PtjKYcnnGDnj1wK5q9DpILuMWohVg6NEAWkYJlMn+8r/y4oA09Q1S2tTNC1uPMSNpJpPMUyRl1xEyNn7vByOoPviuLvW1C/iaRMyy3EIDLLP5Nu9lFy0pXP76b0Jpb6wutWR0uFS0ieSLMiv+8kSP5ndxnJ+YdM4Oelc3d2l5d+devJKbWEPaQRqxikdYwVZo0U/LHgA/Q59aAOI1pr+W7UNc2qW8c6RzXO5WeXeCkJS3J2uAuQcdG96858XW8NlLBJHq0xil3NHayIqRRPHlGdmTLBW5259K6HxLYym1VledZVmh8iAO2ZIo5Czvu6AFT+BGa8x8SFGt7q0mnnwkgtY53JciF1M/3HYbVMmQe/HHpQB8S/tYeItPHhZ4I7prW3ivRDGY1Bjed9yOWuAMyFzyRjknp1r+Z79oW+uovEOpC9kmlaeWWRN3mOphjfEDpvPEmAM9vpX9B/7RWp3Vx4en09LItptncXXl3kkQWSGWENh5o3JLys33MdMV/Pp8bb61bxdPeXsSmznLx28shMyXCKx3sEHEZ3cYxkHjtQB8u2VxbvdmTUkhWS6hCpJIpWTO4usibRtQkY/OuLubxI7+YQwyOmCnmv8AKxAYANuP3znpgc7s16Fr+oQpI50+GBreeJoo4AkZKvGSC5zyoIz/AJFcde2bMLa7VokE6mSREAUiSPClAhPA5/HrQB0vg7WptMvbecMwuIgyRSeYUCkgFZXJPZvfjPevvj4a+NF8VaKdLuru0v7hIZVuUlx5kks0Q8qNAQAVT+9yeK/OW10+6dhHKQiKgcGUFVLSHcxZh0lBwPTp716p4R8R3Ph3UrXyLiGJmVWmQMTI6KwXET8LnYP8mgD6F8SG48Oalt8x4mmnEloZCW8yOSUbVRFbgKpfqfT1FfoR+xd+2Fd/DrxHbabrGqym3W4tI7Zlk8uDc0yxNI4zx5aEADHGMGvlq+0XQ/HPheyu7aA3LS2qyoxj3X1i/kAxg4I3L5vJx2Ar5KZ77wlrEFvPFJFOl9Kq5DxPLJHKdjoScOpYbmAOM0Af6BXwm+IWl/ETw1o+taLqFtJczRXAlnuZVZUdlDfvo0bllBx3xXbzzTadIjXV1HcWkMoAmtdrqFl+TahU5fao3g9ST+f8uX7Av7a39h6ro3gHXdTM8T3E1rNPJdmMhpZRcSPLluVSIqqFfvHg+39JugeK9O8WeH18QaffWS6ddRx/Z7Peplt7zOGbcTjbnOOx/WgDt9Q1Sx1IXtujm508sbhYLhzAFAt4VMbsx53earcdTnuOPjj4/fsURfHnwpqFqlmt3eXUqS6XbiNGFskrlHhMhG6aEv1HVeo9K9x1bW3+yz3KzwSlZVtRFcbRGyMsewqiHIfyDIQ3TdGB6V2vw6+Oelabdy2Go3EUq2VlKyxNOFd1jm8xJly2YJSwPAODg0Afyo/Hz/gkb+0D8OG1TxN4a0PUtT0x47557fTImaW1gEjo0boyBhvRVcAE8HivzHm8N6v4J1KbS9agubPVHvFtr1L61mR9FjiYmJwso+V0K8Yz97jNf6XngL4q/D7xiVs7uLTrhNXtUlSOcwXGwmUxyJNvbCEscjPY4r8Kf+Cxf/BObwxrHh3XPjx8JNKtYdftbWe98WaPZwCK11K1toR/xMrQRqFjlCAOyg9SRigD+Z3w94inGm2bweU5vEFpbiQHz1xDG14sLbcrcMmX3MBgsQDmun1FdVln1G4hOSoiRhgu00ZRZJVLMMhwrqVY44FeW+ENReG8so7yG1uLr7dcRMsjssy3YYQJGwUBEj8sqVI7dcYr369tg2lwX91BFZFH8oJHNu/tBrj9xHE+0/vZwgB28ccigDl4g9pHc2UuyET3cTwb4/LV5LaRXurdT/EreYH9BmufS5iK6xdztcyx3NtFfWrvI+Vj8wQWzRRgZZ9y8g9ABmukudPuYWN3cCG8jtJmVY3eUpFdyQG2In5ykYSOJlbpk89DVGUW73t21rCyxRQx2UZij/d3DSKZiqYJ85BI2QRgkYNACJ468Qr5Y2lrMkRyyM8crXETILYrLGW/dEMpOepqrdFdR1SCQDFi6ulzp7Fo1hilBjmmZTxKwVUKBc8HjisuG2Gn2IhniUNqCRtaLDGS0htpy0u4McowB5GevGeKqX08b3tgY1jgkkkntYT9pYMl2qlGtZ4l+6AM7c8cD2oANSt4JFksdQW4vIVtUe2jSaTMcIaNGijcEK5jeRAoJ+4vPIOOWh0m9ttZuLe3iENtJbMRcQzYS8ugm4Mnmn5ZSv8AAPvZyKk1aS90+yi02PeTd7bnF1OJXjNs9urPAyfMquYnYqeoPvUmlJqaPaahexDU1ScXEYhZisRuI3ljkZF/1QRBtTd12igDufhr8PrzXtWjvJoLiOLyoriW3A2SIrMludoH9yUMADztw3Q19Z+LbK58OaLKk9lJItmtxawPuRzdhIY4ozd+ZgRjMsaleMFT71Q+AekRWa/29qCzKbtJ5UgkJklM01q7w2kERXC3Qit5WU/d6dyKh/aJ8QJcpHHp0M0kavd3l3EsjK0ct1by3UUE5Q4LhkjyQMbxigD5LMQtrzF7bWcV5LcQRrGsZEtxcS3Ej3BdBxCiR8buCdvc5rq45NKdYRbWciPHOLee73y7Y5IlyHUE4ZARyx4ya8+a5nvZHj+0xnVHitnuQkci3DzxTZaBDJnkR53FeTg16LZQvHZTBEQAGQzzKCBIjzYXywemwkA55IXNAHRRXkcYMkjnUN4gljdHGyLcqg/Io6BSSQOmMYrqpbeBhZTabchRcNFAH8rbDHOIzL5zITw3l5G4cE5xXNpBFAVTe8byo0bGKNTbtImVfBH3ixBOBjg5HArpLS1dRBbQSRRrewRwgIvnqXSNSkinOYdygcgfxUAVrGGwjjlZ0up3NqUuWkVPszM4BRtpGQ28g7Tz65NWNChmtruNGljlZ4rg7XZlZBIgjgXzM48sDdkdFx0qW00zWI7mRY4lZUniCQkMoyWMUhbf/rVwGbPTvVu9htY72awRWCK6FZFbbIZQ7GYQyL/rASSeOgNAFq7trC1E0dvC022ExSytIiwxmZiIZIJOxEm5s9fm55rGgWeQXFqxZIbcCS3W5mZ1drZzGCZGOSBtAyMDjirqWMEllPpccty6TzQXaqSuVlgPmNbeeRnAzuI7MuPeluLFoLO9SaN7aaUQWqJOrGWSMhXe5jI+6S6k8dc5+oBca90q48+9uIZUktoIoZgzIR5gVY5LiKMn95EqY2k5J24NZt5p9p9kUWoint0lCXsuyMXF1CzB4ZFTA8oKcbjkVSa1aW1eGcj/AFai0lWIxk4mEc8cxc5KMSCOOM46DNJpKypKlrPN9mtf3yO0w/eSm4TLRM7ZVowArLn1xQBXudJW4WQILeM4VmgYGRpfPcLEWeP7ihR68cVMdBkvArWU5WIPJFNNDG77EhQyM0IycFHwuTzleK2LWSOwMCq7yRzz7bi5hUSFLUMyQF4xyDv5IHTrxXSeDgE1u5tzOBYH7XFavAsRinvVO07lPGTGCSDyWOepNAHmzLqEFp5UsQnHkbR5EjJeRSwqMXNyXOFkaIdCc5Na2najaGC2DWz27yEwXhN0VDRsDsO4sVjdnPzY4yDiux8V2d5pd3d3DW1tLbvbb44wiR/aIpCVUTwo3zOqowzxyPeuBs7a2v1817NI4Ipnn/1nlxHydix20nzfIUaQt7549aAILzW760X7DGlrJGRL9mvnwzwyGYF2facyr5QOT0OKxLO4nC3EFw9tc2siyPsO5R5pdhEiIThEKkEE9Cas6vBaLFcTee7zW8rfZ4oVUqIiSwj2jloyoGD6c96z5LhgbeYgLG8MYe3jhTNuHGVWdx9w4+6T0AyKAOYn8zT2uZNrxG7aRsPMXRVhLIVLphVkZwT171zclxdT4tLlF3yEvaWcI4mDKWQuS2QVYn3weK6XxBLLdpJDaCFtNdkE0MuGkRy+A4dOYpN3K844qDSNNW4IiWbD24lH2mQJ9oVEy6lSw6DlOMigCbQ7adzD9puJ0Q/u540Lhy7t/o6Kx+58o2kdOK988EaPqMYldJ4zKI5YrLS5nZraGKR90aStIc+ZtGQRkAuQK810uCCFJLsR3MylUEdvEVRkTIQXM8jLhxuyR6Cvb/h/ZaZZamdUmv1voLi2KtbtJ57xXMRyQ0OcKEBBJHPJPWgDgvGNr9l1SKO6hSG6ntHjmVrfckbcb4lZlwqFejd2Ncbax2l3dvFbwXKJpsCyptCNFL5YwiMuPljDg8fxHNelfFXxDbXeswxWl1HcCNZIbmZbdgTAcFVQyD5uR94Zx6VwkVxp2ixSo8/2iO6gWZYYT8xdsMZ5e7CPnKjjOTQBpaZ4jsrf5LmOX52FzJAB+4hMZbMkIJy04z90diMcCu38q38RaWbR7IXkeDIZZF8u6kJBeGaNCMTZyBjPH4Vw+g/2HdXIeHy5ll812FwjnazrtBUEjO7B49hXVSSy6dcyCGa4EqQ2wh09CRa3IAIDIw/1Scn7vPFAHl2o6E3hyY6hpaGxM8gS4t1bDLKHBDxW444AOT71+0X7AviwQHToY1JluIC87kL5DKuGYySnliRk7T6+1fllc2UmsXtuJ7Fsi22C3KY23C4aWQO33yVB4796+hv2f/iNJ8MvFFr/AGabia1Uqt3GzoYY3fJaOGPO0OFJ656fSgD+hL4paSPFfgbVLWz02C7srrT5leJIUkkF1Ih8pgoUnyycgj35r+VT9pL4Xax4H8aXKarZNAqapLcIJ4wsdtFKzMkJKHDKEyPYV/Vd8BviJonxH8PS2VjPFFdkRzhAyGQ+bEFlIVG5QMTx2xnFfAX7dX7MVx4l8O67rVnZK17GlwVeK2c3cs9vmRSCRgKyDlsYx60AfzgT6lFDKs1pJIgkU7JjuxDGrbJWWPOAFY7S3oelPRL25huRaadFslnZI4yWG4EbnkkkK8xs2WJ6cVHquhXFhry2F1a3Ut3ptwxlgnPkQKC5EqyLgZhypJ9SO1d9apJdWl/aQRRpcp5RW4sZgZAkvBjSJzhuMZ+nQdgDyqOO8uNQUXV2LVYrYGSP5pIlZCEVIDgEqSuM/pXTta3atp1okjkLh7gHAJifJMiRDkKTgE8cV7kvg7T5rPdpqRLqdssE8n2yDZGWjt90rOCp3EsOOwznFea3LmyS+P2bfMzpC13Hg3DyEFjDGxIzEADkAdDQAyPV002F4w88MMsIjY5SRixYiMQDHMDclh1xzXA6zdrFNAq3TNiVkkWM7YYnnGGZN2DJhip+Yke2K7W+GlL9llkuTFNNBJJDFcHe5cxF/JITiIJtIBHdq8M8R61bi7ilhMrQbXS4t5EcNbHzQSzlxnceSG9KAOZ1fT3vpBA7XKCNpIriaIq8ckZm8x2RSfkYEDBrYttDFtpkE0l0LOMlZ1BXcJlQ+YpCAcOYR+ZwOau2kllc2scKwy263Nws0nnr5izRupiVI5mGEVpAuTngHNa0FrI28LayLJCXYWspMytAu2OERKRgKNw59z6UAQ+HJIIb+RmsV8trUJFM0qq6GQF99vu+8wA5Hbv2rstOmF1d3byxS3sJZRANwR1DcSvK5P7xAMEY4465zXP2IlMb3kVhAE067MDIyqswhWPDPb7vulz0yO3HpUlu8lvLtKzRXF7FsTeHNpslJxEgTlDzzjj19KAOlvrtmhymJYHHkh7QkQRwygRsQc/eCkn5u9dF4V0x57qOCGHySLCeQyxx4DBQVW58scE8HHGSBntWDpVilktmPtL7JVEd1bAKbdgpzI0yY4xkE4OQPzr2Dw7LGJvt9rF9naJUtoUaVdr7VEcbFjysTqVOOhJ96APpf4eaNb2GraPH58tzHJp9qJC2XWFSkTTySBeGRpULnPQqB1Ne+Xk1pcWxt0j8p9OMiQtez4a9M8+PtCg4PlDsvvXhPw4E0n2a8MnnXCzRNNACYpYFc+Q8fPyvGHJwvfOc17bqi/ar21mnOyERGWefysiPcfLeCQsAXaOXJAXnBz2oA5C6NxaMLm9WI21qlsbQbdyKyEEEheRnHzE/eBrnr6+fxBb+ZpsMVjJayvmS2VnRzLJmSFUc/M23n9eQK73VClmY0sRDew38LvNZwKZmjkVAyzzuxPlptI+UY5rzbUr2w0K7RYHSyjubc295HjesdxcYW3u4ip++QSgweFOevNAHPJpct/Os6XETIbo2zSkjN08vyyI7SN8iiT5x78dafp0F3pt9p+1FZorlohA7gsk7ngxu38AOMg5H1q+smjJBJdW9vcSJIY4LZ52EMCXqp9olmAHQifgHuK0NB0mPVbWeWf7RLci5heznebyQzOSbgszf6sDjGeuKAP07/Yy+K954Z1Sy0u6uJJPtsZj2pOPKjXu7O7f6PyAPriv6Q/hv4itr/TLKZHiEL2Fuy7AuT8wSRZMZ3yd93oc96/ig8EeK9R8K63HJBPczztcvZvOJWVJVS5M5eYBhj58AHgEc+tf0L/shftJya/p1noepXi2dzYokUlzJcLjdGTbiLa7YLMpyvYmgD9sbCRJ4QBKpP2dQfMJwscQ/duewY9wfzrVjtIDHujCoyrAq7QCrE7eCe45Gf/1V5x4Z1e1v4Fd5FcNEHyCAJIsdyh+U5/lzXqFlE0dvHn5kQvtYc7sFdh9u35UAU5ULTsiRyIir5WUYZlYKH+c4+Ubfx9avIPLJZsJjqq4yDx1UHg1YZYyN4UoRx94/6wQ7PwGe+ahlaERnLFWKbpWP3sZ5CjOGPX/69AEys/lOG+XaP3Yb7jkHPyNjrj2p6Sudm5Q+7O44459f8/jWU2pfMHfJjB2ov93djA4PI5/zinpfqXaSEh4mZomU8YZMgn3GT1560AOv4DcQ7fkkjUTApICysBnJODzweO31r85P2uPglZeOvCmsxRWkAnjtnaC4CkyQIQhkkhbHyzfNL6iv0WmmIh3JuVcqGXgKRjDrkZ4/z9PI/G1mdTheyni8yJoXRRGBwGAA80N159f/ANYB/EN8Y/Amt/CXxpe2sIjjtBdT3FvMEXfb7nRUIIILXILLnPA69q+wf2T/ANoa+8Kahp2l319FNDPsWe8lfGPmzCrRlhllbDM3JJ7da+wf24f2WJfEd9qmvWduiXl3HObm1ES7WSGR2gSDy1ADSqIjuBHf0r8RdEs9Q8J+K4NMuJJIEs750eUEo9ssLhZRPJIeSGA29eMdMUAf2b/Db4laVr+maTfRzugeK3VopX3CaRkMcoB3HJZ+fp9a+itM8ZxWjmC2igYXFuWTzYyZi4AzjIIzzx7Gvwg/Y8+LtvcQW1hq3iFGSARwxtM4e5mjdAy+XF0jlRhw3cciv120PW1mW0uI3hkMu2aNcq7RoEBRWbjCkZzz7UAe5Q6tl52VdskrCVHZ1OXThU3Z5DKMhf61cFzAqmScyxOqhQ24HzD5mSFweW5P59a88tpJ1kaNUby5jvikIVvLfn5gQeQvTHoavRmZ2FsTIsPIEisZBG2f9YM/eJOOB2P1oA2NQS2kml+zSyrOBFISw35XgFc+pB6e3fmsbWvDbXUAil2SRypJ+6MasAHySCT03DOfTArYsoAJcEMSD88pHO1f4cnqc8Y9RXQBoriRVKNGVAEjY/eHzOT1ODyR+BP1oA/Mf9or4Jtr2n6jHaaPbvFNZvFc26oCrCIsVeMBMCTvnuRg1/N18cPhBqHgXWri0vFmt4bu7c3UyxnZHaSu7weTCAFVm2/OBgAmv7QPHFvbvp92oSKOYRyKmEDB1wSd2M4G1u9fgR+218MLnWbjU9TTyoA1rLBGgikABjMhPlnbgy4OVHU5+tAH89Pjnw+kUM89v9rtyhD24V1LGeNXVJJl/gjO7IA4PNdr8AfiHr2j65Z6bd3Zee2aNkmY7UaFSPkCYBDKwHHPJ56VU8e2E9oL+xuLia3bSlEgu7tSZrorgRjyCf4RjpXhK6i2mX41LSrljcvbxS+fMXSSSRWBkSzQ9EJUk/rmgD+jPw3cWvxA8NhNVu5Le5a1tyGRFkeSbZyzMTlgyY3EYxjpmvgP9oXwBIszT2huLu3trSciDB/cv5hC3ETMMooOc456djXW/s1fGu4uRpMepFJ43ggsAIl3NOWVTJPKpYbZVYMB09a+zPiP4f0bxPps95Y2cd1cLYSSRwtGscgkVdkryuAA6CHIzjHHtQB+A2soltqskNyczCITsHhf7RO6hVVFmUYOCM9utULldRtYmvvOjWaaGdF+VXCwlduxt7fu5cA9iTmvdPir4FuNL1LVbm0DSWs8rFEilJe0OdsmyUr/AHhwOnPvXgmrX/lw2VqkW2WKB1lN3CEyx+QyzBgCy8AAgD6dcAHIzy+ZCu1GklHymJ8MVbAHmHPJU5yM/U9KvRQSqVeKdC4jMTL5gDrI5G1ZFzgLnv0PUGuY/tO7nmmfy4meJmIMKBonMWUaBiGB3YCnB6020nuWKSXExuTKYwVX5Cz+ZxFuUfdVONuAcDrQB6BpV8qpcgbmmWRI7qMxr5XlsNrJG27DoTjkjtXq+jQQX9rFDaFUa2dRJJMwVXyu4xwEDlVXIOB1GK8StLq5W7kXy41jYxKWaMhFVDuI2Dkg8DJ716b4WluYwI5leNEld1dWGYopCCJIWzggg9+eaAPQ106OS2dEUMytsZbVDJMRuALTyMNyLk9ua7NrR7yKw06KN1W3+zCe8Yqbq7SLBkgRFwFAA+6STgZ4xXmkGoOWe3t5rmbfIggug+yNCzltszIylzgdxxnHNeg2Ou2cbQWrTM5ELTTY5k+0r8jTRs33kxkHoPzoA7PSr21RZQhu3T7SPNuZ1eUN5DAybigwrlBjPTCjmrXiaWzmv4UsYmt7uF4pWt1kdnuIicrCQzY8rcAxOe/pVKDUpruNLiMrBZqIrIWwVIXzISxmIU4eU8n/APXzhz31wn9qxfZxdtZsYLMSyZuhGS5wZQMsR8jH0BIyccgHXaVrVxfWgWXUQdkkxurRP3UluqSBIyqlgCAM9+MA5NaMkq/YGkjkE6tIzDBWLyJWGFjuQoGYz6nrmvFNOmcHM7iMMFd2LFUjQyFnicBctnDZ613+nXNqwazSJjAwSUL5jMxDOEOWPUAsDt64HBoA6TSr6G3mIuVMTs6JGy71DTMQWkVxnauMj0x0rTm1R4b6VkQyB0S4iKAyQrGHCOxA+8Mg444Nc7rUJsrFpbe4Ybkiit7bAZ5ItzAhG5Im3JycZA+tYKyyW9qZraUXEtrGss43SrOscw3FeRgrw2R2PNAHrVqlg9vNcf6QwYzTT28fzxKkpAjWRv4lLjj0PHWsG5ezjhj+03SwyzJJGLeMsZC7AtaSy46iIYCg/wB72rjLHUIZNAnWzupTdXB8+W8kkYLGkTFxaGPd9wcYb1HSrej2i6oJ7k3dxc3E8ttDExiIV5VVohCkjDbuDJjI+6ACQaAGQp9q1C1IaSK0hV7OdJZjHNYXzKzNO6gkukxK4A/hOegr0fT5AdN83UdQiuba3kEdocxK5uYWy+wH5k+QBW56N71mwaG9rbfarlo2na4IkhcAGG4g+Yzyzj5sjaA4OVGfpUyg2lzua3gQ3Fi7Nby42232qYOz7cFXyQCHPVc5xQB3Gt+IrAWj6TpiLYzLZK0a+UCbouIWDtIOJG3owweowM+nEPeW10ba2vLdU/0YJG8MSL5mHP7t3XKqgkJP1rXn0ewtrK6mt9QYsIygnOJZPtabmNvCj8CIspAKn6DOK47xHcXVgkFxBFFFJOY7WG1I8tbqJFaX7RIvS3bepyxOPlOcYoA05dI025X7MUOnXlrb2s1xggLeQxqZQ8bbsxARgcjgk9OSarW9/YtEbiGQxz+Y+nhcCBIpYm82aK1fJMrlUBkPBwSQc5rEt9Ra6e6W1tp2+zLLFFdynzci3BkeJSx/fqVV8AfwketZ50u7eRbwzywiG+EgikSPFzC2N91Ag/1Mq4OSeoHINAGN4llgu7l9RnjkVpGtVSCWIrZ26i6WGTKuPmMgyc55GTVa2jis5JktmggiiaGYXDRss8kFxOYdsi45c7JEABwu4ZrY1+NTLo9nbG6u4yULy+ajtexxyBC0keML5cbyN158gkcCsG4nuhcR2VlIJbu6WeIpcqfPt4UnmvZUikVQrFRtC56MwGRQB1bauZp/LIvlnZo4oo5497wCOaNIxbn0IOSAeBWTf6gsd+zQacVlYJtuZS0ckxmmQAT7uCeMc9KdpsM5hv0vEvri7tYN0huGUTRT3LB7domHKzbQNwz8oAPPFaNnpN7IZ7LULh2lgitHUHBYhvLnEALLk/LIisRkgkgUAGpXcF1bpLHL9muraN7too8NEWiUByygkBT/AAkckjpVO6v7ucxW0lzNFBd2cGoTwG3kItyVLMjOmd0UkSsduRtByK6/w14esdR/tHT4bO7tYJxO6yXMiTrbeU6NLbPHjc8beapC++OCK2V8C4nszat9shs4Z7i0aSQLFKlpG0bQzSJ0Ty9wUHcM4BxQBx1ksBsTc3pup9KH+gwxxyFNkDKzC6RygYKk4AAY4KDaa14UlsUh10uy21tBL9lhRVlaNgwSKafA/efIDgH7v8+mfRrdYhEHSX7WtrGbBtyIZ5W5jjVjysajLcAfUVzfi2xbSrd7aL7aLidbiJ/JiY2xiRS6iFCPmQDIJxwegoA5rUpftQnvpjDPK7262Vy7+W8SqZCMFBtZCzLlT1zXJ6d9uYtc2kQMAnZYxMqC3mEnyTEbUDBBM2AT3rQtGF3DFpsc7SWsameSR4RFsiB+RAkpBa535AHToPWtO4tbthcR2d1K9vc2ywkPHHGGtoH3IAePKLPgv0OV60AQWto0axm/uMxvAbaO3tmaSeGeFygi3uR8+w7vYYNXLh7qKK7uY7gQw3kq2bW9tGpb7TEwXzmt88MY85IPNY0Fhb3du9tcX0huPPysUjhJIkCnzLpdh4uCcoqktxzn12NDu7b7dHaalHBBYCcR6fOEZpIpnwhaTaP3/wA33iOmTzQBmW1uLVheRi81C2YlWu5Ig3yRSbVigDf6rkkMD68V0NvJHqEkAgKK9tK6T7AIWj3HbbQtF0AD4z9RiuwumtNGZrWEWxgvp2ikS5heMLLJGfLe2ic42byGOMCuetiIL9laCFp7bDXmyAK0juoaCeRc/OgZU496AOke3vbURwqGuSIlLyKI7hRIxYugcHjB/h7UVg3FzcQTOsGoSQKx8x0WN1XzZPnkIG08biR+FFAHpXxa8Q3t1a3aXSpYaRfXF3bPCt3MzSyYMkjhHAAVnwQ5IBJx7V+X/wAQdevmN3ZW00jxxmYgTvHbOhtwQrKu/LnyycDnOOlfaHx48S30Fm0Uc32vTI3CzeZFAzRSDK3EgnV/nVSMELnk49K/O7xIY73V4ZbYyJEwmkdbjI84OdvnZJIBwRwSOo460AeY6pqEWrR/ZN9zObbZHAWg3zIHAeYvGTuK7s4yvI/Guy8P6dGVtXktPskebdjfG1MkoaEnEixKSCuCoYNzj864g+Hb+bW2ktI5pd5cuwWRGjMeAXyo+eMjJXGRj8BXt3h7TI57SRb68nnVWjSK0jiO6KSBNrknAYxsp+bI6j8wDVk09DqKyXNtDqFjfMqTSw7LaOySQYUiOCQ7dxGVBGR6ZrWl0h7qK3s4JTIlu8sNuqlfOWFm+7JE6qZkAAXuwFUobGIzy7lkS3gEbRJayNE8oILLcmGVvmKEAYbHrjFdp4M8PJr2oGUXZlkR0UXDLk5Em9iuw8yhQdxwVJ4BOKANiw8LtFDp0Gnyy2Vw0KS3ElrDskjdTxFzGTEjDPLsD9K7DRdEt0ZpJVgDpJJ/xNJbZ4pAiNtkM9ywdy2cgLwvHTHNdpo+iywaittHNLNa3kktlJJM6WWxiFZXR8lnkEYJXIC54zXR3mjaDpj3VtFcalq4uPs0U1jbQpHNGQwJ8yeAuZSSDyFBIOTmgDitMltNN+0L5VzLbzGRoYILRLqOYFwWlefYPLYAE7lGBxzUMt1Yi3SK00t5Lt7hj5kzywmCLl4ppFWItvSQ8HOORkjOK6fUopbOJP7L02eKRHe2S0eRUgEGCBJdmcq4f5hkgYYdM4rzK8+0RXLXiOPtFjH9jvrZA08Uav8AOdi58yRgzLxt+77jgA+ifCGt2FvOFvpDOqrbyN9sgzPC7RfMY/szgj5g2Gc5xgsFOK+xPhH4yF5r8NhGrXkNrdWbaed1s0kVvcIN0zRxkvgYOM85HU5r8xfDkt5ZXct1FeR3M8qR+Zb2ckbQ5umXEVzHcOGaPYBzEGK/xYxX3j8CtaSy1FCb7SrKRZLT7QJGIngQOGheJ7adZJbcPnI+bg4x2oA/pa/Z08WW03h+ztICs4WESM5kLyx7FCEtGR+7DNzggHAPHSvdPGdxpt/aRSXUkEsT+WFXC5hdzh95VlEZLDuc9yK/P/4D6+8klt/ZhEyXQTe9gCYLnChiyEDcrd9jfMwJwD1r3T4peKbjR9Dn1O1IlWGNjNHdo0UG6HGCwQZ3gtgjrnqBQBgePJrTSb2VF1KDyyJI/JR3aNHZR5aNMq/ewfl525PBJzXwT8V/i3o3hrVZZ7+UJHYREI6zxqtwzr5a281seZpQxySVPQVwHxN/aj0r+0ZbGee5jmk2xzbLpYI4LlCWVY5JVCyR4U4O4nB4Ffjv+098e77V77VrtNTEVpZzstrHNeMGuW4AaF1XkK4GWbvjBwaAPqz49/HXw9NpE02leSbi7uHKRfupBazRJtlEcMb5Y85bjAJxnPT8cfiH8Xr+H7bDdXMD2txb3ZhDTPHAwZmYIUHzRzMx4A6enevDvHv7QGvXMc628lzLfLdk3F1eySL9nj2nyzCsSbQpI555Az0FfM3iPxfqvim982e6Se7cq0gkkAjBYDdHg4Vefunggjk9KAO68Sa1qGpwR3cUrXELMIkeaNt0DS5KWxibkoDn9536nBzXXfD/AE3WJp7e1EsbRlgZMPF5VuzHJMkpckORnCkADse9eMeG57y8neGVpRAZwN8LF4ozvCIZJJPlX5sZycAHrivu/wDZt+C2q/En4n6Z4SXWbDTrC9e3lm1O9dI4E85Rujjlg+ZnAyAAyht2QccgA147LRdJInDCQwQQmCOMvFCTzHPGsqEme6Lk8gEVs6W8Urx29s0/O5/s0rvLBbhiX5UKPJl6ckHcemc19WftWfsnaF8CYNIOg+L5NbmuESR9NvCAv2hRuLWkkLv5MHJ4dsjjJr4Be/1y3lLxtPaQmfyDEkks+5zIu6RrllBlYKSccgYwM0AfQeqafHPo8pjsUg1WzgjKsCI7mWLq5Rt2FgYFcsDnJwQK8pkge5dEjIvZ4pPMu4bp5VaB1TEf2cwg7/LBIG3O7PPerRv9Tu2Mdzq80oheBLWadjFLKUAZobd058jcNrDk+oFWL7UNQ0+URpBDGt+CrXIWIyRyDl1kYnc4VsEFeSDjrQBz9l/aZ1NLK4zEIVa7tbdEaO3j8vcI5HkjBEUpzlt+B8vSpdU8RzwQXUNwYdRugjGZftMSQxKjgF925TLcBD8pQHAGCc1rjUbq8heJh9r5S1uRGkcMrx8hdkhwQOSSzYHY9q+XPiTqU2m6/JYWLS3KRw5Tyjloow/7+KZlOGZcjJ7+9AHnfxAv7rUdbFrbjy2kV0QLJLcq0byFvn2ZMjnAGPvAdRXvHwK+D+oa7cS3n9h3mqW6vbxRR2wmyLhgXJPycRjBJHtnrVP4L/D3T/F15Y6jeaSHeTUtqyXksoZdjF2aJlbYVEY4yeScd6/oa/Ys+EPhS4vbSy1OytUgkEUjWsqCNpYYyBCrBQGK7+rKwbgBjjoAcV+zbc+IPg/pEl9qkd5pNg9isrG4hnV4lgBRY23ld42sOQDntnHH58/tj/tF6x411y/0zTdYk1LTZLhpFFoxXY6fJvJlbcyjkFRkDd9a/pA/aD8IeBZvB2saRZW0LXcWk3CpHaWyxSWZjQmPynWTDyAgA7uSeQT1r+OP44afrXhz4j6xp8b3XktdXP2aW5WZZLfMjF0ljCnzAxJ5XIx36UAcamkS3V4889uXlhCSCNknljMU7YVXZFPls7MeQfl5JwKvanp13MftRhHkaZCxltYPNhLSRncHjmYjz1HAwRj5eCetUdN1FRO015vu5/KQlY5JWQPEDHhjBliqtzgqNvcivQI799a0mCB7aSOSFGEQkaQeYSGBWB1UNJnOfnG0YwDQB4pfXl3PayXCy/ZLuaRktIicl1xuZZ8oD5mQpUc42547+S+IbqBoAby5mu7wOfPlJDIbZBksFQ7ifMABAGflyRX0jrXgHxLIiHStMu9QidV/0ixtbx5Y7hgP3UiNDgS7mAJXsPcV6b8I/wBhH9oX4x6jbaZp/gPWLWzubkt5r6Ld7p5JV4VZ5oh5alWzk4Udjk4AB8A6T4W1jV9QjgtC1xLdMhTyXkk3CT/VqVBKrIMhdp+b25r98v8AgnL/AMEx/HHxK1vS/FfiLw/cWViZIJWTVLGPa6vsKyFJ45N8RHKkL3PJr9cP2D/+CFuk+DZtK8WfFmzt76+hFpc2unTwMv2Y7RI5nik+SaYN0yTj3wK/pm+G3wi8HfCzQ7fT9G022sIrWJEDLFGAsSrgEkL8oG3nt70Afm7N+x34C+F3wvaKOzggntNMnk1IxQQQ28kcUW8u0irG25AuVG8qc42jFfxM/wDBS39oOHxD408V+DPDV5b3Gg6TqFxYx3UsyHzWt5GUwmEAliOVIzgYx71/XN/wWZ/b48MfAP4U6t8PvDep2Nz488R2M1pHbQ3MMlxZ28iMolaGBzIFcHqRt7V/nieONc1vx74k1DUbi3We81G8nuLhGQlfOklZpMxxMSHO7r3wOSRmgDyJ7t5rpPLtG8yTchCh2i5bdvWIghRkHpn6816Ro2n3l8HVIXjluXSLeryNBEAACJYVX96GwABkYzxnBpw8GazaRw6gLJlEe5ZUgjkZQvVSN4yrbQeMV6p4Glh04QyTeahadWa2mjDPdqpBDxE5245+uT0NAHP6d8JvGGuKxNkttAjopa5EyK7HJVoI2yHUKBnbnHfvXt/hX9mLWp760SS6Ba5iMsjNEy20LDkyzPIwOSD8m3nj8vQdK+NWi6VKLeezmljd/K85IbdniZV2/LHNCR97ABByBngisTxV8bdc0qaCfSrYwGZ0u5XMrStNCFwIZY1VUZQqnJHY84xQB+z37I37Pslvp9voYsoNQj/s+K4ubkgTSZuE2tAiqCsu5lyoJJwp4zXwh/wU8/Y11T4Ranb/ABRsbCWDw5rNxGtykNp5cUU4P7yOTy9wSRiWPt39K7L9jP8Abw8Q+GPE9npurG0srK+miWJpLd40zHMAB5isC42kgYYqO+K/ph+MPwc8I/ttfsr33hKDT7OLXNa8PT6hpk0AjaSLUVtS9rcpMmS8hfGV6/NnnsAfwCeGdftLe5uI4o5ohKGFs4Zy0JQq4WXacEE9B1xmvonQvGUMtzJZfY0cy2Vsf3obc7qgEjQiQZR88joCTycdPLPi78H/ABX8APiZrngXxtYXem3eiarcafMlyksBuEilK/aFBU+aHiUbWHHPsau+HWaW7stQjlWCKO4jVZJ7grcXFqxwojV1Gdq9DjnbwcigD6RaxSSG1uVuJHiMa3MRljVPsUrMFVLmWEMJCSMFenrgUl3FZWkVsztP9uSSfbcOsbrM2TvERgJyoXO08ZB7V0nh3R73WZo9I0jz9SS8Cp9rRkkdJUJZco2MEs44OMlfev1H/Zb/AOCduv8Axu1HSv8AhIUNpa3UluDPaI5ufLUKZfNiZSsMm1fm7n3oA/Mnwpo+p3F/ZXmjabqDoi+W6eTcSuZWwz3QEYJdcnoy4GeMjOP1s+CHwkvvFGlW02t6JNBL/Z5niiFuyyO0Shy4Qj91KygDOfmz04r+jH9mX/gmB8GPhzbW0mqeHLa9a2t4UNxeRCUXoILSF0uUGyRl4P6YFfo7pX7O3wL8MQRpZ+C/DdoAgCM9rBG6qy4UFjwF2A47H3FAH8kkmmPoMdrpVyt5plrHcyXJ8tFkYZjAijuI/LHlHC/Nzgn1rHnsrhrmPyJi6TpcECZ7aRIlBLo4jXnytmflP3Sema/qH+JX7Jf7O3jSz1RoNM02wv70ODdWMkAkEmOCIgcfexwOfavxC+O/7MR+FWvXlxp11Nr+k3S3M0At0MU9rDDIVFu1uSjkZUZblSKAPBPDXgbRtL0SfVr+4kdgZLpY7pFl/eGI7xHHGAzR5bILAenavMdf8TWMMMy2tvNcvcLmL7PZkXDXSki3CW6gmREOPQEH5iK6e01We1stSSa4a3mZVCWr5Wd4I23hYYgCpYDAbBLN74ritav0mt7lLOW2k1Zw0ZXc9jJbxSpvctNt3CRIwSoVDluO9AHndxf3eoSW1zJ5zuUO+UW/2MSOrNvjhQKPs7BgQQQMEe+a9p8NakoWF5LAqYrRY54JZGkuE81lV3FzJw5wcsmCSG614lpUFtPa6rC1wHuESJzDcSpLc7ImLtKjqqDzpHAyMBvX5siu48JXer+ab20jh8iN/PvJbpFVrfcpTKP5h3ts3fKwAyOCTigD6U0qytHMzzSW9x9keFtPs7W9kcTQqVd1nt2kHmM0gGFQNsxya9Pt/EgvIZWk0+2s3s1Ks9wyW8sshYeTFA5twJAuSTk8AcHivCbHVbFPsV9p9rLM8b5lYwFohNIob7QYo/lVPUoxLenWtbUtYlvXjW9e6niE6SrpqwDZHcKhaOSLgERbSRgsWIOcECgD1O7ZTBNLHrDQ3BkdY7eZUSGNfLy3kTRKPMcM3LHls5GSK5fxDcaZ/ZUi6stnJdiyEK3qtHDPIJFCvHcCRS74IUdDw2eBmq2lX0uoTJBHqlvbpdEx3FmZIZJHdgoRIRIubdVAHI4561yOu6bqtxbXVnNawzX1rdTCHULlczNaspVtuSA45TYQPlPJPXABwcuqx6BNp5shcwJZyIL27tpY57OEyHdHkFBvwnyvtB/E5r9Nf2UPjPAdRsjdXMjJOkaQRNO8FrMSShaNC/7rpyxAA3YAxX47eIoL/R4po/MvLqDzY7ebzoGdYF4Vi8mR5xXdwFB4PGccdj8MvibrXhDWIpjF9psBLb2wmYSxrDbTbVQQgj5JGxk8AjvigD+wPwp4oivYbaK22xOYlaVGnDsjsitGsWOGB9jjivSUvbhgkzzq3nKUfys5hCg4L7hksQDnr1zyc1+cH7M/xRtvEGgafMsivHsgFuJ51af7UqKpQs53Ojc7e3y4GelfoFpSfb4IpDNaQrIgbYhfdK7HlOB8rjLdfX3oA1rjy2t2BiiDM/7xSwLkAfu50YZwWB6f1NfD37XXwB8PfHD4W+J/C2oadFIbnTryayVUDSR3aQSMBl1IRixHzjIwcV9tujQwlkTfJHIQojdZMhXwF4ydwxz6Vh+ItKXUNPuJnjJmEBP2d0SQbWyHVU3AKTkjjn2oA/ybP2xfgrq3wR+M3izwrf6JPpxg1i98qGRGjikXz2VHjcgb8KAeOu7j3+cBcSmxZTEsUAdXdJS20zghfNDuB8wA6e/HFf11/wDBeL9ku3FwnxX0XSwt3L5ranJHC02wnLIpYcRNsGAPY+1fyM3M1yJJNOECxRRSHcqKzzStGxBVw3KnnnHT3oAVI4pLaS6knYIWESxeZI53DlHwVwwzjjP+FVUsTdApBcO7EmRl25eaUcBcEnapAHP9aluLSaIQKg8u4uGV/KYuYwpX5cITwQOueuapvJeWbIoSZJFJkzGUVTsI8zMh64zyM55oA6a286wiWWRZYmTyRFEjOGRZMiQsJDwpUEdMc8V2drrGn6vamxe0ltQjFRELoMkkaruO5pMDdjJPPNcVeXjvFBJeWrmP7OIoWVmyrlcrLKT94gnp1596pRNHEkUkclzFJJC7yNGu8yOv3jjPAwMD2P5gHUzrZadYg6dCtxAgkuXlmbZLaySKYWiHln5mI5UZyccc9eJS0vL5y8MT+WFkYS7gGZQu4gIWyRjNdJpUEz2gZFuBBJKtzfPIQyCJM/IVJ+R84OeAAx5rqtNit0dxZWE1xb3cW0S+YyxCZVO5Q4QgR4POCc9OtAHPaNZSTQSNHay/aPJmRI4Y1YsxTC3MjA5deOnUY5FdVZ+HBcWdtcxvHK9rARcxlVikt3x+8/fvgovHBAIP1pLeeDTD58sYiu44wH8mR38n737oDGNhQ556dTWpY6x515a21tHAIr05uI5Q5WKJiMsjxnax83khumaAOF1N4XmNmmnQWbR/uo5Yx5vmsRlpDMucsQevc8Ch5JYYrW1iu57raytNFK26OJsBVkWQEMwVGOVxgfga9Y8R+DZ77VbJ9LntW802s89rEoDRIrbUVgcYLAcnnrisq98IPp08l6fISQ/aG+yySRqZmbrGqsRtJCnHbj8wDx7US7zqCkbgSgRvcSKseNpDSRNG2GwpJ65GOfSul0DU30u0lih1aMuqSyKVRkjmityHWNmHBHLYBwcjoTUQ0a5jkmL25gt4bhzEL0gIrHBeETAkEEMpHp061I9vGsAeSSJraEssEPneeokBAaNUMSmEnJ5G7PX6gHp+i/FLU7aSyjtLqRoVhWSSJ5JhHcrkFUtlEoCsAXB4zjk8V1XjC30jxFo0rzWv2e72rOsyRM6SG4GQgVmLNJvYg4H09a+Z5IykucLbTyLIRG0i+ZEQw2F89I9vQryccjvXS6d4zvRZi3nnkgisJYhb7BvfzEJXBeQYdGIJHYZOcZoA57VPD02lMMkSRSOI3uNvzWgVd5LKxO07eMde3sG2XiC50uXfZJI+6SPddN+5ZY4uWETR8KpYAkE85PFesxfY/EghldHe6eNTMzQ7ZWmBzGI/LyshboCcjn8aj1T4V6sLV5ofMiuSJJmtpkLF4AAwwAPlAU8/lzQB9FfA79pzXvDlztvr2+a2thE9hJaysixlQoZSByyAcZ985r97P2Wv24LCeWzFxfs9o1jCBb3N5DNdJKBiSO1Xzf3i5ycYIGccHg/ynpo17p8SKzzxK74WNEZRHtBV3J248ok88/XBzXp3w68W+I/Deo6fdWMzJNHcYtmL3AHlOSokjIGxf3hBG7B9CM0Af3s/Dj41aV49e1tLG7g1C5mg3oHUxzAQ7pS8rgEMwDfd/L26DxHHaaprEc0tjawLbLHMbobXhu2IYuuwnLNux0BPcgYr8WP2HfGniXXbTR7BxdnU7yJMXT3Cwur8GYh4ycthvlyeQcGv248PeC9Wk0uC51K31DUN00fnTOTJFGfvCT5eQ6kYOPl45OaAONu9Ksbh0kt7aO2sbyRXlkNuIo2ubVSYBbOgYltwPGATnpV3TbaxuDKIpIoJfJja9a7k8tJpVZk/d24GWYAZKjILHkCvR57OKxtLkjdHHcyNBHbyoIg6BSxu7ZnX9xLleDgcZx155m1t9N1KQRSWO6SOHdGVu28mVBL++vGkKhmlDEZHcj5cg8gGYi6HPew2kJTyZojBcCC3JmvFY+W25f8Alm6O33ifT3r8d/8AgpJ8GvN8GeJJdLkvXvLQy3FlJNEk7zRxQvI0NsYkPkMAcAAHfjiv2r01tDsLu9iug9xdbJVVJQjSSw2ykRiN48CGIsAMkhj3xmvlT9pnQr7xP4G8QfaoBbW1xZ3BsLaNIGkgZFPmFcEguxxjdu4I4AoA/hL8QWs9tqIupjMt/bzgzNcZVkljf7nl5OGwuD1weOOyRyyatdhJTMLqSdJBszMkTEjagQZwrYOOeo6evunxz8If2F461+zkjeCC51G7hje7CRsVaZuU2NjzVkyGIwBu7dK8W0OCe0meJGhKsrILhW3zJLE21W+U9ucfnQA/VvDbw3SXJuOXYySrj7M8WG5KR5HXJzg8/jWbqkcdrcQXVncQLJAiFoEC/vjwBJy3MgOc5wD65rp9ZuJ5EdInZ7lRiRpgSvl8M04UjcFYA8+vvXBx2RuroJHKqushEUgUmESnDMspcfJkE4B/SgDb1HUP7RsrJIpRbSou26iYESSP2KSHI2n5iOeOc4rMjkkLoEWdmjfc6Tcxx+WpG7emSVb5fbn06QGeKwuHWMStOvLGdkYF5Bj93HkbQp7ds4xVq3uLq6Yafb5cGLMkhRI1XBzKwcHkAbuvp9aANSOe1lX7QycIqApAQw8zdlg46r2/Op7qW8u9RtVjiSzWP57V2LNCSFUgYxhWPJINVxZx2wlU3LDT2IkNzuj8uWVEAWJdvJbfgH6U62vr+eKKBkX7MEd0lK7mjkUEcv8A3iAQOfyoA6Rr623QCRXmndBEbcYMMUx5a6jeLJyWBGPf6Vo6bLNM77Y7e0t2BkdZWZHCuio0QVDnLYJHHf1rlLLSwqhpZpkMrROXjRZDbMJMbMZyMgj/APXzXo2iaZIPO8iSWOSSOWFpmiG5omBKO7LkK24EITjA6880AeleFdSexvYreOzmjeWOMRyCSItbKpUq8JZ8xSMgJycEZGeteiazqKNFp5sDMtzFJLdyxuxljmUyF5WunP8ArHDKA2DhScV4etw0NoqlXmbdbpPMY5YW2GXJaR1AJYgKAVz05IrXTVluZZoFuZhAseyGMHb5oXHmoZGHzDcMELknuMigDtUuJZ7SZp9Qk3zB0gtzmeKWMT73VVdiu0M3AwDgZz1rsNRsJNMt7HUrYMt9FEGXzFjlhl80lltppEUBF2MABxkdeevkMKQ3AljkuRFJbSbg7DaqxBCpjh3uCygAbiAeevIr0/Qdb0W4t4LbUbVDc2a2yxzTzTxWkgLbd0tu3zPNtHHGDj0oA7fTU0rU4dKvdTjazuYEkAtzBvTONs3zDCpajeDknoea4q70uwZ3SAyXdlAs0ksjkx2shmcmKxgBUfNwxyMnONvUVvw6haahe3dtbPgxyuE+0nbA9sqsxFuGUKse7bnnLjBGcV53qWrW1rdX6W+820k1uBDJfMsUk0IaP92pALlHI2hN2QO9AGHNoxufKtLcSzSzTwSKxeUtbLBPvMWxhkqq4ByMkcda9i03w3pGl/8AE3a6eZpJbRprEiIRTJI3lzRsZGykYZtyjGQBjqOOF0TVI76/s7I3NsJGuC86KrC5klSQBYJZQgKrsAGNwJx75rq/F2kOztNYpLGSI/PHmzbmZMBII7VydiAAFWP39vHNAHt+i+HvCtq08ccsQnEb3VvE0rSKscmVYMGI4CgADnB4xXKavp2k3ERjsg0NqIftNxbiYtPKyfujHESQVTPzFSO2BmvFBreo6abNr6a51CSZ5IYorby45IFBCxzzoH5hwSSpOS3Wt19Rne3ubYSWkIj+dJliG66dQ0jGV0c71UhgOnTjNADTLJokt19nvHmuRD/oSKNpXzJYPMVY14eURGTKn5jt6c12Hh/xSLNbmfVVWWdWnt4ZBHJ5UluyB/8ASCeUdGxkKMgg55rzG514yJZ+Y0Ra2uxcTLGHSR5mh8uAhpAPk+VhgE46n36OS+tv7JmkNvcxXJiE5lAgighlmUjbK6Md8ZRuhHJzQB6He+M9Xkt45LMO9vcRL5bxuZoVJbaXAJBBL59x37VwD686Xpe5ilWVZGVr6KUmMzgkGMq4+dgQSQc8dOMVytnql7HYzWn2aeZUlicM7mJbmFWYTJFgjZhSpXHVSCfbMXU7i/mMPktMRIsVuflEFrDIcPJcTITvcRnAbuOc0AexSSxGOEhorhJJEmlnijAtzJF8ysqrglyQA5xjJIGeleo+C9as4L9bmYhY5UlaSBWlYSouWYtA5PlASfNv4BA4614rZ3lh/Z9xZRNbC6tvLjjFu8lysiRYCyIy/wDLXA5A45yeM1ckuoLK5t9RgvjFcS2wE0JjFwiAAfvJI12nBYjgMwznIAoA+wJR4b1ezdIoNPur2e2WSGW4k8q3mluQRGtqGYYYRqD16muQ1nR9MTTHnWedomS3e7htiN0ctuxjKlFG7arKOnXNcx4HitdUt5JNSurW/uozE1irXEkEck0gJZXii/1JUq+CDtBGM10twLeSG/jaWcXDmWWG0hwsbhpFZGMzDMkCj5Wz35xQBf8ADut2N+Le1mu5JBYOGMJhZJLouGEcRckGQCFNp6/d6DNemaJr0S3slh5VvD9pCQQ21rbxbIYgq/Z4L2Qx7kd33ZPbJya8w0jwpq2oXH26KxNvps+0m5glaMBECCV1KKS0uQxA7Bse9VH1KeO+a6kjneK1voTNO+YZZreJ1jEJVGGWUICrkYYDPU0AezeJLp/D0k0SQx24vkWVJLxSIrZoIvMmgEseP3RuAwUtwVJwTwa8M1y7fVlGtXkEsE0Nuz2cMEjAn7WGE8iMQfKDLgqe/JBNfSnjEaL4j0CxW6vLfZcLbJaCSRWkZgiJGryB2G7zHQMPc5HBr5d8Tade2ktxpccZlNvbpw8bSfaJoCYlhUjG2JGBClcjB55zQBzWlXVtf2txaiES3v7nLG4aOS5hUkNmVSA04LD5SQSOgwa2pbTT7C0iltUSa8lkigWOWU+Xb3ILK+853MFcgsqjJJ5rBtNEulS2gVZrO5KebNbwYjkgNyWR43blpFwqlXAwM7QciumsrKW4+zQ2zagLl2Nrc/axAqxspYkIqZMcmAclvv4GSDkUAcxe3F/ZyRWuo6ktuu8LDNEjGaaR3czW1vIQWg2v6jZt+VjkEVyNxHbyQS3Cm5S4M8wMrQxyPbSyOyCSSNmyI3GAuBgFs9DXWaho3l396tzqEptktwEubyYGEmRwQgO0m3uUmVg2ODk4zXK6PJLDNqf2xzLLOsh+z3gDrOMlUntp4s7oMkbeMrjJx1oAo6XpUNnIZNTN2sVuqSIrOUlaRjL5rXRQ5AKhVUjIAGc5rXXUNPlsgHgcpdWziJ42MpgdJMC33nJEpiCBieed/Q5NzZGbcQ3cwc3EHlzu8onkgghJcPK6nBUYZQeyqOoxmvp+mENdGe/hhsrqNzZR2mxlT7NI4hkbeP3byKH3NkZXA60AYNtHNdFNPitzBPFqCQoD5zyL+4W5jbc4+ZTGSpYZHGelXL6/gmmt4L9YvsF1MpkbYI7izNoqpbiNyMEFgvJyMcdK6awtI7hInvLlYD5ckFvcbPLeKNiVgZghP+kNHhAxwB9KwdQsrVVm01g01kSkEUuVa5V45WkaAuPvPgKOp+XFAHAeJ7OPz7adIJLO4SaYXItwwM8ErusdzHLGuHAQRiTbncQccVo+HhZ6S9sqXEK3Wp2zwTwlmmjiljeT7PJGAcKsjEEhvuk84rXlLSTxpOxmsobjbI1+CyQhIVk+zWzdA5JIzyNynPIxWjY22nuHuWtZoLjEklspMcizQOwUMkhUBkVmLHGADkZODQBxp06a/dkgu1tpWEiyQrcKTc3llM7IjByWAfeCyr65PFUbhbnSY9Qhuo5BcSMVkhRzIrGeKKBXWWP5kVHUsAOolI7EV3Z0yxd7j7PKIZ9OnS4DpGsjCVmMLyvlPumFV6NxnrXCeKru4WKC9jnswqM6xrb5DSeYrEyysZGBRGErnB+XzBwDxQByuo3FvbxXThY4ldIoIDFIWMEqFpZmUEZMUkalS2NuVxnpXmet29tfzyWMXnLdGRruGaCHYhk2iaSNpOd5XLbgO4NdhLczTwy+ZamS/wDNjWyITYko3RxskqA5YbPM2sB155zk/SnwU+Beu/FHWLKzt9Mv47SR44NUuZbSZhYkS5hS3mSIrIZMqhPTawB4oA8h+B/7Pnir4q+ItNgKx3SzXdnEGFv8slnO0pk3sVGWRVyfwQHNf0k/s6fs3/DD9l/wbF4z8SyWqakIbq6vDMI080WKssd1aM7AwoCFUqeCQT3qP4X/AAp+Gf7LXgOTxPrJs49SngN2DO0NsIWtAm+G0jTcWXzo8EDk+YSe9fkj+2T+2trnxM1nV/CeiaiLLRIbZrGwmtpWMV3GJ2EtshUhUZXBY4OWYnIzmgD1r9sP/gptd3d3deF/h3dNZwJdzwzXtpIjLKI1EMMUssbAkeUFACrhT34zX5l3P7XXxg1pBpw8SXkVtbyi5ihNzJHLcTzAs0LSrgqSxfHrgfWvniLSbvVdSkN2+95WlkEwjPmtMjlRLOjj5pPlBwvtjOees0vwVdW8jO6JNLPHxIIiBBFHIGW4DED995m9f9nGPqAdDqt/4g8aI95fXl3PcXSS3F2l3czzLCzNuMcJdvvb0HAqjHpFy0Sy3sj3huojIqjfHLBJCiRNgg4ZwR0PGGzg9a7rT9C1CILcm1mija4+yC7nUpCI2RZd8kBGTAUYFnHcmu50fSdCukuPMkiNwnm2xEWRBcXJjPltb7hgsIxCMHByOnNAHkn9k7kmSNwjRWKyXEke5yCu2ABCcgSbhhgOCQccVMdDmt9LSDz4jKVSWGVYUdv38jYSeRfuZJ5yeB71395ZWttbabYvKLae5kaGebOwSPGzO0Vw54UhwQB7YqjPayw4TT9PleW5jjDP5KywXYeYoGjLcptj2A553IT6UAcBb6LPey3Om3b7TKkA2QBw0lxbzb4oVYjAjfAORwc+ua6Oa+eC0jtbqCJzaXHmpHbQCZYbqQKEtJdzZWUqpztySQTgc10NvZzQSme8kSzvra/gdXcKLe6tocwiFHRsKVKfMv3i6sBW5HpMdwl88t1BbzW+y5keOIPFPcyzt9mc4DNGyLvGW6biOoBoAq3/ANnfS4tUt5opTeRCGTSEkTzbuGZ1R0I/gZXU4P3gRtPygVkzaWdGV7sRotq95aeXNKGV4bYN5ptgm3LMkxPmY+8RwDg404rJI49RvU05W23kNtEPvxWcEYSUXIZoyZmLNkhM8c9Aa6+8tXvo4zbOLorCAkMZhmiuJ3fzGnRBwyFnKEjOACSRQBjXut/Zra6l1OHUpHYW0hMU6rBcQagoWBlmyAJhJ8xYfMoVlqPXFhvdPsp8pOWkSELajMcgtEjQFWA4O5JdmemQTivQ7nQmi0CS61C1NxdpOLe4hiRXtVcIq20fQgCE71JHBbOCeK4e08uG5Fja2ksdiy3cd35JRfIwX2pCkhBWXkLkDkg4NAHLayQIJJ9LElwL6ext7rzVkBtra1cEoXJ+adgwDODjJbJwCa9//Z++HGoeMNZt7JrUQw3d1LKJijPDYrEFnWMBsrOzxMgGT94kAcYrjvBvhCbV9Tigt/tdtY38c9sw8kNsBDW/mbnG0yBpHMh6h15I4r9kvgD8FLXQtJ0wfZLmK5FukxWNFDT39vDvWMOwzvO1CP72fl4xQB798KfBbeF9KtryCzWa/sLPGoB7ZUs5bW0xst1DEbLpVEbBV5Y9BmvatD0y3v7pb1EvIVnhmk3ajCwRdSdzcW0UCKMNGqkHDdD8vXiq+lGXRYNKNzaxvBdMv9pR3gfzbeSaKMzu6r0lEnmY67QVB5Fe32g0D+ypHgu5WtYJL2WKQDDoyhZYFhRRzlvMBY9MYoA8rktdQEFzmRdQ1CC6ub2aDIgkujJFHIzTYGfKQIrBAeA2MZyK+SPjt8ULfw/bN/Z2pQJe6oZRcKzMLpHurRomht1kwIrUyyBCTghlbHSvszU9YttG0a58QXr2891LNdXNvBGkCzyWLNHbwPEm4FURsmR84JB5HQfjv+01470rXPGd9pmi3NhdXtm7PcRNArJaCKY3U8ks6M3+jneuAMkGTuOaAPkbxt4i1XUbm7gugt35Gr/ZvItwyzG4ZmiiRHHAMbCTdjqDuJwc1T12/tpr3TjpckKtFLeIlqEcvHM9uPLhupA3zxfaE6Ac9elWdSksru5+1y5W5dkldolVdhuNiSSRyxgL5ZDON5G5RyTWWmiqqaitrILV1fc0tvmSSSyinMgmjmZwxk8shd+Oc96AImjfU5ZZNXgjGpQRrJDAgaFzcLH5NvFGIwBLbOByrDggA964TWNAvbGOdpESy+x4h2yJIyyyE/aJookQHbtaUE44Jkx1Fdlf3F0mpaYtjIqKsf2i2ubres2fN84xzzEnzCZEAUH7ofP00tT1i7vdGldfs16wmVHba05eQMPPaCUgedKVNup/2oSKAPHre/u7KZorxZLdoIPuRI0lvHHcljCVbHLrncG5+99K6LT9YhhuoHQxu8uzIMbPNPKlr+4ucp0TzHYsP74PfNZEovru9lkudPkt7jy7mN7Z3y6paBIoo1V8LwgX6jpWvoUQuLqGd7GSwjEjxALtjaRrQtmAMB8rsfmAH3sjBoAtX8sV02nyKt1J9qihTGxnS5u7ZUim+0LKPlAcF1xwVIHUGtD7K9vMIA0gjMwubvyQ0ksrJmFVSJV/dJsB4B5yD3rtdOtdLubC6tyCjADZFI+7zb6PNzHF++AMB+dlbHDeVx1pmixC0ujHAirLNc5f7aHTHmRLMWj3jKMA+1c8fJjrQA3SdN0oXRsJJljgjhS7uLeeRIrcyfM+nrFK/wDy0EjkupztK/lcsdItpry6S4ubm1tpIX2RxBQhnRZJLiVpY+kfyBlLcYYUt3DpDwPZT20DskjTF0Ekt1axyStNO3mk4YAEPg8DzcDpW5YBNQsry5VorKJVFsIpFFu91Gsdwsk07x5KERNDtH8WaAPLPEclvbxG1s9XWaKEytY2jN8l4Uc5kSQL8x2MQR13LjGc1yUzNbvFZWNhNLbvLbzyrAxVkLK0jwzO2GDszkk9t2COK9DvvDv2N7VleO6SOd5mZiqj7NKY2As32EEK4XfjoWOe9ZK3lvLcXs8lzbaeJmkdIbgZmVx5gUwjI84hwcDrtxQByA0kmW5a2kNpbzbZHGwyXkMijLWxU/LM4c8nOBGQT0qtcCa0tZoZLC5V4ZrQLLcZaG7W4jjeIXEo+VYxIrkbTtAYCu3OrwLZo8lzAk5T7MJTFEkMryx7XRlJ2rPhSWPHy9TxXnaX8V68izTyJc2ccctmyBorGXYfNiW8LEhwA5AAPRfWgDmbrTrZ4BG8s1tJdSXSTm4faJJVKCKe2BJARIMYXGCHHevMfFmlRNstVcQRwzHyZpF374lRisSlB+75AJ3Ack16L4g1a5vJSLma0ktUiSFxGhndFmd1lKFgPJRnUYI5+SvMdeEdzKAouEEcUbMXdnMvkJl5ViYYAbOO5wBnnNAHkl3eQKt9C0RluoLcTPeSMsnmMDkLG7HCERsAOM/LxUvheKO9eJYxcrHIY3niLRtJK5YuUBz+7Ukjpxz60/V7OK2mu2vGVba6jie3CBcyP5MbLGVTOzDEqc4+727WPB0Fw8xkt9tsfKl2SkMd0wkBBXP3tsZ5xwFwT1oA+5v2MZbzRvixpcEc5e21KWSOZBcFfKUsXe2ZF+7CS6qW9R6V9w/tmeCobXUdE8USGXy5bWKO4MKh4BEsnl/ZA8I3Ltcntz1zzmvzy/Z8up9G+JWleIYL9IZLXUrYPa7gJ5UdkR5ol3AKQxBAP3s8Hiv1W/apjv8AWPhS2oR2sipCEmlndJTJceYd5liicnDb2xtBOQuRx0APHfg34ht9F0ZLiaUfbLSSSK2jijUslsittDjO5kXAyxxzx9P06/ZR+Mui6NrOmW91axzW11cKHmACCa5uGZp0DHGyQZznPoPavwu+EusXUpijLyt5V6YZiiO1xHK2B5cwHWMowP4/Wv0K+Et9DBr1iI4Tb3Njc+aUhcGKdGA/0lV6C43Dbjt+dAH9R0Xi/Sdd8P6fd6ZZzSCOJls5FbYqBkUEALnMwVWGW44/LIvb+6Nmtw8Vwt1uCxxohEaLHnyxMxHzgIw57kfl418CryHUvB2n3D3NxsNva3NpaxuWAldR5ykY6hycj/aHavoC2truXyiokmHmuLiJ4wrLFFyj7AfukHHHUc9KAOWh1HVYLG5uLN5LeZxvEzsFm+zRHMywErgh3OAvXjpxXkHi6wuNW/tOe+W4aeeJZkiIYxyuITtCgjlQOST1Pr1r6A1GYeVAhht4VgkdmV3VSnmtlWKk8rtVvl55bPTrw+tlbzz5LaOKYxSQCOM5MUEDAl3Zh/rGGTwOgPtQB+dHxBj1J2tLPR4vs0ctuv277NEVJuoweJ5sfMAYweDxnGMmvzP/AGltFtZtD1KO0ML3ESTzX84Akd7ohtwGU4Bdn7cYxX7QfEiwkuI5p1jFs0EjpaqiARyy+WwbyzGOhIB+b05r8wP2g/D/ANn0jUZBaizuri1dVliaMy3Z2lpHk3/LFhmY9M/jQB+AGrSW0AudNvIpkWK5dpbuIBwH3hQrgH5TtJ6DpTvCV/Y2OtW1vFdyrapM0xmWYxJE8nyxiRS371iR0568034tiXT9SvLeNvsxMzTsz/fkkR9pTfjDg7s14xZ6jPHLClzsgllmdvNjbcFCYKu4zhCf4eCAc4oA+w9dhhuJFu7UF0itJHlusDaJXYM8bRryZDgbCMdfyq6NoEet6nHfulwZbcxzIJRtgl+X93CGPDTnaeDxxjiuR8O3+o29pBJdXSPBItuZGkcFJoxu2LPuI3EL6c816/oWqyXttGkEax2itmFo8Iq+W4PAJGTkttPuR9AD7f8Agutt4Y8PPbQWyzahfmS9IYlIUKoR9nJUAF0YjIxhulfcvwXzfail+8zve+dEtzOI9sse9VC28IUfIxOFBHUfjX52/D2/+3mO0WWSHUI41ECRoIYZrZwA0b8nF0QMk985r9Fv2fIIrW+hS6M1sov7W5SMS+bLBJBjy0mJHMO/ceeu7mgD9bfAui38FhD9riaFitsfLdWEqxSbXEjOMeZNjGSSQMgHnr6bd6jrF7atZSvCqtOI4ICivJ5cQKhtq/elKjtxzXJaPrcmvRaba27SeWsccc0kbbphGqB2KHoIgQfwr0hY7QSRxtIsc2f3bRxHaiIuXfdjG4kngdd1AG7YeH4m0i0Bu44DEd00U4RbmISphowT99G4xx39qjsNIK3MiFJ/LQAOUQg7VBZYolACiLAHTk/pWjbkSpL5whWN444kCyBpZUjxtMsb9GBycjruwPSux02OERKhPmsyqhaMFPIw+EDZ+9x1x0yaAM+z0tAk0qo7OjrKlu0TKLfeNoJDdjx+vrXnPiFptOmZWtgizeayMJB+7kYbRIwBzhj3564r2PVI5PKgY3IQ71QTpkMMH92HRB+8GBgd+ea8y8Sae5ny6iUB1WaRwTLPE2CGCkfL+XH0oA41NYBCWh3rFtAScqcxzBQzLHg8Lu69x/K/YXkklrPOyxQqAbe2QOXkJZ8zSuWOVbg8HmsXVrq2hWKK0MUeZxM00nJSQEAtgn5l4GfXrXPXl6TBcNDCk7wMbiaWGYxEMCN3lRxnM4AwenbnpQB1mpyXPlOtxdKsZAlhHl7mJjwBG3HQjnK5rITVUcNGLK3dbZDOdpC4xgb8uACCc4HesRvEF3qDGzmglEawpPbXI2/MyY4xngnJyvGM5OMVHe3LQtDBKkWLxUa2lt/mBdR81rIyHjHPB7k+lAGjql5CYTNJL/Z6x28zyzSKVdfNYNuhDDDOcgdx3FcNrV9HKipYyW/lzW+6SJZxJFtSPzJbhgvPmMuQQO7VqXMhFpcrNcG5jBXzbWV45PJRM7QueQnbJz1xXmGqLbW7XN7b7oVe2mjgw3mQSYAW52leNygnA64HHpQBymta6WtbgTm3jtrW4kliaZShgiRgIxA6YYjcwAB7jpXgvi3xJY3FvfT3l0JZpysdrASRIzBuHnVf9SAvLEjNbvi7Wnu4ruMP9nNsipBKikqiqEkM15F/FEzrhe44Ir5612/07+yb6fAe+SYyxyW+d06uDDIVDt85VhkL6GgD5w+OfiCOCLUbK6W1ez1AGSIynckKpEWeeSTjyyXwoB5K88nNfzp/G+eabxPerFbpaLZ6hJJAFZNrRyMzhjluIiDuI6nNftH+0j4wt53vLW8liMsthHHOjufLnlVflePaAFckcqMHmvxo+MyJeyT30DWsU0UC+WsLqXuGQi3ZGUZwFQZBzz2oA+cb61/0g3JtEhc27EqZCIiCR88RI+bJycD17Vz8qNJGY3McBRlaQyMS22UFkZPRSSB+PvVu7vbqZyJ2lcDYYs87QQN8fuFIP9OM1N9gku4wT5cu7aquJNrgAZaQxhv3igkYB9e1AGektwHSORZJRIfnRGDlXOQrAf3cg/8A16QyrbzR3CzoZ1OGLkloctzlT2Az/nNMmeGJ7WPz/uhQ0xHlyRlM7kGOO2AT6fU1hSARmYGYSRMC6hsvIfMJwZHHQ4J4+ntQB9zfCL4g3WiPFC06SQXMkdvcSzu8loqJEPLvIkKnOOflBwSa+iPFnwktviDANZ0dZb+5gs12xpCVjzKDtaAKNwlJXLHuWBzzX5w+BNanim+zJvuPLgjS0KOQUYkM3mo3Bj2AADrjHev0d/Z9+LMNlexp4heK0ZrV4ooJpX8u6gUoiZRThZY5I0HqwYkUAZfwD/Z18ZXnjiztbO0u7a4tNRtxIJYpNxBlMm8zKAPKUqyk+iV/QL8JvHfib4O2tj4f8ZK99DcWwDu87m1tLSLAaWNW4LqjLnnOeDXz/wDBnVNAl8X6HdWEUclm9rb3WsXMbFVjtZUkd4oXwC4JuGwRzmPHavfP2p1htfBy6p4bsZTp8G+8kuIyZroI0Q/0YREZb98SXGcEDmgDr/iH8X7Ow0eaO0v5Hs727guISJGhmjS3iE+ZmJ4s9zAbRzwBnFfIN3+0N5lxqk0mtWEMELBIrlpmglIw1xAplhfOGkLA7vlxweCcfAXiT9oa71y0/su71Oe0nsIjFtuGAuIyzNG0Uik7ZYXQDOOV6V8Z+MviTdTw3FtHIZfNl228lrOYY5ozIwiDDO4lcY56jtQB/QT4E/brt/DOpeH47u+hBSaCZ7uG5SFGt2eNijrv6hyeO4GelfvJL8fPhn8ZPgO15e6xp17batok2lXdrHdRXCF7238stLbZ+V/m5J+6VPpkf51d78QNcImQXMlvM0RgJnld4x5ThP8ARyzfJwCQfpzxX0P8Jf2q/iP8PdJn0HRPGF8mlMZUltJruZoXeNJWMskcxILlWmOF7oAO1AHsX7R3hXQ/hz8c/EMHh9ZI9Dj1i8uYpInW4Bedo5LZNi/LCiYK49Bnp1op4jW/09bO4DG2WOABbU7rj7RHJu82GVvlQqoxwc4HvXh+t+M9Y8ZX9xq+peXfy31x9qmkty48wcIjyKx+UMGJOOBmvU9Bk0q7iNlZozl7W4Ea7j5JvY4EMscqvjaiSB8MvULmgDt9M1VHNze71TYgtLiW9YfZ5IxAHjuXjIwXVSEBP3ieDWFLqdjAltPdS3rvPeSy+VbssR04SNmHfEPuqyn93ngKQDitQIlpYzi4t4b21vIrGK3SOMFDb58uQNMORKQnGe5A7isVY4Ibu5uY4JbWCM75luh5szRwwMwEDLnzh5Kk5bnpnnqAQXblr6WeXUlUyx/ZLPlDcLbMhaaPyidqkSArlSHwvNcpbFWs57tS88mnLNceURvM6yzSLBcxSKAZNkKbWfuRzyameeyiuzHHbu7m5urrTJbveGnu4w0iI7HrE0jPgDAAAyKy4NWlCg+Q1rbTRSWU8ZQiQXbXCM+zHSFpPtAC/kaANFrGO+vbRRHere2tvNMtqcGOLzYAtsLmRjnYSCWJPHBPrXo2jLp9vBZ7Yws8FqlvdReYEhurtrm4W6Zww+VI4pB5eeSMAdK5fRxBql9HqYge3tC0lxcSLJJK9z5Y+zS6YxAI3oqiQqOBnivafBXhuw1TxFYQytE2maisguInU7sq0ZSaQ/wohlQEjoRg5NAH0/8AD3TdMtdD8+1S6eKzg860nkYbJWa3YsxRhkTJHK43D+EnFfGvxZ8Y3iavdxy7pkW8u5Ly38go0VrFcAWQ3p/BtaUA85Cqe9fVXjXX18IeFZ7TTdRxKUjt7CVIgD5NpAkT7m2/vAQoBI+Y/dHFfn9qWpX+pa5LcXCyOt9cSwKu5SlwylpJBKknSMMGwBwMjFADHaXULiTVrSARNFP+6HmLHJ9nnlfzXdnHDu5JBPOGr1rwxPLd2BsWQQeZnyJTErmUFmDMrk/NKGz1A4z3rymzt7tbUiUWkcL3UiyxSyHzXZOIVjCj51EhPA4AHvXpuhuUms4bEW8j+dFshQN+/cgmdomb/UbXLEr17UAdtHb3E0cNp5kEzWxWSSRV2OybtkcyjnLj7rLnJxW3FbzLeWrRWqr5yGKCdWYLHPCo+fySflj28k9hjNVbOO7uorghoNOaBEhmKBZC1xDMyu0Yz1dkYlgeC1R2VxcyztDHdypcKMvtUSMJLlgkrIScOpiCHI4yT3oA7aDS9WneK4ku0Z0aN/OmyYvMZifKt9v3oih4yMAjGe9c1dWn2LU4p7qVVjsLuVrciNmLyZJkjQD1I+bnHzZFd7pOpTxRraXMrL9ltIWihljRjOQTc5SQD5lDPjGeFx61w2qxahc3F1NPKTE8QlijhR0Mc0+I/LVSAPNUJ278UAdhZ3scMb3AtIWvpka6tFKCG0iSRQZI5xIPllDBl65JHHWl1jVVu4Gha2EV23lXIlZFeEt95UtHJzGuPvDvjAx0rmt8OpaOtz5001xDcyzQwScyXVvAVdlmJb5VV44wp9zkVmyahJdFJS8Sxr5kZLtvms50fCW7ADABHGR6UAWr6O41VxIYUd2hcvLDG0boI3WUROv3VHlKSCeSOtUNMspJtKS9eSOeITtbyQMd7SwZJQRu/wBxwxADenTtWpqE0aaJM863MMzTzsmyXaZMSbZY3C4HklTlWPUDBqtb3MsNmILa2gvmki8kQEhI3UL8rBl/1cyIAW7nqM5oA09JWO1S9hla2d4YLh44nRWbbcRoioDG370o5fJ7d6ZJplrZWq3dhJHAlgv2i5DvhFldVQzIcgySEggdznNcFbm+ub210+KBpIQk0jSRv5LQmViWEs/ePzCduevHFUdVv7rStWXRJZZ0tpkURxljcq90JBI8Tg/fXJO1ulAHT6j4kvJjcKiD95HPYReaCqJHkSxSO0hzuIdiBjHPcc1zFugS3aK5vY0kuTvURxlpBKTHI7kbvkG0EdO/0zsanHDdJJvtpI5JWMN1Ezg3EARQI5IEyBu3r6cDiqltYS2sLSwotxcSR+Zm4VVZkVMSKpH3Zc9uvOBQBKllbXs+7zIUmmgyJJifLcwxMiLkHCsSy9vwrlr6w1a5MuyUwTW6hW8tV8uVUdVXzOcsoA+U9gB710BN07wW8dqw/di5nlKl44ygOIQUXIf5T+eTSteJfeW0iw2TJbyq1wVkLMGbBVlHDNgjGegoA561sdKi1ALPLtspdkr3OC6C7gYNLA6EcyFiSF9AcZxXcxaBpupTO8JVXkgfyHt4izypG++TazkbUK4z6ZrCgFmyJbXsJH2ucSedbASCU2+1LbzXYfu3kVRyPpzWiNQOl6lHbxXnnxwSSSmJ0x5EDhUktnYD5ANwHvg/SgDP1yO7s2DQuWhgtMCBYiq3M0chzZo46uIyGz0PJAwatxatp9poW9HNveSS/aV8qRlnSaXahtmYcBMqSScAiqerawou1t4S/wBiL3E0CAeYf3ikNKm4fKVO4AegArjZJrS5jmVJ5JYoJg07ogjMs+HMCbc/eDkZU9cGgDu7y6+1TQSzy/abNYlU3tusaj7S67kjAbnehGTng4rk73S9UF1beQ4uHuFkk+0tGHllgYkOgVARAMcnI5x71JFeBLe0hwPMh+zySQqp3GRQxcDb/qwVOD9Mjsa1rSe4SOS006C4ga/aGcGVmlmh3EqFWZutvzyuRweaAGaPcpp5ia5hnQeaix2e1XeUJuEjK/YlBjb2HNe7eELvT9cheSa0itIrcYsvtbBBFGx2KJJH64kHA6dOleA3IuP7T8vUG8i5hiMzQLgw4HyrPbqP42wcjP8AOvRvDWpRSN9hMFw6yrGyrOWAlIZCmxCpxGrEH0PqKAPoVdAk06zvru9mijhSzcR6gkaSwySTK2133cxMRxz27189eLNQXw3t1GJlMriORILKUxJcRxuCt0QRy3972r3C18WRx2t1ZatdGRWMNs9rINsAAO0GEEbZCMDg+vBrzPVtC8P+JLxbNnj+zy3EsMYSbdIogYFYk3nMURbqOg/CgD7u/YL/AGhhaa3JoV9cw6YLqQSRSvcFkRlwVJlP8ecYXIHav38NvonxO8Ms0skepTf2fNaT3EeHiXzYdu8q2Q556joT1r+br4N/AC8t9Ts5NDjaFzNE5lEqeSzuUlYM/XaqkDpg561+vng++8dfDrR7W2tzcukLRu7B3e2lQjMjBs4UYzjOeOwoA/Ib9uj9nOLwZ4mudX01IxbWskrSCKBbeW4t/Mbc7kKPNG12784r86PDumWhvp57SQmFfPeOJpEDW0jnbE2B6YJweme9fpT+3r8Wr7VtWvbHS7xZy5jExup3ZVeMFpYn3HEMe4tnGOlfkrba+1zfR/2eYvOEk0dyYSwS6mTDEKAMMAcjrzQB6reeKNVijbzZvtdvbmSDYsiQzyKDsfeFOW4zjscCudv7y7e7iuooYFg+yW0haYCS33ShhHJHL0WZGwHzyO9RWyWVldXEWoQIQ0SzP5hIkaaYh1lV92FUc4HcjGaZq97DcW5tLS2lWM3cKyJKMebG7AB0QEDc3UnoOlAHnPiu4mE3/EvjlEkgWNpWYPFBLy2/zCR8sjD0wMAV5xOyO4+0yXMl/cOzs0RQxsIf3bFi/BjIxz0OB2r07XUntnnge0tJyVe0hglMi74ggEzqVJ/fgOAvHGM9q8+urSQuPItTE6RRxWVqNrtNHFzJGiNksVkwST1HWgDY0e8eU4a1Z/LtQ88TRqfKaGQMhiVeGyp+6OoNdinijSJrRvs37i7S2YRmZQsscm545I2yPnDuqADHy9a870p9U0qP9zayPeNGojWZ3QwpuCyBVx8w2EnJ6Y9q3re7lltFD6bAHcPH5sQUvDeLOZSZnbq2HQ49fpQBd06y3w/ammnMs0ZaW2RjKjXDvgqMjBLE4A7Z4rq9M0Z3vUnMVykOn7IIluXAQmQFnSRmHC4PAbBOOtCLuFrhPmhVWmSJfKLOJFLOxxjcCcn1xXRzaml15NlMI5LqbyZJtspjSaWFAqGTbjbgY3YzjqeKAJ5BBHc/Z4bZLkyBy1tGmIpTNkTmOUDnIx0PuK9P0zQI76ENHGthcwW8Zt4mLbLiBTDEIyFPLI8KgN6tXmBkuMxOYd2pWsdsls1sxjs0MjHzzIEPQKeD37e/qnhu/u5HErJJJHYQ2rzzMpJjha58p/s0fUpzjce53DNAH074L8O3Nhp1pdTu8vno9uIY4mUDCC4CSFRl5uD9DxXu2l6A17awQ3RFu87tPPK7YFv5Z+ZLaGXBkLw8kdjXnHh/Xr+HSIJLJUaFYrdoobj5JH8hMzONo+aZozg9xxXbW+tXOp28sdw0wguXX7UsB8y4t7mSPYGtZMbotpxuXnGOaAMebQodNuzBbTmS8vbr/SzgoIbKRtipuPCDZ+Iz3rjPEfgC2/eiyk2zXQuPJG1JLUtYoHQl5D+73k4XaeGOPevUWntBKkSxvcLbiESyRuomNygDDzSSSeF+90zxiuU8QvFtuI0LLEY2aL/XKn7uVrqTzkJyjNHGw+XrkCgD56vDfLex2V1bS2Kx3DLvDsiRO5FurbCMGLfyePu857V0llrx0xJ50FzNDGGs43EbTQXMs4/dGSBuXAb7xH3c81jeMdQvp5rzWraC5lMUi7UlXylmhjj8tpVib5jg85x1NcPZ+Lb+G4a21KVbqKWSO6LxLt+ypkKrrCyjdvJOc9OvNAHoF/eyzvbXQhtIiDudYCVS65w73EQ+bntjk17t8HvjKPC95p81nezGJ2tPt0nmsIRK9wAY5iSCpQ5+Y+ue3Pzbc3dvfwafaW14i+YDNqDRMouQ9y4iRw5wYoDkbh+XvZFsttbSTzWghuI5PL+yxws0P3SZZnEZ+ZxJyvGDjigD+pX9mL9rSHVo7HRdVnt7e42JDbSSTrIZ4JfueYxY7ZDjp79T0r9VvDfjWLVbKORJEaJChkCPuBDY2lSOvXn6Gv4mfhF8TPFHh3xLZzrqJjhWfS5vLSRGhisIhwUXqUGPnXqvev6ZP2YfjBbeJ9OtYvtIlLxQbYxOHHmnGRIxPBxj1/PigD9NxqxuECQOrKcrkHgTbPMCHn+7+tZ9y4uYo08xg0jY3l9rbfT2P0rntKZpEjIfMGd5ZFAYRiLZtKg8PvPLe/pW7HaRXDXEoZwYcAZBAHfqe/Pp/jQBBcxvK1uYZ5CHjjkaJF2BSvUMSThufT/CtGyAjG3I3l5DOjn5lctxx+J/P6VowQRNFvHyO7GV/lChc87VPp17D+tQnZGx2RlwH3PgYlk6csT+Pfv3oAcImCOEWQksLkJklAuOWBPATkdhWNqtjAPM/eGRJSPM3gM8eRjPDcHH6flWxJcpEpUFmcpmWMtteBjgAgDqv+zmsCe7lnkMfkRGAHEpyQwOOszEgqM98GgD5L/aE8M2t94d1Oa0yslnbSSRzRwBlKqD5aorJ8zgN046+1fya/tfeDtS8D+I9cv7axRbK71D7Zb3b7y9s8uPtFp5YUGRZJe5xszX9m/ivTmvrC6s3gEsMvm5VRuaMHBCkZGV57ntX4L/ALdX7PuoeI9K1PUre0O+BZSsKBfsxkjkBjbJG4yFcbR3z2oA/HP4GfGTVNB1XS9Qaea3NxPatIhlzHK0cXkrATkbY9vJwAa/qC/ZZ8eWvxG0S2uk1WO5v9PEdrcWUssKSr/owIWBSR5zEDIB5I6V/IdDp7+EvFsNherLHJFNLKBcQiKNHXAVIo88kHGMdMetfrF+xf8AH+HQ7u0stQukhuGuIoUnLeTGJIsNErNu3PIsZzu/ve1AH9Rmn28pgtxJbSqbdcMABG2O+4Nzj8c8V2Vhp8SxFinlKxXy0b5iwPPBHYDP4mvmD4f/ABVm8S2NqjXguXeMGafIUSAjcWYkjAIzj/61exJ4lumlkjiuDF5ZTyPMAJC4xgD3JoA9C1J7G1tnKDJdkyFYIVL4Kkc8nB7DvXDz6nLGWeG4CMfmVmIYMIuGHB6kgY65znFYU/ia4kZ4pPKJRXEszBNkbL90Ov8ACcAfia5+O9EufMi3ModjIQ2HHO8IhHIzjB6dTQB0fiS+j1TT1RoXsb9oVZmjYiK43nIWQc/OYxxjj+nx58d/hO/jDQtUikVlFxbQosAAWKK5KEpLHIOY5Qcbj36etfYNrPDqEsJ2yB4TERHIiMGGOG9lUYxxzisjxdY213BLb5EUbMyBXBHm5zyw3emBQB/Hz+038A7v4d679v1GC7ubHVLiaC51Es0sFmJJCoG1iejDpjp7GvgvV/CWmyPK8/2lDbTskUewmSaCRtsd0jIMRR5PI6Dv3r+pz9p74FHxNp2r2I8hoLgTzxh1EiwTR5kZIw/+qGeh/H0r+fX4jeC08Ha3qOm3EMqwAT2J+WRkUSNzNDNg9XDYHSgDx34P+LZPCvi+3067uJ7ayiuWSO4kkDiKdSTFyDyGwORnGeQOo/Zr4O+LovFmnXUMxiS4ntZEto47gyqokAinZ5HOCX4IUcZPHFfhjf6Ui3DR2UDo9jMjWdxuYSq7EFrgyNwxzkANxgmv0I/Zg8d3Nxe6fbfbbK4u9C2yukW2FZCuA0VxlggfGccHPoM0Ae6/HH4WWraXPaWkU6CFPOFwlosbQlmZ5WmlAw8W8gIMnB54r8d/G9s9tr1xaPczLPNNNapFLtM6SQEgB9y8RucZ6egr+k/xvpCeNfBy3QKGYWyyC3t3VPlc7jvRBiTa38J64r8S/wBov4VDSdU1TU44rnT3lV2k+0RpJ5txu3IXmXmEMCCoAoA+Ib7S7vTjDNLA9skgcyNAN6SyTYUzBcg7wQOOg9azPNFpG9ujStcPMCZhCSTtO79yv8L5HPNd1Lcy3lqtne+bdRwWJgnaPa0kcwZ/liXOUdVwSevT1rE0pdLwp+z3N5JaW8kqkIVSaINsBDuvM685AHOKANy21QstuirFDBcIpF065nkkC4aEk5Kkkd+9bml6tIs0UNxKEmiyY4kX5FR3GA/zfvm27gOmN3bFc2jRztbM4RNpLs8ChcKAWVHiJ+Z8kDOBzVVbiNrhp2lMMkRjawhXMV08rOQ6XGcjaRnHsetAHstreadJcRkK8ckcjgsG/cxNGCQ0gXjcM8Z7nFdhpN/aoRO0UdwizkedIUVgjnDQvGCdsZJyTnpz3rxOW6vFmWyVlSIqJg0W1UZZMGQXLBjmRWyOOmKlttZSykuPs7veQTHCqGJVrhTteFRjk7QT7igD3i612W1DsjW80UUjssZG2JnZlbKfNwypwvJHt6I3iaOzP2rAK6gIXZiCSiNhVQZ6uG57kgYPFeOSapFfKxikVdsUhUDCtGzrs2FGfs3GcZH1rFbVLxo7WxunuLkWrrGY1ITD55mEg4BCnAX8aAPeX1ON5zJDs8hZYUYSKACyYdy4LdM8989D79VYap9ps7nUiEWaJpoYJVKqr+XIoWQIerbuPfg18423iFbSZrWWc3ayH91uA3pIVGI95b95wMEgZ711un67MdschCwT3Kh7Hcg8qFSrTOC3TcAR2PNAH0JDPf61pkKyiGB4zLcR3BTbPt8jBCjJ8zLCQjHtip9NmGoWdz4fkMkVwliJYJysbNLEkbsJ5IyAVmEgHyknB5xiuE0bWrlrOCWOYeTHeQmAlQfLtGQhiZCcbwex4yQO9dPHfXH9q2OsW8byWs0ZgkntrdQ0c06mRBOJCPMYOg6dvwFAGQ2gLEbeJLrzEa1a4dUZuZxNIjQyiPBRf3ZYHuTgZJr0HR7y6htoVMcdwmnP5X2VVWGOKeRUmMzqmN7E7l4w2Ce5q9aoqC3aGyEzuGhnuLOJJJkkXbPHJIrDCqZA+c8eleieHvDljLdW1oqQXU9zK2o3w37Yo3CgwIAfl81pFAYDPtigCybO71ixuxdnyjPaJsuIbf8Ad2ljJKstxZsyLu+1SlV6gkhgM88cFr+itYaymnW0k7rDYwrewpNvZ4LeRZo1SfB8psj5+D8v0r1nxPqR8NPfq1zZo11c20z6ejmJ7t/KxFGmSQAiBRgfeMQGc9PHrO+uNUjm1GS/jSVr6aSYReWZRBKjQyQQYJZyOMg8GgCOw1e9itkhntxJBBfhBbSxoXSJ7iSW1l3L9+HcVznGMHnHBq6hANblEkizTxKgjgjLB1icNdsAE24Vg9y2V/uqKyLrUr+LzrO2C3ZtrkQqWhkW7nhHypPJtAAjWd1ySfur3rpNN1C3sbaT7dA+xAZoyr+SwJBMs0gwMkdwDnav5AHGtBcabfWduGkmgjut1pLIHy0s6pZvBIkRxFF5KoSxHBY+9bcMMklwUV1iTUHaC4t7MmVH8k7nuxJKP3COoKOnYHOazdcTUpLmf7JMLm0a4j8i7tkCi0V5SJY5mx875Rsdc4Fdrpmi3j2k4LxrJbzJbqVZVkjt7y3Z4vTzJHb5SoPBbnrmgDlbyG13yadp1ysd/Lb2t9YRGPAtHeZlntowAfNgMMtwmAQfKA7inyW+pWxWa7t4Iri1CsrCFG86O5YSXQkUEFMqpwecqSQe1bDv/wAI7f7ryK3W9FpLcWUYCXQgZQxUpIMYMYGCueVYnnpXX6Frnh3UriJ7uOFLpvLguI4JFdXkjtnS2dY5hhU3McqDxJgZI5ABWh0aTUYFvI7TyL2Yq12kQDtNFHb7XujbHkMFJ2jnJ4zWE3h+4XUXikvpEuWe7ZrqcqLYGOZrmGMMANqhUiX25Ar0yR7i2xfQhZb60uCls9gv2pTDBcFLhrqNGzHKio5GTtOORjiuZ8YXVhOl1NZXsN5YzJDGzxssM9o+NyiSF8fO0xO4DJwM89KAOb0PzdL1GaRbuW1lF6Zb6In9600iyI8czSA4QARMVUH5cnPFbtl4zj0u98qdLi52LezQwQp5MKRLnzbdIWXlWbJByd2c+lcM+rtFastuk1xPdCaezvSFlRVRMKxbAZ5VY9+O2K4GW7u9Ze3vheai72chFwJR5aKJIifPzxkCQkAA8lSD60Ae16JrS312s97AksZmudQhW5X7MnnrIpt3t595LShHTKdDj61HrGsx393MsoRWEiROYWbzxHkkBHdtvllVOQOoHFeYyapqSWxEVtJPBveW2uIcNZ74IYoluYItxKMQreYgOMjIPpZgvJryNAbbzpb5rQG3CgCEwRhHmjk3Db+7+Y5xzQBXaW301p79ojeQT3At7y8Zl82KIt8rRW5H7p0VvvAnpVC81BzHfxpftqUUq+TAimMSi3LiNhNsxwSwCOD1OTU+t2sOoaX5c9k7+X5kjJGHhfYtwFwydJGEYJJz0GRVWHw9baXbyxqBEyxx/aZBKy/arOYjbCUQH7OgfuN2eTwaAIoYJRZ/amktbby1FpFPI6yeYCdtxcyODulkKlguANuOK62+0xrq10EPL/pm5GjuIEVYiwZvNDhfuuVUsp4y2N2K8tvJrdYxbC3+zm01CSK3XfK4ERUKoZNuDGASd3cmul0/UbqeC302KWZFkluDZXjOqhJXiQPBKu47k+/gnb1oA6m7vjcfZ7mOaS4ewQx2sN4yyHzYW/0mYK3LEgevbrVPT7wPczKivNPJcCQXbbyiBkDS20u5uURVOMD0AxWFaT2xCxT3US3NurWtoyHdDMjhiZt2fklJODkYzjnmrelNLFJPGsIhWVYoJZiQ0ZG/5nIBGyR4u4HAOc0AdiRdXuLiwY3Nu+QJJI3jYOjMrptIPAI4Oec0ViPp9sjFYddlt4gW2Qi8cIih2ACccrgA9+SeaKAPIfH0cmv30ttbTGYzRSXLwys3lxMB5j2aR9yWOQeSa+a/EmgalepL9ijBurUPHLFs2SRKuCQYWAZxtGPlB5x05r6U8TQzafcaitncTXV9DOI5zBtlIBIz5T4DCQgDaMZ4x2NeWXGl6sNQhmhSZpLhhHdkSq1wjSEkK+TsBjbBfnsABkEUAee+HPDOtW/2e+ucRRlYwzlHlupOAJUMMYJWIYAGQOnOK3tQubWCK4+xwRJfEmFGJMYQ4y0wI4MmQODz6iu/+TS7W4kimjutVhY/aJZ4RGrxICP3fzhY1wDuycnNeV6heiVLy48yxs7iWWQvbpi4SVpBuSaKL7sAxnLbuooAzFvdQ1hxp97Isn2RVO4Qhp43APz5iIzFyBjuG6dq9u8EltKjiZERpA8YtpEdVhtXHzkZjYje7D7rnIx35rwKxeW11UBfMF1c2+yS6sT8srIoPlOjEfPt7DsfpXtfhr7M4aOK4itJfJSc20kE8iTSAOrTSFwNkm85GzPSgD2xNUu9WVZ1vraz1HTWJiO/YTMMuJZgARFIF+VSQd2Petu1v5Wa11GPyrgmdmuJRBI1zPIsWGEsiAbv3m7B2g8dOa4e2tr+GCNjLLcR3Fkrw3UDIXklYhWCysg2eXwBwcdDiuptYbuOK2nt5LtRYuguLm5e3jtxIUAYzBnDXDNuwWUHOQTQBa1rS9Onie8uUnimvInntZIzcKJm3K7J55kxvDZOTgKOtcjd6JdBk1BIpoJJ7OSDztyvdMB80bypGdr2rgrmXqAMZxXT62jS2JWS3vGeOQTraoJJoRGWLhEt3AKA8lcYDfxHHNRQyQNbXswtlkWSBYpQ0ohOkxzAbWjVJCC5fG8ZwvbigDyt9NvtLNu0lys0F7vhe4gZ45omALzQRxbc/cyAxyMc5r1b4R6z9g161t7PULQ/eNx9sDTSNAp8yIyAFm3rtIBxgkismDTL2RGC3CF3gVZFjHmwzscojMdhEGU53K3ODkgVY8NeDYp5l2/ZoZbOKV1FvIbiSYecDLHK5YPabXGd2DkNgD1AP3Q/Zq+KUZuoLk3VnEsCpttI3dZJY7dFYybIm/dFiQQDgj0xxX3L4+8Z2XinwtcvI1vtv4J5CCiwPHA0exo5DuK/aWPKnHOM1+F3wG8Y3PhbUIViSaRJJBHeOgTYIXUrgXM2DPGqjBXAOTnNfpl4Y8b+Hr7SLy2UTOyQPLbtNkbVuIsSRXUqBt5BJKltpGMLQB+OX7RK3eh67rEdnLcSDT7rz0t7hHnujbNvWOFZ4ZArBgfTcoGe1fk38WvEF/qcF19rnNuY5VAWfetxapIzMIHEmXkt8D5Tg9M5wBX7DftUXFx4TvPEji5Yi4khmsbKaOZ4bi3nJzdrJwcIzHOcbgMdq/H/AMcwrqwu7jSo4DqdxO8N9KsMly931LOFlLpGoGANrcdMDpQB8I6oL20v5JZDB9muhIshJZyyEkIWXnMuGG04Gc8DOKraTpL3E5Vop9s6OIXSNTJsVS4ZwBlWzwc4P4V6PrOhXVhJfXEkCSTFsizjAnTy2+Vrhhk+XNyTt6+1aeiGGzMMtujNK6Rqx8lWvJMlSQrZwp2k9QD3+gAnhnw+0VhAjXoskmuHjBMYNw8h+WVVyNvkhgSxYjHQHPNfSvgzVNQ8J3Fhc6fdeXqVmfMheyml8h0yFjaaSAnaAcsWJG0j0rhLDTTrcd0twQltJbO1urwPtIgIMnm3Ece2OUMRwDkkHdz06LTrdNPlslk1CS2tGIVEU7YzIEDRRygpmVDx93cP72OtAHuF54i17xa15c65r2p63q3mIkcs9896ht5GLEW0BdiCF+XcoPbvWNdW1uHWxtEg23TwSyiaOaOa1dPkfy5ZgAoYA788g9Ky9Os4g63tlJdi83SNe32n3SK0cIiPyWmw4LBuWTAIBNdlf3dlBDo/nSbA/lTeTawoblnB2ulxuy7RN95iRkbjnFAHPW0unWf2yF5Ve2huIRYWc0zyqxbJnFiRFkktnLEgZ4zxXoEPh2K80GXUI7HzLeeSAwHDTm0digkaTYGZZlHAGMc/NWLYaJp02qx2eoRJF5s4u9PlhkAs/LlcbbYnBIO9gfl9SMZOK/Sf9mr9nm88TahFby6c0tlqFwLdLWWYG182baQ/mE5X5ckZGfTmgD8+1+F3iS91BbXQ/Dt2IriQwS3scBurtwVQiQIpwgBPG3nDe1fX/wAMP+CQvxO+M1/pOo6nN/Z9pdywXLyJbSi8kiAB8uWVlARTGSWz9BX9L/7P/wDwT28C6Hbw+I9bsraa4thHcmzk3XMErLEdqyyEBo0QkbQu0HPJNfSfiH4m/Db4EWBudTuNH8P2Fm5Bkl8uLc6BggBJ+QbAcAkkgdaAPyo+C3/BDz4d+GNKgTWvEF9NPCiYghjjjgiJDO7oBzvLZzj0zX6N/CX/AIJ+fDn4XxtBbahf3UcjQv5jkNIDANoVHKkpEc4IyPu5r5V+LH/BZr9mP4ZJd+Z4ot7u7t2CS2+nok5hUghQHHDvjJIByCfevhrX/wDg47+C+m3iwWOhaxfxqzR/aTDEQ0A3MZMBuEAwc/pQB+9Wq/sY/CrWobmG+GoPLcrJkxzqphDnnYQT5mSf4wR6DFfCPxU/4Iifs0fE+8+1axqHiGCQXElyxtWtI3EkvzEPMYtzDOBjOOuAK/PfTv8Ag5Y+DbOsMvhnVWAcnKRRFXhCkqYh/E+RyMnBwcCvZdE/4ORv2Rrm3t5tSj8T2BuAouBNppPk3J4kR/L+7GGBxxnqe9AHr2j/APBv9+yXp1350t54pngmgVDb/boIU3BVVn+SPOSyg8DBJ59a9z0D/giz+xzoSW4HhS/vzapsgutQ1BZJSCwMxb5Nqq2CDnBAPy18923/AAcJ/sYJbwyXXim5jnkBdbWPTrp3WNmcxF32keYQuSM8e1c3f/8ABxb+xyJJ7ex1jVzMqO0Uj6TcNBIVBKxGRGJ3Mc8Dp3oA/T7wd/wTy/Zf8F7n0v4Z6A6hI1VpbeK6jUxfcLfa4mV5flyGCjrkHpX0/oXw08AeFoYo9H0HSdMjgCpCbW2hiZFRQoBCx7cgdTkDiv5dviR/wcpfD1bS4j8BeG9RutQilbYt2jwRPDGSmBI4O/KklQTxjsa+DvGX/BxV8dNRluYvC+kWen2LyzRuZ7LdcpayIGzG8b7Wfdxuzk4z2oA/t88R/ETwT4OspbnVNY03TbW1illka4niiQRxKNzcfdAIGT0+avwR/wCCh3/Ba/4bfBDRta8JfCbWNO8W+PZbSaGNLdkuLGwWZGUSS3HSTDc8AkdARX8k3xv/AOCmn7Unxglum1b4j6lFo+pz3Mf9lWdzNZNZpKGaONjGdvlFSNx3Y45Oa+C9U1/WvFM91quqanJqFxIxSeeW5RSSwBdVEi75BnqRkc9aAPX/ANoz9o3xj+0j4w1Pxh43vru+8RXt28k0izyyW/2R2DNaCSV829uoPy88Edah+CnwZvPFGvadeWVrLsnQTSeUk1xEyLKAFWFk+c+WTznDFeOeK8n8PaDqGp3lstqDNKZC9vBkKksYfBgXygVlO0nLMcDOeK/Yj9lDwDdWkCSywLbfa7eSOLSpYWuSJ1Qbx52R5SleAqEsCQQMc0AfK3xh0bw14I0k6fcxm3laVIoJhZ/ZyflxLGRg+WDltxwTxyB0r4eF7ZrrhSeYGO3PmWc0EYaUpkhYpdgIIKZ59B1r9hv2wfgJd+JfDMmuaLp2qwixglu2hUssv2qLCOhhmUEQhRywyOmSDX4W619t0O6vI3y0yN5LRt5jtFIrFfMUqmQuMjGMccZGaAPftZtdAnsLeSyFtaH/AI+Ecyq8jORuL+WCWJ46AeuPWsnS9YjvJUtNRhhaAIyQeagaKSJTtI3r8ySbjx79eleHS60bg2sIkcNCg8pw2PLLK37vA+8Aw46nLdc1asNekhFtDO95LGsrSyrGDvEiZ8pVJGSC3JA6gE8dgD6h8E+FbL/hJdOuLOaLcl2k2yORi0MSyqyBFQHbgjaQPXI4r+u79gj49Np3hXS9A1CQNMYLe3torvzd8pVFilS2mEYMcSIOwx161/KX+zbZ2Wt69pxML3skdyXME6eZuMihs2uMAYfAO44X0r96vCEeo+HtFsr3Rpr+DUbKyiu4bGO5iRoFVkMpSMDjKhg2D0A/EA+0/wDgpp/wTU8K/tkfDeb4rfDa0i034p6HZvdK0ICya1HBGxks5giZdmCMEZsHnrzx/HV4m8BeKPhz4ntvDHjPTrjQL/S5ZtPOnTwtDdxm0eRGeZJF+6XjOGx056V/XL8Of29NW+FdzLB4whudU0vUrcI626GXyoGXy2ZdrkiSJASSF5xjkkV+VP8AwUz8afBH413Fr498Lw2UHidInlttTtbWK3uLmPy23Q30EXMkuW4LDeO4zQB8W/sv+MNP8M67ZzzJZX1veXEMU8jSMzxFpsAllf5pNpxgLkY5r+0L9hXxb8KdA8E2mrQQ28crRLNcyStbiaWVgm9IZJJSyuGI3duc4r/PF8L+LdZ07VIZrO9Cy211t/eyOiFklxvkhKr+8xjBIFfqF4A/ay+J2keGIPDPh/WZrHUZI4kV4bieOF92P3rujECVT0AzuoA/0LE+L/gfxTol7PoniSCIadbzTy26zxPNEEG0KQBkYIOW+6M5ya/E/wDay/a/+Jlj4juPCnw68QajEfNeN0Esd0LqKQbCYpo3IQgkbc4255r8FPhZ+0F+034WSXWo/GGrTw3jTW199ov2a2u7d/naN7aSLKqxyVY46cV7F4L+OGpa/wCJBqviGZIruN83kczCWcSytlJVlVBhSSFC4BPXBoA7P4j/ALXH7SPw0t4r258ZeJ4Z45DOlsGFxbrIrBkad95Dgnrg44qz4L/b71/4xJb6Z8SLu0ttblmj0+1urdRFFewTDbKbmNnxFLv5Jz82e+Kxfix8R/BXjzSdV09raz81IJbS6SUM89tM6cTKqsNoEgyOBivxb1a8b4ffEO5js9Ufyp5zPFOszbvL35XbvZtp4+UDnHbrQB/Q5o+n6TrN7dRQX0MpikK28Du0k0bMhUPGAuAq5Bxu7dK4DXrC20iCR3tbiecTXEdxeFGa0kaOQ/vZlhVmcsuFwccDAr5p/Z8+KV/rEG5NVgju1s/MjMyrNPK6xhCY1BO+bIJJbrkZr6Y1Oe41q3mvLZ76O6FsstxLatHHEu1Qs019bu3lxswBIPHQ+lAHkMNtONQ+0WWnmZZh5khEpzEWk+dhFKoIiVTwpJI9c12ml67pcLxafp8ZjaViL2ULH9muLh5Ckiy4lUghCSAWJyg4qhBl53eeXUGMQjjivbdFWQxynMhfChZINuPnXK843U6bSI7aSW9sZrKYQRpHb/KJvKuZ3wZp0tHYyzjdwNvueBQB6/o3ia2nigiAhtrHf9hlkskR8mGQpulhyPIG3GWYk9zxzV/7RqL6ndXyGOzWytZnd1aK6muo3UxQDCyKQwXB4LBQenevPvC1nPc6fq8ck8kl2oQJbW0sUJmuD1M4YBlVsdhnBwecCvRdBCTW0MgspZ7i3gmgntmRXup3KruijLEeZboQAAMtjjpQAzwzLturmzkjCvEo+1z28MQikN4dyXHnoxKHPGDgL03Gu+t4ZrmM2E6XciW+JYBI0s5uULjzI4LoLgA5BA3FRtOD3rhtKLS33k2NpdS38krNdQyWQS2ZZXVPJeNyq5iXOCpPPIHavXJtOsXbybXVrQXkMUUzJJayPNE8RxJbxPG2EQDjBHGepFAHlfjjwbDfKyxJPslDLvwqLFJt+XfMr4ZlI59SPpXz1qGlXfh/ULYSiS6ubeQAWTyXDRzW8fzSXIYyqkcpDZVgp4B5r7J1E3F3DHYWWwQpDJG6xozxLclv3fmEggkv8xOcYOM14n408M3cE2mTTXLtcyxTAqJyJIYUyZcRgFNm4DG7+FqAPr79kX4xw2GsW9lqdtMULxw2lt9peGOMHJje5PdxtGxhyRk+9f0H/DrWU1jTNOMTK000b3EkEM6TxLhFZN84b5ARz1zwc46V/IZ4B1//AIRzxBDPFdQi0lu7a5ke7lRGSRGKPGGhGGdeSoUY/vGv6Kv2SfiZb6poVna3Os28klygMUjypDIq4AjjdmIDqTwNp9aAP0KmmSGV1icpBlEckAlGPJZGUdOep4PWpvtD/MnmK6+Xt8wKxI5+UPxgsRn/ADkGrfNazQ2TWk53XNtsuIkKujLEM79w+6xK9OpA4zUSsTdQupEnlwrvEwaJIsgBWRQPnZcDOemcigD4F/bf+A3h/wCL/wALPE+j6jpc88tzpepsZoSrk3DWz/ZmZWXarqwXaM5Oa/zQv2hfhhqnwf8Aiz4h8Iajb3VneW2sXQR75GUvbSXMgikUgZL7eu3I96/1nfGOmW+q6Nc2MkSTW93bzw3Lb1QOzRMBKoHQjJwR6fn/AAx/8Fo/2J/7A8dab8QtDsLgadqovWudRW5ldjJCzSFSw3LGFXdgkc4HUigD+ZHUYDHqCoskcWx43neSZpEkxyBgHMa88YHHX6sn8u5ZyEZ+dsah2KRByN7DH8BbGCeSD7ZrQ1m1+xzTxQWpuI9xtjPLucSsGZWGXRSWGPTB9TWbpUjW0kgdW2hNskhTA2j7qbt2eGIGME/rQBfuLxl/dSE+VDCC8anzIHdFwFBXJ3FV/Wtrwzp32oxagEja1dGLwrvkaHLAKGReVUk9SMfSuWuJ1llEavHPI7IxWFw4AIO1HGAVb2xnJ6kdVt57q3ufLaZrOGV0SRIHKM21gxRtp+6ACfxx1oA9N06NJbi+tJLiKCFwyJbROGMpyQYtoPzkkjpyO+Kmt9Rj06/tLBobdLdP3RgZtiokjYeQyg/I2T3/AKVwc8xsb1ri3jnEajzkKu2xwCRIdxHUqxBwc+metJNHIzW+oW6RXNscAxFWYoxbPkFi+WG5gQx/GgD0jUtOghu5mimnNvPaPcn7RLu3nJEcKDGSoC9R65rmLaWSOVwbZGhiK7khdjIpcAkA4/eoV/h7Yz71pQ3Wl3yz2WoyGx3IrwTSyMGglXBICAkrHngr3GePXK1NIdPu4biyuWCpNlgro4kjePy3byQS3lsmc5HHagD03SPHOmaZdoGuf3SW0Uc6uzI9sYZC5aNmXOSmPu5Fcd478RWniO5jmt2v5Y9zXMDFyshZyNjMU5aIYHXnnkDNcpOZpLc+THFGvmiSPeSybbh9kUbgoSSTjgnIB9Kyre2iUzwy73ufuSCNMIjZ+5EWfA/TOTigDTi1q+kE+n3YSaKYI32hd11HHKvCvsYYDgBAxBP4GtFbcyRx3duILhYnEMm9wsdw+MqYkfGcn7wA47VX0rw/dz36i1WFWt54FKuTGqrKMvII2b9645zjIJ688V6Jqek2FpvsUR2uFlFwJbRRvSSSIks8JGFcspyq+uehyQDzmTTS7Sy6hD9mO7Z+7R5BGqjgRzsDleeMnqcADimC0so50W5VxboQZEZkdmMDBom+Qn92QVz3xn0r03SLXFuttfWjCC8ePdNLcxmS1RXGGaNyeCB17k49q5/xBBJpd/PLHeS31pcxy23neUm2AgcQuSmFYoRg9W6gd6AG+HPEjm6lP22O0W3LCKBQoEm5iAkSOo3x46kElTXs3gnx9btrUllfQ2zQ3Wy3eVZAxWSUbdjs7ExoBjPHc+lfO91owW0EkbFYVCRrJHKHEMky7ys4YAqzHng98VV0y8Onjy4beWRoZo3EjD97JMoIRUVCS+D655/AUAfqHp3wR0b4iWyywPEstvD5CQ28sLea7OZGLzRk7bYDHJ+nWva/hl+w3Jc6lYYsI57Oa5VwyutxEHdCT5TzRkllb+H7v93mvzV+Hvxn8WeFb2xuodQYQJMsdzDO7Ql1jkDbJY05CAHHTc2OeeK/fn9lP9rTwHrLWVjr6x2l3bRQM7bZUtZXcIohjlhJDMQTtyBjOCc0Afpx+xv+zvbeDItO06bSVjDW6TPNdAW8scMMmFmtWCZJduqnB9sGv2V07wpay6Qv7kQxwRRiRVt9hXYQuI442xIXUAsx+8WyK+Ufgb4i8Ja/ZaXeaLqEC2j2Sp9mR0a9ga4AldLkSuWjGMkE49q+6tHawFvAYWkuMwxYQSru3bSBJICfu4DEjn2zxkA8Y1f4UWt5ZXlzp8qsN7PZ2+7MkO4gTSOpz5alSwwcYzXzJ450u40F4HsrRJ54hNp2UlaKRIFIZ1QIjKD0wzKo46nNfpDZ3FpM20QWyMr7CyIzxOHPLS+WD5YwpJLfxNkcCvPPGPgHS9ae4m020t0uHjaEqYVmFy8nPmOwOIyrFsEAbgfXigD81dKnkdmNxHFbzC4nEnnBJnS1Zc+YJtxLNhiWzgZGQMDjO8X+HYtc0zUtGidRZSQTKl1EglkZZE/dssjOcMTjIAwcn0r3Dx54B1bTXnvPJaAwXL2m2O3WLbDJF5QWNF+/82SSfxIrzSw0i+sLWZXkZZZx+5jUlJriJCIQQ33d4OfkHJA9OaAP5B/+CiXwXn8D/EW/vorK8e2S4A3xkyxTSOPMeYx87V3fe25+o61+ZF5dSaJKkMVvHcXUjSs4Hl5AKjbGoLZjwpyAf/1f1Qf8FYfAllc+AY9e0nT5FvpLcxPeQ27NJdXMWXfcoJ24jQq4xktz6V/LDrNqizy3aRRRYAeZmYmRLl/lKnIGCMZwOM8Z60ActdardQoNwd1VpbWWB8mWMXDFiN8Z+dQTlevC+9QzNd2gJjP7i4hEisy+WzxqATIM4IlHT179avaHapPcoJZMratJczSeZiR3BYKzGQbSp7EnIBq3fXXmRMzxW/koy5HmAlfNYqwEmfk+Ukn+HJ45oAry2tnf2Mt4nmOkcaGSVUYtvCYQCTBA+bG71Pris23v10mOOWNM3ksQRvM2lQrnldrEdiM+9b+pMY4W0+wieGw2JuaJCQSyCRZHIHB35+vBFc2rRqsfnRL9oETq7SkFW8tslgeisSB9cZ5oA1mu49QZI5JY7S3htxJ8uYoYpjksXVTmT5s+3GelMg1qK3XZbbVwoaRmBMNy4yEkVQSFkIyVHTnmuanWCQuxYxTyMzgOxMJUkKqkdxk9P6c1sQRbbmG3WIRjdBtRnJibYu6Qjb93PUc8D2FAHpWjObtY5ZiwknRDgKZJEkA3LvRFIDFuu7A59a6PRtTuBA6z3SIbeaWCW2zsku3LnYefulQVHYfWvNLfzILmVZZpLJLj54JYnclNjfuyWIw7ZGNo5x2NXrm/kupUkErSSjy/NTyyhlfG0Sl1GIiTyd2OtAHsA1K3ubB4goivLfyYtjnDXOC0saeYpwxA4wPX8uT/ALQvb6dWnazhiVpJDGWkRoDuxKiPtH70nB2kHcTgdK5l7y8togGMZmk/0i3lEinygrHeAxbBmCkc4wKk07UswsJEhnaSWGSZGDC4BjbdHJll2sWHOQTnqaAO7s2gs0s21CK6uJJ5pEh837RGnkyYLeWsToXO4A5OR6967y88uVmuE2+VLBFP887QhJIEZcJuz83lqcAnJ9Ca4nStZivL1IL24khS2KyJLsUurqvyxo8anknAAOByCcd+l1PU9GkgTUVlvhPF8ixGJI47mUYVjJCAN52lslRgnnHNAGrZa9dwQJb7WjDRxqhzHK0MM54kll6qMcc4xn88mVC0d3E6GGGGVZ2vl+cMjkMqh3PyvkDlc9iar6bbpMr3F9ZywoJnAVCNs6lDIyyq7Z8sJnAAwG4610kC2U8B02O2SWwNyphMrPBKyMmVhklAwuNxxkjI5Gc0AXPClvZ22px30DOjhVnE86q4a5CF0JKZ5wOuOT9a9z0XWDrLy3d+I4WwIBcQMQPNYAJPOsaMSiqCFyOCxHU14lp+kyzzNZW8X2Z7SMKQzyXcYSTeiFZMcSlTxzwDwcc1o6x4lvtLlttMiujBFbiCLzkMKs5EY3Jc5I3RhyeOT6ZoA7jxBpmkXDXkomhEUV2021I2Mk9w658ppAdyIjBjtIrkNOu5YjeGN1s9NDKw+224R5kjCgwQbgDsaMtg9/rWnZeMZniYam2nSWsHlxySxQqGnMgU7pY4wWeZRsyzY4PrWP4uiSSR9U/0mWy8rzleOaSa3t2JRTAIpEAhYAbk68DHegDB1e207UtQENm7wgf6UfKDpArMhVEO8ZLB25GOucYFT+cYkGnXd7A0MkIEMxLqs6xPt2T7uCQ68c47Z61x+rajbsyM1zdJbpcRpb3ktpvfcE2hZCrAoCQeTxxxWrJqb32n6Zc+R5ptYHtxGxR2uGglIBO0ZQHG4E4Hb6AHRvqMtoyxu/mRkRuo3IRsjLLOoCHMZbIABxkEAVY0FjJLKkNiI7i5kl8xUlxbQqwJVpVP3QF+UAnHcY61lWGmSa0yxu/l3M5inWN5EVUR+WIIOVkGPuHn2716zpHgi6ur2xgnVDbTWys090Ft4RKPkMUrIc7mJUgOD144oAn8CeEIb/xBb6cLkQQtBLcXjWwaSALEwDQvI64M+4kqV42NyRzXc+NPC9jp2oRaXpLwz3n2UX3MYWJ4JE3C2Mq5AuMKWXnHODzWzJ8P9Q0O1S8sr4/bdPDTW1rAVKKJmIuUDRk+agbYoLdc4A44oXAuDLcPqtq1zOI0u5MOYxBMpjVbe3kU5kVQ25sfKG4oA4O0udUt9TBs45LLZHJ9pWJWm8yW2biULjMjgkb1wOckZFe9eGdXg1ewjtJ7ZBqcivazz3AEQC7VIlhlI+U8EgYwOleXyWd7Pff6NAkFxJskhkjdkWNolBuJnlJIJKp9PmGavHUNetRGyQynzWaecxr5vlwNHsG5wuVZwAePWgD7h8EeKNFh06XQZZILeS2wIWlnMSMgjOZY43UlpHHUfxHkcGvLPEH/AAjep3EjwN9o3ySSBIo4Y5pfszH9y+3nZgDBxz9a+fdJ1px512s25LXy23FJ5jb3D4CRyhpPlwzMSMfx+1ep+HdTtL66YXEA3MtxGLiKMZWR0Hk+Qku1XwQCxPc4Gc0AZ3iLWbeGGxttLv7hPKW4kZZYnRYfMkZlgZyuBIkgVQfRR2rYtNVtNd0iWTeRNbI0OoTbA07WnnGbZbMPu3Bc7mY5yPoK0LjwLJqUNzdXN89rHCiYmhYMLyR2G0tGy5STJwQBjOccVZsfD0PhqBbx4VvIjJJazRSthZI5EXzZHi25dgdzDryMdMUAZ+nxwS3dqdWa3jsru68mzkiyt1NFEjOsl1IefL84ZB+7noelP1J9C05ptTsZYilzYmOe4n8uRXluYQscyRmMMlyjqEBViSBu4yRVTW9QtbK2ZLJgsk0UkWmzTp5CT2d3PE4QGNPkIY4OQu3jBy2D5tqGqWsjiG4tfKks50tLlGkcxJOjGX7VEwkHnHcem3JOcepAMSbUE1ETC4dA8sQSeCa33T3DLI8aujBlKhVKjc2R29hlXFjbG2s5ryRjNFHLp1ulyVDoiSM0SqkeMKyKCC3HTJ5qpJdRNd2Lw3LGe5vrv7bFbtJ5rIjP5DF51IghLBWIzyTgcYquy6hqMm9ZZPNs7iN55RMjs252Xyp4jyG2nqPujn1oA3oJZbqxubZI4sNApbyrUrIQqPGkbkLgRt8pznBzu70y01GGSAtNbWsUMBRfKMTt5s1syMsURjU7HDlsk4Ujg/MMVsQyO9k8c8kccBhiMc0EuDA0Eh3CSdFw8bOjY5wBxXm9/wCMn0y7mu0urGK1NyryxtIGM4ZwqNDHt/dH7wbpkrk9aAPSpI2v7ucQTwiS8LI6fuWW3lSNWWQRqf3cQUgKMY3AnpWJfaVcRQWZjh+2t9tlRJW8xZJJ4kCzuq4AZshirKTk4xUnh3XLfUJXMULyJPLLefbXfyV+wo5UeZKygEh3A29Qqgniupura9EFlC0CXR+3w3mmyJOYUWJ45TAXlwGhDB1BO0gsOeooA5g6RcXWnKiQKsMMhEcQLTvlJJHuJ51kXLlW3McdA2O3FNdFu4NIW9MsFrJp4mm8holYTWM4TyhEu7Ig86UBv94np13rfWDGrtqTW8d3HbvYRxNI4a4klkaKVIdgHmTCbcCTjcB61yWueJZtGh/su5aa8WRVDCH5GVDNEosoyy5MYGzIPG6Mg8igDkh9uXUZ3lHl3MlzAlxb+WWtZYJ4CwiI3Yh4IJ4B+YNjmuMvfDd093b21xp63Ec6NMlpbs7yRbhO67unl5d0DjHCr6HJ6aztPE+u3VnPpqm4gupYbdblR5R87OyZp40ZgsgVUCNjIVRgdTX6r/su/sb+JPHt5Z6n4wtGj0uHbLJexkLJ+6SOR5pJZVXzYpI5o9uB82e+KAPlH9m79kfxT8RdetrvVdEmXSrk2t1cXeRPthLtmW3SbBjiVSnAGQB0r9ptPh+GX7LXgZ1v4LeDUbYRyodqNdXlxDCSFiFyCGAYPuZVABAbtmsn4u/Fv4Yfsl+GX0+1uYJNQW0gaKDyomkmkW28i3i82P8A1JDoNocY45Nfz5fH/wDaL8efHXV0kuNYvrfTFluDa2CSSIqwSzN5US/xFt3mZYfKRxwKAPZP2pf2ufEnxi1l9K0i8a20Ui8mSK3KExxxySJeAyORhdihgABnOFzjNfClhpst7LaTXivdXEtzvjLq7RukwOXiUL+8gMZDsw53Metep+HPDi3eltBBE13exQTNdGVYjArSsy28+9AGV0SPGwn58816NYaHNZ2sMWo2y3E1uX+zhYNrqqb2JtolHzRqoI25J46dKAPAIdKWKe9SK3BdlkJnS2nWQiBzCJYndcqigBRnrt716nY6Ndt5LyWzC2vLJ7aYqXW432kUcmArLhlLlSWXpvAPcV32qabelpVe0ElsltNG/kbJJbxpVWREUgYiETZDoeQUIqzp2mxppkCxXVxLH5TyS29yVWdEujvmeJv4I2XHt8voaAOAs7ZY4nj1K8k+1LHfR2FvcFo4opXt4wBJOcbgqKgwPXHauYspotIWRCsAmiu1nuA1u0sVtd37hVnScH5lKxjbxwHxXqutmOWG3ikmtfNgmQRwSRxutysqtukjLYKnaF3EZy2fauTl8MX88jSosKvdQyTwwEg7o47ZWG9XGXhHlS7eCQXwOMUAbMfhB/EdtLreLdHJuJEiLI8TXbtujmRM5GY+egwW9hWemnuII3hFzGLK8S2lOdsvnBfMRbbcOVYYb0G76Vf0LUdUs4Ga6McUTnbHZwR+YYEOYorddpy8iqFXHcJn1rdaS1aKSJ1la5ma3ljWOPy1+0hhah7hGPzOu6MYGMAc9MgA8uttNvrvVLm4uFmuLMMty8d2SZLcysY43mRFwqi4BbjqME966C20eOynmuJ2dIbiWAXYg3xxyy20xDtK03DQkbWwvXdwDiutsba986XTrUlJXMU0k7YCfuAvmIVx827hE7ZYE8mszXrm6gvxp1zaTLC+yeGMxCSbzZQzKnzfLsGACSQMrnPNAHCy2ly015MPtNtBHd6nbSvpJaaGS0mjQRlw/wDqZd4wrkAY3J14qzoUGoLHBczSPGLa8tbO3lCNCY4HY7ZLtNoZELKQp5BAHOSRXoWheH764uo5NitNeWEN9d2luws8xxSKzRzW4YqJQ5yc4BPTgitq8aynbVJfsMaG2t5JhLeMtu8v2GSVLpZQjYS1XYwUKNzbQw4NAHL6h4hvL77ZHNdJp9w0S2kZ/eC2uPKleWW4dSSFuN4dVYnJ49RWjaeC0vSJjczO0wiNuwhKLM8/nmbfKD8z7wyocfeHGa4UG61ef7EsEL25O2SQLstYzbyLMu1vvSxloUUSLkMr7uhr7s/Z8+FeseJJ9OvdSt1tNOimVdNBKy3LGHKu1xGWwmmMxlKM2DlsjNAHtH7N3wLsLLTbHWNSiMs72FutvY3CyptN0IpJwzOh8ydkKMT0yPev0itNLvIIZ4rWyktHsJYIln2s7hGRba3kEaH92rBBKGHIEg5zkVx/h/RrPTpLLSUWF4rVYrEqIWKSoqNK7CXPySRuMA4H3RkbcGvqLwheW19odzPFaItzHb28E0UignyxJMkM7vtAkB2KSRxk+gFAHOeF7SQgRzW51Bdn7+/u5t8MflACd1Vxl5N4YAHntWL4w8Y6L4fe/nSSe2srOATlyp3CBbeJZUCYwFZyx5GQG7Gs/wAca/L4ctbiG2lggaW1kuJJ4JNyIIkU3JMak4UZI3YwzA4PFfnB+0j8UNRXwzdaBoOqTSy3FnJf3FzHLG013G4Eht2BbMcaqWUjjATn2APIv2hf2ntU8R63d6V4Z1URRWNpLBbr50kSwxGYmeFJIyFYFfnZc53OR2r5A0i9e8kmuNSik83VZLzbqI3O8pm2K0dzO7fLDtiBAOMBh0xXnkKahNdz6ojQs5a6uY18t5I2SQEydvmUKc7uRu74rrdFk1OQw2tsDIzRQTCJ4z5UysQ6yxs42oA7EP6KuD6UAekTRafK0cFsPtBuUghlIUNFbYKPugIGHUSPyMnK9PbG1KTbp9zNbkyXEl1HINqmK4vIbePYIUjkIEMDbCNi8nGSM1Ik8wf7NNcRxXlnOl5JcOhFvbxskmY7aJQfMRpvLAI471ivDqM10wa78xTLM9ur+UZGb7OgjEAiY4CsszMM/L5ozggigCLRkGrXrTraz2UchSTzLiRZUiWaNdzQIT8yxsjDAz/rsVDrDXFpcGwt4ZEsZomu7hFjSN4AzPK3kOvPmFYw3Tjf7cmlaH4g06MXqQL5T3Ec8AmBcRgTzK0DbW3PGYdm7jgx81NJLdW+pWbeVhHeI38t2WlhuJbm4dylqYxuR2tQ4CkbVUjpkUAc+xtlupLe5d55pY3mmPMkluknzRmK4BwWMKxk+7VesDDbvp7ytJcWFw9zPayyz+VczXTokawYUfIqgbsjqTjqTVzWIbR5WuhpE1rbR3X2aQhUA2zA4Y4OWXLgZ9R0rNm01bACBbmZ4oEVkRQxVRIqSusLkYWTG4HGenrQB6KuoPeziFIYZJtJjd0kVFi+0S+WpjS5Bx5hQbiTjJxnvVa91K5mJkvoi8ccSSRTrCAbtoQQ8MBVcoyAjBPUADtTdOksbxbe6UQyTz2zCOCTfFOIYHzDOpON0u4gNnr0966i/wBRtrqKKS4haEW1oo8uNI1lZXQPcl8D93A4K4B+bDCgDNXX4I7FRcKhupLWN4Lma1WExxRyt59tcJj99vhI+bnd5ijtmtS31fSLayku57Ui12CIMF2GGWW4doobnIzLJtKLwPlGO9YENxY+ILORbeOKCW0tmazs2VmnTyz/AKQWkcESyMnl+X2AQY6c49w1rFYw2NrJPOkMiTSSTnG28kf9+Z1biXcCCpBwCvFAGhqN3NK6CAkreSm3t7eF9yw2yukt3DIhG5JWctzxgIMnmuA16103UHijDx22r2MsaCWNfPS6iIfy4iH4il2lQCDzt9a9STwtbXkRFnqd3ZXEUAfzbhEEdy+8tOPNXqjpIBkc9RXnB0j+zLuVQogm1EXUscrZmh/dBlgeNSd24FMr35oA5Qw3On6fDNeRCOOyu52eISeZIk7xukU7xqDtG2V93YBQ1Z81w9zp0l5c3VhcCROLdlLROyYQyHy1HMahV69AG6HNXdWtrLyobt7y9vLWVnN40T+VPPNEscNxvC8qqvk8jG3A7VxksNvMIrKR5ZYoL2aOC2WYJFKuULmRwMQFoGCpz8xBJ5NAGfeRaXNYvI9vcLPbTQpOxiaNSkjnaZRtx5S/MRg849eK5HV7bTSQLOTzJIYX+yqbhPOkSSbJyM/vFMZZvYEKea9YubWEX6W9zelII0OLe7ljnQJAC0WwPtLRHa4Ib5s89Ca8w8T2gnuBewTW0UJmSM2tvbs0pZrnl3kjH7rCOnAOAMduaAPEPEccVtdszSx3Ecbu622GJ8sHhHJ/i9hzn6U3w1cSz3yOsX2OG2kVkiJPlQpcld8kYHJVgnz56FMdK2vFNvaxX8lrZBpXu3AMR2lgw58+KU8BN2Qee3as7wvHMNXdDbXEqRyjzgCqhFiJBFxuPzQea5xg4NAH0N4O1Q2fjLQ544AZpNTtVS92GOOaCNlP+qHJJYntkAAV/QR470/T/E/7OsrXaiS/bw0JVjQoJPNt4QIjMW5SIxgkMDnPFfzi2t29jrVhqe7yI7a8strB8C3RmQl7ZWOHUDqOoI646f0EfCfWYPHnwK2hluWGnzwtbmbfeTR28WYvKjB5LFzwflGMjNAH5P8Aw2t9U0zxSyafNIumrdMdRLkAtCuFJt2YfM2HGWPIxgkV+hvgCTRLHzhbqYpPPhWY28xluPMMi+QpbJEpdSx9t4r8+INQm0P4mal4fIubaBtTunYHasMUTzFntnD8csDnBxkc4zX1r4Rnj+0wX63LW9g10DIRayFxKQqLHEA2QQiEhyMDOc9wAf0e/sllYvAy2txeS7YbPzrba4MqG5wsiOOfLAXAPYY+tfVFnBfRXklteyyQxxxwDTXE582UkmVVkIP75Sh5HYV+Yv7GvjfWIontXgmuhcbILSaIlrhtM+bY0qO7KrDB3HGSB61+lyavd6dd217PCLq2FuPJQkPJFLKNmXJHzMA2QAPlGB2oAgvbi0i1W4a7WKViqKIhI0s+45LCOH7rcMDjr+lc/qZaUfZYZbdEijaVYCBAUiAU7ZMdHaQ4wcn8K21EF/qJ1C2WGZIw0dx1JXnaVQYBD7s89sY96ytTa3trm42yRQ3IhXy87XMSFwShYkguQoOW4weKAPmj4o3QsILtZJVt5BGsscKEZSdlG7BHEnygj1/MV+Vvx78SDWdKvhEYVlthLbFJo3SSa1fKPOEPcMDhe5HHWv0p+MLXWq/brlLeGewEr27JG5SaRUwN6P8AwMXJ596/L/4wWdhe6Xdw6faltQmlu9PexZyJGZclZFfr5iFQT680Afg18brmK31m8R5muYra4aK3Cx+WS7OC0cobJYgHr+FfMjLGHgeNZFD3hEmWJZkMmQSDwu0k/gfevq74/wDhyKw1rUInuCtyp+0SRRMHfzS7KVmbGFfcpGPTFfLUyTW1vHcTKwBDQLEyhkYoxaRlcckFSOe3rQB7bol0t7BDZzXskohmQWsI3DcUj3LPIy8SJt7f7NfSXw/jtrqxN3e7lfT0Nva2aq6x3LDlM44ZixJ/T0B+aPh9dB1tY0hguSu4PGSijDqDHHHKewGeOxr6n+H66lqcMun2ccCx2YlcQMTvTcwd3XbxL0wCeRQB9CfCcXOoX0bvIsJt3LPIhYTxTGTESOP4nUEAKeDtr9ZvguIIHF49t++eKBbm4kUiS4ZSA2IuzkDIIHfPUV+WXgvQZdP1RXhuJGlnaOWOC3cLudlUy7hj5yHzg9j2r9N/hHNew2tuzCWW4idQPPGJoIiACQy9QTkAnpnrQB+r3w9j8yC2k0svDHcBcPMC7W8iKizxqVAyrJkYPQk17hHb2peMRM3myO0W55SRDgFmBjA4BBP547V8/fBvV5J9OiRwy4kRJJcgrbEAb8K33mOP1r6NMukxo80SsZSwJSXHylh98exUf5xQBHGLhjPLE8ZWEABXZSU25C4A5OcEnHb8K07HV5LO3R5Jd7FDxE6jMquCcIx3HA46etZEF5CFlZB5DsolSTIKMuQGAU9F5/yOKzkFszSXrStvGTG5RHt3j3EMqr2l3A898fmAel2WpT6rerHuDwECRVON42rkvtz1z9eme1ZXiWHZIJxMJy6SIwR8SiTjG1egA44PTb+FVtAku1lDLD9neRN1vIyYEkRJ3Ee+P5+lP8RyXFvG0Yij8ybKsQwDmLGd6dw2Ccnv60AeVXVsk0jQGImTIzdS4wXc/KCv4Vx2rB7JwmVt54nzKV5jlikONoY/6rHQnnr7V6FK3lE3LMJVdMq+QItyggKcniQY7nrXn+rait28wlhyY2XJZc7IgCTbjA+YkjOenFAFKNHEc9zbIRNOY1ib7wjLfemAPVSOOnf3pk140BFpf2/lQTmOaOQgqiMnysIWQEFnYgnnpXE6747TRruO2ltp9nkiJdqZecquU8pU68dx/Wubk+KH9oGW3n066WxjhAYBTi3djlXaQjKlQDkds4oA9SS2jhkmFxLbstxHmUxAGNoJDmBA2TibOCe2R9a4vxNJDA8UTwoI5VaMIw2DCDiWOMEfMy/K2Op5qpY+JrDVLJo9OdbZY/ln4M0zFMbFXPRj830z7VxGvau95cvFu3/Z49sDz3H7xGUeYXiYcFcjBHagDzfxdHp9rFq2GhEVxAGCOpAR0OEY5AMinjOOnevib4ha5a6en2iyuVE7h5FLbZCcRkHyrZceX5cmdv8AeFfTPju9luEuLqeWS4DSCGC3kwg2qctFE4IEiYzz7V+dXxp1z7HC15FbGcPNNFa/KoMKRKS2ZI/vRKcjJ5J60AfBvx18Zam0zFrZNRllmujG0IG5J3dh5giY/I4XPy5x6HHT87PFWo2aWlzNeRRkGRYTGyuJFd2LlkJPTnpzjFfTXxL8QXl1d6lLdRSQyGc7LjzNgaSViBtjzlSIx1wQ1fIHjrVY5Fa1hgRm3s9xI3IaVeBLGeMrn8OfWgDx++uZoHk24jimLiF5F4RFblgD646c1FbyzRBLlt3lswgiuQ/lxAr8jqVP3gCRz0zSPbT3E/lRqbpCYmndMnyCy52kHoevTtmmTRTNkbo7eOBJGCyMAHKsS6qoOPmPPHPNAFK9jDySQXSBTjJkjJD7l+ZuuRuxn8/wrOkTyo5FjUMt2ONxDMiJ1ycdeBj61ZuAZWjO4guS7z9Y9pQDYBnrjv15zUqwQSl4QG2yFDE5bGxSA2Bgnn27UAdP4Vm8ieMxuIoSYXuGVNsvYLEN3OSf5+1eupqL6RqovdzRwsVfY85ZAPKUL5ZA+R/NPOPrxXlWgWkrQodigwT5Z8hmlYHZHkZ4iHJJ6cfWu7eJPKeKX/SJ3jUs+52QThtrlTjaAHzx0xxQB98/A/8AaduvCmpadbXF8ywNHbQw+U0kgVbZx5DSKxJiibDKwJIIlz2r9sfBX7SvhT4oeBbfTZp4W1E2Mv2qwvIYhaAAsuDLKPlLxHIzzg55r+TgXt3YyM0U6wXKLmSaJyXYDDW6Lxgv1PFfSXgL4/6ppgs9PN0I4llRJLtnZZJcoIUJ+YbXEQBGeCfpQB9B/theDtH8M69deMPCU6x6a1z58+n5Vow8s7/aDEVAJijc/L1GB9K/Ne5164vJLmOOcMYrm4aK5Xc6yhwxRJVHR9xPI6V+nfiXwmnxj8KLc6drIDyxWgmguZi8kSRoXaby1OAG4yuMbv1+KNV+DWp+DNWktdYtzBYfamkinALC4ZWIwzAAgtgkeuc0AeQaJpep63JLBLFJOZLTzbdQwUqgOWZM8swGDjr7V7v4C+DF3eyB7lrhG8u2vLbzhgT28sqB2AIy58ppCwwDnIIya7Dwr4e0SxtpJlCxXJmlmickbLeRGLtCCfvOUzwBjr61meIPjTZeG2uodMlS9uklDabcSYBt4/LJ2gK3EwkGAp+XGCeTQBZ8V6NNoGoTW0V+sFgkP+kq0TLGju+63hTyxuJPygj7o/Wum8I6lc2dqY5B9ivGhkjgumxLia7CJFC8WcLG28fQfSvl6++JuueJNWSfVJ5ZbmRysUaoqiNhKGjMiHh8J0J4HQ9OPoDwtfS6g0El2J1WKVZ3yIm+1qJY2McsgXIl+VtuOCOAelAHtNn5zWCyyKzuyTWSGCXNmLvdEr+QgJACxW8W09Fd25rXdJ3tFurZbwaxax28SpIgFvLbyeckhZAD8wSRSrHknOeK5WK5vYLX7S8aw2kkii3MSlVt5gG+z24iUEHzrlJAzAfLjkjNdNNdSRQtLLe3Fl9slAZLeIbbZpEMgjSR/wCEqSST0B460AQ38aJZyxyo4mtITc3G6NGdpJCPkhZx+7hQtjg5OPXNcpJb3SRSwQCEySzAL8hlE0VuzNm3YH5Iud6nOT5mO1aUt9c61bmZBIYoFfTYYZlQeYLVzuVGXl5w4OM5yFz71v8AhvRzHanzAzrapKljFOC91OJI1ieQogyEDA4HtjigC/8AD+zvLGOJrtra2KJeMNPiAkkjs1X5EgjY4M0kDRbpDyVG4HnNfWvw68LWES21/qE8tpdRQTyQjyW+zMZJoJdyoDkZVGBXpkg964D4W+EINS1G4LSI72PlpmJPOS4tjI3KkjKrHEAMDqoA7V6N8SfEEfgPRNUn0+eOIWZt4fsTPidYJrdJknhAHzHy2UkAZBJBwc0AeJftB+PFQXGj2cbWdvb3ZtCkKMzKodppZi4+4zyvggYx/L5otrK8tb2Bp3UZeVbdgxmSOEqWYOwJ23BBUZ6kk1T8U+LZ/E+r2UpnZpDJLcTCYbhM8k0jPJODwSykFR2JxWho1teXl1BAGizcxSXU7I+54pPLURQ7MnEpfHuRzQB1+mWaOZIbaGdpJiC6uA0FtcyHzbjLMf8AVly2cZ56cV6BZ2VzGYvsUYWeeQBEKqroVUB5onX7oYkkkn5s/nmWypaJp5vPMF1L5kU9tbLskhAYeW8xHDyF+Nvcqa7m1sr6/e2iScR3F3PEAFAClokURXKvuGIlQBZACMsM0AXLOVrWMpc+UFiMYmeNFJnkdi0wk7MisSHI5Dcc0S2U00ka6c9sLm5uYJrUW4k3x2kQw0ToVwq4UqCe4Pep7Kzlkv5U1BoIxp0kiGGPd9ncvIS5UD7zvLlj2Ge9emQRwWdtba1MEicb7Td8sTRwTyOw3L/dEjBw47OBQAnh27tJ4mvtV3x2jLJCEWAHa8a+VaASAARDzkO7PUEDjpWH4gC6l5E9vFdxWzNM8sWGj+xCOZ447pwMb/3YV1XuJDjpWlcRGa0uLN0Rrq8RUt54ZtttuVFuCJkj+VHU7jkjJyD3rk7lrl7lcyNDbv5ce+Yybmk8gF9q4IaEtnthD8p9aAMK0uJQt35aQzSLIYm+z5jaKBHZ3tsPgAvEFJcA5PNWNOureaYPZwQmCSQGSGQKxSS6hyrucfvSJCeeg4qrFZiCSbWLdWSK3JidJx5guPLRTcMibsSPsLKq446DOKsJFYWz3d3CsEOnT2hMMTrKtxAbkAZUg8MD0BxgGgDducS2ds2sTwR27mO3RLclrg7Zd7xzpj5DtC7j0wc+1Zc0Ec+oXr2J8ixiuYpJ7WNgXm89TGjxOcYXagAAwCGBNc/fzw28by2Ru54poI4yZnDWi7wElkMjZInx8vGOFz34y/Cuvi2vZokWVUF40FsLnMqyvBGd6vO2R5Z+YoOwPWgDUS4L3l7ZtO0KXls00li8oUwyRvmC3W424QmMqSc43e1UjNHeXlsY4po7mNYnMt3ErzAxKMqJmGJRsC8jk/Wqt7qEGo3t3bw2sl3mIXEcUZWBFlRnzE8mMhF2sBnggDnmtGykluRF5115b2gJe0CqhhUqQIGZuXZRwcegNAFi8vJ5I1vJbW1ec3KA3mGRlJA+UqOMDof/ANVRXGtGwuYBcws00Ubs0sasYVLJkIQB2QjJ9TnFF1q5s7ERy20d79uljhtA21DEEYszOIzxyNp3ZPyc1majqcDTJaxTiK/vgjkyMXhEjsyME+XldqZHODkdM0ATaZqKkzuIJYba4jmUXLzyESSzkqFWPGdyttx7cVLKweIQtFAEZQvmytiaV1X94YgRySwYAHB71kfaIpbizBBumikZZ1U+SY7hm3FYYcc98kjoeKdrstvDMk80jAuFkVZAzQI4+VVLIeG29x3XnmgCtqU8MMcEUSSxIGDyqr73RIuROWH3AHGOfyqbSzdak8DW7Qq8t3K7zOAv2mNiqhJXY/KNwJB/iOPpVOO1kkmW48vzbZ/MhuJXkASZGBZYASPvchuPXPapbHFtdpJDLCyWzuz2TcoBCoMIDqfmPzEn6UAWJCtreXUakCRJVRp5NzomDlgx6FST24Hf1rGaKzm1ET2aRq2yV57cx/6JJMFKm7Qg8MuQcn8M5ralgbUJZ5J3P2OdmPKMhbeCeMe5bA/Wmi1ghsIp43LWhcQwSIm2f5TiRXJ6KoIGD1xQBWs7eC4iDWRxPao0d9NFys8kZBLFWOSrAEH2rcFwJoTF596sd3OhWSBQyQugEa2YKjcFYhq56NI4Zr5ILhoUniaM3CIY1nfA3opIwJCp4I69q23+2w2aRRxoqpGkvmW4DzTmIfuvNaMYRgud3fj1NAEFxexxanHFL5axPGsVyu1ZZVeB9sY3SZKqV+/jua62zuLuGS5ubKYGSCHyra1jyWMUjAuHUr8kXHPtjFcXGkkEq3s8MU7ukk00mN7RRS4EG5yMGQkjI6gpzXf+GLueG7t5Fjgnt58SX1zND5d0kIzGrFycGNWYZGBkDNAFi9M2q6cAbSWK6jjWYyNK7pAJJQVdwrf6vIBXPIr46+I/jTxH4I1kTwSTw2iSs4cM2XaQlnLyBsYJXI9cc1+jZfRZY2t7eMtcXjC2mit1VLedjE3lTCVhyAygkdMDjFfJPx7+HkF3ZpJcQm3WFE/dHaYJ4mBDCPaSfMPPPbGOM0AfWn7E/wC3fo1rq2jaN4zu4DCAlqz3fll3gbaiQyPnBIKgqep6E1/VT8N9Z8AfFDwVY3GiyadfQSWG4RrImIJ5IVdGuEBOEyTxnBIr/N+vbe78Hawt5pk0sAtrsSxguxDBHCxgbSBlTzz1r9m/2Gv+CgfizwA1v4e1LXdRNnJJB9rt5GLNLFAN29ZicRqTkD1xQB+jv7ff7L2q6VrOp+MdHtYLuC8jmWWHcFt3WYsZvLhAC5XnDdeTX80Xj341aP8AD7x0/h2cyINOvCt5FZQboLN3fy2DqPvMBkk+nNf1RfFv9ou3+MPgC8k0uOS42aTPO7y4JaQQFhsQnhwSMheTjNfxg/En4UfE/UviX4tFzoOpXUl5rt1czak0Mn2Zobm4fyrhZGPzRrGRuHGAuCMGgD9VbKZPE+hWWtWJt57Se2huJL0TQsl1a+SHBBP+riHPJ78Y601SWtLW8N7bXN3HFcf2fZkZdYAFcqwA+dFONrHk84rmfg1oaeEfh5pWh6hcSSNp1usV1POnnRFZhuKbc8jfkbWJGOetMuL901SS5ES2QsPOMZBUq0BjdVliRgPlKgce2KAOB13X9Tmvokum8prWYmby0KsZTuOEJPIIEfOe1N0FpLm/t7y6J2orLDHsSSTeylRhWYBVZD8x6jHSuVvNVnvr83IZp7dzIskko8p4ndzGJSMfO444B4rutNOnxxxtdpIYNNkimjvLUl2vSEJZWUEHeCOM4H5UAX7u2nh1CR9Rju40un8i1NoQI51QgwRMWyFgMWdwzkkY9zHcNHZm3EsclpJcvBNaPNny925llkcrx5TqFABAJz3FX73UzqCnU4IzBbxNHFZRTSbgkkbZEn2c8MzIepPJqQPPq/lWl1HE19Yg3UEbk5d4xmKXb2Lfwp0HcUAd3HAwgWNmSKS7gjkcnAlEmd8hjHXYyj+lU4/JmbTmeJori3mkW2kkhxFIhI85lU8ucdd3T9asadFcXl5bNJK8g+ztDMRGZbi2lyGYAPwyhgBnkfrXVXdg5e3NurSwW8bNGZ2jUrMnFw0uD/qj/EB0/GgChbwxLMJUSaVxHKInUD/WoTtQjo7fK3H0FejaTqL/AGVPIYWULhY9kke68d4iHMfmgYZNwGBz1/CuHt5ltdSSzu5AVUWr2sUa+XCGDSFF3k5EB3jHfjn1rsbLyWvY74B3bTCCtvvEaTTg5fYhz5jYxwB/WgD6d8M6gbO2tvt92r2skAa2mBLl5FXyxF5YH7ghickfeFehrqkTxaVNYXSl5prmOCPhM3FvF5kjYQjLFeoboeleFadfOZ7eWRyLC7jwkMRU+Wm8Mdi4yj+/HPSut0S+M98tsQgQiSdZWOFJuJWs4nPTZINpLAdV5PBoA9NvtRuJo59QsFgVbyJIf3BRGR4H83zCjHIUyADIGMGuL1XXJIIwt1HGlrIhaScM8su+3jRX2IrZYZ83nvx60ljew2Ud4LkzRTweYY4HjEqxQMG/493U5+zH1IzxXnHiHW4mj86xa6trWcySwKpjG0+YI2hCS8ANJnHOTnpigDO1LWIgshe4vJoZri5jaVl893tHSNo0Rgx2D51B9CCM1yV5Z3MlsFjYPLPPDZ+aE/eERSB4YowyndGepbPHoay4L24sbdobgOZZUmaG4kGbaPcXuJozFGTgO6xLzgpXW6I5hFraQSpIqQ2s80kjs5NxcPIsWHbO3JRuASRjmgCzo+mwhWS0tluoJlmgSYK6zxgocXBlP3oI5cbeORXo11AUWS8njSd/OtbUvHOFSCGMBTc+WuTI5YbW427uD0rI0yO8bUIf7CLCUyoRFMmTCc/PwFxLb+35iuqto3vb68B8sSspieFCkIRJmCOGYgAW6yfPnr2oA463uXsr4XNpCzQWE5uPMQP508BALwts4DuCpB6YYYBzX6S/sk/tI3vgPVbS21C6M1nqLwwWLuARakrvWScD/luRkAHk18OW2n7or5lFtptpfhfs0rMsgilhU2NypLcKCN7Rc5UOp/hqhps974du7VobyO2trHULadBERLPK7Qxou2QDHmxtIuF784PagD+z74WfEmLxFplo8N1E/wBotY1nKyABZGzgLk8445H9a+gNNnkeO3VndYdrsGH3gEzu35Pzn0H+R/PF+xb+0a0s1toWqapM97BPK2+5K7Fhj4Cvgnawfg+jcV+5vhfxml9ZW0sREsLJFKDk7jBIm9nC/wC729iKAPbJJQWBSUqCQxhOMBOoPBwOB3//AFYt1fyCSJ4XJ8w4DABCDg/eyfWuWttbnkld4kK2+8wOkvEgQD7w/wBr9eaqrcMzpkSb2beIpWO3Zg4KYxnnA4FAHYrLHNN5sk7qXxFOgGN8o+XAYN8xwM9B/WpPJtRLNKzvNLGqrKScIqtjazJn5pMgfn6VypknYNOn7r92jQqNzN5zYxKy8bWwRj/CtRYJFVLtpG+eSEyonzPKg5Hy546HP1oAsajDGLcttVhIQXlRsjd12jA+9ntXyj8bPAbeIND1CeG3iuWcyCWCRYmjUqMRXG0DoFz/AJNfXDwwXEmxdwcjLRnO1CMHcwzgSH0+vNc9qWmwz2tzEkcMm/KLEUBMsODxIGX5Ux396AP41f2uP2evEHh7xPca4bS4TSQ9zcxzxwlJYwmdwK9dvT1zmvlz4S61caRrWivZFhdaXexG7hnJ23ELyBbhUz/qpgm7GeTniv6iP2rPgyfFum3VutjbrJEL24t3ABh2uSV3yHl06/L05r+aHxr4Jl+H/ivWGurcw7tQdFYAx3DCORo2uYsD54t6nJHTHFAH9JH7Lvi2DXNBtwl7byyStbE25Yh4kEI8uF3J44HPpiv0HsrNruNWilQToIiN0gwVPox6kj/Gv5nP2Qf2gX0JbWFri7eD7VK0lxMwZEeKMCNI0Y5wcrjPXFf0MfC34gxeIvDMN291aXhvod0DRrGkQJwIxGVOdydPrQB6lf2dvbwyp9oiaTbI7c/MwU7jvAzkkVQjvA0ZuI54zGJDAFwMxEj5w644I4Nai2izo0uVBlUb3ba2CUCNwR/fyPoM96wpIbTTpp4QiB5l8yR87oxORhnIBOH9RxigCK11OW2dZmMhVnVIJpSVV5ApBDNgZz2U+ta9z519GsVw2PNO+SQsG8skZCox4J5A9QR7VlCOBre0KSPcRSSqd20KkFywyHRc5wAcKeM/pWraTxBWilAlSMyssIRzIGBCgZ64DZOf9rpQB5L8QfA8Wq2N1FOsU1tJE+wqCJWdUIjXevc+vf0r+fn9sr4Gahp9/d61YgeTvlklLL5EEUMagqWyf3sy8lcf3vxr+mC8jW7hlgkjLwhA4IGCmc7SRg7io4x6V+fn7SvwksvEdjf+ZH9s2bpURwwgkdIzII5D0j3bgMcDAFAH8n2uWF08TJLIEiLEKsKFHlWBmMLyORyp9ffOKsfCrxC/hfWGuFu7cm6vYlu7UymI+VEwCojBsMQw68Zx0r2L9orwZquheIr6zijlsbb7QouR5ai3SIvtRbZQOUUccHnrXzBeRRQ39tZ2dlPbmGdWmaNUgPlK4IkAPJGADz9OpoA/oW/Zx8SjxRpSPfiR4HtJEiEsiSIbfG0K8XUFQchupPHHWvJP2s/g7DLoVzc28bTR3kUvlXaBmLtHvY7kIyrqNuwn0rxX9jz4t2z6rbaRfST29rD5kCXII3zxllVC6bRtHmD68Z5zX6nePPDlt4z8IRWsFrNdST20nk3KqoTzwjAMrDPBTjpywoA/jo8evrfg3W9S09LpvtnmXEUVyR5eGLAyPMpYY/crjv8Ad7Vz+g+Nr2WWxspFDBZt7TLIfMiEnBjTHAVmy2Ce/rX0n+3b8Lb7wpr2o3FlZXMU0V/JJJPPvQNGhI2oxA3ckgjGOnPIr81vD/ia5s7hIDdCEyyMGDgEhAxDI5J4cZOGHSgD7seEi5imt03ui+ZKomKNsYF1IOCHcHHy9OPWrA1SzuGu73e/2m2DCUyxhGjVRlHCsfmcNkdCO/rjh/DXi2LVNPht3vYftNmiOoATdcRqB8vmgZknyCdpHU9apazqy/ZmuyUW8ndojIZELCJX43QqenUEEH2oA9KgeKRY2lm3QXTi5WUyoGVCvETKnVNwJPQVXS6nsp2eV1nhSTzk8geXGwTOwqvVmKZDYHbivJ7bV5HuBJFfPtKIqRqEjRUjRhK3lH7q+n6d6dFrUouSv2iZlibKvMNpQ7Q7BVyRjbkjr+fAAPTLbU7QSq0mf9JSSNPJyksSs5dGcvkldwxnHb0pJ9RupGcG+HlrcLKJF+RV2gJ9nlYklpGHAIGMvnFeaW2uut0lzcFJbfEkySowLhSSI4ZsDKnIz0/WtGbWRCC1xcAR+bG8cccSsXMhUssw28ALggntQB6BdXsOnGLUCZ2uUmTyoZWSTamUEkiRgDJAJIPt0rU0XUXGqPNKqLFfowje4kJ3KOd+3/lmx9PQ/WvKZ9RuHu4xHJCEtJS8jzkxyTLdbSnlGXhgFbI7dM8V0S3kMEunSSQyS3LzPHIgmaUlI4zsbYVAjLKT19B1zQB9Q2WupA4NpLctZlrZZLdIw0MYYos2QRhgkhVgAOQevavWdEeTUY4rO0SYlWMtzfu5HlhVPlMkII5KnbwOM/SvlDwzquoXOpwWzQrGYgQ9uSFX7KQctjeQ6hipODkH1PFfT+m6vb2q6fNZySQymJbK4k+ztKtsCyoDG8f+uck8g/dByT2oA9Xa/wBT0m9hEUKLbXtk1lNDaENIhSUoXlYjLCN1BJ4JRjiulsPFGjaY0djez+XcQ/8AIPUyFPMVlL+dPOoOF84YBOQCQKzb/WLG98lLWVRqZs4YvPHyJO8yIRdE7CHVpN6twNu1ic9/LfE2raTMu2KOeC8t7eCzunVC8Rkkm847SAf9G3LkHjjPFAHW+KPE0Ot6ncrqscLaszAQSxyM8CwpgW25lPyOEGSe471haU6WbWUcKvdzvd3DSvEhiW2hgO+SIKB+83E4Ldiw4ya4KzvbXTtVt2ulubiUPC0typ3xCEyqEDhj1GMk9xkV6bFr+hRSWVpFJObmEXN1Z3QAjy7Sgu7E/wCujZjnHquKAC8ufEem21/JdQbDOttYwwRoWubOGSQlp2mxyG3DA6GtrTbmK60u2dW+0L9oMMouYY/3Lt+7nWVWwY2CklTz8xHFctqsl5cfaLiNb5oYUhW5ed3eUiU74pUjhb94wOTtz8oxxSm6NlYz2sUvnavqDh08rAW6kaZZz50QBNsYgq5J7Ak0Aejac+nRXKCJ4bp5YpHW1vWMQtbozzOgKAYdwGQgk/L3GK6G51i3jie+Nk4uEdZ41iG63t7zyyJ50jB+ZAypsU59RivDp9bK2unhtMYPDC9ncvLLsnnvYENuLx9uT5bNKHI77Md6tnU9R1Jj9kuDDNayx6bbtZySF53uLVrln2Pld8casAeP3gA96AOj17xBpt5qGnLZhy3nw2+rbYUMVzGI2EnkySEFXEh5bgNjp0qtosNvplzPdBDdqrG5illkjdJmiuVMV0qqo4mwAQCdpXJJriNI0f7Vdaos92wlt0itA8zBXEpilFy6GP8A1reY6luBwPwptldz2E1tp8V1HPDBE8WzAkjht47cXFuIyG/dp5cpaTPIaNgM4oA9jfxRo1iJoppLu2nknlmmZFeGG8lkuLiK7j3xPiJEBB5+8MnBJriNf1/SI5oZrUfZohJFN5dzylwYY2igIVSSWcnhj3rH1SKJLEMjvdXTBWlaNJCk0UjRyeYVDnDxy+aVYY3YGRg1wFqF1CCWOTY2HubWK6Mi+f5qKxtk8qQfLKJiuBjn1oA65Z9RuvMXTlDyX62zqjqYjapI3LWzSyAKwOM47kYqk+seReDTI911cStLDIFAFootp9sUQjLASy+ZNMRuxkL6dMS4u7/S4baB1eW9ihM8M8qvIFjtGeBkmCnEbfaEDFfUD1BplrqcErIXFuzRFIbu2Dfu/tbI0Zn84kM7/PuHAwe9AHc2WmalPbiK4BtFeONrQK7Qx2t5I5VYgo4LEgbsjAB68122maFM8CRQSr5trIn9oXrbZS0jhY1gVEPyud5bHQrk5ryY+Ibyxgbz9TPmXDXCxQ8+YLhYyIk+ZcorAAZHPII7VFY/EPXIIvtltJDLEBEl6kKIZZ0lQhLiVfvCVcBOxCknNAHtMvhW9lSW0kvYY7q7nEZyGVhBDHlZ5H3kKHiB/dgZY8A1zus6dcaNqDCOCW5snASRUmRFdhNJGIVEpJRAY3YjPIIORmuaXxnPfGRP3kn9mPbrIEnaDy5JF+WMkktKS3UnoDkHgUy71u7vdUW8W0jhme2S6t7aWY3BkIdo/tVupfEsuxmypA5GMHsAXtRfTZgbyF1tLiSIWslpL5U8zGNsIMA/KCcHf3HpXI2k073dzLFEulrZmGKdriItbq5U7LgAsRJI+eQMcGsK+1O8uLm5aCOREgki8+W8g23E0D4TywUI2oinORknOK1bOCX7PJJIjPaumITKXcySxEmFVXecv5hGM9AehoA6DS57cQ6g1/dRPYtIri4t4I0nWaYkMEj28RlMgLnt64Fa7rDaAESxvDJE89s8XEN7HMvlokSsd0Uwi5YcgEnk1xdqsrSBJHhRLt0NzAoG1ri1BILkDETYzhQST36V2SWFtqMFhbtdKxt45EtnK4McM3MiSjcAOeg6gcCgDX0PVbNdOiivbW3eSBnhi85E81YFOY0cnO8gs3OeaK4y4vBZTSW9pA5gQ/IRH5gP94q+fmG7PNFAGbqVrdCG+S5Z1ngtY/sNyypMCv8ACgVDlnA2/MxLKDziuMuNJ1CKJTcXDS2YhVJQzxzzykkvNInlENGAeMtzgcdq2LbXrvZBam7tNkDTs1xIfNR0nyORnIcqVwp5HXGKqaviy0qKYXEV4YhcyTu8bDIKEMhPXJzwCMc4+oByuqz2lzaXVppmnyQzwWbRXFx9rE0LQsvyhiPuSsDnJO1c8nrXhV/LYwNa2s9w0AMk6mNmjYom0kI9w/DqHOQenoa0tb8QW1lp99c3MH2dp12WvmKsdzC7dZ3gcfvICgIXJznngV4+BLcJLeCW1kikgka3uLi4jkedZmKZEaQFY2BGADz0AoA7DQbsahOI4byWa5t7yQvLbDdCbUfIJl2EneCcEj6/T6L0VYNP02JStvcPscXKSP585dydt5btCWKxKpBKnnnOK+UPD+sX1oyxJZbbe2jPzRYQXsMjgSISkahB97IbBOO5zn33wpq0MKrb21tIkU0jSu8EhQxKcMI28zJKEcEcdMe1AH0J4X1CzS2tbSWK4WSWN1sZm87yJrjcwNrNG52wxSA8EqD83POM++6DDoc1mp1y3tUv7aREubNrcy2MzvhRFKscY2oE24JGQVye1eE+GL4vFYz2Mccmo2l1JHMfJWBIo5gvlNAnzK8uMgs4G0+lesW97O1jqE4s7ONYnj83AWW5mu0bDTTNFK+6XccK3AHYcUAYmuzxXF/fWuiwK95bvj7Vpxlit8Ifkj1AyKRMqw/KR8oAHDVyp0bUBcyz3Uwhs7iBZPsthbSEy4UBjG+0nd5gPADE9cYrttI+2zvfE2tzbFUaW9WJELTkSAMLp7pMNuUjlUB9zXTW+n3WpwXsdrcBLaylSW2ig2vFveIkwTTTvujxg52/LnpjpQB5RZ6itnYQwiRVmSUp++geaF8yFfIvwq5jbBG1xj3ANdhpVzZaK8cMpKXN/vkufIZnSKIYeSBJ4pAHTAGRzjdgknpyGpJZWpSLUDb3lo08kd3DErL9hvCfMj+0yGXEkWQDkKR2JzWS101rqdv58kVs00c1ukqiJrDyLhcZHkghHK7QSfmyMnOKAPpiLxpa6bHYSxyXQtVlj82G0QRzJabcAzzqz+YpZgQM5wOg4Fe8/D34rw6dqkGlSDP2i5iN2b9EiQwTBWiEbTSLyY8FpBkg9ATX5zNq2oabI9haylVRWe5B3z2nlMQy7ict5mNuCBtGcA9a2dB8Xalb3EF213IQqtMkN0FkfcCQF89sAKSBtUsGX0xmgD9Ov2gvDOkfELwncX9hcKL2ys5JEsorMzx+WpIkhaYwl5SwOQxAyM44Ffif418K6dpF7Lay3VjaSWolBtYXcyQGUsC7NGvzuARlc8Z6Gv1X+HvxOfUtF8nWZJXe6iih+zSSQpLGzoUiD+W5Lqo+92w1fHvx6+EmqPJqep+HrVJFujNeyxxRuTJAP3cizXCxsdhJyAMH5fxoA/NfUPDebmZtrS20KM9vegxIk7ZJzKSodht3YBOeeBnrwepm1he3h09JrF4nLlYYjLNJtbAZd7My7vm+U4ODwMV6dqVjr9rJc6c0AkiBZ1sZllXyGifDvGwXMqjHc85ridVtLqeeRltHkkhhaRJDCLdopFj3JsuHIbIccr8hHfPYA1bPVNTuI47SytJIrVR50iG3j+3XbFcvGGZCdofO4AZOeBW1awRQ4tL8uro7S7ZVErpc3BAgaBTGpV0T5eV2gd80ukXrNoumXVwgl1lxJDaSIMRmdwoImuEGZGzjAAJ7ZPFdU8zXNuy3lrPLq0KQlZ2VGkEsTAyW6ZX5lOMDPIHXmgCZIrS2sbm2W8ht5IQszOts8iRR7fmlXawYvgnoGJJ9Oaw7nVYobXUPsN3eTskcDxrHun+aU7QDJKu+CJ5CDgAcHijVbiG5CxLFeRatI8cVnFF5LxI0pKTRzGMkOVTJwx46DBrJt9ERb23kubkW8puFTzYzLE08lsxOXLgJHHnII+9luBQB7t8A7LWNd8V6c95LPP8A2fNb77W4i8tYYXkCfI8yfKodhyoOT+Vf2Z/sI/AzStI8E6b4k8QWOny6vdCOWO4MBCyRFQYpJIG4M6hx82FJ4OO4/lQ/ZK1XRf8AhaGltrV7arp5ubC3t4XtUkM8YcNIs+cNNGDyWKgZr+ybwB8RtB8P/C/+1rGSGG3ttEDW0jslvbvFFbErLGo4Byoxn5jxkUAbn7TH7UPgn9nHwdql9ql9b2k9tYMLe28xFkeQjAKRk5k425JG0EYzxX8Wf7cn7cnxL+N+v+IYfD2qaha6FJfyxWto94sL7cNIbm0UvtfePlI79RjrXsf/AAUD/bJ1T4rfEvXtLuNRjbSdLvZLGFEvI5Huood48oLLwkbP/wCg+9fit4/8QtNNLOYMsGeeSNZzOImIPlBfLb5WC4+Xr1wMUAeB69e6nfXV02p3mpvNeecz+dIZGVmYnYyOSFK88DPHTjFeaX9lOob/AEpmRBkBcmaZACvbovOCAO/cV6NfahBNPDOLe3guMu0w3NHETJkyMd7f67pk9OeBnpUhhWR5I3iiuGlDKjW8gj8rPK4iI3BRnk9P6AHlMFneGV4Yy0QEL7lVigTYN/yEj5MgjG3nmpIrGeZlWSR1hI3GGQO0e/YfLaQgjdyOmM816Pb6PNBOZ3gmmWXzUKvsZCygKJN3XaD9PbNaP9iSiP5oIwZFd9pU72WM8m339GwRnPy9/egDzCxt7o+U7TATQSIJY3M8KFGJVXj81wHHPGCcZroJNMnmEsZSOJVOWu3YlQVwQA2CSWyRXYnRVeOYiJP3UcW150ifcrckcyAlwc9BitS1t7cCxRpHtLiFtksE1pG1vdk8pwzZKgEEYyCOQTQBxC+HbyQ2yyyO4kjkkHnXDwRFFIbESeWDI2OwOTjpxW0+YltZEkG2WIwGPbyXjbYR8pPOB1OD646V6LHp9rDO1w03mweS0kiwO9tFBKxEfmRFkY8ITlcduPbJvNPtbG8W4thG6NKfOjaZVYiRCCVkJPzlWB5ABJxQBlPoEs1mtysSoz/IFHkyq7EEAOEc4BHPJ4+vWOw8KzrbwSyM0eJtk25AUZHfBYDHyqVOATjnIrqPD4tUukS7gMtjFP5iNsuvMtzuIZi0TsS29h0jYkc+9fUngvSNL1nWdNtzDbSRvDHHE1zAAS7SA+X5nlqJpOmFZQw9PQAi+C3wf1DVLvQks7cJaSAOhubrZ5rzzbSzLFkxgKRtwecfNwK/cH4PeENA8I6dBYW9rb3eqI8UZRJH2ahew7UeeGbbvhYsSD/uZArwv4Z/Ba30RE1QpIt01uLmK2BLGZI4tx+wKi7YZMkYBIAxgda9zsvFluptp7y3vnuLa1lthbQ6X5EluYXEa4uIh/pb5+/0IB4zQB33j/wrHr3h/VrPVJIY5yZpY9PLSXflmVDGbdzKUZyQeVGR0J4r+Xf9qf4Paj4A8davNGitp1zcSzoArFlZ3MphLqSpIAPCkjtmv6idD8VWt4tpDe299AnLTXUkkk7+cG22oaF4jggE4BznPJxXzx+09+zfoHxf8NXM1xozJePaXUen3VpamAy3KhpBLeOihBI78AEn0AGaAP5R7mfT7dU3RSCd414U4jiIO4vkjJY9x6MK6/wvHaXd7aGZVVZ2jAIO4FpGCKcHkS8gj29aT4mfDu68DeLtV0G7guIv7N1G5tJpZQ+VuFZtsAUjBxtAwvA6YHAqXwppuqrqNjb5a3mmdGgSaE+f5iOGSQR4+4qkckYII5oA/Zj9lT4K2uj28njKymh2xQRW0cptvPjvLiVQ90F3HEUaqRvGN+egJ4r9OdKiWXTtKjslcxPmGSVfledB/rIYA3zKmSwYMOgxXx9+x1e6kPBsWm38AS6tZEkuLWdUVbqzfb5t35JO2TjG3B+tfdekLBctMps5bS0tvtMiXNrMrLCSgZJJYVkMUcrbQARyuc80AePfE74d2uvaNctbyPFfWygW0SyNCtvksJclRiZlX+Fc5zzX4L/tI6V488DeJbu21GSeXSp/Ne1cxhTNGGJjZAvEcuMZBAPtX9HOraFHcWNy0CG4jdlvTJ53kXlsHRvOSUqNty2AHO0fWvy5/bT+H89/4ek1HToJtQjtLaYz3aWIYh8M0JlldtwXG4ZVe3PbIB+P3hJJfPu7w28FxMkbz3ZuigCl+VJZmwDwQD3OR1r6Q8B67Y6dqukzXUUcBtmE98ZNqBI3KsqxZP78qOcHj0zXznpd3bKk8MVusMyxN58BkYo/lcPDOhwzDPI9CM810NxcxtbW9zE8MjW5hMTRPLNcomzBWS2fGQW2gsemMnFAH7W2vjLS4fCUd9pMVvdi5sUlS7kmymFQFo5I5FVQVGAoGcZ4JzXx7ffGG7ttemuYIrf+04ZbhZtP3CLzw7Hy2SfdtfCkkHoO1fNngn4yXsWj3ulX0jlZI2tVto7lwyIQybkjkASOTg52nt+Fee674riiaVo5riOd0lW2JjR1clSpMm4gkgHOVY9PXoAfVOrfHU3t7New3v2FxEyXEfmI7CUIUcKcgzJ13Fgfb0rx3X9Tg17UC738+pfaCLmNUhjV2eSMgeQxIZYweQPyr57vvEMqxWqSfZjceScfuFZJIt+1zNnBDMpPBGeeKs6Hr93aagrRyPCEaL9zuVY2QEs4MR5aLYRgAjrigD9G/wBn3UbvR7mzt3mkgvMPBuTeyTKpBETuOEuNpIwDuPpX6weGDPJZ2FtbSWivqdoPMhu5p4EeEE+epON0rHByCDjOBX5ofsyTaD4tFrLKbMXccn72GaBoTGkigLKr44cMMqOc5zX6LWjxWVvaW0ySWUlnDKNNuH/0lJRvLDb5uC5POcZ68A0AdNqOlSxW6XOh3sBSO5RLs21yb1IUDbYkAcB9hJYGNAVwfmBrEuV1KC/gt1tdPsnkieVJbJpIILiQyBS00MqjEjPjK4VeuOoy5tZjs9NBvITazJM8hmilEK3m/wC+ptGC7GVMFcgZI4zVS31hL0RPp96k16rtFbSTSHHkBwJY2G4xpOF5DHHI5ORQB1nhtNZfUo7aW2jZmuFt7m5t5VLgyOQLqZ8guF5UnB4I4Nd39sGn6nDaaTFdMTG8NxLBHJdAXHmMFuFWUqIl35DFWJOOnFcBb6lNbNaXUFvcwXTSB7t7+WGNru2Rtpt4XiI3RFl5IB4YkEkV6ro12DaWWooixRXmTEbGK8vAGaT97FOvy+WpPQ4+mc0Aek+CfBZupjd6hevb3Us8TNaFh9mlkUFY2k2PtVQTkoXDHuK6270rT7PzIYXnvb6X7RHd6hEJPJtfLb/UrsjwkLAhQr7iRyOOR2Hww1HQb621eyvYQ9ytxCDNcHKuvl7I7eJixeHy2JJyN3PPSuh8XQ2Phawe40+4sjdtMXZkdJVmgblUEqBi8qjqrKDn5eSaAPDluYtCleQ3qRajdqtgsEYjle3lGGiuo3J2FdvHQY54Hbj/ABTbzaw8JuLiJ54zcRR3ETKUO1d8wvpMAQxupYDOFGTg966hrsao4luILZpo2lncEiNUlnOV3ApuR2XaVXHGDXLWtwrz351BLqOK0VoIYnULHL5o4Z2dQZlGSAeQd3BoA+dNe8OtoU815GAXlX7TGYAkumpIZFPlkE4uAQBkqdoyTnrX2h+y78WdUstdsrC+b7BdW0qu4sZSbeS1DDyIndmK2i736hcHA5NfPPiNbKSK6sb23eGNbLzZmt5W22SSNmNjB5o3iQAjCjjNYvg++Hh3XbKV7SMxfaYZzNtmDXEQZWgWeXzN3lLECTkYyOKAP6nPhf40Gt6SrJLFPcx20cjJIArxs3yuD5YAf5PutgE4y3WvYhe48lYiXIAR3OVwpySrO3c5POccV+bP7NfjvSr7S9OliubhmuzFERHMGd8nIi3E8KF3fe6DGa/Ri2jt5LN54pbjI2ywEhSGyBjcqn58HHPv260AaF1cQ3CfZpRcpblRgKY0jVgfmwxb5l/vAHnsc1+f/wC2/wDs7+GvjH8LNd8PalZ2im60u+/s7UGjOYLnyXZHjgxmYlWx8vfg54r7ymIxFLLPIxa18qWN4Ue3BYDa0QDZ3ZwPr7iuO8T6Ra6vo/2Ge3KhIjDG9wCHxKPmmiDHCbQOp6546UAf5rfx7/Yr8T/D7xxq1tHBc/2Xb6mYbUmPy7kzI7oVjhlAAt2yCRyRnpXyb4o+CWv6JdzSvZztYuvmTmFG3gEkgrF95BwfvDnHtiv7i/2x/wBmbw9qMutX8MMMtzAzTy3l1bLNdOZmwUtwMKinIG7OepzgYr8xNS/ZasNQ0iNrjRTHCsNxCTZgvPdxE7omG9SJRkkZUnGeTxwAfyx3ng69sHYNa/aUeQSQnyXh8skBo4pHUAl8Dvwe3rWSumu0pGoRPaJOjsoRCyFtmEV2xuTkcnjrz2r+hvxf+x9p89u8iaO1oLy0ljiguLVSwkjbLXALAFpgowOOB35r4u+JX7HOrJBdahoSxO9pbpDNbLbPtZmxv8rA/wBZkjkdSeKAPy9SfzLUJNbphWSNFlysk6BSqbto+SMfN1wW/WqcMkUDNI8ibgj7LXG1AFcguAWGPlztJx0Ne4+NPgn4n0MyG4tJoBBKymIxyAr5OAGDgYVDk4/HPArya88Nzxvc4tJHNoys+EdmLSYTapx+8j3dx/d9KAMC6nW9u/Mtljt0RQuQyvLMijgBCcZyMevPPODXU6XHa3sELXh8qOPzITNJGxldnU7Y3YKRtBwfYVz7RGFjBPZJFKUaOKRgUI2k4C44WXnkdf510ukwX1zp7NCxsGMmxpiGYTRomwhIiuGyR8zDPbnHNAGTd6fd6fIBNcIQgMsKKCWlRX3I7BuGO0/LjnqasxxOYFvJEgsvNmWWEDlrjPEsLDGTOcE5xgbQD6VqiHUDbXMskizR2qEI0m11WBl+eRGcbsL2GOuMVkWsVpNJFHPJBN5aTOTdkkSE4IFvlhtfHUdiOaALVhd3kGowXMUkghlLRwwM4jWWBCBIk8oGUclcA4woHNdDJ4xld5Ht1dbmaUW8zSSCRIUTIWQTSkeadoC4VT+NYEkMFvcRtbCKGBDG8TOzNHD5jfO0sYYnG72+vsNYJJchQDLcR73dLIb4JgzlgyY6tgjI4PzcD0AOikub7WY4ri3R7ZnVYoQ2FWVVJDyhQFG0MSx3YFRzWVxZI8M17FPMXeeS7i+dJMqA4kRhtIxwCM9crxmspE1O0QLuuFDiZ1EvyvbjqsBXoqNxn6844q8gvZYo7xyZFu0SMW81pJEYTEMErIV5UYAHr2zQBG9ogMM6Aw2l1HFJcRs3mpI8JyFUg4WYgnb/ABc8068sktdMK2lvNLE7/aIpJUKzRzO2dokA++NxwD16V1mkXZvJw13aT3duEjtShtw0bSwg+S8SrIu07gM5XBxnqMjtzrlle6NewT6Z9nvFk8kxLBIzSy4IVogkrBVAA355BzkigD5xSyurhZ5UNzM9rLEPtDBhIu85lZ0OBGq9MnJ4HtXsXhHxt4p8Ki0vLTUxLseNVla4ErZHCOFGMbABjjA5wSBmsnTt0RWK/WL7HcXfzOFOQRuwjKCXkiJ6nBHHPHNekT2HhyPSZZNBl0p74IomlZy8cXmDYIIrcjaj/exk54yRxQB+2X7Ev7a/iL4eQaVda/cT6rptzJbrdSvMs08IZ1jkmuvLY7oCh+QDOAMcEV/R58Gv2tPAHjCSOKXV7TT7e/VTZy3d0Ynmk8vd5a7sCNNzgKDjj8q/hD+EXjyXw7ba1Z3dwYYVtxFbXG/yZZY41bK2yRyfKok6EL83c810vhT9qjxn4d8TmWHXdWS1tAn2eSSctbSKko3obcOR5hIGDwT3AoA/0Y9I8VrPiWECGJkj8kfalW1uVlU7JcKxZnO0/TI9a7SPUY44IJzFJDqDgLJcRSb41CcqBg5D7ehI4zg1/LJ+x9/wUxh1jTtN0DXvtAmiYC61Ca4FwqzxKscKbZHJjVmySR8o6cZr98Phn8aNO8daTp+oST2JL2YWeaDOZi7B4C0APzzEMADxyvWgD6lu9Hi8SJcQSzGa5dDgztFtecAmJXkcAKBjDdOleTax8M7Ga1aC7hhtp7Hzry3a0kKEXK7ioV8HKMcZAOOcivTNEkkW2glgja7tNrLC8bhZJZGwWjYA5RlGBz6Yrr4bG3liYqIEPzoftbhiFKZCgA5Zg2eOue1AH4fftq/AyfxR8LfEdq0S6nqE1jfyWVvEy7rJZUckKWxtuOG+boAK/he8f+HtR8G+MNc0bUIZ/Is9Uu4vsxAk8vbM65kYE7zke9f6d3xl+Hen+IfDU8NrALbUo7aaW4m2I0DgQnZ5luyFsNGSR2PFf59//BRn4Var8MPjL4ogurNLBb3ULu7tl8tLb7Wk87ymaPPysxVtwUcjPTFAH5w27Wn2t545GZXZgIXV0RF2ZLMiDLJuzgnPpWcbgyLNJMm1VdVcbScBcBDFGO/TOfUcU+GOVZPNeBvL8oiTBHzxoRtQkE4BYZJ9x0quzvPFMybjDPIoCMBmBlyXCOB84yB7UAaMqPHbQst7cO04IlVcmJYyRgSKBkMBjHbjjir8Gq2Pl/Z7mzt7kJsh3Qja52YaPJPLHGckccdcVUsxaXAfdcNnyfLERJ8+QoAMqoHzR4xg4/ka0ZNLTTHt74+XIJF2LFgMfMChQCem7JH5fWgCjZ2Vnf3V21uwZ1JeKNyoFuFUDMgb76g5Of8AZ9aW1sllnlR2ilmjQKWVnEWQMeejn7xPTAPFaWbS2hmdJES4licXAnZo3i3nLRiMDDAtgD681n3EEk9sk8boxhRLYoWUbVDBhKxi7A4AJ6+9AG7badcPKix3EVsyFVNuImuGSUAsMqQdoIJ56dKfqMVxp92sKwhXaMEtApljaUMQ7OUBwu/HGRt6Hmsb7bfQ3BvbYyOsSot5IATGXjDY83AyV44IFTR6i8hLQmQo88EiNKXcmSY4ljQYy0JO4jP3SMnGKALqTmWJYrqKATq2FZ94jOSQ0LKOck9No5zzT7Z7u3upZfKQQCWOCRXbATah2xqHI+TsM+2RWLeXNqbmM2oeO/t5mWaR/mVlHKYdz88o4wy5xx+EiXdwPOEszFblUk2TB5NrjlJA5Xjj8B70Aeh2uq6c7I1vaSfahLCjZDCJt5/eA2/eTJJBz1Ofr1treaTHBd2d9FyUlEDSWkjhHm2uCWXO0iT055BIHUeRQX0XmQtt82MyLGBE2JBccEyFlPzd8Adq6zTtVSHzxdARkkxQxASPPPI/AmZZFxjcSMDOAPxoA7SC4ErTX9zeIzWkixw28nmi3hVYyFMIhyJJXLDG44APzVeS61FtajhW8FvZSiN0t5LdXjMskSzLM0mck7G2nHQ4IFczplw9i0c8srFrlxJHYrEFEgRgoWZpAQ5GOR0H51qX+rNaTSQWN2mbgF7lZbeKUwtIu4JayK3Ygrx0yMUAejaH4r0/SYNVtLye3F/PPI0YnZkhErKqLFDInLPtGRngZ/CuM8R+KbPWJLhHtppp1YY8pFDjyGzukRRuSVFG4OflIxmuXgtYLrdqELpidisq3ETNOsytvbyweEjcry3bbUUqxW+pBGEm+RIpsRuNspnyHUZ5aP5QCCONuelAGhZ6jqW6T7EJ1g8yNlMxy88rkgFoyCdzHHTucDtXUxeIfFMU9rHqdtLJanzBc2wQyxK4xslXZkFggUkHv681TiRpNNjgtbeVA4DzHUDtdpS5/e2ioP3aAY2+gXJrSSVtKscbvMecySoJyQ7OUVZHTcSPKyCQfXvk0AXJ9S0NpH8u23NcugLyBRcXLAkhhETiNQxAAwDhee9ZVtZavNcTy7TFFCxRZjIWjk89zssSgAAAzkt2I6itHwvDp9xePLLD58LTxLFcSh4P30iAGNJlTO0AkZOAc9a9PtNKtnWZmUm2VwkNrA+5oGhm8yW+Yn73XB3fh7AFjwp4ZtF+yarqLojQy7TEgdIlVUmLpvzhixhbbk5wB64r6K0jU7bU9PtobWKOV4YoxLbSYt8xmMJBKsp+aZ9wDZ6Z4BJ5rzuOK3traeG6kAjFtHLYW8Lbmkly20x7AQ5IkYnP96ptAu5NH1W7uLqZIpZooVVXmYCO1hVfLaSNFLSLvwRsHOMZoA7jxfq13anTrUXUkd28ciyvKZ9xdCFt9sUScOoAyT8rZyec1xFudWk1FJL67FxGsd5KzwAPHbsI8xW0yrym5i2cjnrkUmvam+r3uof2pes0KxCdJ1UW8ckzEJHCkj8qhDKc/gTmua02+mhMQtLqO6ElyYR5UimZpl3AByeC2RgZ5IwaAPXdMtb26trO1ubeSSaZ4GIiOyKS1YM/70n/AFcmxNoUHonPUV734N0HzpHSS0eW3vYlto0aGJEaHkEFX5jkyGUMeu044r5+0e6vJrJp4ZHXUkw0scs5ja3fzArsoJ8tmVC5CnB4wPfTs/H/AIm8PvKIbyK+hgZBF5ySm52AMMyxouShOWVsALv60AZvxm0u18Ea02kaZHHbWuqKupmUKWkUKwZgzq2JR5jMBXL2Hi9b6C3tGEzyWgt5Le5UIqSXMp4SSGNh5gBJHB4A5zXXazb3Pi8Pf3x89o7BLiK0ZWuo4Zi5J+zzvyqjA+QcDIHORWQ/hiODUrGeKW2jufL8uZLWJm/eMu4SsZMATKybdgGR265oA9j8L32o6xfNFe3DIIbOI2KGZoQ10jZKybhtIDA7RzgDHavR3FpqsN2+rQwwXK7IYMzDE/2ZiLiTMYC4fawXn5gQc9q4jT9Cm8P2UerX92hidY7qIOIVaC8BP2iIjdxJsfp0wfU1gan4pkhS5eVY7qGRYLa3tBMkMn2beghuYlBzu3OoI69WPc0AY3jZrbT7eCxXdLPO089hHNEfLitwN62TPKxKOIvu4OMlMZwQfLpNbtNQhvppIrcwQxWH2V7gyQ3DMziOW0mKyASScNk/eIGec103iK/1LWYLxJrT96/kiKMXMjy2rQRrsuNgUbgYwE+TO7Ge9ZsulWl5bWEotBYLO8UN+7hRLa3I3KJoo2OH3uCoODjP5AFBxFMYpI9Os5DBKwguIjKttBDJIW2ThmIdkOTzyduOvFUnhDjUY8p9smmt3V7ALGl3btEUV1iTpIoyWGNxA9624bWysEubUPa5svs91cl2uDb3TqWKIpjbDXij5mGGQj1Fctq1zay3sN1ZSWsNxFmcrE/7qS4BCT+b5SqACu8hFGQvUE5NAGU2qSpBFpYkN9Y/ZJEuIogYo7i4S5laKHcQG3LlSe2c5Pr5xJ4W1rU5GeaF00+WVS0j2jvvmiLiJA6rxH0CkHDFTk5r2+1002kk+t2McE8At1nCRpmJhI5wsUUmCJOu4gZK89614tbilt3H2eOFWilkMbMY4ElDFZ/MglQDAyduM4Yk9xQBy/hDTodJW006+mlmSNEjczIAYLq6SGYIVXg2pjZduegQA4PB9qttLvNT0+JLWSNL2yjmgRQCUufLPyTA7CEwNxwTgKRjkGvLjYT7XKTQNDcoWV49olilMIlhntvmJdQSoKnnPbbgVJ/wkR8PWGm2seoTzTySXEstw7u0ks7BydP+Qsqq07PtAAwcKaAKWs31ra6g9tqVokF/ZzxIk0LoiEJKX+2QluHZpATkqO3PesXTvC+sePdes/7Ogku573UnihxbiT/SGLMGfyhtEe1YieAMhieprZ+Hnwj8c/FbxDFNZJOLjCxKPLku5Ejdy0cdxCFCrIUdB2546giv30/Z7/ZX8B/BXw3pvi/xhYwWuqJpwmliu1jjjW9gVjLPOsg+QuocjB4XBOARQB4/+yl+xromjaTa+JvG+nWh01bpr4mbalrc3q5JlntX/wCXZZDIq8gHI613f7Tf7Z3gj4FWCeGPBaQte2tu9vcR6asBWzURyiCxhaNvlxM0eCNxCqM8Cvn39rP/AIKDaXon2zwD8PLaYK8aRQmCTEE0ECGIN+6lxGh2DkY+XBPzZr8P/EWseIfHGvRaxq8lw0uoXs8zQl5mhke4YRRiF5WO+KN2CZJ/hznvQB1fxd+JvjL4w+IJ9X13Uby9trqVQyu8rNbtHORHFKzD5eu7KjDZqXRPDVtDBLYPJbw3ETxm31Xja8ZWWVziTllLK4yOOPeksvBzW+lCRLuf7XucNbojSPFdJtgLyIgJYFUZgRnIkHVea9s8F+GrNNOY67CscUkwjt3dT5iwr5YgfYRgwGTzVIHpjvQBzGgxLpb2lrDHGttcNELsRxuWuJmMcQLS9C7yPKcHorivQLe7t5QYZ4opnaO4bf5uyWxIikSOwhH3luHlG75ucMT0rQ1jwVHaC0CxJ/pC7VmjmkhjBRpb1VWMjKT7lCq3A5UZ5ArXsPCgv7u9NjDEBZLFcG4UmB/tJ2vau0r/AOudELByRznaKAOeEZt7s37Sra210tpHPplwMSXcZUPDLbuD+7IZ1Lt1Yqc8VLf6Bd31zHaBLKIIv2qafzHMkoLEJagxITsGdo2ZUqA3AOK9BtLB7jUprK7slFvcos1jFcBZklmhEaO8TEfuoi0hIGePbFdn4d8PadYDykmmimEl2sNxeYMZxEV8kqw4j3g7R06A80AfN39hWzz3NzdIzS2fEEbKJRLOnmRKLZUGZIE2jPHGeetcwdGOi36SGSe4uWt1eeCSVVTypDcpNiQNkRI8kZXpxwOle332iRXMyz2CyQzQSSWs8LMTKWnkhe+nswxxHkQrwe8rFTisPV9KTTrqTzrNHspbue08523XU0G0yeY+45SONeGA/u+lAHlieG7mU2t9pdxE1zMrCG3llWBbhYJQtzJGM7VkEjEKc5bGR3rqLbwxexX0TNbzzW15CZ1mdkZ4pzE6y20pZf8AV+fGGJHPzgjtW7Db2MRt41hMulOZSTbxyDBjj3gwHHzKZo0LEHjPpWncXlzpDCWKbH29i1nbvIt2YLJ4oWSYqD8u6SONfUK5z0oAzL/w8fCWoQ3q20j2zWETTyPKGhjVZWY/ZWI+YlX79SQRwOOa1LWLK61hblwI4pIby2L2yi4SSUzmeAIu3geUVAYHGSRnitPUNbu5bK5tNWZ5IVuorcxNLvIXylijVCSSqZkOfQrXF6ppcGm2jSlVubaGUWEaRrI8xjQLNI6mFwQf3jKcjcSpIoA04PGFlpJuLjT7Z47i4eeWO4lB3rdToLSCydOdsIeEyYPc++Bxd14nub/TmlFnMt6J3iv5jDsjmtw5Wd5XkxhJPNlUJwcr0zWtpmn297d3dxMhPlLH9nhgjf7SohRZrYxk5TJKuNzHoVzya9es/Az61Jbx2qGT+2DDcTyLugggS2Z4ZYrhUUh2UpGzMMKzMcHk0AQ/AP4MnxjrkCtfSfYhFamaBvMuYbaJRFLOkigcqZXaMYyVA56Gv2V8OfDvw14L0e5S0SybU0tVtrayst7W80cPlOlssh+6wkJJZSRnI6ivlX4VeFbT4c2NlLGkEV1PapayrEDumnu5B51xKqkM8cITcmM4ac7gACB9Y2Mt74iitr2GRtRniulLeW6RfZ7a0m2mylMICrKHkD7+hLDPB5AOk0zRvEfiC6JdvOCzrbiO3PmkTzAzxxBkxh1iEgJb+GLGeBX0DayNo8bWFuZBdSLHapb3Fu9uR9kTMkDYGFgZn3DJ3EufpVj4Ra34Y0O2uri6SKO3TUbSY3+qwqBLPc5jYSSIA/niJp13/dXzcE8Zrz349fF3TfDWlajrd9La2s2mfaZ0uBeRzPcpHGv2V440kAXdEVBwSflBPJIoA+Pf2ovizaeC4L68ec2uow2ctncWr8QGbcIwkcucMwaNio6FApOCTX4+ap8RNc8T6rc6vLJMmn39xPbGSIIXkWeKLeTO5wsZZM4Ax8zKKt/tD/GrWvi54omt7aVJdOdgltGzyTNFIZnAubpB0DptAycAMOnIrzPQbTVrA2GlT2wmQMwe1gG0WzRqzjjpIWckjaScMMnmgDu7e2mvra6uoWeBYZJ55TByI4trzSARNgLGYwSqdTuA+vVaYira2LhJI7G6Zjct8qyNaRxhwkxU5t1kDLtxg4b1BrFsraeSxuojZ31jDdsGa6bPypJbyxlWTAxl8qpAPQDrW/MpsW0q5tYbi6tpbWRWtpMXUkC2MZVF2uQymVtzDcMgMAOgoA5nVtPK64ZrWW5soo7UZmKtJEbXKNDDH5rYfZvHqTjjgitu2tJNPgMjzWkkEbW5knV5LZ7iKWeeS6faQT5peZMY7J6U26upf7Pt4h5ck11Mcpc582KG4VdsbNjCFUHT+Ejb1FWoNIl1mK1S2sWLIlzFaS7mWOdXkeNXkBflVKNzjA4570AdBYI7zWEF5cxJHNNHbw7mkl85lXDz24jbBch0VlHVgzdKiudI0RtXllsXkeSxs5jFbXUjO2oS+VKge2jHCSRPvHPKiMHjHGbbeG7y1jjl1C6njuPD7zahH5kubYkPHMsLljlZGH3PXp1FWdKlstUeCe6aSK9E6XfmOpiYfJdK1rDwN0bFojIRkbZOaAGXtjdyrdWUaW0C7lQeY5bdJNEGWNdxPmTldzrjqcheRXDXFhLayLL9qllmjeC4jtnl3pPHEnkysoAwQxUnb1BJGM16A+rXUcMsYgglAd7m8leMkWzrIHh8jjLMisVDA/KM1DqWq2ckunfbLGxsrGZXcMyNuDyySFTbbTuTILH5vlw2aAOF0+1ngVZtSV3eZpTEIWbzbWFp0ljuTj7sID7SnfaT3r1fwhZaWYrsanfrdSpayQXsDPuldWBMM8bE5OEKDHp9aqaN4bgvkaayvGYXMFxCpMaXDwhhI6yJ83CbSnX5c5rGs9Au/DMlvJDd2NzLKVv3E+9BfsiN5trKXB8skwyNgfL8wHegDTvLmygDXOnQiNbGWKOeUN5byQXK/ZlUZ+5sRAxcZ/1mcVwks8+nSXNzfyxeXLODb20ys8YgtWfBieIDzV2OPn7kV6PBZ/2k41Y6dcM9zcB3W3iRkt4zGFMaW54IG3AJGMDJwTXEeNLDUtOvNOiutOuJ0fzLmN4wrjypokEW9CPklUDBTpxnoaAJYte0u9lghhmmW4mtzapbrcMlxbKRGwuY4nIBjZBn/gXvVTUtUaW0tWFu72Om27wSlGVLt5Ip3Bu0KZLIZNwOOwrjoYnjupFW1e2vYpxds88JVbi0KqohEn/LMk5IAPUcelQ3sNxLcW9zJD/ZqbnIljmldZ45JFCqUTAEe4MCOnfvQBJpVtpU15cG+lmkh3Ncyy28pK7kcsbeVCMp8jAsRw35itDUdF0+z1e0udMhtTZTSfOsMm5zJuDWsToSQSXZjg4PY+16PT7WUKiWzCR7hcwICk22B2M8yPwDEeGGeSCOor0j4eaF4U1XxBbRXl9G8sE3m7B/qvNEzF15G2QrHtHsVz0xQBwR8FwyIdYa0tpL2Brj7Taj5I7a3dpAl55TocSmTaMZwMkkDFeQeJVsIPtVxZWsiMbSU6jHJhhAJ5VmWSzGAPMdQeVBxgV+pXxC8O/DrQPD2dJubVbm6s5LrbEIpbsXQjZh5+0lpIW4CqRgM2emK/MDxbdaTd3uozT2dxpodpLa0jlLx7rcqRFJLkbWwzDgdBj60AfOmqzQvdi2hCRzQxRvvulYgxSeYpjuZyoygyv3eefxrzkX+oWepfu72KaGIqkpi3BJYg53CIDmRkkIIz2Oetd54l0t0mvpri+S44RUOViQxKA0YiYYz8vr1JriotPspZftLrMQow9qG2okBiV2kcqeZmkwMDoMUAelwtHEJpJJZLp7gwSpBHHuhS3RiXmfzGz5jKRwO/5n9qv2INckuvAd/ZmK/FpHNBcRzzsu2IBRClvGyfdiZi2R1wM+1fi3ZSywaBJMgWcPGixSMUZrVVVAiKUOdg7qeScnmv1t/wCCfmoz/wBj6rb3QuLmaSIMpW4EECBUY7zAAcKpGBxhi557UAfK37QsGo6f8Z9YvrcJHAl0SDZgsIQ8nmB3jP3twIO4cZb2OPoX4c+Knnt7ET25lYWi587CW8pMe0ggDlmLL0y3HPArz/8Aaz0i4/4WpHewRC2tQqvFIMGadlG8xvHGeVUHgHrya7j4USWUek2V9HJEVDIWiunjVROCFaaASJksfMzt7elAH6sfsXa/fWV/MJLmW3mVGLROsjP5O9FWGFl4VQrcbsE5ycV+vo1Vmt7eZDczW086bPNUqWaOEFo4scIAy5LH61+Rv7KDWdvrPnq8N1LassUv3kmu4J5Mv5eVCtKBjHYjpX60ur3U0MWmyPJE0CSuZZNphkdYxHCY8cAI3zY5JFACWGrahE8kzRjYZGk2wOUVIxnKz8Yll5JOP1NOvL83NhLeKtokysEhkmDGSeEtsYbG+ZiBnntUFxpl9DfYNy5imkhRFj2+VE6ELKCgIZyeq/UZrA1/TLm5uYra2mERhS5GzzM7Y2DsnysvDPIDkdR6YxQB4V8UkuJYLmCONYLSaJoytpIE8tQM5lY/dkLKT6EMADX50eMYbbR7LVdRv42Co92Of9fbb1xDIhk5LMT97oc1+hnjCK+ubK6NzcPEFtWhe1O1bjfFxvyeoJx7kY9OPhfx7YXGu3F5ZS2+61d0MzuyF5EhRfLtwvZMjknkkkUAfhJ+0gEfWLy7t4CfMYSXEzRhSXkb5FlA6nBBIHHrXxnfwzGRYXmhjjjmD+UgYq29csIiw+XBzkfj3r9G/wBrHThplzPFp1r9mWRWuHibG8MrbVjjJJwmBkE+vHt+eun6hZW9zK99Zuw2mKSNzkkuxLOmeFYNnnuBx2oA7LwGsazPJNGihCURCGCySZGFYqRhdpPT+VfWHw7kubLxDY6fpssi/a5YpTNGQVWByvnRSqw3eSxfGe2Oa+PbeQy6vC1ms0Ni5txgSlUdwNqyZTqxAwR+Jr6m8KRz6a1vLYzo8xNuUnaTe0O3BkVJTwVZgRj1yTkUAfpBoOh6laana3cFtClp50UTPGgOJdoOIWbkoSQfTI46ivuz4Yx6lZ2x1NYnuHnuRaZeBlGwKvzSlgAEznGMZJr5c+DZOuaZYQ6iqvKILeYSRESyTSKvEZGcRHIByPUdM199/DvTtTaGSxlgdTNEixxMY9jkPkSLkZDKmODyck0AfWvwnu5re0UhTtuHDyDy1dmmwMMy8bE4AHrtr6dsIVuIDcT4aW48pGjCeW0YU7ckHjdt/n0r5z+H0L2M8NuY4y3mK5UybVkUDHynGWZWDY+uK+kLG+sLqeND5iREgStIRjzSeMbSOOnp6UAT6lZSwwiK3indBgbn2FQhYHZ06Yz+fpWO6zQ2bxwKApkJ8mb5lIGCPJAGdu4E+1dNqlwDbyR2iNLJEjh0KMChYDytpB/HnPWuWimkliiMkbmSJVKkowAUttKvjjOT27c9KAOx0fWJlgSK6lRCkqH9ySWAdQDCqE5AwD0/+tUfiK7mZpJoJA8TQ+WqBGaW2UfekZz94kHkDpjiuf8AtttFNArCKMRbz8pyzuwG4HPUgj5T2FZWseKbWKVrQlWuWgJjWMgBkOQjsVJ8wgdfrQAy8ktvsdxAW2rFGjSMUAWaQgsxhQH5iT6V5hrl7b2lvLKXa3Xyn2PIMSSSN9wZbICke2eKvahr93Azm6tku4UPliTJ8pBIhJBIwWIGevpnrXnviHxJpt+nkK6bIyqTNGv7oSt8qAsRksG7e/PpQBPpWkWt3fWN7c3NvO80SSpHs8xRCD8yhnGI2C5yRit/xB4W0u6tr2OGK0he5+aXyWOGhOQJsBfvg9B9c1Q8MzwR2DQRuhkhmkhaCRQVwFLK8Tn5guOcDvVDW9Qu0u1QyqlnMqq00RdZPLjTLIpxjeRkY744oA8fGiHQbyZIbsNEk/myxIrbWZm2qeeWZc9OnOcVy/isPG5RcbJAj5GUklgZv36LIvKOQRkn0rs/Fps9sLWlxOs8k6zTRhjJPEjMUIkwOWIIJ+uK4nxrH5umxXUjtDEFPlGAt5wCgBVcnAZGfqO2T6UAfKHxY8arDpNzZxNBA8FzIXDSu13aRDPlC1Z8ASEDDnvX5tfEfxPLf3VnPLdSyWBgZZY1kYR5LyLcbkA2ruMZ6nGSK+n/AI++KfNuL23hihRUjmN2sUThbeWPnHmkYkBGB6jP0r4Q1/VrW+tA0hhtbR2aFLd2/wBKkQFyYgw4dCWbn2oA+UvihdQanqVyYLRpltw1wGxGiQqCTCQM/M6KMYNfFPjaedp90pjVZlY7QiBlwx3BsDggEdfQ19Z+P7yG2urh7SQboHltJQ2FiAlLExbj99gOM89K+Q/Gl99qu2+zBQmQJTJjliSJVQ9OW5468fUgHnaahcRTGGxJJDE5YhFLdPMl45QDgc/pzUbYeIiVoCTht0TFwHJOxNw+9kZyfXFMVDFN57EKAzRRgjaCjbsKwB5G3qe1Z84XeGEiKGkGUi5UqASFA7n3/OgCSSJBIyrKWCKm6D7o4A8x1Ppgjp781cjMQu2RGeeNFWWNEU7gxGGjyM7mBFZtkoluFPIDbv3khJaIFCpG0/60E5x6Zzmuvg0+109TdLuuZZkHlWmceWGQmRiw5zweOtAG5pAnWFrV12fKiwJtUkoGBcsR99sAYHcdK9aFuBDDImy7kkggW6EeyOKNfmIVFHG8BTuJ79eteP6fJOLi28tRkpGyAIWeEZUqCe7AEhh7167cRtqFutz+6sniuYgbaJiYykccbtIdo+aNvn/E9KAOM8RaUlrdNBc7A5El1H5HO9GJYwo6/exxtPYCvP55JoJoXSIxRK3nZbAWTapKdem30r2LU2GqrDM9sqSJGYI0GTFDCGCifOMliAD1/DvXD6jpsP2y5tmHyWmdkm1mW4RiwR0bHzrgZYjGM0Adl8MfjXrvhHVLOSSa4ubaSNYLu3MhihkgL5R19cbfyxX3Svjbwt8ZtGgtUMEGqSJJJGJHDMHijDbJB1ZcfdPXgZzX5U3gTfKYci4t4oyixdVWOQ5jZexAx/3zXQeGPEev6TqNpJp90LS4R3bcHKq6GNQE3IwwCeD/AFoA96+LXw48d6Mpk0mTULjSyjB/JZmkjkQNtl/cnKFUG1ic5Jx3r5Vv9I1KzuZl1OG5EpkBjRg5y7sSGdscHnn0r7J8O/tOTR3P9n+KbSKaOzzbGaPb5i+TFHHuCyIRMwMCYYgghyTzyfqXwprHwF+Jenx/2t/YB1J4EaCS/iTT7mOVgvm5ucBJJSS2PpQB+WuhCKR0FyjeZ55LTlt23YuWXJHBGa+jvA1xa2j2UouZbqG6bMsSs3KFCscUYPAKgjJHAI719sXP7Ivwv8QzTXfhjWZNOkm/eQxhra/tTHOgSMvtcsGzjJH1+udZfsX+JdIeyudO1ayurKG++xRgSGD5bgFnkZJ1AU7h8o7jpQBxelajY21pGI7W4kjgcWvnPKJLlxNDFJbzpEwKxmMNIjsRyF+Xk1buLcXzS3DgyvBfbTGJGaOIrFGjy3KrwFfzI1B6DbnOK9e8M/s0eNYrgwK0EkcN1dKlwzrJLcQTRI8W9ScbVSRcDrjPPFelR/AK/wBOjSK+uUme5W2+3XFvEYYpQXaLyoQPmmCXMaKx7KNxoA+fvCXhbWFgeS8gjgsbJrv/AFQEjLqIYiO6z1IeLJz0JbrXv3w+8Efar+1l1GCWzt40Nmk1yY44sThJJLgt96Uxs4bAySGr0S48Kx6Ldz2qbLmO+EkVtJv8q3tpIJSzM5IPnJ9n2hT0yMVi+NvG/hjwJoDXl3qsEt9DbzQxZuIisU9/HbGWSJMfMo8tgpGQhIFAHW+KdX8J/Dfw7PdaSbWC7hKTRR2u6K5mt5wYnwyjMm2TPynBAGa/Nj4mfEW78Z6wkFzqksthPNEtn9kfJKLnz2kdjljtAD9uuOK5H4o/GXVPF9+0Glm8VEn+0QEySm5VPK+a3lQOFeJnLZ6da4LQdOudRQTPClrK2CYRndbiQBnMYBygBJDfTmgDt7a1aR7SSG2WRbUHzzA2+3lQSGIOGJ3Fg3PuK9g8P6VE1u8qGO0YKz3U+8q7yqwaBkOOMKAMD+tcXoVjbxFLNTLbuqW8H2gEiGbkNcKqn0wwz6ivXtD0hrmCW0sbF7gwypHOplz+6jjieKf58DMiSx49SSOooA3dNWLVdJMjosd7NILSF2P764mh+YzpETl9hVmJHBLe1dfb6nZafpYtvLlcpcxPaeQQxMzYeS1klcZggyw5PBxisrU9Eawe1E1p9jnhmjNtNHMjrFI7bHinVP8AVOxDAAdOhrqoZrWx0VYbixm+z3kl0JpnhT7VHLPIUgYTEZdVlXBHYDNAGvY3y3gvIZtOV5ZGZUcGNHheIsW+YHAKqNxHJAPStASqbOL7a87WskcgiZALuW5MZ2SRwBQPLj3AKxP9yuPeOZdPht5ZVeZ7eZoLmJFiIuBKyzpJGoz5kjKVMnovvmuispb7T4bNrizWW1W2uVd/NO5pmhjulYoejC6d1wP7vNAG4rjTIbd/szyWULszzS4hmu7hlSJ22E5WNpZNufQdK5rVbmeKWK0vZTD50VxJbnaJAIZ4gGgeXGFIVU2gHO7r3rrtZ1S7/s2GW/tY5obkWotk8tYnjuYhJOrzOx/dqVMYYnA3LmuHns7WZbS9SSSaw+2NbxLO6vcyO5KyRYOQYY8kBgOQAe4oAqNMt5aW8Jljjls7iK4tZvJaMTySZlL+SGwjYYoAeCRmsVPD1zJPfLPqMiwSLHcG1llChkkkclQR1YOcHHfPat/Vnh0Od43RFh8i3iCRIGa1WKUmKeRSCd3mcN/u1iWupLqEpF7ch0smj+zt9m8t2jbDOHYAefE8rhsdUBx2oAzLcHT7m40ie2lucWoxbKT5NuELN5rgcMxXbg55OMVLbaJbxtbXUdvIsstnKtoZJTHAJjK8kxaI8B9jbBnnPfAroLbTClxLeXtuSUjmt2ltpJFhvAy74HZjyyjgKBjIX61lC6t5VZBJM8EBSa5nG53hcoSbeDccBi6McYHIxyMUAZthBbzC9vVhmhkEEdpNHPJALmEhWiuGxnkICCBySOaju3s2+1WaLcebA7JLdiESCWMgBXjI+86xhGwD1OPU1fMmnyXcM0NsscFs8LCW7O83lzcnbPNc4YbWKHaAcghema3ri2ttN1a4OVghmjQTLawGX93JbogdUbKxfOrbcc4XnJoA5mbSdMe2cG5lljtIIbmaSSMxTbjHvZVJ/wBV8x6dSTisEWs941i/kC1DRbYWRVmuBACfKeXcf3MjKAwOMDI9q15oIrNb2QXqXg1S3eKA3csghjtYXzPIExzcgevrngVmrIdPuzGkc7RulnFblQ0st2HBywKE/ulj4I6hRyaAKVo9nbTS7Xne4tJHcSny3k2rHhZcnG5sYBx6VoLGmp2D3AAmvGPkhSoniRFlzICn8TsgyGx3/PQOjLEktwk4mW5ikuSEQLHbKCIlRG65Qg5z94c+lLBD5J8m18qCWJY7gm2Pm3EzoAFIbGFDINxGO9AGdfzJbmxg8t7WwtX2vBHGBI8bbpJJ8t0YcDB5I6dKhWPSo5Le6s45bSK7YYlY7gspUtKzjHygkEhffFO1m4nvbqVruRTawiMLDIh+UnaGywHEm0ryeuKsPpt6yBY2S2t1IEUuBMbSMlcyMqjl2hYgZ9RQBPAZ2uDHHOJktmj3pKpMYV1JLqQPnJGSOmM9qZrFpPDbW0cUqeRKRN9mVdkUhuABhHfqw53EdCeabbxxQStGkjTqHYpIWaMuVUbN+3qPvcc4zirtxdyT2En2qJf3Ydo4yMSiMsEHlK5B+ZwM9PWgDkgrwXAeO4JkhV2m02Qb0hiRRtOGGJGOTg9c+xrqbK8sbqzgtY2W3ikMqfaiXWSKY/MBIVx8xBI25wNvpXHX32t1V13WT2sqwvb3JJmlEo8wGKQDmM5HU9DxxxV6PTrV4ozNPJalpRNLbwyPIs1zIpyEbGCAO3GOaAOlY3MtuNI0WCSU28pWWXYoiZGPzNLNKCxRSQwPH41FptnqliZoJbrzFmkNtMqKZ2KgHZIh6LEMkNyOah0rUpNOunhjuJGkncobkYVjbRJnymhZdr+h/i9K2rTWrl7xZrW3hn028WaB49oSJpoyPnJOGBznjuMketAHoHhyWSK9itw8pgktkh85ds0MYhGBc7SRsy2VJByMUnxK0v8AtDSraa5KTi3gmM1quXaQFgsGzy+V3cjr1I9zVG0IeCB7eFYFSfy38kthWjQmQKhOXjZz90eua09Qv7m60VbZbBy9vJ5TxyHZNOdhP7tyR5gDYIUkAHntQB+afxwt9E0sBLKwW38xISli+3fFIc+Y7Nkk/P15BA5NcT8FUlfxZZyXVybNJ5zFACAFJHAJH3XViQADn+tet/GqzTUpGkFnGEZp47yRI1LQXMZIUvx8rsQMgHnFfM+g6vqHhzU7cwLGxEiJGbkkmMiXO1APuSFc8449aAP6Yv2dfhlc+IfC7T2lxcTRyQ7bmBpVeRS8QRzHGOCMH+H1xXjH7Q37KPiHwgZ9d0uE3VhqspntYWi/ewbAfOiugACCYyxBJ68Yr0D/AIJz/HeC+gsPCl5LD9pMbrHLcR5EYkkXfDI55kO8AA54B9q/fbxH8MtI+LHgKOSWzsP3FvHbuuV815nGx5NwHAwR1yORQB/GTFPcWct5pktuYGadISsn7tpHjYllaJjgOAvpgnvXnHjpmtWedGXUIWtC/lRt5ckZSVhGzSpw3J5U/Tmv2m/aI/YJ8bHxDrGreFdClnto7ksXFqUjgjjRmRWZOJG3Hlh2HpX5U/FP9nj4t+FItQuhod7Nbo5W+As5GhEKNhlhwnzS7yCOnAzQB8c2/iBWu72Cexm3SR+VFHC0kkccyuuZoiw4JB57D0r1bQtcENmluLMQW0jwrcTyDz52ZYiZVkAGFPp0yf18sSObTdVkju7eaG4aV4yrxyBgjnIco6jyx8vJPdfxr0Xw3NGHaR9y2t04sZrNGRpnmKsHu2QnJVVxyAOKANq3hEvkQI/2tbyeXBQuscAl4tzOrn/VhgfmXvXQ21rKkkgul8nUIVFrDchyInhYZA+R8s65OD7461y/mXEV/coTiNnKQXEcg3wrGvyLGifdLAd87Tj0rrrG2uNSSSabb5dokMq/aZfLkhYsJGY7D+/O4EAAkn0wM0AdxoGn3rG3tA00ccMREc/mshAkiI8zb1aLzcE5OQPXHHbK15PeQW0trGUjliM0kQ+W5lukI2lAdvlhsbs9azvDCi8ntYDPE/nW/wBowpKK5kG7DzZ+Rgoxt6cdK7G8t0he/i04JtS3kMULSuq+aP3jypI3O4OMKAcHtQBUFjbStM935MlwjtO8cCswW0hbEcMasMrKWBG0crjNdloekW0klmjxyR29wC8Lyb1e3kkUssxIBKEc5DZ6U3RrWAtp800ciLfxWlzFOu1/Kmt1Ju1mHUxOwwCcZrvfD1khdr6Bbme1XUGuwBueVojIEeFUbpGEzg47UAdLo2g+RaQGRSwN0YpmfdxaA4aWMlRtOTx3/r0mqR2xykds0BtLkJayRhoo5y8cz28YVRmf5HBbuGGK7kLIyW263Q2UBaZi7rviIfzIWlUH5lwVyvOCw9eIL/R2v54pdQt53iVkurCSOTZCJXXDB+RwsY5z06UAcxpWhWWr7ry+c2iwP51xH9oaUXoV2Ro1lU5jYMhGM4rjPE2j6dJFOYw297rasDKpjsZRdo7R7yMHy1kU5HJH0r1C1ureKSHTrS6s2klbzFs2txDKhknmM0lxL0eEBwQeBgk1x2pTxSQXttcW1zcol9dTuAPnt7kGG3S5gKriSydVLMM5GKAPK7zSYVuxFLdQGK0vEmuJJXXy9R3SI6iRYwdpDyJuI4KjJzipF02Q28ZtJI/s0DKVhR9mFMs0kk7k8vIFcBNvC4xjtSm0uJ9avbiS0SSC3V4iV/djc0UiyMQpwcQ+URgdeK6LTfKVoQ8XmxSRzyLI8WIre1gYo1nIwb945Y8EDkDPSgDqNJ1S90XbLGkpVLhH81bfzJ/7OaPzBcCYdZwMfT0Nd3qWoW2oaZJ9is7WQXaWtxC0u6G4ksbiXfKty68n5MFemTXMw/YL/T5LlIJFjW9iFkYropb2zhsJFdIeVgdB8o5ye1VJrO6ubu5tLSee2hUSWflNmNWuFyblPNIwen7teMYG3FAHV6fqmjXEcUV5N9m8tZ1+yNEslul3E5SYMr9I/J5B7njFWNSvdPNqJ/sMFpBfXsVj5R2ebaSB7eOO6RyT+8VomwCcKOSTXlt0ZBb3kMc0Es0Jt4tRWQGK5S4td3mGDIHmp+6OWGN/GcVlXevywWkC3LuYIbmXecL5d1FdICuVbmCVZurdV6mgD6l+C/jGw8OeJoL+2Msd9FP5olWRo2vrNW2TwFSNgeRsTZPUDvX9HX7OXxfg17StPup7hLsT6ctwYBgeR5qCFDyOqv8AfT+EHNfyItqOpGSHUfOnspLa6VUktmcHyY0jigLjhpcwSKq7Rx1NfrP+xn8bNX0q90fwzqt4ZpZVDROzBJJY/JkkuEYucKPMiOeeKAP6bdLKzW8ZciR5FWRjkb8su8AgE87R9cj8a1ltIw2JS/mKjmF2YDyrdME7jjKtnoOc15H8NddTUNDsrs+TJJelCpilBaONV8oM+GOCTkjnoM17q9vD5aSIfMzbKWfO9YeP3m/++c5+tAGdFcrcRRMEkUNHygwCjRYEO4Y+UEdf61ae5CLECCrKAEVeVYvzGcnpjoemPerbQxPAYItkUkS7jJkeZJuPHCg44B9qqXI+yytb+W0sgty20YJXYf3wLZwGyRt59OaAJ7a4geIiVGhZTuY7iZJJCDwx7DGfz/CopdQjky0QCkweUXRAxBLFMlQeGyKzo5orkea5aBZHLKJFKjPdW5+8CBn+dMLxJNHAyFg2XIiBj3OV4EfHzLvH5c0Aec+P/B0XinSpYJQNjW8yLILcB3JGMjYORn36/Wv58f25f2Y106Vdat98TbLuGSVYi20o5aDG0ny8Mecfe/Sv6dBAptfJKiGJ0225cbiQp2yHnoD6n8K+Qfj78GbPxlo81veQrPbypPcO0EStJGYgQh81uM59OtAH8VnhzVNe8I+IpLSW6urZYL6KFJWlYLdtBP5hlKceU4BwQRX76/smfHmLWNPs9Ke5+x/ZDEjBp18yGWRggym45R2+bge1fmx+1r+znefDfxTc65AryacJLv7tu6h5JW/4+ZiBwAMcjivMvg18SP8AhB9c03WLS5kjurcRicSO4sbiNZCEmkic/M6qePrQB/X54V1601CxhAuC8vl+YHLGQBPLLAqo+6u7PX1rpBab1EjNFErvtUlQ29ZeS7DGQ3bH61+eX7O/x2i8S6PYXDvG88kULQxITueKZAJXI9Ax+6fr9P0I0+7W6tbS5e4gHmCNtkbBzypIBPIBwef04oAtz2iTx/ZoYoElVikksGFd2BAjcEDCMvPT1606PS5rEK/mSbFRkmdkWT5mBAO89ec1oWckJQBBiNmLSsRhuCRw5PJzn86u3MbNb7BNlVxsO75QGHBkPO5uP1z2oAxvlQpEkgzIjDnGJdo7HsQe3v3rynx1p8d/Z3NrJblBdKwaXYHWU7BGZpABnePmx9c+leiMnlKhhwVDuVywZnZzj5Qfurx2ps+mi5YAvu3gK+4o2AyckoTwcH/JoA/nQ/bZ+AJ+0SapaGaEfaFhISMzW+AWdG4HB4ByemO9fjf4r0m5sb1RewFjCJUlu5EYPciH5RMqrjCIFwAfv5r+wz43fCvT9V0PV4LlVCbJbmOZlHl7FVgwbcM+ZjnA6Yr+Y79pLwDfeGvFVza2W7UoJY7yS2RggjiTc4CTlQG4yMD25oA8K+DnjfVPCni3Tb68Zkt3vo5rOZkEcN3udRH5iZ4QIOenTkZ5r+hn4O/Ey2vNA0q3WZbhbuA+ZNFJuj+0XBJQRhv9V8zHHYY64r+ZC1N1bXNhI1pK0bXbxxyktNNFKco0kSBwPLPQemOh5r9KP2ZPiNfQXGnaLf3d3azWkwlsknJUS+Q42R7MneWUcZ9eKANb/gpR8L7jxFaarqVkxcpbxg2jwrJKXMbO4DRr8i8ZJPX8hX8p3i3TNQ0TxFqlpesLeSGVgiMpEY2HPmRLnlSAcntngdq/ud+L3hNPiT8PbjUNPiC6k9oLeaKSMArIVJ6vkscEkcYxkCv5HP21fhJqHgbxNPcSWMsbi4uke9Ch/te6QsQqYG1FO4Z7HigDwXwL4onSOXEn72FBOvk/dV1AGF/vNgDj3r1668WW+p2yXcaQyahLEsaeWu3yJlXawdgu0sSdxzj5vWvj7TdW+w3CfY3AjkRSyMSr7iAXTHoCP89K9P0bxLA1vdQQ2iNLK4DON/2dpSemC2fMBAOe5HSgD2W3uYNoiuLpnngTY04jImEs5yVcK3MQfjIzxmteLUxNLFHJIqxyq0QGCrRj/VJlwMGUsQV3dRxxXmvh6WR3Es0O9TG7vGZHeWJwcAGQ8A9MKc42108mrQqlvZReUSZSz5YEynG8FjtG6RMEDBHc0AdNdJbafEBbzpNcPJHNK0e7dGsfylJFK4wcc4PbNXtJ1HfLdokKTLJbhohMxaU3LjaZJcqC8ZJAA4wO9ee/b1njjSBFQRMxufMZhvVXJIU5yxwD0B6981DH4iu7GcIscdsYJ1iWSctmWOcDyw2VyGHbg0AegC5umi+yXEEbQ+bGzvJLuuYJPMG5bYsxOzHQZOOODXcWd3IPPhhJt444UknaUiSRf4Y5IpWJyM9fT0rxe51BJikhmnNwwJaVM7VeM7niAC8vjBBxwDnqK1LPUpNRLBHa0MsbCaGSUyeU0alRbs2esgGRx8pbNAH1XpXkxWlvcW9w979rht7ecoyoE8/MsjCQHIdWXj0znpX0r8P9Rjltr3THgnFqIzIlwC7GNsPvhwwGYmVGywPBOc18ZeB7s32hWccrW1tNYXSpaxLKv+miNiVVstmZtufrXuen+O7e50J7Fz9mu2hlicQO1u8DI8y+YwYbsKHQnnbyPegD3GbxXb+HrK7uuJUX7LHp1rv864LSZ8wKxPzYUZJ+7wR3rhh4k1e8nF9PFHHZ3R+f5ULSrhgyuFb5WBwRkcBcc5NfOXiD4gjzobaMxz2YVbFLqOfNxA67o2JlzjyipIZsZBq74e8QFmaCVG2W4Zw3myA30QAZnTccBQmeR948d6APor7S4tbgySR3weQ29zHax7blElUqjByRuChuCMDOK2dM+2WUMUV28EsSx3CafPKvmSESHcqu6D5WzgbSflPOa8q0a4e9ZtRaeSyjWQCaF2V5Xt4RviKsPvBmUKB1OecV3japbiWzRZPNs9ULRzyW0qO8c8KZjMERI8uQtjPqeMUAdvZT6hDdWzvI1zGiB5RFKskYZ4mjkjbDESoiMC/dASe2afb67Auow6LPKiSW88wW/KlnmmaRUltw6/c3xuVU5+7kjpXCxzalBAYLKUXElqywySRvFDFKjwvCQ0I+ZJpEkJm7Ajv1roLKxthZXF5La3MYFxaw3jOWW4sBDHkSEMpy28l9wJ3BMUAegaqsZe6ik0+Fnzvibzjb3aO5UxsgOQzjGcenX0riLyfW7YSXlosi6apTU7xWVIpBKjbmwokBBATAboQckdq6KTUbNY7ySOJXk0yKONLy8fzZLq4eHfHJ8nAlyFUL6sAa4K+8TJZRrb6msstvPbyKZLpAJcXBMaxTIpwiBjnHJ29+4ALcN7cpcR6vE7W9vfJNOkDOfNa5YNHNtVyCPlzhsEZHGa14NHigM11bhHjaQtcxJIyvBPLDcPbg4z5gkjmIGAV+UA1w0GsHWvEk9ncLJbadJp5WOMQ+aIQiMEeNs5licqwG0jBQj0J9NsZ7S1f7TFIdkjNaWxRFjFtFC6pBctHM/wC8iG5kbcQdpPSgDLlN6l1JZR3TS3K2CHzizRLcWheTEPl7QY3BjkXgHIGe+Bq+HoLNJLi91COGx2yq37yDzknu9hNu7QoxMTLKoB4BLdxTvEa2he3MjAh4AI5LQSJvSSSXMksu7KANKhIUkAAkA4qLQ2spLOWy1O+tUubO9WJ5k81BMEjyqzz+rMQ2WxyB2zgA010e2luZpb+aVpLy2O1VuI4o1u3ljDlmbs0pd1GAAcBuDmuLkvdFe9ubGPS2QzeXJFJOgYmW2ObgyOoAV0C/NzgHA5rqWa1na6mRrZi6TmC9YvFHF9n/AHnlBXJXcQpHH3umRXKGzuoNPurh1UfbS09teyMtwrtOS08iyKwEK79u5OckYzQBzt3LZyapHqk1xdG1y9ubd4/MlkugpMUjnIzbZ+UOOh4welQz2iagzzLZNpSStGZI2cLBsWH+FEILxgHOc9QeKlxI8c5aCYNDDb2ySIVaLnN0LsOeGVXXLKcccZxT9WvJLq1jtoy91dhljjdAoEsHlMJsJgbkHmyjK5AAHPoAaenxwxtfTqXFvPDPjy2zunRDEBuxmZGIAXuSccVrWj3F1Zhir2xt4/KEsEIcpMp/dxvGDujJOMhW7/jXNWerw2kaXN2ZLJoWitrWBYiyxSjAnhWPkykOQSxAAJ61vXd/PDZXEyLMj3O64N3aR5RVkXDK4DjcduCccjPfFAF61g+0xwKsUM4eE2gt4WJuIJxzvl3tklhyCTx61mW+syaVLLYuyy2rzExxMpR1ZEzLHKxUmP5gBkZqOxSBEnmtxLNdNL5kjS3Cq6yxxYBCpygLYIY/Kc9ax7m4u5A8M9pC18j7mkd18yZWPmOTt7JjAA696ANaKZL+5S6mnNr5Vw1wrRbUikBTITcrYE23HPXNdAbqKW4cX0U9rbzMvkZcxkxhSUnbb/EcZByB2xmuAtJnnUxxJA8yu/mwMdkshdv3MwXhURCMNxxjvXSm5E6JNNOH1BESzltl2vEpjTbGtuGP3DkE7uoHUdKALEeoWcS7JNP88qzbZS8kZZMnaSmeDiiuZv0eO5dVtAAAmS88wZ22gM2EOANwI444ooARLC3tbOK2nsbe2nnVIjGxZXhB5Nw3nOXe4IAAOeh7Vxni3WvKY29zbxMln5YkW3I33POI3uEDcDAHBG7rkZ69pqmprp9q014odriJmWJnkkBl3798d0Y/3T4I4YgkHp1r5y8Z+K7iY3AtLaI21xJulgkmV5nlQ7TIt0h4AwTg8Dp1oA5Txxf6Nq9zb28xittrBZTHKcQyKCQqwS8MCRhgTge3bk/BX9lHVTZxLczT75S8UzRxWa8kxmEZ2KWydpDdTXFeIptNu9Stnhl869nfaqIJGjidRhlkQrkyFupHp6dNDw5JHFLJZGE/aHnQO6xyrMJIWLrE8yf6tMjI7dQaAO6mu/J1G7isllYLO0NzayMt4kRJfdsgjX9y2SQGzjI5xXp/g+5mtdslzNzOhCRxoMRxpkBp1I/dyrgAgnJ7da85tf7ThuDqIts3E0f+k3DTJ80aOS0RjUZL8LtbGR3wa6a3iSGBp4pLa4udVXzJihkkktB5gBiMhIXztvVRzkYxQB9H6J4hgv7OI3t7awTG5+zInkSwwkSSDZIZYgDvYoo5IGTggivU7WK8huludMvLhppnR3treKJUMCgjkxu3nIo3HcFABILV83+F7bzLlrSzuGSK3W2knJlSCRgNskm2GZSNyN1785PFfQuj65KYrezEFxf2zXKbbmaZ5khR8i7jKKVVyE6AkAD1PFAHd6PLJPYXUDXGowzC6abfHFBFeSzl8Qee9zI6OgPUAAlecZNXBd6jplwsllNE81yqs1vHfT2zPHGf3kg3IRPJuMmFHTBGMYrkRqbj7TdW0qWUDzJElysxMIht8iCA28cO2SUcdSCoPzMabdzx6tZ2zSazfNcQFpJ1+y3YuIF2nbcWDWwAFsg2ll7d80AbfiO2E8KTWqXE8tx9qM8a28ZMiqckPJ91ZlPJMpUnA46V5dci9tkdphLG8kY2x3Edr1Y4Dqh+aQDA5jZh6dK9CtNQFlE17PqE1612hQXKTRgQySDy0kaGSUjLKvIYhsnkenG6jLd3iC2vWVreQny2iCecYlchlaaQjY5O04XOewxQBY03Sp72zmjRrqaXIjleKRZYfMkAKiQSuWtRkkkNkeyjAqAaFPHb3uBDfXVtGEksfJeK3Yu3765LSlQ7hQB5m4AkVkPdwrdS28V0LU2mwzTCdYmlkEYMavOJAoJAwerEjkA8V2WnasGtbaOXYkpuHhklE0iRO84G2RkCHzkCnMjEkEjK8UAQ6RqN7YSWtrZ+asiypL5UMqwrc/ODh3klzEiqCHIODivqLRPi/aXcNjZ6rBEhhjks447eUZVo1Mc4IZT5i4JPzHn+HOa+cLDQFXzFtpraKW3uP32oKz+VJaTsfOnj80DfuOVwmQOwxmrun28Jvm0aFfPSe9cvfozxZHllo0dmUeVHgY3jCkjk0Ae0a/8ACvwP4yhubyKy06F7wK8mpwb0lQOSwS6LKvkZboQB9a801b9kq21SwaSxmEHkLKJZprVZ7WTZAyr5fkEscjnLAe/qL2lXGpaRv+zx3VxaZdbtDOz3BjRx5S2pPyqoOTlgdwFe1+D/AIpS6cs0Goyx3shbZZx3Plhrb7QoQvPhGBYruA2jJ2k8daAPyx1v4V6/4U1ryLCE3UNhDMW8m0JSRY8ndHbZImbBGwgg5HPSvMpI9XmvLpAt2lzc25knR2+yzJbJISZbd26S7jgqOgz15r9ytd0nw9480qabRre1kliieKf7GMSQOB5kpWdpGfzD8wGSBk8AV816t+yp4o8c6k9z4QsbhZTCkZjjtA728WR8gLY3ZBy465bI60AflFdQSQRXYS9toiuZDtd1xckYkee6JwrrGBnacknpnisyLWLNdLursSW2pxxyLE1tHLcTkPBHuaQMilo90uecDPf2/WDWv+CXfxb17Tr5kjWK+uWNxHHHCLSMlosouSw+YlRuA5HXvXw342/Yq+LfwqfU/wDhI9Hu4fKhcQzWkEqROVzzIZlUSjoMgFTnIJoA8N+HHxbTTPEWlPHDJZLZ3Sy2LG6aExzK/wA8LXK582IjjacEc8V/Tp8BvjP4m+InwZj0ODULu7nurBre3s4bWRjLJdWjReSki52xKB944AySa/kR8WaP4i8MX8LpZ3Fotu+2Z5Cm9rgPuEiRHIAGDkgcY5xkCv2y/wCCVn7WPh5PGNl8LviRfx29jqNxbWVjqUtzJBcJdzMPLeNVQK8SsACCwBBODQB8LftSfCPx94V+K2tPqejX0K39/O0a2zS3RhEjtvkf5Tt5ZQQOvqM1y/gP9i34y/Gma0s/CHh3WLi4uHkknkGmXRtl6IrKGwiS4PUsfvZ6V/eV8Qv2B/g58dvDWla2unWt3qdtY289tqUCwoL8kK53mMHbuHG4k9OhzmpvA/wp8Cfs56RHZxaBBpV3ahneFYh5bRpy0ivjhsBiecHGeaAP5LPBf/Bv1+1J4wsYtVm1XR9Hwi/8S67uPKlMc6g/vgpY795GR05yDjp598Tv+CEX7aHw9Z7yw8N2vimya3kuXuPDzvLdWX2YYVXhX5p9wHG3PXnFf1DfE7/grz+zh8FNeu9C1XXLP+0LMiO6t4vJmmdI85lBjJURhgRnOe2a0/h1/wAFrP2OvGjadbaz4zs9IvL+bYILwSoiFjthy2AD0Ukcj+VAH8HXxJ+AfxT+Dt55PjTwv4h8P3kFw8VwNXsLu1kmMWVZQlwNohwD0OCa83f7c8McME8fkkiZppR+9SN2JEUcjcMSWO4DJwO2K/0ufiH8MP2U/wBuT4f3Vvqdp4U8a6fqFk8dtqliLFr21ubiM+VJBcxKG84BlIBP19/45P8AgpD/AMEyNc/ZF8QSeIPDNvcar8ObpZbizlmgEYs5N7MkE0ynbkZAHQfiMUAfjsuk3T2/nyyxRJE5WHCALJEzDazI3zMAMr0P071oXE1tshhlMF5cWcxO+RUjZGePMe3IGIQOB2B54rB/tQW10qX5kjRwI4VIkeGJt5HlYCnaxzgZ44zmp5jbGO4Kny5RcbJYy5kuYs4EbJGFKvGw5OSelAHRQxzXVgltFYJbmZXlNus6qJRGx3MrOMAF/mB3YOOM4rkru6gVNj7beY+ZbytMkd3EoGQDg42Sr0yMlT1xVnSdbkso73SpZ7e3jR3KqFk37nAO+OVcmMZ25BIQE+lNGlLqOEupYxbws90szhFllYuN627qNspYZHJ/+uAVNL1MGdp7JrZRZQo0sYnWSW8kEgRdyOcL1JwM9O4r7s/Z48Mza1qen3Uwbyrm8tR/oRMcsVwzZa4Uz/fRBwwUHGc8Cvi3TPBlu+t2x0wPawzXCTM5gWZmU4Lr97LHaD90bcjgk5r9b/2TvBtrp6WLhjK85lnsxfhllgDKdr21uQE2NJ1ctuAPAJoA/Qrw5pMHh3RYLxLieTTzMyxpdRiScx+XskbeshdEMoXoOh7DmuC8Qw3TX1lrkcYm0+B5A9lp9swEUZH7yaWQNiQ78E45GMn39RfXri0sfsGpQwzIITJCCysXtzGYpbeCV7X74k5OSCuckDGT5Tea1/YQuWW2FzpLFx5O6O6JMkORInKDaGOGIzn6c0AUF8QW1tKj25JmuEXYWmNvGjrJv2PyS07KoVCwwAetewx+PbXxL4budO/fWzTwCG7tb2FGiF0gCrIksEhML4Bx90kcnHFfO2paHd38C6zYyxBZYV817lFe2gcKWS2t4NwEbkkDdyAcVqG61q103T4WW7aBEkjuJrO5hKBmiLSefaFNxIOMsfTgg0AfAH7SP7H8HiXxCnivTDNctq9xJPNDZB8y3gba2/8AfbAeAS+QTwCc9Zfhj+xfp4vrW8vxd/bbaaFrvbbS3EMkbIRIly8u4ZQheCSgK8EV+lOhi0k0SO9uoJGuXUeWksKRWsMsW4hoJyjeQGiwfMXJ3NyAK6rw/qYjaSKdYrOxaXyvsVhIJZpZJR8jG4iZQ6YGWyMnPJoA85+Hnwys/h7ZQxPAptJbtbeHU57tUeeCTglFjP7uOMNwgAXjGOTXt9npdhaTveXMt3eLtCsGieK3+yRkrFIzFVSaUjp9RzVK/a21Vmt5JbZrXTbdICsayHDNllO4sRHJxySf1xVee5uEha31CW4khig32RgbzktI12CNHjcKHc5Oc5AwD9QC5dtPH9suVFlbvKqm1hSFt5hm/diMOpKh2gzuJOBxivJ/iF4Y07xPpk2m39pDMl7YGKIzxieERMSBLKVISJ9w2ts3MOuMHNekzvBcSw2lnctJHJbK0pvEnN2zH5FMYC7IUwcrkdup6VzF7NDo+m2lnrBiulmuZmsUlhFzFPCx8qSMi3AaGaKUBvmwG5HNAH84H7SHwk1vwD4wfU9OgY6JDNcIJbWI2sCnzSQICygXMPJG485GD6V88aXqaS3Dl1KTXTeXcmLfJO2HASNF2/fIAzjgZFfv7+0N8PdM8X+Br6C4sELB5WS5vYxbCTLEstgeCCWKYTG4fjmvwA+InhZvBfia9jM0kj2N6Y8QzkSKQdwAckYK/KMHnv60AXtR0q70+ZZIVZ1LhGgkxE8YkBYDIwxm5B6eo7U25mkucxTo8lzbw/u4wihwqjGEDEFHAHOcEn25r0P4YX2jeJpEtdReN3dGS5uJ7mETEFgscsbykDzlcAY647V7V4h+EFnETfR3T3qyGOGSIG1jFy0gVhP5iuz44UYCqcqeec0AfI66bcI1tPOv7xiht5CqNkruPkzBuAR+efwrT03SLu5v2u7e3a5dT5jhImWNUcgMjlh8gyDwT0HpX0zL8JbOY2Jmt4rNCJmFsxV5J5oosoYEWUlcAfeOASeQO+e50rwiHtbUyO5ZA80SRYSaQY8pwxPmYYnJ7fzAPSvgd4i1vwXqNpdR3C2VwBHLC0qxvFgOBMqoSSzFeA2COCciv1w8KeP/AA78QNBDSyzHU7RYXZ4xm6lJUo4WNVOV3gnKDPPSvxS0fxJp8GpBry1kubuFNqrbHYV6Mj7ugbkZA9K+5fgF4/uItSsxqko+zLMiWclssQmiEpB8mXABlU52uSCe69KAP0Wt57F9OtLaW1ub6W4gbzLRY05uIvkt/PM64bA2ggspy2cVw8OkRaDPGrpbwSX0TXi7h9ptrdp5v3okjwBFKgztKkpkYySDXoXkaWnk3sN5DbPMklzHDA8szxzrFuh4Rd3lM5JIxkkc478tcNZrqVus1us8D27+a8k0sk1q0gLyyQW+0mFN56MD16dqAKWo6i6G2nkufN8p18nBt7sRB9wjJAfMKvjO3nA9c1v6f4ju9KuluIfNu9OlhS3kiikneC2vwAx/cHymjcseFG4AdBgZPIX9qkV7vgkaE3EMf2dbRY44blEJaOV1dcmZVPLbgDnoOade3WoWb2uoR373UQYyq9vCJjBeE+WzXJaU4ZcDkBhjJGOaAPpbRvED6ZZxOBB5Wo5NxZRyCS5vp3QstykysGXyyCrqoLEHA3Dit57rXL3TozavH9lMkdzLbPDem4t33nzDEsufMi27TgKTnDdBXh3gq9Oo3ZutQvnE+khVeRbeEQTmYgCWNLaXe4AYgg7TzntXvdoJLm3zLLqMM81woJkWe5tQsJXE1krO3DR4AUtsXPNAFiIyToNkojmukJubgW8MavFHlFEizBM3A2gDC55z6VTtrOOFGmuJrl7dJZJH3L5iT+WwHkspJKjvnt261Na3Ilur6S9iuJJLKQR20cxWJ5X8w7bmWDgINnRRkYAxmsnUrTdfi3soLgJJI00qNI7SQiUh3Z2DEJAedoIBwOO9AGB4m0ebWbO/nhNrPJboXliggk82EZ3RqJD/AKw7Qox0HQd68wd9WAgnuLfULbKwgyvCiW8trETEbeKAEs0pXJYqMelfQsFnqGiabcajqkNzcR310Fge3wyRwE7BINm0u2DyGJHYCvP/ABrNO/kWltEZYLaVpFE9rM9+ZJQCRC0DruTaD0X5ccnvQB9l/sseO4tDvo47n7VZqWVrOBkaW2LjakhIXPksyZPOBkcDNftZ8NPEc2t21qSzF5E3ldxZYFKghdvO4suOnTPrX813wY8UWuga3PeSvPI1iohjku7hvJchfn/dTvmMLkBmOOQMHNfuT8DPi3p+n6dYajfX+nW+nC1jlmkndIxC0kXA81uCgJwP71AH3RdQSTRoot1GVKKrxsmBkMGyMkHrxjv3rAuZLi48+1nhWPyN0kUju7vMqrtaOPzANwBGBjisrwx8ZfBvi/Uf7L0zWLaS+IYkq2/O3keQi42vjruAHpmu2uIla4EaGEs3UsS2Qw3FpMcq2R/DxxQB8WftC+Ax4k0HUPNumitpLYmeKCJftJcAhIVTZuYjuR24r8oNJ0s2OoXOgNdeT5Us1rbmUusSW6y5LQWz/MsjZGTwM8jFfvB4/wBPTUdOvI4mKb1aKS4jCkIyjDKM/cGOx549a/Bn9obUdW+GXjCe6ktLWO1SWZYLu7hX7PMqSNI84kmKjzmVgDgnnH0oA7a68BWtysPm6c8sCQzxyAI2Lfc5/wBKjcyYLN7H+WT8u+J/hJp1gt1FqO+cXV1KxMluFnjTzSsCyKWw3LKeDggZr1zwT+07oviCwS3mu7KNhAAbGaZjC8e/y5UhKjmXfyADxn3zXW+KE07xNDY6xpwiLqJZQ7I8iW0QjA8uSDpK6jO0nqTxzQB+dXjj4L+EdWjSxXR7ZXtBLPdSPYn968StuDlSyOrGTJHJI/Ovkzx3+xhoeor51tp0sclxKl3P9ihVLdVVd1o8RVFRYwPmYZLEjmv1Q1izi0XzJtReKRriSa7s45IfKkuIZUVJJ5I1Y4ZMcK3XIOK4nRbuw1bXCjQzvNcPE0UU0bmyRvmRJGXJAdkGMbQq5zzyQAfiv4i/YAupWhvLI3Opyq7slk0DMhMg3gtIF3MwBJ2gcYrwf4lfs2+K/h7ZxTS+GdQu7Cy3RQy5liizI2fM+SMs8P3uCAeDX9Vfhvw1pM1qsF+kU2yae5iS2lWN7SaJR5v2e4OfLAOAS3BBwAOtW9Y+CXw98X2Mlv4jtXht9VWR41mZ3ukMWSkloAhCK5PLHgkdjQB/E1eaNqGmXM9rDZT+bI7l4nhlcqjgvNGsZX5oth+TIz19K80urKeG+NqEiSWPL2wuU2maE/MiAj/loFyCV56Zwc4/q9+Kf7BXhKW61K/0iwjU2kPlwXMjeVcKrDKvMka5mkaN+D0I618D+PP+CcGuXgspNFFmLRZpg7XcDWkiIS0g3XLgbn3/ACjadxBJxQB+J1jpFxqrxxsqwuFcujBlljxhsRhsCUA84POO3IrodPtxaKyO24v5luZViRSjMAI5GdiNjBlGfU19r+M/2O/FegaqkDqJdRBDyQATR2sUEbOGa1nYjznCqckZBPA56eWa58HtQ8MaYNSTS/tUsDyOxewuZR5qMTulZ1+ZQMHGCSfXpQB5ncWqnTLS6dBKkbM959kMJuVmjAWN7iORyWiOBuIHeuY1VrmS7l+xC5MM1u0sMewhdwT55IkxxHvHXGM9exqHV77UYbqaeJzBc3MQglmjtmMSorANFbQtgSyNyDwcH8SGJJrORMJDFFOiCCe6VIp1Rs+ZCibvmQt1wcevPFAGZay6zp1qJkd/OcKTG4kSCVXbbh5MYiwuQTnPce3X6VdO9nPPMZITazCaOG2V5FwUJbMr/wDLNmzkt6delb0GkWYS1F3fC6ukjMu2dZYrYHZwjlVO9Q2BgZK45xxXO30N1aL5cUMUcN3nzo0ZrpXJYqXWbhkgPUKQAMUAczqV4s1xEYLadLq4RzAzFWjSZpCjqWVvlDZ79Ae1Eom0kwC48qJIStzcxo7SCeZj92WOQAYALAYPOc803U4orLY6mUpbyKgjnZY7cPNiRSsqHlgfU/hUc12bu4SQ2oKTwRRXB3q7yqQwE4DkAoCeo5xQBBc+IGikuI7aYQwkSNauyF1iMiB3iVsfONxOMEgZ/GsMtdNcygrMSkuRI6EiQuiup3qThFOMDB9ua0ZNHtk+2ql3GzRgNEBhy0r4GwJggDHcE+max47eU3JhlM4khA80rNhZABtVdgbhgOwGPwNAHfeEfGfiTwze211p2oSQXCzEOpnkigkUfOwlyRuJC8Drkc1+zX7Gn/BRvX/CN7Y+HfEN5HdQ/aLeCJ57ueJrWCJ8lXkZypYquFbHBHPevxEXSVi8vY0pdk82RVfzijAkKjkkgZBHfjHStTSNP1bT71J03WhknQxoigvIo2u75YgoM556e9AH+iH8Df2sfB/xMsdEuLHXEke4SK5gs/tMU0bTBV3RSGLazsMHaQuAB8xr7o0HWrS9s0MV7GYpbtWW7uGBzLNISIFCfcw5wCfQH6f51Pwu/af8Q/CrU7W903xJqNheQCMWkfmSxxW0KspMpVSdpJB5wMg1/Q3+xx/wU4tPE8Gl6L421lLS6dYrdtUZVms71icrFmZgElL7R2YE8d6AP6W9XT7VdvJLPGEtrJj/AKUS8FywBDJujyVAUYH0r+N3/gu74AEeraT4wk068lZmkK3ECqNPhiLOiCFXUb5SynOCWI7c1/VD8P8A4u+HfHPh+CbTr/TbpJYwUht5yZckYaKVlckMdxOGwPm4Nflz/wAFYfgTbfEv9n/xDqMFgl1daZBcalbqjKfsjWsRkCfdJIIBxz82aAP4M7eaeRjNJOY445MSI4wssDFgxHHy4LcD0/KrFjp09zD5ka26wpOxJPmPI0QOCqRJ94EjqBxVnXbNtHupreSNrWJbiWN4ZEDFHLlGABUEqGUkdPx6VueF2tpIbkXjqAQHhuEKoyfJgICSCozklsdWxQByV+gtiCpjiRXbeYyZJY40ycK6ZKhmJrQsiqOhc+ZBJAXWKSQuGA5ZmXqrg4+YDjHNVbplkvCkSiaOK4WNWP72F42bcvnsB2yQe2AOtTrHHaSzSw3SE+f5aQLG7Id4y4XAyqDnPvQAmRe3HkxoZXRi0KyKSHVwW2MT/rApPvjHalWR3kitlgS3KSv5jxK53TEMQjhhh1yTx2Iz0rdslgtpZjHE63ZU8xHeiFhktHk/KP8AIrLtpxLcFZds0LOwaQYSYMTtYkt/GFGQR69jQBt6HoWp6rLDLHus4/Mj+1s+DI0auVkWW2BywYAYwDx610Ov2Nrbag8cMSJKymzgdU2rCiBSbp16IeSADhh6HoOi8OamkkTrI1mJ4Y4pYHuw8c0luj7BbqIx89wEJwceprM1ewtoZbm58xoyv7yNbonbM0vLwR3CklWx/eAB7GgDmbnw7La26T29wbzz5X25gAZo0X983mMoBPJwAcnsO5yzbiJEIl+SMMphDklUdSQ3luc7tx5UKCM5Irbk1cJcq0lwQqoWsVklxHabogu1CSFYkg8HnmsZ1trtLq6i/d3VtKl1PglVmY5V3AbGEzkk/dBoAqxPGiW/nE+RvPlhF+Y3AGEYuqL0Yf3R061rwancWbyTXdmkyAwRxzmYII3kLfOrsCA2cZA/xrJsYIXiWW5lm3RlmjhVVZJC3WZAAdwUnqAQM+hq46iTy/KPmE+XFIs4zGvzEmbyz0bDKQen40Ad1BqtvdvaSi4iivLNGtrdRtyXlBOZZ24IJO3P4VTffDIZbiBVkKiQt5mVhJc7tzMfvE/h+GDWda29lDcSpdSgRw2q+XPHujL3GQ8Y245ZWPJPHFa8eqJcu0EkNvMP3TXU1xIY5rld5zCpT1XgcDIHfrQBX07xA2mxTnyJJjIQhBQGIIz/ADFHIwCePoCPatC0uoBezTwyQrviLTJdoryE7yfssMhOFAUnkdOmaz3s3t2mWz0to7e6k3RLLvKpIF3BVVuVKx8jPUimWxhtJVmYeYvmKjxqMbSQS0jNjIXPPOACcHmgDp7O9ubrUbEaY8kEmnmQiJZG8ueA7y0cjuMQEpgjn5scc8V0N8kll9nv7pZpJJ4lt4bMnzHiiZh5s6MQPMGXGQOTnp1rl9PuJrUzGIxxNf7p7dmGFmihcuqlduBtdSckjcrEYySK9AbVrC9htvPad7q6hWN1jt0a0EhwXERzmNVIXd6HGaAM6y1KLT7uSBDPbwx3BnX7SytHczROoaOOLGFxvAAzk8g55r2j/hILa20b7XaNGs94sjS+VbAy20ZUCaIBycKww248Ddwa8M1lI7nzpLc2wvbcoPtZLlVCGNhbGFRtWZgG56kDJ9KjYapaJDFFPBOk1uUV4nLuWON6C6JxgKVG1Qc4wKAPb9P8UStHbXiXEccVmjKscsKlnKv5kLlkyWDEqvPA3elaa67dzNJfyfYYmS1m2eagL6iZeVhZeSFjB4xzxnrXkmi316UkgG9Y3WK3njdAxEisFbAcDAIbOe+fUc+mf2Np19ZRwaZqKGaGSNltNu37NLPhZJ5pHOA/3iFJ6DtQBFeeIlvybbV7Oe1s4IAkSwkpbyYMctuz3HXK4x8vJxzWh4YimWOWUxLaW6y29xEs6rzK0rHzU3MPMyuCGA5zg85qKDw+5gvoo5ItWhikS6MSrIzNBDjH71h+7uAw3ELkEEA9q1tMnWR/IugLkyx+akjxSRTW6W4DxIIGAyplJXI7KM9aAPSpDc6jYGO1laMM5F3LOkUJeKF2uImRIceYuJCCc5yOa50aD4i09bjUobgTXc9mwcNL5iz2oBCx71yI5REg+XqOKzYdRuZYLi0ZT9pIEUaiTYwimkOxQM/Ky42kHnAz3r0LRL2xvzc6deTKuyJAZ1eWFYkih2PDBuGHuDI2G7knigDL8PavdLPaaK/2iGRbqB9TkmLSQW6h1V4RMo+ZzDwFHdRXuGsm3lnhiayktBGpD30SeYJ0hMZ+1QhFIDOznA9+SKPC3wI1rVIbrVXmNlpk0rT6YJt8sxlaJZY7m4O3nmIZJ4zLjpWs58QaFLJa6mEW1s1+x75zCkskcSeYxjjkyHGGQAryQB34oA6Ext4l8I2yRhlu4pJXf5FYSpEEKJKoPEkkJiYgZBHXHSvAPGHhTxHBcT6oIra3eyIYIEZ1k3ttRliJxEPNmX5e23PIr1CHVtZsDPDb3N3a6cJZIole3iYNEU84TIYznzjHtCjt34rIk8a2lzdLBqG5Wu7UyZkZlWe2gyiFi3CFZ0Q5J5UH0oA4/wAM6XcWyX14ztqD2EFukE09v5dwslw7yXBgG7KKpOF3A7gBjritu9jWOZI7yEzW9wFS6SOEw5VF3SzOUBWWWOVhgEqcg4FbUWlS288t5a34Q3aNO7Wj+ZHLNEIxDZyiSEqsTxNI3XIPPcVN9rgFreKSji1ZZGuQY5JJrh0+RIpWA3CFMhxjO4nPbIB5pcwWengsIBcSX7tAbqGQeSIooHZEeJV3JcOGTYScqXz7Dy151S7mihWKG2EjvFFdWhiutPu3G1xOAzDG3O7JwWGV9vVJ7iW80+68uzW5czyRNJFsjnjgty6iVHkyMIy/KygHAwScV5BdyWUkzIsd8jy+WXYl7gXVzHcOEhaVuSHXqxxgHpQB00Vxqen2l5baW2mXEVzFbPNtldxMiBElEDl8RuVGfl4GzmqF+lrbwXN3qV3sYMJ7aA72t7lPJRfm2DLTB1bge5brWNqmoS6dZI8lr9gTT0YRoIkmSVZSxVbiMNujk80ED1VRXb/D7wB4y+M9/pWk6Totxf29/JGj3UMDB7WdEAdEUgCJDGpABA4PNAHB3Oq3d/qaw6dLKJb6Gzht/KtZ57aI7SjsRCMhxF5eFHOR04r7w/Z9/Yn8bfEOWw1DxHPHpmhz2xvreco1vK8ll5czuYWG7ymfcWOAw3YNfZ/wF/YL0T4eW0Ou+NZ5Ypw0Nzbf2gEMdsjQmSUMNpDBWV1IJHT8ar/tG/tl/D74F6HqHh34fX1sNeiE0CLaqGjSYqtqbrLAl4jNHLvU7VAIHvQB7v8AaPg9+yf4YvtWvrfSbbU5I41ntHEbSXskNqsiCOY/NArTOSSvzEjHB4r8s/2jP23PFXxdMOg+GbxbLR5beeK3h025nikZyohkS6TPWSNQvJ3gKCeScfnh8TfjV8SfjbrNzd67qV1qWn/az5Nu07xmRbn96ot8PgTeZ5hA7DgZArq/Bln/AGTa6fLKkrG6MccDPCsk6Mww4dsfLJuzhmwMEUAYNj4YvLnVH1DxP5s8U6LGztdyMyXEcrnMgPMabcZCnnk969VTwRYwfZ5YrlpUljt4EGNsMAeMyRmFm+6d6pnHUksfWui066ltr0wSW9tP5jySGa5WKX/Rs7HtJkBwZywO1uwIPauj1FrOJLe3s7u4inicXcFqFSSRQ8e/yyzDZGqt5uMnhQDQBqeGtMsJbi3e3S0dbdrciODcLqKaJCHuXdhh1aMJkP8A3zjgV6PZeGo3vQl5eI9pqVvFbQ2wMLTQSTv5iLlSQsBvC5yOeewrzqM2tvDtidLJnkRpLov5ktw5IZ4FAAJyM4ONpxhTivSvDd9p66gJpbi7ihktbeCCLyo4pJ9srTPtZ+jI7HaRjONo5GAAbN9o11bT2UckLm2tHEMqFt7yzRzIDKOD1YttUAnCAHmurt7eCz+z2klmlnc3WpW0lzGql2hjlKGFJOP3kflrIzr/AA5GeorqLK3OrGxEbIsFuJjHeFA0sks0hIRIBkrcsSwcvxuVsc16Xc+DdKjuba3kkuvMlt5w95GY5bh5p41Bt7cH7roilizZCg56UAfOWqaPqVmoMOJrmCRLzYQB5MbTQN5oBBIh2RkbQBkjHWsa51cJezSThiBBJss3XK3Ekj5NwoB3xbA24A4wMDHSvpS68FamnmJFZ30TXVoUgnkaKZZbOBCQ/mqMedtCOvOGzx1xXjeqeBr/AMzO6WO7jWe8tY5tizTlitvMsrpnIMSByh6F9uBigDlYdDiNzHdvHNNZWsPmGSFnMk01wWd2Eg++AXUAeigdQa05/B0t7Yx29zBHcxmOTUBeXDCNXgmOEtQh+YSiZyrHuF9DXe6JoM1sLpru2uLXRFFvG8zk2ziW3dTNJEWOHhkYlQe+e2ah8TC2mYWulSRRxM84lViIbcCWUrHtndvmmUKoYDjI45oA+dNU0OTSXi0972SK5WeWGSFIxJFGiW8f+jRIFwA6MFUDk9etYlxoV4Ig3lRBLRHhjtPMETIrxK4a5kJPzROSTGDnAHAr3V/DunveqITfanqEfmq8asZIEkEcawyW8qqQGKqM7+Qo/GqnifwJq+l6JLO9gGs9RJnkSzwZbG9LklgFJYxSQBFY+qk96APA4rESWNxixR0gF3dSGVWLz3L26sZPMY527Y3ZFPIPvXM3c92tj5tlCl/BIkEkkMcaqYRbSHAE85AllJZi5HJQD2rvdTlmtbcw2m6zggNut19pKhVlkMsbXDM//LVhIAqHqHx2ryXxNfW3myolx/Z1u2q31vHClwsccDRwonn4Xqpjx7ZcnpQBP4Qt74avqUG+ytYNTcrHKcuIkmdV+1SFSRFGWhWFAD8udxwOa/RbwL8NYYPDlpKbK7E7WLWkZMm7MUDIDIrqcStKEVjg5wMnqa+XPgH4Ih1ie1vtaTzLbTY3EENxGWmu08veXjVAdwUMu0v8m8H3r7dGqzQ2ccEKCGKKR7cebJsKQLawxKsx3gfalhRWJXIB96ANk2DC7tbCZLW7ka2uooI5kYGwWWCKKabzVI2nzoi/PQzYr2bwBZypp088sc8Zhkntb9IS6KyTw7Y3QyYNxFmG3LEZIMjYO0ZrzDw1b3d3aahbWghuxcqtvZ31wVEl7FPHDNPHBIG/1Uca4f8AiLBmHUV6XeatfaRblkeCJLa3YzpCVkgaK4BCOZCebVYiM/x5B+lAHaeKPG0FlbPGtxBDaB0SOKZYEhhhhgiE10u5gs8aSwvlTySS1fjP+1Z8e7zxbrL6Np0l0pmlkjlls5ftFpfxxMQZoYoiRHEIUUAdB0GcV7P8fvj5o+kQ3fhrTltr+WOznSe/MryMI7iR3a3giRsxL5zvlhwVxk5zX5t6HZ3d/rsmoyPdxhlW505xK01vG91NJhERlJ+zkvgjscjoKAN3wZ4eilvZ9UvzPJFdQCWFkzG915n7i2tZAoyhXywwDY/nXtvh3T4RfWdxLBcwJbNIJy6KGUxRSKbgKRuflAc85znpin6XoAtY7XYqytIV+1RCRCXvLGCKQPD/AM81DyuuO5iPet6fU5CkkMcsMd/HdnT1tiq+bJbyKi+Y6/3iHf8ABs0Ac3PdXEK6Vc2+oRSWi3LfaEkUyxwhmkKzXYUnbGYnjIUgEMST3qtd3Jvo2sYIzFFKhAuIckyzJvaP7NPCOhKkjjnOKju7WTSrh0jjL2sU08TE4H2pLjcpjdSeSrMcE8gD064i3F9o6xFVWO3eSX5kbzxBFHt8qNEGQsjMXyRwM0Aadokn2VtKcyCdUjeOS5ch1Fyjy+YXYZ3GR3GM5BGMZArqPDTmK3t7e7mML2lvJZyXbMYLhBdSNLuhYN86RlomywHzybc4xWXdvBe2cMzmczO0At0S3AuI5LiQG3kmYffiRi5PJ9McippdNubCLUrhd99cJGiqPLjkEwYPIZDvI8vCxsxxzhFFAG22v/ZrqeO8gEvzrDci4I8+8jt496XFzG3EeGdgSeMoKgaztNRlitY7qaVfsV5HZiVUdpft5juHMJTBRBwoGdwyccVwcF5a3ENyLi4N7rN1HdB3lydvliJArSSfeUoQSOzEgHiuh0++KagDEYYWt7XyLMxkFnMYBBY4wIi5VQBzjn0oAtDURC9xFYpc30ssUd6bNEDCMG1ihmsombP2lQ6nKMM5zjNRC707U1uHv7G5juLFVIiOHVII4UhlWFGUHKlhlR91sgcAGt+M3UNwotre1E6resk1s/lMG2+eWl3cRwhjznnP1rmrZ11GSCa9V/NhvJSktuy4uhc5eczucAFACBu4xH680Adp4H1PS4Hnj1PThYRojwwQxzfNIkEbbbpQT+83OSDH3JNXzdWSeJLPUTaxtYT28EFxb+Wwa2m2opkaEjCf6OC4C/3jkmvOLmO0utVvbGwZ5ZrO5WWI7zEi3EY3yWpGcybtrk/w46HvWoJL671omG4e7sZ7azeSaNUilt5mXbLBbjOGUbJFyezCgD1abxlpWnSxz6bbx3Er2s0NxNbSbpImklCvE0KnaiAISxxnLk5xXM+KL+PWDa3Y3BmuHZIAjAuHUKEMpzhVQg8dFxxkGsq10iSPWprgidI7WQ2rTQ42XEMoJuWlAGFkUbOSPmJJHvc1JrGOC5tPIubaSKENAYZTcozoqyEsQMJvklkBx2GOMUAeV3NldX4ubSOQwTo9yGTzRJG9rbtJIkwcnccHdjHB3cVjyaXIyqnnmW1Ngkt1JcS4W3W5LNG1vtOcqdo2nupNd60dg0X2lhHDNHFLHFCrFTG8aKmVA+/Cx3nH/TT61zsracLVpDMjvd/wThgvlQN84hwcEB3XjtuoAyZmM9vpoTUWuRBEkP25F8s7yNnlzRoNzsQxAI+9s4712ek6pb6QbyB9MhlTT7GJ7YR7kuEdGVZJXGMtKxJcrncQ2MZFPbwkoEQ82WFZI4na2hESwRzxRF7cOzAboXJOSDlWGaf4f06e/v8AzrjylwBFdjhjGoWWCB5UGdgcBcHncEzQBh6tr2r6ncyGB2e3ihnFqInaM+fJGsrqxZvncr5gAY4xgDBrzfxBoba41zDfOsEyqsT2829ZV2ncSFQEHBGRg9W5r1U6ZptgdUMN415ZCD7M8xLeU97DIhe2jMfMfSTL8c8Z9fMPEeo6tLLNb20DM7QK1pIkLP5LZVTC02Msu0k5brQB4Jr/AIdtITPIbiO4uNOVjbQg74nSYDAnf/lm/mcBTnJJArzy7sXuWKB47GWWVXuUs1EsscYRRKs6rwuMfkQe1eoa7YXNhLi7BlmuZ0l81UC27oSoUSDOSFcnryGB9K8t1W5hsmaGCMKbmeRNQlifMk+JHAEeMlACDu7MB6GgD07QvDwutOtxZuJbUyPbOGfZMrbVZfKBPyIwIPIIy2M9q/R39ia6tdIv9SslunjkdZ7ZIzlmgfkGSQrkSRk5246H8j+e3gvzb2z+w2jRIt1EFecRytdxxW6GSQ27KNqS4AHPJCj8Puj9lmK5t/HFlpRjjtwI2857l3UXYkAK3HytkSKSPqTigC7+2BZSN44l1iCFEMNpYtGfMMsUpgjWIyKEfMcjOX3LjJ28e/FfDGa5WAo9msa/Zra6AmlYW7SghWKNNjaAWBYcccds19H/ALUvhO7mvLS8tWjPkyJJdvOR5krwxhImCn7kGGztJySpNeH+B7Y3cgtL1Y5Wt+Le3ibZDdBE/fZcH92A4J5+8flFAH6hfsxaNq1z4h0xIr0xxWz2s9zLGTImZIi6qiIcmHH8XX8hX7QeFdO1G00+2dhPcgzpO11IFdNqgcLjkYXZgH0r8SP2b5tQ0bxRpccbzxWeoQ2TLcbd5LKMPZwMT8qhnGQ3PzemK/fPwEbq/wBGs5ZNyW8NvHGfOXyllkjHz/KRgtjjPc/WgCDUIpZLcXEsDQ3LTZackofIZFztAOEZcjk9ccVz99d2+RI3kE2Vs6S7F2vMIyTEyuV5mGWbPQlsHnNerDSbjULdztZYpTM+xxIodImVdjFhgINoIxwAe9cnfeEJpPODLFbARyyF4ZC0bgg4jyRyCi8/j1oA+OfGd8j3xdbdmhkadvtStlJGIJCXAKHb0wfcfhXxf8T9RFtLcYtEtpp4NsD2RfckirIyiWE/fySORxX6OeOdFsbW2VmiaRZSEe3zu+b5WRyUX5CSAPx/Cvzw+MUhtY727htLc+XcgMTud4DvG5Rvx8oBP5UAfjx+0r5uoaLfvqFoVuA2YLr5VunkG4C3QA/JCUySexP1r8uJlNzeMkyJbwxO0ITA8z5SdpbByWPt61+pf7Qf9s62dajNxA0MWTCLVRG0FvLuHmyxn+PGRx65Pt+U+pxmz18+XgPAhQTO5kLfvNu5sDBYyc/TFAHceGrSaKaIrHKIo5CN7qco+GCNsJwDgj9K+oPCYVoYrGQPMqPBJ5yrtlAJDSK8Z7ZOc5r570d7wwwXu+KdlJV4IwWjk8tgWfA6Njvj2r6N+H6T61dQSQr5cpjaOKKRlXzQ2A+R/EwAOM88UAfqR+znf2tnPbQ2vyx+Xb7oromUOzcEJKDhDtB47Z9a/W/wz4XBhsdSguIpYy0Z2xbw0EsiBmy275lBByPyr8aPhPpN1pI0orI7PMElJjziIwnLJ16lQe34V+wPwq16y1vwxayPeIrQOoFvC6vK7IQmxlPKvz0HQH8aAPpXSdPmihhnV7dIoYVJnhUrMXJy21iMBTnGDz3r0ixa6vbOO2tlVPNZJJllU4CocmQYOQSOfxrzTS7u6e0eys4pWQxyb1YEtGyDPmEkZRe+T3FdpYTXdl5IaSSaO4iVInUEbMAZLSbcdScD3oA9WsC7tGnG2SB4ZJ/mZsgfI4QDqrA4B9K0Lq0EIiBacyfdYqoCGPaC0jAc47n8TWb4bmaZV37gELF3dcKCAF+6pyq5/Dmume4N3HLCrRtOLaQM6jCpGoJH0JA6dTj6UAee6zYW0DAidA0hMjOysfNJGZVI/gGOPx4rirjw/HKJNUtkUpF86KSWkKA/MIySTsxn9ateLPEAhMGlROGmZtyydHjgx845HoG+ufxrATXbi2WzgV0FooLTM6ttkEhPHy8k/KORnpQBtzjT5IjJZozyThY3hkIEAZV3SMFYcNu4z3r5x8W2ypqhtrOMW6CQH7Kdm2W48wMSsg9O/SvdZpGuEvZbciNI1LqkeWcFhwQg/h5OCPp9PMptNsb/AFGMXxkN1HkrMzbYwedoIB4fJ9OaAE0u9GnxeTPDE90dkjhWBPmMcH5weMLjPpisDxTq1xLaSiVFjiiljmiiUYkkZANoQDkAtgdOh57Cui1TS1jSOdtq3UQcMkZKidGbHnexAA4POPrmvCvFPimz07Ulju51iVSXklm3ui8ndtVRgkDnAPX1oAW8vjdXkXm3D2s0iJ5lqqrKHcgrlipJB2d+nPSuA+LviAWWmxNFdTQi3iAQFlw8ag+az44VAPXnii58SwLqTzwm3u/LYzWV1CphLlly5uVJzsxj25r5X+LnxIkudLv7PfbrbypdrG+d87OzEOsLn7xBIwPQ8UAfHXxR1cXVzeOl2HS5S5vYAXJjaRmMLHY3Dh3OCG6GvhPxBfXFgTHvMrxzvI8LOpEbXBYK6FTiFCOQv419A+NNUg8sxXN79kuUXEU00isrRs27bLEv3Pm+bPTJxXxX8Q/FVrpl9IsVxBLEXmaVonIaQqu7duY8rvIK+mMGgDx3x/4lSTz7V7xhKs7zK80Ckb9xGG4+VQSPmPfivnvV7j7VHLDJE81y8sjwyhSnlW+PlMij3B57iuy8cax9pZndo5FnRYElK4kkDtvUnHYEfe/HvivMXuCZJWMh2PGPMZ3CkIOPkLDgcdPQ0AZEqpGAjSGQKjNAzEsrHgEO+PlVm5B/Cq0cERjcnh2KvvYcDghz1+Tk/pWtLE88giRlMa+VJIMDy/JQcqrfxYHT1ArMlDyzFI8qdshb+63z7cjjg5zx2oAgaySGJpo7gl0kAAQsSofkYwOR0q/Zidbht0rTP5XmIVbcFQcEkdm46dcVR80hnjciJEdWifbtyw+Uxso64Pfv6Vu2C3M9rNFFEA7MJGljUZJB+VGbPEZGcj3oA6zSkNnb/b1aRi8hgRlydpVN0kpD9EOevqfevWdGuYra3t5o7aee6YoI2OG2EDzB5kfR2ySBwAAvINea2drbRJZnUJp1SaSNGWNv3UWxwJCwHSNvX6Djt61pzWZLW8LMGVUZZBnLxMcQSkgfu/3eM+xoAhvdOtrsTyWdx5VzNbiSJBIY0LSNnaU7PuyOOM1wmpWl0bWAXMhaWKSXyoiAJWfJieF3Ay0YXDZ6ZGK9o1axjhs4ZbW2STfao7SxRN59swuAApfHyHB4z1zXMSaWIbm4BthIJoXkW6vPnlSSZ2LlBwPLLHPHQHPegDwnUtPnhlmDwgSvukMylVLHcowSP4fLkBzmshrO0WJLeJXE6SQtGzEqzW7oHkYY5POfWvUNd0+GZAVicqIYmmdTi3ieaSSBljySSQqxEDmvP722ktgpjgLTIDGskso2+YpCqQCfv7QOelAHM38E88stwluGwTGElQjdmP72D1GVznnOaiUX0JIZ5raLyFkQQu7xxyOwMS4BzG7dhXZ6fLJc3Fl9qlRdwAkgOxbiQxpt3FsY8vjp149qvGxS8gkgtCkah9knQxxNuCJJI7cuVAKqBQBU0X4w+PfCE1u9lrN9E0DQRLGt1P8AKsMg6SI3ygICOuPc8V9NeFP28fi9oVqkNzeW+p2i7oraG/T7RNH87MzeY+TLKBjYx5296+U08LyXrzWisUZoZpbd3UszykllUA8iMJ/FXNXOiXVsgdowzRhgsikY3twZVx3UAgY69vWgD9HvD3/BRTx9BJYpcWOlHMbxSzpF+9TzWkWXGw7XdVEWGxxjHFdlb/t4eI5Wu1k8jU1tLJ47KKOHbJKhlYxSSxj/AFYOSW+pr8p7Syu7Y20sMLgKp8iTjaxORI0u70YnPueM1s2cN5p8l1eLNJDe7iJAY1dWid8SjDcD587R7DHHBAPt74iftWePvECo9vbxaMy+SlvFYtJteGNPMEsRL8FycMDyuMEcV4NceOdZ8T2N22r391cLIENoJ5WZLVmcPOj56Rl24/ukAVy+g28t5eRLcRySNFGLecmMs8j3EuVCQnIhccgsPU17Gng2zvjbyWKBJBHJE1mPkmaN5ipe7VkwjI4IUnqozQBzek6dd6hPBLE0qXO4sCSD50KjOAQfnOBj/eyK9f0HSDFNHf27szM+ZxMCsf2kjbbwKuMshTIA/iYZzmm6T4Yjt4o7iIi22SyRN9mSTy5RGCPNiZs4RH+djnB34Ga9R0bw+0yWl5dXMcFvGHUwkZWWJPlgKR4yJlcb1P8AtbaAO28NeGYrryHuIisotnRBH+98pFjErtHF/wAtZscnv15r1fw9/Z/h9oY7aP7YHskv5pmId3nkuYZreOQN/q4FVSqjn5VArkNAJEUaHzEuYluYzKW8ndZpEqJ5an+NwAQR1HFeki5sPJjsfIjZp7W2H2q1X53VAQqSZU4QMMELhhj8aAEtftusTXVxquxzewhnit4kghjf7W32WRwPvS7T1yMsD360J4rtXnjTU1ljSS7tFtr1SEiu4HZYp0HIfDAgLnnGRV/T7OWzgWDUriVUma2kJgUvB5bOWTe5O9BHIdwBGRvyvPNWRd2yQSQSRxzQJO6wxth4blgz+a8sm3ckwuFIVs+xzmgCE6bLZadpeqrC13c3wSJRKJVUFVb92o6JA5jchj/EMVciv5ptR0+Ca3S6sktmvZIJVZGjRVXyY0kVhvUznDHrge9Jd+IryTQLSSR0jhggEdzbN5n2mGa4W5kYRRbcFRllUjgbcim6KjX6TNdW0sIsdNWSLzVZhMoZZCsZQ/KWGGxyATj0oA6qSe1kuLa1vIXtYb5rqK5hkkbZOUjM5Lq5JjwjjawwCMVk6hHay22nW1g62KxNdW8VvcwKsxZV8wt56/KsrIVVSTyMH0q5cM0dy9/d+VPBPYxeTbyZN1HHK5VJCjEfdAX0LKR6ViSXs0j/ANj21u3k3CrPcPOhbypYokVZF+XcNyggAHlSDQBiXllcXscX2tzJcpAzOiRkzy20al4ppJlyJCZ42DYz8x96zJ5TfW7RtDDBqFpcIXtVaNT9ndVUkFj+7m3BtwI5I4rurS9M93BcpYyIttBcRWUQdIbedAVV9jSkeVGVMmAxOWrj5tEuF1KWaPTo/NuJftEkrThXdJXZ0R5FciRkJAYjIyuaAHT2d3JOxkupLnT1Fk5txMyOojUA4jTgeUGBx0Yk8Co7myt9PN3YwxWYmNoZ5ZvPYxPLK8kUR5P7+Qhgdv8AATjkA1LHcXbSXNnbRAywF1kiilVHSSWR1cyseuIxnA7irNvp0VvHbLqyQ3dteqojjKv9qhuopWO6eTPyoQCepyaAOImTXEuhYPHbTWEqLDHcOBHhUKFtxT7ziQ4znqCfr3dhbwTaROouJftodJTHcuNsiwbg1tFOwyyLzt7ndjFQ2mjtLcz38crWltY3nmm1m+dxEpTflOoRkUuecjd0qfUmsvLtpI1mvViknuDbIjRPJbTszCR0bncJGOBnleeKAPL7mOG/ghtjCba2TUZcpI0gkO4u00W7+BDGB1+8I8j26KYtZlbWwWCI2EUaXN04bZOCi+TBHI4+WQ5OT6GrttDZahFPE0sa3ouDcG2lQWxtPL8wJI69ZQUZE4PO7NV9Vt2tZBHqUylL2OKWVIx8rOgHMSnoBgqT2PWgDPee9tmub0Swu8sZhlsoZQwWbojWyjIdPLGWI7k85qvavb2jiWeVxJLEWRVDZZl4MjMfoRt7Cq2nfYnvL5Law+xy2jEo4nzHtlJDbmfIaTLcgcD6c1qJb25E8VxIokjVkjidfQFpHjbGCOSQe57UAWL2a0mFpObVGgkRXnhJKyKq8CaTI552kLzmi3jklK3ih7OAuYpowcw3ajBheVHxtUsoB96S33RwQwCdJEuDukd0BNtEMrH5UmOGwBnJOMH6HV0/7bqUFxaSI1xbxyrGk0Q2t8jDDZUfN6dhnJoAqXkkcl6bi40941SRVaK3WT/WIgkWZWU4RASvXr09aq3j2ty43LEwlVHubhgTJCHcskQUHEalhgnpXWWfhfU9Snit7dLhGumltbovIxEEURPlyMecZU4J9qqX3g+XTohbRgSFHkWWWVvLS6jiwEUvzjB3Hn1oA4PU7YG3ME3LzTLNCDI7SxquNsiOOuEIJHtTGvNhltv9GlWAILKaN9kLzNGvE3mclyTzg9STV+88qzaFLuGKZBI8UyrM0jNEy/KbaQHIdTyenAxWTdwfbpZIbLT1urWVDAwf5JLcxAeXcFcjaPRgecE8UAT20xMii7tWxAURxGo2RSlsSGJwMbmQnOeB19K7XS9Ct1JeVisLvJNZqHC4WNS6bTnByD1xyRjFcpCwt4o7GRmuH3hnjMmyJo0jCZG0gvgjkn0/PprK6NlEkZvLWSYLFdRWsqh/LiR3w8cp+66kqcc9BmgDpbKdJ7MWyzmVDcGazkfNrfQXB52MNo+U4IGRzx7VtXGoT3GmLA1rLNqYSS6VpoQF2L+7MLIMHzDGG57Zq1oXhXUNWmm1E2s160jwXUKEqjXbbRxa7eAVY5Ppyfc9jc2t1piS22q2Ziv/ALPvBZQrPEQwWKN84M2SdxByRxwTQB8C/FvRIp0c2tqsCzopnTLmR7jcTlhnakm/jDc8V83WXwsv9SvMzWs1tlhJJLK3yAtxuLLkI4Hp1r7r8XWdvIs2m3Foftc10LiXcrM7QgkozyPwIV4zj09q0PDOhaZqwtbGztC91KES5jMgXzZEcZkUAgFBGO/Jx3oAtfsv21/8LPEumXEc8khUL9pmjieWRYA6k+Ypb5TjPzen4V/U7+zF8UtD13QdMs7nWhJFeRmR1lYL5kysH8okE8grgnt+Nfhx4E+EltaabF/Z2k3EdxdwyG+1GP8Aeyx+ZztCkHGBux09O9ezeH/GHib4eXg0rwzf+VaRQWyx2ot5C5l3AXAEm0+Wz/xDkg/oAf0O+KNV0W3tHtL2G3ubS/kMksUCxO0KyxbG2lV+ZwOeSetfJ3j7wF8PPFNpqWnW3h4K9uomBMSg3Hnr5XmSrIo5UkkjnGPTJrwr4V/ELxvq9qj6xcTmzuggD3McnmxHovyyDIjY8Lgd8nNfYMmt6dpVtD9vltbm8ksXEh2KCvmxEJlmXDMGAwCRxx1oA/n3/a6/Yw8N3kF74p0nTrXR7yynd1eyhULcmJSJIroKnLk5JYcEA8V+NGs+DLzw1fi01O1iDG//AHbKGttwRSAxnzuXb1IHUdetf03/ALXHikNbahb+Ymn2ccbsJYQyx3eI8RTYCkCUE8r36Zr+dP8AaC8RwXuqD7NbXMxJIM8kbRrEyHDTwxggrvHQnjn8aAPJbWSAE3CAvdLHLbzI6o626MSFkCE5MWBnecMOx6itCyvIoGlt55x9knSK5ibzJGMb5AKu2cBMk5xnArx+fWvIld4GEVxDEGn2lpJDbM20qCmRNjnIPTNSjxgI4I5I3iAAEbQgAl4nyJDKCPkIGcetAH1bYX3+j25it0gWFoGdoZl5KyDCIVbkFAdvfnmvX5LmTUJEvnk+zQSQRW3lhFLIGACTsCeD0zz/AEr4e0DxitzJa2KTWkcLSidUg3SSOsaFogTz1x8w9q+rfBfiqynMdrqCRrK8PlxIJN0OQN0ZK87yQePUnFAHr1hr02nWJgZY7jIlgjuEijaaSO3dXEo4H+irIwHy8nB9K9B8CyK+pRzR3j51G3Xzw8Lxx2zpIXlgQAYR9uSOOQetYOixafcvFd31tZN5aXCPaRlQpcNmGey8zHy5kYOvqoFes+H59HvXuJ7DZHdoLeUwuwN68cERikDLtUeWwwGYdDgEZoA6yzt4bXVJrZ5JpYZw0QklGIVikxsOT/rpwGTJHC+Xmr+q6rexBbXTbRr+3VdsMMZY7ngjxLeMvUQN6Z5z0rP1HVoCLWC3a3F7by2wkJlDeU8jfvx8wIYt2/8Ar1iN4qmstQnaVElgghu7aSa2ARfMhbb5iNn5pQc7gOMc/UAyJdsGq7IFSF7y3R5EuWbezsNk0UJU5jURZYDjOPatnUtXhtdPt8XkFxLGAcQKjRrHKwhEszH79sLnAbk461ZvFsJLewZkSfUbnyUhujhT93c8lwUOFIXKe/0qldWVnL9ifUGsZLSS0nhgsre2aN7VfMxIUYf64LNh8HjI4oA4FoLKznu51MxinhYQSXLlRcXCPIJFMLfdyiNtwOTW1pNzYrbyPLZ5voblFSylXcMuoEUcHIxvlA4I5BzVDU4LRy0NwZpb6yK3CrcNtPlwrI3mxzk7S7ecgC4GW46isXTtVhfUrBmlS6WOdZBMyss9qbaDZbzXGOCy3JAHXJ5oA9S0uK1hnvfMnjtkvJre0lsBtlEdw+0STWRUHLB32qQMBgRnjmnMRAk2my/aDcyXlyZyzvI9wI32x+Yqj5ZiR8xDcetPsL4iz08Wtqkr3DzpHcGONHM8dy0wMLnDRQiaaV8sePLFVXjvb67eO6e5YrALpHgUeffS3d1sdDKijyog3QcnAzkdKAOQ1O8mu5bmHUEijniJazaMBZ1liSeWbzNmPtBMUiEY5xzjiuKF2ELWiwfbp1lmc3EzBISke3dJeLNwqvzvx6cCupuY7mGWBUtt8VsFZ5plYyJLM4Zri3YjmYW+Iye2elc3caa1vHM0Wnrd2MdwHaVLhm2292QLj90XB81OrRckUAdHaTvf2IiZopJIYnuG8po4LeKSd7RLaGCbdny1IOM8nBwPX0nwXrGo+F9es7yLUFCW+o29rDHDcyOVTKPK8Try0ckJmycjk14TJbQWOnXEEF6UgEFpBNM8RZ7hpZpWtrhADlZ40EOP7mCCDiut0i3utRNtOlyscNvbExyOWUXfnRRoThsmOaNpF2gdfwoA/qY/Y5+Mmg6/4bsLUXt6s8FrbweU1wH8wxL5KP5RyQDHyc9z3r9Q9Ku4dQYRRymMxRwl23tiSOXlX2egyN3vX8n37L3xOuvCvjWw0a41C2sbCe1gj1DynkWKFWPyTGXO5Izj5TznGMV/SX8HviBaagtuLyX/AER4baE3CujztLKm+S0SRWPzKvTOM44NAH08koR23xxPtZ1EsalBheTuJbjjGKhdxLA8kXlSMm6F05w4Zcscnn/9dRzvZGaU6fcmWC4eN43Iwf3mCyiMEgNweM1RuN9uvlquS8khGxsMQudxAGc+3r14NADvtT3KQ2UqwvDBHcReakfzTk8vHwOHyBtPfGas3W3fFBAUZY8eWxCrKmQQRuPoBzzxWDbTefq9vpcTQi58pHCF2gQJEqnyzIeBIemc5JGK1ltnM11FcqYja3JjkSZWJCSjduWXOGXHA/lzQBsPezP9nGxHgysLlAuXUg7iwH38nAwO4rK1uxW/tnRGV7cQbRGgG5Q2Q4eLGG7/AM60I7e3QNEqCaNJoyu5mRoyFDEYQ+mPzoupgkexDEjO/wDq0YmRkA6eYAC2Qf1xQB+Wv7VfwJs/Fek35axEmLWRU8yNT5EQUtMjKR8zYyFPev5lPih4P1P4Z+OdTsZLJLjTmuZEt5LqIBIU2YFsFTGJBGQwH+Br+1P4iaZZalp9xZ3ASaO5id5duVeNN3zgt0B2nn6da/n8/bk+BsM1nf61Z286RwSSSQv5C8P5YUFpP+WkiHnI6q2PUUAfJX7N/wAdr7wjc2ltJeXE1mzW9ooxh4WYhUGM/uwQPl7Y9q/fn4PfEmy1+0tmivY544LO2SHynXbLN0dpMn5HycEdq/khs9aufD2rT6bDNKl7aSwxq7ncLgRud0kgXiOQAHb3HSv2K/Ys+MUOpJZaTqN3DbpFJH5ikkNuXCs7tu+6x54zjigD9/rO9VVfdgxuUbZyMBwc4wOTzgCkaeWPdMqyNGisYoSxKtubCs2eNwHUVmeDdS0/UtKE6S291bwojlYXAbCZDAMR85DAZ9hXQXt4ZkkEUEccCt8sh7NgEPjH+rx34Ge1AGW8LgSIbiMl0V+MqIiSTtT8KqW16C7pHid9ibHYEkFVAbcAQCcA8nr9OKRJri5hZGtik0DyDzCuEuIsfI6sxG5cD26d6xzDOxgeKdG8yZxKob7qgAtsAGQccg9D6UAc/wCNp4L+1uLaaETQIkqNEwYmQyJgkLyWUFvavxZ/a9+A0F7Y6le2KW8erTh3WQwvHH5e1gkJZRmInA5yc8V+5N9oj6hKdjxv5MDrGzgRyKXx8pYj9627OOOa+bPjz8P7jWPDs6Lah5jZSxyGKBZZmIyolC93X8OlAH8hl14f1Hw1e3NhqyW9zcIxgghjlDFF3sVZMDO8MM5xzmu48B+L9U8PeJtN1W8LNFaxxI8rxsI4FaTDStgcEDAFfQ/7QPwgvvCfif7UkaOkty0kN/JbNGo87ICF2TBcHcMD6Zr5O8QXttbXotWN/DPFAzSyRuDHdeUwLqsQUgQkgE7sn5TQB+83wb8bp4p0T7He3NvNbzwwG3kVSyXLGMEy+YPusAxXHDAjoD1/JL/gpD8HLbUbDUbnTbN5Jop7mazmXhGkdG82ILMuSAeuPzr3j9kL4mvNBJYXs1u0NrNGLTy5JYECswykax/embg5PH86+rP2kPCGkfFTwMbnTltftkVvdQs0hDrGgjIZ5NwyXyuM8liBj1oA/hp1fSb3TtVuLaSPDW13JH5h2qFdG2uHGTswDx2/OtzQJnVmOQsUM4n8wNlJQzFWxkZBycZ9e/Svdf2oPhv/AMIJ441RIbaX7HJcSs9zteNZrgudwKnOUJDBe/TNfPujajAl4ksdkIo0CReUz70Y4XJIJGBu5oA+g9DdjbyRW5PkTOkty7rtIc5URA9wxJH41nPczxzz20YSCGIy7C43eTISd5BbnOP1GfSsrRdUtLfyFnuJQJHcvEg2+YxyAVy3IBJI+lT6vbRs0moRTu8UxiEEkm4KAT86yLxzjvgigCzDqAW0uFlcSPGoAuOSQ56FWUjapIX19yO7IWGo3FrNeMrpIIZFkfMZknhbYQSxO9FTP1xjHSudW4a3YRrOSgbHy/vUUZ+bPeQYB/nityN0WOGQxefbW+03DuwEbyOPMRbdV/1fyjr2xzQB65rWlacmnqkjwW6WrjD27BHuWuIwyOyrHkAglTg8DvmuQjkgLRy2xZyA8M+H2xjcPLSNnwGMvIIJyc4HpXN3Wsie3iSQOouJo3yGP7iMnYNpL/I/rnjJ7Vr+HRJPfLaW8bzxNOXDuhY3KouSNgP3gwwCfTNAHt3h+Z9PsdOtbNYmd7hpI5pIjLIqP9+RG6xrHuIDdz71au/EZ/tVIXFxEs8r28twHyblVVzI0oI/1UhVuQRgg5rz9dYvtOmDxMLMxSNZzGQOI0jA3LCu/wC72yR13Yq1qGtXOrQW32RPsxhlf7YI4gQ8flzBkSQqCV+cMR6E0AX0uIbfUNRSGddSimVVMiROIbdCGeNVLfxllALDqfSvRLOa5vrWCxh2Lbxm3hgupHDMWfEjQ/KQc4yCOwNeR2d5NbWkVqyv58kkIuoI0/elYiXQCTGBAy4IOAevcZr1zT7OSPT4UsoS/wBrUzRxyTkmBlYBrkOSAh8vfg9utAHrOmWg0q3XVLZZ7yGZCotsYEEwidWuSrks0eUJVccEqakvdVFrb2jQxytdp/x8zKFuYYpFlVkjREIE8pJAYDaVxyelecvrup2l1HFLPIy+RDDD9l3NibZ5AMhCkPJlIyxHVWNdbKs6rpawyWMMyxK15CxeEebPcM/2gxsx3ySRxsp9c9qAPRtL1K4vF/fQuGLS38k0Vx5cSxoA0zWrcbgHUABh1J4xXc/2tcXstvBeXd0NPv7b7Is0sm7zreTE9q0rQ4EdxHAjku3cAdOa8ciubq31WeG22u5CMY0KRxtdNbO4ghhZifLLhdy9eScd69O0yws7iwiuZrxYTFHDPdWMQkC20ibreJllLbXR5GwQB654oA7WXS7lRG9hI94NTlkLWsQV5IFERl+0rhtoiR0G/ODgnmuH12ym1TWEWS5jv7GC3a6uTA4zEyt5MRuIiRiETYHGe+cDFblrLcxSWF9YyoiwzS2720rGOH7PeOyyyykH95hkIAAIIPviti3NhG5NnDELmZLh90iqxFtM4Mo2KD5lt97avUHpQB51pEN8lzFeO5N3psrTwrGWSG70oNlkEhUbljREPUYKnu1ejadewNLp8lyjvbM95NLC0bywz+Zhm3SsxAjaPK7OcZyMnIqrq1impCMSqLaRvLhjuVbybdPKBnadRhdlsEX5sggkYxzVfT4pdPjSJriGKCF3Ci3PmtPa7C6ThCSokLA8569sUAXdW12RoZnO27SOaCC3nidIp0tnjaEhICcIqXLKAP4iOeM46mG1SSCeaZbeaBIluHiLssk11KBDFHc+UoDOJWUMAejdecjCtns5T9ma3SffHCV3WaiSGWVWaGOSYEjMY+8em4g1sEz2mnrps82wXNykkkKMoe5hkifzBJIifuecODnggY7YAOc0a7tYLqNdQFwsDPG6XsEuNPjllLyXCyxSKGCrApAJyGZcd81b8R3d3fQw6ZZ3SXWm3G9VZo0W5sldfOKqFxhGYAK3J5zwcVTv9GhkjuLvy3uknthF5ds7lfs4UxxyworYWcAkHPPQ81ks8ehW9pLfS77u1lFvbFCzNJHcQEKAzACR13AEkgKfUdQCS3NrbWsmnWuozLNcEr9gkZTKHjUoBmTgxMpPU8gmoW1Gwit4tPlW5glt0kaIqYzNbyhsSJHMWzHA/wDEM4xnsKLOykeSO4R5LtjeljLcwKk4WOIr5KvjDxtESQQST1wBUkRkd51jRvsdm9zb3N20cUl6ztMA8DEr8ihCceo5GcUAR2uoQTmeG2kEkkdwzx3E67jJHM0UrxvMy7fJ3EKrjOckcYFd7p+l3mrx3JBh5jj/ANGifZBGYzhXSJsGUNj7w478da8y0S8sNL1C8hEF3Pp6TwQssoSVFgdi8MxlZGMcYOzoMDPTvXv3hWCa4b+1reR9OkE8kC6dFb74JoZWBhSNpU4G0AnBAPT2oA5K80S5SyhkhjZ1ETIZTAsM00lu6gjehO+MMwAB+vIFcLcWSZaFruViNzeaYlDvNLJuktlkU8Ek/Kc9PSvovUZr29Euh3sEPnhz9h+zNHHLKzhpPsjoicZjCKxz3zya8Wv9Iu7IJHdQvFcWZeS4s2feivLJvgmlZeW2L8p54DdaAOGe1lknvYps2SQhlh5wVizli0zcvmQDjjhqzpb5recR3bRwiRIViuFDbg7qCj3JznyCBt9x3rpnXWPtNza3MC3ttICV8iMMUWYlo/lwfMTCkHDHGe1Ubw21nJJc6jZC4t5QA7IfmgcYWCJY2BI2Dkk8D3oAhNzfyElIvtcanalxFKAkigZJA3cDeW69qKqQf2ZZIYptTsgWYzIpSUMscoDorbBjcAe1FAFXxrPJPY2NsT5UcdlNMxi+V53WIqhnYk7gAgAxt6nOa+MfE2u39pd3ccLRCNnmtWjaPchiaJm6buHDKCCCCMUUUAebWM7XF5p7OsavPcSiV0Xa7eUpCncSdpxjOMZxzW/pl/crfLcK4EweQK4UDBilVEYjozbc8sD1oooA+gFhjfw7dFgSZJLa9c7mBaaYlZMlSMRnrtGBkUzR2+xrNFEqmMTEbJFDqdz9TnqwxwevrmiigD03w1uu7uC7eSSKYSSQloG8sNGFGQy4IYkcE9cCvpqDR7LTvDun6rbCUXahmLPM7RuXC5EkQIDDDEevqc0UUAYcDreTXunvFFFbxxwXf+jqYpJJbhj5nmSBiSuBwBj3Jrt9Is45ItKLPLiaHVkZRJ8ojgBCIoxwpAG7u3c0UUAYGoaZAukS6qJLkXEG1oovOItVaTILeQBhiABtySB6VzniXf8A6JAJJApt4LwsGxIZxHkMWx09ulFFAHmt3rt7am7giW3MYiSQiSESb5JJgS8gdiGPAA46D2Fdv4ZnkuLeRJtrfZhFdxOqrGwllGWz5QUMmAAARjA/GiigD0TS9TvrvUJbOa4b7Lm1jWBEijVYySpRWSMNt5J+9nPeu1trCKGBIUluNhvREm+Yu0SP87+W7gkZKjqSB2AoooA9gstMs3dbR4tyT6eFlkZmMzboy2RJn5SD0wMAHGMUtz4R0e2sElt0ngaTS2uWWObC+fAT5coyhO7HXJOaKKAHfCPT4B4oQZmKXEtqJI2mkMRabc0j+WWwXJ7kGv2t+D/hHQtM0nSJLS12y3sMcl3KzBpbhixH7x9uQMKPu46UUUAfYWj6JprWRna3VnLLHhjvQR7eUCvnAJAyevHWvmP4+/Dnwh408Oaha69pFtcxC5kRdsMG5ADgGMyxP5bfKOVAPrRRQB/JH+3j8JPBvhPxXdxaNa3UKJJeyIslyHC+WpKou2JcJz0/Wvy6+HOq3+geOLK80y5eC4hu/OglB+eCSC4Ro2iZcFCCPWiigD/QF/4Jt/HT4h678HfDFjq+pw6hCljp8YNzFLJLt8oP983HXNe5ft6eJNUX4S6vJbyJZ3Nzot8WvbRWhu4ysBceVNvOwZ6jBB7jNFFAH+b98f8AxTr2tfErxLc6lqM91MNYuLXdK2/9wLhgYzvzkE8nPc1z2mX11b2ty9vM8EsJgljniJWUOW2H5s8Db6AUUUAfqh/wTo/a4+O/wr+L2jaN4S8aXcGj3d9YWN1pV8Z76wuIXk5aSCW5wJcHAZSK/rg/ahvI/jP+zLewePtO03VItT8JapeTKtrtMN3BbNJFcWrTSSGGRWUY5I9qKKAP8/jx9v0bxX4jgs5HMFtqE0MEMxWSONFlkRdq7RyFUYrkZdRuLq1ttRuVinuYINqmRMq21mCtIqkeYwHc+lFFAGjBqFy+nXcrmN2YDcGiTDZA2gkAHC4+UZx65rW8MXU76zaRyOZYVNlIIZPniDPJhwFPRSDjAwKKKAP1z+CHwv8ABOt2cFzeaNEtxawy3ME0DGN45Y3G3lg25PmPByOa+yfDej6VoscQs9OtNokMIWWFWAQnJ27NpQk8naRz2oooA9E8Pxf2zokpvXkbffapgK3EYgJ8tYvMDbFHcd+9eT+K530jwrrWpWioXikEAtZkEliwCk+Y9twGlz3z+FFFAFvwHqM134esLq4jgla+VzNC8Za2G1OBHAzEIP8AIxV976aLRdamjWNHEMgGFYhTK+wsoZjggAY7eoNFFAFbRdW1GbSgsl3Kym+tYGA2pujMeCpZFBAI9CBWfaanfWmojyJ2WOe4MckLKksZWJsJgyqzKcHs3YUUUAesxXMiQX9sojEPlW94Y/LXaZskcjHK9/XPOar22p3VzqxsrlhcQR2yXa+YZN5eSF8xsyON0AwMKRxjrRRQBa08PbatNFFNN5UTRxJG7+Yqo8TznBcFsiRBjngcVn6nezy3FlNJ5TSXIcMxijPlF3bc0AK4jb5B60UUAcP44JmfU7C6xeW8GjQ3kQulWVkmKEfLwAq8DoAeOSa/An9qTTrWHWtVvYo1jmuAJZAqRhPMYkM4Xy87jnnJPSiigD4u0vUbzS78fZZmCmSE7H5TJYZOFxySefoPSvvPwb4q1W78OkzmB/s4tnjBjYjcqjBYGT5utFFAGbrfijWHKyrOsMsn2gNNApjlCYKmNXDZVCpwQOteeBPt+qC2u3kngmicmNpHAjJ+YmMqQVJPckniiigDZiQ2Rhe2lljazuYxE2/cxXzVGyRmBLrjjk5x3r7v8H6Xa2emaFqlsGivJViMkibFDjKvtICdN2PfjrRRQB95eFL65bT7bVfNcXMVpJIEV5FgaSPcFd4g/J+UZ5FdNpV5JLcWM8kcLz6jqEazyyIZJI1bc7pbtIxMKFlGQPwxRRQBuaLaLrF3qN5fySytaXjWMMI8pYFtyzoBt8rcGAxghh0GQaqWukWFhrk+nRwLNazRzF47nEmSVAyNoXGATjj360UUAdtD4a0jTtZ0xbG3FrHJIrtDGsfllogCCQ8ZLAknIJI9AK9li1O7EOoSKY0OmfZ/sYSNUWIyusMh2qBklP15oooA3rby76aQXMMMjbII5JShMsy5KDzZC2WIXjtwaabuWzBaARBryWS1lZ4o3Kw27tHEke5flwg6nJoooAXU52keMlFAtdO3IgaXY7b2+aRDIQTxxtCjnpXz14y/d2i6shcXzhX84SzZRlldhs/efKMqOOntRRQBoWh+yzWV5bgRTzW4eUjLLJl4t6Mrk5jYsSw7nrX0TeeItY/sK1t/tswgFtMUhWR44o8JHtCRxsFKrk7QQQPSiigD9Jv2NPCenTaPa+LJ7jUJ9YtvsqpJLcq0TmUHc8sYhHmONowSeMcV+mv2qW3ubORBGzuS7u6BmdlTIZjxk8/5FFFAHKapCtzDdO5ZTJHeXMnlkAO6H7rBgR5Z7jr7ivwX/wCCqeh2Nn8PLvV7Y3Ed40L3uRO/lJLCdqKkZ+7H3I7k5JoooA/mx8KfEPxfpq28lrrNyrTm5PzMWEIiYsEhGRsUkDOcn0Ir9Kf2ePi5461UWdlqOrteWk7iJ7eZWaMI5w4XEgIzgdSfbiiigD3vX9b1DUdbuxcSLtt4ZbeBEX5YoXhDGNA5bADHI7148/iHWNNeeGzvZIo1hsxgBdzB5W3gvjd83fBB9MUUUAfZPgPZLokEwiSJ3t5hI0JkUyCWISMJGaQlxu6ZPHSvrHwdZx6rpNst48kn2OGN4WYxyN8vyhXM8b7k2qBj0oooApeJdHso5JbrYzPcSqjRsV8mNWzGREiqNgK9ske1UjpGmtbXzS2cM5DWaqJl3rGpjZCsS5xECOpUAnPJoooA8L+JXwr8C3atPPoNpJJYWitaFlDGF5JxIXDMCzsGY43E8cHNfOGsfCDwRPc6cLmwkuVv/PjlWR4VWPKuxaHybdCrcY+YsADjFFFAH5T/ALWPwO+HPhnxA6aLoosVMkZIiMKhjdybZ2YLAAzE85POTnNfDPjPwboukeGLaS0jl3SGTcJGiKg+ftJVUhXa2AMkdaKKAPD1d4tUGnh3e0cJctHIxbMkajYu4YKxj+6CAe+a4PUvEGpxpLKJwzvItsSy5xB5mwRqAQFXaTRRQBQ0+Z7y8mjuCJUjuISqMMqeRgMD2xnpj+VbPiGOO1vbZLdFiCgEFc5/eDLKSScr6DsKKKAMVX2XUmFQk/uslQSE3Af99YJ5PPNXNctYBPZyInlSCQxl42YM6ouRvyTuPqfaiigCXQbiZL2Y+YWIkRMuFbIaQZyNuM/KK9ojhigS5ufLWWc2ryiWYb2RlIIVBwFTtjFFFAHhfiKeZ743LSEvPKsbjjYEA4RVI+UfjXV+BvGXiPRryI6fqdzAtndlraISP5Mb4BLiIMBv98Z9KKKAP3A/YS/am+M2na1pdnD4l820i1Ke1FtcxzTxNCkYaNXDXOWKk8HP51+9/wASvHeveM/hi1rrrWs0Gs6IZr+OGF4BKzRAsBtm+VTk8UUUAfws/tA21vZfFrxzpltCkdlBrepLFDjds3XEhJDuSc5Jxzx2rxyWSS1XT7W3dooZoN8iqclizheWbJIAJwO1FFAGxpNrB/aNzCyCSNY7eQK/98gHcSuCTmr8scVwwieGMLEzFSilWyzEHLA88UUUAcrb3c8Vy8YfejSqCJBnA9ARg4x65q/bQxNJGoQIrK0pCEj5/mbIJJ7iiigDvPDV9KhtJykMnm3LRvFKm+FlXcoGwtxwg6Ec816J4uSF7FHMEQBt1HlqpWL95hS2wNywA4P55oooA8BeIXMupQSNJ5aQiVArEFHikGwqTnFXtPwk6pgMJ1KzbxuLqkZIQk/wkjn60UUAaOnTZv1tmigeFSY40aJSYhLwTGw5VhgY5wPStVlI+2sWZ8SRxlWCFXRGXaGwoPQ44I4oooAsuUEoi8mIpdsvmKVPy4Df6s5+Q8D1pJ/3aq6ALsaCJV2rtA8wjdyM78Ac54xwKKKAOgaaaaJYXlfYCFUg4Zdu7DAkfe2qFz/d4rPbT4Lm3M8hkEk0XmyFH2hmjJKjGOF4GfXFFFAFvTJ2nXR0lSN47mW4hljKkpti3eWVGcow2jocHHIrr4AsWl2pRVDPePGz4+fY8rI6g9sqig0UUAa0NlbzrqCFTErzXEp8k+WfNt4ohHJkDJbBOc5yOKw3vJoLqyUbHRGGxJFyiEnG5VQgA4A/LnNFFAHTeH/+JhcXLXQDyOjymRRsffHJGI/u8YCnHToOc16t4ehjgjt3RRuvb79+WAbcUEiqVGPlPzE/WiigD0TU4Usntre3LKl4tm053HcwkO1kBXGEwBx+tcRrsbWepXzwTzpJBBE6SFwXPn/fVsrgpycDHFFFAHsPw30HSfEVxYxanZQyZTc0sYMUzvATskd1PzPxz2OelbuseHdLXxTPKIWxZSxCGHfiAiPD4kjUDfuZiW5yaKKAPuTwxqd1beFtNWFhHHDZsnlDeY5UaC6YJMpf51URKq9MKfXBHzF8YdZup4A5jtUb7TvJjh25eTiRjljy2Mn3JoooA8u8Late39jNNcyCSTT9XkhtzggeTLBnypBuw6qXOzPI45IFYviaGJp3lCBHt0uLYFCw8yFZkUJKCTkYZumOtFFAHrPge4kv9JnW62yrHJBaIu0KoT7KswkKpjfMDwGbPyjGK4fxBf3djqf2CCZhaoty6xOEdQ1w8BkYZXrxgegNFFAHKzT3GlXOpiznkVZ7aeWVZNkis6MUXAZPlATjAwMdc1x93KsmmB2ggEkUlvcrIqFH82RpC7HYwGMgcAAcUUUAdj8KfC+meN9Y0ldfa6njup8XMcU4jjnWSfy2SRGRgV2k9MEZyCDX9GfwG+Dvw++HvhSG58LaFDY3FhaR/ZZnbznRpJFd5G3riSQ7iMsDgcCiigD89v8AgoL+0L8TfDsdxomh6rbaZY2+qSWiC0tnilaDzFQo8iz85EjZwB+XFfhHr1/fa9rNzqerXc97cTQ+bKsziSJzNcNvVlcElM84z1JoooA9S8KaRp1zpkyzWyMqpFcRAZTyZpA7h4thGCoQKmc4XjmvR9Pgim0mzeRSzXbI0h3yLtBxlIwrgInt2xwaKKAJrNAmpQyqWAgeWNIuDCwjnKKXQj522jrnrzXaI4hu7qfZHI1y9vbyLKu9AtxLFbu6DPySCJiAc49QaKKAOnQKdMurJkjeKzj1N4ZDHGJ90CKIS8yqC20Nx9BW/wCCbhvsdizRxyul15qPMGldZQsREgMjn5gSSOw7CiigD7C8O2Uf9h3Grb5TeXF1e28jEoYtkMv7t1iMe1ZBk/MB3r1nT9OtH0mxkaMmWG8khWUySGTyxGX2klu7HnAHAx04oooA6CaIw6HLrSSzC+stQgs7cmVjClsbZ5Hh8j7u1iQG4zgADFeUeJ5XktdOmkIkea3trhy6qcPdNHJKqHGVTJwADwBiiigC/wCOdMgOnJE8k8kLiFRC8gMSK58oqiheAFVcZJwRmuV+EWgadfPqVtfxtfW9pdyvBDd7JUVknaIdY8n5Rzz1JoooA1Nctbbw0+t3+kwxQSR38DrEyK1vl7eKNgYwBxgevU15t4s8Q6mdTslEiKr2sshVUIUEWigALuwQCMgEHnn0oooA+EPidqV1NfxQSuHiuLdrmdPmVZp7eVxFI6owBYZ7ADIB61N8NdC0zxZdWcGtW63McV5pdrwFVpIriZ0m80lTvdkjjBPXCCiigD9EdI0ax8PaLB/ZMZtXW4lgEq7DMIXVd0YkKZ27Tt9lAAxWvbwR3Ou/YpwZLWWEu8LYKkgCJRkjPCoD1znqSMAFFAHr2g28enaPrc9pmOTSWijsDhCLdp7dJZZkXZ/rm8xlJ6bcDHGa8x+JOsajp3hd9VtrqQXWpJ9judxIiMAlMW2OOPb5eVGTjvziiigD8e/GUZv/ABtqxupZpN2rWdoQXyDbugdo/mB43H8K6SUf2JE0Nh+7SHyI4y4V2VJHGVBI6AsSPQnNFFAHo2kIbaWaWOSUtEFlTe5YCT7PFKzY7lpJXLeue1auovHL5WrSWts98txb2yy+Wy4jlKlj8jj5xng54xRRQBz2oTSTQSO5yUuJ3VedocSPCGwScnYg/HmtCx0iyvdOBnV2JePJEhByzYY/Ug0UUARa3AtnOLWF5PKFxZ7NxUtGY0yjI4UHI98j2rEtdY1G5uI4p7qSSMSSxhSSBh1tkYnbjLETSdePm6UUUAdXrmk6dBGRDaQx+TPo6oVX5sXVuv2gFjz8zMzH/aOa4HUoYrGawhtUEXk3VwiygsZmVCsih5GY7uTj6ACiigDrtHuJf7LeQuXlvbi8iuJGZt7wvdYaHIYbYyF6Dn3rVuLSKK41CeHfAsYjcW0TlbQk+REd0Jzu/dyOOvRjRRQB43cXk8eu6ZexuY578JJclGkCs88Lo7Bd/wArYjXB7V6LozO8+nRvJI0cNnJfCMsQr3CylFMm3G9QpPHTmiigD0HUJGfTGvicXEs1oHKkopysTHKqec9Oc8cVmEOdVeMyymOQX1y0eVVN8SRGNcKo/dgk8H1OaKKAOO8S2cKayY0DJFIs0jxK2IyY7dJVXafupvJ4GKi+xWktxp7PBGVGmR3CQ4PkxStIFkaKPPyb+S3qeeKKKAGXs89zqMttLPMYJZmTyxK+2IW0QSJostlW2qM9fpWtrc0ltZ6bcWjNaTyJbxTyWzPCbgFPLDXAVsSsvlKVyMAsTjmiigDn7q9uEttMVHCjUlEN0FVQrb55A8ipjasx7tjmvN/Gcsul/bobKR4VWQJGwY74w0cbEo3Y5duuetFFAHnOonzfDxnnH2icXESedMzvIUWNm2khhwSeeO1eFX0EMN9bzpEgle6xvOW2L0KoGOAOPTuaKKAPp74c2kSWBt4t0SMJ5meMjzCzOi43sDtUZJAGOTzkcV+hH7Idhbax4uEeoxrcLZwOkG5IwygPKwywTJO4A9evtxRRQB9i/tP6Pptv4OnnjtIRPFYW6rNsXzCbpUEjMwHzMNzbT2zX54fDq1gj8VDT1j/cPGtuxZnaTy1BYEMzEBssecfyoooA/R/4KXM51XTlZyVs76ztoBgLthY5ZW2Abidi5PXjrX73fDPUrifwxFFMI5F8iFhuUgqdo+7tYAD8KKKAPaZpWthaxQhVjeCJCpG4BZkYy43dCa43xNIVsJXUKGgXKEAjOGUANg8rhjxxRRQB81eMJWuUeZwqu9vI5Ea7V3QqxjIXnBBAr84PjDptteSzxTmVkumeSYB9uXaUgkYHHWiigD8pP2orK30HTWl05THJcQ26SO2GYguQTkAZOPXNfjr4yGdaulGYxHMAvl/IfmQyHOOp3kn8aKKAPTvhNK91LHFcESpFI6KGAOQdwO4YwxwAOlfcPw40bT5TDciERTpP8skOIyuxyBjA446/SiigD9IvBGn2kGiQyrEHkge2dHkJJy6gsGxjIJY19z/AuCC2KzxQxqfLicR4byUZ5MsVj3cEn60UUAfd+mMRFGifujPGzSSRjbKRsJ8sP2j5PHv1rqPD17NLHEziNtroqqUygHzKcITjJCjNFFAHqtpISEjCoiyOytsXYcFkJAI7cn860bpBEnmRExtKQjbSMbUR8dR7c5zmiigDxLxhBDPqQmkjQyxo8CSBQGVFXjBA65JrznxRfT2E2nWltsSJwA2V3OcIjA5Y8HJPaiigBTqV3b6fpkkMmx75WF2QP9cI2dV3c8cdcYrCjQXIvJ2Zo5DPHgxEKF+cn5QwODzRRQBl65f3cV6bUTM0cUh2O4Uy/cDYMgUEjJr5w+Jw+zWTXkZJnlnJdpArjlSDhWGAD/WiigDwK5lnjMk6XEyyC3liJDjDLIhLFhjlv84r5P8AGtvG2p2olBnXzbjibDgEA4IAAwc8/WiigD4D+KWJLp4mAzJHcyvMBiZjuJCE9BGNowAv418A/Ey+ml3FhGpRHjXYgX5Vm8vnnrtFFFAHzhqDyXE8jTO7mFd0YJOF24AGPTBx+FYVxI5jQsxbfHhg3IxkYGPTr+dFFAG7ogWWC6R1UqYhxj7oLLkLnoOf0rSvIIbZJvJjRdsioDtGdpcZGe/QUUUAYCwRNcIrqHVmlbawBCsFDArxxyf0p9ipFyiLJIiSFg6o20MCSOQB7UUUAdfD+68yNfuxxmIbsvuVX4Lbs/NwORivoDwDBFdS2s8yB3uZVt5QQCpjaMDhT0Yduw9KKKAO+8QPJa3tlDHI3lXdvJLcRtt2SMsrBQyqo4rmL61SdHhleV430+6uQpZRscIEVYyqjbGF6DnHrRRQB5DcZkspXYnNrMgjA4UhlLHzF/j56Z6dq87vCZYUlc/Mv2rAGMfJIUXOR1xjv2oooAl0+0t5blHkjDPb2c8kbZOdysoG455GBXUafbQSW32l4lLvOGdBlY3KyEruVSCefeiigCa3sre+nhmmjw/2RgDEzR7RAu1Nu08fKOfWs+1tbe8S78+JWEYUooGFUZPyjH8PH/16KKAL8WmWJjuLY28bRhrVI9wy0STxI8ixk8KC5J6HFRWGl2clyLOeIXEcjNEzTYMu1SSpDqBhgQMHFFFAHa6XZQWLPJbBkltr1lSQkM7ZTdmQkfO25iR6Zr2zwJax3J1iG4Z5xcNK0kkhXzv9DjJhVZVUFUyBuHeiigD1nTbaEww2pUG2VLVTCQuyRLuHZKkny5K4RSORgjqeldBFDFb+UkcagPGhYkDOFK4UY6Lz9eOtFFAHQWUzXd9dtKF/0K9tRbqg2qiRqzLGRn5o+cYz0ArutLBsonkgdxJLaS6gZGILLNFqDRxpGMYSERnG0Dp1JoooAu3UMUutySMpBexW7YK8u03EtqAZMFzyABt9OnSqV+z2ummWORy081hasr7CiQyRrLII1VRtZpOWPJNFFAFWK+ubq7gt5XBhW0tm2BRhi1vMSXJzuPXr61eu9TvLe+bS7eUwW9vcMqPHlZyt1GGkWSTPzqCTtBGB2oooA22j8yYLPJJcfZopo0MzBmZYo96GQhRvIYA1qWcIl0q6uJHkeS2uLeKLLADyrhS8kbFQCy5OBzwOKKKAKQgil1q00+RA1jcQCZ7Yk+WGhZpVVOcqhc5YZ59avrFHbX0aogdZboRosvzi3jZHkaK36GOMsehJoooA801Im1vria3PlNOUmlCgYZ5CgYHIztwOBmuhv7GENby5lJuYra5lQysY/NlZY22KfuJt6AYGaKKAOsn0q0uJUjZZECz2MpMUjIzu8zW7+Yc/OphVVIPGFHeqUsUcUOvuiKJdOYW1rMcmVYDbxnymJOGXJ4447UUUAeYvCskiuxYNLq/luVIUlFthIF3AZK7xnBJo1rTrdJZNQYzS3K2VvLEZZWdIWnuWScRR9FVlUZHPTjFFFAGTBYWsmrSQiPyo4IROixMVDSSKrM0mSd/zMTz611hhiGn27GNGe4a7aWR1Bc/Zy3lgN/CvyjIHWiigDLuZWvb228wLGj28BeKBQkbHPXac46fSptIlnF7fxpcTRJHuUCJgm4JuChsDnoKKKAPa/DN1Na2VnLG26S+gmWdpMsSEZsFeRtPFVvEuoTWumJPEkBkuo7hpGkj34MRYIUBb5OFH1/GiigDw++t4JYzcPEnmu63DMFAzI0eW4/uE9ulcmt5OY7Ji/wDrpJreRR8qtES4CnaQeAOOe9FFAGrbxRz3bLKgYQW2UyOcoPlJbqcYHtxXf2+lWcjac8qGXzYYp2V9pVXLEEJ8uQvyjjOKKKAPTtB8R6jo+r2qWfkGOKWAxxzRs6R7ztcIA42grxXs3ilU1TQL28ukT7RGksyPGoUq5YcAkHC+woooA+YLqGG6ja9miR7q4kNu8xUFhGoYYQHIUkDnjmul8K6Hp1tqouLeHyZFFsw2bcZL46Mp9OKKKAP1j+A2habL4ZaaSDfNJ5heRiGYlZFx1XA6+navqH4ffB/wHqeqSale6QJrpFlkVmdSm8KgDGMx4PU+1FFAH2fo/gbw1Y6EVg0+LaDBahXSFgIjlwBiIYYMMg15v4z0DTXsxBJE0sbXrbvMYFjskXblgoyADRRQB8ofHf4VeENb0W9j1G2u50itJZUDXIO1jh8DdGflz2r+bb9qj4eeHtO1HWprRb2J7bT3kixdfKMFh5bKIxujIHIoooA/M26DR6bp97FLLHPJcXFtIUbCvAZQDGy45GP5VgTsWu7K34WKVwJQowZASQd570UUAN068nstSWW1IgeC7CxmPIwvmhCv3vuletfTvgK+u7fUNOeOeQi6Se6ljc7086F8RlC3zIoBPAbvRRQB9d+Grqe/062a5kZ3icyo+5g4aW6y4yDynAGPSvcrG7ls7uVrUJA0McOxkXkiWLzJFYsTuVn5I6UUUAdRpQW/trKGZVTywkzywjZNcSRHchnc53cnHyheKw9bmazudRhiCtGqQSIsgLiN5EDyOmTwzH72c5oooA7vT1W2exCKH3whz5pL4Y2zuduTx84B+tZV5dXBnSQyEtBBcGIEDavnzjOAB0X+H075oooA5LVJZtVW/ivJpHR1MbhNsRZA9vIoLIoPDdOenHSq1pFHHaRRIiqqMIiwADyJHIIV8x+rnbyfU89aKKAO9E7oohUKEhnhkT5eQbqIxSrn+4VPA7HnNb5eWC4jnWWRjAbSNI3b91tz5mGVACfn560UUAec6/NJAmrzI7F47aO5j3szKs0rGZnC5/v9B0A4xVV7dItMlkQuslncW00bggF5rixEks03GJJC4zkjHtRRQBzkiqbOGQqpkMsbFiASZD/y0IPBfIGDirekXlzDqFhFFM0ccVodqJgLuBtAHIxy2O9FFAHpXhDXtTtNTm1GK4JulNw4Zxlf3OfKQqpGUXAwDX9CH7H3jDxBq2h2bXd/JujuLYZjLL5hEB+aQMx3Px14oooA/XrwrLLNafvJGby98qEn7rJu249uBXol/ZwWstiYVKldLiuxkls3DkhnOfY9OntRRQBy8dnHca4dzyxu0m8yxMqODE7OgHyEBd3UY5zXSz5NssrM7tKkXmb2LB/3WMsO54FFFAFaK4mVZJA5Du8bM3ckwL26Cq0s8jP55I8xdu04HG4ZIAx05oooA4nW5PNEqyRxNvEKsSvJWQOZB14BI5r4O/aS8NaPdaTcNcW3mqxnUQu26FAoVhtjIx1Y9c0UUAfy4/tD6Vp+i+Ppv7PtYoEfUJTJGoKxynIHzhCCePcdK3v2ffE+t6f4iRrS+ki+zXJSMLgLsBGEfaBvGfU596KKAP6cf2d/Emqal4TsmuZUIe1tSVRWRMzIDKwG/gkk19l6XEHt45XZ3ZiIWDNlDGMrgr06AflRRQBl3jNHqQhBzF9n4VuQNquRj05QfmfWoZXAS0dYokZy25lXaeRtJ4PBwB+IzRRQA+SJFDScmTzN+8sd2UwFB55FYd1bpd6fPLPukfEvLEHh2UMoyOFwxoooA/Jf9srwtoo0fxReraKs2mWfm2eNpjikDs2/y2UgscnNfzyeNYktfE2p+VkKLC0kVCxKKbxGa4CjPCse2aKKAPQfgzrWoWHiTQvsU32VbiaOxnjhUJFLArOV3p3kz/F145OK/YjwlEdV0ieyu5ZTAkLJtTy1LBomYlyYzubtn0oooA/ny/4KK+FNAtI7q/g02BLkajJGXAOGBdhllBwW56+1firbwpHPIqZAEz4IY5+UsAM+mFFFFAHe6JgXVs7KspiUunmgvgnORjP3a7J55Lm2sYpSCjXLNgKBs5PypxwvtRRQBdi0iyuLmJ5UZiLaQjDbApV9oICAc/4Vlv8AvPLh/wBWkaxsBGSgbMjIVcA4dcevfvRRQBWEKzskUjMyPNIrDI6OM4Hy9iBj9c17H4KXyX1JF5FjZxtAWVCwZjtJZgo3HHT0NFFADNaQX0dqlwzsGiVmwdpaR5gvmNxzIAeD2rd0u2itL+38sNIphwyTHejEptLMABl9pIzRRQBqWyRwy2irEhMhkWSVwzSusb+WgZ93QIxAFdfo8ryQasCxVYDb28KqWVY4ftABQDP3ShKnPVSRRRQB0umDybCFgS5SMyR78Hy5WkH7xCAPnGeM5HtXTRadbymzuZzJPKbgwlpXLZjezDKpwB915XZPQ884oooA3PDsaxR6lcLzcQXdzPHcSBZJvNGYt5d1PzeV8v0r3zw1Y211o9i8sY/erNcOqgKheadY3UrjmPDEhTkA8iiigCxqFrb2Wrm0hhQ29rNBFBHIN4RTJM+evzNuJwT07VNrMiWmp6Ulrb28EcuoxWksUcZVHgdodyH5s9ZCRzwaKKAN7VbK0OxGt43WOOQKr7mAUTbSuC3IZSQ3qDjpVOy0qxa3uZlgWL7Nd6Np0EcYHlR29xIqS4Rwf3hVzznjsKKKAPSToGmwrYxJCSsiTxyZbDSJ9me4AcoBuxIoweuODmvHNbupJEtZGWP57mPTJUC7UltIVJRXAOfM9WBBOKKKANzwxBHNBptzKu+S68t5QSfLO+byWURg7Qvlj0z3zXMeJbC3DbwvELzGOMhDGM3RjOVKcjYSPxoooAzDeyiOOSNUheEIYTFvAiJlWMlEdyAdjEZweDTri4lkuLiEERKZUhdoQI3lUW55lYfffJJ3YznvRRQBHZkRMLZFQRyyQxzEqpeaOJZGSORiPmXIH19a9Mi1m/i0m0t0lxGY7i2J+YP5cCFovnDAhwe/XiiigDd8E6hd397evdSmWe3jNvHcsA0/kxP8qsWBViQACduSB1qDxPf3c0kUZlMRnmnhuJIQI5J42JYpKRwy8Y6dDRRQBY+H+n2s9syzIZWh1eWG3lc5lt4hFOwjhbHC5HcHqa+cfGV/c2+p6pbQsEiN8EcAZaRPNClZHJyQR16daKKAJLXRrDU7S2uriN0k8kR7YJXiTajNg7cnLcnJz2ooooA//9k=</stereopairdata>
</file>

<file path=customXml/item1048.xml><?xml version="1.0" encoding="utf-8"?>
<zdepth>2</zdepth>
</file>

<file path=customXml/item1049.xml><?xml version="1.0" encoding="utf-8"?>
<zdepth>0</zdepth>
</file>

<file path=customXml/item105.xml><?xml version="1.0" encoding="utf-8"?>
<extrudness>0.4</extrudness>
</file>

<file path=customXml/item1050.xml><?xml version="1.0" encoding="utf-8"?>
<FocusDistance>541.536</FocusDistance>
</file>

<file path=customXml/item1051.xml><?xml version="1.0" encoding="utf-8"?>
<CamPosY>213.177</CamPosY>
</file>

<file path=customXml/item1052.xml><?xml version="1.0" encoding="utf-8"?>
<FocusDistance>541.536</FocusDistance>
</file>

<file path=customXml/item1053.xml><?xml version="1.0" encoding="utf-8"?>
<zdepth>1</zdepth>
</file>

<file path=customXml/item1054.xml><?xml version="1.0" encoding="utf-8"?>
<zdepth>0</zdepth>
</file>

<file path=customXml/item1055.xml><?xml version="1.0" encoding="utf-8"?>
<CamPosX>322.247</CamPosX>
</file>

<file path=customXml/item1056.xml><?xml version="1.0" encoding="utf-8"?>
<CamOriZ>1.68039E-06</CamOriZ>
</file>

<file path=customXml/item1057.xml><?xml version="1.0" encoding="utf-8"?>
<extrudness>0.5</extrudness>
</file>

<file path=customXml/item1058.xml><?xml version="1.0" encoding="utf-8"?>
<zdepth>-2</zdepth>
</file>

<file path=customXml/item1059.xml><?xml version="1.0" encoding="utf-8"?>
<zdepth>0</zdepth>
</file>

<file path=customXml/item106.xml><?xml version="1.0" encoding="utf-8"?>
<zdepth>0.6</zdepth>
</file>

<file path=customXml/item1060.xml><?xml version="1.0" encoding="utf-8"?>
<zdepth>-1</zdepth>
</file>

<file path=customXml/item1061.xml><?xml version="1.0" encoding="utf-8"?>
<zdepth>-1</zdepth>
</file>

<file path=customXml/item1062.xml><?xml version="1.0" encoding="utf-8"?>
<CamPosX>444.816</CamPosX>
</file>

<file path=customXml/item1063.xml><?xml version="1.0" encoding="utf-8"?>
<zdepth>-3</zdepth>
</file>

<file path=customXml/item1064.xml><?xml version="1.0" encoding="utf-8"?>
<extrudness>0.3</extrudness>
</file>

<file path=customXml/item1065.xml><?xml version="1.0" encoding="utf-8"?>
<extrudness>0.2</extrudness>
</file>

<file path=customXml/item1066.xml><?xml version="1.0" encoding="utf-8"?>
<extrudness>0.3</extrudness>
</file>

<file path=customXml/item1067.xml><?xml version="1.0" encoding="utf-8"?>
<CamPosX>201.479</CamPosX>
</file>

<file path=customXml/item1068.xml><?xml version="1.0" encoding="utf-8"?>
<zdepth>0</zdepth>
</file>

<file path=customXml/item1069.xml><?xml version="1.0" encoding="utf-8"?>
<zdepth>2</zdepth>
</file>

<file path=customXml/item107.xml><?xml version="1.0" encoding="utf-8"?>
<CamPosY>213.167</CamPosY>
</file>

<file path=customXml/item1070.xml><?xml version="1.0" encoding="utf-8"?>
<extrudness>0.2</extrudness>
</file>

<file path=customXml/item1071.xml><?xml version="1.0" encoding="utf-8"?>
<zdepth>1</zdepth>
</file>

<file path=customXml/item1072.xml><?xml version="1.0" encoding="utf-8"?>
<zdepth>-1</zdepth>
</file>

<file path=customXml/item1073.xml><?xml version="1.0" encoding="utf-8"?>
<zdepth>2</zdepth>
</file>

<file path=customXml/item1074.xml><?xml version="1.0" encoding="utf-8"?>
<extrudness>0.1</extrudness>
</file>

<file path=customXml/item1075.xml><?xml version="1.0" encoding="utf-8"?>
<zdepth>2</zdepth>
</file>

<file path=customXml/item1076.xml><?xml version="1.0" encoding="utf-8"?>
<extrudness>0.3</extrudness>
</file>

<file path=customXml/item1077.xml><?xml version="1.0" encoding="utf-8"?>
<zdepth>0</zdepth>
</file>

<file path=customXml/item1078.xml><?xml version="1.0" encoding="utf-8"?>
<zdepth>0</zdepth>
</file>

<file path=customXml/item1079.xml><?xml version="1.0" encoding="utf-8"?>
<zdepth>-2</zdepth>
</file>

<file path=customXml/item108.xml><?xml version="1.0" encoding="utf-8"?>
<zdepth>-3</zdepth>
</file>

<file path=customXml/item1080.xml><?xml version="1.0" encoding="utf-8"?>
<zdepth>2</zdepth>
</file>

<file path=customXml/item1081.xml><?xml version="1.0" encoding="utf-8"?>
<extrudness>0.2</extrudness>
</file>

<file path=customXml/item1082.xml><?xml version="1.0" encoding="utf-8"?>
<DisplayMode>DisplayMode_SideBySide</DisplayMode>
</file>

<file path=customXml/item1083.xml><?xml version="1.0" encoding="utf-8"?>
<CamOriX>0.0523437</CamOriX>
</file>

<file path=customXml/item1084.xml><?xml version="1.0" encoding="utf-8"?>
<zdepth>2</zdepth>
</file>

<file path=customXml/item1085.xml><?xml version="1.0" encoding="utf-8"?>
<stereopairfilename>Panasonic Olympics_R.jpg</stereopairfilename>
</file>

<file path=customXml/item1086.xml><?xml version="1.0" encoding="utf-8"?>
<zdepth>-2</zdepth>
</file>

<file path=customXml/item1087.xml><?xml version="1.0" encoding="utf-8"?>
<extrudness>0.5</extrudness>
</file>

<file path=customXml/item1088.xml><?xml version="1.0" encoding="utf-8"?>
<extrudness>0.3</extrudness>
</file>

<file path=customXml/item1089.xml><?xml version="1.0" encoding="utf-8"?>
<extrudness>1</extrudness>
</file>

<file path=customXml/item109.xml><?xml version="1.0" encoding="utf-8"?>
<zdepth>1.5</zdepth>
</file>

<file path=customXml/item1090.xml><?xml version="1.0" encoding="utf-8"?>
<zdepth>1</zdepth>
</file>

<file path=customXml/item1091.xml><?xml version="1.0" encoding="utf-8"?>
<extrudness>0.3</extrudness>
</file>

<file path=customXml/item1092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1093.xml><?xml version="1.0" encoding="utf-8"?>
<extrudness>0.3</extrudness>
</file>

<file path=customXml/item1094.xml><?xml version="1.0" encoding="utf-8"?>
<CamPosZ>475.625</CamPosZ>
</file>

<file path=customXml/item1095.xml><?xml version="1.0" encoding="utf-8"?>
<zdepth>2</zdepth>
</file>

<file path=customXml/item1096.xml><?xml version="1.0" encoding="utf-8"?>
<CamOriW>0.996311</CamOriW>
</file>

<file path=customXml/item1097.xml><?xml version="1.0" encoding="utf-8"?>
<zdepth>-2</zdepth>
</file>

<file path=customXml/item1098.xml><?xml version="1.0" encoding="utf-8"?>
<extrudness>0.2</extrudness>
</file>

<file path=customXml/item1099.xml><?xml version="1.0" encoding="utf-8"?>
<FocusDistance>381.536</FocusDistance>
</file>

<file path=customXml/item11.xml><?xml version="1.0" encoding="utf-8"?>
<CamOriX>0.0173656</CamOriX>
</file>

<file path=customXml/item110.xml><?xml version="1.0" encoding="utf-8"?>
<zdepth>0</zdepth>
</file>

<file path=customXml/item1100.xml><?xml version="1.0" encoding="utf-8"?>
<CamPosX>100.453</CamPosX>
</file>

<file path=customXml/item1101.xml><?xml version="1.0" encoding="utf-8"?>
<zdepth>0</zdepth>
</file>

<file path=customXml/item1102.xml><?xml version="1.0" encoding="utf-8"?>
<extrudness>0.3</extrudness>
</file>

<file path=customXml/item1103.xml><?xml version="1.0" encoding="utf-8"?>
<zdepth>-1</zdepth>
</file>

<file path=customXml/item1104.xml><?xml version="1.0" encoding="utf-8"?>
<extrudness>0.4</extrudness>
</file>

<file path=customXml/item1105.xml><?xml version="1.0" encoding="utf-8"?>
<zdepth>2</zdepth>
</file>

<file path=customXml/item1106.xml><?xml version="1.0" encoding="utf-8"?>
<CamPosY>213.177</CamPosY>
</file>

<file path=customXml/item1107.xml><?xml version="1.0" encoding="utf-8"?>
<zdepth>2</zdepth>
</file>

<file path=customXml/item1108.xml><?xml version="1.0" encoding="utf-8"?>
<extrudness>0.3</extrudness>
</file>

<file path=customXml/item1109.xml><?xml version="1.0" encoding="utf-8"?>
<extrudness>0.2</extrudness>
</file>

<file path=customXml/item111.xml><?xml version="1.0" encoding="utf-8"?>
<zdepth>-2</zdepth>
</file>

<file path=customXml/item1110.xml><?xml version="1.0" encoding="utf-8"?>
<zdepth>-1</zdepth>
</file>

<file path=customXml/item1111.xml><?xml version="1.0" encoding="utf-8"?>
<zdepth>0</zdepth>
</file>

<file path=customXml/item1112.xml><?xml version="1.0" encoding="utf-8"?>
<zdepth>1</zdepth>
</file>

<file path=customXml/item1113.xml><?xml version="1.0" encoding="utf-8"?>
<zdepth>0</zdepth>
</file>

<file path=customXml/item1114.xml><?xml version="1.0" encoding="utf-8"?>
<extrudness>0.4</extrudness>
</file>

<file path=customXml/item1115.xml><?xml version="1.0" encoding="utf-8"?>
<extrudness>0.2</extrudness>
</file>

<file path=customXml/item1116.xml><?xml version="1.0" encoding="utf-8"?>
<stereopairdata>/9j/4SOoRXhpZgAATU0AKgAAAAgADAEAAAMAAAABCOMAAAEBAAMAAAABBPsAAAECAAMAAAADAAAAngEGAAMAAAABAAIAAAESAAMAAAABAAEAAAEVAAMAAAABAAMAAAEaAAUAAAABAAAApAEbAAUAAAABAAAArAEoAAMAAAABAAIAAAExAAIAAAAeAAAAtAEyAAIAAAAUAAAA0odpAAQAAAABAAAA6AAAASAACAAIAAgACvyAAAAnEAAK/IAAACcQQWRvYmUgUGhvdG9zaG9wIENTNS4xIFdpbmRvd3MAMjAxMjowODoxNiAxNjo0OTo0OQAAAAAEkAAABwAAAAQwMjIxoAEAAwAAAAH//wAAoAIABAAAAAEAAAjjoAMABAAAAAEAAAT7AAAAAAAAAAYBAwADAAAAAQAGAAABGgAFAAAAAQAAAW4BGwAFAAAAAQAAAXYBKAADAAAAAQACAAACAQAEAAAAAQAAAX4CAgAEAAAAAQAAIiIAAAAAAAAASAAAAAEAAABIAAAAAf/Y/+IMWElDQ19QUk9GSUxFAAEBAAAMSExpbm8CEAAAbW50clJHQiBYWVogB84AAgAJAAYAMQAAYWNzcE1TRlQAAAAASUVDIHNSR0IAAAAAAAAAAAAAAAEAAPbWAAEAAAAA0y1IUCAgAAAAAAAAAAAAAAAAAAAAAAAAAAAAAAAAAAAAAAAAAAAAAAAAAAAAAAAAAAAAAAARY3BydAAAAVAAAAAzZGVzYwAAAYQAAABsd3RwdAAAAfAAAAAUYmtwdAAAAgQAAAAUclhZWgAAAhgAAAAUZ1hZWgAAAiwAAAAUYlhZWgAAAkAAAAAUZG1uZAAAAlQAAABwZG1kZAAAAsQAAACIdnVlZAAAA0wAAACGdmlldwAAA9QAAAAkbHVtaQAAA/gAAAAUbWVhcwAABAwAAAAkdGVjaAAABDAAAAAMclRSQwAABDwAAAgMZ1RSQwAABDwAAAgMYlRSQwAABDwAAAgMdGV4dAAAAABDb3B5cmlnaHQgKGMpIDE5OTggSGV3bGV0dC1QYWNrYXJkIENvbXBhbnkAAGRlc2MAAAAAAAAAEnNSR0IgSUVDNjE5NjYtMi4xAAAAAAAAAAAAAAASc1JHQiBJRUM2MTk2Ni0yLjEAAAAAAAAAAAAAAAAAAAAAAAAAAAAAAAAAAAAAAAAAAAAAAAAAAAAAAAAAAAAAAAAAAFhZWiAAAAAAAADzUQABAAAAARbMWFlaIAAAAAAAAAAAAAAAAAAAAABYWVogAAAAAAAAb6IAADj1AAADkFhZWiAAAAAAAABimQAAt4UAABjaWFlaIAAAAAAAACSgAAAPhAAAts9kZXNjAAAAAAAAABZJRUMgaHR0cDovL3d3dy5pZWMuY2gAAAAAAAAAAAAAABZJRUMgaHR0cDovL3d3dy5pZWMuY2gAAAAAAAAAAAAAAAAAAAAAAAAAAAAAAAAAAAAAAAAAAAAAAAAAAAAAAAAAAAAAZGVzYwAAAAAAAAAuSUVDIDYxOTY2LTIuMSBEZWZhdWx0IFJHQiBjb2xvdXIgc3BhY2UgLSBzUkdCAAAAAAAAAAAAAAAuSUVDIDYxOTY2LTIuMSBEZWZhdWx0IFJHQiBjb2xvdXIgc3BhY2UgLSBzUkdCAAAAAAAAAAAAAAAAAAAAAAAAAAAAAGRlc2MAAAAAAAAALFJlZmVyZW5jZSBWaWV3aW5nIENvbmRpdGlvbiBpbiBJRUM2MTk2Ni0yLjEAAAAAAAAAAAAAACxSZWZlcmVuY2UgVmlld2luZyBDb25kaXRpb24gaW4gSUVDNjE5NjYtMi4xAAAAAAAAAAAAAAAAAAAAAAAAAAAAAAAAAAB2aWV3AAAAAAATpP4AFF8uABDPFAAD7cwABBMLAANcngAAAAFYWVogAAAAAABMCVYAUAAAAFcf521lYXMAAAAAAAAAAQAAAAAAAAAAAAAAAAAAAAAAAAKPAAAAAnNpZyAAAAAAQ1JUIGN1cnYAAAAAAAAEAAAAAAUACgAPABQAGQAeACMAKAAtADIANwA7AEAARQBKAE8AVABZAF4AYwBoAG0AcgB3AHwAgQCGAIsAkACVAJoAnwCkAKkArgCyALcAvADBAMYAywDQANUA2wDgAOUA6wDwAPYA+wEBAQcBDQETARkBHwElASsBMgE4AT4BRQFMAVIBWQFgAWcBbgF1AXwBgwGLAZIBmgGhAakBsQG5AcEByQHRAdkB4QHpAfIB+gIDAgwCFAIdAiYCLwI4AkECSwJUAl0CZwJxAnoChAKOApgCogKsArYCwQLLAtUC4ALrAvUDAAMLAxYDIQMtAzgDQwNPA1oDZgNyA34DigOWA6IDrgO6A8cD0wPgA+wD+QQGBBMEIAQtBDsESARVBGMEcQR+BIwEmgSoBLYExATTBOEE8AT+BQ0FHAUrBToFSQVYBWcFdwWGBZYFpgW1BcUF1QXlBfYGBgYWBicGNwZIBlkGagZ7BowGnQavBsAG0QbjBvUHBwcZBysHPQdPB2EHdAeGB5kHrAe/B9IH5Qf4CAsIHwgyCEYIWghuCIIIlgiqCL4I0gjnCPsJEAklCToJTwlkCXkJjwmkCboJzwnlCfsKEQonCj0KVApqCoEKmAquCsUK3ArzCwsLIgs5C1ELaQuAC5gLsAvIC+EL+QwSDCoMQwxcDHUMjgynDMAM2QzzDQ0NJg1ADVoNdA2ODakNww3eDfgOEw4uDkkOZA5/DpsOtg7SDu4PCQ8lD0EPXg96D5YPsw/PD+wQCRAmEEMQYRB+EJsQuRDXEPURExExEU8RbRGMEaoRyRHoEgcSJhJFEmQShBKjEsMS4xMDEyMTQxNjE4MTpBPFE+UUBhQnFEkUahSLFK0UzhTwFRIVNBVWFXgVmxW9FeAWAxYmFkkWbBaPFrIW1hb6Fx0XQRdlF4kXrhfSF/cYGxhAGGUYihivGNUY+hkgGUUZaxmRGbcZ3RoEGioaURp3Gp4axRrsGxQbOxtjG4obshvaHAIcKhxSHHscoxzMHPUdHh1HHXAdmR3DHeweFh5AHmoelB6+HukfEx8+H2kflB+/H+ogFSBBIGwgmCDEIPAhHCFIIXUhoSHOIfsiJyJVIoIiryLdIwojOCNmI5QjwiPwJB8kTSR8JKsk2iUJJTglaCWXJccl9yYnJlcmhya3JugnGCdJJ3onqyfcKA0oPyhxKKIo1CkGKTgpaymdKdAqAio1KmgqmyrPKwIrNitpK50r0SwFLDksbiyiLNctDC1BLXYtqy3hLhYuTC6CLrcu7i8kL1ovkS/HL/4wNTBsMKQw2zESMUoxgjG6MfIyKjJjMpsy1DMNM0YzfzO4M/E0KzRlNJ402DUTNU01hzXCNf02NzZyNq426TckN2A3nDfXOBQ4UDiMOMg5BTlCOX85vDn5OjY6dDqyOu87LTtrO6o76DwnPGU8pDzjPSI9YT2hPeA+ID5gPqA+4D8hP2E/oj/iQCNAZECmQOdBKUFqQaxB7kIwQnJCtUL3QzpDfUPARANER0SKRM5FEkVVRZpF3kYiRmdGq0bwRzVHe0fASAVIS0iRSNdJHUljSalJ8Eo3Sn1KxEsMS1NLmkviTCpMcky6TQJNSk2TTdxOJU5uTrdPAE9JT5NP3VAnUHFQu1EGUVBRm1HmUjFSfFLHUxNTX1OqU/ZUQlSPVNtVKFV1VcJWD1ZcVqlW91dEV5JX4FgvWH1Yy1kaWWlZuFoHWlZaplr1W0VblVvlXDVchlzWXSddeF3JXhpebF69Xw9fYV+zYAVgV2CqYPxhT2GiYfViSWKcYvBjQ2OXY+tkQGSUZOllPWWSZedmPWaSZuhnPWeTZ+loP2iWaOxpQ2maafFqSGqfavdrT2una/9sV2yvbQhtYG25bhJua27Ebx5veG/RcCtwhnDgcTpxlXHwcktypnMBc11zuHQUdHB0zHUodYV14XY+dpt2+HdWd7N4EXhueMx5KnmJeed6RnqlewR7Y3vCfCF8gXzhfUF9oX4BfmJ+wn8jf4R/5YBHgKiBCoFrgc2CMIKSgvSDV4O6hB2EgITjhUeFq4YOhnKG14c7h5+IBIhpiM6JM4mZif6KZIrKizCLlov8jGOMyo0xjZiN/45mjs6PNo+ekAaQbpDWkT+RqJIRknqS45NNk7aUIJSKlPSVX5XJljSWn5cKl3WX4JhMmLiZJJmQmfyaaJrVm0Kbr5wcnImc951kndKeQJ6unx2fi5/6oGmg2KFHobaiJqKWowajdqPmpFakx6U4pammGqaLpv2nbqfgqFKoxKk3qamqHKqPqwKrdavprFys0K1ErbiuLa6hrxavi7AAsHWw6rFgsdayS7LCszizrrQltJy1E7WKtgG2ebbwt2i34LhZuNG5SrnCuju6tbsuu6e8IbybvRW9j74KvoS+/796v/XAcMDswWfB48JfwtvDWMPUxFHEzsVLxcjGRsbDx0HHv8g9yLzJOsm5yjjKt8s2y7bMNcy1zTXNtc42zrbPN8+40DnQutE80b7SP9LB00TTxtRJ1MvVTtXR1lXW2Ndc1+DYZNjo2WzZ8dp22vvbgNwF3IrdEN2W3hzeot8p36/gNuC94UThzOJT4tvjY+Pr5HPk/OWE5g3mlucf56noMui86Ubp0Opb6uXrcOv77IbtEe2c7ijutO9A78zwWPDl8XLx//KM8xnzp/Q09ML1UPXe9m32+/eK+Bn4qPk4+cf6V/rn+3f8B/yY/Sn9uv5L/tz/bf///+0ADEFkb2JlX0NNAAL/7gAOQWRvYmUAZIAAAAAB/9sAhAAMCAgICQgMCQkMEQsKCxEVDwwMDxUYExMVExMYEQwMDAwMDBEMDAwMDAwMDAwMDAwMDAwMDAwMDAwMDAwMDAwMAQ0LCw0ODRAODhAUDg4OFBQODg4OFBEMDAwMDBERDAwMDAwMEQwMDAwMDAwMDAwMDAwMDAwMDAwMDAwMDAwMDAz/wAARCABa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02EoTykkpaEoTpJKWhKE5BHKUJKWhKE6SSkOVlYuHjvycu5mPj1xvtscGsEna3c537znbVmdU+tfQem4Yy7MpmQLATj1Yzm2vtjT9Fsdt27v8LY70lp5mJiZuJdiZtbbsW5hbdW/gt/77/X/MXjfVOjO6S43YV7czFGri0tdbUDx6vpudvr/4VJT6v0Lr/TOvYhyun2E7CBfQ+BbU4/mX167f5D/5uz/BrSheQ/U7KzX/AFp6fZgOYX3PNeQw+0uxy1z79zp22em1nr1/8JWvX0lLQlCdKElLQlCFkZ2DiuazJyaaHvEsZbY1jiOJa17mrGzfrfiYucaPRddjNgOya3TLjq70qtu22tn7/q/1ElO9CUKvgdRwuo0m/DtF1YO10AgtdE7XsftcxyspKWhKE6UJKf/Q9PhPCdKElMXENaXOIDWgkk6AAdyVxP1z+ttYqrwel5dZZaHHJyabNYGjKKr6j7N3+FfX/wBuLqus9IxOs9Ps6fmbxTYQSa3FrgWncx3dr9rv8HYyyv8A4NeK9bwhh9WswX5pdTW0RadrH6j27qsd2Qxjt/s9Kx1dn+n9FJTvdF+sdvR72W494+zEj18afY9v530i93rbf5u3evTMPrXR854rws7HybCNwrqta58eOxp3e389ePu6X0tlDHOtvx7nENDQ8PDgfpXND9vtq+mu7+pV31Grd/kmxzOoPaWOOa93ruAPvbV6p9H3fSsZi7P+FrSU9kkng+CYkDQkAnxICSlnMY9pY9ocx/tc1wkEHRzXBeQZXV8KnNyWDGbgCi19TQK2ud6VbnVN9T0zsrta1m3/AAns/PXrWRmY2NTZkXWtbXSw2PMgw1q8VzHUdQ6lndTrYyvGfc+yvGZ7mOsf+kd6tjJr9Klo+0Zn9f0a/wCkJKUMCnEyGdSAyBjiL6jiurZfU4ua+jJ9PIa9vo/8F+i/4ytet9E+snSuuVB+Hb+k1DqbBteCPpwPcx//AFp687prwvSdRe51vqAtvcfzi4bXNc2Po6/2EPpbbcB23HyHvrYXGkuDQa31u/Qur9MD93ZZ/pElPrqSo4PVsbLwcbLc4NOQIc0cNePbbP8AJa8IZ6u4Ej0QRJgzBjt2SU8l9f8A6o5Gf1TG6zQXW0ONWNn0btpbXuhl1Lj7djt/p3fufzn765zI6BkCxzsDHu6eKxuc02texo/dL930l6H17rDx0PPdTRut9B4aHwW6iN5/4v6a8qbm3NpdSx+9uQ4epu4LydrrElPRfUT623YfU2dJzg12Pn2RXdPvZb/NV7nf4Suz+b9y9Shec9L/AMX+NidRxs7qXUn5YxHNsZjU0+k3fWWvqDrTY/dU3Z7v0TH2L0MX0uG5r2kHvISUzSUDfQBJsZA59w/vUGZmM8vDXj2EAnsZ/d/eSU//0eyPWc2Z9gB4Aaf4qTOuZQB31tee3IA/8ksbFc8hzTJaNdeyo9X+sJwPVpxCPtdP0rSA7YSPo1t13W+7b+k+gkp1erfXLqFTnYXS8QZPUg1pc0Bzq6RYdtd+Y9v83X/hNn7i5KromJf1G89SyRZ1TOBubkn2Ype+a7K7G6Wb7d39J2Mqqs/7TroOhMsZ0LFtkmzLnJveZJfZY93us5c7ZU2qr/i2LN6a5vV6r34wb6jdz8auwbZ2WWUvxrnnc1rL21+k7/Rb8e9JTzfUOn9a6LVea3OZjNIpcHht0a8V2Dez9Hu3+p+j/wC3FLHLg2u4kCysNDLDHt2j2tc78+uv81/0/stv/BfpNLqfVabui51Dw4XYzKS2tw2ufS24bPZ+bfju9XDyWf4G6tZ9Fb72b6C0MBFbg4PifaWOc5lT6WfT9PdZaxJT1WN19w9Ntg3NuAcxhdtc0hs2s/ddsWhX1TBuf/OFth/0gI5/l/RXF9PD8nqGVaa3N+xfoKa3Ag73E7rHbvoO2f8AV71pY2+5+ythsLQSfgNT/W4/NSU631maT09mMAP075IcJb7BulzD7bNu76Dv0e9co5rccXUh5fY6xte4wXFpLXsZDQxv6T9I/a3/AL4trPuyrumzbLvsTw9zj9JrX/on7/8Ag/oLFvYX5WPZy8PAf4Fol27+s1JTaYf0toJJg6hwjy/NT0Ei2ys8Ne4NPxO7+KdljWPD9xDXaOcOdfpEKLNrMq5rzPp2Q8jvDW7nj+s1JTv/AFf6rQLHdNeSHusLqrJkTta6yuz/AEf8l6P9YvrHX0MMqa0X5lo3em4kMrZ2st2e73u/mqlxn1d6o9lPUs2t5ryMpvptLoPtf+k9MMfO7d7/APgv0afC6sMrrH7YzA6243eqyoGGgMbDJO1zrfSr+hWz9z1UlO5k9W+sHVMVtLaKzTa1/wBobT7BtAbt/S32fTa7d+j+h/plgV9OspbAPqOvdtxr2mQ4z/N+n72eox30lsdW+tPTXBmPhtstsDgYY1jGNA/N9W+u+rdu/wBFRd71R6Pk5WRZbW012b7d+55NlgcNf01h22t2se7bY2zfakp67H66+31A6sbcf2WWE6vcxrXWvY1quY2W3IkvYGOP0RyXD4H3b/5Cxm9Xw8RzRmllLC40s3ya90btm9zR6e6v/SfTStzcHBywLW+pjusrLMgEPbU50mvczXa6v6PqJKd+Wj83X4JS3s0hUcy7IZDma47/AKFjeJ/dd+6qzM69toL4cAI2/wAf6ySn/9LZyc5mHi25J1NTC9rSfpOA9n/TXm/Tsu6y7NsyH+u8OD3PJEmx5dv3cbvoLZ6z1w3U3Y0/pDsdq0NcAC8u7n2exi5nFreczExLA4eraNm0Aub6payx7GOZZvf9D83/AAaSn1X6t2G76t9LtYBJoEB38l72bf8AoLn+nY/WOndQzMV+JkbX5D34rixxY5jjvmrIra9tjtn0lHptn1w6Vh4nSf2c6qhr31YuZe2Wlhe+8Pyq2ubZj1sa/wDnP/A1a6x9YOp4WA+ljqsn1WGt1lQNUF42b4sfe302ud+ckpzPrZXVY7H6oyp7vUeWZFTmObuIDXuta6PbvZV+9/PUV+z9JkLJOTTiEZRb6wyLHvDmQNu0ersDnss+n/J+z/4X8xdRk5uJbSwMIdZQ6u7Hu9MWVFw/R+na0NdVZQ/fbS70/wCa/wAGuTyOkZ9WScWg1sodZvpbYdtf6VzcWprnn3fSv9LfbsqZ/hUlPS9ILcvprcwO9Km71bsm90jVh9K1znHc5znV1srb/wBBaVnUMC40elYKraAfT3tNYfI+i91O97d/9Vc63Lpx/q1kYt2ZXXm1XNrFQfDYrcxr6m4zQ/6PovZ7v0V36RQ9Y0UgXH9EDDS76Vem737vf6bP7f6L9Kyy7Ykp6hjrqum3+ttsxmVPfeKi0tsAaXWUufLnenY3/TLj+m5TrrKq3ACxtfqBszDCIbv/ADvzl0n1Xx6M7JuZc0XMbXtdVZBY4OPubY3/AAtblf8ArpRj4+Ni7GVstdaWgtY1sMa2XAbNu1u5zElPOtc9gLyBsIiTAGv0Tt+lsVPqmQ/07jU39Ndtpa1p1L3Max/8nbs3o75bW94YCANZ5Jn2/wAn3uVfM6QzMqq2ubjOreftd+02/o3/AE7fTY31Hvqs/wBH+k96SnPc80Y8gBraGOFY03jcSdljmfu/T2qvjhra/UDi0MaLJDdw9n7zGw5v8mz8xdB0rA6O7pebj9Qsbl5DWuFQxxYC2prGX0vpa6n+k+sNr3O/m/5n+atXL0/pa8WjHrByLS5lkkgvdY4Mr3EnZW1jf3P+uJKd9mBd1Po+F1Cqv0cam5+Llua0k11XW/obhU33XV1WO2O9P6Fq6vNGEzO+z4Vba6sNgxtwaGhzmHdZurYG/nu2vf8AnvXNYBz8LreJ0zpOabMfCreLr9oFVjXkHML6ne2xnrD0qbP+JsW4G2Y4Dcllhhvt2Nl+7vWd/s930vUSUxyGZLTdbhhj636vx72bw6wahjoe3067fzH7Fzr30UtyaKmX4jS6GV7/AObhzPUxva1trX1++v8ASWfzWxdAzO9bqDcWsuYKmtuyQDJEBzqqrT+97fUez6Cp/WbpmP1HDsy8agftKj9K97BDnsYNt9V0fzljGfpKnO/0aSmf1WLsimtxiveHM9Usn1WjTZ9s9rvXZt9T0XLfbiVtn1J2wIDSAT+/7HfQXEfU3qLcLOrp3B9F9gbkMHuAdP6LJr/OY+t303/n1rrxfmBz25JsbYXFrfTeNpAPt0CSn//T4XOc27Jc+5rQ5jQ0it0wR4Wfnfyl6B9Qen9K6X0q3q+TZXRk2vcx1+RYxhrrAbo2yws2+u539uv/AK4uTd9Set7t1eJsDXbm1usZAAO7Y6yy1qsZf1V6tafVpxmWEu+nVdS4jX95tv7qSnoPrF9cOl5Lq+mdNyDZbe6H5QY4Vj2v27Xva11zNw2exv8AhP0a56xr31uxHzu2kgGZIbDv6291fuWflfVfrGMPWbQ7ex24O9SsxHu3z6it4x6hbkUWPpNb6XAtLXtcNp9tjfY4u9m7fV/22kpnYH47qKjc6sXVj27pa4Hcwvrj91++yz/SfaPV/wBIj2Y9Uu+0udZW6u2vTa07bmkPcA32v9N3v2v/AJCP1bBYMBvUKTIxCbqq9YDXlozK/wDi/S/T/wDB+l+iT+jRlY4a9rmgjUOIew/1bazZ/wB8SU8yaxXUa7ni11MspIO4BjhueS2XbPT+myr/AE9i6Do7g/p9b7h6gY0it7hO0s9npud9Jv8AbWZm4VmHnU42JhnIN7Ds2bnuc4Ok7WfRZsbsV/p2PlYNwqtcxjrSX2hrhYN55rrew7N9e73/AODSU6PS8G3Hq+1dMuZTmY91lGTRc8sZbX/P/oH+5uPbttbVVvb9n/0iDl9S6v1S2yzMwi44FRPoNM2AF7vU2xtY5/psZd7P5xFqws7ItdRiZdWJY0es/wBYOcLHWGHuZs+i9jv3/wB9HczL6Sy+u+2u/MyKHNryaSGsabGnHpa+u7bZ7Xhzd7nfzttKSnl7up15GXRXj60hzX8ES73O97Xf6Ni6folxfmB+K4XmkE2lgDxVvHpsfaKt/t3fvLlKOltfYK3iBEObB7D6Jkrp2/VzKx6/1brFOJS6B6Bqedkt3tq09z3Na76f+Ykp2ulZhspyHeqPTffs2ua6fZRjUuc9u32/Q2bli5/SvqnhdMy8jptQGXQz1K7nPfY9prcGP+k99ba37nfmKWL0DqdG6zH+sDGB0S5lNhBkR9De73f11R63TnYFXpZeYOpHMBDtlfo7Nrh7XOeLNu93uu2V/wCD9n6Sz1ElON1R5DhlY7iz7JSxjjW4gy8ja2W/8H9NamT1ajpHVMvBqvtycCtzXUW4ljXNIc1tnp2s3fZnWV7vSsup/c/m/UWZl1sxun49NTWt9a7dt1AIaJ77lTyAK6SGsLPMggf2d30klO/9V77MjJz8txAc+ye0Nkfo2+7+QzaugpLXlzq3EiifYQ9jg4Forb/L9jm/T9llHprzzHysvGcbMZ5rc6N3cGNWbmn85v5n7i6bpzOvSx9/UMbFx762OfkPAuvDDrtrpixzbfzWNuSU5mf0w1Z9uLiDdk05O1tQ0dr7mOZ9D819b2v3LucjqBbZtI3jQOI1bIgb3OlzP5SDiY31aFz9wvuvvBc/MybbDdYGhrIstY+raz6HpVekrjsL6rUBrn1Y4g7dz7XuEzt72O92n+ESU//UtkOHNZe2e53QD9LVyJ9laIaykNYTJY0tET/JkKFf8436PA4+XKI7+ku/pP0e/wDR/mkpy8xlVu+xgINJhxBYDPMbvUXM9VybqbdtLiLJLgQdoj4tG3f/AGl01v8APn6XJ45+g7+mf8IuL6v/ADzv536Def6v5v8Ar/O+okp6Wr6w41zXVYFTsmy1xYW2gsoDHTvbkO+k/d72fo6/z1X6Nf6Zdh2P3+g/02ucWmRDXtO7+q781yJ0r/kz/tF/MP8A6Nz9A/zv/C/v/wDCrF+rv9Jt/rN+j/N/R7/yUlPUdVFgxHWtyrMI1Q92RUHFzQP5DHVuez99ZNfVc2iouyW15+9wDsrcWOg8TW5vvY3bt/MWxmf8mXfR/mn/AM79D6J+n/wP765PO/nav6P/ADX/AGj+h/b/AOD/APRqSnoHdT9J1dlDHvy7QWsxvSsY5wA/Se/c5jvTZ7/pJuoZHUswbsvFdViV6t9V4c5rj+iiv9I/9Fbu2Xe1VMX6HSf57+byPp/zn0f8D/wf/fFqZ3/Jbv53+bP0+Po/6/8AXvTSU08djRa179Q4wSTr7u+pWnk2ZdWRZRXjXWyypxJY0UzsZXtqyHbt272uyP5daz8b+b/tD6Xx/NVf6z/8ot/pP8xV/N/zX0P/AD4kp36MnOpvZbm2Osqq3D7FjhjfU7NbblPa2xrPb+lfTSsL6ydbq6hnUUMxfsFdTCX73by+wmZ37fc3020sq/4tZ+F/Sh/Svou/nPpct+j/AK/zyudZ/mX/AM1/N/8Aajjt/Of8P/oP5aSnPzsijIsx/SmKS4eMNgctb/wih1BrPspdzIAnvyPFTxf/ABO/4D+kN/mv576Nn9M/9EoXU/6AP6w5+KSmmyHT5f7gvTq8HpIZX6tDbLhWxr7Bc6SA1rI5a9rNP5v6C8zxPpV/R+kOeOV6gfoO/m/5x30ufpXf6/10lI/2Z0Pc0nFaxxPsabnMkj8z22s9RHZjYVB349FFWhJeGNeQYj6T972+0Kv/AIOnn+eb9H+rZ/P/AMn9xCs/O4/hyOElP//Z/+0qiFBob3Rvc2hvcCAzLjAAOEJJTQQEAAAAAAAPHAFaAAMbJUccAgAAAmNtADhCSU0EJQAAAAAAEGdPFcy/PbIrDbo3D6POYW84QklNBDoAAAAAAKcAAAAQAAAAAQAAAAAAC3ByaW50T3V0cHV0AAAABAAAAABQc3RTYm9vbAEAAAAASW50ZWVudW0AAAAASW50ZQAAAABDbHJtAAAAD3ByaW50U2l4dGVlbkJpdGJvb2wAAAAAC3ByaW50ZXJOYW1lVEVYVAAAABkAQgByAG8AdABoAGUAcgAgAE0ARgBDAC0ANwAzADQAMAAgAFAAcgBpAG4AdABlAHIAAAA4QklNBDsAAAAAAbIAAAAQAAAAAQAAAAAAEnByaW50T3V0cHV0T3B0aW9ucwAAABIAAAAAQ3B0bmJvb2wAAAAAAENsYnJib29sAAAAAABSZ3NNYm9vbAAAAAAAQ3JuQ2Jvb2wAAAAAAENudENib29sAAAAAABMYmxzYm9vbAAAAAAATmd0dmJvb2wAAAAAAEVtbERib29sAAAAAABJbnRyYm9vbAAAAAAAQmNrZ09iamMAAAABAAAAAAAAUkdCQwAAAAMAAAAAUmQgIGRvdWJAb+AAAAAAAAAAAABHcm4gZG91YkBv4AAAAAAAAAAAAEJsICBkb3ViQG/gAAAAAAAAAAAAQnJkVFVudEYjUmx0AAAAAAAAAAAAAAAAQmxkIFVudEYjUmx0AAAAAAAAAAAAAAAAUnNsdFVudEYjUHhsQFIAAAAAAAAAAAAKdmVjdG9yRGF0YWJvb2wBAAAAAFBnUHNlbnVtAAAAAFBnUHMAAAAAUGdQQwAAAABMZWZ0VW50RiNSbHQAAAAAAAAAAAAAAABUb3AgVW50RiNSbHQAAAAAAAAAAAAAAABTY2wgVW50RiNQcmNAWQAAAAAAADhCSU0D7QAAAAAAEABIAAAAAQABAEgAAAABAAE4QklNBCYAAAAAAA4AAAAAAAAAAAAAP4AAADhCSU0EDQAAAAAABAAAAB44QklNBBkAAAAAAAQAAAAeOEJJTQPzAAAAAAAJAAAAAAAAAAABADhCSU0nEAAAAAAACgABAAAAAAAAAAI4QklNA/UAAAAAAEgAL2ZmAAEAbGZmAAYAAAAAAAEAL2ZmAAEAoZmaAAYAAAAAAAEAMgAAAAEAWgAAAAYAAAAAAAEANQAAAAEALQAAAAYAAAAAAAE4QklNA/gAAAAAAHAAAP////////////////////////////8D6AAAAAD/////////////////////////////A+gAAAAA/////////////////////////////wPoAAAAAP////////////////////////////8D6AAAOEJJTQQIAAAAAAAQAAAAAQAAAkAAAAJAAAAAADhCSU0EHgAAAAAABAAAAAA4QklNBBoAAAAAA0kAAAAGAAAAAAAAAAAAAAT7AAAI4wAAAAoAMAAxADQANQAwACAAYgB3AF8AcgAAAAEAAAAAAAAAAAAAAAAAAAAAAAAAAQAAAAAAAAAAAAAI4wAABPsAAAAAAAAAAAAAAAAAAAAAAQAAAAAAAAAAAAAAAAAAAAAAAAAQAAAAAQAAAAAAAG51bGwAAAACAAAABmJvdW5kc09iamMAAAABAAAAAAAAUmN0MQAAAAQAAAAAVG9wIGxvbmcAAAAAAAAAAExlZnRsb25nAAAAAAAAAABCdG9tbG9uZwAABPsAAAAAUmdodGxvbmcAAAjj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T7AAAAAFJnaHRsb25nAAAI4w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iPgAAAAEAAACgAAAAWgAAAeAAAKjAAAAiIgAYAAH/2P/iDFhJQ0NfUFJPRklMRQABAQAADEhMaW5vAhAAAG1udHJSR0IgWFlaIAfOAAIACQAGADEAAGFjc3BNU0ZUAAAAAElFQyBzUkdCAAAAAAAAAAAAAAABAAD21gABAAAAANMtSFAgIAAAAAAAAAAAAAAAAAAAAAAAAAAAAAAAAAAAAAAAAAAAAAAAAAAAAAAAAAAAAAAAEWNwcnQAAAFQAAAAM2Rlc2MAAAGEAAAAbHd0cHQAAAHwAAAAFGJrcHQAAAIEAAAAFHJYWVoAAAIYAAAAFGdYWVoAAAIsAAAAFGJYWVoAAAJAAAAAFGRtbmQAAAJUAAAAcGRtZGQAAALEAAAAiHZ1ZWQAAANMAAAAhnZpZXcAAAPUAAAAJGx1bWkAAAP4AAAAFG1lYXMAAAQMAAAAJHRlY2gAAAQwAAAADHJUUkMAAAQ8AAAIDGdUUkMAAAQ8AAAIDGJUUkMAAAQ8AAAIDHRleHQAAAAAQ29weXJpZ2h0IChjKSAxOTk4IEhld2xldHQtUGFja2FyZCBDb21wYW55AABkZXNjAAAAAAAAABJzUkdCIElFQzYxOTY2LTIuMQAAAAAAAAAAAAAAEnNSR0IgSUVDNjE5NjYtMi4xAAAAAAAAAAAAAAAAAAAAAAAAAAAAAAAAAAAAAAAAAAAAAAAAAAAAAAAAAAAAAAAAAABYWVogAAAAAAAA81EAAQAAAAEWzFhZWiAAAAAAAAAAAAAAAAAAAAAAWFlaIAAAAAAAAG+iAAA49QAAA5BYWVogAAAAAAAAYpkAALeFAAAY2lhZWiAAAAAAAAAkoAAAD4QAALbPZGVzYwAAAAAAAAAWSUVDIGh0dHA6Ly93d3cuaWVjLmNoAAAAAAAAAAAAAAAWSUVDIGh0dHA6Ly93d3cuaWVjLmNoAAAAAAAAAAAAAAAAAAAAAAAAAAAAAAAAAAAAAAAAAAAAAAAAAAAAAAAAAAAAAGRlc2MAAAAAAAAALklFQyA2MTk2Ni0yLjEgRGVmYXVsdCBSR0IgY29sb3VyIHNwYWNlIC0gc1JHQgAAAAAAAAAAAAAALklFQyA2MTk2Ni0yLjEgRGVmYXVsdCBSR0IgY29sb3VyIHNwYWNlIC0gc1JHQgAAAAAAAAAAAAAAAAAAAAAAAAAAAABkZXNjAAAAAAAAACxSZWZlcmVuY2UgVmlld2luZyBDb25kaXRpb24gaW4gSUVDNjE5NjYtMi4xAAAAAAAAAAAAAAAsUmVmZXJlbmNlIFZpZXdpbmcgQ29uZGl0aW9uIGluIElFQzYxOTY2LTIuMQAAAAAAAAAAAAAAAAAAAAAAAAAAAAAAAAAAdmlldwAAAAAAE6T+ABRfLgAQzxQAA+3MAAQTCwADXJ4AAAABWFlaIAAAAAAATAlWAFAAAABXH+dtZWFzAAAAAAAAAAEAAAAAAAAAAAAAAAAAAAAAAAACjwAAAAJzaWcgAAAAAENSVCBjdXJ2AAAAAAAABAAAAAAFAAoADwAUABkAHgAjACgALQAyADcAOwBAAEUASgBPAFQAWQBeAGMAaABtAHIAdwB8AIEAhgCLAJAAlQCaAJ8ApACpAK4AsgC3ALwAwQDGAMsA0ADVANsA4ADlAOsA8AD2APsBAQEHAQ0BEwEZAR8BJQErATIBOAE+AUUBTAFSAVkBYAFnAW4BdQF8AYMBiwGSAZoBoQGpAbEBuQHBAckB0QHZAeEB6QHyAfoCAwIMAhQCHQImAi8COAJBAksCVAJdAmcCcQJ6AoQCjgKYAqICrAK2AsECywLVAuAC6wL1AwADCwMWAyEDLQM4A0MDTwNaA2YDcgN+A4oDlgOiA64DugPHA9MD4APsA/kEBgQTBCAELQQ7BEgEVQRjBHEEfgSMBJoEqAS2BMQE0wThBPAE/gUNBRwFKwU6BUkFWAVnBXcFhgWWBaYFtQXFBdUF5QX2BgYGFgYnBjcGSAZZBmoGewaMBp0GrwbABtEG4wb1BwcHGQcrBz0HTwdhB3QHhgeZB6wHvwfSB+UH+AgLCB8IMghGCFoIbgiCCJYIqgi+CNII5wj7CRAJJQk6CU8JZAl5CY8JpAm6Cc8J5Qn7ChEKJwo9ClQKagqBCpgKrgrFCtwK8wsLCyILOQtRC2kLgAuYC7ALyAvhC/kMEgwqDEMMXAx1DI4MpwzADNkM8w0NDSYNQA1aDXQNjg2pDcMN3g34DhMOLg5JDmQOfw6bDrYO0g7uDwkPJQ9BD14Peg+WD7MPzw/sEAkQJhBDEGEQfhCbELkQ1xD1ERMRMRFPEW0RjBGqEckR6BIHEiYSRRJkEoQSoxLDEuMTAxMjE0MTYxODE6QTxRPlFAYUJxRJFGoUixStFM4U8BUSFTQVVhV4FZsVvRXgFgMWJhZJFmwWjxayFtYW+hcdF0EXZReJF64X0hf3GBsYQBhlGIoYrxjVGPoZIBlFGWsZkRm3Gd0aBBoqGlEadxqeGsUa7BsUGzsbYxuKG7Ib2hwCHCocUhx7HKMczBz1HR4dRx1wHZkdwx3sHhYeQB5qHpQevh7pHxMfPh9pH5Qfvx/qIBUgQSBsIJggxCDwIRwhSCF1IaEhziH7IiciVSKCIq8i3SMKIzgjZiOUI8Ij8CQfJE0kfCSrJNolCSU4JWgllyXHJfcmJyZXJocmtyboJxgnSSd6J6sn3CgNKD8ocSiiKNQpBik4KWspnSnQKgIqNSpoKpsqzysCKzYraSudK9EsBSw5LG4soizXLQwtQS12Last4S4WLkwugi63Lu4vJC9aL5Evxy/+MDUwbDCkMNsxEjFKMYIxujHyMioyYzKbMtQzDTNGM38zuDPxNCs0ZTSeNNg1EzVNNYc1wjX9Njc2cjauNuk3JDdgN5w31zgUOFA4jDjIOQU5Qjl/Obw5+To2OnQ6sjrvOy07azuqO+g8JzxlPKQ84z0iPWE9oT3gPiA+YD6gPuA/IT9hP6I/4kAjQGRApkDnQSlBakGsQe5CMEJyQrVC90M6Q31DwEQDREdEikTORRJFVUWaRd5GIkZnRqtG8Ec1R3tHwEgFSEtIkUjXSR1JY0mpSfBKN0p9SsRLDEtTS5pL4kwqTHJMuk0CTUpNk03cTiVObk63TwBPSU+TT91QJ1BxULtRBlFQUZtR5lIxUnxSx1MTU19TqlP2VEJUj1TbVShVdVXCVg9WXFapVvdXRFeSV+BYL1h9WMtZGllpWbhaB1pWWqZa9VtFW5Vb5Vw1XIZc1l0nXXhdyV4aXmxevV8PX2Ffs2AFYFdgqmD8YU9homH1YklinGLwY0Njl2PrZEBklGTpZT1lkmXnZj1mkmboZz1nk2fpaD9olmjsaUNpmmnxakhqn2r3a09rp2v/bFdsr20IbWBtuW4SbmtuxG8eb3hv0XArcIZw4HE6cZVx8HJLcqZzAXNdc7h0FHRwdMx1KHWFdeF2Pnabdvh3VnezeBF4bnjMeSp5iXnnekZ6pXsEe2N7wnwhfIF84X1BfaF+AX5ifsJ/I3+Ef+WAR4CogQqBa4HNgjCCkoL0g1eDuoQdhICE44VHhauGDoZyhteHO4efiASIaYjOiTOJmYn+imSKyoswi5aL/IxjjMqNMY2Yjf+OZo7OjzaPnpAGkG6Q1pE/kaiSEZJ6kuOTTZO2lCCUipT0lV+VyZY0lp+XCpd1l+CYTJi4mSSZkJn8mmia1ZtCm6+cHJyJnPedZJ3SnkCerp8dn4uf+qBpoNihR6G2oiailqMGo3aj5qRWpMelOKWpphqmi6b9p26n4KhSqMSpN6mpqhyqj6sCq3Wr6axcrNCtRK24ri2uoa8Wr4uwALB1sOqxYLHWskuywrM4s660JbSctRO1irYBtnm28Ldot+C4WbjRuUq5wro7urW7LrunvCG8m70VvY++Cr6Evv+/er/1wHDA7MFnwePCX8Lbw1jD1MRRxM7FS8XIxkbGw8dBx7/IPci8yTrJuco4yrfLNsu2zDXMtc01zbXONs62zzfPuNA50LrRPNG+0j/SwdNE08bUSdTL1U7V0dZV1tjXXNfg2GTY6Nls2fHadtr724DcBdyK3RDdlt4c3qLfKd+v4DbgveFE4cziU+Lb42Pj6+Rz5PzlhOYN5pbnH+ep6DLovOlG6dDqW+rl63Dr++yG7RHtnO4o7rTvQO/M8Fjw5fFy8f/yjPMZ86f0NPTC9VD13vZt9vv3ivgZ+Kj5OPnH+lf65/t3/Af8mP0p/br+S/7c/23////tAAxBZG9iZV9DTQAC/+4ADkFkb2JlAGSAAAAAAf/bAIQADAgICAkIDAkJDBELCgsRFQ8MDA8VGBMTFRMTGBEMDAwMDAwRDAwMDAwMDAwMDAwMDAwMDAwMDAwMDAwMDAwMDAENCwsNDg0QDg4QFA4ODhQUDg4ODhQRDAwMDAwREQwMDAwMDBEMDAwMDAwMDAwMDAwMDAwMDAwMDAwMDAwMDAwM/8AAEQgAW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NhKE8pJKWhKE6SSloShOQRylCSloShOkkpDlZWLh478nLuZj49cb7bHBrBJ2t3Od+8521ZnVPrX0HpuGMuzKZkCwE49WM5tr7Y0/RbHbdu7/C2O9JaeZiYmbiXYmbW27FuYW3Vv4Lf++/1/zF431TozukuN2Fe3MxRq4tLXW1A8er6bnb6/+FSU+r9C6/0zr2Icrp9hOwgX0PgW1OP5l9eu3+Q/+bs/wa0oXkP1Oys1/wBaen2YDmF9zzXkMPtLsctc+/c6dtnptZ69f/CVr19JS0JQnShJS0JQhZGdg4rmsycmmh7xLGW2NY4jiWte5qxs3634mLnGj0XXYzYDsmt0y46u9KrbttrZ+/6v9RJTvQlCr4HUcLqNJvw7RdWDtdAILXRO17H7XMcrKSloShOlCSn/0PT4TwnShJTFxDWlziA1oJJOgAHclcT9c/rbWKq8HpeXWWWhxycmmzWBoyiq+o+zd/hX1/8Abi6rrPSMTrPT7On5m8U2EEmtxa4Fp3Md3a/a7/B2Msr/AODXivW8IYfVrMF+aXU1tEWnax+o9u6rHdkMY7f7PSsdXZ/p/RSU73RfrHb0e9luPePsxI9fGn2Pb+d9Ivd623+bt3r0zD610fOeK8LOx8mwjcK6rWufHjsad3t/PXj7ul9LZQxzrb8e5xDQ0PDw4H6VzQ/b7avpru/qVd9Rq3f5JsczqD2ljjmvd67gD721eqfR930rGYuz/ha0lPZJJ4PgmJA0JAJ8SAkpZzGPaWPaHMf7XNcJBB0c1wXkGV1fCpzclgxm4AotfU0CtrnelW51TfU9M7K7WtZt/wAJ7Pz161kZmNjU2ZF1rW10sNjzIMNavFcx1HUOpZ3U62Mrxn3Psrxme5jrH/pHerYya/SpaPtGZ/X9Gv8ApCSlDApxMhnUgMgY4i+o4rq2X1OLmvoyfTyGvb6P/Bfov+MrXrfRPrJ0rrlQfh2/pNQ6mwbXgj6cD3Mf/wBaevO6a8L0nUXudb6gLb3H84uG1zXNj6Ov9hD6W23Adtx8h762FxpLg0Gt9bv0Lq/TA/d2Wf6RJT66kqOD1bGy8HGy3ODTkCHNHDXj22z/ACWvCGeruBI9EESYMwY7dklPJfX/AOqORn9Uxus0F1tDjVjZ9G7aW17oZdS4+3Y7f6d37n85++ucyOgZAsc7Ax7unisbnNNrXsaP3S/d9Jeh9e6w8dDz3U0brfQeGh8Fuojef+L+mvKm5tzaXUsfvbkOHqbuC8na6xJT0X1E+tt2H1NnSc4Ndj59kV3T72W/zVe53+Ers/m/cvUoXnPS/wDF/jYnUcbO6l1J+WMRzbGY1NPpN31lr6g602P3VN2e79Ex9i9DF9Lhua9pB7yElM0lA30ASbGQOfcP71BmZjPLw149hAJ7Gf3f3klP/9Hsj1nNmfYAeAGn+KkzrmUAd9bXntyAP/JLGxXPIc0yWjXXsqPV/rCcD1acQj7XT9K0gO2Ej6Nbdd1vu2/pPoJKdXq31y6hU52F0vEGT1INaXNAc6ukWHbXfmPb/N1/4TZ+4uSq6JiX9RvPUskWdUzgbm5J9mKXvmuyuxulm+3d/SdjKqrP+066DoTLGdCxbZJsy5yb3mSX2WPd7rOXO2VNqq/4tizemub1eq9+MG+o3c/GrsG2dlllL8a553Nay9tfpO/0W/HvSU831Dp/Wui1XmtzmYzSKXB4bdGvFdg3s/R7t/qfo/8AtxSxy4NruJAsrDQywx7do9rXO/Prr/Nf9P7Lb/wX6TS6n1Wm7oudQ8OF2MyktrcNrn0tuGz2fm347vVw8ln+BurWfRW+9m+gtDARW4OD4n2ljnOZU+ln0/T3WWsSU9VjdfcPTbYNzbgHMYXbXNIbNrP3XbFoV9Uwbn/zhbYf9ICOf5f0VxfTw/J6hlWmtzfsX6CmtwIO9xO6x276Dtn/AFe9aWNvufsrYbC0En4DU/1uPzUlOt9Zmk9PZjAD9O+SHCW+wbpcw+2zbu+g79HvXKOa3HF1IeX2OsbXuMFxaS17GQ0Mb+k/SP2t/wC+Laz7sq7ps2y77E8Pc4/Sa1/6J+//AIP6Cxb2F+Vj2cvDwH+BaJdu/rNSU2mH9LaCSYOocI8vzU9BItsrPDXuDT8Tu/inZY1jw/cQ12jnDnX6RCizazKua8z6dkPI7w1u54/rNSU7/wBX+q0Cx3TXkh7rC6qyZE7Wusrs/wBH/Jej/WL6x19DDKmtF+ZaN3puJDK2drLdnu97v5qpcZ9XeqPZT1LNrea8jKb6bS6D7X/pPTDHzu3e/wD4L9GnwurDK6x+2MwOtuN3qsqBhoDGwyTtc630q/oVs/c9VJTuZPVvrB1TFbS2is02tf8AaG0+wbQG7f0t9n02u3fo/of6ZYFfTrKWwD6jr3bca9pkOM/zfp+9nqMd9JbHVvrT01wZj4bbLbA4GGNYxjQPzfVvrvq3bv8ARUXe9Uej5OVkWW1tNdm+3fueTZYHDX9NYdtrdrHu22Ns32pKeux+uvt9QOrG3H9llhOr3Ma11r2NarmNltyJL2Bjj9Eclw+B92/+QsZvV8PEc0ZpZSwuNLN8mvdG7Zvc0enur/0n00rc3BwcsC1vqY7rKyzIBD21OdJr3M12ur+j6iSnflo/N1+CUt7NIVHMuyGQ5muO/wChY3if3XfuqszOvbaC+HACNv8AH+skp//S2cnOZh4tuSdTUwva0n6TgPZ/015v07LusuzbMh/rvDg9zyRJseXb93G76C2es9cN1N2NP6Q7HatDXAAvLu59nsYuZxa3nMxMSwOHq2jZtALm+qWssexjmWb3/Q/N/wAGkp9V+rdhu+rfS7WASaBAd/Je9m3/AKC5/p2P1jp3UMzFfiZG1+Q9+K4scWOY475qyK2vbY7Z9JR6bZ9cOlYeJ0n9nOqoa99WLmXtlpYXvvD8qtrm2Y9bGv8A5z/wNWusfWDqeFgPpY6rJ9VhrdZUDVBeNm+LH3t9NrnfnJKcz62V1WOx+qMqe71HlmRU5jm7iA17rWuj272Vfvfz1Ffs/SZCyTk04hGUW+sMix7w5kDbtHq7A57LPp/yfs/+F/MXUZObiW0sDCHWUOrux7vTFlRcP0fp2tDXVWUP320u9P8Amv8ABrk8jpGfVknFoNbKHWb6W2HbX+lc3Fqa55930r/S327Kmf4VJT0vSC3L6a3MDvSpu9W7JvdI1YfStc5x3Oc51dbK2/8AQWlZ1DAuNHpWCq2gH097TWHyPovdTve3f/VXOty6cf6tZGLdmV15tVzaxUHw2K3Ma+puM0P+j6L2e79Fd+kUPWNFIFx/RAw0u+lXpu9+73+mz+3+i/Sssu2JKeoY66rpt/rbbMZlT33iotLbAGl1lLny53p2N/0y4/puU66yqtwAsbX6gbMwwiG7/wA785dJ9V8ejOybmXNFzG17XVWQWODj7m2N/wALW5X/AK6UY+PjYuxlbLXWloLWNbDGtlwGzbtbucxJTzrXPYC8gbCIkwBr9E7fpbFT6pkP9O41N/TXbaWtadS9zGsf/J27N6O+W1veGAgDWeSZ9v8AJ97lXzOkMzKqtrm4zq3n7XftNv6N/wBO302N9R76rP8AR/pPekpz3PNGPIAa2hjhWNN43EnZY5n7v09qr44a2v1A4tDGiyQ3cPZ+8xsOb/Js/MXQdKwOju6Xm4/ULG5eQ1rhUMcWAtqaxl9L6Wup/pPrDa9zv5v+Z/mrVy9P6WvFox6wci0uZZJIL3WODK9xJ2VtY39z/riSnfZgXdT6PhdQqr9HGpufi5bmtJNdV1v6G4VN911dVjtjvT+haurzRhMzvs+FW2urDYMbcGhoc5h3Wbq2Bv57tr3/AJ71zWAc/C63idM6TmmzHwq3i6/aBVY15BzC+p3tsZ6w9Kmz/ibFuBtmOA3JZYYb7djZfu71nf7Pd9L1ElMchmS03W4YY+t+r8e9m8OsGoY6Ht9Ou38x+xc699FLcmipl+I0uhle/wDm4cz1Mb2tba19fvr/AEln81sXQMzvW6g3FrLmCprbskAyRAc6qq0/ve31Hs+gqf1m6Zj9Rw7MvGoH7So/SvewQ57GDbfVdH85Yxn6Spzv9Gkpn9Vi7IprcYr3hzPVLJ9Vo02fbPa712bfU9Fy324lbZ9SdsCA0gE/v+x30FxH1N6i3Czq6dwfRfYG5DB7gHT+iya/zmPrd9N/59a68X5gc9uSbG2Fxa303jaQD7dAkp//0+FznNuyXPua0OY0NIrdMEeFn538pegfUHp/Sul9Kt6vk2V0ZNr3MdfkWMYa6wG6NssLNvrud/br/wCuLk3fUnre7dXibA125tbrGQADu2OsstarGX9VerWn1acZlhLvp1XUuI1/ebb+6kp6D6xfXDpeS6vpnTcg2W3uh+UGOFY9r9u172tdczcNnsb/AIT9Guesa99bsR87tpIBmSGw7+tvdX7ln5X1X6xjD1m0O3sduDvUrMR7t8+oreMeoW5FFj6TW+lwLS17XDafbY32OLvZu31f9tpKZ2B+O6io3OrF1Y9u6WuB3ML64/dfvss/0n2j1f8ASI9mPVLvtLnWVurtr02tO25pD3AN9r/Td79r/wCQj9WwWDAb1CkyMQm6qvWA15aMyv8A4v0v0/8Awfpfok/o0ZWOGva5oI1DiHsP9W2s2f8AfElPMmsV1Gu54tdTLKSDuAY4bnktl2z0/psq/wBPYug6O4P6fW+4eoGNIre4TtLPZ6bnfSb/AG1mZuFZh51ONiYZyDew7Nm57nODpO1n0WbG7Ff6dj5WDcKrXMY60l9oa4WDeea63sOzfXu9/wDg0lOj0vBtx6vtXTLmU5mPdZRk0XPLGW1/z/6B/ubj27bW1Vb2/Z/9Ig5fUur9UtsszMIuOBUT6DTNgBe71NsbWOf6bGXez+cRasLOyLXUYmXViWNHrP8AWDnCx1hh7mbPovY79/8AfR3My+ksvrvtrvzMihza8mkhrGmxpx6Wvru22e14c3e5387bSkp5e7qdeRl0V4+tIc1/BEu9zve13+jYun6JcX5gfiuF5pBNpYA8Vbx6bH2irf7d37y5SjpbX2Ct4gRDmwew+iZK6dv1cysev9W6xTiUugegannZLd7atPc9zWu+n/mJKdrpWYbKch3qj0337Nrmun2UY1LnPbt9v0Nm5Yuf0r6p4XTMvI6bUBl0M9Su5z32Paa3Bj/pPfW2t+535ili9A6nRusx/rAxgdEuZTYQZEfQ3u939dUet052BV6WXmDqRzAQ7ZX6Oza4e1znizbvd7rtlf8Ag/Z+ks9RJTjdUeQ4ZWO4s+yUsY41uIMvI2tlv/B/TWpk9Wo6R1TLwar7cnArc11FuJY1zSHNbZ6drN32Z1le70rLqf3P5v1FmZdbMbp+PTU1rfWu3bdQCGie+5U8gCukhrCzzIIH9nd9JJTv/Ve+zIyc/LcQHPsntDZH6Nvu/kM2roKS15c6txIon2EPY4OBaK2/y/Y5v0/ZZR6a88x8rLxnGzGea3Ojd3BjVm5p/Ob+Z+4um6czr0sff1DGxce+tjn5DwLrww67a6Ysc2381jbklOZn9MNWfbi4g3ZNOTtbUNHa+5jmfQ/NfW9r9y7nI6gW2bSN40DiNWyIG9zpcz+Ug4mN9Whc/cL7r7wXPzMm2w3WBoayLLWPq2s+h6VXpK47C+q1Aa59WOIO3c+17hM7e9jvdp/hElP/1LZDhzWXtnud0A/S1cifZWiGspDWEyWNLRE/yZChX/ON+jwOPlyiO/pLv6T9Hv8A0f5pKcvMZVbvsYCDSYcQWAzzG71FzPVcm6m3bS4iyS4EHaI+LRt3/wBpdNb/AD5+lyeOfoO/pn/CLi+r/wA87+d+g3n+r+b/AK/zvqJKelq+sONc11WBU7JstcWFtoLKAx0725DvpP3e9n6Ov89V+jX+mXYdj9/oP9NrnFpkQ17Tu/qu/NcidK/5M/7RfzD/AOjc/QP87/wv7/8Awqxfq7/Sbf6zfo/zf0e/8lJT1HVRYMR1rcqzCNUPdkVBxc0D+Qx1bns/fWTX1XNoqLsltefvcA7K3FjoPE1ub72N27fzFsZn/Jl30f5p/wDO/Q+ifp/8D++uTzv52r+j/wA1/wBo/of2/wDg/wD0akp6B3U/SdXZQx78u0FrMb0rGOcAP0nv3OY702e/6SbqGR1LMG7LxXVYlerfVeHOa4/oor/SP/RW7tl3tVTF+h0n+e/m8j6f859H/A/8H/3xamd/yW7+d/mz9Pj6P+v/AF700lNPHY0Wte/UOMEk6+7vqVp5NmXVkWUV411ssqcSWNFM7GV7ash27du9rsj+XWs/G/m/7Q+l8fzVX+s//KLf6T/MVfzf819D/wA+JKd+jJzqb2W5tjrKqtw+xY4Y31OzW25T2tsaz2/pX00rC+snW6uoZ1FDMX7BXUwl+928vsJmd+33N9NtLKv+LWfhf0of0r6Lv5z6XLfo/wCv88rnWf5l/wDNfzf/AGo47fzn/D/6D+Wkpz87IoyLMf0pikuHjDYHLW/8IodQaz7KXcyAJ78jxU8X/wATv+A/pDf5r+e+jZ/TP/RKF1P+gD+sOfikppsh0+X+4L06vB6SGV+rQ2y4Vsa+wXOkgNayOWvazT+b+gvM8T6Vf0fpDnjleoH6Dv5v+cd9Ln6V3+v9dJSP9mdD3NJxWscT7Gm5zJI/M9trPUR2Y2FQd+PRRVoSXhjXkGI+k/e9vtCr/wCDp5/nm/R/q2fz/wDJ/cQrPzuP4cjhJT//2ThCSU0EIQAAAAAAWQAAAAEBAAAADwBBAGQAbwBiAGUAIABQAGgAbwB0AG8AcwBoAG8AcAAAABUAQQBkAG8AYgBlACAAUABoAG8AdABvAHMAaABvAHAAIABDAFMANQAuADEAAAABADhCSU0EBgAAAAAABwAIAAAAAQEA/+ENGGh0dHA6Ly9ucy5hZG9iZS5jb20veGFwLzEuMC8APD94cGFja2V0IGJlZ2luPSLvu78iIGlkPSJXNU0wTXBDZWhpSHpyZVN6TlRjemtjOWQiPz4gPHg6eG1wbWV0YSB4bWxuczp4PSJhZG9iZTpuczptZXRhLyIgeDp4bXB0az0iQWRvYmUgWE1QIENvcmUgNS4wLWMwNjEgNjQuMTQwOTQ5LCAyMDEwLzEyLzA3LTEwOjU3OjAxICAgICAgICAiPiA8cmRmOlJERiB4bWxuczpyZGY9Imh0dHA6Ly93d3cudzMub3JnLzE5OTkvMDIvMjItcmRmLXN5bnRheC1ucyMiPiA8cmRmOkRlc2NyaXB0aW9uIHJkZjphYm91dD0iIiB4bWxuczpjcnM9Imh0dHA6Ly9ucy5hZG9iZS5jb20vY2FtZXJhLXJhdy1zZXR0aW5ncy8xLjAvIiB4bWxuczpwaG90b3Nob3A9Imh0dHA6Ly9ucy5hZG9iZS5jb20vcGhvdG9zaG9wLzEuMC8iIHhtbG5zOnhtcD0iaHR0cDovL25zLmFkb2JlLmNvbS94YXAvMS4wLyIgeG1sbnM6ZGM9Imh0dHA6Ly9wdXJsLm9yZy9kYy9lbGVtZW50cy8xLjEvIiB4bWxuczp4bXBNTT0iaHR0cDovL25zLmFkb2JlLmNvbS94YXAvMS4wL21tLyIgeG1sbnM6c3RFdnQ9Imh0dHA6Ly9ucy5hZG9iZS5jb20veGFwLzEuMC9zVHlwZS9SZXNvdXJjZUV2ZW50IyIgY3JzOkFscmVhZHlBcHBsaWVkPSJUcnVlIiBwaG90b3Nob3A6Q29sb3JNb2RlPSIzIiB4bXA6Q3JlYXRlRGF0ZT0iMjAxMi0wOC0xNlQxNjo0Nzo0MC0wNzowMCIgeG1wOk1vZGlmeURhdGU9IjIwMTItMDgtMTZUMTY6NDk6NDktMDc6MDAiIHhtcDpNZXRhZGF0YURhdGU9IjIwMTItMDgtMTZUMTY6NDk6NDktMDc6MDAiIGRjOmZvcm1hdD0iaW1hZ2UvanBlZyIgeG1wTU06SW5zdGFuY2VJRD0ieG1wLmlpZDozMUNGMDMxMUZERTdFMTExQUQ5QzkxQ0Q1NkJCMEQwOSIgeG1wTU06RG9jdW1lbnRJRD0ieG1wLmRpZDozMUNGMDMxMUZERTdFMTExQUQ5QzkxQ0Q1NkJCMEQwOSIgeG1wTU06T3JpZ2luYWxEb2N1bWVudElEPSJ4bXAuZGlkOjMxQ0YwMzExRkRFN0UxMTFBRDlDOTFDRDU2QkIwRDA5Ij4gPHhtcE1NOkhpc3Rvcnk+IDxyZGY6U2VxPiA8cmRmOmxpIHN0RXZ0OmFjdGlvbj0ic2F2ZWQiIHN0RXZ0Omluc3RhbmNlSUQ9InhtcC5paWQ6MzFDRjAzMTFGREU3RTExMUFEOUM5MUNENTZCQjBEMDkiIHN0RXZ0OndoZW49IjIwMTItMDgtMTZUMTY6NDk6NDkt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RAAAAAAf/bAIQAAQEBAQEBAQEBAQEBAQEBAQEBAQEBAQEBAQEBAQIBAQEBAQECAgICAgICAgICAgICAgMDAwMDAwMDAwMDAwMDAwEBAQEBAQECAQECAwICAgMDAwMDAwMDAwMDAwMDAwMDAwMDAwMDAwMDAwMDAwMDAwMDAwMDAwMDAwMDAwMDAwMD/8AAEQgE+wjjAwERAAIRAQMRAf/dAAQBHf/EAaIAAAAGAgMBAAAAAAAAAAAAAAcIBgUECQMKAgEACwEAAAYDAQEBAAAAAAAAAAAABgUEAwcCCAEJAAoLEAACAQMEAQMDAgMDAwIGCXUBAgMEEQUSBiEHEyIACDEUQTIjFQlRQhZhJDMXUnGBGGKRJUOhsfAmNHIKGcHRNSfhUzaC8ZKiRFRzRUY3R2MoVVZXGrLC0uLyZIN0k4Rlo7PD0+MpOGbzdSo5OkhJSlhZWmdoaWp2d3h5eoWGh4iJipSVlpeYmZqkpaanqKmqtLW2t7i5usTFxsfIycrU1dbX2Nna5OXm5+jp6vT19vf4+foRAAIBAwIEBAMFBAQEBgYFbQECAxEEIRIFMQYAIhNBUQcyYRRxCEKBI5EVUqFiFjMJsSTB0UNy8BfhgjQlklMYY0TxorImNRlUNkVkJwpzg5NGdMLS4vJVZXVWN4SFo7PD0+PzKRqUpLTE1OT0laW1xdXl9ShHV2Y4doaWprbG1ub2Z3eHl6e3x9fn90hYaHiImKi4yNjo+DlJWWl5iZmpucnZ6fkqOkpaanqKmqq6ytrq+v/aAAwDAQACEQMRAD8A3iyjH6kH/XJ9+6917Qf8Pfuvde0H/D/effuvde0H/D/effuvde0H/D/effuvdcgptySP9Y/7Hn37r3Xip/DH/Yk+/de69ov+okn/AF7/AO9+/de66KG/H+8/W/v3XuubRkKouD9OeebC1/fuvdcNL/6r/eT7917r2l/9V/vJ9+6910UY/Ug/65Pv3XuvaD/h/vPv3XuvaD/h7917r2g/4f7z7917r2g/4f7z7917rsJ/X/ePfuvdeKf0/wB59+6916zgAC1h/S3/ABPv3XuvFGJJJHPv3XuutLDiwP8Ajx/xPv3XuuYU2FyR/gLD/eB7917riUJPBv8A65JPv3XuuOhv6f7yPfuvdd6G/r/h9fqP6e/de67Cf1/3j37r3Xin9P8AeffuvddhB/aJ+v4/p/sffuvdcSpuQBcf4gf8T7917r2lj/Qf7Yf717917rsJ/X/ePfuvddlLgC/0v+Prf37r3XXjP4I/2PHv3XuvBP6/7x7917rxT+n+8+/de68E/r/vHv3XuveMfgn/AGPPv3XuuQXi2o/7Dj37r3XWgH6k/wC39+6913pH5LEf6/v3XuuvULgC4/F/969+6910efqh/wBuf+I9+6912Lf8c7/8GJ+nv3XuutJP1sv+AHv3Xuu/GPyT/sOPfuvddaCOFNh/r/8AFPfuvdes4/N/99/j7917ro6vyt/9v/xHv3XuvaSf8Bf6c/7ex9+6912E/r/vHv3Xuu9A/wAf949+6910U/p/vPv3XuutB/w/3n37r3XYT+v+8e/de694x+Cf9jz7917rsR3vzwAT/tvfuvddhLflv9gbe/de66II+g1f4tY/7Dn37r3XHSx/AH++/wAPfuvddaGH+P8Asf8Aivv3XuvWI/s3/wBv/wAR7917rkEBHII/1j7917rvQP8AH/ePfuvddFP6f7z7917roBwLf9G+/de68Q5+v/Ee/de68Ebj6cfS9r/6/Hv3Xuudmvzp+ov9fwb+/de66K2+gB+puQCBx9L/AOvb37r3XWi/+0/4fX/effuvddFD+Of9sPfuvddaG/p/vI9+6913oP8Ah/vPv3XuvaD/AIf7z7917rvSw/Cn/ff4+/de6703+osf8LW9+6913oA+hYf7H37r3XFlN+Ln/XPv3XuugHH0/wCI9+691y0luWvf/YfT37r3XRT+n+8+/de67Cm3JI/1j/seffuvdd2P4Y/7EA+/de69Zv8AVf7wPfuvdcCrE/1/x4Hv3XuvAOPp/wAR7917rvST+o2P0H0/4j37r3XRW341f42P/Ee/de660k/Rbf7x/vfv3XuvaG/p/vI9+69134zci63H159+6917Qf8AD/effuvdeAcfT/iPfuvdd6S3LcH6fQfT/Ye/de66KH8c/wC2Hv3XuvaG/wAB/vv8Pfuvde0H/D/effuvdd2ewH0A4/H9b/X37r3XtLf1F7/Xm/8AT6+/de66KNz9D/sfr7917rrQ39P95Hv3Xuuwh/PH+8+/de68UI+nP+8f737917rvS44vb82ufyPrx7917r2l/wDVf7yffuvddEOfqP8AevfuvddaG/p/vI9+6917Q39P95Hv3XuuQTjm4P8AsPfuvdeKH8f7z/X37r3XQQ/k2/3n37r3XtDA8f7fge/de68Q5+o/3r37r3XWhv6f7yPfuvde0MP8f9j/AMV9+6917Q39P95Hv3XuuwHH0/4j37r3XIB/ybf7AH37r3XTKxP9f8eB7917rjob+n+8j37r3XYQ/wBdJ5/x/HH09+691mAP0BJ4F+bXP59+691xMRtdr3/wN7fn/be/de6xlDfjkf7D37r3XWhv6f7yPfuvde0N/T/eR7917rsIfzx/vPv3XuvFD+Of949+6914Ifzx/vPv3XuvFD+Of9sPfuvddaG/p/vI9+6912EP54/3n37r3XZTjjk3/wBbj37r3XHQ39P95Hv3XuvaG/p/vI9+6917Q39P95Hv3XuuWgn68f7Af8R7917rmsZFzcEWNweDce/de64WccD/AIj/AIn37r3XRDn6j/evfuvdeAcfT/iPfuvdcgH/ACbf7AH37r3XipP15NuCeLf4WHv3XuurOOB/xH/E+/de67s/9R/vHv3XuuirHkkE+/de66AcfT/iPfuvdeOr8rf/AG//ABHv3XuursOACP8AAD/eeffuvdcypP1b6f4e/de65JFzfV9P8P6+/de64OpLEgccf0H4/p7917rjob+n+8j37r3XtDf0/wB5Hv3Xuuahh+bc/SwPv3XuumVif6/48D/Ye/de69yV5Um35+nA/qf9j7917roEj6IRf+tz7917ruxf68W/w/r7917r1mXhTcfX8fX/AGPv3XuvaWPJPP4/5GPfuvde8Z/JH+w59+6916zLwpuPr+Pr/sffuvdcl1c6v9h9P+I9+691xZWJ/qPx9B7917rrQ3+A/wB9/h7917rrQw/x/wBj/wAV9+691zUMPzbn6WB9+6914qTyWuf9b37r3XDQw/x/2P8AxX37r3XtDf0/3ke/de67CH88f7z7917rxQ/jn/bD37r3XWhv6f7yPfuvde0t/T/iP979+6912EP54/3n37r3Xfj/AMf949+6910UP45/2w9+691xII+o9+6912P8Fv8A6/Pv3Xuu9LWtb+v5Hv3Xuu1Vhfm3+2Pv3XuuyH/Bv/sAPfuvdes45/P5HHI/wt/j7917rq5BOkGxt9Qf6c/7zf37r3XdmYerix4Fv6ge/de660sp9Jv/ALb/AIn37r3Xeph/ZJ/33+A9+6910QX/ANptzzfnn6e/de69cpxa5PI/3r37r3XiSfqhP+3Hv3XuuuPyhA/1z7917r2kN+m/H1v/AMRb37r3Xfj/AMf949+6916xT6DVf/A/j/W9+6917SX5PH4+n/FffuvddFCPpyP9t/vHv3XuuNj/AEP+2Pv3Xuu9Lf0/33+x9+6917Q39P8AeR7917rsIfzx/vPv3Xuu7Mo4N+fpb37r3XR1Na4PH+B9+6915Q3I+lx+R7917rtgxtzqt+eOP8PfuvddBD+eP959+6913Yp9Ob/4H/iPfuvddrqZhf0j6Hg83+n+8+/de69IpDWsCD/QWvfk39+6910qsL82/wALA/7H37r3XmB4/tfX8f8AFPfuvddAsPotv9g34/1/fuvdeOprcf7wffuvddqrD82/2x9+6915gxA5va/4sf8Ajfv3XuvKGF7AC/8AW/v3XuvMGNrgH/Wv/vPv3XuugHF7f8RY/wCIv7917rv9z/faffuvddHWeDf/AGH/ABr37r3XhqW9gf8AYg+/de68dTW4/wB4Pv3XuvBD+eP959+6914ofxz/ALYe/de69ob/AAH++/w9+6911oYf4/7H/ivv3XuvWYXGm/8AsL2/1iPfuvde0t/T/iP979+6914qw/H+25/3r37r3XUgNwV4ve4P4P1H9ffuvdcRcEA83vz9AP8AX/3n37r3Xri5H9LX/wBj9PfuvdeIvb68EEW/r7917rIUNhb6/n6W9+6914BlP0/H+v8A717917rxLEWK/wC8H37r3XWlv6f8R/vfv3XuvaWH4P8Avf8AvXv3Xuuvp9Qf969+6912Da+kG9v63/4j37r3XL1NwRb/ABt/xX37r3XjGQPrf/bf8V9+6911ob/Af77/AA9+6914Bl4Avf8A1z7917rxLEWK/wC8H37r3XQU/wBD/vX+9+/de67CH88f7Y+/de68UI+nP+w9+6916xtcg8cW+nH1vz7917rj6T9Qbf64P/Ee/de65AgfpBJ/x/p/sPfuvddkO1uP9b/Y/wCv7917rrQ3+A/33+Hv3XuvaD/h/vPv3Xuu7FOTY34+vv3Xuui2oWsf68c+/de68EJ+vH++/p7917roqR+L/wCtf37r3XgpP+H+uD7917rkEYcgi/4+n/E/T37r3XruP6/7YH/evfuvdcTqa1weP6A+/de66sf6H/bH37r3XrH+h/2x9+6913pb+n/Ef737917r2lh+D/vf+9e/de65spZbgHj62B/2Pv3Xusdj/Q/7Y+/de67GoG4B/wBsffuvdchduGFgOf6f737917riVNyACbH8c/717917rw1A3AP+2Pv3XuuR1NwRb8/Qj37r3XEoR/j/AK3v3XuvC6m9jzwPr9ffuvdctZ+luf8AY/717917rosT+peP9iOffuvdceD9Ab/69/8AiPfuvdesf6H/AGx9+6916x/of9sffuvdZQGVbBbkg3uOB/X37r3XTD0iw5v+Af6D37r3XABrjg2HJ/H0P+Pv3Xuuelf6H9f9R+j37r3X/9DeQ9+691737r3Xvfuvde9+691737r3Xvfuvde9+691737r3Xh/Qfnj37r3WR7cD+lz9P8Abe/de6x+/de697917r3v3Xuve/de697917r3v3Xuve/de697917r3v3Xuve/de697917r3v3Xuve/de697917rux/of9sffuvdde/de697917r3v3Xuve/de697917r3v3XuuwCfoCf9Ye/de69Y/wBD/tj7917rr37r3Xvfuvde9+691737r3Xvfuvde9+691737r3XvfuvddjV+L/7C/v3XuvXYfUkf7E+/de65C+hje/IAB9RP5NgffuvdcP999AP969+691737r3XvfuvddgE/QE/wCsPfuvddWI+ot7917r3v3Xuve/de697917r3v3Xuve/de697917r3v3XuuQ+jc/wBOP8L8n37r3XH37r3XY1fi/wDsL+/de68b/m/+x9+69117917r3v3Xuve/de697917r3v3XuuwCfoCf9YX9+6911Yj6i3v3Xuve/de697917rsG39P9iAf979+6914m/8AT/YAD/evfuvdde/de697917r3v3Xuve/de67Bt/T/YgH/e/fuvddXv8A8iA/3r37r3Xvfuvde9+691737r3Xvfuvde9+691737r3Xvfuvde9+691737r3Xvfuvde9+691737r3XvfuvddqLkcX/r/re/de68Tck8C5/Hv3Xuuvfuvde9+691737r3Xdj/Q/7Y+/de669+691737r3Xvfuvde9+691737r3Xvfuvde9+6912L3Fvr7917rtjyf9f/AHrj37r3XH37r3Xvfuvde9+691737r3Xvfuvde9+691737r3Xvfuvde9+691737r3Xvfuvde9+691737r3Xvfuvde9+691737r3Xvfuvde9+691m1BtQH+w/qePfuvdYypAv/t/8Pfuvdcffuvde9+691737r3Xvfuvde9+691737r3Xvfuvde9+691737r3Xvfuvde9+691737r3XvfuvdZPonH5+t/8R+PfuvdY/fuvde9+691737r3Xvfuvde9+691737r3Xvfuvde9+691737r3Xvfuvdetzf8/T37r3XvfuvdZBwlx9T/xW3v3Xusfv3Xuve/de697917r3v3Xuve/de67v/gL/ANSLn/effuvddXv/AMiA/wB69+691737r3Xvfuvde9+691737r3Xvfuvde9+691737r3Xvfuvde9+691737r3Xvfuvde9+691737r3Xvfuvde9+691737r3Xvfuvde9+691737r3Xvfuvde9+691737r3Xvfuvde9+691737r3XYJF7fn6/n/e/fuvdeAuQP8Rf/AFr8+/de68Tck+/de669+6912Db+n+xAP+9+/de66vf/AJEB/vXv3Xuve/de67Bt/T/YgH/e/fuvdeuf8P8AbD37r3Xib/0/2AA/3r37r3XXv3Xuve/de697917r3v3XuvWJ4H1/31/fuvdcmPP9LcD/AGHv3XuuPv3Xuve/de697917r3v3Xuve/de697917r3v3Xuve/de697917rKBqWxPPP+35tf37r3WK1if9fn/evfuvde9+691737r3Xvfuvde9+691737r3Xvfuvde9+691737r3Xvfuvde9+691737r3Xvfuvde9+691737r3Xvfuvde9+691737r3Xvfuvdd88/X/H6/7z7917riRf+n+xF/fuvdcQnJJtY34/3309+6913psAAF4vckcm/v3Xuuwthc2DG1gB9Bzzf+vv3Xuu/fuvde9+691737r3Xvfuvde9+691737r3Xvfuvde9+691737r3Xvfuvde9+691737r3XLgLb8t+f6C/49+691x9+691737r3Xvfuvdevb/kQP+9+/de67uT+BxzwB/vNvfuvdde/de697917r3v3Xuve/de697917r3v3Xuve/de697917r3v3Xuve/de697917r3v3Xuve/de697917rsAm9vwCT/rD37r3XJbcj6ah9Tz+bcAe/de64e/de697917r3v3Xuve/de697917r3v3Xuve/de697917r3v3Xuve/de697917r3v3XuuSrc/wCA+v8AxT37r3Xma5/w/wB9z7917rj7917r3v3Xuve/de6//9HeQ9+691737r3Xvfuvde9+691737r3WVQLDgH/AGHv3XuuiB5LWFhbixAPF/z7917ri36jYW/wH+t7917rj7917rMyNpWx4/qfzbj8e/de6xEWNvfuvdde/de697917r3v3Xuve/de697917r3v3Xuve/de697917r3v3Xuve/de697917r3v3Xuu/xb/H6/n37r3XZLDi54/F/fuvdcbk/U39+691lVQQDa5/437917rlYf0H+2Hv3XusTfX6Af63v3XuuPv3Xuve/de6zJ+n/XP/ABr37r3XF2P0HFvyPr9Pfuvdcbiw1Ak/1Jtx+Pp7917rmoBB4H1/1/8Ae/fuvdcXAB4FuP8AiffuvdcPfuvde9+691737r3Xvfuvde9+691yDECw45vf8+/de66N+L/04/1vfuvddrwGN7WH+9+/de66t6b/AONv949+69117917r3v3XuuwSPoSP9Y+/de6yJyOeefzz+PfuvdcXAB4FuP+J9+691w9+691737r3Xvfuvde9+691mi02JIB5sAQD/r/AF9+691wksGJsAPrwPx/sPfuvdckRjcj6kWH+Bv+b/63v3XusZBUkEWI/wBb/X/H+v7917rwJAsDYf4e/de6yqAQCQCeeTyfr7917rG31+gH+t7917rj7917r3v3XuuwxH0Pv3XusoHAJAJN/wAf0JHPH+Hv3XuuDEg2Hpt/Tj/Y8e/de64XJ+pv7917r3v3Xuve/de697917r3v3XuuQubAAk3J4uT7917rom9v8Bb/AHkn37r3Xrem/wDjb/ePfuvdde/de6yIoI5H59+691xYAHj+nv3XuuPv3Xuve/de674/Bv8A8QfyPfuvdde/de6yKoIBI+v++/Hv3XuuLAAkD37r3XH37r3Xvfuvde9+6912GI+h9+6914kn6+/de669+691737r3XJfqP8AX5H4IuD7917rxY3P45+nB+nHv3XuuiSfr7917rr37r3XYYjgH37r3Xd2PFz/ALc39+6910ST9ffuvdde/de697917rsMQODweffuvdeJJ+vv3Xuuvfuvde9+6912PqLfX/inPv3XuuRYgm3HP+9ce/de64kk/X37r3XgxH0Pv3XuvEk/X37r3XXv3Xuve/de697917r3v3Xuve/de67NuLf05/1/fuvdde/de697917rkGIFh/X6+/de66JJ+vv3Xuuvfuvde9+691737r3Xvfuvde9+691mj/6K9+691ykIY6R/Qc/7Hn37r3WAggXI/Nvfuvdde/de697917r3v3XusiKCOR+ffuvdcWAB4/p7917rj7917r3v3XusiKCOR+ffuvdeY6TZeB9f68/7H37r3XAkn6+/de669+691737r3WQ+lePz/X/ABHv3Xusfv3Xuve/de697917rKn0/wBj/wAR7917ri/1/wBh/wAT7917rh7917r3v3XuuwxH0Pv3XuvEk/X37r3XXv3Xuve/de697917rJ9E/wBf/iePfuvdY/fuvddhiPoffuvdeJJ+vv3Xuuvfuvde9+691yBIFwR/T8X9+6910ST9f9b37r3XXv3Xuve/de6yIoI5H59+69104Atb839+691xDEfQ+/de68ST9ffuvdde/de6yIoI5H59+691xYAHj+nv3XuuSKCOR+ffuvddOALW/wAffuvdcPfuvde9+6912GI+h9+6914kn6+/de65ooI5H59+691xYAHj+nv3XuugxH0Pv3Xuu9bf1/3ge/de66JJ+vv3Xuuvfuvdc1NtRHJvxex4/PHv3XuvPzpP0JHItaxv/T37r3XD37r3XvfuvdZkFh/r8+/de66a11BFxyf8eB+PfuvdYybkn+pJ9+69117917r3v3Xuve/de697917r3v3Xuve/de697917r3v3Xuve/de697917rLGOCf99/vuffuvdeb6r/hc/wC259+691w1ck2BuSeR/X37r3XRN/wB/rC3v3XuvBiOAf8Aevfuvdd62/r/ALwPfuvdc1AYXa5N7f04/wBh7917ri4Atb839+691xBt+Af9cX9+6914m/4A/wBYW9+69117917rmgBvf/D8n37r3WQAD8f7C59+6911IApuFFm5F+fxzY+/de64ABr34tb6ce/de65eMcc/69/z/tvfuvdYyR+Bb/Y39+6912unnV/sPr/xHv3XuuiCPr7917rr37r3Xvfuvdc1UNe9+Le/de68yhbWvzf37r3XEMR9D7917rxJP19+69117917rkD9RYH882/H19+6914gkarAD/Dj82+nv3XuuPv3XuuwxH0Pv3XuvFifqf8AeB7917rr37r3XIMVva3P9ffuvdcffuvde9+691737r3XJhbSt72H+8n+p9+6910DY3sD/gRce/de65gByeALf6ngf7z7917rplC2tfm/v3XuuHv3Xuve/de67BI+nv3Xuu9V76uf+K/g+/de64+/de697917rsG34B/1xf37r3Xib/gD/WHv3XuuvfuvdZQoI0n6qL3H+Jtb37r3XFlC2tfm/v3XuuHv3XuuwbG9gf8AAi49+6914km44AP4AA9+6914GxJ+txa349+691yIuNVgP6Afnn6n37r3XEG34B/1xf37r3XZa4tYD/W9+6914EAXtc/Sx5Fv6+/de65ISTY/S39B7917rkxAX9Km5+pHP9ffuvdYy1xawH+t7917roG34B/1xf37r3Xd7i2kcXPHHv3XuuuLc3vbjnj6/wBPfuvde4t+b3/2FvfuvdeBtf8AxFvfuvdeLEix/rf37r3XXv3Xuve/de65pYsLj6c/Ugmx9+691zlQL6h9CfoefqL3B9+691h9+691737r3XJQCSD/AE9+6912ygC4v9ffuvdcPfuvddg2/p/sfx/j7917rssSLG3+v+ffuvdcffuvde9+691737r3XvfuvdZE4BJ+n/FPfuvdY/fuvde9+691yUAkg/09+691z0D/AB/3j37r3X//0t5Jvr9AP9b37r3XH37r3Xvfuvde9+691737r3XIarcXsP6X/wBf37r3WRRwpI9VuSf9c/S/v3Xuu7D+g/2w9+691ib9RAFv8B/t/fuvdcnJFgCbD8XNh/T37r3WP37r3XvfuvdZVAsOAf8AYe/de64N9foB/re/de64+/de697917r3v3Xuve/de697917r3v3XuuyLG3v3Xuuvfuvde9+691737r3Xv9c3/wAT7917r3v3Xuu9Rta9gP8Ait/r7917rKv6Rfk/8b9+691jf9R/2H+9e/de64+/de697917ru7cWJFv6H37r3Xr/n8/1PJ9+6914km5PP8AU+/de679QANzb8fX/ffj37r3XmN7H/AX/wBf37r3XH37r3XIfgECxP6iDx+PqPp7917rmEX/AF/6fjj/AGHv3XuuDAA2H9Pfuvdcffuvde9+6912STa/4Fh/rfX37r3Xf9g/4ta/5+l/r7917rzcAAfkA/7H37r3XH37r3Xvfuvde9+6912CR9D7917rxJP19+691yW30I9V+Pr/ALbj37r3XEgg2Pv3XuuvfuvdZEAINwDz+Rf37r3XT8Hjjj8cf717917rhcn6m/v3XusgZlTgkXb/AIj37r3XAkkknk/m/wDtvfuvdde/de6zJ+kf7H/e/fuvdY3/AFH/AGH+9e/de64+/de697917rKqggEi/wDsT/X37r3XBuCQCQPxyffuvdcffuvde9+691737r3Xvfuvde9+691737r3WVALXtzc8/7Ae/de670r/T/iP969+691wfj0j6fX/Y/T37r3XD37r3XYYj6H37r3XiSTc+/de669+6913c20/i9/9ja3v3Xuuvfuvde9+691yDEWANh/rD37r3XMAMLkcn/X/wBb37r3XLSo/H/E/wC9+/de6xN9foB/re/de69pJAI/p/h9bn37r3XRBBIP1Hv3Xuuvfuvde9+691zABVrj+v8AvXv3XuultySbAD/e+D/xHv3XuuPv3XusiKCOR+ffuvdcWAB4/p7917rj7917rKgFr/m//Ee/de670L/T/eT7917r2hf6f7yffuvdZAsZABGkgfUE8+n6e/de6jsLMR/T37r3XH37r3Xvfuvdd34tYf6/5/2Hv3Xuu10jlrji4t9STwOffuvdcffuvde9+691lT6f7H/iPfuvdcX+v+w/4n37r3XD37r3XvfuvdZEUEcj8+/de64sADx/T37r3XgRaxF+b/X37r3XQNjcD/Gxufx/h7917rr37r3Xvfuvde9+691zW31bkDgfX6/j6e/de65BQb3H545P0/Hv3XuuDAA8f09+691x9+691kQAg3APP5F/fuvddOADwLcf8T7917riGI+h9+691lSxOpvVY2/px/sPfuvdc5QpIVT/AGQbj6Xubj37r3Ucgj6/763v3Xuuvfuvde9+6912GI+h9+6914kn6+/de669+6916xH1FvfuvddhiPoffuvdeJJ+vv3XuuaKCOR+ffuvddOALW/N/fuvdcVFyOPyL/6w/r7917rMQG/2HH1Pv3XuutC/0/3k+/de6xsADx/T37r3XH37r3WVPp/sf+I9+691xf6/7D/iffuvdcPfuvde9+691737r3Xvfuvde9+691737r3XNAp4P1J4+v8AxHv3XuuUtrjT/sfr/sf949+691i9+691737r3Xvfuvde9+691737r3Xvfuvdevf/AJEB/vXv3XusiKCOR+ffuvdctC/0/wB5Pv3XuuLEqQBwLf8AE/4+/de64libX/H9PfuvddcWP1v+OeP9j7917rr37r3XvfuvddhiPoffuvdeJJ+vv3XuvBiBYH/eB7917rxN/rzxb/fW9+69117917r3v3Xuve/de67/AAf9cf8AE+/de67uQBY/Xk8D63t/vXv3XuuiSTc+/de669+691kRQRyPz7917rpwBa35v7917rj+Pp+fr/xHv3XuvA2tYfS/+8+/de68Tc3IH+8+/de669+691737r3XIMQPqb/j6W9+6913qOkk834Bt/X62t7917ryqGve/FvfuvdeZQtrX5v7917rh7917r3v3Xuve/de697917r3v3XuuaqGve/FvfuvdeZQtrX5v7917rh7917r3v3XusqfT/Y/8R7917rtzYf6/H+8e/de64Koa978W9+6912UtawJ/ryB7917rsBD9B/vfv3XuuLgC1vzf37r3XEEj6e/de67LFrX/Hv3XuurHk/0+v8Asffuvdde/de697917rsEj6e/de671tb8E/4/8a9+691kvrUX/HAtbj37r3WMMVva3P8AX37r3XRYta/4+lrj37r3XibgA24/w9+69117917rlqJtfmxv7917ro/U/jn6f09+69117917rkGK3tbn+vv3XuvFi1r/AI9+691x9+691zQA3uP979+69126gC4/r7917rH7917r3v3Xuve/de697917rsG34B/1xf37r3XZa4tYD/W9+691x9+691737r3Xvfuvdc0AN7j+nv3XuvOoFvqb3vf37r3XD37r3XIMVva3P9ffuvdd3DX1cW+lvzf/AF/fuvddBSf8LfW4/P8Ah/sPfuvddG34B/2Jv/xHv3XuuvfuvddgXvf+nHPJP+t7917rs/pANwQePqOPr7917rtVDXvfi3v3XuvMoW1r839+691w9+691yUc3va3J4/x459+6915WKtqHJ/xv7917rssGuWH059P+8/X37r3XTKVte3N/wDeLf8AFffuvdcffuvde9+691737r3Xd+CP62/3j37r3XXv3XuuSAEkEA8f7bn8e/de656F/wAT/vv8PfuvddEBOV/qRz/ib+/de64liRY29+691x9+691yUAkg/wBPfuvddsoAuL/X37r3XH/Yf7Hn37r3Xr8k2HP4twP9Ye/de68WY/U35v8AQf8AEe/de68SSbn37r3XagEkH+nv3Xuu2UAXF/r7917riCU+g/FrH/ff4e/de6yF2ZSp/Fjxa3Hv3XusXv3XuuSgEkH+nv3XuuRGjkf63Pv3XuuJYkWNvfuvdcffuvdclAJIP9PfuvddsoAuL/X37r3XD37r3XYBN7fgEn/WHv3XuvcAfQ3P0N+Przx7917rwFzb37r3WUgGy/0H4+vH9ffuvdcGUAXF/r7917rh7917rsEg3Hv3XuuWs/4f7z7917r/095Dk/Uk/wCv7917r3v3XusqAaeQDe/1H+w9+691wb6/QD/W9+691x9+6912CR9CR/rH37r3Xrn+p/259+69165/qf8Abn37r3Xrm978/wBSf+K+/de6kFRpUkAkj68HgE/n37r3WBv1H/Yf717917rj7917rvUeLEi39D/jf37r3XX1+pJ/1/fuvde9+691737r3WVQLDgH/Ye/de64uALW/wAffuvdcbDjn6/X/D37r3XXv3Xuve/de697917r3v3Xuve/de697917rIqggEj6/wC+/Hv3XuuelR+P+J/3v37r3WNjZiFJA/234/w9+691w5P1JP8Ar+/de697917r3v3Xuve/de697917r3v3XuvXP0vx/T37r3Xvfuvde9+691mXlQP99+q/Pv3XuuBJU6RwBwBb6fn8+/de66Xlhq5/r+L2H+Hv3XuvN+o2Fv8AAf63v3XuuPv3Xuve/de65D9Jv+Dx/rn6+/de66Jv/sOAP6D629+69117917rkFJFxb37r3XRBBsffuvdclKgWI/P1tew9+69102n+z/xP/E+/de65IBa9rkH+p/1/wAe/de66f6/7D/iffuvdcPfuvdZU+n+x/4j37r3XF/r/sP+J9+691w9+691yH6Sf6Hj/A8X/wCI9+691x9+691737r3XIOwFgSB/T8fnn37r3XH37r3Xvfuvde9+691yDMBYHj37r3XH37r3Xvfuvde9+691kVQQCR9f99+PfuvdcWABIHv3XuuPv3Xuve/de6yp9P9j/xHv3XuunYg8f0/w/4n37r3XAkn6+/de669+691lT6f7H/iPfuvddMbMD9bD6e/de6x+/de697917r3v3Xuve/de6yIoI5H59+691zAAAA+g9+691jcnUQCbD6fj37r3XDk/Uk/6/v3XusyfpH+x/3v37r3WN/1H/Yf717917rkqggEj6/778e/de65aF/p/vJ9+691wfg2HFx+P9t9PfuvdeX83vaxv/sPx7917rh7917rsMR9D7917rxJP19+69117917rKn0/wBj/wAR7917rp2IPH9P8P8Aiffuvdcdbf1/3ge/de69qa36vz/hf+vv3Xus6lZF9SqXJ06uRxbg8e/de6wOuliPfuvdcffuvde9+691yB1XDE2A+v8AgT/X37r3XQYj6H/eB7917rxJP19+6914MR9D7917rxJP19+69117917rsMR9D7917rvW39f94Hv3XuuagNybk/T/AJFb37r3Xehf6f7yffuvdcHABAAtx/xPv3XuuHv3Xuve/de697917rIoBHP9f+I9+6915iVsBxx7917rygMLnk3/AKn+nv3XuuLAA8f09+6910CR9D7917rxJP19+69117917rsMR9Db37r3XYY3ueeLfT8X9+691kIDDj/Ag/jn37r3WIgj6+/de669+691737r3XduL3H+tfn/AG3v3XuvBiOAffuvddXJ+pv7917r3v3Xuve/de67DEfQ+/de68ST9ffuvddre4t/sf8AW/Pv3XuuTMQSFP8Ar/6/v3XuuOtv6/7wPfuvddEk/X37r3XXv3XuuwxH0Pv3Xuu+SQTe30JA+g/Pv3Xuuja/BuPfuvdde/de697917rsjgH+t/8AeD7917rr37r3XvfuvdclvqBF+CPp7917rt7auP8AY/6/59+691w9+691737r3XILcE3+n4/rbn37r3XRIP0Fv9v/AMT7917rkgBvf/D37r3XnAUCw5N+Sf8AbcD37r3XD37r3XYYj6H37r3Xetv6/wC8D37r3XRJP19+691zVQRz+CffuvddOALW/wAffuvdcSSbX5t9Pfuvdde/de697917r3v3XuuwSDce/de68LX9V7f4Wv8A7z7917rr37r3Xvfuvdc0AN7j/e/fuvdZNK2tb+n5P49+691jcAWA45J9+691xBt9Lf69uffuvdeJJ+vv3XuvBiPoffuvdeJJ+vv3Xuuvfuvdd2Juf6cn37r3XXv3Xuve/de6yKoIubH/AFieP8D7917rp1A+lv8AWv8A7z7917rxJ0C4sb/4D/Y29+6910GK3tbn+vv3XuvFi1r/AI9+691x9+691737r3Xvfuvde9+691737r3XIMVva3P9ffuvdcx6/qPp9LX/AD7917ri4Atb839+6915ACTcXtbi9vrf37r3XKSykeM2Uj6fXn+tz7917riTdRc3JNx9B/hyffuvddx/n/Ye/de67ckWt/j7917rGCR9PfuvdeJJ+vv3Xuuvfuvde9+691737r3XIiwU/wBb/wC8H37r3XH37r3Xvfuvdc1UNe9+Le/de67I0EWv9Te/5/2Hv3Xuu2VRzyAfwP6/7H37r3WLj8Aj/XN/fuvde9+691zQA3uP979+6912wAFgtyfyfxbm/v3Xusfv3Xuve/de697917r3v3Xuve/de6yR/n/Ye/de65kAix9+691jZQBcX+vv3XuuHv3Xuve/de697917rsafzf8A2FvfuvddnTbi9/8AG3v3XuuPv3XuuwSL2/Pv3XuvEk/X37r3XJbgM3FuB/jf37r3XEsW+tuPpb/iffuvdde/de6745+v+H/G/fuvdde/de65Fibc2t/S4v8A6/v3XuuixP1/23v3XuuvfuvdckFz/rc/7z7917rk4/P+w9+691xDFb2tz/X37r3Xixa1/wAe/de67QA3uPof8Qffuvdc9K/0/wB5Pv3XuuDKALi/19+691xBt+Af9cX9+6914kn6kn/XN/fuvdde/de697917r3v3Xuve/de67Bt+Af9cX9+691kQ3vwB/rC3v3XuvMSBcH82/Hv3XuuIJbg/T6/4/09+691y0D/AB/3j37r3XFlCgEX5Jv9P8Le/de64gkG49+691zB18H/AF+PfuvddMoAuL/X37r3XlAJsR+P8ffuvdduoAuP6+/de6x+/de67BINx7917rkSStz/AKr/AIj37r3XD37r3XJP1D/Y/wC9e/de68Ry3+AJFv8Abge/de66BINx7917rssSLG3v3XuuPv3Xuve/de67BINx7917rkWuvP1v/vj7917rh7917r3v3Xuu78WsP9fm/v3XuuSX1fX8f77n37r3XuQzFQPzf/iT/r+/de68zXAFufre/H9Pp/t/fuvddKASQf6e/de65FFAvc/7x7917rqw/wAf6/7D/ivv3Xuv/9TeVYAcgXItZb/UX54/437917rGfr9Lf4f09+69165sAD9P6f6/59+6914/X63/AMffuvdde/de697917r3v3Xuve/de6yooIHF7/4A/m3Hv3XuuUpINhcD8AcD6cWsP639+691hJub+/de68Da/wDiCP8Ab+/de669+691zci9gALf4fn/AGPv3XuutLWvb/Yfn37r3XRFjb/W/wB69+691lT9I/2P+9+/de67IB+oB/1/fuvdYn/Uf9h/vXv3XuuiSTc+/de669+691737r3XvfuvdZVAsOAf9h7917rg31+gH+t7917rwYgWB9+6917W39f94Hv3XuuPv3Xuve/de697917ru1rH+vI/p9fz7917rKtmANhz/h7917ruw/oP9sPfuvdYWABIH++49+69117917r3v3Xuve/de67u3FiRb+h9+691kADAEjn/AFz+OPfuvdcG4Y24/wCRe/de64/6/J9+691737r3WVQLDgH/AGHv3Xuun4FrW54/1re/de6x+/de697917rsEj6Ej/WPv3Xuurk/U39+691737r3XYJBuPfuvddhiBYf1/w9+6910ST9ffuvdc0AINwDz+Rf37r3XT8Hjjj8cf717917rhcn6m/v3XusiAEG4B5/Iv7917rz2AAAA5J/2/v3Xusfv3Xuve/de6yIAQbgHn8i/v3XuunAB4FuP+J9+691zi02OpQef6c/6wPv3XuuEgUN6PoQD+T/AK/v3XuuHv3Xuve/de697917r3v3XuuQYgWB9+6910SSST9T7917rr37r3WVQLDgH/Ye/de64sSDYcAf049+691xHJF+ebc39+6912wAPH9PfuvdcffuvdZU+n+x/wCI9+6910/1A/33Pv3Xusfv3XusiAEG4B5/Iv7917rpwAeBbj/iffuvdcPfuvdcyStrH6gH6D6+/de661t/X/eB7917rjcn6m/v3Xuve/de6zJ+kf7H/e/fuvdY3/Uf9h/vXv3XuvBiBYH37r3Xtbf1/wB4Hv3XuuNyfqb+/de65qSFJBtyLf6/59+6912o1C7cn6f0/wB69+691y0L/T/eT7917rGwAPH9PfuvddAlSCBf6/W9vp/h7917r3I/qL8/nn8X9+6914kn6+/de669+691737r3XIOwtY2t/gPfuvdZEHk/VYkm1ze4A5/Hv3XuuDqFYheRwf6/j37r3XD37r3WVQCv+v9f9gffuvdcHAB4H4Hv3XuuPv3Xuve/de697917r3v3Xuve/de67BINx7917rIn0/2P/Ee/de687EGw/p/h/X37r3WMkn6+/de669+691737r3XvfuvddhiPoffuvdZbAgE8m3+++nv3XuuLEqbDgW/oP6+/de64nkaj9b2/3j37r3XJACDcD6/wDEe/de65aF/p/vJ9+691jYAHj+nv3XuuSKCOR+ffuvdeY6TZeB9f68/wCx9+6910GN7nkHg/Tn/fX9+691zYahwbfkE/7wD7917rD7917r3v3Xuve/de697917r3v3Xuve/de6yIoI5H59+691xYAHj+nv3XuuPv3Xusi2vcXFhyOfz7917rgTc39+69117917rkFuCf6X4/2Hv3XuuiQfoLf15v7917rr37r3WVPp/sf+I9+6913oX+n+8n37r3XBwBzwOPp+f9t7917rh7917ru/0/oL8f65v9ffuvdcnAW34+t/9h/r+/de68oBUki5H55/p9Pr7917rJCoILH8XH5/pf8AHv3XusbgauBa/P8AvPv3XuuHv3Xuve/de697917rskn6m/8AxH+t7917rwJH0/Pv3XuvFi31N7cf63+Hv3XuvEk/X37r3XXv3Xuve/de697917rsMR9D7917rIvqF25sT/h/vXv3XuuLgC1uP+Nf6/v3XuuHv3Xuve/de67Fvze3+Hv3XuuvfuvdZFAI5/qf+I9+691xYWIH+H/E+/de67QA3uPpb+vv3Xuu29P6eL/7H6f6/v3XuuOtv6/7wPfuvddEk/X37r3XXv3Xuve/de697917r3v3Xuve/de697917r3v3Xuu78W4/wBe3P8At/fuvdeDECwP/E/737917r1ybX5P0/p7917rtjzb8Dgf8T7917rj7917r3v3Xuve/de65oAb3H+9+/de684Atb839+691w9+691737r3XvfuvddgkfT37r3XiSfr7917rwJH0P1/1v8Aiffuvde9TH63/oOB/r+/de67Y3P+tx/tj7917rmhvcWAtb6fX/Y+/de66k/H+x9+691j9+691737r3Xvfuvde9+691737r3WRAG4P0X+n+P9ffuvddOoFrC1/wDebfnn37r3XD37r3XIMVva3P8AX37r3Xixa1/x7917rsEsCD+Be/8Are/de68gBvf/AA9+6915wBa35v7917ruP8/7D37r3XpPx/sffuvdeX1Cx/s/0/x/B9+6910yhbWvzf37r3XD37r3Xvfuvdc0AN7j/e/fuvdcj6LWA5+v1/Hv3XuuOs/4f7z7917rosSLG3v3XuuPv3Xuve/de697917r3v3Xuve/de697917r3v3Xuve/de65Nx6f6Hn/X/5F7917rtVDXvfi3v3XuuWgf4/7x7917riygC4v9ffuvdcDz/h/rce/de697917rsEC9xf+nNrf6/v3XuuTLa1/wA/04/2PN/fuvde5X1D6H6X+tjyL+/de66LEixt7917rj7917r3v3XuuwSOAfrb37r3XMsynSbXHB/1/fuvdcSxIsbe/de64+/de697917rvixvf/D6W/xv7917rkoUg3/3w9+6915lAFxf6+/de64e/de697917rsEj6fn37r3XZYkWP8AW/v3XuugSDce/de65az/AIf7z7917rosSLG3v3XuuPv3XuuafX/Yf8T7917rk/0/2P8AxHv3XusYJBuDbi349+691yBLcH6fX/H+nv3XuvMoW1r839+691w9+6912CLWP0vfj63+nv3XuvHT+L/7G3v3XuuvfuvdZxYqP9axP5/p7917rGygC4v9ffuvdcPfuvde9+691yQAnkX4+nP/ABHv3XuuRUKDYX/4gf4e/de6x+/de697917r3v3Xuve/de6yD0rf8n+v+v8Aj37r3WP37r3XLjTe3N7fn+nv3XuuwVBNrkcj8e/de65Fxb6H/C/0v7917rhq/wAB9L/n6f0/417917r/1d5j83/P9fz/ALf37r3XRAP1H+x/P+39+6916wsBYWH04Hv3XuvWH9B/th7917r1h/Qf7Ye/de69Yf0H+2Hv3XuuLAAhrCw+ot7917rsaSL2H+2Hv3XuuQ4tYDg3/p7917rnIAbH6/7yPfuvdY7D+g/2w9+6916w/oP9sPfuvdesP6D/AGw9+6916w/oP9sPfuvdd+/de6xsLHUeRxcfn+g/4j37r3XNSCOOB7917rv37r3XVl5uAb/1Hv3XuvWH9B/th7917rGUNzYcf6/+H+Pv3XuvWINja3Hq/P8AsCf+Ke/de65gLbix/wAeD7917rlwPoAP9b37r3XVl5uAb/1Hv3XuutK/0/4j/evfuvdd6VH4/wCJ/wB79+6916w/oP8AbD37r3XrD+g/2w9+6916w/oP9sPfuvdesP6D/bD37r3Xfv3Xuve/de660i/Iuf8AfD6e/de69Yf0H+2Hv3XuvWH9B/th7917ridJJUAar8mw+ttXPv3XuuwoAsQL/n/fH37r3XYFhb37r3XrLzcA3/qPfuvdesP6D/bD37r3XAqSbAWA/IH+F/fuvdcTdSQGJsfqOL/4+/de65galF7n/Yn+vv3Xuu9C/wBP95Pv3Xuu9Kj8f8T/AL37917r1h/Qf7Ye/de69Yf0H+2Hv3XuvWH9B/th7917rGyG/pHFv95/2Pv3XuuSrxyOb+/de65WH9B/th7917ro2HINj+ALWJ/1vfuvdcTzyeGH0H0v/Tj37r3XJRf6qAb/ANLf737917rkLD8f7bj37r3XRAP19+691jZDf0ji3+8/7H37r3XJVsOQPr/gffuvdc7AfQW9+6910QD9QD/rj37r3XdgPoLe/de6xupJ4/p/h/xPv3XuuaAAetL3PB/w/Pv3XuuYRW+gA/wtf37r3XEqv4AIH5sPyPfuvddFRyCB/T6D37r3XWhf6cf659+691wZTc6Rx+Of+K+/de65BBYXHP8Avv6e/de65+/de66svNwDf+o9+6916w/oP9sPfuvdeKg/Ue/de64EKCBp+v5ufz7917rmosLA35/3n6H/AHn37r3XioPJHv3XuvWH9B/th7917ruwH0FvfuvdeIB+o5/r/h7917rjoX+n+8n37r3XZVTbj6C31Pv3XuutC/0/3k+/de67sP6D/bD37r3XrD+g/wBsPfuvdeAA+nv3XuuioJJI+v4/Hv3XuvaF/p/vJ9+6913pUfj/AIn/AHv37r3XrD+g/wBsPfuvdeKqfwPz9Lj/AHr37r3XgAPp7917rv37r3XRUH6j37r3XtK/0H+9/wC9+/de69Yf0H+2Hv3XuutC/wBP95Pv3XuuDIb+kcW/3n/Y+/de65Kgt6hzf+v4/wBh7917rvQv9P8AeT7917rsAD6e/de65DTe7KGHv3Xuu2VP7IB/J4HF/oPfuvdcRx+Ppzz9P6+/de6xspJJA/3ke/de646G/p/vI9+691zVBb1Dm/8AX8f7D37r3XLSo/H/ABP+9+/de69Yf0H+2Hv3XuutC/0/3k+/de69oX+n+8n37r3XYAH09+6914qDyR7917r1h/Qf7Ye/de660L/T/eT7917r2hf6f7yffuvde0L/AE/3k+/de69oX+n+8n37r3XLjiwtYW9+691737r3XiAeCPzf8+/de66AA+nv3Xuu/fuvdY3Uk8f0/wAP+J9+691yUEDn+vv3XuvMARci5A+vP+29+691xQAg3A+v/Ee/de65DSptbk/Qc8n8e/de65+PVyR+OOfr/Qe/de64lAOCP95Pv3XuutC/0/3k+/de69pX+n/E/wC9+/de69oX+n+8n37r3WNgAeP6e/de65p9P9j/AMR7917rkVB+o9+6917SLWtx7917rmqLpNhY/wCBN/8AD37r3WPQv9P95Pv3XuvaF/p/vJ9+691xKgG4IFhcD6m/+x9+691jLc8n/b2HHv3Xuurj+o/249+691lTlTYgWJufr/T37r3XfP1LXt9APz/r2/xt7917riQzW45Asfxz/re/de65BePUOf8AiP8AYe/de670L/T/AHk+/de67IBNyL/Xjm3P+A9+6910ynTZBYWN7Hn+l+effuvdZI/0kWsBe55/VYX4Pv3XuuBUH68+/de6xshv6Rxb/ef9j7917rkqC3qHN/6/j/Ye/de670L/AE/3k+/de69oX+n+8n37r3XHRyP6fm/5/wABb37r3XlCtf02t/iffuvdctC/0/3k+/de69oX+n+8n37r3XtC/wBP95Pv3XuutC/4j/ff4+/de670KP8AH/Y/8U9+6912AB9PfuvdeIB+vv3XuutC/wBP95Pv3XuutC/4j/ff4+/de66KHjSCbE3P9P8AfW9+6912F4sw5H05P0+vv3XuuQAAsPfuvdeKg/Ue/de68ABwOP8Aff4+/de68QD9ffuvddaF/p/vJ9+6911oX/Ef77/H37r3XehR/j/sf+Ke/de69oX+n+8n37r3XtC/0/3k+/de69oX+n+8n37r3XWhf8R/vv8AH37r3XtA/wAf949+6913oX+n+8n37r3XEp/Sw/2/v3Xuu0VSDqB+l1PIv/h7917rlpA+gt9bf15/Pv3XuuOgf4/7x7917r2gf4/7x7917rvQv9P95Pv3XuvaF/p/vJ9+6912AB9PfuvdeIB+v49+6911oX+n+8n37r3XWhf8R/vv8ffuvde0D/H/AHj37r3Xehf6f7yffuvdcWCrb03v/iffuvddFD+Of949+691yRbE6gRxwf8AYH37r3XvGv8Ajc/X6c/7x7917rkBYWBP1v7917rxAP19+6911oX+n+8n37r3XtC/0/3k+/de660L/iP99/j7917r2gf4/wC8e/de668fIseP8f6/i5Hv3XuvLzfT6fpc/UmxuBz7917rsEP9R9P8f6+/de64uALW/N/fuvdctA/x/wB49+6917QP8f8AePfuvdclQAj688fX+vv3XuuZjC3K/Ti9/wDXt7917rgQD9ffuvddcLwvDHkG/wDT8e/de66Hq4YXIPJv/X/W9+691yAA+nv3XuvFQbX/AB7917rrQo/x/wBj/wAU9+6917Qv9P8AeT7917rsAD6e/de68VBtf8e/de646B/j/vHv3XuumSwFgT9b/kf7x7917ryrf9Sm39eQf9h/sPfuvdcyi/gG34uT7917rjoX/Ef77/H37r3XtA/x/wB49+6910yAC/P++NvfuvdeVARfn/fG3v3XuuWhR/j/ALH/AIp7917r2hf6f7yffuvdeKAknnn/AFvfuvdeAVfz9f6kX4/p/t/fuvdeUsb6hb6W+v8Ajf6+/de67IB+v9b+/de69oUkXH9Bf829+6914xgGxH+8n37r3XgoF7D6/X/H37r3XtKj8f8AE/737917rrQD9Sx/2Pv3XuutA/x/3j37r3XtA/x/3j37r3Xehf6f7yffuvddhVBvb/e/fuvdcdA/x/3j37r3XtA/x/3j37r3XYRQb2v+Obe/de65FQwDW4X08C3+te3v3XuuOhf6f7yffuvdeCgEnnkWt+PfuvddkAix9+691x0D/H/ePfuvde0D/H/ePfuvdd6FH+P+x/4p7917rrQv+I/33+Pv3XuvaB/j/vHv3XuvaB/j/vHv3XuvaB/j/vHv3XuuRjSykFuRzyPr/tvfuvddBQDcX9+6915wSBb+v/Ee/de64qvPqFx/r/8AFPfuvdcgoBuL+/de67Kg2v8Aj37r3XHQP8f949+691xZQBcX+vv3XuuQRbC4vcX+vv3XuvaF/wAR/vv8ffuvdZI0AJ+vIt/rcg/8R7917riy/g/g/j/ePfuvdcCgFrX+vP8AQD+t/fuvdeCAng3FvrcfX/X9+691yCgG4v7917rsi4t7917rjoH+P+8e/de69oH+P+8e/de69oH+P+8e/de67EY/x/24H+9+/de65ugJAuef+RC59+691wMYBIN7j/Ee/de69pFiPwffuvddFFH1P+8j37r3XELdrG4Un6j+n+B9+691z0j/AHi30H9b3/1/fuvdf//W3mPfuvde9+691737r3Xvfuvde9+691737r3XvfuvdesB9Bb37r3Xd/oB9f8Aeb/09+691zkFiB9CP94H49+691j9+691737r3WVVGkE2N+fwfzYe/de64N9foB/re/de64+/de697917rKirpHA/2w/r7917rg/DEWtaw+lv8f8Aiffuvdcffuvde9+691yf9R/2H+9e/de642B+ov7917r1gPoLe/de697917r3v3Xuve/de697917r3v3Xuve/de697917r3v3Xuve/de6yIAQbgHn8i/v3XuvMQDbSLW/pY/7f37r3XAkfgW/2N/fuvdde/de69x/QX/r+ffuvdZEAINwDz+Rf37r3XmC3+tuPpb/AB/w9+691wIH4N/9hb37r3XXv3Xuve/de66sP6D/AGw9+6913YD6C3v3Xuve/de697917r3v3Xuve/de697917ru/FrD/X/P+w9+6911z+f9h9fp+Pr7917r3v3XuurD+g/2w9+6913x9SBx/vvr7917r3v3XuuSkA8gG/HP49+6910wAY2Fvp/vXv3Xuuvfuvde9+691y0kgED/AHr+vv3XuuJBBIItY/1v7917r3v3Xuve/de6z2H9B/th7917rEwsSB/vuPfuvddhyABb6e/de679PBJJP6j9OSfqPfuvdcCpHNrW4/1vfuvdde/de697917r3v3XusiKCOR+ffuvdcWAB4/p7917rj7917rscc2v/r/T37r3XVrfQWvz/wAR7917r3v3Xuve/de697917rIgBFyPz7917rpwAeBbj/iffuvdcPfuvde9+691737r3WRVBAJH1/3349+691xYAEge/de66AJ+gJ/1h7917rqxH1Fvfuvde9+691737r3Xvfuvde9+69139bAfW5/3n37r3Xv6f76/Pv3Xuuvfuvde9+691737r3Xvfuvde9+691737r3Xvfuvde9+691yU2/1j9ffuvddklrWFrG3H0F/p7917roiw5+t7f7xf37r3XH37r3Xd+LWH+v+f9h7917rr37r3Xvfuvde9+691737r3Xvfuvde9+691737r3Xvfuvde9+691737r3Xvfuvde9+691737r3Xvfuvde9+691737r3Xvfuvde9+691737r3XuB/h7917rogEg/ke/de6yK1hb/Hn/W9+6912V1G4PB/P+w9+691j/wB79+691737r3XvfuvddFQfqPfuvdeAA+nv3XusqKCOR+ffuvddMADYD6j/AHm/v3Xuuxwl/oT/ALf6+/de6xXFr3H+v/U+/de6xtKACQPpyb8cf6/v3XuoctVGD6zbggBSL/6/1/x9+690z1OcoaU6ZZVjP1vK4HAvfge/de6xw5+hqQrU8ySrYs2kngfpHJ/x/IFvfuvdOkNZEyqQwJtze6G/1sQf8Lf19+6904JKD9AByP688/gn/ff7z7917qRccf4/Qfnn6e/de679+691737r3XvfuvddqbG/v3XusrAIgK/Ryb/Xgkc/7x7917rD7917r3v3Xuu1FyB7917rr37r3XvfuvddEA/UX/2JH+x4/Pv3Xuu/8f8AWH+2+nv3Xuve/de6yIoI5H59+69104Atb839+691xBH5F/8AYke/de65Oumx4sQbWv8Aj6/X37r3XD37r3Xvfuvde9+691737r3XYNj/AFH5Hv3XuvNa/H0PP+t/h7917rr37r3XIj0g3/rwT/j+B7917rj7917r3v3Xuve/de697917r3v3Xuve/de697917rmgBvcf737917rzgC1vzf37r3XD37r3Xvfuvde9+691kQAi/wCQf+N+/de66dQCCOL3v7917rh7917r3v3Xuve/de697917r3v3Xuve/de697917r3v3Xuve/de697917r3v3XuugAPp+ffuvdd+/de6yIAQb/1/wAffuvddOALW/N/fuvdcSOAf63/AN4Pv3Xuuvfuvde9+691737r3XvfuvddkDj62I5/2PBt7917roog+guDexJN/wDX9+691737r3XRUG1/x7917rv37r3Xvfuvde9+691zU6hpP5+h/wB59+691w9+6911bkH+l/8AeffuvdeAtz+Ta5/rb37r3Xfv3Xuve/de697917r3v3Xuve/de697917r3v3Xuve/de697917rlYkX/p+Pzb639+6910bfi/+x9+691yQA3v/AIW/4n37r3XnjuPSOD9eeODc/X/X9+691w0lQBbj8fT/AIj37r3Xvfuvde9+691737r3XRUNa9+L/T/H37r3Xfv3Xuve/de697917rkSSLfkH6/kD6f737917rj7917rkoBNjf8A2Hv3XuuUiKumxIJB1X/B+o/Hv3Xusfv3Xuve/de697917r3v3Xuve/de697917r3v3XuuS/W17Agg/7bj37r3XRBBIP1Hv3Xuvcc/X/D/jfv3Xuuvfuvde9+691737r3Xvfuvde9+691737r3Xvfuvde9+691yH0YE8fUf64/p7917rj7917r3v3Xuve/de65KASQf6e/de67ZQtrX5v7917rh7917rogEWPv3XuuxwAP6e/de697917rsGxv7917rk4+h/qP9j/ALH37r3XA8gj+vv3XuugABYe/de679+691737r3Xvfuvde9+691737r3XJRfk/QXv7917rzG5/3r37r3Xh6iAf8Ab/n+vv3Xuu2UAXF/r7917riED8G/9eP+N+/de65MgVQQT9bc/wCA9+691w9+691//9feYsR9Rb37r3Xvfuvde9+691737r3Xvfuvde9+691lUCw4B/2Hv3XuuVh/Qf7Ye/de6x/SQWH5B4/2H9PfuvdZjY24BNrEkC55PJ/x9+691HYAMbC30/3r37r3WRQLDgH/AGHv3XuuLEgkAkD+g4/H+Hv3XuuHJ+pJ/wBf37r3Xvfuvde9+6913duLEi39D7917rKtiouLn+p5/Pv3XusbfX6Af63v3XuuPv3Xuve/de697917r3v3Xuve/de697917ruxFjbj/Y2+v0Pv3XuvE3N7WJ+oH0v/AIe/de669+691737r3Xvfuvde9+691lUCw4B/wBh7917rixINhwB/Tj37r3XC5P1N/fuvde9+691737r3XvfuvddgkfQkf6x9+6911cn6m/v3Xuve/de697917rIgBBuAefyL+/de66cAHgW4/4n37r3XD37r3XfH4N/+IP5Hv3Xuuvfuvde9+691737r3Xvfuvde9+691yb6LzzYcW/Hv3XuuPv3Xuve/de697917r3v3Xuve/de697917r3v3Xuve/de65BiBYH37r3XRJP19+69117917r3v3Xuu7n+p/259+6914knk/70B/vXv3Xuuvfuvde9+691zDngG1uAffuvddkL9BySbr+f8AeffuvdcCpAv/AI29+69178f4A/737917rwYj6H/eB7917rxJP19+6914HSQbX+v1vb/ePfuvddc/7D8f8SffuvdZUAI5APP59+691xcAHgW4/wCJ9+691xItb/EA/wC39+69117917rkCbWF/rfj37r3Xi1xYgX/AK/n37r3XG1v9jz/ALf37r3Xvfuvde9+691yDECwPv3XuuiSSSfqffuvdeBI+hI/1j7917rq5P1N/fuvde9+691737r3XvfuvdZEUEcj8+/de66b0kW449+691w9+691737r3Xvfuvde9+691737r3Xvfuvde9+6913YW+vP9Lf8T7917rr37r3WVVFgSPr/AMV/Hv3XuuJOksB9D/vFx+Pfuvddi7ixPP4v/h/U/wCx9+691wII+vv3Xuuvfuvddkk/X37r3XXv3XuuyCPr7917rr37r3Xvfuvde9+691737r3Xvfuvde9+691737r3Xvfuvdd34t+L39+69117917r3v3Xuve/de6yIoI5H59+691xYAGw/pf/AG59+691x9+691737r3XfFvp6v6/4e/de69cW+lzf63+gtxx7917rjcf1H+3Hv3XuuayACxPPFrc3ueeffuvdcmAHNgdRuCb/gXtb37r3XEkNzcC3Fufx/rD37r3XXFvwTf688ce/de669+6912CPyL/AOxI9+6913qt+ngf0+v+9+/de64l7kA8k/kD8X/1/fuvdcJZfpdvpb6qB9fp/vXv3XuoEtWka3BFvryR9R/h/rfX37r3Scrs3DAuotZhrZgDcaU/UfSbfU/nn37r3RcO3fkHtfrTE1WRzWVpqSOmR5CZpkRnLC4AFwfyP63H+8+691rs/Ln+cG2NzNdt3YWUCiOR4Vq6STUvBJd9V/yLfnm31A59+690XLoj+dPvvE5qCg3OKnMY13JQo8j1RRfxEFD6rMVJWwNj9fqPfuvdbE3x3+evXXbuMxEzZSmx2TykEcsOJqJ0iro2YBYklhkOoageP68E2N/fuvdWK4TcVNk4Yp6eVXSRRZFINhpBLAn6/X6jj/iPde6V0M4kF1NiOOebg/Q/X37r3UoOfzyP96/1vfuvdc7i9v8AePfuvdd+/de67HJH559+691kJF9J/IFuPofp7917rGVI+v8Aj/vHN/fuvdde/de67Bsb+/de669+691737r3Xvfuvde9+691737r3XYYj6H37r3XiSfr7917rwYjgH/Ye/de68ST9ST/AK5v7917rr37r3Xvfuvde9+691737r3Xvfuvdc1sQVP15Kn/AB/offuvdcSCCQfqPfuvde+o+o4/H55Pv3Xuuvfuvde9+691737r3Xf4v/j9Pz7917rr37r3Xvfuvde9+6912CR9PfuvdeJJ+vv3Xuuvfuvde9+691737r3XYYj6H37r3XIHVwfr/ZP0sf8AYe/de64kEEg/Ue/de669+691737r3Xvfuvde9+691737r3Xvfuvde9+691737r3Xvfuvde9+6913bi9x/rfn37r3XXv3XuuQYji/H+Fv+J9+6914ksLn8H/eD9PfuvddE8Af0v8A7z7917rr37r3Xf4/xBuD/T/Ye/de669+691737r3Xd+AP6fQ/wC939+6912b2AItYXH4uD7917rj7917r3v3Xuve/de697917rmqhr3vxb37r3XZGggi/wCb/wC9e/de66dbcj8nn/X/AK+/de64e/de697917r3v3Xuu/x+P63/AD/T37r3XXv3Xuve/de65XW54J+lrn/XvwPfuvddEj8C3+xv7917r1uCf8QP9vf37r3XrcA/4kf7a3v3XuuvfuvddhiL2tza9/8AD37r3Xj9Tb6X4/1jyPfuvdeBI+n59+6913rb+v8AvA9+6917UfzY/wCuPfuvddE3/AH+sLe/de669+691737r3Xvfuvde9+691737r3Xvfuvddr9bH6W5Pv3XuvEEfX37r3WSIXY3+gBJ55+vv3XuvSc8/4n/effuvdYvfuvde9+691737r3XJQCSD/T37r3XbKALi/19+691w9+691737r3Xvfuvddn8Hnkc3/qDb/ere/de669+69148/4f63Hv3Xuve/de697917rmqhr3vxb37r3XmUAXF/r7917rpQCSD/T37r3XbKALi/19+691w9+6912CQf8OL+/de67JP04APIsPx/j/j7917rj7917rsW5vf8Awsf97v7917rwJBuPfuvddlibX/H9PfuvdcmVAoIJJJ+lx9PfuvdY/fuvde9+691737r3XvfuvdcwLq3H05B/p/h7917rh7917r3v3Xuve/de697917r3v3Xuve/de67Avf8AwBP+29+691zb0iw/N739+691j9+691kQ/j+nI/3r37r3XJx6T/hz/vNvfuvdYgSDce/de65MxKgG31P+9D37r3XD37r3X//Q3mLk/U39+691lUCw4B/2Hv3XuuDfX6Af63v3XuuPv3Xuve/de697917ru7cWJFv6H37r3XJydR5P4/J/I9+691x5J/JJ/qf+K+/de65uTwASPqePfuvdY7k/U39+6913duLEi39D7917rrk/Uk/6/v3Xuve/de697917r3v3Xuve/de65ajYAfj/AIr7917ro3udX1/31vfuvdde/de697917r3v3Xuve/de697917r3v3XuvXP0vx/T37r3XLSxAItz9Bf8XsffuvddEEEg/Ue/de669+691737r3Xvfuvdd3bixIt/Q+/de665P1JP+v7917r3v3Xuve/de697917r3v3Xuve/de697917rsMR9D7917rxJP19+6914Ej6Ej/WPv3Xuurk/U39+6913c20/i9/9ja3v3Xuuvfuvde9+691737r3Xvfuvde9+691737r3WRQCDcX/HP9Le/de65aV/p/wAR/vXv3XusbAA8f09+691x9+691737r3XJv7PAHpH0/wBf37r3XH37r3Xvfuvde9+691737r3Xvfuvdd/Sx/2P+2Pv3XuuyeSbDm/0+nPFx7917rjY/n/fX5Hv3Xuve/de697917r3v3Xuve/de67B/wCJ/wB5Fvfuvdcw1zdubCwHP+xNv9a/v3XuurBiAv0HBP8AvP0/17+/de64kEWv+b8f6x/5F7917rr37r3Xvfuvde9+691yJI02NvSDxxz/AF9+691xuT9Tf37r3XZN7f4AD/be/de669+691737r3Xvfuvddkk2v8AgWH+t9ffuvdde/de6yKUC2YC9zzY35At/vPv3XuuLab+nhbC3Bvx9f8AX9+691x9+691737r3Xvfuvde9+691737r3XvfuvddhiPoffuvdeJJ+vv3XuuaAEG4B5/Iv7917rpwAeBbj/iffuvdcPfuvde9+691737r3Xvfuvde9+691lQAjkD6/0H9PfuvdcXAB4FuP8AiffuvddBiLAGw/1h7917rom5v7917r30PB/2I9+691yB1AX4b/bA/kjj37r3XRI5AA+pN7c2/Hv3XuuPv3XuuwbG/v3XuvEk/X37r3XXv3Xuve/de697917r3v3Xuve/de697917ru3F7j62t+f9f37r3XuLfm/+wt7917rxBH19+69117917r3v3Xuve/de67DEfQ+/de67JuORc/g/4e/de64FgOCffuvdcS4/HP8AvH+9+/de64CTTwTf/XPPv3XuvGUDj6X5vyfr+ePfuvdY9a/1/wB4Pv3Xuuw4vwef9b37r3WYSBrBiAQLfgXH19+691wYKCSCODb+hH59+6910HItzf8ANrg3/r9ffuvdZDJf8X4t/T/evfuvddeT/D/effuvdcXcWvoBP0+p4Hv3XuoMlVpH0A+pBJ/H+I9+690zV2VjQgFj/wAghSL34vzf/eD7917oO8/vSgx0cs1VWRQQrqHkkbhAvJ8iqRZTewb+tx+PfuvdVa/Lb+Yt150phshSplYKrMtFUwx0cMyvNHIBf1rGSV1C1ri/P4PHv3XutTb5cfP7sju/KVLRZWtxmGnmljioqapl1NCoIVHXg8g3JNjbgE/T37r3VWuZz9blJWmqZpZquSSSQ+WVj6FcEq8knqJYG1r24+nv3XunXb3bb7NjBw2K8GbjcipysksZi9L66eCOMKHuHALWYI3AYG3PuvdLPrz5LdhbN3Sm5aHcmRpq2CfzKy1UsSB9YcpoBIUX4AP0FhwOB7r3W0d8B/5wEeRj25s/tGtBqp4o6ePItMZrA6I1ecAEi5Vv95Nr8n3XutnvrTtPb2+sLQ5bDZGnq6Wop45Y5IZVmVlbnUW5IHNrNc8X/wAB7r3Q0wVIkRSzi/8AT03N+bNb6EA/71/X37r3U0G+k/UC1v8AWvf37r3WdWB/H5+p/wCKD37r3XJfqB/r/wC9e/de68/6v9b/AJH7917rtbNcMeTYAn8W9+691xIINj7917rr37r3XYUn6D37r3XiCPr7917rr37r3Xvfuvde9+691737r3XvfuvddgkfT37r3Xib/gD/AFhb37r3XXv3XuuwSDce/de669+691737r3Xvfuvde9+691yIuoa5N/rf/XsLe/de67QA3uP6e/de684AtYW+v8AX8f6/v3XuuHv3Xuve/de697917rs/wCtb/b8/wC39+69117917r3v3Xuve/de697917r3v3Xuve/de697917r3v3Xuve/de65WJGr6/1/r7917rj7917r3v3Xuve/de697917ru305HP+P0/1/fuvdde/de697917r3v3Xuve/de697917rmgBvcc8c3PI/1vfuvdecAWt/j7917rh7917rsEgg/0+o/r/r+/de67a17j6H/AHv8+/de64+/de697917rmoDXvz/AMb+vv3XuvOALW/N/fuvdcPfuvde9+691737r3Xvfuvde9+691737r3XIMVva3P9ffuvdch6/r+P6f4+/de65kAhVt9ATcfXj37r3WEgqSD9QbH37r3XXv3Xuu72+n1/B/p7917rxN/9f8/4n+vv3Xuuvfuvdd3+vA5/3j/W9+69117917r3v3Xuvfi3+t/vHv3Xuvfi3+v/ALz7917r3v3XuvH6G31/Hv3XuuekldQ/A5/1gbA+/de64e/de697917r3v3Xuve/de697917r3v3Xuve/de697917r3v3Xuve/de697917rsm4AP4/3w9+6912rFTcfX37r3XRYn6m/v3Xuuvfuvde9+691737r3XYJBuPfuvddliRY29+6910CR9Pfuvdde/de697917rmoBBB/BBB/xPHv3XuuJsOPyPqb8f7b37r3XXv3Xuve/de697917rkGK3tbn+vv3XuvFiRY29+6910CQbj37r3XZYkWNvfuvdcffuvde9+691kX1Agj6cA/n/b+/de66ZQBcX+v5t7917rh7917ru/FrC17/n37r3Xai5sf6e/de65OirYAkmxueOD/AEH+8e/de6x+/de697917r3v3Xuve/de65KbEf48e/de68wsf8D9Pfuvdcffuvde9+691737r3XYF7/4An/be/de669+6912L3sBe4I9+691yc82/p/xPv3XuuHv3XuuwbG9r+/de65M97j8f7z7917rh7917r34t/r/AO8+/de697917r//0d5j37r3Xd24sSLf0Pv3XuuuT9ST/r+/de65gahYfUfW/wDj9Lf7b37r3XtOrkWAP0H0/wAPx7917riRY29+69117917ruxPNif8eT7917rsA3HB+o/B/r7917rMQOOB9P6f4n37r3WBgAxsLfT/AHr37r3WRQLDgH/Ye/de64N9foB/re/de65qBYcA/wCw9+691wb6/QD/AFvfuvdcffuvdcwpADcFfqR+bX0+/de64kgm44+nHAt/tvfuvdZVAIBIBPPJ5P19+691xZL/AEsBb/W/3r37r3XAixt7917rLGita4ve/wCT/wAR7917rG9tRsLC/A9+691x9+691lUCw4B/2Hv3XuuDfX6Af63v3XuugSPoffuvdeJJNz7917rIoFhwD/sPfuvdeZL8j/bW9+691jIINj7917rkEJAPFj/xW3v3XuuJFjb37r3XXv3XuuwL/wBf9gL+/de6yKotyOf8R/xX37r3XBvr9AP9b37r3XYQkA8WP/Fbe/de64kWNvfuvdde/de697917r3v3Xuve/de697917rkFJFxb37r3XRBH19+69117917r3v3Xuve/de67AJ+gJ/1h7917r1yv9R+fz/vXv3XuuQLn6f8R7917rpr39X1/wBh/wAR7917rkgBFyPz7917rnYf0H+2Hv3Xusb/AF/2H/E+/de66Cki4t7917rogg2Pv3XuuwpIuPwf9je349+691xsR9Rb37r3XrEfUW9+691737r3XvfuvdcrMwBAvbj+n09+6910eD/tv9vbn37r3WRVBUEjk/X+l7/j37r3XBgASB7917rj7917r3v3Xuve/de6yqBp/wBf6/7A+/de66JAYk/UWt/seD7917r2jWRpHABF/wDH6/n37r3XDSf6Hj/A+/de66sR9Rb37r3WVQCOQDzbkf0A49+6910ykngcW/wH59+691wII+vv3XuuaKCOR+ffuvdcWAB4/p7917rkgBBuAefyL+/de652H9B/th7917rrSv8AT/iP969+691jYAHj+nv3XuucYU8sLi//ABHv3XuuMgAY2Fh+AL/8T7917rh7917rKoFhwD/sPfuvdd6V/p/xH+9e/de6xsAGIH0H+v8A8T7917rkqggEj6/778e/de65aF/p/vJ9+691jYAHj+nv3XuugSPoffuvdd2Zufr+PwPfuvde0N/T/eR7917rogj6+/de65ooIuR+f629+69104AIt+Rf/eSPfuvdcPfuvddg2HBP1+n/ABPv3XuvEkm59+691zRQRyPz7917rpwBYWta5/P549+691yVR/gefrz/ALyPfuvdcG4Y24/1uPx7917rItiASBf/AFv6e/de64P9f9h/xPv3Xuu1UEcj8/19+691xYAHj+nv3XuuPv3XusiAEG4B5/Iv7917rpwAeBbj/iffuvdcPfuvde9+691kRQRyPz7917rloX+n+8n37r3WNwARb+n/ABPv3XuuSgMLm5P0JJNzb37r3XFgASB7917rj7917r3v3Xuve/de64FwPpyP6/T/AHv37r3WB5EAJ4H+seSbf7b37r3UNq1EPLAjkXJA9QPPv3XusTViMQdY+lwBpPB+h9+6912JlIvq/wAfryb2/Pv3XuvCZRwp/wBe1uT/ALH/AAt7917rkJwDdr2/2Asfwb+/de68Zyxvcn/Uiy/S/wCP9v7917rMs+pSCRfm1+L8fgD37r3Xi4ABJvwL2I+v+xt7917rsTXFw1/9gP8AiPfuvdY3qFAJJ5/H0+g+v09+69021OQWNTYgjjm/P+A4/wB8f9h7917pH5LcFPEpMkqhFUkgSAM3NrBSLn/YG/8Atufde6Kv3J8jNk9YY2sym4M7S0VPTLPLIk0jBrL+lFPBvxb6XJt/Xj3XutcT5ffzeocjU122NgySw0TtPBUZGBQ07wO5RhA6WB/JXVcg3IJvf37r3VAXbfaud7Bz+QysuXymSWudqhvv6iU1Srov5Ctyf6gG4/x4AA917oCMnVweJpGrTLOyrI0ca+NowRpbU8nBPBBPF/8AX9+690HuYUPKJaYxyKVDIshfWdB1KGLH8HkkcW4+nv3XuklVQtUSsj6dKMZmRgGCSkF2YF/zc3/P9BwPfuvdRgrRyBFeNI2cqFI0Xdjq16hb+tubn8D8W917oY9ibhye1qqnrqHIVNNVU8ivAKZzrYqFv5ZL6Qo49PBvc29+691eh8HP5nG/eoczjMTuPNVmS27UtToEq5GZIUIVHdC4JI4t9T+bc+/de63Bvjh8q9j92bdxuTwuWpZ5qmmV5KVWAkEmgEg3IOoggi9uOPrY+/de6OjR1yzKArBiRx9VAPFgdXPv3XunNHuFPpU2+g+hH9k/439+691Kia97/gA3+v8AsePfuvdcivNxyt+T+f8AG9vfuvddNa4t9Lf4/wBf8ffuvdeNyL/W3H+P9bn37r3XQBP09+691y9Sj+lyf6H/AHn37r3XJQGF2Fze1+RwObcf6/v3XuuDAAgD+nv3XuuSKCOR+ffuvdcWAB4/p7917rj7917r3v3Xuve/de697917rmgBvf8Aw9+6912yfTSP635/4r7917rgQR9ffuvdde/de697917r3v3Xuuanj0/W9z/iv+x9+6912Tpvbgkn/YAH8e/de68vq/Ub2+n4+v8AW3v3XuvMouABa/1+p/oL+/de64EWNvfuvdclUEXN/r7917rJoQKPqSSTyeLfTi3v3XuuDqALj+vv3Xusfv3XuuaAG9x9Lf19+691z0L/AE/3k+/de660L/iP99/j7917riygAWv9Tf8A4j37r3XD37r3Xvfuvdd3FrW5/rf/AHi3v3Xuu1JB45/w/r7917ro/U2BAPIBt9P9h7917rkihjz/AFH+8+/de686BDa9z+f9e349+691xuf8P9sPfuvdcowCTcXAt/xv37r3XcgAb0iynkfW3+P19+6915QCORc3+tz+B9PfuvdcWABAH9PfuvddBSfoPfuvdZEWxOofT6f64/1vfuvdeII5Xgn6/wCP+39+691wbVxq/wBh9P8AiPfuvddqoa978W9+6910w0kWv/r+/de69Yspt/ZNzb62Nv8Ain+8+/de67QA3uPp/r+/de684Atb839+691xBI+nv3Xuu/U34Jt/h/xT37r3XGxH1Fvfuvdc1UNe9+Le/de66YAEAf09+691x9+691737r3Xvfuvde9+691zU2Jt+m55+vAva/v3Xusq/Ut+ALD+hJ+v+v7917rt0Xhvrq/xN+OL+/de6wuALW/N/fuvddpzqvze3v3Xuu9A/wAf949+691xZQtrX5v7917ryqGve/FvfuvdeZQtrX5v7917rhx9Pz/r/wDEe/de65oAb3H+9+/de65aF/xH++/x9+691xZQtrX5v7917ryqGve/FvfuvdZQoUX/AFFrjk/gH6H37r3XHQv9P95Pv3XuuDgC1vzf37r3XD37r3XNVDXvfi3v3XuuWgf4/wC8e/de69oH+P8AvHv3Xuu9C/0/3k+/de64uoABH9be/de6x+/de697917r3v3XuuSi9xb625te3v3Xuu3QobH/AFr3uD/iB7917riASbAXPv3XuuyFC2+puL8fTixHv3Xuu1UNe9+Le/de68yhbfU3v+R/xT37r3XGwP0Bv+fzx+Px7917rxBH1BH+uPfuvdclAPBH4v8An37r3XnUCxH+t7917rh7917r3v3Xuuz+OBfg6ub8gH+vv3Xuuvfuvde9+6912AWNlHNr/UD82/J9+691yVQb3uCPfuvdeZQtrX5v7917rpQCSD/T37r3XPQP8f8AePfuvdcWUAXF/r7917rpQCSD/T37r3XO2kgD+1xz/X8e/de64liDYhTb/A+/de67Fm4IA/Nxx7917rvQP8f949+6914jQLj+oHP+PP8AxHv3XuugS59VyRzf37r3XTKALi/19+691w9+691737r3XvfuvdclAJIP9PfuvdZXX9u4ubNYk/4jj37r3WD37r3Xvfuvde9+6912Da/+II/2/v3XuuvfuvdZFsAWPv3Xusfv3XuuSgEkH+nv3Xuu2UAXF/r7917rq3F/qBx/xQ+/de64+/de697917r3v3Xuv//S3nUA0jgfn8D+vv3XuuVh/Qf7Ye/de69pH1sP99/h7917rvj8AD/W9+691737r3XVh/Qf7Ye/de69Yf0H+2Hv3Xuu7AfQW9+6910CC2mxJ+n4H4v7917rkQQbH37r3XCw54B/2A/p9PfuvdcuB9AB/re/de6xnl+f99x7917rJ7917rqw5uL3/wCKW9+6917So/H/ABP+9+/de67sPpbj+nv3XuurD+g/2w9+6913wPoAP9b37r3XvfuvddEA/Ue/de65KAPpf8gc35P+v7917roqLm4F/wDW9+6911Yf0H+2Hv3Xuu+B9AB/re/de66sP6XN+b2/oB7917rrSv8AT/iP969+6917Qv8AT/eT7917rsAAAD6D37r3Xfv3XuurD+g/2w9+69137917rqw/oP8AbD37r3XWlf6f8R/vXv3XuuaghWUD+hP+Fvrz7917rr37r3XVl5uAb/1Hv3Xuu/fuvddWH9B/th7917rE31+gH+t7917rmqggG1z/AMb9+691ysP6D/bD37r3XrD+g/2w9+6916w/oP8AbD37r3XdgPoLe/de66Kg/Ue/de68AB9Pfuvdc2AIBt9PTyOePfuvdYmVf9Y24HAv/Tj37r3Xa3tyLc/S1vx7917rsgH6j37r3XgAPp7917rxUH6j37r3XgAPp7917ro/1vzbgX4P9OPfuvdeHIuwH+2/H+x9+691ysB9Bb37r3XBhc2A5tf/AGHv3XuuINiAP8AR/jfn37r3WYfUf6/+++vv3XuvOATyAbgcW+g/A/23v3XuuNh/Qf7Ye/de69Yf0H+2Hv3Xuu7AfQW9+6914cf7e/8AvN/fuvdcTcXN7gf2eP8Ae/fuvdeFmGrTa/4PNvx+ffuvdd2H9B/th7917r1h/Qf7Ye/de67sB9Bb37r3XvfuvdcSoJJI+v4/Hv3XuuaKt7c2P9D/AMV9+6911a1x/if979+6910QD9QD/rj37r3XdgPoLe/de68Twf68m/8AsPfuvdcFAYXa5N7f04/2Hv3XuuQAH09+6914gH6gH/XHv3Xuu7AfQW9+691737r3XvfuvddFQfqPfuvdeAA+nv3XuuVgQbgXH5N72/p/t/fuvdcWClW4AIAIt+T9fz/sPfuvdcFYKADe/P49+6913qubDi/5/wB5+nv3XuufP5Nz/X37r3Xvfuvde9+6910QD9QD/rj37r3XrD+g/wBsPfuvdeAA+nv3Xuu/fuvde9+691737r3XIgFVJAuOL2/xJ9+691wsP6D/AGw9+691xOkcFfr/AEHv3XuuwFb6D6cfn37r3XYAH09+6914qrfUX9+6914AD6e/de64sACT9TxYf1/H09+691yX6Di3+H09+69137917rifTwBxf63+hPF7H37r3XtN/wBXJ/r9P969+6917Qv9P95Pv3XuuZAH0AA+thf88/n37r3XXv3XuuioP1Hv3XuutC/0/wB5Pv3XuvXVePp+fyffuvddgg/T37r3XiAfqPfuvdeAA+nv3XuuioJJI+v4/Hv3XuuwAPp7917rG/1/2H/E+/de6wOSOL2FuffuvdRpHRVJLfj6A/i9r8f6/v3Xuktk8tHTIzlwBzwH9QIHIC2N/wCvH+P9CffuvdBBuHtbA4RTLkMpSUiJrDNUTxRLx9GbWRY349+690GjfKrqaBtE++NvRyIxV1/iVOXuD+VDCw/H+9+/de6EXAd6bCzyI2N3LiaoOupfFWwSEpa4NkYH8/0P+9X917oRqXduKqkBgq6aUW1go5GpSfqDzcX4/H+tb6+6905R5aOdv23WxAN76hyf6jkf63v3XupkdarsAShsTfSSARxb+vv3Xusy1qgn8Xa62I4H++H9ffuvdSUrA90tybkEkcjg8m/B+v8AW/8Ah7917rpqplRrgAG5IubA2/P+9e/de6Y6zLxIp8hK2BsVK3P+Gn6n/ev9iPfuvdBZu3fuMwlJLU11VHTwRJI7yTOsaaYRqNyx+pvx/vXv3XuqjPlf/Ml2N1VQZKg21kkzOchik8cNJLGXVlS6alF+NRINubg3N/p7r3Wrt8l/mb2V3nlqyTKZqtSlkkLiiSqqEh8UrsVHjBCmxYqb3HHI/Pv3XuiSZCH7u81cHcHUJajzqFDFQbhUIH0I/H+Pv3XumFPBDj5wjFahGL0dRE0bPIrARlJWIJA4tYf64F/r7r3TdksUsiU9VGI6iUorTU8jax5P06oz+VFh9Qeb+/de6a6Snp4nqhkaBKhainkiiMcgiaOQqbaHB4/AsCBe/wBL+/de6DCoxT/cSkCaNOV0MA2hA51GSVrm6rpIN+b2F7e/de6zZLb8VBFCzV1HWtMBP9jTyEyRQKo9UhBvqbk2P05I/F/de6i0FXBFKUB0xqPEpYELYhWCkt+R9Pz+L3v7917oRcBm/BLHokqIys+pSjlYm0qujTq+g+vC8fXj8+/de6s6+JXzN3z0puCgqqbN1MdKjQRyQy1BaOQBtTrocEC6/wCsT/W9vfuvdbjXw8+de0O6du4qOryUNPnJaSIyQPNH5HkChGWNG/Vf68fU/wBT9fde6tCxuVp62NZYX8i6VIZL8gqGJ9ZN/wA/Ti/v3XulLHKGjurE359SqOb8hRb/AA/2/v3XusiObcm45FuB9f8AW9+691lUBgSR+bDk8D37r3XMAD6C1/r7917rwAH0H1/1/fuvdeIB+vv3XuvAAfT37r3XioP1Hv3XuvAAfT37r3XioP1Hv3XuvAAfT37r3XFiQwAPHH+9+/de67YAfgE35Frm35Pv3XuuQtpX6av7YsRYn6W/23v3Xuve/de67BsQfrb8e/de66YqLc/X8WPHv3XuuhYnUOSPzz/vvz7917rrQo/x/wBj/wAU9+6912FA+g9+69163N/8Le/de679+691737r3Xvfuvde9+6914WH4H++/wBb37r3XN/qPpawtb+nv3XuuBAPBH5v+ffuvddAAfT37r3Xfv3Xuve/de697917r3v3XuuioP1Hv3XuvAAfT37r3XioP1Hv3XuuDgcW+v8AQf0+v09+691yABAvzYW55I/wv7917rmoAP0/pYCw5/Hv3XuuJAP1FyCfrf8AP19+6914AD6e/de679+6912QGAuL6fzc/Q/8b9+691xAA+nv3XuvEA/UA/649+6913YD6C3v3Xuve/de697917roqDa/49+691wW/OkAf1vf37r3Xfpfjnix/A+p/wCNe/de6yIoVXt9bWufrY8WuPfuvdde/de66IB+vv3XuuCfni30/wB9z7917rJ7917rogH6gH/XHv3XuvAAfT37r3XioP1Hv3XuutC/0/3k+/de67AC/Qf8T/vfv3XuuigP+H+tb37r3XtC/wCP1/3w9+6917SLEfg+/de67YlVUJewJJv/AF49+691kQh1I/p9D+Rf37r3XBl5AYf6x5t/j7917roAD6e/de679+6910VBtf8AHv3XuvBQt7X/ANj7917rv37r3Xjz9f63/wBj7917roAAkj6n6+/de679+6914gH6gH/YD37r3XrAfQW9+691zc3N/wDAf6/+x9+691w9+6914gH6gH/Yf77+nv3XuuJUH/D/AFrD37r3XYULe1/9j7917rpWLXv+Le/de65e/de697917rx5FrA83Fx+ffuvdd6AVBCrwOQAPx+ffuvdcCoP+H+tYe/de660D/H/AHj37r3XJF0kWuf8D9bj6f8AG/fuvdd+/de697917riUBN+ffuvddhQt7X/2Pv3XuvEA/X37r3XgAPoPfuvdd+/de69f8WP9b/j/AFvfuvddEA/X37r3XrD+g/2w9+691xYKLXB/5BsPfuvdeCkizW4+hF/9j9ffuvdchGhBvfjm5PH+xt7917rrQv8AT/eT7917rwXSbgm/+w9+691ka1ww+rDn/DT+P959+691wKg2v+PfuvddBQDcX9+691y9+6910QCLH37r3XQUA3F/fuvdeZQ1r34+lvfuvdeKg25PHH49+6914KAbi/v3XuuXv3XuuyAVAseSCeb8gWIFvfuvdcQAPoPfuvddNbgG/P0tb6/7H37r3XEJfn8H6W+v+F/fuvdd6B/j/vHv3Xuuin9P959+6912qkG5t9PfuvdZQA11N+f+I9+691jMYBsb8fX6e/de68FA/wAf9ex9+6912VBFvp/rce/de646B/j/ALx7917r2gf4/wC8e/de6yOg0ra9v9hf/C/v3Xusegf4/wC8e/de67CgG4v7917rsgEWPv3XuuggF7E8/X6e/de64sgAvz/vjb37r3XAW5uL8cf6/v3Xuuvfuvdf/9Peg/1uB7917r3v3Xuve/de697917r3v3Xuve/de697917r3v3Xuu1A1A2/I/1/9v7917rqS5awNioGr6/nnj37r3XQIIBH0Pv3Xuu/fuvddWF7/n37r3Xfv3Xuve/de697917r3v3XuuL/AKT/ALD/AHv37r3Xk/SP9j/vfv3XuujcHUT6R+B9fp/vPv3XuuQIIuPfuvdc1Fz/AK3Pv3Xuuibkn+pP+9+/de669+691737r3XAm5Kj6/1v/sffuvdche3P19+69137917r3v3Xuve/de697917r3v3Xuve/de697917rkDZW5F+OP6/wBffuvdcffuvde9+691737r3XvfuvdcSoJJI+v4/Hv3XuuwAAAPoPfuvdd+/de697917r3v3Xuve/de697917r3v3XuuR/Sv+xJ/wBva/v3XuuFgT9L2/5H7917rv37r3XEj83PHNr8G3+Hv3XuuIe/FrX4Bv8AS/59+691zAI+pv8A04At/tvfuvdd+/de69x9SBx/vvr7917r3v3Xuve/de69YfW3P9ffuvddaVve3N7/AFPv3XuuQFyB/Ugf7f37r3XmN2P+vb/be/de669+691737r3Xvfuvde9+6911YXvbn37r3Xfv3XusTE3PJH+x9+6911qb6c/X/G/+t7917rKt7C/19+69137917r3v3Xuuxa4J/Fz/th7917rr37r3Xvfuvde9+691737r3XQAH09+6910b/AFB4AuRb6/7H37r3XakkXIt/T/W9+69137917r3v3Xuve/de697917r3v3XuuYJCH+hNv945/wCI9+691w9+6914BfyoP+8f717917ro2JCBbAiwNz7917rsAqAD9R/xPPv3Xuve/de697917r3v3XusTEhuDYi3I/2/v3XuuakkAn37r3XL37r3Xvfuvde9+6912foP8B/xPv3XuuvfuvddEA/Ue/de68AB9Pfuvdd+/de697917r3v3XuvWH1tz/X37r3Xvfuvde9+6917gggi9/fuvddAAfT37r3XIC5H+9H6f159+6912x5P+v8A71x7917rj7917r3v3Xuve/de6xupJ4/p/h/xPv3XuuSggc/19+6915rngGx+v5+nv3Xuuwbj/EcH/X/Pv3Xuu/fuvdcGfSf9gD9bW/x9+691Hk59RNyf+R+/de6wMQAR+SP9749+690xZWqSngZ7n0ox+oGqwJHF7/8AGvfuvdU+fPv5qDoTaOTfFtF/FvE0VOPuCmktqAd1Ava44/qb/S1x7r3Wop3N89O8O28pk4Yd25VGked6eClrJ6aAxB2YRLYgf2m5uSfpewBHuvdEPzXfnaMNXI7Z/NtVRzfvh8jULGnicl1Jc8/W5N/9tx7917oVevfnP2rtGUH+9+UpqiOJUjRMlUspiBuoNyb3vyfrb/be/de6PD15/N37d2k9G028autpdBLQmqkqW1ooGhy30vcf43vf8e/de6sV6R/nkZ6qydJi9yxUmUUoXZhOKacxqgZ2kdgFFh9Ppc/Xi3v3XurcejP5r/QnZ5goqvckGGyUzpTtT1k8Khp2A1AzPwAGuBp/ob2v7917qyba3au1t00i1mHzVFW0rBfFLFMjqxADHS4uDYH+o/2B49+690v4s5A7rJHICFbSy8tdSgtZgB/Un/ibce/de6a8vu2loKeaSWqWJIkkd2YhEQKP1MT/AIf76/v3XuqvvlD/ADIurOl4a2ljycOVzMSyRpTUjRy+OZQQizMlyBqB/wBv9Offuvda6nyH/mbdt9w5CsxODnkw+Dd5LRUk1qpEl1LZLgEnTa4NxzyDx7917qsjcee3Fl6Wfclfka2pieomhl+7rkavWVTrPkQktpu17X08mw49+690EbtLO4nnqYpIf1yi8hkjXUW0lUPANxe30+vBPv3XukpV1tVH50qzSII5S0McUszaQ3MbThib3H+v/iOPfuvdJ4PUO8xjWOzM5TwSagQoDFgj8kc8j+n0tz7917p2gNVGrys8boFVFSM+qNWX+2D+eebcfng39+691J0RRwI8ymSLyIoMsZk8JJDG625+pPIN+B9LW917pPZmsjqK6YJolj4KmmiERKpwCY1AH+vxzxe9h7917pEVIiinLCBEDOWaXnUdI0iIgeoWufpxyPyPfuvdRWgEIFWlO0iBgwBIKMxb66WBNxx/sLDge/de6zCqNx5JGiNyVjjcWditwLDgW+nH+8n37r3Sjx2craDRUTrMNSqYtUhXTIrnTpEdgRyOSP8AX+nPuvdHV6L+V+7OtcviKzG5SajNDURtHJDUSEsigF4XvcWP1PAt+P6e/de62xfgr/NT21vqjw21t6ZRafKeKOH7iaZGLSFgqxueB9Pz/T68ke/de6v+2pvbEbkxdNXYyriqYJoklR4m8q6WUMeVJt9b/wCx9+690uBMrAAG/ANwpAPA5s35/wB9Ye/de6mK5vYcC1/wef8AX9+691lVzex5v7917rJ7917r3v3Xuve/de697917r3v3Xuve/de697917rqwJBIuR+ef9t7917r1ub/4W/3n37r3XIjT6b/kk/65P/FPfuvdde/de697917rsIrGzD6Xt/gf9h7917rrTpJFrfn/AAP+t7917r3v3Xuve/de697917r3v3Xuve/de697917r3v3XuuxyQD9Pyf8AW9+6914kEkgWH4Hv3Xuuvfuvde9+691737r3Xvfuvde9+691737r3Xvfuvde9+691737r3XVub/4W/3n37r3XE+k8Dgm5J/Go88+/de6yrzdgfpfn/G3v3XuuPv3Xuve/de697917rsEg3/24/B9+69121r8fQ82/p/h7917rj7917r3v3Xuve/de697917roi/9f9gSP969+6911pH4JH+sffuvdd2Avxb+vHv3XuuZ06Rb6k3J/wABxb37r3XH37r3XiQOT/U8WNv949+691juq/T6H6/7D/X9+691zF/zb/YX9+69137917rgzEWt+b+/de66Ukgkn9PNrDn/AAv7917rmDcX+nv3Xuu/fuvde9+691737r3XYFyB/U2/2/v3XuuTG1l/AAuPxf37r3XBbIePz9R/W3v3Xuu5CxClfpzf6f4fW/v3XuuC6udX+Fvp/jf6f7D37r3XfJtptz/W/wDsPfuvddBg17fj37r3XL37r3Xvfuvde9+691737r3Xvfuvde9+6912LX5+n/FBf37r3XmZdRLE8nj/AFvfuvdcQb3/AKfg/wBf6+/de679+691737r3XvfuvddBQt7X/2Pv3Xuu/fuvde9+691737r3XY+tv68f7f37r3XR4JH9Pfuvde9+691yAsNXH9B/W/9bf7f37r3XH37r3XvfuvdeuB9Tb37r3XEEkm44vweefr7917rl7917r3v3Xuve/de697917r3v3Xuve/de69x+QD/AK/v3XuugLfkn/XN/fuvdczYKBzckE2/p+B7917rj7917r3v3Xuux9CPzw3+wHB/3se/de66JsL/AI5v/rfi3v3Xuugb8/j/AHn37r3Xfv3XuujcC/8AT6/635t7917rwN+R9P8Aeb+/de679+691737r3XvfuvdeHJsPr7917rkxvxx6SQLf8T7917rj7917rxAP4H++/1/fuvddAW/J/1r8D/WHv3Xuu/fuvddEX/JH+sbe/de68Bb8k/65v7917rkDY39+69121iQR+R/xPv3XuuPv3Xuve/de66Jta39eeOAP9f37r3Xa+prfUWuSP6+/de65Mbm3HB4/wCN39+691jDEsRxxf8A3v37r3XL37r3XFiQAR/X37r3XEP/AF/3j37r3XTE/SwsQD/xPv3XuulFzb/D/iffuvdesf6p9Lf7H66vfuvdf//U3ndJ/wBUffuvdd6f6s3+39+6917Sfwxt/jYn/b+/de69p/2pv9v7917r2n/am/2/v3XuvWNiATf8En37r3XWlv8AVH/effuvdd6f6s3+39+691zRRqF2b8/k88fT37r3XF9QdtIB+nJPJ4/Pv3XuurHTb6Hn6G1uf8PfuvddaW/1R/3n37r3XYX+rN/sD7917roA3+pIB+hJ549+691yIub3I/wB4/23v3XuutJ/LH/Yce/de69p/wBqb/b+/de69pH5LW/PP49+69116hwouBwL/X+vv3XuutLG5LEX/s/j/ePfuvddhCPo3+8e/de65qG59Z4BPAA9+6911yPxe39Tz7917rxU8XJFx+Dx/r+/de660/7U3+39+6917QL3Jb/b8+/de66uwNtJI/B/P9WJP59+69171nm4H+FiCP8AXuPfuvdd6Sfqxv8A4Gw9+6917T/tTf7f37r3XtP+1N/t/fuvde0/7U3+39+6917SeRqIH9bm/wBP9b6e/de68FcDkkcn6i/545P+Hv3XuuVm03LnkmwHHHv3XusfrvYXP0t9CeffuvdctLf2iwP9Pp7917rrSf8AVH37r3XIAgcm/v3XuvEH8G3+wv7917rqzf6r/eB7917r2n/am/2/v3Xuvaf9qb/b+/de669YuAL88Fj/AIf6/v3Xuu7E2JJB/oDx9fyPfuvddamHBW9vyPz/ALx7917r3rPIsP8AC3+93Hv3XuuTB1JXhrfQ8c/n37r3XWkkXNwT9QDx/T37r3XWk/6o+/de69pN76jcfn37r3XiSOCNV/za314tx7917rwBF7em1xYi/wDseffuvde0sf7R/wBtb/evfuvdd6f6s3+39+6911pNxybfm5P/ABHv3XuuRF/yR/rG3v3XuurH8Mf9iAffuvdes3+q/wB4Hv3XuuSqxI9R/P0A444N/fuvdcTqvxz/AFJ/qT/X37r3XipNvVbjkC/19+6917T/AFZv9v7917r30Nrkj66ifp/hz7917r1m/wBV/vA9+6911dl45b/G1v8AYce/de67sW5N1/wB9+6910UB+pJ/1z7917r2gf4/7x7917rux/DH/YgH37r3XrN/qv8AeB7917rq5HFi3+Nrf717917rl6ypIcoL2K/nnj6f4+/de646T/qj/vPv3Xuu9P8AVm/2/v3Xuvaf9qb/AG/v3XuvWb/Vf7wPfuvdes3+q/3ge/de66Kkm5a5/rb37r3XtB/DN/sST7917rvT/Vm/2/v3XuuwtjfUT/gT7917rxB/Bt/sL+/de69Y2PNz+Da3v3XuuPrH4Lf4gEj/AFuPfuvdd2Y/quv1sAbfX839+6911pP+qPv3Xuvepf8Aah9f8f8AW+vv3Xuu/Uw+pUf0+v8AsffuvdclT0n120/QWHP+xPv3XuvWIve5/INrcH6e/de64km9gpP+P49+6911d/6D/ff7H37r3XRQnm4ufqP6e/de67CsABqt/sL/AJ/qffuvdd2b/Vf7wPfuvddXZeOW/wAbW/2HHv3XuuwGb86fxYi9/fuvdeKm59R+p/3319+6917T/Vm/2/v3XuvWP4Y/7EA+/de66uy8ct/ja3+w49+69136jzfT/ha/+9+/de66uy8ct/ja3+w49+6913y3J1Kfp9f959+6910VP4Y/7E+/de68A3+q/wCJ/wB79+6913Zv9V/vA9+6916zf6r/AHge/de68CQbG5AFybfX/Ae/de671MDcKTxe/wBLX49+6911Zj9TYjji1v8AXPv3XuvWb/Vf7wPfuvddXZeOW/xtb/Yce/de679R5vp/wtf/AHv37r3XrN/qv94Hv3XuvWb/AFX+8D37r3XR1A3tq/xtz/rce/de68ATcj03PItfn+vPv3XuuyGAPPP+sP8Abe/de6wNqb6tx/Sw9+691ja4sL3HBHAtx7917qJKGFxckn/Aekf04+vv3XukVuxJTj5lHJ8MhAOom+lhe/8AsR/yP37r3Wpx/Nv2/lczXvDVTzQUP3D+YoWDFUZ2uQ3BH+vf/H+vv3XutcbIbUx0WQ8VDWaIY5JSZqdj9w66bMr88XI/wI/H49+690Eu4NqVUM088OuoVy6o3jL/ALZP1bVfm/Fzc/T37r3QdVe25JJ4z9nTq0TXdpGaFHP5V7W+otYiwJvf8e/de6bK3ak9Nj5q6Ohq4hSTAVkkoBgR5fXSRKAQeSSTa9xYX5v7917pLmatopYTTVtQkii7fbCSIHUPUhJJPBuODyLce/de6EDG7h3ftGlpc1SZSpc1EyGGKnmnaaOQH9TBjYEXFza445+lvde6Pb8fP5mfevU1Zi8dFubLSY2mnKrQ1FTLKsga2uNxLe1uPqb/AI5sAPde6v66T/nSVFdhaKDduCkrqjwqXropfD5FVQNPjsP3Lgk2AFrce/de6Db5NfzVtz77xdZgtiQvgIKmKQSVcs5NQQOZIjIBbkabC178gj8+691RTvrfm7d15Krrslk6rIVFRNM9TI0stQsry6TCNS306bkWWx45J49+690GNe7U9ZOjZCSKZqaMOXgcPTyOgDRppHqBt9Tci5sffuvdI+WaqkMtKqSyRpcylRJ49YICMxluS1xf6m4sP8PfuvdchLIX0JNHEskBZgytwqcSiwsCCR/a544I+vv3XuumopzKXl0MjoNDariZNOpGcJ+QfTY88c+/de6jU1LA0pkrJzTpGsqmaGFGdiwOmBBay35u1rC/HP0917p0/uu9HSpVwVC1Jq11GlYs8kD6wih5L21abE2sLH+vv3XupUW2quoRaaTWFedmssjOFKCx9IOn+zb+v9L8e/de6wy7RWGZRFFNqkK+RSg1FAfUQV/H+9c8e/de6SWX2m0fqWneSYXaNULB7FyWDBfqALHnk88+/de6Q9Rja2MlIwNJ8raWiBcEJpLlVBBufTbn/bn37r3USXG1kEKpUUUSO3qEoUCRLqP0q39bXBH5Nh9B7917ptaqJWISv+1D6EBXX9LixItz/r3/AN49+69050GSkhiZSLaSXRlXS1mA9XP1/I/w/wBf37r3QxbA7Pye0sjj6zHZOop5I2V20TtCSFA0gFbWPp+ot/r+/de62bP5dX80DIYWsxm0d65N6nGypTwRzTVPkkjBRIwoJF7DTf6k3vf37r3W1t1n2lguwMJQ5fEV1NVw1UMUi+Jw7Ir/AJkseTYj/fH37r3QxRTqQCG1GxBKiwDA8rY/ke/de6loSwvq4v8AS319+691mDG6i/HA/wBhf37r3WX37r3XRB/Bt/sAffuvddEsP9qv/QWt/tvfuvddgkjkW9+6914g/g2/2APv3XuurN/qv94Hv3XuvWb/AFX+8D37r3XY1E29P0Y/n8C/v3XuurNcnV9Tf6D37r3XrN/qv94Hv3XuvG4B+rE/QgWt/j7917rpSxH5Ug/kDn37r3XL9wjg6gPxYC39Pp7917riWK8Ec35ta1v6+/de69cn6B/8LAG/+Pv3Xuu7N/Vh/gyj/b+/de69Zv8AVf7wPfuvdes3+q/3ge/de69Zv9V/vA9+69171f1B/wBcW/3r37r3XIFkFyASeBa/FvqSPfuvdcBc/S6/64vf/H37r3XrsvHLf42t/sOPfuvdd+o830/4Wv8A737917r1m/1X+8D37r3XvV/UH/XFv969+69171/7T/vPv3XuvWb/AFX+8D37r3XrN/qv94Hv3XuvEOBcNf8AwsL+/de66AcgEm1/xYE/7H37r3Xfr/2n/effuvdeOo8en/effuvdd6WUAahY+qwF/rxyT7917rqzf6r/AHge/de66s/+qH+29+6913Zv9V/vA9+6916zf6r/AHge/de6yJ+Qxsb3Uj8H/X9+691xNwdNuT+eLD/Hn/Ye/de642b/AFX+8D37r3XrN/qv94Hv3XuvWb/Vf7wPfuvdes34a/8Ari3+9e/de696/wDaf959+6912A5NvT/vPv3XuvHUT+r6cfp/p/r+/de66s3+q/3ge/de66Kk/Vv949+6914WT6+q/wBOPpb6n6+/de66DAflj/r2Pv3Xuuw2r9NuPrf/AI17917rxUt9SBb+g9+69114/wDH/ePfuvdcrN/qv94Hv3XuveoD/VG/9Lce/de696/6KP8Aff4e/de696/9p/3n37r3XYYqQSL/AJGm/wCP639+6911dmv9VP4uL6iffuvdes3+q/3ge/de65qCQVJY3IsQANPB5Pv3XuuJDrwdPF+eeRc2PHv3XuuJDn8gf6xI9+6914Bh9Av+8+/de68Sw/ob/wBAePfuvddAuSfoLW/H1/2/v3Xuu7P/AKof7b37r3Xfr/qp/wBv/wAR7917r3r/ANp/3n37r3XvX/tP+8+/de65DWBe4Gq4+n9PyCf9f37r3WMqx/IP+uLf717917rwun15B4uL8W55/wBv7917rne4uv8AsL/8a9+6911cjlrW/wAL/X37r3XtRb9NuPrf/iLe/de696/9p/3n37r3Xrsv+1X/AMLW/wBsPfuvdeuTyAAb8g3+n4/4n37r3XvX/tP+8+/de696/wDaf959+6912SwGogG5twTfgC5Pv3XuuIcf0P8Ahbn37r3XIszBQt1C3vcDkkk/T/Y+/de64kP+GH+xHv3XuuyG/B4/x/40PfuvdcWDHiw/rx/xv37r3XY12+g445v7917rv1/7T/vPv3Xuver+oH+sL/737917r1m/1X+8D37r3XrN/UH/AFxb/evfuvdeuRy1v9he9/8AY+/de661j/H/AHj37r3XtY/x/wB49+6912CXNlsP6lv+Ne/de67Oom+oD6fQC3+Fvfuvddev/af959+69171/wC0/wC8+/de69dxzZT9eOf6fn37r3XZDH9QA/IA+hv/AFFz7917rogg+mwH9D/X/Ye/de68df1uL/0/r/sT7917rsgkD6X/AD9bf439+691xAYHjT/rc2/17e/de679f9FP+3/4n37r3XvXx+kc8/U8e/de67Jtyfp/rc39+6910GJPHAANiQTf8cf7z7917rv1AG51H8X4/H0Pv3Xuuhqt9FBv/sLf7D37r3XV3/oPfuvdd+v+ij/b/wDEe/de696/9p/3n37r3XtRvpH1HNyCARf8e/de679XH0PIvweB+fz7917rx1fi3+xv7917rmAxU8LwTb9X+vb37r3WP1/7T/vPv3Xuvev/AGn/AHn37r3XjrII9PP+v7917rmgZEv6bk/m/wCf6e/de6xlmFi1jf8A17/7z7917rocklf9jq/x/pb37r3XZLj8A/6wJ9+691xJY8FT/X6H37r3XD37r3XIEFSLcjkH/D6n37r3XH37r3XVj/U/7x/xT37r3X//1d6D37r3Xvfuvde9+691737r3Xvfuvde9+691737r3XvfuvdcluCLfn/AHr8+/de67a4JsT/AFPP5Pv3XuuFyfqb+/de697917r3v3Xuve/de697917r3v3Xuve/de697917rsEj6Ej/AFj7917rr37r3XvfuvdcluSR+COf9b37r3XtRH04H+w9+6910ST9ffuvdde/de697917rsEgWB4/3359+6914/jm/A/2H+Hv3Xuuvfuvde9+691737r3Xvfuvde9+69165P1N/fuvdcjyo/wJA/1jzz7917roEgWHHPv3Xuurk/U39+691737r3XL+z/AMhf8R7917rj7917r3v3Xuve/de697917rsEj6Ej/WPv3XuuufySf9f37r3XYJH0JH+sffuvdeuf9f8A1+f979+691yY8g8cgH6A/wC9+/de64Xv/wAiA/3r37r3Xvfuvde9+6912CR9CR/rH37r3XiSTc+/de669+691737r3Xvfuvde9+691737r3XvfuvdclHNuebg2+oH5PPv3XuvH9K24vfni/1/rb37r3XH37r3Xvfuvde9+691737r3XYJH0JH+sffuvdde/de697917r3v3Xuve/de697917ru5/BI/wBPv3Xuu73Buef62JuebXPv3XuuPv3Xuuxb8i/wDsbe/de669+691737r3Xvfuvddg2FrA/4kXPv3XuvEj8C3+xv7917rr37r3Xvfuvddkk/X37r3XXv3Xuu7n+p/259+6912b2Um9yPza3+wt7917rj7917rsG39P9iAf979+6911f8A3v8A3k+/de656ltYIL/6o8/X8f4e/de68H4HHH0I5+n+x9+6914gqPqCBcn6EAj62v8Ai/v3Xuur+m/H1+th9LX9+6910eR+Pr+OD/vHv3Xuuvfuvde9+6912CR9CR/rH37r3Xhe4J55Frk2PPHv3XuvEWJH9CR/tvfuvdde/de697917rsG39P9iAf979+6914kn6+/de68CR9CR/rH37r3XVyfqb+/de697917r3v3XuuwxH0Pv3XuvEk/X37r3Xrn8Ej/AABPv3XuuSt+oHkWubi9+eBz7917rhc/m3+wAHv3Xuve/de67Bt/T/YgH/e/fuvddXv/AMiA/wB69+691737r3Xvfuvddg2/p/sQD/vfv3Xuur3/AORAf717917ro/Q/6x/3r37r3WD37r3XFl1fmw/pb37r3XQj/wAf96H+8H37r3WKehhmjKyqpDLpJIVrK31It9PfuvdUQfzdvjTld2dXZjc21aWQ1NJFUTuaeF5WYiNr/pP+t+P8ffuvdaEW9ctntp52ux9dW1cdTST1UVapDwhGWQlE0k21fg2FwPfuvdQaTsyrh0ieoL6lWNYtYf8AUuu7swJJ4Ivf8/UWB9+69080+8cZXXSshVw1pAUXWUJs5Q/ni4A+oHP+Pv3XunquzeIzgWNm1QiARiMAIpmB0xSy/RSU55YE/S9+PfuvdR6TaGGr4JalaiClETA6pNWkAoqsW0EMbkEgg2ufp9ffuvdT6zatPKaOCiSGeGlH1k0tNWOCHAVV+lrmw/xFzyLe690l8dtSFdwoa/F6KWKsNfNCulHMMbhkpzJp1Rkj6vqF+AD9T7917of5a+npJWFGv8NopUVqSCnkMi00SrqdJWYG7kEaj9bW59+690m5N0zyro+6eRNbFVaRiODZfSePpa5tc8D8e/de6gw5iZRUwjzqZCsthIyKVRi4IZCLG9zxb8cW9+691EbKCqqvuq2paXTHIsYDEyeRRpCSA2uo4PNze/v3Xum9pYozLGks0b1LprklZ/DGQgIBY86vqSLkWte/v3XulJDBRMlGtJTmY0qaKmWeyRyyai5aNiTcc8c2PI4t7917pxo6eBy0DlCU1AERp6ZXJdnIQAFbED/XB59+6904Js6GSMT62YObsQpCOSLhQqfqX6cm9jf8j37r3SmxuBanQkxOVjFgpI8ZQ25tyQf62/wJ9+690tocTSVFPGsVMy/2pPCqiRBf9YZf1c3/AMTwPpb37r3UWbbTySiePyOFDqrMCxdLDhk/rwPpbj6e/de6aKra6rG87RvaQASNGrkoruQo1n6fTkD/AHn37r3QYZbbMKzszmSJKVWVJEjj1BpLkrIF/HNyCb/m/Hv3XukEmL+3radYYWyEsfnWqeqBePxul0eMsbaRcj/GxBFuB7r3SHqdvSOS0iiIVE7RaYQBCXLk6pCPobccWFrH6n37r3TbJtWWHQorC9XO5ijjh1Tl2JuImTk8AXuLf72ffuvdQZoKmkkekloHh0HSKhyS7BSVYGMcKAb8WBv/AE+nv3XuhB2L2BlNoZKGrpjMPHNGBIrmIxaLP5A0dvqT/sLD+nv3Xutjj+Xx/MjzGxKzFYLcuUlnoZZYKeRJKmN1giYIsZJYaifyOSfr+B7917rbp6c7m2/2dt3HZvD18NVT1cUclo2SVlMgu5Hj54N+P949+690YCCoDBTww5sRfkfX6H/D37r3U9WBAK/QfTi1vz7917qQrWsH5J+n1vb6Acf4+/de65G34Fv9jf37r3Xgbfgf69gT/vPv3Xuur3/5EB/vXv3Xuve/de697917r3v3XuuSnm34IIJ/IFvx7917rj7917r3v3XuuwSPp7917rr37r3XJWKm4/2P+Pv3XuuzYci3P4I/p+Pfuvdcbn8XH+sSPfuvddf7En/XJP8Avfv3Xuve/de697917r3v3Xuve/de65HgLcc82uSLj8/737917rq4/oP95/4r7917rwNv6f7EA/737917rq9/+RAf717917rsEj6e/de68ST9ffuvdde/de697917rs24t/Tn/X9+6914Ei9ja/8AgD/vfv3Xuuvfuvde9+691737r3XIj82H0F7fi/09+691x9+691737r3Xvfuvde9+691737r3XMgkBvz+f8LG1xb/AA9+691w9+691737r3Xvfuvdd/14uPxe/wDxHv3XuuvfuvdclsD/AE4+v9AB7917rj9f8P6MeSR+Cbe/de697917r3v3Xuu72/p/sQD/AL37917r1z/h/th7917rxP8AvrAf717917rr37r3Xvfuvde9+691737r3XZJP1Pv3Xuuvfuvdcx+ljYEf7G4+n+8e/de64Hn8f7Yn37r3Xvfuvddglf+J49+691zbka7gDhf9ib39+691wBH5F/9iR7917rxI/At/sSffuvdeBtfgG/9Re3+t7917rxN7cAW/oLX/wBf37r3XXv3Xuve/de697917r3v3XuuTfRfpe30/wAP6+/de64+/de67/2AP+3/AOI9+6916/8AgP8AeffuvdeBt/T/AGIB/wB79+6916/+t/th7917rr37r3Xv9gD/AK9/+I9+6912f9a3+3/4n37r3XXv3Xuve/de65KT9Afrf/b249+6912GYkXIPI/At9f6e/de66JuTYfgn6m4H5/Pv3XuuuLH63/H9Pfuvdde/de697917r3v3Xuve/de697917r3v3Xuve/de67/ANgD/t/+I9+69164/oP95/4r7917r1/8AP8AYX/3v37r3XIXIb+lv6AXP4+nv3XuulAJIP8AT37r3XIqoF/V/sLe/de64G34v/sbe/de669+6913yR/rXJ/2Pv3Xuuvfuvdd8f09+6916xtq/F7X/wAeP+K+/de669+6912Da/AN/wCt+P8AW9+69117917r3v3XuuZPpUfn6/7D8e/de64e/de697917r3v3Xuve/de697917r3v3Xuvf7H/Yf09+691737r3XJTY/4fn37r3Xn/UbAD/Ae/de64+/de697917rI54A/P5/pb37r3XD/YA/7f8A4j37r3Xrj+g/3n/ivv3Xuuvfuvde54/3n/jXv3XuuBBB1KL/AFuPr9fz7917rlYEA2F/z/X6fQ/7f37r3XQQA/k/69vfuvdd2H9B/th7917r/9behIsbe/de65afSCPryeP9e3v3XuuSgFRcf1/3v37r3Xelf6f8T/vfv3XusbWBNvfuvdc1AsOAf9h7917rpkv9LAW/1v8AevfuvdcCLG3v3Xus0QFwbAk35IB/3v37r3XCUASNYW+n/Qvv3Xuu1AsOAf8AYe/de65WH9B/th7917rgyX+lgLf63+9e/de69pshvYnjn37r3XEKSL8e/de66Isbe/de6yKBYcA/7D37r3XKw/oP9sPfuvdesP6D/bD37r3WNgbmw44tYf4fm3v3XuuaqLC4sTe9x/jbi349+6910QAbgAWDEAfk/wCP+39+691wA1AWH0PqP9L/AE9+691kAUgWH+3tzbi/v3Xuu7D+g/2w9+691ib6/QD/AFvfuvddX4t+L39+69117917rsKxF/rf/Yf737917rKFAHI5/N+ffuvdcGBubDji1h/h+be/de65qosLixN73H+NuLfj37r3Xdh/Qf7Ye/de69Yf0H+2Hv3XuuD2AAA/N/fuvdeQAi5H59+691zsP6D/AGw9+691jcAHgW4/4n37r3XaAEcj8n/evfuvdc7D+g/2w9+6916w/oP9sPfuvddaF/p/vJ9+691x0jWgtwSLg/m5tY39+69109r8ADj8f6/v3XuugpIuLe/de6yKtvqATf8Apf8A3v37r3XFkJPFgOP9759+691xb62/oAPfuvdckUEcj8+/de65aF/p/vJ9+6913pUfj/if979+691wZCTxYC3+8/7D37r3XEqQeAT/ALz/ALf37r3XJVBHI5v/AIj8e/de65aF/p/vJ9+691yCqF+gvf8APJtb37r3WFxY/wCvz/xX37r3XNQLDgH/AGHv3XuuVh/Qf7Ye/de69Yf0H+2Hv3XuuDKfoBwPpz/X6/X37r3XAgg2P19+69117917ru9voPqLf7fgn/e/fuvdde/de697917rs8Hg3/x9+69117917r3v3Xuu7H+h/wBsffuvddhGP9P9bm/v3XusgUAcgE+/de68wNrADm3+H++/Hv3XuulQW9Q5v/X8f7D37r3Xehf6f7yffuvdd6V/oP8Ae/8Ae/fuvdY3AB4FuP8AiffuvdcQCfoCf9Ye/de6yKvBuPz+Rz7917rgwAPH9PfuvdcffuvdZEUEcj8+/de656VH4/4n/e/fuvdcGS/0sBb/AFv969+691yVbfUAm/8AS/8Avfv3XuuD/Uf63v3XuuSqCASL/wCxP9ffuvdcgAPp7917rE/6j/sP969+6912LEAFQo+pa5+n+uffuvdcwq2/B/x4Pv3XuuJNmI/GoahY2NrH37r3XjptYH8gjn+vFvfuvdeVRzcc3/4j/D37r3XLQv8AT/eT7917r2hf6f7yffuvdY2AB4/p7917ry/qH9Bcni5+nHv3XuvWLEkDi/8Avvr7917r2hv6f7yPfuvddEEfX37r3WSNQ31sTc/W/wDS/NvfuvdduAWKqACOf8LXI9+6915QCPoLjg8D6j37r3XBwAeBbj/iffuvdcQpP0Hv3XusgQWFxz/r/wCP+Hv3Xuu9C/0/3k+/de69oX+n+8n37r3XBl54Bt/sT7917rko4II+p/1vfuvdd6F/p/vJ9+6917Qv9P8AeT7917r2hf6f7yffuvde0L/T/eT7917rGwAPH9PfuvdckAINwPr/AMR7917riwAPH9PfuvdcffuvddH6H/WP+9e/de6whSfoPfuvdZFQW9Q5v/X8f7D37r3XRS7AC4BH1/1+Pr7917rKIbfkH8Hk/wC9f7H37r3SE7C2Ti97bayWCylNFUU1ZSywtG6K6nyIV+jf7f8A2/v3XutBj+cR8DMt1HvvJ7o25hVjwddka2smkip7IXkOpiAhsRYAf4c+/de613ak1mNNUBTFj43il8wC+ICWwAawH9mwP1JtckH37r3XGbNQxyxPjYqmkhMKoYqgXlaYgmWRWS2kNq9Orj+g/Hv3XunGhyssoZPVqUaFiVlCm/q8ha3qJJtcf0txY+/de6WdFlaqjWnkkneNpCYgrOsmpgBZPGvBAuDyD/UWN/fuvdLbB7wrqCuLTCmqoo9EpPkIRWDFDKHQXHHAub3B/sge/de6Eal7DwTy1cs0MsDyKsgGuOUyzgWpoqmQWshI4AH0+tz7917pS43I43cyrLG6RGOObXGqFkjUL+4yKnAVWuPp/W54Hv3Xus52jBkBSzLKszH1sqgwrIoJURsY9JHHNwR/rn37r3SBzuOyeOq2elpzFTRzldY8s6ISoDx6pXPIFjzcc+/de6Zlr2fXHJGseuUK0hhEblSArFQovp/oQfr/AK3v3XupxrMaksoapkqESGNYw0YjiBNxZg4Dagfq1ySLA3A4917qbjc0kf8AkzeCVS6xa9X+bVwCXVG5P+9f0sbn37r3S7xSRtJGKc+QLEwIMQRJQrswLOQTe4twbW/3n3XuhPxGW8UEcDU8BYKoCgk6PXpNgxt/xHv3XulnTNRoahj45TMgiCSR6tDnnWqqbW/p+AffuvdOlJTJDaSC1vIboolUCMouoMb/ANb3ANv6e/de6fMfPSGo/wAqdVgjZy7xkWR5VCwKUfkktqB4PFvfuvdScnSUZmqKamq4JKRo0vJCoUScXfWPoGBupK/UAX/oPde6QOcxGOyL08FMsdIyoA7u5Eb+plaRtamwAtf/AHj37r3SHzG26DHCrhjaGWpMpjSSnDyI6tGpHjIIGn/AA25/HHv3Xug6yG1HjXXochImmMellMl72WNRa7XH1+p4B/A9+690HyQSU0kMcVKIaiCoNUs5jYTlg11jaRTdbf0FgeL39+6901mOSsqJWroo1llmJkeRSiA6i0gsDe9iP9hb8+/de6cYNv0ayoFSKoRdTOkrtGNcnpVlK2JAFit+b8jm/v3XulXgaqTbVbG9JUrA8U0TXR5GUujLoQTA3uAbH/eRc29+691sFfy2/npX7E3Ditn7jy4/hlTKlNHC07M8QLqEYiT6AD6c/X8W9+691t7dc77x+7sJQ5Siq4amlqaeKZJlYMGV0Btpt/X6/wCvf6e/de6F2KVtIsRYtfkA3B/Jt/xX37r3U8sW5/qB+B/r/j37r3WRWPFxYW4P+N7Wv/X37r3WdVUjkX5/r7917rpkN/SOLf7z/sffuvdcSCPr7917rwBP09+691kVBb1Dm/8AX8f7D37r3XeheePqLf1/3v37r3XBlsbAH37r3XJUFvUOb/1/H+w9+691wYAHj+nv3XuuSKCOR+ffuvdeZefSOP8AX/4r7917rypx6hz/AK//ABT37r3XmT/U3P8Ar2Hv3XuvKo51f7Dn/Yfj37r3XLQv9P8AeT7917r2hf6f7yffuvde0L/T/eT7917r2hf6f7yffuvdcWBvwCRb/E259+691jsR9Rb37r3WRFBHI/Pv3XuuWhf6f7yffuvde0L/AE/3k+/de64OALW/N/fuvdcQCfoCf9Ye/de67+gsRbm4JuP9gPfuvddEEWv+QCP9Y+/de65ooI5H59+6912VX6Aeo/Tk+/de64aG/p/vI9+6912ENxccfnke/de67C6iWN7H6fj/AH349+6914oLj625uePwLj37r3XEqb2AJH4P+w/r7917rkqfXUP9bn/inv3XuuWhf6f7yffuvdcGQ39I4t/X8/7H/Ye/de66GoG9j/iLHn37r3XRBH19+691yQA3uPpb+vv3Xuuehf6f7yffuvdcWX8KP9c/8UJ9+6912AhvYfS35P59+6913pHNuL8f76/v3XuvBQP8f9ex9+691wcAHgW4/wCJ9+6910ADcfm3A/3v37r3XJVH0I5H15P59+6912VUWNuPz9f9h7917ryqpJNjp4sbnk2+n+3Hv3XuumW1tIP5v+R+PfuvdY7EfUW9+691737r3XNADe4+lv6+/de656F/p/vJ9+6917Qv9P8AeT7917rxQEW5Avfg/wCw+vv3XuuLJYCwJ+t/yP8AePfuvddKt73BH0t+P639+691z0KP8f8AY/8AFPfuvdeIW2kC17m/1HB/3vn37r3WML9QTYgf77n37r3XRUjkkEEm1v8Aiffuvdde/de697917r3v3XuuiQPqQP8AYj37r3Xrj+o/249+691yHJF/p+f9Ycm3v3XuvE3JPPJ/w+n+P+8e/de669+691737r3XNF1f1/Fv9j/r+/de67kQIQBf6c3/AK2vx7917rgAT9Px7917rkEJ+oIH9f8AH37r3XLQP8f949+6917QP8f949+6917QP8f949+691xZVW315/1vfuvddEFSDx/sP8PfuvdZAAQSL+q9/px/re/de660D/H/AHj37r3XTLYC1z/vNvfuvddBdQsQQBa1rgk35vf/AGHv3XuvMoW1r839+6915ADe4/3v37r3XPQv9P8AeT7917rgygC4v9fzb37r3XEC5t/t/wDAf19+691z0gn6ki314+t/6+/de68yWAsCfrf8j/ePfuvdYyCP8P8AXHv3Xuve/de6yBQbLc/Qkj/E2t7917rkFANxf37r3XT/AE/2P/Ee/de64KASQf6e/de67ZQtrX5v7917rpTYi/0PB/1j9ffuvdclBDWP+p/2H1+o9+691zKgi30/1uPfuvdcdA/x/wB49+6917QP8f8AePfuvdcWUAAi/wDsffuvdeQA3v8Ai3v3XuuRVRY2/PPJ+gBJ9+691wPJ4vawsP6ce/de65hFP5N/yLjg/wBPfuvde0D/AB/3j37r3XtA/wAf949+6917QP8AH/ePfuvddFOOL3v+be/de64WP9D/ALY+/de68QR9QR/ri3v3XuuvfuvdZAgIB55A/p7917rIYwVBuTxY/T+p/wCNe/de64aB/j/vHv3Xuu9AA1fUA/nn8e/de6xMbm/v3Xuuvfuvde9+691737r3XvfuvddC9hfk+/de66C2JN/r/wAVv7917rl7917r3v3Xuv/X3p7D+g/2w9+691jY2Y2+lrW/A4+o/wAb+/de65p+kf7H/e/fuvdcvfuvddWXm4Bv/Ue/de674H0AH+t7917r3v3XuurD+g/2w9+691kjABJ4HH+A/Pv3XuuBAJJt+T9Rz9ffuvde4H0AH+t7917r3v3Xuve/de68bEWI/wB9x7917r3v3XuuioPJHv3XuvAAAAfQe/de679+691737r3Xvfuvde9+691737r3XQAH09+6914AD6e/de679+6911ZebgG/wDUe/de69Yf0H+2Hv3XuvWH9B/th7917rscf7z/ALz9ffuvde9+691737r3Xvfuvde9+691737r3WN1JPH9P8P+J9+6917lR/Unm31t/W9vfuvdcx/gSb/1IP8Atre/de68QD9QD/rj37r3XdgPoLe/de6xuSDwSOP6/wCPv3XuuSEkcn8n37r3XL37r3XYUEkkXsDa9+D7917riQD9QD/rj37r3XdgPoLe/de6xuSDwSOP6/4+/de65ISRyfyffuvddlQfqPfuvdeAA+nv3Xuu/fuvde9+691xa54HB+t/px9Lce/de67Bv/sDY/6/+Hv3XuuLEhgAeOP979+691z9+6912foOPwT/ALc2/wCKe/de64kA/UA/649+6913wPoAP9b37r3Xvfuvde9+691iZiGNj/T/AHr37r3XZY2Xn+t+B/X37r3XDV9b2u39frf/AA9+6911/t/9j/xHv3Xuuje4sbD8+/de67ub31N/hz9P8R7917rrVzYiw/r+P9c+/de67uD9Df37r3XbCxI5/wCJ+nv3XusqfpH+x/3v37r3XRJvY8L/AKrkfi/19+691yFrcG/+N7+/de679+691737r3Xvfuvde9+6910QD9QD/rj37r3XdgPoLe/de697917roqD9R7917rrQv9P95Pv3XuuwAPp7917rotY2/J+n9OeB7917rtQR9Tc3/wBf/e/fuvdd+/de66Kg/Ue/de68AAAB9B7917rv37r3XvfuvdcmHNr3FgLfjj/D+vv3XusRU/g2H9Lkf7a3v3Xuu9HA1cm39T/X37r3XYAH0Hv3Xuu/fuvde9+691737r3XRAP1AP8Arj37r3XrD/W/1uP969+6914ADgf72T/seffuvddFrHTbk/Q3+nNjx7917r2m/wCrk/1+n+9e/de65oAP8AB+Pxfj37r3XG3/ACP6H/bj37r3Xfv3XuuioP1Hv3XuvAAfT37r3Xfv3Xuve/de697917r3v3XuuLar+n6WH9Pr+ffuvddre3q+t/8AD6f7D37r3Xfv3Xuve/de64nVcEfp/P0/2Pv3Xuu73Bt/j/t7e/de66W9ub/U/W/9PfuvdcvfuvddFQfqPfuvddaF/p/vJ9+6910I0H0H+8n37r3XRTniwH+x9+6910BpPIvYX4/H+Pv3XuuQAYXI5N/yf6+/de66eNWUiwP1txzqtwdX1/2Hv3XuiWfLz4rbS+RGxclhM7joppZaWdBMIw8oeQfqSxB/pf8A3j+nv3XutBr59fy1N/8ARG7s9VYvE1tXgXr6p6Fo4ZGV4lYuGkQCw4P+3v8A4+/de6poyO283RZE4uaCWKY1UdN4wl9DXNo3YnkE/U3NrCxHv3XusD05pq1438iLTTPTyPChZ1aJQ7oFLGygtYf7H83Pv3XupdPkKWcSHwTSVRXRCHaSJY4l/TKSjXJJv/gePx7917p7hraiCkJR7B1ZZ1jIVTpsV12ABt/rf8a917qXSVEhjjqjIWeMI4jdyVdA/Ikv+B/X6j+vv3Xul7gN45HATyVFI0SLUU09FVMyxyUxiqbehAynSQPytj/iPfuvdCFid/1lMivJVK8b06EGKNgoH08IDi5sRe/5va/F/fuvdLJNz43Kx0cdQkckkxMa0xTQHI9XleWT083sR9eP9b37r3WR9uY6pb/J2EcsocSRxESFWFyFBNxYAjlbc/63v3Xukhl9rzwQp4fIZFmld5CElBhRR+0Wlubnm4H+w5uT7r3SSjjmo5heHSUdXUNG0jKpIIBlbkWP4N7f7H37r3QmYbNSVMaFZVV1swBCoIyebPb+yST/AE9+690vaSYGPzNPEo9LSPCwYMCAdCXJsB/h7917p6ps94ahdM5fUuqMK9yNH6RpPF7g3vzb63AHv3XulbDnJoRCkk0qGaQEng3DINWq3+P0/wBt9Le/de6dGqVlpvKjHxTSkGb6OyqbkKL8tf6fgfUckn37r3Ttjau7yT2K0oCpeVzqB0i+pXvzzcn+nv3Xup/iiqGPikJZZFuigsrsw4RrWA/r/wAT7917pG5RJ2kcjWH1mNVtZICh5sW5tyf6+/de6ThSoqpnSQhJCzJHZi6hQou4VyRe/P04+vv3Xuk/LhIvK7veRgSjshN3V/SBcG9/8Ra349+690nMps+jog8zMaioflFlklVVHDFrIebABeQfp9PfuvdB1kDWR1FolQm0SkIGA8ZfSw4tawH4P0/x9+690D/YOT3XRVGNG3XnN6llmaGnFYnlUlqbzobaUZ9Ks5Jt9bAjn3XujM9W7i3JQ5bF5AqVykRilnmprRJqSxYhiAAbg3sBb+gA5917rc3/AJWXyq/vrtTH7QzNcZctjqSGDQ9RG7iNFUa/V9fyOR/Xj8H3Xur+MTkFqqeN1YEMg0mwuRawJA4vxbjji/P19+690oo5eBc/n6W/4m3v3XupgbWLDkhrj8W49+691nViABfkAX+hJP8AU+/de6zKbi/+wP8Ar+/de68VB+o9+6914AD6D6/6/v3Xuu/fuvde9+6910Tbi9ifp/xHv3XuuIa36jY/8R/sPfuvdcgQfp7917rxvYkHgfUcc259+6915TqF7fm3v3Xuu/fuvde9+691737r3XvfuvddH6H/AFj/AL17917rgrHksePp9B9fr+Pfuvdcxfkn8nj6fT8fT37r3Xfv3XuuDDkG1wPrz7917rktren6X/x+v+x9+69137917r3v3Xuve/de697917rogEWP+3/I9+6910bJpUck8knSbauBx7917rsX/Jv/ALC3v3XuvWF7/n37r3Xfv3Xuve/de697917ri97AAE3vfj+n0t7917ryXtYggD6cf1v/AF9+691y9+691xYkFRfgn6f7H37r3Xi1iB/X/ejx7917rsX/ADb/AGF/fuvdcgATyL25+l+B9ffuvddG34455/2//FPfuvde9+691737r3XQAH09+69137917r3v3XuuJUE3N/fuvdeCKDe3I+hP4/1vfuvdd25J/rb/AHj37r3XiARY8g+/de68AALDgD37r3Xfv3XuuiAfqAf9ce/de66Kg/4f61h7917rsCwt7917rv37r3Xvfuvde9+691737r3XvfuvdcHJFrfm/wDT37r3XHVyp5uL3vb6EfQW9+69105H6vpcc/7Di/v3XusBcn6cf7zz/Xn37r3XWtv6/wC8D37r3XYc/nn/AHj37r3XLWP8f949+691xZg2ng8E3+l7G3v3Xuu9PF1J/wBv/wAU9+691zQgBhyTwOeQP629+691xZiLWt9T+Ab/AOv7917rJ+f9j+P+I9+69146ebav8Pp/vPv3XussP1Yn6LpP+v8AW49+6912wDfUf1/Jvz/j7917rwAH09+69137917r3v3Xuve/de64sxW1rc3+o9+6910p1XuBxb37r3Xehf6f7yffuvddgWFvfuvdd+/de697917r3v3Xuu2VbC4Ork/Xix+n09+691xAA+nv3Xuu/fuvdesD9Rf37r3XE2A+n144Avz7917rpQR/Sx5H9f8AY+/de65+/de66IBIJ/F+Pxz/AIe/de660Lxx9Df/AH1/fuvddLpJJGq5v9bW+o9+691z9+691wcEjgX5/wCI9+6915QBzfm3P+Hv3XuuRUG1/wAe/de64Rjkn88D37r3WT37r3XFiQAR/X37r3XSsSbG309+691z9+691xYE/TT+fqL29+6915SDewsOP99b37r3XZFxb37r3XSqFJIJ5+vv3XuvBQCTzc/7b639+6912SALn37r3XgSeTax+n1v/sffuvdd+/de697917rokAXPv3XuuNi31tb6i172/F7+/de69oH+P+8e/de65jgAf09+691zQjkH8+/de64Hgkf09+691ycAIFJtc3JuB+Ppz7917rAFuT9bc8/15/r7917rsoACeeAf6e/de6x+/de67YWJHv3Xuuv6f4f7z/r+/de697917r3v3Xuve/de69Yf4/qv9R/S1vp7917r/9DelPqNgbWNj9fyL/j37r3XIWYA2HP9be/de679+691737r3Xvfuvde9+691wJsefofpb68f1v/AK/v3XuuQBAsfqL3/wBv7917rIh5/wBf/D/ePfuvdcW4J/5H7917rr37r3Xvfuvde9+691iYm55I/wBj7917rmv0+pP+v7917rl7917rGzkG3H++F/fuvdc1NwD7917rGxOo2vwPxf6f1Pv3XuuNz/U/7c+/de6539IOo3/oT9ebfT/W9+691zF7c/X37r3Xfv3Xuve/de697917ri3B4PI/AN7/ANeP9b37r3XYvbn6+/de679+691737r3Xvfuvde9+691xYkfTn+v+Hv3Xuuxa3Bv/je/v3Xuu/fuvde9+6916w5P5Nvfuvde9+691737r3XvfuvddEA/UA/649+6910fSptx/vre/de68pJBJ/rx/rf7D37r3WRfyCCRa5t9bLz7917rj7917r3v3XuuiAfqAf8AXHv3Xuu7AfQW9+691737r3Xvfuvde9+691737r3Xrf8AFP8AH/b+/de697917rqwJBIuR+ef9t7917rv37r3XJvopP1I/wCRe/de6xsSORyf6fXj+th7917rtfp/vf8Agf6e/de679+691737r3WJ7X/AMfqf96H+9e/de64XuP9if8Aih/3r37r3XBitwGF/wA/63+t7917rkCCOP8AW/P/ABPv3Xuu/fuvddAWuSbn+v04/p7917rwIYHji/55/wBiffuvdd2A+gt7917rsm5v7917rvUbADj68/8AEe/de6yD9PP+xv8A6/8Aj7917rq5uRay/gji3F/r7917rn/sb/4/1/x9+691jZiCQD9P99+ffuvdclJIuf6+/de65e/de697917r3v3Xuve/de697917r3v3Xuve/de69YfUgH/XHv3Xuve/de697917r3v3Xuve/de697917r3v3XuuTWvwQfpe30B/I9+691x9+6910SBdifrz+PwPx7917rwNwD/X/evx7917rprgE3P+8f8AFPfuvdeUkgE+/de65e/de697917r3v3Xuve/de697917roAD6e/de65gixB+n1J/2I9+691x9+691737r3XRYD6n37r3XHWL2H54B/oT/gffuvdcgCPqb/7C3v3Xuu/fuvde9+691737r3Xvfuvde9+691737r3XvfuvdcGJ1Afg2v8A7E29+6913oX+n+8n37r3XL37r3XvfuvdcWaxtY82sfra5t9Pz7917rsAj6m/9OALf7b37r3Xfv3XuuLMF/1z9B7917rgp/Ve9iOT9T/Tj37r3XOP6c/TVz7917ro6rnT9L/4f0/x9+691jZAwdX4LXPIBF/8eP8AeP8Aivv3Xuixd8/G/ZXc23a/G5vE0k888FQiVTU8byxNKmkMur88f639Df37r3Wlt/Mm/lCbr64yWb3psCglqcP5aqsvAkztThCXN0iJJte/1tyOBzb3Xutazd+0sztbP1WFyFOyVUMgSSSYSRXcctqItz+CG5/1/fuvdJ5IzHqSyqwvfQLBgDYqCv1+n+t9R/h7917qdFWIkcgktpYMVDAqNJUAAlbE3a5JPP0v9PfuvdPCThMbS+GJ3KBzJrZVJ8trgH8oR+Dxe9vz7917qZTTsEAnUrbS/hJDKw+kZFvoR/Qf7H37r3Sgxs7vKKdJJWRCbBv08jVcN/sLD/ePfuvdLrG11NQioNfG885jDUcSMQAbkNIzOdJ4H6VF/wA/Qj37r3T/AEu4Kx40WKVo6ZWV45wvikKkgTDUDey/QXNzc/j37r3Sqi3L+wxmeKWKNljCXDS3YWJBH1J4JYi/9PfuvdOJGEzMIXWI3A0uhCoXfTYfUk/i/wDT+v19+691nXYlQaZqujlVI5YxGljw4CeokIRzYm5/r/sffuvdI/JS5TDyqkaOkJjZY7PqSPwm5Hj+rX/rew/2B9+691BxmannqDHK0qyK+pJGeIq5YK30SzDj6gH8Afk3917oZcbl0lpgrVHkRgiSNZ3NlFwWke+m5/xHv3XulJi8xIyzU6SRSRCVtSqFNtNgigEHTwAbrY/4+/de6V0eVnkiamiRAJgsxaOQ8FRpIb/GwF7/AIt/T37r3ThQ5HIvNIIB+1qQyoCoLyKtgQSPxb8Wv+bjj37r3SazGfkgkq6VVlkkRv3XchiWa7gAn8XN7j6fnjj37r3TTS1oeWGeolaJJbB5Io0YIz3Qq30twBcnn/iPde6xSVNPBVJGJmGkytGZFYRTCN2azaW/U1yB/gBa1/fuvdTKiqxVRRkVENRNkJHT7aUErDHE4BKmMmx5uOb8f4+/de6gJgKGsopQkVMZISp/WYZ2VnK6hGwIfgnn/X4Fr+/de6QGR2ZToiSSwJLj6KceRomWeYNKWBlII06rNa5FwRcEG3v3XunrEUeEgn9c1bj4rXaMSeWZ2dwoYFSQAVuRa5BuAbED37r3R+vgL3jVdY9oYgpkpUhkrIYplqJTGSkk4ut1sbgf1v8A1P1Pv3Xut6bpDfSbv2hhctHIJBPSwPqNheOQAkFgLH6/X/W59+690YmKW6KCQSCb2sTa/AH+wHv3XunKF7c3PH5sDcH/ABPv3XupyG4v+fpf/D6+/de65hiPoffuvdZVuRc/X/W5H+v7917rl7917r3v3Xuve/de69YXFwCR+bn/AIg+/de66Kg/Ue/de68AB9PfuvdeIF7kcj37r3Xfv3XuuiQLXIF/pz9ffuvdeBBFwbj37r3Xfv3Xuve/de697917rrSLWtx7917r1wOOL8Wuf9ha3v3XuvC/5t/sL+/de679+6910AB9Pfuvdd+/de697917rEC5vbm3J4Hv3Xuualje4sOLcEf1v9ffuvdcvfuvdcnAvYgHjn/inv3XuuAAH09+69143sSDwPqOObc+/de68p1C9vzb37r3Xfv3Xuve/de66Y2BPv3XuvKbgH37r3Xfv3XuuLFRa/1FyPrz7917rwvY6v6/63Fv8PfuvddgW/JP+ub+/de66LlTb8Ec/g2/wPv3XuuN21aST/th9LXHv3XuuQPLD62t9f8AEf4e/de65e/de697917r3v3Xuve/de697917r3v3Xuve/de697917r3v3Xuve/de697917r3v3Xuve/de697917r3v3Xuve/de64sSLWF/6+/de6x62P+H+w/wCK+/de64sxsPoT+L/m/v3XuuH1FySCPqBx/rfX37r3XlY2K34PH9Sbg8XP59+691hLC5BIuCQeRYn/AA9+69164/qP9uPfuvdcda/0P+8e/de668n+H+8+/de671j8g+/de67Eijm5H9fr9B/re/de6yeQn6WFvrZQOf6nj37r3XeoEDVckX/1v+Ne/de67UltVyfx9OLf63v3XuuROmwP0/r+fxz7917rJ5NNl4F/p/iR/X37r3WRW1X4tb37r3XL37r3Xvfuvde9+691737r3XRUG1/x7917rwULe1/9j7917rptXGn/AGP0/wCJ9+6910uq51f4W/4n37r3XP37r3Xvfuvde9+691yb6/48X/17fj37r3XH37r3Xvfuvde9+691wBuSCBYXtx/Q29+691yAsbgn/WvwP9Ye/de679+691737r3XFvoSODY8j63/AB7917rlYfgAf63v3XuuibAn+gJ9+691xViTY2+nv3XuvEaSSLkn8fUfW/49+6913q4/BPHH5/xFvfuvddILD83/ADf/AHj37r3XP37r3XB/p/sf+I9+691xT6/7D/iffuvdZffuvddEX/JH+sbe/de679+691737r3XTEgcC/P9Cf8AX+nv3XuulLE8iwt/Q/X/AGPv3XuuVgfqL+/de66Asbgn/WvwP9Ye/de679+691737r3XrA/UX9+6910BY3BP+tfgf6w9+69137917rokD6kD/Yj37r3Xr/0IuOR9D/t/fuvdc3uCCovcg/Qn/E8A+/de64PdjZgQLEiwtze359+6912OAB/T37r3XjyCP6+/de6xlAATzwD/AE9+691xFmJJ4/3j/e/fuvddH6n/AFz/AL37917rr37r3Xvfuvde9+691737r3X/0d6j37r3Xvfuvde9+691xJvdQSG/5N/r9f6/X37r3XWoKLG5Iv8A8a5Pv3Xuui/9P959+6911dTyxP8ArD/iOPfuvde1kcDkD8m9/wCvv3XuuSsSSb2sPoDa/P4Hv3XuuBJueT9T+T7917rq5/qf9uffuvdeuf6n/bn37r3Xrn+p/wBuffuvddm1gbksfrdr/wDIvfuvdcPIRwbrb6f4g8349+6917y2/JP+8/737917r2sNck/7ew9+691y1/SzWt/Rvfuvddah/qv8Pr+P6e/de69cGwuD/QXH+v7917rsHSb8f059+691zVrA3+g/x5JJ49+6910XJPHH+H19+691kW5Ave5/wt+be/de66bjkHn8C/B/2Hv3XuvD6XIAP+tb37r3XL37r3XvfuvddMbAn37r3XSfT63/AOI/w9+691y9+691737r3Xvfuvde9+691jZiDYcW/wBb37r3XJSSAT7917rl7917r3v3XusTE3PJH+x9+691zX6fUn/X9+691wcnURc2ta34/r7917rmn6R/sf8Ae/fuvdZF+jH/AAt/t/fuvdcffuvde9+691737r3Xvfuvde9+691737r3XvfuvdcS1jb8n6f054Hv3Xuu1BH1Nzf/AF/979+691wckHgkcf1/x9+691x1N/X/AIn/AHv37r3WRSSOf6+/de6yN+B/S1/9e3v3XusTA31A2AHP9eOffuvdclN+Rxz/ALz7917rv37r3XvfuvdYn+v+w/4n37r3WO4HFwP8OB7917r1g39D+Px/vfv3XuvAAfT37r3Xdub/AJ+nv3XuuDGxAPK2+nv3XusdyP6j/Y/X/H37r3XNXt9bk3/1/wDe/fuvdcwQRce/de679+691nBuL+/de679+691737r3XEqCSSPr+Px7917rsCwt7917rjc67fj/jXv3Xuufv3XuuJLBgB9OLn+n159+6910dX9kkj/ABIP+8+/de65Le3q+t/8Pp/sPfuvdd+/de697917r3v3XuuJ/rfm3Avwf6ce/de67Uk/UWN/9b/e/fuvdd+/de697917r3v3Xuur2YE/p4/xub/S3v3Xuu+TyfySR/rE8e/de697917roqDa4/rb/iffuvdd+/de6xOTcj8cf8V9+6912CdIAJvzxx9b/wCt/T37r3XMXtz9f9h/xHv3Xuu/fuvde9+6910fof8AWP8AvXv3XuuALHm/APP0+nv3XuuYIPI5H+29+691z5C/ixP1/PHv3XuuPv3Xuve/de66Kg/Ue/de64kBfr+kj/X59+6912osD/Qm4/1vx7917rl7917r3v3XuuJDXBBFrfQ39+691yH+P9fx/T37r3XAkgkk2UDk8f0v+ffuvdcgQRcfT37r3XRNjcmy2/3m/v3XuvAX5Iub3U/m34HHv3XuuXv3Xuve/de697917r3v3XuugAPp7917rotY2/qPr/Q/19+691jdXJtqJFv9SLe/de67UMFIaxBIJuLEAc+/de6yLa3p+l/8fr/sffuvdd+/de66IB+oB/1x7917rHIitZdIuPUCOOfp6gPr9PoePfuvdBP2TsHA70wlbQZXG09bHUQTRSxvDCQ4a45Fvxf8Wv8An37r3Won/M+/la7brqXPbw2VQpjshC1VXSpBTpAupVZyZdB+nP4A4H1+gHuvdaie9tm5LZO4avBZNmjqKSaSFZBp0h4mOpYiRZtX09V/zb37r3UD+C1T41awS03kKCpaha71EVKx8azyzafHyyt+2PULAngj37r3UGKabwtTu6MGACyKI5GUIeAAjnT/AIBuQfqBce/de6dqeamgeAMjMC7M5cFSpaMRgW1fTgEH/YW9+690oqXSGR4W0MifqvYv6jpJB4v/ALD37r3T0kskhBqv0MP2uUISQfRo0tct/XTYkW5tYe/de6caasjlAhed1cukcRZHVdTLdmkLmykcem5/BvyffuvdZ4JT5SDd5FnEOkOypYizISbcjgjj37r3TuK2riSWN43RLgq0WrzXWxAEhvx9QSP8ffuvdCJh9+VkkKQVculYoyANAXUioFUsygG5+nJ/F/z7917pxpcjQ5sOtZopncN4XCRq/iUnUhZrkfW/1uffuvdQqzZkbL56Bgoikdg1/UxYD06l9ViOffuvdYi9fiYZUkUGP0qFA065Rcre36hwOf8AXP09+6906bdyE8qmV1LszSP5EkKpEQ2pyVBub3+hvx/T37r3QpY+plKL4ZYhJKSyylWWw8YZi6iwv9V+n49+691xny89OtllaGVTJokUEI7qvPqa/wCr8X/w9+690hIMpJWVql52p5amd45fu1EsKiThX1RWb02uLm3PN/fuvdOkmMYU1ZNDUic61GpLvGxQgeWCJrsW+pZbAAWIPPv3XukzVSyY06pKgzhJI9E0coCNNILCTwuTpsLAq1xwf8APde6j/wB6XiMVHGkstdPXJDBMsiSNSU5QvJUSR88AhrDTbn+vHv3XuldU1WTpo6ZlkCtJTrOZCQhaBryJpL/qFyTbnkm39PfuvdNku5KQU609S7xyVBBlLO3imVWIDHTwDe/0tx/U/X3XuuFVlMVHSStBUx62WNFBKrIoeUmJ1b6t6gQSSbi4PHv3Xuutlbvbbu5aOohqPDLTTxTMJnlJj0SLpeJuTcnm/J/H0tb3Xut1r+V18naLsHr/ABeBqqryVlDTQ06SSs159AVQFJ+oBvcc/n/W9+691eVjKoSRxkMLMgsb67i1gf8Affn37r3Sjje4Fjfmx+hvzew9+6904I7W+v5/oPfuvdZUJY2PPH0sP+I9+691MBuAT/Qf717917r3v3Xuve/de64swW1/zf8A3j37r3XKxH1tf/D37r3XRv8AUHgfjjm3v3XuvKdQvb829+69137917r3v3XuuJUE3Pv3XuujwLJwfrb/AA+n59+6917VzpvY2HNv7X5Hv3Xuu1JNwfwffuvddOSLW/N/6e/de65XA+p/33+w9+6916xZQG+v+HABP9D7917rwFvyT/rm/v3Xuu/fuvde9+691737r3XvfuvddBQPoPfuvdd+/de67Fr8/T6n/Yc+/de68Tck/wBST7917rr37r3XRAvcjke/de679+691737r3XvfuvddEXFvfuvdeAsLe/de679+6910QD9ffuvdd+/de697917rxVSATyT/r2tf/D37r3Xjza/Nvpf8f63v3Xuurck/wBbf7x7917rxIH1Nr8D/X9+6915b86v9h9P6f4e/de679+691737r3Xvfuvde9+691737r3Xvfuvde9+6910TawH1N7X+npte/v3XuvA3JHFxa9r25vb6+/de679+691737r3WN2IPB/H9L+/de65KSR9bng/S3B/w/2/v3XuuRIAuf8fyP6e/de6xFyeLDn+l/z7917rA9wQQfxb37r3XAEgg/X/fc+/de64s3Nz+f6D+n+x9+691wDEtx/wAg3/H55t7917rm8R/UvIPJH5A+tx/X37r3UZyR/rm9/wDD37r3WAljexI/1/z7917rrW4sPUfrc/j/AAtb37r3XJZf8fwDz+L/AOv7917rvyHj1X/H4P8AvXv3XuuayFTcnjm/9P8AbD37r3WfWf8AD/effuvdc0lte9vx+D7917rJrV7XP0vqtfg/7H37r3XIkALaxHP1Hv3XuuaSHm9uSP6+/de6kG5AK/kX9QI9+6914avzb/C1/wDY/X37r3Xfv3XuumJA4F+f6E/6/wBPfuvddKWN7iw4twR/W/19+691y9+691737r3Xvfuvde9+691737r3XNB9W/1Ivb+v49+691w9+6910SBa/wCffuvddKWN9Qt9LfX/ABv9ffuvdcvfuvddBQCT+T7917rv37r3XRNh/j+P8T+B7917roEm4IsR7917rxXVa5PH9Lc/6/v3XuuXv3XuvHkEf19+691xCgG4v7917rl7917rjoF73N/68fn6+/de64t6SCPqfr/vHv3XuuSsWvf8W9+6912QCLH37r3XQUA3F/fuvdcvfuvde9+691737r3Xvfuvde9+691737r3Xvfuvde9+691737r3Xvfuvde9+691737r3XvfuvddEAix9+6910FANxf37r3UqPlGv8Aj6fj6Djn/ePfuvdRmYgf7H8/4+/de64qxJsbfT37r3XP37r3XjyCP6+/de64aB/j/vHv3XuumQAX5/3xt7917rgo1G1/8ffuvdcmUAAi/wBbe/de6429N/8AG3+8e/de669+691//9LeiLE/4f61x7917r2si/P1/r+P9b+nv3XuvGRlH9fr+Af9v7917rGHYkk8f4/S34t7917rl+SeeeeST/vfv3Xuuh9SeR+Lfj/X9+6914gH6gH/AFx7917rscfTj/ePfuvdZEH1P+w/4r7917rERf8AJHPNjz9D7917rrgkG5H9Be1/z9Pfuvddi/5t/sPfuvdd+/de697917rogH6+/de69pX+g/3v/e/fuvdesP6D/bD37r3XrD+g/wBsPfuvdesP6D/bD37r3XrD+g/2w9+691xYXtf6XW3+J1c+/de6y/2T/ibf8T7917roMQLA8e/de6yp+kf7H/e/fuvdcrD625/r7917r3v3Xuve/de697917r3v3Xuvf63Hv3XuuBuDqv6R+B9f9t7917rkDcX9+69137917r3v3XuuioJuR/vJ9+6914AAAD6D37r3Xfv3Xuve/de66svNwDf+o9+6913wPoAP9b37r3XRUG5Iuf8AXPv3XusZJU2B4H+t/r+/de65Asy2DW9Xq+gvf9Iv/t/fuvdcgbi/+v8A737917rv37r3XvfuvdcdQJIH1H+2+lwP959+6912L25+vv3Xuu/fuvde9+6916w+pAP+uPfuvde9+6910QD9R7917rrQv9P95Pv3XuuSqAQAPzf/AIr9ffuvddt+o/6/+9ce/de64G39ebcC/B/2Hv3XuvLe3Itz9LW/Hv3XuuXv3XuuDNY2H1tf/ef6e/de6wMWY8Hlbf4XvyPfuvddizc2HP8AUD/W9+69103AJHH+AAt9ffuvdeUkgE+/de65e/de66IB+vv3XuvWH9B/th7917r1h/Qf7Ye/de67sB9Bb37r3XElQQT9bcfX6e/de65Brjgm3+xHv3Xusy3035P+uf8AbD37r3XRJ1aRx/jwfxf6H37r3XIXtybn+tgP9sPfuvdd+/de66sL3/Pv3XuuN2DEGwX/AFX9OPyTx7917rkLW+twfyTf37r3Xfv3Xuve/de697917r3v3Xuve/de69x9SBx/vvr7917r3v3Xuve/de64MSGAvYW549+691zAP+v/ALD/AIp7917rkApB1fQc2t+Txf37r3XH37r3XvfuvdcWuOb8D8cc8/19+6912DcX9+6910VBJJH1/H49+691jPpY24/3n8f4+/de6yqbgE+/de679+691737r3XvfuvddWAFgOPfuvdeAA+nv3Xuubfgf0A/2559+691x9+691737r3XvfuvdcGI4Uj6/Q3tYk2vb37r3XICwte/+8e/de64OxB4/p/h/wAT7917rkpJHP8AX37r3XL37r3XvfuvddEAix+nv3XuuJNrqOCPoP8AeT9ffuvddgEj1c83/wCI/Hv3XuuXv3XuuJYX0/kjg/jngc+/de68twOf98PfuvdcvfuvddH6H/WP+9e/de6xa2/r/vA9+691xM3BH1v+bD37r3WWPlb/AIJ/4j37r3XP+o/rwffuvddAAfT37r3Xfv3Xuve/de66sL3tza1/8Prb37r3USpiRl5A0gNwRfki55IPHv3Xutc3+bv8gn2Bhq/bWC+3esySzwyFtJVUKlSp4PJP0BBB/N7+/de60euydr7o3xufLVceNrKmura2STxrTSa43dvIuqKwUGxHKLyLe/de6BndOwt67bpFgrsdXwU0zETMkMgVWUfk2SxH1NrEi3JHv3Xug1V2hKwyjWVP7zuumRdB4JtyT/sT/rW+vuvdKPE1QdpJHULGyjU8iAlyrftkKBYavpcAWte/v3XulNFULOsTiOClup8dpZWTUnNiztfkW4PA/wBv7917p7ppaU4n79a5ZK96t6apoGKBYaVEV45gzC7Kzs68kgW459+691iNTDCsvkkLhWQrAJlMaX/QqBrm4ve4/r/tvde6d8LNJGUaRxZJhJH5CsxNwGjIVQT+eL39+690KVPlI58fLRRqksMjGapkWmgNQvlXSdM2nUi+n6XABufyffuvdJyshp6aCIRF1EinnyDUwglLAuV/rcA/k259+6911R54wOrxw3Ega0bltQDcB1Dn/bcf7H37r3Sgxu9aqmIp/MZo1bVJE/0hNtQ1X/B/r/X37r3Qm49qPc/jM945FgaXXEy+ON47EOYmNjz/AF/pb8e/de66r8dU48Qy0lPAlLEEkkqFR9ckjMws8Z4HPJsCCDYjj37r3WGCqqpGaGWsSMF3RBqfXKNPlJgF76l1AhQQCL/0sPde6XmXl2tHiYic3G7GjiZI46p2q5qwreeI0vhZEAIuCXBsRckEW917oGxkjeZaNETyrKoqiGeVA3DahGSgvYgegH8i1xf3Xus1Bu5McywvMQdDQTISEMg0cFmQBrH/AF7XB/Hv3XukRkc8rM4McUcQ8gUFj4fEzMQVN76j/wAQPfuvdIb+9cdBUvVI4ElPNEz61P7ihrCNAvGm3J/qT6r/AE9+69075vt6fI08OPmeOBIBLL5kuWJtqEaH/U/kKoAF+ByffuvdMFDug5G7T1dkCgsswcaIT9Jxbm31H9ODx7917psrt2r95LSUs5njiVdNQlyEux1Fief6fW4+pAuTf3Xup9FumoeRJJWKubjU4W05T0hImtwQFBINgbgAe/de6vK/lffI/IbJ37gsRPlTSUM/iZIqkyRR2dgrCZZRfnSdIBt9LcG3v3Xut57qTdce6NtYrJ0x8kdTSRyKxbUzF0DE2/oL8f1Hv3Xuhyp3uF0iwYAkXuCSbX5/w9+6907RsbDn6nn6f1t7917qSLgagfzb/iffuvdSVe4UW+oAvf8A3n37r3WQAj6m/wDTgC3+29+69137917rogH6gH/YD37r3XdgPp/xP/E+/de64Nza36hz/sPfuvdcgbj/ABHB/wBf8+/de679+691737r3Xvfuvdetzf8/T37r3XHQv8AT/eT7917rsAC9uL/AF9+6914gH6+/de64SC5Ww55AA/xtzz7917rkDcn/Cw/4rf37r3XL37r3Xvfuvde9+691737r3Xvfuvde9+6910b/i3+xv7917rmtwpJtzwLf7z7917rj7917r3v3Xuve/de66uL2/33Jt7917rykn6ixv8A63+9+/de679+691737r3XvfuvdcHJFrfm/8AT37r3XkJN7+/de65+/de67AJNhyT7917rhI51ccAC1rD8G3v3XuvKSRz/X37r3XL37r3XRANri9vp7917rv37r3Xvfuvde9+691737r3XEmxuTZbf0ub+/de67F+SfyePp9Px9Pfuvdd+/de697917roi/8Ar/1H1/2/v3XuvAW/qf8AE/X/AFvfuvdeJA+ptfgf6/v3Xuul1c6v9h9P+I9+6912VB+o9+6910eDq/FgD/sPpb/b+/de6xSSDjg/m9/qOOB7917rC2ocFib/AOAH+9e/de6xllHBuSCbWI4PAsR7917rgQX+nFv6/X/ev9f37r3WN1YC4sR+bHn6/j37r3Xol0kf1N7/AO2+nv3XunBCCqg2Fr8/T6mwHHv3Xuorrq/SAPqDck3+lh7917rF4QbG4+n44+v+Hv3XuuQg+txe4FjpIt/rWPv3XusLwf0J/wBcf0H9ePfuvdYvB/j/ALz/AMa9+6916xFwfx9Pyf8AYn37r3XZJIA/p7917rtSB+T/ALC3+839+691njcG4uQBYm4HN+PfuvdZQ4IseDfj/Y2/w9+691zI4HPJ/ofoLf737917rnrK2sTyPULn6j8/737917rOrW+pLXtb8+/de65gk8/2fxf6+/de65e/de697917r3v3Xuve/de697917r3v3Xuve/de67c6VBPJPJH05I/Hv3XuuI+l7/Xkf4X/AB7917rxUG1/x7917rv37r3Xvfuvde9+691737r3XrA2uL2IP+xHv3Xuve/de697917r3v3Xuve/de66JA+pA/2I9+6910zWFxY/7z/vXv3XuuwbgH+oB9+6914qDa/49+6914KFva/+x9+69137917r3v3Xuve/de697917r3v3XuuLMVta3N/qPfuvdeVi17/i3v3Xuuzf8W/2N/fuvddaieB9R9b/AE/xtb37r3XEvbj8j63+n+NvfuvddqxJsbfT37r3XP37r3XvfuvddMSPoLm/+v8A717917rwNx/j+R/j7917rv37r3XYBP09+691kZwukXt/qrn8fgn/AB+vv3XusLAHgn6c8Ef7f37r3XQUA3F/fuvdcvfuvde9+691xYkAEf19+691wBL+ni35P9LH37r3XJBY/UE8i3+x9+691yIB4P8Ar+/de66CgC315vzz7917ruw/oP8AbD37r3X/096Gx/of9sffuvddFCfqCfoQLGwIvz7917rxB/1v9ce/de69pb8X5N/68f09+691737r3XVj/X/bi9v9b37r3XgCBYm/+Pv3Xuu9JP01f7D37r3WROFK835+v15Hv3Xusfv3XuvWH9Pp9P8AD37r3XvfuvddEX/JH+sbe/de646T/qj7917rkAQOTf37r3Xfv3Xuve/de68UJ/1Q/wBa/v3XuvfTjn/Y3/4n37r3XtLNax5H1/x/1+ffuvdcdPN7/wCsCP8AC1/fuvdcwCEUXBty5/xJsAL+/de669+691zCvb62/oOR/t/fuvdZACBYkn/G/wDvXv3XuutP+Lf7f37r3XYDfgFh/Uk/7bj37r3XfP5Fvfuvde9+6910Rf8AJH+sbe/de69bix5/1+f8ffuvdd6b2Avxzxx/vXv3Xuve/de697917rrSx+hNv9a/v3Xuu7EfX6/61vfuvde9+6916xN/qBfi1+P9c+/de64lCP7Z/wB54/wPv3XuvaTa1yTe4+v+9e/de66KyDi4/wB79+6914JySx1E/wC++vv3XuuZj4uLre3ANhb8cn37r3XEJbgFv9v7917rvSfxdv8AHU3/ABHv3Xuu7EfUW/2JP+9+/de697917rrSx+hNv9a/v3Xuu7H6fn/W/wCI9+6916xHB+v54t/vB9+691737r3XvfuvdcWBJuCfoeL/AJ/Hv3Xuuxq51Xvf8/63v3Xuu9JPNyFI+oF/9jf37r3XHT/tTf7f37r3XYUD/Hm/P1/2/v3Xuu/fuvdcdP8AtTf7f37r3XB/1E/Ukf7xzxz7917rh/xP1/3r37r3XHT/AIkf4A8e/de69oJ+hYj/AG/v3XuuwpUWP+9W9+6917Sx+hNv9a/v3XuutDfUlv8AbW9+6912BYWuT/iTz/t/fuvdd2t/yMn/AHv37r3XvfuvddFb2Oknj6j/AF/9f37r3XYUgcKR/sPfuvdZVBFjci1+ORzf8+/de65EAix5H+9+/de68AB9Pfuvde0sfoeP8Fv7917rsAj6m5/1re/de66IB+vv3Xuuip/sm3+H49+6914K5/P+2F/fuvdd6X/qf+Sffuvdd2I+v1/1re/de66Kk/kgfTjjn/X9+6911p/2pv8Ab+/de68VJ4DEf4/X37r3XdjYWY/m5IBv/sffuvdeAP5N/wDYW9+691xZSTcW+nv3XuuwG/J/2A/42PfuvdZQSFZRa/FwRyB+SD7917rGRf8AJH+sbe/de68Bb8k/65v7917rxAPJ+o/Nz/r+/de679+691737r3XAxliSD/vBPv3Xuu7OoAtb68txf8A1gP9j7917r1ieSTf/A8f7z7917rsgk8G3+FgffuvdesT9Cb/AOsD7917ruxH1vf/ABFvfuvddaWP0Jt/rA/7z7917roqb/qP+8/8a9+6917T/Vm/2/v3XuvWP4Y/7EA+/de69Zv9V/vA9+6913bixN/94sP6e/de68AB9PfuvdeK350E/wCI9+6911ot/Vf8Af8Ae/fuvddgW/JP+ub+/de68Qfwbf7AH37r3XuR9bt/jwP9h7917r1he9rH/ff09+6911Zv9V/vA9+6912Afyb/AOwt7917r1he5F/xb+n+Pv3Xuu/fuvde9+6910wJHBt+Ppwf9j7917qOyt9L2uPpYH37r3XEKR9G/wB4Hv3Xus8YIvcggk/4G9gPfuvdcxf8i3+xv7917rxB/Bt/sAffuvddWb/Vf7wPfuvdesfy1x/Sw9+6913cXA/J9+69015mcU+OqZiDaOGViT+lWEZZGuBfgj/W9+691p4fzA8JuLv75O0m2sV9xLQ0+WeknVOIGZZDI5DJzcC55FjfkcAe/de6MJsf4c9eQYjHxZjauNq83FSs38REEEdUYqeJQpqH8am4Fxcgg2BuTe3uvdFm+QHxO64zWLrKdsNDBMJJIS4Sncxs9wpkZwSq/wCINr8mxvf3Xutdn5H/ABHrNkZic4eFJaY1E8sf2sfkVqYE+sNDp/AAsb/i59+690Qyrx9XgciaaSGRTTs0bmojlSMagBYayb2Fvr+foPyfde6mRNURoV8JZAyBgyLolaRjoCEi41EEEjmwtcW4917qUjU6NIklOsqQsGEuqw1FLvGVBuQpuPyL/wCN/fuvdZLxSlWjEQiewig9QLs910Fm9XFrk3/P+HHuvdKDDzvSS+B0QTxkWAEgAp/q9pAb8C9hf/eOffuvdLCCsSJpz5pfDMrlJEZo1crzEzlSDweDwQR9b+/de6l1FSI6SlM0USKrj1qGOt9IbylrCwP9Bxx9Pr7917poSmkkH3yvdDJYzeQBC62trdeeAQoF/wDYWPv3XuuUZETyTKoZ5XVfGtwDAG1P+4fz9Tf9X4uBb37r3QhUu48VTyLHQNVwQGn8Zmdk1vKpLGzrY6QSP9jc/T37r3S8w+8o56cUeQKlZWDNO0jEOqgL/mydIsAOAOeT9bn37r3TjkcRT5KJpMbUzqjaZhIhu2rTpsLkn6Ei4P0JH09+690EOegyNHIIp43q4oFWNZCW8sUcbssaozcrc8WBAt+PfuvdZ0q48RSVMVZHVU9bVQxSQwqT4zq9SNJb8G/6uCeRewt7917pNTy1s0kks8EDJUllVowCl1X6I6gE/jn63uOffuvdM8lO1ZTSxSKyCIOosvoRY28hYt9Tckj+v+9e/de6D3JU0E6SvJOYykgCCIHkpYgyn+l7k/T/AIj37r3SHnpKo1KMpYklh6m0o6EWLx6jyPpyPzf37r3U2nyk2OWtgend5KmFYIpS7OIdJubW4sQRwbi/+v7917pgFRUMJKfU6xy6BL6CZGjjbyaVkABWxueCCf8AbD37r3Sjl3G0cUFNTuZYUjVmMtMEKvGfUiuACQLAgm55P+Hv3XujmfGntmqh37iM7lS0xphR0qrH46UMqsIqcusQUEpp+pvccnm/v3XuvoP/AMvjsqPenUu2pI52maLH06sGkDMlogNJK/7D/iPfuvdWg0bExR34NrcHi31Hv3XuneLUyixsdRsbX/P9D+PfuvdOCi62J5v/AMR/T37r3WdAbWH6fof969+691k0kfQ2B5ta/wDh7917rsA/k3/2FvfuvdeN/wAG3+P59+6911Zv9V/vA9+6917S3+q/3j37r3XYFr3NySTf/X9+69137917r3v3XuuJ1X4Nhb/D6+/de69Y2tq5/rYf717917rsgn6Nb/YA/wC9+/de66s3+q/3ge/de67AP5N/9hb37r3Xj9QfyL24vyf8fx7917rgt/VYc/m5v/r/AEHv3XuuVm/1X+8D37r3XYB/Jv8A7C3v3Xuu/fuvde9+6910Qfwbf7AH37r3Xhe3JuffuvddMCfobf7Ej/evfuvddhSPqb3A/r/rH6+/de679+6910QfwSP9gPfuvddAH8sT/sAPfuvddkXN/wA8f7wb+/de68dX4t/sb+/de68L/m3+wv7917rv37r3XvfuvddEA/X37r3XgAPp7917rx1fi3+xv7917rtCwLE2uB6bXve173Pv3XuuiAxuRc/77+nv3XuvAAfT37r3Xf8ArAn+n05/w5Pv3Xuvf7Aj/Xtz/rW9+6910b/i3+xv7917rwv+bf7C/v3XuvG/4sP+I/1vfuvdeAI+pv8A04At/tvfuvddMur82H9Le/de69Zv9V/vA9+6916zf1B/1xb/AHr37r3XYv8Am3+wv7917rxv+Lf7G/v3XuvC/wCbf7C/v3XuvEA2uL2+nv3XuvG/Fjb6/gH37r3XvUAebn8cW9+691jdj9P9a9v6+/de6xAaQ3+uWv8Ak8fn37r3WH37r3XFASx0qR/qrclv9iffuvdS/APySD/vP+x9+69100AAPJII/wAAR9f9vx7917qMUKFbci55P+t7917qLPXR04cO8YUC4LEgAjk3Pv3XukvXbxxNG3+UVkCHgWMqKSzH/G/4H+tz7917qNT78289i2SplBYpfyx21Aj68/T6/wC++vuvdKGl3VhKiNdGQpCxJVf3UOvT9foePqB7917p4jqqWpP7EqNa3CsD/Unn/be/de65si3IAT8/puxP4ufpb6fj37r3XAxkXHItxyCP8fr+ffuvdcDEW+p+nv3XuuxCLXXngXuLj/X/AMPfuvdcGjIsQQLDmw/qTa/v3XuuNypsSTc2/pb/AH1/fuvdZkufyeLcX49+691mXSSQRybW+v8Aj9Le/de6yEAC3I/Itc29+691lR72W39eSDz+fz7917rL7917r3v3Xuve/de64kvfgAj/AH3+Pv3XuvDWf9SP9e//ABHv3Xuuxf8ANv8AYX9+6913YmwH+xJuf94Hv3XuuiHubtzc34H1/Pv3XuugtiTfg/j/AGPv3XuvEkWsL/19+6912L/m3+wv7917rxv+Lf7G/v3XuvC/5t/sL+/de679+691737r3XRv+Lf7G/v3XuuOor+q3P0t/wAb9+6912GJ/T+Pre/+w+nv3Xuuxq/Nv9hf37r3XTAkAD+vv3XuutA/x/3j37r3XLkAAW4/rf8A4j37r3Xhq/Nv9hf37r3Xjf8AFv8AY39+69116/8Aaf8Aeffuvde9fP6bX4+v0/x9+6912NX5t/sL+/de679+6910b/i3+xv7917rjpLfq/H0t/j9fr7917rsKVvp/P1v/wAa9+6910Q5/IH+sSPfuvdeCn82H+K8E/659+691y0ra2kf6/5P+v7917rwUA3H9Le/de679+691737r3XvfuvdcdNiSPqf6/T6+/de67Gr82/2F/fuvdZU+p/r/vr+/de6xsNXB45J4/r7917rsp9GBvxYj+n59+691xN/xb/Y39+69116/wDaf959+6912NX5t/sL+/de66YEgAf19+691w0MD9Af9jx7917rmFINzb6W4/Nv6+/de67N/wAW/wBj7917ridf9FP++/x9+69167/0H++/2Pv3Xuv/1N6ZeVF+f+NH37r3XL37r3XRAP1Hv3XuvBQPoPfuvdesP6D/AG3v3XuvWH9B/th7917rEw9RsOB/Qfj63P8At/fuvdZV5Uf1tb6X+hsPz7917r3ALNcf4i36Rb37r3WD37r3Xvfuvde9+691737r3Xvfuvde9+6912CB9Rf/AGPv3XuuwbEXAt/SwHH+Hv3XusqkEAj6f4f7z7917rE/6j/sP969+691kT9P+uf+Ne/de67sP6D/AGw9+6916wta3Hv3XuuPKn/aR/rf09+691yBDC49+691yJH4AH9foef+Re/de669+691lT6f7H/iPfuvdeYXNh9bXv8A4fS3v3XusbWvb+gsf8bfU+/de65oAQbgHn8i/v3Xuu2APAsD9fpbj6fj37r3Xa2sOOR6Sf6kfU+/de67sP6D/bD37r3WJwAeBbj/AIn37r3XQJH0JH+sffuvdc1AYXPJv/U/09+691y0L/T/AHk+/de65e/de64EL/hexsOOf9h7917roc/UaR9bgaf8Pz7917rkOfqAbEgEj6j8H37r3Xdh/Qf7Ye/de679+6910VB+o9+6917SB9L/AO3Pv3XuvWH9B/th7917r1h/Qf7Ye/de67sB9Bb37r3XVh/Qf7Ye/de64EamKkAA/QgEH6ckn8+/de65BAALi/8AjyL+/de64+gE3HI/1zfi/v3XuuQsbEAD/YD/AFvx7917rG/6j/sP969+691kT9I/2P8Avfv3XuuXv3XuuioP1Hv3XuuD8AD/AH3Hv3Xusfv3XuuNgxN+bGw/w4vbj37r3XtC/wBP95Pv3XuuwAPp7917rv37r3XRAP1AP+uPfuvdY34PHHH44/3r37r3XNCSOT+T7917rsgH6j37r3WJgAeP6e/de64+/de6zr+lf9Y/9DH37r3Xfv3Xuu78W9+691kCrYcfgfk+/de670r/AE/4n/e/fuvdcuB9AB/re/de66Kg/Ue/de660L/T/eT7917riVUG5HFuOT9ffuvdclHB/wATcf6xHv3XuuXv3XusT/X/AGH/ABPv3XuuSfT/AGP/ABHv3Xuufv3Xuvf14HItyL8e/de6xElSVHAHAFvpx7917r2njUeT/qfoTc249+691zABAJUA/kW9+6913Yf0H+2Hv3Xuu/6/4ix/1vfuvdcdC/0/3k+/de69oX+n+8n37r3WNhYkD6cf717917rkqggEj6/778e/de65aF/p/vJ9+691wY2NhwLfjjn/AGHv3XuuaEkcn8n37r3XL37r3Xvfuvde9+691737r3XrAfQW9+6910VB+o9+6914AD6e/de679+6910fof8AWP8AvXv3XuuCjULtyb2/px/sPfuvdc9Kj8f8T/vfv3XusTXDEA2HFgOLcD+nv3Xusi/pueSbkk/n8f8AEe/de67Kg/Ue/de68AB9Pfuvdd+/de64sAQT+QD7917rpPp/sf8AiPfuvdciAfqAf9ce/de660r/AE/4j/evfuvddlQfqP8AD37r3XWhf6f7yffuvdd6Ra1uD/vPv3XusTgA8cC3/E/19+691Ha9+f8AYf61/fuvdZIj9V/BK8f8T7917rMoDC5H5sPwB+fx7917rmAB9PfuvdcHYg8f0/w/4n37r3XVyQwJBta3+35sffuvdRWvrvf6cWsPwTb37r3Sd3VNbEVKMwVXjcMxJ4tGQDb/AGNuPfuvdUpby6kwFL2Vkd4UU7vUPkJZZECnSKlrpFKGa4BN7GwFx9b8D37r3UfJ5irxlPVwUqQxPNE9PPqddagj1NHKgFriw/r/AEPv3Xui5bjx1XlWVWjZoaoNCr+PyJUWGkhi4P4tyPx/sT7917opfY3QG3s7JNTZaiT0KzMxicLFFMTrjmdWsiEglSBe9wCBYD3Xuq6e2vghtLNz189JTy0QkeNKXSlld2dg6lvUb6f9iBa1ib+/de6J/vP4Dy7V2pkN0Plqiox1J9/HT0xiqYYaF4lEsBrcg37ccdiQjSTF3N1jQkH37r3VU2aqaqirauimhp3enmkiWSBZIQyq2j061TUDYnUeTcEm9wPde6yx1EkuLapSlERo5EQ1AZpm1TcIqRT3UgGxJt+ffuvdO1BUPUCMyzyRuQ4kjARLrbgGVQG5tcgN9P8AWt7917pTw1Ucw01yrocKkUsQBlKoLhBp/B/1QIP5+t/fuvdR3yM2SjLSTFUWPxU9O8kj/tISguD9Te/H1tb8+/de6h/eVEUP241JTs4AhiIVGNub+TnVwbm97WvwPfuvdKWlr4BG0YYtqQGoDBCsYNlEcbEWUm3JU883P09+691hhmmEweJEWFWRdOlmij5/QF+rG1mLEn6/049+690tKemeGaOaxKSBmaMNf1aANaDggf0F7fn8+/de6XGEzcWHpo6urMvmNoUBYBGGssUIb+1ze/8AQ/7H37r3S9xaYnckUQlSZlq/uFEa6A/mIF1SUW/FiB/W/wDX37r3Qd7r2dkKKtqJfLNUMiLDNC93qYY0XVErKx0tf6XHA9+690ljQT1UdLHOn20kMnjhgDxRrrZRqZ2AvfSf6n/iPfuvdSJcFK1PItPLHJ/m1kdbvqUt6rsvAa9xaw+gN7e/de6bKnY8ENOlZVMixO7hYwyF5WQXAP8Ah6ueef8AePfuvdJfLYSNsf8AYJiIoKsFJ0ri7SOkEh0CNEBKafST9Abm/wCbe/de6D1dqsa2eBrBJdCJO2kIjcFnCmxFlsbgW+ot7917pizWIXFTyQ02Qjq4ysghnMbR6mC2YEC1yCCPyCLEe/de6SlbHVxw0lTJCyQsGKNdwNQNpCbckHSSLk/W1/fuvdCl1FkXp8/j3DONM8ZJkUGMp5F5BI/Fz/jzx/h7r3W9/wDyd97ff7FoqB5ZSqRQotxdAinkA2FxYf4n6c29+691sX4qdZYIQWvZBzwLlR9PSOePz/re/de6UtOwt9LEG3+uLfUe/de6dITzb/ffT/jXv3Xus6/2v+DH37r3WdPp/sf+I9+691yKg/Ue/de69pA4t/sDzz/sffuvdYnAB4FuP+J9+691zT6f7H/iPfuvdcioP1Hv3XuuJCC17C5sLk/X37r3XSp9dQ/1v9t/gffuvdc9IFxb6/X37r3Xdub/AJ+nv3XuuBDA+n6fX8fX/Y+/de67GrSb/Xm30/p/h7917rpQGF25N7f04/2Hv3XuvEaRcGwHJH9f9iffuvdclNxe1ubf1/Hv3XuvWH9B/th7917roqDbi1v6cX/1/fuvdcHUX44vfi/A/wBa/v3XuuHv3XuuaAG9/fuvdc9C/wBP95Pv3XuuwAPp7917roqD9Sf949+6911oH+P+8e/de67Cgf4/69j7917rsqD9R7917rrQv9P95Pv3XuuwAPp7917rxUH6j37r3XBkFjb6/gf1/r9ffuvdeCAjm9/yOOP6e/de66ZQLWJ+h+v+Av7917rtFBHI/Pv3XuuYAH09+6914gG/+Itf829+691x0D/H/ePfuvde0D/H/ePfuvdd2CWPIHOom30+g49+6916wYk/Ufj6j/X49+6912AB9PfuvdcJPx/sffuvdej/AD/sPfuvdcioP+H+tYe/de68FA/x/wBex9+6913Yf0H+2Hv3Xuu7AfQW9+691jk/H+x9+6910gBvf/D8n37r3XPQv9P95Pv3XuuJT/U3P1v9OLe/de642KjkA3/rz7917rjruCbAAHg/S5/w9+691gLD1E2ubf7C31P+9e/de6ws1+B9P979+691xUXIH+I+v9Pzz7917qaqhVAAANvURwSf9h/rn37r3WZLG9wP9t7917rkbCw0j1XFx9Rx7917pvrCqKWLaQD/AI/pIu1yeOP97/r7917ok3yM73xfWeGrpJ66KGTSVUCSxDH9IN+Tci1uPz7917qlTfXzmr8hk9C5BkhjnKgCbTqCkgKliOSB9P8AAni/v3Xui4b7+cW7qaCphx+Vko5I0krDHJVspkiUgel0N7jj8Af4/n37r3QebR/mG9t41p6ePM1cv3DxNE0kxZ0YMzEAOTZbEW+lzzzYe/de6s8+MH8yPJ5TI4/D7xqXtOV8c07IoCEMp1H+txY3/wBf63A917qyQ/N7rmKWnp5MtTa5JUU+OVCbuLEOP9f6fnn37r3Ritidz7X3vFGcdk6Wcut7I6NY82Nk/Jtb/fH37r3QxRzRyqkiupUjkfQ8fmx/BHv3XunJFQ2B5DAcX/230/x9+691wmhH4/pf/H+gv/h7917ptdWB4JA54sOf8D+ffuvddI/1sP6fX/ePfuvdZ1a/P5B9+691KDD+ikX/ANf/AGF/fuvdc2IGkqB+ef8AYfQ+/de6ye/de65qoa978W9+691zCAf4/wCvz7917rxUH/D/AFrD37r3XYAH09+6914gH6+/de660gfQc/77+vv3XuuwoH4v/ieT7917roqD+Lf63Hv3XuutA/x/3j37r3XZUEW+g/3w59+6914KB/j/AK9j7917rsqp/H0/2H1+v09+6911oX+n+8n37r3XWgf4/wC8e/de68VCjjkn6A2N7ckD37r3XYAI5A/qQOLX9+6913pUfj/if979+691xcAD6fn8WHv3XuuKC/JHH/E+/de656FA+l783ub/ANPx/re/de68FA/x/wBex9+6914qD+Lf63Hv3XuvBQP8f9ex9+6913Yf0H+2Hv3XuvFQRb6f63Hv3XuuDJYcXPP+v/r/AE9+6910qkk3uBb/AFuR/r+/de65hQP8f9ex9+6914qD/h/rWHv3XuvBQP8AH/Xsffuvdd2H9B/th7917r2lT+P+I/3r37r3XHQv+I/33+Pv3XuvaB/j/vHv3XuuLKALi/19+6915VDXvfi3v3XuuWgf4/7x7917r2lRyf8AebW9+6911bUSLWH1BAtf/Y+/de6yiNVW9zc2/p+f6cf09+691hC3Ygk8X/pf6/n37r3WVUFiOeQbf69vfuvdcQoH+P8Ar2Pv3Xuu7D+g/wBsPfuvddFQf8P9aw9+691wZQBcX+tvfuvdeS1+QDx9D7917rkUX/W/2P8AxX37r3XtIAuASf6Gx/4j37r3XiATYWtYcgfQ3+l/fuvde0D/AB/3j37r3X//1d6NiQSBxYfQcf4829+691xuf6n/AG59+691zVgL3J/3v37r3XTNc8E2/wBt7917rjc/1P8Atz7917r1z/U/7c+/de67DWtqFwb3+lyPob39+6910X+ojPBsDawtcc+/de65jlGNzyDz9fxa/wDt/fuvdYywvyeTx/sbce/de67kIuT+LD6f4j/H37r3WPWP8f8AePfuvde1j/H/AHj37r3XMcgH+v8AxW3v3XuuJdRcE8j/AIpf37r3Xdx/Uf7ce/de69cfS4/2/wDt/fuvddg2AAPA+ljx/vHv3Xuvcn6kn/X9+691mT9I/wBj/vfv3XuuXv3XuuiTcAcE/n+luffuvdetxYm//I7+/de64iwYjgXsB/iQLn37r3XP37r3WRACDcA8/kX9+691ksB9Bb37r3Xrf8U/x/2/v3XuurD+g/2w9+6913YD6C3v3XuuDXv9OCPU3Nxz/Ue/de67UAXsb3Nyb35t7917rl7917rogH6gH/XHv3XuvWH9B/th7917rq6rx9P9h/xT37r3XYIP09+691wckHgkcf1/x9+691wufrzf/ff19+691kTkc88/nn8e/de67JIIAHH5P9Pfuvddi1uDf/G9/fuvdd+/de697917r3v3Xuve/de6xuSDwSOP6/4+/de65ISRyfyffuvdcvfuvde/w/B9+6910AAAB9B7917rxUE3I/3k+/de679+6911ZebgG/8AUe/de67tYcCw/wBaw9+691iZmDEfS3+H/Fffuvdda2/r/vA9+6910ST9ffuvdYyTrWx/H0/H5v7917rhqPNuLkn+v1/1/fuvdZFJI5/r7917rl7917rG5IPBI4/r/j7917rkhJHJ/J9+6912QD9QD/rj37r3XdgPoLe/de66N/qDwBe1vrb/AB9+691xFn5I/wAPqffuvdcGAB4/p7917rsE6OD/AGv62/Hv3XuuaEkcn8n37r3Xf5/1h/vZ/wCNe/de6kC1hY34H+3tz7917rg5IPBI4/r/AI+/de65ISRyfyffuvdeZrG1vrax+trm30/Pv3XuuwCPqb/04At/tvfuvdeIBFj7917rv37r3XvfuvdY2/Wv+w/3v37r3WSwH0Fvfuvde9+691737r3XRUH6j37r3XtIFuPp9Pfuvdd+/de697917r3v3Xuve/de697917r3v3Xuve/de67H1H+uP979+691iJsxuLg25I/w/r7917ru2g/0U/T/AF/9b/b+/de67W/J/qbj/Wtx7917rl7917rG5IPBI4/r/j7917rkhJHJ/J9+691y9+691737r3Xvfuvde9+691737r3XQAH09+69137917rE/wBf9h/xPv3XuuafpH+xv/t/fuvdcvfuvde9+691737r3XvfuvdcDdSLD0jk/T/Y/X37r3XtYPAvf6D6fU/T37r3XJb29X1v/h/xHv3XuuDsQeP6f4f8T7917rkpJHP9ffuvdcXYg8f0/wAP+J9+691xI1qSeef8Pp9fx7917rHpv+rm3A5PC/ge/de67AC/Tj6f7x/r+/de6zRkFeLWv+P9b37r3XP37r3XFgCDf8A+/de64LYAsbW5Fjf6jnn37r3WNQHDWBI5P555Fz7917oOOyXqIMBUvTqWkCOBcgAKwsbX/rx/jyPfuvdVW72yTxZGpaoWOKOOoL6DcAurHUSxsp4sLEkj+gvc+690CtfVipfxlYY1DyNfUGZw3JaQgLyb/Tm39bfT3XumDLbhP8NioIYKdEhJaGdYVDK5NmA4/oAb3IP55A9+690CtWZxUTz5CpeellmsZZYytGrswCrPJGBxYNpFjyST9bn3Xuk7ubEYypxMKwiXWamSZWMiRehQQukQkAroIALc/wBeQCPde6J/2X1jBksFkqWkSTwSQzs8YnmdHlf/ADTlSxGpf8fz+fpb3XuqMvkD8XanGVNdXUNKV8spljVVYaQ8hZuWJblix/PJIFjc+/de6r23DtrP7WqivjZ0V2UxSamgUsxViwYcnj+1cD6j639+690xwVtSs93ZkbQFayp4y/6eDa9rW/P+9+/de6fKWrmZ0RptLRt5IdK61cXsUkt9BwLW+v549+6907QstSJHgkBkhmfTCSaeS5UMWbVwRc8Cw4A/1/fuvdZKOSExyxyus0nlVWhbUNEkgssZl+vJUkaTa4+n1v7r3S2zOPw8UVEcdPokddDQRSGRpUNNC+uYMSfIJWkGngaQptcn37r3XKkdI6KZCsge7yRsqhJ3KSFCHP0/sgf1PA9+690p6LLr5IUpccwnAhVonlEglulmeO5ILG4unFhYg8+/de6UmSwNc1K9RWRRJFRkzuVqaeqUyXU+KSKmdvHIAyXRuQLEixHv3XumqlmzWKioGZxDT1UUlTS/vh1h/eMOoGP1A6oyLE3H+It7917oYMTl2qImXIzJUVVVEIVkeNxK2qNNF5G5axv9fz7917pOZ7actKyz0ztLTOpkbyNG7K6fqjEhBY3P15Btxf37r3WTE0VGzwUtU0kMheN5YqYqEk1rdHkC2+n0tx9Ofr7917p1yW3aY1X2UDxSic6XqXBdYonI+4CxobBrWvYcfi1vfuvdQMlgcPRQvTraSd0ESStL6mEVmDaJ0JVP8QfqPrc3PuvdJLJbD89NBkaOM6NEkdQ73ZNdiY3jmU8LzwOB9ePz7917oJMxs0xFpDF53VtUaiQBGkX9RATmw+t7Ekn8i3v3XugqyeGd0dKl5Syt5KUM5eEIblkZDdRzcAW4HIF72917pZ7CxcUeboWpg5cSR+aNwWUPqU+gG/pBN/8Aifx7917reU/kz7YrIevoaqop2iXVTSQuytyhUF1F+Lerji39LH37r3Wx7iwVhgIW1lsL/hfqBcHn/Y3Pv3XulVTsTxyLaf8AbH/D37r3TzGSCbf6/wDtuPfuvdSh9R+LrqP+JJ+vv3XupKgWFuL8/wC39+69137917riWsbfk/T+nPv3Xusb3vz9bfj/AI37917rmn0/2P8AxHv3Xuufv3XuuiAbXF7fT37r3Xfv3Xuve/de697917r3v3XuuDavx9Lc/T/iffuvddqCBz/X37r3Xja/+1W4/wCI9+691wLMDz/xH/Ee/de65qSQSf6+/de64uxB4/p/h/xPv3XuuBJP19+69117917rJH+f9h7917rJ7917r3v3Xuve/de697917r3v3Xuve/de697917r3v3XuuLavx/xH+9e/de66UMTdvx9OLfXg39+6915vSbj+19b/AE4/p7917roeu9+LW+nF/wDX/wBt7917rmAB9B7917rv37r3XBmI+gFv+Jv7917rkpuL+/de66ZtI/xN7D/kfv3Xuu7GxBNwbfi30/1vfuvdcWbRYAXvf8/T/E+/de65AH8m/wDsLe/de68QD9ffuvdeAA+nv3Xuu/fuvde9+691737r3XvfuvddEA/X37r3XXpUH8X+n1PI/wBj7917rgHNiSRwBwR/t/z7917rG0pYEqSCPz+Dc/09+691xVr31En+nJH19P4/2Hv3XusTyKLqL2UcfkE/n37r3UZpLg83t/h+eeBb37r3WMDXyf62P+24t7917qekQAvzb8H/AFuPz7917qUFBA5P0/w9+691zChb2v8A7H37r3XTtpBbjgfUkA8kA2F/9f37r3QK9tdj47Y+3q6vqqpIGhhZvUUvfQ1xyPryPp7917rVI+cXyeyG8d1V1NS10pofM4ihjlBUmFrL+k/UX5/3v37r3VUWe3jlqlg71EqhZGqorMXlMr6iUe1wBwLfj68j37r3Uekpcpmp1mmNS8s0MelCpkD60ViXV7ggX+n4P0Pv3Xul9g9i5AywRGOQgxGJ5kYlke91Bc3+gv8A4D/Y+/de6GDbmFyeGrKeejlq9MCHSDr/AG2gHqcP/qTqFv8AXH09+690rq7PbmSoL1eQqYamV4pEjWR9KpqJEJa/6yOb/nkfj37r3Rtehvk7uTrWvo1krJKiJqhHqPLO5aIarMoYn6c3v/ja1/r7r3WxF0T8k9udiYLHTLWwNUSx6SxnBLOqAlT/AIjn/iPfuvdHAxeXpasIYnSQFdWpHBBN+QLn+vv3XunzWkmq1+RxewF/pY+/de6hzKCQSLEg/Q3v9Oeb+/de6ieIg3F/9uLH/Xv7917rmNSm1ueLj37r3UmO/Nxbgf7fm/v3XusoNvwD/ri/v3XusisAOSb3/PPv3XuuayAcAjn+oPv3Xusytcf4/n37r3XL37r3Xvfuvde9+691737r3Xvfuvde9+691737r3Xvfuvde9+691xbVb0/7bj/AIn37r3XHUVvr/1xYD/Y/T37r3XME/2io/pzb/X+vv3XuvcEggg2v9OfqLe/de69YXJ/J9+69137917rogEWPv3XuugoBuL+/de65e/de66JA+pA/wBiPfuvdd3B+hv7917r3v3XuuLEgAj+vv3XuuGtj9AP9sffuvdci1gLWv8Akf73x7917rjrP+H+8+/de67DMTYW/wB59+691yDBr2/Fv95/5F7917rl7917r3v3Xuve/de697917r3v3XuuiARY+/de68FC3tf/AGPv3Xuu/fuvddEAix9+691yUfRfx/vPA9+691255t+B9P8Abe/de6xEBbsPqf6/Tk3+nv3XuvBzccXIIPHPA+vv3XusrCx+ouRcj8g354/2I9+691jYkAEf19+6914NdiB9Lcf19+6912QCLH37r3XQUA3F/fuvdcvfuvddE2F/fuvdcV/w/SeRf63+nv3Xuufv3Xuv/9begJ+ovz/j9f8AWtf37r3XEMCAT6T/AEJ5H+v7917rl7917riXAJHNwbH/AG1/fuvddg3F/fuvdd+/de6xMxuRe4tYA8gAjm3v3XuuIJX8kX54NuD9Bx7917rOGCxAc3+p/wBixPv3Xusf51/2R9B/vFwPfuvdciw03twfoDzz7917rD/sAP8AWAH+9e/de697917rkLk2BIH+v9B7917rkVt6v1W+oP59+691wPJPAHP0HAHv3XusiqNIJsb8/g/mw9+691yH6mX+hFuLfX37r3Xfv3XuuwSPoSP9Y+/de6yoSRyfyffuvddkA/X37r3XgAPp7917rpvT6rXuf6fm34P+w9+691l0E88C/wDr+/de65qCAQf6+/de65e/de697917r3v3Xuve/de697917r1gPoLe/de697917r3v3Xuve/de66Kg/Ue/de648Kf6Lb/X59+6912BfkgG5uL24H49+6913Yf0H+2Hv3Xuu7AfQW9+691737r3XrAfQW9+691737r3Xvfuvde9+691737r3XRAP1AP+uPfuvdd2A+gt7917r3v3Xuve/de697917r3v3Xuve/de697917ri5IHBsTx/j/sPfuvdY9QPJFz+Tc8+/de661IPqB/yV7917rxIP0Fh/r39+6911x9bC9iL/nn/H37r3XHQv8AT/eT7917rix0my8D6/15/wBj7917rkpJHP8AX37r3XZAP1AP+uPfuvdY34PHHH44/wB69+691zQkjk/k+/de65e/de6xubMD/h7917rkpJHP9ffuvddN9QLf65tyBf37r3XYAtYci/8AgffuvdcrAfQW9+6914cG/AP4P5/x9+691mT9I/2P+9+/de64P9f9h/xPv3XuuSfT/Y/8R7917rn7917roAD6e/de679+691737r3Xvfuvde4+pA4/wB99ffuvde9+691737r3Xvfuvde9+691737r3Xvfuvde9+691737r3Xvfuvde9+691wJIJJNlA5PH9L/n37r3XZPGoH+lvoR9f8ffuvdeUkgE+/de65WB+ov7917rogH6+/de64MxBsOALf71/j7917rkpJHP8AX37r3XZAP1AP+uPfuvdd2A+gt7917r3v3Xuve/de697917ridVxb6fn6f7H37r3XYIP09+69137917r3v3XuuDAHm/IF7f1A9+691xBP1UWW/NrH/Enn37r3WQEH6e/de679+691737r3Xvfuvde9+691ifgi3HHv3Xusg+g/wBYe/de6xv9f9h/xPv3XuuwdPp4N/yD9L8f09+691y03/Vyf6/T/evfuvdcGNvSOARe3+vwfr7917rGb2Nvr7917rpb2Or+pH0tce/de65KSt1XgfX+vJ4/P+t7917rIWIA5uSL3t9P8PfuvdcDIR6Tzfi9v68e/de65KqsDcX5/qffuvdcwqi1rCxHH9f6D/ePfuvdBJ2hlaSDA1kUzcaTfkBV9P8Agb/Uc/j/ABHv3XuquN84jIyGtyDs8ePnnm+1qKVy/wC2AGYFSbXNzfm/+29+690CtZSY9IY6sSgMz6XSQyCofSbPpW+jkccqeQT7917pEZOqpaghIoJbpM6R0UUXlfxsQPNI62IJP4vYADj37r3UPJiglwgo6QuWilWWqdYxH5JiulYpQSWbQObXAufpf6e690GtbglZChliWONmQsCq6To/e1K92Pp0gm/+tzc+/de6BLd+Nkoo5aemLTTOrLHHErFWIc+JiPpf8fTkW/Pv3Xuip7v68r869ZBkKENKqq0BmhW0bMLWYflD/U3N/rza3uvdV192fHWCoNXGmKcV7NL5IYoikDOSWAS9je/5+v4+gFvde6q+371HkdvSPIUqUVJnFTGoLvEUJNozzyFIv9Rax/PPuvdBTFlnxlVH9smqURSQa5okMRdgV8gVwRwD+QbHkfj37r3Xo8kYniab1lQXkjZuJDIT69Q5+t/qbW4+lgPde6nz1iVFM3hj0VMDiYVIcBNTADR4r2YqDwbcEm3N7+690+4vLwqtLE8TTTLpRZNUgKSAWLG5vcgC5Jv/ALbj3XulRPmpJKehxyRwqsZnkNwTNJI8hZ9UpAJBFrXP1vz7917qT9+t4TGEh8dhNZgfJI3oZhbi2lVHF7gD/X9+6907S7rkKTwVtbWSuyyQRRaz42ijjWUqVBsBwova/H+J9+691Ameqp5KTxzxTxtSfchoqmOS6VBMr6I7aRIGLCxXgWP59+690ucZuSODI01ZHBVTU8CwMkVXM+tZB6S9lNvrcgfT37r3Q3UOZpsko+5pW8ZkSQxhVEYDH0hmtf8AUT/r/n6D37r3UPOI1Ms9Ri6CKpZY5fU6yRadepdaGMqSQWuC17EDg25917pG0m6a0zp95phNMrRLGY7vK9xdiyW/LH+z9B7917pWVGXpaqJFjqU87lTLG4TSsbtpZFLKRze/0HH+sffuvdZaGeWPHVFA5KRTLqSNVZ4QyyFV9PKg2/2JFr8W9+691223JMosePp6OhM86XNRM5j8ZY/qkBPA+puLf0J4Hv3XugW3LsSppK2opYqNfJDr8oTS9JUMv1eEm+nj8r+Rybm3v3XulJ0T1tkNzb5xWNhhEi1VdHGGV3sE8qhV9XIKt/gLm3+t7917r6D/APL36aXr/qLa9P4ClVLjaWWouGJMkkS/lTwLAN9PfuvdWmY/GPHDGpX68kn9RCjQD/sbD/inv3XunaODS3Jtc/T8C3A9+691PT6/7D/iffuvdShY6ebGw/p9P6f6/v3XupIPpBB+g+nFrgfn37r3WMuf62/33+Pv3Xuua+oXIF/pcfUcfj/b+/de64OLH6k8fnn37r3XNPp/sf8AiPfuvdciwH1Pv3XusbOb+k8W/wB5/wBj7917rrW39f8AeB7917rsFz9P+I9+691zXVzq/wBh9P8AiPfuvdcvfuvde9+691737r3XrC4uASPzc/8AEH37r3WJ/r/sP+J9+691yT6f7H/iPfuvdcioP1Hv3XuuJX+gH+NyffuvdeAQ/Qf72P8AfcD37r3XIAD6e/de679+6910Ta39Pyf6e/de68CTe/8AX/bj8H37r3Xfv3Xuve/de66N/qDwBe1vrb/H37r3XlOoXt+be/de679+691737r3XvfuvddFQbX/AB7917rwULe1/wDY+/de679+691737r3XEqCbm/v3XuuwABYe/de69Ye/de64N6f08X/ANj9P9f37r3WT37r3XQAH0/Pv3Xuum1fj/iP969+6910pY31fTi3Fv8AX9+691z9+691737r3Xvfuvde9+691wckWsfrf+nv3XusZJP1P+t7917rEb/Rl1f0Iv8A8R7917riTYWsVuR/je3NuffuvdR3kspsGuL3HFyP+K+/de6jmTjgWPN7f8QB9Pz7917qOXv9Pz/j/T+nv3XunKmQsVuP+KXPv3Xup7AD6fX6m30IP19+6910rFb2AN/6/wCt7917rKWC8n6cX/24/Pv3XukpufP02Dx9TV1ZSMRQyspZgLEKLXN/z9Pz/rfS/uvdUGfPT5N081HXYbE5i9QZEh+2ic2k8gIcmQHgKVB/1/fuvda6W7Wy26slXVSvLK0s8hCkliQHsSCtybXF/wDefx7917pRbB6ZqchUs9YjzUrRP4y0epIiFYBTqv8AXURf37r3Rmdr9SJQCnWeFUeIaopONZjt615/rZbD/io9+690uhtjBUZaHxpBGXADjSpWoNtPIH9o/j6f7e3v3XukblslQY+WojihJMP7crRi8bqTZrggW1Eg2vzb37r3QaVeRoq7ISxTu/7QAYi+jyBS6yMR9Cv0Xn+o5PB917pWS5bZ77Vo6SjNSc6VLVdS1OVQMZAHJnY8kfQCwtzc/wBfde6FbpDv7Pdc5iOFKupGNpZhYK7BnUi4WNb/AF+tyP8AA+/de6t36h+edEHoqfLVy2ZUv5JtBjRr2Rrki4P1t7917qyDYXyR2juumhNLlqd2ZA5UTIT6hZgef9e3v3Xuh8oN10GSWMxTRNqC8o4JJYE/Tj+nv3XulFHPHIAyNqU/Qj8WPJPP+9e/de6loAxAKhfVcH6Dn37r3Wfxi3HH1P0+v+29+691jZbWubf635t/X/b+/de65IAb3/w9+691z0L/AE/3k+/de65qSv0/w/3j37r3WVSSCT/X37r3XL37r3Xvfuvde9+691737r3Xvfuvde9+691737r3Xvfuvde9+6910fqtwCPVckE2sB/vHv3XusTA3+pI/Fzf8e/de65R/n/Ye/de65MxW1rc3+o9+6910rEmxt9Pfuvdc/fuvde9+69164H1NvfuvdcLFiQfoP0sPob/ANSf9h7917rsKFJsTY2+v+F/+K+/de65e/de66IBFj7917rgnDEf0v8A737917rsoCT9ef8AH+vv3XuvFPUQb2FgDxzx9ffuvde0AfQn/b+/de67N1tpH1vew/4p7917rlcH6G/v3Xuve/de697917r3v3Xuve/de697917r3v3Xuve/de697917rIPSpa3P4/rb8e/de6x+/de64sCQAP6+/de66W2o/W/5/p/jb37r3WUAEMeSR/vANv8AD37r3WJ/0/65/wCN+/de64p9f9h/xPv3Xusvv3Xuve/de697917r3v3XuurWuRf6Gw/F/wAWH+v7917rhqf/AFP+8H37r3X/1955raTwL3Bv+eD+D7917rpQCLnkn6k8n6/4+/de65AAfT37r3XrD+g/2w9+691iYkEgGw/oOPx7917rIv0+pP8Ar+/de6xv+o/7D/evfuvdZFAKrex44+h4v9PfuvdebkHiwH+wvZP8P8ffuvdYrn6XNv6fj639+69117917r3v3Xuve/de67Bt9P8Aez/xX37r3WUC4Um9wLA3P0v7917ruw/oP9sPfuvdY2JBIBIH9Bx+P8Pfuvdc0+gP5/r/ALH37r3XJeSR/tQ/3oe/de697917rmoY8g25/qR/vXv3XusgBA5N/fuvdd+/de66IB+p+n44tf8Ax9+691nU3UH/AIi3H449+691y9+691737r3XFrg6r8D6gf1/1vfuvddg3F/fuvdd+/de697917r3v3XusbFr2F+P6X/P9ffuvdclJI5/r/t/fuvdcvfuvde9+6910QD9Rfm/P9f6+/de679+691737r3WNyQeCRx/X/H37r3XJCSOT+T7917rg5sR9f62va/+Hv3XusgN7n/AB/oBa4vbj37r3Xfv3Xuve/de697917ri1z6QbH62uR/h+PfuvddqCByb8/1v7917rv37r3XvfuvdcTquLfT8/T/AGPv3XuuwQfp7917rv37r3WNyQRYn6f7D6+/de64sQRckC3FiRze3v3XusZdR/U/4i1vfuvdd8EAkfX6Xt/W3v3Xuu/fuvdcdViR+ALk3/Fr/T37r3XHX/h/vP8Axr37r3XHUD9Rc/1vb/evfuvdevyLAgf0ueeffuvddsxJ4JHHI+ljf37r3XWo/kA/4nk+/de661H8cf4Dge/de671t/X/AHge/de67HJu/I+l/wDH6/j37r3XNRYH+hNx/rfj37r3XL37r3XrAfQW9+691737r3XRF+fyAbH+l/fuvdc9TWtfj+n+8e/de67ANg55H+P1/p9D7917rotz6bgf0+n+9e/de67Bc/Q3/wBt/wAT7917r12uAf6j+n9f8PfuvdcmvqFr24v/AE+v59+6910W9S2Nxx9Dccn37r3XM/Q/6x/3r37r3WG5/qf9uffuvdZVJI5/r7917ri7EHj+n+H/ABPv3XuuSkkc/wBffuvdcvfuvde9+691737r3Xvfuvde9+691jZiCQD9P99+ffuvdclJIBPv3XuuyARY/T37r3XrC2m3H+x/rf37r3XgAAAPoPfuvdd+/de697917riVBJJH1/H49+6912AB9PfuvdcWDH6Gwt/Uj/evfuvdclBH1Nzf/X/3v37r3XFyw5H0+n+x9+6912pJHP8AX37r3XL37r3XvfuvddAAfT37r3Xfv3Xuve/de66IBIJFyPobn/ffn37r3Xfv3XuugAPp7917rv37r3Xvfuvde9+691737r3XRUH6j37r3XfHFhawt7917rogH6+/de68AALAcH/iffuvdeAA+nv3Xusb/X/Yf8T7917rtFBHI/Pv3XuuEgI/Txxe31v/ALf37r3WJWuCCeebfj8cf7z7917rkC1wCD/r8W/3ge/de6yiPm/F/wDWv/h+ffuvdZBcfU3P1+luPx/xPv3XuotZMkETSu2kIpb+zc2H0uR/T/iT7917op3a1bHkYqoyVGiNYpP2yzhGOo3BCn6/1+hP+wA9+690RjOZBo5HofuNNIXkbxKZWVAF9DASEm7E2/1vx7917oGc9UgxzRNCrSuOb67RnUdGi30IC86uDqH1Nre690kMBEI8otTLjpKpihcRiACRZJBewkiOliBxySOP9c+/de6h7kpZHrXelpGoUkYOIViXVHGlzI7+MC7nkG/IAH0Hv3Xuko2IjceYiSonnSVFVkBaSTTYXDDgci1vwP8AXPv3Xug5y2DzArfDNEC7DxyJLCscqr9VSJlAsw5/P+v7917pL5baRfL08TKJoUemlZTIBPHLEdSpUEEXQm31Nvr7917oA+6Npw1mQra+egp6V3VBMlM6yImgeNdF72uACSB9f8Rx7r3VWvenUGLq4mqKdnV3MjRLEwBeUaiTIADwQRqP5BPFh7917qsHsLqebDh6oTxLPJUSgUaxmTxohLJLZwFHqJFgBc3vyefde6LbkcO9HqV3muZGChyDoINyVKgenm+n+pNvz7917qLLOIlii8g1RkCQkBCxHNyy2Jtx/T8/T8+69070FcDIzlytSulqVVTyJM6izIxJ4sOf9a3Pv3XulrjquoqopCtNAVKs7TlpR4UiBaUMpJF2JspBBv8A0/PuvdKPHrjf4ejVGqlqYtTpKx0ySRsbrrQsRcG45H0AJ/qfde6Z46WOpq2lVo5klQrGXYl1IYldKpz+Tfmx/wBgPfuvdOMMcUXjJDB6CIvIWZQ5a5S0akn0gAAfn6/n37r3Sjw6/cBFh1TidQ7RqwMkVmOmx/Lk/g3sPxz7917pYHcOYpFelWW2mOMSxkIrxqHKWlMag3AGpuf6f4e/de6Vu3d5xwwwQZDySKFlWS7KeGtosWB4B+vP0/2Pv3XulLHjMdm4zVLEVmLXDwlJSFPIDAWsTe/+x+vv3Xuk3W0i42saBWSSpikDFHksVkADWkB/ITSbH+tvqffuvdCDtnJ4mWNkraicqwknKxrGJC3pj0gMLAAq34vc/wBPp7r3QjQ4ukkonr2YweRytIWUiWWIsURD/Q/X/jY59+690nMptlZ5ZkpyzyeO7SR3cRXuRGEQ6ib/AFN7e/de6sJ/ln/GPL747r29U1uLmNJHJFWuk0JaJI0luslmLCxP9fr9P8D7r3W+P1hsil2xgsdRrTJD4aOnjC6FWxSNQvC/jgcfk/W/v3XuhYARByo41XNyOCbm/v3XumuYjV6LXHFr8Wv+bf7H37r3WZLiwABJFrkmwsBwB7917qWn0BvyLD/WA+g/3j37r3WdLEX+puQf9f8APHv3XuuRUH8W/wBbj37r3XYAAsPfuvddMARci5A+vP8AtvfuvddJ9P8AY/8AEe/de68wF7t9LW/2N/8AD37r3XWjgt+ObD8EWuP8ffuvdcCR+Bb/AGN/fuvdc4/z/sPfuvdZPfuvde9+691737r3XR+h/wBY/wC9e/de66Qkgkm/P+H9P8PfuvddMAW54Fv9bm/059+6912otcf4kj/Ef19+6915msbW+trH62ubfT8+/de69e3BN2P04/rwPp7917rh6lH9L/4A/wC8+/de65KS17k8W/p7917ryEm9/fuvdec8W/B+vv3XuuAcgW49+691kUkgk/19+691y9+691xZf7V/p+P6259+6912p1C9vzb37r3Xjf6g/j6W+p/1/fuvddK2q/Fre/de65e/de64sSLWF/rfgn+lv+J9+691yuD9Df37r3Xvfuvde9+691737r3Xvfuvde9+6910QD9ffuvdd/7C3+3/AOJ9+6910SB9ffuvddAgk2/oP+J9+6915mK2tbm/1Hv3XuvKxa9/xb37r3XL37r3XvfuvdY3YggA/j/D+vv3Xuu1ufq39Ppbj/X49+6912VB+pPH+t+ffuvde0KP8f8AY/8AFPfuvdcWUAEji3+P+Pv3XusBRSQfoR/Tj6/4e/de64NTq3IW/wDUm/8A0T7917rj9sqknSLMST9bi30AB/437917qaiKigKLcD/eeffuvdc/fuvdY2UEqPpe/wBP8OffuvdRa6qSCF2Y2C8k2Nl0gkgn/Hi3+x9+691Vt8zvkTDtvD5DE42tVaiRJY2syjQ2nSCtvpYn/X/1/fuvdawvb+8MzvLM1c0lVIUlqHUu0hYFtZtpkP5+nI9+690m9j4Kakqld0UrYqUYav1tcuZCOb2+tvxyOffuvdGxwlfTYWmS9JTNeFg5QKqi/KnT+SePz9b/AE9+69035Dexdl1ShGIdIkj03K3Cqn9SeVAtf37r3QcZfL1dXOyRidLTrFNFICJIpyNYDJ/RRyD/AEP0Hv3XumWWkqjSTT1sImgp5Xd6oSoBKBwI1INyx4sCSB/gffuvdJbcUVPhJqSXywf5fTJPD4ZFkdSQG0TD8Ml/Vbkf7x7917pP0tXqMkqKlXTvrV4y9kDkhtRAsRbnSLEE3/pf37r3TfV5F46qPUk/jvdmQeFE0JcqpuSTxb8X/HJNvde6UsW78pWV1NR46nFHKIUjpIqeQoZi0YfyuXv6rDm9vqPfuvdCrsD5H722jUpRUGUnDvphdaiRlfyRyHUiaSAP6C/+A/Jv7r3VlHSXz/yOPq6Sj3LUySJEyJKfKxk8pHrGo/hbL+Pzfi/v3XurVes/lptbdlJA4rokDmNS7zqoQsSFBseSefp+R9ffuvdGwwfZGGyscTQ1cRDXItICBfkEG/0P9bH37r3QiUmYpalB4pke4FtHP9b3J/1h9Of+I917pzSSJibOrfTgjkk3+l/fuvdSApPKgWvY2tz/AK1j7917rmQtiQSbW/3k/wCt7917rhzf/D/eb+/de65BiBbj37r3XLUfqRxwBzbnm5+n/E+/de65jkXv9ef9b/D37r3Xfv3Xuve/de64sxW1rc3+o9+6915WLXv+Le/de65e/de697917r3v3XuuiLi3v3XuutIIA54v/r8/19+6912FC3tf/Y+/de68VBtf8e/de66CgG4v7917rl7917r3v3XuuLAkAD+vv3XuvKf7PNwLf7biw9+6915mK2tbm/1Hv3XuuXv3Xuve/de66CgEn8n37r3XJRci9/8AYf8AE/4e/de6831P+Fh/thb37r3XXv3Xuve/de64qoW9r82/3i//ABX37r3XL37r3XvfuvdcWJABH9ffuvddKxJsbfT37r3XP37r3XvfuvdcWYra1ub/AFHv3XuvI1zY2t+fr/X37r3WSQ202ta/I/oP6m3v3XuuANzxYi31/wAb/wBffuvdeIv+SP8AWNvfuvdeAA+gF/yfyf8AXPv3Xuu72t/Qkg3vzcfT37r3XDliVYWtzxf+tvz7917rsKAbi/v3XuuybAn+gv7917rpTqF7W/w9+691y9+691xYkAEf19+6910TdL/m9/8AbNx7917rryf4f7z7917r/9DeaLMbE/Q/jnmx/IPv3Xusq8gEC1/6e/de679+691737r3XVl5uAb/ANR7917rvgfQAf63v3XuurLzcA3/AKj37r3XRIW/Bsfpb6D/AA9+6915v0f1vY35FgTf6H37r3WO40gWF+ebf4n/AHn37r3XH37r3XakA3IuPyPfuvddkXNwDb/W/wCKe/de64+/de6yAPYW+lv8P6259+691zBuL+/de69ZebgG/wDUe/de674H0AH+t7917rw4N/8AEH37r3WRACDcA8/kX9+691z4H9B/th7917rv37r3XvfuvddqQCCffuvdZwb8j37r3Xvfuvde9+691737r3Xvfuvde9+691737r3XvfuvddWHP+P1/wBtb37r3Xfv3Xuve/de697917r3v3Xuve/de697917rqwP1A44H0PHv3Xuu7AfQW9+6910QD9QD/rj37r3XrfX/AB5P+2t7917rv37r3Xvfuvde9+691737r3Xvfuvde9+691737r3XvfuvdcbaeQbAckf1/rz/AK3v3XusZYn/AA/1rj37r3XE3I/Ub/7fj/Y+/de64EqDY8nksx/1r+/de643VeAosP8AfH37r3Xi/HHpH+29+691jMo4sW5/qbc/X8n37r3XtYGrkkkfUWPB4PP+wHv3XuuOsf4/7x7917r3kH+N7/0AH4+lvfuvddre544PIN7nn8W9+691ytb839+691737r3WQ2NrLwbXNrWJP9f9b37r3XYQfnn/AG49+691y0i1rcXv+ffuvdd+/de697917r3v3XuuP9r/AJB/4n37r3WRRcgH/fce/de6yaF/p/vJ9+6912AAALcf09+6916w/oP9sPfuvdd2A+gt7917rqwJBIuR+ef9t7917rv37r3XVh/Qf7Ye/de679+6911Yf0H+2Hv3XuvAAfT37r3XioP1Hv3XuvAAfT37r3Xub/Xj/Yf7b37r3Xd7/wCw4/23v3Xuve/de697917r3v3XuuJUEkkfX8fj37r3XYAAAH0Hv3Xuu/fuvde9+691737r3Xvfuvde9+691737r3Xvfuvde9+691737r3XRAP1/wB7Pv3XuvAAfT37r3Xfv3Xuve/de697917r3v3Xuve/de697917r3v3Xuve/de697917r3v3Xuve/de697917r3v3Xuve/de697917r3v3Xuve/de66Kg/Ue/de68AB9PfuvdcHUnkf0tx9ffuvdYgljyCTe4+t/wDD37r3WYKLC45/339PfuvdeKoBc2H+xPv3Xuos1XT05GuWw5NtNyb/AOsP8Ppcf6/v3XukRuPcMRgeKnDyP/Z0hb3cc3JJsLAfj+v+x917om/YOF3Zk6uoqpoJqfHQF5GML6kkVgbq9hwxI+n+tzz7917oqO4aigFVUPUySQeKF47gkK7qxCH/AGBP+I+nB9+690DWZqA7pGF1ROwNRUq8pKxm1tSqSzC1zpHHJFhcn37r3Uenkko3C09Y5p2aR4SE1AyECxR/rGLH6P8ATm9gR7917psymURbQVVROs8KnSIfGWtOpEjGSMAN/tV78fQ+/de6Sn8SoqeeAQVMjmJmVXUO0sYWzBmRDcKeVuPpyRbkn3XumnPboXIZ/wC0FN+7VRolJBAWeAuigeUzXL6mswIL8WAFh9Pde6CvcVZUQ1la0dKyTBlQxKAJQ0YCSDWOW+g+pPP09+690gauKnyt0ljjcVKFZPvy0UVKirdi7oQbm50i55/2Hv3Xuik9mbQoJ5ayKi0okPkMayPLEGJkYLKpQ34tx+CLD+nv3XuiLdj9X0mWopVWmLASJ5mWBnAANnEk99Srf1XvyDY8H37r3VfXZfVE+KmqpEp/MsJdJJoYGWKM31RSJf6krZfUCT9Rc8+/de6LFmNsmOskBpJIRIkklmU2QILXLvf+hNj/AIf4e/de6Qpjkp5wro3jDXAcpdPSPoygEcD6fX+v0A9+690+UmXlp4amGlqZQkmkNCrkRE39StF+kn6Ek3J+n49+691jqa6rmSdaeoCySawlwzssgjUeS30/p9bj6/T6+/de6f8AAPV0NFSvV1YmrXJElTGsaSqQLOgUAADSR+Pz/j7917pSs7tCjahPqJWolAU1H6iUup/AuOAP6+/de6nY7MS46SKSJBDVLKiRSRGxkjmsmp419Oq/B9IIFvfuvdKqWZ4QrtI8kzI008hCMWZ3a+t25PHv3XuuNPU0lVGw1yKysWUxxFnEmkaNZ5so+vH+39+690sdubkfFV0WpxJEqpH44gFKhHvISrD1X/BN7fS4Hv3Xuhez/wDBM1BTV+NjgFVXxxNUL43MkTxtZ/IwIIJW39OP6i1/de6S8UNdV15hp4KaGkhkigea4SKKNlAbyMbm9wTq+tv9t7917oTBnJzS4+llmj8EYl+0McrSRBkYrrT+2QSLgMbC54/Pv3XuhH2xRNnMljMXRwu1XVPHG0glc62YhSShPP8ArEEDk2vf37r3W5l/Kf8AigvXvXtHvHPY8RZLL0kMkTzQhpHp5FQoAzfpF78Dni/v3XurwoYhFZQAoA4AFvSPSBb37r3UeqqFjRiCLnix5Nr8/W/+t7917ppRwWNiSzcn62tfk/737917pzQC3FySAb/1uLD37r3UkKF+n1Nrn/W9+691JAA+nv3Xuu/fuvde9+691737r3XQAH09+6914gH6+/de69pHHH0tb/C309+6914qD9R7917rwAH09+69137917r3v3Xuve/de697917rja30PA+oABvb68+/de69w4/P19+691yHAA/p7917r3v3XuuOhf6f7yffuvddkA/Uf737917rwAX6D6/6/v3XuvAAfT37r3XioNr/AI9+691x0D/H/ePfuvdcgAOB/r/74+/de679+6910QL3I5Hv3Xuu/fuvddWBIJFyPfuvdetyT/W3+8e/de679+691737r3XFVC3tfm3+8X/4r7917rl7917r3v3Xuve/de697917r3v3Xuve/de697917rogH6+/de68AB9PfuvdeKg2v+PfuvdeChb2v/sffuvdd+/de64M2nn68fTji31Pv3XusLSA8k8EXHFrW+v+Pv3XusJnUAnj+pLBlstrji3+v7917rpK2INYFbfQ3Yn6C3H0/qeffuvdZfu4/qGW34H1J/23+t7917rmZkPAZSD9TyP8fxf/AHr37r3XaMtiQ1zf8qwFvwfxf37r3XMsTax4H1IOm1/p9ffuvddrbm5Cng3Bvfnkcn37r3XfC3ufqSfp7917r2ofX8f1+nNvfuvdcXkRAWYm6hiLAG341ED/AHr37r3RZ+++2cfsTbuQqHqQkqwyAIH03Ypxa30twPfuvdawvyO7ayG/tz5PRVh4pmlCqsrmNB5Arax/gL8jn/YAj37r3RQotuPW1EgYeWNJyLuLKQOV9Q+hBJv+CCDcW9+690IuGWn2/SzeWCJ5JY5Ig0seuyEcMi/2SP8AVXN/r7917pP53dsEcMkdKfHGkKRkKdTFgGtbTc8Dnm3+x+vv3XugzXOVUc0VW8msszFF1katIGrVHYi/IIv+f8ffuvdP0O4qqZ5K2pkLCZft5fMf8omQKwDrID+q7cm30sOLe/de6TTZLIRR1lHHNUxU0t/JGz+RXOssJBrvYWJuRY/4W49+690j8hNNmJQQ7TGDRDDGJGLlAQB4gLFWubrb683BsPfuvdLSg/h9JRIlRROK3HySLkqieTQs0TgLTIlOlm1RlrFuLgi4N+Pde6ZshPSCfSjyzQwS+YISYwWkQCO9wbrfXYX4+v5t7917pllykNJWTCGmjmuhnap8jqod0CaI2X6Fbc/S/wDh7917ppoTTmoNbklqVhhLiRqNm8iNKL+WF/yQSpufob8c3HuvdPOF3lNtqqqY4ZoqyYIQHqQdbRyMT5HDMfUFIufyfwLe/de6HzaPe+6MBT0kdLkG8Luun7aQ/wCbIDpNruCdNzcWFv6k29+690bPr354bn2/JRwz1jywrIkTySTspZCdKGxb6ek8/wCw+nv3XurIOo/5huDyIgpcpWKs/kVGIlRlXVdb2v8AU8fn/jfuvdWS9efIHa+8o4vt8pBI7IzBI3UsGAuDe97W+v8AT8n+nuvdGUxeXp66JGjdbEcG4Jb08Egf4C9r/wC259+690oLhgCwNj9APoeL3/3n37r3XF7N9Lgf4cf717917rgFsb6mP+BPHv3XusqG3H4AsBYf1+g9+691zH6j9bWP+tcm/v3XuvKSSQbcf09+691y9+6910VBtf8AHv3XuvBQt7X/ANj7917rv37r3Xvfuvde9+691737r3Xvfuvde9+691737r3Xvfuvde9+691737r3XRF/yR/rG3v3XuvAAfQC/wCT+T/rn37r3XioNr/j37r3Xfv3Xuve/de697917rIvClvofwf96/3n37r3WP37r3Xvfuvde9+691737r3Xvfuvde9+6910QCLH37r3XQUA3F/fuvdcvfuvde9+6910VBtf8e/de69Gln/PC3/2N/fuvdc3IYn8D6f7D37r3XAAAWHv3Xuu/fuvde9+6910Rf8Ar9b8e/de65FRwwvyLG/0H59+69117917roi9v8CD/tvfuvdetzf/AAt7917rv37r3XFlDWvfg34/1re/de65AfRbXHHH9be/de65eIf1/s6fqPra/v3Xuv/R3mPfuvdd3P8AU/7c+/de69c/1P8Atz7917r1z/U/7c+/de69c/1P+3Pv3Xusq/T6k/6/v3XuuLGzW1W/HF/p/X37r3XAkn6+/de65v8ApX824ve44H09+691j9+6915eS1/xe3/JNx7917r3v3XuuQ1fjVb/AAv7917rIq3AuOT/AF+v1t+ffuvde/tWvpAsOAOb8/n37r3Xa/QXFv8AC1vz7917rv37r3XvfuvdZEAINwDz+Rf37r3WSwH0FvfuvddEA/UA/wCuPfuvdd+/de66uPzx9frxe39PfuvdcwpIBHIP+Pv3XusqggAEW/5H7917rv37r3Xvfuvde9+691wYMfobcf1P/Ee/de65AEDk39+69137917r3v3Xuve/de697917r3v3Xuve/de697917r3v3XuvW5v+fp7917r3v3Xuve/de697917r3v3Xuve/de697917r3v3Xuve/de697917r3v3Xuve/de66JsL+/de6xNJ9RcD/X/AKe/de6xBhbk8/63/FPfuvddMykW+v8AsSBz7917rAZPoPqB9Pxa/v3XuuDScf0/2PP9ePfuvdYTLc2/212/r/r+/de64+b62K2/p9bcfg+/de6686k2BX/W59+691yMtvrb/C1/fuvdeEqH6m3+3t7917rL5OAdXAHH+te309+691zV/wDkK5/r9P8AD37r3Xeski3AuBb6/n/W9+691lubWubf0uf9b37r3XgxH0Pv3XusqEkG5vz/AMQPfuvdcvfuvde9+691737r3XH+3/yD/wAT7917rOgFgbc88/7x7917rn7917r3v3Xuve/de697917r3v3Xuve/de697917r3v3Xuve/de697917r3v3XuuJ1XBH6fz9P8AY+/de67BB+nv3Xuu/fuvde9+691737r3XEmxuTZbf7zf37r3XYvyT+Tx9Pp+Pp7917rv37r3Xvfuvde9+691737r3Xvfuvde9+691737r3Xvfuvde9+691737r3Xvfuvde9+691737r3Xvfuvde9+691737r3Xvfuvde9+691737r3XvfuvdcGJDAA8cf737917rn7917r3v3Xuve/de697917r3v3Xuve/de697917r3v3Xuve/de697917rsi3+2B/24v7917rjYXv+ffuvddFgDY8cXv7917pvmmfUUIuLG3pH0+h59+690nKjHVNZI2qVggJCR6VUhvoSGtf8e/de6lRYGmhs8sUcrgjU7INSkm6jX9f95/2Hv3XugG7y3ZjNs4OqhnniglkRkB1IqkDleD/AEF/oP8AXP09+691Ujunc0eQyVTNT1ULxGofRHpDrIxUW/d+lh9Tbn6H6ce/de6RT18N3H3kcVQ+pZZOPTUCw4NiBZQosFHF/wCoPv3Xumuq3Xj8fjpY5JohNOt6lvIrh49RQszD+0St7f0Ngb8e/de6DWr3ZLnK+mxmJalMspaKEymSIBFX1FXpwzXt/ZK6f6G9/fuvdLPrjLUq5iDG7ifEKtP95bISulNJTqYwktTVShgHWC2pYnFrsSw5Hv3XukZufeHX+Hzcviy1LpWukaCsinRULxjiohFlbS55ALAA3AsPfuvdJN97bAyBnmrcvHBWAtJSGNtZq5JOCrrqa3+JuAfwPr7917pjyr4lKCaqpJ4qoNCWeEtHKYwPUABYn/Gx5H9Rb37r3RW8mkOZqZ3d1BnhfQkps6BmMZXQLcG3H/Ee/de6CncWwoGc65dYmjGtYlvHoJsRp4APA4/2P9ffuvdFh7G2TQVVPPSpFCqCQysujxltKgRW02vaxBvcEj8j37r3RBOw+uZaL7hqeF5fMSJPQWjBaQ6FDN9DxyB+D7917opG8NnZGKSapalWnDMR9vRoQVZUCoxP1+qm/P8AXi3v3XugjKyUcrqUvpl0yMSSVKqPKH/xPFyfpxz+ffuvdTaCsSarSOnUtKwZG1MPGWFil0fj8/j6j6n37r3T/JkaGIrFJ9x90i2d4SpihLizEn6HkfT8ccW+vuvdKTE1dFlJoKGKKvqaxgBB9u8MMbCMXMsrsBc24sbAgc3J9+690/x00InnnlrUWSjcMtIYLtI6gKQ5UaQbixC8f0FySfde6wvkIZ6hvTO5eMKsYlZY6co5dgdBBY835v8Agfj37r3UmPPOaJKSIRIy1EbHw6klXiwErDkpweSeTcX9+691noY6hZDWhppAXsZQSyoXe1oyfqp5+oP5/wAffuvdCViN11+JyS0pRJP2HebyaURUUalmVgObjj02P1Fxx7917oQ3jTPUctZQVcUJqIkUrTSyaZHHJjaJiQCDz6ubEfgge/de6SUVTkcXVeGpEzzxiRKYB2jWOJNGplC+n+p+h5IPv3XurgP5W3VuP7m7026mZ9OFoqiKec1Ea6aqaGVSoN7D68ccHkH8D37r3X0Adi4HFbc27icRh4o4KOjpaeCNIVUJ4kiUA6Abcm/9D9ffuvdLN5NIZgDYjgkjjk3Fh/iffuvdJiqqDLIyi4uQbW+tvwfx9be/de6zU9mIbm6kLzYH+vI/1re/de6dY7Czf7f/AG/+9+/de6kix+h+v+Pv3XupANwD/UA+/de679+691737r3XvfuvdcGLXAH0t/T/AB9+691yF7cm59+6910zWNrfW1j9bXNvp+ffuvddgEfU3/2Fvfuvdd+/de697917r3v3Xuve/de697917ri1v6824F/r/hb37r3Xl+h4A5/At+Pfuvdcvfuvde9+691737r3XvfuvddEH8G3+wB9+6914A/k3/2Fvfuvdd+/de697917r3v3XuuvobWP+v8AUf7f37r3Xfv3Xuve/de697917r3v3Xuve/de66J5A/rf/eB7917rv37r3Xvfuvde9+691737r3XvfuvddEH8G3+wB9+6914A/k3/ANhb37r3Xfv3Xuve/de697917r3v3XuumNufx+eLm3+HPv3XusTyALcEg8/UD/YWFvfuvdRpZfTqYi4IFvpcEk3IB/FvfuvdJfNbhosVBLPVSxwxKCSzPa3APJJP15/2Hv3Xuid9l/K/be0xPBT1cEkysylw4CJpBFyR9efz/T6/T37r3RHN5/zB6jF1BSnytMVZWkBjkDEKCAVINgT9OB/j7917oHn/AJqM9FVLTvWRM8sjRxnUSNSmwJJ45HB/xt/j7917pdYb+aSyNDLkHpwnlEbr51BX+jn8gHn/AA9+690MeL/mo9fon+5KpjRo7FmJBQqPq0R/2Fj/ALD37r3T3S/zZelzVrBU1yRoxRTIzoq2b6sCT+Lf7z/t/de6MzsX549Lbwipni3LQQvU/pikqYr6QvDgs39o/T6W/wAffuvdGKxfdnX2WjikpNwY6RJSNLLUxEcj9PB+vP1+n+34917p+XsrbEiBVylFcMbETx2Kjk/n629+690h95d0bYwePnlXI0rS6W0BZUJcgG1rH/fH/ePde6pu+VXa1dvqSWjxcsk8REjSQxyFVRHAWMkj8X/1+B7917qsjP7IMseihoJFr2bzT1JkY6mSzSWBv/Vv9j/X37r3Qf5CiqMUZg1PIIo4lEcaKWDMGCyG4/1zYkfU/wC2917oOMjWZqeKllaB1ikqhEGmOgBQ+ksx4tpH+3/2F/fuvdM1FhmrsrVY+oycMKssk0M7DVHL/aAB+lm5Fr8Efjk+/de6ZYaVzXT4xKd2mMqxQSlAwaRCTrAsDYjm3+9e/de6iZnMx4d08tHBLFSEM7M/6peFYG36Sxb0gDkj68e/de6TGT3RjaarxpGRNQayjNRVwpCdVFIGdI4ybkE2P5+tub8e/de6RWKzzplX8dX440eR45ZUBCzSMSjSBDe/AKgG31+lx7917pWUGdlhnqHdfvjN5AayRXPklZWjdnLn6AEG34Nv6e/de6zNXvUmSfIxnUtKYhAn7LFo0tBILfluTf8AFif8PfuvdYMLDWS3lipVmS4kkpWdSo0hrhifqeRqPFxa9rH37r3TnR4aTI1LwoxgikTVUwKyLGCrFmCM/wDgDexA+l78e/de6T+5NrY3IbhoKenpsvRUMTpUeVHiVpkiQqNUhvqVySSAL/Sxv9fde6aa9shFPGq64YYYmpqeZCqSPTiRtMZHILMWHqsLi4sbW9+6902I+Thlf7iQmcIyGN7hUkA12VeLWBB+ltRv+ffuvdKDbW4spSZTHBa6akp56iDW6O0mmLyjWZAlrEWP+v7917qxbqb5G1e0990VLgs3VVmNWSKOd5JXKvImkOiAkfT+nNieQffuvdbHvx67gh3bg6KqMzO8sEV1aQlrooN7/W/+HA/2HPv3XujwY6vWop0e6kcarEEjj/D/AFv9h7917p39+691737r3XJRyTxZQTb6Em4tb37r3WUWsLfT8W9+6914AAk/19+69137917r3v3Xuve/de66IP4Nv8Le/de64BmI4/r9bj37r3XalieRxYfi3Pv3Xuufv3Xuve/de697917r3v3Xuve/de697917r3v3Xuve/de66N+LW/xuP96t7917rv37r3Xvfuvde9+6914ckD+vv3Xuubn6KPoP979+691w9+691737r3Xvfuvde9+691737r3Xvfuvde9+6910SB9SB/sR7917ru4P0N/fuvde9+6914X/AD9f8PfuvdcyNI/xIsf+J9+691w9+691737r3Xvfuvde9+691737r3XNeQR/rEf049+691w9+691737r3XRIH19+6910CSfxa1wf9f6e/de67YkfQXN/9f8A3r37r3XOM/Uk/QDj/H8+/de67/2H9v8Aw/23v3Xuv//S3mQLm3v3XusoUAcgE+/de64ngkBQQP8AAn37r3XRDH+zaxPA4/2HJ9+691x/UfoBf8fge/de656W45At/Qn37r3XWg/4f7z7917rlpIPqAJfhf8AX+l/969+691ykR1OkLewLf2SOf8AE+/de64iMn6g3/IAH/Ee/de67EQuQLnnn6f63v3XuuOlrkKtwBe50/8AE+/de68Ee1xwv9b2H04sAP8AD37r3XOzaeSf6Xuf9ce/de660cC5J+tjbn/D1e/de670GwN25+nPP+29+6912Ea/9o/4E/737917rnoP+H+8+/de65BCBySP9Y8e/de670/7U3+39+6917T/ALU3+39+6914hibhrf7C/wDxPv3Xuuwt7XsxJsOB9f6e/de6zKpAsDYfUgAe/de67Jf6WBt9Cf8Ab/T/AF/fuvdesT9SQf8AA8e/de665FwAWH9Sfr/t/fuvdciCbEki4+gP+Pv3XuutP+1N/t/fuvde0/7U3+39+69116hcDkf1J5/3v37r3Xrv/Qf77/Y+/de69dzwAL/nkfn6WHv3Xuu9J/JYH8i/v3XuuwLfkn/XN/fuvdd+/de66Iv+SP8AWNvfuvddaf8Aam/2/v3XuuvULgcj+pPP+9+/de67sSBckH+gPH19+6916x5HNvqDfn8cf737917r1yL8XA+n1JJte3v3Xuveo830/wCFr/737917rq5HFi3+NrD/AGHv3Xuu7FgCSR/gOPz7917rsC35J/1zf37r3XiL/kj/AFjb37r3XWn/AGpv9v7917r2n/am/wBv7917rixZTYm/5+gHv3XusbMxtxf/AGw9+691jYkeoqPUTwbEcW+nv3XusbODcgfT/ef8ffuvdYHkuQLW+n9eefz7917qLJUWPptYCw/xIPJ9+691Feo5JJP/AAUHm/8ASxPv3XuuBmuCVW7fkEjjj8/4/wC+v7917qM9WNRUHlb3VbnSP8SPfuvdY/ugCCAbcXbWALH88g/4+/de64tkEUHU5BHA06SB9eD+Tc/m3v3Xuo38cpQ4jM8XlOlQpdNd/qLKDz/yLn37r3TlHXRvYBybgWtf+ljx/T37r3Tgk4bgEi3HFwOPz/t/fuvdSle5A5uPpe34P+Hv3Xus6vfgm5/H+t7917rn7917rLfTwFNv9j7917r2o/6k/wC8+/de67sTySR/QA24/wAf8ffuvde0/wC1N/t/fuvdeC2N7k8W59+691nUNYH6L/vfv3XuuyWvYD/Yn6e/de67Grm4/wBa359+69137917rjZv9Vb/AGH/ABX37r3XYB/Jv/sLe/de66YE2tf62Nv8f6+/de67CgfS9vwL8D/Ye/de69b6/Xn/AHj/AFvfuvddaWH9o/7a/wDvfv3XuvWb/Vf7wPfuvddXZeOW/wAbW/2HHv3XuvepgedP1FrX/wBjz7917r3qXgDVfkE3A/p7917ruxPJJB/oDx7917r2n/am/wBv7917ruxtYH/Ynk+/de64m/0ILfm/0/2HHv3XuvC5HHptxa1/z9effuvdeuy8ct/ja3+w49+6912NRN+QPppP0J/r7917rl7917rri/15It9R/t7e/de66Kkm4Yj/AA/Hv3XuvWb/AFX+8D37r3XYB/Jv/sLe/de68Qfwbf7AH37r3XWk/lj/ALDj37r3XYFvyT/r+/de68Qfwbf7C/v3XuurN/qv94Hv3XuuwD+Tf/YW9+6914g/g2/2APv3XuurN/qv94Hv3XuuX+xJ/wBt/wAR7917roi5vcj/AABsPfuvddEkcWJ/x/4jge/de67BJHIt7917rs3H4P8AvH/E+/de64FbkH6f7AH/AGPv3Xuu7N/qv94Hv3XuvWb/AFX+8D37r3Xdj/U/7x/xT37r3XXJJAb9Nhew5vzf37r3XYB/Jv8A7C3v3XuvEH8G3+wv7917rjqIJUgkj82HN+eAPfuvddliPopPF/6f7D37r3XgSf7J/wB4/wCJ9+6912Cbiym/1+lx/vB9+69127eo+lvx+P8AD37r3XGwbkg/0549+691wZf6Dj6cXJ/1/fuvdYPCS1yCebj63vx9ffuvdSAGWxCqT9QSASL/AOv7917qFkqpKSiqamayJEpld2NgBGNRuw/Frf77j37r3Wsx/Mp+aLbF3HkqSKr1UtLJUKsFNCJfRCCS5Zf6/TkE+/de6q56/wDnlht9VtJi6Sqipa6pkaxq5PDHE2lRcotuT/U/g2+n0917ofh3g9NMYajIUrqUMrvT1sbU6o3ptIsZGl2sACwP9D/j7r3SJ3T8hKaKlqsdkEiFQknnjlgkEtSEZAEinA0ppsAeDckm4Av7917oHcp8qMVtPEjJ5qZYoUnktUCSOB4JLXV0CaSQFI/Sbn8k2Fvde6LB2f8AzAsPEK9qSqhkg8Sw01ZG7iRqecnzskR/JsLkgn/H6e/de6JnuH5wZDP1Ai/idZGk4ZKaOR3jAWIaY1VpAV9VuARa1rk39+690vds/IneUTUlBV4vKxzZCFMlBOod546NiEWovDIQY2Kvayhrg8Dj37r3RosP3hv7EQUuUhdsrhGMX3kyJbwF7GVKiN4yTpRbFf1fU3HB9+690ZbafY3X2bpabL12VahyVXDPOsIqqdo6mzgRMEkJWJV5FiASb/W9/fuvdLarzuDqoClLUQuJSySPGUcFJQ4jaIgHSPSRdvqQfr+Pde6BXP4WjrGmgRGljdCiy6NdQi+PyA88HkseOOfoLW9+690WvdGx47MZYKipu7tEx9Ol7lBI0SWvYDgHg/0vcn3Xuirdh9eYiHHVo8ky1X+fpHELK07hiZFPPNzcDm1+AOLe/de6IrufYzxOdUbwyyeYyr4iSwkYvYE2AJAH1sf6/wBffuvdA3WYeooH1KPEof1O2lZOBoUhl5sOP6m9wffuvdQ4w62j1eQ8rYG3BfWWdlPJufyT/vQ9+69060daYpf23XXCIozHFeOY6nNijJayg/43P0Jt7917pfY3MLLTSRyq33SXLVBlPiLBrBKgLZUFradIBJvc/k+6902zZGpQszqq+c6bIkZY2+j6wLj/AG/It9ffuvdOVHMQuowwuWdNU0vkX1AX0koQtrWsCDzc29+690qaKrEscV2+1iQtOUdwAviYiSNEHBDADSTcg3It7917qRLOKiGR/Q7QOUjfyuZCj2cCIg/WxCkG4sOPfuvdPO2dzT0NYiiSZIV0a4XjQKwBAJZgo9f4+tzxc+/de6MoKzaWV23UVLxO2UkMb00i1EZ8YIUMCouf1C5ubDng3J9+690vPjD8w9wfHnsfH1ek0dEtXeOpVFp1fwyprUkC3A5+v1YXHA9+691vYfBf56bV722fhJZsrSR5SSliD0a1Uc0zWCgOSTcAgg2PNr/64917q1miy8GQiBikVkZQUKsW4NzpOsk/iw/H+9n3Xus8NIhluxH09QI+v4PHv3XuspptLll+hNzxYD+nPv3XupEaXFifofx/j/iffuvdZ0sAbr+f6n+n9ffuvdZ7/Tg/T/fXuffuvddFrc24/r9CP9v7917rwJb6WA/xHN/fuvdes3+q/wB4Hv3XuursvHLf42t/sOPfuvdeAY3Nyv8Agef979+6913Zv9V/vA9+6910FI+jf7wPfuvdd2Y/kD/AC/8Avfv3XuvWb/Vf7wPfuvddgH8m/wDsLe/de68Qfwbf7AH37r3XXI4JuTexsBb/AF+ffuvdcdLE3JHB4v8A4fT6e/de65i/5t/sL+/de66LEHhSf9v7917rrUf9Sf8Aeffuvdd+o830/wCFr/737917rsA/k3/2FvfuvddEkfRSffuvddm/FrXtcg34v/rf63v3XuuJYrbV+fpb/jfv3Xuu7lv0/wC8/wDEW9+6916zf6r/AHge/de68SR/Vv8AYWt/tvfuvddAMbm5X/A8/wC9+/de65AH8m/+wt7917rx1fi3+xv7917rr1/7T/vPv3XuvXYckAj/AAvf/effuvddctYrxa45/wAR7917rlz+Tf8Ap/h7917rs/Tj6/4/T6+/de64+v8A2n/effuvde9f+0/7z7917r1m/wBVb/Yf8V9+6916zf6r/eB7917rq7Lxy3+Nrf7Dj37r3XfqPN9P+Fr/AO9+/de69Zv6g/64t/vXv3Xuvev/AGn/AHn37r3Xrt9LAk/S1+LfUn37r3XB3tddJJ/JA4/w9+691FZwt/Sbnjk34H1vf/Ye/de6Re489T4emnqZZVVYxIRqYD+zc2b8f7G1vfuvdVKfKP5UDFLkMTj65I0TUJWWYBibH9HP4/P19+691Qt3J8mK+rmrFiyTlzJIHLSn03+hTn63sv0/3s+/de6Jfne4M7WzotVUSU9NHEGd35ZpZD/mgW+v0uT/AK3+w917oJ8n2DXSSTlJg+icvFKSoP8AqlAAJIIIN/6/W359+691gw/YWVqKtBksnFBG3ni+78rhYF40F0IuSf6/6/59+691NqOxKkEx/fhzGmiWQy3SVA9g8SH66uP8Rb37r3Saye7qhFSokkqpoGcTRxC6LL4yVCagbgEk8i5/w+nv3XulBju387QLBJjsxkKWpjDD7c1EkXhHDBYtLWsvP9P8Bf6e690MGB+XnbO3qdftN75UJFpMSNVyAytewFib2UmxP+I9+690I2H/AJhXcmPlWOq3Pk5WLMAHqJZAQy3/AEhuBzyCSP8AW9+690PWB+eOe3PRxvmNxVDGnpqh5A8rIpYBUZDqNr8j/ef8PfuvdLnZ/wAicBuSol/iu4XonhAEcjOs4qCp1BSw/pcXH5v/AF+vuvdLvG9vbayI8SVcM4j8qqwIiLxBi2vULc3Nv9a3v3XumHMZvC5JSKargDSFdbagdR1ajyBwQAPof9e/v3XukJWbVyGSp6aQCFsXJPJHC4kFpGVg8gVQR/UD8Hm1rX9+691OptlLLjhRLRLHN5LidEvKqJcBVk/oP+K39+690lMjsbIYaabIx0dRNIgYRubho2YhRIzH9QAY3/p/tvfuvdF8rNt5f72okzq1K00izoGSJ3kZjIz07leb30/X6j/Y+/de6CKWgnjmeIU8sgSR9IZSplDSajqa17iw4v8A1FvfuvdTxRzJWRTQ0600mtCYtF/E9gE1E8HVzb+lj/X37r3T1T0ldPHKS5iaSrj1NKVEccnN/wBHIV+LAD8fUce/de6mzwOXd5Kg/tXDlyULNGvBjV7XH4W/0uf8Le690odvyRUVBVVU8btUTBooVEygC5YiRlH+qFvr/T/X9+6906xSg0kLpGBM0jTOoJK+OwWTRccX4B9XI/J9+691kDrUuJIkCvCytEZHLnxoCrQq34tcWFv9v7917rnXxpBTwpalqpXfXIVCMkAvezGwOpbggC3Nz/re690knxTPPIS0UkkoZ3ZE1aHBAUm44BXjT/gP6C/uvdOFNt1I4Glo3USPMJC7Q+pNJGogniwv9AL3Nr+/de6m7eoauiykM8sLQTyVThGp2sZo1JC1Wk/Qs2ng/wCNvrx7r3WwP8I92TtjKGA1hk8UcaAmVtNmHCsDY6vx/T/WtY+691eDsmseooYH1A6lU3AI/sfQj8f7b37r3Qkh+CT9Sxt9f6f4+/de64tI1ibD/efz/j7917rsM7rbi3BIH+P55/1vfuvdSFbSLG59+691z1X/AEj/AJK+n+8e/de69cngWuPrf6f04/23v3XuutRH6rc/S3/E39+6912G1fTi31uPfuvdcSCPqNf9OLW/w49+691yuT9AAfyDf/Ye/de68WI5IFvp6b/X/Y+/de661j/H/ePfuvde1X4X/ef+Ne/de65DV+bf7C/v3XuvFgLX/Pv3Xuug2r6cW+tx7917rsAj6m/9OALf7b37r3Xjf8W/2Pv3XuuvX/tP+8+/de67Gr82/wBhf37r3XiD9Qef6fj37r3XEsVtq/P0t/xv37r3XerV+m3H1v8A8a9+691zUlfUwFrG1v8AD6/X37r3XDXqJ0jn68/S3+w9+69171/7T/vPv3Xuvev/AGn/AHn37r3XvX/tP+8+/de67N/xb/Y39+69116/9p/3n37r3XvX/tP+8+/de696/wDaf959+6910QxFvT/vPv3XuugLEgXvb+0LC1/qLf7D37r3XZJBBb6f4f1/xv7917rkhDtwCLA/X6W/px/j/wAT7917rtmN/UR+bWufz7917roMCbA/7wffuvdeN/xb/Y+/de68NX5t/sL+/de679+6910b/i3+x9+6912pYMCdNvz9fp7917rtwVtYXv8A6w/17e/de64aiOW/P9OT/sffuvdcSykW9X9fx7917rsNfhfx/X+n+w9+691yGr82/wBhf37r3XVrXtbk3Nz+Ob/j/W9+69171/7T/vPv3Xuv/9PefMVmPDA/XgW/wuPfuvdcwhHHJt+f+R+/de67CWJubC/J+l+BYj37r3XYW3JuObL/AFv+Dce/de660j6ca2/PBtY3vz7917ruyHg/Qck/1I/H+3t7917ruwYcAgfiw+p+pNh7917r2oFhdRxbSCv05uffuvddu/P9W+n+sPrb/effuvddM1ibDn8m349+6910DewU82ux/P8Aj7917rzErdfp/UWtwebe/de65ixA4Fj+P9j+QPfuvddX5NwLD83v/vHv3XuvHkAhQ1uBf/E83B9+6912PwSBf37r3Xf5t+f6fn/be/de697917rKoFhwD/sPfuvdcrD+g/2w9+6916w/oP8AbD37r3XBkueLD/ff4e/de65Ktvr9f+I9+691JjVWUXsCDybDkH8An37r3XCSytZbW/H0P+P1Pv3XuuccYYXP05ub2+n49+691icAMQBYfj6/T/Y+/de6yot1vYcA8kf6/Hv3XusTcMbC1v6cfUXv/vPv3XuuaKCoNr3/AD9R/sPfuvdc7Wtxbj8C1/8AH37r3XvfuvdYX4c/4Ef71+PfuvdcffuvdZVAsOAf9h7917rlYf0H+2Hv3XuutK/0/wCI/wB69+691iYWJA9+691lT9I/2P8Avfv3Xuu7D+g/23v3XusTfqP+w/3r37r3WRP0j/Y/737917rkQD9QP9sPfuvde/1uPfuvdYX/AFEf776e/de65KoIBI+v++/Hv3XuuWhf6f7yffuvde0L/T/eT7917rG/6j/sP969+691gf6j/W9+691wJ/r+B/vH19+691hdx/sB9P6m9r/X37r3UJ5QL2JF/qRfj/W/qffuvdQJakKWF7WuS1wSbjgG/wBP+K/n37r3TVLXD6AFvp6R6mIa3NhyP98ffuvddwQVFQQ+owx3JJY2uo/JB/NrXHv3XumLP7ww2AhlaWrpoEhRjPVVEoRRbltGr625/wBa3H9D7r3RMezvnD1TsDyx/wAWp8lVpq/bilVF1KLm7An/AGP++J917ok2+P5p2KihnbBPjoGRJXVHqAzaIx6LX4J4HF/r/tvfuvdER3r/ADdd4TVDU2Lyd2mlaGIUzIHLEhVCC97XP+v/AI+/de6cMF8399U/2WfzO5q4VVWY51gmqJAIx9UtHwPp/T88e/de6sP6T/mNYHKCCh3ZVpJJ+3GJ1kW5JawLFrf7f/fD3XurPth9xbR3nRwVGIzFLMJlDBHniMl3F9BAP1F/94NvfuvdDHS18MiRmN1YuurVqBBuCSRa4/1v8P8AWufde6dUkVrG4B4uFPPP9Lnnj37r3UtSDYkG305uP9j7917qSHJUAHj6jn/inv3XuvXP9T/tz7917rr37r3WRVBAJH1/3349+6912FGpuPpb+v8Ar+/de6kJa3IB5P1/1vfuvdcrD+g/2w9+691icAHgW4/4n37r3XlC2t+fx9fz9PfuvdZFW31AJv8A0v8A737917ruw/oP9sPfuvddaV/p/X8n88e/de64PxZR9AL2/wCNn37r3XEkm1/wAB/rD37r3XNQGFyPz/gP969+691xYWJA+n/GvfuvddAkfQkf6x9+6911cn6m/v3Xusy/pHv3XuvaV/p/vv8AYe/de69oX+n+8n37r3XtC/0/3k+/de66NuQANXFuB/gfz7917roILcjk/X/fD37r3Xi2kkAC3H9f6e/de65D1AEgf7b/AB9+691ja2o2AH04H+t7917rjYfW3P8AX37r3WRVBFyP8B+OB/re/de65aF/p/vJ9+6917Qv9P8AeT7917r2hf6f7yffuvdY2AB4/p7917rygfVvp9L/AOP+t7917rmFBvcfnjk/T8e/de670L/T/eT7917r2hf6f7yffuvdd2H9B/th7917r1h/Qf7Ye/de660L/T/eT7917r2hf6f7yffuvdcwFsE0rY3FyLk34vqIv7917rA4sxH0/wBbj8fUe/de6yJ+kf7H/e/fuvddlQfqPfuvddaF/p/vJ9+6913Yf0H+2Hv3XuutC/0/3k+/de6xMAGNh/S/5vbkfX37r3XiSfr9f6/4e/de65qoI5HN7fn37r3XitiLDgck/wCt/T8+/de64kgH02t/rX/3v37r3WRDx/sT+AP969+691zVQWufqB7917rg4W5AHqvxyeQOPz/re/de66VRbkc/6/8AxT37r3XFhYgAfj/X9+691wsR9Rb37r3XJfoRxwL/AEB+n459+690W/5O9h0nXnVu5c9VzeKGlxtXLJIBY2WMmwKjj/bf19+691oO/K/5e7L3nnt4z5LE1Waq4snVw0mlneNqfVc64r3N7n6CwFr/AE4917qrjG7qizuVy1bi8TlNoINNRja6DH1tTFPPG2uSlqJaT9JIHGlf9e35917oW+ue6d6UO540qKfJGnrnWLx1kLurhBeJagTg8m5IVifqCbm3v3Xujl5dt1ZbayZKpoT9lIjyzH7cyRjySARrJLf0tewUW5v+OD7917om/fOOz+VgxQhrpiSTRHEVasklGDEHDQRRrdUiOvUWckgpb8j37r3RWMrsDKx00WQyUdTFCpSKmeYSJTtIbEaT6o5v6MGsARYEEH37r3XOOm21Hm1rtzPSr4adFaHH05AqTCulIYKeORwHvwSCD9QR/X3Xuj+9G93dA4OKKLObVqIq14YqKKvnpTNLFFo0qdSKwW5LekLcG55vce690eDHbx6i3xtpNsYCoo6COKsWqUkxRT1U06MrsHb9xzwt1L2tY2v7917oPsv081AXr8bjKyujWMiJ6GFpYmExCwCoCOQzFzqsRb03tYm/uvdSc/ujO7KwGOxoxc+Hq0yNQuYirYGaunbSjUkQMochAtyQvHJJHAI917pS7X7KpclHBHUIfL5QA8Mdo0Z1sYlIs7AADjkE3PHN/de6WdbEMnTsLa45Zkb1RCJolDatQU3BBF+TwTcW9+690Fe8Opp5I1qxQgxTrIyBjEXRZS6swROQtxf6fW/v3XuiOdl9YNj0nqZXR2QyMkSB76/GHLOARbgjk8XubfX37r3RBN84Ob7iRIKfUshU6xq9LqSxUW4IvbngH6CwHv3XugzekjEhukkbBCJFFwSR+eBa3A/r+ffuvdYpKDwlZovJpFpG8oKeQqPQqEAXN/wfr+R7917p0nya/wAMpIIKaKOoZy9R43AkmUtpfzq1wWS1wCLcj37r3U81CxL4a2D7Z/EjxFpFci9gpI+ouoBt9Bfj+g917qSjE08U8NTBLTiNZ5gpb9khyiHS36iSOeLWtx7917qWrrIsbyVSLJUAh0hB8kIX1CSw9NmBtYj8Hj37r3XVPW+GUJCzyRHUjiQoXAFyJrD6G/8Ah9APp7917qZTVNWakTwSCcEaGSdjGhVzZGYLYagfz/rc/ge690KO36l6edVMxeJwoniSTSkJKn9NgeL8g3uPxx7917rFuja8cuPmykazTBIllgUVStGkkv7jsUYXOoabj6EWH+Pv3XujT/BX5a7z6I7Bxl8nPBRx1cbmI1RMKKZFDEiwXkXsPp9LAG3v3XuvoMfCT5Q4LuvY+HrYa5JKv7SNp7yK5LXGqxU8g3HP1B9+691ZPRSpKiuoU6lvqUsQF+oHqJ55H+++vuvdTioC6rX5At/vP19+691gC88fVrcfgW4/2Hv3Xus4AH09+691mT6f7H/iPfuvdciAbX5t9P8AD37r3XRUH/D/AFrD37r3WNgAbD/effuvdckAIuRfn37r3XLSv9P+I/3r37r3WNgAeP6e/de65IoI5H59+691y0L/AE/3k+/de66IX6fkjj6/7D37r3XSrx6hzf8Ar+P9h7917rloX+n+8n37r3WNgAeP6e/de67QA3uPpb+vv3XuvOALW/N/fuvdeQA3uP8Ae/fuvdZAqg3tf/A/T37r3XGUAMNIsCL/AOxub3/x9+6910igjkfn37r3XLSo/H/E/wC9+/de69pU/j/iP969+6917So/H/E/737917rxUH8W/wBbj37r3WNgAQB/T37r3XV/8B/vPv3XuuSgNf8AFrfT/jfv3XuumULa35v7917rtADe4/3v37r3XPQv9P8AeT7917r2hf6f7yffuvdeKg/ix/wsP+Ne/de68EH+J/33+Hv3XuvaF/p/vJ9+6917Qv8AT/eT7917r2hf6f7yffuvdY2ULa35v7917rj7917rmgBvcf737917rnoX+n+8n37r3XRQG1uP6/m/v3XuuBtYEC31Fr3+n55/1/fuvdcCRb62v+b2/wBt7917rGQAGJ5HFjf/AGHv3Xumyrk8YY2AsGA+n1555/HA49+690Q75T9hvtba+SkFUtK7U06LMSbB2Q6VIAH1/wBew+n59+691qhfIbt7KZLMZCaXJSOjVEwH7rJqWNiCbN+Cf9a/+Pv3Xuq1t274ORmcvK6GEyG4YHyerUl788G/4+vv3XukruzeOOikxcUOY/ibT0kRqFCHRTzG141cG5PAuSOP68n37r3SFye8ad3LtohbQCyJJbXzYE2+pIA+g4+n49+690zLuaesp5KiJxBDDGdTPYMRf9KC3JPF7j62+nv3XuuCZOrrlL0kTMy+JiDq9ZRvJYN9Lcf4X+n+Pv3Xuucu7MnSVUKyOrGif7iFX1KqKr+QRWNwSGNj9AQQAD7917rDkt2V2Qeaulj8bVDrO/2sYVQWsNZH1IFhe1v6j37r3Tcm6XrSyNMX0Ko1KxuvOkqqE3BP+82+vF/fuvdOL5jJQ0yziklMdVLopamRnVjIGKaFuLnV/hb/AB9+6903HdOXxqywPUuCzsssRaRLWIMiqfqQOCR+BY39+690ocF2tk8XIiU9VK0IBGtmIiDkfS5PP/E/63A917oR4+89yUMLrS1czSOgTiTQ0ZluRpt9A1iOOOP6m4917rFTfJnctIyJVVNVGYpiCPK4BcfQsCeQwF/9b/X9+690NW0PmBnoYqOklqfvFgqZJftyx0KstizopPAFgf8AbX/r7917ox2G+bmMwtJprI43dUJQltV9R9YX+tif999R7r3SqPz12TVxNE6xBmRVSOcKyl19Uikg8i+njgW9+691Jg+U3XGaSnMi0hmRllYRhbWckiJuDYG/+w9+691gfs7rHI1rwI2PWoZ9TIQnjVpTqJDqBz+Lfg+/de6fIx19mpEg88CvH+7PJHJGw8dregL9bWsP6f0Pv3XulHjeu9tZGpL0lapg8Kyu0gWPRq1abaCfVa9zxz/th7r3TpU9RNNFHHSyxVkKeUUyCNZJJPOU/bZ2JZjZTa97EcWvf37r3Qcbn2BXYgNIIZCKeeK8ZW2kIGDIdFuQCeSP6D6e/de6jVMVVS4eCqrqGpWeKNWolWm1Qy0oY69RQXLC41G/+sBz7917pAV+Ykp4TNSQzRVLziYkEGKNVBACagfrcmx+lvqffuvdJun3VUSGbzPFFG0kayOpOpipYrIzsLBgSLWAB+n+t7r3Qk1WQ29FQ0cuMy6VkskEdRlUukElPUk+oqxBDKPyByDyD7917r2OzlHUslMskk8auCqRooaSKwcupB+gPIPItfjgH37r3QgbSlwUW4cbNXxS1dCJDMyhVkKSgMaRZI0YFhrIDAWuL2t+Pde6uO+Lu5KDK52JsZQxY2lVIKZYY6fxF/AniaYxqSBc3sG+v5Jt7917q9/roH+H04JJBROT+q9rG/v3XuhX/H+sf97/AORe/de6watRFzxfmx4/2P8Avfv3XupMZA9P4sLH+v4t7917rNxYfW9+Qfp7917rONNhYf7H37r3XJQCeR+P8f8Ab+/de6y6V/AH+8n/AHv37r3XRUH8W/1vfuvde0L/AIn+lz+DyPp7917rg4AtYf19+691x/2AP+3/AOI9+691yUBr3H0t/X37r3XnAFrfm/8AX37r3XSqGvf8W9+691yYAAWHN7X+t/qeffuvdcOTxb6c8D+v+t7917rtVubG4/3j/e/fuvddEWJH9CR7917rtVDXv+Le/de656B/j/vHv3XuvaB/j/vHv3Xuu9C/4n/X4/3r37r3XtCm1v8AeD9f9v7917rIyqAF5Jtze/8Ar3B9+691j0L/AIj/AFuf979+691wZQBcX+vv3XuuHv3XuuSqGvf8W9+691z0D/H/AHj37r3XFlAFxf6+/de66UAkg/09+691z0D/AB/3j37r3XtA/wAf949+6917QP8AH/ePfuvde0L/AIn/AH3+Hv3XuspRVW4BBa35/wAPfuvdYtA/x/3j37r3XRVQLm/+8e/de68EvyTweR/X/Y+/de670D/H/ePfuvddFALWv9ef6Af1v7917riwAPBuP6+/de68oBNj/T37r3WRluoIudN7/T6EfUn37r3XEIOCT+Af9v8Ai/v3XuuWhf6f7yffuvdcXUAcf1/x/wCJ9+691xUAkg/09+6912ygC4v9ffuvdcPfuvdf/9Tej1t/W/8AxT+nv3XuutRtb/Aj/Xv/AF9+6911cn/bAf7AfT37r3WVeQCQCf8AH/X9+6913Yf0H+29+6913Yc8Dn68D/X9+691ha4Y2JA/oOB9PfuvdZFAIBtcn+vP5t+ffuvdemtqsAB+eP8AEAf8R7917rwAYAkAn+pA/r7917rlx+AB/re/de68bH6gE/1PJ/3n37r3XEKdR5st/pyB9B/T/H37r3XL37r3XBrjTbjm1vpfn37r3XP37r3Xvzf8/wBfz/t/fuvdZlAIBIBPPJ5P19+6910T9VHB/FuP8ffuvdcCWBtc/wC3Pv3Xusi/T6k/6/v3XuuXv3Xuve/de65EkabG3pB445/r7917rkoDC55N7ck/T37r3XmYrZVNha9v9c/m/v3XuuBJY3JuffuvdZo29IBHAa/v3XuuR0M1yoP9f9V/h/xHv3XuuD3DWQELe9vxf6c+/de65p6l9XBBtc2FweffuvdYpOG9JNiAfr/h7917rJGutRe3FwSefz/yL37r3XegXIABtYXsP6e/de66A/oP9gB/xT37r3XvfuvdYmYgkA2A/wAB/T37r3XIAMNRH1/1x9OPfuvdcgAAAPoPfuvdd+/de66svNwDf+o9+6913wPoAP8AW9+691737r3WJtVz9bfi1/6e/de65hQQCQb2P1v/AFNvfuvdeNh6Vax/p+P63Jb/AF/fuvddi9ufr/sP+I9+69137917rBL9Wtf8W/r+P6e/de6jkkm59+691hlbTx+P97Pv3XuoUjk20i9/qQbkf4C3/I/fuvddrBdS8pIX6hS2nkkAfT8/7H/X/Pv3XumSsQ1EqxQJZUFiygm7E8E2/wAR/h7917qXT4ymo4nqJwrsFDBnZWA0+osQ/wBLH+t+Px7917ojvys+cPXHQWCrEqMtR1ucERSmx8M6EpIQNPm0fSwvz/vfv3XutYL5J/zRt9b7q62loci+OxrVEwWOklkUhVNgupDyD9f+Nn37r3VZm+PlPlc44kyGTqpOLrIZZGb1fqDMW+gP9f8AH37r3Resz3Nncm5joaipmDO6oA7CUqynjT9fzxx/j/j7917oxPQXVtbuFl3ru2aqhjo5Y5qOCpJ0yOo1F3WS3F7D/kfHuvdD5urcGOqVmp5awpUxBjRwxyFYgYhZF4twfqP68W+nv3XukDg+xsjjZohBVyRywSFnUSkABTZVZf6Aj+o/x9+690enpj5gbt2fW0Z/ikyraMg/cFVB4udJPP59+691eP0H8+qTKUlDBuGujqEIiBkeRVlW3pa5P4vbn/ivv3XurQNh9ubX3pSRT4vJRVJkVT4lkj8isxuLhieOeBz+PfuvdDNSVscoFnLC/wCSP9iD/T68E+/de6c0f8Le5P8Aibjj8e/de6ke/de6yqoIBI+t/wCv9ffuvdcgAAAPoPfuvdeA5J/rb/ePfuvdcgSPoSP9Y+/de6yoSRyfyffuvdcvfuvddWF7kXI/1/8AX/Hv3Xuu/fuvde9+6910WA+p9+6911ZW5+v4/I9+6917Qv8AT/eT7917rsAAWHHv3XuvEA/UA/649+6916w/oP8AbD37r3XrD+g/2w9+6913wPoAP9b37r3Xvfuvde9+691737r3XVhe/wCffuvdcGZgx5/p+B/T37r3XAkk3Pv3XusqfpH+x/3v37r3WN/1H/Yf717917rphYkcj/exx7917rIDZL/6/wDvfv3XuuGtv6/7wPfuvdZFJI5/r7917rl7917roqD9R7917rG3HA+n1/2P09+691zQ3H+tx/vHv3XuuXv3Xuve/de697917r3v3Xuve/de697917rG7EfQ24/w+v8AsffuvdcCxY3Juf8Aff09+691mUegH/Ej37r3Xfv3XuuFzrt+P+Ne/de65+/de697917riVBJJH1/H49+6912FANwP95Pv3XuuuF4HBP0+v1/Hv3XuvLex1c/X/bEf4e/de69oX+n+8n37r3XYAH09+6914EhuD+L/Qf63v3XuvX1EsfqDa/+tx7917rizaTa1/8AY+/de64lyfpx7917riWsDex/xPJH+sffuvdYxILsovqYAL/jzZrf7x7917qtP+ZrPkJfj3u3FYh0+/rMfUxCNpliWSKSJhYOxIDXAtewFzc/0917rVx+HH8vvHdm5TP7g33itWObIVoljy0DnIFUt9uuMCsgMUxJJkJK6dNvzf3XugF+cPxk3T1FuFKXq7G0+MwNPJoSnhoohVqZdSTSfcx2tcWDKOdIBJ5uPde6Lz1D0NmMzXYw59cm861sDGoQGVI6gyKzGnQ2DRtfT6gR9eB9PfuvdXibS+OGDi2jRQ5GWBPNS+SQVUCNGAtPcqYn9IYixJ03vb8gH37r3RR+zPjJtmsqKsU1JBHC8TBZFi1RIkkyxlYrEtrHLBmNrEEXPPv3Xuigd4/D2PGbXoqbblWtZSyVNLSz19fEaFaelSleuk8Dr9VWWQklVAJuDcEg+690TKg+M4lyRirI6mrjpHlaapo6QhXihIjvFJbSoZgSfyT9AOSfde6FOq6zzGOo6jD7Kwy0kbpCstcuCFXWTysg0samQMVFrCx5BBP0I9+690vtqfDjezYg7rbL5WDKxKKiegigWEmoZT4iYr25uebX5sbcW917pZbJ7I7L6oleh3Th6PJYuCpMkAmknhqokhp3pg0ohOiVHubqQXUgGMgi/v3XuhE3Hvza3Y1PS1dT91DJUxx1GQpzTyvWRVPj064WCltIvYHUCVA1c/X3XukXg8BjabIJNHDVzQeeNFnjSWJI4mYWYSSgfQc2IPFzbn37r3RzsPtmihp6YwTLVwPSwSeUx6y0mtn8WhPppUqQVABB+hHv3Xuu9xYRXp0hhUskgEpJVFlkvdCIv9SlwbAc3v8AT37r3RPeytmT1Es8UlKBrpnjeNYT5PCbgtK8npYcqoX63JP9PfuvdEZ3v0ZkK6DJS0tA8cVBAalwqSKkMI5aMODzpa/AFz+fqPfuvdEm3VsIYqWWaOoBjmR2IcltDooURoW5FiPo3Nz9eRb3XugmrqGdoTDJN5IYmTSqO2v62e17cfS5H0/rb37r3THLTtRsgjkV5UZZjdRIAFJ8evXcn8XH0Ite/wBffuvdRkrnmrlnnd57yHyMsI9B0gadEtwVA+hAAH0H59+690p6aKOZ2io5fGioJQSedR/VGYmup5FwCLf0t7917p9jpHaPUqnUqq0jszIWYnm1uLWtYAWPv3XuojVX2dUZI4kVw4LX9RcuBHq0E2+o/wCK+/de6nQVUfkjjneNZ5pY9aqfGJHBDo1lIACkn6W/xv7917pbUO4qjFrW4unSncVsyK87WlkBUAlYnQWAAYm1wbnkkWt7r3Ql7XyK5BpqCoYzpKwjgVpAFTTBYg3NyCFFgDfi/v3XumDMbWkxWUOQg8q6zHIyRclSCH86i50g/wBDz/sDY+691fB/K8+aFf1ruTE7dyWTlaiZ6WBfJMwX1MobWGAt/Wx4/oQLD37r3W8x0x2fiuwNrYzMUFTHOk9NDIRG4JIKX+pH/EfX37r3Q9I4KAgMNQN72/rxYf09+691x0gEm1ifr7917rKgBBvzzb/eB7917rmAB9Pfuvdd+/de697917riyhrXJFv6f6/v3XuuBupsDx9fx7917rmpJHP9ffuvddlQfqPfuvdeAA+nv3Xuu/fuvdesLi4BI/Nz/wAQffuvde9+691737r3XRUH6j37r3WNjpNl4uL/ANf979+691xJJ+vv3XuuSaubW/H1v7917rmGDXA/H+9H37r3XGT8f7H37r3XafT/AGP/ABHv3Xuufv3XusbsQeP6f4f8T7917rkpJHP9ffuvdcvfuvdcSoJub+/de660D/H/AHj37r3XR9H0/P8AX/D37r3Xh676ubf8T7917rmAB9Ba/wDr/wDE+/de679+691737r3XFiQOOT/AE/r/re/de64szWBFufra17/AJFvx7917rkpJHP+t7917ri7EHj+n+H/ABPv3XuuSkkc/wBffuvdeKgm5/1vfuvdcWQAX5/3xt7917r0f5/2Hv3Xusnv3XuuiAbXH+t9ffuvdcJPx/sffuvdYSob6/j/AIn37r3WLXxot/jf/C/v3XumutAMchve1yB/rAf7xz7917qnr+YzkhitmVktzoEb6k1sFuqkgkKb/UfX8fj37r3Wl53b2os25MhTyViNFFLKvj12Fmc+TS/5/BP5HH9ffuvdEt7A37hEqEixFa9Sft/LPMS6JExOrxKOATbVc+/de6C2bseMqYvIURNLwyNLZw9ruAR+L2+t/fuvdM02/FljVyH1EFVkEoZbnkXUf1sDyffuvddf3+kiskjO6ro8UZbTG5sSQdP09Vh+f6+/de6FHCdw09NhJqR6NvNL9xCtQDGIQZvGyuWuGDoAQoHB1ck/T37r3Ueo37HVU0UPnQ6mTUDpMlrgSFpLC4Jsfqbf155917pF5Xfr0U7w080qjRojkMmqNQws1iwHH9L3/p/X37r3TPRb6EQBaYSyFwNSyBbknWzXHB+igD37r3Spp+wa6pSKkNdUWo3aWnXWqBDe5KgXHFxb37r3T3HuX7xmNfMXqpoZBDIH9RZjY+Uj+ljz+ffuvdRpcnJTrFCGjlh8guQoYgSEFnUccr+L/wBffuvdPtZnMe00C4iWZkeCBHmqGAkkqY1AqEj0H8EjTe/5/r7917rhFBNkD5nn+oJZHAurRtY6hyT9bX/4jn37r3Shx9N/DddYjuCYrsefQACH0Afix9+691Fylc9RS/t1L6mqEijicfuFXZb6VH1H14/PB/1/de6T9AsCTu1dLPo8kon0KylSDpUOpuVNwAR+OSR7917pRUeRnTx/b1k0ECOFZ1GhvHqsqsn59Jb/AHv/AA9+690qKKr3PJC8uMkmqaWCOapWoeVkkaOndfLLwdTCPUgIH1vx7917oVtqdr7ppIKilmcGqjgEcEkwSNgxsWAHDfS173v9Bb8+690IOF793TiJXIyUqEKkjRK76pglgQt+GUX+nFr8/X37r3Q6YD5fbgwb0dQmQtVRlZqQykEQ+UAfvRkkNciw54/oPz7r3QtY35S0e7aiFKhI6uvqwy1M2mMK9S1gWZbgBbtxb6G3Pv3Xuhbw/Z21ZWkxuVkekqoaN4FMXjqC4kW4jS50gljz/Qfj37r3TFktnYLcRCY3IFZnjW8askcaawSzO2pV4BUH8C3059+690mqvrHIbYpaxP4ZR5pcnRCOLVOpihmZi0U6TLwzG54B4tck3Fvde6BCpwG4KGqdaqgkii4JVkbT+6SulVU3IGn9X+PHv3Xul5g6SrpWRniMDuiD7t4m1eO3pWNjYC35/JFrn37r3Qo7acGuohTDymOdLvIqorMjAh2PAsD9LDj37r3Vx/w4laWvoYIo1WRPFqKRgq17jytL+Wa3P0H1IA9+691sF9fUbxYykLtchI2Itb0kXHA/r7917oTZE03C8/k6j/h/gPfuvdNDMUfQxHpP1AP1Iv8A8R7917qZE9uTwTb/AGB5BJ9+691MVr8fm3Pv3Xusq8AH+rBf8PfuvdSE+pP++59+691zckAEH82/Hv3XuuIf63F+OLcc/wCPv3XuuauXuCBcC4Ivc8i9+f6e/de64Sfj/Y+/de64qoa9/wAW9+691yPo+n5/r/h7917rw9f1/H9P8ffuvdcwoW9r/wCx9+691xf6f7H/AIj37r3XFPr/ALD/AIn37r3WX37r3WN1tzzyffuvdej/AD/sPfuvdZPfuvde9+6910WC2vfn37r3XQLem9rE/wCP+v7917rzyH6cWA/x9+6915SSCT/X37r3XZAIsffuvdeVEPB+pHFz+fwOPfuvdeAA+nv3Xuvcm2m3P9b/AOw9+691wJDAjm45A/qf6e/de66HpF/7V7WP9P629+691yViTY2+nv3Xuu2JABH9ffuvddKxJsbfT37r3XP37r3Xcr6Qqj6/n624H59+691h1n/D/effuvdclbVwQLWv9P8Aivv3XuvH08gk3P0J9I/1h7917rjrP+H+8+/de67Vi1wbfQ/T37r3XLQLW5+t/fuvdcSNHI/1uffuvdZInuSpH1HH1/r9P959+691wYFCT+Sbf4WPPv3XuuOs/wCH+8+/de67B18H/X49+6912Rp5UEk8fS/+9e/de665bhha3P8AT/e/fuvdd6B/j/vHv3Xuv//V3p7D+g/2w9+6916w/oP9sPfuvdeKqfwP9hx/vXv3XuuBVrm3A/HJ5P59+691yCn8s1/8D7917r2n/am/2/v3XuuigP1JP+uffuvdZEHKgf1/4m/v3XuuTrcg6b8f0v8An37r3XGx/of9sffuvdd6Tb/iPz9bfT37r3XVj/Qj/Ejgf6/v3XuuWg/ggj+v9ffuvde0H/D/AHn37r3XMLwAQpt+bf7H8+/de69pX+n/ABH+9e/de670qPx/xP8Avfv3Xuu+B9AB/re/de64FSWvew/3n6e/de69o/qTf88/8V9+691yAsLe/de6yoAQbgHn8i/v3XuvMl/pYC3+t/vXv3XuuQWw5sf6fnj+nPv3XuuVgPoLe/de6xupJ4/p/h/xPv3XuutDf4D/AH3+Hv3XuuaggEH+vv3XuuXv3Xuve/de697917rxsfqAf8SOf9v7917riQ39k2H9LkC/9bD37r3XNWYLYn/Y/U88/U+/de64MGJuGI4twSP969+691yCC3qdtR/KtxY/1uPfuvdctCEEfVj9CST9Ppf/AGHv3XuuDIwICWI+n+I/qTf8X9+691yCsAL8k3uB/wAa9+6914ggc8cnj/W/Pv3XuuvfuvdcCGJ4Nh/rn37r3XJQR9Tc3/1/979+69137917r3v3Xusf+7P99/qffuvdZPfuvdY3JB4P1/p9ffuvdYWJKkn6/wDG/fuvdR3/AEn/AGH+9+/de6jMGY8Atx9efp9P6+/de65CIIpZ7ADkD+p/qLf7D37r3TfLK09lA0oOWAJA/p/a/wCK+/de6Y8vuPB7WoZ67JVkNFDGrSSGeeJV9PqJHkI4Fv6/T6/1PuvdUufOf+ZzgeucDk8LsbIQmtXXTzVsc6loZXFgVEZv/h+P959+691qc/IP5O7r7KyNblMrlJK2SSeaZGM7yMWaQkMgYkKP6D8fUAAe/de6JRV7or66eSPyCWSUvI7SSFVZiL35+v8AibC/49+690nWpKjJMUkgZS0wImjvJqDNygA4+ot/T8G/v3XujA9SdP1mSymPq5IJbSVcSqZBZZI1azsUJ/H059+691YVuXM4/a+DXbmMVEeGHxShLKGZRZtLLaxuDf8A2Fr+/de6KdkJ6mXLSTTetLOyhC7uAOAbLe/+w5/3r37r3TvhtmZHMU9blqVXpqSmjdDLOulnlsHYohOqQ34t9R9fp7917rvG4jMUlbHJM76mdYo2YMCWNgh0jgKLf63+24917o2+yTubAGOSrmqlQxRGJI3ZTLYamZCOB9f9j/vXuvdWA9HfI/cezaikeHIVaJGVZlldwmmJrCO304PB/wAffuvdXofHv5a4DflHSUOTq4qfKeFVtI6AO9rEMrEfk/S9z+PfuvdHzxGXp6yGKSCaNw6qQQy/RhquP9e/559+690pkYMq/S/IIH+Fzf37r3UmxUCxuB+APrz7917rkDcX/wB8Pfuvdd+/de6zDSRew/2w9+691ysB9Bb37r3Xvfuvde9+691xLWNvyfp/Tnge/de67UEfU3N/9f8A3v37r3XioP1Hv3XuvAAfT37r3Xfv3Xuve/de697917r3v3XuuDBj9DYW/qR/vXv3XuuSgj6m5v8A6/8Avfv3Xuu/fuvde9+691wuddvx/wAa9+691z9+691xKgkkj6/j8e/de64lOeLAf7H37r3XNQQLG3+w9+691xKAm/0P9Ra54tY3/Hv3XuuWkE3a5ueTfn/ePfuvdYyG5UfT/Yf6/v3XuuQQW5HP+v7917rvTb9JsP8AWv8A737917rsA/k3/wBhb37r3Xfv3XuuLLqN724A+nv3Xuu1GkWv+b+/de66bVf0/Sw/p9fz7917rtb29X1v/h9P9h7917rv37r3Xvfuvde9+691737r3XFl/tH6W+n9bX9+6910oVvxbm31Pv3Xusi2HH9keq3HJ/oL+/de67YDgj6Nfj+nv3XuuFhe/wCffuvdd+/de697917r3v3Xuve/de64MCSCB9B/h9b39+6912uq3q+tz/tvx7917rl7917r3v3XuuxpAOoD1Cwb8i5t9PfuvdcVGkWvfm/0sPp7917rpgCCbcgHnn37r3WH37r3WFyTcDjn6/4A8ce/de68VBUf1I/qQb8m4A/3j37r3RW/kN1XH2NtqsxVQ0mmVJEKrH5rBkJ/QQfyT9ffuvdAT8d/ixS9f0jQZekknBnbSHaNYJ8e5MtM8sKopVg+oall+lgQQB7917qrz+bP0vHtLG1W9sHQTTJHodKeJmKIUJLx6FP9CQR/T37r3VSnxJx2/uwt60NVW41qDC4+R2jjeAxKhVwISW0AN+eGJF/xz7917q2fcyNRRpjGBWyXdWbUhZF/VYfRWuQLAH682t7917ose9cHkZaiqaNglM7xxNUqx0ElRJHFGDwRwABYkm/Dfj3XugH3XsuvNPS1U1bkctD4JESJXkqIYIwTFJTeBmtZQSRxxyODcD3XugBx2I3FjpspUxvhoqGOrWOPEz0zw1OeaaTQkdOxGlZQVOkXCm9iD7917rnP2xlNtVFTiavZwo62/jjjhhWclyChWeaMEatQC/S91IvwAPde6Qc/avYGamr6XG42XH0zMlOVlFXFJT1ENjpnlZiXDXNo0FwLkmxsPde6V+ztm5LcUtLNuWiSVpJgJZY21WSRtRKWIJf8X4P9OSSfde6GTHfHvaK01blaOUCcya/DEJRUxLrKuHEjfX8N9eLX5HHuvdRKzrukgm+wpKVyiSeWmBYsrvoCvIdJ0i4H0ta/P59+690tcXRVmNjhgqY1p0ddCNJeylbqoGjn1fS17f7Ece69081l5DFqjUypGS4aJisUg+lxLzp+hvYm5PPHv3Xug+3JicdUQ1ctWrSSFo3tbVEWawIjBJAtweLc3t9B7917osu/tuGtSrjo2mR5xolMKosLx6LWQj6NY2LE2/rzf37r3Va3cuw4YVq3EjLPGjCKnmjVTK2ohnLLwbAcnkcf4e/de6I/nccaerlVVjZYgkTiwjZ0HrMlktzzb+nH4+nv3XukbXI9TUEBIonkRUWWMBboL6SwHF/x/U8E29+690mKiItP9uHZZIUJchmvKouSdbcj/WFgP6X59+6904Y2pAMSKATfU7EkMHuQ39CRa1r/AOPv3XullHVyOjLGSAWiV1lvqdbkftKObnge/de6bKqOfziR4C4RiIkcHWCp4ZlFtX+tyALH6+/de65S4rIwU8WZqBCsFQZKdHeRWYTIgkKeAc/pZfUOB9ByD7917rhiqrxmF7NGimxRXbVdmKyvZv1XFuSCfx9B7917pa43IS0E2uJzamdJ9c50HWrFwVHAAsQCfr7917ofcHuql3XLbIQJTxRwxwhqQh2kbxH1te5ueP68Wvwefde6fNs5mt2RuOnyeKmmiVJYpBJoEbDS6uTa3P8AjcXP1vx7917rbw/lQfNdc5Q4ra+VyUkojWGlRJZtZTQQGBc2PNhx7917raCwGbTI0UE6yBknj8qEsDwTcKCb/QW9+690qEkDAWFuBfk8n8nn/Yf7b37r3WcEfRfoeb/0/wBcN7917rmAR9Tf+nAFv9t7917rv37r3XvfuvdcWJA4BP1vwT/T+nv3XuugNXLDn6fkce/de65AAfT37r3Xfv3Xuve/de697917ri2q/p+lh/T6/n37r3XEMw4P1P0PHF+PoPfuvdcwCPqb/wBOALf7b37r3XTar+n6WH9Pr+ffuvddBb/qFz/xH+w9+6917Qv+I/33+Pv3XuvaB+Cw/wBY+/de65WA+gt7917rxAP19+691yKaU1L/ALVf82I/P+t7917rGhJBJN+f8P6f4e/de65FQfqPfuvdcSGH6fp/sPr/ALH37r3Xakkc/W/9Lfj37r3XL37r3XvfuvdcSoJuf9b37r3XIALfix/rc8W9+691wQk3v7917rn7917ri2rjT/sfp/xPv3XuuI1k3Nri9r/0PH4/1vfuvdeCckt+f6fT8+/de65gAfT37r3XioP1Hv3XuuJuvCjj6/k8+/de65KSfqLG/wDrf737917ri9/pa4I/offuvddICL3H9Lf8T7917rkzabcE3NuPx/j7917rohx9Df8A2AFvfuvdcG1f2v8AiP8AiPfuvdYyTdrWsAPwfra559+691FY2NxzxY/m3P5t7917qDWnTC+m1ygvcG3I0k2/23v3XutfH+bLvuow22MjS0kqrKKSoZblQT+CpuLf42vf/W5v7r3Wi32xuk1+Yyskh8coq5X0nlgSx1uW+lr/AI+n+wt7917os+UaryCVc8AASLSrLqCRAvyGuTc6tN+PfuvdJ4wo0MYnkYKoXUBwrSEelVIPI03vf/b/AEv7r3XOsqRMoEFOYYUjQ6Q2pzMg06mt+OTx/sf8PfuvdQ9VTNP4mb9xCAi6bgqy3AW3+8/7e39Pde6lw1c1JOIRIsauSzq/rDaralOoem/HI/2Bt7917pW4/Iww1CmrUPAt4iofSQgAAAP+v/h/vHv3XumavenrZ6iSN2aEysqjSbWvxfTb6W+v0+n+t7917rvH4OMv5XlZackB2VwSiagzKNVrEi9h+f8AYe/de6UuUhxENPBFt9pHqNcpmmZJEUQEqI1ZXJLMfXqa9j6TYfn3Xuu6mhzmNjo3ZNSzCOWCSIl2bUP0yD8AXN/fuvdOEeWy4CLLGg0qsRWJF1PpuSwJ/wBf/ef9a3uvdTKLMzoxnWmJYO7lX/WpUgAqi88/19+690pqbdjLLAiwJTEqzyuz2Z7i51KL2PHP+2+nHv3Xulo27YqjHRMVLNKmj0kBAuqzEKPoSf8Ait/fuvdI5ty1BrQRxIwV4dJCiNo3K+RXP6SAB9eLX9+691I/vAkUjxTtMzkO8r/pMksjBy7n8k25P5t7917p4pK6TJy+aACFYkEk5YXV41QqxVRexA5va39bcH37r3Q07eyGJpMaKd82JDPTykUcCWDFgoaBpfqoJVdQFgSBf8e/de6Za2uolFLGjK8sbl2nY3WMXN0kP5KqADfmwH+N/de6i1u5TKIkEgZI9UNPEiJdghs8pb66Tcf7Ye/de6hQzVCzCnkmWZgiMrEjTGpu2j/E/wCw+l/fuvdLLB5XJUU8v8OlCuIHfySft2EdtYQEcHkc/n6j8e/de6W+K7JzdNM9RHORUUhSQiZlkSRgCF0a76rG5OoC3Bt7917oTtrd8bhp8hT18lfUtUKxlkEbadQiRiA6LZDc2v6eRYfgAe690YDG/KGty7UQyk7zzPojV2CxiKnUXKAINC25ubc/T6+/de6G/Edl7azEsUGaFHIloJWeHRJZCxZvGXa5bTpJve5BsPfuvdCXW0W0c8oGIykX262NK8rJG7LpH+6rggMbgcn6H/W9+691gwmwKyGvWWiBqFd2dCoZtJCnVJEP6Wtckcf7Ee/de6uL+EOEmkqccZh45o2RZT9NekXVuePqSLfUfT37r3WwXtWl+3xkC6RfSguLWJVbm3A/w9+690+1Uioj3JBtfj62X62/23v3Xuk2JxJIzE3N9RN+frbnj37r3ThC44seOAORax5P49+6905RtYA/7D/YX9+691LUjT9fobjn68ce/de6yIzc/g/0t+B+effuvdZ2tbm/1H0t/T37r3WMqfqBcE8Hkm3+PHv3XuucdwQCODwTY834t/vfv3XuuTJe2q4/1vfuvdeChb2v/sffuvdeKg2v+PfuvdeChb2v/sffuvddNq40/wCx+n/E+/de642Y8NwPrf8A3j37r3XZGnlQSTx9L/717917rtSxPIsLf0P1/wBj7917rsgEWPv3XuvBQt7X/wBj7917rv37r3XFiQOAT9b8E/0/p7917roXb9Q+n04/4r7917rIqAKSS3+Fzx/h7917rHoH+P8AvHv3XuuQAAsPfuvddNqt6f8Abcf8T7917rheQEEn/oW1/r7917rMbEBh+fqP6G34/wBv7917riRf8kf6xt7917r1hxx9Dfjj37r3XRUE3N/fuvdeCgG4v7917rsgEWPv3XuuNtPK3JP+x4/2Hv3XuskWoklgAAPrYjnj+vv3XuuLgNf+l+P9b6W/23v3XuuOgf4/7x7917r2m3Kn/b/S3+w9+69164b08gj6/S3HHHv3XuvaB/j/ALx7917rsKAbi/v3XuuXv3XuuiLi17e/de64gBPVf/W4/P1Hv3XuucgL6SOAbfX8/Xn/AHke/de6xhP6/wC8e/de65BQDcX9+691y9+691737r3Xvfuvdf/W3pwLfkn/AFzf37r3XtJBJJN/6fgD8e/de65WP9D/ALY+/de6yKvpUsOf9jY839+691ysP6D/AGw9+691wZL/AEsBb/W/3r37r3XWg/4f7z7917rmiHV9VP1+t/zx/t/fuvdcyCDY/X/fWt/sPfuvdcGa355/A+vHFzb37r3Xl+gJFifrxz7917rl7917r3v3Xuve/de697917r3v3Xuve/de66IuLXtf8+/de68FYi1yf8QDf/b+/de65aSB+T/vJ/1j7917rsKT/h/r3Hv3XusiggEH+vv3XuuXv3Xuve/de697917r3v3Xuve/de697917r3v3Xuve/de697917r3v3Xuve/de697917r3v3Xuve/de697917rsG1/8QR/t/fuvddhiL/m/wDW/v3Xuuw31J5PAH9Bb9Vvfuvdd2DHg2HIH9T+fp7917rooTY8aSTb/bf74e/de660m9v6G3+t/wAa9+691x/r9TYH6e/de697917rqwvf8/8AGre/de66ZrXH5/p/T/X9+691Ha7E2NiPr+L3/wBb37r3WNnuTz9fx+f6kge/de6xlWdgBwCBfn/G/wBPfuvdZljC3+nHPBPH+PP+w9+690z5GsSON9b+hRZmJCqlzckH6Xtzzf37r3RHfkT8yevulsZXipydNNk4lfx0iTRyOWRfoVX6cgi34/HPv3XutX/5l/zTexd5SVuJwVRXY6jlWYRRxyupMZ9KGy/UG5/2Hv3XuqNN29obv3hlJajM1tZVy1jNOwnlkZFblvUjH/A2/wCRX917pM0UU1cyJNGCp1a2P7Tg6rXFuT/rfT/bce690p6PZ9FkKgGKFxMBIkjNcMqEgeRiP97vf8/j37r3Qz7F6tatkWiWoo4EjDMGqmIZibOpVmH1J4F/z7917o4m3tsYvYW1Zs1VTwvkGSSOmiZiug2JEsV/pzxc/kj/AFvfuvdF9ym4jlKypkcyS+VWVlDmQRXcsDqF7X+p5PP4Pv3XulXgdi12TFPURq9VHIIpT4UYeNL3MbWuSDz/AL1+L+/de6Nr171jkaaNScXI9DMkkkMNSrRxwGT0mo1n6Cwtp/IvyPr7917p+q+sNoYOqbKbsyuPp5Hkaoijgmj0rZtOgx/RePwRcH37r3TJme1+u8KhpaOrhqEpEKxsSsmtP6KW+nHH4/r/AIe/de6SlV3btKelD4kmGt5EaRAGKVy1xZrixubt/jf8e/de6VHWvyDz23c3BWCvlWVamFrLKYzcMDaykD6cfWx9+691sJ/FP5oUW4qHGYncVYiP40SOWST1IL8csfp/vX+9e691bJt3dFBmKOCpo6hKmnkjjcSxEMV1C9yBe4/2P/Ee/de6W8VQjnhgbkW/s2txcC59+691PDCwufqL/wC+t7917rwJLH+lrrxza/1J/wBt7917rKl7/wCwvb8e/de6y+/de697917r3v3XuurD6kA/649+69137917r3v3Xuve/de697917r3v3Xuve/de697917r3v3Xuve/de697917rixIub3A/s8f737917rws1mtYn/X4/Hv3XuuXv3Xuve/de697917r3v3XuuiL/wBf9gSP969+6913a3/Iyf8Ae/fuvde9+691737r3XA678fT/Ye/de65Le3q+t/8Pp/sPfuvdd+/de66Kg/Ue/de68AB9PfuvdeBvf8AwJH+29+69137917r3v3Xuve/de697917r3v3XuuOnkE8kfQ/S3+tb37r3XL37r3XvfuvdclIFyfqPp/xPv3Xuu2UAXHIP+8e/de64e/de697917rhcgar3H9LAf4e/de65KdQBt9fx7917rv37r3Xvfuvde9+691737r3WRraALcH68/439+691jsABb+n/E+/de66b6G34B/p/T8+/de6wH/Wt/gP8Ajfv3XuuBS5PJH5/17mxA9+6915/wR/ZFvyfyTf37r3TPWUxmtcX4t9L35vc3+vv3Xus1MkQjVGVbxIdLDTq9T/pI/pa4AP8AX+nv3Xuqvf5hOIxud2tUUGRjSWArqWMKPITcAqg4Jufpc8cE+/de6ro6d2JSbP2jPn/4elHRyzNS0qkqssrmzRBluCApJ5B5Jsb2Hv3Xuoeby1TkTNM8URSKZlYheTHHdtBDfUcmx/x/23uvdI7ISjMUyUDUa09MKlJZRYmSRENhIL3sOBwCAebg8e/de6yDZm3JhGlPI7q0qyKKkBGnDA3ReCfwfqf9hb37r3UzM9N7Jno4aqOkp6jIxLBMsUblo/IE1UwKcKrxuAxOm5FgCeR7917oi3b/AE7lY8umWo1hjWmRWcxr4XVxUNVs0cYu7Hyu7NqY/UAACw9+690lcXsqlp4vPkZpmqJ5Uq6isBNZUTOiahHSVA/zQbURbgfg8Wt7r3QoYHB43HXFN54FYpOjVUUhVdKksVmib1G5AKqQRxybn37r3QpYn+HvjZhTo01XSny1st2jSoab9tlMcmqx9N7X/qfz7917pC7iyOOp3KUUsaTL6XjRbvcnU4ugF+CP8fpz7917pCZXJBIPGrah4x4gzylroxZiJHJIseR/je/Hv3Xuk7WZiR1ikknmqWhpzrjMl5HiW4F9IHFweP8AY+/de6Ya3JippZkiqJPKwhjSnSDXHIjizOW/sEciwA+gP+Hv3Xugx3VXrjMa0CvTHWjwSMXLSmMsSBIri39q3PPAsQLe/de6IF3S61kOvTJPFEjIiQqjSayzNYNEBYf4XsTf+oHv3Xuq5t5STmslf7daaFAsfkYWYMhYGN1a4vxcgj/Wvb37r3QVVCzTVABXTZQyiNw7y+QkKwANltb6L9L3Nx7917rLNt6qSjp8lLPTItTKyRxsx88TIAJFdW55+oJP9T7917ppWBBUodTQqrhQiBSsun/dYe1xyb3vfm39B7917pVU0EmuSSIKgUK6rJcsGQ6gqljf6fm9/wAe/de6cSJZWjmZlBlLq1iHsum4uWv/AFPP+t7917qHUQxGFzK0upUdY2F5VHJszIXGkXJGoD/C/Fh7r3WGbCSY+KmrHrItdQ8sYgRXSRiIUlZgknOl9WkNzYgjgg+/de6kOaiahSrV4QtKfHWoX1VHif8AzThHNiAePpzz9ffuvdO+290NQTIqssEJb9wBgJCy8XD/AFFx+Bx/sPfuvdGk23W0+8qFoU+3SrWBWE8jIquiKCF1j83H4vcWB9+690cb4bdrV/VXZGOepr5KKCKtjAigdys0juAGUEWtx+LX5vwAPfuvdb5/w47vg7R6+wtdLOstR9pAsrl01BlVYwSov9b34t+Dz7917o/FFUCVRewKi3H9P9V/r8+/de6dFIKkDkn6f6xHPv3Xusiggc/19+691y9+6910CDe34Nj/AK/v3Xuu/fuvde9+691737r3Xvfuvde9+691737r3Xvfuvde9+6910AB9Pfuvdd+/de697917r3v3XuuJNhx9fwP+Ne/de67BJFj+ofX+n049+69137917rsG1/6EEEf1v7917rrTp45t9Rf6kHkH37r3Xvfuvde9+691737r3Xvfuvde9+691737r3XRAP19+691630N7WvwP8Aiffuvdd+/de697917roi/wCSP9Y29+6914C35J/1zf37r3Xfv3Xuve/de697917rokD6kD/XPv3XuvXFifqAD9P9b+o9+6910rar/wCHv3XuuXv3XuugADwPqCTb/D37r3WN/r/sP+J9+691gJN2tz9Af6/S3Hv3XusaqCbckEkn/W/Pv3XumvJALTzK1+FazLc2sQObf6/v3XutVL+dllqyiwsrLdYWEgYl2QuS19A/1hz+LAfn8e691pdbrxtbn6rJ1UOh4qQyVNQkkoiJp9fLoOS3P0HB+t/6e/de6Cauxr0sEhpmeWNiojdtS3uQSoCn6Le1zfnkf4+6902SU04iDiFpDJcDU30RVPOkfU3/AKce/de6bgrft6j6WZkdgx9Wm5JKn6BT+Ln+vv3XuoskzmZAjzKxJ1CMEsU1WDADk8f4XH9ffuvddO0bSeNCz2kGiaRWUsrWILA2/wBjf/D8+/de67ZnJHjPqVmBAP6vpr4v+bC35/1/x7r3WSmaqZtMUgRD/nFAuqkfQNf+v14t/vPv3XuhZ2xt+sykEolxs1UjxxiORCyBHaQI0ot/S/H9OeCT7917obdr9M5ho0aWiMiSSDxS6GOiNjbTYD6ki5P+t/T37r3Q+p0BuHLY1amlwlQsdJTKKupaL9mD/amN/wC0RYWU+/de6Dys6EzEdSqzUYiaPUytHG0aC/6lF7XIA5NvyBb6e/de6banpHIQI9Ui3kVl0sEYrcC3qW3qH9RwOPfuvdI/IddV9JL5pqEaSL6yGUaz+u68+m/0H4/r7917pM1G1q2lkQLqMLgskd/QrRf5wFxb/AfUWtYf4e690lshjKhlXyokDlbxOhJOpHu4Y/1vb8f1BHv3Xuo1JR1E0mmeYNMNOoy3GqNRYlbfW35/pxc8+/de6dsdWvia1zS1AZ3vEJDZ1XWLSxqCSPV6eLH6e/de6dsblahKp4I45IpEYuWWP0aBwWYr+fpptbi97/Ue691NkyKeaqjeaW8AUqxBWOplUgyIofkXuBz+f9b37r3UuDMU/wBpSwIP8qmimlnl9Lmnj8ujxpb82H+8f4+/de6nY/LRLJEQBqRk9cgJ8iAXj1Lf6jkm5/PItf37r3S1ir55pXrGFiQAXiDFfEh4UxqbEMLfW/0+n19+691gNZNLWGeliQSVDRuURGAaNBySR/gTcfj/AHv3Xun2CoqzQo6mCCN5tSyBxHOpUgzIot6x+kH6W4+t/fuvdO2Oqo4X/fnqR4wbrFdowJXLi5W4N+Qb/XiwHN/de6XcG+q+RKLHxzeGmhDwUklPEPJOAwZWqn5vpswvx+Bbgke690KO2+1cpT11Mn3DzxKVXTd4xBoNmDWHKAi4vyLnm54917o63VfyArP4jjKGOsUqs4p2m8bSfty2RtJYW0lTbkXH4J59+691sF/B/dWOr5kdUQKkvplKrHd7AllPJ/pcG3H9Px7r3V8O2K+Cox1P4mDakW3qHBKWtzzfgHn37r3ThXFnDgXU2a1/9gbce/de6TWhg/AsCpBJH1sePr9Pp7917qfA5Frnn6G/+tx9P9j7917p5jc2F7W/w/Hv3XupqMOAfqCLW/oPfuvdSf7X+Ok/73x7917rOp1DmxI+tx/tv949+6912BY3BP8ArX4H+sPfuvdd+/de68zcC9+D9R9f6+/de66Grm9v8LX/AN5v7917rv37r3Xvfuvde9+691737r3Xvfuvde9+69148Wvxc2H+v7917r3P1/H+t/xPv3Xuujf8W/2N/fuvddgg355H19+6914cmw5PHH+v7917rI/ACi3FuP8AkXv3Xusfv3Xuve/de697917rogEWPv3XuuXAXkgWItf83HP+9e/de64KWN7iw/HBHP5+v+w9+691y9+691737r3Xvfuvde9+691737r3WQ+ldP5P19+691j9+691737r3XRF/wAkf6xt7917rwAH0Av+T+T/AK59+69137917r3v3Xuve/de697917rogH6/1B/23v3XuuSrw3P05F/x/gP+Ke/de669+691737r3XRNv9jwP9f/AB9+6914E3sbXtfj6W/2Pv3Xuu/fuvdf/9fer0H/AA/3n37r3XMLYAGxI+p+pJv9b+/de65e/de64HULkG/+Fv8Ab8j37r3XIEkDix/P1/r7917rv37r3Xvfuvdc0HP/ABH9b/4e/de6x3u7/wCuDb+l/wAe/de64nk2IsPpqsePzw3+v7917rkPp9b/AOPv3XuvEX/JH+sbe/de699Pz9T+T/vHv3XuutJvfUbf0/Hv3XuuXv3Xuvc/X8f8T/r+/de697917rKgBB4H1/3w9+691yIv+SP9Y+/de68AALD37r3Xfv3Xuve/de697917r3v3Xuve/de697917r3v3Xuve/de697917r3v3Xuve/de697917r3v3Xuve/de697917r3v3Xuve/de697917r3v3Xuve/de697917rlqNgPoALAD/Xvf37r3XtZAsLXI5P9Rxzcfn37r3XiVvYcH6C7EC354v8A8R7917rgyxqCSdTcfQ8/8i59+691gEn4HH14/P8Arc+/de64M51H6f74f4e/de64aje44P8AUcH37r3XccZaxIvcnSbAAC/Fz7917rKwC/UC4+pHN/6e/de6ba6qSnheR2KBUuWvZbA8/n6WFj/T37r3VYHzF+YeE6yw2SxGJrlbI+GUXglOoakNiNJ4t/tvp/Q2917rVy717qyXZ2SNXPUVtVUzVE9Q4Z3ZQjObMwJ/23PH+uPfuvdFE3NtHIbhkiaqpllnVFUzNd3ip2PKx2+hH+sbe/de6S1f0+9UzfbUDBwiRxSeHT5NK/qdrA34I+o5vz9Pfuvdd4rqXMwTKqYCWYPHaRDEzOvNgYzbkfkfQDj/AFvfuvdDDtPpfKTjyDDzQSeR0b9qUswb8S2HAFrcDkfX37r3Q8bb6QzGOeCUUDm5UzNVIsKqi8hVDG9uBz7917pU7w6pqs5TRxZHO4bEUqBAfJUoztGxuVMQ/wAeD7917oOYdjdNbPWZsnlmzcsQZylMUWKWT9LRqysbEkX+v/G/de6d4++dnbNxEkG3cFjo/twsYapVKiW55jWO/wBTb9R+n4+g9+690ga75gZyuxtdjjTwWlidaWWm8kEtOVu7IGSw0jkj+trEfX37r3RL93dpboz81VNU5KraMl7DyyljqNgCL8n/AGHv3XukHUVuYrqKKtSVnh9NPrklbyrUr6m1RC3pt/xr/H3Xup1FW5KhSERVUj6GvIutorMbEtqN78/09+690JuF3RVRtHM9TIzRsrepit2/pe1yL/n37r3Ryeou8M3jJ46mKqWmakenWJHlkPlDPpAUAjn37r3V5Xxo+b2WwgoqLN1E0tEqxJP5JfVECAfQDzbmw+ht/vHuvdXb9W9xbb7BxFNX4nIRzGSNHaIsrtc/qJ+h+v8AsffuvdDzS1iS2CMT9OCCOGF2Fv8AY/7f37r3Tor/AJ082t/Q2/xHv3Xus6Gxufof94B/437917rPcHkfT37r3Xvfuvde9+691737r3Xvfuvde9+691737r3XvfuvdcW1XBvwOSP6/wBffuvddggi49+69137917r3v3Xuve/de697917rqwve3Pv3Xuu/fuvde9+691737r3Xvfuvde9+691737r3Xvfuvde9+691737r3Xvfuvde9+691737r3Xvfuvde9+6910Ba/+JJ/2/v3XuuLBj9DYW/qR/vXv3XuuSgj6m5v/AK/+9+/de679+691737r3XVub/n6e/de679+691737r3Xvfuvde9+691yU2+v0PB9+6915gALg3H5/w/1/fuvdcffuvddBQPoPfuvdd+/de697917r3v3XuuiAfr7917rkBcgC3+x+n+x9+691yktcW/pz/r3/4p7917rifoP9b/AIk+/de64MOD9fofyffuvdR2Y3t+T+f6XP8AT37r3XYJXm5Yaeb25N/xb6e/de6wtJdxYj8f4WP5v7917rkUBuxsfza3F/oP9v7917rBFAyai1g7MGc6eCx4IW9zYfQe/de6I78tMZjhhmyNbBDVGESBIXCM0suolVsRe30Nr2P9Db37r3VX89NLLTiOuL42iebzpCH9Metgt0hAHFr24/xA44917pKLi8BJlJaOWukfHtKQashYliiW3mkkDn1DkAWZSDc+q4A917pN7wx2IwtVBHiqv7tJYTOWEwqY0ijk1KTU3RgLWJVkuOQbgg+/de6CDM9iUuKSpmq52ilic+BUdWiMgYreTxiyAi2koAfrck29+6903YnuCOrj+2SpU1NRIHCTTyMpCLcNKCug6eCuprm/Itz7917qbl89Dk4DHURFpY0keoSjMb3Mw4YyRszEkC5Ba9iARYAe/de6BnOPJBImRo6OGGghDpHTRoryemIK0ssXOu7Ek6r+/de6SVd2DGuHpqOalpYQUmgIYGGpeMuGaRle66b3AAH1uB+b+690hKvtSXGQVEFBVRxRoGkEMcgiV1QBmiOrm9z+OPwAOT7917pIVXZkNXK8rSxO5IcSKygBmiDEMWFz9QPx/Tgg+/de6RmU37JBZoiZo21Fnad30WIay+ogW/3kfX37r3TDUdju0irSwwo40gOWusjTKFdI1Tkk8Hkgc8W9+6904JvWnpzpZWhkmiJmlPjdYp7k08ek3ZTe9+QCCAfoffuvdB1uHN1dVHryBX/LWctpnMp020hglyqj8lbf72D7917oA93Y6mqqUR/chI0MkxkkKIWYXIAU2uLA/wCBJtb37r3RI93YjC09efKiVKPVeSSOR9QqgHJdAvKqDY8ix5+ot7917pL5TbWJr51qaHGU2Ahh9cP7utHaRGCQEsxuXK/UkkcEEX9+690CWVyNZTzVNO2OiqEnjeJZlQlhIqC7qoAAtcjgfi5JPv3XukhRwmdpI55Ik8QSRW9Vw5+o/wBv7917pb47HSZNIEp3SIhljepqm0U8bOD/AJ9vqAQeCD9frb37r3XILEqPDLqSVJJo5ERdUCPEfH6H/UQb6gSQTcf7H3XuotTVUsEXgkYNEwVAp4CRovkkEl/7Nz9Rzcnn+vuvdJ2vqsYUgloajXM7SfdKsYWJEQegwkDSvBHC2v8Akn37r3TQ1a3pSNTGoQoX1hxKreo6wOD9eL3t9Rb37r3XqdgZ4yjgy3+jsbMABc2F/wAf7b37r3Q0bC3M9BVCnKTFlkUJ4nBh0sAlmDX5tf8ArxY24sPde6OJGsyQYrK0AWOZCZZKiNgmptIIa1wf9sf8LXvf3Xutob+UZ8kZp4qHatfXI48FPDGHldn1KqIxN/8AY/S5/wB69+691tP7dr0q6aGdSSJEDc2+pFxa39effuvdLSFjYNe4Nj/txz7917qZY/48n/inHv3XuuBJDD/Gw/3n37r3XP37r3Xvfuvde9+691737r3Xvfuvde9+691737r3Xvfuvde9+691737r3Xvfuvde9+691737r3XRFze5uBb37r3XrC9/z7917rv37r3XvfuvdZA2oBW+o+h/P+tf37r3WP37r3Xvfuvde9+691737r3XEsQwHHNv979+691y9+691737r3Xvfuvde9+691737r3Xvfuvde9+691737r3XvfuvdcS1jb8n6f059+6911pvyx/230t/sffuvddhQARzz7917rsAD6D37r3Xfv3Xuvf73zz/r+/de6wEk/X37r3XAjTdvryCR/Xn+o9+691zRFJva1x7917ppyq6oZU/DKQf8QB9P8Aef8Aeffuvda9f823pabfPXeWraankmmpY5Jl8cQfhFLXFgTf/ev9f37r3WjBvzr6oxWdy9HUyzYyOIzrIzkrqLSEeIg/gm5+pAPH+t7r3RcMsXoX+3jkarhgleMtfSlhcB47cci/1/I/1vfuvdNyzzO8AAlUi6ERgH9sjhLEcfS1/r/gPfuvdN1XQzhgZLxxGY8k2KF/pqI4P5v+P9j7917rjHDBRzo0MrSMqFZJowJCsUjqGKx/1Iuf+K29+691kyWKpaNTJQV5rFNN5JVnRadjqkIRYlubn+p5tbn68e690xKTI8JhjVSpEbnknWbEs/8AUEH/AHg+/de6FDbO3KivnjRKYTSELqSNT6yx4Fj9SOb/AO8/19+691Yz0j05UV0MAFOTHJo/bZFLF1IEkNiOCCeT+P6e/de6tN69+O9AKCMzQ07OKeNUp/GGVACGYMbXLAn63/PPPv3XujAQ9MYuio5oEhUQzxJHJDGrDUFHr8luGX6W+lvr+T7917oHN49P4mCQpDSHySkl2kUhE1KFMiKL2Atc/S/H+t7917oP16q29S0VY1fDCxFJIKdCoUtUubxuRp5HBNr/AE44uffuvdF+3b1vjGpiUoRLLpI0rDdFZblm024HIvz9Ofxz7r3Rbsz19B5JIhRxpI0txJEvGsg8254Fzf8AxIP9PfuvdAjldjYykFck9JLKWWSGNwSFhnNykjC3I/Bt/Ue/de6DarwFHjEo6aGoFXVTofNAigzRSWN6dZib88H+lgf8PfuvdBblsUKZmllDRiI+ao0qwNM6uRZkX8ng34v/AI+/de6bsbmKzGyS5GoP3FCKl6ZgW0ySMB+0yAergE/7x7917pvr6+epd641REMsiSQxM12KKSbljf6XA/At7917qPDmXpo1kjQMVfQAoFvG5LMSw4H+2uePfuvdK2lyUkq62hRVksEn1FQysjkooY+kiwubkH68D37r3StXNVFFTKizKrERKRquXVVDaQPyCGP+8f09+6905Y/KympkDTPTWcKq6P7LC7lPr9b8/wCPPv3XuhExrCRofKQpiUqjmPV+3IDcqjcaibXY/Sw49+6906RE0aS1Msf3J0PGIgWCEqbF2b88HkW/p9effuvdY6Ov81QKGBPtSjIkLixDyu+okyH66SOLWtf6ngj3XulZHJHQ1EkVQ0hqLgKYJLxabD9Ukf4a5JFvqP8Ab+690rNubqyGFqlqqJ6hZYZWcQAOKdol+pMpJ5B5BK/1H0J9+691br8Rfms/XuXxmIy1SkqMsLSTxOZIx5GOstIdN7C1+Tf+ovz7r3W1l8a/kXt3sfBY2WgykFQ8sMTBEmUMWVTrULe4I+nNv9sD7917o8lHWxV8SSK6uHRXjIsQVI+hP0v9Pz7917rnLTKwuot9QLWAb/Xv7917qN9sYwDYm5/1QIBXkX/3n839+691JjJHBA5sB9bj37r3U2Nrnn8W+nv3Xupy2Y3J5Fv94/Pv3XupEf5/2Hv3Xusnv3Xuve/de68AGIU2sT+Rf8e/de66C6SQS1+Lgm9vzx/tx7917rv37r3Xvfuvde9+691737r3Xvfuvde9+691737r3XX+x/2HHv3Xuu/fuvddW/pxf62tz/r+/de6yKPyfoPpz/j7917rixuSf9t/re/de669+691737r3Xvfuvde9+6910Qp4N/68f4f6/v3XuuRFj/h+D/Ue/de669+691737r3XFiQAR/X37r3XYNwD/UA+/de6yILm/8AS3v3XuuJNyT7917rr37r3Xvfuvde9+691737r3Xvfuvde9+691737r3Xvfuvde5+v4/1v+J9+691yU2I/wAeP9v7917rzCx/1+f9uffuvdcffuvddEX/AN99P8R7917rwFv8f8T9ffuvdd+/de6//9Dew9+6914fTkWP+vf37r3XvfuvddWF725/r+ffuvdd+/de697917r3v3XuuSqeWv8AQDi/Bsbn/iPfuvdY7avVcgn62P8AQ+/de67txb6/6/Pv3Xuu/fuvde9+6912UI/F/wA8C/Pv3Xuuwt+LAN9bkW4+n19+691kC2HqsT+Pzx/Tn37r3Xdha1hY/j37r3XWhf6f7yffuvdcrAfQW9+691737r3Xvfuvde9+691737r3XR+h/wBY/wC9e/de66Qkjk/k+/de65e/de697917rib3uDwByL/7fj37r3XYIIuPfuvdd+/de697917ro/Q/6x/3r37r3XSEkcn8n37r3XL37r3Xvfuvde9+691737r3Xvfuvde9+6911fm35+vv3XuvAW/JP+ub+/de679+691737r3XBmsQebgci/p/wACR/X37r3WMtq5/wBhx7917rgWAJBBv/sPfuvddghvV/W9uBxz9B/h7917rgykkkW/3w9+6917x/48/wCtf37r3WVdSqOTYfT+n1vb37r3WKWS2okrf6FSDqPpvcN9PfuvdEp+UvfeO6123WQJWJDX1EEsaDWrFC11uV+oHP8AT6f0Pv3XutcPuGZ+zMvU5HIbkoWWsd2CSVYLr5GsBYn/ABN/6f7Dj3Xui1VfVW16GZnl3Ni0UgxAq6ft8eoSMTdrm9v6c/UW9+691EOF6rwLCfIbnp5hEzaaeDTIrtb1Fmc3IuTwbj/Ee/de6i5DszpeiiENNQzZGpOm8jFYo1K8kM3IsCPz+PwPp7917pNzfI7aGLlP8O2zRF4CqpK5jlDKF5RmP1sfx/xP0917pDbq+VmWVYhgqOixkUZknnmp4hddTAgL+GIHBNzb8/19+690EVZ8n9yZWWdpc7UyIY3XUC0TAvcqFRbgmwtf6e/de6RL9x5PLTCKtq6mdGNlDyubE29Z/H9foeP8ffuvdJzK7jnrmkiEgWOxU65HV2ZxaSXUbWueR7917pgrUrFp4oWkjqIpkD6nk1ylVHJDIeLX/wBtz9bH37r3UM40RaJ0l8rSqIxBG/7UaMLsrofr/r3Bv+SPfuvdJyowaTzvpElPIrmIQA3RyDcy8ckfgf8AE+/de66o8FLZgdV/IziFw2gm/rbST+f96v7917pz/hqxzKkqpJrJMrXOmnC8i6g3t9B7917qZDj6ppIVGiUyurKiSaVQN+jUxt9fr/W3v3Xuh129Rf3fo6fJVORx71UUqv8AwmOVmqI0SS6SXtY824vf/Ye/de6NNsns+Zq0OVMflgXyhVARiF0loSgAFh/Tn6+/de6sv+MnyKm2ZuHHQUubaOkmWNpaSqlMcbEW1odRsTa9vzb6/j37r3Wxj1F2Rit64ahylPULIKiGIko6nQSAGIVb/wCw5PH9T9Pde6MC4CosinXcC4H4HJ/3v37r3XQkJ4B+gH9Pp7917qQjEKACSP8AYcH/AAuPfuvdc1csRY8H/WP4v9R7917rIQfwbf7AH37r3XAk6lFz+P8Ae/6e/de6ye/de697917r3v3Xuve/de697917r1gPoLe/de697917r3v3Xuve/de697917r3v3Xuve/de697917r3v3Xuve/de64XOu1z/vhf37r3XLn/AHw/Hv3Xuu/fuvde9+691737r3Xvfuvde9+691737r3XvfuvddFgPqffuvdcTdv0nj/Yjn37r3XJQR9Tc3/1/wDe/fuvdd+/de697917r3v3Xuve/de697917r3v3Xuve/de697917r3v3XuuStb/EH6j37r3XmW3I/Sf94/2Pv3XuuPv3Xuve/de697917r3v3Xuve/de65p+r/AFh/xr37r3XFjcn/AF/9649+6911/T/D/it/fuvdcWNgR/X8f8T7917rA36T/rf73x7917rGWGmwv/Tn+g9+691HF9Z4+l+P969+6904KRb/ABJUjk8leVPP+P8Axv37r3XF9RBDMQTc3+vNy17D/H37r3RQfklgpcpt2f1sqqzMSL6VIOpPKPoAbkXFj/jb37r3VRu6snT/AMVqKDIyiSeCNoIUit5ImJFplf6Mi29IIIuTe49+690FmchqqBRd9FRJC7x3iYyN5CTGdLEix+thwb2taw9+690Cecqo6Za6CsM9Xla+0clRKWMtHEWDAQKTY3IIA5AtcAX5917oJt47YlbCZKuaqpqnxwxusEUkrPE7G0bVIDC9gPobjk8c+/de6JJmNxZfBZaZYzOY4lciS40uQt00GX1WuDwGseRY2Fvde6ELb3dOQp4o2apLSmMIAsgYoGXTIGLXJvzwb2+gA+g917qVVdtSzVSrKCYTIDIYZEhqZQy28aBgFIFuBb63/BPv3Xukbl9901aqipgWRJWmVPuXBmRf7PkIJIIP9Db8j/H3XugO3hvUReNRS0qRU5bXKrDW7ymyws3LC4FhawuLn6+/de6B6r7Aki1U4tTTK9irM+uOO+oD1Xve/FzwPfuvdT4t7VE0SU9BTJM1VdC80jEkMB5GiW9ibA8cfT37r3Uo12WgRh+8YywDIoETxMADqLIAT9fqpJPv3XulBi6LI1QapMjMH/cJJl1yOw0kC/4tb9Vzfk2FvfuvdCZQ7TkrcWsD0jx1cxLQVUz64ljCmRoyb2Jv6he5H4tx7917ovPY/XmempJYqZXSRR+5VlnKRK3I0hjY3v8A4/X/AB4917ot9V1FmYoFqco8aSJUaaY1Vv3dUZZxFb63Aubjjn/H37r3T1gus/JkaGKtNPOkMUFU9NTpHKFgYkMs6ycarhj9CQCLfT37r3Se7t66oqqaOtwuCXF0kFP46iSHQiVIIIWRdP6XsvIFuOTc39+690AlH1rg58Tkaqeuhx8tHTLPCJYmlmrahnCGnj0kKrEAi5JH0Nvr7917oI8gaennnWmmCQiSSD7Z5dQRkAVhMqeksPryCR9Afz7917ppyWSWPHxHzmN0RkvGyXZRfjS17kj/AAv/AI+/de6DbIZhslOpj1IsF0c6m1SkvZrheCDwLHj6+/de6d8Ti58rPFCY5Y4ma4WMBXYGwKALYMWAtax/2F/fuvdH36l/l799fIcx13XGyaqixCwRaaqtSeGmnCqpdxLMfqbj6G30+n19+69089p/yz/k91HEkm5NkVi4sTRNJlKCnkrVSn1hahozHc3AF7Hgf05v7917os9R1durb9bVFY6wU9JPLHFNPRSU88ig6fK6jkEcqLfS1+Tf37r3QhbK3bPjauDE5SSWSnICGWZ3LxsSVMdmP4Pqv9bn6e/de6ul/l4bml252LiKjF18slA1ZS3VpVRkeSRWkQJ9SOb3PPJH4Hv3Xut7Hp/MDLbTxFWX1+Sjga4PALIAQx/1/wDff1917oeoTZQv44sR/iARf37r3UkMRb62Fr3sffuvdcyCSGFvoPrf/X/Hv3XuuQv+bf7C/v3Xuu/fuvde9+691737r3Xvfuvde9+691737r3Xvfuvde9+691737r3Xvfuvde9+691wYsPoLi39Cf969+691yUk/UWN/8AW/3v37r3Xfv3Xuve/de697917r3v3XuuTD06hbheQPwQPfuvdY1JIuf949+691y9+691737r3XRUEg/ke/de679+691737r3Xvfuvde9+691737r3XvfuvddG/4t/jf8e/de68Li9zf/AGAFvfuvdd+/de66IB+v+3/I/wBb37r3XV9PFySfpfn68e/de68Cb2Nvpfi/9ffuvdcvfuvde9+6910xsCffuvdYPfuvdcTyQvP0JNv6fj/effuvdZVsq/XkD6f6/wBL/wC29+691AqkEwYfgg3/AKA/1tf37r3Ra+7+qMbv3a2VxdZTJL9zTSxjWAyC6kj63+nH1/x9+691pmfzDPge228tna/G44wnXNIrpEyq6G5YCwH1vf8A3qw9+691rX9h7PyO1sm9BUQvqpZWBRwIlRUew1fUm5sT9b/X+vv3XugxyNUXZ6qNlimKqqilsq6EIDl1t9b83/P149+691CM9RP4fIZWRg1rrdWWQA6/zf8A1/x9Pxc+691DmlaF3WORlcXvpVyGuLC5H9P96v8A4e/de6xMqMYzM3kEpRTqYsyq3DgDjj/D37r3Sww2AWuqFSjdGkDJrQX40E+pvwW+n+2/x9+690fH4+9P5HcOYoEgx5lkUoDPK4iVAGCl7v8Aj6G3J49+691eJ0p0T/DIoYKmnSnqojI0q/q0TKquQDx/rX+h5Nvp7917qwHbew4Kamp50hWPTH63P1nawBKhRbg8n/E/W/v3Xuu89RQUlPPIiATSXCqyfrkt6VUG31/wPA9+690W7dlTGZiiraYFgbJcEWOtDcH6f1/23v3XugbyyU1R4lqVulnVVOmMngm4A/x/AFzc/wCt7917oMd7bWihxUGTxdTJU088LyOoAUxHUFlie/6QOOf6X/Hv3XuiwV2NvLUBygAQuoEqvoJOo3awuT/gePfuvdAju7GDSyrCjB2u8QBYuANLOUtzzzcW/wBf37r3Rdsntmb7t2jjE1Okq6pUW7M6HV9PwxBtfm9v8PfuvdBlvjAGmknFA5aGdY5JUmSxEmn92Iv9SeeT/wAT9fde6BM4MVcUnklWGqjlaSGklLhZCnp1emwHBH+vb/A3917ptiipIhJBURhpoD9vTwXKlnlJsxc8G1h+Pz7917qAlVDDNKtTTROY45YhGLiMScaWuPqy34UfW/v3Xup9TW1i0dLC6ITEpaKSFwSqSAANIF5UW+gPPv3Xus0VTJIY2ieR5CQJdZAiAVQAPpweOCSfzYH8e690I23Q8+k1g8bzamkdnJfUpHjCytwAR/T/AG/9fde6FWCpniAjqP2v2o1Ecobm5JgkV+L/AJ1fj6fQ+/de6a8ruJ4o5I3eV6gMH1hlUWQDVGn1Gk8fi5559+691AGe89TBJGstNKCJXlRgbXGkkJxYi17i1v6j37r3Svw+acRGJ5oquMTXMvkYSAAkheOVJ1fTVzxa1vfuvdCBj6+JPCIw41goQQSzKRd18jHkD8gk8gAfS/v3XuhCxVdAtVCaaSWB4lUsY5CltB1soLXAYm1yPrxcC3v3XurMfir8t909W5OjEORkhoopIvSKqSXUI7lY9JPGrnUb8XH+t7917raL+Mnzb2p2Fi8ZS1uSiiyMsKFY5JkIMzRBpAOfqAwub/X/AAB9+691Y7g91UGXgjmpp1lRm9JQhgLgC5AP5P8AxH9ffuvdK6N0lUlCbN9f9uef8f8Ainv3Xuu/BqN/x/h9b/4/4f76/v3XussaKPSOALn/AHn37r3UlTp+n9Le/de6zRuQObcm3P8Arf4e/de6k/4/g8j/AFvfuvde9+6917n8Gx/B9+691yPIDf7A/wBb/wCPv3XuuPv3Xuve/de697917r3v3Xuve/de697917r3v3Xuve/de697917r3v3XusjGyBfz/vFr39+691j9+691737r3Xvfuvde9+6911cXt+ffuvdd+/de687MVWw/Tx/j/UfT37r3Xvfuvde9+6910QCLH37r3XY4AH9PfuvdZD6Vt+T/ALx/X37r3WP37r3Xvfuvde9+691737r3Xvfuvde9+691737r3Xvfuvde4/Iv/S/4P9R7917rr/Y/7Dj37r3Xfv3XuuRuw1Hm3B/1vx7917rj7917r3v3Xuve/de697917r//0d6+w5/xFj/re/de68QT9Db/AGHv3XuvaSTcFv8AYfQe/de65WPAsb/63J9+6913pII4v/rf71f37r3Xegf2ja97C/Nv639+6917QR9CCP8AG9/8f639+691njsUPAvYj8E/S3v3XuuFh/Qf7Ye/de69Yf0H+2Hv3XuvWH9B/th7917r1h/Qf7Ye/de679+691737r3Xvfuvde9+691737r3Xvfuvde9+691737r3Xvfuvde9+691737r3XrAfQW9+691737r3Xvfuvde9+6916wH0Fvfuvde9+691737r3XvfuvdesB9Bb37r3Xvfuvde9+691737r3Xvfuvde9+691737r3XWkXvxe1v8AYA8D37r3Xfv3XuuLNYf4/j/ivv3XuseskHn+tybA8cEf7e/+Pv3XusJ5XUeW/qf9f37r3XHUx41X+n04N/8AG3v3XuuWkWDMTc/Xm35tb37r3XF5FUAAkAX/ACQCT/T37r3XNAfqSTf6C9/fuvdSrA/j6cXte3+39+6910zBQRpFrE/Tm/8AiL+/de6DjsHd9HtDb9fm66VIYaSnklVpDYawCQdRt/sOffuvdaef8wn5cZ7c268pFSVckOLjqaynieCdZJC0chVQYgeAbcfgj37r3VO9d3XvCUSSw1lXHGb6A9Q92/xsOBcgcAf4Wv7917pPxdjbtyk+ieokjke8gdp5WRjzdmjJ+v0/1/r9Ln37r3Uh9yZCTQ0lVLN+pZIJZXjDyEaXaJhb/W59+690zSVuVSJqmWOSCmkeRFQmwdFY3Kve/wBeL259+691yjr0ujTJN4ynKqxcLqN1IJ/rf68kE+/de6ashV+QGKNphFpZHV7lG1G4up+lyf6Wvf6+/de6ZKbD5KvkeHHxxa4EaoYkePSqKpIP+t9Rz7917pT0OH0qW+4EkzoqmCIFmExNzwfp9b/0I9+690qaXbkss4ecOynSFMlrhSvCcnkf71/h+fde6dINu1kh0ArHCUaMEaXkWNBfWAeQLkH8XHJ+g9+691MptuzQqWpac1MqRjVMwZ49Rvdl03P0tYf8RYe/de67lxVnVoqO80kfqZ1Yc/U6A1uST7917qfi8VPPFJKaXRNE7q6yclUX6Nx9Qf8Ab+/de67fbkfmhqUjIZlLSsR6WQE+ghv8Of8Aevp7917rBPjqSQv42jikVkKhVCyRkH0lSLfj8fT37r3UmlohD4XY+V3nUl/1lZG/zeo/kNxcf63v3Xuhc2zUyUBmpyt6x4/2lUjx+I+q6/0P4/H9R7917oQo9wy4qSmnjknilIV2ADBY2BuhaxvwOB/vNyL+/de6uc/l9/KKuos1QbUzVbJNSVUsMUPllY6Dfixf8X/T7917rZY25kYspiqWpRw4lhV+LEEFeCR/U259+6906HWhs3INjf6/U8fT37r3XJX+ovb/AFmIvfi309+691ljJUg3I/w/F/p+D9ffuvdSAxLWP0P4/wBhf37r3WTj6kDj/ffX37r3Xvfuvde9+691737r3XvfuvdcSbG5+lrW/wAffuvddre1/wCpuP8AC/0Hv3Xuu/fuvde9+691737r3Xvfuvde9+691737r3Xvfuvde9+691737r3XVhe/59+6913/AF4+v+J4/wBb37r3Xvfuvde9+691737r3Xvfuvde9+691737r3XvfuvddFQfqPfuvdeAA+nv3Xuu/fuvde9+691737r3Xvfuvde9+691737r3Xvfuvde9+691737r3Xvfuvde9+691yViP8AEf0/437917rsqTYg3va5/oTyQffuvdYyyg2J/wB79+6914EEAj6H37r3Xfv3Xuve/de6yLwrH/evr7917rEWANif94Pv3XuvAg/T37r3WN/r/sP+J9+691hc8W/r/wAR7917qMzWYf4D6f6/v3XuuQILMR9PTb/Wt7917qQhNvr9Dx7917rnqJ4PPBIb6fX8ce/de6Cfsva82ewNdSxoWaaIxgAaiwe4I4/wt9Offuvda63yhxW7+pc7lq6rxVU+MjnkMUsqSi0QJIImA+n1Nyf6/jn37r3VeWX+aeIhWeGtkRZ4JUhLGpVhHFH6SjOeRb/DkHn839+691GwHyN2Znaj7irq0nmqT5HMtQgQEvZDG6m+m3C/W/P0vc+690ImV7E2zVYeSWjqKYl0BlVZVeN3jGu8io1ywBHJuD7917ooW5K3G7irZ1o4GmqGdgipIDHKCfWmkn02PNrC/wCfrz7r3SEqNlZehdpaeGWNpQJ4lIJimiDazF9DYm9jbn6c/n37r3WKrx00QvVQOkqKreordGAuFTVf6c/T/iBf3XukTPlZkqAhjXSHYkTEOWBFhp1X449+690xbvw71FLRVK/bqtZGx0oQ95r3u6N6bW0kfkfXi9z7r3QZV3X2VjQZOemaVVOhZEYSMQUFteq5J5/1v6Ae/de6f9vbbqIvFVmICaDURG6M/pchVIUcAg8nSL/Tn6e/de6GDGbZq6iNPEiuWkZz5RLfXYFmBc8cWH9bjm54PuvdCdhMKlM5Q0vEYDTal1cxi3kt9OSLH+gFx9efde6ejWWZIXd4PGryrEkcdo3BOhzH+dQsvKkfW35A917rBuOemzjh6ynjpRFFFAKeHRGkiwxBbyB1ALE3Ngptxyebe690WzsLGCSFoVjdDCrzU5nAVUBBW0JWwLHn6/i3+v7917oqke/odnZOKprKE1EUK1X3H+VMskwSP9tZaaNdWkWPrDAH6W4J9+690He7e94d3UctPT40QGRGEdOitGTpZlRzqsQ3qubi9vqPp7917oGt17ur1wqYuLGSwwR09PHNc0tpSkz1E7MwGolw6re5NlFiBe/uvdAst6lfSPLUeVnRNDMoWRy7ayDqsouLA8/X6+/de6kTdc7uzeNbJYzbuWnok1TNVQY2pkpYIPIdB1/W3Fx+fobnj37r3SGw22q5s8lC1FI9Q0kcaUviaKSQs+ghoXBdTyBY/wBb3+nv3Xutlz+WT/KWftz+Fdmdo0yUu3JJYqvHYd4DNUH90CIsk3On6k34AvYXB9+691uB9R/HrZvW+2cdhtu4HHY2hoaYQwR09MiQkIBGzWt6r6QTqJI+n0A9+690sNwdXbX3TSnHZvCY+tgdGjZZKeOZNLE3AVvp/sLccf4e/de6J52x/Kq6C7RxGREG3qHB5CtEjLU0VNHEplkBbU6Di9zyRxa39OPde6oi+QP8hjsnA5Kty3X0cWYoY5JXhSmKxzRXdipYMOeLA8ccf7D3Xunn4efALt7rredFHuzb9bS/Z1UIm8lNMoXxyBlVSPqAObjjn37r3W390xgajC7SxOPqFYPT0sKEldN9EK29I+gB4/PH+Pv3Xuh5ge2hW5uvqAIvq/Tf6e/de6mrIp4BPHBv/wAT7917rJ+Qebj83P8Avvz7917rkZtPBF/zx9P6fn37r3XDzc3t/vv9v7917rmst78f8R7917rxkNwALXvb8/QX549+691kUkjkg/72Obc29+691y9+691737r3Xvfuvde9+691737r3Xvfuvde9+691xJI5FrAX5uDxz7917rtTqF7fm3v3Xuu/fuvde9+691737r3Xvfuvddj8i9gwsf9Y8X9+6911p0XH+P+v/tj7917r3v3Xuve/de697917r3v3Xuve/de697917r3v3Xuve/de697917roi/5I/1ja/8AgffuvdeC6foLav8AX59+69137917r3v3XuuiAfr/ALf8j/W9+6910Fsb3J4tyb+/de65e/de697917rpv0n/AFv9659+691g9+691jckNwbcf7C17/n37r3XEPpJvzf8Xtc+/de6gzzhbgkDkng3H1/BH+JN/fuvdYftoqqnkWRA4a9wb6Txbn8W59+691Xh8xPjdR9hbVyk9LRpLVRwSEAR6nYCItb6fX/eP969+691ox/PH49zbV3HmfPiRBLBLIpJhdNDa/T9AL/Tn8H+nv3XuqasttTIQVk4pklkh0f5Qr3Uqt7yOCLcDj/W/Hv3XukzUV8FPkIIQ00tHCnjIgHKcEPYsP6gf15P0P4917qFHLHUGZ1c2N/EsnEgJJUlj9LDi4/1+fp7917rgaVlneE6XMcglDR3IZVF3W4H4uD7917oathwIclSwpAUWpETh2YE6UPJY/4cf8b9+691cv8AHHGrSSYeopqrxVhZGZ0RXFibOCGB4/p+R+D7917q9DqvE0n2FJK0sdVKIUneYRXaaaS2tpWJuT/UE/63HA917ozNBj6VIkCW5I0xkaUDc/pHIHHP445/HPuvdJ/O7Qp8ifOwXUW0qqtYhlFrg/4f7z/j+Pde6APevVtNcVCi0iM8jaQQSCtySB+f94/wt7917oqW6tlVdJPI8QkOtSAgXTEU50mzclvqOPweQb+/de6CnI4HLrRVUMMEn2tQoEqFpCFDN6wsTfgi9+P6Xve4917oH9x7HvErQ0kkTgPE8ZujMSfSUdBcACxa9/x/W3v3Xug9h63yQqBWxY1aySFmUK0DOqKVKsojH1/4NcA2/Hv3Xuk5kOiK+pMM6494I2QiUxxyFXkmkDFmUAaCOdJP/Ee/de6Lz2J0LlQxjpIGTW7ktJdkhXWYo2JYckm5Y8WA/N+Pde6KXuLrHKUBnjNJ5Z9LqZuVI8LiI2KfQMbn8m1r+/de6QsuwarzvJNA5C3ljugjLTIBrVZD+TcEf6x9+690jM5tesoqyJI6YNE489iDpQtYMNdjdx/sAL/T37r3Wai2tIp030eYeQ2ZibEf2tQ+oBP0sPrYf0917p9pdvCBXSIXVoWE4YBnvw0ZX8E3vzfi/v3XunmjqDSutO4iNkAjL2VlYkD1gf2bDj6e/de6VNVuqoq0jkmlp9NKn20QQgII49ILS2Bub2tf/H6+/de6SW5t1CtoJKGOjohIipI1WsiLLeEXKrYC17i9734tax9+690laTJYyqp4RPkZknYSO0HjcFUUqWDSj+o+g4/1/fuvdPNBnHhVmp4ZBQoAwnRCq6V+ly12B55NyCf6fn3Xulzj94CVqNhVGKOnKsZgWd2EjKrRiG1/0gm1x/sOD7917oT8XmKGrlqJIcp9xBTh6gVDH7YSKFF0jV73LHUpufxx7917of8AqrsnGYKCrdqVKl61UjgdmSR6RlmBdDqFvUCbkfkf4D37r3RneofkdnNl56GaiyFXGi1kxiSOT/NRvNrIWNbcAWtf6gWJ9+691se/Dv5z0+4aXGYzN5e0knjjjmlkC3YXDIQWN/6f1+v4vf3XurtNkdhUO4aOGognSYShGUo+sNcn1g/UC1/9tf37r3Qw01VFJGCCCT9Lc3P9C39effuvdTFBYCw/x/HAIHH+8e/de6yKo51f7Dn/AGH49+691zsP95v/ALH37r3WRDwQSOPpew+t/fuvdZLg/Q39+69137917rktjwTa/wDX6A39+691x9+691737r3Xvfuvde9+691737r3Xvfuvde9+691737r3Xvfuvdc0Fzf+lvfuvddMbn6W/Hv3XuuPv3Xuve/de697917r3v3Xuve/de697917rkvNwTYEfX/ABHPv3XusWnQ1hzfg3/2n37r3XP37r3XvfuvdckFz/rc+/de68xueRa3Hv3XuuPv3Xuve/de697917r3v3Xuve/de697917r3v3Xuve/de697917r3v3Xuve/de65oQQVP59+691xIINj7917rjzf/D/AH3Hv3Xuu/fuvde9+691/9Le2EDfQf8AFf8Aiffuvde8RH1uf9b/AHx9+691zWM2sB/t7D/e/fuvde0m545HH4/PPv3XuvAEg2H9Re9iP9b37r3XtB4BF/8AXsf959+69134r86mH+Hv3XusiRkKbcgX+nB4Fzzf37r3WPQ39P8AeR7917r3iJ5LEf4D37r3XvGRwLn/ABJHv3XuvaG/p/vI9+6917xE8liP8B7917r3jI4Fz/iSPfuvde0N/T/eR7917riyPe4Nv9hcf7Ye/de67CNb6f7H6X/2H+29+6916x/of9sffuvdd6W/p/xH+9+/de69ob+n+8j37r3XtDf0/wB5Hv3XuvaG/p/vI9+6917Q39P95Hv3XuvaG/p/vI9+6911pYfg/wC9/wC9e/de670ta9vfuvddWP8AQ/7Y+/de69Y/0P8Atj7917r1j/Q/7Y+/de66PH14/wBfj37r3XLx6gDqI/wH+v7917r3jI4Fz/iSPfuvde0N/T/eR7917r3jNr834BF7Dj8gX9+6911pYfg/73/vXv3Xuu9Df0/3ke/de6942P8Aa0/4WB/2Pv3XuveNhcXuPweF/wAOPfuvddeJr/qP+vqN7/7b37r3XRUrdSTf/XuR/sR7917rCVa/Nz/vI9+691wKHlioIuBa5Vvp/jx7917rGQ7Aqf8AAn6C3IIIPv3XuuQg0rqJ5vzyLj83J9+691HmlVNXqJP5J5PP+pH/ABT37r3UaDXO/LFgOST9f9t/rnj37r3T0kZUC4JP4P14/Hv3XuuyL/kj/WNvfuvdYZQArfUjQbknhbHj/W/Hv3XuqfP5lXfceytk5DAY+saOpnppgxjlGvy/pVCF+q2P+3/p7917rTe7SzVVunLVVXUzSSzS1EtRK0mp0M+oiNSp+vH+wvyffuvdBLJjI8g0FFaKmqFQtJIW8cTG+oix/pf+n9bn37r3UmDEeH9qiEdVNdUeYEEEjkqrE/S/A/5EffuvdRqrbTGqM1VJpVdA8SHWihRqYlb8D68k/wBPfuvdRtwhKRQKHKQVUZgRfEELCJHF2jW/1t/yPi59+690ngmQ+3p5Skgj+kLvpiS49JsG4Nje1jwOPrx7917pxrKePxRGlcTy1QCSxMtmp5kYXIB/Lfhv6AWt7917pd7Ypal2q6KKmfXJAUkqPGzut1sVLEWtxz/vPv3XulTJRY+jSniplVchESsz2VlnI49BA4sBb6e/de6yfZ5B5FIkZ0H7qeFApJbjQyn62/1v9b37r3T/AArHj1Q1UwaWyMS2tQwsCUAT8/g/7z+ffuvdLPBZbE0sNXO72neFjECgeMekjSv+w/FvfuvdJ/KZ2jYQrFRrFI91M7LcsTxYR8/kf0v/ALx7917pO09dItW0cLk+RSpDEpE1xwLf4fi3v3XunGmXzCqFVPIFhUiNIQdJdVJszmwAH+uSf6ce/de6wV9DSBKeSOfyVEset40Ro3SQcANK3Bv/AE/xv+PfuvdZaHE17Y+WYmNIEBdpSDriLXuTf6kH6W/1uPfuvdKbDKiU5ZamU1KqFlaZDoURG6uki88jix4/p7917oRaOgoM00ANUyVJHldXIYFz6vXza39B/T8e/de6FXrLM5LY+6KDKUVa8aUNZE+mNubRnUCCT+fpx7917rb9+GHbVN2d1thKr7lZKuKjgjqV8gLKyrpIOrm/9Tb/AFv8fde6OwsWpQFF7H/bX/Fz/h9P8Le/de6gzQSIeBpPHHNxc24/r7917rpQR9SSf63PP5vb37r3UlCbjTe6/wBbf0/N/fuvdSADwPqeB/sfp7917rlob+n+8j37r3XtDf0/3ke/de64lXvxcf7C/wDvPv3XuuwjW55/2w/3j37r3Xih/K3/AN59+691xK/4kf4A2/3j37r3XYU24uf8fr7917rux/of9sffuvdesf6H/bH37r3XrH+h/wBsffuvdd6G/p/vI9+6917Q39P95Hv3XuuJV/xccf0v7917rwjYi5Y3/wCSf949+6910Usbam/2/v3Xuuwptxc/4/X37r3Xdj/Q/wC2Pv3XuvWP9D/tj7917riQ1/rb/C3/ABX37r3XYBt+T/jb/inv3Xuu9JPHIP8Avv6+/de66KMP7V/8ABf/AHr37r3XgrH8Ef4cf8T7917rloYfnV/jwP8AYe/de69ob+n+8j37r3XvGT/h/sSP969+6911oI4sT/tz/vfv3XuurEfUW9+6913pJBI/3j6+/de66VW/N25/A/Hv3XuuirX4JH0403+vA9+6912A1vyf8be/de65aW/p/wAR/vfv3XuvaG/p/vI9+6911pYfg/73/vXv3XuuDKb/AFI/wt7917r1m/1X+8D37r3XIK3BuT/rAf1+nv3XuuQDC9gefrx7917rpo1Y6r2/qPpY24HP+w9+6910FIFhzb+nP+9e/de67sf6H/bH37r3XEhr/W3+Fv8Aivv3XusighDzcm/IHP8AS3+t/wAb9+691jMf9QSf6i//ABHv3XuvaGH6bgf0035/2Pv3XuuLIbc/X+pFuP6e/de6jup5N/p+Lf0+v09+691CkDLzccn6/wC98e/de6zxIXAYcA2Xn/eLAe/de6nCJVAH1vz/AMR7917rmF44B+v4v7917rpo9fBX+pta1rgg3H0IPHv3XuilfKrqHbPYnXOdoMjQ07zyUFYIpikbOJPESoYkggX/AD/r8H37r3Xztfmr1/uHrnszduGwroUp8jWqYkBjh062KEhLXb/bg8f0Fvde6rppd19n0FcHORq4VWaNZI1kkU6AePGttNv9YW/2JPv3XujKbQ7c7KiWn+4mqpIZGWMNrIM5vazKoFh+T+f6n6+/de6sy+O1TFnaqCrzFRCJrpI0L2BLmxdXItc/4Dk/k/j37r3Vko21t3M0SrSNTmeKLyxK8apFKEQW0BjcEm/Fr8e/de6LVvDrTICqmlipjJHaf1FWKJp/d0Rm/I9X1vf+tre/de6LLmtrzR10sM9GKIowbkMbozE25J+v+3H49+690mKjHz1S06GJzFSmRoVCkxst9FygI5Nrc8j6fX37r3TnTIaaOmWqhCw1b6GWd9SARrqUiNieCQfpb/eyPde6UGKGImqNE8TRlwhiahYBYyVCtI0coIN/ob8AfS3Pv3Xuh1xGBwcGLkrZcjDK6rHHTUjTRQzSNK3pa0aj6EEHiwFv9h7r3TjWUq1NFBW0FFBTeM+OaOF2nVgF0yNr+hvYfrJAJsD+PfuvdImsgRayL7mI0oqY2AqC2tiFfUrug9PNltb/AGFje/uvdJ00MFRNPon1ytJIYXaMReot+u4+oP8Aibf0AHv3Xug03vQrS4jJmqppZKgwgU1QjoIo52YhndWueRYf0H+HPv3XuiWLsHIbpzRhoo5mnmEyftQs4VLq8h8hutiNQsbkHkW+nv3Xusdb8ePt4Za+CmKaXe6KlxGbkujuxJuQADfkcWt7917orm/9sTUjOghZTE2rSEJBiDvFpsf8QDf62tz7917oH8fj5cbVkOhZoxriZYjd5L/uxSk8Kt7/AFXnnkDj37r3Rzdpd54fDYiox2RoNw0zTU1LTiPHTIKCIQQqjTr9IxwFUqFP9Te/HuvdDT0LV9G1PY8G8t80GKo0FUkhirJ43KoyRsssxSxZ5Lc8WH+8n3Xutn/pH+Yb8YOsNqY7H1u4sTh4aWnhpYIqbxhBGAro8emx0gGzkWtx/U3917o6Oy/5nnxa3jK1FiN/4qNo1UNHVSJSIutAqvqdtPLXtYc8E8kk+690aPZ3e3W29BDPt/c+FyyzDWGoqyklLtcgxMVa3AsTYX5t7917oasfvKh0IsdVHzpKqJCRpU6njDoB/hz/ALG/09+690r6fceNq4wzmCVn4fUyuAfoAfKL2sBawtbm1/fuvdOtHj8BVTQ1IpaN5VN/MI4XK6rWVmYAg/4fT/H8+/de6XlFFTwqiwiMIpIUKbAD682P1/3w4t7917p6Q3AZQLnj6j6/S/P149+691ls1+CFuBe1z/jyP9f37r3Wa7/4/wC29+6914lx9bj/AFxb37r3XYJI/UF/H4/2/Pv3Xuum/HqDf4cXH+PHv3Xuu0F+BweOfy3+JDe/de6lRRtc8iwPNuf9YG/v3XuuyrA/qt/hYH37r3XYBt+T/jb/AIp7917rgxIYAHjj/e/fuvdZFGo2uB/ixsP9v7917rsqQbD1f4ryP9v7917rgwa/HH+v/wAi9+6912AxHIv/AKwNvfuvdeKn6+oW/wBgP9j7917r3v3XuuiD+Db/AGAPv3XuvAH6Xuf9b/iB7917rlpa30P/ABP+29+6910Fc/Sx5+pIHv3Xuu9Lfkf7bn37r3XLkrYg8WI4P+29+691xsf6H/bH37r3XrH+h/2x9+6911Yj6i3v3Xuve/de66/P1/H0/wCJ9+6914f69+f9t/h7917rkAT9AT/rD37r3XrH+h/2x9+6916x/of9sffuvddWP0sb2/pz/r+/de64kOPz/txb37r3XIBiORf/AFgbe/de67sf6H/bH37r3XEhgfoB/r3v7917rvkfX/ere/de697917r3v3XuuiLgj+ot7917rAysPyOb2454/wBf37r3WFw31+vH1tx/re/de6iyM1gRYWPNvqL/AOB/N/fuvdNNQzFtN+CST9B9DwOffuvdTse9yF5toKmw+hvbnn+nPv3XuvZTGQZOimiliUq6MGBBOpQAApB5P1P19+691rr/AM074NVW8sBl937VxqeeGOSeeKGG/lCprfULfX6/7D/H37r3Wk93NszL7TyGWwVXjWpayGaSAs0ZSZFLlSrKfqD/ALx7917onmf2xS47ROlY9Q88TGamjQ3p59QOl3N73ufpb6f4e/de6YqbFMqszMp9IHjtpZQTcqeTf6W/3nj6e/de6fqJEopFlCRXfSsisNSXtYlrn6f63v3XuhB2m9R/GYRGsd/RKeeFUnUyqoN/z7917q3D44T18lVj/EJHWk8Eki61BaNyQNN/rb6+/de6vn6lyFNTYqlaeUoBSksrOE9bANZAp5twP9f37r3Q2/32xlLTFWrqVGptU2h5gDIosW5NuB+R/r/Xm/uvdN1b2ftGPHvPFuCKSvOkrj4HBCySHUxP1v8AT8D+lvfuvdJKo3/h8jHqSZJJEZtcLOHkZWADMCeD/sbe/de6R2Ry2260SsHgeSFHIQIpkEd7FCBwST9CD/X37r3QOZWu27JK8UPgQqp/W5EiBja2k/4E3A/P54Hv3XukK1Dt6qlDSywgCUGTSDcoSVJNzwPSv+x+lvfuvdLPHYnaEVKJfJEpZXUsSl1AIYxnn/bfn6+/de6jY+HZDZRPvq6hhpJGOpZqrxRfp0+tufTcgG3J5/NvfuvdBF2jndj4RaemxFFhK+sp0qqTJkQfcUjQzm8MlM7sbsAXswtyBcfS/uvdV/7wotv1tRXxpSQGOWIyo8UceqOS91jFgOSSf6+/de6ASvwFJTGRPtIykyGUFkU6XVQGUKfoV45/259+690wybDxmdopIVSCCSnVpUdobks1vIhjGkkMFFv9b839+690GeY66ejEpjiWFRrZZgBoeMWsgW3pPJ/2P49+690H1Xg6uip5EmjeMPLIjORrLJpDJcggi5JP4v8A045917pC5GnmjCSIS9lUMFTRbVqUszG97e/de6TToRqKRy+VLoyeQ6JFvxKLcH9Rve/9ffuvdJXLQSyll/zTlwSXYsOWuG4NrXB9+690gJzkIJZ18zOvkFnU6Vex9C3B5AN+Bb37r3TjT5fK+P7UNKUsJWUzERuEW/jKD6i5+nH9bk+/de6U2IrszMrLRQiSU6TEFWxilkBCIrOf7dioH9SD+AD7r3TrQbgrF1us5lvEC9O+qN4mDkFNLXv6gT9PfuvdCTsXsE02QomqHZYxVWniaVVV1KmMOoIN7fkkk2/pz7917oesR2GlZIrxu8csVS9tJACR6josFsW1Af7xY/j37r3R2ehe5K/DZehkp8i1PCspb1sUivEbi6sSSWP0sQePz7917rZc+GPzCp8zS4vFZDISySBY4gZZPGA6OU1IdXI5+gA/H5B9+691efsbelNlqOB4pI5VkCEGOTVqDD0/4D/H/jXv3Xuhoo6hZEFiGJtaw/s24JA9+6904WYfqt/ha/8AxPv3XuuLXNgP6/W/09+691yVSSbMT+Dc8c88+/de6zKtje5vax/p/sPfuvdcrNxpAuT+fp9L+/de69pe/IH0/Fz/AK3v3XuuTAtYrdWN9SkfS1rfX37r3XHSy/qN7njgDj/Ye/de697917ro3/Fv8b3/ANh9P9j7917rwv8Am3+wv7917ruzH9Nv8b+/de69Zh+q3+Fvfuvde9+691737r3WRLAFj/rD37r3WP1E+kD+vPH+8e/de69pcC7Af7D37r3XvfuvdeOq3H9fze3v3XuulWRjZQp4v/vr+/de67sw/Vb/AAt7917r3v3Xuve/de67axKn8gf7z+b39+69117917ro6uLAf439+691kQaQWbg/Sw/p/h/tvfuvdcLluRa55P54P9Lf4ke/de66N7em1/8AG9v949+6914BifoD/rXv7917rkVbg2NifqQfp+T7917rib/i3+x9+6914Bz9NP8AvPv3Xuu9LDlrf7D37r3XrE/pFz/S4H+9+/de69Zh+pbD+twf969+691737r3XvfuvdeOq3H9fze3v3XuuhrJ403H+J9+691ydXvqb0g/6k/n6WN/fuvdde/de697917r3v3Xuv/T3wPfuvde9+691737r3Xvfuvde9+691737r3XVh/Qf7Ye/de6yjiPjj/W4/te/de6x+/de66sP6D/AGw9+69137917r3v3XuurD+g/wBsPfuvdd+/de697917r3v3Xuve/de646vVp/3n/YX+nv3XuuXv3Xuve/de697917r3v3Xuve/de64Em5B4X+vItx/X/X9+691zFrC3I/xN7/7Ee/de64kgX5JP1tf8fT6f09+6912DcX9+69137917rsfX/YH/AHr37r3XXv3XuuiAfqAf9f37r3Xfv3Xuve/de64X9drn/W/H09+691yIv/sCD7917rv37r3XVh/Qf7Ye/de679+691jcgcC+o8k3P+H49+691j9+691xY6efr+Lfj/X9+691h+tgST/Qkm9ySLe/de6zJGOSx/T/AE5/1v8Aef8AH37r3UGsnSJPSbnkWuSb/UC59+6902xwPVozsbEHg3aw5t/vv+N+/de6dKOn8Jsbnkf04F78+/de6cQbLcEk2NgTxwfyP9b37r3WQEHm1r3/AMfzbk+/de6QvYW4oNr7ayuXmkEYpqV5LsQAulCQefr9PfuvdadHz87vq+wN75Kmp69pYaepqI2ZX1QqjNZVZR+P8R/xHv3Xuqpq+OGKZzPD54hdtStZh9Tci/8AxJ/x+nv3XuguzFVRvLMY4jri0nXG4BsWuAD9Dxwf68/Q8+/de6blzUdLIkcERjUC5mV7xR/23Yhfq39fr+fzb37r3XGKrrslUVBozKkNZphlZlLLLGQI9agj6g/n+lz9Ln37r3TnPsEx2PkLzJFG0msMFt/ZIsOOAP6cf4e/de6gTbfydTLDQqt9BMyg3CJGhKaATe5/PH59+691Ji25UJaVlSojgf1hm0yyOoLFUcfqP0/1v959+690rqeoqaKKFKOJ6VmiHm8hUSPGRpkVWJuD/Qn37r3T5SY/GqktYzyeaV0WN2a8gjVQHa4Nr3JPHv3XulltXCQ1lU9bXzVS4mipp55pYHvLfTaBTYjgkC/+P+t7917piaSKtaaaaZo4xK0SRuQWVVYpdvzbgXB+vv3XulBQUWEfE1UhedK6ETyCeB1eIRqgEaNTHgqxJHv3XukJVShnVUK3UqovrswZtAIA/wCI9+690zijqIp3d6jT6wDHr5U/QFvz9Of9b37r3T5LWCipwrT+QqgcWOpdbn0XA+pN/wA2/wBj7917rBDkqiR/NE4DX1EPYhgHIZdZv/je309+691Hq9zZ6czUlNitMUXlmeqhn1xSIT+2HgFhweOTYm/H09+691zoN3vTU4WQSoKlFFVrHjd5BwQh+gCtf63H1/r7917pf4HeKUi+R4kkWaOwCA60YW0yM9zyLg/4f7b37r3Qx4zdOKRqWV6smKRV1FxeMP8ARlPPFjf/AFyPfuvdXq/y0O7aHBbhTbcuSBpcl4xCjvcKzEEhQx4PI4/1vfuvdbIlLOs0EUiNcSrGysLlWVhcHk8i3+x49+691nlXUjFjew4B/wARY+/de6Z3azELwob6D/Xva/v3XupKSi/BNja/0uCefz/r+/de6kK4Y2BIIJsQSb3/ABfnn/jXv3Xusqtzck254/5H7917rKCCAR9D7917rv37r3Xvfuvde9+691737r3Xvzb/AHn8e/de697917r3v3Xuu1+o/wBce/de67JuT+ebD/W9+691x9+691737r3XVhz9ef8AEj/D8e/de67/AN99Sf8Ae/fuvde9+691737r3XvfuvddH6H/AFj/AL17917rpSSOf6+/de65e/de69bm/wCbW9+691737r3Xvfuvde9+6910VB+o9+6914AD6e/de679+691737r3Xvfuvddgn6XNj9QPz/sPfuvdciEIJHGq9rfggfS/v3XuuHv3Xuve/de697917r3v3Xuve/de697917r3v3XuutIvc/m1xc2Nv8AD37r3XdgPoLe/de697917r3v3XusjXVQB+frf62PPv3Xusfv3Xuve/de6wy3J44JH/E+/de6huxtb+pJ/wCK+/de6gzH+n9bH/X9+691mpibEX/x/wBiD/X37r3TkjEXW1xqP4/H0sPfuvdZ7i9v6gEf439+6900ZbK0+OpZp55NEcaElrEgn+lxf8f74e/de6pC/mS/PjGdM7FzmLxNRA+Zq6WopqdNYVld4yqsHALAqbk/Tjjn6j3XutD7t7undXZG/Mvm8nUPWPkq2eeoLSyOT5GLIi34sP6qBfn37r3QQZSuqWjuDEs6sXVpLALpACrcC5/1vofr9fr7r3SRgz+4KCVp/LVPpkBUJIBD+TcIo44t9PfuvdDn153zufDSxGKtqUjWQagrRrMJhwNCspcW08lSAbi97e/de6Ph1d8zc1HkaYZOYmKYwoVqyASsTaS19Itf+nF/r9PfuvdWrdYd0bb39jYIZKSnmdqdVk1yCErf6Oj2Go8jgsTYcj37r3Se3ZtStyWTnrqmgoKuOmaSakelkSILFceOKqCk6mAPqC24IJANj7917or+6qJKasYQpHShaptYjt4kvIQyKQDYWH0PP+Pv3XumfMYfH01JS1tXVQz+achVjtJ9vEqAsSdV/wC0b3B9+6901RVtNC0I8gSJag+OVEELyo66Y2JU30kcWv8A1P8AW/uvdLuhq46t4kRxUFQJdaG7RxKGAK/TktwT9f8AYe/de6Uybikw8CtTxyurMvlpWlUpMFJDK6MSOTqJtb/X+lvde66qN04zMUgoWx8KMHaZ59TLLTIygLAkaELp1AEki9yBe30917pNVL4+lUmNvDKkbMI57BpJ1UWA0nhfyL25v/T37r3QDb6fKZSKWNWB06mh8VQqpqI1vE+s3bgX54FxYf1917oLtj5vPYnMQU1KzJ5J2jPojBhkkTSxVivIKi1jcck8Ee/de6MfuVxj9rVAko0arrIVkUpIb6vGGuwuebGxNj+Cfx7917oiu6drS1i1uQlpAY3Vm0yKDYSMSTEV+rAi5U3AFjbk3917oEqXY0NbWRU5hjQ/clYyYx5p/PIS/kJI0hRc6Rxz/Q8e690/dpbSxmD2/DJS0sZPhe7zarBoVP4PF+LkEW5F/fuvdE3qd011BIRHe6s4LSPZCHUBtK3sTwNP9PwRb37r3SYznZm66pEpJcnWNSReqJJJn0ogFrKwsSvFuSTxY3sPfuvdQMR2Xuyl1RwZmthieZJCYppPU0XKqdJF7f1N/wACx/HuvdGt6u+ZvdHWdTTVGB3nnqU07IsSrXVQjP8AbPoDfm4H+t9T7917qyLbX86/5CJhsZjspmJpq7HjxxZFJJjNLEzrEYpYT6WNlPqIJ5H4A9+690dPrb+dn2VDTUkuVkSubUVYSO6GMqdIuVFmIA5Uk/Ucfn37r3VnXRP85fBZ2empt104ppKgxoZxKIolJ0lnMb24P0+gHH1v7917q27rD509X76gp5aTPUaeSMNpaZFa9xZTcm5/2/04PHv3Xujc7d7d2znUhehytLKJACGWaNiVt9PT9Db+v5/r7917oXKDLwViJJHJruoKgMpUgiynU1yCeeOP9b8n3Xun1HVgDqB1C4Fx/WxFh/iD/j7917rk6Nbnj8gcc+/de6jNdfqD/h9Rb/X9+691h8pDWP0+guB/X68e/de6kJIl/wBVuD/vP4JHv3XunCOQaQQLn8m/4/1iPfuvdZlFh/rm/wBb/X/H37r3XTavx9Lc/T/iffuvdR2B1A/gWv8A7A39+691yBB+nv3XuuQYj6H37r3XNXHAJ+v0NuAP8SPfuvdZPfuvdcS1jb8n6f0549+6912L/m3+wv7917rxAP1AP+uPfuvdc1FgxFhxb37r3XH37r3XVh/j/sCR/vXv3Xuu7W/5GT/vfv3Xuve/de697917r3v3Xuve/de697917rx5BH9ffuvdc9IKjT9QACPybfn37r3XD37r3Xvfuvde9+691737r3Xvfuvde9+691737r3XFiBa4vf37r3XgP6hf8LD/b/X37r3XKwH0Fvfuvde9+6910b24t/rH8+/de6wGx/A/wB9/r+/de6wSi9wABbnji/5sffuvdQpRfg/ng8m/H+Pv3XumidCeDwASbg/Tngj37r3WKlZopbsLHkDgc/73+L+/de6U0MgZbBjpIPAtzcg/wDEe/de6RW+doUG7sTW42vgjmjqIXjeOVQVZWSzD6H/AH3Pv3XutSX+aZ/LVkjrMpv/AGXiUCSGWapipKcswW2pzpUAAW4/w/3j37r3Wqp2D1FX4CprI62m+3ajndXR1IZrE6hawII/P+w/I9+690WLP4tsfK0lKknhEhEpswc3sCbH62t7917rgsKyxRsTfSCQmklmBH9R/rcfT37r3Sz2cjHL0koV1COoJUkyMuoccf8AFP8Abe/de6sn6Zzs9Jk8dT0NTLIqTR+acXUKjN/myVNrKL6vrza3+PuvdW04Hs3K0GLoKCkZlNSI6ZZnchY1ew+6l+vp+tzx/T8X9+690Tf5EfITdezs9XYij3MKiKGEM1XRyHxs7qC8Y5PpH4N7kf4+/de6JhU/NbdOGqqVZ8hK0hXTJNJI5uLEWVRex/AN+P8AH37r3SsxXzs3ZKkEFDO7vInjkkV2drAH6qfx7917oTMR82M0UEktWlPKLJIl2LF1XS2r/X5JH+t7917p6oPkjndz1klXFNeSUsxkEnJRfW5QD6c245/2A9+690yZvvXc0MZENVK7yFkCa3RjIH1yAhb2sWFhz+ffuvdBfm/kzvqnaaOGpqIPCTIWaWVCYQtmYBjz9OP+R+/de6T8vybz0q0r/wASqqxm0PUUq3RYpL2XkMb35Nv9gb39+6904jv6qyNE0c7y+c1EbCZphdFFw6lTfVcEaubXH49+6915t+U9cspjkCsyLJ5PMRKf8YogPp6rm5/p/iT7r3TpRZCmqtCVNUjuzaWADFjEw1EgG5LE2ubAD/G/v3Xun+jjio5EmgOiojYMsbIQJFN7h721cWuOLcc8+/de6kbso8bFjqWtgqoJRWU7PLQ8N9vPEwJHH1DFhYf0H+N/fuvdAnkMFDXp9zG/65DPJFKrLEulD6YgAQADawPP+P1Pv3Xugt3NgqGlaOZlLSNUCOWjUiOKSMKsgKsb2ALXb8WIt/j7r3QPZmBUqp3ggCwkKUjjGrxKbgLq5+pv+Px+Rwfde6SstGtTLHHPGLCQGRwQzaSSyjSTz+f68f19+6900y4ijrJQgKxqGLgmPSbqf7Ib/WH1H+2v7917qK2LSNmkgiDJGV0MVALuPSQT9bf1/wARx7917pzo6qtx4mNOI181RSTkLHcQvSTCen0EMpPrF/qRwPp+fde6xZ/alRTJFkqt0LVMYlVIjrlYTDVcAWFwTc/Xkk/4+/de6SFKZ4JEdHaGQ+tVZVJuObNqv9B9LW/N7+/de6EbE58wQLTzRJNUzSpapLSK0Og8gaWA5BH1Bvb37r3RgdibpkjljV5JB9u0bMRKB5Cx9PBH49VwLX45/Hv3Xura/i32vLgMhTTGpVQUjWHU7Eq6ks1x/U3AHv3Xutoj4ld7w57D43H1VWGnCxnUZbFjaxX/AGFz/vPv3XurWttZ9KqKM+VSTp0lCfoVJ9V/zx/hfnjg+/de6EWGqMoEgY2PFwbmwvf8n/kXv3Xupavq02/N7/4WF/fuvdSFPIAHp5IuBc2H59+691JVr34Ata1r8e/de67IB+vv3XuvAAXtxf6/4+/de69Y/wBT/vH/ABT37r3Xrf1N/wDAge/de69Yf0H+2Hv3XuvWH9B/th7917rmQgUEEA8XFx/t/fuvdcPr9D/tre/de69Yfnn/AFwPfuvdd2A+gt7917rsAk2Hv3Xuu5HVQFIN/wDAj8D8X9+691jFz/gPx/X/AGN/fuvdd2/xP+8e/de68Ta1v688cAf6/v3XuuvqfwVt/geffuvddgW+nB/qAL+/de65H+tyQf624P5+nv3Xuuvfuvde9+691737r3Xvfuvde06rD839+691ze1gthZbfj8+/de64WA+gA9+6910QD9QD/rj37r3XgAPoAP9Ye/de65clf8Agv8AxPv3XuuJAP1AP+uPfuvdesPxx/rAe/de69b/ABP+8e/de67/ANiR/tv+J9+691xawAJ9VzbkDj88H37r3XiAyiwA/P0559+6914KAbi/v3XuuVgfqL+/de66sPxx/rAe/de6yAEoR/T6fT/X/wBv7917rh7917rogH6gH/XHv3XuvWH9B/th7917r//U3vmuDqvwPqB/X/W9+6912DcX9+69137917r3v3XuuJcA2/p9eP8AC/v3XuuwQeR7917rv37r3WQ8IP8AG3/FffuvdY/fuvde9+691737r3Xvfuvde9+691737r3Xvfuvde9+6910SAeT9RwOfweffuvdeAuBqH9b/wC34t/sPfuvdeAA4Hv3Xuu/fuvde9+691xJseb2IFrf1B5/4j37r3XYvYX+vv3XuuJGo2va31/2PI9+691yBBAI+n49+69137917r3v3Xuve/de67H5/wAAf954/wCJ9+69117917r3v3Xuve/de697917r1h9bC9/r+fpb37r3Xvfuvde9+691737r3XvfuvdYHNixN/x/vQHv3XuuIIIBH0Pv3XuvEXNzyAPp/wATb8n37r3XKwWzELcXJFhwOLXH9ffuvdRKipC6tI0lgBYXsPrzbn37r3TUaZp2UsOAb+q3H4/SD/r/AOB/x9+6909QQqihUFhyP6XH0N7e/de6lqoUAWHH0Nvpzfj37r3Xdh/QD/Ye/de64sxU3sbD83sDf63P+A9+691Ur/Mg+SEGwtmVW1sfW2rq2lnMoVw3jDghY2Vf8eORf8i1ufde61G+xNyVGeylTX1bSxvNM8kshYuJdVyDz/X8e/de6BSqydLNHUo5kuGsrkaNV/qbng88f8a9+690joKaF6nyPEkkEb2SKwUymRiNJX8nm/v3XuvV3X2QycdTLjVqoIqeT7mWaCzRw3bVfS3BNuLW+n+8+690ocLisfThdbToQBZ5EVDqX9Tkf4nn+o/2/v3XuhDp5cOuPqnnrXFawijpoCB43QS3eSRhyLAcW/H5FuPde6S1ZLRXjlp5yuiS5eVgAxH5B+pUXNv6/wBLce/de6QdXl6iKskV4QFFQJItJDLqZQZH/wBc8X49+690/Yuso5Qq1bK9ZK+tRq9AJNhq/N7Dm1vfuvdS8jU07JanVh4GCSMhsikj0jWP6j63t+R7917qVi91VdBTy0pGmlJUskbayyBSGZrfW9ifrx/tvfuvdMVRkYqmTyU0jJTzTuXiZSoUXvcMD+SLfn8/6/v3Xun7H0tY9JJNQ1gU1E6iSlIazxfrUam5twDb37r3UlMbJIHkcNemKkR/p9IFrC3HB5/4k/T37r3TDlKWulMtTEs0qzn9aqV9Qj0sHkJ/2309+690mKWmqa1np28yBNJm51Xa5sUJPHv3XulBR0gnq6ejE5p4HkUVFXISfEA+pgYwL+q4Btf/AAP49+690IlBjaaSjrIqR5JnjiZ6iVISyGNG9JVRb6n63/w9+690nnweOr6aoNReKVaYPGSvjPmJIWOwv+Lf73+Ofde6gUWEjo6CmVKuoORd3dY/EwhWJ1tGfLcjkWBH4+lybH37r3T1j0qoIFSR3kqA2i54Vbi/pB/3v8/4+/de6OZ8a+y6rYO7sDXPXSwzxVlLKqL5AroJLlWccW/31uT7917rdi+PO/4Owutdu5yOdZXkoKfzesOwYKAVLc354t+D+ffuvdDvwdIvqU3/AKc8XA4t7917pMVMojmYc2B02H4/II9+691zgqEb8gGwtcHm5+t/fuvdOCuCQb8D+z9P9jb37r3UtZA1v6n/AIrb37r3WYNY/m39L+/de6yg3F/6+/de679+691737r3Xvfuvde9+691737r3Xvfuvdeuw1EH6DhbfUmw/437917rpSSBcWP9LWt7917rv37r3XvfuvdceSSAbAWvxe9/fuvddqbi/8AX/W/4j37r3XTXAJBP+8f19+6915SSAT7917rl7917r3v3XuugAOB7917rv37r3Xvfuvde9+691737r3Xvfuvde9+691737r3Xvfuvde9+691737r3XEmx5/Tb/effuvddqT9T/W4/wBb8e/de6yEqQQAb/UH/G/N/fuvdcSLW/xAP+39+69117917r3v3Xuve/de64HXfj6f7D37r3XIXtz9ffuvdd+/de697917r3v3XuuSgki345/2A9+691xkb1BR9TYX/pc/09+6910Afyb/AOwt7917ri7aR9ef+I9+691HJLAuSST+L3X624B9+691GlIuD9LXJtf6f0Pv3XuoTgsP8b39+691KgjZVHFrj/eOfoLe/de6nAW/P9P9ifyffuvdNtbXrSwSOeTz9T9Ft+D/ALD37r3Vffyr+SOK6z2lmMhXV0dIlJT1HiRpliDSBTpUNIwBY24A5t/XgH3XutA75/8AyyzHavYmannyrzUNPXzilp1kcJJGZDZ/9SbC4v8AQ8/UXv7r3VdVJvYZCClp5qeGJxM00eQYETVCMo1IfDZbIBwLX+t/fuvdLujjoskiOAtSXs5Uq6s0akIrgq31JB/wvz9PfuvdZKrasP8Am11xqRfUXS7C2pWjax5HAsT+P9j7917pfbYoMfSUH20WKx9TkX1xfe1gklkjBIIAWK1uRcrYAfW3J9+691gk2vn46uauI/cJd1ECoVRF4WVQosB9Ba34va59+690OXUPcOR2vXR0c1c7LAqxnW7IsLJIWKoxH1NyLc24ta/v3XurIdu99UOYxZkqa6QSyU8ccYkkUhJgvriS9ha2ltQuT/W1h7917pEbn7DwjNIskkB1q1RMtxcMzXEpc2LH/XJH0H49+690Gkm58bXsXWqjZVdTFrb9rRIB5AFHFyCOf8Bb6+/de6EPDw09dSQq7RAnSyDxxWYRs2kqTbm1wo+hIP1Nj7917rhLUriq19U7QiO0QELkBkVzNbUn15PN/wAgj6WB917rid24yrqJ1qKogGViNaaR5OAxH9B/hYWN+Pfuvdc5c/GsUxiMAYxFWIMat4NWoSFSD+Ra55sLXtf37r3SEye542nSOOolmBYlpCzEo7E+Ri3H0sLf71Ym/uvdBZvDP2H7ddG7u7IkQvZBMBEk3lSxutjcXt+SDwR7r3T11Dj467JsaqrLxH0P9wNOplfXdZP1WuQ1wbnkG449+690YbP5DFV+WpaNYHqqWjf7ep+3YuAFiAmGkG9iTe4+nIB9+690Gecw2Mnqocd9zHSY96iRirU0XkigbUDCruw9RuAlwOedRFwPde6CDcnXseByQGKlFVHK0Uiy3hklSCTnTK8LOhdTq1tE1r2ta1h7r3QL97YisbbjypFJII0Eb3fxIBo9RCufrY2JH4t/rn3Xuqxs0Jm+4hjBEiShApJkCj6H1X+v+8/1tfj3XukJVyTRytBKHewCsTwqg3OkF7n/AG39f9f37r3XqcmKVCGICr6dNzGGDf2gosT/AK4v9PfuvdL7HU8jxib/AD0hAfQytewUKCCp0i3P4J/P1Pv3XunCKFxpIjZZVDCwCl7q3kFgQbAtf/G9z+ffuvdDJtlq2nooJ5JpqdvIkiBQGRWkb1+VW/tH6m/+Fre/de6MdsPeMVFS5KCpkapydS8Yoa1amRYqIr/up1JAUNY/2bA/SxN/fuvdHc6T7b3Lg3oo0ydYVSUBGWd3EwdgAI1uAEH0BHN7/g+/de6t66W+Tu8qEUsYyda5hiDOgkkCqqkAAtc+rixv/h7917q1vpj5sViJR0eWqXk0xokhkKH1BVU6WH1/H++Pv3XurK+u/kJtjdcFMq1sCSypfS0nIH0P1PN/99/Qe690Y6gzNJXxK8UySakUqUcNcWuDdv6/S/0/2Pv3XungOs1gb/pP6gASbm1yPr/vv8PfuvdRZaY3JWx+vFwLc/Tn37r3UfwSJYg3Nr82uBf6cf8AI/fuvdSoZWU+tSPxf/D8Dgf1J9+691PSe4txb/XB4/HPv3XusxYEEfkjgc/kce/de6xMpAIPFwfz/wAU9+691iAkBsLAfn6Xv7917rJ9QeCL8c8H37r3XQXT9Pp/xP5Pv3Xusmt/yf6W4H0t7917rILML255F/yP9Y+/de67At+Sf9c39+69137917rkbWA5v9T/AE5Hv3XuuPv3Xuve/de697917r3v3Xuve/de697917r3v3Xuve/de697917rsGxuPfuvdeYWP+H4Pv3Xuuvfuvde9+691737r3XRv9QeAL2t9bf4+/de68p1C9vzb37r3Xfv3XuuiAfr7917rihJvck/T6+/de65+/de697917rizWt9ef6W/wCJ9+691wcEWJN7/U2t/rf7H37r3WBh+on/AAt/vXv3XuosienjgHj8/X6+/de6a5Vu/pFja5t9P62+nv3Xum2RNL6hf+o/oObg+/de6c6SotpBsCQDxyL/AEsffuvdPQ0ygBiLkcGw+tubkfj6fX37r3QW9kddYbe+FrsXlaCCqjqYJYz5IldTdCLaQLEc8/04P0v7917rUi/mS/y55Nu5HL7n2rhZJsbUPLNJFBTWCXsxYSAfT+lh9P8AYH37r3Wsh2j1DksHWVEDQMpUzI8TRmyheABb8/X/AI37917osGTw9Thm0yIxdgAI7FWUA/T6fU2H0/2H19+690I/VuPbL7hxNGIY4maTSjtwPIWFg9/r9Pp/r/U+/de6tG6Z2vJR5xaWajp2RKhWcshQNqOlvHxz/j/Ti1x7917o9ma27VU+Gkkpg1NopFeIgBiODpVf8Pr/AIfn37r3VW/dGAXKZSrpqtlUiQuQH9TM5/cN/wA/i4/H0FvfuvdEq3XsGjlqTKpdzEfGqW/Swt4uAfrwbj/Dn37r3Wfb3WOWSaB6CKpV5lKB1DgIHHrKkcX/AN69+690L+D6nnqZftaqVqacEtFNpMheZRwjBrG7H88fn37r3Ri9hdP5SGngUpOFQl3qFLaUBYs0ZckfXSeAPxY/09+690vsv1s80ixvHTQNKSBO4ZIvSLGXU1vofr/j+ffuvdFZ7BwNXUVstMIoZZKAPQmpiGoSxqy2kDfTm1rkcj6W9+690GVP17msnIkNLGkSCYaJo7Iz6yQyhrfRQBx/j/Qke/de6F/bnxt3FlWiIqVY3jd1B0tHE5Af6XF7/U2H+tyffuvdC7D8dMximR5NM6mDnyERDUrGyoDe4AHq/wBv+R7917pZz7dx9GkcNTi1pqqOOKN66G+maQcBTb6AabNwb35+lj7r3TpPhMN9lF4YZRMs00rldTx6SERRG5+t+SQOR/sbj3XuklU7Fq52lnDMY4AqrCbqpZ5FBKgD6BTyOTe1jb37r3SPyO3qigFTFKGkQFltKZIgpd/SGiC8gj/iLW9+690ld6VOAy+IjxwxVNSZOLTrqiRFHI2gJI0SMurgIPqxNzcfU+/de6KvlqGakFakKRMAUjCAgmRVDaWUn6n6n/H/AB/PuvdBtX09XRrHI0bU7ariSVCeQLAEgi99Rtz9fqPfuvdQnUCeG7lbKAfJa7FwS9xYfkXtfgG3v3XuuMrtoMCveOa0jgKwAaMG1ifw1zf634P9b+691AqGaKBHTxqwUxLZA1uPWSH/AK/1t+PfuvdN9Rk6moRaOWZ5EQM0RkmcGIkWexLfngAW4I/x9+690009L5XLuzqqqQ1QyNKqgNbgL9Lk2vx7917p/SmhiWK1VG6/5xZGZQq3t4gTyOeeDzx+PfuvdL/adZBHOdUzwyIYiEYNqLISWKSX024BHF/6W9+691YH1Dl46SKlqoa0yTtIrOBcCKUkaCx+hBt+Lc3ueQPfuvdXjfE3tuqxtZi7VhIjaNJAH0klvrp/2wtcnn6+/de62TOld+JuPC4+eORS5iUkBgWDWH14/qAbf0/2I9+690bjFVhdEsQVZVtf63tyCffuvdKiNgAQDyeT9foDxY+/de6mqSSvH0v/ALz9b+/de6zq2n8e/de6ze/de697917r3v3Xuve/de697917r3v3XuuiFNgxIFxyCBz+OT7917rggIJuD9Ba/wDvP/Ee/de6ye/de697917rmo/tH6C/+x49+691wazG5A9+6910Bb8k/wCub+/de679+69148gj+vv3XuugABYe/de65EfT/EX/AN5t7917rscgj+nq/wBh9D7917rj7917r3v3Xuve/de697917rmosNR+g+n+9e/de64k3N/fuvdde/de697917r3v3Xuux9efoeD/sf9f37r3XiLG3v3Xuuvfuvde9+691737r3XvfuvddBQCSL83+v+Jv7917rv37r3Xvfuvde9+691yU2Yc2H5/wBt+ffuvddH6n/XP+9+/de669+691737r3X/9XfA9+691737r3Xvfuvde9+6910QD9R7917rwFhYe/de643Ou34/wCNe/de6zvwAP8Aef8AYe/de6x+/de697917r3v3Xuve/de697917r3v3Xuve/de697917rogH6i/8AvB/2/v3XuumuATe9remw/wB79+6912L25+vv3Xuu/fuvde9+6911Yfnn/X9+6910wJHBII/Avz/Xj+vv3XuvL9L/AJP1P9effuvdcvfuvde9+691737r3XvfuvdchwpN/rxb/X/3x9+691x9+691737r3Xvfuvde9+691737r3Xvfuvde9+691737r3WNpNOoG/Fgv0tc/X6/wCv7917rGbm5PN/qSPqffuvdeFh+OP6f8i9+691zYxhbgkEkWB5IAPNx/re/de6gTzMDZbsSbEX/SAPq1vfuvdYkp2clzcE2PPFyR9efza3v3Xuu445WksVNhaxJsDbkni3v3XunZBZfoAfzb+o49+6915uOQTe/C/Uf48e/de67FyBfg/7x/hf37r3Tdkg7QOqtYmwUjgKSpFz7917rWe/mpUdHQZyV48hJU1c3lDESFhEPwtr2AH+P/E+/de6129wEySTrVTyTySzSE6DfxkubN+AOLXt7917pLxGlpS8FUGmj0NJoBuyEGwuzf1tf/A+/de6TcqUNM6zCfwySOZadWJuAx5F/wAEfQf8bHv3XunSlzVbRt9rBVSKq2m0vIzrIsi6tBUHSQQbWN/969+6902ZzdE1ZPf7RoVQReWOJBGrpGultBW3PBueP6/n37r3SZOUrqtyyvUxwtrhhKljHBGoPDlRyT9T9bf1Pv3XuskVbK9JPAqCaSJEVWN/EukW1Lzwfp/sfr7917qN5hAkfkANUSFQalKIZGs0jgc/T8/8R7917qZG8UU8JAH3LyEX1lY39XNtX0/43f8AI9+691DqK6vWoqaZZFj+4m1zLCdUbBUsFbj9Vvz+T/T37r3StoamGSiFMksUcgh/dLuC12uSt/8Ab2/31vde6wY+mQPM4nicRRKwjOkt6pbsFsLEW/Frj/X49+690IuAehyNE8FVUxYyspUnnjcygCdQvCKnHq44H49+6900U2cAZkKn1lzCsh5eNHLEsfrY/UA/4f09+690pqesjyWOqKUKixhlJstiCbk6D+f9vz7917pAzhKSSsg8WsnQIwl1UgOVOr8jn/G3v3XupNPWUs8akIIwn7bi4JUE8gA/j37r3Shweco6WPJQJUGneSIokcjMBWgScxKy/j6ccfj/AB9+6912aubISxxgLCWlWTUAoVfENOlb/XjjkH37r3TjFUTqumJEdDJ49Li5CqT6Vv8A74+/de6nwxS1BZkDosDKZI3C8sx5Yavx/sffuvdLfCJNDU46pikkSKOaNtWk3TTaQgafr/xHNjf37r3W1T/K67tXM7KO0shJaWhEX25LDyMnBA0EX/p7917q52GYTKrp6bglCD9ARweD/T/ef9v7917porcZLM5aPm9ixF/+Qj/vNvfuvdYExtQn9n6/kk/70B7917qWIZUP5JAt+oWA+trH/X9+691IUMtiLA/42/2FvfuvdZ1c39X0/wAP+Re/de6yh78Anj882PP1Hv3XusoZR/aJ/wBe59+6913yeQ1h/rf8V9+691yAIHPP+NrD37r3XvfuvdcCeSoPP4HHP5vz7917rkt7C99V/wDD/YWt7917rmFABbi54H9fpY+/de64+/de697917r3v3XuuioPJv8AW/1I5+l+Pfuvdd+/de68bEEECx/1/fuvdcDx6V4I+g/r+b3Pv3XuuQvbn6/7D/iPfuvdd+/de697917r3v3Xuvc/kW/4kf19+691737r3Xvfuvde9+691737r3Xvfuvde9+691737r3XvfuvddEA/X37r3Xfv3XuuwbG/v3XuvKS5IPNnNj+Qv8AT/effuvdeIIPP/I/9b37r3XXv3Xuve/de697917r3v3Xuve/de64lgCQeLf6/wDTn37r3XLggEG9/fuvdc0tf/W/P4H+v7917rgxuxvze9yPp/T6+/de66AAvb8m/wDvHv3XusUguf8AYD/Y8ng+/de6wvwAB9OePx7917qG/wDa/wCQvfuvdYo11OARcXuR/gOffuvdOcam3A4P0H4H+uffuvdZJRpViOCBcf69iOR/tvfuvdIPczuKWREBIaJgABe/BA+g/wBj9ffuvdawH85+kzceyC8HmWnkqmLqZpo182kmJjoa/wCTf6A/0NuPde60mux6TJS1ddFURIZfupfLqkLhNPLKrn68/wCxt9Tx7917oJIMZVyGjhxs/mrY3lWWkiDhIojyjgxWNyTY/wBbXN/fuvdCpt3CbyojHK0E7ojLIGTzMi3N2UxPe45+hFv6Wvf37r3Qn5TcOa2/R05yOOaijrIy0ExD3vzeRFY8EkWFiPpYW+vv3XumLae+0/joepqWp6ZGuakFmMkjA6QDYAi9x9PfuvdDe25qhqddcxU1Duz6UQKUYaQSbEi6jkAgD6j6n37r3TZWVECSQVdHTQxPCAXELKRVEngyhwQD9LkW/B+oufde6VeC3nVU0ckjLMDcj7dZVcRsSLuCALW4uRbj/XN/de6U26s9iF29iqsZitkylclRLVQJ41SmSEa9Bb6n6354/AsLe/de6RmJ3zJCYzVzyPDbSEYoQV0ghl8YvqJve/8Ah7917oQqHt+tSSIU00pgpgANDuXW1tNwvFwP9tce/de6h5Duitkkcy1RjYSyAlZSCAsZb1Rc8n6f7f6XI9+690l6Ls+qylSrJXyJFFC07sFsrOouyXNjxa9xb+v4JHuvdCDhOyqiuL+Wsih9A8eqoKPPp+kRQjgD63/x4+nv3Xul3i90U9K008zwVs9RCWemkYSRxM50EI4AsQATz/r29+691BaLGZWaoZEi+3iRvPpnkFQWmFhFTIT9Ab3P4/BHJHuvdDZs7BQ4jCtEAwrqqOMRRMS11DKyhJCNYCjm97kk3P49+690vqLFzY2irK+Qp5GCCJ1vrZZ2JkDN9bggmxP044Hv3Xup20esc72RlY4MZR1NdHHNqkdlYkT6QkLqzBgNINri1xe/9PfuvdHC298EagUDZLcOYWhpgkX+TKEWWI6bugYABQLjgf42+vPuvdAz3P0X1TRYefANVxVtV5JIvunq0ZgAovH4eSeQeQbC5t9Df3XuiLV/ww65zcLT01MkMxkIWEaR5WFyzEhuB+Rfn8G449+690He4/hRs6CleFYfBVFh450jjtOpGlwVLHkW/UF5/qSPfuvdE17e+LjbPjeswl3hVXkGp2LSLGL6lDKtjcEfQj+t/wAe690XPH0U0WQo8bIFid2WBo5JBGrMWIPlYWsf624tb/W9+690uv4H46t6WCEM1No+5mWWPS7j9wqp+v0I5HB9+690vaYw00Kk6WSXxyk6RaOSIAIhX6fT/YX5tf37r3Trhkjmq0qkKqk8p0xI17RjgyN+RyP8AP6i59+690cDrfGzrJR10LeQUoSaSMyMuiENxoH4/qQPqbm/v3Xuja7a7KqtvAU0dQI4Z2TUFkXzFmc+RmI5ItpF/wAkHn37r3RpNo91LDDTtBV6pEDAukifWwBDk/2rDn82tz9PfuvdGX68+UOTw+Qp/HlZIxG8a+ESWLIG+pYG31P0/wB59+691at0h82jOaanralmVHRGWWcOxuQrAMPoLD6cfk/4e/de6tJ6+7vwW6KSmm+5jjeRAdLMCpH5uL8fW1r/AO39+690PlDkaWvVWhdZAy6iUP0/1gf8P62/23v3XunZURlsAAfr6gCSP62/pf37r3XGSBSPSAOOfSOT+foPp7917qGInQ/7ex4sLk8e/de6kxu3N/62W9+fzf6+/de6zFgw+nP05/p/sD7917rrQ7cg2H05F7n8+/de67EbAckH+lhb37r3WJyR9Pp/X8/X37r3XlOr1f7D/Aj6/n37r3WZWtx/je/v3Xusvv3Xuux9R/rj/e/fuvdeJub+/de64FrG39fof6X4+n59+6912AR9Tf8ApwBb/be/de679+691737r3Xvfuvde9+691737r3Xvfuvde9+691737r3XIHgg/7D/X9+691x9+691737r3XvfuvdcGtqAt6jaxv9Of6e/de65AH8m/8AsLe/de68WA4J9+6913cH6G/v3XuugoW9r/7H37r3Xfv3Xuve/de69/sP9j/T37r3XBlAU24vb/H8/wCPv3XusLAkG35/231vb37r3UZhcH/b/U/j/D37r3UN4gTcWHB4/q349+6902yxfUWI4sP6fn37r3UUAoVX683P+sDfj/Ye/de6eKaovZCeQbKTax4t/X37r3T2Y9aD86lU2NiPpYg/0H+++nv3XugS7Z6twe/8BXYvJ0ENQlTC8ZWRA/BB/sm/I/4n/XPv3XutTz58/wAvibaOSymfwmMkOLnqJiRFT/5pXYfSw+lrgfS3H+A9+691rz9ndGxUGRkhCeSSGR0kLxFbOGspXg/S5B/x9+690ktjbHbBZ+nNNEakxSxzEon0a9tLRsLj/XJ/3v37r3VpnVW0qjL5vGzUcDlaimjmmfxNYyoAXst/pewvwT/X37r3R/cj1HlsngQtOGUtS6VARi51AMdRJ4F7/Tkfn37r3RDN+/DfNZXJTVpqlgi8kry61cMRa7BSR9Tb8f7b8n3XugPyPxPpMbUwpLJGzFi7PJqfmwKg/X/ePfuvdCrtLozE4qkjqqg00lPTBAY4ghkYG+tQw5FrAccAnn37r3XGu69xGRzDVFHRR0YTS0EdOitqaCygsQeWOr/eT+B7917ocsFtzHUeJ0NTiEU0XpumgPIrANqH5v8AX8f0/Pv3XugJ7EWSSnqjBHZZEdIBYLGZRdGY6R9AP8Rc2Pv3XuidZrCVtbIwpYJSwuZn0kMxY2Kmw4AsbXvx9LcX917pooNq7jjI+2p5CYrvGNDALdgRpUf1sffuvdC5t+bfdFMghidFZNDuA8ZvGQwTVz9bn+n9PfuvdCtHVbq8Qkqk1OwE7C7MpBvrWNSL2F/Va/FvfuvdRK2jyeXqKaJqD/OlpAypJJ4lFg4KKB+q/wBST/h+R7917pbYLYuQkjjj+ynSGnuVHgdtIbnXIWA44HFhfj+nv3XulWNk18OpjFcKsbhPHdWKMXiZ1+vJFgf9e5J59+690FW/NsfxWSsrp0hjqY1RYaVCYiyS+lSthZmDK/1PHA+vv3Xuij7twyUsrqKYxSwStHUlyJJGUW1lb/QXI5/2/I9+690VzelE81ef244JIrsHUuiNpIY2tcci173v+Ppb37r3QcZZah1iirJFkSR4/HHqLgAXCnkf7E/7A8fT37r3TQi6pJ4gdbxsSCqK2nQdIA1D6G/4H19+691JqqedVjhd3CoU8YZFTggM2qw5F7Xtb/X9+691BO35p0mq4m1rqLMzQSRw8L9Ea5AItZrn+h/B9+690H2SgRFkMjIZFLhFQE6WB9XqRibEgWv/AE9+691ExeYrseJ0inEMUsTwurCN42D3LXVvz+R/vX49+690/rmoqvH0uKnip4KcSxmSriitO5Q6kvydV+eFA/4r7r3TzjcnDSzXp088L1CxmV9UbrGCRGVRixH+uf8Abe/de6NV1pu6ajkhp1q9MbMiaJAb6AT/AGjcf7e3v3XurXegOwJ4KihMVQgCSRliLEpYW1kL9SQef9459+691sm/EDs5amnoKQ1RkjmRARIRq1qLMCp+n1/px/vfuvdXBbcro54YCpYL6CGcglm4b/fcf4+/de6EqCQlQDb6jkf0JP15/wBb37r3Tkjm1+Of+INvfuvdSPfuvdZ1Nxf/AF/979+69137917r3v3Xuve/de697917r3v3XuuiAfr7917rkbcEf0sf+DD/AI1b37r3XXv3XuvfXj+v9Pr/ALD37r3WUnSoX883/wBY+/de6xe/de697917r3v3Xuve/de66JIt/ri/+A/r7917r1+QB9Av1/xv/X37r3XIfX/e/wDW/Pv3XuvFSv1/2/8AX37r3XXv3XuvcC1z9Tb/AHr37r3XS3NrgAng/wC349+691zlYqAqi/8AXgnj/Yf4+/de6xKWJNxYf6xH+9+/de65+/de697917r3v3Xuve/de697917r3v3Xuve/de697917r3v3Xuve/de697917r3v3Xuve/de697917rmy8A8/QX/ANtx9PfuvdcPfuvde9+691//1t8D37r3Xvfuvde9+691737r3Xvfuvde9+6914Dn/XPH+2t7917ruXg3BN7X034/17e/de64i9ufr7917rv37r3Xvfuvde9+691737r3Xvfuvde9+691737r3XvfuvddWF7/AJ9+69137917r3v3Xuve/de697917r3v3XuuBGk3v6R9QP8AiB7917rkDcX9+69137917r3v3Xuve/de65f2P+Qv+I9+691x9+691737r3Xvfuvde9+691737r3Xvfuvde9+691icm5FyP8AWJHv3XuuB9QsT+Pzzzzb37r3XAghb3OofXkkHm17E8fUe/de64EueRc/7cf717917rGyPIQoBBPJ9R/H4N/8Lf4+/de6zR0sagaiNQuCDfjn+1fn6e/de6lgCw4Fv8AP9jb37r3XEk3t9FH5Fh/vP+v7917r2vRezXt9WLAkD6klffuvdNVdmaDHLrnqYVdTqPrAFjf66iB9P9j/ALf37r3QN7k7+2Nt2YjIbgxVCI/ICaiup0Y6TyChPH0P++I9+690WbtL5+9KbOw9bJ/e7H11bFTyaIKKpWVg2i4DFf8AjX+t/X3Xutbj5G/JvZXdG7cnkK6oylZTyVTxKiArHocghyzcWsP9t7917ojOVy/U0c80ctJWxQSzMFkUl5JGYlUjVh9L/gj37r3QL7m3N1NR1k1B48lAYY2DM0wJE2rSsZvySePyB+fp9fde6TUUvVGejiX+8s9C4k1yCUK/j0XtG+km4v8A0t+Pr7917pbUG1dnZTG68Ru6gLxuFUTBA6GNbJLIjOhWP83BPH4/Hv3Xuk1Q9cVdXWyyS5jG1FIrO0s9PVxanZVPiaJCRcNaw/w59+691gqcDkMewjpaNJghYFWKsbh7F7A2PH5P+3uT7917pI1mF3EK6OGlxVQIZHDSME004DuQQz82a9rD8/j/AB917rFJt3MBqcy0dUjBzHK70zBEA9QCgD6c/X6nj6fT37r3WObZ25qiaOKioatI73kMkTapNJ1MyM30On/G349+690o8dtN6mvpKOuaanillUTVbA3pyoN7ovJP9kkXA+pPv3XulZkeshjoTUUbzzUsskJWSSaMyF1QP+2YzZkc+kMSTfjj8e690nJNvVKVAEM1JQ6Syq01XGHUg3FwTxf6/n37r3UOTFxCYmqzeM+4R7ROtRG1mBvyQfr9bce/de6c6el2svqq9yUhaEKkgjLOwbgsp0fQX4/1vfuvdLHG1uy6GBIZ9ziFSfMAkPnOgG6r6iLDj6H6f61/fuvdNkuT60+9Jk3IGepdGcEDUUPIBT8fX6D/AGPv3Xum7NV/VwhaOgz8qsx0v+yF9Sk8gg83AP55/Fzf37r3UDHZTq4oC+4XeYO7AOujxgJYuCf9jweP6+/de6X1LVdYywzy/wB8o1PoFMsmnUhABe4H/G+bf1Pv3XuudJktmtVK0W6caQHMgMllVRc6GZrgc3A9+690I9PU7QaGnjgzmLqmnZTNL9wliEADWF/w39ffuvdPtDjjM6x0ElPLToPJdZVdQrLpBUqTwSOP9h+ffuvdWm/y5N6Vm2ezIaGeoeOCpSOMrNIypq16QRqFvz/tv6+/de62p9q5SDI4+mkhdHtEgc67j6AG1jx9bWHH9OPfuvdK3nkqy2B4NiCbAArZv8f9h/T37r3XP6qSfUv5YAf7Yj/jX+v7917rhqUcXIvzY6R9f8D7917rxMai5Jt/gVK3vxYX9+691ibS1goAP4IIW9/9V/vv8Pfuvdd2OlfGHN/qCASv+sB9ffuvddC6kBhquByLj/b2+nv3XuswcAfQj/D6+/de67JNtQPH9LDnm319+691yBuL2tf8f09+6916wvf8+/de679+691yNwFBFvqbfnn+v+wt7917rj7917r3v3Xuve/de697917r3v3Xuve/de66sL3/AD7917rpiRc3uBaygAW4Atf37r3XanUAbfX8e/de679+69163N/za3v3Xuve/de697917r3v3Xuve/de697917r3v3Xuve/de697917r3v3Xuve/de697917r3v3XuuwbfTi4IP+N/r7917rkAXtc/Q/UcH/AFvfuvdcSCPr7917rr37r3XEkjm/A/Fub/6/v3Xuuwbi/v3Xuu/fuvddFQTcj/eT7917rwAHA9+691lWwQk3sfpb/be/de6x+/de66/Nv8B7917rCfqf9c/737917qPJ+f8AAcf4cfj37r3URiACP8Pp/r+/de67hHqB/JJA/wBt7917p2j4W3+P/Ee/de64TC4I/Gk3/wAfqOf9v7917pjq6AVY0OQotYDSbEki51Ag/wCA/wBj7917qv35l/FHb3eWxcticlSiWVoJJoX06ys6qxRuTfi/A+n+B/HuvdaFfzf+GGW6f3tlscjsYJKyreBNLDRAZCDZr8n/AFz9P8AAfde6IDszYz4HPpNXQtHHHMhJKk+UEi9x/iPr/T/C3v3Xuj+bSyOw6WSOOtpIzI9PdC0Tsob6AlA1vx+R/vfv3Xugx73g23uyihhxsUCGjtDAsMfikXT6msCdOk6vqR/X37r3REajbNXjMn9wgKQQyBViSQS3W/62Vbrfn+hI+n0t7917oQcZWyo6yvUTO6XCQ1GoRG1iAALXHP8AvY549+69071u4PtkiKO5eZ288SDxxpJYaWFgDa/HBt+LX9+691ioc3Kanws7PPUxuGXzFbBzy2tzb+yORz9D+Tb3XuombytQ00YqGZhAFXQhtH6AeWsOTYDn8n6+/de6TrZeQu0VJHIzMxLIdIeKO/4VuByDwADb8+/de6mU+46ihiqSJ2p4/Rp0prZgp/dZm5II4v8AS3Fh+T7r3WOnrpcglVVPLAeNZMpZZpCRZbX+gN/xyffuvdTcVVzIkyQyeVljkPiYlUU6AFW5+p9I9+6902Uu5amOtT9xlDEr6eXZ1tYJYaRb66hz9RzwPfuvdC/i98U1LSU6vUVMlTpkSeKb0yCOQjQ0LKtiQP8AAkc8c39+690LnVW5qKXLwTVyFo4JAyrUuNbRl9N2H1vx+BcW/wBh7917qx7rfbsG654a6htMkDl2pShuqutoXjKW4FjwL3H1uDc+690MU3VeYy+QojWU81DjJJQZ5UjVSPE1jZCtjxb6qPrf37r3Rg8R2ZsnpHDpR46nSrrkXyJ4VX7svGtizgc3UrqIvaxHBI9+690CG9flJ2JvZ2hSaowmOYuV+z1eIo36C8jAm7C1/qRyBxYe/de6D/F7Tyu5aWtzVZVtOsMLT1AkqxJPI7SXjaMN+Qbm30P1PP0917qQlPQUkaJTB1PpMiaIklMifqLsBpU8chbf4/09+690j901hendnLKplDOp0qw9IB8aAWJsOSOD9Pr7917orvZVDTVeOrAYYmEkTaWkJmeKOUFQ5BsFa9+LA/m4v7917qnTf1IMVuurigi1eJ6m1QUsFdWIMq6yebWH0H4sPfuvdZtu5I1HjpndCjuf3WlQFwEHraQ2N7m1r/S3v3XuhHaGRqR1oC9W8UQWoRxEVEXLEpbm4Jtf6n+vv3XulbsuhIIrJzGsVtJiZSrqJF0eMrcc/m9gf979+690N+K3jLiERqZpCYomjkjWyBYWLKVcG+ofT6/4/wCx917rFUdh18lUZ5EcQrErSSA6XDEEI4X8KCPpbk3v7917pXbb3vm6bHQ5airmnpZZJRJAJ1SVAg0tKxb+vAt/vH09+690OXWXaNbka/VK1088alnkC2IsW4P+BF7cf7EX9+691Yd11v2RJop6WaaJjGXp0j1W1I2q5ubWuSOb3/2/v3XurEuoPkLm8VVwwVVfUrS+NdPjLEwnQGGof1Y/j8fXm9vfuvdWidR/KOMJSJW1+pWRFbVIxYHgKCt+PoL/AOx/1/fuvdWFbK7PwW5qWJoa1PJoWwLLe9gCQCb8k+/de6FeKZJReNldWsQxI5uPr6T/AL7/AG3v3Xusrxhh6D9DYDixt+ef+Re/de6xBAOTyR9P+K+/de6yKAXFxcEG4/rb/kfv3Xuso5ve/BIAvYD/AG3v3Xuu7f74kn/e/fuvdcHAFrD8m/A4/pz/AF9+691gCfUEk8/14P8Aj7917rkAB9PfuvdZFY3A+tz/AIk+/de6zjgE3tf0j+t/r7917rgfof8AWP8AvXv3XuulJYc882/2Fhx7917rsAD6e/de679+691737r3Xvfuvde9+691wZiLWt7917rn7917r3v3Xuve/de68OCD/T37r3XJhzf8Hke/de64+/de697917r3v3XuugAPp7917rxUH6/7f37r3XViv0tb6m/1/wAfp7917rsEEXHv3Xuu/fuvde9+691737r3XF/0n/Yf737917rBzbm1/wAfW3v3XusJBJN1/wATxx7917rCygC4v9bc+/de6iSRn6jkAG4Nvz7917pveM/Vl/1mt/xPv3XuuMd42LfW1rcj6j6cf7H37r3SkgkGkEG17XBP144Pv3XuudREHS9v18mwBP0sCPfuvdFr706xxO9ds5KjrqKKctC4BePWDeMgagfp/vvr7917rTo+ZfQMmz9656Kkx7xQtUyPEDDYANJyyGwFh+f99f3XuiHbY6/nGYaqmoWl9Q8sqr4/NGjaWQkXHHH+J9+691aX8dtmoaqgq4YgiwwqjQBfpG/IN2Fjpt9CPfuvdWOx0LQY+LTAhCR3UqqCwtdr6j/je/HF/fuvdAtujCyVtS9OKckyGVgQIyRr4/sX+gJsDb/XPv3Xuiu7/wColr6VqPGNkDmRM1TJUyKpp44BwIlCE3Njbk8c/wCx917oM8R0vnaWGYV9brjUlm9DaoVBF0AH11Xv9Txf+nv3XuhK2T0ulYXeESGKGbxiqKB4VkJ1MVJtdQOSQf8AD37r3WHdWzhjZspRmeOo+1N5ZogGh1FtWlSbD6jkC9vfuvdFI3vi6mV56ZKaMwKziNrWBuwfSv5vcixFv6e/de6QlNtOaN56hqOOR3ij1DSC3IIuEt/Y/It9bfT8e690tMHtuGnUmTGxSqdUZURHWukXV1/wP0PBtwOB7917pW0G0JpUk/3EKaN2Z3ZQFclrlVGqxFiAP8b/AOv7917oQcZsWKtSgjSkHIZWRohdHFgERv6H8/1IvyPfuvdDptjqTCQUglqKOjiq0Eh+4WEF1LGwguOAx/1ubfT37r3QkjYu36aBY4kWJ3h/dCKnjvqsVk1qbfXkce/de6TmZ21tqngr4qbxmeWm8BeOMHxsjrLpUsCL8N+OObfX37r3RH+1dp0gqFqaanR43qmC08N45JAF1OST+nk3H+x9+690RbfeCNKKiojYRvTu6mAgPIsEl7yu/wCT9Ln/AIr7917onO66Wc6JJKRH+3DGpUuyPXCNy1y4/ABAAt/Uf4+/de6BjJ1FO2QeeejMMMsemOmS+in5AVl13+pI5B/2HPv3XumKKnWSpPijUs7FVIbQxLNqB1Xtfjk/T37r3U6oxeRqUeR9V4ZBGqKwYKFWzEH+nAuRx/tz7917rBIK+hxk1BFU1MSVEmudVYMFRRxcMLWIZvr9ffuvdBvX0bwlgsLmOPyB5FAVpQfUpZjf9NiSfoAfx7917pDVQUxhIx5BImqU6tOlddrAEf0v/X/H37r3Sv2tRY+saqiyDxFYYWamhkqko3qZTYRwRVbgqpNiWJUggD8e/de6UTUVAuRp6LFVQWgLRisqpZ4auOnqBbXGKhVjEgBJ5UWH+tb37r3Qw7fqNv4innEWTNVkYqxkilFvC0VgQQp1EEG/II/H5v7917o5fUHYlHQVOPWCtlmnIWSZ+Y0BJF0QmxNhbg25/r9R7r3V/vw/7akFXjAJtDF4QDqJY2b82P8ArE8XP5A+nv3Xutl7qTcQzuEoalGaRhTx3s1wp8Vj9b/7wf8AePfuvdGNoJQ8SP8A6oc/8Gva5/p9PfuvdP0fIT+hv/r/AF/437917qRqOrTxb/W5+n9ffuvdSE/SP9j/AL37917rl7917r3v3Xuve/de697917r3v3Xuve/de65AixB/1x/r29+691x9+691zQXP+t/vf49+6910xub/AI/H+t7917rj7917r3v3XuujcC/HH1/1vzb37r3Xgb8j6f7zf37r3XZ5BH9ffuvddAACw9+69137917rskkAfgX5/wBe3Hv3XuuvfuvdcWUN/Uf61v8AiffuvdZUH9o/QX4H+tz7917riSSbn37r3XXv3Xuve/de697917r3v3Xuve/de67LWUi1yfoP8f8AD37r3XEG4/x/I9+6910xIFxz/wAU9+6910rXNrfj37r3XP37r3XvfuvdcQxLEccX/wB79+691y9+691737r3XvfuvdZFN/T+LH/X9+691j9+691737r3X//X3wPfuvde9+691737r3Xvfuvde9+691737r3Xa/qH+v8A71z7917rtv1k2F/x/hx+Pfuvdcffuvde9+691737r3Xvfuvde9+691737r3Xvfuvde9+691737r3Xvfuvde9+691wYMfobC39SP969+691yUEfU3N/8AX/3v37r3Xfv3Xuve/de697917r3v3Xuve/de697917r3v3XuuR/SP8ST/tuPfuvdcffuvde9+691737r3XFrg6r8D6gf1/1vfuvddg3F/fuvddE2PN7EC1v6g8/8R7917rsXsL/X37r3XFwLE/n/AHw9+691i9+6911e5ICgW5JA+twPqf8Abe/de6zKigAW/wB5P+v7917rk/jU2tpsAD9R9eeT7917rCZI0BZihW/1LAHn+t7+/de6a6rPY2jQtPURKUuLeQAAHnk/Q/1/1vfuvdFo7W+YPTPUlLPPureeExrQhmNPJXQy1MgCaiEiU3B/pcc/059+691Uj3P/ADwev8PPVYnrfB1ufrgJVjqag+CjACWEv15Hv3Xuq0d4/wA0T5G90ZUY/C5ODbGKdnFRJQBmcIW8YUkKeQRa54v7917oqu/+yN6ZHOiPJ74z2crERpJ3nrZ1po2lGtlCs1rjV/sB/X6D3XugsqNx1tc4hqamqmpUd4pXEjTS1OpiOCx+lrfn37r3SdyVbT1EMUFKGheGdzUSFrhogdKLx9SBYG/+8+/de6BzdNVHEXiDEeW9OsmohQ3k/WluOCRb/kfv3XugP3RQwwRStVCSWWVdC1k62RzG2qQLJySbWHP1/wAOffuvdARXtJTed6SdVkiU/qlKAmT8BCSTb/EG/BPIv7917pP47K5ynmvFkKiMRrI8kizyBLkWOvn8fW35HHv3XupLb33JQGWWly9UY/GA3+UyiKdwdTOqXva/IAtYf7b37r3Tb/pn35S3qBkattcwAIqHF2f9Km/9m5ueLfX/AFvfuvdPtB8muzaFWo/4rOwVtcyuI5EL6dUQ8h+qjgn+n+FvfuvdZ4fk52QzRmbJzTNE0khBKFFkJuzIx/1rf7x+PfuvdO1Z8lexa3HqkFTLDO0xeaqjnJZoyLWIT8c/T/b8X9+690i6vt7fJpnWXLVzTMyytKkzq/icEhbA3sDxYHn6k3PHuvdT6PtffaU8avmaqpp4wZRH91UKEdjZtKKSBY3/ABa4559+69070Obz+TU1WRztQDKF8IgqQzqNN2MqzMCOTyf9j+ePde6yY2bLSZSNUyDyLJP9vcszx6mOkShx9Db/AGHv3Xuljm54MHPS0q5iaoqZo3lrIGRFKlDeP9yO4Ifggckf1vcD3XumWo3F9+IadJahXXQwjZzHcabaVZfqP959+69090qUxoDM4dpFkLPI7nXa9kQkfQX+n9QP63Hv3Xuk9VPWzGoMjFQqExHWbtdRz/QkAfm/Pv3Xuk9STrKtSlXV+Bqb1RopJknct+kt9bfi39Pfuvdca+eqSGqfzSKNHkjaNiNLCyi6/jj/AHk/7f3Xuk9U1uSkpkiFZVJ5FjDeKWRIiUYMA5ve4YD+gP5449+690rMTuSvo6eFY8tUPMC0LK0jnSkYuujTb6ccjn63ve/v3Xun3/TVvXBSH+Dbgr1mZDDLFrkMPoIsbHi9wD/W/v3Xuhh62+bncewspS5XF5qaOrpChWRlJHkU244H1/F/x9T7917q5f4z/wA+7szZ9ZTY7sCGHKUgMcRZVdWAUcuSw5J9+691YLlv+FDm1Vp4zQ4SHygKCpfXpP8AQ/6/Pv3XukhL/wAKDamUeSnwMCxanFh6V4JAPPNxb+v1v7917pj/AOH69wZSqdaKCmjDNoCG5035LEEj6Ef1/r7917pn3D/PZ7Boo5PtaSmqIwARJCbIWAuEJPH/ABPv3XulL15/Po3RFUw/3nwUNTTSNcqjEyRqwuCwPP54Fvx/re/de6sP6o/nSdPbqFOM/G2NeQIHYsLjX9CQfr/Ti1v9f37r3VkvWXzC6K7UpoJMDvTER1MwBNLUVcUcokktpRQzC4H+HPv3XujCjO4ydBJR1kVVGVBEkEiMrA8gobm4/wAfp/h9PfuvdOFPULKLhh9AeGVh6uLX9+6904i9hf62F/8AXtz7917rv37r3Xh9Rf6fn37r3XJvrb+gA/3j37r3XH37r3Xvfuvde9+691737r3Xvfuvde9+691737r3XVhe9uffuvdd+/de697917r3v3Xuve/de697917r3v3Xuve/de697917rizWNrfW1j9bXNvp+ffuvddcqfU1wRxwOD/sPfuvdchfkn8nj6fT8fT37r3Xfv3Xuve/de697917r3v3Xuve/de697917rmDqGk/X8H/AB/x9+691xIKn37r3WIi7ekG4tc/j/A+/de6yA35Hv3Xuve/de697917r3v3XusjcKB/rcf7D8/7H37r3WP37r3XFr2JF7i1z+ABf+vv3XusR+v+9/6/59+691Hk+rf63/Ee/de6huRa1uT+fyB/r+/de6yU/wCtQb/2iP8AYD/ivv3XunReEuPryf8AY+/de6xlWf68j/YD/effuvdZEW31A4PH0NrD37r3Sd3HRwT0NQsgUBopP7INyUPB/wBf37r3Wop/OL2Kr1smWjgpIFo2qGDIqqztIfVcoBf68X/3j8+691q51tXHT5F42lMbS1TiOouHWMX5b7fSS2kD6A835vz7917pslqszNVmRHlVBK0YdG8QMS8eVYydVmvexNx9OLe/de6n1dSjmLXWXYEGUyXJcMLFQJL3Fh/Qf09+690w1G36WoIlgc2kdgUUAooAB/Fvre1+D/T37r3Tc2DaljlaS6Ldw7LrcKtvRZnJsSbg2+g/2Hv3XukFkMfLUSSHzvojK6gzBmTTc+l/rb8/1H+8e/de6h1GNqlpklp5LMslhHpu7K30cG1vr9Lfj/be/de6b6qvroplpft5JyNEcutiRpJt5EFrn62A/BFh/h7r3XhSVjQzuf2tLa45wHD6tFtMjg2a3HpN/rc/0PuvdJueetRXjZ/QA8JVSul/Jz5DxwQf9v8A7b37r3TQmXr4LFnKoHCFLg6gpsshJ/AseP6f63v3XunXH5ZvI1YZJNdYT447gLGsK+qTkD683/2Frn37r3WJNxuh8SpGxUyPxd5I/WQbL/iLWJ+l7+/de6EWjq8dVR4yoesjaSonpkaghLGYELa4Y/Qk8cm3+xv7917qxz4u/GXdHcGZo4sRi6pKV5IdVS6syQx6+JJ5o+D+TY3B/oeffuvdbGux/jn1p0R1xS5TceQV8zT0kcU5YRxQ+VgPWxF+D9BcHkEW+vv3Xuibds940+SrarG7XFNHSPJLGtSpCIjRKFcRiEBg1rcj/ex7917oukNH/FIZap3LVFQ8YkeUPMxCENKiy6rqLtcgG5/JsBb3XusFeIcSKjGSR02Qp/LCVqo08cscJ9fjRAR+n+vP5Fvyfde6SGZ7FmxcyQQ5AxRRvEJlPoJVbqiMqAAcfUfT8kcn37r3TAufr8/GpimdCsglm8bjTJJJIQTrUfXTb/XAH9PfuvdK+jxeXrYgJNao8bqGYPM0cMZJWZFe68N/hf8Arx7917oMN69e5Sqp0XwVNRUzCVKmORUBESkeCSAAC5NyzA/Qfi54917qqL5Jdc5zbWZqpv4a8SuqTF6eN2EnnujlrXFyLXFuLe/de6KvQUdVTinZyRGki+RQqa0jkBUC9gRY2P8AUfn37r3QybeWMJHURCUxWMOqSTWzlY7sygG1tV7A/wCJt7917oVKNftcdHUqZiKiUeBYwvMgAHqRRwtj/Qc/j+vuvdSKvPyUUVVqjkNVKqxSq0LvGiEhyQVH6fry3F+P6+/de6D+u3gJKthHVCHSJIZNJQqxkOuSyrxYggD+hvb37r3WDHbsmp5JKeiqpWilkVhFJrMAPAf0gAXPH+9fj37r3RxOpchTmqjq5ZIYzIkRkUam1SEW1ohHA+v4tcf7D37r3R/dj56d6KkSmkk+7g8rFwxhTwuf0/gEAC4/1/fuvdGN2Vuis+5iWSRmhAYLMHbVIlgDrII5HI+v4/Hv3XujNYDsTLYo0a01QAgbUCJCxEINg0hF7tweTfgAe/de6PB1Z8jMnhXoiKqSRXSIkrKSGXUCfr+k2H0t/j/h7917q0fqL5PYnOwUkFdWx+Qqii0oLX0qTz9Lc25/P+t7917o62E3LQ5iCGelmjlDqrWUni/qv/S3I+nH/Ee690pPIrkFWBuL3sRf+vB9+6914X1E/wCFlsb2v+f9e3v3Xus6ggc/Um/v3XuuXv3XuvEX4Pv3Xuo1ibWP454B5H19+6911fhvrcXHNvx7917rgrsCPUbXHHFvr/h7917qUHuLXAa5tx9LgAf7z7917rtb2Or83/21rfj37r3XYAHA9+69137917r3v3Xuve/de697917roG9/8CR/tvfuvdeIBvf82/2Fr+/de679+691737r3Xvfuvde9+691yBuNPJN+P8AbfT37r3XH37r3Xvfuvde9+691737r3XvfuvddEX/ACf9a/B/1x7917ruwH0Fvfuvde9+691737r3XvfuvddW5B/pf/effuvdcJPx/sffuvdYxe5BsRbi1/z/AMb9+691jZF5Nr8cD8Dm5NvfuvdRiPxb1fjSOLX9+691hkjJH0txcC30ufqLf8T7917qG8RIJHJ/ABHNr/X/AB9+691Mp3Kqt/xyR/rH37r3TujB1t+OLEf0/wB8PfuvdMeXoxV080FixIfixNxpvYAfX6j8/wBf9h7r3VK3zZ+LVVvyqqMtjqeMOQWOgKGt+ogAXtf/ABP/ABX37r3VPFT0MmxqlWzdPK1MlSxnp44dU0seoi0Wr8/Sxt9ffuvdGF6YpMVSSzvQQvTQPI4pllCtMIwwCxuijggfUn6/QfT37r3RrqiaJaEpp0kxsJFNwY4wlgwB/JJ+tvfuvdBNkaqCKdnEZmkRtOhVOkBr+O4UA3+t735/x4PuvdNFNDS1TGZ7O0ZkMiAAsus39TAcW/ANx9ePfuvdSaHC4+WaaKaGKV18g8UiaAwkiYs4f8/gD62F/wCvv3XukbubJZTF7YFNtbE/YMLU4lACQqyyMZHjU2uT+Tf+n4Pv3Xui2bozX2+P+0lKmoqVByEmouzVLcszMPoLjgfjn/X9+690BlTFBmqpmjGpU0xuotw6H1SjRfj6fnk/n+vuvdDDtHr6izFREskSpcxx61UafGAC9yRa72H+vY8i3v3Xuh1x3SuBWjrquZKozxMy494Uj8CCwBjmBN7n/C9rXv7917rDQ9Y0sSy6Dca7epAVMgI1KNQ+g/P1F/8AXB9+690s6HYIhppvFEhlciSlKxA6XNhey2/pwT/S4/Pv3XunaDBy0lDUUckYlaZ42R+SQ6XBZuQdXPv3XusdRh/t10ynx2QPIzLqEuhl1K/q5tfi31P9be/de6DnfENBRwz1GNdoz5i4ikCmRyYuVQx/6o/T/C3+J9+690RXfmWIMhMQaRT5JPM7JpYsboCo5sPqBzci1wePde6KPu4UNbJV6gKUx6PI0gUCUyE+iVDf0mxKi4Nrni3PuvdFT39SVVRTVSSSUgpacyGKpp4lhkkBX9iPUQR9Q3+JtYW9+690U/N0CQhpJHcyPGZfUoaP62MUKgfUfRvr+CPrz7r3UTHDG2ijq7QyBDJyOFBYAMzDm9+LC3P5Pv3Xuhzbb+BoqalnxtWtbTyUdPJUeSIqaepqDeWCUG5JABP9fpx9b+690jsnQYynyCukVLX+dZUSBydDxr+t9SkAEXFr35vx9ffuvdBHnsEVhrK6BESjSUoGjkBJvf8AbCEH6fk2t9PfuvdATlY4oyZPAixqpisGCsDfVZhfm39fob8Dgn37r3TC1RUNYRArobVxZ10Fbajqv9Oebe/de6d4K5yYEWIqQBrZl0wi54KpwAD+PyTe5IA9+690vNu1NIs6rkVlECCUk01kqQSb3V1HHIF+Pp/t/fuvdCzsrdr4uvVopyqMzmIvfXe5VVBb88KeT/W3v3XurqPh12tTmbHPLkilVDNCEhY6w5Q2OvSebE/1/wB59+691t4/EPfDZnbtGqTBy8SE6bFgpGk3uTb/AFv6+/de6sfxMhaLk31WJubkEj6H37r3StQ/T+q/7bk39+691nHJVvyb3/2At7917qUn6R/sf979+691y9+691737r3Xvfuvde9+691737r3XvfuvdeHBB/p7917rtuCP9qNxx+LXPN/fuvdcyNKfXlvx+Rb639+691j9+6911ybabc/1v8A7D37r3XSsGva/Fv95/5F7917rsi/+++v+B9+6916wB444+n4/wBe3v3Xuu/fuvde9+691737r3XJSOQfobf7x7917rj7917r3v3Xush9C2H5PN/8fr7917rH7917r3v3Xuve/de697917r3v3Xuve/de69/T/Ag/7Ee/de68QNRYX9QH1t+OL8f439+691737r3Xvfuvde9+6910Rf8AJH+sbe/de67HH+8c/nj37r3Xvfuvde9+691737r3XYNjf37r3XbCxP8Ajz/t/fuvdcffuvdf/9DfA9+691737r3Xvfuvde9+691737r3Xvfuvdc0+v8AsP8AiffuvddP+o/7D/evfuvdcffuvde9+691737r3Xvfuvde9+691737r3Xvfuvde9+691737r3Xvfuvde9+691737r3Xvfuvde9+691737r3Xvfuvde9+691737r3Xvfuvde9+691ybiwtaw/P1559+691x9+691737r3Xvfuvde9+691737r3XVh+ef9f37r3Xfv3XuuvrcH6A/wDEA+/de6we/de6wmUKCbW/17/W3+t7917qO+Sjhtdxb/bnVwQOPpx7917pE7k39i8BRVGQyNbT0dHThmmqaiWKNE0rzcyEEf7Y/wC8+/de6qt+SH81fpzqGGtpcbkV3PlYRJeHHvrjRhcIHlUn6Ei4/wBf37r3VC/f384LvLsk1FHs2ZNpYlnnivSS6qvSDpiZyD9CACD/ALz7917qq3c3b+8d8ZKprt27myuXrKkyO8ldVTSKGJ5CqxsB/T/C3v3XukHLuCqknCLVGIWCK6glnj0DUjubm1x+PfuvdD11fmKPEwvX1dcySvHrFNSjV9zJGSY0kkB9IJsWvbn+nHv3XulRX5f+8OQNbK6UMt5HGkh0MimwRrfkj6H8fkfX37r3SfzmdSgp9FJWJLJEFapjCoqgBQWufrqB+n9bHjn37r3QX5DetRRRTGEEio9ZdmCsQ/qWyc2/4p7917oP8huurq46hZkgeQstk1BlTUutWUn8ngkcc39+690HdblIqx/BVz1BhphJNJBGWdlkcaWKM1wAxAJ/23v3XugcykMNRkHh/cha/kRihNx9QG/HA+o/r7917p2TFIlM0U2thUpG6qQLyJqJ0qRe3N+P6/X6n37r3SRqMTTx1NO1XNJ9iCXmC6FkiiD2YKL34sR+b/j6E+/de6hbkXAzVbjDSzCj+3RFjqFUmMqnLXHHNr/U/X6/0917oOxSLPVzfvxRxmDRovdpmBs4Uj6c3+l/fuvddpRCISOXkqI9aoUTSoRCf0rfkkfQ8D/ivuvdSdf2sJjpUEwJF0Bu6o5DFS9x/h/jb37r3TlLC0jQysAGaNYyovpCEXLaVP8AsP8AeRa3v3XulHDQ4qbEVL+WRMlBIFhiVgImiI9Ytx6yTwebf054917rrHULcGbmFRG7rISxKN9FIN/9j9Of8OR7r3T0s00PFPIYUdlJZA3FhZQWB4+g/wAL/wCx9+6916GacSvLUiaskUqwKhtbDSQiEtfj+luf8ffuvdOtGZamZS9KVkiJsGABHp1NEG/JJPI/pb37r3Sroorusukx0rJGKuOSUsS30TQPyR/vvx7917rJlofE8EgvBEWDBirNrU29PPAJ/wB49+690lchTymqStjp2WnQuup1CMSDwyA3Dcjgf74+691AhqfJUTCZmqRIjB4nWxQr+lgF4/1v969+6901VVJPJJodwisrPGCy30Ej1MAf99wP9b3XusFODSyxsv7im9luNSk+liSPqD+P8P8AW9+691knphNpEIJ9bu1xdhZeRcfi/PPP+J+nv3XumdpY2gm8ocOJVXi1ri5CEWva35PF/qffuvdYFnkMpSQtCVt4mVm1AEem5HJuLAEn+tj7917pT4qsx0HkGUkaWOQGOOUyyjwsFLGceJWbUBbTcaSb3I9+691KxtbOVZJp55BI4NKoVh5Vt6Ge3045AHHv3XuhAwz+OSJFLvI5B1RgjQZDdzfm5H++Pv3XuhJooKCWhqoqyaqRERjTIylvJV3Ppf8A1Kj+n1P19+691xgp52FLHCZS4ZjI8MblWVVOgL/tJ/rz/sPr7917pS0+TzOFoTk4KgKIz9q8DykTlw3pAiHNvoffuvdKnY3yM39tbNUs9Blq+lMcupvHPOgU69Y8ekgf65vx9ffuvdXE/HH+Z33JtfcOHxG5NwVNZinNIFhnl87PROB6zIxtwLHk3HPv3Xutsn40dxUfbuyaDcNNUrP54YXfhRZpFBsSOL3PPv3XujUwm6WH4+n5tc/8i9+691kBv/tyP9sbe/de65oCWFvxcn/WA59+691x/JP9Tf37r3Xvfuvde9+691737r3Xvfuvddf15H/FP9f37r3XYv8Am1/8Pfuvde/2PN+eL8f7f6+/de697917r3v3Xuve/de697917r3v3Xuve/de697917r3v3Xuve/de697917rrSLWtxe/59+69137917r3v3Xuve/de697917r3v3Xuve/de697917r3v3XuuYswsSb34P1+v49+691xK2P8Avube/de64gAcD37r3Xfv3Xuve/de65KCSLfjn/YD37r3Xbn1f7C3+39+691w9+691xY2F/z9B/sffuvdYXBKswJ/V/hfn37r3UdrkNf62P8AvXv3Xuojj6H83t7917rPTgX/AOQb/wCxNh7917pxTlSDyLkW/HI9+691yAA4Hv3XuvEAix9+690k94Vv2eFrKgAHxQyMb6hfShJBv/sPx7917rTC/m5dp1mY3NW4EXipVllKsPX5GVvUgt+P99+B7917rXFqqH7qvqZ/JpMkzvCrB7RlnC6nXVdQ1rXC82+t+PfuvdKDcu38jtqmoKp6elEFVRofuY/K61Drd5JQukN9Cg1XANvfuvdBhuDKgtSzSQ+KxWMwaJA1wpKOp1auR6hc/wC29+690mU3+2J/yfxGcTKzg6JSNYbSBqJsALA8gE/425917rPV7vrckEEhWCNhpeH0rxoDcqo+vJ/H1v7917pphyUU8iKkPhCSLGWsxOsvp8p0/UWuebj63ube/de6XX2sU1I8lOqTSIxMvPjjWEHSpS/Orgng/wC88n3Xug6yCiOuMlOkhsbBZLkAqb31X5X/AF/fuvdZqP7uuiqiCzQ0zRSS06uFQq503VSB/Tm34t+PfuvdZ8jtqGpo2qH1wuSVUoLDTpBGrT+eWuTf/bD37r3QK7kpURn0+Z5I0MZCsSjKSVHA+htb6W/4r7r3TFSfdiOM6pPFGulEII0rYAJzz/S5vc/4+/de67lr6hJwPEqaxGmuL0sNJsVNvzYfm/8Ajc39+690bf43dV5TtHdmKx1FSGaOSrj885CER2cWvIn9kc2H55NvfuvdbYHVNXsv4q9X0iClgOQShR3VLMZqhIVLRtK1wLMCdPH+xuAfde6KB2p8nN2dlVVTR1FV4drVVfHL9lAwjmlWNtVhJYFACxVtJIuPp/X3XugwzGW2/W/a0uDYJLG+mWV0Z3qY3QNpEshIDhtSlgACAOPrf3XuuoilNDNTGqFPKSszAyqSjKbN5Cg0gkAXA4PFweR7917oPcxvOklq5aKoqEFLGPt5nj/blQBw9RUK0duETV+RcG5+gt7r3QVtLLnKiVVkQ00EkgUvDrmeCS0Ucz6lBa4APJve9/p7917oXtvUEGCo6Wmj8MzsoaSUI6hEYavJMAbAr9B/U2H0I9+690NG3cvHRtGZ4HsR++rGyrHa6qxk1AEg6iABwQDYcD3XulLXVmPqoDJCitrdvGjqPIgIXlJCb/1FwQOLWsPfuvdFj7Y2ltvc1PLT1tIklVI8cjeZQsSqVKyHStgLabnj/Ej6n37r3VQndPXcW2NwyyYenWegLtIrygQwSNYM48cFiQtrg/kW9+690jMBUqKRMe/hWjjleojSKGNH8kwV5H8gGpkv9ASR9ePfuvdPzZSSFfFDKshSSygkKQRYgsDYaf8AEX5J/wAPfuvdMeR3HVxrVO1ayvURmGVWN4pEPpEalOSLkm30v9foR7917pB5WhgpWLS1HjqWjWWOnSFWd45VuZUtxpNiObEEH37r3XPB0mR8iy0yssIPl1MRfQ1lOoqTb/D/ABvx/X3XujudTCKnhpWkmSPyJHIqy8PKU51NqHHN7f1Fj+ffuvdHe2pkNULFpJFqLAWibgRWU60KkXP1BX6W+v19+690ZXZ1WgEckLawyIiK/pZif84/iXjn+o/P4Hv3XuhoLzNHekJhSFYmkbVwquxuot9RcH6X/pyfp7r3Qn7dyU1MiNJVmF0RIY0BDqA6+sM39CTxY8nj6ce/de6GPbm9a3a1djxTZVxDMxcF5G1hgSB5Av6eLD8f19+691Zb0T8mctRtSxV9VJPDGqRyusqFUVSovY8kWP8Aj/Xj6e/de6tO6+7Qw27aOCSCsiaQoPV5NRY2F7gXN78f7b/H37r3QxxTJIAwOr+0CBbgj629+691J9+691737r3XRAP19+6914gH6gf6/wCffuvdR5AqrZSbkm/54tyeffuvddLbSOBYjkcj/XJ9+6912Bb6cfn37r3Un37r3Xvfuvde9+691737r3Xvfuvde9+6910Ba/8AiSf9v7917rv37r3Xvfuvde9+691737r3XvfuvddgkEEfUe/de65NYi44P0I/x9+691w9+691737r3Xvfuvde9+691737r3Xvfuvde9+691737r3Xvfuvde9+6910fof9Y/717917rB7917rq3IP9L/7z7917rxAN72/1yPp/tvfuvdRjG3JIJPIBNyLHnk/19+691gZD9fzwQfx/vHv3XuuKqb3N73/w9+691NhkAH9NNvr/AIjkcfj37r3WaUCRgQACS31+l9JHN/8AC3v3XugP7XxMMuFr6lqdXWGnlkY2B9AUsQNX+Fuf9f37r3WvB8k910z5OtoqaGPVHK+g+Mak0MRcH+lr8fn6/j37r3QJdcblNJOFCjRIqhViI8okJIdiR/jxewuP9j7917oyJ3DUVlM4llK6YtWpgAz3W7ICpN7H6/8AEe/de6Tk7KsjFjJpKxy6rEeQgf4m3F7fT/b+/de64w5BabzMGjUTIzG4XSbIdJa3+3H+Pv3XulBiq6CSJStSGqFCqSwUxmNhZlH5udX1P1/wsPfuvdMe6aM1cBiScLEoZHjRQghZgCCrD8kG5+v4F7+/de6LTuDrJcpBVOs4Qo41a2YFgG+gJvc/i3+tbn37r3QP0e3YsNkXijki1XZmJLgM4l9SyW45twP+Ne/de6MZ1+aMvGxcRh7Ga8i2TSpDKgX8EkcccXsfr7917ofldaijempKlY0kgEMbhRIySqTZyhPBuLg2vYnm9vfuvdT8VRhJI6USIXKamllAUNLGbNIASB+RdfqT9Dx7917rNHmhRzmOJWeWFiqsBdXVAdTWH0ADXtfnj37r3UeryVLGrx1NMFlHkqYahWCh0UhlVwP6Em/Ivx7917oOs5vCjoYJJtK65dCXd0eMB73bS54sbf8AEg+/de6LdvTfNJ4qsvXR/cGNxAulUj9FgpGn62UkN/sOPfuvdEb3vu3VVz1LTJJHLMyh4X8ihvGzO5Qk8kkXP1+tiOSfde6LHvTPRBpXEiyQpGJE8aqFleRfVrCi50/1JP1v/W/uvdFT3NvM5aoXDzVsdLRo2mR/2iVYEhVYMB/jyTYf059+690BuYr6T7kU1IqymimlDVevyCSMAXUICVubeog88WsRz7r3WDEDFLURVFXJ9y33HnFLEpusSnUwLktbS2k83vzb37r3Sip95VtRTz0wjphGJ5sg7l/G8ylWjWNk5uVUcccHn37r3SZly3mkYxh0EhQ6FawZD6BGHNyLn8/0+ov7917rJlaqKlxzUkkbl2LhwyA6ZCFdooWFgdQI5sbkcW9+690AO4qZdD3p1WMhlMjK5ZOBpjYjg6Tc/S/Pv3Xug2aqnoEkhjeZFmDRM6aSWjYhmBLg/Swtb8X/ANh7r3TljUqGEVZJTzVWOjl0SSKxIckWiUj8gWN7Dn+vv3XuhLxlNPlKh/4bCKapio5KiYTyxRlIlN3I8lr3AFlsfzybe/de6eMPURiZDNEZp52iMPKxrJKsmpS1tXAtcjg+/de6sE6D3OMLubFxRMKXmCR4zLrQNK/rMen6Dj8/T8/1HuvdbjHwG3qtVisXGlSHDRwoDr8gOuO6lh9D/sB/xJHuvdXq7dnEtLTEEMHiDN/asxAsAP8AC/8Ar/T37r3S6g5Vf8eL/kgEAHn/AF/fuvdSiLcj+z9P9ieffuvdSU/SP9j/AL37917rl7917r3v3Xuve/de697917r3v3Xuve/de697917rmpuNLC4vccfTn/D37r3XTnk88D/fH37r3XH37r3XRF/yR/rG3v3Xuu7AfQAe/de697917r3v3Xuve/de697917r3v3Xuve/de65MQbH825/1/fuvddoLm/8AT37r3XFjck/j8D+g9+69117917r3v3Xuve/de697917r3v3Xuve/de697917rkBcXB5X/evr/wAV9+691x9+691737r3Xvfuvde9+691737r3Xvfuvde9+691737r3XvfuvdZDYoLG9gL/14Fjf/AHn37r3WP37r3X//0d8D37r3Xvfuvde9+691737r3Xvfuvde9+691kT88/7D/iffuvdcD9Txbk8f0/w9+69117917r3v3Xuve/de697917r3v3Xuve/de68L/kWP9Pfuvde9+691737r3XSm4B9+69137917r3v3Xuve/de68L/kWP8AT37r3Xvfuvde9+691737r3Xvfuvde9+691737r3XJvr9b24/23v3XuuPv3Xuve/de697917r3v3Xuve/de697917r3v3XuuDMFB/qb3/ABzaw5/23v3XuosjBQbsb/QC5A55t/tvfuvdMtTWIiyEsQqjllI1Ej9Ki4/P+F/fuvdE++Qnys676NwVTkdx5ekFfHFJJTY0VMJqJGVLhGCk2BJ/P1Hv3XutVP5m/wAzXfvb1bXYXbmTrMbgfJIkNNQSFGkC2Cq3hOo3A9+691UTmewMxlpKhspUTCTIhmU1DPM8oU+oMXuR6uTc8+/de6T0SB7AO0rSgyGVBbSS2kRn+oNvpz+f8PfuvdZJ4IzLGk11dF9SuLsEUHUdf9b/AEH1+l/z7917pJV0ZORhEEjKWVgpDst11E2cfT/Yce/de6FPa7VEnlkp3ihho6dPJGzssszk86APrzcf65/2/uvdKqXNytEySs1OjKTqa5USKdICyD6cfT/Di1+ffuvdInJ5aOpXTTyKwaRFq2MpIj0gfrJ+v+9fn37r3SXyFbSiUmrm02RUg0kOraPQpsL2vb/YfQ39+690iqmUrPK5YafJdtLaRGpuY3Kj/D6H/b+/de6hNNRT0uSkWspqHwxanhdg8lUym4MD2/P1I/x9+690gamJXQ1viEvBVpA2kRliXVDf6NpPv3XuuMFeGcQzgLGUASoDCyBf7Afj1A8cfU34sffuvdJ6tyEBmn0QLUyRxNHFFMwMIjJ06x/qnvyCfzb+lvfuvdISWKVwzyxuHDur6V0aU1m/mUCxIHB/r9f6e/de6xvAkJBiKzXIQOyC4JXUwQDg8nki3Pv3Xum81QYBWlKSliBrAuWU6TZSB/sfr/vfv3XuuUYSOZyQUFlsPoWZgeS1wPrb37r3Tj56gQidkRWjVUu7+opax/pf+vv3Xus1DJUTyFafxnUmpl06QBYX9ZHPJ/2A/Pv3XulticXV1Apo1dJmldKd1hbyOisbpx/h9Tx/tja3uvdPU9BHjamfF1ChHjAmQOty0Tf2me/Bv9B7917rHTGSOTzHVHSRFLkBdUpQAg/n/Yf8T7917qVJW3q454IyQWLy2BUKOAZSL2LW/H5Pv3Xuua514qrVBoco4YpIoUtZAeAbD639+6906z5tMhTfb1UxhdwWQKl1ueXXn6Pzxb8f7D37r3Say89aKeFTO1RBE37Ol7Mtzch1H5JHN/yOP6H3XuoCI8U6TQowcx6iCQytIeWDA35v/Uce/de65xU8lcZ2qoVR20xLGpIMyMLWjN7g8cW/x/Hv3XuolVBSUiGmCSxyXI0u4L/S6q5/Bt/xX829+6911SQSepkdGewATVeS2kgsGP8Ah7917pXYbZ8NVHNWx0cjU1Mr1lW1Qv7Nkb9wA/UG9+L/AF/x9+690m8rjzUVRqKWiiiE4UQpGjMqopsr3BPJHP8Axr37r3TZRYapqWrIWilWaOeMgFFCACSxAuQSASb8/wCvx9Pde6ETD7My1bLULCkMa0USuAXUSTKitpUAE/gH/EWHHPPuvdKOkxT48KrMwln9LR6WYRSH021G4t/quDb+vv3XuhHXEVUeEpcissVQks7QN4ZtTwTxpYq8F/qV5U/nn37r3UehytVFIIoS8CR6kiWJR5Hhdh5Fd24BFjx/tvfuvdccpA+qF2EsTEeeN5GWzhxyZFPH0/4i3P0917ppkoCK6gWhkiqmlCyyq63p4g50mJiLG5I/r9ef6e/de6NH8dOsc3vXf+C2phqGuyOWymTpopWiV3po6cvb9r8qADbjj/X/AD7r3W/l8OOkW6c6owODn1mqaipGqI5B+iRog7Wvz9f8f8P8ffuvdHEjEarpAPFuSLEkfj/Ac+/de69pIvwfr/vre/de67W1n5/FuP8AHj37r3XH37r3Xvfuvde9+691737r3XvfuvddW5J/rb/ePfuvdd+/de64kHmzWv8A4A8/T37r3XYBA5N/fuvdd+/de697917r3v3Xuve/de697917r3v3Xuve/de697917r3v3Xuve/de697917r3v3Xuve/de697917r3v3Xuve/de697917r3v3Xuve/de65ghuG/H0Pv3XuuJ+p/oeR/rH6e/de669+691737r3XNLX/1vz+B/r+/de64sSSSf94+n+w9+69117917rE55t+B/xI9+691wH1IPIsLi5AP1/p7917qM/Aa3+I/3m3v3Xuor/QD/AB/3r37r3Umm5BP5AA/3n/jXv3XunBP0j/Y/737917rl7917romwP+sSB/jb6+/de6Azu3Jz43ZmXqITZo6SeRb2txGbaT+eDY+/de60Mf5hncLbn7OzWIqqUXoa2sHkiZtUpBI0lj9ALC9uRx/X37r3VRGezSTidKGs8TNzNBLrdxIGZmULF6rAf0I/rbjj3Xuo83a8rbYbbtfC0tPRuTDkFklLxlz6IG0nhP8AXFzzc+/de6CxMytdUrEkg8rufHGzhopABe4YerUOLfXng3H0917rJNi6uhkNRTL9yJRrdJVDK2tQ0oUG+mxOq6m/9D/T3XuotLTtVztKV0IgeQNGoLKlgtiCPqDcc/UX/wBf37r3S4wU+Ox9XKaqOOankpbNIyagAjBwrjWugvyoJ4+hBvyPde6e4p4KqJxBGY9RaUOzI0blj6VvGSLaCD/seffuvdME+MglmAWRDPJoc6GOmMJfXcAkG4t+L/4fT37r3WCWnipmVqdASdRbTdVbTYkOF+vH9ffuvdRqjIedVgUSU6Ikhkk58auL6Ws3AvwDxbi9uOfde6CrL4+WNp6pmjeNpD6wBdOL8kEH6EcfT+v9ffuvdMBkKxhgA+kBgf1N/sFPH0/J+n4P09+690tOuutcx2juGnw+EoHqKiolUM0a3ihDG3klNuP9uOfrY3Pv3Xur/fj50nt/41bPiyeVSmXPSQQSTqYUmnZ2RbmKV+VAIJ9PA5P59+690td479n3sYKDI187UH+chpCSBI6EyIWC88X/AK88f09+690hphjaPETU01LDLOVb7SWoDiai1v8AvNTpHZWJANiwJB+lr8+690nvMtXTS5CGMRQUqU9NIFLL5ZWPoqJixuDwQfwfzc8+/de6DPem9p6KiqvKyouttDwFVdZVGhYnkII/ct/Qkfi1/fuvdAttypy+4a6WYyMlIVkLOjos0iupRo3dxZhZmX8f1N7ce690Z7ZG2JpaYVTqVEbwNrY+qSKM/uJMR9eBdf8AE2H5Hv3XuhLXGLBVrImuRqlv0sCEhRiQJKgfg8H8fgEWuPfuvdOQ/wAhqY6aKSoeJiVqalgZSxc+nxswJIPCjk2+n0AA917qVIJgJlAnhnRQaYBdQJ06lAP+I5Ja4sfp7917oG91LX1Go1RluJpFJkiRSZI0uqFwBYWbnTx+Pr7917qtf5D5SZ6qWGKmEEsbGJiRaNAikMgccj/Gx5/3v3XuivUOUM+KIMSRVclVFRxSJNoJZhqLCy8AD8lrcngH6+691BzdfU4Wo+zqkCTRiI6wwbyRzRtMpMovqAB0/gXH0vyfde6QeUz/ANzZkm9YA8KoBwSo1WIH9TcfgE/4+/de6h00v3tTE61001YzohSTVIY0Fl8QZj+Df/W+txf37r3Rldk7OyFXTJ5EKUytGwHq1SO9iXkIvdQLWVvp7917ozOM23U4yGAwxNU+JlaWoBY6bqGMYC8WA/H+P49+690ZvZ9NLWxUsiODoKozsdJXi7Kym34/pz/vHv3XujdbNg+w+3SSGyNTJIZLHxuL+o+U+rkfQH/Xt7917ob6KsNdGlNRqgS5QMy6UOlQxV2Yer+ouTzz7917p+hirVgeN2ELRtFoVmHrKk3dmPNr2C/i/APv3XulRj8XWVEUda+QSNTP4ohNJ+8XILEOh/smxA+v4Pv3XuhmwmQrsGkS0mRifzKJGEFQTJAjXYREE/W/9bfn37r3Rt+kPkPX7br4IaitmjEbIrRySC7aANQ0g/kC/wDXn6+/de6un6i7lxW+MXSNHUo0zQpddQLB1F2uP94t+Df37r3Ri6ecSKp1X1KCPSAW4H+3/wCJ9+691LP1P+v9f6/4+/de669+6910x9J/33149+691CkAva31Fz/r39+6915SQQPwSPfuvdZbG/1sP6WHH+39+691nQkg3N+f+IHv3XuuXv3Xuve/de697917r3v3Xuve/de697917r3v3Xuve/de697917r3v3Xuve/de697917rtfqb/Qiw/wAD/X37r3XmGk2P9Lj/AFv6+/de669+691737r3Xvfuvde9+691737r3Xvfuvde9+691737r3XRYD6n37r3XBmuOCLcgg/m/HHv3Xusf+wA/wBv/wAT7917r3v3Xuve/de66Or8NYfkWvf37r3WJlI5Njf/AIn37r3WEhTqt9Ryf9iDx7917rpL8ki1jp/x+o59+691Mja6lbcggqR9fpY/7x7917pJbxxa5PC1tIQT54JIyBb6upAt/gP959+691rl/Kfq6vwu8siKileOmeolEUi3C+P6h3Yj+n+9/gc+/de6JW0tFt+q8NOY2eFlInDMLyG5aMr/AIWNyP8AY/S3v3XuhIxXZuPWAQVTRQl2RF1S611X0ks9uASQQfoADf37r3XW5+xoaHzU0T09VKsXjJp6gFLMAzBGBPIvY88Hn/W917ouu5O8qnDXMrCUzFoEpjKb6/0C1voRe/8Ar/4e/de6SeM+TsuE8ks4lqIkjlEsRNk0RkDVC/8Aibf7a/09+6900VXzXglDs7lvJUAwxeRWkiB5USqSL8Wtf/Y8e/de6TeW+Y6T0UoiaIs2sOnkVGDIfTcXPF+efryPfuvdIHB9x125K6KpmmjhSpcAsG1CItJw+m/NgTf/AIr7917ozuF3VLSB6eCsYT2R45L8SoW1MzDggfTT/sf8ffuvdD3sve5mN6iYi7rGHHpCuwI1yEtwBb6/6x9+690OeJz9NkpPtIwkk6yOiu0gjQkC8c6S6rWF/qbA/gG3HuvdYK6vhp5p/wDKYBNCxNQFmX6xn9wAgWJYEm97C3PHv3XuktuPeONp8O/7sSPFH+l30sYDyzaj9dJt/iOOLn37r3RMt/dkU5eSJqmCGFi8V1kKo3iQFJFFySGv/Wwt/jf37r3RTdydiNWEwfdOUhZmEisAr6uCoL3sDYX/AAeObfX3XugD3RuiKNdQZrMzA+NkkGkqdRIH+++n4+vuvdFm3PviArUo1StO4jk8KhiTIyCwi/oGYW4tzz/T37r3RaMplqqumqZHFtfksFRJLc2aOU2+n0/B4va1j7917pO0StKustHHLcKV0hEKofQnBAtybn6n6/4e/de6VOJxE0UdbUScxrC7rI7elXkayrHYLf6f7A+/de6YJEq2d1QhZHdUKaQCqC9gfwARe39P8b+/de64/wAOrUCE+giZFeJwWkKNwsaIvNm55H0t7917p6yWKzeXkjo6OnerkoqZZgsSgiJVXyEzG4K6dLXY3tcXvxf3XukruChq6Xbr1rQvDS1ssqHzxxq7z09klMZckkDV+oKAbgf0v7r3RcKinhklnEkwh9DnUTaNStmRWB/Jvbg/i3v3XusmOyktEkVMtWI6YXmNMo4eVfoyCx+l+Abj/be/de6U9JW1FbLCQ4DySCJQhJkk9VwjKLXPJAH0+t7+/de6V1D5YJdTIRJEb6JrRPdeG4ABBFx/r/0BPv3XujJ9O5mqOZoRMAnikVVZSRI6mQNdg1ySOORYEe/de628/wCXRuIVNFgF8rqwMDSh1IJIXSABf6f4H63+v19+691s17LlSTG0bqQW0Jc2INiBf/eb/wC29+690KNOoCKo+n/Gr+/de6l/UkH6WH/E+/de6zIeLf0/4n37r3XP37r3Xvfuvde9+691737r3Xvfuvde9+691737r3WZG0i5+hJAv9ORb37r3WIixt7917rr37r3Xvfuvde9+691737r3Xvfuvde9+691737r3Xvfuvde9+6912OQR/Tn/bf8j9+691zPpWw/P1/4n37r3WP37r3Xvfuvde9+691737r3Xvfuvde9+691737r3Xvfuvddg/42B+v+t7917rxFiR/Qkf7b37r3XXv3Xuve/de697917r3v3Xuve/de697917r3v3Xuve/de65L9bf14/2/v3XuuPq+t/9o/H1vpv7917r/9LfC0N/T/eR7917riUa/wDa/wBh9P8AePfuvdeCkfhj/r3Pv3XuuWlv6f8AEf737917r2hv6f7yPfuvddaHv/h/Tj/e/fuvdZUVrMbcA2+o+oFz7917rCUa/wDaH+sePfuvddaD/V/959+691yCNb6H/Ynn/effuvdd6G/p/vI9+6917Sw/H/E/717917riUJ/1Q/1rj37r3XhGefqb8G55+nv3XuuWhv6f7yPfuvde0sPx/wAT/vXv3XuurH+h/wBsffuvddBdPHP+x9+691737r3XYUkXA4+n/GvfuvdeKHm4PIt/Xj/fH37r3XViPqLe/de660k8gt/sPp7917ru1uDf/Y/X37r3XYUn6D37r3Xelh+P+J/3r37r3XtLf0/4j/e/fuvddhGuPxz9bj37r3XFr3N/fuvdeAJ+gJ/1h7917rxBH4/173Fv9fj37r3XLQRaw/A/I/I9+6911pYfj/if969+6917S39P+I/3v37r3XtLD8f8T/vXv3XuurH+h/2x9+691ilVrrccc+kj62sb/wCt7917pP5OqMMTNf1LZrAKWsQUIYH8Xt/xX37r3VRf8wf+YNtv4u7Vr6LH5KmqN4V9LKKSm1qDTt4yAzohsrA20/m3+v7917rTH74+YnZPd+5a/M7hztZNFVSSvBSpUStGof8ASreq1hz/AIA249+690WbH7pylNX/AH8snmmUCMQTHVHGXj9M7BuAdQI/PHPv3XuoM2Qq6+skqySrys5EQ5jPkkt41B+lhzpFv+K+690LeMix38CDvkKKCuR4446UN+9Mo9OpAfodX+AH+t9ffuvdQp6nQCrSNM0SyNUcDyQhSQkjXFze4P8Avfv3XukvPUusqypAwWVbxSy30MbhjdbX/wAP9t7917oU9p0s+TpJKyKEqsQAknjJVwh9VlJ+g1Ej6H/Dn37r3Trk5YIaL7erlWoc/u+FdPlgIUNqdm+t73tx/wAQPde6Cqsq0aWX7R44JbhrTWMMil9Oiwvzwbn6Xv7917oNszkZqepqgLSpIz2mUagpWxkEY/oT9P8AeuOfde6SUWVWQsyySRFGZagSm+qMrf0qfx9COD7917qbDNhZoQtYajVKHan8SoQhjchfKW/DcNx+CPfuvdcq+uSPHS4+CZAkoDRklL6pDqcyLyQFvYH8Ae/de6BfPZyShaCBvPURrN9qy0q+MohP+ckUkfSwIP8Asfz7917pnXIGJjKzMWabxI0j6iYWAKO3+t9ffuvdOlNk6ioidT4ZpZm0BV5LRglQ5J/I+v1/3nj37r3S4jlxE+IamrY4IJKNTKs4lCyyEJpCMp/xPH5+n+N/de6CKniWXISwqgeolf8AyVZZkWONdYLSEE/X624BN/8AD37r3UjLzLSyTU1RUIGh0vGYiJI21WYAFgDcAgG/054t7917qLHumiioKmBqc1NU0qpTVMrgJTAgatEf9ok/8T7917qTQ5mNoVlNQzusjJNGxWHVGTc6FAvb/eh/re/de6UcG86OAwT0YTGy06aA1PLrkdxz53JBs3F7fn8X9+691Gbe8NWKpquretnldUFpCZHW41SO3HANyRxyLD/D3Xuum3LIUdhUswBNmaQ6VT6qqKPxa3+P+t7917pzoN40qU0tMkp02DNJ6eZBzpuf8R/vVhx7917p0ocvSVU8U9PUXm1Fp1cCS6BQulQPoLCxJ5P+Hv3XulBb7u1RUeOl50xwicK8i24mVfxYEcf7Dg8+/de6ivDQwrNHDXNNMXJCu36STyAb/i/1H1+vv3Xup+NPj0O7xlCChJNySDc31fjj37r3XnKzSpPBL4tD6dWrhV+n7Q4sf95Hv3XuuLrTwzsNH3odGkDEq7C/9b88G/F/fuvdTqamonNPOkq2bmTWNBiupNgB+eBb/jXv3XulFRbobA0tbQxTBockgjmLglIkPAdRyPzyP6+/de6TFTn2jqFEJjNPSaVDaWuABbUNFuL8j6/6x9+691lpqwZCd6mENrkRyxtpjYljqt9Dzx/j+R/h7r3SwxWXrsc5aOYJM6hEkVfJ4yqkC17i/wBfrfmw9+690s6TNSzyeUND5Y1ZJZHiS0useohQtr/635v7917qGMjUKJaVKrxU6OWkVQQHmZiC+kn/AG3+Hv3XununZNPkjkdnDKFKnT6jyef9f37r3U8xGqcrVF/X6IEYm0v9bMeFFwP9h9PwPfuvdCr1d1vmN1VjUFFSPVVUcnmhSJRaNFBOtiOSL2B/1xwfr7917rbM/lVfBODZ1HR9o7yxMZy9TFHLj1qYgPHGfV5UWQXB/pf/AHkce/de62FqelFPFHFGAqRqqoqgD0qtlJH4NrfT/iffuvdZgDbgE/7c/wC8n37r3XO7GwINvobg8g/19+691yYAL+Rcg2tz+Cf949+691i9+6912AT9AT/rD37r3XrH+h/2x9+6911Yj6i3v3XuuwCfoCf9Ye/de66sR9Rb37r3Xvfuvdcgpb6An/W9+6917Q39P95Hv3XuvaG/p/vI9+691wKm/JYf4fT37r3XgLfkn/XN/fuvdd+/de67AJ+gJ/1h7917rvS34UH/AFyQf9t7917rqzflbf61yP8Ab+/de69Y/wBD/tj7917r1j/Q/wC2Pv3XuvWP9D/tj7917rsKx/H+v+P979+6917xt9bn/FeAQbn+o9+691xItwffuvdd2P8AQ/7Y+/de66sR9Rb37r3Xvfuvdd2P9D/tj7917rqxH1FvfuvddEH8G3+wB9+6912Fb/E3+nH/ABT37r3WUEAWI5H6eDc88e/de64FSOLXt+QDz7917rqx/of9sffuvdZB6VNx9b/7C/AJ9+691jAJ+gJ/1h7917r1j/Q/7b37r3Uc3J5HJ4Nvpf6ce/de64spDfWxt/Tg+/de6wSC+qw5/P8AiQeT7917qI4Jtb8X9+691Lp0IAH+P54vfgf8T7917pwCkACx4/I5H9eCPx7917rux/of9sffuvde0tfkG1iLWI/HPPv3XukRu3blHn8fVUOQiM1JLE8bR3NnV0YHgEEcW59+691pJ/zZPi7SbQ7Mzu4sTTmjoqqqknUKJI2KveRiXU35v/W/1uffuvda2XY2Rp9sVM01OY2lWSWOWNfRKQ942u31P9b/AI9+690WVMrlKquCp5pIJGJmiaRxG6MeNSLYMLW5PJFv9c+690JmFhVJlmaAxqzBgUDlhZfULHgf4n62/J9+690N2CjOSeN5AES4KRSKihglgY72/wABe5At/tvfuvdOeaxlAsUjQRGnKRsf249K8ctyPqv1sCT/ALH37r3QfnceMwuMqY5p3jrpKguVSETx1URiamSFlB5sWvyBY8j37r3TDBuyNkmESSU61EpQFhpCIpIbTEbhQxFweP6fjj3XupVJl5p1QI6Rn1AmUhFMZ+vq+tyfrx/tvfuvdP8ALlFFMSkd57KC66DEovewFrn6fX/X/wAPfuvdI7J5l4kleojQpHGECw8lvJezlfz9L/63Hv3Xugiye4J7NRBkaCVrs5fkMwsb8fgWv7917py2lQVu48rBhaOJpZHKImhdTcC1203Juf8AeRxyT7917q6X4q7UTpXDvuLKYiF5qylUqZYFEqyFQQ9prnnj6X54HHv3XuhE7J7en3bW03hjnangWZKldV1ie/oKgfpUXuFA/wAfyffuvdK3ZEGJqainkyVcIhJQRzxOjkqFLiGVHK3OpELS8AE6LAc+/de6YM9lYsW00Esx1r5I9bSCXSEUMGBPBJB1cDkk24At7r3QOZzsZsbS11HSVLmKpEfl1mNYpWXlFD2uCLk3X6/61z7917oGYa7Mbmr5sdaSoo5p4ppYI/3kadDqWRI2+hsQCRa9ubj37r3RpuuuvphHF56SHxMBMaeVSpKSAByFsLG4+n9b2N/fuvdGZoqGPFw09Msep0HiVEQ+JgfXaQDiyg8C17/7C/uvdT46GKplBnbwETlLLKoSqjIsvFuRcEXvc2I4t7917rFopVeaKRwnhlJVHaQAKr/oX6CxHI44vb6kH37r3SsoWxbov3Tx07SLqpnZlMbqqgN5ZAeATfQt7Xvx9PfuvdBPvWTF1aVFPA6XjVJpFGoBTG7ADk8f1NvqCP6n37r3VPXyhqacTVnhkQATzMVQh38hNn9LcH8c2/w+o4917qv2myMiStKs00bxsyLYudNyCStvo3A/AI/wv7917qFuLP5PLyxiernqJtIVXIkkYiK/6hwfo1hzbj/A+/de6bcXS5LJTQIkMhUK8aMsejSRZUBAtYi5+vNvfuvdGi6y6byMrU+Uq/EkGuEapHBIU/q/bHN7/n6fj6e/de6PJh9pSY+lhEMbeERsJAqghA3Aey882/P5/p9ffuvdCntvA1LQpTLAZYirudQ034U3sPrx/Xn/AFvfuvdGX2JsdlaGOeGKzmOWmRm0amKrrUAfkWBv+eL/AIv7r3Rl6PbLJQS+J43lS6pptZE8YUgtf6gk/wBTwP6+/de6e8Vh8jRREpFLOsP7im5IQN+Ap+o/x/Pv3XupVO+eepqTU08jQSSweERI0hRkNwHB/H14+l/fuvdKOperBheYFdEi3Lal0sTYegHg8AX/ANf37r3Uijy2RuXBcyxvIY2RdIKlrjyg/UgHi9x/r+/de6EPaeVd6mMyCMVNn1TO6pdUUOy3vy3Nhf6f4H37r3R5vj53HkdsZyiietMFK7IpSSYC6XuQVBJuP6j8D6X+vuvdXs9Z78ptz4imqoZhIXijYOXXk6ebW/r/AI88+/de6GWKfUQAFbVbgcG9ueL/AEtb37r3UqxH1FiebcH/AHr37r3XRFxb37r3UWVSB/j9AeOf9h7917rhYgr/AF4P5/3n37r3Wb37r3XakrwvFzf/AGJ/Pv3Xusw/17/7b/iPfuvdcrH+h/2x9+6911Yj6i3v3Xuve/de69z+FJ/1re/de69z+QR/r+/de643NmP9Cbf7Ae/de68pJBJ/r7917rl7917r3v3XuuLNptwTc24/H+Pv3XuuJ1AgA3J/Fh7917rmL25Nz7917rkAWH9dP0+t7H8f4+/de669+691737r3XvfuvdcGLD6C4t/Qn/evfuvdcdbD6gf7Y+/de64ksbG9h9CB9G/wPv3XuuwSALH682Fjbj+vv3XuvWZufr+PwPfuvddEEfX37r3XVifoL+/de697917rogk8Gw/1r+/de68QePUR/rgc/63v3XuvAH+t7/Tj/inv3XuumFx/j+P+Ke/de6j6F/p/vJ9+691xkvxbj/H37r3WSJiLfTkgf7Ace/de6kzxCRG4BBWz/QtpP8AQH/effuvdEc+S/TeP3rjKmpNGhq40lZZFUMo0qSpZh9B/r/n6e/de612u59j5bZ+4quCqpTHDLK0STRxg/tk83IA0/Xj+v0BBv7917ovWWp4aV08FUZIZiweDSVKMLXZST+SR/X6cH8e/de6SmSr5IIy2oLpS+ldXpLiwe9ibn83J5ta35917oFd2ReSsSOGoTIeSATTNEwC0sz/AO6izXGpeQSPx/sPfuvdARvfHV6YqoMWZgoikcjanYAyIACYE+v1tx+ffuvdV87rz2ZxdfU+LJy1SiRifFIVsb+kcf0v/vf+t7917pKwbl3RUysKOqrHSTSHjLNYMb3VmN+ePr/Ue/de6Nz0fRb7nqIJZYZ5IZpE0lXLCIq/1OoH6j/Y/wC29+691azsDa24Mv4pqqJvuIqdYWf9IMekMmkMLHT/AI/4H37r3Qxjb9bt7SzSllkVg3jUFdT2IDBr3+n04/rf8e/de6zPuWup2KJUupMYWQx3jKqouhAU2svP4vz7917pnm31FFrDTzFCfG00kpe8huQfH+f8bH6/6w9+690A+c31kK6WspI3qp5jJLHTxRE+WoLcFY1a40i4uOL/AEvwPfuvdFs33mqwk0dTPN9zQGSOpDIkfhnuGYSEg8KLcfU/1FvfuvdBLVVdZUUtZJRrG9PBSRyVUxZGlZ47iHSjDgEav9fi54Hv3XugJ3Nmp1veFnlP7kfGkWH5Kra55/P+t/j7917otO7ZamrqCXYRxq/kckrZbn0FLW/x/wBhb37r3SBioqypqpEppPXNwdBYrUqGsHaP8EXJ4PN/fuvdDRsjrHM5RA2oGAyhRC8a6jq5uDpvzYf6w9+690YKPonKzYuCKqRfCJPVHCNBCSC+sG3Niove/v3XugG3ZsWqwGQqFkiqGjjkBEscRCnRxCD9fpzf+p9+690HL1eQx9esnhZ51kj0zsoIQEkKDG178Xt9Le/de6GDY2co8dlHqqqdKKLI08tNPV+JJFhqakKEeUuLIpewbUfoeASLe/de6AvvGsoHybzQIsVHJTt/k1MjRUr5GN/FVPFGGZFGpQTpJB+oNiCfde6KpNRfciVgrSw60ZyrDSuq40uCDf6Eraw/re/v3XuoKRRU9Tpaw5trkHKLIC13U34Gn6W+h+nv3XulDtg1FRk0hx8qJWLrmikl8cUcaw8+RJZSEW9+NRt/iffuvdCMmZlr6kvWOGq4y0VTqjUCYrbS6yIfVe3NrX+v9D7917oauuMzNPuSkqyRTPC0K6lVViIjsFjVQfq3H+F/6e/de62z/wCWqaidMJO8sc4keN9Ss5AA4WNj+Dc/6xPv3XutrHYULjDUJ0KCYIzYH63QWsCb/X8c/n37r3QuQAgC4tyf94FvfuvdSfyfrfi/+8+/de6yR/n/AGHv3Xusnv3Xuvc/gE/63v3Xuvc/kEf69vfuvde9+691737r3XvfuvddgXNvfuvdc3P0H+x/4p7917rh9Re/I4/2H1Hv3Xuuvfuvde9+691737r3Xvfuvde9+691737r3Xvfuvde9+691737r3XOP9V/6C/1Fj/hb8+/de685u1/weR/rX9+691w9+6910Rf8kf6xt7917rwFvyT/r+/de679+691737r3Xvfuvde9+691737r3Xj9OOT/T6f7z7917r1yeSLfj63vb8+/de697917r3v3Xuve/de697917r3v3Xuve/de697917r3v3XuvDVcafqDf6X/3j/X9+691m9P8AX/a/fuvdf//T3yPfuvde9+691737r3Xvfuvde9+691737r3XO37ZsSL/AFtx+be/de64e/de697917r3v3Xuve/de697917r3v3Xuve/de697917r3v3Xuve/de697917r3v3XuuTGyjgC/J5/3n37r3XH37r3XRAP1AP+uPfuvdd2A+gt7917rogH6gH/XHv3Xuu7AfQW9+691737r3Xvfuvde9+6910Q31B4H44Nz/AL63v3XuvA3H0tbj37r3XYv/AFtf68m3+29+691yf9R/2H+9e/de64+/de697917r3v3Xuve/de6jVBNjyRYc/7yT/re/de6LH8kOxP9G3W25NyrqM9Djp5KddJYllQ2cW/o3+9e/de6+eZ85PkJvHt3tXM1mdqTUwrkaqOCGZzKiRtLZdSte1hx/h9PfuvdE/XISUMZlqKSjETrqDFF9QEYvoBHBv8A8VPv3XuplDkIqiYmGhRmlYiSOUk/tryq6R+L3Nv9f/H37r3T1TVtOqRxyY6DSJbKYy5aMEhGvY/S4H+w9+6906CGKKuJelURTIv28iSMv7tgUUg/i/4v9fx7917qZK0hqIA0UYkZb1AR/IrRKwDiQcf04H9PfuvdKGhnwtZUU5rDAKSlMlqZnkYTHRwRIgun14FgD+ffuvdC7is7tJNsmCGoaGsmkdJNI9CwIS8MRaO11+hP+P5+vv3XugMzubrJK2UQt900zMikEIViU6A5J/oACPr7917oKdwZpqZmSnOlVLK8zsDcx+l2Dfnnn/be/de6Dp9zQyyjySGeKZjF6WKlShJYC/4tz9eT7917rBUZKgV3kpSUVo1SMTszMPqzAn6G/wDh+OPfuvdJaszjU7yVHlVCXQQQxgtHpRdLEf7EHn/e/fuvdQp90aNU0xs7qA7udTKo/UAf6f0/2Pv3XukfldyUFX+1+4Gb0RP9Q/ADs5Fv7X/I/wAe/de6TFRn0ox4ZXOoaEQsRb9AI4H9R/vPv3XuusduMhaypjyUNM9HSO0Mch/zzlyREg55/wB9/T37r3UA7wqKymMVQUjkBJeUtdqhA2rS1je17fU+/de6YKrMyLO9Z5G1IqtE2sfqC2DKfqOABx/tvfuvdQKrN1VRJBIap5C8beUhyZBfn1ckH8e/de6bv4pPH5TrZhK+u5v6Sn54+h+tyPr/ALz7917qRFmMrUEiKYDxIOSxBYaubA8XP05Hv3XusEmdqEmazuT4yjsSbCxsw+ljzzc+/de67p9yyW0LIkLgW1AgFx9Wu4uf6/7H/D37r3TzHuKOzxzS3YENEVb0lr3YMq/7E/j/AG/v3XunKm3Bdr2vFcOWP6SFAXTpv+eeeP8AH37r3Spx+fVKhJzM0SXHqh5JUi+klT+BxyffuvdPbbvSOmCwzh5pnUeSQ+sJqC6Vubj6/wC9e/de6cYdyeQNM6SGOnZBIwezkWAOkE8/k/8AFffuvdPo3dSeNghN4B6YpHsz3FvISD9bfTj/AFwfz7r3WSPcek00wdBC91iRpAzGS4UXvxf/AH3+t7r3TtS5eSZo2mZUt5IyUbkeZrhgB+Dxb/kY9+6906CtZUMCGYxIS0ZDC8hHDAheeTf8f4XHHv3XupUVbHMBG/8AbhPEgDEXPKf6/wBP95/Pv3Xum5I0kjqHeRYmUEwIHKiXTx61P0I+nHv3XunGkyk0MIB0DREApBupJIvrsb/Q8G9xz9eb+690rsZXShVkqY2WHxiRC4KpISbBQ4/H1/x+l/fuvdPcOdEc7xvoSJkK3BBVgOWZXb+vJv8Aj/W9+691Ox+4dvwSTJUxTVIlglCEShBHUg3WeQn6gWP9LD37r3Sixda8pjMisIZ0DwhdJQ24ZyQb8/Uf14/Pv3XuhC2/gcvnauKOmUyLJMqQpY+Q3IXgm/5/pz9CffuvdbGf8sz+X9nd4ZzGb+3XT1NLg6d6dvtmjZErAvr0MrW9BItce/de621No7Wx208RSYrHQxwQ00EcMaRotlES6RZgLi1uPfuvdKct+AeAB/rn37r3XGJiWYEkgfS/+v7917rKn6R/sf8Ae/fuvdcvfuvde9+691737r3Xvfuvde9+691737r3Xvfuvde9+691zWw1Egmw4/pc8c+/de6xkX/JH+sbe/de68Bb8k/65v7917rv37r3Xvfuvde9+691737r3XRF/wCv+wJH+9e/de67tb/kZP8Avfv3XuuJaxAt9bf7yffuvdch/j/vA/4j37r3XvfuvdcSxvp+i3vqFx+P6n/H37r3XYtbg3/xvf37r3XiAfr7917ruwHA+n+x/wCJ9+691737r3XEtYm/04t/j/X37r3XlLXIb8Wt/hfm3v3XuuXv3XuuJbnT9P8AH/YX+nv3XuuQvYXNyPz9Pfuvde9+691737r3XEkg3/s2/wB5v7917rKTdBb6E3X+pUi4v7917rh7917rgxsRYckfU/S39Bb8+/de6xGxFrf6/P19+691jcWCqOAL8e/de6iPwrEfXXb/AGHv3XuoxIBUWNyCb/j6ke/de6cIblFe97eknjgn6Xt7917qchJHP44H+t7917rl7917r3v3XuotVEHjI0IQVNzYH6nTySD/AFNre/de61/f5vvRQ3RsfIZ2jMvmpIpnkFOmppTZrgagbWvbji/+H1917rRe7c6XzFTk6+L7WS8bTSBHRvIylipJZfqD/vHPNyPfuvdAFQde1uNrdFdHBGqf6rUoCjhFL35N/qPrb6+/de6VNVMpoVx/hpYaqBrwz0wV5lCkeuUKLFSo444P+N/fuvdCFttFp6WGaZhJLImplYA3AsC4vxckfjn8fS3v3Xun2vyOOqoHpIwLtGQHBYNGtydDXsDz+SSfpc29+690XXcOPpEebTJDG7O3iaVEMgCMHVA1jwSOCeTz/h7917pJ41ZmEiNEgUMqI6gesKeA1+L8Hni/+Pv3Xup8EkkYeRVV2jSQur3KxBblWEY+p/r9B7917rKczelkFwjuyx+T1i4ABFkc8C17EcH37r3UbK0OSraATRy0kA8PM00+gOlrWU/k/Xj+v9ffuvdBThdv5PcebpcLjo2qaioq/B6QDZnI9SkfqA1cfk/0/Pv3XutgP4sfCzbuwtn02+95Qxvl5aVaqKCqRg3MaSKSykWGq4/HN7Xv7917qT2zuXRSVsdLpSCNmgiWnNlhSIcMinkD6fW35H09+690XXbP32ZFXFUSSEs3nj/VFrSIj6lbG5t9PpxwOffuvdCsmZnxdM9PoqIzTQxspjfQqro5fySGxP14PNwL+/de6D7fe8JXjhqaxwwqoRHEY3VRIFJAEpP5+g4IFgLWIN/de6BKjocxvSuqGx1VBGuP8ZemmdSJg7GwpVYWdxb1arkcfn37r3RxuqurZKamhnqoo4aoxM8k/meNXkJB8djc2NvxwOR+ePde6NHhI8fiqZvKBKYEaNjGzs66vqFdhc/4av8AYe/de6dq7KUwiMlBDKBKqxQ/cBdbMqsCdaD6XsPr9frxx7917pL1uV3HSxwRyUAo2lCvAzIZDKsiAB4ytwqsdNgOAQTbk3917pF12I3blq1qiryD0yVCLcyMv7RA0aFRQAQSPzc35uffuvdDPgqE/wAIipchJDUvSQRrG8YVGne/okcKAbjk/n37r3WbdHXGOztAZcYZIJ5IUj1h5EaqltZ3YG17auPpf6W4Hv3Xuqrvkj8Vt5Va1D0FmvUSyCTyEyTowuEtyRybXH15559+691VRu/rveOzJ6igyeJqaTwyNqYRs5Z7n16gOBpAH55/p7917pK4jE5BYv4wKuJEppHQx+RDVDyIAy+Jhe1je/0vf37r3Q79Y7bpaqpjM8iiAyLNISG1EPYkuRYfng8XN78W9+690fvZeHwePnp45JdFBTQyzeaRQZJQsYcRaBweSeP6XP8AX37r3QkVW7cUmLoaSjo3geEOKiphY/cVoaXUoZG4XSDzp5+l7n37r3Sm27vnExOyxECTSUjaQEJKwlIcuwsAwUAccEcj37r3Q6YTf9AJqdDKR4reOWFhqbSoubEmy/gkfX6e/de6M5sXd2LqIm+5fUssf7a8GMSXuXv+eLC1wPfuvdGJwNRQ1NOopTG33qqrTSxaWT6+hSOLWA5/rfnn37r3Ts+PpaOM1Ez3bS2lEUMHlBIjbV/Q/wBP9vyb+/de6ZZYaGWRA4ZppgkkUaBWEjBiSpUcXBvfnm/+2917pHZOY0VQbpaN2NguiNQx/tEr/j7917rjTZSOMB0jijdJterkj0WIKn8sSfpaxH1vf37r3Qq7V3pT/wARoJfHZ4SfLNDEyLGq2kvI5IszEkWsABb/AFvfuvdW+/E7vKDImmxxYxQqukK0gaWykC9j/W3F/wDbnj37r3VtuEySVkEM0Ll1ZEYWPIWwNnt9PfuvdLaJ/JGGA03v/U/n68+/de6ye/de6xuoYi/0sR/iLcn/AHv37r3UBrhx+Dx/vfv3Xus6H0kEjUPp/U3/AAObf09+691yUH6t9fp+Pp/sPfuvdZVuNR44+t7j/YD37r3XNpSQAL8C3P8AX+vv3XusRN/ze3H++t7917rr37r3Xvfuvde9+691x0i/1P1va/F/r7917rlYD6C3v3Xuve/de697917r3v3XuugAPoB+fx/X37r3Xfv3XuuwSOVNja1/fuvdcWJ+o5JsbW+gtYnj/H37r3Xgbi/+3/wP9Pfuvdd+/de697917rogH6gH/XHv3Xuu7W+nv3XuugAL2/Juf9f37r3Xfv3Xuve/de697917rxAP1AP+wHv3XuurD+g/2w9+6912efqAeb8gfX37r3XEsUtpAF7/AI9+691jZixufr7917rEwADG31t/vf19+691ga2k3/HI/wBf37r3XGJ9TqLDSDbj6m3N7+/de6cwwII+oJt/jwL+/de6QW7KOOemnSQKYyrIVcXBX6WItz9P9h7917qnD5m7KwM2Dr5lpFWoCOyyRxjWpABvZRcngWsfr/sffuvdUZTYuY5OemExaIs6QqSUIk12ubg82A/HP+9+691Hz2CpaWikmMkL1OgeRAbWQC12ZuCf9h/sP6+690UrsHeVDt2OQ0skctQqs0qB1VuDp5UEarkix+lh9D7917olW592ZndNa0FNMsMdQ8gMTtZAwIJYEkgfUcjj6+/de6LZuTEZKiyk8bC6wya5GDeRHuR9QRZuR9Rb37r3XHDZSsoKhbrFoW7KhRf3FJNza45HHP4v/sPfuvdGk647ckwk9KIJvCkhQOsyqqF1I8if1BP4/wBjx7917q0PpTvSjyPhhyFQoJkQyzx6dAjALOoA5Nxc3P8Ah/T37r3RvKbdG3s+LU80ckTosiMWRWCWOgFWuCf6/j6H37r3Qb7ooIkaSWlaUo8hACfrdGF7iw4H9b/6349+690DmdpwlKHja8vnYzsoYRxIF1rKkl+SL+o2/oeL+/de6DI5dqSoeqo5oRUR0zwL5zpLSyn1SwyW9LekWH1Jv/T37r3Rct1x1klRWVVQJqoyzGaXyhlLSPy3lLcm/HNrH82tz7r3QdVlFkK+EosiwSThoAiMFBZQNEZdbArxbkG3IB9+690DG5IJadLmllNeolp6tXUrHpPpVoGY8/Q/7z7917otWXgqIq4xzKUWYWWSVkYI9/Tq0/ixv+Pzz7917pVbZwsFRkIGABkVE8skaWQiFgJCgF/rqH5P+2Hv3XurE+peu8ZJ9jNNUxCOeJJk1ujktIRceMaSbAHm4t/j7917o5NRtradBjXlq3olhpyqNUuwMYjRRwpW12Ynn6WNv6+/de6Jx2VW7BqGrsVjTjp8g0NVJS0paMNV/bQmew1fT6EM1+CRxb37r3VZW79w46tzgELw0qxTuFjvZLrKVubj6aQupTyCfr7917pN7n3DS0VI8lOiCZyFkleUxo6MAGMdrGxPPBBBAIIIBHuvdFz3Ju7MZrVT1c8k0NPIdEvpc6AoSOPUBdgAqjm5+nP1v7r3SVo62SnKBUAjUmTVdhGRGSSZEbk31D8j/D37r3XOkZf4n93XiSSmne6O6LpuVPpcWHpU/S30/rwPfuvdOlDKKGoDpXRxJMxVKymv5YIpGsUREIYccCzcj6/S3v3XulFjyqyhYXNUxZkWS7gksbxEg/k+q9h9f95917oxPVeN/iOexUGuBaoVcamlkJTSynUWb/A8WuP63v7917rcS/lj4vJUmMxdOYYCjGEsU8baX16SVYAf1+nJHH19+691tHbLp5IMTQB2DHwx8EDi1wfp/vr8+/de6EmBVGkfQE8/4c/8a9+691IAsx/1h/xT37r3Xf8AS5sL8/63v3Xusq2DG3It+b/X37r3XK3+Nv8AAW/4n37r3Xf+xJ/17f8AEe/de66IB+oB/wBce/de69Yf0H+2Hv3Xuu7AfQW9+691kUWBY/S1v959+691jNiSbDn/AGPv3XuvWA+gt7917rogH6gH/XHv3Xuu7AfQW9+691737r3XRAP1AP8Arj37r3XdgPoLe/de697917r3v3Xuve/de697917rmRZRa3Nr3AJ5H4Pv3XusYsOB+P8Akfv3Xuu/fuvde9+691737r3Xvfuvde9+6910QD9QD/rj37r3XrD+g/2w9+6913YD6C3v3XuuiAfqAf8AX9+6914qCLEC39PfuvdeCqPx/wAT/rfX37r3XI2AAAH0HNuf62v7917riQD9QD/rj37r3XdgPoLe/de697917r3v3Xuve/de697917r3v3Xuve/de6//1N8j37r3Xvfuvde9+6910SBa/wCf99f37r3Xfv3Xuve/de6yH9At/hf37r3WLm/04/rf/iPfuvdd+/de697917r3v3Xuve/de697917r3v3Xuve/de697917r3v3Xuve/de66Y2BPv3Xuu76lX0kCx+vN/URf/ePfuvde9+691737r3Xvfuvde9+691737r3Xvfuvde9+691737r3XVgSCRcj37r3Xfv3Xuu1/UPp/Xn/D6+/de68fqf9c+/de669+691737r3Xvfuvde9+691HnBIAAJBDarAfQAfX37r3Re+8+u6XsrY+a2tVsUiydJNTNIbHx+UFQ6agfoT9B/vQ9+691pBfzEv5bvYnVG48jubCY+tzW3KuaedpqSnEjppk1nyMlz9AQb/6w49+691S5nIMnRO+PrqKdfttUapMWi8YHJFjbkWt9Ofx7917puwtVUjJxaZGSmCLH4geUcoF1K78E8D/YfU+/de6X33dJTwv4Z7yvIoeRlILlLB1I/wBe39R7917p4xz1eQgmWN452gVnVmAXQgGomJfw/HFr+/de6gxVEyS6DHOPJqM8soD3FrgjWBz/ALb8m3J9+6903T5Slo1m1MyzSMywoxaNWuNDvf8Arza/4+n+v7r3TljszTUywUlNU6qeQIZna2qKQDSwUA8D62t9RyPfuvdd1+ZgqJJYlgE8ccbaJYf1xRAeuQseQR9ADa4AH19+690FufnpK2iqhTmRnWK0OmwuqixLA83Nv6/X68Ee/de6AarmSFinmZUMdz9QzSB/UCBYgAi3+9+/de6ZZtyUyRiJkLCO7XLnguLFiR+T+ffuvdJev3E8UNqUak1F2DMXCcagoc/1/wB5PP8AQe/de6RVXuismURW1x3ZmjVb2JP1c3N7f0vb6+/de6Ss245vK8krNMttJCAlkVTdVUfX/X/x9+690xV2frJZRKYG9RAVnJ1KALR3Xm3H+FvfuvdR2ydVKrgygHSXUAWubXYgX+o+lvfuvddHM1bLF49cbKvjJJvcta7Hmw/N/wDiPfuvdSo8jOwhBc6E4OonUefVx+P+Rf4+/de6U2NAfWVVnJUlSR6babEaL/19+690o0xlbPRyS/agxwFVkkCXVNYsote59+69119lLF418aU7sghhZgbzMCeWt9Dybcf7f37r3Ta23K5w5ddGtm1uxAUm9yQf8f8AW/1vfuvdMVXt6qNTDTJE5H0bxISrB/6MP8f+J59+690+0exa+WKoZHaN0F18lw1ioUkIbf6/+9/X37r3WWPCtj/H5q4xoQS4YgaghsVKfX62F/8AAk/j37r3XCXKRCXw0M5mJV9ax8WCm3Fgebf63549+691GXPRwLYU7EgmzSm4VgbG1rcAj+n/ABX37r3TvSZmeqp/25WF3AdE/UWP0P8Ahxwef6m3v3Xup9PUVlHNDKjJKInRwhJk8pBD6GDXsbGxAt7917pzyWXyEsizvCaYGQTqsPpijRrNpUf1/re/59+691CO76injkkeRnDMV4YgC9vUSPyL/wDFPfuvdPG3OwoosnTitnkWlK6C5fXErEWjZh/X/bc8+/de6e8jv/zVKLQzMlOZpESoIJ8xvb0W4Fje3/FLe/de6b6rfdVTtAkkhc/VtY9RVja/A/IN/wDE/wBPfuvdOUG/4wsbsiyyqQxZnuoQfQFVtcccn8Hi3v3XulY3aVVWU8FMh1Q04LRR6Csas1yFAAv/AIckj37r3XeS7ByNfBBAlIIJIqe1o4yBf+ybn82A/P1/xHv3XuoeGzeZraqKl+zqZaiaRQoCOY7qbDUDfgg/7Ef4+/de6Pr0V0r2P2BXU1NRbfy9QrlEWOOmqHUqGAWPgWAJ+lre/de62ZPgx/K/zWSmwm4+wsa+Px1NJDUrSVMN5qkBtegh+QDb/bf0+vv3Xutpfqrr3A7D2/Q4bC0cVDS0VMsUEUcKRgaAFAJA+vA/JP8Ajz7917oVz+kDgMAoFjzxx/vXv3Xuo7KdQJBtxcH/AHn37r3XNPqCCbGw/wBgD9PfuvdSPfuvde9+691737r3XvfuvdcTfgg8fn6fT+vv3XuuwQfp7917rv37r3Xvfuvde9+691y+i/X6kcf631/4j37r3XH37r3Xvfuvde9+691737r3Xvfuvde9+691737r3Xvfuvde9+6910AB9Pfuvdd+/de65MAPTb6WHP8At/p7917rj7917r3v3Xuve/de697917rogH6j6f6//Ee/de6439RAFibeq/PAuOPfuvdeJuCA135sSLc/T/evfuvdchytm+v5/wBv/h7917rsACw/Hv3XuuLXFzfgfgW5/wBiffuvddqdQBt9fx7917rkBqIH+x/23Pv3XuupGAPA4AA+the5/Tx7917rEXJ+nH+2P+9+/de6x6iwBP1PHHH59+6914ADge/de6xPcsPwB+P9ce/de6wyAabf1a55+vv3XuoLmzfS4BNh9LWN/r+ffuvdZ6eQE6b2BNjz+foAffuvdPEf0/2P+v8Aj/H37r3XTtp5vbi/4txcn6+/de6wpPqt6ubgEAC/P+B9+691LSxUkHUdBIBtwPrb+n1Hv3Xui19/9aUPY21MliK+gjqhVU8quHRCpYJ6efqOQBwRb8fkj3XutQP5j/CzcWzM/mshBTRUuFknqZwzQhZEiB/RrUXIAAHLX+t78e/de614u7qBMVnq3HwVSywRSMJBEdLIVYr+ALn/ABvz/sPfuvdArjmpktxaSQoquV0tpt9Tb6jn83H+8+/de6EbFq7p4hN9V0j6DUTwUHBsOPxb37r3WfL4s0mP8okNOGNm8pdXuvN0k4F+eLG/v3XugbrYsfXyzRSPaSnhadDLI5aT7cguFFxwPwOL88n37r3Sdy8tJEnhxFUsqWWaRgrICzRgtYSXIte34sbj8XPuvdJNMhMHMbyhFMZQMrWa97sXYWJFvybj37r3UukykEPlkrKU1p8LokRlkW8lwElBQjgDn+lvqL+/de6SWXrpakmFJJJIfMijVIVQEgFlCHgEfT/e/fuvdWJfCfpCq3JlU3PU0WikotBWSsgL6XjKsrI9vp/xN/fuvdWt7z7JyGCpFwpqF+0pIRGsLNogMappZWPDAAgkAG1/wffuvdEX3DuCq3Dlp/BFPNSiolCSUqp4xZrss1hYH+g4JBvyffuvdL7GvQ0FDHURosHjgVFV0VWUm91kLfkEEm3FiOLW9+690H2+94YsYN6ilnlNfBLKlRA/NOYSAisiketiQ3Fjxb8G5917oB8SMhvyf7SMS1H20iKOGQqkrWYCLgC3B44/pz7917o7vTvT1FSwNLKk0ctNpkeZ4Sg1jlRGJTzf6MTyffuvdGOyOVx+1ce3l8azLGV8SWEg5UKI1sf8WY2PH5v7917rFgd0R5KjSWoji0GV5fO+jQIFJWMXA9Vubk3vzf6X9+6906T7+27Qr9u8ccoLFovHTh/XfSzXB/V+COLf7z7917pC5ns6SoqlSCnqZo1S1MWMoEUSnUv0NwvA/I/I+hN/de6Y59+5zJuFWOHxOzsojpWRJpjzo1EDj86r8/T/AFvde6Era1Tlqqn8k9Qgnk0vLDqsIjE2pUVl+l+LgfX8+/de6GzBVNRI1KlZHJDTySxhmlX9tFQizXsGsxb6/n6fQe/de6UfZm1aOKcpG9FlpPDDPG9NGxjKGMOrOrfpIvY2sL34v7917qu3v/q/bG6qKq/bgpMiIpCp8IS9SU5RGS3Fz9W/N/8AH37r3VHu8evJ9obynx1Uw8UtQ6hEBbSTMBqcm4P1/wBh7917obOvYaGCpGNNVTURXyKlTOB4i8XqCTrfSR9DyCASTf37r3QmR72GGllp5glcqsmqWJ2KNpkKo8TfSxt/xHIt7917pRZXsbB5hKWix0b0lQ/pDtOrXlYL5QVb6825uOPr7917pNTbxTA1BEtSJZhfVE8jaQZCSCljxzc8H/bfj3Xuljs3tWGKoeWrrY0WBmcJHIxAYqCRIL2CAfgc3uf8PfuvdGn2n3fRyeGdasR0gDoFjkPhf0jX42+o/B/r/j7917o4nV3eWGkxJx8mXkjikmQUlQZTMxCkEqzNc25Nzcfn37r3RqsHu2CqRUM/3HlSCaJjIpQwliBIqNe4sPz+b359+690J9HiqesjWrC6VnhkMExkveYHV+2oJsDc/i3+PHv3XukvmtqmSnlcVMZf/OFbsxB08ABT9OP+I9+690iaahp6WBopniklUEqVYDQPprs/PFjf/YH/AFvde6YMlPNHJTtTHxRGUlqkynUwvZlKqbEf8T+fyPde6OL0H2Am2a+illqEgjlMIRy7LIqgjULjnkgnm3FrEgC/uvdbAnx87Mo90YmjihqkmIiiQtrsWv8AX0nn/iSfz7917o4tGx8QP0Gq36tVwPowvzyP959+691P9+691xa5Bt/yP37r3UV0BOq1yLW+v0H4+vv3XusY+v8ArEf7xz+PfuvdSSQ1mH5+v/Bvz7917rr37r3XvfuvddcD+g/P19+6914G5FrEfnn/AHj37r3Xfv3XuuiQPqQP9c+/de69cn6EW/1r8/nm/v3XuvFgOCef9Y+/de64FrsADxxfj/H/AB9+691zJH0P5/1/+I9+6910pXkD/ifr/sffuvdcvfuvdcSCfoSPfuvdeAI+pJ/w9+691yC3JYfUC1v8L3+nv3XuugLX/wAST/t/fuvdd+/de66Jt/S9uB7917rykn6ixv8A63+9+/de679+691737r3XvfuvddEgfX8+/de69qX+o/3r/e/fuvddFgP8f8AWsffuvdcS/8AT/effuvddaz/AIf7z7917rosWtf8e/de64n6G31/Hv3XusRe4IIt/j+Bz+T7917qM7EAkgGw4t9Lk/n37r3WBHCMOQL2sDzf/Y/g+/de6cY5lb6mwAuLXuSfwDzfge/de6S252DUc30IWNzx9bkcf7fn37r3VUPyxM9NhchVCLWqIwW5WxGm1zq+vH/E82v7917rXq3FuxaLc1cTNFTyRzudDEWs4IYt9L/i1vp/Qfj3Xugy3vv0fwedVkjqHOo+NWCM4FzdmB+gufoD/T+p9+691Xr2HmoMxXVElwZQzmRQx9KleVLA2sf99+ffuvdAdX5M0irPCBI0bemJpCjsdV2OsGx/H+9j37r3Qdbj3NPWvZaZadrOCIW1yFmsV1f4fXj8/wCHPv3XumCgx1fkJRM4eNI+TKBcrqFyGtx+Dbj/AHr37r3Sup4p8c+gSrU3CsjGPVMv9pjETYA3+t7/ANOB7917oUdn75zeJkhOuSKnkk0PKZfG8dxpLOLWBN/99x7917o2mx+7srSztSCaRyFDpO8pVUhHoazMf6WNrXP1+nHv3Xuji7R37PuGgbI1tSiwwQOI6h6kRrUOi8RRRj8/1J+v4+nv3Xus9ZnR5IZ4miNRKl3L804El/Q4PpHAseBfj8Ae/de6Cnd9OlJQDISOsrzyPUyRQqUtG7BIwhFr25sVBt7917oIZqunyC/YrSj76ep8cdTLUOY4W06gzq3LC9rgXJ5tyLe/de6B3cVS+KNVFVVDNU0splEcalYZCoN/Aq8k8iyixHNx7917ov26K7z63q6h0LxtOF9QlgU8BZF1Cxa/0PIsOfr7917oJp9q1eQcViTxtTmCaeKSapWEv4SrDUWuLjV+LX59+690gYt5ZnByzvRMqpCskckTMgMvNpNEhuBb8E/X+thYe690qMF8oNz4F4qaoqDGad70kryusWmwMXkeM3NhybWH0t+b+6917dPzG3/XxVuHTNEwuYpoJ45XMMquG1Rxi4Bta3+9+/de6AodrborcvDlarJTzXkYulUzR2RrCYK6lSYyvBAIJB5N/fuvdMWa3LUZLK5PKCoSpaqqnrJSqiCJjOxeSGKIk8A8GxFx+ffuvdJOvysuRZXknV0+ngMjFkCGyqAxPHPFv9j7917qMITWKxjkaN4grmMKoGlQSxuR9f8Abj/e/fuvdYGSIz28fld0UsiqR6fqilidPPq+g/2H09+691kzVdBlpI4IoBQGngjjhhDavHouHLqpGrXcf7EcW5v7r3TRT0TSIiqWjaIm8rqFD3cFiqMP9cX54+luL+690tqONdSpARGIVUxlPrJIgGtmUfX/AGwA5/2HuvdGk6Jx9RX7txsbhpZXqac+Q+oWDEG7LwLAm4/1h7917rd+/lj7JqocViGeFJIvt4SpZXVyB6hpJP8Ar34NvfuvdbFO3oHhpYUaIIURV0jlfr/h9Le/de6WCG3+BFuf9c3Hv3Xupdv7X+qAP+8X/wCJ9+691737r3Xakr/j/r/8a9+691y1n/D/AHn37r3XMMCOSB/sffuvdcrg/Q39+691737r3XhyQP6+/de6yMbKF/NhyP8Ae/fuvdY/fuvde9+691737r3Xvfuvde9+691737r3Xvfuvde9+691737r3Xvfuvde5uLC45J/wt7917rtjc2B4H4Fre/de669+691737r3Xvfuvde9+691737r3Xvfuvde9+691737r3Xvfuvde9+691737r3XJbX5+g+v+9e/de66Jub+/de669+691737r3XRIAuffuvdeBJ5NrH6fW/wDsffuvdd+/de66JA+pA/2I9+6914sAL3B/1iL/AO29+691x1j/AB/3j37r3X//1d8j37r3Xvfuvde9+6910QD9QD/rj37r3Xfv3XuuiCfzYf4Dn/b+/de6yNwqi97fm9/p9effuvdY7ck3+v4/A9+6912CD9AAPxa//E+/de697917r3v3Xuve/de64sDbgnj8A+/de67UkqLm/wBf979+691xYMfobC39SP8AevfuvdclBH1Nzf8A1/8Ae/fuvdd+/de697917r1geD+fz/T/AB9+6912QAbD6Dj37r3XXv3Xuve/de697917rgwY/Q2Fv6kf717917rkoI+pub/6/wDvfv3Xuu/fuvde9+691737r3Xvfuvde9+691yW3N+bKf8AD37r3XH37r3Xvfuvde9+691737r3XvfuvdY5ASLj8gg6vxf8j/H37r3TFXUwlRwQLFbAekFSBxYkcc/X/fW917ou3YvV+D3pQVmKzOLp8nS1SSQvSzxK6ESLpJGu/Njb/X+lre/de61rvnh/J8ir2ym7+qaOZJJBNVzYWKONdUrgu4hYck/m3+vxb37r3WtH2H0Nvnr3cs2B3BS1WHalnlV2qoWWNBTgEmNnH6rgi9/9v7917oHqk1CVIhiEsqoT+6fSH9Vyb2uOb35/w5+nv3XulTRZTw6DBGlPGVXzGMktI6ixEbfgk/4n/H/D3Xuk9WbvkmqGNVJ4zC0qhFXxsyK9laT/AB44vf8Ar/re690mMtu6KrkU1CRBI0KRAhS2mwHqdT9T9fzfn37r3UCl3K1MiSeSJVM6aIvKGJQcWPP+F/8AD/G3v3Xumuq3m9HJVPFIUaUtGyxGwZXPrFv8b3P+x/1/fuvdJs7lGLq1eWdZBVRcQlgUIe+oOAeOD9PfuvdBXnc4s1ZU1EbpEjO6Ki2svJ4H1/wt7917oNslmodZAuF0hSV5Bktb1AEf6wN/p7917pI1WXq2UxRySFZHuqC1roNKgEAfS3PPHv3XumqOSplD65WSxGocqWBPNwfxz/rf7f37r3StxFBj0iec1SrUBSER4w4kci5DD63/ABz/AKx9+690nswtNNVgQxlJfGRICtoma1gy6voP8be/de6S7RVCub/TUeBYAC/p5Fvx/vvp7917qWscrIIpUJQEFVQnUpP5ax5sT/X6WB4Hv3Xup1Gj+bQylWtfQBYC/F7E/U/8UP8Ah7917odNjYBcjPTh4m8IUK6BSC7NyugEX4vz/rW9+690ZPHdWGaF5WppmjADBA5UOV5GtP6D37r3UrE9aPl62qp5cdEiw+OWJ3XVqZLalUW4P5Pv3XulBmOnKmOCOI0jSAusqwomlwjnUVa345/23+x9+690lZ9lRYhiajGKnidFjUQqSvq1SFi1jwPpcfX6Wt7917pDbrXVWGn2/jqmWGRVvIYDqBtZ9RX8X+n+HPv3XukhurYS4unxuWytLUVX3ML+Slu8JUsDq8qngcn/AA9+690y7T67od35ukotvY+aGodnarczmWKKnv631IL2Vfrx/re/de6i9kdbxbQyQoFlEgYGZZwzMrK6h/QGAIJ/I+v+8e/de6R+DxVYrvEiymjnIaRfGGuRxqDMLj6fg/U/T37r3Ssp8dAk6FSfqQR6mdSJLAlf66f9h/vfv3Xulum1FzM9LQUXknMj+KVpwY0BZLqAzD8H8/UfUW59+690Em69rVmMqa3HmJ0lpmdDb1KVW99LDg/739fqffuvdIWDGklFaVtbsqLH+S7H9LBf6f1+v1/offuvdCVkdqVGFxtBXVB0rIvkQajwLXNo/oCR+f8AWP8AS/uvdJCKCrycz6YHllMiqha91A4UCx54tb83/wBe/v3XujCdXfHPsfsfLUtBh9uZGokqmRQYaOeQEMLAAqP7QA/P+H1uT7r3V6Hxx/kddxdk0NHW5HBV1BHUxQMxqKeWPQGGk8n8Wv8AgD37r3Vt3Vn/AAnAxkkNNPvDLw08hUM0ccauwOonS5N+bW/w/wBbj37r3Vh3V38g74u7MqaWvzONGaqKcIZIZESNWlQ+piPzew/PPv3XurN+tPhR0h1ZTwUu1NkYei8aqBMKKnaQafpdmBJP+JP/ABv3XujM4vamJxcaR0tOiLHwFWJVC6bqLWAt+fof9fn37r3SqVBEgVVCLa19K6uP6cf4j37r3WF5EQkBj+fpySOOD7917rErmQm/0JIsf6W/J9+691kQEkgGwBIH14P1v7917qUPx9fx/r+/de64HXfj6f7D37r3XIXtz9ffuvdd+/de697917r3v3Xuve/de697917r3v3XuuTfRRa1hz/iT+ffuvdcffuvddEH8G3+wB9+6914A/k3/wBhb37r3Xfv3Xuve/de697917rog/g2/wBgD7917rwB/Jv/ALC3v3Xuu/fuvde9+691yUXI5AsQef8AA8+/de6xsT5OT9f8eP6ce/de66J0k3JIJ4t/vI5/1/fuvdcgCBY/Xm/+39+69137917r3v3Xuve/de66sDe4vf37r3XFQAx/wtb/AGI9+691z9+691737r3XVhe9uffuvdeJsL+/de64qxJve1v6j0jnk/7b37r3XRYubMR+bW+hP0Hv3XusJ1B9J+n/ABq/19+6912AAAB9B7917rv37r3WF/1H/Yf717917rA55t+Pr7917qHMLEW/Nyf9e/v3XuuMIUNe3Nxzc3/w/Pv3XunwN6eLgk/Ww+n+x9+691jqJdMbEnkKb3AN/wCtvfuvdJuKokaoKgc3tcfkgXHA/wATb37r3SrjXTFdr25/3m1uPr7917qFW0i1FOyuitcWNwDx/W3+vb/H37r3VWvzw2ptJett0ZHORQosOPrWDokWsHxEm35+lrhefpYfj37r3Xzy++9n5St7Ez9Th4JXx0mRqzTCQAnxtMSlx9Dxb+v+x9+690E9PsHORKtVNFOFkYqjLAdOtU1afKw08/0A+n0/Pv3XuuM9LkaEvLLGyggeMxt6FIBF2/JJP1sbEWtY8n3Xug93dvfJzU/hM8kq0+mAQRhwQfosxJ9J5IHN/p/re/de6DWilyGRrjD9rUzVbpKE0ERtIzAEBnBVeL/p4/xv9B7r3Scq66qo2qaTIRTRTR2RtaGNoww12HJBHItyQeT9ffuvdKfAYilr2SYs0kDRnyF7knX/AGz9PqfwL/j+pPv3Xupdfteshu9PFKIYbnzFGuQTdL8gDjjn6/0+nv3XusO3tp1Wez+Pg+1WYyVUMZUhk1uSF4VT9b/n/Wt7917rYp6L2tD1p0zBE9MlPlMhRRvHGxsGHivwfrfj/XP49+690VzsfMLPDUpPlGkyM8zKKaVQYkNyXCsP6D/Xv/rWt7r3QP7YapgFSrzyhWqDIGAKxOyj9ar9OLH/AA/N/fuvdYtybqlodUMtbp8SNp1NqUD6KzKeCfwL3P8Ah/T3Xug82vt/Mdj5xk0PHjVlWRqtFIX1MRfxiyjV9OP8LfW5917o+/WXV2A2pRvkKgwrNp1SiVD5ECgIJdd/Vcfgn+vHPv3XulPvHtvA7colx+NlSer0t4/CCGFxpUSEfXkGwPAP0t7917oO9q0O8ey8kZZVllZ6aWphjeYRuaeEl2QNKQDf+gsbX5tz7917oWMRsvctU5o6egm+3hPqDlgAWF7XW17tcfW34+p5917rJk+sN6xyMRhFklQRpEyRgIik6uV5H0PNwT7917qDJt3eO245ZpNuiViHi8fh8rBGQXcXWwBNxbnm/wDsfde6TKbypMbOqVmFroFiYJIjxvpGk3k0pwPrf1AXI/P09+690Le0uw+vp5iBVJQmQw+UTEm7ctptIR+Lcjn8X4t7917oxOHzWCzstP4c7RinSImER+IalsQkY+t/z7917p0yNMgo1lgqXedVkRjKXZJEe+mzoeBe9h9B/Tn37r3RY9+7YXwVs8wDStC8rrKQVaMSWHjAN7X/AN55/wAPfuvdVa98dRnNVM2YpZI0lhbyRxwqy2QHUsWsG5NweeR9P68e690TjNVb4qOOkqKF6GaEtGzqWJmmBLa5CTfkWGkf04Hv3Xuo1Ln4ZKOUy18ayxxpJ9tLJpQlWIWxv9OT6R+f6+/de6RtXvOONisV0ETMQ0bk2Ynlg7G4/wBv/T8fT3XukvU73mqqxEWaWR2YuhaVtLyMdJDSHgmwHH+x/r7917rOvYVRi5DSsokmWZi5vrsSB6XINibf7Hnn8X917oWdn9pU4iSnqpKgeR0ZZI3aKGnjJ/dDKB9SB9Tf8f0t7917o0vXPa1KsyeKUCjhdoiWlazRDlpLKeSeP+I9+691Z31X2bDk2xEMVRM7Ghp01sCF0MC6f0so1fS3+P1J9+691Yh19XHK42lDVchemaRPEWJCLNx5l/p/hb37r3Tnm1+3+8mSrmVU9EYDG7A2QOCeQLnn8f7G3v3XugorKyKqycNHEVlnqJlpU8hMZ8jLraRiLAkEng/4Afke/de6ccrtpsXjHyCVkNZBBNDDPBUQ1FLUx1MpcLDBHJcnRo1OR+GBA+lvde6S+BzuSSujaRjDGGRl0eVF8Qs1yvP+P+2v9ffuvdXB/D3t7+G1OOoZawlGEaBTITp1v6U1EH/b3+l7Hj37r3V9eys7HmMRTVCSqxaMf2g1w1iG/wBfnkf6wBH19+690IAt+BYcWH+wHv3XuvHV+Lf7G/v3XuuDAkXIH5va/wBP9j7917rAy8cWuOeABqH9CB/re/de64BioIFv8bjkG3v3XuutZH1Yf7x7917r3kP+qH+8e/de661aub3/AB+P+I9+6910ZCnAA55v/vHv3XuvCUqLE6r83t/vHv3XuujKCbkH37r3XXkA+moe/de69rX/ABP++/x9+69115LEG9hz9R9D9R7917rnrLm97gAWNvqP8Pfuvdci+kjn6jn0jgj/AI17917rwmH5N/8AeP8AiPfuvdeMw/F/9hb/AIke/de68kpN7i/PF7D8e/de65+UqNVuB9frz/hx7917rozqW4U2Nv8Abk8/X37r3XLUW/SLn6m/v3XuuBJuDaxH+9g+/de65B+ORz/h9PfuvdcDJ/iot/rf8T7917r3kP8Aqh/vHv3XuveQ/wCqH+8e/de66L3+rDj/AFv+I9+691x1L/X/AHg+/de66Lj8c/7x7917rwcfnj/bn37r3Xta/wCJ/wB9/j7917rsODf8W/r+ffuvdcNZ+tv6i/8AS/v3XusTEEHVzz/tza/H9PfuvdR2tY3/ANh/r+/de6b5XCliLf7G/wCkXt7917pulyaw86gtg1rs1x9CPoef949+690ic9nDJC4V1KWcHT9Lm5HqF/z/ALbm/wDh7r3VYHy+yXj2zkdcrL+07hFF7gLdtRP+FiLcfnn37r3WsT2nuanp85kp08cEgklLMXDr+u6mRrccAkD882t9ffuvdEx7E7coI1nVKp5GKGNSoKoXHpexB4+vIP4/3j3XuiT57s2WesqfDO+q7qVjexUMeARc3uAf9sb/ANffuvdIfLb3rqwRiBZ2ZWUEqQHCniQsp54/H+8+/de6wUuQys0xnFFVMmsATGIsrn82H045+v8AxPv3Xul5TZyvpoPHTw1BFRbUojKq7A/6xt9f99b37r3S2xOSXJrFHPTSQnlZNIPlVw1tRa30PJP+H5H19+690vKGip3iYFYJU1ekWJIOnVIzKOePyef8P6+/de6WlAKRGo5IS+tIw00IJsw0GPQpI/x/29v9b37r3QxYnsHK0uGosRK8cVPAXVFihVJwSwKGWVPqfpzb8fn37r3QmYffM7wU+up8gfVHKsh08gfhnJsR/X/bW/HuvdTc/uKTKU0byzQM6QW+1RjpjVCQbrcAk/UWB5BPv3XugXy+4Vilc+VFjjChlSwZzY8Hk3+h9+690H1VlqCdaieR5PPSprxzSOCokIJOpCvNvTpAsP8AXv7917oC911VPkCyEB6mWpMs86nm7uoj9P5H9bW4A5Hv3Xug2y+LmpZKqiNXJJSoQzzkSrTq5TUY4gG4+ouLnn63/HuvdAS1OazKT0a1KKoMt2qW8SgR2KlSxsSTzY+/de6SedpopkE6OKiseQRt/qFCHQwKiykEci4/Hv3XukHklNPIElpgDGqKzoSykEBgz/q0n8/SxH4Gm3v3XuplHLEsDis+6eN4/Q9l8Cuo9IMhH+P0Fvx9fx7r3TdWVUPkji8MDMixnyRTPpkRr6tS6uCLf7z+fr7917qMZBVkimpkjIDMGjLB9Crd/wBRI/HHHJ/Hv3XussWQlgiYeVh6HWQMvOg8qJPoW+nBFrf7b37r3WGOR5o0kkqCYuCBEGVho/SWAJNuTe/49+690501S0UbsIknu6mOqt61AuGCKf8AC1wQfxYg/X3XunuGH7+H7tZA0hYRimVGQyoD62I4sRx/rg/4ce690osfja5pY5II7aiY9KrzGGsCFQcEE/Xjj8f09+691aj8H+j83u3dmKkTEVDxtVQWjWApclhdudX1P1P0P44t7917rfC+FHTdZszamKkrKcU0i0kWlXjMbKum1x9Oef8AYfj6k+/de6s9x8BSJeOdIuf6/gcf6wHv3XuntVBJ/wARfg/48e/de6kDldP9ASP9hzY3/wAPfuvdcffuvde9+691xa4ta/1N+OPfuvdeUsb3Fhxbgj+t/r7917rmpK3t+bf7xf8A4r7917rnr+n+8/8AGvfuvdZ0t+q4t+DcW/x9+691xLaiTx/rD8e/de669+691737r3Xvfuvde9+691737r3Xvfuvde9+6910b/i3+x9+6914X/Nv9hf37r3Xfv3Xusn0T/X/AOJ/417917rCFCk2JsbfX/C//Fffuvdcvfuvde9+691737r3Xvfuvde9+691737r3Xvfuvde9+691737r3Xvfuvde9+691yNwoAHJ5Nzxb8fT37r3XAavzb/AGF/fuvdd+/de66N/wAW/wBj7917rrUp4Nrj63ta/wDhf37r3XAMASeSv4F7/j8X9+6912ZBbj63tza3+t/r+/de64liRzb+vF/+J9+691x9+691737r3X//1t8j37r3Xvfuvde9+691737r3XvfuvdeF72H+Fv9fn8+/de65v8AgD6W45v+be/de64e/de69/rC3+A9+691737r3Xvfuvde9+691737r3Xvfuvde9+691737r3Xvfuvde9+6912v1HNuffuvdeJuT/r+/de669+691737r3Xvfuvde9+691737r3Xvfuvde9+691737r3Xvfuvde9+691yH6WINjwB/sT7917rj7917r3v3Xuve/de66BuL+/de679+69119b/4H/jfv3Xuo80auCALnkn6Gyj6j/b249+690zvSIJQSEAVgwtfUGNjcf73z7917poz23KLMQt54Va5EfKqdasgJBv/AF59+691U78vP5b/AFx3fQVtfDiIcdnikjw1cFNHH5ne66m0i/8AgT+Tz/h7917rVK+S/wDL13n05uLJ/cYeujx0M0xSRaZmiqUvqULKotyCL3N/9f37r3Va+6tuzYJZ8cwNNS09WtS6ugEqNckgSW/s3sf9a1h7917ot+8chTRVdT4J/NE0gdgT65G8d9cbi1rf0/JHPv3XugxqsjLUE6X0owYkjUpWxuPSfobHn/Hn6+/de6hLV1MxUo/qi0uQSbhUUAEA/wC3/wBb/Y+/de6b5cjUF5S7P6mIIuOTYggX+nP5/wCK+/de6YayoeYFndmdQLBmawsQVsb+/de6YKmSomDCKMSm6alUoDaxNtUlgWJ545/4n3XukDX12t5YlgKMrnUDY6XDfXkfX/H6f7ce/de6i49aierEcMHncstkZS4CE+pgo/wNz/rf7f3Xul/ktoCiCGjro6+bx+WZolLRrYAeJxf6/QD62/21/de6nbVxUT16U9RGU8rozRygiNWvyrG31/pfkH6f09+690Mf+haDdULPj9MNWrImlSArIbAyK35H++v9PfuvdRaj42y07NBVTGOTQAJmu6LIf0gr9PoQOP8AH/G3uvdAluzZWR2rWS09TTlDqIgkI0rMitYOFP0BFv8AX/r+PfuvddYTF0lRIZauWHzqqlYtJIkW+gJpt9AOf9f/AGNvde6PB8f+qq7O10NS9OTBCWkW4ZV/JSxIHB+vP+9c+/de6PjjOqawrH4oRJZgGUMzF9R9UYjtwbXH/GvfuvdLWm6lrqWqR6XENAlUE+sQupjsXeT/AGkG/Hv3XuhJxnXy1smlsVFM8CWmm06fGzDkxtYi3PA4P+9+/de6S2U6XwFdVVUGSoaenh0lmmci73GoLcfn/W/x9+690k16P2vSpNTYTGwyVzh5YJZYyyBEB1HV9LD8D6n+p59+690H+6euNu5CjOP3Nt1x9Io5kiOlzbS1mt+k8t/h/vfuvdBA9Hgepoa+LYuGp0rahDC9TUxxz1JUr+iAt9Ln/AX/ANh7917ome9dp7w3nnGyeRjnaonljKpHE6R6AfSTH+BYAcf4k+/de6WeC60nwuMWapjVqupVAaeVGfSHA0lEH5HJ/wBb8X9+690sMn1RT0f2k1DJFk5KqlJlMEIgEc2qwYD/AA+n9Pr9effuvdCRszqR1MVRWxyktoIbQV8T/wBo/wC9gn/D+nv3Xuo3Z3QorKOTJYmFQWEgcuR+2LAHyc3sebH83/Pv3XuiOVWx5cRkmZqdpqiiqLFFtpbQ9y17fkfj/W9+691ah8Lf5du7fm/mKWhQVeOoRNDAKiBA1PRUtgWqqlXI9I5AsSb+/de62evjd/wm++PuzoaWv31XVm6K2J4pZkeNYoH0NckXPN/zb/YEc3917q7vp3+Xv8aum4KZdtddYCOogQKlTNQwSygoLAMxX6jj/jfv3Xujn4rbuIw1PHTY2go6SCMBVSmgSJQFvpGlAB9PfuvdPYVQCAAASCbenkG4IA+nP9PfuvdcibkE8kci4H/FPfuvde/p/gbi/JB/rc+/de64O6qLs1rf4m/+2Hv3XuoU9co9CWIHAF7m55v/AK/v3XuoiCSSzEnm4ubA/wCueLe/de6moPV/iBf/AIjn37r3WVeCbf1/3sc+/de6zrfT/U8/n68/19+691y9+691737r3Xvfuvde9+691737r3Xvfuvde9+6914fXk+nj/Yf19+691yY3J5J+lr/AOt9Pfuvdcffuvde9+691737r3Xvfuvde9+691737r3Xvfuvde9+691737r3Xvfuvddj88H6cH8c3Hv3XuuNh/Qf7Ye/de68QD9ffuvdd+/de697917r3v3Xuve/de697917roDkn+tv949+69137917rosB9T7917rgX/p/t/fuvdY9Wrm9/wDbcf7b37r3XMKCpJF7iwsbcnj37r3WMAD6e/de65gKxuw9VrA8/wC8+/de66YFbX/N7f7D37r3XXv3Xusb6QSLHVcXv+OB+PfuvdR3Atf88D37r3UGXm5J/TwPp/X37r3WJXCMCTYf7f8A3j37r3TpDVRlFBtwPqSf6/n6e/de6jTSia6qW5vyD9R/hf8Ar7917qRSUeizWAZjzwSR+SP8b/T/AHj37r3Tq9rBdJAABN73Jtb37r3UHITeCnllN1URyMXNgoCryLnj883H+P4APuvdaqX85j5IbioDW7Ow1fLTUEUcyyxU0oQuStijOBxcW+nP+I+vv3XutT1uxKqrysv8RQTSSSXBcRhgUcqL+MXJP+PP9ffuvdPNdu7y477Nnhgx6P5Ep38dhUNwJRIwJ/5BJseLg8e/de6BneOQgoY5Vkkp3H26yGeKRZBHr/s2i4444/1uPfuvdFxzGZgZaqO0bQ6gwqFI8mgEOCAR/r2+lufr7917pM0240x1ZBWUscRjiCeVZ1BaeM2YrKoHqH0tcW/pwffuvdQc7XS7syC1FNFHDTU0UNPHHBG8SJDENESAE3JI45uP9sSPde6f9v6qGqp6aoDJaSNWClika3uFIY3sQPzfm/49+690b0YL+N7cCYmmd5mWON1ITUSoBGlQb3vcfjn/AHj3Xuj7fEz4fRUVFSb739ReOmjtXUsdRHcyiMBlAHAsTYj37r3Q9dvbmpINUOMd4aKiQilhQKUVljKmORHuAOP97/FvfuvdVmb63VJW51jHIiuJH8qE8Fo7qHUrwB/rc8c3t7917pJ1W/zQQzQAhikTBWWQrGJWNlu/1HP4+n9Lk8+690ndsY7cPYmbp0mQrBJLcSC5DKLXFgALc/0P+v7917qybrrZ9FtDAOz0YjjjjR6iUQNJIqIt2Yl7gLf62/2/v3XumnP7+gyc64fFyAu0qxqYi/rjVvWWD/Ww+gHH0/xI917px2r0ZX7lr0r6iOeaOpvKC/IIX6hddiAPrwACbG3J9+690dbrvrXE7Z0PUKfLTwL6XOnWAfVEGH0Xjm3+t9Le/de6G3bU+NatWOKijNiwdBGCijX6gxIsdKkWvxz/AI+/de6Wk2Vx0JnjakR4BpjppfGhka7eoBSLn/XJ4H9ffuvdRZFwkzxx1VKZFl/diV40GhVS7Kwbnm54P4PHv3XumrL9UbAyVHJVT42iVAGMjFIdYVj5Sy3Bv9fr+LfT37r3QCZ34m7H3MWlxyPQmbWyTwysuphyrBYyAOL/AI/p7917oGq/4i7owTltrbrqoJIHdoIJZX8MlmJABDEC/Asf96PHuvdJg03fez6qSmngfLwIdNokLqyx/wBkHTzcD6/71b37r3TNmO13nX7bcO3arH1QulQR5jKoB/c0a+Cp/PHHJHPPv3Xug2zOHw+76XViZ1kkMjNJEkiu6qqliqRXF7Arf+n+x9+691Xx3T1NUR1mSrYJ0kj0K6xxw3ELlNUhRj/ibk/g3B4HHuvdV5bgp8jjJ6iCQVCokxVpHUXYXtcWF7f6/v3XumvDYbKZ2rNLDHUyGYrfSrPpBsoJtewt+LH8/wBffuvdD/ifjfumuo4JI7+J2LMZINLRmJFkRi6/0uf6D+vv3XuhZqPjDDWw42p8KUlRBAoyEkV5I6x1S7TEWsGN7WUD6D+vv3XuuNR0mmIoglEgKzArKI0BYsCf7Ln62A/1hb+nv3Xuk5BtDIYarLEvFpBQxh7Bg1lVtI+gt+P+ND37r3R9Oqd8RYrJY+mSZSY6GhgZ9QCoyKQQSbXPIve/+x49+691aL1d2EBTQLTzeWV0ZZtMn1LED6X/AB+D9Pzxcge690YymrBlATUsypKsbgA3RXRjoBBNv9ew+n19+690nMxg6USTSoWeZCGBUoreUMWVlDcC31HPH4+vv3XumbK5jJVKxwV9dUMkF3aJmUsx0BDJIw5LEAAn8gDnj37r3TNSNRR5WKComako5gCZhZ30OpLcE/2iAAfqOLfj37r3Q69Jbum2/ueKofzGhp6xfESWF1WQql2/xUA/7H37r3WyP8Ze06TP4iihaZNLxRqseouwV+Be/N7n63+o/wBa/uvdHxp5vMit/UXNgRYg8Dm/4/Pv3Xus4P1/wNv94v7917r1+SP8Af8Ab39+691hZQHP+HH/ABPv3Xuok1wSQbfT88fT8+/de6jGQ3N+bE/n37r3XJTqH0/Nv6+/de6yqGt9bc/S3+H+Pv3XuvMpPN72H+sfz+PfuvdYiHH9OefUOf8AePfuvdY2ktzYkfn+vv3XuuHmv+LC3Fxfn8+/de64mcA21f7x9P8AX9+69100625a4H4H+929+691w+4S1z+LD+vB5H0/2Pv3XuuArY1U+rVcnkMBpv8AgXHP/G/fuvdcDkIxwXtf8+ng/wC3Pv3Xuu0r4nIs5IHP0/V/gLW9+6906U0iyg2+moD6H6H+p9+691NfTY8AaR+L/U8+/de6jax/j/vHv3XuvBtRFjb/AA/N/wA/4e/de6yuAgBP+AIH1v8A7H37r3UCSoUkKGA5NuOeDbn6+/de66DP+AwuQfUv19+6912ZLEX4/qDYf7z7917rtpABcfX/ABHA/wCK+/de695EsDqHI/Fzb+nFvfuvddiWMj9X+9j/AHgj37r3XetT9Dx/t/fuvde1r/X/AHg+/de661r/AIn/AH3+Pv3XuveQfgH/AGPHv3XuvBybmxAAFxx9b2Hv3XusTt+TYG3H+PFx7917qPJJZbn6C9hz9TwPfuvdMVdUKiX5P1uOSP6AAD8/n37r3SBzGTEKtZdepzqVfrf+isRxa/8AsffuvdBnncxHFTyuz6CgcsGZQR6bHgX/AKfX6f1vxb3XuqavnH22mLw2TSlnBeOKVHBIUadBVwNR44P1sP8Aivuvdaq3dvc6NV18EEn75kdlZbH9RP6gbXN/6/7Afn37r3RCtwb0bJRy0U9PO1S8zSGvDEMAxusYtwBzc8fS359+691w29tikyEUdXPWqaiRpD4iqs+pGGhHUnUdX1vbgc/63uvdGa2N1jtaWKGqysMbKWWxZlsGJuQLi5sf8B/th7917o3G0NmdQU9DJHXQ0UpeEMiR+Jgj39eof7a3+x9+6913NsXqRojJC9HHG0rLGpjjMiKVvcWPP0/p/tz7917oJt17J2bjPNWYqoRgiArLEoK2PBH4/r9P+J+nuvdATPXwY+oqIYpVltIHZlPqiSX0Em3+2/P4+gHPuvdKLCZtdS089oXsjRyEapWjLak+n+q5+v04v7917oR8bT1FUsmqVo1Wcy6pSLtcgoAR/Tm1gOeffuvdLGmmFDCpqaiM3VikL2u7KwJsw/w/H+J559+690y1m7kNU4JEUSsVLXJDW4Rbng35tyP+K+690HOTzIqqmUyFkjMjWIUjgtx5ASebDj6f6349+690m8rklj8aWPjY3Rwhs6qt3Afgf0+v/I/de6D3MVmOnmhamDwNHGA/kcanJ55I4IP9LC3v3XukFuDcDU+Llx8Ak0yVMjVM5/deT66DqN7AXI4ABBH5Hv3XugWq4aGSdTVMsgeUPLJaUaD/ALqZgpBI5N7fXjke/de6SGeRYKnTGWkSIMVYExhl+qlUH4t/W5/xP5917pJo5naWKdjBq1SRSzr5AXXjQUFr/wBBe5/3m/uvdYKs1FSFEjWhVSrRhwFDD6uqqBa/4H1+oufz7r3TbDjYpmfS0OmxRlLaCFf6Bbg39+691kNGKUEoWVkKi6nT6bXPLXvfi/A9+691xiaLQXnQMzMyxlmtct+gEW55+t/9uPfuvdZ4oljQokemYhtTxsLgAcXUggX/ANb/AA9+6904UtGREjhSJFJKEA3DseS4HHP+8n37r3Roulukc52HlIKOjx1VUyVLxKrU6M+liSpCqo+h+h9+691fn8af5N+9N5Q4nKV+L+3pJ2WUPNAWuLh/WHW4+p/P5/w4917rZA+KP8tzbHShoaqtxUD18QQM3jujMgNygCgg8/1/1r8D37r3Vwm1tt0uHooYIIVjWNQipoKkKBp5B/Jt7917oQIkCKLC3FgPwB/hb/H37r3WZSV+n9Lc/wBPfuvdZVYsebAfQkcf4e/de65kW/xB+h9+69117917r3v3Xuve/de66t9OTx/vP+v7917rv37r3WQ+lbD6n6/1+nPv3XuuCkre35t/vF/+K+/de6yK451f7C3++Pv3Xuu9a3PJt+L/APGvfuvde1r/AF/3g+/de67PH1IA/wAf+K+/de67uD9Df37r3XvfuvddXF7fn37r3Xfv3Xuve/de67AuR/vP+t7917rtzc/4D37r3XH37r3Xvfuvde9+691737r3Xvfuvde9+691737r3Xvfuvde9+691737r3Xvfuvddr9b/wBOT/rD37r3XbEsSf8AePqBc+/de6xllHF+b8gD8f7f37r3XEv/AEHP+Pv3XuutZ/w/3n37r3XA8kn+vv3XuvWB+ov7917rqw/oP9sPfuvdd8/X8f63/E+/de67Itb/ABAP+39+69117917r//X3yPfuvde9+691737r3Xvfuvde9+6912DyP6A39+691yYH629Jtb/AI0PfuvdcPfuvde9+691737r3Xvfuvde9+691737r3XVub/4W9+6914EH6e/de679+691737r3XvfuvddiwIJ/339PfuvdePBI/x9+69117917r3v3Xuve/de697917r3v3Xuve/de697917r3v3Xuve/de697917rkOVNvwbn/be/de64+/de697917r3v3Xuve/de697917ri3Cm3H0+n+v7917rECR9OL+/de6iSDUSx5N7gkA8D+nv3XusKuFNuLi3JAX/Hgj37r3WGop4qqJ/0aXDC3DH1Hn/Y8f7fn37r3Rfu1+gtldpYebFbgw9LXR1MbxmRoYmkjLLpHqcX4NrD37r3WtZ87P5NeYq6fI7i6hT7klKiVsYFH3JJJLBdP1N72H/FOfde61W+8fiV3L1flq+h3Ds3M04pXnEkzUFRo1xyEcHRf6W/1/wDDj37r3RTqzb+Tx8c1PU42aA6mMk00MyMo/txozj8H/A2t/j7917pIMk8UuqAPpFlbT+VawIN7/S3+349+6916qgcrZgQzgEE3AIC3IVhwTyP8fp/X37r3XCLbldWRGWMwLGqFiZahIwyLxIV1HlgR9OP9b8+/de6DPO19RipjAlPFMsU0VRG0hJQOgI9SD9QYAH62/wB59+690gRVQOZ6qrV5Z6pXcqh0JDMzX9JP9PwLcDg8i5917pR7OycuKrXraWmhqZ2iNPaYBjEG51gN/hq5vze5tfj3XuhPx5ytKklZFTqk8qsXBAYEH0PpRgf6Wv8AU/j629+691Cpc/mBVJC8UWk1IdSIUE1i+sgv/wAV/H+v7917ofMN2dVUtPCmKxLvWx2ieoYG62APBX6f7H8f049+690P+096V+eyOLxrYBKh51RZ5ZLsWkNi0tvyebC/v3XukH8kepMlTPRbgSGpcVJGvVGY4adF/TpJPAtYkn6n37r3Rctq7aRcvS0MDIax54vLJdZIRHIASuq39DY/Tn/Ae/de6vJ+P208Bjtr0aVCwR1Ip4lUJ4xJLI8Ya9hzxzb/AHx9+690aKl2ei0qZDGqAEcCZy8IdpWtpWOMfX/G35vxxz7r3SgoIaWGOSCaZo6qSTSEcBwosA+lv6/X/X49+690vMHiqCmJjSJhFLpWawUPMX5u7EXtzxyPoB7917rPU9PwZynq2pCsZlZnCS/vlSoDBVt9Prb6+/de6RFZ09l8dJGiJLT0okMn7Slml8fIEbfUXI5ANv8AD37r3Uej6+kyUcseYpaWoiJZ4xNAdbFSUQ3I/UBa9uPfuvdAtvTpDDvFVSpgqanEblg7xgvKxH6gb3BH4/w/H9fde6QWL+N1FmKGpqadX+5EgVIHjBkZy2pVLMP0/kW+g4v+PfuvdMmS+LuXo2iqZIZZKsyCJF8ZEaXJ0hCQRdQT9f8AWvx7917rHT/HpsPXQmspahlESErKtlBPLILD6Ak2t/gffuvdYdx4XHYOojx8bMykKg8fB1XKE8c/TgEfXm1vfuvdCRguvKTNbeh8RSWNQrTIx1GRNF9Llib/AOH+29+690WfK/GzEV26mYwrDFNWJKTdTGscjEaH/qD/AEv7917rZh/lZ7W231S+FioaGGGOqFNHUSBADI44LG/1Go3t/r+/de62fcPXUdRRRPA0bI0SlApuVVkFgtvqP9f/AFj+CPde6e1NgNJPKjkk3+n05/H09+691xJX8sePoCx4H+39+69166gXB4/4m9vr+ffuvdcdY/x/3j37r3XTOLG1wQP9v+eP9h7917prnZ5n0km1xawHpva/0H+v7917rNFSqvq+rEA35Nv9bn37r3UgRH+gt/U3Fv8AYf09+6913pKn0LqH+qB4P+39+6914X/I0n+l7/j6+/de65knSB+Pr/sbn37r3XQYj6H/AHge/de671t/X/eB7917rvyW+oJ/33+A9+6917yj/Un/AGx/4p7917rvyX/B/wB5H+9j37r3XvJ/h/vPv3XuutZJH4H5/Pv3XusgIH6rEDUTq/qAQOF/F7fn37r3WJnZiT9OT9Lgf14/2/v3XuvBiP8AH/XuffuvddlyTwbW/wBa/v3XuuWsccG/5/1/8Pfuvde1j/H/AHj37r3XXkH4B/2PHv3XuveT/D/effuvdd+QfkH/AGHPv3XuutfPH0t9CQOf639+6912G+t73vwLc29+69115P8AD/effuvdd+Xgi3B/x9+69115D+AP9jz7917rwf8Ar/vHv3Xuu9Y/x/3j37r3XtY/x/3j37r3XtY/x/3j37r3XtY/x/3j37r3XEub8cD/AGHv3Xuutbf1/wB4Hv3XuuiSfr7917rjfm1j9L3tx9bWv/X37r3XrX4Nzf8A3349+6914AD6e/de6yt+kaf0/m/1/wB9f37r3WP37r3Xvfuvdch6rgnn8H62t9ffuvdcDcFgfwAR9OOPfuvdYLkliTc3/wCIHv3XusUhNwPx9ffuvdRJreq314J/1yb+/de6hStpA4JPP4Jtx+be/de64Rl2bSqkX+v1IH+PI9+6908U1GwsWv8AXUwP11D/AF/oD7917p5jABAt/wATz/X37r3Xb31H88XH4CgfW9vfuvdF5+QnamL632NmMhW1aQyrRVAhGr+0qmwA/qCTfj/b+/de60cvnT2bN2duvOZEz/c071NSsgJkmUqjemyIbi4+luDYj+vv3XuqY9xYODF1VRmZZ2pIYSZBE6OHlYtqJhVT/X6A/wC83v7917pFV2Wgr1gEdUs8dS5jEen1RrpFtYP9r/eR+f8AH3Xugi3jOlJMYtcggcss6oxMbHSLPb/ffj/W9+690F0o8t3Fyrv410hyJGH6ByAF/Fzf/XH9fde6cJ9u18X2AgigmFcGWWZZUlWAhdWgsvCmxBK2uB+Bz7917qdQUb47/OspCsdalQAzX4AJF+DyP9iQAffuvdekqo5JjLHrWRpwrAPdrAhlK6rm1yPp7917q1j4U9dZfd9QmSzOMlbF0/idJanWqz6D+opwDwR+OeT/AID3XuraN9bnkp9t021NvQfaGCHwnQkYWRVIVlQn9NtPH0+pvf37r3VaXbuar8TRVpqpHEgllR4HYMb3Or1D/X+v1Hv3Xuq0c7vAQ5atkZHYapTCnldiNY9Kc3t9P+Re/de6m7Yx9XvyvijpFqFhBEtSQkhCysQoBU8WAH1HFjb37r3VkfU/W4wtDT5ACCP7ZEjLFVH7ZsWlKAfq+oPHHH9ffuvdCxneymoaSu2djaWmrqjIKtJqjGqVYCLOUbkgnnkAEfgg8H3XulL1L0fPVImYytOwEshdGaL1RSAXSMsRewB/qb3sb+/de6OfiaGm21URa4JY4UgQI7RxqhvdDw6n62/HF/8AYg+69071dVjp1Pr0fcadCWCgILlgzIBb6A/1B+n9PfuvdSqKVsbKJKMxK2m6s2tuOQdF7gsRYG9wfrYHn37r3WGpz0EVYj1FQk4eZiY1GlkfhvWq8f42sBf6D37r3SroW++K1Gt3Ebh49QC6L8E3/P8AgPp/S3v3Xuskk09TPLSxVBWKBWZwbeock2Jvfkm31H1FuAffuvdKvD0lcIY3gp6iWLxlhO6voVhxckiw4HC3/wAfzz7r3Tj9mkrMQZJWlsGiJLBGKXcAixve/wDsPr7917plXGwgOtSiJrLq7uqOQFuQQTfn8H6X/J9+690FW5uotv7wknE8NKZZBKizLGpkETACSzJ6rkcE/U/U2J9+690AW8fiDBQ1iV2yspJQhY1DLCz/ALbSLZ2UAnVqBt+f949+690VPt7p/NbbxzwmkrK1WpXFfUTQxsI5gugRxiJb8hQbnnn6e/de6qX7T6tkmqJIaeGWlZqiRnSdArB1GssxIvzdbD/XuPyPde6X/wAd+sqH7qSqq40mnp0vdgrcA202JIHP9OSP8Le/de6sXxGzIXoI5IKOOSOOMKSY9KqHAUqQBz+Dz9PfuvdPVZ18jUkpghIkUwkRWUoQ/pYBTxwBc3H9PfuvdBrmOuGdGmp6JhYtYhbgSc3S1vyLcD/bHn37r3QE7l65qITNXz0LBacnyC6DyA8LYfX+t/x+BYC3v3XukZgIlgrVpvCsTrIGbRZSQjXvrH9Ln/H6j37r3VgXTn30IpHpyGIiVnLsXHikYKVF/wA3vz9bcD37r3R7tq5gtTRrLIt/Uf0sSJAo0aj/AFuLHn+l7e/de6UdTDJkJJZZWYgurAIPQCoGq/P9R9LfX+vv3Xug83XL6mhilMkioNKoq8WJ4J+v4+nPHP8AW/uvdJ2mlLzwPW1AWZwqhZDpA0sQBYfQWHA/HPv3XuljTblairEggk0IpUqYy1nZbEMSPqf9e/Hv3XurUPiX3W+Kq8es1dIlmiXSzsFsArAgPxz9b/7D37r3WwP1tvSDc+FpqqGVH1QxkHWGuCAxI0n6eoW/w4+vv3XuhWU3ufwSCP8AWKj37r3XL83/ANb/AHj37r3WJ/1f64/417917qLMvpv/AI8/7awt7917qGUJPH55P1Jv7917rNHEb8A2Bvc2HP8AT37r3U5I+ORzweRf8cj37r3XF4wBe/Nj9BYce/de6iOCSOPx9ef6+/de6wtER9Bq/Nzc2/1rD37r3WJoPxfkqePpa44+v+Pv3XumqoMkViLA6gCD+Af9f8/09+6903S1pjvd/wA8/p4t9eBa3v3XumOrzcS3YsQF4txq1E8Ekc+/de6TVduhYFZhKFAF+CApt9R6vr+Obn37r3SIyvZ1PDGYqeX964LWYWI5BYc88e/de6w4jscVEsSPLYsdIu4B9I+oAHPNv6n37r3Q2be3TT1EcZaQFn/H6bgECzA/n37r3SzfMUwVWLpyoN9Si/P5H+w/p7917ptmz9FCBeRRzySfTbn6e/de6bqzd+Ook80s0SpdVC6lLEn+vINuf99+fde6gHf2Kmj/AG5lZiuoWINv6j/ef9t+ffuvdO2GyEeRcSKwaM8j/X+o4v8AX37r3S2KqYtNlFuT/X/X/wAfz7917punjVQ1j9QdIH1vfkj37r3SXq8ktI2mYsAbAG91Pq+pA5v/AMR7917rqDLRScLJqAtc+ki7cgAnk/737917p+hQyxLJflvxcWHP+A9+691zuQQLccc/72ffuvdds1hcEW/x/Pv3XusJnA+pAsbcg88fg+/de66M6n+0Bb+lx7917rwkBB9Vx/r/AOx+nv3XuuBkUXtzb8/T/W49+69031VWAnFuCRcfg/T37r3SQyWRQKUaycgD8kgcEEg88/05/wB79+690HOZq00s2o3Yi5J5ubm4/wBvxxcf7b37r3RZO2d6UW3MXU1FRNCCEkC3PrQaNNrC3H49+691rPfPHv8AxtR/FaaKpIdDIPGDbWG49IUm/wBOfz/vNvde61x957lTMZyesmLNHJLKBGrBWAa5VmJBuB/Sw/1/fuvdBZFqlnkk8kkis54APqN7KEjA/sgfkm/+2Pv3XuhI2rSztOkzSOgVgBb0sj2Kkm34+n++Hv3Xuh9w+MyWTVxRZJYY6SHX4pHEIIQHyEsACWvY2Ynn6e/de6YZ6rKxTiKDJStqYsP3GU3tZlFv6/X8/wC9+/de650NRlTUxRfeVRiivrDSNzzyAbm4/wBb/C/v3XunLcYy4ipTj6uWsWdli+1MrqVe4N7Hg824/Nvr7917pB1uLr6SsaORpDUsA8g9QUERltDg/gf7Y+/de6aZMtkKGTyKZp5v20cNYiNAuo6WuP082/p/th7917oT9vdkVBVYa0qGCnxSFgFcJYAmx+ovwPz/ALf37r3SzO9adzF5j5GRTrVgNLqeS6sTawt/gP8Abe/de6h1mUp66ESUzAsq8KFDFWuSdI41EX/P0/p+PfuvdBtlM3IFqUD+OVdVzM/MpUGwIP0tawP15559+690mWzlVPHBT1QM5djJ41bSkQW2nVyL6r/ji/P49+691iemjm/zjCxI8ZEhJDAn9X1459+690ic/RTFJ46V3LSllKmwQMpUNbi4v+LH+vv3XukTUUax0kUVRAyVHlRJJlHlAA4INhwOQfr7917pJZHEzieZ3gM0IsFmlACBNQAVNNrAc/8AFffuvdQ/7vy1LaoKZNNPIl5daAxalPAD3/Vp5444+h9+6907f3QgehmZURna0jszEMC5P6T/AEt+B/xv37r3Sfh2xGsmpwpjjI1Klrn/AFVyRwLXPPv3XuoOYwkMryJHClPCEsZGLvqJtwQD9AR+LW5+vHv3Xuk/JFToY4VWK0TBVdefKYzYXV72tc3/AK/1t7917qRRgl3jUGRyNY/aeYeoksv7Q1G9uOT7917oeuuOkN67/wAjT0uIxErrNKi+umnceprhlCkAf6x/2Hv3Xutzz+VJ/LWwWK23gd57ww7LXW8s1NUwGSOGRTqj/dC+oOCOCAeDbgE+/de62jtp7AwG2sVT0eNxtLTxRRRxr4oVh/QBYhV/4p7917pZPDEV8fjCkHkqSGAHFuf+R/7x7917qTDGo/BBI5Nzc245v7917pxH0H+sP969+69148Ef0Nwf+I9+691kDkC1uPfuvdZdQZAbjgi1z/W1x/xT37r3XVx/Uf7ce/de67uD9CD7917r3v3Xuve/de65Lywvz/xoe/de68/6j/sP969+691x9+691737r3Xvfuvde4/oP8P8P9b37r3XdiQeeFN/r/vuOPfuvdeBIN/fuvdctZ/w/wB59+6914ueLAX/ADf+n+Hv3XuuQfjkH/YfT37r3Xetf9b/AH3+Hv3Xusiuug2JJP4ANxxxcm3+Pv3XusYYH/D/AF7D37r3Xdx/Uf7ce/de69cf1H+3Hv3XuvXH9R/tx7917r1x/Uf7ce/de66J+liDzz/gP6+/de69qX+v/E/717917r2tf6/7wffuvde1r/X/AHg+/de69rW31v8AXix/2/v3XuuvIPx9f6fQ2/r7917rryf4f7z7917royMRwSo/Nj9f8Cffuvdcbn+p/wBuffuvdeYAnUONX1t/Uf6/+w9+69117917r3v3Xuve/de697917r3v3XuvCwIJ/qP979+691217m/19+69117917r/0N8j37r3Xvfuvde9+691737r3XvfuvddgXIH9SB7917rtySbf0J+n+v7917rj7917r3v3Xuve/de697917r3v3Xuve/de697917r3+sLf4D37r3Xvfuvde9+691737r3XYH1+vAuLe/de68SSbn37r3XXv3Xuve/de697917r3v3Xuve/de697917r3v3Xuve/de697917r3v3XuuXIFv9UAT/sDx7917rj7917r3v3Xuve/de697917r3v3XuvWv/T/AGNv+J9+691HPIsfp7917rrQG4t9B/vH9PfuvdR3pg1/oD/iLD6f09+691DkpJFDOgLEfQIebj+g+n+8/X37r3WBfNf1LYX/ADpsD+Cbf48+/de6i1mHhyEbCdEN7EnQCePw3+H+uD7917ouHZfxj633/FKM9tDCZpZAxkFVjoXd9fqLFmFzbg/Xn/Ye/de6q/7p/lV/HbeTS0VP1bQ09VO0heroadYlgEhBbVZbG/Nh9bfQ3+vuvdFbpf5IHxPxyNJlNt1ss8jepDP+wGZrnkjn6i1rcWN/fuvdV+/OX+Uv0f15sOr3J1xFLjJMZT1k9Ws58iyCOI+FIKj9MdmYFj7917rUr3nTvhMtXUCVAZ6GqqoiFJELPC+g+PnSQbE3HH14+vv3XunefY+MzOyxmbfdV9TSSMqQN+7A6XR45PwAxBI/qOeL29+690V+upRBrikBTwu6lAhUs4JBBuP8OeBf8349+691N21WLBVrE9hrIRbnjTbTyT9Prb/ePz7917o4GMbblPg2r8nVQJVGlEcFPGyuWZhpX0C9j/X/AGPv3XugWzjxxTD7FFjnLh4yoMpZX9QFxz9D+Px7917oUtixSzQR0hjMtVMzWp0H7kkpa6yFibiw/wB4/H19+691ZL0xtfHYPEQZLJrEc7I6inVgshp4FGllLW4JAvbn+nv3Xuhc+QO3RuHrxmhWAumO1qlOqszWUBCR/WwH+x/HPv3XuqsttYKswWTjY0zTSPU6nMkZXUo+ouQSP9j+f8PfuvdWHda7mq6SmxzSz/bLDLE4qCxZSgGlUjsfx+n8359+690ZeDs97SxzVBsq64HiYpqPLfvILXt/rf737917pZYjsuldo45UjqGdVdJIxdhMfopINxbkWH+B9+690vYt9vSSJNVytHAy+YlLNoKj6vb+hA9+690PuyeyaWoo4JaJ2laoJCSSehQwOg6v6W+n+P19+690K0e+ad6hDWR0rKiNH6SHYnTYn1cHn/Ee/de6e1yW36+FEemhp5ZRpV0jR5Bbi90/1/fuvdI/ObTXKzBYabzUq3d5mjf9S86FK/nnj+n+PHv3XunjZe0sdj6p2qaNIFLLGHVb3B4sVfjgG30/1vfuvdC1uTZ230x/mk0AIoqFdlH6gLpYn6cf7H6j+vv3XuiOdr5DH0IqnppEeoWFzG+saw9tLEp+Dza3+259+690Q7MumUy0cjzlS5UeQDkhT+kAfQA/8b+nv3XujTdMY2PzQ4orO0M7mJ2dQY1R+TpNwfo3H+2+t/fuvdGS3h0LiIqOiyWFX7h4IBUVbiP6SK2oItieQebf7D37r3RmfjTu2HB1OOx1RUiiennj8d2Eb+lhpBWxt9f9hz/re/de62VOiK7+MbZx9a1Y1WGpUAlNwrXFwbcX+lvz/tuPfuvdD+BZB+fTc3PLH/H37r3TRU1PjlVTezE6m4t9bf0/A9+691NWRmFha1gdPHpI4P8At7e/de6jPK6mwVhySTY8j/Ae/de6zh2K8i1xb/X/AMR7917rpBc8gDkkEXJ4F7/74e/de6lRkhhzfn82t/sRb37r3WYm/wBQOL/RQPr9Tx7917rr37r3XEoCSbkXN/8AAcW9+691xIP6QOB+Tbn6/T37r3XEqQAbfjn/AG5+vv3XuuPv3Xuve/de697917ri2m/q+th/X6fj37r3XWpRwL/77/X9+6917WP8f949+6914MhILD6EcG/I/wBh7917rJrQjSgtzqtz9OSbfX8fT37r3WMuv+v/ALD/AIr7917ru6m5va/19RH+359+6910GGoi9x+De/Nvpf37r3XP37r3XVv8T/vHv3Xuu/8AYk/7b/iPfuvddFlBI5Fv9j/vXv3Xuu+CB+foR9RY+/de68Re978/Xk+/de66AA4H0H+v/vZ9+69137917r3v3Xuve/de697917r3v3Xuve/de697917r3v3Xuve/de66LAfU+/de646xq/wIH+Fjz/X/AGHv3XuuRIH1P1/1z7917rrWCQBzf8+/de67aUAaQpsP8f8AY/n37r3WMufxx/tj7917rrWbfX8/UW/23I9+6914yHgXAP8AsOffuvddF2JNyeQBewt/T6+/de6xudNx+Tz+CP6e/de6xFv63Y/Sw+oH9T7917rC8cr3Kgi5HI5txaw9+691kjoSwsxBIFyCRqH+2/2F/fuvdSqemVHuwuQeAeAR9fov5/x9+691PAH4vxx9Tz+effuvdZVAC6iPzx/vXv3Xukpu3ctFtnEVmWrZkiipYJHZ3NkWy3ABH1P1/wBhbm/v3XutXf8AmJ/LzI7lyNft/F5J4MfC1TBEYJBZzYqjGwIP1HJ5P5J9+691rub73RUztPJJO7fcllmlYeNma+ouQouLk/UfXnj37r3RH+yslJXk02s6YiQTzrINwpXTcf7G1/z9ffuvdFwikq8dVSyFJGJlYrIWVk0WAU2YEAjn8Xv9fxb3XuoGYrVr1SoqIzpjJJZWTQWBFgyN/sP999fde6a4KV62RhFSXiBWQTQxhniCC7MNFgPof9iD/UA+690rpZJ6ihh8lQZhFqEKeNYWRAoVS7IAb3BBFz7917pKVdOZLqzrcElRqX9S3vYAEn/fW/Fvde6N38Ufi9lO4N30M9ZSmLDU9TDNNUTxvJG6Ri5jHjI/w5/AP4v7917q82s29iOrNvRbf2zFFTpDAiMyRRo6sq6ZHST9R4UWDE2+gt9T7r3RbcvuTcTtMy1jPBA7iPySsPJzco2n88k3PNuOPfuvdV+/IvsFZaepppcjRU9YDK0SsHVSycvE7KQWJuALg/717917okmxtu5PfOchiebQskhZwyqdaKdRaFlIvb8ix/x9+691aR1HsTD7Lx1KZKemaQrG8skiBzIb/WQgWH+t9Pp/h7917pa7v39Hi0mxdDFG1RWIViFMqCxlcIiWHJ/5EeT7917oU+huuJ6ipi3DmqWaeWWRj46nQTGwIYIGa1wP6f7xY8+691YGtT9pFTmCnFKsSR3BVFp3EdgCVUadXHJtciwJNh7917pqztYuQhgmkbzxJKiOE0+rWbFLLY2H++P09+6902ZeTHIscCXDUsi3laTxR6ZVu8ekG1wRfUfpz7917pnyVdXwxxTRVMbRxwoGanmjOhpU9DWA+v8AxFjyfp7r3SMx+QLTM9UJWkaUuVcl3sps0URuLt9GJYkG/v3Xul1DvOaCMUa64IEAEhveqZSSVR1PA4t9Px7917pV4rP0tQY2MjJZlZTKQskuoMBFYG97gG1j/vPv3Xuh4w2/KyLGyYulZKelfxySqoRp9ZReWDAkAi30NvqePfuvdMlZmJYqjRCJiJNU4JAjvISQSGF7gXvz/sP6n3Xuk7HkZnmZ55DraQjSbukLyGxuW4JIt9b8249+690IGPx1OqSVMUyRyrGUCuQQJGQM51A2N9QP9fz7917rC0wjkVZJ41d2AjKuAWNm1poNz+AR/W5+nv3Xug43fi6DKxTrJRwzKVCyL4lBeWVbPISbk8cX4vx/T37r3VdnyH+NuOzWJqcvhqZEq/FNNLEgKyEpf6sLE2/r+RYc2v7917ognW+Grtrbklx88EkTGUwxwBbtIbqTqU8f15+v+J9+691YptVoI8cIZSfuZkAeEprhBRVdVbV9Gsf6f0/Hv3XulZDVU4LTzpTsIxeaAMgkSx0qFjA5/P1459+691B3WlPRxK1BTwM1VG1SsJYSOpdPSXU8BiQRp54t7917otu4KRq6nqp5qKVPIWaOx1xhrFNLheALi/59+690W+tw0lPlGnSFxPGyXQKVjWN2I1XX6i4te/1H+Hv3XujL9SZ+ppjT080U0d2CM6NqHptYm/0AF7C/PJ9+690dbbO4kM60seo0wZSWIB1SGO/pYj6Aj6f8R7917ocIGWOnjeIvpnSJiuoqQ7KGdiARcXJ/5EPfuvdBVuZPtKpqpGZleQmTgsdOmy2b8fQ8f7e/v3XukaWhr0Rg/krFbgx6rImmyqVuBccn/G/v3Xup8VXBj3jWrnVCUVom0hh5FY31sRcG34/p/r+/de6NT1vlWpxjcpjq1NIKCRA4BQk3Kf1+gv8AT+nv3Xur7vhv2g+RpKLHVc4LqscSqXvcEKObk8/S/wDvHv3XurS6Sbyxpa1iv1Bvfj8Efj37r3UsEm9/wSB/rD37r3XF1vz/AE+o/wAPfuvdYSAwKn6G1/8AYcj37r3XFY1FgByfqbn37r3UpVVQABwDfnn37r3XiL25I+v0/wCK+/de6jSOeBa1xzyT/hcX9+691GuVaxNwf9h+fz7917rIFsL3Ju/0/wALDge/de6yGMFeR6rEX/2HH+9+/de6aq6lOm4sfrc/1t/T/H6e/de6DvLI0KySEgEE3S/JAFr8m45v7917oOspWwhHJlH6iGVNWoD6D6c/6/8AT37r3QPbjzh0PGjFdOpRZtLBr86lP4/41+ffuvdAXk83I1TIWdw5k0kn6G9uSQePzz7917rBSZmpo50keQ+kjQCQzEXuefpa3v3XuhMxfYVdTDVHK4VYx9CBYtyStr/4C/09+690o17aybQhRKzMFNvUvPq5tzxb/D37r3TZkOzclLABrkZyuokOXI5uB9f99/X6e/de6QeS3xlaxiGqpjErAkamuDbm4/P+9/7b37r3UnEbuqlqEAmPOnVrYgAfS9he3Bt/th7917owu0eyafHsiSy3AUEnWP8ABbEk/wCvx/X/AFvfuvdC3J2/iVgDmeNRYamYqTc/QDT/AL63v3XukxlO58fDF5IZVaxufpyPpx/Tn6fj37r3QP7n7wWuU01KhjkLXEp9Y9PGkD8fj/H/AGH1917qXtnsqaeaM1DlbgCx4JP1BsD9L8fS349+690ZbA72o6iniRpUvYBrWvyRa178fk/T8n6e/de6U38eom/3ao1AKo/r+L/X37r3USfOUaf7tFiQACRe1+TYcW/2N/fuvdNc+bgjTy+VUXUOdQ5BBI4Pv3XustPmYpTpR1kHBLarH8cDn/A8/wBffuvdOi1qEEKwA+tza/8AsCL/AI9+69101YlmUMv5uSf6W/2/v3Xuk1kMmiArfSBzxYDgXA55/I/B9+690H2RyJl8hLfS51alt9fyb/j882/w9+690Hmfyq08MjuylNP6v6Fh6bHkf4f1Pv3Xuq1flBvekxuGyc0lQGtDI7JJICLHgsv0Nz/r/wDG/de61KPmBu+HJbmyT09XMI5JZGSNF89hqBClibAX+pt/vXv3Xuq0MjUtNUSeVA02vVosF0qQStrD88D8X/2Hv3Xuu8dTyTabxASysGEyKRLCqmwRBf8Ax444P1P9fde6FHbSrTkBqOUogsXkYh5NIIUj63tf88/m3Pv3XuhMo8jTQy0GOamq45KyQrrhjZ4tH6z5GX6f4XPP1PN/fuvdKeLH0AlV2jbTGQyatJJLcENx/r/8a+vv3XupA25USyJLSU0kcOoyO0SNK0Sk/rlYfjgf7e309+691KWjgvH5bGSnmQq/pcC9zqFjxzb63sb/AOFvde6mZeDFPQmGelSsywMrpNfxB45FKhXH50gm3It7917ovGWeiimmptMkRuVdI/1DUSCNVjwf+I+vFh7r3TfQ7WiztPUDF5D/ACmlX7lqWSQo7iO5YKzfkn+v+J/1vde67iqquFo1qy6SRIYSkhUoka2CoLAElrG5uLWv9ffuvdS6HcjQyMQUFPK1kiN1KkHSxQqb/Q3+oN/9j7917qVUZvFyrMkzL+5dVR4+AD9Tqvcn8g8c/wC39+690gMhnKGgdhHMssiISuuygRqoJAZbC/0A/wAPfuvdMse52ZTHE7h5vUbDV41YnTzcc3/p/wAi917qTTS1tXUmMeVysRdQwYaiCARcA3/x+n4/1j7r3SmbbyVMLsYZz5AVlRVY+JglxI5sLger6cAfnke/de6QNTtXNNI9LSUeRlp3ZvS0Ll7BhZ10iwBv6Rzf8H37r3Swj6P3tW+EYnH19fT1UCTO0FJUjQ4X/MOoUnjkfnngW/PuvdCXhfjB27XxJFFtPO1RkRNCrQ1GlQeTdQn5/Fz+PfuvdDLtb+Xr8gNwGnlx3XmekSZ18yvj6hPQQbWLC1jza1rf63v3Xuhwh/lIfIzPUZqIOu8qs7OESnlppAzKx0uxIUW08X4+pHFxb37r3QZ0/wDJo+UmYz0sQ2DmaelhkERaponoRLML/cf5wktGv6VJVLnUQCulj7r3R6uif5H/AGHPW06byxL4+5TzJ4TJKtmtZdVgT/sf9t7917rYv+OH8pjqfquioauoTH11dEkEmpkicPdb3eJwSp/qCLg/63v3XurbOu9l4nZtLT4fDU8UFPTKt1hAVf0lVVVUBf6n/D/effuvdD9T3aFNN7FVP14BItYX+nv3Xuo0hCsSQLAkC/0P0Hq9+691yjluT9L/AE/w/Hv3XupqSAj/AFgPwffuvdZCL2/1wffuvdeJtzew/wBbn37r3XYNxx9P98Pp7917r3v3Xuu1JW9vzb/eL/8AFffuvdZA4tzwf9j7917rlqU/kf71/vfv3XusgsF1A3I5/wALHjn37r3XEkm54v8A7x7917riL2F/rYX/ANf8+/de679+691737r3Xvfuvddg2P8Ah9D/AK359+6914ixt7917rr37r3XVvryef8AH6f63v3Xuu/fuvdesxNlt/sb/wDEe/de65EkXX02t+Lg8/W5v7917rj7917r3v3Xuve/de697917rkAWF78ji3+FuLe/de64g2JH5tY/6x+nv3Xuve/de697917r3v3XuvWB+ov7917r3v3Xuve/de64lwDb8f1/417917r2tf6/7wffuvdc1YEEDn8jgfj6nn37r3XXv3Xuve/de697917r1wPqbe/de66uP6j/AG49+6914uqgEm/NrAj/AHn37r3XDyrxz/r8j/ePfuvde8qf1/3r37r3X//R3yPfuvde9+691737r3Xvfuvde9+6912PqP8AXH+9+/de68eST/U+/de669+691737r3Xvfuvde9+691737r3Xvfuvde9+691737r3XvfuvddA8kf0t/vI9+69137917rkOFJv9eLf6/++Pv3XuuPv3Xuve/de697917r3v3Xuve/de697917r3v3Xuve/de697917r3v3Xuve/de65N9foR/r/8AED37r3XH37r3Xvfuvde9+691737r3XvfuvdcX/Sf9h/vfv3XusPv3XusitpBP+w+nPP+Pv3XuuYNwPoP6Af0HHPv3XuumXVYf8Re/v3XusTRjm9iCb2JP+2A9+691wAXmwBBPI+o/wBb37r3XpGZdAFgv0uSBwfpf+v59+690x1UdMA8kscTmz6l0Algx5s3P4vx9Ppxxb37r3RWe6qahqqPVFIKVYgPJ4W8b6hyOB/S3+wH+Fre691rM/zWPkDm9rdZ5rbP8Upsbt2pjqaNwJb5SvkYcGIg3IuPr9fwD7917rS73kjZN5q9SxUzTsNS+ok+oeTTzf6/X88/19+690NPTdVj6/Z2RxFTFFBURrJLFUMFLONJYxqPr9fqL/7wPfuvdFu3XiMVU5OrjiBiqPPIrI0ehrggFip/1r3H+vb37r3QayYCaiqHlmPiVeFOqwBv6VuLA3/2/wDvHv3XulxhpI6QJJJLHUvIg8cMjl1QoCtwG/xubf8AG/fuvdP1OYvu0Jkh88gYlgynx+r06L/kf0H/ABr37r3Sl29uip29lfuqVS8UT3qJzZxf/VRsb/15/wBiPfuvdWw7ZwsCdRYrfFBkTZ1+7rA0wYjXZtKLyW083sOPp7917pXY/IRbn23VT0VU8rx0zgxs9kkTx+pdJ/AI+lr3v7917oquRoFSiqjUQxpU1GQ+3AC2dIyfHrH0sBwf959+690KG16eWlkx1IvilighEagXMjM3+7pRa3H1v/xT37r3S2ylXV0NRCXQFI04CLcv5RoItbnn1f6/+Hv3XunzE5HI4d4DDTGc1B8yclSz6tP7er6c/wCxPv3XuhGfPzSxgSs6VE4Ec0ZJ/bV7ak0i4+n54Hv3XuhD2vu/JYl4Kemif7KEaiFF/Oo41Lc8EG97fn8+/de6MPtPc1Nkq2BsjKWRVZ5IiCE1OboruT+OB/r+/de6NZtefbtcIKtk+3miVIkpo5VKyE8a3JJAuADx/j9T7917oUvPQvT6KeTSiy2GjTaR9Wn6fn6f63+29+690y1+dxONV45jB6C0rMJFuzi7tze9+bf1+n+sPde6L92N2tXZVf4fh6h4aZEkWSXyEqNAsSW/31h7917oi3Ye945EkoaRTW1cgcVNR5CbMr2ZNQufr/T6/g+/de6TnX+za/NVUdZJSt65QUMoewVhcstxbji31/qfp7917qybp3rSmg+2qJxE0q6Sip6nZrfqe34H+w9+690d7F4ekWGnx9TRoEqY1VmsumzCwBB/r+Rzf+nv3XukpP17t/GbiiUXp6qWWOeCSKyk+u+hR/Xiw4t7917rYF+NccdFsTCxCMxuaKC4Y2LMq/WzfQn/AHw+vv3XujNmQEWuQRcG/PAJWxt/sP8Afc+/de6hTUqylJOTbg/U/wBQeRb+p/3j37r3WeNAqj+p+p/P1uPfuvdc7Dk2Fzfki/4t7917rv37r3XE6Ra4t/iLj/YXHv3XuuPkQHgn/b/8VPv3XusiyXsQb/4X/wBh7917rJ5P8P8AeffuvdclcE2sb/X/AAt/j7917r2oWve/+2v/ALb37r3XHVc2Fxf8k/T+vHv3XuutNj+of7ex9+691xIt+Qf9Y39+69117917rE/1/wBh/wAT7917rh7917r3v3Xuve/de66JK+oH6D6cfnj6+/de64eT/D/effuvde8n+H+8+/de661k8cD+tvrb/Dn37r3WQS2413t/sT/sT7917rxkB+p/3j37r3XQlt9L/wC2Hv3XuvGQE3N/9sB/vXv3XuuxJbgN/vHv3XuvFgwJJvYW+n+8f7z7917rpZSAbm3JsLfj/bf19+69135Te+vj+mkf8U9+691yEhP0P04+n1/2/v3XuuJck/Ug24P0v/vHv3XuvGSx/UTY8jk+/de64mTU30+tv8Lfj37r3WQMQODx9fx7917rotf6kf7x7917rryaeAf9tY+/de678v8Ajb/Yf8U9+6910ZAfqf8AePfuvddBgSBf6/n6D/effuvddlx9CeQLfk2/Pv3XuuSEEnSTqA9Nh/t73/w9+691xLMb3F2vybgfj+v+t7917rsAn8f7a59+691yCE82+vHPH+++vv3Xuu/EL3vz/re/de68UI+nP+9+/de6xLC7nluSbc2AH+9W9+691zEAUnVY/wBeTzbji3v3XuswUC1gB/T+o/2Pv3XuuJa35v8AQW+hAsfz9ffuvdc4zwtha/Fr3tc82Pv3XupFhY/4/wDIvfuvdR6ythooHmlcxxojOSCgvpGo6y/0H+PA9+691R//ADCfmjitqYyr2vhcnG85WaKanjn06mUlSrMh4IP+N/6349+691qt9xdrR7xrK2ogyDS1VTUl5ozN64uf0hpbg2Fvp/r88e/de6JDu7LVdTLVUiz+qORfI0qkgRE86WHFwSTweRf/AFh7r3QJbjjEchMFRDkpKdEleVUVY3DKTpZTcfXhrgGw+nv3XugoyamYuUp1pp6hjaFVTxMzA3/V9OAOF/1hb37r3QbV+EyazypFBYNzJGsZdEW9/rIOD/Ufjg/4e/de6U1M8mLWKKhP2xFMpmQqhZmdbSkagRza/H59+6901VFQ8pZEKIkcRYgi0hYNcjj8G5/437917oX+hOlM93PvPGYDFY9qjzTqJXs5CRCa0jtIp44FwLf6/wBffuvdbO/VHxroejeu6enjjWOtmp1kkmRhqEiRrqXUtiObjn+t7n37r3Re9/VU2RrZIZZZmLSyLCkaWVlWwszMCefybn8c3v7917opnbuapdnYWocSOJ4o5ml9SM3k0kqQwvYgfW/P5P49+691SHv/AHJkd+bxqBE08qPUssaWN3ZWJsCLXLE/7f6n37r3RtemNgUuCgosrXU6rXLA/irNLFIo5QCVaP8ASSDfkg2/ra3v3XujVx5+WlpljLhgsapGyEsvja5Lf8GIt/iLcfUH37r3S06467qd6ZqizWQp3mpvuF02PjcAOLFhYAD6fi/1/r7917qxGjpY9v0NLSU9HF+0osytpZzHzpkb/VAfU83FrW9+690qafIR1VF5J4ZGKhfHGsoKJrv/AJxJPUSOef8AePfuvdNVOkT1UkM9VGscbvUuFZ1XRGgZrlbDn8/Qj+l/fuvdJCqyiV9TK50ukUkmlX0IWU3j+jjkWsLnj/eT7917pgqZzDUTRSKVhkQhV9C2TT4xcILEjTwTcjm3v3XuudHEGp2mjma4BDPdAEv9NQYc3HHP+B+vv3XuohrjFXSwPplnKxkIvrfQAQ3qW3Fh9L/737917pWYmmqp7zMZEMLJIFNtEQk4T90355sR9R/jf37r3Q0Yhaygo2qJGJd/Gs1m1xMpUBW1Ne7/AEuePoOB9T7r3U6LKrGQyiQjU/mV0jBRmPDRAfU8D+v+t7917p/p2pjTAzFYtTsVN4/JJcAhnW9wTfiw4P0+nv3XukVm8/X4iN3in8UC1CkKGaQumohizDgEgLyf9v7917rDjd6jJU5eWqQzKzBFXSZCDdVcDj8Ej8H6fnn37r3WObcUWNjklqJ2KDUkUcTLK0khRdAYv+QP8ePfuvdJbJ7oxGbiaiPhLTxlRrVdaGS8bowUWJuBcfg+/de6rt7H28ds7+XI0SQoIqg6Q0CMZPI9gLsLXt9DYkG/v3Xuh/2nhpcrEJcdHIklRHDIUckWkZVMrhh/T6/4jj8W9+690/bhwy4k/wCRSCWuqY0SslIBiQLfUR+A1+Db/it/de6CqqOVmmD10zrFNyt7t5VhJjjKv+BccW/2xHv3XuknV5CkhjaFyxBuHj5CBg5a1ibE83uffuvdBRlJIajIyFYQhkW9wtgTGf2kAA5A5/1/z7917oTet46KPPR/xALS0MsZjMpCMqs0YN0VvyTqFxYj8e/de6MLhanxqXpx+zRzSSxzFAhPichASP1HSbn+v+w9+690OW18kcpS0zVNW5ZgumKPkteyhePp/t+PfuvdPm79vSPjo1iVjZfXGLltGotyRyT+ffuvdAdT46WlqJ09SQq4BZCElDNYPHb82sCb/i/Pv3XunDK4ilmjSOSWPTGsZkJYmYsxJ8gCf64F/wA29+690JGw1eiq6WnpqhDEEQhXcobryC17kn6fX8f7D37r3VtvxS35/Bc/jYKia2qRA5IFmY2+jD6g8kkD/e/fuvdbBuz8p/E8VSVKkWkgUgkg6jpBuLfQcn/iffuvdLIXsCfyL/7f6e/de65AEkBbXJH19+6910yLqPH+8n/Y+/de66AA+nv3XuuwP6XP+3Pv3XuvN+kEXvc/n62sT7917pryFZT0oGtkF2tzYW5sB/rk+/de6jxVMVRYq/BNwOOQRxyPfuvdT0sRYfQG/wDsR9Bf88e/de6lISQV4ta1/wA8/wCv9PfuvdYpUUgA8/XTe31HIt7917oD+xJ3oaWeRGKWBcC+ngNax/w4P19+690WWv3BJ9vJKHMbSa9Lg6WjA4csQeR/vuPfuvdBTnc1JIkrGYSOeNaiyyG19Qsf9h/vufde6Q9RMeAzoR+q55tx9Tf/ABt/rj8e/de6iwuztZ1Eijm6i1iCfob/ANP99x7917p5d1ji4BOm2hWfSeFsSWFh9b/7b37r3TS1ZOrMypoRdOrQSfT9S2of8UPv3Xup0U4WLyCX9tl+rC+ofX6g/k3H+t/t/fuvdRX0sPIJbIwB06QbWFwSP9v7917rjFIxYCJgpIPNyeLWPBP++uffuvdPsVTVJGD5+VAUnVY2A1AWH4+n+8/6x917qK+XlKlJJnIPIAkNr2+guf8Abcf8U9+69101c9VH4i0ilAbXPFr3Y/7x/tv9h7917pjM3qLXOoEBrsWABHH+8f63v3XunGjyU9LOjGXlDpQE34H5+v8AXge/de6EOj37kKVAY5nUqLC1wLg8cC4/Pv3XunQdpZjT6ZWZjbgNYCw/IU/8j9+691Pk7Or5KePWxLn9Q1kslhyBY2B49+691gh7FrZn0yTS+G/01k2FuQxB/wAPfuvdLzDdhojqDMCG0qwLEW9IBa9/+Ne/de6EWn3zAY4wJhc2NkbULgW08/42H+8/j37r3UqTeSEG0llW15AQxva7WB/w/wB8PfuvdJXJ7xiK+mQkc3f1MoAPBt/sePr7917pFT7qVle0yqW1IzO3qZb/AFTj/ff09+690Eu996LR4+e8gchTpQM17nj1fT+twLXHv3XuqUvmH2RNV0GRheRVTlGZJiLLa+i3PH9fwfz7917rW+7pr4ctXVkkMcrTLUSBZhcWAa2lgSQw/wBcC3v3Xui1/wADWOrMtRKzKylgqIrMliAFb6k3PFje3Nvz7917pV1FPEKehaipIozDABI66WeRif7an+oH1+v+t7917p82/jPPNrnOhWcMFQM7EgEEqCfpex/Fz9bj37r3QpP9pj4YlSCczuzBZZbIRwP0Bfxe/wBT9Pp/j7r3U1WMsSrIhWTxqQyjVGHJHqc3F7C/+ufr7917pR4jcUeKpchSyTTVFTOvhh+2kVkERBBSYH63uLfS1v6e/de6aqivpnVmjICqoDQBERhL9CAyD6EgfW/9Rb37r3QfZ3LysjKZCkisRHIARIqMfVc3vY8f7Dj37r3QbS1cYrDJJoki/Uksum7yg3BdrEXF+Bbn6e/de6Tnlmp5KiqgmaAks0hp1KyeNiRpYC9h+Bf6i/v3XuvY2tpauojkyCzVUK6ndQxWUoFJQ3b/AB+p/wBj7917pI5XItSMTEsWnzSOoDB5IlYkKha4+nF7Afg/6/uvdJl8zMEDzllZ45FUhiCbfoJB+nB5/r/r+/de6bFhkroYHLM7tI/6mGllPGggC9yPoARbn37r3QlbU2JUZjwhIP3HddEStpc+rhlNuRyOCLfi9gffuvdWI9G/ELI79q6ekionLSGISTS641CckaXHDX/J+lvqLke/de6t76k/lf0tTBA2ZpIJTUTQ6bqGjWKInWp1qbBri5vzYD+vv3XurU+kv5aPQUVVj4s1sbCV8iIkcsk9Ojl3JsWIIAup/T+Bc/Xi3uvdWdbV+C/xywONpxS9bbWjeJAgY4qnuVUcOTbkni/9ffuvdLaj+OXUeLkK0GyNtxaNIGjF0qhQBZfqn+v7917pY0XV+y6ABabB4ul06BH4aOBAtgQSpRbX/Hv3XulPTbVwkaNHHSUihUuLQpeyG/4tfkD8f7x7917pG5fbWKSokcU0JfUdcgjRLk86itvz7917qHRYKhEnogj1BlbUFUG4/wBb/ivv3XulJLSx0dO9QLgqtgV4F1H0JUe/de6h4rcUEdRpeSMENdhY3sCfqT/re/de6F7DVKVcKNG5ZSStrWvzZCv9b+/de6mZFY46eSQEKyq1jb6gg/g/kce/de6SFNk18njYg2bk/nTcgXv+P969+690pYZwVDfReCfyTwL249+691NSS44HAJHI59+691zViTb8n6D8Xt+ffuvdcmZQSPV/vH9PfuvdeDAkngD+zewNv8ffuvdd8H6H6f0P+9+/de679+691yUEkf4G/wDrf4+/de67d2DALYj+1e/H+t7917r3kb/D6W+g/wBv/r+/de67V/8AVWH+tc+/de65a1/r/vB9+6914uPxe97G9x/t7j37r3XIG/I9+6910b8Wt9ebgnj/AGHv3XuuR+g5/JFv8B9P979+69117917r3v3Xuve/de6yKQFJ/x9+691j9+691737r3Xvfuvde9+691737r3XYJB4/5H/r+/de64kX/JH+sbe/de68Bb8k/65v7917rv37r3Xvfuvde9+691wZ1W/Iv/AE9+691hepUA+tRpH1INh/gTcc+/de6gyV8cf0dW4BsASb8fgX/r+be/de6xLkY5LAggX9WkgkW4Nx/r+/de6cIJ1JJ+gFhzxcH6jn/jXv3XupWsEX+lgP6c8fj37r3XEPfkkAfUcHkf6/v3Xuui5JAHF+AOOffuvdcSxtyeBz9B7917rHrH+P8AvHv3Xuvax/j/ALx7917r2tTe4+v9R/sffuvdeun+H+29+691/9LfI9+691737r3Xvfuvde9+691737r3XYIBBP0BF/8Ab+/de66HH+8/7yb+/de697917r3v3Xuve/de697917r3v3Xuve/de697917r3v3Xuve/de66A5J/rb/ePfuvdd+/de65f2P+Qv8AiPfuvdcffuvde9+691737r3Xvfuvde9+691737r3XRIH1IH+uffuvdd3B+hv7917r3v3Xuve/de67H1H+uP979+6914kliSbm/1/r/j7917rr37r3Xvfuvde9+691737r3XvfuvdY3B+t+P6e/de6x+/de68WCqRcEn8W+n05v8A1/4j37r3WJZGU/X/AAIPJ/B4v7917rLr1C/P1/33A9+691737r3XFmVFNyAByR+bf1+lvx/vuPfuvdJ/IZWCNSfLGqLdtUjgXJ/AH+39+690GWY3pTUqP45FdlY2ckgMrNpIsPpb6cnnm39PfuvdVN/OX5wdbdGYmtfcGeoYsl9pVGnx1NMlTVSSogZUeKM6m1sdIvaxsb+/de60hPmn8g+yPkhvJs9kYq6LaUEsj4zFyI+qL7hg8T1f4BIN1BN7fm/Pv3Xuifbe2x/HYMtjhTt9wkZMSTAxhGRf3Hd2/wAbm/8AT37r3SY6/rjht0Niq9IoUjmmpykDa1dlkILFueSv0445+l/fuvdYOytk1D56aqx6MsdVGKuAiO7cgHTcfT8gWvYWHPv3XuguzFNPJTRYxKc2pmE0szQMsjM3Lgsw1HSSbf4D/D37r3SHqaZUACsyzKxCuEZUBJOkgHm/+934t9Pfuvdd4nb+Sq62np6Q1NbPO5AiplldvVzwALH6/wC34sPqPde6PHsb4wbmyW2lr5cbVCepKsyVBk8zN9ABH/jf63vbk/S3v3XujUYvbPZGA2jBgshi5aPEQI8FHFIr6JRou7OCLG55/wBt/re/de6VvX0rwxJjpEK3QiRYb38hbVLwPxzzz/vFyPde6DbsFj/E6uOgo5biUIhCeNRoF7ofpxyf9f37r3T/ALC3BURv4I6MVVQiiJ3Keu5FmZibg6SSCR9bA/n37r3Qx0FPHkI9dcvkq4JrRCNLAIzE6QG/1+b/AOP49+6909ZXH02qjkZnphDG9grcpLquGYqf68/j37r3UCiVnkDrV/cs0h9co1N6OGQ2+n5/x/Hv3XuhFo85QiDwSkmYJ4lWJWsC7EqoZQf9sLf7x7917peba3NNRSLSmB3FSwAWT0lY41upNhf/ABPPP4I9+690ZTb+Zr0SknmEqQzBhDFEARK5GoaJATexPP8Atre/de6FYbyamgkhkM0csQNlGmL9NratV/wP8L/i/wBPfuvdAnuDeVVVSNSs3jqZ5ZWgZ5A4bU5YKLcm/wCPfuvdB92Nl6ba+16akjrWqMhlGEsoTSugSE3iUHm1zb+v+9+/de6DbbNPsOmpVyefr4Wq7iSeCZwoSzcKNX+wv/X/AA9+690i+xvkls3akv2mEy9BQmDWkLxzRBuBYqAv+P5t/geD7917pm61+bOdhzNNHQZn7yNXVmBcMEjBuy3B5B/x5+o/Hv3XurNtr/Lh8rRUdZVTU0Yp1hLqZFErgp+AL/8AEcWPv3XuhHqO567c2VpM1SrKVxyxVCrAVkadI08tkFuSfpY3/wBgPfuvdD51l/O56960zNJs3f8AQrTJFHFFDkKaeFwmh/DJFNGbFXjf0sD9CDe/v3XurSurP5rPxu7Oenix+9aCjqahogkddKqallH0Uk/UE8nn8g+/de6sI2l2rtTdtJFW4jL0dfBLEsgkpZ0dWU/SQFCRyLH/AHji3v3XuhLjrqaaxjlQ6he2tdVj9OBb/D37r3UgOpta5ve/N+fp9fyPfuvdc7W/3v8A2/Pv3XuuL/pt+fx/r/Tge/de6gTh4xqXkarEWHp4+v8Are/de6wrUMv0a35+gP8AsOPfuvdSlqwbagP9gef9e3v3XupC1EZBN/qLfUC1/wDX9+691z1Di5+ovc8W/wBf37r3XIubWGggf1uL/wCI59+6910D/Urcn8H6/wC39+69137917r3v3XuuLLqN724A+nv3XuuBQ/jn/bD37r3XXjY/m3+2/2/0Pv3XuvaGH+P+2/2349+6910yEi1v9iOffuvdYilgLcnm/8AyL37r3XDS34H+349+6910VYHm4H9Lfn/AF/fuvddW/29rXt7917rjqIB1fW9h/th/T37r3XEOfzz/vHv3XuvF/qLWJ/x5/1/fuvdcbn+p/259+691yDkCx5/P1/rx/xHv3Xuu/J/h/vPv3Xusieojgj+v+829+691LCcAlvr+eDbm3NvfuvdYJVsbXuo/INh/vHv3Xuo3kGq34444Bt/X37r3Xeo/wBkEj/G59+6910XP9LH88f8V9+6910XH54Nvrqt/sbe/de67D2H9f8AG/v3XuuQcfnj/bn37r3XIEH6e/de69/aFgbgXBFuef08+/de6yaWY3P5+pP/ABT37r3UiOMhbkE35uPoARa9/fuvdcwqg3A5/wBj7917rl7917rkCB+Ln/X/AOI9+6912XP44/3n37r3WJ3txb1fUn/XPv3XuvKbi9rfg/425/4n37r3WQDUeTxbgf43+ov7917rG72H1Fxe4AHAH54/xPv3XuoflZ3YKCbW5ABBubf7D37r3U9FCgE8Af739f8Abe/de6yGRQCRq4P6iPSvP1N7E/717917qvf5tfJKh6n2Flo6OvihyUlFVBFLqHZ1UgLdfpyfr7917rSV+RXee7+ydyV2TrpVFM1bVlGil/DyGzyWsRcHjk/7H37r3RbarCUVXRffnJNGZGjMoBMpMhUFjo5Itxyfrz/sPde6BXOiF6mekiqagqk/qkkP7khCnn086L/Rfx7917oNc9GKalIZWiYM6ubgNNERYeM/kg/1+n1BHv3XugnyBkjljVLNBdXiGtyySX1aHY3ux/17f0/Hv3XulRgony1BWzqGBhEi1lIQq6V49UU0lyWNrkAk/T6A29+69001NDRwnVHPFKmnQ5jivJFz+hnb82/pYfQ/19+69004HrrcO9s5SYjCUNRUJW1kUMaqSGlMsqqrF47Nx/T/AF/fuvdbbv8AL2+FG1+ltiUO5dz0NOdy11HFPUTVEYEkEbAMEWQWIPPJuL8Xv7917oSflJ2Vi8PFJhsGnnm0ESKkf0hUEMY25tpAPNrHk29+691UhuPt/HYKarr8pUj7WOR2CzrErsyEEkF7j+gOm17fS/v3Xuq5vkj3thd200uOxbqq1MxutMzF21Xtqb8f4kEf7xb37r3RVuptiy1ebXL1VPUSwwTNMtwSpdbugkc2uTfkf1/r7917o/8AtVcXR0kEVbb7aLQ0kMR8ocNZ3Uar2AubHgAfTm/v3XuhExe2qbcuUjTEUsv2Tyo8S+ltKW1FZCpuwPP05/xP09+690eXY216bb2NghkjEUkyJIUMbIdS/XQri4uf95/2/v3XulvW18E0qUi6Yj+jW7iwBuGPJvzbi3+w/Hv3XumepzElHTU1HTwpKDK4SZFlZjpb1K2om4sQb/g3PHI9+690+Yumr83Q1s1DSPLLIDTmGCOZpmWMapyRH6gVuDq/rcX/AKe690hRhZHyn28M+lyUjMUqvrIWxIYMSQA3Gk/nm/v3XulnLsavk8DvNBoLHXruwKEX0gKdQsR+P9t+T7r3T5iNuYymaWmq5I2i1JG0gZfoxHkYI976RzyD/re/de6echt7ZdK5XGVYqXWN5I6lwscl3AV4rXFwDb634v8ATj37r3UOk/g9IJVSoaKWRkUxs4IlVUBcsQbWA5BFz9T/AF9+690uMNu/BY2lNNKnmidRIgkjVxIwktfWbm91tYG9vr9ffuvdKear2xWrG6008TuokdgEESKeYwp+twbk2+o+t/p7917qXVbepsjBHNTSaljRWV1uhY8n82/wFv8AD6+/de6D7cW3KrxyUhjVo3WR1cryRcABQPzwT+f8b+/de6LfmFr9vZmOOPUIWI8kmk6okHIDFjZSCTx/re/de6UtNlcXUwSz5R6lYlgkeGSAqXedVKxyFRxa9+Lf69vfuvdANRZ6rptzqPFVTUcs0s6xKv7kpVypdlUCw+nIsP6fT37r3ULsyTEZSpjqsnHT0lSuhoBFIwqU0ODGHB4v6z/vJ59+690sdpbqnFHBS0ISOJUKaiAakprIU+QG/wCD9OffuvdKavnimpW8sn7k/wDnEWOz8Gw4/wBj9b3PPHv3XukRl4ZoaSH7YMUiBHp9bEytxGAf0i5Oo/gEWPI9+690HVftyQWeVZJCXfUFUmXzE/2gB/S1v6/X8+/de6R9RjG85p3gJu6As6qGRDe59P8Atv8AkY9+690qdn4SGXLQJOFRIzKyCdvTJ4rFbAn6fX/H68/1917o0u1sHT5Ix0NI0MgEMkkkQZNEDBbt5yx/SeLf4e/de6U+BmoqOZ6WKOOOVmePzxMpgWWJr6lI4A/xPJPH0Hv3Xuha+7jqaaSGWsLTCGPUxUGNyF+kbMBxa30/4i4917oAtyUscOWcQs4RpDKwV2BsjDyOxJ/Ta9h9B/QfT37r3TDXVSiOU6U0mNQH5EkiqbqSRz+T/T37r3S02vVNSyCoVWdjEFUEaVU+MWlLD68kjn/Yi3v3XujkdR77lxOTx9Qis6JJE+tWJ9YtrF/wP8Ppf8e/de62WPjfvaLdOz8dLHNrdKKBjqdbiTSNYbn/AA+tuOP8B7917o1iPewBuL2ufryb/wDE+/de6kLbkk/j/Y/7D37r3XEn6kn/AF/fuvdcA4P9R/r8e/de65E/gXv/AF4sB/jf/Y+/de6jVdXHSRPO7BRGtyxe35+gFvfuvdFH7F7TSLJSUlLJGUjlKEhr2F+SLHkc/wDEf4j3XulZ1vvgZgCGVxcKPyTfgc8/77j37r3RhqdgyXAIJ5P9L2ANvfuvdTUHF/6/8R7917rzkAc/Xk2/wt9ffuvdAB20EbHyAkqLMCyt6vpYLx/j+ffuvdEMymVmFRPByqIzgeouD6rWYAcX4/3w9+690j6iR5FKm4Xk21D6k/UA8/7D37r3Tf4z60eUAP8A2v1abD6Aj6f631/2Pv3XuucUxhBVAdTAKW0Ehl/Tf/e7+/de65zVQJu0cxSMEyLouALEFmY/QA8fj37r3UWGsh1BUJZC2oD8MunkfX6XsLf8T7917rK0hkjJKaDqJALcW1FVIUcW/wCNn37r3XT1JK2C2ZQq2AuSSLngD6e/de6z0yKwMjyBDYFRqC8DhrX+v+39+691PkmVU8alRc2BY2DXHPFvp7917pgl4d0BN2YFWB9Kt9Sxufp9f9t7917qe1U8dOAGVmGlfJa9wf1HSPp/T37r3WGSSwUakOoKbhb6bfUsb8n6Hn/evp7r3WGLU0gv+6uoXIGkqOT/AI/0Hv3XunZyghYMoVbqyhnGq/04Nv8Abcc/Ue/de6a2rJIfUFZR/aK31BQbahyePfuvdONPMFj8/k1o6cFj6iTwbj+o9+691hEroWcSDSzBiNZBuw4vb6fj37r3UiPJSpfxSAfk2OonTa1/p7917pTUe4a1I1dnP0NruArWN7XH1tx/xr37r3SuxG4YmjkNVUCPUp0ByWQyc2Yj+nH+w/1vfuvdYavM08iSFZSx1HgH0EgEkhSbEE/S3+te9vfuvdIvI5h4bEEtq8jBdYH5uVtzxz/xA+nv3XugL7A3OBR1QdgDoYNqNgtlsPra/wBfxf8A4n37r3VMPyhimyaV1K2RBlqWea0WkBUAYaTpHH1HJ9+691TdvHEDDCsaNIJ5RIx0TlCWOq7sS/6uPwLe/de6LvlBIamoq1pF9QIV1QLEADe0arxx/X/X+l+fde6442SavkVp4gFZ1DqqgLwDbSAbD+h+t/8AA39+690vsS8FPMA8QTxhBFyFkub6Q1zcr+C3H+xv7917p8zs8Epj+2hkSRYUeYPOXMj2sWQkHT9fpb8jj37r3XOlqPFTxrVSXKx3bSSWBfiNfQPV9TzYf149+6902VCCMzVTTS0q6dAKqC8krC6h0FuPxfni9/fuvdJqKokinVpapnZiWXxXluw+iyj8Efn+vP0PPv3Xuuq/E1FbKZzKWSSNH8SrpLMQdWoNe1rAf7f37r3SfqdsSmVDG0OgxmSWR1BVEQgaTqP1I/H1PNvfuvddT4ZYCQ5jhheNbqilwwdQA5Jufxcg/T+v19+690nKqhpaRtTTB0AteEKkYDN/aP8AjYfX37r3SJ3HHB65RHGkjACNVAcO30UmxNr2+lvfuvdIJMdWV6sEVWXV+4QASGJ/Q30IA/Bv/vP1917oT9ibWaarjjq40McQEvqIC6tVxcH+n+P5+nv3Xujw9XdbU38RpmJdn8qWiiTyvIj8xqpFjYfQ8/n6D37r3V9nxS2FjMamMqHZy5MLyRSoIxDrDC4V7kEkDm/9Lc+/de6uW2lWU1LQ0QjRCUiSNkiKsqkAi7avzz+fqfp/T37r3Q7bb3GKKaGSIgFRckDhWFjb02P+I/2Hv3Xuhph7UmWBYmlZQI3OoFgQVKgE3Jv9eLAf7cj37r3Tc3abAg6pW45YuLuT9OPxbn6/7D37r3XJO10BCtKrPcCzkKBY35P59+6904p2QGZWWRV1CQAB7gs1iFOkj+nH9ffuvdcqrdYqFRvKBLZbhrWJ+jggfX/D37r3Wah3BLGfIy3DfTxve/H1KvYW/r/vre6911mt53opY9DC6cm8aW5ta+q1z/vr/T37r3QLvnKr7pprzKHn1gI4BMcb+o6gTa5+lvxx/T37r3RlOv8Ad0ckMUc0lwIQF1Na66bDk3uf6kkni/A59+690Ie4twUcONlOtblQRqPPrvqI/qLfTnn6ckge/de6Lwm8gmUkjMhCNLYAXFgjfS/55uPpzYn6ce/de6G3AZ1auFCGBDaQAzXJJHH0P5+v+PH09+690uopwV/AvpNyb/Uf4e/de6lKxPIPIHP1/P1/4n37r3XiLm9z/t/r/r+/de65E8Af0v8A7z7917rykre35t/vF/8Aivv3XuuWs/4f7z7917rNG/DFrAcW/F/6/X37r3XG4/qP9uPfuvddAC9wb2Fvx9P9h7917rl7917r17WP+It/r+/de65Mb8iwv+OfqPr7917rwYgW4/2Pv3Xuu9Z/w/3n37r3XYlCk6hcEGwva3+sTf37r3XXkv8AS3+3v7917rvyf4f7z7917rvyD8g/7Dn37r3XflULbkc3/Fvp7917rryKfpc/7b37r3XRf+n+8+/de668lj6rD/e/959+69135Af08n/ff09+69115D+QP9hx7917rsP/AF/3j37r3XNpFPNmufqLC30/HPv3XuuBlA/3o8/n+nHv3XuuvLzbSf8AX/A/1z7917rkHvxbnn8/X/D37r3XBpCAfpf/AA5t/vPv3XuoM04jRmNyQeQL8KffuvdJfJZeOGNiXKKASSCOBe3qI/4r/tx7917oPMju1bgRzBSCQ3ICkg8rwLf48/7f37r3TdSbuXyj95b/AFP9QSbcG5P0+tuffuvdCFitxxVIClwblQLcHnkgAfmx/wB9ce/de6XENQGCkFCpNvqbcn+t/fuvdTNa/wBf94Pv3Xuva1/3wPP+Hv3XusTv/X6fge/de6jM9r+o3vwLn83+vv3XuuCzkE3P+tYi9/8AY+/de6yCS/0N/wDXFv8AePfuvdZNY/qf6/Qf7b37r3X/098vQf8AD/effuvde0H/AA/3n37r3XIIPzf/AGB/417917riU/oRb/H37r3XWkDgtz/rE/7z7917rvRfkEEfi4I9+6910VI/x/1rn37r3XIICBe9/wA/j/eD7917riykE2Btfj8/7yPfuvde0A/VrH+lyP8Aiffuvdcgi/1J/wBY/wDEm/v3Xuuin9CLf4+/de69oP8Ah/vPv3XuvaD/AIf7z7917r2g/wCH+8+/de65BB+b/wCwP/GvfuvdcSn9CLf4+/de69oP+H+8+/de67Kta315ve/+H+Pv3XuvCMn82/17f73f37r3XAixI/p7917rmEBAPPP+9/n37r3Xih/H0/x9+691xKkf4/61z7917rwUn/D/AF7j37r3XfjJ+tj7917r3jI+lvfuvde0H/D/AHn37r3XRUj/AB/1rn37r3XaqfqR9Pwfrccj37r3Xgh/Jt/vPv3XuvaG/wBf/ff4+/de660N/T/eR7917rrSf6H37r3XZAsBzqvyP95H+x9+6910V/qbf8lD/evfuvddFVAuW+vFiTa3PIv7917rFoP+H+8+/de64Olh9Fub8/1/4offuvdRjYckcj/Dn+nv3XuuvOEBuABz+eL/AEFv959+691DqMjHCrMXtb+rhfqL2B5/H+t7917oLN29o4PA+OCuyFNRzSRmREnqkV5FLhbpG5+n4PP1/I9+690Qzvf509CdQ0VfXb17Q23Ry45JJHxsOUpaiukCx6tCU8T6g3+39+691rv/ACX/AJ6e6N3vlNp/HjZ9THS1cdRSxbpyhCoUL+AVMejV4VvqKu1vwbkH37r3VM+6H7s7t322b3Pl2rMhLUCpyu4M/X/dYqlWZArQ4qlckSuo/TYAXF/r7917plzOzspSVFRi8RTTVuPwUMlTnctOj1Ar6lpgIoUiIKhpC+mNfwORfSffuvdFhjyeJo9+5HC0mRMyPI8U2sWnAcapYpWTgENcEXt/T8e/de6Cnfm1pdtbjiz2OV0glkaS6xkonru1yb2LD+vJ9+690Ke3quLcz0dXURvLNDTL4qewijaMCy6ixPPFyPweD7917pi3xsgBXyDaBT1MZ1kBB4WIuVQKBxx/iL+/de6SNF11t/J7ara2RYoHpSS8rsfutUboiRxAcWkDlibfjn37r3RwPjr1dsCoqsXVulNC9hpMljKZIzZ3Jbkc3P0PBP8Ah7917q57Ye0dpQ0NFCJaNooUjkLOsblAOWLMw/rx/Q/7Ae/de6DP5Ib06iw+2Z8UuaxrZSON3gpIpoPOjkX+ite7X+n0/wBb37r3RD9r7jx0mPSpx1AkVQZHLzggSeJmb90HnjSLkWv/ALf37r3SWyFbi3lrKWKnLz1FQrSSuwDSuygkxlvoBf6f7fi3v3XupG3QMHV/fpSwhINaTwyBbNFINSlZCeSBa/8AsbH6e/de6XW3M4cplJHGmGIOXIUcFCCsYZv99+OffuvdKzKV1NTU/la/kBZW8w1ITe3pH9B/vH9P6e6902UE9GHhnkWPS7P+1GQhBDXaVx/t/wDYW9+690pMIKB6ubxOESUF0DASBZy2s3Zr8X4uPp9ffuvdKSqgrlRaunrBGxbRG7RFkuT6tDf1/Hv3XuhmwO6aiOkxlElVJWVMAAaNyDHDIByYmA4JX6/43+vv3XulBW12dzLyVEheJGDMxcs2u628ZYD6H6/1/rf37r3S36Y6ay++M6+Yy1RIMXRMoUMrhmk/UgQNYWI+v1/r7917p8+Q/wAeKTKY96vB1Jgy2OVZqNHcCN5Y/VoK3tYj/X/x/wAPde6o+7lTuddwS4A0stEaiVqdZaaJlikUERrJEY7fjkk8X/P4HuvdA7N8Vd01MMmazmVyVZVya5dFQzxrEDdmb1fX6cf7D37r3T71J01m23P/AA7EQ1z1SiRJDUsVpysZGqVnP0SxDX+v+8+/de6su2J0jvbbtRST7srwtPSFJUoaRzLFJEyhkjEhuGXkW5PH59+690OHY3Y9V1B1lmN5RIKZoYvtaaJ2CaiyEao1a9ja/IF/xfn37r3VPY3f1j3Blqiv3FG+Ey1VUNJJXU02kSTvKZC3j59RY6mNgSbnm/v3XunXP7W7G68emy3XeWrsthLI5qIJpZJYVCgm/j5UAcjjg/659+690dL43/zLe/ujIKYjc+SnoDP9t9rXTzVEd0FvGRISVuBc8cG/9L+/de6vC+OX89ylzuUo8P2BBBCxaFHrIJSI/SAkrFW5I5N/9f8AH4917rYC6Q+cHUHbFBSTY3cmPSWogRwrVEQF2/s+o3vf37r3Rz8ZncVloI6ihrIZ43XWDHLG50k2BAU8j/Hj37r3TuxjOnS2q4Dc8EH6+/de64Omock3+lj9bX45A+lvfuvdRXpQx1cXJ4IuPx+T+ffuvdYTSMSSpIAAAAF+fob/AJJ/3j37r3WFoZEB9f5+gBsBwbX/ANh7917rgWmBH6jyP99b37r3UhTMSFLNzYD6qLH6WuB/j7917rt5JogLqTyAb2B5Fz+PfuvdTIJA6/T6n6j6fT6e/de6yM+n62+lyfoB7917rg0q2/Uqm/5I+n5+vv3Xuuy54sR+kXtY8+/de64lr/Ui/wDT8+/de65rxwHHP+F/95Pv3XuuYBvy3H+sP9jcW9+6915kBP1J4HP0/F/fuvdYzHbhRx/rj6+/de660X4I+nP9f8B7917roQljwn0Nj6rf72ffuvdR5YtJYEWNrA3+hI4+nv3XuohhkJuzfX6W0n6fW9/fuvdZFpyeb/4iw/x/qffuvdZ1pzb+tvqSR+fx9B9PfuvdZvAbAAgWv+Pr7917rwp+b3HP1sOffuvdZPHb6Ef7a3v3XuvaTaxkt/h6f9f+nv3XusMtlVvVq/4qfxx7917qAqGRj/ZAIW5/Jv8Aj37r3U7xaQFvyPrx/X37r3XFob86uSP6f7D37r3UCaN05HH+B/P+JJ9+6915I2cLqY/4ccEDng+/de6lpDxb6/WxP+9WHv3XupUdMSL/AEH+N/rb6/4j37r3WYU4FrWH9fr/ALxf37r3WURAW5FwP6e/de6ytHZQA3H5BHP9ffuvdY/H/j/vHv3XuuihvxyP68D37r3XWhv6f7yPfuvde0N/T/eR7917rgUANyOT/U3v7917rkF/N15+oJtz9Px7917rphYW1fj6j8e/de6itaxueP8AXte3+Hv3Xuu6cjUbWubc8f1sPfuvdTCeCGaxBNxYWHpuGuP9f37r3QG909uYTq/amSzORqFEkFLK0cQmUB5lUmx/PBH54/w9+691qPfM75SZXtjceSikM5x8ctSkCxOpVI3JW5VBbgW+tz9ffuvdVN5PAivmllaoj8Lk6VJVX9Zuszra3+wII/wHv3XukNmsGcXBIaSulDFyAJYo2jvbjQI7EAc8fTn6X59+690HlXtSWopnrAPDUSxyMGeJTruRpdWYf1v+b/1v7917ovu8cXVU9XDBPVLKWYAsod+ebn0mw/2Fvx9fp7917prXARVEYDgM6MBGHVYjJIp4uOCQL8k/X6f4+/de6lVuOpMVjUeOf7Q2keoVtHiZiNTXY/Qk/U8WH+x9+690DEmbjqKwUeHQVNfLIIY5QFNOut+GldrkW/2P9ffuvdXS/wAsr4+1ef3bFubcqxZH+HzRVSqyq9IjKVYjUthYfg/X/W9+691slb33ni9tbKmgaanoaWGkMDomgKBGvIV/qLf71wbW9+691ro/J35EY6izWVmjzJQrJNTrFFMqF4gSouqWuPoL8/i5P5917qnbsbu6s3fXVNDLVxSUg+5EMcUzmTVbh5SnAUfjgX5B9+690D+3qGr3JkkpvIWQSI0crBhqCkWZSDY25AHP5+v09+690fjYm2KjEYP7UUEsUGqKepk8BCu4ULG3lUcg2Nwb3+p/r7917oQcHgDlchTwCNoKcTiIOHfxyKTb1BTYfU244/2IHv3Xujd7SpKbadfDSRLSBzFCVFoy8LKbu+r/ABB/rz/sD7917oSM7vNdMUwnkLo51FFHjQEkKZGA/AtcDm3N+PfuvdO2zaOt3LMZbPUSiJZoJYVZo5YtRAYsnqB5/TyeLfn37r3QqNh4KSI089WpkpwLOInsVvrlIt6gwuADyPxbn37r3T5Lvij2nTUwoY5aaojgd5Z6BkDMsi6XMgPJcjkC5vf37r3QAybsTNZioq6Kop1aANUVah9NQSrszWViQTawPBuffuvdKObdWSyFJE8GRFPTqpLSNJolEVgv7hH5/wAPp/tzb3XukW+92psgtNLUQ+BmPiqZHdvKVN2uqG5+n5P+t/X37r3U3KbgFeUnpJICYom1pEzRGXkqxUJa5v8Agf72ffuvdIVt11dLLGrNLMk04UxhpGkhdOQBKDf6Hnn8f0+nuvdKqk3bPCWTyPLSG/heRNBlYG+rT9RpJK8AXsSfz7917p9i7OraH7aRwZXhkZWANoghW4Ul/SbX+n+P+I9+690Iu1O4qgIx16i6sgjLEKjlrqFH9LW+nH5t9ffuvdLb/SnRk+KrVJC7AAOfWruqo2lv6fQe/de6SO6cPW7gpJ6vFQ+WOYCaTUoQGMXAVZW4JuDxYm1vr7917oNKWipsVemy1VFJrUTCkhBmkiAYomuwA1EoQR/S39ffuvdBbvndWO29JBNi6dIJfHMk7yqrSwpK3AR25sbXH+x9+690WTN7mpty5BI5K5pWkk40FjfSQFFl/Opf99+fde6GrY9G8NKDNMyvI+lAw+iKAwIJN/rxb/Y/n37r3QzU70cpKF7yiEKpBW2pFuSSf63tb6D8c8+/de6Z/u2jqG8gaOEgkMfUiKr8sS3118jn+g9+690zT5RJpyg/ZjfyMyEBy6XVYgGbm/B/pYW/p7917pAZ2krI5RPFGIKeSTXFIVUSSusjLouf+Ck/0sQePfuvdQklngx9JU02uWsqfuIpiXYPF6wsaoACQP1H/H6+/de6Xe3stlaCQyM00ZnvBLIkjxsrBirX0Djgc3P1vx7917obdvVtJQmnmkdArmQ+KVyI5JXUNZ2Jvcj/AHu30Pv3Xulj/HkqJTM0vjtIypFTsfHHEPUgNuD9eTybe/de6TuYytNI7BVJlCygSgEqzSDTpAbgni9j/tuT7917pN0US1YjEyeNvozSIIlmGrTpNv0tYDgcfS319+690JNNU06pGoKoiAQzcKDGVHA5+vv3Xulntvdy7fqIFiZXXyiMC6t+ptbMQfzawAP9CffuvdXt/AnuCPIxUmMkm0q8cShTa5CtYcW+v++/pb3Xuro8fKs8MbBwwtcNx9NRIufzwRz7917p1K2Xj1XP1AP0H9PfuvdYmB0ng34/H+Pv3Xum6aoSAlmvY/UE2NxxcE/j/D37r3UaXNU0cbu7rpVbk8H+yeOP99/X8n37r3QB9idjQ/Z1dJSTlJLMoCi4f8AA3uOb/wCP/E+690STNvUVORkmnLyMz+v6/wBom3F+OCL+/de6EfrrNtjqmAM4EbNpYDgKP1AsR/sb3/Hv3Xuj47UzKZCljBkVn0c2I+tgfrf37r3S6A4F7L9eOfpf/D37r3WGqdY4SxIBu3qP6VULcglvp/vv6e/de6Kl27mYjE8STMvqdeFtckm9j/rf74e/de6JRko9VUSACkhkLyE6lZixABH9eeRxxxyffuvdMElNIGVw10K6Rdha4NjZbcDj63/3r37r3UEApPdVZuBdQfTqPPNvz9Lnn/X9+691yeRow/F7ghRe9yfqAeP63/33PuvdONPUGmp1R4lnFWrIW0qynR6tBI+n559+690zCmEdTLpj8d11KkZuhDMLAEfX8Cx/Pv3XushcBtKxvYoTdm4BLGygW/w/2Hv3XusXkvIV0qp9NypY82sR6v8AY+/de65HQo9bMAoN7Dlv6c/09+691xhWOaN2klmQxIWQhL3P1UKp4P0+t/fuvdRtTsyadT35dpFCnk2HA+o+t/6fn37r3UxIW8ZLXIIufoFUk3Fwf+K+/de6x+P1yRmT0sAeBzpsB/Xjn/bj37r3UiGVohZYwbi7G1rEX+hvf37r3XjV8A+Jn0nU3pIIBNrDTYgW5/pfn37r3UOR4RL5LPGj2YG9hb6EH/D/AH39Le691nZ9UbAKFWwKX1aWVDYWB5H0/Pv3XuuZnZx/QxqNKhQwZrccW/2H+vz7917qIrEMGYEeTWCVNjf6/pH+v/vA/pz7r3UuknkWQxySEoAL3W4u/PBP+HPv3XuneKW5shN7WIc6gLm50/05t/t/fuvdTXd5F1lkXT6dBU6TZSQbi3+F/wDYke/de6ZcgUkWzt49K8uihmGok6Qp/Frck8f4/n3Xui/djx+WiqNRiYaZCoZvXYrZidIsAPyP9hwfr7r3VQ/fdJ9tUVsok1pIkv7lvz4yyRoWJAHH9COPpzf37r3VT28K3Rlahqump66GRHiSOVCFSVxYuAp50n83H4Pv3Xui9ZKmjjgqUijjcPNZShLqliRpC34AP5/H5P19+691Cxrw0yPTSIiMWD+Q2WIsLrYSflrWsP8AeePfuvdRWqVpsnVVEmiLWY4AqlvRYgi63I+n0/p9f6+/de6f3yCTIVgqES5GppGAUFVFgCbm5v8A1/2/A9+691Apc7V0NQsnmpqlKZw6oRrBAbVdiB6hfT/sPp/h7r3Tzm83HXyvVvLTiWoQMPt10Qxu4AKiMiymwIH1+hPB9+690x4ow+cpHZigMliP3Nf9ty35H+w/23v3XupVfNNC3liEixEeOWpRta+o8AqDxzfgW4sb8e/de6aKuoSSFkmd1ZfG11OkMNQsbKOCB+DcG/v3Xuor5SRqVlNP+3GWXyhuZLfoMl1Y2sP6W9+690gK3KyvURiYJHHIzxrEgHjCtyzEH8cW/H1Jvxx7r3TRkTBWMQPHpCiQlAUjLRsIyFUm/wCf6m5+nv3XusNK8NBITNHdCo0FAoVPIllWQ/X/AIk/jj37r3SxwOVjgCyU8SSxtNCXNM+uWNY3JcPEDwtvyb2P+uPfuvdHD2D2BmcTJR1mLp1+7jaNS8gRY1/bJaySc2B4BDf1/wBf37r3V4vxO39mM3jMbUZKohSqmaNKhY1V/wBDDx3vYcXbnngj/XPuvdXHbYo8g9GtasmtX0ShFUIGsmplIBN/oNP0A/w9+690J2LqJASzauVckC4J4Cxgg355P5H4/p7917p0+8mS5JkABdSdR1JwNX1AuDf8A2/pb37r3WJquVNDxyerlSz8X12UatXBt+LfT88e/de6xCSZC3Bla62csGBvcnVb+luPfuvdPUFXMpjCvpVCrHVw5vcNwP8AEf09+6909RZGo9VyTYuUJawFwCtuf8PfuvdOVLueSHxws51afUdVwDrH0JPAAv8A1+nv3XupWSydLU0yM0jSO5kHhJJBCkEEabW4ta5/rYe/de6QTZMXCkSxBDdAr2+p/S4IN1tb+nv3XulttvPT0saiN2B1FywJ0oHPpU/T8/T6/n/C3uvdP2a3dVVUA8crMoA1htQBEf5AY3B5tz/r/wCHv3XugpqMhXRs+QMgjXyMI0Z7mQKLEKAb/Xm315/1x7917oXuu97zSrHBVShWLqpQMTpCnkXN7H/jYH9PfuvdGwwmQ+7ijYOSCq2DEfS3A9+690rInJS4+p4NyLcfj/ivv3Xusmth/T/e/wDevfuvdc1Yte/4t7917rlZueOOCDY/T8+/de67VSxAUXP+v/xX37r3WRxYBTa4tfkf09+691j0k/Tn/Yj37r3XIK6344Nvr/h+R/t/fuvdcxr/ACAP95/4n37r3Xdv62I/1vfuvdctXBBYAfWxsB/jb/ePfuvdcbg/Q39+6914i/5I/wBY29+6910UH5JYDkX/ABcc+/de68FA/SAP959+6913z+CLf61/+J9+69176fUj/evfuvde4P8AQ/7Y+/de66IH/Bf9bj/H6+/de68LC/qv/gSOPfuvdd3H9R/tx7917rizAC4I/wBv7917rh5fzdeAePx/hc+/de6xma5+oAH6vqLccW/Pv3XuuzJb+0Tf+hv7917rsTD8MCSP9TxY/m/v3Xuuw3BGok2uORe9x9SPfuvddhyvqBv9Pre1vz/xHv3XuuDyLe5P1/N78/0ufz7917pPZSr8UUp1KPx9SDe5II/w4H+8+/de6Bbc+YaNZfHJ6rMNJJuQL8AAi5/1/wDW9+690X3L5ip8zFZGJcECPUQARzc88G9/949+690zRbkngbVrcsPSVDk2JsSOPrxf/H37r3QtbM3NJUsgkcaUcAgvct9NWoH683/2H+w9+690ZbCV/nVLMWV/r6tR1MLj+n0Jt/sPfuvdLFHFvqDYD+pP+sb+/de65l1twbn+lv8AiffuvdR2fnjnjk3/ANh7917qIzHV9fofx/xPv3XuuB1kkhQbkmwYD8/0Pv3Xuuakr+sgAD/EE/Qj6/65/wAPfuvdZPOn0uf9Tf8A3nX9f9h7917r/9TfQ9+691737r3XVl5uAb/1Hv3Xuu/fuvdeIB+oH+2Hv3XuugAPp7917rv37r3XiAfqB/th7917r1gPoLe/de66sP6D/bD37r3XrD+g/wBsPfuvdd+/de697917r3v3Xuve/de66svNwDf+o9+69137917r3v3Xuve/de66sP8AH/bn37r3Xfv3XuurD888/nm3+t7917rv37r3Xvfuvde9+691737r3Xvfuvde9+691737r3XvfuvddWH+P+3Pv3Xuu/fuvde9+691xP0PqI/2JAvb+nv3XusbAWBFiTe7c3Nj+b+/de64+/de66IB/AHFvp7917ry3sNX1/Pv3XuuDkcf1H+8e/de6hyc6gLfg/6/09+69021HC2H1BuD9SL8t9f9f37r3SO3AJZKOZFYo5VlR2PoLFSFBB/4qP8AD37r3VInzG2f2lubLx0lBPk4YqyQwGppIqkU0cdzGgaWnbUwAA1Iqjn6m/v3XuqSN/8A8qvt7sbcoy9TQZTcs9YzrSUjQV0VDAJn8kss5mJaUOfXZradVhwPfuvdGr6f/kqbtpsJUUe74aLGCrSFR4Ik1Q0yn/gOtMosbcDluCR/r+/de6Ox1v8Ayq+oOrq2ny+4aSs3LPAutlzMqtSxm3H21DHxaw9Itz+Tfn37r3QN/J34i0eV2Vu+PYOx8PtWB1Z5MxNjlgrpVNLJTxfw+ONQVZbnS55+rA3J9+691pod89V1vRW9q+jkIepp66ZKid3aSZlWpF3u31JFibE88CwHv3XuolNm8bufGwYmqIkmqWWeknNktMqDSpkb6gXF+fr7917oIp9w5HY26liqKgtRlmjHrDLFGCDIqj8DVf8A1xz9eT7r3QxSbmx+5cQYUqG1S6mjZWUoSq/psb/n8/n/AFjb37r3QOU24ZcRU1dJWNpp2uTFc3lAfSui9xyOb88/0AFvde6d8dv3KbZrFr9u5eVAp1+BC7GKRgVZES/4t/vN/fuvdLCb5PfIKjx/+Q19asBOhowpWSeJLPIsCXBBUXUnn6G3v3Xuit1/Yu691b2lyubyWQl8lc4MMtTPIY7yX8REhvxxcH6D37r3R5+vt71IiipBdkeKP1NKVKKECnxH6luPpz/sT9fde6FrK1AgpIqvwNplnj1f2XHkOryBB/r3JuOf9f37r3SzxDnJVEVPNMsnmWGmgjNv3GkAZYwVvYkG1/8Aevp7917oV6SjoMVUxUdCsMcys0NTAT5HSVGJMZZeDf6/X6/7z7r3T1UxJIw1xr4mVyyyRNpL6rkKDze9x7917pvq8VDJRy5CFUXx6R9oDpEjq4ADgXIXj/inPv3XupWGeVaiONfEHfUpUNwquPUAWseLjk8/7D37r3QnQQSwwQY6ebWvlMrU4YOoRo/IGX83IIN7/wCuffuvdLPatNLUShaWH9oTFJKiRQugG6t49FzYDjk/4/6/uvdGo23t2GSmp45EjKxMgkkk9SupARDz/Qf8U+nv3XujGYbde2tk40UoaGEgDzEeNS7ubMy6fr9bfT6f7f37r3RPPkZ8lcFt8VNPSz+vwMEOsBFUrYlW5Nzc/mwJ4+nv3Xuqfdwd+Vm49ylniRoIZiUqNKtJZXJQFmH0/HFv8ffuvdCjTdvS7o+2+5SlxyUsMdOzgL45kT0F3hI/UQPr/X37r3Ueo37BsbKivpJadKiWNTGqRDymKVvypvdXW1xY8W+nv3XujddWdq1vaFVjaeonV6pFRDDHaMvGnpUBFsLf63H1+nv3Xuiw/wAzffUWMpsD1rQZDwv4FrMjTc2DsQqAsv5sLf4fnn6e691UBt4utUstPUCFlbUNbEMXJuTz/sf949+690anYXZu6NuhJfuZ3pzPFFJFIjz07KG9S6X1Jb+v+uL/ANPfuvdGlr8fsTtzCeOloYcDnv1R1FLGkaSTsvLSRx2sW/FgLD/YAe690VDK7D3j1tkp6isoauSihqH8VfEXZXjJ9LgoL2IubC/+9+/de6Mv0t8ud4bFyFNTUmbrKemj0LFIlRKksBQ8DxqwB+v+w+hP19+691fl8YP5r+69q02PfdWYOQovLHBEjzqdSKNJMqliRxyf9h7917q9/pH+ZD152BTQHI10FJPIYkQNNGQdZtcXINhf/H/D37r3Vg22+2dqblpxUY/K0dQhjBASZSxLcJcC5Fxf37r3S+gy1DMAyzobgG2pbWPAJtY8+/de6nJKjgmMqVPIC+pjYc2F+PfuvdZGChQAVBHPI555/wCJ/p7917riUVhdhqJ/p9BY3HP++/3v37r3XMcWt+Pp/sPfuvdcHQOLEA/0v9P8ffuvdcUhWMAJwAxb/X1c2Pv3XuvOFPDLY8kEEkE/1+vv3Xuo7RAgm4/1vyP9iffuvdQpWeMem5B4JvyBe4/4n37r3WNZpCS2k/T6/wBk2/PHv3XuskVXd/V9DweQdPPJP0/Hv3XundQLAi4PF+fyPfuvdc/fuvde9+69161/+Rkf717917rsEi/+IsffuvdcZFUoGNy3HJP9GNuPfuvdRjf6abgf4j/evfuvddqQeALW/BFh/X37r3WdBwP8T/xr37r3XYFhb37r3Xfv3XuurD/H/bn37r3XEhVH0F/xfn37r3WFkEnBtf8AA+l/8Bb/AGHv3XuuxCEHAH1vb8g3/Hv3XuscxkQBlTjm9wbcf09+6910gdmXX9eL2FgLc8e/de6yyQLIefp+Bcj37r3XNIkQDgEjnnm3+39+691mKqtiFANgSf8AH37r3XMMALc/nke/de671ra3Nv6f74+/de68puRYHjn9R+g9+69152Un9JJHFyx9+691wDAH8hf6Anj/AFre/de6yalH5/3s/wC8+/de69rX+v8AvB9+69167Hkabfj6+/de67551FR9P6/Q+/de6h1FXDELuyq35u12JJsB9bAf1/Pv3XumGbPQKxUFfpxyRf8A17/n37r3Te+aRn0qbGw4UA21Ei9vfuvdKqgCGMSEHUwFuT+QD9CffuvdN+5czTYHFVeQq5USGGJpDJwSoCkkM39OPxz/AFv7917rWq+e3yjO785kNr4SsZqSkmqKZnExEchj4ZikdiSf6kkfT/H37r3VIm44autyDokbHzSK8k3kZwSzW0FSSSnJNlAIsbk8e/de6zzbHoGxUzVFKIJJl0rItw50+kFAb2HFwPr/ALfn3XugUzmDpo62RYT5Yki1HVpD6VQCRCo4N/w31v8AT8+/de6DvPV8ZWGlhjjMcMUpdYkjJMSAFlfg8/48H8n82917os26kp6uupo6JozGrufLIpLqzNpXVoYW0/X/AGHI+nv3XukpuuPH4eWjSOU1tTNTmRpoWtFTyL6SzqxOo+kkgfS/9Pp7r3QZZ/H5mvxL5KrmQYt2kTS0seuTV+u1PGQw4Nrtzbg259+690F+Pjp8bVMKSONbTI0ks1xcf1Bvf6f7yf63Pv3Xutjv+Wpu6sxm3I6eOni+yaOImVAyyt5FuwFgNVrA+on+nv3XumX+YT8rKjbCS7TxVfPQyVUbraJ2fS6/XXpNluLcDj+vv3XutansvsTcO7q6qnqq+ok/dcmZ5NDyoHNj6ufpf/D/AFh7917pLbVoqzINaHVqlkJaVhe9wLAyWvwAOB9eP9f37r3Vg/R/T0zeOvySoKcxJNGIl1MxaxKBfop4/wACP9vf3Xuj6YHBTTYtduRwpKjHW6rEgZwliVMluALgWFjf37r3Sa7Fz+1upcLNTztF/FnQBUiUIaVwQwcX5J5PNrfj37r3WDpjeke+YpKqdpqqaoe6SMwUCMtpFltb+vI/3v37r3RtP7uU+ToUSai8cBtE7RSNpYrH4y0jKfSSLfQ82IPB5917oScdmYNnY9P4UY42Xx+WERxGYpF+CpViTyQWNyxFySPfuvdBDuHsivymdLVFRJT05qvK/gMkE0kZ/UC6AEAkA2BA/PHHv3Xug73nvqGuSOOhepjMaSeSeomKGZ7kReN0tyPwWuLWuObe/de6BfDZOvqM1HPFUyRxPIsVQUf1KGNmYkcXPN7WH5HJ9+690aWCip4aCjgFUxSSF/I0qlV9KXCllAJZieL/AO8/n3Xug9ztK+Lq4o5qSokli1SpoikjZSyB1M4jtYXP0tyLf1sfde6m7eknykgpkpWR0fX5QBH47rdkcNbUPyCQebj6jj3XulvJhhHSPMItEkzlVZQACxOm8YQ8nj682FvfuvdMqUz/AL8sf6SqoyS6iIhcpocf2LsL8fW/Pv3XuoyYlpg8RlSY+Rmnhi9cYslw9nv9R+TzcA/j37r3TjhKWeOfxmMmninDeZAVZHQgqlvwORx7917qP2BX1WNho6ulQMz1ILRp9EiUBn1Of6/W17gHjn37r3Q8dVboqtz7cpYHdjFGAjqNKtHIxOrUY+baAAD+Sefp7917pHdh08uGyctRSsdDXI8nqlCPqdVIH1IANgfz9Ob2917oovdGU+4x0jSStCEhSRagKwZzp1oJVIItdhzfn6X49+690WDqSQ5XLAVcl1iqtSyBg6umv0n1X+tzwCLHj+o9+690eHFVb0axKIoyknpjcsyoUAI0rqGkk2IFub/T8e/de6VFNTyVtOtVHJKjshEcUcaabRyErr5vyfqQefp9Rb37r3U6q+7SlghMEErzlkdUNkOhbqRYc/W4N/r/AI+/de6S4iImj+4CxOgLtyRcK50jk/1H+8W+vv3XunKahkqqeKSR/NB6pYlBBVSZASACbWHJt7917qG2FalZHjRHUMXS91VgspOn03u3F+frx7917pWwy08FE6PAoaZvNUERap0DNcrTq1if63PIv/QAn3XunT7da5YfDFM6eRZoGI1LESvjIY/1tyf8T9OPfuvdLrG4KZYahpC0aRRxNIwKaSmmxIDc24sSLG305v7917ri9PQ0zxRMxc2kZl5CarK6tr/rYgj/AA4Jvf37r3XVU1MPGYFkDloiFKI8hkb0koqcEWA5P059+691gjqZIvIalFMwlkvEvqBVCCWI4uPwQeAb+/de68kdU84mSWJW8qz6EJKKCBpQqtrH+oFv6/6/uvdWJ/Dns0bc3ljaaaZYonqYdep2I06QPSDwBqN/6ge/de62jus9yQZ/b+Pq4ZRKHpY2LoQTqZAW+v8Ajf8AH5/Hv3XuhYV1I/I/FiDwLcW/wtb37r3XFyGBAIAAH+uL3H0P49+690k82zRQkqCwsQLX4K8gjkf76/v3XugE3LmKmCGsCyupEdgS305Iv9f9f8fX37r3RYc5VVFQ80bSOwkDqXVirxtc2PNjb6Xt/sP8Pde6SSyeKCJJHeaWEyLNOUDEqzELb/bgfT37r3UfFZV6GqZV9SMACyjgAv8AQ3/pzz/sPfuvdGk6+3iIDAWqbgFQBrF7BQP+Ncj37r3RrsVnKeqp4mMguyhvSQ50kfUC/wDxoD8+/de6Tm790Q0NHJolJKqeRYW/AP1/33+Fz7917oiXYe7Vr6kqZi4aVwwvwpNyAf6/7z/seL+690ERqxJGWUKGUkhXsFazHlvxf8WP+w+vv3Xum+SrV9SiLUV9QJAEZuNTLa/P1+v+t/sfde6hvLHI2tgsRBUWS6hrXuSVPJ9+691ilsy2W7Dghvq6gG9wbW/249+691hFWY0RYkZiZUQIGOgC5MmoH37r3TzG0DMjxqOXcBWHCgngFv6n37r3XbwxEL6VJYsCxA4BckKD/rfU+/de6gSU4WdUUBw9yWA4XSLWuP8AWJ9+691hmguFAOluQym51AXIJ/p+Pp/xPv3XusyvHKkesmLwOQTFwJG02RdQ/wB5/wBv/T37r3WQ0aCQqFMZewcks3LAEAX/AK/i1uL8H37r3WGSlkDXAIBOgjVw1j9Qo/1/6+/de6imJhMzKxDEWKj6ab8ki/09+691zmLRre4Oq4CsBqP9FUn839+691jcTUlKjeR5RVkw6o49ejm/IB+v09+691Hp4C5tKW1RqFUOL6yfpZf8Pze/19+691nJCkRhXvYg3IADK3qC/Swv+PfuvddB7NpHp1WBN7gAcaT/AMVv/rc+/de66FMCdZQkKWAt9WvySv8AgP8AW9+691IijCgBySVYXUmxAP6QePrYj/Ye/de6eoxH6iVs6pwR9CRz+f8AffT37r3XFWOsm+pgDYsAwBay8D8X/wBcgH+v5917pmyAMcZuS5ADKLlgL3t61IF+PyLX9+690Cu+KGarp6owxEgRAu4sS1xpAawt+bW/2Bv7917qr/vnbtNWwV1OtNJqdGU+oLco3qsWb6X+ot9Rxx9fde6qQ7L2LV42oqTCERm1ALMU1JEASCCzAgkCw44/I/p7r3RW8xnKajx9XjRTUaTxOwM68T2JIPrPFr/1X6c354917oIvv5XneGSqiC21xrHaTRG36it/z/jz/gR9PfuvdTjUUphdZqcmJ7XnD3mMl76Qp/Jvx9eLj/X917ppFcsJmDvLLAGDiLgyM68Rx3I+tib/ANT9R7917qDk9wwxhGZHiv6WZAR4wRxEVB5/x+v/ABT3XupVFkZK3G1Msk+uOIhUW+iVrk20A/0t9ebG1vwR7r3T/tAS1VS84aRWiUx+Em7yxnhBrcgA2Xkk/m3Pv3XuhMyz4KDFRJTPIMg8hNUAxMdPpBISVCAL8i1i17HgH37r3QeyZiKaRVeGGoZIjHMIwV4DWIAU/UcW4+vH+Hv3XusdRW1UnmpFj8dNMgZY4FjRydA0gyNyv0H0/Pv3XukjDjWGXjScQiOojZC9fd44Ge6eVmUkm34Nx+RyD7917pEZVDi5q1GqIHRZDGrxam8xQ3Upxxf+nP0/rb37r3SXqcjUzo/hZpZdULXjDaQWvZCTxxb83B4twPfuvdDL1zmqSDFVOHk288mVZyTWxuk8UtEJFlqXljCltS6V5BtpLX+t/fuvdGx2NRxy1FBO7hqeSaNp40EgCiJwdJuLANcfQ/g/4W917q8P460tFJQbemxFKkIaeCEmkEhuUiYnWBxqYrZeDf8Ap7917q8nYIVdsU5dT5RAHEZISoBZCCksS+kDgaLDjm9re/de6V8azQlVjULr0SS69YCFhqAJUgEcXsffuvdcp6oF9Uo1IGNx6yS7AABLk24Bv/sOffuvdRbvIUUpqVtRCuw0hBYrZV5/25/p7917pxgdUJ/zaBSpbS5jWxHp9Umq/wBP9h7917qUK2nDG17kabeMsz3IB8TC2u35ta3H9ffuvdc2q4lMt2Y+OFHjQ+h1kU2VZE+tjc/nm3FvfuvdQ5ml1tUQ2CNIQwJ5I0aTYX/qTb8fT37r3XX3kwjemiVS+pWDsWMtkGhTGwIAvze4N/8Ab+/de67iAmMgrHNORC5QgB9TjkFmA4P9b/Xn+nv3Xuo1JlfslNNG7vIVVi2oMpOo+h0I4BFyCTwL/wBePde6cZMsXAdQfHIvjkXi6NwroPx9D+q1iOP6+/de6bKt1qXlWOTQqPZFe1mQAOTb/e7cHjj37r3UzAZDw1caRuqsHBYgLcFeT+BcXH0+nv3XujebG3Dqihhkf1KQoZj9bEBSOeQPofza3+J9+690OlFXo8cdmHN9X0/B4IJPH55/1/fuvdOP3KD+p/23/Ee/de6zJPGSAG5/Ivx/h9P9f37r3TxEiOvBNwBbkf7D8e/de6hagjE3BCk/X6/1tf8A1vfuvdYmnBJ/Avxb6/S3J5v7917rj5lFrn6/1IH/ABHv3XuuZk4Fhz/tx/r/AF9+6914SMDf/eiR7917rKHP1Bv/ALG/v3XuuyxIsf8AX9+6910pKk2/Nv8AeL/8V9+6912WY25tb+n5/wBf37r3XRl0/qa31/A/2Hv3XusX3APAbn83AHH+v7917rszWANz/rEkW/21/fuvdcfOD9b/AO3P/FPfuvdYjUAGx4I/2nn/AFvfuvdYmq7cfX+v9QPrcWP+v+PfuvdYfM5a/JDc8X/31re/de6yaza/q/3n+n19+691EmqzHcNwLkfk/T63/wB49+691xp5pKmwQ21EAAWJ/oeTzf8A23v3XundaKcm7XuQCQbf7z/vHv3XuspopFUsf8Ra/wBbC/Bt7917polaRHKlgLc/W91tcfT/AAHv3XuuIrFVQWe3Nv62P9CB/sT9PfuvdRHzEOoqW+lvowW9xf8AP1HPv3XusbZiLTYMn1te9zcgckKf+Ke/de6SeYyQ0tcjRqb6kH+pBPPP+w9+690Xzd2cRWl12BPkCEXve1yRqP8AvfH9bX5917ovObyxMjqJHWQgtqBUWAva39Oefpc/717r3SLj3DMJVWOcBgCrGdSysw/1NuL/AJ/40T7917oSNjZ6oapDBmN5Qw06QpCelrAg/Unj37r3R29m5dJoYLFtXpWw02vqFvoLn37r3QuwThlB0t6tP9Ppflgffuvdc5JtLEKyW4tc3P155HHv3XuobzG5II+hsDexH5+n54+n19+691DkqrEhm/1gLW/17H/be/de6witA51P6vyLkEHi4v7917ro1Kn+1YcXLMFHP+3/AKfT37r3XH7mP/jp/h9R/tvp9Pfuvdf/1d83WP8AH/ePfuvde1j/AB/3j37r3XiwI4vwbn/WHv3Xuva1/wAffuvddg2FiRf/AF/+K+/de65XB+hv7917r3v3Xuve/de697917r3v3Xuve/de697917r3v3Xuve/de697917r3v3Xuve/de697917r3v3Xuve/de697917r3v3Xuve/de697917r3v3Xuve/de697917r3v3Xuve/de697917r3v3Xuve/de66LqpF7nm5At9OPfuvdYWNyT+P+Ne/de66/4j37r3XFP0j/Y/737917rl7917r3v3XusL/qP+w/3r37r3Ud7A3v8A6/8Ah7917ptqLaSSLEgj6f0FvfuvdJnIQpMjxyNZX5+gP0/1/wDD37r3Red54A089NkPIZqWjqFqpqeSJXHhjYFpl1D6Bjyo+vv3XuhI21LipaBavHR06BguhmjjY3lFrpceng8j8fn/AA917p7fHTzBlkk0K4FnRgp0ldJCqgFgOfpwf9ce/de64Q4TEUhaSZIqmQqbyVQSSRb/AFI8n+F7cf7H37r3RZO/d6bP2ntvMy5GHHmh+wmFdU1gT7elp/Dd5dR/TpF9LDkG4H+HuvdaFH8zXcGwN57vyO6MJLicbQZLI1lFgIYkb7rKrS2EldMPxG1iFYAXsD7917qnKXM1GIpYlNYpjp53NDZgrW1lnZNP4/pfki309+690He6s42akWokJlnWMqXUk+oHghjbmwv7917p52nuWqokSPXIUgKnSSTx/b4P1H1/3r37r3SmztbFXPDOmnQWjZ0U+okJf9QH++/xPv3Xuk4GnpHE8bsn7x1Xux0uwLNGv0P4uRf/AFxwD7r3T1Wb28l5Kml87kiJi3kHkZxoaTxrbk8XsB+Txz7917pJHGiXJrUUkepp5UZoxHpKhrEkoeRY8X4v9bn37r3QxYXOVeNkWCkIiqKcRujMSLlQBpAJ/wB6+p/xPv3XujL4vcFXW09D/EZneWWAMGRdUZDj6uWH0Ukj/W/1z7917oXNp1Cq5aJrTlllgM3MY0Ex+RATxptf/X+n59+690YfY4SOvlrElhrpzPCTNPpMaOWBMigcG/0AP/Ee/de6HHLYWoyS1NfEI0qZAgFP4QC/oBd0Ww0gD/b/AOx9+690n6Db1I61Ilq6aN3iYKSwaVZUN/HGLHk/n/kQPuvdI5cdVJPLNAIiscgDI/pkAH0ZAP6i5/Pv3XulTLWM9KGgikaqipyRLDpEqSW9CXHLADjjkfi59+690pOq9+4zH5eNcjUUoCF4aqlrpAyMzuQXWPVwQf8AY/g3v7917oRu1/kvh9gYOqrMa9PUzIoWCmaxhLoODYcjkcf1+vN/fuvdVj71+a+8c7k/uI6jR4iWCRu+gqf3LKq8ekEA/wCIt+T7917oF95dtbp7CSjlyWuKkWJYpZAbSSve5Yt/iL/S1h/gR7917pDpiqmqr4dcrUcblPEykkvpAYBrHi4sQeR/h7917oxe2OvNxZKpx5plSel8cMp8LhrtcEOxB5ueOeL249+691y7C2XmduZiDNZ8TU2PvHFrkDSFrIGYFeQBf6fQWt9PfuvdLf46b3otvdgU1TBWz1NMZnMShv8AMK76gtwObfW31A9+690Xz5sZLN5zs3KZjOwzGCfSMTNqYo8CPrjBJNgLH/ffQe690T/CUpaojlkjKLwRZ7gjSXBJNr8/7D37r3QwYaerFNolkkipy5ZEQ6gZAtgbG9iR+OOffuvdCntzOZChWKWkNTTFWRJQXYE6OBISDci1v8AD7917o4nX+/qfKUjY3cdBFlcbUwtFULPEskpiC6P2zKt9QJOk/Sw/23uvdB92d8ZWyTVO8utHhOLKS1kuNUn7qnpwdZVf+C2P0/xF/fuvdAdR78x+An/gMQq4ZKS5rpZzob7qK4tACNV1sQeOT/Ue/de6NN1N8js5tyogZMi6xQtHJBJ5XKlAQQkgJ/2B/wBsPfuvdWq9HfzF97Y6dHps7ItPEY4XjWRni8yemOPRfgW/J/w/1/fuvdXxdKfOba+5dl4iuy+4kpdyyusc9FPMoNibCVQTypFrDn8G/wDX3Xujk4X5CGfHQ10FWs8LkEaZS7BCbksqkjnm1re/de6V2O+S+PepSCqcqeVLtwRbgi54/wBf/iPfuvdD9tHsnA7qQLSVUbynk6mW4JP0X37r3Qlq6kCwve9rf6/HJ9+6913q+urgH6D6/wCv9PfuvdeBQfT/AIn37r3XiVawvz+OPfuvdYJfSw0k2sL8/kGx/wB69+691xbQ1tX1tz+oHn8ce/de64+P0EEC/wDtgf8AXt7917pknikjbUg+rXH9m1+bG/v3XuninqWkRQ4KtzzxzY8c/wCta/8AyL37r3UsOf6g/wCP/IvfuvdchID/AMa59+6913rH+P8AvHv3Xuvax/j/ALx7917rxZSOb8/7c/n37r3WNtN7qLCwFv8AW9+691xA9RPHNrfXj+vv3XususDgDj/X9+6912X44+pH+vb/AF/fuvdcQ5H15H+wFvfuvddNKPwQP8fr/vA9+691HkqFS5Nzb+vHv3XuoorUJA1ck2+v05uLD+vv3XunKOQaQeb8/T/eP949+6914sDquf8AFefpx+Rf/ff4e/de6xieO1ldPqRcG5+tyL39+691yEy3J1L+Pzb6f0v7917rKJENvUOf8b/4fj37r3XZYEaixAtYXsDYce/de6xmZVOm9yLfkk88+/de66eZQt7gG/8AUG4t/X37r3WFKhWYkstwbD8gDkcke/de695gx+q3JI4Nh/Tgfke/de6kIbGxbg824/r9L/j37r3XmkCBjcWB4N7Gx/H/ABv37r3TTUZumgIu6cH1HWukL9Ab3/5H7917ppn3ZSRXPlRbH6aubL+bf1/2Pv3XumCt3/RRA6JAWtZvUPofodIuT+f6fjn37r3SJrd6GebSjsrEFmayE8Etbkf65/wF+D+Pde6bVzzSqW8huwuLkfn/AAA+nv3XunzEZDXVRI7Cx0k8i5F+b/Xnj37r3Q0UdXDFTqzsgVYyGseQeLKeeB9ef+ND37r3VWnz6+Sku0MLU7O285+/yEbxSNDJ64o5FCOSFP144+v5/Hv3Xutf/MbBymaZ9xZ3IxUc+Qfy09NPM0lbWxVLkB5ooVlaMED9t3CKT9CeffuvdFz3dXbb2pVSxGqjkmgaRWST/PRSpeNlTUANQPBI4+nJsLe690XrsLuiipMcvgkXVqV0SOdUlkVbK7tr/Om3A/xI9+690U7dfdlGEkiR3EruriZfOCS3LQlnJuBe/H1/p7917oHd49k1FRHD/DqnRFJTmWpu/ifWvJjEq6XIJ/xsf8R7917oP8dueFQ80zwyF2WRjUgsF08OqkfX6GxP5/Nxx7r3Sbzu76Kap0LHCoF2jf8AcGhANTFAp/NvqOf6fT37r3WOnyIytDNJBNTxRsWGpVeXRYaQXU3I/wBpJNieDyPfuvdLj499H7s7h7PxGKw2Dq85i0qKdsjHHF41eBpfHIZnQEpzccEH8/63uvdbWvVXx42r8ZOnqvI5GWKOqSgnrXWYiQ0xSPWkEMpAsY+EH5JFyTf37r3Wqp829+1W/Ozc5X09Sz0SV00dICxAEaMQVsP8fz/vPv3XuiX7d2Dk92VKpBExkVl5IvHcsbh9X14I5A/w+v0917o6/WPRiKYFr4vDpZTJHEpZiLAakZTbk3sbe/de6PhjMNT7exUVDQmJIoI4dMi2EkXGlVYXPqbkcg24t7917pIbo39X7JxVTW0wnEsSO0JlY2Y21MDqN7Hjkc/j8e/de6qo7A7V3b2bvNxlaiXwNWGOyNIy6VkHpJBB5sOPzwPfuvdXJ/FPYc+I2fQVNVRQaqyGDxySa1aQPZtelf02/H+J+nHv3XujSb2zwweH+yxsbkzI51wWZlkVQol8d/XyeAbWNjyQPfuvdBkm4K2SCKat8MrXuZ3fwyMpb0SmUcXtcBANI44/p7r3UOregcVdX51YxUk6xrULGhkqZrBArp9UAU3tY3ItY2Pv3Xui6Z2vxssfged6NpKlQQ7O0QYsQzXBNyeSAeLW4Hv3XunHAw0NKlM9EsxMTu1RUPMZkmYn0eOOMmyg8/0P+JHHuvdGCwORyU9Ih0s8M0iyID45NMvCh2inAGkfgg3/ADa45917pZ55qdYYp5pWeRoALpMSZnCaRDIXGohtJKsDb6i/HHuvdIbAZGmpKrV5EUyzE+J9ZdvGwukhv9D9Ag4IAtck+/de6F6kyVNURTRGOItJ4wpW4SLWbyGNGsFP+KgW5/P1917prymKkkiqYlcwwVARqmoiCepIjpjjdRz6rcsOb/19+690Gcm4KvCVUlHCEm1R6hL4UaSVBJpQow/QBYjSeeLn6+/de6Ui5+HKVdApibHSxwL5IadXQVL3B8suo8k3tccAD+t/fuvdPmd27Nl8BUyJdTEJm1FVYoRwim/9Ta5/pb8D37r3QcdUZ/L7T3BVUtbMkUNSFikppJEEHDkeZb8ApxccEgn+vv3XujKbr15fHtIqJLI0YaSpjAnCq6SFSCh0j63HF7WA4AHv3XuiC9yvJX4+oppAwaOmaONmVI46iOnh0hBexuSeef8AYX9+690A/T9JFQ1hkOmJowzPdQyks4aNWv8ApIufpyRbj8+/de6PJjKt8zSwY+rSGopKaeNZEjiWErdVlllLEAmwdSf9b+vv3Xul5uihwG2pqCbbdY1RRSwRfcIZGYrM6kSooN72b/Yf7x7917oL5MzVtkx5JilKlyRIp1aibEgXFiRbj/Y/n37r3QiZSgwRolNDV/dTxUxmYaVjJJ0uU1ueSCT9P8ffuvdJSmylqVYoksP30ZF5KKjenUv4Fhyw/wBhY+/de6fsaXVKhKceeaaKCSFZEvHE0sml7Mfr9SQfxxb/AB917p+pD/lH28iL9zG7AP4w6csQ6g8gcf4f4/4+/de6f6adKWqW8awxBmEcMZtFIwHBcn6c/U8e/de6VNPkKmr0rLHHCZQ6TSOyiGPWAsf1HItYre9jz9SffuvdQ8hRPEqpHUJPIrMZVSMMgDpYi54JNgb+/de6jY2eClfSiXbU0c8jXeSMhbgRf6n+uofXn37r3SfylRIs8PidDHMzoHBGpEk5WNw3JLm92P0+o5Hv3Xun6grFpR5JhGw8LJKyqI2WwVAgdhYsv+9/n6e/de6FDrbLw4ncVLW080sYNXCoZj4xeTTIGuSD+ObcCw9+691sx/D/ALigzO3aKhkqCxWFE/dl1WVeCoY/UEi4/pcAf09+691Y/SZylmijk8igOvAuLWB0i9v8Bb6+/de65vlqcEny3A/IA4v9OffuvdI/P5umSCQ6rjSfUXUWNvzx9f8AW/Nvxf37r3RW94Z2P9+zCRHdtQDXGm5cj6/X/Y/8U9+690B2VyayzWAEamx4HOg3Avb68g3Pv3Xuk+9TrkkEZuJLLcAEqF9VgCLj+v8Aj7917pmkqI1mZNblV9MjMumzA/UMf99f+t/fuvdKbB7gmo6hNLAop5N7DTf9LXtzY/8AI/fuvdGCwPZEkUSMJnUAfQtcBQAQL/6/+w/w9+690lN4b+qa9DGszM12BZHJVeT9QD/j/wAT7917oB62RjKJZld2Mhcq3C3JPJLHm30/3n/W917qPPHT+JiJzHCkfKabky6tWgG/0v8An37r3SaNbJJUCB0ZJEFuF9FgbqOfqP8AEe/de6cPEWDepRxbhbAKQb8k/wDFPfuvdOVBTRPHM8unRFGSJFawBv8AkA3v7917pqeJZHPiNvIxU2sD/UMmri3H19+691KWJoEKSoxZRyqgWaxNpCfx9bGxt/r+/de6jyyImlS7ML3sL2U3taw+v1/3v6+/de68rk3ZDYlbi4uFJJBH/GvfuvdZ46aWoVdPrtGWZlIGlr8qR/tjf/inv3XummWJ0XxGRxol1nRz+nnUeOef99x7917p7opJ3RHLISxOnWxN7m+qQn82+g/4p7917qQ1SS1xECysQCQTGGHBtzyCb2v9P9b37r3UGUh38hVEYAqwQaQ4ZrqSD/T/AA/x/Hv3XuuMhVlbSt1A4vwQeSGU/wBfxf37r3UMSaIGVFmLa0VAvqCg8uykf76/+H1917rLTxgSpIiMgLuv7puNJFiXY/Q8/wCA/Nvp7917qSadhbUoJJKhzyou3BU/7b/H+vv3XupE2N8Dop8cgkVeYyGGu/Ctx9fr7917rG9PyovIpteygEn1X/234P1/2Hv3XuuDIqHUbgFVJY2JAW9gbX/H5/2/v3XupInDxLZCp1abkfUjkmw/1x/rfT/X917rMwUMSptcACwPNxzcf4+/de6jMgWObzx60dCI1UAuHFgBx9B/X8/nj8+690Hm4MY9Wk0UUBLsg9CsUAHBKsin88n37r3RQexNjFneVqAa0Y2X03kcn6MAQSbW/qLC3v3XuqrPlLtPHVOIqKyCnFHk452hmpoKZnUxkFGkEpNwCbf14/AHv3Xuqed5bfqsbXSKaaOWQOy1Hkdgtzyq3cm1/wDE/X+vv3Xug6qsPQU8MVRFI8k8htIkkXihSUtyizDlwBa1vr9OSb+/de6YpiaqT9jSQgAC69IhkQ2LJc3P+ufp/r+/de6b8hQrRxieSpEoUB3EJfWx5IZrn63P1/P1/Pv3XukHkK2GsqAS2lQ6x6XBS34JCkm5/JP/ABr37r3Sw23QSvKtMotG8Zczl9SOpXUukE/1I/3r37r3Q1bdqo8PWwPkaaOemVHSpjRVjeUFCECSfgE2v/t/9f3XumTLSU7VU8ixyo07u8UbyXRFke8YuPrpF/6W/wBj7917pvxu3E+6UyVMCBGEpLB1RHkN1QOfrfSb3H+t/j7r3UfJzrG/21RMhkWWSMEWI0j0oyyD6KOTz9bD6XsPde6Z6WmrK4zmIo8UKO0lQxMdO9MgYgiQkENewCm/5H09+690H+ZppayeONbGLS0gFjpjKvpJBY8gX/w/23v3XusmOw0EsccapeaeWOMadSB2ZhqZlb9J+n1uDe4/x917oXNuYEUVWJ2CK0dwyRs+vTpaOZY5kIHIIH5/2Pv3Xujp9W42kz+HkoacFcqvqp4JQFLBOAGZByzDkcC/v3Xuryvglhp6WmjxWaxxlJTyI7l4/t56VWkWRlNiNQ1R+q3Lf4e/de6uUwGOeCkh8aNHEoUra2gck6Qig8cf1/Hv3XulG7NEupwZHYk3UH+vAKj8Wvx7917prqDK7BCpSMkFQvA1f1Jb6fi1v8fr7917qKbo8vDKY1Gg6Wa5vpe5BsPx9fr7917qbHK03j1AOyGQFbjVpsORqFhb/EG4ta3N/de6zFtLI0bH1MGMklgqmMXZdAI03J+osD/tre691ilkZpImaQKXkvKSpspA9IZvrYk+kE/19+691gu7KkLly5BLKWOkM7m2gLyBYC1yf+I9+691jdnuxVhHIp8N0vyV/QSSf9e//Ee/de6wO76SDIwDOFmcEltSfg3JFjc2FvfuvdQamedEBpY2PqKvKEJJjFjpZwPp9frz/vJ9+691IhqJTCNIIudN2NgVuCoAvza3B9+691J8skjsHp2XSgdpmcaLKvqIH+wB9+6916mcQO1UGOq+ohBZFUCy3PPP1B/2Hv3XuhF2vu2akmjYSFwshuCTYAm9vqL3I/rx+bg+/de6MLg9+QmKNXncuCCSSQPX9Bcn/X/w/wB69+690s/77RenVMukXJYsbk/0Iv8A77/e/de6n0u8Ek0ysG8BJHkubEqbAnngX5t/S3v3XuhQwebgq44/G+ptI1H1Fb3sAL35/wBj/wAb917pxrHY/pCqxLf1+gtxYf19+690yu8oJ+lhf8G/H9bn/X9+691zXysBYf69xwD/AIWPv3XupKhhy35A/qT/ALD/AA9+691nS17XHP1FieP6+/de6lIABe978Wtbj+t/fuvdcw8YPP8AvPq/3gD37r3XPUjcDTxx+k/73Ye/de669J+hT/G3H+wI/Pv3Xuo8kS35fk3uBzb/AIp7917qOVQH9YI/xIFx/jf6+/de66sv+qHPPB1f4X49+6913pUm2rn+tjY/61vfuvdR3CLwHBsfVxci9rDj37r3UF6ilDANMouebi/N72H9D9D7917p7pXpKiyRyK7D6j8gngXHNh/vH+Pv3XunQU8I/IuACAQD9fwQPfuvdJ7NwxQxuwcXI54C6Two+v8Axv37r3ULBVUAWxdQf08sv0ve1wf6n/e/fuvdKx62BFJMqhQAQTe9vpewP1+v09+690w1u4KKEMGkBN7Ag88gWP8AW3/G/wDYe690iqzc1IGJSUBgbAXDFhb6XBsOOeSPfuvdJDL73oqNSUmRGa9x6XtYf0B/3n/iPp7r3Qb1fYBZjKjM0N7BwrBSwW4Aa/H+Pv3XusUG/kcBmltJc2XyOQOLg3B9+6903ZLfKzRsAxBkS19ZBUr+bN9eL/1/17XHv3XugS3buLyBmaQ8G/pB4te5uTYj62sP8eb+/de6CmpqfuWaRqhYY15ZnRmYAiwBC/4nj/effuvdM5MLTRLwAGQysULakLaGkRQeSQbWP4JP4Pv3Xul5t2eKkrVMBPjRwpViOCeU4S1rn/D/AIofde6OFsDJXhTUwVh4wQGawYi5tf8A31+Lm3v3Xuh3pckAihnHJAJuebi4t/vh7917rPUV0aJyDdr2BYH6Asfp9CTa3P8At/fuvdM/8VY6lBuALhSy8f42HP8Asef9b37r3TNVZhUumsBv7VrsQOSTe/P44t/sPfuvdNMefBYxiThef1KpJJ+ovx/T37r3U+LLebgtxYm+rng2sBwCfr/xX37r3U374f7V9NX0P1+mv37r3X//1t8j37r3XvfuvdeB5IH+sf8AWI9+69169+R/h/vHHv3Xuve/de67BI+hI/1j7917r1z/AFP+3Pv3XuvXP9T/ALc+/de671kA3P8Ahyfp/re/de69rYD+v+9+/de68HNwSLf1APv3XuuWvn6cf7z7917rxccEXuOCDa30/IH59+6911rP+H+8+/de67D/ANf949+691yDA/4f69h7917rlcH6G/v3Xuve/de697917r3v3Xuve/de697917roG/4tz9P+Ke/de679+691737r3Xvfuvde9+691737r3XRIH1IH+uffuvdd+/de66LAEgn6f6/v3XuuDPewU6eeTb8cfS/v3Xusd9XP1v7917r3v3Xuve/de697917r3v3Xuve/de6wE3N/fuvdRpLgsR/h/sOAPfuvdQagagTc/n8fT8c/wCw9+690w1ak8qLNbTf83IuL/4cn37r3Qe7kxU1VRVKMvkSSMpYAkkEC5sP9j/h/h7917qrPsn5D5/4/puiGtjroqGnrphj5GLyxyTTsssSzQn6KxJVD/UkD37r3Ve+c/n27P6zyWNw/ZWLnozXSui5CkqPJNQhGInXI0hsVIIYcj6f7f37r3UPdX/CjD4qRUVKmMyuVyeVnnaAU6U5ihi9XjaaomP0W9za1yP9v7917qs/5Yfzq+oe0sNW4KbPZSujaKSqjx2HhkgxFQQjCGnrJyQ8v9nUPpcHi3v3XutbDuj5E0/aG/MpuJoJIsAkyxYvGhyqUVOhCRR0UZ4QaRc/knk8+/de6DCuen3JIs+LkPjiXUtMZP8ANgHWw1Hgm3/E+/de6TkWMrJKtv8AJ5Ep9R/QTpJP+I+v+w/42Pde6WFNjZaNYnEZCkPrufqsguAf6j/jX+v7917pxgfyKIJVspVWDWIAIB035v8Ak/63Pv3XuuU0tRNFHSNGPHThvAdILsJGMrHUBc8sf9f/ABPv3Xum18dJCDLIki2sys0f0f6EKG+luLf8R7917pz2nBX5LNAQaj6lEtRo5MYAJS30+n4/2P1Pv3XunvcWRixeaXyKPCkkapIy6BGyR6JNUYN7Frn6/S3v3XuhOwG+KvINEKcpFTxwGFFWNdUwZjyrfjk3/HHv3XujfbGdY8QtWs8czxLGGVlUMEkQFwXF/p9P979+690YnrYvTtU1SIkEaSK6TyNfUqjWyoGP0uTbj/Dn37r3RgqHcjZqgmNMyiWN2SeViBLKpTUwjC2P0P4/2Hv3XusuO2nFkVWSarajMYeeEsCGLBrHWRY/UX/xH+t7917pCTUUdDlmSWqM4jdzHpvomWN/3Cx/qTcC34twOPfuvdPNLC8tbMYdFPDNZmp5CsbpHIAtoyfrfjgf1t+T7917oA+0tp5LGS1+TwtZBSVDLaFtBLvIjessVuPr+TY/Tge/de6I7vCm3rnDWtnMzVmIEEhSwWMRjgLrP5A5+t/949+690Wqqyddja6QCmqaiAErqRHbyRldP9D9f63/ANY29+690q6Hd+VljWkosdVK6+I6XjYtEQNAUKR9Db/YA+/de6XtBtjtHdMsC0WGr2EUkfialge9msAzFV/ofzwPfuvdD3tmj+RGza2BKfaWZeljUortC7K6Jcg3IBt+eLfQ2seffuvdBv3jv7uTNiOh3ZicjjaJA3q+3lhDyqAFdiBcWFrc2PBFxe/uvdIzq/dxwtZSSxNPLkIlaVgSQBGFsytb8Gx/Nx7917oZu1s/Udp4GGnpMeKvIUNODDMQrSAaAPt7qAbqeB9fx9ffuvdElqJ8nhZY6Suo56SaJmheOeN4m1RCwDXta1r3H+83Hv3XulXh9y1tRHBDFGT6WcoxBuFA/dVz+Rf6XP8ArD37r3S4XfX2szwlobRIlwGJUaVGqPV+SeP6H6j8W9+690IeB7aloENRBNEodFEqqCxiiWygIo4GrSObX/JPv3XujgdW9+YimkpaLIyPHSGnCyxzll8kc5JKrq/UDqP1+o/I49+69069ufHrZnaVFU7o6+roaDPfbNUy0UcqL94NHlKxBDw5Nv6X4A/Pv3Xuqz8hlt1bAyE+Az0U1OUmEbRzq4fTBJoZ4/odPH9SP6fn37r3Qw7I35XYupgraXIE0FVOpMah1UuvBV5LkE3sL/X37r3R3dofJQ0VbTVEFTPi1x8MHnZqppC7xgAyxKDYk/S39Ofr7917q4/4r/OSizsEeMlq6iURRxgzTysbuBcqPJfg3/4pb37r3Vl+K37id1QJkMVkVSokUP4kPkZdXqclfra//I/fuvdCZsTt7I7QykbTysih0EMvldUkAIa5DcfTg8f71Y+691Zl1n3/AIPccMFPV1UUdR40NibsC30FgQD/ALyf8PfuvdGRp8rRVqRyQ1CuhUNqRr6rj6k/64/23+v7917qS08akAEm541EC/HFhzf/AG/v3XuuflWwsBz/AFexH9efp7917rppIxp1WPN7hjYAm31H549+691hkljBAQluBqJIuCPqOT7917rIkoJ5vwORwD/gffuvdcWKMLsoP+PNvr/T37r3XDUgvYAfkkCx/pz7917roSL/AI/64tbn6/n37r3WQSgC17f42Nx+ffuvdR3qihIDfi9uP6ci59+691HbJafqwt/wUf7G5/33/FPde6lQ1sMtyGBvzYE2uBY8e/de6zCdNV9VweAL/m34Bt7917rIJFP0ufr+P9j7917rvWP8f949+69100gA/of8f+Ke/de6jSVCqvqYcfm1v6/j37r3UCfIJCoYsmkmwLem7XtY8+/de6b5MlHLdQ0drCy6gQLnnn37r3TfHWwrN+tR/X1W9IPPpP14/wBt7917pS09bEyjxSBgOWDfj8NcAi3Pv3XumjO7jpcVC0kr2IU/Ti5t9Bq/1/8Afc+/de6Ams7npYKySFpHSMNpDBFb+vJAF7H/AHxt7917ro9w0zSImpVMhBUkAHQp4NvrYm/4Pv3Xul9t7sKkycixJICSF0WcOpv+f6jk2tb/ABH59+690KyVitTq+tDcC9iBxa55H+v9f+I9+690kK/dlHQzMJpgoVjxdPp+oDkfUAe/de6SeT7PxkBOiaMX9K3Go/7DSLfS39D/ALb37r3Sfj7UpX1AGMliQNDkLb6XF/8AfX9+691Po+xIJXCNIpAAZbsBYEXsdP8AXj/evfuvdLqk3pQPF5DMpIX1HyA/QEgE/jgce/de6TOb7Lx9OjqJVV140hlJI/rb8cc8f7bn37r3QT5LfDVTa0kZgQWFiiqdXqW9h/S4/wBj7917pKZDdcjqxEjAWBVUckN/W5PJ+t7/AOHv3XukodxzMXDSvrtwupTYX4Njx/t/fuvdZ4s9pZA76CAFZS5JZr8fW3P1/wBh/X6+/de6dYc8kaqXnB4FirEAA2Frf4fn/Yk/19+690qcfuKzxushaNDwLqCCptyRz9Px/vAt7917pr7N7zi2ZtuqlFTeramdYUsC2oAlS1h9Rb6H8+/de6oZ7339S5rPZDcu5KmSqmYNNTpUSvpvq1BALgAgf4Wv9B7917qtvtb5Q5WkFTj9u5MU+PjjAePTC8kaRE6FhZlJ9JNxz9eD+PfuvdVtb67qpqk1k1TlDI8rysZWfzTNJISJA4e7A3Ygtx/UEW9+690WbcXakeTSpjWSjWOno2LyVNRrmLAWPhHN3uRwQTb62HPv3Xui77g3+9RMsaVE1SoDG6adeojk6BYccjgf1JtcX917pMRbyirFkpamukghELvK7qzElGHjp7m9r/S45tbm/wBPde65Luzw0UwFamokqtOwJJso0m7A/W4F+bf7H37r3TRPuGon0LJJ6JFKhlY21fli5Org34uAfpb37r3S265lzudzdLt3E1Esq5SripliGkmZnYKrEAcWJ/3r/H37r3W498A/jftv4+dR4/duYgpo9x5THJX1dRJFGZ4wyeYRmwBJP+P5/HHv3Xuin/zB/l5mKnG5CgwdR4MNZ6WWaKWHxNIp8TLJCpLLyDYsCDyLHn37r3Wvo2B3D2RnqipqqH/cXkJZWStp42nBZ5CSwZQvNueAD/ri/v3XujY7A6nx+2qKipIaH/KzTL5auojZTKzWC/tqx5HNuLcgc2v7917o5uxOsnoMPLkZqUsrxsXl0ReiQnWPCq2AAH0tY3JPP09+690mdw7ed6lqyBpI6KKoZHcW0s6AkROW4/1jyR/X8e/de6KH8l+wcHgNty4+lkFVXSQPHZmXyROy2MgZR9eeB+bfj6e/de6r+6Wwh3pvrHQGBqiU16yF7NIbGQFnZTwQL8cD/W/I917rY72vgE2NsjH1lcyUyrjoVaGJ1BiiaPl+GBv9DYfS/v3XugKpN4S5rdU8UiTVNHJJIF0kiONFIUFghIN+Gvzb/A+/de6lZjcuLnqyhDQReTwwRRr4lklR2BSYpbi/IPFwQPoB7917pxnbASbclpXnWPLTSLW/bRwlmkYt4wkcjNYDTe6/Q/kE29+690CW4cGBjfv444paQ1UlNpvF9wrxN+qqQsCgAI0kEX5H49+691g2xDUwokMFNFGpIYPp0tYN6Xdg7f4j6jj6j6e/de6MjtyF6mJVnalVYaUqzQTCGVlYiwL/AFJvcoDcHkW/Pv3XulFuaRtrpE9XBDURvB5acPMGjqI5Ihpfyx+oGMi9gwIJPPv3XugErspPUVs82jRUNNE6pExEEQ0+oStIbtx6jc2N/wDD37r3Ss2vuWQTeKZGmj1k+fzEmVQxGqBB9QCCP6XB54Nvde6F8ZwTUKBTGqiMxm4Vp7TElGcDkEG5B/H14vb37r3QQ56QSzTMkMQaZQWCuQGIOgs2s6rtYE/j/effuvdQMTla2KeNZqZJPEogUxkkIGJKG4/2wF7Eixv7917oxW0twweKOnqYWqTUggrOjICTdGZ0+l1/F+CbW9+690W3uGnXAZ6SVllhhrJvu6OVCqI1yyuhRbED0gBgbn/Ye/de6FTqfcjZDbNRT1FWRLMB441XXoEIBXWHOprhiAb+/de6AT5GVseSwS0OKx4p6jGU8lRJWCNI28dOxMgIFjd2cHU9z+PoB7917oqvUFbX09Sz1Wh1kqVieN1ZpIQXW7NIRdiQbgj6Dj6D37r3VgWL3DiXxYiqYW+7jSNYEhjASeBiLySOB+q6WJPNgPxb37r3Uet3TR00FNT1ONetkrJSgKHQsCeZdIhJ4uNRNhz/ALce/de6z5HEUgSWvV1lczK0NPIAXjaI6v3UP5sRwb+/de6S038RXUYP3IUYO0Z1ErA76pEso5sVJHP0P9B7917paUNNT0dHT19NJFUvUJpqaZ10mJHYsyXP0sfp/wAR7917pzpMzT0lNLJoUF4GZRIwVlRJdASJPz6iCT/S/IHv3XupGGqKmetWfSrzeGaRY2JSO6SEufOeDcnjki9x+PfuvdS6rIVWTyMVHTR1EqyJG5YRiOSmYSMJlYj+zwpF+T/SxB9+690raIzMrQMXaSDTGxkUgcHWAovYm34H+H9ffuvdO8FXUGsjx7PHTpI0Ieom9LlXfSbAjiwF2HFhb6H37r3TRlUlw+Zr46WqgrKaKUFWiZpVq2eJRIyuOBpFrrfg8j37r3WH7akn8dZMrzeKUNdUBA1rqJe35BJA/obkWJ9+691KpJ6apqSjqxiV3XVbTpZkPFibk8A/j8/n37r3Smp1eN6MxM0OqRZGa4a6Ko0H6fq4IuLcf0+nv3XurUfiJ2PWYyroKQyAJqguVJFgSFPB/wBa5tzf/W9+691dzgd8TPjoZRKVJiUhSLark3Yc/Xn37r3Uup3/ADJIFErc3BJbTcWvwL/6/wDvXv3XukNmt/vUwOnkvbUFPkBFgSOR+eTf37r3QQZPLz1LszHkkkKLkWNhyCOfz9eBx7917pLPOCzRyXZ9OpbAnksSeR/T8D37r3WN3hCj7dwxlVVle1jCxJ1Eg/S/9b8+/de6gNTLJ5FBJkABVmUkH6k3P/Gv+I9+691zalcLqup0eoabAEA8cD/if949+691Mp62TQ8YbRpQGQFiLAuAHt/sT/vre/de6UMWOWdXZptSBQ5eOxDPwRY2t/h/vh7917pOVlE0sklpHZIxrAtpUWH+t/hf37r3TbBEZQQzgWkVVRuAQxsQf9t/tz7917qYKKmMbGVl1xlUisgZiGuSL/7D/X9+691EeGJBqcaUdbRhb3JHF2/pz/sfx7917rhGB4pFjLadXK/XVwCPV/tv8OffuvdR5I2AuVF3ChAnAUfQkleR+fz/AI2v7917qW1RKYrA/uLF4b2vxyALgf4/Xm359+6901piJzKJhJJLGt2dSoJIPJ9RHA+v+FrfT37r3UpYXIARAb3LDVay3twDY/1/4j37r3UmmkMENQVjJkKWha1rDj0nnn8/6/v3XuoioRICzs3OtjpAANuRf/eT/sT7917qc1PS6AUkKKyGRksbFrgEJ/j+b/6/v3XuunhMtlDLwn0UadJPPP8Atufx7917rF9swADKpAUgmxuw+n5+h/1re/de6c8fRpIkkkqgJDGSApAN7cah+fqPfuvdNrUschcq2kOw0/RQvH6rj6n+h/417917qQtKKWPTLESTY6UBKuLel+Ta/wDU3H+t7917riY1j/UxYMOV02VDqCgAEX+o/r7917ribKpZWQafUByCbD6H6/778e/de6yJS1FSLIGb0uzNE449V2BH0/xP+v7917qPJTIpeFzzzcOjFjb/ABJ/4p9P8L+/de6jRQst4wSykkD+yQDGSFAN/wCvv3XunBA6wakGokclrabAfW39b/63v3Xuo8/neIMsai/+Omw/P45P0/2H+Pv3XumCrSWK7LIGazG97KQAAFd/6/7Dn37r3Rb+zZmjStM63nZQy6GMcYBWw8ek2BIuD/j9PfuvdUj/ACg3I9NXS0cbiOGWaZJYtTkIoI06iouSCLi4Nv8AY29+691VvuOmFZX1jSzPPqBa8hCDQ3qsCfqPzcqD/j9ffuvdBPkpkghnpfs2cxl1in1ErEFUgI1+AOb/AE/qTza3uvdIuKllIkkpkiuqM7EEEkEesMSOPpwBb+vN/fuvdIPMvUVLyaJCAiklLNxpHLIQbW5H4/pz7917pGQUAmf7g1Kyxyq66HRv27MAzaTyLH6H/Y+/de6GHbNdFQxR0LskjywmOKoC6x62BLDkWK/T+nHv3XulDVZ77aI02palZyVfyFQy+NtLEMn454/3s+/de6xVbeIqyFaoPCjekkqga2i41c2t+OL/AOv7917rHBJNVS6TNpaFf0Ek6b/QeMcEi3+w/wBf37r3TdXYipq1nq4SZVjIEru2ggve5kQ8WFv9f62ueD7r3SfjqslTRClRJhDIxBhJLxzqWAaVgLW+vAJH5+n4917p7ypw0sEUyCogrFhAlUKFiWRRZY0W5P01fQ/6/v3XumClqqeaqBEnoW/r5RmVSuiQBSQLfj/fW917obNm1lFFTx+cFpY2ZECh21lmupn1H8W4tYn8n8e/de6Mb1XuCTG5mKRCYnaqjTX6L6Cbr4mC8WvY3vf+lgR7917rYM+M2+qaoGCVZiNUcaPEZGaMswOt+TYliSWII5N7G/PuvdXKbVnp6rF0jxavUqC6m1v6MoI+nP8ArHn6e/de6fq6gsHkDp6ioVluVkZjx6r8AD6/1NuR7917pjqopQ5hZ19LMTo+oMQFwG5+oP8Arf7D37r3TaYZSWNQiLJpbTqawkQtqUoq2sRpN7g34tb37r3XMxlSNWoo2llEYVip/tamS1gLC1wfz7917qdFRNU2eQ/tsXMjAa3VUHoZtNgNP+p+p/H0N/de6xCnpnusZ8msgkSoRqijFjI3I55GkcW5ve4t7r3UGCOZGcyOpkadjTaQwfwofQG54Jv+Lf4D37r3WdaKV2DFQHlL/tScOpFtLazx/re/de6wzUZUgNoVlazxg6gzL+ePqf8AW+t/fuvdcGppYLBQ0cczBFDIdB/1ZsRyRxb+n5v7917rIlOq3jCBlQgc83te50qPT/t/fuvdY5ySLG4RCfQL6SoJOm35v/r/ANPx7917qM3qQBWKpKxVIQPWxdQAqW/A/wAb+/de69DJDDE6vG6MjkeMNaYt+o6UN9X44AFv8bge/de6UlDuIwISJCFFlCPqWRCL2MgH9ebW/wCJ9+6905pvFnhcmQs4AMa+sKVb6Eg8/wCPH+x9+6916l3vmkjGiYiBdWqIEqgUG4sCTz/T/Y+/de6F/Y/aLQSU8dVMQnDjU11GonSDYj6C97+/de6MNQ9g42rRXNQBfUBdr/4KPqOTz/vvr7r3Ti28cSU/z0YIAJJOpS1/oCp/339ffuvdZTu/FRKLTpYqW9Vwf6Xu1hb/AGHv3Xum2fsDFJciojsv+vcg8j6H6f74cXPv3XumuftDFQ8LMA1xqswOoW+npv8A7D37r3UFu18Zd710McaD1GRuTf6WGoWP+9e/de6a5O4MesnpqkZDcB1kK3UfT0c/737917rE/cuMLMoqlDLybuT9fxwRyefz/sPfuvdYKnunH0UQqpayKKIHlmkI0k/pVuTz+bce/de6ZpO+6GqAemqA6FgP1qxIsSW+osf9iR9Ofr7917pOV3f/ANt5G9ZVGGkh1IZSLXOk/X+vP09+691zx3yAiqGVWl0lhqsHIJBNiAdR+gv9SB/vPv3XulKO7KYaPJMxBBKkMSSwW4L8kAf7z/re/de6Ycj3bD5CkUzKP7Vn1Kfxp1qf9h/xT37r3SHrO6ZmZhrmCqwIkVtKm7WBsTc3ubi3/G/de6cMV3bVUVXEXnkaJtOshy1zqvYEm1gDf/b8+/de6GzH96UE9OHdn1aUudX15Njb/iLj8+/de6jZTsZ83BU/ZSgyRRM/jN7soALWCm/FuLG34+v1917oHKbuSTHVBp2fQwLBkdiJF0kgs+o2te/0sb/63HuvdTJ+8KioDLFOxaO/ChlOi3HJJH1/px7917pF5PteunItO5sdelnJa1rgg3/4r/re/de6S83ZlXUM0f3DB9JJUs4PItbUTwT/AK3Hv3XukZXb3md3BqZXZSWZC4Nj/ternn6Cx4PJFuPfuvdd4zsCohIgntU0upiyWUKpIK34P0sePxx7917pir9zSJWs1OzUsLzFgCXZSpP6R/tx+SPz/h7917qf/eaV4gBKC9gCWJUHkX5bkHn/AH3J9+690kq/NvPMxaVeA11VmYH6g3Xni/8AT/YX+o917r33NJU0K+AutUn6tGkqV1WYsJP9v/vX9ffuvdR6RolmIjYu0jXW41XYgrpLDlRc34t+PfuvdLLFTRJKpkUhwEXWq6VZoiLljbm3+3+nP9fde6MHtXcEVHHTq1xYcFRwwLj1Ofpxbj/D/YX917oX6fdUAjskpckAGxIBsbgcf4f1tbn6Hj37r3UDJb8iIKmbS0UYJCsALi3pNz9eLn37r3ScXftOfSZvW/8AU/1+lyG+h55+h+n49+6901VG8xJMwaZFH5LOCAhIGsfnj+vI+n+Pv3XusU24oIHCw1fmV1DM6EaRq5sb/Qf64/417r3T3R7j8cPrkVnP+bUcsB+SwH4AAvbj37r3Tr/eXj6N/mf9Wv8Aqv8AN/T/AH39Pfuvdf/X3wvL/ivv3Xuu/IT9Le/de668liR6Qfz/AF/2Pv3Xuurn/W/wBNvfuvddiTTwTf8A1zz7917rl5BbgX/2PH+39+6911rP+H+8+/de678h/IH+w49+6914uD9Vv/r8+/de695DzYD/AA+vHPv3XuuwwJuW5tyCf9sRf37r3Xi6/S1/6/Qg/wC39+6917Wo+gP+2Hv3Xuvax/j/ALx7917r2sf4/wC8e/de65Ag/T/bfn37r3XIEj6Ej/WPv3XuuS6ifybAki5/H9ffuvddayTa4H0vx/X6Hn37r3Xg5PIP+8D37r3Xtbf1/wB4Hv3XuutZH55P9f8AiPfuvddhiDe5P+x9+6914yEf6kf6/wDyP37r3XYk4+g/2B49+6910ZG5sB/hzz7917riGYgE3B/pc8e/de67uf6n/bn37r3XV7/m/wDsb+/de65N+BzwAOf9v7917rj9PoAbm/1PF/8AY+/de69/vv8AfX9+6914C3A9+691737r3Xvfuvde9+691wLAEg3/ANh/re/de69rHP4sPz/X6W9+691i9+691xZQQeOb3v8Anj6D37r3UWSKwI/wNxf8f0uPfuvdN8lGrk2IKkg2II5/1x7917qLNSRLG2rj0kfW/F/xf37r3RSfkB8dti9t4qeLL46H7xFRoquONfMkkbCRdSW0sLgE6v6Cw9+691pyfzYv5Ze/hUVu9dnYegr8fQtVV1dUY2MpWS0ca3c6bWJ4IZRyOT9LD37r3WqxlusM7TZesx1RSvjpYpgi08wP3kpdxojWN7E8GxNgR/T37r3Ssofj7ka2ejNVkzHSm71NQ1BUO8KKoYQBY9VmU2GokC9vfuvdBluTZeL2/UTQSV0+mKeRPHLHGJpQp0x1UcV9Vvpfnnk+/de6ZcTTVEFTE0Bc0ay6Sy6kDBiLOw45Itx7917oUqeqVx4qMsCwClXPpADaT/jwef6e/de6mRQ1v6AxYh1/bUFrhhYklvoPrf37r3WWSEtUNFUKI3IUDTc/VeFIB+n+8j8+/de6cqdkQa1MXljbQNYvdgboCP8AU2+v1B/21/de6aK5cpl6h0VjwyxSCMAxLEAFMiseSQfoP9YWPHv3Xuhr6/2n9lTozKkk1Q+mOQIVHjf0hzf8/wCP59+690D/AGft56DLTyO6+RJXgMLSsW4YfuBPp7917pq2xk3pqqmSllQKmkSNLYqsiDlX/oDb6X/rwPfuvdGYwu/66jWKnaRIl9IkjVSsUqSPYMlxyP6f76/uvdGV2d2KaurgpZqqJMfTeJHijbS0t1u0hJNvqTYf0tf37r3Ro9tb6xlUVpaRwsNPaUTQuo+4t+20VwP7I4P5Nri/v3Xuh+xGdoa2nFHE8ccjpdHWzkxFfW2puT/Q2/1jzx7917pIZOGCOokll0xU8X6J50VWkdLXI/qt7H/kXv3Xugo3Fuedq+CWiqYZ6kerVqURLGhu9wtvp9V/2x9+691yrq+CqxE1dXMrQOpLCZg0hY+oy6P68j6fT68+/de6DvH9VNv+pC0a6KCaXU0vjZLxIvrXj8H/AJFcH37r3Q0R/FrZ0eIp/toaRqqCMq4NKjM8gezayy3uST/xv37r3QV7m6nfajioTbuLkBYuZmo01GFPSNIUX4/31vfuvdCX192/g+ucf/FazZMdU6l6dwkSHRKi/wCfMbAkf0+v0/23v3XuldlP5iWx6WpSiqevIUMMawKBBGDq0gAKrDj/AHnn37r3SSzHcG1O64paNOvUp4qynCF5qeEJrdmvLPM6k2UWGlSCQPrf37r3RJNxdQ0O18tX10Ua01Ksc2p0CugbSNQjTnSD/T/bf4+691w6xr8NSZFpqsRrSs4pJiA3kgjB1fcG5tcn/ffX37r3Rms18f8AaPZtE01HFR5SWWJZFlgAaoiEkI0M5iIu30v7917op29Pi7vTrLE5mpgxE2Xx1RTyrBPDEwmxaSEl5JCqkhQPr/vYPv3XuiaV+3q2jkYSRy+vl3KsqakH1Xi9x/j/AMR7917qRT4eSnXU07KWs/iTWus/rC6gOfwDcWB44t7917pUSZPO01XBka+qDLHHBDFoULaCNBGiaVFv0qLkXufz+ffuvdGO2B23mNvGmljqJ4QZA2vyFhojFwCrk2/2H4/p7917ow+UwOx/kdiZYM29Lht0PBMafMRRRxiomlYn982uAeCbW/w4Hv3XuiVb6677D6i+3xGQj+6wFHUO9HVQ0skkdRre6M83P0vcf09+690k/wCJ5nF6KmAF4nY1M8ZUO0UbXLjUAR+m1gR7917o4nQvdkWNq6JKFzSyJJGJEjUk+O1mLG39OT+B/hf37r3V9vRPbePnixNTj8lq89GhqVMpAQqLyIV/J/B/qP6j37r3R/6DdNJuegp6mLQ0kKBVIEasR/wUC3K35+tv6fT37r3TrhN15LC5VGpKl4oQ6+IrO91IYAKFve4tYf7z+Le690ebr75CZPFQ08FbXfcRhVA1TEMpBF73+p5/rxb8e/de6MfSd6x1kEVQlULsL+NnQldP+wJ5t9P95/Pv3XulFje9acuY5ZgbWAuVFhfn0gjn6H/Hn+nv3Xul3D3Bh5k0/cQiRowyrrW9wOOD+DcW/wBh7917rhF2pjZZfE08akKSfWjaueDyPqQD/vA9+690s8VvfG1i3WpRiSqcOtyLXK2Fv9vx7917p/hzlNMo0SKSAbXccgH+vP8AX37r3XOTLwKpu6ggaj61vb+lvz7917qAdw0guS62FhYtYi68FuOLn37r3WOXc2OQKfOikjURqU24/wCRe/de6aajeWNUE/cxG5IuXUG44H4/r7917pO5DfWJhjBNTDqH6gHFiLEoTe35/wB9f6e691wwm+aOoIVahGDE6VDKCHBNyAPr/jYkW9+690tIs4J5FYSR6DawDDnj63/AuCffuvdKCDIqVBYtY8+n6fQcf4e/de6zNkVX9LD6XA4/r+TY29+691Fmy8UaB2Y3559IIsPxf/b/AE9+690jMxviho0fXPGhCsyglWY8C97n6D/W/wBj+ffuvdAFubuGOGV1SQqLgqFP1Fgdekg8cC/v3XumKDuiIRkGRWa17kqzcD6WI+nv3Xuk/ke55XlCxuUUeoKhsXFwLORcCwI/N/8AH37r3S9wXcqR0/7kwD6PSCyFeACVBb8/4fUc3F+PfuvdB9vztxKynfxzEEErb/Vtb1WKcfkfUj+v54917ot9TuaeonlmE5iFQ7B7uQykHUsiD/agP99z7917rHDmsvkaiONJPIwAVHDAmSMcAkgXvb+n+9D37r3Qy7Jz9fi6yESVF+AGQi5jIFyNQ+tvoD9f6fXn3XujUjsuGnxIk8qlljXmQMrK1goFgbAX4Btb/ex7r3Rb97dhzVcs7xzCOzN6yXGpvqtgOBa3/Ee/de6BebeGTqGEdTUOEiZ3VoybEarqCTyfr/xIHv3XuuUG85opEWSoaFCjNdm1uxB9N9d7XNuB/rfj37r3TzTdg6AzSzMn1J0jVrAB4JH9ORf6/wDEe691mXsnIKkoWok0MAI7ylFAPFrA/wBLfn/Yj37r3TIexJ6gTibXIwb0sJWK6gDqXk8/k83txa9/fuvdPeN3k9UhjQMedYfXbU5Av6VtzweLfT6gfT37r3Tq2fikjVEkA0qS51WIK/j8cn8EXI/x/HuvdQocqXbUGuXkvYEswUi9rf4c2Nv63P0t7r3Tn96NKNfgkcPYkMv5sR9LngfT/effuvdRpsjNp8rWWMOFMjgBSx/IA+p/1vpwffuvdKHEZ14kllkLeFV/zrqRp+hCgKQLG/JP+NvfuvdEB+UndVLiZahJqpYoaQS+KJ30B2A1aFF7/Xjk2/3v37r3VH/f3etBnsVHNjKuvGQmqZ4qqneCNoREjaQ0FRx6vrfgAcfX37r3VU/ZfY+Qo46qGkWLx1KTxiaR/JLHIR61BfkX4taxvzf37r3Vfu683nK+tn0yTspZ1Lw3BMjG6HVHyb3/ADce/de6RzwZhlMSxNIG0yMVDNIHZSoQH62sP+IP+HuvdcqLaO55xV1dLTzBYUVpZJY5GEKsSB5GIN1N7i/0HF7j37r3UV9n7gdJaiohMNgNMSK485XnWFP4PB9+690yRYPOxy/uUFVIFdWZdEqqFU2YFzwQfx+bi9+PfuvdPdZjMwxMNLR1X2VlqAKmI+WFlAYiJ1FytjcEkk/km3v3XurKP5e/TjZ7sLE5/M0SfZ07iqgEqkjXCVfVKHPpUn6EW54/r7917q4f5TfMLMbawMexNrVi0qQQGknEMjQkSIPGPC8JFwLXKtcfix59+691S9lOyc9udMnjM8jZOirqplqUCR/xBZXdnEivILqjEksVa6/QC1vfuvdDf0vsyLDbflnlEahyzRQ1Pq0zM2uRQ3+HAv8AX/Efn3XujSdcbXrs3lY3npQyRMhWNg6rIi3Hokf6D+oBv/seffuvdGv3CcdjcJLQQyikneFVdEQ/szRqUCmAAX+pOoXBt9LDj3Xui75PA1VbTMoqXNGxeSanD3Uuo9bAD8kEfT6f1N/fuvdVvfJjZWIq6oVEJJmQlFjUxoiItlVSvFzzzf6/6/v3XuovxQ6uMG43z0clOsML6vCAPudUbDSQE/HP+x5BNj7917qxvsfsCpqqU4KAkRUsUXkY3VXaNbspLfXi3H+2BAv7917pNdX4b+IQ5GrmV455iWppI5QUVQSZNV/p9eP68f6/v3XuolfT0cuadZJFjiEhK1MkYUvJCCpDKwIBuPoPr9fr7917pPZCRcjVSw02kBPTDLDJI0pROFIK3YJquWYf6x+lj7r3SSqnlxZnhqGeWCe6vCpnQSzMbLJJECAWUm/9CLfX6+/de67x2QqaFvAsgaIpGGYqVF2fWyszkfg+m3J5v+B7917oWdvZCWZI1hkLxK0btFqeM2W4tPJ9QQSCtjYj6fm3uvdCTvelrsvSUECJ/k+PoKeOZWOiSnZnaSRgFNyzD+t/oP6+/de6Bl8UtF5oqetkyUSsGapmjYVEokTzaWjU6SE1FBwP8b+/de6Uu3qzHrqimAopvC0cNPHGtxI0vkeR9Y4v+Dz7917oSIYqSeiqo4alFqCgeBqeJvNNyWkWR2GlQPoCp5HNhf37r3SSnhojNNKlJJPKoClKuZQrBV9ISxvpdi1jcWNwLc3917pioMzS01YRWIuPp1qI2aQREvIkRLCJVe99JNvra3+39+690sMVnmOTheGpeelEzNGWddZQkG2k/Q2+oH4P0PJHuvdNvcmHkzWM/iQGsxRuquY1ZoUILoVUXAUkm1gOb2uPfuvdBP1ZW1UFetLXZLXHHS1ElO6MilqiGImmplUWs7uEUXIH1/x9+690h/k3uuLFVCCKYz+aUq85OkeMoCUdUABFja9rEgm1re/de6RXS2QxOftLLAiapFJkBPrZAqx3KW5ta/J/HIPv3XujlUOLpn0fbzGJUGhdQF5A41EDWLEf0Bvb6/09+691MllfD6JI6AVAQxNGZqdHIXzMkq6bEDlQQw/JIv7917pxwEjZquqKmqEVKs7yHxOEEKsrE6uf68f7x9fp7917rnWVtNEryFYZZU8sUioqwIIV1erV9eSCR/UWAuffuvdJ8z1NelM0ETRQSKkqquiygjSWe/JW4J59+6905viaQwieodY5Y/FFFDYFZHkLAsjA8Lybr9Ppz9PfuvdL7HY2jkopBTI7LBCgqY2fxxoqAKxDm19XFueDc2P19+691Jxv3eErKtko4bVUKpIako8YicAo0Z5YGxFtNjf68X9+6907ZJsjRvIY4/25FDNIzRKaeWRFEeg8ixAA/wB7NyffuvdJfKzVVaY1Ez/cQFS7D9tllCi41Dkgi1yDyD9OPfuvdO0SSTUojcuJIir+nUql5VMYUsf62NwDb8/U+/de6nYNZqWOqoWpFmnkRvPpcExNqOmJb/llUG4/437917rOpozMZYwXkUqriSw0kKUK/wCw+l/6j8+/de6UMESRQUlW01OqTRSqAJAZItHBRwxOkH8E/wBT+ffuvdGq6LzrbezNJ5JjMoFPLHJBKkgRP1gFl44BuQefzf6e/de6u82HvGmym2qWWKZyxhQlCyuSSoIs39Lm9v8AevfuvdO1fl3DMWcSSITeNW5JZVIkLX4/pb/X/wBf37r3TVUzR+CGZJGknleTVAPwgUEXb/An6f0/x9+6903AxkO2sq59RRgPoVGpeef9vb/H37r3TLWT3nYrGwVAxUiwY2F/oBz/ALf37r3UamKiUnVeNQpaP6BnddV2t9QPqB/T37r3Tn5wHIVkIcC1gRyDcBW/2I9+691w1hGN7AFQbi5JN+Ba/wDxv37r3Ur7OMQeachBLZQvq1MpINjYE/1+o/rf37r3Sio62np6RoFUL6T5PyQCNLOCR/rW9+690wVNWoaeNXV0a5jYGx0svqB/2IPv3XumGOoj8vka4AJLkgC45K2Avzfn+vv3Xup0M/jk1KTqRllBtdPyQCD/ALyP9a3v3Xuu4x91NreMPGjaiEOn6cngX/FyR7917r03iDytEpQyCxAAZQQbEnTa/wDr8e/de6500NN45GMl2KnSpBJvwSQT9PqePfuvdQ4V9dtJ5Ja978nkAX+nHv3XunJJj43j1eJfSp9BuAWAOi3H+w9+691haDVKkcXqtdVZSt3IY8uB9Dx9Dbjn37r3XmpZIWkjlQk3LckckLxa39Tbj/effuvdYo6OecNZbRqpZhfQD+Bq/wB4vcjjj37r3XKOLUuljb1kKt72H9qxI/rf37r3TtHSQtBqkl0sg4CoSzFnsNXP9b/04+nv3Xuo7wrGNTtaLlUtZpODySo/Pv3XusaRpIkyRGUkEAqFIuNXJYf04/1vfuvdR3iVAGuXJAGlVAC/nkL+f9Yf7zx7917rOKiXx+nmTSEHF0Cjn1D+v9P99f3Xuuvt20xiNC/BL3BLX/qSfpz/AIfT37r3WIRNcKEVWa50izWX9LAgW5tf/XHv3XunLGzxUnmYxlmKhE4sq6uHGlbfXk/7Dj37r3UaqQTs9gQ7k30j0/00n/bf19+691xFGUWMMt7yaB+m9ivJa3+w/wB49+6908R4vywyJFFqjjUu7Myggg8gW+o54FuPz/X37r3TE9LoLXhIjDMCDqNgW50kmw5Nzx/X/H37r3TVV0kKodSJe1o0c+lgw1aj+b8/1HP+t7917osPcX7OIyEaRRRPGklwzqVsIzpKi1+ByOf8Pfuvda8XyCfLVWVzDS08hjJlEEhUR6nVrXEp5+gH0t/T37r3Vf8AmyfHIs0ckcygRyMoLWRVJDFifr+OSSB/S3v3XugcrI5CZNMZkEjSM7zl4wqD0j0qCGJ4+v0H9LH37r3SXyNXJjIJXM0Z0qFkWAsbL9F8inn/AAvf+twPfuvdICpy9O7+KGQK0ulpC6F7KSFuJDYXF/xf/YcX917qJJQT0U0ah46qOZPIzx+i8b+k6V5vp4vx9b3Hv3XuhQxmL+2gp2oXjkWaCOSfyQ/5hmBW0b3N/wDG30P1HPv3Xum/LQVtGzU9lkeVtbMkRCtEFvZWI/2BsTe34+nv3XumGTJ1VLRLVfcRxj9BiZtUg9RFlH5t9ePfuvdOuImNQqSPMyl3Vk1Lp4vY6iLkAf7Di/v3XuhDp4VMUcY1PEyuwVY2KuWPq1G3qtxfgW4BJ4t7r3SfytKfGGpY+UuX0O6soH09I/HP5v8A0/1/de6QEzzyNTxyTOkYnBklEYPiZjpNyym5+tj/AMRz7917pzxOPibISKTTzRunhhOkIWVW1XP+sf6W+pIuPfuvdDrisRSeCnnVyKh3BlQEiOPSORGoB1E/W5JtY35PHuvdCfioqzHPAWDtHIVqoXkAQOqIS9mFrheL/wBb39+691b18OtzVlRDjNM3ltNHpfSfSy+pwNXIuDe4vf8AI/r7r3WxJ1xPPPt6jnWUkiJSoAVo5FK3UJKgXUQQdYsLce/de6Fd3Z4FiC6Y/ISAzAqDqvGSBySb8WIHB4+nv3Xuk5NHLDUMDEhjZ2bVquguwvGo+osv6rk3Nvpzf3XusEnpcgeIkqxXyDyG2ollU349Omw/rf37r3XdNIhdHl1KEGgqyl3UsQNbpHpuv1/x/p7917qfUVsBaSOnmZqVX9VT4zCRKByPBfVxfi5N+bfT37r3Ucm6jQA0ZDsJYY5nZi1i7uq6rL9Ax4sSLD6g+691hnlHkBW0UmhSQquxQWJ063QAOCLnggXAPv3Xuub1LS0ccVShknBEhlFw5A4VSV4tpvf37r3UeEpG5PjkYWkdb2LKSQv7ZI/1vrz/AIjn37r3WaSpbUEeodoopF8ZkXVp1reVY9IHIsoN7+/de6xqAjszWPksTJ5ApJuQNYNx9PpYDm9/8Pde6w1KaXPCm41Bg2pSLcgW+h9+6901mqSNxIDoERutlJYOPyLmwtxf37r3UOeoeZ5ZpQXZmGiQfUAcE3XkEj62/wBt7917qXRiF5FjnGpdaMJL/uGyMPS35Fz+Qbe/de6bqs+OcmKXTDAq6Y3IJZGYki6gfT/W/wALe/de6lR176EWNlEbMCCFWWQsB6lkNxYfS1xzzz7917qQ1dND5LPGG1LfT6GC2JFh/sTf/G309+691Opd4TU8RVqqUuhUuiuwZQAQhBJ/J+v+8W9+6904w70yUysprZYQnrXUzXYHjSuk/wBQP9b37r3Xcu+cnoKirZSCASzEh/6gAAj/AGP1+nPv3XumyXdmRkLM9Q7U5vpaR2LaxcEAAAW5H4v/AMT7r3Uds9XMS71EkysgACl1VP8AEB7/AItb8j6e/de6htW1sii00oUmyFnV5Prc6UP1+p5sLe/de6jVNZVhXkaR1KaQSrKwkDXHBFrW/oPp9Pp7917rFFUTtHLLLVBIiL+ssXRkvY6dXJ5v/gP8PfuvdMNbJV1ELoZmkpZTfzMrrG6XuPJGWuLfjkAjgi4Fvde6aJa+VLRQzyKsKLxECllT02C/XT/hzxfi/B917p1inhkVdFQ6NIbv5+VChLkX/wBuRa3/ABJ917pwjqzDURsWSaIL+3IFVXH0uwUXHHP1H+tz7917ruavnW7+XyqXusymwUc+mRBybC3+9f4+/de6TtXWVLyu7SsA8ilJI9Sow1W4R72P5J9+691PgmkqxEqu8ixgqRK3Dva7EkAfn6XP+x/Hv3XusjrVwzIC4ZdNyqszWsQbmxFvz+fp7917pQ0+YqmKRxSSwXAVpWLCJiB+ATc/639PfuvdPSbgy9AVlgqy6kNqZGdQx06dOkk/k/7c3/xHuvdJCvqp6yU1rXadpTqKuwfSw+jD8/7D37r3UOnqKyS4B0atWpi1yCLgFLfU/wC3t/T37r3XGQySlneSRJQlxMjNoYKLlSg51cfke/de6aQMgzRshkJe/jlJX9KrdtSpY/T/AFiD9ffuvdZI6C6T1NW8jAj0OnAL67HUR/hxxY/4+/de6j+ExhI0liT6MiJcXjtpXUWv/T/X9+691PeljjpGkqXeXWgEIi0s5muAFcMDxa/9Of6j37r3UFKeeOJXaMRRX9bs4EgvwgAPH1/3n6n37r3Th/dqeSilyQZDpJUoAAxDX/IJHNibD/ePfuvdM8aW0RqGDxyWZVV9RJ9VnINgOCP+Rc+690+0OhJWuqaWe6qzXGogixC2I/25/wBbj37r3ThDWNDM51heSeSdAt/qCbH8/kn839+690rKLcK048KOQqK3LMSHJB9JC2IP++Pv3XunuXez06L4p5Ed411FA2ldVg1tX+HFiT9f8ffuvdJ6u3JUS2LSOXkdlZDJoeUDkOi35NvqB9Bf37r3UX+P1SrZVllFkBCk86zcAAc2Frf0+nv3XuuYz7lv3mNyoV2AIZCHs0R4vbV/xT8X9+690/RZVmZJls2kKrEGykHhCLfk/wC+49+6906xbhlikYBZHew0rfnRawRSfyT9fqbfn6D37r3Uv+9FZe1pb2/46cfo1X+v6bf7z7917r//0N7XVazEcNwLc/p+t/fuvdcvKLAC4/2HP1+nv3XuuIcWBY+ojnjn68A/7D37r3XLy24F/wDbD37r3XXkB5JN/p9Px/sP9j7917rvyD/VH/effuvde8g/1R/3n37r3XfkAt6jyPzc25IuPfuvddCWx+pP+vcjkXv7917rn5LcXH+x+vv3XuvLILn6Mf8AC1/p/wAi9+691zL/ANBx/ibH/Yj37r3XESc2sP8AW/I+n9Pfuvdd+QfgH/Y8e/de671j/H/ePfuvdd+RR9Rf8Af8T7917r2oLfUCQeeeLA/Tm/Hv3XuuxMQLAkD+nH59+6917zD6fS31P5/2Pv3XuvCQ24dbfjj37r3XMS/i4J/ryPr9CLe/de68ZFAANiefrzb+nv3XuujMCOBY/Tj6/X/W9+6914PcA2B/xI5/2Pv3XuvXP9bf4DgD/W9+691yDkWHBt/W5Pv3XuuzIBb6ci/1Hv3XuuJkUgg2sf8AavfuvddhwAABwP8AH37r3XZkYkk2uf8AD37r3XhIwvYAXFja/P8Ar+/de68HH9Lf630/3n37r3Xesf4/7x7917r2sX+nH9Sef9sB7917r2sf4/7x7917rov/AE/3n37r3XAm5v7917rxNkY3/IFvfuvdY1mYC3+v/T+v+t7917rg8pP14/1jz/yL37r3Ud5kA9Vz9P8AXPPv3Xuoz1Mak244uLnn/YD/AGHv3XuoklSkisCW/wALjj6Wa49+690i82yrCyuw0uxuSfT/AJsnm/5/3rn+nv3XuiMd+Q4OHA5irq0xmQip4KqU4+tVZEqCkRIhVZLg6wRcWPI59+691pUfMv4x7a3T2Fn904rA0uFXHmoqMpBNV+Ba6oq5fNGtAadVUMsbofGLmy/1uPfuvdUp9k7mrsfU1uApq7KYOsoY3otFLVtHQSFFsbaCS11soJ5ubEj37r3RcqrFZGomMuQNSxCLIZqgvJOYWW0TSMxJ/TY/1F7WPv3XuhH27i0zOPfHQmKIxgXYgKwZE1Fnb+pPH19+6902R09Rj6otIzDRI6hCCQLEgjn+v+P49+690I2JlGQu8RQVPjCBbAMpv41IU25Nhb/Hn37r3TnXbTkgjFa9dC8iyxxVETK0UsJZmBIcgobgX49IHB5+nuvdJWVPsll1+CT0OwYgXXkEte5/Fr/1/oOPfuvdPXXWM/jWYSOpkdYzKqhRch2uDyB/rH6n/b/X37r3VhWA2KH2+SjojRCRIk0RpKWj/eEwkYA2U8EH8/T6+/de6KR3RtN6t3maJWlVpk8yWPkIJAa4/JFv6n/be/de6J5TRjG1k8Uklold45YnJUu6tYeocmwPP9Pp/T37r3Q8Um5I8xBR0P2iLPT0YjiMVo0CRDy6mIFyTwDc3tx9D7917p72/vErOaSpLRLOzIyRSBQWK8q8qE6efr/Uf7x7r3RrOt9yxUWOcPOE8ciMYixM7JImpdLH6jSffuvdHC6zz9PlqiiplrUNXO0qRGR9FPFTRqWZJG/qqgj/ABP19+690ud21NTkq5aQ1dPUUdNBBFT1FNp0Ojx3kBZLAm97n6g8X59+690DeRweDoaYVVVPVRVsSysELgU9WvkJjCN+NI4v/W/v3Xugvz26pWWKkjkC0pYCZ49JKsbHSxF721Af0Av7917o2XRi1M+H+8grY4IoYpUjj1iMyLKgVXBb6kfn/W4PPv3XuherqvK45aueOrE48jSuC4Z0gWwASxtewuLfj/H37r3SFzOTOWpVFW3kBAYu7FpFgYA6TfgXNj+D/X+nv3Xuik9o7mqsOaiDGUcs1KYyskZjvZyos6lTb37r3RSDLU56ufyYsvNKru1UylAHDWHJHJH0PHv3XujvdD0VUtKFeVTIpSJoyHtDEBcuwNgLnj6W+nHPv3XuoXyCWraiqaWggEs80THXSCzsfppjHN7fm45/A9+691W1h9yZTE5epp8gs0LvUSIFlDogRJDyUPB/qbi1/wDYD37r3Rler+3d1bZ3VRrhqt3pZnQyJHJIYlJPkYEXK2FyCLfQ/wCx9+691eT1LPJ21s9/v6SkheugalqdMUbrUIIRfya7ixP4FuffuvdFo70/l+x5Kjnyu1oYaWsZWeGniOunYt6hpAAF78WsLG/NvfuvdU+9j9Pb+62yFTQ5zGyU8glmtJJE3iZEb0lDp5uRe4/N7G3v3XugoalzLCOGsVQhQvFI4LEAWKgk/nj8/wCxv7917p6oTmnWR3NP9rBAFksdMnBsHUfi4F72/r+ffuvdCHtXfdXh6mmSKQLErRhZnYj1q4aylv8Abf7f/Y+690crbXY2D31jU23u2KGajmmKQzTIszRK8enWkrcg/kC/0/Hv3XukFvfoqLDo+Swjw1+JqA8kaoyOaeMD0FwP9hwf9fn6e/de6AlNjZLEVEuVxEDU9RTuZXhDGJpI+CxKqBwfqB/sOOL+690cn4/9q5eCppqaJ5laNWSohDSKq2TSzBlAsefzz/re/de6ud6g7TqZcbRx180kUUYTwqGVWeIWBuxNxcED1XuObj37r3RtYM1RVUlPKtSviZVkRmNmj4A5IvqJ/r7917paU+5PCqiikMzgLIrKwdGFgG9X1tqvweQeD+PfuvdDtszdTP4YKmRg8kZIKlQpK3BUg/W/+8n/AFre/de6XhyDyM8tNLJG6E6wQxDfQ2v/AL19PfuvdYDuHIRyjXUNCq2ZShYFlAvp9Vz+b+/de6daLdWRjLTNI7sAdLXLMqgWF2P14vfkc8/Sw9+690rMR2VkKGUXrniWwIUMoBubN+oEj/eh/hx7917oU6DuGphiA8t3BVeJCbAkjm/9f8T9ffuvdS63t6qYFjMwsvEfJLfn9Vhb8f4f7e3v3XukrWduZO+mOV5CbEgSEEah/qSPwfyP+Re690k5+1svIFZZXb+yBGysdYNrt9P8b+/de6iS78zUsIkeQn/Vx3ZCqg21F2H/ABP9ffuvdN2S3rW+mKCWSQtES6tKGs5P9nT/AMb4tf37r3UnBdh19KbNKzyKwJ1g6VNjb1p9ef8AXtx/re/de6GTDdutEafVVo4ZRrIPHFrg3ueACCeP8LWt7917oSsd3DSTG33KHTcWB1LqH6vV/rf6/v3Xunxe2YJVkKS6tP0IIAsBc8P/AK//ABT37r3SFzvbJNyjlNYcFDItiSLLe3AFj7917oFsxvfI5R5EgaQv45P0SA6Rc6pGDcc/j62+t7D37r3QU5LKVE0jxyyuWTSTDwwNhyVZgTb6avyPx/h7r3TNLXzO0cag6GQ6ZRIfSRwyhQdOkkekkH/ej7917rPFkKmF5UaZeYVJSQR3CEEixPI+v4/3o+/de6dXzBkWFaGRYzoAkCSXkZhwzIjfqP8Ar2/w/Pv3XukzW5Z2ciRWkVZSSHLAhl+oMf0BB/NrXvfg8e690303meWapEnlLhZAh0yNFqX1Dx+k/S/1JH0t9ffuvdT8VXy0dWkrqFiEigoC95ASOLG2k/4Dn6C/A9+690LUWWM0iSqlltoEKSGJlUcHU/8Aa/3g/wDE+691Lye4qz7VFeV4E0lTqkfSy/2Bc/VrfX+p+nv3Xug+qcg84LSVRYOWDLIXMiyr+hyoNv8Agv1H9ffuvdMUlQxmjiQl5SpLk6Ar2N+Fcf0te3P1+g59+691FNQjOVCkFCFK+mQhgDZwzf7YC9if9v7917rlNqPjkMdkJD6S4SXVb1ExAhQOODb37r3UWpnFvJFcsWsFL6gigi17m1vzb37r3UenkVJGGu+v6gKFClx6jYfkWtf/AG/v3XuneKuMJjQBhGEvqV7XdfqSo5I+n5tf6fT37r3Shpqn7iVkecxRlPIRZFCgD0JyNbN9bAHm3N/fuvdOtJWgaykkY8JXxpKyeaW5+tlHpI5JHFr/AF+p9+690+R1TSxvygtGOGY+gnkAf1/pc2Pv3XuuX8QaNDqWAxtqKrISyn/Uut/7X9fpfj37r3SI7B3zQ7Y2nka5qloakRS3iklMSkeMsSObW5FiFuPp7917rXW+VHf1blsnWUshgqqUJIIVModojdv3DJHZiePoxI4sbce/de6ql3XvwT+RZZ1kMmpEkkkRUiYAsSARqFvoebHj37r3RYtzZVc5NKkizvIFP2yxrrjcKbs7k8m/5P4/1hb37r3TVgaWKqtFUpRC0io6yRIGNxp+qWuV/wAfr/jY+/de6FvHbAxIooJ4KKSWQzFBMiXQkHnWjoRz/W/INuPfuvdL/G7RyM2Kq8ZQ4dHjr50jklSnjDyNH/qCpblfyAbf1A9+690rqDpKCKhStygjij1AETJGJIDb1IsQFxz9B9B/sffuvdJbI7N2nRrL4oFl8TtqCIWWZRx/m2uCQfwPx7917pN43Ziboy1NBisfBPE8himaOAFac3Cr5VUWH+I+g/259+690dKCfG9D7XjkpGWDNS0bX8DJF4CYxqDRr9RzcAXsfoTxf3Xuq+N+dgZPfGcqp615gZZmkErOL8sbhA92U8n+n/FPde6V/VWw6rPZKnqRrNEjgyzvzdGFmTUOf8Dz/sPp7917o9OHwIp44MbRU2uCdo0VgvpRwTdgWN/z9fr+CQB7917o2G1aGLaGDWeWrimn02jQtHrjZkupF+SQQb/71x7917pEZ7I5RZxWZOKTXUIzGmk9ciDVZGVZD9LW/PBuR+Cfde6S2XrZZsDVy05alpqWnkkklclvUouFSR2+hv8A0v8A1P09+691Vr3LmGyWZaOOQt5JikipJJNpdmtYEXFuL2Fv9b6+/de6Np8fcEuA2jLkZz9tU6I3SpKG7KBqOpW4ve31+htY/wBfde6c8nXNnq+aKOQzTxzX0RINVSxYqUOoD6LY3HPB4N+Pde6MHtugmxW27PTpA08IkCwNpmKkehndiG5vchT/AF/x9+690lMlQF1mZqaeqZWDxBlsGkPJfXGb+m/55J+vv3Xum2gxENJHHVw1UVLVu0qorRI2pGW7qyuCP634uPqPfuvdJjJYdYpoq2sqVmkjLvGfuA6HzH6MCGJ4t/vFv6e/de6QuXqqYVUcIkb0nSBGCyBrfqOrg8G3P0/249+690Lux8YlUtKY5xLJKdLRSSOrzOHV0F1IsP8AE/Qji1jb3XuhH3DkKvHZGvo43k+2n8EchcfueREDSoWP5B4BFri1jcn37r3TAUj8RcNB4jq8lo7SBtRdYxbTxc3vzf8Ax9+6901YvCxS180hSSSwM0mlCTGuoFWdvoLcgAjm4H149+690tvvaSCCdaESKz+iVZLIUAFmCCP+2v1IA5+n1AA917qA8gcF4JKdJTGDNFKNWlRceQM3GojnTcc82ub+/de6Q2VoaWqrEZ1coFKKFVgqEG3lHP8Ar/k3t9ffuvdO+26yl25n4KispUy0IieM08YTSHYLaSd2NhYXub/Xj+nv3Xuhfpkl3FhciVoDOqxOJk0DxKHVmCFl/Sqki1rXP1uB7917opybWlwW4qqdg6QSC6QsDGdMjaiUA/s8D6fUj37r3SO772qmWwH3SVBhhWBW1Ov+ZKxXXlhfnhRY34t/S3uvdBR0XMuPkipgdOkMJZQoZioKhVX6/QgtzY3PFvfuvdWZbEwlBHBFlc5DJVY6pgDUsQk1BatdOl3KcrZdVrWBNgfp7917rLnckK+khw609FTmiY6atFVZPHJIXWOoLfUgH8/QEH37r3SBqRDSvUETofH4grR/5sMp1vIp/wBpBuR/iL2t7917rBlDUzCEQKJxIsZEcafrZrpDEGHI1eprfXn/AA9+691FjirIR5phIsCJpmldTTpZF0mNVHBVSALD8g+/de6yR5Gkn0KXkRNfjiDo7KylbiSNb+kX4X8ixNrn37r3T2cxVRQRUMayJ5I1YSPqJYqgYiZFFyvAIP0vfgfn3XupmPrp6yPUa609MNSmpkCoqyOVZUkJuLWsBb6fm5Pv3XuhCrWKY+NZKgJ5kR2dZFenAVf2w0qngk3spFz/AIi3v3XumDDU9BTzRVlTV+RpKxRUmTkorm2iRiL/AE5W3049+690ts9mcfTGNYowIVfXA8agKPGLiGRhwWa5te1hz9b+/de6YcZm4IJ62oqWkVCgKSaeJ2qLWXWvF0vpvxa3+Nz7r3TrRY2IwzvI5Mc0i1DaXNtJW6LdSCD9SbWvfn+g917pgyweCdPtagpGCEkJBZWsxdFCcm3I/wAL+/de6Gnr/LVlClLUGQxl3QCQOPTqZUUlR9B9eDx/rW9+691cr0FuKKpwMEEFd9yGQsG1fpIQIYyBxxpuf9f8+/de6MVZmu6yaiFF3JvzfVa6/wCw/wBcfj37r3UiN2hMElkYgSBi5PjFxbm5/wB9/t/fuvdNlcpbwzSHXI+ojxPqCqOFW6/j/D37r3TK0j+okOVsVVFJBvexYH/bcf19+691yi9Ook/UkaeNQAAAPNuP6/76/uvdOiJAIvKZzrCt+0AQbEWuLfX/AH3+v7917qFHVCOaN5AHRXS0drjRcjWf63/P+Pv3XupOVzX3ksbQKFhiK2iLXB0kjUBe39be/de6jPWmTnXIgkOhgG+gA/T/AE/Pv3XuuN2RjplADL/aBYWLWt9f8B7917qOZlDXFibkNawFr/X37r3UqmfU4C3BYojkkkfnTe30twf9b37r3ShqRDS0lPDGFZypeaSIqVYt6SOf6e/de6ZC7rqBbSA39bg8X+ov7917rE0g9QDEABtdhyPoB7917rqIujuPLqWwYWUqV+l1v+fp7917pxikBDM3H7dwTdgGvZSB9f8AeffuvdO0NO0MQnl5D+qM/RySCS1+P6kf7YX9+691DM8oLsVZlPGljZgCdI9X5+nv3XupKV1kkhEQAP0Nhe5QH1f1/wBt/vHv3Xuo0MiagwVgVYs4L2XSSQLD37r3ThDKVkIjJGgebUWGjj6aQQebfX6X/J9+691iM6STeR/UytrKqLSqWYE+kggD/D/ivv3Xup0bQM1RIvkDaOdLBSCV4vx7917prEqo7abH0kfueoeo31XP+9/7H37r3XKIaGXi4uzE8G6twVIP+8Wtb37r3TgJDG0kYtArWBvzcMwPBP8Arf7b6+/de6iykBxHGA7X0mRFJGph9SxPAsf+J9+691yghdJalHVvSnkuFFg1vSSCfoP9f8+/de6xCWeJvAI0MLBj5tQGpmYfS/5FhYfj/H37r3U7VHGyamUgEWAKsdR+n1P1+n+8c+/de6copUAk02UOgV0LjyEf2yoH+PF/8R7917rC8kN3JRv2wGdXUBbfTgEkn6A8f6/+J917oN95bmocFTyzSyKtrFbgcenUoZfqeP6Ee/de6IH3B2DHlaetSjrE0qjNKRqPJFy5AH0H9Lix9+691TT3xXUtXLWxmWZnDM1PGpASQKbliL3sf9h/jzb37r3VaO5K+aHJ1CFgpkaQlNVkCgHTpPP9LXJPH4P4917oPqn9xEHkKq5LP4yU0ul2YFgSDf8Ar/seb8e690g89jh4HlH9tvGRfh42AP1Y2H+2v/vfv3Xugx/h61NY6JOERV0LDEV9LoLqpY8WP55BJH+Hv3XulDFEwYXjmihQpGZZELKyhfSQw4sWuCASPxe49+690LG2ZVlkSnZoxEoD2GprJps6ek/S4BF/rx/jf3XumjdNYhZ5aeYRmnnkgjW66X9NrkG9/oRz9Pp9PfuvdBVUw11dVkSMgZQpvFpkAF7sdJ/P0/rzwPz7917pSbdpp6KqarQx1BVPFpmF0kLA2VYiRyP8eB9LG9/fuvdDbh2zWIxNZlxSLJSMTStUsquqyyi6rAnHPLc/4c/Qe/de6aKKkyWUStqxGVESsZyCH0KovedSospJPI4HPBH0917pJ1EWQmkmWPGhknmKpJHA00YRQFLRFbfUkXuLn+g5A917pX7e2pUQEiWlaR6tUZFEXAk/Uq3HK8H+tx/rjj3XuhbpKEU0dMkePaOQRqPtJkZTIQCHOo2uAfyCDyOLe/de6FvauJjyzKKmm8yoBDTRnXaKeUlQEJ/F7en88fj37r3Vz3xA6pipIcbLLTamDwSBxG6x6iCHQhAbrY/0sT/Ue/de6vF2jjarG4mmpqWSM+IRhkYMqlVbWqqp0gEgAXUAf1P0t7r3QjISCgmTxsXR9Oq7oyqF18cfi44/J4Pv3XuolZGpdGsrEyOFUk3ZjGSSR/iB/vX9PfuvdM8sbQu5TQiyoJh6tWiyHQG5+vpJ/wAR/sPfuvdMtbI8IIVWLShPIwZwJQwDqw0kHUp+ljbnkH37r3UaKuZJRrZtUlydQLFgmlV+vA/2N/fuvdPkdR9xEyvBb8RyycIEv61GjTa/pNvzbn37r3Uss7FWkMbEqNWlIgzsgvqYRAfUEfi/H1v7917qUkESw+Qyqn3MzsS0btIpYKBFYfRR+P8AY8+/de6a5GYK0cbagj/51eSUXlrA/S/H1vf37r3UJpCfEXIZHZnkQMAwWQgFlB/tekf1/N/fuvdcru3mmWJnh5QAcBFX9Be97mx/Fv8Aeffuvdc44ZzGx0kgoGDMQqg2JAH+B/Pv3XuorpdvpEdS6WHDIHAHBtz/AK3v3XuuK0iLqVYgVJVmZtJVm+rAH/A8ge/de6yNRNCzzKWI0ghNShPoRwLXH+39+690y1kDAiaRbRldCgamNxcve3+v9ffuvdNUKrFMI0AEZDSGS8nlLIBpBJbTb68ab/Tn+vuvdZ3rqmdhrdGWQKEBCK+r6SFOOTyL3uffuvdTkoaiodRDF5JAoZ0ljA1qigsysmnUbfT/AHo+/de6aWqoDVvRGqRqmM+qkjcfcojfpLwOCQAQb82Pv3XuskgYJ6H0WYB2uyu1ueF5sP8AYn+nv3XuswbhWYyMvp1ALJL6ri5sSSL8/wCv/sPfuvdZFlkKkkkqWLhWAFwG+jjgjj8H6n/D37r3Ut6ik0lBG+oMgLtIsVi3+pJH+H0DX/wPv3Xusd1lLNIVChbDQzE2QiwIPFx+SOT/AIe/de6i1ApyjkAmQkgWI0sLaX/F/p/sf949+690zVLVkaS00YaWFrsAdJa3Frkg3AueP94+lvde6i0MAlYJLoRzEwuxIJ1DixH+I5J9+691JNG1KjGR0v5iyOGuSLcAKb/i3/Ee/de6nKiyJrkgUxenRJGzK1mHHBuP8Pp/tvfuvdc5ovCRNKoIaBmRf1KRaycD8/4n8+/de6aJ6YpJZlcqVLrqKp+peAPT9Bbj6f6/v3XupoSRKeNVhRIhEdVSpMmmQ8KGWOxJv7917qBBAzz/AL7SLpvrWQupkQqNJW1req/HPv3XunTH0xuSXAQyHxI8jkAi12sfrx9ffuvdO9XEYpIgskQU3EgVuRe1jYi3JP8AT/D/AA9+690wTCQShVC8Ny6sCSQNVmFh/hwbf4E2Pv3XulDRwQwrDOfDJ6dRC6rFySNLC4uQT7917rnPjahpRIrIyOPKVUAKt+Alx9LfQj/bX+nv3Xum+GlZakoY7FT6GDXaL8ub208/QjT/AK31Hv3Xuo2VnlEFdQUX28Ykja5YqqCUEFGDSMACSebG1ube/de6TMMFUlNTpVRo0pAV5YXEgDEXYhQWIA+vPH1F7+/de65S1PiUICSVBOlgLc8nSWIsR/X6fn37r3TaKuVjqWWSZWISQMoPqvYalBIuCBYixH0P09+690602TKFKcNLIjMFdHkCopJtrsOLAX/4p7917qbWVUEdOIY1UTWdZJL/ALkispKMNP1F7A35/wCI917pqp6uRFRbgIPSFIJ9ZBBYu3NxY/W/Pv3XupsMyBiXNryXOok64xzqsBb63/2H+wHv3XupUmmV3dHAUKrswawVbhb8/gE/76/v3XupgjcsXZo54V8RUByxaxsB6r/1v+Le/de69LFH93TVGlG8ZlYE30whkKsoH9fV9Sef8ffuvdRg8/kVE1RL5A6OjsCLclVb83/IPHH09+691xqJJVlkjGlkKvJIWcklpHUgPqseP8Ob+/de6eIqiWEUlpw4ZdREcfDSBhoBJB5tc/7b37r3TrNPM8yyMPC5jCjVyEZhpLWFuSD/ALzb37r3WDzTf8dKn66LaVtptfy/8F/P+v8An37r3X//0d6kyc8sQR9AL2/r7917rj57fUk/01WH+9e/de64mY/nj/kK3v3XuuxOF+vN/rc/T/W9+6910Zrfk/7Fre/de67EptY3+t+Prb+lz7917rvzH/H/AGw9+691yE1xY/j82N7f7D37r3XXn9RIJ/2A4+nFtXv3XuvGo/r9f6n6n/effuvddCZTzqIP+DW/3ge/de65iY24b/kpjf8A2JPv3XuuPnIJt9R+Rz+P8T7917rkKlh/aJPP1Cix/H0Hv3Xuu/uP6kk/7Ef7wB7917r3mB/42f8Aivv3XuuYmv8AUk/7Zv8Ae/fuvde8/wBefp/gBb37r3Xfl4BNyD9OF/2/v3XuvaxxyP6/pH+t/T37r3XfnUWFxx/yCf6j37r3XfnvzYkf1+v+8+/de668/wDh/vH/ABv37r3XhOPyCf8AbD37r3XfmH44/wADcn/b+/de67Ml1v8AQH6m5H0J+nv3XuvCQAWNri/9of19+691zDq3PI/2Jt/sLe/de67EgHHNh/ieffuvdZPMPzb/AGF/96t7917rry3/ACv+8j/e/fuvdcxICP8Ain09+6913rH+P+8e/de67Di31I/w/wCRe/de671qPz9f8L8e/de64GRQSOCP8Tb/AHj37r3WMzc8Hj/CxH+39+691iaRmNySQPx9OP8AYe/de68XNiPp/jexH9b+/de6jNKbfWxH1/3sAX9+691Dml+rX9R+nNyP9v7917ppnlv6eeP1Hn6c8f4+/de6YJq8wsAWIBBY/W1jc2AUfX6fUe/de6DLfWTyVZjaimxMojqxZopC6qNIsXUk8Xt/xT8+/de618vnf312Z0bW1GcrsZW5SneCrUUk7eWjen1qJclCyWVTCpERAFyWuOQD7917rVG+QHzQ7R7qyNdhKDEQ4GDIzvLWGnqJpfG1NI3iqBNNYRkKxuVJ/pyAPfuvdV/5raW4Gyj1lS0lfW1jCRKmsYQ0xlMvkaaMyHkBibEfUc8+/de6SG+ErMHV+CavhqZqhIYa9oiCn3DIs6pEEJuApsx4APB4Hv3Xum7bG4XoYamlIASrY6yLPIhDalYOn+w4+o4H49+690rlq6xWDVVAs6n+0YxwCdV9Q/J4Pv3XunyDM/aR/dU1EFeK3pVAx4PFyP8AH6X9+6913NuPI5Cld6hSkIqDIUBIMkiprDFrjkf7Yf049+690natLwGWSxlkIK6ZNfDG6rpPPHI44/x49+690bLojrnKPFT5iSnjMQqI5muPIdLLqUhGP55J+ov/AK9vfuvdHqjwEqUyNU1CRQMPuDGwsfE0YjPjIF7mwH/Ee/de6LH2zjaVZFijSPwxJI0iqVYhR+lyxPJsQefz/j7917oj+6Nt7aWWSamLR1moSev1I3pudK/7z9LX/H49+690HSSTUkrmFnullIikOs6iJPTY3ta9x+B/T37r3T1RVnjBnghcJpLvJfUyG9voT9f9ufz7917oSMB2BJQCASVbINaA2u+qMAH1H6m9vpyR9AB7917owuB70GLlaGkOidoPIjqSiGwI0G34N7H6X+vv3XulNB3/AJesopEFY61EzmNVVj49N+CDbjTyP95+vv3XukVuntbcObghw8FZMipqjmku54Y3IDE3F/8Aafpzf37r3ULB/wASpwaqaoqnQMpgjLSSrPUO2n9BJ4Aub/19+691YR1Ea8UlK+QqaynhjiiggowAiTM6X1eMc2B/3j37r3Vg2ytiQZzD00v2kNcfuYmqYHXwziApaWCNgeePUOPqbf09+690o4fj7Q7gy0kOHBp8OrqjmuKBg0hu0RC/qCkk8f737917pwyfxc622/8AcHMVFFkwVDSRhPIss6mxiS/IH4I/2N/fuvdJnCdDdHZqWtonx9BjFiWUmT7eIGM6dShhYFebWNzfg8X9+690B25uvcJ1PWvkcWiy0xcpTtIA0FVCTeNWa1iCP68jgcW4917qs7uzeGS/vZUVFJ5FtM8r0sLNIoVyG0RBCQFUH83/AOI9+690A+9cQu5qI5nGUpWqgpwapgnqVwoZ5DpA5vcE2/4r7917qZ1w2LweGaWtrImq6oMEcAGaCVgQIlJIP9L3/wB59+690fH429p71xWRpsFjsjVGOrnjSOJmssSl9I1D8KRze/8AT6+/de6tBxuW7Wr5/HQ5WOvZFkqJqSpQhTEBpWKmdytzqsCwPAJB/p7917oP+1ur4u4tjZOXOYeHHbnxPmgEjRg69Cn0uxWxU2Om1r/UG3v3XuqX89senwmUnweXxUt455YNWnTIirJoSQn+n0tf8W+vv3Xuk1X9PJUCpminnihjRQBrKmUggIoI4It9f9t7917oPNybKekfx0ivBSU8aFmlsXatRAZVU35vyR/vX9fde6iYLJVuKlp9RlCLUK8ZYuZWjHKgRn/b/wDE+/de6N91t2pRRFafNny0o0xeGcMV0OQLeNv9fk/T8X9+690YSt2JtvORLujb0f3VLJHoqKRPUyl4wqoIl+ikf7cfn37r3QI4Chk2LuuryBpEGP8AMQtOjWERYAEyH82vbm/9OeD7917o+PVO6RlquCWoEvgZE8bxMfGwThFKkW9N7Wt/jz+Pde6PTtXcYp6Ya53Wmja15wVbQSQVjvf/ABAIt+Pz9fde6Gvb+5aeeqdqeMSUUsCCUQG7RqVGpyV4DfX6fU/X37r3Q44fKRPSyGnkfVAA0I0Ndv8AUEH+tiLgD+v5t7917pb0+8pY6QV0LFkiRUnS2n1qRG+oX/1/p/r+/de6VmK3jhs6Pt4zEtWIh5hLKmtQVsGAA+uoH/WH9ebe690oxGNbFZnMbRqQov4hYAFbAC/04P5/B9+691DeBUZJZJHKoNQS9iLnUoZnH05tx9P8effuvddx1D6mC+RmZSwKgpbm6m5P4Bsbfn/E+/de6coZnDIJp5AysPIdZPjRk1AXvz+OTc2P+t7917qY1HPVU71KLK0MbG7oxuNQKrqJsbW+v1/w9+690zIusgCVg0bEHTdVDI2nT6bA/S1z9ffuvdPEU0hujSsxs3MSo7kn/VRsCD/tvfuvdQqini8gaLVqVLyMSIwhUXIAUAXJ5N/9h7917qFF5DrYaVuxYepxc2FuL8/T37r3XYrnhVnjcEI4SQgfQsvLKLfUfn/X9+691noc7LBK3hlkjb1FiznS2kj6k8eoW/xv7917pTRbhqpI7RylZWZWuZiIFQn1Ixa5JNrf15uDxY+691HyNTVXi+5kcqSJINLjS5Pq9J+tv6f7xf37r3TJHWzeXWaiSEsxSZk5MiW1eMf0+tuPxb+nv3XuuNbI70/3IuvKpHqj5YEWa7Lyb2v9fp9b+/de6a/JJH6XcEyICujxqiWOmwDg24/3r37r3XTBHEkg1MEBuS1w3HIDDn6/Uf7D37r3WAloVFQrgoiXTSyxsCDp0RyWuef6n/D8+/de6gyeScPOodnSRWYSyB2ksAoNxxa/4/ryfz7917rDTT1kSmQoF4dLaVbSWJN7sPr9PryOfwffuvdc4ZWklQrJISSrWkYsVC8H6/424+g/AA9+690s6HL+FnSpKupA0tqYlTwLrGDYG4/p/W/v3XunPI1ss0Q88qiJIkeMOC2sLbTwOOfqP9j/AE5917pgqZKl1H2ZVvIAx4jKoRxYKyl+P8P969+6900sk80iu7ajGzKWFO5Y24IUhhq4P5vb8f09+691mo4SRUCSTQbnSVQoxYcgEG5Bv9f8ffuvddysxKawj21jUxNzflQWH+8D/X9+691i1kJKuhWa6BQnpFje/K/4fUn/AJF7r3WBYn87Jp8LSoyan1GFVbm6ufz/ALH/AFuPfuvdP9DGVjkVoYpypALav3Sg5+gtYAc3/wBueB7917qBLIwkMrvKHJI5MZKqeAis3PH+0kG359+690+nxMkcyNEWkiMbLHrDxkceRmc3Yn63PH0t7917p0gqpkg8MTIwitcyH90gE+r/AB/qL+/de6x1uQjpYWlOiUhSXV7rbT9SoP8AsSP+J9+691VV8v8At+sljyO3aDcNDhwIKmQy5AySRXiiN6ZPHcanvZbg2P8Are/de61/N+ZTI1FZPVPUzvPJ9yrJrLIUJ5CL/jbi4/1/fuvdF2ytHXz0s0zYkeOaMwmqkuwS59WjVfn68/0sR/T37r3TTg+s9yZbxLSUlQ0ZPiSX6AhwdRsb2W34v/tj7917o0nWnxgr5poKjJwXV1YWCLKxkPrMh4ueLA3/AD9OOB7r3RkY+t9q7WookqKVjURTaHSRGKgID/nCtmUWGoc2+osfr7917qdu2fbGGx+KyOPqaFVeC0KU88FUZwIjJPM4iA8UifpZWU3uLH37r3RYd7dj0VTTSrTNplacMiKXCkkADWx+ig/0/N/fuvdAHJuSOOsWlp6ipqMpVSmCVQDLCBUEhBEWBsB9dQHB9+690fDY1Lt/ZG1afcEuMho6uOlklCPPDLLkKiSNeZICT+lgWH5N+fxb3Xuifd0dmTbiqKqRonigSVzJPplDgkkFY/qqgcABf68D37r3RSsd9znMytPjvMWachjPdzIWYD/OA2tzx+f969+691Y913trK4XbsdNoiV5ooJHhgcBwL8y6jwT/AIA3/wBhb37r3Rr+stumVDXZB5zT0hDCVnUBlKhjI0Mn1seL83+p5Fz7r3Xt3bwM+Y+zMAipaVkhi+1J8skoUeKZ5EAYi5BIuR+P8PfuvdOIlkXHQVWdmlqmjUrH5HQTyBwWCo5UstuTzYW4H9PfuvdAB2juyjp6GphipalYmhliWJJ1LhlHOsCwseACCPz7917ohmOj/iW4Wg+wMwqK+IBJHInhV2JW0eo3LC/J+lha1vfuvdWAU9BW4faVL9nGlZC0Kp4/IiT3C2kLxsRZVtYn6/n/AF/de6S2x2av3QsWmkp2Mv7ZYuYlZGNyCpAt9QCRf+th7917o51dWU1JjYaY1UdLUoqy07RRKV8guP2xILEf0uLnj8C3v3Xugnrc9WQwTSPKJGFaoeaoVPFL5GPo1RAEX/pfgXNvfuvdMEMlHkausNUqxS+NVTxlvCjS3HoIPB+h/r/W309+690n8xRRY+hrY5NUkzugidHBUKgLF2JNwefxyOSLW5917oLhAa6Q/coWkLeiZZFIWMckXvzYj6nnn37r3Q/9bYyGSux0QdREk0HkcnVLpibWY1P+pJAve/8AX37r3S53j5a3MVeRbxv91OsISOMxwxRRDxq8WnTyB/tz9QR7917pranxaJG0MglfxHzKwKHy3sGLW+n+x9+691xx+epsLDXUs8T3rUETMgEkk0f1VQXGoDVc345+v09+6901UOGnyNQpp5GpaGWWWWXzhrRKFuRrJN72HFjcWvfj37r3UxqSlpXnknlWdKS6wg6mNRq4LExhWNv8b+/de6S+Qd6seRLR00YKPUj1RIXuFu973P0K8W+vBv7917pPSQtYxySKZFTTdGIZlKldRH9SD+P9j7917oSNqbuqcbAlGJ5fsWtDVQq3LDkqJUH1BLG1/pb37r3ULegx+SroKiR5oJooY9CMA2qMO37TG1wbEH/D/evde6DLuShjrNnypSCRyaZSI2C3SSOAa5C5P0LXtfm9/fuvdFS6iw+QWoJEyh5ahxLCSQYTGV01BH0ZXvp/HI/qLe/de6P1tfJZGiooYUqvMsET+WDyO0LFkYBFR7hT6mII/qLfS/v3XuoorpGORqMhLPGtRC8gMUiSMZ24iWVuLKOOQL24P09+690xYOumytdHjpQjrM4UMjBpC4+qgEi4IAve3554Hv3XuhDmqcfQU1QVCtV4qB5gWKgRCmewNmsGY3ZRb6EccD37r3TXJnaSuxVLJVoIaaR5Zk1yEpBPq138f19QtxawPP1Jv7r3UzD0dLlpIpygEcnqgBQxaCpIac6fqqix5AuT9fx7917oUY8LQU9M7ukEkoCRusp48Gmyuo+oB+tuPr+Lj37r3SEraOOkd5YolkSTT4xHYARLKQLW5IFz+Tf/AHj37r3XHMBpJY5KcSyCmSLywAgrIzDULK/6rFub/T6+/de6bY55IJJKiul9Y8ZskjOwaPk6fx+kgXtxax4Hv3XuhBwNVT5aNKRadKmSRlUoEL6Nbnxho2Ng1ySLf7f37r3XN1kweRrKCvoUcU04aWKoUBVugOiNU4B5BFyP+I9+691yqKxnaJ6I+pow0kKs58SNIRwLfQLbj/Xt/h7r3WShpJK+WcOWV1iCq7kr/VrX4A5b/ivHv3XulztvyUdNUa4iyRaQ7sxuDq9JUN9Qfpcce/de6sB+Ju94mrhhjORKGMhjkbU6F5AXW7H8WuPx9bW9+691ajQUUdTRtM9SiPYeMfUObav03/oRb/jXPuvdNkjKqlPIr6VsqkniS4uBb6/i3/FOR7r3UfSphBLDiQ/S/LFbkgH/AAt+fr7917rg0MDhSr3sLliAvqHNuL+/de66khbwu6RWS4LSAAki3qIY8j/W/wB5H5917pvZjEyH1JaxurFeCLg2Fv8Ab29+691HeUPqCWGn06m+tgSqC/8Arf4+/de6imJFLhBcBBrYklgACxAP+ve35/H9PfuvdZYYbqCWJS37a6S30a3rF+Tx9bDj37r3Tpp1geMWYgXOgKCQP6f1vf8A1vz/AI+691GddH6gF121Hi1xcXuf9tx7917rGJ/t5UQLcuNRs4BU29Ja/wDrc29+691nFdIYysvJBvGFbUSr/T/H/W9+691EWeR1ReQWPKlSSLCwVj/r/wBPxb8+/de6cNBePU8YUMSzk8Hi4AAP9Ra3PP19+6910isokLBVQ2CGx/AB5/23v3XupNPMqTKXs6llEajhXIGoq39Bzxz9ffuvdOldl1qZUECiKKMKjRuRwFN3t/xFv63ube/de6ytG1SVkp4xb0AqHUggHUQB/UHj/W9+691hmo6tIqipiKkpoDxE3Ylzp4U/4Xv7917rnCJPGZxGCEW3Ck6bHSyMCP6/8U9+691xWYgNZxdgVk+oGgn6Hn6e/de68jrK76L39JAXkjTyQGPJ/wBjf37r3XVTMsagu2lnsrhbKCR/aa17k+/de6k0FDJk6gRQSLcL6gxAW7L6bWt9Of8AfD37r3UuXF1lMz3aMrEqlhqF72sxsfqB/QW45vz7917puE5JcSEG6HQoJJDAkfW9/wAf630/p7917rD6ldl5AA1ryfyePyLgEj/evfuvdOUNQ0TTgtJqeKyOpAJGm3J/2/8AxX37r3WNRAY3DM7SXWyKOPT9bgW/P15/4m3uvdZWieNtTQSIrMpLNH6dKj06Qb8/W/IA49+691lDi7MWOk6jqMYuB/RdJ+lj/wAV/wAfde6YcrmIKOCqkeaNfGkj+SUkJpUcgm9zcfX6D+nv3Xuq6O/O9sXSSnH42rmmqGkMU5eM+GJyCl43/p+AD/t/r7917okG9O16WLHMynVMdSysRYyo6XfyKptpvwBY3/B9+691XX2tu+HK/dVaGCKSUOqxKU8ipYprfhuD/wAava9/de6IruCKpqWaYwh0HqlSIXb0MSHkZeOR9OP6X+vv3XumtctjqXGzNKkKRSKgkSRTrRwwdUQ24Nxybn8WFre/de6BnMZukqq2RD6IZJGIAZtCFzZbn+gtewFh9OPp7917plihgqKjTDTFog1maKQBkC2uwIvyeCAfx/Qce/de6fp6ypqaeDHwRxQUqhElureSQI+pWZrkX/wUD6D/AGPuvdP1HNT4uiqZYeXlTxM6guVYnlgDbkm/+H+H19+690kchNLlKlInYwxofL5Wj/b9JuWlsWIv9Px/re/de6mUWAq5HarpAUjk9P3IKhJTezFWP0DC9iRf37r3TniqFkradXlXyyztEC90pQ97lfpYf4H6H6gf1917oWMjuON8JS4GKaMoZUKUcSsTLPBfxO0haxYlmuRwRawHv3XuhX6/x65fauU29NLDS5WoSar+5ljWMBYzxFJOLm4+gBJB+nv3XulZtLrovTxs1RrklAMMAiBAlDlTUGyCwH5v9b8jj37r3Qtw9cCkxhcpBTlnYSTkBzfgmax5Ba3A+lvoR+fde6SeTpaWnmWprZkiMaNEZXIB8UYATQFt+rn+v9ffuvdN+29xVVJV4+hxyCegmyJnnXwFJU8L/tt5CSSvqvYD6cn8H37r3V9fxj3ZTQ7ZxUhhJnNnldkMjOPECAt+BYm4sARxyfz7r3Vr+x8/SZGhhrACwliVn03tHKiBASn1/qf6/Xnke/de6Ed3kLXJJDKdbu1uC1wFF+D/AE+vv3Xuo09XHG0V2EmoFBGQRJDIAFV2It9efx7917qC51hwAEDB+Zb3cxgq0a2P41C3+x+vv3XuodQBJGCjO7yKI9FxoiMYAtYi97fU3t/h9ffuvdQfBIi+RnTUCkZS3NmvcpzcH+v1/Hv3XunSAeNCiWdHVjIkvP6OUIC2sbsffuvdZIZxCA4CRtdSzWdwRqJ0upJ4H4tb/Y+/de6nVVb5ZYpRGCUf9rRIE1oQtm0nj8G97/iwHN/de64VcuoKVXTLrVjGZYxGbrp0uyLyPfuvdQVSmnQxaHFTEktpANUa+oWGoWt+f6/X37r3XUVQ1NA9Fq8mtm8zB0KrHYaHA0g35P1v7917r0ElXUWoo0WVI1cp47iS4I8YkJNiDf8Ap9B7917rnQRQfeGnqAY5PKquGsEDMObi1z9eBcf7E+/de66rAsNVUQxzr4VmJRrFwFIuoGk/nnnkfT/X9+691hYSTAKmp/qRwwD8cBef6+/de6gM5jV0aJyrFmC3UsjC17lh9Ppb/W9+6901SRMGSXSAXWwRiCq2NizAWIH+2/2Pv3XusY0K11S5X9BKqQC3DFSfwT9B9f8AE+/de6naxEzEvIVjZdRDuDdrWuyn6f4C3+Pv3Xumw46mirJsiYIvvZVRXq7H7mSIMSsbOPx/vP8Aj7917qW1OWi16bC4Cop5sfrqLXP+t7917rH4nKOHhN4yukI7IugA6rAHk/7634PuvdZIzqA0iwvbS49JUAKtzxz/AF9+6916ppAVuBHJ6Vb9Cto49QUsLre3JB+nF/fuvdR/GzKFjYhVcM1wxtaxAUHi39f6+/de6lpArldVlBU3ZmWxOm50/wCw55v/AI8A+/de6gsAHDD9xASlgCXIHJJt+P8AH8fUj8e/de682Ngd4pIpNDuEEsZFtI/oL/Uc8MPr7917rNJQxyzmKXW11cDwxG5Nubc2B/qf9bjj37r3Xo6AhEXyjSth4WPNmYANIRe/+wsP9t7917rtqch1jIAjisAWuQdNyq8c2F/9t+b+/de69UQtC8cpljqFaO4jW2lTe2kFrn/X5/23v3XuuCy2liEEYhswk0G3j1g8hzawFr/g+/de6zzRQSQSSHXLOZGuWCMim1/SygcA3sB+PfuvdRKeOo1hmVFSNm/QVVgGFgW1hr3F/pa3v3XunURtKoFhcg6pZEjtcfW30Nxbi35/3j3Xuo9ZjaUqssUyNIy2VzZFUAcllAuSRwPp/sffuvdM6SCOdKMTkMgaeOINHqYatBcq3q0ni3+N/fuvdKGJmVWDy6kI1tGDchrm4cgDSP8AY/7Dj37r3WIFFDSAGJQhUMCG8hP1Qhrnj6Xv7917pkyeONcs0cM7wiZf8/FEpaJnGpWHN7cc25H5v9PfuvdNEdH/AAulpKSWoeqcrZ6ledZJHExYckWsP9549+691JkpKZIpRULpJUGn9cbrJc8FwVBAv/iP6G59+690kp6WaldWQxxq3qFwOFNza62uBb88n6kj37r3XNYkdA8RLHXYk2131EMTe3B5/BP+t7917qXHTuPVJLqK/pUAHxrqvyLfp4/qT7917qTSwrcxmQaJC5aRl4F+bC3P0vb37r3WV441cRIWRY1tZgQJASNLK31vxyD+fyffuvdOlHHIRUIynwtFZpNR5Ueq3qP9QL/0/B59+691yiCmAiMq2j1u6arR2ITSNd+P9fj6W9+691jAkKhVRiplF2JOhlPOtiv+HHH4/wBjb3XupayvGVVGUyF1YkKrlSVK2jvwBf6/7b63Pv3XusJonyrtrUI+m8iwhtYs3+ce3Fvpf+pI9+691zH7EwiSZQ8On0OxsVDhHAAFwfr/AL1z7917p8R1KgHxMDcuXewFmBUqzH/XvyLj82Hv3Xuva2v+tP1f8cxb6W0/T6f4e/de6//S3kaqp4UqxFzbhyOQOeB7917rD9zqPBNuLG5v9b/X+v8AvHv3XusqyqSSWYm1gCSR9LAm59+691xac3szGw+nq/2HA9+69135z/S/+JJv7917ri1QwsRwfpYE/wCv/wAV9+6910s7P9Sb359R4v8Aj6e/de6lo5P+wtwCf9j7917rlKwIZr2NgPpYD02H/Ee/de6bHrQCVDLYfS7fnn629+691xTIKCPUG5vcX9Nv6X9+691mFev/ABSxPv3XuuvvVNzz/vf49+691yFaDZS1v8dQB/qOPfuvdZRUi1xJcf1uT/vXv3XuuxV2+hB/xJt/vBv7917r33gH1F+Px/X/AAt7917rsVo5W5sbX/w/x9+691w+7a/D8G/pJ/3oX9+691k+4B51Dn/atP8AvB9+6912apVHJ5+vBDMT/Sx9+691jarT1EMw4H1P0/1xxb6+/de68tYthZtX1ueLcf4+/de65rWDj1KTf6Aji4HPHv3XupEdQNIOv/YWuw55HP49+691lE5a2kEgcrfg/wCN/wAf74e/de65a2PJPP8AsPfuvddBnv8An6/nm/8AXj8e/de6y6msCBzzf8Wsf6fn37r3XMOxAN/rf8D+vv3XuuQk4HF/8b/X37r3WVHJ+g+n4vxb6n37r3WcG4v7917rv37r3Ud3sxBv+CLf6319+691jMo+v+8k/n8e/de6x+X/AGr/AHj/AI17917ri81yApK2HPIuefr7917qM1SQCNRF/qf9b8G3v3XusBqAzMPwAf8Akdz+PfuvdQ55rLcWBAtf/kL6nnni3Pv3Xuk/XZARHlj/AFupALAW+t/8P9v/AIe/de6QGSzSI9pHsPXwxJH1AuBx+P8AX/1r+/de6A7f3Ze3drUUtZm8hT0dMgaQtJPpaR9RASENbmwHp/2JvwD7r3WrX/NR+U2K7xil6525OkNPQ1T08NTTM331bIF8K08ar6ipcgso/I/Nvfuvda0XZPQ/eWy46jcMGPnrsbWy1Hjlgi83/AdEqTHJG44ZNVv8SCALg+/de6LDvGLtJ6yIbjlrI5BEs9MnESiJ0DxaVThRY6gL/S3+I9+690l6XbdTVz+WurS0skUZCsxaT7twBzqPGoAX5HPv3Xuov8PqsZXCCaMKVZVRbkWtyCP63HP/ABX8+690usflHhQU05YRt/nA51EKTc/631/x4t/Tn3XulPRzU/kmjinj0NGoLMqgAMg1AE/X/bj8/wCNvde6hSUJQStDOHg1Fio1EElQC+lvp9Lfg8e/de6UO1NurmMvTQ1EgiVygUSLcSG+kIB9ADx/T/effuvdW9db7EFDtminWFYpIqaJxddPlEa6TrsBc2Kjm9vfuvdKyoo455GhqtZaAR6mU6Y6cf2EYKbcizf63P4t7917oqfcPXmVrppnxtZLCJqeQyBkOkxajdgD9TYcc/4e/de6rv3lhq3GVU0c0hmkiDwCVLqYQosGcf6xH++t7917oMKAVMFTLUyQsxMUirKztbURpEg/A4A+vv3XuspnyFOToN45iAVudJ1fqBKn8kfT/e/fuvdOsccULxtVqJEKArFDJoKtpFiyj/E3H1A9+6908UeTkerEATQLovpGsiJgNKBuf7P+25ub+/de6EmjemjiWRJEUkOEVpNDNUAXuQL8hrjjj37r3SgrMrjKGgpCIpnyjyJ9xocNEq6BoAa36j9b/wBb8e/de6FfY+4DUJTx1kMYSKJ5NUmktrLEhXcEAMAQOQb+/de6OFsTsQYVqStkp6arp6BFFNTya3LVLcKr3HIH0Bv/AE9+690dTqj5CLU10NDEI6E1EhStClVgXWPWoVrWIHpB/p/gLe/de6MDlfkPgcfQtBTZCngFMdHkpZkkkmmtYtL4+V5uPqLjn37r3Qb5DuaTIUjfa16TV0iApLM7SKsLSGxX6+qxA55uPfuvdIjKbsrtup/HayoSRshZbeY6HIfTIJIz/VADz+fpb37r3QVd5dvtufZ0WPxbwxwRU7RwsSVlEpDBASDcD6W5vf37r3VR+8t2VmJkr4chUGWsl1AyNIQ4Lm+kNf6fXj/eB7917pUdXbmkamqKZZEf+IUoimjmTWpjZ9LMNVzqJ/p9fwT+Pde6TPYuxcjtzNYzM0McjYyqcyToinxIzm+tla9r/wCw/wBb37r3QyYHtOh2lU4qvx7emOGmjqDGwjeOVY+WD25+l/8AkXv3Xujl7e+XeelmxMlBVvE1LEEV1eRJHRl0SvPp4NiSLHg3B+tj7917oyez+8NwZPzzVGRiraWtYTGCNSTrZLC7CwYD6fTj6Wv7917ov/yWxeOkx9HuyIpRzSShKyJ4ijuhYSlw1jwT/j+eD/T3XugC25nqTM04jtCscUZHkk4RoiCTa35BBHJH+39+691zzu0oMnCrxFKmPWJCIkGqMabBmNuVH6jzf/be/de6AjcW25KSoV6ZFWSjkYCoaJdNmuwZgBYg/gWB+n+x917qVgMUuWNTC7zDJxRxJjkpU0xVVS73byyfRVUXZmPA/pz7917o0/Xmbl2fjUqanOpMZq2CljxayOzSqx9bx6OGjAB9YHH5+gHv3XuhU37gMHuWkTP7YljEM8UZyWNt5XhqCoZ9C2uRe5H14IH1Hv3XupnR2/48XV5LBbkQUUSyQQYupWKOONADddRA1AlT9ffuvdHpw+epp1WeOoNRTx04tGAfE5ZfSTb6sw5F735J9+690Ou0NwQ0+NheGn8XmuzQoLvJpawICi5IPJH0vxb+vuvdGY2lVCrSjkkeOD7gMU1KY1MdjqNn/Km4/I+o+h9+691yp88dv7g/hFYdVHkZTJHK3+aZWIdiRawuSAefrf8AHB917pk3S8mFr5K7GSzQuXVxJAWVHhI1MVAJBsf9vwf9b3XuhN2V3NSE0+OzD6FHjCzzyKXYBbG5Nzcn/bcn6Xt7r3RhKOejy0Yq6N1rYpFZiBYshN7WH0Fvp/h7917ryJolkRRouqrIXCs8fF7Kfz+T/Qc29+69125aAkpHE1gTrdwpLAWJKyfi3Nhx9BwB7917qRHUSGNEhqneOZCNKFoB6VJZSsvF7/S3+Nvpz7r3TetXHGfHIFMbAaRFdHGrk3Km5NxySef9j7917rDFInkZYmK6WDI7swe59TA6frb/ABP0/Hv3Xullt7H4fJZSKDNZAY+HxsVqAHaNpVUAFmBsRf8AB4v7917ptzkcFJlK2moZqeqpaeQxJWIAsUusArJp5ItextwTew9+690iq2NFeNPIoa7k+JJHVj9TdTbm/wDxr37r3XCmeoSMkrFpVyzL6kYqOAQsgP8AS/P+3sOPde6ecfQVdbIJgXAAKsSQF9TEEMBYf6xIJ/p/h7r3T3lTJCtPQ+SOoIh1s0drIVBIRWufrzfmw/P4Hv3XukwplYARhlsdTmRBIxb8Xte1hb8f6/v3Xus8tXI8P2ztKEi5jaxiTUfqA1gAbsOP94/r7r3TYZXMmlULOyKAwKysTewKBxp/w/x4PP19+691PVJyfKdKFbgRLwrsAb6gALH+tre/de6wSxxogZQo1ltWolokk+rhw3AHNhbk/X+nv3XuocE4PmBMRiWwQRWjLXtyp4Fvrb6/jn+nuvdZwyMqg6kZjqOp1kXUfVr1KBb+lvx/r+/de6wK3rZ3iQhiV/zqquixW5WwYXPP459+69060wssSDxA6QykKSIyTe8sjX/px/sffuvdTZqzWvjsyFbBtOmQOxIIIK8BQeB/UDn37r3WTHrNOlVLWTxR+MFQYkJMrabxhZIwApI+oPF/pb6e/de6wxEyLISj8sViZgwSI8gqrG5uPzz/ALb6e/de66qJ46CmadKeSTxoxliChi7C/rgJ5Yn8/wC9C/v3XuuNKXq4IKlYXpzKocrOiiX8gMVYWBsRYfm1/fuvdYy0UEskhkBjVSHXQAWf6GxAuB7917rHeJXkLFyWC2J5UawDbSeOP62v/iffuvdPFBUmlm8yIpZYmH70ZMbIVILni1wP8OffuvdY5qMyI0yhJbl5YwgjuNTXPolvYfkW9+6916mnjUrFVFvS76mFizsLNpJH0tfgHgf0+nv3XunykMZLM6BFMZ0O7BTKwNhw3I4HH0/JtyPfuvdBR29ueLA7arp5TGkscM/j0yqupgtgmpFBv/sf9j7917rXP763fkc/nK/IFpZo5aqUGKRiwjs+knxEckEjm3+x+nv3Xui203WW4twzxyiMuZ7sg8ZSPTJ+TcfX6ccf4Wt7917oa9rfHgSUYGXjYlQrWMIkiZtVzcsxAPH5X/WFvfuvdDDt3rHBYKN9dEmtHGhAsGhWv6CsekHni/H+39+691z3FvLbe1KgUrExZCmQGSmp4nSJCw1R+RlGnkG5IBNvr+B7917onHZnc9O9fVvCrGKxRpWCKur9Nyi/0HAvcD8fk+/de6Kbme1I6irQx1RZFZo5TINAHA9CxpZSDf8AKn68W9+690XrfO/ZjWTuKwxBnN6eORr21XW4+pItxe5H9B+Pde6gdbb3Sq3pjJqqCaXGipiacmWRHkAYB181xa/45/1rc+/de6P12Bv7Gx4el+0qGKAL46NYXl/bdLhS4tcoALsDz9fp7917oumOpaveNX/DxrTHVUivODofUgb9RBF1/obH/XJ9+690ZLbfTeAx0UVVSxU6PEFlQ61CalsbSKQbf6/Nx9P6+/de6NftPY13xksNRSV0c8aNJR05USxn8llYfT68A8m/+v7917ob92zRYPCpHRT08L+KSORVhCuNA06GuSLA3+nF78fn37r3QDbcoazcmSqBCBI0MgdnlAYksfySLkcXABFh+OffuvdCZuvH/wAOoY4a2XwzPTjUUW/Gj0uwa45/2/H9be/de6r07c3HJAppI5xJ62jWQEeNY4yxJbUdVz9CDcCwsOSffuvdBl1vNUnPpVjGRSpKyhHeFwsbLYCoEjC3Avxe35A59+690cPMvUTY6NYXKSeIDyBmRJVK3KlYCCFJuPpz/tvfuvdOHVuIWHJVNdMqq0SuxisrKzRkMSlvwT+D/jf6n37r3Ql7g3LHV5OlFQLQU0kZJ9RjVV/Uji9gBf6Dkc88+/de6Ru5c3SVlb46ZFp4hGsrOikRNz+tojwODwfqPrc25917qFR5bHRUjsk0XkD+OMxltJEjEJIxP6jwQSfr9Sbe/de6TmZz1K7x6i4d9cRA0lZGkGkq454HH1/1h7917pop8njaeKopZoXeqC2p5YzEI0lNiTIT6bfi3P8AW1yL+690ttqZutWSSopP8mkiguEWRmWTSBrcKOQbC/BF/pzb37r3Sgi3DPMgaWT1IzAKZGYDV9dCn6Eg/X+g9+6907UVaaiSGkWAu9RKgurF3czEKmn6Af43P+x4Pv3Xuneq25WQVjQTslPPGD5LXcRt6WCMxJB4I/Txb/Y2917oTts4laCXxTGKrWdR5ZQEkESkX1FW4OrkDj/EXPPv3XusO5aPFU8biAVERLk+iMSPYrZ42HLAH8EG9729+690DFNtbMZepqabHVSpG71NRJTSyGGFIKaAzeZ1K3a/CmwP0H5v7917psfa+Qx+VqqavEhqoDC00UcgYn7qPyQLELH0hbfT6fT/AB9+6908bfwdScoryRSU/lB1LKb2SKWzOwIH6fxcc3+vv3XunLd0EwpZGiiRqqCWWJ5TZQ4Diy3U/lQpH+v7917ouvau6hQbdko6mCqjqiwSpnY2gkVxrCKv1PBsdP8Atvr7917oEer85eSWpZg13cSU83odEjAZQqgCy88Xsfrc/wBPde6OxtbK09bTRTLEyLIkjNcgEMselAxbm4a3H5uB7917p1qKrBVVFIZGkaeaVViiJUgrG1zcfliSbtfnj8+/de6a6GgkgqparH0pp5IGLiWxRebkBXNyW+v04tb/AB9+691OxMX3a1dJkRSlqhJQrZBiSHDayyupuxa9hf8A1vz7917ppnwbUcssSVPnp4AzIqJ5PPK5voGq/C/g/X639+690tcXUVseMSaKIU8tIqEli1pZHchoFUfUhQCb/wBf6j37r3TrSZurnkqYJ5jICU0630CnYKHMcjNwbBgdP0tb37r3UOmStOaWKpkL0xbTFfVZhIQxKn6WFyRbi97X9+690Jo2/wCWikrKFRU0yifRUyfVViiEdQzEclUeSPWx+gYfTn37r3QZ7wxclNHoo40+20nxOZdIYIdUxcJ6hddNjx+bHnn3XumzbWXrIahYKSVHmjCCOeJmCyIqal0lvqByC34Iv9b+/de6FeQT5OjkqyFkqOZ6gzEmSQlQhuAf9oJBPNrH/D37r3Sb++lx8vndSokco7xcx+iMBIuPpbi9h+f8ffuvdKDBV8lS7ytOra/I8lwxVWsNEZVv8APoOeffuvdLWKpElPUtE2lljGiBSNchVDoJB+gD/j/e/fuvdLX465vI4Ps6KdKyZkqNNLNFMfQlRKR+4pBtYcj/AF739+691fvtusGQxNDOXfQ1OkpkPC+RYxGxUA8g6SR/r/63v3XunuoMZp49K35JRgQDfnlwPqf+Re/de6bBMxZgBc8hr/1H5UEcC3/I/fuvdcElURANrszEvqBY/QcKW+lv8Pp/tx7917rM0zR6U1akn4CyFgET6W0gcc3/AON/X37r3TfKq3dEW/ruDqa6sAQBz/X/AH1/fuvdcxEvDuVURqS3A+p4sy8m/BA9+691KWGjNNGyTf5TJrBLIbIi8h7A/wBD/vh7917rDEmgOoVphqTxuFAGgiznSf8AH/iL3/PuvdTvNDGjRhNLoWCu3LMW4JOkm3+H/EW9+690xVs8ZKi5YyGxYtdV9Vv9f37r3TVO2ooFsKiKRUN9V5IwdLhrXP8AsAPfuvdZ4pFhLIxUsTfkG0b24Ea+/de6lU1SjvoV7mxDm1tTghr+r/A/77j37r3Tr9yQW12cWK6XNyNJ5IAH0tf/AGPv3Xuor1sDCNoyxjLaVRQxCn6HVxxz+PfuvdSRMtwFA0rw4Jvfj0kE8cE/X37r3WeFIifLIWPBKnSrEsfzqHIW30H4/wBj7917qfDUS0pTkCM+k34Ygn8cG3+xv/re/de6yyTStbSzEMVF1e9z/tQP1/23v3XusSs5lliR5EDIEs/Go/VrXJ/Nz/tz/j7917rrXpdiQgU6VLWJuQLWAH+2v7917rygqxYAC5Ua1NvSSC1xfg/X+nv3XuuzTzzJZY/IFub3sbrzbk8n/fce/de6csdE0bhg8kTaCA8aWJ1DlAz2HHP9efxa3v3XulLCtRGwLamDxsoDpy4I5VmP9r83F/8AePfuvdJyWnLsRqUjWSvp0HUGuVst/oeP+Ne/de6gRRu1R47lzLdQbiwKeqx44+gtf/kXuvdOChpWWOBXvENEutSC0itpItcWBt/sf8ePfuvdRmVopWR08Tgm/wCoAFubXHFrA/4+/de6nVGXVoY4Z4ld0TxiQvYAEgDkfX6g/wDGvfuvdMlTuCjxwlaaaJVSM+lmUxiwuVCn/iv+v7917oqHanYzt91S0dQyDVd3hdG8aFL/AEY/Ui/pH+H059+691Wdv+KrGRyVfzkEqyC8UoVpVi16iQrGyta54/w+nI9+690Vjd1Ti5pqgUsMkkWopIl9JiLLoYGIklufrz9COB7917oq27NstPHVN5opLSOHLxhJCga5W3+BA4sePfuvdARklOPpwgpacxM3kmZ10PJGjG0Jc/4Dj/e/z7917oBN9T4zLy1DUVM+MfSieOCbVFIy8O7oB+pvrxb8WIsb+690W/LVMWPmeJtcjh2DLb9tR9fzyOb3P0J54+nv3XunDHZqDH07VkE6rVzKPHSxglfQ1vKdVwptcc/Xn/D37r3WWj3FWy1CLUExxyPI4cBCEY+rhuR+L8n/AFre/de6fqncNOIkiWGR6pAwZVJCyBj6RGbWvbn83/Frc+690lzlpKZmKBx5WY65ZBICuqzxFXHIHH9P6fge/de6iVW4chrCQ10qRix8aS2hNxcxlRYD+gt/rn+nv3XunHEbhzNbJBG9UziKpiSGLx3VC0g0l5VWyrb6kgkfX/W917o4FPt7btDt2bcuUmXLNRweSWCipmp4VyKMFFOszm7E8n02AsR/T37r3TjsjsjaeMBnr3+xjlLLDRuySspchg8jWvyeOT/X6fX37r3RtNtdz9aGigMmQwkNWYxGzCVVlkT6IjBeE/231P8AiLe690osh2VtqRClHU0rUtcFTwmqglEjsLIH0H0rzf8Ap9Lg/j3XugrzGb2xXVS0tfLTyLdEP+0TA2KXBI0j6X/Pv3Xuo0e79m7eq2SnMVMsLIBUExSKXjcEK3qPFzYA2uL/AOw917qwv43d+RViwY4VFMqwBEjCukY0MSylVOq97m/5+nA+vv3XurwejNzUlbjqVYZi0s4D2DCy6he7auD9eLcD6e/de6NVDMKmNLWcg+MsXKs5UjU5JuDYkfi5v/re/de64z0crmMq8L2LGRlIZhGRcXYWFwbAEC3+v+Pde6bneZhpA1aeFFjdD+XB/r/vre/de67SMqC6+jxnUwa/jYH0yXkN9JJsf6f4e/de6yrTmVtSxXIaOQOCHRV/1Vxa9rXIsD/T37r3XJGiaRg8pGpZFOlNJI48TC97XH4PI/Pv3XusGp0KWKqpvpJsWLKD9Px+b8g+/de65pOkam0fmLKqyO1yiLFcBmAIGo6vqOOPp7917ryz2CwhjKzkOYwqlfE/IKlgTxb6XN+PfuvdOdLNFBHM0kTM0iOsChdWlnIOspHY2NvyeLc3v7917qBOJ5o56xYAKe5hLQuqIuni7Brkkk/T8D37r3UOLIS062p2SJ5U8LMi3cJYEyagfqv9Txz9PfuvdYJIpWp1rpqtQ8lS0SoWLyysqgrI2gfQgn8Af4+/de6401XApAm1MHU6UjQmRtB9GtiSBbn+n4/2PuvdThJJIq+NmUXAiYDSmon1rb6/Qf1/p7917qHWssUTzuwJUBiJNfojUlPIQguT+CARx9AeffuvdcXpqaqjjeGcGCaETeWOCVWDsBeDTJyATwTzfi1jf37r3UCWllhLxsqh/Cl1EodwCQQpAAt6b2H1H5P49+691JjPkikUooKguTpJuLW9RvbgH+n19+691Cml03YlRZilmYWCrpsRb6fU+/de6n0qRsA5mRvSGEasDybkaif+I/437917rkYySGm1MRJrFjbi4PAH4+n+29+691wkhldGdVAHkvHG7KrIttJ/Fz9PfuvdYKeBlEmp/SrXcOjKwUcEBmNj9eOPfuvdZljkXU0boI1sr25JfVeMc/1ufpb+vv3XusS08sjDSqMbqo0lrg3u2m9r/wC8e/de6zVESoXRIxFKVsvpfVcDn039P+xJB/3j37r3XCMs/wC5I4EgKsV0hWfQCLHV+PzYW/2H4917r0beSdXLhVcXsDp0ljp0kgg/0t7917qRMY0bxxqEewACgamsf1XB5W/1v7917qJKWuY5JPGXYWumh2NwbrY8qbD/AFvr7917qJIBUxoq6YhC7Fo2Y3lYt+q/1Cnkc8/8T7r3XMQ07l0jicFHW7ajYSAEFkDfUf1Bvx/t/fuvdOrwomiMSiVjZlCWA1BQSrG1r2v7917rG0DALIkdlLkEsmoFrWIDmwB+v9ffuvdcXWIJIZi8LOwAaNr3Gk8KvI+n1uD/ALD37r3XFI5J2MBkdwQDYehApOpfJptz/rf6/Hv3XuuEeNpQ/klWIVdnj+5jVHaOM/RPIefrz6r/AOt7917rHUhYkAAEpVgFCTG8gAsxIva9hz/Xiw9+691iVVmA0aniUDWOLrIf1LqH4B/r7917rsmJWaKyiP8ADszKzXPGkt/h+BY29+691DrMe1RfxyBjFYtGGLKpI+oUEC5BIJ+tv6fX37r3Ta9HIPTJxGzCSzLYBlX9II5te/8AxP09+691FfGln0zMk4kUFC0gRYwpsNPHJ5/Tx+AD7917riuMgUKgCzT67aZE0vHFf1CRBcDgcc39+691JSgMiyurBRGdJ8jA2VbAsn+wH5vx/X6e/de6wx0MgZhICZIysqspC2DcpICDbgX/AK+/de65xUskgns6gx3ZldgXNm/sMTa5P4HA9+691Jo5ZxEUkjbU7WtchQgFg2n8/UfXg+/de65GPS7r62Vn0qkYCROS3Ba3P+P+uLfge/de6ymKOETKjsSzqGgvq9LKSApX6X+gN+b8+/de6jxuiMikhJLaiAbjSDzEb/SwIDf05t7917qLT1VRHPJIrFEaQhkFyxAW4AI5sf8Afc+/de6y1ErS1DSrAIrJq02XytrGmxY/Uc3/AN59+691zp3D+SMMwLAA+n9waOPR/if6fU/63v3XupXmX+r/APAfRfWb6/rr0/6r8X/pzb37r3X/093uaQPGFtexY3NwSSbXv7917qNFJIxUNdfVa172Bb/av8P959+691LUkC5bg3FiR+OPqPr7917rkZIlb9Qb6fW/9L29+691werhjUNqUXP1LhVHNudRA9+691gkydOoBLpa5GpXsCoTV9R9OSP99b37r3UMZimVQwlj5HJMgvyObn37r3WQbio1BvPGCouQGAFib2BHv3XumLJ7zo4DZZ1Lcg+r0qQOBwefxYnj/iPde6RdRvOmaayzi7BibN6dQIubn/Y+/de6eKHcsU4AWRb6VJB5te3HP0/PNvr7917p0XOxm3qJYG36za4+rH8Ef4ce/de66lzkdhIJFTQpuNXHJ4JBNzf/AAB/1v6+691igz0TG6ycEm/4/Nj+ffuvdOkGaViV81hpsAT/AI/jn68+/de6yjKgEgszlbEizKefrZuf9h7917rmMsF0FiACWOl2DXs1rj8H6/X+nv3Xuo8mZ/shgQCxurBbW/qQQf8AjXP+v7r3Xmyq6iGa54sGYEXtzbUOf9e/+x9+691zXLqB9Ywh4BDggWv/AE/x/wBt/X37r3XM5Wyk61H4FmDfm3HJH9PfuvdYHyuq4LE2HADKi883Ivz+PfuvdYkynJClGN7EWYkD/Y/j37r3TpDV6wS2ovccr9ORx/iPfuvdKShTzlTewCgkG9/9b37r3SiiplUAsVI5H+wv/X+vv3Xus/hH11c3vwoHv3XuuxTre5P1PP0H+9fT37r3WQUy/UEf4/n/AHn/AI17917rn4B/U/7Ye/de668YXgLe30Nv9iffuvdchGbXFgb/AEt9effuvdZAOOQL/wCsPfuvdcHAFrAD6+/de6jSorqeSCTYC/8ATj+n09+691B8Vvz/AF/qRx/Qn37r3WGRoxy1lsL8m54ALX9+691GaaIA2eMA/wBSpINv8L/4e/de6iNPB9dY1Ne4vbgc8D6/k/19+6910GR7iM82uTcWPHP5+nv3XuotaAqIW49Z1hSStzyAALf19+690gM7WxRJJdgWW5XTZiDe4W3Fxb+nP+2Hv3XuiM/In5KbK6gwdZX5nK0/3cKu0FCJFNRKw+qCO9wB9Lf0/HPv3XutW75d/wAwjcG9MxXwQ5b7fGxGqSkpYpzHHRKynROCDy1rfj/D+l/de6Jf8fKJ+0czXdkboiqKvB7WqpqmklqS4TIVxkLxFGP6wrC/HFxb8XHuvdSe+Oz6vIiPDYWKFYEmZ3ghiCU6szGY6wLjksSx/JJ5/Hv3Xuqzu1P4Dlq+R8i9XT5EUb00T0LHxRVDqFhUj/U+m/Hv3XuiwSbSrl/yqGpnssgdhZme2q5YX/rwf9b/AFvfuvdKqv269ZTQ1TlHMcIclVHk9AAfVb9PI9+690jZominBUAIukMWNib2sAvPv3XulVt/a+c3FVw0uJx9TVSTzJDGsUcjlpH40cD8/wCw/wB69+690L+4+kN+7Jkxke4sFU0UOT0GKSaNwh8liddhxweOeRa49+690ZbqT455evymLrXVWAlp544jGWB0yDUTx9f6cc+/de6tIrtkzYjAwokbJUCNadYVBGoKAXVb/S4AY8cg25+p917oOK7b9THA1XUOsMM+vlNLSSVCemGR05NtQsCRY/7z7917oPt1Y2PNU0KTwzwVUMRtpURtIwBNhEP1Wvbjgj8+/de6IJ2x1zRO9ZLNT1S1kpkFkjIp40YAGSaW3DH62/3n37r3ROMpja3FN9oKYyQJN4VJWzMhJYSN9b8Ec/0t7917porcb4xccSyIzx2JK8IL3B/Nx+P+Ne/de6jU2ktomT7hjTEaFuZFqBdRIzflBxf+n9R7917rGuQmoJLLaNwmpi8fkVh+ohGF+Objn37r3WdZauqMUjSLTssolp0vpRwVuxABuDe/1Pv3XuuclTkGld3eUjWQSXLKqqQfxYcW4/w9+690NewambIJJTJMVMZjYNdhqJF3FyOfzzyf8ePfuvdLRt9VeMqZ6Rq1knhleJIWZvI0YkLAaQQObAg2Pv3Xul9hu3qulrsf5Gmpqco8cktNrMskpuqlwpuB+L/7H37r3T+/adXTpUGjrgaeSo1VJqSRIFuC4WVuCOSPoCBwL+/de6XuyO1qqEtWDKxy0ss3iWFnLAOoCA2b8avfuvdCjuzubB1OMq8ZK09TXJToZXhqBURpJ9XMSKeLDg2+huPp7917ooe4e0p8jM+Hhd4FVjVQyzSEGVCxJjIc/gXsfrbg39+690WDsrdUeSrIIIKuGcIWjndbNKJCeLubkj/Y8WsffuvdLDrGvNOYQ015iyhImPFluVub8A/qAFv8ffuvdH7wVHTb62zU4yulhe1FMSxZdUdQItEWljz/AE+h/wCKe/de6IX2fs7cWwdxrishUeenqClZTLBOGSMF/SJG+lz9eD9b/wCHv3XuhG653iEiipJY/JLMEWQEhish/S4c86bfXmw/Fx7917o4XXu/oMVk2VmdkQwFkDnwiccF4wbrp/H0t/UfU+/de6OBX4zGdvbFr6O6zVDU9oCGB0ygXtza1iPx/tvx7917quKsly3XW463bWXhip08jJAZPSjRq/8AnAx/PP1+n+vyffuvdGQ2NURV8cdHQlJ/vwXBkkCyeTRwHvY6bcWPB5/1vfuvdTtw7Sjv45qbUxdBIieMoSqgMD/UC3H9PfuvdA/ndu1eIiqZ8bG1PJIsrQyxHmzt45I+L3uBY/0/Fj7917oNo9zNQ1JhylRKJ47jWgMZpk0CyxiMBVBAFwLX/wAT7917ownVvYYp2NNJM1SKhkLJKwaPwSIEEhjIsSQf99z7917oYNwbTWSA7jwkqOuvzxQIC5WUKChKi/H+ve/0HHv3Xuht6p3NXnFrDWVEU9VAyJLDoIi8ciavSPywN7Wv/S9vfuvdGY2zuTIR5KndisNAYwsbOgj06jcWcj6/1P8AX6+/de6OPtrcc+TpoIZHhmgxMSyKkTRiREmUOTK8NiQxN7X/ADyOPfuvdPPZZvtuky8SDz07PrCtZ9Bhup/qBbSAOL/X+vv3Xuknid9JvnbcdLTBEylDHHBLTqdUpKpbys3P1Av/AIC/Hv3XugxzQrabIUsMchnlp5FkcRsdLVGr0wgrb/X/ABbkW/r7r3Rouo+0ZcDXMuegrDj2gSP/ACeWwNQotoZWuNF+Tptbk+/de6NthcpQ7hgeqoWt5ij6RYHS7nWqgj6C1tR+v9f6e691mmp5YFLTqIY5CY45Zo9Yezf2WHF7X5/p9PfuvdcIVeqKnyxK6zftRuGCMDwWAa4AIH1uL/W/1Pv3XusdRSTPNULHNA4UIIx6ixYKdVnFxwfx9B9OByPde6xtQ1CRpUGQN9RZNJdT9NLR8mxNwDYcf7D37r3TgJGUtG6tZokXTGo1BmFyQklwv+JXn6Wt+fde6h1NO4a8Ysj6AXIAIIIPquOCBcX/AOK+/de6hvG08x8JAEbroawB0WBdWL3HJv8A0I/r9PfuvdONJAlTFKHd4I4yoDuyvr41cH6kfUDkkf7a3uvdZ8zXlIUpqSdVQxgExlg2tUs3qve/F/rbjn8+/de6TqS1EkGlxMj2P7ilgtgDze4Bv/S3BuPfuvdRqfKJDUCzOFKup/S/rFxq4BHNj/T/AHj37r3T3V1STwhqe7s5Wy+gKNJGqwb/AHv37r3UJ/CwYss6vIiCGSniUmHjkMUKlhY8kc/i9uR7r3U4xloyhdmZUjIcaIyzAWkJUjgk/Xm/9effuvdQ/tZGDSaWd0JcRF1CnVwpIAsbD+t/z9T7917ppaGZGa8YCX8jFxGQwB0BLAfgWI5vb/W9+691kWBBKsUvoR0RnMaMpDE6gzL+Nf8Ah/sAD7917pb1dBtoYFamF6sZAMkbQyQKVYcB3WQi4sfoWJuL/wCF/de6SUaK0sZLO2osgBZlRohwheMkc8cn6fQ8D37r3SnpKCikhjEcjxSSF1mMkamOK540Mht9Pwb2/wBf37r3WIjwyvAsjhLFURo0SmmOqytK31FwP6/7D8+/de6iVrwxsIkd4ohYFdTziMgfWJDe44PJ+v1v7917qRC8L6WkeRoEiAEkoTyBmBuQiW4uB/rfX6+/de6jTmb0IiPLGHJUKzFgn0jLFuRc8gc/n+lh7r3USpFKsrNIVaR0D6I2diqxj6OBwP8Ae7fnn37r3UJRI6+ZHT94sY4i10K/p03JvqHHv3XunimiqAGQJIdKamCyKdANrhFa4N+Px/xX37r3WRpHpgn64jdJFdmGoq3Fj9fSbmwIt+be/de6yPVRTsHaIIFWygALqv8AVgF+tyLkH6nm309+6905rUL9jIdKSW0qZXVS6vawX1f1/wBv/j7917qvb5g77jpcDLhoazwTyhxIKZ7SxOF5LEfQfT37r3VRVPTw5bIUxrNVezTFWqmE0mgFrgOwPJA5P9Pp/j7917oxGF2tRwiJJKlUa8UkLU8UZHqWxikDMrKAf9b88/j37r3T5u/JY/A0yRUmsO0COAbrdgvrKu5ckE2tc/1tYW9+690V/eXY9TQBpHDiqqVkSiezNEiIoLr5RwWP0ueR+LX9+690QLePdtZTbgeq+1qK6oUzg0000j08zi5W7IwBHpub/QDiwJ9+690T7eXZWTz+TytWKuOnkrZJGkpIIVNNHZuUiWUG1jxwP97Pv3Xui+bh3PkYZZVWSaNnK62QsoNxYuqknST/AF4P+HN/fuvdJSuqa2sWEpVS1DSKP3GXW4ZBdlLMpNubG/8AsLW9+690I3VUO4K/PUmJiomWkFTFUSBoy0o0vp1m9yQSSR+DzccD37r3R7t9UVTSUONpqupAWmhjITUqlGI4NmGk359P1FuR9D7917pE7dy+T/ilPisaKcTTEhptRS0QJBA08WP0/wAP8LW9+691Yv17hKp8HS09TCpmnp1Lygu4XSvFix5vz9Bf8f4n3XujF7aonwlC1XKFE7J/kxdWZxovwQSP9gDb/Cw9+690D+5915HM51cXIXipZqg0hLrogRnOpnkCWIFifVcH/Ee/de6FLD7eo9rhpYK+GsgkSF0rKdhGL6NRuZDyR+k/ni/59+690C/Z+82mjqalKh2+2DIEaWwLMOXK/Q8XvcEfkfU+/de6r2zud/vBuEQeN5IpnkdI5LAIQxuddrW1f483/Hv3XuhS69qKqgr0xlRTCOF51lUMVkupsECvzYcfp/pxb37r3Q/b1yMWGoqVo0VZZ4ktGoYjm9jKTfj/AFrC4PHPv3XunPrqsr5kkqVjjdZIpI7gaU1GO7FRH9Av+tY8254PuvdOs+36+qrJJlVJfK5cCaUeMppBMilSdIBBI/NvrcW9+6900bpo5Qkb1FTQJPBCFiXHqbVQX9aVAT+lhz/vX5917oK1rqgGcVVO/gjmFkpozEEAbVYTEAEDk3JJH5P49+690z5DKtPIShBJuihgjqHPpViGFrgX5sOP8b+/de6YVyMjzhQAQzFTGDZSBp8jNx9SdX1HA+nP0917oX9i7mkgycaRTNTsxFNJKwAVUBVf2Qw/UObWHF+Le/de6f6hGWvqj9xMIo6xhdEIlkXUbOwAIFx/iP63vx7917pXYCWKqqJGiqokNKpZPPHcyyL/AGCSR+eeSTfn37r3Ql4TcGOinghzWti7Fau80etomIjZ0kY2X66hdSSQADzb37r3Qhx5bCDLQphWkek8Z1RCUysyROyK0kwCi7Lpcj6Amw/p7917qTkmetVqvRplcaFBWIlI2/SJFP1Fvpe9/wAj8e/de6TsNNJBE2T1SU1RUQOkM0IMcg8bFNGmwFiNVvoOfp7917poyMcT5GLIY+tjqpGihqKgSyETtMCQyMT+qzD+1fjgW9+69080tXS5qcU87U0NfPY6jGVCXtdT47GzWtYcXHJ/r7r3WfO7bpko6mKoog08oUopk9TuSVWTWOAOD+b2AHv3Xuq/u9M+1HRRYhqekWrxVZPURzEFnFQ1kAcNfVpAUgG4H9eT7917oCutq4rWT1NYyyyVci+Ro9QOppLhlsbEkm1uRwPp7917o8O3TLJCq+J00+NpQRpdF4eN7L+OCSPr/X68e691OFO89b46dQkSNpBIJaxtf/D8C4/3v37r3S1xdRVY2TwkRzRTalqIm0sxZAf3A0n+Nxbn/D8e/de6i5CBmqUdfS7VCTSNFpZKfSgv4j+SxPJ5sBa5Hv3Xup9HQ5GsliSkBJjE2syq3lYJfW7WNiLEEf0uPfuvdOlLjtwhlpRCppVDuzget3c2TUCBYf0F/rz7917pT0e23RGqJUeVtDrIraY1QOgU6QfryDYf7b37r3XcFJKKlJCFYjk+dRE0IRSIliB4JP0t9D9Tf37r3S/w25Tt7GQ0s9AkyeWsR1lchxT5KlemqYJFW4CN6X+v6gpHKAj3XukTHhqTLwVdRDUMalJQ7xq5aIF4/RT/AOOpiQTzYD37r3SVh25LiZwXUCbylJIYv84SyK8kKC3CqSSbWH1H4t7917paUVNXUDSVFRK0qvFaKM6ljkQqNIKL9CB6eRxYcG/HuvdM80cOUq4qadkx8Qu1XI5QIiEkJIQ1iLtxcc8W/Fvfuvdd4KjrqZ5RFC9TF5VKPFfTOI5D4QrkW4FiSPr9L8e/de6VmSkqaLG11XTFUmCM0kZYkrLpGqx/BUgfp4vzwSffuvdNHRe9MvU9gYrGywIFTIedvWodxI9y5f6k3HA/At9Tf37r3WyH11I8m3McGuNVOkgBNh+gWAA/qb3/AD7917petcFlWNH9F7swAUkkAAj8ge/de64Anxm6J5CLC4UkA/SzX/r9PfuvdRGSQssVuWa6ktYrxx9Px7917riTJDU+sgFLMD+tfrxa9/8Aff1uffuvddGB6ljO7lbEmSRRpVRbkn/Yf4f61vfuvdY/KAs0SwrIJGUCbh/r6Qbm/wCR/wAT7917rHDNCECT8NodW0jTyv0IP9P0gj/Xufpb3XupUVdLAr6NJVghNrMFQgAAg/n83vz+B7917qPJIbs5u1yC2oIDot+m1yOGuB7917pvq5DKo9CKApZXIPHjGtDwQeR9P6+/de6Z4Q7ynTc61kaRpT6+SToYi1+LE3+vv3XuozSnWxJsBGbCMgMWDWVdRvyeP6cf7D37r3TiKnxwrqKu5IXxWXzICCbmb/A/4f19+6912tQwBV5SqzQqQQAbE+myk/4g/wBef6+/de6wRzVKa4/WfHIyE2Gl0ADFgR/aIt9PfuvdTYpitwHF5hrYEksoI9JNwbWP1Hv3XunulnEojKSsSgZX0g6HCrzdb8Hn6+/de6cUjaXRpupADFSLagG0/Rvr/r+/de67Zp0k02ZHUk/gJpIPII+h/p7917rq7SMnrdinFyb2sSfTf/X/AN9b37r3UqNEK6SNcgZTGTYNe45v/S1zY8e/de6lillmdAIiokIF0sqHTYln5P8AX8f7cfX37r3TrHTGGVQbB+QF+j2Y+plBvzz+r/bf1PuvdOcUaRsJNAsgCoshGj6G4Kg8te9j/wAV9+6905y2YJrB0nkshY3IBIufpbj8W/4j37r3SbrWgMjSR3Dg6AgHBANvILfQ8e/de6aURCdbuY7tf0q2rm3H1HP/ACL37r3UlIp4pHdQ3jmjKh3YAsoHMigj8X+v+8e/de6aMrWJRa5XmOkAeRpnUKObBkI+vF/Tx7917oBewO38JtnHVNRJXU6Sw2vrkQEem30vwT/vf+2HuvdEEyPy3ps/mZ8VSVgCRTMznyhXki1aT42YgHn+pv8AXjn37r3SgzXbeFyWBWgTHU1Y84Z3rPNEk6zjgPLdSwItb0ta34v7917ov2XyNK4lb9uaWXWVjmFzTL9RIjn6gCwsf8Ppz7917otfZm2450hr6WeiE06CWaOM6JAgOvU6oA1zybk/4G5Hv3XuijZXNUmPqKmOtnVkEmhEkSRo1BPMok4LEeni5v8A0vf37r3QWbppsXkYHkgkhrE0jxqJlRpDeya4z+B/hb/iPfuvdFD3nAtPU1SGR4X06kRRGI1IJ9IsL2t/U3+n0Pv3XugS3E2GFKDJrauabWXQ2j0jkm39bf64/wCJ917oOZK+GQs9MrAU7EKzgMgY/wBhgR+fqOf979+690+RZ/yxQx1dPEYKcxkxxxJF5F1AOCycsSDxwfp+Bf37r3TrV5Gjr6/XAHipV0eJGFpEASway8ar8D/evx7917plqrmdpEVmjQszM8TaZfwDfgNY/gW5/wBh7917pMvUTRyFki9MjBD5VYIJCPVYcEWFyCSb/wCxv7917panPYamwdJBT0qJk0mvJVIhAmVWLjykkcfS39OeDx7917r0vZWcqsQ2LnzWSaicqUo1QLGrrwkjGnUAkA/U/k8k+/de6Y487kJZFWmV5nWNBZi62P8AtQcDi39B/ifr7917pydM5PRLWRjSXmkhcxysZEIUHXKlxcW+n+xv/X37r3TzicxuSJC7V9VGqAU90mKuJA2tXeNgf6WBHP1sbn37r3Qs7ZzmaSqearyVXJDAGkm+6jEiOqgEKCCCbD6G9xcgjj37r3S5p9xvlIpxLjKaaGoZtToER0INkkaNSpJ4Nib2/Ivf37r3Rn+i9xpgcxQVayPAxlp4popLBSjyaVEYYkmwvc34/INx7917rYb+NnZ1M8eNL1MiqxjjQqHZRLoW7Pze12Gn8AcfX37r3VsG2ckmTxkTRaAX4Cq6uzuPoGJH9ofm4AP+Pv3Xun6WR44XjAdV06WWO2oMWBZYorXZv9qJP4Fre/de6bKCvesQSpSywFzIAlQnhYeJyjtpP9fSV/rz/h7917qYj+TWgYISyE6yDrIupFrEEf6/+H0/PuvdS/K1LGPGxWQsrXQXQsOEJU8AgE6bWH9QffuvdNjEI9pmeJxIZZUIDl2c2J1qAOQOR+Dx7917rjLpCyS+JykbyKCRyQwBFv6cg/6/4+nv3XusctPIKYzxlo4UCeRCdRkY3GlhxwCL/wCx9+691gpzJEwdFGpBqDtyeb6AB+Qv4H+3v7917qdT1rwq0l2dm8zgBbgTOQoL2PIIJ4BA9+691wqalSvgUMoVbS6hp8rDlz4ltqIv6bWP9SSR7917ppVmjRUYjU4JH4PjNuGQgkXsL888Wt7917rHqUu+oiNlV9BBNuPoAW/T/he9+ffuvdehDM49a3Vw5VxZ0J4KmSMgFDxYW4/qb8e690+SiOGGFqeMFnUPIqs2lGYkgqHvb6EfX/effuvdOpyNPLG8rY9PUkKaoiQqNCCBqUnkEnkX5Pv3XuoUa/dSq3l0VJcaQW0xhGPpRf7K2t9f9Y39+691BytN9nL4ZlRXQs6yIdZkLJYXYHm1yR7917pmeSUPHHHMzJ47OvCSsFsSsdltb/VE/j/E+/de6l5BKcwippVkS5XzJIFY67abXtzf/AC35+o9+691wgPitJLZRoHpVDwfqCVUggj6fXj/AHv3XuswdWSORZHfUXAGkqy2sCy6r/4H+nv3XusiOP2xK2oNqAYWIFhewPPPNv8Abf0v7917rjWOrN6LhUCKFB/WoH9rUf68m1j7917ptDPa62XmwDBySzfQkD8jj6W9+6907l6XxIkLSioQKZjcKAV9RaL03v8Aj68j6n6+/de6bJqiBVt5CWkmDeaTU9r/AFDFefwfzb+nv3XunJIKVlV1qEEwGgIfXCAwsXZtV1J/xvb+nv3XuoyiCKU60D2kOrVcKVB1Flf82vxYf1+vv3XusRmleqayyWU6fIqWUI1vTqIItb/efz7917qHUUMFXkIKt2mSSkusWmR/G4PDKwJsbgc2/H0t7917rnOpjLhY7JYgKIwyrqNzpP1H5+tx+be/de6ywFiSunWGjW5kJiZXWwBT63J/N+Lfn6e/de6kUshAtckEEmFUIS97H1g3JNv8OP8AYe/de6cTW1Ip1pf20gZiRCQxmY/UWLG5vxfn+h/1/de6bKyQRqza/GqDUIpCFAYjTcAi/wDS3Pv3Xum01Lj0rMsuogsEb6IW4v8A7Tx9LfXn37r3UuNoyGNzYNfwrrsUA45H1sT/AIDn37r3XPwOq3l/zLsNJUc/htBb8WH+8/4e/de6zxxGOOSdAWjAMegMFsCtw2kf7AXvzyPfuvdRykTsWYh1CiyMp+rH+lv8fxb+p49+691PkhQIvjGssFJIGgaj9CdNifx/vX1Hv3Xum+OlWOoiiaMz+ZmVQwPjBZdVrseBfi1/fuvdZzi/ECk8BSRWIRCF0W08G7E3/wAObfk+/de6xyY5DG2iJvI2rU6OG1BhpBNz9fz+ffuvdcf4W76GWBiFCoUBIEwQWLSfSzf0I4/w9+691AnoZowIbkLG3+bDBgbXNzIL3t9B/vX59+6902zQGEK92J1D0eoAc6G1aebAX/P+P9PfuvdSaV4E1MxZirMRqHqJCnSyg/6//G/fuvdS5A66ZWQhZ1W5IKBben8f4fUD/Yn37r3WHwyBPLEyqLNrZSPqW+t2Jve/P+Pv3Xuoxo3PkmJu8l9IBF+AQGUD8/7Hn37r3UWSP1iySmUjlCCLvbTe6/65Itb8D37r3XOKPwxSyOZXmRkssjEgBb3B/I+vv3XuscFZE0kgYlGDkjUvJJUgqCPoefz+Px7917rHqqL/AKP936v85H/m9FtX0/3n6f7D37r3X//U3ZJclToti6nSBzrHLHkjn6c2Hv3Xumuo3DQw6meZI9I1W1rf8GxF/r9f94/2PuvdMtRvzF06kmpjFv8AaxwLfTm3+9e/de6SOS7XxVICRUqTb6a0P4Bv6v8AA/ge/de6CfO91xFWMUykq30MxBWMcsdIP4Nx/T8+/de6QMneb6lp/OY7SCxDFlCMAwKkHm4Fzbj/AFvfuvdc6TuNquWSNKpmkDW0AnRo4DnV/h/UD+vHv3Xupy9jVTSeqoIUyMTeV7MClwAQTf8Ap+efxfj37r3TVlt+yuGMTuCESRnDalAC6CFNzwSLn+vNvfuvdI1d91jTEtI2kPpVmLRiynSbKtrf14/3s+/de6Efbm/JY5tMjsfKDa8pIS0YvZAfwAf9f/YX9+690u4t4mSNf3XdXX0yxsqhdA9YkQEcg8G/1+t+R7917pnyO+1VCI5y9/Ry7Xc3vrP+Fv6244uffuvdNVL2JJESNZIuqkBlIUfQmwP5Iv8A7c+/de6WuP37DOQBUBSul2JMtytrEFkP0H+Nh7917pQHeyFQRIo4uCLi4NiBpuDcf4/X6/4e/de6iz74jCgmZUsDzezC30/V/vFvr7917ppm31ErKxqQygksNVwAeUsG/P8AsOP8Pr7917qQu90bTeo1X+hYkvwfy4JuP8L8fT6ce/de6ltvWNF4qxGeLayzXuLsBb9PJ4t/rn37r3TrTbvWQoolILBRbyFhpYXLk3/B45t7917pR02QeoZQLyXPBUlgbmwAve/H+J9+690tcbiJZmV2VwHtew44J/A/x/339Pde6XFLhEiTlirEA8g3HP5v7917p0p1FMWA+psAW5PHH5/3r/Y+/de6dFq0sLg2AHFuR+D9ePx7917rpq+NSvJ5+t2VeL2JsD/T/H37r3UiGrjlI5DEgEASKL/1P159+691I8sd761W5/TqFxxzpv7917rjJUIqagU03vquAQPob/T8/T37r3Ub+J0+ogH/AGzAKTb8WPv3XupMVTHMSUY3sCQCT+OD9T7917rOXIABNv8AG/J59+691HkmsPqf9ckj/Hj37r3USWoVVDEkXNibke/de6bp8jDCpZnARWGoM4A5F7f4X/x49+690Fm5990+NDBJgQzEXDDVdD9LjkD/AA/P+3Pv3Xugpr+3BAWMs0SEsAbNfWD6ksB9OLXt+f6+/de66oO5sKSWrVmdhYIFfV9RwSoB+v8AvX49+6909t3jjVAEUKRLw92IuVA0n1EAC/8Ar+/de6bcn3ZjUgkkmqYYkQF7lkUICL6gWNv974/2/v3Xuq8/lb8/di9NbUyeTbLwVmVNLL/D6GCWPXLUqhW8iqeAD9foOLj37r3Wnn8qv5gu4uyMxm8tJV1cklTUMKeNJHNME1aWQEk30/pvY3N+fqffuvdVz4XM7g7g3ri9s08csk+arR9zVMzyJSUbSK1SXABtZAAPxcW/HHuvdWR5ffVP11iKHr/akKxYqhxcUVXPM6wg1SrpnqW0EXJa5H+Fh/W/uvdFe3PvuSnSrSmkFZNVq6iVuFDEeqONhcW5/wBh/sPfuvdF2zhgrCKitEYnXQzKreQxsAWFxzyB/sf+J917pGOvjlaOFjUPqiMTKuhWvYfb8jhrXI/4n37r3USZpqLISxRgqjLIs8cjqQq8awwJ54F+Lf1/1/de6Nz8XfhfvDv+fJbs/g1VBsnbwDPkJI3hiytW/pjpKR3FnItqJ/pcfX37r3V9nT/wM2903tvbGayu2afJ5GsraOulE1LE+k1c7fbIxIJCpEqsTfk8H8e/de6Fb5d/E6LsDriDK7dxUEVTQUgraULSIaj9qIScAAEHi9vx9Le/de6rm6Lr8NRZGbbWfLUuYoZoqLxT6VkiaA21NEfySf8AbWB9+690a/eMdN4VnuI449RUkixcwcMVH0BuLf0H1H09+690V/LweWoM8dWGjnaNFRbs6y+Usl0Fxb6k/T+p/Pv3XumjJw4pYmM5qanJRajGwslLCYyUMTOhuQbfT/fH3XukVmev8duvHfcS00FNUhGllpka6uAAFSLX+vUFDEci5sOfp7r3RXOwOhqGuiEtBTpT1UKSLIJYVjPqUqFeMfQLcG/P0/xt7917oqW6+qM5iI2NZj5ZKGk4fJQ0143WSMKAjH83JJH9b8f0917oFq7BVeOpaiGGh8kukyRzldMq02nWfqbX/r/X6/n37r3QfVdYihYEjWJkjKSkqSzjmykn6n/ev9b37r3SNlq6tJUQFxp1kDnSiK3Gk8f8U/Hv3XunBM8sMagTTamBkLBdetV4WMkfQcAf63+PPv3XulJhM/lYZJZaaoalV0MiKj6WYhubi39b2Hv3XupdbWZXISHITySGsikBZ3Yjygj0NcH+lh/WwvYe/de6jxbnyOPq46msqC620CEFiC54Q2Ui55/4qffuvdOjbtetiqTPXNEgKlEKkf2buoUj+o5v9T7917psot7VdIUSnrX8CzFJfUyEqTqIBPJH+2P9D7917pSnsyantNRuEq5GCNP59WqJowHDxnjmxv8A4/n6ke690kMnumfJ1KVNZUvDLpJ1Q3VBxoB+l/pa/wCP969+690HK10VRXus87xKrv49GlzIwPGoHnm3/GuffuvdGF66kWeNwscksjozq6cyxhFsrabf1t/UfT8g+/de6O11HPV46sx8+QmMtDUMoaIyqSNL2MjqotwR9D/sR7917pa/Ifqak3fiG3Jh5x9zR0bSzogVzUGM+SNNQF/pb6Wv9L2Hv3XuiEbPrp4a6aGWRaesg1wLGqW9auVbyFh/h/j/AL1f3XujD7bm8ElHW1taZohIZJVguNJiuNDr/ib8f8a9+690cjrbsCXGPRmgSV6aSpi8kcRcAxlRYOq/TTzz+T9PfuvdKf5E9U0PYm3IN27dCJmqRPNWLa7SG2sJZSbEAfn/AA49+690SrYe/stgsumNrytHUUlQ6NExaN544R+4AWFwdIJ4/wAf6W9+690dPa25f750aaBDGA3hpSXQMyn1CUg/Xjg3Ngf6Ac+690+VmzclW06AUgqYw2pCguojVy0ri1ub3/w/NvfuvdF07M2BLFDUVlJBGjlmEdo1Bdbc3Yg2IAI4t/t/fuvdAJjqyswlUJDFPTOkao0gDSB0QkkBeBbk8/X37r3Rruqexmy0KU9TkvEYHjh8DAiL7ZRYvL+b2/2P+x9+690bXF0WGxBo8/NUzxYuokLGGgdWnncL+1LGhv6Qf1D8n37r3RqNo1K5nCpLRNS1EixRvFLMI5G8QNwrqBpDHgHjjj6e/de6GbaS1m36paxistXUQrFUUELSaG1m7Myjg6CPSP8AD/b+690Y95jldt1tJWwArNTHT5ACSmgNfgXA1AKLEfj/AB9+690Ujr/JRbT35Mk6OUkndWC6hD43YhEJPHH6T+Rxc2Pv3Xulr2MavEZFq/Goojq2+5T9suFZkAJB+l+fpyLcnk8e690hV7DrYo4g9YlN4pV8iTiwmVlvYXBsTf6D6/ng39+690Y/qHuqupKqBJZvJBI2gaGDOAJNR9DemwB4t/rf4e/de6sCxu6qHclJTqJvHaMNTgIrRppGizawbEj6k3/J+p4917qW1EFQzK4kDrpQoAA3NpFEhubg3F+P9tx7917qHLLSKsSDyKukpI4dhqkBsFMgsRzx+b8k34Pv3Xuum0+jU6h2NopF8hfxqLKnpNjYafqTx/th7r3U6pNQ8kLSNMD4kKkIIyq/p9TAAn6fkn37r3UQu4MqLF4qcENd2N5XsYyADyOR+COP9f37r3TfLDOQTIzhF4hWnsqyL9LyKf8AYe/de64OJI440R5ZQspY39Eaj+kukfQXP0/x+vv3Xus8KS3YAI3k1G7BSGD/AFCcA/U/jn37r3WKZEiEgXUw0AiN/IFTU12VtNgP8LWP4IP19+690001OlQ8viRVAlW4KMFZiAhQD+gBLA/15v8AQj3Xunt6UU0SQxgVBgY+JlX6IV4LM/1JH0H9LcG5v7r3Wd54/s0pqenikmQq88pBWWKM3BAN/rc82tfn+vv3XupuHiolMkdWxBeJ2RXUMZJD9Sbj8cc3/wBv7917qE5Wnk8arqZVBDj+yxJuDc/QG34NvrxyPfuvdd10S+BZjEsCEhNSn1X+hmNj/UHj6c/S/Pv3Xuo8Ec0yPrAkmp1C6lRQwQAALrFr2HJJv7917qTUSskarCWZSTq1Rl0W44HJH59+6901VMUjIPHKUmCESWA40i9xf6XH0/23+t7r3XKOaeBF8brKSuuxvex/V/rcH6e/de6yxNLO7SKoJWxZSPQ1gbHn8m9hz7917qVTY6aaphSNJZKiYMNSTQxKFvyrNLwRzYD8fQe/de6h1iCknaD1SSxyEMjW0kFgrcJYG3+tz9ffuvdZ/umk8erQilSOCyPZSSGIH+F7cD8/7H3XusDSQozkIz3UrqIUMxZfSGP15N7f4e/de67EYUKsukSBUIjUgxsxsWI0AWt+SCCbe/de6n0MwEylrEhHRS9wH1WXQ5JPH+uPz9be/de6jyoWqGMt5ItJD6S6roD6RCq/Xj+o+v4/x917rFAvqChyA1lQ6TcBGJQAv9QPoST9ffuvdZM1MaWgqnWUII4WksCFtIovrUEc/Tg2Pv3XuqYPkjnZ9zZnJ01DA8tQHkiSoctqNgfQFvpva4+n/FPfuvdBD13sDNxwfdy1FPTy1CmJIpoxKscbHkGMCwY86SRe/wDvHuvdC5kZaXbGJnhExlyENL+3GLCWomNzHAtuVNz/ALDge/de6r67N7NyNPNkHzGTMMlNLJooqicmaCG+oqWHqJBsACT+bccD3XuiEdhd5Vq+WGWqnqFgMjxQwTsRDqGm6xrweOb8k/4j37r3RR8jviszeQqp0YQwmIqZ3dvIJGB/bR1IY3uLkfT+oPv3XukfRbM3TueuYUNDWTgyGxSBmij9QuRIBcj883vza5B9+690N+3fixurPuv8QWWlicxglg/k5TlmLXW1vpb/AF/rwPde6M5tz4lbd2xR0dVm6qOfzq8j6JFk/wA0dKwslyVLfW4N/wDA8e/de6E3BbR2ngqpamgxSo1MyH7s0ioxWJSBdrcix+v9b39+690XjtzdmEyGWlxkdTGJRORC728SyM3IlB4AUEfQf439+69059H4J8pmZKqopFqW8vhMgLyooDXUwgE2UkG9vp/hz7917q2nYW2qiGgp637cLFHoCxEN4kRQP0tJ6iCPyT9eP8ffuvdNnY26xiLUtOhYMWZwHkiaAi2nSqEC39Pofr+be/de6BGly8Fblad2LioMiCRmN/MtyxKM35sbc8f7z7917oZcnXUdBiY6KpiqjBPCZNVQTGsLf5xXSS4H5vpXj6/09+690XTdNDPXUda1LTvkYRTTyeOnUuQEBZnc3BAAB5BF+ePfuvdERrTNDuFvtQ6pqKwkhmDEm5jUn8/W/wBT/Qc8e690N2yKySfKUCSUxiVJVHkDHh2spEgf+1fk/gf63v3Xuhx36sjU8KsJpW0IvGn0g2NyTYW5v/vre/de6V+xMnU4jbgAWMx1BtJOFBkQaigjuQfxxcW/1wffuvdPtDkY6hKsU5lZFjZZoAZQYj9Y3uOPzzY8/n8e/de6ROVWphYCKSNJHZlkPjMguwuXbRcqTf8AAA+v+t7917pqSCExVkMwM8kyLEqFiIgXe4ZImBH9eTz/AK3Hv3XukDlNr1MNcEvNGj6pASv0Df5sRgBbm3AB/wB4+vv3Xumuq21LQpTyVsjoajiNYiTIpB4Zzf8AN+f6f7f37r3S02pihTVVPNVnyQa42i0LqaM6hqkkVf7Vvpe/0+n09+690M2WocbSvLV0U8ro0samObSJ/I6hi2kG1lJ4Bt/Q/j37r3URJYZAlPTQ2aZiy3CKhcG8khB+lgLn8n37r3TiKfy08/nq1kIcaUK2aVbABSDzY/kfS4/2Pv3Xul/s94sZAaqqm8URZlVHaxIvqIRByeTxx/rm9vfuvdKyu3NRtJLHS1MOmUoJGKMhjLGxILcXAH+xvf63v7r3WUzzZVIYoKiV6Ys0a6njB0J/nNLjmx+t/wAfT+vv3XumfI4+mx9PJSRgQGaAvJMxaWcESfqhk5sfx/vPv3XuvbWp5GmMlMhdIbRPNOrNUEqt3byf4g2/HHBH9fde6X2VaOfGVRTWjLGXeQ6mijmAP6T9Objgcf19+691U98lMNlZJ56+Kqp0pxXimlg+4jFW8r3cSKjclbMCx5A4A49+690neusaaLG0hmMj+W8kbyLYrJGVUOSfpyCbfS1iPrz7r3RrNs5yWgraaY1Cyzo8c8rSLcWiUOpb8FRbkHi3149+690v8rm6GtePLUSGjqah2lraQD/JoXYlhLC5P9v9Wn8X9+690442RKpmEk/kjkD2bVZgr3eyqfyObL/rH37r3S1gymAo42gjWSQFm+3mkUIGAayhzYgHj+vPv3XusuN3BPSzmWCJFYlvCgAYssgICkW5J5vYf717917pYwZ9VRaiqiMDT2aRiqgJ47BYwptY/wC8H37r3UqXdsdXSj7SjklCsFqNWk6EuCswIta54/P9f6+/de6R+TzFaaqjqabHmdYJgZ4izMHK8i4awuAb+/de6fXrZqqneomGi80bOsYPoWQhTHI1+SLfX37r3TZg6yUVdTDQys8CmWSaP1aijHgH6kWK3Rgbg3/B9+6909PV1DVC1n20sbIfMXZTJKgldiWlc8f2CD9AQR/Tn3XuljgMpQSiWavgaSJLCBkUSHyyKrxq5X6IAT9R9b3sb+/de6RG6no65KaSj8VLVxVkhr2uEiqqYOWpkYD6gXFx/W/Jv7917rNiMnkaSBYpXjlo3qYySoVniI9SiAAX08nn6m5/1h7r3TjncjFBQVE7FaiKZJvJGiLdDovGxt+STb88829+691h+OuFjruw6Grkp0u1RE6o6t+zrlsTqX8/7zyB/QH3XutmPrLAVUm2qIRRhtNIpvy2klbKoHF/oTx/vHv3XulfJjng88c0Z0oUXS55uwKsRb+hvyeR/t/fuvdNLoVYp+izFUDKGYD63v8A43/3v6H37r3UGVGjdrKz3Fw2v9ItyLD+hv8A7D37r3UcXu4lYAlRpf8AFvpbn/G/v3XuopeSKIp5mZGPqUH6kk3uSP6Afj/Y+/de66uyxvd0BKghFUKQRyG4sOTx9B/hf37r3WSnpvuPQhDsE8joTpuxvq9Tf4ADj6X/AK2v7r3USqsWMaMIx5B6QCXAUAEB/pzYg8W/w49+691keLzBlYEm6XYuVtpPKj/C/P8AxPv3Xus7Y95wio0T+jW7X+i/TQ3P0AF/p/X37r3SeqIZY53Nl1c6j+gRqq2JIHFvweR/rj37r3TVKsiOVNOUuoY31eoEkh0YCw/rY2P4P49+6907RVEaU2gRK8jFGu63YLyjAsp/pY/X8+/de6h+CecgGM302UawUCLJdVQAX+liRc8/jke/de6mGFU9IlaNpNKm7XGtQBcX/wBa31Hv3XuvRqsIIVleSIjliQHAa7DXf83AA49+690+UKzGncqQjEmWPStlUufpY/X8f7x7917p+pKkeaKMgs4IvzyTYA/QWtf8W49+690tMhg43hSeMsQ4GpVF9LaAxLMf96/1z7917pIVETwyGRACouAp/tWPLED6D/e/6359+691NoBTO95J4gANRQnSwax/tf0/w/H+x9+6916TM4zHs5etgFiRcyAiFV5ufx9b+/de6Ysj2TtyB9Zr6aFlQBnaRQjWFiyk8gEi/wBf6+/de6Tkvbu3KYf8XaiCnlGeojKuw5tYnjn/AB/offuvdMOa+SW1sbSyUxraZ3K6C0cqMyn6kqFN/wDbD/evfuvdBmvyb29WSyxU88VlXSHEnrL3N7r+P9uf94Nvde65w990TRmdplKk8XcAkEcNyDzb/Ej8+/de6g1Pycx8BFJUVKxQyNp8jSq5iVlsSLW/p9B7917ot/ZHyT+3mq1xWTDBlYRTCbUSSeRoclT/AEvb8cHj37r3Vb3dnZu48tRNUS109PDVGeT/AD5YPouzM4Fyqn+pt7917qvmPtuajysjxTK84lYFpJCgsDa45Bb/AF7/ANf6e/de6M11t3rFPUR4+vqqU6woYzufIEI5MLlgq88Dj+t/fuvdGWg3VjsvTNWRVaPAdEZiilid2Ci6kBb8XI1fS/8At/fuvdJfLmkroZ6kVNP5i7lwWVXaG3jKg8j0/W1rEf1t7917opfZmCiyiPHSKr+ENEBFCWaWRblZEVQC1/weABcEG1/fuvdEE3LVbg23lKlaiOoihR7SFj47flYxG1rGxNv8PqPfuvdBJujLw5QKtnSp8gZySwYqRYEu5PP5I/Hv3XugkyFLPodyt1jZk5DcKTwCfzcC5t/h/gPfuvdImeKWFnsR4iXk/wBSob9Q1L/X68f65559+691Bp8jIKinkZQsayXLKQUZib6HH5H9Ob/kH37r3Qx7Tx2N3Ll8Xjnljp5aqZon0kWX+gHPP0H5J/wB9+691ap038F9q9gUtCmWy7A1MCyRhlsiqeAV0gc/Tkk/Qe/de6s66u/lEdFVO35EzizZWpnDnW6oE16RoIb/AFIF+Pre17gWPuvdEX+S38rbam39y0sW2pIo8fV1QH2bSrTr4o3EbEIxJ1WA/Ivb6fX37r3QhdV/yoesN1TY2lrxMpijgNR4WeNXuCXDsD6rf1P5PAH5917qx7b38nH4w4vbFQsu2mqK9qclayadzIkhQtqSQ8EmwI4uPrfg3917qjf5ofBzA9EboeLbtRVth8hMZIKSZwkkIkbUtyQote/P1P49+690VzbHU8E8qR1UizUiks8yQKYaVAgYmSRTcm54ufrc82Nvde6k5LaaU71cdHAJoXmURSqCmuKK6u4H0Oof6/8ATn6n3XuuFDt6ip6+ljyR8EL6GlaMgFkBBVWVQCbC/wCPz+PfuvdCXSfw3G1VPWYuaMKAphjleRZjJEt2KA/UEjjgWNrn37r3VsHxN3lU1lDRRStMlWkdPFCqK9mjch1Zy/BbSG1Ec3sABzf3Xur8epcrWT4SiYxlCqIVQDQWQgh1k13JJAFyCCD/ALH37r3Q+x1zGCVJaZmLKHZ7XZUXkOhSx4NhYc835sPfuvdQpSqRKZmjjd10xQ2laVCGLAFmc8nVdiBY8AWIIPuvdRoPUVcIQqsVkKRvJ47GxaT1Cw/1+T/gR7917rPLLGWaQFxoXhVYESi5ALKR9Dxbm/159+691BOQiAs0iRhAxEJsoW9rnVISefzz9b2t7917qO+coQyIa6LxSMJGAdU8mkc6Fa9rXA+p+v8Ajx7r3TlSQjIOFp5wyuhneJmU6FB/s8i/F/8AiRz7917qORSfcmKOugmkVylmYxrGGHoB59R4bgW+n5v7917qX9hE4lQVKsSpVVRlZhKP1lHQCw+gF7359+691AnppEdo2KsUClzGWf8AcYALqkNrcA3Atc25FvfuvdR9IdCQCxQKHARiwIvqVH+pA/pyR/sffuvddmk1RKSbxlhrjKFCDGTpDMSb/n6W9+6913EmiyrCoiQuQ/1bUSNKuSTewvb/AGN/fuvdOUShDLKrwSJ41gVW1KVUk2cf6pgfp9APyOffuvdR5pCoEcJZY1WMODwG+pDf7UfryALf09+691HSdnNvIrCI8pyBwLA/W/H+B9+691zWWGYmE+ZtDXYuQ1yeAAxB4uD9T7917qLPOiswcEFiSn7YbUQOQ1voP8ARf37r3TMtXM8qxKTd3b9tg/jBsdRXUT/Tjnj83sPfuvdSxUCMhXnDP9HV25Ugn9LD63P0vwPfuvdZkqwEYgAhWYI6OD9eCLfTn37r3XNJlliuQYwhGm3rJZ/qdIt/T/inv3XuszALpNpDpHqKxm5Lfkf0sLcm/wDt7+/de6y+UeN0WNXYgEyj6oQD+CfqP9b37r3WGYLpUpJKxCLe1klBv6xwOQR/hz7917qHJGAhdWVfUpEb2ZuDcgKfxxzx/rW9+691EqJikkIUgiRS5jiZhZxwQxYkEDnj/fD3XupNO7OwLDS7khjK11Kj6cDgc/0sf9ce/de6eaeaRrwxRhgqEsSSeFBJkIseAOLCxPHPv3XuvCaDxkPEy+ViscwjKBpSNPCtew4tyPfuvdYI4jIRG4LBn0mRyoC24LG1rc2t/sffuvdSWhjppBGClUoOmRAbjSfp5L3/ADf/AHv37r3XOSU2ZUiECC+kR2I1cg8MT+Le/de6iASNeRlZ9AHqALsPxe62te31v/re/de6jSPTEn7p3ZFRjp8epw5AC2eS/H+uf9t7917pungJjDRsoV7vGUjIJBNtDabWIH+HPv3XunGmZ1Gp08amLxGREAIJ+ttQPPH+9X9+6907Q08rRloUMi6RJUaNR0Ig06jr4/2A9+691Gd1VHjSIqJPUHsbaeByTwf9h7917qOmu5azeO+lmUoUT682Auf6C30/Pv3XulXQlngliiWJgqEyyylQQlvUkRYfqAN+Px9PfuvdNxigDFtIEgOhrgllH1CoV4vxbge/de64vLDZlkKkgWCgEkXBAdh9Tbi59+691yQILqWH0QLe+m7c6gRbgcg/4/63v3XushkES+mwjjuVdnK63JsOP9t/vH+t7917pqq/AYmkQMJB+XJSMeqwT6WIH+tf37r3TPIitIgIVi45U38ZU/Ug/X+lv959+691Gmx8rsvhZQSnBQ/oA9Nm08EEDn/Hn37r3UxIaoRKtU7zqhuh+gQKbgFT/Wx4vz/r+/de6nRlY0KGnSQyknSoJZiGF10jgWBJuf8AevfuvdRVQiRVIjU65CUA5jIPCMD+QDe4Pv3XupaReBxaPXpuxvYlAwtqVrc/63/GvfuvdM9VT1U8rDxsEL2dSQCQ506yDwefr/h7917pMVkkVK7vOyuvqXxLqMjOnCgc8A2vexuAbfj37r3TP/EV+vgb/O6L+R/8x9NH1+t/T7917r//1dn/ACfc8syqUqWHlZ0TxMAvpbQx4IuPrfn/AG9vfuvdIXJdt1YR1kqnBWVEJDAprZdS6dJ/TY+occ39+690HmV7OyEusJVMUNrCMtxqchiha3F7gH/YC4Hv3XukPkt1V9exZp5QQkl2ZiCx1EC9rW/oT/rf6/v3Xukx99kGuJHnby6tL67+kn1A3+qmx/43x7917rzVFXEI2nfUq3Agjcan59NnQ8ECwJuObk/n37r3TpjslLRv5lkd1EgjlAcglJhrESf7A2a35vf37r3SsbOO4BjZtZdWAlbUqxKliyI/0Ivbgf4e/de6jT5OatcRU0iuxVo5HV9BZFTWiuD6eL+n/b3BHv3Xum+LKOxVHjqBMlhMskrEBRdWaymxJtqB5NiDz7917pV4/KyvLHoYKNIEbu8YWMngai1yGsD/AFN7ge/de6Us+4Zlop087RPLrh8sa3dyiqpk8/0Y3uAbcDgW/PuvdMEu4ZAhBcSKjRqszyrrcjUhLhSATew/17c/1917pMybjqC4uPooLsxBve5BPHPBH+w/P49+691Ko9z1NK9/OUL8Iysy3Ba5XhuBc/4D37r3Spp9/wBWkaxmcsDdUJmsDe5OoXNuf8bAf4+/de6xHeFRVMYvPoGklSztJqk1W0j8t9ARcfTiw5I917rANzVYDrJP6mKcBtAFhZbKSPp/vr+/de6dk3hUxwxAMAYwVsz3WS5ve1/rz+P+Re691lbdEq2tMY3ktrUnUyerjgW/H0tyPpzY+/de6EDDbo+4jjWOcRyRr4iTp06geSp+p/AP5v7917oxfX+WWoanjqplJjOm7ek8yWB54/4n8/63uvdGioJKdqdPE44A5QIALn8fX+n59+6906S1sdPoLSE2UfW3B+oI54/H/Gvp7917pH5PdNBSvqeVRoDXJdRY2uQQDYfn+v8Ahc39+690ga7tLHUrGNaqIA3VgZFP05Ck/wDG/wDYe/de6ROT7loYtcgkDWJQWkQeki/kFj/Xj+l/95917pO03eyNLKnk1AArHqbUTc3uAx/3n8f09+6907f6eo7+FatblVjCsxADsob6j6fj/WH+39+691HqO4a6VjE88cLBVLKJUNwUDKysTybEX/Pv3XuudH2f5JVvV6XC3kBZbMQxPpuRfi3/ABr37r3Qv7X35S1RjBmC3Uc+TSpKk6hpJ4/1+fyeb+/de6X8u5oNCt5kAALEq6n6Am/JH4vx/sP9f3XukjlOxqChRjJVIllbUGdNXpbkD/WP++Pv3Xug0yve+HpFkIlSQKQLiRdV/wDHmw9+690De4fkCkzyRUzupMj6Wu0vAuvNiPpxz9B7917oHqvsStztaYknYuELQxuzLGSzHWS1/wA/43H+wt7917pHVmfH3EkUkyowZ7gEsdRYlhc/j+n0NrW9+691jwk6zTTy19f9pRoGkkmQ+R5mVbpTxxg3BItz+Pz7917oHe2+/dv9bY6aomrPLUhH+wxskiLPVtqJUNY+m35H9OffuvdVr76+Y24snTV+XzGbbF4enFRHS0FDIE82ltQWWRjyVHHP+t9D7917rX4+WPySzG/d0ZK2RqlxrTSUsSzuzokJslo7Hj6H/jdvfuvdVh7xz1fJUGlgq1NKGkMgL62T6cpe/LEkkj6/i3v3XurCvidsCHZGx872fk6uIZ6roWXF09awSSOgiBJaJJACGkJFrWJ4Pv3Xug+7E3hLUwVdZHVS/fOZPN67B1ZrLcf4fn6c3t+PfuvdA7HuCuenikqT6IYyVAcX8zNzIxIvcf7b+oPv3XumiWvWpfXI48cikqvIBlHDEuPqeP8Ab/7x7r3WCeqmkULH6VRkcMvIDAaUbV/X6f8AI/fuvdL/AKu61yvaG+tr7IxtNV1NdufNUVAJIInnlhir6uOnnndbkkKpbUxtb6/n37r3W9Z078YsF1B0btHrbB4tCmFxlD/EKj7eOOWprfB5qyedVHJ8zOBe5AAF7D37r3RkYdrU9RtejppKeOqmo41hjUoA7KqeTwuzf2R+PyOAPzf3Xumh5sdmaObDz0TQVNPEI5I5acJGFIMZeK4sUtweD+SPfuvda9Hzw+Mu5Omuwoe6tnUs9Vt6ukVczTUsRZKeZikgqQEBNiFY3tcXNuffuvdBTjOwxunBUz1FRJGBTqoo0fyzSzMmmRz/AE9V+P6fW3v3XumCSokp3kaVozCzIkKqpLiTQLMAov6bkE/1v7917pvp54qiSSKoMcUalmdQF1eQuXBF+Tc2Jv8A19+690vKPJCIUzNj4JEjgeOknKIIzKq+gixA44uTxe9vfuvdYMngcZnKOpqKKJGrFjJrYhMGbyvHpfxE/X+n+3IPv3Xui/bu2+anESYFwDj5P3FjKC5ljNirsfrY3/tWt9fx7917ome7ensglZVGhMRjmi1tSkBlYOAzMp+gb+gF/wDeOfde6KHuzrfIYWqmE9FJ5C8pVCpOgB7+oj+v4/3o/T37r3QJ5rHz0ukTRFHCuHa9gVIsFJW//G+D7917pFmmn8d0kY6PQEW+pWBswBH15/2Pv3XusiVtRAY2d3CwWHjFgTzqJPBvY3PH9fzYH37r3Sqxu4qWRjHWSzqigGR2a2kgWRef8LD8f1/Pv3Xum3KzySztUNY0inyRSkgmwt42AUfX/in+J9+690xSV0LAF6hWQ3YBDYkt9Gb6fnn/AG/9b+/de6kMYQYlp3AcRCSS5DAuTpLWP9V4v/trfn3XusC+OV5AjsZIpQ97ceML6got/vh7917psrqyWxSm1CO/j9QZiHv9eR/r/wC8e/de6wU7RU5AmYSzSAKr8MqN9T+fr9Dz/vXv3XujA9V7l/u3WLWSeOTUHhYMEcBHNtEStf1N9Rxf/YDj3Xujn7Rzn3U9NPTU320NQrDSSzyDVIS2pD9Cf8Lf1+lh7917o7O14I6rBKs4Y07Qss0EsLBdOnSZA5/tc/pPH+v7917qvb5D9Y1XX25pNxYdGTD5GR6hyiSKVdnHCt9Da3IH0ta1/fuvdJvYWfx+XEtNWySwsRdUIMV3B0obHjmwJA/qffuvdG52NTV71FGIZY4YlZDGgf0GNDoBkI/re/1+v+vf37r3Rv8AZOXgxdUaTM1CvRVSkOrL6LKdIFyLG4J5/wBvzz7917oq/wAq+lY6OePsXZel6SY65YKIE6JWSxLaLkLwb2/1v9f3Xui8dYb2yOMyUENVXGGSJJGhgDnx+YsUZCv+3BBtfi/v3XurKdj73osvS42i+4iWYQgyNFJeSKSSwcSIb/0t/t7fX37r3SvzXXy5mgqp/LTyM5aCFLhY5WlF1sv4b+lyB/h/T3XuiL937RzGHFLQz0DxTURC2o1ihkWF7zBpZFUarg/n/Yc+/de6LxgNyU+IkipxPJBVyyv5JH1KYyzWKyI31Ok25/2H+PuvdWC9Gdi4evEOAz7y1cE6iGGcnUI3tpV013It/hx7917o7+0MjBt6p/hsbFMZUKs0M0pCqwZRqAVfw39PofwL/X3Xuhyg3VVpUU7RxCNCpCSlCdRC3BUn/D/H/ePfuvdGh2DlWyuOaoqDDJqhkgF5B6ma58fib6LwCf8AHj8e/de6KB2bkK7B7lqqhYTFA8k0kckcYBks+oBdIuRcW/4qPr7r3Qp0WZp919fPMdb1VBEZ5l9S1CkICZNLG5AJNh9P8OT7917ooW4c7QwzTxipgqHhluUbUzhje5Cn6EH8fT6i1vfuvdOW0c7kIamGrgrXhMboY7sywzK34Urb1j6AfS1ieffuvdWSdMby3Ploo8dLCXYA1CSqRrSmj/tVLH8k2It9R9f8fde6MnHv6opKaSSrUyCJPG0VOiIzFG0lhexsSPwf8Tf37r3Tpjt8YrMxytTzoWRwrUskqJUKxP6wrgnjn/YfUc+/de6U8WRgMkUiTjW1i0YTVGhX0qxkQD62/p9P6n37r3SrZ4HiLTyO0zKCvjueNdjYEk88X+g/offuvdYHmgOoa2CAkpHMkYZjp8ZLm1x/h/xXn37r3UYxo5jXyM1wyg/pMVuQtxYkD68k+/de65/ahxA0jB9Ks5UWFwRa7BbXuT/xF+PfuvdepB4HV3jEscBY8/Uki/0B+g4+t/8AY29+691NMcDDzGNhKEbToIZA5NwWVuDbg8j+n9ePde6Y3LvUTER+GWzq7xIViBDaVJ1G1yLXtbm4FwDf3XupcLSBWWRgTESB6SQUUaQ4drcj8f0/3n37r3WKRBUI0YE8crrqp2hRV1oBqPlLC7Ekc3vb6j6Ae/de6zUyenxyyxROhKo8urUZBz4lPP1H9PofoffuvddtTySt4FsQ5LlwtrIpAJLNyLtyPpx9eL+/de6m5XGSUMVLOJ0qqSpRnj8b3VCBpaIoOf63N/r+L2Hv3XupGOoYpqKcwlmqlgeojhjDOqRp+pCHJ+vBJ/H+sffuvdNjo0dOFlkhdiPXovwAbhBx+oD6/wDFfr7r3UVKaZ43lip5HpotL1Mqq7hFJ4ZXHFvpxpH+Pv3XuoSwo2pR4xddRkje+gFiOQ9uR+R+P6G3v3XuvRIsd1idnlcMVZSQulVuDoHpuf8AW9+691DmqtchSUFHjYaQCxLsV5ZWJ4v9eLD/AHr37r3WMTMZiEEjh0UqQg8iWksdV/xz+fr+T7917qQItctxIABr8iqAzergXB+l7fQf4f43917qVFHE+oaDdV8blgvKBdSsNYuD/qeBx7917rtKdyhWE6SDIdEpZ4/GxsUjYXNza9v6f7f37r3WekiUMA1rrpIjSPSpjVbEkj66bXP5PP09+6908utLIUcMrSgQgOxKMedIuBxYD/C59+691y+xBsRIF0FmRzGzKBY6lDfUk88Hj6W5Pv3Xug+7PkOP23Uzq5jJgqCrMFT1mO9lYC54/BP0/wBf37r3VLu8PvarcFRLEWkDVbyhGUK1rn1KQBcHm3+H+v7917peYUVdPQRyaJIZY1DysQqGI2AVr8X/AMAbgfjn6e690AfZe+MDTGrSaaZ6uMyOjIZA/mQWEvkvYXP9Lf1t9PfuvdVQ95bqieOoYNHI8zu2uSSKd/U+oh5LF3IP1Vj+fp9ffuvdElfBZrcGSkko4pNU3oRmjYRmIkqLAjk/48n6fj37r3Q8db/GbLZSWOqyVJphcLrMgZFa7XvoJsLi1iPpzc3BA917o/e3+scNsnDxQUtJTfeyxRh3lWNl8YFnCnkA/wCv9Px9ffuvdM0+YnWtbGUkLq2oQhYdM8qaiCZAyX9Nv9cr/vI917oRdv8AWtTlY2rMizUdOv78H3PkLOF9N1JNluebsT/gLXt7r3QWdjPjNr4/JUAq0acJLqYg+lVuSzNc3vz+mx/3r37r3VTvYE1JktyiTGzy1LVM8cc7SrJTssok9aRQhmuotwwtf+nv3XurjPiF1XANo0VfkwFkqZKWZmSJDUERgHXG0lwqjjXfg8cX+nuvdWOZXHUuF21PUUSy1dPCI0qWWJxFCWBCtJGttNyOFFgSL83Pv3Xuq8+yclLX5GUxO8dgRolceR2ViNalBf6G+k8f4e/de67612zXZWrSojjWrZFMs7VIAaNAQxBH5X+lwT9f8PfuvdCv2XJW/Y08Fc0CUEcC/bolOhDBSEZLgXGn8H/YXt7917ouud3pjMZtmppI111kbzLTw+GTXOrx+KNXmJ0+JRrLLa97WP4HuvdFExdGanJSEzaIBUmeJpLNNGHctGkSsLC9yPT9Bb8gn37r3QhYvJUuKyaxTQuDHL5nUoXuxawaJ/7Wr/XI9+690rdy7hr8vVxLI/hgYLH9r6lIFgUY6eAxv/gTx7917oXKKabHbZjgiuqeJWjjDBlUlbgsW5I5J5N/9a/v3XuoWDqq+GVFjknK1BImZWK6nYgCNrW4/P8AX8c+/de6WdVjpggcJIHcBPLFwJmt6XkKjnkED/Wv9ffuvdIzK11XQQyw+NZJKZFZ2iVQAoPMjNYkH8afof6c+/de6UuLSpztDT19VFTSTCBANM6kwxaf1MnPqIF7n6G9r8+/de6Zc/Lg0x00EkcjV0JZqasjYmCNFtqhqGNi2q7WJuT+DYD37r3TNt1ojU0ro4UUoWSW7O9NGLg2mR+G4txYkcf09+690I9VVrHW1gqHp5EmYWqBG/hcSoAihRyG/wAb/i17e/de66q8UcfWtTQVtNUwx0sU1PXJ/nXR4hJIsafTgHSR9eD+b+/de6xpBDLJCq17eKWxSV2aMxy3ULDIW50n+0fwCRce/de6Uc+Jy1BUyY+rnicxqsy+KVqhGWVdcZgnTj6WHBvcG9+be69035Cllghikq5SInsJY2ZjI1zp1M17/QD/AFv8PfuvdKLauf8Asq56dKwmlRQwTSSXRgF8UbNexFvqf8ffuvdC7kY6TK00M9KfWRFCRNoZUJCsqTauNNyT/T8e/de6asXNX4+pkjiMZo5Z3SZUKRIRHHaQwseD9LD8n/H37r3QosaGqxkUFPpb72Bn0yR6Br0euNmHA/Fn+v4H9T7r3VUHyl27T0GX+4b7xamKaT7iMRao3ZmPjMMoP9CBzcce/de6SOzqjHiixwp6yerEdLH5YpFA8E8i6ZUcEeoqoFz9CLA8/T3Xuh7o6V/GuQiZVVx47OiEKulBdh/Q6if949+690o6BBIgjlSOUQEKV9ZMhaX0OT+Pra39OP6A+6909yYusp6ovqYEskiRxsQBp5SRSv4PIP8AW3PHv3XulKsNQlP5DAZpg0b6Cji4Q6ixccMDqtp/w5v7917p3w76pYxUItJMjOxaW0ekxjyNGzP+kEGwJ4/2/v3XulFnMiK5YlopdaPEjGNEDDUDf03tckmxJHItz7917rrCUuZmnLvA8EbAIdAVo2VeChQnkfm5H549+690JsWx4MnBUmWsan8FI9Whll8TPpuZRHrsGJFhz9Px7917pIUNJJjaZqCqvOZwTHVWLQNGrXjv/a1Dm/8Ah7917qDDSpR1atQyeOWRGeaeLV+2gZg4H49d9NiOLf4+/de6X1PkZMVQTU4qI5BWwBJklVCkSW8gdWb+1/S3NuPzb37r3TdiczR3eNZg0d2ltBEFVz9HY35tGCCeLHj+nHuvdIXdM861pghjtSn96nmWO5mQIoXUf9qPNvp7917pd4PAyLBj5dTSs0YkqIwAWRpFEkaXY2H1N/6/n6Ae/de6z7veDEYetmWm8oMBTQUHpZiTJNJb+yvFgf8AH8+/de6DTZHZz7HyFHmSEjMUqTTr5FQaAwVHRyfVxfjniw9+691sd/Fb5JY/fuysZ9iEcSQRKdbL5SVGhiQD+frb37r3Rm6qtknaZxceSRfTybavWjf6wN/rwRwDx7917pueR9IYKHYMWHA4IPrNvyDa/PF/fuvdQZ5ApZiG0BDZVX1O5+q8j+v++/Pv3XuoTyswiCrqkJ0vGVJ0kfUaRf8Ar9fp/vXv3XuokpdXYOjIqm2oqRcj6hVIv+f+I+vv3Xuon28zzMsaszEa1f8ABX6lefp/jbj/AHr37r3TvSosskEaARyBrSuzWVlb/Ef0/wAPfuvdSZcWI2814pFu/inHAktx4wBfn6/7b37r3TbONLMPHIWta9wY1A/BB/x/w+lhz7917qMZpAyCBUVwq2YG4VlNyGII/BHv3XuuhGs5BnJZh5A0ahQGJA1f1sPpbn6/W/09+691hFPSXAlDtAxXRFGR5ECoETUGPI4P04/FvfuvdcEpFLWVVKBtIUhQQCbcafx/t+ffuvdZGjeAskSlLLpLg2uGFi2i1yf949+691HiC6WZkBdLC5UMdIJJYqfyTe9voP6ce/de64xyKr6kiQq0i8EAqXA4sbDVz9b2/p9OffuvdKCCpeSFiUBGqxKcKsl+QAB9PpYfj6/4e/de6d6dYYyh4GkKb8a7N+pQb/W/+v8A4+/de6mZ/e2N2/j5Xrq6Klp00H1PpZkUcm5H+vcf72PfuvdEF7f+bmwNlNVwx5CCasid1EVPNGzRqg4Ki/J/LX+nv3XuiA7z/mdeHyjDmR1NwrKOVJH6mIN7XFiPweOffuvdFfzX8xPsLLVMjwvNDAmppQk7N5IT+kOrte/5+ht7917oONwfMXs/KUM9alfWw+YGSkVpmMbIp9RYK1+L2sbHj37r3QFVvy639kJSsmerY3gYh9dTMqlhwQgU/wCPv3XuhF2t8odwyx08lbUPUS05WY1FRNKS620lX1fUE34HP9ePfuvdKtPlHkJcg1TERTaVJMOs+O7f2io+t/xc2A/qffuvdPI+WOcqnWnWd0BFls5EZQKDcm/HJ+o/APHPHuvdOEXcOd3DOiLUSEkBxJFMVUAjlXXm1yOB+fr/AK/uvdOb1+VyFfSwVMzwrKSZlaQeSxIK+Mcjm5v/AL2OB7917pOdu1VTtjEGpgpoqhHopYJoqsNLTT+eP1EEsCCL/wBk3H1I9+691UPu7dhgr6hrymfzyxwQKxKw6mLKIyvOkcWBubf1/PuvdNe3N2Zl50adnhQGyMZ21AlrFSRyP6/n/Ynn37r3R4esO3afCQxR5SulqKWKBEDR1BkKzSMHsXdjYfggfn+h9+690a3a++aLN0kjQFYklkaT7htLsUe4OrXe/JAv/X+t+Pde6bstSmuYpBMgkZz4J0dY5LKLesuQBb/YH8E/Q+/de6LBvzZZyc9XT1MIqZyru9RIUNmQHxNdBYmxsDcj6f19+690TXePWOVonkrkpZ5I0lVdYOmFLE6gVFjewJ4vfgce/de6DGroa+rZolgJe48cOjm1/UCpA/Av+ffuvdIrPbamsxiRleNC0hdSkZPPpC/Ukf1+vv3XukLDj5mlEE8oZVJMDeIBEcG1tK2LE3uOQf8AD6j37r3TpihX4iuWsgmcT0zsySreORHRvSo/re/4/wBYW/HuvdHT64+avZuwaSPH0cpleO0EFTOHJjHGkRhPxYDix/N/fuvdH069/m1dx7dw0eNmpKTJzwsoMkmlIxGxJJZzyH4t9SCLi319+690EO8/nh2t2pvBMxlj4IKWoSZKWBwIiEfVqEl/8LHj6G/59+690crYH8yrLbQx9Ci7XWoqY0iSeVTqeZIvSW1g/qJ+hH1+nP09+690fHbn84TbE21ya7ZOTXJw0whdYlSSJgw4VUN+eR9P8fpz7917qqb5Nd+5/wCSW5ZcxLjXx2OFU8VHRxpeSONbazOsmorYAWF+f9tb3Xui6Q4OaOM0onkSIqoq0RjDrjIKXCIVL2IAIJP5ta/v3XuuW4Fx+DNHQRzxVUqUiTSLD5LUz6rtTyGX6/UWIb+v9PfuvdA9W1WSmyYaSDRG+swysTGqpIAp5kuAR9eb/njke/de6FDEVUeVnx9JVRRRGnKWqaVCJHtLYmSRWKn9RFgB+D+Df3Xurx/hnSdUUe1aGTOtJS5+zSoiJ9xNLKupFSOna7CJRpIm1EEseODb3Xurbuvs3QwUbLCyCJ11QsvkHlD2CLEjsxAUKSfySx+gAHv3Xuhxo8rDW2MEhJV7AmSzqkS+pmA+oNyCLf4D6e/de6e5Y4TJEUVVVlJUs5Z7EjSRrvYD8D6j8k8W917qBUTrGZWVXcH0SJFKyBghsQ9vwf8AiPxz7917oG959jUe20m8lQUmjuI4QQbcjShcEWA4/wCK+/de6APIdwVuTmeOOMvqi9WiYOASwXnxkEH+nPPP+t7917rjSb5qKuKpjLyLHIrU7PMCCjwsC2gr9L6rKR/je5tb3XupVJvbNRSEUUtXHJG/gp3WeVig06SDEpBKtx9LW4P+B917qdS7j3JQzBqx6ylLASqtQJElkQvcShJVFw3OmxPH1JFr+690KmL3zM4gnfysmgl3LFReIXuQtj6rnk3vxbkG/uvdLLHb/dFKVQjKzlmKm+jxavSVA9VwLgHVYf09+690rI974SQQLPHFHGqgIY9SM+vhiljxawBuDfi1ub+6909JmcRNfwS31WOkzKW9X0vcfj37r3Tblc/iccjk1EMgRA9tVvUDZhe4HAP++/PuvdI9+zduQBllqRGkTAMBYswtcajY2P4/Hv3Xuo1D2jsvITvG+RWnYG5aQkqbH9sKCf6A35t9OPp7917pZUWcwdfcUdfTSsAjlNaqw13CkODbn+nJ4HPPv3XunnxySIHhiVo0BYyRlWJ/A1ML8X9+6903VISocK3LpJpGgj0XAuXH4/HP59+6901S477Z3VmDHV5SS3Kx24sBz/gf6n37r3UmOiheOOSJ1kB/QhQMyhf1kMbD6H68/T37r3XaRqA4K+kOeH0qE8psuoxn6H6c8+/de6xaYgHMYUEaBdS4AZblvFqP0sRe4Pv3XunDyu2qQuDIiqvlBNrW0qGU/W35t/vFx7917qO050qpIB9LLZLKTe/0IuB+OT/rWt7917rySsJAoKKzayA3puQOQCfpx/X37r3WKtiSOSCSTQuoAiVW1lCym50r9Tb/AA/23v3XumLkzIkbOyEMsMjAgeRm0oGI+l+bE/X37r3TlHDUxfs1UYWpHIWOTyKxIGks/I/2A/P149+690ocXnDj4po/s45qhkKrJIpYgmwQrY2/P9P9vb37r3UCWqnlZvIr8urC3Cqzg6pLDgEf8auPp7917rnDNCyDzVI1qLuAbAKCQruGJIv9D9eefx7917rtZ1N1nKR3kX1Qq8pYfhmI/wBv9OP8ffuvdc42kLWZWUO5Clh+OAp1E/0HItcH6n37r3U+KKW4QFysgsxJAU82sLc/0/r/AL37917rg+HkpI3neaNmkc+RSwdlFrFdDfQWP4vc8XIsPfuvdRBEGIsyaGsBbVww/wBSt/r9P6j/AFvr7917qQaRooSRMjCRSyrru40+rUQL/wBLfUfn/W9+691EE9XGjK00iw1CtpKkLcLyQStvT9eDz7917rPChmiVdfkUekWZ7LxezXvxxbg/6/19+691nXHtHdmtoA1oQ1tSE6SFU3P+3vb/AHn37r3Tsah1ZY2WNnQDREii6RD88/U/1v7917rHJMh1K0YIBLAMgVlYgc+kgC3IH1+v9PfuvdYWSjIjnjLrUAFHR7MCGGm5IH6T/r/19+691KpIo2keNmidUXW1zYKhQkKp/re3PP8Ar/1917qFMjyRg6+A3p+hC+vhT/sLAe/de6aKkixVz6dTL6SdAC8+oNfk/W3+x9+691BnWBWUhtNkAHr1BWZf7QH4A5/5H7917pxpqunh0mVFZBHoLRn6t9AST/W//FePfuvddVNTFJC8VPGy6QRIzEHnVrUi30/3w/1vde6boi7HVFqUx+NwwYgpf1ahc2PP+H5Hv3Xun6lppK+TUbEspvZV8p1EG5tzf/efxf37r3TtBRqITESSEkvpAH1X6Em1/wDXB9+691wq6aMq5QaioAJ5GpLanBP+8Hj+vv3XukDk8U07TNGiJJI40gEgBOfSmoH6A2+v9eb8+/de6S3932taw/znitY/r130f7bn6/7D8e/de6//1rn3ylWW1eYuA7WUsQ/rQMCb/i5uBxbgW9+691hbJBYwsYLudBkaSQysXZL8xnkLzyPp/tre/de6a3rZpJTK8csl9P7ipdENh6Hhf/Y2I4AF/fuvdKDE46vzDTCOOIyLG0oh8ulfHpsXZybWNi1voCT/AK/v3XuoVXEY5VjaaMvSBY5Fhj0IXCjksPqQRYn/AGN/fuvdYNMyHmNbj0rptpDP67j/AFr2/Bv7917qfTvJACdCFEVtJNnVZmNyHU/m/wBPz/jx7917rCskvleoWSpqHYFTHcqkFx61jZz+m5vawH9Afz7r3XES1s8j09HNLFdBriGsMzFRYx6PyF9Nx/rce/de67RqmmljjZ5Fd7D91WYBoxbXIWFixIIve9rD6e/de6eaHI1USLGhBErlpPVYBi2o2AtYC/8AxHv3XunGvrJBEoidnfTZv3CFBJ1N4wDb6cE/W9/fuvdMCztJaoYBgJANMmlnCNcgiS1/TewseBYfgW917qQ3kaPzIuggEFvrfTcIjf1On8f0/wBj7917qBN/liXEbeaMXT0aFZgbaVNr3PF/8f8AePde6wL5ECh0ZSR60axIIOm7H/ffj37r3WVWqYmiMcjxHWx1i9kIOuPQbi1hYcH8D/Ye6904QxZSrkVysnjYBjUuCsQ40+p3Or/b/wDFPfuvdOEBqRNLckwoAZ3QMwUKnBikPDA/X8WNwb8+/de66FXMjsUnjaNVkaMaVDCzGx0pYfX8g3/p/j7r3WKn3BVI41SSK8b69SqCGJ51K35P+25+nv3Xuh+2f2l/DYAGgE1RI6hZZJGVIQfR+5DaxJbkfX/Yn6e690MFJ3dUUqvHJUmyeNDpZgwBFtaqPqQ1wbcgW/1h7r3U+bu95Iwj1DMzAqS8xW5BKmx/3rn6WHv3Xugk3N2tWSu6QTsdXItIVsbeoaQeP9fj+o5v7917oIavfGQqFZmqJWHmGpVLaiv6bITzbj/D8/T37r3TTUbirZgy+SdyyFlDXJ0K1xa/Nitr/wBPfuvdRYM1Mr+RnZbBXjVWb0grqU2B4/Fv99f3XunNcu8lPKyzurM2vkktqXgkH/YX/wCI9+691gOeqXsWqiSpDqGJ/sixLBjyLj+v9P6e/de6e6PeNVRIBPMHJceMx6iUj/UFuPxzc8nn6g39+690rqXtaroh+3NLe4KtbVYG1rEc/T/D/iffuvdOtd3rkzS/s1bF3shu1wotYlrfXnkj/Xv/AE9+690GWT7LzWRLtLVtb1m6ySHVHexAtf1A3sAObfj37r3STGXrK0amnm0sbCNgSzajdWUnm9v95v7917pww2ZGLrWqKoNWwqLSwOhYVMjsU8TFrWNrG9v979+691xGUaatqJ6Yfbw+aR4QhAEemUhoVcG5sxN7fX8+/de6lO0UkjVNXJHCvi8rzF1Ghlc3eR2I4BFiCTz9Abe/de6Lr238gcRsvG11Lh5Pu8o8ckSObeCBSdInAJtY/UfmxFv8Pde6os7t7jzO4c9V1may8topXkjgapd9cZ9ISO54U8G3+2/qfde6KH2Z281dteow338cNHUGQ61ZjOaot4ljIvcC4IP9fyB9T7r3VYe+coJspUR1NQzxRxKskYl1eSSwOr8m/wDj/r/7H3XumzpXZK9m9l0WKlhkGHpZhUZKZiWBp6c3eBCRa7kG/P09+690ffuDPw4mnosFiqmMUVHHFTJioYwjUwprRwM7KRdtIB+vF7EH37r3RP8AP5ummmqpauUiRiEhQEMtVKh1ulgABYXH+vf37r3SFy27KKNIoIaczRraYDSdT6hqEOoC5tfnjj6e/de6zbXw27N75qkw23MRkMrkax40o8bjaWSoZSza3UpEpvqDAtc/4e/de6uS6o/lgbkrcDjazsrJTYXLZY0BpMGtN4KuQVNKahrSTWDFFGtwgNrgHnj37r3VzXxe+GXRXw6y2J3Rn6d9w7ompIagZ2rjjnpYITaSFYg1wrGSxUjkixPv3Xuj/Uvy32JS7sptrZTL0dLHlnpEp6xZAsFqyRokpJSQQHUgDn6g3J59+690cHBCCojimpJIZ6SWBp9WoSx62uSEK/4H/Yf7A2917rlX7epKphWQoqVfjUSIEBaRbEqI/wAWsPzxf37r3QRb62HhN4YGrxG5aCnyGOqEmglglhjZWWYMj6tQ/ozD/Y/4ce691RJ8l/g/mur8lJvPrmOqyG2GqfJWYKkUtPRI8gmaeBV+qn6H8W+l7E+/de6JUd2VdJl5HaGJKhi1KaSamjfTEB43UwSgaGUgqxt9efp7917pmqal1aokSFWnqZQEOhUEaA+VtCnggiw/oPp+PfuvdKuirIFWFZCyNNGpigjmLqFYBZAqkei9zqFuDf6/n3XumGTPS4bIu1FOkUWttUTBpkWRH1qgYD6EEKf8L+/de6mZ+VKiohnqJKCpElKK+ohpAGEaywh1jVl/tC4Bv/Q/4n37r3QIVsIqqqpWkcRSx6ClPJd5OWDkqD+SD+DweOLH37r3QQ7/ANmCtWoljhnVvA8ssUsQZJpHuxDk8q3+p5ta3Pv3XuiXZ7YSNkFFXSBvuQqRqTxC/kMYMlrXVQBfSTaxvc/X3XumbcvVeLxEdGKCWOsqJxJLXRKoMUXg9McivHx67i/FwOPfuvdBHl+v5MdAa+eMkNICHBtFZBoYNcfS4IAFuOOPfuvdBPV46aeaWKBf86bJoW4UDn6/61h/xX37r3Uf7OsVXheRvGoWMRHUf1kAfUfWx/H+29+690yVGPnx8kkTjQzBmVXFiq6vSOR+LD8D37r3TalTP5mm1yKQAOU5K/i54Fv9Yf69vr7917pUYiphSqjaoiadIyZJFU6XIY3ZCvBPH9f9h9b+/de6XVZjcNkaNqjGyfau0kTSU0oB/bZQWcMASCD/AI/4c+/de6DjIYqejkaVbTRXJ8g1HhWurBSOLKBwbe/de6WG1a2Gapgp4mZZWF9VjcsnCrpHANxwbX+nPv3Xujg7AyjgUtNVSSw1Uc0aSSKGWVQGsC6H6AgD8H6/63v3Xuj7bSzWZrVosSK9JaYvFIzKQ0jgr+3AmgfQ8Xvfm9uPfuvdCxv7ZUG6ts1dLko461oqcvEs8YDpV+C6qI1ItY35/J9+691TFmsVuHbO8K1JaNoZaOrk1xt5AixichWWIfgi17Xt/T37r3Rotndp800NWEgciOOLRcarAASMoNxyP9Y/X8+/de6OjtjOHPYamglqIpsgKhWgVVAAg1lQusci6kXvfn37r3Q+4nH/AN4MJNtutihajqKd0qYJIiWiZ3McckJJ5/HN+B9b+/de6qM+QfXlf0pv7yyJUPgqypE8cwkZVhQEF1Eii1jZrC9/8B9ffuvdCT1J2FQzVck9PMyvUqZEAnZdMSoNLAuTyP8AD+hsffuvdWVdZbshyFPT01a7hnCCmlP7hklBuHJvxb8n6/0I9+691I7K2HTZwyVbapayZdMOr9yJVRdUb8m2kjhbkm/B9+691X12b0iaDXkqdodbv5amELokpwSBpc/1P1FuCD9OD7917pFbRqqrA1MdLHUVMFfHULdWuWWlF7HWBxfi9ufz7917qzDrbeWE3ZhocPU5Ly11JTRymViyVEUkP1gBPFhbi4vb635v7r3R0dhVMOZxtNSzyGR6UG00sqX0xjxKF08FiPwb3JNv6+/de6NttOPCUdLjhTyFameIxVVPMY0ZlN9LQu31JP54I4+n09+690A3de3Fr64TLUmKWmQSLHICqkKoKKpWxNrj/X5v7917pF9V5Sdcy9DUuhpplNLUqwJAR+Cv1tzcc2vyB9PfuvdBj27sNMFnqrJxUStQ1DyzTGNllUhl1RtG6W4C2+g/1+b+/de6Dra2SoJ1amklaFoapJFhb9tkjUag8ViCT9TY3sbAfX37r3Rnuut+V2KyEPir5oolkAlMckzmWG1k8rqb8/m/AP4+vv3XujeZfeUgosZk6aoi+2nhEdWZADaUx6izPFwbtzY8e/de6Ajd+d3Bj8vSZzHZv+Gyo3kj8QYw1KsdIWaNBa5A+pHPH4+nuvdDN138gYJ1NBn454qqJlSWq1ER1DFtAkS36VJNwQD/AE+vI917oxFN2bQSGmgjnjdpGQo5dgVQgkLYEi97fk/6/A9+690o492RVZlHkLguAxiPJ0kWu7G/5H559+690pKTcMGnxNoaVgCX8gDKgFgpRRe/P1+hP+x9+6909wZFhTieNDxZG1DQiXNzy3NyTc2uP8Bx7917p6pmjqoZmRgwVGkJYrGFIF2j1NxqueAD9LfUcn3Xuu4X8siimAEj6iXlDKiOOCrtz9Lf1tz9Pp7917qfS0xnqJUqbRRBQahiAHZhxdW/obG3v3XuotRDFG0gkMixPJdHUMWKBrXCJa/HN/8Abgnn37r3WOQUclRIyVMsKrDGAXEiayF1AEG9rW/BueLi/v3XuoirJI8ZjCMtgIz9dauAxurWAN/z9bD62+nuvdSGDymQG4ZF0M7WCsq+nQDa35/P+sb3t7917rMkDsscMsptHG326upRQQbtJKyWAA5txz+b/X37r3XOhnOLqVqIXUeTWDrcOahGurKGsVCkA21Dj8c3Pv3XumtlimmqtOlo3LMI1drI5BIXWpH0PF/z9Pfuvdc46moWPTG2j6K4TWGZFOkBlUgEW4t/sffuvdQ5IHkmjIkIdFkEhYEJEpFkMoYn682J/wB49+6916NIYgmmZBFYxvG63Z9akK6k3Nv6WPA/qffuvdYT4GdmLIDrWJrxG+kcE61twf8AA8e/de66aopwWBiYnQIw8fov4/8AMLdubE3sTf8Ar7917rtAqXWQASFF0ovjYM78sdSqCAL8+oH37r3WKF1SxkVpWCy2KqFA1GwDaifr/jcW5/Hv3XuuoIn8YDCySMPGqAelAbu0bNzrBPAvb/b+/de6d47NIPD6NFgxssZNrW1iO1if7Q4BN/ybH3XupsSo0qPpVmYqdQ5Ho+ot/vuLe/de6fIgdEzoy6SD+yXNjY3DAfj+pI/4p7917op/yHzcuPw4SQPLJNZBGrytGLgrrXSfwDyBb37r3RJcPs6nytS1fkw8cECPJFLH6VF/XpDMQWP1uGJH1+n5917oNOwc8KDzU1BHOqafFEoYEVUg40sV/LH9NrA8/n37r3VZHyAy9Xgah6WslkjrpwKpog5aOJXBkjjOj+1Y2+tvfuvdEKk25n925V28UkiVk1wwhZgi8qtiAF/3i/8Ar/X37r3R8+lfj7UUmPiqsnTfdxx04aL7lIgY1Y6jaSwYj/XJ4tYci/uvdDXuGOk27jqhI6eFFiUJNKEVjG1roq+MX5P1vx9bfn37r3QPY7PpuWKamrMXlBko5PBQ1y1ogx8SnjVVQRkE3+qi/P0Nr+/de6Mx151diqekXJ5FaT78IsmtVb9zWRISwAVdRHK3+o+p/Pv3XukP3tu2XamEmpqJWjXQ5Z4tRQlV9JjIvdR+b/T6W9+691VHvrsapmxtfUVORjkqJS/jLSllva2ghybgD6A8C5tx9Pde6Lr1VjZd4dgUkCRpLG9cJZjHc6fXYtYcW+tx/X8D37r3WyP1FtRMftnDxxzRUnho0X7cOI4ZyI9SF2U8m/0H4/1yb+691k7K3pX4XGnCxVS0y1AvUMJZBG31GmRSbMFsdOr6X+o+nv3XuiJZ3KR5DOgUsRqUpWDTNF61djwdOs8821f0Fre/de6Mh1xSVFNj3zFjHHFCVkiUadYtcqpAHA/HPP8At/fuvdBf2VvSesephaUwwKJIokGlgpUXLKTf68X5sfpcj37r3RQ84lfkXRFd5Y5HYmxLNGCwcGPm4uQb/wCF/p+fde6lYPCq1O9V9sbUnM8kjvZkjIBKFv6njj8i3v3Xupyz46TJ0kYLfctMqw6rrrhuNICgWuD+T+b88e/de6GfDbXxudzsAyT1dPTwxmdGRFZ6mriH7UOg8kNf6/4Wvx7917oc6zZEy0tPSJAq08lmQH0OpIEmpgOR9LAWsPzb37r3UvFbPpqeRIIkUySoVkkkceKL6MrgH6MPpz/Q/wBb+/de6U9DttK+GOGFw70QeN44mLGSIsVMh03GkfU/kfX8+/de6DHeW1Io0qQ0iimppiUqadSvlUf51Sf7Sk8XP+P09+690hKfNHBU/hoUV4XTRKiqDKsb8DSWuQR9fr/T/Ye690h2rZKuoekkQSTvKGDvH5NahrqsyH0kr9bWIB/Pv3Xulbi6BMbGiBQ4ndZb+NlkNhx6vxa31H/Ee/de6EWCkmrUCKqRNJVLJJPMi6Y1SLTpdkBsATe/1AAHP4917pqr8BXUawVUizeBpZ0iqSLwNMp/Sh/p+RcAc/UA3HuvdN0U80AmiEaj7ydHLupcjSdFo5COL/nkD+nI9+690JNFjMvlInkeqWaSjpqaOhpvIsTNACQqySG2oqL3Nz+PfuvdIbKDIPUxxVJKiMvFa/BIt6kUcMQTb+g/At7917qcmInjolaESBZY2jaQsv7huG5VTqvz/QD6f4+/de6cqDLZHCeZawTGmeJINDsTEUJVRIqn8ixs31/ofx7917paYXNwVkko/cVISGhkBHjZE9Nzf6fQ3H+x5+p917oRMZVrPd1qkbyGJYlaYRpGijQzlh/T8/7z7917op3yOxcNVjpKedolZ5dcsja5GbQSSNdgCpspte/+A/HuvdFG2lBSLR1sMbKtVBMvoNxNLFcASwr9LD83+v8AjY+/de6MRg3p4setHWOVqPGsjJI7ITf1XS9ibek3/rxa1re691NxM8qZTTSyyzUbHVJLMAtn5Zwhte1iNJ5H1/qffuvdCdHVGlK1NRI3jkiVYXqV9LRqS90f6c8/8a9+6904U26KOrqTEpB8aKIvt5FEoeJixvcWtyP95H+Hv3XuhTXFRVzCpztbRyzV9LDIohMRWMC6COZU/tAf1/2/9Pde6gM2MoZlpaKIuyAaCpIjJBvoJI4P1aw/A9+6908rkpqSMOoiuYmZSxI4VrWPI/3r37r3TziMr/Hb01TUGJCpCNIUMSnT5NP4tY/7A/T/AA9+691wkNLUNVyQkvJStpgGoEmMDwurAfQ3BIH4BFvfuvdNsNTDSOIqlUSSBzILwm0ljqEb6eTwbm9x/Xn37r3UTPzUNXSUklHWJJUPOXmWNreFGAUxslvxYkA/15/r7917qdhcOIRT1AcpCTGjsNLKUkc+UkyD0XB+n0Pv3XulBnY8dF43pYCEW0kklVpktDHcMiqt9J/PA+lrX/Huvdeocis1RJBFKqq8Uc0Bj9LqkZFrL/a1DUOfpb63Hv3XuuG8a+gixZxkjJLUSTCSrYMXV6Z+RCGb/bsfz+Pp7917oiHbeVkWsx+Ipo3WFZzHeBAixxSSXDsU+pHFuf8Abe/de6tn+FGVyW3sFjpKSsfUIIGWEyOBICATKAv9Txbj8n/H37r3V3fX2+IM5QwQzlTWCJhKJQQ5dlHKH6cXuCOb3Hv3XuhNSr+2YyLArqwKq5XhZHGhQB/ha5v9b+/de6aZKrTaZlUMDJrDAnQxXSzBLWt+b/j8f09+690y0ta6zPLFKFsf2pVtrk9RbTpb/A/T/jfv3Xup0geumZ11uRd5Nd73/I5/3x9+691jj1qXVkeOGMgym5aQo3p0pf8A4n88e/de6jyxtFM3jaYxiRWjZW1MBoB0sBf8354/4r7r3XKWoqECRKbwF7xx3azC9iQDe1z/AMV9+691jrmEKGWVGPNikbEyhbcKR9Dz+T/re/de6aqKsatkKimmheJlLCYp64ySPLoQ6gDa30/1z7917pyfV5WMcTDSkoBF1MmgWDBSBYH6c/X8H37r3WBaaRpZGcnRIEbQQoCWXm1xccg/8Uv7917pzhhkcgm2lbGwCjg/oF7cm4Pv3Xus8uLb9ciOHLadeoHjTYAEngC/9D/t/fuvdeSgJKRaQBHJzI6abOwF7W+vH19X1/p7917qDU4oq2tQSSHBsLAksQGt/sB9PfuvdRjMmPppmeRIY0Qghibm4sxF/qT/ALzb37r3Re+2/khtXrLCzy1WQhWrSOR4FEihgqC41WNyf6X9+691RT3188959gZSrxmBrqmixnknSL7aYo83BRnVQRb6/j37r3Vfe597ZTMlaerk0VAqGlmyUtQ7zVXl4VSv9P62+pvf37r3QdZXMfZ6bqCZLxs9yzsF4OkA/wCuQbDmw/Pv3XuuNTWYp6SOokqpIqyDlYZltG/puGNjz+bcH+v+t7r3SMqt3VaeQQ5XSiqCIZW1RyBhd/AALW44t9T/AK3v3XumhcxjK1kf7gwl5EVoUiIdmsVJLg8/0+nv3Xuhj2hQfxSnljmdoC1jRVMrFIYwLoTILfnjk3/1vfuvdcajA5jHVLJIs0gRWLxj6eNnuskeq9wfr/rfge/de6yLFWQMjh5NMjAKn1MarYkOxAvxfn+n+v7917oe+toJKknVKFWFi2u5BAYEpr+uq34+lvpwL+/de6M9sGop3y9PJXKcl4ndXjkPjtpJEYLsDxexFubcfS3v3Xugs+Wu64YsOtBSxR0TsC91l1mNinoRr2AXj6Ef7H37r3VQ1RQz1WTkqp4neVpdTyxqGiXkWkYEmxta34/1vr7917qTVTyKBSQRw6mIiExjKEFyLyi300/Um/0uB9Lj3XunHB42oparVXVcixK4Ytrk8LBCGBCx8c/m4JsbH6ke/de6M1tXfGRoDBDTVBeABV1QSkhQoFzZ7Gx5JB/F/wAe/de6Mdg91jOUiyAo4YhBqUqzOAUuA5Nibf7e4/qffuvdKB8XLU0N3jiJRlDxghJlDN6dJHFj9Tx/vXv3Xug6z+Hp6yKSGoSMwiRomj8YL6NdniLG4XV9LgX4vxzf3Xui/wC7dlUEddVVWLpI8fTRRgw08DtO4lRPWuo/S/8AUXtx/Q+/de6ASuw9LT5ESOI5CqNNJGGZlDMShEitwebX4uLf7b3Xugh3LgGosgZ6cwa3kEwCkBRxqISNf6XH+vyTfj37r3UKGhNYzMYJjVF01yaLLZ2+l/wB9b+/de6WFHtBHlEhgLtGxbWsoblksWIAsQD/ALz9Pp7917p/x+0ammnadmOifiOGY6VcK3AZ/pfnjj/WHv3XuhHxm1PKGrEpJIY4Yh5AoZ4rr6TZwR9b3HHHPv3XuhLwNHO0ApZBDHBayB4AWP8AZdCbX5B4/H9Sb8+690KOMwlKtFAKWVkQzOssLXVxIgtqefgEXPFgLfk+/de6efA2JjWjWRfIXEjvqUsxZSGCMvB4Nvz/AK/v3XukvWoKipip1ch/KDpckak1hm0OOQSAL/X/AIn37r3SQyEMklVPL43LxVJVaZ/V46dW9JR2uTx9L8/n+nv3XukduAyOVgkRWBJ0BHEZVGsbHSL3HFr3v+OB7917pcbBWOB6YQmqp5SWHm8PliAXgeORrg/WxJB/4ke691a78YY6kSQzzojEzh45PU8yFWsrKQVKg/Urcpfm30Hv3XurSdr7pMMyqpLBECS2clRwOUYEeo/mwsDaw5v7917oUaTd89NJG1PXztJdCsEYKlVvbyyuxsCtwf6H+nFvfuvdOld2wmFnWZ8qZUiUylAVZGmIBaObUOATwTcC/wDT37r3WTFfJTZmUxsrT5SjSeOqmpqiBpo4lWdFBcliwuOQVN7E3N+PfuvdFS7R7Kx2cr2GLn8oLvcreSIuGsygg35FrXvbn6+/de6Q+NzeONRS0sjxw5GYsy06eTzSqo/ckkZCA6rcEjixN7m/HuvdCjQ1tMaFTERYBUk1sIklkRy/kuzMLkGzC9/9jz7917qZSZaoMgMbqApDJZyuprcAOLGx+nJ/x49+690sJNxzVk8QyMxkaKJIozPK0rRArfxIxP0N/pf8e/de6eaOskmhd6VXWO6tKiMOUjb0u9+B9fqPr/T37r3Sjp842PaZWjFQxijWB2DO0UlQA8Y02HFla9rkG3P49+691Mg3orNO4g/bpkYNJpQsI47DW4vxY6r8W+nH1v7r3TZWdjYyGnJhqZlrInd2iZfU0NgUeOQBQwNzwBxxc839+690jK7dc2WBD108anU6hUkNxM1yFNzz6eSbj6EW9+690zM05vokkmFQTaVkJVTawaUAjj6DixH5Pv3XuueO261Yz1k9ZS0M0KmNQrspIcldLBtXqFuSCBYiwH5917oQcM9FRNEHyURMahQTK6KzXu3LkE8/7G5+nv3XuhGod+yUBNLHNGy6G0/5QdTsTf1szBQBc/Uc/g+/de6Ejb+6IssCskpViWCsoDKOADqIAI/PNyPz7917pc1dFUU92aKCrL0yyBhOJCENuAiEc2/oTY3v/h7r3TH45xKWjTSqxIsamMXVXJBfQfob3BNzx9P8Pde6l6SiiMxyEm3mbQq61a+kkC/055A/4i3uvdZPHFpfxhmZB6Vb9Ss9wXJP9bfSw/It7917rHDDMahH8LDSAVW+pLi7Fvp9bj6/0v8AT37r3ThkKeSoEdUKdKdpFVOAxVypAYab3Fhz/wATYj37r3UalpZZJlV/GoYMDIxuiC3qJJH+2/H9fx7917rHNFHFIHFQhMb6UDRn1FLk/QfTn/kfv3XuoEvrlDCJA1wVJIjSxN2YoLAn+nv3XupAdnkRgEBjI0qH5LAXJtxe44tf6f4+/de64tBI8iSRBhY3kIIa62JP6LW54+n+w/Pv3Xuu5YqjSQBI0YI1HX6j/aBcfjkWtfn6e/de6bBBBSVbTxwyPUSsXeSORv22YWTUrkrb/DTx/Xj37r3Tz43Kr6Fkd5FaUlwrO31VFEZUcHVa1h/UEce/de6doagmImWLW0bGIpUv4Stzq0RHgFh+TY39+6904iWhMEklRGFlBJghjLlU4tr1A83/AKE8c/QXPv3XumfIV0bRqVZQ2kcHi5tb/iDxb/Yfj37r3ScTJCSfxWAa7oCWEd/p+n8X54/3xHuvdP8AG3jiWWRXWTTpVmsQQSbDV/XkX4HH49+6911CJZCBZPGoI0kgadXBC3Nzbni/v3XunanloaaGSHS01VKyKFtZVVTdihH+BH1v/sPfuvdQauXxzSMxKuDZdV2CgEFQdFhz+Pp/Qnm5917rNHOzuzWRmHBkBuysLKI7C3H1P9PfuvdPCI01OqBo5GKgMXFjpAuC7f8AFLc+/de6bGQoWVj+lbW+uq5uQhA/Fj9b/wDE+/de69GII5UI1IXA1ob3BCkfUcWv/Tn/AFvfuvddyTKZGjKkQsfze2pPULW/H+++vv3XumaSQBiwj8nkLAqQWRS3Go3+n4/2Hv3Xum6RKlJCRT+mUizqoKhdJF2H45/H+2PHv3XupIpkiETCQuH5aNgpVWFvUCObA/7f6/09+691yLkNZrMug+pVA188EL9fz/sOffuvdcW4FgApdRYp9F0r/W/+F/fuvdScLWS4+tgl1KdMret3Yh1LH0EX4vwbf4X+gt7917oQchFGYDlkcq8wGtBp0gtyRpH44Jv/AMRx7917pNipZ4iI1N1DrITps635IP8AS/P+tce/de6aaj0FTrDRs3EovZ9S8hfpxf8Aw9+6902ftX/sf5z/AFB/1P6v9b37r3X/17lsutPJXSyUYeGASOUUnSyopKMpI+o/H15HJvf37r3TWkE0rLbS0KySR3JHqR11svP1Go/T/jfv3XunKCl8kYiYanDosCKt5GD+l1hQmxABJN/of9Ye/de6UFNBLjYpI0jdFnZ4TIrhpSwXUPMTzpvzbkA249+690zzeejj1KgnMgtKXA5djq4BB5A4H9AP6W9+691HSujUAhGfU2mw4EMyoPUw/Kn9R/A5+n5917rulnUOYGCgSFJpjqMjq5A5fVwbizKDwAQOLW9+690ozT0VS7R42paoWKDzSGqVYislrvGddgRe9hxYAf14917pnD+B45o5DG6ltLxMUlhZidSoyG6i9/pb37r3TlBWR1UUgq6WWpM37dPM8hULLquskjrcst+bH6H+vv3Xuo60UiMkomlMYkAld2A1E8sEsb6Qbj6D/D+vv3Xuo9ZDL9w8Rk1xARvG0A9J1Aa7N/UXs1/9iffuvdR59SpIFYRhHVSrxi6i3ARf6c3Ok8/4+/de6c9EkVPHrkSSNiZESMkKsjrpUFR9DpN+T7917pl0TNIVmXSoJ0gWubfoZCv9DY8e/de6nEyOrRlRpBDkG4Istiuph9fxb+vv3XuozExDyK1wqnUoPrBvcHi1jpv+b+/de6U9NnGbEfw5KWVAzq71k7B/QkllhVCfUungA/TgAHj37r3XVdkKEQww07TCJ0vKrx/bvc8sAijgE/Sw+n5/J917pPhtQZmumt9KuSfSrWKG5/rxfi/1Fvz7917rOGSRNJS7LIFDx2BZQLG5UC17fm/P+vx7r3UkeYyQ/vvTlJVL2CH7hQboPUPoPoB+Dc+/de6e1r6mRpG1yJGySRqZFSQMWb9yT0kgEcgHn6e/de6jSZQM0SmpcTJpW6E86eFOheACAP6f19+691mnaV2iqC6hQQraVIa2iwvF9Ofz+fzyffuvdMrqZZkCSW0l9F0CBl1XbSoHHIP1+v8At/fuvdRl8UdQYWldJEBLxglrK4uRrP1vf6EC3H9Le/de6lPCDFDPDKhGuWEwjl0jRdSysh+vNgP9a3+v7r3XFKowrErh2LKTYgK12Jb1A/gD/WsP6/X37r3UVpbnUzBGYn9LAg+o8en6f8V9+691KpppVkVHAnQgABdWocXHk4u1r/2TYD6839+690+Pj2FD935EYOxVE02DXvcED/bf7z9ffuvdJ6WnAv6GMRJIMbMBCyelg6cfU/7x/t/fuvdcKakYzCADQhYkgi8nPqDi39b3A/ANv6+/de6kyNLTmWFhqXVrWSwDO6Cy8nkXH9QP9j7917rDHMSVQRmTySL5Qb6lYppUsT9SB9Ppx/re/de6412Xx2Jhklq5Y1REaSNFbTJUGO+tQl7ahb/XPJJHPv3Xuq5O2fk7ks1uOfb+Hq5cPiYJJoVgaQpVZBomsGZQODe9vxax9+690Rrv/uSJdvxUNPWTvkWlK11Wiv8AcLTuLmLWxAAuRa31P449+691VL2dvpafI0ySTs4VGmkDzapask6Ynl0fhT+LcG/H1t7r3Ret+b1wQMD0NNURgUsb1Zqah5DUVpsz3iHAXWSRY/T/ABt7917oqO8MsKus1UvkaSRjO4UtrM7MNMNjzpsQFsfqB7917qx7o/A0HVHXMOWr6WM7g3TQyZCVpPTJT00kZaBHdueAVYjjkm305917oAd8bnjqJMrMKySqmgmkmkeNj6NbcRa+f0hgf8PzYD37r3QY4DZO+uzskmE2VhsjmqmeZdIoaWWobXIdSys6ji5axP55uPqPfuvdXM/Fb+TD2Ju5cbu3vjIybRwbrHUx4GJGkzVXHJ6yGA/zYNrj/A3IB9+691e30V8RujPjnjUl2FsPGy18LSN/eCupYazKetV8itPJcrcknj8D/WHv3Xugt+Ve590puqgm228T12NwXmxFGoYsK6KR6qGpg02CkeMeQGw02B4PPuvdIuft3OzYqood3LVV1fUY+JJ6U6g9DXPEBaK/pCq3IQXBAuLe/de6LKRPuuPI/f1L0k1NWulHIjlJElpgAkxcWKN6bn6ck8E+/de6sO+FHzBqcHuOPp7tLJvFUSmBNuZLISXSvS9o6V6qQgIxtZbk3FvfuvdXRz5Cmq6amno31T1EUekxlWs5FjqIv+fyPqPxyPfuvdRqjGrVw/ukICD5E+okb6HUB9bkc3H+29+690HOW2/FJ5qeekWrpJllSWKWIMqUyxc3D8Wvz/seL8W917qqD5LfBfC7hq5t59cQCjy4809bjY0CirZ1u2gJxc8k/wCN/wDX9+691UluLa+a2llqnCZjHT0NTTzi8dUsiySHQCES9rrq54/wuffuvdJfNxjHRxuHkeqkaIOkZu8A4ksxH40kf0/3j37r3TYP8s/edUa95IwumMl0P0dj9eRbji/v3XusMqSur+GSGKREkmkTUXuQxIiVif8AYn/Hj8e/de6T1BAEtPUUEzVTS1EomViZBrJbU1vxyD9P9sB7917pC7llnkMcBlmd5NTSl2ZWFOxNlLD/ABAA/wBv/X37r3QObgwhmmp1qKCVhYyUtONfmdl9Ky3UDSTwSAfrYm5Nx7r3QbZ6ipsWkgqJ1p5GRmkjeMaoyV4VeLcggn/H/Wv7917oF9yzV24cclBEiGhxSsAG0RMyO2pSCANRuSLH8f4+/de6CaHbM0U0tUKZ41p9Rd2ifxgsvIjP+H4Pv3XuouC27Lms1S0dLAZfLWxDUqXWRl50heeB9D/j/sffuvdd9z7GyNDXnIpQPDQ0sEMEhWFkMsyKBIFkA0jkG/8Aj/vPuvdF3anTTIbiN1IK2IOlT9AT/hce/de640qyRGwYMpcHyEkNpB5vb/ED/eP8ffuvdCTtueGVzG5sHCiPm4uWB/URbkWH/Ece/de6ECuwlLWwCFomjvGWSVASHDetYwAP+NE82/r7r3QX1uCqsHVR1dGX8yMjqUVkUBSCvP8AtPP1t/rfX37r3RiustywVtShrpkWuKDXyCJn5A+vJtcD/CxANvfuvdHh65rctSpJU0wWQM1wwFgvqOkK/BBB5PPv3Xujf7brayvehFTMsl08csz3eSaVjqVI1k9J/F78gfT37r3RUPkj1pTUWQfd9HEFVY5Yq6Ip61tYSSG1vqRfj8G354917omdLQ5SSeGvoY/LHyscMcYMhAbUouQSGIH+x/2Hv3XujWdV7/qqCBFqzDHNARGFlUmo9J0FdRIFx+bix+g9+691YFtLd1O8WJz+KraetnhpXkyGOkiNgR6XGo/UtbVxaxPH9ffuvdJftbYOJ752hm6aej8VfJBL9g0qRs9PMgJFtVzpsAOT/X6AX9+691TLNRZnqTe0OA3IrQ0eKyMIeJR45qmmMup0gPp1FlsLhiP8L+/de6tM637uwWUx+Dx9Di6ZIld5lniikWoDFRFRxVMrfQi92/skm1vfuvdG5xOdpMop8gV3JsxZkRQQw9ARbWAN7cf8T7917oHO1dpz1EU8iUrTSVaubI5sVR7qFCmxK8ctc/gH6+/de6IbvJaXAtGgppocuk8zmtWUuojVfGYZkYkW44Nh7917pRdP70rsdnKSWWcpClpJjIChmQPyYj/a/HB/1j7917q1/ZGfrhFicnBpjpstrVQEKpeOwR4y11uDfUALXuCPr7917o7+CeorKKgq46aGqqqbny/VSwsCxB+hAsP6X5H19+691g7YM9XTRNBGpnakRY3RQxWS1ytz9bfQfU/0P19+690Wfa+AyEeVeoNU1MwlDzRC8TgBiVdnP149VvoPwfp7917odt8Y+gyW1Yaq5q2poijP5gVZgvqJKn+yePobWJ+nv3XuiKZbCUdBU1FTJNIiPMZYWp3LMgU3lZjfkLz6Sbf05Hv3XulRs3KzY6SVqaWqyEMs0PjJKrE8T3bR6P6WsRf/AG3v3Xujw9Z7oTP4eXE5CGJtdnEMAGqAKlgxAsbj62vyfqL39+690iN70q0kU1M9RPEjTO8DSBmZXJPhTQvBBU35/rccce/de6BzMbnodl0i1Wer1pSqNUxhiyCVEBa1mNx/ibjj82sPfuvdAJsr5gZTPdk0G39v0s1VRjIxUpaNmaEQu/BVmPFhybWAP9OD7917q0Kn7CSOeMCSemkkhhI1koBIyj9q6EgrfgHk2+tvr7917oVaTfH2ccEzzxXcJqVZA8ZKkcF0Nxz/AFP+H+Pv3XuhAxnZS5SbRUzyO0mj9qIqqXVrRBWQAkj6nn6c2vf37r3Qx4PLmWFQ+hkdkZVcehibIwS1rm9yL/7D37r3S9gYSSizKDHqDF2Meq1tKhQOR/Xk24J/x917px1wBisZSZSgLpqJ8bNwh1L+RwbH/WNuR7917qHUzsV0GUuANKrr4J1G5Gjg35/J/wB79+691FWuQHxgBQB6lUgB5LB2QsOALc8fn37r3XKCINI7CVvHKEcKx/ckjj9AMZPIKgf7wL829+6904TUExBMcitSSIVDSgEyMCDEkSx2IbkXJP1+lwPfuvdNpWaMlJBI2lHeRS5sHP0YKCPx/Z+nPP49+691AqFkkhMiBDGNCtqUD1IPppHpIB45/wAL839+691hgpUEkkmp5BpUsICDIXAuxjjPH0uSPoPxbm/uvdS1YA2SQw+S7xl1dZVsbCw+hb+twQDxx7917ruGJJpFjklMoAHkljB0cMGUMG/V9bEG4B/FvfuvdZ5UgfR/u4RXVIwkcbpGP7WthyTwfyAP0/4+6901uiSpMIUkKFxwFKyOTb1Mh+lueV4P+9+691Fm8EVldbSaCkoYaj41XhiSDyDYcfT+vv3Xuo4D+PTTsNQeQGKQsyrGxGoKWuefr/hyL39+6906UVFNICqmJbWBYExU6xqtiHZSOb/km973FuPfuvdT1p1CiJxLJYnQKeMsgCgkyowsdQ+v1+n1vb37r3XQMIWWN0Zqh3TTpaTlbfrNzYk/kfS/FuPfuvdZkbT4hHp1tfgnSbf2ksOOf9a5/wAffuvdOQRwEdnWDULPGSNA/D6nuTq/pz/r+/de6Jp33K8uRip1kkYMw1IAWGlgq2UN6QeRe4tbke/de6LDvTOUeCxUMUtZDRwwQs5ieRNbThSSXYH8n8fT/D37r3RBd29xRUeUq5jRNX/aRSfZJER9sauRCY5pi/Lr9GKi5HIFvp7917ohOcnzG8cxVTVoaqq62sleEyB5IGLN6iqz3KqP7P8Ah/h7917owfU3TWQo2ir8ikiU7WMsMaoY9JN9CBvoOPqPr+fx7917oyuYyNLiKeMJDPTUMCrTNo1GPV9Gd2U/W/P15vc3v7917ou2+8jiq5o1pqms/a1+c0zsI5XIJLNqN2F7Hm4+o55Hv3XuufWeBpqvIUQ88kmuRZRHCis4YORqqXYW/Fl/ofp7917o79ctJjcPGYBLMYY18VOsbMsrBSzSyuSfQtvweeeBYge691XB3pkq3K1dcxVI6Qq6SwwMRT06lSNSR/UA25/x+vAHv3Xuqe+6MO9I0z0mQnkkWrcxUqwMsLUx+pBH1+lzY/4j/D3Xuhy+Cmx8ruXftDUpRvNSRSKaitijJWFdfpV1+h1cDn6XuCD7917rYfyIpMFiYKGGPwiKP1yvb01HjvpjNubD63tyQPfuvdEB7e3NXVlbVwwV0iFJZEfyKWkdAbKAQOBcDjj8H+nv3Xugw2ItbVZS0I+4bh3W5DFPrI/kf/C1wLX/ADc+/de6OS2Ulo9pgQQGFDBfWkR/cFvWqq9/rb8W5HHN/fuvdF/ylNDWyPHLTrPFIzOdZsVP1sD9f8CP9c2vf37r3QQ5Kkp6GqWaIPr894YlCOsao2kA6xqIPPAP+3sPfuvdSjXClx08SUaaag3MEilSfraRWQfQk8A/T/be/de6Amry8dNnYmLOJYqtVQVAHiFnsEivyCObH6m/Pv3XurFOrsDPuKPG5GigEkkehpxJe8IZLpJqXgqCCefz9b8e/de6F7d8WUoIKaFo4kMsXpWFbytbh3IBNv8AD82/Hv3Xum7a1PDTVVPU1YStjlAVo53kSNZHLKxkfVx9SB/xT37r3Txk66nTKTUmPh/gwhinjjanlJ8kjC7eWVeCth/jweSfp7917oM93NHT0UGBmqYmqary1T1UM8ckCRMFeOI8HlrH/EHni9vfuvdApUQRU82mYCQSxsJJYApETM2mwYgcgC5tb63/AD7917rBJQUcMhVFUqZEdp1jQyEgAopYfluQRcH6XPA9+690qsRSR1Z1TymmDIxMUkZIQMbXjCcj8c/j8i/v3XuhMp8NJFSpFG6MzIFVXKqHRVMhXSOf6ckf4G3Hv3XuuNTDW5BoMUyvLDrDFNLJDTsEViyKbcG/1+hFv9b37r3Uhtu/a0pi8HlZpETWdCCwfhiBYkXP+8D37r3T9U1AxFIJ0pIJy1OqyGTTGsJVTd4/z/UccX4/Pv3Xug4myFLWTxo0cSSTjTGZHGldZJBia4sQefV+Lfi3v3XusdNK2Lmjlq2knDM0TgfpEYY6nUL9bcEn6f0PHHuvdL18dT7jo4n1U8YVUSaP9IVC10cSNzcggkE/4H6ce691m2/1/VV1fLSUplSGGoEeuKNZzLLNGXjWKNbWB0EccXNzxc+/de6d8NGKMPBUqUNNOq+ZkPkLCQhkaFgT/gQb/wC829+690HHe9PS5fbUqLT+GUxtFFKCFZy9zr0N+fx+eLXsPr7r3RAtsz4+myb0kyrHUUsgcySNaSdID+ji3BI1D8e/de6ESPLNPlGSrZ2llQ6JA2lgoF4kDcc2sP8AH6e/de6WkFJUQOJDN4PQ4UNLdmjdB43YD+weSALm9/8AAe/de6UiZiSfGxUEzGdI2IjUmwYMhUkMbHk2tf8AP+PHv3XuoeNiqMatRJFDIUl8Uo0lm8Uji7KSP9YcX/2FvfuvdLzAZyqyfkom1jQHPmqASjFf82qsx4+pPBBPv3XulvhJqo1aK95IWAXyCxIGgRuSzXvcE2t7917paZONGphBEJWdY5QWSMFVRhdXKg3+osbn/H37r3SdoYK6ihV461pAfEzgqgPqQSM5AHHJIH4A/wBce/de6fkqXhlSqiDQAymJpV1f5yUAiRk/3ixFr/Uc+/de6dKvJw5Kc+RI0h8YCfcXR5H0+NpFK/glTb/Yn37r3UKKgpJKcqg0PTXkqXUKHihbmMknlkZrg2vbn6+/de6f8PlfJjKrGwMFkqBTwvF4WdXjMhKTJK/1W5a5vcm4J44917p6yamjNN5YnVGgaJS6rM0jNdXsw5s31HBPv3XuoOJ8NPWRyKYw8ou7abNEIxoRQzfQ8m4HFrD/AAHuvdMO9ZIKeKskcBTCGETEAORJEB41En1FwSP8SR+PfuvdEmzm7cFQ5iSTMyQusPkKwyj1IwPp5F9R4HH5/r9PfuvdGB68+XO39r09LT4wqEhjiSNIgysqR3LF1b83Yi3HFuL39+691Z10r82KKuo6GetMixhlvNGFDsTzo0fgWt/tz+ffuvdWXdd/IvaW8qWKOOqKzutwhZVvKTySDySFt/hf6e/de6ME9RFloIaikdNUygOVQBTGFtqA/qfwB+b/ANffuvdQxAh8ZECxhdQ1gcq9/QSvFjcX/wBt+ffuvdPWOo6SZ0gadYDIQEdldy5IGoOyfp5v/t/fuvdQK+nNNVTwpMpCsFcxAFX44PqsbWtb/G/v3Xuor0s0FhHG6Go5SaS5UgC7lmP1Nxb/AG359+6900ioCv6VLyoxGoepWHHIDD/X5+n+v9ffuvdSKh2qUVZVcK4DTWC8qDx6rDm6kcf8Tf37r3XGioKaF9UEQp0mcs+kkO1gBH6iSebfS4H+sb3917pRR0HmKEgIVZwrEqCQVB0KSf6k355F/wDG3uvdZoqSIhjKWEisx0H6Br/pYKP99/vXuvdPlHiUcpIjWLyKW1W0AIAVsPra9/8AY39+69041mLspAYuUsdKqb2d7jQxsByT/sPfuvdR0oU16J2BdgrAEE8jhbgcDg2PPJ9+691DypoIKchkZHgVS7lkUEMzE2vf9JFz/gbcfX37r3Vbnys+R+E6swlSgq4DXeF444fuEEruykGQL/SxU/1F/wDb+691rdd1/IfcXY+4W+9ydQaaWZ2SISWiRQShChSRe1ib/X/ePfuvdFlq8rJDWCYP5pIZnbyO7oLPZQCoABX/ABuRf/D37r3Up5VnjFbK3jg1IZn4aKJ3AIUMxJJ5Bvz/AK3v3XumLPSpLzHIkrOy+MRsQrqp/wA5f6ggAfjn37r3SckqEqIpaOSOQxhY9dU1tLpqtojN7krze3+H59+690H+SQ0ld9vBP93SeRWUMBESkiaidRBPFx9ebe/de6f6bF1PiaXFBauYprSn1XfyCzKALC5ueTce/de6MX1uuRkxdFFl4/sZpw6SxTWFOkovZz+b2tY3IB9+690uKqg0pLURVckrUrNGGaZnaZVX/NoxHP8AsBf8W/r7r3WPC4+esqoIJJIp5qllAUtcxEycKxAH+tyP8PfuvdGn2lsmowiOlTTQCoESzCBJQ5kEih1BZRb/ABtxxf37r3Q99d4J5YZ3elVGXXJM8aoxU39Oo2NgCDz+eSf8fde6r0+YuTklzgp46mnYI7xzqkoRU0G2lV/J4554PH1+vuvdEvxiw/bF2iYuoZAkshjEgJJGmQ8XAtfj8/649+69031OSSOnKtTLG6yMVTQjMBq4vIBzccmwH9OCbj3XumCI19XO70qug1G4d7Rg2DaVVSOARwDf8+/de6UuEXN+bUUKxqyqWEhjhBv+p5Lnm3/G/fuvdDvtfceSxktMomYgupkkGt6chv7cbKwuR9L/ANfxxf37r3RvtpZOHO0yysSJ0UB5GkBV4QoAPAFmH+N/xcW9+6909T7VlminmTVMhMlzD42b1ghTrJIJK3HCk/05vb3XukLV9eVtbTSFodfjfyrEpjL2BKobra31It7917oA979SNLI1fBCkExcpOircvGpPOlfqRze1iT/tvfuvdF73ZshKKedWCGNFVFkICSiyX/Sx45+v9fpxb37r3QVPiq2kPmWNpkYoQY51RUiBu0jK39ofix55t/h7r3QnbSko6kCir2SnMpj8de0ixhIy3rGgWLWH15+vHA5PuvdCU9Ph8fXeOkqI83FAo0yhQY0Fhc31G7E/Q3/3jj37r3QjYemgr6F0jpRTwuUead5CiRqrAhDH+b8gH/X9+690qpsWNAkoqdUWaMiJANT6VtrkNgCATYge/de6wr56UNSGWolIQOIxpESyHgkAi4/19XB/rf37r3SswG1srnGqArSoYUSWyxpOs0koIGkuyMEQC7m5I5H1I9+690HeUo5qN6/7xDTZCikETwyLKut21B/S1j9R9AxF/wAn37r3UTXVfwsyiPySJDGysY2cu3PLaebD8c/4n37r3QRr9zkchqdmSdJy0xRRIHj1CyLquFAH0BBPJuT7917ozG0cRTyJSQwhqd5BE7yFb2B/SUA4BPN+OeDb37r3VovS+JjoMTRNHJJwkb61RY7W4Z5WFiV/qB/trce/de6Hyi3DNT1moVrEiUSTiFlVjGhK6rMtgD+LXP8AUn37r3S+m3mUpxMtSHBDyMiTWkEYtpMjIAAf6fQfW4/Hv3Xui/8AZXatXS01VTBmFNUKdV2DvJD4+U1xlTa9rgc/Xkcj37r3Ve1Zu/MR7grFjnyVJNUVBegjad0SNNas0hgc8qQTpLXuAbk+/de6Ot13uzHy4zG/dO9XWVPgapP9oLZlLN+BaxJsB+ffuvdDlH/A2qGrmjjiMKOsDKdLxRyp60RidXr0jXybkLa1ufde650uYAQ08UkwiRmMLKzaStr3Fvra/PH+vb37r3S3wGQ+5eOOZ43jZwCysI5FABsPTe1z+bf7x7917pdiWCMx/wCSxM8LKzSgySM0oBNiGYrYC4At7917pSRZWoXVJTwxMBGQsKKIuWZbLGhufwb2It/sbe/de6ktW5EzShVDzGQBfNOAadWUEXDWAudVj+OT/T37r3SOrMrlKIV9O1PErSMY5qyJ2JWOckGPltBLAf6nix/r7917rBSY9ZD5buQXbTqIMloyNehjwEU2BvxyPfuvdPzNSAjkvqUnQoDSxqvJDygW5/qPfuvdNVduHF4qld5JEeSK8niEpvLED+lRe34+n+HFj9fde6BfN90yJTyJQMDMZGYMNKLIfpdle5JFhfkG1vp+fde6BvcfcO/ZIJFx0U80i+SZftw7SEWFrBbA3+o4/qOTx7917qNtfufshZ4hkMJXSACORktLomUXVRLpsUUck3JB/pxY+690eTqvtTNZcQJPhKynmgQJpQMfSF4I/BVj+Tc2HH59+690djbO4I6qmjjYTxM8hKQOzsRYXdGIIYKQR9CL/i3v3XulwCLIyEBAFRdVySDc/wBefxa97H37r3XoybOHWUFXYBi176+TYEHgfj/fX917ryxTTFmcMCpC6iP1IGIXUV/PPJ/2w49+69050jLTyo7+qxU6VILGzWCm/wCD+fp/vJ9+691nlqVjcq8JUOCdBa4XWbXW/wDUHn+v+v7917pskqEiVo3hLiTTdrt6ebqRYj/G9wb/AOHv3Xum6RwUcEFWL/tnTqGk8jVqHBA+v49+691hZow4Z3Riq8i3A125S/8ArW+h9+6905Us9KsiShEKooUh1Nv9Tcg2v/xT/be/de6ytVxoZPCQ6yj9KgqFJP1IBH1/419PfuvdY5qh2RY/GAoVrFfp6j9Wsb8X45/3r37r3XUFLDM2mcqin9UjXAAKnltP1t+Pp/j7917rLTIKbSqyakDlQwUGS31awIJ9XAva39Le/de6x1FWNZkiLeIlw6zlQFH+BItcm3PB+n9PfuvdYIawrcPAskWkl5FlU6LjgoLfT/C1/p/W3v3XumipqKct5WI0Kf2rsWcniykD63Nvp/xS/uvdNE8Uy1SyyRx+KVQ2lFKshF20EPewt9T/ALAfX37r3TglW0KFArPECDwS6RsTYqL35tz/ALfg2JHuvdSpKlQ0aU7TlXjUs7EGz3+oC2/ofrf37r3UpK+GAt9xMqWWyMqh3YMP7Q+oN/8AYf1Hv3XusNdkoZLMZY4lbSno1IWXRpIOom/0/px+Px7917rnFXokQWyqECgaVYA678lixvzb/kXHv3XunMZaxSISsFI9XB0MQNWkgC/+t/j7917rJ960wUwupKH1kEDUCB6VvcG30P5v7917qO+R1MvkYBlcKo0kA3tyrXvqt/sPfuvdZXrSfGwIYF2V1NhYcrew/wAP6fn37r3WNWjLkakZQGcJcgAhuSTfm/0/wHv3XuuVTlXp1amZlald45fJ49SxnTYxAjm3J+pv/j7917rFPOJqeOK8MUihmQM1g8ZOoqPpb37r3TCJpQ2oJyjWVQykkW0lgR+Pp7917rJLVMkqJa5ZbnShCM/0ZGH1Df6xtwbe/de65eQRgjyEO/8AupbE/W/pJ/pwD/sbH37r3UqDKVywy0qVAaGRgZEkYkhR9PHb8cAG/wDU+/de68uUZUOpmBF4wVuFAPKgsPoL25+v4PHv3Xuulr2kWUMUvEOSWChgBqLIp4Bt9LH/AGHv3Xuvffp/tN/Hrv6f839NX1+tuPfuvdf/0LkqWmqK4wwxBVYukXkkfjQW0iyn8W/1v8Tzf37r3SwyOChxFRFQpPFU3gpKqURhSEZwWVFYDgm9n454B/w917qXS45IpEKhVUXZypJlRjHpBFuOWJCi/IItYX9+691nq6RmcSoHQm0MihBGVXQAZH0gDk3UG/IAH09+6901y4eoqoiVDNI51C3qWEA2Hp+nAH0tf+g5Hv3Xumeo29WUcZyEqJ9u7vCKr0ulzGNYaMc3vccj8Gxt7917pmWkWJoodIdAVfWiyOjXXWDrUgk8/S9wOLWHv3Xun6FJKwyAeFPt6Zmfx3TUqgkE6+f6E34vwPx7917rFHRhoZXeOnKtZgX4kHIHpIFwf6fT37r3U2SNxFTx0rRx01QxSUlgSVRbONXBIuDxb/eB7917qOJfERHG6yRoy3VlDiOVPWWJYfSzDV9ATe/v3XuufhkEhIBkRCrSzKo/Vp8ZGoH6BrkD+v0Fzb37r3XqrHyKUchXVhe6sAHP+qIH9f6/4fX37r3UYRyr6GjMaoSUBX1aQDctf/Enn37r3WNSQQ3j8jWPP9qw5u1uf959+691gklaOULJ5JEkAZlUFrueVuSLXuAf+Ke/de64ywv5F8WsQuut3eyr5CAdJYcgfn8/X37r3UwFhHFMZgzqjaIYkAbUJNHqf6nn8/j+tr2917p7p43WD72to1qKQq9LHE2kuZpV1+UkgGwJ5/5F7917pLzSKIGpo0KEPqILM+kfW4J/PPFv94Hv3XustLMqB+ZDHHzKoNiHtq1Lb6/n6/nj/W917rqqrRrCp676TGwsHsWuSlvoRexF+eeT7917qTBlHgjk8RVyzyeRrWZo/GE8ZX6nn/Dk3PPHv3XuuqKagGpmWbytAoHq0xrIHsG1jlTb6WH+N/fuvdPUcxZWTkoCqKpB8nlUlrAAWsVt/ri3559+691GFQKCpgrL6iWnLKFWQx3GldSn6Lq5FvoCPfuvdMNVljUTPUNAqNo0yaBbWVsgZQBzwBcf1v8Aj37r3UqnqAT40IJZIlk0pcIHLMVB/qRY/X37r3WWYNBCksbI1Q0SnwupYkr6nYk/jQBb83P+2917rBMn3CwGNgI5F8yC95FLEnxt+QQfrb/W/r7917qRTQLA7tJeUqB6VJ0qXUMoLXA4+ljb/XH09+691J++rJB4hIswSVmWOK6KABwSB/gb/wDGx7917rGkxeFlEhaommkCvF6GOknjgcAEcf617f0917rjC80MkYcsJW9TtqY6gYgNBPJtb1f4H6/W3v3XunVIXrEIeSNmVkeJwh1EollQsP62ufx/Uj37r3QY9g71xHX2NqMjl66mhlWMvDAsqrJJPqOi6C3FjY/QX+v+HuvdVUdnfJzIZLPx00ddM5et8kUdLOwCxSOYZTFbgHxjnn6X9+690UzLbgoodz5DO5HJyTvSS1L4zHMNaiWVy8UspfhRY3vfkHkfT37r3RM+198VWSrTKwV6czNJPKz6oQ4kZmHiHJt/j/T8fT37r3VdXZu7ZptxySz1CmKUyW+39WiJDqQWa2kfm31/Nj+fde6A3L7oWreSVg3j8RVVaS4eRW4JP9SRf+v49+690u+hNk1HYO8lkqiiYPFeCtys0iB2keOTzU9KSbixYcj+n1+l/fuvdHL7F3W9fUy41sPLMlHEmNipaAyyBw6rBCqRRgn8A2X/AB9+690en4q/yo813ViE3tvPI5fZ22soEtRVdMYqjIMF8d4IaizBSoI1HgkX/p7917rYY6A+InRnxu2vSUOydt46bL01LS0lduKspaafIVVpLSu7MCV5JPB/2N7X917oW9zbgSgRlS00bSSxwOj+lo0UggkHixAsP+I9+690XveG+6mKmpaejyEqI/mMtLE51JLo06i62+oFwf6fj6e/de6Kd3TvdcJiV3jPTtLNjMbkIKk1UUtRHNBLRGKWmlMXrCSp9TwFvf8Ar7917quU/LHenbmQan2NgkxbUH28ErCkjnFe8cf3E7SyVWlTA3KqFOtrG3AHv3XunWm7yxuztr5vcfa8RxWRJqa6kSjVooq2SkQiCCmi+t5bIOCQCTySL+/de6AnYnYOc7sy828mGRw1JSS0tdTxDyU8sMtLVsY4aAx20rEgQSuWNwAAL3I917q7T4kfzEK7auUxXXndNQxw9fVR0OF3VUyBVpXQiGCkyTgji4HrJHNgeRz7r3V92EzOLz+Mo8ph6ykyVFVxRVEU1JUJIkoeEcQSre6lrsP6/wC3t7r3Tq1C1aBEWtrjJZgqpeMj1R6QPx9Dxa/P5v7917oNdxbMqacCrxcyquptcEi6iwVSoUi/+HH0uD/S1/de6I33n8ddpdvUbrlcVHidyQPPHSZBIljlZwFeFjIoF+CLX/5H7r3VKHePx83f1NXyw5zG1U+HmrpIaXNQRzVEXl16xLLoB08EKT9Bz+B7917oAcjipaRIVPkCxoZKZwCqPyCzc/4n6f8AEj37r3UWkp6iS0rxp5nLI+uw4I1R2Q/Qgf7c/j37r3ThVU8kMEUYGmq8EjMdGhW1CxAa3I025/B9+690F2dxKVojgeqvJKEKoZUXxrFa6mUfW9rkf7D37r3SNzUc8REbQTwyGEskoFh4Ebxh0Lc3LXHH4t9ffuvdA3uqKGZI4a2iSarcFQ49bOCeJXW/0QWX/bGx9+690gW6+jqIUaJX+ymb95wNIWQmzaQ3Nrj6H/X49+690hNy4xsbSS42DU0brJEvBMmoxiKIsT/ZAUsD9b8H68e690NPxd6Jqsxk5d110Jnx9Nqo6OFCRJUVc7aVeJDa9mBb8j/be/de6O38sviomH+O9XlIaJjk6WmbJzMEAdle8msm1/06b82vyOPfuvda4VTRstVLSrG+q7KoABBKkagxI4IIt/X+vPHv3XuoElP4VeMhrrcMWABBBF1H+3/23+Pv3XulLt2sFNOjSsioFABut1sNAJ/px/rcf7f37r3Ri9r5GDQpkZJ/uVXxBYtZWw8anUbg2Fr8fXj/AB9+690qcpseGrojUKjS1sgZ44fGQVjZyoAQC1yT9CPr9L2uPde6A9qKr2hm1rj5IBDIyhGUqx9WkagRb62BuOPqffuvdHS6j3VX5GihlSqeOEvJPMqaWAKkrp5/qP8Aeb/7D3Xuj1bFmlyiwCEyrEkaljAJJKnyKT6tAPp4YXvxx9ffuvdLvee36LOYKqwFdTrU/eUrM1XIxeeOoSMRoDYgkgkXH0/x4A9+690QjAUo2tn6/bNZR+QNWyQRxLFrneITEvMmr9Pp/PFufr9ffuvdZt6bOqsbU/xLBo8OOeRpSqL6wX9Lq7fUc3J55/2x9+690IfWW+5sLWR09MxkZxHBIJDZJAFsxOofk3+hHP8Asb+690dXaFRKyrk/uFFJVuIpoIpWaUBiSVaNeVAI+o5+nNvfuvdAr8ufj7i+y9sPu/b2ONBuTB0hqjNChY1UFNFp5kU+okgtY/6wBt7917qs7qTs3J7eyEuAy1K9PLTTxQzqyMpkeBrvIxI+twWsP95+nv3XurPer9+pl5A+mN1YpOWdiFLRDSVNyPwAfxc359+690cVoYdyYdlhiWQS0ylniiDyC41IEKm+r8tbjm3+I917qvnunZEwq650xpD8sjJE5NSEUKZWVTdR/S4+liffuvdFP+4yWIrURng0x6WiR5SJIyAG0AKRax/Fv+JPv3XurAuh99ZDNUdHR5DITFY0ZKGMTLJHC4Gp5VjbgL+CQPyfz9fde6uA6byeITZjtV5d5s7ORHS4yAM7SDlHZ3fhQeCLmx4+hPv3XuuXY9fXfZUpgRI5UY62curxKty40fp5/qOD+Le/de6LNW7oDMzGtKVPrVo0VlcsP0JJYkWFrfXn8j37r3Q0bXrH3Ptw0KmEVUlNJFdQVhIA1EsSbamt+Pzx7917ot3Y+31gemo8RFUie7x133BDDzWuJqcR29ABsdV/9a/v3Xuk1t2Ou2z4Xq5oZaOWVEWGN0aoLnhpEisfTwbkiw4vzf37r3Qp4veWZwdQgwn28dPJUQuysGecsjWOpx9frYW9JF7jj37r3Q1VufXc9PTzySRnLCBCtNFGup5UGkPp0k8L+eRb8e/de6Jtu7r7e/Z+6aiLOaqXEUc0lGyvEYwYfoxR24NwAPz/AEv7917oStjdA7F2LkITt/ESTZeVlIrJtE1wEvNJCX41gk6Rb/Yce/de6GyTIxUAjSaX7k0yOjQspCRAHShnbi7EgXt/vNvfuvdPn99irLTY80q0VTRpDPNKXepkneTUkNNSP+m3HqFr2JJ9+690+47N1+DzEclXK8BvDI+tgoVNIaN9Fz9QR9P9t7917o2O2uwphHTvUSxVDOysqxuihE4UNZCBcjk/i/v3Xuh4xm8aZqaPx1GtSwspYeQSSKSuog/g/QfS34Pv3XulVFuER+OeQvJcMIlY6I5TIP3GKrwR/sLD8W9+690yzZ+AmRVfySeRrIpIMYQ2/ZKHn83vc/63v3XusVPlknEjrIukatQMtzENY0lyB+bDgW/w+nv3XulRT5OLyALKkb+kJ+pw3FroRx+Pp9D/AK1/fuvdPsuUheOGMyaSAYysStcN/q/oSL3JN7c+/de64+hlCxOJJNVlUyqxlU8yM/j/ACCPoLH8G/4917rkrX8sfiUoABcAHVqFy35/rbg/42vz7917rqJUieKUHwJdmuv6vVwwN/p/hY88n8n37r3UR4JfuPIEeSM6yswUsLG7NpIYD6fXi/5Pv3XupQycV441g9aBY0LjxSK97aniPBBAtyD+L+/de6bagSsJHVHV5owB/m2Ebgi9h9Lkf63N+AffuvddKypIolWXUgusiyMAsSizLJpIFiR+bkC1vp7917qPPLDEUYlZRKGAjZF8gLHizD8WHF/xYn8H37r3UWKDxyRyItm/tQs7ElS3NySbc3/3n+t/fuvdKmlqWEMkcEMTLKnjqLoWEVrA3Ukg/Um5B+pt9Bb3XusdQ5Zo4qane8I1tJEC1xe5vqtYf0+n9PfuvdQJFZ5QIleBr/RSoS7WLFifp+b/AF5tYD6n3XuuYUQSRRqdOl01TEiQE3J9Tte1/wAi/v3Xup8glaMtoMhYtIdMkgU8/lQdNyOLi/8Ahb37r3RBvkHkcmmW+1gaNWdmPhZiHSINdjG39b8/Xn/H37r3RF+wKWTIYyQVM13m1eNy5sLekFz9dX9f969+690RHeu0c3RzSNEqyUrSqFlcEKHJ1DxyGwJv9T9f9hx7917qHtDadRNUPX1ZYVUbKPEQrXKmzHULXBH9ffuvdG4xu8sTtXbUkSeOarSEU9RFUJGXjd19HiFvyfpyBz9bX9+690X3J5PI7mirwa5sfF5XmWlkZkSoYHUTGTxx9Ba1uQffuvdNGH2w+YamBEsyF3SQlQYy9uDqQDgW4HA/r7917o0/XuwNrY/B1WRly4oMtHGVpcetOXEjAgOxZgRc2va1vyPx7917pYz+eDHymSSQgoWpZL2JRAQQY+RY25BuLE2449+690RzsGio6mtyE9cAsUrS1DGJIVTx2N4R5BYG/wDSxHNrX9+691W53di8PVL4ImRWVG8OhVVnDXIjL8XP0ub/AO9X9+690Yj+XtjK/EV2TmpJCdTIZYXiLwuiOdIRgCVNvyD/AEufx7917qxnsjclStDVyzPJrDKVjBa8RB0WiUnkkf4G45tex9+690Qne1bJJW6WZvPOzGYEsWCtZlJJuPyLX/2I9+691l62x9cM1CiTysjFWe7MrMrsLxoVFuB/S3+J9+690dfLVUOPwVPH9u7eODTeUmYAkhVUqDz/AFN7/wDEe/de6LtkvM08wDhUaTyGnCoH0k/oEijjj8GxA/2Fvde6BLcczS5ExQoUVJGKN5PWmkG5QL+T+P8AiPfuvddVFT9xj1QVEME0cQfTNISzIgPJB51G1ufp7917otW5a6B81Sj0Wkqo4WnIZGg1sdToG4P+vb6Aj37r3VtPQ2bwmM2fEhlNRXxwRsZ4mCRtD4gGaUfUkj6AD+luT7917rLuDepWsnnjl81NLLGInRtbLDpICoh+gJB5vc8XNre/de6TlRulaiBpIo5Gk1gqqsYm45NkX8Dm/wDvP59+690m8xvSonmpCjTSVKROnhBAE8ZexGgcWUC4/P19+690npMvHNGHZnoyS0jGq1aZJNV444ifoRcgAWvwCPfuvdN1RV0cxiWepIKsWJRVcgSWJEmu1hyPqT/rAW9+691MhenqRKlAIdDcmQTie8kfPEQBt/rDgW/H1PuvdOuFrEiqZjJOFYgU9z5WuFNpFITkG45B+n+Hv3XuhPw+UCOGVUkV2IjaRUdg4GgFCeVHH+wvf6+/de6X+Op5qiVXd4lcBSQ45SNb2gDD6mxuD9STzce/de6eM5i56Smp5qim0alMsLoLDxvdQR/gPrz+PfuvdIyroBkaSOCeIyAyI1mY28aSDgX+gtxY3HP9PfuvdJrP7Rp/Or0sPhtEH/Vr9aE2VVQsthxe5/rxb37r3Ub+BhadZ5C3+ThFPmZtQB9UuiM/hgfr+bD6e/de6f6ekJx5eOYwoRYQjnyqTaFkVfxf6/Sw5JHv3Xunvb1VPAkb01TVQzyVAVpIZSDE6XXUpU3uA3B+tibWHI917pU4qjoqKnq2mnq66ulqS4nqpQPE0jFmf03ueL88m/P5Pv3Xuge7WAq8LPIkavoLRkg3d0Ie4RVsCdQBH0I+nv3Xuq56elxsm5KiTVJSyX0oJwGkkkAvL9LWBJNgPob/AF9+690I8z0s8cbRRA1VPTFJWtpkC39Eodbk8k2H+29+69090K1sFP5JC9RUVCRLRPLIzR04vZizt/gSNJ+nP4Pv3XuhBo5qumxE0hx0UscQKTTqVMgZpWjQrb6W/wBtY/649+690r6DIUNNjo6aWljneaKPSdYJ1W9Lux+nNr/763uvdOmEWkgqUSYL5WKyIvkSWMaidIkC/Q34ufr/AF9+690LmFqMZR00jVeh55WLUYRWVICGvINR4sfxf/iffuvdZkq6ip8smnRCWCDxAFpUmJEaObc2Ny3H5Av7917pXYun2/AIpqmMiTQvkhLhmkkQBB6T9Bxfnjk3Pv3Xus+bqKCN5ZKalgCK9KwhZVkjRSbmwAsW454sBb37r3UnG4fG7hqIWrpYqeEOamNljFgUAHgZV4HI/Tb6G/59+690k8pkMfPmqzF0nhSGESQzSoxhVnj0iwI+vp+ovb/D6j37r3SlxhoKdwaYxTIYxCJIlHCN6l/17Amxv9f9b37r3T5XE5HF1ImCiooVV6eZCLERt+6rf4kEcfj6+/de6CN6/MJUyww0LLLEVYtLp/dRiXVwb88WHP5B9+690GvZldl8xQzQ62iqC0aopkZYgwQgFityP9cj/Y+/de6IxUdZ7tz+5VmlqUqw9T43UF5PG8bFmPptcBCLX/N/6+/de6G5+hKigoaathodCQRSGqdEbyEyEaS+r6G9yPrcWHFvfuvdDP1HkocNOaCtgYQwaY2mVCzqxXTEUiI/qpB+tvz7917o6WzOyZNuzxZChWZPCTqUzMrKQdNif7R+jf4A2/Hv3XurMOkfllt7KQ0eJzFVNFMqwqXqHXSASY9MTflr2vx/xT37r3VgG3czhM3QTVVNKtRJNoaljgkHjLBAWacLex5+v545/Pv3XunSjM9BUCSFwJFSzgkEkk6rAN+L/T/effuvddVBWpkWQk+R5WLoFuAQAbn6j/bf717917rgJgqiOoDTRWdFBUlk4JBBt9Of8B/iffuvdNYhhIMjhpnewZVQU4hNyFIAvcWt9fqfz7917ri1PFoIcltVyxDXJX6gLb/ar/4/X8i4917rgkUskkYhCRrFIrsGGpmQL9EH4/xP0At/h7917p1jlsdLFwQzAKSOOWsS31vcn+n0HHv3XupyyIXRxpYkC9+QWP1Zgv5t7917p8o6pVYK7qvpsDp/JNzz9B/hz/xX37r3Ul6oOzoiyHSpBlLlY9enWqsLC45B+vFz7917pMVGRalmWQIoaM6bg6m1HkueOf8Affnn37r3RWPkR3vjOvtv5Cqqa2P7opIDq0jQ6oToCk/Qjgj8nn6n37r3Wqj8sO+sxv7cWRr6iq10uqoihgMhDQI7kraO5udNiP6Dj+lvde6IXDuejrpz4S8c0fkSdvOGu9rE6iLA3sOPp/j7917pb4GoxklfFLlzK8CqGRODHOEQPpkZb/43P+x/1vde6zZ3K0dRPUvjljpKWV4g9LEz6EKA6QFa4/H9D/xHv3XumhZklhDMmrlGR7lmUNw4A/H0H4t+ffuvdN2ZnoP4MoM1StfFLdo4bJHHBrJIjK/nkEk/7b37r3SVxsFJLLNU1LAswCaJtWpr/wCb06Pyf9fn37r3QtbG25LkquGWBTHRCcqkkoeEl0GtY9ajkEfU8D+vv3XujAUlFF4ZYJFmVyWiWa2hY3FrhAQ1154P5+t7EW917oStrde1WbhjlpWJjS5NSQ6wRkNZ2kYBiDzwLWtb37r3XPHbcx9PkpI1srQSMoawLvMr6VOpLXAI+v1H9P6e690Y3buLqqSmiWpqSZqqONxOHMkvpFlOn8Cxte4sP8OffuvdGJ2rHDiNuV1bIrDyQTxGR5gsYZQSspPHN+bC4/4n3XuqPvk9U1eU3lXTGWREFbKzhmRoygc8IYx9Da/4PPNzx7917ottTkJ1VJAjxKtgrAExlyAoKoT/AE/2H+B9+691yioq+oRJ5z4UkW6s0oMjE8Kpjt9DcCxt/vV/de6U+GxMLErVVMlKUJYJHaQyyKhYKEUD62t9SffuvdZairno6hlj8yUvHkg0Npe4JjLgf1A+l/fuvdPFNXVHEvjmjuqtH4iwjiAILAIx+nI459+690Nmztx5eAJJTyVLU1SY1kjHC+S+k6lXk3vcc/j37r3Rt9tVdXSpEMn4xFUR6oA9VpkGoXKhDc8fm97D8e/de6EmhWnaGoYIkpmQpHURMR4gzXFz+eByebe/de6SdXtupqnVXlhenSRneREBYrpsv9f9Yn6W5I+nv3Xui/8AYvV1BVmtqfL46gqzRSKhaOZ0T0xyMLBbjgG1gfrcfX3XuiZ5XaZinenLh5dT6o4QWVdJKqJLDni5H/Ee/de6TMtFNjZUhQo2jVZpEUltS/Qar/4i1uD9D7917p7xP3YlR2Jhhk0tO/rVQh+uhL83/wB4/Pv3XujS4OGlqKemShnjeCOgjaoLtceUj+2g/wBa/wCLf1/Hv3XulqiTTUUcnkCsihVCkrLLFcK2ll4UKfqNJv7917pvyHjhAcGKS8iJIysdLrx6i36j9bcGw/I5Hv3XunPF74y2Orw1PR0VRTx08lGlJOGSCeKZBG0bBGBDMCeQ3Jt9LC3uvdTt4Vy7leidqFadoqZhPCsDMIibWVJ2JeSwDcuSRxYixHv3XukbUV0uHxc0dPJKHlg0zAU6kBdWnSPKCTw3NrWNvfuvdIraeFjrMg7Q+V/JOLRmIp43YFmLWtqBP15H+wHv3Xuja7F2lFkMnjqejgmjZHYTtMLoxjW7gcXsSF0j8A/U8e/de6sK25iKzDYmNDDJAywKHjmjKssJQNrVSLjXY2INuPfuvdepqt2yEVPoU1DRamYvIFEbEmJVU6h/W/8Avr+690y7p3xVYuKojjeNTGjrJcKkaoq3uzlQb3t/U/Xj8+/de6IH2j3JUapQtUrGnqGMZ1kCRdNhpW4uBY3H+I+nv3XugK2xvXK7l3VDkchUSVU8x8DyOVAjj0lI1jUcEBRxa/8Arn6D3XurC9kULw0tNUUtbGAyRFhI/jkjD2SRUHANtPFrWv8Am4t7r3Rl8QBVQN9xOmiOn1wWDXnWIXkEn1FybcCw/wAPp7917qK+RqacyLSBHiEbyyoRpaBFbnUSR6SfqByfx9ffuvdKnbpy1bVgeGKnllInSpnm0QCMRjSraW/tEsEW4Yi9zzx7r3Qw7eoctXqolimiCzSR/wCc0GVRyJCjajpAA0m/IPA9+690IkdFNRR/bmMzsqtJreRf3uL6kl/GgX1KLE3BBFvfuvdM9RkJH8aSWMQuQi25Ok2klN9RAKkcm/8At/fuvdTMXjqacztXxz1USL5Kem1LFGZrB1d5HB9HPA+vH1+t/de6mMlKXLQwoIpW9cRlKwxqpukqzH0kg/Vb88X+nv3Xuo0dD5XLK6xBdTeg6ySFI4sfoRawt+PfuvdIjM7ax+UEkcvl8gZlZAjI92NxybDm5P19+690jKPqWiJE1QsJHkGlbiR+GLsXJFjpuL8C/wDjyffuvdL2i2JgqFUMUFI0hI1jQCZFPJFx/qePof8AYng+/de6ELEYzb1LHCKikx5iSUEVEVLGJIwp1eBwR6lb6WIJHNiPr7917oQF3XhYKwVFFRUNLIiwRBKal0oY0BCatFraiCD/AI39+690q8ZvyGnMLRwhZAo0oCqmSQHjWWPAIuVPH0IP+HuvdC/hd84rIqnkKxzP6VRbgEIOZCxDWF/+J9+690uBNC0XkR0Ab6hG8hvILx3II/33+t7917rn4Z5IXqV0yrCI42jDGNmJJB0qT/h/Q/7wffuvdQGKyugb9sKS+pXOsKBz9eOOOf8AjXv3Xuu5ZGPlJnjkliYKgbUS4C3NgLfi304Bvf37r3TDV1s2ogSFxdeBa4Y8EkD8Dn6EfT37r3UBaqtaI6n8YkaRFleRVdpL2CRhhY/kn6cfn37r3TM2UZZPFK5Lh9MhY8HTcEIBxe5/qf8AW9+691Ojr3WGWR5AkYcjWX1IFFtJK/W55/2w4P5917pxgrXdQy1KullIBCjkt+NC/T/X/H+Hv3Xun6JpKjQqyWYpweEX82BuPyf959+6913VaqaRkmeNJCAqgNqKgi6uWHH0vYf7f8+/de650cstUZlaRQyqX8zHQI1jFhdWBBvx/T37r3TZPVQMy07MWdnWyhVYyLc6mC/Ww/JvwPfuvdZo5bvJLGYzHBYyBbDw2HIs4IYED8cf7z7917qEwWvnBTxGR0dgshjiV41B1er8N/vf0tce/de6hs0kk0YhDwmEePw1AsbodXDm91I/xv7917rI/lEEphI8buwManWxKqLaAf8AY3+v/E+/de6xwSGRvGyus4UlQvpVlUfQ3B/2P09+691hnkEmlGiYSK6qfpZ7HWSWH9Ob349+691BlmDOpMavGliqLZ9dj9Qx4/qD+f8AX/PuvdZIsgrN5dLhtbaYVDOUOmwZ1XjSOT9L3t/UEe6905U1caiMftyErdWZQRrIb0tGrcXB/qP9t7917rEcrNEWSONoApspl9UY5JOofXVfk/4+/de66jrZagMxjLsxLxEFimpTcsSDwPr/ALz7917qGckzAeWY+l/06WBABAFr/wBCbkf7z7917qRDVygsVmVisjDTyAwY8sC31tyD+OePxb3XusMlROZGKOGLIv0k5AAuVCsbXH1P+8e/de6nUlapCmYwujaVDSEMXV+DIAhvZT+P9vxz7917qPKUIlPnFkeSOBISQW0tqJk1c24/417917qE9asksDyIwYLpZ0ve6iwGk8WAtc8H/b39+691iNTofUkkkx0K/jFtQdrgqg/1NuD/AE/HPv3Xus1PVmNmOokN6NLalZXZ9VlYgcfX6/nj37r3UhZ7kwn/ADcpPmDH1IoYWIv+Sfzb/C3Pv3XuoM9WInWOXUIi5ZTcMBGrBLj+rc/0+h9+6913/EobW1NbT4tWlf8AgL5NWj6f19Pv3Xuv/9G5iiZoHsyqtgPUxH0AHq0N/Xg/X/Xv7917pVUE8Qq46ipBnjOkSKGMbSAAr5I2FrBeRz/vPFvde6VFM0K3hUBoJGVtRIWULG/kigBF7ixBt+Tz/r+691550fWdXh8zPchFZ5NUpkRHP1KAMLg8A/7H37r3XsLkaekqJTPeNWVkOpEdXjF9bqDwGDA2NwbWHv3XumiufwwTFDJokqWeKN3JUgmyEBTYErYn/Hnn37r3ST+0DCqlEPimuhcNIpjUF7ftqPpcc/7f37r3U6io2Y1MkcxQFoYmgB0tVBwVZA4PCqoBI+l+SPz7917rpaSQ07AvADGeVlCsdJHjWxbm9wDfjnn37r3UR3KhaNm8jqpQkMwMII5kUn8/S5F/wPx7917rgwSwMIJa/ikKqVMiABD+LnUAD/if9v7917qdj6uzSIWnaGV/FNChMjyJfW0iargWJtYW5uffuvdKnLRYqGFDj6iaoeSG3jaJYxSyjhULAW5A1Ej6k3N+ffuvdM0lNPIARCWtEutGkTyKSl2u/wBSCbkc2tbn8e/de6Yo3YSx6VmciRl0sWKiNAZHEh5IH9AvBH1Hv3Xum7IVDgKV5MhNhoUeNHbUiL/hawB/p+PfuvdcqTyR+qxJbSxcX060OrhR+dNh/jb37r3Tnqeb1LpktIrERxhZNH+eKkqPzf8A234+vv3Xuu3naMSNGtQEDM8ILagEf9ShT+LkgcfT8Ae/de6a1WOSQGoABKSMpsFsCxIL2H154/wtyeR7917rOEppAhjd1QxsSXuTIyk/k/Q3BA/w/wBt7917rElJD5YyyyWVSX5ADDllux+v1HFuPp/j7917pvmRCzGAsylzF6l0hSXI1j6+nkg34/x9+691kjd4JmUmPxQypGXA1M35Dxux+gNwLW/Pv3XulBBUSPK0lwsaggALZWDLy5txc3uf8fx+ffuvdc5kpvEiWPmkkDqwsI/EosEItyLfQcfj8/X3XumaRJHbyxQgGIso1hQGBa7lR+L82Fh/W35PuvdONNL4xoAVC6iSRgvEhViFjN/rYH6X/r+ffuvdemqBJoN4isKhRLGtmjjaQh4ylvyOPzf/AG/v3XuuOiKF52WJnjZGKrMw9DE8MoH0+vFuQP8ADj37r3WKnlOtIArESuLBCZI2Z+HFySxtyfp9f9hf3Xuu5I5qKpdImVghIBt49IPKsF/HFv8AX9+691gp3lD+WGRY5zI3EgI0g8SFtX9bX/2IJ9+6904xszP5HW6tKsMzo1ixZvGxB+lgBb6i4Hv3XugS7j77291XRfY0U0VbnpY5Fo6RSsgMjP8Asu8Y5sgGkL/hc8/X3XuqVe+PkfnN3Ziesy1YJryGKChhmZY2QuS5MVxbT+m1vx+Bwfde6J3SdiVeYzk8mqKmo6aaVoWj9MxmU+MgsOSoItcX4HP19+69027t3bOlFPQxqJamoPmV5DpeRH9Z1uDdhz6eeBb8fX3Xuig9i7lqlRSsi09UxK+SRykYW2gLCo45IOr/AAv/AIX917oiu/a6SWqqEd43qgSJJIxpQta5Ki9wB9B+bf4H37r3SLwuLOcrsbiAXesr6unpKcoSVjknawPjTlvqCbgfj37r3W0H8Iv5VFdl+r6LL53NTbfTKzU1dLkZaYx1eQWRDLLEsDckKv0N7HgC3v3XurWetfgd8dOqcoc5ktuUO5MxSinOPyuacVcTsEWYymkkuqksSQvJ/ryLD3XujMZzdOMiSDHY9kpYYUjpoGpo1gpIPG14AFjACheAAB+Ofp7917qE+45lohBFPrmVtMjqtudOkseLG9rg83H+JPv3Xuge3ZuapETU6SCOYs7FXY2jJJDS2H4I+v15ufz7917oEq7J1NTK9KqwySSMoSdOCG0jUVLfg/Qf8Vvf3Xukj2Ng5c3sHceEqIQjVOKrITKDqdpZKfUhU/UnSwBHPAtb6e/de6pcxm96brPHVmCoaSkGbFXWQxJJ6RBHBK0aV00Md3JU/oRRdrEDgG3uvdIPJbK3NuzIw5/siWuyePmNLHDjppXmpsaJ2+6gq3gTSirKjD0qCFYkEgg2917o6mzMXSbTx4jwdHFSYiOigmkVkT7n12VUiW30UnU34+hJPv3XuoO6tqUlfS1lZPN/EYK4xzRpBGIpIVSFZJpI1QjSVJB4sL83+g9+691Zv/LH+TeawmRHTe8ss8mPdpG2vkMjWOxIaYn7CZ5zcNaQlfxdeLAW9+691sC4/OUzxQyVJEBeMkB345kIFiL8kWNz/sP6e/de6dmqIJV0+bUCgKvZQTqGpRa44INjf6/X+nv3Xuknl9r47JKHnVGsSysovLquFfSRyQAL/wDFB7917oEN89L02ex9TR5XHw5PEVLyHxzRLL44pVtqYsCLm5IIPHv3XuqlvkZ8CMnTwVe5etWlqGp4J2kwlQfWUsWH2h+gA/A+tueffuvdVX1VJl9pVdRjM7ipqXLUju8kc4NlKEIRdvqNNr/737917qFuHcb5Kmp69hHrFOsWpWWKMLFLdfOsVrfSwP1t+Df37r3QdzJDVyszRqrOfK8kTKShlGvjTyOLW/w/A9+6903Z1oZ6SEprmqoInhQMCb3GiMqb/gD6fn37r3QO1kAlkvKiBCkiF1XU0fqI03PP1sL/ANORf37r3WBnpcZEY5aoJE6XjjlNlUqdRm0n8/S31H9Rce/de6eNjfHLszvTLUFbhtv1lJtT+IinrNyz0jpSCljOqb7cm2trauQbf1PHv3XurVNpdV7V64w9PrrMVt7amwKZWqdw5GSKnglr47yzVLSykByLEFTcA3A+nv3XumHtz5gfG/srrLObSwW7aLdmclppMU9Bi5EkqCJ1lDTxxkj9saSbgkjiwPHv3XutWbdmJhxW7s7RxK2mnzdTHFE8ZVzTxylyOLAXBtew/wB7J917pPZnHU9VK80MApotKsKYMz6S0YNyykfn/Xt7917pHNSyQynRcG3pVrgG30JuP9v9fp9PfuvdDVszMSg0cbFVkjMasE0MGAFzZFF/6kf1/wBf37r3RvNr1c9UYZIkHkR1Mc0sYZTMkl44rNfiwP1BBFuOffuvdJLs/aAytLWZSNfJVM7S1GiIBPI9ywjUAWAP1449+690DGxNyZfZ+VTHVvlpk8nmtKSNav6goUcWII/H9fp7917qwvrfeddRpLV0tTNTDIUqxofKCwEgBcBeSuo2XkDj6H37r3RyuuMfV7kL/wATlEMgglmWoqHSKJUSMukBJNlZ7AhibHg8Hn37r3RSvk9ha/YO8o9yYNVkSqEkctSgjqIh5QCqmRLrex/UpAP1/Pv3Xun7rfIvujCx0mYpIBC1OJyrsDJUM6mNrEC5+txz/r/T37r3SB3vsbJ4WrbKYSAUmNpS8zodbSMI/oFFvz9QPrb/AB9+690IXV/ZMuqCOpqdCozq8UyFHDaiFDD6cAC17mw+t73917o9uzd8UGQpjjamOKakyMBjcSIoRH8WnT+5xYnk2BF/wR7917qqb5sfHuu2bkJeytk0xFJJWSS10dOT44ebll03uALnnj+nv3XugZ6V7kqTXwUtdK9NDGkUchiu5ZkWxdwP0kkG5/F7f0B917q2HrDtivllxkUdFNLQVTCGatgkRIINI/bkkV78m1jb/Ee/de6FTsvDR5jFfxmhgSRHRyzkhbpM2lo2F+fqTwb/AOAHv3Xuqr+0NqGnyVVURU80AiJFpFsQ2kETIQAOeDyD/sffuvdSep901e3cpQwkspMsTHyO0ccq67s1/wCpPJtY3+v5Pv3Xuru/jnvGPcmTgJEMDyUqhYoNUkI0DQzOjEAfQn8/4cW9+690aHelFHVQGkepoy8lwShJW9zpBVRxbgG3+x49+690Ujdm2ajDyNM9OiwOzvHLECBKztZ+BYixuffuvdLbZecgxkVNRM0TFU1tB5VhDmRtLEOSCx+rWuLE/S3v3XukjuGJq3K1bCR0gQyTU0p1MJH0AGBSLmxJPJ4I/p7917pDrTwUFQVag8hlIVdZXSspsWiVmuQpH4Bsb/Q+/de65bllpsXDHUwVTUlQU1mAlViWNOT4nHH9LD/D6fj37r3Qav3BVQIUpBPTyugaSrAdpB4gEXS6i41EavT/AF4Pv3XujOdW9ix762/pqo40zOJPjnnKPG9VBb01Dhjyfza3P+8D3XuhJSKV0EyztBNpsKhgHaNmFg0YFyuoWv8Aj82H19+690nsvNTiJIoxoq4j4zqJqBV3c3kKLexbk8/8i917pgmn+2SJhShZIiJBKja3jc8aiByQPxb6D/H37r3TomTEqrLUyO7xqoA8olkIXhS0bci34B5+v9PfuvdOGL3xLQSSSVVX4aeBdMcblwJWfmONdJvzcXNx/gfp7917oatt9nTmmUBtSqVeV11NLFGxsdLE/QC4Xk3H4N/fuvdClJ27F9iZ4qicQ0zaIjKj+uNhcEi1vob3sffuvdN2B7ArNxZGeloq6ljVIZp3knnWnj8MEeqVfWwbi39kg/TjkX917p1xHZApZZppqqN1XXGY1nddQS4QMTHY3tfn/b+/de6VuP7XoauIFKnxyRuJRHI9it2Fx6eLccDix5FiLH3XulhD2ZSkiQ1rSKEWSRoJG8j6uCkoQi4U2/x+n1v7917pTYnd6TkSwVKHyAyEqhDMpGphpHpF+b2tfnm/v3XuhextdTz0dNK7skkhZb+UtHJBGvrZWViAfoQbj+l/x7917rPNUxz05ankBDEqZC6spk+kdkb6XtzYf7H8e/de64ROyRBJZC8qgEKgOggcyRhT9PoOfr/Tj6+690o8ZjnraSuy32yfaUiIHbRGJYyoIWNbj1NccXPP5+vv3Xuk/M0yl1Znja91WRSryKR6HKRgIpI/AAtYgi/v3XumyollE1L6XeJjonEQe4tywdHJ41f05I/Pv3XusVzJIXDAaFkljkNiXKm6AKORb6ECw/wsB7917pyWaoniULDCXeOzSEvquDqPD8jjni1+LC30917p5gJMUYTUnkjUSBAAoFtIZvyfz/X8f6/v3XuvSTRppiR5VMgKKQWIe4AYyyf2QQOCObWt/X37r3UVqbzMpsYZ0DKrzEeOwsbpc3Nx9Ceb839+691kSm8ZFNrBUkkMV0iQ/S+lr/QX5H+uT7917p45hon02leNSSgDaFjVbhhyL2t9Ob/m/v3Xuq6+75Wnz8kzpKY/udLSMi3YD6NDIwuD9Li4H4t7917oi3a2coKPxLUyBUcgRxxSorOwP6So4Q3+pIsT7917ou+4sy2VqKeKOKX7dbosZKuuogBz4h6STa2q3P8AX8+/de66p2gp4oKSkh8c0rFapDG6SIqnUH1sSQfzb37r3UjILS05WokVKgsgPiktIGdRpZrj6/i1xcfj+vv3XuuFFtis3GFmjoHjaKP9EYJgkRr6pLDkGxuf+Ne/de6UWHw0mBlZgQEU2aIkQrwCGJiaxJH+vY+/de6Wm3My800sDQCKneQeCQhvE66ralcm/wDgbEC/4Nh7917pQ7jWajgh8s+qBdZgjg1yegC8quQL254ve34/p7917om3YE8GSaspoYlkjVpCUAYxhibOJCfoeLG1ufrf37r3RRexeuaSvx1RLKGhkgVXDAu2mTk3HqFlH9P9h7917oZPiHTviMjNRU1VTaCwukYIqDcarLICAT/XV+eLce/de6M53Fu5KinWl00mrGxPEXjgEcjsLfuylANTrc8m4BsRbn37r3RHsjlWytbO3gbxyvH4lFzK6AaVkiEhvc/W3Av/AK/v3Xuhp61w80NTFPOJVVHj0348cbWsSqnnj6g/65sPfuvdDluTLwRBqejDebwkgn1RuFA5KEkFj/ZH45vY39+690XPP554JJHcQxlWLSo0nqbWbDQT+pv8Bexvb6j37r3QMtkYmr6hHnhlqpTIREFHkjIf0tGoH6ubEfn+nv3XuuFWsQpKqSaU076LQJIsi3ktbTIQTp1H8j6fS/v3Xuihb2leCuEcUrCWR/JYSMYYnRuFVze/H5v/AKxt9fde6P8A/HjI1j7Op1qalZJPt2KtFIzyEBSAhb8XH++Pv3XuhYjVjadJVlBYSCNtZkSUcmMgj6fgD6f7H37r3Sgleog0rJTRReZFZGK6JXZlFlSMj6ckE/1/Nhz7r3QaZmeWKr106+OpjcWLB3U2uzIj2+n+t9eRfi/v3XumfKyVuTEsTTJAscRq1ijsWATgohkFwSeCRz/sOPfuvdJjF558fVVaVdAmXgeJ4RTVOogyOvpnPP1+l7fX37r3TtitxwY14qimeehmSqjcRRRakuCQaUggEr9bkkjn6Gx9+690qqMVWVr67K4+qmhUrNUSIAryPObcsgACpbgWIvz/AK3v3XuudBuWrgnKAyA00lpNQKqXJWxAP15vawtzb8XHuvdDxtLsA1VXHDkqZlpERAaiNirmwBvrH11Hj62t7917ox2U3XBuCHHmcLSY9KUxUsczLpZAq8gp+TYG7fXge/de65QUe35sBkZo56E5KFo/tw0jBpoLAv40U6dX1+v4/wAffuvdBnNkKKMmoFN5ZnkEboRILRk6AyI3AsbfTg3454PuvdM+cpIxkIZJFkiFRGmhx6kZStjHIi8Dkf7D/ePfuvdSVwdfLD5ljEETM0cAYpGDEFUiRY/re55I5Pv3Xun3GbTyNNB/EI3QK5Uft3DsSLXEQHH+8fn37r3XoIqqIPDIX1POGkSMEyEJ9Szte34P+8j6n37r3SA7ByQqsPNDU0NpTdqaeGIAR/bko6ugABJDLyf8SPz7917qrjeHjoN3NFqRTJOVD3LFw8rEJEB9Hv8AW/0BH4Hv3XuhP2/Oxlp/PC/2zIkcpQFpZVZjZZCPp9b3HFjyfr7917pV1smQV4qWFGWkmlDRx6SNTF9Ni5+nCgf7Y88+/de6U/8ABM1j6VZKmadKWpk8k0MZLAxSNriQID9G/wAfp9fz7917pSYrCT1hEkdQHCh3IN1RLX+rEgcA2t+SD/rn3XulBJipMW4eAxM1SsbF9TrK5BuGINwq3uLD6gX9+6908UU2TMqoZnLKW8UZZtJab0hV/H44H49+690J1PQZx9JooJEvBpd7KEhkdRpuLckEHn/efyfde6U+y1gqp6p8/NNTRwa4IiIV8k86xG1pT+kM6lb/AO2/qfde6UZlpBkamGI/eQQ1McKyzKNM0ZYiOoK/gj9J55/2Pv3XunSNGT7mmp3jpIlY3lBGphfXKUH9dJ+n+wJ9+690HG46fBrkaSqo/Kq08zyrLOYx915F8TyyIpubtqADDi1/yPfuvdO2KxklPDLUJUCOCoRBEdJXStrhVH+tb8W9+690sKGkMmPkqWI8cDqJCrqol4DatPBP4vexIH9B7917pMZjK4yKrdV1STLKsbtGtgoKDSNI/p+R/t/fuvdAD2Nmo4qXKS0wEdVTx6lkYqsbvATK45NyCGUccfW3N7e690heid14mqzE330QeeoqPM7OupYldVDaVY/S/wCf9h7917qxpNqUORwoIMa00oapkEiWV10DSbn8WAst/pcm/v3Xuixbh2pDh6x6vHMY1kmIgKLreJdZLcf2kNjpuPqeD7917qXT5anjpZaicu0rRsyUeoq0k0bKnqfm1wdViRfkfS1vde6x4ipz71sucWWfE0dLIuqpmnFJCiedQSzOR5NPDaVuSP8AX9+691Yf8ZPldT4HONtrJ7ihy1CJFp4a3WyR1Gp/82oa50rz9bG5v9PfuvdXIbb3FQbmoKfI0FTDKs0cRDpIXIRmINyPqRb6/wCt7917pVLFJKWELCQKC/kQeuOx0G4I54A9+691gjVwC5ZWjX0g6jc34uCAbfX/AG/554917rHJGpkUeiMOrB73LcjUpLA/4j8f7H37r3WBYVRhCbaZFCawNXIueCP6A3/437917rmILAusmp0BVlBJur8XUcc8fX/kfv3XuupVdnZrXdiACOeQAACAf6e/de6z0lO3k0yBmuVHH15J/pyOPp/sffuvdSpIpaYF1YopJ5DFm/UVAUf74f7H37r3XGqyMn28UN1QcNIXPLcmxuB+OARb6D6+/de6L92z2VS7L29X5WoqFgFOkrudYVbWLKVb+p+lgL+/de61tflR8iNx9l5nKrBVLHhYnmhjSGoMjEgkEyKSOSCLH/e7c+691WRlcdU7qqJ6kVVMVSRI5C8uqaFY1t5NB4YE+n6/j37r3QMR4imxeUrKVAgtJKJYwEdZGY6jIrA2Fxaxtx/vPv3XunwVlXFLEsjqIVj8aWsCIxZeUX/X4Nr/AF/w9+691Fpck61QjfT4zIukCzF9XpVSvHJI+vv3Xul1JdadoWt5JFjJ8TgWjYlArGxtf+n+x59+690kcnSNO0i08chd3MIhjJLu7KAGN/rzwbcn/D37r3T/AE2zqvHSx0+TAoGemSs01LAXIudA5JJJt9LAjj8e/de6H3qbbeez9YuLx1RIYJU1SU6CPxGMGyEtKCRYfXSQSPrx7917oxOW29QUFFTY6WjkasppmUV8cjtGlj/m0AINwfqSbfWwAFh7r3T3hqzM4XHvTUFdJHDVkxVaBtBdLemztcg/gkWv9P8AH37r3U7C0lLUV0Kyg09U0hCGxaJWLXcysAbhja5vf6E/n37r3Q/4dKql0ULxRzQzsolkYHUq3H0mH0B/pY8cc/n3Xulzv+X+AbImSJ2pkaikkSNCjMGK/pVXHqv9bDkckG3A917qkHuLIZD+ITnKwKv3tS8kM02hZngQHSdK8f7Cw44Fz7917oDKWSSSVBIvmi4dFZNIuPoCxJub2uef8QPz7r3Sqpioq0jhgkeXSh8igMsL3vov9Dx/yL37r3U+fG5164wikraptQcy01O8mlm+gPi+n+8WH+H0917pY0XXO9K2JKmXb2XqoPTIiNSTIQq8gEm5sLc3N/fuvdKfPYbHUdJS42fE1eLr3jHlmZX8Goi5u1ltwLWYk/7Ae/de6ZaKprMeyvTziGBQmmWNrrJouqmMMSQb/Uc/4f4e690Ne1NzzfcrJkq9aiQqCkFRIUWMEadYNmt/tJ+n1+vv3XujO7Jz9HUoaYOqhWAiJZmikZgQwOoLf+vHHv3XuhyxuHmmtJT0xembR5DABolUgcBmvY2uOPr/AIcH37r3TFvHaP3kMjRKiQuuiakjgu8eoEc6T9GN+f8AX/qffuvdE97A6aqaaGatxsFQZ1HldVjFyhJJQrYnSOQDe55+vPv3XuiwZLZFUXIr43jKOzkFCdDAAKWUn/E3/wBuP6+/de6eqjC17YKjeKigECRSq0kRj+48UTC7gEWF73FwePfuvdLHZ2KnZaeaNqmVTTAzpHEAIl/SSxAsf9tf37r3QjxFaaFqmmrP3YpSkUTwuNYA+hHq5P54sffuvdJhUapqauN7RSVE+qN5naOKJSbyMur8L+AV/wBj+T7r3T5tzCCaoetqJkdInjm0GNm1IpYBxyQpBHpJ+o5t/X3XulNNY1TVUXjimVLrpLSAE3SzqOFvxewufrxf37r3UHK7aq8viXkjnpTkK6okioYg7KZlpAGnQ6bqrHUAoNr/AJ/x917pw2Ftmd446ioZKephe4pjqDu0Y0vEzji5P5/wP0+nv3Xuj1dMbOf7tamYxeNtDHyTKyQO4bSpYDUSPxZSB/a+vv3Xujb7yatFIi18c/3dLRwR+QqFD0igR05R1UAixFroLD37r3QKtM0FUZZZHKvoWmkBGsIG0FZNDL+SbWH+Nxxf3Xugm7DyEtHE7n7d5ZiXtM03icxv+3HpmBvqF7+r8fj37r3VZXdFPkqPK1dTkqKaimrU+5gh8SoKijkZmjmp0UsFW+oDnnj37r3Tl0LhY6+oo62rxU8EsNU0rVJLmmeFgRG7o9zcAfhrc+/de6tN2HFTzw08IopDAEKorpHzpNlKgqb6udNubA3ube/de6FKsinp5DHRhWniUWgjRxThFX6/W4DXN/V9R9Rxf3XuoX2mQkleepnigEyrqiVHLs2vyRIQDyTyBf8Aqb3NvfuvdDJsrb1TJKqzpPRosS1LLLG0wY3LB3A+gNzYC1h/T37r3Rj8HR4+nWRLkTPTJKJg7KLqpEisJb/W40gWtz9R9Pde68Chi8s8aVVJTVHlQBxZLghXcAgkjkWBA/qOPfuvdMU0eMC+eFHjTUxIujvIouCQptb9XN/rxYCxv7r3UtMlSTU00vlmLJD4oFKKgjYgCzAXuLKeTYg/Q829+690mmr6cGb961O95o4S2mKNJQFY/wCBDKSp+n9QeLe6904Nm8Tj8MKhM7TGskDrVY+JY3mipjYpL5bfuM1iCqgW449+690HOR3tiEnPlmdkYxyyyh9LQgAoy3N9R/Tcjgf0v7917phbfc0bMkEkaiMkECQmR1f6kObgcAGxHv3Xuo0O+KhZkdJVZ1mB8fmEhCv6m16P9Vx/vPv3Xunp9w7gr5EEMb08Eo9ZpXuqux9bkuSFUC17i9/oRY+/de6fqOqyIYinlaUQyLJIZJAjMyiykDi9ySebg8EAe/de6V9PNm3iWOeWKaIHzzVCalenABPglYHkXPI+v0sQLg+690MGyczJTNTJJLGqPqFVC48rFH+rg3BBuVIP0sebkG/uvdGRwuTx5pooaavlqqg2IjMV41QngBwAdQH9WI/w9+690pRK7hi8hRAoZW1AiMAG+sC19XFwOeOP8fde6bnmYSKWDOhVmVlbkuWt+i/A4F73/pb6W917pvNUWNnlUlTbUFtYXLEsSTzpB/1vzz7917pvrXhqHjVIgGAd3cSPGsgADana9iACOPrc8fX37r3TLUXjhSRKk+FpdUTB0kiLLxITDJqYW4Av/vP4917qJDOZmdqZRMQw8zsAIySSCYweFb6H6c/S39Pde6c46edxI7uhRWCkuFUJe4VlT+1e9r8jji31PuvdTqSiajtc642OoMdVmIFvSAef96sLf4+/de6evugXT1PCqAJdEJNiCSf3D/t/8Ppz9Pde6g1U+n1CY8MGUlS9yBwp5v8A7D6f0/I9+691mpstSznxSJLJNoYjQviRgv1s5ve35Xn8+/de6jpMHrIZYisci+jyPckD9IZQP7J54t/r8e/de66kgmNTJadQnk8kpBI1+kl0jUcf7D6D8+/de6xrO0MZmiVyBIUYOurRGTYJc8XP+9/4e/de6kwzxvIgLJGxlOgzEm6t9QTzyB+OBb/D37r3U2umhpIhCl7oQ6TC2li/LIGtyf6c8/T37r3TSkhebX50OjVbTqV2DEG9j9CeBa309+691IeZJPHGFH3FQxEba9IaNRZ7lr88WIP19+6902VcccZKRyOJNQKIoKx+Nj6dJ4HF73/xP09+6916OWox/lWUCJZVFyyo8mhlux1EkX4/x/xP49+691Jpa141REQRGL1JyBqV/oAT+efqb8c+/de641rxuqyQyv5i7GW6ByoKG9lIJ/BH1PP9ffuvdN71dZDEIoyBGHEsZcBHP4bQyj/bj/bc+/de6gSSo7M0mpiWX9oFg0THg3I4tf63Fvzxf37r3U9JZXZ40jcxWMfpBIB02dSfrb+hv7917rhHSyxRSJPcqWugia5UjkX1c/Tj6/0549+691LCRFQ8f+b/AGwygEy/Ua1QAf0/3359+691lrY6UxJJQySaQdExnULKCwP4H4HA59+691wiaKGFJDKksiPoKEXCFjcOwP8AUEX/AMf9e3v3XumioMkJ1iVWjS1gpKiNFYhTqH1+t+fr/jz7917qZCJCiygBpA+oTaQ0TleVbk8Cx5/r9ffuvdcmR5G/eljZSSxP6FszcLqW30I/2H1vx7917psrYy4Zy4ZY2YAB1IszAqmk8j+t/wAfQ+/de6heR/6L9NVvIP0X/wA1/r359+691//SuPh1RzpUBNfkdY5UcEp4wrDWIz9PoOf9jx9D7r3TjjqlUZnYSCNgqsykjzowBOoG3BJ+n0/P+B917pQ0NZEpqSI/D4iRAkhDMAV0kgn8EAaf8CLi/v3Xuok1fEnlR5HV28ccRRAW/ca5s/4sb8f05/w9+691hiLSPoCaB5UjOuRiCrsb+k/pc/6q3B49+691NipHqHpKT7jxxu+lnDst0UC7O4+lj6Qf9j+efde66qqWjhq8hGlTEsKNJHC7O153EnjFgv5QAkH6/kWJPv3XuoVPJNDKY4udHiZp1lchSDpDNe2q4/tH6cj37r3Uiv8AtaYPJKjq7hRCkaJLHITyi8fQWP0/H49+690nDMzLIxsJuIm16fQrqGYm3+JNv99f3XupUFVTiIJG8iurJGNQ/wA5pH11fUi4/H449+691zgrJKMSSK+mZ5bHVFqCp9Csd/03sL2sCbn8+/de69V5SojS0x1QTyLJJHKSySlPSLAEg2twD9PwR7917qLIat5tYSWAMFVAxDBXdQyWA502P0t9efqD7917pwgbJUTpWxprEjvAkjJGEZvCY5iPyeb/AOP+w9+691F8gkcqwZVSxJvqBbgOAvP0PH+tzf37r3WRnC6TBGhUAhRpI1n6ltK/Ui5HF/x7917rhSSz00wkXUhkDoQpC30pcqdJABNjf6XFh+PfuvdcTKfI08jxeaVRGIdI0gFSdaX+h/IH44Hv3Xum27B5WUygghLMmu4Wy/qNzbg/k29+691KjMkJ/wA3I4lsECII00kXb9F/obg2HJ/x9+6907FUeGOGYL4o3DS2OqdNQ1Eazzb/AHr6D6e/de6htTRiWRI/I4YtHbkv4mGsKSB+L/Tkf63Pv3XusP2EkbxFo3AYABSLSEfTgnlRfj/efpz7917p2hpC6nxh2lsTp1A2EY8bKouf94PJ5/Pv3XustQMWtCI3edKuYsEkvqRWRihUgfT9P+w+l/fuvdNMbhhaMuzRq1zq4FwUVl/p/Xixvc/T37r3TiytJFCsWtyoGsMoLayRdjf+p+n+Hv3XuoRETMyFhriOmVCnqZHPl1C39Li/H1v/AKw917qMPujdVK6mlUIdOpFj5A8hH9frz7917rOsbU0qOH1y+tdSonjRzfS0ZPF7Ef0uPz7917qFUylGkMjkyhk1ll/QgUWa/wBAfze/v3XusS1HkDLqSVtSFQLB2YsAhBPJGn6/i1vfuvdAB398gcT1FgnhWppJM1OG8UAcAwM5OksL8EavfuvdUZ9j955HdO45cscxULmopZpaZhJ6YHRmAJJ+jWIITgG4J+vv3XuiXbo3JWGrr6ivq5pa6XzTvUONaGUiz+leAx5+n0N/fuvdIfa9ZkVrnyE8zGlnkEK0mi895CGR3I/BuG5+l7e/de6ELe9aytDV5CK9O1GoRg6h4/DEIRGFX6Xte/P/ABX3Xuit75x8mQx9TmXyFFR6o7Uf3cugM6AU5jjPK6hGSx5+q3tz7917ogm4q+WWsqDKokSOUxu8ZYRMALDTYHj/AGNv9b6e/de6Mf8AETH4ip7T29lcvSBqPHZGmnaSR1YO8LhgiauIyV4uef8Aeb+691vXdN9gw7j602zX4eOGmohRmjx9OroS8lMgRUTR+orYtc/4/i3v3XumHd268oKh5ZyQsckkUKO2gSyKxaR1T6ccgg/0P+v7917oK67dNbNLJWsXkiCmKMxI0ZErctcGwb62+l7AH6G/v3Xup+GyW6pqOrqJJYRSNZoWLeR9R9KqLfQAWB44+l/fuvdQMnRfdxGrknl+6jCSqmvSC4AVwSR9Pzb8i3v3XumTLbdGLp6SWCrMlbWNreOI+VYxMiupa3003IHA59+690y5mYeCUeCVY5YYYorShv3XXxyuyg/ki1jxa1hfk+691XBUdMbebd+98lU0kdHmqOSd8ZVT06SPk6etimqgNUtwpWRo49QAtGtwQSb+690AvXO+KbFborOruzwC24qYUeMrzDHIcNR/cN4QKy3ALnWga9kIB5sPfuvdKt58p1tudMHu+vnr9u5OatjxOZRwIJYFl8cKyMosBp4H9QLj8H37r3Q8UmMhqI3pcdqNPVwk0r2Dq6OihkMl/wCguDfgcXPN/de6BrO024+vs7Q57C5KXEVMVXDPSzhZAZqimk8yujoQRqJK34H+8D37r3WyR8HvmFtHv7aUG2NzVkdBvvDUkVJkKeoaISVmhQgqKYyWOpjZiRf68gW9+691YBkNpV0CvLh6573dtE8hkCqDZVS/H44H4/Hv3XuklNmtwYbT/EKCaeNGeRHUMxRT+3Lfi/I/w+lv9f37r3TzQb4oKuBo5XSN1ULBHMLKouQySI1r2/HA9+691HyeOw2WiP8AlEKa1V7hlVyznQwH9B+B/h7917oh/wAlfhjtbtPH19Vj6WCkzaU8ppMlSxxpK7tHpWObSOebcn629+691Qv2r8Wu5Op56xMxt3KZ3b8hYvPi6IysEj9UagKLgC4vcfUH37r3RNq7NZPDVc8b46upVu0RjliljmL3uiyal4spAIBAHPv3XumGffVbSY+bHmjiL1NQ1Us4BM0CByq0+oc2HJW31BF/8fde6b49n9kVuOOdp9rZlMVOhmatq6WogpngimWDVFqUagxNri4AsCb39+690O3THxc3D2JmqDNbyhrcdt9lhqFgCtEssGoXpTM9+dK3Fvw3N/fuvdW65rvnZPQvX9FszC7Jnr6WhqWpqbFhYYMhHHVUgVloYfrKjD/OMeb3sQfr7r3VOHy7yHePyhxk2PxUNVs3ruiMtRDgKA1NPHKSzPLLlxFYzFraQLkDgWP0HuvdUt7Hpqfr3smWorqt6Q4aSoabzSSJ5pafXEKZVB+o1MLH6X4I4Pv3XusOZy77j3JX51lkENdVzSQ6f1NqlLMT/rgf70Le/de6mSYyWeF2+1eOKWyIWAPjUAAtYW/334/Hv3XukrmMO3hjUAxaGZEdUADMvpLaz+B/h/X/AF/fuvdNG3paqgyIKPoaORxeQal9DAlkJKg25H05P+N/fuvdHk6wyqZaCm/ddkJ8kiKNNnBKM2q/1va3+w/p7917oy1PjKWVXpZYIGE0Nl8lpCS0QOolhb8j+p/rc+/de6Jf3Ts/JYvIpXw0wEIbyeYqDZUI4IX6AWNh9Pp7917oYejN3YnIQx4+odGqSkSid3AjYxrcJGrHjm3IFyfz+PfuvdWM7QrpaWCMpI9TPUQwMrKXkMvBhEXpsCADYcfn/Wv7r3TJ3ntPIZnYOUpTAiZDHUzVCrMzvUHSNYC8EG/9kEkWt9PfuvdFJ6ky08CU8FTUOauld4Vp5JNOlibOLJawvzYnj/be/de6MxU3qqHRViWqldbLC4aSAJ4w/LE2JFyvP+t+PfuvdBhJsLIvFLmMJSK1NTM89ZBESPGDf+1+bfUfQ/ge/de6W2B3lHjPsjLW6ZEU0707uQjE/q1WBtY8fW/v3XujA1Obw++dnybdrKOGvhrac08zSx+SGKKQEyS+Rvz9bX+nB+vv3XuqW++ep830hveTIY2mqDtvIt9xTyxq/iWKZxKFV4/wb/m9v9h7917o2/x633LW46iYyyNQlowqX1FHVfVrY8cMTzb/AFvfuvdWsbOy9DuPbUdC0UTLFBITcBmIAAaRuOSG+l+P8PfuvdEm70wUEtRMIaZUSKSSIB7RiSO11Zb2PNx9f9hb6+/de6J87x0UOmOimNZLNZJGkIjpIY206QFOp78fUkj82ANvde6sE+LO9p4Mzj6VqsjWUhitKSxQks1gpAsTxze35Nzf37r3VrawVGUmh+6yCYuCRYfHV1MjNHDrQsNK/X6C3qIBvyfoffuvdBRvydoTTU0uTir4VQvEwWIlJGF1aVkaRdP9PV9LXANx7917pK7Klw1DXy1OaoVqYYULurSq0kiyXQNGQLL/AIe/de6UGYqcfVUTOkIg88hNOok8b/bg2USMi8FVFgfoR/iefde6QW4IoJ8O9Q+iGSBxEjBTq1KoSMgra5sQSf635/Pv3Xui5733ZLkqemwwaN6ahSVJHWJlYS3sdc5IJ1N9LEAD8X59+690FWcgylLTRY6nBirKiCKSmhkV45JkmW6sjKSFTSQPV9fxY+/de6Fn4nNn0zGaxmclnapUr4TK0aFo1f1Rux5KhbaGuSR+OffuvdH7rqpZEjp6WZk8S6f20uzA/qVtIANvoLjj37r3SVyMRpDFJHE7vLe/60ddDckt9bED+v8ArfUe/de6iUVRFi6xoqxDNBWWYqvqaBHPpKMOQSbA2Iv/AK59+691AyjxNVOlFTeGIlQzkaQRpuV18n+ljf8A2319+690j5bTyzIS0igsVsdSggWFjfmxNuSf9fgH37r3Smx+SrsfSMNTO0iKnkLlTCyfpFksCB9fp+b2IFvfuvdTmyjy4WWQ1lQ9QZ2iWn8sgRo0UtLMwDfUE2/pe9uOffuvdQ8buCopFCxzVIV4gwKyupOteVLX5FzyP68e/de6cIc1VqQoqJE1OJNJkL6/w6eskC/9Tx9b+/de6mf3pronCpJCjFhEUKRmVgEIUMFsRzzfkHm17kH3XunjD7or42P3k9RFK06LT06S6UcEWBZksbH8i9voLe/de6F3Fdrw41Y6WV5Fc2gbxGSJlEUhCg1F+P8AFvpxc/T37r3Rg9sdvR19DEtbXHxR6FRTNHqKrfhnOkMbc30/X6+/de6EjEdl4rJtLJTlY4UIYLJKnmZNPpbi31J4t+PfuvdKOk3lTvIENUhZpIwUlm8Ukmr8K2lrgAf2bf4m9/fuvdCW+Xnx+Pp1au8VHOyTPF5Cvmd+VGleWK3sL2vb+nv3XunOhaKqjKh5ZHcltUkjsCQLBgxNwCbWH0/p/j7r3WCWnkjaxDNq1rKig20gaUs55AAtcXufweb+/de65wxJIYo44Y4ZELR6iPVaS4Nw4JANvzcj+v8AX3XulC+34qSleplrQSAyWW5B1EMoV1a5P0H9RwL2uB7r3UQFFp5XJkklCFJI9PiXgAEKEtwAPqLE/wCuPfuvdQC0RTV5GBV7SRMLkrKbgXJPI/3v/W9+691IDTOsZGj0Oygym721DkMf6Dke/de6eKeNDIhZQW5di2p1Ct/Qvz/U/Uf7z7917qRlqoxUkrRkFkhYXVE0BGUgh2A+tvr/AMVPv3Xuqwu89ywx5iqpmk58kumNbKrt/ZZGWxW1z9CPfuvdV0dj4meVYqyoqomp6uWSKSBYg9RTKpLxO+o2s31uQSP8T7917pFwijxVPTyRIlTUyRRtEzEgqRcENY244sBz7917rNFBUV1RBPDG9Q7NqqCS8cUXq0sh1HWbc/mx/s/19+69050OJRa77aWSCQgt5PS/iVGuwVpDexH0uDe/9Px7r3SnnetxSlMZJUiKZWGiArcsDYBZF5Cc3seSP68X917pE1VDlavKpLVV0V53j+7ilZvJpHCgGTm1jewsf63/AB7r3Q64moNPQfbHG07JSxhFqY4ybLwA2iY2ufrexvyRYe/de6QW9NyzUlO9OoSyLJGrKx1WcXLSf6kf6wFv8Le/de6Az7NMlSrUOI4WRjLKsxZFlTXdRdbagbcc3P5t7917oGe0aF8jR1bhkpB6GjVY2SMwABWAVefxySefx/X37r3TT0ri8jsysqszkazHLiKkK0ElPWRsT5z+2siD1D6fm3+vxf37r3QlbxzUNXJIUqKesEsZs0cnlijW19MrMbmw+v0uePz7917oAc1AaWogzFL9v9q0pRYklbVFLHySoP8AZJPB/Jv+ffuvdDxsCuWtjSQVj/cowWRWibQWkHpTQgHIP9Rb834v7917pY7vgSlZzUvMk0dIFEUJQPq0glo7C5BF+OeLXvf37r3RX90kV85MqrCio1vIABybKyaSApH1P4+vHPv3XuklTUNAlVDPSpHUVsbaXmCkEsTrZiDwbWHItx/sffuvdct858VSu7U6NULAIZRTRRRqzxqFDvHGoX6W5sPof6n37r3RPty0y5DIGAEXExkLXIMfIZgBfkn8Ai1uLf1917qxL46YJI9qxhGaPXCGElipVblQy88gg/QcEfj37r3Ri02yBHUSIjqYoTK8iC+sixBUtfniwA/w/FvfuvdJ/NR1GUiMvgkRKaEKrtNpmdQPqrXIABvwP8L+/de6CvyU1flY8dSzTedgEjjrCELyqLB/MLWUfgfk3uD7917pq3GstDUmC0Uk0aGJzSPqlVz6WVmQ2Kj/ABuP8L+/de6RdLQVlNPKzyqwk/ZZXWxVSAWOo8Br/wBPp/hf37r3TjBUyU0qw/YQ1oWbQHqYmdQjAByPJ9G4FmH0/rc29+690uqfMRQKkkCSUkkjCJoIrrGLHSNbX1Bf6D8/09+691PhaiWVayVBUkkGZYlOlGkNr6T+oD6nUOPxz7917pX4gUwppKmNx/k4+4WFgBHJduAFP1HI/rbm309+690Jq1NXlMfSR0wFLN4lieON2InX/OEMW/SLGxt9eBf6D37r3XVBJlKGVKR3E0MsnAibVEQU9ULn+i/k/wBb3IPv3XusFc1XLkTHGzLMFZFhi/QT+oeki5QAXGn8k/1Pv3XunfFQ1HiFNUTTVDBzUrNNIxEbAE+GNXudJYEAfS9x+ePde6daeqzMtRG9d5IaeJlaItyIF03Cgg8A/wBTz7917oS8XmJViCrMTI6qNKoXRZdZ9TlxyCP9b/YXv7917pnyK5F6ipqmip5EJ8YeJtCaySQ4Xi7c/T6ccH63917oNt2yQVOIq6fyrDXRU8zSeQsoMRUqRDbgEEMSfyLXPHv3XuqsN246NN3VLxSSVrRTFkkYgxNY21DV9De4JHH05v7917obOul+6NNJVTJD4XWNlZVMjyEAMSp/HP8Avf1Hv3Xuhkr9uq02iKQyowCo2qyKXYszra5DWY2+n4+nv3XunGtjWFftaTz1SJRQxssrFtMgBR2V/wCvAt+f8D7917rBg3lhrWVwYoZY5YpI0AKKVQaEIN/yb3Nubk+/de6VGNxNblLySeRVW4ZtWqEEE6QjH8WAJt/X/X9+690o44aCjUQzs/lVlljAF/WjBQzMf6/n/Ye/de6W2N3lUQRmjgpzUSM3jtYkaixWJueOfpyf6D37r3SjxKTZaWo84qKaU6nMAAVISV0EK3+3YfkE3v7917qfAgxdY8tQ8SwatQ13vc3UKD9ODci/Fyb/AI9+691IWlo6pZZZKpoRVSqpJlASMO/OhtVrtfSQbcD/AGHv3XukvnthxYTNBopjXUkSLJUQQS6w6kedXh1f6gEXv9f9b37r3Sux1RSSUtNUPJIFkVopabxhp4KcD9sMpsoB+pYcgce/de6gYLF1VScw1PNNJCtPNUxrKwjjWHUVheJibSkFTdRyP8PfuvdIDKVNJjVeZpQ9VIrtItiVeQfhVP0/25/PHv3XugY3BS4/N0VY8pdQ0cgCs+lw66nZbt+qwbkWufp9APfuvdA1sLalThcoc3SyiGglqFeNpnKvPD59DrHGbk3ZSAbEAi39be691Y5ie1kjwD09QYVgNNHE9MWKuirH4ybn6tcLcD37r3RfdzdhQfe6oNS+rTEgBZbC7HWjj66r8fT8+/de6z4HfWL+y8mNwsU+T8jyVVbk2EoUtG0aLBB+kAM2oH8k24t7917pHbyy2Yy8CmoyE1QYAuiEtohjhBup8CDSbC3JHP1/w9+690xdTrkW3FBHTzmGrlqpCjzMToYtrLILcCzcG/1Hv3Xur5PjZ2VuPbNLQ0GTqJp6JKZY2lmc60dm9Jjv9Re/+t/sffuvdWlbV3JDkKOKqpph+5Gn3EZs7BWQNLb/AA5/p9f9b37r3TuKdpRMsd5I9AlC6QCUEhsdS/T/AJJ9+691EKXcPwuoXVCrEixKktc/kcc+/de6zxRKSLcBTZSyi/0vrN/rz9Le/de6zNQ+PxlXAbkkL+mzC3LG/P8AT37r3WeOk8UYSzMf0sxUcEnj1g8nn6/0t7917ryRSAmMAki73IGqwB+jf4c+/de641CSGLUXv6gQxXUwsb6bjgD/AI1/j7917pA7mztPhMfUVNSwCeOUF3ZY9LoLpfj6X+v0/Asffuvda83zn+XizZut2Xi5ppqdGdX+3lDRu6EjQSD9Sb8fUXA+t/fuvdUsb43xNWU06UUdRHJVEu4drMGkYsUcn6WPB/w/pe3v3XuggoshMRPFKTG6uXOh2Ckj1FG0n6f4nj6+/de6hTVWNSsLqrUasF8hlaWQzyyHgQORwPr+T/tvfuvdY66uQTxP6GEKFVYLYsl+QSTyfr9ffuvdKukx+Jy1ZS/wRHSZYIvNBIwdnqZGsXTgfmwt/t/fuvdOOQpajDOY6yaGCaaV4fBI5+7gkiPoaVVv6SPxx7917ppraqWGahkT1zsS50poAIa6yk35+hNvr+efqPde6U+JqXybVGTr6mepnjKw0ok5ZtJ0m3lJUKBxb6m3H49+690a/plGhr6Wc1H2LySRHzi+qFObyMg4NwbBR/sfp7917o3CQbf3CqU0NRG+R+6mhlkqtEFOI0VnWplJsAxINhe1rG3Pv3XukHk8PRw1Eumql8cJGlo3SeCedSFGgxEEC/8AX6/T37r3WXC0NQlRPVlo6UesJHMy+NgnJBlI9AuSfoT/AI/W/uvdGI6gyGKyOUimqaj76gpZGhnpxyjSp6SCWBJAI4II4+v4Pv3Xukn8v9101JhI6TCORWwgmmptaqoLC3jBWwZgQVCkEMOffuvdUm5+fde/czLSZCjdKqknKiOKmkjkRC2k6gQAx4BFuPzyffuvdDd138cN15wQvDjKudZyiAvCwD6jpW6nkC1zcG17f63v3XurHun/AIAiZ6So3JTiOFSJHiARkQOb2lkAP+NueP8AH6+/de6sO2t8XundlUcTDblDX1aKuuZYI5S73sZJWawFrn6c/T/Ye690YrBdR9Y1dPHTwYjDQwtEGYfbQhm1LpZGcfT/AFv+I9+691Xb81uj+scLiKqoxVDjxWI2sQwKFldratDFbavqQLfT83vx7r3VRlDsrI5Ba0UGz67IVMiyQUVLFSTClp4rf552BJLXFwL8nn6Wt7r3WBOoey8dEtS+3MhTyO0Ylkkp55AsakaVHFibfgjgi5v7917pX4J8tiaxKerDwSgkxLIzRr5l45jY/n/be/de6PP1Dmv4nTinnqHCRp+8vmLLEUUB5GWwsP6A/wCv+D7917owM+Ex89DLppTLFKoPlbmQsBdJVIJ4H+PH0+lx7917oNMvtfI1MNTHHHrgX1qVjVlKBT6W1G5AH1F7Hi1vfuvdFb3z1N9yHrKeIvPolkkjWnv5Qy3aPSrcfS4vz/r+/de6KpvDFVWMaCnhaSAKq000a/tgKx/1DEAH8Nx/sOAPfuvdDJtPb9bT4hRQwyyPPAgZvEGm8bKCRGkfDfXi9j/ri5HuvdY8LgRJmmp8j4YkCVMvhklkglleBSUhUoNSu3AYWNj9f8Pde6T266GlxuRjkxconSpgkieFlZ2TUFWVFlkPrGo+mTTa/A/w917pT4HJY7FbdfGvCTXVkkNQ7eNNUCKLRxqWH6CTduTY35H0HuvdNtdUuGn010VM8Y13VIpIWYWPjUhRe+r/AFRP+PHv3XumwV2boo6CSmrRSLXyTQNHDHDLPMgOtndXV2jLH+0gB44+l/fuvdDjsOirnSijIijM8cvL6XaNXuVCuwvqPqPqBNzyTe4917qwHr+hp8LicfOyoViVXlQBY3s6jWzT2uNXBAHJsbf1PuvdK7O5rE5KjykVRmZ6aVaZXpCV1+bQCRAJHBJA4t+T/vfuvdBOlXj/ALJ4GhMlRLKJI55VDSIEPOg29IY8gC1+ffuvdFs7qzs1LSRU1fE7QSmQRtPO9MGRvrpZgQo9SqSfyRa3J9+690SbsDOwb0w9PhoJsimWwxZaCGeKnYHGp/nKWmkAaaVmcKEQkkAE/wBoAe690KvQuIy7rSQVENS1LDJomgVFjdQfUySpICwYG+pSBb+vv3XurMto4mVaWNhTyB6W6JGdETJHwEYKVuTa/wCfz/jf37r3QtUdHTqjFEa5VlqFaEOzenVDHe6kC+ohuQObg3Hv3XunCl2LV56V54KGFJqeKFooqWsieIpYli7C92sFvwCLjj6ke690J2Dxc9G1JBG4jdVEMs8srKU03JEge+pbiw+n+x4B917pVSjHkx+avqWqC8fmpooBHdSCiwCVjbUfzwRa3+x917puyTY/CRt902WgpWhVnliSKoWxJbQwWwuoI5sefoPoffuvdBfXblpI65IoKuelopVlkOUq6F5IIYVW6NJEh+p/NrD/AA9+690DWV7nloI5qFqqCZ1EqxToghgYl9Mc87FrqpUEBTcg3sR7917oKMp3OwSTx1sLSglZFSr1NBGTyAFBVx+WBAsCCCOb+690kx2bPW5GONHqllQ6Y5aZJZCiSizzKpNjf+zwR9ePfuvdCBiajK1VZG0QqpaaGKSGKaenYoYdQeQqBwSPqSSfxbj37r3QoYXZ+YyE7rD42SpWGR2srSSI9wfHYCzKPrc2+g4t7917oUaPp7I0UkUyvGUqDFEVkAikV3u0H7jghgSGDWAt/sRf3XuhEg2rPj4olPjIn1NII1Om6EJZyBe172swP5PHHv3XuntcFTKiTLH+5GkYVggKFkbUAQv4Uk245vyeffuvdO8iqzIsmhYqhTKyRBUiWUKqAlQLkkfgk/W/v3XunTH0I1xPEklIziOFAQy/tarnSRf/AB5P/Ee/de6F/APLFcWdVRoyXUvEhVUayixvyQb2P0/1/fuvdCRRVkc+uJZg5sCkYfSNTKAQxa+ofUj/AG/v3Xup6MryqjlYTbQhB1NqPLW/FiQb8Dnj8j37r3TNVM0Th1VQrsbDgh1vZm4tzwf9gePfuvdMs1dJrZI2dQ8viVn0hEZiRcX+oAP05Fv6n6e691GmjEzxxStY6GZ5EYFTKCDbQLgXv+AP8ffuvdOVMkFNK8FM4QuVLyNG7xqAPwq2Fxc2vxf37r3T61LOVdo4rxxxB4xJcSMbetvXfj+g/B/w49+6910glTwSTrIVfQRdzoXUfUAB+B/Uj6fi1vfuvdZauaEWkiCSNa4VjqVF+jXDc8r/ALD37r3TaHhrXZVikQKvoEQBjZlAFjxwR9eTx/h7917qGYJSGJ8kR1m4VgbA/Qji/wBLg8m/0t7917p2p3pWojGlMdWppPIzP5HCEgstxa9x/rW+gvz7917qfiKwUSTzXTXGkmryBJJF8g0qVDg/S4559+691hEpkSs0eGOKa8pM5A1SnkOgSwB/NgLf4fX37r3SbIKg+Wq/eBMg8THUQRbkg82AtYH6/wC2PuvdYavJ1lTHDTF2kUAtEWJLhbWsS39SLcAWPv3XupWNpZ650pfMsMhDAPMRGtvqw1HlibW/r/Q3tb3XupXijRnhmkd2TTGSUV0JUegIyWIH15/N7m9r+/de6h1iVhK6oyUQaEWS2oAreyj8D8j6H/X9+691jAnbQrC0aKCznS7OB6TGP9c25/p/rn37r3WeWQARrFfWFvJrADAk/tKoP++v7917rsyNAjSERmRFJWS0mu7cGw4FiL/k/wCt7917psnaWoSOISsmpjMVcHSrFbARlxcC/wCL/T37r3Wahplo2lufNNIoNnPqTWoJKm9rAcD/AIqPfuvdPVzGgWLyFUj1SsimzFSCNbfkgXHH+x9+691iaoMvjVnUI9jGACX0k2Idv6X/ANsPx9PfuvdPdRRLTLFMyxmmVVkmMLgSFHYMShP1I/pxzxz+fde6i5STC1EqLh46407IPuPvAiSeUL9E/JX888/7z7917pvWkepWbxKLRRs7qEZWkKoUWz/055/ofp9ffuvdMENLNHJqdDIjC2m7HRYGNkAP0+oNv8PfuvdKSjltB9syqE0AQoTYCx/UNPN7/W9/fuvdcammWJAYmAKxhmVlBW1wthb6/j/Y39+6901/bTIGmdECVBusYPDIPS5AvcWNvzf37r3Td/Duf0Nb7jyW1/7p0Wt/rX59+691/9O5JY7QKvkYyPrZGGoBgXbn6f0PP9Tf37r3WOOaSCEx6mRjE4UKik/QxR/pN7Dj/AfS44t7r3WNajw096qrQzL6Hdysarp/Szt/Vm4/rfgm/Hv3XupHlIRHhclpCjTEn0obameME2BH0B+v9ODz7r3UZp5Kd5KuaCTxQ3WAw+tpQvMzVCn8csR/iSbk+/de6UUVa89LMsUaSo8EMsYI5EZhBVZL/UqBax/pb+lvde6bJIZzGs5lZw8igqGNwxXSRx+RYKffuvdT4KiJTIPDZ0iSHUyi4Go8i/8AxH19+691xrHjqIYQi6nhdnlUyuiqQ5AOheL2A+n5/Pv3XuuMWOQwyPGkMjzguaYtqEqg2LKx+lrccXJ9+691FjiCzRWBAtZQJWBRozdwEHHA4+lyPfuvdSKiRpQUUrGS4lYkAMqXuEYD8c/7Ec+/de6gyeVpdHrEfjAVFUFQAeCC1x/j/rn37r3U1MbVq8KyCZ1ka6lwLkeAFQNfHFz/AIe/de6yIRAiQ1RkYiV3RNRLLZLAkf1P+w4t/X37r3XixVGbxgmWIXkc6tBPKGMEC3psOP8AC/4A917rkkbTyUi08d5EVjMABqkOq6OfIPSQBYkcn6m1/fuvdQGjqlsVZPVI0ZYkzCS8pkVR/irEi/4IuL3Hv3Xum+7tIHlEgdJGSUpKgMLFiQULD8j1Hm1yeeb+/de6lxuZC0nMmuRkJsgU+AD/AFAHNhza1zz9Le/de6cJKqA+GaOIFFQW50hRb1EIR/X6m315/wAT7r3WRGhlJbWXLfqRTq0Rf6tUI/UD9P8AD/Y3917rLTytC8rCAhgV8TNpEhjKgAlj+SLD8f8AEe/de6ci711RGuvQ3jCq7H8gfpdvwOLD+g9+691JSOYOmk+OTW6GcEMwC3V7G4444uf8f9b3XumaqoY7yyMQSGcm1ykjliS1jzx/U35+vv3Xuo1PRoy6CspY83UaQQSWUKD9AL/63v3Xunqm8SA2WdbKfIyrd9VrL6j9B/vX+8e/de6htTSj/KoBbxmSlkJkMnk+5bWjIx5YgEgj8Hn6e/de6wyKkCmNJoyjhZXYXJ0sSVGockfQA8cfgfT37r3UerR50MkGpYtUnqiVdSFk8askv55Fx9Re9vfuvdJrzCmgSmkZ6khWjZqly0s2pyzmT/WJsL8gD37r3QR9pdqYXq/b8+RyFRGuTkC/wykVtUpcHSoDfXRYAX5Fv9v7917qkvvbtmn33XVtbli+nztJJGHWU6jJqTRb1ccf4g/Q2B9+691XPuvPstdU0yVMdDTyGreY2fXUQTNpARjyGH05Nz9ffuvdBdmNy0chaCKrntSfbs7Pc3bSob1t+Tzf+nv3XulLtTIUjuy6JopJCzw1GpdFtd2QKORckn/effuvdKXIbU3/AL2rWxe3tv5ncMk1KYUhoqapmYLKLiwhBC/Xgk/T8j6e/de6bs3/AC+vmXv6nw+E211nnJ6WaTzRR1b/AG0VOZSYWklLkG4BN/zY/jk+/de6H+g/kAfJiu22uTzG5ttY7L1lOJUwtQzvLDMY7tG8v6dVvz/re/de659cfyZPkhtPPQ4rcNfQYzDY96euqMnSPKwyF5fJJRQ+Mgghfqbjg2vx7917rZA+OPQNfhdj0O36epioTSeSrWJZJkYNjaKnpq1MfTOWZn0srek8sSDyx9+690y9sx4fE5w4+irJ2SOkNdVwVASR455ZWjWJGW49SgOByRcA8j37r3QPLXwVEdOqyyalXTbRHoY/7slP51EcXP4/w9+690/JVSYuCRmnL01Z9BIdDBDGGRVVb8834t7917qHHUyTyiKol1MrQtTs6COIoYQZKZh9SSDcE/m4+gt7917qHmTU0YaKNRoDxzqVYsZadwJNAvyGUMQR+OR+PfuvdNqwxP4knMv2fjMsasV8nlDExoCLkEAgD/b+/de6Id82N4Zbr2TCbjwOO0Y3KQQ4nJwTN42SRV8cMwktzrOq/wDgf6/T3Xuqa97915fJb5xuWmpEo8li6mGOeBYlKCFnBkIe1mBXm5P0+hv7917q2Gvxe3OzOpcJC9Wle1dSwfaVNMElNFkpIhMkbMvqRASAwBBBvzyb+691j2XmMljsTT7YrqWposniamekSrkR3NRGae/mhB/HNwSSLEW+nv3XuhTgweO3PiFpM9So1TTxSQxzVCetkVLJURJ9b2OuNfz9SPfuvdAZFQby6dz+O3RsPcM1DuClqzPhXTVpm0MJXgrCpFy6jUQw4Jtfj37r3Ww98N/5hezO5KDG7P3VWyYbfNPSU1JPS5V0p5MnX0y+KumpC9hZplkCi9yALXHI917qzla7F5emSpV45UeJnLsii8ZOn6Hj/bX/ANvf37r3TDXbFwWU11Ap0jmAVkePgMbAk2Xg88H/AIqPfuvdIGu64yEM8c2NykqQ6wjwyHUR6QQyj883PHPv3Xum3+Ab5pZ2aOSnqkSRiNfpMtvSjf69uLf4X9+690nNx7U3JmofBlqChFNdpKtlpkld45fQIlZ1Itbk8cc+/de6LFuroj49033dT2HtTbOPx9NDVTST1dNTw1VXO4duDaxZiCwt+CBx+Pde6q1290n0nvL5NY3aOOwuNj2p/eh62healWFpqGXS0NLHz64ogCjEi5uTfn37r3V2Xd3TXXtd1LmsBHt7B4/DUWBgpcWaOipIKgIumUQ00kYB0qQGIB5sCbkm/uvdVj7VrsFtylosdDjPvEwT1NJS04TVFJAGKiSdfoTdbD6i3APv3XukPvlMVuXIVO78hiqYSwxA0UE8AK04BsDEjAAXsQTz/vVvde6K7veGLKYXIU9EghkeGpamoceB52ZELRqFQXABIAufrc/Ukn3XuiAYn4B43M47L723dAlLksnU1NTj6GqBgaQvKXkLhz9VB5FrX5/Pv3Xuqu+ztu0W0d4Zba9JRCA4asqqYywTLIk00U5RZA4JF7fS1vzx9ffuvdNeMgnkiiWqLKqsVkRxaWQEakESA8fTm9ze/wBL+/de6aMrP9nV07VWP+4o6cllppQyrK7my3K2uRcHTe5NzyD7917pPsmJlqnqxTtTiP6rNHqV3aXyGOJVIst7ryT+f9f37r3S92Ju6Oj3BPDjo5aGlll1U9PUD9peSXAYk2Goki5JsR/gPfuvdWC7RydVk6bHaow7kojzpGDfU54Bt/sP+Ne/de6VHZXXf94tuTutPqn8ckSLLGUuNJ545FyL/wC8e/de6rn299515vV6eY6VM8hRKnSArJLo9ANvoQAP9a5vf37r3VlfWm8Ip4qB5qrQxaB7CQLHC836C7H6g8HjgXA/rb3XujaCpgzFJWUlXKC1Yohmnk1yBdS6WKObix4/1ubW/HuvdV1S0L7M7SymGkpmSkeqesgZTq+5heWweJT9CNX9T7917o21DVA0McrqEpWRhGbLqlVV9CMD+b3JsRz/AIWHv3XupuOyeM27Sz1FUsrtUgIKXQ32jwygyfvEH6gsLAWt/sT7917oHN109HUwS19LQPCxcykCIiG0q+YeFlte45J5sePrf37r3S26s3QIIkMg/aj9CrMAsUms6BBbj1LwQCTc/U8G/uvdDhuzZuye29k1+FzNO1ZVUcE6Q6AjuyGPXT+EKLqwb9fNhzb8e/de6pmnymX6i7BqdpOstFjIslMYaaOZjD4w4VWS/NiOTf8AJ/JN/fuvdW2dEb/xuQocaKXINBLKiiYu7hW0xiNlKEW/UCPqL/U2/HuvdC73D1225qSnqaR6eaSRWM0r6QU0KZdWqI6TcWPINh+Ab+/de6rC3Tj3x2QnpalUEcdY9KsqkmQuJLAQhTwDa9wPqfre59+690NHR+Yq8Tuag8kFMkSVUEcc4BDRU5mAcgDjyE8gkEH/AB9+691dLm8zC+2qGZW1Q/bI8ZKFiylbsZYuQpvybAWN7Wt7917oC89u3D1Mb00g1VYAkeqSUiERIAPGoc8vbgKeAeBb6e/de6D/ABtTW12ZEUE1VLTSxsoSN/HAUQalSQ8Kz3NxwOePp7917oQqeauwzRhcgalZVRxT1asxjk/446zwLWsdJ+v+t7917oLeyd7g1sVDSyJTqRpmiMqIom08lEA+l/ofp/r8H37r3QV5xnfHaCKSOeoTTCzLC7y3bUzkvcDj88EccD37r3SUpaKpq9LTzuzhkjWdmlmVYYRxGHYsNIXgKeDxY+/de6U+2MvW7S3biswlTFVKZo6ZmYSL/k7tbTLEttbc+jg2H5te3uvdWCwzyZBYauCnuaiCKcSq7xQAOga0yoQVP+AAv+bX9+691PzGXxNHQRhoppauYNDZpRHEkltDyRmYMWsR/Ui/0sCB7917oNaeuOS8lPCrGaBzfUQAYgbFvJ+VA+lha/PJPv3XustakKiKjjqfu/OFkfx61KMjEaCzGx/2Fr2v7917qLVYycTB/GI1CRoIGYxlFAHr0udXqP5Nwf8Aevde6z0vjImheGpaWV9QC6SkdjbRKT9Ppx+D+f8AD3XuvVEBpKUPJAVFRIUUi9n+oJuDYW5+gv8A1N/fuvdQ/FTmNuWeKJSvpkkBBJ/ShSxI+tvr/tvfuvdN9VWxUKK8rCMSMIjC1m8ob0qYybk2Frg3t+ffuvdN8OQAmDJdCoeV5m8jHSvpTXcW0rwG/ofpwB7917rnHNX1CfeJOhggcLJIjqranIa0aHmxFmDXsPzxYH3Xunanyq0waUssv7h8Zdrk3sbf0ueL/j88W4917p3p90TRozLJIq6jIoib0xkiyKukn9Wq1/8Abe/de6XdBuzK46noKyZ0jp6gHQokbzuFb1+SNCCORYf8T7917oR8Z3AEmiYTzipp7aWBNIuteArB1KuAOLaTf+pIJ9+690PO2ezp8uYJqmczFWUBpifHGTbW8kcl1/xuB/rW+nv3XujI7Y3YJpYl8oYxlHCyBgAwThlK2BHPF+CPr9ePde6XDZw1tQ92R3kcGTxhUXUBeNgqWBIH0NiePr7917p1WfTIi+PxkveWSQmSU6W4l0fW/wBf1C3+Hv3XunaaWSUIZ42JZSiJZWKH6NI8ZFgDc21Lcf0Hv3XupL0ki00ckSDh0iJVySSQOXsf97tf6349+691FegmbyaNB8Zu4YgMU03JB/PI4/w+nv3XupcVOxMTM6/t34UapCSDpWMEc/7EEf4f1917pyXyRIBFZRcqyyKA9vqSUPA5/p/T+n1917puzUiLRSNLMsKtG/kspsw02vq4AuPfuvdVAd95Wln3VLRIYzHRzSFHUFWKxtfxkD6j8Atc/wCPv3XuiN71NZk8460McwDIsbAjyIsYsTqWUEf7G17fRvfuvdJyDGVkZKVZjhSEr4/FGG08j1BFFvr+qwuPx7917pb4/HwxMtUKxyjPCZdTuh0AgMEaT+o/T9Rf/ePde6GSixm28nPRQ4qkqaNpY/HVPXyLMkrF9QlBY2j/AK+tSPzYce/de6Su5alqHKVGIiWnalpls7wGGRJwSCNEqCwYC9yLAfge/de6SDxx7kyqBYzDHRJGup3QR+FV5JdQGdvyWJJP45v7917oWFFGuOFLT1fkZVVpnZphp0DTbVexFr2BFh/T37r3QaZ7HUFW8aMizsQVfxuT5CpJDEKfyf8AVD37r3SYyuInjxosFSGEKIkVfQwP9mRib+ni9iBb8W+nuvdFs7LKUuLqAI7EBix0sGOoG2hiLMlgQb3I4IHHPuvdVr793jktr1z1VNkKloJJY9FH5xFBqU3KaVJXi45IB+p+g9+690O/W27qreePpp45RThVRKhvOWj1hfVq/wBYnm/H0HJ9+690NibYUUs8tRW0z0jMEnKDyNA5OszFjZIo1HLOzj+gBvz7r3QidYNHTyskU6GKGRtE6Wu8fFpVaJjcMOVve31tY+/de6Vu9MsmRqisJ0ho1X7mS5JIWwHpGoWPAs1j9bfj37r3QE10uEoBURZk+RSsiCFCZWaeUeidwCGI/wAGYj/ifde6Az+9lLDV1EdPGXenaSJQmlI0a/pkOkfUD8Hn/Y+/de6gVeSTJ0tRpcCeaMII1JBBU3ur3APJueLj+nv3XugmrKWifKRI7sspmR2MblwZPqb2PK/hvrb6f1v7r3VlXUdI8W38c4AWP7SMM0KhRqA9CBf7aH8ke/de6HmSoy1LQRGFIgjoWlinQchhpsuoeofkE/Qn68e/de6CHeNdUUkcC0aWiqZYy+kH9uQf2Qn1sx/rx/sB7917pETJLDKte1JHDWrpukyoHaPTfyREDgm5sQb3/wBb37r3TXnczhkxcyQ4krlVkEwyaSOplgPMsJjX6m44bTf/ABv7917oPKvL1CRUssMYaF0LTRSKVZbmwdTIDdrWB4/H5+nv3XulBjssIIVqamYGUvalTxa7i5/UjAqObg3A/wAL82917qZUVDyGnlhjE0szMZgrAONDarhT9LXPH0H0A/A917pY4TxGMTsrgg2YMCtlbkoiiwI+p/2Jvaw9+690IYpIqCgpaqjgnndRG8zNAWoYonYrGss3Kgsb2A4uP6kge690/Qioq1CQOYLBXRYuBZ/VZyLEji1hyRcW5A9+690pNuzVC09SlfBGqwtctp9V2ICyQgi7A2AsRwPzcn37r3UrKZqioIlmpYKeatQPItTpJkgkVdPjj1H8ADm/049+690g491ZGWolqZnBSFllkJUKGVifSFsAfzc/W5/xv7917pf47ddNkYyahjFN4fESAXhVmsFDaDYm1uGHA/xPv3XuljidwJDFLCqLUMwEBDMDoltcOi/0Kgcf8QPfuvdCRjaGlrqDyzeqWRVuJEPjjZGCqyggC/qNx/re/de6BjsHbqx0FaUdjFAJlPijYvKJWNont/S31Bvz7917qs7deFqKPPOZNAi+5ZURv854RclU0eq3P5/5F7r3S/2HhKqtqUNInhKKZ9X0WZAAbqLfUAccXuDf639+690JX3GWjkgZ0nZB5GRkvoYq7RqJAPwCLHnn37r3S/ym7MYNv/Z0+MghqY44kgMcDJUtUeMGqlmqT6WBbgKfpY/6/v3XukXjMvUxSxNWQRwpUgnyWe4VX03Zj+SODzb6D37r3QoYp5KpFakqAsZqWKQxyFSEUAFb3NgbX5/Nzfn37r3UDNwyRu33tTNHK5DU6iMqBGW4s/5+lr/nn+nv3Xuu8ZnJ6KaBEjCr5+JHAYOhYFzYc3v+fp9ffuvdD9UbwozhaZ5KGOjniCRtJShQ9Qx4DuDzcpYE8f8AE+/de6ZchkqXJYbxK6x1FvNGrupbRCbyLI31BIICf15Hv3XunDau36eogaLJVypNXL5zDKsjRQNAolp2Y88i97A2vb8WPv3XunevhpqERpLWrUmZrySo5fyQxrpYEn+osLXsBb37r3SRqslURIzU0UyUwL2hkIV5YkJAQMoJFwR/jbj6e/de6ZajdVXicc/3z1EdAlqZYqVi0kQnbyMoUWbSAwub/X6Wt7917pB7trKef7F6Ko1+NFCK7hFVGUsoPH1ufzz/AF9+690WTfW56qjdKFpGDNJ6QjcBl1NrJB5uDYk8Hj37r3SGTsjIxx0ePnnKwRafDoiVpYkErSBCxF9AYsQPwST+ffuvdCNS77rMkqUVHUNOixshmUWOoANdhceoEi/4tYfj37r3TrDTZGrq6UVgd5XmuZ3ZgAZVF10jji9/8L+/de6GjFYZsbR00zMgLIwVWUH0RyCQFhfnkjg/XkfS5HuvdTTLhY6WaSpCCoq42pkDhGEaRekyXY8eoMP9h+ffuvdBRSb4psRvCgpaAxKRWRRmSO1ygIQsdPPPP59+691fR0fSSZPa+Jq5BC0lVBT1CMuiQj0C7c/km4K354tb6n3Xuj8bGqzi5Y0Vj4FjIKsxUMLBpfQb/W4tzx/sPfuvdGQxwSogFTDM9miUuit6W1AARoCDawtfg8+/de67amCBA6g6CyX+rXbkaiB/W3/I/fuvdczTjSq+hWABLP6QCW+oNr/T37r3Tzj8XUVy6qZUnIWzoS1tIFyyC1/9jf8Aw/x9+691llx5EcsreqJQikkEiKQG2iwNvpza/B/P49+6903tT+CQlf3EZQoKG5LFRyLfU8Hi1/6cg3917pkyMopYpS0joEQcEFo29RLam/1h/wAT+ffuvdVX/O75CR7A2XkaGgqo0yFUktPCFk9VyeTZeS3qFuf6fX37r3WqxvbcOR3VuWpyldU1Ujy1k858rsHj1uRq554tcE8/n37r3QX7jhZ2LQTEnSVSV3ZWYqbgn/E35Itf+lvfuvdJKniPlQP+0FcrUOguswY2P1/33+ueT7r3TdmfLDVCOKMukZADMFIsRcGM34IH49+691NitU0QLI7yiZAASFYAqbgjnm4PA/23v3XuseFyk2HyKWUuyuF0pKUZFckrJrA+ob/eQfx7917pzy+TnyE38QnkeWWR2MrO3mLPbmTWf9b/AIm/Pv3XumCryamNdU8s1Q+n7VWuF4OkGykGw+lr+/de6Fja8wigSNzeplZAo0M8asLMzEWte3I+l/yffuvdHp6poYKugiqGoJfHHH644tSNNPa6yo7A3N78Lx/vPv3XuhZbEVN5Z3klgZpQJaaQoIY1IurSygcm3+8/4e/de6U2GweANDJDUvNFlVLSUrq4alkQKGkSZjYBj9VYC30H19+690oosXStSr4RdTAQyPxr1W1L6h9R9dQ/HHPv3XuhT6z2ouPD5JUENK5LKYgocSgepiq8fQaSbX4+t/fuvdFm792jmt57sFFjfLUpK9OYVgEhRdFgCCLAEfQ8E/m/v3Xuht6Q+IuKpxT128KRp0m8butQt5vIxDErNKCxUD8XsOffuvdWTbI2PsTalIYMTiqPUgKxCVBq0IbDTYf8b+nv3Xulu9fjow0cJSlDA6Vu4RUCkOgcmxF7jnn/AGPv3XugY3ru+kxqSwR1aiUvyUYFANNwEP8AT+t788fT37r3QFr2NufIVZpMTNWOhkEYMAlj9Ja2pSh9RDfU3P5H4v7917oRMf0xnewnp6rdET1cYkDulWZOYiB9fKT6tP8AT8/j37r3Rldn9EdfbWpI2iwtD9wSpZikbujKoF2DLYcH8gi1uB9ffuvdCjF1TsfL0bxVuMoY0EbSFmSnk0oxuDpIH6iBcjgDnj6e/de6qH+dnUWw9i46oyu25qakyP3Lu5gWFXXjV6Av0IP5PB54Pv3XuqvNi9rVmKro6WlqajyPIDVyrN41kDHSEliNtX4+n/E39+691Y91p2U9fQ0cVe6SRlWVD5FLSFQCq+FQbj8fX/EXPv3XujA0a/fRmURQQUlREIyHKyGMSfrtGOQTYn6/7A+/de6R+9drrR41ZaUU6+WNtL07apCR6dcyWNiAbW5459+690T7sLqGozUDViUjlo0LlY4S7yMT+vUASCf6/j/H6e/de6h7Mw+6NvY3JUAhjopBTlf3GV5GYKTEFdhcAg29On88+/de6LPvqbI4nI1M9e0r1kj65ZoJWilpwX1K7zobj1G4tYk/njj3XukpR5AZWoMbVEkojQzVNTLMzGPgk6Q/JB4+rHn6kgce691IrK+cROTMY10qIzJKGmRSSAWC2PJPH+8/T37r3Seos3VtVtFNqqUCKplkj1xn1aruQy2YAWFgbi3HHv3Xuhe23CuTysBhSFgApkk87mRVVwGMJa2kgG1g3/Ee/de6Pv1Zgpa6kpoYqIVuOpZ2kppXpovu0YJ+4rTfVkF7jUpI+oI5v7r3RxcTi9uSYyp/vBlHx81FEstMIKZZoXkUemKWNF/w5NzY3/1vfuvdFzzryz5Np45WaKUyA6kKRCJWKQlENgLjn/ivv3XustM0FPRfcVAjlSmSQMvLSMUBkjaMggXH5vcH+nHPuvdEO793dVZOetLNJIER/CsjhgY+EjjEKWBLC4JIt9Dwbe/de6I6uUycu5KURmdMlTSU5BW61NNHI14yJIyLcKPpyQLk/n37r3ViXSmKqJa2mqppqpJBGvmljPkFRK7lpJqibT+pTblrkgn6H37r3R/6DJ09LRxmKdJKladLuZAgLFyQI9V9ZAUlrW5/1/fuvdKXB5jI1xBXVaDQWmSmMgdZX8ckJkN1Ck2uSpP+t7917ob6JKPF6pqSeXySRD7iSKEwU6zXDCFfHYEKG5t+eTe3HuvdZGy4qq6npZpodTqNbObxMSpOkhbWP5Frk8Xva3v3XuuVNV1VXVmja9XHC7rdtIKqT/ntX5IANrWAAItyPfuvdCPiY6KWSKGroY6+J3C2IMoHl4eRwDYgWFz9eeLfn3Xulrmdvbdx+CqXqMHA6CKSSN0hiItbUvhBX/Egaifzc839+691S/3NjsDld15aohyE+26HyyxNFFSPNDWVJb0RyRxkaLMDq/qSNNrEH3Xugoxe0a7I1yMxhnjWBKUJSpJE1Qt/XNNckeSQAafoAFItfke690ZfYXWkArIqqoopvGoWNpiJmWNE5V2dzpKG9tIW5INzxb37r3Ro8NtnHQyRf5NLG4cpMP1UsSstiEZvqSBdj9PpwPz7r3Q1bXhocasWqOAK6ssESFAGGqxOu1wALk88/QHi3v3Xul6uVxMUJi8a1siMZ4PK7qYwAPoLWJW9ibAW/rf37r3TbWZGOaNKYhxI7+RShhaGONrsYwqjWzEi9rgHk3FiPfuvdQzlmihkco09NGGEwp0F0IbSjBmJFrC9wObED6G/uvdc6bJL9osHigenacvHUySKZZGYhUjZVvp0sRf6XHA+l/fuvdCFteghzEya3hRNSNqMhuqu+pR67gek3NluSDyALe/de6Wq0MiVMsVPIKlI3ZAmoLpJGhbgf1FiD+P9uffuvdPVJS1aaCsXhdHBkcozsWAsEU/S30vxfn68e/de6V9MDJTRSSrG0zkkaY9LcAAsQf8AAj/bn+vv3XuotbROxuhiRUIZtTG6/wBoBQbX/N+ffuvdN02MOtZpF1xkk6Ylsgfkq12vcfW/+w/1vfuvdRZKPXH5oiEWkcKyMqhpnLc6Cbekc/1/23v3XunWjo3pw0s2mzQ69MVm0M5uuu/0/IIP+2HPv3XupMtRJG0SsLpZAp5BMfBbWbn6n8CwI/qPfuvdN1XUFpdGiVIdV016QVuLEi34/p/r2HHv3Xuu6eJp3IsAqjQGZQYnAsSXJufpxbge/de67V/FKEiUkqQAvKrcn1spQj/efr7917qRJNICBeMalI0GytquASzEH8Di1iOfr7917qAZhE11kWl4H7jjyazY2TSvPNv8P9e3Hv3XuucRWRX+4DycMNQ0KSwsA5KD9J4sPrb83I9+691FaEvCiKS7SsQwPHjubAc3Fj9P969+691kSNUYx1IMWkMpZY11oVBvcj63/wB6/wBv7917qOVdyiU48g0hVlkiW6KTxp5H0vzb8f0/PuvdOtNgaxqV6mapp4hEXUKzkTSkg28cTfQD6f1/Hv3XuonkCoqMtwqXPqCy6gb/AKWBuBa/+J4/Pv3XupdfkJqmGFZUYCIIUcoqmWMDggj62sR/ja4+t/fuvdMqQTMqmOQxlWaRSxBJYeoak/w+v+N/ofz7r3WQpLKUAVnJOiRlvcktd7j83JH+8/Uce/de6ySUUrOmuNU1XUguFIAPF2A5N/7JN/8AH8e/de6wz05F5YwsuhzrPOuC4KWAtY/X6X+hvbn37r3UujonmczSxAAqFV5DpBVR9CL3H4t/sbW9+6907NVeJBGVUBGKkIOLMNLEgfjk/X6+/de6jTSI0n2qGEeMKUmWIa7Gx0Em/N7f4/ke/de64PFVSCMLZ41Vm1N/utQwNrX5N7fTn/WHv3XunKmgCTRkmN9QUjyaQbFT6eR9Pra44/2J9+6909U1G0rMWdIYkJkjIYgKAp9I455N+foObe/de6bVwtOPK8r6k1s6MpKsXZuAw5Fhfnj+vPv3XuvJi43c2SIIt1ZYlDSK4GoOx/IIFh9R/Tk+/de6j1NGR5P23Yx+KS54ZRe/IIsQeB/j7917plm+2iIBDF3ZyE1E/VtWkD8C/A9+691K8i2v9t/urVbUP85q0afp/sffuvdf/9S6dIKasWKKnIglKOpeRSVWQN+teOL8kEf1uSffuvdYWx0vgqPMYlnWRYo5Ws0MZUauVX9ZP6vV/X/D37r3Scyu3ny9BPj5I4wZCAk6Nobyo+oOsIsFJN+RYkci5J9+690usTgqZqaGnqarQIKSCncFb2kU6CSAOSfz9CSfrz7917rLUYeOGoSmaeaWLQ9m0KUMcclwNZsbauf6jkXPv3Xus1Xj/tk+4YGRPRTr4QXWJXAexA+oN9Rt/gLEce/de6b6unWkcRKVlPDFRbTdgHia17XtwT/sPx7917pslErBhZUDCPySGS7FkkMh0AfpNuL+/de6wiYBmCLJEjswlBcNYFyQZHv9De4ufoffuvddNIsTrYuHZ1LlDYImjxqF0/ji5tbkn37r3Tin2NZAqSXgqIDpWWwZZWMpDF7/AE44N+bD629+6900Sxus0qghGRrrFIutJIV/UHDXuD/Q8AWtf37r3XISrqcqJNcZTQCoKkFAxAB/ANwB/QC3Hv3XulFTyQ1cKrUySCoiB0Pr02J4UEfgWsP6fQ+/de6angnQtJcORdNbcnngMmr8kH8fX8/j37r3WJJZ5XlDxGREiVdLKoQMihdRa1zb6c3t/sOfde6neEOt/JoJi0oUdlEjkXu5ABuOV5/3q3v3Xusq09TBEwEdkAQvUR3k9ekWKSNyL/Q/1PHNgPfuvdcI6am8Ekjxp92Zg3k/bAuQApaIi2q1ueb/AO3J917rHLHGl41YKpLGRhGiSEuLHQRwLi17X4+vv3Xum+GkiLSrKyoFF44bj1L/AGSWINybX/2w/FvfuvdYYm8ccogJ1BiFQWk1WIBMoPPBuBwePfuvdZ4aqU6Wl1BuQCGLFTYBvV9bXFv9aw449+691Oje/kJY3LK6lLC1gBdj+fx7917p0eoZgr6wNaxmyMVCsG0+phyv+tf/ABP1v7917qQlM7BndlsGa4D25ZrkEc8WtYX5H1v7917pzp6KNmZpXK+m6W9RHAsL2/4jj6Ae/de6YK4mnf1O0XrJikU2BS9vp/j/AI/7b6D37r3UZKuFmZdSs4KnUOAbAtdR9ByWv/j+PfuvdQpqxJG8cOgenSENtJUNdhKPoPVe31IFv6+/de64S5KCCi+2LKwJd5GH4sxOk2/3j8f7wD7r3SCyVdS0kc2WyMyUtHRxz1LSOQHKJa3N+R9Rb37r3VMHyu7mk3Nu6qkkdRQ49ZIYY4ZVCGnR2SIhBzqYANe35/p7917qqTfG+cjOzArS0cNQ3+TeeY3kPkI1SRvyBa5ufz9D+PfuvdAhkN4U9LBVQVJgrA8jSmUL5NMo+sQZr8aibD6D/WA9+690HFHJld1ZSLE4ygmmqsnO0UcEPkEsjMf2RGkQN+P9h/j7917q8D4Ofy1N29kPBu3tuGs2xsiiFNKYHhK5DNpH+rxCQAqgZSpb/D8+/de6vk2l1VsXY602A2DtvDbfxkUSQVFfHjKaWvneH9tZmqSL6yBy1/8AH37r3RpdtYrF4nHlo4muimbzyFHlllJu6xhR/aPJH/Ece/de6hZSaeZxU1FOJVUtNHrIRUKqoVT+PoLWt+AT9ffuvdMGTzOIiplqKyKGrd1MQpEVVUIOVQMPqWcFW4HFh/re690Vztzcm/8AG4uddifxOhhqXkqRRUQT7qDIEJVqsTraQ08jU7RugYWBB5vx7r3RNKnclacvMd30NXVTzUxGl5JUaGeRbqoduW8ZJ+vF7/7D3XupmFWObQkELrIJQsTTKABqAZnb/EfQ/wBP9ce/de6U+WaloooGqDHJOXVY2JuAYyVd9P0H0t/rW/Hv3Xuo2SnQRwVrS03m8aGKB31SNGOVkX8BQP8AC5FvfuvdNDZOWWacxxhyhimieqP0IjGpIB/aF7nn37r3U2hiaSKVHkT1N96HfUrBnuvhS1yApuw5+nP+t7r3RWvlZsz/AEg9VbjwczCpnpIxWiuVdU0DQi6rGzfS9ibi3P0Nre/de6od3f1NXTYgKszJm6ZSKaZ0dZshQlNBD8XJX9IP1IAuffuvdCT8Je5a7rzeFV19verkhw9dUpFT01Y5kkhZnIEkSykFb3Av/Tkf4+691avv7FV6PQ5TAU4kiq3P+5CEq3jpnOqM6yLXC21X5C8C/v3XumjIbnymCgpKyrFHWQ06xrPOCFnaKJrkRIP1Aj6D+lhbi3v3XulnRTYPeuLjysNPHNaWf7coFkeKqZB4tBI+gBAP+Nx9ffuvdAP2rtHN7JrKXsXYcs+Py+IeCtrqbHu6171GOZZI8lSKp/XGTyl9L3KsATf37r3V038v3+YTge8MZJszdeUpKXf23o4cdXUUtQYo6uNfrVQwzWN9Ng/1Ie45sT7917q6PD5WCsp4Z0Ilp0JRSpUDSUsjAC4sTdh/W/P5Hv3Xup0gQBCDECsYVpnYrok8moqQbBiQfxz/AIe/de6BnsLvvqrrCWGHd+68XRVVSJDHQfcRyVhSE+WeRaaLU9lVWLG3AN+T7917ojfZfzu/j0NbjOmsTLnHTRTplamI+JkY6pJ6ansAUUC4d2AJIH59+690RfsTbPdXdFVjsturcOQoadJ5KqnpmqGhppIdJEdPLj4wQmk3+rG5vfnge690U/eab82H25szKs81JDtyKmqknpV+3avp4JljyKLUyWXUiv5dLMSRwB7917qwHI9s9u9i4KGkyOSmTDGoV6WKGMpK1JImmGKUcchDZh/gbfX37r3St2hsTDUWL01qmWSrJqaqR9YdD5GIQ88cn8n37r3TLu7rVs/QTUOLCpCqrpe7G8SPrKuQLAAkgXt/r8j37r3QJbC6sw+I3JlJsojzZCMSmGFnEkDBDfVrIHFgL8Aj6En37r3Qbbq21l9+7klgSQQU+NlqYoaKFJJIXVgYCLx6RZgoa9hb+n5Puvda1XzA2nNsvvbdeJmjamphkZJEP18j+b90p9Dzqsfrb37r3Qb4eOVqNfIAZCFmiLLrdVZAdZk5/wBhz9P9j7917ruY4Qw5AZ6eeCT7UtjGji1pLODoZAw+j34U/wBLW9+690yY/bD1GNrMrpgljpqfx/bedfugoLTI5W1iVAIN+f63sPfuvdJegpoYJBJTJIjQyMszyFvC9vVoj02sQeGsRyD/AK/v3Xuj19G7np6igpvNUF3hqFLx62Lr4lJj9J+txZf8ffuvdHzxWVkyePgpliicVpEskdQEVkjAKgoxAsdP/G/fuvdVo/KPrqOLcC5LGwTUcjGeSWV3YxHxgalRlOlbnk/1Nj7917rN0/l0hjxkRyT1rvBGlQTq0RtHJZIyHNiOBzYfTj8W917qz/r6uNdRhKmJJnkiRXMXqULayklrm4H1t+b/AF+nv3Xugk+TPXlJSJity4WsWWtx0flqHprfcxJUG3ifTyQL/Rj/AL17917px2fFUZXaFHMrpPJT06ljZjaoCFdMyA35I1cEc/i31917pk3Bl6kY9KOrjKvBytRoZYmljOotov8Ai4ABsCPxwffuvdMP8dYwQU0FPLV0+gqoZL6JJFIJQC3Fjbn6Dmx59+6901UlPV4F5KqnDmglIk+1e5Eb/WQAtcgA3sfz7917ob+vt3RwySThRSkq+tFlYWLtdlP0uWtc/TjgWuB7917okPzs2zjcfV7f3rjYEWoyIb7maMGwbWFIOgXvxx/X/Hj37r3Sc+Nu/aw1VEkbeUoY4z5S+ojXzYKRbnkf4AWHv3XurmpMtXbj2eEj10swpGMrINUZ8iaXKTt+SB9LkD6cAD37r3REd67NpJIMpOtbDHLSB2jEpUPJIykyFfIVL2J/3XcgXBAsT7917rF1dTrU1FIYkhiemmgRZZGAaaQOPUVIsPVexa4tyCR9fde6uDxefpINn0KVqU8870Kx6ghAjYJ4+Ra30Fyf9c2tx7917omO5KWTI7wemoY5vDLMBU+GOQwGBmDyuGXgEAj6W+h/NvfuvdDfFkdu4LBxRQRlJ4FhiaSoUIzSWtqX+h4Av9fzzzf3Xugl3Bu6pqFQYuKolIjPkjlaQi+sl2Gv1XuLi1v+IHuvdBBXzRSyHKZIF5oiZAsiBzcL+mzD6k35+v8AX8e/de6QOe3MTTLMpMFyXjQ/u2JWwCrb082+vF/8B7917rntjfjQ0MmPr6SoNGySeSaMrrMrAKojZeQ/NwNQuPqL/X3Xui7v35kYO0INqVlBWQ4SGqMFLWtCIauGNW0/uuV0l2PKEckWvzce/de6u86b3njtybAoJGj8zxeKmlkuVnLIlohI8YuWNgx/1zyAPfuvdcc8jZB20PK1PTltIkYXgY38mi/15vyeT/r+/de6S7ZA4kGojZHMsT0zNKVf9u2lzGrg8j8EcD6fX6e691HWrjlgEyTMurQUMgfUnjYkWCqRzb6/kc/6/uvdOFTm6qaeGurS1VHCIg7RQK37a2EShrKB+L6h/hz7917qdUbgiyVVPWsyhIhHTqqRJTm5UKGKRAaj/W97m5/w9+6904JRVdS0cBBSn8RlBqHL2ZyJTKFJtbnmw54I9+690yTVccFR4SIKhVkZ4jFaON41bTqJQC4/1+fz/T37r3SOzMwqapJIac+IEEoBJIFLuRI8Mrkhf8eeByB7917pplnEktXTQPI8fjaMWZhY6j6C5B4JP4tf/bW917p/wcsTywU1dTSNQxeN5/s9M0rojeNgZX4tf62HB4t+ffuvdKfIph62qmioqVqWliLaJZInjWZlPrARydLC4BCsAP6Ae/de6byk8UUD46mgcLUos7VXkQpEB6jGoPq5PBI5/wBb37r3T/R4zJ5WSdqbwypBFJPKksyUy3jAdkidiLuRwoVgbjgE8+/de6y0AmiBVqefXGpLMqPUSOS3j8Zd2uSLfWw/2AFvfuvdClt+rrsfG0ckckLMsbBXCoSHXUrEA/j8fj/b2HuvdDXtvsWSn0U1QJCykLJMsjrrT+sBUi9h9eTY/T6D37r3Q54HebzzKIJmeOWWNfWyiWMgaizsLE/05P8ArW9+690YbblS1QgqFEk0qNqLO1ogT+iIkW1c24/H+uPfuvdCJTwTMolm8ILC7mNncA/UqDqPII+nFvpf37r3TvTUcbJdXuUBcl2KRtpa+lVP54tc/wDGj7r3XDw8Bwq3kLAepSUX9IBI+vJP1uR/h7917rlZI21GK5GhSANJRgOWXR9L2HNx/t/fuvdSjFE5ViwJYFwxAvccFSDx/T37r3SK3mKxsXLDSKrSSq6mItoKR6dSyMo4sTfm4H4vfj37r3VT3d2Nix1Zk8hk3pxO0gWN3sphe1vHIFsTqP0a1h+bWv7917ohWVllyWTkZK5Y4w7mMRoFMc1yGVfGV8qji5NrD6H8j3XuopgrsexqBWCplcqrQwsDru1mIRibA88XP+vce/de6dqKtq5/DBUUwmlEnoh8TAot/o2gAE/0J5+gH19+691OX+8FSPJSztTIsrwIh0xS65GKJEullPA+rEXv+fp7917rvL4yoxL0lLJMhkqkSWqlpalaktEx9ckwBcF+SSGYng/T6e/de6d6PK7Vx1a8RrHYxREK1RTsol0rcuQD+Lnji/v3Xumemy02SyRCzTx4uSUi9PIA0yg+vxxt+fwf6e/de6dKumiSrkFAZYY3LeNplQyaFALLIx+pv9Ln/W9+690lsnlKqJXRyKgCJ45KZQ7GEE2Qm1wdRv8A4j8C9vfuvdF833RZDL0c7tBMtMgMYBuSgUWAJ/odV+eB/sBf3Xuq+e4+so81iJamkhBkhJ5UsqKUPrVif9b+vA+nv3XukN01uNtv0n8Dk1RVILL6dDKX1BfISBa6ix/rex9+690Y2ny1RUSRUriaSNgHM1iIJGDXU3B/JJBFhxzzz7917ozXXKMkcjRIVgZf1wweNVFuERDe9/yfpbnj37r3TXvmurscWqoElNNOWtVQhSCV5IhkcEHnm34/H14917oou8txp45paqomLO7yI2vmNYyeHIt6r/737917ouSbu+7r5UiqJh5ZwJCraDYEXa3A5tbj37r3Q8YbFT1dF/EnqPCIYhIrBPUx0+kE/wBCPre9v959+690yYOBK3cUVPVpzJMI1lZOQxe4S7C3N/pe/PPv3XurfekNn1EeNxDSQakSCILG6lQga5YoX4sbHgXsPfuvdDXvDDUziGloliDiNjKjOFkVVvcICPV/j/T8Ee/de6KxuuGSmqWciBio1homeRbFiqxgkm7A88XH09+691A2/taitW5DcE+RlpTTuaOZhcNXMPJFTkHiw/2n6Dk+/de6SuQwNJUv5IoklkMmqSJQwWPQbJFzzzzx/wAV4917pIhcfRZJ2U04EaTfuVESPGGYeqKMEXLAg/UW/I5+nuvdMcuOmldp0FKlJPIwpzEylg+r/OEWFi39LcW4t7917p4/hDQUq1a+N54SkTpqDygP9SbAcWt9b88XAt7917p3xVdT07LDOGACMp13ILFgoup+o/33+t7r3Qz02cnrcXDhjUrDi44ytREkSoZxe8RMifrZSPSDf6n37r3T5gqelphUB6iMNYNG0jvIIY1QaXF/pc8EW/pf+nv3Xup8hqG8bkpE8x8YSMszAOReQsf9UBf/AG9vfuvdQ5sDVPTl2ZW06o0ebiQpIxGpx+Rb8nkji/A9+690np9sVpkNMs0BVRYpGQyskp0s6/VWYAGykEX/AK+/de6w5nZuZ21T0uZoZI6jE1IKxVEUpLeZEHmSsiXhXUfgC3+9+/de6edmbiWKaMVUaOZZ2V5QCZAhcANIOSGtcfW/AP8Ah7917ox1HuOmq5mgxoX7UCFFC3cBiOXVT+QR9Ryf9h7917rnk8d/E8fUPNMsCsk06K9uWAZA6g/Vibcfiw9+691VZ2XkBid8O6UkM0pmlpJ5GQNTiOS6GbT+GH+t/Tn37r3Ss2xlaGCmpY6SYq0zHTNGSjB/p4l8nNr/AF/ABH+Nvde6FilraGbGPRzq8dbHI0kBjJKFCytURD+t7Dn8G/19+6903SYqrrJHkhgeUM6FYmFmYkF0WMLwWuRcW/29/fuvdRJ8Vlpp3irgaaKnjWAROrIUZW1sHFr6+Rxb/Y+/de6ExKPb1FhKetx1TXQZhlSPwSrqppJfU0zOPwLaAt7c3sP6e691xx9e2bmjjqbySJHHEi1CqBa4W8J5sLk2B9+6904VdCaT7adaWJYYpXp5JGC+VmdysQS/0A03Nvr/AIc+/de66eaOpp5qpW0osiI9nJ/dQFCscTfTizXA/I/Pv3XulTteJkmMdTjlqaapo5ltOxIke91kRedLrqUg34/Fvz7r3U+qWqxtJ9iks3kVSIahHI0sX0us1v1cjggf0H49+691HgjyskYFZD50ZR4JdRSOOyjyMrf4gD6/T/Y+/de65LW0ctN4xKWqTIWQsljCysI2ux+q2UX/AMb839+690x7gpIXxpWJ1qQQRKVkQuHuXuCv1I44/p9ffuvdAbulKqkxc1UyXihOvUzKHC35BX63Fr8e/de6IXu/ewqtxVHgllnWOwAIJaNlJFwH/HI5/P8AvfuvdY4M40gjdk8rBgWUIusM62KDn6WIP9Pzz7917ownVWGmys0ExjaOE2Zgbhgvks9iB/QAc+/de6NpXYjG4unpqipZQy6HFlujMbrCGY/ptb/Y35/Hv3Xukju7dFJTYmncVH2yypJTw+Jy4DlwWcMv+I+p/Fxfn37r3QF0VdlM7PVRLNLMqMz+USN6VaVnYgE/pNxYD6H+v09+69004/C5iPfdIcdQVNf5po3AiQurRxPdirsDYk34sf8AiPfuvdX9/Hrf0+F23h6HKUU9K1NTIW+4jeMa9CmyyngFRYn+v9PfuvdHp2P2tt6vqBTfeQGRUBkJdFD8mwUt+fqDx/xPv3XujS7O3bFUSrS/cQyuwPjOs6V1G4JA4NvwR9Px/j7r3Qqw1xCyRyQKyujMH/U4YW0EsP8AG39OP9ufde6gSSJOHUFmsLuJOAeLmwH5FhbkcfX6E+/de6fMRnqrFq6UxKrKhUArcDWhBAuDYW+nP+8+/de6mncEP8PqqJ6dBJK15JZGQephc2uPqPre/wDT37r3SZetEWt5WUxpbSPL/Z/rYg/7xb/Di/v3Xuit99d2YLYGBr6yqrUTx09SI9U68sY7WJ/P+Fh/rfj37r3Wr98k++qns7dGSr56wTQQzGPGwsXEMhDkBypvYj6Hg8W/Nh7917ojWUqZZayeoqkhLPKskk1OP2nVz9DpFgb/AOt/sQPfuvdInLI0kg0rGIS3DXACn6g2Nj+f99e/v3Xuk4uPjN2meaaommQQJG/7YS/q1Lf+v+t7917rhkqaKWGRkplicCyhtTByvoYXIHP+I9+690ncdULjKnyS04ZofUsLFnQve/qJPP6vp/xBt7917qJW5ijKyOtODUSOW0jSAqtcAEf4Xa30/wBuBb3XusFZrfGNOZmIRVYQohW/pC+NyP8AeR/vj7r3SAkrjNXwJHDJTvGilZC5MYYsSbhr/wCHA/PNh7917oznV+EyuXeSeWrgSGlEcl2c3lFwNMf+PJ/31vfuvdWa9bV1Lj8JRxJSiJoeVmNzI0mgNq1m4+p/Iv8A63v3Xun/AC2RqGEhjgjtVHU8rOCAWsP0rYf05t/X6+/de644CqqI5gXYStYLIiycvEDf9AFgAeLWv/j7917oV8Piaivq6aSBYmpppBGUuEkWVj6WV1I4HAPBvyb+/de6OJtLZklPiaeGNVEipYsi6yrk+pT+LE8k/wBb/wCPv3Xun3HdbUkORir66kgqGpyFTTCv6dWoMSn1b/jQ9+690uTGIgwWNvDFdkVDYxpY2Uxj68c3/p/tvfuvdJ6t3jSYWOaGY6I2UiJ2OmYMbAgsbj9X+H+wNufde6QGS7Iylci09E7ysxKIIAgBJ4Gp9J+t/oR+ePp7917qVh+rs/uuamqs9f7NrMQ2oa3djYMw5f8A17D83+o9+690bLZvVW29p45auKmpJGgiWRXljRgpJBctIwuABzb+l+eLe/de6VMecxkdTIZJg0MTsYTHaKI6QABGUWx4JPN/6G/v3XukhubsrGGHJS0VbSj7KIB5FkELBwpGl2sLEc3sOTz7917ojvY/zFo9lNkUbJASQ02iNomKNe9iCzOwYW/IA/r9fp7r3VU/fPydou3KOqopVrXr5JCsEyzKkNnchPK5NgLn6WPv3XuicUyVtDUBp5mjWJlYyiIFWcEME8hFrX+nH+x9+690bDr7sWQQUcaMqVdPGsaOv7R1vxqfT/a+vNuD/sL+690fvq/skTQQ4zJ1ELvpCIZJg8kpc2IJWxIFyByP9e30917oyz0f3NHUSCnEsZ0mzKbNGwBATUTf/ivH+t7r3SelgSPHVMYjETJ43lWULr8K8LFdwbrzY/n8e/de6Bncohx7VTQUUcgqG1LKyM6w6hcGwK2PI+v9P6e/de6Iv3ThWrFedYZHBkJmliGks2kGNFFrm9uLg/73b3Xui9VGZmwuCGFqKAJPJUeSetMYjrHikuYo9aabqLWHAtwST7917pKtmZKtY2f7jzJH4whNnCIOSXsLfjggk/UX9+691zxtaKuopY4xaQylGuVYaW9JaRgQCVvxa1+R7917o1vWmIlEdMhp3djMkdPVBCWKhtR4PP8Ar/g8WPHv3XurReqMNBiKOKo8Eyl49TyRtoMutSsdzJdVs1j+k3Fx/j7917pZ5mYNC8jz+OAhnQrZlBDjS5aIjVchrf7yDfj3Xugey8uSyNalRLEk9NTx6JG8YhEsMdih0KQOATcfW9uOOfde6jVGTweOoKz+ILLTwyQTMhx8DSTmQQkRh4pdVkUmzEW/qPwPfuvdVPdzZOSSqrXppZDEryaZJ2aIsDIfoFW7aTa6hgRxyb3HuvdABsamrqncSx5CGaqlrXUU1WtQiiFAxb1AXYhwOAxJFuPrx7r3V0HRm2Y8ftmnraAl5ZkWOogqmUSIZhZPBDpBfVpIBvYGwP1v7917owNPtilnqaSnjekoaqkXVI9RIzJVSqQ8ihQDwAxFlsb3+vv3XuhPwuOgxdXJJRSyNQVkbeFHvEhCBRUIVYAEEkFRYE8c+/de6eoTLPRVHhldoopGeSSodoWiXWwLGnYnSPoBySfqeBb37r3UIVLUtTGlXJDKzyoo8Mqnwsw4MrKB9AQb/wCwFrE+/de6UeMqpah6mOmZtcZkLyFlBCrySLfVTfi39PryLe690N/XKJKUn03NtPhb6zM2ouWLHi9x/wAV9+690JW92lnwVTErrCyUkixCOMuaV2KhWZSw/sk2+tj9fr7917qozf8Atmgn3NVNMappPuZjUoyRtFIBLaOqVVFiWsf9j/S59+690vdl7eo58ZMlNR0bGiQTkS+OCpK2YeaN+S2m3qUKSQQBa9z7r3Qq4XKU8VPHTyUz6oI5BTxIRCkczcLqV1LOp5sHAI5Nzfj3XuldTCiq6SYVWqGcG0Mfllij0JfWLf05Bvz+Rzx7917pV4ihpqoR009RR00EFNpjZ5mDP5TcSK2o3ZdNiOBYkEe/de6nrUU2PM8a17VLepV8YA0KygEsbcqOLj6/Xn37r3WCgr6cSrFUJG6yTxtrp2CSeJg4B1m9je4+gIII/Pv3XunGRRJGEoxMkZDXjc+PzMzEgJYAAD6/T83tf37r3TPDTyvWlZH8KsmqSNWeNlmvZNRHpsD/AIfW3v3XuhU2jRCuqYYBkVoEaWNH/fPjaRNQGp3PCi4sL8jg+/de6Hml2y9JJHK+ew5ZkBklXIQGcKq6UJi/FrG1+Dci/v3XuoUO7Fp62WgVI6+SAWMkDhxKPoX1EkEAC7WHFxb/AB917pWYjK0lbIsZliCFSpTyKpikkIv9V+hA/r9Rz7917pST0egvKAs9G5Dsx06EQqVBLMQb3B+n0/JFwR7r3TZLE0B0avqoPiDeVdEiA6o/xa30AH9f9f37r3UdImjYt41GpeQwUra9wVX/AGF/qfx9PfuvdZoXVJHEpHjZdGllUodR5NgP9e3+9f0917r0kEUxkZIw9vof0hFFuABb/Ej8f737917qDJQB5YFaRWDBPqCWAVuAw4/5He/v3XunIUd0ajjUqt3YsoJZuDbSR9OP+K/j37r3Uemx7zTGLQ6HgS6ozeOOIaiQAAePp/X6c+/de6x5SlSIKAGjVXuulLtIp4WT1f1sQRf/AHvn3XumWWOUli4TSrKg1Ih1uhuSAL8fS9xb6fn37r3XONZV8iiBJIjpdiW/cBB4CH6Ac8ix/rx7917pxixstRG88WqNkJkKq6kHkekD/e+T/Qc39+691zqKPWoM2qVUC+hCEvcgFVsLkgG5v+Lf4e/de6jNBErKIECBQtkcG4IPrux5/H4sRx7917rI6CVGiWzuHVdTsxKLbnQWP+uSfr/T8e/de6yfaU4ur6X0sQ7Mmp/IB/Vfxf8AH5/P4t7r3WOCkWpEgBRm/VoYn0gHSrKrfj/D/A+/de699m0LaggezPdfzexPAH+xv9ePfuvddUCKZHWVOGU/5tGIuCSVLXuOL3/2HPv3XunXxRiNpNKiP9LGQFWVj6/T/jccfX8e/de6gJBTXlsGZZFJe5Y6ioNmZTwP9cW9+691Jp1UsYJEV4ygA0sDYMPSbm5PP+P9eb+/de6xz0iSBQp9KBguj6hltcOxH0/2J9+691AnWSIxkoqhfo6OCocDTrs3Nvx/T37r3Tnj1WqqIYI1Z5XjLRKn6WIJ1OxJt9L+/de6kzUcsc7MULAAsZAAoOgadS3FrDjgG5Fjx7917qIzSxzxQhnAFw4JGnRJYt9eCbm3HH+wv7917pwgk41FofEhAYA6/SxYMCP9bj8f19+691kqZIUmBiCoZ4iUkiN/IEXSmogm1gf9j7917pnmZ4y0kzMZHIiW7mzKpBCt/sT/AMR7917puNMjsShWR2ZywICvy4GlTc88Hm/+8c+/de6zfZf82J/6fqX9P+o+v1vz7917r//VuTpstHDriSQRyAXYuoufSCCGtzYEW5+n+tb37r3XOPLyQsyrIDHzOzAgCRlNihC24uB/xvj37r3Skp6uhqIwImaGQx+dyrmMK55NgPwT9T9fyfr7917qIXnN5EaNYCQ7FWGuRh9CpB9X/Fb/AOv7917p3glMiFqlgxeFiCpBYWYhOT/h9f6nn+vv3XunaOoSWljYLJGYSV5XxpfSQvrFyLgc/wCH49+691AkpEaUyJ9oGUN6Sbhtdizm/wCSTf8Ar+ffuvdMVRRMA2lgbv5G03sf6L/WwH4/3j37r3WCbHSRQGpKNHTzMP0gkGw0gOPx9OL/APG/fuvdMkUXhKgXYPUEIstmV1C6h6yL2Bvx+Pp7917pQ0lKauMqPEJn8knhWUxxTxqoYmN1t6wf68/04PHuvdRUpJJ3tVysNEUp1qSLui/txsV+oA+v1/qRc+/de6apNDnW+pnQRAtqtyYxYAng8f8AIvfuvdPNMsKxyONak2s7BiqArYKUsLg/UXv/AE4t7917rOYmlljQqPH6HUcEXj9bMAv9QeR/sPfuvddSQ6HJVyIJrsQrDUFa/DaT9D6rccDj/D37r3TlFGhjiJ8q+mRjIW1+NY2JQhL8f0+gv/j7917rKFWR2YTSTQEJJJpFn9SAsik8gA+nj/evfuvdYxGHLFAUWBtS+YLa0g9Fnvfi9rfW9+OCT7r3Ub7ZmV20x2jKsSFLgvp5QgD1avr/AIE/0Hv3Xuoi4gSEyglAL+PWDqBDa5EUH6flfxx+Ppf3Xuumxa/tvGBCzF7Irgq7M5YsUbj6Hj6/1/IPv3Xuo9XB4Ec6NLAINT21Fw2lrEfg/wCuf949+691xo1KzMmoK0p5kIA02k0uL/0020/1NwPfuvdPYhojUuiSOUEY0qF0WEZ9DOy/qve/9Rzx7917pSY/FVEnjLxqRyLRg6JCW1K4+v8AZsLi/wDsT7917pYDDSSGywl2SPjx2sFUaXJ45Oq9r82seLe/de6SGb2xPNTSznV5LnwLEDYhRZeFPB45/wAb/X8+690ENbQ1+OdTVxy60VmVL+ki/wCR+fqL/wDFB7917pqj+/nqYNNo1kBaynUXBOoAgXNx9PqPx+PfuvdPC4aQu09ZJHS0Ucck1ZKSoVI47kkyEjT9PoP9c2Pv3Xuq/fkf3XRPicnicHOSlQ32NKaWVx90lM2mpHjFmIuCptwbX/Nx7r3VHvbe8BLW1SVE0sBeoDMvmMkrEm8URUfRdNrD8C1+effuvdEw3q8M9VNVzzM37b6Ine1rWCp472H+9/n37r3UHqPpHtf5AbkpNidbbcq8rWZGr8cjxwMIaFWPNXUzldKxqvrY35HH4Pv3Xutqj4Q/yqevOh8Vit2dp0tJvzsWPxVsRmpkOPxrFLtHDG91cA2t/rf4e/de6tfr6Cmjx8dBSRR0VLTp4oKWljUU4TQCPSALab88cEH+nv3XumyHYUlHW42f7uOohqIo6mRUYyFHLH9tiBY3H4Iv+P8AX917pRZHJU1DTRQLGE/bAALMCGsSSLH+vquDz7917oEt872kWgGNo3KTvKFSVGdguqzWufrcH6f7D8e/de6S2y6Kor5zU5SeoqIRMfGspJWSoC+llQ/jgE2Fr/i9yfde6We7cdDWrTvSuIHp1QOHHDMF1S/6/Hp/PA5/Pv3Xuie947djkho9xUUcUdTTzCKqIgAEqL6glrW1WHBtyP8AG3v3Xui+UGWlhlkE8SQiRZnaVSwERBKJdR+T9eLfjjj37r3SgoK7ETB45zUTPUUoEpcgOW0AMV1c2YkE8j/effuvdNuUYVUCUlNERo0inu3rSJIljX12Jso5P+839+690hZsjmqLLV1HWpTSCGoUUf2pZtFGkK+WWR3HLF7t/sf8PfuvdPFHmMhGizoWK1CSKGGogOqkglSTb0WP0tf6f4e690y55a7N4SpxUlPLImWp5KRJUjZJJ5ZU0wyMh5Okjm3AN/r7917ogeb6r2ljM3AN0bpo6PctCJ0bH0zLOlPFT1CpGa5D+lnU3+n0t9fp7917ojPyO6BrsNk6TsfZWTpq6JSJZqyj8asDTIpaRo0INyy2Nh7917o+3xG7d/0ubMba2crmpstj6aCiC1IAL6CQG1f73b62N/fuvdCb2HsaanmGOqqqWalhjaRKoKwheIqC0St9Sb3W34/2/v3XupnW8q7YXIUpgkISmEtBTuBGkavGL1DJ/aFzcfn+vv3XujA4rBYTL4+nkrVWf71iKtnP6VmQyhrNwFJNgDx9Da9j7917qsn5EbG3Z8dt9J3R1GWpZkycFVWQ0GuJ4FhKtK7GL0lJQpQoeLkMPoffuvdbAfwO+eMHfvXWGnnycLZ2nWCHP4sTD7yhqI0IJaA2KrcXUfgW49+6909fOH59Z3YeAj686ipZMjv3L0wNTkKYmRMHTTKIlnVVBvNqubH6c/7D3Xuqw+les92djZ9N5doZ7cWTzFfPLUSV1bWTMiNUxaKqNC5IjBQlQo4P0IsR7917q0TA7Mx2DxUEGFoaaKnjp441qI4QXlgjQGZ5EA+ukcG3J9+690rIsLVTIk9KJJ6FkM1pf83YG8ZUW/2LfWxv+QffuvdA13fsym3RsPKff4OjiqcVCMrT17RKIo2gmCxqXHq1NfW68hhYkG3HuvdKHo7ce1967WbBUNRRDP4ANQ1y+NVZpgpWnroYyCzI4GtGAsdQUWt7917occTtQPSmij0moZyap5QgDRhy8g+nAvf6c24v7917p5lwVNj6eqVGWRphaSJLiMRRroUAix+lief6+/de6LjvGnwmMqaysjjMOQWlqI0VF0rLFpMizXBvwTpB+vH0Pv3XugN6qo9y5XI5PJVMSxUhrZvsyoJmnkkTQI2A+oADMCfyTf8AFvde61+P5pmyHwfe0eaKKkGTQLCXsmqSOW803jb8kgi5H+N/yfde6IpjvFFiHieq5qoSzCM3eK6/5sGxsB9B9L/g/X37r3SCr6Qzyqs0lUoQ2RLsQ0aHWZVDn68c/S31tb6e69050IYvNTwSVMNNPAdLhiBKbMgDG4+oZh/U35+nv3XulhjttutAZnuslmZFcAoxJs2sDgfQ3t9fr9ffuvdKjrOuqMXnZY1VA5IMMS2UF1P6SSP63/1v9iPfuvdWcbKy9NJi6Gethc1zIFc/qC6mNiqoPpaw+h/1/fuvdM3ZeyKHceErHlLTRmGoKFY4j4GYEI5Ui/L3Xm/HP+t7r3VXVRSz9Y7rpxNNKLytNNAjuYoZPJqVWDXUWU/Qf7yL+/de6sH6g7Gjq0pJo65HlmCLJHrKxWkUMAqjggA8/Xn/AHn3Xujb7j29jtwbPq5/NG1RUU5Dw3BmT0ni39OOLt/T37r3RUet9y1mJzOR21NKYI6WaYBXUK0sbm6DgkElTx9fz/j7917oZKzEUmUaCpqnOiJCVR1DI4YWUXPH9D9Df+v9fde6RYxDfc10axfapQwRSQyqAIAktw1wAxsLfUkWv9ABx7r3SdTctNLSimqqB6lFa4LFBGFU8kfk/QkH6ni1vfuvdJmhyVYuZjXwS0uNZ5JXlY+nxoto0Qn6kWAPPJuDf37r3Uvt3aK9r9aZmkpNb1WNg89KjqGqNcK6W02/Btew/F/9j7r3Ve3Q+Q/uluxsVlpTFJDUiMq5KiNkawV2P1v9eCf96Pv3Xur2OvNzY/NY6gxM8jwwy0bMml7rJqAc6gDxcH/Yixv7917oHe0o8HjZ8rUwUUU4ZJqKBGkdBTsGsZlvcC9uL3F+frz7917oC9gVEFHl44qQeCrnnRo4pZTKjHWCCSf1EcfW/wDX8H37r3VlFXuWrwm1sKtWyTzVixpKDEWMIZP2zYAfUXK8/T/A+/de6csVTUEdC1UJEL1CvNVGMEsl19GkSXI4HKixJvwPz7r3SaqqSnyWByuZqTJRUVJXRQRV9UJW8tSvrCGkKsxFj+AQPz+L+690G1NksHXR5Zp6ypmloItVBLj6Zo1q05DCojOgrZrkHi45JPBPuvdANmc7EVkkoSaiJKgwywyp5XL6vU/D/QDj/W+v09+690XzsTdFXQzPPGIoo3jSRYpf25ZAjAWiUE3Fv6/7C3v3XukLiewZWljhqC0QeTyJKhBhQst2eaNRbUORci/+sPfuvdL+abb24KKGvqoImysDlnrmjhjWaOL9DaWFuCP1KAfqCeePde6PV8RN8T1FFmsJUpDNSxCJo5EEsZVSCiSXaxuPpckgnnnn37r3Rt6idJJvEkpXwMzSF2sChPCl/wAE/UXuf6W49+690zbz/g8tPQU+KgZZ5G8kpleaUn0+RZG06tKMxKtcEEAGwv7917oOkNTHUKg0PJEDGQEZ4ZnZT+8AeLWHpAA+nAH09+691PpaieSmqKSWOVnMoSKCJCI5mMukrMTxb6WPNvoPfuvdSaegyNLU1MVRFq1q0riUtpi9elFRoiFOkG35IHH9ffuvdLHH1VX4tMlRMt7iKN7OzqsVlUuRbTYEaeBb6/n37r3XCroiq1RiiYgKxfgMGVvUY1dBZef6WP5/1/de6TDUmRBp1gkeET3hSiDAxPGz6VRw4PN7EE8/0NvfuvdQMhjKmCvNKJGilQp9ypYpCbfqCFLcj6nn/H37r3SloXpYIagJFEwLFUldrMr/AKXamRSCDa4LH6/X839+691JaSKngFmDekuBIysUC3JARRpsL2Ynn68m3v3XupK16yrTFxTGIC6mKxB/oQ39oD+jXJ/2Pv3Xun6B4JFDvIAkjM4spXUtySRGhAAv9Pofx9PfuvdSaaWWZTCo8jR+iIA6Gu3qFgF1Gwv9WP8AvXv3XunignRK6CGeomQCNlk1eZvBGp/VaX62U2Fx/jY+/de6foK9I5JHpqh6qGORkWVo0jUNeyDSAulj+CLX+pB9+690JmxctIal2mqtLNZlgPJdwdQVmX6FSP63/Fx7917o8Wws5NURxJZGUxhWu7R2ctz6QQLg/n6+/de6MDhquCWNysxDrdGQq/hDM3pIIPNrc3v/AIj+vuvdK+IwRxxapaeZrNrUAyKSOb83sRf6Xt/vPv3XumeeVS0jKVC3OpVQppN9XJuR9T/qf9tb37r3WP8AXdlZbgamjZzcgf2b2F/6/wCH+Pv3Xuu4q3WXCGKUq4UekALpUn1sLEfj6H/ex7917qJlTC9LVTSframbU2okn+0VUtzYfQHg24/1/de6pZ+XctVU5esVmWnpIdcjSlZAWsvF0jINjY3vwSeR7917qvSkr6euqp6JIGAZFiWoJEaBUFi06i3pJBsFtf8APv3XunbH1OPx9Spral1NGSYEV/TLIh0mECOw0AWsDcgce/de6VNLvCatyDVSzRUyIFNMTHCrvpW0ZZVQX+v1NyOB9effuvdNNXktwfcSTQz1qxTOxvEqmE6mLFgxNwSeT9P6D37r3TtiIshUzwGqeQRQu0s0LABJ0P8AnGE2okD+oH+29+6905V201q5anJwS0qUsA1iEz8Ml7MwYMpBBHK/k2ve/v3Xuk3Tx1kdQsdM0ZWMl4uEVdH0aQ/U3tyAn1+p/wAfde6XtPNkSIEEHlZCpd3Ja1MwuJtA/wAObGx/3j37r3UjckeHwlFDUwSfxWoyEXkqEgOjxE8vC8BNxpI/V/tjwffuvdAPuHJVOQoarHKRTxVEnk1hYNWmPhFdnPkHHB+nPP44917oqHY9B4MfJQCSSNKmNykSrOitIxs5kIseQRzYc3J/x917ol+Vi/uplY3enHiaZXeQKyCyC/El72+nI+vNz/T3XuhZ2/uOmqZaUxygibSPGjNqBcek67/8TYXJ9+690eLaCjFbdEsspR0p1nsjuzFnS5K6Da/H0ubAW+hHv3XugH3/ANg1NXQyYeV5BRRTyCKJAoELve7oBYjVyGvx+bfn37r3RKuxMxjkp1mXLRzfciWN6KMyI9O6EL+4WOnni9h/T37r3QWbYxFdl8vAYEIEsqHQig6QSCCykG4sP9v/AK3v3XurCcB15lm2wlUj+GCGmu0bSWclVtwD6b/kA/T+v0Hv3XugnwNDKm88WK+uigijqtWmcKylhJwyootqNuLi449+691sHdNfwaPYlFP9k9dG9DaA1g+39ZhsjRTR2NgbmxNj+b+/de6Ardqrj8vVyzVTtUzX8UfkmkjiMjemNGJ/A+v0vyP6e/de6RVAi1eTAqIaephpxIkUYRTreWOwJLfgH63/ANbn37r3TZkMxTU8UeIqJVMNNXSz+BVRhGHCgyxl1JAT6Wv/ALA+/de6TFbQ0kKSVUKMy1IdogHGqUudXlZjbk3+hP8AsObn3XukHUbYoYpUr2QVEjHU6ghZKYuDqYsbAjk8c88/k+/de6dFo8FS0VKKYyS1ayBXdxqpgj8sNN7615BIsPpb37r3TtS7dgnRHaV9ZXzPI0alCiE3RT9f62tz/U+/de6ZMvtumbwNTCYhlOhEVVlVy2q7G1/x/Xk39+690t8HixPi6hxTztVUzQ/uhlSFP7AdQLAMDb/W4tyffuvdKnAYuataKNS8jhykrOSsdg9wz2txc8X+pv8A09+690MMW0Vp6ZISqStIxljlI9YulhqY3N7X4+g/2NvfuvdQU2nkaioNKLGSQCJHXlWUEXQsebi9+P8AGwB9+691yrdjfYSap6eOPw6njYWILaRZSw4Nj9b2vccmw9+690gMoKmoplpCskkMDzs8RuUMknpLlGPJt+SOPr7917oIKmmyGProkgpSBrYopZruVuo1AfU2Atf6/Qe/de6Xm3K7P46SKWNhGgaRpgpZmGuwKDTYWv8AQ8/ke/de6HLFV65qBaDJVUdMJFjjMjag0ERk/wA4SOPrzbi/9ffuvdVv/KzCUG2d8x023crFl6aZg9U62AQzuTIwIPJBH5/x9+690GmBqpYaWCpkMpkgJsRqVljZbAxAXAJYAH/iPfuvdDjtTKyV8KTuGAQiMvPINQuB5FReP7Rv/wAR7917oQqLcQoCJUaSUofIrppPgmWQBXVgLDlRf+vIFh7917qbU7lbJyionkkeqm5lkk02qZiTrOgDiw0/6/8AvHv3XuuMBqqmWOlpUeYSyjUI3LPIVBcDSTwBf8Ee/de6csdIlJLUpJUU8M4QiRHu0haJrmAD8EAKeOOffuvdOjVM2RjNJJqUJEZUm/Sq+oyIoa4Ooaj/AF/3j37r3Umk261LJSVEkgNKzgxx31uzj1M7LxfSOVuOf9h7917oVqPL4ejjio4aV6uWTW3lhYrYaAF0Ec8ki6jji1ifp7r3TvjGx9Rky1fEhLJojMtkWnHjup0/Ut9b3uD+fz7917p/rNuTLixVxzxyU6tIyupXSzE2jLgcg/1NgCP9b37r3QPV2KFNM8kVRBN9wHvEshUQhSWlAb83vwb3/p9Ofde6bc7T5LHY6ihCwiCou0cq6JJtAGsubcn62P05v7917op3au5pIKGsCSukKQsoGsszPdgWKm1/oL/Sw9+691W9ldy065Crg0QzvO8nllAYsv5UC305+v49+690ZbonYVZveeGWYutIjxMr+NpDLybIqgc6uAPr/X8+/de6PflKXEdQ0TU1bAIqk06FopFXyDyRLMeP62t7917oCd89tnclOYsU7wAR2SO4RDGqabkC2puPxz9D7917oAabP5LKVKwZHIsKdJLIofT6BcODET6STcgnk3P9PfuvdWKfFPrPF77zdLhKE0s+SqwoaKRhIJIpAoNwT9be/de6vx6J/l4bSwFVR57cmHpa6rUwyQGSIBEMnqChPyv5/wBvz7917o9dT8cuupcece+BoI0UBRppgjEk2IDoBzaw/wBt7917oiXyY+KFPsfbWS3n13W1OPymNVqtqOOWUwOAutY1ZTfUSDxz+LfX37r3VffW3y/3TsauhbfNRMIaOZKeokk8nkg8T6QupgPTbm1v+I9+691dz073TtPtjC4/MYTL09R56eKR4k5cMqKdOi/A5H4+vv3XuhyTRJrdrqFUuNJ06lbn1j+l78f7z7917rGskbAurMiKQbFrEC/4Ucf7x7917qJO6IjF5bsrXJK2VjwQpU/4W/3v37r3QZb33ZDgMXVVs0qQx6GdzI/1CqS2lWHAt9Ab8/7x7r3Wuj8w/kZFvndtRtqKuaPCY+SteaSnOt5JURtIH0sNQUfTkf48+/de6qs3DlKZ8hVtEFliaeWVBIWM3jVtKtf6LcfXjk3/AK+/de6baWsFcKiljURU1TYyh2iJDBVI03Fyf6jni3v3XukbuKg+0mVaZUrKcMzLMoZElOkFxz9CDf8Aw/PPv3XugxXJkyuFZ6bVK/BAKhk5Ohza39P9v7917ruSveop3DaQWNoyzBi51aWK3a4/r9P+J9+690lql50qDECs2uwYtYXf/An8fS9z/T8+/de6ZGhlmlZGhZ5GcxQslkjWQ2BFhc/71+PfuvdDbsbqDce9YoUjgeJGkUxQspBqrnS5U/mw5/HP1H5HuvdHR6x/l15fc81HUZCN46WSXyTMVcxxoDdtZH40/n+gJsffuvdHly3xP6t6c2pBUSQU9RWogCqz2SebRewe30AH5tzcH37r3RcKLc2PpchPQUDwTUsUptGHUQ3A0N9ODp+h+v09+69075PLfxMCOmp7RxuoKxLbULX0sVIvf8f7zf37r3Siwezs/OkFZHjqhKeeRVJVrS+pv0hCG9B/3u/9ePde6Or1L09uCvkojXQ/bUiBpvMyOdNhwzr9bn/AgA/T6e/de6O1R7VixWOji1MHSFUOj0mZB+Tf6g/7A3/r7917pvr6eE/srE4jCEC0nILc6r/0ueQQeDb37r3SG3HlsVg6KaSSthpDHCVDXLyFkj9Q0k2/qT9P6/X6+690ULMbnl39kxj8TS1k0MrNGMgIGjp5W1FSYmIsRfi/0H5tb37r3RlevutKLDxUlXWxxvVLGGYTkkKSLkkg2Qf0JB5/oOT7r3Q4pnKWjeCniTxSxm7AalBUWIKIbgfgA/T+pPv3XulTR70hpYplmRSjxsGEp8imN+GbQCPwbabf8a917ouPYvdGy9kvV1z5aniKRvIlLOwSNZVFyojNgADcWuPqT/T37r3VQvfvzoNZPW4raXijaaRo5WpIXCyzNcltcZPH5H5vxc2Nvde6roylB3T2jlWr/tsvWQ1U+pUiWodSs1hGVQcKLH6f19+690OmE+JPcRxv3w2xVhBEhb7iKXykslyb2JFv975+p9+690H+5+ud17SWWj3LQ19GDKD60nsdPKkM/N+L3Xj/AA+lvde6UGz8doFNJGTAsbJI9Q+pYpCW9KqP6D6Gx/r9PfuvdGY23uT7fIQSS1UIejYBTFGR5UuDq1c2swBuObf1Nr+691YF1t2HFnKiLFT5zHU4ShhkErVIkQF15QqSCSOBb6/1/B9+690KtasLAxpVisKknyKilZ006g2oD6XH1U3A4Nz7917pK7noIq/GSIngivGS6JErSMwvcabgki5INjx/X37r3RVOwdkkY16kp95TxrKzCY+JEZl9Km4/UD9L/i4t7917qu7eeJqnr5Wqovt54mIGmUuiKjXUq7fQAD6kC/49+690ijkpzStjBS0ZaSoZ5apkeOokRUOkRSXIC8m/AJ/1wPfuvdO+JwEcoWSNoFLujmDyFHjIXgxupv8A7E/4cD37r3VhXx+wTPJQ1E8g1QIumKQGYylyQeb2BAtz/W17/X37r3VqG081QYDC1MFTh6WrnFE4pquSJXEcrpoCsGNiQDwbAf4fX37r3QaZeqh8LKYo4Xm1zroKPGIr+oCOILoAJ4Bv9T7917pDmlRmleRp5nSPXFFEnjSZibKGAFyOTcA/0/2PuvdA5nocxkamopv4JW5GKeNoykIaKSIlyABImkgEA2B/I5+lvfuvdFC7C+OXaO6MjJW47bE8VC8jNSQySkssSgfusg9JP14sb/0Hv3XulL0n8L+wHyBq8pQwxmeTTGtRTtCykMS8qEi/p+hbm9x9Lm/uvdWe7O6W3TstYDSilqKijpoVXQonhlJU3QI4P0Nj9Sb2H0Bt7r3S6/0cbkkqDX1VA0AcCYiGNy6VHMnkZYz9Lk/Sw5P1/Huvdcarb2Xmjp/uWli/WIZfIrM8gcenwAAoEt/Uk3PJ9+691khh/gSotVXPkQjO0izx6SXV9bpcj1KCbAG9hc/kW917pI733lQ1cyHHY6OBREwkVAkT+R9IVAVsCq6TbVc88kgj37r3QVf6QcjTVkcVOJKetDRwuRUBQ8J4LLG4YtYarm9gbe/de6O51TljW0lHOzq7MRHPNTypMphCai+oafUDxxx/W/BPuvdD3mtu5muwMmWpIXkx4/ZaYhJQrsSWWpKk6FbSLOQbWv8AT37r3VU2/IpqPdE0TRtGslRPDIOWSNBKSpWQWDA3NmPH+Hv3XusG3a6qpq+GajEiJHoVpBLrJu36k/K202sDY35B49+690YKiqoZ3kyNUjirqjGSINKiR1j0q8h5Ite55/PFvfuvdOE08n2qzIjQkQxojB3dah4nYSACXUeARqKkX4/A9+691BevWghE0tcwd6p0WMhHciRVYAMAAtjxz9R/iD7917pNybirZxVzKFWWL1qyzABFUkX1EH1NwVH5Nxb37r3S520EnjpJkqaiaapKTOnhcFHkBLtItybCw1EcfSwF7+/de6EuOo8rUsU8mlY5WaeVJonjReAn26qLm9jqBJsbc249+690mquvRK6QJPMYY3fxSM6orhWBTVGACPzySRf6e/de6dzUU9XGtPDlKiMgox8TnUsjKLqxU8WP1I+v+vf37r3QAdtbF3fU0+Tbb+byy1EaSwRfaVju6MIjMGUDgD+v/G+Pde6rDx3fvaXWe9q/HVm5cuslDP4mEuRlQOkRBljdmIHquAQRx+LDn37r3Vk/S/zNp9w1NLRV1UKeodYI7SVCTJLIoJeQzyNYN/Q8j6g8jj3XurTOv+y8VuLGxQSSpUxSo2sAF00OAphDsByLG9rEnj6e/de6X0GGemqpaqirnloppPIKWocyxUiBBoWIH/Y/kkH/AF/fuvdTHCzxFmUlyraZUFhq1WsQQeLW+p/pb6e/de6bpfHGzRtIxCWINlNjyQl+fzx/rjn6j37r3TsNCwIJGkWRgJdDAXF7E30j6G35/wCKe/de66gULqkVkZSA9kAdlOoWS5vYDkn/AJH7917pUY+KnkWQ+URSlSySursFZQLoFT6XB+pv/Qe/de6bZIvDO7ib1gpbTrsQDZiLfW9783J9+690nco4qCsKatTMSV0mRSbkBwGNwTYfS3+t/X3XumObG1nlU6pKdSqu8rwoI2CvwHAuSG/NiDYe/de6eAqRqREiKgN28QJBke/rCuSefyt+P8PfuvdSYZEiQ3ZVCK3kFnQrIQNXoJJ5t/X37r3WKSSC5dApYFWBZrRrc2Lr9OLDnk/X37r3UGqkiALCUBiEILFTpPC/gc8c/wBPp7917qMJ4hKQrq2nSWkVSoLXBV1uf62/1vwR9PfuvddNXxKz6RqNwpLHQGYcOSDz/vX59+691JpaqlV7ILO5N3LcqpBJA0k/7Y+/de6x1tawYKjFHCqxOpdRBBBIAAuD9P8Aef8AH37r3XCnyj/2FFixBC2Gp7EMCNRP19+691LqWklvJGHhjkQSFy4Kh1XnSrnn37r3USQiVA3ljDKjIWZwodxyAun6m1z9PoCb8e/de6gpJVQkvPKBE0qLTaDYyEDg2bn/AFvoOP8AX9+690oaeZPtZJZJkiJuyoSDIpBtc/4H6n/jXv3Xuk0XFRJO+ssXKhDqsgK3+ij8n/fcD37r3TzTTy07M8LR+R0Kxt6dQVeXjib8AEi55/P459+690o4KyFqGoWpq445Y7ssDAlZJCoI0Pb08H+tv8PfuvdJNFlnnilZidZVVS7AllBAVE/obfX6fT+pv7r3WaqSShrZqRJEl8ax8qGUCTx65VOsXuCSvP8AT37r3WJZ/DbyWQD1sVB1KV/SDbm30/3v37r3WZpmmGkaS0nkkDm1gWIIUah9Rb6/4+/de6xR+H0orN5o7s54Cklrm9v9b37r3UvyxW+kttOj/Or+vyfq/wBv7917r//WtJrMi9K3208aRyxlWbWwXTYamsI+L834JB+vv3XuoDbmh8ujyINCG4VwIyzesfnmwI4/3n37r3T5S7oijCCWWPTMoj1AllIk9dm5uf8AHi4/pzz7r3U9tw/aSaxUMYUKxU8cC+lma2o+McCxJvxz/j7917pbY3IGeOOaaS7ONBiKBHDaiNLKPoTa4/r/ALb37r3S4pZY6qJggkgBAiZiwWFCBpLoR+Rzz/tv8Pde6c5aVGAd/E3jTxpOhDLIyjgjVzqta/15vz7917pLz1AZJm1LE8Y8SMFF5jyBqH1uPpe3H4v+fde67fPRQ4ynhj1/fCWSKqieNXiaDlg1zfU4BFifoOPpa3uvdJd6mGR1mEcaFXtHdFQBXA1ShBxqF+SLkm5J+vv3XupkFTHSM10DSMPIJVQC9kCBgeLekWufr9PoffuvdNjV0kAlAkjKSSmXSBcorGzH6fnm/F7/AF/r7917rNTLBMArSMgLOSVFg6lAwUn82vYX+n+HNvde6fY2jGlBIiaYvSGtp/zYYlgOPpza17fj37r3UpEiKxyxtzoUrKb6AXQJKHiHBuwax/p9ByLe691nipVJJcKhIiXQXLOmlihY3uACACP8Lfn37r3TjHSIpm8LvKZIyjSFA4RA/CyRHjnkjT9Pr7917qU9MIIg0eiyLp1qbqBINbMy/kEsfSbAcDj8e690yTwMquAysy6dQCi0usCQXA44B4vxfgf4e6909UdO1Ov3EqgFZUZZCTwSvBVT/r/05/HHv3XuuUrxMhdywYmeZn0aNSIAhuf9T9QfxYn+vv3XumGpqIAXjj0go94xGwCEMbqVv/QG39PfuvdME86iYo5YIBHIUkIsQWJOpxfj6m59+691GStLVPgLx2aZgjK0ZUMP3YUBcfp5B/rfj37r3S9wdPHUGOeQRtJMzx2a2iyLZpWt/tQuP+Ne/de6GvA0sMkiReHysqxkOOEULHpLW+n4+nI/1vfuvdCJSYGMRO6IhVtTWAuo1G503v8AX8/Tnn6+/de6TeSwIVQ0YCNrdbM+lFZjdmVf8Tz+eSeD7917oGt2bWas1NYeqOX988BFQ3OuQcrfkfi49+690X3OZ7A7GjhqMzW00AlKqsYVhPIdT3ii8VyCOGJNiRwfrz7r3Rd+0O/MJUbfptvULPDLlzLM2g6HbHU9/PJUIDwHIOhT/UAce/de6qF7T7Qgye5Hp1gNOKdPFRRn0eVpCY4zxxqKaQQeSePfuvdV3dwq2MVZjURyZCrP3gLsPJTgSEF3T6aV/Tb6kWsOffuvdBN0t0tvn5H9s4HrXafmr63N5OnFbWGKR4qGiaQmrrKhl4RUS7C5F+B/j7917rdi+JPw/wCs/i9sbGbe2rjaWu3JJRoc7n5oo/vMjWvTpI152BYRhywUEiwtz+PfuvdG3eSFfJcaJDI5VbEeNgTdEA+gHAA+n+8+/de6aPsYa2RhMFCKx9bn0iyhtQvzckleeT/vPv3XunSKjCI00LxBIjGrg20t5OEEa/7Tcj/kR9+690DnY+ShpJBSo7FlRo28JMkiyNyl05txb8ngj8k+/de6Cc7brM6YkaV/FrSdQr3CFQBoJHqs1rkHg3NuPfuvdPUKTY2WKnV9OkMCwuPEUupVlbkk/wC8fj/D3XuvLnJJKmVamOR2iZVjWxs6rH6yD9DcMt/6f14Pv3Xug939hv4lQ5ClblKmilbxuokRKhKVViAA+gvpa/1B/Pv3Xuq9Yq0TZGTHMYxUUjSQOukDiF/GzJcc3IJ5P+N/fuvdPkuPjo1Ry0klS6lg5Ia1xpjW30CCw+o+vPPv3XuoU3mkq1khaX7kweISglY0YBRNwT9LAD6Hj6e/de6YMy9FBX07sJ6tAIhUSpcEeRLMof8AtAH68/Uf0uD7r3U2grvMXpI5jTnxoxlYKQfGgVYwin62tf8AP9eDf37r3XBdwVENZSeZikNFOJbt6G0xP5mkHI9P1BAsfyfr7917orfanx6ye8qrN9mbQqTU1X3NVW5WgNg9RShRLeIt/qdPAt9Byfx7917oN9k7DwW5sUMXkFarBo5qE486tNJO90SViTzZgfr/AKxuffuvdF3o9oz/AB57aepiepTDV8kZhAVvAnlkEha4BH9o/wCseOOSPde6srwdZR7625FLHUQzTVEc0lFUv/m4y7FVJT+qsOOB+CPfuvdJXM4GmpkpKKWYvmMdGHNTpePypq8rq9jypv8AQgj6fgW9+690uttZ2rlpZqQxo8YijF4oiLGNfSNRB/oLfQ/j37r3U/c+28BurbuSxeYhjqIcnSrGQ8ZZxN/mwXVvwpuA34+oHv3XuqvhtPtD4ab9q94ddzV8e38nUffZCKlpp6pZLOHSmqUj/TGbkCTn+n+t7r3R7eiO0dvdw9jY3K1PgqK7M4+nrcxHVqgmpK4NZ6OEyXsuq9vx9Li/0917q3+m2hhDiaEYzFQUscbRSsKZUETMjFArKo+vHq/x/wBh7917oUaKBIceogp/LIPIZEMQQKAgOkA/gc2H0+gHBA9+6908St5KaERwxxRSHxLHFHbQ1+bgD+uo83v7917pt3NicRW7MzWLqqCplrK+lqqWGVUDU/8AmhqvG9xr0khSRYEfn37r3Wuts/5AT/Fv5XLsXsKtqMdTZXI12CkkrG8MTUKTGpwGVmk+miRXEbEWsQQLfT37r3Ww9tfN43cOKx2awtbFLj66mjkjqVkjlR4qg+QyLMtwdV+P9t7917pZZGgglpr06indIyTM0upJgFGtVT/Eg3/xPFh7917oi3c0UtHWxT+VVlqnFNHTgFZHQNZUjvcAf7D37r3S86d259jFFXVTLJL5Y5How4ZYxqP0WxJNjc88fnjj37r3VCn87jDpBvDZ+egovHDKk8TOqIEDxsGDHSB/r8c8/Xg+/de6p72hBHV42OvAg9AGtJI30lmYgIrj9RPBtfj8X/HuvdNtZjdda7z1NPHAjv8AbsVYKJn9Swt/Uf6/AHJF/p7r3ThgcLHXztHLMYahJIVp6eJBokfVd2WQXuD+B/Qjge/de6GOuwkdEGpolLhokFQh5eKR4w+tB/sf+K+/de6RUuMmx88dfQEIkUuqZ5CI3V0UIpBYernn/e7+/de6Of1fkqmqw9LU1MonkhUs1mKnngBkIHBvcnn6/j37r3Q5pVx1U32tHOtVNOER4BGqhIpGsqkWIHquvA5AvyTf37r3RNPk51zSUUORqJcekeUdKaeMpIzfblmKs2qPj6gCx/FuPfuvdAx0BulaSupcZIFarhrCHdizImhiH5Nr25Btf6f6x9+691aZgM0BjJJmm8kc9MsKLFZow7PpYgMSDx9Tb68W+lvde6LbvGi/uz2Pi85oWKgrQCyMx8Zk4BvKPSLj8H/bC3PuvdGbadsxQw1kFFT0VNNAnhMMqSBDFHYMqDm7Dkkm3+Hv3XukBkKSGpneWsiIphSuGfyqS7KxCr4/6k/Q/UA8EC9/de6Curx1Q61dXjUSV0MSwU5OiLTr0OX/AMeDcf7E88+/de6VNNjJMrTigFIHkpomMZ9aiBjeaaNH4DEm+nVfjm359+690/7d3TgcV/kNReCVx9tUylQ8aJKdN6grcA2Nj+Qf8PfuvdE+7j6Pgxm8KTd+Bq4aqjrqx5pI6NWcxFzcuyxcFSebW4B5+nv3Xujo9LUzR0WKeolbVGsYmZ5WEiQsgDIEJH9kAW/p9LXt7917pVdyYempauOSYzCgrqeFl8al1Da9VwrNe5AH1Jv/AF9+690BtFt6GkzGLrqclpaiaNEVBpkm1P6fCoLEEAkHkgn6AfT37r3VlJxkP90Me1UiyzUsFO8qOGeoLvGHjFiSVte/4NuLW9+6901U+8aPF1aYiuoKAQPRsweR2iljITiUyJyzAcKrfQcWAAHv3XugE3ZvPIVqVeIcrFjZKp5KRfHICxiN1kWTUDcji9x/t+B7r3QTZ3fceCxkv28NPI/20wqVAaGV0nHAeSEhmsDyCSbDnn37r3RZcvn5pZImpmkxyVUUk+tgvjeRhZlEf1B5sDwT9fqR7917oPs4ZcwkeqWWtlpwgkk08QRqOIyzH8/gj6/19+690jJY58VJUVB/aM8JuslKDK8IGl5LspH+KlfqOOSSffuvdK/bWchkp1EqSFRC6JD+smMt6pVLXseL+/de6sm+IkQq6rJpII0SbHrGNYEdRUInrUWQiwAsBaxAt/iT7r3RvsnRzRTVDwRsCjKrNebVGltcXjKt/TkkEE/kmxI917pLzR11PLFOtQ9KVBUBkLGTWPSqyvd+fwAQL88X9+691jFI9MyRzmZZpiGQlXfUjL/VmB5vf+v+J9+690o6NDRtLTBUZ6mnJnDepjFqtriLX0kGx9J+vv3XumyR5Ema04SGmBWR5NTkqzeQ3Vyfr/gDYi309+691PjyEEpg+zkDxS67sUAA8baOEb+thyLcc8j37r3Sroq9DAYzCJjqGtVsjBv9W4Nhbj8fm319+6903V488sbQI0TxSKwUxqskZjY6RpP+8jgf7Dke6901ZfHVSUibinqY6hKmpkp5KYmJapHgUN5HhC8KxJAIFjYH37r3UKiMEUzOoTVMCWs3kbn+vJHIPI4txxb37r3WCRWnaQoUhjDCMxuoBbVezEW+h5P9D7917puqzGFSkIWOINoSpQuESUPdmVb24/x+n4t9PfuvdP8ARVAoXho6ioNXNMjSU8kQdkKNYBHYEc3uT+b8X49+6906rW1NFWLU008kFXDKWiDOYkSxF3Cykq1lF9JBF7D639+6906zZWpnnNVWztJUyrEUksI3qNI5CpGAtvwePfuvdSKXMRmtcRvFBTVEYJWQl/3tQDM4e4VufqLW/H09+690I+2cpBFUM6OklmIV4Wk1iQm6gjVYhvqSbE/k+/de6OZ1pkauqSLSt/FFqdUk8jAFbsL2BNj9bXI/r/T3XujUYGtimhjjTXG5t6QzBgw9V2S9rc88XB5PPv3Xul7JLTmmjnQhDEhUhZHUSSMwNyQ17j8/8U+nuvdN7VOpmKWZhGGUoWJJI1aw5OrgfgWufx7917rPFKsxPnLCTRdZS6nyEWCqWY3uT/qv96APv3XupUUS2RSgUsCwUhB5bEixKWFh9PfuvdNldTySwyRiItqWQBVYAqEX1Ko/oP8AWv8A0/p7917qnn5oYyvjqpGphJCj3LEHSyxmwkIH1I+vDXI9+691W1TIKXyeKE1E761jqBGAAVHPA5+oP1X37r3TZT4evmhmrqloUWJ31Aqzest6LC1iXNyT+P8AW9+6901Uq5KbIRSTARIJX0IylUkYCx0MR9R/hYf4e/de6Xn8baAxhI5JQkc0VRqVWQm1mUKfoB/UWNvz7917rNDu+eKSKmihhiKRHxLAhYK7EAmR2F2v9OL8fXnn37r3T4mJnr5ZJaqoMSVMBJiMpsyx2JjRVIsTf6WHHJN7H37r3SqwuAr6emNTHRFrl/FMEkeNI0FnKajb+lz9R+Dx7917rmlZUwmeRpVWRIdCRRqFdyz8sSo1Na9ubjm4/p7917qE9PPkpvP9qGmUep2f1IirpaQqTbi34HP+tc+/de6D/L4KepUQiWLT5nIs1wIkNzKU+v8AgQTY/wBPpf3XugW35jcVVyLJOsFPDQ076YqVgVkqEXVHK4b6h7XIPANhb37r3RS8pidpbknyjborv4alPTytFIpCmU6D4oIwoZQxYgkkf1tcjj3XugUxs2DxuUfFUuTE1VS1MDRJTMs1KIH9RLTlEuRa54+twCbge/de6sD2i1RJtNI088yzUwSB3Ch9VraYltyLn/Y/Qm49+690Vjs6OppBUy2BZWlWbSQjMQCdDAC9wRx+Af639+690STO5GlraioiETvK6uoRtPiDfSRld/7Q44/rY8jge690PfRWAmqsjDKKeV444oxFNICSzn+lvwPp+CR/h7917o5W7stV4zBNDFM1K3haOWMAhNYFtYUcC4/pwfqeffuvdFo2HuGlk3vRUtZBDURPVcSMrOyyh/SQhve/+AP+w+vv3Xuti/ryppaXqrFtNHTapKCKKOmjAuCIdWuwPBHv3Xuii73y0VTlWlAlhjSYqVkkWykenk3/ADcEfn37r3Tdt7cWOpEr1qoQ8UyNDrjdRLDYFoyGP0ufqRyRz/h7917pMPQvVVUdWqs8bz6U8bayBIx0pLbk/wCPHHv3XuptfHUKJYZoo0NOgj8zh3VL8GNWPHGq/wDUfn37r3SGarignK+iVPV549YIYRnSSAOb3/p+OL+/de6nUkMT+OsFEXglk8dlUqqs3+bEuv8ASABb8f63Pv3XullDKZo1p4YV+6bVTmmQO4iVgPoR6fVyQTzcW/p7917ppy0UFO96hJqaUAvEpJbSsY/TqJuATcj+nv3Xun7b2TSOjWHTExYHyob/ALivcjyWPFvwbXtc8+/de6VuPyVXCjfbwpGqEyOhjIZ/wSWtfSCBz+PfuvdCXtepz2Wx8U8sESz+QrJEkjMhUnSjI7G54sfr/r/T37r3Qq7cwFZV1FT5K2ippaOCaZUnksGUAMwUgfqP9R+effuvdQs061FNKCA1l0oLqbEE3ddP1/wJ5+l7+/de6D5drrMZTEyxa4PMzyBioZbkhlHAvf8A2H+v7917pH5naU0rU80tO8IN3hZotCPGTZZEZgD6iD+f+IPv3XumhVix6GlEU7TtUaGfQWjN/wANzb6j+v8AQe/de6V1LQvLjqmop4nerRJFekijZxNGYyBLrFhxbm30/wBj7917quT5EY+pgydJUpRnUZmjnbX5PFccSMR+k3JBHNre/de6D3bMyJ4aaqnMkDKPIVIYKrEFSRz+R/h/sbj37r3RgNr4rF5WkcxTrA8Yd42IMaVFQpLeIIODe/1A/wBcn8e690ocXj4o5oqZ/HMX4LqQY5SWOvUpB0gEf7cfn6H3XuhUoNt7ZXAVjzJNLmyf8kCf8BokRrtZbck83N/pb8W9+690yRYxlMUqL9u8UYUSRyEEMbgC4N/9ewPv3XusEW3qqjqoWrTBMKp1nWYN5eXY2V9XN+Df6cWv7917pxrIHoapI3cRxAJLqYm7ors7WB4A4sLf4+/de6XuDx5zkNRLJUIsUsZCMbLJT6Vshht+f97Pv3XunTGYaPFVDxa/MyKjwzaAGDxuWVgo4F+b/wBffuvdJDccmYjqWeOV0ZmlKtddZ4LXB+v14/oOP8ffuvdKTbu4MjUYmCnnZnc6EdpZWWFwr6jqNrX0lrX+p/1vfuvddTYpJZBVUpkWlLSShZSLh/JyiqBbTpWwH1+v+B9+690mtwK9Pj7/AHJEcUk5jjIbUi2DqHN+F5Nz/rj8e/de6rw+QufpoAaSKo0s1xKNZX6hiF1WueT9f6/j37r3RJMbiZKzJUTiCm0+QSySGVv8oLzaRC1+Luthxbn/AHn3XurO+iNx0O16Gnp2ipqR5oV8cvlijSGenkI9Ze2mwAF7/Ufj37r3Qad4954bNZOqp6jICeWmcw1cyyrMZSLooV0+v0+o+gt7917opG5O0KR2jjxhAELJGrK/qs66XJB+pt/Xi/8At/fuvdG8+MnT3+laKXI1xLQICwZgT5Ge14j9Lmxv9RYfS/09+691bR8M+hX2r3tja6lyIjjo1RjSeVhCUkYxiJFJuSApN7/X8fQ+/de62t9o0oTF45JZRLJ4YQyg3ICAaVLA/UEn+nv3XulHW4eaYA6wilmN0kseDdWLEWvf/X/1/fuvdIrce0KDM0FRQ5JEqY54iJBOBIpAuP0H/C3Pv3Xutcb+YH0HjOvd1jOY6jY7dy2StWLESqRsQWYqovyBpv8AQAf1Pv3XujN/BzYeNodtUef29nZ5VmVfLQtMTFCrRrZI3N+RbkED6+/de6tepKiSSjAYHWGVC+m36UFw30BPP+9f7H3XusjCyqVPJNzxY88W5/x5/wBib+/de6YMrVx08LtPKTHGrNKHbm0Zu3H5vcW+v+2+nuvdVXfOnvSLZe0qvHUFapqatJFhjEmh4i8ZALaT9B9Lj8/Xj37r3Wtnu/cVXU/xLI1lSss9SrurBneVmdjJw5N1ubjm4t/r+/de6Bmlz71weWaMyTxyMpsbExmxGp/z9fyPrf8AwHv3XunwV5gQlisf6SAo5WUji5P9VFvqOeODx7917rBW1lTPRinmjAh1edpNegi/9iO4v9B9P6cce/de6CLNwiKpllZmEMis6rGLtGDdASPxyP8AY/19+690w01LLXiqlpGktRQrK7kaPGGa4uAPTc3/ACePfuvddT000328/nVqh5SggWS2mIkKJC/I/wBf37r3Rm9h9ZwrT4qGSiXJZCeojqp5EN0jge2ltTccG9x+Rbke/de6ue+K3x0gr/sa3K00ZhjKzCBo0UqhZfUCRxcf74+/de6tGG08JtvHvTYuCOJnUAmO2uJEUBrlR9G5uPyfrb8+691Xv8oy0+Dr0g1IzGUmnZgvqUldZAH1IAsVsPwRx7917qsna+ys3uOdKWgxFbLklyLGQJDKElge+hxMt7kEEWsbixv7917o+3XfxzyNc1CVocnLC4hhn+4pmiK1SLqnFm50qQQGP+v9Dx7r3R/9gdI4zblOz5mkjnlWGPxxsuoxm40qgP8AvP8Ajf6fT37r3RgaWioMdQhaOOFfGoRkARWMZa2lx9D/AFH+x9+6901ZOeExmRVYuqgOix3BU8ga/wDX4NuP96PuvdAFvnckmIgBpKeaWeTykBSSAGFirqDe4I/5H7917ot2LwW5e0MxLi3hq6SmnDLUVBDoHpw+l4QDflvyRYgXsffuvdHA2b1BtfaVBSQyq8s9JCIYA8a+MAckjgFiPwfze3159+691k31VrtfCVWQxlJPWvE4MkLJqiIdrMdC+rgXt+Lfgn37r3Rc929+ba2/hlmnkSmqzEHkpnMfkVyL6bsNQN+ObccAf0917ohPbfzb/hqCKgnkikZnsVLkRmMcRr4zcN9T/T/Dj37r3RIU3Tv/AOSOeloIa/KUMUr2ivG0onQvYuNduBzwCB/vfv3XujI9Rfy+t7ZbcUAy+NrKugSWOU1NZB4BMjOHXQQpv/qgQSR9L2+vuvdXgdU/FbYuxsXRJNhqSWupoohO5p0fTIgDtLIxFr3+ot9fpb37r3Ri6PAbMo4pKeeioI0lWzF0jiZVIsWbULAWPA9+691VP/MDj6spMPIlPTY/7lrRyS08cblWIupTRyD/ALUSQP6e/de6qD2bHiqqmqxT1I+2jMi06yxNYk3FmBPNv6j/AF/8PfuvdKqOnqXEjgkCGA6VVvC2iP6Nfgm4NyLc/wCwHv3Xum7EbxmoMq8tJUyRzRsilItSzlkI4jQm34tf6H+lz7917o+PUncNPmaeDHV05jrr3jWqtEyXFtJVif1C5NiP9f37r3Rl1oP4kZKyEwDwwqYwrMXLHhWDM1jyD9F/3j6+690jtyYLzQrQ1Bp1jdTK4ePyksy2A0E2P1uf68cHke/de6JN2j1JSyVFU5E1PTLBJUSVEMaHz250SIR6f6CxHH19+690ROqxHjzdRTpOFip5DTxpEUCoh4JkiOr6i3FyCfpb8+690LGD2iYZqeWXxq1Q8KxFIkUhAP1nSPUW/P0I5HPHv3XurPekdp0mNo6Kp80k5kphLPH4VRLsLhB6TwbC/N/oL/W/uvdGeqZxNR2jCQLGbyyLLGJAhBCKyFvoADbi/wDU/Qe/de6QWXluVMT3jUeLzyRkNIGN+W0oOAOLAj+v+PuvdKLb+JrDRrkKiSJo0VhE7yREBSw0qE0g2uL8k8+/de6UGzExzZOpx1SlNNNUzMIaieYRNSyMddpHjTTZr8Bhf/e/fuvdGGkxtFiH+yrnxdVFII5PNQtHNHCzgFIzIjMeSTe6jkGw/Hv3Xun2KpxtLAtTRilSRz42lSNZW02HoEYI0kfn1C/F/pb37r3U/F5PGS3WogYx/uqg1xxa52I0kAA6Qv5AYn6EEG9/de6VVFWRpEGm8klIutNSkLLMzELoErLYWH0JHIJ5J+nuvdJ3IY/GSTmRKXwwAxrH4CkrxhgdXlbQfWeL/g/QAW9+690hM9syny0CpSrOszyyBQNIuGGkN6g31tzew+gFrH37r3Rat+dN7tBY4byl0OrULh1IILKzDggg8cC35PIt7r3RYN5dYdr4/I02Qiw1XUQQMkjNCDdyq+pTLY2BB4W1m4ueOfde6P38eKbKyY+npslTyUFQsSxlKyFFMetRIzPGqgDn6kjnj/XPuvdG9hpsklLLSxVpiidmXxxMyQSkQsgkeMGxFj6QwPN7j37r3RM+4+oPuWlzMMgWBf3pgoBJdV0nxqvPqv6hyPyAPfuvdF0wtPHThI5UMVUhmpxStoEbkNzL5gBpsLWDXJJ4Itz7r3QqQ4+ChipJI605BqqjMiIkogkoJ3NnhqVfUPT9dX+ta35917p3xtNnJ2EU05ioaRTIsUqxRSCMc64Q4JYSH+2ODbgCx9+6905eCjqqWojloqeqKB1keoDoyzre7o0JVSACOLE/0Pv3Xug7yWPhpCwkjFNEIUZVjOsSuSxUtcf8G4PI45+vv3Xum2g3G2Gr4mp55VhGtI43dy8ks6hQqsDwDa5+gBsPfuvdLGHedN4wXYSSIjlxI2mSFXPMZK2GoH+19Pr/AE5917qP/GptxyLQU8X27qhhRoiS7FipbWxJJ1WFifpzb6j37r3Q37R2VJIsD1DuJkGmJrt+ooCIGQDknj1HgH6fn37r3T3nNpVeOpKmOCRmErFNIZtbO/oLlhySNX4NjwLfX37r3VKny46cy1LuCtz8CSMasAVWunRAAj2L+kLf8EW+v59+690UPas+V25W0FZTJVNLHVamkkCiCPxciwCg3B/p+Pyfp7917q6b41d37gytNQ0NZUOp8YhMQBjUFVB1gJfk3H9L2Atb6e691b1sTcQy+MhEt/JGoX1km/otcA/W/wDQngWta/v3XulZ45NEiol3Sx/1F9IYvf8AB4/w/HH09+690n56iIS07eSO7syJruZGTTYlrC2rg/jg2P1uffuvdSGr3aN3WOzxqUAU6vKq2UFtY/pf6Gw4txwPde64U1fUQCQ1ChQxAijAcM0ZF9bH6E8fi1vp+QffuvdKujylVCHkpmVFMemRZQhUaj+kar/gfW39D/T37r3URK9lkld3KGXW1vSyAr63YsBcA/Qfj63Hv3Xuk1NXxzPIS3ge6rC0iMgZSWZ2BH5+n+8cH37r3XOfISyeCFpmg8cPjjnEZdHHBN9VweCPr+f9t7917rmJF0vrMhUMougCBnsSHU/g/wC8X+nv3Xum41csU+grLNG2oyAxswUKb8yf1I+l7/n37r3UCaqdy3iRniVVLJpICrIQFUgkfqA45PNr/Qe/de6xzNOEDxRamS8kz6Xcxg8KDc2/pyP8ePz7917qMk+io87MJWQghdTQogIBsGY2FvpyD7917qHMxpZH8s4mYhZVMbsyl25/R9CBcjj37r3WXGZfTUo4dR47yaHJ0u1vT6Rfn8kf4e/de6a8jmnapYSMiuoOhQBZRfkqGNr8/Tn/AGJ9+691Pw9Ysk0Uk7xhLglkUq55soNjb6fmw59+690u46xftGXxGRAHEQcAmxY203vfi4uP969+690xJXLClUklNE5rRE1PISSYHiOh1ULwL3N/94459+691xmE81OLPG5SUFbrc2cAuAwP+2H49+691haOSwPqUesEsWDWuNQYH8H8fTn37r3XOGShDp9vVakUkOjIzF5HOjxAAcKf9V+D+ffuvdZhVLT31TRxNTiRWiUF2CyXADuOL/XgfX6n37r3UZ6yFiIhJ+1I2pPXJqUFS3Ja3Bt/tvpb37r3WSkrzA2sai6MHBBV/GV9aBWFiB+bfT/b+/de6x1NZUTGZmcPPK4fzcmUyM4clWY3N+Dz9ffuvdTKAyzCWWpkLsB62aytdT9Cg4H/ACD9ePfuvdPAaOobSg0MiAD6tqU+st6Rbix9+691CqFWKQ3f9QDHxggujmwUf0b/AAvxyCD9ffuvdYPvebXfV5Ptrfb/AO7LavF9P9Rzf37r3X//1z5VmeDQt55WSUW0GaZ5EKI5jIWRj6r6b8n68Ae/de6Y45456mQsZxTvGbpMqABwQAsX0a3H+tf8fn37r3UxK+phVHIESo4LCQGxCG0TK/Fzpt9T+bfjn3XulvRV61scFOkjPUMZHEb2RiVXWSLEWP1IP1/Jtcn37r3SooMhkaaMKY6jxL4NOqzEKXZZmQkhr34v+Rbn37r3Qk7fyVSYRI06zI8p0kKJUitHdBUxOStrfXg83uD+Pde6XeOzcMjkE39IQR6y8RkUXkdNR4v+AOAOBYce/de6iVQjjmeaVFaOoLWdFWyNLbQSbXuAbf7D37r3SUqS0bnWoCKx9Y9R9X1I/wAf9hz/AFPv3XuoBjVZNaATXsASSrgNYsuo82ubcf8AE+/de6nuXlcCKOYyCNVK69SlCoH6m/wt/X/inuvdcHggjp5YhGDU3Ghl0BSslnZZP8Lm3/E39+691yhaKG5dZWC6QFLM2lioufV9eefxb/be/de6nSB7GQeICTSWbWQwsulVK/j0gCw4/r7917qZDVTRsso0t6Aro7ExuqiyaVf+g+h/BHH49+691KglldrsquZWDoVNggjYs4LAcj+v4tf/AFvfuvdP0FZHG8LKY0k/cLNGQFIdiDH4wLAWIPH1PPv3XuuUlRIjAKVc+r0uSQG/Jsb8m5N7j37r3XOm0ORM0ygIxkN0D6/9VfjkA8WP9B/j7917p0qXaSFip8msibyabEItlC2P0AH+P+vf37r3SbyVadLILeMLZ9FxIUZRdQ1uQSOf8ffuvdMdJRpWTyGRzBTxwtIHveVSf0iNP7Vxa9/of9YX917pjmhcSyaomlBBAYXCSAHSgOoC1xyR+D9P6e/de6iLTSQ1KeaLxBgT6IzdCy6gjN/Tmwvx/vfv3Xul1gKpfMqM2iBVOtbFSADoHjtwBb688n+nPv3XujD7anSUweKSRQVGkWKqYQbBbEDj/fG/v3XuhgpGZYyLx6AAAC9jZgGB024/3v6fj37r3XVXSGURsQovqOlTe721Brj6mxBF/p/vA917oJ99z0+IweTydSiiOlx9TUOARqkWKnJBcEWUBwSOQCbn8n37r3Wvh2n3VQzbk80+TeqmnyUxVZZg0UEcU5EKWHqAtZSOLnn8i3uvdFf3puupFVns7V1WiVqTxRTwyMIII3fzJBGXNgAnJBHBvY2t7917ojuZ7HxtTRZSGtmQPHlIZaGrALyyHyHXHUaiWRSPWAvpIIP9B7917osHaGfqctXU1JhqSWuqq6rp6eJYtcpIqGIULGOWX9OleLAg/Q29+691tM/ypvhjgPjz1bT9tb1pIcd2Tv2mjq6iPJGNpcViJIjXY6OIN61ErSHUv1AsDYDn3XurUKzcr1TtBiqKRo7l0lMRWCVBO3qV25sTcn+hv7917pGVGR3YlTK14USAO0SWDrJrktp1G36Rcj8D+p4v7r3XcVTnqpmYVf28aQsJW8ZVyyv6Tz+L8/63v3XunjatTk5clHT5bIx/YstRLPcBGvCPNGdR4JIOr/D/AGPv3XumXeb4apmpJKOBJmM0k8s1O61Lt6dRWYD6aidVj9L/AEAt7917pN0DtBTiqotKVk9Wy+GMCyRBQCXB+hAH+IA/3j3XuomZjiepiqYo0DhYvILfrldgkjEfS1xf/Ee/de6Zaymkin+3LoGKPJCrKFuHOtrSfk/W1z/sPfuvdNWtcgZIpVMknhmWSRmDsTYDTq+lrmwI+g/wHv3Xuqvdy46bbfdW7cfW00hJhFdj0kXx04p3iQPpK8XF7jn/AHnj37r3QlJPjKyCnnFNG1fH9tRukILrURSSFw1r3ACkBjzcg/j37r3TLl7wRVBijjE8RE7QG4ZIVbxPyPybH68W/wAR7917pCwVMlZ5Z6iKkijVglPDIWACu7gSOV+pU8gf717917pYjZGQpfsBPThUrMdLXmZXVi6QRB1mlI4CvcW5+lr2Pv3XukDuSiqaMwvMjJTKocukfqBAu0TNzcEgm17fQe/de6cetux8Ljdyf3ZrqaLwZ+Bolpn/AFIzII3n/oVIPI/F/wDH37r3Qf8Aa/UWR6j3Cm+MV46jae45IxohR0FPOzCyQhBYr9b8cHkm3v3XukN2Js3F74wsTzUyzSfbK1HNBGGMd6dbKXvc8j+oubm9re/de6QPV2brdiS0eLr0lNS9ZJHSxmIuhQDTCix25N/UP8STf37r3RycnsSDcO34MkivS5ippwXaddDszuWIjQf1HP5/Pv3XumHCJDi5o8Wv7lTSRh50ZLXkWxX1AfkW+p9+690r67GUFRHFJY3mieSUo5JSTUSoIH0sCB/r/Ue/de6aajb+3Nw09RSVsSV8jweCdalVZVgCaTHpb8H6i1vfuvdV+57rzJ9HdnRbo29DLFt7LSiKUQiy05dgxUFP0re7f1A+hHPv3Xuruei+y4stgKCkrZEqFipYJWqVkEiIrxBzrCm+pSbC9+Bc39+690dvZ0GOq6MvUM3jmgleFJWXX5ZyViZ7WPI9X9PwDx7917p0TE01DLHBqRpdKzOCA2lhLY+kX45t/re/de6zZXHReeGOm0s7ozTjSDHpYsOVt/RiPpf/AIj3XutZD+c38fpqncWI7QxdPKlYsUlFVTwqQYhC2uJ0ZeSf02545sOffuvdGX/lSd1ZrfnV0eyM5k5psltJI8fPDXgmT7SAERKoksx9IUknm5+v9fde6uf3RbH4CKdJkLRRalI4DNa5LOOLgEiw/wB59+690QLsHXuHcuCVKxpSZ2qHUvrUFZbFB9P6fX37r3RmdnUqUCRmHTdqaNmKLqYOGudZvybfT+n+Pv3Xute/+dzJPfZUVNM7kVNTJV6UGhHkChAA300gWNiQTf8Arz7r3VLXXFTX1rQYuaOP7d3jdVkDxwpaJ3Qysqn+yF+gIv8AX8+/de6fdw0IbOVMM9NEI0J1RLZ4tR5jkt9OVtYgXvf8n37r3T3tCLy5aCngEQeFRURprGuMof0kEkC9rj/D/D37r3Qo5XH17q1dWj7ZVX1upJbQV9KWAsb/AFv9f9h9Pde6R1Rh6muhghjiaoPmIjj1Eo0ZtKOP625/1/8AD37r3RiNgf5KYUrjJDR/bPSvSQmzTSgcxKRb+n1uLfQEe/de6FHBVQlyQegnhpDEVjSndmMxCjUxAIuOL/15/B+vv3Xuo3YG2qvJ4zI19QGro5UVRHM+s6FJ02Lc2P4t/rj/AB917qv3KYCXrXcuIzUUqQw5lZJJI4QdNPqkMbRuCCFt9eLH/GwIHuvdHU6w3VVZWkRBWRilkMMMIVkYnSQutU54/qfyeR7917pXdrYzJ5DBVixRRMtAqzpL4vICYz62KMLAlR/Tn6/09+69089V7iq8ns6MTSxhaSTxEGwaTShRidA1DT+m1x9P9v7r3U3MyrkKZnnikUQHTTLApWOQoo5Mg+vPB/xv/T37r3Sex9TW4ulrPs6GA01Y0atUViebwq41uyE3As3PH9Lf4+/de6ecJlnpErpUmEk7ROjVHiuP3EMdof7J+lr2J/AJ9+690DfZGLqcZFjM1QVLJDkFAqaMsyTGQMNMZ4swck3JF/6Hk+/de6Eqkilym06SVYQ01JF4qkJFodCkfrkUEeogWPAIJJvz7917px2fkTQQWlU00qyLEqG7SOxYhgSlvST9PyB7917oV98SjKUNFJJJLV06wxIYdOoLMYgWjZWudIJ+v+x9+690BOPo8zWbnxWK2/Ek0sVYjFkBK0aE2UagTYg/4f6/Nz7917o+7ZKs2Xt6OLLTrUZVo0mKSyEGUmG7K/lDD6H6fgc2v7917oteV3KMvlfvJJkpVp2b0a9blma5R5FFzb6Afj37r3SS3DXR1bU87VkcUEacCOMMskwl9Cz6rhQx/pYH6Nc+/de6AbcvknjyMwmK6BJGxh9MSuz6kEY+hB/xv9T+Pp7r3QCZTNzU6rHVxtI0z3p1kl1aFFxG0duRe54+n14t7917pmVstNUNPSzzRQ1YET6tawppGgCaRCAfpxx9f6fn3Xuu5KDNBTJk6qIqI5FVmlLxkIdEOkG1wBxYj/Xv7917qVhKuho1Vq2qSScO0qRxRARxiMlrO6EBrgXC/T688C/uvdWL/DvN1uU3BU1dPjp4cZDTXNZOrQIXNlshl+o/A5t7917qwzJ1jkGIJpA/cd0cEFVN1B0fUkf1J/wAH1917pM5Wuh1U8BmE0EgRjLINDpO6AJEouTa5+t+f6/0917pqyOTghUGrMRqKeEqBw0hGoMDdybjkWA/xH0Hv3XummmzlM8yWhZ/JGA8rSNTyIxOtBZuB+BZeDa9uffuvdZ8jJUaWqUV1ijYGdlIYASCyHQwAbi31H+P1Pv3XumWLJM9zBII1QNpJjUFlBu66QLf4/g+/de6f6DOyR3YyaxcARssbBL8EAsCTzz+P8ffuvdKdnFUxqY6mVXMCyBZNc2phYfRTx+LA3H4+gt7917rDPNLojk+3SokpXBbUtlOs60HjNlNh+bXA+t/fuvdNs9bBCHqCsa1E7FgqKUK/gACP6c/4f0/H0917prhyU2gqYVMgQySAlWNlOgXuLngcern/D6e/de6k0qfeIfu6dmRS7xLGgRlma4COl7EH+pv/X6Xt7r3WenoZadkkXVAwJCwu7NYsmgqg5YWAFgCP6/UH37r3T0sUbq7VayTyIUdBcnx2Nvo6mwAt9fr/j7917rJNFPxLGl2suh2eR2UfTTCG4FhxwP9hcn37r3XUVDUecmKDymJQziNVkZVJsRIWub8kG1j9TwffuvdLLH1c1MpigpzTvqFhLfweK10BZ7kk/m9yDfgD37r3Rkdj7uyGEhpHqx9pEyEtUouqKoSVR+39LXJtYgXPPNhf37r3RksH2HSw08UsFWRICpbUC7OSLWib6twefqL/T8W917oQk3elXCqJPpVgSLuUVUIswdTYFj+OOfqb35917qavYFHS0iY+KRDVqQFYWZiRewmZ7gXFuBYf7e/v3Xulnhc3BlBEsyuxQhyiSadcmq4KyqRdTckL9LWFuPfuvdCnShZ0jeElRcr43V42QXtZZDyP9f/AB/x9+691llih9OpVWym6izMHA4ckfX6fU8+/de6rT+XGyUyc61c7yiFElkdluBoK6maRRbgcc/8U9+691UPkqnE4WpyMlJLFWWmdYJXSOFjJG2lyupSRp/rcf1Hv3Xug4XcU+SVwlSzQpNKzIZEk9SsQARa5sOBf/jfv3XunQbpgkigpTEjeI3aVqTW5mb+wraSb3+tj/X37r3UHJVauaaf7pVDSSB6SIFKhnVdN5kH0Btcfg/059+690pcXkcS5K6DHWJGhjdoDIZFQASJCiX0sT9T9f8AXtb37r3S3hzGNSGF/sp4XhZXld1d0cBhZIwpB1i/qJ/2Bt7917p6yfaLxY6eHH0r0kKJ9rLIWUg+Vb/o+g4J5Fjfg8/X3XukJjMgJ5Iq2ausztK0ZJEixgNZovEwLHknk8AWt9PfuvdKnI5KSamghxsqidF8Uk0hkjDqeHWLwaQQf6EG39PfuvdJuto6kIqq0JlSJplZC2ptR9SkyEki/wBV4/HFvfuvdBjuZcc9FUGanC1CRHxuUDrLM4I0FiORzb+o9+690SfszDNNQ1JeggpnVuUisDIrcWZwL/QW5+gv9PfuvdEtoKeqw+5fuayCSmo6isVI/wAJ4lkAABX6C39bi3+x9+691ZTtvdlIm2KeCGeXStPEkEsT3dCQGIkuSQvHAAFxe/Hv3Xui9dx5CkSheeSrkjr1KSrRmMvFWRSveadplvp08WBH+v7917okkkuMrczGtBFPIzPecSMWjklLAAxFbED68WufyT7917qzXpnE0mA23Q5CrgWnqJI0kWOSModAF0Mav9b8f7D37r3TN2xuVXppW501LMVCgHSPojEW4PHI/wB69+690WjYVDWZHe2JWmuWkyEK61UqVDuGuLW+htf8/wBffuvdbEu2Jp8V1zh4qqoVCuPVRJKviJIjCIDITckji9r/AOwsPfuvdF83NTQ1tXeeMKZJCQA4ZXNx6yw/qP8AiP8AH37r3TXXCioYoxTUjMFJu6qrwzELwJBzyCfrx/h7917pMxS1JfVG0kcLTtaMM6mNtV/Uo/oeCeeOL+/de655esqauhai+5KiSTU8hBJ1WAZWA+rH/EXtb/C3uvdIjIUNJTuFhmZ6p0IkVdPAt6tFzqLADm5t/h7917pww2YmpqmSGn1TroZXhliMuqEIBpIt6G/ofr7917oSKc1UFPDJGCjZFQadVULMGUctETa5+o9XAt9L+/de6S9eZvvKqnrJZ5ZgFeNZFOtmI+jAWAP5sBYi3v3Xunrb0C0c0VXW1QpqYyIZUEXqBBPoDOSp54H9Pr7917pfrX0g81ZJUho9S+CJJ1BaN/rE/jH+xI+l/fuvdCztKrCmOWBCado3+3gSRluyqCxNrC1zYXH9R/iPde6EOfMRUsSyaZVqCt3EekcuoHqI5I4/r/X6H6+691APjrnpmWeljklcI8mpvGhNjqZPpcC1x/t7/j3XumaskkpY62rWtDQJOaUojBfMoFvIFP0ANr82+g/Hv3XumLN7hnyxoYTWsRTUsMdOsqRpGsSOSUAuB9Sfr/vA9+690HuSrKmDImE2OsqV0i6Kfww+gF/z/rf4W9+691xO4c7gT9xTGQpIXUqbM3jIOsC/H0bi4/2HHv3Xuii94/e56iqKgRyJG87RlyqqVJ55ZPqBf37r3RTMHBkqesVVU1EKyGyKSztHH6ZA1z/tX++Pv3Xuh72vmmoqkebXHBAIxMPoq+W7eSMD8m1uPpa5+tvfuvdGDoNuVmbw43JhqyJIKGdEniY6Hljvr8mj+yOefxe/09+691Fk3BUyU4o1QRSKrxftka7M5jvqU/4H6e/de6iUeQr4palJ5pQoRBCwYjkMWIYH62Fv9v7917pT0ufQLIMjKSiIzQKVdi0qKCGVl+i/j+l+Prf37r3TbW5Z6x4WlKinYAaWPqRTwCAfqb82v+OPr7917oR9rxQrAsi5LxJJMA8AZ43sqJoddXCgiwt9b/6/v3XulLkqrIJUSfZIwkSMhnkkEl4VvewVuSoub/m9vx7917qA9DB9tT1mXkSUMoRJvOwdkdm1HQD/AFJH/Ef1917pVYT+ER4LISfdLFJRNHPQU3iQmpV3MWhr8m173P5+n09+69021W7cdVyrA+mgCRL44o1QNUNFqhkne5I5INxxxb+o9+690XbsreM+KSqeKb7lZYTBTOV8cLWJA1Kv1Yf2gOOR/sPde6qL7v3xX57cE2lJEhidVfWfq6uwbRyeDa4/3v6+/de6CP8AvPkMXFE4RgzWMYDepSjAq/P5/p/sffuvdOFX2HuytpHpY8hNFSy8ArKV0gnWUGk3HJ/r7917pEzNX1EglqamXX5BKZDJcEj6Ag/4XP8AU8j37r3UyhpPNVRQK7O0s8ZYjUdRL6m4+luTweAODcD37r3Wxd8GNtLR7Ap9SwO08ULSLGvjK6V4llIHBtYD/W9+690eXqGHIYnutpqSWfyRvDKljrjCMvKyEWs19X9OLH37r3V4+ye2aSlp6Q5CYq8PhiqEYgEM/pkJDHmw5B/HHBt7917ozeM3liszTBqGoWVGiXRoII/UW5Fzzc2/4p7917rJXVSQq8zq1rckEubuAApFuBbm/wBB+fwffuvdEQ+UfS1H3NsvL0CwK1SsMrQyNZmR1DMgRxx9T9QLn6X9+691W98Jclmurey9ydXZ6oIlgrdNMst9Eixqo4jYkAADk2F7kf0t7r3V1i3nRADeN1RomViovpDyBgv05uBf8f4fX3XuuTusaxi1kH0NiAGFgAxP/GvfuvdBN2DnqTD4qvq55IfRTzO7O/6GQH6fi3HIJ/2N/fuvdas/za7sp96byy9JS1LSJj6uSGF0kvAyodTKFv8AQEkXFr83v7917qtLdeYWdBT/AHJpXlIjuzel10hwNK/Rb3H+35Pv3XukrhE/ykq5QlVurpNqWV/IDYox/IuTf37r3SsyNS8rOZ5PGKdl0RuEuebrci/4sL/8UHv3XuokVVJknemptM0kMTzMskoEcUcUfqeNR/W39eeb+/de6T9TTffwml0+WaRlk8l1VSxPF34sP9b/AA9+690wUq1OLq5MRVtT0lPVTqKmpLgnwD6Qsw/Ul2ub/k/UWPv3Xus+YpKJslSQ42ZJ6anKwPJcKrpILnxvYcD6cX5/1/fuvdH36Dgpa+pxxrpFiSmjijj1ISkjL6UjYr/trk2PHHHPuvdbBnx2wNYMDQSwoYV8aK0gIZWHBUSM1jf8DgWta3Hv3XujIZDB1FXLFTRxeOoZ2aoia51oHIDLx+nm4BuD/j7917oIt3/Huj3fNNDl4ImLyancsAI0I0/pIJI/ryLC/wDh7917pb7N+NmytgU8VXBT0dTWyRx3ZII7xRJx41kFrE/UkG/v3XuhKMOPoryU1GkLM1zojtcFdJuFBI4ub/X/AB49+690xZB1doysYRleyKNdmAHA+txzySeP9b37r3UOamnaIvZKdmYW+oBLWJQytfjgfj/efp7r3UNoCqkSylHdgjKNJQlibEORyP8AWt+APp7917phymxqSueJgsFQQzM1/U4Rv1yH8WHNwP8AYcD37r3XPFY7F7dX7SkoobqzCWrKqhv9TpXggXNgb2/w+vv3Xun/ACVXgKalFfW1rUkwLD7YhpEOhLho3H0uCffuvdEC+QfyRxVJBPt/bqzyLHM8UtQf01D6LhV5K/UnkggfS3v3Xuq0NwUW7uwJHkpYnqWrGEaRl2Esbs/pKW4AF+RbkcAc+/de6FPqz+XjlN9VVNk96Vvgga8jwTBkUMTdLnkBfwCfz+Le/de6td6W+GfV3XSUrU+MpaiqRI1klkjR1BRefGjqfqPySb/X37r3R2qXFbbw1Ol4Viip4gsUaC4ihVQR4wv6R9QeLf4X9+690Fu/+xMNhoak0MxplWNmlZ20ounnUysQSb/4/XnjkD3XuquO/vmfhNtGohqMzHDINcUXjmUyyWuAxK2Friw4v/j7917qnPvT5A1PZ1axp62Z6c6VJWRpFmU+r1KWPv3XusfXNZSTUEI0RSaUbzk6gSx4AZQRew/w+v59+690LNZk6L7fxworu8aRDQrkBSdNpHLC9gTa3H1/wv7r3QGZnzwZh6qG5MReSWNXRPGFXTpv/X6fn6fX/D3Xulfs7d9TT1P3MaCKqgYKqTTEtInKKwUWINjYm9v9ja/uvdWWdR79ytdhaWXLKFjQpTpIxuSGAAdT/qRYX5P+uPfuvdGhhxqZiBoKaSnqRUQGRnkdAWAF7RsACv8AtwP6+/de6SuT2NNWYjN4h4oHhyUDRzyzRrVNQxo3qqaZmQsCthcEkHj37r3VdPZ3xkr6OvnzOGherjSUuhjhFMz+NCxnIS5a9x+smwH5uLe690kthYHIy5ekxOThkpruqxFkMysyLYAMDdSTa/8AsLW+h917qy3Z1OmAwMEJK0syU6iVnbVrW1gSrAlb3vwbe/de6bsvvqmoKl0pld10CKRxUtEsjsP1uj6rgc2+hAuPfuvdBpns/kXJEc0cgJWSJKZnJkJ+ihYRz/hcH8i/v3Xuow3D3DlIBQbcxNRJAqppmPkDRI/1ABIAK8Wv+fx9ffuvdLXYvXvbsuTpqjNS1cLVVQ9pjHFPIWaPTGsnChbXt9P6nj37r3RnMH1z2LMslNXZKeKTSP3JJhGYvGLCWNSxQkD68WH5B/HuvdLhdjbqx8NPJHlfK1KdUrmQPDJxYl4VAv8A1/oObW5v7r3XHKT76wGMFVHTxZOmLPIEiDQugJBeSIsSqgC5AC82F729+690iU7l3PhFplz1BVx003k8LTQyRRSyozK4imJAJW3BsODyDx7917oUsD2NRZWlhqxUaaKQMIma0StUMAXiEjG7MnOpr25FgOffuvdLrGbtovMIkmjezhCpljNmcAhgL8sLfgcXsefp7r3Ql02eo3WOKRY5XJdpAVQBRpA1s8gOq39ARc8i309+690qaX+7k0S0lYKFjUkxKkyQlZDOpBI1ADm3AAJH9RcD37r3Tp/c3FyAfaRRUQOkMIubsFKlVlZeFIA4JP8Aha3v3XumV8ZlaWVkWdTBBIb3Yq2lD6FUG+q9ze1rW/x9+690k904eqyWJqI3SwAYGVLFl1qbXRr+k834vwPp7917og25NqVuDz3gSKWSKOUzCOOCWoqp1F2eVVSym5II44tYk3JHuvdPeEpa6sqYKaOVGgCtItSWjAMrf5zyk3vcABlN/wBPFj9fde6WTTUmPkSiyEgdqYuTUfcM7PBYFkDEgaQebXAAtYcm/uvdNT5yOdnx+IAqpJHeSnC/uEiNdTsSgUk25+luBa49+690g85uM5CMwxxC8U2oggIyut0dXt9eRyBb/C3N/de6RgWWraJpAGYISEvbm9yAqAk82ub8e/de6EfA0mHxqLXZrHLlFdWY0SzGKONWULCoZgCRck2uTfm/9Pde6f8ACVOHjyDPj8a0MkwYRRx6p31F9XidEIK8XAOrk2sBb37r3RlsXucQ0NPSwBC5gilZ+BPG0i6Uh0C5smk6rjUBYX9+6906wZCtrJFRZ4C/oTw1AUGRo5PXpb6LpuLFiSfwTYW917oJvkN1hTbwwUscFJTV1atO6v8AaoSkjSKHYo4ZgTcmx+gta3Nh7r3VLm9ejd57fyUqrgq6ahSVynhp5ZkMTN6GKryD9RyfqD9ffuvdDl0bV7l2rlYfvcHkFV5Y3MbUkt0VAFRh+ORY/wBRyD+Le691ch1ZuSoq4MfNXSmn8r608qPGEjKqtnWMf4WHIt/T6e/de6MfLUzzxJUxu8icHSLKRfhnBW9wQOAR/X639+691CMlHPKkkavFqK6bKzMCpIZGYH6X5B/qeffuvdSYI1/dkLgxxOWVWkaQzWY8aQRYDj6W/Hv3XupU1UKqWNFjRfHCrXI4j/wu1z/rXvz+fz7917qQ1Uj0gjLRkghmVxYixJDHi1v6f63v3XuoXqeBmqU1M6a1KSCONIkJIvYXJI/pf/YX9+690wQSx1bMDZooVk0mQkKW03CwswJ/H5ANj+Tx7917qclS7gIZFVVYKkcsaBDwAx1Lzcf63+Pv3XuniGleqp56kzxBIibQvKgMhNwixAAG4tz9Tbn37r3XcGdmp8dW46GngIyAKNLUKjfbxISGMLqAQx+gvfn63/HuvdJXJVsaqY4olsECM8jKqkgaSwC83v8A7D829+690m4stNBrgZyyNHZomkdzYchQEN+D9Cb344H09+690mp5shVeWSlpamaJJQXdNQWFbWJkN78/i/HPHv3Xup8s8iwqjTSBkAsXLHhhyt+fp/xHv3Xumc5CRJ2JlPKGwOm2pTccD8ce/de6ZZmlqpVqnCLE7NGoeQmRmvYuoJ5H0+ot/S/v3XuhD27RrO2qSSxjTWq3BMniX0Wt9Ofr/j7917pdoJYYrByI4+VR1W7l+W8RFr2tzf6C3+w917poleNBLq0sS5l0n0+NSOVS45vcEsD/AIf19+691NoGbwmSnVfQh0Bm0gOwDFnH4NuB9ObD8e/de66kNOVKVJqA0qHSTYKZG5sdf44+otx9PfuvdI+oyP2RWRTAGPkURAq5Pi9JDgfW/wDZ/P8Ah7917pMy7lSQGViWMTsHKg2sQbaeObEj8fT37r3WFtwIUjkE/Cgyl7Eqo/R45Cef9a304/2HuvdOVHnfKI1j9Qm0+sqbgsdI+v04P19+690usfIhULIyl1Y6AbNZl+jE88D/AF/r9ffuvdTJYTe3qKagWKvZ2DEKXFrXPJFj7917qZBPU0rXja7AsCSFBVQPS0hJ59N1/wCN+/de6nPImRlQz+liBIwBWMl1NhYj6gf73+ffuvdTdMNr/dC9tX6F/wA9r0X/ANt/a9+691//0Dl1dJ5Y9NVIqD1qBZkKFR6A0ZuCb8g8/W5A9+691MixipDTST00jyeJXWpYxs4VVFgpbm304/1rm/v3XuvRV3okhqInlMs6oiuF1LCo061Fz+f6fT8/W3v3Xun3HyQU0Mx800dQs6zQoSZNUdtNrm9lt9PoAOCDb37r3S7JydAtHXSToks6K1OrtFJ5VF9KyLyVt9BzcC3+Hv3XulBjstJHfzwrTtLcp45ISGubOJCw4vz9D9Le/de6UtFmEdHkX9tBIkMLpNrbzaQzNcWOkqeRa31Fzb37r3SposzHVRsjvpgju7Io8pfT6eFbhFuOLWBHPPPv3XuuYeCpmDmKONeSR49amL6csLXYc/Xkfj6e/de6iVFOplJCtJGx9QQG1rAoQBxwLBuPrf6fX37r3UmCkIj8aRPNMHQo8CKrL6mIjZ73K2tcc8/Uce/de6bmoWATXJ4y1y6qNLuSedYX6EXP+v8AU3v7917pwjijQkyo3iOnQqtcOLAXYf1v9P8Aex+Pde6zDx04ZxHGwcgBZLEAqbLpMf54/F7HgG3v3XuvKGqC0zMFcaUMTggAn9LAL/hb/eT+CT7r3U2oSKJFSByE8ZGstwPSPIEv9CWvcjn/AHm/uvdQTJZGJZgAQeLMeDwwI+n+J+v+t7917qTTzSMGkZpFAJLGzEs5W4VSTx/vr/X37r3U+keqUxvCGhV9anyxqVcBvUQB/U3P4/r9D7917pZqitFpSoZzIg8mtkANybKqkcD6/wBL/wBOPfuvdQZ8H5FWQt6WUqrEhhpvY2034ubfgG1/6e/de6k0W2KdqV5leNZFdVeM3LTqBxdT+nm1v9v/AIe/de64tghZ4liCklWB/UyOo4UuRe4A4H4HHv3XumOtwlStpdBBcNGFiuzmx0mRkHAPH+25v7917qRQ4OopZYJWDPpXSFYaToNieP8AEn6cX+vPv3Xuhg2+Xg0spcIECXI5+vpX6f4n/bfX37r3Qp0dURApkcFCjep2AAKsbFv+Ci3+2/x9+690H2/O9dkbFgMeRy1NPkgtqfH08gmkllCgAlATa4t+ffuvdVZ/Lb514ja2ws3DmKmPBQ5ikqMdQ0aTR/xSv+6jMY0owvoDEsXNrDi4t7917qjKtkocjiX3AlZNWPWoaymaOeOQNGspkAj8Z/LXH4P4/r7917oJe1exJq6joIKNGhWioUORpEV1meSpNmL3uddri5/F+LfT3XuiZbngydLnI8jOBDBViOqoqKKQlpEMPjVJGuLGwF7/AOt/h7917q3/APldfDKn7t3TB2tvjF1Em3dlVVPVYvHz6iK7Lxp5kRjICCoYci/+vf8AHuvdbJM2GesZFr3jCURENHi4D44YYU5MbqLD0Cy8fSwB/A9+690/SVzxU8VCvjjaFQGbU2t4lGpgsg9NtVyR/W9x+ffuvdI/J5KeFdYqRMsTm0aGwtKL2JUWNhwQL/09+691noMq80kFOQSapVivHb9uHTywUfkHgXH+t7917qXncVO0QoEklWvropBAyMI3jp3Y0rTCx4Y2F+QT+PyPfuvdA/WJX7FmgketeXFQypDVRTa2qBYCNizG97/Ufj8c+/de6X0VdSyx0+UxNpKV0L1EaOCdLxhgqi/9Pr/Q8W9+691PnSCvo46uN5FK6UMEYVmvq4Zh/QW5/F+CfoffuvdJbKoiSL98sq1fC0qHUdcbKPU6D/Ak/wC2/HPv3XuuooYYHHhU3eI202VGJsWuvP0+h/2P9T7917on/wAluvnkzGM31RQGSpipfsMggJjEyysNMylf9Sllb/Ef1Pv3Xui8U2Uix9fSkwKBHGkcZic6fuE4jFv6c8nkk359+6908VlO9e9XUzSR00ppWknVOAyqtwF/2ogA24/1vfuvdJeiSjmiooWW8SVkk5sgBdkUgq+oXNzzcmwP4v7917pbUk2SSnqWYT1MclM9Miu5tT0LkKFjUn6HSAbfUAH8+/de6bqvEPX0/wBtVWdKtHcKdVoZoeAg+ltX0H9Rzb37r3QXvtvD4zcu38plaWmU0mQihV4iPPF5SHEch/pc3sSbi1/p7917qxys2ntzs3ZJ23kqZajHfZaaSOBEleOaUtGkiE2sAQCSPx+SLe/de6rbm2xlest1ZjYG4IlpaLyvLt/IVDMpnikICU5d7rqF7Af0/wAPfuvdILs2OPbFThMnBjwmSoVlnpmlCmGfSTqZmUEFjbUCPoLD6e/de6Efq/smDc1TjkyNWJJC8RNOJV1xMwvIWDH/AFV7C/8AQfT37r3Q7b1wyU+JqavCUFKuRMkbx1EfE08MqgSlwP6A3t/xHv3Xugsxc8L1U8ArJJCUEdY6abUrog1uVYgAlrgWtce/de6z1j/wmupJ6ARu1UmiVVS4CFeZWA9NwPr/AI+/de6d6LaGE3/SZHGZQCWAqKMSrTCRxPUqxjnH9I0sVdwQR/UAc+690EHWefr+lt8R7WqJ3m27kahxR1M5dksl5XjeRuPqTpuALAfT37r3VovXnaeMr0RhIUVVEUMMUhYqAPMpeQ3sCORYcg/09+690YvE7gx9RPHVtU61kg1MX9QVGa4UH/An625PPv3XulzRTLmHEWPgeplsbuLAaF+hcn08W/J5/J9+690Rf509U0vZHU+epaiiDVeLp6mtgOkMI5KcXICkk3utz/X/AFvfuvda7Hwo3buLqT5KQY2nqGqKHcVVVfxGlEmiJjSTsjS2HAa5C2IANuPfuvdbPy5fIbk2+0ZWII+PapZZOPQ0QkJZSbagWI44P1H9B7r3RPFho8nvRYzNJDVUlRJClPEoVUS4EbXJ+jWuT+CTx7917o2m2cdLTUt6mKQEHQsh+okhhCq5VD9D9efpyD7917rX1/nGTxV0mIpYaZo3o5WlebQXDM0hRkiYjm59R+lvxxx7917qlvratq8SlJLJR/cfZRzPCZCNcayoUYsFtdFVtXPNyfxYe/de6dc+1TWfdVJDUhkWORZ2ht5mfgH/AFmHI9+691N66xVVR1ldkvIallFlAhvIzMAx0ageB9P9Yfkj37r3Q2ZOCryENPHKW8FRFGmn0h0I5kLJxbkf7b+t/fuvdLfbe36YUcUdFTJNVGZFjiDlpG1MI2llY3tpHIA4P+Hv3Xul1VYmbbuTOPijimm8bVETRjyFg8jJUWZh+pGB+luPfuvdTts08dJUpW1kMbVHI8krBVRXPIEYsWLAckfQ/Ugjj3Xul/WTUldBLBUB1p1KhGXUiu6XK6VYk+k8G/P+wPv3Xuif9+dfy1+PjqryR1ViaYKNMcaqCRMoX8kAauLA8kEj37r3QcdKb6ghehweTkhx1RiYngjqYIzIayYSFtU/P6ubXuLfXm/v3XujrR541dF442lqaTJo6VMkjB2jfx+H8k6QSLj37r3SF6ezMGD3Xndu1qoIpmmMSSPcLr4V1VrC5vq4/Pv3Xuh/GKjnC/cSqlApJSJTwzt6Waw5PHHB/wBt9ffuvdILO46ro0rKCGZHopjpgBDFoR/ZKhT9f8ebf7E+/de6SmHgylI0XiOuBS4a4YqjX06pFfix+p/w5t9Le690qqyGpzdLNRsaGVJHi/dkpY5ZKeaNhygc8C/JIAtcc+/de6RcO58vtTLNQZVg9ECYwx8USiEvZrKRw9vp/UW/PHv3XujCZLA7WO2qbM4xKciopqd4WhyCSVFRNrDVbLAvMbRghTrJuQT9Dx7r3TTuKOri22lpohMIGSOATEyvMBpKc8sQeL6v9a3v3XuhF6Z2Km2MNJuvOrL/ABDJxqYIiSHifXqB/cY3BAB/qPfuvdYezd2ZOvCVP27tCqui+RwgHhfSJAoseVUm30+nH9Pde6C6lghq9vyVLFQ5eSQ6I01trkLFYms2q3I5/N7WFr+690F2YyMbQyQReQIrMkiMpXUxbXrYC5/I/N/969+690GW6AkeKMFPN5ppAZliRi7O+kkq4U3Fr8X+o/1+Pde6BOgpoqCVstnliWFCRDHOVk5X0iNNY/xtxz7917qI245KlimDoIWd6skiNgVqTINEMQjT8D68WI5N7fX3XuhYx/Q2bzNLDXZfPNrq1il+yhUkUsc8lwCBY6RwLc2/oPz7r3VhXX/xc6w2rQYyXNYJMrkKihgqg2SMn28rtDdlRZGNwVIbn+o/oB7917o1u39l7Xwm2ZpMQMVjpfStNiaZEjqpadWOkCVU/SeSP6D6/X37r3TetfApqBU1Twy6B4Fh0S0odBcxzlkAUgcHS3P1sSffuvdJnIz5GqiNclPBBRraGGtjiVaFJFF2IkBa7nkLcn/iPfuvdBdmtwvX1asaZplpVb7hoZFfynm6+QoAlvqfRe/+Hv3XupQ3DWTU1PDH4xTw2Mf7TNOuomQa2sRbSf1ADn6e/de6dxXVk8LS1VVIKNyZDDpaSQpEvDMQbi30sLW+hH59+6911Q5KkmIdQ4hZg0DyQaHsfSVMbD6X+n+HPv3XulNC1DMFjRJ/LM4UPHGrRhyf1gqf6/149+690r6dpacGGUOkqIirNoMYI03GpUJFz9VBuCLDmxv7r3WQeptIvIhYOV9SSljxofRYXN+Rb/ADj37r3ULIQwwNE8UUyzPr1K8KypEGa5Kuxtcm5/wH4t7917pOP63mTWWVR63ACIFd9auEBtwxsfwfrbn37r3SvxqrJBBE62OsvUTxARh7EBQdNvpa3Fz9Pr9ffuvdLWKjix9LNKI4zDMFDTSRpNNqsbhXlDFdJ/oR/r8+/de6gTzU8SJCJC5mFibshVybxqWY8gC3At7917qclG0ia0rIJ5aZRNOoC2J1ajAhfkW4uV/Nz7917qfJTQ1bXoqasikmVVkjp0LsxuNTizAj/Ekn8G31Hv3XuuckaPVMksojjpFC1Fy0oewChdK8h1/ooAva97e/de6WWT3v5cZjMJR6fBSHl4kKyzlRpDSeUFhp/NiATz/r+691Fpd1V1C6Rx1bMVC6C5JCGRdSIoX6ODcf4n63B9+690uKDemVcPKaiWMNToFvKpMbLZg7qymxPIHBt9Le/de6nYzc+WqssgWeORJDGai5WRyhN/JZgFJt/h/rn37r3R6un8qlJUU1XLAlRHCyrarV/CpcfU34ANuLcD8Ec+/de6MjHkI6qeWZI9CNKWEZBNPGGFzFGp+vJ+tvr9ePfuvdZZpUlDaEb+0P0Bi1rqRYWsB/W9z9ffuvdEP+X/3sW1qmqo3jhZopIHdqd3lEJvYhz+G/ra4/3r3XuqC935Cp++khrpSViRog8EaU6aVOlDoA/VzyWuT+eRx7r3SXwNJRD7h1q4yTINQcMZ0RgWvdCAeOf6+/de6f4q/G4mqpmXzVhiqhKsTKgWQRklhqcf8AQxt/QC/v3XuuWTelrpZ8pAmiesk8rqNDLFY3CBgDa3+08f09+691woK6SjmMrPEziNY2NvEiAi+qNxY6v6/gj37r3SmoN2VNYz01VGlPHJKo86qTNIbWvCTZfoOTa/5Pv3XuuBrqCCKqGotK8joFqIyxlQHXrbx25PNj+Pp9PfuvdR46mWoqaYUaSpDqUGaFNC2J0smsD/ezf+t/fuvdLmOrpqGaChnqmnqHXUpdlVEuL3Lj6H6Am/8AsffuvdN+5pZDAHhlDmT0LLCysFQr+4t154NgT9bW5/r7r3QfVctU1BJE8cdUDEwQuhLxurWu2rg/6554v/S/uvdF03XRIUf7wRrUNOwME4DpIhHDia/1AH0t+P8AED37r3Rbt3bCq8sktRi6B5/sQ80hiZGRF1a1dUYWtx6ja4+p+o9+690i8NlsxinTGVM1WJIydNPFM3jBU2Tm9rXt9Df8ccX917pB9mZevjSRqszCSVSGiDtH4wQbg6rEg/k/Q8W/A9+690iOpaCDLbpoFkiM8bVEbsq28li3JLkAAfX6c/7x7917q13Nz41cHQlYXhFHj1jRSlgGiQBQGP14/PPv3Xuil71zv8QVIYzDCpJjQOofg3B5f83vcgX/AKe/de6VXxp29Lmew8egpfN9pWxyOigsJU13Lj/W+v8Avfv3Xuro99K2P25j6RyAJogEFh6QFtYRn6cgcj8jj37r3RfpSwBM8jTCJ18ak6Q6EWA/x/2/9PfuvdOsNXRwwKZoEjLqjRrPHcIrv63BueTb/ez+Bb3XusWXp8bRzRyY+ohqjMizsqhWMCsLuqK3DH6AX5+h/r7917pIZOGlqWjkhpZI2WN3kb1EPIw9L6fpyPrbj/Ae/de6RM+HVq5HFPLJI2kiReLAG7AMDcG55t9Rx/re69054eM0GTiy1L5EnR/M0Ng48qGwBuLWH5H5/wB7917pR1OZkiq6as8qmWSZjKrjQkTzSX8axpa3Nzx9P6+/de6j5iJoa9sjG8df6A8ckWoxgldTrKGNha/P4HJ+vv3XumN8zWz1KRJQmpkkZlFNYaWJBPkijtbgG9zb8AHj37r3TrjpJqOeOnrkqhEPDWIgU6yJgHjdGa4KOPxzb8H37r3Rg8Dm5ampgio/8lZlSPwSIiMwI/cKgji/9R+ffuvdCjVUQp4oaiUiRdSiZFAbhDq0mRTzf/bf1v8Aj3XukDvXeuMgqqaDCUwoVQmKbUx1OwHrcavyT9CD+PfuvdBrkd7eSNo2hmmiCjyHS7FWQ+S4P0sxsPpx9PfuvdNq52bKVdNUIPFG40aBIFEcii8SkJwDwb/0F/x7917p1yWVkaJp5YYY/KkaDVJpETRMQ5Lc883I44sPfuvdJqo3PJUZOKhMiVNKDHqkgsFcMn7nA/1IsSf9j/X37r3T3m9o7ezGErHgicoVtJLMSscQIHke8n+PA/1vp9ffuvdFEh2xRYjM5SGSdUpSCKSoCqWLj9Km54BNwf68H/D37r3U/ObYp8eKappanzxyxxSNCpsFke+oFxe/0vyPyB9L+/de6dtmb9yuHqBh52EeJrIZoaqGOT0zJKdClmYXH0+vFvfuvdKE1LRu+mmLQNMzrOF4hp0diqhwD9LEm/55/Pv3Xup1JVU9eFnilWVpm0gEkIoRtNrWvcc/4Ee/de6kZGWSjgDgL6VeNWe1wpAaTQv+3sf68C3v3XumKkMlZMfG58Uiq8ImCmTUh9QQj6fi3Fr8e/de6FnaEldUSmppYozJSxMhjcFgA6hAWH0JFyQSOP8AeB7r3So8GUp45ZY518xjYSHksPI5Bj5+gAP44t/h7917pMVIkpJpFr6lDH5IWjjQM62/U4I/oSSP8P8AY+/de6Vxp2qcbDUU5EcaKVmCoTLErm4tze3Oof4/X6e/de6aZNvXyFQ8TNMIaYSRmxCOAg1sLc3HJP8AX/Yn37r3RPvkfuWg21QyPBULppklQxs5VVkkiB1In+p44+vN+LDj3Xuqio81Ubt3TLHOpkWWctCENkYrIAUYn+g5v9Dz7917py3dRmN3OlAsBkSPQeCq+pLFfr/vvxb37r3Sex0RdDcKHBjGlrgEOAb/AO2+n9f9h7917pQZbEmkjo2kljY1thFGpEixgeoliPz9eP8AbHn37r3Su60wcGR3ViKetjmqaP7yJamOn0hnLvoQRta+q/JA4ta3PPv3XutmHo7CQ7L6lihx8D0bzU5dpKhdFSNNOXhiIte3HB+tyebWt7r3R3PgxS0e8t1biqdzUaVFdHZKedIizoYh40Mrv9TpC3+nFvfuvdHd7a28+0hUZGCCY0skRe0YePUWiAAS1x6f1H+vAt+ffuvdF66y+QGa2puGPFV81R9g0uiN5nLllZ9Q/V+P94H0/F/fuvdWHY3tihzmNEkVTE5nhto1g/uMgYBgL8WPIv8A71z7r3Xqjd9CMa0rnRE0TRNGHJIvHpcso+ouvBP0/H49+691S98kslk+ve7MR2PglVKCWQipaCyNN5GUqsmn62AJueffuvdWffHbvDC9xbYSsxlYlTV0QUZCAvqmpXRgjq4B+v5HH0t+ffuvdGFyVWv28xsQpNlCKyBtIBBIP++Hv3XuqsvnR3NBsDYOYgirI6esq46gKC9izNDpKIgsR+eAfr/sPfuvdapW4d3SZvO1k+Sq5kx9TPNNJOqiWRPK5u8l/ooAH+P+9+/de6Cnc9fFUTrUwTrKquIKczOFcIq3DlCOAw5X68f149+691P27O9TFGhaJSH1ADx67gsoN7f4X/3w9+6911lkqHR5JZ5o/K6QxiJLtNoNrPf6G1v9j/vHuvdZcK9FDLIk87QKIJIo30sZSwHKNpPF/wA3v/xHv3XukxW5pqP9mVCkKO6mYl1Z4gxI02/w/qf9t+fde6Qu7spTSypLQmqWn0IweaQvrcizBSOQv+2/3j37r3Tx1/WSZevhoKlJXS8TOVHkdQrkjSQeBb+vv3XurnfiltClyeYxMM1J9xRGWlLRfocDUDfSb2+p/wB45/r7r3WxFsjbdFtzEUVJjf2wYkcQi7KBYMlvp9Lcg/4n37r3S+StqElimqZWSTUw8kSIXBX6h30khQOPfuvdcf4pTvdFqC84LSNJc6W9RuzMFsT/ALYe/de67jqWexLkIyFiqyAng8sApP8Aj+R/re/de6iZWopqejWoR72K61JYE6ha3P8AQ/njj/YX917pK1GViRP0ks7onmAJKKwuVCnkgD1G1v8Abjj3XunOWqp56CGljlhilQXEsn1ZCeQwa4/1j+P95PuvdI+p8xkiCEtaUgqGJhdIvSSrHlSbX/pfn8+/de6VFRU0ccMa08ciOI1epYOFaJlHAjBB1Bja4t9PfuvdITM1qStI3qDtGEZiwFowL6GAsD9f6Aj6fj37r3Raexcrk6ukq4YKyoaiRXSOOHW0yyrdf0gElbXB/wAL8e/de6IK/Wm5N87whgnpKxMeZSjSSRSiPSH1BlVwLE3JY3PP5A49+690fXrPpLDbajpZK6njlljj1L5IFcs6gFWe1iLfjn/iPfuvdDbDkzi5PFEnhhDKqxteKO9rg3Um44sQRb+gv7917pRJ2UcJG/3E0cUcY8ilwXR9PLLHI7gm9/re344+g917oCOz/lxg9t0dXJLWwwxxROXEtSiy6SOGiQG973AP0tfnn37r3VJ/yP8A5idZl5sjh9o1TyzyO8JkhJN1KkqjBGv+bk/T8fXk+691VZuPdm8ewspPkMxV1VSahvIyyNIRD6uQYb3AA+hvzccX9+691Pxck9BCIU1M6yaVfSQjgj+0xP445/1x9PfuvdDRsDc0NNKI5jUNOyFFhikX9RIOooB9Bxbn+vv3XujW7Y+yyMdMiKPupVUv9zNEItUZD6oy62UAixBY34+nB9+690153G1NXW00hXF0havSlljhIieVYyCJypJ1KQTyLW/2/v3Xujr9EfC2btKWPLw5CngSR1SEmL9lUtYtIxHBBJsb88cfj37r3VruwfgLVtQpi6nIJBS0sMaR1EKR6mZCAS5Fr3vcWH4+vv3XuhbyPxGk2IYGosyk06wyNTwVhSCmqI4lDy/vhCFa30U/X/e/de6A2vxNNUVk0EcbwyUUzwVywSeoSqw1LIoNufwWBH1FuQB7r3TFufbOGkoJ3mCKkUDBmeAKdEi6HRfHY3Un625/A9+690UrI9cYPH5hcxBEitBU6kkVWCRsBcMIwRwb834vz9fp7r3WDctcGpCnmlp5hHMzya0J8aAMlrXBuD9LG3+x9+690Doz1Ukwp4KWnyEsuqNXnD6T5P1eV72/1rAW5BB/HuvdL7B02QpjBV1MEMcOpGVDy8R+rGIoygi3+qH+t/h7r3Ru+udy7apKYmrCJMQGkjilimZ7f25BY6R/Vebi9jwb+690Mce69tmJ5qfIUEUy2aNZEBYLJZnaNGIN1Atx+T9frf3Xunqm3diayRaSCqjhkKo8ZQK00isP1Skg2DW4UAfm/wDX37r3SiosjQNrgmceVowkDO6oCWcKUVE1HU1xckm1rW9+6905TS0spWGoNI0UMasYn1SqwV7We1hf/VH6AEcfT37r3TbuLA7U3FgKOnqo6WaWknkWOEorKQzHVqVwf1XJ1cA/UWt7917oM851LiMkaVqd1x8UUKiGjx7ywUwdALTSRNqs3A5UgE8nn6e691ypenailmp56WqnAihDxBHedXdR6mf/ABNx+f8AWtYe/de6XuL2ZnAY/u61pI1e4XVoIP5Yfn8f4j+vv3XuhIxOJli8IeMTiKfXZ4o3ERUEMytJdgSTxYgcfQ8e/de6EChnn0NHJPKzpqfSHYoUVrwLIG1cm5N1I/N7+/de6ef4lJ43hWFUZxGQzBGMb2bXpve1/wAfX/G/v3XumueKGrpjVBFVg7wVKs2qSRSQrHxD06b/AFa3H5B/HuvdA9vLZIqlaenCGrpS10pbyN4iAWUVMak2CXA5FySebEe/de6JTuSOm21m66HGGsEL3lo4aliI7spLxDRYjS2om9jzx9D7917pCVmWqgjqDMzB4NSsVkUh1JAaSW68XNja4A4I/PuvdOu2Ny/w3O42sN2NJVKX+riZHAEoWVbXjI/SL8c8m9vfuvdcdzPSS5zI18PjpKGvqmaFPpDDEy31Bfre5P1J9+691kx6/aEimMRCQgfdllCmnGovZWP6iSLH8f0Hv3XumrM7wxUgpUoi1IIlZJJZZjIZJQf3AUuw/oACARc2/r7917pnpd0yUM0VXQVM1NNd3Esb+oTBgFJ8o5/NgDxzx9PfuvdCPtzdGcryZFepaWrnjEtSjOZQCzA2C2spvc/8QPfuvdGV2tPkpUWKeCoMLRjTNEJUZp1I8TAuSSRc6gb3Btx7917oYMRhcpLNGZjrikiYMjIUDqoH7QNrADg3PP8Aj+PfuvdLCDZONd/NXYunkDxrJOTDHLqQi0Yb0/UWsAOefpYW9+690o6frrY5ZZafC0Ooxh7PSop12JdFJA5Nzwf969+690qsbtnB0iEjHUycWCNGoMStyAFtwRxb8j37r3U56SKCPTHr0FmYJr4UgAEKjcWt/hf37r3XGkoBbyN4ySCscKgGZiORqP8AsV/w9+6900RY+akErBhGXeR2SZkOlB9QAP6fUfW3IPv3Xuu1Dl5AU9QHpZWVhItrKSq/X83P04sffuvddCUD0yXYArZhdC1gdIup4H1ve/v3XupIqf8AJ5Y5YnOoEROza9C348L/AIvbn6+/de6alSmjjYUbMsjR+R5JZF9TFudRPP44+hPPP49+690n46hoXmZUDyyObXA5B/U3+HH/ACP37r3T8kgFF5SWARVX0AWEri0YAIJJvxf6W+vPv3XuosUuuKSSZWMUb+MTSI0SCYiyxl+Axv8A0/P49+690y1rU86VEk2vTDG1tDoTrBKqXRhYX+hsBxb+o9+690GeSq0jlYwzMjoFF0XkgmwQn/eT+LX5+vv3Xus1BmpYaKogSWZY3RhVBT9SPoQST+P95/1vfuvdZ5chAKUys61AZUdyvpmhUJ6iLfUf69/6f4+/de6DzOZYQB3jVwDaNnD3F2N9Yt9LA8f4/wCwt7r3UbCZiBpUAZpZFkJ1SsoXQVvYhh9Sf9bn6c+/de6GbBZRUQSiULIV8aKwU6bG5C2sfx9Tfj/W9+690rEyy+J5Z54JLs6xRFyGY21LYccf1H5Hv3XuouPzodquon8EzqhVVsulY9QAVUbkm9vp+f8AYe/de6mQ5apXyKqIBUorxJpVvQCdJFvzc8/Tj6+/de6Tu4MtPWlmWUrKkKrKv4Ai4ubiwJHHHP8AsffuvdBjVZwRswnaKBHUqhcanNibG/11XH+xH+Pv3Xug8bc1MMg1LJM8EQlJeYngwuOTY8X5FuP949+690qcVWUrRuKaZ5NDyXMqK6vrIEehfof63v8A7x7917pX4rG1Ugj9REhuy+pQsThg1hf+oJ/V9ObH37r3Qk4eZXnMMjPHIhI9fKkfSwY8E/63v3XuldE5pobfbSNKV0glgzAKbK4/B/oAb/7x7917rkamBUlmcRtGAqyL9JbiwZtJ+tr39+691xSpFRJpoFVwkchjZlVC9lJKkNyB/sB/sffuvdQfLU2tob9Gr6ceTVq0Xv8Ap/2r+vHv3Xuv/9E81dRRy08Ak1sNWmJgWkKAv5GsW5+ht/rf4W9+691Gmi8lMICJv2mt5Y9TAR6zMq6wf9qC24Bt/Tj37r3TIGkDt5oSjK5TUbPaMNfSAo/pxb6A/nj37r3TzQwyPHMrTNUi2m7OQyM7F1S7WvZeB/h/S3PuvdLShliSkjjepkkaPzxtCwHkg0oHjlV5Li172VTf6X/ofde6yGvqFVYb09VFTzSVN54FM5EihWpwYR+hG9QDcX/2Nvde6x0Gcfzo3hEiB/G+mUOhUi3kJX8j0j6H+n+v7r3Qo4WqkEiPIiwobqjMzESJo9KhRwB/hxb8/n37r3S8hq42hjijhSFtSnyABla4DEoObXPPv3XusizsS0kUjM4LIVVigJJuSVU/1/2/v3XupkEipOnjZ0UaXayIEEsRLuQv+x5P5/2Hv3Xum95dMkxmdTI76iy/XQg0FWIFrn63uPfuvdZS1M0qBSqqkeoKzgISQCT9frc+/de66+4jRJApItyWIVgORYqxF/r9P9t7917roVExiV4wpHk/CDyG/P8Ar3Itzx9PfuvdZFmWVtEiqX51A3Om3H6v+N+/de6lpGh0gvYWBkZF1WA+hKj62+vHv3Xuo+QdIJFiVlMaAShozZ2WwIPj5F7W/wBf8/n37r3UyhrDGGlZ3aNoh49ZAZXLfW30HJsD/wAa9+690pqeeGSnMqsyzJpAAVbtqHJv9STzc2v+Pxx7r3Slp5opVh8jvpW3lVFUuha4W4fi39fqPz+PfuvdKKAU7yqVdXjQeh0BK2C3JBt+Lc8fW4Pv3XunMU0LuVjjibgeplHN15ta9v8AYf7H6+/de6mjEqwR3VVYI4HobVpLH0qg4Yfm/wDUm1vfuvdNLUkTSOxUR+M2RtIKkf7UGI+n+8f7b37r3TFnt6ba2NjTk8/lKejpIizsJpEiaRluwQKxv9fwf9f37r3RAu1fnTXV9TV7Y68hSrWoj0iupdQaEFvEjIyji7Xva9gefrz7r3RM+1+5cR1FgJuxOwso9XuSop5ZaPGVEwZnqhGUh8Mbn9AsqkC9yCL+/de6od35uftD5V72q8xka6rONlnC0/laSCDHUyya40iQnjSmlRp/H49+690MWXi/uTRYTbFBmVrKvH4yOOtiaRpZR+4Xlq9TEkyXYsGtcCw9+690Fu5svTYeZsnKzZGFoNWQicKhhiY6kqnB+lmJGo3H1/N/fuvdFum3LXZ7LCCmpYamCWujp8e4YyOaiZtEEakgmygkCwsCOPfuvdbwvwR6vPVvxo2DQvTmiymSwdJm8lNpEbPWV0PlTT9Dxc8m/PN/fuvdGQrwxqJ4ldYmckPNdSTT1J1yurDnUpA9+6902R2qaKZXR0kaTxGy6yYyCdbMT9Sfr9fr/tvde6TmQhjeaCAUPkhgEomlEYBPoCwgL+eBf/fH37r3U3G4emb7OcMQZql51liGjx6BrERAtYBLL9fqD9fr7917qJl8w1BujGlomqAKQCFWsTZ5daSSX/tfU/0/pzYj3Xum7sTFQZTEzPKrAVTFpwCp9JJkJb/H6AW5sBxb37r3RSKHftf15uaTEZSSV9r1tKj0VQ76JaMvNaV218aRySCf8R9B7917oxNJkv8AgJkMdVxmjkWSZZ2QBaqneFZFKBbi9ySP6g3/ANb3XulDlFNdAMgEH3CqXkcr6lpgNICr+DpUC3P+9+/de6TmOr5FqgzeaUMrFGtYKC5Kh78f6/8AxFvfuvdMvZGOG4dq5Oin8Lu1DMSsQ9aEKZFERH5ta9vzf/W9+690QjZeP2jk8rkaTN5OmxdVSFKLHxVTmOWpnUEMuogixI/P5+v9ffuvdZN4UdHS0kE+MmMyxs0VUyFWbyxoEDEobEcek35Fr8+/de6QGKo5PuoKiKZqiJ6hDJTISXlkMKmW0Y/N7n+lvr9PfuvdP1PuKI19RQyO/hTWoLggLGHtoa39DcW+l/pb37r3SqiSqq6VpqSMywWRkARmZhAviVASf8L/AFv7917oHt10LtClVViVUXJw11S7r61MEp8kYQkm2nSv9LC39L+691Y30rWx/wAGo6iOAjyUsbSKVZlZXFkcISSt1AP15PPv3Xumv5IdKUHZ22ZqijjSPOY2I1uIliiJqWrKVPMieVSPSTwQfyLW9+691Qb3V23m8dUR7H3gHTN4x3aGnRDB4xG+gNO0lix0gEW/B/J+nuvdA/sjuGgxm+sX9gataYvHFk2llcLHMdIUAH+p1G3+2J9+691ev17lcZunb1DVU88VaklKU8zWYxKU0ISR9bgcf0Hv3XukFvLr6bbeipxuOqZoMvVxS1E8SsQQoF2mI4Cgg88X+nPv3XuusfUbdkqaaOV/OaeNoagooco8jBm0G/6Re3+H0/rb3XumjOUf8LEsWFrmemycsg0oxjmjQRK7xSBDexb6D8/X6k+/de6Q9RjcRvRptu5GenTNxQibHGGwm88sQv5GY3BX6Wv+P8ffuvdSOq985TaGUn2jnKRhXY5pI4pSr/5RDfR9xIxFmABAA54vb37r3Ry9tdjzQvDRSxziKSLhlWy2cekrcGwvckf7b37r3RndlbyyFFT0kmOrNTNL4qpSyhTwSq+q4sARcj6m/wBPfuvdPO/Iqjc23cjSyRwzNkqWenlVTo8CPGI3LC1tJa51c2H+x9+691rNZfrKfr/5l4KihhEFDUZp3eaJWkhjjqi8iJMw+gZlspFrkfU35917rYXx1d4drx1UwjpgtCFshUM37ev0jjh1svP0/oCPfuvdFz2jTPXZTN7lrYIoqc1jRwuYwZEQzF9J02+gt9fx/h7917oz2CYtj56mkrhURPE8YVkYPFrF9Ua3/Fxzza59+691r9/zSxVZDLwY1aV5RTwz1D1DoFZAH8UasPoLj6cf0J559+691RntRalarI0BujLNGi+pjJIkkhQRoOeFA5Bte9z+PfuvdCbBUGqnOLqJGLqkkPgNPqjkR1skOpvoYrfVbW+hvb37r3Q4bY29DTwRNGppIXQqZZSA5KRhwRyR9eBybi309+6909UaUtVHJHoA0iTWzBWkhLXPAN/1fj8AWAPv3Xus2CyWbwfkihQJTeXRTzOlg4Nl9Dkhrj/e/p+Qfde6EyqizMUtLW1/ijNXStLSyW1MVW6SlpCTze/14tY/X6+6917BinlkjaMLVKpICO/qT13klVmAKlRci1uR+fqfde6VVeFmZGpZnHiYSk6lYskYsoZLcEixP9b+/de6Qm6sZJnkmkZzKIaXQ6vGbRa1vpRPoeCTyP8AH37r3VeHYOOrevd40dXGkEcTlZVfTpYA6bLIg/NvpcHix/Pv3XujzdZ5HG5nbsNQ8nkqquIGJgXSJJRErtJ6jwqsT+OTf+vv3Xuk5TYwjt2jqlmbHwpFElVLUSKY6+QSet4tP4YXtz/Q+/de6H7L5inpa6Giedj6PvPFDGyhkMnpDiUH/XH9R+bEe/de6h7jySwoapEEjosV1u58PkiBDzFTYm5Jtb68G/v3Xug3+8mMUx+8kDNIrvdmVfIX02Uj+otxxf37r3SnwUVSKhnNUgNUNEkupRGlP+llUAcSAi1ze4PP5v7r3SuTr3F7xqIKGsrIooyzqKyQySECLTpYqpBJs1j9ACDb37r3SQrxJsHcFbs6CobJ0kVSiY6UuHE7SAMAujj6kixvYcH37r3QuPs3Mbq3FgMXULPjY6ajgyVRBGSyKHQPqJQi5NwSPyfxfg+690Y+eZMXQRYupLzR0VOQixouptK2UaH/AE3/ANp/PFz9ffuvdANu3L08+SpsdPArtLTamQEyPEmm+tkBsG06RY2H0sOTf3Xug4r6yTE08tPTl1RlVEijcrruv19NgOP6WH+B9+690G9dHJkI3lpoCs7TLHIpKq7PbTchibW/P9fqeffuvdBvumL+7mNyGVzc/wBtRUiiWYxgCRlCMt2aMKTY8AC9vzbj37r3RCcx2Fmd7Vb0tLHIMUlW3hlMZj+5UX8ZYxgWNzf/AF/z9ffuvdGD2Li5dvpSZCohaWohVKqOIsrFRILEyh/Wb/jUSQPp+ffuvdGz6CrMhv3tHGY6aonFKs0czRxPI0S0sD3ZZrnnm/BNv8Px7917q2bN07SVUCUt6lKQCmRJTIzARx31qqHgW+gFgB9LW9+691FJEuMqqryin+3kSAQjyxVFnH6oFc8i1/8AD8fS3v3Xuk1kIPNHojSOUSI3llACyqxWytJMmnUT/av9D+PfuvdJGsq8tHjpcYlbJBRNJfxyyaokaFdQkW/AuPqfre9vpx7r3SMjoab7GfIiuWprXtG1FHDIXhpi2t6jWCFYFvSNV7C1+R7917qbioXnqVjplCGc+IxFDIwkLXVY4GKr+RcBiT/UAW9+690pKjA1FLMdRVZYiZpo6hwI0P6tKounVbi+iwueOOPfuvdQqrxNZ0jfymRfpAyL9B/mYkUjSL/2rkf7f37r3TzQqY3NlA8iqF0ozcg8guBqDX+trAG/v3XuhAp2mKrI4j0+NEUPrYalbQpJY3LC35JP9LD37r3XORqyBZUkZIzrUqCukICdaTa2ufp6Tcf48/X37r3TRX1cVZrR2WKfQNbRsHVSPTIb2AsSP9vx+PfuvdBy9fVU+VeGkRZKNw0b+T6B9Q1sQf8Aitr8/wCPv3XuhGxWSSYJTo0algkfjEhJityRIFOoAkXJN7/48D37r3Qv1GN+wx9HL/EIKynrkKtTxKk95XTXqgdHZiEvplJjAU8Wb6+/de6YVpaWBDUSRRsyKS0bvr0i2pHEbrrb+oKgccWHA9+6903wGVXndCUp2N1eNTrLkgqHZhwo/APNrXF+ffuvdO4ytfEqQCDyHSNDLKS639X1UgC/5+nv3XuoVRX1E8sdQ0XglhLJqkNhrYkL5VPDMfqL3PItb37r3WGWtMbwxSMJaiUi5hZRNDb6q7H6n/W/3ji3uvdPePmWdnpop4o5k8ckbvpS7AlNDPUFQ5HII1Mf94Hv3Xul5R5iTERVFFM0ReWJKefyQLoZQdSSLJYEf1LDi1+SLH37r3WTG5Mx1oeGeJpg6co5VSobgKyKLixN1NyPzc29+690bzY25fs0jTzyuZREfDK7aE4BuQthYfi/+3/Pv3XujIYPdgkVVklLFnX9oNcBP0g/m3PP1/17D6+690K+38+9KzyokJMkJjdZl87BG+pHkFv9iOR/W/v3Xui1fJzFR5XZeUkMC1ZSFnjWMxoVZUJHpdebDjgni1hf6+691rTdkUddNubJpCVjpAx8sbweN1KPzp0kf7xwfqB/X3XuoTztRY+ljx1OBNKD45GiAeVCApp3Vrm1+Q17/wCNuPfuvdN0DVL1C0lTTlpSpkldi3jkRrLpYj8i5v8AS3+Hv3Xunt8nFQQmipo4ZpkRTpi1B1UAC7PKSgA4+g49+691mpGppKil+5lklMrElWDAIU9RQNYKOOPVcW5I/p7r3SueqokxL17mnEULLHBTRmL7gsx/c8YUX4P6jxb37r3SRr90R1FK9JSUngla0S1IYalNrMZAPoTxb/D+tvfuvdKrb1SKSip0SQq6PG7xykCSRmHMh/wIvYX/AKfTn37r3XeUMU6zz60WruWQF9OtL2sjPcXPP0+v9Bxb3Xun3D0uul+5qWv4qYiNFCq4LG+lUH6v6Em9/wA+/de6a62ergSoVaen0yoyL5FcsNS3ZrAaQxP4Frf0tb37r3QGbkxFJXUNSk1M6VS1BZXcWU2F9CSA3H15/wCN+/de6LhkqTLI9bFQ1VTC70rRa1dwoTUSVCX5vc/6/wDr/X3XugB3Bj8rRvNM5mWrjUtFF4wskl21F1m/pcX4sb/j37r3QLb1q8pmHifLs8rePw6mUXEYFo0Yjkkfkn/C9wD7917ofvjpsSKPIUuTyCxfbpaSOMsEeSzXF3FiLj6H8/T8XPuvdHP3Vj5pKEVAyFLBizN4/t2lZ5EUKBH60sTbn/E+/de6LDk9uw5OvldJo2gSQInjZl1DmzWJBP1/31vfuvdHs+HmyKXBbhXNxa6l44S8/kiMkaCO7Bi1+NQ44/w9+690bjsPccuZyEhiaJaeK4VXQRrFc6SIIzweOTz9foePfuvdAjWz1cFTHIBHOqn9tRIAl7G3kU/gDmw/p7917qfDFWVSf5ZKninISIaldLABwqj8Dj37r3XBMXV1NSY76wkZCtCUEaAAhwT9fp/T37r3WNTJIklEP3XUqhdHAAsbAE/Un8H/AHn6+/de6wS4WsRWUqwKrqj1SQhCouwdiTq4v+P9tb37r3XdBHj1SoEtdTQypGECA2k8qsdckQX63/3se/de6x5ShwcVJTuuRMs0lQB6FDrocAySTMQSpU8D+nv3XuoFTnMdHRyRUlPJdoWjlWQhXksfUqC/N7BuP9h/h7r3U3DYurlSHPYqWKKcRSFAYHqvtiiiN/Oy8RCzXUm9/oPx7917qXhaj72S1YyVNUwiplWQFViVfTGEBH6VAtb8D/ePde6X8arj8zTRrUU80ij9ySOYNpJUWEbg2PH9fob+/de6FI5iWrx8sNKpa4CIbgv5CNOt1P8AQ/Xn8/4e/de6L5vWkylPURw1SpHIl3YsukaQxcMrG99X1HP4+nNvfuvdBtUVNdDSzyRPIySrp8ZOo6xcKw5v9R9Pxxf37r3TviMrHUUC/c08kLwSxPHVwvZeGIZHi/JFh6v6fT37r3TrVSSy0rvLOstG4Mt73ZmduFv+OLX/AK/4+/de6T1JU09NVNKoZppbmHxhbI1rH0jgAgf8V/x917pWjO1FdiajHlmETxSJOFYAMUQ6boh/BI/17/7b3XuiJ7nrMhjd0TgVlUYPMZEhldtDkAByT+VBuNP4/rz7917oYNpK2c8X3Nb9RHHEjajbgNpUDj+v+9c39+690snwdHGfE9N61OlJgNLMUfVGxJ+t+fof+N+690+R1FNLSfwpNUbSyojTsbRjUCsl9N72t9Cf8PfuvdO2E2dVxLlauircaKHFwrKDplDVrs7Ax0yWPrFiCPp+f8PfuvdPKU9HuGJWqKU0T0sFlQDU0jo92ecvwL3AFh+D/X37r3U9trjGRGpqqUGOVEamdCxlMQN3ZEXkWvwPybj8X9+69044qWPGVM8MM7U6u0TTsF4lhYBhpB/1+R9P9v7917pzyO5qeF/BSyLLVSMyP5X8ayq9lYoi/wBoKFNrj37r3WDGUUVXWf5QIqhvtZtagAambhFYPwukfU/X37r3TlSSVdPOtAkBYTFYzIvqJiX6oxXgkACxP0uPfuvdSa6qrMUKuskiCU6xvSuj6fNMjISr0xA+oHJ/B9+691TP8x9909flamgoYnpopmZGkaSzSiNQBIYr8Ek2IFxaxH59+690Vrp/G081eK2sUOKeaKUvckNdTrVvpYfU3/PP59+690I3ZENHUoKumpPtkYhfHFcJqjjALAfm9h/vPv3XugcplPkJ02YqqWu2m6twbf61v979+6905STSiXwqgkIYDXIdSoWFiEB+h/1v9vf37r3Rmvjxtp8lvXGhYWaWKanrFAbSimFw8jE/j/XN+ePfuvdbCM+66FOvIMeqinydDimlrmmdFEhjjCoaeIH13VgP6g3449+690aP+XXu4UOcyv3i+V6yULJIXBVTUOxjm1OeAQLW+gI+t7j37r3Vwe/qPGby226GR41SIR3VQ/qMdiD/AEJt/tre/de6pC7SjyOG3jOtOZ4VoK2dI5CwFo0c6HZBzpt9bDk3+h9+690Kewu3q3DOtNLWKwEegAyOsbs0akyhn+h5AAAsOCCeCPde6Z+wvlfNtyV6Oqr0iWtjZYIjUAKXW6DSb25sR/Unn88+691WX8lvkrl9zUsVJQ1krSU8mlU16nU2OlgtuQbWBH1/2Hv3XujT/wAozPb5rt47oeuqqpcbWLFG0DStpeW6kyLHa3II1fkD37r3WwVvjORYrGVVRLUxxCnhLNpktHH41uzEgXNhb+nPH49+691qhfzGe9Jd579nwdBVtU4+gqp0keKdClwTdpF5450gH88/T37r3VTeZq5gsSK2kVLaTE2kA6m5R24strN9eb/7E+690kstJHS1M1KhTJpLEjJNGAjIIx6wlzxa+m3JI55vb37r3Tzh6OtaMVFDrm0J5JTY/wCRx2umu3BJ5545vx+PfuvdN2Vy1RFF9vU1TM0cpZYgGYElri+mxv8A0+nv3XuoFNmHaWL7WVVqBOCUqGBsSATrv+fp+R/T/X917rvdE7TxTmWWF5WiLBEsF1HiwUfX8/Q/W3+w917oPKaspY6+mpsnBUS04jjkkSC7BkBJ0FyOL2PHJ/IuD7917oyHT21YM/mafK0VJ9lQVFQUSljlDzwpGQpedPqLjm305tzb37r3WxB8LeqS0kNYix1KxrFLTkreQRIi+kr+CCDa5+hH4+nuvdXK4+kp6THU0DoFljAIAYB1NtIUi3I/31h7917pjyc6xOYYXBZ9SaCGDutueQCDxcfj8/4e/de6ZKSJgZIv8zpa0RBUjQzXPkC/S5J5/wB79+691JDtE00AdCQT61ACm/Hpb8/j6f48+/de66r1jrIok8DKYolPoJPkex9ThjYnkW5vx/t/de6aJaCQKsscXk1KTpKlGUIdViPpa/8AxS/Hv3XuoNXSVM8axqAkg9etWBd7c+p72+t+Bza/v3XustFCaRT9zIJWYqq+NSXi8lw55Fjxz9P9vz7917qbVYJabXLHUrU+YLNrZgHUcaBz/X6Gw4/I54917pgyVDDMSoWNZPGGfQyuqM36kNiDe5NzY8W+nv3XukDldu0dQFSpSK3lJlgjkcIyg3WSVQRwQQCPr/xHuvdMYG1cKwnjioomDOrtGEhKFRa6ubk/65N/6G1h7917pLbr7e27thY1erhgjmF45RIJfI6qQ4bUCRx/sOCbXHv3Xuijdk/MDAYhar+HzoZ01WtNEoIQcEsV5H05sfybn37r3RBu0P5jC00UtHBJHK5ikRZ0dHYFvSRqBIFj9LL9LH37r3VYPZPyJ3j2NV1bLX1Hhq3eNI0cqroF9IZ1JH+wtcn8j6e/de6CvbOJmgr46/JNOKhpA0E0qMB52uLOGVgwt+OLc2559+690NNHJHM0p8cFE8MNmqI4yEmJP7hYm9vyf6XsB/T37r3TZWUcJAqI5TNDIdK3dUYFfrIUIHH9Rbj6ce/de6xyQ1lI9FXRyKiMyqi0+qOcf0ACNzf6k/kf1+nv3Xuja9fZVsrgb1tfDA+Ni/aD2LTORfRGhB1NxYkg8cD/AB917p0r6h3c5KRnqKlhGkLOko8IFrNGi8AAXHAPP9eL+691Yp8TfmDL1hjKfDZ+MVdHV1HhR2Rg1LGjBf3GJH6h+gW+lvfuvdXZ9cfNvYUtHDPVSeCJIkkacoWWSHQPS0Yv6l+n1/x9+691j7j+dXW42tkotv1q1eRekcUsTwpdXdCBMuv6FSLECxP9f6+691UZsfv6qym4spHk8hVJJlKuYuJJ1jLxyTCRWCfW44HFyRwD9L+690ZyfKZLOUqzzVLtHOiCCOQSeLxoNIRVBuRxe4P9Cb/n3XukrksDW1EdQkTaUljPkVyxdQ31UavoLAW4vx7917ou2+MLlMXVQUwpqqaKrljpopEhqKmNCRqZ53hUAJew5+vP0At7917rlsDZmXrMnF58cxX7pwt/0xuW1eoyrpAIH0sSBfnj37r3Rn5esDuiujjnC0cUMUUVRBTExwEqB9NHOrgD6gfm3Hv3XuhVwXx7oKOZBHXSIZIkVIQ8YGtyPGbuAbkXJJJ/1uffuvdL2p6nxtJEKXJNCKmEoEmAj88KoQwcND6Dfm+peOb/ANffuvdJxup9urmJq6iyzyVDWDRrrDh1UD1BAAByf+NH6+69091/UGWCxVuLy9dEdIqFEk1wWjGrSNR5P9AObc8Ae/de6ADLbr3psrNmNoqyeGJpFctJJMSY31swuPWrX+gIHHAsAffuvdOg+QUFWI562ilo6glPPIadI4Uk1Ff2xqOocNe5twQABe/uvdDJtLfdJl9LSVZcSBiIktq8QsCTe4B9QP44vx+R7r3Qv02SgRYkWoF3CqgWRlbQRZXGk/k8f4WP0v7917pfUj00z0cEpVZdKPrMgWxF2ZFAHAsBfVf8W/Pv3XunuQrHM7K0SxR+NpFRTd2cG3qHBHFz9ffuvdYbl4zItPqZ28krIwjjjgjU6Swa5udXpsbDm4Pv3XuuSVqaYY46Spkqy3q8ki+F1YgKQFAIKj+rf4fj37r3SsxlLRJG71iGKMATyFgG8ekESSO4HqtcEILA83BsLe690xbhxUVKkNXRSSVFPUqkglMaxyytISIyFAFltqFgB/iffuvdFx7F61p9wU8lXTwNNVqZGjT08Np0lQABYcni/J/2Fvde6KdufZ9DgUgpa+eOnrvIGjSWZAVAj/cVlUHUTdAAf8f68e690H7T09AvnjYTQiaJY1SICVfIh9KkcFFIa3pvb8kD37r3TTlKlKmj1iB5VlVgJC6nSyXJDC35uLfQf19+690wUm4YYop6at8iJ4tEEiIHPlClogpYMLG1m4va3II9+690kaimylS1U8cEjrMU0lCYwk0iho+R9Be/9T/j7917oQNnbO3PnZIIXopanQ2qVRG8io6WXTIxP6f6c/7E+/de6ObsHquvj8D1dOKb98M2hXFoU4YHVcA/gE3v/tvfuvdGhpsHj8NFHJ4i0TMrxpJMjFvEBqI0KLML3A4B5BH9Pde6WCbkp6iSCGPwXRlgNxEkLiw0gMADqP0tfkj/AF/fuvdcKnetFQNNC9UIAjFJAV1kjT61MZ9Vl/s2+tz/ALD3XunOh3xiKkwPLPEIP2l+4hKRNC5LAM8b3NuAef8AHk+/de6VVHmqHISSCBkqERS8siSLxc2WbSDci315+n+39+690t8bQ0E0TzyyI5SN2iiSzswIBRgrH83sfqeB/h7917pG5BnpK0s1lSQBkjB0FGvbS5U2P/Ef7f37r3TXU1glLoW0IyqquwDhA1/6D/DkAn/D+p917rBBVIjyoZFUhURgUsrj9RAe9lsQDc/4+/de6wVFT62eplSNWBZmVl061NlA/wALce/de6gT5KL7Vo1WTWoQyTh9QYE3Cog+lvqf9f8AHv3XumUyRsPIZVdbMBFqKsALtqYfkEn+n+Nvrb3XusEM0gpyxS6hiSXYq6rqutrWuP8AHg3Jv7917rLLnocXATNMkhOiS4cM8ZFyt1PH5/Ivxx9Db3XukXlewqurpo6RpojRUjmSOnHiQkt9HdhYkg2tz/X8X9+690kqneCTuXZysTyKCC7rqKf2QVIvf+lrfm31I917pGbjzqGZTEksCzxGUhZbkFBb0C9wLW+pN+fr7917pO0276uJmjVpI4pohGTIdTPzyz/X6Wte39Cfr7917pyXcimKMXVFH7csgMgUj6MGFuRb6fTn829+690n6qsqKnzNDJ5IEBKMHBcKeQNDC1v99+PfuvdJ+HMutSrMAGjZlbxEBH0m6a7/AFsQNWnn6G3v3XuhSxe7KiKFUYMA0S6XfSrDi7NEB9ALH63uLkfX37r3Swpq5p4Fnl8kKlCyeVW1Tkeq6D6Xt/S3v3XupsGXico8TF5HUosaoF0XNj5OQOPqb/QXP9ffuvdS1zlVRQmGTR5LlUcNrYp+ssgFuCBaw/PPv3XukzW7knjFVTpEWkcB5XlkWHw+r0gF7En/AGP+P9T7917oI90ZmmqYdE07LIs6LeN9U2oWFowhsb8iwt/X+vv3Xug/gqI5igUzzMZSszy6wpUy30uDyFX6k8f09+690NOz6qKMLASGUG6SsxCuB6itj9LXsvP+39+690ONE8FTJGIVCK6KTIxIZW+pc6OPp7917pY0kSq8fhkjlZ7BiQWGschQWH5N7/73+PfuvdK0QyMVV5RGCquAzE2JWzAW5/IFrWN/z7917rhU0wlbTGukNczXBvZeS4K8fQG35/Fvp7917qBHGYpBeJiL2SQghlIN7MT/AEt/r/gH37r3Uz1fSyWtptc/p/Vb/Wvz7917r//SsQqYYZqGSSJHfR6mYsI4lCOY2EdrEGwCnnn37r3SXhyBomqUhdVE2kSKdVmAOpL8Dlfour6D8839+6901SBmcSoiESXMq6F1BywYy3A+psbccjm/Pv3XuvRRsATHK2lZTK1iV1spCg3HH0NiP949+6906xVEjehisSkFru4Fz+pibX4JFhc8f7x7917p2T7BJaSqYLbS5kMUzhgP0uxQfTkW/pbm/J9+691FozB5GZQumSR9HlZoZEijc6WQRkXDH+vBH1t9PfuvdC3ha6cp4ARN5Io/EhVQ1PITYgXHCjkE8f434t7r3S1o/HI6wVLeOOMujmKVltKLyhkCcWJOm4/Fr8e/de6n1DkSFomEIQr5iOALpYXdeSTb/U/659+6916SYpZtSFShFvWrB2FmYXv+eT/vre691h0OU1iTTOGACNYkgm4deAPp9ffuvdZ7NM95SulSFMmjTwDbkj/euT7917rFK0ayBLlmYARrcquk8eor/vAvz7917r1pqbx2b0tZ/GWKix+o1Xvxb+nv3XuuQqBIySM0cSyyMnoU6mZRrFiLmxuRcD37r3Wb+Jw05RCxRXBUq7OGs/qLayPwDp1C/wDXj37r3XWVr6SYGang0FKZYCuoyRO36NWo8kkcn37r3TTDVzIPA81mBEgY/TTa+mxvwPpb/eLj37r3Sgx1d40laSTVISGUqxAaEmzFQOQ314tz9Qfz7917pZRZqGNacHQyWch9IDqGQFR4z9fV9Sbn6/n6+690qaDcMHihQFBdCBotqJUkOWF/rwSRyPrz7917pS0+UisjXPK/qCg/UnkMb354J/H0/Hv3Xun+LJhqYK2n0I7oxbS5XWWOq34H44549+690WPuL5Cbd65oaswyw1eXijkfxq4dIE8dxcX5Y3B/P5Hv3Xuqee3u795dv5BYRUVM9B5n0UEcn7bpNEqxTykfQJaxUi/9L+/de6gz5vbXQ2w6vdW9JIaetNHroo5LpPkJyPMkcR+gufTf+t/offuvdUi9vd65X5Mdjz6lyn8HptUFNj1LPRUdN57pHCfoSPrYfXke/de6MbsbERYXGR0tJDEKtadCgDBZBGreNncD6cDk/W345Fvde6iQ46j3DU7yyoShrTh8d4KKtlKRvLkZEE8sMdQfr47kEHi4/p9fde6rh3jvHM1OazFOtZJIZA1BMruTHMqSeNYXS/CIeB9P6i97n3Xuhj+J2yMjv3vXrHaGOxslZTz7vw8mSphAakhIqzVVO6WI0A3I4sRzf37r3X0AaehpsPhMThYVWngxWLpKKFQoVSlHTrTxwxov0AC2A/A/wHv3XukPkmFNHUMjBXf+y5N1uBqW7Hkf4f1/3j3XukiNwmlQNw6htMxjHoj1tyHA5u31Nv8AH8e/de6VVPmKGdoSkSLGGjMoJDSMxHFgf8D/AK/1H9L+6909AUKor61p0h1SSRABFaFWLhnUf4Efn/b3Pv3Xug4eZszk8plSFeOIRxUAEQVdEdgSZBx+OCOLcCx9+691FOWNSk+Plj1LrdxG41qDINCBf9YCw/w4vf37r3RduzNkLueiyVJNRoJfC0mNqpE8a05kACICOTyDb8Ae/de6Dvpvdda9XUdc7jlMdbggXoZ3ZgJUtoiVQbWN7X/wA/Hv3XujGUuemgEsVYRGscjQsXd1WpZSULqpN7Hn/YW/Hv3Xus0+SqRJanjL05gkkjRNC6rBQbH62DXP1/rb+g917pylpKZ6tqI1kKzSU85MhHmVPPjjVRxqbEXDNpP1Nx9R+Pde6p77b7L69677NzG2d118lJUrkDO80CJKzyTvrgU6eVsD+LcX4sLj3XuhA27251NW4/wQbnoZqSdIzIjyDWrzDQgIlt6lUj8/6/v3XuhL2ymzYax8zt/N0NRJDGwiU1ELJomiCO+kFgb2IuL2PHB9+691NyGI2qjTSQVWOjqnh8giFTCC00qhjG4Jvp5DlvwT7917p5x+5tn46lK1eVx1NLQQR+SOOojdJJPGFYgc/j1XH1v/AI+/de6Lt2VvPaecpcrTYXJ0dXURK5SiScRmaXSik6L/AEc31G97g24Pv3XujydBSeTbeIElYk1UKKmiaFJAVtHCFcllP1FuP8P9j7917o6GPxFFWww+dREUjUuPJbUtuS2n+v1IFvrz7917qmH+ZT8OIty4mt7U2hTJHncNRzNVfbppWWli/cMjBOS6gWvz/j7917rWu/iO5MHkjmWmeSmpq+M1dPp9cz0Zu0TLwdQX1Lfj37r3V7vwu+QW1MjhsVt6uqWhkyMEYoAzBWQliVglDH686LH/AGHv3XurWGpv45i67BIxp/vKZY0mYK4jiqqcOqq3+DH8WP1/x9+691X9vHbEvT27Gp8rkaqrhmtUIzIzxJDI4dtLgWJ9R/21uLe/de6l5LN4vI4mLI0dWsc61DS+IOI28SjQiyO3Oor6gfxcXvb37r3QCZ3PDETQby29TT1uRhnKSzRkyhTGP3YpgtgD+CffuvdCTT7nouxcTTbhxEYpdxYTRPW0gKCeRIx5TE5PLA/S1zYW/wBf37r3Rz9lZfHb72zjq+lp6dMhAq0+UVLCSCdYdaJ4h6tIspN/qb8fj37r3Sgpt2VWIDQSa4NBHnnBKF4FOgGKFbclgVP1uPpwb+/de6FfbnaNNUJUwVGqRzTRLBFYgCNiEfX/AFB/Nwb8cn37r3VX/wAlY3p+7sRumkpaeJxQ01QVRQsNR/As7DUzRyzOQVlaGeURqAQSRzbge691YccrLkNpUNc88kv3GNWSKnaMIE8sIktKqD9QJsfqL3I/A9+691L652u8OGqaqueSeKrmFSkJLKWOnTIY0AAsFsRe3N/x9Pde6FrGtSR4iqaLUsEPk5YCKRELaYwQlxf6c/X6+/de6ok+fWNl3FuPcIeeOKClpZi8r3Lzhf0xraxvcfQWJ/P1Pv3XutfrCiqx+8MmkKzVMlHVyVOmaRkh8Yl8ixvpPB54sbcE839+690NWBoZ8jmpcnoQVFR/lb+ZhojVhpkeO/8Aaux0/jn+vv3XuhypTjK2h/h1HLI8tLToXjV2ZpbLqHjuf9v/AI/1FvfuvdM0NHkPvWjUNGgj/cBJWxZQI1JS+qwFjc/4f4e/de6c8lW1csNNi5qWYMDGzSQxaB6CGZfIbAG3+psfrccAe/de6EKnr4sfjsfjaiY1M9a4mpJEfVLQhXulPLI3pETDm3+PJuPfuvdOkVQ0TRyKlMrPI8U8yOJCzH1gRMCR9SR+OAAbj37r3SswzUhqIYaiN6eZlkmqdfPkgJ0oEQ835uBcfj37r3WXLYylZHq6GOdUkBSZpPJGj6D6Yyp/2j+n/FQPde6LB3ZsHD5/bOXyVXWQ0tdjYDW0lEI9VRWaDoMAkb1WsAdQsALD8H37r3QF9Gb6eOolxNXVSFaVpIYqVhIpjdjpQED8gg/4H6kfj37r3RmJQajc2LywZX0WMXij1Qh5JLiObVf63Nvz/Q29+690qM7kp5MylRU61fxR0y20N+RpjCDnSBYD+vHv3XuplfXCeAU0pneZz4nZQI4zHbyXNgCbfm9/9exFvde6RFDJOmU+wkRaqkEq1jIZBFE0EQ8xDVLAhSfoAT9Pp7917pTrm6ZpKusho/soDIJYKeKTzwKWOlQ8z3J59X0/wsR7917pwptz5COtp5ZZWWOlAaJogI5RCP3JW1gLqLG5A/oLf4+/de6XNRi8bnKugzC0NRPK84MNShdZI5oLF5ahGNgWHq/pzf8AwHuvdD11xBOlbXZmOWvbXGsMFPNqkkdY9Ma+CSU8jWGFjew45+h917qPufdFQm5ZaSqV0yCCRHpwyadRPkJYx8CwPFz+LWHv3XugDkkq67cFZUxCu0+YiSVEXSkcp9a+ZiCwK8BfxwLAAe/de6j101G0861Ek8cIqY3hlMC+NGUGOQSkeoFmvaxN/oAPqPde6w4iOllknllhqI1hD1L1ckQipLRDVeUSA6W44UEcG5uTf37r3Va3yY7ZfeGbTae35JDRU1XLDVTUxkjiqpgS4gkY3UjVcEBeDwR9PfuvdITbqU20MHHLlkk++qkappqVkUAFPT5FYhWFiv6fofze4t7r3WMb3zs87pQzvLUVaRRSBWBfw3IRFY/4fT8j6Cw9+691dX8COqMjhtr1W/8AKuDXZGSCOJHp2mqJYZINTrCzEfQ/UgcHgn8+/de6Pzkq2GkYv5I6Z5AQpCFJF1KFcNqJP04HPH+29+690gquoqi3maVJKek08uwbyNI2tku1yQQeSb2Pv3XupUFYlanjSGRkvNIY4YCEQBr+gR21fTnVf82+nv3XumuXBjIeSk+3YGadmhkeTwlWUA3KyHm4NiPpxe1z7917oPslh6nD1GlG8UcspEnjRlYqLaYf6aSxNrcD+pt7917puSrko2pPtJKiKrirGqWYSMiK8YspIFmI5PFyCOAALe/de6c83mq2urIpKkwxPEpGqKFKaLy35dfCFBJvcgfU/g24917rLjs5UM4Wr8clP5hTGUNNG8cgA0Ov6RxxyTY/nm/v3XulXDXPSFJPILs7xpJUhRCbtYSIyXUsPyCTzf37r3ThFm5oRIshUhyo8uoGNGLagYwfTY/Ucf4X9+6904z1UzxjyQvNUyzMsUkIMhaJlKprLkn6fQfg/T37r3UmlxMs6LTFSZJEMZIkXyRC+plbWLf7E825/rb3XukvmNrz0UzBQUTxxu7fq1r5SOX5/wCDHSfrxcj6+691mwmLnllnZleLwr9xLUhIYo9MXo1GRAGcEi1muBxYWt7917oUMXTSQU/3vihg8oAU0svodz+pWsBZ/wAAAWP0N/fuvdZEnaOYXjdFcv6mURvG+qzsWUAgk/Ucf1+nv3XuslRV+eF6RysjPISsqu36h/Uj6/Q8/n37r3T/AIzHxSxJ5GeEkIjErwQOTJHYD8WuT/Xj6H37r3TXnBSKtTHJLE0FmWOSFtckxQAWu3CspA9RF7fQ/S/uvdApkczLBLDRwxtLUSMop1iZ5ajUT6pJla5JFzYfQ8WPv3XunajqEaqS80qyRyFpVmZ45EqEe7MRKePoSFHH+x+vuvdCjRV4nVJ45GeyAM5/XICNKgk+o2P5+n4HAHv3XunU1ggaKaEkSMyLT+KHUSC51GfUCB9LcWJH9ffuvdDPtrcWTipVlFQomZBCZZYl06CfUqMB+AfrwR7917oxewdxTUmQp1ydnhmQQCaWRrKt/VIjA/UN6Tqv/h9ffuvdDyNwfYZFqbGzpV1ElmSORj43csCYmcG1gB+oc/kH6+/de6ft4pBmtrVVLM0LySUt5F0wyQrK8JDpGJWBNm4vbn6/63uvda7Hf2LosDuvL0sUFJJU+ebxvojRDE0nIUJcG39TyOLW+nv3Xui70dO/i/deOnCqQuqYsY/6gA6rDkWsb/T37r3TVDLlaqvWlT1Ipk0yxqrmxX+1Kbfj+q8e/de6VeCrIcK1Ws8dPXSVkfhd2ijnaFC15GBkFgQPoQoP4ufx7r3WKrr6cySyQURhp7gFC93mTgK8camxB/xt/Qe/de69RpjZY9dQTGovIsbR2CiTnQDLcKfpcgDn6fn37r3QhY2DZGRgpvJSw0M1KfJLU1M5kppPGNMglSIguVPrHBt9B7917pqlhp1ychopIXpI2JWVNLQlmFixDEsb3uovcfQ8e/de6Z8zTRWUPOkgsHKuz6kIJI4W4Dfm3Hv3XuuqXMS0oi1TyTyalEJTiKFQw1tJfng8enj/AF+QPde6V5mr81GtJQwRyVNWQkBunknfSWKxQ/psRY3Iv/U+/de6DqoibGTV8Fc8AaeKShnhqCHMUoe8jRAX0vcfRbG3+H1917oFtw4qloRPUUreUygFZGjZYjIti/iaTggKDf8AobH8e/de6AHIZCTH5gVVRRx5OmMM4CVISeMCU/2NS208kiw5/wAfx7r3Rc9+yLPWxTx0i+Jp5WKRKAkUeq6objm3At/T/YH37r3Qn9ebhpcXRRywPJ50VHdULM+pf0xAfgH/AFv9f37r3S03h2Nm82aWKeOKmppIvHThCIUBQEEzaQLk/wBSP9j7917oOKfdNVQ1whrYmDOvplBHjIc8aNP1Auebn/inuvdWz/D6Q1W35clZVBgYOGD3mRQSFJNuP8Px/Uj37r3Qnbjr8fVZecPGkULzaTYM3hs/IXT/AEufr/vHv3XukDu+XB0E9LEjmeRj5YQoTS4e1w7Dknnm/P8Ath7917rFRN93IIqZBGRaRg7aUVrBndQf7VvqB/t/fuvdRqs5SmeaOhUhZJGjjmIYBlawLMw5+p4PF/p7917rKuFnw9AKiWo8lWQJzG4ZS5k9Q8bDk/Q8E/X8WHv3XuoMtXLJEZaseMMplaVm0ooHHja4u1hxYW/r9PfuvdN2Phx8tTWzmjlnBhkZzCQVhWw0TRsxH1Nzb/X/ANYe6901+OFZnkIcxn0kMmm97fX6Ajj/AI37917rLUUH7SvNFqDWaOUJrCWt/aU/0/rf/YW9+6913DVVFDFJFTuIEmJBmdpVhmW1pFlQG3PPP+8XAPv3Xus2Niqci1SKeWOJKca2Mcj6mUAEiFjyTe5/P+9e/de6EXbtF5cZWVNRHDNJBMkkYSVoqiONW/clFrFja9weD/Tm/v3XuhZ2FX0tV9x43LRajJTh1VjIVsDqYj/WNvr+f8T7r3WXfWyqnO4+taFi1VGUZQwKs4a7Mq6SD9CLfS4t9PfuvdFnyO1a3HxrFUSGCd0k1xOHkCoPSCzuSObcAC4/w4Hv3XukvjIJIqsQzuzRMHMhMgEaiMi7KB/hxb/Y/wBffuvdK6gekrKmKkVJJKeSVU5LaY1L2V+OCLDn37r3WTcmHjgnaClidZ2lC0tTG6RRIpKguQw54+oP0/H9PfuvdcMXFHjqp1hqafJeCJ5qhowzwiZmCCMuLkm683/r7917onu+KeSu3pWgovheqqHETnQkWtyXVW/Av/QD8+/de6HPremxOMhFa7080tNEJIaOSRr1Btp0KVHGn6k/n6e/de6EGthpamBqwwutTUyJN4kZlSnVzbyLe+oKb3+nF/p7917pMz0QirKbwziYRMSZYLpFIXW9yT/r/n37r3Qk4+p+zoWEgZIyNTHUwEj6SVUW+v8Arf8AEe/de6i0Usk9e8MUEqR1EjgWJTUxAc2LWt6vxf37r3Sxmk87xJk5C0sZQRODLqKxEiM8Ec3J5/Pv3XunauxMdbSx1UMEcUccMizNGLulRIoMcqI5JI+vBtc3v9PfuvdIOqwiQtDPMjMwBfyEBDIkVrrIeSCTe/4At/jb3XullksgC9EYqQUdNGsSMI1V2MU8KoixvGOUDAm55uSDYDj3XulLgXYQxGqsHUTeMlVDMHAAVUHPK2H+Bv8ATj37r3Qdd1Vn8ExdJk46+jlNRiql2oqaTXLTyqTGPur8aypsfwOLH62917rXo+Qm7huLeVawsI6eaSNI1IkChSU9BX6/4f43/r7917p86ljjpqJ6mVgsTgPpNzfS/jCkf0sD7917pa9mmE0FIYGVLACJQQAF5P0F73Pv3XugdgijWJXcsztYMFAAPrvcAfT8/n/inv3XunKOgkqqtI6cmRIwryMBZlv9Ax/AH1uQSf6cD37r3Vnvw72XW1GRnzlDStBElNGH+5gSZpIwAJFj1DgEknUP9b8e/de6PvuqSoWVY2pSiQIFRlBsbj1i4vyRxb/AWF/r7r3Ru/hTX0UNTUSzx+B1YLT6SUZg0hPra9mW5a3HBv8A4+/de6suruy3xbPjFqy6sqGxYlH0jSq2B/w5J/w+g9+690RrvOWnqJps1jiGrXSaWcKdSATSaPGCR+OTz9L/AI59+690SzO57N0WO+5+5jpHp/KGqJ30esSHTGv5IAtf+t/r7917omvae7KvNtJMaoyPSuoBEnkBkBs0sbXFr/gWtYAe/de6AWXM/cZCCWqrDPI8tOLXVitnssZDD6D1E83Nx9Pz7r3WyX/LG2thsfsWq3HDSxwz1z6nlIEbP4lC+m1yOVvqvyLgj6e/de6FP5xd6U3W/XWbn+/WHIVNNNHFC7hdZeEnx34+np5+v+8+/de60/t/7yn3FuTK5iaoeplydQ8giJZgrOT5FaT6DTcnn6fg+/de6BrLZ4zSmHVI+gBgwJAHjJtq/NgeODc/1It7917pM1lXMlRGFVWU2YSKzqgLDW6mx+h4F+f9b+vuvdCPgdyZHEYOejo28C5MeKoeQqz6Yz9EY2IF+Af6cWvc+/de6SeUq2qnlkqg3lUKglQhFLqdQa6r/Ti35/1/fuvdMEdTjKao81RNNOyLqYRs6gm2kNqtyQBz/vr+6904SPS1lK03llaV0dYXaJzpLepYl0sef94/w/Pv3XuoO38DuHL56GCGiqKtGlhCweJ9EoYW0jSL8XNwf+Re691az8bOjc9XT0nkwtVQLK6+ScwSWJNj+2ODbm5uTz9OffuvdbGvxy65/uRgaWZ1lRxBEiWTSTdfVc/m5/r/AI+/de6MjU5lNNidAJB0sbyBtIZifyeLe/de6gUtYlbOFp2UsHaQMdTj6aSSD9f8B/X37r3UxacXdIivkkUhm0KobSQQDxyLn37r3U2kxSURLViJKHiVokSUEoH9V7W+n1/N78H37r3XVa9HTA2uyLqYqFDqToBAEZ/w/P8AvI9+690x1U4UpLEzQxt6pBdiCpIuFUtZfr9P+K+/de64ZLJ4uGlEiRER2F78BmH6m5+v45/P+uPfuvdIms3ZjadWnDxCOEAD/VG/11XP4/Hv3XukzP2GZmelo6eqqAA2qaNf0KyW0La4AP8ArH/evfuvdMeKzVdNkGqpJmiu6rH5oixsOBF+Ofp/Tn688D3XuuG6q6ShSqr3qX8lRHHZDwoBPqKBj/UHn/X/ACPfuvdV2fIX5FJs6llpqeClasNzBMzNqR4voygsQb2P1Fz/AIX9+691TF2r82MtWZKSmmmqWUTkVCw1MjNKp9M4gKEKtl+gtccfU2t7r3RVe2u6KzctbRja1XkDjpKGF5led5pDOy+uJ3IU/gjhT/X6+/de6DjbuwN5b0qA8dPVyJPMPQyyNpBPBJZb8/X6Ef7Yj37r3R4Op/hP3HmKmknw+ENQpSxD05ZPHJ+oS+VLA88FQD/jx7917o6G3f5W/wAgMvh6vMTYuOhxMdREyx1FQL62PqjSIrrYEX9Wrj6WPA9+690jOxfgP2/suhaojw1VLB4ryiMCSNZIxqDyP/T68C1vzce/de6JBuDb2RxeWfE5NJaKeliP3NMYlVYZFOlzGTa+o3IJH05sOPfuvdR5IPtYC0MamUIiRysnKoLKHBLMvJ4/SPrx7917oU+va/7uZaGSengemC1DkK4aO4szBbEk8glf8bgj37r3QpFJqiZ3VZZYAZWvAk0bNHGpAJLm1j/QD+v9ffuvdc9tJVVGYWFIaiNGljk8c5JiZUYmN49RuLWF7E344Hv3Xuj/AOyMpVY/bF/Nb1MstgDG0hBUK6uOB+LAi/5+nv3Xugd7H3VJTU1ZXxNElVTxtLJEGeOKUr+lSS3At9Rcj/evfuvdFMwPak1Rmpq6GcfcI4aoZagM/DemOEIQRYk2t9fzz7917q0H4/8AfkecWgxOTqDTVFKhjimlZXhnYAFFjDluePofrxY+/de6OTVZ9RFVVsc8csIiLySTRRoWAGpg6cEEc6bAj+oPv3XukDL2fRPJCjpT/bOyxK6oZJCoPqDqqAXJ5B/H59+690J0G/8ADUuMlp8Ti5mnenaRZfCjJ5hY3Lrdizf1BAv/AFv7917pL7f3/uhVlqp8HkY4AzK7CFmFyeGMv4P9L3v7917oZ9u76q8vQ1NUZKhJ8ZCtRJBJERUNTJxMy3Fm0/U2AIvYce/de6ix9t0E4MUVbTCWRWMks118auAZAVLXDDSQOSL2AAHPv3Xuk9SdhRw5CeWGvp6qISsVkWRYuJAdA1lrE3BGkAXNvp7917ob8NvU5ekaNKppICQ66njdmUcKpS4aP8/Q3IsbDkH3XupdXhsTlhqr6VKuSWMEOdSxgEWaOMKxIYWGr/YW+pv7r3QLbo+P2386ks9G7093LGnUGNjODdGNl+g5FhwOSBf37r3SMx3Ue6dr1KyY/Iu1vJaNpCrID6VI1jmwuP6/1H0t7r3RgNrYyvEAiyUsv3MaoQpcSD03IVAB+CB/jzx+D7917pZaK2CURSGcKZRIjs5hYll9aor3Ngbf0Nr8n37r3S+w89akY8lR5Et4xFKCRpsbuDe5/Fzfj/Y+/de6EDGtAacyVDIwl/baMyrFGUQ/2bg88jj888e/de6z1GLMVUhjVQjlZlXT4j45QPQPI9weLqbm9jce/de6U9ZBLRrSwCVZleRHaBVEgQBfTqdSblefrxzyPfuvdMtZXz1bRRVJL+BUjS6pxI+pAHVAAtgLj8W/2N/de6S1VE1PSnUsYaQmCN2uzztFe7K4IsfUL8c3B4I9+690THvXY7TBs3FAJ6hWjeojJZhoJLho/wA3Gn6g/T6j6W917onjZDHNrgRnSeAM5YOxPokZmQWPB9XHH/FffuvddLWw5KiWKFWjjiRnRXjYNKxdVkUlBbU31F+LA39+69057XxZnrEhrKJKqm1NeKFFSXTpKBhIQ3IuSLg39+690avbvWuHrFoJqrFwfanxSEsQ7MBGPwlrlb+oXBB/1x7917ofcLtLGYykp4qOhpoOHlM8EqeOzkFFJFmJ9NirXt/he3v3XuhCp6VH0KJY1VNKOsd1UllswsfVwF4/1/xf37r3XKvopTGpWVvGImsyyKGQtbUSrfWw4Fr2uf8AX9+690lBinDhpZ52gAZqcoGbTLGSYy+u4Jvc/Tjnnke/de6TWWwVVJRV7uXauqABGwL3ubrI7H9VytrBSLD+nPv3Xugey+J3djMfOlCKl0lZC8plfWdPIWPRccC/+v8AS/v3XunDZfY1dgfuIs200c2kxAJ5FL6VIi1eUG4Um5t9b8+/de6NJsPsFMtTRVMdTEySaEmj9ckykixcrb9JPH0t/h/X3XuhqnWPIw0zpCYWZdSF4wQ+hSPKS1zZr/6/B+nv3XukPkaSrLiEXHiVldVIU+nlSCB+L8H/AHi1/fuvdJOtqpUkJCS2C2IBcqp/Lgng/jj6f0Hv3XukrNnfIzg1OohrhCCUQHkgqv8Arf7D37r3U2DNjxzTzAtCxCakGkltIFlLEAW/xv8AT63t7917rnJlsdGvplaSULrlvdDGn5I1fU/gN/W5t7917qNJnPBFNN5C6MVFrhhptqRuf9bn8k8D8e/de6DbcW4JIZVSpiglhqBHbRMAyLItg44PAAH1BH+29+690GNa+SqFrJvuIxSooUeGVWIDj0GwFwLn8XP+ABPv3Xum6lp64UDSLUFXRDIuoMdBHJcq1/qODbn/AFvfuvdNFWMhKUSSUG30bQ6FyQNZXWTwByw49+690ljVVkdXO0kpVY5SPIgkCiA8axbn02uBfk/7z7r3U/D1YedY0yj1NIzSaXlupl1nUrmIm4NjwDzf/A+/de6VlPQLV/vw1LeJXKWdijtHwdTLcC3P9Px9ffuvdQszR4aiqI2pmnlhVlfSALmS15QwFuP8P9t7917qTQZ2jaaPV5GSJhEpYAOkZ+q2PBFwfpz/AF/Pv3XultTZ15hFHdmMd1pw7BhHG3pQBeR/sT7917p1fKvFaFY1jkIAlaMHWxIuSSv0v+bf70be/de6TFRk61alpKdixQnSXclkReG0I/5NrD/b+/de6SNbkWqxVieoc1YQNqEiuVQOLCRh9ObcGx9+690hpWq8xOKaCRaecSEvUy3CR+MFi7EfQcWB/wAePfuvdYaGmqEkc/cF5DIUbTKGjm0No1s39GXg/wBSb+/de6GvbmQoAaYZRHggjRonWBdToEFoiS3DWb83/wAf8ffuvdLugz/kmkWCpcFHVLxlEXxqwCFFFx9OD/jz7917oYcDlWmpbFBdXQPMDyhPAGkEAH6D/jfv3XuldHXIEAlm1HkqzHUQQ1tA1fWw/wBcW9+6904Q1MaOrxSs1PIdTDXxdQCAC305sbD37r3T6aWknoHqPuUExc6otZNyTzoA/r/vH4t9PfuvdRf4bJb6pb7fyX1/7p1fX6fW/F/949+691//0zySZDXGIIJXUrE97yspcgarOFPNiTYG3+P+HuvdNErtKyeVCTKFAaOQklrAXuwNj9bn37r3TjKtDRSJLSz+apEY1izPyo0sJFYAf7b/AGHv3XusvheviZYiBUEao6dRoBCLqYpb62Fr/wDIvfuvdSaTF1YBeXSkcCwl2nlCF1nZokNOo5JP9rnkf7G/uvdNsE8kVRNHL4wgR453YlHDLf0gKbHixFuCLcfT37r3TxSVCxime6S+SQwxaoRYoAVT9QJGm3+9n6+/de6EzCy+IiSHxCdUBkWSSV3dGGoozNdNJHIAFr/m9/fuvdLfHl5A5apWEKPNyASAzHQFK8Cx/TYe/de6dhNc6ZdOoj91iSochNOq4/rwf8fz9ffuvddppaZiuu4QPeyESKo9arY3JA5+lv6e/de64zxkyKYgbemRWBGohkDgaWP5BA+vv3XuuH+USNyXLJr9CsdfMepQQTYc/wBD9PfuvdZqeECnlUxapjZizAMykjngem35P9T7917rxerkkjiksZG1hSVAfxgAkg82tzcj8e/de6xUrVVNLBUxQRSkOWWGRQY3kB1skqDgi3Bv9fyAffuvdR6nyzzzVB8as7sWOm6U3lAd0RBxbngcWFh9Bx7r3WdIUEkccjTmAANI6r6mUC4Cf4/0+v8Ajf6e/de6hGjDzvPHMeG8YhcWcAmyB7/kjk2/Pv3XupccLCXWgKve7FuLlTpFufqLAf7A/wCt7917p3ellmp2lkdf0FhGQzMzK7BiFPBNgD/tjx9ffuvdY6AVsDCWKSaVXkBYGIs/iHCllI9PAvxwfrf37r3SxpMwyU0xkRyY1LuZGCSRytMbCzcMAhU8ng8D6e/de6Lx3P8AJdcHTPgdqrC1eI5qesyKzalpkW6u0Z49f+sTbge/de6q63HlN57zzcL1U1RJPVzvArMXmjeKU6lZr8gsCv8AX37r3Spr8j178e9s1G7d7TwTV/j89BgFMb1c9Vcgipj+qJrGoXtxb/C/uvdUkfIz5Dbq7+3vLR1RePbirKtJBBIxpIIg94Yo4VNl03sbcA3P0Pv3XunLprZlFg4oamWhMhVmkgkEQZp/HYqFBsTYk/7EX+nv3Xul72zvaDY+2s5NjJ4Ys9k0fSpWMmnpXbQQqf2W/p7917pHbFkqMT0rQ1eVZmrc7QVOaqm0oj1UklLpiuq8k6Trb63JNzf37r3VX+5c7WYXd1RVCNZo6yWQyrKt0CCa6FUt6fSVIHBB44+o917q87+Sdtr+/PyipM9UI9ZQ7ZwNblBeOIQK9Yt4Fe4udLA6SbEE3At7917rb7rKoSyhRE+phEzBySsaMAC0Yv8AgfX+n0/HPuvdJ3MY3/JaqUr5FtJZdRDxnyEKb8/655+n5H4917pCUWLpyrLVgRFxrjlQkoQFIvMh5Jv/ALx/rX9+690n8nn8fjqymhgicgGRTKyjQrqFAIt9OT/h/j7917rLns9JBA0qSAyS08yyBfSkcZYgMxP1GmwIH1Pv3Xuk/tfsnb8YGJE0bNHHNKY3YJ5ij+O2k8gF2bTxyFA+nPv3Xull9k08q1dACfowkAVxJ4x5LAj+t+VH0Pv3XusO5MXJXUtNVLAEaJE8oJRRYC6hUH1AP1/x/wBf37r3RU+wNgy4Kop99YOYtkaKZnq44AC1VC37kglufwtl/wAPx7917pdxV1NufEYvPU1I0hVIKaWjlYaTVFba2YEekfTk/wCP49+690v6OldY5pqmamjkiRIfHF+4kmqFW0i3+p+hP9R7917p0jqKEmjksnmGgszKNVRpuHRCv6eDZh/W/v3Xutej+YB1Vl3+RM2YWrWkot0UEFdTVaR3MU1Kyxy6FtYlB9f9a/19+690Xap6a3NtajE8WRqaqHXDJDNURMNazwqz1ICgAaSD/wAi59+691K2zn9909Jqoq4xSUBqKeWMSvaUTS64mhRLWCglTcfW5uRb37r3ShpM/v8Aq8zJJLkWSpnNU0aJUTMFjBFNFF6jYBlQkj+pPv3XujW4nqTfm54KZqDIRUNLPQ+eaWVJJUMbMYmSOQkksoH0J4II/HPuvdEN37gt1bF7GlxEOSqDFLXwUP3I8phlhi0yu+m5tyzXJ+ouffuvdXXfHregp8LiMVPUxK6im8UsOkX0wCwZyb355H9b35+vuvdWX7NylQ0UFQ8g0SmJbEatSFLcMx/tH+n/ABoe6909b0wdHnsRVUldEk9FXQ1NE9PPECpimBEi2YW5ubn/AFr+/de61Ofnp8Uv9BXZEm7qKKb/AEdbgnkkqUpI3dKGWaNWJAiuPqW5+oFvfuvdEuxGXreuM1Qb52lV1dftqMQzPGgYikkjVVjICngqQW/HPv3XutmT4kd2Yfs/YOJyJyVPlcpFTUiZCVXa8U3iLBZDe4YKQG/qQeOffuvdDh2PtOk3tjMiiUVNWZKWnVIJJYwQscjERCInj6nSRybC/v3XuqsO4tr7k6sr9eVjaeOqEgXH0+oePx6U9TrwLC5HBNuD/X37r3QX4vfmOrDPi4FjpYXn8dSkbAx0skkYXyv/AFNuCT+b/U+/de6h47KZLrXcIy8DeXGSyKKmGNrrUwPYmM2uLsDqHHAIH4t7917o4fX/AGtR4LcFBuPCRIdtZpfttxU/p00dRIqxfdBATZktptwL/Uf1917o92Q23j8nTrk6IiqgnghlpXQrJqWaEMpltxfn8jg/4+/de6QQ2xk8fVmpShmYMqwtoaRGiiB8hdiDa1jwf6e/de6Kp8isK8kuOyFbVyUtP5q2m+6jkZzTx1mNmhAOgEk+VoVAPFyp/Hv3Xujq4GjifrSiqDW2rHoaQNAylJJCtGqyJToLhVBvyfqP9f37r3QxdePJX7Who2jaJljkikqGGgNAUVldv9qViw4tf6G449+69055SgTD0+SeNzHQtT+mmaMWkLt5PIT+bn1Af4j37r3Wv/8ALjKCvzm9JUmeeriaQ0quxWnQE+ORXufrqBa3/EgH37r3VD0FSZ96Zws/rEsiNpEgjknjcBwig88fUf7Ee/de6MPtCWgamtU1sMTPJokDKfUjJrWFCeTZbAi4/N/fuvdDFt6GgopJGgpIpnlRgjASGd4ygeQ6jcgBr2t+P6+/de6fYZCKiinixzgRhCyC5juk5Yh2/wARySRcC/4Hv3XulPk5abOupFNDROpZo46c8K/6byK9/qLnk25vxbj3XukRVwSpUNjZ40cS+JllhtpiVbAK8wtYHi/1/P5t7917rnSZgYisix+QhDPJPI9NLF6o41SMgayeATxq5B+t+bj37r3QiYqvxzUtVlZa0fflo0ooLmTRHES07vcBQRb6ciwuR7917rl/HM7mVqaSjkRUnrYXVXYKjBlC3jb/AFbL+PoDyQeT7917pN7zoKOqx1fDLC080cYiQtc+GoRNMqE35B54PH+APPv3XuqyJ5DtLsl5hLoo5qvU8cOkEAf2SSAeDewtxz+OffuvdHbjqa+rosZNjWEdGY4mlqhJ6o1a7+GRf6G5sRY2HPP0917rNmP4hFk6GqGQVvNDpVmRl8RRVISTUQWDfqBHIB+oA9+690MeHArsbDVyUk0caUrQzVci+ZZJWusppwPoOLHVe30/1vde6Za+spZsZJh3oaOnEcqzirBZJ6uEfsJTuU/AtyPxz9ffuvdICvyL09ZDHGyU2kiMRzXKG6hPMVA54+l+L24/Pv3XuniOXyukK1Zn0KrJOYnJEiG4jUN/ZH+8j37r3Rhuts1/k1RDXRfdz00DwUUKo6yF5bxliFADfUhfqQLWN/fuvdDTt2GoWmjWammp4aT92Nnd6Wyn16T5blghBBIP4v8AUj37r3QSbjo2mrMznxUO0geeMT2bxoZkK2aQkBmJHCi5I+hHv3XukptnJ08mMlpJaJpa54S088kmrQYiQsmgg/gXIH+sebe/de6SO48nJWvTU1G0EaRlvuakxodUiORoBZRcgEqCBf8ABBA4917oEu5e4RiduDaGAyEDZOrphHMtgskXkW7k6OFHPpuCQLWPA9+691XhmngwMj1VMUrMtOxaRpLSeCocXkmRwBbkjURa3B+vv3XumDGHcG5JDLX5GaoajOiJZiXIj1m8YL2BsfoD/vA+vuvdGE6y64ye5d3YHG00GqWtraeJVEYUyXkBkIk4B5uLW/2Hv3XutmPY20KXZOwsJtegiaOegoYJHT0ySfdSIHkdqgc/qvYKAAOLfW/uvdJDcNRUkkSK2qNHfyDxSA6T6+GXkg8fgnm3v3XukdPmKSOGCM09TJNPFMHUhUhbU37b6+ebc2C8fT37r3TztrIV1bLJS4aOqlJhdBFEYJS5jUl46dwC+kXBc6b/ANP6n3XulAkkhlgM9KVja5kMjysY2RroQ0lmI/1JPJFr3tf37r3XtyVsOXhESUcfkpo0h5HjSS41aywXgi/Njx+fwPfuvdB4u15q0T1Ms8MZVDG4szuQielFMWnkkD8cG97+/de6SdfStTNHUGWaovrEkRUOI3XiOVAb2/rwByef8Pde6b46ylpnE6TnUzwVDLVIEleQkRtIwHIVTfjj/D37r3SyqsxU18Rp/LSzhEUtMixs6oTwYlYW5H+xtz9T7917rvb7STVBpWcyxlirhwiMgQkoR5AR+mxAFvx9ffuvdCvi/tIKVpWmlmamBZVjQLIzatLK35Hqubj6j37r3TjJP99AZIgkIpY0knlf9tpZGbRYhbMSCQbJYC5B49+6917L1E1ZTijUJYRBNbhPKHAukgKAGxPIBJ+vPv3Xukbj/JTFUaVEdXME8yKhlKG6xmVXUggf0AH9T/X37r3S/wDNalSgp6xawmOF5J4PJGupOSul/oR9CVH4uPx7917rFqaX7pjI4MRGgMSRb6AO17iwsL35Fr3+vv3XuoaF3h8KyaJGJklijTVKAraV8ZINwfz/AMVHv3XulTQ5h6YNTSSCdjEFXSAVhQp6vMW/SR9LXB4Nr+/de6Te4K+A06wkpEOUGhSRMgu7MxAuSfrc8k2/2HuvdARX7mkp4qhMbFGchT1cNQmTYMk1IYnuIo3k+moWsF4/B9+691kxGYq8zWPksg15JSpEgDLT/cBf3TOLBrnjhbc/S55PuvdDzi8tQzYxJIxTo9PFDHOFlIdnBsJFtY2+lgT/AIG/Hv3XuuEeZlpHBW7QuNAMcksxVTJf1Br8H68nj8e/de6E7b2deWiF5zGvlCxxtp5P5Avzck3BBt/X37r3QiUmXnvEUrWeJVvpd3ZFl/KlEP4P0ubfkDj37r3Qmbb3g0NQj1MkpdDFqJlkayKCNKEHj6m/5tx9PfuvdGk25nHyVC3Mk71MbiKEswjbUAugIp9ItcgC1/r7917qrP5e9eU+3szWbkqo4JErUdYA6xkyOTqaM6/SALixFiOB+ffuvdViRZqJMlUQwyEROxVVdUERt6iwYEWsOCB9P97917qdj85jp5JZYZkNVBHIwjjCgro9La34Y/Ti5I/pwPfuvdYqLNw1MxhEcqiVwAXXhTpvdCRcr/rn6f4nj3Xulxk9rxjH09XTzRqI0DPK5AkUsLqqgEfS/H4IH+Hv3Xug3qqWt8ZWWpEssrAQhgQQAdayEi31/wATwD9PqPfuvdcsMKtDOa940Vh+wsIk8x1KBII1B/r9fz+B/j7r3SjG4qOCM0sEytMhVhEEAMbqCNa35Lf1+tz/ALx7r3Xq1ld46mhneZquBjkmnAHicgBWhWwH0J/r7917qOldJTRw2h8gUACpMQZCAbiwW5/1x9Pz7917pV4nK1sQSooiI5KNJHSZTEjweRTd1Yi50kcXPA4+vPv3XuknkNr5+rZMjKJZ4qySV4qoFJTLIL6i5Jvq59Jv/W/Pv3XummvooslganCV1N9vVUL+aimZBFKXV9MsdU73IVuDZf8AXsffuvdAPujZskkKS/c07BWEZSGTUEBPAAe545/qTfn37r3QE7t2fojTxv8ArOiVygK0ytbVKUj5PHPANrWt/T3Xugsqo6jbldUfw+qMuPWNQtZo0LUApctEp5Fj9Pofr7917qC9bJVIWkeqlUKXUMzG4IuQo/2HBueOfwPfuvdScXNJPkKNJaaSeKUxRxyOT+2NQAFxzxx9D+ePr7917q6v47xUu39hyTUdbUS0ZhjJHh9ZnKC4HBsFPp/x4P8Are6917O1V66aSndg08xcJqUK5HLBlsbfT/iD+PfuvdIDLQVdRIKqSNTKzgxO7JqhaIWtxx+fx/xr37r3TngRVLJBEryylPW0rFx4bm6q6j63J5uCPfuvdCItS8NJqnjYKjhgBHdC5e4j0gWAP1v9R9f6+/de6TOcztQzDziVkRU4C3FMTcKqDn6C/I+lxfnj37r3Xo8hDW0gmcCcwWWmhayLKr/qdwv0K2+vN/fuvdN4iWmqTreqgjN55Y2BRWhb6lRflRfj37r3Xc0VNXSl6Np2pzLYh+S629LDUL2JNjb6e/de6cJ6PDx0Pkqa2aPKQiNKehiUPBKNXrd+bWsOT/tx7917pPw4yoy1clFR0zNHqLkM6RRsAAX1mSwsP8Pr+P8AD3XunSnp5sXNK5ptETgxRsrKi6kbQWQiwt/iDb/D37r3SgoFK43LSy10UGqksY0KmV5Cx0Bfxz9Cb/1/Hv3XulJ19kahauCkjCwDyxu0LFWD3sGkRx9P62P+2Hv3XujHjI0L/wCRUkkrtJqM0xAVi4AWQxggAKB/vuPfuvdIrOdfS5pWlhM3mRZVVmjSSwN2F3YWI5Pv3Xuin7s2hkMXLPS1bGCUM3jl0ltdwTewsLWP09+691D2fTSUFS1TWtJNEpWPQjn6ngWRv9h7917oV81NjshjWhWmEV0QxSsQzNIpuwI4P44/1/p7917pK4VJsRBWytRlV8Uwid4wvmLi4aQtbgfUH/jXv3XuiDb6/jP97KsxRs0Ts7szE/RpiS4t9f1fX8+/de6X+w4s3S1dBJ+9UoW0mKJLekuFLMD+AP8ADk+/de6NHlM5W1AjxaYZaSGn8UMLRRWkiRowxmmk4LFjfi3HF/fuvdN/2rLTKxjk83kZnYxj9zQS1gfzYHnTz/r8+/de6dYZ58pTxwlkQLri8WhgEAWyvwL/AO8ce/de6e6OjyUMETyxNLH5H/eACkIbRpIrGwufoR9R/tvfuvdeyOVSNG8aCSpAWMQxPrYmxtre3FiR+Db/AGPv3XupG2dx5CMaZwZRISGiZSAy6jY6mFhbn68/QfU+/de6X9VFHWxvJLPFHTGRSFVAHJVRqChrm/JDAfWwN/6e6907YSPCKjUMrBpJGDU8SaXOlGuFF/obi+kcfkW+vv3XulVX0NHJTUaUlLCjxtJJ5joWSSNAqmGRPzzyPyD/ALC/uvdEd+Wm65Nv7VqYqimp4PBTzRQ1EKqGkimBOmdxy1vwPxzfjn37r3WvNm5UyO4qlmlY6qqQlv1XM8vkUkg/Xnm34t+R7917ocdu09Rj8bSU0WqUl1J0i5Ooh7A/k/Tj8XsOffuvdOe9q9nhpI6ostl8kaLpRlYemzH+lr/7a/8Aifde6Q611K9VMtJ5mpgVEWtlLxERgsz24PqLcWv+Px7917pd7VgkrslEiyInn0I51EfcqWs6KoIubWtzcc/64917rYC+MO0Rt/aaVEVApranHU0CxxgLFrmiUgJe9iq2J5+pJ/Pv3XujJZnbFXDhqp6qkpnHg0wVDqHld5josyAc6TyT+QRf6e/de6VfxhxJx+TrDkp1oqGFKn7WVBq8ktPMSi6RyLsTxyfz+bn3XujRbxrXEqTB5opGVZAQpAaNri0h/wAbE2/x+g59+690Wje+deeI07P44ITLoHk/zi8EDi35v/xT37r3RPt6B62mqKZJqisNRFNLMHfmIO7Bo0BFgVsG+h+vv3XuidQ7Tqs7V5aaeqho8PRBjJVFxCVdSYoaeRnOkM7WCvbk34HHv3XugezW3sltPPI1Wr1FM1SqSFlV44pHSOVIRPEdN7Mtv6fq/PHuvdbQ3wCyePoegsZWlf4deinaoj1gtc3Chmb6Xsb/AEFvxcn37r3VO38zXvOq3ru6famKr5ZKbFTus8STL449KgkMg+i8Dnm/It7917qn+qzNF9qlL9g1RXSKWklQt49EhIGlgfw1zf62sP8AH37r3SKr1xsaU0dOHacX+/qb3Rlbk6UPNwLC97cf19+691irqWi+2FVT1UNQGIR4SpV00Le0RY3vzyeffuvdPGIkp63zLODHDEgKxqRqZr6RpIBFuL2H5/p7917ricJmsmlTDjqKSrpw4Qjxhm8lgUVVAuSwsAb/AFv7917pSbX+N3Ye7pi1PjK0eLQZI2hmbQGFxGgsOR9bD+t/fuvdWJdI/wAvfcu4II4dwo8UFOYKp1kGggOQFDIQCCTwOLf6/wCPde6tN6i+KfTnVNNWVOVw+PzOUgpY46WOshSe9Uzc8n9FiSLnm4IsPz7r3RtNoUGzMRTxVcOLxlFHCRKkJjVEAUabCwA4YH+n09+690JtJ2pjqiSOgo6ilVgVCQxMQpUMEB9JtYfT/eTz9fde6FHGZLHq8dXUKlRJIoiSBQWjVmF/K973uDwtwB/U+/de6yxS+NqieJDGup7CNQrhbgjWvP4PHI/B/Hv3XunqhjllACs0jsdMSklW1lgGDSH08CxHFv6+/de6cpqeWALecq7yeLx2Zi0akXswNwAbjj88+/de6Z6hTCxm0q115Cm4sRoNwTwbAf19+6901V9TFDGamZSsIVRpBAOsjSLXB/wJ4/w49+690GWXrqrKwfbUsc61QqZFtYtTCmIuCzjhTe/0vfmwv7917ppw2ya0yh8jC1QslRGY0uZYipcsYpV4NyL/AEsB+b/X37r3Qo5nZ01IErqDE/wlGgjk+2KAiUxRgM4JX8fUEnjn37r3QXfwbIzLUPKItOrzq8alf6qePrcfn6G/0A+nv3Xugh3rDXGkKMZqqTWWT1yFkRSUVPSDxyTYgn88e/de6rC+R3x87E33DU1VBEyqY2EUp1IYIm9CnQANZI+umxP14uffuvdV8bA/lX9ydhbnknyKmio2qi3mmaXVJB5CS0at9L/0a/8Avfv3XurSerP5NOxcXTwtuPIR1EpKtUK0WtlZralidrEafp+R9f8AH37r3Vg3W/8ALZ6a2dLRTxY1JBTKiF52kdWI9VyoAA+gP5H+8+/de6PFtrqHZ/X+P82MxVJCWQxxzRpFJ41UXZtLAAE2+tr/AOx59+690xbq7K23tSmq4atvCqxLI8d0cOQbkhL2F/xYA2/rx7917oi3f/zS6025tLNRRR0UlR9hJEsdaqGWViv+6U9XIY/n6/S309+691rE9rb3pt+7zrNw0BglqK2uLLTRwlTJ5ZS3j9Nhwt+bgf1/Pv3XukjQZ6np6euo6z0RkPaMxBpUmQWGi5bhSOfoB+b+/de6SmG7Gp8BniJoPIJpUheoDsjyqX1gyrFbn/WA/IIta3uvdGiburCJRwQtoqqiWJLuHKmOEraOBY9ABP5Jvf8Aqfr7917pbbe3BS5GekyNDBMIbRSaJkUSiVeVETLyqEkgsfz+Lcj3XujhYvdWOXYdV93KsWYll1JTxS+dQoIKjSADb+tiORz9PfuvdFP7dzUNfQ1GNWRllnik8xVzcqV9KqFvb8fUn/W9+690XvaO05Ya2MUtOXEisWBF5CxW2qRrfpFwf9cXN/p7917o9extmPtjbdNn6GGrXIhg0dSTaJZ0bktFNc8XPI+t/qPqfde6HbbvyFpxh8vh8/UQDKrCaemjZW0yTKpDanmuwJ+vDf7D+vuvdFM3B8j8ns/cX+UfeDHrVMHDyhowrPYOEYWZefoADb8/X37r3R5ulvmx11O+PhzL0VJqeCltMIAsjFrSMTa5Q/Xkkg25Hv3Xurj+uexuot24CKpxS4urpnKahAKdlZpUJI0SfVtVj+Ra/wBDa/uvdOWTwu0qlK2LGR0VPFXRSQVcSwIjyRyH1BNBBQ/geqx4Njb37r3QI5b4vbXy03+S1ckJqSzl1kVWj1kSKhAA1G1woNz9f8ffuvdBfvL4t1mExGUp9tQZDJ1TyRS4yvkkaF4VZleRZYrgNdgdJ0/QEWNz7917oAsZgO89jVDxTYyoqIomGsSyN5HRC1gHtb6Em9rfX6k8e690tcb8islhpvss5jp8XUQWMImWTwysoNyXNrhzb6/0v7917oadqd+01fVeOoXwu6iUghJEAkXhg6gfUkWBv/vHv3XuhlhztFlQlRGsczkWLa1CamF5Db6kADgfjn+vHuvdS4NyUuNqWLwLIGjYwTWVAGBDBjq+gX+n5/wt7917rPUb0xmcqklqpofP5WRpQpUEKoWyKP0lTdST9bcj6+/de6daSd6iVBRTmaBVYSFZ4wUBHrsOT9dIHA/PB4I917pdY+qZKWB2doyji4lVCNCr6gSfqb8Xt/T/AF/fuvdKiKvhq4leSZeUvGJGZ1SRLgadYuG59HqP5uCLe/de6c1yCAxpCrFolVnZCVMTEclueSeL34/p/X37r3UiGVpZZEdiQA0kumNSwBHoJA5P5t/xX37r3WeooIKyFVhczCMNPdglkPJkZ72YA2/H5t9be/de6C/dW24K6gajqGimNWJGhvHpelTSQySsSRdv9VpsLC/v3Xuq+d69YthMlPU47EzvTok8880cQaGJEJ/cmAAOkk8MLA2PAt7917pL4HFJW0q08SJJPKzTNoiZXDepAt19OkA+nUD9T7917pcYWggxUtzTes38sjqrOxJHDCw+lv6/X/W9+690NWI3fBTmKjjCcw6VcaQELAgr6b8/QEX/AKf09+690tYsk8qwuZ2UFhp8TBQq3N1KCwcn8AAE888W9+690uMXlKfSnmb1F21MmqzA20KDexA55t9bj8e/de6eTXPreNSZYCsoR3Af9s20sSOPyeT9Pp/r+6905xGKFgJ7GBYVkR0lUq6WJICv9CDcEX/pb+nv3XupdIlK0ymWRv3btTsyKS3kIshLXH1vxa/Jt9PfuvdLXH7Uxlc0EVcQqTNIJljjDzAAX1sEuNPI5/H9Tx7917pC5zprAZJmlgppROJ2CyawVuSVVlGkgA25/I9+690ENb11ujY1S1XSTO1NrDKsTMZFiZjrXSpsQL35A/PPv3Xuhm2lviomhggrZZQtGoQo6sGKKQBYn6G/1Bvx/rX9+690MLY7+8FPqp3UVMgYERyJqYGPWCQ30Fr/AF+p9+690Gmco6+kielhXyowcn9IKhQFYXPP1/pb37r3QQ5Wjlog0sCImhRJpX1OzswLAgckcf6wHv3Xuk9LV1MYPkLWW8kijSfHHItnkRRZbgleGBP5sBz7917pinycVPrgFUyMQTI86szNcknS97abHkW+v+Hv3Xuktldx6afQKzUsbKBbUgfUSpv+SV4t/T/evde6S2QyNdVwNUr9w6Uyr5agRnTeNbeJLfUEfj+v9OffuvdQ6bKYyqgjoqaaSoq7LUS+qSAwEkBkYBWBt+Bc8/nn37r3SrxTNJUxlmcLITGPLoK6SLEAAm/NvwP9hb37r3S/oNtUFWyNWITExPqWwkUfhkjY2F7ci3P+w9+690hdy7QggeaWldFg0TPKwC+VnC2jJ0/Q2vewtc3AHv3Xug4+3x+IYBqZ5HWIWl1X1yA31MG5Jtxaw4t+PfuvdKeirKjIUhqKOG0S61LygQmyHTqUA/W5/N/9b8+/de6YMktRVg0xdEVCCoZmUtq5YrIOGP4/Fh7917pogx9VSCoqQkzUdOAjMdTaZG9OolDfk/63Hv3XunfDZeOSeVkmAaFCFZmKINJGkaT/AIf42v8AS3v3XulBDviXHT0dQJIaqRJdM0Uiq4GkkRBwb8G/+x9+690hdx7hrshXTuxaGokmJijorqwL+oBQv4AHP+9fn37r3UKQB4RI8ZEsoRZg0zq9QXNkPqPJve/+t7917p0eox8eJtDSsJ4naOrnJZNaOtljVCSWtbk/Q/4c+/de6T0+TbQIKWJFhjRZAqgByq8hC/JuT+P9tz7917qdh87NWSSxyVH2ZpwZCsitIGBUhYYz9NR/s3Nv6e/de6ETCZg6jHYxlgFDA6VUcEm5Ny305/wHv3Xuhbot51FAkSpMpVGBlVijRTANpGpm5vYfX/Ye/de6fane0c0hMLeNDoBJey62HKIw5+vAt7917p8xG7IXlRtZcALEkeuy6mH7jC/1sfpxf+v9ffuvdC1jK2SSmUOoBUhwVIJa/NncmwP5+vJ9+6907/dv/qZ7ePx/p58f11fT9d/x/T8e/de6/9Q55jeEMwdo2WJ5YGkt43hKFnR1W41libfQkW+v09+6916cUrUlJNS1rySPEhkjmHiSnqjIQEtHy2oC+s/T6XsPfuvdYbFGco6tKl/IJRaNmb9YiI4bjj37r3Wekrcgwhip3ejJMy+R0HkjLErYOOVVlsP8foffuvdKiITMFneSWpUPFSmM2LrNHEwGgn9KLw39LAAWt7917qYkdJWilKUdLFNTxqJpXmETSuyhjIqJ9b3uPp+Afz7917qRWU8cbR2lKy3Fo3Xx6GUauJIv6qfr9SLX9+69080MzUMInMS6CzMp1MFVCxJRL3L3NzzexNvwPfuvdLiimgqYkPlkimlPpp5lUSSG2tDTBv7N7f43+n59+690o6My1MYedkllSQqkSLpBSElPVH/UWsSeDz/W3v3XupVQiCdTJpZrqFIUL6Qt0DADkrbj/WHv3XundKJhGD4TIJB5ISjaFZC2qS5PGr8j/X/23uvdY7NGyNGLrqsyNcyRgAC7NxfgkD/inv3XupKgWGk2YsVHFrknhfV+T9B7917riaSmnlvOzhERSxiUByygMpDH82Nvxz9PfuvdcLCWVGigMEESyKAgVjOXJLPMtuCfyQL/ANeb+/de6xIsRiukShkR28TOzCPQ5WwuD9fr7917rDIZAgkWFdYKMqsLgki6lNX54/1/8PfuvdYFVmDKY1VderVpIcMxDNqP1+t7f4e/de6d6emjlmSEkFLDUGUBVcgMPG/15Buf8SffuvdPYo5THIJI+YSDFLHGskaK6j0gt+SOCP6g/X37r3WDQop3er8VPFTwG05LRR2QcaxcA8f48f09+690Rj5Ad/nH6Nv7QycAvN4cg9MH+4lUx6XSNr2A+o/178D37r3RPKLDbi3tmxLRJViBmjlkSWQSSMqv+8kxS/BNmFze1v8AH37r3Sk7R31tXoTbUtQ7Q5LfC08sVFSkqy42eSPVTPIxuLXsw+trkcc+/de6pF7V7U3V2bmmbM10mRrcjWuUkaZ2p6dJm1NQohP+xBt/h7917rDtnYVDGZPuaFY6tjGhYrZTISWAaQfQ2IsPz+effuvdD5TwttjEGvqaamhno6R5qRJF0LZPRrUt/XSSDbngm3v3Xuq6O394ZfeWfoaCJykOQyNLSzSI+qo1VVaIwiqP7IWx+n0+n+PuvdHF35t1sbgKWj+8ZcVhtv0WOjVR4oYZIqdIiAgPBJB/pzYf09+691V12Ji4/wCISvT3kjZpVEzEystRKSFHkNyFI50n+o9+691tr/yNupMTgOsc9v6CkQVuSxeNxRqxHolZlHnmbWOQB6rWN7c3t7917q+GcCKdNJMgZSgsRKPESSF1Pzbn/YHj8e/de69VCeV0QE+HSI34QEDWSwYAflSLf1H+39+690GmaoZzVSCPyErKxDK7eRIieFa/0Gn6D8C3v3XuktNtU19RpmkLepWjUrYvIVB8ZUfS/wDxF/z7917pQ5rZqVOLaKWEwGCmk8hB1N5NBdCWtf8AP/Ee/de6K7u7puokx/8AH8ROYsyFddSvJHHIiIWjEpH6Tq+nFr88+/de6CTr/wCR+4Otssu1+xaOeKnSVlhrwkjAwf5kuJG+v0te/I9+690efD7121u3FpksXMtYk1OIEEcgYpqJbW635axt/rf6w9+690jM1g55KCroTxFWpKPUNPokJAcH/FbA/j37r3Rcth11RiMznNqZAvT0uqZ43LNrRI3PjCg/gr9PpcW9+690/wCJ3jlMdVV9LLD/AJHTVUsMUjkq0rVBDQOUYmws1uT9f9j7917p7od3TY0oJ5vuHaeRVjABMbv6mt/QC/8AX/Ye/de6K785cfgsnsHbG8nipkrMbWPjpqxkjYxR10PlcOwNxqYi/wDvFj7917oqVOKau6eiyNXC1RVSY6roIZIQZXkqWhEcK6h9FAA/2P0+nHuvdFZxmLNBk6ihMRimgpUmyDrcrUSOBMbg/R11FT9OQbfX37r3S7xVHi1zOGoo/I08wY1czx6jCaj10t2F72BH+H1ub+/de6Pv1luY4rE5bHZAypRYrF1uQikaPRTpBGjeiKX+rG5tf6k/1ufde6rV3UYN1b0oKmpqJaZ6mtyWSgeQrINAqHhgckDk6FFh/rC319+690cTr8x4jG4qtpK6WoldDG8sa2tUqxVZD9CABwfpzf8AN/fuvdWddLbnmzVJR0dS8sklJHGrOwIUyE6lK/T6AgC4A/wPv3Xujc7lV2xMNtWkx3MvACm2kjUDbnkXAF/9h7917oq/cPSO1O8OtdwbSz+PWZqiF4qFlAkeKpMZUMjt9CbD6fj/AGx917rUL7o6x3r8et6bo6r3JS1FFt7KVk0mMnqlbRV0/lLgROeAFWQXAP1Hv3XusnxZ+RG5fj7vtNuV+Zqjs/OVsVMWaYrDBO7D/KI2H0JU6Tybm/Hv3XutrnrDd9DunZ+NzWOyNNVIKKKeGRHjvIhHkJHJJbnj/b2F/fuvdITvvrzH9m7FyVXR0H3OaioppKNII/W7qh9Dt9QbAcD83H1Pv3XutfHcNLurbGfycL4+SmqKSolhqaQo4kaK+tnFvra5N7Gwt9D7917pU43d8+bxqYuSYrKmp9LqJHURRl4o7k8E8C5+n+APHuvdLLrPsGTb2Rp9uZ+SFKPcFeEm8rnRRLMh8ci2+lrAkG1v6ce/de6tw+Nm/ZsY/wDcPcGQTIU2TZKvBZqWRZIpacyEfaswNtQNwo/IA+tvfuvdHfy+JhhHklnVFamkEkNv89GBpBa1+CORb68f4+/de6r9+RuNSKix9LAV0GtgYRqtguqoVlLuwtosFufqCPrwPfuvdG52Lhaur2NQSNGKiSPHRuIIwjxFuUdzJa9jxaxtb6e/de6EbaTSU1AlLCkl1WXyFQojBV7iIAnm17H/AGN/6j3XumTsHKpQYuqWoeTQAy3LgtEv1RFUf04Av/hyPfuvda+nyLhiqstvJ45HkldKmeATC0axuHaQl+L3P1vexvbm/v3XutdqLdcuJ35lIJpWljTJVRPrLAMZCpI1cfQgD/Dn8X9+690cnYmRx1fGgiLVBhmM7wkK0s87RaohHe3C3N/x9ffuvdGD23uOop5YjEIUdIzHIrCNtIk4lUqRb9Rtcf42Pv3XuhJq8rRNjntC9RUIokjjhuBKG5dGb62BFja3A5NuffuvdJJK+p8epkSGolNggAaSMFtSrbk30nTz/T+vPv3XulhVU4hwsJBET1C66iVowXiQnUqJIBpP1F+Bb6H6e/de6yYubD7lhiw02NMCQ+UrVeK9RLKhJVxKbEh7A2vYA8WFvfuvdJyoxkOBycNG5+4orvI0rDWsYqOLkE8BSSrHkEjni/v3XulZj6SnlgApKtIGguscYP1sPTIXBHP0sP6fX6D37r3WGrxtZJTzeItUpDK8k8kSszM7jmR3vc25sCbc/T37r3VfXfOzDSZOPNo7PClRHMSvBCl9ThlSzcWsB/r8f0917oYNk78xe7cBjaCkf7XH42Gki0v44KmSdUAmec2uw16tF/oLf4e/de6E3ciYcw41qWWeqrWSyyNqWGBCdJViTcA/g/U/QWHv3Xuo9LnMtTBqKeqkoMUINQponNqlw/pkTWLhbcNYgkj/ABHv3XumiPc8Jy8mNekqCkEAliqGRnppzJ62McjHVcEm/wDQ39+691nWrxtTkYBV1awRMs4meRQGUqLBbc2ta3H4+p9+691zr8nLSRr9o8NRLpcUzKzIZYzcqxtx+k/697f1Pv3XujQ9GY7IV1Rj6wBJJ6gL51nJ0xJChLvGGHF7qL/1/offuvdD3urI5KBary+qWKme1P5VieQIoCrGgAHNr3I5/wBt7917otqVucylHXY5ax4IKypNVJSyMjRhobuLSAWDAcamufoAQPp7r3QTjMVcGQZaY1KPTzKk7xzfsiFW0uZGUAXYXN+L8/4+/de6QnaPbWJ2sGoKaanmkrRa/hikFJIyAGWVk508i1jf8m/v3XuiTZnM4as3MldQ1cmTE8UMtVU1AeIVNRHIZqmkhiNiqWIAIINlvfn37r3UXcNHSZPKNU0dHC16GKRTSoI4tSxhWYav1Nx6gAeb+/de6m4zGYpYcfKyNG0lQYZ0jCwRliT45C7kFiPobG173BHA917q3T4OdKUb5GbsLORCahoSIsUGR2eSS3jDRLcArcH1c35P4sPde6tWKeWM+ARSTm5do3Ikgj/SF1Ai5A4INwObe/de6QtfRw1Ujr4p6l5CFRhSlg34LFkQiym4IvY/U839+690gsps2kmkd5pRTLZQ8qxOCjo5CMikKRpuRwALXI459+690nMTXtsmaoq8dWirjDFBDKskUaqsoPnV29S3caW0kBuLg3t7917qNld7NV1hqIkcyyaZni+3aGngYcVBjKALbV+kWIt9PwPfuvdTHzsa1saUxkKyxrqXUxiaRgJDzzbg/Swt/sPfuvdKusyy5Knx6R0UdG8UFnNHICJz5NLzSH6BtPCryPza97e690icnTUtTJMKSPSDcRxMweYGIAtO7LYXfkccAfi/1917pIZanxdQaWWNJgy8TiSnPjglVraYpVtrstrq1wbXIPJ9+6907U9NjnkEdMkzunBltGhkjYA6LIdNl/FrkD82Hv3XunvGiloJT95TQU9RNJr+7rZZSiwGIxoojpv0ksBbjkW/x9+6907SZGmow8X3M8kzzokkcMUshQM12eIgC6sDcXHv3XulDS5KhmWWeq+4hgo5hDAHjMXml0hwlrqb6eQbf0J+vv3Xus5rKZqgz0iB4IJG8STM4ZtVtLspJJt/Qki/IA9+691HkpzXFw5hglOt3cxOhkUvqjCBSBcG17D/AA9+6904YqpQyilIkrKpSHKxo6yegXuyqtyo/Gn/AAva3v3XulJMqs6mGOJHnVllTyNMNVilzH+oFTwQeAbcW9+690yus1K1jr+4Z2QSXCg6DcABSCBcC39fr/h7917r01TEkBnVXWVlZqtowSpkZrA6pD/qf6/X+g9+690gsvHWVLTQgTxftmSEvM0dzwmoWDaVsOeD/hb6+/de6CvMYmKGeSJamZ55ESX7d0ni0ycNf946WH1KtpueDx+Pde6FHYW2HzmCkoq4M9UMikGK0TLTMhqo7mV0UF5gpHPPH0F7n37r3UWDD1VJLNaVi6LUJoYkRl4JSpIC+ksTzZwTzzzz7917pQ7by9ZiLVMdJ94lTE8NSlbCjRGK5D+GQDhh+CPp/Xi/v3XulBS5l3JenvHG8o0IJBI8YYnUFI/HBBvzzzz7917pf4rJHV+wkrOVQsizMugqPqQCeLX+v4ufwffuvdP65uopmWSN51jklC+MstndbLJ6U9V78qASDzfj37r3RgevuyaqnlipKuSVdEa08YRX1SRlT6TIbBGUfU8m/FyLD37r3UD5K4XHb92WZ9OqpjVPUs1yG0/uIQ9wCALErwebfTn3XuqMN2bdegz+Qxk1CqPHLJDGqka5v3AwJeOxAIsQOOPr7917pP5BKXAR/evFLRVEKqksMJCwzxMoJYXF2YE/4k/7A+/de6f9kRUmTX7rIxVUVKivLBLDURrKHA1Qu8cgPpuQbHi1/rf37r3QgzV1XXRxUsQeSmgKxoqIC/o5eWcsAf0/7D6W59+691wqKOKRxUxw/bhI7NDrL2S5LMVY8c3vwP8AW9+690n9xSVWMqKKRYKUJV07OhWcSSIrpwXMXpQn6kXB/H1+vuvdJLHYf73LU1XPI0OkGSoCOhSQO1yquzfqv/if68kD37r3U2vlrKetkp4mvAZGAOuFgiX9IiJJJ4+o/rf37r3T7RRVlVCiIRGVIXxgrol0nSTIy8r/AKwtf37r3SqyODnpaCOSlMaLJIBKRa+vjyISeLfi9/pf/Y+691lx01ZCohe8cYusJvrVWZR+4ingG1ubDn/Hge690xRYFsjNVGeT9tRKw1VAElgb6tLXtY8f0PAsR7917oFt44mpprpSQytALiaqMAaJQ5vqLqum/wBPryD+ffuvdAxnqV5dBomMtQiSeNS1wGYWLMtjci5PP+3tx7917ov27qDJI1p9MhidneMoEiUgj6AcaSb/AO8/6/v3Xuk6suSyUWuCNNFNFZ0SNY0jQA3YtwCfx+T9D9PfuvdL7YFAMplKCmRTOyVMIYEFGBY+koTxYE/W34+nv3XurntpU4wmwaakhjWCVoFEpACggQn0hb8c8g/X/Ym/v3Xug5Pmer0lpTGRqk9F5C+o3Kk/p5tf8c+/de6kMIqotC0bzGMqVVjZRzYOCf8Aef6+/de6cKOmqIJy7IGRY9WgMQTbgKTf/Hj/AH1/de6XuEqocpRz0c8LrMqBadoU1xhz/akX63HNiTY8Hjm3uvdILI0NQ9StGsbSVRnYeKR411i5RNQYjn6ki9v62+nv3XulPT7JkhpZqmRvCtLCda8aXmvqKrpsLWPNv+K+/de6SeWpm8kau8p0wLEZCzkFASUQr9LAH6f4+/de640MSU0klSkepEZRGjMBEtr6m5te4twfr7917puytRV5Sq8lPBTwtEC7PTgqSyrZlbi1uLf63+Pv3XumgLXPK1nMQPqdQ+ly8Y9LEj+v5A5NuffuvdTI2r1p71ANSkYKJEupWXm7cNfjn6g254/Pv3XusH39UwaM0YgtpUhHLqQObMeCTz9B7917pTYXKVGPq4Zb6mbxo3jQgKHsvPA/H1v/ALH37r3Ri9pZaF5EnDrLJGwYhQNLRtbUVPOoD8kH/Y+/de6MLg6yLJGKCFUjeRkBdxpjsTbSLjnm3N+PfuvdBF3Ns+CVK2skiEstIjcQBTHI31Ch1t9Prce/de6Jljoo6rKqs1qGjlqVgkln1CKAE6mYhb/2QSvH9PfuvdLWlbFy5R4KWGWZjO5gqDK3iKKNJkSNr3JIJ54/p7917pZ7hkgpNvupgadpUK6WZXskfJjPBCkkj88e/de6rX3vUxVO63iUSKyVATTEx0KpkDeM2/ABv/vP+t7r3QybMo5aWJshCJXkh1ARiQWt9RZb3AN/8b+/de6Euny0FYhjNXPFXidQaXRZ5GF29RNwRfgX/p7917pSz5eRMO9D9nDNOroBJceeFgStlBt9fofrx+fp7917powdbkKSrFRKq2EZKKuk+mI6mWMHi/q4J5I4H09+690K9Nl5sgXhqJdAKgCMQroRSgYKY2ubWtY/W/8AvHuvdJbIj+HSfezvDEgmXXIUU8c6UWMHi4t/gb839+691woc145pXlghNPUx3p9KgKH1EliF5UNYX5/2309+691NFbV1cohR0WRAHiRmIhFzp0g24F/pwbm9/fuvdLehw1a9Acu8uNo56M6pEdyKuoExC/cRL+Cuk3Hv3Xun+nq3o4KY+SOe6ySMmrVOV5IKvf1Ankg/X6Wtb37r3VXPz43a9Jh0paiM06VH3CwPNrDMZFIlUKfrwF9X+w/Hv3XuqV8HMtVl6enCK7vUIFVQAjMWshZj/wAg/wCx9+690eDE7bmoqWmrWpr/AG0CyJAgLjyFbEyf0Fv949+690C3Zjua5nu0YkDaY/7EbLdiAP8AU+of7H/Y+/de6DuhYQoluPI2vWCdNyPUjFRz9OP9vfn37r3Ri+j8BVbg3tg1igaeFq2nAiKsVt5AGA1/n8n+vv3XutovrXb1JtzYWHmNA0ZhpYpzI7nU0sQvc8cACw/N/p/j7917oOOzOx6yLDTy0yhaOJ9BlR9EkYLszxxw/VjfSRYcA/Xn37r3S3+OOZqtw061yxywSO4urppieR9JlkKkck/UW4BuffuvdGx3J/EKiikSWaNxFBdNY0OSLoCAb3FhweOffuvdEr3JNVy1dVCdQ8UryKWAcCNTzf683H1/pYfT37r3QB5yoqKaXIeeRtOhg720FAy+llJsDwfp/wAa9+690VqbfVNtXIZqmkxkOSp61WQ0FSiGlM4mHilmDm1wQSAQDfkHke/de6Lfu/c9dlsrUUdIkVBh48jNkZKdJxKs1S7qGnEjk2KhFAUGwAH09+691cN0t8isX1j8Xq2hetmbJnFyz0zMyjVNoUfao6m4Zw91NuAD/X37r3VIXYO96neG6c3lslWGSStqql/JLUK78TOqxhuLm1j+f9b6k+690EP8ZakkLhA6Mul1YrrsxKA2HF+B/hb8e/de6aJzHG7vOViikVnOq5BU8hFsP8Te/wCT7917pprkhlanKkw6xG8L/RWUC51AX/1/6+/de6EfYcmJiroPv41mhdmLkMVd20BSil7i1wDb6+/de6Pj1jitnpHBkmo/GIyGKSBXZUJ9Ibmx/wBpuLg3/wBb37r3Vm3UG/8Ar5KGCnhx1LFVoI2aSWOBZByInkZl5JsFtwf9b37r3RoIOwcfT0s9PQwQGomUhZVZYpGKEmMu3HAtcDgc/T37r3ReN89nVNDVvTymWPVMWkaIaomJAZld04J1EkC/B5uLk+/de6AjdfyW3BI9HSRV8y0VODCGjRv80GICMy25uCeef8ffuvdTtld55BJ4GlqhGpcSLULMWn0FtR1xj/Yn/iht7917qzLqDtZs6aOCepSSSanUq6aXaWEKFsUuefrYDkfX88e690cfHwo9IkYZ7sFdSCTJeX1fug3IsPpf/Y8e/de6njy0yWLu+qRbr9FIDHksBcC4/HP+9e/de6zRSoVPmmQOhJVgRJYE8qbAf639P979+69021FXBAshldQgbyKVbSWsA7Fgb8cfj6D8Hn37r3SdqaqgyzuhlAjQ+SNdZOoKASSliOOPz/tvp7917pum3LtfBweOSoiVtBeQh41OvUbXuARbj/H/AB4Fvde6Z4O0KUSwfYwJKpkHiYSLIJQCWAKoAAPrz9eT7917pY5fsnc+46KOGTwwilSKCAxxglYy3qQtzckG1/8AH8/j3XukfJVn7RopqlIpyzqFRdBZSbMrMRyxvcH8D/AgD3Xuo2I20NyVsONpoD9yzB1bUQCEAurMo4/q30Pv3XuuWa23Q0EskFX9pMaRmVydAjR/0sA76uQR9CCAebe/de6ZJc/iMLTyCGSCKaMRhJKeNIwpI4KyKLE/1NueeB7917oLsr36NuzO9PXQvAYjG0k51OHLWcx+U3BB/wAbfn8+/de6RlX838ZhnDVucjWOJgrI8yvqZP6qHsP9gB7917oEe0v5pe18XiGpMZmKeWpVXWZXlRlU6tI9CC6i1rXJN+f8PfuvdVsdh/zEM3uWlrayjy9DVPVSvR/YnWZUhCnTIZAeTewAt/rD37r3RD892JuXsPINU5qpc0S1PmaCRpYBoV9ekG9gDe9v9ccH37r3SSrIIx9xW4oPTyw1WtTEZHjiiAs0qC4A+tje/wDXj37r3SIkqGifJfcn7+OpikjuJFgdZXuVnNkN1P8AS4v+D7917oK8rh8hHUQV8slSqoGaKNFlRZJlGtdOofTkXYk24/2HuvdNWO3jU7fysP8AGYamqgacuxLs8aRoR6I2vb6nk6Twbcfj3Xujm9f954OdaDHx060qPJHd1aMMSp9CyM1yQDbgf7H6e/de6OVhNy4zK4jXQ5WkkkKuk1MHSNRG/FgTz9D9QR+P6+/de6SFRsLK7xqp6bCQ08MRheY1NTVeOOym2iOoe4Ulj/av+AL+/de6HjrzqnP7YmocVubGRLJLFDVx1MKxVIkjcDRIKtWIYf4qgH9ffuvdGgy+NpGxooaPR4oIFWdBYR/T06FKgg3AHBI/FuB7917okfam1olqavJ452Tw2Bp0Ems1arcsWH0A/Frf7H37r3Rc8zSU+ZpGGS1meFGjsyakSUD/ADjO4JuPx9bn6+/de6ArH7a3RFmnaiij+zpKjyU0t31TajZmSEG5N/rb/XH0t7917o/uyfktvnpzE0sUcdSKGP7fyaywSMpySxIIIY8BhpP+xFz7r3R8cH/NM2Tujb+G21VbUTbmVpIKeKoys9YgMkly08sQiLNLrJBJcixsAOT7917o2PVHy52/nmjC5ml8raCklRKGURj6EI5b8cH6Hm4P59+690b3AdxYvKRAtNE6qVvCGdjMSGaOTyObLze31I/2/v3XunmtT+9NK7UkEEpEdpbtdnBbUPJpAI/NtJA/2Hv3XughznTMe7JKiiqsHHPUyJIscnhR3DlbBkAW/wBf6Gw4tYj37r3RW95/Gfs/YckmboBLLivLaGlCG0SRr6lmClWW/Gkc/Q/j37r3WbZ2/wCqw0tJRZ2nmpZqNGZmaSULJJwqalb+g/H5/rx7917oeqTdFBualRNQWViE1+UKpRSGjcheTYE/kA+/de65ZLaOR8YnxNWrkII2XyFWdi2ttKrYX5/pz7917rLtzM7mxk/21VSMiCVFZkQesIR9WXkDjm5PBPPv3Xuhxw24Kv7eaGJhG0xDSp44pdQJLBU84YoAWINiCb8k2Fvde6XWPqvOhRyYSQk+p/060BsYkJ4JJuACPzcGwt7r3U2CeZtRDg6iA0ljdiebOB/aH/E8e/de6WWLyNo3kmQmYQCBTFa8hV1UAAg3a1zzcXuQPfuvdZFaWKV1EgTWp/dkAYyxlyCrAADT+DYclfrbj37r3XHJ4r7mlqKpaiCJo2QuwVYvLqVgJGCgarc6h9DwCOffuvdF73thKqfFVulWEMyGlaH1xvPG/MjWB5U2FgBYfi1z7917opWPgkxGbbHvEtG0kpjgMkiRRxxhToAJHBPGkm/1PHv3Xus0+ep2rJYq4+KSJvCG8gkZ7AhZJPGALcC/+9j37r3WWTKU2iKWB+PVKbWUBA/+qP8AgOb/ANPz7917pafxcrFQiSphN1j0Rws8rKHGpGkINwLjk8f4WuSfde6UVFvKqjqVjVmEP6G1R6V1gWZ0tew5uOfwT/X37r3Qj0G4C8FK0lSlo2sXDNG8oLXKPqOn6H+g/wAPfuvdLmGfyxpJBICQJFKalaNkVQyarc/k/Q+/de6nvDSEUgjmleoRS8sLOVCA6dBT8nSb6bXNr3uSPfuvdLHFZOekJD1Dwy+HRKyyO5AW+lbliSCDzY/1/wBY+690vMdl1rVpY4pY9bFgXLeNX0ra2jm1r/nk3txb37r3SjWkoKyLTMYZBGSJA5DvL/qkjDCxtfi/+29+690HuR64gmSprsbJDSrT3aSN5Ej8gdwSyIPqb/Qj8/X37r3UPb+TqcLUeHILOI5JCgnUAXCkqp1f4j/YfT37r3SlzkMMofJQsXhEEt0upBFhoUAfkn/H+vv3XugSzMLaTazN4y8i3VfE7C4j/wCDAAXtYf7bj3Xug3r4lq5JoHl8DBWkDqx16lW6X0cAAjkm9/8AYD37r3QO7iqHM5p9Tu5Qq00QJMkt7ItvqAbCx4t7917pBVM1VQXdZJJnAu8bL+3CVFwhBvdiT9Qbe/de6UONq8nLQfZyyyRR1AWWQDS4mCi7Np/T6bgC9+f629+691jhweXV3qMRRRvDp1V00njjdGN1TTGp9I+lyCeR/hb37r3Stxk60woZPvFqpSCaqIBCaWaIkFEFrFSQLHm/59+690Jy52OamjnijKzII43ZmUBlP9lFFueOf94+vv3Xug93PllAmaOq8Eg9HiVXUAcsS0hNj9bfS3+w9+690EiTzSzeSqE0olZ41mbnw2P67sNP0PH0/wB69+690IFHCscMeipR6cR6j5GNwWHIChgOf9tf37r3UWrq8dHTSoJL1LBtBN/ElzoC/wCCmw5Pv3Xug+qM1Uw66UsZEmdWqUjDWYrwLMOCoFuLf8V9+690xVtaEMCUqyOZCrMYyRGoQWZXItY83v8AT/C/1917p8oJqSunUVEUVMpSOOpKyM2mRB6ZWdT9bfWx+v5Pv3Xup02ZocbTz0VOkU9RLPoGQSMyTLDpGpoyeNX4vzb37r3SQqqhVqNNPWy1UbyKdTctEinV45w31sfwP9h7917rqZq6VZiZJGg1EqYxeKyj0IQt/wDb25/2Hv3Xum2apjjlXxCVQEUS8sCkjCzWH0Iuf8Of9b37r3QnUeOpsZt+j3DJD98tW6iKwH7LxtpEkoNrH8259+691DpK+DwSzxP4ZVcmOEuGe7sSAv0Nv6cn37r3UvHT5CacM7PISNcaC49BHKj+hvzxb6fX37r3TrRZaollGsSzeKZlEIAAjkQaFHB5AB4/x9+690Km3nqYno3eEL5XLp5GGjWxDOEa/wBf6C30v/rH3Xuh9xuVSNEaOOVjYeZGkDBX/SoVRwP68f0/w9+690+fxiqt/mTe3+qN/udf6Pr+jT/vHv3Xuv/VPTkMbJjqSmjrpqa8sZqoI6eVZ3YtECqzCIaQbfg/61r3Hv3XumAxQtKJ0kkhnaFT45gShitqLMl7WB+ik/1P159+6905QpCwkMjsYEh1SXiGl3ZiivGG5HNgOePfuvdQVHimBLNLHIGj8hurp4W1HUAD+GA4+oA/wt7r3XTSeJnEcjeRYVR08jONKNcuIzwG/F/z7917p2pHiijWW0ymQa5SQUD6FElOEA/DBtJ/1vfuvdLmjp6epxk9TLkIoJoJ6MU1GSfuahHB1kSDlRxY/gjgkX9+6907pMjxo7GNUjRQqJbyIfoXY/VkX6FDwTza9/fuvdOmPozXPGYQWC3lYSONCmPlXjReV1H8D+trcW9+690q8dP4ZmcEB1kkAsmpgpXS6qGN7WH0IH+w+vv3Xun5QHW66LcPCsrDSAVOolSbXb+vv3XunOOap+0SB5S0Kk6Q3pSP6aUVjxY/gL/T37r3XTPGk37waHldTeoh1sGur8gX/P05/wBv7917rwmVZC6LIUEjFCGIPDnS3p/pf8f4D8+/de6lVNG8MVPUtLFIkp9MOsNLGtyulrfg2v8A63+v7917qJqKyOwYeIAhSCSwkJPAY/8AGvfuvdSKeKOPTL5CusFSAOfU12DAfXk/4+/de6nSUt7Nr1Oq3jVRbUbGyFV/H9eP9h7917qLHAsqzalVJmQMyqbsrX0sNJ4FuBxe35/p7917r1JSyJUu/lH7YIVDddAHBMi8A/73b68XHv3Xun7MZamwuMnrq7IQwU7KDK0pVY1YJbQiG3JI/A/417r3VencnyDqMys+FwbVVBh4zIXrowwlmeEFGViv6VJBI4+lvqSAfde6KPhMFkN3ZtayWf7SjDNNUVY9UKwhACfLL9W4P5vfi/Hv3Xuhl3huOk6v2XC+zKiiramtimOSr0MctVSU6Rk+dwOVQsLEgk359+691UJ2tuTdG+s3kDUCWsFZGk4qAHaWWQSFtMgb9K3vb8kcnk+/de6LltfbFUcujTIKiSKqAlZSvip7MZZLk8X5t/xPv3Xuj07M2tQRbVmzOUanaVqqo+wop4FF4qS1pVZrfUlrf1Av7917oqnfG66psRkXin0Uqy1dLCym0k0UKjQIRxdTyp/qbn+g9+691XX1ZXz7u762bjJFaanXcCVE0NtSulLC0xikicW9BRRzybX/AAffuvdWP905jFwS0uLmM0lPU/dVOSgjbRI1MzHRAy2F2JsYwCdIBH5t7917qvTemMwdRkYziPM5lyNPE8bI8kbExqszLDOSVUOGsPpb6WBFvde63Vv5Ve1F218WsAZ4ljNbLHOFjAAdPt40QOR9QCSeR9Sf8ffuvdWEVdYsQDTpoWMQhWT9X6QG/wBh/W/9L+/de6g0+6aNZWp9IaOSYkMD6gVOnkn8fQD/AAsffuvdcZ5qXKRVJo9KVCkpeQpyASB6hyf6/wDGvfuvdQqLFVCyPJKXjMJSX7hCRGsgUBVK/kkW/ob+/de6VqQVMlNkC8S6XoZSJJQGIcx3Lj+v+2P9APfuvdB3G0Aw8UZj8sY9E6FOJGZ2IYB76ufoPybj8C/uvdATv/pfb+/4p1qKKEOIGXzIEHgjL6vLE5sSRx9LX9+690TnA4zd3Sm466nkqZKvbsVTClCDJK7OZ5jKzEm4GlSByeOPfuvdHrwe9cZ2Hg4BSzhKmhRAEBRHfx+loiQRcEi4/wBh+OT7r3QT7z2vk6iePP4+lQNBM8VZKj/vfa38bM8Y5NnDWc3I4FiLe/de6D/P1FLSRU9TVPNKYyIp7HS0aX4ke39pbCxP+B+psPde6aa0x0VAmSpqeeYVtZCiVLPraFWFzMTckFlte/8ArcW9+690T7+YDnaLBdLbexdZmosXDuXdNBR09TLPGscbQLJkJQ4Yi5IQKrNa2u1/p7917oLvjlmajcHVsuHRErUEtDlKAwqjfc0VdpYzl3JCWBP0P5P9b+/de6bt8bEkodwPW0n7MWQqKz7mBNLmJ0spuLXBW9vqB9PfuvdILA4M4nPSyVUtSJKM6pUKlmnWL9yFje/GokD8f0P0Hv3Xuhr7S3LMnWGOocdUyYms3LUxYydQG+4FMZSJg7KAU9INh9CLEcEe/de6cenPjDjuzKla99w/aR4SiWi0MrMlxZ4r/wBS7Mb8/T6/U3917o8e2/i/PtXH1VClQK2KJfGlQgX1Mx8khiX+l2sCBcj8n6+/de6NL13sODb0NNI0ZhURI1U4VdRenBVTc/1Ggm3+v+PfuvdCvl6qaTFiDzB45FUeJr620pbVEw4BuLt/Qg+/de6ZNsOhyIj1K6IU0KzanDhQOWH5uT/vN+OPfuvdV0/zQfhk3d3WNTu7AY0ybx25R1dXinp4h5KlfH66ctbkFlN+bm/v3XutM3e2S3DhatcBuikloNw4DISxy008ZiltSvpZ5FI/J4B/It7917q7D+WP8zKKtmour98ZdaYtUsuGVpSQUI0CmMkh+tyQObAW449+691sa4isxdFTQQUoE1JUFZWLETSK7pyjBTbSSfyLf0t9R7r3VV/zP6Yo9uVsO+MBUyibJVkhkpY0RiXkRXZyGB9HOj/Yf7f3Xuqv99dfbj2GqbsWreM66KtqKBNaiKHLC7TF2BUojOjte1i6D6Dn3XukdnNzwZqgOUpooFq4ZvA0qSskgZTrjJP0ZQObjkf4/X37r3R0fjd3bjMtQ0OBqqoDM4GU12Iqy4Bevp1MkdGurkq545BBN/rx7917q6jpnubF9v4iSCrgfGblw0aU2RoKu4cKsYLTJew0t9VI/BHNvfuvdIPu/C47KVNFj2VpIjWUVp7iPTZUZo+eWs1wRfn6cEc+690tpuyF692dLaOSpWkpUgSOlQltN7KNJH6f06uSb3tY3A917qb0rube28a6qmkxkVBhJHEtO0qMxfy8sEt9Afzze/1tY3917rlv2jinytXRVFZUyVUnmaKk0sYZIySiqCCTYMDzY2Fib34917qoT5G7fSh/vJ5aSUt4p46hIoy8hiZdBCqR6V1En/Y/X6A+691rS92bWpMDuWqraMxU7GWpYIjpw3kLC4/qL3P1+pv7917p/wCmN4rLUXeqGqmp9MqEhWMan1SISL3+lv8AYe/de6N3hc7jahxU0FQ5lCrqjmRlszvbWW/P4P8AsT+ffuvdC5RV9JURKyVg80LFZY4tZiu12VS6/wBQL/4nixIv7917rggrYcl5KiUTq0KCOGFSsoXy31szfqI445sLA+/de6X1bWmnoalamlrZZ54oY4KSQNCq+QekiNiL6gdXF+SCLD37r3Sdmq8pjqj7Z6eehP2kMieMSoyJJeJkkcm44/xBtb37r3TL/HK3JCfExaqgeARpWaG1KFU+jUbE3IPJ5uL39+691xx2XrMaJqCrDo8gEazk6ViVU5Xg/W/I5/p9ffuvdClic4okxNAk01PQ1miOunUF5KiQsQsSryx4YtdQeLXN7j37r3QVd54ja9c2Rx+JWWSLHUzwfeVEZEz1UMf7r6DwSG1Acf42H09+690SvrSWXFbhlwSwySNU1JmjinsGZSwYSR8XA5v/AE5tY34917o1lXNBTQENDUTS+M/uC6wxE8evWLFV+jWuQQf9b37r3UGOrnqVhWtZyukmCRYf1aFvYMBdVJvpF+Ryb/X37r3UelrpVqtclGBThAgmkibyCVpSZJtK/RRwGuObG3H0917pxlwVPUV/3VN++jubyzSBIisg9YhRBbk3IYiwH19+690uMZt7FVtXR00bhZYmVYpGKmBIuPKZSSOQbqPqLAfX37r3VhvRe3cZjMy9TPLHPDT4kRxQ30IZJUCh7IR/S/8AvN/fuvdNPdlAabzVFMmmStnZI5k1mPXFCHkjLXsHsbAKf8SPfuvdEKzu7q/HV38Hp5HmqZHcGFCsDvIWKNHKx4uPpY/X/WPv3XugQ7V7Qh66xk0lYGbJ11PJ9njYSFdwF0Ez6T+GuQb8/ji3v3Xuq7a7dWVz2Qlqci8ryVUzTBUdpVjVzqCMW+oAABubD6W+vv3XulrQSwimjkhX/KYXHm1KBGU5dREyC9wTz/jxcfj3XuhT26k02uWSWn1SUWiGKq9Kx254CkL+b3/J5PJv7917pcba2TW5/JU2gRVdHBURPNAAwjMJYSyMjyH9VyQFuRa3Hv3XutlbqDDbawHUWz5oqT7RqvFoBRoWE0ZQGH9x4yBqJBY83F/9h7917rJ56pfJ9qskUccpjcuUUvEWFi/9r6EG9yT7917psmy6rVKkUzSSQgs8aXhWJfrZyw9Ra1/62+h49+690w53cUlXrVI45xL40YU6CJQiqP2/KLEm9+b3Jvyb+/de6B7dFRUpIyyy1EEegyoDHGUMRXSIS+kjlhcE3IP5v7917pDU9bNUs0MkkVNFCsUkYeaZne1jo1Kbcm5tz/U+/de6UMMtTSRxVMZhmmrSzxRoNdXCY2MLzTQWAVBawNzcc259+690v8RXrUIsspYM0RiZWN1Dx8eVVPqH045+v0NgT7917rjR1dCtTU64nSeAhC3gljgaFo9ZdZZDpa35sPr9eTf37r3UDz4uoDU80CNTsSIJyH0x1NtaMVY+q9/UGuOSQLix917pwoPBHSzwSxxl/HGkMdOkalWkmbUrOi35+puf9jawPuvdcakzQRsJFLsgDaEDOrkgxjUG/oOQAODz9SL+690nH3DkKeS+qJvGGjV9d5dI4Nww1Ej8XPAHH9B7r3XVHmKEzNW5KpkCpIJKqlJlkqJkvaV6OGQm8tv0swtbgWtb37r3QrVG68LmMfQ/wDFmCGnWRBPJA9LUSFyXVqiOoZ21qDZmUgE3ICjj37r3UjEZYvKJ6Qx1VVEh1QyoZVRI/XIdY4Or+tr3+lrX9+691wizynIz1tHNLQzzhzEsSlBFqH7kcLNdwLgjg83/AKWt7r3U+PN/dx+VlKVcMJQqnoqJTI3kdppeL3PI5v8Ag39+691xZZp288eqoBVWY67sklrcOLfQ8H+vHHv3Xum6sjndW1zyqiRhvCouJHBC8lOeACLg/wCuDf37r3Tnt7IxYxKirr69YpzKiQ1DQGaWnga8brGgBGkH8kcm31uL+690jM1RUufzlRW0TMaBnkMc86uAbJpYgSE2Zm/QtwOf6e/de6l7bWqxNQjU1XLDPBp0uuoGUrciN9Xp/JX6C3IHv3XulDNLPUOtIIYtczGbSPWsRc6pNTLwzEm9je/1N/p7917ro4Somq4KSnglikliYtJGCiSPqJRC7CytxzcC30/p7917qPPRfYTNSrIzSxcVCsigQVB5EauvLEn835/Hv3XuokWVmpKhlWVhUhlvfUzlGUKq2BsBfkG54Jv+b+690s8Vk5paqOpZEUwOjx07v52d7E+RwARe544uOR7917pdUOWqJMh556+SOR5NXhpiscAUCwWS9g3HJH9bHm/PuvdDaclJnNm11BLNFLqgmSMQogkVUTVrJXSRb6Cwt/T37r3VN3btZU4Tc+SDUdU1WKl2+4kb0PDrvGTG3Itbmx/2w9+690jqGg/vNQVddl1p1dYxJBrdisgQaRH41IF+L3IJ45+tx7r3XKICgpVijlkWGRnQxRIIzwo4uoB03Nwfz7917rmcxmadVSGVvuqgLGsiIroolNlRnH04+vHBv7917p7r6XI0TQmqqfDJNSrPL6v90tc8XF7n6EX+v+29+69024/GtXt55ZZUgjLqI34SSxv5iSfoSPSPx/vfuvdemy0NHaKLHyy6PTKy/wBjnh1ZQL/n37r3XBq6lIVq2mKpIt4/IFSQceliX/H+9+/de6d6HM0stPFKlLHHZrrJTsvKLawcm31/2H9be/de6fmyVRX+KnplWNSLm7LeaQj02LfQm1uLf7D37r3WCaTJQ5BKGeAxmKMs4ckFSwB0B1JBH0PJ/wCN+691MZGik+3kkSKSUXmqXKaFuQQAVFrAXuOePwffuvdIredZkZMdPhYBDPjpJFm80bxodSmxJJHKn8C/Nvp7917oBsxhIse0kiBlFVAX9LMwJC3OgngEG/0+v+NrD3XugX3utLNSQ08VIUkVSKipN5BUPaxawNx+P94tf6+/de6LhlszkMJHXUcMcYhlQFzJdNCkaS8P0ubG5H+v+fp7r3S06R3Lka3emJp4ozIv3MCEqiurIWC6Wcn9VyLk/T/effuvdXqLFlKjbVJR01LGlRHTx62sAHUxgkkm3NrX/P14H4917oL6KqyOPrqiREhd0SSGdXQy6UcaGVVNxf8Ax/3nj37r3WWOoqVIBpBpkewkQkXF9RJZuOPpb6+/de6VVNE9ZYUwKhVeoikclgpC2XUzXuDzwffuvdKnbCzpR1sM1PETUxBI5UULJEI2LK5kcf2j/TkWF+L+/de6WOP21isrRUUVa0NHmJakyRV9VUQ6ZUC+Lxm1itib6ibH/Ag+/de6aqqkTb7tRPkIMrFCZARDKpiMxJDqCjMGt9AdRH9be/de6SGayuNlopf9xojld9KsrSFV8ahT5PwATbkWN+OLe/de6QtTNGtMkccIlT6vpDh4/pbUU+q/X6/Xj+nv3Xum+jilhm1mf9mVWLxqyoRqW5Grgn/G9jx7917rC1fjiJURlWSKRmVyOdSEGxf8/wCF7/159+691OizVJliBNUR04WJFpiqeqUooujhBcf4Eg3/AN6917qBIWpqmGSnKiVhrXWFL+kkmRVIN1t9CV9+691lpq2arfxMVVjINMiqImk1G7PIV+vPIsOBa49+690MOzqhaZFSplhSZZfEsl3mVgyjQEihsbn6OWIAHP59+690abayA0sEha7yJ6mHCwsjayI3blT9Dxf8D/W917p6z+HXOUM9FHGJdcbkTyrfQslwQp55+v8AX68fj37r3RAt67UyG0chUQs8ksFRK5ZCmkKL3VwW5/w/23JP0917pxwlDFjqP+KSedJi62WRVKCFV1a4dR5Y/nj8fQX5917pt3Hl5jQVDQyu3mjd2WZbBALqpS3C/TkD/D37r3RAsuJqzctQ1HpR0nYThizO7mQnUA1/z9P6ge/de6MJsXI5LDIVENNUPVR/b1EVTaOUC1/JAWueCQfpzz/T37r3Snmx0spSqYLDJLN5J5PJ43ETv6JE/wBaxB/2P09+691GMVWs4/enkhWTSKhz6iDezRn+0CLA34/2Pv3XuhFgxobHprlaIBQKZFt5nkbljxzYfVh+fz9PfuvdY6eqkp2aPyN5hHoEkbsS2p7XYNe30P8AT8fX37r3XOvoqvKUpErI/Chg9wx0HSpu/wCb8/4+/de6wQPFQ0MVK7aplLBkiBZtIS4Jbm3IP+H1P59+690otpNLU1cTVsTLBC0EkxfQg8QYu6eqx+h4P+w4Pv3XuhHz60OQngGHmkSgmZJ5Hd9TRFJfEyO686Wv+n6/j8e/de6SuRxlbg6GfJ1FdHFDBTNURR+RnVUe7FED8g/054FvfuvdUR/MrtDI7u3VLjautkqaSgeSKjWUhhFE5b0KR9bEXBv+T7917olm1Vb+NUKRuRMXiCFiLlhLYaL/AOwv/vr+691ZpR1kNNsd5fuKc5IRpTmgK3klhaJWeYzH/U3PF/wL+/de6JF2BkJclW1EsoYrFK0aIhK2RbhSpF7/AFvf/kfv3Xuk5jXjRE8jOH1h2WwsFICqi6r/AJB/2Hv3XurI/hxNBuDPUVDWtRUogqYqlKsQotWIoXQLFGwPH0JJtzf/AG3uvdbEeR3NiqXZdLCstNIftEERaXxhkjisFkitaxNyvP1ve49+690Tvc+fxmTBhrnijRppGCuYhJFGpF3J+lz9Pobj/E+/de6Nn8bqbEvAI8EZkdmUxyFCymR7ySObkgLYEC31Pv3Xuh83VUmCCop5nGqP9zyFhxFKWLRSN9dQFiRawB+vPv3XuiI5nKU9VmaylRKpBMasMAxBIDDS0fIsDYD6fXn37r3QZb1ekaMrSwzJ5vEhE7M8lPLDGFZj/rgAg/T37r3RAezoNeWqAgCv5gXkkLJGyoD/AGF/r/W9r3/Pv3XuggqcTDGkVV41eECyRpeRiNRdmcm1r8C/0+nF/r7r3TLu7tfKZLGf3fl8NHBAkSJBT6o4dMJKKNN7k6fyD+f6H37r3QC19eJAh/UkcjtcM0jrcarLrNwLn8e/de6iS1mNnoGkVKn+IIwKsqnwmO/q1D+v+2/rzx7917poqsjPNFT08zEqq6Cg0nUrObM9v68C3+t9L8e691wSOGeQ+WdkijCAamHoRWUAIByfrYgfUc8c+/de6MDsLrWXLUaZefI0kWM1zJAY7yTGoVR47wrYr9Rcn/Hjjn3Xuje7C6izMkUEv8QqVowiKxLOUdvqqmMG4B/N/ob+/de6F6Wan2RHTTU88kFbQ6zI+rUwkQqwZdRsRdfofx/r8+690n6/5T15yUkNRlD99OVMkSIlPHIy8hggPpYiwtxx9effuvdLzGb1g3RSRyfxOWaWZDUSQySuAgdiNDn8XI/F78A8D37r3TjmcLGaeJZIwxlXUpjVNcZZQ1pFa/P1/wBfj37r3Qf5DHiil8kU8iiBVYogCGR730Ar9fqL/wC2P9R7r3Rj+nOzstiKyOb7iSk8ax/Zxki8QQjU5P8Ajccfm31F/fuvdWYdYfICaSSJMzkS9RM6EuGAE6uoCAMxtbm1uP8AX9+690cfC7mp8jTh2dU1KWUuyhFRiX1RSm9uT9CL/kH37r3XDMZl4IWWB41uGvIVXU6kF1VWFr/0Bt/sPfuvdA7mM1uWOA5GninmgjmCyaIzJEshYaUmN7hSv1t/t7ce/de6DHI0+/MvXzTUk1Zjo5PIgWnEiQxLNwij/Yc354I/2HuvdKul6brqzGw5GtWulrnlWGomeoeaMqqAFlSRrg/n8j8/n37r3T1Ds+owccUdLTsWjkZSxRXlZVBFgqX4/wBsb/Qn6e/de6kHLVeOpYpUFVGwlZZNcOlY1BvfQQb/ANb3P9Lj37r3UCo7HoqlYxXVMUs0LhVVIo4WUM/9tWB1H+jcX+p59+690o8f2/t/btNkKiWpQVRp2+y0siCQstnOrjSQP7RIH4/F/fuvdEv7L+V20cRLWKuXjltK2tHk/cjkckzqz30khiSDpH4+vv3Xuq99+/OzEUWQrY6HJoy6pI0V6tbOQS2uS7D1AAW02A/IPv3Xuq/e2vnnm85lp46DIyzxrEtNogk02jT0BgY7KWv9T/vF7H37r3RPdw/IDfOSqJTDNWCWSS8bPNMB45PoGUkA2BANxf37r3STxUm492VEiZzItTU9S7fcSL5WFwLqx0sSP8Cb+/de6FjaO0KOJozNWStGJTEJZFad5gjalYRAqVUg2Bv9Pz7917oasZUfa009MKSjyNNStNHElVKsMpMkRQzEG7MVvdVuLHj8+/de6QFNWtTV80MIlkWa9KsKERJI7kh1qHa6qvJUXF7c/wBLe690kc3LPUtU0wjihejnMbLHKiNrbhYvKltWgCwt9f6/1917pi3Dn5q+kosLIxJoU8Yle4UymwJ1g39P0+n+v/j7r3QJ52nmneWpmkkMCO0SSNfxIV4IRF+t/r/ifr9ffuvdMGOqqyhrYqgKZoVDLEihzrI/TcKwN73H19+690Mm3917uxzwPDlqmCOUBjAHu0Ydv8y2o/kW4/H0v7917qzr48b3y2IpZM7lMxEwionikx03iqxVRSAgQiBCCwP1sSb/AE/r7917o9W2d+5Dc8NJPVQ0lHAgT7D7SlWkighHJijhcvpBFr2a5Nje3B917pZ73rMRj3olw+VfI/eUiNWI4cGknbl4RICF1g3txwPqD7917ouW7Jp62oNLS04JmKgpKvmmllZtJLJFp1Hk2IIAF7gk+/de6C7JbDhy1bBQUsYSVJtLhlCSSTPwQackEkfS1+P9b37r3RwumvjhTQ0KZLNYWOpBCxtUvTRgwMLujyL6rA2tcWubDke/de6ETevx22luKI0wxVIlQyoJS0UTsVkOmQWZdKkXGkKBYXt/X37r3RBu6PgjkKbRX7IrjFUSeSV8fG858aRsFjj9Nvwb8WBP1Btx7r3QKYDoz5E7Aphl6Gsq6s0s7EUd50miEbHTI5B9Vh9ALAf1IJB917oeth/Jft/abqN4UuXgpomt+5HM6uUGlAxtdb88ngcG1yL+691Yx09/MDw+M8VLmBVilnEcfkkVPJGyrd1PFj6uLngC/H59+691YX1j8y+t87UUtTLkqWCQKrMsrRxS3blRyb/Sw+v+PHv3Xuhd373vs/eWPpsbgXhqFmLNKS0Djmylg6j/ABJ+vv3Xuir7t6/wG4KeeqhRBJGrOJUAl1AMHYmxHItwL2tf37r3QfQbbO1qoCOrKwSNA0DMoCspAdtCNew+gJPH0I/x917oUMRvSs+8SiFIswkmGioR1ZZiV/TY/ptb6m/P9foPde6GyKgSsgWRo4taOoNirMHeIMyeOIAmx/N+PyPfuvdPdBteCbVHSyaq1i1oJX0Oq2u1iltX5t/T37r3TPHPJRV1ZSV9VJDNArmmVA8jB4rj9Df4EXP+2HHv3XunXHZ20vkkneOJyoGglo3mPEbMDe5JvcAi3H+Hv3XuhNxtZSSwKYXLzuNS+NHb9xTYmPVyPrY3ve5I/Fvde6daaVvCJKjS60KH7iJFPnWJyWTXf6AHVx9Sf6W9+691iXILV0sgWKpaCRGEH7aKsqI1jqQ+oA6hYgi9vr/T3Xuk5lcdNWIkFSrOD6Y1I/RHovpjHAABsLkG4N/8ffuvdEn74wOQwlKcrRQipdHWaoiYWKBSVZw6gcKORY/4EHj37r3RFa3t+lnqUxtRVCmngqn8rDUXdfykjLYen6fg8+/de6VFD2dTNVwwR1AlgPjg1PPZXVgx1NfgDg3ta/HPv3Xuhq21maarx1VmP4xQxpTvHTS0TyWqiS7L5F0kKYxwfobXFzf37r3Qg02eo5Y5o6aWNxB44nYPrZpLMzaG+gA4tf8ANxf8D3Xus0W6TRmFaku7Ijt4o2jd7Odav+LBQo1XFzf8fT37r3Sxj7PwGPWD7LLTVjyzRiSnlVI3QyRB3IZLXAbgX/xsT7917pfYvsSkyQFRDUxu6oqa7hHWQDU6G9wwFx/T/be/de6Fulz0m4MZQU2OpQtRTx2nrTINVSC1wEJP6lsb/W9x/T37r3TvjXnhkCtJNHIkg8kRDiUMp4JYGzC5H0H9bm3v3XuhaxEdVOGv5aiZB5iNX0AvbR+Db+p+t/8Abe690+A64/BYIw/3VMrN47HiIMTYgkH6E/7a3v3XuuIxtNVQyQVtOJnaNnSYEBYyWOlTH9QBfj6e/de6T0uKr6RTB4ZZKGU/53ULIoXgANyAb/6/H1Hv3XugF3yZcTM2mcIGYsQ5A1lm4LahzYfX/Yc/X37r3QO57Iz0dMlUKiPVVDSY4xrlRLamLsP0XFvqPof9f37r3QO1WRhmrQZq3xA1BdHjGoqXUoIQ9iCCbXOkkH6Ee/de6x5CaRYlJSOSBW0BXbyPNdgxbWljcE8G30JBufp7r3Sxx6vLTwxRRQ6ZIhogYCR2j/zhXxoCRZiT/vf9ffuvdNtXJPGJwPNBYeNooy0Il+mjhDY6WBJuBcWJ9+691HhRceyM0y1GuNGKxXLQzM2oLIbWNyTqAPHJ+vv3XunxMlRimnaaV46hggjdXkEQQkozKrAfg2Pv3Xuk7uHMUc4jjooxC0Max1KyzmUSy8M8kl7n6cjkfkfX37r3SR1SVUvhSYiolKiFIgNOkEKXRQb/AOutr/4+/de6UsUya/tmqEglp45ULu4RJfGmpVdH5DavwPr/AL17r3SKyFTUySRxTDSgDxmWLXoIDXVnsBf/AHr/AF/fuvdQ4Whp4S9Y7KsykGUKdQIfiwbgD+hP1/2Hv3XusM0VJFRB/u1MrsUSmKXYRMCfI7jjm/P0I9+691xohRoftUaYzP6pAr61ZgLHQth9L/719ffuvdORxReFzR1ep7lSSxGi5KkNcjm39Pzx/r+6902x4ypjqI42uniuArqLsuq5lt9Cbm978D8i/v3Xup2Rhr4WkFPNFHTukTB4o/Q7hbn6fXm4P+P19+691Fo8bW1kdRV1Ka6KA+Oar0rCjSsvAuf1H/D/AF/8PfuvdLihz0EW1qrCNHG6yzxtCrozmCTVpEpb6KpBsR/U+/de6Yailio/CYpxVVTR3aMaVjgc8pGwNxyP9t/sPfuvdKOhNTPGI4pBC5UqpQqzarggrYAXte49+691LixFdBNDPCzyTKHZwqFncN/bNzbj/D37r3S4xS1sdIoMzqsms3IcWkItdGv9QbfX8/09+690JuMyM/hgVFaHwwhZ5DKXSdol5kIP5I9IA+lzyffuvdT/AO8s3+1eT9FtYva19P1/V4+ffuvdf//WOIZ52ZdJaRQgJXRa7fpYKpFxY+n8D/W49+691Mjhd5IkqIjTxAKyVElrKSNQ1Lbi1gB/QC3v3XunKDxeR0nnhmdRGupRZGpjJqDC35DXuef8fr7917rHNIFkqlSKzEO8ZQhSNVllndhf0m1gL8gDg+/de6ZmhVqiEjUJZSqmVpAX0yrpazHmxPIF+AQLm3v3Xuldl66CKOmpotKmgp4FdEUEN41DXOkeqxJIPPv3XuuqWrikikdSElYR6GD6ZBpYPqWP8W45Uf4X+vv3XunuiqI59RYqVazAaPESUFmLD8nV/vP4Pv3XulXFXSLDDGn+TlnEjy05Mb+FV1CNtFzpvyQTb8j68+690saKOSVhLCFdXRXY6xGw8iglmD/n83tf37r3SnplglIiCqZlBJWRCxsCTpjDXDKBySfp/vPv3XunoeSyFAmoRLHEStxIXvqVSb3Kf0vwb/4e/de6ba2+lLNIx1OjhVBDaBZSeb2IF+fz7917rqlMaBbKCzadSsAR9ACXX6Xsf9bn37r3WR6t2lmCrEnpUaY42hIICoGLn0ni5v8Agf6/v3XuuFPUBrgJeyh7vpYeQWGu6gi/+P4FrE+/de6lrWgQTppGtmB1LEpccXtE1rgf1I+pvxybe6912tZNFI2sPGy6AObsLItySALE+/de6zmdDLC8YfySSNrINldHW413P01Fm54vc+/de6Dfsnt7ZvU+OFXujIUq1lSCKSgSSMVVdJGNQRYbkn8XY/T6c8Ee691WZ2L8p87vzLyioqgu2wZvtKCjd0MMYGlY5XFrvccNfg3A4Hv3XukTtvci7kDoYv8AI3M6LBJcSuoI11Ukx+ug3BB/x/qLe690zdi9gjBYo7N27OtI9Uag1EsMqLK/lcAKGU/heRf+vP8AT37r3QTR0uTrqKvGRqMhFitUUio9U5LU6qNesAkEMwYqLfQj37r3RZN67inqMrUYnCBaFayoSgWuaEKaeGOJVVxMObGxJ/xv9PfuvdZevtiqaisqJqlv4PjgZslXICBWTLNpl0P9ebX+v0/1h7917oV9xZtMqkFHiJpqXHUyJEWh0nVAyiFSr/m4HP05JB59+691Xj8rN5UlFTrhMPUIHpadft/GAWapUjzLJf03B5+tz9OffuvdAR8MMFl9z90ZHck0OqbDYmuq0ARC71lSPtI3jA9N2Go/8hE/1Hv3XuhW7v3Q0e5paGoMiVdNVyqyrINSsF8SxGP8AfQDiw4B9+690FGHxlNk8zjlkSoSH7qmSpqYCwUBn1yER3GogFl/rYfgD37r3W9h8GsTSYX43bDhpBJT00mMpZVLqVMsZiisbm1ieL/7c39+690YXcQilpgkIALsArSEkql/U5IPHNrW+v45v7917oMZqSojaWX9XjZx6RxITHcNc/W1+Dxb/Ye/de6YG3DVY+CreASKItDFU1eRZD6X0kf4+o/4/wCNx7917pS4fe1dXx040jwxlBUXJ8jkcIxT+trG/P8AxPv3XultX73leOqxoPhYQU8dOxRXWdqgAMNX0Fg3P+xP0HHuvdR4KaNKalhjhIj8lQJZkYFtYI12/qL3P9eb3ube/de6bMrRQlJzRFUmJKSBiEb0gSDRcWOq3P8Ath9ffuvdICu2Xjdx0UoqaMSClV/PHMivIskwVRouPwSfpyL/AO2917oBara2S673BBU4VZmo/KyfZBpRGgSxUhANN7XA+v0AP9ffuvdLvedbWPh6nKULTUmWFIZHpI/SVZqYSxhk54LEkcWN7/09+690UCevyGY23moKmeT74v8AcVBj1qyyxqs8qR6gLXPpP+N7WHv3Xup9FuCSl2hRU8ki1Qqo55khkbVPSODYFr/QgkW/wtx7917rWj/nEfJmt3nuvZ3S2Mq5DS7LhGVy01NOQJ8jUN44YZlQj1KpBBvcfTi/v3Xuhf8A5a+9M72Z1RkcGm4MvQZfac0GJhhpJwIzi4GFTBHKWJYqUWwuT9efp7917qwDO7W7DMtPXz52shoqejqGmElOKqrrqqSo1VEjMoIAClFB5uB9b+/de6YsbtLfktdls5JnaXzyGXHx0ZpnlkSY2enmEJHMcenk34I5vb37r3ShXZe4qqakzu7s7VZCjw5kydUhjSKlSpp6YRwFYRawKqGFr2HHNx7917o5/wASmrH2tV5ksJYqzL1lTGbJrCxyvHTGwtfSBxe/v3XujjUm+K2bI0lFoaMxxxq8qtYMIwNRcXtexUf1/wBvz7r3Q30u4qSKiSCr9aGMQqoBu7TIPO7Fbfm4/IA+nv3XupM9ZGaQrEv7SnU6ldVr+oFAfqLfX/Y+/de65bdaCKqbW4SRj5lJVQAqniNQtvrYH68XNvfuvdCzWA5PExU1QEnRhMohddUaxN+SSPp6r2P5sP8AH37r3WrT/Nw+AuGxFVVd9bUxMwpJWnpdw0eKpy8iaW8pyQRRpKrps/8AiDzf37r3WuHUZyPr7cG3tzbMzMxqqeUVbiA6J6Sop5uBIgPF7XN7fUDj37r3W1H8BPlTD3ltOgqMhlknyONooMblKWeb/KTPGpjiqPECDyQLkA3HP59+690ffsfC47fG36iirqVa2qx1LNJSLGRKoqALAK1+eVYW/wBf8j37r3VHXyXj39jMFWbYrKBUapp6qCatdJBWJjI5/LFTxuhUWZgByCQAALAD37r3Vbe3M5msfDUUGZp56ejaUQwzyNojijkZobE/hdYKKeSSLX49+69064LdVVsndGPzeIqZpGhmpDUBS4hgs3Ekhbi6n9V/zf8AoR7917q8vofunG5bbFD2Zt6rSTMYU09HvWljbQa7GxrqkqNK86gLXsv+txYe/de6MV2P2/jd25TZ1fjauUYXKJTPGdDFkZrJZWQW4IuRb6/4e/de6GaTf9LhMelJLganIiGmMgM0flMwMhCvKD+CTqAta1uOPfuvdGe2JuakotrfxI0yUctRSrKYbhRGr2ZmYuPrckra1hb8e/de6Avc+8sjJmK/J4ijp63IQzz+D7iNpYvC4WmdCUtckDUfz/Q+/de6I/3Dg8tuRM/T5SAUsuSLwyMhKyWJWGGNWb1aU4NySbnk29+691rZ/Lzr2k2vu3K0dDWUtcaGpkSdUKtOzkAyazyLhiRx9f8AeffuvdEV21Wy4PcMa/uQrLMmtSwUHVJdQGIta3HNwRxzfj3Xuje0+8fBX0kNM6UkDpG00kxVbnQGVbA2/wBb/AXPJ9+690J23+wDBNPTUjfcOzLNVNqQehiE1KQLXAGoW49+690Pu2c2/ljlklWVKdY5o1mVZ/I7HUI7qNQYEhgL2+n0Hv3XuhXq8pSZxqaoljq1qaNo3L1DR6alluUVD/RQLKP8APqffuvdN+4zkayGaaqYL5IgIUEgNVIgBsI2X0qq8ixHP+vz7917pL46VYVjpIzLyYy0scYUxqtgFYgc25Bt9ffuvdJvOYyNnmqoqtqmeFjLExZwgUvaZHUm2tbjTf8AF/6e/de66n3u9PTwUVJ4ZMnTvA71dObSY6SAlTFEW4uP7Vvzf37r3UPJVFPkLuZWmmlmVKhVOrU0/wDn5JGcgkkn1Xtc35P19+690Wbc0FVtrfdFXYqnmhjdtCySKSTosCq/kXAFr/jn839+690Y+LMP4aOtko1d1o5JmMwKRrrPKNH+n6m/IN/r7917qHiqiXI18VKE/eq2URhWARDMAHaMMwsF/Ita9wAPfuvdKOemp1rmoa9xHTU0U8NTPTtaed4AFjCsbgByWDEiwtxa/v3XuoNXU46Fq6nx1ZJNT08US0syeozhAPJG0af1+jcWJuQBfn3XusFGc1LVQTY2GZneRZY4iWZTosFjkB5A/oLcD/W9+691YF09ksj9nR1deskFaVjimhQ69UYB8baXH6QbE2/1jxx7917rH3TufISYUY+OsepgpayWrEMyrH46uZgAQ0RUkMv1H0H0tf37r3RLqCfHbo3TV5fMx01EKWGed4IkFMJjjoABIsItbVpFzcajyfr7917qrXtLc1dvbfWZyuWn1U6VVRTUEEdQTHBRxP4YYkP44ALXN7359+690HqoIn/yWFkhjY/uMLlSeRcj6/X83Pv3XulNjEyVRLGkdtWt34sY3ReSDHyATb8D/Y3PHuvdDJhYMlX08NLVo8MagsJ4CA4UGxW9r8j+t/6jkWPuvdGt65WetNHjaSnqYqGn8cLVC2UlwQwkkZOSAfzyTbn629+691ev17Hkcd1jteCtnjkdELRuXZ4ZYXJ/DkgHnngc3+nB9+6906GaOOJnUBF1MtkXSrvo4TVwxBP1N7/04+nuvdIipiqpAzTwqZTM00CuzKrgnUYfICCQQbkkm30B45917pjyYmNTHBFLLFI5gfxlNMMcrcf5wjkKfwPr+STc+/de6Re6y000tKa5KzTEIZRCumMPHKysdNuLkc24J5sL+/de6CLWlHJGyxTlhKS6sfRoDlGYcn8XNh/jxf37r3Stpa55JFhe0nklvTiUKGCg3j0lxwpFiRcj+o9+690I+OroYnKVIjEaU8jSMgF5HINkBTjg8qRYW/J9+691Gn3FTtSrBURyyNE7WiaoWNEU+lHJPLC3JF7H83v7917rlhpcJXwuKmvp6eoilcR05Myh2S7+TnkD8Eg3vexI+nuvddrHkZZqV6OtWNfL92qwsDE8IJ8oGsE2BBA/3r37r3QjVmPqa+GGSjkEbLFC0hkkWKV1/wA05UyX1g2F73tza319+690GOew6p5I4Fhp5o/GZJdd5XVnN2bUS17H6Dj629+690j2x2mTyNLZvIYkbyBHKleWbyNzx+Pp/QD37r3SvpXwmJp5mpa2oaQmNoojCjKgkQRyKQnpNySbgcfW/v3XunBKyDDQxzmtSEV4lhENJWSGphZVISSWkQgpqtcEsbjmwuPfuvdMUO6pqKcVVPqr0JYEzIsqqJTpUEHSykHm9yfpfj37r3UyHLuDKJZjLIWBT7ebUWBIJACEMLEfQcA35+nv3XulxisirwERyTwMWCNrRozGSn1iRfS34vqF788m59+691KNbUxIYnglljmZozMsrqqANb9tXNwx5J5te/0Bsfde6QGerMlTTJJRGtiRjPT1CyENFUIf06WZTyCBYjkc2PNvfuvdZsfnZYaKKgnQReZhK88pJ1Sq9ixEf0/2H+2+nv3XulUmVekMlQ6Cpo5lCh4SBY6tMhAkNwb3ubf7xb37r3Sgo6yITJOVeIMoBhV/3fGbgEKCACfpcDgW5JA9+690IX3NRU0LwmSSljmSOyFV87SRLrVnkb1DgWBvc8ck+/de6Q2ZDLEzRqZKhpC3iEhbyB/SrNI5vcfUgfQ8X/p7r3QS11JnBUNV01R4gWZXRbyvqD3SNmkvdQeCb/7xx7917oRtt0GZigpJGkAdnvIY4/8AVNywCjkD/b/7e/v3XuhRoYUjnZpZG1EEDyIukkrZm5BA5F7j/X9+690OO0sPSzUqWlWSSpZYftBC7OVYWAMqMD/ja4vb8+/de6KP8vOpI8VSS56mNII5YUacTeKklViunw06N9Tb6kk8/wBDz7917oju0CUxWaLCSpSLH1C0gFK01PSVMnpRqqoLAoP6E3F7AC1/fuvdNNDkcYsMNPUSRvWKjeJS8qhmawkW1wCP6XA/wP0t7r3XhK0M0lQKPyK0vlRLyakEZsDEPobW5+v5J+nv3XupkMlXl64T1ZnWkEZiFP8AR73sqlWuAo/P+Pv3XulrPjqSSghihyUokdSZKY05DIirdv3wwB+hB4v9PfuvdZcXjKSOOMLOgRY3JE1madr2srccAXPI4/r7917puyePjnYtJCJ4dOmKWJAEWONrqRpv+f8AD/Ae/de6TWRenxtM8UEqDx+Mxoy6UIkUsyp/qjccH37r3XWNSepMdU8ktJC7HlgHKopsCt78G9x/jbn37r3SmfMwwMKVAzElWadlLuFYEeZv6/j6n6/63v3Xus4enWkljqHkklDE00KKHNS7qCV8f1P1v6Tx/r+/de6D2q+7+1q44bzCON30vaKyE6QAXHBUXuP6/X68+690Hmf3GZsJBipqNJJqeSWpjqm1GVo2PMZA+ij8fg/7Ae/de6A2sz1DK1RTMsLTyhlRiqgM8d/2oWb+0D/W3+H49+690XPe0a1LMnjkDs7qyhQwCubaQ3+AHJH+2+vv3XuhZ+MG06um3pT1EsJ8CHWRIpK3uGTxtbkg/i/H9T7917q6eGryUW2kjhem8rRLGrB1eQRaOQQ30+tv94Hv3XukPVsTNTxRxGJyAssyRDU7ISW1qByPp9f6nj37r3T7jcNPlaWsaL7OeloR5Zmd/HIk59SoifXkf6n88W/r7r3UQRmj0yffXiCyyOhbSR47KadUPOm/A/P1559+690qto7xxeHqZpMnTxVdF4WhkpJULE6+VlGrgG/IP1v9D7917pO1u54p6qcUyTRws7fbQalfTG1zGraQAR/t/p/re/de6geWvU0080bwwOzBZJiAdZ51af8AkfNvfuvdSK+txvjkhYuJnsXHiQK4Xn0sfpyPx+P9ax917pJwkVUj0yVcsDSBytlU30t6VFgODwLC3P8Arc+6908NiF+yjR4S1SGYu4QKCdNzyLckj/W/3v37r3SHyuFGllCiHyPqFromsKPSW4IPJv8A1+vv3Xum2gxccAiqKWuUaAYpbEnTKSTo8j/X/YHj6gj37r3Svo4PvISzMgq1GiNXQBmANgisfp/W/wBDz/h7917qdJRyw00sYEJkDaAsSteMmwZRKOPze34ub+/de6fdpVMtDUNG6rKxm1opYOoUgA+Vvrf+gta/1t7917o0u28tPHFGwP7Gm6o50hAR9GjXgkW/H4t/sfde6Gfb1QmXmSmpXHlZ4lkmYBYhrtpRT9Prbm/+sPwPde6CnujY3meqqatDI9HG7t4VWRJb3CRq4sPxwffuvdV87r7HioaqPEQrKfDJ4pYHXQYlLafSFAtzaxB559+6905VWcRNuVkrxlhNEroTpbSrJ+oM354I/P8AW3v3XuiSUNbVNvF5ah1o6VqjyvOyqztAJ7CVUseFH1U/8T7917ozNI9DXVbPR18dRUQFZVqriJmhjFl8cY+hPJPP0I+nHv3Xun+oNTmadKSkcx1JYKjS6xGwF2BkYCwv+Bccn/Ee/de6dqnG1FNiaQ+JZGpwhcF28jILhpYwDxpIPB/B+vv3XupeIjyNVG2nyrURxuVZiSyxKmr0qtxq+l/x7917pz29TzVFbTSZYpTRpNeofSQzxqfQpUgWLW/2/P59+690J28M/t2SnpIcZj1h+3j8Tt6fJJe66mK/g/X6fX8c39+690F0+PkmnlkomuE0zxBV9RLqR4r2seTb/WIt9Ofde6d6fIVFKkcNREy1MkSqwNo1ZIVDMrMw0g2YEf1uSPqPfuvdPFFWVOJq6V6ujniDRSNCkiMKdo2IkDsPoWtyg4v9fqT7917ph7l3MKXZmQrpigeOgkJa5BnvEEjCAWtpA5/xv7917rW37byL5feuUqHlDRyVB0q1iqG9/SAfpzwePfuvdBvh5BTZmKoYqTHURBQrW9RcEGw/r9OLDjk+/de6sayhC7GxuSpwI45qWELMpBPldAjNIfze1mH5FvfuvdEo3NXiorXhje6+UprU3IlRyWUlf6f0/p/h7917qNTwVMZaVwpN1Yk8I2kccG/H9bH/AIn37r3RpPjbm8ti970EmMqI4Z5mVAlro7Mbk2PH5/r9Lf09+691ejkM3nazYYqJHleSKjVqZ4UYK8qRhpFJ/wBS1yBfgEG1r+/de6rvzO9d3126VTyTCEVba42JeJIzIFkVVP8AqRcWvyTwOPfuvdXtfC0x5Xa8ZmlVp4oljIjAQoLa9YkAubWUsL3sbH37r3S+7XgrcNW1tR91JUQzNJMQDp8MTxg+MrcfTlhwTZh7917ojWVM5rpK6oZsbAJvO9TMxDVMcZ1NDTQnkswI9QNgORce/de6Su6szUZiCGGnp4abRFNfyyL5p306o3lcC12UgW49+690SzcqGsqa2lqoxJpZ2lC8ywopIZgx+ovf6cW/3j3Xui/ZLImEzUVK2rXUSwN5E0x+EgafG5PDf7D+vHPv3Xui970nqVysgLn9jTDpaGwFibqCLE8Ecn839+690iJWkaQM5kUqUWOSKz+gsSwkv9L2P4/17+/de6dKvH1VLQwVyovhrFlCtIXVvqAhAH6uQebD+g+nv3Xuk/FOYz5ZlBLEIQoLLZbXsfx9CP8Aeefofde6WG16LHT5ylbIsVo/MjyyhhrggNtL2+jXIItb/G/v3Xuj0dOYOGSpkNNOUxdRMskK1EIi8yagNQiP6SQByOf8T7917qwfa+PGUwlZTYdYYGok8jlJQs07RgFVRT/ZNzzcfkfj37r3RXe1cFuWQ1VNDBPE6u0xaS+rysuq8TC+r/A3P9PfuvdV75ygyEedyDZZpkqxIxeRLjSYwEUfj6gC/v3XulxsfsXKbfkSNqqqYrMYzYjxmMpZuDfiw+n0+p/PHuvdHk2p2LhsljaOT7l5aqWGMMkjuzIzL62CXJtb6c8c+/de6W8QXIv+zEJ3nZUhaRbo7m1ub8ccW/r9fr7917pTDCy4yUPUmSkl/aKQBl1sVOssGH9kn6i30H+t7917oUMHuiopDSiUMyglVB1KvpNwQ4BN7Wst7/049+690d3p7syrp4J6XO5ArCohFJDKZJGkVwulVJIsALEm35+p+o917o6W38riczj5qmq0lVVRSwxyK+qQC3qJv9QLggADi9/fuvdOcJoYIZqVpzDDMyz1tKwR4jpW0ILLb1f1PNx+Bb37r3TuNxbVRoYppqdo6VYqd0BijEUd7iSSw9RvwCf969+690/jeuy4zKKKeLxxsGQzOGVGjAX1/SwY8i9yT+ffuvdJut3jtKR2L1UcUxJcJH4w6ljzrbjUp+ot/gCeT7917pL1+4tp1LrTxsalSjCRY2Qy/W9ypuBb+t7XNrA+/de6LJ2hldibaj/ilVXU0a1BkCBZo1awbTpLaQCbi36f6W/p7917quHvPvfAUlPVUuPzTKGppFkWGUKywqvCrKw4+vJtzyBwPfuvdUcdz96SVdZXfYZWrmd5ZERjLISF8mkcIQGNje9v9cG1/fuvdFCyGYzuXnvNUzOk6m0esk/W2pje5/Nx/wAVufde6e8JtepmMrVkcsaql0mUvzJa6qmm2o/Q3Nx+Lce/de6GfAbPkr4ZXlWSQU8KT1FQYgCyqv8AaMtx6QPoPrxa3v3XuhI28tFSU5jgp4mcSACaSNf3lIuLKQLAj8EEg/n8e/de6VsE9MqxU8lHLT1YqT5KikeILPCwtGh8n0/4NqAA/Hv3Xuls5homjr4oqEzGA0sdHERUMGCmNnmdTYn8/Uc3t/T37r3SGajoFnaSahnqmqDKnhMxgiEzm3kYKoNl+o5/2/v3Xuk1kKGmwUdR9zTUtXUVMY+zikn1eORl0mcuCNTL9LG5vb37r3STxePpK15DVijilTySGaecAiMIdQdTe7WPBIP+sTa3uvdM1ThEqJmKxRtEU0rBN6BIQdImQEWYEHn6f7z7917qOnW+mrp2WON4pmVvHyNPH+6tFtJFz+CPp+OPfuvdCRD0rUU1HLkYv8oecC9IHLOdH+bsSAFP4BH+2/I917oUupNrbopc9TQimrZKEVET1EQZuFQ/oa/+wHH1/pcce691bxt+ikXbeKx9GsSrTk1FRJKkSmEyx3WLWpUm9r/k+/de6Sm4cvHEwpY4ULQ1Np5CQkbyabPIAGJP+HIt/Q/X37r3TBSVKkGRAyyxMRDNKyeiQDUtpAtwT/QEcE/nn37r3S/642g+fzSVzLG1S7+VYaiIDXOty7Ryva4+nOsfng34917o/wDteKpw9NDjYZEJtrqlDW5iAYK4BsRe9uSfoDxwfde6WMFdS5GqSGuhhWpMytdVRfMAfSA62+l+b/j+nv3XunbIbKo62L7k0sTyOWUMCFjJBumlrXF7m17j6/X37r3SKyuHoqOF6afGUBAVTJMFE1TAEUXCMllGoX4Kn/WHv3Xuglr9g7T3FTV0NXtqhaCcPTmV4Eu6zA+iM86WZhcmxAsRYG/v3Xui4bq+NO16mWOOKjXHxrULG1PTW064/UVDot76QOSeSfxa3v3Xui89i9S9ibGzMmV2lBWvilKvTQRSFnSAKAqSabEvYsWt9PwPz7917oYOj+283rhxlfWyUle7iN4pwfKShKyIpLDTqvwWB+h+vHv3XurJdpbu++pqemEqTRuwiZGkCK0mko6yM17Ef0+h/p7917pd1+OpnKVL07VFV4UURmINHojAEmhfxa4CkEX/AKW9+690zz0dFRVFLHj6f7tKh9MscQaKWIyi8l7m40f4c/48m/uvdCfQ/wAS2tLBURVbTUE0SVbSs0cuhWUIKdr206eQOCT/AKwHv3XumWn7OFDnnm8k0WmZ5GWKQNIqqLlm8ikKCSPp9R/Tj37r3Qp0eRxe74kqppFSeaNZpCWVKok30GMLYlTa5H44J+tvfuvdMdZi6nHzaqUa4442IYkxyJpOpZTG+pT9b8AfT37r3U7AblyVBUR6jO6tKgSUHUCSTYootxaxY/Ucfk29+690M0tfHWEVLSLK0ixo3jGkMSpGhmW3/IX9Cfrz7917qVR1ckE8ulUdijRyK8wbQVW6KoHAVfxwTybk/j3XupcOutOmdYpNQBvG7ItpHCkXv9AFH5/J59+690h977Nw+Tx81JLpmStppGkjlDNokiJQKshFrEHkH/X59+691RF8muo8nsDc2QyOLpymMyMwiRY11LC0huZBfkWvbnkm1/8AH3Xuipjdc2ORRMHXwpEkirNq0iMm9xe4P9SPwR+b+/de6W2M7oakjeIVeueyukas3jME5sVkZb8rYfX6n6Ee/de6F3andteIqmFKp6iU07m1MC9kHqDvI1wSE1f0/H4vb3XupVd23maasklqtTI8QuPKTLKskNo1jVWJIUMC3A5t9OB7917pEw9v1UcrVNa5ngpqZxJEk3gljVgUR7MQf27DUCSTcD+t/de6Fnr/ALrzNRKsUM0NNMB5Ehq52DMBZLx6yDYqVPNzYGx+nv3XurHejezpspEsNULNFy9wUj8hY+pNVidVr/U3Fvzx7917o31PkxXeKYxtCZ441MgHqCav1IHvfgc+/de6XdJXvSTNGKmRvPGCgjkEMi3AW7cG17c8D+nHv3XulnimWeRVkmZWWIM8hGsckL6ZLc/U3F+PwP6+690pWWhWeVIZi4CeJZX1fuEgMTYCwsf8Pfuvdd1EIaJQZAY2biMmwYgBbAC3J/Hv3XugM7X2YMrRy1NNEqvFEdSgaiI1szaefr9L3/4r7917olORU071MUyOtRBqjlaZWEF0v6j+AbG3P1/H+PuvdBPlKOeeXzUdO+hGHjnOmGLWj6mIAva34J+v4/J9+691KNOIIqGOokaedvFOzRksih3JcVBJJt9Be9uPwfp7r3S4w9ZH901XjqkUclFGxE5ZWjclSsqRqwswFgOQffuvdR6nIh2jFTTgF0lDTONUTzG7RzMFsQQdPAIv7917pl+8iNLM8uSSB6PQbQlTJPUyHSUQgcgjg3Btz+effuvdcPv6RIPuo6h5JBGqTQzx3dW4LKLgiw/1v9j7917pH1NbG00jrBZ5pA8kUSN9DdTyfzbm3+8e/de6U0lDUbXrsZXy08fmaOOvgEhBcmRdSlozfkAm/HH1Pv3XuoFfJJlalq4a4nnkMjrYWuzFmWC9rA/X37r3UStpZAIViQo8jMoka8YDDlQWXk/1t/xv37r3TXkMZVySpHUTkLdUmaxYaR6zZPo1rn6D/evfuvdYFxVLGdJkmlSJmAfSyxSXFwq3N7H8/wBB7917rmtIqSxqEWAkMQQwJUG/pU/1/wB6Hv3XupdNRvH+6Jry6gyjyKVNm5Ug+kccEkc+/de6UVPm6ePyQT49ZKqoSSCCrBAMDKdJNz9QR/S3v3XuoU9dEKSChLI9NqeQhoxHIXBuVFhyL/T/AI17917rDBlMe8MlLWtLGhYvHFCbhnH0JjNgbgGx/wAPfuvdTf4bjqmIyUtWgIEjiFw0bq59Nn/qfqbC4/2Pv3XumMwRyR6iJBZmWSezMVaMGwAB5IJvcj6W49+691NoMhFCwhhZWKqsbuylStiSCJFNxb8kf4D/AB9+690oBn6tGjbxuY0X7digdX8Qs3n1X5+lufre349+690sMPm6ashEck7olyFdfTqVONRU3/J+lj+fr+Pde6Us254KGOMQVMbAJIqqqoS/BQlhJc/S9v8AE359+6901f3si1ata/r12sfp4/H4/p9fzf37r3X/1zox0yNBHUl2JibTV3uGB1WsGblg1gfp9Sf68+6915shJk3dTMsUEcbiMLGI3cKdK3IAva1uDyP6+/de64UM1NRzO8lMayQxSBVEhCqwX061Xgg/Uj6/61h7917qYpaV2ik8chnSJiqysAGIBUW4/StlF/wP9iPde6b6mlhx8jR1AkvHKAsqG4j8iholU3/BII5sD+Prb3XusbeZynj1airAszgtpb9wt6gLD6seL/X6+/de6e2heFF8RjnlRV8kY5UNb6R6CWI/ra//ABHv3XulFAs1W0kULxwTmJS7KpCAkC6gG9vrybHk3v7917oQMTRkQI8hhaWQGPlQxIACstzza4J5/rx7917pS0lHULOiSwFEWAMDfghRe+r6cX/2A4Fh7917pW0sYhUSOJOPUqqqn1A+kgj+n4P4+v4v7917qSKzy1LQyuGmgi1JG7FBEZDq1TMOAWVrjSeQef6e/de66jKySygmwNzqZQtiBp/bX8Ai/P5HP1J9+691ggWI1Bju12YaefSDbxooF/pcX4sL/wCPv3XunSaDxizUzB1HjmkR9Df0Vhbkgj62+v8AT8D3XuocAMUjRgRsjoB5ALXuoOg2t9Aef8QD/X37r3UmGjMrpojQiPU01nZWYMCqaIzxbjUb/wBPp7917rs0EqySRyodK2ZQo0yC41HUw+t73H9B+fp7917ounffyH2v0Ttyrydc0dZlTTP9rQiVI2glAKoZr2uLWN/xex4vb3XuterNd/b0+RvblfU1jVEtBjPLKJfuJHp6eG4RY4rmwawsLfUf4e/de6FXA5enoa+CpzmNkOAp5pKOopITFHU1GoeNWNgdS6zqIP5N7iwv7r3Qvbi3HR4fD43buEp4lylRKk5rKeSX7yKikQaYJjF9AoABHF7fS5I9+690FFdTGqSqlyCK0tNJI89fHIyyJIFDCDW3Jdh9R9ef9f37r3SHzW9MnWY+Lb+PqRjgFUoaprzTxMQukeS12UAlQtjaw5Pv3Xugs/hOQ3FmP4VtqlbIyvLH99WyRyH7e7Xk8jubBSCDxb6j/H37r3Qn5mCXC4yiwVEXgo6fyy5d1caamcsA0ULgWvYlbE/4Xvf37r3SB31vPE7VwEz0szJPEuiGNiC/gYGRQ3HOgtb6Xv8A63v3XuqkO49xZTNz1FZkNcMclXNPByy+QMQhZfyCRa9iAf8Abe/de6OP8RsFBtDqndW+3aRJ8vUfZ0ryuY5YYaGMTM0THmxJI44P9PfuvdF+3Nk13LvCqyb+Mr95PJUTMRK4EDtqeTVcjkC/4J59+690/dR1/wDGtxhqUxXStp5IiLuq/ulS9rWIbTyB9Tc/n37r3W+d8XIFHQvXyIlgdt4xnUpoUv8AbDW2gfS5UW/w+gHv3XuhaMaNKSYy5gvHMtvT45R6RHY8/i/+P5vf37r3Uetx9E8aK91P00oNJuQEIYXFl/Gocg/T37r3SPqNpQUz6VhZjPIguoFtDjlnAHPHH5vYH37r3SVyeMbFyzCniYsqtEkMcYu8rNaM/wCIAsSbce/de6R9dJm6apanSNo6l4D5HlKBCvj/AFqH5vYr9Of6e/de6nbV3lXPjqajaRVrcfPLTSLIQFlDTMskxJ+pJH9fwLW/HuvdPWfORqqUVtE7uYLzSiNgA7K2pI9Q+tr/AJBtb+g9+690m8D2hSQ5H+FZPyQz1GhQrXVCWl8h1kkfQ/1/NvfuvdLvN4yjylNUBXDNMjvAEYSzM+ssxTnn1X5uLc/4e/de6AefE5bG56J5RJV0rRlprs0gCKBpVlP9LgEAGx4HA9+690E3YWDTFZGWroKMwUOSjaQzoFs01v3dMIHJJupP+H0t7917oofZPYmA2Ft/N5vOTSUOJwmKrKqQOY445GWMzLEC/wBS5sLC5/w9+691pndv7tl7e7e3hvGunkEWUzGVyMFzdkoaUyfYRi5/WURQt/oWHHHv3Xuj+/yw97rsvuyt2LFI01BuajqBG6VAVZ3pyBEWF7atBtz/AI8cj37r3WzNkMYiUUTRzFJKmNk8MvrURgEsl/wCeeLcW/B5917oOp6aTHTFqWGGqMixujC5aKSNbSatBvzqP+Fj/U+/de6Tu8K2Si2lnqqtSIJQYuV5ZIRqEYMHhJKHhtBI9P14F/oB7917oWPiZuSgrtnTtQTpHCuSybUwVLWg+5leEJHyANJWwsT+PqL+/de6OBjqmgk+2ZlIlrJzH5HJRZ5QF8kDKbWJAHP0It9Pr7917oX8dUVUrRkLGkWmNddhdPXYr6rj/Y/8j9+690ItDj5KhgQpmQRsRY6YbKxVoyAfpxe3Hv3XuplJTRGo8ICvYsITb1+dUEiIWJ5Vb2F7/S3v3XuhJppKpMfpqNImWMNIvp9IMYS54+hIuPp/sffuvdBJ2btDC7/2dl9uZqlgraPLU9TjKmlli1xMtTSyoZNNiRpYBja1zc3/AB7917rRC/mD/ELL/GLtbNolE42puKtrJcLPFE/iiRtLSRCT6IOSVBt9ePoPfuvdIb4R905Lq3trBmnyQosTVyRwVNOZjHHNHqMJ8oPFyAP+It7917rcA6R7Nwm+cRi3pUR6KeBFjmDRszSvGxkDtqubOX03/wCR+690VT5l9XT18024mnnpcfLRTxzhIjIZnCaeI1vpJIP0sDwR7917qgDvaXHw18GKx9NWQ42gpoBJrBjNRURS/ceRR9TZy554B5/N/fuvdJLFU6bsjfHpURYuKKi81Q1S6xyzyRs0l5H/AKkm/H1+pB9+690Mfx37gyvWO94KGasin29VJLj8vRhklp2oqmJ6dqplbhilg7X/ABb/AF/fuvdWZHdw29vfr2vpZYqvrrcgoq6neglFVR4vJSsBWQK920QqxYqCeOBxa3v3Xurw9srsSi2rDWZDw1cFdQRL91OEJaNoRLE2pxwCSCGvYCwP09+690HW4t2U+dpRhtvUExokK2nQ6BK0ZCiUmI2K/RUsQCRyLH37r3TVkDLhsXVVbRiCVYFlkqZStoZ2GhozEOXZrc2+h+gFufde6rv+QfY9Xtba+Zyz1E75KcyR0onIPpc628RPOoi1vqQLAj37r3Wtt3B2FQ5Xc+4qrNMZspkZWaA6uUY2XQdNgSABqPPN/wA29+690VLJxlq5JAlh5FZQCNdh6gST/hz/AIf6/v3XulGcwYaJYmZi08njaaVmLxkqGDxkG/HH1uP8D7917oa9h70xNRUY3bmNpCzIVknyDRmSatqJBYgXF+CbWAtYXta/v3Xujj4SirMHLSTVEcigwNURtOoh1v8AQPof9QA4AIN/x7917oRsLlFqQZpdAEcocCR0hRmF2LAP9f8Ailvrc+/de6zVmSjkqJZJJ/3nimaiSFxJEF1GQouskM5HABFrc254917pHl835qaeGVk+4d0ELCzJ5DcqVSw9JNv9h9Pr7917p221snfu992U219q4ypzuXyFRFC9LTRM0aEkBKqRkBsov+ogC/Bvb37r3VnHXn8pTf8Amgu4d31zYGGYRPJSU0bPJ5fGGaQk8EEra3Fwbj629+690PWG/lrbHw6TR5aWprRGwlneVXhkqpGc6RGOCBfgj8Wt/r+691Krv5f3UOQniqMlikWOlZvAVkSSUuq+O73OrgAD/H6/4+/de6RWe+AW3MlGtPhmeKFX0rG8dh9sCWcu4N7gm1v6f7H37r3SbpfgBtXF5B6uplfUkLkvG6KwVVAeTQTcEciwtf62+p9+6903V/ww2XVRmhpaqZNavaSWJVQiQ+NGkceorf0i9rtf6ixPuvdBFv74Jbs2jQx5PbohzULK7tDS6WqmUCzqYohclfoV4ta44sB7r3QE4Da9VsqWrg3LSpTSTT60jmQq+pV06VEiq34+v0J5H9B7r3Q/dN/b5rJ1uQngkFFRRyqYCksf7SOQHkcAgj8j6cW549+690U7u/flCu+6iOiifJQpVSU8mOimDNAkTg/dtExItc/7zx7917pLdz7h2dtTp3K71niixmbrMWcViKWVfHVzVMqaRoePllCWP+8E+/de6pLGXDytUyxq6VD+QuQpdfIAwKn83+v+8D6ce690+0NfDI0MawhRI5UPLL+0ARcHT+Sf8b83/Fh7917o0XVuwaCeWHJ1srOkn7ZKMrwRl/SzyqPoOBwAL/4EH37r3Rl8b1nAqt9oizUkpLNUpDr8CxkqVRFHLH6i45H+39+690O/Vuz6Cn3FR4+OeZ3rRHGwmianRGkcRRxeMWu5tqJtyb/QC3v3XurbZaCba+CwODr4plWloonVplsJU0+W6qQLEk6j/hz7917psGUpsjVpKyLSUzxtE4jIlgLRDx6o4lGpddtVySbm4459+691xq2NUj/awMTAmhAbm0SrZZlBub25+oueDe/v3XukVWpJE0KSwS1o9TeR5njKq/6CFBUCxsf8f97917pAV1EaaWpmLI1Q13fzyIonjjXV4qYra7KTb/E/W559+690HtTSRo+gTMXlP3JjmYB4y8fCIQGU8fUWABvax5PuvdPlLHLNHSxVNPCsscWijkhjTX4ZGbXTzA3Gs8aWJIUWJ+lvfuvdPUAnXD1dV/ksf25iSVJ3PkIZAUAAFyy8FrfU34twPde6QNVUmpkCvoeYklpAhZ3j1WsNXp+v0sLgEf7D3XupsUsEckcck7LNUSeN31sKiFVNgFSOy2a1/p+bXPJ9+690JuNejWmqKmbMQxS0PjKQKwZ6yNAkfkRmJsqHiRF5JvbgAD3XulZSbsiqICXraSr8kUMGiCFGksBw0YC/tn8HRYkfUnn37r3TPUQ01VLIq1BgdnsjSqgqBGLFVYmxFyP6/T/Ye/de6RdfjpFhrJJCpRF1mZwylTExa6uTbgcm3v3XumHFYuorUqpY4TOUh8mmSVYShV9AAMptew1XJtb8Am/v3Xunj+GSNBNCipIBErlv3B4mhN9MckhJ4ufz/rk39+69034jHUFVNWnInJOBTlaCngfzK9T9VLlrkKpJBsf+J9+690JWP2XI2GfMrJTq8SRQNAdflkdjpUpIvHoH9COOSTz7917p0hiqaDxU1SkxmVIl9QsqkMUZmkXk3B9IvwLD8e/de6UlNNT1VP6IH0q4iLTR8hkUAyAcC1/oQL/1vyffuvdSV2Nmc3RpXLRq9BA0ipU8AylBqlAiNwBxYGw5uP8AD37r3SRrtvxIF0cARmRfKIUMgLWZSV5UDg3BBvxf37r3SOyNNk4JPHZB4gwKavIIoiwMcrE3uT9SObf7a3uvdOVDK9JFFU1E4EQfUsiM0jymxNmjXkD6f0HHAHv3XuhEo8vLX00crVH6VDMuq0rJfSqxt+on/Y3/AB9OB7r3Uiqgighp0PkdtZZyCzKpY+jUPoPpdiBwR/T37r3S/wBk7SizNakbQxujyAgmPWAB+sKW9Nr8gW/1vfuvdGiwfXGOWIIaVRN4jHr0RhVueFKJYXA+h/1uffuvdIfemxzjNTDxpFG4ERYKG/SNSnSR+Ta5/wB69+69007ZqkoqmAyVqQS088QWmUFmkDkEytKBqAVTbg2J4t7917py+UPX57B2KkuNnSc0sKSxvNGhKK8PNi3INz/S4/H9ffuvdUUZ2mr9m5WuxdVVmQxO0n25qJAkzRtrVXJY/wCBt/xQe/de6Rr7oq8owp3pIInVi8dQhRp1ANzGbD+pNhz/AFv7917odtsymqxVLMVUVKxhZCVDkL+Rdf0Hjm/+uPx7917pfRybcxtMtVV1ErVXjIEHiRtTfVVjk030kgXb8H6fW3v3XukLntwrXvE+HVKclD5I7KJvuEk0qYLjlAP1f7cg3ufde6x65YaJhW1jRVTR6IlRi8ZnBuXB5+v5H0/BFvp7r3UWFdzySxlHQU7gRtEpCgKxHrKgcA2v9DYf4Xv7r3UJ8TNX1608n3csySBQyqphYofVo/p9P8P9h+Pde6X9LFrnp6KtJoadV8aFo2PpPpWSTUP0Djkfj6+/de6TlZeDIyxwOtRFAzq9TAS0M0BYW8YJ4/ryb/n8+/de644fJ0Ee5YJMrVstLSgqWj9U0EZSytCv5bVwf6i5+g5917pt3NVxh5ZTJHLR1bTElkBlVS143dh+WFri/wDr/wBPfuvdF/3JUGSVI6RZQV1uZVVWeSOxuiMOBx9Af9t7917pE1NPtqKgczQTCsB+4YVAuAnIMYbklrkc3/Bsbe/de6ALcFZPLPLHS08RQawJDZmEZubKOQB9AP6f61z7917o1PxVxuQqsyomcJTkCOPUuoK7EoW1twPr/sPz9ffuvdWLZjF5vA18dPUKnjen1JPFL5aadVW94mT+t7cW5uL+/de6Rlfnp4aowxnwsWCWmKqAtrkKDfj6/wDFffuvdKvZebxlNNkYMpqK18LGnlV5SYZkIGspBYk2+n4/FvfuvdJ7cklZQ+LJy0nlpKyV/tZAdbzBH0F2i4texJ4+v+8+6901xV8VTVXctEgAZNKKG450soH9OBcG3+x9+690pZpaKQQlZXp5xpYStGQr3HCa/wBIsR9LcHnn37r3TtUZOmSkpmyD00uq1OqmRXYKoF5AVtYDj/H6/Qe/de6Z6f7fIPIix+eSKQnzMxUTQ3sgULbTx9CBcD639+691Eq5TSaXgigSSGUPIhYMVs3o55ta3JIIPFx7917p0XPTuszuQ0baP0qsP7lrFfIL8EW5AF/x/X37r3SdzbNHIskM2sVTLK8ToGSKwI8SX+pPA1E+/de6f5qvaUu06eEUElJmm1I0fpEQYm/3Ggck3P5/rxb37r3TNQU1ZGEaQ+XW4TQFPmVQqsdOv8Hgi319+690pXgqKqKYUkarLEXaVE1NMGVBczFgbfi5v7917pjxNdUUlWks1/uYw6MWP7Zu1gBp+vAHP9T/AK3v3Xuh923vKKmgp0njp7eqEF9bC7cEsp/xNwT/ALA8C/uvdD7tCukeSnFM8UisGZ1LeIHUuvVdvzyLcW/p+PfuvdCZm8e+aoDT6QYhFoaZwWIm0AgMRzY6uL34PH09+691Vb3xsKHbG5JaiOmjY1M7SCSzWRydSqxNr2P1H9PfuvdBXuPOUGO2rWCzTsabxrIqkpFKYw1iPyPrwbc3/wBh7r3RGP4hlamuarp4JZIYqkxCpF9SpJKSURWHK/S4/wBv7917oz2wJTT0cq5CF1r6hoWx8sZJV43LNKJXf6L9LH+tx7917oWsXuKCmrXp3ZAshS7Naxe/qIsPqLf63+v+Pde6GDHbpxKxeOqoZ69KgxRzRgJGWRAVJjlP0HquR+eLn37r3UZVmi+7qKUCmx8kbpTMrASGKT1BJeeLfQD6n+h9+6913V7gpamnp4oKeNZKWnWJn0iPzmP9UkhP1Yk2+v0+v9R7r3SYrKmrqJIy1NGkMkqhnV9TPY+lwb/2eQR+R/sffuvdLPbUtDAy1NVOZ4VeQiKMX1lQbM30KrqP+x+n49+690s6yoxGYjSqgggWtihKS0wQ3qLkajECLXX8kcc/T8+/de6g7nyq1NL4kgdZNFL5ppnZmSSFAsQhX+yL2Fh9T9ffuvdEZ+TW6qrB7HrhVVLIZoqhI4GGhQ4UPZQfpa5YgfW/+w9+691RHmqmSuramV3R2MrSa/6g3ZibX5N+Lc/6/v3XumenkiWVHiCys5EsTDgL4+JEY/14H+8f09+690cna+4K7cHWT41HKHHREGJZBIzLIALAfW4/B/pa3v3Xui3+PxZaRH9TLUKpVx6S6sRIzAj66be/de6ESrhgq6X7eJdMqqDqsGB9F7Ei3N/9t7917pW9d1mZ27msdUQoVAq4CDEQJgY39TAt+CDY/n37r3WyF0RXQ9g9WwU00UMs5oUEuhfWGWG7oSbi/wBCLfkn8H37r3Vbvfu3MlsXc0tVTxTU4Wq1egNHCq+USROl/q4J+h4+v+w917q0v+XZ2b/GMHV0UrRvPTwNoZ7KUkDM00jj8GwHHOr6XFvfuvdGr7RrI81JK4lDmRZArFiNZWMBTKhNv7IGn8C3+x917oiXZsOVElPK9W7uq+CCNwqpGGIVFQC9lPI/JJvz7917pJTYmrpqCohrXj9a00kXqW6HTqY3NyOT6j+Bb63sPde6J9vqJKTJ5KSnqWUTNJG5UFmZpGKmIH8f1W5PFifrb37r3Rf5MQlTm4pcnUTUlGsxeYwKktQAvKlYzbkj6/7e3v3Xui8dmVqUu5KxsbO7UjPJ4jUBUlmVV4bQP03IIt9f9gR7917oPUq5IjSySnyzM6VDohJZACSAfx/X6j+lvfuvdT6jcGQrppPvZ2+0juKZWWMrFb1RRiJQP7RJ/H19+691xo6KOqBqJDdIVdynkRShYAhPUeTc3ta/0/p7917oR9pUtNNUU4qDEIgxmjMq6pY0gS5GiO2o3uBzYccW9+690cra3YW0sPjqWKMvHW01vMJtOqVmNlIKWFitgP6f0v8AX3XuhTp+6sVjaiKmeoMUMzFZTSysJzCyhwTpI9JNwD9L39+690oIuy4txTSNBVB4WBjpYKphLPFCBpUyA2/Nz/rG1/fuvdA52N19Fm4MjkYZKd66RVaSOGMKJQ7ku8NuPRwWN/p7917oBMVsGGllnGTdgYPVEv6w7ONKMVBv+Sfz/r+/de65RV1btTMxfb1AeCjZIVaNXGiOT9ccryWA+vH4BPv3Xujx9Q9j0cix1UyieSRIjTJMISqOps7Ss7EDgAjgX4H+Hv3XuhnrKmbN1klc0jxieRit/wBBLKFIWP8AAAU83t/h+PfuvdKOgpfBThWdtamIqPJyASXV7EWNrgf14+t/fuvdPsO767FeMY6KWTINOGeeokIi8I/b8cMbNwLg35/P+uffuvdGV697uztDT+OWdIpft2g1lwxUNyESP9Jtfg/04/Hv3XuhQg3vkdwRx1MWQnjqJBDFIju8cSlpCA7sCRcC5v8A0HA9+690n8jm6/F5+TGPllyJswWSCZ5VbWTInlkQAE86R/rfi3v3Xum7K7wyuPh8Tyy0ssjt5452dBUkElQjPy3FrabXBH59+690B26+5MrRxny1ZUoxTxeUIY4w1mYt+pbfgav8Rfg+/de6DWu+cGC2jSSUedpEr/t0Y01RSVv21QpBvaR1vqU2ubj6fW/v3XuqzvkZ86BvXNGrxtZUw01PIYqShSdzFDDezKAhCsxYk6tP+w+vv3Xuq/d5d0bk3dVVbxV9c0c4N4rNeKOxQkSRkAD+ot7917oLqLHV2XqEaoYVC+QFpCfQvF/3L2JJOrkEf7b37r3Qg43bHjmusV0L6dGk+JTx635v/T6Ef0t7917oWcRjaBV8WQV3qVjvQtC4REC8sxBDAH+l7n37r3StgopCsoSUrHHEhKO7Ik10uiALYMw4v+Pxa3Hv3XunDFUc0z82YoWLBorQHX9Iw/F2/wBjb6e/de6f8HTzv/EVkmpqSKOCWHyVnjmadybCONZQQePoQAb/AJ9+691Jx7GnnlLyGBVQRxWjQBCwGpVVfre97/42/wAffuvdc8h55SiRSRyEEsRdbiNgVeRkAJ/3kWP9ffuvdco8fjshSmWrhhlWlJUJIt3ct6VePkX/ANgPxf37r3SWfahqZIpsZjauetFSylIKYTK1OvpAdF5J+h+n+t7917qe+0N0S18NCmDyBqiyC5pZJCYn5CEqihDf6C3+Pv3XuhMXq3flBRRV9ftHL0tOg1x1cuPqIYBGDy3lYWN+PpwOf6e/de6HDbNPRY/EpUZCmR2aKwicKzJPpsCw/wAOL8W/pf37r3QvdSbRFdNPlWNLGsOtoKeSXQz+X6qpuuoiw/BsbWI+h917ocayeOipZqGJy1WChKwyLIjEMTplkYjTpP4AP+J9+690hZ0eeQszAwoSzKgDSie/0lbSBY/6xsPz7917pQ4WgrsvV/w+ipJZpPLFJdoo3iULZHCBALsebXv/AIWHHv3Xuje7H2fJi6cSVlE0VQxSUtKCnitbQHia4W5N+Pr9ffuvdCbHA320zRTL54g6xmViDpdwWEQUrc/S4HH+v7917rhhsvTUNesspLSo+hEmkBbyfVitj/gx5+nPv3Xuh+wufoZqBp6mULFEo8iPKrCJvxqZbA/U6RbgHm9/fuvdIPL722a2Rmovu0mnJYsNARSqqbl3IAI/wFj9fz7917oP6vdW3FXxU9XM00buxv4/thAwDFAikH6/Q3P/ABPv3Xukqd1QPFPLCz3EhhKyhJEEkilSY/qwtx9WNvob8n37r3WPF+XNv4541WxcKQVeG0gsZCrkm5HBuT/gBz7917oC+yfj9U0k0m7tsM1NkfRpjp76ZAl2NlVRo5vqJP8AS35Hv3XukfsXurK7RrTh91wzQRUzBJJpm8WoRyBGWHUv1/oxINif6e/de6sZ2Z3f1tn8RS1sORFKh0RtDUTp5fKiFTLGWNyvJ44A4+vHv3XuhPxtbtevMVRR1dPPPVyGVJhPGqPf9K6fqGK3ub2H9L/T3XulitFia2kkjv8AcPIjFQsyL4grcaWe49IvcDkg8fn37r3THNsfGyVDVwlSdgBHYlF0gga0It6lNgCQR9BY8X9+691LOIfBRCupK6KzlYRGFZSsP5EBNz6fpwfqefrx7r3SuocvDOiNV6WiSIwhrsXKt+sszfnhbX4/2Hv3XulhTjHZCijp44KaKGF0MRIKSGS50Eqh1Nf+0L/0uLfX3XunKkQQrIZYxUCQeFWD+B4XNiHaIWUWsLcXPPJ9+690+KoaFjCVEhYGWoUqwViullAAH1H0uTz/AF9+691HwlXX1NctIad0ooJEEsz6EUpGzMCTweSeD/S/H9Pde6dc2Y7xxQSo0bRqxkjB0IZXdgCWJJuR+CLc3/p7917ooffGwqLeWCraSqpIWeVHdJ2UHiNG1KhPIJYL9b82ANh7917qjjs/a21ds5h9vtR19DlPJWTS1NXIohroY0RtZL6QCt2Xj6gji9yfde6RO1un8HuevlbHZOQFlHhheYRCbWmrxWTkgG/544t7917oR6fYh6gyFXNuHG1tXhMpTCA1FLUyqKN5RdmBYkEEH6WJsGt/h7r3QN7s7CxK17U+BaSSiT9qCeWFo51S/qF2uWP6QTe30twOfde6QX8fr6mpliEKSrM+sMSwYi2rUSCPSCASOQfp+Ofde6GDb0mR8tBk8k6mOogUQNCdEvmjKxAaYrBV0mwH1HNySL+/de6sZ6P3nXrOiu5STxpGwlcktBCg0SKbgAhW+g+vAN7+/de6sw2tuGV6ek80pqYzHCY6hQzyMzLzFwRbnjV9COeRa3uvdDNR5yiSmiYQSrXeu8z2ZTa2iG5uWYC9zf8ApYj8+690qMfn4V0NP5wjzI4BKlEgb6sVte2oH6W4tf37r3Qm46qh/ad1UQmOOQ+QBAVkfx6gG55FrG/Pv3Xus80JdXmoUawdvSS7aED21ab/ANBccfTm5+nv3Xummox0lTo0s9ZJMxiaFUIMmv0kWb8A3v8AT8f19+690AnZ/VUlbR1EuCpGgrGT/K4mOkSSf2rlvwo4U/g/1Nre690RfLYXI7crZMVU0c6JDOGKs7F5fIlpVLycWXkAWv8A059+690l6uFKKWQwyzyNHGZogEkVQGF/BpIJIve/Nv6c+/de69S12Tkh0iMh1lR49C6NCfqddbWBBP8AW59+691LzeWFTHCq+SKYRqlUsksQIkDC2nQOB9bX55t/j7917pMR18k8slOTHFTsW0TKgLFwbmK4BsADwfrc/wBPfuvdKuLFVhpEn+0lKiMNGzOTI6NdfIYQebn6cf7f37r3UTFQSrk4J6uKIUNM3kYMVjM2g3eFr/k/p+nH+Fr+/de6U24svjsxUJUVCTRQU0UVNAyyGoqPBGw4klkAIJ/rY2/x9+6900RhGaNII3AkPjhuTaNVUuXLcgA2/V/Xj37r3WeRJqiVaYkhUUhNJDaZEGq6HgfgWt/t/fuvdQlf94iskNmYReWQF0R9FhpBsLsTb629+69100OoKjLLG05C0rShVChD6ok025tazEG/4P0t7r3TZXxCOrEeMjfSlhJGw8n7jJplkZ/7Nvpb+v8AgPfuvdM5jyETyaYRfQ5JexiQAhlYqPryPxz/AK319+690zGtq0kkRm/cWRWjZwNas51a2Dfi/wCkf69/fuvdKCeprJqenrG8MsY/aMaLpK2/UxSPkXv+f9b6e/de6UVDT7XqXjknqHpToCFWiLuZfq5VvoOOPqD/AIe/de651GKpoElaIkKtlhnS/kcXuGdTwfxcmx/F/wCnuvdOuPenw4eSoRJllgZVo5ghactGSJIQL2/1z/sffuvdB5UTpJO7xo1O7O7mBRGTGAw06ivB/wAb/wCv7917p/27lJaKciupmyEVTGAiNcFCWBV1J4NrXA+hHBJPv3XunGWqkmrJY8eBJ53jTxwQ6Crq2o+IWFuAbkC1wfqffuvdYq6nnp0+484DxsyvBJIGnU6tNmU82ufr7917qJ92Prqhv+v/AA817f7a3+8+/de6/9A7FdVRyzyeP0UpmaML9SjtMSnH5uv0PFhxxa3v3Xum9ZYSH8cWtg0kY1EtZtRtpufyLH+lyR/j7917qIK6ZnjR4vBJdl0xxKWZT9ZCxsQfob/04/1vde6e8ZDT0Uq1EjtPUFX0QFA4ADGzSkm1vyLjgG1v6+691kklNUk6S+IpK2r1LqKMhDK+r/YcHg/8R7r3UaFSp0SSCNn1hQEu0rEWsGtwSTb/AHm/v3Xun6iihkZSkkY0yCOVSCXD6eEDDj1fW9+L/n37r3S2xB/cJkVF8DraSM+ONFC6QZYybOfxex/r+ffuvdLTG0bSRyMtMqsZWbV5WZ0Rif3tP0Bt9OPp7917pXIoaRdUmlUUKHA9LjTzYLwP8fpzybm9/de6kidoj4UAaw1FWlc3BIPCkmwAt/rcD+vv3XunGQ01QGkhcazCusE6rFRY2P1+v/FPfuvdQNYSMxsjSLI6srm7zX/ToDnnTwT/ALbj37r3XREihH1oHBCs5ZTKGViV8ak3uOBYf7wffuvdT5KyonKvIxnMYVbm4LgrpOonn6ixP+B9+691EMkaShQ1irMzqeQzGMaEa9zx9f8Ajf0917p0hrZRLSxhY/HGmlmUKHkAbyWe3JsWIH+2/HHuvdOGWzlBjqCrragI9JTQyzz1Ex0CJYIvIbzclVckp/QEE29+691qj/N/ufc/yD7bzG0tj13mocdUmgmrIZZkpIYVcQpGhXhyDYM31Nrj6+/de6cdmdZr0rsyOmmo2kzNZTxNkMqQCZZphdtDfq9NjoB5A/3n3XuldtWrbNR5DPVSLPS4sOIKezhK6csRTgMP0mygkWuSSebn37r3SsocpVz1xztXSJDXZBwi07uENPSLGI0Hj+ouQCOP8fz7917qLlq/+IVVPRiT7WninaqqKcICks8Q163b+0W/Tc/QWH4t7917oOc7S0dbkHqTFDNVCZJKWP6CJpV8avAByukXH+vzx9ffuvdP+Cixm16CvxVFPJDks06LVTeS/wBlpGpozKOfUpB+v9Rfj37r3Qd9qb7xeLoDjaURTRUtpauqjYa2mYBlmVh/b1WDX/FuPfuvdE+3XuGHPrKa+V6Vft/uIio8gkZTYRP/AMH1Eni5F7e/de6KjvmibdNZjceEjWOkkMcc6yhgI0kJXVEv+qJsePrb37r3VjWaw8Ow+gMNjQkUJmxLTFVIjZ6qSDzVMjKBckrb/Y/7f37r3VfE+HlixsuTrA0EmVWeWjEcjNJLG8RUFrnk8c/W/wBD+Le690KnRGElpqzGpBTuZpa2kJEILuHLKqE3tyP9f/bH37r3W+78cKb7To3YFM0UqTLtvHMyyemTyhDqDhQb6hzzzyOL39+690LdbTSU0XkiTQAFZiSykksSYrH+hP0N+fp7917pLVrEfV5WkV1nItqKCwLKTySD9f8ADg/19+691JppdcRqBO7VLoYog6hkBDEoSG+pAsbf717917pMVcGqrMkzGSoi1et9Pp8gJNuORzwPqR/rD37r3TFkMNT1JjmkvXtJGaYiP/PIQ10ZWPIXgKR/xHPv3XukfT4HHxPUF6aT7mOao8wjBWOGnca+Sv8AaVj/ALe/v3Xusm2MihqjS07LoDqhWofkoh8bWRvrci9/9j7917pB9u7JE0cubxsSx1VO8xkERsXKprV0KWI02tx+R+Ob+690WfZ3yTfAGsw+5gYxTzyRrWnX5Eh8hXW5f6KCGJA+pueT7917o122N97X3fRLXYqsp6qGoRVjldon1CViWAVTcWBuOLj/AA9+690gO1aE122MlLQSRTGiMsiaG/cjjChSw0X088n/AGJsffuvdam/8035BZ19yR9J4WqeioXggq846uRIxdV8cRYf1F7j/H37r3VKOTxNbTRio8fjSSJVBY2MyMLo1hyDY8/7z+Le690JHQ2+avrLtbZu8oJXhXF5Wl80rNYNTyyCGoRR/SwF/fuvdbjnX/YWE33srDZijroGXJULzXJTUplULEUD/QX+h9+6908VuGSCopKQV1M1wKmokjlAYRGyyWNx/QfX8Ae/de6If81+5E6y613DiqSZpazMTQUEeghT9lWzl6lhKt7My2AA5BIN7fT3Xun34Fdh6tp42NpnIq3hamWSUP4EaQMYZRflkVvGxN7m5/x9+691bttiofIinklkWfyv5II1CCOFQPExWw4J/JuT9bED37r3RjMVJNBAI5ypR0ijiVgNL6QNNio+o4B/JP8AU3Pv3XuhOpawU1MsT6lCxl5GVSosbqGFvzf6D+nv3XupOMrqaaZJdCiSB1ZPQytKCullH0/V9Txf6/T37r3SzGUo3uTeKVxoUSngWPoX6/j6e/de6ZsrIzCJXIJeOq0tEAoUlCBYKPqwc3P9Qfp7917qtr54/ESh+Q/TW4NvxUkeQ3FRUs9VjMg8az1JeFDUpGHN25PHH+H4Nh7r3WjBvbZ+5+rd85bbmTp5cdktv5OWCVpYJIZE+3l0q6kj8jn8D68c+/de6vY/lmfKakyVcdl5qqiSajjSKlNbK2h5g5VDC4I5ufzzf6e/de6v4zWLouxdrV9BLNDNqpjxKsd4KhY1vzb1Ajm30F/fuvda6fzA6b3BiNwZiesWkjhpppmgEMKUymkQjweF9OlmP5HNv9v7917qtx0XHVSieWohUxyLIjn/ADzXu6xy/QAcrzc8Ej37r3ULKOkbJkYKs0CwqHgUgRtUOiI5U8Xb1KBySCR9LHn3XurFfhz29iN7bdm6WzsEKVEcM0+1qyobQsWRdDUU9P5ybgtLGxAAI0kggcH37r3V5PRPYNB2Js7/AEe7pJotwbUkajr4VmBWop6WQ0ulvCTy+kEoLWB130kD37r3RncNh/4BQvLBRiGCISU8IZAFdY/VqUXPGhhp5NyP639+690GfZ+4KODEy0dHIkrCwVmPDsFVhM7fUNyTxa9/9v7r3VH/AMwd112cro8RBkZaiOj8kk/2oIWnDuYhqI4N2LLzewsQfr7917qintVMRTbknjqcj5jSiVnVLSSx1BfymJmH1Gom3P04P09+690i8Y+LzcsJqZhQQxpr81mk+4aM3ELXPpdweDwODb37r3Tnu3aU2HIgeaCemanSeCaBjMSsvqDkKTpYA2b/ABBt7917oaPidtHHVG+5Mlm45paXHUMtRReGpi0ipY2V5o3N/ppFuLccE8+/de6P3mtv5nLTGtaaCSgohBGatZQ8cYqW0U9OEe9vppYi35IPv3Xugnr62eKeTGrHLHJFPJ/lEh1RKgJVhET9RwQCbm1v6+/de68amemCyrJNVSiJfCSyJHHILMroR9bcXtyfofp7917qRUbiqSYLsz5BYwRHAxVYSRZnUMTYn9X+uffuvdX+/wAn6u6hTEbhyOYnxh33U1krSzZL7f7iKipiyGKGol/TqFiVA/F/9f3Xur7ZOz+vqSjaCXMYx1VHVUSohYyGnQOhjQk2stuRbn6WHHv3Xuq+e1/kTsn+8eRjgy1KUhV1p4Q6qNHnLWcI3pP51Dj63BP1917opma77w1VXTzQ5iEPFIXECypo0rMUYMfz9Bzfn625Hv3Xulany12Rj6YYtq6IzyRxLGi2lZp9Gt2jZACOeGDN/Xj8e/de6SM/dWP3LW0L0ksESTLrklMyKjKFCyMWJ+oNwQeAeAPfuvdQdzb6gooXqqXI4wtJH4wqTRBw6oJFlLXBsfoObar8e/de64bD7tqqoQYiuqWrUSYR+qVpykEr+QggnSblr2+gP09+690v+yOi9n9pYh6yipIqTLPC08MnjCSNMI9IJJ/J4IJFyD/h7917qvXcW293dF0e6psw82Pw8eMqmnnSXxLNC2oJDDoP+dtYgfm4v7917qkXNb5gm3hlty11bLBjIKyqfyyswq56dZTLG0mn8sbRlRxYAkXuffuvdFa7W7W3J2dkNFdWzthaMyJiscWP2kKFjofQttRKi5JJI5AP0A917pB4vHUdNSGeaWnlvJ+21QZk8CKgkkjEUZBflioPP0HPv3XuoE9X4auSVIxJRtI708YDKyLqsFUP6rc25P0+vv3XuhI2t2fkMBGiQyyJDcWp5AWVgG+mlbj/AAuef9Ye/de6Nr1r8gclUVdCsVO8Nas0cKK5j+3kRjzIYiLXA/JFxxzyPfuvdH/6b3Kd0do7VxEEPnrkrYMlW1IULD49WpowbWspuLnn/YW9+691an2RnKzcUtJIZoClLBDG5pgheKngjFOYyCLggDk3uRa5sSB7r3QN0spglZFrWZYnHlWOB4SqhiGkB4BIH0FrWvb37r3S2p5JqejNZBFOaaokZI3lc+YD8vGL83/IbgfQfT37r3WKpSOWBZmCRy8gBf3LHxaWfS9/rbgfQfgDi3uvdBzXYaHzIrIFSqM66pYZpHgZUuJYnkuBqI/Fj+P6+/de6Sf8ErVkp5RA2pInkkcGKNplQaIg0hXkm17D/ex7917qbT4Gualmkk4Zm1RpTpqnjkZbhWDX4vzx9bD639+690wzQikp5460VEdYrtojl5WZkXxnj6KRY/qtx9PqPfuvdJ+CKNqhJJJqeOOKNhoNwSoN0iMb3PpJPPBPJvbge691Eq8hTxzCUlZXWO+iKCxaSJbB72uNQIta3Hv3Xumc5JImDFi8pmBX0AILFb2Dc/WxPP14+vv3XupceXqoZT43+2dyZUENgiF2/UuofqI/4r/h7917rMmcqjIzM0heJmVZ5Wd2YAAaEve9j/X6e/de6Ucm4qusohSiISlhHGLgciV1VbchrkHkauffuvdCDHWzTYejxv2FIkkZjM9SdPieKNBG6JoszFiNRUkgG9gOB7917qHUVsMASmVGVJ1A8K+cWk06AyzSGwvwfXcG97e/de6XWxMNC+mmnxzsHlN6uPU8upxYFAlgQBwwsQfyDx7917o4u1urpDQUYqII1jqD+xelMqa2XUspjUWFyb2tYH6Ae/de6bdzdU1DQE/bOJ4tcbPoRI9EJ1RyaSPpa1rj6+/de6L/AFuGpsNNNFXJUS+QuxYSBFLElSodWuLW5sQbfT8+/de6EPbW66THYGXHTRinVQ8KuQJTVROLrENV9JtyWWxIBBJt7917oH8pI+Tq2ngWNKYF0UtAzkqSeQAQoDXJ4AANyOTf37r3TMcZ4UlbyK0rOREspHrjY3IlY3IUcj62P5/r7917qPDiaWIVDsjNOFBIWyRXZQFIe92+pt+P8Lc+/de6k0+PqKaSNqdxd4mIT92QIPqWLEEgj+g4v9fp7917pQNSZSno4q1mFVTzOUaXToBZOSjRpYgHgEi1/qb39+690ZPpLcmAxmVpl3GCaCGFpBDEkoaSsGkeO6NqAX1fmxPP+t7r3RqaDN4uveaahiYRM5eFVQKUQtdC6/0IF7KOPz/T37r3Qcb4kirYKpXQmSNhPcSrZtb8sAR+fpb6jm/PPv3Xui85WknpK+Cop4WhDMjafKXdLroMZI40gi9vp9D9bEe690LOM/iGa25W42SaRElgkgDOReRwp0IWlBHNvr/vN/fuvdUY/InaWaxe+8vT/ZN+1M5edzI7RyvISt2jNgLWH5B+v+J917oEJMTXYylpapwrJUSFkmgljklVwLMso5Ci/Fj/AI2NvfuvdDRsqdqfGhvu2p62pZfKHC+CRGHojlA4II/Nvr/r+/de6WFX9tUiFnkPlp4ZWNFGSWaQkKSgHIXn6A/T/Ye/de6zYrFQQr99XJGH9fiCkFhFb0RgA/X6XNueRc2N/de6w04psjkYo3VgyAF1YQqDpcamVXBXnj6D37r3TxPPQUz1SvKsLNeM2cgq1gIyoB/SB/S3+Fvp7917pjWuq46eVccks+ltSzwx65CwIV5BI34A+p/x/rY+/de6fDLnMpSLGpiaQQqlNUVETLJpAsyRyC17n6/X+nv3XumDI4+tw1K1PURmKpq1LvIjWQBgQpVb3HH4uR/X6j37r3Qb0dNTQZOPyVgllkZm1hmazRkBlkV/wPp9P6cD8e690qK/H01bEqvX+On0qXUAMI9ROkKL/T/VH6/k+/de6ReQxtFQFIUAmhkJcOIGZOb3VrEDi/AP1H549+690HuYx1NU1ApjDTxSVSmOGMBo9asbFS39L8/W/wBbe/de6BjdGIpcGrwMlL5CHuYAJDGBzoa5PN7cnn/be/de6NT8b6mNaB51g1UkfgMpCxr69OmOx+oub/T8/T6e/de6M3W5ytqQVeeeCCO8EfqYiMavTEmv8E/7D6/W/v3Xukm4Woq5J5RI7U0umYMpKMGexOoc2tf37r3TvRyyGvSaBvt4olS4X1xkq9l1KeCw5PP+H+Fvde6UtTWz5Mw0jNJW0iFmRylhTlmDStpUDi54v9Dxf37r3UoY2OFyWh9IRZADwdOkaUZ7XJN/qf8Aevfuvddx45quIpBHfyWM6SOzGGMAsDGWPAJuSb/48c+/de6SNVTGSsWOW0I40q3qtGDYMB+DxyR/sffuvdLbF0tJRGMNOkscyIBoOhkVxbTdbEi35/H+8+/de6wZ3HrNUskKEyOyrA0bWSJQo/ddhwTa/wBfz7917pqpo4qaOGnul4Xcqt2K1DkXHnZfqAebfj/be/de6SuUmqFaoZCFaOS8jxNpjQMOQrN9R+L/ANfpx9Pde6TGOmyOSkqC6DxlrJKXVQNLaQSv154vzY/4/U+691Mpcjk6SQwVVXM7wz2Dgk6WtcBTbgAAD/AW9+690IGOzlXUu0UEkiVLUumdFADVPJDlm4IsAPzzxf37r3XKjLVMsZkIgk16PEFb6p9GLE2+p/2P+8n3XuhLooJnpw4andyqM93J0aW5cD+twfp+ffuvdDHszKSU2Qp9bloFAQktZPIyCxAP9OR+Rzxbn37r3RocDmZ5Suk6IXjDSNpIS4GlDpb6/Q8/639PfuvdAL31s2Dc1I7xr+8g86zLHyzi5Yggfn8fge/de6qd7ezNPtfF1mOZFjASTSjqDLLUA6fS30+mo82+n0+vv3Xui9bAmwlVi1rp8oJaiR55Y6WmaPVHUmU2gqKZxdQUsxYG3PHv3XujFbWEGcFNBBK0LQBkpYSQrRkEO0aKtwWe9tJ4A+n19+690s6jFpjazz+NnQyohlZVMkLPJdgUY2AUhgf9hz7917oaNsbFz+6KCqrIIo6HH00aqlXPMkJklnk0xLEhOpi301AWH+P4917qJkcVW7ao5YC8VW8uj7uKSQzBJYwBqiYgC30IvyfyLW9+690n5Xf7eJ/tWCEFi7IyF20E2Ynm39P68j8e/de6hy1U7xRssKvFGrPJoFrEqDI4ueOB+fx/j7917pQbZymLrHMFe5oqeWEqjcoJFRtaAIf6tyf6nj829+690qNv05fLlcfkIysTTGISE3CtwxKn6Dngcc3F/wAD3XulduHa9RFKmUSpqKiAQpJIxUJD5iv6CluAtgef6gj37r3VPfzp3SuiPDvXzFlklLJG11uQQNDpyRcW+l+LfQA+/de6qgqG8SEeQJr1FiBf+hA1fj83Av8AX+n0917pufWQCGRV8ZAYWClmPNrf4AH/AIr9T7r3QibE3vVbYqQXJekd1FRACRG8QsDw3+sf6/70D7r3Q3U6bH3PMK+lqIsfM0ySuk9iHaUg2QcD6/n/AA/pz7917p/yEmydr0xllroqqt1EvGpBW30QKPx/rf7Hj37r3Qepv85zN4+koIooYI6uAKwUamUuSSCpH0A/334917rZJ+EVfDRbaxMMswq6SSCikm8QSMs5UoIwGv8AU8M3IHHv3Xul18vejY934SXOUdBKUTQZG0gMY4iztCdP9oMSL/Ugj/Ye690AXwupcxsfc1XSPTyQ49nXyIrALxI3hX1WNlLEn+oIv/Qe690cjfG6E/ik+ma9L5AgpiTcEsUncBPzxq1Xsf6ce/de6LhvzcVPUVCrRyRVaUzKackM2liSHZ2f6m4sBx/X8+/de6Qe2snVZSGqeokDpBXLTqmvXI7yAmN4kexKKeDc2/BvwffuvdFx7XpJ4K2VYWWJZ2VrxsBeoErmWRNX1twfzb6fj37r3QDPrpJp6ipfUh8mmrMYeN2VFvIo/J+otf8AH+Pv3Xuik9jR0H8Smq3rGmqJpGljiKeO0Tcawt/rrDcD8f6/v3Xug7pqpUBq0TXKiH9JLXHAUuD+frdbg/T+vv3XunM0lUsjCWOcGcJWsxh48UcYZ9MZPAtwvJ5v9ffuvdSqWJY56SZCtRFLPq0yoQZWCgq0q/0s1rfSw/2/uvdLtZa6CKQwaoatpIpKRKRQyRR8l1VeAL8Dn/igHuvdLDb1SqRxSz/bvUVCyFYWkBlSdVAZHQX5DC9ibgn8+/de64ZeoyMDh+UkYFgXYho1Uaiisfxfkf09+6917a3Y9di6xZy0rhGIlGsEyKCFEYYgX5F7f4+/de6PHsvfGL3TtqOOoqUTIxq8cdOFRTokjGpWZ/xzfm17e/de6aq7a+upSppQyyySF2bQZVZEAYEJc2AN7j/Y8Xufde6S+79my1lDUwQ4qasrZbzNVI7RxGQLfWI2BstrA3v/AIf19+690F2FyO5NmvU0MEcJoJwqVE00Gt6N4mDskMxZTxcH8j8D+nv3XujX9a9lrnaaCnmr0SdF8ZIkYSsqaRpCt+L/AE9+690YilzdR4wzRho1aO0aSDzSxsWKtra4Avfg/Tn37r3UXJVNQ6wVFlaQyXalUkaI/wBQYEk35P5P9b29+691Mx2XkSOoq5a1RJGEMULOysqj6sqKQOD9bg39+690K+2O3JKegq46iqghjYxAgxqJi5squoLAAfkk3txz+D7r3ThX9w4fArTZGWspq2oi0fbvHJpjV3W4aZxYEmwB1AWP0tyffuvdF47d+YtBUtEaySkhp8bC8WujmWUlQ7F2Z5GNjqP0/AsOB7917quLs35iy1FNVRYyeR6Y1Eh8mpQfUunTISxJN7Wsf6WB9+690QbePdG5911cgarljo/ILx004jaWP8xazqIFib25P14HHv3XuktRLS5KrllrHenjfmmjLNO6va4LA34J54/3i/v3XuljhcELGJVOrT5GdyFRwOLFW/w/H+9fj3XuhQxdOsdN4zQwGFk0ioiYIyoCRwOb+ofkE/W30APuvdKalp6SLxIZnkZPW7K6llu2lI2QWuP6/wC8e/de6VFHH5WbyyPGDETAdKPHcA3GlLMCSL2LHj37r3S4NHS1GIpI3qVd4FEqhYXSRGuCxcgnVYDg/wC9/n3XupVBJWfwypo6CpgrY4yZWgUrFNGpFjM5YkmwsLLbn6+/de6a0kiq/FQVUhpYYpDNJNJE3kZ1FljjsQb3H5BHNgPfuvdKOjjx4x8MSGefKSzsHBjZkFKBdJgfwQeLf7xf37r3WOoWrxxj0mJGqopDK2kyyvGLoEbQp0X/AB/X68+/de6RryZFq1nj8rRU7BwrM5W36ljc2UWPPHHPHv3XujufGHfmw9v7jgm3NT42R3ZAYK9orICPUsgk45vcAc/6/Nvde6vB6O3R8YNw7gpqqWh2y9dM0Y01C0sqJMOLohFvoeLWA4vxa/uvdG9+QO4uhIusa6g+w2zKgxz6UjhpAS/jOnSIgCGve30H59+691rJbmjp5txZiTCUYWjjq5DRoEIVo2l4jD3NlI+trfT6+/de6HvbOMp8fg46xhJSVTR6okVw0UEpXUQzupI1G3pBt/vPv3XumWrr2mrXk/ymRyNLsAQin9TmF3Jtc2vxb/D+nuvdL6iqIfsojdXaREaVXkWUIb2WNVjAIJt+Sf6e/de6NN0ltymlrEqqnHyOqzRzOtIquamm16nQKxvqUfUhh+Px9fde6NjuSfbTF48TFJBQ30JHUJ5KmN19M6Fr34IP1vxe39PfuvdB5WU5qitPDGJXVi8bRftSQ/kOha4LfT6gj6Cxvce690l5MNUQyJLGgV5tRIkHIkLck88lvqSBYfj37r3Qi4vB1lVi5YZCsStHdEQrpUqeNd7kcnkn6gf0PPuvdFv7N633bPUyT4ueRWZHUwwNZVst1ljlQDyEEcqCCL/0NvfuvdFRFVvvb+ZkWrearMRaOWKYO8QYLovdSpBFxwTx+TY+/de6fNp9l5mjrDS5akeWEPIqIllazG5uVBBa9vr/AI2/r7917o3mws7RGGDJLBCsjyWaJZmWSSUH0K0bm1lU2NgPx7917ozGKTHZWme8cKz1IIkBv4Vib9aFWPBPHNyR+P8AH3XugM7k+PeH3Rh6yoFIIKyGMvTVURjjj18FFbQt3AH+x+tyffuvdVPb0oN59TZKSJ5ZTjIKgus7FgfCxChIwhAKrzf883P19+690otkfIzcVESmNzMjt5NLrNOWVo9VmjgJYlT9bci3HF7Ee690bHZfyB3Bl5pFqs3VQxKBLTxRyFEkkhXSsOtjYBdTE/1/qAPfuvdDBS917vjp6iL79pHjVNEkNRG6ciwimZb2IBA4HPFvfuvdCNt3s/cWR8X3NYJIxEZERpNXr4BaMOeR/UDngWPHPuvdCvtHfk38Qp58u3npY6qMypZAhiJJ0CLk3azWubG30/Hv3Xuh/XckeQM1fhWWko1nN6WvMSSFQAVaE3Bbm+m1rcA3/HuvdCDhNxw1qxw15UlW9QKKsun6oUDcOWIIJJ4FrWuffuvdLaFlMjmkESqsaulMzamGkgeRjHxqYEkeoj/D6e/de6niBbgzCdlmDMVpipZy1isTNay8nj0/4WN/fuvdIXLZmKGpqoRFULHRlHj8iASRjSQ8Uw/BHAA/pzyCPfuvdF731uOX7kxmaZPKI3RXiZkMSHUzqoI/Tezf7CwH19+691Sz819tNmmlrKeWSqqKWqKq9ODHVPA8gNjpIKr6rAc3A/w5917py+KPVmT3CuJrJ4ljNDFpEs3k8cXjUM7z2YXFgotcG5+vv3Xuj5drbEwue2y2KqKcykRFYpCi2J8fi8jhwTww9H9Pze/v3XuqJu1dvZXZW4q3E5GFVQO321QHbU6vMwBUEgG1luALc+/de6Q2P3JBAWjnlRmp2TWQwDFQWF0Rje/I1C9hxcW9+690KGC3fHSMEp60OsUQZ4ZGLGNpbnUqueLfgc/n6e/de6NH1P29R4/IY4Vtb5QqBJLOY0MkkgVS0rE8em/Fjf6Dke/de6tH637ThrKeKviq/JErLCpjkeOnUavGsXjAI+hXnnj6H37r3RqsRvmsr2hXyKkcRZYSWVihICsCV+tzxc3Nvzc8e690IGJ3RUS01RSxKkiyfstIQpmDE3CRNfkE/n62tb37r3S6xWaYOf4nNUmfxJBGJJCqIYWDRow/2PAFvqfr7917odNqZeJ4vunmj8DRmARs7FpWUnWwIF7DVxc8j6j8e/de6cEmkE4qKc3Qzh4lW6si8j0k/X8fW/N/fuvdT6hp6+0ssayyxSBFXx/pRbcyOLAX+lyDfm/59+690DW/OrsXuilqm+2p6OuRGdZfEGLszakDyAEEE/QD6fQfQA+690QDdW0MztTNVdNU000MLho46lmEkUkfBcCNlLCw+n04PN/fuvdBqskzvLCKgRUiuREk/jDCS93Yg+q36QPp/sT7917ppytfFK7pDTQlQBAZEjALsqD1ODyf8OR+fp7917rJgKVZ5Y0/zixLqMUREYWYsbGYm97j9Rvcfj37r3Qi7y3JNLTYnHJQ0tC1DTrTSVlIFU1SW1MGK2uQD+b/AFt/re690l6VYZfGkskhiUmQAC8kjIL62FrfXgfj8W9+691jdIjWFfIKmAyeSWHSPIoI1Lwx5Avb+v8AxPuvdP8AQ01JSlXpdatLHKrBlLSogcnxgNfTf8f4e/de6wTQsTMqQhnaRXiVXUMhBtfV9Pp/X37r3UpZRFFBS1MMbimcKFZIzNa2pmDpZWAv6QT9fz+PfuvdKappIaSGHKRU8FXSVECyUUyI8oZ4TqeOcn9BU8aeCPp9eB7r3SENY1XUzZGKCIMXMdQijQgLXXUIx+R/h9fzz7917rhLQCqptTSLBI1pFjTUg8aXNgW5BI4Nvr9Px7917pEZim+3i8wVyDIE8nivIr/VQrm9zf8AP9L+/de6TscsyjRI0nicMsyqpWZQhB4P9f8Ajfv3XunOhkWpKiGRYoy5UKQI5VKKDqdv8bf7f37r3S3pq8JTeFHWodx42XmQkMAjG/8AsePr/vfv3Xumyq+6hqnpchFKHCK6LISZIYCNYFybAWuf62/r7917prrqYwzI8dRBMZIgVWnvZCw1BHv/AGv6jj/effuvdKGloa+akiQTwwy6pF9SrrfWfURcg/Qn/W9+6904UlBC5aKWpljqY0aFJVBRiVuxKyLe4/2H+t7917qRHoImgigNRJEVSWZ2P7ylAxOo8k/6/NueffuvdQPszqv/AA8W+4vbUbaPFbw/q/r6tXv3Xuv/0Tjw4uUPLViZxT08QWCBwylHVbOPSeSrBhc/8Rb37r3TTFE0TSFfN5JJRJp0BEkLMWZ24AB/HPP0P0Pv3Xup0UazksySEs7xyPYeQSayUF1uSgFgfxcG/wDU+6906xA0lL4YC7TNqJIAKrE7hT5ibG2qwFv8L+/de6zUlJSTxzyVcrQxhdA8jNoeQeogFR9Rb6k8+/de6xDILEUjVDLSx6WR/Hqe2u403HN7cX5v/vPuvdPJqCDM9DAx1xg+CwVgHALF9H6gSSwFjxxf6H37r3S7wkRmVp6qBWDw+KIzNKLgKONCA3Cm45/p/T6+690JeFWWNdBlsCIhKWZ1XS0SnxBBxa3+H+PHv3XulBFDBAs8Rp9SysRG6m6o2ppeLfQkEG/H0I9+691mGinp5at4GIDLDDIJB41cDV4+DdbqeQpsfqeTz7r3UeJGllZtPijc+QWKBgrqFtpX6C9yP6j1ck39+6916Y2YLETLLERH6LIQLWMoIP4PBJtb/Ye/de6xQQQ+SRmGiWAo6l/Wwd21Mb/gm55/p/vPuvdT2kmfXpARQzXAJACn6kL/AIkXv+ffuvdNzBfJps/NwCOAX1agW0/4mw/2H+t7917p3o40d0NmJQHUUQ3DliFTj63Fif8AH8+/de6B35M7ootodObyxlLXw0mXz2ErqSAytoMMVTEytIHJB1Ak2AH+PFvfuvda5GxMbjNrV7S0rrkMvkq+EzzNToGk02p9EVvSB6Bcj6/Xkk+/de6MH2vmaFtm6shVSDIUlfDBDiabxyVNTNPGGDSkfQAMBx9PyPfuvdEZ3Lu/LbapqHAY2VoGq681bU8k+lyE9aIqfnlj9eBYC549+690v6DeFbjaaCsrqioqzNAsQkqGt9uYLSoSU4e9+OTxYG1re/de6eKTM5KSX+8lXGZaWZUlFMFcO0gT0iy/ggrz/sT/AE9+691mxdXUZSsWshpnNTLUxqsbK62aF7yAM49QNwbXvf8AwHv3XulLuTb9bR0zpTzEVVeGqK8gEPC7CxvJxzpt/sP9t7917osu+cV9lCiWqPtnVnV5FJjnnAtI0n9Re4vf/H37r3RZM/QVWRqKtIneOmhpRM2tvG0rUqXZYnJ+gsRb+n+JHv3Xugq6jxi747aw+Op3doGyEEE1OfUfHDKHl1AEjSNIJv8A7Di3v3Xuj4fKrJenHbdxcqy0yU8cTLFdY4xSxLAxb/X03/xHv3XuiXZ1pnfHr5GEEMEVLFEIrSJq/bkZNIPFv6H/AFuL3917ox/Q9HDQ1+MlUKxjzVIpqJzqRIvMdIkQ/QmwsfzwT/j7r3W9V0HDJ/oq2Ows6HbOLqOSzqspgBUX/wAfqP8AX/1/fuvdL3NRTzoLhiCwfUH4BHHKj/fD37r3SIq4PFPJJJI6maPxkRkljdQACACLf19+691gRaalovJIZNEbqZg1431u5jjjYg3H9QBwfqfrYe691FfHGesSYLM0SuCyyEhdJUFTpJ+ha41f7E839+691Or6WKhjjnTTBLMEXxEjS7EgRlLXsQ4N/wDb/wBB7917pIUyI0Ves0yOhkkWZ0/U1WxUn1j+yGJ/Nv63HPv3Xug43PtibH1qZuk8rVVOj+Fact45kuSImW/6hc+qx/x+nHuvdYMPl48vSS01TK+otJ545JFN2lLJIh1ckgfUW+vv3XuimdvfHen3aMkMWYaNJI+KrUsTMgYsUDx/Vzckf4ED37r3REEk7a+PGXkp6qOtyO145ZKqjqFaXxRQ/wCb5vxwLg344vx7917o9nUfZf8AfHbtX944ljr6QqdQu0KygOok/PBNvx/tvfuvdaiv8zzHVdD8o9xzVEZURiAQPpZVngBUoAW44DWv/X37r3RBY6iSSJjMjVEMYGli2pU/1KgH+gsOf9jz7917pNOWWthewVYXaYDgLfUOTb/C39f+K+691tbfDGopM/0ntuvaKOWqgx1PHBGXRQohjAZSD+CBcn/E3/x917pe5rcsku+48VKwp6IiSOXRMRUvK8EtSsgANhDEyBGYfkj8/X3Xuq/vmfgxm/4XSmo/iBaSRUQTF9c0iAKWX8lR6CfpwCBb37r3QifB+H+7qrTVf26CBwI0mPpp3uLsNYIN7Dj/AGH4Pv3XuriNi7iq2lY+al0iURJJC9l8SiyCJR6fVxfjk359+690cbY+elaNIZY0LUxMqSyfuCMMxYIxYEeq9xwTyPfuvdDElSWZKiZbRToGKty3HANvoF/tAccWHv3Xup9C8FS4qyCiwTPHoQkrI2jUjWt/j7917p7lxslesNQ00vOp9IUBhZSQP9uL/wCtz7917qU1Pek8jMxdFDKZ2UECMcmx/F7nng3/AB7917pOQV7CWOKMQyFZGHr5jLMnjCtbkjTb+vH+x9+691ra/wA3P4G1Nfis93HsKgh+5iMtZuKBIP35nZVfwxIgP+pBUj8W4+vv3XutbLrHeWd603ZjslSz1VHLj8nFUVUUcjQuGiFzE44/SwNx9Lgm4Hv3Xuttj4T/ACi2R2xsKmp5M+p3SkVOMnRyyq0rL4fHJIQfoTZSf6n6cfX3XuhQ+VPUOG7E2SctSUK1VdiElr6aHh1qzoLlJD9dJT8cG9wD7917rWZ7T2FnYc7kpDQNj6ctMY6VCqxUxE1go1ckW5t9b2vyPfuvdAHMZMtO+LqHKtRErGdV7WWz+M888G5/r9LD37r3T5sXc8+x9wYzN4atmpZMVWrOXLFWKRuBIiNe/qK6b/WxtexIPuvdXR7D7SbEQ7P7Y2hVVVKYYYDuqCZVYTTtqpYqgmJrOI0NPDUI66vGUfVcEH3XurVcP2/Xbr2vhtwUmRhho85TRx06iaMtr8aztphLehgpJuRYixN7ge/de6SG49v5XIx1FXHUiWiWdJIvU0juQ4EilkY8EA3sbD6fQW9+690VjenR2H3TLm66ouJqmJp5/IPFDFTwsdbQ2I5AUCx4vz/j7917rWV+T+IweI7OzmMwUHjp4K6Qh5wwErCcozgm99ViLc8W/wAbe690BNDTTceNRGoCsxYeghSTcf05N7ix+nNre/de6W1EleaJnhlMkbwml8bMxQpqNiuq54HH1/Hv3XulN1rvmfatTVRU1N5p2mGuRQwaNVBDN6eCT9Tf/XFvp7917o8uyd81W4sLKstXJRRNMhDSSMIRKoIDyrwDa50/UWtb/D3XumWvybVFRU09KFcLG1G1Q7OVk08Xidrm/wDj/vV/fuvdJVsx9pURUUcVVVyBA4EjSaUKLYmJgxFh/jze9/fuvdJ6r3UFdQlQxcSuHkpw/lKFiGjlY88EAX49+691mwna299g5SDcWxdyZKhrEqjJPQRPPDRmGJPQJWQgMXa4P1/pyffuvdGD/wCHIu26DbtNAlNXyZp2mir56ieQwQxKQYlpG5LXvY8n6c3+nv3XugIy3zV35l8lV5HIVVYs9dK61DF3SONg/qCgC2kEECwsfr7917pJS/LPegmmNPWSMLKtSfI15ryXDXINiLgem39B/T37r3UBPlfuWFxUySVDSwzGSJfLolcm6/sgC5FjpP1I/wACR7917paY75tbtRaOGOeWmgQWRUmBNtfqDOwv+r682vzzz7917pdY35ObmzmQoqSpyVVDFUNrMhkldh5WOokg6R6bCx4H4559+691Z/1Lux8jgcFkqHJCCml+2pKid6pZKuarJt5BEQTYG+pi1gAPyCT7r3VmeC7HXbUOLinzC5SeooUkcPEkbxmGTwhI1UvfUAHU3N0IItfj3XulL29sTEfIPrirwMrU8NRUIZaeaAR62lMd1Vreq17BSb8D37r3Wqr8ufi53L1puepOR25URbUhlApK+likFOy20+WpZP6i/Fvr/j7917ogSUjK8saayqSHyaXChGI0nQCB9T+P9ieffuvdTIMMshcswQgEBZG9SgIGB1La1+ORa3v3Xul/JseCKjgqq15poftaerkmSEpF5armKljnW4c2JB/JIIuCDf3Xuk1DgIpJqtI0AaFv2Ve8gtbUCXccAC1iByOT+PfuvdKvCzpt2OQ0xVshMscn3LgiOnAAUaWB9P8AsP8Aip9+691ez/LZ66jahzvYWTjmyoFKkFOtR5vK807XlannkIUC3IH9OR7917qyfM0NBW080sMSUIWeSOVURVlbyNZiXXk3X8/gXtYk+/de6CqrxoEkyI0uiOXUj2IEkX1sD/aFjzqvzf37r3TnA2pYomZzDAjJH6tKxg3ZtKn6j37r3TbTB5qiWSSSJAkv28TMkgjVVXysxQkrfSbEkf1I/wAPde6VVVjqXI4qLyTiadrGBIAYxFDqLBW021Hnlmufxe3v3XumzG4GavqxEYC6RJGghlg8jFhIXDRabAcf1IH9fqffuvdKQ7cnpsnPT/wyRYEp45JcghWSHRM2nwPHCoKlW/tH6c/jg+690HfYOKxGPSumvDUyU9NFcwMrqruQWN2sWNjzq4vcC3v3Xui0VdaspllgSCKMMxMjAPIt10oHYgjhLBQPoObA8+/de6YTF55YUmSoilBvC6s0YCxgOHFrXDXsL3Fv6WA9+691Jq6DSrzQRm4uDTuxkCBPodbG/IF78/4X9+690y0jzTvOC8fjSNmJW4Mek20q35/2/F7C309+690JuOxlCMDPlImSbLLPLTtSyKF8ML/oqVIIubW4N7/1v7917qHHSSxQo0ksUheKOqvSuPNTsFCsGiPp5sLgj68/X37r3SwwmWmjlp6en+1QOtnNZGkpjjX9WngqdTeoixb8Age/de6fqmlrp/J91F5RJNEWeGH9seQnQ4D8Wtbgjj6e/de6NT0RBBCjRV9BHWTAFIzMSvhMt2FRIISABbkAcc/S9vfuvdWX9f42D+EQ28LxANZvGou5HpIvyQoNrn6/4+/de6Zt/wCEhaCZVsnpkRZFEVtKmx9MlwRx9ByR+b+/de6rz37gk/i5gRvKdMk2oRFYvIg9QCfS/wCDbi/Pv3XukNLtuvlMCxQgwsqvqNxEiAWHN7XB4v8AW/1NvfuvdSKSgqcVUTmmoIKs1VN9tUtPBHJSw/uWL2kDBLfTUoFr2uOLe691iyG26CtilH27U1REAsDU7XomDLqZ5QTquzG11PH1/p7917pPQYx4p5KOajndEVD5WVlp7pa8ayC17Af2iSP6Xt7917p2kjgjBNPSCnibRqDM7lbDnR4+QCf6f7H8n37r3Ulqar8SsqqaVr2jDMLSfVZAqm3+2/2N/fuvddYSaox1Ssil0qHYokhlLqyg6LsOf9a9zfi9/fuvdDRt7ceRhrVUVINM5jExEjQFHdNISGIH6Xvc/wCx/oB7r3Q7VePpsfNSCpWirZqyijrNLHUsDzLbzHTbURf9DXF/wffuvdJGr2os0yftCqYSGYrGEijEc12MoVAP0gjgcf4e/de6HnZO3se1ClPJRRAhgw8oNh+UbSOCbni4t9CfqffuvdV4fP8A6cp8NhajceGo4YJqiNpKpzqRnsvpa8ZBI+tvr+PfuvdUlYWoEcFVRzolRBrWaYuTd2jbT4ow5uQCD/UAX/F7+690p6LLiWppqWSeOlooTrtoTSqBfShYre/0/wBb/effuvdCNtuBKyseqWs8kDRBFZvSQCefUtja/FiTz/Tn37r3S8mgko6yIOsFTCANISRlDNb/ADkjA3Gk8cWuPr+SPde6T9XQiTIvOgZYRYI8aKxLkcIqsLWJHBNv95t7917rHVYvG1pUzVMgmdAjxxzEMhF7grc6bk/Tgf4/X37r3TlSA4OPQsxFDGBqCli4FjqBK39Lf0uf6n6XPuvdOseUOSdWSN446df8n8ZPjKH6mRfx/ibX/wBj9fde6TmfqlrF8JWQSQRkKS8jPqPHDtcfXkD8D/C9/de6Dw4KRpmMU0oaWyTGVFV4kP1UMP6/8j+vv3Xundo5xBJSJSyT+BVjV0ZkBX8XkB5v+Qf9t7917pKskqyTpW+R4HZUjQPdYWY6TZb39P8Arfj37r3TLvbbeOihpXxuZD1aRpIFs9wxHrjV7WX8c3t/QcW9+690W/dVDUMJBVPdhKFepTVrlFiNKu31seGb/iLAe690bD47UsFDhJVeKR9a3VmYELIF1Bzf625tf/iPfuvdGUgpqzIo+mgJgS2lwCwDDgl7fkW4JF/fuvdNtTLJSmoganjMcsYjkKKXf9s38hDc3PFz+ffuvdc6WVnhdqaEI7FXIKgfUfqsfoDYXHv3XuvYjNLiayeaspTVU6wzQSwxyaXSSQGzlV+t/wCzx9f9Y+/de66jytVkJFiSV4qSsj1Rlk0yoqEkCViNQPAuLj8cW9+690+sMhQmn+5leKaoiZSwkjXXEbeMBprqPoL6QDc8m/v3Xuk9I71FRI9yxDyJLUlQ2kjjQyn/AKGB/wBb37r3TpT1FN4nSKaKREVUmkja5p2VgdLPJ9T9bWN/zYi/v3XunqgyVLXxmSkJlkpp0hqIyp8jXFiCo/T+Lkfj+vF/de6m5PFO00dSKc00c5NzTxEQIWTiA34BYXF78/nn37r3QdZvEBKkRwVTSxsiyvFqMTR6lJdJS3BIHH0+nHv3XumaCnkp6aY0rWQyBiAOUAbUEBa9+b8/S9/p7917rPi8bXT1xq/EJEEkbTl9LEMSArWkAB/x/wB8ffuvdPeXFLSVEslCD+2UUNCx1lmUeQkcmxN+Pp/UW9+690k6qtlaSKSJ5I5UqVBjZpALMQQwBJv+QeP6f4e/de6GLaNXVxJ4KtHRXifxSC5Vy5J0yMfoBzcfSxH09+690NmLrIIaaOKRtciBP0ACNWb1EryP6f630Pv3XujJbCrqWeONZ5ZLRm4C/WQ+MeNL/wBATyv5v/T37r3Sl3XBDX4yp8cShJYi1OgsJCUjbyksxuLEXI/5F7917rXX+YuVmx+56nFzzBBJUOTJEt2ADOVCKPp/S/559+690WzZGRqFgaGJ7wMYn1eL1frKmO68i4Njz9Prf37r3Ru9mRlIGqY6l6SaOKOWKMtpZpIhf0ubc/T/AGH+JHv3XuhMx+WXI1NEr5AapNUs0TlgfMLAj68n6/Xj/C/v3XujJYPeWb+3SKJYYw0dPTidKdbOlNxFYyDgi1uBzcn8+/de6w5mWaaOCWaaGlj1OZlmDuJXHIGteQXt/sLX4/HuvdIupyGRkYQwQyVCkmSJ44mNOqC6AgAXJtcAH8+/de6e6aanq4VpaenRZ1IWpd1EQjKC8oKte9x/rX4+hHv3Xuk/FS0QyUlVU8+NpDHHAPQiIB4yqX+h59I5/wAQPfuvdPWPqanJVNScUPt54aN5g6AIjQQsSAzGx1Hmy/i3+w9+691krt97t/hVXiknM1PKojqYWI8zAQlhIGaxtwBcf0t7917qj35TZKqr94ViV7EJ5DJqRwwBFxoZW5vZRz9L/wCPv3XuicToZy+g2WTS4Q2vwukGx/x/x+nv3XuoDxSXN3sY/VpIDLa1gAf6f63v3Xuum0CzNoswDFj+Wa90C25A/wB99PfuvdZaasqolIilkSJQiBixuGQ+RWBU/i5/2Nv8PfuvdO8NNV5RheSeoaT8u7FgQ31ZT+ORxf8A3r37r3Qq7I23HDlqBHZoZ3njCsUsoIPJZ7cX5FwDc8fT37r3WwB8XsjX7SwNGci8LRiigNnJV/to3Eh8YAsCeCBzf37r3VmGV3fjd0bQjp5WimR4tKFLnU8qBgrAHkkFVBtcEEc+/de6K2+0sjt2urc/SJFDSxsJAElEMksTMqgKOB6Tcc8k8+/de6B7eG/G/jE5Mv24Pkj5dwYyP1fXgjTbkA/6/v3XugIym7ag5SOOlklekSYh1VxZzOv7cxY3JBbUCB/h9PfuvdKXbf3qV9U0shMSINKuxgA+rBwoILW1HTYj/G4uPfuvdIvtJPu6amlQLLMkniR1XVIusabOgtyebn/Y+/de6LNuCqGCw2Toq9YJmWN4gjOVaj1AOJqdkuGNz/t7gjj37r3RHt0+OprjWrVrUu0hUJKx8th6RJGik+j8C/FwePfuvdJ6JSahV1MVb0vTqAqSk8liSPqB/S3H4H19+690+1VTO8SwGoZikkcZtIdX2qi5RWvbTcm4/wBf+vv3XunjG1ckckOloWjiYEJKFCpGx/zaX5v/AI3Isf8AD37r3SrXeM9LTzUYhpmSZTKCkYNRCfIUDLO35IS2mx/rbnj3XunXbuQp55zUCN1kYl0CQRgCeRr8D9VyLXPIt9eeB7r3Q25DGruLGRyml02iSOqqIAA8UixX0+KTnnjn/Ye/de6LzncTHirKYZ/KZXJLsFWOMtZA4AsGNgxH+I9+691L2lvat2/k4Ejnl8ZkjKkgqE1sY3GpvqbCxP5Hv3XurF+r93Q7nipqamNOtQsLEl3hKkIutwGYixJP5/H+uPfuvdD3NiJK/DVNZQQwzTxRFHgVE0LcmNxI4P0/JAsQfz+B7r3RWN87aqWIpVoImmll0N4mIgRb3e5v/W9/qbfUjj37r3QLUgzG1twx1Nlp6ZZkiRoVOlHvqaJUF+CDe/0uffuvdG/2Z21QV8JoZ5fCVJFpBGrStEmlVD2/qTcH/A8e/de6EWKslraymWYRQ0zi7TrKZJY1ZS4lIH9foPTa4PPv3Xuk5myaSkmeIsZDJIfN5AsmhUGlgH4IJtccE/14v7917oC87v3LYhJlkqStj4Y5FUrILmxP1FgPpYg/T6XN/fuvdFb7L7d3SuLq6KgqJ1COJXcv+9MVYt+2SQOf6hQPrx7917ooGW3buLNPIrVE6LKdc8TNfknkvp4F7m3+Fj+T7917pD12OmmiYlvIX1GSMK7KHIsCovYm35Nrf1HHv3XumKmpGSQjWi1ETMoRkXTpII+qBeebC5P+J/p7r3SyxFI5eOdjplQqoVbEtYBgw4tbi1vr9T7917oSKeWSS0n20hljKxksxWI3FiH9N/zxyL/0N7e/de6e6PIGGJInQxBGcKtj69ZJuSTz/vHv3XuhG25W4VAGzsUtVA0bjyUzRpKrH9BNlvYfX8W+n59+690qKF6eeSJIg0cCFmTV6rxsSAeALHTb63F/xawHuvdKChqngeTxyu8bF4I1qItbNcaCw02Hpvfj8cf19+6911BFFRT+dGb0BmqYv0CoW+r0AC/+sL8e/de6TFTXRyVcjFp4HaUiP7hx5GjY6kiiUWA/JBsbDg3PPv3XulbtzKJHJpnmBamOrltMnN1Km4OpQOTawv8An8D3XunmsqVlmE6VU5eSQB5VUITEQCo/AsBxx+eLnn37r3ULM1+LSrpxBR1UcFLFGat5ph5pX1B2eG/DA/0IP9f9b3Xugp37n1q8x/E8WktDC3h1RJKomHjX/OWitwfz/vj7917p82N2VveiylFkcVmJqX7SVWjMVVJEQIzbQGuA39TYf6x9+690cOi7Y31uX7ODM7gr6mkmbVJG9U7pMV9PidCfoOb8f4+/de6O5tt9prscVNbi6WSujicRTkolpGXlrtckg/2R9T+ffuvdISbP1dZCKMwF/G6rTxUxUzGMcgSxJwCRY3IJAv8Ak+/de69DFE8qs4IlZByrOEBYEW8JNwQPr/vXv3XuhG2ltasrquFfBIsX3Ebs+tCpWM31kKvAvYWPJ/B+vv3Xuj27RxD4aggkx4NPII9M5iQamDWL+SQldKH8EAEH6359+690pK2mkc0kq00iktctUuqJMLgk6YiCfp6WLC4uefr7917peYOnxpjIKiCZiVcRsJdN1OkMrAt/gCG44ve/v3XuoNZjqAVUkpqPKsWkeEpq8eoWVXDEaW4Fha1v8b+/de6hQzNFUtTGSWFY0DRPpkcst7qHAABFj9Ob/n37r3XPNU+TgpKnJz2KOhSFdaxNJGWAZoojcA/gkD/Y349+690WneRxddDKn2q00rzKjWiWYySMwBD+Eawf8R9bi9/p7917oEqzb1DSzfvQSU82tC4dJFaKQEqChJuTpv6SBf8A3v3Xun2tzNKYqGbHRz0NZjqiKCSSCcTLVBhdpZYRez8crfngg+/de6MLsPecgjhaWaRmVFVi73ZgJRqtE1wWt/Ztcfm/B9+690ZJdyJmsVKZadkgqImjWpkiKUvpGljGWv6gRyBb8i3Hv3XuqsPlelBRvXrLIkkEiyIshRWCNpHEQt6RcE3+v+P09+691SFnuzsdsTcjLTVhMZqTLKdTyKSH9UWm/AOo8ixH0+vv3XujL7C+QeLy1NTtT14SRCFqKYcOFFijRsrfUEHggkc3B4v7r3RuNr74yNR9tUY/ILSwMqzNG7q13YEIpRr6ri/1HH04Hv3XujDbb3RkVkkqJGNdF9tqam8gijdlJ0tE8em5BbjTYccg8Ae690L+A3FmFWMzPMRIkX2xX9xrqSyidydVlvZje/PB4N/de6GL7vcdWkctJWSIpKMlmlkiFSbeUIA4IU8Hkmx4vf37r3QybO3PnsVLEK8zVbROoknrFKQrxeRQSStr2sSDzcD/AB917oz22u2IamoirWpoaajpvHE8SOkylqe6Ozrx6eQSq2vx9Obe690Na7ixuXj+5oplilsvhEZCI14iyyXa4Gk/QMCOf6/T3Xugz3igmWcxOHlVTJUSJIoJRUUyv5ONT6jb6Hiw549+690R7s/O/wAPpag1VZUTTRIXp6bmMqoI0xxSIbkHkuP9b8e/de6I5X7bbsnKyNXrUS0grI3ms3qkpIz60kcXusfFh9efqeffuvdGi2NX4XYVEmKwKQU0MMZ0SPCZdRkuDJIY7cE/VTe3B9+690s67cdJkIESrWIVdTA6s8kqlZ3LCRagAWA+livFh9b+/de6Jn3d0Ft3tullqYqcQ5GE6klRmjkEUbgyMJSbEsb6QPqAbDn37r3VR/YXWi9fbqr8UaeremDvHSSThw5la1g1/wCyOTwRcAWsFN/de6TNDBVtJV1FLHPUGmpwuqECyoD6pJQf1KQCB9LAWH1v7917qZjN3VlNWaaedlWEoyKY10GRkPOlh9BZvx/tx7917o4vVXdO7MZFT4yTISfwmpXzlAxjDyAAK2s/UhgSB+D/AEv7917qzXq3tSpyVPRtWSukaFY1J1Ez3ABbXckkHkg8XNx7917o823M9ihQ0VZR1x+/DrIaMhmBP0D3P1Nz9fp/T+nv3XuhYg3JSZDx+Us9Y0gkYOqKFCgKST+SSfz/AMU9+690vsVvMwwRRRhY5IDJE6jSfK7WIKj6cD8/8T7917pYY/frKdLASBLKzIl7nkWP5DX/AFfQfgf19+690L2G3fBLFT/d0Z8Wm6pIrIXZgFaT0EEgEC1/offuvdKgVlBkFX9i+liSpsp8Q5Usv5t/r8G1/wDD3Xugx37sbb25cXPDNTeaeRJhG6rokVrAxqSgF72IFrf4+/de6rH7L6kze1ssyCEzY6oRZjOi6ZVDqSI3ZLm62tfg/X/X9+690Ff8HdpEp3h9YLNGPIVZ5Ag5Uk82+qg8839+691PoMbJSSaPO1NJLESXk0K5kJIbQCOfoL2/H0+vv3XuoNbTD6Szs8wb1EllFw3Fke5AtY6vyeOB7917p62VjBk8/TtJLJUU9E6yzxQFbSQBtLR2YgaVJBNze1yL+/de6xZ2ids1XGipR4DUzaDEzFfCHCF2b6LxYC39Ob+/de6fKOppvtVhEPjk8ugy6gzkoRcsxN7Xvx+fwPfuvdOUMDz1n76FIlGp3iACqgHpkfUfyfxyf8OffuvdYKjHs7NLAv7Sta5Ogqw9PNvxfn37r3XOJ6uGmlpjLOIpJDK9MupYA5GlnFuPUoAPH4/Hv3Xuk6q0kUxP2dW8dQGZoozp1lGP6XuD+OCfqP6n37r3WWvbyxusUDwRGVZkhkYySBAtvGXHq+oPF/8ACx9+690j50rp4lpmWVqWKdpkikDK7SfqDMPqOLge/de6k47HUldWLQZBDAtR/mp/SDC4XUwcGygt+kEm3+39+690mczTyYTOVGKopVq1iIljqFAUTB0BkAiP5XkEj6n/AF/fuvdOdMAtE1V9zaSORUSAMyykqdWsMB9PqOD/AIW+vv3XulCtXgZqCfK11XPLl1ZV8Mwa1QttKxqB9ABx/T/YH37r3SUEzSuY4USEyeQhWR/oGDJqI/C/15Pv3XultPRrQ0WOqYMklXkGjFTPEi62pTKb+IgkX4v9eR/T37r3WXGNPPWPKCHYRO6JqZdGkaraT9Sf+K88ce690942ip6qFKtGkE76tcUxbT5I7DTpH0uASP8AX+vA9+6908+Ga1/B/Z83+b5tfRb6fX/D37r3X//SsQxNTFRUWQpqihp6uWtp44UnkUNJTOYwNQJ51WAuRyP96917pL5CjpYhTUlLReoofK0k7HzTXZlZm+oVLgkfQ8C3v3XupVHQKVQBg8jq0SNFGbNKWMjEg/RNJ5HPH+tb37r3WKpxM37symyRn1tqWy3/AEoqGxuT9P6ce/de6bJcdVyRBblFjuZI4wso1ci7H88kE2H+x+vv3XusCQVEU2mVVZJIwCshAhKKtgXi5AP1459+690qcNRGWpili5JZ1dipZAigBgqE2IH44/wvxb37r3Q54fDSsaWKljsxVp5STpJsunxsy8kN6Tb+nFvfuvdK2LFu0gSWJ41Jj1xIS8d9AP05H5/xt/hb37r3ThFQrKGVpzdCyiE2iKSsBZpGb9S2KjjkfTi3v3Xus9NjDU1FLSysscTSsGUalhiYcPLKjXIJva5sSPpx7917qNVUktLV1QgijYB2jMnpaJli9IawFvrz9L/k/wBffuvdNsEAN5CWC3YmQBgw1mwHHOkG/wBOL+/de64PSqqq4kaSQ3V2WMBGCrYCwva1vrxzc8+/de6m08c00I4sVUC1lVmLf6r6fk2v/h9ffuvdSoscDINMhjBBZgwJOoGxCi3B+o/H+Pv3XuvZzNY7ZeArNyZWQxw0cMkkMaXBZ0DMFLfUh2B/3kX9+691r2fL75ZjcWZyT08yIoaopWp3kPi8Qf6CEcWsT/vf9ffuvdE263r6jKZxN11FdRphKRVmooorMKuqckGLx3/UjatIIH9QffuvdCFuComzmQ/irSmio6VjVSauTJJG1z5lIsDpH1/Ita3v3XuihtkZdz9ivPV1LxUdLWNGrwx/cKsKfRg30Ww/I9+690PWajo3paagxtQsmNogFGnh55JDqYSPY2UXFx9AB7917qVT7ip0AWijYUNB4YKqTWFMwcCIiFOfSSDyPz/r+/de6WeC3ZBTV0WpNLip86jxM7Xa6kBUvwwA1Fvobni3v3XunrNb3bIR1KwrBF5EeORiVdnqWNgwb6WAI4+g+hvx7917ov28FqP4d58nJLVRLHJEscyNEpkkbUPE/A0DVfj83Hv3XuiU9wZigx2Gg/h9X/ldZLNDPFFOGkpPT4tKyLzpKi5/oSQfz7917pffCXaVNDmMlumUMZ1heKJyDJJH5SySyrf6E3Nz+R/T37r3Rg+2sfT5nKrSOGlj8bTOWAjmgSN/Empj9EsoNrE25+v1917oqm56Q0GbnqaympRQUGOU0kSThdUlvtrugPAuPIP8CP6A+/de6HT4+06VCU1RNPBGPv6SprIjJrj8UagIys36jwCb/kkX9+691vP/ABnaOv6O2BLDMHjl27iiDYKWhSn8UTm341Lb62tb8c+/de6Gatxa1DoYriUqvIOqNtI0k/j83/A/4r7r3SXyGEMiNcRmSJg8bKwMgZRqZGH5BH0/wt+b+/de6T0mOjZJjOQGV45WuhUv434UIPoQBa4ueP8AH37r3TPXZKOnqmRo5ngeSKKQJfUzNKHBZrW4Jvc2sLf7H3XuhDosLtXc+HNAZXpMq8lRKlRJIyrdCGuWb0/n8Hn/AGJHv3Xui0Kn2+azeJ1SGSGpZYzEfQ8cUmhmDDi7aQeTfm/v3XulTUS03iuC5ZoXh8MyFv6q+lj/AFIYg24+n+Pv3XugFzcCYyteWhAAkV2dGOlornS5Ufi4H1/437917pRYiaHJY9aABGikh88kkn9lkvGR6rm5+v8Arf4+/de6Dns/YOM3ltfIYU0UTy1VHNSRS+O7q5jYQhGPC3YaiebAX/r7917oqW0Ng5bp2atwuXnpjA1YKIGkk16ZaiH7qGDU1gwVTpJH0II5I9+691RB/Nx2BQZt9vdp4SkWRRUVODztSiakWSE6o5ZLHgknSL25/r7917qhZnyCwtQxp4oqmz6gLWFrkHUL/W3+x/3n3XuorU1VE8bmUvyI3jsoDLoKka7/AFuPfuvdbHnwbz8eb6QwGPxOIq4zR08lNXZCStdHFQWYOI41IutvqRwLEf4e/de6M7j9o/7+J8jUVf3ZSKdAgcmdUJ8Wk6/pyvP4PB5J5917oO9+9fUWZ3JhKZ6dJVpYnqEWoFxJIVsYlcfUc/4c3Atx7917qJjOqsltuoFXRrJRUtQzymMElQTKf20Zbfnj+o/3n37r3R4+h81kpqwYfIxRSMGQcKvmAVQ0cko+gFjzax/N/wCvuvdWEbdpikzR0qObx+WXgFDpsEXj/aQD9RYf48+/de6GTFxSVcDtVylwtPqCKCFLcgG/+FgLW/3kAe/de6VWOWmhSnheVTFI2tkUgkN9PU354H+w+nPHv3XulqlXj40McmqMySIqM5I4KAWiN+Lm/H+v/j7917plyMUUNSzReSdQiKscoNlViC5d/pzc/wCwsLX9+690n60UsNWstIFEi3Muj9Ctp9FrfW3A/rb+nv3XukNv3a9Fvnb2R27k4YquiyEEyVUcyJIHEkbRhXB+n+B+oFvfuvdaRH8yL4e5v44dq5DKYuhnbaudqzkKWSJGeKmmmJfxSFARYEkDkccfW/v3XugT+GncNdsDfsNMMg1AtWYvFKJjHDJMQEMDk8ab3Fj7917rbh+PO9Ie49u0mLxdTT5GvZY4a2lmnXS0tPGdclyCQi2uQeGHH59+691UP/MN+Nub6v3TNvSundcNnKieSSmpXcwed0EgenjFiFc34P5vxb37r3VPW5cdLRZCnr6aBdbQJP4ox/mg0gY+Wx/U17/739Ofde6T9fLhcrPTSQFqNr+OsWUeMtMq610qLA3/AFf1/r7917oyvQ/YuT2Enjzk33m3crUS4ypiqpVqIHpqxTF5o6V/06L2LfosLHgC3uvdHP6u7GynWu/tp7c3TnaiXZeQrJXwdZUTssKUeYUY6glp2Au7wyvDEyFydFmBAJI917q+XLvt7F7PgfD1a1r/AMIgWN4ZlmJtECzWBsVdfUrXvYg8X9+690UDsrsDG4nYm4cuFMElLQVX7k4WMgCAnxLbgi9/9f8Ar7917rUm7g3DPurfmXycv7vnrZjCWVBpVZvIFGkC9h9OP9jx7917pix1G7xK08N3ndRSogBXR9DqI/r/AI/n6/T37r3SxnoEx9LWPLIYmpoA6Kq2Ul1DlQPpe7c3+n5/B9+691J2JgpK1XrI4YolvrkMxCq0THUWDm5JuRbkf6/v3XujU0UKY/BUs8X2dO7OkYpVculSCxCzNY/Sx/BP9PoR7917qXFU4+lM09YAsUkbCD6mMVpuqi6c2/xv/r/j37r3QUZszUdRLJFVM8TRSyVEolKBUl9ZMJb6kG6kL9T/AFJ9+690DlZkGQNJBVyXeRy2uRdRW5Cto+tyLE/T/eePde6x4SvzVaax8bHJWzxMkCqqPMpaV9ATwkXJ5A44+nP19+690bfZPxR7z7ApqAQ7JqoKWQeSKoqEkSNxVep20C1lINtTXA/IB9+690YbCfy1+1s3I1JUUGPo3ljWDwyKA7MraZTCBYk2vzfn6/Q+/de6MttD+T+ZWomzuXp6WSSN2nZKcFFAFkjmUG3FhyLDkXvz7917pdZf+TZ13kIb1GfqYKuKKLUadUVGL2CSaSDbW315AA/1x7917ovfav8AJP3XR4uSt64z8dfPAjmWmntpbSNSorLzcG63H9Of6n3Xuq6OwviJ8hejWWbce0cnLTwsFjrMdFLMto73ZwAbAXH1J+n0+nv3Xull053FmcTnMTtpov4TVaqekrnq5fBTmUguWlmnJVHF7uotcf1P1917q0PZ3YwzGhTuOjlCiCCarglZik0ca3anDcaeLLbggDgC3v3XujV7D7gOGWKmhr6vJSCRols0gCgy31ALxY8t9LAXA/Fvde6NhQ5DZnZuNOC39iqTK0lfGsLxyxpL445Lrecyjgj8abEjnk+/de6qk+Wf8qaimp8zvbp2phpQDWVxwpiUoIkTUE9JNi1vRY2JNze9/fuvda/e7Ns5baeZrMHkqeopq2ll8U6SXDRzQ2EqOB9CDe4v9QQBb37r3UnE0eQyl6GWWWRZEQxpKXaKNUADXRvSLgAfT6W/px7r3Qw7OwWDFBk8fV/dDKsjyCqjEM0IpkfSY4ons7yi4LAsAAL88+/de6VO3+tpM9moMZioWyc0krUpQQXhqIRMY45CoLclrg2PH9QAPfuvdbLfQW0aTqnqrbO15YYTUVOKWrydPSNokSqrVbxRusobUIuVHP8AQ2v7917pW0g+7mUwGLTGZBDC7ufFA9y7PqN2ZOQNXFrAfW4917poyePEojp4ZA4YSIrEKkZuxUiOQWPC/W5/w/wHuvdP42rFHiXYSxCoZE+3BtVFXSxImP0UMP6f1vzx7917pO5PBNSwUPMeiUyNHKkiyGQp/nGMf0AGq1mvf37r3XKh9ApopCCFBicQqDI0n5kkNiQP9aw+n5uT7r3SkxVVDSVgWSeeKFpgiFS2u4AUxvzcA83t/rXtx7917qTk9y1VBFV0eMq4qeGuJFY8YRjJGjavEzS3KjUbGxFzc8/U+690W3e1fL/lDD7e88bCQm3rSwGgIb3ufpb88Aj37r3QFSJFEsOp2ggd5SEal1ytNI/kiiVYbah9OWuB/rce/de6XGBxJrkdpoqeRqeJBNq0n9piGIISzAkfXm4+g49+690oJsPR09JUT1EaJDLITHUNDMI21RgNFGfpwxN+Lj8/j37r3QYZLHxQ1gigEMEBcBQY1PkHk0F2IFyWsDYn37r3QtYrBSw4taiamDQ1kzrJPHHrpXCnUFkkHKgEEHSR/Q3HHv3XusdVtClpQ1S8b+SV42DQopV4mYsW0m5AFrW+lvxyD7917qXtXaoq6xqmMlBCfKFmRx5tB1pII5bgEf4AX/H19+690K8NIkVQs8hKRkRq9wxUOTfWI3uL/U8Djkfj37r3QxddVUOMrIWaNBHNYyTKAY3RTpsyNcksPpb6fS44Hv3XurCdjZWFcSJ0khSnWEiKNiQDY/WQGxH04vz/AF+h9+690373yMNTjhNE5qagEh0KOEjj+oaNksCDcHkE+/de6KHncNX1lYK0o8oExCTBbeINwSVkBBFhYg3H+F+ffuvdTqXa9OI5BOZIn9SICx03U/UCPSvP1/3jm/v3XusdftlkpCI2p5Q6SMsY0xothZ/KYxckk6hc+/de6QtTh3p4GWQQI0ZDoNNnQG+hQ5/FgAAbgn68/X3Xugzy9bVUTmBpJGpvI7NEFV9JuQGDf1/r/X88/X3XustNkcKYqaWAVk5j1NkUeNUQIVBXwSLbUT+dRIvf8e/de6zTVdKapxF44aOUPJFCZJAFBYBdV/o311W+p/H9fde6ZpBTLWBRUtAs/wDqLNEWuUBIY+kfngi/1+vv3Xuhf2jtqavmg8AjZmQsPotlHq12U/n63AuRbj37r3RmtubVqvJFWz6ZQkRpSs92ikZVH6GbkAH6gEfkG/4917oXKLaqhCY6YF3KqLIpUMq38YP1C2544PH9efde6WeExRpPSIodZYoqMHjKNa4kF7AX545t/vA917pH/IDqWl7P6+rsXMgNTUUk8cRdQzxHQfGxf62Fh+f6839+691qjdzbY/0UZjNbcejknyVLlZw1UrOQKfyEBFjkLAf42HH0ube/de6DyN6Gv25TSVcMtNmEqXkgLzrFE1KVDR3Vf1c8EMP6A3/HuvdCtsqvSmxVak8RMsUdwEYOsRK3Kq44JN/z9Ofp9R7r3SoxucY1B8gnqIXUqE8caunp1Al1AsDe/IuD9ffuvdK7HzPUUYMepdPk1L6XBtcKl1H6h/U/7f37r3THUwCqlhpIKciWFmlnnR/3pWLFgGZz9ReyjkfX6+/de6bc5l51jWhWFqYKhQuUVnmUCxErAWvf6j/YEe/de6dsNLWxUqzyQyU0Sx6buSom+gVSpNyDyf8AD/b+/de6hGkyNY07sypTyMrpIzFEZgNRR2axANvqPxz9Db37r3UZMjRxTsrEl44kEojAaCKUMNLNMf6/T62+p+vHv3Xun3KyYGEUZxuTmqnq6RpJlhOgU86WAA5sfz9b/wCwPv3Xug0kopshkRjcbMzT1QcGokUMvBLOfR6QRxwPp/twfde6Qudo/tpTTPVqZaadlnHlLlwvBWSO/wBPrb/eObge690Ee6G/idXFB5kiSmQuGS5jkUt+gjjn+oH+9+/de6On8cMNDLhpGq4V8MgWMnxTHS0akAWH6bk3HHv3XujE1mWOBWemjSFY6jU6swKEKOFKqi/T+h/w9+690GGVqqmoZ3bx6xcCZCC0pdSytxwdP9Pr7917pKRS5qGoFPpDxlzrmW6NGpPJJHJF/oP+J9+6904sGZ2Z4fI2oXdnIuf7DG1v034/2Pv3XupuMzcNNVSjJWLKEEaxgNI7MSVCji1rWP09+690qKzN0lQsfmjSRAVUl2AkQtZgBccAe/de64vNjo4VWHxpUsshRQQV06dTvIw+t/p/vX09+690nnloE9NLAzGQlp/JxTySqLhlsPVb6An8f19+690oduKyTGtlljhpgpSqSEWZ9Q0s4Y2uwt6T9f8AW4Pv3XuhEy+alzGHpcNikqJ6qOnWBTE11MMbFtXiIB8xH6yW/pz7917oLKelpvPCmU83h+4InUNaVY0u0vpH0YHji/8AsffuvdNNXHG1TURU5kipGmdolcsZEiU2i1gcfm49+691mxskb09aZAgNM1tAkf8AejIurFBY3F/r/t/fuvdM1VWkKIIovHJfUASQSCCVBI+psf8AH/ePfuvdNzV4iaOOaD7aYSFlSSAyE2bUstyOLkX+vv3XulhQZmvq6yKolZIZY1KqqKYYHQLYOYgOSbcn/bW9+690Km08lUT1McDWkLEag/P7YOvVGb/T/D6/7f37r3RisHnhSR09PGft6lrksl7WVhrOk/Q8D+v049+690LNHlZaqgJcgiWJ4iob1HXqu1vwSPqbfT/W9+691Q5879k1K71OTpQx/cFkVfUilreoW5+vv3Xui1dWZCHDVMCVdIKlncxOkyoY9K/XQCLagTYXPHv3XujU7cXHV0FU1SxWWd3+0dWA8ZU8oYl+np/of+J9+690p8ZQJT10brJGj+QmJivIjUEkm4tzf6/j37r3QvY3cUngiE0wlWM2QRWvqUmxIH+93+nv3XupeWzFRk6RaWiBhaVJX1TtqOscKyjm3INvfuvdKDAVMmGpFkqZGcWCGQKWs6AHQit9ATf8cn+lvfuvdOEmRwtWtQYfElXUtJPUDSAVGkDxtHe/qAFje1vp7917rqkw9IPFWSPDAzStGfUGP6A6qyfgBTcj+p/wHv3XunZcXDSUpeheN5gGOqCzBVa+hZW/IJvwL29+690xZPGVdRiqvyxKaoRzTTmIANDBHHawI+g54/P1uffuvdUVfJailpN4Vhnk+5iiqWeZHcamjaQ6QGH0NuPqf6/Q+/de6KrWy4+ermNHCaKPRGFDKAC4HLLY2sR9Pp/sfz7r3THKqwMA0g1s1rMP1gmyt9P9tf37r3WNIFa5Kggk+j66f9Y2+nP09+690tNu7Src1VQQU0LTLPIig6GshkYAEkC1hb+t+f8AXPv3XujsbL+PcsWEaskEQlcrwqrJJaJFNlKXIuTe5+vH+F/de69jNt0eG3NFVVUMUhpZCrI9ioijt6hxYEgfn+nv3XujjYztY5CjpYsNOlPFSEUiUUTq1SxjjULKR+UFyfr9b24A9+690ejrzeWexuxfuaiBzantBLUPpNhGHmkj8h5YA6gBwCfz9PfuvdBZL8gJ9wyVuEadWBlkSNjLZVMbF9DowuNRU2IHH1/w9+690GO/iwrKCRslTS1M9NHNJESTGkdSpnVPJf1LzpuLcg/09+690FcUdWv3WSqXEcULRwx09NKH1uzm50E/2RpP1+ht/re6908Q7uqKisZZ6jQ4jhh+5CyRiIQcxGNFNudVmBJN734tb3Xun3IVc+UeKOoqozUyANIzDTEUYeNWjY2FyB9QTzf/AFvfuvdFQ7TpKmkevFMrinhjcgmQssrqWZ1iSS+u3B+pNj/h7917olElZE5km1BpXl08xhWBZzewa9rEEAf69h7917rilRAVXyTIkrErpPJSz2Ext/X6HkfQcA+/de6d0oWZ4jDIkomRojIhOiMP+k6TyLm/JP8At/fuvdKZKSOBPBI8ao2jXM66nhZEANwv1ubf7f37r3WLx0VRKIZKmONEJcsFuBdrK2pDY344/wBhY29+690IG36mnxtXAwWWeklETtMsAD3Qk6kJBsDwP8Lf4+/de6PpsDaMu5MR5IYKengip2qa6qlBIbxoJQQj/UlWX9PA4P1v7917oD+1dmvTJXSTLEv3ZL00Mq+EN6dOpJQBcEAEEAfW3NuPde6J3k6Nsa48twKci2k38pU3CRm17cn6/nn37r3S/wCvuwZ8FVQSU0lQsIm0eMyjy3mOmRw3+0gXP+H9SffuvdWc9Rdq42uoqaOrRijI0LOFLJKwBJ8xU2+liPrb/X9+690Yar2hh904+OpxkcIeSDzOryRhYmcWZCSQwf6Ec/055Hv3XuiY9q9d5HEvUGmia0d3RvTIb6iZJIQpsQAASf8AXB+nPuvdFAo89mcBljFXVzUNMlXO5knXyGRl4VURVBFwB+f8eb+/de6OftHeFXuvE0VHT1EbGWONIXeQ0clWRwEM5Aa3q+n0/wBf8+6901bu3K+LqKvD5GYxZSiRUMImDRxkCxbzr+uwH6r2/wBt7917osm+t40so8klWjSyx+BQsi2kkW7DT/RrEAn/AHv37r3QSSYmPdFAHlqy1S0ngXHSq4k03DrIs6fUH/Wt7917qBN1tL9spp4B43JjlAiYOroxDXZfr9Ab2PHH9PfuvdZZ+vaGn2881Q3+Vh2VzFASYYlT0OCSbHgk/Xi/v3Xuiz11FHTZB4mcSIZH/dUKpNja17c8C5/1ja1+Pde6W+36OOSWJYI3l1LaNtDK6soAW4PHPAB4/wBh+fde6GihoUxKJ56VlrJUF4Z1GpkfhrK3pNxaxt/vHv3Xuk7l6KiFRPOwmoo3i1xB1LqXVvUWUAc6RYAW/Hv3Xum+mqEppFFHP90yqr6mXxqVbnxlXPP49+690INDlIammRIadklQBiVlMTEXFzc3BH9P9hz7917oQdvV3jT0JJUVCISsQKsfUdJNyPr9Cf6D8e/de6VmJoqivlMNZIsNMzE+UhDJoZtTIJLcAAEDi97c249+690ltxbfx0WX00cz1ap4nmkB1OEX/OnUBYG3AsP8ffuvdNZcVeQf+7mNnpaKkhRneZlmZyGteR3AsHvYCw/pyeffuvdc6etd6wUtV5vIt5njnYIsa2uYy0VxZSBxe/8AU349+691yy1bLUOFpI0k0oCHlhEyqU4AEgt+PpdTb/X9+690FuaEtQzuUhVoHJWKOP1a7XcSyAgNzbj8f7z7917p72hTNUzmCqgp9UbJJAsemKRXIsSiqdNxe/0t/Ue/de6Nd1jh45cnBDkKySZA5CFIrNGznXYgcMw+hIFv8PfuvdHkrKNYaChjoSDDBAspUvpQy8AjxOOSf975A9+690246XJ4rJ/xCgl8M0aEpAI4i0bTelgWlU6r34v9D7917pQYw1D1yS5SKYu8gnln8aq+lxYCJLWNyeSOB9Le/de6Nt1lhgxadacmFkZoZXYNKY7k3lW1gLD6WH1v7917o0uFyWLOPnpKigkmkh4Z3aNSsJvp0sbAjjhSDxyT7917r2RyNB4IoaSFQr6SaiZC4RfwdKm5sP8AGw/AHv3XuoVNmJxOscToTKQqlA2qZo+VAAB5H15IH+9e/de6mVEs81Q8MkkU0zIJ5uEVg4W1zKCb2H+sb/S1/fuvdQKSKoq6rVBO5ggIknqJZXc2UErEob+n9mwte/8Ah7917pk3Hk6qd5IzU1KpTxlI0cFmRNV9R+qm5sTZbD8c2t7r3QD5dyRPLU1GiVJzMlQuqLUoN1GtRcXI+gI5/I9+690F+XnmqIXkqKlZxLrQh5mNS13DM5f6672AJ4/2H1917pPYitr452RhSpSO91iVUadVQWDTMvI+p9RseRyPz7r3Q2bNyVHR1EMK6Kl/LEWYxlVQOdbah/X/AF78fUE2I917o1VJuCSuwMe34oDJCs4njCEt4Ue7s1kAYXsCQSP6e/de6KV8lunZ97bUrvtYKgVrUsssdQUEblxb9tRY2NhxexJ+nH1917rVG+SWz85tHfNfj3osnSJDL4v8qjcEyBrSPZbC1/of98fde6CPae5c5gatVgrJkQyqSrPIQxUavzcgfi1wP8PfuvdG664+UWV27lqaPJTSz0kUqCoSI6yIDZJtJe4+hNhY/wCx9+690d/B/L3b0kk0WNeo+ziCVFFJXOGfWSGcMIyv0/AFgfrz7917ozWzflGK6GExZSGEVLosrSAF1ULpYIgYXBuACOR+Sfr7917o5nXfyNwYSnxsr6YXj8tTWhFlaQRnU0UaMToX8sTckcgi3v3XujVYXuTCV+L81U1PWU6vG9PND43gKEHxU7LHY6wByWuQf9j7917pY4/fWDz0sIoPtsefFKWRJY0VHK6kaVPoW9BNuL/Q/wCHuvdKLG9xU22I4YqmoMkklQ2sGYqxETB3MJIICuB9SPoD9L39+6904br7x2/W0cU1HUQU09plaqaUGKVjKf2RE/5soDG3IItb6n3Xuihb93tSZyScPLHJUyyCeeUOqoiAWI0WFkAN+ACf97917oNodxYqmghpsZOKMrN6quGVSJDJe+oOCSD+Af8AHjj37r3QgJJkZcRTU0tPMtNLPJUR1xAjEjInkUa4wCdQJGn6e/de6daF2kjkkrCAwTQEZG1a1QEHUn0D35t/re/de6yS10BhjjpaaoabyBChDmAqBYxFPyBqBBJ45FySLe690Wz5J9PYiPb7b63BCaY46eFjjoysTTRPB5jJLNKYwVYAafHrtc3sbavde6p3qOxYo8xknxWKNHQ/cTpRU6OJHama37NS1uV+p/r+Rb8+691DrM1jspLFJQxSUVfqSKUlCKSIJ6iPIQfVyQCTb/iPde6GTaWRlyy08QnaNKNlRII1AACEmR0lN+GKi4/1/wCvHuvdHC6w3BuKnqaGCGslELyu6QmR9eoWCqiseP8AG3+w4Hv3XurCNh7+zVLHTVde0aUsaxQqJJPJOZmYx2EQ5W9hYn/Y/Q+/de6Mtht+JNOkrB9KvGjGwT0KpLo4P0vcfT83/p7917pb0G5PvcuzUlT4KdrFf3LgSAXBkAuQ/wCLfQ/n6ce690PW2aqFqZJ6iR9DRB9bWDNIDpL2U3Ori3+x49+690MeEzMVS6RSPLNKkS+FxZUghI1MG1fUi44/P0N/fuvdCFS5lY2sak+m0Udgv7gZfq2kfUf4fXm4Nz7917pR0tWs/hQu6liLstrBdJUBr/QNcnix4sP8fde6gZfZ+H3DSyUmQpIp1KTRAyKjOFZSFZGIvdbE3N+D9fz7917olfbPU1JtrXWYykLxawxnQMPGV49CtwD/AF454/p7917orC0Nb/EvukY1EwDwos0WsKpIAYBuARf6+/de6mVu3/NCamcM0p1mZrFWT02UkEsSPqDxb6Wte3v3Xuk14ZcbDNDQxpTQu6a6ghyXL3Upa9gpBP1+t/pwPfuvdNkr5aBqdkfVTyM2uFX0lo7BSyot24Ive3+t9PfuvdTa8VywwLi6dxJq1TSKjOR9GOoPzcfg2tf/AFvfuvdKmhqamoolFTr1RCKKVSrK0i3JZnJNyb8/W5P+sPfuvdOkubpqKKGhdoCKkMyMVIl1adUcbW+r2+g+l+OPfuvdZY3p8vSGKhppZZ0UzF2LaZhGNLIRGpN73B+lvr7917pKGsjqHq51ZRLSaIfEkisY57kNFLoNg3Fv62v+ffuvdYQWFfGk0f25aJSTJKWQGTmysT+B/sffuvdc5K7E0Umpn8tSxKB2IeNgDq/cv+B+CffuvdQshTYasM1RSVq0dSkaSGGcF4H4v/k84H0/2lhcf19+690h5XjmjaV2YSgk/cagYzY6bK7m/P4H4+vv3Xus9HQ1lTQshQIGnVIGVlOpZPVfUTz+bX/P+29+691MnxsJaCnBLlAq6LEmSQEX1nnm/wDS3v3Xuo0lFJQ1JWrSZJEYyoHbSgS/5vx+fp/h/sPfuvdOcOupEqwa3FY6lxHpUlUFrjVaxFhwCL+/de6VuKBj8cUy+J1jXxpo5IvYvI3544PP9f8AA+/de6V+LWgMkliBcljKhVVZ1F1sh/x4sB7917px/icP6vJFq16b+KD9dvHf/g2ni3v3Xuv/07LqHAVUiK0koExKDWFIYOW1M9hzyOb/AND7917rBk8XBSo0YgUTI0l5kJdqix1CPQo+nNyP63Nubj3XunDE09MlDb7OsiyCwu7SLdERWBuCv002t+Oefx9fde6T1RS1ReRzGrpJE3klVfGdekgemwsdJA5PNr+/de6TuuZLHSUgjbQxILeVyPSjFRY/gji9uP8AE+691IocbVurVMqEwPUeLWzgnlRIvBv9CdNvpYccW9+690tNvU60dQa2aOaeKBraED61Lk/5og/qBJuv0K88kke/de6GXFnWsdTCJY4XsHVC7MZr6CWUXsvFiOBcW/Hv3XulnTnyA6ZVQgJdF4AIBUeOx/1QN7C1uCT7917rLDTskxllWNWEkaWJMrSys4uXjNxpJIH9P6/k+/de651dFNBI0zeM+V7PEUCksOFKBDb6Di4+lvpbn3XuuhRs7pCIPBASPMHK6oiwtGzaeLE3J4+lrm/v3Xuu8ni6Z2SKhljmEMRWSsIsqykkMAhF/S72BtfgW5Hv3Xum5sWrLIl2a5Qo+oBhrN3Kn8X/ANcH8f4e/de6kwYt4PIUR4PEpQSmUiNWY3sUj+vB+v8AvP8AX3XunimitHIqtFEYo1eoYgGFkRQTomk+t/za3PH09+691Uh85vknXUEVdtXFTBKeljkiRILXkqlOpbqp/Rz/AF/r7917rWH7k7GkyOSyRybla41Ek8ij9pFjYWKK9rFiLGx4/HN7H3Xuk/0B2ojbiba+SnqYFrX+4wySTMIIqunGoKrg21OnA4uTweePfuvdHb3fuDI5/HQ47FIMc0qKJtJLNptaZnYfXgWB/r/h7917rBsjYAgWaaZ1YlCXZfSZk8WpWllHIIXi3+H9fp7r3Qf7p3NWUFeu1dsypLXO2pncgo0cxCsrn86QeP62H9R7917pcbbkx9KtLT5l2kmpbCci+isKr5DqtwbMSo/rwRxx7917oTqfJ4vJUFbNhIBFUyiSmmLhWkpYxYGpBuD+SbD6f48H37r3QeZoSUAjiVZ5qaHUF1E2bkszkGxALklR+Bb629+69007lr4slhBUVryrBFTSJAsil44QLglkH5uOD7917qszfvirss8SOVd6h6WkCOV86sQGcxgcc/7x/Wx9+691Zd8ZNuUmy9mPlJoxM70y+WItbUpQSMSeLgXupvyeP8PfuvdJneWVqs1uWsraSPwRTLPGkUhAZYFI8Ek0g+i/Qj6C/wDW3v3Xuigb4d6DKJjBUmprchUr5ZISXhBdwjxLIRYaRf6XF/p7917o2PUWJp1qdv4lKfwrV1NJDPUG5luZxrUafqrJaw+hJ/x5917rek6Op4MP1HsOgo0UU0G18TAjqAA0P8PUBCvB/Nm/rz7917paVGQljBjSQpEqrrAsCgC2QL/h+f8AiPfuvdMlRn5VcRvNEGdQ0MZLAIyto1kr+Sv5+tuPx7917qHjc/QZCprISfLPDpSZL6onC6X9ElufSp/3kXHv3XusVS1FJKYEfSzsJHRjGlnWyhQ5FyDb/effuvdZS/gp3MEfjECPIw18EuLsp0f14/4n37r3QawlvvKrIwSw62WRiji66DJeZbf1Bvp/Pv3XuoWUjqZJFnL2pnUJCgYGQeQn1MPweAf8P9f37r3Qb7gxsqMgpv3BGrsXlYBiWbUyAWOr6n/ffT3XusdFj54ZnaMSBJoqdiqgRgKsdpVVB9L2vwTzze59+6904ZSGd6E10ZdYo6R4JY2uHEMiC8i/1PNv6/Tm49+690RHsCo3blOx6KKuqjVUVNIRi4WdVCoIGjjkqtX5W5IY8gC3v3XuiL95dN0e/eue2OvKuM1OVr8fWbjwCCQyQMyRHIUboWFwXRl0/wBb2PI9+691qQ7irUxOTrcfUrJBWUFXUUdTAwIKzQTGOSM354IItb/b/T37r3SYiyqzuYmN4pGDxqurUWDDklT/AFv/ALD/ABHv3Xur6f5cuWjk2BPTSV8tPqmrTATUhQkMMj6xFG/1Yk/6/wBP8PfuvdHv25vagqt1jDSJKKpp/tJa6QhXEnglkp0liPLBgrMSB9dP0Fh7917oYFxeIyObpK2MrWZKkopphHYtC8Sz8Klrcnm/1I/3r3XulDubDVdZDI0ST47xxPI0cMZmPpQGOJI/oCVIN+ebk2/PuvdIPbFXnNtbnTQZUeSSN4qi7iRVIspZf6fgAi1vfuvdWUdb72QUkS1VSHqpUXUz2CyyutlVgwNjYHjj/evfuvdGYwuexs1JLUrOsb3s4/srGz8KfwAW4v8A8Tc+/de6VMT0CxpJJPGh1eTlrK6katIH+B4t/hf37r3U+OV8u0IRTMy1KNDZTpMauUZRc/Un/H/Wv7917pxq2qac1FFVgp4VKO8ylWWRObMn1P4twLC3+Hv3XukFX5iWBpA+gtoQhgqjUS1g2oWHIPFv979+691EjzXknpg0YjjqJNAANzI0IH6iLH/Dm1uOPqT7r3RYvl/8bNq/I/rfN4LKY6IV81HOaOoaFHlhmjiDQmIgAjk3HP5Pv3XutGDvLqvdPx47L3HtDP4usx9RQZNmwNVIpgXwU1R5YqlNQGpWQgG1+ePqOfde6ty+BfyRqqX+GboxFbXQV+Jio6TclDBOR4mL3gyLQj6qbqHt/WxuPfuvdXAdyR475B9fZ2m3LUR1GRmo3q8f9xCp8tX4RLHDR6x6Tc8abD8f4D3XutaLs7aeQ2FurN0ubiaXxz1FKKdYXRo4hII4f23F/wBIv/sbi3v3XugK3Rh3hBytLTgUjTRVMDMLIsygMImt+GHBuTzwPyffuvdM1DuBFhXI5RIXdK+E0dMX0UsUp/ZME0bEADj/AIk/4+690d/YW4afujb42VUJT4vPYF48jt3J+Z5PDU0MjywUMaMCoWzH1KLnUASbC3uvdWY/DLu+kymPqOn945X7XdWEaplppaysaoo5sfHJ9rS4lRN+55YFjJKElihBuxNx7r3U/wCZ1dT0XUufx2Lgnq6yKOcIlMFjDsyXMkum39k6rajx9b+/de61b8nVyS5WsmmW2maRGU/5xT/m2J/wNvr+f8L8+690rMYihV+2aWeOIRskUlxLcqCxiI5AVrg/1/PPv3XullmKCufbUtXIqiOaqhoo5lF2Cy2LBlPNwxI/w/H+HuvdDjsrqzJVO3YDNFIiSGLxeJNMqqjXLCwsVYc83vf/AB9+690psnj6fDxx0FRODKtxGGUMAgNhZCCQf683ve3HA917pIRs8tVU09RM/hSLXTxKqgC63Nlb+pvc3/2I/HuvdN9fQiGOR8hCTTvEwi1h9MSGMDyBQLXuf02seCRf37r3Qj/Gb4eZ/wCS++aDBYGsgpMVFUxvmMpIyySRUrG7OkY+pA4HqIAtx9PfuvdXNRfA3q342ZDbklUEr4auTVPVVkMJeYxuXDI735JuR/T8fQD37r3R79rbt2PhaKkXDpSIjw+G8yQm1MsYuilAFA/IsP8AA/T37r3Sr29vzbRnaeomo4pIHMis4j8hjaTxgowFwAtv6C1rn37r3SqyXaWGporUkRnZoypKEaXhvpWQsf6t/vHPv3XukzJv3GuEU15SSoqIkcyTKFpphGJPHb8ofpyTb+otx7r3WLMdznb6NAhikQGJ00OZJXeWynQzXU6Rze3+vf37r3Smxm4tq75x1NRbnxmOyEOSSaAxz08cy6WJRizSXUXtqNlFjf8AHPv3XuiV92/y7uhN/NLkMHjYcJkK+sSed6KNIoRWcAVAEQAVdNlay/X6ggX9+690CW3P5d0m1552xW5mmplYJT08jhIz4VvrDoeb20iwAtwSSL+/de6EqX4/7g2VU0T11QjSTBJiYl0LoT0rH6bn6AXuTf68cAe690IYxE+JSmrRVPTVEAVhFr8ZnW2oiUEBf8LkfT6E34917pbVPcFPSYySkkmVZI6W1QHcvFMrHT4JHj4uCbi9rAgC1re/de61bPmhUUp763PVUmPekgmqvO6F1KM0oTVKFj9Hrvq/qbkm55PuvdBRg6ujlyEBieNEjpRKjIhOudUCmFivBFuOT/Wx9+690vMrlsJXUMC0lHHT1EaFKkU7ACpqAfV5Ub6WA0kjkgf7f3XurSP5efTMuVyFXvzMU1OMFioYTSQu48bzyiyqguLkHk8tY34+vv3XurZszIY2QTiOmgikCIIwWkkh1WSQFLadPLem1/yDyffuvdJWd46bJzmkqTUwzNCIqmaNk1y6FDuFQgWU3Ugcfkg8k+690r8btzJ1dD/FaqDwUYr3po55Q6wzThS7JSgEEub6jfj86b/X3XulBTUUs1LMIxItGlgZHvqDlLftoTcg24uR9ffuvdJKswtovSRqlmYQj1XhWMguockqOeTa9/px7917rHEkNEkbR07TSxF4GmMmkLcFhKykkf1X/Xv/AE9+690x1dTedKpJ4R6JB9uFJeJgx5k0ek8c3HNvz9b+690lct56jRJEyTTguUjj0omh3NwNX1PJuTc3/wBv7917oOaqjqI5JYspTIZxItRHqAmZY2N1ibT6bEWtYD8E3I9+690hsyJRLrES0i0/kKxopYsG4tqkuAf9jwT9R9B7r3Tlt2vpKFKpaaVSZdBn1KjSMWUXQsR+L24Nx7917oWcfHLmaWmpaxAYo3MqwkKYTA66A5RbtewH15J5/wAffuvdI3PbAlo6lp3RURhqhiEMr6vXqjLtPcKCALWP6uL/AE9+690/YuHIfbNT1NQ9JSwmN0oXYKreRQQ7BAAOCCbfm/v3XulRRY6OqqYUkcwIQC5XU6xmFtKFPISS7LzpNhbi34HuvdCrtra9JVVCRwPJOmlomMcX+UpdrKxJutzcmxBAHA9+691g7CwM+2I4Z2o6mMSSNCnmSK063JVyq8Cw5uAOOTcg+/de6n9UTQZSujhqEkeCKRSzqSWRQ1laC3PPAIP5uffuvdWG7Rx0MlKkyxxqqRhZoDYKzLdEaRALEgcEW55v+ffuvdOtfgZ6wSJCp0MFuwVVj4AJUhALfkfUn6e/de6ZK/a8T0RSamgDQg6ZEiISfkM2vVcqR/UG9vqfx7917pFV+PpaeFh4GKEOrOE1kMVuLhvx/Tg/j/Ye690FtbREM4Rv21DOPISI2ZiCSzk34/p9B7917plyGIqp6QSyNSza1bVHC4cki5TSLC3+w/Pv3Xugt3BgqJqWpmI8FUVt4yApkBX8qCbfXiw+n59+690EM2OajqYCkzild/3YdTskkgGtgyngcXW30P1+vv3XusOUqkqSXiEdPoUsFcsxEWu9lubgc3t9bf4e/de6bs1TS4ykx1b94jRVr+qJaea8CrZj5GlNmDX40i4tb37r3RlOqaqOqhgJkZpFaJUlDyRqyEC7cGxFvwfoLe/de6PXtChp6ukSCRJljAYRq4Ys5v62i0gj6/VuP9vf37r3Q0UGOPi8McLAxxcMw02J/SBKOS/HJJv+L249+6905YvBFJnknaV2VufOqsOHLenUCFF/pbn8Xtx7917pzz1PHJjpKeyCNkPEZs2vSSUuOTfn6/T/AF7e/de61yv5hfUNJRZ2s3FSUAQzm7uISULBrssrC9mJ+lrXHJHv3XuqQ6rNZGfPilFO0tJDqWUSC8SKjcOLjgqLCwtf8An37r3Rhdt0rVGKiqKepeOmdXj8cUpDsVju7eMnn+hv/sCD7917pRTTzY8QSRTQrEwUrZylQsgHAdibn/W4H9PfuvdCntt6ipxQr4JtcSn99BdpNbDSHsPxcj+n+x9+69061eNlpxDHG+ieREleaMgI31JMjP8AQjm3+8cce/de6SmYDU9XTItrMVbSS0vkcr6iTc2U/UN9fp/re/de6cpc3V1X28Bpjph0iMECIuiCzBg1voSLf1Fv62HuvdPVdQq2Dkrq6omoXWBjBFoMlPLIzaAsroDawtb/AG9gDx7r3Qeq9KtDVUMkkYnco4MYYsUH6tdvqD9bH6G30I9+690xRSTUNT46aqV2qbQRRQqHCw29aBWvpP5LCx/x+tvde69XU9fidU4ikiklAnNRESXU6bELbm/9bfnng+/de6CKpmgmyEzuGepqGJdgGYmPSSSwNjfjk/UfW/19+6913tnbBy+46ejZ2oceTJNJV1ADXiTlo9Tg2Y/gk3P+Pv3XurOOnafaO3dlSK7KrFiqSvEP3wBaPycgXHPKnn/D37r3Sf3AYK2qlkjhE0ZZ2SWJXP7d7j0n/Y/4e/de6Q00FGySs/lIZ9fitp8ciiyaRf6H8j+v59+6911AmPYE+Y/cSDSsRcXTm4LH8g/S1xb+n19+691Ly+EpKTD0mWapjVK53hEKT+SaJ4vSzSRj8X+n0H/Ee690gDRRwzLUrKTK8h0FwD5EJ/TYfQj8H37r3SxxuMly9XBTIyUplIjjeZgsSnT+40jN9L/8U9+690oJMbT0rVBnaJxRAxMYwGWQD6qmn6jk2vb829+690xNBTGISqriFdc66iAoVTZo78H+lh/gQP6+/de65x7gxtLjcnTVFO0lRUpEmNKyOlPDKG1NJIwN2NrgX+n4Pv3XuusHuGqklSQMY2KOqKjOGciyMdS8m5+hNyf97917qbWQPJY6fGCfM08oUGP/AFacCx55/N/p7917pMV6VUaP4T5SvLSRKwkqFI9KXsfpx+fyP8PfuvdcdqRzZLLSUWhIJKimdU+4i1RmVP0RMSwHqP5tf6f63v3XusNfBLR5M0mQjjhqYJnQs5ZU8kfLeO34/A5+n+vb37r3TyiY6tpJIqiieTJOqvT1rm3igBt4kCcf1K/7G/v3XuoE9A9J6o5nMqIsLBwPIzX9IDC9goP9ffuvdCVsppqWSMVdOfTE3gkNypLkfrYnggD6/wCt7917oc6arR3jmkZWnWNE/bNhyNRAI5P0/wB59+690JmDytJHqUvKHbxuNbWQuoIPjP0JtcWvb6cX9+690SX5nbUpNwYP+L0M1PFJGrmZ5isUmlL3W4/P0t/sP9f37r3VZ+1MFjFiXWf3Y9WsEErJMW+nlH1uf9j7917oc8JDSUzQCeSGncIFkijYFkVT6Rcm9yP9v/vXuvdKuLLUc9VLTQq8vlbQraNLqgP1jb6km1rW/N7kG/v3XuhZoNsThKCRonpoq6FDSySuFkW4Kxu9vovH+v8A7xb3XupUuKXAlYYKhJqqCVkmA9aEs2o6Ga/Fz/re/de6z0U0+UWohPkHgMj3j9UaqZCocqOQQBc/70PfuvdMzYOanyZnjndvLCxBDljKOCoP+1fW5/4n37r3S1xeArMlT1MnnqBIgBZVa7x3ADSuPzZQOLc3+t+PfuvdCPiMFTU+HmNTlI4GgKokDG0ssrJqX0n6/Tj/AGI/Hv3XugH7d3fVbT2hn6ikq2jk+ydvMxCPISvqXUPqOBx/r+/de61+ez90PufL5Gsraid6qSofUC7GIgn9X1+v1/w9+690E51NKurS7MQkSp+CQCdZ/wBv/j/j7917p0WjleWNJISJNYudIsFXlrD/AFhx/X37r3S4x+Jx8FLFUOyvPI/7kcpUBFIuGstyBf8A3n/WPv3XujjdG7OiyMLTUkEU8rU0pVYrkRsvIcA/U3sf9b6/X37r3Si3fvrdXX1ZNBHHL9vplhlujxqodeGt/Xn6fX37r3RX8tvbL5OWrkjlZXqHDtMsrCxLXKt/Q2vx/rG/v3XuhD6tzc1Jm6SarqpdCzIJFST/ADhYDTf/AF/zzzxa1vfuvdXSYTfAyHVsWLniVkTGCnhlV4zYG7iQAepZCGCk35AAtxf37r3RD83Mu2MzWVusxTVMjzwRRyOdBAsZnDk/UAgj88ni/v3XumSr3LU5mojnp5pAsfqCKHbW7qqqii/C3vYf1/rf37r3TguTmqqY0UglQJIJXb1xzpIFXkqb3/pf6fj8XPuvdO8dBIlbQLOalIJWV0kRy7mK4Lkhf8CSb/U/S35917pe18au4fHLPNRxIT5nVwI445AgkUA303v9T9b/AOw917osXdeVFDjp45ZpTU0xlEDrGyBWcteQrckgrYX5+hv+be690QxqqaqkKhluV8zSAtrZmla4+gA5/Fj/AI+/de6k0gp0Y2neSqfVojIuCvDWZ7fk3sOPfuvdLvatQ8dS08ut40dA9Oy2QxKbg6x/iWFvr9Dz7917oRpshSywVlDSY2CcVJSSPIMNNRRm15l1MdJsLcaeAR/T37r3SOlqKSNYoXb7ek8oSSRADJJGrfuvChvyRyBwL8+/de6nY+oq2lmkx81VW4+KYSU6zgLLBSpZnaRARY8G5uRawA9+690cbq7uHNNT4zBS1qLQpC8cCIVBaKRiki1Ev1JsB9TwOffuvdDBvOePcVOsrKzS0yQQ0ruqsiIBbgnVb9X0+v5vb6e690TXfm0larlUwu0gdzGYLmIu3JJAFltwbH6/7f37r3QTY1aXbjsk8UVRM88TpJPA7svqImjRAVA40/Um45/Pv3XulvtTsjOYyqioKGtalonnkmNpBC0Tngoob6fT8XuLAC49+691Yh1j3CuaoKDHveGaFFgnqoZWWWdkFgWuSLkEEmwF/wAfj37r3Rolp8NueglhrIleRY7Wd1WyyCxkcgE835AsPyb3v7917opHc3x0nq4qmuxFOs6adVOVSQyINFwoIAuALANb/Yn37r3RNKXcO6OvstTUOUnmTwyGkp3MbpDDOZAsYkvcCwAN+OL/AFPv3Xus++u2lyCmSveDzxSSLLkKdknlqGDX8LW+gub3tYXAJv7917ovFbumbcs0NNTUsQh+5Y3Is1/qOfqCefpzx+PfuvdHG602NPkqKCqejjkCQxSLAieQ2b0koxJNwb/k+/de6HJutQsDw1Eix2XyRLo0Egga0ULyQDz9frc8D37r3SO3X1xQQ0tRJQMtSopwsqrEwDO0dnJW9mtf8Ecg/gW9+691XP2dtyo29lAhgMUEryyRqI1BcmTSGL2AAHP4uAPrb37r3ScwU9dQNF9vIB5GKSAMXceq9xYgqR+PwPra49+690O2PIyZpUn+4apaKy1Us4mbSg+hNuLW44/29/fuvdKSvwL5ClgmkivGD41KixZ41tpCX5ufqb/4ce/de6DzLYM0CsyRPf1MzBwRFz6YmRQCOPoCfpzf8D3XuoGMr56QqhWRQ41NCIzJJGoOkMQT9DfgA8fU/T37r3Qo4LJSwRpVPKkSk+OIqrmRmYXCnQulb831Nf8AHv3XuhXwlRTJRQ1AqPJUVU8iNRahCkAZTeV/LqJFyfowBvfj37r3WSalLSzCjngep0KJdNO8kLwy+l1BuPUn55/x9+690+4yA4ra+4M5VJSVIpYDHRrPR8a1t46qnVT/AJ2N7EFwQD9VN+Pde6K+d11VNWuoDzGWol8tSIl1zSSted5S45vfmwFvoLDj37r3SuxteldK6wlBJNGBoU6U5FrXX6f8j/2HuvdMmRZWqpYVQRxRpodk0hYmF9R1Pck3F7n37r3UbE5CKmyURjfyrE1ywupYi5DSO5ut/wCtrX4tf37r3Rq+rcmxydFNQrLJUtOjBWSRzGQ129P0I/ofzxz7917o/GB3FDVV9M2ZaCKloSklTFJEyyTmAXSKJFHJJ4Oq/H9Pqfde67qXnzOVadWKQTSv9pB4Sk9PFqLIHI0gA/Uek/6/59+690IG38VkMnk6KnqZfvY42SFCNLPChIuG0BTo/wBhf/effuvdHW21gWxuMpobeAEOjNGVUyJytrsCfz7917pYmjVUSOYM0jLZxIEeJo1N0k1x6WFr20kG/wBRa3v3XunCKGaGIfbvTvBHYeYQofIv+oaJwpiP9GJYHm39PfuvdSGojE0Tl2i/bWanqHCgCV+JA6RW+l/SeAR/X6j3XuvU23GqpbiqVo5JS8loyru6fmRgwP0+n9RwTb6+690r4MauPoKiniCamTyySyBF0xj0s2oX4+nH1PH1/HuvdBbmaWExTxgyKbFlkjUTl1Y3KFz9LgXAC8fm/wBffuvdArumpWjxWWohDepqXVIC4SRVVVJaRmC3P+sGF/6H37r3QEVVqkU6lVlV7hmjCxvbUq6k1X4Wx/Btxwb+/de6kYvBpR1NRUCdJm4EZLSIksLLcMbgAEW08W5P0H19+690KO0qKk/jdIagulHpaWTwxro1Ihe2vkab2BuP6fS5Pv3XujD4PIlZ5I1IiDIIk8foGmQnQX02Nx/T/ivv3XuhOWhqquL7aup46/GvCG1oA8iNp44Xkn6fqvb37r3Vb3zB+HO1uxcVV5qkxEP8bngaRJEpwG0sLqJGANzx9Rbn6/T37r3Wvxur4s5bGZXI0UFLWiqpah41ghgZmJW9ybgXX63/AD/r+/de6BCTpTJfeyUlTDVQSQ1GhmkZkkMg+sfisGF/qOT/ALf37r3S+xXx63gKKoq6FKqQCO8cemVdbtZkWzfhfqCLDnn6e/de6Rc9Rv3r/M+DNVFbS0ySFbEyJ4kRgCsYvzbjnkfX6/j3Xujc9I93T5bIw42pydRR0SAyJU1zvcshF1fQVNv6A/X6Hi/v3XurFdidmapiIq8TU9OFmVAJIaep0/V1jVhci/1/x5v7917o1W1t3YOojpqybISU6/chp4kmAlV5gfGroSGs+ki/4IHIvz7r3Su3/wBibLhgpY8blpJ3FMYaiZ1MSQMYikiXU/RdQsw5BI5N/fuvdE73b2lVU1cTS5aSvjAVKen+4BEWl7siqv0P6bk8/i9h7917psoewGzTOZ66oWvmlDClViDJGAS8bcW02t/tx9QLe/de6FvbFfDl6Gu+5p6iSSnSGVaoGKOCngkcxUwqLEMSXtbTewBJsbe/de6MBQZCqp8fQJLkZHREjNMoZpo2aVbQxyqPpdQfwLED8Xt7r3S/+8NHAr5HyeF18qqbh9FQiqkiso5/SePoLk/19+690lNybhrMJURzY6oEdBULTqLqZaoufXYBDxcqCSObAA+/de6BPsek3R2RSGlzOSmqaekpzFHT1chYTI7MzrLY/UcEWsRYD+g9+691X7ujoumpa2qElJKDPLJ46pLoqMltGoqLAG3+8f69/de6aX6lWgoXENfFprTenp0UsgMXBerZhq5JP0PNuPfuvdPexMOmAy9QkkMNaZYVpLIGFnS4Z4YwNIN24YggAG/v3Xujr7Z2iuOpKHKQV6PlAYy2OkhliEMLjUHhmfmQ2vYr6ePp9PfuvdGQwmOEj0SVFUPuqmnWSCKFoxJMsraIRK34bWbXsLA24J9+690NmN/iWPjFJWyxY2JqdKmkiYNLUSSOdISUuFYGwBsw5uLXHv3Xun6gy09FWRrHKGUOBIQfWxZbuxHABHF/r+LfX37r3Rjtrb2hEMNL96jGNUZGkcEaluQCAfqLjj6fX37r3QtY7e0Ol5Gq4Y5mYmQo1g0ZABQBbWY/j8D+v49+690uqHf8SqlQlTEY1KnSzLzxpC8H8G/1t/X/AA9+690KdBvzEJBEXqojNJAmlo3Dxf4rJc8fnj8j+g9+690o8b2fh41DvWUzR3dUYMpKGNrOXBP9b/Tj6/Q3v7r3Xed3jsrcVHPBW1FE8E8RiZisekEcAjn6/wBLW9+690ULsLYuDxUEuUwFalVBJI+qmVl10wADrIzR/wBk3I/H05/Nvde6AGSSaod1p5C7LGRMJSARCbB1IT6kfUH+l78n37r3TG9H9vUM07os4KGKESLNC8RW66lHANj+R9ePfuvdSKzGrBHHUyxxhpFRm0twsTN6Sotfgn6C49+691CXKDHlX8q1Etj47akQlTpkRrjn/H+g9+69011NdU1T1VRJJpj16UBNhdhrLpa304t/UAe/de6YJ6iMK9RLUxFVYhEdWLmX+06qPoT9bi3v3XunSh3LW4dJDi28c1VE5LI41rz6iq/jgj6fQ+/de6SVFl48bNVxK8UrZNjUVkSn92SYmxkcgXJB5Y8n/Ye/de6n0+QSSVmnFRM4VQv7g/RpuuhW5Fvqfx9Le/de6c6eh+4EkyvFIWbU+tlBSIeoRmI/kcW55/Hv3XusUlHVTmQwQRSfbIVkiiuCBIfQxTkkm30Fx9bgfT37r3SZkqHilaJ7JGNcQWUBW9JVlBgPIvci5+tvfuvdLnDZCI0sNE1OFlAWohlk/wA0kiEH1n6Cw5AF/fuvdSoxj6vKqaupamacBpJgjKsZtZpFt+LC/v3XusdTStWzujSSVlPFM8STC2qRGb9tgD6rG1xf/inv3Xuok7vjT9tGqwSq4I9JNwSTqJa1j+LD/jfv3Xup9NNXpSSVc0bxoSQlVNqeGPxrYxszfQMLW/x4+n0917qBj8g71s7tOYgEMgViAPTzINH9eL/4j/W9+691P/idZ9P8m1X+4/Qf0X1f9C+/de6//9S1nGwrHD+4ZG1oJI2Qo7poJLBhf02BA4I/xuB7917pwraU+LyxseCZY7IZFBeMSag7c3AJufqDcD6e/de6YIshOoNpWWdtEbKEZS6NxyVFiPpe/v3Xuu5q2tpYXVXieN2chSgka2qzBiT6R/xHv3Xuk7NTiqRY6iKIEymcmNR5SAn7ZaQ/U/gf4D6C3v3XuvUFICSrrLFEXSVl0l1XSLoWU/qJ4IJ+nBPHv3XulxQU8saN4TYElmkIJYBzcrax4PJH+H+Hv3XuhBweRWjF1pVjAjayhmBlUR2MbWBIB5Nubi3HNz7r3TtLNCBFJGiwSL63EbBkvINXAFweG0/kWFvx7917qalS2h1jmQT+Pys4FgkYXQqOVPAP1HJsP6e/de6cafMStBHBI6yxDQEVxrWUgssrHUCAb3tc3IH+2917rjAizR+do2SC0itKVWCNZDHpuStvQOQfoP8AeL+691gp5FiiLiYs/IWUelQFYOdL3uBYAfT8fQe/de6yQyE+tl1pFIGAhJk4Y61jfX9Bzfi/4P19+6909U80YR3aP9yQKqm7alJfm4H+8j6W/Hv3Xuil/J7vvG9cYp8PjvA2Wq4Jkuk3jkQ6da303PN7c/j/AA+nuvda6ndO6twbqrarNZCr89VUiqFPTpIZogGZmJdmJAZfqD9bWAsffuvdVm9pbio6yBsO2JoaesSoInnLSPNkPyZ9Z5FidIH1HAt7917osjGfD5mmzlEPt2x1RDUQrZo0MlKRJdCOeV9P+Jv7917qzXrDsHF7425LlaeIytMlDjavwufuKfJTHXIwZrHQSQTwOf8AX9+690YLIZXF7V2/LKamnV3o3hYsqs8srQXdlK/Q6r2P1/IFvfuvdEz2BQPnN55DKrJPJClVdZJJCzeJ3tIVDfQ6rj/W9+690PHaT4zDLQR42SniyEkKlmjZRGgZipIIPBItq/xv7917qH15BmkFRVS1fhpg4EksjXWNGPkdAPodQP4/wHNvfuvdOu+KqsrGikwhhmpkUpNEkxSoeaV7K7oTfQCf1W/3j37r3WPcmGkoNixJVStPlWppi8YT9uUOpMVLFL/XUeT/AK/v3Xuq49v7YqtxdhUFFWIH8GSJqYPGGjhCudUdxywFrE/k/wC8+691aQtDS4ralDj6VnWCqpVjqZolZIxCgU2kA5vdWUH/AGF7D37r3RXOxc7FS5LPR4F2hfMQwY9EkJYQxXVPMhHAu4a5HNrAn6+/de6BnbGKbKbupsRXyrNSJUIr1SpeVZwBrZX/AAL3+lgR/re/de6P7sFsZt7M4SaSCmrBT5WjjhpZXtpjhKrdwL/n1XH0v/tvde63ROoddR1VsivSWN1qMFiZSkZ1oivRqvjU/wCH0+nv3XulPkKKoiZ6gajBIzqt1Au2hdJ+n1H0FvoPr7917oP8tT1HnlIhuqsVQIPXLpUgWY/T1uB+fp7917qPjcTU09LUVpRIJ52eVCllDiQFfEP68Eg/43/w9+690nPHk5J2aVWDyzF45QSQpVvz/T6W5/p7917pbQ1k32TxnxmoDxxvc6SyyC7cEf4i/P8AX/Ye690g4Kc/xqQRPH5I0kCxpJdDaXWSwF7kEt/j9L/19+691IyMJoZpmDidqmV1jsS0cbKtzY3/AAfwP8bfT37r3SUrtUniiaNijsolIGtg5XVw34ueeOTz9bm3uvdR5qaT7Z4qAlGDCIySMzFVYamZf6ck/wBf9bgW917p1ilppqA0TlXkEHic6NAZFGjWOPr6R/r/AF/rf3Xuiadu4CXBbhhrjE4DRCqpaxR61eN1k0B/8frY3v8A0Nzf3XuiALvmep7hyjVOuaCrmjoI4EiH7MAQwl5LX9Ki4Cf0+g49+691q2/Pzrem61+T3YuDoIEpaOuy/wDGKOJUKokeWcTsI1t+WLG35B+lr3917pW/GH464rdVJUbl3K0T0xpJqikhlFhKiLpICuRY3BItckG9vfuvdHU+OdVS7dy+dxVFAaTHYzMVYhUFUZVkSwIjXi30vwR9Pybn3Xujh4CTEUm/Idx1tdPIwpw1VEgLkzmMCJ/rYnQQLXFrn37r3RvOoa1M1mK6po4jHFGUpo4ZkAZ/MS4WMnhb8Ej8n8E3v7r3RlsjDLS0zPRzXmeCQvJo1SLPoTWjEgg2N+f95tYD3XugLysEc2QMsUMkdXHIyvPZgh8j+SSZrk3bUTb/AAtb8W917oa9kZQtSwUmp45Ypo5PJJqDgq5/ykliLoLngj8kX9+690anAZWlipIqVWjkkm0rVTTuVV445A8DIR+NfNv6fji/v3XuhsoJaCvESs6/deBWDFi8PmX1toYcX/oPyf6i/v3Xulli6vIw1+OamlgpoBVQAzTmylRJrZRb8WFr/wBPx7917pd7hkr9x5yvmaWlLxU2rzUy/wCTzqFALavoWC8Hj63H+v7r3QYVlBi5KqeOfyyO8KLBJGzFI5LCZg34Fvpx9Lfj37r3UJaPxeFFjEjxuX1elQhkX0sn+Oki9vzz9fp7r3SughpzGlPeKTSy+h08jAMgZtXI/J/3r37r3VKn81f4F4fu3Y+S7A2nRJLvLBUNRVNFSKrT1Ypl+48UTf00Wvb6tcc24917rVD6E7Jr+ie0o6XNQVtBi5q1MZuWkmR1dYBPYPNEwGpYz9QDxY/UW9+691st9Jdm1XZFPkXxGTp6vH4ulozSvLHEGNJPTq8bwfS7WItcfi3PIPuvdAB85upY8+lJ2TicakMU6rSZBqZLkGCALFVMGFybKLki1/68e/de6pMz2bqKWol27WOz0RfTCPCQwKP5LNdbW1E/8i9+690iNz7YnzHkWOjcpTwLVVMdMxCqiAMKhtFvVbn6/wDEe/de6Erp3c0mzdw4+sp67TE8cSq7MGaOzjyFVHLE2sbfTkfg3917o4vb1FlcJj8T3x1hkaaSrpslQZnP0yXFR99jHCTVMLQDTpqYm8Ugdbcf4Aj3XusfyD+bmS7S6ifFYukpMdV19NgdVVGsaZBMhUYxI82JXDG8YdJLMRc3/wBiPde6qO8xq5VaNTLKyeRzJyx1PqABtyLWtf8AH19+690JO3IVnqP1LToIQzAn1Ryp6VjBYf2rA/4X4sPfuvdDHTUcc9ds/FVTFYa7Ih6imjTUkiq2oay1wSeDfj62/Hv3XurHtvYR6bGCHxNS0MUKNHK6RMyFEANmC/leLfT/AGPPv3Xui2dmYqObOisiphFTJGkMLxKEjkcKoZlfk3axv/jf/H37r3Rdc7kzQZfSYrQuEKkjQyQK1m5/IP1H+tx+Le691By27GrYY6GOSOroxO6xK9vIuiIAqXHqsCCACffuvdHG/l6fKTBdI7m3NRZgxUU+VmgFPK58jLAsrRv45G5uLf1+l/8AH37r3RrPlz83xvGr2/BQ1pFNQUzskpHjaXzPdOGvYi4JuP8Abm/v3XuiyQ/NSlxUS4+dJ5YRRlEnjqmGiYg6qgsjW+p+g4te9rk+/de6Tf8As8lbTxmWnrpGiiUxu6zs8gVmIKkMT9R/Sx/IN/fuvdCBgP5lVbSU60umCVHgNMZZmVniito8yFwblRxY355t7917pVQ/Ofa25YYlr8nW4+eCILK0dRoSddZMTqUAsSeOObck/T37r3T/AEny+29XUyQ1+4Z54pZJIoJWlV5Yn5XQzAXCj6Ek3+g/x9+690YzYPyQx9RBS0dJlQAEjljnErhQi+mQh+Tfg88c/wCv7917o0ON+QFAkdNFT5WWuimaNJG1Fwalo9LICb3Qj6re5Nzcn37r3Q1bP7Xp1qqaoq4Elo2lRJqPyMktVF5P0o5YNbUdJAa4A45+nuvdCHXVVBnJZqiGYBZKw+DHtol+0hqFDKiyEMbKdXJYk3ub/n3Xugu7AwtfLExpKV0h1lCxg8gEaQuy+IubWsoNvqeB7917ohHY1VuGiyaU2No6p4ZqwQGIqYhO0qModEQfgr9fzbm9zf3XuqR/mXStS9t1xnE0Ujx0pkh1MCoZVDAlrEBjz/rfke/de6AXDfdsHTHLPM8FO9SRHd3iiX1vI/8AZ0/W5tcf19+690tNqJNuTM4mhoonlrKipSJrgskrTkRqFjHP+8G/+29+691tYfHrryl6y6i2tt+SnVa+qoIMlVReJo3aSpUzKGIGo/rFvqAPoB9B7r3QuSUNJU46UNRzLlGqgEqJZpfAaYpoeBIEtoIIILtwD/r+/de6R+QpoIZoxEjpFTBIjZzLrC/rF+LWPAKgf1ufqfde6d4a+oi8aNVVLxFY5IoZKlzTwzIba0p3OkO1wNQAYji9uPfuvdSq/dVUscgiHplWMuIonDoyseQXvYEj8W+n49+691EgqxUxo80IEtiEMra31AcBh9bn63Pv3XuskmOZVWWcPHA6yeItGSNK2Y6i1hz/AMi9+690h8vV0NOJIY9KeRdUc0NlYKSwKgkkXKj6k/6xv7917pE44y1lXSJHLJIUdUeOQRpZGc2MhtyLW+nNv9hf3XuhS29syq3RUfb1a08KinmdZA0cLMaZzIP3HF2JAsOQCeB7917pL5rYiVjPRiHQPI04kkjF3twyaeR9RwQLH+puffuvdIFuuKqHMhEjkKFYtKpDGq/uMCxfQL2ANhf8/wC29+690bDaHUlTNSQMlO6SAxFibpMAP3ArKb2tax+g/wAB7917oXKnpeGopWnq0qJZ4FJCTMulAfRpUC349VjwOSObW917ouO7Or6qiaoqInBpVcwq9lDB14ZrL9bc2uf+JPv3Xugip6iLHZTQ8r1Cr4oIjG0aIGZzGqNEbG9x+o8i3BAPv3Xuhgwm60w0lOizwVHkiJqXhL61VrFQTGQATwf6/j+nv3XukRvfdlfuRxDWzzMoLinkaRysJt4gzoxsfSB+L/7E39+690J/XeMxW3oMW+PzQyc9QEWoEUDqkEsg1ACSTkkEm4vYEEgD8+690eTauTKUtOs06qCiGXV+mWw9J8kZ+pH15HP4/Hv3XuhmxNXCxZ5JEihZLOUUevULqVMguLD+hsT9effuvdQcq1I6yMznRcgL6mLhBwyohsQeDc3H1/1/fuvdAHu3NGnaQByqxrqR4ipGtvQiyDi/p55Fhb6fn37r3QB1+fm8lRE0aRtIWMcqGNVkA5uZrEn8cXFvp9LW917prTcTr4IKyZjGbnxHUEDW0mXWSRxYcX/F7fj37r3TDWSU9WZn1I8MYK6tZ1PYERgGMgA2/wBh7917oJcqrzyNFEiaRLIFkZiIzZjZVA+p4HPI/wB59+691zodp5LczCGiQwuvjpjKtwyiQ+UO7cgi3HB/FvfuvdC/RdEZbL02Po66YymlCGOdlaVdYl+g1cXH0J/r/sPfuvdDz1/05kMHK0bxyPDEEi1lG0IWOrUC31Nr3B/rY8A2917o2O39utSeGHyF2j0BBGpRlUj66yNIuOfSB/vIHv3XuhtxVGnji1XisBqVvVdmHJLG/wBb344+tvfuvdP0dIuk3Mkqm3jc/RVU/Qc/j/Yfj37r3UefHxSK8bEFmuV9KqF1XsmkDm/HP1H9ffuvdEF+WXSVHu7a+QikZapo6aWVIo1u0R0nVrAsWINx6rn+hH19+691qNd4bMzewt45THtRmhoo6ubS89wZY2e0RDnngcML/wCve3v3XukNLvU4+jpKbGmoM0QRJHiJF9QBfxKp/wASD/t+fz7r3QsbKkyO4pqdJC8avNHeepUFNTWujNJf6CwJNgDYAe/de6MfjGixWSpcZQVP3EYdY61KW/jjCNd1d+Re97Wv/tj7917p93NXVtTVRUiJDFAWVTpC/ctCVsQzAWv/AE/p7917pLxVNJSV8VBU0hkiLrqq528kkMdyugE3IH9Bx+Df37r3SyWixizI628ErAlXdUdOQ6OH5J/N7nn8/n37r3SnzGfpWwC4eClj0FgWmcLd5gLaibWP+H4tz/T37r3QHV230qZmhirIqaskJanUzhEm9WmUPIf0jj+1x/T37r3TDPQ/3enoqmomgrZy0g/ZmuI2VvGSXBINj+bn+o59+690p8znYnxsUZREqH0AIT6mF7PLqa/HP0H5t/X37r3QTzVdHS1MlQ4QsyyMPJEqWDNZb/Tm31H+3/x917qdjchi4qyKSpm/bKxWiEhjEsjksoDIRcA/Ucfm/wDh7r3R5tm4WCr21S1OpvtiupVSw8JU/QKSDY2Nib/7e/v3Xupe6N0Yygho6BHSeSHVrKkLrMi2CyO36QP8Pr9fzYe690GkWQpqthaKOodml4WQaoXv6RrJF7cf6/8Ah7917pOys5qXpyI6dkCu9iC6XJOpiD9Dz9fqP8PfuvdNlbX1qVLxVDNU0jLddIskTAC1wBxq4FxyPqbk+/de6ccciVckI0KrMdKIWYaNf1IB+v45PP09+690JbYU0uLNT5UkMaL5wzBX0sCUVJByG4/B/wBf8+/de6ywz04oJyaR4yIdUXkUuHCkBmJYn/H+v5PH19+690H8tRPVTSx0x/YkZQyuGBWw5dQo4HNj/vre6911PRwrCzrTurAXCTOzFwxuWTSfoSP8bC309+6909YWhaajFVViWKODUEWKHVeN+UCv+eT9L8fQ+/de6fZ5jXwxU6M1NpQgtJFYOEUi7qbgEj6/7wL29+6913QY+KKBkjqIhViEsXqNTQhSfQoV/oeP9f6f09+690s9nbYxuPmlyGRkp5J5GjeneEkCNmu4Pq+liByB/sB7917pBbmxFTm83WV9RVazNU+NbRKEIjfSvjWMW5BHqHJNz7917qdUbZOJhjaW4SdIgTwjJGBwP8Cb/n63/wBt7r3TFNBV09mmgMdLUfvI7Qq7WjYXl5/HAHH14Pv3XunvCS1eQracs7JMAVT9tooyv0BdF41W5JPv3Xuhpw2GySxh2JaNApdvINYLN+2FDWA5/offuvdDDtzbP8VaCKseRFjZVCgaTd11/wCcBIH1sSPz9PfuvdAN8x9oUVPsmpjignhSAhFnWQyJPwWvJMvFxY6j9LcD+g917qlqHcH8NqGxNO0rOtRIkjJb0KzElkZ/qR/Ue/de6EXB4jIZCNpJZqhppNLwyOxaSVUNiGHFueCP6WufoPfuvdDttvGjHVaVVR6pIZIXEYQSXOkAlmPP+uLf737917oXIc09XRtAqObk6Km5IUHkKgvdbc2A4/P19+690kEGXqZy0bSuusLIAS3JJ/2Jvb/D/X59+69050lRuDDVIkho2RJDIlTrJBlDsCjW44uSbc+/de6dapa2rmig8rLUM4kFgBwbF0U8cC3H1/p9ffuvdCBQ0WVwkYyyOzl0VTGSSHX+0JjewBuT+Ln/AFiPfuvdTY8bm8w6vEhLVNSkwQm4Flupaw4vchR+eOffuvdEh+Ym9f7t7QqMHUqslWRNEY3UrKwJI9V/ytiT9b+/de6o9rqsVFRUSFtckr3aw9I0tc2H+8f8b9+6907Y2jE5ikYAhSDqNrFRxbj/AGPv3XulA9IKqGFoFc1GuSMqPQpUckhhx/hb6+/de6z1Jho4EjkMImZASvJkEkYsbX4t9P8AeeT9PfuvdWYfBKmpdyZE07MnlhjEaKHDMWlNrBPy178fj+vPv3XujgfJv405H+AyZeKniZJ6V6h2RBqBAYqSijh7Wvzz7917ql2u25HiczNRVSaZFmsySHSDoFjLYcfgj/Hj37r3SmxM9PRVyCGnjEjSp61N1df06+eL8cf09+690dDrzs+ojpv4ezteNBEqSvqjZDdSwBI+lhcf48W5B917pu3ZFFnKqCsZvAs0rJURsCsgRmKoULA8H9QPI/21vfuvdY8XFiqERResTwSBpeVUMEayGJSDe1vVzci/0F/fuvdKGgjXIZQxnS8NQ7TpVgrE0iJbyRSXubC3+wN/x7917oQEhjnraUR0noJEaFUaS0KkCXSfxcW5/wBsLc+/de6WmDpJ/HlKHDtDSfxOmaGpEyeRvt2mLmOKN+UIIJvwRc/W59+690Tr5X0+MwtGsFE6mua0D2LkpIEu6gN+Obi9ze/Pv3XuiF4Oljrkl8yFIqJUM0sMYeoZqmTxROE4BRGBMlubEfQe/de66SglNZJBKyKpmkhEyG0SLExKsFHILDngn82JN/fuvdLdalqagjjKFdemJIwB5TY2LFl5sfwDY/W1+PfuvdO9NHUy3EaOVjvZVJJHkUI5LC1+Pz+B/vPuvdJ3IY+dvLKr+NyxDxlTzH+htH9OB9Rze55Fh7917qBFkaikkC07TRU4QQEfuaX1LaRWuTq4H9bXPv3Xulrt3OTQV9JIkskMVIbxlG9TsByv05H0vcf15t9Pde6P/wBf7moszgRHUgSSRUyaryKXTTzd2N7j8/69x9PfuvdM256DE5eKqkVtDCO5+1S5kWO7HUQPra35v+PfuvdFk3XteWnnjnjSKWQBngQLpkcNYjyMTbUAALC3+t/T3XugeyayqZ5fB4ZXmJdBaOZG/IINr/7Ycce/de6FPrrsWu2zUQrKyRkxBEkYguCpvdBwDx+f9bjge/de6sH6678xtBj/ALyZ3ll0rTmWSJZNRK3C+ogWBufp9Le/de6ctw/KzBxSfwrG1dVVvUPF9wkqRLHSSsoEiKbD0C2q3+88+/de6AHfkuy98tUVI/yiolJ1rTEoXdgHZVa5AZfrex4sR7917qvXf+OqcJmsgcfqNJr0xI7O4hhvaQSG/LAkkni1/wCnHv3XunjYuJhdI6x5pyA8LRqkJk8k2v1jVb6fjj/D6/n3Xurcfj7t2LNY2kpoWkjqDTahZNPjBa9mJFjz/rfm59+690dPHdSUVYIxlq6KgjipJCaxIQy+QqTZncHTe9r35+luPfuvdFo37tqLHiroKJZalYpnjR0heNJoVFzJZ/68Wtx+eL+/de6ql+RGHqqKvE1TC4V2vTKXaMhSAwCLKOVvcEi4/wBv7917ov2LNQZ4VZTHKSzSSXFlBH6bjj+v1F/6+/de6FXEzywPSxwShieSQGMjAglvUDb6/i3+w9+690Yrb9PLl8cDX1FJGKaMyR07yeKYoAf82U+rfm3H+P8AUe690mq/BN5GlhvPTzO1pnREcsAAB4rsRb+pt7917oJ67F1cFbNJUMXkVyyhQ0bqNXBR14JPAIN+Ppzz7917pZrumupcYtNFT00QjjQzxgEr4FbUUWIsVbURqLMCb/QgWHv3Xup1NnqOuQTyA+WQNdpC8JS/0WKJD9PqOLf7E+/de6WWDycpZEhd2I0mRNDuXLfth42Qi1xYEG9/9t7917pSZ2rlWikpTI8cUkbCSB5lIc2Df5kKLc8cn+o9+690XbLUDx1AFDEzqgJkgVDrZna7aCpY3N+Sef8AD6X917oX+vOqN1bqrqWCmx8tIaxoVSNUZmSN2sXWOwu/P04v+bfj3Xujz4L+WN3TvgpUYmFTFOBokf1RLGwCl51UA6v6rqH4Hv3Xuhtw/wDJY7vmonrK3KYamdB5BAt7qQSEaS5P1HOk3sfqPz7917pJZj4s7p+OtUKfcD088sDGBqlXQxoyty8fp1AfnkkfjgD37r3WXBT0VTlCmSoJsrQpqkkSCbwmSVQCkqyov0B+ovf+h5ufde6Hzay7Vho6ySLEVzZmoglFC1VWRGlg1cKqoyl+OB+v/XHPv3XuhO2Zt2Klpo8wuRhSs1qhpnjJqS/KsECr6lv9WJ+vFz7917oxWLiykWKhqJKdqkGVn/dBVFVW9QfRe31JsSP6+/de6hSZU6m8c5R45CGIDS+QE2CIZB6bE2JsePfuvdSEz1XSzvTyQxsJo0kdS6yMpJ1L5BYgX+pA/Pv3XulnT7oo56SdDTa6iRFRJ4ihWMhbA+Ere4/HNrAi1jb37r3WDH52qoHlecrLCbOInRPNJ6SOCfpY/UH6/S9vfuvdKSk3pTztEtLTlsgWWKCARJJGfIbKZE9IYXIB54vexAPv3Xugx3LX1+LyM02V8uLhapljnWAJVESg+rSqHSthbgHgnTcWN/de6Lvv7eGKnqpKSkaSakI9NTKgSZZvq0pjVuR/r3sPpb6e/de6BnI101AKSqqaimWCvlK0/iUPMiwsNbmMajGCD9TwTxa/I917oYITtt9uwVGPq3qJ3amb7kzLI3idGNVT/bG2nQ4AANzYn6/n3XulrteJJqyIRTw0cMsakhlGpdMZ0XUWA1G/05/P1sffuvdC/iCAsb0i+SUFQ0xOj1gaSiBv8OQLEk/Qk/T3Xuhv2xkZqeExTCWEhGR38auzLINIVYjq9LN9SOPpb6e/de6fHxtNl6eohrKUGmEbU7CTSSJluQUewDggm6gf7H37r3VX3yq6FLLV57bdFDSNTpNNPU0pdZSysrMZJUNgRzxb/XBAsfde6qQwOEFRvfRmYGlm8xiLSRqwmAbT6tRuzG3+w5/1vfuvdWk7K6nwmaxNFIaCnlPgg1CJQsMSKhW9SdIN1v8ApBuSSb8c+690VH5TfFGhrsTVy02JDTweSWGSCH0yEgSIA6+pRbixbng/g3917qobDZDH7Bz9dt/KYzwVFM8isrsS4ZZAoDObcEAkAEngg+/de6MjtbubFUKD7WKVZAQWXW0kXiXklFJJuePyP8R9ffuvdCHH3fWVjSJjpmWetMSJJLMEeJdVig5CgtyLlRaxA+vv3Xum6r7EzuQr2pfuKthC5SctOtzdReK0dlIuAb254+nN/de6XuGOQz0NH46OWoq1aRpJoJAzzaB5PJIpPJABDEWAFuLX9+690JW3qyCGYAwxpPEJBraxkZWRS6ubn1XBHH4PPPPv3XuhqwO6oYo6yCnpfAtXElPDIwDSQ2AkYxBjzdzqBN7EC3Bt7917ocMHmjVIl6+GNkl5UeknVHaMG7XFtD2+v1P05v7r3Qh1W8oqehgSqkWZVjjWECVJ1kjlchQbEtcAMbaQOfqPfuvdRqavoJy7SSLVMxSempWZVlWA8xyF+QCCGHH4+o49+690p8TjBm6pJpAizyOypALBpBYBE0mw4sSTcXNv9b37r3TX2B17QrHDeMQsLxIoUXaUrql1leB+LEn6X/1/fuvdAlVdeYpQDC4Z9LL+4mqFkCqSVNwQpLEDi5I+p49+690FdVt2hxOWnRkgHjSQxTRwoukA6iRp5ZmJ+h4Iv7917oS8Tvetp6eimr3jmejUUUdSYozJDSc6FWIfRVF+fre/9B7917p7xG8YsgskkVdLA5eVqJwHUl4xcBWvcanIcWsLqPfuvdCttDeNaaZJ8nkmnkD8zSeSoZHS+iaUkk83sP6WN/rc+690uI+wVpKiKDJTw+KrR28qPHHM00hPhKgXIHFv+K25917pgzXczbZilkZlMkCpIqRyROUjBI8pI/oLH68j68+/de6LtvX+YDQ7Uhr1qchAqwIXkIcvJ5YhqXQgA5NwB9Rxbj37r3QIn+bOiQxpjJJdTx6WGk8sQfUVINmJHI4t9OCPfuvdIbcv82/sJqemgwqyzN63aOJ5BJ6WAuWU2FuSOPrfn37r3U7aX8zfundVPkozT1yothTGCJ1bi4dTYfg2v/vd73917o1/V3yh7537j5FRK2GAtFFM8qlEjOo6pEvz+R9Df37r3Vl3x1rewKuGZ935KSppql2UwVbMF1FSw8RfkghgR+Rbg+/de6F7O4z+DZgPIqR0s8wLyIg0SQyW1KxABseBx/sffuvdMm49wYSvnomosfSUhpVkRoYGZRPaya5r3vewI5/rb+nv3XuoHngqzEWZKZ3cQpqBdArDSPSPxwCLf737917pGZaJYqiSJqmUtAGWNoUIjY3Pk0m1xfi5/wBt7917pK5Kkmx/gknnBSqUTJG7ahoJuFcA3Bsf9f8A21vfuvdJCXIJLIQJEacOFESn0qGNvULgEn6W5t/U39+691yVp2cBUEczsTGVZrB3/WA344I9+6902VVHNHI05haNoXulSjByJmNgnktci/6geAPfuvdPmJiqHN6pGeVkDPMX/wBWdI0c/gC5H0/r9ePde6XtEtOT5YoUYFVWYg6kQqdAIB/Nwfp+eD9PfuvddQZD+FZNa5CzCNiJC4KJKXUqRMy/0FtJX6G3PHv3XukxuQDL5iozjpohnVEeNEAAKJpidTGbD6D6i5PJ49+691xoK6WmiAaNiSGKHWrIQCTqJ+gNuAL3v/iffuvdL7bz4/JVUdJWSNTroExkqFDEXNvCnH14Jt+R+ePfuvdOpbHxRyRU8ZaVZCpnDNGVjEusa1tz+CP8Pz/T3XumiohpJqmZ61JG1SD/ACnysVZVF1QaR9TbVf8Aw/rz7917plyudrIKN8es0hoCBIiOVGuLULkC9/zb6D/b29+690lKPIqKhfGNEZlMRlk/QS6nSpc/7b/AX4/p7r3S6vWeO/2y/wDFt1X1Rf5r7nT5v+C/i/v3Xuv/1bcYomlpqfQ/iklZIi7IrgRNHeXi9+VI/wBY3HBHPuvdPVTRyiljhUCNNAMayFNboBdmJ+nItcf4+/de6R9TSCNZIyBIVaRgyvZVjC69AKi4IP0vY8A/T37r3XUWKtTJMWAeckEXLnQxJu7sb3+hP4vx+PfuvdRfsov3SIzwzQmyyXZgNIKccE8f8bH1917p0o4wDoMaWMegMF06XW4CDXe3Fjb/AG35Hv3XuninVUlCgKjgAh2d7kgc2X6/4c/7fi3v3Xunrzv5QIZIorqpkaNWsRyhktxqFhbT+T9R7917rFUVPjJRHGpRr8q8K6kWLBRwPrwOb/jn37r3WaKvKuqlgFmQLKyEIZFPKj18N9fotj9T9QffuvdPVPUotNIgt4iyuySA+QEsVUI0tyLDkfi5J4B5917qbUZQikgiRw0BEiOr/pYLJovY8c2t9P8AD/W917prNfHrKrKIwNWoAN+EAvcfkfj/AHjj37r3XKTKVh8CQVKLSHxicXtqGkapAtrEixAI/wBe/wDX3XulSmShoMdPXGVEgp4nkJn/AF6ILyMCH59Rv/rji/N/fuvdUZ/K3MZPeW6crmY1WekWd0poo5FVQoDI6uv09BsQbWAtb8e/de6rU7CoanHzSUvjZx/wIkQBTJJTxPaoMchNgxb6f15Njf37r3RCux6bB5HIyVMQjgqtTU8qkkspVrlkK8D+lx/T6i3v3Xui77np6amp6uU0sjLEyxxs2pg0ZQEalbixta39P8Le/de6UnSvbU+w9xQUFRSxnC5WSM1xKeONZVFoJLj6spspPPFv8Le690eDsTca/wABx1RLE/grRLVUskR8kRFTDeIsx+qqSbf0P9PfuvdNvVePelwtVmYp6Z1hjZ5ZInKSJMZNLySg/qCWJsb/ANbk+/de6Qm48wu49ytRnIORHVxq4Q6YahNVwVt/Xj/WP+t7917o1O2NsMuJxlBPXTU9HPC87SwgtHaMB2VmJAuRx+eLe/de6RO1se9fv3MVc8oGLx032FNHFKX83I8ZMa8jggc/kf48+691N70yldhsRHiKYhJqpxHDEtQEnQztZGVTyTZhb/YDj37r3QRdV7Qnpd3YuWoooGrZI1M0tUqsxEkpWWQKP7Y/F/qAT9D7917o3W4IqmJ6qKlCzUj0r07IFXREsKkeVx+DqDMOBe9+R9Pde6Ipu/Hy0+QytaWWoEAaOnmYAK0rkAN9D6gbgEAWt+SOPde6SmwqHI1WXRsdTBZYJQZ3d2WZWR7uQ3H1Frf4WHv3Xujr7SioJcziVaZY60VNG8r1DakjY1QDRxn8kjm/1ufzYW917rdf6Riig6p2PSQpJpfbeJ8aslrEUEbOFP8AiWJUccEe/de6XuQladpKRpCiQGRXjbkKS1rn/kEDn/W44sfde6TlTRwsWV2ZlDxkMqnVJciUGwH4b88f659+691jraYxiIBFkSJY2j4BsTyzL/sDz/xX37r3SEycYFR5otcUuttUcINtGo6iFW/qJJ/1xb37r3UaSCZYmkiWokMnIGgBUAGm9r/7f6/X37r3THiaB6bI1VVOrHRA6yRspJkMpBjb6fXX9f8AYAjke/de6k1iStjZ0kgRFao0vO2pfDMf1yJfnk/09+690na2GeFqbUsiwRiMxun4CC7sx/ow5+h/pwLg+691mp62g9QqSumQSGJFUCzMxdTMbXvYiw/A4ta3v3XuocFJLXMyQNGJyT4iGYRyODpTWPqAFsObc88+/de6QHbGxquu2YairdZqyiaqnEoFng8SmSQOv1+gFuLWt9Pz7r3VWfVWD2/Vbn3XuXIRQuiV9RDHKxYsKqBwtipH5uSfwPr7917rXH/mk0C7h+YMs0URcZLGYoDwoywPHSssZdG59QsQR+Dce/de6E7YpTGbJoqGgpIQsUcSxiBhHMjoi6wjfXmwBBNr3sPfuvdMXWu4Mbit1bxWto6gsuQiKzI7MuqRhJpKAXsQRc/1/Pv3XujOYDsfZlXuKlxNHT5BKySkjqpHm/bikYt4pNQfmw5tf/Y+/de6sI6DzTyPk6ejWI07TUcUkyR6n+rOwDWvci3I+n0/xHuvdGoqala2CpjcOkMKCDVp0BleMBUVvqWIsb88WF+L+/de6D+qxFRS6p4087NMn7XDenQAvkLD1ED/AG59+690IG1qYAx1lXDCBTS6JokQqZI5eEi4+oHH+t9PfuvdCDkqloJ1koIqgReJdJGrwxSsNJVtNrkA6fzx/rG/uvdCPtDfdZQUckdfRPLXMywQRq1hHGAyJUSL9VQiwLf4f659+690N+0s9Jl1hNVOjCiQ1tWxAKq2nRHSILnkgAqSTcWP59+690saHds8byJRRgU93mi1EM5dFs1O3NyGJIP+I/1/fuvdQ4MrFka37YFUBedp3+hEgX6IPpb6fTn37r3SxxuMWcFdSh/GSqOCoNjZSR9LkAfkX9+69041ODmpkjqJEkh+4R0DiyqxVdNw6k3+l/yf96PuvdJzM7ehmxrUVYkbUtXFIszStq80ZUa0sw5uSeAP969+691qHfzf/gpS9bZ7/Sv11iJo8ZkJ6zI7hMJXwRSTsD5IqdORwAeeCQSPqPfuvdEy+CnyHqtrZWbbuazMtEI2gfGTzyMsdQEkAkpqkng6AAVHP9LH37r3WxHncRRb+6xeaiU1+NyOHWFJXOuBqxk1I+lef8Bzbgg/Tn3Xutb/AOQ+wKra+6cosENVT1VM+mWOeFishkIH7JseRww4tb68+/de6LrTtk2npqNaiQ1UsU9M2iUok6EF9MzJzfn6G1jcW/Hv3Xuk/DV1VDUJFGyRVMM0sQc8hbn1LG54sTz/AEvf6fX37r3VjnxO3LUtlX6/3NJQ1FFuKmEKw1DJPQiKqp0lEs4NwWXUDYngW4Pv3Xuih/LPpTNdH75mxkcd8NnHkraGaBF+2WCUiSNEYAhRY8Afj/H37r3RU6F/LMHZmRg1jMoUqqatJTVcX/IHv3Xuhew3271SNRqsscSU92cnRLPcLrVVuTp5Ui9iRyORb3XujJbOSDcnYO3cbJTK1NjaaKpkZVZWSWQAK1hb8/14tb37r3VmuKwUkuNTHlWFPGkjMtiWdPECEbVf6jm/+tz7917oDOw9v00dP9tPAY6elp5qtJJWEcYOotodgdRNvpz9LfX37r3RMt8Y2iylKKigRKeakjY3k51rrJJvf6fWxsSBb6e/de6Ad6CuRKiWQU8gClo4or6tRSxlUrbkcC17f1Fz7917oIcychi6qOupJZYJUJCsqlZFdXLD1cX5ubfTn37r3TBkNy7lyckQrclV1kirpTzTMzIHPhAA+n44sB7917p227sTsLdlXJRYjG5OqljhbWI0mZFjvz6mvz9bc/0A/wAPde6X+I+NncmQrRSwbZzbhVGpBEwVyyghWAtyf8P6/wCvb3Xuhm2z/L4+RG5JF8e35scJJI3Rqg2YRs1jEy/2bj+v1HN+ffuvdKDdv8vT5FbGvV1OCrKuJGJWKikaXSSgIVvxpZeeL2/oPfuvdF/rdndmde109TlNrZqFY1khLVVNJJGWH+fUgqQAoH6hYkfUm5Pv3Xulrtft7O4JvV5o1WJU8EaSqVRwXAJf+uq54Fjz9fp7r3RsusfkxJE4pasNqCCSNQdJRlc63Cm/qVeQ31PNj7917o9eC3RuispMXm4slI1DNVJUQiKqjlnhkqYtVPHUUxIZDImlxYWNwSLk+/de6NpsHu6pp6ymp8oEjmIjjMz6Vu8KkgkaQSQDpP0vb6n6+/de6PZtjeu1tz4v7araiSSOKCU+edSs3lPjEMRIJuFJJ/JP+vx7r3Qc9hUm1tu1cO6KLG0NWlJMUqYWijqI0ZTwyrMGX6MTa17n/Ae/de6o3/md9V7TqKzbvZ23ZFcZqCOHM0qU70wSaVbwyQzOgjIT6HxueRyL3A917qouOlloEBgmnpX1JTXiqPGrxBdR1j6MCLalN1N+AffuvdWOfy7uhKrsns+izuQoJJdv7fJylbWgBlD00mtICyj6OLHjj6ADgj37r3Wy/lAYFpHp5FipaKCnhpZFckeOGPSsZ5F+frqH9R+PfuvdJGor8iRUTfdRus6vG4iCiWZWu76iRdACT6V4+vH19+690h6wukiuC0gVrMAB6RfTZhxe178j/Y+/de6d1eCshjifgByJbFQZwsZUTKb+nV9Cl/x/j7917p1mxdOGjcavEiRl1BLv9t4laBpAPr6jcW/qffuvdOWOpaKCZZZwZCpLSenxiRmUMmpxz+bcW/1/z7917qbubJUE+KgvjoYpIhKlSxklkeeKQWRVik/QA300EccfSw9+690UjdOWgE0lEoWknibVB5vJDDKUjGlW5vcEtxq5/P8AQe690IPXVBTrQrUBTUV9QIw0ZjE0UavIWKMTcqDfgqbjjkj37r3RmNv7RM0Ek8jNSSPUNEkcqGR4oEiA8kIuSBxbm973N7+/de6e63YmRdqQLGXjXxANJpYnXbTIpT63U/RrgfS1h7917pdYvqqJ62Otmp2knjjAiDXjJZOR6OOAeV/BHPBN/fuvdGh2ntCnipYSyRqD41lJRGqGlQanjI/Ab6cci3HJ5917peVmzKaVCsCFwWkQmyrrfkKp1cekf74km3uvdF77A67gEFZFHEsBRHZ430qbubnTKvBuOfyB/t/fuvdVp9sddVWOeqr8fTSxS2qKYypobSFJ0yIEAvZbhWb8c8+/de6L9h3zOLjnWprKuMRCleNp4dYlW4jMCtEvrcHmw+n5PPv3XumepzORqaoU00qzxw1Usk00VRKkiQs+tdTFrgj6ECxB449+690MWzd1tLIIUjmKRhAFKMQrBQh0DVdibclha/8AS1vfuvdHT693QIJKGhyE82Pp6lF8kuQgmSKAO2pGpoF9TArYmx+vNuRf3XujI0G5KRWWGOcSoHEazMyyeVEFtVgTpBABsBx+b/T37r3Ufcm6JFhY0zr6QA+lkVkQDSp1rY2IBP1vax/w9+690U7e2/GFQI1YxxieY2utgyqEYu1vqbX5J/qOR7917oN6LcQqwxpzJUJIApntpdRY+RI0AH5uCbfjj37r3UpJUqK2CEGUQK6CzlFgLM5EwVratekatJJF/r7917qZPTRRVLJRSxrTuzMqvpBkVTw9ufr9QvFvoB7917rhFgIKub7elpmaQgyE+pjI8o0OqK/6Rc3sOPwPfuvdGI6g68nWlnAp/uQrHVqC6qdYjZlAc/1+hsOP9hf3XujrbT2ZBHTx1VVCWZxH6Us6KmkMQ634NrfTn37r3Qtw7fp4lDpDGqMjP+2p0lQLepG/x4/3j8+/de6gmniicwtAHVmRUnGkegIRaMWJJBFiSfr/ALH37r3T3BWUcJMMksKOSAqnW0ihRe5vcX+p/wCIt7917p3WshcINTOjrpiIVbu5NyAgH4/4rx7917qJWVsFOrK7ujJfSjqPS4IBa8nJPH5Nv6Ae/de6C3cRxdasq1SJMZgAwNmV3K2CNf8AB/P4P5+nv3XuqJ/5i/xjoMnhKnemJiRJKWVpauhhpxxEwLvLrAtwRa305/1/fuvda7+Uohi8zYAwNFUiMLpBMfjHB1L/AF/pz7917oVcPm8jGGjohI8shTRGoIaRioDyxlrjUBc8f435t7917oftk5gVcf2cFNNHIAr1NYzKNbxP6nYk2JII4/w4/oPde6E2Mplahlp4amaSmbUkhDHylRZxrHBa9+OeCT/re691CraKtneQ01EGlsNSMA3js3BDW/1Nvxf+v09+6906Y+ikOhap3VpSR6kF0UDSVAtza3+w/wAPfuvdYMis0a/bUUiVelRLKXYakBOlkX6c8Hj6A/7z7r3SRy238hBDFMrPqqOTHJKyXWYiQFSDe3NvfuvdJOakeUQ0cTGVoWZGd2JMQc+oqTxcX4ve55t/T3XuoebqTHT0lL9uoTHRSGWqLOZZQRp8Tg8H8X/APPB9+690jcq0VZBE8ySB6gN45GA0oCC3rWO3P9Px7917pnw23psrlMdTTVMj6p4wQCygLr0oQw+hF7/Uf059+691bhh9nUuA2FinaoWonOPjdGR0Yyro1L+2TckXt9Of9b37r3Rdtz4qny1VHGWMk0lUo0HTEwd/Sqc8WBsCDwPx7917pupsBHRyVMFcBRVFGVWdImjYm/pURtfnk34Jv7917qa22KZnnmiqVkYxJolbUqyErZQwIAJt/S4t9OPfuvdeO23pY0qJkmlSpAWKTSGWJzYhSo/xPB/Hv3Xuk7XQ1tPVxSUlMVlhLeshvTqGn6Dgkf0Pv3XulFDkK5KdI5pWneVSWLnUxZrE3H9B/T37r3U2trqmajimeQQxxFIZCob9bLeOMKbCzfVvz7917phd4YIXmjmAllfxkIuiOONv1am/p9bf8j9+691xpYpqeJKpo/NG0ylZ2k1QjULGNoySD9bDjn/Ye/de6VUuXy2Yp4aKmEEdPRkXgpYUidkuAFk0C72Xk34/pb37r3Sto8C/25mN1RdFSsPq1MpUao9VjY/n/D6e/de6hzUD02qoRUlM8lvE5LEIhuVT6i97XvY+/de6caOmyDNZ4WUkqRFI7BGJF7j/AAA/F7e/de6FraWGwFPJR1eXxhqoNTxmJvUruT/nEc/lb3H9PfuvdYdz7SiqampkoJVkotTSRwPeVo4VOrxqT9LD6W/P4v7917oIK/BZV6gIs7hJTpjDL/moRz41H0PAPH++PuvdOuBws8VRFw00qsrao2ZJLJcDyMvP+3vx/tvfuvdDHQ10NBFMmSqCjlB49KkvLICW8Qt9bEj37r3QsbQ3DHXQKioUkg0xqpX1OoIU3P5+v0Pv3Xuk33lTRZfZOWppmirEaFy1G6CysVIJQMTyLf1/wt7917qiYYvFbc3pkpZIoaxqeodoaOpRY2dpXtpS97gD6WH+v7917oaNq5JlaSqlxsEdClTplqFCqlPLUPcU9z9bc2/I/pz7917oTqnI4ZIJnpjCaiVFIZAWDgXFlLfRv6jm/H+Hv3Xuo+39y0iyMKmOELGJQuttIR0tpQAcEG54/Hv3Xunik3jSxVsopKKKRkIUwXGl5i4ZCAB6lNxcgX+v9PfuvdPWT3nQV1UkVfQmGpiih+6EHMKSgceO1uBf6f15/r7917pyx9btudGkZpJauKIyCYuVEaWJ1Bbeq4J4F+P8bH37r3Sjpt042toFpGgkEZlXxyrLcS6ZNI80X9rm9uQCSTybj37r3Smn3L/C6OappJdM1PNStHTIis0wjUm4I/F7cfi3v3Xuqevm9vZN37nioFjnjrZZEd3V0Pi8gKzCSIfUXHFvp/tvfuvdV9TbSNDVIZWWeA62WaAj8i2l1kAs39Rbjj/H37r3ThR42JQkUMkhGgAvb1fUkC1/8f8AH37r3S3gwcUEKaDJq0h1uhtZ7+Qkj6kC3+Hv3Xug5ysNL98UqlmCo0jQqikcvbkvY3H0Fv8AX9+690eH4PZlcFvugqJq2eki80Q8UagGaMvfQ97Dj6/8T7917raEmw+1eweuaemlnhrTWUDqviiWRorxXfyA/kD/ABtb37r3Wu38uuiKbZO5snlMVJGKVJJLJFCQfLJyglbng3sP8ffuvdEbxWkSHzTBVUhbOjqSwlOpU4sBwbf63+PHuvdGJ2RVU0MsUU8OlGdJYmWMtJKqXYxlkJsHuLn/AA/2/uvdDRuF4XooarUYo2SBpAEUEEXKojHn0k2/PP5FvfuvdIHF0suWqI2iqkaWGqRArsq6tWoo4JJHNiCCbWtcD6+/de6EDHzItUkCosVSY5AQWdQSyiOUxsBb+ySPqbf7c+690s8TWVtPOkvmVvJD4aZ1LKFUEqysD9T/ALV+ef6e/de6Uu383UU2dWZ5YFUveQXPpQWJZ7/1JP8AQe/de6KL8uaqCuz4qIpYqjzNIVRCgjJVFu4JI/rb8/Qc/j37r3RI6KkrqZJJKWV45GMiGeNxEVjMnqhYL9QQBfn/AGAPPv3XunvFUE6NKWhScTuSImcsWa+rWCTyLni5vf6n37r3UupeeJ21xHzpIQA1gEBAWyKDYjgkXN/96PuvdKbGTvCsiuJm/QdZPifV+rSFH1/5F/S/v3XusOQmliK/b0ryFTxb0sWcnV5Ax5+o+gHH+Pv3XumSpoMlMNUULqFfyFDGVQeRP06x+QQOB/Ue/de6x0tHWwGN5AyEquszCwu4BJiC8i3+qF/zcW9+690K3XO9K3HSvRRzmNXd0lZvUZIyABpF/wDX/wAB/vHv3XujJ47c6T0qgQl1lhfTGGVXLhbxuw+tiTa35/w9+690z1tKuSnahqpYFkkZJIpgigURYgsS973UKSfrxb+lvfuvdAF2FhZsNm6mkaenyCUsrD7+CJtFU4GknSTzb+o/P549+690iqWNK+GGmESrpnMyVEjnyuzelkGm1hbkD8c8/wBPde6NZ1Zt/GV0aYrI1A8csWm7y6TFKygCZRxf68fm/v3Xul5uz4rz5OJ8xt2tkmHi8quXYPL44wLcDg3H1I+vv3XugCrNr7j2lNFRVsVTTS05IM0gkQXYadMRB9Z+nP8AS3P9Pde6h5DZL5iiWpmjWXWJqmczq8RSNR6jIpU/U3tc8/7Ye/de6Su21fC1L4/xaaRJFjRzdWRJeYlFwLgn+nP+NuPfuvdWw/DGnlqplXIO8UbLpWAJJJGweTQqrKT/ALE/g/7f37r3Vmtdt+nnx8iQFwI3f7emkUR/clEHlWFiCLj+h4PBuPfuvdFn7K2utRJNNRUfihpkRUE0pVpCUIk8zIvBDXAHB4vyCPfuvdVA/LPE1UdLGY9EAhOkI8PkOhVvaF7XJub88Hn+vv3XuiIwUk2Pjp6t54nNQiSJCCTcBrBZkBurfXi4Frf19+690s8VXGGxLupluFi9EcazN6uJZCeeOEtyLc39+690M+FybJFCGieEW1iaaYK8koHq/YBNwT+QR7917peYkSVcFVVBoqZYHXWojdo2Rvqjck3P9b/7x7917pryGJp8uag61o4oleSKnbS9ylyyOoUN6gCQL/T8+/de6C2txNTFVKW+4SnY6HkKBtEZ5Ustrjj8fX8/Q8e6900RVU+NqWijrPLT8gSvCtx6iBpD3IP+8c+/de6E/b+ShpZcbXff06zTuZCsYdmV4jdWmBLA/wCI4v8A09+690J1HSxbzgloZKSprM1PUvNFWQ+QiWOT0xRRxxgckm/0P5/p7917o6vx/wDg7uHeFRQ5LK4yZIBKjx+SJwkqC3jF0082+uoXv/T37r3V4HRfwBx+uiknw0UQOguyG8kYj/SrS2NiTzxbjg/1PuvdW0bP6iw/XeChoqaGBZYo00sFV3MgT63cDUQB9LfTk3I9+690AXZW691bfmylVSNTPj6YS3gCqoayEkIVIuT+R+Dxfjj3XuteX5X9xZPsTe1TQo1PDTwO8bwgm4aIhZCVLkc2/H5/Hv3Xugv2tSymmiiURzxKokUQzrAyBra0IAAbm34+n1v7917obdp4EV88UKSgtHOZj5YtLJY2MQlTg/n8X4/p7917ozWCxEKGjpm8ETSyRwxgytFErk+oyub8XAN/oPyPz7917oWKkZDGxjBmtpqmlEpeT7KbVTszL+27Txga9PP0tze4Jv7917piq6GjSH7qIpJNGqxuG162YNeVIlZrHi/1P1/r7917pP5alqY1E2LiniZAg+4eESxOJOPBJNYKG+v5Iva3v3Xun3beLqxSfdTxB4EZfMwPjYO50k82J08fQj/Dn37r3TxSYXKV1dVQVkcK4yWQQUc8etZjqBaVGDkm2r6ccfj6+/de6xVO2sziz93SUxEUMo8chjkksyPw0cZtdiDfm/8AT6n37r3SP362XzywNlJYkVIysbR0/iRSpJIMaG+o/wBom9/r7917onm7qKBDKJHlglpWCxpBEyGoLNwzu9/pwRa35J559+690EFaBUGTzSMamHUC881xJYhkZY1HK2v9CPr9f6e690pNqZuGmpZqKrb9iYqwMQEckRjvpVSyuQL/AFN7n6kng+/de6MPtLJU09PHWySySRBdA1yyMYPRpiC35Yk2/wB8ffuvdGB2nkY8dOzxpTZXVA62mfT4XkNlkVXsGAuCLD/E/i3uvdCriarKy0FRLTlWSjV1nnMiLIxVtQRUUBm0/S/0H5H49+690JODzCVlPHTxtqaRVkk1LpjjkIA1oVsCTY3tzcD8+/de66ze38XmMdX09akLGaApHF4GeKQWKsWDXDc2uTyTbn37r3VT3fPxhG2My+8dv0VLeKYVTtHFfjVdzGqAadP1P9fz7917pVdJ7wm0xYg0yBpXVatqiRvUwfSHQOTYgX4sb39+690anP7Ao9xYzIpK8ZpnieVxCDPMhksJLRki4PFvqB+PqffuvdUB/Nb4sT4bJ1W6cDRMkHlmeZhAArIOUbWpPqI1XBPv3Xuq38RS1VPFLTy+SOSmlEclRocxwi5NpnJ4DXIHC82t+Qfde6FLH/aRuzB0lDxxjSHJkRxzqIUWB4uLWIH+x9+690JmHj8ElPVjyGORlSc6EcuJBYeKxudIB5Yk/T+tvfuvdDLhclNTKIKaaSCGaMCHxgRSJK11P7sfq5vz9AfyDx7917pd4kTK0dZUCPyCpEBiuSVAj8euRlAFudXHJN7/AEF/de6E6jlm+0FTK8VNFBLpVfJaW0I0ISv1IYFuBYgix5tb3XulhBn6ego4Y0qGmmldHRQ0kdR+5e92H1H+PBH9ffuvdZsZlq1aiRkqGhcs/ieaSR3Swt4AD+Dcab3tyL/T37r3S/wO5amknVqiljkjp0YyxkmKVRf0NGeBa5v/ALf+o9+6909t2LnHq5qynqqanhxuh3jjqGUMjtZPTGDqIA55/PJ9+690rt4964/HbYaSoqqWirY446iSWtYzRTxNGRMvqPpJ4544/wAPfuvdF5x3yLw25anyS/5MrE3kQCLXDEnjaRVSygX06bjnnj37r3WLPb3wldGpp6pbp4fI+pBKXBYEhiCTYEWFxe5J+nv3Xug5rexoMXOY4hHkIlZfuhHeRmgS7TLGX/A1XJ+vPFiPfuvdIyv7kp8RV2x84lWRQsFOh9MUcp9KMbmxB/Ub8C3J+nv3XumOo+V+S23HNQJOxCzSB2XxyHU+lpUU25U8D/D6j37r3Tpt75BZbdkjVcQnepjmTxAqZIljKMouQLnTbg/gnj37r3U3N4XtnfqouImq4YalS7lHku0EhN1a/IPpuR9Pob/1917pNQ/CTdu7YpK7cdTlPMQwVo4pJgyA/tr4zYH/ABNgbck+/de6ELb38unGijRpqR1qBGXaeZXVGeQ2BdR9C1rADn8/m5917oTdrfy/MDTVYlkx9O1RCFLrIC50Xup0kWOrkWIN/wA+/de6NVt/4xbYxawSjB0EcogWKpWGkjiDRhLEkIv5te9jf/YD37r3RkesuucHtQiKGgiWIyxylJEA1wsw9CovN/6/n/b+/de6OrgKBNVH9vLAgWRQIUjAiKlQVBI+tuAb8j8n37r3Qq57YtTufEamqkihpUBeoKtGbuRbWwF7LY/S34ufx7917orO6MdS4LKTY962LIJEVvUUbKAQv4P5GkkfXk839+6902LmXijRY6eSbxyKBM3IX8orM3F7HgX/ANb6+/de6TudmrZo5qtWYx6yFZD9XWzPHoHGr6f045v7917pKLWtmFME1UIp6WIoBKVAYJdgiXP5HH+vb37r3Ul6LGyQUclPQu09ORLLVsAvIOkj+mkH6f1/3v3Xus1JLerYskbzr67hbxngkRci1rW/3j37r3XKYrK7mOlWETFhPCwLqWta6j6L9Pxxf/D37r3XJaSoKGCPTHIYiI72Zbt6VLfS3H4/A/w9+6906YvIHF42nxzwK9Ujs084Usspka7En6WWxPBvf/efde6x5Gt1I5YXiSyxqCxUsbEuVP1H4uf9fn37r3UOnmhcrSsZImmYlZASYQrfpQRj03/23+829+6907/wg0wQTsiQSKXSY64oyW4uAt/Vf/bn8fn37r3TlioBSuXkjaqSORZJSjtaMqebkm/9B/iOf6A+69085CkhnE01IoiAtKq+RlVwV5QuBzxz/re/de6S8ValOzwzNKF/MSqzB7nUzPYXAA4uRz7917phzbwSVKyFI/GsbaTISPGgUEKQv19R/wB99PfuvdMDGnpyh1uVkZXTlmhVtJ50r+RYAf1Pv3XulX/G5NOjzjT9h9p+hv8AM+XzfS976/7P+x+nv3Xuv//WtagysF42dwskaBI41AKkLz+6Ftfkav8AXPHv3Xunl80tQpDzETICI0HPDfr9P+P1Pv3XuoMcY9bienQiTyW1MJWGgKwMP+AAC/S5/wBj7917qTKJ3gjaEnQ40oVF5TGRybN+f8frxz7917rGFB9LsL38aRsio6yfRGIQ/Q8H+v8Aj7917qVHSTOAiKq6AzsVH7hdWN2IP5H4t+Le/de6nl1pzFIUYyNE/k1gaVZmI/5Ktb/Hn37r3XOmneGpEnocKDL42QaWvYaybc83F/8AC3NrD3Xus9RTrUyCcoYyRdit216rEAgf1+n+24+lvde6kRxovjSwuoItcta1zbV/rfji3v3XupkNoTr1Asxd7X9SKToexHPP19+691HljaWVACzxcvGNKsqggE6g39Pxfm359+691noxQaqiRif2YwojnBaN2LFTrCgleOBp4+g5Nre6906/a4uShWaPVTVy1I1Qk6klh1AgIn0sRY2HH9eT7917oGPkVv8AoNlbKqVkd45q+mZ2dtKlI1TxCNLDgHTcfQfX6H37r3Wvl3L8itqYqCqNRM1TVSzTGOnMghjcj0l20n/D8/7b+vuvdV9ZX5I43NZBjVVX3FNUTSUoh1Eow5HhSTnnUSb/AOwF7e/de6BTNbn2e9ZUw0ONqXmkkkWO0/lihkkOpnLSGxtexX82P09+690hN05PGVFAaFqTTUzosayKo1RsBbXJp4+gv+bD8e/de6BuvpVjMZEytIH0RrTxX9QU6mD8/kWPF/8AD37r3R6uq63I9v8AXtBiMjULj58AseKnlEWuNKAEvTVTlVJBJOkuATxb/D37r3Qp5fHHYnXkuDhf+IzvPUzSSRJpdIQSmqTgXQ/qUni1ieOffuvdFP2/kZ/7zU8dJQPU5N5VeNDqcKHmIGq4tpvc8fS4FuD7917qxje2aTB7M2/ia2rp4K5KWiqHWmVVk8lUumSCyANb6X/N78n37r3TVs/FpFLLXYjkRRPVVYaN/wDKJnH7L3+l9f5P4/NiD7917pk3BFh9ybkFPuFXNZQPFUmpYlkheKElonBJOmwBT6kf1v7917pU7Ko8XP2HGIQ2QoqSOapWGEWGlhq0TNe30INgB/S1/fuvdS94ZGmx8WQp1eWOTKzTR+JHKyUsfkKor/m2ixt/T37r3RZN2Y/zU7xKjNHEYWcsOPEpUmRCPq2q5vc/7G/v3XumPbECYfJzyGSWCDxtOJgoPkmnQIkPP0vxcfW9z9effuvdC1tudm3TtiNrp58rjvuSCQqg1SqjEkXXj+n1PP59+691vGdTVWnrnZn27BzBt7ExqS4jQaaJVDBbDkgD88nk88D3Xul0Sk9NVSRkCYs5kkDa2YgkmwH+P9L8j37r3TZT1CISZUaV0BVJHFipK202HA5v9D7917rDPI05YqrERIXaxIjkYXIT6c/Uf6x/p+fde6TjjXVyOzW0jWyMt1jZkFvGp/oLf4fn37r3UuKJhDKyAyBY20hTYPqN31AH63uB+L/jn37r3UBcPM8jVEIkMYis5drLFLb6MByxubi3FrfQ39+691iyMFXHRwLPTRvpEpKKgIdAC5cgfm/6QRf8A/T37r3SNoMlBlsZUsKKZRFM1GryEqwmZOF0Nyykcf4H37r3SdrMc1K8aShiieInXGRJpMYLtpH0AJIH+FvfuvdYYz9jPHNTSjiVQNJ9dme/q/p+SLfj37r3Sv3TJBVYOWmlkjlespWUKNJWASpomEo+huP6/UW+vv3XuqLfkTUv0S2UljLUm3EyOQzmTqXIULTGI1Eiqbjjiy/j/D37r3WqXuftus7c77z++ax56zGz5OpjxcEspeOkoPJ46Yqrcj0qGNuLk35Pv3Xuj3bWIXbZUwRny6pklUjWS6lFsAbj6W/H0v7917ou1fns3id+ZJIXXGKtNGzUwjOirsovIxa92JNyb8G/+A9+690KW08NuzLZWl3DDWeOGYPCrSEayilQUEZ/SpNxb88Hn37r3VuHx2zM2FQ42vq6aCvd4ZxThlJESp6QXvzwP95sbEe/de6Pzh5sbU0RSrmUNKH0BifF+89opSb+oa/SSL/j37r3Ta0jf5XJJRyqaKdYQSgVZxDEHaWNeLqb6Qf6W/N/fuvdKzBDKVNGoWhSmhqaoTpM4Ek/jLllTx/jT9B9bgf1v7917pWVFBnFpJo40ZGDlopJI/Gzox16BGTYsTyptYDi3v3XumKaoylGKdqOeGKpqZkpKrysWksSVVjb6WYngcX/AMPfuvdCft3LZaip6rHSadU7QSVM8IkV5TFYXRB9QQLWX6H/AA4HuvdCpT7jjqZYIBTRrOunURZdSqx5JP0Jvf8AH1+vv3XultTpSv4ZKN1gqEKeTRp1JrbgHT/tNv68e/de6WlPUpTQ1lItVM9awjkgKqTHAvlA0Ot7tqHNxwLgc+/de6fK3dZqYKaCqmSKKijAERPDSJYyMF+nP9B/rf4+/de6SWTzceRiWaWdDDE8jIYmVSkbelVVALAEC5P9PfuvdAN3p1ntfuDrnP7Yz+OgrIspjKulEsqxzH9xP2ngP18g4HH0H1449+691oyfK74+bt+MXa+UoXpZqPHDKSVmCqyGhjenFRqhjZ/o1hZSAfwRa5Pv3XureP5dnzHoN8Y2i6y3nVRQ1sKQxU5llWP7qS5QJEr2vyf9f+nFh7917ocfm50fJKF3hicPEKI45qbJ1UlOs8CR1PD1A0XJZdS8g3Fr3tb37r3WulnsacBnaqi+5lVYqudIalo5I9WhinlUtzyP6cH6+/de6RDV6UWUcsfuqfwuJDICbtIdWoX+hubXHPH+uPfuvdDj1VlKzDZ3F5XHVsiSRTRSwTyOfFrUgpTsRewH0/33HuvdXH766rwvys6bFLBDFPvTE4jzRVbzKpjnig1/aIR9Vb0kH/W5I49+691r87q2HnOvtx5Lbe5aQ42ugqJ6b95bB2ppzDJIiMACDa49P05/PHuvdCXs7DQpDS1okhhhV2L6wrFvAxIKx/gEc/0Nyf8AD37r3Rw/jLtiq3HurO7irKOVaSAJTtXOumM+pGp1QEW4BB/3nkWHv3XurI4auKhgfGiqhWtjrjDCHCNJ9sijXUMwHJP0AvawsPfuvdF97eoKeaNjUySy+hpI1iv42VuR5SLG34/w9+691Xjuytq6msq6THrEI4FkSQfRNIN9AuP8frf/AHn37r3QXPUTY+nORhaCpmQmlekdWUqjjTq1cD6gkE3/AKG49+690ia1xlokpHw5qKh6lliRCEdbx3LM1ubG4FubWvzf37r3S46s6KzG49042qz+HrKXAxCeqqGkiaFGWhYziLyMACXsSD9LW4/r7r3VwnSGP2FtnDPUSUlBBDNURs0LRRPVLrX9gF+WNgRfn68EXHv3XurA9lTbAqaEy46joaiqd4pXkMMJmIU6HVQfo/HAPFvfuvdKrH7zxkuYWgjpmhCzsGs0aSII3KwRuyWXTwG5+t+D+PfuvdDVmOwNq1FLT0lRT0rmOGKOZWWEGaSOMIxYEFgoIKkgi5BtYEW917oOptvdT72jmotz7Zw8qyCVzUTUVMYzSqLgRtGAQbcXPP0uSOffuvdEt74/l/8AUW9cbNktnUtNjq4LJURxUhuHGi0aaIwCL2vybj6CwFvfuvdVvZz+X72VtFv4ni4Ja6nikeQ+NChRNWvS6gH6Dg8ni3J9+690MGy8dv8A2pFSx1s0o+xhNO2Pq4vJRxU8l1eoKNcatV9JtdRYCwHHuvdCzm9xjF4pMlJDKwjSNfJ9uqAyCzEB73sx9Wq1/wDX49+691j2/wDIpce4ieuaCOiQTsGlQLGztdxcjn/W5+v049+690K+2++puxmyOLFU1Vj0lVokRizeSSH1GSVf1cjjmwHH1+vuvdFA+aK11L15hqrIVBlxtRJLRQrKokWKQubFQ36SCDyLX/Pv3Xuq09p7VO8s7itv0FAuRyFTPDTQoiG0zToIFsLabgck2BB9+691tafEro/B9F9V4fD08aU+UylNTVWZmdnZEk0mQ06+M24J/IH/ABHv3XujAZnESx4mLIxeSSjmrJUZXYTmGY8QEqTwpsTyT/W1vfuvdBbkJTC0yoq2OolAwt9Tc30/1vYf6/v3XumSnrqdllSpVI5HjKhi+jTc+mwe3r/3j/H37r3TDTbh+0qkhe4byyLGHOtAIVUyIxTgBm9KubH37r3QjU2XkFIs7wiFZUVTcKxjt6lUix/qDb/XB/Pv3Xus1PmIwFFWHMIDSIir+uQeoMWHP1H0vb8WIBHv3XukxvTeUkv2slDFDLDFBEghmVSZZxJ5GQottK3J1MbWP0NiPfuvdFP7CzQymZhcQrSzPNdkUJNSrNxqEccI1NyLCx5+h5Pv3Xuh76mzk9JUU8QVNcBjknjMekFFTUoKzagL8EE88249+690f3a6UGYmpqpjJTSNHFrjjdRGLjy6XL3Bv+qw/wAByLe/de6MJjMBRSmBVSN9EiTMWYhWTSGZQvIuPqNNvfuvdCTSYOnuWsrGVVLftIragdIdTzb+tgTx/Uc+/de6E6nxmCxuL8heplyTqhjhiEXjj9JVS6jm5BuSfrfiwtb3XusNomijWRzGWKBAFdwPGNK6g1wTYC4t9f8AG59+690js3Q0+R100sUcwLSlyYEOnS5OqQMONQ5BH+2+o9+690VLtHZ+Lkp6gxoga0gbSoMZUj6G3IPPPv3Xuq4N8beioq2c0to76wQAdNxbQAPxx9bX9+690DM+BMVTLUinp3Z/IWUAQodZ1NrvxcnjUOffuvdJy9RjatKiGSWOaSVf2tSKkKiQl21KPpa36v8AeD9fde6HvAb4nlijjrKypq6yL9qOUzr+wkfp9BUgccX5P9PpcD3XujB7Q3mkMCH7qokYK4kAVZTHI3rWSRiDe5vz/if6e/de6U2RytbW46oqqeWVVqGZ7AlwsYPpJLD8/U8f8T7917oDMxhsjWuT4ZnMvkkM/jkNPwLFfIp1XFz+LA8EEfX3Xuk0aetwzJTNT1dPMwiZQwKq0TXX7mJGAa4tdjyOb2/Pv3XulBj8oFZkylNPUUrwk0v2+hJRkVNohNq5CgcllIBFv6ge/de6Vm2JisrVM4pqunVGEraVbxGRLrdbXFmuL8X/AMPfuvdC7s/D6mu95J5gzpNTgsBHKGKqfLyLA2It/re/de6MnsmJcfGY4ZJULXEmn1MhU21Sn8gg3F+BwALXv7r3Q94bcQpYoVaSMavQ2nUAQgP1ZPpyb/8AGvfuvdLNd3RBNRYxjxhPQSzP5AbxoGBBvyTx/re/de6a6rceMeSKPxvE+jVI4u7Rgn0sGUcEkgGx/rfn37r3SDz25IaOOaoM8vkhGkE6AyhuArM1r2H5JJHJ9+690ksd3gcJWU8/7U0kLiSJqvSys9rqHBuTY3HNwf8AEe/de6ad4d9rlquevqZoXklUIrUWmGmQ2CrqFlHH044P1v8An37r3QY0/cqTSyoWXSJVQOXYs5DAa4g31seL/wCx/Pv3XuoHZX2fZWzsniJVVmqKVoIyxVlY+A2vc/queB9L8+/de61bfkb0/kuuN95FqiCOGj+7meEyo5VlU3WW4uCf6CxHN7fQe/de6AOk3OlE8Jk+4AB/bkjCh2jdrGSNLXCgghiPxe/v3XujAYXJ1CYtJEtTRvLG7NCh1yK35jZQSQf7V+LckXPv3Xuhv2Vl6urj/bV4KWAkMxtFrIHDKW5DAHkgf1/1h7r3WTO56bH1EsNGC7ACedoWJIWQ28etfrb+n444Pv3XumwbtaloPuNU88njlBURlyFdfUBI9yCD/T/Y/T37r3Scwubkgr9c6TEVGuYQyM5kVGH0cjizEggEcfTi3v3XulDk6mryNJJG00oWOISxjWpdGL2QIx54v9P+I9+690yY6SljkZqyJl8alZG1BTOwF7ve1zz+Pp/vB917pN5B4sjVkXdKaJ2l0+kqyq2oCS45/qbk39+690lZcjQFpIkjYK7yJqdB6Gtb0fhRfi39Le/de6WPVcVLPmI5KmVJVgmVY01ck69SCw/qPpb6fni1vde6OXuzdVQaajp6OaoiUQxQmNCBFFZAGVR+Px9OOebe/de6DOeqNbMHgpXhlSNVknYh0llHIcG9/V+bD/W459+690p6DbeczrUckVD4lSMGepaRnZ5Wt+82rnT9bC3H9LE3917oS6rHx4zHU+OqI1qq1hEQWURqXRbMdbADTc25+g/rb37r3QfT1k0M0kDwyg3YjT5CupmACDmwsPpYc/63v3XupFLVUYjY5ClL+QMwd9X7gXji30v9eP8AY/n37r3UCvNCY2np40JhuLmUgNr4Qi31seP8SR/r+/de6TVW0lQKeNzJEzhrQops2s/qVbaSSLgW/wB49+691hqqCARD7iSWNgimKPSwaVydKxPGeLixvcj/AAPv3XuskZWno1pSHVhqMYmOlVv+lgp/P+ve3J9+6909YVvtQZtTPIP+OauZAmnlyyfj+n+N/wDX9+690KUNdXU1PSATIaWSJ6hgL+RWYcKAeWIBuRf37r3Tfj4nq6lzIJUp1/eIlVltHquWKi9yfqQbf64t7917oRFfH1BjkEmqOKNTGk9kdAi3IVV/stcgE8n8/j37r3XOPOxNqMUokiQuywqoXxhARojX6E/S/Pv3Xuo9XvCOkh8YVkjqVS8aAeRAb69RJ44/F/r7917phXcFHPLKUtrjYMQ6kPqtptHb/W5v/vfv3XunLb1f9vVyVS07SDyNObI2qRFFiYyvJA5+vJPv3Xun3dm66LMUVNR0uLgp5aMh5KtPRLKS2u3+Bvb/AHn37r3XW3ci48aw1U0KN61mR7a7HUCCP9quD/re/de6UuazFRlqKaErqmMMkZZdLqyOhuZFPFzxz/rH+vv3Xuqfe59sGh3fUyiKSOoecszpGOGaQsPX/sB/rf7H37r3UbEUWaq6GOhb7pKRUWapELHyHnUssgvyVFiCfx9Tb6+690sEjr4MeppQamONEJkALuLnkmNeQSL3F7Dkg+/de6kYqmlyErU1QJaSBS8hmJu4meyqiKDyDYaj7917pYy4eoxUMFe8qiqKtHe6CnWEcIygfn6km/PA4+vv3XunCHKU0xidp6YqoCMwYhpp3XSVcfm3BH15uPx7917rPAsVLUxzTzsELepWXSjLfV6f6i/454t7917oUaHce31haPwRxvUCNR40DWXVfWCfobg8E3HBsPfuvdMucrxj6KqykEUk8AimYtINXiN7hv8AWtf/AHj37r3VH/yR3M+a3vXSweQCGZjE6C+k3JJWVRcNz+Dx/vfuvdBQKrJ1NHFA1TNNGiCwkIYBSuoCVjyTybm/At/T37r3WbGSQ3SSW33ERLnS50sp9IQA/wCt/rf7Ee/de6GLb0FVmo4QpdLlkeNVU6RIl2+v1NgLf8b9+691NzPWkqzCc0ssk5RPEHWyyEjU9yPp9CQfz9B+PfuvdKfYqf3d3HjFoUFKYKiEOzFtSvf1jTx9fx/Tj6+/de62IvjL2LQ123qDHV9aBUeGKmOo/wCaLw3YuthqB1CxAF+Qfp7917pRfLz45bd3/tqkk2mFrckaGRswoGhJ5Xp45IDIp/tISxWx/Iub+/de614Owen9x9d7iqIKnHsIKWtZdMsbBJDGC7XZri9mueOTbnj37r3WLAZivy2SpqelxMlKKESoZUVRLUyHQmhwv6VAX035uTcm49+690Je5M1VtTLTmNDMG/bpNPphK/r1g31cH63Fjf8Ap7917qPgrR0y1SKsZMmuzuCxLAgrGg0k8lrfW3v3Xup1TkKeSpKolQHgCatEzBoWvoKgIDcEck3sbnjj37r3TxU5GZGppTOwSKBFRIRJpdxIzLEqnnkWPH+8c+/de6nRVNaY5sqkzQI8sULrJYRsrRqf1XPqJF9PFh9fqPfuvdE578y80mfp0LyyhR4wjxgxzu8Ycin/ACLXB1EkfUfgn37r3QJ4WSWrFTDM7qVgcwNGgMQqGdj4mZbfQW5+v+29+690oMRSVShWneYiMEEqAVDkkgXuOLc3v9f9t7917rlXw09OhqU1+XzfuxFyqsqoD5dbXIJJAIBHAva/v3XulPR1McnienpIYHFNAZWlmDEzW9R0EcfW1if9j7917qbXNUSGNmMRkcgvISESJfoEUC97fW5v9f8AYe/de6401Y9G8lQ0yiSJy0ayEPDKHQR2MYtc2vY/Tn37r3SOr6+pNa9izAgyC5JVSOVUW/4j37r3UFKispJxPGxSRDrjKXGm/Nzb6f7H/D6+/de6HHYW87SpFXJ5ZJtKLMzlJARa4JJI+t72/wBa/wCffuvdC/G8NZNNOJ0i8iqhMhAQkuHJElr3Ispt/U/19+6916baJ3bAipJBSPRsIpT45ayrqYpWY/cU0KEs4Ugl/wDePfuvdMFV07TRk/wrITT6FSETGhkhginkNxPUSysmkX4+nAt+ffuvdMlDlotibgio8xUx1lVQiNjNBIxiBjYkKWU2YXHH+BH9L+/de6O71d3pjpI4oaipjekqykZH0ECMwATQSbm4P5H+IPv3Xuhj3zs7EdhUcVXQtSzSmCNIVRE1RRgnQyyn8gm9tJN/yfoPde6LTltn5HFRVeFrVRqeOEQ2s0TvCspuHNrkXuD+PrYD37r3Rd907dfE1kjwxqjOyrHG51GJGXT50kkJ+gFlB+h5/Pv3XurGfhXW1WSyMGBpImq5n8cUKxhA9TZblYgvJKkFjcfn6/ge691bvkMFV0kdHTyQulYsSLOs6aRA7rpVWjB+p+gPFj/X8+690Fm7NvRRxTmaGGF4WGtf3WknFvUbkkH/AFyCfob+/de6qb+WWw4chi8tPT08kLxo5Bk0yyFGF28KkcH+1cf8b9+691SzKslBXVMKKCkczoWkDgswOgyWJPNwQT/T8e/de6WW1ctjqSWokyMLVUjCERlqeOcRprLMwik0i/BFwQR7917pd0edpjkQ0Sw09LKQI/uULyROQGBjVTwDz+T/ALwbe690NG2a+CZDTNUQ009VYCc6nhkKkHW8YPBt9Pxxa3v3XulvQ4R8lJUfux64o/uGrQ0agojaCzKV9QtxpAB/x9+690lNy4bySiSEmeLyWlqLiKJWVR9SeL3+gI+lvz9fde6ArcOGrIaioajX7mN7TSMJkuNK6GIsvNub2H+wuPfuvdC90t1hW9l5nHYmh8sLPPAkzNMS92fSxZUUA3AI4A/2/v3XutlP4p/ArbGLgwVbkaWlnq43hmLVFO8r2KBiQ0lxa7fW3+2P1917q8vrf48bV25QU7w46mAVARopwVYjkBvHYXvfi30/w9+690ZHG4/FbfpVjp4YaYKoYhdBJP6lsVAtwT9frz/X37r3SFz+cp8lIaGmjkefyNcqFA5YFhckWtz9LG1v6n37r3RYO4dh1Obw9ZDG8kDSxOkk4ZEKIULekqbHm4uRf+vv3XutXf5C7Drtkds5ij1iojeqkk8njaQssjXbSnANhbkW5/Hv3Xupe2qiKrSGBYnUU2hi+kRu6n6oyqDzb8e/de6N91dUY7EyrWV9AcjRqGeSjYqst5PQoVnH6l/H145I/Pv3XuhMqcti/NPJBEKWmMxmpYZUWpIVhcBiCn040/j8kH37r3XU2RLIr01fIjExl0eJEAW9yWCkgD8cAf4n8+/de69HkRWU83pEUrtpKl2eJgbh3RWP5Iut7/1N/fuvdTUymRbDx4tqqd8Qh1VEERRXYo/+69YuGP5IP9bAD37r3SuwNTMKdqc08whkkRqeRw6mEEXKyqzWNrDlQOfrf37r3Ql0k6BEd6Woknp5AInWxeVgLNIUAtpB+nAJ/J/I917rLkMtLFFHBUh4pGn8ixupWRQx1GVozY2BsL2ufqPfuvdAnuKvxsMkkkrp43ZmV2cvLEzXJdYFtYG9yDc34Hv3Xuiv79oqavBkpKp62Ul2ssfiBKsNGoO1+ASOL/kfi/v3XugVz1I0OPT1wB/ILa4gjxKAdUSzFRxf6cn88/0917pH4uWp/iMMIjVoJG0yGNrRhX4Lv+om1/6+/de6H7a+NnhqXoolnrmZFmgEDzGn/wBUpe45t9Tp/wBb8e/de6HzZctXElSrRRyiOVGYzsxkR4wAyAk/S/8ATkkc3+nv3XuhMqMs0LGqpo5I/In25ipwwhaS1yX0sDckXIJsf6cW9+6905YHc1TRuBVuQigqrBkjiDfUgLc+kfm3JNze/Pv3Xuhz2vumnyM1NRLJTKs0QYSTEaA5F3VpDwAbekf65Pv3XunquxOBzsFbDVY6KspZFMbRBA0TBiQAC9/1Ekmx+l/fuvdE17B6UbA5mbcOz6SKmjA8kWOo42Qs0DBmdQRcLe4bkXP+8+691N2juaqlhmosvGYHMYaVSrpqOu5XWLEhiOOQDyOSR7917pn7W60pN87crMRM1NVCrpJGjj8ShEEosiOAgOoAnm4P0/x9+691rk/KH41706cz2UqoI55tvV06VjiCKQxfbrbxpe/6gxJP9OAR7917or23pK6ryUdHFWQo9RMkkr+XxmGLQSGnA4uAeb8fTge/de6HnbhqVlp6eV4ZljmISQFHp0eUlbzN/Zsygm5/xFvfuvdDhiselBURpUVNNKhYKs1IwYREKrsGe5AN2IHH4I/Hv3XuhLGQkpKJkXTLAjSVEdmV2EsfIkvJc/4kDi/+IHv3XumuHcc1bWRCGQSPOtmZFFozYCQFORqPFuD9OB7917oXtsbXzElVC+VnWhWpCmFpJEtIti0Uh1HggE3Asf6j6e/de6X9NjaWsqquGKto4vsHdlqKqoSOOcQL+7p+pYm4H1Avbjn37r3SXk3WamU0NLZWnlkpp51vNEIraVa9r2JvpP8Ahzf6e/de6VONw9TQ4h6yOimnedCn3Nms0YJJkcfQk3A5HH45N/fuvdEE+UG6c/RUmSpsRPLJG0CmqpGYloVNwyxlefpz/r8+/de6IJg+18lRRwxyV9XTSh3jf91yviJ+gW/44B/pxx/T3XuhGxHfU1LHVx1FTkap2V4aVkn0qsjD0TMnJBAAA/qf62Hv3XupMncGZnoEqC1TLUsulw07RwiJQWZAw+t+Cf8AH37r3TBiux8plJ/DGpAnbTcqzCPU+mzP9dIsbn8fj37r3RgNlYbBZaZJcxV0jwIyyVS+bmTnTIUDm7afr/h+T7917qyfpfqTrvKUayYGpgWSYKyyysfCVVTJKsykgrwrabfX8ce/de6Pf1/iNqYSgd53x/njZvUyokjxoAsf0HCsPpb62P8Arn3XujI7Wi2lVU7UxhRyyidZFsigWJIDE3H4/HP5J+nv3Xuh4x+B2stDSCOCnqaioQh4I44XKoADGzO44tcm5vz9Pp7917pHZPYYVjWJG0cEgYQyRLGmgoxZkvY3+ovb8G4+vv3XuoL7co5I1USl5EiIm8V3/TGQTdbWNj+frx7917pOz0VPToZ4ZpNEQJSVw8YBjsVSM3PIF+Pybe/de6GTZ85oaPHZKpqKOOCuc/b0/wB2k0p8Y9btEGulz9NQuTfnj37r3RiNu7tx89FNQGa6yM6sr6pVKg6RyTa31+vH0/Hv3XuigdsbbrsHuCTK01KZcdkpWb9ssYyqvfkqQBcX+n9PfuvdBlW7grGpYsfjYWnp2mSWanZl0q6g+st9SRYFQf8AHj37r3WbK1VXFRJR1sPgcRCrjaNCzgunoEjKLccCx9+690H9LTTzSmVSxaSVgCUJ9JIb0lb83N/8Ppa3Pv3XuhKxlLUiJY5420lSipINMYQm5eRH+t7f7A/7D37r3SkTHnRNUzw08cNlifxoUKE3VAqfXUwFri/9T7917pPI5iqZIXRyoBQKVDFGDXUMy/74f7f37r3U2miRpg08U41OV1qoKMpJ1BXNv8B+LD37r3UienpkiEnjF4nA8JJBVgPUNYPPJuQSPz+PfuvdMZpZKuomjLxqzBjdwFTSlyoIjuFAt+Pfuvddw0ta6eaNInhpCfLLFpcIQeCdXIH9T7917p3o6uprmoMeXWeVjIYRZSh1DUwt/RQb82N/8be/de6j5KepUR0kzrBGoKTPCApOlufJb9X0t/re/de6k0EztFHBHNI+pgUeMlnDAcgD88fW/v3Xuneq29lIqSkyssUsUMxeOOZI0Hn0sTIbr9QPpbj6+/de6TmSxJqY5DNIiJIi6FAVZGQm1luRpuDc88/X37r3QYZQ02KEVPPUcNO3jBLXc6h6dQ4uAD9OP9f37r3Xf8Zx9r+U38X9W/Vr0a/r/T37r3X/17Lp7EFUI030sinUgcG4YW+vB+vHPv3XuuMFfJDVHwkDxeJLKASx0HWHP4uf6cfn37r3TlDMjmJKg3kqQCiDU62V/Kt5WuBd7ix/1rG/v3XulzT1I+3gEiU5ZBIXLtpFmfU0RKsvAFza31N/offuvdSaY0FY/ngeIxSiYU3gd3RmsSCpckenlfz/ALx7917rNTRzQmQSmXWxXWgVBZNNlF/p9AP+Ke/de6k1QSzOB6ERbRJpDA2GoyAW4ve319+6901tNcF4yY2ChVjuQnjkACix5+vNv6k8f0917rNBV19MFhV1KPG/kYsS99Z/WwNzYf14ta3v3Xus8bOWRlfQ0jjhY0Yoo4ZRf+v19+6904RI4M8hnJsQGBSxA0gHj6Wvz/yL37r3WCSoADaZNQ41KGjVfSLfpP8AxX+vv3XuosdTIkjMEj0kiNyzKAsd7+RpV+n1PA/wP+v7r3SlxbCxqallihp/I6vKFHCLqYmMixBJJBbj6Hg29+691R3/ADEPk19tJX0OIVJYKWGekEbyqkiyxsVZ9KG3qbUw/NiBwePfuvdapvcXa24dxZ2rNRVSLE9TIUR3LBregBgT9Px/rfT37r3QDRbwy1NIHeRmCyXiS7eg/QuoN/8Aiv8AX/H3Xul/hN+TrC0FQSdTidXD2dH0i7Nfk/0HHI4vz7917pQjcctVIjCoLEMCrXYk6k1W5JP+B/pzf8e/de6l0dY6VDVRV3Bf1vqPDMSCUB+lx9frzf8Arx7r3Q5/HLsiq2L2GKSeollxW4ElxVZTfSnieeRTSTSK3p4N7n8An6e/de6Np2nvCt2nHlI8tMkmTrIP4eq0Sq6/ZyAPE8q/4qQbj8f48e/de6Q3SAgrd04/JnGBnEjRGVgWhWEFWVwSOCTc2vx9Pp9fde6E3szE7w3v2AYaVftsFjQGLxlleUxotmsBwR9P6Dm1+L+690MeKyFbtjGNTwqksk9GiNAADOHj9Ejva/8AZAI/qb/X37r3SIXG1Ve9blmUw1FaRSwrIwJMZdlVwBcgi5vf/G39PfuvdL3acEW2IclMZ3p8oYfXWIfUqmTU8ZcA31C3HPHHv3XukTWoNxZVpBFUSKHaUyPUqpJjN2JF72P+P0vz/j7r3SV3fW0ldVx0eGh8dEIE83nKsGqUQRyRpKn0UW1rz9T7917pAz5Canp1p6GBJmjczyHSrSlYrLrEh+lrE3PJ/wBb37r3U7b256hNx4evMLzyx5qjVx4zHoiWUEKW4uLjVxfn/efde63rOga+Ku6Y2FVSDUazauFqJDIWJErUg1N6+bkn6+/de6EuslYERw8RCK5Q6vqQTza35N788W9+691HjjeUBZlCJGCQdR5ub3AvcWvb+h/29/de6f6ikAxS1VPNGp8saLErKpLXALkAcDi/+v7917pM1UMLKjQ6mms3lVluxP6eP8Pxx+LH37r3TS1XNTKYEpnPlBDtbTpCnjkH/b/1F/6+/de6bf4tWO01MyjTC0d4r21IbAm4/wCJPv3Xunaas10wZ30tGzNEr3vcmxuGvwBx/rWt7917phV0WMKogX952RkRQDMxuS4P04P+39+690l8wjVKsVYNLaWHVKS2pVY+Un+lmuB/hY39+690hKaUrPLTqwE0b6mJW6EL6Qq/Ucix/ryR7917pQ+N4kWOr/eaVFlS9zFokOn1BbfpPA/Pv3Xuteb+fFTbkwHSeNymBSqjoa7IHHZuspy8aR0EqgmGQxkXDEW5Nzbg29+691qF7Myj0FZ5Vks6zqBZra4y+sAlbcXP+Hv3XurWOmtwVOXwlK8qCaeDSEgeVYwIw91ueQSBb8i/9frf3Xugt7wzvg7JkighhoxBjqEjzKFkqDKiySsWv+CSBbiwB9+690I/X++ccZ8bTpldDJFEWpzqJln1ahFGRxbgX/4n8e690bbCZ3Jjc9OaGWop5qinpnjqQ0gDBiTKrLcXs1x+B+Be1/fuvdWN7B33mJaPHUNU8VRJDTI1NJIdSTNco8VubOGBIBuOb/ge/de6Gug3BUVdTT0EglWWcyeRPU7yuOQQG/sgWF/9YfS3v3XuhNiyGVxBpZYaiOEwIjKpDO0hBuY/G5IXn+v0uf8AD37r3QhjcVZl6ajnrZRCZJilWfIl0j0HRbgcG2nj6Hj+vv3Xuk/uLJYtJadonHmEkcYESgkgL5FZwPyD/vPv3XultgclUyUz1SsJ5QrINKXeFFIXUT+U+pP9Tzb8e/de6X75WkiDPJHBE+gQPOg8atPLdlkIawsBpP1/N7k8H3Xun7AbrikjnjQQJVTwnwo5UhZKaMENcXBB+g5/3v37r3XNNxZJ46qukaVvJDGssiXUQO0uv0OPqNJAHH0B/qb+6911FJW5IskdaklPN62YteSKTx6zHcDkspAP5/p9Lj3XunrC4aqWOQ1chCzyFEgF28cTG4JUnj/kVuPfuvdKmrxtMlI1KilYlj8saGygMoAJ/JCkjV9frf8AHv3Xuqi/5jfxKxve+x67Kfaa8xhqGauo2hjQy/5Kpm0sRzZ2Fx9Ta3+x917rUJxkm5ept/mtMtTiKzBZgyqiM6zMKGXUkYVbED0i4/P54Pv3Xutlj41fLrbvyK60bau8Zokyv2bUn2s8iuauIUohEjauFkLC4BuPyfr7917qnX5cdWVWO3vkKLG0FTTLTVFZWQ1LjxJLBc6UJ+h03t/Q2uPfuvdEmhpYvAYaq0axBknlkvdWDHUAzfX1X5sSPp7917pbbKq0hDxzZKnhhExCDWrtGqEummA2LFlstwP9fkE+/de6tq+GneOJ2zn6PFzzyTxmWGnmpzKzfcmsA0xp5dQAClSSeRa39ffuvdJ7+ZN8cYZnp+5dtQyvHWNKmRgXW6oHRZJJkJuDzybAWvb8e/de6rO2SZ5sZO8S+WqhUCi/a0lm8YhmSXUdPAGoWXn+h59+691dL8d+tHwfUONMwSSvzC01a6aoY5pnqwrRKgPrd1Ug24C3tY2Hv3XunfcEQxEkMeTgeiq2p9dRHMEDQxSkSQVBIv6vIWQi5A+lgffuvdAD2dXFsRJM9ctp5DGKaE6pfGwAjMdubA3ufr/U2t7917ojuYpI3mmkpwpkRirppf8AcYt6mLD6kH6j6X+vv3Xumc4mikxtTEsccz1TBdbaUEUscd/3Ff6Rhrgkck83tx7917oPZY1xEkFfOYnnx9bST+OFwIngL/vaXP8AUgm/5/r+ffuvdXqdG02zd+daU8Od/hWPiy2DaCkqQI/JSzPS+O5nbgtcarjkXtc+/de6qc7Uz2+etN55/F4aHJ1WBxmRko6PIQxVD08ksMxeGQsxII0W5F/9b37r3XXXXzP3ntGsrEqZAhqD4yZ0llaAmoLySwRg8Hm1z/S4t9PfuvdGGovnNT1jPHWwzUco16ZoSY3qEuZBLUNISWJJvwbjgC4Fh7r3Q14j5SbTy9Hi8hj901VXlp9a1mNCTMaRYQFjBQk6o3sWf+lxY/W/uvdDhh/k7Q10cUVAkcLCdoTJLUFS+hAr3a4P1B9J4B4tx7917occD8gKCrkWmjryt6eN3eSRVSNolCMioPxcXH9Qb+/de6HDEdt4zKYyDGiPHTUNmkqJpChklR5C0j/19LXULe1gB/T37r3XCfZuw95vLKcfSS+eJlJCRoGjUemS0ZXn6f64+v09+690Bu4eoKGUbhxbRY+opjBTnGTIiiup51YmZKtW9HjZNBVgoYHi/wBffuvdVO/IHpbfO3patsZRV0kc6jySQhqaIR6Q0KqSOSFsW0m17/j37r3St+KmM3dtyoc5fHTgFvLK9VWQ08bqymNIYvOyKWt6lVQWYg3BHA917o33yS6u/wBM3UOJxmKYwyU2SmSWSnpjVKtQKWYxI8KesM84AGkCwsTcE+/de6jfDz4i0fWTUu+N6RQz7lZSKHByRKy42NAWMjNL+pvoDqJGq4A49+691aLSZef7Wlip44RTTsH5FQkzSMb+N1DaRxexW3Ave/v3XunmWrE8EtI0U5CCI08QmkkiglAIZ/CzFbA6gCQfwSffuvdITJLG1QqtL4hCximlvpRXQaF8jt/hY8f1/rf37r3SA3EqN40p5JxUsztK8cAEaiIftmOoVm1G/wDvH+Pv3XummHGT1cMxklfHGohkX7qW5kvGisJQi/pLOSoZRccEci/v3Xul/jyKeigoWq551ij9cxDuQ4JNtdRqdrE2JYk/19+6901/f1tK0syxF0jLhCyiQAEDU2kD/X+vH5Hv3Xugi3DmJVDsk6+WWWS6RSRXkup/ZLAXAsefyP6+/de6CL+D5SvqI6uGJoBHIVRwdckTuSxMMnLagb2ANv6i55917oYNk47NYevL1nnqHrmR2WYTGVIgfGTICWDF7f2OBY/m/v3Xuj+deZSWARQOCgIGksQoQDmyrfk/W/Pv3Xuji7eqPuYaR0YA6NPpPIZRb1WFvoR7917oYMZrSOPzSKzD1GPU4d7SaXJJJsFF7WH49+6904z1kSpLUOWptLyIJ7qwfTcqQpufpwSefrz+ffuvdYY8nPJBE6PF42BY+OSQSMpaw4kJtwB9AB+f8ffuvdN9VXNLruGpowpC618kk/F3DSqDYariwPAsDyCT7r3QD7/CGmq9EQu0UmvlgRc2VrsSfpzzb6+/de6rh7FiU1Mpc+NRUMZSzBRqtwt+bDTY+/de6B5qM1JCwuHNZdFUzxhWWZysfiDi4KixY8c/n37r3SG3ThK6krGxdRHTxlI/C9RSSpUTWlAKxyBgwJYEEm1wSQCCOfde6yYXHVkTRRwRODrDF2iVwhv63dkF+eLgn/WP59+690ZPZ2PrBASiay8SBxEyCM+NuLNYX0knVzx9Dxf37r3RiNrbYmNGFmVk8qgSLJJqQjUbC17fQi54I/P5v7r3SuTakmKliqgtPIdEQEYj8ykJKXKSBwRYm9/6jg3HPv3XukB2pWSZan8ktFQQvTzSVA0Ql52ZoxHJCpI9MbKAREtkF7hbm/v3XuivVQneSS8aCKQgpBH6NCn6AfTTcHkce/de6fNuLNT1DwwVM6CcoskLxRhdJ+pUkfQEcfj6Ae/de6N7s+BsHTQfxmCWnlqVSSjJcF6ulb6OW4tybEE/63HHv3XuhLTcFJGfFDLHG2heYw3qcj1aj9eLc/j6WsOPfuvdYJN2SxSSQCWWWPiRjGra4QVuCpXg8WuOT/tufde6W2I3F9zTRR1FXybLHZyHW3KlrEAN/X8g/wCx9+690qlq5ZKZWQKQi3Znbgi31JX8Hn/E/Ue/de6CjeNbJ9rLJBPGfVyC5K+LWRIzEnk2v+T/AF/IPv3Xuitbj3DNGxFKoDoQWlR9WtQbkqzX5P1AH+txYAe690GtduevyISOeIeFGdfCVdDIgX8tH6eD+b3559+691ww9bNJWRxtExOoRzM0jyaEb1aVBPFvwQb2+p9+690P2183EDLSSSoqKoVPIFbyF+Rc/wBR9L/UgAH/AA917opXzT6Np+wNnzZaiijFbRU8kjyRRO7EIvBC/m9ubfU2JH0Hv3XuqDd/YvHYauxGBxtK619EiSZKarCmUvGNNQrablQSfRH9LW4v9fde6XtLnoMbgqWlE61da7HRCgs9OLDxg25BFjf+vHP9fde6E/EbmEFFEyS00auUZpZPKweYceEAfVr3uDxa5v8AQe/de6XMGXx6LOY44qqdoFkqkWG1nbhhG55te5Av/hb+nuvdMS4uFmkronYIqklHi0wvPrGmFbf2rf2vwffuvdSqlVmlMkkyCVoo9TKjAKoX0DQRbgcHi5/rf37r3TpgKEiLIVNWFc6G8StIxUaxbUFJ4uLcDj/ifde67osBTV4cVLJHHG/DxsRqUjV6mFrn+v8Ajz+APfuvdB9uuhixk5WlZDTvHL+5q9aBlsCSPqD/AMi9+690hIoKaJY/O6OCC0gJuza2IF7/AE/5H/Q+/de6Evr2n+8y9HFjaRNMLSCV1AIkdWGkO3+B5v8Ag8c39+690YnOu9NJA1UkcSwqkDG6tKwb9btG30I/Bve3v3XuuGMpEqJYpaV7weTx6GUfrtctKrfXULWte3Pv3Xuh4xMdQ9BGlKHiPoWxYroVVJIUn/H9N/x/hx7917ppz1NknpxKpZamGJ1kA0l7XNmYN9GNrX44/r9ffuvdBVBJXlp5ZTEv1s5Kn1j0hGbkBiRYEG/9f6+/de6Tlf8AxOLKGmrJEjeEa1o43ExQsurxuVvzY3/PPv3XupUuPyqU4q1pQtMyKWkk1CFF+uo/X1E/4X/H+Pv3Xung1FfV4ymjWn0pRKgilVPUFQagGJA0nm5P1PF78+/de6S1RWxsBKZWeSK5nEgB8ZuSpjYD1Gwv/Xj/AB9+69011eQkq6geapjYSrrjOhVLAG7BUFrWH4Frm/15v7r3T5t6uaapNNGahwgKNNYIoVhcxlh9bf7x+f6e/de6GKnztBDSx0tQKeJoo2UPMY2kLqLqVa4I5t/xJHv3XupA3EtfSylZEjkVLeOBLmZbmwZjxz/vuD7917rmvlmoYZpYlH7oLSAsr2HIh0kAE/U2Nv8AeffuvdRqpIqWRJV88bVECS02px4pWBIYlU+ha1r3/wCNe691jrY45VBuwkn0tKq65BAoXkam4ufz+f8AYD37r3T/AIbaUlXNH9tMY4plWRXlC2ey3CSMfpc/Q8f4i3v3XulXDS5DA1LNG1PyrHQFEipIRoAuB+bD/D/bH37r3XOmx65KTxVUBDVDB5RHGATqk9ekj88G/wCLWsffuvdChT7QxOOtLSRusKQI8dNIEfSpTS3K/m5F/wDY/wBffuvdNq0dMk0rx0wSGYlkJs5XSdDjVwObEAWHv3XuiKfIbamGXLJWSyfZpPOzEBA12QcFWX+v+8W/x9+690W+SSqxsUkdP5HiUAeUGzkNyFRgbEEWB4N/p7917p8wldOaQ0ssUqeSoEzTqgWZUijP7K2sbE3vweD9R7917p++6SdooExM4LLdKmIaWgZ1FjJYWZSfz/rj+nv3XulQds1c+MLT1EVQkI9VOSTIoYWKhSfr/Ufn+g9+690nZcWaNYlNOURQGiLwWCSNbxtIPr/W5Bv7917rnWmJvtkqZIgiRleSSfNJcCNCbcD/AFv9h9T7917pxxO3YIYVnWYiUOJlBfXcodTxiM3Av+Dx9PfuvdILuLsSTbWzczA1SqRCF441+jSMFuOV+oBOngfg+/de6pFy2XrtxZqtnkdtM9TO9iQq6TITYfX/AG5/x4uPfuvdLKlgjoqVJD4yjJpc29QbRpHH+tbgW/p7917pCVU7QVZVNZjka17FWAVmYANbjgk/7Ef7H3XujF9Q5mKbIQQy6F8TQtIrPraQBtAK/W1x/vPv3Xujk7jhpqikSekCRM0cQKG1+EsjqV9+690h8XsVolnyVXCKkmUnyOT5BJIwIdWH9Abj/evfuvdGK2d2TLsrNYU1NdVjHwtF9+0DoskdOHADAX+mkLc/65HI9+691YtnO9ExuNoc/tjIyVmBymmNoaqQz6USJWinWWQXKsrEXNrFTxzc+690SHuPfeB7DqtUlPG88szLPqiWGIohsjO31uAeSLE/Uk8W917oEKrB4aGLy7fhpRJTCKSeemkUO4sV0yk3uL8arG5t/T37r3QN5yseSuenLpBND61AAkEqn0ujv9SxAv8Aj/W9+69054ykljFHI0etZy0kV9bGKI2YG44uTe4seLW/r7917pV0NNSS1RP2bGeYeFdLkICCSXkHBABub/0/HHv3XuuVbHTxGGmLxGaCe6yuS6OEuzaf9psQo/Nxzf37r3UqozBp9vzU70cLxztJKh1hzDKvpFUqn6cBRb8BeffuvdEv3plaHKbg+2zGMFTTx6SmTSQ/cJHG5W5juQAb/QKCLH8Wt7r3SZzmPo8JUvS42ekqKB40kjq4HUpIsw1aGIPpZQArKebgn6EAe690zYppauujpqW/mVlijJkcp4wbliQbcXvz9f629+69051Cfw6rrqOrpKbKfdUwjiqSGZYHaTmeJkIFxpH1B4vfn37r3Tw+IWmgW9YpNSEJMaiSWMEBxccf4j88fU3Pv3XusVSftCFmmZopWEQZVCKyggeS51WNxa3v3XumuppnkLLCKmZgCPH4yAoA9Lkgf1LD/G3A54917rjFiZZobmORmdnLHUOV8Kkk3HBBB+v+x59+6904xYTwUZmkCu7odTv61RgAEUG/FhYnn8349+690mIvucfNrnZkiUyOCR41LKAQqEclv6fT8X55HuvdCzgt9Upkhp4p3SNooxOswBKzC7XQOPpbTbj8W9+690MeIywmSERtrtISkhCr6WQAxhiP6m5tYG/Pv3XulJJth80HCMrRnQJ4G1xhpbBVYmNlAAA+vA+vH19+690lMp0FuDJu81DCXdUaWWUysyMwWwVGk5I0j8XF+OTf37r3SXw+xt04SoWiSJg7TCOOUFhHHMTpBKD6mwuT/SwHN/fuvdG+6n3FuvBzxY+tFRNTXXTHIfJaRWsTDIbFRqBsGuP6e/de6NVW4Obc1OJEMAnqkLTGdRIYi3K2mI4AIFwBa3+PPv3Xuik9q7Gq4qWeoEaNLHK6GCA+RrQX8kxtYm49QsbAcc82917pRfFbNT7e3XhJQ9TSVEVYbS0tQaY0+thoZpkGpWsSGW9rWuPfuvdX34COpzlLBLXVMkoqoovLUySep4ymoeIsC0hZh9f8OPyPfuvdQNybbWqoGmmqG80gdJE0qfEiqqRkNccWAF/xaxv7917ohHf2zMZX4XIVNTDX64KSRb0wjRgEDKXkdldbHi3F/r7917rXW7Ew6YrdOUpoowBHUynx+QEmNpC8ZuQLG31HH+AHv3XumHG1FPRy09RBolqYQxkiniSaJJ39KqY3BBFv68g/S3v3XulHjqn97yTIsWksZLRIYYyX5MSH9IJ5A5H+39+690JuByYp6xYyxdGcaJ3RETUVBOj6f1P/ABBv7917oVcVkUhqlVqhgSbQKrs2suf6KQPz+bj/AF/fuvdKGpo9cZkl8op0a8l5EYRsxPLRgWY/42vbi49+690gsrtKurZ6hsW6SinierZ1IRTBcyOOVIvb8XFvfuvdGq+H9N9nuenrj5I6mKaF/EBEl1jf6IwDWtyxJ/wPBBt7r3W018at6TT/AMPgna0SxU8SBzHI8sVgGZWAAuPoRb/YD37r3VolNnooqCHVqVSqFBrv6f7KlkIANgOSDx9eeffuvdJyv3As5eKOY3BJukwdW4BAYACx/HJNzz/h7917plxtWPu2kWBH1kFjLHrVmKgMwcgEf7E2+oP5Pv3Xuk52Q1UmEqKlUDWjdDTKFIdG9RKqoBPPHP59+691rb/MLbVbL2G+XyUTQUlTM0dKVcROr3siMCCSOb3uPfuvdB3szYtZC8TsioyiFo4ZCWnqFPP7cg4Fh/qlPPv3XujH4vbwnK0kTN5E9cs2rwp9LPH+CWA9J/BH0Hv3XunV8FNT0pkYRyqZmXxEO8sMafkILi1/qxNh/Q39+691Kko8ZJR0SxvWQ5KSUitZhHHSiNTphSnsLlfyxLfj6C9/fuvdRqRZYJFpmmExVypk0gBWjYggOQAVuT/Ukfn37r3Qh4EUFVpjmmpyynUdIuiAHgoVcXJ+g+tvz7917oY6TA0sMVNLDO8qsmuo/thS7BgmocKbD/G/4/Pv3XuhFwuOSaaGanlpoSjhpJqgqUhvxGQo5BH+2/2/v3Xuk92PDTV9TrWZBUW8dRVQBbzyRLpCWQcKQb8fn8/ke690UbfERnE0apDFGsixXjv52A5Kq5JvcX+gIAsDzYn3XugwrsdRxUgaN5wTC5dWY+MAAEj6As3+F+P6e/de6CvP4n7bHvkZoYxRVAkjNNUD96UDhJoFAv8AT63J5twL8+690E0M9JTzRsaiamp1BSH0eMhb3YXHBY8W/wBiPp7917owOyN4pAMdBjnlnmfyU5kmVfMkcqfrjKqOLkWP5/H+PuvdCPj6vK0lY+hRCI5LzBuQ4ZtYmkBH5AP0tz9b8e/de6X+YqsuMMlmjjM8izQKYg6GUr6A+izFlBP5tY+/de6Zadcw9PG0kYWRHXy6UbQSRZVub8Hk8c+/de6EXblXWRmCSZHUxhrmP9I0j9vSn5/2P4Jv9ffuvdCJht81tE+mcrbyO0cYbySCMkgtKoIC8WsCCDcj/H37r3Qs4rNYjK08LNLFrmEnokKNKFYaTEy2HpN/pYn+ht9fde6T2b60o8oZKjHwU0M3jMcKxpbXJfWqs17g3Jsbi3N/pz7r3SLm2xuHGRqgp3lkYGM+lPFrSMsShK3sB/jY/gf0917oC+2+lKXs/ZeVw+cxRq5WjmVJ5IVMNOwTUpjl5Nyx5BJ/HF/p7r3Wsf8AIPqDcPQu+cnTVdJJBiJJJhTzLCWE6SHVGquEPH0vzf6W/Pv3Xugt2nvgCkrahnkhcRGVI3QeKaQyqGOhLk30/UkW5P059+690vIOw8tVlKajiMELFJH0W1OE5Y8cXNzYcf7e/v3XuhOoctXzMpq8nI4kjEi0gYoQoT1aSb2IJGoH6/gW+vuvdCvtjK7eGPklqlVZbeMTCYK7MQWAZOL2txYC5Nj+PfuvdTansaI1FHFDXz1bU58ETTSyBhoWyogb6r/gP8D7917qf/eKsqEhgoYp55anT5UIe2p2KsQY+Obm97fTn6A+/de6MD1hgpaOQZPLGGodGiSKhmZtcizkiT0qP7FlK/gX/Pv3XuhV3HuKPFYXIUNKtRSRyKAscqKY0DOxJWT+yDx+R/vXv3XuiKbq2JU7znyE4tP52kdTGA+pQhuXueBwP8P6Ee/de6q67B68rcLujI4OlkWTyTGSUhfEkT6yGhgLG5Av9B+bC5+vv3XuodN1lm6iJKyCjMaUxgWQRsWkZWJAf9wHkEf42/3v3Xulc+zd3VG3xGKBhjIK15q2o4iMBVtLK0q2JSwWwHJJIvx7917pWbdw9DjadDEyyzmORDIA1kElrxMHtyOefz7917rGkeRGTRsc3hals76WcAxlwWN/objg/wBBbj8+/de6sl+OO548dA65OqqGlmESwU0LyLCsrMWVmcG7DTqVgBxcf1v7917qxLdm6Nt5nGY6q21LT02VhpaKGSBHlhnbSCalqyKUBQqWGkg3YE/kXPuvdOu3t6Z2goqSrqshTxD7gK6KBqNOLABDyLHgj/Y+/de6HvbvdUksbCKpMslO1ozqtGoA0BZPoLH8WPPPv3Xulu/a+4MhTtHTKZzTRpO1LE5UFWN2szXBv9CPr9OffuvdQqftGiq5zTWFBUwc1UKuVJ1ITwTe1iLnmx/Fjz7917p0zW7cRLtWOrpaun/iTHXA5kDvJUM5SSnent6VVQDqNzc8Hj37r3SAwedyBmgqGnk1htBjEpCSOwuSiGw4J0i9/wAD37r3R3et5sdV4ObIV1ZJDkKZ4xDQuzKZvT69eiwsOOf8Ob/j3XulZvOOkz22KimcT66SAzxsAT9XLMgI4tz/AFJtb+tvfuvdElZkgqhGVGgVEi6QGR9CtoDkj+l/oPqf9t7917oWdrqkzVy1MEVXBWQpGrzBWMOlSBYtza30ta/9ffuvdc6TbtFQSOzRM5MjSgBbhVDAHRb/AGJ/pb37r3T7mailrFpEgpkNNCAKqSJWeWVB9I0U/Qk2ubf8Tf3Xuk1UF1DFLsHkI8DudckIF43DngFeP9c3+nv3XumyKjyOTacwwiM01P8Avy2OjxnmNiw/tD+oJ/3j37r3URchBRKtNUSySSmWQRBQ4EWlb3c88kj+n9PfuvdNWQrK2UmRJGcNcsznSFLmzFf+Rf6359+691E8kui4kMWgWJ1A6y5ClS7fgmxt+Pr7917p6w1WmNiyEa2Y1aLEysD4mZjqY+o2+n9Ob2/wv7r3XbTGnmhCIqEAhJIApZdVmKhxzf68gc/631917qA1RUzO8hZZGZ2VUbSwQM3Ckn6/T6n/ABv7917qamTpcbjHnliYZJqqUKYywp1gZbNdx/hf6A/1/Hv3XulFtLPNmsbUS1UtQ2KxGuXXqmKRiX9EbBr/AFPJIsb+/de6aq9xlRJUwnzWJK07FinjAPIFrn/WIFv9c+/de6RmX21kK2OnY0zzIX0QtJGERJZRdQgPJt9Bb/efz7r3Td/o53FfT/C6j6/b/wDAeTVrt5tP1+lv949+691//9C0SXGv4jJYLf6Ol7M59QYf4/X37r3TdLipZ3jaKzBbBUVdB45uRxz9ef6/19+6906UFI4ngpT+6Y2DmKV2ZQikuQR9OCb/AOvY2vb37r3SwkEZmfwER0phZmJPrWdo/GwQAf6m9/8ADj37r3UWgiipokWBY4IKdikcVhGsRddTWXgfUke/de6cKuvjVA5a5kBJIBQKVbRYOP68c/1/FvfuvdZ6WSOqdBqNPFIiLNa59EZQsQWtqvxfn/D/ABHuvddVyxx1TpSqJFd3eFnXUviU8aQ3H15Cj37r3TSJwJQ0oYxNKyuV/Wfy5Fv8ebfjn6+/de6cQjPJO1PJHpDKsYYguRoHP1/2/wCffuvdOtNLJTR6JkUpKxLSElyDxqB5Jtc8XA+v+x9+691hpUjqKmUs/jiIaSNyAVJHpCWNv+N88e/de6bo1lNSHLXVHOp1uAyk/Rrf0+h/1rfk+/de6D7vbfa9e9a5rIrPHFXZGmmo6Iu4Vv3EvdgT+kC9vfuvdamnyN3fJvTIzxNUwz3qKtpmaVi7v521Wa/ADagOALD8/n3Xuqh+w8OIcrPKJvKS9QpKklYishChCfp9B9Pzfk39+690E7QyIVLE6ubEjnk34BPv3XunuOhgixv33nkNU92YNHalhjVyoVnPOokXH+wPv3XunbHZWWIRIqXKBZDIwtcarKpI4IIN+f8AH83Pv3XulNHl441WoRy8kkoMsKuRHYWNgPx9P9v7917rLNuVqWrNXRSCCUeObUOCJLaRpZeQeP8AY/7Dj3XurB9q03+nfam1dxR5NGylJ9vhdwxwk1NUVWERxPNGFurOAPWW4HJI+g917o6PWmysbsKhyBqMUft8RjJMhNJLGrIJH9MZVn5A9JI+vPv3XukXQbxp85lK+vgmVGmnfwU/jCTLGw0p6OLp/sLA8D37r3T9RQ15nbIVTxt90yxU7glvHHC15LarC/1uP9cWI9+691iqYo8e9UTIk01dMDSM95I4rjyF4bfSxJ/pc/T37r3TOcpWRDJUszwvJKYqectFqMayINLxvwLkWv8A4Cx45HuvdT4KTD0GPqq2Srad110giQlXeSRNMrFeCY0AHN+B9fx7917oEpa9YK4PB9uzvM8aNNxDTQkcs9/1WP0P+83Hv3Xuke2RpKbIVoR6quhm1rUSRgRwiMrZyGH9WBH+Atx7917rrH7mC7jwMJp1hxoyVEzmBA0jRmqUjW1v1abg/wCF/wDY+691ve9FVtPW9PdcyY9fFRTbWwrwobFUjNGAqgn6Hj6fj8e/de6GMK8pkndXuipH6hbWEuosDa5sAPxwB9b+/de6hiRZJnRf0KCDqPNgRdRz/UW45/4j3XupIqadUZHvqCsgkW+tRflWtzb/AG3+Hv3XuorVKytpDaSi6DcgEE8qQfz6f+R+/de6g5CQCMMGUq5KBlN3U2OosP63B9+690HkztRvVfcSSyh5FmaUcXAYqsXHJH0sPz/X6+/de64rnpKt5SSuj1XazfthG0qsdgB+mw+n/Ee/de6bZsi7FYwsgLMQXRiuohNIYfm/+8X5t7917qFVStRxBnldfNEPK7XZjGVIJub83/pyR/sb+690iJa+RZUEESBG9AmA1AMr31SNb62t/X/WuffuvdKODKySymnAEwSmV5lYrYKWMoT/AFrm/H0va/Hv3XuiKfzKeiJPkR8YuwNmYxFOUjxRzeMdOXNbj4xVaYgfozEFD/rD37r3WhNH1tX4bcM+MyKNTVdHWy0dRFIpjdKiCYrIhU/gMD9RYc+/de6Ph1zW4/buNpII5D5zJFA9rOjE8mRCvK2/BP59+690CffuXgrN+pVwh2SKiooJAXUyS/tC7Hi/+A/oLc+/de6hbKrpKL7eaKaAF6pFjEtzIAw16Uf/AALWH9LC9vfuvdWL4TJmky2LkqK5pBLjsW9onV/EzRatQP4/qef959+690erq7eOIxtNSUlW33MlQ8JgqzKC0bzTFWJseLDj6Xtz7917o21FnaGqroJaJKdqiORI2kSZY0jiCCBpopSeW4DG3BP159+690v3qGlHkWoL0qa0eWRi0paJbiYMD+TcfT+nv3XunCmrZnxyMksplmAhEYNnMQkLglR9OTf6c88+/de6e9v7RzW4op6mE6IaFzJUSTHR+yZDdQx5JJ1H0/Qcfj37r3QwUr4XbOPFG1U0c5WY6JZGKzySwtLGuoX4H9Ppf+tvfuvdBnNukZ562OOqenpGmaJ2ZyFESsPL4yo5PFlAsbWseCT7r3SlwlcYqkmgkmlp44/Es9QrAB5OVVbC925P54PI9+690MuKkylesQFMgoqjQXPq0MY2CCLT+C30a9uQeAPr7r3Q0bf2uRO0KxxxwhfOuoqjB4AVQ3+h/Tx9OLD37r3XKuq5MbDVr4QZjDUOkjABkIN1Xj8m9/8AY8ce/de6DGu3Blsg0MNHTzmqE7BmjLyIkaR/ueZQbrYC4B4P1t7917p0i2vV5jHZKkyEAMVVQuFaQ+ho3juTMrerUTzYW+oA+nv3XutWn+aN8Ok2lNUdpbcotFLDUyCsgooQA0shCu0pj+hIF7/QAg2PPv3Xuqrfj52pXdc7yxVdDSVNPT0tUj17NMXRY3mCRGReAOQAQfx9f8fde6uy7/2hi+4+usbvDETw5DKrhYqiqkotLo7PAk00RZPppBK24tb37r3VHHZe25MVWVVTionShTyQVUVQraVqBLofSWFvwfx/xX37r3QRyzwiWnkpysVRHGAY0QqAyPYXYfTnn/b3Hv3Xuhn6/wB+5bbOVoqyGeSCZaiCSKquRFFyTIHB/q304+nPv3XutgXqrsTbnyC6drNo7o+3qMxFgZoKaCazJKGpQDMSbANd7i3NgLk39+691TDuLq6o6r7hg2jllr6bBVOZjFNVl3MM8RmC07wkEAguSrLe5N/x7917q4qWjkodqYOmo5/FLTU1M1F9veJYRTqJZJv3Dzwmmw/pzzcn3XugozmVotzGSCuDipSCSOCWnjWJGf7lpTrVDp/WzFj+TyffuvdA7v3B1NBt+YSCBqtKcyCRg0jR0hkABXSTYi5Y/S/9bWA917omdbTp99WxPXrGIXnkiRbhKldJdXIFj9DyAbX/AAfp7917pNLeeknqJFK4umbXNUpG0aPUsSghkZiW5N7W4/Nv6+690EeeqIpnqYIlZYIUaokWUaYzGhIAK/1V9WkXuePfuvdD50X2Vn6/AVOCoKytkTB2qqKijeQeSMv+4YwPyGDEC345459+691aLk9sYbtPZ23Nt0tFTyZjcVFh/JSzUyQT0rorxZSqqJtKlpnYqVAawFrAG59+690GXZf8saYQQ5LbM37iwNVuPHHJMXMYKxPGl/0n0fqN7A8XB9+690SXJfF3dW38jBjt17cyFNTJWRrJlxSyFVpi4jlKQL+oBebre3It+PfuvdTN4Rbe6e25mJ9nYojKROopqyWhqJYCaSIfb1tRU1sayFrMX8MaooJs+sAe/de6IzD3TuNat5myFXHUvWVVTNKswiV5DIbyoi+ldV72AsT7917oetq/ILctBBTeaRxBOqO81U55F+SrJyf95/2x9+690bvq3v3NZOaWKlq/JTTR6RKy2SJ9I4WM8kFrmy8X+tyL+/de6PTs/trMbep8ZNNkJA0gaWWkZL6la58uslrG9yFv9LAj62917ozGyO8NpZFEGWihjr6uogjaWeWHXOXkEdha2lQwJYHgfUCxFvde6FjvbEdc1mwCtDlKHO7krldIoqKfHSR4pHiEqy1dOW8og8peKSZgpXSui5Nj7r3VV8lbNhMpJjaKoqRSxUp8PmZVlevZv3adAjG9OXJ088XuVUkj37r3R6/jHW/fYfOYPIR+KtVPvqWJwPKrEh2jjkBJ5YWVgLhbLcCwPuvdDHVCeA1U16bWzNJPG4kMlMJGJ8bNcKNV9QsAeRf37r3Tpj6vIzyQLTVKOI2iGkldaK6hmUra2gE8MOQOL+/de6d1zM4rPE/oeO6kh7AxKSahwTwQLhlHLEW/FvfuvdemoxW1SKky+CRUkl1klKpXGrUIyeCwANvqDxx7917qJHtsyTkrBG7xhZIlKhXJnOoLx/qPx/ha/v3Xuo2UoZYfFDKXMWsjyIEaWQoAZFc2sAGBCkH/AI37r3WCrysNIYmqomWONC6SqTEJYnOlmINtRVr3/Nwbg8+/de6CzO7lWnEs0FY0cbyywiBllSWbWpaNmvwSRcqf0gfjj37r3QZYpjl8wI6agaoqagMhgVVIZjHZ5YSeNfP9kWPJsByfde6H/aO2BJUxQ1cFlgjWN449IETE8rLGfrL9Qb3N/p9AB7r3Q5V+zooY6V6cxCoSBZtN4xoj1Aansb/4EGw4/wBh7917qbQCtxtVBKrmBQ9mILGIcEiT0XuTe/8AsffuvdHN65ropKKGSKdZhwzMW0aSW1C0R9QNrBv6Ece/de6HGGoXVqEySh2sjeq6sgB4Lm9ieCCSL/63v3XuoslYrzSLJ62dgVK2VEv6yGDcEXvewvbjn37r3U3HVFMlQvmhWdFSUyRymRU1OC0bR86vqQbfTiw449+691Lrah4qQop1B01sqxohDMCW06QLD/Wt/X+vv3XugL35VKcVN6QJnY2kkMhvEPRcCJr3Vrjn62+tvfuvdV79hRTvWNHUxq8SMJWmABvqPOoAAEt/iOPoPx7917oGK+SFahppqZachXFOvjLG6Exxup4AuADa/wDT37r3XdNt2CWekqJlknlnjeR38bSF1sWAZifUefqebcfQ+/de6FLb+26aJEPjCrKoH6XRpGYFgrKCeFBH1Ivb8jj37r3RhNuU+BbH0FFQ0VLRS06ua6dTI7VbPIW1CO9lv+ogAC/P159+690KWCgRPH42Zl8ggjpyF1MGP6yVH0sdI5B+l+ST7917pS5iuIppIXgWldLqwPDFVa7Aji1zz+f8fz7917oB93vHNThfE00glPjKsSHZl4RgDzx9frcfgWv7917oAclRU9NKZSHY+ca49IjEXPqTUo/BNj+Qbg+/de6lQU/+UGaJ0Ih0yI6s0ashUal/cCjSCLMb/UE3sPfuvdCPT7qneCELLJXrAqxFhKKnQ5XV4NQPCXvax4Fgefp7r3XL+90jfuFvt2crHEnkVi0rmzElyxKr9AL2/NvfuvdKOi3SyGJTUuz3AeNhZPAFB1KY+ODe5tf6D+vv3Xuha2rXU86Qh5WEbstiI9b+v8vCRxc35vzz/U+/de6EepyP2EQhnAWJojqZQyr4wLkEH6Mw+g59+690Du5s7j3SoXy1ESaNcJfQGdBcEKtvqG/UPoT9b+/de6LXkJpJKtxHLA6NLLZyTGpiN/3Lfgm/0+l+Bx9fde6j0NB59X76hWKjRInDD+0wNha1j9Dze/I59+690K239s4+ZZI8j4KNQpNPWIAY5CsWtAwT1C/Nr/T/ABsPfuvdZ1w8UdSpp1AikPiYACWUOrX/AGwGJCmx5te35FyT7r3Sp3ltjOpt16isgRqOWCBDGjr5oUqIx4FmpSTKA49QYqLixFwffuvdUDfMXqMbJztRuWDGeRa+byPpvEUDNqdmCcfUX4N7fXm/v3XuiF0VdkqiY5MRxpaVhCBHIVaOJbOrlrXJYfU/X8e/de6XmAzlSS8rSKpBUmnAMcZlYkMx0mym3HHP9ffuvdCkN141aWknpGqaau0StXyO9o2AW6RiMEgjVf6Dn8/4e690KGBy7viJJmqaaRqmNjHGYxqiUi4BYjgkE2N7/i9vfuvdcE1rLC87BTNEW8jsuj0Hgal45H4vx+P6e/de6d6XKYuG0VRUIhdNSjWoMpY6QhQC4AP0JsPp9ePfuvdRM1lJchBOmApxQ02kCRwWmCADS0gsQQWPJ/of9e3v3Xuggyk9VFOtPUyxyRk6Wdmdixvwqg83/r/Q/wCH0917pA57KI0mmG0TxMkJ8RN5Ig2r1E/Qn6jjgXHv3XujsfHzAtkdtZDMU8MVNOb01AjprNTVaNfpmHpAFhfVwTbj+vuvdZKnG5/K7jqFyUYpXp6hkqfURpdDZtSgc/0/A/p7917oSMPXjEIEjp4akqjxrM0SAxaD/ndX5P8Aib/8U917pSUe5pnDCmV1d50DKiqYxLI92c3vcXPP9PwPfuvdQt0HJyVZWSokSoljtLLFxE1wNAAv6rD6+/de6CivadP8jesCAsf3C/pLhhrLkni/H+9i/wBT7r3TM01SldAkbMwkOoTlQHmV+CyPbU30+tv6/X37r3Qhtk56KiWnFUKqNjTI9PMt0SwuGYcHgkX/AK/19+691kr9xLR4z7amET1sshllePR45YpAF8JDgkW5HHv3Xugoq8i95abwrFMJJDIzamClgP0gi1uB+fp7917qBBDPXU6lTE1RTl0EmkiRomNmVFN7n/ff4j3XulTR0j0NMpjqtU0yFpYk1GcMATwfx/j/AF9+691zgiJqVR5fuZpVMgQlSwYG+hvqBY/U+/de6W+MrpRIsUdO5RFUk6SVidBYorC9uf8AH/evfuvdL/IZesbCR0tRRCQSKwjkiUrLC30urDi9voeP8PfuvdIUVsiPAJnnYQOipHPqVRHf+0GJItf6/T6/QD37r3S8w1VHPS1GqQVLsGXxxNoMQ4/Uzi309+690s8XnEgjSjihVVKtd2lMjXH0HpFgB9QLcf7H37r3TDlMtXyzB6MySQiS02gi6AGzBEfnngg/QW9+691Px+cyFJUPI2uQopAndnZVJIaylOP9f8/19+690P21siuRoY5Kvya5lVEUgN5tQA1Fk+g/P+P+w5917rFuWhmo4mMEZihuIzIgIDahY3X+yfyT/wAaHv3Xuq8/keoIpWepeWRiCkUhCiMgks4ZjyCP9b37r3QB7WqaSuSnpJlV0U2fy/oRVbnS3N7E/T/kfv3XulZWvR4rMtFTRirhqIbpI76TCZUtIqAfVRb/AAPPv3XuhuwdFhkxMOUrQZqeWhnlYIGhjpXpUCwwlgDrZma4W9jzf37r3TLFNHOytBIwieaN576dUCqSGZWTi5t9LG35/wAPde6dq/PbfmjjoqmmEcdOJBNVhR5miaw1FT9Rxci315/Pv3Xug1y+Co66omnw87ZGkJFTTxqttIXgKFFigB/HJJJ9+691noYFpYIDJHPRyqdMi6jJGC17O5Nj9LgLYcW9+691X58wd808GNGFoqi8jzSmVY1TSnq9LuT/AKqx4/1/8ffuvdEE25S0NUtR55poa9nj8ShQ8TiQWe/P1/qPx7917oTafFfdwR0kUMjOSpJUPK7KG9Q0j6cj6n/WFre/de6SW6dq12N1T1VPLEHDtAGjkQNYalWzi9+Px7917qRtLNJjVLNQtHNFJAWnR7MsAOp7j6m1r/T37r3Rntt9jSZJUSQvNFFZPxp0AWW5/wALWH+Nzb6e/de6MRtXdWKqaCSCvkFGTFIyuIxMXdfSq6Sf6fm35/Pv3Xus0qLMzNJSI6eOOOFpLsahV9SyPEt/x9B/W9wfx7r3TxltxVdNgYcak0giWNUp4ImYICkQTRIgsACtvx9foffuvdFwyWc3DLklpJpJoUmqLRFpmuVC6bSG3qFrAG45HPv3XunVN31W0aPQ1QGrTC/iEgBU6W1hbW5FjYcge/de6YsPlX3NXS5OsihikqahZViAVFZ206yqpwLiwA/w9+690ONNkJqOmUU0QP7bxKqxxuizji4Lm4/x/H0/Pv3XunrDUNZUJ9+1OwcxO0aShB42+jOwX6qTf6j6ce/de6TlRjZq9q2aNxEULlp4kLxAhbOiAj0k6bAXsD/W/PuvdI3IVE2OxdXUVrzxV8YtTUyRl0MRBQzMh+lwAbXv9OOSB7r3RJt15J2q6ySN/MHkIdwdBhd3IOtRzwNJHNvz/X37r3SfoYK2XHSyWlekQqHkKloYzITyebm4/wB9+B7r3Sk29EIoZmRTE9vGJdVydZILC4J5H0N7fTg+/de6UFBWwyypTHHo8njNPB45lHkLOxkadnBtwbm9r/7H37r3XckcyM6IoaUFk0kmw8dwVubi34tb683/AAPde6n09PJLD4idM0il4dZEn04YAOPr9bcf7xa3uvdYaaqlo0kLzPCjMFaMWLa15Nxa9ufwRxa31JPuvdd/dsI/JE/7KM4YH0MRJYHg35Btz9PwR9PfuvdS1qqmqRozTroHiTUpOlmtw1x9SVtzxz/hz7917pBbgSqjkcRCQMCwUEaogCNLFNRsDawH9Pz/AE9+690H8lZVwSmdknaWIjUytcq36VFgLAXvcfX37r3Qq4Df0tKkEckzCKNlcu4YlJGVQy2UgkC3H/I/fuvdGx673Zk9xGUYyJJpoIFJkkkjSnWK9zJJHIbMRbj/AGHv3XujAbW3RU1NfTYern+2neeOnecOXi0MbysyrpBIP0VOCPpzf37r3StyORwNBX1VFULBL9rNIvnEVwWWzCUoeQSLW/p+R7917qXWZjDUrU9Y0PigqItaFXUSLGFBUEBSTdgTYH/WNxz7r3Qqbd7HoqbGUwjRpFZTEpuqrCzRgsVZiDcgr9QRbk29+690x76yNFmKBZpXp0ARkbVEqKkMg1AI0Z1H/Ek8/S309+690APUFbS4rfbNDLfx1evQ8ZkpXQuEBK8fT8c34H9PfuvdbB3U1fHldq4942E+unhkjc3aMOqWaNypuoFyQBa5+pP09+690vK6GKCgqBNFTyGdNfkYWlZrlVV4TqH+tpYAi1xcm/uvdFR7YxSnCZCQxiYTRsrsY44URNP7iyRre4t9Dxz/AK3v3XutZP5K45KPsrICliVKV6yS0oJAP5AuALi/+8f19+690CVNSSQXabUzSi0LgqttXPlY/QgG3+P9T7917p1KmJRFUiqsVUtEUZdYA9Lm1rgm5BH4IHv3Xulhjq5qVKbVTeRQLwCQsoVgtgrhjcj+p4Nzf37r3Qu7fyQMMVT9sjqj6JCitIEBsw1Fn4HPAve/v3Xulwlcs6mSEiMTSeLwPIBpTTYgq3+PI/3vi4917pozQqaenZoJ5A0paOSCkeZQ9muY2VCL3H1Bvxf6D37r3RrPjLE2ByNPk1pyzSrG7RSxsiUpvp9Tn8k/QG/9fr7917rYu+KOfrc6+OQUVNRigkRrOoV5/La4RmY6+DcEfQ/Qe/de6tgkpp6ygip6Q2nMaCzkJpkABUaR9Sf0/Tj+nv3XusmF2vKJddTZfUYpFsCmqxV/1XJIP0N/ryPfuvdPcmL+wkYLd4TyTGtnUKPz6SP999PfuvdIveDGPHubeQlDoQC7HWOFZgWXi31IH+t7917qjX5xYta6WCaOBQqVKjyKF1oVbQzWtwbn625/A+vv3XugZ2DjJY8ZR1Og1UjwovltIGdVWxVixPI4HFh9PfuvdDjE1PGkMckLUxeNzI4i1KAovZdPIJ/qSffuvdRKU0oqXLTMKeaQ+OwlvLIUN45gTbn8fQfm39fde6k1OEjq4TLFHHExcoBIdEiSKfSQAbWt/h9fqb+/de6b4NuVNe6YuCZfuKhwgTSWuxOmxZQAQT/iD9Dfj37r3TcsGR2RuBMVk6NY5qWUSCKW5EqOtz62FiGB+h5/II9+690bPDZSTd+MikoYIKUUFGn3qxolNGqqwFoyL+QgDgfX6f19+691nhTIRVUdNHM7NPU/5RG6xpT/AGwQ+IBVXVrN/oWI/wAAL+/de6k5ChepZ0sqrIrqurQbACz8rYD/AA5/w/r7917oItybRpqqqpEpqMRsoLyyuxaI3ZfI4Cg/gHhiP8CPfuvdNm4erpaaljmgmppYa0PpoqaEIaVvGrtM8k4OtSWuCth9R+PfuvdFD7V2dkcVTxSaaiRI/IQ4GkWFl9C2sAb3Nh9bG/v3XuiqVlPkZPL57yKkoYxP6XFzZUjv9OPybj/Y29+690qdkZisxuWgdL2WzxWUMFdGICyNawP4/p/vNvde6OLt7MUmRCVWWanZ6g6ToBC62FwCObXYA2a/+HH1917ob4afbn8MppXytPFOdKy000bThCtv3UkBsAbgKACfr7917pU4nb1FmY6tcfVUxp6WnDzGR4Uca/0TBASdJ5vzccA2vb37r3SWqpMfipJqRq+F5VLQ6YmBuym7up5+l108/wBR+LD3XumaRYqxVf7hZdEg1VNOUVpFB1eIBAPWtudX9eALn37r3UiDMZGmki8EciiKRjE/ESiyf2yT9T9bEkH8W9+690IuE7EqqZFjqJnmEgdnAYalYMLLE6kg/XmwuP6+/de6F3bm+NvZqSKPIoRGRGsp13eNQnjJsR6rgknn62vxb37r3TxunOYCGiqcbi4ZGxjxvIzhYQ1z9Q403/At/X8e/de6qq+XnUOF7K2RlKlMJHW5GCFnpNEas6kmy82J/snV/vBt7917rWw3dhsjtLclfh12tURT0ryQyNDTsEdIm0ggSDkm/wBfxbj37r3SKqtwZ+icBcRVUIiTXBaBlAJIuxuOT/rcf4fX37r3TNJ2HupUqIQlW0TMNNQY3QIQbaywA4Jvqsf9vx7917oSdnbsylT4o5vK8rPYzSMwgOkWBjB/rfj/AHn37r3QwbXoshnchIwjkSRGfx6mJVnXj0kXsDzc8/QfT37r3Rzur9nukcEU9LOtWA0yVTz3SRIhqKpbhbX+hFzwPqD7917o2W3KOioYUqq9WKL/AGp9YkZtQKmxtbkcX+o/1r+/de6S/YZgzTyY/HPDLqh/b51rJqa7rIqWPHAXn6X/ANh7r3Qb53FQ7KwTV9RH9uftVCmIHw+RlJJVjyTcjj8D37r3VO/YmYlrOwshXzwp+5XO8ckTAI0YYBxoP+uL/wDE+/de6MjtmhizOGhqtNPS0s8USM4bSoZLNwV+ur8/43Nvr7917p8gioaGFsXUyCKgqNM0tLJEJElkBa1mkvbXcjn6fX8+/de6CDdeKpcLjpc0tMkWHmrpaSBWfRIsoK2p9Uf5OokH8AG4+nv3XumPaFCM7nwKACCjWEq5knjeOzEXLk/UC1rfX8/nn3Xujx7Qwse3oYnqoqcKgSWn8RCrLG3A0m/0kNrf0sb8e/de6HjA5WprpCjNS0jSSKkkU8wKIWH6UX/UkLyWN+R/re/de6GKDPUc0NLQR+SWMeMyGIBmhYWWVI1T1GwswDAjkfT37r3QqbbGLSlZ446qqmNSI6dndEgDMCYxOtuWuD+QB9bX9+690/Y7JbkpautqahQjKopGRG/bVSSqlFB5AWx5BP55/HuvdMaZKKlq5oZpGEtU0zsTq1SOHCohYm9j/Z/pz7917qTXbrhwkkqkQOjr41SRtckbOlmMYY/UX+t+AffuvdLLb+98PWUKvUzxRVOsSRxxsoXSJNQQub2+n+8/X37r3R0er930eRipERVbzw3K3V9D/gMxt6fpa/v3XujJYxdaSQPHG0MqPDIGbSAHHPjUXB5/3j37r3Rd927Jo6bL1jRuQ6M06RPGRG6ly4Hk/re/+w9+691y248FH6zJCsgJJikuUvGdTEt+frx9Dx+PfuvdCxU0lNLiBWxRWlhjDTVkTK0HjktZSP7RvcW5t7917pFbkqMXt6ngr61FpoqqMRxuhvFPeO2twpsL31Hm4PHv3Xukth6vD56qkhpJ4Z3lAB1MoVCCeQb+gf1P1I/3n3XuhMk2HNj44EnyCUxrIB4dB/yWYudcYaQW4AsCb8+/de6BnNbam/jFVDBNE1RqZSIwURm/tSI540m1hb8+/de6TdRHUUbNS1UbJJHw8UoJdbi4lK/jj6XH+uP6e690zrHC7OJGmjXyggSuTGATpDEGwIH5+ht7917odsX1V/eagpNwY7OUn28UF3oRNEI5njABdrHhv6Emx+nv3Xuo9bt3bcdGsdVWrS14qEi8bep5Jy+hWfT6bk/S1+fqffuvdOOOwGK24WOSpRWwSN5I5bcoXJIJRgfyfx9fobe/de6yS7P2/uOojQxiKZ5C8YjLRxmIH1aySF+l+CLX4v7917pzioKLaeBrsRjhTyR5R5UqzLGEEMCAgStI19JX+yfp/Qi9/fuvdcNs4vrVKCopps0ZzMjCWro5Em8cjDSQ9QxsoBuCt/8AY+/de6j0nXNNueugfaGQkyVbQVUZoTU12ilDxHWrPqOgiwsfryffuvdOH2/cn3Gn+DYz/j4v4R/n4reb+GeXyav9R/zd+l+Pfuvdf//RtrijpTEXkkVwdBU+PWjWuPSqD02HHP8AsLX9+6912UgLLJTERuv6gWTklRYgqLfm/wDUH37r3WelpdExqtCqdQFRIVuwvyAt/qLH/Y/7D37r3Up4hMbqmvQwk1gnUQCF5U/T6f71xz7917ptngEcp5dU1GoZW5DRldPCj6MDqsb/AOtxb37r3WIQBogWjfUTZYGIfyC5syD+zxa/5vc/m/v3XunalLrpB/QqsGWTmysAmmw+tj/xNh9ffuvddzTCYMrXUCMogIuxYcXufqL8W5/x+nv3XuoiQ+WRQWWMxKLl41X8atRe17fQX/wt+Le/de6kwGCKRJFjEsrSC8oRpDYAi6cA/wCxe9/6gWPv3XunpA05lYDyITdgrBiGUekp/jbggWtci/19+691GjSQvo03aN76lOnxxyi2vUv1a5+tyQf8PfuvdP0dPTiKBjEJA4k1SknW3gbS7urcck/U/Xg+/de6p7/mN9l10EFHt7GVkpggkMNYIH/eTUpW4RT6iBYG/wBP9gPfuvda+W8cfRVtTVRUs9YyyRmSuqLs0qyNHqYxWN9RY+q3F7j37r3RFOw8O2PeohkV5TL+8lRKt5WIkOlCTc/QLf8AN7/4n37r3QEV631oFs6eo3Fja3Leo2/H/FPfuvdMwqHmshkeOI2GkkiPWAArhf8AG1z/AF/pb37r3UykE4Z4C4WOMhi7OSCv1Gn6c8/T+vv3XupIUIVFPM5LMZQ4JN1/SRx+Px7917rgfLrZWAVTwX1garMXUA/4X5B/F/8AW9+690fP4Eb1bAdkZHab1CvDu2iSkgSVVOmrp5Flj0h+LlRYm39bcfT3XurIO399VmF6zr6imglhr9y1smJ/dOqVKSjYoZBEeUGpSBYWIIIvfn3Xugf6iwdVXVmLyFXEsSQ0zI7FmKuszFtJUnkXuf8AXvb6+/de6Mhm8bWOkyUKQstDEKiWRSIkpkisZIlFrkuOD/Uf4+/de6DNYpq6qnaUqi+PzBLGM00RkKgJf6MbXt/Q3/Pv3Xukw1QFyRp5Ci0RDROWYWDqCVdje5uLc/1vz/T3Xukfks1TyTrDQAuYzJGYdTKHDtomdC311abG9xb6G31917pO7joYaikp6almNM5kYu6HUsaFySjfkkG9vp/j9Le/de6j0Gy4U29WZQSCojaqNFLTCQitkdl1q8cPP7Z+hYf4+/de6QOEDQbsw1NPFHTeDL0zyNOQUSMVACr/AI6QTb/ivv3Xut+f48w046U60VZFaP8AuriCkyKqpp+zDLpU/Qc/Tj8H8+/de6GSrcyKoaQKsQRn0+nWNIAFh+b3+n1+ot9ffuvdMDJULKIodJjKlw17FTI/rsT/AIc/09+6909x0DGIxqSZSAQVk/zi/wCrZTbni/8AvP59+691Cegj1qqOQ5cFIzZGaUDRoNv7P++v9ffuvdJ/LSLQwTEKzBdcmoDVplBIKL/gCCP99z7r3QcY3LJNO0dRpe7u0pkItGAQYwt/qQp/H5/1ufde6fZIsXJ+7Ry3m8bB47qkaxnh2AH6STc6r3/w/r7r3TLNTTwPTvKgaLz63YvdpIGuDYfUn8f1sL+/de64Z+GaChVH0xtLIssAf13gdQI1ZhyOdPHH/Ffde6DKauOHmKSxKdcUo0ycr5pBZWF/9fj/AG3v3XuuGMyVJMCQyLPGAmlXYPb6nyrf6X59+691MzpjqqR6SZlnElJIs6AqkZWQhVXSQb+m97n6+/de60jP5oXUw6Q+TWZeiSOnwe7zUZyhjhTTGvmkH3McbflgzE8G4P8AvPuvdFc2LW1eUaCipg8riNDEgbWC9wUkN/oQD9R/r+/de6S/bMdVi95038XivOaOiaaBwNLoyBY9RNuL2PB/417r3XDbeCzNU0dRQJDKJZUmSHyK6xqDoW1ja5AB4H9f6n37r3R462my9DSYCohpJ4iuKp2yExRiTJGloljK8EWsbkH/AGw9+690YXr2izdXHR1b1DQRTeFgJUcN+gKwUD+p5/2/5N/fuvdG520ubhnpU+4lqKWJ45auGzQulNwgeGVgdWojkW/3n6+690fTrnGVO6KarFIqO9HRBzRyTJ5DEvqAjQgF2v8An68Wt+PfuvdPGPiWHIeerjSARiWJ4pJCpTxghJDGbANcEfmx9+690MOGyOLho5JlzWHxK0lFPVPHPUG9UyK1qfQvHkJ/SDcfk/0PuvdFq3V2DQZitSl/iEXkkDhEhdg6m5VZkYcaQCQ3PJuQPpb3XuhA2Hj6OeCGJzHJBC4milYi1VI5u5dSPwSV/wBbkn6n37r3RmqTb9FTSUEKBKeKZI3/AFII5GZjIG8jA2I1WHHP0Fxb37r3Qr0GPxtHA4SoDpqhlYyXRo5Ik0oVUcH/AGP14J/qfde6e6bIiCRohMGPgHjleQBVSWQuAzk3BN7W/pe1r8e6902Vs0LTox/fKSXlZZAWSPSLO6t+LDg25Fjx7917p7xNXQ4wSZCkgglnaRrsqxm+skapi34IIB/2Hv3Xumqs3AtW1cI1jhVomduAIgxLNJIWJ/QCCB/W1gPfuvdE17S6rpu7di5vF1dClRTl51ZJIzLFOwcx+Ui4ABNiLjgD/XJ917rUX+Y/x0n6I3/uCJRLSUE1UzUNLTFmHlkkLgSGK14gOP6ix5uSffuvdGc/l7fIOgXI0vVfYksZwmajeKhWodldpjGsWhHfkJe9v6j6/wBffuvdKL5p9FY/a+Vqq6kqqSLbeUnc0dNSRB/BVOwnRpJ/SLMpB4PANjc39+691TfuCgSgyNXpIWQVTwCNW4YKdIZbm1v8b2/J/r7917p2xsc1bj6yeWbRHRxwtMrTrDphB0RTKp4Ylxb/AAH+I9+690er4ldm1OK3BQUf32mKCpj1QmR9csEcQR1Y3+gAKgA2IAPv3XurKPk/srbXafXdLuvAUaxbl20lJVwVMdkDNTus8ih1N9XIJNibWPH19+690l+n+xafu3r+kFMjHcey6KPE7ipFEKMTCDH93rsNKuAHv9SDzfn37r3UPMQVULS01Nj1gKxmN60kt6h/aSP/AG1zbk3IA9+690gtx46tFFL9/XeSCppWRAAPLENAjcRr9CCV51D6/wCw9+690R/eNPRtki1JG9LBRI6SS3PlkYnSZJUJNhc/i3FiPxb3Xugg3RuA0tPT4bHZFZVqVWWaKJvQ+lvIjFV5XTyLta9r3sAPfuvdISqp5koZVkZ3lnd5nLSK7yOCWCXA5F/wP8BzY2917oQenqjO7LylFu3wsmOadBOpj/aYhyWIQDSADfgCxP4vz7917q2Kj7kwG1cjtrftPVQSKaKljNOyQmKGfSkksiKpUDkD/Y8ADm/uvdHv60+Uu2uwqKQU9bGKlpBC9OWQHxopKhlUkkE8jkgg88ED37r3Rldi/wByt8VtT/eXG4i1FB+2lZHGsUhZtXkaO1wpBFz/AFN/9b3Xug07q6e+O+7WkosxicbQpWxDHOkUMSK6MzFxGg06UYBbEAEi3Nrj37r3Vd++P5TnUW6SuV2buIY8zO8326aXiRZNLU4Cm4AJOmwNgPoB7917rHU/y2tv47AR4quaCpyEdQtP5YLIpijW3jjsP1GwNyOR/iffuvdF93d8JNzddv8AeYFagwpJPIq+R5HCxGyJeEqQ1iAQCORe5Fwfde6w4bbXYWHpvtMnTTnxANJUOH1xqraIiI5bKEawYWBve9rkj37r3QeZndu+dlZqqrcZElY8YkjUS06zQK00YSRVLIReMEuGIJB4B49+691O6b3jX5XJ7grt65mqp5iqrjJlybUUMbaXljZ3lEjSeRlQGM6RpViCOCPde6MTmspSEbezalKqqFTB5AyLqiCssTiRUJBPBNiSDx+QB7917o0fxuzdLhu22pnkepbISNKrMxtEJzaOBdXFgLAXv9LHn37r3R298YHIYXMSipo61krSatYXVQsoZQyAaVbULW/WBx9OAPfuvdIKWpWgT7iBowWu8kZZRJ5QfTCfHfi31Gq1/wAXuB7r3TcuRXLVEcscjUxntFJKNQ8TxkGRxGxIF1Gm/wBAP6X9+690udu5CnjqHnn1aVmUlrFkjYAFWMRuBe+r6f1Fvz7917oRGp0hpWm9El2aSD7aRjMuvhbG9ybC5U3AHIF/fuvdJDJeSnhjrapkl0q0cNJIXjnYu1y66SAb/wBm/BFibn37r3QY7n3DiKuCleWnqaeelkMUULaXUEAo1kcFApPq+nN78kn37r3QDZutlnmEs/leNNUVMoiaZldmKoW0MAR+n0kWFhfm/v3XunDaFPV1eafJ+Y45KNZIqZkDQqYnYiIMim+oqB6lNwP6+/de6Nv1fRvPkYp6qNBG1QsKhX8pkLEmSZ1P1JPJ1MT+L3B9+690aKuocaIoSkIWeeBIWAg0ABBcKztcWJ5PP+B49+690EuZWehrmC08gjVwyXVWDOG8pu6kfjjT9ABa309+690YvrLI0kwp5XIZ5mUmKN1EZYOb/cMwJU6bWANrC1h7917oxsUl430rrqI0VVJ50kOeBb6/05BP9effuvdcGCK7eQqHmdWINmA0t+4VLfQ/61v8Pz7917qRDLF59Nw4uulTqLWA4GtiRYW4/wAOPx7917p0qK+EQMopzqN1LvJq/wBchVNv9hzx7917oBN4TFYaooomVAWRhdAZA2qzL9SByCDwQL259+690UreyR5WoDrTCNXQrJCkHhBYEWvIv+Nz+P8AYfX37r3QM5HAMut3VyYrRxhSJOX9ekAFiSP6Ef1t+PfuvdcsZAlJULFPfyRIHSRlBIVkFgRUCOw5/F/9b+nuvdLBatIYtQcFmXwkKhtwNasGsLEfki39OQffuvdZ8BlJIKtqr9xY9f7jqxADA29SLwL/AOPHP0A49+690MmN3XPCWZ6uRJWEZhiiTxoiowZJFluASTyeTckg/Uj37r3UbO73nrp5J6irkkkfl2kVkEoEYURrpJAsQALD/H6fT3Xui/dn937Q63w1Zltz5gRSKYoqTGRSK1bUNJHeNoYWIOnUQpcggH/Dn37r3VdL/N7cXZm7Jdm9ebXmpq+enmgo6gpHVVLZCwVJNUitGFuCWNrC9zewt7r3RmNh7J7n3BCazedVU0PkaGJ6XKZOeqiiXkTiOnoNKrqb1CxFx9T7917oXqLBb42wGfD7lpaWbRHqgFHNNj6hrePw/aVEzqhb66kAP+t9PfuvdSm3dmKysocdunHY+nYTtSmtoYWjinqSljK/jJZLN9btyfrx7917oZ8dhaynFA0yhIHARCzsxdF5VVUgiz31Xvf6/wCx917pa4atqcfl40aSpSN4DH9sXBjDl/SSObWF+f8AX4+nv3XulLnd4MsU8ZJnYxgarsw8kfoWyp6gQLi/0/wPv3XugaqMpLUVB87h5JhLHGF1yyFpUshjXmxBvq+nPJufp7r3T1g9gVW7olpsdJTLUeRY2krZ/tZC036gqv8A0v8A4/1Frn37r3TznOt891/WQ0W5IUCTRRPStTzx1KuOVi1SRgkDn+v1v/j7917rLjslFHaOoeOV1GhooY1/N0jV3LKbn6fTgDgn37r3Spp6Z6+COSFkKedYoo1APqB1KJJAbBW5JN+P6/j37r3S2SXOZOanx84ebHxFGqaEkCn1QMdBWRf1IABpueOPx7917qvP50RbRrsNLjKhaU16RM6yMyOYUU39RPIsbqB/T37r3VDO4lxuHglgeWMpNWQ0qPGEY08Ukn7kkCryePySf6+/de69NV4HAusEFWKiCcK6ymIkSKvIZkW5Xm9/6/61vfuvde/hNRVuubkWZcO0g8UkDI0U1jfwmx4ANybC/wDX37r3Qu4OcCjhaaZZoZWjcx62HnjJAVA620kC5Nrf439+690oarIrXJPTUEq/ZUQZ9RKuxJ59D8G314B/xt7917rglFDekq6avjllmjkaVdQklp1QAXI/ALfT6fk29+691KqJszLAlKsDRpoCPDEBC1vqjkfm/wBb3+nJ4+nuvdMVXjYRM0uVlKLFH5wsS+V2kQA+MXPBbi9gLH/Dj37r3SXeHHzzxVS06iB3LSCcBQhPp0E/kn8n6j/C9/fuvdG36RrclQYCSjxdOXpZao1MGhCyRuqmMlWvYi3JUm1wD+PfuvdDE+Mkp6WsrMoxlrq7W5qk0keVyWtIrc3H0J/rz7917oOq6WrKA0pkZIg6SsijlrkFgv4X+ptYcf6/v3XuuGJz4xdPOrRtJI4DKSrAo/00pf8AHPJHIP19+691wyG6K3Iq0tSxSaO6wKoNoIVGnT9PUT/jz7917pHTzrVtMoYTF7sTJz+2E9dwSATc8m17/nj37r3WTHYmur5qMTNUM0StFTBAyMin1RIpFjYj8/W3AHv3XuljkKeqxxtU3MiKiuJQqsWC2csT+Qf0j8/gC3v3Xupgw9dPt6raOgovukiWoeqlln+8FKwLJKFUaQb2FgwP4sffuvdINMHVVVPPPUq7RCELKNdhFKRZWdwAbE3P9LfX8W917qBJiPDFG1HO0MxTxzjyEiIIPUwcG5BuTb8e/de6xx02TkhdqaaWZHU+VlYpLcsQ7OW+o4/V9eebfU+69094RhS2kZBPoDKrsCGVmNiA5+vP0/4n37r3QqYYwsI4oY7mZdTsSVUyW5AP+Fxf6X+l/qffuvdCZLQw1FOsKToGRY2nkSX0vIiDVGgH0/1v9Yfn37r3Sercd4YpJY8WS2tlkllQm5+nlS/0+gIPF/6e/de6SELU9DUTNIdHmbQ8PqSzDkFtNv8Abfk/nn37r3UumzFNHI0sTmSOIvHIXJDKdJsAh/AJt/T8H6e/de6jz7kkjEC0/oVgxaWJCG0udJjcOLgWB/2Fre/de6z7b3OK2t+3OpIYIyjA2Pkdebknj8/7H6H6e/de6Hzb2dlWmpRETZmuzgAKgXgKRGOLG3JFgP8AY+/de6MrBjV3Bt9Xp0R/2FmnjlctIZAhLPG3Bb6Dni4/pb37r3VSny5aegzcdJLTPpjDxDxggM7kamJYfqt+ef8AYn37r3RcNhUbSZVFkmNHHKrqRMxKhnXQth/U/wC2v/h7917oS83jVxaxgXqJA8jySyaQyiwuABc2FuCeP979+691lj3/AI+GioqKSGpMi6Y6hFcrTB/90SCIekMv9bXB/wBc+/de6ecVPJkIppcfUMhW9k1paRmJ1gXtz/vAFuPfuvdNNTtvNV2TWczNI7socRyEFWtYIb8G/wDS3+9+/de6U2IMm3UY1EZpa5VZIYtQLqGY+pl5F7/g/wDFffuvddHJQVjyy5crHLEHDzK1kve4d1+h4P8Ah/xT3Xuqhvlug/vtUy01RDVUZDqxgkDghWJjBRfoQTf/AAP59+690WLb7rS1GsrcuF0NquV1Ei2m/Frf74n37r3R1uiaSnyFdG8wVJ4NQimkQSXVyrfpYc2NwCf9t7917oVu0MFlTMnlxlJncYYmQwSQBjHqJAlhaMAg/T8n+tvpf3Xuib7j2bUUVawgpXxsBnCNTBjMFR9JJ1fkBbn6/wCA/wAfde6wYoVW38gjNPNUUss2k6AxjEa/oN/xwRcgccH+nv3XujjbLoKdqaLK1MlKaaaINCFfWyoTyWX+ot/T+lvfuvdLCrykc8sb0FdT06UwJPmkKNNpK+gKfp9eRb6/09+690IOLOOm2/Nk8jDC0bIYVZ5VaTyE6lkHFyDfiw5Nz/r+690VLdudjqc7NHStJFDDUyLDojDCw9LJ6rH/ABv/AI39+690k9wytl4oPKPHIGMSE+lmQKPWwub8cf7f+p9+690r9lYWSkI8kg0xurAgBlF7KAoJ4t9b8j6fn6+690M0hlWngiXQzRkESKF9ayt6iSL8/i9v6i319+690tqWoqYYWkkjZUMaRaFGk8RqigL9LXuSbXJvz7917pPU9bU4iZ45ZacU7lgYRGAGEj39fP1HHP8ArD6e/de6CrtvMhqScKiRxmnkOtSy+sqUB1Kb/gWF7f4fT37r3VfORrxPlKoAmVPKL3DDUVIAjBJ+l+T+eeDwLe6909Ss9G8NFStI6FYnqqYuRE+vlENyACDz+Tb6n8e/de6XONjqI6CRlj8TrdjqKqSf1DSLfQAgXvzY/S1/fuvdJ7ToqIjFLNFK7tLKgDJd1J0ONPIsSbWN+OTbj37r3SvpqlljlWpCVkzNEFLP4nVpDqNx/a4IHFuf9b37r3T1j4hUR6jqLsGSNInGuLTzaLVf+o/Bv/r+/de64mklY+aeG6qlgSh8jLGTqUEcM5/wHN/9t7r3TvhcGklYwqknaJ0JKsqhUZrOpZWINxcf8V/p7r3S7o9rmVKqkpodUEYjmqJyBqjQ30Oi8ar/ANByBySb29+691BzeyI/s/uYonCRME1eP9qTWfSWc/m5N+OP6+/de6BzObXnoYq2JKMOZmEyy6GS8iqLoDzxa3Fv9j9PfuvdA/PQVlHOhUNpl1tMhRleEkkL6j/ven/Yce/de6VWD3nk8RTyUdNV1kEU10mWGYpDKyrcF4/obfT37r3Qz7O7IrvNSTfcSRPFPTyxyNJpbVGdQZib8A3t+D9CD7917o022suu5XWprsgVnqZJpncONE5Kmyyx82+l73sOeLD37r3Qnw4/XSyylvvU+1V4gdMmkteNoglr3BBPH4NrX+vuvdM+Tys+LRdBbXDThng8agRq4YaghupYaRz/AMR7917oD95dvT0nljqJWmVoBIlNrMNwsfjUkkEEXBuABz+bH37r3U7p/cNWcrj3Svp5vvNNTMqNqkpvI/MbKQCbADm9h/j7917rYc+LuWizm0Y2jqo0ShRY3AmMjzNIBH6YktcjklSSP8AQffuvdGzrKTVSQQQ0euKSTx6kEmkhFuZQHJA5uLDgm9h7917oBexMNJLQ5CFKSYU80Uq+Uxqys7L4yAeADcH+vHP9Pfuvda3HzW2quK3LPVpGptUvEUkVEaJzyShjP6foRquTz+PfuvdEjpq8zBaedZJnhULDHCLyKWtdWX8jjgWB/wAbce/de6UiT1dVVRTZAvM0cAggWWyPHEhsselLWF/6gn6e/de6UlBha7KkQ01LNNLrEkEa6puCvqRUSx+g9PP1ve/09+6906U9NkKaZcbHCYTHMoqryvGUKNcJKjMBf+v5+l/fuvdLL7wUM8UDVflqA9y10uGvqCr9eB9P97JPv3XuhZ2hi23JkMdCbySrKZBJHZAhPIaYXN/9TYC/0/1h7r3VsnR3RlPkabFLHGPPVSxvL443DOhsAZFkuALj8Lf6Wub2917q/T46dL0O0MDS1s0INXojcShbM5RbjSCOD/Tn8f1uffuvdHXwlCZpDKEs0duTrbxEj1BCGAOofW44/rf37r3S3pUkMyhUYILB1A1g6BYW/I/H1N+fr/T3XunHIRM0aAol9TBvGjqbMPyuogn6/wCt7917oDN9xGChq0VbA6lURiMOwIsDK1vrz+AP9c+/de6p1+SNNH96qyQtWl5ZJHQtGtikgtGyuACP8b8j/be/de6BDEZemoYYUWkWKGPSFgUWkB0glFI4Fv6G4/Avxf3XulxSZiOpdGQIYmuo1OrSoWsnogCXKj+0b2/pe49+691lqaVaCpMk8YZ2YF4n1xMGblJNSKbXH0sh/obX9+6906U87xU9XNBQqsUKeWQvVxuFa3+6xJZmv+CF4/pe3v3Xuk9V5ypqDG1JUGOZWWZJKcS07wShdKtGy6dR5+oJH1Fr29+690mcy2YrqpKysqnqDFo8ktWHaWW7XUeRyb8WFiQPyPoSfde6X2ytx1NHOEpw6RhrPH5zIzOWs7FFOkAcafT/ALAfX37r3Rl8NVxZCIaykIX1/uBVsw9RLNJcm9vpc2/AHHv3XulrjaOjrDGK+SOOnJkAqXjM0KNY+iTxlSt/9f6/W9+fde6Z63BY7yGSELIqTBTo8eh1V/8AOKkgJVbfgG5t9fr7917puq9sJWLPNB9wrSaVBUGzOyhQiBAQo4C2ta/PHPv3Xugf7I67rIKYSZMQVPoDRQsjPKASGZJgQouAR6hwebE2v7917qrHuyCbblfkKjxLFTTBQ8SRhFKayo8RNvUSRzf6X+vv3XugZx3YVNQyU0TeJdGmIVMbiz/koFW7FTqAv+OeffuvdLip+QcO2IZZ4fHI2hRCpAZYyn+cJWxuT9B9Lcj/AFvde6LFv75z7jgqZYqN2iQOGjjUsskcVjZNCgXH1Nvp/r2Hv3Xughof5hW9MbJkI/Nlo0kVojHDUyRRyFuWL6ACASfoCL25/wAPde6jUf8AMS31W10VTXy1QpVAjEbyFWAj9KMgYc/mxJP+8e/de6NFsP8AmAYiaGghnyL1dTUSNLJB43vDPFzZlFi4NzfT/Tnj37r3R19t/J/CZ/G0E0yaa+eUTNJKkrs0TDStqYlDZBc2/p9Tx7917oSaDtHDV400k8U0s+osEIjCFSAqmMm4Bv8AS5vb8c+/de6E/a+6yxjiSeKOQuzBo5GXSt9NnuSbkkAWNhzf8W917oftrmoyrtHViokSL1VKxmPw1AUXH7rg2Fvre9+PwPfuvdT8htfBVlH4CZIXmlMZiaxRRJ6YkMgFiDc24+n9PfuvdVs/Ir4+7RxdV/ehsRTmTW7VSyRBo2IdmJZr6gGsPyPzzb37r3RSs50vtPeVD5aLDUMVVHGQPDCjxajEtkjVAD+De5PNufrf3XugGbqHB4aeTC7h2i70h1U4n+xVI5xIbaxMAdOmwuf6WsffuvdLfGfGvqqoghWhyVHRzVJklNM7aWp5Y01RRaiLEX1cgA3uL/T37r3Q79fdE7bwUgnpjhqlY4Znmknljjj9EOpgxk4NwbIBYk2vz7917qTPHQ4WH+JY9qBlpZTEYVkBllLuSSsH9FsATbk/Qi1vfuvdBxkd5Z/PVEuHo6arnjMrssqKxEahbtrCC7KLKAL/AJPItb37r3RhOsetS8UORy7OlS3jIDgF9DqClifoD/j/AE5/Pv3Xugn+WGQpqHET4g07qk0EaaowEjVRqUSaUsLhV5tc3IBIv7917qnTeWx1UpXq61ImhWoWRb6okZrhHQG6ta39QffuvdDT0TVz5CL+EVf25o4EYL5VuvoBDMRf/W+g/wAD7917oYs7j8NTxzwLiJMjMUampa8SP4qV5CGEhW+lrDhASbc+/de6Kp2TBkaXHVOMeodsaa1ataZV/bFdGSPuGa3FuRb6EE/W3v3XumfY1TJIiJElOKeGRXEdLEPJLIGtJEzCx0ngk8k3t+PfuvdHy2ZSNkKCiT7oyO0ekqdRaKLT+zDoa4Ok3/PA+l+R7917oZavY9DR0lLUYyrq5qx6dXrlqEbmdxcCIqfoLWJA4Fr29+690qtlUFQuQQvPHTRt+t2LaBIUu2kEG7MQBzwLcfn37r3RnKNqbIRS01HCtDLDDHN45ZDEs08XLVCO4H5P0HH5I/Hv3Xun2laXIUlS1TLBFNQEPIZJzCZJFI06WY2b6fT8/n37r3SLzDos/m4YmRXVpowg1H1CT02PBJsb2PJtxz7r3QR7zxE9RSZGtfPwJNDCZo6SdrSTa7BzHz+Bb6/UEe/de6Cra+68ljqiankS1N6WSomZnVVuNLDV9b8/T37r3R1Oou0hT5mkhaoZmR4lg0a1SRyAFjaMECxP5/5H7917q1bZ27VyX2dcwp/DOsSPGrMEVyVTlD9Pr9R9Tx/T37r3Sq7NxEkdCmaoIFkURWqHVUZQb3UaW5N7fj/W4APv3XugSoqeeOCWvrYY0E8iBYlCRlkB1DVGfUA1uTYe/de6VeQy1Xm0iWjxoxtCkUcbRUSuKaVYxod30j6mx54vxzf37r3QK9rS1+ZoMbiMbRzsitJCJHeRVaX6KjKb6Lm1jf8A3n37r3Sb2r1NvOClhENY9PPOHnqUTh1P1EasPqPoLf7H/H37r3Q77fj3umVoJt55MSYzGUrUdFjoFsoQWQyTD6kqOSRe59+6906ZfHR1YyFTBSVNIj6vtqsRSAxxryZoR9TYjj8j37r3SIxm1KEQtWQVVXm8/W643euSUCVh6UFiByPoP8Pp7917pK5PZebleqxLYc0MslxNJUSEFUlADyRWubc8H/X9+690IO1dl7i2Rj6KggeryFPV6WUM7iGKKQnUkZH1Jvx9OffuvdTt47DxtHTS7h3Tk3wlNRr5IITL5JPKSCiiMkXdrgC9uf8AYn37r3Tdt3MY/cNXBjzRZSpGLo1qKRG1fvQ2HjeQqSpDcf4j8jj37r3XLdO5tz01XT0239vVjMsbJ4EoJXYm4GnUB9P9jzf6f0917r1fj+wt30Bp/wCCVOIjlp0p6lK2HSaosAJVRxawsL2v/wAb917pV9U9QV+GxtVjM5FhaairJ3mZNVnanJPkVlPN/wCpvYe/de6MDiNt7K22KWiwM9D9+ZGYR0haSAMV4BA/1jc+/de6WH8MyVr64r/53/Mf2tWm/wDtvfuvdf/St90U/wBqRGq2UAakQMR+R9eeObH/AHw917qKlGfESWKqAZBLYJITq4Rgtvx/r8fj37r3To0cYgaXX+5piMaBrBiCFcvxa/HFyP8AeffuvdR2k0ozaD4muCqsVc3a7XKjhb3/ANcf4ce/de6almEVTLqKqojVV8a6iF/UG1AX1A35vwPfuvdPFDA07Sv5I2JhuVlADMzC4I1/mx5Nif6jg+/de6ypHEYXldWjmT9tI9RKMoudQS5B/wBf/YD37r3UdKe8kslS0UaorEhgyghr20r9Of8Ae/6e/de64vApkSQu5jax1caR+b3bm3+wA/x9+691KxlO87OLaQJYyomtyzMVDhWuNOkgn6D8n/D3Xun7JU02ElI8kUpLRuSpl0eNrMUsnGnnkD68Dn37r3TfEJaj7gogYDWziNiEQKfKB6rn6c/X/effuvdQN47kg27s/J52qq6eKOmo5grMykmbx6T6Db62H+vwf6e/de61pPlVvOq3NX1+QlzDTU8uSldor3kdCwUSq4N9Km914JP0+vHuvdEkzeKixEEc1LXRVkzwmoLUzxu4LDXpmRv8D/T+n5uPfuvdEp7Tc1teIPFFPPJL5WqAFZArKGKkLbkfQ/4j37r3RZchhJ62pqYIXSKsVXVUl0xCZP1nSxHH1t/vr+/de6D4ypTmop5oo2kUiNCzf5uSKwkKEf4cX9+691wge5eb9SkWK3NiCLEXYm/0/wCI9+691MgmlCeYKoUqQvIPAa36fqP98ffuvdZopbt5E0rYFVXQSJG/1Sg/0/3se/de6UnXe967YvYG2910uvy4nLUkrBGs2iOZBIBf+yy3Btx/rD37r3V3nYsyb/rtuNj6M1tLV4+hysUdKXaPwZFg7BYgQupVP4HAuSffuvdDpFgcftGhxtBS03kr54KaJIGCmVWLAAmPnTY25v8AX+o9+690K1fTJjcNLTVtPTJWZGniWRqtrGliQkySNp+p/wAP6f1Pv3XugHy64fCCv8qx1KoU+3CvrSQyEPqZ+CF9VwPpYfX8e/de6LnvvJ09EKgwKJZqhI/GIGRZCZbknxk3sv0Fh9PfuvdNOEzNHlcGmOiwi0eYjaJZ8iWCrIiya45DHJ6gX5Vr/X6/Qi3uvdZ6mhlRqipaVn8kiSJTiELFGiW1Ilz+kW/wsP6j37r3SXm3pBTSNHLGKRqZ2dEjuEdlHkiUlRY31D6Wt/h7917oHotwR5TdtNLUao1myFNJW6W0eGNpldVY/n1WLf0Hv3Xut/74tFch0L1TIZo3VdmYVQ8fKsUoEIJH5Gnj8k/19+690OldBOp1DQ0d9CMLHWI2P4H+08f0I+t/fuvdcadCrkmO7uLksDbSRYAgfT02F7/i3+t7r3Tk1RBHFO8jqpQxwuApDBRFw6sL2A4H1H+8H37r3SXrchT0pFRPK1o1YxtGwHBNrtxf/b8/X6W9+690l6mWeZVkiUCkZ2kK+kuyuP1MD+L2/r/X8+/de6DyXb881TMcbMEZ6hhICtwC41Lpt9bi3+x9+690lZMbuKilqIoJzJodQyutgshI0adIvYKQBxYe/de6Red3L2LhcjRwS4+OrQajeIuFRFuVLM3144H+9ce/de6e6HfmTyFKseUx8xvIEMrjSIv3DwrEcgH/AB/F/p7917qHuKkqsxEk1LNEDG4EQB1SNJpuoYG3Fzyebe/de6BuDcVZiNxU9FldMK1NWkEs4GgwrrBeSRv8b2H0BFvr+Pde6MPAduNiazIyZB6kTPKKFY3BVZKdPHGsh/shjc2P5uffuvdazP8APB6vj3Hs7Zm+oBFPlcFl6uhkdUUO9BURAX1D6+q5F/8AA+/de61xuvt8ZjYefpZaiSaSJJ41s+ksEBGu9xb6/wBfp+PoB7917pYd8bwj3NuahzERPhrcZRKXMmpA8RKnSoHABU/73aw9+691E2PveLF0UOnzGseWEeV2bQFaVgCF/IK2/HH1H1Pv3Xurj9mbkps1tTa9QKGDIF8TTeWQqpjndYtIiUj6/RlbjggG/wDX3Xuhb25I0NNFWpRJTUxkMqU76Sy6XKxIVJ+hADWHAB5I9+690LlHuTNVscIgp1MxMkYkpTodIrXUuD6RpBANha/P1Pv3XujBdfZrdGLlxuSgyTUkkTIhOoeUaXsZZjblLDSQbj37r3Qo783wciZqlqZDVy06RSLTnxmdolGqojCW/VYMRxa9+b29+690AGSg3LXQa48hULTyzPOkTTlEWNrgkueWUHg/7b6e/de6V+zdo07xUwmVxUBtQqJHZiXlfyK0Za5K31W/H+H59+690ZTANTYqrpENasdIWEukC6pIj2CoQfqbXP8AQk+/de6MC254AtEVkiqI3TR4tQaWlc/okN7j9Nj/ALEXvz7917rHWb0yIgkans5gqY45yZAVeHxq+lr3u/PH4Fxb37r3U3MbsqDkaesjVo6eSio4/tACUV44w0zM9yC7E/U/QcC3v3Xun3H5DNaFracFjVqFkjmVvHFCjEyK0hudWkWv+Pp7917p/wA7k6uvpq6voqaHEQR0UMQpkeQpUGKNRI66iT6iNR5Fr2Hv3XuvYTB5TJUEtTX1vgpmpISiqxBextYXtfjj6/X635Pv3XulPt1sRS0dXhKSbyFXEVRpJVE8i+QMdNgbBhc3/wAD+ffuvdVEfzCPjBjt/bZyu5KeJJKujtOJIoAS8DykSOrNc3DXJNyB9Txx7917rVe3NQV/W/YGqirqmGvxVc0WPnhDqjSoyskOu3+p0g2YWN7f4+691aLtve2S+QnVVTgdzVcdZl8PDGZYpD5pabTHZJlc8X/Taw55vzcn3Xuq6e1uqqzDwV2TllhBoJUpdA1RyTamGh1HB5WxP+N+fp7917otVXqSnkhWRy2tEij1KyEiU645R9f1X03I9+690t+vc9Pt7L+Zaipiq0AIKPoMZL6yAVPPBtyD/T6e/de6vG+O3YeE3ts2XE1uTeqnqI2o1xhRneMiMI80sjXJuRcX4twbge/de6ATG5yk+OPeEWfhlmi2ZuTIy4Lc2M0fsy00k/jklI1Ldk1BrhbgAAHj37r3R999YDDbeMOdxlXLkMLlqBclh2dZL1tHUoGiqVaZQSigiwHNrfjge690V/dFTLUYSojhgmnrKp6oRVUiLEogZtUSoRawANv6n6n+nv3Xuq3e2t7SUeRbE0cFOnploq54rNJ50OkMzm5IFrD8n/A+/de6Bzb9HW5OpkqJoFUsujyGMlnjUlB6lAtwBe/+9D37r3Q5YjZSZqroIKamk1DQvgjVZbSngPK1iCSLfn+l7n37r3R1aXpzFTdf5LFoiR5WRIjG6/RX0EOQjiyjUQDb83II59+691WxvKHfWAyFdtCuqZkkxpmeBVuw8Ualg7BmIuwt9OB/Ue/de6sP+IPVNduna+I3Pgd2LTZkK65OiqjIkdU6I48EfjbUjltKjgA/UC3v3XuhO3V8kd89TZSbB5R56HN40AOtQZBTvToVVDM8xNzyONIAH1va5917qBQfL1uwshQ4vNQSR1Dzppq4mU2ctbzQGwuLHkNcC/FgLD3Xujx7U7losNiIaSDJkhI1jMqvrI8zABQrXJe1iB9Ob8e/de6GWDtuhyNKsf3hqJ3KxI8Zf7hpUjADOT9Dxctwb/QgWA917oQ8JuPYSQastkEzmYqoEJxvobHUccRsstVUS+ouJL/tq/I5I4Hv3XukpNjsfuvM5Wavw2DraebHDHosUcEYpAshCvH5VYs3AJY83uLgc+/de6J33lsGHY1NNVLg0rqNUknjIiDmzC4T0G5sDb6/QC4H09+690Q+fAYbe+RQ0lP/AA1h9uIYF8UEXnS6kP5wQFszggiwJPHPv3XuhiyrYXb8cGNiqY6y0VLDLA0/3ASop41eV46pQCRxaykAfQWsffuvdKqHd8mH3DtDcuJgkp3qK6ki+58zKv3EVQrRRRBTYsF/BWxP1ub+/de62AM9Sp2DsTb+ViIbMU2JpKsyWjfzhYvHNTgixVwQLqBb8+/de6JruCkr5Zno6qEzTQSBKgQqsaLEXMcnkUAHWCNR5uebH+nuvdM1Ljkoh5Uhk8aRmxcaY3OlSBddPNySTa/9SRz7917qTJLJFIkxlBDG8YjKIiSRkhIWsP6AX1X/AOKe690rRmKiTHkrK8M6aEVECBAHA1TxkC/B9JF+bWsR7917prrq2eeE/d+Us/jWOVmUpNpUAeJG4HA+igfT/D37r3QfZnD1E6s14o2jYSKtQuuXxg82I45FrfU/T/E+/de6j7Ow9JHW1yVUlLS1MssRpKjI0jVNP41dpaiNYyjDkKCrG5/obce/de6UWK23jBmauSkV3pIathGrrJCphWfRC0WrSwVl5FgOLEkk39+690ZzYWHFFXxDyQU1KzsWpV8kzU6OplWcsxPJ1Fufze5Pv3XujIpikqMbGpijKrbSzmRLxoxYSaVP1ZfUb8C9h7917oItzYhZ60AEiONJdHij8kaoLs8oLXJ4Krzf6Hi/v3Xulh1xjpKcwxxx+OKV4mWVozeW91OtF5XhQLEH6G319+690aDGS1TMEdCjkL5JA0ShlvdVChLC/Lf1HN/6+/de6w5FxFIZCJQfUwQOjO4defGdNyBze/0N7e/de6bKTKlHAkk9Ua+htSnSn0UMouv0sPof8effuvdPGUzmMjhpxC6hhGxqCoZWEkh1oT/vHH0Hv3XugRrtw/xKWrhdpLLOY5JJokiTUG9MiOFsyKpAaxJB/Nxz7r3Seq8EJjGNEZgAkIaO2k2F2dPNqa3Jt/Ucjj6e690EG/cJT01DSR4osFDmesOgFrn1m6rcabfkAfk/X6+690Ci00okZkkTWQVdkjkAaPVeMM3BJAIHPv3XupdphA0er/N+RiFJCHXyTMByAL8MCCfp9Le/de6bqGrfHvWTVIUU6Ro0sk8ghZABp8sjNxcECwX8WJF7+/de6ETb+UX7NkqolyUEsbsk5Cs9O7NwyP8AVgb3H9ByB9PfuvdFn+Q3feA6lwk3hqIazdkytHRY6KVWmhc3aKerU3CogIJAFyP9f37r3VF++tzdgd/7/o6arzOSqsrla9YoI6UyiFIlcReAKukLH9fzYj6+/de6un+K/wAaNo9M41MlkzSZHduSpU+4r2TyS0IMetoIyxOlgSLkAE888kj3XujetOY0GoqwMvkLadOpL+osp+h+n+98c+/de6j5KaKJ/POkJDlJIo42WJoZCvLkj/CxNv8AG/N/fuvdMcWFbIFZ1SKaM6hJpcqFe5XyWtcPf6H8/X6e/de6VeJ3tlaCpx+2MwFSgidpMfUyiz3L6UgMvAuB/Xm/H19+690LsIpJHkq5JIlWRtEjC7yxlR6ijcCx5FwLgX9+690kdwyxM8MFLCiNKkgklhllklYMxMbTSKbj6i4H44N/fuvdZtsbdP3zipVGmhWI+lm1IJD6GhUfUi/rFr83+p5917oxuA2smMBqlXXEkIsXhdwsl7qZdCkqbG1yfr/r+/de6btzU1fVtPNV62SlAekMztL5JFYlY0Z+NNxwOOOLWv7917oBTT1zZWqqHijEjSO0ixqqEn8QgoAePz9CP949+690Je28PXsqyzSMIpGWQqQwRAy2sSSR/vHHv3Xumzszt/C7Ew9THBLAtRS0kiyEFCw8ii51gDVYEC31449+691re/NT5INUw5SriMnnlnmhppEmaxMq2DENfV/seBx7917ojGwd0Jufbcr5aoabJrpeiSpdSrsT/ZQi1/oPpccWNxz7r3T1kVq4DCJYypancsFUkKn0trX6n8jnj8fk+/de6dcLmgFp6FKyT7NR5DBHK9gzgk6VJ+t/r/X37r3QlYbJVWQIERqRT0ylI49JDNIzcE/i3PBH0H19+690opqqaOE0lAzxTFNE6lVbTNJ6jGbX/wAfwf8ADi/v3XupOOzn8Mo5YHgqnrkVdbh7x82soB+gJNyP949+690qhl62tohNPKyTkartpU2H+bcqPpxb/Yc+/de6wVM0v2Lu9QKmomBX9X6dIIuCPx+ALC/v3Xuk4a+jjjihrk1MXWJVUhgdT3LsoH1H0v8An/b+/de6PT0rk1otrU9NEkaUyxCQyhASUccs2ofUj37r3Ss3Bn8bXDwQVJX9URLqQApNrIyj688n6f439+690hp8rSYmAwySu0+lykt1ZVjYg6ZVH4N/zcm3+A9+690y0Ve8hqJ3ELRgLLGVUFHW9wqgci1vVz/X6gW9+6916pnTJOxCLAryKzFFUqAbCwt9F4/3v6e/de6bK6SlhlaNngTSjFpPQoWNeSBp+pP0/wBf/b+/de6n4/dNLTuo1E2KqkrBlZUdfRIn9SPxf6D/ABPv3Xuushm6rLzyR1kkeiMhYnvzUKDcSvybN+f9749+691kTJOIVRchVyMWEUkcEjFPCjX0OoPIFr88W/xPv3XupzZSmipJoFErlkClYwPG5QmxkAHqYXPv3XukzVVMTRtHTrKJGsQWYQqQOCraeTYE3+v0JP5v7r3UOi+7pKmBjOk1FLNFJURykpBFGx1TKzfUggeoD6c29+691x/jKy5WtMIp4qP7pzAlLJ5Io1VgBHGX+oA/3x9+690JlFmYJKV9JjhIVQhVWVnB9TGyf7yb/wCwIv7917oW8LXipxtKvhpqZ6byv5ElvLVi11XTzb/X+p/Pv3XunWuycrUw1RXWS2lVItHYceQm559+690C25K1HZw4hV1kLcEoSpuCU0/UfTm3HPv3XumfGZPH0sGRjraRKpq6DxU7swMlOSdSSCRiLWsOR/r/AOt7r3UGOfyQeJJkLTlNADeRkIYgKzn8n/ePqf6+/de6WG2cR9sauqrWjpUhveQH63T0rpuPUSOT+PfuvdC7s6qaoqEhST0Ax/uIoCsspOqNhb+lr/6/+v7917owW3twy42Z6WJ51iKsBdiihmuNKtzZeBa/+Pv3XuqwvltumWp3glLMnnUSMulWRmDKQbi354+nP9ePx7r3QR4/IUC4+jmakjjqzESPCwDPJayFgOQRz/rfj37r3WChrMhkqqohTyzLe7lw0oiQWMga/H+F7/7D37r3Sokx+GqVd9MdLKiRgpOtvOZDouCp+twfz7917qfQPDg8lDExhp6ZWVS0LGUFJbFmZC3J5+vFvfuvdCXVZ/GU7tT0DGWMBJVmIBnVyLiT03Iuf6iwt7917qHnddRB9/TwRSeSlA8kw8sgm/tXZSLsf7IA+vH9ffuvdAf2Hmn25trJ107RqGpSbMGD69JuZAT9f6DkWt/Xj3XuqVt/bjq89uPIV33GunmncnlyjBmI9Gom30/H+w9+691wwuKq8ksclPTSReGSn1SRg6FaQnxtIw/r/tx7917o3PU1VPgsgsNSF8q2Ei2NrixAVr2I+n05/wAPfuvdHqw+UoMnRQwV9IoY+Q64yoBDR20lXub2HJP1Fh7917qEvV2291pU09RFBBKEkkWXxBH1DVoUuPoLW5/JJ/H0917ou/Y/XtLhslQR0WMooIaaDwyELZZpgvMsic8kAAkm3+Av7917oLYp6rGyvTRTLG8MrLFFHKTG5PqfQDwFAI55F/8AePde6kLWZLwtKIHkeUlXqUvIgMj/AFYgC1uPV9P8OPfuvdTqXd+QxUMVDWVqWjYyrG0hMcrrJrVWJ4taxsLfn/W9+690Ge+d4/d5ibKp4I52ZZPHSWSBC0ekjxXNxxf+t/zzb37r3WPbDyZqqjEsrhXsxZ3LKNTMCEv/ALz7917oxFGEoIY4XgEjOpjilN0UqFAYyWI/2B/P0seffuvdLHHM0tGq6WRI2UoWBBkVW5YubsPyLccc35Pv3Xulm1VUTSUcCwssaxF/Jy14gC4kkVblubi9x/Swt7917oLd8bgosVQ/deUane6vISq2ElirH+ote3+I9+690Be789DuDBVgFQol0NNG5udQiS4U8208m/0P+w9+690UiiniM7lkEySmaINcK6VBa3lYH6j6W/1jc8e/de6f4aGsnrok4nHALhiNQ0AWJv8AUfT/AI17917oXcPRV01C9MImjEKPCbgTPLJoVjc2BAsQA17fXgEX9+690nGwsoqpPKuiS+keiSSys/Ol1IH9bD/kfv3Xul9gNs0dRNK1dO9NTJ6nLFXaWcRqojjsCVP9STb8Wvz7917pW0+2YSIpKSoWN8dFLUTPKQihXY2UsT6j9eABxb37r3Te9KkcsiSTiphe0lOWdlEUq2keSML+De3N/p+Le/de6EzGUGCn23U5x5plrqVJ5laIReGX7BY2qIpw5uXZJQygAXWNvr9R7r3Teu6MfNV06PeaGUIfFG6Qs63uoUoB+P1A3/pwQT7917oasJTUWapIxT0SNRCNyryamijaMX1SDn+1qvcXJ/oLD37r3TdlNh4uemnq1kV6mR1WliTky8DyFAQQAOQL3+lvxb37r3RY9+dfJ93NNRxytE7qhAi0SqCNNmAFgNYP4Hv3Xui7ZTbFVSNKkgdZFlZHtGwUEOf0/wC8Xv8A7x7917pojapoZkKGTgiDSSVAuTdzcjm3+wvfj6e/de6HPr/fuTxLpEvpYgLqk4GpGNlOo/psfxbm1j+ffuvdHp683dSZSiVKlkNSYPDFSqwAkdkuzIRyoT6tzyOOPfuvdOeew6R0M9VrHlkRiJPISrAMxUlDcj6n6G1rH+t/de6rS7Zy1RJnpqDUI44GZCscurz3OgEBOQeP62+h9+690LXVFZU7eo8dX1dZAqVDrTCiWdPvQq2aNhIwNhduQeOPpzf37r3V9Xw17W25HTU1LVZahWpWJLwtIkRpgRpKS3NmI+t7fm3+A917o/W4PkhsLb8EkdTk4jDTh42kpis9z9VCFDYEm4PB/wBh7917os29fllhMjhqiPb23svl9LSLGIqaaRSr2QyhYwbfQWvze9+L2917qqj5GQP3Q719bhm21LCLQtJQGlFSFBAMgYXLn6F7WP0sB9Pde6q1y2Ok2pnqmlUvFW0NSywuE1ISBxI7ngn/AFuLfj6+/de6fqAfdslfVTQzzs9pC8qmSZy2skIlgp+luOAP9c+/de6FfbOSjxtWaqGWWn8AAaFZItWpl9DxvYcgm/8AT+v9ffuvdQnp5KfJLnJqr+IyCseeWimN/Jq9QWo0aQ/Jv+Cf6+/de6lZetizOUpZ5YaTFtIW8K00CwxL6QfGwQ3JJ4BYk/gG3A917o/HxC6trN35iiSSgeQh1KaI3lZrtpAKKVBX8ggk88jj37r3Wyz8dOg6fFyY81VFpmjEZlkdWjdVFgUKWv8A7cA82/Pv3XurU8BtCmoqaGOKPx06oi2Tjy3C3Uqw+vJBsL/7Y+/de6V7QpQ2jgp30vpD6RHYgC11sByPpck8+/de6yLJHDNqJKAr6lBfUDqvZiDz/sffuvdMmXzkZSQxXgCjTchrlvpc3P0+n09+690UDunes2Gop6n7nyIEd2RJRDqYXNmL3v8A7CxP0/x9+691T72T2FVbp3AS7iWPyTRxIzmVdRJPiZFIBv8AXV/S/wCD7917pN4VoaqNhphUkurqzModlFtEcLG6/j6Hn/W49+690q8bVw0yGFIkp5m1iSVy/m9PEap6gR+Ppz/iPfuvdZY6yasmD1s1XPBEVg1xSSLIE03EZZizBFPH1vb37r3TPU1NR5paeLUqR30xNVyNBLGTqVHBOonj+0x5+nv3XunPDEEtLGiQmIgPKwRWViRqEan6gcA25vwP8fde6mVtZrkeBVm+2kuZp2UfuOAQJAZAdNhfiwvwffuvdY6Gpp8ZUCoW5klk8cbxONVh9ZXUjgkkauP8f9f3XujHbOzdVWUyUv7HllKMdQFpPorhmB/xH5tf6f19+690L8VRPRgx1FIRT28bRi4DkjVcaTbj8fX37r3UKmjp6iZxLUSU8eppJOGcghf2QtiB9RYXFvqT+Le691wklYSCn1NIQAGZ0AZTc6XjItbiwuOR7917pP5+LJVHChakJHoT7kuxsRZFUg2BFyL/AFP5v7917ohPyD64qs/iap5qNoJIYZSrpGC7D8EIACTa4B4/wFzf37r3VMm8MTl9s5SopFhkjijdkieTULgtcgmTUEP0uSP6Wt7917rNtvE0u5kaCtkkjkqdMat9wSqyA2Zl4I/wPNv94Pv3Xunmo+NuFyVdHPVXdZkCu4DAMjMFWxseRz+Rb839+690IK/CrbdbRtLSY6OWVoxdmiuz3W6lj9Tf6n6e/de6A3ePwupljkiAWkemJaBfEwLSXusCso/Fr3+v+P09+690X6t+K27ds1DZajeUwwnUAyGJBAwF1BbW1y3H1PFj/gPde6xZvI712ZhfuIaiamegDTRmkmnSVRb1kIl1OoW1/tm4FvwPfuvdO/Xnye3FSV0EeRq6hzHZdZkMYRv7YkduSWPIuBx/tz7r3Vm/R3dsm5zC/wDFo6dZgvkWeRXaUqbKsbkE6hckAEX/ANgffuvdWJbJ7Fq4oaSCoSWC8ZVapJXNPUNqayWViGNlBJ4F/oDY+/de6Gyn3XJV0SPTiwdFmikkZRd1bWBpPPp0mw/offuvdFJ+Vm+nHXWcYSNU1700qwiEhAJtDFDxybC/IPB4v9R7917qirrX5c7s2duR6PMxM9ClfKqmUh2sH0aCH/1h/Q34v+D7r3VuvUHe/U3bdHS0Wao8fLUViWkBSHyrOjFLFfwST6Sf9b/W917oZc98P+rt0zLlMTlajGvIrun2dWYtJkjB5T6FlJ+o454t9ffuvdN2N+Fcplvj95VsCGEIUepModVQ+so5H+pDEj82/wAffuvdPmB+G+HojGcnlZMgqJJJIXuXkjd7lwPrcG5LfgEfX8e690JdD8f9pbYqaGqxtPRxSIynzSMJ4kVkMbh7g6ncG5U/Qi4+vv3XumjsFaLZcFX9oKWQRBa3yLH44NYQftDVzyRwAbD6H6j37r3VV+/c9DvfcrUW5po6fHS5CP8AcYB5HiaqVxFC8lwqn9PH+F/wffuvdFP7S2dRrXYWKlnpaKOtosj/ABKR1UxpJHkJVpI38TWA8QXx/wCxJ+g9+690DPUdZFRbqkxtRL44VkqE1KxsDHKVugb6qwK8n8f439+690d2uxWPXDCZcnCZpyJVpYUNmGm3qccA8i1/8T+D7917otHaWENPj/FDLRzipVZJvGQ5iaS4Gtjxfgiw/wB75HuvdFbwWRj27lGmkUPRxOVen8hVpJmJAkFuTY3+n5/Hv3XujqdZdkUZelljdKOJokgfW6lbBiTMSfoxB/Fgfx7917o822Nz4qrhpMmJY5KMeNXZ/E6VUiMCYER/ywBB/A4vf37r3Q75et2NLhGehiwkM8nhq6WOmp/DUq0jhpvui3102sCDz9ABzf3XukHFO7t438lRLIHURrKY3VahiYtL8EC1i9xYcc/X37r3SxxdPilekpc/W5GkpJZND+BhJO8p5KF+bKBpGoAkXvz7917r288dQ0FdHS0c81QooBNGxq2rLLJewD6VBKgcjSLHn88e690CtbjpamqLVIlqacADTKrK2lj6l5/1hbj/AF/fuvdSk2nQu8RSmK02lSkEg/dLpyoIt9B/X/W/x9+6908Y7GZLGV1NXwU7QRxVCssuhgEt+kJcWA449+691ZD0ruo11JTwPMwnCJp9et2ljI0nxsLG9+f96H19+691ZHtNYN34OfEZMmmMkIUSVFreVUBjawH1JuSR/wAb9+690UTtXbm4NqZ6mpKGVMxSzO4qpIg6rTQoNSve/wBF/A+p+n+v7r3QRY3ubdOEyf8ABnx1RX4ipjY0yUtOXaOAkxRvUSBbqHYXUcEAgn6n37r3Qq0W5aVoYvvcLVx1U0kNX9vLC7qnjAsEJX6EWP8AvXv3XuhJ2h2PjKvI1FHV4ergqY1IjjjgeKNT9Fsf6W/r/jzc+/de6GbbIpszPLJPTY6GKIpGn3Cgu5f6aiOR9Px9T9ffuvdLTetFsigx9JK+Yjkr2SUz0cXhiIJIUxRRuR9Bzb/W9+690X/M7o2JRANSxVsM8GhmjVVaVnQhl0hT+Te5/p+PfuvdJTIrmeyKqqqdubZzr1H26x0taFmSETFdMauW9J/AH+N7+/de6GbYnWneb4CF8xBisZMkRgBrpvPLTov6GRI/o/BsfoD/AF9+691hm+PkVXW1NZvDJVucoZ5EmkxrTT1FLDVhQBqFT9QWF/02A/w9+690M+1uqNt7ao2OIwVFTNIp8jlbaSRdSrH8W+lv+I9+690taPbdLoRkOPje5YkRRNICbXQXH0NuDcH37r3TfuPFY6OGlaeZFFLIPJoEcJaNmubH6X+g+p9+690ichtDae4q+E1JqIo4IFXTSSiKVmA9Jk1BgV/rxyfrf37r3UzGbO23t7ILUYvGzT1c9jJM0X6iDZNWlVTj8lQL/m/Pv3Xult5KnTf7Rvpptpb9Xk0+L/if+J/Hv3Xuv//TtvSdFgUJLFKDE8roAPqE0iNg39Ba5IH5Pv3Xuukq/GsEcaEJIoYBkWS5W7vo/wBbn/YDn/D3Xus1XWRFOU8ZVmVnIuzekyDTp5Fr/gf630I9+691EMvldGhk1kqHZS2k6gnGrVwV/JFvrf6/X37r3UKKpSQ6gdEmstwPQ7arEj+huLC1vxz7917pzjMr+mSQQOLNcfrAHI9X+IsfryePx7917qXFMxmhZmUxuWEspZ2Y2J0hEbj6j6Acnn37r3TzPMalA06GRY41VXRV1SrYHQ63tx9LH8C5/p7917rFZ2pUqTDIIfKI21LGBG4FkAiFrrawt9L3PFvfuvddeXQ6uhj/AHI7fbrIysFU/USKeFB50/Qg8e/de6xy1zy3Wp1SCMBSbs4XQTIApb+g49+691yp8lJGGFOPIspYNHKJWVlc3Atex4PP+8X+vv3Xuid/Mnfc+J2TDtugEayZBZXqdIN4SsepCIfqbqTwR+Bb6C3uvda1ncFTUrkZPtK85DSzCUO7NDHLqABMZ5t9L3Aub3t7917on+Y3RmaWetdxLNUSNLFTmMyRQgxL6mQ/QfS1xx9eeOPde6CLLzvLTLVzeRK+Z9PikJceu5MrsfqL835uLf4W917oId2U0qSxvOhSoPPnhJW5Ki2kLb8Wv/j+be/de6C6RIQpbxu7vIx1WF9X0JYf4/k+/de6amZollUXUBiAoN/ryAT/AMU9+6913BUeN9bklLW0EkgFgQCR+fpcfTn37r3XNMo0DakKqGkJTgXUcBx/gCf8f9j7917ps85qKsMshjBlDCZVJCsxKXIH1021cH37r3Wy78LjtncPS20N45mtiq67beMqcZreIIlS2Pd3TzPJ/aVNKoLc/wBP6+690tc5lIMru2TMNSVMcKxQV8VYvphjhNvHHLGvpJUAfQf42ve3uvdBdv7sNMrloVhqnWippFV3DGzANpaRCnB1H6/8R7917oK8zuoNKZZaSSWNFKwzFyimMSc+ZDb6fqF/x/sPfuvdBnmJjlMvBVxQCrk8cS0bIxULGzCM6j/tP6Rf8Wv7917pS4SgD1ZxySxRVOsJOHLMtOugss1/qSi20rfkk+/de65b8o6nC0NEtNM7u0UchkcEhoJ4llCafqOGtY8C1r8W9+690VzIZX7qoqEd2DU5MhV00mRl9SxCQgX44H9Pp9R7917pOy12Ex9TFWyytJkK91EgUl0gDSKLBSeX/ov9Pz7917rfs+AlZNW/Ezp2peWWoaXaWM1SSsTMgESRAOAeCV/H4HH+Pv3XujmUuOMiORJLO+hGVLOVgL8+Q8ck8/7fgfX37r3WGsqZC4lkIEMXod1UAMU9K2v9eBz/ALG39R7r3SUzGXgpojJCpleTyRhQAOGF00hQT/j9f9uT7917pEGCcI5r5TI8rXWn9XjWN4hoUMv0F+Tb83Hv3XulTgMVV11HLLNGsNJRgx/Rxyx0BgSRdVvci97/AOt7917qG22/slZjIyESB1fWbAmU+ORb/S4sR+be/de65NtxoQshq0kkmk1aiGZ3Icgajzf+g/2H1/PuvdJrIbe+7nk+5qYkhVb8oFCEtYkOR+Rf/b+/de6SVZtTH3lWKYSaXV9JYaWUW9RseSP9v7917qBksGyURkpmiRiskSWZQStgQbNb/WFv6e/de6Kx2djJchQymjgMmSgjJlCEhJhGgUMGPJPA/P8AX/C3uvdApsbtqvpZV23m4pIWE7xpPO7ACKMFFV0YWNjexte1ufz7917qtz+bVuCGl6GpMyw+5pRuSkphpJZQqjSCL882v/j/AFPHv3XutZmrgw+6S0tIFEngLv60iIk/OkW/J55+n44+vuvdJKg6+3Nm8mlDRIHjh0mSoqJlaKmg5Ki0h+pP9kD6fW319+690aXY/wASsxuGjjrKfcdHEPHdb006q00bFXpQo9RZAAdYGnk3II9+690fym2Jm+t+v8PiC8L12Pp5vtMhS1K1NC8slM0iRFBZmbUTpTgi3Pv3Xuht2ZHHX0mElleWGaAwx1yyEyCrksQ7rDc2FwSBfj6D6H37r3RusB1zBTTwVVHLOYKiNX0pMpZRM516v9jcW/Atfn37r3QxUuzVpxPMs0ssCssLJHJdw2galKqRwouf8Tf37r3StpNn4+piC1Fb5ZIYPPC82hZBEwvpk/INja5/HH0+vuvdIqtxtBC5pJJzZWLRmd/DDoQ/pDtawsPp9D9b/n37r3SQzPaeA27XYyBJdUsMciukUg8aPGGCFXIIa1wfr+bfjj3XunDZm/KbNVUwNawDsJwgJMMbatdxf6CxF+P6m3v3XuhribNSUhySVTNSwsfJMrhNaSqRGACPooIuBze5HB9+690s9m4XJ5qhr6qpyMlNS0uhFlRwzVDP+4qvq+o0kc2uOBe4Pv3Xuhy21s6KqlSSsyMs7PTLTggXjSMqPoo+v0Fz9bf7H37r3QsYnb8s5gxnkdZI5GaldSqoLuVvUE8Nq+oH9Lf4+/de6XbbPGMQU2U1P5GaSXXGNL05jLHxliQV+lz+LH6W9+691DkyeDyG3paeiiiX7ZDEiLU2ARZDGG1gcm4P1v8A0/x9+690hOu8NJPk8pBWTeOEzMUilkGlonlZ1l1ryVCkA8f1t9PfuvdN/wAjanb+N643Ik9LSRxx0dUsSuUJmeKn0lgzDgHkgEfQj/XPuvdaYXfPXOXmye4uwafHaKLD1WQyFOXpXNL4yxZFYWIPP9qxvyR+PfuvdAr8du8p9pbsp6qrklEOQnYVdPGo8MkZHl8bJY3Buw/2JHAA9+691Yn2tt3BdxbWG6Nn4inM7xK1agZY4aaFv3SWjH9oji7c/jgH37r3VPm+KWTaO5iGoYY4qaaZo6WVLpI4a5cl7mwa9hybf1+vv3XukXDT5OuebMqqqhL1AELoFt5SChAA44/pxxb37r3Rz/it2NLtneWPFbUeOiqWC1E8cjFo1eysI78M39k3v9Df37r3R5u+cTS7223USY+BZq2ZWqWllVLijC+SOUC1gzm1yLEjjn6D3XulV8V+2KDevXWY6j3/AFb4/O7Nges2vkZ2krDJizUiGTHvCSfRGH1FUBITUxuQAfde6L98kO0KjZscmzMQ8clTHOg+6hufNDKmqOSExfpRgQVNzcck/k+690RjAbQzO6cp908cktTUu1ROZdUiO8g88jIFsQTf/YcgEC1vde6Mpt3rjTLQRwUsyTVMc2qJDququIgz3/xB/wBvb+vv3XujodedWUW29E01BNPJKdRqRBZYqiNLKikcfj6Af6/Pv3XuhXrkoooyagNHHOqwLBIFiAqOCqaGIL62tcr9Bx/j7917opvzC+PFXSbOoezqHxx5IJ/l8dLCzGWJwJwsTQ2RwpNjZgQbg3tx7r3RSOi++8v1+KakppaiKKStjZsfG/jEssUllkM7Fh+sHUqgG35tz7917o53cO4+qO9ocfNlKqnxW7qjGxDISrOkEstSG1aqUyAK/NkYN+b2459+690QjfW0KzYNf9xg83VFKUxJOjrapRav1U3hkQkHU1/oSALn/E+690pcB27vjAUtGXNRVlD9zJ/nJpAAP82F5L+mw1D6f64v7917oddmfKetkhqKXJlsdN62ikZ5VlB1lFUEerVb8arj6H37r3Q6YnvHwwU1fWZhaqOMeZo4nED+MqGWR2W12X9IY82AN/fuvdGC2r8wMU0FPHHWU1GaaERQ1EEsStVk6WX7qReGbkqdXJP1uRf37r3WXePyXo965BsVNj6aYGla0NE6zKqRH7fzkuWXVZQSAALnm/v3Xuifb+r8fQVkORw3no6lZXlaNDGxmj1Em8afQ6r8/gH8C3v3Xuk5ufdUu6cFRVONhWCtiqFiqHkGmUN5itwsdg5IF7kE/wCvb37r3SjTL1UVbhsas1VNT0D0VeEILoK1ow8npP6SeSCtiB9LXPv3Xuthf4/dmUlRsDZ1TXVMUXliShnjcDXUSVEfjdVdri4K2utiLE/W/v3Xul1uja0uC3BTZqCjcxVxauCVsUciVEp1RlJw11MX+1AX/IN+T7r3QH56mqIqV6pUZVNRUzS00EIlp9UjKxYMQ2lUvYAEA2F7nn37r3QNVtbU009ZokiqHqHJRUR9MaySENZL6QeTzYW/B9+691OpaidpaeSorkVYlJelT0VDRlyhKpypYWva3P5F+PfuvdKiDJmplgiaAJFTznQ0hSVJkYaQ30JU/niwHA+nv3XuneTGx11QtLSMJV8IV6iRZRDoUkyhSDwFJtf6/gW49+6907UWypC2qMJLPoKzSgeSP9JSwDC/AJX9V/8AWsAPde65R4qspKxZXCBEaKBgkaRhiWskfjJI/Tax/wBb6Cw9+690Lu2cpNR1AW0bUxlBmd1vMya9EkKLGLgWAUFrngEe/de6GahzxkknjoJZhTqNESVIV5U8i+ourr9BcgA34sTz7917pR0mFqcm9NCi6vOywL4xGdRZg0voAvzYfnn/AAvf37r3Qtba2Fk1qJ446ZyUlj11CxODctqVVAsLAGw4v/hexHuvdDvR9cZd0ESI1MjsGOssilo7orWJva3J+l/ra/v3XuolX1dVhnFbW0pja7mV5VaTSraTGhY3H+wt/W9/fuvdJer6dqGqo5qPKUgilYK/kbQERgNKhVAFyD9SQfrc39+691jrelcxVUbUKV2Md3nWSF4ZHMixhAPGZQQCTybE3B4Fx7917oNs/wBH7xx1MkqxpXiOZz9sswtHG1y9kUC4PHPPN+QT7917oOMntbcVHBItVjayJYNXjVvJYx8oIhNb6W+gHIFhxa3v3XugQ3Tjc5Tsvnjmjh0gqkTLrWFz/u1P8Tdbm9gLkk8+/de6DMYWvnStmghCop/zfCeNkYll8i2vb/XP4sAePfuvdMFRT+KPWS2vkMiSkMw1nSswlBBA4IH+P1BPHuvdN8cVBWWpMjElTDUOXm16pIJEVw2gmT6Hixta/wBB/T37r3TV2r2LjesNl5HORfbpWtopMLRIg0PUiP8AbvHcAhP1cA35BAII9+691SvuTJZ7ee6cxm8zJS5PIZZnZnnikWGITNYLFHLwpCkAW+n+29+690YfpzrXEbFel3JWpBJm8lV0dPjUKBhTwSSK0tSruC1rcc839+691aBjqaK8bQMglZUkKq7gvePWDqJJ5PJ5/wBbj37r3TvUTSzRM8sTKfFpZlcvqFwDoVTfnmx/2I+t/fuvdYcfi48jPTU1TK8NP5yrSzltSK62taT/AAFgR/t+ffuvdCFhMXUY6WpoKKamnjdppg9SwEbFSxiMchudVgRYHkn6/Q+/de6cd3bWXcmLp5qWORcjRSiSnMKf56dU1SKrDmyi5uTzx/X37r3XWHWvOL808TrJTR+OdowC7GD6tKAOCSL3Fjb63B9+690lXyUtTWJK8UpVXB0xyGMyG9+bf654vz/j7917octgfaZDIU/3NQsD1LpTwglC5klfQkPkYcDgajzyLHjge690bQ7lm2CZMAaGkyyZCIR1ksccknikVRdmMixyDTf9X6SRcE3BPuvdB/mkir1d7i00xMemdwkbWubR82P1/qLfQn8e690HmP21RSZBfvS+hqrzyyfqEhdr3LLyRYni3Hv3XusfaWZxOwNrZStepFNH9vIKWQ6g7yspMShiB9LD83t7917qinuzuJ83UzwNkKsTlZgwaS8U7GYhOFZiLKL2Jt/h/X3XuqPvlZusZHK0eLEp8qVBcxKAQ7l+Cb8j6kW9+690FbVtdg8VjDRzOjrBrRkvqJuCVYH+n9eP979+690PewclVbswdXPLWSCXH02p3kDO0striLQPxb6H8/n6m/uvdRqKapepVY9UE0DHyMEAVjciwPFrf7f+vv3Xuhh29uWsgg+3LqxCsFcAAuwBK6tNiWAsASL/AJ/r7917pWJU0yQNW/cO1XLoEliUKSOhLuwPp4P9oc/4/T37r3UuCsj1IrSGoL6DJOGVLFlspZnHJ45/qef8T7r3Qv4mhxTUBqquq1tDCI4ad2bXIJDew0nnjj/X59+69025dsPDSCnopP3lb90vctFHzpW/AJFyfrf+v9ffuvdI+kxUktTTarKxqFdZNJZmRW4X1/7z/wAj9+690ammylZi8HT4rERyzu8UfnZGs0SkCzkk2C8kkD8e/de6aMtJO1LFLTZOeGpBtUILOsnHBBX6H+oA4/2Pv3XuoqU9UyQTVNZqU2kqFBLSSxRj9JUXt/sfp/W/0917pR0OTxawOVm8JaE3CksdIFkisR6eP6C3v3XuuNZuWAfaUsMYp45lRFmjVh5JSLaWtcXI/wBa/wBT7917rhX4kZJhGpWJnW7arE6ybWIXn/jX+x9+691wfbs1BDLU1UxkNKIlhaFHeOMMLJFLf8Nz9b2+v19+691zxcDSRTyzRTs5k/biJJVRa72IIP0/43+B7917peJtStpaMZKm8U1K1NDWTojyxtDTzGwkdXXSfz9GJ/w/Pv3Xuk5UViSKkemKOVHkaYoUUMUNrhbg8j/eOf8AW917rhi8YmXldaMISizag0wV1Uclk1Hn8/Tn/C3v3XuuNdW0dNjfDTCOZnjeJ5Zbs0EqPZhG/wDsDa/19+690C2SyMQqi8JkEaa0CsCja0NyTGnFj/vPP09+690rNubprDMJqKSQxRxfbOZEVlBAsyoD+fpyfoeffuvdD3ia+tx9PSTTvCkdWivTK0nkqDrBDnSf02Ivf8/X37r3Sugesr6VpGqIo6OFmMsgYiSQtZRdfzaw+nv3Xug33ttLOUMAyLsogr7mhZZNc7R2trMVuLfgce/de6LDXZbcdDWmjqWmIjOl0d7Hx6r2U/g6bH/Y2/p7917p3pN7SUDL52BihuxGs6gp44e4ufr+Cfp7917oUNvbzSvdlnMrwNBqvMxCOWHpLAjkgWsf+I9+690YPYu8aOogFFT0lOKhJUQyI7KVVONZsSQLW+tuffuvdGrphTNgp8hLCxNNRyBJEBN3VdViQDf8kN9f6X9+691UV2skuZ3hWV00E88VJU1AWRBqRlkksFc3/UAfrbiwv9be/de6QtRTVBqY1ooTNHAkDBoyVZm+jRqPyAeLj8/7H37r3QnbKFPTq/kpzHPWlmKaLaF1WbyH/VcfX8e/de6U9djacrKi28GmSV2UGRYtIuAGJLA3+g+h/H19+690lVwtPKHmaoaSRjZZWJBa49C06D6EAD6jn+nv3XumukkymDq62pinM8xXxlit2UNwos9xe31/qb/T37r3T3QbhZKCbHKwq6lphMJlJeSnmN3aNRewv/iDa3FvfuvdFX+TW7Kmh22KKodjPWQsoPFpVCE3/H5NgP6j+nHv3XuqnpWMlQ4J0AS8qwJUE8j/AGxJ9+690scXka6iglSnqXHkeA+NLFCb+nj8EG31v+OPp7917ocev8pVJP8Ae195lEqySfcSMRJICPSukgm4sAQR7917o6W2dzqadfuEWmSYMohcqZFR1AU07Ne5FrkEf8a917pU5LuSmocZDixDHDXwOytUopSZo1AVPKV/tHm39OPfuvdF/wB3b2r8kk9RJKxW7hvT6XUKFZWLXI4t9Lfki1+Pde6A+syslTWtJKXi06Y4tC6i4cAMht/gLXP/ABr37r3Spo81PQUyvK6kBZI/Cp0sIiAEDqCb2NzwQf8AX9+690gs/U16zyy1cSuh/wA3GxYLokAs8YA/UeAAT9fx7917poo9mZnIz080lJPHS1pGh5o9QMS3LujKRfQLE/nn37r3Rl9p7DpaHGxSQjz1kAsVQ6zJc8BAB+RY/U+/de6EyGlaNFWpoxqURuIZkKnkkaXJ5NrE2FvfuvdPVeY6BDIZEheeDW0arZYxyqsiEm9zf/bc+/de6x4zL1VI7Tw1KsYoGWJqgBtcVv8ANuCf6k8C3549+690WntfcdfBNaCnpJopJmkmgmjDJZ09RhjBAsSDyL25J49+690F2WzuLq9oVVRjo4YMjD+xW453UuiugYzwlbA31WA/Fj7917otdM/q9MUiymW7swsq6ZCwCKOPySfryT7917oQcGXeVVZ2D+O+tLXUBjJyT9OSf8SP9v7917of9vtGuLaonvLKq3hjOpdT2CltSkXPpHBJHH055917qNS5NJa2SGSLxqZA4fSFuwUakswPIAv9RbgfX37r3ThU5aSFopKeSFWeoKSr4WYLcABZCSAPTb6D83H+HuvdORerlqY6t2S0EfiKRzELJ5Dc3iHpYqCDyCf8bW9+6903VNLSSvVzS1GqXxLHE6EKBqJ/SbC1ibED/H37r3Tvj8zT4vF12IrGDxyqWpY45EDirelelEsocMSoSRhwQCRc/S3v3XuolLTUkLQMFj8qThmKvZVaQFrKTf0lib/Uf63Hv3XujPdXZz7WjkxiNAhMbeQ3Elm8pkKqWFhcfXi54+nv3Xuh1psAuToFeAQIWaSWodCqgRiO8ZTV+SSfpYf4ce/de6SOY2HFJDVmQoKkgMusBnlYC9goA5tyDwBxxfn37r3Ra92darVTGM07LEzNqcwlWQg6nEjr+oluLgAW4+ov7917oDc11e6IwEDRhpEMZYOuoByPOXII5ta3+tzf6e690lajA5GhqYkVpSq3QkxKqsoawKPz9SbXI+v4t9fde6VmC3Zl8BVBGaZddgkiPqJuLMNQt9bDVxf/AHv37r3Q70u/8lmcFPSeVnnkULG7sqCPSojJkmlJAUEgAaQfr/X37r3RGNx06ZLclY8jSipNVJzK6M683BWRDpNwL3sPqePfuvdDT191hl81U0pQMIp5qb955GEX+cHoYN9NX0upFhz9D7917q7345fDmlyeNxVTjsnkYah1jerkBVAJDZmiFiSY78Kxbk35tb37r3VnGzPh9sKGieDckD1E9hO6TsHOpbgFpD6ebXIte1v68+690sz1d1PsajqaXHYqij1s2lUj11LkC7KmoaSL8WsCPqb+/de6qW/mBbiwO38An8GpcfSPOZSBSvrljCakCEQk/hQTyCDxb37r3WvXl6+prMg88sc7+eZmR5mLySAnU/6mULz/AFBuPz+PfuvdMBr62KuWD7h4VkcFWjVRdbkBUtqA/INxcmx44Hv3Xuh1xtbqoqWKaJZbsqvLqCywekHU4+pHINvrf/bD3XulK7CoECK8pZgNIVb6yvAeRQAVFvoSbWt7917oUNhdfVu8sxRQxRNJEJIk0mJpSVZwGB0fVL/kWsSbm30917rYu+IHQddi8djqiKnhp5XFH+2kTpLGIgNLRuLkE25NyffuvdX29RbBbHUVPXzRE1OiNnkmZ5JJGLcqSxvcfXm9uL/T37r3Rg5ZdSslmjdGLR2AVNVwou5vzYgknj/Yke/de6a6qpq4H4LjlVIJFkubFUY/Ufn6fX/W9+690ncxU5CJDPT6WQI+q4Kk35UFj+Sf9f37r3QEbg7CWmeenqCUMYZn1N9ABbxXA/Vf6H37r3VWPyp7qnqTJhqUkOZtbxxMVZl+guSTZSPqLe/de6IVR5dqusczvII7I7RhX1yl21adakc/6349+690NeCx4qayjkgU/c1axpS3UgFitxzf6j6cm59+6908ZDD1FFkPtqhAtcjlpGLFiJh64mMSm5H0v/trX59+690pMdhayovWVB0yyG0k0TGxJFlJhtZf8L3/ANhwffuvdO/9yZRECyTNJUWfWY0Zn0EEIFjHAuBdr8fQDkEe691miwNUhkjmijkmljPjUoEKFWsF9IGof7b/AB9+690lclQVKyGPTIs8cmuWMpMiX4AKc2Fv6fT6+/de6Yp2nQB541M6SBFIfU2ktc6lTTbkD6/7D/H3Xuhy2NuzFxUaY3+GVEtaJFlFXFw0KAjUjk/1IBF/r9bc3PuvdGIx+WpMlBMztUMkUS6YCERhIUIvIGvc/wBLEf48+/de6TeXyCUdVTiJJBZUBCyWjKhfq4J/H+8n8j6+/de6ccdualqyiVMtOrIxSIC9ypPNlAJtYi5ZjY/0uAPde6V5/htVGYfOiklWV0IcNcHS0bobWvwSQLH/AG3v3Xukfuja9LmYEpqpY3CqwBIUMQ3GrUB+LfQf6/BPHuvdVl/Iv40mt+8yFBSI8bmWSMU0DWLL6mJBH1t/W/8Ah/j7r3RAqfpmuwdas8ck8Mi1Oo0kSka0jGpnCAm3J5v/ALb6e/de6G7BVFUwhpK2kZFZUjT9Mb6kYKGYHlif6kf6/v3XujjbYoaf+GUsmqNCQqsxZTM4VLBTpIFh9Ofqfp9D7917pavsHCZiijqK2hp9CeozyJqYySXKalB/TwL2t+COPr7r3QVbq62x81PWQyUNOyKsrQ/t6XYaCQBGB6luOOOObf09+690Qjt3ppcrTVVIcNS09KIg1QIEKGtEb+cCWaZmZFIKqUXhgAbXv7917qrftLYkGIzMk+LxlNjZYRrcUMJWB2UnSZEUaCRYLcD+hP19+6908dab2yOErMfQRZE437gl62ocSr4HiOtWp4gRe1yCRa1+Qb29+691Z1018lsvFSR4HJzQ1GoqIZnhFtWphFUJJq1AlSbAWAJsQL39+690fnb2/v4njIVFQjp4leMBiNQkQ31PyBcluBYHjge/de6QfaGFpt17XrqKmlgNU1LIgQP5nLryt2Yf0uPp/sffuvdUUb868wa7uym3asw0FUlW7g8g31WJjAseSeef+JHv3Xusu06fdnVmTRsRUCKlkkjkMyliviLa0uXNwbH+ov8AgfT37r3VwfRffmXyeCjmnqEleCjVJ2NQGEUUI0szBjfm4ta1xcc2F/de6MDTfJzCY8zPUZelE8CExKsgCOy2coAx/AsGv9b/AOv7917pV7f+W+xq56ybL5WGGqb0xR0siKAhXxtGwJPH0Ngfybk+/de6j1ndlLV071FLXUkqO5kpYNaKAhv4bInOo3/Fx9eBx7917oKN67tnztDKtRFMzTRv5A7FhFHIt3lOuws1hbj/AAN7C3uvdEa3xTUVYyNDL4TE7RgRx6Xj50s2pgSWPBBv9R9Pp7917oAs7jsfNSVbZJKvRDHUJBd/JJUSrbxySC39b/kAXPv3Xui7YDF0g3K9YHjopaOddEVyDKjyBZVBBsTa2r+ht/X37r3RuJ4UqaSIUjsAkJeNGB0u36W1BfqF/wB4ueffuvdBJ2QlLFSRRLBKXenRfBIDZ6kixk45AH9n8/7H37r3Vfe8zUU2Ql9JR4p9IRr2LFyxPH4+n14P+Pv3XuueF3pksfG1Ks0nkYjSUvZVF76/x/S3H9ffuvdD/tHt7cMVHSY1chJJFAxmgTyt4o3BGu6Ejkmw/wAP9e1/de6OV1r2vksj9rHkzPNTVMfgSbyIXSWI6rQr9ABexv8A7DkD37r3Rzdm0tfuCWkmo5E0QErIZg2sRa7/AOuxA9JY8kAD8e/de6NNQ7Aq56ZJWpUmenZHgkeLyRnycFwWudQtxz9P94917oUsB09U5anLVdA0zzILzPEscigKSoRrCwva5vci3v3Xul1RfF2iqZFBiiIWBZdSkuuo/rUh/qVI5/oLW+hPv3XukNm/j3LjK7yUtJ+xBrYB1kmuP0swt9Qf6H6D/be/de6T9b1qXp0pqmkuiuHZwGjQqBxGl+bi30t/xv3XuhG2fhaXbLUKUdPVxVJqI3erkYGGGIkGxGm5AW5Frkn37r3R8utq6OvdEmySMp0ATMWS+rlNIH0uODz7917pf7x2VjarJx+Wn++plpRUVk0ZU+SXQBCuoX+lzxcf4g+/de6K9uaeTaeQipcJjIailWaR6p3poQ7JI4aaEuwvcngAHgWsB7917oT9oZODKJTVWTxlLRQjS4SaFJqiaOSyKoL8A2H0/wBY+/de6EqppMEksnjxFJFqAbyrCgnlZheMKwAsfwbX9+690GWZy0WNgqq2pp5Mf4RMo0HTJwhCyRFbAkXvc/7Ae/de6KVk8nSVOYqsrWpnKloonemymTqJVg1k3S1Oh0kW5vc8fjm/v3XuuD7y29tmti3DkaCr3CVo5JhQ0NQpiR4V1gtDqPBA/NvfuvdDHt35fY6kxEOTwGOixFRHTrIcNVzwrNL6AylKViPqQbH+vv3XujsdG/Iih7c25NPV0EGDqcdInk++dIVq1cWM0LSEEm3H+B+nv3Xuhb3Dl6RsS0kEkUsDxu6SQHUpIuFVpF+urkA/7x7917piophLDTpXVc5heMNZZPGhVgAIgzAHgkeogD/e/fuvdT5oqOkGuIupg5UGRJZAHb0agvAHHJvcfQe/de6R242hyFFLA0rNVTKF0xlVcOOQRrIvYAH/AHj37r3TBtzPUGJqkiqVqnlMQpnm+3EmqZDZUd1uoF+S1xb+nv3XuhCXctPVLIKWNUYq37ygFVWMgy+ofngj6fW3P1Pv3Xukx/FajyX8z/8AF589rn/Nfa6fHbV/sf6fn37r3X//1LQ4pWM8SsZEZSzOdaJGdaBlPLEA/wBnhjbj+tvfuvdZjUOWiajlcppKyRFyJNZb1WlX6Af0H+2Fre/de6c0Mr094/25BqRw7gxsn6GZlN7kWt9Px7917qC6iKVWUM7qGiiAY+MLquwmU2BFrmxvf+n9fde65qG1GSKWxIZODqjLiwY/X02NwPxwLf09+691NqKgxKhjsv7mib0hmK2LFmLD/H63ItY+/de6z09dTSUJHK1EUpZAHZiVYaEutrEfm3IN+f6j3XusxrCsLR1AZUUgRrC0UYYNe4Ma8H8/n37r3XMLIbSQSaECXYArIxH0ImvwPx9Px/re/de64QVryu0SaSgD6nVyUDBrE/k3sb/6/wDre/de6xT1siVMdOqMEZQzVBuIkcjTaUry1/8AHnn+g9+691IgqUhvWSlTDTa5Z9IBCJCL+hnH6TxwDwOLcH37r3VJnzN7tyabymq6GrZoiJYKCACJoFQftaiJAeTzyptb639+691Tbu6LMmsyOXZpZ4aqbzMoTX65G1BI41503P8AvPB59+690Befr86rQUVdQIUppnqk0QMlRVQTn/NuX5tp4/wA/wAffuvdILLRo9OK+VCIUlMcIkVU1RnhZAtuLWAFvx7917oGdyxpVzSkKfLTo7qDyHVheMi/4IIsf9h7917oKaimCpNM37blrqiDgk/QsP8Aef8AW/p7917pmkhPid2ZJA9lVBwyta4Nz/hz7917qA1OxhuAyMQAVNrgr6bkr/W3v3XuoqQSlPTEdTkqC3Khx/qQf8P95/2Pv3XunTauDmzWT+2hicuGDBFDAalOlnt/vr+/de6u++O5yu3+lP7vUYkZYK2lyrRD6x0bFYaxwiH9V/8Aeza9+fde6ObvCnp6LaFNkccEeOSjmFYY0YtqSJWWGQG9kfUbn/iPr7r3RN6OaGXIVrzwRlmW3jKqI1USWXxrbTYD/b/X+vv3XumHOVyRuYVliFFPJplMiA+L6meJgB9CoA/3gfi/uvdJStr2wq0c8gSKhqIxJSTizGHQxMELrESfUBdgfwQT9R7917pB4jeclTuKfI/eIZo6iVpomLrF6FsGRU+tj+m/4tf37r3Xe8d+Ty0kqiolkeZ1kknVyZNLfVCrfgA2H04sPoPfuvdAnNuyBjLEYoZJFYlnKguH/UjaDwCBbn37r3QcVecppsrSs0qroqVmYkgayZFT1Bf6W/x+g59+6919AH+V9uiPcvw46tqo5hM0WIWlkIlN/wDJSkaqR/gqgWH+39+691Y5iczUUsc4ZV0zwNDGUY640135Y2v/ALC34549+690kq+qNTIsUa6zKWhZiCHVi1tRH0/N/wCp9+691DjwfrVpGaW1xd7HSzfWxNuefpY/m/v3Xunml29j0l8tTKDKFVgBJfTydF0J4IBFh/tx7917qdm61IsbHQQusUEEpnqJIuHkMgBOoKOPre1ufr7917pLSVC11OjRASImlA5dyGdOEJN/oeOfxyPfuvdNFQMo0irTo4QyAGcuda+kK2hT+L3H0t/T37r3Qc7hjy8HnaperkBktII3bSY7gr/r8cnj6/4H37r3SNywydRTGTC1Bp3VPEpkYJI1wA4JP09RNv8AYe/de6SEWSyKQzQ1tSaiogDIkUr+NZF0nyMpb9XP0t/vH5917oNKrccNJV1Mcx01RRz4anU6mNlEYBFr8cgfS4AP0+vuvdBrurZ2Gz3hzdKrU+SpSGURxoDKwGttScfn6X/w9+691XZ8/uuk7C+Peaws0Mk1VickuWudKfoFhKI1H4Itxb8+/de61adx9Q7gwNUKvHpKqK9nZdajTLxbxc/Q88/X68e/de6QO5Nx5TC5CGhoamakjoVgErQySK9VVwqJGklnX6gOTdT/ALDi3v3Xuj6dQb0pt34OKtyO8qjC5GGGmj+1x7pBBHPBepNZ6WUh3K6ZLcEsQRa3v3XujhbJ7Abc003WO8snjarO0MDV1Bl4o4UfJR/b+WnqqgBuJqdSGIAAYE3uR7917oQtrYzHY2qpatc/Tl5DaRfuVAjnWYq2mNm/tXuQb2+nPv3XujSUO8p6JY5Is7DKU8QjjpgkvkUKttRU2UfX/D8EXt7917oVcT2li1iY11fBSTLVOsdPFMpkla+oSygfU88D+nBFh7917rGe3cXU11TSQVsAjlFQuuomiilkMTltETixu5JA4sABb8H37r3QF7/33kqotItcrwQpJDTaJ/IJXt6Y3YfXgkXP+wI9+690U7OR5TNVMEwzU1O6+WOOOaQKiTTT6jGxPGkXvc3sD9ffuvdD11Zn8ZsmooMNUVMuSyUmRjgy1d5xLSLTz2eOOnc/2gDyTcf05+nuvdGg3z31QbTw6Qx1cdXFNkGSDEwxBpYQECUtVNOONDkKmkm35I9+690ntld/5yojMEiSQtkJ9EMUPkEZNywjdLfVbleP6X9+691Yf0t2RkM1SxNX0ojlpYUhUWJJgBPkurD/ADhv6T/S3v3XujaUeUx0kMdUAD4gHmQkieFQv6G+lv6/7Hj37r3TjkdyGpo446mrcI0E0UStIGlipGDM+hib3Fwbc8fX6n37r3QHbZyP8Zqsjg8fLGk4aaigNXJ9skscfraUsOASbsSOf8CDf37r3SjwmYfB1FeakpO9NT+K8TI15IhoKCTksCQW+p/qLfT37r3QLdyST7vwkdHPL4YKpirxsTI8sTi8gKm9+LAX/wAAPfuvdEA7V6Y21vDrrcmzaXGSx1FVS19PTusZiKwinMiONVgQSdIuSePr+ffuvdavnYPWWd6mzdWGoZovs62aGCqnDCIxxyt+lQwFlF14+nP9ffuvdG76a71y+2sLTU9PJT5SjrYAuVpoVWSIQRXAiaNblXFibXsfza4A917pLd67fwfZuPXdO3IPDUqhaWiMKrOZtZibyqBwSQfpbj6e/de6IachkcNNNQzRww6ZjG0EsMixssbEMGCkC9v94/xB9+690ttrZ+r2xnMXmPs1jVqg1QhkS1M8cd2TSF5AIuB9Lm9z+ffuvdWX7J7Wl3jtWQUtNHVZGohjFTErALBRltCxoG59FgbC/wCfwB7917pA/bbhxObl3BteL+GZLEVSVnndRHHWqBeaF7jSyzeqNkIK6Ta3Nj7r3Ss3rshO4MXS9g4BBLlMdR0tNmcYjQv9vLBEI/tZIVcSqYI0OlmADogOokOD7r3UnavXtVRVWJlFM66o1SUUgkW7uujyOFC39P6rrb6/Xj37r3Ru+vOv6THzDI1CxssSsPDUIo0oZbKb8EaiA3+xt9PfuvdC3uLelHtzbOmsp6T7eGrqaqeeMqsioguoiW1iNJ5vxe9/fuvdEcx/ZmV7i7Ijw2DHk2/gqqqkoViiJeoqZJFEizP6SdFzpseCB9be/de6sQ3Ttui3HtnH7VzdOjwJinjqkaKPQkTIqRTGFwRqtdjxe97m59+691VJ8s+kNufGuVdzYxKPKT5mkZNvY0xvI8FTXRLKk1JTggXiDq7zS3QAiNQGuR7r3RFdrd0ZHHvS02dxOPyIlp62nqairoo5XRZ/StTGpH+dW/oFrAAGwI9+6906nODI0OVp5NwSVkJq4VpYaks86QwgzRpqbmwLMg9VgLWsBYe690K2y8TJHLTQU7LUNNDBNaYM3ghKqbRzN6gLXP15P1uSffuvdC12t1rtj+5rbho3KZPH06yinp4jEKuZluzNJcng8Hn68Hm49+690RFt1Z+lkENRNN473EIkB9TJwjleSAOLfTg/m59+691gbcuZKCOKaaFYmLlVcxhmYhh43TnnjgH63+n5917oVOvOzc/iKw1FRO7pOgp088kvkE0s5kRtVgG1sf08gCxIub+/de6MtktyV2ZhVvHFDXyRpFLGI/EwklQSamaUXOlSAL3/AMBb37r3TnszJM+Xo8NUoaqmkq6aSTx06kLJGFEjGojFvrq+gA/B59+691ZH1lsbrLcWfxybgkqqKOYpTCSFAolkVQwX7i9gw+gDL9OAObn3XurF8ftvaW1NsYXGnID7Wjz8E9BFTOk1RHQRuZzUSrGbnxizm1r3YksLKPde6Pt3hg56vrvC5vFR/tw00YklKnR9tHFZRUMOUJ5J02B/I5sPde6rmy+55Fx8kUFapp3RqeeKJomYFz6mIYahb6LYg25+vPv3XukCcZjKuOsqJKunNSsETUjOpUSsjjyW08lvxdr8/wCv7917pH1XmeWJaJAiRszSSO+ohi1n03uwH+0g2PJtz7917pebdpKqqEtPQxrU1UUZljkWOQWJgGtgLi9uRyTz+Pz7917oXdg7blr5YTVzzu7kRiIl4wimyy30kfUryDz+QTfj3XujWUmzaT7dIZVkjiYICI5oUkkBb1mEzA+tiSQrfg/S3v3XumDceyaOVB9ooheGfRGpGhTGpv63bnVq/UdIsQbcAD37r3TThtqzQzyRkK0kgaVUjbWjFXvYSrZr3+oJtcW/Hv3Xuh16/wCtcpk8kiU1C9YtT6KlGj0LCsrc6JTYDSDyTzxwTaw917o1+G2ltfrgfxTLlZ6ylUzQ0iRI7F44/Do8khYEj6X02/w/Pv3Xug+3d8hTtusWLF0WNMIiNQ2lkmmKyvr/AHjHoClSSPzYcfgH37r3SHb5JV+QiaeCqMs4lCvHGdajyD1KUVQSeTwtgPofpc+690nMl3OcpM1PXZRqVYblozKEqCQolLMNS2BBsoseLX5F/fuvdSsV3IqxJElfNXQyMVhRa3xyxsedTSsFDBfpaxPFjzcn3XunCDtirhnZxV1gSNi0nnnLa3VtIIJPA+nC8W+vPv3XulRB3jlITG83mqItVlkR1CDyRqykhQAQGP8AiL3H04HuvdCZgO4Nv5rT/FaaLWnjjmE4iKOfAPX41H9okngf1t9b+/de6V6UnVu52jjrcZjleUlEKRwxrIjf2f06rjiwJsD/AEHHv3XukHuH41bOzyyptqvTHl2kcwkoFe4Kkpc/7G9v63ubn37r3QAb3+Im4sZjhPjpYq1okZohGh/SCSpLKfofwTckkj37r3RW8t01u3E0pmlw0yf5WoAIlLhUbS7OJbhRwTYAcXsLD37r3VaPyP2lufcG5bZN/tMZimaGgow5CtIFuTNf0rqa/q+tjY2P1917oseL2xNS1TGsp1gu7BjJIsxRgbDT9SBxYDj6c8nj3Xuhp23BUZGtxYZJ50x70yQKsMgM4jqQQiyC34/IN+Pz7917o/f3FGkMZiuk8dFC0kEhP3EU7RAMickkLe3P+HF/fuvdRaLLTI4ikkJ8cyBXKKXRmOpCzONLcWBFueRzz7917pYx10kgmkqI3knb1KPGkeqzaTIEQAf7AD6Gw4At7r3SvwWRp4DBVAib7WcGaCR1bSqNq5hf8W+pJ5B/p7917qVX78njqJ3wqrBDMfJSxEpMyy8IsYUDgEgg/wCF7+/de6ddqb4o2nlhyNNGErDLFUFRoCyAlTridTewA+v1+o9+690jtwUMsGVEsMsJxlVMfAYSjFlY3JaVAD6b2te3H0tz7917p+x2bosfNBAspmKjTG0FldNJu7yJcaiGubrYji9/fuvdCDis9lMhNLVNUrUOjJEgqZmld1ClV9TkkEDi1zzcXP19+690MuMgqPsIGlneSSTXaC5D6rAB7/0FyQPz+f8AH3XulBHSwQCUiYKyxltLr6hL9By34H+A+n1v7917qq/+YV3FHt/F4zC+VddQjiREIUawAqtZhf8AxsOP8B7917qjTcO76HIZqA/eVLRusT5GWJi0qIQD+2DxYXsbfT6e/de6IT3Iuwsr2CkdFna6aRJ3NV90fFHGQboNaxyEkH6jjni/v3XusOcoVnxaLAqukEAWmqIhf0WA1Wcfn+tufra/0917pG7I3zkdm5B4klYQVMjQzpruCDchmDf7H/G3v3XujJY6op87jzUY10eonKmUgEhLrckhePqQTx/hwD7917pe7a+2hqqelkRpGkVPOSj6Y1AIlkT+hv8AW1rf737r3T/lqujoZqymLCphBJilDESIjfpHHJufobm3+sffuvdPeHrMWUx8EMyiZo71RnawjCvZVJ+pIHHN/wCt+ffuvdK+XJY+KoiTzVCCJJCBG5CTBOTb8W5/tf8AEe/de6lUU1FVzL4ahfFKZHmZ4xaJOXs9uSdX5/w/1vfuvdZsVXT1mYp4VeEok3iQqGVQADdtP9SPz/r/AE9+690ZjFS0NNSSR1NR+oRqJGRii3WxQk/UX+o+nv3XuvVYhjpBDT0oneWQqHiQaQGYuHAP0Fv95v7917pzwGBqauNpZY3hjkunhIA8wtYIGP0A/wBf6e/de6dP7oJTO88lMYUKhDwGQC40r/sf+KH37r3TlW4LFpi4PtklkrDNrFO1Ooip41XiUTDm/wBD+f6+/de6aqqrjEEAhoJVeJBDNMBd5XL2Eur8D+o/4r7917rPJ960LU80rwUzywyzQFb69ABUyFQb/T8m4+nv3XumzI0sRnBo6lQGUNpjujliQbG9h9L/AE5/Fh7917pWxZWoOIShqMjNNBEq3o/IxpUUgsoINuSRcg8Xv/j7917pAV64+oSrmimYiD1iAIA76D6gsqkEm/0H1P8ArC3v3Xug5XIzNkHalMlOisqxqpKWYizCVAfqP8f+Ne/de6EGnpgaYPJMQkjj7tWGm7SC4eLTexAte3/FPfuvdJiu27TVExeN10R3LSIDKygc6pQp5uSbg2J+v49+691gxu34KI5CphnlqKWnpZXMcQ8GuYDiSS9wAv1H9f8ADj37r3Ura2UyeXcQSVVRPHjtLQyLeR4oXYjxva/pH4P0/r9ffuvdGM2I0lbUfb1dWrQah5QxNo0BuQ6f7bm3+9e/de6EPPYWmrIJ4xUQ1DFdNC4YkQREC9kP9D9ePfuvdFS3nst6BjPWrPLUNI3jnjQP9wGPoGk8gfQD+v8AvXuvdF2zOKKVQSITO0UweSKzC4vxHKP9fnm/v3XulzhKvxUjRsj6gI29NpTbVoMSqBwBc/S3Nh/r+690P+zI3xBSrVG8dQl5F0W5vfQVb6/n68/T8W9+690aSo7AyNNsavWOI/bU9BK2lFGo6otAYgf6m51Diw/1z7917qrLJ7skqM3l5gZTFUSuZobEJpJJEigk6jx/T/Ye/de6UmIrJq5oTSQp4VRDL5QPJwR6VKi45J/J/wBbn37r3Ql42opBTVLfYyRlJFRHCqNL3AYgnm17n/in5917ryqsryL5yqMyeamLsmtpAdIuv4ve4v8Aj8e/de6TeSpazDyxNRRR17vL45Az+Onp0Y+ltRtYk3Ata1vfuvdYpvM9dSw1bJSrUBVmRmsil2+ryqORY/X6/Sx9+691zm25SURrqigdKCnSOWZpUd5pJ3XUvljY/wCF+LfX/X9+691Vj8jd9T5ncK42OWR6bGu/jedyDIwJ0gKQBb6mx/4p7917oqsYlrqrzOiAzNqbxAiNQDa2n8EW/wBf37r3Qi42CmgieBY421oXkZdQePgWuR9R9ffuvdLjAS/wmXyPGayM6TFFp4Zhyws31twRe/8Ar+/de6GzFZOqrI4tR8OqQSRxhyZVYgEof8P99+PfuvdO0hp62maSpmcVEDnQzAiR11XuX/I/A/4n37r3TRkB9yzUFJRTVlRWRlYjGVZo/Sbek21HVZvr9AfyPfuvdJ+m2bk5sgorE8KmS/ldBEdMZvGFt9NQNx+bEc/ge690v6jZj0NOlQIkmZ2VDT2Mk0sZIABb6A35Bvx/T37r3WObqjNV80eVzEP2FDGFeKGS7vMl/IpQAWsAQOb83+nHv3XusFXuCeorocDHLT/a4tTCJKdA0hiPoKALbkjhv8Prz7917oWcC0tJQxmnF51sx0m2kFbK2pgR9Bb8j37r3Smx0OQzFUxqjfxyKI5JJL6rDUy3Cgkf8T/h7917rPmsVU1eRSkLRyupJjjjPEcdrXLkgfj6G/8AX37r3SJrMVNjquaSqNXJjlV5SCqrqkA0cMbC3pA+lvqeT9Pde6KL2fmPucpIUlljcM4p0lZQiol1Kxt/qv8AYfTn37r3QZ43C1+44Kimp3SnjCvPNI7CPT4hqJZ1+tyOCb3+luPfuvdIqswFfhRRy16vDHknmlpZNLkTKkxiaVtRvawaxIF7CwH1PuvdKNXjx9RH/DqxaqJo18krDSbMxR0CfW4twbn8cfX37r3Qy4HLN9jHCVM0TxgRqbiUOQxNlHN+BY2t+PwffuvdcVeWKrjlkkYskSyIBGHVHY3dJmIN2AsR9LC3v3XulM+Ilqo1q4Q8yVnjkVSVI1qNJLC66bWuTY/gfj37r3U6oo3aGOmil1VBOueamVW8KqUBaOP6sLAi97kg8D37r3TLXOiJLJTyNLFF5AjSxFRKsYsp0qAQTf8AN+f6e/de6SxnkqvE1OdLrokUOpM9gbCJv9ifwOBx9fr7r3TpQh5ZUjdZlnSVAxRrl5pDqAIAtYcE+/de6HvYubONZ/JTs9WX8aQHSHZOAZ3cfk88e/de6NJg86KmOnkRysIEVLNDDcCXyuSrEX50kkFrf0HFvfuvdChJRw3pJnliMUxZPIzo73QaWEn5+gFrW/1uLD3XulvtDFbdr0rsdUHG1EFYKeASVhigkpwZSa6WKodWs0aFXVbEtyPr9fde6BXO7GwwmkDr5Ep5vHDUiKQQPHqLMJaeS5BBJA5H9foffuvdADuPY1DDPVzigQpG8kkTKFTg20s6jgAcm1v9f+nv3Xui/wC7odvxVKU9MIBLFFJKhfTErOFuQSV9XPHHIP8Are/de6LTuLsOopGmoMbM8ETM0ErQlX1gX1MwIN15/wBuBa49+690k8RVK04q6o6ogz6JhYHyEmUq314Grji/4v8A0917o43Vu9K6Okp1o6Vp5I5YWjWGUSeh5NLakIb+nIte1rH37r3V+Xwf3xuWrg+3eRIVhjjaOQUzzlrWCgRIw4H0N+L/AI9+691YZlcvvqQzy1y1ISqqFTyQL4FkMgEaHwICRZRyAwB/1z7917pKbgwWWalDVMVRNK0cixapZlb0guztEt7kG9jx/T37r3VN/wAmJcblchNt3JYGvr1lr5Ynb7Z1InuVZtcaqRcAAcfXn/E+691VJ3Rtai2DnkqqfDEY+tiNqbJxSS/bRi6+rSUYEm5BBA/1/qfde6Le+RoyZqkQRrLKfLGgUKyNf0lB+P8AbH/H37r3SjpM87tDI5Z5IQhCIWWRlK/qPJU2PA4/2/Fvde6NZ0nsOq7FytGsSTypJKodlZC99YXQ4XSDwV/Frfjj37r3V+fx/wDhFTyw4jIQSRJPMYHqaTQKbS45W8ihmtxe6gC/45N/de6v+6N6Jh2nh8b52idqaKJ2KRRtIQiWEbSMBfn+oB5sR/X3Xuja0VIKJgqNohXQiRldOkfQs4B+otxawHAt7917qfWzRBBIJVjdvQzKuppE1em4Nxe3+A/Hv3Xukxl6sRItlZynqDaxo8YPrdbk/Qi1v9t7917pDZLd329HNT1CmSFmuGsnpCk2a3JFh/t/fuvdEC7+3+mDoairhmVGlMoRGCxgljwzN/UC3/FD7917qnbd+art7birK+qrUm+iKhYtYP8AiPRb1fX/AFvfuvdJulpJWm8CiWCJFMqtUD12B0qFdAv1HJvfj/efde6F7bTZCtqsfS009LSu9/t2qqmSnp1eH6yLNe6m1iORc/j37r3SjmzNZjq2pkqniq6pJAnmWoNQagXHMEjXvyOLkgC/19+690psP2NURQpT1ONqIpGbyPHocRg+S92kW4JI+lx9P6e/de6Fai7KlqadiII0JjBWNI40RGX03L+og/8AITXHP149+690+4nJ0sxWtmcGqBZ38sfoYSgtpST6Cx/AAv8A0J59+691krJFq4JXiiTyuCzkopbxHkNG5B+tv6G3+PHv3XukamBE1pZKB5Hd/WIUjeaRCSeAPqR/iOB9P6+/de6gfw2oxVfLJTRVMcyoFRQ2h4w3Ka0sDcH8e/de6WuD3DWR1lJTzSaElkVGkkSUvMGYi3jUgmx/P0A+vPv3XuhrrcBDLL4qiaE3jSUrcqFVkDCzHlSLm4JN7/09+690Fu59q5EU002FmYSLJ+2U13Kf5tjrjsLD8cc/m9vfuvdBNLl+wtqxrkGnkejiBEgjOouynhFsLc/ni/8AQj37r3S8253dj6xYIss7U80UqRaXFljDDVd2Y3JY/wCNh/Tnj3XuhF3BPjd1YWYxGCplaLQHHjB/cFo9I5AFhz9Sfx+R7917ogW/dq1WHyFQCoMTu7zTCNI9BJEZ0a7Ag3F7c34BF+Pde6DigxeGaupX+2Jr42JURuJdQDfXm4ANr2/3rkj3XujBYTCLLTCNomgneYOJFOlI2kF0V15+oBsfp/vHv3Xuh5w9HBTY9VlhFVJFGEtcNGGVLhpdTC9z/r/T37r3SXzKKzMlSYpRIxLqlrmLVpVVZQNOkMP63JF72Hv3Xuim9vYCeOCoqoHjNLIhXwlFYaJfQbG19QtcG5Fybj+nuvdVadmdfS5GreVSWSQExaLBYV8pGkj/ABA54/pa3Hv3XugBrusalaSqeOSnXwVBmEwUfcpLH9IlmPNjfkDg/n37r3Xe16zK4OtherM0qLIsflQDSi+QAk2+lhwT9OR/Q+/de6sX6q7UgMMKisJkitFFCRIUkVVAa9zbSPqL/TkfU+/de6MdHuCKvinNLURzxt+4JES6VEjHQpWIcgLe3B+v1vx7917qlz5fbe3Jh96vubHykUcmonxahIJY3AkSN1WxuCth/r3v+Pde6ATb3c24lpXo8rianIwiN6dXMbs0b3Cx6iwNyD/S4H9B9ffuvdPMvee+qGkWkwdHX0CIrxuKdJYVmj9JCyiO1z+bcc/4i/v3Xug+zPbPZtczyv8AxUBg3kId0dbEDVY/1tbgf7H63917pNY/tfftBPpqa+uQM5lQztMBGbaVQEH+19efp/UD37r3Rw+ne+t1VM0NLXVjN40U+WqmLhB/ZWxFrcWFrfm/9ffuvdWbdb9j1OeoXjrJYJWemeOMyEyGRYxd3T/U24H+t9L+/de6Su5VijyTBaWNpK1ZrCRf247hdMqqwN/yf+KX9+690D+4MG+Px1bmMjpXHx/cRUzIWIqJV0llUX1EfS/4HA9+690TWfL1VfviOTHUEEMM7whIhGI4dOvU8reQmzHRzfj6e/de6Oni8/SLjaaZ6SCMijlgWdNBusgCyn+nOn6/j+nv3XugC7Ry1G9FM5dJJkdo6VlAZouQVZ9P1Cger+n49+691Xpv+OprqqWaB1chxJMC/j1qBZXDOfo1mAt/Tk/T37r3SexVPUToumMmnlfRcC7PIn0Bb6/U3/BPv3Xuh32nsifITx3ilDoEPnWOTxXN/wBoqn0P1B+oNueDb37r3R3todUZHbmHxmYqY6haWqqlFIUc6ZAyBoiotcEsDe5tb+nv3Xuj9dO5KOnylG1RURqohhSRL6BHcDTqVrXJubm34H0Hv3XurYNjUmLylBHL5oqhbxKI4tBDDTdHYi35BsPr7917occfT00SpCWiCkhUKCxiKHVZwLfqHA/2P1Hv3XuhBxlLCWVhqR7cKyoqXU3VnA5seRYfW3P49+690/PFRzr4Kigid5A/q8XKM1g/NrEf0FuPxa1/fuvdIvNbGw1RTSKKSNJHjYhmGjTbl2TVwDyP8Pp7917oMq7YMDNFHJIRTRxOIhHqYswHpYuPofrf+l7+/de6U+16J8FNAY6Wqkip3CBwytdyeBY/05AJ9+690brAy0ddt6d5Toq6k+G0sZcwSFSUdrn6A88Hg/7D37r3ScoOv9uRwyw1xjzcimWsmikjUM0kh1ouoX0ngjj+nv3XuoNeu0KrHVOHpoE29X+EOTKkUzaI2Olae9ufx6fx7917oE8xndvSTwUmIzuUq8pBMIHENJPKI3SwmuCLLpsLH88/0Pv3XuoOXkkSal/iIjr6KAH+JUdfTlvuvMjKNRAup5B+oH+Pv3Xugvosbh6WvyWMpTV56OpjdkxMFF9/DSRy3YU6yKWK6RawJ/1/z7917oN6brTHpm8j/ENn7kjpKinnURFVgAEx5RIXPIta3H+ta/v3Xugn7O+OE8cFJltlU9fW7ojlirIMRkqxI72XRDTypGurSo5CagD+fr7917pRdX9Sd/iaDJ5/7vHfbkl8ZEyw07I51+EJEeQv9SSf949+691YBi6XsaHDRUEytDSpFDLNGsousa2J0a+Lk/7H37r3QN5TdvZ9TnWo6KtycU1HViKaGCjjqKeOiBusmmRlDWUXc3sP6e/de6GFc9vmp2t4vNUQZOeYK9VDT+oRahpZo2+hYC9gxA+t/fuvdC3iNsvV0FHm6jMNTVWMxpeqinbyJPJpLNI+m6p9G+v+HBvY+690UPeneuZxu9o9jYACSiytU9JXVUwSmpizR65DSVBUsQo/XIvA/HNr+690ZzZ89MuCpaaGviqJIY2WonE/3AEknqEXmbllA41fk88e/de6efDN9f4nR3+5+4trH+b/AE+K9/rbnyf7D37r3X//1bPXEiQlWJUForXOssEkMl7fU8H6f8bPv3XuoYeVZWUsEpizTS3F5A1vT6xex+h4NgPp9PfuvdOktbHp9LqxEa6QFspuA/rINwf95/HPv3XusMdW8rxqRxIrhme0lo1HCsz3ta39OPxzce/de6l0dTSx+SJWDR/20VXYByAC5/330sB/j7r3XKaOKWRQYmdppQEkNgQCobUbni1xb8259+6911N56CfwTMjafQqjlmQkMDc8Hg/776+/de6kpOyOylvGRcgN/YJ5YBU4t/gOeeR9ffuvdOMVTDVFk8qrIyKdTppT66Sn0Fr/AO8m9uT7917qEjiGaZFAjWwYhZAzaC5uLg2Umxt/UHjn37r3XOSYTyldZjILBkUkAC1k1kW1cWPP1+nFvfuvdJHsrNxbV66zdfKC89RRVUFPOg8b2aMllDv6b/UWH+9/T3XutdTuPfGKy8k8Pjn80UszP5dLzAByWNwdI+t7A2+h/r7917ooe8MxFT4maXWpp2jPh03jnkFioMaj6Mp4/wAbX/p7917otf8AHcvmK2RK+rqMjBGrRIUhVZKcONEaVHj9THSo+t/fuvdIrfChxSYxYpYY4oS9TCA6zM2myMJH5+vJF+P9gPfuvdBJk6YRxAK7NOFPLNc+ADSEP54H+2PPAtb3XukNJhVyklVJTVdPSJT0zVLRVsxjMwU6CkKj6k/j68f63HuvdIepp3iUshBUMCUBZjHccfm30PA/437917qHI7wEM0BkBWzckX1jgk/Qfj/iv9Pde6baycx3Ea6WALxg3YKzn6gfn+v1+n+29+690NXQ9BU1eeNW0Q1QxapGJGhgWNiQePz+eL3/ADa3uvdW+9KGSgkFBkZdNHlqOooYJHYpDFO0JamBv+tQfxzY8X49+690uZt25fbu36/F5x1rE+6lgjSU+I1S05Jg4a+pDwL/AE/1+Le690EE0xDfxurkagpqiNP8nRVYoPJyrXtZT/hfge/de6T+QhSVJcpT1dO1A8jEK7lpgUP1eNhcDj+n+tx9Pde6BneG8kyCw4uMs0caSIqIoiOonQ7q39P9c8cWAt7917pJYjGR42I1TRtIZNQSFibMXawBY8kix5/pfnj37r3TduaOpel8zeHyCOJKahjNpmLvp9TKbekfg825/Pv3XugwzVJFjaaZahb1k66joZQQLBSrEn/Yn/H37r3QcUCijrYKuqokqIIplPhdls0Rl1g3vcqPp/r+/de63y/5MebTOfDTaZhaNY4snVwDxC6KtlbxKW5Nv99bj37r3VtJaNCFhXW4RY/9pcAfhf6f7D/e+fde65w0KR+SaZ4151ODYeO/N0A/2H9P949+6902PkDUT/aUulmDaljj1apSGI/Ufxx9R9b/AJ9+691KqZ1o1KTOnmf/ADjDhlF7lVPNrcL/AF4/x9+690nMzXVWQilgxkL+T7dow/1uzLdTe5B1C1ib/gDgi/uvdBbWU3YLxpFQxrAqjS8ahhZF9AkJt+kXuT/vPv3XupOMxfZVNMzVci1SEA2Z9Lsn1UxkW9P+t7917oRsNR5qtd4MtT0kaEFncunCEWCgkcE8A/n37r3ST3JtihiaX7ITiSfU+iJSYY/Hb1pp/wBV/vf+2HuvdAZurb0hMDKZKesEamNypJBZ9Uikf4/QcfW59+690EW6aOlagymRNGs+bpkSniaJuLU/qlVl+nCj/Ym/P9Pde6DTaG8cVlRlYKmYxS0UsYkSVHRH8qnSA5X6/T8j/iPfuvdAl3zQ0M+yN5xSRJO9Xt2vkjpnZkkmeOEyR6XNyLFSwt9Qf6E+/de61aNu9zbPq87uLD7ljVRHkKymHljX9hoJmhCgf0At/hz+B7917okPdNLRU2/6yGhqY2xFUYKqkmjKmMLUoGIvbj6kc/7C1iffuvdIzEZusxUrR0Ve6xxzIW8MroGIAbi3JJv/AF/p9R7917owmw901H984N2/xuugylNEhMobycGDxF9AuHChRqU8WP0/B917pw3DRd7PuPKV+CG6KmgkrXqaOop6as8MsEyhhLBERYq17i3AHJF+ffuvdKPbuT+UohmqMXBuh6amcRyVElFWTRRsB6omUjgf0I44/H5917paY5PlXk6yesNRnoERNfmalqRCZZLaY7MLAE/X8W+n15917peY/r/5J5PKQT1dduAyS+Npz4ahQJlN9EMfF1UsSSDa3H1Hv3XujPbA6q+S+WdsXlaOeSmkZZFneOYekCysCwsPp9P9bkm/v3XujWbH+InbW4ayWhzOMq5U8Hlp6yMOYz5bIyTA/Q8XH9ODxf37r3Q747+X53DR0VV/BchDTNUywzOlRpnnUUg9BVpB9WubEfTgc2t7917ownXnwGzNZTId9ZEVElK6h4GjCvKo9LOSb34HAubcGwP0917o3GyPiF1ptMwNU0Dyz0Tis8TFXLEfoszX+oPNvz/tj7r3Qm1lLtPabx/YLjIGkIRzpiDxRWuWZfpqX9P+9fj37r3QEb17h2xtymyUNPXoZat2j/icdT6Y4uFlVITcMyAXX/iffuvdFny3yR++IpcBk5coKIPHEyFwJEYeF2dfoXYWJF7X5HHHv3XupfXnYudyeYWSmGRoUFT45XfyrKZXAbzs0dr88DngW9+690P7Vu/MzLWLg6dZlqZooZXlWQtdVVDMXfm5tckn6n839+690Jm0dk5xXkbccsZkWLxQxvHqjDyW5PlBHLEg8/T6W+vv3XumPdfVkmTycsL1CUlJLSRRzxRsh8vhciYRlPpFayHTySOTyffuvdUKfzINhbMw1TFtyOlpYayoSWX+IQwKiRqpZ2TT+dZIPIuf6g39+691RFg8nkdi581NFUSNS1RkpkiLMIzd7vrX/Vc6VJA4seCPfuvdGjx8W4qvAtkKGupEmQxSzUUJkbxQzpqGovYOQDyVJsbgi4Pv3Xuiz9j4io+4ky7upkLyicJfSZAPHKyhQOCRzxwf9v7917oNafJ1CxeOZppgo0RrI7uIrepRGHPHB/P1P+Hv3XujSfH3sRMPnKPF641p5ZleqSYczu/oCiX6Lb/U3H5449+691Yxk8J/EI6bLzFIMVGIGMKJp+7W/B1Ac3aw+vFrgEnn3Xug4TJVHVHYdDmBRmq2vuGSji3BFUi9FQzzN4vvYlj+rxl3BPAKsUN0JHv3XurB9vdd4ilGOqMJXpWY/J0X3tNL4l8yQNMyfb6Lsi/gp+dBBJtz7917rvcrxbSp8hUZV1ip5YqeOnigBMsoWQEyapQQLW502/2P09+691Ub8pPkHU7l3C+xtm5Co0Uvj+6q6SYgAuE8lOCLqdfOoW+txcW9+690aH4YbCmqRj8lPFPHXT1wZpIlAcauZZJSbfUjm9+P6e/de6sc3ouGqchUVOOrq6PIY+kgiqaGPQEqfC1ppEb6DgWKte55FgRb3Xuq6e9d77e33kNzHeVVSGDA4qloYBXoivSUUXIhpzJ+SACVXhrkkHUQfde6qH7FyG3snlZazaEUS4eCFUPnQLLNUpbyuy821kFgRzYg3HPv3Xugsp87O1Wr1IMcHmDSJESt1So1FLp6jx+Qb/4/0917o/8AtSrx9Ti6KqxM8rQVtMsMYjMss3kWEeaFH1E6lIZgCSD9OBx7917pbZbelSm3qqhqnFTG9N9gKYoHrJzpsksUSCykAAOSOSCffuvdE8rsBHPUVksbrRx0rHzNNqkWMSkPqdifrY/QAAG4vce/de6T9LRwySygyA0v3McccyrquRKUeyyXsCNNrf645F/fuvdCx5kw0NPh61KFTTypUwu0EctQs0kYlDNIy6rkMLC9h/QHk+690snyk9WlM0WQeITBYqhpFkmYOi+KN9RNwAABySPza3v3XuhS6pq6nD5+Koglgq2aXSqvIfGR9dTk83LEtx9Lj/C3uvdHl3scvV7OjyOAd8flRpdZaYyBEcwgeaTQSC1+EuCQLAW59+690n/j32f2JJ3/ANVbQ3BuDIVhytbj6TM0080tVHJQ09YtZjqdxPqCmXxo+oAEj0Hhm1e691uMUmFg3B1NlcStKlStViDFA1UX5naAhZiAR6v9UlyAbg3tx7r3VE299vSYDdNbhqgLHUJUSU86eQxGH97/ADjFSDypBH1+oAsBx7r3UZbU7eEwx1ekGCmkJPjBNmlAmU86U5P1ubgc39+691JpsbC2tlpoWV7qjRvISQWOlnkQ2vb6i/H+w9+690s9uwy46vSupKkx/ax+KdtVkSGVf3FlU355sDybfkfQe690N2ypYXqBIkjsssqwlYg3khSRvJqlfkWa/BHNrfT6+/de6NfSEVFNSrp1R6RH4ncllkibTG9uACQLgjkfn6+/de6wbhx8zT00rwNBI8YMeqO5ZozqYuzDSdf9kkG34t7917oT+u+vaXPePM1uqjo6aZZZWABBjtqEYINrWsD6b/7Ee/de6Xu8u6NtbMSTD7fSjhYR2shQSM4YDyySAXYcm2omw45vb37r3Vf/AGR3llafKyQSZGrnqMhOrmSGpkmMNK/KIjreNAAfqV/wvaw9+690Bu7N1PmZI5Eqp2KwSwNPK7xREljJ+2OBcMeSLXP0IFh7917pMx7srtv0kU2JFbXZVNMolmlYwnUPI7xBT9APqDcf0FuPfuvdYo9zz52lOWrqaWOrkeWGWrkvqRw/kdaeKb0XvfUSAb3/AB7917pTxZ2aKWlSLJCo8RCrLNIKnxiU+ViEGogrqIIJ4tYWAAHuvdLZ+x4I1UyBp/GggKwziNZZF9DsQBxb/CwPv3XulRQ76lrRFBjailjheASzxNJ5JFCGzKDa17kfTnkfX37r3StiztbBJHNFW0IpVhFTU1ErkTQsFB0pHGeSAABq/AB4+nv3XuhJ2Z2lSVEslMmQjmeFdUZMt5vNb0oFXkfU/QA2sPxf37r3Q1Yrs7Ix1sTJM7NHGWaQ+VGWO3rRgxsePyObWPNre/de6X1N8g2pJY6bItBDTsxQtLqsVUXVAJLkkCx/PP0ueffuvdCZQb62puuIRVcFJKjw+mSeBI1YMoIIY8k/Xki9/fuvdBTv3409S9l0sn3eGpqaadVAmgVFTlgzTOUUXs3+v9LfS9vde6IpvX+WnUT1FTVbWnoamjmlUmO+mQq0oL2cfpJH4FgBaxsffuvdBLuf4c7w2JWUxGPR8ZRLHNqhR3YCC8rK7gah+Bckn8359+690GG58TU00kUoieJ30xsY4nVonj5YgKbkn8qeD+eePfuvdJ+gq5nq/tG0TjVqF1d5b6v0iFv7RHJP1B+luffuvdL6KuhFXGi1TTsIIze7pGNKAmKTUdQK8qTfk3/2HuvdN1RuHTNLHROkUtQWiqFhLa2VBYBiv9R9P8LA/wBT7r3UrAx1lTXr9YlJBEhDrKQAXXxK3pP1JN+T/tvfuvdKqVq+CQCneNmAkZDIo8jO11cyObkmw45sObfi3uvdRsZBWRK4qJ5pi8zOiXkkWJlW5RS17An8f7cn37r3S2w+z8nkW8tLSskshUyxVAfwukqCTWlgTe300njnkW9+690O+3NjCio4iyOsksZ1hqgTzeZW9SgNbSvB02AIFhyb+/de6FOjpRR01P8AckI4HjjjLatKoBrHkuDc2AF+fr9PfuvdITe+8ZaLF1U2PhSaqjppZIIHnRI5J15WOQuCVsf1EckWINz7917rXr+f+e3Blclhq/LA087rrEJcSok0dlkRmAt6babcc/X37r3Va258quOwVVkaIQSyfbTechE8iqouNMpFxY/0t/sQffuvdV1RVTZndk1XIA0k1U91diWDPIWJABH1F+P6/T37r3Rkg0y49adreJqcFQCQ7IBe1/8ACxv7917oGqyhVsmY3hkWPySEABWIt9CS34/p/X/evde6Nr0/iahaenp6VZHWoCO8ulSigD8n/eDzYfTn8e690Je7ZqvEvTQRtHTvEsg+4FOFaRGIZv8AN82P15/w9+690H/36VfkqHlZWAYnzNpRyhJBjA5H5sOP6D37r3UGizcrVZnTVEAjMzKrFWReHY/61v8AfD6e690tMXug1yGBdbQPceUhrMeNIN72/wCRj/W917oRMFPVLMsOM8ctVNA8SiVw0cUSKXlnlDMSLWv9DwL8g+/de6f9q0WYfcKSSaEaKeMCBmZWnDCyMqtbgjkW4I9+690dE7ao56Wl+4kEdoklmja6lmK6iqW4NiOb/wCw/wAPde6VuOjwqqadjFDCI9JkawYMObRs3BPP0H/G/fuvdPqVdOkAWidahYhqURK0ZWQHSGIb6WH15/x+nPv3XustLWlUqRkY45UkF42J/bQqLMSP63t+Pfuvdekro/s3jdYjCFDIGARwBze31t/j+R+fx7917plx9TSLKfCsUkbXMhcahGU4Pp+v+PH559+69041woo6OSVmaVJkUF11G5cXsPz6T/r/AJ9+690gsikETaYHMs0dnRVAZgjL9CWsP8P6+/de6a4sVURUMk1TUyLNNJH4IWd9B1EsA4H0Fyf8PfuvdQ5aKCDyHQZ6gF4/HHbSzPyzIRf6f19+691Ii2zj5Q0/2DJIQpkCFmZ6i1yxk/2Ivfn37r3T/Dh3NGqRRuqszEl1RlhYcE3b6gf1H+3+tvde6Z8pt2WGBfFURq0sjJWQx6/M0QHDj/XPv3XukbnDkcRjpYKRZY1rlSCdyVJkhjupFpBwT9OPfuvdJrY+5Zdt13kj1LJIRFUIEGmWnckyRWPH0/Hv3XujLQ09PBLFm6GuEFFkI43CRMPLDMwBaGRD+ATwT7917oZtqxtkYVyU8NTV08LBSyQkQrICD45JL2sT+QLf4+/de6ldg4vH7nVRQ0END5Y4I44gwLxmNSsjq5sV1H+v0/2x9+690V7d/WEFEfLSlh5NQqXjdtbuo5Dlvxf6fj62Hv3XugpgwuVpqhqeBBAqohZ5owqsGk1aVb6g8D/e/fuvdDHhmr4ZaanQa3Yx6IxJcSTGyvYsD/Xn6fi39ffuvdDJuSsOB2LVR1MKoJ6ZxKkbF5i5uLSE2Fhf/Y/nj37r3Vd7UdHkqnKVy86ZnHkA0BWDsAqqv5I+v1H9ffuvdCTsLJ4/CBfvKEVQ8h0uwXXC4On1j6m4At+Pzzb37r3QvVuKvRpV1ULwx5FtdKqAxhkBsrIp+im/1vz+LD37r3TKNrNDpqTKlZUTSehEcxrRkXAFQl+R/Q/g/j37r3SWr8XX4lzHU1pMU5ZnQtrjBZtURcv+kcm3+xHFh7917pNZLM4yokSgrIft6woVE7sSgsB4zF/W5BI+lvpz7917pEdy7/fZWxI6lUijlNNKsEscwMqtNxaRfrb6Ej6j8fX37r3VOuZ3RUZ2rylXkUNVUVVU7xyXJKrqu1uOOP8Aif8AW9+6900UbwpIviDGIqQUYaWXU1+Tb63PPv3XulrjNC1MZaQOrwlvHGwBUIdRDkj8gD37r3TzLnBH4kpyqyPIEiMhVVW5sv1/1j/xr37r3SsTcmU2sy1UiJUQyr4mk8onhLn1EMycppBBItb6c+/de6z4/sKdv26iJXia/qWwDIW1Are5Av8A4/737917qdBuCeStgmo5pYpQ2mBUlbXrdgfQY+QSeOeP9Y+/de6M1srZ24N+11HR1cj0TUkSPPLUI8cbU+qyvNLwLl2Cg/61xYe/de6FDtSqTaiYXZVDjUllgSmkqcorxulTP+uQSOhJXSNPHH0vxf37r3QZdpdy4/D4GLasplfLzUqRYsxMBDFTsumSonqABYBiwHHIFvfuvdAjsvEGsenrpJZJg7P531AMXU+o3+pFxcf4W/xPv3XujIYsFKJ4qeoEzFGgeKQqZERVBVowoBB54JP+uPfuvdKrCJVCBZSWeOEstnABEgUWP+N+Bz/xT37r3WbJVkypHWrOKaVGMckekB2CEOJD+bG9vr+Dxf37r3SX3FlKqvwkgidXUltbWS6iwHN9V1/2Jsb+/de6r17KSrXLtIFnYCaT9wKsgVJPTcgWt/r/AOx+nv3Xuo2092Ue0IjPV0NRWTTSpDFDTFHkcqdZmlglspHq/LACxuCLX917qXuzeK7hya0eSx1NRQx416yhlSshqGmeZ9BEw0rbQQPQiAA35a9z7r3QdtkjUlKZVgAo2MSyRrpapbW1pWdvxzpIA4sPzf37r3Qy7CrqWmltUOBWIdaxVDa6YuVCDQx+g/wJ+vIP1B917pRZWvVMjLNJ44f0BY2AKO4uGBVDyLW5+h5A/r7917qRu7ek+O2zDV4mmV62jCmnhXRE0jP6JBG4DgiPiRxoN1uEBcge/de6wbCzmXytAuVzcphqZqp2eKOEoilYwZqaMGNGPivpd1ujtcoStifde6F+pwuPyOGaaOtjbKTtBbEqumVIkJHlR2FiStiw5t9Px7917oJHFJj6qen8AlqSzwlpEsscsjlU0oPoB+fqeSffuvdcaFqWCUa5fFUeKSNmK628rMUL61IANgLEg/n6/j3Xulnt7Mx0lbJ5BLJKSiqNZby2soa9r3awvb/bD37r3RhcHnFULWwCSkH0MDKIit0DIERwQQCSQfqeR7917pbLuqano4/MXleN7BwZbo0p/bOm/qJtzb8f7z7r3Xa9l0+PjZHjqoqt3uspCvDGqgK3p/J4axvwGIN7X9+691kyneuOaFVSUtTCNklUqEvJpJkuXJ4JN+b/AFIH4Hv3Xuit9i/IelFPURQPFI0jjSIJCxYqdAEzKfpxYgW4tb68+690SjdW/sxn5pA0/iVy+iNLgRxvc6QxNx+Rbnj/AGPv3XukjCGcKZJInkZiCHQ6SCoABI/1r/1/P59+691J11VG8hWJUjkMdipIReblkRv97Nwf949+690YbqLfH8JrFM7wxhitzCikr4jwbMbXItf03/2FvfuvdXs/DbvPCYKvx0r19HPDMFZqcssMsSXsbrfkahci4v8A19+691dFiu7cBuWmpqWnenbUymKUol5Dw9ox9ePoCxvf/Dj37r3S4eGly1JJUKxZZPGpdNbCJpG0MNSuQDbn6C1zx+ffuvdJNvjLsfcUklfkMdBV1yl6uQSReYtydMitICQRx6bkfm30t7r3VR/zt+Gr7zaoi2bQxNkKeCQ1EIplWIJGCUYEqLcED9Vvxb6+/de61u+yOtd0dcbgnxOeppaWrpJZFUywygSKjFdQA+g4I/255BHv3XukVTZBozIkwQubDWJCPURwBdRYfTgfX+t/fuvdD/0f3vk+rM/SVSLFUxrMhlQSKY/CkgZkX6HXyT9fpaw/B917rbJ+GPyy6+7Cwm358XOIqtKeBayB6lDLDOItUgYghiP6DV9Pr9OPde6vr6u35hty4yjFNUwoTEgJ1sJVYJyhKn1H6WJ/3r37r3Q4QwRPKrGRCHaxk160b0Ak6fqOPp/rH+nv3Xus5x1LKhJYSutwLPfSdNtaBfzawN72PHv3XumDKYanK+JVbWq+lbO6qT9WJv8AW9+Dcf6/v3Xui+72pPt46l3li0BGDaX9S6rqrMPxxf6Wt9fpx7917qmD5Y9hR1uVfbdPkVk8Tusyxq2hTCCpuQSSQL3P0J54Hv3Xuilbao8fEYUklimlUsEmQFVDPdo1lX8n6Wa4AP1/p7917oVqPE0tVIsssamNUXVF41aQBR+GtbkXP9ALfU8+/de6nzYqmqTopaSCRYBdTThgyBhZdSux1MptwtuOTe3v3Xuk/ncP4oogtVU0TxlWYJT3MilrSCI8AFv7V72P9PfuvdKaLN0VTt6nxNPTmGrilaWWqZWJlReQKgizDji2oC31uTx7r3WTEArVo7Toix2ZVVvHCwHBVI2uP8f8TyeeB7r3Q84tB9sqSNDofxuFLr5ZBfyKoGkrcfX6fS3v3XunWmV1BnMME8rOJArS3DRs2nTIo0gccmwA/wBYm/v3XulzSOrJCaZYoNHKzINQ1Wsyqz88fT/H/e/de6dI48DLBPJlmp/uEVnaeoYRtYtcOCLXJP0+tj9ePr7r3SDrc3tuOpkqaGnM8lKG9cUIfTGhsbupAX83b6XN7G3v3XukzkO4qLJZdGpFSmp1RIjGJRJZ0TS5JPBLfXkX9+690qqfsrFVAjjVpl1kR2jYIFYsA0ZuLW/2H0/P19+691D3DVYjI0E1MGWWMmxgUAWYtrHIPJJ+osbe/de6Lfmtm1jSNNDHIIfOWVksqyKqkqWuoJ5Pp+luT7917pUbOzuW2s8ctXHJPSLcQpJqc6k4CFPoefzY/wCsffuvdPW86rG7tpJ8jUQtS1cwYmPSwSNyyumlBa3AtYgjm5tx7917oruTp2xlUJnBo6Zpx46jxK0pGsMVcraxJ5t9T9eLe/de6Ena+46moqdP3Q9cyrEW02KadPqDjjjgE/U/j8+/de6M8KGspMDHUVULwNUGKSJJEQTSRcnyLzdQf6gkH8WA9+690C+fGShkPimHjLCyxl2sqAeka78Ecmx5Nvp7917ouPZFZlBjZ4llMsUYYAv+iNlOpSoHN7k8E/04Bv7917qvne+crKfyxmkd5FVoXkiUhCSxvKx/AN7G3N/fuvdFD3Vkt0VDvpp546Y1LS3ildUQC49QUX1AXPPB+gt7917oNod0z0OR8dW8hoxKAymVgWLENKjAn6f1t+bfn37r3Q77K33RQZZWohPFSzOCuqQHQgAbSoPPJuSBz9PwD7917o620d3yT0/+48STTSFGkOrSgRiGLoU4vx+OD9SD7917oPfkViqfObLqchU0wNRSBpl8KDUrEFrsL/4fUKb839+691WjtPtPC4KplxNbhoGZaibyzTxpISA1w2kj0sOLX+tyfxf37r3Rm9j9l9PCanq9w4mjeN211StGpkZCh0aFb88C4sRb+tvfuvdGK23kPjbvZZB4cVRmZjENSxXs5ILIgA5B0254Nx/S3uvdKSs+EfW29UkqdvZPGmpkiSSlgjljV5da3F0+nA0/739CffuvdA9l/gL2Rs6rnnxSRSU8JDKlLKJNccvrQpa924/2HN/6+/de6MF1F1JvrbymjzVDUwyPG6NM0LldRNkMZPFrH6/k/X37r3Qu53a1eXjkq180WKVo2AQQhC8dyZGHJuVA/wAP9iPfuvdFO7t3FTUmCfHqDGY4GDJFKEBabSfKEPNlIYPa1+OffuvdEcw71iZiOeqFqSaWWOlrGa6TEW4Rz9dINiePrcc+/de6NfQCnp8HSoZIkdqZXNnJ9NmJWJGPN/z/AFPv3XugR7DohTwJLUGSBpLz06OhVHD/AFbn6/QfXg+/de6JxumESSGlaLXLWVIdZNBvFEly0aW40mw/rb37r3S8652xT/xCKtk8YgpZIJFpZi1y5W7ycCzcm/PNrWvz7917qwvZHWsrwR11KlOVlTyxpEyeOUyrd2c82NyLf0/w9+690P6YLNUG341rIJ5KCgiaMRB2MdI04sjxsDyfTcf0+gsT7917pELuKbD5AP550uyOrSkr+1GoDRhiOSePr/twB7917o73W/eFbt7HYiafM0EtNMsaxqlVE8tOwayxVCIeCASST9OPfuvdH12b3lhK7C0lbJkqOSoqJtEdOaiIzWv/AJzSPwTa31/2/v3XujE7Y7MxFeqBquMSeMN45DHYsh/SXB/1rW/P5t7917oatv5CmyYNUhjKfkllIGscBPpe3q/r+L+/de6WNRh4KunLOBp0sv6fSfpYXH4N+f8Akfv3XukNPs3xVMkSM7Rn0Rp6mCq4DXVQfx/yP37r3XX8KioykcoJCPwCCp1gD1MbDmw9+690IFbJkazaNRRYpkgq1EhWWEaXeMx6WEjn6G30Ivzc/n37r3RXY87vrZC+aknzuQjetf72oWWOq16LGWG0nIVR9Pof9hb37r3Stq8rS9hyYvJDFZbGZOnCxyNThoXZtRDzOq2sNXP0t/t/fuvdPlLtDGQU489e+Jqfub1c8rL93PKza1I0m/rvzx/U8e/de6Fd+j9o5zGCszGdr5GeMTyrBOAWT6aJhGSTccgn6e/de6ATfNVhNnuMN09FDR5ej1SV1dPC9UsmixVnqCTYmxBUkW5IBv7917oLKncPa+4aqglpKRXr+XrclOmimjjVSrxxI1gQTex+v+va/v3XukRuNOw6WvfNSUlbW5eIaESmdIonjJursbn0iwuf9b6e/de6V+3ezt+wRUUeVwklFS1EfindZZZZ43BBVmcAabk34+o/r7917oxuFz+6cjRLVKIpIabSsdFOWikcMoIlbVyeLXvc/wBLfn3XupuYpKuFIst4qOCOVCaymUxOTKbC2si9voSfr/jxx7r3TvgjVxULV8eRhofHeNJlMc6qkv0GlwRYXsDzb6ce/de6T1BUYqhyeUmyOdraqlqWWatjeVRCWF1CpGTpsCefoPx/S3uvdAz2d1p17uvH1G4NsLL/AHhx1NUNRVNJXvJHTsw1FPtwSFu17gHi5H049+690lOqdpdi4rFtFmK6Vqaq/dhMWr0XHCkE/wC35H+H+HuvdC1/dfdOi38ca/2/hvpNtX3Gvw/W/wCnj+t/8Pfuvdf/1rScZTvkqiOmV0hkeXwGWqbxRa2Ng5W9rG3BsL/X+vv3Xuo+Qo5Kevlo5GgAhL05lgX/ADj30MxlYeofUgH6cD63v7r3TPVRrTwyLrKqFRRzwfGSqGwI5a1v624+nv3XusEcrmFz6JYPJZJCABGSvqVksOb3AuOAAfwPfuvdONBVBFYRR+rVqLiwcACwUH+lhaw+n4t7917p5jFTO3la11gLj1EHhrfUjjj8/wC+HuvdYq0TVPhLOHbWgXyzPqjUWFrg83Ava/1/1ufde6lR0s0jsI3DBAfVHov5AgKohIvb/WP+w9+691injlWKRVcGTxoxC2AlcWJViv8Aauf1fj8nn37r3TBFWESTAf52QqZZkkOsFAI9JW/4sF/xtckn37r3Uimy6xTxeeINGZP1lRdyfq7gX5+nJvf839+690Wz5kb5+22jj9rY6ohE/iknyd20MlKQEU8fVgOVv9BwByD7917qh3sanpFrZo6epE8cxVJYl4LlgW1+UH6/UEH8/X6e/de6LFvCqR8a1MI4HjMjxRAMA8U6ghZJNH1H5/4n8e/de6AbF0eSo6stRuGqZqhjJCyjSUBNimkBrX+hJvc8e/de6b91VlRk6uWmEIhrbJHLKwYklDpYN5Bf6jj+n+J+vuvdA5mtvyLUNJNOqIrOW1etpQSblkF+Ljj+vv3Xug5yIAmZGaLTAAv6SQF1llYC39Pz9PxY8j37r3UCvrYHpBTQQ0/+chaSYaWAjhkOq+ocNJqs1r30i5JA9+690ncpDFRlS08E6sqsJlYSKoIFgQT9f999L2917oP6uqNTkIolvoZgp9RsbkKOb8X+vP8AxPv3XurFvjVsjVTNUR0BrJZ4tLL/ALrSEXYsAeNV/wCn4/x9+690dHF7moMXULg66njp6intLAJyC5fTpjKScWsD/r/7z7917pRbuo49401FkqTKQeWlVaKtgJ8n2pRtYlKD6luOf9f6e/de6DXPUstXk8bh45RWQwRgvHS3Jksupg4/s35I/wALf42917pEbuM8GTxm2tvg1LV6MahA4AjbyHXSluTfg/71f37r3SAl2VUy5GSatjKtTVKxTG+haRRYephx+OeRfni3Pv3XuoG5M1EqijpaaGp+yLRSywH6xi8ccqlf7Wq5P+xv7917oKRU5GSGWqklZCkzU8ayxktGDcXjYi1gfp/Tj37r3QaZjIOtXIlbUSzzBiV8rBh41Fv7Q4+l/wCn149+690hq/Kw+dzEzlmdQEtdANa6tI/p9f8Ab/4e/de63sf5HOXjyXwywqUkUMMlHmMhDUAoy3YInikIH+pFuR+f95917q5GhkLMXP7csTFVfWQDYlSbNc/7cf7H37r3XOsp63LMtDTlX8y3mlsboL82YW+vF/8Ain0917rNIlPtxFjpYvuK5VJkkR7yxIEBuOLXN/z+PfuvdJ9sdXVs0dRWCSRZASqoSl43uf3Afr9f+J549+690p6KGCijQPoaylylrhQB41Gk/gW9+691AfLRQVDCQJGhOm2nkj+n05IJ+hP+2Pv3XunLyCqjBgWSR3Kqrl9K+MeplUKLAEfUf1ufz7917rA8LN4yEjBV2SyyEa1LFuR/vv8AevfuvdN8lI6TM0raRpZSFOrRDe9xfj6j37r3SRyO36auld4A0jFioZ1QaI2FtKkn68km/wCb2t7917oCNx9TZ9fvJKCKOrSoEx8RkCO8sjMVL2/w/P8AgPyffuvdFVz/AFHvjA1FZA+JkOLr50qZhFTgskyDX45KkAtpuS1voLgX5Hv3XukD2ht5/wC5lfU1dP5KhcbUU6CphlUCMQt5FRxfgKCLMP8AiD7917rRu7cwORwXZW86eKmkpXO4svqSVJInctVtp0q41aSrA3/P14B5917oFcs1RJIoyEkjFUSNGluTpQ3CC/4U3A5+lrk+/de6Z6Q0+pmeS1pFLWVRcKOPxf8AA5H+xH09+690PPVOew2KzC1Zo3rqoUsixR1Gn7dHAIUsDb0Mbq1/r7917q9P40/ILrzH7OoqfPYOgqshWRuKmXIRxVcFNUxS6I6OkjKkRxuCwWxBuL83IPuvdWl9R9idO5OjmWl2xhKj7gBPs0o6XVVqUcmIog/XwH1C5P0A/Pv3XujI4hOi58lT42ba+EolrJ6eBI2pIIBFU1PpjR1kUWbm5v8A737917pTZqLozB5lMLFi8DNWwTCjeQQwqISOWZAo9I/2JuBf8+/de6dIsn1fBSuMXS4yCoiIUqI4SGBOt3jZf6/7x9PfuvdOVR3jsbaWKopTSUSOZpIKiTVFGY1BuJrkE/Q/Tn37r3QN74/mFdVbZvDT5SlaZZKiNE+qqIiVWzAAfg/15/p7917otW7v5nm0sJjxVQ11PUszRyU4haMSR3bVIHAJv9bWN+P94917ot+8f5pGbywEG2QY565pEhYHQjIzEyRGS4AbT9CDb8G30PuvdBVR/LPfe7K6QyZZaaolTxFdQmDxy+okuxFmCtze/N7cEn37r3Qj4fDVO/cfVtW5CocSxNJDUSVAEUNZH+5LGioRbX9Cfpe9+fr7r3RmutOrcJjcHjKuempBUyOxnEem8xe4ETcnkEXJH4sT+ffuvdGy2dj9n4GopROY1klEaFJEtGhfhZNRPKqLG/JB4uPfuvdDzgcjhYJ62MmPwwhY4zCyKzMXuk7t/itrfi1r83Pv3Xul9jZMZXVkE4qkkC65IwSpQKg8UpZTxf6fXn8gg+/de6DPsGqo8fNM8EvjjpaWobU0ixqryEEgMTqIJP0Fh/T6n37r3Wsd/MW3fHlOw4oYKqOsqQk0MQRw6LMrmzkN9TqN+Qfzxb6e691U7lduUmQp6uilXRlZpZagSTs6mBlHkieO3pJLfkfQH62t7917pKbOr8rtqqbJ1KZCqqUqvsZn0TfbeKJy7xrPwhY/i4Nx9ffuvdG8retqLsDalLu7C4ppwsdT95SpaNnkK21pH+ldJuxuLlrkXBsPde6IN2Ds/K7YzMkFUhpoyfLFq1qNHEaAgc3/ANV9eb/iw9+6901YCepochEYagQvAwncm9yxUDUTyP6f6w+nv3XurWej+013Lsv+A5WdajL0jo1AKn1Rfar6HZlvyRawB/oCOb+/de6XubdKukrIMrAKmjr42pZKYeP1SSkxxSiwuCv6gRbjm/59+690JXxY7iqNhZTI9Mb1pitDVSy5nbGXqwwmCQQs/wBlBUPcusnC2TgHgC4JPuvdAH8zvk6aKsymwtr+M5Wmlnp6moV3ukLMaeRIBICPWvJAF7ng8+/de6KF8fOqqnd2YgyWQgqizTxTlpEP7kjP5ZTIxFzyf9Yjjjj37r3V4nUeFpdo0qRQrHSspMw8b6Fkk8Q0wqRzypAPINyfp7917qfuLcS0PkYUojerld6g6mZiGuAnkUm/9Rf+n+x9+691UP8ANfrTIYv7TfNFlJJsfnqtkrMelVIWgMCDxNLD+leRdQbggjg+/de6riyAbzQLRwyU0UsSC88qkBmQa2f8E6tVh+BYH37r3UbI44Y9I4xIszvomE0OhwzaFvHcgj82NueCb39+690P/Vm567buPV0qY5fIwWioWYeTWWYOygglTq54/Fv8R7917oW8jn6atiNTUSPQ1juUlEiMsgd49SlClvwR9PzwTf37r3QU7vZ6PHzVmtz5VRXUgKJYx62Z1+hLDnURf8XH0HuvdBzisnFPUQiqcwURn8zKA8fl0IHWBHRWNmCqLgf1tb37r3U7KbgSuq6ieCSTwtJqjjnlaWSM+MBkaR0jZtLAgFl4FhyBc+690/4XeUuNlJqH8kXiKtGfIQ/5Fyp5v9Bz/Ufj37r3QobQ7BlpclTVrRxIwZXhgsEiuGsrOLfkAH1X5/wFvfuvdWZbA3/S7j2rWZB2SGlx1E1RViaST7WKSGMxyKkd7vrC34JAP4FgR7r3Qbfy9Kyp7Z+b6ZgOUo8DLUzwosssky0yBaZfDG7GIEhCVkClgOAbXt7r3W8ZsJ6HD7ada9yKeaGKKBJHvpA0gehSACDcmwN/qSSffuvdU5/MPb9NtDs/I102iamyxSdVh8fkSmlsgqGZ7sNLCwFwLW/qffuvdFYx2XQBKmOpaWlEsYeGYApSqy+FWgWAAEkASPqvySPpwPde6Fna9dUDHV2KFDT6KmoRUqJUjDx+SRm80Rjtwws1uQOLAfT37r3S+x2zauriSop0kbzRiBwscrgyhrPLJqbQ1+SLrYDj8e/de6HfrjZ2TiSSmkj+2ilaBJ5pVLgoKkiMvYkqENmupFxYHjj37r3Rv6vY9DhI6XwZ3G5cSwNVSxYsSh4pUCsxJf6fkkXt/haw9+6907JSQ53K0FIlLJ4ESOOZqwkqCPS8mlLAADg/14Jv7917oIe//kHt7q3Dz7J2tPT0uQkgqGnrQFHjl8p1CzgtYXP5t9CLCwHuvdVA53vPL5HJzTfxR8pUPJMklb55/wBF9Sghj/jxxbgAW4t7r3Wam3xWUkdLMaerqzkolP8AlISpDMCTJ+1puApsyngkcfTj37r3Tx/eKoyMFC09RBHRzyJOaqoQxTFwwBjipjci5+t7j62sAB7917p+qclWY+WCtxNO2YWWMRSRQKqiBxwx0SgkXAuf6Hkc/T3XukfufeuSpKqLGRY10hmRqzSRJdJplUSqpT8ni4J5PI/w917rnjqjwRyZG9XRSmBXaORHXULE3ZmudFjyfqDwDb37r3S0wu4sflqaXXLHAgVQfGw1SSp9W0t6rEfTnkEHknn3XuoW7ajJ0FKmSwNbMlIIWErUsPreUNxTxhrmzf2j9AeLi1z7r3Sl6z7PhhQU+7XUvJGkYX9sTjyNYJOklw1lIv8AUgADji/uvdL/AHhjJ8FTSbx2VO9WFSWolpadnXSiIXSUq5+gI5PAIvY/T37r3U7rH5UHIwQY/clJ5K1bQyPZEY+NvE7JYKS3HA5BH1ueT7r3Rtas4fd2Lpc5QT1ErRKNFP5V1q5S4dwbg+m30H0uAQbge690FVZv7P7UyZaNvJAhEsYkZ7xxRALJe/11fQf05sBfn3XujI7B+Te2anHUdLW5eZsyJokno1Q+IUwOkSpUNcFvwUsQBza/v3XujOU2+mlMdZQ1I+2maObxiRGT/a0EgH4t9Px+bm59+6908f6StuZJGpctBFOpVopA9PCzkfpkRri1iRbVYcW/2PuvdILcXUfT++IpPFDS46pq2MhMTIrKZjpYoxAIP9bWsf6e/de6BHLfCjE42p/iW06lq6aIGeBHdS6OiaB5Hk/Vc/g3uB7917oO6X4XbrrspV5HNzU+IjmDzJohLRyOeSHjF1FyPwP68/n37r3RUN4dObm2nvStwlHRTZCYsJgaKF5Q9NwjPY30m/8AS30/1vfuvdDp1V8f87uJmk3VL/d2nEQlpklVFqpIY10iVtZ1KB/W4+vP5Hv3Xuhaynx5w8MIjxW46KaoaNnXzNDqmRI7ukT3+pseQb/i/v3XukvF1ZnY6dYqfE09UjSqryxRkSqyLa5RjwG/w+v1/Jt7r3S725Q5vGp9stBUL4PJErtTjRA4JYh5gCfobW/3gW9+690s4xTAFqiKKBljs7CNUZXPqYtpHJ5+pF+fr7917pFZ2tpoI5EUOYwGkp2EoP7ty2hSfUCVOo/1P5t7917otm8Mo8haSBHkjQESMVKospW8fpXk3/qDwb/1Hv3Xuqp/nHtNq/YM+cWMNNTSuxWcaWRSSxWJzyrf0H1P1Njx7917qhrtPMVOK2iIGd4ZayIKFDJfw2LAMFP6vp/j9ePfuvdFj2GinKpK0PmeSfXrdTYAC4IYcX454+v+29+690YWpylPWRpDG8MclLGY1WJNJAW17luPrf6g/wC249+691M2/wBa5bPTffeJlp0Jklq3Q20XuFIsQRbi9hYfXm/v3XujydQYQLSfZxY2IQUkQE8kBU+Zk9QYSsBa4H0W3+I9+691B7Ny+LmyE9GlPDANIpo57E/bKg0EO1ibm3JP04/r7917os2T0yPLQoqMpcpDOrH1ox9L8Hg2/P8AvA9+691yx9BLDehk+4nW6skhvGVVl1NGLD6fg/7fjj37r3StoKGbGwySyQmmSYMaaWZbwuV/3WjNwSbf7A+/de6mYfKz4V56tJo5aiaOVrsEOmNlKvDoNrrpYrf62/3n3XuhU6tr6rcW6KOeteVVaZH8qs2m6ACKKwv6VHAFvp/tvfuvdH0r0Z6aKOK7zhIQAqkRm63uQPpb8j/X9+6908Ue36WejZq15Kat8QankRB4vIraSrX+lx/xT+o9+6906wUP2lKQ8Pl9DCUoGLKpNiQbXuD9OOf9t7917plyOZp6DTHLCTGCgc1AIkEKtYsNN7G9/wDXA9+691hqcrj61vHdhGsaHy6gvkVhYMLcaf6C3v3Xumit+0iqE+1MlmUhtRsrMfUOV+v+NgOf6D37r3WAV+QjMdEySBGVm1yJqjV2vpIR7/0Nvp/r/wBfde6xyTyU5EdS4qGQMGl0qFZ1PFgR/rf4f0/x917qVFU46rkiNROyt41EkehnbVeyIAp+g4HA+v8AS/v3XunmfG+SpjSKMRMNIU6AqNEfqVk/PBvf6/j37r3TvSiOPyUWkK2qxvqVJAG+rW5P+BJ/Pv3XulZjqVKpRSGnvLJJGwnQmRBFq/SwB4H5Bvx+QePfuvdKOt2jj6tjH5zTyyIoDaAwiuwUFZPz/vX+39+690Ge7djJR6qcyw1slO6PeXVpkH6idX0B5/F/fuvdFT3phK+CskahilgZnYqi2McbkW/zh4/HHv3XumXZ+48/R1E8GReqliWRY2jq5mET86BJADwdP1sP8fp7917o5Gy+2Tg8A2GdzUB2/bqfKBOiMQ8kXjBtZiLX+oHHv3XulW28osuaOWnIgmWR/NTx3fSF4UiQ/W/5H449+690/VeQpMnRyUVPTLLUzskb1U8bJaUWuqlbixsRq+o/Hv3XukXkMDt6NKdp6l6HMtVSCvV49VLHTrbxGCRrarjn6W/N+b+/de6QrSRLWSR0TSzksXhmjAEgKMFRkDW4a3+8e/de659u5XLDZiUxLCpFCZDTzNofyBS1m0nktYWufr/X37r3Vf8Atrc9XU1FTTVCNBMlTIZIFuqC7WYSlR9R+CPfuvdD9sHJ0YqhBkELFpAI0kUq8jqwZNR5H+8XI/1/fuvdGKrHyu6amOmarMZipI4qRQLRwoi6VCKOAQB9bD37r3SCrqHM0OWRZKsqtO6RglnRJFYHUXY8MeOD+P6c8+691KbJRZKrCPQRzR00uieaQq6OzXUGR/8AUi34H+I/Pv3Xuga3Vh5aPM1c8LpOacyzs8YaRftSutI1Uj+wOAwH9Bbj37r3VdPyY7TqstVUODiqEeloXdGEbjW4AI0TpzcX/qAf6/T37r3RYMBR09Q5arqI6VCjSlk9QYLyVIP0PI/3j37r3WU4iplq2SJw8DD9t4pFIe/MYAA5P+3/AN49+691K/h+RxsuswSgOSA63dVAHOmw4H+v/wAb9+691inimqXDIrs4YFGS9735so/I/wB6/Pv3XuhB2nJLXs2Ny5kFGbwu4EkkupwAkkvJBRT9TYWFz9PfuvdLXL9RZjbWQpJ6kTLgcisRx1cUaV5FkUM7Io5IX8XsDzb37r3Rk9h9f7Chkxj4ypnqs3VIss610Q/bNOBI4jTkD8nn+vv3XurCumtry5mGv+6GIxs2QxdVDSwLHGaiTxSA07TRPyLaVk9JNwDYc8e690G3Z/SG5duQVeVrqePJSZJqiOLJxTGeFKeEiIyrKeAHutrLe3J+vv3XuiM9w7ExZydJVVUbB6SjpIqfjVOk66xUKGBF4y1z6l/2PBJ917qVtOgXGUSvTxiZfEtkEV0JC86CwuCPqQb/ANf8B7r3Qh4ZpJXjbQsUVQHV5VURhpAoAUKeQPoD/vFvfuvdLKmqKmnopI4IwUWRI2YyHyPK76bKv1FuDf8APINre/de6bNy1y0azw1KH7ilgVpFdQFfWtlMTcX/ADxb/Y29+690HNNXrV0EimV4pNMvllkJ8EcaAlRMD+TyPqOf6i3v3Xuid72qIRnKusjlIVJTdHnGghHPpKWHpJ/HJ/xt7917oI8hWfxCr81LLHTMSRJ5HQ0gW+oCQtwq2B/Jv+b29+690kFmkyW4a3Ov4VgWnFNTGn1yJMykxTNGzXsDYc34FgBYge/de6UNJ4y2p5NCBSRw7FZGF/GRe9r83/r7917pe7UmiV2WWV45WtEkrG7+U/oYBgQP8eL/AOPv3Xul9LrMsdTNGamNwtPruSxlMhCPKpP6b3+lvfuvdK+joop6Efcwho4HSFIJIIZEkLfR7SBjZbvpN7i5N/fuvdTMNVzQOceF+3p41ZISYYkmKs5RS8wBBK6bILCwAuSAAPde6U8UFLDUP9vVVLVMehKVy7sIXlHr0M31Y34/BNwALG/uvdN+Vw2PNQ1TTSzSRgCSZ5k0zuttMk4U29QcMoHP6b259+6903V+DoYKWOtkfiuNoZGRo3KqB6XUE2tyb/kni309+690401VRQT0tP5BIsKRpBoisGIAPkZmH1HI+v4v+ffuvdDZhsxQfYxASmaohCcuLIpuLI5e/I+t/wDYf6/uvdKWqyAnoZZSPLLFFJIgSSNVjUKNTsfzwOLC49+690AO589SJPNLBLKafTeSKOYl4mItJIuq9wSP9vf37r3Re96bjgpqbyY+sq5DIXMiOWQI7f6lR/Ztbm/1v+R7917oCaitasBaZ2duSXHBN2JuoI/4j37r3WFEUmypLIvBLadR1X/JH/FPfuvdCPtukw5X7mrlkkiplMskAjUMXIABGpf62+v+w59+6911lcrHlXUTzRQRRBqenBgjjYRk3VSAvJ5+tv63B9+691hxeOrY5XlpjpK2KP5FCGMAENZQLX/pz7917ozXS+5dzUmepIaCeZtLpG3iYKEOrlV1A/nn6kf0+nv3Xursukc7umWXCVFVX1VOQ0fnSWdvHJHcKV0Di9h9ffuvdXV9PYepyFJQ1lTKr0s6gJA5Y6rMDq0xkAmxvqI+v9fp7917o823dvQNTKgp1VRaMykAFkDHglbXte/1+v8ArW9+690jt9dT4WWiqa+SihleRJfKCg/cjQagpkAJ44sL/wBeSPp7r3Wrt/Mg+LMucrczufFYOvFbStK4nipZYY5VK6lW0ai/p4BAH9OTYH3Xutd/NYWpxNfPR19NLTTQlopkm9LI0d7E678n6D/Y2+vv3Xuk7T1UAkAaEoquZCkkiRlmjJGsPb+l+P8AW9+690a/oTvLMdZ7xx1XtXJV8eLZoDW0xYxxict+4bpp1LzcEWJF7n37r3W0d8SfmHW5kYgxZaVqvx05dA5ZWThS2gm4A/qTb37r3V8GyO0l3BgaKsM7tNNHrBuQjNpHNwT9ef8Afcn3XupUvYmZx1fHTQfSofTFLNOqqsSm7yO5NhxwPp/X8+/de6lZLu2loKWWJplqshp8bMsuqEMRdmuCNQHHPH5H49+690RD5AfJmDAYDKEZCNZamOaKEhWLliuh0Qx8/ki5+n+9+691SnndzV+5s7U5hZ5CKieR2WUvMZAw9cSs9votrcHg83Nz7917pQbdxtRNIakvLAB6gzKCkpka4g9FjYf15I+t/fuvdDlh6mWiBppKlHCqAZUGtEEh/Rzb1WP+P+t7917pTY7KUVDK1LUwjxPIrmaA8mJefJqA9NiTxxc8H37r3TTnMljq2aSCM+Zw8kqOGYFr+lA2lv6AWC2ueTcH37r3WLCokarG8N3djqkeICbTpt6GNrj6882/1j7917pQPhacSUkpjTxM5Vh5dMgLG6lkAv8ASxBsB/X37r3Rktl021paWCF8hHJWQRxq8JYr+4ouHEjHT9OCPqR/vPuvdP27sVg8Zjkmoq4NUzaXmCjUFU8rT+S5HIP1FrcC55v7r3SEx+bqGhlj0lVv6YgymyKTc3UDm97c/wCve/v3Xumisjqs2lTeMmlUGOSNjIdUTiwkD6rgcc/j6e/de6Rldt9KalqaZHrIA1FIIYqSZ5DKxXVCrciyc83N7/T37r3QCfwufHSVNTUiRwHIgEEiyaZGfSvlWPkW54t9eT9D7917qRjMpk6d4y/lljVme5BszGS2lhe/0II5H9Ofz7r3QlUG4qyqMahhGqn0nxvqsSGu0jcXtccj/Wv9ffuvdDht4rXwxQZGIyxvTqsEj2AhJPBsp5t9L/T/AFj7917oSKPZ9I+jx0STohClpGRAyML6gjDni/I+nH09+6911ltgUTrDW09Ak8lKxcUjFlglf+yjBPV9QCOR9B+L3917on/c2C+88lVDjxhftGeSWOMSCKolBPqKn+ljaw/Pv3XugZ2ZnUp54DUUhSoRljCTrZ5AWOmQi1tJ+oPBH0Pv3Xuju4DdozGNpoKpvuRSUwipVnKftqoGuMMbsRciwB44+nA9+690k89HFLHLopQQhVxGzBo1DsAzqL3sCVBGq3PP5I917oBN/R4uagmpGpKl5Jwj+WLS0oAJDKl/T9b86fxc3Pv3XuihZTYNBlpcrVQ00rrS6mlWZPU6G1k8akXsf1EWt9fzx7r3QA7n6ckmp6moRAketpRSmNfFoYDT6iSWdr/14t/X37r3RZO2Oi8ftjBJmo8vTVNdPNFKcTDCRJTqx1aJZWJsfwLj6XuPoffuvdF82/NUJPV1FRUxY9sY+v7ELMDJAWClle1iQQLfi9/pf37r3R2+pt/0aPDFLJeGMxxWYpeVm/VYAf7AXvf/AB/PuvdHMzOJwW99uNTmCFUkpigiVUDLaL0u5Fzc3/x/P9Ln3XuqgOzfj9LFuTKLQQO3+UzyRiBFZvRxocqPzf6XI+vv3XugIbrTMxzS0Sw1X8QjhJ8QV1McVyS41cCw4HH9ffuvdJGkzW4dg02VhkhqhJMqLAwVZVijDsfFqIuLnSxsQbi1/wA+/de6X3XXy67K2RIGXMyzaahpnWSQtMV4Ajve4DDjSBYWH+Pv3XurD+uf5l9X9vBBlkllmCxvPJVlWjiNyrOt+SF5/wAeR+bH37r3RnG/mB4/PYt0x+Op6j7KETtIBF5paaJS7mEgAcN9BY3H15t7917oCuwfmlFmsfXPjac0xq4U0xjRCyy6FZxJ9LkcWI/B+nv3XuiHb87em3NVQrM0+s05SVvKB5dV3AJvYfW1h9eB9fp7r3STxu4p6mfCRTeSaCkkjmjhEjMAY2BKWPAJ4/17C4NvfuvdHljhWfYtNuGpWFpZTGYae4E8EMQ9MhjT/Em4H1/Pv3Xui3dl7orc2wnyysVo6ZYYXjspRIv80kiLcITxe3JH1uPfuvdFPkzonz9OKh9McbheASqg3S5B/rf/AG/P0IHv3XujRbDy2Ojp5aa8M1FOFdJDCFmjqYQRHaQC5F78Xtx9PfuvdGcwPYFXR42CjirxSspDSeXSsQVipZgRc/2bgfT68e/de6VMHaGYyM0mPoslUVRq5UQKzkUhZRpRF5t+Da/9f9t7r3QZ733/AFlDLWwV8UjVNJZEjVlZ0dTdWHh4I4sL/Q3/AKe/de6BuLu6uxs86UAqImlUuVkU2WS41sA4/PF7fQfSx9+690JW0/k/m6CejMk8yR07RF/GTZCXb0g34IJP0+v+tc+/de6PZsP5a5J1oYo6mrnhYqkpjeQyLKzFlLr9Prx/vrD3XurVOkfkVLnsZjIYoK+LKySRxVlPUErTinS480ZH5/4Nxf8AqffuvdWa7K3JVZHGxy1JCqFDNq9a3Kn08i9zxb/Y8cX9+690u6LL07QMJFVKlm1K7BRwpOgD68m3+uPfuvdR5pKWWcyzwB2LWkFtUTA/oZbgc2vf6+/de6caQTLR1kdJC6xMj3KXZ9LCwIVeTpsb2/P1/ofde6KNX7tpKnNV22aimrMd56uorBOCsQjigcxVAkZrKha1+TyD+PfuvdDL1Nu/aqxZKKnzuKWvlaakp3r3gkkVdOm7Bj/UE6hx/sbe/de6cN57B3BX0VJlse5yFWJhL9xRsklNLZvQWC34A+g4vz9PfuvdNuE3Fu3GVjbfrcTMpnA81dMpiDrp0GNXY25B4Fh/h+ffuvdCNgNl7JmSqNXQyUFS9QiVCodQqJ5BcFpjwbn/ABHN/p7917oMexsRU1W78NtHb1UMZSKY5shIjRaRSo4E6MIRc/43+pt9fx7r3Qpy7b2tSUskVYYKuqSAQeeVo1RdI0hGVrHn+vP4/r7917poodmYxlgWmoMaKV5BKVqnWUyFfVdbcD/D/b/6/uvdTclTVGNnIo6PF0lG5EErSgvLKLadaAHg/jj6e/de6w1G3Y8jHJSmZEikhYHxqxvEyerQWA5uT/tvfuvdA9F1zV4rK1SpuyurMKpvT4pkkVBI1ixaVgb2va30/r7917oB+6KTI4iliqHkdMe1XHHWTQmWN0pXJu4eMAm30/N/fuvdJbaNPtKkxWXyG0d7VkuRdfA1JVO4jWVhZ/DBPZ2IP1IFuPx9PfuvdL/YG+N2UFW+0qtlmq6ikqZqesnmgkKejUJWRv0qo5I/Fj/jb3XuvfxTePh1/wB68D5Pu/uP86un7373wXvf/NeL8/14t+ffuvdf/9ezdKmWk8MDwlW1NJCJSUUopLBlC8MbkkE/k3vf37r3UiasWZGnJCnQrAsiBWktaQl/rr5AC/QixIvf37r3TdH+/PBHPHIaSNo/uEX9tpYtNlCf0IYH0k2v9Ob+/de6xVMLxThYowKVwDGJGJfTpFtdx9fxfjn68ce/de6l0YhWV1gGnyxMZOC0SLqswCcXa/IP9LX/AAT7r3TxVB4licRKZCml/p6lPqVv9sB/sf8AC9vde6ieUPGZizCKMgLCE1vGxNiUY8/U3Fvp+L29+690u9tzhKmGFYfumqQ324cAFSy+O7yryCCCTfk/0+vv3Xuk9l0ENVIZVihnZponi1vH5lUkEAn8D+n5Nzb8D3XugsyWRoaGWQvIRGEbWdOkM0gCrZ15NrWP15/rzb3XusW2Z4snm6GBKnVra8lKJGIkiGkhzp/p/T6f4e/de6ru+fNXVUm56ipxdR9tDUBKc+F2808UGmOWnMLEaOR9fofr+ffuvdU+9hbrqFiocNR4qGSasqmllrBU+JhDa325C/Qg35/xvz7917oGc5jPtKCeoqK5FAU1QjYapUIJAiD2v/vFj7917pK47cFLXQo5pXNbTLI8dXCiIFZSSqAjk3/pxz9R9L+690gs7EtSqyIXjq3Ms04liAZ4ypYsD/t+fyf6/Qe690B+5s1FBTsfujFI94iVAEjorWZnJ+nPP9fr7917oEq/PJPKUMqxXGhmCgeUKLKHIH9P9jf37r3TDVZFESRSLRuRZ4iqxkDgHT9eCT/h/T+nv3XumHM1sIp6VIKqSWWRH8iKlxGdZ0gG/wBdNj9OPzbj37r3SapBUCqgIDM7SLfV6io1X1C/0/H+sPfuvdW8/ETfuIipafB5ieHHTtIkbTSqCrBybEhh9SCP9jb/AA9+690ebe3QTbjxMm4cHURgpNE6VDMrymJvX5Cy29H1IH4/w+vv3Xugh2b17ufaG5GiqpFyOPzYlppW9TrARe08qufSQRdePpb6D6e69021eWxGEg3NVyFoZIZ5sSZQxSWd78xpqseTzcCwPHFvfuvdBNtCnXK7hGXqKGtqaOANS0zyuwWOocX8x/wUc3J+nN7+/de6WG7MnTUENRiqd1mnq9f3z3tGadL3kDj6sp9X+I4H09+690Wir8GKeqrqF1r0eQOytwJlMltaoPxwPz9OffuvdJPO1ujFkPElJHLLJKjEjzws41lQQRfm55vYf4+/de6L5lXlqHkdakuwK3cj0sh4H7l/6c8f4+/de6jTItO9LDCsdRNaKYTxyFh6RcrKT9Pof+RD37r3W8T/ACG5JW+IX7zoA26MiuiJ7gAJEdHP4B/p/T/WPv3Xurv6dAru5kIdtShV49Osg2P+H1+n9f8AWPuvdKOWoixUESISZ5VYvISPI4kThQRzwb/7z9ffuvdMjSijAnrI3lZhq0adcgZl4vbn8fn8e/de6wSZlgltK+VQQiEAFAbkLpH9Ab/n6/X37r3UeleZ/JUVDNcAGRieRclggJ/A/wB44Pv3XuuZhpMoyMI5Doa8hcAFyWKlkb6fT/ev8ffuvdZ6nIwQyrRY9vIykEyIgOmPxhXUOeBb6G/1P09+690lZ64LVxo9VLd3YLGjMREytcSOq34P0I+pt/S3v3XulRBHUTxqkkmsTOpjKg3VSP3BqPH6r2v/AID/AAHuvdPEW36GljaeOaN5J2GlXfXZiRrLKD/W/wCPpY+/de6xS0SuQTKsv1jkjA0hQRpVSBb6nn8H37r3TZWUSyMtOtOs8kg0Kjorp+Bd9QPIF/8AH/WPv3XukXnNgbb3FRVGLzOEpJo5o5Y3GgceRNMpcg8E34PHH+xv7r3VP3yg/ks9Mdy1GV3Jtmsq9tbnrknaISgVFNJUzC6tKwF/6BT+Bbnj37r3WuX8yP5P/wAgOlozW4jBT7swtHC7rW4eCWoExVQzpLYEi31H+9e/de6pfz20c5tyseiyOJqaWsikkpp6aWCVJRPE2lgUexuLc+nk/wCAPv3Xuu8ZS5VBJNCkkQiVDUol1kEQYGQ3Iubn6i9v9t7917o0e3+14dp4ykooaciGopfJ5fV5BIqBCS6jk3Gr63+p+vI917o0XRvy5yWxcticvTZcVNRj6lasUVe/lVo5Y2p5W8r8AqpHjN7g25PHv3XujQ575hbm3/l8fm03I9JPj4JY5YVdYjMZJjJDUPILapFDBSxuQePp7917pdbc783Nmq+GWXJTuIDFJPM9T5JG40iVmLG6kcG/0JP9OPde6OH1pvHJ7pri8GRlpmjAhMRf9qSOWTiZEYk/1/2HP4t7917pQ9tdTdh7ujiTGVdcYJS6xPTmRY2VyHBYA8+lSP6/j/H37r3RX8z8Buw9wSffVte1UtNExqT5Zk+2jkJWTUDf1WGr83BB/Pv3Xugm3P8AAXMxyLTI1VVWWIwAs/EpYJduQQNPquPrf37r3SAqfi1ndtTwx1ME5jgmkp430uImeOMakZubHUTzzz+ffuvdDNjuntr0ePoZZsbl6PLtBTyhxPppZpUZxMxJ5UWC6R+SPxb37r3SpwGUm2e8VJJPVyFSWSOKSRkkW5ZF0m4DE3Df7E8XFvde6E2j+Qk+FwtVVJTZKCKidpoYHDTTXjYiRYza2m+q3+B/1vfuvdZdmfM+iyNdUPnaKrpIBpdtSS1JDs2j9tkva6gEi31uLcc+690Ph+Ve0MlLiosPl6ilLK8lQQj61aByqUci/kELe5F/949+690MOP8AldtvH0okpNyw1U9TAqSQNF41iZbGRYlTkNYDVe9xcj/D3Xuga7l+au34MNWTo4qb0sySMGjVaioUHxm/1EYIBuDf83H09+691rad59wZnsjfFTksfDMZaet+5md5DMNEtVZnW/It+kAMeLW5v7917pgytVkKXKUs9QV/cpoKqlVnJidZV8UxkQ29I0EEWBubj8E+69087uw8ybcpdx4CojjppKMT1FMxtRCqkjtOWgPBIPp1fU/Uckn37r3Sz+NPe9FtHdGLw+43EmI3DKMdk4ZpQaGhRpPCtSqmxHAJ+ouDyLH37r3RiPm38YpoMXRdkbTL5rbGWxwqRVUirIKQyBJ6eMLDwFKknjmx5P09+691TpkIavHVPiJeI+RlZn1WK+RiV1NyAPp/vAsPfuvdGM6Q38NsZykramYTCn0A0hKlJ4tViHLX+ig2/I5P4N/de6tCocrBuGl/i+JxKVtJU0NTMkYVzHQyTRjw6nQ8hCdSg34P0tYe/de6LJvyvzGTysH8Uqmo89hpYoMDPRyLSCCOmZZpYlqUCkCQ3vdjcmwBuR7917pobqGbufPQbhxzz1tZQ+VM/FXmMZBJECVMbxyqG8w0iVwQNRFhY/U+691ZJ1x1PQ7F2/jUqEhRoqKSUzCEahNKRaAs310XIJIB+twOQPde6XuOzUNZUV/2zJBQxPJBDKyjUSg8csihvoVIGki973+vv3XukzufJR00ulKmGeGKONqiMEN45VGl/wB17n1fgcf4gnk+690Tv5GYer3Z15nZscZZ/wCDmOvejcvKtRFH6isaRkWK/X/Wt/Xn3XuqgsnM1YlSrLHT+FG0xvGi8A/QWAsf6/m/159+690ktZAiQMSt9TLckalOngN9P9YWF/fuvdCv1fB93uGniDxmOnLSupDyOCADwT+PVfi3P+v7917oyG4tuZOgkhnqoku0pkA80JJgY3usIJk5W31Xn6iwIv7r3QYdn1tOm3RFT6401Qr5ZkdpArgq0YUgEfhRcWsAQbEH37r3SI27FRVuDx8LUmmp8bhqiV/JG6BmkjMaqRyAR/j+D9Le/de6Y8ljGiLimUmLUBq/tSS6tbjS9yAbn6+/de6hweKSKWNUk1qwLTmVV0qTcoi8Dg/U2uBa3v3XuldgYJPLEtXO0VOZo2aaMo76QAI0BY8CwF7f6x5Pv3XujL1fcVHsnrvcOMxzSNXZOmajpg5VNCyxmN5FH1F7k/Qfk/X6+691Yt/Ix6+TKbu3x2SyPNV0brjqS6tJEsjgSyGZj9Df+lyfzyT7917rbeO4fDi6enroNRk8WsJeNTJddBKCxUXUnixP1I9+690Rv519YbprqjBb5gEDYPIY+koGdEMrR6XaVv0824K+snn+gtf3Xuq46SOop6haQKaSIRr5I2WIs/ka12IXnizD+gP1Hv3XujF9c0MNZJFFBqmkjX7eNXU+FiZSyTiQk3ChrE24/P04917o92xNr05poKaSKKoC6S/jK6VIJV/WRb+o9IFuOb8+/de6MRitnUtJAz0yJI0jxXjgXSTGR4kWaJRxa17km/1/Pv3XulmNukQGJoaeJ1QwqUQxSya/qzaWP+w5/wBt7917oO+3t5YrqHZlZPW5vHUOVykEiUBmIDROkepWkdBcNqNxyQfyePfuvda5XenauWz2fzWQyuXqK792pSkqKOEhahZF0NFqIF2tcL/gAbE3Pv3XugU2numCsxtRJTuy5KgQ+COZFeQRoB6J0YaS1vTcqT+Ljj37r3QuUW+qiHG0OQieoienp1R6SV1YCSWQmQhZtRABJtY/QgcAAe/de6l09VkZ8dNUxK8c4kkkglWo83ijdzIQkDAgWva4F+D/AIe/de6Vqbuz9PFRQYuSfyvBC0vk8YkeTQEMnrPIA+obgfgc+/de6m1G6ayKqpKmtmp5pFUIaZ/H5ZZANF4tHJ5HIuRe4HHHv3Xun0Zuevxhq8lVpSQtUvCEZn1ywkelJFY6QFBtcAX+pvyffuvdJHLboODk8dItIgjllZahzo06lBpwrqwDcfgg8cfj37r3Qt9fborspi8lUZiOkqMEiU7PJAaM1UZdRqFPe5Y2P6rEA/61/fuvdA/2HFJt6ufK7fpKuspaioDwfcyM9kcmUf5qyEqfqbW/2JPv3XuhX6r+SsEeOfFbioVvUqlLokMQQm/7iuWFyPyE5F+bX5HuvdJnsbBCatfc+25WgoTqnIgkEcaTzN5BFGiD6n+p5AvY/ge690L3RfyQwu1FXH7iqZKiseTTLFVSNMiRn9v06+C9jcXuT9eTc+/de6OLm67a298dFlMdUvGHpowxADP4tLKkQTmxueSBf/Ejj37r3RSaqap2tU1lHElTTyUskhWvlUr4GUmaGZWf03fhAOQLi1jyPde6FjpX5O1cWRjw24alno5qnwLHJIXjiWwQssovx+Tzb8XB9+690fOeqo8vjv45h54p3dXnjeCXSGKrdkZUtyDcEn8/7c+690G0O+MvSEVNW89MItY/ZkkZrlyVXUTbmx44H1/w9+690P21+62jhiaOoaWV0VUgqpF8moKHLkk35vYfj+n49+690ZPavcmLzFMFyKq+tREY7jSjAaQeP7PB59+69041+0utdxVk2SWKOmzFVTfZiqQkOA7koVZGvZSR9f8AAf19+690UDtH44dwT1P22yt3GpxnmqHpzUyyx1iRyG7wyMnHjDXVVv8AQC/v3XugNynUvfXX0EUsOHqdy1kMckskkZeraEOC7/a08zqpNiCBfjSfzb37r3QRYur+UW2s3Jk3weeyNKtVFXimmZQ0yxIImiZI2QIGHJRQbXsDx7917oaqDuDdWNrWy26MbkqOJWWWfDrjK+nCGWVFKsNLwzAa7qQ4Y2uQbn37r3SVrvlLi6vKvBS7UEtJJPXCpOTyNNj6pftV/c8NJENYW1ralAvcAWI9+690J21JdudgyrI61+3RLCk9K1dGJaWpgYBw8cykcW+n0P4NvfuvdKTM/HbK18Ej4vK4usgqbOskrNAF9QKrpuQrafoQOf688+690S/5a/EPPVnWWfaerjlWDHT1cUEemoSQrCXN2YDkfTVYcX+vHv3XutMX5E01TQ56TBDQsmOeoikhVr8U50soH9eP9e/19+690B+0BUwVSGOUrE12CqTrVn/qoH9Lf0uPfuvdHX6c6irt2TRVpD1CysnkVYvIiEyagjueeVFyfoCLg/0917o8uT2IMHQ02Nx0NNCyxojpHGHYrp/cElx6jfjnm4/w9+6905wUsWFw6CkVyQHkqFpz4yhUs1nHFwbk8e/de6JB2JkchV5WeSF2kBqJhFHHrdGOrSwYH8jm/wCL/jj37r3THtZDHWeauglmsFRVdCya1Q61QN+L83F/6cfn3XulDm8hdqdMfFGshcqXa6tydViL/QDgD/eCb+/de6aclksklPTQVUrSUwPkRFlLRUxe7XEd7hr/AF4/2wHv3XukkuWkeZDV+QBZGQSDUodL/pNrXFrXB/1r/X37r3R//i3isLuCVKgDXVwyrDTQRoQ7yykhCFbgi/8ArAC34+vuvdH6zG0JME0v3VJJSVMMS1AkVw6PS1ADho1XgFTwQbfkixHv3Xug9XK1BqdEhcw014yGS4ZA1yTfi4A/2Hv3XunatzUrEvBKogWOR6X031sgBQSkDnT9B/t/r7917oM6uTIZSaZKx43ckp6bKWAPMbAC3AAP9f8AH37r3UWfFRmOFfPphb03QlCWUXIFjcAfT+n+8+/de6ccdCjiSQqRTU8mgh5fUVUGzqbkgn6/19+690plq1mppPJCrEKY4ZiqswjcWRbkct+SePx/re/de6ZKbH1MqxQPTTzL5WQyzxgFr/UC31tyAf6f4e/de6U9FsaERSVs0gjeCWFwiep3DNqZbi4AA/3gfm3v3XulS0dIzQmBRCYQqkliyRhfTI7Qn6ggXHHH4vf37r3T3T7ZMsxqEdVgkXUJ2AUyA8aUjfk83/x+nv3XulfjKSioWCQgRM0aKrBkcSvfTpkjJv8A7a3+Pv3Xul3FjqY00tVVz6JIoNcUKQgCZ7nUpF+LXH1/Pv3Xun7G7T2TWUT5HcFXUTOhWSHHQD1Tsyagskr8AIeGAPP09+690C279kbdy61Qp4YkALvHGIiQCTdNSqPoP8D/AI+/de6KZuXrGpjlqTTqYwZlaORgypoFwyxtb0/635P+8e690k6fbeQo6yKlLmOYN5YlAbU8dwzEj+ptc354/wBf37r3QnYSWSCoieWQFnGiSCJjZQnL6tP0Nxz/AEH0Hv3XuhipsvjXxUaxEUlZE3CM51Mx/MhH45PFifyPfuvdJ7I10tfVUtTWIXKsiQu4RUMKKRdz/aF72Nv8ffuvdY6HFeKqgloo4KqcsTOpIB8Xk16UAP1t9COf8Px7917oMvkHmYosZDGxmgmlssqtd5I40QAaSbX+hF7f6/P0917oisFBWU4mrqMVFTrkaSdzGFZI2b9bFQeLj6nkf7D37r3QkYWsqKOqgrZHd42iV6d1DLGk4I1hyeebfQn37r3RmNsb6yEQilijhjLKGWNwC7yIB/ab6X5/JHHv3XupuezNbnIpA8GuVZNTJFpCozLfRrX6jk88/wBPz7917pH455qesWnrlMb2WPklIlkLFi5ccNYWuT9ffuvdBP3BuqTb2Fy2Spa5YHMM8AmVgwdACCpL3uObLa1rHj37r3VKu58jXZncFbWSsX80zyK6EEnVISEJNx/U8Ae/de6eMbFEYkQFg2ltWoWBe5GhiByLgf7H/efde6WGG2tkaqaCOJSmt0ZAGcu5uWQgDn/G54/2Hv3Xuh02fsLcMNZHKYWyEb3hrcfUQmWExyHRr1MBotcE8+/de6WNR1hW4unnyVLtYzfbS1ImD0sv27RyKQFp9AJ4IPP9D/h7917oCqOam21nA+Up6uOJq5WqKJU0SGm4EkSeW12u1hcD/W49+690dUdo7QyOBwWHraBY4KJUWipsgilzAynTC7KSbH8qD9Sf6+/de6WO09w7ajlfI02FpIKTzapSuqWtiiMYi0U3puF1X9J/FgDYW9+690LW1+yIKOtfM0dQuLx2KqTPQSV7Bqn7iFQiIi8XUEE+Mk/WxBuffuvdPe7flVgcziJ8dF9rmqiii8bRweeop0lljVBK1PEAomaQAFbEAL+fx7r3RUakw7vyUlXlVWSplYaIEjI8QUkMAEsPyb3F/wDbe/de6eqXFV2Nh1SUnjhYmKBkjHC30sB9PqP95/Pv3XunaJR/DlqZI1TwS6YFRVJldmsC1uAB9f6n+o9+6901wVZlqy0c0qhpTr1oI0bRYsFRv9SeQRz/AE/x917ruvWq3DMyyVUUumyU7y6QNJNiGC/X/Xv9eTwPfuvdIndsE+1sHU0bvAyVChprFRJbk62JHI4I4At7917okmahTNyZKeSaCIQLNJ5VKJGRB62uWIuQCCQOT9OPfuvdA79zTzCORKcT0qLJEEkTxwTuTzO6f2gONChuCDckG3v3XusSukNMKeLQiqdSmyooZjydNhY8gf0I/F+ffuvdO2OV4ozUyeRdTkI1holkRLmIGx/HJF/8fp7917pUY2qWWr1vAEZlLuouRrtZHTT+eP6kD8/X37r3QgNUx1EcAjDG8IuVJWzoeA1j9QQTe3Nx9PfuvdK2ikqGjqWlbyNHDGyU6TMF1FQpsv1NrEg3+pN7/T37r3S7eGn8WNnpwsVTMAJ4FQ2QLGAJi8moAEg/43BN+ffuvdSXpmIdpG8UQCGRYSA0lTq9Ekf5utgRbgXPHv3XusuYpaZYkkmaYyt4jJ4nvMo5JLH6AkfUfS5vbn37r3TRk2SajhiSR5kjjd2V7hASLRM/Isbrc2tf/ePfuvdMDVlNUxrEzKr00WmWbxsBKeFBj0sPVxa1/wAD37r3TpTbkioqSegpTNIrxuIpBrMiMqh2kmAHFieF4IBB+n1917phqN0VM8EsKVFUdcfjk0u6BkbhkK2F+fyf+Re690mo8dl8zJNS0kDwwsFh+4kmYKAo1nWDe4+h4I5v7917oPN+0mKxtCaMTBquKTRNJE4dXCgXCqbkAXP5PPN+PfuvdBBCpeRW+3KXB0EsCDGD6SV4/wCNfT8e/de6cgJY2DI5YlRc2tZQSdIC2v8An6/7c+/de6eaWsqYgIo5LeWwb0ghlLC4IsTfj+vv3XusxM9Td1ChkZ9IIQh/Gbknj0iw4/of9f37r3Qr9fYps08Jq4JPBUt4lRWCBmtoBF/of6/4cfX37r3VlHxs+PjV+7sXFNFRPD5YKgyxsXBhKnVFYf2lFj+fzf62HuvdXVYv48rgcpg6qNoKbGSGDWjyKNAlVX8lgvJANrW/H4v7917qx7rLAnHVdBQ01QJIqenCxSRqULxkANJobUAbg8/j62/p7r3R/wDDUMcWLilZlRRCrFvGzFndPUZFX8gfT/ern37r3XOoCTI0TxQtC3BLhivC2sjHgEj6jSSbfXn37r3RSO/eucLubbmQpWwsNQJoKgqiQklpyhjQBpA3HpsNIABv7917rT4+dfw+yu3MxXbpx2IaiimknnqII04ks5ksEC3ut/wSD9APfuvdU95PBS0ZmSfSajz+IoIizJZgvhAJ+pA/pc/05I9+690uepduSZjc9PRSh4nMsEFMJI5lgjqpW0oKg2NvyQARz9QOL+691fZ8QtkZLYe9dvU1SabOR1kXmQR1D66dzbh1gJFgALD/AFiQD7917rZl68NTh8FS1ppmqhJDDJ4oyREpMQIEiqBe1x+iw+l/fuvdKjIuc/TzJTAwVSxMgKggxhgSQhYsPr/W/v3Xuii9jZndGxI5JqmjSeBWmfzia7aSSWDJcW4PP0P5Fzx7917qqztzsPK753K8VLPPBRxGTTSB1WKVmPrUpq+l7WPB/wB6HuvdNW3cZj1hArg/kiiLRxM5BjmkUatDFm1H6WPI/wAOPfuvdCjt2GjhCgs/idQCAI53jKXKhS3IZvzb/Dge/de6WZoIFkgm1yeNGQot2LeMuCUZSx5ub8/n+g59+691kroHpw80LD1uV0tby+OX02k4F7fUEAcf4+/de6bKfEpM6GaZo3jXUxI1BFuW9JU3Fyfz7917pZbfxkVTPFTLL5xPPHGhkkeNg3AB8h/Sv5uLD/EWuPde6E7ObckwNEair8DrqUU5heOQgqt/SHNxYj83JP0IHv3Xug9ps1U1Ot6R4ljpHDzu0yQzMCdLIY1NnBsfpY3/AKg+/de6d13TUtCaaczephpikdmVV5CgA/S/14AP+39+690s8VUQDHozSMk84Y+JRqnAU6vSFNz/AI/W/wBAbi/v3XulLT5IUlJWQrCySSBSQNP5YWiKsTb/AFifrY/g+/de669eXiip6iMIdLpBHGoiMpYckSfQfjn8n8m/v3Xug3PXGIw88wiNQ1XWPI0hqZml1F5NQbyGwupJH9LHj37r3UF9l0tLMJGf1IS55QxhG9N3H15PNxx+D7917qdNTUtBHFcJKsYGhotLEhvUDIigf0+v9P8AH37r3SqwG4aVQgpyVcMsNpBeGRSp1FL8Hm1wPzz7917oecFm9SQQsoJZE8kkrjVZT6PHe9uCfoP9cm9/fuvdCpTgVMASP9x3UeNIyNTMzjU3HPFzb8/19+690FO/+tG3GxURxqspKzo9maP6KWFvqRfUf8AePfuvdV59sbHXrLd5o2qvucPI0aS11HG0wjJ9YlQvzYXtYe/de6EDYO4MNVtDHSSTtTxoUaeeZYkk1/2gh51fUabf7a/PuvdCHlQiq6UkjSM/kBFyHKSDWEeM6tOn9RbV+ABzb37r3QQ5jF5qL7gx0n8QQKZEmkh0CGxt4kNyDpBuLjn+htf37r3SUo9s1JEjTw07xVchZo44VEw12Lq5tcqx+pXg/Tn6+/de6fo+r4K6mkSpoaYLUEq5TSrKLaY5ET/Ur+QB/W/9ffuvdE/7y+PFVNRVKR0clzLbzBFkieMjUkgJ/SeCFAvzfj37r3VSXaHWmc25kKsxCUwRyNDJCdalgGDCyrYcWNwBb8/X6+690EuE3nmMLk/BMs0bq+tpJDo0mAARWIIBsLn/AHgHge/de6PHs7tvK12LhgxuQkbJyqiyxhwsV1QryW/p/T+pPH0Hv3Xulzh9s7iyMy5mpqDMao+XSXVo2lD2KBQC3AY2N/8AHn6H3Xug+7Q62yWXx0lfQwS0mSgMkaSwFoKieUMVVR4+Sthc/wCv9effuvdFgbpbde6lbGy46V5yVjMmhtRPqvriAuTyfx/W/wDh7r3QWbo+IXY2OjWSmwNSynWwfQ+uRUlIB0tyLC1xzf8A1/fuvdIil+M/cQed02zkfEqagixMjOCL6kHFwbcX4/1z7917pUUXTvemHWKAbYzUdM3kMYs4MhmXSyXS3B/UBcjj6e/de6w1XXfbVOGlyO286sKhQGFHUEyEr4/IGA/JsCwB9+690m6vaO6sdJFLX4fJ003l/cElJNpIRjpXWfqL6r2AI/N7j37r3Sn20mShr6ZSHEYlaOoHjaN0AU6rMw4HI/23v3Xuj07d3bNidrU2BlhaZPAqR1XkDOqunlVZGbVe5I9NwOAeLj37r3QBdjZGPMPUwyvT4Wnp6OSplbwqrVlYhC38cfGqWwCj6C3+Pv3XuiS5FQ2UqNMzRtFJrMurSTdr6Sv9R9bf4jn37r3RmOosRksx9vT0NTI3kmREgsWM2k6TcgWB5tbi/wDXj37r3R1Kz479qQ7Jps8mIjSjarnQV0b+SpnmW2iDw3N0AFywvySPxc+690Hu3tg9iQ5Gq82PqPBFIHDRq0Tcc3jtY6rk2+nH+8e690KuO+Pmez9VFVQrWSrUqZZjVljI0raQ6Ozfq08Cw5uRb82917oVqj4PySbep9yv+5JNK0E1GtPaopSzWVD/AFc/U2HAsffuvdN+3PhNDUVYDUbU0flcFahH/UmkqASbkvf/AG4/1vfuvdGg2Z8S48HXPI8SpTxPGQJI7WvGNUcS/mxH1/Atb37r3R4+uNi0205aZhC0VgpLldWuM2tFGWHAFib/AOP+3917qwDZGercdSRfb2/eddAlDWZwvBI5A+v+H9PfuvdCBR5KvmmMrMhiDEyoBcWX9ToRyDf6D37r3SqpK5qmNliZ2ARmiJBDlrkovjfnn6X/ANt7917pZbTqq+iM8zNIssdPUSCKRA8evQSVZz9VPF/68f09+690CW5MRTbnz2cizW0444KhI6aono6pqeYpMoeWvp9PLAseQpv/AFBA9+691Xx310J3bsDPzbo2LUV2SwENRTHFV9I6PX0FG4JMFdj1I8qqDb1c3Iufp7917o03xl7/AN54LCnaW/KPJ5CrQCox9VPTS0UhWQ3ennWX0Bl+oOrgH+nv3XuhC7V7jqs6aCkweGrIsxJX/ZxtFIssEkyreFxPFZSLmxubD/X9+691nwVb2rU7Ul2/uSmbHTNUpUpUGQM7KSXjYyIQ5W9tVmB/23HuvdPWz+tt2UdauYpdy09XXaXNRT1UjV09QQxKmKoc+kfi39P6/X37r3Qn5Gh3Pmab7eXE6MkHQmqlj00+oG36j/S/0H/FPfuvdKBKbcm3cdGMnV4yGjkjOtUijE4UAcRTfix5t+OP9b37r3SKh3hXz5Q08tM1TBSa2gitExN1sr6mtquPpx/gD7917pyx1VJlklnqXlxkgmdjHK2g+O/oW30BJA/2HHv3Xus8m4qXGxzzA0+QmiYJIYw06woB61lVfqbfkf7H6c+690ytuXEb6oZcc2xoKyhUGCSmktHPN6tJZIpLNy3N7kjj+nHuvdB3F8e9gZbzvVYbL7dlhqHnpqZK+aamiqJU0rUqGJszD6i9v6c+/de6TMPxjpsZUtk6TcWWrjNrip3FUv3EazKysFUG4VRbi/J+pHv3Xuuf+yyZbVf+LyafD4bfZ/8AKH4dPlt/x31eq9tH5t+ffuvdf//Qsslq5Kl7TWj0RHSCpIADWsn9B/W359+691OnXV4AITBCsQhlVLAxq4D3Q2/tAg3/ANib+/de6wpINSU4DVA1K0ayOAWbyFQBp9V+L6vrz/rD37r3Qkb0ocfGmITE/aM0VDC9QIEuYKqWNUMMrt6nKkM9z+b/AF59+690lEpPtpYpZlRpo7PpUAApa6s2sesH6+n+tv6j37r3WCqyFFN5ahlYvCAQiK6opcW8ug/UXv6f63J+p9+690nP4qofRpZg6FQy/tkT6iQGJPClfqLcH8c+/de6l47cEtBUxy0s7GSmPlNIrs/rjW8jyavoPypH0P0Hv3XunvOb6webkirsrRmjkhplCzwuDE8mkFZqqMH1cEagR/sP6+690XLf0mQxlSslVNEIanRPQTQyqI5oJfUojEZvZQfzYXB+nv3XulN1HRVctJn95S1DOcZR1AgQqsiloo7pIhPNyBf6nn/efde6p7+X3Ysu+NzT1WQrYoJ6dZ6WEosVOiEN4w0if6tmHJ/P19+691XU1LHW13jqqlat4KdzBI7EaCSSwZjxwSQDe9rfng+690id0UtFlpolhyEgkpVWGpj0AwP6AlpZWAsb8Dj8Hj37r3SSyWCioKWk/hcLhhKFq3WTSCguGksvN73sT+LfX8e690Ge/wDPPQvJNIqr/kwghaJAzKoiA08WH+v/AFN7i9/fuvdEX3luOeqqpIVcj9QZjHY2ZQQp0/144/rYfk+/de6DuOvRGWaZTJ6ykt0sPqLEj/Hj6f48+/de6wTVzfuCn1AO3Ie9gTyAgYW/437917qCTK12MtwCPQpOqw+vJ/3jg+/de6n03m+4gk8bAXjDAk6muQBp1cn/AGHP09+691ap0LsOm3HgKWX7dVqnghgES3jqtTHSs0bgXJU8/wCt7917qwjY2G7f2FRRYyvpsnuPDyM0tGGsAtOAdHld730LYhT9TY+/de6G7HUm39wQwCrePF166ixZykkk9OC2lvoATwCB+R+B7917osnd3TtNVV+Pz2IeH7FC38WpQ4tIZJD+8VUkGxPLW4/BB9+690iM3ndnbJwaY2CWJawUzPUzRiN0DvGFhBP+qB+puDb+nHv3Xuiw1FVmMoamuitVU9mjMqRtpYMwZaeP/Ej6n/iPfuvdZ6uhxWFwE+Yy0IjqJIvGmPkBUI7yEIxIP1J5H+v/AF9+690U/eOXqc/O9LARTwwudBWRiWsoXSbD8gc25t+D7917pI/wxqTxwCRpvKDqc6dHpXW6oD/rkH+tvfuvdJTJEU9U5R7FW4VGAW4uB9Pr9b/Qf61vfuvdbvP/AAn7q6qv+ItYah41ePeFetPGgv6DDHdpOf6i55/4r7917q/b7fxSwtFPE51XaMDlRYkoCf8AkK39Sfxb37r3UPJsz6TfVILqoNgAL3QK5t/sf+Ne/de6T+QqpqandzNGa5o3EaPMQoULpBA4v/vA/p/X37r3UHa+Nq3WSsyM/lZv0L+kJqv6r/74W9+690pKmdSXRNK06MBUf0dl+jAn8/Q/639ffuvdNVTXTzpHRY2OTTKzRysl1kA0nlmX8C/+29+690wV0dRDB/DMczfcuRJVygky3I06Ue/AH5Atzf8APv3XunbA4vxqBNL5alSNdRMvkGtW4Xn6lRx/vXv3XulZPJDRAfuGNYyXlaQnVJM/qTR+ACCOB+ffuvdS6asWVkkcloXBdkcJbyA2FinP0F/95PA5917rnUMGklaJo1hMYeUHgKoA/t/lrk2/239L+691AlqmOlYYpAb3WYAMNJPDLcfX/H/iLD37r3WWjDxy+QoWLqyyl76GbR6iT/r3/wBf/W9+690706GdmlkmEcCLqkYBdWkgaCOPr9Rz+P6+/de6gV2Ex2VhNLk8fTV1LKpRlqIYpg0IYjU8UoIuTyTYE3/px7917ome9P5cHxA7K3ENxbk6e2rVZp5pJZa6OhSGKSSW4Z5REAmqwAPA5/1vfuvdFu7T/kd/E3dRqarZODpNnZeeKRTTjTNjWlaEAPPGP0oL6rXHJJJ9+691Wpvb/hObSV1LVUVH2zR0bu09TjWgxmsU8jkuaYWPqTm4IH04/Hv3Xuikdjf8J2e8Nr4P73rze2J3dkYgWekCtRHSRdEvIf682uDf/Y+/de6r03l/LD+c/WldVQ1PWedyMNGsk09XjEeqgKKoDm6XJPB4B/2H09+691N2L8Wvml/FKGhi6q3lTtNoMbz42qjjeKQXDPIRaxvYAng3N+D7917q2zpH4X/LXZtHQbkzu08stbLJFL/D44vNNTQxsWE00bW51arg/QWIAvb37r3VnnVeR3urQ4bfXX+Tx9RRIkAnFJIUlfUyq6yBQoBVh9b3/HFvfuvdGxw/VOWzUc8sWHnpaesbmKaHwmQEBTI5/PA4/BFj/r+690z5/wCP1VR1lNLJiIXHiZFkQa1A/TeZVUkH+n+FvfuvdImo+NGNrYJI63BxzRTTyOjzU4b9X6liDC4N/ofqRb8/X3Xugw3d8U9vZCklmp6eOJ6SMBKSOHTq8JGmHUOCTwb/ANb8249+690HNd8OdvZA0E80cUApWaQqYvVNKU1G7x2J5J4Nv9ha3v3Xuomf+F20s3hKigSBcXUVtL4DVoNIS5PqdTcaiPoRY/n8+/de6atvfBbrDamIjoJcdDUVVXIkQqJ40knrKxQHEvle4WPmxHBJ+nv3XuljL8KetklnEW2qemqqSMEVtOqQ0zyNYspU/W/ABH1PH5F/de6TdN8K+v6KreoyONSTzrUaG8hAp53UqHSNALcEX+oP+I9+690ULvT4RQiKVsRTpJQBJJ5dRDOFA1qsSMP7XAta3v3Xuq6Nz/ErE4qknrqfBmCslGlkeMLLCvk1eVfwbWvb/X49+690Q7uraVRgo44JIhJV0c8miqDBfPTl9AhU/WykcgWHBP049+690k9m1MFZQVO2sjK9TDWRKNQmW0FTUHTB4xYqVufVYcfS1xf37r3SO3h0rurYM8WYjx8uSpKtBV01ZTwySwRqJmifWTYBkKE/UXBFuLW917qwv4rfJ2m3Dtup6d7LkjrKaspJoceahfDHSUUdL4li/dYnUgW68k8Hn6W917olvyn6jotqZ1s3tmZK3B1waqopVgLIysASqsOBYcG/5Atyefde6JtQVFY1WZ40jR1QN6bxlShK2ABH0tzxb6fX37r3VnXxt7RQbRrdr1kwjnWkmcTuzOzJ4iI4AxN/rYXvc/Qnj37r3Qab5yuTyiTzAhp3mli0IoEyqjEiQmUHmyjkW4+pPv3Xulz0dvyowVYmRpMfUvlqCopI2anndBkaPXeajqkisH4WQ6jyAQCbAAe691Yl2D3NiMxTwRbeTTLNSrC9PHMpmp5lYiZpVUkBmUa1FuAw4BBHv3XukVgNwZSvlNPUU8SUx8fhsAATANRmdzc6tABYW5Ym4Nhb3XunTcnhq6CSopaZ1edkgdmmMsc6IoVVBtw7D8C3+IN/fuvdIfa+Nlr6nJQ5VojhFveJFCyrEadYKtqiEggkHhVJII5tc8e690Q35g9IYnbLY3eG0KVIMNVo0FbQQqwEVaz3aZy9yA5ubCw5JAH19+690QePFvIGdFeVlZgIkjY6bmxC6bE2PF7D/H37r3Sw2VkTt3OUlVPFIsMoaldQHWRklI8hNj/QAc2IsCLAm/uvdGzTLU+czdG9OgeCSnEJWpmFQ8svJaWMi4IC8f04sR7917oGO+ov4XR4qGCnZRUSyF3QOiMFdjECCbcc2/B+p/Hv3Xug02hWRRUsafcRCZU1RQXAYrcq+oMeCT+eP6/U+/de6U9Fm4sMcrJHTU09XX0ktNTCrAnEJYESyxrNqXVb8m1vwR9PfuvdB61eIm1xeIyMuhtScC5P9i1v8Rx9PfuvdTKbIVZDNJJEixAMtn0KxA/1IsP8LW/qfzx7r3SYyuSny8yU087NGzLBKVYsYVcsUdFXk/QCxuL2HAFh7r3W6z/KJ6PoOu/jLiM+BSU1duOghzeReoRqeeWWUSPErfQk6NItwB9ABb37r3VgWb3dLS09DLUyKJnyEa02uQrdIBqViSdLAL9Qb8cG/Hv3XujQZumxfY3VNPjqmKNRLRyrGiaZWlnjhLU8sJH9GNzbgG4Nx7917qlDP9RbrXcdXT0WEyFY1PWywkx01RJHKzIEfxrGovZAG/VwbgWtb37r3Rpem/jv2Sk9HPNtuupaZghiqJ4WgvTavSQJLsTxdr/jn6ED37r3R86LrLJbIRavKy0bI4p7yvUKI4llsBHZjp4PIYckfU3Pv3XuhQpDT4yACqyNIJTO/jiWSObVCEukjxq4upH0Itb/AB/PuvdY6XdlB91Ik+MrIY6CmkqHrBTD7VoTqBn8qtYfTXYfQEXJt7917qj75t9zQZ3IVTGqNRR+eqhpY4JkkMdNGRA5lU30vZLpz9LH68e/de6qZ3DksjmKaZKWGeTFyVAaJpHYy+VQLk3tY3B5FhawuLC/uvdIrE5lMPkWx9PFDE1Yg8hnfVLLMjCVn+pYKGuCQwv+TawPuvdG52th8Jl8XHVVciT1cUCTGlU6EqnuZJiFIvpubKbi4sbfge690vXwFRR41spAKSKGRvEKARkzBZbFHjqeAPTYkNz/ALz7917pibAtm4WnoJCKylBM/j5PgjSxSORgSPpYlbEn6fj37r3TFUzU9VRRQTJBDXQOViCaY6sMjEksQBpueRbk/Xk8+/de6YId31D5RNsa4ayUxBo4nKzSF3NyZQ/pWwsARyQP9f37r3Qww7H/ALx4rJy5GmoBNjoUqIaTyRK2oRsPMrOebEi6tcG1vfuvdF0pa+rxOUraOOOaihMjwRfZzyJDKAxIaVb8BfobcE3NuffuvdDlg9643L4WXCZWoiqKilEYpKhmieHheY2cG/kBPpX6fTj37r3RX997dzm08mlRTxVbUVbK9WhSQeNVcB0RHkN9ZBuFFh/vJ9+690ZvovtGgqsbPhNz5COGWSOnpqWhqIUaRxIP1OACNQBsW+t/95917rvsnrhMBWf3hxcrVFFX1BLSiKcrAhk8istzYEW+osfx/gPde6WXWffFLiMtj8NXzyrDEyQzpNM7tI/pQSNqJHIt/T8k8m/v3Xujb7/oIdzYtty0DzVuMlpV88NIAy61iCszIh4H0AHH0Jtz7917okmYoKrGmoq8Gs0c0EtQ0qGJxGPHGBqha/5Ykn/Em/v3XujIfHb5AVO0q6DCbqnqZo6gxtGsz64y30kjAkuR6bn6/wC9+/de6N9vcPujGDcG06t4qGRDNNEkzHQ2pgFSC5B5ve4sfxx9Pde6CKj3FkNu0bNXmWoqJoyscjTSxPFGPUZNQuLi3A44IBHHv3XuhJ2h3M8QpQ9clHFUXjEkzFpHqIl9AWEXsHA+v+9e/de6FzC95V2JmlnnyIl88sTRBGcvGpsSulr6Te/05/2/HuvdGywvddTT4amzD1Uj03hE8rF1KxR3vKJA3PJHN+ffuvdDD1/3dtDfkTxPNAjoZAWZ0WUggxgoG9WoEf61rG/v3Xul4+F2vk1jCSU8boS0WoehCxN1hkT8E8kH6n+lufde6Rmb6upKiR6mOKCoSVZTKohjeOS6kLH4/wA6hblgf6Dg29+690SfufpqgzeN8WD21hqLctNVMkFbksShpzCT64WZRa/NgTY/7G/v3XugCxlHmeu5qDa+/wBLvXS6sbFtyR53oqYtphkYAkLEWP6biw/B/PuvdHExG5qfbuOirKirlSlMKtHSupaT9qH9ubU4JPpAuPp9eB9PfuvdE0+RXyuoDtvcmNjpJpYWx1XFJLK129KFCqKbiwH1AsP9jf37r3WjR8is/DuHtHdeQozHHFNk6gpZ2vokc8c/Tj62tzfg2ufde6TPW+3K2pdaj7OacM8Y1qHZGDGxUMP6AgfU25/r7917q8/43bOhxuzzkKaiFLIaASMkg/bZwdCl5CDbm54t/vXv3XunzcG5cHQ1Uq5KBZp0jaNDCsegy8Bithf6i39fybe/de6CzLyPW0kwpGC0lTMwUnSG8jcIhC86T+T/ALb37r3QD5LCUIyANckagSFZ2hjZ3jlDBQY1HBVieTz/AFPv3XumyqxdFAlRJRIs0MCtUTPDbVFEVOuUEG/04IH1/wBa59+690DVdnaGKtlgkZTTX4qAqLKEDeoFf6jgC/8AT6n37r3Uauo6Ksm+5xE33NLOkYvOdMhlY8xqATwOQTcWH09+691ErsPUGeanGifwxCoaOnBlSJdP0DAX55+ot9ffuvdHV+KUWaoq+ObD3hlhkBWWWRD4p1JtcEWI/AvYfj37r3VgmbyOdngArquevqpIGFTLI4YOxe2h7Wso/A4/qPr7917pCfYZCKYzzoNCxMWDKZGYPyqoh4a30/x/r7917p2loycdCYD9oJYL1BqIgyI+om8Ci/qNuQAbfU8Wv7r3TRJtqtrFijxMMdRWTMFhEiNGZCy62kRhwPpzf+oHv3XukRJR5GhqKulqIjHOsjqwBv4ZNVm4FwP8R/jwffuvddUEAgjamipaiWonm1CZC7JEACbyJY31c2I5H+29+690t8LgslUqHmGpUZZDGbq0QjfnUtr2P15Hv3XultVUNZWlIaZoVamkEqMCI9OpPo6j6gW/x9+691No6CvMQjlni84Vx4wVV3uNOtRf6D+o4v8A63v3XupVRioMatNWVbeOoRBaVkARXZAoXTwGB4sfr9TweB7r3T3LmIpIKMzSjwxMpkMHDRuTdQE/xH6h/wAV9+691NmekZQ0UgRpmWR2PMraTrP49JuPx/gffuvdNma3UmNp4WWtUao/EsGo61uwLNITyT/h7917pmquxdFBBUOzRwLE5hdQbzvbS8bp/W/9ffuvdMqdrSVGj7WFFfS/nRELOYyCAUPIHH0Hv3Xum9N+YXLKaeoOmWBiBGTzKr3KhiOCVJ5+tvfuvdJHPS0MQerpSGqFsksYI8ksb2voY/6kf0t7917pOUNZTiQsjIrX8jJIONP1e9vr9Ofybjj6e/de6zVOYhaeZ0iFRYxtGIbs9yOdIH0BNvrxbj37r3UxK2qr5Q0ySCI+NSbhjHYEEJEpFrf739L+/de6EPbFVTYiRqsaHpwQJ5KpdUsYVvWIib2/I4/3q/v3Xuiu96bzwu6c3TJQQkvSu8cziQFJ4luFAQcXFv8Aef6Wt7r3QUYelqFLTgP4SXMlMUULIFNtB4+lr/7zz7917rurppqqADFtDIFlvMoAIhY3uukEWI5+n+9+/de6EXE1+cixUOPmWFYSVpxKkKvVWkGpJGlH+sQP98ffuvdLvC5xMQkEk8c1TKs3jmhYB1lUiyBo15sf9h+fz7917rPlqjCV1KZvuglU8kwmx2hohThjdRdrH/jRIv7917qu75CbxgqDPt6nqQIIGdZohYrdrghSSbD8j/Yj37r3RRKTa1NNLT1kUlOojkQosouZXJ/tJ9bfW5+lvxx7917oXtu7CxIqkhrvHOr3nKwRqSJZDrRBySPV/t/rwPfuvdGh2L1pJXVqVFDhRBRQrGklVURXkLx/VIVP1Jva39Pz7917o2eP6pz9TUUeNpaGkxNJWKkqSTBErKhrWZpPpZfpxx9OL+/de6sF6p+O23/4TSwZ+Sgq2eMakJjAIEd2YqT/AIn6n63/AK+/de6In82vjP1vtd2y+Pio4JB5JNNM6IHaMFihRbXP05+p/wBb6e691WTtba9LkM2ZqpEmpqORJFWol0JHDEQ1luSLC35v/sLH37r3Q75+iqqWGqn24sUGOnii1vjAZGdHUpYWHFmsWPP+t9PfuvdIttj7337io0ncQ4WlaFZKtDpZpoWInlaFLcsLgsTc/U/j37r3SIydPSbGEGDxNUwkqAYqoSKC6yrdWlY88WA0/nj8nn37r3QjbPKWFSkjySqI4WJ1sSSOH1WNrnmw/PPv3Xul3BHXVVRT0zSgRRa1qHdpGihYNe7oxFyb2+n1H9OPfuvdKPKYzxY6nSGq1pIRGsCqUEisSfLJ9foeUsQQLn8+/de6TVVtaSIU8q3DkCSRxKdIGqzqoXm5tyebj/Xv7917purXgx7mRIBEgdYnZS6opHLMn+v/AL6319+690FPZFRV5ineCjaWdpIxTrpZDbXySzf0UXJ4/wBj7917oo1ZszL7bqa3L5LKUcVI9M329DVKZYa6OYGKRvFpIvGVuSOfp9R7917oMsi/lnmWV0kiUnwpCU8UF11RgKoHJH0/Fvwbe/de6ZKhIxKV9ZDAMEc+rUf7LEAf05+n+Pv3XunWGWc06xu/+Tq5ZYTpJEgF2YC39NPv3XunXGyzS1VP4phAqSLeR1skmk2VWAN7G/Nv9b+vv3XuhuxVAhqI2iCVEZh0pquPLM/rZVtYAcixseOD9PfuvdLrFUGQnqoIqXFKtXIxBg1xykxwAStYlhdSL35FuTzcge690pMrXGfH1J8cUM6qIiiaFdNF18ccikhiDzcAfUi35PuvdMmDqsg8CTVFvSkxgFQWV6hk+kca/gJfUSfrew5Hv3Xun7H1FJVw5B8gsxrnjiNDJEyGlku5+5esLm8ZUWCWHJ/PA9+691AhxNDXLVVRndYYkDNRPIyxMwYRKHl4uCCDpA4Fv8R7917qTR47DVUX8GxWumq9emplqAHAAkJEcXAsOQSw5P0/Hv3Xuhg686Epc5Ufa1NakUdQJLzLNpYqyg3Jb6c8WsTa3Pv3XujXU/wy2thsY2Vqq2mnKwxv4HKFSLAgre7XP9P9b+vPuvdE47mo8FswVlFiI4YXpzJGsNPTsZZNK6S7tYAX+lgOLfW1re691WtueunqcrM0uqOxYC4UBr+tLA/Uc/4H37r3UehpUnWGOGOaar8niZEILSO/KeK/AAuSb/UWA9+6905LSGN5fIzt4jot4gQCCVkXWLC4b/D6c+/de6405lp5kqVKBlY+kWYaSSFDav8AYf7H37r3UqCrBlCgEa5JDKyBeLjUSLC1ySQf8Lfnn37r3RhesqN6o0tRHKgERJRDIFIlb03Ed+eFB5/N/wCvv3XurpPhljq9c7i0qvJKKeSE6oUKs7kgqAXLAqdQB4+oIBAHv3Xurw8nC1THDi6iMU4aCEVExi1SL6BoKk3CfgEgA+/de6Vu0J8rtbIUiT1rJTgosEhkZnqIAefG7AhQAb+om5v7917o/Ow88uQo6ZxWySEw3l1aGVEV7AlVJ4v/AF5P+sRb3XuhfWlWqjWelEMpIHJjFiAf85oHH1sL2/3j37r3SW3BiIpIfDJTQyeNSLi9j5FIIseLHkWt/vPv3XuqufmB8f6/fOKmahwtDUFkZWikj1lAYQq6Y/8AUG3+JPPPv3XutPb5f/H/ADvVm9cnkmxrU9JLVyNJHSwskEE0bEFwBfj/AF2P9P8AW917oM/jFjv4r2FQrVamM0ysziMsQ4sBIhHIPJHB+n1/Hv3XutpP4u9Z4xsliQaZvKzQsJWhW+lUVysAsLBgfV+T9b359+691e9t7bNHSbepQYBFrgRVVg7FGVQFViSfT/sL/wCPv3Xugg3RgpqKrmrYKsR2IVooGueLsQEXgC/5N/6f09+690Qj5Q7/AIsftaupTXQSVs0La6UIvljkjXW3rI+nPH9PxY39+691Ubj1qquoqKkyRMzPLNI8iqBHFI1x+u5PP+pIub35N/fuvdKanZ3WWHWsRgAjilQl4gGXUrDSwJ5vzfg2uPx7917oStowV0M1P4oppFYIrVUsS1EZ/LNoLKQx5A/At+ffuvdD1jKan+0qFqS3neTTFIKYCSQ6OXCD+lvrcc8m31HuvdLba1FtbOvWrX19Ohoo7VAMZlqUWMBdQhDAarg+m5tf8+/de6ReWpNvnJVFNSVE4k1usckUZUeFV9GpdJAa/BGon37r3T9gKKkpIJI5PHO1UIv36h3jkplDf5uBh9CSL/Qnng+/de6fNy1uPrqaChikkLwAIqlmYyy6bKhEoNh9fp9Rz/j7917oJ5MSZZZRRoaZ0Bnkk8bLEDEvqQEH6/4WIt7917qfiKBq2ojlrxM6qLQFLrG7jm5APAHI/Fj9PfuvdDftjav3ZlLLIy0sRm8sDsI1TTcPI7XIFx9Bbn+g49+691mESwzhAQ6M7HxTyGSVhqNndlIBHHAPNr8+/de6Vq1lDReBmsSynyRlQ6RkngBhwL3vcXubfT37r3WCoekq6sNLEJIVRHdiSQiKQwvptbkWte9uT9ePde6TmWpqIyaYJFRTDIfN+qNVA1ooVvUCeOb/ANP8PfuvdBtl62OkjliSo1mojsXCuB5yCEUMf0j/AAvyeOD7917pK4moZg8tTPJF9vIERVBCk6ruYtJ08/k/T6e/de6ErC71mp6kKJTqiGmK2qfTGhCkzaTwWvwB/r+/de6M9tXdn3IoxTlo9axCSoKFdbOdXkRByOf6/QfW/v3XuhNkFb5oa2WneYmWOVQ7AJKfqytp5sQQP6fj6D37r3RZPkRsgbsSsyMWOhpFcFzBGt5Fj0/upEpH1uL/AF+h4Pv3Xuig7B29jsVkvs5qyQV6SaI/0R06JquA0lmOvjklTfn/AAt7r3Rgztipp/vclI7VThAtGYdS0KNcDVIpIZz+bcC/4sSPfuvdILIVmQCtRSloqRpGdIwp1ySH6Ss1gbMSfSSbWPHv3XuuVDDLO1JUoEhdUMcbsNTMUIBAUWvckc/1/Nrg+690J+38dFKyVNREJJCjoVIdo4qhmFo2ZCB6R9b8e/de67zeyDm0NLUNG0dxJ4CuoeQ3INzcjj6XNr+/de6r978+O+Nmir61aVhI/meJ2gkJBKgAKQLXuD9OP6/T37r3VHfbPV1ZjM+37B+2EzKZ10xm7mwiHpsTx9RcD+vPv3XukjjcHn9vVdKErCqIY6lTSSsdYZiI4WK83t9Rxf8A1r+/de6sB6ww+7snjYasVQRaZJWRjMGSZ5V/aVUck6hZ7/7AD6e/de6X28kyH8JMGSMiVBQNT1EAeMMZFAVrj+1debWFvfuvdEjzHYW7+vc+tVBWaY6esvKZmBLRcjg/U3B5Nz+OffuvdG82X3/jOwMJRxTVFKcgzxxaWCCUOhEYcg/S/Nx+Tz/gPde6VO6avcVFLHLt6AuzqDKoiWUuUQMrLq4VSSQbf7x7917osm5+9ey9vZNaWXHxy+ORxVCSlUwRRNxpIcWBA9I/1z7917pU7V+Z+PWeDCbk2/i5oUp6eACJIx44IZvNGFa1hyPVbkg88+/de6kbt+SXWW7qhab+AYllFRIqmmp4z4y7a/1Ef4AE/wC8e/de6CXceR2TuGINh8FT4uoiLyPNFACJQRpKvYE2I+v1/Hv3Xum/KZ3EVmGpqOnx60lXRxsIqiGQETakWNhIp5sukEX/AKn+nv3Xuiz9i1qJGsKMJalFR5pDZjJcX0Kx/wBSSOf9Yj37r3RXqySJK1p6hpJGuQ4b6s2rUC9jzf6fT37r3Rk+j+0qfamcp5fAIArwSRv+uKmmjlujsj/W/PH0/wBjx7917q/Tp3vHa29dv0ePzOSgaIKG8kqxJAk7JoaKOCKwTljqa1z+bEH37r3Rtcd1lsvM08dbj6WikisjqYkVw7Bf27OfqPyf9f6+/de6XeH6hxtM9JW0+NWeLz+VY1S0ZnR1MusD6gcXB4+n159+690uj1pOWl00PknmY1cf26N4otMhBZ4xxwCATwPyT9T7917qPVbEahcVFdRqC8l1qlhCNKwKsPQBYfi309+690lqta6DImWWjEyQII7kqkMas50s4I5sLc/X+vv3Xul7jsvinpwlU9MlSiKFYyRnUCOFQD8i1h9fxxx7917obdh5qgm1QrKryaCoMlnUC40sthwVsf8Ab/Q8e/de6Eo1TpUKlJGxWQq1v+OgJCkC1gAeSL/4/T37r3SwxtSI2fxm+lWBuSSbH0Krt+Ab/wCN73Fx7917oUNvZiNlMdTCDG0TljYqzMigfr/w/pbm/wBPfuvdTKXKRpPI+Nw1Hk0tpeSvXxzUof0ko5FjYg2PFv8AH6e/de6xVk+JqZ9FXjFqJJCEkMLGWnCn6xiNibn/ABtf8/n37r3WDJYHYDUceQrcJpShks8Pji8qszek+Nl1eoGwt9ALe/de6aKqPrppqSSbbUkn8OcvTGBCvgEnOuoRF+vP1P0P+v7917pyn3ds+vMUIxddIKRAjSJAyxqkd1Ckn62HH9Tx+PfuvdNVPT7QyVfR1WOyWc2+ruGkgWQQRCQNw7I9hpb82bj/AGPv3XuhhrKmLHxRQRVyVXEQV5GUxsCAS3ovckDk88H+vv3Xugx7Oxw3ft9aSqzlNjZ4JXmBoJSkjRILpCzDki9+L8f4/j3Xui+U+yajPw0cdJveKjmhqBF5aeZi/oOkJUEkEkcEgkfn/WPuvdKWTrndeIkpXrd0pU0kshkqUDFxLDwocLe9z/T+txxb37r3TpSYjFUOSircdlhWKqulXjqOcI6E/wCclnjYsSR9eR9eL249+690I+NyOyYJovsa6rlySg2NXTrAkM2nVdZF/UvNuR7917rAN8YuqqayjME9ZnESUU8Bfw0z6AQklwvqt/rH/b8+/de6DrL9j7swrxR022IZXjjlUzRxTGzrewW4+pP5tYfk39+690iv9mP3hb/j1spqv9np+4f/AIH6/wDM/T6afX7917r/0bH1mYC80jOhsPFZSo/xBPH+88/nn6+6904T1UsSmO6oEQshAB8sZj9JAF/ybc2/H+F/de6gQVMi1Mcjq5AUMSrEMoFmVSbm/Jvb6+/de6UFLmZJnk8sUqQhlHmYgtPb9IRDyCBcA/Tn8+/de6y1M0kVgkmtgrMoB1ukbanVI4ydNh9Dze4PHv3Xug+zGSniZXDSxRCSwJCgBxexP+0/X82vf37r3Qe5XdojDuzO0bGWNpKchZbqLtPpHPBvz/T/AAsffuvdJ7FbwWrqZRLUiI+AvEzvoebQNKIvPFwAf9e5+t/fuvdNWd3UHp3tHIpJOopKXlVgLsef68E2vcfXm4PuvdBzWZ+qkempqqr89OgdoXkBlZPLZhCoJIFr8Afn/H6+690Nm+NxzdadGLFGLVOZgmq4kW0TzQyj1CQcEC5tbkf7z7917qhjt1M9uSsyFQKWIRlvuvG5DQGRZvJHG1QBwQLH/XJ/P0917oJ66nnxNNHPV0yRySwo080IVkUvGHCPf62B+tv9e/I9+690Cm7auidgaiE0YBV0SkYl3CkuZZFX63uT/T/bH37r3SDyFZkIqWrKVthVKtRE5uZ1gjFpAgbgMVFrA3It/X37r3RZOxs3WmietZJTRB5o0Ut/bC8O1uL3t/r+/de6J5W1X3c1Q5d1tYkA+ksX+pP+tYf7z/h7917qEqNpBcgRyHUACNVx6b2/2H4tYW9+691wlQrKVDFlOllN734/DD/Yj37r3WRYzrVHYDUwYOCLgKRfVf8APFufpz7917p4px5chShE1ESxRhIFbVI2oCw03HP5JI/x9+691cJ0Nvra+yaLD5HeU8GLixqQTiCRykk8emy6VH1+lz/Q/wBffuvdGI3d/MV2JgsbLj9vYmry9Y8rLSvJIFhRLelrN+AOPp9B+ffuvdEJ7E+cHZu4K6V8HT0OCpX1+P7eJWfy2s0yy2tqI5P4N+fp7917oDKb5G9sTZelq8nuytqaRXVaulEhalelaXyTRmEm35aw/rcj37r3R7ts4TEdkYahyOCq/FRZWQSVFZWMGkp6mOMeeB45DxqIOi1ha1rk8+691O3Tm8R15hq/G4uKHKZFacGFliBMUxHrkcG1mBJubc2Fri3v3Xuifbor937lxj5Gegq546qdU1LdIYzTOSAsS/QEfVrW9+691h23txYI4ZspCVaZfLN6NJR1Juqu3PI4vxyPoT7917pPdm4tMbjsfm8ZKooMm9TSw059UtNWU1mkJIvbULW/23+t7r3Rda55I4WlkDl3YqWa1rhSLKQfwOD/AI82+o9+691uwf8ACcDJnIfGPetE87OtFvaURCSwVA9DHcIAfoSPzz+LfT37r3WxnWBaayFHaQK1mUAM7XIK8H+hH9P9t7917phMTM6GZigMlypYtpJUkKqgm4P0+g/x+nv3Xuon8HFVVRzTskgV3GlV0qU08CQHi34P09+6913WSxxxtEpVIYY7ylDY6F5EUYH9r/D6/wC8j37r3SOlr8pXyyUOPhKU87rG0ljcIVGmQGxtx/jf8cH37r3SqWoXCRU2OpY2nrJGQyzKRZVkGiRnP+A5/wBb37r3UeprqOljjiUgzPK1pVst38hOkyEk2v8AX/G/NvfuvdQqTJT1ZdlKxQxFvLIrAgSI2omO3Fj/AL7/AB917rPUT/xKaNXDFVQJcMPUhOoHn/WuP9cf09+690+UgFo4IXJMbuWuQGUeMItiPra/HPH+39+690o9NOIo4FbWRHqmkIDES6SzFh9Lk3P9B/vHv3Xum1WVZB5Jk1L6mXgDQB6VYf1tc/4+/de6mpkVeMRQRSfbqrEsIrvrLksSR7917rO0OtdbS+DWVlbSbHSOUujfp/HB4/H+t7r3XqnMUFMscYqhNIzFNQAuRouw0jjgk/8AEf09+691gGTqfQIZLRtHrOsACRr2KiwH1+n+3/1/fuvdTBl2QElnjkVWWYMeHMhBbWb82va39Le/de6bpqgtYj91tTAyA8opAYAHg/765v8AX37r3TxE8RpfHThGaRYy6HTqdgdSsh/oCTf/ABuf9f3XuozY4VCkVC08hdGZ4tKXLH8NYci31HAv/j7917qDPt6nZjNHSUtOkaBDKYIdSgrdvoot+Pp9Px7917qAIMfRxrEah6lmb0cEWNyPr+bCwseP6+/de6kS42CUKI6Wkl0GN7tFFI5UAaVd2B4FhY8WFhf8e/de6UUVJDSrHJPObFC+g6RpjkFljsP6MT+P95Hv3Xukzl8/hMVBUT1skMNNCpeaWokjCogHqvq4Bva3Jv8A0N+Pde6rI+QH80/409Fy1GOy+4KDIZKCaeFqOhniqKhJIedTxoSbf63P15/A917oiOS/nJ4fcksEuzuramqp6kTzx1OQlgoKeWCns/kBl/1asStzz9ebEe/de6Ve0v5iOQ3RXQR1ewaCKgmmiWOKlylOZyk4AMpWYrcAc2Ug/Uc/X37r3R5tndvbX3rRvrgqMXXRLFroa1PGViZtMcwe5QqfrcfUWIPPv3XuhKXJ7baaieuanq1+680ULzIsTBf22Zxe4AI4AP0Fzz7917pV4yXC1ckyR5CJkkkklijjkEsS2c/tKZQTYH82P+vwD7917rHl6HDvIE86qjmySMVEizuo4JN/yTb8f09+690mMj13QTFaipP3NLJEoCTEPrYsQfSOb/X+v4/rx7r3RHvkl1FQpjJpMdj/ABOs0jzSAJG3jHrAgRB9SlhYgi9+P6+691rn/K/ZKtkIhT08MDEVYjaYNEr6gyFhECCxAXm3AJ/p7917qvbbc/8AB8rBF4iHVjqRpiYyhcKyAWOnj6c8Gx/N/fuvdbT/AEP8Wdkd1/F3bmUyKRV9Zn8PRz0EXghkXFS0uPWnrUkqiA7mZk1WDWufwQSfde61wflv01W/HLt6shx7SUMcdeXhKqyaF8moiOUckW40m/8ATn37r3RgOn8ztzu3q/N4KsaKetxlAztFUiJ69ax4tNOaMyEsUawDC5sQeOCPfuvdVkdnbQrdn7hqonoJqdotSOBaNGCsAwAIFx/jf8X+p9+69047D3tkMBVpKiCUSy09qZCD+zE7CVW0/wBV4P0H5HNz7917o1W96eXcmMxO78JE0ePraWJ6+JTpSilp4bVEkgQj0EADnn88G/v3Xugapt6VmFl00NbHBTRMs2pFMZEy6S6RyC4IJF7MTcXuLk3917oyfXO8qbNbmxeRx1L9lTSwrHuPzzwpSr5TdcjApNkZn4YcfU8WIt7r3Rzdma/vKudayimWI1McbOYxG8JuYpObi9rBbHkfk8g+690pdxb2qqvFQYlcfjY6WnhOuqhgiiqamuRjoMMiWIIF7k/n6WFvfuvdMGNSiOEeo+/ZKiSfVUwkMhkZRqDMikt6f0nmxsSQRwfde6BHvmkfNdYbjgqWlqa6Oj89HTomiPRTErHLM8nKqLcm/Jvc29+691VLTioxWP8AuZY/DPOrKkwQugkNwXS/Gm4Nzbi3PI9+6902UlHNlMflMhVV5p/sECqY+BI7uTc83J+o5J+thx7917oXuicuKrOQ4itQPSzO8UNSIyJ1kLEDS5+l/p6bD6fUnn3XuhY+YW3Xxu29k1gpRHFWR1UEUxJ1M8AUXlYW/wAf9ha3v3XuiJYidqSUuFAurq/I1eJSQXUkj1A3AF/wb/n37r3ShkrP1NINSkWU8sxVhYX/AKXH1t+f6e/de6bknpqguFAASK3NrgR+kHWeSQP8f9t7917purplMSrDdkK2LG6/U8kf6x/w5/2Hv3Xuhz+K3Va9r9ybS2mKSryIr8vTM9DTpqaWKNkknmqWccQqF5Isbggf09+691vl7Zosd1t1Pt3D0f2lM6UmOo4KGOKONSsFOKf0oRexUf0F7k/U39+690WLuLdFU+58Di6XIRxx0lOZaqDyloafzhXDrHyzEKQDpsB+fz7917q0X47s9ZsvFwVE0WmPHJURNLGJEijIsJJJBpCCwZiDckHn8e/de6hbgpMztZJ8ti98YvcVStfKI6fH0OK+xiawlFBUwaUaCRyxYSabubkEg+/de6SmQ7l3RSnHiqpJ6eFql4pZvv4FgenDHzPFNGdCFWutj+Bp4At7917oL93dp5rcG56LGVM8VPhPGi0rTVpk+++4QK8wp47W8blhZiRYAgWsPfuvdBvuzZ2+J42niz2qnpKupeheGtqKc1TmAmm+9gonBcRlCoU3Ui2oEe/de6Gfeu6q/rfo6pyOdrZBU5KCVRRNLJUSprpREBTC+rSVsxVibEkWFj7917qgzt+qg3XmZ8mswo4Io3NTSCNoopKdrWHjJHrN+XADX+h+o9+690EdXUUWKxZMNXTVlBNRTwxRRPAlXDObaAkZuTYknU5JI5v9B7917ou1StNT5tag+OordReKnnmYVKhVEZEbQkKVsLlALk83ube/de6Mh1ruXK0tNI1dVSRtI/gpxEkbLHC8hRaeNpA13J9IBBsP6EXPuvdHk2+cdn6SjxMGTWWraGPyUdZIixpIi3lilKpdmA4BJNv6j6D3Xuo8m3hiGmrqCnkMX3D0taInleOFJCYzKRe7WI4CWFiL3IJ9+690jKpdrVki0gpkjrY6gxfcRIJJJWUhEOtrnn62vx9OABb3XukZubY4wlVVzzY4U1XIpFFkKZIzUpHJZ4jIIwv4IFySLWPv3Xugkwe8cntPPzUu6alnptaFJZ2mWOWF5V0o6glGsbEkj8WPHA917obcptzb+boErMXStV+WNTLU09T5IwahfJ6IhyoGqxBsB9Abe/de6LVuLa2ZwbiriiemxcFUzxxwVeioldZLmXxOSLavoQPpwQTf37r3Q1ba3Ft7f2HpduZOkhlr+YMcZGEksVSEIRp3luRq4PBNhwOOPfuvdFyzUGd613p5Mi6pFDUeOnEEd4qgTOUVNcwOlk+jMCDcHj37r3R6tk7ort7bYfFZepSKKeBIaFQYZpWn8YCyRIg59fBvxf6XFh7917ouu+drzbPmavrcbWDIU1XpWQqqrLCAGJ9Nh/if6c/Xge/de6Mp8c+6g4/hrz+WkrHipK2mqZkKwSFysarFNpCk6rFhcAfXn37r3RluxtneKqxUdLjaSIV8aq0quJYo1yAvGGSPhmQC5NuTzyLe/de6IJvHCZTaG66qoDSOY6oeCZhIkUc0MxcBEf6f6x4I+vFh7917o1nx07xqpspUbf3JWU8EOSqnimqqoxikgiPAanVLabfkf1P+uD7r3Q+9h4GWoxlfV0VUlVSIryUs9LIWWdTGAiMi86LAMTe5JP8AT37r3QC7WIoj4a2rgNWyBw0jtEsQEmlDTW/JU8kc3v8AT37r3QxYekyu58otLjJ4ZqfEpHW1deH0QwwpbUZpLi7D+hv/AE59+690OS9i4imanxEVQ9XS01E8VXLCwX7ud2vcRsNLAfTj+nNrc+690DtN2MdibuesWqrEo6mfyonkaNYQW1AFFNjyTf6ccW9+691Yj1P3ZFvbFzPj3naWnRRGrSKYy7aiWjVjxYj8GxPv3XuhVo+5cjhayOGonaVhqjeNpCpXSOSdXB/P+wsB7917oTqXsXau6aMjK4uBI5UCSzMmiQOoszMFAJ5/J+v44J9+690CG9do9fU+R/jcEpqJUjM6QyESxxvTx3hmV3Jb03vpvY88WA9+690TDufuGjw9PLBTTpJUaJIyzkliXbVdB+L3+g/x/wBYe691TJ8pu4Zl2rnkpKaV556WcKsSqkutlPkZQR+nkktyRz7917rWV3TUVGQzdfUyKfLUV0jPEfUb+c6QGvc/0P8Asb/4+690abpigy1PHRPFraNXD+No9SupAGlWHIP1uT+f8PfuvdWx1fYUmw+oaKUxpSz1qxA08h9YVuNN/wDauCL/AJ/Pv3XugRqs1id24uLP46raorKNE+8gSVEaGRueI+dYH9o244/1vfuvdJSHcZqxK0dRIwiWTzS/uhEdPTZACBwQQLDn6j37r3QbZzddQsk4mmNnXQrKFXyKeDz9VFvrY8/X37r3QWZferU61P21Y0KPSmKYQuGMqE6jHb/XsP8AigHv3Xuixbx3jMzSLDrV3Bs4LJdf1DkH6Hj+v/FPde647Q7hyuN04yYGWCZ/1SlZJISCR6WaxF7/AE/P+x9+690YPC73yVZGanDFVaaJ6Gq0xqzGKYhnUBweCePfuvdW+/Dnb2Nodqz1dXSGSqq1ErTTAIsTWJMcQJ+v1A/H1v7917owGZar+5kEcUf2UkmiVnIDIvBGoL/Q/Wx/437r3XGmmimRaScwlVYhJtRJQcgIv+qVvyfoPfuvdRc9V4/H0NPFHLGagvMxdQsukL6EQox/JFr2/wB49+6902LlVGOiliqf3nicJHGNLqQeQdP0/wBcH/b/AF9+690mmq0aKR4UWSUWaqLWdhf6lib88kG9/fuvdNlHlJ6WZamPRGsB8sTMqhVUfqIUjnn/AGFvx7917pRUG5I4VqauOZpZ61gZA6EEACxZQv0A4/33Hv3XulJtnPUzNVhoIXqKhygmmLaVW1y4APNhwP8AH6/4e691Kn3BJFk6RGpqO8qhROR41RVb0lHBt6vz/tvp9fde6wZ/MSP9zG2QpJ51VHWJSHMQX6qiiw1ciwFrD+vv3Xug0qMlUSFNFR4iEZmLODK8hYHUFH1W1ufx7917pc7Yy3OqRZKgFDHIGRiyFLPdnPABBP8AS/Pv3XunPecGN3GWlpqWGg+3pwPFEA6zsANMzSEXB1D6Dj/H6+/de6CSKGsm82PkhQGO8aJdmZGa+pwtrW/xA9+690osBFgMDjcrT5CjhmrpElLTvWmmUQgDQkRXjV+CD9Px7917oru5MjHjt01T0FbMcaCRG0bmRItYDvGZLcgG41W5/wBe3v3XuvHsNZ56bDss01VOymOo4aAIoPDufoWtz7917pT0WcgR2il8qxlk1mMB3VybCJSb2U/k/ke/de6VlMailjknWGLVWljBGCGkRUUkKz82Jv7917qBjslkKjIEOktKRInldVZhY/S9ha3H4vf+tvr7r3QubkmipNnVM14UnKHQwYodWmxaRTyLm1/9Y/T8e690QnJUlNNXySwsJpmLzTN5LhXdj6Ft/jb37r3Sv29kIWCw1MbpeFkVV5Af6a3ZiL8f8V9+691yXw0UrqsaUSSsRIwBAd3b0toP0vx+fr9R7917pR4zODHK0FUZHimcKXYC6OLaWU/054tcj+vv3XuhIxdLj6mekqoJYHPoaZ5WYCMFf25WYXuSTYCwP59+690z9tLBtDbdbXzRNDW1MTEJMSUKFfRKj8WH54+o/wBv7917qlLc2UqczuitlepZo5KqXQy6pBLZieT/AMjH+29+690q5DSY6liCkEqqkM9wVlsCdKn+nFv9sCDyPde6H3rHf20sNRfxDMxQVMtNJCQskHlkY2sPUeAAPpyb3I+l7+690JK/KkrPIuMo4YaaBr0MUa6JCyk6H8dhz9Ofz+D7917pMZD5WdjVFarwZHxp5DGgmYCVA1uIpW+hv+Lf8V9+690I+K+bvZG1lxrJlqwosE0dQs0g0+drKwi0m4Frf7H/AGPv3Xukr2Z3ruXstWyufyjJSNAT45ZCyEvHYFL8Dn8n+nv3Xui37FzBrdxLizlvtYqiQxtJKXfzeR7iL0/QaeD9R/jx7917qwWuzlLtrr2U4KGlq6mq8GPSKUCOREWMCpeEEEsxJ4+gFj7917oHj2c3Xm0JMhkaeSoSZ5I6uhhaQOs9U5SDWH4BW+pieTxYWHv3Xui14mtG8svW5ifWktZKamOItqWONmBESlv6MSDe3H0/qfde6MNgHgpUWNDJDN4hKsgJETtGNKLyefof8ST7917qdLmcgtRLHTRtUTyFlsX4125ICj/Wt/Qn6e/de6UePyWWMEtPk4ykKIZIpdR8gb/H8W4/oDY/k8H3XunrFzx1s607VrLaCR1+4KorTAatDPfgfn6WIt/X37r3QJ9l7iqYohjop6dakzFGhSVFWZr/AFia/AI/2/8Ar8+/de6Co9o0W0aSWOpxi1uZYMqxzSw/bxKUA8pnkv8A2rgqPqP6cW917ovvYW/K/eixTz/awimhMVNDRJJHGiO3rAUni/8Ar/4359+690GELODfxmYtoM2twL6Fshuf6cce/de6zvAr2kMi2MzFhbkfQ6SRbnjg/wBLe/de6y05gEjDWi6Z4wjl7KqzWSRnBvewHHIt/j7917qQtXHTyLCSkwSW0Ui2YMyuSpBB+n++v7917oRMRuwrSJj5dJMTWjlHolZAdTRyNc3UXGngEc8kW9+690sMZvB6Z6hYpY1edHVqhCxmhQWKxQyk3UW/V/W5BP0A917pUU2Vp6ihdJpfLURsDEeAHJUPoKrb+tyeLknj37r3XCLPVuOdQ7+a0bxRxyRo326vchFIH1v+R9b2Pv3XuscOWmqlnSV4YauUtNFMEVSpVbBGJuOLEgEfW/59+69094EUOUEtPNkv4fPddKyS6KZ1Ni5VyCBdgSQfzf8AB4917rqiq6LH1TEV5/iH3Ukcl9UkfjVyfIko9JUjgfTn37r3RjutsvM+XpJBVyxUc08cIlaoGpioXyBdTBdNmHH1H0t9PfuvdH53XnaWDbFH9tlYZa1YYoaanllZZPuEXVrZhcG6sBbkf7z7917qt/uikydVFkqzIwzNXVBkBlMgBkR1sFhYrb6g/wBeT7917qtLccElFlZY5IHM6uxaOVyyEk6VItybC30IA/p7917rhi6ypgdZIpvtpElPjlP6ozp+qtbk82H+2+vPv3XulFDIRdqmVpVcm5CswkeVyzS3Fhfn/bfg+/de6ny401MhjpwYkZQY5GAuwA5L2Kgn/bAW/N/fuvdMoRqWQmNCyxuWlMvpBv6XIF/pccD6j6H6e/de6M/0lVUrV5inpllatASOPj9lgeJYj/ZZj6edQ/Pv3Xur8vhjtgrl6SoEMyTssH7MkhjihsBYGV73bkEj6ci3v3Xurk6bbqVMq1dbK/lVFSWNWZ4yiC4V5FDFiD+QACPz+PfuvdZczSxQUzCNZvF4HsgHBKLcMgdtVxfi1rn6j37r3TnsvuHGbNraPE5atjpKqp8a6JmCCaNyFjZ7NYAAC5Fr8fTn37r3Viexdw0mRoIq2OtiEM9IdA1axZVB1LptYfU25J+gP59+69071kbVLvKreSJ3V4jyFCgalJv9FN7gc8fn37r3SJ3HhDkqSpjUxsjx+Muqg3DAjSNdzwPpz9b/AFHv3XuqP/nZ8SaHd+LzVZJQwSoTLIzrEJpGQxEnxWYaW+pNwR/hxx7r3WvR1T1fS9Y9tyiSKppqODIGKCeSIlR+7b9xQDa34+lr3/1/de62dfiMmNrziZ1q4aicRU40sTG7A2DNGrH9QFgOD+Lj37r3Vw1K9OcbFoNo/BHcOdZSRV5HH9f6ggf4fX37r3ReN91sOLpMnNDKbaZmkk0gzBeWIVXZFtzYcg/n8c+691QD8ht9S7p3xWU2Olnehpql6dkBFmIkuyuoJtcfkEi349+690GePo0MZbVKoUF1SOJWSNyOInYkXUj6XH1/Pv3XuuaVtLFM9NNSKnC+O51SqXa2rxR/gnnk8f6w9+690IG1Mk2PcATBQr3vOTINTmyIBb0C/wDZNz9COT7917oZIMrPPjyrxxySi4Z4n8cgDC6ywFebXIB+oP0IPFvde6w4LHLjjLVQyMzVkxMkT6kbzaQpkDMf1DgEm6gW4v7917qRJnIoa+OlmpvLIkty8Ekckg1KTfRdbq3J1Dj6D+pHuvdC5Q4jGjDtk5pHE1RFBPErTJLT08kkumKmKRtcuw9VwwA+hFr+/de6x5HGCZIooKqCGKNxNNNrWd5NYDGJ9QJGni1j7917pNQUdVjq6WrSuWOjWLQZJYPJNK7LpVVNhb/Hj6fTn37r3UqHI1VZXQUAFPTQ04JapjphCahn9Uh4+v8Arn/X/wAPfuvdCJQVNfRqaakq2FLLEIKmRGIBuOGZF5PF72Jt9bW9+6906UO1MrUs1TRxfcY+jXzVFaI5GUazrOorfx/4auf68e/de6SuTq6ta4rHLKlOGCkafKFVH+hFv6n83v8Ajj37r3WeTN5OciN4hJC5aMNFGIyQtuW/437917qRX3WmeeGQKRCoPlUXuvLrbj6HgH/G3v3XugazUdXVmRpdUkrEiKCM2U3B0yKv04/xJt+CePfuvdNuNxVdTcVEcyOQQRruNLMQGSNrjni9h9SP9h7r3S2wkVHS1UTwWLyOsdTG0ZuhA1amZv68/j6f0+h917oyOzK2gpQ1RJViFIiqiLhpYwGA1yXAAF7CwFyCf6e/de6Mvgs9QZCidkjjqrMsZUSXMhFiUQngfQHi3/Ee/de6xZyKnyEc0NViZDr0xpIEADqU0hWXhbi4F/oT9ffuvdEz3r1Wcdn48jjaVoKeWZmm8US2JDarO55Fh9W5HP8At/de6U0KzTUTRuVaZVTQWURlXBHjtcAXFhpNzfk2/Hv3XukHk8BKDUPPD4HcsF855RiDIHdTzYktYLb/AF+PfuvdccNjKPwwM4MVZTSsVQLqDxlCRLGp/wBWPpf+nP8AX37r3S4xlFIr/aQxaY5oz4xFJYLMwDarMCb/AKr6uPpyPfuvdKSLGVtIo0cmUo7aj5nJQkevSQV4/It+Li1vfuvdIXeuIGTjrIajw1cRgbXTLfTGgBWQK8lxf8n8i3159+691TD8vtgY3HYbK5ql+xpZMSrTwxsCZKohdRVVHNl/r9Sf9h7917qkSt3zXU+YMoMquakPHpdhAqi9tUbfnj6cgf6/v3Xuh666+T+cwMkEMtS5NPI1qfVeFmBt5SD/AK5v/wAb9+690efa/wAgds9mUa0OYNDFVClMcRDKojnIOix/q1ufpb37r3QOdu9c/wAagNTQU6zCWNgzRN5tDGP9o/k3NrD8/W4P4917qv3KYPffXOXNUKmaCITiWGWkdl8cQ/cYMBwSSQLf4H+nv3XujR7J+We5ts41IspkEyEdXSCATVkIeRLkIBGoFwQD/hfjj6W917pW1Pbe3+yIWDy46lrZUCSJojDtIVIJlJHIb8fn37r3Rct7YEQyTvTSRzS3CxPTMishDXstuTq5v9f9a59+690lMVt0wVwkqHkpo47Su7EADUoYfgC5IP8AsL/mw9+690KeK3B45vFRk1CPGdYDaGVSLEhm+o4v/seDxz7r3TTmMxTx1Bkp4pIwpZWZZgVd2I9PB+ot9Txz7917oGN2ZRp6hkY+XWsgVw1wHaxERIP6l5uBxb/W9+690DeR1O63JBWyyAC+l7Xte/0/339PfuvdRKSuqqeaOR1YR/uIjK+knSV/UR/riw/qf9b37r3Rsul+0MltfRXyZHxU6OxMFTK8rSMGBuqfn6jn/G/Pv3Xurofj98oaqehxlHXVP+45JEYROQshZ7AKhNrqABe/0Fvr7917q17YnatBlFpo0nRBUhAEiMbRm41iR78Kb2HH1/obe/de6N7tOozORneTHU8c0rUjxMI1jk8lLILylowLXBNj+T9fz7917pv3FM2qfH1lJDDLTt4f24FB1jnS6/iw+pt9T7917oqPZVXWbeiqjJQfcCVZZXTUqs6OfHFpJI9IH+ueffuvdEpzG+spT1ka0sckbM7SBLkKhUkKBqP4Aa/4v7917oxPS/Z1RNWUD12U/g1MxlirqmWL7jUx9LRhF/rYc/1+nv3Xujo7a3rFW1ZWmrEkhilKpLKfGs9PqGhkV/yTYA/gH37r3Qv4qoVp1lklBLS3aJLquoHVwq8W+nA/23v3Xuhhx4nyGOlhpgaZ2ifxzrDd4z/RSRex/PB/1vfuvdA1T4LsjBZaqyK1+Ty2GbWrYiKPxtKhbhonbksALkfnjj8e/de6e0zNNjZqbJ1EOSx/mlLepJi9OwAGiaHkcn8/kjgn37r3T/X7rpJ4hWQVNfJ5GDTNJSOrXXkMruPzcn6cfX37r3Sdz+8Kesoo6aDKJRVkyxrdysMk4V7sFIHLfQG/4+lr39+690iMzvXLYGjgqMDSLk4Hm05OkuBURI11NQi35ufzqv8A7D37r3UL++cNVT1izyTAVKqNBDM1E5QEIXS5UqbgW+v+29+691ko9+mgplloMtU1lZTDxy01SSyIpGnWGa+kj8XJ49+6917dGYrp9qfc4SoklqatJXnUyQyPTVDPyqlGP1JIA/4r7917ovaLvHa1e+RyVLnKJKunWpYUkMs6yuQCJ1iTj8j8i3v3XujIdedsR1uDmotxVbx10MZjBroxHMsLKTEQWueQeSBYc88e/de69iDQ027Hy9FAahHGuoqoahftAFOoo8SngNYG9jfkW+p9+690z7q7LpsVlpMzSV1DS+KVKaehrEWOmlu/DwAfpNuBcWP9fx7917pn3f8AI3bm0vs8pHUY4VctOFeExRSOrm3qLjgf0A+nNuD7917rHsT5U7d35UnDZGmVKoyMYshLEGicAgx+GoQ6Ra304/xPv3XuhD+zfz/8DaG394v415LD/i3/AMP/AM/+v/Vft+/de6//0rIqqjeQuiJphDgFrBZWaNtPBH0Atbjiw/r7917qWtGviUDxmSJSGhkY60jJ5HPBvfV/hyCbn37r3TVWJJTaDEjyEOGLXYRqAtlQs3p4+nFvfuvdJlK2dcoWlmZZZU8RjM2qMU4Nw4SPjULWuPp9Prf37r3SslqZo4kNRKkaujeCSMkiRF9akEf15B/31vde6DXdtTKYpNUbyh41cCGVlI13YlnU8XHJH1Pv3XugCnSrieara8iSF4SjAi0Za3juf1D82P8AsPfuvdJCpiyIlM9LTX8RBTUpEbOSVA8QA9IH0/AP49+691JqqiaTHRw63EgVRMhc+qRxepjQD6p9StuL82uffuvdT+tMQdxbqxePqoZZaJa1LgLfRCkgsbEGwtwb/Q3ve4A917qL8yu0qahFdt+II0eLpmoqWnQamJ8fijjij5tYW/A/H9PfuvdUtvvTJuZqiuHkpqUSTVNDOxLRxM7Xl0n9R/qOT/xHuvdBrurdWS3LQNBiaKl8dOpkZnYRCKBWL61CAE+m17D/AI37r3QWPj8rWrUV1WUdJIPt4G0mZmWUAM0bMLgDgXt/X8Hj3XuglzWSq6Gpmpp5IGo6ZREh1WmsEsxdrck8/U/n88e/de6K72XlVShqqankCUlR5CqMSRFITZmF+ebfU/T37r3RaIUd30oUYWubAANpN7afzyPz7917rk1NK2t1UaI2Ast9f45A/A/rx7917riVErLpBUxr+5za/PA4+nFr/wCxt/T37r3R0vil8NN5fJ3cn2OOkkxWDo1WWtzMicJbSVp4UPDM1zY8fTi/v3Xuji9z/DbFfGr7GlqMbDPb1NnakGomqwiCTzwK9wpF/wAG4tz7917olG48s9fPNJO7TmnJhpPugUJpVAALKpIF/wAWP+8g+/de6DeugjhV5lHklcXcsSVQEniMX/1vx9b+/de644CuxMEVbTZNBNqAejAQWExJVo/zYHm/FiP8PfuvdMteaRpZPFCqRlwEQWOgFbFeD/r2/wB5/wAfde6FvrPs/ObDyUNNTTlsRVSQJURzSt47yEqZ6dCbKV4vbnjnj6+690Z/dsWYyoNRAoqYa2CCrfLQnyo61NhFDE4/I+hH9QfqffuvdN1Ht6ow9EMjl6x4FWJgKWWq0SPCTrJMPI9V/wCht/X37r3QSby3NT1MyxY+oeOC2qWUNpWP+0EYr+Q3ItyAf8PfuvdMNdXYrO7Keneeb+IYatep8dQ6NFNC8arIVU8gkksfzx/Tj37r3Ra89lpKkinCqutvIYwABFf9Rt/X/kX+t7r3W5L/AMJrsnjX6c7ZxlLVzvkKbc9DPNSyyMywCSmuJlB+mogWIvxa/wCffuvdbN1fVaavVMxaNn1ek86geQ1/pY8X/p9b+/de6hioV6mJ1UuBd3Qk6FS9jYf6o/jj83/FvfuvdYMlVMNIgaMyPq124SCJh6iQvNyOLH6f6/1917pEvIKicU1NraGmcTSDWUdilixa9+GuT+Ba3Pv3XunynqKbH001SHKl3eGIFULyFRw0ZF/1Hj/Dm34Pv3XumxZakSqZY9MlWHcSs4DQRk6S1j+PqLG/v3XumPJ0GiqKx1JnUpEFS5JLkcm4P1Jsfpz/ALb37r3Six0BpKCkp1UBVUSSAstm8zXbWtubX/N/9f37r3WOrkKqEgU6gwRpAQwVRJpVwTbgiwH9Rx/j7917qdSV3hVoi0MYCu2piS7aWtoup+p+vP8Ah7917qO+aqpJIoKEFIHe0kzNwDq+j3+n1P5+n9T7917qYtPUyzSfdSAU5ca3UkuykC5DXuRa59+6909f3oocSktFAVd6dA0jG11hddX54J5+n/G7+690hxvOfIPO6OFpgxVQrAsFA0gE2P4B/wAf979+691IoYjkGMrLIEhIeIK3Nm5Zndvqbg/8R7917oS8bW0lNCiFPKdI8QYgsrhdN7E/1/P0HHv3Xuu3mjm8wk0rN6rDRpWzWZZeeQR9Abkf717917prjWJjYkrEdQH0uXBtfm39OL8H37r3XOKsp6V2ELSAgiNrgAKfrqXV/r2PP+vb37r3XKDIVMkzAkoCG1Sv6bgXsIyo5B/3k/Tj37r3XU+SlkUQpIVAMiuGfVr0C4t/T62H/I/fuvdYYoQVUlLsQrjUL3BsQAOLXvcf7z7917p0oqSYNZmEaEFhb0m1yQCAePrb6e/de6DbtXfeO692rldxZmZYsbi6aWZ52mETLBBeVmJJOoXNrf1IA9+691rGfLf+atnt8LmevunsNWNV1MssBlrZJlqWjkb7am8MCLrJv6z+LW59+691XZ1X/L53v3vu9N3drVlbJDVDyyU6wyiRp6mb7ioDTPyeCVFxYAWBsPfuvdXg9MfCbp3r7F4+mG2MXU+EwRSPko/vJmEKhLGWq1aQRwR9LemxFvfuvdGgh6W6pogI6XZu14TCZAs0ePp4JWWZLWikVAeDybWF+SPfuvdLDHdc7ex1MiYXGJBGhEkrL6pJdCaJF819Wm3KhSAL2t7917oAu1Nh77wMVXn9vV+SrKcRvWCi8kkksEMfq0wQr6mOm5tyP9ce/de6Jqnzszuxs1Hi8vha5plo3nMfkihlSkgqTTzs4kNxJcE+MgMRyOCPfuvdLvLfNDd+f/h4wGGr5qXXTVENSU0tJEJg0gkW3Fxxx9RY3+t/de6Pf0x33uHekSxZjCT0fmVfthIpsFjUclmH1sOCPxa59+691339uGSfb1XUPB5acQOVWMKGLBeXMq3YW06ASePfuvdaz3zF7BpM7mcFPHjxRvTVMtO8KSqzIjnxALoUagbBRfkNckn37r3VZ+XmjTL1SBtLrUyT+HS0MgiW+oGVLDVqPq+ouCQLW9+691fV8df5jmB6D+OGK2xncE9RUYXChsG0MyT1FY0UMk+QV4KdmMQBMZ5jBIDEX+p917qjf5Qd978+VvZGQ3DHga2GmqZpGoMXQ00lVLplkCozMl28l73FvrxbgW917pD7FrewPj7u3AZ3P4bK4yJquOZqSsRqUzUaqvlWenlHJ0kNGrqbk/T6+/de6F35BzUPZNHjt9Yqn8tNm3YTNSDypTiOMSqsgQAI0hBSTVwGW62FvfuvdE1p/Hhasyuk0UGtmAkWzRFWOgWPFrf42IIPP09+690cXpTeuFzOMyey8waaSDNwNTUsjExyQ1TwARoWYhbHjgcfS459+690AefxUmMztdhmhkSngrXjMc2kaWgAtMoFhZ7CwXi1rg8+/de6f9nZKgx+bgoslUVsGMyiPBkHibS8UUgHicRrYkLbTYn8Fh7917o+XRG5EpRV7XyNctak1S1RtytqNTS1dIoskErsb+hef6k2/p7917ow8mNNZJUSWE9RAfMkPgKAIFt5XexDk31D8C4H49+690osDtJZTKxq4aRJlNqqtLRwROYzI1gSOSzafp9be/de6Kp8hM5kaKix+0xWRDKZqsSgkZGiKzY6nIR2so/Q68f7D+tyfde6IX2LFQwsyUw8UGMSTGUtLHYRSyodMlQrH8F7n62v+LfT3Xugmwssr0q4OGCNPvK69Wz3kPjX6X1XsAbEaeCOPpa/uvdHZ2DV9a7dxdLDPBDQ7ho4fNTVtMrtI1UxLlpPISp+trEEDj/D37r3UjvPKHs3pqP/AIEVea25lpqhYqdUeSShmQh5m9JIFrXCjg/Qj6+/de6rQiMkNS0UiFbFdVtYJCqBpIbm9wNQ/qDwT7917pyirDpuyFrvIFufoLHSLf0/p/sPfuvdQJJpZLEoFBUmygLYHkX0/wCv9T7917rsmoyL01FFGNayRrGIo2eSVnYtoYA+pjewCj+n5uffuvdbL38sP4l0/TmIp+599q8ue3TQ0qYOCpoxFPisfIoqDNEjci7cktcn88Gw917q5bem5KXL7nwdFFqlpaGFJ3qUqSsNOixiVhVIDYGxuPwBbgX9+690gloNiZXJ1e6srl0eWOCvNDDDUY5jT1FNI0FLS1CyyeQLN4yw9AIFiPrc+690fPp/dD5baGHoaCOOGmrsdLETI2hDqDUvAYalL+QkEWINyLce/de6Lfuvqju+p3rHNTV2V+0rqWlXKzUUplxbtjSRQ5GSGI+l4xFpPjALBwOVUge690IGYpK7CbW/hu7aKpyNLr8NRkGV4HeeSEWmChWYhSdJAIBIv9D7917oMdzbarBs1ZNuRy5GrFZRyF3pGGRiiJt/kzAX8aggMRa5BPBt7917p32Rsjseuz2269aKsXHUJlg+1qKqWBBJNIRO9ZALOyBSTG1zckcW9+690GHzL7ofB5aHZH2NPU01CSrVMLKUoPMojP3MSD0m/qH+1XHNvfuvdU+bppKrcEWTy8k1W6BZwZoPEPH45Gis62FyyqDY8C9hYfT3XugCoMfOIqtaynFPRTNIkL3EjiN25YSrdgWIvqU3F7Aj6e/de6Su4YcZja6hqpppVp5WiFH4CPO9RCQjSRzSXN7gg83/ANb37r3Q2bVrI6kxZSjMqUcQjjippnTwyTmyVBmK/R1N5AwN7nk+/de6Mt1lu3LwZulV6akWOkkk8LOhHmo2LXr5GPpcnUAP8LE3JJ9+690ZGqlp6TF/cT5KaoqJpWniaFxGjVD3MkKRSc2UWQhri4uACR7917oKcNtOPLVlRVSNkaOaprGio5XULEss0pt5ESwF/SQ1rkfS9zf3XuhFbrjL0VBk4M9uVpIoImaT7yJ2mjqfKWjZPGOAxIQAmwFuOOPde6A/J9e1NTBVZJKPHSV2Nmn8kdSIp0kgkisrBSLqwNnFrEg8k+/de6TG1Ychiq6hxsmZmxsVd5I6ioaIIizTajFG0EgTjUulRexDC3Fre691K7G27PlKVqRDVzR1GPFTHDJBGlZTOeJldCzlQSGMbh9Wkgg3+nuvdFx23j6/BZJmSU0z07lhI8xSVGSQ+MEub3PFuT+Px7917oeM5sqq7IxUbV1ektXHFHLAl4w8Rii0i8luSfr/AIm5PPI917oKdp1e5uuM3HRVk03hgq/8kkErRlViPB9fBXVfUR/sf8fde6OocjQ9q7dWSRof4pBGXYsF8E4ICMwZ/r6r/T6jg/UX917oreYxVTsnLw1FLi5sYqSeN6mEyCKrYMWMrA3FvyP6ce/de6OZ1T27LmaOhoMnLFURvGkS1RqPIaYovjVvI12JAA4B45sPfuvdYe08NLURSSU8FRk6PISsy5B0aSKKUorxoJr2HHFv9gb2I9+690T7L08u366gqKeTIwtA8q1pjtCQrHUgXgBh+b/X6XsRb37r3R9vj32xDuHGjaOTqBNBUKieeYNM0QQaICzm/wBTdWW9v9hz7917oN+1uvNwYDdFXkcbUVwoKmpaRYBHMaWGGVhKfCVJ0lmLWFiLfjn37r3XGm3furZrUeLhq6lKbIUgmkQARPXQOoZoqrQL+q/GocD6Dj37r3U7B71nny1OI4JFhhe378qPaRj5XjSS9wENxYH+n9OPde6GfsunxmZ2zjsvjpKaWsghR62MTmMD0+vXYXB/oPyPzbn37r3SF2N3hWbUrf4ViZhBHLDFLUTRy3ZNJ0SItj9Sf02sbc8cn37r3Rx8V2TVZPHxZUSCpuFb94mWQytFrEK3NxwQS3HPFze3v3Xuh86WzuT3zmoqasqzQ4yE3qqmUXEUUaD9sILAknkXFxwPfuvdKvsrJ7YohWQQZWSE49JDFNUfWukkKqistyVVbgcDkWt7917qvvvjC4iKhrMpHuGjyMsdHDWRQ0lO8oFRNIYWgaTVb0SA6l08Ajn37r3VDvzTz1VgsG7vWzUtXWeSMKvoKxOp9ABuRqHLKPoffuvdU7YbFtntw0lOJfJPJUgFW9fk1nUADyb3/I+h+tvfuvdHf6+xVXh89j6Jw9Oo8TSqyut3QhdLW9P9f9bn8g+/de6NR8j5shkdg4nG42jqjKsEbBKeCR5SjKAqxMvFybm/1H9ffuvdJz45fGzvPI0dXBjdvZSWLNUsMkFVLDKxp4pVBjSR2ABLA2YE8G/1+nv3XujjYL+Xn2t4lmyy/bPVFmq6QISsKlih9QtyeCRbjkWP5917p/n/AJaT1MIOTzE0bK/rvA6DTbVYFSfpf6/4e/de6Zq/4E7FwOJyENTQyV9T9vI5qkjLylwv9mFvr/ix9+690VrKfAPBZtJZIglDDd2P3ChSqX1KVP8AX6XHFvx/j7r3Rc98/B+Xa8VRNRU5qKZQHM8AYaQT9dTn8D8/X6/0B9+690HGB2/QbPq4cUsc1S8s327yRqSsZL6Szi1ywJN/x9Pr9PfuvdXJ7HqMLsrqGjqxVIs1TTQN6lMcsT+O7xqx5Grnkfn8ce/de6B1+6ajzyRQuJI5XljjVpfIDclQjA8k2N72/wAPxx7r3WSl7Ny8kZkWJWqIw0EdibyB2uCBb6jj/jf19+690qKT+N7hx9RmJq6HHyUqETrVTsqzAL5NNOn0J/qf9Yfn37r3TPDuuYh0EwjjijMP0cylz/b9P0B/JH1Hv3XunvFzzs0aM2hZImEwHAkZm4bk3ueL/wCNuPr7917qVlY55isOPp53WmF51lU6ZCp50H+n+3B9+6900U9XN5lWScQxqFZvUymIs2oox4BH/FffuvdPeP3FTxzhC0MrqzNLqLAlQNY0KPp+P9f/AGPv3XusWR3ZT5KXTFrV4n8d4yyeFSSAyi/4uRYXH0I449+691ko6ujllInq0jncohd3IkvGtmA08Fvpzyfrf+nv3XupNNDDHkmNo3jY3gkDEkAKRJ6SbckX9+690vaXPU1JQmm1WUFtPjCRsC3Fi/1t/T/iL+/de6UeOy9HkIlZoacwIHinMkqRz6n/AM0xvyR/h/vJ/PuvdONH9lUzsFWlmnjvCZGEaEoRY8i2ogfT+nv3Xugs7B2pTpBIY2WJaqZnWC+sF4uCzWPIP1H4P+P19+690VfPbQnmUiColkAZ9YiIj1tf1Lx/Q2/oP9iffuvdN9D1/ljHHV08c88dOuuojckFQouhjdByR+QP9v7917qZDLXeSGhEJlYAeQM2lhIh4Y2F7qOP9f37r3Qn0NSlIlL9wxMkoAMTkquq1mIY3sB/gLnjn37r3Q3bHw1PW1q1VSkVVTcSyUxXSBEi3Dh154IAb+p/w9+690D/AMjN6YHGQS4nGVaCokUqsUbFDE2n1EEfgHg8G/Pv3XuiR7ezuPjq5GrJpBMspLSMfGsgYf6q/wDX8W9+690J0lZTSz01XDU6SEDRwkhUkHAA1J+fp9Df/H37r3TNkKqRKszySzTeSVF+3eS8YPAQKxPptb/evfuvdCAa2mrMfSvKIoV8XijBX9EqrZDLa91BJv8Aj8/n37r3Su2Jnsfi6uM1tYiiSZLO1jDojsQyxuPpqFgtx+D9be/de6K381PkOuTq4NuYavNfGsQSWpTQNGhPXAvjAAUfQcc/159+691XJTZ2MSJNCQkikv5NKk2d9Tr9bH6C30vz/h7917p2hyUWTmkZ5DIWJj/evfUeGC2+g/wt/Xg+/de6f4krGoZsclfHDSCVZ3hcgs0iXKgWF7fTi9r8W9+691hloq2mliaOawIUkppViCD6gTzYD/eh7917p2xlNV1UKCAeXQ/ofQXBluSSx/ryB/sPfuvdSs7jUx9LTVVZKqVRuXhZ2lCEDn/C5N7cAjj/AAt7r3SKl3HWVdPNRlqiSMoqwR+Q+OK3N5V54/w4/B9+690sOvMbUVWZo0CnW88REqFj4ireuXyL+kW4+v1/wv7917q17a3VjVeAGQgro5moaQVjUVVMFmE2gBF/esNNypLfX8W4Hv3Xui/9kYCgTBtQ5DwvV1WXkeZI3E0cqxIYmhLP+vlyUa1gRweCPfuvdB7t7YC4+CGrpwaeJy8qwIpKrHYBEkck/UXHN+b/AE4Hv3XuhNxFCa6EpUslEurxh3DMU1ABnAA+tuR7917pzGPoaSoRKeqjqCriJpVjdHL/AEYszH62t+PfuvdKekamaGYVKKzLDKsRZtbGQGzG4A4Asfpb6n8D37r3SFrEijqakhp53ljKIsYYFhpPKBTwoIH59+690TbsqvFTuKQM0tQMZGJImR7KkhJBD6LEWIPBN/8AH37r3QBZavnrKgmbXKquQFlIuwXm5Y/UA/8AED8e/de6a3lKiOoQnWxEZ+t7pxyGNrWt9B/re/de6k0ssVbIaeSHQzyiPXDGzAykWBKD6knjgmx/Hv3XusmVx1ViHNJVQPA2kOEe4Yo5NpGB+hNjwTcfT37r3TUsXoZk1hWA1qQCjc/p1fhhYH+v09+691nlpXojTz6lmSVQ8ZjYP4S5KhXH9R9T+Ofz7917qakdLJPEXqXhMiOkkqrZYiwsCbccc2/w/rb37r3SixklLjQ6NUipMqaQ9joa50+ReT6iB9b2tbgfT37r3QhYGuEcjaWiKOqs8crXRwfTa9wQOAOGHv3XulHVyxSOiGmMETOPVA5bRwCH1uSdN/oL/j37r3TX4JZpyjOrIt2kEZCzaAOGQf0P0t/W/v3XuuNNV/bMzpFGUlkfTGbtrXSFPkBHB4JsPwb3II9+691Kll/bNQwlgSVQkbJ6lFiW8aH9NySbgi/+NrW917pfbHy8kVaor3Eugq9LSlx+2QPVL9ulr8fVjz/sLe/de6PrtypXIYqjyLZOjhjgh1QmpqYZ28hFlVlkuBawsosB+Sb3HuvdA12juLE1uLqqbLZKCsNHJIw+2aO4nI0mxQcqBpsOObm/PHuvdVkbtgpZMlWVdJLJKjTM2qfn6cLYDm1rfn639+690jIfXqLkPpGprAhQSbaQCf6c/wC8+/de6eaOrZGVD5TTsA6pp1KGY6dX+w/Pv3XulPCZJJQoZlQgAM+pdCn1EKL8/X88f737917rutxcksjeJNQ9JJLaVZWNgAW/N7m3+I+nv3XujB9UYasxtdR1UtG7JPGHpyLksI2u0kZH9Obfg2PB9+691sHfC3LCrqaRpmkklCUZ81USjwszlSTTCwb0gAfS3+IsB7r3V0mHLJSEyI8skpKuyg+ULfgq8em4tY/65+l+ffuvdJ3dKV32qNSwJ5EkZY2eOzygAaoTqJ1fW5PB549+691XL8oq/MbdCbkmnhopcbUQSK8BF3UnUySc2A/FgRbgX9+690bz4Z/LrDbxx+Nw9fkJZamCOGn8TMP3DHYxsoYk8fT6EW/FgLe691cJtvP43I0ilZ9aNCLqFBv5FDlQWvwSSbD/AG9vfuvdcclTGNQygxwM+oID9VBJAW97NwLfj/D37r3RcO1+vqTd+Kr6OWR0jnimRQ1tcUhjLGS4+vAPH9bH8e/de6pb7N+G1HiKvI1dNM1VU/du0dUY2jZXJ1sLqFub8+q5/qffuvdDp8TdhZ7bubgoa2Sdyj3jTyl2ZBbS4Y8cf0uOfpxYn3XurVp85UY2lKzVXieCFVViwQgqumxZ9QJtYkC3+vY+/de6Jj8gu9cft3CZzHJDT5avrKbwUhaWNdMrA6vJTsP9f6fiwvex9+691WbgtqQ12WjrcpFRefLqKpDDFJIgSpJbSCGIBX6tYfniw9+690P6dX7dx9LSPTrEs9TEsdmhV1kikF3UQuCSS5JBvwLD/X917pIZjp6inMstLBDBUAEp/kyQ1EnGn1Ei/A+lgPzf37r3UGh2BPioY6pxE1RRaI2DJE8VS9uZGVlvdfwb8HkWFgPde6nx7cqIqpZHkWpjnVx4oSkTJb1szXWwsLEAD6/T8+/de641GLnjkmZ1kZKVFkgp4TxIjWFmmJtqIvcW/PAHv3Xug2zOOro8jDVUDT0sEl2hiIkVFlQi8YlvdltcfqsDf829+690rCM41HDS0c88ghjVxKHlKQrJfUpRyQQOfrfi49+690osVHlokANRJkqoFSY40Fgmjhhz9f63B/4p7r3S1xORmqWlp62iVXVlV45lAaRSLllANjbjnjn37r3TqtRjaCX7qZG1gOVEiANKTcBRyLn83Ckf4/0917rlHm6f7ZZHp5Up5Z+atLrCkha8Y8p03+vKj8fU/Ue/de6XVDvIYXFtS007SRV0ZaQPDE412sfCSCU/I1XBI+vB9+690nqevirZWlMAsWDBAiIgUsLiy2/I/pa/Nx7917pf0+38cyR6oCPNDdipLFWdtQc88fT6ni3+39+691wfbEVdUrj45WKHUClkdObN6WC2INiDf829+690HlVgBR11ZT1EMqKkjRhdJZlC+kHUBaxuPoB+AeTf37r3TTPKadpA1IyeIqkNTLE3h1atQRGP1v8AQk3/AK+/de6SVRX08FRLUj0mSzSLdlYMCAbhf8fpxz+f8Pde6Wu2KifMy0bVM8jwLUAPGxZDaMBkYstrr/W/JPv3XujcbQqqWiWCmiEaRjxvOY/0mRxYqTe9/p9OP+I917owUUgr6YgIto4QEkRFHoK39Q+v+ufqP6+/de6R+bwq5ClWJgqFXUiYxxFdJvdfp9PoSL8/U/Sx917onfYtd/c3MpFJUiNZJBoL3ZVtJyoQiwvx9Px9Pz7917p/w01JuNIfugZhIyyj0BiX4ZCw/UwIBH1tbj8n37r3TrS7JaTJJKE0lnkVFgKCSKNQWAdZOD6T6Qf8frf37r3Qj0G3KCWSpalhkjAIAdogZQ7IB5FK2S97k/S34Hv3XusU+BnjJbQ68kOHPBj/AAbRj0/61+b+/de6Dzc236uamq/BAqSiFiDGQrXcfUKn04uDcf6/v3XuqoPlp162Qw+Shlh8by08hi88gjBeNPRGCfre5/s82Hv3Xuta7sfEzYDMVtHMsgJqZHjNhGyWcgKwYXF/68Aj6e/de6CmrrYaVW8kp8zC4UFSEt+dRvYkf0+vHPHv3Xus2I3/AJbBTwzUFXLDobUxBFtI5N2H0t+LjjnkXJ9+690dXpj5awY6OTAbwpIKynr1ijhyNTUPrx/7tmnCL+okH8/48c8e690K/YFV1JvWGFMfuzHLWnTMSreaN1diVicNwApuf68n+lvfuvdARuDrbBHGzx43M0NXVppaObWqaBJe+i9rm30vyObWsPfuvdBSu0WxqipjzIgeOUCRdQVnCfqYlbcEkfTg3+l/fuvdPcG6Mfj1pTXVRrZYVnkfSLt5QAFUM1xzx9bj+o/A917pmrNzVmdo5a1IGGNp3MEkseldVRr9Ecg4PoX/AHu49+690zw7hq42hSn9SxqkT6X0sAL6j9ebD/ffT37r3T8+T8sDBnhEhLoGCk+Utayqb/7dhyPfuvdJHIeuJisaqYQWZ+ADJqCtyfqRzze54Hv3XukPkxi0pzrqCaiSUBzGpuPyWv8Ak3J/IH+34917pByOh1wwsJIlnLLKWuzG4FmAPFj/AMV9+690qsTkpaQaQQ1wG1WJCgHkEA2A5HP59+690bDqTtnIYOtpRNVRNC4DeSUlljvYKEUEg/0PFvzYC1vde6uZ+PncNR/DqSSodJZKuxVnVtMKQ2bWhbkjkAj6/S35v7r3Vr3Xnb+SgoKZaOsq6Kcwxg6i0fmikZmZkf6gKORb6gi4tcj3Xul3U7l3A9Y2Uh+7yMrsxmZ18pmgdNLGQAXv6r3t+AR7917pC7w25ld1wyRzUtSSaZGkQs7RCMnUAhPOldNh9Ob/ANffuvdAJWdW5SKQmsxyT01PHKIZXQq6q5PjJYjm3IA/p7917psweAbbNdTQS0DvTTtdnkAjhLuxKAlh9ASef9j7917ozWxsrjIqiGCsjjISVQ0KOrSSlv0Ish4ABsePp/T+nuvdHP2pVY9PsZkphII2R5FkkV7MRfQb3tyefz/vXv3XujTbSrAYUf7ajiMjadACyHxm5QkH/efrb8fn37r3Svy8UMpp0gcQuCGciIBIyFDF0/BsQf8AX/x9+690Hu7Gw+IpWzuQU1VDThhWRrEkkZIsokZSOBe5HFhf8e/de6WOJ2nsDcWDp8jFTiKOsgjdlJYQyNLp0sD+AByx/wBh7917pLZXprraqlgSbGU1VKkrMs8M3+p9R+3kb88rqsfz9ffuvdM8XROypKmZYJqhTMvDCU6fGvqaKQkAXsbD/H/W9+690nq/pfb+PLx0eNgqYSXNUYlIqJHaxDOoJFhYG5sB/r/X3XumbGdGbAohPK8NfTPkBapp6kzzIXkf1SRj6FSPwDf/AFvfuvdKbH9H7MWmKUiyRQ6ZIwieSFFL3CvoY2uBz9eDz+PfuvdP8XVNJRJDBT5mSSnjp2Ehr1WpjC2sI7SXun04/wBh9B7917pPVnWW0Z6GqkzWFxLxUza0r8RE0U0Bb0q90B4Bvbg2/wBb37r3SnwvQXXEWDqcg2Rys1XkadIIJayr/ckjVf20QRoDpA/LAn/H8+/de6Bfcfxi2HUyVk9QtVk0kkjaPXVMHg0nhgwsDe3F/wDH/H37r3SArfi5tt4ZZqCkxlVHTwSp/Dq+QVUTtKhH7sbkKX/2oAH8XPv3XugJyvx0hxWNYUiDbE0VWFQUkYjgliuWYWT6Bv8AAn+nFufde6fv9GU32vi/vHk7/wB0v4dr1TX8v8X+98v+tb9u/wDT37r3X//TteqIqWF9UMokdojIDYD1EkyAfj6/n/H6e/de6bJaUwL5VAYi12bSbKw1MB/t/wDjdvfuvdNdTTyVyuyyiEFNOoXGqygEkcWHHP45H+v7917pDVVBDTVSyBI5JIlZTIZCEePkOFUjhr3H0BuOf6e/de6Ya/J1MNbDFMPHESfFBGzGMrIt7WH0NrAmwuf9j7917qDXVMBrY8XOnmkrQPBG7DT6QCGEoP44/wCN/n3Xuk5nsLAHjVYlZoudAIMSMoA1MSALjj1fn/be/de6StNgZa16uaYxpGAoR53cyCVLaUc8sovf0r+bcCxv7r3QWZ+j+xyJhLudEgd5EUesNywiQD6DVY/7e3FvfuvdDt0Ni4YcrndwFTFBj8bPMCBoKVCoTGqgcnV+o/1P1Hv3Xuq1fkXl1zuW3DlBLJPlabIzyBrhIpEaYwpbk3NgCfrz7917ogGcxQkgZJXgq8jkHqGIgKK1JDc3VzyePz/seP6+690EeIoosfU1gkqJEXwypUEjVEF1EaFUXuLfQW/4p7917rNJvvH0+MnxlNDAxhinSmrFIWd5CvEJQWsovaw/1/z7917on+9ahiZ2CMKqobzMyrcKp4dHHJUC3H+Fv639+690VffpqJKWaRyqxsz6YySeRxcX/HF/pxz9ffuvdA5TjTLGRd3DXWP8uxNwP999PfuvdP0RmgfzKrOwV2MZtxcWIP8AX+lv9b/Ye691GpqRqqezEU5lkDSNJdVUGThjYf4fjkfn37r3Wxz/ACraym/uZl6ZZqVcnR1MTUU1KbCWJCxLsw5uLkG/Nrfj37r3QkfzFN/11TtegwFRttKyalFVHT5aNlaSnmlpyWnBINkHBIH+J/IHv3XuqIKygrKineLzQOae7OJfT5Pq3oY8vYn/AAsP9bn3Xug8yE6U8ZjmWYzu4sxIKaRwoVR+OP8AG4seePfuvdIzzyyVOuJAqMxiZudYt+m1uf8AHj37r3Tlj6bIVTSrBSSzIrEhaeCacuVGplbSLg/7Ek+/de6lx4bcLlkiw2RmaQt440pKhhEX9IUFuQDYf71/X37r3Q37I3j2htnHvt6pwuWqcc5DxwSQOzwtEvkiKlxfSL/T/ePfuvdRNwdoVVVUNHmRK9SkeloXLIGNyRrQ/Qre3H+uQPfuvdBlXbjgcOKViI5D6i7ag3q16SfzY3FuLf63v3Xuk3Wbmdqb7SmmWy6mlAW2u5IOoj82+gP1FuTb37r3SAkrWmdy0YbUzEPYEt6tV7g/6wFrfn+vv3Xutrv/AITQ7waHO937VlmjU1NJhsjDTmRFkd0laJm0/wBACD9PqbXuePde624cjXUoLRJJqkQM0tyOSnBuT/UgH88W+vv3XusVFkVWKVWb9yNDIzEX4kUqA4AP6b3HHv3XukTPuamSWVYZGkqI2MbclQwYmNlCH8abG39effuvdep80DMqRUwjKo0k0xk5MKKSpuP7XP0/r7917rLDW/cVEE08cZjT1QKp8mkqToLKPze7f63159+691mnrY/NJeLVLMWiebVfxqx1Kyp9Bf8Apa/v3XuuMWRx2t5F8zSQWCkIAqmNQASTwePyfr+CPz7r3UnH59GZgVaZ3LxsrABVuL6hz/jYnnn37r3TJX19RGJoY00tKp8g50iNCQrIBxfi/wCePfuvdZ8dTVKwF5JdU05BVmYagALD9RtyADbj+v8AX37r3TxSy0NAJZHLPUODogKF7yG4MiJxe354+v49+690gcpu2czqn3ITSWVkiuFIvYxjn8H6/wBD/vHuvdNU2Tkki/d0yGUEyBZCjvclAt/qTptbkXH9Px7r3UvBww0sT0yLpRnSZXkkJeRpW1eMWv8AS/0+t7f6x917oYIaSopaKOQxTyRTAAWLKulW5d2Fr/Sw5tb+t/fuvdO2NlpaqZ45qlqWNoisJspczqbKn0+hItf/AIj37r3WSUSQTLFMzFbAXkbkWNuStvyCef8AWt7917pvmrCkod9JgjZtRX6qVj9IW55Nv6e/de6cKCmq6yKKtlp9FNM5SIsGDPoHq1o1gCT9PfuvdPc1BLWqkcfo4Gt/EbRgH0gaf6WHI/PJ5v7917qNHiaCGRIvI7TMzh3sSGcoqoipyf6c8fke/de6c44aamMitMWMepBcAWAP5PP9D7917pmyuYjpIGaMGWZgpTm7KoIQ2INifr+PfuvdVH/zIe1K6HZuL2bjdUOR3DlKeIRGRmSSkjJE7SgW9AJ5F+SORax9+691Xf1V8b9oY6ogzlVjaPJ5nNGGatr544jJHUFRfSr3KAAABQbfQ/X37r3Vj21tu4rEUVBT4haRJEJWaV7KqiNNLxsAR+LEf48fT37r3QqwUfg+3kGhotOsmU6mYAWJaNeD/Vb82t7917rDUeeWZljpzUyI4ZgbxlUkUkEI3BtYfSx9+6913Q5V43CzSSLpRVKaNJJQWYMp+vI/Fr/737r3T9NWDKY96memnaKKc+apQWjiWWMRDU3NwbfQcf1H19+690X/AHR8ZOst75OTLV2Ao2kexd5IYi0kxX1ys4U2NrDgkf1F+T7r3S82z8YdmY5cbNi8ZTKtBG0cMTJGURC1gbsCrcC3P+8fX37r3Qq5ag2hs3ArdKKiaihqCsyLGrRyMCbkDTcC9r344H0Hv3XuqP8A5q/OXaexMfU4LD56CvyRVo3NLOhsIn/cjaJCdX0txew4+v1917rX+3D2zV937zdKyumw0a1SVFDNDStOJ5ppi41mEjSTa5F7c83t7917pm31g5KGWmrg5M88IWoSqLJLIUBD3SS5UEgMLW4A+l/fuvdXS/y6/gNt75I9WU+6t6KZMeuSqKaKVSGY3KLNToC3IKsb6TYA82AA9+691d507/Lq+N3Ss9JksJs6gyOVp5Wd6nJ0sE93jNluJFIsCQw4+lr/AJ9+690W/wDmV/EPq3ujqTPPi8LhMFvLA0lTk8ZksdT0tLLJNSRMDBJNCEbhVUAEm344t7917rT42Nu1dnZnJ7A3m9X/AAYVM0RRJr+GVWMNU7iQaHjlXTd9NwASCCDq917oLeycRPg8zNJDIJ8ZO/kpKhhG0DqQHCRlBpNx+Px9OOPfuvdJXC5eopqmnkjlNLLFUo/7R0XsQ6lClrW/qLXsLm/Hv3XujK5/G1W4cBQbso5EqJ6RfHkoxDJIYWRfLFPUPGfUX4BH0+lwCDf3XukJk3ly1CmXhSGnqEZaepEKssaGNLB14JAH4vwTc+/de6NN0FnKXeS43ab1VFR7jo3d8JkXlijkmmgQOImNibMp083J/qSD7917q0TAYP7Wl1VEax1TQwRVUcmty8o9EwpIiPoTck2vfkG1vfuvdCSdrmloJZa6ghannp5FWRopHMdiBBKUBGnSQAb8WsbXv7917qobsTNJmuzd7ZatWKak2tE2NxxDlqZqtpWicRtHazBwzAA3/H0AA917olfYWT+8nhoaFjI7O+pjICRM5DOyDhuCbWb+lzb6n3XuoWzcfMuaoqaeCb7mUwFRKCokXWUkkc/X8AD+osRb37r3Ro8ns4Y5qWtWAziSODyrG66UEkYLSOzXIjF+eb3BA+nv3XulRtzb0Y3FTvSZfRQyRwJVUAVWp5km0pKhmllAIsSR6eBwbmx9+690Vz5E7Cx+y9+VceNppP4bWSmpijgLTIwb1TokyXUAk6rKSR9Lj37r3RdogquwkkCBVkMQCSOCykreQkLY8c3H+PP5917p12zt/M7wz2M21g6R8nlsxWQ0VBR0zaqiaWX9uOMJGjXOoEgAAn6C5HPuvdXmfDT+XvhOucu/bfyJrtv1uKw0MeQwOBpKuKrqHydPLEJIMlQOwlE8MriEwSLYFyCuqzJ7r3Vwm3d9UO5HeuemjxuAoITR4SggEUCwQhA8DNAgUWsFAAFrWsBa/v3XusNVn58ZtzcubSQ11XPFOsSrHpRfILeORm5uFtc2sRYKAbH37r3RVtu5yepzdPLkqs01LMQ38OkMqR1vrEg0WIYOrA6Be/8AW5v7917q+b4sR0uZpdvF4YZaSCkmmnjCjXFD5PIolQ/p03/FhYAf09+690d/Kw4TCs+ToWR46dYoFpo4kPmifR445GJD+nSArcG9+Tqa/uvdFy7g3TS42gObocZVku166mNHDLDCsR8ZD004CKCF1KQRcEWAFr+690GGL7SfM4xY8FtnFGMU71eQlYRU1d9vR6QZaaBF06L3DhQSTewP19+690sKbdnlM+Tnonp4YqFq2izmLBlpZFjjDzY6tZbaDEL82B459+691rHd/wDddRuX5G7yqkro3w65WoinWWdQlUsbGmiYxj9uyldYsLn6n1En37r3T3sdKDOYCvpat6h46ozRh6RotfkqNWiVgRocD6/6/H9be690AeV29W7YnnpqvIialM7qgqIixkAc6Y0B+hsLHTYX/rwT7r3SV3bhMfl8TAYoqqOekPnRCoAWUfp0X9Sx6bX02F7k8k+/de6gUWaweLhoqCqrq6CQoJBTQMqJGyG9RJImk+jSb6jcm/BHv3XujY9WZjD5w0cEM1VV0cRvEInYVMkJCxrGoNiEb0ixtYWYAkk+/de6G/sCpzeJposjDh6vxUK/Z1BnlfwUzu3jEDMS3PA9Vi35vyffuvdB9L2UKCXHQk10YhVTUyq6iGKRCGS8gFgVAAUvybC55Pv3XujX7D7J25uyJTVzVVXK5RpIXdSKthGI3EtyD6Laha1xa3Hv3Xunnc+NC0M9dgsVRQ0swMcJADO7l9Mkk5Ia7NY2BNgLEC/v3Xui87r2eM3gKqTI/wAONHSVscE1LO8sGWaNvGplglhJYhTfQxANrWNySfde6Cepo6ZpfNQ5uvpnpKZU8UlpBNo40F4zYj+yef8AX5v7917qHXbIXMYeaoEHnydUTNBJTnTpjgiUS1Ekeq4KEDg8G5P49+691n2huPFYjIR0uYknhmpoGpzDTh5aaOcDRFJIZbkcAkhbA/0J9+691m7F2v8AxyGSsRjMv2jzU0wJjkhecl0YBhdg17kG4P49+690GnXO69x7HrIabJwFaClqJIIGqKhHSV3J0skbi5A+mkiwI49+690bLdKpu3Z9FUSiNg8byRPJChlRiDEocJ9Rcem4+lgPpb37r3RJazLZ3YOU+zeprMfTeQGnkjktH62VW8SMSQCCQ1/8SLX4917o+3V3adXvDDY/aNXVwmJoiaaQiJlaRI2B85YcEm97/wC9Dj3Xuk52TtKqoqKsxebo75Crkimw09LCkqNEw9SzyArZtQuoueP6e/de6KZgt57p6uz6qjSRGaYaJIyNHkVjpVdXAYk3AHFz/t/de6tN6A7Sx+/KOnh3I339dEbASafIjqusRM7XHkYfpBBA/I/J917oGO94IqbeFflMVTz0UkylYadpdaQxIiq7mT9Ovg+lbDkC31v7r3QbZHfONegxVHHQwQ18Yj+7q6ZH/esoXxsPwxFiSALG/v3XuhS68zaZh63D5AmOCrpylGqr5i0rDTofSCQVP9T+Ljki3uvdAFuukpttbqnjasqKaSOd0ZLBneNX/bCovH0Nh9eP9iPfuvdGO2DvWlqxi8fSz5KBJpo46mST9flexRoo1HNxY3P0+gH19+691ZXsOoxu3MOmPw1TSS5WqppK+U1bvFLMqR6mVXNwpHIAcAW+hsLj3Xui2dpb6nnqWkhmLyKZxJC7awjMSsh1qedJBsTwLfQfQe690CmE2TvHsqSqOEwlXkCiTy1MysVhiRRZhLJaxBIJtb6n8m/v3XutfX+YxX7gw+9H2zlo5aT7SpkDRzoyJGqMUbx3ILAkcX+o/p7917okHRGAzG4d6YmPE0E+Qq/uFMSIhkkZmkslo0B+rWI1CxFuR9PfuvdbOHxa/lR9i9jtQ7z7FrW29ia409YlE1zkGjEnk1G3pQMLekWFjYg29+691eRsv+Xh0xg4qKGs2vFnpqKOOOGoyiJUeTxp6JXNrEG1wLWA4/B9+690a3DfH7ae3sX9vjsTisXDEsccUdJSQwqPRqJYRKLgf7x/re/de6ZMt1zt2mTxyUkMjIzKZ1j13BWxLc/W/N/9j9effuvdB5let8H4LqKR1ILOmlVK+gBfp9ePqL88Wt7917oCs71LtypeTxpE8j3ufFGWVTxpYcjSR+D/ALH37r3QF7r+P2EnUJHBTxgkyPLCqaruxFtAI4vyBbjj/W9+690Wrtz421GJwEdJURpXUeUgMsZpiDURREm5v+CB/ZJHH449+691UXub425HC7yaoSneHGNVy1CtWqigRxyawHf/AFTEcAc/Qc+/de6y9mbi++TG7dxwllWnp4qNqenYLEZ1ATWwA/UvIJ/rf/D37r3Sb231fWTy+Wtn+1iQrIFBOsSjkgFvyfp9T7917oX02zisTTwu96ioNtJ03BI4Zzzxbm3+w9+690po5IGoxT0lPHUwzRsjftANEUGoyKP949+691Gp8DS12TRqfGSR/cHSJ21BWIAALKRYL/U/j37r3U7JYeWhqYqV5CJgRHpiayIrG6lW/tG1v+Re/de6eMrh6/G00FQtUV80YGuVwj2IAbk/UKOB7917pKVNKiQNVRRvMI5InmlsXUa/9Vp/r9P6A+/de6SFVQ+evnrAWo6dw8rl4z60QabMR+P6f74e/de640y0Pj/ckdZJWePyWUExk2RgBa4F+PzyCb+/de64ZOjp6aWBaWeSWVtMo1G8izR+nw3H0JHJP9P6e/de6c6Sp0PoM7eY6LkWsXABkJubLp/JNvfuvdCBmkx2JxkFZHUPlHqlMa0qlHkgqNOszOU4C8H08/7H37r3SAXdUaVkEEsniFgJRqDKXH6AxP0t/T37r3S8w+VEU0VqhmeoZNUjuTFEpsCSF+lz9b+/de6UmfpWqTAslajgxF0KylrAjg2/H5/3v37r3QWZfHK8gEOgetYh4QWYWHLt+Bcf43/21/fuvdKXEbnjweOyWPgoKUmqomhaoqgGZAUYGSMn6H37r3RfqUEZSeukDFVmkllCIZQz3v47G1r/AFt7917pSTZoVlTTsY0kig06VKBWkcDX4zGPxZffuvdDxtzdgwG2MhkqxPHemcshsn2sBXkoPqARbj/Xv7917qsTffZm2tx7r3BXV+QtJTOyY9Fj/aYqxATj/WFzxf68e/de6L1VbueqrZ5A4SASj0IgCoii1/yefxz9bD37r3Skg7CnmhiilqZY4oUspBKABWBumn/AD6+/de6eqXsXXV0n3EwmpiRwWJLL9QW/x4PPv3XulZku1aabx0lDIxP9mJHuqseAACfpxyPzz7917pu3t2JVYnDpJBUmSqlgIpoVI0xOU9Wq30H5HH4v7917ohO46jObiyNVWVmt5XcvIwDF/ryVa9vp9T/r/wBL+/de644nCZTKTxUtLSy3BN3jhZwoC+vyf0/x/H04I+nuvdZ0+5xlW9I0ShoJQDIykrrQ2K6hbg/4ce/de6WOOn8hEznWWcN4/SwDsLWb8/7C/wDvNvfuvdC3Dh5mx7tVU0cS1IjFLKQPIVtZhHquf6XuP6f4+/de6irXQbXpKihoZWatkjJWNyoSJnF+XI4f63HP4t/X37r3QWrl6zJ5R/4gur0yrJ5Trjd2QlXHPBH9f979+6907YHbhymXalhaNKKYJrna1kSRAJCTxfSdRH+Fhf37r3QzU+Jw+xKinekyK10cigkQuGed0bUYw1jpC/k83+nv3Xuh1x/c2ersNNTUq17V1M0dPSwqkkkNTFIoWMzTRkDSvJuRzx/hb3Xul5jqSbKUdPX7gmNXXOFnSIn9qL0AafGv0Zef9jyb39+690ra8UsdJSimhUpGD5oY1F2B/wCOoINwL8Wtbi9vr7917pPSy494WUeSKTjUiMw8ZQnSAPrb8H6n8X49+691CoKKymYOZ5UKmQurAxIpvqYkixsT/X/iB7r3TklZHHLJDJDrhqdCx1JIZ0tfXo08c/Q8ci349+690qcZsOfddfGMJKfvKiNKMQopKhnawjVUubkG17H/AHj37r3U/sL+XB2TtrrHO75ym3q0VmSSXI0wiV5AsDStKGZlFwCDcqebfX37r3VL+6MVU4PIVmHyCkVVHUSpLEQyskg+qE/gD6W9+690xEjwWYKdFgp+pUfQA8249+691noKyfHTx1NIWM6Mk30VlUhriUX4uCBYf15Hv3XupT5CfLZl6nJ1E87VEt6iSWxP106UAFuBcD63/wBf37r3U/OUOGikijxuTaYNGruNGkRS6yGiI/1QAUk8/UD/AB9+6900xQSiKpkcXipwoDD+2rHg/wBL/W/FvfuvdNhk1oYmBZSxB0kgNzfke/de6mxgrHFECyohDAk8fQekg8nj83t9P8ffuvdKbFZGopp40QWim0rICA4Chv1C5uDe/wCbWtx9T7917oR2zQSneCVgUksI2VSJCAOASD/r/wBP9j7917rNW10U0NCaen/dXhn8wViwW5IKi+nkGxJ/r9B7917puNS0ykxnS8bPG4jBMaykX1S6j6hYgC1ueQffuvdZGSZ6WCOoqamNUkY+C3oEhAOtj9bn6f61vp7917rhRJX0tQZaWWSN3cLJKkhI03+nkN7XtyAf9gD7917ocqdsnV4eGlhyU0fiXUdEz6XPjLOH8Z/VYL/Tj/Ye/de6S1fhngxzVM88lR9wFaVaiaRfWUB0lzc/qH+ptb6n6n37r3QD7oxSwrK8M8bM/qMC3KpFqOgI9+TcEH/iL+/de6Df9LelVGqSziwtYKBwR/vv9j7917qUCzM5UhY0ULe5Fvr/AIj+v+uf8PfuvdPtG3HFVfyMAEckgqFWxXm9+D+ffuvdCBQgVSRC0VQlPpnmi0SBCq8IDY3vf/G3v3Xujh7P3HT5DaG2sVi4vtc1iJagMy0wjgNHMt3M1ZJquwuQqi1hYm5NvfuvdXOfB/B7iqDDVKi1DLolULPCwayqNWplJA02uL2uLi3v3XurnsdQZGdI41lSORTE0oV3JgRo9TKuk+r1X/1v9b37r3Xs5iqumT7uvYMFpi0bSSSO0RZfSUWLSLtfkkHi39PfuvdVVfzAch/DerMvUVMsTyU9NJLeEGOUW/zQ5v8A15uCb/ke/de6p2+J3yWrtmZyiVatGqBWyAaKso1JAjhtcqE86j6TaxJH9PfuvdbVPxR+VcO9MfSQTRJHqpoUZnqEYyBQEMiRX1c83PPv3XurMKDc8OVhRGjLaotcR0ERMwGoaOeP8eT/AEFvfuvdJ3P037mtomcOrNEG1KUcgFmfTYfggf4H6G49+690F25dj4jcdEzTwozsHdrm0jSGMMz+kBTb+tv+IJ917oLNpbUpdv7ib7Kma0doxxpYaRe7MB9bj6j8f4n37r3WLu7eM22sDWzSyRQrHTyBpHdC7ahZbKefyORY+/de6pe3buur3/u10aeqShim8JNS0TrI17u0I9LG44FyeL+/de6FPYuJjxdUhmdpKeKVmpw5KoYyAgSK5c6QRz/rfj6+/de6FfK5KV2jgWUyBCsiRRyqzQso0orSxBWHAHFz9f8AX9+6905UtblqunXUZHkp05YSRftxWBszuSbj/Y8X9+6910YJqyCd1NQYoWVpGWIeGNpGI9cjageVvxY/X37r3TZDFNSHySJG4KpGCdLxsjPqLnVyBb6i/v3Xupk6wywKIwGkVndj6dJiX1WiAtz9eTc/n6e/de6R9cwrWWlShH3LuGihAOgIjBiEZr6XI5b6i3BF7e/de6EnbuCoDjllqfHTCVWjSNoWk+6lN/JCxS2ixHDEkf4W9+690oqDa2GiiMySR+VnK6QoMfA/zaSIT/Sx/wAffuvdN1Xhqf7iSSiaGn5IUSLqfSsd5FS3IJ+oJ4/2J9+690hcnh5q6qenmZ4lVdLSO8gWzEmyC+lm+gPH+wH09+691FTFzT0MWC++/wAkhnUwUxhjd3bWNR1gEsfzc8j8H37r3QiS7YxOMxFHSCokrKwEEpp0iAOt2jYrYkj/AFzx9Tz7917pQ7OxmMxkpkZi7SF7wPZlP9okmXkWANgOD/je3v3XuhBky1FE8KPGQJVJjkGhCyBvTex+n4seP9h7917p3x9fFTVkc4ohFEE1aiY1lBK2Dkm4F/rYD+l/8fde6DTdOXpIKlyYlBZ5GCKDwH9d9Z+pJ/2F/oAPfuvdArn8jm83SJT086R08MpYQhFuW+q+s/1545/4j37r3WHHbVld1qK2Iv5Yg0jhtJjf6gKB/X/b/n+nv3Xuhb2xRw0tLNGlOPKjfsNEli4BuwBPFvweB7917obdvxrHAlQ1MBMsglCuGGsWP7bgEfU2/wBb8e/de6Fem3OKGmKEimYgCapJLwKrNwi2vzb/AGH+25917pLbk3mmNp/N/EkgppVu7FwIS3DRyIoF/wDAm/8ATj6+/de6rO+RO9crncnSyYipirpqOqUOsTAyOttZIEZsbkD6/Qfn6e/de6E3pLsSeKipI83SPHWojM82lm8o/QFUk8abi4HPPv3XujdwRTV9OK2gkESP6zqazXdbBSxJJNr/AOA/oPfuvdPeLrq7HStHOImAZJkVGVUYKBdHD/Ww/wBjc8e/de6Xj5iDJKJVpkhLBAzxlGKkcEKGH0P5uD/hzc+/de6QuaxU9PVCsco0NQ8xZSxLlSRpVlBtx+LD/X5+nuvdFl7R6UPZP3DS0sTx6W8ESal8do/86im92/H9Bc/7D3XuqAPmN/L937i66v3HisLVfbTLJLHGIWYEhwLwkE3Nubf0+nv3XuqXt4dR7529XVVPXYTImSmfxvIaSoQf1vpIvYgWBvx9PfuvdBZVYXKUryo9NUxXA1a4nvYkWPI4/wBj+PfuvdNT+aN7BWV2UJISukmxBQ3Asb25J/417917p0ostWUzIPuKpFiBu6PyxNydOkfXn+g9+690pKfd2YjEbmvqwGW9zK7EMDdVYfj6/Tjj8e/de6yT7pydQskFRVTsJyra1ZhyTdQpX8j88f72ffuvdYlrqoOxPkYOf0sxf0aTqFyeb2vxe3+Hv3XulBQz10iehnaAIzNEGMYkkUkB2QEAn8c/Ue/de6fqOkjaMtUvOGOp11WVVk06lF0/BsPfuvdKOjp0qHKPUpGqxIUMlz61TUQoW31v9fr/AEP1Hv3XumrKVVHBEad3SSSVwrNHcBSRqJBt+bW/p/sffuvdBdnESZn8Z4mYAAMpe/0DBR9Qf8eP95v7r3TdTY+8YkKoqo1tLG1wp9RuP1XsP6/6/v3XulFT06Bi8OpoHCIVKepjY6it/wDA8W9+690osT9xSVMUsURVUJWJnNiDqDMSADxx/wAT+Ofde6O51f8AIHLUDUtDXmNkpZoDAkCBGh0sIvJZeCvC6gbAf429+691cX0B3XJmpsfI85niQRQEyHyaYSLyypFJ9AOOb/0t9PfuvdW1db7lwuTgMTBY5nVWadSlmRyfCBHzYgK3Fub82sLe690PVDjaGoVSKY+OUsLtb9AHqcm3PP4+gube/de6x1O23WDXQY2KpMLSs6y0qzAIx8alkbgqCRY/Xn37r3Re909dDJyv9zTNGqM8khjjJjhK3dlZR9LH8XsAePr7917pFw7LbGM00bo1KtpBMxESQleRKxv/AELE/XkD37r3Rl+rYAZKSOSrNRFP43jqQ/pkgY3WSMi4YEE/72f6+/de6OriIIsVkKWMSo8csIC6pE1KNAtf8C5PIPPH9effuvdKDJ5RFkNOMjFHUxgrpdlKD/aQebm9+fpyLe/de6DPfOWpcntzIYaiemlyFS0P3STMRG1OXDSx88Lq0lb3J54/x917pi2vX5XDbXWmpctBUy/cVLmgpalZXo6U3aOkgLfUqDpvbkD37r3QQ1/dW6oshS0E9FEtHPHT1EM0ayGspX8zU09NUlgFDjSb2J/H9ffuvdCzkO+4Nv0sT5CknqYxCh/yeJYzEBHYvJK1geebf1v/ALH3Xugdy3yloI56n+FyVDSqBW1AniYRyxsP0Rm3LAC1he4tc+/de6ddqfMPDZNKellooaiaWuioKtJNKPRpKbJLHe5te/0tyCPfuvdGg/v460UNJhabF5iKvCiQzS6ZYYpSSDFouQRe/wCP6e/de6bq7L5zC0pkkgmqPK2haNFaUwwsQwCi5DD/AGP1/p7917p4o82chR/a0CRwTZCM+WGcRqYigszur344Nzbj6/T37r3QZp2DUvuLJbenlCR4kiNFlcrTSC+lXhl9N1Ug2Fhb+vv3XukvuWm7FrqgSUEk9LTgB0eA3p5ITcxK1n/Iub/1/Hv3XugxrarsSlqFoaaqVnmYOEZNLVEqKf8AO+q688/Q/wBT/T37r3S9pMpu6rxMEGY2+tbXQogkDeiExuf0RE2Yv/ifr/h7917qd/C8t49X8Br/APgJ/EfHoa9vufF/DPp9f923/p7917r/1LScmgx6pUCYGKQvUeVGuyRhNUiC/wBCDx9RxYXAHv3XuoEWcppImZXchxd49EaqWJ1Kt0Gq5B51fm/5Pv3XuuP3cYIdFZYioKi7XvzcvqueG4/1rfQe/de6R2ZrYoZYIp3VPI14xMSOASLx6Tzb/ezyRxf3Xug43JWRVFRBNRIQYJQlUzMNBVv9TGOTxb8fU/69vde6hY6mhqJpKrxzzfYt5WkH7zIHYn0BhdByQbcf4e/de6WJjjqY3WQiGzguwAPlVxcMy/U/0P1t/Q+/de6hyUdLTyHxyebRAXuoBDekJIosORf8D/AH37r3QV7nwUTzw1NMryrKxEhAuVvZQicfQG4sPzz9ffuvdCPlJYurupqp7IuWz4k8BVvHII2BId5R+kD8D/X+l+fde6oo7Xzcz5vNvLWVX7tXLLTnyshjkiYnTJ+NJIJ4I/B/J9+690TjLZnNKlfX0c0ctfVeulZnZnF3CzB0Jso+vANj9Tc29+691yw9PHmqaSmd446hYPNkJBUCIPpS7LBY8ktcWJv+OB7917oGcw1PHBUHGUcf3UdY0Txzm8ysrXJEYP4Xj6c+/de6Crd7Yt8fLNPkJ4Mn5kVIXjHiMSRhgBbkDVcA2/wv/X3Xuigb5qqird52sQHIERa6g8LcD8jj/ex9Pr7r3Qawxsjo54aJ9eocEEmwXj+nB9+690q6eBlieRSheVDwwJKEnUVQi9v9a3+x9+691GgpzN6xdmRwj2OkABrXIb8f7b37r3V0f8r/AHQuG3nTYGezwZZJVqj6VijikvE3qJFgQBqPAuAeCR7917o2/wDMC+wajgGCZ6xMShBWCWRnHlvFMHlHBsPrzxe31HHuvdUb7kqYKaf72aqjpncMslE+kPGnB4I+ht+f9jzb37r3QJ5fKxTys8TM8SH9pmbVYWsdJPIu30/x9+691Hw2WSgd6qakaYKQEMdwVcNckO4spsbf4j6n8D3XurRvi98iejcdgo9sbywkNFlkcyw5bIY6hliGolvGrhdRJJ+rH88WB9+690b7N12xshTLVYKm23UUtXEZNdDHR+QCRAYXCJyLAci/19+690gG65OarI2TxxCsVVM0axqVjlGkI1h+Rce/de6BXsT4lbdyeSSlko6iilqEJp64HS88yk+QSMOT/hxf8fQe/de6IL3B0i3XlZNTAymw1RCVrsyq3BYAj6jk3/3j37r3RY5S8M5ZlsSdJA4UqDfSbf19+691NSLyjykERohUXJ03I9DL/rXP0/Pv3Xur7P8AhPr2FRbX+XNdtqoqXgm3btWtoKcSIEjklpb1IXj6/pYgfi5t9R7917rdmqKSohraicNI6SSRBSx4CyMfSP6i5/1voOPfuvdTwk6eSSQX8iIqeNyLj68nj8f64tyCb+/de6SdZTSUs/kqqf8AbnbyxpHZpSbabrIv9mxH+Pv3XussVNNLTvGElYx6naSKN/QgWwViPrcA8gWv/X37r3WenWSmUxhIxKyqwD8uqsg/Xz9eb8W9+6911U46WnWNpKklqhWYiMqEC3tdpG/Sf6A8+/de6Z6h4mKJRySlUfRKxIRfp6gR/r/439+691yaqkoqdzCizSShlE6awqXYjSfyTe5v+ffuvdTlqVmCioVmkMWqMajaPg/X6X/H9ePr7917rDDlxHGjNIgnVmCq7egkMQrLpPJA4/2H09+690xzZuTyNMkglkUyKzEkshP6/Go5tyOBx/T/AB917pFieSWaaVY1kWN5TKEQkqmrWWIPPNx/vIPv3XunOCqSf7eRVWNQuogoWdHRiokI/wBTYcj+v04+nuvdLnD1tPHGWmjjaQN5TcC6LHf92PV+W5UD6f4f1917o2mHGF3XsQvDp+/ooWQU8J0uF5kDuB/T8n/Ye/de6CCRWglSRWjDKCpLgEroGkhCo+psP8b8349+691jmyi1BiRYnqJNZMpZipOhrBLkj6j37r3TjBQRgGR3VdZEhheQAgMunQRz+b/n+nv3XulPRVk7U607FWoqRtaRgjSjgHUygf1A+n0/wPHv3Xus2Q3DSiNIaVdC6NDRpp8jsLjUoU24PH15+v8AW3uvdJaHIy0YkqpJJJZg3mg1MpCshuEHFx9Bccj6/T6+/de6iHOyVDVEkkZNTMwfTHcRlnYsToNvwQTa3v3Xug73Fmq15pI4pAjaZEWMMLKqEqBcfQ8XPP559+691RV87a3OZruvYdFHUNPR0sEkqUYdmcTyER+ZwPotwwsbAj6/X37r3Qo7B2/lBRU0zxIbxwyFwQEUoNIJt9LKLAD37r3RntoU1I1I0MqSTVAcFpIwdCWOtzc/6q9if9txb37r3SxaqSCQsBcM9o47EIY+LoGb+g4/rx9fp7917rl/FYmMlYY2ib0QQCF9Z9BLB5FY8hTqAv8A61+PfuvdS8clPXu0szxrOyOphkcRhnZiQ5Yk8/mw/wB6Bt7r3WF5DQTtjxXnwusc01ONbRveS3g1L6WH5Fv9iTb37r3SnSZtCRRSBBrII4Ers51WK8ACxvxa1+Pz7917rhuup3RFiJo9rVDzywQFjCzmMyzlARHHKw4A4sAebX+nv3XuiUb26i7s7ZqKinmrsnRYqSlaCsqsrWJhcbTKYkdlSOmd53AYuBJqVT+QRYj3Xuiobw/lldDS5KmyPZ+948rXCVZaHF0wp6KmiU2kltUM3ml8hNrlje1+CT7917pIVnxC+NuwopqzbG3sdUywVMkULMyeWKWMkpUzmQtq/qPwAQCL8+/de6pN+RUeMi3hlqemSlc0+QnhgiplQhE83jvoUDjT+rggfgD6+/de62i/5RaDF/ErbMzNRVC1GRycifZagmp4oY5VkY3YSg3Gn6cXsPr7917q17O18AxSRwsRrj8iFFRZIyi3bWYwCfob88/nn37r3VaffO2N7ZjA7xlx8k8iVGPyEcIqXGlmmUo3jQ/k30j62/Frce691pZfILp7d2zd9Zw5TGytK9dUypLIHumqUtGFLG1h/X8kAm559+690GFLkly+ElwGYjmaWkFqQhRJLA9reQm3EY5B/oQR/re690F9ZSS4qsemljkVkjEiTNEyBy/pAR24v9Dcf1+trj37r3Riuo94pRzJtppqmSjzSiirvJJT+G8o0KxeT0i1wbkcf1H4917pzr9sVOLz1XhDSMcXM5Seca3BgZ7LJHJc3JFj6SR/Sw9+691DyWLqNnby2/JRM+A/4D+PIeR4nnpWcFKkMh1D02b6i3P5+vuvdXnfGDufYHZFNSbXqsj/AB3eNJB4mrHVQ09HSRJEZ2kItqDD06QCQPz9ffuvdDz8lstjOs+rcpnZa+p+4r9OPx8FGNWp6yMRFjIeWcCygaQBbj1XPv3XuqCux55tqYqKlpC01ZnK6oz1b541aQDlkSUtc/X1H6Ak8jj37r3RNq+rlmrZq6XTFLIzMzIDYlvwmq9j/rfTm1h7917pY7AystZm4pJJpZJKUqCNau0dHGLFhwW4JYX/ANY3/p7r3Rsp8jJPSR1FJIJ6ZqZ6anjKzCRkBXUJFHP6rnm4PP8Are/de6TEmLroctAJahqdGZHo0vIgE7Eamhjb6gWsQeL3Nhc+/de6F/dO6do7ixdNhN947GF4YJYkrKnCJVfcOkAju9VEwqIdShVNiObkC3Pv3XugGi2B0xY1CPRPE0byNHFnMjGiSiRJlpHx7R/cP6EdAVJW7oWcWYD3XujP9S7m666jy9HmNq7fifNU8qz4+vo8RS0LOzr+1FFka55Kjx3YqSCCwGk3Av7917o62I7H3Xvupo6rN1709OiGSm2/Skw0tSsjgSx/ZwMIyw5DHkkg8km/v3XujF5HJY+ix+NoYZjHPNFTyBYLwFAzD/J3mFgrBuDq5P8AUj37r3SU7W7FjwG2sRBj62SaeWqmhrMOs05rJpzGHpp6libGIH6fQfTg/j3XugD2tuTI1+4KeoyjO9VOXNA0khFFQyytrRAyW1S2II1Eki1/8fde62C/irvKDb2yaqvky0FJW01HS0M8tUktRD5qmMTeORoTZWkBUc/Q8iwt7917pS7q+RWJfcFGlTkaQpA4SqSGslEzTQyH9FHTel9BGlQ9yVAJuTc+690jsp8ndsV2Vy+BztRQVuDyEMUkkWTaJZllkJgivi5FcBLAEszA/kWBA9+690Gm9e+cB1vhqfcdFSiOvkqoqLF48JKaespvGimamjRtJY2un1X6qQBwfde6EbbndWF3R1rufLUFeErJMXkqvJ0FA/2qRielZZI6ylkDKZrj1GIBQb8Akge691p/fIXdlZU753LXUAqMbFSZqZrSkwNPFLUNZoVcevm97XBNyOPp7r3RiviJ3dRz1iYHOVlNPStHB6F1rVOUFtMLfUWJ50n63P8AW/uvdHg7368y2b2xR5vbSx1FJSO2QlKiIVEXJm0lUF3UKV1sPoQQTcH37r3RBarLZ+kjd63IQ000Z8jRTSLUNLLEBGyiRBoVSf7DgjnkH37r3QV1lfmTuGpyJYwiFo3gYhzSkrIHut+CvHqS2km4tbj37r3Qq9edwtBmYntJBXiuMNXU08kVJStG1mApYIAoX6D6KADcAAG3v3XurhNi5Ki7Y22mPkqhBPV00JrDUsjCuRHJkqAhAIZbWupBNrk829+690V75BdCZvCUdWu2MhX1MVVeeaKETKsZtrV5RIWHAvpF/pwBwbe690XXr7tCfrvLwYirrap677cKTOS6NMg0OkYI1G4FragBwALD37r3VnPWPatNuaigSpo5UMSRStFE0VShJQAylf0hQbhha4a4+oJPuvdOm99nx5qMV9ODAxV5IpGWS8iAiUNFpNiysOBa1gPfuvdAVXYrGJSnH1NQhydJKk618ev7eSOXk0tTEvq8gvbULAfmx+vuvdJF6LKYxpK6GSpEcZmhknjkc0riViVVZCSbWsGH0Nhf6WHuvdJbK01JkaKsyMSA1kMQj1wy6lEinWk8sTDnSSb2+v59+6905YPdW9a6PF0+5I6Sagx1F4FyVBHFEwxsBvClVERZn1ekFr8W5HFvde6Q2/tj5fc9RHndtMJhTNLL9vcrG5FmJVHvZlsQ2kfX6f4+690IXWu9a6SkiwOdMSVdMqx1ccmgvFDCShfTILfQC1hf83B+nuvdO/Z3W1NnsPLkqCSkq6nl4mZgxijdzKukA2WwIvYXJv8Ak39+690BXXO6araNeuLyg+0rIqkeGpisQWBv6gnIQ/kn8/Sw9+691YNQ7g2xv/HMuXYz1cdJ9vSo0krJS1awhYa5HjBBW5Fh9P8AC/v3XuipdhdaplcVVZGeRqWXEMYqFknYtlK2NrukSynVqAsbkfiwuBf37r3TH0/2TBtCtp6d5q6KWCocSMCI5G0uWkMxWxuDext9bg8e/de6O/nM3jex9tVGd+z1V9LDeEvMv7zJFaNgn5JsNX+PH59+690UKuamx1RLNV0ZhrW/caN2LJpX6hib2+lxb8fj8e/de6UW290UuInjrKOvaGeoeMxrHFcU4UXaUk3upN0H9fr9effuvdTO0cUM1SUW5aKs+2qllWWunkKyrViSQErGq3IsLf0t9Bb6e/de6FLoOiGazYqREWTHRQ65ivo1uB+kWtqAt/vH59+690eesnx0cRNTUVM708fjQ+sabKY1s4YXUWGq9rH/AB9+69049OdDV3cmbMgk8OF8ojrJJH0mUN9YqVB6vxbVe5+vv3Xurh+v+jdm7D2quJxGPpISKfx1M4SINLqU+XVexJHNyfze9/fuvdUmfzDP5T21vlLuGDL4AS47PTSJTivomMU0bGZWvUUx/bdSpb6gkCxH0v7917oQPgj/ACXes/jhTU+e3GIdx7okSF5q6siiaKnlifU4iQ8AA8BgLn8+/de6vC2/s3C4CljoqGliWGnssYC2FhcWVf6f6wt7917pRCCGOMAAhVvxqUBedPI/2P8AvQ49+690w5RAsDlF12A0qHJZeLglQbHn6fX37r3QO5zGZGu8ggLBGUalKaSbf7UtuST7917pFnbVXJKFr0lMLKyGNHYi4/S5H4tbkf19+690gsxsWpE000QmKKjlGRWVjpF1Oj+0LW+v+9WPv3XuggzG0Mty6VEqMwYmOzBmZD6dKG3P+H+vz7917oHN0T52jgaGupFrqeEltVtaiJRZhITwtvof9Y2uL+/de6Arcu2tgbvx2QlzNE0VcaUmkhWyRxVV9C1CqRcqDwAeLcgD8e691XdvbrLaeycjV5arkp56x3cwo5Q/VgQS68D6/i54P+v7917oM67N4impY6lP8qZ2ZtFLGJGjseEKE2I/H9Rb6f1917pgpU/jExrJPJDGJCyR86TGDbQ6cWNhyPxz/sPde6WNBLRUMisniVb+lfSyDWoDXH+1WBN/fuvdTFrjJUypDI8aIPLenKhgWJBMYI5H1uByffuvdep8BUT1KZSesR6aScRhpGP9m3qKn9B/3j37r3XeemWqq1omqjU0kS3WUajHFdSdKX/pb/H/AGPv3Xuof8VpaHEDCGMGDTJVVFcq+pjG1o4L/X682BsffuvdIz76fKa40iP2qKI6eqMYRHkc8IL24t9R9Tb37r3TXU7bmjkVIrRvqMjD6IQP9qP9Tzb6f0Fhf37r3TDLtrKpVLKJZSGZmQMzalL/AFsBe3HAP1/w/p7r3TlBiK8kAws0oJAY2ZgDw3qP1vbm/wCffuvdK2GGWngaIqZDIilkb1aChA1iw/3o3/qffuvdJuTAw1eRCQ0Ak83MkzAhBpP7j3P9o2+n19+691OGAyGMq/JeX7ViwSMMwIj06uG/P4/3i1vfuvdKmqq5vBESZvJ40RNa6WEem4UM31Nh9eOPfuvdI7Ky5OSob7emmgjZVWZ1T98BfoykDkn/AH3Pv3Xum6rr3jiWKpieV2/bQuul3J40Oo5ufr7917qfTYaJqJqxqdkWQIrHXxq0/wCcCr9eCP6j8W9+691HhxMS1UMpp08IUzxMt2BZTxFKD/aP1AIF/wDY+/de6cuw6mIbKq6UaoxWUkkMTSER3aQcXv8AQL9Bz9ePzx7r3RCsJ0JPuWonahfzyzM0t2iuiMzaW/cP9m9/p+fp7917octv/EFGR5qiKORGASpWNAzAghtQJ+v4BsbD/evde6UeS+GIqKeE01JoilAOsR2ddPF9Kj8/0HP+8e/de6RVV8Jc07SRY+mmkqCC6lo2iVY1F9RuT9f9bgf6/v3XugA3X8Xex9jmsyb4+WeipDIWljUlb2J5YfQD/eOffuvdF7r6uCuqKjF5Rnp65FEMazD9nyXs/LEEW4A44PP49+690IOz+oZa40VT93RVkDLqmWMGSVIgbsCD9FFxza3+vf37r3Q9YWi652fBU0aJFUZWpZBUSpFE0VPTMp8kJcn6t+SLfWwt+Pde6LruTZWJzWbqXxNF9tQSEzKWQHxhXJKhh/UG5/wtwPfuvdMlftbB7UkjqpKqNqgkP9qUYxFraw1wOL/n+hv/ALH3Xumncdf97hWyK5VIzBUpTihiYgqkvDSqeLAW/wCKge/de6C+om+9qLzPIV9PpVy8p5IvrU2+nPP9f9h7917qV9uKKWnleMeGUPp9d2uwADS/7f8Awvzz7917pRU9TUrShKJVhqGP0QWLKxBA9P0B/PB9+690LGxNrzVbxzZjVJFL6VDKWWLgEBP9f8nm319+690YnBUVDjZ1gpfE6NaOWIRghQq3ULIb3sOQQP6j6j37r3Qi4p41lqXnbxR3JQOAV9K3VUYfQE3F7c/Xj37r3WGprA7gw3Ec+vWym6poIAKm3+PPH15449+691BmqsaI1h+2j880jL9wWlOn0Bk/QOb3I/NvyePfuvdOQgelxLkwymSsuH8CsFRVB0eRmAt9OV+v4uL39+690kJYq+FlqRHHLH9HVZHUK7LYCNX5Fha45/P4Hv3XujS/EbJwVnc+2MfVa55Wr4WNNAupJSjW0SkkWC35Y8C/v3XutxCj65wHZfVUuHrqaNZJMF4lopIqbQ+umEJRCDwbLcEg/wCP+HuvdaNH81v4b5PoHtnJZfF4upXAZqaWraoFMywQ1BclojMotwv+HJsALjn3XuqgY4JJYXVRZnZ5BqX1aA2lARf68X+v9P6+/de66hWSNXSYEqyhVN7IdJuGBH+v9L+/de6lzw0ppSwl11JKiOzWaP8AOqwt+P8AX9+6903QxvHKgLNOdRjkVQBpcXN2bnmxt/tvfuvdTUnaFJxIXdLopj+oe5swI/oAfT/T/H37r3XOOkWMB3VomIV1ikFw6ajdEH9SLEc2/wAD7917qJNKklQyxxzRQIdcUchXU1x6RIQBxxwABx+ffuvdYkmdp1ZlJdiVFpiNCLyAAtrAEn63P+wt7917pUUNY/iuJWcjQCupuLsbguQQPoOBY/T6j37r3Sxx1b9zAA8USrDrcvpZj5b6CXA5tpAubW+v59+690pqafSitBHDLdSZgEWwjJ9J+vLDn+h/Fv6+6902VJq/KJJGdoWuY1YjW6KSyyFT+CTbnnj/AGPv3XunTHNNMskhKFpDCTAyWj0g3ZtQIubf8i9+690JO3Mqv3FQsdOkUUoUqz6zGrqPGWXnhjxf6iwFh9b+690qKyCWSCWGWSmsEDIeJnZNFiqRngEWuDY8k3/Hv3Xuisb2RInmi0tqE8mqFVs3DCxYX9PHNr2+hHJ4917oLvQSzL5A4sREyG73bSQv+P19+691OjRTG8LnQ8pHpYX0JYGzEWs17/7C3H1Pv3XunWmoQYwySx2QLcj6BuNQux+o/wBt/h7917oS9q4muyEzUtFNZpggAX0ho2uFkkfkD6Ef04+n59+690ajaOw9044UKzSmAyVUWhyS0MsxIvFGgFiCmnk/U/j63917q8L4ibc3rhMMldDUO7BEVopAUZQxBIVYgLgAixXj+oNj7917qwmPf28cD5F8yfdxxtIsc7GEG0dgFaVRzY/kHm3N+PfuvdFZ7t+b2e68x9RLUUYqhRKRMHLqIyiamhTUbNydWr8XIsbWHuvdUIfLT+YFunvCnr9t0WObGY2eR45J5JhqmFgDEi/jm3JBBP4/Hv3Xuq99r5CtwuRjroKhopi6yy6/21Z9XkIdja5tf9JAtbj63917q6D4k/LCr29WYyRpzHLSpTwyeSQ+JrWVLIrDgEG9yefz7917raL+N3ycxW/sDi4EqKeevNMWeTWPQyLZrqpubkG35I4/x9+690digzUG4g9NVIukxEK7aSrsUC61I/H4tzze9/x7r3Sfy9E9FUwx0/7kodhGACY0hCDyAPa17ci/+xvx7917pFK9PDXzVLFJPCAz2KW0qQ1mdLAf639OT7917qvj5m9qUHgqcVj4YEnnWSPUJFK3AsGLtxcc8W/p/T37r3VZOIo8nklP8JFRUVoOuV1gRlh0Es0iTMPpY8n6EfQDj37r3Qq7Zmz80yxSgCRH8TRLKBDfhS5BBFybkiwH+PPv3Xuh3xlLXQJ9xXoEkWNY5G0RkMzv6ZDpa7WHH0/p7917p8WRKUv9kIZBMDHJU3fQsd7szeT06vqFUg8fU8+/de6dcXPHUzJj0rZYqeqnj1wrBpVnW665FAtx/X6fTgnn37r3Qibn2XhsRjYqmPOPWNMumelSmEioxTUimWIrb8WsDxz9ffuvdBwVolp5IoWaGGBFV2XU37kguGdZBzx+Af8AYn8+690iJaCv+6EwIhCS+pg5Z5YtfoLICPxf/WHFz7917oWBuCngwVTFWJMalIP9xsNMpVJgRdzLpuCf9c3I59+690D+U31m8bA1LTxypLLodY4o1RY9QsHEh4DWPP159+691J23uDM1UMtRVxOskt0SaSUFklUFvLKPoFINjYX/AMfr7917pZx1tRVxNBPMqp6H1Kl11KbEI5BKj6fUm3+Pv3XunDBUdPHVfcJN5KqGUtG4Yg6iTZSJOLXt+LfU+/de6EFMdT5DyTZOciYfpRF0aQw1eon8n82/1vfuvdJfNV8GPUQ0EDyyRuzC6tM2tR9dSWP0/Fz/AIce/de6RNLuLIVjM8scrp6roC0brZgCAD9Bcf0/r/j7917p7n30aGRA5qJZoo0icq7NEFK3XWpPNuBxb+v49+691HydYMv4aqKokUmNTULINBjk+rFT9NFiP8fpfj37r3TjQ4qCcRRLKiyaI2LBf2ZGHAbX+Lj8Hk8kWN7+690rqTBjXHHI8cyzOoWBZgJfQwL250ixHAPBvzfn37r3S0aijx8kUShpGS7Fo0YBl0hUCkWtyRc/7EcWv7r3SqwEVfmZaaOjPmkjLxtEriMRCMHU7rflh/j/AI/ke/de6Zt312QxymlaTRLBMEqYpCAhYn1aSPrz/j/sPfuvdVf/AC6+R2f2lhcni8LUypWtCY00KruFNwbfQKOOD9fp/hf3XuiS/E7uDN7m3FWwbkkqsnPLUO85m1yNTxuWKWjb62/p/Qc2Pv3XurZ9l1WKr6kYwFIIzIn4Cza2F5FMY554/wBtcjn37r3RhcdVbi23URUkLq9Kw1U7ysSqqVBjLq59NrgAe/de6fKveG6KSILNgxPrqPU6gu/AJJUG4Accjj8X/wBf3XunfFb0d2C1OPqKPlJHDklQRckGwF7/AI/r+fp7917pfnJU2Rp/vogA3pVY6lnVfyC4t+ALnn82/wBb37r3WHHZ2nR5hFLFJPErnwcFApHqDSAC1yukc/X37r3WbNQ7e3NAkGZpKadFUBYZo457Bx6mNwRwbgfX+pB9+690B+6Pi90juxXkyG1cXMHUkMaVC1mDKwLqoJseRc8c/wCt7917quzvv+XZ1GtNV5DD4GmWN43MCwU6mQN9fSVFvrx+eLce/de6pG7e+EIwWRrWx9KYaeR/2i0ZvBxceWwH1uSDxa309+690QjsLqvLbJkneopZ2p2lFPHUGIlWZCSJEY/g2tf629+690EUAQTGKZmBuW0FQFvYrY/6xH+9/wCw917pV4aBYZDMHiLtey1Eaumlxbxj+l/6k349+690qHwjRoaiXw06EqdKlJGjM2ogOG+oaxt9Twf6e/de6yUKRrNFPKsqwCJ11xjnyE8cMLc2+v5/23v3Xup8+SpUdl51xaCxYDS6WOpVH9fpb8e/de6j5rcdHJIgxMbQQiKLXCW9XkRdEjM1vyf+J9+690hshmo2AKLJJplU34JQm97r9eP8P969+690yVkVfjJNdXTny1FPHURXYSqsUoPjmRhwD/Ufjj/Y+691KpPG9OUnLSSlVkX1A6QWJDkcckfUD/D37r3SsxiQgSf5U+qBQ6h4/TqUelADwL3PP54/N/fuvdLCipZauNpjqaOHSxsAgBkOkWP14t9fwbcf1917qXj5f4NWn1jVNyJeQ0asbmxPIH0FhyePqfr7r3VjPx/7WqaGGiSdzTK2mmhqSoQMFGtozJ/UcEH6EX+tvfuvdXVdGb7o8tDTtBWu07LFbVKro6KWLusx/s8g24vza319+691ZhtXKVc+MgdTFLFEkcgmjlbWp4JVh/rDkH6n37r3Q2UWQpqqnbVOadhpePQ2hWYx2cPb6jgEC555/Hv3XukJuGOGpnaONkLektHGQxVXBDs9z6tRubn8/wBffuvdIarwtHJE1LMlG0UyCMoU9Llhp8UljYqADfj6ki3v3XuhM2Vj8dTUppqSkSGaGNRTmH0w0sN/3o1W/Fja3+H9OPfuvdC1iqSOmkU1E/3AmYLIkszEKRYARkmwA4/P1/rb37r3SM37vvE7ZyK0zU1VKZoSl44pJ5BLGAVYyLxySfybc35+nuvdBRQ9uT7zeuoKDaGRkioqYx/dfZVUbVz6ykkMTRAhiigMS1gCRbk+/de6VGSgoJcZRV+Foa/FZiji889FTTyU00i6NWmWOe3BdbMfqeb/AOPuvdYsbka7cuEnXJ7fhOS+4EZgWSF5IlDa2f7iEWUrcMb/AF+v19+690Fe6O0H2e4x1Ztutq6MVJgMlZRvPEocW5LIdQa9la1uLm1x7917oufZ28dmVNVQVOBxNbU/xCneSuoqNkijx8yALLGVtxzybH/C1wffuvdF33BuHF4yBMht6OpxW5GCqmGrUaSaqimk0xVcbwnTpvfkm4549+690PG3Oxd747bOKfF5zJ0dUsqDJUkYMs6yqodl8khNlvyLEj+n9PfuvdDnsfvDeRBfJ5uZBQQsUmrfVPUSuQyxmNuLWuALj+vNuPde6SO+u4d27r3guWwW4KvFY6mgSlkpKZpKeSWpVdMp9IHpJ/Hv3XuupuxqZanErW5evx+4IwF1z1CFK/U12EgPItbj682At7917o4G1O96Ol2nJEzGesjjaMV07wXSUAEFI2YXI+hFx/vJB917piqO19g5iWgpa3MxYXcmr7sS1EqoZtJ9YR7Ac8HTx/xT3Xul5gewqfICOkx+Uo62UiQR10csU0p0/iwNrkj/AFxwR7917oRP7zZ7x2+7a/8ADNP+cT9X3OrV/r29+691/9Wwh8zNVKtCZFdjq8cq+mKJnBDeVf7QI5/239Ln3XukzUzz0zSRvKgFOQzKkosyWF2Kjljfhf8ADj6e/de6UuJylCmLnqqppZajXGaT0skEsQ/zhc/Um31v9TYe/de6wz12MzapERDTTMXVXZ7LDJdjGUsOBfg2/Fv9j7r3Rat1Zarw+UnX7mPVCXiXxyN45CHI1AAWtx/sf62IHv3XumjA74q6eq+3aZooqgqJDGzAOPJqIYj68/W/5/xv7917ocKPPUtVp8j+iWBgZXHCCNgqEAf0t9eP6fn37r3Tg5SWJ/t50eY6gsqllWJXYho3AN2sBq/1yLcnj3XunHbGAfK1keNnR6i86CCQIwjVS2s6nU3e9yb/AONvxb37r3QP/NPOx4jb9Lt1Ujijo6ErUxxMUkQugCSRvJwBzyOOePqD7917qgPsmYCsfJV+Vn8FXTzU9PQw+uaQgBVlaRLfi9/yR9RySPde6Lvk6yqEAiusTASQUlN4ljnaEMeUItwOLm1/wDwffuvdB7JuOnw3i+xaVslNM0VWyhpI/EToXxfgn8c8jke/de6Ypc7VUVRWMYI5XlRyZXPm8kso4azA2Nvr9CDx9PfuvdAju6Ssr/LVV0Hi8REdQilf82BcSLGR/rcjn+n9PfuvdF63nTtEdZlBiddUagDUAbAF+b3J/P8AX37r3SEgAKEFwWLhgxUnUCLG1j7917pZY/xTwwOQkhhcJLpOmw5YvdfpxYe/de6w11KFd3gtFFGw8gIOot+pQpF7g8X9+690PvT3d0nT2ncUFRUxZOIhaaGie0k0cbhzG4sLB7AMAPp/vPuvdSO2/mR2f29LU0tXVxYrD1FRM6U1EQsyxyPrZDI3LEixP0/2wHv3Xui1zTV9TUiSvneaSoLPG7sZNaHgar3+vH1/4m3v3XupAxk0V2kZUcHUkSgkqjKNN/6nj/Ef8T7r3WdqCthij8rM0VQWkVYrECzFQCoB/wBf6cc+/de6jRwyB4yAyBL6Tq5VibE6v68E/wC29+690v8AbvY27dvsj0OUq449JVonldlH1ANj/gOOP96Fvde6Fzb/AMqu29vF3pcv5o1KsscyiRU08IFLc+nkg8e/de6e635hd1PElVWZSKpUz6kmkpVZUnmGpVjc8HSDewPHN7+/de6AHfPbu9951tRX7hya1k80TRsDHZTcWBW35sPxb/Ye/de6B6V/Kw/Cm7g3tZr882/r/X37r3TgrAUyMEY6SJAVHFh6b2PP+8e/de6Pp/LL7Kg64+aXS+4qyc0tI+6KXH1MskjKniyaGmKEG19WqxF/9t7917r6Q71NHLj6SpjkSdJ4qefTGvkV4niDBjzwV1f6/v3XumGvydPBTSLHICyswYKQVTzAaLGx+gBv/T37r3TCueoI5Y58jAlTS05GmNZQCUspKFj9Cf6f0/1+Pde6U+Y7ewclBPR7YwENDUy05h88jIZER/RLJZvyLk3+v+x9+690FbZyGqkQpL+6iaSzGRQyKdLyOy/S5uR+D+Pfuvdc2zS6lMZkkKXRgVJUxgfUXP1B5H5/1/fuvdRcnXwwpSOsoZ6kMzQL+tGC3Q3/ACWuP+NWNvde6zRzRmmSTgvJdhGwAMY8erTpFx9eeCfqOf6e69031GThYpJO5RhHJGVBIOsC6v8A654/r/xB917pNSzZKSz0SSTcfUBWKS21BlW5LCx/V9PqPfuvdNs2Ymx7JLHTzCaMGSQsQzXB0yqbj8kE/wBbH/Y+/de69Q5hvBWTMpWasUlgToDrL6RqB4/BsV/2P1v7917p/wAfVeGJBZah4I1d41IaSIlbJGDfkH9R+v1Pv3Xunehad3E1QFVYRraNj6X51gGwHIvxYWvx+PfuvdCfsve+RwDVUtG0fhnhkilZoySokYjm9weLfge/de6elr1rHBaU3lLOXsFQ62vYC3A5t9f8b/j37r3UmbLUWPgk1NThoikpnlULGjEBFDOOT/jz9SP6e/de6hw5s5GdXoWgMQXx1DKTIzMrlnJt9D/vrW49+691zrdyiGVKWCUIjyeKTSg8nrF1ZRbmzH/W/wAPyfde6lVlXR0KKTMktRJGkiRuxSRCsmkPK34JYH/AC1rfX37r3USLORPCZKmVJS0zRCOI6BCwGkyc/qt9LgfSx+vv3XukvUblpY61ooklvoYvPZF1lU9LIDxYWI/1xf6H37r3QI5fck1HU1csX+UySTTCIPICr+ReGN/oQb/0BINx9L+691Rt8z+4J9idvYLK5RKUAU6jyzlFOpJdOhSw5tcm309+690/9ZfKXEZ8wxtWstHNJEpp4JiGIIBJUgj0hiRYfj37r3R8tndnUWZx6tjB46aJijSsVBlBH+7DyeLm/Iv9R9SD7r3SxnztTUwJJG8UgVw2ljYkWuQtiTa3P09+691HfKzRIZJHiigEaPLKWYJE8kxspsAb8/717917pwxtdUmVI5GEsDyySRzm4aFACQqOfqPzzf8AIP4v7r3SukpKrIRtV05mCwQh5PGAQbHm9xYC9jxbk/1uffuvdT8VlYJqYLUsYqhHEXJDEWaxcqRcAfS7X/r/AEHv3XulfQVs81SPGVVViC6kHmD2OlWLRabccA/j/X49+691y3jgsjuvCzY3B5KbH1stO0cTxVfjXziP0aU4Dc8m9hfg3+vv3XuiT5f4xbwyuUWbcVYsEH31E0s5rarI5KVqJImkYSFxHAHJY6VWxBBPPv3Xugw+RuJ2f1ftCasqKlVq/tpHSATWZ1jh1AyR3JDEcHnk/Q+/de61h+1Mth9z71bKNWU+KSurahWi0samVDNaHxqf6nhtXB+vPv3Xutoj+VxvDCbd+Me1NtS11HDWUtZkzMJqiBUHmkUtISGBLG4t/sB+PfuvdWeUm5aWsp2jevgFXO5SjMrxOpWwKSt4zYob3/JP1P8Aj7r3TzLiaSqpoY8lFDVegaikSCCYvIbgI49d7/jn63v9ffuvdEc+R/wT637ppausTE4umyBWTXJFFErN6dQjqD9Q1xwAQTYfX37r3WsJ80Pgtu3onLS7gw2KnjpKRWaZUQvBVUkkxJdSuohblVN1FuTbi/v3Xuq2Ny0kWcwop1raY1VEFqceh8RepcIHqYHmQKFC88ML/QfQce690GdLWSY1IgEcBjqYoGiBlK6VXSLci19X9eR+B7917o5uzd2Umb2hFG7PNkdvxo1RPoDvUU8t0akLtfVb8N9QOL+/de6SHYO44d1VEZhopHkocUsFPTSIC66UWDxtL9RyoYfm1v6e/de6RnVHbm7OtM5j8zgpv4fNgqq9TUKzRu9O8gjkhkljYFgFAtxYjj/H37r3VmeV+TEG/wDZ0m4t61CZDGY+kf7Wjqzrirq+IB7xxyXAkW+lSLAAf4H37r3VUXYm/a3dW6K/LU8ktNSM8yQUqy6444Hb9qJCbgWBANvzz7917oL8hXyyL45FRQsQdHU3Y/2iljxe/H+t7917pQbJpJ1zuPkp2dZJigfSCpAdtdnUcEEX4Nwfp9L+/de6PHhcHW46qxAqFjEFUpmp3Mt3srEOyw/S2sEeoEn68Xt7917pyz+SjlnqfuBHH4DFFBVMi66eQ/qEOocajcnj6k2t9PfuvdITPVn2moZSk+7kqqeVI6ic+SJoiPKs8Min/HSSwuCLD6e/de6YaTadNTVVJJSOmSGQjganpccn8QrJKmogEoYRwg+gK/jZ2IKkEDke/de6OMemZ9q4TCZill0T1dJBNVUVZUj7mgFbGAKryFfSAdQIKMQLAk2uPde6FPr+aixssM0ldU1NZSSMsVesg+2RFkZFWnVCLqp9IuObEn629+690YLD1SZGdq/JZBayjx7pOw1GNJSi+S80SEA6WJAuPp/vHuvdAj2JmYM3U1mZmrhRU0dTHpMb2MsVO3KRSv6VFw11tz9PwPfuvdBhtLfVdm9/7f2ptmm/iENbXxCF7KSZ1IYCXSPpp41KRxYX9+691e50/wDJbbnVlHDsbO46kajra/D47KZbJxUtFhqPLTlY5xPVvMalnZZ4IBJKggjCkgkkn37r3Q19r0/V2/Nl5+TYuRosPnsXVeesr8fSrE8tREmkg1K6yYgoDXQlSPUCwNz7r3VK+7srletN45avyTT7tWohgybtgcjVVoko7eA1GQoESWM+IhXZZVFxYLcEEe690r9z/JNe1MRgMJDtXXhdqiPI0dVNkaDGfcxQIHMVRHG888TyXYxUzXWyktYg3917qx7Z9d1rtn49ZSagUUmbz+BymVyIXIwSyYiCGmetWohpp5DKY5XDI1PCHKyMddiOPde61Z+6sxDnt3ZIpP8Ax6qmqZWpXCJGsYWQyCLQCykqfTwSSQLgHge690E+1s3V7Wz0VeuvFVFNJG41CaJtZsSApNraieALH/W49+691en8ae1cbvHYn8Oz0klZUTO1M7vKbL5I1WRYitjpPF1+lyf6+/de6Br5MfFzceCpMrvvZ8s0+2DFPU19FSLeSKSZ/Irop1al4uRcgX/2J917ogOSzavjad6hqhamnpGWeFCxEwViSojjtpa/B+lje3AA9+690G9NulaPIwZhIXo6eGZWSifRK8hXiR3kcc3a55N/6/T37r3R8+ofkPVY37OTGZHyTySERxTzsFgUR+Jo46VLBlLgngWBJB9+690d7B/JCbKUMEeSSmq55QaZqcQq6XRtReZSotqHoVfoAL2vf37r3UrdXRG2e56Gnze26Gm23nEqTPLQurQUta6kmSMkNrsbqq88gE255917oIdvL2L0fmf4Zu/A18dNT1jWylOk7UMlAspjhpyIxwvIcG3P1JsR7917o9+3OwsVvTAGjinNBXRxBAGKmPx1LFVmj/I03HAt/iL2v7r3SY3FsCOOkkKy+aqMMzRVdPFcSeNALl2BJ1WJI5HJJH09+690AVXV5aGgqsVJFUPRwVSsVlDAqiPosixgE6uT6iR/tre/de6SOcrKypp5aakxX21PFE0kjrIiaix1WYfX82HJ/wAfz7917qVt37WCk0VMzu0lMDEiShwsjcsGRTpJUGwFha1xzz7917oSaYzwUdCKRoaZo9YSNPWskLi7ipF7Aljyfr/iT7917ovu/Viw+aizqNNTSSWLiA3hmRQEljYn9RNuAbi34t7917oWuvNxxZqop6JqqMYith8ZjuXaTyqNcZf6q97gAHgfT8e/de6RHanX89PmqdqO9LSzVAeorE1K1JABe85a7HgAWB/1x7917qRs3szH4jEig1Wp8ZkJKWTJoCBUvI5Snj1GwBP1ANxa/FvfuvdGObMYPdG15MctJStV10HgjrJCUno6xjc5GAN/aN9H+HNuDYe690RzeWys3sytmevWovNV+WGVCSpSMgRrO5N9JWxPJueeTz7917owvSXYRWpXHPKkqLGAIJJRL45Zl/cMgY2bk/U8D68XB9+690Ne7tp4WSkky9QjV1TJTyFEpZAkcMzsTqnY31WFrD8cD+nv3Xuih1eMnhyohp8nOketyBZFAR5NfiZDyRc+k3/x/wAPfuvdDZgt0R1GOkxdZSmoWGHRDeNHWeaP9RlPJUEEKPoL3Iv7917o9Hx52RLS4h6gQRQU9ZUGS5j0SMzX9KuTYqfpYDi44Hv3XujOZXZ9HjsUuRy9LHDDGREn7quGReELOwuWIPCm4/B/x917pG9f/IKXqje+Oo1SWPF18321LjscqNUVShrSVA020KNQDayORx9ffuvdW57b7Fm3zj6f+B0tUHqooiRUwGJ4br6y+nUCB+GuSbX+vHv3XuhvwW36XFRLVZAxVFfKil2NlCj/AGkn6n6g/U/i1gB7917pQySRuQ6jxKQ3BuF03IICfT/WP1It/re/de6bXqwjMC2pBbTcC0l/SL/0tb6/n37r3UF6hptQkWwDalYGxCgeoWJ/r/xX8e/de6hV9TTU8SRxyq0smslBzpIsRdj/AEt9PfuvdI3IZtfv/wCHISapoTOUEVo5I1IT/OgECw+t/qf9Ye/de6TuUqq+BWeKISMLolgpOn/gxB4PB/IP+wt7917pnOZr4IWNVQpJrUOjtx41S+oaQLfW9+L/AE5+lvde6TFTVYOvYipiFNMxAiKEqfI91NmHJvY3H/FffuvdBzurYiV9O3igjFPOPWsKg+WQD1O6Af7G59+690U7sPrWnjo6mojp/BUxK5RVuFlBYt6go5H0Nv8AW+lvfuvdVHdm7Pq9z7sqqOsrGpcdDIY5SPQFZm9bNew+gA5tY/S35917oKajbe2dvNOlHUz1kqgKquvoDRixZTzYkfQH/b+/de6Q1VVZWf7k0SRwKgcRW9IYFrMWYfQ2+vHB/wB5917qHBic1Fj6yvDj7cSKFEko8qtq9XHHpP4/w/xHv3XuscdTWSNG5lenlRwIbMbPEvqkQ3/JuP8AiPfuvdK7+IT1DLpq5VgKoERvp5AbanReP+Jt9bn37r3TFksz4qgRPU65mkljMaWsqclr24vb6D/jfv3XuuEOdpZi4aIPDUuj3GotwTwbXIH9R9fwb/X37r3QlYfDxV9DV1RmjpqejVJUSS68ElV8SfViPrb+vPHv3XupmiknoFDUmqVNTJOVF5ArXQlf9b/E3/2HHuvdS6THw1sKXi0ziN7m1lPF1AI/Nrf71zb37r3XDF4alkllnaMgoWRIw7Bj9QW+nIvawPv3XunyHbNJUpVSzolOUoxNESxCmRWsYj+bn8C1v6n8+/de6bFpIgZFpYImaBzE0ZsrLqW+vUfr9R9L+/de6eqPGaolnemjrFHlVo5VdPGz+mwY8WHH++Hv3XukjmMHUVEmuSJvDC6XVOYVt/Ydl+hte3+8e/de6xTY2SigCtS6Ue8gmILyqCt0UE3IA/pb+n59+690Hq0K1OWaWoSSanj1upkjBJkQnkkm6/X/AGPv3XulXT0NbXwNLBGy0kEj+WyBAgC67RX/AAASSeQP6c+/de6x02DyeQqpGooUngUXkuFLArwsiqPqRzz/AI82/HuvdFs733JVx1EeBnL0ysyo0YYxqxA9LsoPH4P9Pz9R7917pX9QrTUVLBMtQJql4NDqCCIUIGlE55+l2Hv3XujPbezLLk6ammYQ0sjq0jhgbuOIvofyR6v6cXHv3XuhJqtxCKuSHypHFCt4yjI0RIW5aRRfVYgDix/p9PfuvddVHYNVTLHUotLKgIj1rHdW9OkooA+g4uOLfgG3v3Xuhd2nQYPe+35P7xw0EslejRrTtGjo0MhAv47LybgA/wDG/fuvdVPfN/4cYrE0mR3rs2h+wjgd5qhET9SWLCQNEL/4/W4A/Pv3XuqtevezcpsCfI0dRUirZ9HjHn1yIkZYPTkE/oY21L/gORb37r3T1T5pcvJLU09SqmqkWRVkayqnk1eMhm/A+nPP+wv7917pwyG5pMfBK1TmIaZCAsQTTdwF4Uafx9QOPfuvdB5lt2YKoxlca+qq6rKzLpxjR2khTj1GYXJH1/oP6m/v3Xug4q61JYfto5g5MStIC8hQt+tlZWFvr+bW/wBj7917psSseJPOdaOTpEkYAQgABQ+oWJtx9L/T+vHuvdThkZqgoksjMllZdDMdLcMWDcG/A/330917pU4TICjn9bhxMpj1MxLRqBcaGFiDc8/X37r3RjNm7sxtPBHTzyM5JQE3NxGQPJcX5P8Ajb+v+APuvdDrttsZkImko51kmWTXHA4tpi1Bje5HIF/qR9R+L+/de6Vr1qQs6CnWoiaMRGQvYgkafQB+Afrx/sPfuvdQ8nUU6rSJHDKs0UJEqs4EbKpuSQBYtYnk2+g9+691giytFDOJpVV4YwkkXnJGghVAGgAX5HpP0/2A5917pQx7vx+XpXoVkZpFKuIlupmQD1HUeLi34b6X45N/de6TW6d30WNxqCZIY5URlhdLABx/mxdQSWPAFgTe9/qPfuvdH4/ltdQ1lJuGLtrsSmhiiqagybapqsPEQ0jaTWzm+rSEC6QxAJPI+l/de62RMZ3dt7DY6GHAVpjno6dGk/cLVNS4Bd6WKD8hbk2tzcG/1A917oiXy/othfKHrbNYnckuMOZhM1NDT5DwQVpYKXSUJfUDZhob6Ag/UEe/de60+u//AI5Z3pWqrqxyaqgr8jUQ4cRBXkFLE9tcyx/q4FtS2BI/r9fde6KLkKyV4o1iWNZEBEl2FjpYk3F+CeeL/wBP9b37r3UGCojDEuSjmxtf6kckgn8c2/4p7917pzE4IMalUeY3D/pYm3LWH5/2B/23v3XusIkaMzF38tlILqCvqItbn/C3+39+691FGRleUNM0jEvYO6llVAAAken6Hi/N/fuvdSoaxGqCk8LyEamUcgup+hP+vz9f+J4917oTdm9Wbh7Fy9PQ7XxErTT6FjiB1NI7jQXQgEAE/T6ng2v+Pde6tO6E/lIds9gVNENyz/wTFPJFNKiRTEkGIyO0un8m4seL8H/D37r3SI+aXxCovivS4mn88lskz05lTSJJ0UsS3rU+m9/p/sPfuvdVy4fKMkulZotIuiD1WvyTb+pAOogk3Atx7917p/rPK7xSziWFWSMQTzDQZGZdQAQfhr3UfgEfX6n3XuplLMyR2qCraJFsSeQEGoakuCb3/pz/ALD37r3SrxFVpnjZ43qDqjZYQwjURaiTYEeq3J/r9Ofp7917oUs8lNNQCqx4aQ+BPEwBjF2NnbULG4+gH+v9b+/de6LFvlJTIxmjJckMJmUq1uV0kiwYC172+p+tre/de6B955ImbxByA2njmQMpuGBa/wCLe/de6mxzu2lmBDSMNVxdrjg6v68D8e/de6coZjG5OnVDqsxJ0qt7Ehl4N/zx+P8AW9+690KXX09XT5rHzxSSCngqQ0LopKRvdWDMg5cAWBW9jf8A2/uvdXFdH0EnYWTwcmdNIaqFoQtGYo6eAiEaRJdbqAVsxFgbkgn8e/de6uy2RS0m18FT0eMhheOnpiVmhUIZj4VaYI1gxA/sk25v9ffuvdBz23vaHb+Kymbqary1UdHI0EU1S8jqxivGxDX0qDe5P5uLC1/fuvda73yf7y3FvTJGCE1cVBWfcoJP3jSzvGzK8kbJpDIBYAgfUEX44917qtyeVqjIVLmYyoG0tqHCgt6iuok3v/U/7wffuvdLbG1MNdHDSSxhpXPjg0oojjRV0q87vzyf8R/r+/de6VGGz+V2hkw9PO6qugNEunQwDEajbn/G/v3XurUPjH8ntzbQr8XW0e45qeJUjSWlha7FDYtrRjbm/P8Ah9OffuvdbKXx0+TVH2Ficcr5iketMEaEmRhIsixhnjZS1wxBH14Nx9PfuvdHs/jkFdiFY1d610LOiklkIHDFlPIc2uB/vPv3Xui+7w3TW7dpcnI0ckbwpLoRXQmWWVeV4AvYc3/Ate59+691R33hm91bw3rWZMVktXjfvJYRCgKx0oU3nDgAhrcAMAPz9fx7r3WXZS5nGR1Mj1NVR66dkiWAXeZWa6ouoaQSLEjT9Ppb37r3Q67Fmo6OdjXThKqZNZMkIuSPV6QwKg/6q9+fpb37r3S/qM7LUVTTyOrRRIYIRJH6QqqCpYRleQbEEcf19+691PTdVHBZ46IWCRpULITK9ZqGqR4kc6R/h6b/AJ549+691hTdmMq2CUdPVwytI6u7g6tKkhVQoBYcH+pB+n+HuvdLOhzbVtMKdm1CVVWLWxDKycahc3H+xP1/2Hv3Xusk8WOghnjSom+6ZTJIjEyBHSxQmQixv9LW+lrAG3v3XukrTQ0WYq/tZWfW7gRinqArSuW0krYHSB9Wvfj6ce/de6E9drU+GpJFq6gTxvoalSYN4SwQK51Nd/8ADg2P+Pv3XugxycW3qCWdqmCOoM5dYoTI2mOYPrEylmvYX+hIH+FvfuvdJH+KYuhiqalK4KrExSQmIFAW+kYA5t/re/de6EbZO7dtwiXIZuoohQUiRotAXXz1p+ojpxf0nn6sDfmw9+6908QZXC5atmymPgWjhkcyJCGEhjFtQjZogACPz/jz/h7917qVVZzzSiYyrELeNl8hQoEUaTe/P+uffuvdJ1twUyNMrlXlVgysjp6ywP0I/wBtyfrx+PfuvdTcdNha6WFRFJTiZtEjfUcG7PqH4H5F7/ke/de65V2GpzXS01MorYFXUJI4ZApLG9w5HNr2/wAPx9CffuvdZqXDrSRMaiJxTMPXEWaQEAauSbFb3JAHFx/gD7917pwefE46l+4lq2pSASkbK1piosqBRxYCwAt/xB9+690H2S3RAtZPPjq6aZaY+V1MhSZZNNwq6SAAOOAL/wCPv3XuhAxHZFXkMZTwyU8b1sEWoVoYmQxlfQrKLgG176hySbn37r3TzR7rzeKmWbHzFFqFceWBAnknkQmQGRbWIuSebe/de6CTtfs+qwWJnrMhkItUUTsWllMjrPYOoJLX1X4H1H1+h59+691Tt2BufJdlZjKZGrXy0y+SIM62iSJHOmVwpu31/HAP9ffuvdT/AI0YGooN6xLDTAIjsXYRkCSMPYOPy1zewH/E3PuvdWpvjJ6bJ0Fbj0eCaCKGoMiqYzJcjUrgi4F/qef9gffuvdGowOTXduPp6WWqjpcxEoEkE0Rs+gjQqf2jxfm9gffuvdLpJarHPB/EZRBLM4p4Uk0+tY10IZFa+kWJ5/3n37r3TjTUSZCaSB4Y1lg/c8otJGyKLyMovc2/IP8AsLH37r3ShpaTBBRNkJZppoGIjpIisVPVR6SuhtHP+xuLj/XPv3XukRiEGD3JNVPSSVdAvmkipyUbxM4tEpR7q+i+oagRcDj8e/de66yu56WTcD1ksLUdK3hLxRKDDGujQ7eNBYG92YAAXPv3XuniizQlkWnpCs0MzKI3eMcxHUVUA/Rrjk3sf6e/de6cc5iosrE9PLFBImgvAypcPYkXNvp9Ra/PBtbj37r3RRN/9CY/Px1bTUyakkJWOSNCkkXNtJA/qRcfX6W/N/de6rm7++GeG3TtbJUCY0/cxwSvSzxxLEutDwqkjV9Ta/5sPr7917rWe7V6zzXWW7cpgs3SzUZpKmdKZ51ceRUdhGysQCdVhe3H9D/X3XukdSVDRoqAmRXUa2LELdkUrxyTbn/YEW/x917p/jy9UqLTyyrLAdBaJ0uS8d1jtJ9bqGP0Pv3XuunyMshUK8ihQFCqb6tDEnSo/r+eLf0P19+6901+VxKTUqZRqY+NZCq6m5FmHP5/2Hv3XusDRys7mJCoZrKpBdrSEcC34HN7/wCFuffuvdZcliDRCBfJTztKVkRoZPVHIVuok1f0vYi3P+wHv3XumZafIVEjIG8/gRxMgfUdMd9YUX4t+P8AD+nv3Xun2gWHwNGKeN5yi6JnY3Ab6KLj+zb/AB/p/r+690q6PHyhWLjWZVVl03YpdbuLD6fQfnn6e/de6UGIqqinaSNbtFL6DE4OokekWZvoFHH+ufrce/de6U7Y9KvRPD/wMGhZIdKMgBvpIe3J+vF7f4cc+690tsFufPYjHLiYqf8AySORZHnOu8Thi2ksPz9SCOfwbce/de6sM+NPyHjwVTRpVzFqaJ4YvHqKC4NiFX6gNcXsbce/de6vn6T7fpNw4umNO5igeSJ/Gtiz6vT41X6WF+SLXP8Are/de6NJQZSSsqKbVLKsTxrqiIJJ8gBuxW9vr+P6f7D37r3S9l2xIY5MyI55RZYS4uoCWDB21G1wL2+l/wAXsb+690kslA0KTyU1PK8RYG0lwuoKC4uRcG4Fj+ebW9+690tdj1IVVkdjCKvTTSoVY3cmxkJH0HAB/rx9SffuvdDZimjqpTBTxqbq3/AgIyFwLAjn8gGxtb+nB9+690nt0bfx7UhGSr6IJNNqigURCeIgMGfW1rKTa9zYW/qffuvdRNm9u9U7AqaXb9S0aykPNU5HwBaTzAWMPlPFuAT/AFP+t7917oH838h+s+x9+ZLaWKqaJM1ARGlbTzxQ00rLJ6KSWZiAxNwCL3/oCRx7r3S1xb4yjT7ZphjszVgyMkAWKl4Y6C7kshuQQbXuOT/T37r3Ut83hKSgq5MhU4zI16OVejkpYq2mOu6yRRlb8kcki1vwPfuvdIPZtJ0rksnVyY3BUFBuCGqkmrIpkjlieaRWLtTxTcOn4sBcH6f09+691y371F03mzS5LObXoPuKWaCZanCOaGrS7FilWlFpLqD/AKoWH5F72917oIO58Adp4OJ+s9srXYiqx33cslBST1mRlfUQ8RZFciQX41Ff9f6+/de6JLSZDea11RFlsBnMQ8qKMVJlqGqipKmodbhjMFsNPFx/W/59+690503VXyMx1bS5qPAUu5MVUKKxEx1QJ5SGJPjmRCShsfSSLXBvYcn3XukrvrqPuqqpY89FtyukmpMlDPOamR/LiYnb/dkaC7KvAIW4tz+PfuvdDvt3OeDYKR7mieLK0MphrYqRE1TMg/cqYHa4tp55IP5P9PfuvdFy7Oy+IhWGuw+azIp3qUp0rFSOSamZiJClQ5JCRjkEA3A5/wAPfuvdCdsbe+d2dg6LMk01TrUGPTV6JqiIepZ2Um1iQBa4P+vyPfuvdO3+zf5vRq/dtq0+PQ1v+BHj+w+v+bv+55P6+/de6//WMvVdkYHwx1EIkl0RRRponjIeTUwJnA/2AH0/p7917rBR9qYKsgmM2IqUrKSCV5GPrjlZbgKNP1v+B/sb+/de6QtT8gqaKdKPHYWoqDyPG7hY7qSJBoHI51Wtz9D/AE9+691Byff9JS0033G06yklkUMk0An0AKP3UIk4DG34H05Hv3XukFUdw7azOupqMJUQxxQh/JUTs4jUiyswA/tN6bc2+v59+690w0/cOxsfOIa/b1aZqiW9NIszGIOTqVGkUXCWIIJ/HFuB7917oRl7dxNMIq6nwflo5oXRxAxqNLLz43DX41CxNhc8+/de6Wu2u36HKJEJYHhklIWljTSsSOw5R3b+z/W/+H9PfuvdGj6d3DNlspUZWSgipKXDq0kjSNGyu0aFT6hbhvwL/T/WF/de6rr+be+aav3Sza6N6bIxzp40llkCy/2VrGc6VAP0AFrW4+vv3XuqZuxXrpK6DIR+OWlLSHxKxdKdI1EauDf6Fh9B/X37r3QS5+mugmYPJMsCTxrqKAtILmSB+LAXIsLf09+690EuST7OiqBOYrzzRyBGlDVLs7cMXX1KAf8Ab/j8+/de6SmeqIvtZpKaoR5GESSJGLPrQaCbn82H/Fbjke690E9bBUFK0mRxNINUC1Fzr8Ys9735vcf4f4W9+690Bm54depTLabVpZCL6b/7WPx+R/hbn37r3SS+z8REQA16dK2twxGq63PHJ/4j37r3Sz2xLSPUPjKlFUVEDxIUIjcVKMWXWTyb3Avx/T+nv3XulFlMREKIKkbxSsOUZLkGMlW5/wCK3/FrWPv3Xugxy1EsrBNUquvLI3OkKACLr/sef9t9T7917prhpXRbEi2s2a1uTcav965HP9ffuvdKfG00lXIqQxtLNGFBURs50LY+kD/D6WPv3XulEaKaNfIySCUuUeN1dXtYXuHH4t/X37r3XfgqEK3QH1alQkldJ5+l7Dnjn/H+vv3XuotdRy0xVWUM1ReSCSOxRVuSY2duAQeDf/kXuvdRWjSMsGDRG3LA+km31sP9b/eD7917rggpVRGqai4ae7Rot2MYFjyTe1gR9Pr+fr7917rlksi9bTyUdDHKuMjlWREkK385XxmUA8gn/D8fj+vuvdI+fUJF1gyEEoEHJH1F2H+txwPfuvdQGMd2jlVT+o6TYaSRqv8A6/59+69081MkcePiSMgao11HgNYkEj6e/de6deutxVG2t+7T3NEXjfAZ7E5O6EqymjrY5fSbCxI/2H059+6919MHoPtCi7K6M6131jJWmTO7SxNesusMnnfHIXV7fkEEWN/pz/h7r3Shy2dWJKgTGEOVMr6CoUWufq1hrBJt/hY2t7917oM63eFNBTWdo53IYn1BZAoJYNpT6n/iePqL+/de6DWTfsK1Lz60RRGY0ikl0m5Nk1aOfrwfrxzxf37r3WOXsn7VkJIVZU8Enjl4TVYBtR+gFrfm45/Pv3Xunuk7JpI45kjrgQETSrWBEhPiawBJvxq/p+ffuvdZo+yMSJpUkycchjVELm0gMpFwFJ/TxxwP9e34917p5i3/AI/wT+GbySa4iih0bxl1GokE25A/B9+691ErN4rPM0MDI94yszKzC7vwigkcgC304vz7917p6otzUeLokaomaonkXxeNmkpxEwFljjYAEr+SQByT/sfde6bK/dmPeoZi0JLJEpjcMwsbavXe9+f6/wDE3917qAucpRVxKJglMWVY2Zg/klLkinsCLKL3H9P9b37r3S7oK+isXh8cRDhidV0aJZLMwYEAkeprW/2Pv3XunmnzFJVCSaWoKKjGNDexcA6bkL/Uj+n+x/Pv3XulJHn8bTUYhFTGWqAOVPHqPANje3Av/T/Y+/de6lwbjWZ1p4pFlYrYxg6WVrgA+S1l4sbX5/2Pv3XupWULVESRVE4jICMjSOHjBUa11xrbUR/qfz9T+PfuvddUmRhwdFK6VCySv5pZZ1QxmRnQoB4wQBY/4E2/2/v3Xum/GZaKpmFY0zu0aAs0ijSqg8BYxa4BB5H04/H0917pK53c1RXZeJELga1VYo38ry6jpDKRyAPzqBsb2tb37r3Tm2Sq4AY5yrzBiPDHdjCzjSg1KOW55/xv9bW9+690kcvlyn3HnqJIVijvoBu5uoBFyRc6v8fp+B7917oG83JUQRSZWTKyxqD5BAYzp0WusisPq3+sf6+/de617P5xO3qlMRsrf9HkZp1jr5KerghV/GF4dJXkQAKb/Ufn/Y+/de6rf+PXZdfVxjw1lY86TxR65C6xxesqVOn6cf7G39D7917q/n49bym/gFNR1svhd1WVhIzEzamKoqg8m4sQLf0N78+/de6PPQJJH9jU+Flp2aNhLqPk86xAoLAfQ/Qf48c/j3Xun1KaOWWY1eqQVhUtGzEsNIGmMkelbGwAIuTbn+vuvdTqSL7KQzVc1QadY5EhhVQumdnISN+SP025v+f9b37r3S4xFY86aRM5p2hkD00clnNksFHjt/xo/wCNre6902RV9PR1sjTRu0NTenLoGchgLqpBvcWtc24P5+nv3XuhdwVWkiJNFRGKIKEDkC0irHZiR/r3/oT7917oQcbJQQ6pZVK1cbwtGIjrVgwuCC19PFr2tc3v7917rrdGMqM9hp4KWZYKiemZoKhhpZJCwYkBAP8AePrb/Yn3XutV/wDmO7f+RGP3MtHUnOVWAizDRySU1FOmPp8aZ9aSJkYiVNgPUJFAF7c2ufde6pe7CzdRVbhhSppYYfsAAk6MfJKrKFceRTf6gWP+Fwb39+691Yh8eO3tzYLZFNisP2BDgosZSxVRpcgjRLLDVzpdqRmYGcKxIcIpYEEC5Iv7r3Rx8T8qe+sPTRRDP7a3E9JTR1lJNTZKBppAyDx/cLYuGsQ2kqARbgHj37r3RsNi/wAw/v8Ap9g5rA7g2TQ10tdHBLi83TJ95V4s0wAqJHFOokEdiG0KATfi9wPfuvdA7uL+YR8isRTV1NRYGDKwoDIJ6ahzVFPO2ss6RQz0+ksF9Q1Mf8DyB7917qvz5D/Nbsjs2WKp3fsWuppBj3xrn7qeCCpjmBjVq+Cp1AMoIJ0BCf8AA2A917qofcbCmzFXMtOkdNVSGZo2DCBXZ/IEQH1D+t73P4NiAPde6ZMpUtVqZJaeLVLEE8cQKCSGJAqyUxBtcEWP+I/1vfuvdLbqjdNFQ5uKKatSgx8MbzVgqI/LHPGii8MoF1uxufpxwfp7917oVu0VXENhtxYOCCXD5VkqoKhH13dwFmhkjHKqDqABAtYH8k+/de6ALduOqAEzUarHj6wrJMqwukSyEgNGNBsQAALsDyL3BNvfuvdKfB5HIbl2zU7fWpSnp8WsmQoo5DYS+RSskUfA1OV9Kg8Xt+Tce690D1V5FmcWCRJIw8ZZQ6hCVIfTYXHIP+N/fuvdRK2ekZImCskvmvIrlwhpioGosvPFvp/rGx9+690I+0/9+3VpkqsGRBFBUU8Utg8itIDrhfgNYW/rYfXkm3uvdHz697E2vmofAsFM1RUUbQM1VpMlLMAQqwTE3X8NwRySPre/uvde3bsqepilkjUmNadZ1ZXVFB0hlVTf1knn6XB4/Hv3XugFrZ63FxsmUDVVJHJYQVSMWk1ESaAVNwvJuAQCObc+/de6UOB31NgZXqsLQxYjKBA0cVEqQRinIEnkZ5QdZJN7G/PAsOPfuvdCrRd1bn3HDHRZzIvJT+eKWredOZRFEYoo5HVQWUBVIDEgfgAW9+690t6Hc7NS0EzZCnMVQRTBadtM0CKhNMPGAeOAbm9/zf37r3Q37g3nj9rbbr46nJCjaSlVjLI93JVAPSeCdQ/Bva9hawHv3Xuq+t/921e4UixeNlb7BmkHjMciR1DJ6ZpqjSwAUDm4A5t9eT7917q37+Vh8Qt19n5Cbtjd2Hy2I2pjITj9t19PCHqslXzKTHU0kEguqqAbOQb2544HuvdXbbl/l49Tbxp6nMVu5d04fN42lmnqKqpjoXhrpYqYmMzUVYjw1EqhyUDRnSdNrEC3uvdV57j+HvyF29mc1L09NvfdG2HK01LVwZGgwrMYoZZshFUY6vQxOrSssa6Y1AVAEspsfde6OR8XfgvVbXysvYvb2IXK5OtpKKI0VbLS1lNQHHStNVvWxXKu44AUDSoBIAJN/de6MvN0H0HDmqzI4zZe3MjCsZglgkxdDDSUyTwL91UUdaBezsWFgQAQARdQR7r3QTd+dH7Eoen87lNm7alxtRhNp7iWlSt01lMkZi1wJRVNRqan0FfITAUL3Ia4JHv3XutL/d6VFNuKvmaVI2pcpUzmeO8xepWX0Rr5CbeQWc/gX5/Hv3Xuk5WVhzLVlXXU4arVAjsQVQt4lMGlVsLjgEgcn6n+vuvdC90h27lOvcpTUFe0r0UdVHPLGsz+Wb7g6CQ5NgFFgwb+hNrW9+691eFsvt/b+9dtvhcjloZRUU0JLlzJSimdQpWSlY2ZwvpawIJueDa/uvdIDtX4dbG3pjqiv2LVU+Ky7UKTQ30inq5HW8hVWLKCxP6bf7AHn37r3VQPbXTu8dg181FmsXIqUMoD1kS6aKWOcgRB9AAWwIN1sT9Tck+/de6CDAbiqNsZT7WOJfPKUNLViR1ejKyaHMMi30gkX44N7m5N/fuvdWGdL70xX2kq5rIRGpDJPTvDGk1XXyu3haJltp9HDXtc/W9yb+691Ydgt45TAR4mplCGiqYfuqWUeHy1sTekSMvIDKQdQ4F+Ppa3uvdCN2L2/iTtlW3LSQ1dPNTR+aotFMQmnTEdJQ8taxve31AFiR7r3RSh2FiNqZDHZPByKcRW1AEtPJL+7SNLJqlDEm5AuQL3Frcfj37r3R4Nhb/xO44afySRSwztBTq4qEQRx1FovVcEKCRe/wCOPfuvdNfZnX02Kypellp5KeasjkqZaeoSeOSCSLyxByhH4tc8kfQfTn3XugLz+GpUp4tE9KkFe6LO5j8gC6yjzKqHULBSALAHkgfU+/de6DXceHXrWrpteShy1PXaqyiaGMwvGJiSlPNFL9P8DbkAG9j7917pYbe3VFl6GIyMsLyU4i8VPpu0oUJITrv9DcEjjj37r3TLkoMPP9yuaU1OMCOdLqweF1HiuthcEgXFv9v+ffuvdRNpYBdtS1WWx865LEimNTjaWmUmppZtephVKOQRzZiL2sf6e/de6Uw37idxJWw5CrilWCnlBhkhLyQmxDxOzAkm5/JN/wA8ke/de6KRvaD+7yR1+LnSvpKvKfctjomP28qr9Wlg+mpRaxIuP629+690YHqTJx5/Emaprfs5VGqDVIJGhkiQ6IWD3sL/ANRa59+690OW7NrydgYCmKQrPVUdP4Jo6ZxJNMY1ERkYKSCfTcEfQEAEW9+690SvKis6t3NTv9s6p9zGkxViZDYghNLfWwsDf83/ADcn3Xujo7E3zT5miMU0IZalVqAobUoRyYlDITyfyfyef6e/de6Dbem1KjGV+QrJ1qGx1RqakkjUIxlK3EVzyPVccfT/AHj37r3Tb1Xicnndx0WOoqWolaSpD1JZnMJhjbxvGNPLP/hfn/G3HuvdXEbASXamNigrkNMlIsZiDo5kFlGkSawbEAgcXv8An37r3Xef3sM808NXIy0EAd41JC08sUSgG/51E3seT/S3v3Xul98dPhvk+791R7/3aanEbJx94aPHprjqMwssquzyS8MkWqMepSCbWJI49+691dPj8Dt3Y+LpcNtrF09PHj6VaRHp447xeAaLy67kn8ktyf8AXHv3XuuAzMZZWmdWdQf21aNlVW/VJe3P+IH0+n049+691j+/knkBKAQNcRsNVtKi2pg1z/X/AFv8BYe/de6htW0KyyqkpLqpLoXYkuBZdA/Fz/j/AF+h9+691EqaqZ6aPwsC7KUBFtYYjWzeMm1vr9fr9fr7917pv+yfxh5ivllF4x5NRs6gWsQTq4AI/H0t7917rIsMNM3kqW0yEAGN0AYxn66iwta9r3Hv3XuncUtHNSSPFEsxBSxADBFI4Mlr2AP00/T/AG/v3XukRksQZpFj8aNG1yoWRQzKAFcADmwP1/3n+vv3XukdkdpQSSrMiKJFjLJ+nQrDkMFWwvf839+690y0cWQxkyGuYSRAtGoKXCljdCQ5+guL2+vv3XugC+Q8lPt/ZmSzUfiBWKZtShQVYDySW0i1if8Aff0917rXl7C7MXJVeQrUqVp4pZ5UZU0nzqHLD6/Q3+p/p/h7917oDV3RHUystJPH5Ha6ySsHUOV0m0d+SPoP6fX6+/de6Z6XJV8WSKh5PDLOEl1roLxE/UqOPpfSfqfr/r+690v66CGenEPnkjp38Wr1PZwlmsVHFxYi/wDrf4+/de6jDbiVS6oXayurrGzaifTp1Je1uP8AX/1vfuvdJzN5elw0clJGl5VR1cre6MxLAu/5P9eDxx7917oMqXKV1fVEwo/kE2kheQ5LhfKSb/Qf7ex9+690Mm16Bab7kVEdqiRl8Mki6o2ZiBIxBPpJubE+/de6GHGUv+aFQ0UVNCVLRuQUeNPW5I/x/Fxz/rc+/de6cc3JB5VgovC8hH7JjHiUAm9pSfzYD8/7e3PuvdMa5SbES0ym6CV28wK8C97WI4+n5H+39+6909YrLYrGvUVE6pI7klUsViKgltBH9T/Uf737917qFkNy0la7RvUNTGWQzRQxIQqRqb+FpAeAbcX+v59+691FxDy1+SSISAoykx+Nl0RsLetybH88G5N78ce/de6VuXqKylx328Na0kHkXzygLcBfQUQry3P1+n+v7917rDt+dcdUSx1VRHWU9Y5jFEQS0s7cxS+rkBSQCeLXv/T37r3THuypraWSajdfDO7WSJSCYr8ka2/HP1/P+HPv3XugxnOYptUksVPUCZAWdW0NFGg/3YD/AMR7917qUmZrIscDHMEjYuqpEY3VxINLoGI/NrEH37r3Ss2hWy4uinyc8yJZXZgx9UYe7R2Q/UW/H4/1vfuvdEn7X+73Xu6TI6tdIJSSLKWm0yadQ54Fvwf8P8ffuvdKTaInxUsKwRvEqGMXZ7eNSL6je1gPobX59+690b7HYStOAx2ciohUrUSSxLEkwM/kRdbNb8Kfybc3/wAB7917p2o2oqyUUsTM1aAkssbD/NC3qjWQ8krc3/2H49+690+nHvWsaaCjT7RpAQoBEV47XK6je9+SAbH+n49+690KW0Q6T0lJE0dPAk0MYcSFbD+0GY8Afj6cfj+vv3XunfvXFDN7IzeOjVKhpcdUxMuryRTO0VtUSn62H5v/AIj37r3WoF2bh6vb2/NxY0hllhyVVF4yraUUzsAoYWPP+9e/de6Sf8araXx06zvBx6nRiv4AsD+BwPz/AF/r7917qS9XUzIXqal5UJa+pjdSDdSp+n5P4P8AT37r3TOtQLvEzrH9HMhNiy/kMSf96/w+nv3Xun2jql8qlfVEbo5HDEFQDpJP1/P0/wBb37r3T7JTUcgR45vEIkBWOWQsZCDewUfQ3Fv6+/de6mUWLqKt9EbQIzA2dzpRB+Dq45t7917pX0m3I6OJZXqopZHJVlZwQ5LBWMdhwBce/de6X6UuGoKCiliqYqipLEOI5rsEDAgFAP8AD8nm304B9+690JOD3VSUEck8UrxCdFYqvpkQAaTYG/BI5/rbj37r3Qg4ndFFVQPUpVeSUuiLG8yowL8jQhIJIubkG39Lfn3XukvmeyKuny32sktPJFjpWSRIXEitf13MoJubG1h9f8PfuvdGQ2Dt/GdiVFGM3V0mGo5kpx6gWZ5qohaSBNJGpnJsqqSSbgkHke691Y7158Bsn2NTYqHa22XpoatYKmHMZNfCk1ISRJMqqCEvc2F7m34PHv3XujYYT+UzgaeqgirBSyViNG7VMyCpijdH1l1ScHxi/wCR9Rce/de6OFhv5fmJoaOGGTd+Sxwjp/DGtDb7SR2FjeNT9CbWIA5tawHv3Xun/G/DncG3ClZhN2PlJY42hmpsmxWrkaNdEMkDyfpBBFzyTbk/Qe/de6B3f/xX7Air5c7TUUmSnCIKyhoakMqRxgtIHTlrtb6gn+o4Bt7r3REPlH8cMb3HspsVU7Mzm38th/NDS1j4yZY53WnGqOSWVQW9VzrAAsQACRc+691rId5/HbevV+Wq4Mtg8lSUKTzxLJLRyKUWJj42dgAt2BB+n0IA/J9+690WOd1XREIgJIxZmA8bC3LM2q/9RYfX/effuvddxSJG6lCsrMdSyE3KfgopBt+P+Re/de6m6JCA0V3dz6lMnJ4HIH4+n9P+Ke/de67EThmVU1EEAqWQOLkq41EFfpaxt/X37r3Qn7b68yeQmpKpRBUU7VlPS1ejV5aRph5I5phfmEggaha5DWIt7917rYS+APRmCwdXgqvKY6mr2qoklgqfArAETgSSRsB/YF2I/ItYCxv7r3WzNtzBUe28TSS0K0imopWYyxwqABAo8S2AA9SFebXvcXsPfuvdahH88DtU7g7wpdl0tWfHhEaSojQqVSWW6LCACRf6E/Qc/j8+691R1BUSUsayJY62BYHVqDhdGpQCLGx/p9Lj37r3QjRbpylfjI0rlSaKnVVWWSP/ACiRoolSK7E6bqiqgstrAcXFz7r3UCLKx1citV+YMItP7GgMgDHTq4I/P5FyLe/de6VNHVyOI9NVIRddEjnRLTL5FDspFvwfyCP6fn37r3Rh9uwT7gxJpUp5Kr7W6ho9Y1oXAD6kuOPra178/Q2HuvdIzs3aaLRx0sHrnp6Vp5DDGxMbJfVFI7j+z/quf6cfn3XuiqVtLTRRxTxNU/cAmOqR4SkPlU3ZYZmFm4sfz/Sxtz7r3UWneJpkcg6NPKMttL6iCGNzq4F9Qt/rAj37r3U7yxtKoVG8bA60ThfJaxNv9a31v+PfuvdLTaOWrqSojmiQqaedZI2YqFUC1iqW5YWuBY39+691ZL0H2dVbZyuNrDXSQ0bzRPM0yrLC5JvKhjI1AKTqtcE3sDx7917q9fZPaGIz+0MdkvvYFldkR2SUB5HeFTGohF/QwA4uCPpe/Pv3Xuiqd+5+u3dTvQUDSUtI4mDTh2R5USIiXSfoeRZddxb6j8+/de6pv7cgqEkmpq2qYU+IiZaWAshEasC5ij0KB9WJPHJJ/wBYe690QiocyVVSyBYgJnugBDGMMSpZl4/2Nvpz+PfuvdOkDSRJAyFxTys99Re1kAZQWQqeCSf96Pv3XunaKUyLNHOZtaxm1RI7ShbCyRgHn/bk/X6+/de6V21Ny1uCnKRyuqNocuJGjJU2UnyKQR9PpcD82PPv3XurB+i/lLl+v8thqqkyUjUlO8Amp0lltIiyBpPM2sAG3BPBsAOSLD3XutjDpL5x7K7DxkMtNUQUmRioqPRTCpLyI0Y0yt4yx1j9R+oNvyCDb3Xulp3F3lt2s2/BN/FIYJqudKULoYzvC4vNKkYcH03PJv8A8R7917oi2cy+Oq6+cYS7Y9FZPuFSNjOxIaRnUqWUEk3/AD+ffuvdKjGSRQY6OoqisutzCHVAs9Hp9KvoX62+lyPqPwPfuvdPQqaOjpTE0kck9UYxHUFwxgd+Qxdf6jkn6D6G31HuvdNFbX1EKOiVMjPJOrrLG3oZYVs6IGHDEck3P4+nv3XustPmXZWqY0qpZIE8jSgiRIdZ0HVx/T68/W/v3Xul/hKx9UcnjhMDCKRllTwyQu6j9wX+oP44sOAPz7917oYKGmxjRvLoDSyKpYJpcnUAxDmPTpuLcAA/UX9+691Azf8ADqtZ5KaNaJIoVCpd4olMK31kOCTe/Nz/AMU9+690g9s0AXKx1M1Ukz3bS0MrR/2yP0H66r6SRY/n6fT3XuhnyWclqaGmpxIlRFStaMrc1SLwrIJFsCBYfi/5Jtb37r3Qc7kxCZJJTHHqqUUWhLxxjSV1Fy5BN+ef9hb37r3QH5TbWRkDilppo5I38hQykxkjgghhzx+Rb+n49+690yHYueqH+6d3sqiT7aMMFc3N3LD6Wt9L/wCvf37r3QgYFc5hA/hkfQ4C1Ckq8UOrgEqtri3Atb8E39+6909iWtrx4LTwoxkuzFlvyf3OPoDb/Gw/2Pv3XunPB7Lrq+vZI0kVREoLyszxoLWJVVseD+f94A9+690YDrjroUFOzZsvMY5JmhGoDVrJZGKlb8D8E39+690KMtJQY2RaYQFXkjDRSpEPG4HrIkW3Bvfgn/ig917pKbhx0dbTqlMhjmKO12ICOCSFY6bEkD/Ef6xt7917oBcjsuqM7S5DJyabsyR67xw29Ngebtbm1+f8R7917pOSYfERykyNI7ln9aKFklQAAM0f9P8AePfuvdOFNU4ygp5HiPiUoTUuyhV8OnTZAAOQPz9fp7917qfRZkz0bUseSIRiZQupUKQqDoa4/oLD+v8AW/v3XuiEfJyuzudqDicJTZCupIQFyNZSwyNDCgNgZmX0i97XPJ+v09+690XHaeBr8XSywyRPEdJPhqYSzs1gAdD3upvweb/4fn3XujI/GTEM2/FqK6jp6ulgmJmgt9uxidwDGuni5/B4t7917qx3ctDjXq6eelx8lKsMyOIRK8oanXkxsx/UwsDY/Tn6e/de6cKKV6aOn3HiVL1dK7RFlLMzqG+rAfpP1H4v/j+Pde6GLE7hpN10vklgZ6mKFFcFR5Vn/UQhIuOQSf8AW/x9+691CGVqdtVbVHmRo543ghLRlyjSgCRHVgQF4Fzx/h+ffuvdT8XuJfI8Z0zJKCzeIRhy6i5j9N7A34PBt9CffuvdLCidsmqyxw6H/ssf86IwSX5/Fvzxc/k+/de6kzbbxFWs8kgkpqqSJ1isius8h9R8rtewYf8AGre/de6TtDi/4bNL4VJ8AHp12SxIYaQPob3HB5+g9+690oFhrVSPWl0VeGS4dyFsblf+IsAbngn37r3UuKOMAxtAnkRkjJqAZFb1eRWCsOORb/Wsfr7917pB7u27Q5amnmyUESLTJOdMKhNalwwZrfWxIH+3+p9+691rV/zR/j399HT722/SwGehJNZBEo8jRsSWPH10jk3HB4+nv3XuqL6DGUjxyx1AlSojAVB6VUFQCRJYDn/YfUe/de6c6XGwkAjQQgYSq4v60/UE/wAB/vZHH19+6904nBiMNNIrRl0WUH9Q0X59Njb/ABPP+H49+691Cho4JP3IUjQfuXWQD9aWsSx/B5+n/G/fuvdYmJjkHhRSzMrDSLAtGTrVSRyLEc/j/bH37r3TRJ58rV1CimijnSOWVFDKgHjFwxv+TcWt9Ob/AF9+690jUklSocDyKXuGVT45NRFpQxXgg/Qc/wDEW917pYYeFp5VBBB0qqpyfSefSf8AC3P9ffuvdDFQYdEpATIqSCMW0OLsqggg6eL8j37r3Sg2pho2zdIqvTywzWj11jAU6vJ9TJIbWHBsfz/sOfde6X9ZtwpkWplESUwqoomei9UaksA7xyfVh9ObcC9uDx7r3S+zu0KfbWNjmNRS5GOR3lSKnYNKW0KXaQN9EF1sfyQRzb37r3QXYTcL7frWn8CskcjFSpWNBdtRJUG11P8AyPn37r3Vp3xZ+YmPwFVisXmUh8IkgRmeQEFmYAqP6fT/AB9+691sL9K9lbH37j6Ktx1VTO7RRiUkoT5QP20PPIFjf+nBHv3Xujr0UdJXYtKRpkdJGYPHHZokKILEkWuPpbjj37r3SOyO0ml+4kTxNE4YgyMY7sosFUf0HH4/23v3Xuk/iMUtBVrA0rOWLIyrGFQRMfUgJ/2HPv3XuhOxwMFTHMkaAamYh+bqAFAVf9b/AHn37r3SL7cfCU1XR18lOzJNEsbwyuTHG0qDUUQEeo8m30Hv3Xuin9r4aTN7dqP4ZQyh4U/ySFbRAIgu80vA4UWJAPI+lzf37r3VcGw+vduV/Y1RBVbrqsLIldDkpizLSyVNYkhZpqSQPZo1+jAm9wL29+691ZhU1lVs7YQfKZuHMUFBTCpoauqYRzpCV1iOonQFiWINub34F/z7r3Rb6buPsgYaXO4rCYKtxE9XUpQwlJEqOSYxUtI36oypOrg/T8e/de6Rfn33R1ibohy9NMM9/wABaXEzIYcZIvqnMbm9yG4K3HH+8e691nrstvypykNfHuKvpcjUU5iadZpkVowONEbkqSLEg6eP6e/de6SD91949b5+mipd6RZikilhqpsfmqFZYnpS/wChpouFuoPIAt/jf37r3R9tn/KPYXZu3DQ7oxNBiMxTRhdMUKmiqnWMM8tJUsPT6r2F7njgH37r3QnYfO0GT2zHNset0zpqaennMcwYjlQqHkA82uLi30Pv3XugT3b2bmNl5b7mXGVs1TJSt93RGKCngqJCeWpWmIBuB9Abnk2H09+690SbtnKd5ZnGV2X2jsqsqazKRV/gpVxZkoKemqHIpposhDpQTKDqYP8AU8XPv3XugD6a+PHbe9MtkcPvHH7nx1NW4sy1UVRTzUwjqYpPKz62JRzKf0sCtgLcj37r3RhouhspiMOMXXnO1Qo8j/k2sNKsjfRYIhFcaV+tvoT+PqffuvdL3/ZXty31fxLJf8W3+K6PsKa/2ujw/Y/T9f8Abt/T8e/de6//14O2YaWieqkqagVONaNleGaNojGYjaGRb8nkcH+lh7917rnXdj4+hWSGjMKEWjSMIrCR4+Crg/UW/qOP95PuvdJSZo2ifcFRkESGZnkjSER00iVOrWV4F9Fza1yCPpx9Pde6l0ucw25qdKaWvlyNTTWnKRTFI443BjkYoPpp/wBVa/8AsPfuvdNmV2blaegqquM+GkKTGhpnp10vEUBkMshNzwQVJ5+nv3Xugfxte9bHDj8jjYoXglkppqqOBjUNDAAA6sPwQObH/Y249+690IuHq1iwVTJE0VJSw1UcS1FWrRygqdKspbkaj/tx/X37r3SYym5coubp8FjjWTVtfImpsYVfSZAoDxKnKgXF+R/iffuvdWgbdwdb018f6zM5yqrZ89uCklYeepZZYIXhurqASRcEA2+ouLj8+691SF2nmoM/NlMpkcjWPWRVzxUiO5MMcIfW2h/6fUHi/HH05917onuZyawRyO8cs1JPUymOKRS8B8Z0sgP1t/a/1/8AH6+691hkx+FrdvwVVdXUNHJTxu/imlid6mQyMyY9Ylbynm12EZFjY/Tj3Xui07vTHVWdgnpKePXFIFaijn1rL4gCXk1WA4vYGxAIH19+690h8xI/209UYxTU7SMpiI1rr1XDKyj63P1/H+JHHuvdB3lspQfZs0zTxT6WSOXSXjcG6lRyDz/jbm5Frj37r3QLZyNKgg07aCT6/PYu4Fr/AFtYkDj/AFhx7917pOJA8YLkl31DS4UFgxOknn/D37r3TjBRCOWmq5n8bQsZ1KDmRoyHQD/E/T68m4Hv3Xuhyp6MZejp6yiikmlqYELQEreNrBHuT9PoSRbm59+690gsjsfINM8knhV+Vl4JkAY8KV/wB/qePoB7917qJ/cWLwSazMSFLgolgt/Tax+o/PH+Pv3Xun3qPLUe1t94uGup4KiCavhpWjqUBURu4B1K9x9f9fj37r3Vu3+jXrfd2PSao2niY5JE1y1YiQKSyBvIhUAcL+QfqLfX37r3Rf8Asfo/rejxtRWYN46NTA6CRnVpPuUb9wIjchfr9b39+691X/uSlw1DVTYunr2q3jqjec2UlCwVk0/gKRxY/S3v3Xus9P1bvfI0MdfhsRNkaKVzpmiRpdMaAkl7fkgC1v8AePfuvdJPI7L3ZSOBV4Cti/UAr08humqzAC3AuTY/7H6e/de6YpMHm6YJEtDVxIrahqilYqrHVpB/H+Fz7917qBFhMzPJIIsdVu4cgkQuw1EXC6wp+osfrfm3v3XusMeztwtIzfw+aPUW1aomuLEglri3H+9c/S/v3XuoeYhEANM6aDGAJ2BAtKLLYkXPFrf7zYX4917rqgpSuiqkdkSVgokCBgGVNKm39OAfzYj8/j3Xut27+TH8i8f2T8SYth1Feh3F1fMca1M0itNPj3QPRSqpOoAAED8WuDe59+691YBu3dtMtRNFV1AKRvHK9MgJmkPAcn8aRxYfj8/09+690XvO9i0dPVVcsdSiNK7ikgkAUzKvoVQLkXABB+hJ5PJ9+690D2Q32rTRyStYlyA8YOpQbi7Ak2seOf8AYe/de6TGW3vXCng8lctN9yT4WllVW/YGtA55sD/iPp/T37r3Ret9fIncOCWaCgaKF40KBo3Ls7lyHlWT6kqDe/Itxbj37r3Ref8AZzNzY5a7EyO5m+6WoNQw1PJGVCkIxt6Ta4HJ54/Pv3XupOJ/mKVW36w0udasgiiuqsYNQdBY6i1v7N2+n+tf6e/de6UVV/M125T5BKiDItVCN/2kbXDoMbCVnksbXvcDgggcj6H37r3Qu4L+YZsHctNJW5fdi01bUiMUKtUxeMAgGU29OgAm3I/Fhz7917pb4b5pbNr4Wp03FjPENTtUNXQs9QAbKqqWuNPJt9fwSbEe/de6dan5bYARU38Jz9HURxzeuP7qH7szSG5lJuQEsbH/AB9+69094f5r4ejhNLXZiKjpjUv5lM0bSWICsyWY+n/iPfuvdCpR/KLak1NSxY3dFDWvWTKS5rkNo5QDqkQn0leV+lrj+h9+690I7fIXCwrERkKKpjhEaqy1SFWnVFLKHB5Gr6/i/wCTb37r3Qt7O7rxmUpDXR1kSO7GNGjYSIukFD5DYEkEen+nA/Hv3XulfmOyKquNLTY2qDNpjkqax2FkisAxAPOoA2H5t+ePfuvdPdXuOoq6Knpo5gZCUJeSUhpho5Lf7a/9Lf69/fuvddZ/fNVtvCmFIKfU0ILSGVVeMsNdlNySDe5tYX/p9ffuvdBRtXshamuq8pW1kUcsMcjwxxiRV0xjQUkLf1Iufzf37r3SFg+UFMu4K3EU7RVdUZXA01DBUZWNmLD6kX4sOfzx7917pV1/Zzz06STx0pR1FXM+oyP5STcEm/Fv9gOP9b37r3SU3BviOro4DM8YoZnRJpSXCRNI36o0BsbX5B4+v4+nuvdV2/N3ZDds9fbs2lj5BXUdLRSVmNqTFEP8ojp1qRZT+k6mK3+gAsbc+/de61vulVy+1951OImrBBU0+SelNHIr6ZqnzeJIpFb6n6EEWFvp7917rZj+OvXW4n25jM3lI9D6KZ4Y5VciZf1h414tp+g59+691YFj3rxTCKqdg/gj8ZDEICv0YAgAGwP+vwP9f3XulFjjVVETmRleNZVu4YXv4wqiVWHPI4/wt7917pmq8pXrWx00tKbQNIY9ZXRLZLmQi/0HFuP8P6n37r3Tzg1rqejyGXmqoYqaJlEMOq00zyDQUjX/AFKk82/P19+690sFkppKdZH8haSGywhedXpJk1gDi9+bk+/de6fMfn5qLTTwMrIukyRu2qOFVFvTJxcnj8nm9zxx7r3QmYLKU80MjSLHJ5nSGOXySAxkDXeMD8eo/Um9yf8AW917oTcZWoaaR2A1RpHEusHwlWbkMzC3IAPFiOPfuvdBj3B1BtLuTamT23m8ZTzmsppgrlIyQx5QK8dmv9LG4PHPv3XutM/50/DjePQG8ctkZaapqcDV1Us1FXmBmhhpp5WZo3k5F4wLKL2sQDc+/de6MN8JPix1t2Dt5s1u3cD4GoqcTi6yOW9JNRSYmocL4MhFVmYfcCoVzEviUkKT+AT7r3R8p/h10K060FdvSodaWplamajqcfSPqPoSec45IieASFYFRzdffuvdCRtf40dIUr1NLh98ZuCCmBEdQcorq8kh1ND42OqxsLkrewsLDj37r3UnOfGjHyiZdvbxrZxIQWdykq6y3kC2Xg83uRybWPHHv3Xuq1flP8Ruz8biMnUYLMU1VBJ5agBYVjPkCBpXKBRwVuLHkNc/Wx9+691RxnNhbmiy81DlnaOakkeKUTEol7+oqg/UCfpe/B+v19+691Kn2fVUNFFrmWemkRmik4K0co9DFyw1BCbkj6E34Hv3XukBuHbWU21PFVyU89PFWU8UheNA1LNGAHdw0dwb3JF78c/4+/de6GXrjdmHyOKqto7glElBkLGgqJVkkkopg66gFU6lDKWVSpAv+Lge/de6TbCfH1022MpLJ/DWJjpFlHnfyiMKJWQm6m3LAcX/AK/U+690lKSWq2fmqNqoq9OZ3Jp3QaZKLWdTaWJAJuSAf9hYE+/de6jb4wE1Ll5qimX7WhyaiupGlD2aOoVaiRvIDfUmokgnm4vcn37r3TFQbabIt4zMYZHXUDMLRaTYGznjng3/AB+P8Pde6cazD1MY+2qKnzQRARhhUPJHDSqoN4nLc2N+LkD8cX9+691Dxm46zB1vmx9VIgiYLEVFo3JsVIH05A/w5v8Am/v3Xuh6xPemWFIKGtlY60F/MfKEULoIRjzza5tax9+690yZTetRlXjnaRpnLsFdWJSNQ1luh4+g4JBt/Xn37r3TdXZidXikEsUtOpEmr1tMjOl1T6mw1E8cf4j37r3SpxG82oY4HqxDDodZHMmtw4C2LMrkj/WH4+gtYe/de67h7hjpMtLVGpVqemUpS0kUY8E58dg7afpa9uCPp+ffuvdIDc/a27d8ZEtXZKeVJHaOKni/cSzMWAFxYWGkc3seeAPfuvdWZ/y4/hLge+92UO5O0NwwUW3ca38SXAUJ+8r62OCVg8uWkC+KCG6EFQxdhwI9TK/v3XutwTq/a+zdibYp4NhzSUdPj6UUuOoaB5aSglipAYkCU8KqAxK2ZtIYm4uB9Pde6EePcm86lqOfce1Kd9vJGWaaCraOrC39ctLFLpW9wFbVc3FwbG/v3Xuhuxe56t/sDRfb01FWRQMlLMkUFSpIEcfjZOXYLbVcm5v/AK3v3XumaelxsM2RmqJ/FSGcy1DTOShVCUqY1Uk21AEP+COSeLe/de6Qlf8A6PdxZF8RiI8TBLLDDTvQwVawtD41WqikeBSjprBV+ddwQb2NvfuvdBj8n48XgPj9veioslTy5R9s5iHxWMyI88LGEPYlQq3Iv/sP0gAe691obZVw2eylBFTy1EwyVfJO0qxvDNIKlgIqc2HABspBvbi/Hv3XukjPS1kdVKJaYwoWWcU7B01InBjNixHIJB+pHP59+690plxP8VIjoViGRrY1ekhiiaaWZ0ISSK+kKCfoqFy9hcAA+/de6Mt1/h+yaOClR1dpaCaCKWPHNFNLHTxOIfM/2zOwYBSDCQCTcsCffuvdWVbA7HrcRS08FbS1DwLNGJGraeeKNISSGYVLKyozW1ENYgkg259+690IG5cPs/tmFMZk6CmeiyFIkMnjETViyyLqWoGkXZAGtqJ4PIIsLe691V18mPhNltoGq3BsKrOTxsUZllo54mWWAg6iquv9TcqORa3v3XuilbFz0uGrzSTzS0FZRmUSCX1SRNTjU5WP+yG5FyBwb/Tn37r3R6didozZmip5a6tqamOERDGwNO1/N4gDGoNiI/8AVD8G5BJPPuvdGTyNZkN6bLnx+GTxZQUjtGlaRNRFyAipdiWOk8gpa/1Jubj3XuicHC732Nk48dvGmFRR5Cqq4riZpWhRg2ifU34ufT9ABYE3APv3Xuhl6q7LrsHuJ9tVNS6UogjFJ5mNpUkcuZXb+o1DSAbWA+nv3XurMti7rw+TwyUuTH+UTJHoao0lJYmjssvlkJ/USQAPwP8ADj3Xuu+yNn4+lp8YmIjWaGqiEjJUBWSnqGUXiRluPH+Sw/xJJN/fuvdF23rs6HK0s9NNF4p4aJXWoKSPT0708Ya9K+o/Q8Wt7917ouW0KusxtXWU9ddqmlmkjpmZiiPS3LioRFNxcEH+l78+/de6H1KWPO41DNNEIxCrTSIHMtQi+olI244WwI+ot/rn37r3SZpclVbUpK2WjhnNLVVEtHFN5CGET3Kl4m+p54v9B9Pfuvdeq6HG5DGNDQwfZ1tZAZJp4o/VJNqNnkax4P1/2J49+691FrerseuEoqWorITM5md5V/dKNKNbyMPqLXA0/Tgm1j7917oJMJiKjrzelRBW1c9RiciXRZWVoYVY2MUqowH15I/qOffuvdHJ25vPHKsFHhZDDKyATTpKShWxItKL8sDfT+Tx7917pO9obPoN1bWqMnH9tLlIDVygxHVKPGllSyn0s3BJPIJsCB9Pde6Lf13uyXbmSjpKkT0/gkEMzSXkMLK5CFw3FgDbng/Wx/HuvdHLqcxR7y22KOSOKocIDQSak5YszNUvYX9VrhT9PwBb37r3Tr0FtCupM9HPSlmq0naQmXUnhRpNeuEgBXtf6m9hwLnj37r3VguUjy9bLFQVBsVgRp6iJ1k9NgUdtI51CxIIsOABb37r3Qx9E9KRdmbgp6etpnGGxtTHLXmSH11QRgxUKPqDY3H+Pv3XurdpJcVsnBU23cBT09PHTUy08KwlUSGOMWVTpsbj6hTxe5+vPv3Xugvqdz5GKOpp1k8r1QPna4drBQP1HkW+ht9P6+/de6j0lQU1TSSjh0VA4GoMP1L9P9ibWv8AX/H37r3TodxO7tTwszEgrYG6hR6Rdj/sP9bk/g+/de6dKDHX11EzaQ4QMxJDBv1KigmxP0+o/qPxz7r3U2SGKAvNExepOgD9wsIwFViiKCADyQeOP629+691O25X11DWCd6GOrSTyFVnu0cbsT61U8cH8f1/H9fde6ibjbI5epaSRViKqygxQxrHGwNlW1hfgcH63P1A9+691GpMrLjMLWUVPTyNPVSqHfSPWqKC1tX0vfj+l/8AYe/de6a8fUyTuk1RAsT2aNfMSSiliFCAckn8X/2B/B917p5mx5nU1ECMyRow5/bkufo3p+v4+n45tc29+690G+6a3+G05M8bykA2JiDAMo0ksV/pa3H1/wBf37r3Vd/y/wC38NU9VZbAUeNmXJ1EU8TVMnCheR6Y2/B5ufqPp+Pfuvda3W8Keu8dRHE0suqZpVDiwiDNbxhha/J4P59+6903bToftJUEixGdryzSM4ZYFBIN7/48W+v9P6+/de6k5bNikrDIGim8TIFiHr0IWsqu6/X/AF7+/de6dqTdaJTyySOBIHdYINRKkWuRY83/AKm559+6904U+4shVo5pnvNJGggVDcREG41EH+l+bc/7x7917pkl27lKtmlrZSzi8r2GuNm1XVXfgH/Ee/de6Xm3tt0MdTA4CJMUj8wsLai1yTwb8fj37r3QmrQ0Iyc1NGIXkdRrmCsqAKABdvof8P6f049+6908mnijhlSVFiTUoWSxYuTfSwDfm3A+v49+690nZm8E3jiqGnETksZWF2NtNiBwRwDbj+vv3Xuk5m8/LSxNJIRqiCuiWvrDC5VL/T624tb37r3TRBmZciaaQR2jkUHRJYiO9yQDYWP4Jv8Aj37r3WTJLGy+RHZAmhZVWYMZCXCgG3+H1t9Sb+/de6X23MiuLp6uV4KSX7mlMUEM8xSRZj6leJlFibfVT9P9v7917pnjz9Q89RK9SkkEboChk0JA1raV/HH5t9Tzf37r3U0ZIVDPUTSeEweuOaMqSF0XJDA/2vqf8bH37r3SAqctkd05NWUzmOlk8QkaUjXGguzi/wBf9if8PqR7917rJk9z4x5xh1SRa2CoehcrIGVJSo9FQWH4NuF5+otxx7r3SObN09HOlGwWSNptM9MHYCGRzZ/Jbm1+R/Uck+/de6Wu481SY/ApTx+NDOqRoFI1KHsyBbc6QL/Xk8j/AFvde6Qm0du42vmmrcsrSOJQ0cakXKFiW8Y/wFz9B/sb+/de6FbJbHoKeSGsxwd1MazRRWiB54dWDWv/ALAE/nj8+690I3X1NlMjNFRSxGnjhHgUo7KjlvSJJG+hJFvpYj6fUe/de6UjbXn29uaN6aIPIS6OjldD+c8yKD+ojj82/wCJ917oZsBtQ1Uck+Wrkp4owDCtwryF/omlVAsPrz/j7917pOZPGVlPkPtMWzpCsheS2pBIQLj1EH+n+Fx7917pV11Ll6rCoZaQ1F1MTXYSxqskZjvpIH0H+2+vv3Xutdb5udURbL3vkc6aYwDISSVAVo9QaYnWHVwBa/8AviPfuvdVuTs9bUSy6LRxnlTzc6rllHP+8n+nP59+691Np6l1V1kWMKwBAZSWFrngA/U8G3+9H37r3Ul6SCQBk0lmF2NtJ9RNlsSf+Nfj37r3UOoxuQgiUwGRYwCQ0hZUbkkiNlFv9YXvzz7917rJBNXxqpYF2UABmBb9P5Ugf74+/de6daPL5eldZWu0Sv6YLkKdVx9Lj8f4/wDEe/de6nz5nNVDTPG7wRgBRGZB5FF7N41NrX59+690Ke0tp5vcVDkJaJ5WNOkNQJZJUVkbVqkHj/Isfpx+P6+/de6Y67NjDO9BNPK1REFUsr6lNrswP1v9f99f37r3UTH74lWqjWJ5nRtSxmxEsYb0s6uBYgC9+D/W1/fuvdCpsrBvuStbTOsED3fzVOqFXkRzZ0Y8sSeOCAeQf8Pde6uY+FPwi7Y7pyGOzNJHW0O1sdkaCqWskM0VMlRTMHR0iX6pcG+kgkWubgW917rbN6k2tF1XsvEYCrSKqyNJQw0zzxU7GnaCO+lYXl1EC4a1ybXP+A9+690rshnsRFXUlfLRVCvPJJG60yiV4pFUKFnTTYAgcX4B9+691grc7DWwy02IjihqI0apm85KOojN/Gjj0hzcEAD/AIn37r3Sfi3FU0lOZK4hpYXEof8AQhU2Y2mXUGtyNJtyL35Hv3Xunajz+KndIo1kZ3KVDVCHkysthG5IswB5PBHIt9D7917rhn6XBV1MKXKTU0k02gL91T05vcsFHqUELb8AD+v1+vuvdVzfMn489c9k7HrcfkaDApkJUkgSup6aleVWa6g6Yz+ofgm5+n9Le/de61eu7vgZh+ts7Jk6aX7/ABUSVLNA0CSPL5VJimjRNN3js2lD9QT7917qtDdXXsGMz+QjiWCgg8rvBStpvDEoDEGNSSCeWK6iQSQSbX9+690moMVSxASOHjQtaN2jMaSIptcF78X+n/IvfuvdcJY6aRkgAUK8heUwutpFH6VIYE/T62PPFre/de6HbqvNTfxWkpJZZquggsVpZVjgjaQcQLJMEXUqC9lLEi/+N/fuvdXr/FPee4aBKCop5ZBQUgSWnMVmiEsg0tHCroOV4va4+n1sbe691Zhvn5e1WyNlV88tXTzzY/EExUokcyxTGMrd0VuTcaiRbkn6fT37r3WoD3bvau737R35vHcWR111dlS9L9zLytLJXiFnXzkX0KrHSG+hH1Aufde6LTW46emmliqlEVRAVDorh1Ln1liykg6gQwsfoQDcgk+691MjqZIYQgUSrNEl1YMQjAm5WxFvfuvdQxN45GDjSZASHUlB6eQvB+twf9h7917p/wANlEd7PqEjaoSWb0FGKnVbk/2eOffuvdGX613pS4mqVaqoMdOzrHMhmMMdpdK6UIJ/pfnke/de6MVuPZVFmaI11Ey1Mc9MXR/KbqKhbRyuxvrW5tptb/D37r3RLex+tMthI3kMqNTxvNL6QHjb0Al1ZbKD9QQRzYH37r3RdgFgd/I6gpItrPqLcgksD/vXHHP0Pv3XulFTQyVKlqWN5NN3ZksLIyBQxuLfX37r3TjicTlpq+FAkjukgMYVpdRLC6ugjUjm9rH8+/de6PJsLr3d9PhafL5OGopqBT5pankaURVaN3R15YX+tgCLC3Hv3XurP/ipu2GZotv1hikpZGj+0aeRPLPIllPhvcA8sTYDj8Cx9+690YrvGjo8Pi5HxtFBKCxetKqSsNL4wJS0jWF2N+LAfnkfX3XuqZu/6XGg5KqQqkMlC8lLG4VZg1mYJdQFAHpPIJt9P8Pde6rClcyvIdfLs4LKhLudWoWsePraxB/1+ffuvdT6WokFKGJntErFQRYAn86T9Rb6cX/3j37r3T1JU15poqiZpFikUWlMKlP2D5CnptyQeSf8P9Ye691hjyUhdfHFLdgzEFQ91JJQ/S4Frm3v3XulngP4nJ4khRpPPpUwoSCVZjqVk1fjmxB/2/v3XujkdAZLfmC3Jj6rFVEkCRuEKhiQERgCjqxJIt/Un8f09+691blLLldyY6hkyFTJJOFi1lblY/ImqR9AF7/iykD6X/x917pdbfpBJSMsdQjV7pp8CuFqpfGFCPHH9LaQBqtb6jmxv7r3XUedlxNalPMkyysTHU6pBUMI2bhI19PN/qGBIHN/pb3XuhIxKwVkSfaxpFSsVlkVjrZNK3MiGS5KkfW17G/P4HuvdYsxWmBp4qOjNZADCRVRRkrCrtcoAn6dQNixPHJPHv3Xuk8mbrcWryUyU5gyKmBaSmmDxRaHYN5ml5JBBuAeTzex4917p7xG9c1VDQKOQiGFqc/tR6pUj9SkMxtfn0i3PFjx7917oUdp7gyD0ZklikqqyV1QGQyUjQgN+hovVyq2BYnm30H0HuvdCVVrVLSulZEhCxh3ijdWBWVQUkRiL3tbVe4PPFzb37r3TJjIoIKzStHLUzyFUbwxgRwK1hqLW/1P1A/1xY+/de6FOskiWgx6U2NpaRorrNUx6jLVENYBgT9fwR9fzfkX917rBj6CkqZBJPGvkkb9o3upFuSQTyB+T/X/AA9+690rTtOjlliaq0M6qFKxrEIxG37g/sn/ABvz/S3Hv3XusWawkBp5RTQxRxxWV2poAfIjCxQ8GxJ+v0+psffuvdBxLtWt+6ktS6U8UIjkWJ44XZzxEQAQGtY6mNhe1rj37r3T9jNmx0qvUVVG8jrIAsbOGdj9PSRwAL2I/wBh/T37r3Q/7T25jxRRT/YQq00QISMEVC6uCCzG1vob2v8Ag+/de6f5HpcfKI1Q64FYMGsQwU2JJb6k/wBf9t7917plzTYyoEcgk0hBcoszRswBGoySNwFHIvz+bH+nuvdJiukx2Rhlio5BrQAK6THx3t6VjCm5P05a9/6gX9+690CedpclDPUxpUJIVF5VkYThLqF1EN+bW5t9PfuvdBu81bDVlKqFVkkRkhmQatahSSpuLfT6f76/uvdNdbX00Sqaz/MsoKQuCpuT/nLW+t/weLXvf6e/de6S2Zy8GHxlTXULqCITIkbFSQCfSQzf719P8P6e690SybujIZDOZfE5Sljehq6zxs0AEdQpT0IY7cMpW4Ibj8j+vv3XuupUp65nyErzK14oKOnDglIkFk8qi/A+v4/wv+Pde6Fv44GmO9qsfd6W16WCkBWZnsqyE34/H1+t/wAj37r3VlmapaYU1MXqY1KQ64olJOqSU2J1D68cEH+p9+691P2tfGyNStHTy0GRRlNPp0mN34WW7E/QEk2P9OffuvdTqnA1mAqTk8FIZItRNRGD4oZENmYI31sPzbm/09+690uKB8Ru7HsVbxVagxCmOnTqUXkYkfWxHBH4/J9+691gxWyBjah6h5EIkQqz6TpbnVqUKf1Lawv+Cfz7917pTY1khnnaBXRGdgfKWQqp+pjF+RcX/wB59+6906irjaOR21KqRujcllYHgBbf6r8n6/0I59+690zzZJJXRg0SyDV9boFh9CqG/qVtwTzyffuvdKbHV8U0bQ1E6qSlkBRTqZv7LN9ebH/ezbj37r3Uqoho0lZSXaYq0l1KccBlUj6KCb2P0FvfuvdJ/OUctVSPHSRNJVSxFY0spDg2LqyObE8LY/T62t7917qr/wCRfTm496JlcRmMTVUxmSSBXMbCGZKhH0MCfSDb6jj8W/x917rVX+RfVec6U7MyOByNDLR08lSZsdO7sVngcnQQDcE/W4+n5H+PuvdBZQ1i1JuqayUYun6f1cuyhRzewP0/p7917pSgJLGiTuQWJUFX12iY2VVA/wABzcf7bke/de6TlebyywUwZ4lD3IQA3vct6fp/vv8AW9+6901mGaeVoKSCUytCiqEvqBYFmbWouL2+l+Tb8e/de6b6/CZfGos9RDUwK4ZBI4byE2DMoP15DAHj/A2t7917rLSbaf7aOorJY4jM1kDctGb3vKR9L34/qb8X9+690oMDSU8GSSKpkCQieOOSVQbMuqz6NNz9CSeR+PfuvdCvV1WLo8rJj8a5+xB0pNLFpMhZQWb1H+vHJHv3XulThada2siiAUQxD1NFEzhg3NwF4ubf0P8Ar/X37r3Q34/CCeOjnDGOMqY5qgqn7RBsAUHNzc82Jv7917qVnMZNUUJSkpvKkKohqJH9fjLEE6GJIUH6n68/S3v3XugJymCyU8DeWNaWN5XJfSVV1VmuVKj6G35/x/w9+690mqOvO3j54UlWrDRmjmJIhjkjchmUj6H1C1wR/vN/de6tu+HPyPzMn2tJiKtKOqohBHWUNRXtJNkpVfS700Q51WJJH5Fv9j7r3Wxd0V3Iu4KGOKrrEav1rEIWkBchuLMhN+efr/iP8PfuvdHPpdWWhDqq3sGUBzYtps1gf9a9+ffuvdcoNvxGoR5ZFikVJJOSOWUelRf/AAP+P+w9+691Npw1O6hljZQLrKwDAOlyt1+tjxcWH1/1vfuvdMvYE2GxmHlyuRxEWXMLs93UaIlFrz6eT9Pxbiwt9ffuvdVud0fJPbmdjfAbWwVRJlRR1ZgnpqyGOOVKaG1dTzxLYoYwV9ZHPFr8+/de6q+yeQw1ZUw5yOoy4rKipqpllk0VNNj62tJWppaiBPUYyAbaORYEDi3v3XulBurtntzIddpt3btRX7lx9FSNK8xxtVSx0/2kyyQ0vklGubSoFiVFwCADe/v3Xulj1F2dvPf+xtu4WKWgoKnEsKetx1VCaWoyUjyiN3hLqGMalSGH0v8Anm3v3Xujf9S0ePzcmV2LVwyUGRgSeqhrFijko6Oq13MMDggBWPLG4J9+690vIeqs1XTrDmKCoo6nE+cY/KHV9nXxv+iaNASLEAC1wLH+tx7917oOuwfj1nd2Y91pIGxlXKJKf76lOlpJENo2aGQlbGwBFzf8W9+690nNu/FPtWLCUOIWKOiycdXE0WTTRUQ1MN7gzoQAmrgNpJt+P6e/de6MRs/prvfajx4uvRnVBdcrjKuL7JBa8URpj9W55uR/gT7917pc1OyO1jVRHIQbdrXkKxRPmYzVuZG4R0RxpQ2HH1AP5I+nuvdGn2tg9u47aIxOWloPu7gZFFWPxJMLeWGJP0BL/wBL3ta459+6901V1PSbUlnr6AUtdj2p3kkpmVCBThSXN1vZgOF5+lrD37r3Qby9v9QSGEV9diMY01YNFHMY4f3geLhrlTf6n6E8/wCHv3XulV/pK6106f4pQafstF/uk/T5fJr/AFfp18X+vv3Xuv/QDIbErqUKdy7orHSeOGMPBIftD4idRRD+f683+vv3Xus8Oy9n00q5GlqqjM62MQ/ym7l2f1FozyByBYD/AHj6e6911vDFyU1Xj8emAr5KOrhDQpBd4YplUshAP5JBvf8Ax49+690nKrctXg8WY6fYUkNXA4X75zHEJRqMc0U2n83uxv8A7H+vv3Xukzuju3dmOxVD5qSg/hrx/Zu6uJnSSVwoLxn9OlbAH8gc8H37r3RfN8dp7126Vro8XNDIzrLDXRIftaikJ9ZikP1lb8j/AA/x9+690n675IVVRh2ps7M1Nj5lEzRpSCWQTooaKN1UalJP1N+DfnkH37r3Rr/hJv7Fb27LpM1U4bVWQwrFDSyQSzRVoJUFkacGzIlmsTcH6fn37r3VjHzQ39Ty4ePA0+qM0+NS1MpBVTIAFL6fwLj0H6+/de6pA7F2/Ww4afI1NaVpmY1DoEVTJDc6xGo+hv8A0H9Db37r3RT9z5yI4pI8Q8IppE8MUQ0aoqhnIaWYEfW/5PP0/Hv3Xug+3A1PR0FIpcTZMIsoZY1IZ7+RvIy3Fg1yP9h/jf3XugWydbNHTVwjpFjnZ2nlqVWztJIQAYnH4/H1/wCKe/de6D6oymQpIFpKk2aY+VwQREUU2s4I/IANjx9Tb8+/de6R+dlNVplRYoUVCisgGst9Lov4H+++vv3XugyyYYSIqyIBJYSMq8g/QksOPp9f9v7917pvFI9ONKlpb8qvJ1BjYk/6309+6906YnG1mSE8UGqSWBDMtGxPkeJTciItze4PH/I/fuvdOtBvCu26Uj+1IsGE0MjsCgI/KD8jnn37r3UPI733VKkUzQCCF3YoXXWWSRjoYHjgD6A/X+o9+690tKcV2a2+cnT5CQywlY6umRbFZASI20j6qTY25/1/6+690H2SphicxQ1dbXiXJwTQVTBUZVGghtTlTfjgWP55+nv3Xuj67e+WeAxGCo6SZKqZIqeOmqYtWlpLKAwjP4BP05/r7917oJe4O/6Lc9CsW2IJaRamNoWSVyrwLazKCD/a/wBv/jf6+690UNKxBWJUVbSM07nzSBrsFdbsOPpYgj+v+29+691dv8F9/wDUeV2jDtzKT0LZmjiqPuqOveIGYNZUmTyf2hyOD/t/fuvdWH4/p7pndzTNVDD/AGwp5pkmWKJnlULqaFBb6DkXve4J9+690GMvxd6zlM8i4XHU2PrJZPtJyqu1XEVskUV+QxPN7cHj37r3SWznx568w0dNQYvC45amc6odKB51mTltZsfTyOOBf8249+691X58nNnYvrqlEtLS0y1GRjmSONIliKyXI8uq3AAGk/4i/v3Xuqmc9N5auocSgFibj63b+2SP8Pp/rD37r3XKlkvSopbUFuB/qSWtey/j6/09+690c74UfKzevxW7cwm6sPV1LYGaoii3LhfI602SxBYrM0kYOm8as2ljyDwLD37r3W1y/fOwO8tnYnsjrPcMddjK6Ax1NNTzr/FKao8Y+8pZqdTqBVjpUkcjkfX37r3ReuwdzeJaKTRUtPHIygJK4DuqhS8jN+VIIt9P639+690lKbKTZOgLxyzJXKmpIGk8k0wuWZl0Eji/0/p/X37r3SZyucrtRbILNKJaYKruWCUiwnRpUfXUSD+B/vHv3Xug/rTjMgzTT04dZWMTAsPIlOSLksfpck3sR/tvfuvdAjmdi4bKZdpYY1EGol5lsinQ/BB/ogH9f979+6903ZnqfZOVxLmWrgOSgeVKdGiBWrpSxZyjm3rB4JFxpA/wPv3Xui8ZXrPa9NR5BqnHQhJJFUVh0eSLS5uyxKRwRb+otyffuvdAhuXqzClo6yleWKjZmSnMbtErObRi4BAsf9hb+l7+/de6QOR2VXYp7Y7I1CDQLmOpkJila1w+hrWsbA/j88+/de6R+RyO6cKjJT57IUoTUGcVcutliX0ra/0v9OfpY/19+691i2fN3P2Nnabb+zBuHcWSmUQpDSRT1NzKbDzMt9A5uWNvyffuvdWS9e/Az5ez4+PK5+s+yiVI3hxy5Orpp4FBLuauSnRgRblfob8c+/de6F//AGVT5V7aelkjzdbVY1Q089IuSepnnpg3lZondAodV4AAJJtcg8D3XuoFf298g+klhjy2Gy9fiKaR2RamnMVUYma4kIpy3kP1IP8AS1x7917o0nTnz025uAxUeZrHxWR03npasGKUG/Kv5rAAfXn6fT37r3R/cf3ngczS0GQocwZCsVM6LSzxSpOJGBa7KxsOQD/T6e/de6fN174mydF9zTORaGRw8rB5SG5SNIUv9OOR+OT9B7917oDdu7urC2apKuqkp0RSwYO2pmmUG7s/9gXN7fQ/7x7r3RKux85kttbrXI4meZQtVI9VOtRpV1QCwuCLg2LfQ/X37r3R1enN54jdeNxUuSyx1VaxJWVBMjx0i3MRaUHgqAt/pz+T+B7r3Qp7i3rtnC09RjKSWnngjmdBPqCpVK/CGME3BudQvwPfuvdEl7D3veorvs2eenjV/JSRzKgb06Gdx+UP5H+v9PfuvdU8702nhsD3ttnckbQinzWdo56qmgAMNO0k6sdaD/Ef19+691trdM7fpKvZeAqqeNvB/CaaSFmiCgqI1Al0kW08kX4IP+vf37r3SyztPS0sU/ipJi0QCyAn0WDaR4wPxbj/AI37917pK0VfkaqoWOiiijhhJH76+L8XV5NXBAP0/P8Aj7917qLPTT19clRPPGLhy0wYiC6yGORU0gWDEX5vz7917r2QyEMUcccUqgqjRpGo/SV9TsFNxdiT9b/4EH37r3TrjcvIkcLyn1yRPFaQPIihl5QQg354P+vb+h9+6908QuyaB5lZ6oBphrj0yAtx4WH6bf2lcfT8C/v3Xul3j8rLQKhjeS0CGQxJ6mfV6W1KeBwPTbm3N7k3917oXNv5uPJxQMizqWVFMb6WJZWJAdBxweATfjn6Ee/de6WENY1K5byRs0lwUIsbA/6gfQD6cf4H37r3RZ/lb0htPvzrbMbYylBTS5KSlkmx9QsMbSx1C2kjCJICJG1AXB4/H59+691rW702RF0Nu6PbGc3PksZBSzGf7KmomgoWacsjrLSxMNRDkPYNpUk2W3Hv3Xug/wBybx2fW1kK0++9yyPOfKY6eSCGoYKeQamFQ/q5IuxIHH49+690IW2ewNt7XgFVHmdyVFQUA8dZkXcr47aJ2dydZHNxzYWFrj37r3RwOtfkvWqrQ45zPWQgyxRz3cSQxjUZZWkNiCbEfixHv3Xuld2P2fNncN9vkaxJXyVIa12hCBKVqolZKeZyLAD9QH05HAPHv3XuqW+39lbLir8vmYsxLJlmnnaOilfUqSoobW7qf82wA5/FxY24HuvdEe3DvCehaeIU8DKYirxaEbQjGzSW08gcWDfixFjc+/de6QY3FU1Mb4mqkeahkvLTiaQOaZiNAEZku1ueFDWA4tYD37r3TVBr25WrM8d0Eb/byI7NplZQwlQ3twR9OAD+PfuvdGLNRtvsLagy8NG0G69vUsUlSojucwNIjfSVsVZeG1iwueeAPfuvdA5uSnSehgnqC6SqGeMSN5GRVJjVWZr88XIva54HHv3XullR1lJu/Yci1SAZfA1TFS7j9+F6NIJLsEuoEcShFublSRyffuvdBhPujGQhY5S0n6tMcS2BjLHTo5/TYD88gggfT37r3SayGeatR46SJaeBby/vFw7Ja2hQP9j/AF/rc+/de6ZY5/TeIGW5Dtq0+hhxxa17WsPwR+Offuvdc/MyksJCdfD82Bt+AosB/sAPfuvdOkGWEXiHl9I40g6QbmwuBwbi17n/AGHv3Xup77jmhDePQXYLZiFsbAaTpYW/pyPqRe/Pv3XumSevy+RLzTPeLVYAOdLDgM3pPJ9+691ypqN3F2qF1EklSwQIh+oUsPV/rA/6/Pv3XunPG0tTS1MLQ1RWdpD4wIGA5GldQuAf1H6i3PH1B9+691ZZ8X893VjxS4bbm4chgqKWYSpTYlftGSQIFasmFIgY6rAaZCQeDYEA+/de62DvjhtrvSnoYc5v7fmTGOeGMUhmyWWH20ksYFNJJBjZ4gxAI0wBbWsb/j37r3VsHVG7drYk00e5sxnd61VICDTZeQy44yBzIpeAsWVQDwrkm1gxJF/fuvdHKij607Gkw801Eu3spQPFUUL08iU8KMo1lPAvGlwbAEEWNgLEAe690GHa+Wx/X1Blq3cW3x/Dso0kcElKzzRmlRS88sMqOiiRkA9OrUW5AuQG917qjf5AfJHP7f3dQYvrfBCmjhyceIwOXkxVZmNxZitemjqA9I2pWe0jMPECI1UANIQDb3XuhKru4N8Z3YzYbd+0q2qrMngayKt0Y7KYiMVsTMZmyuOnQeF5Hd00hijAeVFCkA+691qsbpr5B2fuiAwwY/HyZnKR0mMSNrYmCWvd2pg8qiRmubsWJIJIuQB7917pRUOzZt3VL0GPspcmL7xdMppUjQESVccgLheNV7/T8+/de6eqaq2r1zVPjqSegyWe8MEf8RCuY/LfTIk0sR0pGpJZKdEBc+t5dJ0D3XuhLoM5uqd5K7GSUplgWjR8guKoVnh8ShIalCiBBIosAyAXH0JFj7917p7XenbFJhquXI7kyFTTyzzQvEXjR6+FSVhSqitydNgrMCbW5+nv3XunnrfurJbYkoo5qmveoMxWIy6kjjVpCrQPIpUhUU8W+trkk+/de6sS2H2dhN10D0e46JMjHUwCRwQGM1MFMcerykjjggixt9TwffuvdEi+TfxATc0tRv8A6qhFHVfbzF8bTooFVDr1TPMykgkaSAOeLWvyffuvdFA69WswldJtjO/b4zK0ZJWOcqrysWCEFWAKGxFh9D9bD37r3Vh/UGYx+HRxV46pqKaKkkjBmrFZ2meIFnWwIVPwqryRY3uSffuvdS+wNmxdj0MMcmvFCJo5lkgIeok1TayhkFjwtm+twDY+/de6KL3XtXIbPpaHO7criavbkoWb7gFBXUUY8iySkg3uDqX/AAIBFgPfuvdDJ0V3HNvTFY2SqrjUtAyw6Y9EYilDFft5SLC3+oLDgWPFvfuvdWh7eyFJlcVHQsEnMOPh8zVUryCOV01ftPGfyGH145ve/v3XugyzGHyCR5KoMDVFFO1RCKdkR7aFC06ISLhdNjx/rm5BPv3Xuij7jwFTj6mpqqqEU0UExZpzEI3WKSUqKdSoFwt7G/8AT/X9+691l2ju2aOV6CZjIXrVSieNo4nMMY8ZOhbWXg8G4P1Nyb+/de6EzLY9q+gqKlVULTSK0ccpN5PRpZ9IsB9OLcfT+vv3XukLSbjjxExkrKdjS0zReeRAdMcTD1RyBzci30K8j/Hke/de6FaLcmJyVBQ5GjooHhjlj1a9AFRDM2qQktySB6Re5BFv8PfuvdSNzbZoN7QSV4EUFPFGAuohBBoW6qzr6jyOCL2+h4+vuvdAFgMhFtbL1mBrRUSyzqppJYpJJI1VJNCG6/0W3J5/xvwfde6MtT7lwuPx1PR01Ks0k8MU1VI4sWZ2Ak1MwuSf8fpyR+PfuvdBB3JtHH0cRz22YopHNEtdkYICSkYkQFvoeSDclfx7917ps6c3NJm0FBHVU8VQXjhED+lm0SNbSLX/ANj/AE4HHv3XurNej9v1dNVI9REaidnCRqq6IoQCSEcqOAwGrjn+nPv3XujbYTZtXXZWOlhndaipqoo0jkjHpEk+lgOPUqgleSeLcXuPfuvdWn7Y2jhOtNqU6UtUEqqiCCeSWNLTyTBf3Y9X1ADXFr2sL2sffuvdJTJZqWR5aid3kmqLNTo4ZeHXU54uoa1uTzb/ABB9+691Cw9LNKRUyMUWMl5h9FKn/OHUefwDzz/j7917p0qpTVyEQJGBGwZipb1MRZWDD6cGx/42be6909UVFBRK88qXNhZdWoaiupuf9f8Ax/1v6j3Xun7FLPXy2jVyAALqxBH0tptY/j8fQW9+690uYMUkA8rlGdF9YZNQJIte5+vB/wBe/v3XusLZGCJ4qUIjOA7osd28bLYqSv055Nzf/evfuvdeqpfHeSqBSMsGJJ9LXsFuDwB/hx+ffuvdYFjo6uN5ItNyTI7WuSTwvN+Lj6i3+t7917pvrKNIIVMcbM5JAKqSXYm4FwOOf+Re/de64Y6ZkDxPIwkYMqo1lFnJLDg2JBIF/qPfuvdJndGPWelkVoidMcixIqhlkYoCzO55FieLfjk29+691SX88KX+HRU+PDGMTn0JTg67qLsJHa1xe5PBvb88e/de6p1z2DqsjBP9qjySJGaaRVBKxopIvf8AqP68/n37r3QLZPamZx1YDTVUjLKAZwS8aMv6ZADfkj8C/J+v59+691Bg2fXS1ZLVDx0+p0ZppB5WJXyKQl7m54H9B7917pV0m1aaKFHnaVrkmCNH9TO40MSSeOef629+690JG2sHS46nKOI2e1xI5A0ArZI3Y/7Tb6fn37r3SkpTTuxpgoEZJV2B0gOSQzC/4JsR/hz7917pR01FSwkrTkNUl7FlQHQv4diPqF+vv3XupFbU1cMiQxR00cKxlfO3+eeXX9RF/a1E+n+nH9PfuvdQFrquaBxM8rurNFDAo0xkoPqxPIP+8fT37r3TEXeKPXKimRwzPEL8KTz+5+R/vuPfuvdM+Qq6KdBreNXD+NYnAchFGocsL/7zyf8ADj37r3ST/jMCSkM4NKGUIoAUDyGxLD/b+/de6mUEqVFV5mk0UiSRsIlLgyNqBIkBPpH+x/4n37r3Sm3jm6KenRMXTinmWGJSOf8AOv6GkDLcAEf7b+l/fuvdJ/DUc9RQTTOHeczaGiZ9URIJ1FxcWJ5Pv3XupeSM5hhpIHZGZxHLEt1L6xbSt/wD9Px+effuvdZFp5cHRzCBw+uMeVWYtMeQw0m3Hv3Xug+psdDUZNspHO0tSaiSodT6VhnK6GnLMeXVbgX/ANgfr7917p2qcPR49jXzzFGiX7qJzyZiSWcMpv8A1JAJP+8e/de6ATc3YUeUz0VOzt4Keo5dWtExQ2sdH0t/r8+/de6MPsTKYVVplrJ0KGFpxMCkaykLrSkErf22b/AgX+nNvfuvdDdmd6YCeqx1FQwP9tBTxBm9MrGYqGePUv8AqW41f7f+nv3XulbiN0U2IaKYU1STOY1hj8YAF+AylLXI+pYg8c/i3v3XuhaxppMoxyE1fTtUJoMQqZFEkOggsEFwD9Tf/evz7917pWZjKzYuejijNHW01TCJLRvHKjyMtiWX8af6Xv8A7H37r3XGOaaqVqyn4mCBRGyW0tf9IW/0+g/3vnk+690vdlV2RyM/2GQgSJEUOt1VUk0/SPSL3LckfTjj6ke/de6px/mtbSC09HU0kEjPUO8nmQaYotAtoOn8HgCxvxf37r3Wv48NbQyOXHjUhbLpc8Hkl+fqTb6/T37r3ThTwpK0YVWdpVJZgvA+vCngEX445Hv3XunKmppQZRGhcw31XFyIzzyB9P0/W9/9hf37r3SzO4aKroKKgq4wkdGRH4aeNLSW41SSC51H8/S319+6915f4Q0R1lIfIzLEgOohWbgsT/gP9h9fwffuvdNVRUYuF/FEmuQMTrJ1Cw5PpNrn+guPz/T37r3TMEkyEwMQcJJYOwuvA/F/zaw9+690J2yqmXHVcoTKTRAxAS0omKpKqXIQi/N+f9t9Pp7917oPd3VyT5OpemgeO8hUpcG/PEh08C9v9t+L8+/de6eNk0mMNRLVZapWGCmiEoXTcmQcqhBH9fr/AI/429+690sq/dFTVZnblJhnmip6OoRYoUOiOSSWZXZiUP0+lgTwL8/QH3Xut9v+X5vTaW0fjd10MhWUtHLk8NQmuGhRP9yYwAWNgSbmwJPP0P09+691YFPvTATSwQtkIIXlYPTiV6bTOoW0fANwxAuOAL8nn37r3T4JdvyoklZRQyiRBItWssaLUAkOFcpwQORcWvyPpb37r3TDl5MFVrIm3MT4shUxJTRvKhdFIB1SPp4C+rg/7e5HHuvdA3nNj7wnpa3HsaWnSQSWq6WsfWHa3pNPIBdBcWuSPqPxf37r3SQx20Oz9uFJ4npcxSQKTJMtXEngp1A1akLElrWKgWAP49+69081U8NJH5qvdOmtkYvNDXUqzx08YWxhjqNHLqpJP0AFv68e690Q35b5DIY3C4uXb+QirL5JKmZv26eKrhZtTEMhuvpsQWYBjcfW9vde6pp+Uu4M4cYWgmBpKulddEn7DQKUIebVYkhSbKwItY3/AMfde6pE3PG2R3LU0+RyVFFHTyMs9QiuVCuLKzNa7fkk/k8/6/uvdBZkxKkrU8VScjBTu8VO8IZlkRjwEiNiFH15vzfm3v3XumGpNQk7RMGjdSAysqpY6dJXk34Fvz/xPv3Xuhw6mzlNRVApWxSVVU8ytDWNJUPHAVsHVodTLxa+qwJ4/H1917q7TpresFDs+koaIw01d9uqUh8rtKxnGosge30YNYDkfkm5v7r3Sm7EoKFuvsxmdwTVcNYmHyL1c0lVrasZlJgeCmFiPr9STzfj37r3WuxuCWKtzuQelhKIlXKVWYa2UeVgGRWvYn683F/x7917qDkXhEFOlpSzAt6+WCqb/q/2/H+t9Bx7917rLi3mMFSxiTTDH+FDf4A8n+n+H+x9+690kK2Wf7jWg8q6yStiiqGABBA/P5v7917qDJK0ciFH0szWt6rqCSQEY8cf63v3XulVR7gr8fGSo8roQEaYCW6cFWIPFxz+P6e/de6EXG9372oKWKiOXkSlisY1JWwZOVRgfwL8AWH+x59+690xbj7O3Jn6UQTzswfyipmcs0Kl76vQpFrrpCnn83uPfuvdILG4ybLNLLEhmNOykxi2ohyFuygc3JPI/H+t7917o3fTHU+R3HV09JBSGVpfGZY3SySRyNpZFUqTwFv9fqTYH6e/de6u4+Nn8uzGZL7HcG4aVIaeRhMsb0xTwaQrqJkdW1KSLCxHN+ffuvdGY71+POJwO1q2iw+GRIoKN44dMaqapY4WZ2Vbf1sACCbcG/v3XuqKj2rlOk+x3oq6MKtPUq8ClnjSlUyalanYN6WNyGBvfj6fT37r3RmO7Pmbhq7aeD8SVMzZGKF6mmp9AD6OJXkcPzfkH8cXt+ffuvdFO7H3bhN/bdqcjjACk9CwnjcF5knEfKs6Hiy2tbkc3PPv3Xuq5ZsHXCpkc/Q1LkFQ4uAdK8A/0A4Hv3Xunak23X1Mv20LOpfSf3HcJ9LAhh+f8Lf0H59+690rF2/LTUc2PqoZjMSrU1Q8jtHF4gGk0+P08jkXA4+n19+6916jws2s+J4XZUOtrgFo1OpircgNyPoP9f37r3Q3bQ2vXiCmaShR2dUlhsJI6mRHfSBAycN+Gv8A1uCP6+691ZV8fOsqt1oqhqcvJptTrUxKjS6hqKllBJa5NibD6cn8+690fLG0OTh/iFPVYqKCDHUyNU6pY45Wi0aUMR5BYEXspuR+SL+/de6x0mVoIaylq/smFdTReiZD4tYUEKniHIJFwQT/AI/m5917po3GMZXVK1KyxU33F2mK6jJExOqRQqEEMD/aH44N7ce690JOx4VpaeKWGaWpDRhdXjPlmp1YjQEe45+t7c/64N/de6EvJU1NHAstGk8M0ly0FmiCrIoWQFI19Vzfnn+gHv3XugUzWKgSUyeGojdPK6P9Fckf5x20gccDgf0vc/X3Xuo8GUSgNOKmNEM+kPLG12nVV9DPf6WN/oAf8SD7917oUMRuqjFRRxQ1Y0GIylmsAGDFWR9BF72sp+v0BP4PuvdLymzq5MyxmpmcaHcupLAkjTFD6uT+bj6/gfX37r3WbGbqkom8FdFK0tLIxDxIYjKQxsGZiwNvpb6nix9+690IdJl1ykUbyTNHG73RQEsgcXJOn8/X/Yfj37r3S0ooaWlikZ6oPGBaAgAMvN2ULbkk8/09+690tKfIRpDTVCOSsieOSSa5Ri3CJpWzAm4+pP8Avfv3XuhBxJx4hU1tPdWUsYUFiHBvrP1/V9fybfQi3v3Xunmu3Dhqegkx32lIpmeNi0tOHmXxngRsTxb/AG9ufr9Pde6D45SnjqoRLG86TKY1HhIiAJ9OpgBY/Xm/0+oIJ9+690vKTJU+LpDEDdyoMZ1LpVD6lBY2t/rfX37r3QeZzsLH0zVNMHeSePyKD4l4D2JszXuL/wBLEn37r3QB7p3ZnMiXSiiZ1kJWNkYojk/n0Gxtz9bj37r3ULASb4gY6ltBKFu0YBYC/KO3P4/3j6fX37r3TVu7K7jxAesiiZp38hkhCtIJI9X6iRwCP8ffuvdBynY1RFHN/FMbL90kbPAiIoneW1wQQLDgc8X+o59+690mYd8R5ivSSWhkamFQFTyxDlUS2hgeOPzxza/v3Xukh2Vu7aCY2px88op556SVomV1QpIFusBPN2J+lxcm3+uPde6JTjcfQ5CpqC6s5araWlkd9MyRK5WN3+tywIPB4N/6e/de6GzH4Olp6WDWkzy1MB+5mSPQ2liQjwsQQSLAXI4H05Pv3Xuhw+N2yoYdx1OVlQ/aI4E8hPI/cJJVR/aFh/UHn37r3R+Nx0NHT06vCJJE0DTYuWMa2IkfT9Db8AD8n8e/de6WuCwcNbgIqmKokdUhvHKiapYmT6qQ3JP+xPH9Bz7917p3xVPWVlK8TVAkMMpgMbhA7KTpuUP0JHJvYf4XuPfuvdBJuKmrNo5Y5TGTzQ06y6nh8vokk1WlQotgP9YWv+DwffuvdDnszeWN3PRARVISdQivSMxaRZVBDuS3Nv6/S4t7917p+rJFoJ2gqohIX9KMLG7uBwePoOP8ffuvdJeXMotWtP6lh1CP9sFUsOW+g5P0/wBYf4+/de6yVklHVFGpRHC5UDQ8li4S4BJJ4vx9fr7917rnSGtogJFp2nlgKiRtaiMlgbC5Nja/ptz+ffuvdY5szODJPNG8QDlAXBViTyQR9T/vR/wHv3Xun/ZW58dT7uxT5adpaX7qnEsUlm0xlgGLf0X6k88cWsPfuvdGu70oeq87s2fI01RhI6k06GAwPGZvIVKLGwAve3Iv/j/X37r3Won/ADeeo8VlNs0e8sbSBa/ASqfuYYkBlgEYidHcckjUCOCCf8Pp7r3Wuhi8rNSlooxZ2sGdirIdN1aMf7YE2/4j37r3SwoMjErqJ5GHOq8RLFLgkAA/4n/jXv3XuvO0vqlU31q7FifUhY2AIHB/33Pv3Xup+29wJhMilfNAlSB+26SagJCPXE915up5H9ffuvdRspuKszVRWmSYrE0xdacoTGsOrU1mNyCLki39T9LA+/de6iNUPAgZmtSSSWjE3qdgi8S6RzYFrW/I9+691GStkjqFkpGBKzJKJSBfhvVZT9L3H+vb/D37r3Q4ihrMnjIM0YYpIkK0yX0CZ5GVbMSOb8f0PF/9f37r3Qs9XzRROqVNKySQyCMyJ+ss50gEsOQNP1N/9f8Ap7r3RnKNMfVvA0MMlPLJO7VDAApFGoHqAb63tx/sT7917pzyOPwdJE9S06oatmdC5Fjp0nlV/wBbgf1v/Tn3Xug7ki2xU0KLOD9xKzIkDTEu0xd2UeMCwRlub/iw5HHv3XugG3ztmmlqVOMilEPhOpGXTZrhlMStwVtY3uP9Y29+690HWDrN07JzMGTw09dRywVSzh6d2Uo4NtYlSxFvrcH/AHj37r3VxnxH+We4sVkaWfPZHz1U7QllmDeaplA0LzyL8E/j8/19+691sudI9tUO98RRVdNVqXeljJjBVVMgXU7OFN7G4A4vcH37r3RjTkzojq1kV+dAVbObqATq/wADcf7z7917rIuQhZ0FRFJMWBYmD6B1AYLcWt/Q/wC8e/de6J78pN2VGL2/Bg6rcGZ23BlvKn3VLCJnqAsYIpWk+q6gRpbj/Y34917qvLLbWwSYs5tnrZa009fTeeVBSTVNHKAjxmSIXMkoI+v1txx9fde6ATI/GzetXtzLb7AlwEMZjkwdFT1irehjcSy1cqXtrCagGsQCSCRf37r3Rx/jVsKgr9h02b3FXa8iKiqhjWeWGaeqo0JFOk6xWUsVNzqFxwCPqD7r3Se3l1Xmtubkh3FsfZD16VKVsdDReRY8dQ1Nc5MlRFFEC1yQOGYgWuAPfuvdDR0p1zkdrSVO4c3kKOLcFWRU1mIYkgRyTeiH1sRq55H9LX/oPde6P7hZaeXDsK6iSFmFo/I4mSNSo8kkTHjTx+m4sfz7917qDLuva1GTSpLRSKfW0hWNzHKoC+MKbk/TiwuPfuvdOb71wWMpoq2pyCaLK0FMqwtK5ZtIIWO4sLfQk/4ge/de6D/f/ddNLjfJiEl0eaIyToojBmQ2AYIbnV+T9L8e/de6D7Ibx3FuvBwNicjT0dZK+pGkAVkIP+blBIIPBP8ArW/qSPde6TG6crn6LblBR/eSS5tpbzSK6JS+OM+QtHKTyb3/AMTf629+691Drt752hxuJGXqBFTV6iKdWK+cRW0u5sSdIHPP9RyffuvdAn2f8bpe0pYMvs+rxojeB2kx1bLLFFWeZbeUVYAaM35DKhI/PHv3Xugi/wBkw7f/AM3/AHlprfb/AMLt/HKr/gJb7n+B30/5m/q+4/X+Lfn37r3X/9F2yGWxEEooKumT7eWSZV80SzSLIGZVMV7kA2/pxfn6+/de6Bjdmfp9sQSSPQvVOJDNRUkNIQ1vICJWkFvzfgfj/YH37r3XDF7iy27qSky8FfX0E6Wjio4k0w07REhZ5tX1AsOP6/6/v3XulNW7Lr67Hom5NyTUOKrg8sxcxxS1aga55qaef9QAJuinn/b+/de6D9uv+mcpVDHVm9qhqejaOoWCDiSY2BAcspU+m36fpzxxf37r3UPuSr6cqcGn8QkydTjcasPjxqukamKlj8QqYyLEa9N21fUkkWHPv3Xuiu7K3V8b+xsiduVe06vBOpqYxUOYUiZKaLWky1iXS7KbqAo9Vxz7917q0r4gYHpvF19C+zKhpoMXS1mUpZVjgaSV47RVUTPZf0tcSXYEi3BH1917otnye7NfKbtzUsLulNLPOU8kqGKnaOW0BhJ5It9Bfkjji1/de6ILujJ11bS1qZPJGOCojLQSTShmlPKLZQbLqtxyOLXvzb3XuiwRV0bU+Sxr4p6gU0srSyRIYwInJIeMgW1XPH1P5459+690iqyaWSaWnVY6OkhpzEhqhqJSwZRqb8sT/jY/48+/de6CzM5GAs6TeFUgjWJF12LurXUE/nk/U/jn37r3SXzCfxKgskKLKY/KsoYemNRpKrb6/wCtzz/t/fuvdBVWBUmkjKyK8a6F1ghVcLc8A8EX449+690G1VOxmKiKNpdbXcAEghvoOP8AfD+nv3XupiymMxsQUYDR5QNQGog/UCw5/r/vX1917pV4p5qdHq8bKJMpGweJoYjNJ4RHqd5I+BpsbW/2NuL+/de6S2XramZ56ialjqJaqQtK8gBkFmudKN+OL/4A2+nv3XupmKq5Mp91ST6pjDSLHCpXTZF9TR6f6XJ+nv3XuldsIsM22OiDiCtjdYtJCrJJEpYJpc/UW/3v37r3SV7AxY1xVUodJvJNHOWNjLIpKjWyDk2/3j6cge/de6COTK1MBCA6glgA6XKgC5N2uD/rn37r3XEV9VPYuS6KbhQRoLfUaf8AY/7x+ffuvdecTvEaiRnggjcEvY3LH6Kp+n1vx/r/AE/HuvdKHaO5cpt3JRZPD1U9LV07Ao8bNGjqrarNpNiSLcEe/de6vE+Jfybw+6dqPhNxPMc1TSQxzxIbPUU5chjESdS3tzz/ALx9Pde6tS2vufbecoEeOCClmx0IKUdQ8cy+KVNMMiO31Ynkn6/X+nHuvdOWTwGAhxsmbkpVjqppApqGl/zTxi6gAHgXJ/17fX37r3VTfzL2JWblxGSyprI5UpYnFN4dDCRUcsWWw4Lfn6H82+o9+691RLnYG+6qYBZfHMFuQA4KHS1yP6+/de6bqSRwfD9UQnSwIsxXknkf1FvfuvdT48pVRQVcZbXJIAguQWABvoHN/wAjj/b+/de6MX0r33270isuR2RnarHpVwsZIGYzUyqW8mpYGuob/G3+v7917o3OA/mL7sr8rSUvZGJgraF1AqaynIjq0kbhqsLwtje5A5vf37r3RsutvmX19XVkMm3c3S0FbE5FR/eB1iEi3+sRa66bG1j/AI83Pv3XujO0PYW3+wGonrsjjgqq87fwuppTUVKEswd0jawGo8D62545Hv3XugT3VNWwyyrQ08sMU1TVNGz6hJLTqxZSWX6C1iBbj6e/de6DJNzG0lNWz/btSK7KYXaxFQLaWN+SQbn/ABv7917pny2WyjUUcyF6aiVXipqsC7OI01D/AJKNwOPp9fp7917pDyUOUq4Kqor50SkfxmoWaUeQGQemwv8Am4/oQOf9b3XusRwmNrY44qrKRvRQiRXpdSgiQjTEB/rWFgP9549+690B+68ht3H5FaKhqjkKp4zTSfaRGayh9Kq6re7a/SLC4459+690a34w/wAuTtD5HZiDPbio8hszr6UNJHV5GmaKuyOgkaqWKQAhGAIvzzzzce/de62R+i/h10z8b9qYyHZu18fJkZ1jWvyMlPBJlZ5YkKSy1FU41AMwuQp+hA9+690YEUNEVmjSmpovuCWSnCWiC20ksOPwORe39B9ffuvdI3P43b9QBIIFkqrf2FVjaKLQyRIrAW/DfT6Hj8+/de6Lp2Z0zt/dtBFDmYo6SiqZo5anTBDJWyQyPxHShhdSFa5ANrH8+/de6rp7o+B2y62tqqnaFOMXEiTn73XHDUzx6fTeOMnkm1/8eR9ffuvdEAng7g+O+UrKGhq63JYFJzIPuizR0cCqDpiLX+vNvp/vXv3Xujc9TfMTau58P/CKqeSPOJJ9tLT1UnhqppfoxSZ/7BvxpA4+vv3Xul9jd7ypVz1izkrK7oodkkChmPpsF+gB41XH1P5v7917oGO2Y584iyY6jqpjTqzyujOEkJW7y+NfyCdKj6Wtaw9+690nOvO3MlslavG1MLR6aUJA0weGAySDgOGN7/1v9Prz7917pB9zfIHdmPoYa3B6RMSomkacMhkCAaArA24/24tY+/de6J3V/JTeGYaSDMmKKpglF5YanwjxSNZkdh+ri3Bv+bW59+6900Nu7Dbkz+LE1UITFmMc7SEgKVEqsWEp5sCD9CPfuvdbkPx5ydLkeqNmTUUsc9Mu36TRJA4cS/sKdMlz9OeR/rfU+/de6dN8ZhqFg8qxLCWYkhwhY8FfzawPHP8AQ8f0917pB12bo6tKS7SWkeCRhqAJRQGMZaHSCPoT9bfke/de6fcnk6ahpmhpIo56espUfRqGqAmVgzRI3ABPB/2JFj7917pI0UsMM8c0kCypDKryGOzKUZyAn1I9JP1sL/m/v3XunqtrfHWrVLH9tHZmgaM/529lIDfi5ve3+wI9+691krM5T0sdBPJHIlRF5JKyGxKmFmP24Cr+ok2BNr/QXP09+690JuA3Nja0CneGKGVoo5pEZuVDLpKLYhuLXtxfn8Wv7r3Sxos4KSrElMwhRAZFl1qSjoANaxH6A2uLk3vew/HuvdK6k3RQ1Ut5KsNUJHqDkqR5Xb/jl9RcHj1Hm/0H0917pQxZGlk8cMbPLJLGSw06UViCTYMWKkH6j8n+ot7917qm3+Zh8UMz2bgBuvY1O0OapqaaUtTU+mSrljtJokFje7Akccn/AA9+691rgUXV/aW36+qSpwOUavhlekDTRyOtOI28UpRGH0uCb2/P1/p7r3S3p8BvWJ0iyWPqlklCJC86zqguRqKgknkrZr3Bt+BYe/de6V2L2z3JNk1rsbjchFHNMtBF9t5gyhVALsE/skD6XItwPfuvdKHI7O+T+apKunjp8kiw1DKVCSRBqVLISokXkm1zcfX/AGPv3XugT3r0/wBu0GAkyuThRGDyzVH3UwaodIWBu4bkAWuQAB/W/Hv3XuiL5nIz0+WrDkI4XlppY1sdYDszkiMjgabH+lh9B/T37r3TXPF/G5YP4fTtJWu1mMRUQxg2voVbcW+lxcnji/HuvdKn+A1Iw8iT01c/gdF+5eIiGOQSHVFJccXJ4J/417917rJtjO1u1s0kqyFIrGIwAr4pVfhknLXuv+F/p9Re/v3XuhK3dteLJ4eHc+G8tTQ5GoWnqiEZzj8g7F2h8KWHjf8AsH8kgAgCw917pEbfr321uRaZqhZqGojjhrKSREjiHlk0Ms0EhN5VJYgqQR/X6+/de6mb12HtHH1tqSvrMLUVkJlp0ydMJqKoaQ6gsM9OVEac+kEGwsLcWHuvdB5SbAqBKj1mXxa0KyapK+CsFVAqAB2soj1Gy8Jbgt6OXGk+690n8mcatVIMKJGoo2KLJKGSSpVePuHRgNOv9WmwtcC1/fuvdNMh8cbtGFdmJHJPA/wA/N/p7917r1JjqurZVjiFpPoSXU6wfzY8W/w4t7917pY0u3FVmFcVVlRSGkLhEIUG3B/N/qb8/wC29+6906UmHkqo55aWMSxUwKPKlhAvB545/wAfp/xv3XulnsPr6o3FW6TSnIO6zxJSxRl5IQg1rUAIBYj6gfQ8Agkm/uvdHH2L8bcQ+3nz+64vsJoqinFK9Sr65fA/MFQotp1WuCDcAgA/ge690aDqjIYjaGardwYYIaDGCOnEFOjeeasRAFXSzm6Dm5JP5J/JHuvdWq9K9sbj33RyQyY1KeOERSGZl/bspspMcdhwBY2sLi314HuvdHSocpJhZafJ0jQEPGJK0oswpVmdQGZwDwT/AGeLarjgD37r3RkevuzHr5oo/JXGYRJHGlmtIFfyRkSobXA4JsLfpNwPfuvdHKTMYvc+BbF56nlrqWrhUK9TpmjEmkaiihQ6MCunUpFwLG4NvfuvdV27o2r1LtPexw9TRwbVqpK+SoSuySxPM4lZquObGVwcyRetv3SEBBAu1yffuvdDnnsfTZPY0kUdNj8lSNiZJ6OpcRT1NVUxRCaGSWoU3J1hSQoJJHNxyPde60Wu46etwPeXY8WYpZqepptz5GOipSqpGZBVsgV0i502sQSTcWJIJPv3XujE7cxtDTbHTJ0EySZWtgabMVVNI0MsMMirGlPEb/nToa1v8b29+690WXeuKjxuRqsjjaWpCkM0SVJYvTsj6vRKDyb8hr3J+tz7917ocuqM7NlcVDHW6AsLpJJBFCBLVyFz6pZwAbKbkgEXH1v+fde6MptbZD7rpK6oolkqqlapono1jdjPqfwg0oSyl1VRYfQfQi/v3XukZ2H1klLB/EIMbWVLY8LTVMCRxUhilibx38XpLN6RqJub3H+Hv3Xugej37uvbk8VJTTV2PpopCrQS09nnp2uwiD2BFibcEccfj37r3RyOl/kNIsU+L3FLMqxSQeNZIf2qeKaLRK9SzXZizchV4I5IuT7917p97O+O+y+14Uz+xmSm3RJTrVTVBKAVIVvIUZY10nngAC4AAJBBHv3XuiiQVG/NlbhoNu7j+6xtBFXSrUOqss1RT0spaaro2kWzcft88AjjgAe/de6NltLsXb+WjrjRNNHV0yrT42GomLFoggd5J1JK6nUg/S44+nJ9+691x3/s2i39t6eARPHUNRVa6CuqOQNEDGhA9RAuFF7kW+tuffuvdVa7LrMx1Fv6pxlX9yMXS5FiIR5ovL+/49XiJ9eltQBsSP6j37r3V4nRmezu7cOlfjMcaalpF8lfW5BHgjkpSCCUDab6QQOL8ji/Pv3XujdR4bbTYiip0zMeQyVVRVtSkVK2qnNTCgMsUhHqurG5IAsARzYn37r3RYe19iTHGvSiSknknJ8s8eiaBWlUSeeMccWb+gANx+Ln3XuiS7rxo67qZGiq0yc9S5ippEjMfgVDaQNrHH5ANuQAf8ffuvdC7tHdFJm8XTUtRLJHIojMnlKpJIAOVVl+t7cfn6X59+6917c+Jir8bWyKy0tLQpI8DSLqNVKq+WKBo09dyS1rfX/EAe/de6Re2t305SKglowKdmpongd9ASVJdRERPPqHJufz+CD7917o82yY9s5HG1ceOoIneqpWSMVTq8sE8SWkeKMcldQtzf8Arb37r3RYt8debiQZTK4ahjjq4zIspmdJJkSwKNEHuymwvx/sTcke/de6BLHbu3FSS0dJnI5neF9M5KBGkVCQUa4t9fp/vN7H37r3RicDVUG4qCOiCStJWXXRpBIWeyLHMp+oHPH0P1+h9+690/dKfHnKY3sTK7ojWOPbtAkkq08xLD7hDZXUHjSTckDgG/4Hv3XurMOr9zYPDTTVGQsskUmiVEZQbXsLRtZXH9CPxYX/AD7917o7HT+VwOazBzU8iLSUzMaY6UPk0m6jWTxYg6vxe4Itb37r3RrqjPxbimiEP7tJAkfJVo1c6dBjXxWsbg2IAFvwfr7917pqq2qK2rESkCMPHCiSX0MFIR1QL9PoSf7JNyCOb+690qqykeGmeFXZZKhQrKsaCwvYj0cXP9bm9yTz7917rBjqUp40CEmMqWUgKbgWDc8n/in9ffuvdPclNNVSeJEcXUFQOR5G4+oHPAA/P9Ofz7r3Qh4fF/YRJqGmV4r2BdT5DwtwvFv8fyb+/de6VNDSzTAGQkahZ7C5NuDwf+I59+691MTEYzHzNUmNXlcML2XUvpCsWH+AF/fuvdcclj6TL0bwRusIZtKtZWKuSbs/5+p4t/tre/de6SEGH/hJFGglnBZizspX1KQDbj6f0/wHv3XupU1goPiNywBIINpF4DK1/wDC9vp/h7917qDJBeaNzEwZQzMV0i7A8Xv/AI/71/re/de6wziF42DLGrktIWa13txpIH9eP8fr/j7917qh3+aZS5DHx4bIUhETK0kjqg5jUWLCO31vyf8AXP49+691T7iNzRmlFPq/fqdD8tpbUeCSR9eTe34/Pv3Xun7M00SUsRkjM7ywGQv4LIl2uWv+Wuf9f37r3QMZeQU1VA0c1P4ZvUZWY+TyIQG0j8EfQ/n8g+/de6dKa9ZMSKgeDxl4ykYZ0KDk3NyL8fg+/de6UMQVaJ/PVtTxyNGySTEu6afSrD6gf4j6W/p7917pJVubrYK4KjWhRgyzMhMVSYmCX1/m/wDr8H37r3QxYbPRU+MeeJPJPVFD+i+lrAMOPrax/wB9x7917rJDknqaepkqoUSpkZNDE2CxryfECfqOT/vHPv3XumemnrausqEiYLCnrWP1F2Ytpu1uDcDiw/2/09+691nq4T4Gkljl8yjSihgPTc3JU/635/2Pv3Xuk3U0MYo/uFh1TmQ/tHl0i1AsT/U2H1/p/X37r3SRyGJqKmnmNJSOgRvLGujlkUXVdZ+nI+p/x59+691Ax6ZCmRDUwOimIl9b6F1s1iD9NQF+Df8A3r37r3UuGsrFlBMflhH6lK+QaQb2Fubm/pvex5HIHv3XuhGoYZ/sRKAlJDJ+7qYKVYkXCMRy3Fzx/vXv3Xuk9jJI1q6irkkE0avIsc9y0YUNYtpIv/xI9+691lzO46atVFoxFE/pp5NdlJI9Jmtb6Xuf8R7917prw2BFRVS1q1tKyU2lZoCxVaqSQkq6WHJFzxz/AMR7917oJe/N5Jt3bkmPhcrWzaooEh/UxbhwLc2NxY/70PfuvdFM2I1QayJclBaKZtcjSM0h1SEH1M39ok/W1hb/AG/uvdGepRUw0ka+mamLkwQiwZG+iapbf2b3H+P+Pv3Xuldt7Nz0EyJNHK8cMkas7leE8gaRPJ+eL3YC5+p9+690cJd5bdr6bGCnlgqAZhMXpAkq0tC9OIzTKXAswflr/wCwPv3XuoOe3PiYqxo8bVs0RRTSvo0xuqoFdAi/k/T6/W/v3Xuue1dxTvUKtRMxgkkOkyu94rDU5Uk2DccfQf6/v3Xuh1oMmsNE9cat5oRxdDqDSMBpD/4/1PA4+v19+690LG2c2KxaGsjhSE07hWkYgpIEIJcr/wARyP8AeffuvdFn+cXXUvZGxK3I0tPFLNQRNI1Gqi5XRwV4uB/aH+9kn37r3Wuzmus4zJPTZClSnaKdopUjAVlkuVABYG1h/T88D8D37r3QV5Triup5nSmDqiSftlrAsCR+hBa5/wBb/X9+691Mo9jCECKpidEmZTUzM0itHEWtI0aDgleeL3/H59+690dvqb+X/Xdu4A5ra+TEMskyPjxUTfcQVVGqFmlnZLCOQsNKpck8Dke/de663Z/LT7xw2TSiosNPkI3Ty09bHC4pxols0coUcMP6X5HI9+690XvfXw+7p2VQPX5XZtcYJZ5I45oP3ADTsUkJUXuCeL82Nhbnn3Xugoo9n5PF0lbJU0NQHp/JHLZSwhZAFKSi1+De4vx7917pM0ESw18VRMkrJHKrz6Rpugb8IDwPrcH8D/XPv3XunLO4qiraiauo4mSnmCuAgLFXIJKkDmw4H+vx9ePfuvdIasiFKBGtg8jEXZrX9VgCF/obEc8fX62I917ow3Smx6XP7y26WcSyPW0MYpmUvHNK1QqhQDewvbgEf1/p7917rcf6+2duzF9V4fGnG0ZpMbR4aalpaWVYa5IY4g2oU6kkxA/Ui35/Hv3XukdXbj7bx+6shW4bBZsBAlTArw1uUxiGNDEwmaAOyBT60C/Q3uTfj3XuhLovlTkoMZDjN4TSUOQpTEJ1mkmhSVolCyvTJoVgrEC1xf63H0J917p6p/lVuVWiqdu0ZyO3EiJnJSohkepZyFhOQkU6AFBYlyBxYWJ9+691yx/zJ3L94s+XwOVlxoM0ccVI7tI0aNogCU8oBkSTnSyM/JN+Bb37r3SjPyI3Ruaug/gGIqMdVtLSmfBVNQYa9aWV9EkgoyVWSQKQRHrUngX9+690IWYr+5d20P8AAarBJRU1TDQlRWUEVFVVlI9paqsnqIZzJTlAoQRKspcG1xyT7r3RZ+18LTYbHR7dzGRGVqJq52ahUO7UFMzErRwLMiyMkbatLMQ3NjewPv3Xuq7vmntvZWB2zRmpp3k8NEWqEpZNU5ilpxIqPDqJsCTxe/8AX+vv3XutcHdD4sZbITUUkhjlmneFGkZXSEsyRCQN/bFuQb/iwA9+690H/wB4aKECJ5RU6ysUgRXAP5LF+bj6cEC3v3Xuk8/mkqXaWVnldmeQyg3ZyPqbn6cfjj/W9+690MfVMcceZpp2Z0U6gBGXs0iiyhgOLf14ufoTbj37r3VsPTmTw9LDKMh43mXxvRGZ2RKQtG0ZaGRz+q/4Nx9Pzf37r3S37WxzZrBVtszJNQR0MgemErxAt9rpAZnJuCRxpIF7mwN/fuvdUb5rHmDPVypGlO/3VQsml2kAKzMsYLk8MQASD+LH8+/de645nH1cGPpqiUq5PGi41X/xvc254/2N/fuvdN2PWrEFRBCNPkgLyBWFwn9Lm/P++/x9+691DmodVNFUSqsJa6OL/uFFJOskG3NyPp7917pnyUcA8cUUJKqAVdP1MST6mZgfrYfQDj37r3URYk0shdtT+tWZuAbFTGQLfQWP+x9+6902zK0RkAdwmoLpcjll9WpSwHJ/2I+n+Pv3Xus0U89UwpNMmiW94vqX08LJqUWt+AP9f37r3RuOi+rcnla+kC0iSffxqgkClnJFmGsfQ/4cf0/x9+691sY/DH4gU8yYivy2PEkEMSTLLLACxdTr8N41U8H6f0Bv9eT7r3V3uI2NS7fx1HjqCjhhigWJpOdHoCkBSh+pBBPHFrf1N/de6CDtnZy1WOqIZoPM0xeWAslmdNLeRSSSATyOABYD/En3XutSj+Yn1NNtbfUu4aeinp4KqqdURbMsaoty7qFAt6iB+f8AG3Hv3Xuih7L2nit5UOOgzGRq8ZVMsy4uSojjlpKqSEhXpk8xXSbC5Oq3N7e/de6F6dcXQbXraCmjpCKKnNNPV4+ElFYDQHlAuNZtY/X/AF/x7917otFVHTSM8awzFkckSWUesm/00jj6H/W9+691wUVdIFeCHyIB5GY6SC17ePSfqQAD9Pzb8ce691gp90U4meOvp2eDUWMTA+RZAAGa7X0gjg2X/be/de6c8VlaCabXHDEyvMF8cQuUTVdow7kj6fW9v+J9+690dLqGfGVWXx8Rp5XiWMERMPRC5ALMofUSeQqqLWsP6n37r3VwvSuBn+zgpooqeCeOAyAOFilCOfKFkjtdhpIstwbk88+/de6GHcuFrKejFqVRIUYzMulHRQNSEK1/rf6Dk/Xj37r3QbU2Px8Mgqq4RyRLOsjeVnikuUBZAWuT9bf1/wBb37r3TBnHwtVKZoYPEsQnCKYywdC4QEMNNrHkEj+l/fuvdCV11DDOkcFL9yJvQkuteEhMgTSGN7cEkkfn6f09+690Y2LbMckcPplWQRhi3kMoFh6lVRz/AFNjwPpfn37r3QRbwhpFlqaKrBj0axA8vk0+S1mBCkGyjk3/AK3B9+690X3K1tFBWCGqdTq0rBMAojunBJckjk2I4H+xJufde6b6XIWnkp6YxwK0wYVYZpEGmzlIghAve345/wB59+690sY89WEyVNM9RHPAFQPEWSJgFC8Ekeonn82vxb37r3QobVpKnPSwtXl4gCjvGsrOalvpqNr2P9QPr/S9vfuvdGf2hsSSppyYpft4I2uisAxLfgev/Af631sT+Pde6GOi2dDLEkNUqSGP9IuiSSRqP16l+lj+D/jzx7917pa4vaVOPDToEZA9gWVH0ki5HH1INzq/3n37r3S4p9p0DiRGAeVQLlA4KenVdipsCf8AH8cD37r3Tbk9nYnHwNNNAs7VNvt2aUs6Ne7Fv9YG/wBLf7D37r3Qc5B8LiV8tVJHoilWytJbUyi37rHn+v0+v+29+691Po8JldwUP3dCmLfGOjy/eVFfTxxKg5CyaySCPwLcj8/T37r3Reuy8XQ7egUyZHHVlRPJcnGVUUzRsfV6yPqPx6QP+J9+690XGPfDR5PxxeUU6WUGRXLNJYBV8djYf7D37r3Q0bb39HPC0gMNOq6SUDgtLYaGaSGwII/F/fuvdCDHHhd0xL93XU2q+lVZlhIH5aQAci/+8f4Xv7r3QCdhbRp6SplhoZYJ9JKrPGbRqDx6H4JsOCef+I9+690Cu6JRtfbVfWVTpBVQiRkKBVibyLYBm/qBa1vr/j7917qtrMblqd27iqRPUTrFFK6F5Swsr3CuLEhl/Btb+nHv3XuhZ27j6mlEUEZWWQRkoTaxViALAi/9OP8AW/w9+690M9KmXNA6eFT46UpHLIdJCH1FTpAXg2sf94+p9+690br4qYqetnqImjeRDUaQZSgjlJswC2ubliRqPA/2Pv3XujfbpxMlLUtTyl6SteQRvBpDxgxi66BzxY8X4IufyL+690I9DUwUm2Y45pIaV5YVjeOKIxXK3s5YD88f7H37r3Qd0u7aTa+XlimVGiyICieTUUDKwIAZ7kEj88WF/fuvdYd60MOdhNTTssscrJNoDKCSFLrpYL+bEj824Pv3Xughwq5TCZ/7nHnxISBJTq5ZvUeSRwAOP+N2FvfuvdGcoPuM5FRThS8yaFlQHUWcj1Mf95H+3BPv3Xuk9ucVeHeaWKILPDMoWMgairglyAw5+n1+n+w59+690Gc+WhWU1Ek80VSkthG5bRJf63VT+GA/Fhxb83917owGzcvSDATRSUX8RqpXj1SAM6Rkxl1kcN+kkGy/7G97ce690n6iCarkYFT9vJUSgGSTyMuvmP6ccaWAvxb37r3Sbo6CBquczPLDVASMkhYKzRC6qrryP9t/t/fuvdPVXFTzxeOpmns0Ckp5NcayKdN7E2vwP9a9vfuvdV/fN3rGn3t1rn6ARpUSVGPnQKWAUiOE6D4x+b2seTf+n0PuvdaXG6sNW7c3NmcTIjU7UFfVUhiYEFfDO1i5H1vf/H/X4Fvde640058Ykd2FktGDrBuG5Ok8EXHH9efyPfuvdKinrayelZo4w0QGqWYCwQkelWBH5H0H+v8A1sPde6aqitsRIACqqfUNIUn+oA/IIH+8+/de6ZFq5hIzvM5VwSRGbO+kWAYKeRf62Nx/re/de6neV2EIqXklaNFjQqDdBKSQAf8AE2v+Lj37r3T7jYJCdRQyg8SIgHkYKQwkkJsNKG5Y/WxFr3I9+690MmHy5WljonmlNGsvlDIraV0KCjaWsDwWCn825/qPde6VW3szX02TElJJqhkkUHUTGD6yLMD/AFBuTyBxzz7917o7GDkppsJSzgy1MkskdNK8TLbyFfSnH+pub3H9LH37r3TtVYGGqxskE00pkuUjBbS9gDo/USD9b3FvfuvdAzk6GWgySilmFRNFIoMGq8kTRKF9Rb63BI/Fjfjj37r3S0xmJpMjVUv3UUc7SAExEM0sK/21YA2JFwBe3Fz7917pRZzp/HlI6uGPRBOrMY9BeRgQrFnA/A/P+39+690odmbQocJlMbPQ1CTxF41Jpl0Os4b9CB/6fki3P+uffuvdXy/FHcox1FSU71aMph0ahdGaVUJs39TcgED/AGH15917q1DZ+VgysMUUrq0oOp00kXUnSguf6gD6Ai/9ffuvdLr7OOmqGUoY4yyugdSLBlYuAV+tyv59+690Un5kYqsn69/iWPoKWsfHTwVctNVxq8klMQElkp7n9cYYuALX+h9+691Udubs8b727j6BqDOYbO08ZgjkxlMgjqDT8KH0nTcNe4YA/i1xx7r3TNVd65jZu1KPb27MhARokpWfIxTS5Y0MrKzwmJ7qEbSNT2FwQAOBb3XujX9J/ILpujwVZT0tVi6Wf7OnnMElQI0ZyCdFOsp0pyeRwb8c8e/de6NJtzuLa9eaU42qjgqZKdWWKaFZac6jqKIz3H0AIbi34P19+690Ee/u+sTtXcGZx/2CTVKUqVsWSoVSsmmjMTWYQRXIANlvySR9PfuvdIDpX5mU9dm8lt/dUFfBjXAhx0tbSOtcaueQqytKzW8RUKSTpIJAsffuvdHb2hDs3eGOq8/h65VkjqGSshqKfRJTqgOpvCzG5J+hB54vxYe/de6UMfXVJKIy+TjqIvBKZlqLpPGZm1Iqq1rDnjg8e/de6YY+pKbAx1+Xz0z1dMCTRUETl4xHJyC0YJHH4Ygf7z7917qJtzAzLlBWVOJjTbdZ6Y5FQ62I4DFV4BH+BN+Lgfn3XulnmMFhfu6LHGjgqqKOzipVdbRhyNKuXFri5+pJP0+t/fuvdBL2zjRBQPjdupPJNWqsQMcCS1FNTagfJAj2sTa3JsP8fz7r3QCUOC78x1FNlcX/AHo/h9OA9GrUtMzmJWLCKVYzqdLCxIANrEAH37r3Xf8AfzvvV/x7WU1eTx2/huU8n3Hj/wA5fxfr0c3/AE6OL39+691//9KdlOwel4Jny09cjxwOrCLX5ZDcXMzEW/SQQbWP9fz7917pkq9zbO3hKclggMzReNS1JT0q+JYUBDq1x9Tb6kXPPPv3XuoEdVtPb0dUI9uZSnpavUzxxoURI3WzrCFFgb/4c8Ae/de6Ytw5zaWcxdBQS0O4KigxjSS08FRKqQUzSNpe9+Sh+hXkE/ix9+690yQbI2llHkrtrYpoa1iqTmSZNPgsEkILAXCgCy/S3H49+690G+6PiPvTsOnydXT59IKCmDLBaRoxZ1OlWAvr/qnBt/t7e691Vr8hHy/x0pafbVPlcflajI1oEFXLSmkyULQyeKo/bmVZQARw1gG+oNiCfde6sd/l1jc8fVO+eztxVIhpM1ULS4qfySRSxinjaRpUY/RXZQGt9f8AH37r3SN7FzMdZVV9TXOKmGaeaVygGlypKxvEW/tE3Or+t/fuvdFA3xnKSpaGCKdo/t3jbxu7B5Ii4IiiKf2rW44P+twffuvdBtJ/BcpUVa1OQrMNFHTeVl0kyVoX0pCzfWw+ouLDm3Pv3XugyzOVjVoaExSSRwCbxym5DRM1oiVP0Y3F/wA8/wBOffuvdIHO7fqqikMsbpVNNIPBAtlEQYagwII5HH+Jt/r+/de6R8wfHU0iLVXkMLROl24eMk2LX+p+h4N+L3F/fuvdBpnshpj1y6vLMyi4N9JCWIJ5+gAH9P8AW49+690HdJEz1LM0xUWNg9yrMXvxbm9v99z7917pY09EFRFmKAFbBSBzrWwLg8/UX/2P9QPfuvdSabGVlAZp4ZvA5JMbw8OYyLEWH/E/8j917pgyU33VOqFCJUJbWsTBmAbSSXt9Ln/eR+B7917qNhqg0GVop1ChTIUkSTlW8/oJBvbgf1vb/Ye/de6F7b1JT4fOLkqqNliohPLA5AMPmnj1RMjcDi/++59+690jOwqpKqhpV0K8jVU8yksoLI93AKgX/wAAL/4H37r3QIvBE+pXAPpbg/jn6ggf73f37r3TSkjUkiAKTHqs621a1v8AVTx/sL8X+tvfuvdD3lsHjZtsYRoceEYp91UCCUSyuGWyzzwk+kXFgPyLf63v3Xug9fHUFJE7Or00K2kSNiBNUSByvAB4BP0H9Lfjn37r3RnvhjtPM7w7ajjopZoY0ppXlCO4MqJdo08d+fp/r3H19+691fhsfZ75DHPR/fTUGTx0lPFIs48PlQAF5LEggn/H6/X37r3Qqbkw8tDiys+5XSmjZPKjEMKgottKi9/8B/X37r3RWewsFkd4418Rt/GxFGSeKVallkV1MZDSamNgNPP0sPfuvda9XeWyq3aO7svSzBU01sy6YxqjuJLXVxe44/3wPHuvdAfC5SQ2sF9QXT9QfyfrxyD/AK3v3XupVBBLU1sEcdz9zNoYEXkZnIBKWv8AT/ff19+690YLOYvw4qOCgxtWpxtBHLVTPF44kSwWSUO9tZJ4AUEg/T/H3XugXr3kqHCsFURqlj6rm3AJbi5/J/BPv3XumVp54lLpO0ZWRm9DkMpHBOocj37r3S92nu3d+Nq0rcXuPJ440zLKniq6mMeRCBoHPqX8kWt/h/X3XujeYb5w9g4TEvh8hSY3OGRIoHqq6EGpgWMBpXhkbkFhcE/n37r3VpnQPVWN+RfVtJv7HVlNiqvIGpWenkW6Cal/3WjD6XP0v/X37r3UjPfH7clG0uKjyVLWU2OH+UIs8ci0+piEL3PHq+i/X/W/PuvdFt7E6q3vt5pPv6Gulo3/AHHSmjlYEhCIZndLrbTptx9Pz9R7917oBcR1T3d2HnafbWzNsbgq6qvrYEhkhpJVjlY/tprex9KgXv8A0H+x9+691sOfCL+VhtjpvC0+/u8aWg3hv3KQrWHE1cEc1DiFdDMvlSSwMguCQRe9/wCnv3XurUaKgx+MpV+xp46OhpogkNNRKlNHSwxroXxRAWHAtYcWt/X37r3Uau3JI8ESMUjkiDfbtIoWNI29QL2B9RXm/wCefoR7917pODIVUinRMJ4lBMpkZRJIQeGgbgnSD6r3sPxxf37r3TRlaWgigpK2irqd8hWieJ6UuHSmTgGR/TyTe4JP0P4/HuvdIXKVkBqDj3Zak0cI/wAvdjJEjW0sAH/NrAHkWsB/Q+690F2aSnWqeqkiNZQBNJclYVjfWCYgJDyxbkX4+lh9ffuvdFy7F2VtzecdZFkMNSxQ+MRrGsA16eQSZLXY6bXN/wA8D+vuvdVHfIL4xVGIzVRkthUs1HP9q9QtVSsVETqRpBKkfRR9L8/0+tvde6Lztnu3s7rWZttbwov4xj3iEcuRkBFRGobUwEpINgBpBJv/AK44HuvdGF298gk3RjY6uiroqIU4ZpvJLH5vGRpQFCObWC88X+v19+690guw+xY8/QCakrqKgenR4paqVRes1xqQ66P9QwJ/PN/7PHv3Xuifb67Mqa+GTF19f/ksTiaJ4o2Y1LqoA1kepbfQXPI/A9+690XbJ5WKoYvG8gZWu6HUxPOr1N/h/W4/17ce/de6iSbprGkieMlUi06fGpBcxEtyw+liR+eePoPfuvdbfv8ALJ7rxm8Ogdr46pr2GQxFIlDUq5J0ywkogZzxyALf8Tbn3XurB924NsxS/cxMrKrSSSeQlw5kQFBFEpt+R9Lf1vzb37r3QayYNqSOOaeZXlpwpSELo8RZAGYsR6v8f9j/AI+/de6bZ9AujVBqVZWQRLGS0Rb1EK4+tiRx/Xm3v3XusMWSlp70PpW8SxQoxUvd3+shAv8AS45+n1+t/fuvdK6qoKypp6ebXqjQeLyKVelppY1B1SsPotgPofqD7917pBZbKVK1cYYGRaZdeuC5jLr9Gd3BBVvoB9Bf+vPv3XusGL3slDPKKmmKyNceSJ9TsjDlWVbm/wDrWseObX9+690Ke1spk865/hUjZSljhdat4UklaiRiSPKWIsR9LkngC9jb37r3S0ocLl6aaSpABjibyxqpPqdgNBs17k/qsb2JuL39+690vKbMvTU7STMUdYzI/qHkDDnSVHK/T+nJ5P8Aj7r3WLIbppNx4qSiyMemEq0CShIyhLAxajH9QQQTz9frzxb3Xuqv+/Pjpu+GuqdybTyeJ+wKTI0TUISWd2m1eRGRW1sORp4B+oItb37r3Re9t4LBV8k8O5U8lXT+ONY6nFilVGgYK5BKixJBI5N7/wCt7917oZq/K7a2zH5MXhRFTwKqRk08ckxliS8jIw4bV+LjgWtb37r3QcZzsc5eGnlxtFUx08JMlU6xpD4S0OoRngXsD9CTyT9LH37r3RUd8UdHuxagSJlIlvOagCUNERL+iyvxdm4NvoRxa/v3Xuq9e2+ltlRmTIUdLkxVFdFSoQrE0uu7CIuSC4Zj+mw/BHv3Xuk7sjYGzqCSmplgaKsBglSaZCHU8kmSM/RQPST9CQSLA+/de6N5tbbvXdTRVFDmqKmqaOqpdNa5VEaoYnSGgBsRa3FiD9fxx7917qvr5EdW4jaG4WqtrPWTYKs1SUtQYvL9srHiFmX66OQC3IFubC/v3Xug62L2LkMNDNtypqBJh646Z4mCsI3Q/tVKK1zq1cixAv8AQf0917qJvXCzYyuSaQBWrA1ZHIFGueAqHWaIjj+hIuBf6j6+/de6EasosR2J17DUrLVrkdr0LSVFPSxpJUVCxEqGKkM5FiC0i8Aki1/fuvdFYlj8RaOJpdEbsJhIrKQ30CyMENwGNgAbXvYA3Hv3XupH2JkeFo3DAglkVWUhr2OoPYm/J+nJ/wBf37r3SixuHGQnEEUAfxgMz2sFBb1PL/vQA/wP59+690J4xFLSS0sePnhqIQY3qJIo0PhcgF0eRgQvN1Oq5JvY2tb3XuhNwXUc+51arqJWoKWVgmlqaVhIQCRImo8grb6cf7ce/de6GTYHS1JiP4sK+eCaCVjHSQtFGWrrKCQYXB4N9N2F+BY39+690YjZmE231NTT1VDjKWt3LkW0wwqFkjxqVosjTxz35FyAtyLW+nHv3XulrNtet3A6V+W3CsVDEQ9PgFjeKCSSXh3aFj/S/B4t9BYj37r3Qj7VoNp4XF19TkMZRUdOk32wqF+2VJdK6yXjUalZWuCzXBA4/Pv3Xuh02p3/AFm2cVT4HYO0I6z7hyk9aFj1pSEG0iAAjlySL8gfU8Ee/de6P18etu949s5bHyJtiXC7eMKislyLVDU9YAxZ5DGUYED6gBrAni3v3Xurreven9t7MwdLV5aLFnJ08SCokjQRox0a2sWAY/W9youb24+vuvdKTce4sBg6SCKgaOoq5VeZjCURaTUtowjx82NwTf8AJP15Hv3XuqmfnBh947oxzZTbtX9nk6DHVSJ46aOeGaCphANLVI5CmKRy3kCqWB9Si/Pv3XuqddifNv5E9F02a6/3i1dNgJaSSkweUmasrztismQJCkM1QBMINSnSSSQrKSWUWPuvdU//ACM35Jubt3LZ6ogEsmdelyNTWQVST+atqbSVrGoplUM1yQWUD6Ei319+690PPU85y2JlojPox8FNTS0lSI5JFIkHk8UsQ9TEFmW54vybm9/de65di0T1cUeHNIRHSxtLDLCkZaSAt5JJZigBB1FgFJ+lri/v3Xugq2bu/I7ezBooYVWnjKSkyI6oia/EzKj3HKgEj6X5FvfuvdXH/FvM7foaajyTVlHkJZp5pExkUaRzRu6s7sLWYWvf63P1H4Pv3XuhM3DsCLIHK7k+0p56DIVlS/gZvMYZ1GuO8UpIuRa7H6m5PPPv3Xuia726kos1XVsqoaWrZpEhjljPhQai6a3j4BB9K2P0te/Pv3XuiN7zO++vqvI4dKSkWCqqoKoV8cQNcwpyxWCOaQ8Bl0mwPA4/r7917oX+ju+s5jpo4K/J1ETRRxL4xLaQymQ+QOzcjk2sOD/Qfj3Xuj3Rbs657bx8eK3BTUkOZBkipa5445K1A92M0bMCbaiLrax+n+Hv3XugT3F0XufY9VHm8Ojz4OokVTJDAGYFmuJpFA02t9RwBwLXIJ917pZYPf1Bjo3pKqmZq55VijZVXWrxgRtIEPBjstmJXjkDi/v3XuisdzYGpoty1HZdBg6TK08kZheI07VAV1IaarCRadOk3bkEEWFrW9+690gto/I/e+GzVHj8lm6g4TIVOmJEqQtPSpIw0g08dhpItdSOLkE2+nuvdWG9fd2VmWd8tDKsVZjIiKcxyinjk8j+N5IhHb1OANS/Qjggjj37r3S8yedk3HXxpXTrEZ0QpUxM7Kuog2eNDpuoAUkDi34Hv3XugE7NwNRX16U8/hEI8xbxoxD6W0iTUv01AXtbm/49+690DkdRWYCpjghgrJZvICgRCqRxBrEAvfVx/Tn/AHn37r3Q84rcAWKgZ4ZKtauWJGmCvqpplT9MoZGH0Jte/wCP6X9+690yb/27SNJTZHHUjxIgGoUpXmYi/kaRwCbH88H6c/0917p46x7On2tVVEeSq1p5DElMiel5QusrG6SWJuVI1fS/159+690aaHNUG4sPUVSMrVNWpghjmZbzAXIVuCPqCbnm3v3XugGzuyoJtEtfRPDOkrPTutzAdd9bLJaxOrgKeCBfm3v3XumfaeTrsJnYkjUU7NURQU8jENHOgJpwyp+Li9/pY/T37r3VmOPrMVtvritgSqhOSraMzSTSjWRojMiQqUBA/AI+t/r9T7917oqO19wZXNZCSOXKfu1FYkKUyRlpOJSEMBHHK6Tb8cDj6+/de6tq6mimxOFxuNDzConVGeRxcgsC36bkC34tY/U25v7917o9O3l+wwUVUJV8sihG1XUhdDKRp/ozKD/xo+/de6UG36eWoeGd2jLusZcklmGjj03+hsAPxx7917pbzrI04tHHpCjk3BDEAk+n/G/v3XupFPjTd5mBNjf0qxDf0I1c2tYfT/jXuvdO2OpilQpVSV1G4JZSqngyEDgW5/Bv9CPfuvdCZSUcreNiXdFBCSf4k8GwPJ/H+t/jYe/de6WYpFgpmAUPI0Y9QAB1EFrf8b/w/wARb3XukDlJ6iGQlQzOX9OsrotoF9Goc/X/AF78HgEe/de6ccPCzkzHUru2lC9tKhhZ9I/xsOffuvdd5rwUaOJZlVDa8jMyrqvpAMnJHv3XumMq7ovA0RAgADh1cXVr/UcW59+691wWjaoiaX+zGCOGJZ0K2QEA8WP5/wAOb39+690wVdGY01af3GClbtdUZRckn6cqBx/W49+691Sp/MIr8VuienwU89ItRE2iFJW0KszjkM9iR/sfr7917qhPeG0clictJUR1VNSLSsRFHD5BBMUIN0Y8XNgfrYj+vv3Xuu8HvySvR8dUut6aJ1EzMXd5LkMr6eBYmwtxa39R7917pD5bFVGQroqg+STxs8sYYkRaS9iG08W/pf6f69/fuvdL7A40Yv7epCiUSNr+pZU50kPH+V/17f1sffuvdKeaPXAx+3hkNm0UytdWjLahIjN+b/X+n0tbj37r3SZrcfUVVlRRAlUfUXAtGFPKR8gX4sT+fqffuvdKbHUj4yjaGV0kLgeNQTwTwrAk3JJuT7917rLUSfug+pCG8YQqzLoBHIQf1/qf+R+690+CpioI6e0LR1UoID6lVHi1Fx5CRcWH+PJ9+6910ySTU04Yqsk5bQ7s1wt7EIxH0/w/Hv3XukxlmrKWI/b6SBGY7M1muq3LazcEEWtY/wC9e/de6QS5PdGTnhp6RPFEsb6Apv5FF7xyX4B/p/vHv3XuuE1DuWriZquBxC8/hl1t+5FIvrKKq2JUfg/ke/de6UuNojCCZ5NEN4BqWLTILka0Jb62PF7A/wC39+6907ZvKU80kWOxLVB+3kHrC+T9xkt+Tb1D+oP+sLEe/de6SlPVLTPJS6SQZS0yMFGlybOpTg3/AK8Wv7917pprVpiktSoPnnnITQTGqBCF5ut7fk8/T37r3QlbSjx0WKqqivQosSM8Ut1Rdem4Aa3Or8E/0H9T7917qvzuXckW6N3/AGOJqTUvSuVeFhxGytbx6zf1MP8AkX9fde6We29q1s+NSSalMGiNWMdrSF1WzSAsL2H+2/A9+690Lm18bWUNNEalfuvKBZCrNqWK9j4j9AbDm/09+690p5MbV5OARPTvTB5HZVMXjAQ3L8pz9Bxc8gf429+690oaTHS4zHBceruzIFYRkh0ZbHnUfyfrwbj/AAHv3XuuNJR5qOEVtRIskasyRU0hCyQ2YFiL/wCJFvz9b+/de6XmEz81E6wRUsckhVHBb91JUVvUVP4J54v/AF9+690YbYEsmTaanZEWGUCURG2lZH5sQv1Av9LA/wBOffuvdD9gMdHRxvQzMjJGpNMsZYXmvqdSq3uPp/T/AHj37r3TfuvFVmVxOUpmDlWoqiOMJHqQhUsUbV+R9B/sPr7917qgzuzGQbf3dlIZoEhkkqJAyONOkq5AlI/x/wBfk8c+/de6B+lx1PkaynqWnhlhiX9TuA8Tqp0tyD+ObkfX/D37r3SM3C/kyFQizxmMqxRUYFZTGbFnW9jfn9IF7j37r3V+n8tHB5/L9KVMeDhxFNVRZAVUT5VgkU8UfqanVywKt9bEE2P1B9+691cDgFq9wNjNp1+1q7C19aS02QSFZKYy6AjvFKwIIFyV4F+fr7917ov3yH+EfYMey9012FyFJlaKBKusp6NVmfJTwzMJpYIlhUMsZYAuiNcm/I5Hv3XuqMesPjwu8s1vTa+WonlyT5GakqYKaITGj8shV6q0gDsENtQsSD9SbD37r3RKvlD8Fu/fjxn5pshtWtyG2KmN62jy2OpZqmkakYeQCQxqdLaSPSf+I9+690Riu3DkKHVRvTtG62V9Kn9VhqU6ubj+1x9ePp7917rHXUIXFpkqoKZHYSKoFyLn6aR9Pp/h/re/de6tm/lOdBv8i+7cHAad/wCE7YqafJZNowPEyxyAsrA3PNha3P8AQ/X37r3W7rH8eNkUBx7pj8nLOaODHFYKsoqQW0FXA40kckfX8cEj37r3SNy/xvrKOSvfZu5a+kilRx/BqhY5IRUSE8xzMdQup02uRYXH9ffuvdFuznxTy1buGpyWUwlBWP4UgWGufya6oLpWSIR/XVbkahb8e/de645H477+oqWSswFJiMU0SRImOhlaKlqoU9LRViuSqtqPpJU3+hNh7917ptj6S35UVsM256Gl21XxLDLjZ8TEaumqZlIZoqqFLi5Xj0kAgi449+690NOI6s27kGOZxuBeu3LQQCapqIpA8yZGmZQXalqgVUXAOlRYA/S/1917pl3BvDslpmqsjsCKaXHGeGiko8m9LNEWBAaphj9LiwVjquF/H+HuvdEo7kxe5chmKPdubp6nHz0KisEEumEM4jLETWABFubkc/W1rD37r3WvD8z/AJE5Xcu48xjKpNK4+SWNJIZWEfkhLRKhiiYarAi9/wDeLe/de6qWyeXbIyvLIjRl5fLJ9VBa9y4Fyfzb6n/b/X3Xussqfe0kbpLCjRccnSxUgaQCpsef95/1vfuvdM8cYSSTzyCPwW5kuWmRibMg1Wt9fz/rc39+690KGw9xRY6tiQwiREmjaOSMafIVtZmLcW+twLf4e/de6Onit3mbHpXUzKZIpokdFkVHClgbeNr3sfobC1yPqPfuvdGQbckmY2hURNLIvhpJmqiTEdZaLVGjMRewJv8AX6fk8j37r3VSucieTc+TiisyRZCWeYu40uTMbEqOb2sP+N8+/de6iZ94jTvLKXEnnVUQcIE0Acgg35B/3n+vv3XukjQZIUju7xFRJE2lx6lsWKgNY3+g/wBvz7917qUzivpwEJIubWYkAEX0nUSfyD7917prMaq3jaQoBZS9rgfXjn+n+Hv3XuoVXSKPG8YBKXYszLYqfzpAv9R/vfv3XumwjysAyNOFLMZGvZQOQoH+H/E+/de6FrYW06jLVVN46WV3ljDRxpC5LpcDShIIuDcnn/Yfn37r3V83wj+Ok2fqMZJNSMop5aKpeX7bgK0gLJY6hf8ADfQW/H0B917rZb662ZS7Lw1FQ00CRypEi3WH/NE86rKQPoB/Xm/Pv3XuhSctKPEwvqcMrqpAkYrZmYuSbf6xHPv3Xugn3xQNNHUxpWSuUGjxAq6wJOSk0quw/Gm4APH5HIv7r3Wvx/Mp2XhazbOXasqIPvYm0UkqyRPUM6DSVYRFgq6QDfgkk8AW9+691ShsLr7N1+KlYR0U9PiklnoqySa0VLHJq8kpjlJtflSAQfzfkW917pH9k7jp9u0I25iJGaWoMDV1ZSTExSEHUyAC/GoNx9f8effuvdA/T5KpgBZnMoZi0gOu7yMQTrBP1Ata1hb37r3Shp81BE6ySJ5FcWWIk21i3qYki/8Are/de65x1eEzNUkM9GryEOreIqpjZbnVpYG/FuRx7917oVtp7H2/Xxx3WXwxzHW8TIH8jKLAhfqvNv6/Xn37r3Vhfxu6YhyGRgrsdK8kkMsZhhkTWwiOkuTxyDa1gL/X/H37r3Vvey9u1ONiio/tmKOsay1DRiOVQGvoRhaQ2sP7VwLfi3v3XuhfqsRPksYsFXTq/iLeKoAVg0a/RWkIu5AP5P8Ah7917ovW6dtFWmlo4fO6v5I5HLIVIbSIzGGC6BpLE6eebkfn3Xugcyx8JLVMEkRCmFmiLusgla6kK4NhcFrgDj6En37r3QxdU5Wgx7UwcpI0z+MeSSzKA+stYkfkW9X4/H0Pv3XujnYutpa2kEkEsMdQIwo8ahiTo4s4Fv8Ab3v9R9ffuvdFj7CwmWq6+rWbgyeVoQiiV5YyRqDR/SxuQ1rG30sffuvdFf3jiIqek8MUdVPVU1bHCrAKKdIWU6gkJXVqUjjUx+v0t7917oOEkr8WYWaqpqmItqeVGv8AbMzWBlFwP8DxcG30H1917pf7WqKzMTwwVAeRfuityxVLkeg+iwI/P+3H9D7917o4uw8cIGo11KpiCy6mX0u39AD9WsLfgW4/qffuvdGswzzLGqwnSWBEkpGmKzXYtFYcAfm9+ebW49+690JaQt4IWiu8gi/ckLAsHvdTGqkcn6/QfX6e/de6X22KGRpYQ0oEgRmMjsArMVuU0m/P05v/AIfj37r3TXuXcKYH7iT7tTJ6j44jqkCBbSC4PNz9PqR+f6e/de6AfeXd9LQRxxrVQyLEqh7ghkex4vci/wDvr8+/de6KTvj5D4hxURS1UdQ+rU0cZuQwUqL3IFvz+b/1sffuvdBdh++clV00goausaEuyLTgSmNjIfGkKiKwub+/de651G493Zdlp6jGVMUjCRWjmikDsjm6MrG1ueLjkD37r3Sby1HvGlkjSixpWWC8sdSIi4Y+PWhkZ7ksLAC/v3Xug/k3N2A9ekD0Lw06Or1TUsZiqGB4Plsfp/gB/jbn37r3QjUOa3pDAZRVzw04CzRqdSlwq2Cu7c3/ABYm5/2Pv3XuhJos/BX0iVWZybJogDyxGS/jlRSeb/2Qb/645sb+/de6r++S3ftC052vjKqKrcOY1jSYGJifTckG/B459+690FXWtGK+opsnUKnnBRhTvEuhwtiEFxZtRsbC3+PPv3XujGYhUrMoNEQiEkgb0qIo4yWCrGv5PI+g+g4H49+690NUuJJxzLHVCJWAEnkLRoVsVJZm4N+fp9B+T9PfuvdGx+NWGqYKOaanBMS6dDW0gupI5dLXI/V/QcG309+690Pu/p66E0c7yOjsjOaiSUSC4/UjWIIvxYm9voLc3917pUYudcrtiikjczqlOzOqkh2lQXks8gAIB+gUX/qfoT7r3QAb6y8rwzwRqZJY3/yciP8AdCmwC2PIsbX4P+HHv3Xuu+tt8U1TGcHmKoxVlPKFSORnDoSpA13Jv/T/AG3+v7917pW5uilrkqJ6N2SRAURliKNLY3LO6kenng8cX/Fz7917p+623/Wbcr/tKtVnYMYlSoU+RQw4bUSBYE8X+v559+690NGQydNuCmeeqSFpgWLRqqEuGF1ZT/rcGx9+690B+UwFY+V0xJCVkiZkjcMQEd+HJP0I5P8Aj7917qNXxbs2nM1fHKwxdV444qunlBi1aQuh4lPDG50k/Tm1vfuvdOUO962KL7ZSo8aNNqZgW1SGzKT/AGrX/wB5/wBf37r3WKDOStLLoAD3RCz/AKAwOplDvzfn/eweOPfuvdK2lytO8UUtYP3JHIjpU0CVzcLa/wCB/wAbtb37r3QM/IHG0U+25ZqaXxyT6o56d0Mnii8dwzNax1c2t9P9jz7r3Wn181eq6vZnaWUzIoPDic071cc0UZMLVEoYvGXYf10/ngH/AB9+690TySplrVpWmClKKAwkLGsVlUDSWt9eT/sbe/de6kY6WTxTiN2ELh3aME2ZT6V1D/Wv/rf7b37r3UWtgkZuHk8ZIUDRZCeLKD/sTb+tvz7917pS7S2hXZyrY0SM4iiZpWdNSKACdP0sWJHAN/fuvdd1NP8Av+A0pMsRKFlVrAodLaw1rEf0+g/w5Hv3XulDgFnoauOrmpkqYUYhkmh1QyCQhDFLpNwv9Lf0P9ffuvdLKjgERqBK5ip2dnijUahGP1+FbcqqlgALX/3j37r3SixsFFBVwt96kQeFpdbliEl4KIyjm7C/05H+Hv3XujF9VbybFR1NPU0yTwTMPCai3hWe7AyI1/oQQbHm/wDj7917oZ5txUkkLulSkk8lNM6xgNaNgANYW11Av9Ra/wDXj37r3QI5Kgkmr4ZjUSpVTSaw7O0WoStfg3tbj/ez+ffuvdCdt6IYudvLIv3auhjmV2k1xm5e7r+eRxc/4e/de6MjiZI8nQGOWJZKqIEQuhOjxkAkBT+CLm3+FvfuvdQcfSw0mVikIpoYYKtpY7hlLMLGT0jgE3uPobccfn3XurA+jN1ZCkmo4kE6+qCSnRYwIijMS0zMeACAov8A61vfuvdXC9LbqMqUFUVilnkiSNp0JcRqU0ESIeAwt/gP6EH37r3Rt8i/3FAKiNSQthGpIcykJYsL/n1Djn/XPv3XugP7ly2HpNqRS7jxy5PHLPSxV1Oz+NvtgV4KG/1+lwQbE/4e/de6rz7gwHTT1Kbo2VhcbJVUclPUS47G1Pia8xCsv2qkKfUGuNJP1N/fuvdFC79wHU2ewVPJn6ZabPV4WmxtIlZHilFU4AWB5WuTYWv9B+Tbj37r3Vb27+psRsyKfcc+9J6LDzVKQ/bU3lq2iqEUERUtUGtLbk6ghFxwfz7917oSerfmANl0s+xzmZ9647LU5pafIU6o+Yo4JQyU8jZCRv8AJRH9CW4H0HIPv3Xujd9f7fye+YIK5qfLU+Knpmo5arK1pqchWlW1RvQ1lP8AVLm4fkA/S/Nvde6Fn/ZOt54uim3Ris3LkSlfDkko56h5fPQRL55IpVb92RgR/Z/2Av7917pTDvLcPXFRQx5fr/JDGispI56iiNetRkJ0b9t4ZWUL41vcCYrcggcg+/de6PN1t2Lt3sqmps1Q7xkiVwyVuNyDLTV+LSQCyVEUxuxQ8ArcEf7z7r3S53nmNy7Fw8+Zx+Zos3iYdKTCujWdH1X0eGTVo0/hnYkAc8C3v3XuipQ/NaWgzrUOX2hiKrCUQ800+Iq1nNPKo1PdYysbaeSQrEf1JHv3XumrdvY29u0K3I5PrGpr67EtVU0tOuIyWNxs1LEwBmhWmyEiNI34vYg/g/1917p2oOzd97B29WR7x2zPXCOUzU9dXitpsisLuESBpJIHiJBvpYThDyeOPfuvdccd8usvX5OlwOPxcFBCY40QPVR5bQdekxyrSFhG1xYBvr/Sw9+690o/9mC3jrt9g2r+OfaX+3a+nwa9enV+nTxp/Tbn6+/de6//04X+jHqaFKiGZ8W0tRCwqFNTFdh9QsYZjyx4H4ta31Pv3Xum9MPh+u4plwEtDDT5SC0FKlTTPMUNxpU3soJP1bkHgXFvfuvdQcn2Bk67CCmxWzJ/uIA/mnjrVmgq4y2lmLE+hgCbAG39PfuvdE13ke3BuipbHbYq8dh2hlq5UZ3eIKDwjW4JPBsT+R7917puh7F3D4pcfLWZfbUkakTrT07sHQj1kC11JP8AsSL/AOB9+690i+xflHvPbG3qiho8juGtoIngDTQkIzRgAOzBjqItxp/JuPrf37r3VN3yE7O3B3B3FiGydVWZEItDQ0NPrtPAJyqFFgkufIwIDX5/H4Fvde62StrGi66+PWwevKCOWkklwdFWZGCQJDUSmanV5RP4bC6kngnjjm/1917opm98hLK7NRxrNj6djT+MEenS/rlCHgH6gkDkfW/v3Xuio5OZaTI1uTLxLFHXMyU7lZAulru0aKp+otYi9j9P8Pde6DfceXo8kao08kqymR5nlLJEY4GUelQQCCb2NrG4/wAD7917oO6aWWnqkSSRZ0ns0LzWHqchXjVvybcX+p4/Hv3Xuo9UWhqRTzzqlKJHkjiJ9UcoN2Dhb8f43+lvzf37r3Qd5Oh+6p8hM0zoqSsVk/wHrBAf/ePwfx7917oIcxC0askiySvIt9Tkhm9VtYHNvfuvdR8VSRSLJH4lJYqVJvrRhYsA30vb+h9+690sIYdLzIcc0xVYhGiksQhOpZAP6A8X5/1yRx7r3To6EvEstPMI2dlYLGQVLCyot/wfrx/jz7917pHZQxeOSmERWRZHQjxB2C2/3YQLi/1H4v7917pGPQN5XljYroPCggprB5YE/n6gj/X/AAPfuvdZ9wbtysuMpcVGXTwAtM4b1SIPSisbXIA/1/6/Q+/de6RORyuUr1pdcZaKKJghLk20LeQgD+pNzz/rj37r3TCuUVvSwAJAUG5JBYW035vzb/ePfuvdKDArg5KiWbMT6oqKB50plF2qGUBhEzfhSeSBa5Hv3Xuss+XyM9T93TST00c9kWCFmVEiKhUiA+lgB9PfuvdMM8lY9RqnLOqPdfIz/UC4tz/vQI9+691ah/Kz3Jhqbvqiw2Tii8uboqinpWk06QyA+pXNyDzzzb6e/de62Hd39eYrEVUuZp4DGZFAaGGVTI0ossZYD6rwDx+b+/de6Lt2DmaarrKeiCj7rH0DrHHYLTS1F9RdwT9RfTf62H449+690VDsHMbxoMY01BU+H7rVTrFSyBZNP0mlBX+n5/rz7917qq7vnbYzcdXVyVbSyUUEks/kX95pXf8ARbkn82J/Fj+ePde6r4nikppXTgMHYDhrC/BCg8k/1/x9+690qtlx1By1PVxpHJFSSLUyrNGGH7MgfQSf0k/S9v8AX/x917obt5ditmMecR/C3p2BKUoWfQIRIx1yFh9R+LH8f43v7r3QI1EAVpaiYyIoJBY2BLqLA6SPpf8AP5+vv3XuoFLQvkZ1haRFS5Z5FHJUH0g/Uf74/wBLe/de6WccVPQhYkiLLpN3sAGUf4W45v8A7H/Ye/de6TmQiALMnKXJ03JYBj+kn/Xt+APfuvdWzfy8/nBgeicDmOvt60kEuFr5Kuqpa2plYmhqpYtAT7X6FW4AItZrH6E+/de6MPv/AORGNw1JXby2fvSknGYmkqY6SUpVeeWT95YpYTcKsdwFB/23v3Xug12x8zd670rMbt3LYyCrrKyoWlp6mkpjKk7SLxA1NGDZmAAT6Dn/ABPv3Xutmr4K/Hqo2VsLFdibzxKUu59x0gyFNQTRhpMbSVJLwFxIOHYG1rC30IAAt7r3RuN/PUPHDQUETsk73rKtpVjjiivdYo3JOoL+nnm9wOPfuvdJynqaSGiFDqhkkEfiMmkyAC+kiSU/k/Xi3/Ffde6xR0eDjqJUlqaevAp/IkAA8aSkC0YDcNYngXP5H+Hv3XukB9lHVbheXTJDRHxR/bhCikFD5HjUn02tzYi/Pv3XumzclNi8QGklkYU8qMqwIgSN0dr+QOx+htY/QXBFh+Pde6BnK5iDN5uLE0kV44YlaJ4ysaBwAV1stiePre5v/t/fuvdMGZhWqpSjwvLBHJ4niBZG86vYkG3Fip5HFvobcH3XukNurJ/ZFZKelpYg2ineKYLIrxyxiNUVk51jk/Q/i/59+690UvsXAVWep6ugo6ydxUfcVNotETqkacQaTp0A2BYc3H+BI9+691X3v7ozGZLFVlVkys33JdZKVKyUPI6kSQpSlbMArC7Af6309+690QvevUWX2nPVZDCV02OM0ZnMWt2ieNrSLHqXhfqfqLj/AA+vv3XugTbfWUo4Xxeaic6GZtYBKvzbQbjjgA3+v159+690wy1OHylmkrnjqvIGjikN76uSCRybHix/3j37r3WObD0UdKZCUlkqJRHGEFpFP+rI/A/H44+t/wA+690odhdTbk7A3Lj9r7Tw9Zl8hWyrHGlNAxji1NpeWSYgKire7FiOOLfg+691sN/HTr7L/GrYOO2tHjMkcq1StXuDJykrRtI6LK0dOqn9K8r6QL2Jv/X3Xurjen93VG/9s+ah8Mnhg0koVkd5FTUIx5LEOD9CSeLcAWt7r3S3wuOhrMjHisqtPDU1TsC7uHZYwDeMLJxr+h4A/wBc+/de6DPfOKpNp5yGkpqhKinr5HIB1o0Lu9rygni31Avb829+690FGS3HSQRVQjgpkrEZoRWxqZpSyPZZqZGJUiw5uv1H0I9+69064Lf8MWMlxsdSh1uGnikBLTyyroZtFjpv9bfT8gAe/de6kS080kZ8kBhSphAMZJZmSOQlJBfjj+lhx/jf37r3QA7vzrY6eWqp/GppTIzldKyFtRVgifQkgfn6ckf09+690r+k+zY6DITx1eTakgrHjkFFJOFdNRJkkAFxYnmxvb+g+vv3Xuji0O/8fOiQpX0shkIlV42VlRWA0yyuNJD2NtPI/wAOffuvdBZvPsmPF19Rj6KqjLTwl5CxiEsjFRqdG08Dm9hbi3JPPv3Xug4ou0InrI6R6m6xaXd4Z1kCTOSAHYmx+o+vAH0Hv3XuhcXsDFVOOipJH1GoCRywgJIHaGRg6+RieG5ci4Fz9B+fde6Cvc+P2iKmWskxgdqxFjpo2ghVuCNaqEGgm/0JBNrWseffuvdI6bFY2lpHXJbeU0LkzwtMIJpUckgOCguBa/HAt+P6e690x1W09sVmEE2LxMKxf5QZo9LI7hAXd2AYXt9P8Bb6e/de6Cek23icpTSU1JhqSSpcMtJGY1jvLG5DfdyMOE/oQb/ke/de6Jb2XRQUFfVfcbVpaqFJamOSGGpppYlnSYokkL6PSb3BN7254PPv3Xuif5aupcXueqqpdsxw0ygRo4lhmalludQeZLauRfkni35Hv3XukOewcXSVoo8iHRayqcxSwW8MEaOzpEJAD6itiBaxB+l/fuvdCzXY/r7em06WlpsVkqutmmkglKQy1EdNC6WaeUubesXC6AAGvcfW/uvdEE7L6ZyGy8ga2hx9ZUUjSPNDI0UZCUym4gmjhIPH5vzwQSb+/de6x7Jkh7IknwOdjeGfGUNXPTV0Ub6UgghJOoA3RYiPWCfoTa4t7917pl2pS5TYHY0W3Mu8rwzvFR1UVBNY1UNbImhqOodSo1grpZr/AEKnkgj3XutqzoP+UF8Wqnqmr7J7RxlStdvDDUmTp3q6ieKnxNZW0l4Z3pVuyeSYmQr5GIPp4PPv3XutfT5ofDzcPx+7Fg21tyjqNzYPJ1VSuIz9FRGnpK+0xlESQR2ddMLxl2EYGrUADpLH3Xui+1u18J1JFSx7/SqfMZSjp6g4vGV5WooxJUqHNS8kJXQIwys1xyRb639+690OmwP9GeVxEVZtANmMusKk4KvppKc5CpZQWjpWlTRK6kqYrcvc2sBYe690tqan3dBX0tfudZdv4+nkrI0oaeKGZm8FiKIxQkMkoWylWUlT/Qgge690ucdkdmyVFVVPNm6qtrlc0UImlP2qwKuiBlTQdVwwuFH9Dc8n3XulxiBBvaGop6WmyUFXiSlSyzxRlgaNfOkNRI3+qJ4/NrA3IHv3Xugij3burG7w8WYlix9KaiJGhSSWpNHA+lkdFfUCSCCQb2J+nv3XujnbH6nz3ckrDBY+rhpCBJLknYRQzhJDEJ3pj6SeOAwIH1W1+Pde6st6R+L22Oscd/Gt3ZqCqaGKGSaOokp4ow19QX1FSOLA2HP+sb+/de6st2H8gNibaxbYqOCGSkNEBRS4qspxHTS30tKzRkuQB9RcgEEDm5PuvdPFb3FFmoY2xe4vuY6l2/aMpU6mJRIWvc3v9eeORe1re690xjcedqpHhqGdgYAiTRgursrkCnt9OPpqHP4J/r7r3Uyoxf8AGIoqaqWWrjla1VTModBJJDoUWkuePpf62A5sB7917olneXxBw27MVka/HY5IKqDyJUBqe/rkJZJlU8aEBA0gA3uQOST7r3WuN3/8dNwdc5/KtTU0s5gmdqF0onkSnWwLuyMCgUEsAuk2H15uffuvdA51vlc9hc5HDWzzUlIphTU7rEjRo2l0dSAeTqJ/oLWH49+690bXcEdLPj2lppKGdqldKyxtGtQxcBxCNIueAxNx/iTf37r3RUd/LJLUwTYp2V4JRDOGRUn0ltaqBGAGCg2uRyBckk8+690ZHovsao29QnHBqJ5lnmnqKrySJVp+yIzErx2IIUhgB+T+APfuvdWh7K39S7gwFNTpURwwimNNd0Vp6ppAGjkdWBOoG/qsCR9Ta1/de6XcWDoK+pgoqpYTQxGKsqK77VXeF6g+QCdmNnFmHFrAfX37r3RPe4OnMbl8lWfdQpUUUlTU/wAPqYYpI/I3luIVMhJF1tyDwfpYAW917oou6+jWekWu294qOanqvFLDEnhmiaMg6mdGCvewa6/4XN7k+690mNvQ7l2pPUZCSt+5qoJRGsKExzQ+OUo0ju9+GWxOg25+l7+/de6Mx1t8n8zHWLhdzquTwqmVUgE90WBBZQY1tbS17m5/N/rf37r3Risfhesey4483iFjwmaZzErExgmWS6OjoD9HsT9PoeLDge690y7r2NSqn8Hr6mlmjjpytRHSJFJpU+hTdwCQU031fS5/oPfuvdVn93dWUWy67+MY00r0Mk5VYoW/4DsQGSYmI20AXuRyG+otb37r3TT112MlDW0lCMu0Yaqjik8rftlIrMyqw41BvSCPr/Ujn37r3VlG0N0xZZIqqKFQq08cJJVvE17ESEx/Rieb3/II+vv3XulpJi6jO0tVX1LQpTUsc7SSFwJYEgCqdKKPqSRa/JA/J+vuvdATuja+Wlq3lpqgSfbLJ9lJCoJF1BSWVCACD9bEW/1/fuvdBhgt153GTS42okCsZ6gGN5PSZi5VgiAKFvwf8L8cce/de6G6OvpM9hpMer1AqFpAr2BZY6h1BctIOB9T9Qb8G449+690D+cxc2HlWoSN5alYfGWkLhZihDqQ7cmym39Qfpxa/uvdCHsztmqxkEAqomaW6RLEpQCOJvS91vYX5Or/AB+o9+690Zug3vNujFmKWIaaOxo0hRGtIRqVpi4P4uT/AF5v9ffuvdAPuUZGl3J/ETJFGvniamigLsZbuCC9/oByCRx9ffuvdGqwe5MpntqVkZp3imgjEbookMQvD4o9UnHD6WFh/r2tb37r3Sh+Mu2IM1ntD0n3UiZXVHUSqzanDGRI47/pBB4IsCfob39+691bltfHVUeVggjo46N4DEPFLyqt4wrMoH1v9f6XJPv3XujeZOkZMRjItYieSSBSFT8BNdtVrXJub8/0Jv8AT3XuhO2rjtdHEvhRSihVkIUyEgWcED83uB9ePx7917pzEQphNJIPq7La5+im17EgW+n+8n+tvde6m0clVL5GRUjEYA0N6b3XUNNgObW/3r37r3SrwmJnmZWlHqkYve9mIJ+n+A/29x7917oWqWgWlhVFB9IBcEG39OAfoPx7917rPVTQpAxaytpYAAn0/nVz9T9D7917oL5ce+Rr0dpSIEdgFZiBcubi34P9OOffuvdLqngpqSOKKIL5belibkMptcE/ji/0P+x9+690wZGiFQrmrRZ4ZGuytyjMnIOn/ff4WNvfuvdRXh0xkLGLMoVLMQFVABpK/wBPrYcD37r3TfpKNxezrpk0m19J/SWA+osPfuvdMmbI+2qJGOnTFKyqp0rqUDTz/tx/tvfuvdazXz3zkI7QyEUVSEVXRfGrg/5Rr/3oD8f159+691XbuLKvuam/h9RLGFoVZEAUamVuWBkU3t/W/PP14Pv3XugcoMfTYyvqUgkF2kkDxxnSoAZjyfz9ffuvdKGnraeoVoYzoBcLp0hELX4HqA/2Hv3XuhFx0UU0cBiUrpXxyNqsv059P9b/AO+P09+690scNi8fJDWVM1XE08IEUMMzhCUkFy6hhf0m3AvxY/T37r3UiPYuTrqGsr5w9JFSQCakNQPGtdKzcLTEfrUWOoj6fUe/de6DQTSVNQ0BvAI2ADykp6oz60V2/wAbj8cf6/v3XupME9RDUhWeOp8r6A8bgkR2tz/rfQk8/wBPfuvdOGe3HRUqxIsE4SKFI5JpolLPNYH9tvyL3tx7917pMf3oqaqYxl5HpBCv2sRjs0bP/qwBz/W349+690qocatVCks4MpNkAe4jZdNrAAWB/r/gLe/de6d5KDFYulp39CTyXKqbqshU8adPPA/s/n37r3T+cdjaiBZTURRoAJHjb0yO3Buwt9fpb/bf6/uvdJTPfwqmileKQFY0B0sCLlzpuC35ufx+P6+/de6Q1DSxojT+RjqlWzaSFW41gq5F/wCgNr/7b37r3WSsxBq4PuaAGWWNZJal2UJJybLy/wCok8/QW/w9+690kcpG6aUanZxAwVoiLNLqW+o8f4j/AA/x/r7r3UDP7kOF2fPSTxyrJkGeMQyVEaSQRBSVZXkK35tYDke/de6JHRUVM+SesWCQyS1TTyTH/OMyyEqVbm4+lz/sRa3v3Xujdbayy5KGmgioHaaOkWPWCPI9j+iw4Fub/wCv7917oUsSt66KCsgYwsqkzRkHx6DbxkqLcfQj/Yc/n3Xul3X1dLDTWo6SWZpGRCAmogD+0Cfwf98be/de6wCjCtFLC5jWQBZLjSyEm4HHHFvfuvdOklPjRE5q3R7IUKglQx4uL/QfkfTn8e/de6nyYGilghqMSYiBToWCHS8C30l1Ynkck+/de6f8PXZLbo+6+50wGyjQGkaUBQWJVGuDY2BNre/de6HbD75o6yOKfVVRzRCO0KyAuJSAuplW55vc8cfU+/de6HBqd0xEU7ZGCb+IUYdAmp2gcjU0cqg3vb6n834t7917qhb5hdXbyyvZxGGo6yWGrlY+RI5PA6yP6SHAFhcc/wBL3J9+690Add0xv3beHqqplZtMasfArMI4QNT6xY3I+nH+2+nv3XulJ8afiX2X8lN/UeHwOLq1xyzMKrJtDKlPDHTuDKrG1gebm9v9sR7917rZX6e+KG4fjXjKCmqJHym2Ujgasgoh+7BWaV8ssyxnlAePofrz+PfuvdWvYV03dtnCmgoER6WGkFPVQuPPBJAAE8sQtqVvzcke/de6V+4dsZfMYyfGVmVkp5ZKExt4hGEljkTTKy2I/HBuCB/t/fuvda1/dmIm+I/yhnzGEnmShys75BTP+/SVTvPrqKWSGSykNc2/FyB9T7917q7XYu5+uflj1TS1FficdI9RjY6OsoqhKeVKdnhtOVhcNpsblbcC/P49+691Xd2j/JO+Nm+KjI5TEU8uFrpHmnL0jokME7nzNL47cpc8ji/v3Xuqn/lN/J43V1htnK57aedGaweOpWqhSQU7VNchVyhYRQ6vQOCxtwLk2Hv3Xui5fyhu+qr46fKs7ZyVXIlDlqiow9bFAgkD1MFR41spH+q5P1B+n1F/fuvdbysXZ2M3BRJX0s9VGVSOYySJoVvJGtk0IL83/V/rX+lvfuvdY8dveiE9VHV5OYQ07orqpR54Gk9RZ2bTqtcG4H0/oRc+690r8buuhqci1HDUxVtMUWb+ISFHANjawU+lhxx9eb3vx7917qHl8+MdSyM8CVEJlkKwAKalFDalk9Vw4a35v/QWtf37r3QNVfcBxucoqOqoNdFVyJ91OQunG0skwiSrZSvpVGYazzYfj37r3So3BQrTZ6h3NS1UGMpzpTKNTTrIKqkc/wCdeEWUlTYk6eQQfoffuvdLmfO7eoo2kSalyElVGG84p4yZP2wxN31BLA3sQQRbm/Pv3XuqnPnH2ttnD0uQxazQLX1mOq0hpjMkbyloSqqsIGrgqOAQR+LcD37r3WmX3dkRVbo3A9NJeP76fWjTFnVXe7aib/1/TyePx7917otrwlRUswZgSC3J02awIGq/9PrwCL29+691y8gSklgQM2oLZAUXSv5bWwJv/re/de6gqsTFhMGZJDZWJLFXH1s1/wA/n37r3T1i52pJ0s14l9UcaKWijDAKdSA6iLi9gR/X37r3Rl+sFmyuXhokneVZoVJAIA0f2Tpa9iCDw1yB/X37r3VmuwNkSZLDVdJkFjYVOMaBDGpGlwhjR3jX9TXK3t/j/X37r3VSHZu2xg95ZiCLWqtkJohICw1QiZmS6kGzc2N7839+690i886fw+GHUjyqUDR/2rKp9fPNrk+/de6D9JJHvSrHp/cbSxbk3sW+t/8Aih/p7917p4w0ciytEVcBjZVBupcAaieORb/effuvdS6ijKzv+2JLtp5BZdX5OkWI4P1vb/D37r3TLk6SWJNYIjDJyS1x+TpUAiw5H1uffuvdSdvUD1k9JrQgSSCORyQUKkm1hfgH88H/AIj37r3Vl/xp6wr89m8LjY04rJFhpZ4zYQzStpkDgi3qUDm1hzckEW917rah+MPVNHsLb2No1pKf72GmUOIoSrVkxUHyvIpFz/ZNgCbXHBsPde6PBTlZGHnZqeUFhJDpdjcRKBG0gIH5Bta/+PIt7r3UDIZyGkjMHpiMTP8AuCX1xowIUFCDzcEj+v0+vv3Xui1dt9qYvZ+Hq2yU8NOzUvlBlvrUspcu41BSTb8jkf1sffuvda4HyW3NkO6N05ULkY4sG9TLMadDoFdJENCkOptpICi31JvcjgD3Xuq0uwajdWxYavG0dRU01BK6tI0TBCEVivhkFvpb6/W4I5uffuvdFrqsnNXzGSSQyMGCu7mxOk6go1fmx/2Pv3XulHQU9PVTxGRl1SFfQzAIiabXe1jckcf0P1v7917rjPSQSGSNVbTE5KgOWfS3oQ2SxHI+t7H8e/de6n4TEN9wrokiPELyka9ehmBF1Jv/AMV+n9PfuvdHR6v2Ykn2XjSplkqJqcBBGyQ2BD+QyDj+o+n+9+/de6vR+NWwqLA7eo52xS/euIiKgjkXIkJQ8D8gc3H1+v19+690cmpgpI4I56iPx1MzlDTQgmTSpsjoR/vIFvpc39+69070CNVxDG6W0SqyxyMF0wljck2sCfoLiw/wvc+/de6SOU2ZSpHPJLLGfBO0dXI7ESwQ6CLtFxqVix+gvf8APv3Xuiv782+aN5oKKKQrCSqgrG0giAsr88HTwdOkn8c83917pO7OxNcmXpV8c0SPcKZ0VJVfxhld0e3pe91IH9D9SR7917qwLrPFMtRj6+spI2pKSO00CqrSVJJGkuGIAN+CCv0tYfj37r3Sz7E2ZS7nrBXYuNqaGWm8TwPTpDNF6rumuPggHkHj+h9+690WHdfSVRVrNOulhAGJDFIpCNNixFgG44+nB+pPv3Xuis5LqqvxeS8sVFCIJpmCeRC1OGUljIyXtaxtc83+n1F/de6T9AIKPLR0dIsdLVQzjXDG7LTu4YiQRyNe3H0Wxv8A1t7917o3vWlfTLJCtfNFEQY4mWoBZTxdLMhW4+huAOf9gPfuvdHHoajBigEgkgkmSEskcf6X083tqBFgeAP94Hv3XumDNbzx+IDTQVAiljjaWKFCNTMp1qSSzDmwBvf/AA+nHuvdA1W/IrM46eU0JMVjJGdUiuhWRfUwt/r/AEBFv8ffuvdArujvmsqYJkq66SWRnKxMBdUZk13c3/N7C9v9t7917okvaPbufOuRZamKjZnDMhYKWQ6Qzgckk/8AG7e/de6K3kd41WUlhkmaqkZ5LI6tIQxJ5Vxe4+vAvb6+/de6N501FSz0lIKhXp4oZEqpKmSoAHB1B2jJB4NgOP8Ainv3XurJtj5Xa+ajhjrXpKuW6COqk/Uki20sNQBAsLG5IJ9+690Kv8D2i8/inip9E40GT9TE3PI/xvb8f4X54917pAbk2Ps7D1L1DrDIagyNCyA3lcLqQzFVAA/wI5AFv6e/de6Ltu+qwq6qepkjFEzmNmiKo8TfVVYDgc8cD6fng+/de6Jx3N2FjtiYHMy0eQiceJ1UE+kSMhIAPAt+Pr/UD37r3VP9fk8hujdL56KtSqarleRoogdMTu1tIU/69+OR9ffuvdHl6wGabG0+uS7KFeq1OApSNf2wCSNBtzx9f97917oxWOijKLUtXpBVIV8NCkb6pDYlC9QOAb88fU3v7917oY4MzDVYWCNptNSrJGYpGTxykGxUvICBz/ZA55P+Hv3XurAvj7j6ldvq6zokh/e0xRSKimXnSDezD+pH4t/Xj3XulTv2NaqmlhqKty4Z2RIkZVdkY+nyX/x5H0vxxb37r3Td09u+KOortv1lEZASFivLYQsv+740vyeR9b39+691J7NwooKn+Kx0qTUTyFw6RAmNmsWUuOWH/Gx/re690VzduIqaDJwbioGkpIFkSoqyi+LyEkERgDn6f43A9+690YLYm5IM9jFU1EUk76U8bS6WdUBVy2ki9iRpA5/1re/de6e63GeOqkljRS8iiIr4xMHRPoz83FgSP8CeSbe/de6Xm3aioeGnjNKYxGdDCZtKaQOXjW/9r+n+twPfuvdS8lSyyRPURxu+j9rXdonAsdN7D6fU8W4Hv3XukxlaBq+jgo6mrNHbT5ZJC8tIUQH1GNPVf8XH+HIvf37r3QXQ1EMFZKszqaeKoljDoru0kWq8YUNY/Vbm9ja3v3XumDJ7ljoqoUxkd4GZpUknOhTIULKSPqDxb/b+/de6Ue1twPWSRPUyp42fWzuCWVQpJJBPFvoLfk/63v3XuhEzFDS7iwRjZlqHK60WWPyeWFbgix5BA/Vf/Age/de6qp+a3xjxnYWzK2GlxHlyFOJZ8eYoT5lkWOxRQB/UAf6/H19+691q87z2bl9nbgr8PmaeajnpJ2glp5o2id1U6I7qw5B5/wBbn37r3Tfj5ImSpgeMxvJAy05tYCTgqr3H0I+vF7e/de6m08Uhon8pheITcx+kyCWMABi34AubAX1f7C5917oyeyMztyl25R0NCBTZeSR2lEaElmdW1SSOf6DgA/42/r7917qbV7DxWKkD1tZj69cjD/EFmhmBAknk5ilVP0sfoRza1v8AX917r2c2RHHjVfFU6IqvC0haVUjCtyefo3+sbfmwP0HuvdIPxBqv7dUJaSpCSSKNKqxsqKIyfo31vYf1/wAPfuvdPdXiftpC7xmOREGlxYxyHSfyL2t/xP8Are/de6a6WukSSOmWungEUpqDFAxWEsLqtgxt6r3/AMLfT37r3Q5bK3fWNA9PTwyCvSCejapnAleeJgCqAtf6jUePp7917rPPTZSSoEdeBA+oPTioLeQ0xF1sL/Qkn/WHNuePde6c8C+UeqakoJxJMitF4bM4DAllK8k3NiOP6X5B9+690t6XtHcm3qqKCtp3plpz4XP6VJ4EYc2vzzf+n1v7917pa4nfKZrJh6+q+1oo6YO5TSxerJLRqCfySOf8OP6e/de6Mb172bmjUQRSZZnhEYpIG1+FoogxtGbc2+n/ABs+/de6uz+NG/ZZMdQLVzCUGNBMEcaXVj6Zbmx5Cnm31vYDj37r3Vom3645HFXo31xNEjqjrdy36Sq/6wF+D/T/AFvfuvdFm+TuxN47g2RXxYYkynyFYhLGsvqi0xP+4yrxJpJuRxe30Pv3XuqUIut++tkZf+Obg23kstQvUqkMWLq452MNMQskzwAnUrH1CwJtf+pHv3XugX7m+P8A352/VzZHC7W+9pBWJNTwCvFPX06MA61EVNK0a6kUqCGYD63PHv3XukUnxH7Yy+2KXF70kp8ZV08slOmOqMsokqWh4iMSRPo1WNiFY8nkj37r3Qrda/Azr3G0Me5dwxCDPYpG+4xuNydQlHKEl1QiqSNgXINywYH6/Tn37r3Vh+zcpjPDjKLGY+mpHxMMaRx0wklWalhQI6eFhzwLg2Fzzzx7917oVqneeSzlK9JjZ8ljKCht55JlMNUy6gGSFHAAHBHN7jkj8e/de6bc1U7fm2a67go5cjQqSk9VUr54KepjbUtQksBDBiCPXcAH6n+vuvdF5bp6p3ej57p6OvojDDLSvEmWgoZKmQgRw1DjWSwjbk6iCR9OASfde6zyUnb/AFdTx4PdlZkq2n0rOjvVtLTK5C/fRskjHSJLEKwNiPx/T3XujL4zEdKb423jK/K43CYmrkWKKtmrCtOfM8XpjkePQZQST6dVvoSPfuvdJg7c2x1/icnV7brp9wSUdW0kcOH8jVdHDFcQU1NNGOIlBvbk/U3v7917qRiO8d2bop0xOL22MrHCiJPPWK8zwlhpKzRVF1Eg1cMQbWBIt7917rLt/rXOzbhrco4xmAx1dKKurqIRBPlHmCaUjiuNMS2uL/U3vewHv3XuhD/utti+v+Iz/wCf1/rpb/d6fD5/9f8Aw/p7917r/9Sg+urt6y5akpG3nm4a2ZtSxCtl+zVUfiR2JubcWB5tx9PfuvdY8zV907fr6aWtzuXq8c489Hl4ayaeJwzkaSQxC6QPpYWI9+690rav5QdkbMxUMVBlZje0CS1cxdPPILM5V/03/r/rH/X917p0l+enZLYGmiylXhzUwuqTVUhBlmSG11J/o30I+h59+690j5fllX7gyMdXl5aIUdUPDMaaLRJF5EsJFccjT+ATx/Xn37r3XPdG7YszQxrtuqp60xKlQ4ULI0h069UqSH6gki4/3v37r3RIuo8XLvD5KYqeqpo5Foc7HkKtxGpiYUcoeQ+O1gLi3P1IJ559+691evunfqZetKTU6U9DSUQgpVpnBUI6aSSF4/VY/UcHj+nv3Xui+T1iyUeZrJK+GnjgjaQws12YPJygVrji3IH+9+/de6KtuPIYmfJLPFJULTRCV5DEGSZ52IKBB9NOom1gB/W/F/de6DHPZVVqGCKNTtF4YpgjuytGGZ3AFv1Ejm3+ubce691FpFqp6SOKaljjnuZgFCu0r3LKyBbngDgfX8fX6+690jclXo8kqCRxGzcTNHJcauJI3X/XFifyLc8e/de6Zc/WK9B9qEjgjtDoVRo8iKAWJW35F/8AiPzb3XugRzFVKa77SIlhFpJuNV42AYjVf6cj/YAfn6+690rMRjqlqdPHHoMrKk0o0qED/pKA/m55/wB4t7917pc0CRCujZ6goUhSBCigRsUa1mU8kX+n5I+n+HuvdKbIwwVMSpNURpVrUL4Eiis06hQAoUfUXt9bf7z7917pEZ/EyiaanqoWheGNJEjVAkoZ7NeXT/X6/wCsffuvdBrkolpiyKupg3mJZvWukfoNvp+T/tx9ffuvdJCspzKpZ4UUypJdgRqYLYDn/C30/wBb/H37r3STkqRSJ9s6qwdJLSMxZ4xIAASF/F78f7EX9+690lngZRZR6Lrbm5Yfnj+h/wB6+v09+691yijd00Iuj6ayt7yBOVFx/T/X9+690rcfmk+0+ymp6d1S2mVv85Geb2AI/rx7917pxjxUmZUtRRE08eryVcgGiNgt/wBP1awBuBc/T+vv3Xujh/CuhXaPcu187S5yiqK+GX7lqHQ4qkhkI8sYC6gGC24/3r8e691taytSb12pQ5iOZoGmhgV4FkKvbToBcAj/AFP+vz7917ou3Y/XNNANFBTNPJ4vuKqRWYySq39lC3GlL+rn+vv3XuiN9j47JmmmpKmOalp6eExxyU4AMl7rdgvBBH1/wv7917ol+59mzVdBl2nCuppXkDFQXut1RQT9Tax0/j6+/de6rK7A2m1BWySQRHSXclWsfUSGJYj8/wC9fTk+/de6SODyP8MncyArJo0OACAw/wBb8/69+D/X37r3Tw+Vrcm4Sio563IVEixxw08Uk8zsG+kcUYJPBFgAOPz7917oQH6T7hr8cc3V7OzuOx0gDJVZCgmx8Lrb9xlWoUHSq/U3BP4Nj7917pg+xgwLNQiPyVCJpllIuRIRfm3A4va5+lvfuvdS1o5JoZKuSI6I7Koa5Rr+q9vx/X/ivv3Xuk3kqUggrpVSvNgdJJ5HHJBAH+t9f8PfuvdJatxGRoaaDJHyNSTOQJ4VOhW1aNDHnmw+p4t+L/T3Xus0O4snTxpTLWT/AGyAnSZmKjQSdQRza/15AP8AX6e/de62CP5JHxEz3dvYFX3Fvmid+s9j1EFTQieFmXMZxfVBTws1gyKAC5vaw/x5917rcPMEz0jw048VHTBYI44B43iQHSPGBxp0j6fj/eT7r3QYbrpqWaQU1JkLyPGY5pEcOygOSbxODaw4uBYH/H6+690wy0eHxuPpaajyNNUTTvd4GqFaVZL/AK5ZLcD/AGn/AGB9+691xehpcYjTeFnljQTB5Dqp4tX0RSfybg/0BPHPv3XukNkc3L6yI4KSykQc/wCUSPKNRdF/tfUgKDb/AG3v3Xug/wB04et3FTqmRqnhEQjFPT6RHNIiICdY/HHA/Nhc8+/de6BXPYqfF1sNfCxdlVVdIGKIiw+gLpjtb6XJ/J5P1Pv3XupMWYdY5ZIqWeqM0fo0qumCUkBtSng3ubXAseT7917oCc7O8nmg+8SScCR21G8kMjMAVi0gWIAsbW5+n19+690Fu4cRSwrLClf5zUopDx3E0D29Qldj6ef8fpa/Hv3Xui57n2RWStKWmZ6eI6kYTF11OpHkVl/1+fxfg+/de6LBvfrSauaWnNY1QjL9tDAAyKryeu8lyQ3BI4/wH+t7r3VffbvVOb29Kk9TjvtaepeRIrlWkmeOQgnSB+k24/249+690AEG1qeGviaaXQfMJCRe0SpYsrqfyfp/tvx7917qzXrHojrndtDt3cNdRDJK9PHJU0vlanWOSIFGEgVje+m4PHHF/fuvdWMdcbI2f1fQ/wAQ2XU4nDnKQqq6MVBNXQyKyvO7VMoc6UNgv4PFxwQPde6Gbsurp6ugxdLW9lChrnxkNXPHR4+KrD6ntF5WQ21MbqUH4sRYcD3Xuh3+InYNBt3JTbYkyYyEla0ktNUSQFRHzbQqObD8/wCI+hPv3Xuj77yws7oM6D6qYJO0sQEYQDiwKWINhYkHnjkEce690SftHfM2marmqI3+2qfEJg7mQqy6AEY3uwt9f9f6fT37r3Rach3DjaKhrEejjVxG6QTu7hB9QXeRibPcG/0AN/fuvdA3hO1a2jzkGRgrah4vOXeMu7xuj8GMstg3P0PJAsLgjj3XujT4Lu6TJeKlqdESuUkZpP1RoAVFnNmNgBcA2/PHv3Xui09tbwqK/OVSUlWTROzaVLnxI63d2AH11f72b/W5PuvdBht3P5CgkEq1NSsiM0rAIWUxGMMfDIQxIUH6Wte9wSCffuvdGT2dvuSKgpKqfMNHBJVBZBJJFJLBFpAjmenJVjq/Fhb8kG3PuvdJ/IdgVuR3LWRyRy1TxKWScuDemLaYNdiQNQtqA+n0FiLe/de6Smcz1ckdXPRSpRPGElZ0Z11TrJ6aZQnBAN+bc8/ke/de6cNrdq12PngjytVJURToS5WYel5WMYEKkFtY4P1HH9ePfuvdGZk7MxEmOxqzVC1C06AF5jEZHcgKAjG4uALEgfUf7b3XumXH9gDJ5iakepo5sXJG6QyltIp2dR4jKym9x9ACbGxuDa/v3Xum/cfamH2q8UVVMlTaCamMaM8aanWxf0kAX+o+psbcAH37r3QB57u3GTUFRHj456FwAkdRR1ZCqZFsIdak3Ug/43P+Nx7917on2++2ImpKzGY+kqslkmMhmaGInUCxEhNQosdI4+vFjwDc+/de6KHnmyueoZnxuOrVj+7bz1Er1DSR+smpkeOxHBBsLcj/AHn3Xugnmoa6mqHHgnqZInklgijilLSIi6FkBbkFgAxNh+fpa3v3Xul7Rbt3vh6WjoaatZEqYkYRRCUSDTxHEZVIb0/6kNYn+puT7r3TpJiN55qinqM9C9Ys6u9LGHZZJVUa6hCv4AFzc83/AD9ffuvdAFLXZDrTMTZXD0K1mNyIqIKyGNTcQ1ETRVENRKvqC8lXsQdNj9Tce691ad/Lu+CO5Pkzv7afdnZuIrcF1JteZa6kgq1Mcu5qmiq2roaakgZQTEJGZVkuQFH1vf37r3V1Pyi+XfXOErsZ0fRZyTDUcJRIUphD9nNHjTGstGEWeMxKqMAZXKIbEKSbg+690Eve/cPxw7E6029tmk3FsLOdgSYxMfQ1EWSxn8RpEpqdjPTpDETUJJPIYollRii6ipCkA+/de6rEwP8ALQ3X2bmqPNbmoqzI01SyxyQrVqaSyuSYYnidtSgEfUgggAEgA+/de6tn6E/kzdZyUUElZs8UFUVo54qqgnqAYa6kOumqnjqZGUyRluH5A4sDYW917pW/LP8AlLQUPXjbowG4qmoqNsUclRUwVwcsUiS8tRUyKQXJXgup1EjUSQQffuvdUj03VW39nV8kualqZzSSmU1WOhkqFZi37VOkiMSh1A6iBybkgg+/de6W1Jh6VcZl1oaQ4w5uqaT7qrA+5niMmqxaALp5P+pBsLG/v3XulFtrrzZv2sn8ax0EmSMgmhrqzw6XgpxraNDa3Lg8m5vf/WHuvdC1svvGk2ZVT4vam3GqNKBJ6hJX+3AVhGYgsYUIEHrBN/zfiw9+690k+zO++0exslV7cxDzYSKEJSRR0jyVUNbrm8cbmVbLfTYsABY3B+lz7r3RpfjB0J2FuLP42Ld+frqaljimlLLLIsLqYtcYdwRpB4/UbXFuRb37r3VkOG6vpcFMizNNrptPnnVxLTPELLF/mz6WB9RIsSOLki/v3XulWlTPi4pGjqJJgrOqSNGyUyev1SG4uNR5UnmxFxf37r3SmxGfqqd6V4vHXRuZJasoXSWmVXOmRgltRHJGq4It/sPde6XU2epqiMwVDMsdao0s7ICZWs4nZeTwDb6Cw/pa/v3XuiT949D7c3bSZKbzQR5CobXBC9ODHOhP7kiLYsfzrW5JFyosQR7r3VTG9/hlhcXkK2p3NkaTEUlTI89L42SKaLxSGQNHTynlJFKlNdyCR/r+/de6Lbntt4TAFo8XV01RHCtSEapqadWiMKlYw0XABYes8cEm3Hv3Xugey206DK437qiljnq4qdhIsBaUTzyrqjhWSPhXH9mx5ABPJPv3XugHp89ktrVUsMGPRa9A0FvVIY5y+pmlF9OoXAII/wADf8+690M+xvkHWYrcmJjqq2opoJJVlyMxKxp5YU8ZSCnNwBf6gC3PHFgPde6s26g+QW1shkK7HbkqVqjkqGjjw9THNDGtOWlKJLk4pCF030qeLgAH6kk+690Nku46DcGSkx2RkwSUlLK0Es6NE/kkjQJKaY6dCn62B4IseL+/de6c8t1ztbJ42KehSiljSFnjTwiQa9ZZFZo7aiRZjcEAkgXsPfuvdFg3d8fJIlqM09O8kFQatTSRxaUjianvF5IxywuLhk+v5P1Pv3Xuia5PrGtoUaoaknpayCKs8bQ0qokkSNqUytpBDAtx+SLH37r3SRFd2NtijkyuKFZGsV0enj1h2IJKTcgkenkEf63+t7r3Ttt/5SZWkklxudojJWVcQpKmepEgljjX9pQruPTz6rr9QeTb6+690tt7U+xuydt02DgykeKyUiiRpTMGR/NHqcA3IF2Jv/tiPwPde6r83b11uDrnKp5HfIYmnZpYK6l1Mlg/0klT9IH6QBwLc83Pv3XujQ9N951lHSzUT1TuUVBTxoiShPFGBaa49QB+uoG/5/x917o+Ow+wlqI4oqp5RFkaYVVRGUHia/1soH0I5I+n+H9fde6EqVqWalnrKCmJhlgkWepmADozMY0YKw/QAPr/ALAfj37r3RGu3NhZajrnr8VLUTlU+6XxhUFPKwDO6W+oub/7weffuvdOWwexIkx64961oK77YwzvIi+cyooVhc83JBtYfQjnj37r3S7gytTnUq6Bo0ljg1eAyxaKhp51sgEhF9BPquCLEkfX6e690CW7MLn8RVq0cc9EafRGZbrJFI4cF9BF/Tb6f7zzz7917oZth9kU0NFJjaiZzIPHHDIsrQ/vAcPb6kWNiDwTz7917oVKmsps5jDaaFDQ04eSWMqKphFZ/Tb6kkfX+n9bH37r3RkurJ6vL7KyRpZo0LRRopuHapeKNvGjG3Gk/wBPze59+690MfxtoqnA1bzVEr+RMlK6zH9ClXsii3+oP1J+nH+t7917q1bYCT5HNSSTyLUPpiKywyIRqRRqd1f1cfkfnkfW/v3XujWVtPIlPj/NIDFqg08mSJpr6dJEn0uLX/3w9+690M+35BDTKyRjUsTsVEaaWKsVKr+Bb8kf65H09+6902xCor5pYyjIvkd7sGsGZy3o5F/6fX37r3Svx2OhgiUlFc2BFyzAsvqNg/P1N/6fge/de6EfAqJREWURleAANBYXso4/P49+690tzETERa4YX1Ws3NjyTz9P9h7917pK5aglkK+IvrJ0+O55LC4Ib+nAHFrf7H37r3TfTbZqY2cPIFL6bre4Ui4IBP45v/vfv3Xun+HHxUcZdjJLKCNTmzLYi+kcccAD6/X37r3SWyzqXZbaFDHSt2HAFvofpyP99f37r3TA05/QHJAuAoIBBI4ufz/vP+Pv3XuuPFrOdLXvYaTa54Onn/ePfuvdIDsfILi9s5Kq1WMdJK3kJMZBVTq54/Hv3XutO75Z9gSZrszP1Iklkl/i1ZFC2pmUokpDEXP4Jt/gPzb6e690UvG76lpHnotAWKTy+WqZVecTEn0KLfQXtf8AH+w5917pifO1JrTKsMiLUuEExUMsgPLyBgQRfn63H+Pv3Xul5QVmOqXpoqESSyOypI00Cxp5GYDQrliCfrzYfTj37r3QhUUJo4JJppiKdf3Q6SMAoCgXsbi5/p/sOPp7917pS4+enlljyJljkhoy0hhkcl5g3pW6gf8AEXtx/j7917rPld45idaennqqqSlgJjo4tbMlNG/KrGBYKv8At/fuvdJKuo551ap81ywfyEKTdvxwbG9/959+690lollbRNBbyK1ijalswNiy3JuQORc+/de6aaibIT1xaViYhIGUEAoHR/SwFwLD/EfX+vv3XuhD21NT1U4VxGgiZk/cCksjEgWP+q+pBH05t7917oRCgiilBAaBA0cUZIKqddgfIByx+v8At7/X37r3SFybzefRIUq2jkkljUeqKFlH6Qq3P05B/A/r7917pQ0VXPkKRWKmIJEAh0lfKUHJJP8Axr37r3TJk4Urg0b2dk0PLKeY00C4FzYWFhfn63NvfuvdOu3aBap3gqYbUyoqwsqeTVIvqFrAW/p+bfT+vv3Xun+qw74mKaurInWFY0lpY4FUltTW0Skf4cj6kf7z7917phpsNiK6rV3Mk9a1RI7sY/2pCBeCKCNb/pB9Z5H+3Pv3Xugc+R/S9dR4ujza55KiD7VqmLH08bB1aT0iOoYn8ngW+n09+690UbZ2NrJaympa7HvBTwOEnkOu5LsCCpYAWH9ObfX+h9+690dbD7XxcOLglFRTLDFEV1xkAyM1hpdkvcj6cWt/h7917paYKGngZ45KmmdTHIYQWVtQFzpKrf8Aw5/P9Tz7917oRoaSneghY0qa29SuOAQxvdmIuLD/AA9+691gr8fTp9rHTMkkkjv5gqsdEjGyRpb9V78H8f6/v3XumbJYxMbKIMlTSJJMNccJQr5InQlD5GvyPqbf1t9ffuvdcqOqp6ekSIFRIjgt4l0SinH9kA/0H+FvfuvdOdRjXXGtNJR5BoAiFDOjWInJdKhI2F+CCLgWv9ePfuvdLjacsa08NXT0hiFMRHNUFSz6gQNMrgEXP4Ufj/Y+/de6MHtTOYuqjkDuvMkZIR2YhSbfSTVbm9x/h/sPfuvdO+7Ou8fuympcjTUCPUREhEaOPRIi/qLSMOOT/qv9a/v3Xui6b/6+jwlDUlqSigWWNw1KYfIzl+GDBuefpf8AP4A9+690qPh73JhPj3nMzLWYyKHFTxSzTSU9ND95EHGuVUIVSRcA/ni3+x917oz3Zf8AMT6nzOIhqcflDBA1V9i8i28sM07BI1r4VNgmoDk3sffuvdCf0r8m6/OUtAcPkac+OTyTzIpaORA1gkqrYLxbnnj6e/de6MVi/kxWZXJZbEZH7aWrxztHTrTKdTQNYlfMBb+hta/9L/j3XuqwP5le36fOYnBb2kkpJZ45V0RRSB542kGoqQLngfW555va49+690GvwP8AkBU7EXLYeVMjXxVHiCY6lheolaUEq7RD+yQLFr3/ABb8k+691cJs/upN2GpiE1Tt+ZPFpp6+RohLERY/g8/6ocXP0Ivx7r3UPt2kx+4ert1U81a8tRHjKt5o6ghPMfCzELf9QYXItwBb37r3WjdsbNUuyPmdJXwMtJT0PYEjtdo2VYv4l64g5te4a4N7c/m3v3Xut5vau+9jTYDbMz5KKCfL4qleNxWRxBZHpleNJrtYAk8H/X/pf37r3TlR7lxVZubMYCpraKpFFS0s1KyzIXmUAl3LKblT9ASebe/de67yOcwu2Ya/xLmEesBqVTGLI6wEKV8ifqAC/UEm1+TyPfuvdJzZfbEM+Slw1XmJ6uKlIenkzE8OtwW1mJZIGtcXsFIJvew/Pv3Xup3ZG8+v8zRT0lXlWp85ShzQnHALK04a7Unk0lJFdQAytcWNuDb37r3QK7h35X7gw9MgzVdjZ6On+3qKSqJiesiiW6w1jxsApk4AKc2txa3v3XumHZ+896ZXbVZSz5Ktx1fjxKkGPllWeZqVWLQzQSJZpET6gmx/BHAJ917qiv5HT9obr7u3FXVmSyddg8PT1RmaaR0eIxxHSgjZSASW9JW39PwffuvdUWb/ANxVUu48/SeqWF8jVKGZY9TlJuJBM1ub8EfXj8c+/de6QstTUsqGaULqQF0BRiFT8PoZrDn+o/Pv3XuuJlRmIbQ0Y/Qyk2IIHqYqf6+/de64NIeAxAWPU6i/H14J59+6905YyovWQNG5SQsbgBSoJAF9JH+Hv3XujAdc1c2Pr2mVpIqia3jmgVzZiwLeZFBsLcAqRb+n19+690dDA/Iyv2Wkwqo6epkoqGVaQ0sshEs5jsDUazZDfk3Fr2/xv7r3RGew96tvDKVmY+38VTV1LVLgsJFDvIZGRWW1+SbW/wAPfuvdA9kaieWYSKGLyLdAP9Qo+nN7fm3+J9+691mw5pTW0z5WmlECO4lNNZXbWDpYLKbccX5Jt9Px7917p3xqyxZQ+OIGMySKgZWP7Wq6M9jYGxseT7917rrL1c0MiLFEsbLMUkljuWH5/SxP5/3oe/de6T2QBmUrqYp9WJvfUwtcg/n6e/de6GDrDa/3FbQB4JKhGmgLhQw8cesDWB9Da5J4vaw49+691sJ/DHp+pyVbQ5eOjCUOL8iRVfhASUNCGfSi24ICj8kG/PIt7r3V1O3MpV4wUkQjlEsCRhZ5B4YUEcQMZR2/2xBBNvfuvdD1s7Mru05iCpmgNZRYaqyHmXWDrpI2fxpoYC59PqKkm5F+AB7r3RXewO34NuUdRWNUROsIlepSUJpkkhLLo+oYkAahZgORwTwfde617vll8sMx2HujL7ewmSroKMTRUj+SQnXpYjRaPi3IJ/4pcn3XuitT5isoEx1HCk7TRjVWySEePzycXiL/AFBFjySb8/n37r3QSdoUsm6o8mYqZ53jiu6qpKIRHfXcGw5Fv95/BPv3XuiSPh5IauWmmaQMjSBF/SNS2LNY3/H9Tf8AHv3XulZS4QPikrArIwMsMkwJJZ2FokK/Xi173A59+691HpaWtp6mGal1eeT9kK3JlEYuWN+OL8WtcWuOCT7r3QybT25la8x1YilkLuEkUoLsGFvUqAXF24At/UE+/de6tC+OPWG4FSDKy4eprKShiQ+KMO5lSQKR4xJcDT/iL/Xn37r3Vw21qSXHUOMWOCalgWKBRTyaEe7IDIXW1xYkjgD6e/de6GKgkSUiOaCIJIQGkUFypa2lYiTdXIH1+n9Rbj37r3T7S4/JSaqiih8lLHMFjkaRElIuWK6I/wAAWNwAL/X37r3TLueizE6SCMKtRLGrmYxn1oihnik/BIDcEADn68+/de6AzdVDURMVajR3KBQ8iuWDOLyESX4+gIF7ccDk+/de6QWLqlpcu2QmZ5ahkpUZbmWQrG3jsF5sEUWIFrDn83PuvdHQ6/3jiKmijp2tTzFwrsFDSP4jdS6MOQR+Aw4/rbn3Xuhwqc3RQ0aGBYUikVbsJPP4wDpdmY/QmxIBJH05/Pv3Xuk9U1mMmiml1pVpp/bXQp1Mw9TlhYaRcgj8/n6D37r3QB73jxtQk6RRxGZklEpQRGIf2hpHPF73Xm349+690RndmKqo8k9bTRRGKBjH5kaGmmLsCQyLIV1fm3JP+Hv3Xuk7h9357EV0ccjSLFIVGp2tMzK1rtzYfjkjkWtxb37r3Q5Yrto0lPFJFWyVNQiEy08j3lkRGIdor8EXOkr+fr/T37r3QZ7q7hyOTnIo4ZIYEdQ8bA6n5LIFZSALi1hbj6fX37r3STr+wZEoFbxLJPJd1jKnyRsbsVl4At9Tcf7f37r3QQVu9pa+ocPFIEL3ceG6SODwqgcn6DnV/h7917pJbrqqfK0vppizmRCY7aigBBYaPwCPqOf949+691G2/tOjNGtVLRBppZy6IFKMoBuCE5/B/wBvx7917oQRWPi6NkpI2jVQrBUBjsV9LFrmxH9LD/Ye/de6GjrTsSnoanDxU2OkeucslbJNLJactJaNxGG4t9B9B/sffuvdHj23JNk6VK2qqnV2cTaDG2uNFHEa8f4cD8/1v7917qDvLJmFfIamWoRAHsykBOCqpGF+t/z/AE44Hv3XuikblydJVzyirpppWnZ1p47MqamayGRhxa/5P4FuBx7917qmf5edoTzbgm2ZQQyI0EstPUFWBDuPTpTQTyf8fp9TcD37r3QRdVY+sWSCnrqWWnkMcTnWioLPcppdvr/sLWJ/1vfuvdWQ7CxJho4DUReNZlANpFZSqALqkVeAB/sef8Rx7r3QnUNHJHVRgozRKQFYqujRe4KN/vXP+sPfuvdCjisLQS1tC04mWneZWVGLF0lBDAhF+l+ebj6X9+691bH0hjcXQ7TiqabyRtIpTRM5cFwpD2k+pHJ4vf37r3UvKU2HeXI01czPBKszK0yyLHC7fVVdTckn6c/4G5NvfuvdFlramhwG8qOpoZjFTTSCORkZtca6gLAMfUWHN/fuvdHMzWOo8ntCnoKVfu556GGpR5HVgHlXWyEL9LEfnm/v3XuiR74xuY/yvF1KPGQsqROASi+nSRf6EfS1uR7917ove1d71PX+4oqCtd0ilcpDKrFmRywNvExNl/q31ufr9R7917o8eI3zQ+PGzVmSx7+emSreTS5aJ2YEU0iqfqQLkX5/P49+690sJ+xcblKpKkS0MavalaSBUhj1pYIwiFrXuefqf6+/de6UlPkRUwyVkNZFVRqq+SNnVtKiwKhRYkm/H+t/r+/de6bMusAp5CZVXzrqiEeoAA2I1sw4N7fT6259+690FNY9HLUBZh++zKoNLGTGzKpGpivAvxf/AFuLW5917oO9+U1FRw0sjhvMBeOp+qoSrBVm1fUE8X+o4/rb37r3WDaWYp41NP4xGzQQF5Ws6XteSF1PIN7H6WIt7917o0+zqehyVMZY66KBkRirWYpK4QF4VS3B4H04/wBjb37r3Sc3TgVysVVPGaaQRh4jEVL2a2nUGUEAjm44/H9L+/de61y/5kfQEVNkZ92YbGpU1KmR64UsTBliVRIZmCcXNv8AbH+nv3XuqVQ8AAilgIcvrCDUjhNNwCBcfU/8UP19+6908Y/HRVRjTkvMRHGL6Rrv6BJpP+P+x5vb37r3Q1bU2nMJDEhp0nWI6jIyxBfSSxjk51Wt9L/n68c+690mZ6irwtfWRjXVU8xeLQZA60939RjH+FiQbD8/6/v3Xuluc4jYqlokmkenlV9Su8pby2Xlrf6/HP8AX37r3SExtSVz71ZWWoo4CYXYuyqkh4R5CB/Y/FxYc/4+/de6EfJ0VPUUjVqZKJQ0ZLwvIBIxA1INJ/L3On/WN+ffuvdJCixEFTWJSVUkscblZRVqAZo1cMVUJ9GJI/wt/vfuvdDds6hpcRQxZCaojFbPVCGlpxIJKhPWVEksV/SCv0P49+690Lm58ZS5SiovFPEZhT6mqUJ1MI1DvFYi4sTY8nk2A4Pv3XugjTJV22a85PERyO9KxVDIoILsAJJP6kr9QPfuvddZqLI5qmbIStVaq6X7mYuCNM/DSEAG9ufp9P8Abm3uvdKDa9JGZKKjr6lFincGNhKEYPHYMJALk8EW/P1/1/fuvdG72LsuNK2llp8gDDIYZVldmkjA1cllB+tvoT9eP6X9+691cB8fa2ClNNRxVyyrE0MKzPEEcjSdbaLH6X4HP9P9b3XurdeuczIMXSmGoVowksdiV9ekLZlX+t73I9+690t98M1btmZmVVd0SWzxpKU8QJLuG9Nz+Pz9ePfuvdFCrqza1XiXjXH1M9fS1zs9TShhG1yfIWXi39LLYfWx9+690josRR1UqHHyQ4yoZHjSeJogityUjqNd2ZlXj6fX/G9vde6Qu7uqcFuuiibJCakq8fOxpq5Y30/codQnjVCoOo35v/h/r+690UDcB3Xgq7KUNPga+qqqeSWkNRDMIY6ujdQiVaItzc25NiSQPqbH37r3WHpPs+g2juAR7ioqiCtjyDQA5ceOOGOa4SOWaUAC5A+tr3Hv3XujWbrr4t2YkV1C8NHUzVJRayiniajlp2cBLLEbWa9g3H1Fube/de6DOPDZmOiqcBkaqtocUFd6yqM8SwNBI3rVhMwub/T+v9T7917pf9V0vXexayhrXzS09RXyvQ42jqcnC1FNUyFvC9TFGSFZmsQTcL+Pr7917pf9hVkeZqTFkMxiIanwOooKhI6ulyim0ZjgJHD6eFAPItb8j37r3QdTdbVv3mNy+XwNVTbFjjjqpykIkp6XxH9uaT1ALYjnUQbfQcc+6906n5EfHzam4YNm4Zcm1dmqlaWsr6Wjklo9dhFLHdrqSTxYHn6A+/de6MHSdbbcgrWz+0aiGNcr4q6V4+aeXUhUidBwjcnURex+g9+690WjvLdnZMS5rGdcJJLV44CKT+HYOTMVssmm5aPxlRf/AFK3Nxzwbe/de6r3+/8Alpr1fwjsHX/HP4hb+5Vfb7rweHRbV9fHz4/6829+691//9Wv+bpHrHDYdspJJNV10cgajDRMKiOodfUkvpHpvzYf6w5Pv3XukQ+xMVk6WWjgq8kkDSEpB9vItKNY0SFLj8H+n5/qOffuvdMeX+OGGrMPKlTjMjJQkoGr5ImQBla4stub3/437917oLM98Xeu8VGtVmcfP9iFE6OZBGDq51Kjcj+nHv3Xuman6H60SnY48xCgl9LLLKoaOwuBdzc888/4c/j37r3Qedg4vYvWG2Jq/E1bVu4aiKogo6eBi8UMa3u0ig2JA5v/ALb37r3QBfGijd95V+eVoZa6tjnLO48cUSzOyugbn18kD/Dj8e/de6OzDUZGlyXgbMsfuIyI4OZI1GrlAW4tYAD/ABsObe/de6Su7M7S1tXVYaheWnZUh0y1JZTUOVBnDE2vckkfi3HHv3XugcqgyT6qtY43oahXNhq8qhjcG/4BJ+gv/r/Q+690kcrjvNXNmHYTGbV4kY6SWudCWNiFtwosL/UXv7917pNfdZmOqhrqeGSKFCytExZRDMh0rq0/2TwPfuvdOAwlTWh8pWyURonp2eSGOSFkiq2dv23Yepbgi4J/qbe/de6Brdkxhn8q/wDAYq8UbEnhv6KpHA4I/wBb+v19+690gaGOSWeardoHfRoKhgHIAsoYg/Ww/wBsPr+ffuvdLyk11DUjTU0kVOUKouosJSnpL6R/UH8/639R7917pXPRU9RNBHBTzsY9DO3IkUH13XTf/iP639+6909RqpyehCzGODyRyzn1I6DkX/rx9Bf+lhwPfuvdY8nFOy11dVKk9XLHFqTUCJIrXVi5FxwLAHj+nv3XugbyMcUFS09RTIdcrloZipAHNiE+v+P+x9+690iq2BZmV0EdmWfXEzFdARSylOPyBb/fX9+690HVao1jVGgUkG3BUWN15P8AT/kfv3Xum+2tP0IeeSLBhz9bjj/b+/de6zoiEtGg0MqBtbH6k83X6c82/H4/Pv3XupWMxTZKrp6WGIk1M8cWtBZQWazyMT9APyT+Le/de6eNy54YuSTA411jp8eGgMqArJJISBUAW/xuAeDYDnnn3Xujl/y6KDHVPdMeXyWqrpKCmlldNQaRWmGiR21EkkcgWBsPqPfuvdbJuz9z4GKlrYIasLTU1VaipqyYq8kAFwQvHIYkDgcf7b37r3Sf7U7Pp6LFCaCJZI0ikgmRJELBHYkorqbkcj/E+/de6r73r2DW7gNRBicbMHskFNGYJJVMrXLoeDe9zz+BYC/Pv3Xuk7tz4v8AefaMVRFtnZmfq/vYy61AilggV5X/AEprIFgfp/gOeffuvdDRtD+Rr3fv1KWbd8qYGmnfyyGbTJJpYlSrqPof8T9fr7917oxe2v8AhOdsN6gVm69656qhZ1lajoIkiWy2Rl1vyRfkk3+vv3XujndMfySeoOnc5Tbh2xtupyeVp4vHDX55YqzRIeTLGkl1B+g+l/8AWH1917oeu1vgQ2awEmNztIs2Mkj0z45YY1UlAdDB0X0xkcWBFzx7917qr3fX8qbp6aasrG26aVyS7GmDoAQSWZtN+SLAf4D37r3RKu1P5eXXuDp/4ViqjLUktakqwSAq0UUkRLqhWQi1wf68/wCvc+/de6IXu3+X72IlPU123aulyUEbsIKVxKtQ4Bt+lRbVx/iPfuvdFsi6X3/gsbu7AbuwOSpoqOiq6vHSsrmIVVH63iFweGW1vyf9f6+690GXTXQ29u8Oxdr9fbQw+SrcjuPKUuOSVKSZoaZZ5RDNPMwWyhRdnJsCB7917r6G/wANvjrt34x9G7J6dxJ/e29jteayKhEfJ5qsp1krJiw5OmQsq2J4sffuvdGbydVDFTEQI8BZWM0wZTBEq/lmFiTbm1/yePfuvdFeyE8VRlKmugqkFNA7xosr+LWyWdpYvybm45J/4g+6902Gqgqa5pI6AHwBJIpl0eMkcurWFj+fx/vXv3Xus25dyxtjIKSkl/3KRM006CUGOGjcav8AKFH6rA8Ac/T37r3QN1O9wKuNY6N8hXQho45dKrDTm11mKyHg8nT/AIe/de6x1OSymebS87KSU0FL3ZyoDLMy8mMAG5uCPp/gPde6S+acw08sMsf3UykqiRsAFlA0rOL82uPofr9f8PfuvdBDubdE2GpqU4+CX7qKdRVPToZUXixMrMdPB+tgQPoLX9+690DGZ3Bi6uZa6WpWlfWQIqImSbyhrzHSFGot/UkgH8e/de6SmUpafKSV5pXrKVMh4XjkyfijkWyhJZGBY2FxeygGxH59+690F9Zi8lNVGjFXJJTU7SrrSQL5o0J/dAe91tccXFv8effuvdF23dmXpWylRIYljp3+3pCrFV0xgElYxyPVfn635+lvfuvdFp39XQbnxMC1bvLLG8sao6mQG68GMMNYFrXN/rcX9+690TitwCYLc6yV2NSvpGicqhmZYG/tqs+k3BBuByD9PfuvdHI+Le84Is3WYyaajFJVBl/hj1AVY11elY2c3IH59QPv3XurVumayhpc2aXOYoV9BXVQQR1VIJKCmp29MckTc2BPpbm97n68+/de6N9ncV1rFFTis2bjysssMNHPHEqoDB6iAL6gqg6l/J+p/Hv3XukxV7X2dt3LxZ3bsEdHkqV0qIikskVI8OlZH0yOSpa1+Oebj8n37r3RxF7IfcWwKSnUPSyyx+GsnRFbzRG9iOSRf8WPP+t9Pde6ra7fORx9VVyTS1YxiCRYx+liWlYvKiAgXP0v9f8Abkn3XuiF7olytX5I4hkpKSoc+HzRvHFGosQyuy2b6XJBt/iT7917pvwG5IaCeCjd0E0Uir4XOocG2oG5+v1P1/qPfuvdGOpf4hl6elyKNFGfTA0cY0koWJV2Cn/G4/3w9+691F3Tg8xW0YSOjNVVxoJZXhiuUjQkgSlbCwWxJ+v0v9PfuvdIPAZcJUGCsjgEsQ8DyxhkJ0HQqhCbfpFjYDn6/wBPfuvdCpT7crJoPv6KObxx6ZJHZn9Su3CqQQW4+n0IPIFx7917pU0eKqKaOrq0HmlSmcCQgmSVmF1jup9RHP1ub3v7917opPZm+a/b1SIZIXTXdZKVpNIYs/pZkN7G5vcc3P8ArD37r3Sv6wwddvVYq6cOah2pzFHGy/tmQFQHAFgfSCDYnn/Y+/de6Nfnupc7X7NhSgC0Nen+UEmRryaIywZOSOCbG31N7j37r3QTbE6n7Lgq5o6mYR0dSXaqka+iFIwSoJP+q4JP1HNj+PfuvdOFb8ct25epqDW5VXjqpxJTTNUvJCgKgSRhSSb202H45+lufde6dqT4lbUoqAR5fP5Nqwu7VFNSFyshVNSgRk8G7fUEHg882HuvdKzD9D7BwtBU0eMpJauuhilaGarjMhnlKkSQSM5Okte4C2tcH/H37r3SAzfStRFqWgwcMFGaeKeSCKi0ASBrMhkQEHkE/wCP0P8Ah7r3QPbr6PyjUpfH7fpWkkaRppjSaXjRowwYuguAGvYDjgCxtb37r3RYt6dP1OOSKpSgnXKRUxZ6d4vA08SkhpCBcKOLjjkWtY3v7r3QFQbqlwdVPjs6tQ9EYJ1WaF7VNLNECyoBYaeb8fUi1zexPuvdCP8AFHYW2e3+wDiMzTtkMXTTzZqvoJWlLvQ05GpphCv6GIOvQRcXsCQbe691tC/HDeku3+oN9ZdMKmP2bsSkqcfQ42lxzU1JR09BTy1ENPijdnkEtOVkLlfq3JPBPuvdaS/yW7rzXZXce/twYurr8djspuHKikjmr5pKhKQzhaZXY2P6EX0WAH0IsPfuvdBx1muUbccdYuYqsVU4yH7uPIMaqaLVTuGghmjiV9aSSaQwIKlgusFbj37r3W1B/Ks/md9fbg7Fg6B7R/hFXmqhaJKfM/cU4pa+tijShjihq6tB55I41jRk5KhRYEWI917rb3xtTgMdQU8lPpjgaD9l0iIDRykuANPAXUSQv0H0/Hv3XukZvOu27n8bVYesZKhMjTTUNRBMpeKWnq1EEylGNrFLrb+lgPoB7917rQJ/mtbV7Y+IfyPrcVtfINjNl5KvqNw7TmWGUvk6aqq2njoasVkzwyx07tJGnoUhFAJNgffuvdFg6p+b38ayFBQdp0/2SpMgkzeLpmgoZAW1LJWUjltIVbAeIjixIBJ9+691aDtrdW1uxKRX2RuLb2ZpljiqEiTJUqVbSEaWpoaSYq6k88ck3vbm5917oZtu9X5WF6TLZ043E0k4bXSU6xiQxPJ+2rK3GpgFDN9frbgm/uvdGS6+2P1vR5qGppsSaivqXIvUxh6anmawlK6iWtxfm4H4/AHuvdWAbL6/3FPEZ8RBSR451gjjSnDxyHWCtmmve3HIDW/2N/fuvdGZwXWtfS4R1nWmDzU4aqikddRUkkEqxIsP1A/UXvwffuvdMMmI2vhhU1e4qyjpqClULUo8yyM8qNdndZuB6fxf6cmx49+690F2+vkL8Zet8ecjk924ekkdXPhWaN2eIrYIYqc67kD8+/de6qb+R/8ANV+P+2xr23lMhko6RpKcY/G1EKmQugZXnlX1BfwApBA4PNz7917qtLsL+cxVy4Okxey9sRUstLXNUQVc0rVEgu91jZ5NRBPFze/0ufp7917quTur54909xTw5Gry02Plj81OyUbyqBEzsYQrG2rSfqT9DxcAEH3XuixYjf26sxX5KpzO88ktWlI7wRVM8vjr6pro9O4JNmYgW08kfkC/v3Xurqvjfslt99I4fKVEsuJyNRSCBta+OSZ4GaVq7yJZvwVBvyAPqOffuvdJHfXW2Mxf3NBNjGkydQ0si19IjSt4y2tah5mJJJW1/qb3vb37r3QC1XUfkgrZ2p54gscTU9Z5NMpkltEkkAY6v1DSwJsDc/09+690iKHBb3xMjw0tRUPUxTyrHI8kyg+AeNULEAkLoACsSLi4Fzf37r3Q7dbdmbwxFcqZ3KVkvilWaShjeSSJgQFlqSBw7f0v9BYDge/de6tr6Y7fxO5NvSVCzmOkjMdJL5RZo4gDDLKkbWswIuSvI+vNz7917owuFzlNkHqaKd4ZhDQmGBpQ0yEGFRHKpvcFhdvSQLmx44PuvdNFd11tzKKkdXNS0oeQsnlaIyuWiDsyItw62stnva3PNz7917oN851NtXE0mWradKTKST0s5jpzbRFLp9FgCEZzwyxkWItz+PfuvdEEzPSGJ3IGFRijBkpauXxrTIsTpHNwxdxcXI9RFgRyL3F/fuvdBJvf4l7vwc9FLhNwg03iU08cjhDHIhEhEmlifTyPrcix/Pv3XugX3Vt/szZiU0OXoY89jJJ2FUseqri8CsXkKrYmxufrbm9jYe/de6SNHhoaZazcO2r0kUiPLNjZAxngd7loY4lNxbn+v+Fvz7r3Qzdd91VAp4IJ4IRNSA0jBnDFY43PDLIODwL8XJuCePfuvdHi687Eg3CXpq5qWJKmGksGlCxGniW8mjR/bvb0/Q25Hv3XuhJ3Dt7F10cVDGI6xKhWdJowZH0SKZGGh76bMSCfx+OLW917oiHZew6nbOdosnTeWGmiq5WeWM2iCeTkSiPk8D883/1vfuvdKTbu8Gy7N4p4RNFGP2UkVDKUAV3BTngDkfg2I/J9+690sZp4c/j6iklUJWwFZKV5mXTo8YLtIDfkX0i4N/rc/X37r3QNZHb7DLUTUgY1clTEk7rqSNYkAUyhUsDYfXj/AIn37r3Qg1u5qLbU/wDBKauLyVcUYmjmHidXkhAursb2I5NuD+ffuvdWh/H2gxlP1nDNEiTyNE8kiRctrcM7zkDgWZjbj+n5+vuvdDz0tj3Wrm8qoZElnqkVtL6fO5IJN7ElQDY/Q/09+690fPpOpd9xPDJGgCyaRrJIsfUf625PHPH4Pv3Xuj6V9IJKakd0TQrw6Codl9HF+OL3H5+vP5+vuvdL7BwaaEtKwBVmL6bhmCgk6bHj/G31JuffuvdeevhxkhZQGMkeoAkan1v6vIw+nJsLfWw9+690qsfOKuMTJJqVwo0Mt2Vx6Rf/AA44/wCJ/PuvdLugglRFlVgrcB1C2PAIuPwPz/vh7917pYU80booOqxsAS1iCG9TFT/X/be/de6kCNW4Or1Ei6qD6R9efwObkjn+nv3XuuEg0vqU6iLDngqlrAEfT6fn8/W3v3Xum6qqYIle7jhdaBDclh/Z4P1v9P8AD/XPv3XukLXyGpcsy6RfU1yeLiyjn8/8aA9+690m52EDIsaGR21Ar9Qo/wBUW/x/wPv3Xuuo3AKiUhTyCAbkf1t/Q+/de6Lh8rNzjbPU+4slZRHHQVV2OkaB4iun1G5P+93IHPI917rTL7UmfObjyORjrQDNVVUyLIbMXkkMgIU/S5twOP8AiPde6DzAbMrcsKnUEM9PqleRj43dStyqm30N/wDkXPv3XulrR7RFaVpPs05heIspJHmtpSw+nH1U/jn6k8e691nh2vU42pRVuKwahIEQaQEcOC0ZNgb83+p/Pv3Xun6taqKrQVCN4pbyOI2CyOyLZgwfgD6WA/2Hv3XupGNScQSfbgyOX0FBGxCjgJqZhzpH+P1/Hv3XusdNHOK8NWM7GnjkbTJcJ5Pqq3JFyALW/wBh9Pp7r3T9ka5I6BQ7OhkQmJ0jJu7Ak3IH0vYC/wDvNvfuvdM+NpBkSSt4kjRIixt65PqNK/W5/wAPfuvdTZMOqtJGih9H9oc35sSxP+8e/de64YPEy0tSv7byqZCnNhpW99QA/HP1t9Ob+/de6EcUx+yaOeSGnpYKjXqkIUyCRyqozA3AFha//E+/de6SzxKKkwII2iRmLSA+hiTfUXXn+g5/3j37r3Utpp6efx6YRSzRr4kRtKagLekn+p+v+x9+6908Hb3gjhSrjjSoro9aJH+gpIxPr/xsSTf37r3S0pMThsFAsZqH8yCFisVmTRMwLqTzzfj/AFv9v7917p2r6Gh3AsMEVdDReCNZGpJ5NUdZIPUscRjNyxHJBIA5H59+690FtLSVSbkd6eYRtRsytDTuoaCO+l5o1W97D6gkn8gW+vuvdFK7/wC28/kd3/3d27VzrDhkEM8si+eKRozqZkha6kH8fSxtx7917qDgdzbdhXHplIJFmmjQVlU1NIvklblmMgGmwJP4Ate3v3Xuhk25NHQTOZGarxOQfVD5ABCE/sMAtr3+v+8W/r7r3QuYfAYJ6etzFZJ4VjglaAxyKgWVCDFGY76nDk24Xjg3t7917pUQVtLXUkdPDLHBFHMiOAzGUAgadVuf62+nv3XunzDYeppcr5UjaeCN2eleeNnVHa12VPrY/X/C178+/de6Zd45CauroqarpZZaiAeCFkWRmdy1lWO6AhT/ALx/tvfuvdJabE1MVcoyVNLSgQgSoiOoRyBoXyKeP8Qfr/hb37r3T3SVORqKpUlq6hoFiNPHPLO05hg+hg0MeRb6AgkX4Pv3XuoI3HUbeqZMd56p8bWT63pYgQLo3MjC91YD6XJsL3HHv3Xuhaw1XSyTw5LGykwNFHLNAkwYq8bceRh9CbXsBwfz7917oy/XW+pZVmp6umhqIFfTFT6mDadVm1EMLhf8LW9+690gvlDt7Its2q3LgoZqd6VPPpisCacAFwoYkn8W9+690STY0Wc7R21lqCCjOOy1DHKBVNJHBLWhPQ5iY3IAA5BJB+nHv3XuqxO59ldibI3NW1OJR8/hpqhos3S0Lz+eBzJr0zQLxe44YKb/AI/x917oUvjz8uqzrPcKY+ozGSjxwkollpa7zoYoEf8AegkViTZLG9xe35Pv3XurEtwfP3bNDnaZNsmCD+ILAYsmkvkiqWK6qmKrcC4XUQFv+b/4+/de6LX3n8xc52TtuXbkazK0NczCpRBN4zrshQk3KWAP0B+t/wDH3Xuln8Ve+26iy65XOYs12MydHerrJqQOVkA9MmpTdNXN+Tb/AHr3XurC8t8s9vZSgOc2nQ5LFVx0Q08s0EclHKCAVVHAubsf6f4/63uvdARvn5QdxSQZSiyuHylbTz0Nannp5vCskUlKyh11/QFT9ObEW/Hv3Xutaf8AiMuT7oyORlieOrqNyVEwV2LSQSLWElZSPpbgk/n8D37r3V/O3/khVw9fYbAVE0Uma27jIZok11TSVsIRUCz/AO62FxwLgnj6W5917rL8dfn7FTdsNtzetHHWZavgkoqVaWeWjdSsoRaGrjnjBRlW2g6WDcnUbED3XuricL8s9jJjxDlaqbbeQpKYvLTTmCVK6juAwhmaxIIJU/XkH/X9+690GHf3aMmd2rhcxslMZDiavyK9bjqCAVkzuNQnMkJLFfSBKTYAD/EW917ojLdjbx3PEtTU7poIsHE5P3K1bx1EdTTPoIZDYjUeBZv9a/I9+690avZW6sNXbdoTmcpWZapW6rSpAkwSTQpjctFZzfnUxa6/1P19+6913jd6YfF5ugkrKmtWgyUtRFShKnXPDKPQ6IT6irCwPkcAW4P9fde6Jz/ML7QwvVexaur29S0lLkd0AwmolWEV8muMDVK6XB4vZlNj+Rf37r3Wrll6xclmHrahvLHLXyVNSjhTYySmSRpFtbkn08G54FvfuvdTc3V4WsMS0elamGRw8yU6USSUrRqUp3pgOZA1yXubggfj37r3SVEbxBiYHEbuXUqeFBAHII/w5/3j37r3XOxlkIL2URAelGY8E/Wx5Pv3XunXFUcstTC8PmYK4LEwsqqotyXN1uTx/r/1Hv3XujMbYposGkctfLUxyVEPki8bsGiVv7MoXg8g/wBOCOffuvdJnduXSfStHXGUNcSaEZXlDMQyMDe4AAP9L3449+690EwhrHlJ/djZtbFJLiE6iBwlgR/sDb+nv3XuoTRVUVpNLKVQ3L8hXLG5jB+n9Re/P9fp7917rni8rJSzB3jpaxBHJGY6yMPEHceqW5PLDgrwLf4/j3Xults6aCeumpcrURw0rp5I5Arq8bsdMcYNmAU2IBC2vfgfU+69065GhhE7hYYyyyFWBGtwB9HkC25tY8X4/wAeB7r3Ualw8dTqWSkZ5JJF8Z9PMLcIy2FrXDDm5v8An37r3R9/jJ1dkdz19JEtJAjQPTrCBHZQGddWs/1Kgf4D37r3W0L8euuKXZu08fTClWOrkpFd4YCjh5GGp7qAg5JPGq/9fx7917obsvHCzIIaY00oQoWcSmLXGlyug+kG1vpf/XP4917oOoN/tsmsylafuXjqsc0LJROkWp/u1qEhllkDDSxgCMoAJRmAIJBHuvdUmfLT5C19NUy7YxkkxrJnmDwipu0AqJHTWqIQTYLwT+bi3Fz7r3VfG3Nutlcg2YyLSVYEz1Do0eqSScJ5GaS/LHgCwYf09+690qctTU32/mqSkS1mgwwzIyuoVdV+T6eQRpufpe/Pv3XugczSyRYWvqKStUJK0qTJCdJ8KnSFH+uQRf6H6W45917onuaijqMnUsHak8cinU2okseSdRB/Gnj/AG1h7917qfj6ioSKSCOqBp5URZIViszNxoaIvc34/px9fzx7r3TpiKcz1qGmDLKiteEFtSMDYXeS/J/NgPrYWt7917o6vWe0K2pejNxEZzHIgsylShDMACtiTf8Ax9+691eF0T19lsHt2nyC0lQZKilpaidV8mmRQtooyhNgxA4HH5vYe/de6ME8+cMiNJQEGnDMyldan6WUKPwBYX/1/wDYe690sKKvqywaKnFO+mKRw8IYSBkCOhVgf9Te45/wH09+690LG1K2pClHghd2b6KqxgJp4hsfyo51AX/23v3XulnXUwq6J0hp0WaIIEYHyCIEku/Nif6c3NweQOPfuvdBXvjE0VLjnpfskrKioVZVrb6WRipQ+Qn8X44A455/PuvdE83HjMliJ2eLHvPBJL5YjDKFJjK6S5KjVyRYrcc/4H37r3U3E7ozGOlpZI6GaZqdfVC50+RUF418BAHFzyTcjgn6D37r3Q9Yje9XULQPko6kwmSNq6CmVAixMLCKJQGA/wB45B/p7917p7TJFpa37UzRQTsxgjdHaVIytliYCyg2tc2+v0sPp7r3SNyFbIZWhllu97rGihhqH9iT/ajz/sLcfk+690HW7drYLNR0tGkH3Tuwnn8yIPt6i5JMY4GqwFjpuL/4e/de6DDN7TTHuTLTaVljEalxqZxGSWkJIPP4Hv3Xug4ytCv3MUdNDJK8Ui60jQIODrjk1gah9eQBzzf37r3WeWTxyPNk8PFMZHRqeJY9Ls6LpLxhCDqBsSSOf6W9+690lcnh66ohavlpXVZLRU7op8ZJBKxBWvY/1N/rf6H37r3Sdodm5nMSM0UEKUyR+RdKlpyrGzAhbfUj/XvexHv3Xuo67OqlEsUmNk1o7orOhLlSdPkFv8f6/Q/4X9+690LO3+vcrT0sZWiF/EGYykmwYaT4gfzb/bH/AGHv3XuktvHaMtIyaoJftmF3CWZ/IzcyAf1FrgDj+vv3Xulz1btDFx1q19WUaKBEYGQGNl0i4IP9QeD/AI2J9+690dDbG78Xo+0SYU8quY44xoMbKo0+S/1sQB9T/Qj37r3SX39nqOFREqKyzOwkX0FkduFkA+n+Jvf8c+/de6r2+TO/DsvZeVyEFasVf9rK1KyELOHIOiMlbAAfjj8fg+/de616TnspvTe01fkamSZqyvY1EgLSSm8nqfm3P5v/ALD37r3R2+tMRJRVuirkneC6fbSVCEyMqgOACeRYfXn/AB/NvfuvdH62csUUFGnl8rSaNAJGkI5tyTwP9b37r3Rg8O2NRYaWogiqHLF0VS2iNwt7hze44P14H+8e/de6ETF0eAqczjY8jJVUUDGOVnoSWYvfVCtvow40/Xn62/Hv3XurKNi12MxGy4IZomhpliA8kaBZHZxdGdf8BySPz7917pK57cOPQ66uSRKIsUjMnrDLp5Yn8D+h9+690TDt3MUuSlKYWpEFR5L0vjbxyqY2urkn8N+Df6/QH37r3Q4fHjeudzFEdv5esmeogiZEaYnyFUBAIc8/gf4H37r3Qmdj7cyZofuS6mEqT6ks3kC30lrX54v+f6H37r3VeXYOP+2qDVSQR+enkkYSKpldtLBzqe9xYngX/H+Hv3Xuhx6Y3JhN44+LEVdNC2QRTomUAXlRPQBI4/VwSB/W/wDsPde6ELfew8pg1hkjgaBaqOKeB28gX6XErKvIYH+p/wCKe/de6RSbm3Pg6Vo1MrRxhJHlbgyEMR6VH4H5v/t/fuvdLOi7LllFG1ZI3gJUKJQSouln8iDj8Aj829+6907V26MbPHHLAEjqVcytKkqqpWQFgrRn/C1rcfm30t7r3Saz1ZHmtu1XjmiklaNtMRALRMt+Htwb3uL/AJ9+690Cu389W0WRaA05jFSUiLMhWzQx2dirGxvwAR+PfuvdG62XnjQYgSVFRTzM/CRxlVVDIt+dPPF+T9eB/sfde6GbYmNfM0E7yxrJ9885W/ELR/VDr+oNrk3FybfS1z7r3RSfkx0fis3iq8yUrNT1kVRDMZE1RpDIngUvwSt7/gm5HH+HuvdaiPe/VWR657HzWDSnKUzV1S9EQGAamDlkETSEA8j/AFuf9a/uvddbJ2pHPNSff08n6oWlZiik6hqVlA/pyT/vNiffuvdGCyO2KBKaGbFRyM2mRSyMyjVFH+tmPNrfi3+39+690Vrd7yYqpqIreWZVBaxBVGcFybj6/W5JuT+SPqfde6S9LuaqekWBpnaSNLqNIFnb6WB/2P0sL/09+691Gwlfkoq6eWllYqwHnSRvSDMTwob8/XkEW9+690JrVVPOtMlT5Ip2jCi+jQCP82xubm1uL/jm/wDT3XuldtXFw1jVkMuQioqmGHXTzVEgAkYBiQrW4J9NgD9fr/T37r3TxtDKPiK+shqaGmqTVRmmikrHLSQT6iEqKdvxwTYHg/X68+/de6MZtfM4xNdJkaSD/KfEYX4RZCzf1vfm1zbn6+/de6UGX2PjckqvjwSZCQY0ClY5JG8hAFwQALm5/H449+690G+ewGa225glWQJCqmGnuZToexuFPBuulhYEEG/9ffuvdJOr/h8FKuWWZlrYK2KJqeRT6EeztIqj6Wta1uePfuvdGC6x7Rppapo6uZcegMQgBjLIY/8ANkAcfkA3P/G/fuvdWZdB9lUqTw04gLJrQR1DOVSX66m/NyR9APpwQffuvdXG9V7mSsoaWaCSZfG6Rqn0JaXgsG/xNhYA3sL+/de6OjjWnyW3jTtCk0pjmJjdQrPHpBLc8k/4D6n+nv3Xuikbu2LkppNwUlJV1OHyNbF5KWSiCwwJpcsikEXDHnUAOf8AeffuvdAtT7sr5K2ixOR2vOcvt9Fp8lXUxhpKDIqpKeepkew8hUAsx5/2/v3XumjdW/8AdeZoKnA7Q2vUTkV0dGlXEhqqiKLQWmqHpY7MFXgK4cAk8HgW917oLdpUnY9FueqTcewMpWVkTwU0VSaWWKOox1XfTNqlD6mQr6lLELb6kfT3Xuh77J+KMO5Ou63MVW26XJ5yupTXx2nSHJRk8mMCnUspVbaQqnkDgE+/de6rY291H3Dh9xfw2lSuoadUkp8RicrlK6CSahNQkk1bBTzIkYeMqVCsASDe/wCPfuvdHl3V0tnaLA0OZ3Rm3lfKpS4/+H0ywPUUNLKgkaVqjlQ1zbUDc8c3APv3Xukhl+h9vbmgozis1isbNi6YRAZSokSWqqk1a6pAhYmS1gLWsRf8i3uvdARTbG3TsXMfxqtzNRvPFY2oEVcIat2kx1OZSF+xhkYs7i9mP5AHHv3XujH5PdXZ299pNtHa23cnJgXSNK0QzkVVTROf3EdX1Xe3OlQxFvp9PfuvdAjk/h9jc5mZdxVO5c7tjI0kUUq0tdQwUsbMi63pmmp3iJCn9TFb/wBOSQPde6zbf312PsuFsVTV+TzWMwUlZB/EsYlR58hBCQqCoWqURKpB06o5G4HIH1PuvdCz1Z3jQ1+544sfh3op5o6mTIRPWQVVXWvC+ipnq4TbxBSbLqRSbGwIAJ917owf+lP16vtqe/8AF/PbTHp8X2/i0/T625t9NXv3Xuv/1iP7q+QO7chTyY6bq5aWo8Y5TGtDDpuQZRrUEE/7VY/Qf1B917oH13/3XLSzS/3PFPj45Hem8MCXAJJUDTY8gc8E/wCw9+6907UfZHc+5ce9BX4t4Kenhm8VOyim1yKhMKCRns+u9l9Itb/Yn3Xugj3hP2vm4F/vBTQ42GFFCNLVLKrJ49PikiQ2+o/23Nib3917ou+9qHsyhxcMtNTs1JLIUi+xmf0m1gXQfUc/63+8n37r3RZ98VG5cNiqd9z0UsAqzUGGWdC88SKCJGQn6XuP9h+Cfr7r3QfdU91YvYldAmVE0tHHWmWpcRhpHQyaRYf14H9Sfr9PfuvdWG47dGB3hSwbh2pkKaalnhWRrGNqmnQMC6vCLE8Ai/N+D/Q+/de6R+9p6aeobJQy/c1SSJEgijKpC0ahhLLCBbUCeCB9Lf09+690D9bnKylqlOQNvNLoUyjTGFbkB1+l/oQP9tb37r3XddXmclPv4FH19YuUVFuyoxBt/jb6D37r3TxtSMZxslRQ1mPjRIoREa2QL9zI3qAUXJ4seLA/Q/m5917pn3pj6nCUMBopaaZPJG8zJdIC365qRAAHDLqH1H1PHB9+690XndEk0qPUVsYgEQbxQpfTqubEqSOSObnkm9739+690xbdxU9eEkSUCVGeUxsyhCi/ThrH8cf7D37r3RlNlvR/ZVslVT46StpKN46GCuheRaiolXSy05jFtaizerj37r3XQgqaeqStiBaVoUhkjgcL45nXQytFzwv+w/2/Hv3Xuuf8OEgD1tDMlZBrBQr63jlY2DFAbhhyf959+691xyuPp6SanqpUDRtRiMKnLgFiumRR9dP4/p9bf1917pA1OHwdVNNU5WeX7YLeKZY7sGvZFv8A42t/t/fuvdApnaJI53NOP27sI5WAu8Y4UEC1vfuvdBll1/cU6lK+I3uLHV/tA9+690xQRAElmeM31H62I/w/oP6D8+/de6kASF1bSUW5s4uW0Ekmxv8A0P8At7e/de6Xey6qGkr6yZwzxxUVQYyFNkmkSyHn/H+nv3Xug3yaySTVB5klMjO0h4ZlJOoEr/xP+39+690db4GvU03ZNfNTo94cZKG8IIZiUuutQeebfQf7Ye/de6uewu5sjuLTQYfFV1bmGdYDBSU00zNLIQikJGOObfng8+/de6O5sn4Fd09pU2LbOQvtrFVKRM/3KStUTiZrljCDdCAb2P8Ah+CB7917q0bpX+Wd1Z11Dj63N0A3RXRaJJJ8nAHjSZQXkZFbg/7Tf6n37r3R/sBsrZ22aQUmF27REwaGpoqWjSIXUWVXVFFv6fjm9vfuvdCBQbYz2TVVlo4MXTyt+kqfLGl7AhWtb8fTn37r3S7h2tjsdSqPEtRUxCQyGSPUXuC15Lf2bjgD6n/Ye/de6TdTXPQR6JoZXDEOqRot1dgFQBP6XNwP6+/de6i023q3cSmXLKsVCYijrKPUBf0BlH1t9R/vh7917otPbfRE4MtVhpRNSSoz1EUELN41tqtL+Sp/I/rfn37r3VYncPXtM9ZJSVWNp6lplaAVgiHkp7qAPBYGzLewP1+nPA9+690Wav2rPtiKngp6CaqWFwkdVPEgLSFidLkC/wBDYk/kfX37r3RbO/8AqKj3HtvITQ4mKmytRBNJTyoNEdQ7xX0NpFnCkm4Fyf8AYD37r3Ri/wCVN8cabZ2O3R2FuHEUP8QoCcfiJ2xqUreeWIu88BlUMNJ9OpbG4Jvz7917q5rHUhxNC1bUVUlXPUiaWOGW0ceuS/iQE8lQfzwePx7917oPd79iUuBwDwV0UIr5Y380FM5aKFVYlSGPJ1A3IP8AUi3Hv3Xui20ebTPVc8sbQxoUgd0qB4kRTdgsK3+vF/ob8/63v3XuoG4925DD0iQwxxGSW6VUq6fDDCw9LIFIsxBAsb8+/de6CyHPyUMdZV1JlgrKqRWSWSQVQ+3VQqxn621cm1vyLe/de6T9VlpqXIFjkGJqkCU6hQB+8isdZ/1zbm/PF/fuvdRafdGdonkp6iRYJI2BinEkfqp2P7khUH6hfoCDzyP8fde6y5XNzhadbPLBNJ5J6wgBpUVdSRoykarn6kW54vx7917oHN2ZjCVuQk8tRXLGIljNOjiCGeoBDSReNhdSoP0vz9PyL+690kayPa+Qwwji8pr4KphBEqC6luQJJE9RLG9yDYm4P0Hv3XugryNRPHWxQaYYfGZHJ8jTtTqi6XDCRSDdbEj8E/4XHuvdMpgStkjelr2q2lWWCOKmV5J4l0l2DJ9Rf8/j/WsQfde6Lrvejqa6LIolCsiUzSRsqqgZZAgJmZiLE8m/PHIt/T3XuiyZ+YYaShjgpgsaQvHXGVRN5JJ+A9PbgaSfzfn/AFx7917oLa7EUucw+Ux0lPHFUnVU09VUKosVcrHGj8cyW+n0BJ9+690XujydRtfMSUyGegrKeoRWsGjljCPdyrqRcfU8H6WP19+691cH8e/knhpcVR4SfKrPIkEMhWaNBVNUKughapx/hexP+39+690eree9Nu43FYzcGdz1qOWmWqs0qoIBFAHaNizWIsBc25+nHv3Xuimby+evUWEWenNU+alxyzLTChssKTk+MGUsdJIt+Sbc2Pv3XuhY+KHy5xfeVdX4GmZZaqmd0pcdFVa6iRPpG8saEFwLm1uALD+vv3XujO9oYeszyU5zMXjSlialQ6FghDRjV4yIhyefq1uf9Y2917oDsniYpdtVWKyOMpaqGCBYcZI8DR1EbOdRjU6tBGkkrcXN7f4e/de6r17ETGddbvjoax5lkycUX2YSIJIJmIYQOsnHHPIA/wBvf37r3R0OppDnKCkpfsmljq4YQ0o1O6aLXvp02sABxewtze/v3Xuh1j2nU00ORrKKOrpHFNUQ0wN5VnDqIXMgkBFjyOLcf439+690Qre8ddgN8Q08lF4knlZV0sIQ0Xk0HSz8E3v6vre9/fuvdHB61xZqoIYp3V6eVBKI6p01SNGFJiug50g3H4N/oeffuvdDzQbAWM1GR0OFLiSOBoQ0brYKoKKAF4/w5BJsOAfde6ps+Um4cdhe05sdPoLfd6fGvik8dqgkoLjk/Ucngcc2t7917owfRe6WMdNPjk8kbpG6xrChKkKI2kneAKVVWUkfn+vBt7917qxXbO6aeuxKCsC2V3QQkBiZPEF1qvB0k3IHAP1t7917qHQZKmxtTl6OUPS01aHi0zSvpdmfX+xqNxzc2BAv9Bb37r3Stx+1MZItJV0+WkrJIbTxRLNKNE8x0lJVVuQthfUDwOPr7917pZ4zamO+8nr6uuiqJGQF4iHN5wpB5k4/x4v/ALYce691Glx9Hiyi0VHDV1QmLIJ1LQEVHIeZkIuq3HP1P9be/de6j5vcMWJgSino9M72j8g8LwPqbUNS2NhcnTwARY2JPv3Xui+bi7Dx2OyQilqKeogkmjWWFohC9NJcI3lKgAgkAgEEEckE3t7r3RZtwbs27nNxZQSUsSuJjF92VDxzUguTFHpblw30H4AFuRYe690SrvbrrGTwVGYpqQ06zpNJHMFZDqEWsyuFIBDKVBJH1uBb37r3U/4F/wB2Np5Lem4a6mnqq2npKejycEuuN5sfPHK08NPUo6mOSZ0hRP7JVrkcE+/de62MfjT2dsvs7rfcXUeLVKHI5jb9ccrpraWeH7WaMU8tRLPq1hVh0KoKI1wQHABJ917rVU+VXxq626v7g3/jE3DJkMnjslUVE+PpMbT0lFNaXxuYFpGdFZ7GR1Eh5JIAvYe690VDdtfttds5XE7Hq9uUmZrKCnpxkBVRU9cqztH56R1eQzKwCSFpGVQCBdgukD3Xukh1htPJdN7r2z2nmJ6iWq2juSkrsdDhh6IsijCemkSuqzaa6gq/jABAJBsQffuvdfRH+Iny0w/dvxV677Dr6lIMjV4+LCZGKOSNFGRoXEfnTUwEauBfS6gi9r8An3Xul/jO18RlMhPSwz1k7oSVcUvkDHXcuHuQEW9mINrcg39+691Tl/Pz6k212F8X8Z2jTnzZnYeRgZqh4lp556DIotPJBFO59S61uqkkEAEi9z7917rSKfISUjTUsYSRXDpIGOrQyudRDH6X+ptYfXm/v3XuhB2JvXH7SlFY82Yiy1KVnoqjG10lMtO7afGbRkAkEBjqBNuL2sB7r3VreyP5k9A23Nsbb3ljqvN0OHeCKTKvVNR5aCiVAKlJqmmRxUOZNbhpRcXCg2AA917qxXrv57fFunp6evjzmXonSBJWp8k9HM5qXQHxLKsoP+seLfkX49+690PMH837pTaGIc4bOvULAypFTM8ccyyoNMWqIFgSPUCCx4sSL39+690Xrsn+fHhayubH7RwtdO/gij+/+5lFOJnlIhCU6qodRb/VG4PNuB7917quTt/+Zd8ou7Iaqmx8mWxtA9TVQwPjIKilpo4KniJZoYl1arhgWkJH0JA+nv3XuiCb03N3nlXM2f3LnbWeyNWTgqji3qNwHF+Lji3P54917oKIMFPUVaVNfOZpm5lErSSeY6v3XZZ2PN7knj82/Hv3XulRHsTHx1VFPNK64qrceR4FBlST8rIPxY3At+LH+p9+691ly23calVK1BeenhRYVGkiQAtcao0+pP8AXi45+nv3Xuko+zUbL0byyLTY+SZTLLcA0/7l2nbTYXufzYH/AF7e/de6vP8AjH2NtqPakO2Bl1qq/H0UFJiYFW8ckccV38xsbllIAve3H5uffuvdD7uOLb1dClVUxS0muJmIeVUkV1XU0cUbi5U31eu9ri1gQB7r3Qe1GxYcxhEqqSmkM0800tDGso/UjGNAztYMDbVYAWJP5F/fuvdJqo6l1YRpZvRVLKrvIq3WCbUWl8gHqZCOGYH68/U+/de6jL1ZhcrRTvj6qOGtovFCzpH6GdzzqkPIX6EAH6WJH19+690KHWe1shsm/hCVSzzyfciokJpRHORC1Uyg/TjUq3tY3+pv7917o0uza6aEV8tXIXbymCCqgOiCoCElVp9IBUgELpvY2vb6e/de6j773HNjsS1fNj5qYQRtHTzRVPkfxCJ5B6W4B1C502JNwT+PfuvdFM3p3hnkxslHRGVUkbxo8/khMauNTuT9Wv8A0JP+HHA917oEovk4uLk+3V2atgc0dRIUjTU8iBIJACwJClWvxzcX+g9+690Oe3u89tZ2gpkykIgjqIxJG2oHxsU11JBOr68ji3P9D7917p+odw9Y5alljhPgWbzGSSuUmJULkQxJGxu1za5uDz9fx7917oBMz0jT5mmyu5to5MR1kFSxlp6KO8LxMLEvFa2qw/SQR9BYe/de6rZ3vQZHaO56w01XKjCrnNbBoMJM2rnxqeb2N2A4vcC3v3XujB9Xdp06YiGFHl++arXlZGDRaZAjer+p0j/W+n9T7917qyjrHtnBV2LqaCalebJTI8b1r2M1OGQeKVWte6sr2T8gi/09+691i3vSx7lpJKJqCL7acSNDWuoOlW9SRSp9QzDm68i/9bX917oj+4NuybCzk+QjqHhi1EiJmkkALKAwUNe1yb/ix+vPPv3XuhC2XnK3cFbSU0DmoppVZJ2VQrhQoLM0ltQRRy34+t/x7917oSc3UQI9CMOiTVGOdLzOigyMpuS1vqpBNr8fQ29+690EPYT4+qzOJy7wiOrkemhrY0tdJkISPQosLWA4H+8e/de6t06UrP4V1ealEMcc9IojLOq6zICn0YmwBB9NyPpx/T3Xuh26jqRBIrJMHeaQrIxPCjQTpBX6kfgX/wBh7917o9HSGWo4N1SrVOTqKlQ66A0msKsYAH9oW/H09+691ZKZ1qcKGp4wHhI0RSEIsZIAuD/UMfz/AL1yfde65YrcEywLStCGkVGWRiqkGRnIc3PBH5F/pzb+p917rCrisqZYHJAdWUvf/NsjHx3uOePweef6fX3XuhJwEQhhS5DH0XufpawW4H+8Dnj37r3S3SrkoybqW1lSQAGCg+oN/S9rfj/inv3XulZTVCzRqQChcDnj0mxBt/Q/43v7917qcZFW2ktwABc/S5sTf/fH37r3WCaQafVKRcA2NtRF9BuQL/7z/wAT7917pKVc6CWS1rB7jUfygtwCf6n/AHv37r3SfqquWYukRUsdTlRpDaEtYXPI/H++49+690n2qXV7aSS4a3PKgWOkgfS1yCb3/wAbAe/de6mCGPmR1sQxNib3ABuW/rcj/ev6+/de6rC/mOboqj1622cPUO1dkLj7KJ9TywJ+twn5AP1v/wAV9+691rJVGzp481V1eVpjIA0kSI+oSxTPY6/CPqLn/C3+sLe/de6jpS5CkSoWimMdv2nNgheHXe2o/kWPP+v7917qSmbnxpVJPFHI6KVkBBsl9LNZf7X1sQePfuvdNkm4/tayaSEmtSSJ5TJISX0mys8bH8hvr/xT37r3TT9zNX1qyJVTmdiC5DKYyD+oJcWAH0Nvzz7917pX4mslo10vYszsEZWIjLMo9L6/qR9T/j7917p5jbHyuJGrI3c6S4IVvqSHKXNub/g/4e/de6lU2LhraiZIKiaWk/VC8zA6bKCUIt9AfoQf6XF+ffuvdR6SN6eSqQA6I6i5AQqTpXkpfix5/H+9D37r3UtslSoxQ0sgkKknUC40X0h9SfkX9+690o4odNHBVUiI8jpqYldX6G0qr6ja5IB/2Pv3XupeaeOow7U7Qqksjo+n/aoxf1/4X/2Nr/S59+690hMfiqmEgiol1OjWg+ukA8Mt/wAWH0Pv3XulvhcLJk6iIVJ8sVNIkn6dJiiA5D6QOQbD8An8jj37r3QhVtKKJpZKyjldI6fx0xex8Yt6GS30Fvp7917puaGjfF3ql8FRUtfgNqjgVr6wD+R+Ppf6Ajj37r3SBpaPJ1r1ZxS6sbSSss1Q7EVrRifR5o0v9LH6Akgc2PN/de6Tm/c/ietcPnM7kqidXhx0pjMTHW1Y8f7LBjza355F7/T37r3VY+F3VnMxU1m4qWkaQZPJs8clcElZ4fJctIhNwG+n0/4qPde6sJ6l2RQZjCU2W3a9PUzTqi0GKijBhie/jWKYkcjVzb8Cwv7917oaMl10MXNFFI0UpSMacfAiBIUCXjjCrfixHHNvyffuvdc6OgxCYmsmqUSmnjVljSbVII7XMmkKPrccWPP9R+Pde6S+Ap/4nk2paWUimDXmqQpjRtJ1HWW+vAsAR7917oQs5uqbG1NLT4ivk000AiciwTyAaSGKgagLfUEAj6/4+690wDcFNWySrNUk1ohllSp1MxjnAIOhm+pF+B/rWNgPfuvdNez8lPT5J483WSZNKioWILPG6s1gQGRZC2tjcXNxe3AH5917oYZNprSumSSGN1qWBXTqiAUi4AXkFhx9R/r39+690ntxbXoKqj+5pZTFNDbywyAeVpHHqKsxF7kH6D/ePfuvdMmGoMtimZ6aPUQikxqwIKk+ksBx+fp9f6/X37r3Ri+sPuXqaR6x1jDtZ50CyGMO1zqhXkn+vI9+690ZXJY9s7UfZZUvUYCSOOjaGeKII6H9TaCPofyD+Pz7917osna9HjOn9yUT4WjxtPj6qjDxUlPRgCojeXx1rSmNW0lVYFTqAJ+o9+691XD37sOpw+7qnI7dTL1lTXRrkWq2cvReCtPk1xRLwTGOBcH/AFgPfuvdFN3P8NOxez55t24GteCSOJYKsU9NJSgu9zH5ViF21c3Nh+CD7917pFYH4xfIPZdYUy20/wC8+DiMoplm1RRR1EILXknQXB41WJtf/efde6x13YO6cPO9BltmYvCyLN4FRY1mdlX9kz6mHJ/B+tvxfn37r3Qg5b5B4HaeEosHVbdFTXvQiZa6RnigjK+qSnldQFJI/TwAfpcXI9+690teufkzisbghUjB1q4ypkLyyVMD+Ok1LrMtGxLjSCOBb/Wte3v3XumTtT5LLn8V/BqDI10Hlopq2lyNdUmNZU8dlpoki0kA3sLn/WvY+/de6rj6+gfP9mCoaUOJq8z1UqFjHYyahrYqDe/+2Bubke/de6toxvde1MPl6XbGa2XJJKcbHR4bK0UMNTNU1LQBaiKSCVAtl5Ks/wCCSSL3HuvdKCr+OO3ewsrRdu7Wr48VWz42LJJLWyVdDT0s2Nm0yr54roGOjR9uQGJIAYKQffuvdMPY07YSejpc7kVarr2p4qX7fKS6KaGcBWUyhig1H9Snm4N7e/de6Pb0h2rt/rzadBtrN5NcxAVpZpoJJFrIaelOonRNY8c6SpJBB+lgD7917oQ+ydqdD53bku+NlYsPLUw+WfDU2RaKmqLOWkNJRiwQwu7MxKkEXt/T37r3QD7N3JiqFK+iqKbcNKY5RTyVOLV6qBInClDDUU0jAix9WoKbXBH1Pv3Xum3sTDdg1zVh2Rt3ddRHQQw1MGSqYchTVFTGwLPUIiR/bmAcCQ6iwJ/qSffuvdFV+V+wO0O0OvttJlMbWMdvUatURTOkJido9R1iQk2DauAbfQ8X0j3XuqV8ztepxdTLTTD9yCeSBwWBCSJIQRIYyRfkWv8A7AD37r3SfegnWVAafSqMDctpYKhvrBbkj/E3/p/re691NhM8inySIFIsElOlf6KFAF/p7917qOyhJjpIYD0ukbX5N7kMP9h+PfuvdKfDZKaNft1klWi8gZolaIO0qc6mJUk8f6w49+690M9RuWlq6SKTzNBLBShWV7M8ihbDWRxp/FrX+vv3XugqlqZqqqkeAs1/Iw1KAqgv6AOP9f37r3SnXxAxVVQySkR3s5C2cKBYkfX/AIn37r3SDzWVjqD4okVCshRgrrY6RrBA5t9effuvdJyOSMygwAqdDeRxZlBUEmwYEX5HNr2/1vfuvdKPBViU9Vr/AF6x62Ly2DA2XRpYW554tf8APHv3XultX5VqlaNKWJI6kFjPUpcPOSOVlDEg2UD9IH+3Pv3XulZtdpZmSAyojak1PLdVBDEoqkg8ajYj/WA5Pv3Xurh/g5tuslzwnrYBBDClNO0qljTyt+rXGxNrH8X/AKX+nv3Xur8Nq7q/hmOBkkjRYk1xEyxNCqMojBMbAg30kC3INieOB7r3TlkN/Qw0jrPNM33KO0bygTQ00lrXMqadIYEWPI+ot9Sfde6rx+R3eFDsrAZlYK8CqkF4njmV1V0F2hlY8C5udYAFrCwsSfde6pkz1fPvPJTbnloYBVVLl/LLWCqaQO5JdSPp9TpAIAN7g+/de6V1Linx2NoqaJdbVDLNJAPIkjxn9TpMGGk/UE/kAAAWv7917pr7IEkxw+HpFT7cwRliLGpj0ggMC3NjY3JJJP0Nhx7r3RcpqCepp8pjpKgUzQrIyu7a0kRHJCIq25JvcXJ/2HI917or24nNHl6yG8jqXUBXRVAkKAWta5HAP1/4r7917qPjcxUUFbS1ELiGeLUkLrTJKqM36j+6CLkG3P4+lr+/de6G/r7HU2TrIzVNHHNLMsqvKBGhcsGdQL2ALH/jY+o917q4T4wdc4/cOVxdIz0NRAPEy+ZY3aPSQzmOQW4I45/p+Pp7917q+vam1cBicHQ0sE9M6pTQo8ayRk+VAbNJcGwFgBpt/T639+6907jY9DVuJIoopGYuDIjq8Pqfi5sObf8AIvfuvdcK/rmsQCeKnpyF1SKoZSVCKoDALYafqf63+v15917pOUWDylHU1UJiWYs2gVQAU08YJvKr2F/ra1jwPfuvdKOjmlx/mNazFQ2mMaW0MoUXcEcm5v8A4XvwPfuvdPVHtWTejGkomikeoVLIQSFkuWMmlhccAD6gcWseT7917oL92dfyYuoajkipA6zxU1TMgDvHDq0yNZgQG+p0jkf1v9Pde6BTdG1UjzDU2MjfJxK5FPKI2gk4QLIhjSwFrlgWvxwCPfuvdJeirMhicmaLxQClQWF1ujyA2Er2swZW4HJBI+lvfuvdKpqyepJhlSQSkXRi2gMrcm/jKkAj8XJ/xsffuvdY63DTSwxukjBwVBVLgseLRhjz9bXLc2/3n3XukfVJkY5bRosqQMyxuZAqhtXqLMeTY/T6e/de6TuZxeflpZKhJ5JomYMGbxoiMyiypqFyD/Ucfj37r3QZRYfcNU8k3ikjdGPjliUEmQEi7ysDZRf6cX/x9+691KO1M9PT/evEs1QAw8oa+oMdIAa3DC1+Pp7917pSbX2Nm66OUZtv2bkQ0wW0UYAupAJ/UL/Xn8+/de6WOL2OtBNVSGkdCIxDDILKr2UC2m1iL/0H9ffuvdS12vR0cgM0SJPKFkdTZg5Lg+Mf0HAP9f8AH37r3QmY7A4rIUTwyIiOiL4VdvHp+t1H0uAP9e3H449+690mctsnFz42teogRooXaKOfWjTK4/txLYE/0P4P0+nv3Xuiw7ypzh5Wx+IneI1NlAYOqKv0b1KRY/n37r3UjZuUrMVqknqYEMdxJUSS6wQDcrZ72H0sB9effuvdIbsTsipklqp6edZIogXmkViNYijILJ/X6G1rW9+691R/8ye+c7m8zHt1ZJYISgZ1LOxkSXhGLDi2kfT8fn37r3RU+vJ2jyVPUXUyxSKxkkuxHkIYuR/hf/e+PfuvdWJ7Gn/chSKaKt8ghdyja4wXFmZVfkWvyAf969+690efZeKNPjoZJlSKZhrjZ+VaJxdSA9weOffuvdDdiqCrqacNEYwFAk8oa1gvpZb3/I/4n/XPuvdLDZRra/cdFSy+KelWotpYMoWL9AZS99Z/pwbfgfT37r3VpuEoBBtinppV8qSU6Kin1WUpoVNJvYAD/Y/knn37r3Qf7k2m2RopIy4K+pWQDkKBdEAN+OAOAP8AHn37r3RV85sdYcqXnUq4PjMpgWwUMAI7N/XUOeP8eT7917qbsyKo2vuiDMJUBoPuFQxK1mSBH063dbKQPobD/C59+690fnLmk3Pt+nZAksE0Suoi0hQXjsDGwP4/x4/Pv3Xuq++6tr1lBNUx08MPiD/uGFAx0Tc3kPNjb6/n6W9+690ULDbsr+vt0xvT1TrSxVAmSK5HkdCW1KOLfVr25+n0tf37r3VlO3O48F2HgqMVAFRUmKGFoJX8njIjsw9XNh+Qf94t7917pXT7OxGWp4hTJGskKoDG+jQ6SjhYgw4t/U/U/T37r3QTZ/bPiT7daKJDTqylAERi7IGDs3JP+Fjcfj+nv3Xugvr9qVcis61TxmMoQ0bPpVVuCLn68H/evfuvdO+1sHPTGZamqqJiREArKDGBISFdoxyf95/x+vv3XumjeWxszRVsWXw5+8jLkzxAMAoMZIZI/otgTf8Arxf37r3S32IlXV0YVaY+REtUI4IiRuAutz+L/wBL/S3v3XujW7F3BkcXRRYynhvULrjFPwk2soWedOOYygIvzbj+tx7r3UjPsm68NWUFW0SV6U8jCJSujyJJrSHS9tTc3tfg2/rz7r3VBX8wr43zZ7BybqxOPKZ3BzvLVJCLTmk+pLoCLiw4sPp+ePfuvdVY7YoRjaOkeQa68rZlqGbTTKBpACni/wBLX/pf/A+690JOQy09Lg4MfT0caytLJJUZBpUu4dLIEi4A5ufrz9PfuvdFE3zE01QbKqPMjSFjydSEKdTPa30/F/8AD6e/de6BJqk084LsV50DSAUJuVNif9t/j/S31917qZBlGoXdXdAHDSetiur/AFPA/wAP8T7917rJV7mnlowylhLEeWD6ydJtGQR/t/8AC4H9L+69030+8MoxhjWpl9LMbsxIIJBFyeeCOP8AY/09+690KW092rVTaMpUSpNqi8bgltRViAA39eePz9f9j7r3Q9TbjaiqKZoKt/GgVomkKRzREqrIgBJ/JN+P+N+690K20OyquGphqdTz6NSOrgvC2qN0lSXUtiCrWuPpzyAb+/de6G/H7god1VD1dTTU9WGWONlKgGGKNBEkcfPAUKADz/xX3XunbM9UYjOU0tRiYJY5CFllvpMSShLaCV5tcryb/gce/de6KtmMZktn5uRaihqB4iE58gjKXsjKVt9A17Mf6cf1917o6fQe+aGmyFJLLXTUj0qx6o5lJWTUfSrRMTa/IUgj/H6+/de6vw+PG8KXJR0c8U5NPPHA7SMzaVeO9lF/oOSSbcAf4+/de6tG2VuOnlp4y6KYwIyah/THGCLlIm/Jv9QPrx7917oHt+dodb4XMVFNufOQY6tlrDBAWI8SqQDHJ6R6TqIBBFjxyPfuvdAvsjdW3qTN7nyMu4dvTYfL5QMGqZYS8qKArQuJDwSeVIB5JsRbn3XuhYym48Dg51ydPjMbUR1ZR6KnoXhrGEbLYvIwADXBuAwPPI/x917pBby7PraKKJdpUE9VWEoz0CQhpWJOpkgBDEWFgFT88/Q+/de6cqHs/srLYekoV2lUUM5UTPV1ioktMdQSJVx/HIBJvIyoBcm1vfuvdcNyRrBQLVbtjpqWcotRHOJaV2kmCgtArEMFJYEaVa7fQA25917ose5O9MO1FJT5vF5meKarjhopijNE0Qm8QMsTACMC355Asb/g+690HucymzJJoN4UuW+1onRRC0lVJTU0LsQSPt5LNrBHNwAQOCb8+690g8nvfHbrooWwGIrRXTZiOmky1JHPBT1FPSyXaUgEo2q3Dcj+ov8AT3Xujnde75pqDb9ItHRxY10qIqWRFlVH87LdXlDEsC350m5HNx9PfuvdO+4cFnnyqbo3Bk8PBt6WHxzNNqmaSKcjTH4idJYnjUb3BuRwT7917p9g7SwFGy7c25jdvu5i8ImdYY4HULpAlCgI2knkauf8RcH3Xugiruu9hYTKVO/F3HTUtT9+cnmo6aCjlV6iRbTQw1MP7nitcGM2BPBH59+6904f6XeobfWXx3/zn8Le32uv/i86v+Ofl/a/1/T7917r/9cue8+66TdkUs1Jt+mpbxNEJo4YI/JJcryLf2Tew4A9+690BsW4twvFNRmsZKZ5imtpE0xiU6rD6WC/0H1/P49+690ksvnslidUNc7LStDKUnhvcILsJ49I/U1voPz9B+ffuvdF5y2/Kup8qNS1UkDeRVlqJHklkZQRHIFa/JHI5P5PHv3XunbZdRlKujEtRRXqKlpIKOWpieaCNLmzFZBYEc8+/de6JL8osjVZbcM9BBUQ1q4WhcVLBo4qZWdQkgVCLXuD+Pxb37r3VadQx+4mIY/51m4Yfqub3twfyPfuvdLzZ3Ye5djVRr8Fl6ijctZ4Vd2gkViNaSITYE/14H+29+690cDZvyWw+RUU2fxscNZKnrqbBo2lKBWfnmx+pvx9efp7917oXqeo2xu5ddXV0zQ+EVEMcGjVKNOlGC/6oNb6c8cj37r3SNrcBHLM9NJq8MOvxuLJLFGwsmsg/Wx5/r+f8fde6jUNJi8TTLWJUvI1DPZRE5jaKZf0yhVP1v8AW1ufr/T37r3TTubP5LJ0kU9VWiWNpZCwqVcP6xbyC36msFFz/h/T37r3QNZLz19YoL3BuVR2LwsobTdlP5P45/pz+ffuvdLbbe25pNLKxd2Olm0soAvc2JsT/vv6+/de6G/GUFHQk6l1tLTlqSoiUKyTBdJRwObcH/effuvdY8RSVVRJUOkcs0ipKHaO2iW5uVdgb6VsRxe1vfuvdKeiSohFpFoslO0aCNPIB4WBsIwWPrsPx/sPfuvdJrJU8U8klbPCxZJ3QrFr8SgjSVZBf6cf74+/de6C/PU08MgppJAYKwFrre8AuQmgCxH0tz9bG9xb37r3QT7ix0lPGk0UiS6GN15P7Y+pK82+lz+L+/de6BLMxsZlUlSrOxUlbDg/QAi4N+Lfn/H37r3UWYlvEk0ZFogRpGkugP5J5A9+691lgeHyxJJcR+RSV/qltWkX/wAPfuvdO33McdSxo1UUo0mQxswYlgEIZPybi4A9+690pcP1H2JvWVZNpbO3DmlrDohkx2Kq50lJe+lNC8k39+691sA/yp/5TfyLzG55OyOwtt5XY+2JFihhjydMsVRkKRzeV/t5vVyDpWw4I+vv3XutubpD4I9TdZR/xCh29jhl5Winmr6ynikmkBOsquu5/wATxe/+8e690djH7RwdEsa08EZ8CqkaiJVcgizFTf8ASPp/vh7917p6mhpSvg8SsgMdmCqFc/S1uLabWP8AyP37r3UaNaKiYiGKmjjQljIEVmsTyTYc8839+691HbNUiNI8lSyqqaWIjfSfwLaRf/C/+Pv3XuudNnKGfmGqSVkIYnyKhsQbFlkNz+eDz+OffuvdSUbH1EoklhilkYAvMCrMq6r+kC4J4/x9+691nrULosUACxyMTqcpGhQi4Lt+CObD/jXv3Xug0z3Ze1cBWLg0kjyFbOFi8MRWQmQnS6uFvcC5vc/1H9Afde6ALffVW0s3hsvWUkGrKzebI69K6IXtrkVSfp/rf48/4+691WBurZRxjZIOaqoqKiVpIoz+5FGQ92ZF/B54sf8AYe/de6Qlf12+fxkFB9tUVZqjcpPH+6Gd9CLGLAgD+nH9T7917o3ONwGP602FgNu0iPSVdZLSwzLHGRI7TkNIr+P63vYfkfn37r3S7yuTqYpKSlCmrioKOJJI+VKuRdomawvYEA34vxYm/v3XuiqdvbipsFFT02akgpcllJnehglYSyyxSteEuv1QKOB9Lce/de6A2CSSKCrrzVyBG1VFGIm1s1QF0gIg+oB4A/H4/oPde6Ciq35WUFQ1Lk5Kl6OVyamQhpqyebWbRxU68gC4WxH4449+690mpq+szeSbKfe1tM8MipTYqNXt9rEdReVDb8X5/H0/Pv3Xunqbd+OpZIZ6kwuiI6RSSIZJC6DVcEf7VcC4P0+n9fde6Yd27+wdfU4qri8khp3VarxUyxNJIyJ4ldkPKqQfqBe9j9Bb3Xunivzk1Q9NlDTVFcIoxWUdDEFCQTKv7cTU6gAKALk3sT9b+/de6DzLXy+Snep8VLVVqiaakpFSoniQqHEodQEjNyQQCT9B+Le/de6DjMV9dttvQjpIZjNFUkFkijU2Il/4P+bC1z9Pr7917ptrc3W5KOCqSnhjinDRmSFEWR2k5ms1haw+g/qRz7917pEbio6jGzUk236mohyT6JJI2cRGOO+mQs8ZBsRyR9Px/X37r3Sez+RpaCi8CrC1TWlYa2eQAaQw1SlFW97g2JsT9STfn37r3QD7r2Vg86jwxVL0GttcXjAczM40+RSB+kWvbgXHv3Xuiidk9a7t61FPk5co+Zwn3Z/ymmSV1pHlUzBZ9PpsAQLfQG5v7917oFNy0kO6aKDdGIZZ6mjCwZOmsyyg/SOpQKbENb1fUCw+n19+6902bJ3c2Cr4S8zwTQzpNE8d2VmEoGmVQfqT+OB9PfuvdWl12Wn7m6N3HtyjrW/vD/A5Xp3Mzr4CsQ5MalSFdbowXmxH059+691Qtm487jq3MY3MPPJWUNVJQ1EUxdXhnjkaORo4wePpxe5N7gn37r3Rovg7vbc2xe/9i12HWujinytNDWmNZU0UhkALyMAAxA/rxb6g8k+691uUZ7JUm4sHQSJHSE1lNG8kjQAOk0sQLzSBVAJa/wCfof8AH37r3QT0GyKOvqZIGElS0JRooI4/IKiRXHjjigH0P+Om/Nr2A9+691Tr/MkwlTsbfm2spKn2qCoDaZLpp0EKI3VgSGFhYccW4tb37r3Rrvh3maXOYDH11VTSKDRLpqCUVKZnUHUVl+pP1At9Lf09+691Z7SS4OempoJFhqqh9IijMGpbKLXma4+tr/63+Fr+691UX/MNWp29vTZmXiMNJTVNXTxzCnhWmp5AzqrXA+tvqdJFzyeffuvdG/6Qmxu5Nq4LILQxE4ykSOR4EYLVS3DROrSMSOLEj6Hm/Fh7917o4mercPBhUTHIGq3jFSVEyJFCzcJ59ItyeNJsLW/1h7r3Wu987Ou6mm30N1ysjO0hqpxEI1SSV2uqAIq30m4uBc2/P5917p3+Mu7noI6ORKgIrxLFPFputzZWicgcjk8AWF/fuvdW54yoO4aHHxY/G0NK8FNEZ6yiR9LuI9UcPBNpLaSLgX/24PuvdBj2s+Tpamhlp7RCF088jFfIjk+N2byAn6qTY8AcgWIHv3XukDgeyZMDlqeBa6oqZJpZUaf7m8ehm5PiUhb/AI+l/wClvp7917o6dJXTSYOmy0eSgklqAuileJdTyCIES3sDwo+hFubkXJ9+691Ei3VT/ZyyAWqnqWsSBLAiXMbw6ADqc2LKFFgCOL8n3Xukjut4oYlrKevoslNWRhmpZWaWqo2jeyrIkYAvaxCljYWB+lvfuvdED7VjyMebyMvmlkRmLER649Mxf9qQkc+lSAQTb/D37r3SG2bjJchmK+onp55moIUq5J5GC0cYVeZfCpAN73N1Jv8A7x7r3QJd3Z2tTAZuLzl9XlWBIdbKtOz3a4cmwCgcLwT9AffuvdB18N8rQbgot6YaWT7usGexU2mM+OeeleOamBl02dgpYcCQKpNivK+/de6tD+H+ydxbYye8dwVCyVOPOAw+JyLVFbJTyVkvlkeh8cCWkMTtF+9YkFODawPv3XukF84/jpU5TqfsLuTERU9XkmoarKZTJ0yJFCkdMwkrmg0gLeJiUKhbLYjgKPfuvdavmQAaYV0cjfrWOUC4cFrlyhHJPJBBJv8A0+vv3XurMtodew99dE0MGNkBq6f+GUQqI4Enraerxc0kk8Ip3dE8kkUjOSy+tfGi2IPv3Xurwvg/t/PbO+PmH61nlyWTSHdWuuhoYhFWVGJ/h65GKSU1MvgjVmZDJpnSUIJChBQlPde6tIw3zH+H3x069xcvaXYO1aTccNB4K/HGaeoyrSxjUZIaU/vvGQVGoIVYAHUVIY+690Sn5V/OT4j/AC9+OfYXWu39xK1ZnDHSYqGYU6SY408ryUmQ+wZnZIX0lFKxk3YXFyQPde61P92/HPK4GtydLPSU24qImtWjz+1PJWoksMeuGOagMkM0bM7RrIXp2VrkoBa5917oKZOmcgYaaWFayeGekdy4oZaeWmrLiM0syTBWlCj6kKRb/Agn3XuoUWxMjjpKijkpKoQoreVkRQNaNYM4sSQfrzfj6i4Pv3XuoNfs/IUdCuWvP9okzw+SKRZG8pW4V4l/c+v9pSLDj6AD37r3Qbz0tV5TIHd7uhCu0jI6abyuWDAkrc8fkWFzYe/de6PD8SesNsVe5zvXsaiDbbxFOsmKo6wrRrkatUeSkmk1H1Ru0aRkKB+sEchyfde6PTv3tfb07VOG2ttDG0daYpFeWhooljlR4iJWlKKAQPwDx+QAffuvdEP3xuH0JSVjeWenp3pqdiLqkPkLiEXAvpJsWbngfjj37r3QQSz05EdQyxvUT28ao59AjHj1yte4PHA/PH+v7917p3gq1hxz3aX9yVZYw8ZFyq+NjqP05Bsbjj/efde6y0JahoZ/uKcGWukMg1HUyLrOhkJvfix/w+n4A9+691AygWallipVZ5gBI8cyJdGvqLcgfX62+lj9PfuvdGE+Oe+JMLljGqU71CIiDU7RMgK3Cgj0nnj6HiwNwAD7r3VsGw8pi87RSSZKOSaveJxHEzipY1M66Q8YfVYXtx+PwBb37r3RkNqbaXI45KTKinpqWJIYaF6WBBKCDacuCPSb6geQQeffuvdBn25TYzFxriaWWopIadvJTS073q3kQ6pFnlkJ1RsL3BJH0NgffuvdBRD2JtHG0aYuOA081bFKtR5QSrTgGJZDK3PKgEfQD6j/AB917pMY7sap11VKpWrWlWQK8UTOopFQqryOv63QWUK1wQLkE39+690LO2OwZ6vFwQUeQUMJFneGK0MqgwCNWdG9KmwsbDjn6fj3XujExUeK35s+CI5AvVUeiFqOTxTzSTSIdTqhuCCC9yL2vb6ge/de6Ll2x1P/ABPFQtII8RKKuZIChKK1PCmiJqiJP0jSP1LY/wBeb3917qvfsnqirxtVrpBLLjqeGmeoq0ibyyTSfvypq/SQQbIw5025vcj3XugRx2/K3EZb7SKGrhxemSJaiZTIA0RPkIJ+t+VP0P8Arm9/de6MjsHcmO3ZWYyOKaSR8lM1KlNA4p6iGSJNKtT+Q3/xKsBc3ABHv3XujGtXv07iq+rasqXOTAlqqKuXxVEYvoknaP8Asm/qWwF1IINre/de6JRvnc+zOzWr3lSGhyxqJo6CqCqPuSCVMhAsDfm/1/xP5HuvdFAq1zG3ctOtClSsdLJ5pnhvpbS12nT6/jggcX5+t/fuvdHJ6T7ClaFshNkkig86oyyyWqPWlg5X88fpH9Db6+/de6sL2FmsZncNVCtyVTDUoxek8kUeh2kLOrIP9t9PoPfuvdJrcewMXumKOnMpmeWMs0/jvpcHXJrWwtcmw4H9eLH37r3RRcjTZzrjc80DpVUmNNQIY6iPyCFYJmIVWdDxdStx+fz9ffuvdCNs3d1BNl6OikaWrarmBR2ZRCI/KQVcjkAfRb/i34t7917pQb8/g61yVP20Kv8Ad+GKBSfIbaVDrzx6ub3+h9+691YBR7px+M6Tw1NTzy09RNHQ3W6iN2M7I8TG4ZWLDUf6ggD37r3Q+9DbhDxwCURzCaciSWUi0TJdDwv5uDe3F729+690ejYuUOK3PTV9QIooKiWFVJN1dFKhfGr35J5v9f8AYe/de6tE21V/f46kfl46hIowoflIwwYFwfyTcg/W3+39+690rMvRx0DRVEQChok1+O9g4PH+N7Dmx/2/5917rqhx1TXj7mnGkLKnkfVwA/ITT9PoBb6+/de6X1DSz0kLO5JmksGW/wCFNlsnFrqAffuvdK/H18JZVqUsCFB1WIuDYAt+OP8AjX49+690qYaiElUuEUHi17sDz9PfuvdSGqVVDIDYXIC/WwU6SSL/AF4v+P6+/de6wSVMRGqRQbJb6j6kEi/P+PPv3XukfkYZJpfMslkYM1hx/aP1v/re/de6Ymp/UQjKGkALtwXJA+it/j9Df37r3TXW1NLjYzUTyxwKQUbyvpQO/F1JsSTYfT839+691gObgqoGlgdGRP1G7eor6TyDzcf8QffuvdUMfzAux6w73gosZMsc+MhkaRjeSEq9lCFD9Sfz/Tn/AAv7r3VUOYyVZX1Aqa8RrV1DazIlkjVdNksRx9Lc/j8+/de6C7cG7MbTSGNJYhKCY5Y7a9baeXZrc3uT/wAV9+690FeWzEUswqXmQOYwVUMQNJNxpt+foffuvdPdPk6M43z1RR6kTBU1AGTQV0lVt+P+R+/de65YmkhkqJampleljlF4W1mO4b+i/j/fH/H37r3S6o5KWCJKbTPJHGxm1PJcMCoBYSm5uD+P97+h917pxaCnWqMDwKtPF46pQi+qRWUB0Cg/g3/rfn37r3T9STQUoc0l4xLoX90nSurho4yb6eRY3/x9+690/V0kFFSJKSpbxjShIY+oatbfki9/qffuvdIqhy0Ze2nza7q5JuQl7mMfi/F/fuvdKhM9SwU1PTG8BdZIVIN1Idy4YlfoQTx9bi9vfuvdY1l80cqNUMCoJj1EuzD+vJ/P+w/F/wCnv3XupG2ZklrJlCK8jRrA7S6jpAfiXV/ZsP6fj639+690NmENS9ZHhsekMkuXIooGFGUWUabuyNwb8fqv9P8AH37r3Sw3ZgBj6w43cWSjxtaYYo4RChk8zRwgRKCbWUkC7fS/Hv3XugI3BJLA9UJa+WSuhEcEEccJ0rGTpJnA4vpF7/X6G/Hv3XunrbIoIaacY5o1lbS9U00pUCdxpd0Av9Rcg/Qf7Ee/de6r8+WnZGGy9bFsTGVkXnm1DKzkFtDxi0cZKngc/wBOT7917ot+z8T/AA6ahokmqpIXKKZEKGNnc2Qq5t+Tf+o/23v3XurMutcXkMPgVORVFqIaKEUix1DErHJyZXAuuphyR9QeAeB7917of6WvoMhS42kgaKtq4b+WshBR4kYBZaeU6jcrcgX+vv3XumvNvhylbiI6WVKhfShLgpJJz6rfUNYm4v8AU29+690FlXWSYGF6J9FLNOdVzcu6c2LkEfp/BuL+/de6hUdXKaIMolyDgpIAEs0tySAr2sQP+Ne/de6hwLJFDU1M1C0bSyE2CmNom+rCxvfm97W5/Hv3Xuljtqmmqoo6mKj1LFLG0jSh2MFzrecOP0Gw/qffuvdL6LeGRqJVpJiy00Jss1IwldkQ+MkILgE3+tuebe/de6Eemgpamjil1m9rI0ywu8TOLs0oYAjk8fgH/Y3917pwohhqeN4zTeZxGzGRlVFlkIsV9F7g86bW/A9+690odu1sFJVxTUaihpnYGogjQlpAq+mMar21GwuCP6+/de6N/V0j5jbeHyeMSNFgEZnjKBmsAGA5+pHPJ/2ABHPuvdIvtfr+HfmzqXKXipa/EJN9vL6H/bkS0sbQuCCLAljxb6g39+690WKmw219u4PF5edU3ZUUWvFV0TSRVE9Iic3qIWFwvJAF7H8H8e/de6RGByMeL31LtnA5dRQ5/RnGoqyFVhpKTVqNNpawBBJC3PAtYce/de6UGU3hHn9xVuysRipszRSa4K2rp1jUl5FKvHEOGsDyslgB/re/de6Ip8jvidhMI0G6oczXyVM0ZaWmrp4pJYqlpNUtKBGRYRjSAebj8X49+691Hwnwz607W63TN7jNWmZhp0gppaYSxCqWIa21qOGIA08fX37r3T9tP4k7Ihwj7fwGNyG42xc7tHSZCSXH42F2JY07vbVoUmxJvb6X5Fvde6dvkF8ZeraP4+Vu6K7D4XF57atIZJosHQmYq4FvtmnlZCAB9GYkE/j8e/de6o/+OVNUVPbdCuPpkkD17aKOpYgVCLNdYnfn1A2uFFrWFyLj37r3V0+X2lRU2FXKbs61vThlMM/lLPBXysAlRiBRwrMG5AszOCOACLj37r3TBgNv/d4HMUVDveuw2AxlNLWzbfy9LUwrQyTSO0SmSGSKRr+oAkDi/J+o917oAKja8+fgg21XZ3atVQVdejUOmrrcnkgrOzBkNzLGLgN4pG4BADECw917oy+1fhX2nl8LSbp2Hkq/K4+J0iqcfWVcuPkxxiW6VVDVToyOjk+PRMgBHAYEXPuvdGu6T+PPbuDjr8pllxtVlMIhnrsZSTxZOVF50rA0B0H0elgARe4tf6e690bnqTq/sE1mSzcvXlDR4qenkl+9mSnEVUyNdonopVuGb6AKLC1rX+nuvdCNW4bJ1dfSitmosZ4JpKZaGenempZ6V0C/aqrrZQOSP8bW/p7917oNN2dWY7dWEzlGJKT7SaGrpqdFeXWJCNBAAXTYNbS3HJJI49+691rh9zfGp9s7w3HR1XhkmjyErRxqplCJrLtIzjg3FtPFj9fx7917oo++9jY/Cvp8aSaacBmVfXApYkmQAfW/NrA29+690XTLwRiSWKnkU08TxlGZRdyODpB/H0FrD37r3TBKkmuRlaXyv+YlW6DT9W/ov/Gzf37r3XKKpanVFeYFxMx9F1vwLsRzf37r3T3JlpyI/rFCxVWZyQ1vz9fx/Tj6/Xke/de6UWPyKGUqjJIEIkEhFkIWyBGX8/42sLf7H37r3U0zSETAygrKSyqtrFieETVcg3/F7Wt+ffuvdJmsomjlWYJHrJMhTSNf0sdXv3XumhvKAHEQKtcEEAEFjpYjSB/xPv3Xup+PjVZo2VXXgAq9ubvfVYf69jz7917pXSs01TTlIxGL2DRHS2tf66r/ANR7917oS9ttVQVlJ4VLO6rq1iJ4zHytirEWP9CPfuvdW7fGfO12H23HVLIykuJYtMuhtSqt4nQEjRwDxY3vz7917o+WM72SmpxT5R43RQ60/qMeh/ErSgljYix44/1vfuvdQd0d6AYajMGRWWnkhqVjRpBpgiQalWREKlrMWOokjmwAtz7r3VXPb288t2PuwYenqfPA9WspeCQSCXSLsZAbRgWsNJvwORySfde6x47bdVNUUeKpYFgjh0VE3ip7I8it43VrgC2lBwlh/T8+/de6XFZSRTVCUbpUCenZRUQCAxx20/teNna4F/6E83N7G3v3Xugy3TSSnPUyVULO+u3BYr4hHZFvE3HPOk3554v7917pKZ/YkVVQy5CnpuYRI7rS6v2wRrMk7KeFP+1AsCDe3v3XuiPb2oUps5KPKpFmjNyEQ6HKq0Zf68gi4P8AgBx7917qBi9vyS1OtwlRFpcxwLIp8h8Y0kNqFm5sb8Wtbn37r3Rg9n4OgpP4eapZF1LJK1KqmR0kICBGkQkHj/ffg+691al8Yty7MwP2zFMp96QkMQiEhKXYhpGUC5W39CORyffuvdHng7Uwyidcdu7J40CQtNFPBIzrInpsgbm35Juebn37r3SlxXcWfpJfHDul6uGNVcRRuVDBiSDIC3B0j1D+h4P09+690JuF+Vtbj3p6fISxzozS00zRkqYkChiZHlNrN/YsPzz7917oxe0e7di7g+wqXqKVZGe3iSaNlZ7i4n/wF+Rwf9hz7917oR8hktp5ao+8jrYCX5WCMgoqA3OhFNrXNvz/AF549+69044fPVmMmkajaGOJkjFLMsaxyowueWU30lTf8c/kW9+690wZovkZGqXUTVDkHWg9byg8yA3IsLksTc/QA+/de6D7JYBqlPJUSadUbjyrdZSzMbIzKQbcgXuOLDn37r3SWg2XC9S/nhEYjk0xShPQVBDC5Y/U883sR+f6e69085TZ9HaGopKEqwVQzR2PkYeklbrwALC319+690ywberKo1CGnMEUX7bCZRqmLm6rGFsb83H5t9fp7917pBZrZeQWe8SCHVI4IUX82m2lebgX+hNh/vXv3XupWL2bkaqWCl+3eWNj6/ISYh9OUU/Qj/DgHm1r+/de6dK/ZkmLDwVFJ4YXjDB5AqIy6vXaw9V/9bn6g8+/de6R7QY6nlMUMUf2kEqh3OsnkHSpS3HP+vxzf6+/de6wUy/cy1FS05pqandjHCgOuUq+n6kcLa34sffuvdOitLkoY5YtAijJRG1Nr1E3A0XP1/w9+691B8bQ1gqK2ETaECJGA3i1WsHIbn6f4n+vI9+691hpcpKlTUvJTMwRnER9KqoINnb+gHPNv6+/de6iT5FaildXq4nSRirU8ZLPECbsVdbXuOR/j/X37r3QA7w27Lkq1pqOrk/bMhTyRsoOkaQrt/jb+vv3Xui47pXNU4NDHKbq5MwhZb2Bs3Km97cH6n37r3Rc+6ewKbYfXmUyEzIZ2ieGEPcyLLIjKdP+F/8Aiv1B9+691Q9vTd8+78w1TWyzSSJK0YkZixWMuXKBm/APA/2Hv3Xulv17CZa6FV8hUMp8hsVYFrXaw+o/oTb37r3VkfV+3jqpZ6enjhkcaGlcseWP+p5A/r7917o++Ao6qppqGCafTJHHHEkJAAlutgsZ/HI/N/zwPfuvdDRicTX46FpHDU7ErH9tOhZSri2of77/AF/x7917oa+sMFBLk6OpmNPMxqEGiOQB4xrBQ6LcA/QgcW9+691ZNBX01DhI1aNfuRCiBVAufoGe/CgKP8P8ffuvdMSzVktJHO0CTI5ZmKx+QH1+kA82C8E3+v19+690D2/0arJ+3pY4DCuh5B6fK5TUCV+v+uP6+/de6Jvu5MnApioa4xRSyuZYkaSMn+08YYmx5HF/8f6+/de6Od8bt8UuU25/A8wY6maGnMSPwjrYFI76ubi/1/Iv9PfuvdS+zdq01atRRtTFJoRJIjRoxjkViGLaudX45/Bv9PfuvdEc390JU5s1tbt+I1eTp6A1DinCroXTZiQ9gCpsLfW/Jv8An3XuipbLfdm0MsKaeqqo2iqyXbyEBJEPPlhX6AG4IP8AsLe/de6PNsvvWulroMZXvFKFSECaMMkjvGb+q4IH0A+tzz+PfuvdGcjqqDeNJFJE1MtUVOoKQsgIChQdXJ4H5uPr/sPde6DvdGHyFGskbQSQK8f+cA1Rsx4VwEFxb8/42+vv3Xukjgv4rQhoaspUTLdxMrGOYxA8IgI4Fj9ffuvdD9tWCjr4lgqqSaRKseollYQxtZCAf6tcfX+nv3XulZD1zTYKtraigQChmFnpQYzokNmY2Bub/wDE/wCvf3XunfC4Snr6h6lYWRKYjyzJ5FmjI9PiYi1kbkCxta/+t7917rFltiV1RWrV0eSbVNGTHEoYmOpLnQzMB/RQOf6cn37r3Ree/dl1dfi6qSqpYJqvIYkY6ufSNEngUKZZVbgW1HUR/vPv3XutZnvTG0PW2+spi6uDRE9b9wY4AsaywNd9MSv+Bzb/AF/pwPfuvdFX3v2ZTVVQy4cVCY5CkUKFuGYICQQv4HI4/HPv3XugC3LuHIZMtUaZI2DuhVQxuo02J1H+n1Nv6/4e/de6Rcs1S5jujgEEk8EK1wQWJH9b/X/bfX37r3UaaV5n8cpLDi7EAkWFib/77+v9PfuvdR6eOZ5Gi16EJIC/W1v0kf435/4kXt7917p0gx0s0hjJVVsbsPyzfkkf6319+690tMRiKhbTRq37SA6gWEYIN1cn8G44P14/r7917oV6WeoqvFVVrJNIqpGASGW/6Y9Gv82HJ+v0BAtb37r3Spps7WYcxuwJhDRlkQrdvwS2m9vx/T+n0tf3XuhK212bHjHV0V0jmlcvGq3lJ/tAKPoPULk/4f63v3Xujr9Jdu4yerxn8QWGekjq0kq4Z9JjmjDXCuhIJt/avwDY8ge/de6MrmthbS7UYtQUlGypTRwqQ0ZqXaP6zyyIBf8AFh+ALD6D37r3SXwHQUGDzBkijc6JBp1X0S6fVoDre2m/Jsfr/h7917qyr47UtTjJBQxzSANK8OggsgVV0yxrIxFjYgqbf7AX9+691bRs7JVox9JiJaPVHFTosFQq2EaOzMk0p49X4JNwfpcH6+690R35SbFFVl2yq0ldWx09TTVOTkp4G0+FXA0hyblm+oRQDwSR7917oo2boJZ91wUe1oZaOafxJFHXwVU+LYxxq8yOicRyer0H+pIuSD7917peYnc+8cHmKfB5rH5w0ZnjhjytFRVz01Ib/qWNVa4OoHgmwA9+690Y/E1OVgEE9FSbiyZkm8wysmLqYzDCrnWqwEar8fVrcWsPfuvdCzX7uhze3cl9vTZWjz1FjHloY6mKponk8ZClzps2olblSPrYgm3v3Xui6YzL77zmYgqdybf3RmcOsFYZVq8ZVoIXRQaYrUoCsiLeykrqFrgm9h7r3SF3FtDeE7Szw0tTk1qZP8lDY56mejidrpE9PItiBYAM1iSPzb37r3U+LpCfOw4+lzOG3TKkzxS11FBQJSwq8KWjLSaTdTyCgFhf37r3S13x1zurZuGw8eyMBLU42GERVNIKdVq1iaG0aRRMR+k2F9Vybk8k+/de6KllcT8jN0ZCnjw22sttg49nMsq0sHjr5UGmFKkPILtYGxAvck8n6+690EO4tpfNjdWJyu15MVujIU9Nko5qeX7mWiaMojIlPSyLKweOx1MWAFuAB9ffuvdGJ+P/AMUPlVu37Gh3LnqbD16xiGnSpzVG1HT0wS/nmoqeOSYyoAVCM9mPJIPA917o7GJ+POwdqwVWC3ruWu3NkHKfxL7B6mnopZ42DTMiSFhfXcMRYfj8ce6906f6KPjzq8f2r3v/AA6330ui3j+58Wn6abc+L9Or1W1c+/de6//Qr8pZ6hqYo6RCV5AEij8fjSc/pbUOByTqsePyDx7917p/q3xC4/H4hYoFrKh52yEraFkZnTlo5TzYGxFjb+nv3Xui2dhbiqqWSHHSMKqgppTFBUpGXqKc6iCWKXLAfW5/3r37r3QY47ceHrMsaSnpa7Lz0SgNLDGFLIDqeRKfT9Bf1X5I9+690Ie6Ow1x+MXb2Igp8dWVcRq1rWj8ZgMcdjCjEAB24PH9bfSx9+691Vjv6sGQfPz17s9ZJUTLI4a5nbWf3Cfzcc8/8Rb37r3ROaynZqmXwlSgkkuX0hiNVibD8g/4/wCtf37r3WGWCQ6BENdvqbC5/H4t/Xkf7H37r3WRYKhXWSE2KWEgYkKCeBot/X/itvfuvdLDGbz3FjJ6Lw1ksS07qoVXcoIhwUYL/vX9Px7917oZsb3+aedKauo46iCVEjeVSyyaubnkE/X+nP8AT8+/de6F6hzO1N0UC1GOyH2Mk0TLLQyTBGaQHUZo34v/AK5/xuPfuvdJHcNVF5NMJmljESRQyrMXLuqhWBUfTkG/Fvz9fp7r3TVt+hklljEzt9qqsJHVdUqyubolwD9Cef8AfD37r3RldvY+hqYY1qGaJqemQQOhKMXFj604uTz9R/xT37r3XLJL9nPDNrFNAW0gS+pnNgNSAH8/8V9+691HfdFJiKMs1VTwpHMZqhw+md425ZLWJItx/X8c/X37r3SPk782Jh55KmTHitmXU9K8ZiBM5W3ja4PF+bfg/X37r3SAfumiyWPyGRoUEYilknmpJpgC6zEkPEDYAIRcW/2I+vv3XugP3H23ksrLJLGBTyIhSDxqVDR/kcE/0+tzY8/1Hv3XukvQb8ystVHHW+pZ2WIkqHU6gLkA/wC8c8H/AGPv3XustZR1lXk0SkpJJqkOJTTqhdgirrY6V402AP09+690II6z3puOTHU+3cPV5uqyNK0zU+Op1l+2p1UMWZo+EFyQA3N7/j6+690JWI+GfddfSpkazDQ4OneOGVTkpRHNDC/7cczQgnhtJF/weD+PfuvdWH/Er+XRH2ZPXbfXGybx3UZKYmrSOeDAYaLWPNLU1JGl2U/Rb8/T/W917rcM+IfwN6s6I2dgYqvE4zI5+GGmaVVooTT0tQkX7ng8gPF+b/6/v3XurJKSHGUSU1HR/bwyRqoip6cKgMXCgBUFhb/C1jfgE39+690sIyqLacqgUggXIFz9DYfT6/1+t/639+691jllaKN/Akkjv6AyC2ktb6H/AHux/p7917qKsUlSipUyOjFWYhNVgxvdSP8Aff1t7917qSIKWkgcOgXUOZDypAbgHnjgf77j37r3TTFU09bN9uiwujEhlCrZwOAbH8f61vfuvdONTt/EVEeiSmjXXZfJEoR10n1fT37r3SEysdVs2QVSPJV4iWXTfUGekDsCpY/4XP8AxT37r3Qbdq9hZTH4KR8HMSJwsRkIs6iRbI6H/WsTcj/XHv3Xug56i2fJVQZLNSxtkM7kGkd8tXODFQoRdzEslgLWFrc3/Pv3Xuhyq4ott7SqoqOjOTqpklaqnsWEoZTrGo/1/FvfuvdV0b+V2qZ62GlgiWGSQmnYKJHZm5Q6v7IH0tzYe/de6Te2KumGSjr6loTS08SyMEVlmjqAnMcSOLFB9CbfX/Y3917pd0W4MZuHOYqu9aUmKNRPOskQmglljB8frPAII/2HHv3XukNR78iyu7K3H0TrVVUk8pbHxsrx01MHN5HmtwxHIW5vcfS3v3XuiId87zpMBvPJZfPhsnWGpjpMfQVAXyQU0Q0/5PHayi9wSeT9f9b3XuueA+5TaFfvfKUkNBBV0pfEUz1QK0gC2UrC/JZxYgDn8g+/de6KZ/fGq3PnwYvtValkrZl80hhSYU5/dEmo3NragCbk8X/A917pnymfq8hliuPrJzSxXV5YmkpxJaxmWJ1ILD6r9fwTYfX37r3WFt2JIkkjU1SyJKYqMukJdDGgu4Qkcarm5Fyb3v7917qdRAZKMvRvDT1VUHNZBVgQVFUEFzJHJYooBH9RwPrz7917pY4Hd1BBTT0pnhFUiBC0crKIXEnjKLIeXuAL/wDFB7917qVV5CKF5po56Io0ccctUlneKmkBLNIvPrDXtf6g3+p4917oIa/dMmQrHpVxyTCWQQNNIwdpIlfShWJ/oLaSeL/7C/v3Xugx3Fgt1CtqoqSolxlG7xSQQDW8hlLDUI1PpUkf2b2I5PPv3XumiHA5GnqpKrNVktLCo01FZVVQaUBSHtpBPLDgAX4HHPB917rLveTb70FLR0KzZCUiERuqg1MssygKrFPohJsPpY3tf37r3QNZ6uyOEdoZ4ok+3REjjkjGqljMYYqZiOSCTcm/PH5Fvde6DD/SNQNS1GNywbJ0M8s9K+MmjE0LtYsJiWDWvqAB+v49+690nafZew62espsAKLA5HJ46SlqMPVSg0sy1MZCywSqVtKh0k3IAH0BN/fuvdFCzvSXYW0K2WrqMTU1sBmeZKmhj+8p/tg+mGRngBILC/8AsLfT6+/de6H7o/fOf2pkErGp6kUtCpORSqYkVCEFJaJY2H4/AYHj82t7917pv+Q2B65bI0fYlDDj6eHdkrvNCzIuuqjjSWpkVVFr6wwcAAWHAHv3XuoXVO/updlmiykE0Q3HBkqSoplRUNJFEZ/Whk+tvo35Njzx9fde62ZOndyU/bOxsBUY14m+8o4EV4Z1VfQpZmWW/H9Ofr9Rb37r3QgwbU3PtqoqK6jppBHSywWnllKxTesAeF7k3FuCD/vB9+690QX+YX15R7x27Sbp3BBE0+OV6mWSpUAiWNLrrtb/AF+QTb8/S3uvdF1+Fe8PuMfXUDvSxU9JURxUECANFKRZAG1X4Fv8R/xHuvdWj4nJwNHSmAzNWNLG8iQqZHWIMPLKFb6AE2txYfSx49+690T3+Y7tKHMdd0m5UVKs4YLUUknlaOOJAQ8upEHD3FrEE3vbkk+/de6DL4T9m1GTwVNDWSPBTU6Q3p3kMkZKII0ZQLgmwub2H5PIPv3XurbMFQUmVxFTM0sSqKaOWKOMXDEm7llX+lxYckfUc39+691XB81dg4/I7SkzMkKZFKORpZlhiEbiFHNgpPLWBIsb/k83t7917qrjrvddBic3QQ0VE9LQ1NW1PDHPK6hQzi5qTER6tQ/r9LcC/v3XurzOl5KpsJSiqSaKOSkiYTUgao5NzGFVtSF2JABtcCwBFuPde6ETeGy8dX0FUtVFIZGMJlSSJnmhimFpah3PBtfgFuBzb37r3VYHakrba3LU0dHRpBTUMkxo54ZPF54kk1AyM7MdT/8ABrDgf4D3XuhGwG+q/cGHwRNdmYnoHFQIlqhRRLFpIEbvDxKt/wAuLn6EkfX3XujGYLeuJgp45alpEjSGMrFS0/mdZwvjPgaxHkP6iWvYE/04917pRV81FU0kYxlWY/uhIhUsss8dRKomOsR/QkEawTYG/wCPfuvdFL3bjqt8tLjslUKklYz6q2p5LRqBpAVfp9ODb6W/Hv3XukXuPbNZh8HWDEZr/KJViklEYVWlpgoWQHSLj6W0sR+P9Ye690RDtTH5WWlyoeSteCspniaRaiNVgCJaLledHHqa1ybi5tb37r3QIfEvf8fTXb1RLuCGjyGEzFLJSz0ldVxU1JUVDVKzU0gqnDKhBTV+nkKObXHv3Xur9Nm9p7Uq4oMBsbcmPr8nmRTUtFR0SyV2TSkqgP8AIaV6dgJJNX7TO6XCX/1TE+691bX2D0FJv34ebk2ImIpqTKZjYWUo3gZUkaCsq6NpIzYhjfWPUCb3P5Pv3Xuvnib72zX7K3vuPaGXjanrMNma7E1iNYPFNQVLxA6QLAD6AgW/PJ59+691Zb8Cd0ZrHU2SoZWoaXYsMz1NRVPDFT5euzdPTssFLS1TB2JRHLGVo2SJSGB1hB7917qX8gv5g+9Ja6v2P0plK3bmBoxWY+q3PQVrfe17yr4aibCzKqsjyepPuz+6QAFZYwij3Xuq+4RuPe9fPkMjl6nIV9dLM8uVzdZPNPU1U58kqz1dS2olm5NiATza/Pv3XunrBwyUFcGyE09PLTyPTrJjaiSKaJ0e2vyUzIdAK6lXkXsbXuffuvdGT212nnsC2PlbIUu5qaDWqQ17VMGWp0hBZEgyFOVdrN6lDEi5uRfk+691Zl8fN7dFduQUmKzdBjMfvUo0UeP3GsNLkyZ4xEZ8DUKftqsEAMYZYhKSDpkFgD7r3Q/Zj+XPicxHPmspkIaHFVENWcZPjMbOFr6iLS7Q1aBYjGzK2o3vb6glSAPde6LHH/Lw2UJamj3Duaox0oSSWmen1ClqYiRqjLSEqrKrHU3B/pYWt7r3RLu9umuiOn6/IU1LWY/MfbRIKaOKsmyeWfIB1ULJTxKIAt1Is7k2sxLA6B7r3RUdw73yGTqaeGmCYXHU8McVLRY8xhpAkhEJnaFVuQGIIAABJAUA29+690IMG8cxVYNo8ZFWT5VIvtpzSRmdjABp1XiF+B9Qbj/W/HuvdAnuR8qtSi5WmqYah0GiCoUxziN2J83jPJv/AEN7X/2/uvdQMdjBHDNNUPqUkx+GMMzOpIZdNiSCLC4H0/xFre6904VWWNBAYEiTUyLHGk4HlSLjTYNe5Yc3PP1HPI9+691lyebGTXErTwmKaCFUCc86SFJII4tz/rj37r3U6olVIZJGhcSTIIUk1L+tUCMSRa9iCB/re/de6YdnZ/Kbb3FHHSiOMzyoHeREqUkTUXCrrDW+h5UD8m9uD7r3VtHVu+I48XgnFXSRz17JUxzwMRUM3kuolWS5VEN7kEE25ve3v3Xujt7f3Xl2ydP5a2L7WRrK6BTC7O9jI6afQtgTcWN/yb+/de6MhPRbRyrYoZzH0VaUh1rVzQU8vjdgRII41/sML2DixFjx+fde6KF2H05ichla2r2vArwNUSLHHMpV4ySGDQxg20j6AAWtxb8+/de6Dh+l92x3pqYS49co4pzJQRPO6PEqrcxqpP7xut1JAJB4N7e690EW7tv7569zZwuVpKhJtbtHLB5leno3VRRComGkOxPHqubWBJt7917pY7b7O3Hsti1Dj6yqZ0iqJaqmc1Qja+iaPxMTpZbkfp5Iv/r+690ZLHdtU27aRKOtpoRDDSSSRzVjASteEK8MjE3Fmutr82BPN/fuvdZvtMVUYuWkydDSvFkof8khlVCmmJTpkDE8ixIBI/pzce/de6Lr2F8dMHuHD09Vt2joMdkJSCtKNBLwK9nurc8nm9r/AE+tuPde6KTN8fuz+vtwRZbE4uesgpKpshCKUzMpWVygUxD8Lzz9Ppb6D37r3Q0HsDbO48Kdt7veaDNUnmSpeWGR3W6+NgzT8kL9ABwBzbj37r3Re850LDmhPk9hbmpKhoQ860ErCKWGASnSsa31BmTSbX5+o9+690Be8tv7kwlNJTZvG1WOqNJSF3jcRTQSqIwfNYEgghzfmxt/Q+/de6BShzNbtapillqpJKaFiZIUlJWRYzpWxBtyALX5H+39+690cLr/AL0y5jooVmZ6NngCFpVUQxi4JsTqY6Sb3vzf8+/de6PTtPeUdQKZzWS01PJGC7lP26mJDqCxhR6WDXF+L+/de64b821DvqhqRBDKhSNJ1Zru87quqOQIv1sT9TcfQc2Fvde6KLilbZe4Wx9adE6P+1PLEbJz5QrE8G1/of8AW/FvfuvdLXMVjZvJ0NXJUlnd0JWNm1M0YVdaX4AuD+o8Cw/wHuvdGJ7O3DmdvbG2jUosk0J8ccg1FEAjQzh3FrFxc2Fufr+b+/de6MT8aexpMnjaeqWcxPGqcSuIjYyFNIS/JA455ve/N7+691a1g5q3P7fx2Sp6smeiZARceaYBiWuB9AAAAf62HPv3XurOunN546qweNopK2KorIKZPuFn0iaN1j9KsRbm/wDjzzc29+690aFHoMvSIHlDyeP8GyaxDpZVB4/rx/W9rWI9+69000u4/wCCqYZVRYYmESSi2gsFuA915Pv3XunOHdUMh8s8qEvoOlWUBQ6jSQVPPFrH+n9PfuvdK/G5ujq1IU+R2ZRpPpIa1in9Ra1xyf8AX/Hv3XulBAS19E9rSBUcsSCn1LC541cW5/4r7917rLNLMqlUlLf6olzYc2PBP+A9+691EWSRgVeQ2I+thcseLav9v/vH159+6910XYRgys5Fyg0kaRc2BsD+fqPr7917ppqpBGNVxcMAbEa1UmxJUc/X/eP9j7917oJN94eXc1G1M1bUwxm7aom0eJ1Nk1aT+bA8/wCv+ffuvdJPMbjx+wNm1dTX1uqGgx7SNIWu8niRi7sb/wBkeq/1t/S/v3XutWD5K/IGTs3tbcLY9zBj46yWlWqkdRFNHTzaSyG3BNrgcg/j8H37r3RX931mcxNqKoq46moroY6+jaGe7JA5ACul+L/0uCB/vHuvdBjFQQ11ZTxu5mqpp1BkaQhHmmPjYOCeArH688c8j37r3Q11XTyR4gVUM8MtRQ0UlRURpFPIh0TKjxiRja/7gKn+n449+690G82MNPUoKujkhVpSIQSYwziwJDD6j8/7a3v3XunN8ZJIgdpmMcTIickgNp1IpUmxt9Cfx7917pS7axVTlq2Cid1Mbv4WMpaOIEnQZA5/1Nr3+hsLf09+690INRi6TCTTxtW/cGnmCxSoCVlVFCsA7A3F7/S3+2Pv3XukuM1GK2Vgoddaq0A08KP9ifpzf/G59+6905ZKuhq1Smo5EDPpa7yKun0WaFlb68H+v1+nv3XukZG5oq4wxaHkjkGtEkBQuVtcW+tieePfuvdLDbmBGXrkmrcjEtMsU1RUU1U7I6SkKIkhd7IdN2Lc34sLj37r3UmtWDG1Wh65KlYmKAwEMiqOQz6jcj/C34sOLe/de6UG2C8+VhnpguiSMMyyqYoJrC36rfQg3sP959+690MGG3C2LzC5XJVEMsGJZoMXT08rL9trB8rtYcm5IBFiCQb8WHuvdJff/bsW66uqqhTSyZVYftKSOUiRljjAWI+Qi7Xtcn6/m9vfuvdBBR7trJ4a+aalYVyQNHU1NQh8isz2doke5c2ubr9OOPfuvdJ/sDtHA9c7HrszNlqWirHo5lhNQ91qayRLxxsD+l/wLf639R7917qoWDcdbuzc8mbqJVnlyc0tRM1QPJIrtL6VUL/ZHH54/p7917o9fXGFwjzYSbORmqpBJGZKejS9TJPp0qFVCvCnn/Efk8+/de6Mth8rk8RkslQKk9ZQKQlEjkM/27cxqyglgV+lrn37r3Qq7ZbLUeLmykdGtN5fuKiQwhtRUWRC8ZJIIYWufra9vwPde6aKmtYySV0lRIk7hnkacgyRyhbhRzyWuDbg/wCH9fde6bJTLm0h+50TeXxxNHYeQrqs5Dtcrf8AP+wH59+690K2JhxOIoWR0XUY1ZVAGiAKdOhDYlfxyRY/1Bv7917pnz1LBkVpGw5llmKgSxNGCWq3YjVHY8pf68cfn37r3Sj21X5jEUlXt2qjSB6lNNYqU6SOGddLrITc2seDcf7D37r3WLHY2GkrauIKY6aC0h0gGQtb1KOLhSfx/S/PPv3XulTt7IyzV8sLPE1IyeSNSY7qLadTqeQLD88X/pz7917rBk6xIqzxRzpeJzJ9szsQQBcuNFxb6354/pf37r3Sywm8MaEoiFpamUTwRSzESKCisSUEljwD9SACRcAj37r3R5OvNx0tdjZ8eJoKunqae8QgJWKjuCTEpb6W+pJuOf8AYe/de645ZazC7L3BNh/tcxUTeSGPHVLSlXlP0JkjubD88AXt+Rb37r3RQtrbYrjkTWZEDDHJsFnoI4/JCKkSB9c3IJQchBa/4ufx7r3Td3H1TT5B1zO3q2OlyoaKCtlQvTRmjT1PUXBDAg8aASCLj6c+/de6c9g7Wl2/SzDHZKOpyZiLwLFTrPNUGWMCenMkhLAaiCLEfnj37r3RePkxi9+0GxVk3VT0EkzTM1MgYtX6ZJNSh9H6SFI0i/144+vv3XulH8c+y8lidhY3H1O2J8tjaTyLFXzU6uaTyDSyTwOhuoJupB55P4t7917qVujfuf2/uCvO3tu5GaoygZooRDP9nPM6h0EMUPpCN/Qi5/wFvfuvdE8+UXY+98d0xvb+8OOyePnzVKPNSrQOKNll/ZaGYlGUaCSwY2PI5P09+691WZ8M9o12/O69s0+2aLKS1RqadSVWOeVZfL+5pMCkAEm9iL/QG1gffuvdbT2zfhp27uTONQ57befzG2cnC0sorqmWnx1OwjXxRpE63i02JDoSTfnjj37r3Q8VX8oWXeW0o6fM7lh2o38UkqEoNvYmKY1GNSQlIsnWqQ87j8s1rGxI9+690ptjfyjeqdi1uOrq+TPZox1Uc8sEE0ePpKmaBtcb1KRRSGytc6QVHJH59+690dzF9E9d9a4KsSixENFQam+7ifyO8wcgiLysbkA2sRaxva31PuvdJiGp68xglkxWEoMa1KQs80FLEs80Mn9nWwuwJ1E6yb8/1A9+69031dRiKzVPjsoaaGNbilVYo9LMR61Gngi4K/SxuSPr7917poosXiMwlbT52miydE7hIppAr1Iltb0kC/puSCCB9b/j37r3TLXdLYGnp6xsPW1ePhmEkkiykTxaXRWAlWw0rYC1rfn/AGHuvdaz3zxeTava24sXRAy8yAyxxyGEx3KLJqhRiAPo2occf42917qprs2vmvDUTUs8LVEEZYuAUk8i8PpHJuBx9LjkD37r3RddzY+n+3gkoqcnzqPuCRaVZVBZ2H4tyLcf1PIPHuvdIJ8cwniY3/eUKFLEFgbgK1iB9b/j37r3WOow+hjZTT+M6r8spJ9Km5vwfrb37r3UCoppiImc6tIC2YEFhc2EYH5/N+fz7917rNC00LJFocqRxpJWQjiysfp9f8P+K+/de6yffSUp5dg+o6V1FwjX4P59+691GGckLvKzs0kbESKQzai1gpHI4v8A76/v3XupYy8TmNFOp7apLqbL6rstv9j9ffuvdPeMyMcsygQgkMESw51/7Xb/AGH9P9ce/de6V4ppvuKYSwlWDKTYFSS5+tv6Wtb/AGPv3Xuho2Nhmrq2kEiRq0tRFGusB5SfJ+2ii3CnnUTe/wCLWJPuvdWs7K27UbNpaKgkeIB6aNvJTxlI46maJXaJkuQ3o0lSCASbfj37r3S7y7zSxUKSQNL4WmmaOWDxTDUoWPWfyLg/QDi39L+/de6AXtTcgo8e9BDPJ4qcyJJGiCKxqIwWhVlAPpIv/sf639+690j+u0rsZQVWSWkp6SorIhClVHCZayWIAafFISSAObnnm9vfuvdCjsygybmoyVQ8Olo50iZQ6OZANVkDH1NY/p+v1NyLAe690qIEfIT19bJHTSODTqmsGOdo1j0aHVw1ipBYj/G9+R7917pI9hUlKrUCRoiy1FNEzCm8TRNK5YOZZAoKW4FySeOfr7917oJoA+Omr8TK+qmlVro07EK0g0mQOllkXjgWtxcAEk+/de6r27yoZaHOT+EkQCokNgyNIwd2uy3A0rcAAf1uRa/v3XugowtZlVnlqUnZIki8gjm41AgJpS1iDwPz/sffuvdGh6v37joaqjbKmFUZo/KZVZlVCDGwFjcsASSSf+Ke/de6vM+Nm7OiYcHRSyVlDT5KaOJjLIYGZygA4Jva7XuP9ciw+vuvdG9h2Lsfda/eYqLE1CyOJVEcwXyazdNWgj88i3P/ABHuvdRqzpMwwPVGndblhGkMcShYozd7ORchgVF/9t7917otvYm1Mvhlr6xVdqeKRE8LrdpgqaoHGk/pUAA2H+8+/de6KnL3xubYu4pGONqBj44mXx0kcpZ3WO7MkdiSNQIvf8f4C3uvdDR13/MU2Dj3Wi3V/EsYypLG8sokXRKw5uh5+g/23PJ9+690fLq/5h9Vbv8ABHSbsgmimhhZfNUrCR9Vb9bNqNhyFA5/w5HuvdG4w+9sHmKaSWgyuLk1hHjihqkaSONjYRvZm4ZbHg35+oHHv3XulLQZjFzRSyyTCaQsYz4XiZldbaSdQtwFA4A+nJPv3XuljHJimeCVxCHcFtSgklit1UoDYX+moni39PfuvdK2kxuKraeKOIBnRHYBfGyFnHpVtKi1jf6H/ePfuvderetRXtJUQQtqiCu0kV1SOUICRb9P/GvoeffuvdIn+5zLVmlrqWOFVdpBMz6xcgKSCfpf8g/69hwffuvdOOWw1DT1kRooIYkihQOafUBrCg+W5P1N+f6839+690zb4oabJYegWJQ8lKBreRY2aSNuSFBH1Bv/ALx9PfuvdANk8FHCryRIk0agqphQ6iR+4im9wbXPP+2t7917oPa+igHqtOpcMBHpYW5vYqPrc/W3F/8AH37r3Sm21g2jojIKc2CGSNzIWkYnniN7g/7b/C1/fuvdcMvQ1NPHKVBIZ42s6hZHDLco/H9f6D/G559+690DeYrpKetq6ZJ1ZkUl4qedFYI4DJFK2q9ifoPp9Rz7917pE5JJ4o5aqM+EmMzER1QCxBRpZXA+r/4c/wC2+nuvdYpN60tTi/BKI45KWnW4ChZHWxDSOX+p+pv/AF4/rb3Xuiw5LK0eRzdY8Enkh8rLIzBVVfUbhtBsy2H1A9+691U/8+d/BBT7ZoCKcBmknW/qdSeSATxxz/rf7H37r3VVrUq0lPRVzTiWoq2l8VOG1Nw/LP8AgXP4/wB6Hv3XujS9GbYesvXVVVJGs0y6YlTWRzcB7n0i9r8W/P8Are691aV1vGKL7SJYY2OlApUrIFdTwUsOb/7x/sPfuvdGlwkogkinn1eVZEKBDp8bGzC1v6f1/wB4tz7917obsdXZPLvFCZSyaBpRmFx6QFYkjk/X6+/de6EzZVZLtLK44yQtVVRe8im7LIfINAZlFl/rzf8APv3Xujxbj3hPjts4vI1lMtLDNHG8jpbXGjppKgjk/wCN+PfuvdDnssbPzGx2yNNUzS5KqpTIEikUxRnx2VnUC/JH0v8A1P1+vuvdFS3XkJaSvqaOuiZm8kihlX6K11Eguf8AX+pPPH0tb3Xuiy76cMzxxASQqxYqUA1NqNyZPonFv9fj/Ee/de6Hfqba2NnxcW4tvyRUlbSU6CvUz6lkdGuVMQNr/UAj+puL+/de6MxT1lFl6eM1ETGeNDEwLWZdFrhQw+l/98D7917oGd0UrYU5dqCKengrtKePho2WU65Ayjmw/F+P9j7917oie6drVcOZnraGmgq/uJZJCsyorusgAEZS39VJJP8AsB7917rPSbFlkpYK+RBFPMqypHTKIXp3Bsylhf6cf7z7917oftg02RoESQ1wSaMJclriVBdSDGfqR/t/r/sPde6MDVOtdS/aZGKJpzTJ45QrJ5FPIUn/AB/P0/H09+690EufxFZgpBkq2j1U0RGiQ6w5hBuIQUHPFvwObf4+/de6cNtbwipiRQ1SrK7xh4pyAvjB/aN/wRc3tx7917o0m293Y+toytdDC2RjiXSQVZJUlIDuCCeeAbH37r3UupyuOmhrIcdJJE7eEvHAiiOodZCwbUvNuCAP9fj37r3U2ir66GJ3UftQoKhj4gzxRobMX/P9rn8D37r3SN7ExDZTBSVTqJUaMygSRlh42H+c9HBLXuBcDjm3Hv3Xutc3+YT8cp8hW0+9cVTy+OktFWjS3mV3UCQuE+inVcAfS3+Pv3XuqpD1TSilMlpHkjcPMiIzR2Xi73uRcgX4t/W49+690js5symRoo2h8KyahGCh8j2UXKqOCL/48c/j37r3QW5HCU1M7LKj6XOkLcK2sen1D+h/H/E29+690iq2GOASRLGY3JYIDzb+jX+p/F/949+691ipKBj+897aRewI9K3LMOL88/Q/nn/D3XulhjccTLHURqWIUHSwuWWRho1of6cm39PfuvdCTRxTrFMYoy6gBJVCBUa6E8Bb/p55/pfg8e/de6mmmiSFZWhtIrRMl2b9sjhmt/rEfn/D/W917rJT1GNarK11W3hCs5MR1upsBHGVc/T/AB+v1t7917rlBmsdg6gVwKVAYTLLSu11UHSYmGkH9XqB/AsOffuvdcaXs2po6mSsx0iUDVUkkbwI5MccUgVTpb6/j+hv/sR7917o5vSnyJrqQ0+PqsnHDqmjTy+Qh3RCBEpksCAOST/j/hf37r3Vs2yt30W7MZR1VJkKKorrqrweRdcjaLoY3AsG4P8AS54/1vde6N10/TZeJxXS+GjpaZpauaSpnSMs6nSYoVJBZjwSPpb8+/de6s96k3a2R/h8BpiXQeOZpfGAZFBchSbXH05Bseb349+690ZjLxbeV6eoz2OxVTRvEizCpoKaoEUqgaGBcPZgS3LXsPr/AIe691EpMZ1kkiTwbdwNTJLY/cQ4uk0pIDdWMYT02uTe/P8ASxI9+691DmyvWdJXNiszR4rG1dVArxtJBTQNNrIfTT3F9XH/ACP37r3SG3k9LitVRj6igmwsk6Eyq0MLRpIvAlsbgKL303Jtx+be690l6ejpc5NTT0b0WRZbNLJTwpIqROf1M2m4XSVPN/8AD37r3U7JJlMHG600q1VPNKsYiWnltEvLRPoUWsCTyFB/1Qtb37r3WOtmqaLG0uSrMWUrElLRGjphG8vjALvJGVBbi1iSP9Ye/de6TsHZlOapkpKZaWaN/FMtcmhpJpoyxKq62ZSbDjj8m3Hv3Xup2RzuNqMc0mTrcVBOFDC0MjapQutIlkTTyfo34/oT7917oIo924asyhp6anID63nyVPj6o0kLRqbvPJwi8X9RY/61z7917qXi8VtXI5L+JUu45aweVxGBLIEDm/kA1goR9Rwf6fm1vde6ETbWdxNDkJZcfTVdDOCaJ6oyRorRsLPJEy8qb3/2HAPv3Xuus/gaOrqZJHyBdhplh8hjZJImOrTJpLMoPN9RJJ/I+nv3XukN/d2g/X/DcRq8/wB9e4/Vbwef/kn029+691//0ap8fkcFQpTx1W6ataOrIlePQZiJpbu4fUbqlxYfTi9/fuvdQ941tMxikhycaQvGgjlE+h2BUkKgBvqPP0/H+Pv3XumbDblxmNpKWvrsBNVRgTUeSFXMs8UscttFYisCbgfW/wDxT37r3S227ntqpLMMTicVBVVsTmOtpqcRpDCVMio1xcsAbE/7Ee/de6JL3duKprM9S0tBK8KU09SrSU6+oSm/psebMADcX4/2IHuvdEj3cKmFZo6pmZ6lmnhb1AXVtZQk/wCueD9D7917ot00dQz1DFVVjLIQlxYIfoVt/t/oP6e/de6yU0MsiGBHVFI0mV2J9ZP9kfgfjj/W/wAR7r3TnRUpOsyNq8YYBn/S5QcsOPyfr/sffuvdZHpZII9YQSRSsfVrVgGAGkhf9f8A1j9PfuvdNbUxm8h8I13VgQVuLH1Bf6fT8cWvf68+691Lo6rJ0qStBPPGiuy6WDEjULalJ/1vx/hzyPfuvdOeEzuTo6qFpK6TwmRi8DarKrD9bX/N7/71a1vfuvdCNQ9tZLETNRU1DjzEkhIneNWlkCnUJClvrzx7917p2qe8dyS1KyKBpVLF40Cu1lsAAvP0PAFrf4e/de6QGZ7K3dkKgouVqjAHLRs8sn7Kk3sPwBe9uePz/X37r3TH/eLcVQ0jVVfLOTqW0js2pGvwNRN+LD6/4n37r3TBXUleypJIVZGMhAJa+n9VyLc8c/1+v9ffuvdQ0XwA3kIMi2EbXAZit2Jv+effuvdRavSWUBl4SxC8BbkghbWt/X+o/wBf6e691HgjkZ0WESSzhgI0iLGVZGeygRoPV/sOffuvdW0/Gb4iUu5KHE9hdo5atxNI0KT0GHowaetrY1sGWpmksVV14IA+ht7917oyvYHcHU3QdbPBtqioaERUKwR4egSMVBVV9Mk8hBNxbnnk+/de6Hf4T9fd3/PDMpFgsRkcJ13DlX/iW5KimnpMdSUiMLxCtmS8zFW1JDFcX5J9+691uA/HX4u9f9I7Ro9s7VxVNBGsUceRyUka/e5CpRAWqJZiC12Yk2+nNh9L+/de6M7Lh0ENNHTwtHFFrjZjZGICXJ+vNyP6fn+nv3Xum1IKTD1yVFNSy1dYy6I5CWZIwPU5X8X/AN659+690qoWWtg8lTeF35SIElhc2Oq31/2/v3XulNRy4eOk/eE7WtzGbDUCRa3/ABHP/FPde6b6mto3a9NHJDGAQyTGymzXJsfobf8AEcfj37r3TUzvkSIgyaGur6edHNrH+nH+9+/de65wYmgw0vmhd5qqq9F7MyQE86l/oLX/AKgW5+o9+691HzOVq8XChijmqiC3ojjJ+p9Tkn6f74e/de6Lhvzfe5av7zEQ0T+KdouArKiBW5kK/Ww/p9eD7917oMsumRzU+I27RxyPUVM9KhMiuwRmYCV9KgkD83IH+t+PfuvdHKxGz6HDbcjw6loQtNGKqSIhPJNe7gi9yCbC9vx7917rllJIMZgp4RpssckaK2nhQhAkN/6H8+/de6ra7GxzvU1FQkccrmpkcr+osruQukg/T6fTn/H37r3QR5HNU2DwOYrauhCTUNKzJNOrCBYwxKKnA+pIBF7/AE+vv3XunHbfYWNk6er81JSw/v8Anp2Wmjjp2VQSDJra1rngN+TcH+o917oH+s6uOjzNdmVSGfHLStka2rjkjWbF08Y1stVKP13AAFjb6G3HHuvdVr96dhR9h9n1lVRU9K22qGskJnZnM0gSbQwEfJ5AGk3/AMB7917rvJdrVstHBBLojwFJAIIKBJXnepEaGKmebTa2k8i/P4ubD37r3RaBlsfR5GtnmqB5JBUSRRQsUJMx8gjA/PNgf8frfn37r3Smw82TqI1ysYajonRyhnuIoyEsVRSQbsRc/i/4Hv3XumfGZ2OuyS01XLLAaWWeeOQ+gSL+mNGAtZfwBzx+PfuvdKhchVCUJLUOHmWTQqk6/AUtqX6f48cXF+PfuvdRkSojeGCUxQUUmqaetPoliVAHAhUXJP8Aqj/sLj6+/de6Wo3Rh1oDiMLTPBJIhEk9bonirGbg1nk+oWwsBqFrDgHg+690042hTCVCV0kc+YrKuRhCNDNSxv8AgRBOAVP0uCDce/de6ftyYTJSLT1+YnEFPoEqQqPG3l/WIwY2W/FuD+b8ce/de6DbLQYnJ44qzSAQO7G2ly89ysCSFtWoDm3H+xuL+/de6A3IfxLb9fDWJLSvMskbmEnyPpEwIVy5stgfoAP8PfuvdBL2duCuqKzJTVNVJIlY6kw0sLBgqgMI4R9bWAF/rfn/AB9+690WSrztM6VtTNCaUU0qqrsfG5QNfUxFrPb/AGP+uPp7r3Qa5jdlVDM0xjq1leQyxVbyFZvEq6oZIybW4/xII5PBAHuvdDF1r8h8ntyKPGZamTJULRlpqaplVCQ1wqSkG7oQdX1vfj6WPv3XujT7D7C6j7GaqxW48THhJMlDJE1ZRxUysQ6iKFaYQrEylOLX1lv6gkA+690ifkV8GN6Z3YWJyvW2dTeGPxM9TVU+Pp0lgrPs6mMkJ4pefIpvdQLngkEfX3XuqgMpsDd218rLisrjcjjKulndaiGpjljaKReDdXAt9AQpFh9B7917rZ0/l5dmU+2ul8INxz/aPSRqFMoJ8wJKqxN7X+v+P0H9B7917o8mV+Suza/M47G1+bgSmgnSRoUqlQyBeQJFuVtp+n9ST/hb3XuiTfzJO7Nt5bqStjwFSJp51AgmopEmiFLInjjBK3DMoHPH1+txf37r3VVHwa7AqE3JUY6eWeSBJUPJY6jrsCoisRf/AAsffuvdXvYat3A1M1XiSYoBD5ZKwo5kKyrYRRkDgDi9yTfm/v3Xukp29tvLb36jzGEqZHq6pI6mWFDKs8rfsXd3htcW+oBJB4H+t7r3RDPhuqYXc2Q23kPMq0da1NHKy6dbszMI6mNh6fodNrcH/E2917q5TFZOsfHg0IansiK7q4UK/j8ahUQC1rWubqRYm5uffuvdBJ27hP4/snNYjXHV1c1JUVEjNYukwjKgBHFgOOfwTyLjn37r3Wv1T7ZrsT2JU4KdppGNbIySwsjQa3muixhx+D6Tb6H6cD37r3V1vR+9q/DYnG4ypZ6Clo4YY56ipkZ9LhdPlmD3K8i9hxYiwH09+690KG4O1MnWtKYcgZ6KlNRH5KllVasFNDuUtyun1L+PoQL8+/de6r/33Lis5kqj72Q0sTtLKsjNJUU8+htSvHHq9INxqH9bgC1h7917qDSbsp8ZRUqYGGNJkVKeoqERVjq7OSIoybgkgiw/x4Nhb37r3T2e0IKOopqGUVsVXVRo0cFOsrQxza/U8jQ2tYXb1H68Wt7917oyW0pauvxUOYp51NEsc6TVCyRRSPG4MYq5Si6Re1zfkG9j7917poqVpM1L9hV1MMtRFCyJUeONi6M5K+OUgHlbcnm4v9Lke690X/sKmrKaM4dayahpqioIhq51ED6kAtC8hFinHALHi35JA917omW/KX7eWopJvuMk7RNDIKOpZopJWAaIsytpK24svH9ffuvdEk7E254/Lk6cNTmnYyQxhGR0sL8FvVcNYg39+690zdMd0br6p7O2ZvjG5mqpqvbG4Mdk2RZGR3p6apRpo9S8ENGGVg3FvxcD37r3X0SOo+0qDefXe0930VTTvit7bWx2dp5CglhjOYxyy1MGp9QJV9Sn03uOPqT7917rSc+cvws7g3f8w9702ytmyV2J3zvmtGKymPmiakopKmc+aTIxraSP0jXcpYLyTY39+690jvk3t2k+M3X2G6lpMjPHnsjikFdJ4dMk1OPTn5S8V+HqC6QlzcoACRaw917qsv7qObS7RCRb/vMJHbxyKSB4yT9D9R9OLf4e/de6dabOuriETTKBpAUuxiAP0YRsdN7fm1x/X37r3StoMkrOr08up7CMxsbB+Lljf6/U3/4n6e/de6EDF1EUDQjyAKTbVGxLq7paQWF+L/T6345P5917oS8M5kaCemrZIJop0EdWsmmpp40f/OgJyf8AWNwRYkfT37r3VwXxf/mGbiwGPi6l7bkqNxbbngix2I3JXSyS1EMYtHBR1zvwFb0gVQJniCqL+Pj37r3QbfM6o7Vo8NTbi63zWTn2a0lbJko4ck9ZkKBp1JFTMOWMcl0s8JMRUgkISR7917qnvdmQr67F662qTJSyy/fSs1MZKpKv9LCryMgKhRyOQGta4uOPde6QyZGOc0j+AiRKfwXhtIvBOlGIAHH4YAEix/p7917pWbbz+Tx0xTF1dRSvr1SeCTx69Q1H1ryQBfg8fj6+/de6hZbMTVuTWpq5p56glpJJquQyPqVwERQbsB9Bb6X/AB7917pRR5RKGoSsSmpqWooC1SYJ4zLFMy2uORwDybMCATxxb37r3SWqJ33BlpZ/HRwiaqePWSAkTTEuG1D6KL2ABPHv3XulZgtlZHI56DFUjpkKpJI3jnpkD0zxCMM8aOtxdfoRe97i39Pde67ydNSpV5PCmn89fSVZiaZGdkhgAKSsYx6fS4vcj8jke/de6QWRpKvCT0WRhmhjrVMcsaqFkWONbxl5FcEXF2BFiL/i9vfuvdG/6z7FwtHt+klKrJmccRHRvI945TVrpMQReOFBN5AVBNuPr7917qwDrTsfGZqCipKirjWqeGlkFFCsRqVqZyAlLqIAZQOWvx+LG3v3Xujc46pkjajpjFM1WJmjfTUIselogyLPMxIXjhfoPxYCw9+690JdM0lVJj8/LJj0lwtFV0j4ZI0X7mNTZaqpdOS/kLKxAt/QWt7917rLm8Q29Yoo6ahWCvxqxV1LNjKuSPw1FwZKctcEg251XAN/8ffuvdMu6dhVG7MegrIEmyDwtGwTRJUSSwylfE8hJJOsk35N/wDYe/de6JLvnqjc23a84/CU/hdZ6iasB8gqgodikUum4ZV9PPNxa49+690EuPy9ds2pqJN04nTTQw1Us8ipIPvJJXJUoqAAMCQeB9f8Le/de6z7f7PoHmkesqcpDTVcS0tC1WH0U6vIGjkjJuVUG/8ATj68e/de6EnE7xk3NnTHi8xFVJTK8bkVMVJJGkMYiNwSLhtJKkck8cfT37r3Q0rveehjo5AipK1PHTsk6iXz0yjxlnZwVVrgk/n8f63uvdLPFdUdV77StyGYwNFUZCoMbCsghMLQzPGAkbFrCQm5Nze97fjj3Xumas+Ku38fiMjHssrTVUlatXUVsgLPTRCMKtPFyBpsAPqRa/F/p7r3QT7y6RzDUkeJz2Mx+boWgGvLvIJjBEw0iOOdjYEL6RYcHji1/fuvdVudxfGalxn3U9AKuklNWRR0Lx+aMw6AFMsg/DAahb8EG5N/fuvdE5yOCzmzJ1lleUIZpU0xrKUWxuVBvwf99z7917o5ew+946rH4HCVUcUEWOhiapqCV+5qLj0RANz+eT/vPv3Xujm7O31QZSgZaeukpp2aEq4CrogUaXiP9SQBfn6/Q+/de6SvYmyqHctNWVWMppRUOxZakMxSJkQWaRmII1H1G/8AvXPv3Xui+4zIjEyUuGyDmfKR16JTpEAUqKVvSdTG92Vr/wCw55+vv3XujZdgZRc519BhQsUtVjII5oI/VrhkWC+pibXNjzfn6AWA4917pl6IlyeCWnqKqRkSWcLJHqYrDqfyBrXtbkE+/de6uj6g35QJR0dMKxWqhEpeBiojmUIGCjXzzqBAuCCOP8fde6NVtTcuQ2zWPmkkqTRzywGdY3ZVSBmKSOGYWN2BFgfrz9eT7r3R/uteyIMnQ08/mvA8aujMWaVCb6lZTf8A1r/7zz7917oaq+vos5RBPDHGsaHUI0UvI3PLgWt6foP63sOffuvdA7kkydA0rwGaWIS6o2ZmsiqNKBiD9AvFjewt7917p42/2JJQftVCIC4u0rHSPIZPUEYj/U+kj+lxb37r3QxY3fFJVQxJHOirL60LFr6ib6dIPAB4H+w/r7917pXUO4EnST7iXxXB8ZHCswFxa5v+Ln37r3U6mzFOqSyPKABcJqYEFh9FHP5Bv/vH9ffuvdQZ8/Rx2Mk5kVm1BIh6wRcaW1HgC1gL/ge/de6Ts+6I3cwwRs0s0hVR+shNWk61F7G54t7917purFytYGSCnKRAoskgAAFuGD/14I/5H7917ohvz1zCbT6dz00U6xVdVSSRqkUxVmBGk8KbAEE3tz9f9h7r3WofvGokOSkZah6YzVksyRKzaWL8BxISeCOQD/h/sfde6Tk+ezDSK9TO1U8YjhWqlZmMULnQqKPpxx7917paYSrXQ7ytBWywmMa1VhLCwOoRhlAvqPP14/2Pv3Xuhr252XloVihrp5qjG08jE0kmhRphYzxRzMBqYByTYm30BuLW917qHuLdEG7cjFFohp5CqeNI0VI4gg0KIf8AYDm5v9f9c+690809NSCnVa6WCLxgqqxEGSUkG+rUbAWBFr3P+w9+690y1uajo6yKLFNG8KGBagkmOQSA8iG59X0sfwf9jf37r3SmlqJcjRayrRyTmNkdzZUITlV+thxf/H/ePfuvdJPI0rY6RXnaJaidGlNpQtxb1F2/AP8Axv8Ar7917qLS11O9QjyqskliEijswlfSGI1G9iOSD+ffuvdd1LyGsglhhWSRpQGZAraVEvq5H5FvVce/de6e8jkWw8KyK5SSRUd1ZNV/6sE+n0vz9ffuvdRsbV02VeSZR5Z4ZtZJQ2W4uFcf4kfT/effuvdLmj3e9PXUzVkIaKOIQEBhDbxDxqI1SwFrf65P1/r7917pW1tXQZR4YqKpjQTJqkVm8cdO7XYtKw/of9e9/wDE+/de6BTPU0sWTaWmqFRULLJUAtKskqsVeWJ+NNz/AF4t7917p421PIklcas0lRDTU0spqKupRI+SC/h1Wu4vcj+t/fuvdVHfLHtGj3zvN9sbeklXEYCql+5s4MNXUagZJAtrHm9geR/X37r3TN1dRV5R/s0BllptEskwW5jPLIhbkG35H+Nv6e/de6O91hTV9VV0tKj1QnliC0BXTHDFURJYmd/1XH4IFifr7917o1P92c+i41GqvL5ZI/vZKecQ5FpCPJYBxqC6OLD6/UEWI9+690J9KsyL/CsbPNFCUjSrNbIXmlAIJhPI4HPP5+vv3XulE+xaWqhiesLTFncRwrIBJ5jYxSXvwP8AYXt+ffuvdMNVhZMU84FO96IFROqi+oXsbgn+n1A/23v3XumvG0ldPMk2XnfRPUKI2Hkj8MZbiV41PqXi5/p7917oRdVNjP8AJoL1Mqhvt6pLIWUm7krY2H9Pp9Pr7917rNG9VBXwtHHNUedQ0rltbXZgdLSgc/Tj8D/Yn37r3SuipKyqnlllpGp1CIC0SnVJGyfQm3+2uP8AY+/de6blop6GseOjojGJFX/KTpMqaxZYjGQeSP6fS35Pv3Xun6Cgo/IP4naB2UxzEoLsJBpGrSB9Be5FvfuvdJ3N0x29NBTY2RXp6mQPJMHWQCNTqVXKiwvza1iPz7917o13RbRieaiV3eTJU9/G0vC+gn1Bhe1/6Ecf19+690df49baevqNwUeaxsc9GtQ0IEgZldS5N1ta3+B1Hm/H09+690bCPrLqGKeGGTbGLaocRcyQEMzIfSw1qOfpbmwP+29+6904ydL9X105nGzcVM/pEqNT+l9X0Dq1xbTYf15P0Pv3XuuqHqfrTE1gaHrzb8clIX+3enpwjoGFzqU3JAuPqb+/de6q++fs2BrqvB7Liw2LxMk5ly75FaAyrPSUsqxPTRmJSSWZgpubj8XuPfuvdWI/FrqTqXE9cbapanZuLevnoaSokfJ0UE0cjTwq8qi6LZOSy6lNr8n6e/de6NnW9b9XUTR1MWxNqyrGVYzJhKCcxlRcFWCDkfS44HF/6+/de6oE/no1nT22vjXl9w0OCxmM3kz/AMExtTjooKE1NNUAo9NX0ca+OZLm4OkEfgj6e/de6pC/kH02Nb5IV2WzWMp8pBS41pKaKZfJFFUF9QZFv6Wtew0kk/T37r3W9rSdkU/2gjhw8QkjVBTqzRxrGpSyqyH6Ef0/2Nzf37r3UPIb1z+Qo5DEtLSyrGzt45U1sGckXZbm5sLkn+gt7917oMqxt7ZGCUy5OoRi4aBKeo0FQz3LAx2P5/x/x/Pv3XukDuSq3hXUQxFa8ksYKw3kFyxZfTJI44JuLXN/8ffuvdBD/o9zt3esybR0czkWMkaR8NxGpcXLD/A2Itb6G3uvdMmZwdZgZj9r9tNSCEOXaps5UXKs+vi9rgEAAjgC4JPuvdNOPz1dQxyB5XQSTxyQwxKpkYSEAa0H0UWN+eBb6XsPde6n1NfnM1DPJTTSqI2bSGrjFGXFiZQAoJv/AKkki4+n19+691r1/wAxHF7v23vnIZWllWJcmIhUT/bo7yaP3FKMrL6fx9CDzcGwI917qlHc1LA0tOKueVmRnIWpqi5JFtUjLckAtyB/W4AAAHv3XugQz9QI3mgR1CeSw8bWCn9Sogkuf9e9xb6W9+690mJJ0R4mZRI5Cs683jN9P4P14v8A7f8Aw9+691zqKkPG2thIjC9lA1LYf1N+P9v7917pO1c8chYiRAYlUqXUkrydIFiOfr7917qPUyRrEk5mP3KMCq6CutGAszyfT8N+Bx9b34917qHUiNFinRoJC/oeLWCUYcgjgfkj+vHHv3XuoSMwdWMcWpWbXp06WAUWU3PNv9h7917qMSjsJeEfVe1xb1HkG3+x/wB9x7917pQUaoRHKvpLOgdlLqFINwBY8G5+pv8A7x7917oaMXDPPNStZyxRFsVaUFlH4I/FuT9be/de6Nh09tnIzZOjmjpmniimRqhJYdRMUjrYrbkabEgg83t/r+691a1jcFBDRU5yEUrJLFSmOaQN9vF42/Ei6mEgH+FgLcHn37r3XPP01AGnmSskWCJfPHNNIkpeJY/GNUigAj0kaQAR9fz7917oi2983Tbi3HPt+gtXSTSC0psyqkcpOtXSwBPINx9B9foD7r3QnaadcdjMVRyJRCljhidmRkkWVTeURm+prk882H9Lg+/de6G+nxkVDt6mETGUpCgLDSzByxJ8bRAckHk8n8E8C3uvdZpMNFTYFPs2/wAomcTTNqKSwOQVYS6uTxa4+v8Aj/X3XugXzMs0+SFBUQaaGGIzBnJVHkCmPVDKeRwtihJA5P54917oLNzsKGKGVTGsySa7aGZQdQF2II40kcAgfUgXuT7r3RD+/wBAuXNVFJr8yo8rBdDAFmfyBV4+pAtbmx49+690WiKoaZBI5bxgehw2ljYnnSfx/sPr/tvfuvdOMGSqYUUxS2JfUfqL2+hN/ofpyLe/de6X23Ozc3t+qpZY8nVlY2F4zM6qlm1XIBHBvYAfXkH/AB917o/XTXz03LsStiarqJpqBxCoilkV9EkVgV0k/ng2/paw9+691bV1j889kb7po1qs3FRzBaaTwzOGaXzEJPAlyQALHgD83J59+690aU7x6033iFgoa+gqKl206laK7CRQCSGvyCSOOB7917oEt7dAYLP63xtPA8scBSIx6B6SAG/QBck6iQD9ffuvdV1dwfFOmhqakigmjlBNykDXkUtbljq/oTwQSf8AWHv3Xuia5PY2+OrJauTbE9bSRz09RTLLNC0iwlhpKxM1lV/6HSbD6XPv3Xukptvv/wCQ/Ws6y47cmc0oA2iWarmVxYWLmVh9bH8W/p7917owOzf5oPf22ZA+YV8ksaGMLIq+pgSbaBbjm9zzY/X37r3Rqtkfze8rkWipd2YSqp4nRoqg0zNGY43GlhH6uDYHnn37r3VnvQn8x7qzdcNBjDlFpKhY6dYY6iQB1DP6Y55JCbtyb8ci3Pv3XurUtm947O3NjmTF5+gqBMEWeFKtRKkrj0/Rrc3+lvp/T37r3SqrJsTUq0rVUOh3iJOtT6luNJdCeT/r8/kW59+690G+ZqY9cy058gMj6I1vq0kAE6h/vR4/r7917pHV1XLUNCruCIirMBcBOSLPxbkf0uPfuvdNmSO361DHxTNGS8hYXiLIOCpBHDXN7355+h9+690HWUTHUtNDWRogN5I0Z0UldTMLul/of9hcEX4+vuvdJqXc6YgiUFZj4gFB4iDE2uVH9Db6H+v9T7917pIVu8qzIT1Hkkp1FgyozgfcqfSRGz3sRzYe/de6CvM01KclU5GGgu5KmskRizzRB9dvVxx+LL9f68e/de6C3d2c8lfVQ4rFz09HLToaeF2kkcyI1prn6DUeT+f6WH0917oGNx1ta7zSSUc0UP26xqrkwXkuGteM3Kgm1rm45N/r7917oEsrm59u0GWy00sUP20T1AGpQqgKWLEf1/wt/X/D37r3VDvf++6jfO+8jV+RpY/O8ceqQsgsbNpubD6E+/de6L4kciV0Qm1sqvpXUwCAKfqun/X+n+8e/de6Pn0zMY8eY6ehjqzOqIDqtJGUNyFAtcGwv/sP8ffuvdWS9SUNPMgqKl1p2SL7iMSaxoe6ho1Ckg/8T/T37r3RhaLRVM86B28bALpJUEggEn+oFv6f7f37r3Qy7P8AOamILA5ldULs5JVYvozAji/P++Pv3XuhpwVdlKXcdOtOYWWa0UsbxRyExM1y13H6hcgH+l/fuvdGs33SvWbQx9PUSqYDCgZCoup0XH6uALgcW+v+Hv3XuvdHbupsfV1G15KtJZFh8kcSsCyggooYA8kcgWsPza/Pv3Xuln2NgBNDLUIpirWdniCRFzMpGpg5YGwAuf8AXFh9ffuvdFa7GwNJNsuvyNEpNVSh/II3YAxhbsWAN7/1/ofpY+/de6LR0531U7IybY6vlEWNrJDCFqJFDM6sVOmP8XPJ/wBh/sPde6sH2T2NR7gWWtopYplkQD7ZXV3UmxLsR9NQ+h/wv9bj37r3S33PTQ1tAamkYzr4yGTQt0kIGolAeR/sf6/4e/de6LHuHb71DCWmdleKQlVCHVGL69Rv9LG/1NrfT37r3TVj5moJ1ieETKGKiKRSutmNtYNzzxew9+690qaGKF3aqkV1dSABFIVSEsfSSq8W5+p+v9Pp7917oWKKRJ6SngFQjVZNw0sgOgKpLKx/xH4t/jz+Pde6i7rq5K3HtSz1MdVTorLF4rXiKICjsOONVz/sP9h7917osctQsVc9MoaOSCPWWicASkEsNd/6k8gDj6fj37r3Uh+4K/bMdQ1TO0ZWJYIgws6p5OQH+gXj63/29z7917pUbU+RFF9yivVwsRMpWIukZu5OpuebG4t/S3P19+690dDa3YOC3HQsstSiVElPHDJJBOlpNSl40kK3ABAOofn/AF7+/de6mbpzdNSYgU0cnkp3YMypZv2QAFCi4t/yL6/j3XuiEdx7bpd57dz1BKxNPXxTRiaWxmhlAIitfk6he3HFvrY+/de6on3dgaTZW4sptiSqWIB2jqWYopaOSS4EjSc2tcgfQf6x9+690Dm9Nqo1PDkIHpZ8fI4SCSB1MkeklXKAfUkabm4J/wBgB7917orO+YKKditBjqmCamUJVGV9Sl0NldSACDwbj/WH+v7r3QVHFz1MsbPAWV5NMTkliWb6jk34tp9+690pYsN4oIQNPkMgSQLHqUabEqrfn/H6fjn37r3TxQUUzNJNq8UkL2CBFAeMGwFrj/AfT8+/de6X2HppDEyq4j80jzEGxF7eoDWP1H+yP9f37r3TxNT01PR6aym801TYppI0gkkENwbm5BPv3Xug1q9urVT1d53pHSOZ7FdDDSuoKpuAf8f6fj37r3Qdx45Pu1FbXSU9KGKSSFS8pI/QSrEDm39fz+OPfuvdMc9D5K+WOnq3khDsqSsuh3W90OlT9Lf8i9+690oMLV1tDU00Uks9MizWkeMs0rRB/SyEkAHkn8W4/Hv3Xuj79I/Iaq2/UUOKatdYInSGGolYrIiRt+uUG4DAMApBP5+vv3Xurtvj53dTbsqKPFLWQ133JTQ0hSR3Y2QowkABBA5N7n6cWv7917q2Dr+c46OkraeaVi6xyQMsupEUMLxrqva1iAD+PfuvdGzk37t5tuCbMHITyQSEExASJIGN1D2FiPoAb2HJ/rb3XugEPyEymfr63D9ZbYpqGTGTz0VblMtOn2yyiM6nSNRbV9DYn+g/Pv3XukJi49+ZrcsW4t1UkOTyNPVtj6OlRFSkrIpBZZdDMfGsP4f62/Hv3XuhD3Hs+fIUgbJYmozwCyieloM1PSvR3cXli0FVfx/2bj6X4JuD7r3Tltvdm6tgJ/AqDbhzsEcHkpalYa3SIGsRTy1MMUmqaNAAXcqD+Li/v3XunbGdjbrzeTkppaWioqeV2UxxkyzUbgfodgBZz+TYEWvx9PfuvdKCtk3fWUyxT1a2p3YRF21NLGBZEdgb8kktxc8C/v3XukJ/ceXcNRHLX4qBayln8xqhPUJLLVJcxnwk20EgfT6/63v3XunPJbXzuIx8+TrcXSV8EKK4pizCNJgoGuRCTzbi/Fzfkce/de6BqbuTcSwZbbdHs+gjpARHVRUJi8q08j2Mk62BCn+0CSLfX+nv3XugQj7lioMvUYCCmh2rU1ErxVlO8EtZCY0Y6qylWGJmQMALgRcH6kfj3Xul4ndmCocVVLicvJlKiN0Dv9hImuaMXZo1ZSdI4v8AS/8AW/v3XusFXv7fPY+Lgh29LFidRU1NTTARzTxxtzeZwtrflbH/AAv7917qR9vnfD4P73Ra/wCFfwHV9tNp/jP338R06r31eP0+X+vH09+691//0qkn6837mcnLT5vB4WlLPqhhxtVDoEd/oVBtYHi1vwb/AIt7r3Qd5bqTesG5FimhkyFNJJ5DIsqpFQyA6Ygmo24sb24+p9+690p8DtPN02bmwmZnUYx4GmnZpVnp4mUAETkcWI/A/wAQb/X37r3RlcJ1zgaDEVNbQT0Jko6SOqRYpRJA8UqldOpxpVzY6FXn8fXj37r3Vb3d9bjct2XBNjcc1N9hSyiqUxmHVUxDQWKN/at9Sbg/jg+/de6Jb2RKlRGsaaGiSSRzGq2eIltB5/IuOefr9ebj37r3Rc5qJ1keR/WDqKNEBcg2KqwH5/HI/wCN+691HEZpzokp3UKgdgVYAXa/H+8fQW+vv3Xus75KGGRNVPNJTEI1kV00qWIe5H+N/px+D9ePde6gy5WAyFKeKoSnEzmKN0ZmIPJBI+nJ/wAbfT37r3WIV7swZKeVG0H0shDBlJYA3/pfi3+29+691hNfUuSsqsbsb/qAbn6EX4/2wP8AvHv3XussuSmhRddMulwAGYeqw/rwP8f8R/t/fuvdeWsgqEYuSsgWynhWAtzz/the3+39+6909UkVJJIiwVoZ1AZkJPDWsdNxz/vr2/PuvdZ5z4/vY0jgSNQp1yAFnIHOm/Fv979+690m5cuSQREoaMlFZbHkfQ3/AAPof8Px7917rwr6qaBnqJozodlEAYiZrgD0EngHj8e/de6b6mr86KgjXVExKuvINjwBf6/0/wBf/b+/de67cJOysqFZCbG4B1lj6mCi5Nh/hf6e/de6tm+EPxMwkmGTvHtKhnkwtFUlcHiquLx0VYxU662dpPoqEBueD+P6e/de6PL3TkNsbc2ZU7g2xnKTIJS0jfw7FUNUimGd4yPEYo/7K2FrC/Fvx7917pMfy9v5ZW6fnBux+0+6KDLYfq/F16StWM0sM+5XgmWRqClSYDVEfo7Dgj6f4+691u4dEdJ7A6p2dhNidc7Zx+1toYCjip6ejoII4VmMaE65go9Tm12JJJvyT9PfuvdGcEUEUMSuiosaIFVANQGn0hvzx9OffuvdQqsyToixlli1kgKTq0/Vr+/de6iRR0yBgFaylgGY6v6Akf42H+I/4n3XuotTPLQ07SquuVY2ERI9AYn9VjwDbj/jXv3Xum3G1k00aSSlo0di2lVLRudRuOefrf6WFvx7917pwkR6nWLSoODGkaek86PGB+D+Qf8AePfuvdPuHgaH9wDSrDgEDUCvB1f8i9+6904ytoYyM6IV+jOBzb6lf9hb8fi/9ffuvdBvvLs/GbZo6hCiVuSsGpqdiLOzcWuv0+g/1/8AeffuvdBVtyry28J6/c2VgTHxUySA0iBWRjp4UsPrbj6X59+690vurtnTNkq/dmQiCws7RUCyKCSiEl5QPwbfT+v+x9+690L9fUKwYkgaQdRHJI1alvbj/jf+8+690Bm/8nK1BO0cq28EqiMFQXIFyhN/9tb/AGPv3Xuic58vK8Us8fljsVkKORptZrMTxb+v+9+/de6Afv8AWog67y81GvgpfBBKJWGs+RV1BVK2/PIvcX/ra3v3Xuq/e1N97wwe1tv7Pglghx2Rp/4vWTMy086UElMnkRdIAs8jvb+hBIFjYe690LfVdVDD1fuOeiy1LLEtEaGok8nkZ5KqHhZFcXbSPyGsDce/de6rWMiVm+avFRu7ebISQmRF8S6Um1IPKDYr+fzf6fjn3Xukzv8AyMeDSuMNXA1NG8pmqtUcUNO1Lz4ZiLXYtf6ADkW9+690UNt7VM2QiqjLDVrVSkxSRAkQwh/Ww/BI/A/P9Dz7917ox9NuXeWYwf8ADWWnpcTTpAuMlEKJUVKsA01RPqF72JFgT9Af6j37r3UuKm2xhFjy2Sy8VTUVbQwJRxSB6tJ1YAyNEW9K3FuQRbn37r3SvzO7YVxkC1r0MemKV6URxxx1DIGtGfIAdTD/AANvrwffuvdMOKzKVtFV01fMlLq0rTy1EylqmncltKoPUosQpAtcDn6ke/de6f8AHYvHTV0UdVklx+PjjaWRlcIsnjAZfGy2Nrf0Nuf6+/de6W0Gdip4JcfSt4sbAxkSomdbzqLsDTE2ZeL2sT/gfx7917pmz+ex2WBinqpmlhiJjheV5mem8YRuAoVW1H6m5t+ffuvdATkK7LYkCenhWCkDMsbySreMBriSpRD+rngCwtbge/de6REjT1tbPmZpnqJKd5HSOe8cU8hFy88ZNil/pwOBxwPfuvdBBvXKyZGn80lZS4+pgnkdWpozUCp18eJQosLc2/w/wuffuvdFwzGBSeeKryVXUQwIzO0MkV2dkAf1066RZj9GP0FuL8e/de6Ztxtg6z7eOrMVDS0rRPHWSTGqRY5YgngCxgfRjf8Awv8Am3v3XukPNSbeWirDRiqr8ms3+TTGPwQLB9GGkfg/X+oH0sffuvdCNsOerxNP/eAViUtfStE9JT1bIH8KyHV4UP0tza4JHB/N/fuvdH16Y+T2Sosx9lUZaWSKGOnMVLUPanV2JMoYWtdiSQRz9OeT7917oy3ZfTe2fkz13kd0YPDY6k3jBFLGmQiEMEtdLYv45vTZiRYI1gSfrfn37r3RItm57dG1Nr5rYFPTVMGbwbz0c1K8ZkMbQtb9uMes25swIt7917otjQ9ubjymXr4qvKmKiqUEjSSPC7o0zMoiU24jLEnTc2+t7e/de6U1dQ72zdRTYdqiqrwYgUNeDU0nlMegxpCV0kEi36P8bg+/de676UwNX1t2FHNVrFTVElRIsiQRlKc+Vh5F0HlNBuFvweOPx7917q6zavauKxWBpaP792SpQvK0jIxMc0YuCq/4AccWFvz7917pTZTuPaVLRSY3HLDU1FVjp1mmlkMQ+5lQiKNL8g2udRNueb29+691WT1RvunxveW4oy6Rw1FXM/hpvGdUjTAlxIQQQD+f9e3BA9+691ao3ZmOoNuSSUlVGJUELTzM8ZYaiGSHUP1AXGpTx9QffuvdJvGdyYqro8rDkakSLBTmolqo/EWKSNzHEw4K6RY35H4sPfuvdVA/I3L0lJvb+822qYw0ktas8DRFoZGdZjIJTJwBp4BBvci5v7917oUdr/Iqvo9pUFHUSR5HKV1Uld9zBGjyAqpj+2qwVIYWH0PH9P8AD3XujC7S3jvLf0tBBPQ0sFHUgfsPHJFPpAuvlddI9TX5BHFvfuvdJDO0dLUbhrMXTzRR1UM0kVekwdaSkiNgyxmMgnm4Buebf63v3Xum2io6WjiqcVXw01VE8jfb1NDJLDVKFNh4YnNif9qABP8AX37r3TlRYujp6wMK6TXNTulNEaSQ1Ku36o6gyAi5AB1D6j/bH3XuhZwm4ZsfjTjtckVPJC0T0+mRITokIuyLZbfnT9L3Fj7917rNHX4PHQTSVL5GeWaORqOqpYxLqqlJKpKGI0qLAH8WH0ta/uvdJHftXjN0YaHimp8lCimnCqzPUSqnreSRT+oWI/wtbj37r3RJN24/IfctWSSeV6SVVAGqxeFdTEQrpZrgleLjjm5v7917oEt44yKsoMjLVQSf5TTMyKwYNCpW5KsRckG45uB+foffuvdEby+LGPqJ1SKRYzp0BlcONQKrcuTpAa5spANxcfT37r3Wyl8MvnrLs/4lbQwu5nZF2fRvi8NUrVQGqqGgr5i1EFKhmLRumkuTYWA/w917oc+m+4M53z2LLnTt/H4g1VdFXSIKaKSqr44AYYKnISCzKWRACFILCwNwAPfuvdVe/wA1TpbNZDemD32tTCkcu1Z2iooZp2kdIK952ZooImWFdbuAs8wLCxHp49+691SVSxqh8Z5SItGUshClTpsWh9Jt9CRe559+691nmjjJDoERmFrXW3B0jlvV+L8/8i917rDAsqJ5FkVYxIzCWNnJLEkj9N+L/Xi3F7fT37r3QgYXLwJQ1VPNPIcgi+alSNUaOQAEsszEXUkjgAj/AG/v3XulHjt41FPoKRIk7KwLagqhwvpMpPF/pbjkWJHHv3XuhR2v2IlXSpTZHSsSTEVEjuqz6ZQGbwIB+bAcC9gOeAPfuvdWQfHjvWjCJsTfCpk9rVt0xOTyp8tNi45oz/kOSaa6GnY21uwvGLFLEm/uvdFu+Y/x0yXWFb/fvZkbVvXOWqGqGpaapEwxk0kaM8FbGCzNSsDrpZGFipUE29+691XPLVs0jCB2Q+WQsumSPgjWsbCTkab6SAALjgAWHv3XunTEvPHL93LKIykYeOJQxeRrC4IUgcmxH+H9Twfde6d46qEGetmRXqNOlopg0Z9ZDqyEWuQbH8c3Bv8AT37r3WKTIyxUlV5prz1kmqRpGvLHG5HoVR/QWAt+LccH37r3UvBYPLZPKUFJiqGSrkyMqBI409RLMB55EtcDkkAAC1vrc+/de6sX2r1uvWfX2Yz2TjVcrDSTGP0hJKeeriMQVCP9uRY2PP8AT37r3RBKDIVOOz2SzZ0VI8tRE/n1NrmmKsRLGPU68A8cAcfn37r3THnpanIieWnpUjE8s00zhWMbSyEyusSt+ldR/QCB9eB9PfuvdKbrerp42eWsEX7UJR1ZGEr6jZo/CACVItcm/wCCDzb37r3RmNob8yRy1PW0NBSUM1NKGhhp2aOOaGniWEMjMSVa63b1A3vb6n37r3VrPWm5H3XgaLJlJKyt0U0GSpI1jIhDRAxyzEAX1HkA3seR9SffuvdDrt9jjsk9PCSs87f5Q1RIHNPEIRq9RNyALIoPFwCLG59+690p6eCXFZigr5palKfIz6JngkmUyiWUmJ5BG3FlsP8AEAX/AMfde6GbblNTYyuTItTy5GB6mVXhjmLaNcnoAUm66iNWpebn+nv3Xulbu3ae2NzwEpRrj8hWxyqtUbCSKRgYpo2dP8Qf8Qf6e/de6L1vL47YquxDQNSQV8yACOskjDoin9t5HUWJ+hB1fQ2I559+690Szt3415zD4ebIYWF2p4kgZjTQnwyLA5j8II55X6seQbgGw9+690SLF7GzVDnDFjIapK0NI0yQtJ4EhMhPhaRf7RFjzzck3vcn3Xuhdo90bmwNVDDUOJPti0U9DllWokkiLAoQsgYkgH0sLm1v8PfuvdH/AOp+3MFVD7XIYSn+0qUpoadoSupXSKwlVHB0lWLAH8j6ce/de6F2GoppUjx9LWSymrqan7eF5RGkMCr5F800lw178cWAsCbgn37r3TSaZ6nRRVs2NnoQZOKaUShmDF2jeMmxIY2JP5BtYW9+690UrsvbGVXL1FK9FJU+eaOpo4WQvG1LJyLEXFggsoP0tb6e/de6r87nx+2WmqMVW4pYpliaVashYx55o7eNUWw9B4sP6H88+/de6IDuGgrNtVsdVThvFrKK6sSP2ZLoU0/S45/PPF/fuvdD11z2hUzS0EdM8yzRzmN45JAUMpQnyH8WNibH6/6/v3Xuj77P39T0uDLZKtoBNPM6z08hGqZQumMBBxxxa/4t7917oHuzMZSRgbnw8R+7dnaNAisYpRGjCWIi4X1XI/1/9j7917qJjM/m6vBSS1eS11KqSwDhjM4SywG9uSLX/oRb/X917oYuqdxJJjXaqq1WWATDwIql9Zdm0urfkXABP45+ot7917o2fV2/pKTIQXqGmKTJIpDLcAEiLSW4A0GxC2JP154HuvdWz9f7upMzt6OnqGM3lgikjV1UxROhOlXdhcAk30/Qkk2Pv3XuhD2vvHMbbknWaunNIgBo3iPjikcuWMN1+tvoL8AW9+690abZncQrEhjEvmshMxWQpIJRIVkQnm9ubf0/HPv3Xuhso99UUtPpqFPik4VWIkASQ3HN+fqL/wBPzz7917rPLSbfyA8QCwlgHR7kDVKt/wBNx9L/AE/21vz7r3T/AI3Zc0Ka6DJsQVUquoMqqOVVSfpf88/7D8+/de6WtNgM20IjaYhzb16rWAH1Fz/T6/71+PfuvdYshis1BaN651QhQ1uebCzA/wCH9f6/j37r3UqixkcRjaoq2IIBJb+y4blWH0JJ5/wF/rb37r3Slp5cPiy0sdPG0yMrGU2s2s31C5/P05/P59+690wZ7flFSI9pI6aKKR3KxsPUfoQ3/FP9h7917qlr+YP2RJvDGrtrHT+ZEAaoXyAABrAA6L86SP8AW5uL/T3XuqMsz1NlGdpVpZXgqJJEp0eNmkGv1XhLcm5P1/3r37r3SZyfWGbio0pRSrGrRyPMXOkxSKP2/Ufrdbki/wBeB7917qNHsDLYimjnDsumLXJ6bKxU2JdSb/4A+/de6m4bGJM8wZmeIIfNpF2kkYC6cn08kC9/6e/de6a6urGPmmP2UsFOjEXVgzNc3ZbDkcEAn/b/AF9+69084PJ1tVU02uFo6e7/AL8rhvTpuqhWBuf9f/YX9+6904ZuopKSuXHAM0uQjWqjkjTVoKmx87c/W/Fj9PwB7917p2kyjU+PRI5hCYgLrcys7BtPqDci6gkfn8/4+/de6n1qJXQA1tPFAhp4hCA11dQoIaWQ/pJNrD/eDx7917pLU2EyT1cb00d4vWRMG0hGuF0IL/lRYG545/Pv3Xuhgx+IxK4+FooZI8rHM8tTUM16dYGj0vGIiQAykkk/n37r3SRzmDWqZ6gVT1CQIkUToBoqIk5aSNf8RweRz7917rng/tI4ayKFhDHKukzjSJCwNzG1he62PIB9+690j83LULVMNWqFW8iyXJcA8Hkfm/P9f68/T3XulFgK2GGVY8jOdbqgjmQMvAaxjUj0sSCOD+f9f37r3S0paHHV4rkWnWPxj9Up06SXJdpQfoPz/QDnn37r3REfkj3gdrZKq2tt7wxNjcbN93PE4l8k1UnjV4THwx9XF2Fh9R9Le691VPQ1VXW5iqqKweWWpqGmlaVjHJIZJdV1a3LWNj/j/gLe/de6PB1g1PjaqmqIIkr4aqniWaKoISNPTpcKQB9DYXtfj37r3Ro9h/xhcjPWPDTBQJ2ghjbQlNAr6/LThWBMi8WBP+tx9Pde6O5tTIU9Xtgo8TQVWqKpOSrgZJ5EUWZlkILarAC3AA+g9+691wpMzhqKomqGnapaEWRTbXJIAWLsVvwT9P6+/de6VGKzFbniZIgIISCwYsRKWX9KqpF/p9CP9f8Ar7917p7ajzqCBvFdVkYq9SD/ALt4X/g3NzyCePoPz7r3T1l9vq4pJaqq8I8SmSFVUM7EjU8JUWAHN/r+ffuvdO2FxmANBLDUComZUYQTgWfyD1RKdX4P5Nrf1t7917pjlzE/8UXF42hX9uMrJqlAdmPqBBb/AGFrA3/29/de6WGJz+Uo6yH72GUwGMiSG6lwCbEFbG454P8AsOOffuvdKOvpKLwz5KfI02PmpoDV08UokZ3Bb0xKQTc8kc/j+gt7917oMdz5+aajilR5tWn9xljRC9hxdXN/zcEfj8E8e/de6QGN3PVyKzOk7pTOG8cisRIlv1N5ADq/3i/HBPv3XujHdGb/AKiu3XjmSk8DTeKlZ3Yg3DeOxiW1hz/r/wBbe/de62COpurajC4WHNJOjQZenpq0LO2rS7IHlbxqAPrbnk/4+/de6EqtxNJC+uqRGh/ziTiIs8KJyxUnm4/5Fb37r3Tgk9CtOtTSySMpBJZlVTpQWUabXtxx/sT7917pLVe6qFEqad6ScTIjsKjxklyq8Cy2uLC3J9+691Qf3l2EOx/lnTbLEL1Qx1VioKOCaNrwpT1v3NTIqakurW06bkH8g8W917q7vacuSXbtFR0tDBRKlNBEHgZo3OmMK4aNhYH+nPHv3XulVSS9gQxSomQlSJk+3him8UgMcjWZrLa91JBIN/8AC3v3Xutbz/hQXjlxXUG1Y2qlkapywWRGlBSSRvWxDEngEmwtx/Xn37r3Rcf+E+PWYzG5937z108U1DHT06jxAtcqQSG/It/h9eb/AE9+691t0vhaUjyuQyaVV1jdiwLC2sljyb2Nrj/Wt7917qbicfQUAeKk1VJZiFWR9crKx9QGoWt/Ti1/8fp7r3XpcWwqo6gMscWoCRUZrKVa5X9Y5F+eOfx7917pQVb4qGGFYDHK8iMsyssMmvQLD1s1wQCfoRweb8e/de6jF8JUmOnqsbRTwQMsop2ghIjDmzMeSb3P0ufx7917pAbiwuKyVY9HDS0UcMiN9rIlHTFVKOSaepUryG5CWItzbnn37r3TJ/o2pamQyS0mMjgeKNVMdMkRhLfqdHL/AII/Sbm97ki1vde6ac11rPjy64qugkgkhGtZ6NUaKwIPjtxptY3JFzf37r3Wt7/OCrotnHEGaNFrMg7R/dJFqUBVKXOq9r2+nHN/fuvdax+6N3TplK6ZvrEoRFaPSCzMSQBqPqtzf37r3SPr9047I0lVJWUbHISCFaaaFhHHF4/1LKrljccc3/4j37r3SLbMFw8UYNwPTI31ezEaiR9T7917qO+RmijUkBL+ks2rn6kkc/X/AB9+691AlrXZTpjUB3BYgH1FSOdR/PA9+6911PUTSFSzh4xpUBwNPp+guoBsL/k+/de64aXZ2dXDM6FVCRhtDL6gFVB+eSb3/wB49+6906UOGymTnP2lFPOyJrk0xP6ItFpJmKiwAt9Pqebc+/de6jx4uokkeDwshjZklVQZdJTm9rA3IIP+AP8AUH37r3RnunPjZ2N2PDV5Gg29kG23jqSbJZDIGmqJI4KWljMkkiIkZLP+kiNbm1/p+fde6Xk+16PauelxYqUZYm0xzkmCMposrWmXUrcWZSoIINx7917o6HQImM8SREyyxrdYiBerBI1Ro5VhZV5DE2JN7cD37r3R6H3FVPRwUK0UpTQVeV5PD4iOCryFRf8AIsB/rf0HuvdAT2jug4rDylIjGQJY440bSsVS1yPuApBKkW9Z+psPxce690VXrfHz5TKV+4qjgNKxgZtQ/cR/U0TJYMl2IBsPoB+L+/de6HDEQz5LO0zurywU8yxQTPZ44pZrhvSvOn8cm4H5BBPv3XujASOcfT46mMs9PT1Esccf2aCeREWQiaWNWvYAgkarn682sB7r3TzmYpI5fJS1CV9OlOtSk0t42lDExMnhjsNQCjj6f63v3XugNraapyeQqZyfFHSK4akmU3eOViFeFTdSwIPH+H5/PuvdA52Hi5ZQ0qkiGFHWoaN/32jiAJdYVJAJBAF78g8D6D3XuiCd3RGMxTSeV0jYCNm1klNN18jMfrZvpa3+Hv3Xuizxqrfulwy3K+NXRSpBLDgfT/W/p/r+/de6cndNABFmCcMLGyjixH9eP+Ne/de6i+MqGZLukhAd2sot9SPx/vvx7917ri5VSjIGurBizMx1OvBPpAFrcfQfT6+/de6UOK3FmcVIk1BWVNM8ciyo0UjKVNz6TYi4Hv3XujB9d/JzfezKuHXmKyen8sSgieTWP3C7HS7H+v4sP95J917qxzpP+YGaeux9Jnss70y1SmrmnBDRre3iLOTcWubiw+n0sffuvdWdbU7p6t7gWN2yuOiRo1cAtDpkkI0KrXJP4ubH6/gD37r3Sa7Q6JwudXXhKijro5CZlZEglSJpEvZSFIFh9Dz9eb+/de6JBun401H3E5q8UohRljkrAS0KkNcs5e4B+npUAWtYAm/v3XugI3f8YaSaJzQwrCytrEkcTIrgD6j8Efj/AB/2PHuvdFy3J0PkNvxffeGSRPMUjd0Ko5S1rXU8cn/D37r3WTZtE+Ly1L9yTSyLPG7pSSKrL42HqJX6Gw/P+8fj3Xuj67G3dvKhkpZdvbsyFIliVRa2XWZEF0Z4foRbgH/XH1t7917oxsfy1762d9sj11blKWMqSZ42QoYltcnVzcC4J/21jz7r3SqwP81oYSdaXeGNrIXE7Q1TGLU4mAsGUPqJBP8Aj9Ofz7917ox20/5l3Te5afxz5eno3qmVBHMiJKzofVe5+nBF/wDkfv3XujGbc+TfVW76IQY7LYfXO6oVmqIR6DYGRnubDn8kXPA+nv3Xuniq3jtutkkpfPj5odP7clPMrxSANchbf2gPpf6/7D37r3SZymSwU8sEEckLqAQkosVQljxwebn6XB55+nHv3XumuHBUPmSc1NPIr62kZkLC4OpQQeAV45W3v3XulfLi8ZUFp9FPKklOolcKsSuFGlVCfT8XJ/xPv3XuguyrbSxVVM1bDSzSoLppjDpIb6TIGXkWta35H9R7917ornb2Zo6ysENBT0605iPEYMIDD6Hj8f6/+2Hv3Xuq7vkhX1WL2RlaXHFWmljP3BE0epUk4Vr/AFtf8f7xx7917qibNwyRZSrWqbxzCd3dVJZSSxNww/B+v1/3j37r3UOKBal44y7hg2sMAWKXPNyT9P8AC31/Pv3Xujw/H6Br00TuXjWRVeWNyqpYekvq/qf6W4/r7917q0vYGNgpKGKdmj1OLRpGQ7SH9R1q3Bvf/kfv3Xuheo3nqGRaaNUJbTL49CMovcvYcE/8V+vv3Xuhd28clTRib1TQKoRVBCvIxs2oAi4I5HF/fuvdD5sKmlq9z42WSJrFogHIBsoILLITf6n6f7yffuvdHW31tuao24kSq/hWHVpQC7XjFiG/wv8A8T7917oh+JqJ9k73hy1PLVeSGqKTsSzKsbPcLIFFyAP8LH+vv3XurIjnIt4bdoq6keCSpWiQAWVvuFKDyRqfrqJP0+tr8f1917ovm68G0VHWrJStFFWQywRQoiiHygX0yXubWvqNuP8AW9+691Xf3V0qcPXY3cFHUQKtQiz+GmDslLJIB+25IsSQfqvIsf8AD37r3WHZuf3LtPHgUs1fDUNpYSxA6XjRvUxD/U8gf0+vv3XujodZ9syV9PFBlamUMQqTKSdZIXl5AeL6bk88cG4sffuvdDPVYCDL0r1mKni8k6F5Y5Cp1sbFDFYHkXUG/wDX6249+690CGV23KmQNRIJopKVX0rC5CSXIBdwf6EH6+/de6h0mbkp2EB8c0LE6iVVPMV/sn/Befp+ffuvdPNDnakVfkipisLEGeTUANYbmRDx9VH0/wBb37r3UXLZLIRS/eovkxwZ45g3pPiQ6xoUCxJN/r/t/fuvdJysyuEeJnmxQljqJBEJoiVlhnMd/U/1Fri5+n9ffuvdBL2LtkV+3KqellkQmCVjr/dIWMA6ebAAcWb6/wCH59+691WFmt1Z/DZ6po6esdVhl8cVUC7AsZPUC72Df63Nhewvb37r3RqOlO2d+SVMFHRS1M6zmPUJDJpYxjSGR78i1+P9vb37r3Vl+2Nx5jcOMijq2aGSlVElBaTUGK/oGr6j0/7H6f6/uvdO8mLmydHUUtNTR1UxPjjplT90zX0LMrf7TfkfQ/T8e/de61//AOYp1fkdv73p9042Oroo66VqfJaWKwGojQrIrnizE/0Fh+CffuvdFB2uK6owlfR1JkkaCE1FP55m8UX7SkAFvyTc3HP09+690COcM0lVUSVAKxeUxvIFHj1lrXcmwt+Rb+nI9+691gweNiaeWF4hK3lAgcG8C+gsHRv9UQORyDYc8X9+6909Jt05CupaSJ/Esrs33EulI7uwCgi/Gohgv0uf8PfuvdN+Sx0mJydNTLJI4qKKCoZTEAYppSRJTPpuC6jng/Qg/Q8+690IGKw0TpaoglEboQHU6HQEBvUg4Bb8EG4ANuOPfuvdS67DOGmmCl0RFanjVvI6BUuVNvrc8k8f4+/de6Bbc1TWQvNpdhcsWUjSygD0q7j6f4fW/wCQbc+690G0lTLWSRJOWTWupnI4VybWP9T/AE/BN+ePfuvdO2ExiSZJqfVcgMokm9Nz+oFQfzweB/hf37r3Sv8A4A6CWU0bmRIgytc2Ux86g1rgfW/H4/p9fde6iCOqooYKgRsFBJsIrBGtYa5V/AuLD/X9+690dL4w9y1eDzdHS1kxkRWESny/byRytcRskn04uePzfm3Hv3Xutk74zdrjc2Fo4lyCzyU+iILLKJI4SOBFUAEk2/H9eQePfuvdWQ42h3RW7dqVpIqavrPHEaalijjjQo8l2lkV73UDm1iP9a9/fuvdIqDqTdO0avK7qixSVGNy0hmzFHG9PTh5GCgTYmmBZzNq1A6R/iSLC/uvdCvQZHr6glpsNV1T4/JQ0zV+jISpAs9wSsT1DgIzC/qUPcH6gXHv3XuuqfYm4s7T5TK7f33QYyIUsixxVMUUdPSuW1Ruai7eSyllC2H6rgn6H3XugXzWB7J2mtRPkd3TzJPF9veg0VFK7Su3ieG5H6RYH+v9Bc3917ptyWU3Dt/Fh8gIaGNaQTjKoq/cVNRpJM89NFbk3B5J5+vv3XumDaPa+6STTVOWGR/dMtPI9I0CrA7XBaRgbn63F+PqffuvdDVQ9oVKMNNbTTNGiFm+2kqDHUGwLFkFvwRYm4/F7WPuvdOUfY9NW0dSu466mMMzCNSlCzRozNdfOilmUWA/x4+lvfuvdI/P1HX9DV1O59p071uaqqSKKsSlp5paarkWxQGml4QXXkAc8H8AD3XumuoxPW3ZWAkrtzbVp8LuiKnkp46iClqaCpDHhdT0wH7TAWOsWPNh/X3XukNj+rMy1Ek2B/g9bQRMUoYlNNSyRJHdft5URGuARySL35JsePde6c4tk7+mpllqsTh8c9DUq60tBC4WqpY39SzNDp5IHJ/5H7917p4+2pPJf7Clv91fT9q3/Fy+30fa21/09er/AGP+Hv3Xuv/TqHpYM7Vbglyi5UwU9PH5QY6yQtMzNdyjE8qf1Dj8/wBOffuvdKw5PNYhK3OfximmxixvUzU7TtLKwCWbUhP1Fj9L3/wtz7r3Sj2x8guqvs6eTc2OoJYnJhqKtEIlKEaZbD/AWBv9ffuvdK6r7F64LxR7Q3JNT7ar0MklOIBK8TyrfxMzgWH1H1Nhx7917qsHuzIxy7t3RlsJMWp5nTHxTT2U6DfUxBsSSfz/AK39PfuvdFM3Fia2tanDlgUQJNYqEZb6iPrY8Ef0H9B/T3XusWE2ztYfdz1lSoMUbL4bi6VLLdNdhYgXv9fqRf6ce690h9x46JKmSOG9R6bggBQicEeMkWJ4B+v+BHJ9+690yUeLLN43A1uoCKVFlFxpLEfn8G3+Pv3Xunik29HAtQqQxVUxsY2RUXxA8Hg/655+o+nv3XuuOUpMd9pHVxUKh7eOb6BhMD+FH0sfr+Pz+SffuvdI6WkimmTWoXWLEaDxYC3q/JFvyP8Abe/de641uISWaGOD1XZb6LabuAApUG31H0/p7917pkrsDPSVccM0RVpHKlkUkqpAIBsPpYg/8T7917qSmJGPZqrwSMgQmGU+lZbD8A/gfkfn62Pv3XumisWeVWdGZw5IdCfryLalH9Px7917qLFj50dbqpjBuwJBLa78Mfr9fqPr+Bz7917qVNQqmoKqF2+hIHBK8NqH++/3r37r3WD7cRxhEjDsQwHjVlJIubFrXI5J4HP0/r7917qwX4nfElN8V2O3z2PqotnwlpKKjcmNspJqskRvY6b/AO35+l/fuvdWNdy/JDZPSXXy9dxUaZBmhbHYzAUc0axDHxt5U+7jjvpK2VQ31INj9T7917qT/Lc+F2+/m72tHvXc1PWbc6bxOU+7ylJpnFNk4lYSLjKaR+NNvTwDf37r3W791t0ntfrzbOI2ltXGU2E21gqaKkx+PpYFiiSFUFzpUcsxJJJuSSbk+/de6HqjpYqWBYYoo0AWTQFUcMo/qDc3IH19+6914wcguOWA8ZLWN7C5t/vX+8+/de6kOVYAsLEAq1ibajxwfz+ffuvdRDTx08LyKvLNexJsSVJsLj6E/wC3Pv3Xuk7k5lnjenJBLqGI5tGbBQBb83t/vj7917qFBNaGKneyyhbKUBIBjJa//IVxf37r3T1QRgAyyOwkkDAuTfxIeSVt9LX/AD/t/fuvdSZ8vTUukOxkDC3kA4LA2BFx/X/b8e/de6Qma3FU1BelpZZI1DElmAHkQm31HJ+v++Pv3XukKu0Tma0PUR+eYspSSUF10W9XJPp+vJ9+690KOP29GqRbfx/ogUmeuqAihFjPLoD+CRf+v4+nv3XulzNkKXFUYoKMJHFGnhhAuUuifr/PJP8AvP0/x917pDVGSrpFkDSIkZ8lmAF5FVPoR/t/fuvdFz7Ay9QoqIQxkBRynjOgq7xkW1Nxfj/evfuvdF7xiVNRBLAIaiqfUR++4cCdyL+S/NueB7917pM9p11VU7dmwuQxcUNMj00NQkqAxzpdVZoww/FrC1gDcm59+691Sx859yY/G7zSGCrhpYaTCRY9KeOqstNCIVZZRCvDfSx5sDe/P0917pU/HbcGL3f8e8skdXNSxrkWjmqbOKirjo1UOkLX0sLOt7N+fqbe/de6K3vvduO2lUVxpYKGnyUcqmmiSVp/BSo/rnqGU3Fx+oEm3Pv3Xuig9jbqrt2xVP301PFCVkkhNHUeOCQS3AeWBbXP+uLf1vz7917ovuBmNLI+MWYtGk6zS1BlZ3Co3oESr9I7/ULa/v3XurEOqtvZDcO1xU5fJxoFA0ShJH8GOhJklW5FluBZeb3/AMePfuvdBRuvMY/OZisoKGAU9FS1QpaeWncpWO0b6TJPI/rJNubX4/2w917p4wOPpq3JSpl6mqkp8dSf5Mkru8EVRNZIA9lYhbA3Yiw/pf37r3QyYTGbZjpq6upKWnr8jHHDCpqXrSi1OrXIA8yKFjCAm4B5IsQPfuvdRMq8UiVIT7SDIxRCc0iTeSOAG2uAfX6Afjn+lvfuvdOlHWwVlNjVr/tppIYrLGANcZAuqxpexFyD9L/70fde6cctgqySleeFnlieF0tBCyMqmPWrIBdnt+SDYH/D37r3SFrcHBgcWxeB8tPOhqJVmVncyNJzCwksB/gQL2tz7917oLM3NjayWWnyEc2KqmRh4I2HhZQbqsoU3BtYc/8AE+/de6BurngpsxNNFh4zR0JaUt4iI2dIxpaEG+vnmwv+b+/de6YM5S4/J4errK6ER1VfIWglkp/Kb6rjxxH0qQOLfT+lvfuvdA0mz4smhgr8hT08alnjkqjCqEoSbugAs3H+PH0H49+690F+WpZMZkZ1o6MOrq6rMuqWldVAQPHY8Am9/wDiffuvdQ6avqTURPVwRO8ELHQsjSKQpJXhif6i39Px9PfuvdCX1hPPlc4J/sYq2WmnSVo1c0kKwKx1XAtxa4N7/wBSSLH37r3Vo/VG/wCTb2ThpsdkXx2NqTChoA7SRefT+lzqs1/wfr/rn37r3RjezOsdrriP7/UNDRpmKyiWoydXDAI5pJZkJQ+g35/PB/xFj7917qsTPZoUe4amlSi+5hJH7P3BhWmZWLu6Rgg35P1vz+PfuvdR4d+YLD7qwJmkNDRCfySColiEjLLxIspe5Khi1itja3I9+690+fIbb2O29Ljt74B6iSGvpIaqeSlKtC90ujxDUb2P9eT/AI8e/de6LK/eOZhhWOSsqYkTxhQHKcXto4H5BF9P0P8AT37r3S6xvaO6MjhqmtFcFllDQRU93LpBTqSS7MdWm1vobkn6249+690CPUO88k2/8vV1TSVNVVGWKELJ++irJq9PN9IuLH/WNwffuvdHaoNyZ+SgpaClyUk/3FXNJVxqxm8EToUKMjcXAHH1I+v+Pv3XulxLuPE0IocTTPXvNNCkmTqGOmNmjNwhUFio+gtcXHP9PfuvdFy7E7Fj3xlBhI8TR0lDiS1LGVRSJ/ALGZ1IuxIHNxf8j/D3XulH0zj4KvNlZsDS19NY0lHJKJoSoZdChY4igN2NwWBNri/09+691YntaspsQBjoqNUq54DTI6jQ1CxQqrkyfq0/QfXixsSST7r3SSm61yFLudsxXZTEF6r16lmEZcA2j8qkWZvpfVc3vaw49+6904Zrq/cDNSVVFDg6qnmqxWRzwSpJUUZj4ZJpGaPSrsQRc6bWsRyPfuvdJPJYPfNDmZJ8jTQyCBFWZqONZIGUEIiwSwhY2JUAllJsbi5Hv3XunCtfL1UDeKnKxRvEs7SKkMsJ02KMqcBLccXP5JHHv3XukfuOvqIUiL0SieNT4Hb92lQqxW5DX/UADyL2+n9ffuvdBXmd7fZNFRzRmFyHlZ4byCNn9SrIp5H1/wAOCSOffuvdIDM5WPKUssrTxwZKH9yKpAjigZf9S5cc3H1/px9b8e690CO5chU5tBTzmGIRr41EELKryn0iSRwA1geSLkfj8ge/de6CnFdRZbd+ZaXKPHS4iGXxmqdWCVhiNgIrWABsQSfyD7917o9/V3SR3vDhtlYHEIlDjZgDSxkvFFLdTJVE3sSw5Jv9OLg+/de6uG6a2ttDrdsVgMVBTU+SnzOMhzOSWm1LDUF/DTxipNyIuHMqhgLH6fj37r3VNf8AN8g3XtztLZtbjsjNTYzM7PeJpaZx9o8mPylTRySRxFvo1kIH4VgQB+fde6pBaVgpLtEoblmOu12Fwt3JPHC3/wCKe/de6z0kEMgSS6yv+po2APp1fQE/776/7D3XunyGaOObyQU8SQmIxmEIHVZBwSoe9ubn/ivv3Xum2OJ4nlmjQRFWOqMEgANySAb3B/H1sPp9PfuvdTYmKnyIfNpGrx35UsLFiD9eP63/AN49+690q8XRwLVI+tZdaI5TQ7TqL3bQB9Pr9ebc24sPfuvdGU21VVOHgp8wlRj6WhqI58VJFWyyyKHaDU081GCSYyCVJ+gI/qAPfuvdWCfHzt+j7H27U9RdgNTbkx9RjZ8Xj2lpRNFV0lTIWbDVNRKupSEBlp5HYlAAoI9Pv3XuqzPkz0RlOkt81dDS0s523XTVNTgci9pUqoQFaWneVFUGSInSwFiDcm4sPfuvdF7xlbMJ4XlRlWG0jRrcqhVrWuPqBcj/AB+o9+690JFDTQVLPmUNO9PFCz1EFY/oYjgJFbnmwIANgfxa3v3XukbU+LLVmuGMcytCiQRDwRSuAwjkDgm/P1BH15N/fuvdWS/FXquGfIUe4RS1sdPSUyx1KTrE1Q9YP3P8nkf0qtjYX/oDYHge6907fKrseKiij2nhgGhdPLXE21EggKsh+t04XiwNv9j7917qsvKZQ1FU7RulORGYWWJmV9f0JEnFibD6WI+l/wA+/de6zvkJYo4YUmVVaMHUbOxcACV2/F7H6D/X+tz7917rFia2WlzdPJPK8tNIykxvI51jVqdUUH6BfT/jYX/Pv3Xujh4eqx0UMNKmOlU1cb/aTLGpEayR62AWIa09R5JPP1HBPv3Xuj89Bb+lxuxJNrmCMZCGvWpmljjjjrCI00RTNUHlgqrYRnj+ouPfuvdDF2RvzH4XbNNLtyapbP5ZxHeaWKSoKKA/kp9NhYEG9v62+gAHuvdI3Dd65pcY75I19UFeKmhgmUxSwSs9428kt7heLWHHA+vv3XujC7Q7g8bQT1lQ1OkEcbzwvUa6iomDcRtYKQfyp/pwDbj37r3RjMR2D/EYKVxVxeKraeSNpGUTxEG4jdCOFFyC1hf639+690Icu/6DGU1Ripo2ZpqUr52C+Ms8hqBGJD/qtVw172sL2HHuvdP9L/Ct27dlo51eOlr4Fhl8ZSSNtX7A8ToOHJHAuf6+/de6BpvjttfCDIxUNCJ2ZRJqcBZ45Hl8zSNJe5ax+gNgP9Yj37r3RSdz/HOlff33c2UEUkq+bx1qsIJlCaYoIgwa7BbC5FvfuvdK3b/TFfia2GrhoZtcSyqlQI3WMJHd4vIoIF9NlFwPpwb/AF917pe4uCsmgr6iooTFVxUzU9RKhdIaenVioA/oXb+nPv3XugdnavxNTOzSzLEaoyiQMw8KzoFMZX8hP6gC4HN7k+/de6Tdfumooci0aZj72f7KYHzt9z9vDCWZXCP+Gvpte1+RwffuvdFQ3/jdub0jR83i6dJaU1MwqMeViRlcmUpKP7T3IP55+nHv3Xuq3e0qLAUlZLS00tclEFLRXhY2ZRZvqbgar/0B+vN/fuvdGz/l/wDx8TvWs3Dh8NDSZWsx9TC2SgkCxTpQ1sQjhqaeT6o6Egm1gbWNiffuvdKDvDpvePQ29MpgMtislPFBO0ePjMRdZoomA1xuBY3HN7/4/S3v3Xukmu5snXUVHjmoI46eokJkSUan020vrJF9S2tbjjn+nv3XumrA4qom3stP9wyYqSnlkbSR4UqHfxeKxFjIfr/X/X+vv3XulvR0Z2nuKWlmqHTG1BZ1LShfJNNGFZmuOCSbWJ+v49+690Y7Y1WKWrpR9ws0VKQYhDFqLKV8rESrwWBJH9eP8PfuvdWE9d9hzU0FNErSmnlgCtGtiZJGkRI7hfpYFrci/B59+690djauWgztPHTZEpDTtHGDKzsRE8q6o41C/Q8g3454vYe/de6EjF0sOHydJV0lbro0OmYlCY1mD6Ji8SG7A2L2AIt9fr7917p5qe4KbF5KSB2dsfAQYpQrRGWNeJW8LE6QW1Efm1vfuvdCHhO2qPKlftqkKC8Zg1SACxQMwv8Ak/UX559+690P+1exKl1gMlRG6tIqALISLajydN+Tbj/ivJ917oU6/syGho/uKupZGjujLESNKluGZeDcmwH5tz7917pnpuzYM4iJFVHRASZbMzGIPcWkc8Hm4vfjkH6+/de67q92zvNTaHDxx2V2U2UAAOrKv9oabf6xuOffuvdMuf7DpaCB5HrQqNZnWSy+i2tVb8/09+690Vff/dlJFS1op5CwMc7IQwcSsVsrqL8WN72t/vPv3Xuqbuz+0KrK7krw8jVMtPUTIsbMGRjyNLX/ALXIAH0tb37r3Tfg8rVV6SVlWyIaSBHSklCGY+QkERf6ngcWv/sb+/de65plMJVOZqyjjkTS9O8M0ahBMRqLOy/Qaf8Aeb2+vv3XulXQY/bmdhNNU0FMkT+SJJ7atUcilmRf8VNwPr/re/de6QuW6WxsdU5xNhEqGWeGMqkbRmO6KjHkN9Ln8e/de6Bup6vn89YJ6bwU8amUo3qZtBueSSL8cnjn8XPv3Xukjl8UaNIoMdTOlMriaYBkAZVBS4dhY/n6fQ3/ADc+/de6R2WElNKla8UlQoiAVjcG4ewiW/IA5JP4/I9+6906YOkny/8AlUtMSsc/jVEAlVpAtlDH6tb6GwPHv3Xula2Oqqohal1jKk3jEbIEQMUUaDxa30+thb8+/de6f6bBQQ0aiGqqmqo5HaZlULAI/pDHEFvdr/X/AGPv3XunChjr6QtFJEIToBqPIoZyg5J0n+t/pz9ffuvdY6qjkrofHH4zCsWkGO6FkE36lA+pIPA/3r37r3TXPt+nNHHBAr00jVkkktSxZWZFBCxqi/g/Qn8/1+nv3Xukju2ix1NQwfZ1s0ky3WphKhRDLa6sCfqL2/p/vfv3XuoOPqqrRSR11LGsVPqVGCCWUtJbSQ3A1XsALnn/AFj7917pLd976x/X2AkqKKuqqLO5CmNNS0Wv9+eqmQKJZIh/ZW5sP9j/AF9+691WLS7OmytZW5vOPkMpFI5rqhAzMauV38jQSyMeBcmwHFrgD37r3QUVOLpanebS0dFPjqRpAop50MjxlTyFDWBP1/29/fuvdGo2dRzrU0BpI1jjVSKiQAEMpIsbAG5t9bfTn/G3uvdH760w1HTyQ12cWkhoVQS+JpRHLUvq9LEkcKv5X8/1Av7917owOZr8ZnaGLGYFVKUzB3ljCwRG4uY1df1Acjm5P+9e690k8DtnIVeXJrAkVPr8ZZApLKn01FiL8C1+f+J9+690KNbXrgaOcUVAJZ0BhicPGI1isCXDW+pPP1Nv6+/de6wU+fzWVw4matA+2ZEjhEg/bC+qzFeSf6f0/H5t7r3XeR3jka6kpIKp4lNOppvuCyLIFkAUfQeqy2AsP9459+690m8jmq2gji/y0RQsRTq6eUlTYgOLcG/5v9PqLfn3XulOm45qpsTUR0lPNW42BUNVFpW2gh1LNblv+DEm/H9ffuvdCBtDcFVXVzpWqq6VkkkYIheWN/3GPkf6WP4A/qB7917pfZuuwNSopytUakxI6rFEJg/o0tcfgf4Dn8/T37r3Qf0221qaOrqFj+4kEoH28oM5QD1hVJI/BF7EEH8+/de6YZNsVFU8lUlI1HSR6XlAaSR2WwBUC/8AhYc8fgX9+690qesasQ7vx70EbJRUtXDdI10ySnWBIwYg2Nuf6C4uPwfde62d+qMvX5bqekjpVLTY+igdRIxepMBjuUsFABAuBY3J+gvx7917oEsx2XuaqrMhQwUlVBSUcU8cxnQCpksbao0uo5IsPqffuvdMG1t6ZzcGHqR91JDWY+tenR5kEbwgG8ZMSn1A/Tm9ufp7917pL75y2Sx+Dy9Su7PsK4xyKj3Uaap4iVNzxpJH0H5v7917qh3orGZnsX5pZqryO4PuchjcjPUy1aP6mWKQjxxD6WuL6fwfz9R7917rYrpmyuIxwpxmGjdkF2kNy50BR4x/ZJ5vx7917qXJ2A1BSXrq6nSyrEJPMIbShbfpub3H5/r/AEH1917rVZ/nzb8nzEOysZHXTvA1bVSQRO+unLIvrBVrDUD9PwPfuvdSf5Fmc3Rtp9w1WNqYoqesVC1LO+kzhF03jiDAcm/5sRf+vv3XutmTOdhZ7Kvjv8ukwMsLAPHHHaOsjdNEiudRsQQeb255vz7917rnR7uz0kkQpc8I21rCrh0cq4J03U8n6882Pv3XulE+X3a3j1V1RVJJcTMsGqRlPCmO5+oJv9Lf4CxJ917rl/Bd7ZGNa/HZqSKOMaJYKmlc2Zj6VZkI/pz/AMT7917pcwZDI1mNiplenp8lDH4qqVpjTGQxWvJGXDAAX+hHJ+h+vv3XukfFW5agmeoNXMbSqROF1KyRmxZUFiWB/SbW+twfp7917peUm6adKVC2RNQRZqqMwElVazKgR0vcajc/Q/j+nv3XuvZncVJVUh+xytQDNGR4Fo6gKqcB7yMotf6AAC3P9ffuvdar/wDPQO+YqLCtQUy1OLpg81Y8gkSWOneQqstOyxct9BpuLWPHPv3XutWivyddLPOJ6eRyxJMkpcSiWMaBK6EH+n0v7917pvmrYkidZIJWcsxMkauW9ShjeIDkfW1rX+n1tb3XuoSrUVDBYFYF1URhUkZiL2CAKODf6g3/ANf37r3QiYfqnfWdhD0eGrqiNVEygU04SNDcmRmKkN9PoCPfuvdIrIY+sxlZNQVYkjmpnaKojdSnhdW08h7Ecj/H/X9+691PocFkMkUhpaeeqfSW8UUMrqwJGli8asBwW4Jufx/X37r3Vmfwn/l87/8AkFn4pqrD1NBgIR5Z6uaOoRXUMFIRJEW5sfpcH83A9+691tDdP/ysPjfsDZL4qt2U+Qy9fThchkcjGrsahIPW9OQt0Cn6Asfzcci/uvdANtr+S/1bD2bkN0ZbBUkm1Zar7mnoEjkZFYuZZA4a/BBF0uQf9jb37r3VisPxo602RsnKbS2TtvBmjqsdPSS4+fDwvC0kNOVRfA44LErplJLAgWta/v3XutOP5D4DI4jv7f8Ah66Baarg3HUrJTSKimCNH0LoD6r6VAUHk2AB+h9+690bLpOlWixNFVwUvlleHwVDwavMkhsYw0SWsvNwVte55sB7917oy0lTNT03ldmSSCKWeoaoMfrhjUMl1kB1ENquBY8D37r3RDu/d4wZ7K0uIxLtJVzSJ5HpxYFrgP5UU2vY8C1voR/j7r3SjwdHV47bcUSxpEZwsKLAiGUSxjSqtDcFb35IsCeAB+fde6GXrHbElqR5pJVmkZg5q0vDI2ovpEg4uNX0PNrXPN/fuvdCnUYJ5cxFCy1GiAmJPCzKY3kc6mWJTqZCLcg3JP8AgffuvdL+vw6UqMImpaiClpREkJ1pEs7R+pZWkbUALg6SxN7m9jb37r3QFTY2jphPM6VMdSKgKQpdopg5JKxqQbjmwIAJ/P0Hv3Xuga7BxWUqqGdGp444GdPHDFZKgxs3qaQrZjexvfn8nge/de6rx7xoZjTKrXcgznxuCqosaWRl5Pp4I5ubi1+PfuvdE3WJBI6mQqdVisYAU/gWve9wPr7917p4pwI0AKEIrGymx5ta/wDtvfuvdOUaNMTE48mpLxi4BHNyAFAuP9iP9c+/de6dMdt6arqXSJdYVQAoub3/ACQf7X4+v0/3n3XustXhqqAMWgK6A1yVN7KL2/3n/e/fuvdJuqia5jYspC2FgFs9r3Btf/W9+6913haWqqsksIkaBWcC7yGNWC2IJf6X5+n1t7917octob837tWuEeIq6tYoWXQsbTBbx8izBgCo+v8Ar3549+691YF0v86Nx7bZaDcdU9QHcKRVSsAq8KSNR54UWP8AT37r3VpXWvfGy+16Oljrp8dFL+2SRKpiIkOnySRgWLH6cn6W/oPfuvdCxu3qvD5LFB8UI5XnZpIxCq3mUpdluvCi1iosL39+690SDtfr7J0VEmNlxuuGAukeuMOyhm1RyRxC5vza5JuePfuvdED3LsfI0VeZYoXEyzvGalERNGsXRTGB9ARfkf09+690KXWNXlqDJUcMwWRSY45Dpew8baWZgGFuef8AfC3uvdHANFLnqF45qQzqh/edoxHExJLKAVNzbi3/ACIe/de6ALenS1Pk5JJFoVhdGZ5ZjAJSwl9EYjuOP9e5+vv3Xug+xfxWiqqlZaaF0DHXJLC7SOsiklgQttBNz9LD/b39+690KOE+O26sdSzwYXMZKhlmYF0DuAhVQeHH0uAR9eeePr7917pUZrB9zYQxpjtw1tPFHBDTIqzTE6UW0jNqJ5JF/wCv+82917rNRZDvyN4Hhz88j6rF5JmCHSbWa5te35I/3m59+690N+L3j3ewihr8s7usIpljjjb83GsvHwbA/U+/de6WmF3H3TSPJCMrK0ZUQvHUJcNGxDFULDi4/P8AxX37r3UfLLvmvP3eQrlM8chcRoWjRfESRfTb6AW5PJ+tx9Pde6b6vJVlZRyVmQpvJJTUT+T7iLQHKcM5kta3H55+nPv3XuqNfmP25XZ3dlVhcTUSUtLQMUmSmmZY5pFa+htJ5A+trH37r3RCpEmr2aaaTVJIWcsSxkLKbk8/jT9eD9PfuvdOdFRvD45VNw3AWwAYORe7/wBPpawP449+690b7pvcaYpYcVHRlPv5EJrJdJ8TKNVlFr2P+H+t7917q1LrLM0dThohWR2QehTYB2YALrjB4I/239ffuvdDdt5U++SdSY4o3DIroSGUnVZ2PH0tf37r3Q6pl5MgVpqejgiJRWTxAAuVFjpAHF78ge/de6GvqaNky+PjrWdHeUOwf06dLWW3+3/w/wBb37r3R3N35WSl28kEjoIZYAEKNqcqw0m5PA/1uD7917ondPWUVBuiWavpVnoqh/BIHQSEK/8Au21/9uf9tz7917oyO0cnj4MjBQ7clNfTyIryxKVCx+nV6D9Bp5uCL/X37r3Qh7lpVrqA07xwtKwDFilmUBLMRcWN/wDebE/n37r3RQOzNsNVLPBLC7Rq5MOgkLAAouQv0sDY/wBeOP8AD3XugBw2zZZK3w1dd56ImRoxpVWV1OpbD6WB4J+v0/2HuvdL3GbTWhrErCrxwK40gAEENwSxbmxA4I5/1j7917oyG1JIkhY0FWzGOMaQXIV2kXmNdV/pb/G319+690/ZPB/3mVmpp4opIIg0gsEMjqtnVtP5v9b/AJvbi3v3Xui41zpiMw+MyMcLhZyFci5Cu1nKW/pwePfuvdK6qxmEX7dsfknqoWCzTRWKtqKksii/IFwCf6i39B7917qZlsfFkcRUU2L8iaaNtaImrhQddyD9Te4P+8/n37r3QF43NUFLlJcZmg6LoWnhM2uOKRkIUy6vyxNv6c2H59+690YBNlY7c21auKnVJYHpnsUTTJ42WyoxH5t9QOTx/U2917og+6vi3RZXK1T00LRap3KalYmJ42uSoH0Yi9v6Ec/T37r3Qsdb9MRbPlpiUQ1NPEdIkjKFXe2os35LAjk/Wx+tvfuvdGKmcUMUFLGslLMs663F1Ega41EX5N7L9OL+/de6XeEy0VMk7Y2aKmr5k0y1FR+8qKiOzMgb6EkEEjj6GxPv3Xuq+vm7sBuxuuckVjFbW4zx1rVUUY5EZLyamHJ4Nr/X/H37r3VFlRUtjaaegl/z8cTLZ1IVxF6Srg/kXAt9T/j7917oOM/jaiaFCpLLUsJjH9FvwBHo/s/6/wCSPoLe/de6caXbUtLTUyCB1dYPK4Qk/ulGMRbi/qsR/S1zxa3v3XuolTFW0EsP3MM1OzJHLSvKhEUscZEhSOQ/Uaj+qxIPNuPfuvdNVOr19dDR1NYYqZpQ3ickKrFdDMCAWJ/STZhfjjj37r3Qv4+mkpIPs4qozRxxANM5QI6A6kGliTf6gc/Tj+vv3XuoOXlakpXeR5YXKgKl01uP7BAH0B5+n1/p9L+690Wrc8NW08kjLMRPIwUPdnJBDaii/heP6Hn37r3TdT0mCXD1VRkpnTKa38DL5ipcAaI1RBp5tyWItxa5PHuvdQNpVBjzNLkpkNVDS1MdRUUkjqryrE4bwi4tZgCp/wB6I9+690fXCbAxG8sTSZakmWm+6pqaOqpCV1QtFEQSADY6jqJtxY8+/de6xZXp6M4bxorNGHeTQihSVicFhI6k3uLW/wBjb37r3QaQ7Xw2C3JST4k19RSzFHnjjEkRoKsyBGjd7G6+kkNx+QRwPfuvdXNfC3L1FJmY4qKpqTjWZJrVDMVeYKTpYf0ve39Rb6e/de62S+kczLuGlWKtpYwwoBEWkDUwjK20SB4/wbWKm4I+pFrH3XujE5va4rMRTiOemWsjLyLSqZngjLRkWReBc6iQbcG4H1v7917olfZPV2/cjHkaKLN0NJip5GaSSpp6eeanikZnkpqOmeNpSWOkhhNxa9h7917oH8Zn+yOooZsbU4qTN4nHOKGGtraaeD7umMBnaqlcgxGJeF9bgk/QfT37r3Qm4HtDJ7zoKKHI7fgo0rZ4YoamOBmxk0WnUZ4JQWCWBAN/qfyLW9+690zdmUuOmhpqesySU8flji8tM7zxsVPppyyi1jb1H8jj8e/de6CvF1lXi8qMRtbHwZyoU/cSPJVLT0McC3VpVEj8kW9QLA25/Fj7r3QvU1FkZpqfF4/H46OasVKxZFyJqqSIudUsI8dwWLHkXNuARb37r3Stx+xc5PXNQZHHUVHTyWkDfdRxv9Rd7TaTY2uCCbfXkkj37r3QgPtHZuPjjgyGTpqeqiu070MzSF5FWyNK0YC6QPrzcHn37r3SO/htNi640WImoMguSJeSorPK7yxE6ljLBvSV5IGo/W4/oPde6UVDS/3UpayaCaihaqcK1IEUwQBiGbxGQty3IGn/AB/xt7r3Tpi96YHGk1NfjXlnq7LPqaUxqbBAY+LadPNh9f6Xv7917pQa9q38n92KrVo/vBbwH6aftfPa/wDqedP+x9+691//1KRtzNU4XKGBshSUsMMSQ48LVCb7uN0vpCqxAJWwPqPP15v7917p025lcJlC0GXilQ0qpH4y4EdSZAAVXnSR+Cf+R+/de6dtxbDwcstIu3NoTZGao8RrKY+OWlEkrfqhDiw45Yji319+690YbA9b0mIxNMINs0LwpS+eeeSJbRSRrqkpTdbsB+B9P6fj37r3VUfyUz6ZbedZQxUlPihFWhmpacARlY30KQAP6Acfi59+690CT01HkKk0ckVVXWo6hp6SCcxkSxR+iXUSAFU2JF7n+nv3XugijhyEdUMXkYXipjPZZFFp2RDdC5HJsLf8R7917pQ5UU4pKRYWb7il1kk2aYxhbKrW4I/x/wBcf4+/de6wY+SKSPzqdEymxRh5A5ay2S3IH1uPpf8A1+Pde6EuLblJDT0spkR5amITOsRCgeRb6W/oObH/AGP+t7917qHU7Six9PHVTDXHUSGy3Ei6mBtpIuA1he9x7917pF1eEonYSJGyr5CVJAkZWTi4AP8AsR/h7917pmp6MQVVXKpRUbxyRI4HBRrNoB5W9vz/ALbjn3XuolXVLNUmSQOjsTqkAN1a1govf6f7wLe/de65PSVdXAsjCOphiBSGG4jRWN9TH+ptf6j/AFvfuvdI+oxs9LICERHJJKBr21WPpI/2P+P+P9fde68mMmiSWSQFomAsG+o1AGwK82/rf/jXv3Xum0Us3kYTSIiqoPoYSFirW0tY8/QD/kXv3Xuj0/GP41DeuLquxt0x6sLiZmagxJTRJk5onEjE6vrGLDULWIHv3Xuj17j3Sm09o1U0DUWKSGhlhpcegWnFBEiEReCL6Xta9hf+nv3XuiW/Gv4+7/8AmR8gMTs3bdNkMvBUZVJ9y50pJUQYvEGoBlLM1wpAB0i9z9P6e/de6+il8Tfjfsz47dUbW2VtjGU9LTYTFUkMzxwRo9TUxwWmlmJsWdnJN25H+tb37r3RsY1Cgys2hQAEDWuAeQD/AF/A9+691ySxZTwfrY/X68mx9+691mlYKL8Ere17XFlHBJ59+6903moREBAJJJLA/QG/H1v/AL76e/de6i1VXLUQGNCABza3rAFzb/Xsfrz/ALwPfuvdMKUUs6s6GwH1LW1WBuQCf8D7917rGBFHpLKBIDa6yC49WkC1v6C3/I/fuvdOyRRRxtNyqGMyMrlSSp5bT/Qf4H8/j37r3SWraymmp3hjlvJI+mAcCPSDfWADcWN/9tx7917pOiml1pNNE+lbBmCNckG9lAANv97/AMeffuvdLPFzkOsdLTWqaiJBrKHQI7kXBP04/H/GvfuvdL2mijoIXp0aKWplDPUSlwnrFzYW+v4/w/p+PfuvdJ6upoZomkDtCVAMZTmzISf954v/ALH37r3Qc5mrnijs5AYamVgAGC29I9I+hFvfuvdFY7Lrqurilo6E+OWonjZL3a8qAL6SCD9f999ffuvdMO0No5zFYjJZbJ1i0TThpilW1oGMQDB11fQEH6/717917oH+8N4Y2oxkuExlXR1WTixM8pqqeojqYmmMeshNJIUg2sCeDc8e/de61Tvn3vjd2z+ycTPPT1NbgMpRwTyVNQwceaLVDVx+RvqL/g8fXjj37r3VgfRmQWf4aQ5vbMVFUVNV9wUnhlWGnSMsJGp1RTcSqfrpsSTz+Le690Q/cO5XjYefCRVmQqXZK1EZkeCFyfIsjyEjX+SDx/rX9+690XzN5OiyVfUiOkp6VaYTU0aROgjjdgfRWOD+q/Cn+o5+nv3XukdsqmMeYGoRlJaxYkQO0zKxcB7BfwLHgkj8/wCv7r3VsWGoKnE9ezUdJA8ENRjVqP8AJWValrIfJUSBzyn1IH5/1jYe690UrBA5LNmso6Fa6KlqnjImQKJJDISai7G4bn+tv6X9+690PH2VBj6GtqpYpEd1DTTyepHdlCpGqgeoL9eOP8PqffuvdPNNm/tMRJXr4oaOig8c0gijZlRYx5GUspuD9bDgf61z7917oOZqygnp63J01UlbBkLqhhKRVDl/qdLDX+LWFv8AiPfuvdNu36PJQP8AxerZ/toGZYaeZ2iNgbEIZr3v/h9ffuvdGk2NvTGUtLSxVdRHFU1TzWlrZad/HSugWCCBJytv3ArMQSSB9bXHv3XukdkMo1VG9C9fR1c8chjkkSmWMlrC6uVH4/1z/h7917ou2eoPDkamXG00VfJN5fuIGYl47H1yyOwYJ9LW449+690Du8MvuGki+4p6KnWmhRtIhpw6xz6hHpC29TcfQXBvce/de6SqUGX3FjK7ItkIaP8Ah5idKCZbeeci5Cx/TkEjg/7z7917oL8/tGvroxUmnrEM9WqSVCwyNDHqJaUssQIVVAsp5uf8fr7r3TFRUlRBUpTtj6laSjjMMkklvFU82QyMRf1CxFrfUCx+vv3XusmN2JBltxwwVcc2NjnJf7hVVYnpivCKpIBa5+tvp/iL+/de6VeW2FldrVsC4Cro8nDWgimFASs0LhtLU1ZbnyG2q1zwRew49+690dfZWz6UbMo9yZ944q3GxwzVyKwhFOsFvHqjQ6mPFtX0J4Nz7917o3FH2hjOytiV+38FGsORx2OSI0tRE1PP4I1t59POpHUAoWsSbEce/de6od7s3xuXa29c1QrB4pYqhrl4yrNHHJ6rHk2Itex+t7/4e690DeN3NV7o3bhv45FItFV11PF4gzLaOR1VvE8vqAvc2uBe5P04917q5vsDp/DU/SlLXRZf73Hri4Kmloqmp11kMyQ6vRJewUC3pZiLf0N/fuvdV/YzYmCqomnySRGcm8ECgNpbUSPKp4C83uoHP5t7917pX5vFbR2ltuUUc1ZXZSsp5boE0xU7gAIiODZgB/W/+t+ffuvdFr2FiKmbfSyr5kZ2v91ChUQmRtPBX6gf6kcg/wBRb37r3Vo+F2LiKXb+NqZXYh1Zqp6ddZd1BNmdzcAkknSf+N+6909ZaDbmJ2lX1zQUcVatBOkepG16UQvG4lfgXBv/AF5t9Bx7r3VZmw92YrPdhVMVZXU955Mkr0Z4VpY4mEYLoAObA8WF+DyLe/de6sa6mbDwZJIKaNpv2ISsogQRJUgB1aMBgRYgAEG5tz/Q+690Y+sOKx/hyFVWrLXL6Yo7rGUWxYySRycGw/p/ha59+690SzfnyYlwO5KykoqV8pHBWKojqS4RhGdLgBjxbken68Wtf37r3WTK/NO0sAplpMcIKan0JRStBV01XI+kmZV4YKD9bXAFzf37r3Q+dd/KuPc9HJDWGDKvEY5HlzUcTR1EqEAyxNINTAAGwuQR+Le/de6FOXszaNUjpLSUD0lVKZ6inoIY0KMW8pZVjAsgDW03APPH9Pde6SFbnMHk8iy4mjhq6dJVMTSsyKAlzoEbllIBIvYAA8X5t7917pHb8xGyqZLOslFX5OHVVVb06SRRVC/RY1UlgBa/HH1tcAAe690WXcO1KvRU1VHXw7hhWm89OkECwRhIzpnBijKkstjxb6/1PHv3XugxxWGr8hUR0tXHU07TyMKTHrTJHNOsoAjaZ6gh1QEN/buPrcAW9+690ZHAdf5CrpkiWmEQol1x0K1caLPEqEGZWZnDWYW4J5BBF/fuvdGc6dqKPbVBlMbSTtjMklMaqrqaceWV2ZQWjp5fVpkJIJQWF/x7917qwjqnYtVk9jVuZkq1p6uYfxOniqJTLVPPTSCoilkdrIqyEeoEkXvxbg+690RH+cl07U7k6e2j2pgcZDINt5Vlrz40+4+03RQx1DaoPUFp4aiCaBH1Eagf6i3uvdatk1LKWdDC5KuVDaBGLr9W0rxpawI/qLGwuR7917rkfJGEC3RypVtMaDRYkAsw/Nv9f37r3UjGyepo7u17silbnyDlTa1/6i30t7917paCETxIw+3XwRa5IiP3JWDH08fX6cf4W/HHv3XunWlxMtfqSEQRO0X7ahCrMTdx6hwbDjk2/wBj7917pww9L9vPEX8v7DGGWrUhWQryylTyCLm1gPwffuvdDRPnsJFQ0lRHSfdQ0dMEkNT4xUzM7Ev4rC7C5P1vb6e/de6FzqSs+4yZfGZBMXTusFVTVcE6iemqlAaKNihLcMv05HA/pb37r3R8Oy8RjPkl09U0VREf744GaeGcu0binzsMBahq6VwLxxV8a6WiICFrhfoEHuvdUkUuOjxOcyOMyKrSz0NVNjqiGZAGiKekqysDp02IKi1jcAAC3v3XunbcM2KXFJQYqPQsf7z1X6kqqgNbwoFN15uCTbn/AAt7917oXekdiY/cKqtbTtLmqupUY+nhJUKlrPK0jelbNe5Iv/rH6+691b1sjaGK2L17U/xCWYV00BjMGPkjSOIxDh5Cn5A+rE88/i3v3XuqfPkbl56rd9ccbNHLRTMaUlpvLOrJN63dhc8G/wBCeAD7917os8dK7TVLSBWp4rsXJJ/eLXHpJ5/H+v8AX37r3S/pcQuTwMdalMIDBIIBJwjOWOkkFuB6bN9P95t7917pHV6jF1lNqZWWBvFETplYAtyWAuByeDa9v9jf3XujlbHnmq8TTZOlj1GJaeCNyNRu8agxSqObEKLHni3I49+690NuzqXcFRJWV1LXU9LWfds8YgPg1RLcSKUsL2JI5Bvc/ge/de6bKk7sqs4BWVtQ1JRTwU8Uj1LSfbQTzKKl40kP0BubL9Ofpc+/de6MjtbGZQxZGtGITLY8yEtVSRvd5YTop6mmik+gGkE2A5vcH6+/de6UmFxuZ/iNVWs0StpDVMksZlR9QDIqqoGkgcH8gj8C/v3XuhcxGVq6WnTGNUPVyVQlnjmiEglpoVUFvIy82JGkKf8AeLn37r3RjsBHW1WGio8mn3PmpIXlmqZCGEbjyIEVzqBCkC/1/wBhYD3Xuhj2floKCE4ieT7enp2heQIDGpQL9xGy1K/nkG97j8k2Pv3XulNFuiCtWaoSvRA5KxQuwmZg7EzHT9W1G59P4P1vf37r3WHC5nD1ecQV1HCaqPWVr3UNJ4UQGKNw4/AIAA5sBfn37r3Sxr8dT5jHVlRFWwQ00iR6GT9mSRoWOsAyc8EAWueOLWsPfuvdABlcLkMK+Tnpa2J1Sl+7q4aghaebyHxtGYhyzX5Vfpzx7917oBMnkxWGqNfFTxw08cwZtSoQ8kXjhMcA4Kg+pmIuDcfjj3Xui6Z+BaOpkTH1S1MlXRBqmeVFYxNG2iSGn55VgL2/4m49+690A9Vt+urqirSGM/ZGRmVNZiijkvd3kBIYqy/ptwTxz+Pde6LD29sGplgYJC8hIl0WhVfJE3qAOmxuv6f9cEcc3917q0j+RhsXaVLuHsnLZnNVWNzC1tFQJDEAtKaFU1vFOz882Dcfn83+vuvdXbfL34xdPfI3Z9QlDuKk21vSip/DicwhkDGaFj/wLjRSxibSFDk8FlNrEe/de61Qe5es+w+ht51m1NzULVfgr5Hos5T6p8PkImbVST01XGum7KyliDcfn8j37r3Suwmd23TbEgy+To4Ey1PV1U9a0EUomE61iU8JjkvpZmi1lC1yQQR7917pV5jEYbcG1l3PQZOmRYoYmrIKoos0MRaytCF9TOCP3PwTf8WPv3Xuhg6223Sjb8uQpK6kyssUDuwkkjQtFMnkkmTT9CCSLc/S3+Hv3XulTsXshcTm4aGTwieOS8VNFLrkdBJqDMv9P9bkj37r3VgGx9/Sz01oPPTqpjM/LMIUeMKshQi1wLA/4WP+v7r3RjcJu6Go+3oRM7P41XzalIKEli63+rE355v9BwPfuvdPTnAV0p++gEqtPHHJUIytKEZtMieLm9l9V/wPz+PfuvdZajZtPSt97h8hLHQxVMj0w1BVdHiAiKqOQeCSB+f8R7917pU4iXd9NFA9HUpJCJNSaZD5ZNIAB9X9LW/r9R+ffuvdK2fLbzdY6esZZlrQP3Hf1ofr4pAvHK8rf6XBv+ffuvdMk2Y7B29VtS4kS/a10d2iBMmqw1Bix54v+efxxxb3XuhHh3TvFNuJKCwq/wBNQ5IPhCkgyKFNxdrgD+nNvfuvdInI11flaUyZjIsZPMiTFZCuhR65YzF9QdIA5HBH9PfuvdI7ek21MbtTINI6R1EVBUtBLUmzF5YeI1H15PIPB9+691UBW00dbmK+vZPM61jh9T6RIPMdUcoF7grbkWP+tb37r3T1W5WACnamp3p5YI3jdi6srgSN4QSPqADYf4Wv9ffuvdYJamhahKtVBaiV1csvpBbTYgp+bNfk/i3+v7917qHgt2ZKOthoZ5pIYKViqxK4FwSQJm0/g8Gx/wBc+/de6HHHbjkp2hjmm1pKI9Cs5cN6Q4BJ/wBjcD6c+/de6EQ02Az6ETRRI7wsKttQVmL2jRQgsBf8cX/w/Pv3Xukrn+rMDVxww4qDQ6QrAqaNalmYSM5ViQLkkkg3BNj7917oI8x0xUTiopGngeeQTRjxpfwxSDTeMngkX4tf+vv3XusWD2Hltpx01K9MlVDS6TCHUNr0i/78gAYM3+939+6916pyWLauyE9dh6RlkpTSeAq0awy/pjnje5JNxc3+v1AHv3Xuk7TJAtRJFSVCQJGutpAdSqSfToZvyAfr/W/9Rb3XuhTwabfpYqeqzqJVRFzYBtdTKwTxhJ2f6BvqDf8A2Hv3XukNuKsxtPUS/wANoVoqbUxWJ7SsiX5AYf14IH9P9v7917oJs3uStRWlpWckkQGEQn7iRWICCJFB5IuOPpxxwb+690D+blq6vzw1JlhnBaQtUBoC8TDUPUw/s3H+xv8A7D3Xugu3hv7JbV27NXQM/wBzSzvHHeUFpZU4VwjH6CwIIv8A4/kH3Xuicy7yzvZWcTLbryNTX1Mcoig8pVxAVOmO8YP5A5Nhc/63v3XuhQ+5WixZx9MpC+kTo+hkZ0S+pGXkXNz9D+fzf37r3RcMxWVzbhSKaRI4XmZ/JoQTxPchdLL+D+Prcfn37r3Rm9oV+NxNLj46elMs7RR+KdhqZnPLuATySQb8f6304917oa1zWSzPhSoqmp6SnVIHhUhTdV4J0/S9ubf7x7917oU9u5+r9Ipqiq+zjCkxAWuYm0GzccG3+9e/de6HzavZEUdZCTTwCSG8H2s0aSGW6lGZlcnn8hh/X88+/de6VVfkf4vQ1kPhiigtMyAPZowwJUIR9LX/AAOP9gL+690G9AavE0kqtNN9v5TKNKrKDZrFGJI5P44+v+N/fuvddLXyZOohaSKWngRlkhlFpCjBufKg4+vH+H+Pv3XulBlsjOslJSiINT21rU+Auusn6FQSNTC1za9v6cj37r3T9QYymaB3kmnoGkSMpHFIzvKpazsEsNLfn/Af7H37r3Six1XRUFOYUaWReRUVTs/m0iT9MYHOq30/HPI9+690sMTVyV9dFNSU7wwtH44XqWc1AkC2WV0S1/T+Bb37r3SrxOQpcdmlp30PIQ5EisVpzJyGV4XuSfre9v8ADjj37r3SozHi+ztKGQVYIDKunTE19LKq2LLe4/p+T7917pIbLhXG7sx0LzJGpqwsMZi1SBnb0iZwRq4/ov1t+R7917rYj6S7Ywm29kUlBG0M1bUUKL9mFsslSIdKsAbk344tz7917pDbm3vkqnLM023qaKqqncBolSF9LksCQ45+g/w9+690iKGnkpsrU1aJLRmrXyVkcs0McAlsRI5JPAbj8Ek/Tj37r3QOd91ECbD3DUSyU5p6HG1EiiOdVfy+Eujq97m1vqT/AKw/Pv3XuqdPglt3Kbq703PuWCrkp2pp6v8AyhZUSYkvx4XI/cNh9NIP5uR7917q8CooM3VI1NUZTKX0BoamaREf0D1aiq2vf6fj6f19+6902x7RzeTaCZsnTVtHSSK8kMqlpWdTqR3sbcWP14P+t7917rW7/nyV2XO5Ov8AEy0VBR42nhnlSopoI9c07oA5Ytci9v0kcce/de6Wv8m9K99vVX2+MoahUdZVqmdopaRhFYePSedQ/Fjza359+691fVkI83j6ugyb/dP9y5+6imnBghjPCPEjjUxJ1CwI/qL+/de6c1pqtJTkJklWmeQQRvCrqY3Y69eg2N7D8iw/N+PfuvdCHT7jqMVX0SwZNBTyJE4SaqaSRW0hfHqPBPp54A59+690MmO30gpWWVCHuFDByY5D9XkYKRe1ja9rc/X6D3XustRUUk6NkaSsiWYn92MyKFa91UKurkg3JAAIBBv/AE917pNSVhmd5HkipatGBaORjNNKjmzzLxdfp9Lmw5v9ffuvdQcju/7OqjifJ4q50JGaec/cT340ubC7fX6WAtwB7917p3x+ay3lFSqTT0w0tMgmLiKF2sGeMElgefoR/rf1917oKO6uktn95Y56PcdHR5OgQHyrXUP3giZ1s1OsUn1HK+oHj/Ye/de6qW7C/kydSbuqshU4Z4qGpqC0kdHRUSpr1szsjy6P1AHm3FrC9wffuvdBFtD+RHsiur6mPPzKKdX1UlSzyL4Df9TKpB/A4PP+wPv3XujHdb/yYfj/ALTqANzbYTJSRzP467zaoX5C+ZY7XBsPyffuvdHTw/8ALp+NtNiHxNPseeD7ePx0tctWsJlaGxK2C6DwWvfk8AW9+691W/2x/I0603j2JLuHAvXUWOydYsk2Karm9fkka7NLHwb8C/FyPp9PfuvdHU6N/kufHzr2mkGWwMtVWqaeS89clXFrgjEgSUMhbTyONQP9T9ffuvdWb9cfHbp7rcy0GKx/8Holii1xU8DJTzFF5a6r9Cbjix+lyfr7917oTajb23BFIm3IajJJaWnmp0dk1CY3RVVvVYlQFcG/1BJIFvde6xNFFBFHi56CohiMaKP2pAIyygvCCvIINxdiSfr9Le/de6Q+RoIMcmVpI8IkFHVUzVAqSlTU1joEYIWQMCASOCCLG/HPv3XutH/514uHG/L/ALBhoo3hgmy0lZO1Ze6GYKGDSSfQsB6VtYC17m59+690MfVWUEW3IoopIxLPHDpklg0sscT2VFlh0km4JPPPHA5v7r3Sm33uGaiwdXHUeYFIX+3Ysmog3d5Va1xzxZr/AE5+vv3XuiJbdxVVunedflq2oH26SxmnlBRpVPkGnUiWsotyQtz/AFHv3XujG5uOhoaSGmpaiCTUYWQSKI5pJ1A1Rs7EnSWtYqQT+Obk+690OnWv38eLiinlko46djURIVjmh1OLuyswJtwBySePqeB7917oUsHVwVWXnr3leoehliaGN/2/LrGmOYlbBhcEaRb6A2/r7r3S9yi01TFII3RXqUvE7KuolidQqYxYfW4U8ECwJP5917oKsljRQaUnKrIxuIPFpCNF6gRI9wb3vpAFhb6e/de6B7sERU1EUgjRXqZCZJHhkSRmIBYeo8qv6iVAHI/offuvdVh98wPPSyfbhyYJpIpUCSF1h8hZ5SQ3C88X/H1v7917ok/8PXyNMwCBXZVPKg6DYaQ1yR/ifze3Fh7917pydFMcdg1vVcE+oW+jAgcj/Yf19+691Po6bVJATcyu0mlBcqsWk29R/N7/APGr3HuvdDbsba9VpNRFGzq6O7ixZQoupN/9cH68fSwv7917qRuLHvCP31Uli7D0+ohl08nm54P9ePfuvdF7z9XDFWFVTxsX1r6fU2myoAPpcn8W/I9+690vNsYqOs8dUiPKWMZaNyjOhexkIUW4AP1/2H49+691ZV0d0hi9z4RJZqSKrlnhUksin7dmZwPJxezW+gP9Lfn37r3Qadm/GKu/i1RNjY5aOKnOlE8DoDGAVeUMtr2INh9fz9CPfuvdA9TZffnT1Ui0dbVwxwvEXYTPpkhic21I/NhYH6D/AHr37r3VgfQ/z8ydL9vQ5+vp6uLSsU8U1jIzxnSpUubjiwJHBt/rn37r3VhtB3D1921i6VqialhrKmIh2iamRjIVugXi/A/x/qfr9fde6LlvvqlWq6iXFFKyEmSRp0AYiNbsWFhYkDTY/wC8e/de6LPlMHUYHJxTUsR8rALMzSND41PrWSRbfUn+lv8AW9+690YzbO6qurwdDDBCNaOkFTDHIHkRlF0mmd7+k3H9P6e/de6Xc+46cUX21VSjzhStRMh1ARqQxVgALkD1XH59+690uNpb62zhca8ooYUkmVqNS0IeR1kfyR1BD/69ibf6w5t7917oSsdnMZNTipoxTVKvIEkihdFKCTh5JVtqJUnixA/PPv3Xug+3fuOmiBhjoI55YZJgZT6XaOxK2BNvSLWtb88e/de6B9930ULI9RaldJA0UcjqAQD/AGkX6ng8fT/D37r3Rm+oNwbU3w89PU1UNLUUsP72gAkekXmCH62vYKvP+wNvfuvdCFk6vCUXmpU8dTIxCxpdRPKqfonIH0uPxyR+b8H37r3QD7lz9Sta9DTU7MrRMZIvUQpvd2Z/qGsOL/7bn37r3Ree9O8I9ndfZWnq0p6Ws+0lhge41S6gdACixJte/Nv8P6+691rt7py82ezldla52klra2abUAVDanLBdJ/ABt9P9b8+/de6x4vLLj2Ikx9NMJlVRqRWeOzXEkJNxcH+yTY3sfrz7r3Splqdu1IiP26xVLxap0SmlQLMVujqqNoUm3IFhe/v3Xuhl6fZKzLUkdTHH4TZEeT9SIH9JUj6f63J/wBv7917q0XZQpk+1jhV1iiCC620TKOSoUjj/H37r3Rp8C1DCYnq3VlcorQiw4kFlZgo/H59+690MVNiBQzxVyNGqpFG0RiYP6GHAKH6sfr9Db37r3Qu7fpqjI5GiqI6uCm8Lwl0LaJ5ELAFYVAtcXufx+ffuvdGs3bT2xVHZppQKKMRpCBJNJKACCFX/b8/8R7917olW59y0WPrp4sq09NNEJEhfxvYsWuquD/j9b8f7x7917oXPjRv3beOzOTlmr4JqqvUww0lRKTrN7KQrn0kH/iR/re690bWrzlF97PTVM8MizBWjRKhS8RlB1WF/wBP0t/xT37r3QfbiwRyAl1Wlp1VjE0cluGt6Sy/X6X5/wB69+690XrM7fXEVEzxqvLgvGDYhWNtYtyLE8/n839+691kx1dJVxwwNJHURRuQiRjlghOkH/WuQb8e/de6ETEVVNQTrLL40RGCFIbhC0lwiuD9BccsPxx+ffuvdLFq7HxQS1SzVEYqFYq0bBfGR6FVh9Tf+p/HHNvfuvdF87Fw1VljJkMbJeWkRpi0SkB1vz+43Nhbm359+690DWI3BXB5FmesVYnQSsE9bFpCAIluPzwef68c8+690ZHYOTmWskarEnimj0OA5HgV19LTBr8WPH0/IB+vv3Xug/7U2T5spjcnRSjTVSFoV1nQVibyMzW5B4vb8/6/v3XujI9WYetkwYcysVePzMVX9liAANf+pNuBb/H8H37r3Sli2lTR1NRNVU0T1NRMXMpuUUXAsqp9S17E/wC8e/de6ww4TCUuTNNW088scjK4IX0h9DAOz8gKosOOfpxb6+690FW/cngqfOpTQynS0bQRq5CxmVbBUVhex/I45+nH19+691GwUuHSHxmdp3iSR2C2JkXhJI+eCykk2J/I/wAT7917pG72p8VX4fcGLWjrKn7qkl006QEoY3htaR7EXHJt+Of6e/de61p+2MOabfm58VCUp4qXI1Qgp3ddJjWW5Ie/1FzcfT83t9Pde6TGExs9bVRqkAqhAUWQFC5McdvVHc2uPyP9c8W9+690Lxpcdj61HyWMVqdqN41mhVnMkiRB9KRobf7SSTwSSATf37r3QTb6nxtVLHjoo6lMXRyNTwTMrM0cQna0bSDmy2vf6m9vxb37r3QVU0EQyk8AdqiKEAwSpGRIkbN/Vv6/1/wN+LH37r3Q50EFFQPSVLSNX0rpGpRka+tVsylvoSL8D+oP+v7917pyzGGikxryQ0Ek08kwmicoWkSK48KW/oOQef8Ainv3XugX3LteVIJZqmkIqDrllUIUSKS6lVUj/Aji3+Hv3XugB3JB4RosmpypaJbqNQuFI0c3HPP+8cc+690g43q6eqVC6oolDlUJIAvd2B4N+R9TxwB+ffuvdGq6o7Yq9vM1FL52Ro0QQm7oqXJEqq3C8Hlb88fWw9+690fDYe+tv5+IUtZ453nhMggDAC9g4JLfS+nn+pP5t7917qL2Ls+KKjqMpioY6XylZJU0rf7dzrkK6f6ErY/7H/W917o2PxBGUxlLBPJXlitXFHGkUHlJ1MT+8F/T+P8AeT9ffuvdbLHxsyYmxVJU1cVUkscYDJUIQrek6vW1uDbgWI4t7917o1p3dHkpDjKV3iqEUgkBB4tRssn9fxYcknnkW5917pK5WPJJPFLHWRVRWzSvU06sge5s0JF7MtuDe3P54t7r3SGzWFq8zFprovuH1vwWlSmIMhbWVAKXta4sRb+lx7917pNrhctggIaahoa2hKBRRpG0SwFjczJdWIbkfkAj6W/PuvdJXceP3HJU0L4nB4ePHUtp56aqijqi0z2BZtIIvb+v0vx/X37r3Sb3TDh8bgK3+K4nF4aWpRo3qoKPwyJOSJhoWBQ7xXC611WN7H+vv3XukHsVnxdSMhSZDB0VAomcUlC85FTLrvGwWZI1RgLagiXJ+rEHj3XunzO9oTYmpWpgq63P1VW+iWleOmEMB0kNTxzz3a/HFgf+JPuvdB/lOwN3Z3Fyfw7AT7akSZ4mrFp3qjMkj6ESZvGoa/4UcA83+vv3XunfrzHdjS1dfjNxzikxpAlhyNUIo3n8o1MIUjdpLAEXbSLCwN7X9+690OL7Y3BJQKuIyNBU4xFIlarLzktpDiWJgCQwvfSSfwOCBb3XuoWM2/laGsibK1tHCViEyQVLqxJILCVIjy0f4/Nz/iOPde6EL+9FF/mf4+ur7T+Ff8B3t97/AMD7av8Ajnp/H9ePfuvdf//Vp3zVRtikoaPGNglzOTSpSU1NRT6JFNiSEuOVuf8AAH8W9+6907Y+hxU601E+GpoZ6iMiN4ZE1RNICUOn8ML883P+tYe/de6WGBxO9KI1ctPHCj4of5JBVS+OGcWFi7i3NgDYH8i319+690qM72Dv7EY+kmyK4ukEwCVVDBdjHCbL9wH+hJ+v0F/r+SffuvdU09yVVRlez8tWiRw8tY0jm3oSLXcnngXPP+x9+690jaPMRU1Z47Q1VQ0Mv3KtZmdGWwZfGb6R6eP6kG3v3XukbXSPkc5JVJVy08YW6Qxq0iRNH+342eXkHgm/N/8AG/v3XusM2OytTE6JUU8hlZVB1rHINQ4Usb2X63+vJv7917qUMDuzBMldVYgVNGoAL00oZH1D9LhOOfz/AI349+6906ZCu3HLDRVGLxNeCI3FRDHAzxKLa1VmH0t/WxF/8PfuvdTZMpvLJY+noIdvVCIzR1DwxwO2pYRpkeNrXANuf6H/AA9+691wkg3NCUqxt+r8EshMcckOpfIqgN5FAItx/wATwffuvdRf7tbjyTSzti56aSRjqWRWhUpp5EZH0FvpYe/de6TNRt7NLUqlPj6l7nS0LxSMwYek2duSt7n/AG9gffuvdKak2qTCUy4qKOSIhjCgYrqLA30AgfS35/pa34917rDn9kUlNSUGToclVVssynyUE1N4Wp0j9SuslueB/rE2/wBce690lJY46eBhMzPI06gCIEM0ZNiHj/qOA3+xv7917p/2F1xkN77voNv4anknFdUq8j2IEEd7zEjkAqPoP6n37r3VuVHhK7beKwe3cKZKanxVNHjXFOpRKmqcWBaM8DWTy5HH1+vv3Xuiid45DN703phuttqRVNfubK1tPhZqKmZ5x9zPKIRGvjvqYFiSfoPfuvdbpv8AKa+A+D+K/TGFkyeJgk37uiloMruTK+BGrFmq4xL9mKi2vTGCPoeDfn8j3XurmGhVFWliBFnJsoK3I+pZR+b/AOwv7917qVLAZ4hEyOrKTdgTyf7It/sPfuvdYYiyhogGLIdN7EkED8n8e/de6yzMQ+hRdnFyTe4uLfQ+/de6i+GxbX9TqK34BJPFwfp9B7917qDJHHrDlZC5uCEFhxwVuLe/de6kQUyaNJsG0lrXLG5NwCCfpz7917puFNTiZhM93b1IABy55U8f64/4p7917qDkT5laIuEEf6tDWuLD025/43/hz7917pItjpJKmLTJxG6NGq2BCg8oT/j7917paGn1SeWVQJQyhadQllXTpDOp/wBgfzz/AK3v3XupkATHAy+iapYEegetBe9h/rX4P0Hv3Xuon8UmJmdg3lBsiHhyBdmsPrbm/wDvufde6inIloHZ2ZbhrRA3sS1/UR9CRf37r3QLbtzdRFJ5Y1JYBg6EkMAG4tb/AG/+v7917oJIXgzFVFFKhiqaicyRO8byCMx/qUNawDWt/r+/de6K783+7s/sbqTMYvbtBNBW1tBV0CV7KrUlKqR6Hkle6lL3NiORwffuvdUqfCvtHee7u0c7tvOLUZPES0UtRTTVNS8vkqIltKI5JTdlJBsv9LXH59+690Dn8z3aW3dy7PeSlQvm9rVtUKyiKCnmoYKl9dJ4VW10JuL8/n+nv3XumX+XZnZ6/wCNeQ2fl4/HTYnLZyopjMzeJDDT/dRuEBBOkoR9QDex+nv3Xuizdybooly+XmxuTQVM8/hqKCGHTEJbFfNFOLhAwHqBN78C35917osuGijq6uujqEjkjq4RKh8zrCJg5JeR9XJ/sj8/0/r7917oaOvtuzbr7B2tt3CYmromdqePyUyrJ9wGcfdsABySPybkj/H37r3R+fkfPWdf4DHYeKpig00awSz04KVMkUcYvDKSwKj8MOefrwefde6J/wBa5GKiy01RVyS1lHW3qKSKlqkaFZbeqSUpzpBvcfW97jm/v3XuhP3PV7v3HgKyXbQsaOcNDHUo0UBjS3m8RNmYfWw/J9+691K2DPuPNLNgs8dJnomVKiGMrCJpGWNIliRbkX4Yt+SefoffuvdcqjaEcFTUMwqXnx+p6ampw0UMAiFtepAAb29N7/7H37r3WLEDO1nlp8tTiJBJIaJampvJKG+iHkAKVbm1jcG1re/de6UNGMjSLBFV11JNTxSmlooo4llfTK4UkSsb/qBsw5H4/Pv3XuhDn+zpKCVoZKdSoR6iOTTHIzqNJKf2h9PwRf6m9+fde6RG4MnUQRM+Nx9NGMhF43nePSJCRYs0pIP+x49+690V3Nz5QZSoimMlUIpLpjy+uBQVGqaQRjlb/T+lhc/X37r3TGWhmp6ilnlmo2WYs7SsCAx9QjRYz/T6XN7fT8e/de6U9LvJ8VFituUawxLk5kgrK2qjLxfbBrakRz6R/Xgn6nn37r3Sjz+0sVhsbT1dPlcTkEyFSzyPCHl0ueFY6/qVsbcAD8ce/de6CLc2Kr6paKoxdPLUVgnWOCrhS0aIpCNIIU4Ef1vcXvfkAce690L+1MBJi46Sqzfhesp2ISmVVVmqnj1rIQP1G3+H+29+690fzrjauJ3ns6alqqShQ5KhejmCw6Joo5QzNM6s1rgkHhSLm/19+691XzjIN+/FzvSrxmfmrqjam4akzY/IVU61C1dIX8UFP5pQRYJ6QgAsLWHv3Xuho7p+Pm3uzKVux8LhvOlXFphjjXzIK6T9xkqTEB6TcEEWPIF/fuvdV9Zz477/AKrJyZii2lkaTHYJPLV1L4yQU8ZpiSRCyCwTSAQ7Af7H8+690Nm1O6Xze0anY2QnMlMlBJTU88zNrhqUujoIk4tcWuSf68Hj37r3Re9wZWvpWFFj538jMYfIYdTuobQS0pIJANwCTf8AH49+691DooclN4IMlWxyUyT3Iaf0AsFk/eDAkJYN9LXP1H5HuvdD3i6vAZbcGAodu0sNLWJDHFVzCmiaOU6bNUR+FVAsLLcgHgE3JJPuvdGoz2Tjw23KaCGoSN4tSyQyeKNXZlCiZ2I/QSdRI/J59+690l6fFUvYNKMB/GTDkskv2jwWiaBFljCRSQsFAIItz9QP9v7917oBey/5fWa6fiouw8RlZczS3kqMrJSKoholbVLaNozf86WP1vex49+690h8B2pUYBEL0MzVYeQRTxrIkLxINIcyqQfKDcaeB+LWHv3Xuusr3luCueSNpmgqkjeVS6B3CBbqADcBitv9uD/r+690UDcVVuHN5evr4ss/nWc1FpNaOLqGJPj4Iv8Aj/Hm319+691HpKDIVXinnME9UJXbyFRrkA5cgDi173BFgeR/j7r3TRTZrOYvJmSHKV1JDFVa/DPU1Cx+k8aTcWAHFvp+bX9+690crrTt2vaFZa2nNTj6OlEdXJSTI0vgJ06ohICSxA/NwB/S/v3XujP4vf2LyEcdVRV1FilnQosEczK7RWBKT2v63A9Qv9TYcWA917p3anhypebUJ6qWKZoUcPMLAW9IPpYtY21Ak/7c+/de6RWYlXaLpSSDXuOqUtSUrOVp6WExgNLXfgOBf0Hi1iQb+/de6bNn0tWcqMiNZyBn8hqpJWMqyq/pMF/SFH4VgR9OLWHv3XujWbWxdLVVQyGVklqUaM2jqahfu3ljABWi+zKJYNe4Ite9wT7917octg7Poc5loYMZQz0NMzx/f1RCO6xtJyWCcM44AUj6W/Jv7917q2DqnbeIweKTDyRxVcVVTtH5DEYhJGIySlTIxuvovyCDc2vcAD3XukT3js3b3avTO+eqM7PBPVPjMxiqaB5oJchTz1RebH1ywR/Xx1SxyKLErFMURQWQn3XutF3svZ1dsLeu49n1UE9JLhsvV0EiVCMhPhlMVwGVTYnkcA2sTyTf3XukQjOZDTARujAs0jW1qFUA3P8AsT/xP+Huvdc0l8TxsUVdJEYZUDWcGwchh9Lf8Tf37r3Svp62BY4vHSwtMbXqGcgmX6FGW9ufr9Lfj37r3T9LkHjaCeKZEWMFlK6Y2WRfS0caoBfnjkEWv9ffuvdT88uR29RYqvcwTSZMfcJQzRKJJhIdLPME4AHHNr/m459+691AoJ5K+SOSWaFEke7QvGdMWq6lYwB+kG+mx+liRe/v3Xuhj6vrv4Xn4qOCnkkMkj62gYeNY2GpHkjk59JP4Bv9B+B7917qxPYm8KDaGXxtVURMJM3RHAZ+pSVolkmqJlnw9bHFwNcLMn5AbkG4NvfuvdEz+Yux6DC9kxbhoKVKTHbyp5q2tajpljipsvA4etjDJdELLofT+WY2t7917onGLpczk83DiMLRtVyz1KxU1OlOdU7u9wQD/qQbEnn+nHHv3XurhfjZ01R02FEj1aUO7KWN5spTZKLyU9LRtFdqinKH1sl7+kjm4N7W9+690IvaO9qDrjZ+4cYtalbU1+JCYp9UoYOWtUVk0bAMqOougva5sLe/de6pX3BuFa3P1s0gkmWpnYlpVsVMreoWa5H1tcXuLGw+vv3XuoFfjJCsUUMFvM0QQxai0jz/AEQhbAN/TUbED/X9+690/wCQGSwtFHgpKcRmICtiiaRZpGmkiAZpHFwfwNP0HFgDf37r3SIzECPDGYVU28epUu0oIAMnpbn9QP0+pt/hb3XujL9F5B5qKejM0jSNKkiwhmAZqflbNcDhRYfQ/wBefr7r3RosdLWYrMUVdJAI3mVtFC8ylpRMeJiAD9OWP4PANr+/de6Eo4KgbK0uSqBUJSeISMskRkSorgNcq/tgWjCgm9uTcC9j7917ozPUm5aXcANPUYerxMfm/h0IlXXTVaxu0cNUhJ9IK2Jvxa559+690LB2DBSzzfbVS081bOJriBpUkXzNC7mVCFstrgWAAvcXuT7r3S6wmy0odwRYVYqKfLRUtNWVLCRGinimfUoj8dip51MNV7seLcD3Xuh/qaLDRyRVktAZGKRRSUUbRxR6SvhVlc8KFP1vyfrax9+690nNwQUlFTMKmeFIqieOnKUs0cngBQCImS/Pp5sD+bf09+690HgqcdP5KTB1VSGpmlEdWZBqRYyYisIuf6G9/qbn6nn3Xuue1q/cdPlo6ZqaOvonWSolqUX1wQRnQ7tOLt5Lg2S9iOSDz7917oQcjmZmpC4q5hTwO0dPSS6FqS0vq8in62vzz9Pp9L+/de6SNfV1FezR1rtLXIrtFKHAWUONYpw30ZrEAfUj6D6ce690FdSmDqjkkqaYzz0dNOaSOKGTyme3kqI6lwLkrcsNV1Itf8+/de6LBuekyKeLKUVPrxlPOfLIhkjVPIOIRIOQ5+ulePqALe/de6CeHNYyLNvBVvUVEtfLBGlOwKOsa/VYmWwADDm/N7n/AF/de6Q+/KCnr4KyphqKiKSMtJGuq5kVhdwg/rq4v+eTxf37r3R8v5QNHXUe5+x4IaSOviDUUxnYAGAysz6Jo1H9CBqH+xPv3Xutgvbm4cRkvNR1+0YTDRtJHKZEj11EsKlUlgJ5CgqpsRyQDza/v3Xug47s6P67762nNtPLbJxSffU1SlNXx46KOqxgeMap4ZkW91JJOk/j37r3Wuz8n/5dXanS0VTNtn7ndezDVSyLPSB/LRxQpqieqhYXuvKhvrYAj+h917quKhnzeJTIbZyYrYpJIaiSnkIYo5RT5IpCR/Yvz+L34Pv3Xuhw+P6bhoqOerqquaqxrTyQawWMSQl+A9x9Cuo2P0+o4HHuvdFY7f7Cz2xO0RXUWQqqcUlVERFE50mKSzWVF+tx/gLfT/D37r3Vsvx8+RxrdjwZiujp6oyQQySzNKsbk6dLI9rXJtbnniw/Hv3XujsbW7m21k4EnqUho5njjlSWCpURR0jqNaKEvdufoSLDj6e/de6WMvbu1qOJjSZYJIXZrtILGJeVtp4LWHqP9BYn8D3XujQ9RhN/Yaatiz1PMBGjx+OSNIonAKohCm9hf1f7A+/de6darJTbQnNPU1BqhR+TxmFdSzAtrIfTzYarW5v/ALH37r3Sfi7wo6vLxwI8TTxJ4jCyaBGb+My3bi6qP94/w9+690Ix7CxskUR+7SR3HjaUHyPGAfTb+hN/qLf1/wAffuvdNu5u04sbjLxl1MqwjSpX0rr9UrH83vf82N/fuvdBnk+yBT2lpj5BLd5CdLiTzaZNTnm9weT9ffuvdAh3R2BQ1WAyau7GtqXijVFbwwJEfTZ2H9peOR+PfuvdV/y5uop8rJFEFTWzLFKGLRwgj/NS/wCq18kE82P49+6905omWqyJh4mQJKkq20tM361KqOPT/rD6f7b3XumRsTkmiM8sjTVB1KmiYIiMJDoUo3NxwPyP9f37r3XdJRVeNqYpqmQy1FRMEA1A3j0guqm54DXNv6C3Pv3XuhUx9ZRPVUqGSoe2iT9otaBlH6Xtfgm4/wAP9gPfuvdCFHuemjilkSOctACqOp1xu4AH7kfHAFvzx7917pwwXZFZFXJNLOsUECNErC8yzCQcwuWHpJH0Ita3H0uPde6epN166nzYqVVljOsyrIGCu/7jqGb+g4v9Pxz7917ptrd/JN5qCoIZ5yxeWNAQy8sT5frqH0JFufp9PfuvdBtkcthZqiWaG2uHxPKPq9RHGbENcHjk/QXP5/Hv3XumOqrcXWTNNRosMLJ4zEqaChJ4d5D9QPyLe/de6yVeKqWpBLFXLU0gMSSyI5IEhXVEyqb2C8Ani359+690zT1UQp5ZclUBJIWRRIz6jKqkILA/WwAt+PfuvdI2t3nj6PMUzU2PWrqKZJ4irBl1iWIxq0ZW4Dg3dTzb/Ye/de6A3tjc9ItHRzxipWamiaGqlqJVDyNLIXsnjH9j8MSSRyRfj37r3VaPa+/cvuLLtjaWp1UdPMVjjiZipkJABkKkc/1/qffuvdOvXSR1ciwiG06RaKuaRijMxGsaEHDDki45/p+PfuvdGObbtHjcIa6VozNVB/ISbCNVGlGsxNh/ZP8Aj9ffuvdEy7FmoqOvWTH1MbPHP6hGRwTY2vf8Hj+osffuvdDH1NuWppSlXVRtVCOP9gTw6mj0/lS/05J+guf68e/de6NLs7J4zL1TiRFpzVMWdFQ8BmJkZU+in6m/+xt/X3Xuhxpcaz46T+ASeRlNkLMgTSTcggH6/X+h/r9bD3XupsWGFNUU1UZ5o8iY0M+lSdNh+rm4sP6fX/Y+/de6FnEyVXhi1GdoiP3TIOJFIBZxx9OOP6fT37r3T9LEPG0ctNqp3Js+kSJGrKTqcgfUfT8AH6D37r3TBkoJpRBTRSQuRECgsKfXHrJ4ZLXb/Ajn8g+/de650rZgSpAtI8jrMkhijjeW8MAIYtpB4+tjf/XH49+690sF3HQsniZUlqoQWp6d28RQK15I/VZv62t7917p7x9dT1iLemQQxQvOXYq0iyFbGMkAXYn6fX/G3F/de640dfWxxVUkKVEdVDdqd4ywEX0USWVivAt/vH+sfde6m4nMTxVsVRUwsjpIj1FTUazJMAfU4LqQB/QDn8g259+690MmMymO3FSLFS6qh5CirWsryJRKG0y6AbcHkkEG3+uffuvdTqXaQxu5MdXmpMsEdTCsUKiTyTa5AXniY8n+vBuP8ePfuvdWn4anzM+IxMu046PHpT09K8lXJETWkIoZgzPcAkkkC3+8+/de6Gyi25HubHjIZvOfv0qKPE0hp5nmjXVIqubtz/ZFhz+PqffuvdBbldtbZrK8tWVOSheNZXjiNXMqO3ICsb2P0H1B+pA/Pv3Xui0/IrEYel6n3VVwVNQsb4+rgVVqLgOImRNKsebfkC1v8D7917oon8r/AGhDjqzdeeq51dnnlMCzwidlYyHUSdX1tbj/AB+vNvfuvdXE5BIKy0Yr40iCHUjeOGZdR069LcaLix+pJ/p+fde6gR5KDH0329QKBEJvqWpjR3ZQdBmuQWCm3FwCfyD9Pde61ZP57eT+73ZsZFnp5BCtRJI0UsczBmAOl0jNlT+l+fp7917oXP5Kk1fT7WzlTSxrKsehgp0EQn6+R45DdxzYWtz+PfuvdbGNDPm6uNJJqTFyaWQKXhLzz/2l+uoLxwbW/IH5Hv3Xuo2dyuQaqip8htowIpbTJSpJUxyxD0ekqQASeTf/AG97+/de647ZpMJisg+Qym36oRygOIDSSzqgVdRKCRjpJ4/BtzY/T37r3Qo46m2vm6aeppIKyhgaRJz54lVC3KMkYFyDf6gqePfuvdJLKYdtuVU1XTtFkMdXhtEUhkUQ6fU6agqtc8cKRY/7b37r3QR7q7I2pivsf4rFlqV/uDTuyvPTzJCBZnSSRmBW3IJX/Dg/X3XuuqXffS+QpIZsZuhzkopSXmyFO01NTm5NnaNFAtbksf8Aere/de6EvbnYU0jU8WN3BtqsoKgK0TqVhlqISACmkkcGx5IJsfx7917pbV1ZkJZIZcNJQ1F9Ilo6WsiVlBI8iFQbkAc/W/8Aj7917qHjs3uPHVs3kmxmOqVKtSpXS00SGjU6mUszMzMp5BA/JBJHA917pf02bztWEpGoMHWVVaGmXKU0gVJUkvpIjXgkW9RC2I4AH5917pU1WPjNFIk8cNNV08CyzrTRyTRVDsQG0eVQbMeAL8Efnke/de64UDzQ01CJKOrxyiZtXnp1mp50sVCNo1BSfqSQPxe1j7917pTUe5tvUQkgydbS0XjkijjV6GA6gb8xyIL+n6n6fU39+69015LeuGwv31ZDXyTpKhkEk1PURU7ekcoEtwRx+eByOD7917pabI33jd1UcbSCB4ZovC8kEQlVJ7hVjZZQSFtz9Sbn6j37r3WetTDbPqWylLLPRxyyPNLVRpJPHJpW0seg/p1fgfgDjkn37r3ShoN247KUsVTSwtkVqHPjq1ijEk5QCxNM9mH+pIvc2/B5Puvdc6p5q+CU/wANaneUvGjLSC8YCnWoBYtYgjjV+f6nj3XutQ7+bh8Qty7Z7nft2gx0s+3txPH99UU8MyR0M0TNIoni9XosVNySbki9gAPde6Kd13iqSkxONiGRAZYg/iLKHDSgf5REH+vI06bcAf1PPuvdID5B5yloMRT0GOr0lyMsjxzxPPqeqaQ2kASIDxsq2JuSCLWA5J917oN+rMckVP8AtpTpO0Ery1cqXjPkQWCvKL/Ukf7e31v7917pQVb/AHmbRoIDULRtYRRNpDzoo8rgMCQoUqf8Tcfn37r3RldrZNcVjqd8zJGYpaZ3GOgnRJnRgFEiq17Mbgc/0JA5A9+690Ke3npajHPXU2Oq6eihvZql0eUVIJUyB47Fv8BpIA5ubn37r3T3HWl0nqJFMgV4EnhQSBJlJ1EaweLAMbi1ifr/AE917pt3LU4vKZPEfw+KSlmiog9bDJMZY1qTGDqUn8fQaSSePrY+/de6DLeuJWuqqOV6lpEp2VNT6VpFDg60kMlyLmwtb6W5uffuvdVjfIiOSinzFFG0n3P3LwmSMqIjTW1CKUWFwBcqVt9bfUe/de6IBW1VVJOYkhAQGwAYho1QaCC17EFgSOOL+/de6zQSyMpLsUcDTw1zZvTYkj37r3Q5bS2lBm8bA8RP3MHrF2a/qsPVpIFvz/Xn/D37r3RkMZFVYPEU0DikVEiSMyRx6JLEEgMCSL8H/b/j37r3SJysNHmqOsMtXT0TxtIdUlvUUJsAWN7kH/Yk8kc+/de6JnuRIYsrPDHKtSsdSCskakjUhLAhiT9eCbcf737917oyPSmGmyVZRvFGWk8qLplW6yISLjSByBcWA5/N/fuvdbEXxN6rGRw1NOMWViljRCwhEaiRY9RaW4vwSbc3vc/T37r3Riux+hKKqp2mTHxyPKvj1Kqsq1YjBErmMAfQj8WIsefqfde6pA+WnU2T25WZEzUpikLuDqiCxm/p1xBR/S1v8b/63v3Xuqk8zDlNu5F5/IaUxzOYyGMTcjgj8c2H49+690OnUfyLyO1K+hjrK2aKCNxGHSVyIme41qCbcn+tx/h7917q4LpT5H4bc9DFQ12appGlURTA6FZIZCFKqZubn83JH0P1sffuvdDNnOqabeUjz4mpeoFUfMnh0FVQevW7f1PAAH+vySffuvdBnXbV3f1/WGOGklmxxkjWYxRiWSeK13+oPI4/P9fp7917pbS5eizmJVIqEPVxgipKIYZVsp0qpHGqxAP+P9Le/de6Qc8G4qxlQR+CJItFNeMB9SXCRuw/PFwfpz7917oTthVVdi4dFYHjlnHicMGlaSQn8AfS/wCP+K+/de6faianydU8aJ+5dkINwyyKxU8Ne9yP+R34917oL9x7CqpJ5qmOaRZBeVNYLoguSeIwOf6X/H1+lvfuvdTNqYLcGBmnrsVLM0vhX7mSIuhKsOXQgf0Fv96t7917obtqZ+Jk8OYjfzwcNVzGUzFJWv6WP10n8H/ere/de6mTY/Ew/wAXzNRWslPGs1VJ5SESWnC6tMTseGNrEc8W/Pv3XuqVfl/2njd0598RjnE2NoXfREhJCsCbFm/tWtz+P9j7917ogVXPj5fII4GcuOSbAQm5LMp+vI+g/wBv7917pgl8F7IrtEh5uzHQ4ANyT+P9b/X/AKe/de6UNBkqKnQpNR+aaZgfuyWYoq8BQv0twf6+/de6M30tSx1GWinWOGTWvl8aclFVubajcm9+be/de6sR2dVS/dU6U06ghgRG+pQAfSY2JH5P0P09+690aHGSPSeMSPG8siq7B/Woawst7Xte30/w9+690MWBmatkpo5qkoAFsItTRo1tS6yb2H49+690YHZtGqZrHpy5jImRvUQ5PLmxsPxb+tv9v7917o1stYmWiXG08wppPBoimUiN0kb0jgCxtz/X/b+/de6Jh3F1XnqGreuNS9VDNI0jhkVyrMdRl8n5/IA/x49+690XCipsvtCrfLSxSUAZi8E/1YkWDM6oBp4+n9fwPp7917oxu1d7Q5kUuQpsyZKmKKJKgvI4YgDTYBmsbW/3319+690dHZeXpsljBG8qlvHqIJ1XGnST/W5/P++Pv3XugT7Z+5pKd8jHHDDGHkjVhOoeUg+lZIwbhSL82+v+x9+690U+o7UaiqYhDTSUpj1RSSIw9TFxrZFH+P8AX8c+/de6FzbW+my9NBGk6IZV9PnGh3vYBiP63Nx/xHv3Xuh42/G2Zjjx1TULJITpMisVAiFgCSOD+fr+b+/de6e8rtpMDR1MZaWphMckYJjJDCTgrf8AP5t/xJHv3Xuiv5nBRUU9XX0FYiNCzMkGlW1rLICyTBjwQbn+oIvz7917px21vSoxtUKSstTQ1siQSVDprM5v5ApuLgcc3P8ArE+/de6MVubIbNz2Iw5x4kesWCMVc1jFGauNdJEQtYAi44H9PoPfuvdCR1xWJj8VU0imSKE6Es7DwxoxsCrv+r+tvpf37r3S+pvG41Bke8qt5Utz6mACv9EAINx/sR9PfuvdJzdeNDU0tVFPwH/bkRiiLJb0LKB9Qfp+AR/sPfuvdEp7KSsgyFKC0UUstajzCwOhZjpaVZUvbSAT/sTce/de6WG0sHGViWnqRkKeKGOeSpjfQoOlmkDRnk82uRe/HH59+691MylTUPO1PFSTRUohEZkaNgfI4YftyW/SVuefpYD6nn3XuqGvlp1FVbU7Mqs1V04kptxRGtoKmGaOVXinnOppo4/UjggAhhz9f6j37r3Qd9YbJ+/eRGnWnaAmSHSpWOVnUlg8g+vAv9B7917qTnp8fjBVY+aZ6eaA1EkNVNFqjYxxMYqdowb+ohhe3NzwLC/uvdAbnUyS0NQjJE5ro/uWRYo3YeSPyh1cXIAIIH0P+Hv3XugqoqNpanwtIElZBGGlZk1FCrOmpOQCG+v1Nh/j7917ofqTBV4oRSUvklpWK1cYAMrBIEAaRWvccn6D6gf649+6906UmdzGPWalqYQ1HMpjMviLBDp5YH6i/H14B/2Pv3XukXvHJSzUEkRhGgKFd2JEkhbgysR/UWsP8Prz7917onO/5IoatjSRyRyKtz5Tpt9LGwuP6/77n37r3SGxDNPVDWika0Y39XDA6tJI/wAL2/wt7917oUNvrA8rtPGY1R7lwSzeNOSjx/kC/wBbi3NgeffuvdDXhstW7eliqoXaWjMbPBo1+XQ6aAFmHLafwLC173sTf3XujFbV7nGVx38Oy1HJWRU8aBGI0yKpXQDLa9x6QRc8c/X37r3R+/iduejqqsRUSigkqZjGHKmVQzkssmi4A4tyL2t+eb+691sA/H05PI0ccdRmGpUjV1Z3dvtY4kUetZr88WI/2P19+690K2cTHxTtJhzlcw6yeOSro6+VYZXUhjC3js1goOgA82INz9fde6YNwDPT477vb+azlHj51cyUReVzSyCMLocHU4bUGuL/AIHPPv3XugPyfbHYmzK4UuCyW4stWU8DSTYGooHnEkLRCR5ophrKgWJuygW+pFufde6XO2/kXXZVWgMk+taNDX4/JUbx1KVLoDLArWu1jqCaRY/1/p7r3S5oe9utzjpJWjmatDD7ijQyJKjr6VRoHOrUWv6Re3+HPv3XukpnuxMNkJv4plsBkBh5AKbHmCIyVMYYDS00dRaxJt9B/sRYe/de6DvP9v7d2jUDydd5WWhEKTR1rwxjVNISI1msSqC1iTbnkH8+/de6XnWu/dudhZOIZA7WwtPOokj1RwV7O34jikiQxrKPyrOhHNgbAe/de6VfYfkqUbEYg1GRjpplq0MuNqaOOqSE6FSmihCmQsRbW7oLWK3+nv3XumDJbVrclj1em2vV09QYl+/aTMvSyUKEFJmjmDOzcg2CkkC1wOPfuvdJHGbPzpMuKxW58ixaUTT01e9foiVnVnlo6iKWMSEEkAlLji9x7917rjnupYUn/iC5TP1rU0IjlOQz9ZpapkJ1MGsCqAgWCkADgD37r3Qf/wByay1v4yPJq06P41X/AK/Jr/h+r+ni9fk/V+Pp7917r//WqC3R2psXZ21KLLSrDnq2qp6fwVCopaaSaNnkV0UEAoFCAHk8m97e/de6S/W+b2/uuan3Vj/uIsZUVQBhnmdXpKlyWChW5Vbnj/ADnnn3XuhiyFXvCpyMRWqxsNHTymEU61McZnhYgIxaUgt6RzpP15Av7917pC9i72yNFRSQZepxiYqnR3LKYy0TQrdVCsb3JsLnj/iPde6qqz9TWb1zu46XF1Cx1NesnjLFdTIkl1ZZDwAQeOf9j/T3Xug+rdvZXq7L4+vrZqerqqqidZaaW0yxK8ZUBw31/H444N/x7917oS+t9tYndNNWT5GvEVbJO328UckECyJOxDH93i0X1t9f6fi3uvdJ/ILSYXOVWJmeKuipJHUSxxSXYo1lk/wv/UcA/wCFvfuvdKVc2GpI8aIZIY2ZJpCqmV3I/TcG/wCB+Sfza/N/de6eMTWoajnIyUYRSREUCrN6LHUouBwACPoR+CPfuvdDFgaiupdU4mokgswDzRIoZFsxQGx4bn/Y3H9ffuvdYcv2RjMRWR+HEUeWpZtRmjeMRCCVRbTFJa5AYXFrfkn37r3URuw6LITU8UmHpaNRolSyCTxBf1RmS3N7i9/9b8e/de6XNPX4SshNRMmLp5449fmaEIwjmH1aQD6C1/z+R9ffuvdIE/aZTJVVRBT4etSIOs4MgjJWAgfshratVr/1P+39+690JtN1hgMhSUuSmx7CephEscUTF0kUKG0Mo4FrfTj83PF/fuvdB3urp/ZuUk8cDjH5apISKjUrGxckDSiqLm5Fxx9ffuvdG96X6Q2/0dg8fvlVfK7grWMfhq7P9uVXUQSeQPoB/X/H6e/de6DzujsDLRRZKvpqr7aCVJW0QJ45oKibkeNl/C/huCL/AI49+691YN/I2+F1T2t2lW/I7e9F/EMbgnem23Bkqb7iGtyEgvJWL5ri6AXDc2PA9+691u04fG0+Ix9PTxII4qSGKOMBQrMSujkf4i31HH+w9+6917FM01ZO5khkMcrJGsZDGwsxDm/1+vv3XuniZLlnAIsRYC91sbfj/H/e/fuvdRI4ixkkPpJY8gAltTH/AH3+Hv3Xum2eWaPyGJAWAve3Lkt+n/WAH19+691xadxHZlJkAQm4uLkXPN/p7917rnHCGQSEkaj60H0Nza9ib/n/AFvfuvddmOKJS5ez8j1EgN+QPrz/AE9+6903yGOR1kCIQt9barXNgPpb68fT6/X/AF/fuvdQzG8xLRRxeHSyu7MoZje4Jufr/tvp7917pkqUrGqYocdTRSAsJZqiRbhVX6IXH9CL/wBP6k3t7917p8jp0iMcpHlnf0PLpII4BYXv9L3/ABz7917rr7inE7xhPJNFoJ4Nyt/qAPrxxf37r3WOsVZ5EMQiQKrKpZgLAkkggcDji/19+690lMzP9vBop9AYhhJIQVGkAL6f6/4W/wBsffuvdApl8nS6pIZqiJp9bMisSrmNeLqrcj88H37r3QbYzOvkdz1G346eopIPs1miyj6Upy2s3Cv/AIHm31P0Pv3XuqXP5ouwO6Iv4ctBnMxl9m1VcJ8nkaJzBSUtJJw9HURJbUx9JU/T+o9+690U74Z7fyO3+zsJiaeCrrUyEctIchTCOopacvF5I/u5Y7tG/FmBtz/r+/de6W/zV2NHF2fJVZqSOPG7zwMmCrYmjb7YZeni048q59KkMOTxz9PfuvdFv6g21V9UdS7wOMpquWFYs151kePyUM4oxHZG9OlZpGuT6vTYC1+Pde6q+zG7EyW4Mm+SeKALWNGtKUZXcO2mWy2HAH5t/j7917pFbw3fTbeyFElP44cejxzTU8OrzqmgHTpIII51fT6n+vv3XurHPgnjpMhk8327X0VYmIwNE0WOklJCmtYFoimr+lrccXNuffuvdBt8v+wa/d25qVxlFSaoMwTGPU2qYlc3aSZF9I/2It9OPfuvdA90rlK/H18mJpjTSCWaItLUXaoUl9JaJpeAvJJsbEf0/HuvdHUnzkTCTBwZTVlEkp5SlLEJovGsYPiVUsAfySCRybgkn37r3WegrK/AZlarGU8yaoDNX1scwVgjqpnHoA0kEcKRweB7917pcUNc24KcwGm00xgdlj1WmmQEWkecWYlh+LkX/F/fuvdJ3M4nG0FLoqUlmqquJzSL5mVoHj+gRgQW0r+R9eb39+690EjySJSVBaZmroJEhoqJ1MSuqMWVvIAOBwSbi5+v9PfuvdCZsd4MhRtU7kkjWp1xRSa2RY4kC67EkgNe4FwL/wBebk+691i3NXQZKsYU8Jq8RHEtHTQRxOJAFf1ysU9KkAXB+h/P+PuvdBTuifbeGp52pVnhn80cJx62eoaNkB81ROb+i9/pb+n49+690He383tWmNeuWx1VUVMjM0FRFqekhOskI+rgtwPoLjjj8+/de6R2YGUyNVWTrSwijiljemhaLRVNGFGjxMtiPTzwffuvdIvIboqJZhQVJq6OCnR5CrS38s0dmSKIFr2F+Sebg+/de6XWx9wZKbJU1K80ixuqQ+QRq6I0rkLIxHC6wbDmwNyRyLe690KuD2/XYbclTFU10tbWTVn3cT1Ekr09FFosAhc6Ga3BAuL/AIH0HuvdHZ6Z3HK2UqFqR41okSIyrqSOSKMA+eMOLXF/oD/vXv3Xukp8ztk1HevWrZHadNWHcmwKmXLUogVkqs3SRoPOtHKti7LpP0vaxAtb37r3QR/Ef5GVdTtqfYe5AlFLQPFCIJdbVUTpH4rtrIu4N9QYXJvxyLe691aLjf4dmMRTx1MEdZC0Mf3VNLTJFFXUxXSUII9YYGxUn/EAce/de6rM+Vnx0wuBSbsHrjEy0GNrpposhj6SEH7WctedpBHdlU2IQi3Nr/4e691VHvXdUmJlWKWjWJIyYkmcFS8gf1sQebjlTfi445NvfuvdM9b2jPDi1XGLjkqoIkgSXwGSatequU1s39tD9CB9LX5uPfuvdG86FpqqGPB1+RqoamuroVDKFtIaiUApBqPAC30i/wCeLcAe/de6NluFNv1EqUuTERkjZImo55gZmbT5JVh8PpJs17cgC/5sPfuvdJnM7/wHXeJqMhiMdQirpQzQBR5qqw5GgC5XkEfQAckD37r3Q84jvZuy+kZanJakadxSvRfbCKllipFsSzaVOogAXNrkkm4t7917qvnbvU9f2l2U+2MPRvQ46pyD1DmMa/sYZJrPy9wRf6E82INvz7917q2bD/BvrHDbNio46CmrclNTmOsyuUkjmlnn0H0LGP0W+lwf6n8+/de6J1ur+XTl5srOcFk6WWKeOaak8MYVIldwTATGQCQRf6X/AMfr7917p+2J/LFzGSwstUu99vx5KjirfuYJFleshVyEBMRBRdOu4Okkjm/v3XukTub+V5mcdS5Ogot7bTqsxMZIopqmSoniC6SWECavVIdQ4UC3IA49+690S/c3wX+S2xqmaOhxUWYpKMh5GwdVrWRV4/diH4tZiL8X/HI9+691ww+ye09oRRRbi2dmYKlplVZIaaSSMzgBwkegstz+bC9zYW5v7r3RgOoclvvPbtpMYcFV02GxNStVX1+QWZKl5EgapNJplAsn7WnWRa5VQQTz7r3SSza5LM7kzNflqlVmrK6rrC7yhDFFqtGsIH1VbBRqBH+wt7917oddi5fCw0tDh6qKgjyVX4ocUamT9+tdm0vPO4UqiAk/W5t+ffuvdG6m6dz9FtSLc4qaOkosYfJFDAA8uUqpVZilKWFxGD9XJKmxtz7917pVdMb9ba1FXz7ipIqWqdFanjUtIrShrs7sh1KQpVgCePzwDf3XujwbF3dl9yUL5ukqZYsRSRJLPUa4vDH6jf7tlW4VvrYWvf8AI9+690n9378nwubOeyCVcG3q6L7Z3Slapqa4xvHJNFTGQm4bQJYlUAq0QckgWPuvdU8/zQfhRuHIiD5LdfY2Wsw+dZG3VjMZSRwwUVY9Kk9PkadowVRKiECYgC17kAXIHuvdUKPSrHLKgj/cUnzxyHS4kB9SEkjkf4WHH0HJ9+691JjgkpdZjQfbvFefUqtLGb6tMSSBrj63P/FPfuvdSqV45AplRRC0dvIospkU29XP14sT/X/D37r3U6mdJ5BIFZIqMPIuoHSzoLqxHNxcG9/z+Obe/de6m5PMTZWOCrr5bSxWgjZr/wDAcLpMcaAaRyB9Byf6XJPuvdTMRErhZPJrCyB1R9ccyqL3DMlgbgcX+gsPyffuvdL/ABma/huXjqkYR6HV49Aj8rKQLBmA/wALAc/j/Ye690bTbeZqd30T0NTKAukTUskqkuKnxt9u4mUalKtptY/0/AAHuvdP/edPX7n6RlrJNM9fh6eiyDS08ShhU4xv4VkY9DL62l9M0mkCy/m/J917oBvj1savz2QoZo6w4yphaJUrGo/vJ1aV/HEyBGU+Jbank5shBaw59+691axtjZm7diUEmRo8/tSrj8Dx7gra5IKiHwRvrerUM3NzchQLEWBLfU+691XN8h94VO6Nx1wkzFPWRU5noYxTRLFA0SPrjaOKn5RLsNIY2+h4Fh7917okjUSPXzq8iyqbSSMVA8T3/TcWubWH1/p+ffuvdLalzJFPU0MFL9z97CtP+8pkFNFA5H3FOq/2rC2ogn/G3v3XuuVLi3ppUrxRVDqwKQLLaUtJcL55FH6U55tYE3Pv3XumLL0E2Lyc7VdLDeTzOkEXk8iq6aY2jVTyqtdje9+OSOPfuvdKXqOoko83KlRWDxpHrYKzqU1PaaQLe/PIseAbn8+/de6OriKuXJ1dOIcjTgUsT+CSQqWMTppURswvc8Efm/v3XujDbYr4JcZBTZgTwSrLEsQkVSamJOJeLAgMARza4+t/fuvdGB2LkMRVSSwM6UFKtQsCGNgkwgCgKqcHi1xcG4vxzb37r3QoUlURVSRiSoelpFnjWOBvK8kc3qSpL35H9VHF73+pv7r3Qg4avpcjQMkFK9DVUyMGr3kMNROjSaZld19ZFgdABsDccAX9+690/wCHqMflvv8AG1tRlIpZll+2p7AxzKgALFvxcgk88E8fT37r3Sd3FtTJ7jpaSkwkmQpftDA0pCyGPy07/QunrYsOTzb6g/QW917qbQbG/gmulEhoq6fxCWormd3ZJEEh8AFwAb3JJvc3PI9+690P+H27TQYzwUdRSP4o0WeRZY1MwkTXIqX5L8nj8/09+690j9wbZSYTKiSGYJIUQlbgMt4gPwvH1sPyR7917oEshJnsTQxz1eIqP4bR1kcUlbJaKGmmkfWYxKxsXINwAT9f9v7r3QC7p7FXC1GWbEVMzVlUskMSGO4MU37cqO5A5twf6/7E+/de6BTKbjZKIw09TX/a1LoXxkzlgtSsYMkqqv0A50n8C3459+690143bmMmD5ieE/eFNdJ9wpaNma7FnkA4N/ob8/645917pCbl2tVJRVVRNVpJNpeVBEAYxa6iMW/AAF+OT/r3PuvdHt/lE7ixu1N/9i4OtMK1+TpKauSokdTGkCteWNQfx6jcf1/r7917q82prNsvuBK3+OUgilEzy01NVLT+KNYVENRKjcEEkLY/X6/i/v3XuhHwe5osZR5HIUriohhR46WWGQ1DIviYlGA1WB0j82+v9ffuvdI/cmSfedDU498fBPFk0SCWmkRHgKSMHkkqFdb3F7+ni3H09+691TL89/hjhdrbNruytiUySZRWnjy9BR0PjWGklRZZJKZ7aR+Sx4Jv9T7917qoXrLtHFbb2vuLCVYggEbF3kqFKNHJEjRfti4N7fj+v0/Hv3Xuq2O7N10ef3PX5GB5JZDUSGGUg6fSxUEBh9PyLj6W/A9+691n6u7ZzG0itG2TqJMTIY2nppZZCI2PBaFfyt/x9P8AC3Hv3Xuj77b33nNy40T7az3+TIiSTU6VBjqFOmzLErH1ck/Tn/YW9+690KO2+w8lVy0mGqpq1ZnnWAtOr3q5pG0JBCSQLlzc2+vPv3Xutt74f/FCgg6J25X1HngzObxsOQqfIWWSNpwzxqDfi1xx/rDgj37r3QafJ3oHcXXuzs5uGizPjNNQ1FY83MkiPHEzlNQ+i2AN/wAfSx9+691rX7F+Te6KzemcFTOZaWhrp4C8s6yGoelqT5vFb6AghQOfpf6k+/de6P8A7F7npc0qvUXjRZ7ymOQqrq9z4wl7kiwHHFh/X37r3RjKje+3KvZwrsvDV0ysyxireAmMJpNgo+oDALa4B/r7917oEafeeLr2ePFZGMDQ32yzOqXAXU3lDcEKObDi3+PPv3Xui+9qbymmp5pKqvpftojI6kuiiVzaN6iKO/6bg8ci5B49+690Qzcvco27VPI833Ap5VBeKQSKis/okIF+SvNz9B+PfuvdCDtH5RbaaA0k08XnqXUHW5shP0135+nPH5vbi/v3XujAYffe3c01EMfW01S0hUzMpVkh1KB6m5vbnj+n09+690NFFt3FZCSE1DQzPIqyr4XHji1xBw4/ozXBt9b39+691xl2tV0UtsV5XR2jBZWBBjY6ZHkc/Sx4039+691wy9DJgsdBJ9wss1c73j5JidU9TFvyCP8Ain49+690H9ZkzTQqXnjVCqzaRYpIbn9skWOora39PqR7917pY7a3JTwUi+YRmerMemAKsmhTwWLC3JXj68G/N/fuvdY9w0hlmaegduYxKqaipg8g5Q2/1N+f63H+Pv3XugirDmIppHkvSRqCswB1OWVyCATbSD/sbjj/AB9+691npMzE7iCoqDTqVcll5d1UXBIB4HI1AfX+vv3XunuirsjQUcogl89O6ll1ShUkRhcOUT6gfm3+xI9+690mc9moYo5BUwSTq1KpWNGPjMp48kerkW4JH0/1yL+/de6B2HcdJBPKsnleoMl6dzyadwdJADG9yotf/b39+690Uv5F9rxY+oTE42aOaV1YTRNpUxTOoLXKn6i/v3XuiSQ5ISPLUTlWlkkBaOMHQdRvyT/gfpf/AA/Pv3Xuhp623Esc80s+KmNPDBKkVRGj6hVLGDAnI+jX5P4/3ge690uJJN87gSZqnFzT4+NJ0jpWLqY0lFw4KcEXANzf+tvfuvdFM3LjK+nyjw1byK8UzgoxLFWVrEf7x+efz+ffuvdGX61pJZaKGeSeUOES66SBJGbXCj+o9+690YjATGjqoXoIpSylkkZ7s5umlbm1gfwDb/Ekn37r3RpNg5eHB01L9/TS1MkpJjicgo9yS3lYAc8jn8n/AF/fuvdDpRDA5Yx1VVognlS6U8drgX4WUqTx+LkWPHI4Hv3XunyhhWrr46OmssSLojhXkX+l2P8AxX37r3Sho6GsM0+LCoSod59TxpTpGr+MhdRux/PH09+691hbbmGgqTW5Ord4qNGZI4UMjyhfW0SofyLcgfUfS3v3XunKKux9FE7Yeqj+4qo5DC6BzKyS8hTqBC/WxF7j/WFvfuvdI6PYIrKk5CpqJFmu0zySkoqEjWQrc8tf/X/pY+/de6XGwMHS5SLORkztIgIj8otBE0dwt0va/wCRb/A/4e/de6kbar6DE5Csx+RgSplkaaGOSR9KsdR+pAFwf+I+vv3XuoGRyVBFWy0rpIsM9raFLxB1b9KaTcAfgc8H6n37r3Qn7Ao4qVWrMPKTT+IxzwylAomPJcAm92/pY/4f09+690OVDnqSpfHwz00U0tNOuqoGlJhcgtHGrC4H9GA5H5v7917qwTaOfppsFio6SCWpiaKKNQkjBSwAVjKVAHBPBPP5tyLe691O3fuyHaNbiP8AJWEOUaSOcR10TukrL+sPMyi4/IAJtx+be/de6L9vXsGkxGXWmlesr4KuCdkngLVDKxj1DVLAT4z+AGU355HPv3XuiRfJLt/cMfVdfhKPCV0IyDyRhqqAhmUnSZRUOTpGnm3B+v0F/fuvdK/4GTbjxPX9dP8A5DjaiZxKtTWQl1kHGlQyNq5N9QN7fm9/fuvdG8zm7d84yhyFX/E8Xm6qnjd5aCgcNoRkLqmki4IBFufqLX/Pv3XugOxu66ndUklPmo8zhc/KjTUNVkahhi5PSQYJkvwAfxx/r29+691rn/zYq7Pp2bgMZma7G5I01FMVqKCXXChLXCzKCQzAfUn8f7z7r3VmP8kmXblPszOtkKLXIhUipgkLIthqLSKzAWA+gAFjze45917q+BdyYZaqqG3c1UCSnkWonhhIlvo9AWO9wBwbix/pf8j3Xuslb2TWU1M/lkjllVHCPFPC1WKkgERGFwbXBFz9GN7W/HuvdJ6o3PuKtp6KtjGQr5JiUmijqI4AqgE6QvjIuPoRwffuvdKfbZx9SIanL5TcmCMGsyUkMcuh5WcsjrKVZSt/qPr/AK35917p/wAhlsXVRQwUucrsnVJKV8VVO8X3AfhVg1RXJBC2HBBub88e690i9w0VLQSpDvTCmWkiKS0k4yamcSTD0GoDagUH0ICgk/ke/de6k0XU1RvD7fN4WLC4WjRh9tQVZovtp7IbSTALqCEX5ZiP6Wt7917pu3ns7JYaWkni2btmtalAeaXFTywBkUadcLI2kerVf6An/efde6n7Q2lU5+abIYygjwkhjaGWKor51iZpQLukyuQv+xv+TY+/de6XOD6DzMmfSqzdB/EqeUtfJrl/P4aeQcRwLIG1WtyAPrxxc+/de6NVsjbCUsseHgwU6U1AVjjq4mFRWLHJEQsquFsqrwWT62PFr+/de67znWe6aF8jlcfuhZoK1ZYaelyZdlplYCyxmByBpIuqleCTe/v3Xuoe1dh5uegqYMtv9IZGMYnWLwK7Jq9VjJYi3AvfkfgWHv3XukbntnZnDV9TFh6YZCBBr/iVfAsio6kh5SGIHItwqk/4/j37r3SEzdPn8isseSrqdKYxxxxLEyQoI0XQ9o3ICgf2eTbn6/T37r3Tv1llsTt2qpMFmtx4KnWarcSmLJwfcUxDgwa6YettSleEJtyTxwPde6FXecu4ZjV47AZijq4wFnhFREBRmT/dBiew1KbX1/Q3P+Hv3Xug5xlNvNs3CueSgooIAiyfZVFVHC9TqLPP+0wsrjTZbjn6gG/v3XuhiqayqxsMlOmeqJYqsAeAyny0jOunVG/4uP634/xuT7r3RTO+9gbb7V2/ldpblhra5qylljhM6yT01QYYwpcuWGlhq1cDk/09+691q+fIDqKo6H3Rn8XBVyrR0/lehld+USQl0jIcsQgCnSAwP1ueLe/de6ruyuWl3XWwVBnXXTzsJ3Esx85jIdYwGclWYMAGvckWPCi3uvdDjhKqnxmHnaoeWoiMcTpEADo9I0kMCCRquD/W3Fuffuvdd7eybNkRf9FQrp+0o9TO10DBixUKLEv+b2twPfuvdD9TBJ1p5aqNZHKIPGFBWTTHpNTDUH6IAF1L9Li/55917octrZGTH09PV05TyIJYYjUjyKsTxBCSh41HlgbcXFv6n3Xum98gsc7xF2uJKg6WdxGztHbh2JBX1sQtuCL3sbe/de6wUzwtWLVSxswp7TMmtEZ3P08dv1LcW/INv8PfuvdI/dtY1TFVhWtWVbSNBTSSRDQlOnkBuRYWvwPqT+be/de6rV7Dppd35OpEtQQfJPHK1XcLUmG6hoVJ4P1UXuOOPfuvdEX3VtuvxGYmWQaoGkkK2uq21EAXuLW/23+xPv3XumqODSsUYYKztf1AkG31sw5P+3/1x7917oe+sanOplKaKijU0JYRVDuCgbVazgkiw+l7n6Wt7917oxuayMrQ+BoIo9WhlBYDXIhJ+lvoef6H6f1ufde6BTsWi+2oo6qOrp4zNcPTKf3EYpq1OF/FzYcf4H37r3RP6ysk+9UuNRV2LBltIbG/Jv8AW1/qPfuvdWE/Fx4qutxoKwhVqacSNLp1BWsHKH6g/SxF+fxx7917rao+HePpf4DSRQUy/bswD6pQzTObKqaTzp+hYk3+tiBb37r3R8s5sShqsRPU1NNCqhHM4VdLQqsQVHQrwxNr3tz9PfuvdUofNHrSg3TMMXSwAVRmkiikWFnMsY9YYtfhgDcA8H+tgbe691r4fLHrA7MeNIIUTyAeVGX9EiJbUXN7Nb6j6fTgcn37r3VewTxyOBIRIj3uAbswOpTcDkcjke/de6EHa2+M5gaqCSirpo1hkWR1DEmQ6h+r6fQf0/A4F/fuvdWlfHz5nZLGz4/H5SulZaRYVVZpVSOQagQrccgE/wBbf6/v3Xursutezdk9rUC1z4ygNRLSENBHd0jZ4vH5kDc6ma5Oq3PIH09+690ndzdR1lLWtWYemien0moEdOFVZHfkIFTk8AXP1v8A19+690D0lJlaCvEWQo2x7EssbVCFvKqcsUW1uTcXIvYfUcH37r3QybLwWP3HE6mj8rB1mvGBA0XgTVJIpPJYn+twb3/p7917rBm9jz4uoSakkjp1DvLIZArPy9yha3I/w+vHPPv3Xulpstdt1VXPT5+lgqhJGVMRgALSg6S0acmwtxzyfpYce/de6HGg2Dt0wxzUsEcULMuiIiOMCLghT+bcg25H1A/p7917pF752LiIlE2Noy87LacRRoUDm4EjED6cD37r3Vcfyk7WpNibalwcdQgyUkU1PJSxOiogkGlnKH1fkfX/AHq3v3XuqHs/kHyOSyEs4eQSytJHIZCfQzl2Urf/AH319+690g6iAmRzTIzSMxdYwGPoUEEE8f0vbk+/de6bZkDqzkkE+jQBpAb/AFJP1Jv/ALH8XHHv3XunvD415FA5KxgXh4uQx4Iv/Q8f63+tb37r3RsumIvsK60EyJUmAACSzppcXs9uefrf/WP+Hv3XurDOqYYY6ovWXdmjcERrqXyg3VowRYfT/Yf7f37r3Rjsej1DEvEUCLoiaW+kJq4ubcn37r3QtbTgqDUQMCmk31OrejRb1ah/sOPr/re/de6M51/BfclCgkeSIMEIV2BJPpIBHIHv3Xujf5ja+HxOObJxylaxlDlTJq9TDUFAU/X37r3QZ7jyNBuHbMlO9O9RX0zSAxIDJJ+k2kAB5t/je39ePfuvdALk+u03Ltaoo6bFyy5NfKlP5W1VTyMNahoz9VtwD/rW+vv3Xui74vaeS2/KIpoKimkWfxMvjdTqV9LqVB4sQb6v+Nj3XujI7FyGcxMpep8ywOqgBXctovckWuB/T8/gcj37r3Q45zZGH7Awk0/lcTCIuUUlZAypxqIPF+b2Hv3XuiGbp6pq6bI1GOpqhY2WaUh5WcsTG11iDE8k8c/gc/j37r3SRw2fXbmbSirqeok0RrErDiJHV9L2uPqD9f6n/W9+690cLYO/6CCVCEgEciRrqku0iuxDcN/hY3H+t7917oxeZyUWTwySwSpCjxEyVDKH8d1/Md+SPqCP9v7917qvLsnOVmGyddBjKuCoR5JkdZYiFeQsC04v9b34H4/2J9+690XMbr3AmQYv5T4WE0tR5TIjBf0GNDwNIFvr/Qe/de6O11Tv/Gbh28r1c8X3FAEYwyBrNzoOkcli31H+t+OPfuvdHV2m1LV4alnQp4qhVfx3RraXAClV4B+v1N/pf37r3Qpx4ihp6NJqZijpG7OAwCtrOoC5uCeTbj6f4ce/de6R2aXI0kUyKIZKOaLzNGyxk+EjUpRrj/avxx9ffuvdEc31VpW7lq0aIpSLKhiiZyPWoswDkDgkX+o9+690KOw2p8fiYKiOqghVpQk4CBtMaGz3jS7FV1AGwueCbcX917pa1FRjainrfJTRzxpJK8dRGNLCN2RrGA2IW4GkEfg/i5PuvdU/fOzYOSky9Fn8K0tRjdBXX4yvlZdLEGMFlBBJHH+vx7917on3XMlZRKsM9qObysrSTSBI1EoBGpLEtxcC30/w9+6905722piquSompWlr5TwJoQVALafIgZgb8k2ABtc+/de6LpnczntpVMtEcZAn2kASJKmDyO8DgjVKSTy34/p/T+nuvdBFBXfxnMTVU0arVTvF4oqeMpGjIdCgAcH+pPHNySL+/de6ONseSsxv2ROPeKthp5IpGqKcmF6dowSQrcEgX4P5P+Hv3XunvIUFFVViPUUK0VLKieUSi0Tq5JRo42+hU6jf83tfj37r3QHdh42kxNTLHRGOpjlLmOKQqxKgA+r+gH9m17c/63v3XuiO70hevys0fj8CB3XXKVsLEXDsT+COB+Pxf37r3SOxsCwVT+QF0RXbWhDRs6/oBYf6/wBP6/0+nv3Xulng8olCsuunjqJZp1UsWIBAJCKoseOfUQbn/H37r3Q27Rr1zcMtHX18FExmWip6e0Sw6WjaQtL5GXgaQLre9ze1rH3XuuQy2HjqIaWnneGpLPTzrQOzq4jk0LIxcIPwTweAf8ffuvdWjfEXMYmjkx0xmQVCyqZVncAPHypKX5Lk8W+n05sRb3Xutln42ZLCPtppMgkHienLTQO4EgjYH9sR/Q2DAsb3FxYG/HuvdDTmcttbbeHfO7e25FNQR1ASeXySaKRmuWqzFAGdrsFQFQbEn6cW917ovdZ3VFkaymqaTaG4ts4+YAZjKmR5aKBpwYjUU8KqLgEMTcgkfgEe/de6c8NksJUVNRkaLcGNqJGRo5KzI0kwdrjSqOWUleCSCAAL8/g+/de6T02EqYxWTYmXZ8FbUGdoKyFEWSOSUsIqhnY82F7f6/NuD7917ouMuyezpdxxGortq1FQtXLIJKdKemq55P1NGHqpYkdtAZgwvY8EH6+/de6fd9p2jiGTCy57GYtGpYp48xJU0TyUYezQ+aCGDTJJYkACY8gjj37r3SPwW/s9n1rNr71zVRkqVEahrMjDh4RJWxowRDGXIUhltYk/n8+/de6Mx1Xndt7Bi+6oMJRL5C4x6VkSyzrSJa7S63YRKxDM2hQPwbce/de6Fii7Sw+/Yck9NJNTV2KlJqaGGtRlmiLFmmApb6kFgqgC4/IFgffuvdJX+/WQM0tXhdu1dPBC6xT5OvR6ihcRHRM0ccuksLXbUQB/r/X37r3SP3B2PQVSUcmCppazNR1XhnyK1SUlJDTq3qjSmYglmYsOfp/jz7917riuez2f+5xucpZ8RNWWamqWrgkbwOdIl9QUXI/Ck/kk+/de6if6LsR5Lf3mkv5/r/E4P8/9tr8n6v024t7917r/19NTGd/ZyFKOlylMaygpatJ0pXLOFSR7GOISjSAQB9LAf0vyfde6NZtr5g7dxW3cnhsVtSKjmq6ml+3mqDTwxU04QqZneFNZGo2ANzwR9D7917oKt5fK/fE9YlP5oD4Ke9NLRSFSGIsjSA2I0/UD6gf7E+/de6Dmv7G7A3zGzZDK1lSs4CNEsjkS82LOL2P5/H+v9PfuvdDD1pjk23BPlstpeWoop/tGnUlopYluha/0Uk2C/Xg34vb3Xugy3vVnctcrVDN94ZJmkbWPGYwbhY7n6W/A+n+9+690v+o9t0FZDmMhHNLSpiqGSURMFDTSKhXUjE/14/4r7917oOJZk/ide6uXleWXRruGYarlFY/0va1+Tb6/j3XunOGrmpXjlYEh42Cqr3kV76dEmm/p49P44H9ePde6mDJTpA8ySgmdlEaBfNIkev6p/Tm9v8P6/T37r3S/xWQy+Ri+3hd0amVGljkBTXGoutyfSDck6ef8Tf37r3Qm7r2pLLhMNIKuKaqmpTV+GFVjZIhZpfuWuLMvOn6m1j9fp7r3SBxJhmoauaaKpmMJaNfHp0IVYC7WP6bD+tvfuvddyZTG08M7zVs3jlhEEUJUEF1FgroOLA8j37r3TPtXP7bgqbZWWSIozeAwa7GX9Shk/A/B/Fv8ePfuvdCzhuy80DPS42aRaSKCb7dlUuEZI2ZdQP01X5H9ffuvdT/jBtfMb57vpq/dtVWtiqOWXICoeN5aYkHVEkiHhQpuAL+/de6sj7OzWLwzT4pa+nrIdMzwKqrGBoUKyEGwvpN15Nvr7917qt7cD1ncXce0Oo9vall3DnsbjnNPc+maZYw0ksZtYhrtfj63FgAPde6+gt8KuhMV8fOmNq7OxtJSRVGJwtFTVMlLCiCprftg00zOgFyT/a+p4H+v7r3R0oRV1FH5FjPlKPcE862BINzb/Xv/AL17917qHtHDPSRVElSmmZ6p5pQZL8kn8fUXt7917pTOqxmfS4GoqEU2sCTc2J/4r7917qA00SPpdydNyypyjN9foOQP9j7917qBIolVlWUpKJCxJtYqeAP9t/r+/de6wsETUz2ZwQL82e4/Uf8AG/8ArC34/Pv3XuuPkFi5ewYft6TdQRyQxFvoR/vvr7917psyFesypGzMCD9ItJYHmx+nNxz/ALwffuvdQYUqWmRyrJT3VQ2kFpNIuzNb6XA545FvfuvdSDUx6tAUBCSXd9WqwP154J5/FuPx7917p3xs1J4rU4Bha/49X5HOr68+/de6zEpA6z6fKAzB42W4ZSLi9vzz/wAi/HuvdJlIHpsjXZJpHArQqRQAemEB7XW/4PIv+OSeOPfuvdYPuWjYQ6L62Yh2+gJHACg3/wBv9P8Ae/de6TmWhEfkqJdHjLMiISQL6QbxluB/thz9bi3v3XuiE/IntbrPq6OXcO5dx0uPrYoHWGhiqRLUPJf9uIQRXLM7WHIFuPxx7917oCOvPkxszfu2cpXUOWoEqKIuk0q1iAxlhqKFm+jp/bA+hsAQeD7r3RNvlP8AM7rGPZ2U6+3HlmeTLU8lLTzoq1WqWJBpaN7nSzE8EFuL/wBB7917qqvo35QbQ6S31iajFbupZZcxWQUAooTTzieCoq9UlTXSs3pkjDWAIBP4JFvfuvdWQ/LOpp987HrKjFwx5LK1VPjdwY1CoMhQBal5aJwbiTTzpXn+l/fuvdFO2hV1faOw91Y2jghx1WmLlgioKaZi2QrIKX7eqgrFYBjIthJ/gRbm3v3XuqXd/bDyG0t55aWtNZJUF52bSGU0soYmCSQnjT9AeP8AevfuvdApj8Pm+1OyMDtKgp5clV11fTUs7Uyl2lHlCOdSi4K/X37r3WxMmysJ0Z1BR7UphVrUy4lfv4IrIn3fjV5mlkNgpUXte/P09+691Vf2btmKu3FNuF4hPGSPt46idTO9yGKllYnkEH6n+lxfj3XunbY2Opoc5R1mQgWCV4GZoDIPEkMaXRomQgEWAv7917pyyG5ZsVn3lpJJqh3ZhCadGCBZWIiVXvYKPo1gB+fp9fde6VMu4pGxzSVuYrIKqqshFFMVgZx6dMiEEWBAva1ze9ze/uvdDFtvcNFjMbiKAZKbL5muKSR+MNDR0kZH7MkzH1X1XBANvzYe/de6eq3HZjJhtyJCMhFjckKSqihleNIalE8n7C/lWBs31H159+690jclBK6nKRxUsdS/lLeaYzNT1CNwgiUr+LqOCLW49+691LwKU4SaqyNMsk0jRsIGbVBHoNtaJxf08/S/45t7917pU4948TUVtWrT1NFUxtIlL9qyWuL/ALPH6Pr7917oFd6YmLMVwr6K0bjyq9LI5jiQsuoK0psbX9Vh+T/h7917pCbeq8ZjHegyRilNGKqSCQRo8f3Ni2m7gg/WwY3+nH05917pfQQQZTCjJYymtpcmaGrKLUSSCymR9Vm0XHGjj/YC3v3XugW3ns6iCy1s6Qyu7NMywemSFfo8t5CPoSQL/wCxt+fde6ZcT4aKhSbHtPJZGRikir9qIPWuq36g1/8AG3v3Xuh42duaXcmHqI0C5upxCpPU0MQZK8U7enyU/I1KLG/4vf37r3Q67YyVTU1OMixkf2tvGsVFNOI5bTcSiqJBGnmx/P1AseffuvdG+2Fm66mzGPp8gtHDDDMsVVSiL/J4qNgEZIpJLq2oDkG4Ornnn37r3VZnzk2zSfH7vbGbz2tQpjtqbwhTMSRwQgUxq42BqIS4v+4xF7XsB9AOffuvdHl+P/cEW69qYic11NXfxCiM600VUZ6yh9OiSCoERupHJ03uAeP8Pde6HzHV+LyNFl8BUiCro8zRSxGjlPllXyppN9dyrgiwKkH6kEk39+691Rh8iukk/wBIMuPhtHg6aeSeSazNIVeQNolDkW0j68kngm5v7917opG79nYLF1lHjsNMtTIapINcYV5QQwC2uP1f4gXHAv7917o3u3aHIbe21FGZI6dqSijlSMF1q1LJdWQAAG/B5J/Hv3XugCzW9N2T5kGhyOUqZUlcwKjTSyI7H1OVjJsb3A5/1vfuvdLfaq7h3DkUfJRZeVdDS1k9WrqC0SEujxm31AA/qSL3uffuvdWU9d0UEXViYyeKAwVSmYRLCjlY5F9KASgtr/1uDxf/AA917pO4R8xsXJV2a2ThvvKqeNU1u0onlESh5AwLekodRutvz9R9Pde6Mn19vftDdEIq91GWkxlNPA/8PopnUgMmpWqJItNlcAX1G45Fh7917oaaLtqgop/GwrKWaCOQ+MgARKvpH7LLqI1cqbkkc835917odNjb82huHBZGdtwRY6pp0jE0GPpVpK2tMhHk8mizFbWvcn6e/de6YqqDCzsmWV6OobHyPJQTyzNHKZZHuE0KCTxa559+690EO4+y9zYuukFDjqZYTJMsgWkjljqI6pjHOxDxm1rfn/XFvfuvdBLuCaHKqlZD40eGTzVUHi0tS6FDGTSgChWvfgXH459+690wdRTx7u3Jv2ifGU0jYjDw5BZnQw1CtG11GtGUyXCkRo+sByhZCL2917oHt9fHPNZvdMOYxdJKlDWosxEaRl1hiUO1KKb9KhzYNIbW+gtyffuvdYsXtnDbaztB9xUYefKYxYTUUkjRTQ41D+uBn/SzECxve31+tj7917qyVqjFb5wuz6Kip6aKnmhWoykFPXyxlHoIompZ1SQ+oeOOQCnU+IswZkLEH37r3RO+2K3CTdk1lNi/vKSOhgoZZsVDTtHBT1dZTo8VBXSQCxkjJs1yL2NwffuvdDbsPd1Tsba8+W3TVPQ4+dxFNi1dYYpqRmvTutPYeRmb6Kb8W+hvf3Xul/VZut7D24skURo8Y0UkuJnaMeWmqtRNLXwI4OnxtYP+LX4IAHv3Xuhc+NHZ20N14bd3xs7mpXir67EZT+EzETVcFUtOv3MlOmNeLTNLdxJSiNwRCXW5VUVPde610v5hHwsyPS/YFdlNn0c8mHyiSZWJFpyivTzkSRy0sERkJsh1FVcgc3tYge691WRR0ErpJHWieGcF4o5Zw0YVg5Uxyrfj/bm3+tYe/de64VVPUUCfZ2usgjdmKgojNzdGsf1cH6/m/B9+691Hp5pYyIzInjcyASMvCWUKCY14Nj/r+/de6VtTivvIYZadfLSSxQq5UR/tVCoFZ4kPOm4J5IAufpcn37r3TtjY9ElNTSolkdYmaR9Z0yKB5HA4Nxa39Bb37r3Qh5bb+L+xkyf8WoKOeGjhFDQRxu01YGl8Tk29Klbf0/xP1v7917oyXSLUK4yZquqWKoj1mmilZHdgsWlixIPF/wBJ/p/sL+690YHZuFfeWydy4/VHWN9zmcd9u0UkiJDkKAs9RBY3/VxxaxHHNvfuvdBPj9k4HG7aXKYLMxyz4grSV2Pv4MhqcWBjjFiQDbgkk8cHj37r3TlvGp3bh9myy0O45a+jq4Ioa9qupINKzoHWjMZPr9JUXA4+nBHv3Xuq99yS5GnyeQK1c8s2QCvUys+pmRT5LK9jp+pAsQbWH9B7917pEx15FQryWZJ5IkkdBqaOPy3lZlP1uCT+bC1uLX917ox+xto01fVVtXjK1pjj6YVKTPRvMHgmUu1OaaMEOWI8eoEW5I5Bv7r3Tjumgn2/la+nWK00CtT+NCjRSkAG8akAjkH0n6cgi9/fuvdBrVZJXyFHU1DFniBjmMkarULHO3q0gj+ySQP8LAce/de6b9mwmHeEwCNHFNUNHFLKSzNTSEEBlfg8m4vf68cW9+690bLC0rYCkrpSJKuSfxvTllSxQTelEYj0WX8jn37r3QjQ1O5quLH1xqIUppXlgFPJKHqIR4gDUFuD6WuLX5H+x9+690PXTi5SizKx5WtNdSVrwUitGVfwvKVKOqEgC4IvwB/X8+/de6O5mcW2NloqytlGMpfO9DTin0tPVRwguGq4o72vfgN9RY3Pv3XunPbTmavd51lgpQZkp5qpFR1EsYOt00/ouX0X/PI559+690sKkJhsjQ5WilFRSxQk1xiRnZYZUKqNR45FiSLEm5Nzc+/de6EXE1keQo6CtoKqrx0rQuirCQqlZ1LvNe/Nix+vF/x7917qdS7TkM0ctbVz1E9ZKIxLPJdYh4/TMi8fWw/qL39+69081+NTE45qGopZFrqedMglQQ0UEkQAWM3B1NrB1A/j6cWA9+690ns9mahI6d1ol+5KRTzjyuwEZQMA3PpP5+lzwCeD7917pNI1JlcTUYfdEj/wysqPvoaGSoio0arkmZYi9SyORYDUG0/QAXtf37r3RdtwddYCpgzTYuqWvWlqXUPOyWEI4gmDrYkO2qx4uOeL+/de6Btuu6o1bSQfYrMKR0NyJfuFlj0iRYn5UlQLD+n6ffuvdRazZ2Q2xSJDWlAngDCktqJeQ64WAN7XBv8AX/iPfuvdAvuKoily8lEdcdBFE0ghjQjSxF31yEXtb6ji3v3Xulj8WuwMV092lS5X+Hx1NHkMxRCqr5Zf89RSSf5TQrGeOBIpufpbngn37r3V9W83xOemx8uI2nkPttwIsJzcdVBBSQwVMa6mmhDcAWOjjjg3sQffuvdO23+rZqipkxG39zZPFUtHTpPWWqpqimnBi0zIjozXLBja30P0BPv3XukHVbC7jy+6kp9r7kyGMxFFKYKRq2eenqKoRkpMiQn9eoq2lj+LEH37r3Q3L0vvDc+1q7bW566qr6fPUBo6v7h1Wmh1p4XdYSTcn6kkHkfUG/v3Xutan5pfy1OwOoc1mtxYWeTKbNrKmRnlgkkEsczESPCyr9ANRA+nHPv3XuqX+0OuK3argTCQIzyKPJ6nR9XKsfpxyLW+n+Pv3Xugko0oWoKxauacV8bL9s6kJCiqCTqCn8n+l7fQ/j37r3Qs7F3LkdvwJkaWeeKoimjMEQcqJwp0sDbjm1/+N39+691Y38UO9NhS9iYKbszFUNUKCupKynp6ypWlp6msiqlCq1SylUax1cn6Kf6j37r3W8Z038k+pt27ex9DsTeeBmipKKmplpKCugJiYpp+3CFh9CTyLXFvoPfuvdAP/MJ7j21sb4676zG7MjjI2/gVe1BTiujiqa0yxGnheJCQSuolSACLi49+691ojjdtNjsxX5zD5U09JWVstY9PUzKZoW8rSaY9NrgHj6ci1+ffuvdDx1B8qoNv7ikG5alZqSKKNaCpQeWBCzX/AMoia1wpOon+vF+PfuvdDH23/MMz+axh29tPCw0eJhiFJV1zSCRskIWJFVFBb9ksSbaeQLD37r3RPar5e9lUdVHUYyc0ckEUyQNp8lkmBVwQ/wBbji/P+9+/de6BbcvdnZu6pbVeYrmMy6Io4pmRAskl3IPCrck/T6c/1t7917oP3yO73ya45clLUzyqrGNqhZfIX5VZDzci+kf61jb37r3Qz7a23mElhppS0uUrCkqopJaI39UUkQHF/wAm549+690PmBzW5to+Wn8VbSyKI3cRB9cjH0poUfU2H1t7917owOyPkBm9t5CKbMZCo8cZRVjqVKANYIZZdX10kHg2/wAPz7917o7Wy/kBgMzSLFT5Cnq8lPMks1MrEARX4NxxY6g3FuL2/Pv3XuhMrJYKoMjVENUyossn28gmgo/OA9jILgH1cD8HjkC/v3XukpNtemrJZWpwohDENJJZQdViLAm3FrA/74+6902nDilnlWCUPJC0cwWMkyExgEKi/UqWuTwP6H8+/de6VVLuSgqVeTIwqKiFER0hiFpyvqs6XJF7eo35/wBj7917pN56hjydFVVVKkcck3kYBwVYaj+l0N/8bf1Fre/de6LvmaeemmlRLt4gyFow7MNb39SgA2I/2H59+691xp91PQwaQdTU6okVOzkpeIaHBQ/hiNX+F/yB7917ptyWbnqJIKzIFo5KiZNEcd/GIwnpi8Y4Fx9b+/de6C7teCXD7XyO46W0DmN5I4ksgWYj0kOL2tY2ubf4+/de6qWz2aym4cjVVta8sjtMzNNOb/uF+NLc+m//ABW/9Pde6UOIwMbQwxzxs1W0i1Hn8v7ZgIsEVPpcH/in049+690dDrXAUFNi6ODwa2kcSVdwjgFmvwTf8cgfj/evde6MC+Qx1Nt7IGihgVaRkWokJRZUCiylVsfQRa4uCfyffuvdVvdpVNJWbgrpYvRJJVD108aiNA30Yr+b/wBR/X37r3QxdcSt9vQU5WR6WyLNWNpWxY6gkdiLEfkkW/P+Hv3XujPYGkginkp6WpjljmKLIWs0yOPosiDk/gf48G5/PuvdCtiqCpx7NNkmkGhTKiyOBH404BRB+m4PABJ/r9L+/de6UVLW1jFK7ERPLRuwFTeR2YqpsBG1xp02IuRf/evfuvdC3tytqGq4Kmnerpl8UcYj1K5klcgEMT9bfj8f659+690YiTFPVSUzvEkFQFjkMDIVlKlNSsJB9Vk/VybD+o+nv3XumDNxyRGZDTQRxSgNMjsw0zRH06JR/hwbGxH04+nuvdOWzKOgJqKqohhnRIdUMNrgFRzpb/X/ANc2/wBf37r3T5RVsGVrnxtHAlKJVILCnZ0WzG7G7ctyOeP6f4+/de6n4+kjwlbkWiqIKMlhHJCzn90kWMpBFgH/ANSOf9bn37r3QHb5yjU1ZLlDAjeNrRRLcXkUHSUI+vNtX+ve/wBD7917pL7Z3C9bXLPnomhiOvxIhJhjAOklib34/wBj/jce/de6MrtuvpaGnFbj6mB0kljEtPzrCyCyCNWB1Fr3JFrf439+690u8Nl6Nc7TwzCGmnmit45ZGeTyLfWCG+t7LawsB9D7917qwXq+hnr8HItTLVSQsVFP46lKdUZhe4XSD+Bawtb6XPHv3XumrsDrCk3GaGOHO1ENVTTOsCVlbA6CoICt41nCgHm36jb37r3QVQ/HevxmZGQyG4qyhmqo2ip/vqw/YSs3q0aKZjpvYkE3/J459+690V/5gbKgw208aKjJmrRqlaVlpZ66zz6gYTGsllKH8n8n6n37r3Q1fHhcdtjY2MpIsxiKSefHLJPTSs88pXTadQY2sCRfnk3t/sfde6GmjraNK2TFxpR0wyEkcjuBJJNPCQLyJI5YkHgFQth+Prx7r3TpuHrTeOQlFXiNu4aWGIxzeJZ7VLUaqPI5WcWN7XIU/XgAD6+691qzfzd8dLje5qFJqqh+6fHjy0tJTimemBYHRMoJVuB+ri454NiPde6PH/KCo66HZGRmlpsicZWyrTPPTQCeOMMGIaQRWazW+urj+g9+691e/itupjo0rKOprmeTzSE0tNBThUBt/lAqb8gk3sBx7917p0j2ujyrlFio5zIokmiqa1UmGgk/cJKhIVhfkEG4sAByffuvdChh6GSmpKeooZaiamlGtYoYoZyGUWlECabgnizm17EgXvb3XunF6lYJ4lrcbnaiqKFjD6Y4IgfVqn16Bze9wRf8fQD37r3QGUmWyOS7BTBSYiqoKQSzSNkKGd6laeKNtUXnMy2Go8MVFxx9ffuvdD3nKnrDb1HTQb0bIZKarcSLKvlyE783MbEcqtv0t9Li3NvfuvdOeD7m6aw+PWKg2/mWpaWRkppjGJWOskFXpy+pRZtN2S3HA+pPuvdKDO762FujFQU2DqpcVVSDRDT1FHH4XlnHKyJHyFBFybADn6+/de6cZsbuaLC4/C0FViaaplhDS/wpqZVriBeASyyRt+o8SJYNaw1C49+690NmEXHYulQTrLBUJAgKF3nVWVSNUZjX0ljc/S5ItwLj37r3Sv2nn40yU00H8Ripwjq+iCeESyIhOqSNrnmwBYfUEn6EW917pj+/ykjZhottNRUMkkk0Ej5mCOmFQzBpJngdmmVWBvY8D8H6j37r3QaDuvGY+eagzcG34vtal4apVnppisKMNNaJFD6l503sOf6fn3Xuom5OwKTd+TE+24a3LUlJAJYZabJ46PFukC8xtGHU6R9Gu17/AI+gPuvdBzkd2U1ZRCPKZXaO2GYSoYqvJUWRKliUYww3JVuVH1NiRyPqPde6COfqzGwZODsOTc09JQU0lN/Ef4XQRjI10SFopFpapRI0YkiY30mwBFiDz7917owdDDgBharP7YzdVLin+1p4cdXzy/d0MUY0wHVC7NIeOS7avpe3Hv3XuhIifBV+2Keaky8smRaBT4g9TG8siudbFGVgAtuLi54F/fuvdMLFJqKqgrstT4xmQMmWr5HaRliQNpECRqRzwDe/1/Hv3Xuimb/7+w2wa3I4/cNZFkI6SMtS19FjK6dakvEP7ZNlCg6mvYkEDke/de614fm5vmn7I3XlsjDnPvEq6WSoiakp7hqJGdAssYA8ZDOVs1zYXJPFvde6qH27LNT5PJU8LySQGskJ8unTqhmZH4sDcEEggjg2PIN/de6G2OuFPBRwUtUoh0qJYZLyM8UxNlZ3+ihgTck/42+vv3XuhFwqx0dSC0dK1Q5jEUsTosPjK65dCchgRYC/F7gXN/fuvdDPtatqmyEdaxiCmAqsTB5KbxsmpgsbNYXvz9D9CLC3v3XuhioMqGgFPI6u0xj0SBNKRoJB6wtx9BxYfi1+effuvdS641EKVLLJSvACn+UMjauItX7asTzcDm3Pv3Xuk7S5BFh0Nq1KGljqJWLOqsA4d0UG8Yv6QCCDf37r3Rfey8/OsVQoqDNKmuSKpp9SLrN7WAa4JFgByDbke/de6JplMm6TVNRW1CzyIxkdU1i7v+nxoL8rcaubXvYXv7917ouHZW46Gqqft4PG0kTr5CvJZnF/rwQPx9Dzfm3v3Xug9gcTeMook0foA1BiWHOq4+gP0/24+vv3XujW9PnJ01PM09FGacR2hdks13sXGn+hAFyLf4c+/de6EarmlyVR6o4XaBJVIUrdAFKRmx4uLWN/9hyPfuvdF93TFIZZZMiQvjkYu5PpOjhFt+LfW/55vzb37r3RYszLHLlp54yukyOitddPHKHgADjj8/43Pv3XujjfGHMz0uZp9PidzJTiIqWcm7D0ML2Fjc/T+vv3Xutsb4X52GpgxcFXSS07tSwowhRtGmNFaYoxuOQbH/DkfX37r3VwctDSnGQrSpJUlqUs5ZG8fK/tKjNcFQLA34Bv/sPde6rm7d61gyu6a+sSjJSE/cSaIHfXNGQNKC1iVvcqALD6n37r3VE/8xfqhYMHWVJxscchgqKimghgYKSjG7mTgEkkkj8G4BtYe/de611MhSrBWNAt/IjlBHps0dmsQf6kc8/6w/Hv3XusEdNIpJuAp+o4Gm5+tr3H0Pv3XulBicjUY6US09QFMV5SQGZjptYAk/S/4H55H5v7r3R8vj78tM/11UwU4nk8DSRSM7y6VVgoDRMlwCp/Btf8e/de6vU+Pny2272BTUMGYeBpbU7NDFpRgjOFGvVckk3P1At9AOPfuvdHEzOxsBvRGrMbTs7kSTxI8aymN2TVaO3Om9wOf639+691h23ss4hoozRtBqAWRhCF1FSCpFubA8n8n88fT3XuhFzmwKDIUyrTeCuqZIw5VUGmnaUXYlwvDX5/3gWFvfuvdJuPo+rggStio6q8DXKJGS7eWx1llAJUfj6fTn37r3SY3Bgt0Y21NDHNCsSvp8eu5SMHU0tz9bH8/wBPfuvdM9d2VjdibVr8juSeJtChZIZVT7jSI2JeMtyfp/j9fp7917rXh+Tu7E7Y3vlM3joZaSjE8ipNWssEAKyERGFbi6kDkf19+690SPOUeKgaRI5GqahVCTzgKkSTD9QQD6j8cH/X/I9+690j6RSksZnMsUczvGxQqWNxZCbc2+n+8/X37r3TfJQytUNDFGHjjZijM6gsWe4C/W54/wAf8PfuvdS6aN6V1gqEbzMvESSMGtYcOVsQOeOPfuvdGl6SxdRVZeGcqFITSUuJCyg/1sPxzYj37r3Vn2yMdBQ0wmkjcsCCqxxBQCw1Ag3v/tv+Re690K9F5qkxReYx3fRoYH639KMSPyDb8e/de6GTb2FrqYpMWek8aL41muFYX1XI/ofwffuvdGg2ZjW29kcZnnqY66GTQPt4SFlSV7WJVvqORyfxx+OPde6NDvHMO+MgtS+NpoFkcKBqPp4HpHB/xt/xF/de6LXQ7ofC5hqqBjNA2vzjU7IihrNGy2vq/wBcW/3n37r3Rj9oVNBu6mOWxUMcNRBzK8aosiOVBXUqi31AHH+tcXt7917pgzXWP8dyE9Q1HFC0xEkkyIY181rSyOh45J+g4vx/T37r3SezO06zA0IjESMq2jSRACXMZ4IJ/wAPqOL+/de6d9k59caxM8LeAsEkLIfGjEaCZP6/T37r3SV3Vt/JZHcMeYjx0LY15GdKhE12RjZ/2wB/rg/0Fvz7917oEOy+nq6qqYN2UcEBopZftZkRWj0FReNpY15Go8Xtb+v9ffuvdI/bu0skZHSJWgaOQFf1OboTGUA/IJ44+gt7917o0WzK6alaDHZeMywvGIjfkqz20kg2Fv8Ab8X9+690zdydU4qsoostQ0SozukshiUMz6hZwTb8fX/b/wBPfuvdEj3T1xJjcNNmKCmmq/KjpNrQLFDpZrKoBsvH1P8AUj37r3Qdbdy2bxNPOtPBJSD0hWpDZfKpujuWFjyLAc3BJ/Hv3Xujfdbdv5CgxtPTzTyGSEFaoyBlhacMAUS4vq9X+sSOCPx7r3RoNvdtS5KnhpKxfHri0sWtpY6/21DD8kX/AMPzf6j37r3QhS11FX7drci9Wg+3jenWmMq/dIPH6V8RI44tcXI/I+nv3XuiaZaCOszFY3ngsNMhJHqi0mw1hx+R+R/h9SR7917p6wHigq4ovvkhpyXXQxSNiWUM2kAi6tbgA2P+H5917oZKGpmwATOxUyVMaxiUQVkHlp5qcr45Hdf6Diw/Fz+effuvdEB+dEtLmuuqzIUFW1BVxv8AcijpleKmiMguyxabWF7Xte4twB9fde6qO2JJUz1UTPVtcqSXLLNCJOFVZtVyS1jpCgW5v+PfuvdGModv5LLxySRBEiYF5REzKuu11dddr3sfwLf69h7917ovnZm1ZpYqutSridacRU9Q9XOFqUdnbQqx8llUA6rfS4uBf37r3RXsBSVg3DHDTJE9Qk7RrIyMqyWbVqS31PFwTawBIPHv3XurI9oZDH0O2MZivA1XkJ3Sevq5kVwglX1COVjcotj9LAn+oHv3XunHfGJxEFMtRBItTLLA0YeNw8EWgKUIUEm4LG1v9vYW9+690R/sRDAW8UyvOx0Kz8shfizPzw3Fh/gb29+690SnMoXr6oTkSH7mWLSGZkVuAdIH1+v+++vv3Xuo+Lx4V5fHCWYWLKy3S1iUJv8A4Ej/AG9v8Pde6V23NmVGbosxklEKxUZkmkZpfCTrNhHEt/qNI+n+P54PuvdKiipKinxU0FLiI66V7aqkeqopYU9JH+F+SWv+B+D7917p+2dt+sbIwxJTQ1RaSIA+ptDarnSRfk3AYG30/rf37r3VwXQPVWRyD4eWGkpqTSKR3qPGxiVjKDp0p/aFuSfyRx+B7r3Wwj1zsWWj2FTV1RUJGkyRw1ckIkp5PuUAjjiVkDD1i9z+ffuvdcaGpfE7jrqajytVSY4UVSlY01Ys1CrmEqUdGHoZdWoCx5INuB7917oKsDit7V+Uy8dFn0XbGQaeGpmargqRUyLOzwSwQyxoYkCtpKhTc3JJvYe690n94dfbtwOShye1srWLXwwrHUioq1+18pQjUYgroyEW1AqL8WP4Huvdep6fI0keNpqqsTJ5LJn7mrrMYJEelZgBPEBLpAVSLrpW4PH5B9+690sF2junHGiycNa24KZRJX0U1SzRNCyqSqyBgLsv0NwQR9P6e/de6Z6jH4zedLkINyjJ12ZHmeNXlSjC+EELHGwBXSvpIvbjgA/X37r3SaxmQ2ft+kr6eqeaprFpmD1FdJEtNTzRLojvIim+k2NrXNrcD6+690HuL3BvObNRieSl3Ft3JzSJS0tNTpRtEAp0wiqA1BGsSbfUGxFxc+690N+B3TFgZXgi2rjNu19ZStSTPSusCoHI0xzzIrH6G5kABv7917oLt+djZfAbhxWBjnmyOFrzFG6R1lRU0sMUilp4q2OljDN6jdXMgJ+mm3I917pd7d2zjMv4amLNTzVUZM7Q0lF4MdT6V1Rq7zlrfkXaWxHPPv3Xumvce74VrZcPW17SNFOkcjxxzVzIQQqqkkS6OSCdIa/1B49+6904/Z4n9X8Sn1fb/wAQ1fwuv0+e3j+lv06fRb/Vc+/de6//0NIEYAAELKHkHpsp/QV+gVrgt9Pxfj/ePde6UNLtCplwNXkoomdllVZDpZUJJChiLjkEX/2Hv3XumLCYmR8slPLCs8c4aItP5JAjH6yKXvyv1+oF/fuvdGU2LhKPHaKV6U1UxsKd4mKkckEE/QXvz/hx7917oSN50s1Fs3JTfZyRT05iEcJY641drlk5+hBvxbm/B/HuvdANhaAV2WplyDq0XhJVEIDpK41hGAvz+T/U/wCHv3Xuhb2pL/CaDc2OgsJa6kkDgzeJYEH0miUH1ErxYW5/H9fde6BmpJgmQEmSdZTHAn5UqTqY6Tbn+vB/2Pv3XunhKaB0qZ1mKM8KgQSMdKyL+sgg/wBebjn37r3XLGmainVHp1rF0B9QbUEQDV9Xtxe1vpzb37r3Srx+4qmhqHrZWalVBaAjgykmwjZBzpH+w/HP09+69095HOmqx8ZkyVZKZ29KvrWy31eIH+l/xwLfj37r3USKvqYKGSOidoPuFCVGglRIhuDa31IuL/7D+vv3XumOVtUqqUDSIjIWPKuD6lc2PJtz9P8AA/T37r3SJq46qoqUEDSokTgOY+CluSL/AI/rb/W/I9+690MO34q18LU01AJY6ytjSnjluZDI7toCIR9Cbg/4f7z7917qwTprb+a6r2DJTZOZafcEsIrVqvAJHajnUvHCXNy1ieT+PfuvdAl3P2nPjMNPUZImavdWjiliZlYTOD4pEub835tfj8e/de6GH+Tp1HVdwfJyfeeTgaqi2hS/xOOYqzolY0uqIO54DAji3Pv3XuvoLdRySNtjHiuLFoolSRHIsNChOXPJNhx7917oYGJdGQMI10HSUJN7jgen+v8AyL37r3QZyV9Tg9xRx1MzLjMgVBeTVpEt/oD+Afx/jf37r3QlSTrVxolPoJVWYEOrKyhbi3PB/wB4v+ffuvdM5XxHk6Tf1g3Zjc/Rrf737917rBKD5bWZbxm9g2lhq4B/2Fr+/de64TRSgRldVlAYn6jT/qSDx/Xnn37r3UWRKh0aFvHHTu3laRmCuARYqCObfn6fkW9+6901vAaa70yfeyX1GJWsU/I0sR9P6j+v+tY+691lp6h5qg09QTDUIutadWVljU8tqa17m3++59+690xVbVdf5mijeARM0aEalDj6DgAcn37r3WTH10WP9EckZluupZASrqSASt/z9f68/wC29+690vIf8phjnDDQUV312IFx9B/sbf77n37r3TFV19IROqMGkUhDGLgKtzqBubfQ/Ue/de6SlfmsXg6Ksy+RrYIqWCFp3V5FQRhOHDX5uB9L2+vHv3Xuin9r/IOjqtuVf90dWVqpI3ipno1DmxGg6SLkuCbk/wC29+690RXcHxbg7429HJuXLZGSsr1aqdUh+2noyXupnqeXfRe4sRawH59+690TLeX8qPtDA09dH1Z2VUVOPqI5Zp8Tl5quihr657gIZ6azAMTzyLgcm3v3XuqGPl/1V2F1Cs9J2jVNR7n27VVGNiijnnelnSJ9WuBpbajZhpZSbj6k/j3XuqiajcMlTm4KlauWUJkUmEscjI8bmUFLSH+0LcEG39B9ffuvdbhuxt4UmV+JfVe+qOmWvzOO21jaNairmFU6mljEEz1ExPrYKDb82tfn6e690VHrLsLH9ed5tVZGmySYHdDTVUMa0sa0f3VXA5aaJz6dYkJBFiCLG/1t7r3WH5q9fU24Nu1e7dhYdJf41ejjpaSl+4rIstIv7sFRJBYG9izWJ035AHPv3XugY/lq/G7LbVy25u6exsE4ih82P21SShADURMVrqyNzYftngMPyP6j37r3Rt/klkI9x0rUuOyK0atG880LPJKK1AxjjpYlBB1uSCxuQLWtYe/de6rdzmxctjHWWpJMZjlmDHU5pnAP7TIx5vwfSAOf6j37r3UrYWPqsrUxxZOoEeLp5VCVDxIsqRDiZUFrkH8qeR9B+PfuvdLXNY+gx0lXVYvHxTvTRlKczQPKoRm0ya15NyLmw+g4Njf37r3TfTY2PcmKlnhjUfYT3d0pkjZJNAMwp6YeolVJ5II+v5vb3XuhT2FQU9RR1NWlBJVUdFGYo6uYJFJ5l51DUARcX4NxcWt7917rCdyZmnqTi8RNNTUCVL5DRUSymOZAhWZJrfUsv5A4FrWt7917pP0+Toa2r/deNaqecCSoAZ7zyEsYIxLxYHkWsD/Tjn3Xuhc2dt05GorK+tsmNhiijWKtMcNdWzlrTy0oU6Qqj6AD6c/4e/de6VmXrRNXQ0ENNFYU7UtCY4yFhhsAkk973N/8ffuvdBxJtqI5SaTK+ANTRskMbDwU0ixjWZplawYk355/wPv3XugF7IwOielr8TTxsklR4ooKBWMTGVv3jISeCrXJP9Ppx7917psi3MNt5jGQZCnfIvLTLAzRLJJDQKvCskdgLg2ve9j7917pd5fAw7sx9dXwhQzU0P2yxSAlwWKu00Kg2v8AW1/rx+ffuvdAfQbTlwctdT1L/b1E0cnhV2LUoK8SkKSLMo4Atz7917oUensdBRZebKYurjSOmpJIsorTQQT1CBiToVv1Dm9hx/hzf37r3RlMbTbayxrf4a1TDOsMdbJK6sJVcMdQga9wD/QW5/2Pv3Xuht2jiM9uPDpFh4ciZoayNakzFXZIVu4qhck6Ra9j+L8fX37r3RPf5quzd1ZjrjYe5RO8dNtORqTKwo0gSQPbVVyIDfUzWuBZRwAAOPfuvdEH+KHdbbXC45ZzBJTTq0SCWVWq3fhxJLe2m34P1HPv3Xurw+ud60OZhpM7DE0tXPApd3AiippEXT5UEhs99NvoQSPpf37r3SN7q6qouxqef/KqTG52qp3meqmXxqDKq+N3KqAqkcC1gT/sT7917qmXt3p3cvWG6KWWoqTVuJjJGYlMrjxuWDnULEEAMCQePx+T7r3RkOss5Tbyw0sW42WeaohpqKALGFCExiF1Mi2Ib6GwNv6/W3v3Xuj1bW6V2D1ztrGT0WJx9XnMiiS1MtWlPVVLGYh/JGkilUCqSPqLjk+/de6LN8nd47W68zW2ttbfjomzubNNLWvR+MGk8hUTJIwuhP8Ahbj6C3v3XujA7YpoJNr0VDPPJSGsoaeSOWTSqiV4VKyI6DkDm9jf6Aj+nuvdOeOSenmmqaMSSoNNG1VEqzRzabK4SncEhmIJL2ABuDz7917oVMPlHpMYf4Waj+JRLJro/ATHWXSwMqMNJIAsNQsLXFvfuvdJjK0eWjamzlasM1PUwyROHkU1MKAcRtDL9PrYEc2tz/T3Xumnb2Zq6qs8OMjakIWVWVqxIPHHb9xqqpnUqAygWsb/ANPz7917pZYvtimFU9L9606w0iRakIqI4JYPRKI2QAnkNZm5IH19+691Dg7Epc9mGj+/up1pd6kIdAYh3kJOph9bD8D/AF/fuvdd5Xdu24aeVYcjRwyB9DRSGJRVIBoMasVL/Xg+Q2/P0sPfuvddfGxKCs7S7D24ppquryO2YsjiKeGnasm80kljVLOXAURKx9SAFVve44HuvdL3tHcOex2JwOK2lAtLVSk42dcnVRwzfuExPPVK6kyRLb/F7cgi9h7r3RQ9+4qrwuDysOXo6as3dXIxoa3FVcZo62qRwVVVcL+hCCA17/6wA9+6902YfvPdG2cVisDPlooNxxwRQYHHIyVEAq0/UtXJ6gptcFSbC/0uCPfuvdKiLs3IVeMzNJkMYqZKprKXJnIJEZHqquCzSRy1bs7NyWFz9Pp/T37r3Qj7OjzHZNUtfnY5327Twx08StqkiSe4jR4y3Flt/Xjn/XHuvdHChy9HgsTSUtGYa2aii+2iomkRIxEkYGuRo7Ext+ok3JNwSQLD3Xui09z1U0EmN3thYgm8tsyrX0ppCwqxSomvXQzg3EsY/wA3Y/gfVSwPuvdGQ69331f83emJdu5w0eF7AwMa0tfTVzClyGMr9X2praIvfXQVD/56JU1JIbhlQkH3Xutf75dfHHJdHdkV00+KqItvmSVJ6YIuimlJ0mop3fUkimxdWBIIsebn37r3RJqiWkqXjEdPK6CTSJHJLNHbWoIXjk/gcc2+nHv3Xuk9VxCSqCLElNF5gPp6ZApstx+P9f8AP+v7917pXRR/bhaaSoiLyRiRRG2kA6bt/T/ff4e/de6hRVKwSyWHkeQ+MXCkWvfV6LH8Dn6/7fj3XuhHkqqeOgxieGKoqJI5vNwQ6pYIqfucf63+ufr+Pde6FvY0MhLVgDxCPQxp1sirGiaJJCY7XWw/24Nrm9vde6s6+IP8Bn2purL1NNFVpFuOjWKExIohhx9DLNMnlI9Ql4NzcgDgi59+690G8WM2ZXZXL5BMWuLad20grqiikWS5Yon6rgC1hYCwP05917ohneG7GbJVGPpKh0paOSRI0icpH5Ha2qRIzY3H0uLgW+nv3Xui94PE1WTyHhjmMgqY5IiZGDBC51Xu30uLXsRc/wCxHv3XumfM7KyOPdXKWjaaWjhaO15JSbuQVvZQDfU1rH6cC4917oe9r4OloaLGNRtX0E5p0irgtXJIuUMjnVNIsRBWMXtfi34+t/fuvdO2ejwmBqEpNyVdfVQzFnpmWT1gTRhyiyqbkXNizc34J+h9+690icJjcVFmWrI0avxzF0p2lijl0zOfIqSNaxCm4P4Nuf6+/de6ZqWjp5OwKON6iTw1VUY6TwhY4mq9VlhJf8arjj8WAta4917qxTbPX9FlcaybidaGPw0xp1LeN2yCr4oY3MdmCE+o2JuSfqOD7r3QkjreGko9FZHSmWjQiDTKqs/lhN2QCwa7MpHH0+lvfuvdALgKLI4Lsunp5cnWU2MrpVaieneR0WRD6Q6cgW02BP8AT+h9+690bykzuZydY0xy01VHCqyvNMCoNRTjTJFLc+piAdNvwLD+g917odsNuNsjNjqbKTzSQ1sMej7VvDJHHESUE124IYmzC1103sPp7r3Q07WyUVFQVGMrZ6eobJ6qaJJvEzrRKpaIKzD6gk+q9zzf6e/de6UmLCY7H0/ggmengLwRTkqttbslmKWuoNxx/hex9+690/QZ2KKOox1TUo8qyqKd3lYKGZAFiUP9QPybH/be/de6EiuzEEeJoxVXrJlpvHLJMFZYDp8kVMSvJBuCCo+hANvz7r3QUZLJYzJQNrgko6qxEyRkGMqh5m1f2gtgLEf4fj37r3QPbuy8eUqKfGxU1RLCkRYVIU6j4eHMZAAsFGq30uSBzcn3XugZqKw0azyrUVEUUkzCOKMD96KOTQpA+gFwbA8gXAsPfuvdMFZu6to68PBj0qJJWRkZgqp9tHGDKgVvpY2sfqPxwffuvdLyl3n/ABDCTVtfjKKorI2p1cSpHJ40hXUpVWBuDylueR9bgW917oIuz8ftXI43IbjxJGPyM1FHG1H4tOmoemWJoYwOGva5Y8g3/pz7r3RFMNlKjG1ldDkoJHalnkki0F9VOkR1lmsAQ3F7ixtx7917rbM+A+a293B8f6CuqqOhy1RiqdcfVK8sb1LxwL+yZA35UDQD+bWJv9Pde6N/DsrDwU0lJRYBaOFpFD1SO66zJKVQSyCxCqOLj6fT6e/de6T2W2rtOPP4+vatyEc2Ej0CihrVjVnjvFJOWkN2UWIH1vcH/W917oYcJi9pVtLT5B5KlGihFOsS5CNrqzag7qAVJJJNyPyeTa/v3XugV+UPVOH3t1DubF42neqnhoqrIUZEsUqSTxQNIwdz9CtmsOb3HHAt7r3WjD8rNt4+I5qnqYclDlxVlcbQrQzBpJ/MkCxiIpdlkL31AizKAASwPv3XukJ0N/Lq7z7w2HX9k4Ta2UjwENNkKihqpqMxwzGhcmSGNnKszEhlAVAeLkW4HuvdFw3f1/uXr7LVe3M/i6rH11BK8UkE0TXVoxqaQsbfW9zx7917pFGp8fqR5YZA6kEOys7oW0SWvweTYg25/B9+690OvWXd3ZnXVdAdtbvy+JljSNYVhyFTFEGLFkLnVybG4J/3jj37r3Ql/I/5Jdxd27cxNFu7dlVnEx1MlM2qunkDw2X9poibEcXI/Jufzf37r3RJP4bklMYlmlUSDUV1uFVP9WhP4BP0HF/fuvdDt1b1JWbwiq71YpZDAx8UqhDPTmQqtQrfkauOLWP9ffuvdCXh/jtUNkxRVudlUoNRSzEHU2lI2J44I+tv949+690ZbDfGvY+OxpOWD11StOxvY2LN61cX5sAfp/tvfuvdF87V2htLB0zjC4wq0ETeaqQFJU0AC0SD8n68fX+v59+690VzbNKKDdNBW10csVPLVxvE91aXxiTWVZFJ+o4/1/8AePde6P8A9RYXFbg7Exskl087S1FNKv6ZEVv806txpIB/p/W/Hv3Xuj/ZjpjDZDJUVX9tAzyyxxiJFGpCACVVhf8AUvP14P8ArH37r3TPvr49Y+pomEdBTvIVaaIRoreKLSLLMfqX5JI/J+g/p7r3RM959bbw66eevw1NU00YjWSKeASRhELMoBFiORbjj/Hn37r3SHxnye3hs2ieBa1qZyiQV0U7SSmtMR0hmVv6/wBR/seffuvdGu64+VFHuOio6TKy0kctZNECIZiGUBNDXD8i5F/r9Pz+ffuvdHP2xLgMzHFWRVbJI1PcyKRIQWOpQQObMTpvb6n+nB917rFlMfiw0virqeKqmYDSWCyh0UFgzfRfqRyPx9OPfuvdRaU/Z008Ty+e4VdTFZkV42LFjD/Q/g3+nA9+6914Y/DZBREKVBWOt52NKGR1IvqPP4Fxb/YE8e/de6D3dfWFEtM9ZCg8jETKRG8XrLgqnqHNxbj/AGHv3Xuijb7mzdDVoNMy01HKA0USm8egBV9JFybcX/4p7917oOu9uxj/AKOabDpiDSy1VKUE5kLPWsyhiXS/pPPA+v5sfr7917qtimeZ45ojGrJrYsWe5Vwx0hW5N/pf6E/X37r3S+xG6cXjKeOGtXU6fR/GHsLcLr+v+x59+690rsf3pW4QvDRwK1NEOHUADgAKHA54/I/1+fx7917pNZzuPN1EFYtLmp4KfLgmvpoW0RzBhypX8W4HBH59+690DJzctdXK8lQ3g8mkktwtl5LD8/Qf7D37r3RtOv5IzTUAWWUxtGGIh8mkOR6WKAfgAC97fT/X9+690YnAfdYyqgqpJZIIjMh/ck9Txk2uVsLH+oP0P449+690N9CMnuGpKUrD7aJA/mZyyEk3dXF/ra/0t+eAPp7r3Q0YzF1E9PDR06eNY0TyhI/GCGTUxu31vx9Af8ffuvdCrj8K+JpUkraWoeeohR6NNBjjdgwAkEpXkL/a4uDce/de6GahnycuPpA+Ther8S2sC06ootoN7cD6X/IuR9Df3XulVV7SymT2xU5yohUUdJGrGKVNLzSgWkkj5vz/AEN/8PfuvdM/XFLHXtUUSwrHJKjxwqzxkgElhZDYobX+t7m3v3XulnLSUW3M1RT0GO+4kgQCskmfxtGwa1hH9DdrWP8Ah7917py3zgYKrHRZKlxrx1ErGeqBDP5SzAhBIigBQB6r3INvfuvdBhubZUFbi6DK1IjSkZrTSwqo0i1mI8nBKtYXK88Ee/de6CepxcJp6mkVEKI2imkKKKmaIfRgFFluP68H37r3TvtrA5SqCLRGSQU7qTC8rR2SNrsWZSP9uLEf61/fuvdLCpzVJ/FKeR4H+7pHjVJY5nBRYgA6Fja9j9Pz/W/v3Xujk7T7Frk2t5afMTUVRTRqtFDToZ6iZeLhY1VmDW45ax+lgAffuvdGF2Pkdv7ywdJS7jxOdGYjqI5Fz0sZjirNbalempZLEMoP7i6TY/k39+690MtF1fS0E65C+XqY1MS0grlknVQSWklaF/08Cw5AA4/qPfuvdEl+fGEgqcZtDJ02LyC4bGVqx5AKjhS7MFDxKpGgX5OoEc2twbe690seruo8RldvbZ3XtvELLLJS0omXWI5SjKNRRwCLjm55vx7917pc9idPb3zc1DXYHN5Tb89HSsaRzKKieMg6nvURBQqj6EFT+QLG59+6903bb2h2zBR1UOQ3hVVqxPLE9XV5NGRqRFs1PTwyASoxIPJci17Dj37r3Wpj/NJxFdivknl4q6eaYtFHI0ctbJWwEuQNMXlZiqn/AFN+OR9D7917q3v+UHU1uO6xkoKel8i18TzRoscyw64wRGDKg0hv9e/Hv3XureK7Lblgr0pc282I8M8Uuo4eorKKopZSqrE1Stgf8V/Jt+Pr7r3T/JTZnFZOop8fVQyRzeKdWqqfWWMoDtG0MSuoS1vSPUR9Te/v3XumutgzMeaiih3NS4yrrD9zFRUn8TpoZmSxZPJUDSnIFk+hPFwPp7r3UfK7g7kqasUNVNhcmDEsUBXGyGrNNCdI/wAqkaQBwPpdeBY/S1vde6UG29m9gbgqaXcmVxtStXRFqUUlJNUUFP8AbOdIeZKSD9zj8lh/rAGw917obYeqYccq1+doo8i8pR6SKmbIShFkUM6O1YdQ0m/0AA4t/T37r3XGNcXIavbuNwtLSTVUqq1PNJUUH3FNf92pjqhe7ccj82H+x917pR0O2aOjnkWkwe3ohBAEpqtBXVNXLx6pZgi82awVuOb3Fre/de6gQZHelTkauhp8jhaKShkhNBVIk+h1Cj7iKpmnuI5OPQ2iwP1BHHv3Xuh3ptz1mE2nLkcvX7ddl+4lWaXKxmo+yaXx092gsJZGJAIRAbn0rc+/de6k7O7TwkjtU5DItNErqg/yKvijhm5SaJjMiyMVJ51AD+gsLn3XulVufd2w6jHo9Tuajx9LXOad5WpqlydQ8bR2Cix0m97X/wAbe/de6T2F6D613LFHl5dx5HL4+JVWKmSrmjx7xNIsi0zUraGa5sbk3ufrxYe690Iy9GddYinm+xWShaah8CU0lRLLHFCJWmkESa/odZ45tyCP6+690D26fjJs3MZmDNY/JUWJihj8TrDEsc0ylLSuGDXN/wC1pIuLg8Eg+690ls/tvC4BYMe+XTI45o1ohOceKWIsqGPQamD6hA3HP159+690EGQaTCyR4jF7mmxtDT/u10kMUTLWUjOLUySyLp8g9R1aQeRcn6e/de6M701uXZ+RgOLpGkSSnLLqyLR1U9QFIHlGjx2uw9NrAG5I+gPuvdCFurriq3WCuO3JDjIBK0k0TRUclQ0Zj0sJLqbKQeAFH4IPv3XuiwdsfFbLZjB1FIm5EnpqimEkk4x9N5w36QpKC9tI5sBe9rce/de616PmN8XT1ZjM/uCgrBKaySSkrA9OKbSzkrEi6wwCMNJuOb3tYfT3XuqOqjEQ4fISSSRxa7eaSKJi9maZr2INuSLn6/W9+ffuvdKOOpkqpPVTxQKqJJaFUC6IidSOJNRNxY6SbXuffuvdCjiainVYRLT65p9MtJosDriQD7ZEINk0nURzyTaw49+690J2CWuMDyvc+pg0ZVkWFFYrqYIQQgAsGv8AW/4A9+690LmMho6qnFKXaKcBTR1ElRaOWQ/XT9Li/wCk/wBb2uR7917pTQUqIzQVjGLSrJK05aS04T9YK/UEEBSOL/0N7+690mavbcsUM9bPU1ShUmSKKGVoolp9Kq3pvcm3I1Ej/A+/de6LT2ZTKYWeOS8+uSMQElXkRYgYag6WsSNRsTxcG4tYD3XugN2z11Tb2abFicR1iRtNB5pHjSWSRm+5SV0KksFUFQDbke/de6J92X15ndvbjqo6jEzpTGaRKdpnYxywJIUSZJACx1FT9Qf6Xt7917pM4vF1kCxzmkZWZVsFVrCxKgXIH+P4/r7917o5Wwa2X+6qTLSRxVEQTyPb0ka9JUj+vH9f8f6W917pb4LH1kn3de9KreWGTwoUA1HT9RxYC/0/4n37r3RZu15Wp1radgiVBfQEClGKnTIbg+k/0vb+g+vv3XuifVAJna6MFMknkupUsSLk/wCt9PwP6e/de6NV8a2qI9xxeCRIQZIYjJKDpBLAxAkH8n6m3A/1/fuvdbXvwyzda7YKGnkhkgiSkgMkUscjBm9EgdW+q6iBf6/0/Hv3Xur38ZVzx4CGFjTvEkKPKqMSY2UC4uTYKXuAA1jb6k8n3XugYqqPDrPWZfJ0M0gSSrVaSGnLa9cgUhzf8qgt+bXvxYD3XuqdPnxsnMdjYfPVy4iPFUUVLVxUMVPGqp4QCqkg6iCbXNiOSTbn37r3Wnx2XtOq2tuvIQSRrG4rJkYrcBSJGQKAb/j6nnn/AA9+690gI4yNIZg/Fj+oG7E/X6c8/X+nv3Xus6xaUcKGBdh6W+nFrAEfg+/de65vUT0whjgUIdRLuACSpbUVJtwb/wBLHn37r3Q6dY91bp2HWxVuMqp2MLAVFnKgC2lboTza3pNvqbc8X917q6343/zGaGngx1FuyusW+2gV0tYSRMBJK7/X6DkfS9z9LD37r3Vs2xvlX1hvXHqVraCqmkDL5UngSRGdb+ZWTngcf8j9+691l3T8y9gddQwUokpKqGPUXqVEbCVRyYZJL3P+Fzxf37r3QdUv83HqzFMsVdt9aykXXAdOhXllf9tFMqg6f9a3+N/z7917oIuxP5mexstjaytwe3mgndZVhpWZEdhcrpd2tcW/tGx/rxz7917qqPuD5P7m7OyUkk1bJj6DyakooZQwVObcqbED6fnm4P8AQ+690UXd+brsk07VFZFpF9MYNomXT6SUX6m/P+9ce/de6AvIJOrSMGbRqYIwa6E/rYhf9645/wB59+6900fbVVVTTVLK/jVbCRgVSwNtCXIOoj6fjm1uffuvdJanrKwPUSLBPTNSP+08gDIQCRr/ANa9uPfuvdLnatHDkJ0qqmpSSQy/uqzgStrUhpPV9T9SLWv+ffuvdH66y2/tnHyYyfEZFnqJUU1EU8YR3P50qpJJ/wBb/bH37r3VkWz8LqoI5Yo3ZNETAFQfooABH6fx+Ta/+t7917pVRYKrpKwzVMLBWAkVUJUm7XUhR/xT37r3Qr47M5Cplo6SSS6OI1ijm0g8WW7sLWA5+v19+690Yfa0M9MKRajSzSyIFZvWFUNcMgBsPpYf4c/1v7r3RlM06VOGpzNLKgSC0zUjK1QY1FiuljYcH/Aj37r3VefYWarsPl6lMdNW00crSLpnQlHQmwP4ANueLe/de6VvRXeeY2ll5cdkGR8exQSOdZ1hjw3P0t+Raw9+691YlR9lY2to45vCTFUQrIHRlazSC9v6fQ8X5/4n3XupeZyuCzWFutNIjpHdAT6nk028nHAAvYcf0/p7917oqW5N5T4Cc0s0ISi1uUkkGkgt+nhfqOb88f4j37r3Q19Ubvxu4qIY6pmUxq7iOR2W6yObqIyRe3HF7/4f4+690Ied2dLPTvBEzPT1BkQESLZiWGmT6WOn/WHv3XukjJ1ZTxap4R465VKkIt0VAvGlF+pbk3H+v7917oK6nFV1LlRDCsjgSmOzH9Bj4MoZvrbn8/T37r3S4qa2t3LjP7seYU9TIC8NQV1owjiKlVaw+p/H0J4/Hv3XukTF1lVPQz4PM+b7aqZkkq1C+OOFxaRdLD/Y3v7917ouGZ6aqdvZCsoUVqimp6pykjKrwSU4cPBINJ/1JH+N/wDAn37r3Qw7A6Px1eiVc6yETuKhg8gc+RbEaUuAbjj/AGw9+690Nj9M0iRxNTPJTrCv4f6sbtc/4ArYX+n+x9+690ht04GXbmMqpIWmkLU0knkdWYRSEhLMwP1PJFweb+/de6JflYc49bPkKaul8kfl8SNq/wBWGdZIv0t+LG/B+n+HuvdCttGjoanC075RnkytPUCqjkQOZJZFFmpnX8Kb3AFxx9CLe/de6H7GL/FqKmpBO5lp6chxocWppFI8TqxAJJAAsfxzb37r3RYfkP1FV7o6/wAzR+dUlpqSV0jjjJaTUWdtbkn1AKB/vAv9B7r3VHO2aql23l2oomikkgraul01JVpddM2mQyRk2QAkgWufp+b+/de6Odgs5SUmDqp5TA7QwwMHUqWZ6kh/A2n8oB9D+Dx9ffuvdAR2qmPyzO9FQoklWpPmUAIdQAl9BBtzbmw/P559+690TLCUGdfda09PTvOI5mMgpFDyxU9OdUsrFv7K+kE2vY25Hv3Xujo7BqKiuaOialbxMjzvNEkkjMUFhEVIFl44B/4ke/de6ECuoKeXCVU709U9ZG8qimgDLLHHcDWwXjSPq1v9f8C/uvdEZ7PjlnkqaOOJWEUriOaDUrBm0l1YL9WA+ov/AL2ffuvdFbyeI+1qBemNnk1SO3q/cb9TG/0N7f4e/de6jUdfNTPUOqBjGJFB8SnWDdbFQDe3+3BvY+/de644/MS08VTDVa2WYtP4oS0atckAhFPNhfj8kj+nv3XuhK693HjCaryLGBUAwySyFlWmLExgujW4sADb/Hke/de6NNsPamNqaukrKWvpKWRGM0Mwe0EjnlCsYJF7/wBm5/offuvdWq/GvE7op6yGAfv0vkRpKhXJjVpJVImRFJGq4sBcWB9+691dqMpW7f6yx9PFRU9XVSoamSOaolWOGUOBpRlFyT+oGxINxYi1vde6RlBuzHyySINvxQ1lZY1RmqYDFqRbtJpmF2Y39PFv6+/de6lYDOx0+aWCba9StNXSAvUs1MU8CH/UgKoAvf8AwH5ta/uvdN++t311Pk2Wlq6GlpW1UMcElOtQHnAtFITEDqIBAFha5PJ9+690isj1zmtw1OLyMO5p0IjTXSiphx8sMrteRY4AGJQmxBFje9wCefde6FCfqrdwxhRdxYyp8lGsSz11e7TUjMQNaxRGy2A+pBuRzax9+690AuX2Vl9j5WGnquwJcnSyU0jVzU8yTRxSKDZGkmClVb/abm30twT7r3SM2/vrA7lxtbt41FFQx0s1QkldNQxKsrJqCyCVkZ2Fzcki/wCeb8e6906ba2JuDckP3FDvLDwRQT6MfXUkkbQuoGhqYrdCjILMzaTybAH6+/de6ad7bT3XQTiODeWKnaKSSNTVQxxTs8SBWeOSoIDIQDyrX/pYi5917pjqN5bFo6WhxisK3JRpaqno55V8lUQA2qOosAQQTdSLDj37r3Ql7e3ftKgx1d9nk6GRzTI8tFUZBW8DSR6VMxgYqpJuNLggkWAtx7917oJ997pzOYpTTbYxNZPQhVqZs0ggpIEkT1SilpjGJSygEhyLHi178e690wWzng+5/wBIGev/AHc/vJbxC+j+I/wr+FfT/OW5/pb8/j37r3X/0dO2balLJl8UhEaGOvj+7jDaA8Yksbk/UEWJFx9fpfj37r3Q5wUWHqVz+2KKjMNJI0TU8lOqyIJVFyG1Djnj6gf69vfuvdPWA6PrMkkdTQUPkMAdpCI0UFZB6rX+t7H/AGP09+690JON65qaSeklXCSOkLLB5lRU8LR8tIBbk/W/+xtfg+/de6CvuKdv4VXVkVcPElYmOmhVbIjRCxOi/q5AubX+n9PfuvdFnwV6LcVPVZITy0UNOKmAJGR90WQ+ln+libcfj/Y+/de6ecxX1ZcVcbClM9Q7U9iVtE3Ijnb+gFwP94Pv3XuseGq8XUxslbC8telSvgJ9ULxtfyM4PBAN7D62t7917pQCnWWSV6JA4jYn9y5UAEWUhvre/wDj/r349+6907xUskUJyNTRRKXTxrJEQkK6QAR4vpybcj37r3TJVgPJpm/aYqngdVuGdvov9Lf61vz7917pSVYhWi8MzQtWokQjKhQh9PDf7b/be/de6TEMtXBCyzzNMgdjCAb+Pkhgx/J5/r/vQt7r3WGoNSgjlNWwV/WYlOkSeo6W/PA+gFrG31v7917psx0ldXffLTyBRA7NKywhjY8NqLWNgPx/Ti3v3XujK9EYt6rcWNafJxNjKUPUOtQukiUeoCP68/gf7b8e/de6O9uHJ1GTxP2dJ5agosk0CTIwJgQhZUWT6AWUkD/fH3Xuqz+/83W5HOnHyK0UNEiaYwv7a6V0Ppv9DY83/wBcH37r3WzT/II68xmA68ye6a9IRkt1ZjwRySRqsrU8ZBssj8kC3+sR+LfT3XutqbE5VcTuSk29ExjWojSdLC6OirYm1rEWsP8AWt7917objUpdXaxKjUwsOR/qTx/r+/de6YsrjKPNUxiqYyY3YkMgAMMlvSy/kcEe/de6RtJT7l26QKc/f0QZiysT5Uivbhj7917p9h3RT+SJKumngJNmaWMlRYXA1/7f/fc+/de6cFzlFPI2kNMq+keNCLC/puP9b/kfv3XuuNTkKtgqUlGCGK8ysASn9kEW/rf6/wDFPfuvdR6bD1M8rVOQqWfzHT9rEbpCNPBNvqLD/jf09+6906GjjpYpDEg8YVmcL9Tp4BB/rY/6/wCffuvdIzCQR1WRyVbKskcj6o9FtILBtIKj8fn6D37r3SkWhIWSQBWWe6AlSug6fU9v8Of6f7ce/de6YW28AJXZEZb+QqRcvze4/I+t/qB7917p3kkKwfaguoQAelze6gWHB+v+t7917pgylRDQUzVc1MyhQQ8xFrBVBuSBzf8A2o+/de6KF2FlsZuxZcbC1bHTZB2pZRG5KllaxcotwOefx7917ove4a7qbovF124927jxmLxeMpqiRqWasherqaop5CsdMW1Frf2VHv3Xuq+dn/zjuoaDshdsZPC5Jdq1ORqMcu5KKnElFQxF7Uc8kYsx4v5AR/rfg+/de6sWy3zW+OdHtCbeT9sbcqsElCXipoMjCK+SpdfMlKKUsG8rfQg/S4/1vfuvdagP81v5J0vyu3hNnNqQPSUmIIp6WjGgyVFLj9USVE7A8u99XP4sPwB7917qiCTWszggrZiCCCDdSbA/0P1ta3H19+691s9/yuc3lew/iFubaE1TBkjtbO1Zgo6yVpqyOOqiBo4YUuT4r3/oAbf6/v3XulWmLr94ZDKYKooXocts3ImahjK6a2vpVBNXTQFEYKhHpa4tbj37r3R0/jttzbvY2eptuVFHUT4fK10xqqdJBG2Gr4KNYqkVEq3ZfT6g54Juv49+690tvkbNtjYOV2/1ztKmEeOpFkpPsaZjTpJIrGUziofSSHIuSQST/r+/de6rW7pp8lX1uFglpY8QKSpqqyslpan1yXYFYZChsNIseCL3PB9+690VjKRZTJVcoyeYeioYXklSN21yVdrCNad+Dp0213+tzz7917pVbdwK1FGkiVcdLSea1Q8jI4CMuuyyXFySNQYc8gHj37r3UvctTTCihgw71slbE6gVbCAY5WAs7T8c/wBR+P8AAn37r3THhRLjzkKuCrNTKqOWPkWJZ6ll1ao1jsCCT+b3H19+690vsJU5aPBwYqWpOLmqJ2lqGdlFPH531F2CDUbA3Nj/AFA/J9+690k97Z3LYPLywT5XA00i42OKE0FIzLKr/pacT6yXfn1A8A/UAe/de6ROKz0sM9BmqmYzUUFWYpo5okdXkdQGZCCPweCwuL8/Qe/de6MNSZem3JPj3r6psThac6qSCkKiQ1MZVvHIlzqv9Pqf6e/de6MFic/CsVVBT42ihxawJ95lMjDHLkmso8LUMRF1A/I+vv3Xug93LNS1Usz5ClNdHUwI1PE8f24eMehXTRYhj9bX/wBgffuvdF4yks38SlpZKeupKQH7WklVVaBVdyzRLwbuAb6vwPze3v3Xup0eChp6VxlfBEZVU4yl8AklqYowTIJJXJ+v1svF/pz9fde6T2Ikyu1cjTVtGaGGiq5QZvup2KxQGThVjJIDcX/P/Ffde6E/cfWO29+xUmVosgDUj/KqtIXT1OCTIGSMWOrgW/ItwffuvdAJmsJ/dDcsMTVEuLx4V5GkgpWqDKXOlHIYWBvxpItxe3v3Xuhf2pn6mmqoFxki1bUyGrqlYRmocBCVikjjFlQ3DaTcg8/T37r3R9+j90U0NHIkhEEmXpxPIsMSStJLKpjMcjEakAuy8H6f4e/de6FD5H9TY/t3p442CKmrquXH1ay0irJ49KQkTU7Xt6iPUCebj6j37r3WoHu/AZbprsvI4SoMkKUOWk+2jfUBLTCTRGTcAH06R/sOSTc+/de6tc+LfyNnq0p8FU0kdes0dLEwlvIadY/7MNuByQ30J/r7917q1nM5fH7hw1PPi41o5Hx8EbSTSJNodXLyM40GzfkC9gP6c3917qt75J4+LKwzVUE/3FTSaRLV1CsslNdtOpAgVSjANYsDYf1A9+690AOwqTLPSRVmIq6JlpMn9u9L4x9yJSoK1BjYFTGLAgkG39QL+/de6HyDCdpb2WWord2VGIpKCW07ByimmXSrWjhChbm9tPAve319+690E2U652fubs3E4983NmKrE1CVVTPFL943lSxHnuTpW/4Fv8Rc29+690eqjy6TTU+Bo8elRBi4lhgM8Ygjc6LMrAKtri55Ym3559+690LuCpts0vjdM7jqHJ+B4/AaaedEmt5PAxViioQRydXNzySffuvdKmKgyGEjbJS0dHX0DlZPuYKgKYXcaiwMWkkeq9mvYWBF/fuvdBlvCRtyLU0dGjIkSRiF4bGdpmAuzhVP4tzzxa/J9+690i6frrdiUEoo89RmmlUNJDVCEP5ohdHnGi5UKGW30JvcX+nuvdBZmOsMotWJKOvNPVVchE0lDWSRoUZdLSiNGAt/qQbi3NrHn3XukYOoc3HGXoshlDmqycwRRxTanCa2LyLrLaWZbcWBH4sTf37r3QVbq6Y7moa37mDN1k6xq/kjpv8AKzRAsZAahTwzW+oIte5t+R7r3QbfFbuXevX/AMxdlU27spNDR5bIDZ9a0sUrKtPk5DAJngkBso4PBABJsATz7r3V8vdtFO2UOCTHUc8dMzVK50ozvHTAmTTSzRH1O4tcNcj6cHn37r3RHOxMXns/HDBQ4milo6ZXlqqmKV5qyGKNfQKanfnzvYGxPN/9f37r3QZ9adQYvEyT7gy1NpK10mViTPQqmRAaRvNOKea/jVRewAAP5ve/v3Xun+u2+dybqeLFVFNRUTwsIoqNEeoqiVPilcMCFBsPpb/Hnn37r3Q39W5bLbLp6HGZCogqYHep+9pK1NNNPRoSjSRSwWCNe97gG/8Ar+/de6w7s3dDQZCpqMROfBI0kdJQyVB1STSHyGFS41aADc3P1J/2PuvdAtHu/NZjOmUzPP4mWJ4YZdcNOwAEwMttIIHps3NibWuffuvdIjen94euNy0PZfUmUraLctKk0FdR07sKSrSSMSzRtTjUrCzK5jKgOQfqQAPde6MRj+5+tfmP1/ltob3FFQb+ipaxHoJI0WsoKiBft6TI4ykl0vLSSCwkiDakt+2AB7917qkDuPpXdXTu7a/bOVileijkkq8ZlooJzQ11H9I2gfgsq8gjUGBBBva5917oKIsZNPUwyGaN4ZVLFptNzMvBiQqo+o5/qCQCeD7917p+qnp446WVqTUqM0U9hYqVJUtc8m3HIJJH1/p7917rHLBTfZT19FE7yRjSJedaBvUBbm5HI5B/w9+691noZ5M1S08ZilialBR5mZ4xMq2bSum1+R/vf49+690OmAaejwqSVJkjE6yRhDJpmcAWfhOTHa17ixN7C/v3XurduidrvsDoWAVkclKucoMhnUaanR6iaXMKcVSKGa7lxCJZFW/AUG1+ffuvdFY7y3dt7ZOBFfQTSDKVK+JKZQ0M0BkGgRGO9gT+q/8AU/W1re691VfnM6mZqall+6kq6itaSR5JQ6As+pVJbni9v9cG/Hv3Xupm3P41C8y0sLvKVeQzRKJGhH0UmNeTzaxAPH9Lc+690rNvYDP5OuiNXK0EbSmRJKpvS88SB5GKyD6MABa/+Nrn37r3QqUtJl4chHVxR08tAsCxVUkUmlkVVIZUCEenjkC1vpx+fde6CTccEmQrJ9Es9TUS6xGkv6khEn7Ygb6gBbAkfT/W59+690yxZ2vpRDBFMWejVlmjp5NCKwJCa1YC5+l2HJN7k/n3XuuWSzcAXA5EIRXw5OOSNZD4k80bEBg1wV+nNuCeTe3v3XurFuvt6TZVMRTVEskkiy0clc1QC9o5EUySJKbrpH0Ab8WPPNvde6O49FTSpRSxQx5V/HEolVFqBHBJYq4je97Lpuf9fki4PuvdFa7a2bmsRl4M9t+ZZYomZWeywvAbX0xJJ6TY8Ejn/H37r3Tl19VV0+PY5byVThZfERLFqLknys1gbtpuLkHn6G/v3Xuhn2juWho9cdVT1c0dMqBJ6mVGcUUhIlECMBdwSUA/oB9bk+/de6MftfNbdV5IpfNWGppAaFKlHWppYiwCoVU8O19S25tY/X37r3QlzUOVxdFVR42rNVS6kqKSkyF0ljVP3isSE8jUSP8AH6m5Pv3XuvU8RyySrl18VbJHHUQJTMZAAbS3vILKfwfze/0Hv3XuhIosjNDQQ05jjrImpfFG4jcNFIGNw7W1A2vY/wCwFhb37r3Qd7nzu2seDLSwvFVRxmnaer1xxTVEmoyRorm1g91v+Tz7917oHd2bgy6YWnqoJqGWrqlCRU1KgE0avHpdw4HC8HURb+nv3XugPebK06IXcSztC0k9MyqVGpwQFAH1AN15Fxa/P1917pRpt56uketqzUNDC+mV3Ahkg80gQRI/1I0gWv8Aj8+/de6WCbcoosTVPCvig8IkhWedAXuSwWJV5Yaubtci4/2PuvdFn7BWqpErRT1LwztSiUaXVwq/ULpHGoixH5sffuvdFHy+5qyko8tAlD56iop5YhPoLTPrFpDUNbgi9lJ5sAeeT7917q4f+T931U7byWW2ZlUK0M0E8kSyy2UyRQeRwI2NrabKP6nkWvc+691sc7c7x2bnMbJJTy4uB1ARIKqWJDK6DRLpVze2pWJuPr9D7917oNdwdkdfy5iJVxsVTW1BkikkjgkmpGMUQcQiUEKCVU25H4vc+/de66qOzts4aoiH200VPT2FWiR06Mqof0LTByXI+mpRwLGxJPv3XulvS9oU+Wx1ZTUWzJ8lia2nQIYXYmqSRtDk6gNOlPrqHI+tr29+690RnuT4A9B9xboTfe8+vcpHkaUw1VBTw1EaUsnhlDQK8EBVV/skD/Wv+D7917ocMLtzD7D2tRbSwWzpdv7Wx9Nogx1JQxvDDBHqDzKkFhdmFyTyb3IPHv3XuiJ/JL+Xl1T8hduVe7KeGmwm56mnnnoamWjMUmQqBTPphmUACzMg9X1HHv3XutVj5PfDvfnQW4Z48ji55cX5n8FRSwyNAFjtqKPa1uf+J/1vde6KC0RhlEdpVQgOXYkyJra4Go8ni3B/xHv3XusUlTMjtFrdQJGBlI0EqPoCF+pt+fwCOTb37r3WOoed4w8si8DTEXCBzHq/Fh9Df/evza/uvdCt1ZuvJYTcWOnqK2QU1xSNGWAieEtqWOyn6Bjf/H8349+691Ylh8dV5SJsrIpSoqoUkx8sKBlYSLZvLr/obn6XH9B7917pf08GTEMEdRVRyCBow8jfR0ABlQu1hb8Ef1/N/fuvdFs7sxCM1VLRx+GlnTXrZGLuQviZIzbT9QTyfpz7917qt3Nn+HZwmnlZRHIPqWJskhdyqk+nm449+691Y58WaKbO5ajrHlkdokDpIVskakaXQlf9URx/T/Y+/de6tlqsBX0uFp6yBKlJyyyKQ2oIrj/gQg+twDbSSb/i3v3Xul7sPGVNXFNPWQSTIvLPUk+JyX0g2YXuQOTzbn37r3SC78pqVMLKlPjoWp3hPm1KumORSys30uVBufpz9ffuvdUP914XEHKV64+ZWnUPIPDdYy1wXRUYfi1h/wAb9+690XamrclhJ4pKaeWKyCSMqxVxKvqC3H+++nPv3XujldQfKzM4GFMTk6pzHJph8rk3Vl4FwT+Px9Pxyfx7r3Rssb3FTZMffztLMJYlblzZmtYuSBc3/P04+nv3Xuhb21vjGVNKs5qzA1REpa84cu4BjUMDe1gP9j/sPfuvdCdgsrUrJGYauIiQyPBJ5LhgpuVe/wBbEm6j6/4+/de6XeR3NrheDJTUs+too4wqxqA4QFTIB+izDj/Af4+/de6AnsOhxdRSCWVKdHkaQzVCrbQqckgD9Vx9D7917qmn5F76Ss3WcJjpZFx9A7qoSQhWPBNzY/6/4/1vfuvdAJSOZox42e0pJYNfhr2awP8Aj7917p/xu1a2vWRC7IkrKwOi3pHHqYfT8/09+69071Owa7wkUwRmaN/IFNtWkkatR/1/9ub/AJA9+690GeRwVVSM6SIUVdSs1yU9I0nST9fz+OTx7917pjoICtUoIKoXKlbam4/II45+v+8e/de6Op1jlqqhoITSxJIGp0RVlQHxaBYlCRf62P5/1uL+/de6M7tbC0+Zl+5zdfLTUtNF9xoVC4lm06gq3P0vbi3+x9+690ZPatFRR0VLU49JPGs0Mk0Ug0PMgOliFJ+lvx7917oXsVlaGOpgqqOVJlFgUkVo1jkuA8cgBsdJH4twD9ffuvdCVLktx5QU9VVvFLTY5FWngfXEkUEgufCRbk3vf/b/AJv7r3T7jpJclVtVfcw0vhURxR+VQ9v1CxP1/Frcf6/N/de6EzFb9grKOfbtRIXmjcRpeXQJTGbBxGTz/vRH9ffuvdJmOtpMfl5amHJfb1CszSRwQqbKo9Jd1IF72+lv6e/de6mY7dWZrUyEAWKqr5JmlpUEYlMaoSUbUCL6vqOTY8G/5917p8rty5bIYT+FZbUkkqQq6BV9EbCxdZFNyR9SF4/qD9ffuvdB8aiugVMZUmraghcyKxQrHKkYIDyKxP8AsALX59+690z5CpjSlR6BmeSSRXdEjQvJGTzrZR9B/QAH/evfuvdKHFZI4erh8sISCvgMbqGLuuuPmTSmk2/x/wCKXHuvdQspiIJp4ZMdVLpabTLG4eOUSFhcgNfgki5N+B7917owfS+1c1nc/TY+nnjMsZ+2TzT3gRpAQGkiIAYD6i5J/wBhx7917o5lD033hiJoo8ZX4aS03lp6uqkeBacNa4PJBuOOCPzz9PfuvdCQ/XXajS+fL9lPBV0yL5KGkeslpZIALlUaMWuoNh+Txxe/v3Xukl250tkOzevsttajfMZXJvRzVVLWTTVK071cERZUUsgI5+lz/sffuvdEv+FfeO4tj9nUPR/bM1HhXpcnVYbF/wAbyklP9yKeQBqZLsoDgMDHq/UL2+nv3XurnN1dc1tXUinxRxbxZBfuYamHL1Dq8LC8YAjNrFfrz9ffuvdBtndnZ7auOmqKqDGrKy3Spdg0RKDgO8rGxIP1J5/r/X3XutJL+axk8hkflTnocjDRQPAkSxrQyokMkX1LAKzgk24IP+vz9fde62D/AOSxg9XQdJUwbkxFJI0wM0Mwh+6plLEaZNatZGH0Nvx+R7917q+Si2zhKxvuKqXGZ50CO4BV1hMagmVGbhgDazf6/Avx7r3SwXHbHnmhqqmnwa1dNCsaNLEDIFuQiuSpuOeLPf8AH9R7917pzl23svItTCpwOKqmYqYjLTAIbjTqRo/7PHH5HNrDj37r3Txj9n7JoapD/D8TSymO6TRRtOpU3GmSK9uLfW17Wuf6e690uPDhMJQTVLmn8Kqz+QRRxIsZAAXm/wDvJ/of8D7r3Ret0b92jn6yp27DmcHSVd/8lqKWvjlqolYeuH7eJW08iw+hJv8A09+691iwnXctRU0dZ/EqYQUkbPTFqZ5p5ZH+jKGAFjYA/g3+n49+690t6XbNZTVU1VPJTTVwTQgFAiqyem2uzE/j6Aj6/T37r3Sqo8NjECCbHY4rLaSugFFTRwtI31kaRrm/IFiDx+T+Pde6SPYm3evchjYaP+EY6hWFtcclPQyyokpbVEJacggxk/gAAnn6gEe690mtujD7ailx+ZSgWJVNTT1kFD4YZobFlC0yoEQi1ubf1Jve/uvdArvrtTbdZkZMJR+CfIU0wkjo/t4g326vcVKgRlABwbFtXBvzYH3XulBtbd+7cpHQw7ebHySUUqRVZnYQxeKU2XxQoRYC1hqJP19+690OlBvOgkpainzdNJDkqJDG7qQ8cpNwwgkZiF+gtc3/AKjke/de6krlsDuvFmNauGi8F0/ekjaYIg/f0ePlzZhwD/Q+/de6CqCr2lipq+kq8zR5GKlmM00ZRo1oweVZoasm5YWBsCf8Txb3Xunwbp6h3dj5JRS4qqjpg0H270SRytMlh5Cw/WrEAFhYCxuPyfde6Cegzu26Xc8lJhsZiKZhPrSLH5CGSVEYkM8z+ksABdVCj6kXJFz7r3Q94Hd0n3EsiNBOfG4V5KZ4JWsdJjkBPqZfqQDcCxP1t7917pObs7Pmwojenq4hLPohkWVXqMfRy3cxCWUmIAFiLksf6C3v3XuqHP5mfedZufGptp8dSRU9M06VdTRCIU9d4hpWQspY8WBTm973JBt7917rXHzaPUVJqqaS0ZlkZkfTqlW36b3FiDci4PH+Pv3Xum+inEMDK9S6yzObkhgqFf1RB+eLW5+h4+n19+690Mu1MmkqQx1ELuYURIqkqNWiRvUA39Ta17WtYH8+/de6MDiKBhRK0UgjiIdoadjqdhKwJYn6lSPoDcXubfUe/de6EXb+LSanAal80VOpMklig9dipZhYeluQEAA/P1Pv3XulBKtVGtPjkkQh3bx6dL1FYUAJjLS6iCq20/1P9eb+6900bghano2E9WyRNABJ9wA0rzK2qTULekWKqQBxa/v3XuifdnVyiaRqYXNOipr8f+cDkn1FbfS/HH9P8ffuvdAVSdhR7FroqmOhFTO7POqSTtGrsquskv7QHABPBP1A/ob+690t90do47f+EpmbBY+CKigKfdKEknHjgVljE1r2LMTYflrjm/v3Xugx25Fs7JJJFXFYEmeNFlMJ0xFm49Q/LEkf73b37r3Rm9k43qPF0cFHlM5T08YlfywOw1MUUMC3HIIsfoOf8b+/de6eN95nYEdJDRbPyEEqxROUkhZYiNfqVTI3Btb/AHn37r3RBO4a96yVo4pIatIow0piVVkBLFbu/JIFv1Kbf737917opzoqOQiiRAXQu/IUA8hQf6X4sP8Aivv3Xuh96RpGmriY5GDxaJAilhdlZQBZf6X/ANv7917rYt+BrZ8ZvC033bLH/nIk1SMZTBLpdShBX03DX45sPoffuvdbIOAbKVtDT0T1GuPwxJKp1okgVQVLIH5Fxqb/ABJ/FgPde6UFXhEipWibxPqbWysvqkLEkjjixHAP145P19+690Wbt/YeCq9uZVq2KBI3pqv9tR5GKJHr1LGfzcsLcHj37r3Wjd87MDj8P3HnIqCB46Q19QYy0JpwSH1KClv95H4sPfuvdEojpDNqL3DerQVAVQNdhq1f4XP+8e/de6kJTGMaZGJa5AABuLKCBpP+v7917rk9IkgiMgPkZQF0kjQhJ9RRuSOD9L8+/de6UO3aiPE1Tipo4aqPxuFaRRcXjZYpAlv7DlWAItcf0uPfuvdKCjzEdNUTSRqkYldptISyDX9fTa3NrH37r3U6h7h3xs3IKcDl6yjplUyRxLM5SMsxLx2JJItyAf6/4e/de6z5f5Eb23E+vL5Wqn0LpA1nRcnksv8Aj9Of9hzz7917p+212lTENJVqrtKbyeQWVX0i2lTc3/2H19+690JybvxOUgj+3rUvILy04JYrqFr6vpb/AHr37r3WExmmpZZpKbUCj+Bw5kSQPdl0i9hYfQWtcn8X9+690iMtBULEtTGk8jekqQLqx/tcG/IBHNvfuvdJPSTDOa2n1VTkiGRpDG0SfjTHexvxe4/1vfuvdJ92qIVliUu0UpBMZl1IrKCvH+3/AMD7917rNiayChapFZQwZKlqInhmjkABTWb60lI9LKber6/09+6911jcdBHUl6eaRItd1Vh61U/RXINuPyR/tvfuvdGX6vyb0Wex7I2s05W0skru5LCzeMfS/PFvfuvdXd/Hm2Zgpopq6CKmSnSWTz2DSM4uYyGub8n6e/de6F/fLwYPJx6qYTAqGRR6rrYlAqWHB5+nv3XuudLDjJoqeu88PlaBSaW2iSJpOdCkfW39ffuvdDPtSpgq2x6yTMvjkRAy65PWl9KOi/1H0P8AX63+nv3Xuh3xOfjTJVFO1NJJSwiOIliHR2IBI4Fhb8g8/wCsffuvdNHb3XmOy2LgzNNQQpdC5kCXsWADkBbG/wBbfS/v3XuiU7n67qcVgZc5haWWIKjtUs7lgWR7iRY1Oq9xyPpz7917p82F2tuWgoIsfkHM8C6Ylbx6SiD/ADYUfk3+t7f8R7917o2Wx+yocnD9lOpRlRkbhQ2pQQy8/wBb/Tn/AF/fuvdBf23DU5KYvT07sUKtCyksrajfSYxcE8n37r3TZ1UMniK6Ays4mdlLiR9KQ3YFGRPzb82H+Pv3XurDafITVdDRR00yGo+3jaRHHLScBtNrgj/bf4j37r3WJMzmqSsMEuPjYSIqtK36QqLyW+vqseALc/j37r3QLdmSVheorKGmWlMaufLdU0OVIdrHk35I/wBgfz7917otuA7MqKTOQCqdiY5xC1VysQJOjkX+lzYn/iffuvdHv27WYvd+HikDxmqXxpJJGltaiMq5sDwCLA/1vf8AHPuvdQ5Ni0Tyyz1DCZIyoZGN1dEPCSE3vbgAgD/effuvdL3b21qfFiGrgotUGoCOMI2nQ45N/wDDj6/QfT37r3TtmqeOGnnZ42ijlJVTAoLIXBKgrcfgfUnj/be/de6LXvnIY+kxWQpgZqqpqYjGY2kjUQLclDpcHUWN7fW39Pp7917oqq0P8RyX8M8EVNG4Bll8kZZdR5LP/qjYggf4829+690sqfaNTikkhpqZppTIkkEsiSMjgG4Ucjg2Fz+L/S3Hv3XuhS2mKk3rK7HSRrHMIWhXyRaZCQsJX0tdL3JvYEfQG1vfuvdLTcG2IK+HIRtTLN9xi5UugLI0siD9wRKR6rED/effuvdaynyF2dSdadq7jxfhnpqx8rVZTxtAsYRZiSIQTwV5vb8kjgAc+691I2RutKqkpVqZImkeoRmppZkVfHELqJgAfXcG1xY3P9PfuvdPOexVVlPuauFgkLpoiiXVIUd2Z2sqgcfQX/wP+Hv3Xug7XaNPR1sGaolrKGqrLUkrUrOIDOx0yJK1hYN+R/tvpc+690afY9DR4UidkhtJSRyCRAyP55NSlIgRfn8/i1vx7917pTZHG/5HUHHLHFJV3cyKX1gD1Mmi3F72JuL2/wBj7917ouPYGwKd6SLJtSrDW1cw1RJH+1JIwAX6GwACsSQB+L+/de6KJu3acEAlaojZkiq5GCxJ63jYj1j8DkEDmxH0sffuvdF/rKGOnqsjFTO0QSKSZInRHlca1RUCg8XBN/r9LW+p9+690kKuKrgWOWl9MnjcBG/sEmx1Cx5IHAv/AF+nv3XukrLFXwyGVZ6plkZS7xEwssgY3UBONJB+v1PIsOb+690YLp7fGbxm5cPRlpaqBXRvtZXcU6jUGEhRT+qx5Nzfi1vfuvdbInxYyVPWxYV6bw0bVZhllpxO07TTAhmjfy/pBB+ovbkEHj37r3VmnZfcNZ1jjsbB48DkqJKWAyUszUplhDRFppZ45hdQLqq2vexPH0PuvdFop/lvt0tLQ1uEwYlqJJDJXBCvhElnjjSojW8dwSNQBtxYAX9+690I22+3dr5F3rZNuGaCSlFLG8WWkmjrKeRv7ELG6Ne5LAcgD62sPde6CvdWbrdx7jeLrGg3NiMpSqSsVUk1Ri0aBj9xVM8y20oovf6/0NiT7917pty25O+6HIR0MOQpjPUocetYlH4Er5GQtC0EtQvpc82I4/xIHv3Xuu9rwdk7bp8g24MjuGryMzCZ1myKzRzmR7imURsdJW540mwt9ffuvdNcW9sxHkFweYo62BshPNoqcm6yxBXksYlEg1i4Oo2H0AP49+6911lc51ph6uTEtHFk8hHGsNVU4J2j+2aa7T/eO5srLcX9Bubi4tce690xRUu3IqWaDADJ02Oq5DHO02RrI6h5ZQWlMf250gEXJNuSP8b+/de6z0XVO3c7B5V3bFTUD0/ilpcmv3eVqGjb9xaatq7eAXvcgggWFza3v3XuhB2X0z1JSJU7gXHz5WVZWp7PWZCtgE6odYKSgkmwNjqCk/Qix9+69064bEdeySZNMLsasWeGZpkkmp4qWKR4jfSkkiljc34UkWP1/Hv3Xulv/Ga+TAz43EbSqabLX8UFLS0rz0FPG4sTPKwC3P1LG35HPPv3XugO/gfaFvF/CaTT/EP4f/m6e2rV97q+n6NX/IN/8ffuvdf/0tXZOqM9mMslJBTmrqaWWSUjmnbQHZ1RXFgy2tbTfn6D37r3Tfj8VPtbcNRLDHK8LTBauCWRzJTVavodHB/sXvb/AA/J+nv3Xuh4xfYeSgglNDDGjqhVNB0RoVUlY7D8H62/r/t/fuvdJXO9mbso8eqPK0Ukgkm0afG6Ow1EPrtYc8H8+/de6J7uzeNdn1+yaRwDVSzVIdQ0bSs/JQj82/r9fp/r+690MVBTYxeu6d5qKkWWClq2ZpfCk1RM0QSkjGsa1W5vrX68Xv8AT37r3QFV8NWsUNPWFJkZG9Edi41X0kyfSw/H5tyffuvdcMPEsM/2qKWTSZTIbB1QNYi4/wAOPqfzwfx7r3S4jljh8cQEUUI0mUkW1gWJa6fX8/g/nn8e/de6UWYylOKWjpqSemqUMTERw2UwXFmRW/tXtzcfX/b+/de6YZqoVlDA1RAI3iqFEcqxLHIQBYXsL8f71z7917qBXPLKIT4QQpOp0srPYkWPPIH+9f159+690545KCZZKaeGZp/H5UaAkiJQLyLILcA3sb/X/effuvdRa+n8lDKUmDilYsA8fLKR6foeCAeP9hb/AB917pJ0+Wq6DKQNTRx+N0ImjkTTHICvpMqqP6j/AHrn37r3R0+msSIMDFlq6OMvXys+mIhDGliNIT/G34v7917obEmyL04ijklWm8zJA4TXN4hdjo0/T6kAci4/x4917oinZGIOQ3tWLKZVeetipEbSVaTyOEEjoxt+eQOB/vfuvdbdfwd6xrOsOhOpclj5GSeOCkydSIbo0oncFi4j4Nxfj+n+Hv3XutgvbFVQ5Wmwm8Zqd3rKWgiTyEXYxSIC1gfoCf63JP8Aj7917oXqKuiyV5YixVouC5H0bn6D6e/de6dKWE6WZtJIJP6lUgf6x/1/6e/de69Pp9QYqWYWsCbabg/j68j37r3SRy8CVv8AkrxhEVdSups4YgH+n1+v49+691KwdEKOOSIFnLgkM9tYJNtDMP6c/T/iPfuvdPsKMoeSykW/SbkWU8fX/W9+691x84kkIuQbFSQLXA4I9P8Avvz9be/de6j1Fd4ilOhJLlnYgekAi2k3/At7917pvjqQsr2VFlZWdOPQ5vbU2mwvx7917ruTJLFT6pP2w1wUHCOQDYgfXi3/ABPv3Xuk1S5mpp5ZXWojqIqqRliR3sYkvYoCQL8g/wCt7917pvrM9SY93ra1xHTROzzOzBIUQL+tiTYWIvybW9+690Tv5K/zCPjJ1Ht+tx27OwMPHP4mLY3G1tPVZCaRFN4jBCzcE3AJt+Pfuvda1HyS/nM57OVVdt7oXbke38WjTQxZ3KMPvqi/pWWFVPpLclbAf1/1/de6rA3F8guwewHrsh2Dn8xn5ckC5etrJHjpJV5EiQatItfg24H1+vv3Xuiobq7Z/hXnfGGJXLSq3CoXIYDyEKLA3/P1/PN/fuvdFpzHY+4MnklMuUrqekeoWUQw1s4pvKAyq5p1YKHNiL2+n+xt7r3RhsFjNwnEUmTyn3Piqyq6pUDa4nUeoSN/UW/4p+ffuvdFe7F2/TYfN1C0pQ09S0ksQLG8YL+okEn83/rz7917q07+UJ2jW7R7K3ttdanVR53bpkNFLMViknhPM8cHOpowSQADf6cDn37r3ViO8+2azq3s2b+IUFFVCqzPk+/mpkjZKCtezspNyVAYG9jz/r8e690OvT3aeU6z7kxee20Y5MJu6ei/jFTEZTRJTV8wgqJqiF9SoY1dXRwBYkg3H0917oV/lLBT0e58luSpyhqLKJ6ZXGgxFz5NSrJ+Ta4/2FuPr7r3REsdlqXetBm4YozNWsW8NfVSKUeYAsEhQ8D08X+t+Px7917oD5tuz5LOw0dbSSNHHFI+lQVNKsDaah5FhuCrDkXAve39PfuvdCPg8RhMTmY4hj5RhIokjlMvjaSaadbeWKmm1WsLt9LW/wBgPfuvdI7t/MbWxtPTY7B0seSmijMlYtJFJSwmL6MZnPoDL/qlsPqLce/de6QYyeLptp4PNUlGqyGr+3rIjNcCF2J1iH62Xjm5v9fzb37r3Spyz5GbbUFQsirXVCk01CsTqVpZFHjnecn9S3+l/fuvdBHXyY2jpXOdqqzKZGp8cMLlWYIwQK8R+hQKOAbkm/19+6911VbLxw2quZyOWixNPVNUVP2AyaF5Yab0wtBGfVra4JB/P4Pv3XunrpvLZKuyNPh3aKWGjYNTRVMsUvBl1xVU8ji4stiQCLn6/T37r3VgxyGNnqY8ZBU0j1zxwSVckcZdUhEahgGPp5P+B/1/fuvdN1PQ1FRkqiSqpkrsVQKSjtFJqDa9PpmBK2uRwQRb8e/de6Qm9sXQ01HWxyRMklKKiWJFiZbSzjXYuSOdJ+th9Ba3v3XuixNXUpgjppdwSLTmZPsXqZCaiKfWVenUj8aePyLW+v19+690t6HBUuSqKWgbxtHKojhqai8kPCgm3Pp4+pNzf/H37r3QpYbIHZsFFjqWiSMtWKlTVxypIs0qyaYhGrk2sB/rXv8A7D3XultvvrmmyONbKSQJU/eRpNOrBpX01HqUA/QAElrgkA8cD37r3QDbPwmB21uaoeVHgmlKR1CROHIijawkljBJ+t7i/wBCL8Ee/de6Ors3IwGtp8nQR0FNFiKDTNULAZHlpXdhEkNMb3fm5IHI+vHv3Xujn7P3XQLgIIfunrqitqUdRPGxjQTgxONI/Tx6SCPzz+Le691r8fzZPjnDt/dFP2PgMfLTxV0ayViQnyQRF2MhMZBbi3NjzfgEe/de6ri+PHZZ2dlhTTRrI1SYo4KmSQo0Hqu0jBTY/X6Ncf0v7917q9npnseTL4KPG00y1RlV2qY5PGBpeL0GJlGsBb6jY/kg8ce/de6zdiY0T4uqxtVDRVMktqioqqgQ+V4lB1orEXay8hSTf+n59+690TWuwdfs7Dbgr8LFHRuy6Y/O4MgSoP7OhG/TcWKgHj6gDgD3XuhTxO8nouqpqDIVCUeTqodX3SCV6ubXGVhTUHNlZxYBh9efpYe/de6Azp3aFZtbJZbddRWSNUZqodBZYpXjYyFyKhQDZb34HF/xbge690cjGfxA+GCpNaTkIPMZpdHg0kldalhdQQOP+J9+690Mm1qbCYukpZsgqVVOlYkscYc3Mkbr+yx/Vpb+hNuSf8ffuvdCDuzclTk8FUU1JFFS4opHUBKYRGZQxt4tdtR44sDaw9+690HOI3njMHLTfaisTMG60HlZXpzGSA7TwsGX63tqU8fQ/T37r3QuYyh29V0EdTXZSNslXvUSTGGQvRwSvqaWKUAiwYNexNgTwBxb3XusOcwu1P4PSSY2alNdQq7VEoUwyTIRZBGJCdSjgcc/X8e/de6SMNDjcYhyBjSqGiFI6iCaVW+6lTU0bGViwYar6hx+PwB7917riMhTY19VVSoprIZpoVaEeWo0sVe72OpiBbng2BH49+691XP8p+qzLlMT2PsKkqcVX4jI0WRrJIY0keKSGUTvUaowH0rpuyswW3F+SD7r3V1PRubxnfHR21OxZvFDU4PEy7a3Tj3nkgqxuamJlirHFQTHGtQrGcByLoRpFiL+690WLO0LUW5quLDVKS01PkZFiYI0sNW6PchHFiz835FrcDi3v3XukR3HRtQxYyOOpxs1bloUnyMjVIDwRI1/thoawsB6wBb82v7917r3Vm2aOomOfyEcVNi4Jo45KgOVqapVUkR48oQSlx6muDb6n6e/de6idwbzx0awUOwqN6/JVmukSOMQJ9u5sstbVyOD+2ouF8l7kAm4IJ917oHaejqkpDSVVRT1mRqInFZl8hVDVTmVyJKeCOxCuDZQygH6WIHv3XusmEgoMbWNicZGlTFTwzmr8U37jVD2Anq1kJ1EEkqebjm9wT7917qVk4YcXDVNUnUs0RaWcSq5KqNKQBWJIHqt/UC9vr7917oq2/usv4lUwbz2hlpNubopX88E2OmeCWqMTXgEvi0kcAA8nj63uR7917pYYPvzDbk2/J193vioI8nUD7KmyGRp4fDOwHiM8NaQTG1gP7SAcnUfp7917oMd1fEHcuXpKncHVlBUbswzwGroYKJIKl0gRtcklPJTu0c3KtyrAkAn+pHuvdEn3Lgc5t6SoxGaoq/G5GKRhLQ1UckMsLatMglWQKwKXuRb6/Xn6e691HxVPOuPSkKzmgqZn80/ChdI0hkjBV/rzpP45AI9+690qaqhXBQwx09QmQkniSoElEfJDDGygaakLYpJ/tI/xPIsPfuvdHV+LnQGa3/uDD7r3xDPT7Nxbr5hUv8AbHIjyBqajozIBw3IdnUgKLkmxB917qxrtDd2EixxoYD9tisDTpHpidJlknhiNPTrCtPoCRU8QKh14Z7uQQ3v3XuqQe9N/wD98NxVT0ksnhjkniVmZSXCPoDMi8BuP8bfT/D37r3Rb4qWRJoiZQWdpWdpAbtcFiCb35P1/wBtwLg+690fPp3Y1Bguu6jcFYJK7O7ihaH70CIU+CxhkkZKrS4u5YxyIeDYkW5+nuvdAhvnPJFJKMI48eMqvKChu8sevxyub888kA3/AB7917pmhzlbkEJx1RI8EVPJJNGr6LSWJYFU+pGokf7D/D37r3WSI0f2TVS5BhV01Ok1p4Ha2pv3YYXjI5IIH0PN/fuvdJJcZjquapqYZp6cVAFnlhaNI31li6souAfr/iefxb37r3UDOY6pgxk1Yzwzw0o1LNcurk8qyIfowva9r2uPp7917o4Hx67FpstS4qkpMXHXz+Snx2Qx9TM95WgUFZpJLmy6AANNr/T639+691cZg8RBW0226+lR6RpYUpp6OOMLKhUFhEzx2uFPCk3uLXP09+690mu0evqjKYXK0VDhq6eaKA1gqJyrQxyazZlkHIuPwDb68c+/de6DTaGx6PamNgbcM0UlVUU0k60dCyuUYuy6Cp5GpdNxxz/r8+691wjqEyLPDUYWVZKaNW8QhWJhTpKIllDIFHH1b+v1PPv3XuhbwORxsbI8DSGbETxy1DlABNE3CtLccqmnSTwP9gPfuvdLpt7UFZlE3FmKiGnDShIkSUyTOqIpQJHfkC1ufxx9CR7917oSaXdtPX46pkoGh1uyQxelI3ZZrHUkjfUgm502sOPoPfuvdLXAVGTwUtQ1XVRVazwRRLM9qkQl1ALPEwsHAPFubW5sLD3XugX7Ow1FVT08z5uOUrWh3pRGzRoOf0qLlSfyTyf9tb3XumKbGUIo6Moss1QsE1IywopaGkmFo5EjYG5H6iD9b/n8e6904bU6tpKmaLIZBpx4pJVp4mYv93SIgeOpmR/pwF4A4tYe/de6Guf4/U1ZRVGRnyTSJLDT1Dw08bxoDUxCal9LgKVjVgJHvYWA5JPv3XugJ3HicHiJmxtLk6jIy05N5gEChk4ZVB/C/W1/p/T8e690VHvCmqsBSBoqIB8rDFUrVaVdzGX8YlQ/6kgAkWsDx7917qvrdW5aulqqmmhRUesmAeRvWXWNVBLccarE2+gH0+nv3XujhfBbftbj+5dsifxwUy5KlV4YgI5K+OZVhMC/6oi5YgXBH19+691ttYjYe3K9qbK1eBpoKKSh8gkUQBEMg1Bo1H0Z/wBR+ljfj8D3XunHG7X29Rib7XG0YRZmNIKuQGOWd9PqnUnSDYC1j9OPfuvdLKkxW3K6cxVWMxM1VTUMrNDTurEyv6ZgAg/UQLX+oA/px7917p1rKqNKChhxyU9ItDCYo4BGVdKdV9UX0sSDdbm/Fh+PfuvddGtilx8P3sxp2YaQ/ldSY5HIRFufVpv/AI2+huPfuvdQcU2KhFVQZWp/iDl2MZhqQ5MJYyKjek2sCOBx/Wxv7917pWZLbeCye3I6KGTIingD+I06U6zxIysup244XURZfrYX5uT7r3RZez/iD112rjI8VubHy5mGohKo0tNEHRqlADJLO4utgf6249+691r8/Nb+TPmNtY/K7t6iaPIUlNLJIcOqgTKkY1MYhEPUBZr/AO3/AD7917rXh3bsfObCzNfQ7gxc8NVBLNSvBVxPGpkgYxvKoA+gI+g4I+v59+690jwrTCKZ6byqpf8AZsVDAXPp/wABaw/w/wBj7917rFSSQpOvMlO4kEkFnIsbhmCm97L9D/xT37r3VovTuTjyG1MQXqWyNRFF4pZUJP2zXLRq5Nhax+ljz7917pf7gqH+3aOGqFoP35V1BY0DRhpCSOfUbgAXA/Hv3Xukbv6en3Bs6igoJHMVMsk1fTpS3ne8KopefltC/wBLc8E8+/de6rS3/t7xZSd6OnWxd1VuSxiX1Am/5H1P9T7917qyD4DYapqBVVMxEkF4KdojqPjIAZgz/j/Yc/4Dn37r3VzVqCTHQQqJWCOIiAilgyx/tiO/BBNv9h/rc+690qcDTUcFAjJqc1BaKT0n9h/IWKFT+bj/AHn6+/de6Arunb0NbBSy1P3b0bztS1MNM370kIJ1LD+LkEWY3+h+vv3XuqWu5euBR5fLVFNBI6RzTLDe+tUMn7ccrW5YCwP0BN/9h7r3RHdz0FTBO0MiotnLWAYOv5Cm34/wt7917pKUcXgqgJn0AyGRWU2uSPx9bf0+n+t+L+690KWG7I3BhVkpRVeWlCeKJZDfhh6rBv68c+/de6EnbvbNXBKlTNLKREY7DykKLABDa4/oL/8AFDb37r3Ro9pd4LFFHNW5CSWUsvhVJQiRaza/jH5AA5v/AK/N7+690MmI7Hx+5p5pajINEY1RnTWo1uXJDLb9Rb6/4fS3v3Xukn3Bvyk2ztavr6jImQT00sNHDLMpAkdSUaEE/X6BgQfqRf37r3VPuVqHz2TrMpVuWmqJ5ZRchz6340qPwRYgD6D/ABHv3XulhhcOiopKa0KoXlk/bUFwGUKQQP6D8f0+o9+690NmBoMdFjZ6xshT0yhfD430li4OpgoY3+h/Fhfn6e/de6U0tTg4aQNQRU8k0tO7NNIdarYcn0ng/nkWP09+690Ae8MXEAWWo9UwaRQxVlIcawAF/Fjx/Qce/de6B5Y3jr0jDr6JCwBVRcq1rkjix/3n37r3R1euqeGmxMdbVNAxMAAAOpEW/LBbg3P9fwfwR7917obdu1S1VSIaeSVbwky3YlBTq17JxySOOPp/j9PfuvdDrgKmqihljjkJERBikllKKIgNXBFh+L/T/C3v3XunzEZWpgqEloZhJGzMbvZohURnVLrUi1m/1/yP6+/de6H3DblrcnSwfeTzLGqsohst208aQOAAD9Ln6WB59+691NaKWXKU01FkDWUyg645EKGA6QACUZS34+n+w9+690+PTvRV8VeqyI+pWWYlv3SbH03Itb6c/wBPz9T7r3SqqKSkmWOvWxlkUeankZo1ckaSQynkkn/b/Ti/v3XuneDJy4ARtjZYYpHjSMSGNDJGkq2ZWlVSNIvY8XH+uT7917rll4M1lqaCahZaqeNwUngV7r+HTQtjcn6EgD68n37r3XsnW5WpxsmLr6SSlrJtAvISJjpTTrj0/T6cDnj37r3WLbuFhwVHTySSrkZiXmmMup2RWu3jWQ2Xg/UaffuvdY5Pus1Xis+0aFY7xpZSAxBCIkOkiwFxYc3/AMTb37r3SmgweUpnZirxoFRxHMqtKHb1CRvKQefr/rXPP4917o1XxtlxmI3akeYr6VpK2NB46x1TQ+rUzrpIsQOFuxt7917qyDcHc229sVMGGpfLXUzU6SN4nhMaubKqrLMP96PHBJ/Hv3XulPtjtXHSQySSZDGU4aN3ljq44pBEhUmMTsFPqF/xx9Lg3ufde6RU/wAknpKv7SCtxmRjnrvt5I6T7WGSKG5RGV5guof0C/XkcWufde619P5xmA3TgNwY/t3ZTPiKlpKSsyn2LwvOjRWkpq6Q0oV4T9AHVibE3vyffuvdG7/lq/zNIez+ucVtDfMVfkt17co4Mc8VO7z1dVHCoj8vle5J/r6eOPzf37r3Vre4d55HPY6ebBbN3Fn6Cpx8tXWU0Mf3Ip1MV445hUDhh9Gtb37r3WjD/Moq8hWfKXdj1WMqsLKtWqR0mQp0gkpk1m8IiU/ixF/fuvdbPH8krZcOR6FFbOsMEtYENPVLGD+yBYrNruCPrfgn+n1N/de6vgj2PRU8dHLFnaSjBjaCoEM8EHlYcFUiK34+vLf15/Pv3XupVbs6Sriio8ZnqcQSAtLMTRTOz3AEYVVBUCwvcn8n+vv3Xus2Wo5tvUcRrMzUVIiiKItBQRyaTYK2toha9v6WP+Fh7917oN6Pd1F98mPps8IGkimd4quFYJ4Yr2LpNIx/P0BAIH4/Hv3Xukhumh3FU01Zh4d41HhrVl8EqgyRyRyx3XQA4uAeLqB+R9fr7r3RStk9Q5jb/ZUj0eamyH8Sd2aslh8DpMo1OIVnZgwueAD/AKxt7917o5+OzdVtOSKasy0mTCyLHU/dVTQJSiMhWZYy+my3J0gG3PP0t7r3QlVW8aSlxz5qgKZIPCZFXH1asXsur7jS7c2PDf14tb37r3Ra8x3tu2mpTWzUf8KhyFe9HR1EgkrDFEDY1VbHThjCgH9Tf/EX9+691yqt8rmMWK+fsbHUs8NMWjDfxCnhqZdV3Iep5Gki4BFvzz7917pJZTtHsCgxzS0u8dm5OggpbxvU1UVdUVBDAGNojLGy8E8LG5P9AASfde6K9uLsPO0tZPkpdx7VGSld3lxuDjNRkEgMl/K8emVRIwBDJrYC39Pp7r3TZjuy921+Ypht/dslHI6ESCTEfvzOR+ytU9EsZXS30Uabg8G9z7917oVKuv7hq44qjG5bJZepqnRa0CurcTSRxm480dHUrUsCVPIZ+efwQB7r3U/JT9s1eHhxlWmZihDrElZDXY+NmYn1n7mmOscWNzY/1HPv3Xug7y+M7FoHgrKlchWxUEjz+WWv++qgxAVC7mM61JuCspP09NiTf3Xun7alV2NJkGoqJa+nkmieYuaMUtNFDLdnnDPACPpYCw/PBBHv3Xum2p27vjsTPV0mHrImrduLGPLhq6rxtT5YyRKs1PSwxq6gHUSJAxJNrWF/de6VmLxvZ2DaWNMplpIqVVvU1Wbzckr1JKgCJJaaZguo206z9Obg3PuvdAr2/vPuShx1Y1JXPW5iJ1j+3jkq6pKZYpdaTSUs9EsUjfTjTcj83AI917qkT5N5js7IZKvn3zkTW1DBpHjpKGahijVlIVWoZCCn9XIPN72sQB7r3VeOSWOsmkLLPaNwskMLaFMaetib3088Acn6gki3v3XuusTWwJXJCpY0xB+3QGKUoiqRaQy/48Gw+n59+690PG06qleOOlhpkeeqtPMq2TwOlld0JJFuP0gk3uT9bH3XujHYLDvJTRVSVjaklhpaWJwpd/KAbORxYEkAAD/G9/fuvdCfTXx8cFHO81PI5kZr6HiDiwV2dQLglbBfrweffuvdNM1euMqYcg3jlrtbS2V/XAYzeGQIT6TcH63uPrxa3uvdJHe+5BkYXqQTHMSHdJGQCodxaaZOOPp+OP6/4+690Sjee4CKqpEj+aWaUxB0dQqKvKkargr9Tci97/0A9+690VjPyzZTcdNSyyNNJ5DFGsb8ASH9J0G2oXNzb6Wt/X37r3RlsNt8Um2HoGp6eWVYvSFUBSwRSRIfrpIP9Rcj/W9+690L3W3UGNrsc0+QggNNUyxtRgqRJE7gGRXH5N+f6AWI59+691P3F0Ztypkrpkijp/4RG0jyrI7RyRykosYB5LAgn6/kXv7917osXYe1oNuUImieojtIVjnidlIp1BYLoPBN7/j6W+nv3XuimZLctZEs8DoZY6jyRyTuAJfGjsYl1uD/AFJ4/wBh7917oMaiZnnll0aAFOmMLZQWY2sP8f6+/de6HLozNNjtxwMVUq/iV0fhCrvZxb+thz/xvn3Xutk34KZulp87iahmheIya1RiVAD6XMYX/X/oQSOPqBb3XutlfY1F/GaGmroEhUsuptIU8aQ9wLDi1gPrwOeeffuvdCNLtvXIC11hZDd1A1XIte4B/IA+g/4n37r3QL9hbTplwdaGX7ieAT6bhdI8qWuxI5Fh9L2vfjn37r3Wkn/NS2TBt/syvyWqN5quqnIjRVDID9Y9AHH+w9+691UlTK7htZKtHrIKqS2nVwth/sCOT/re/de6eIIJPJFLOg0aSyKWAJIP0AFj9bf7z7917qW0TxypURKEEfjKmWIGMamNwUI/p/t7n6e/de6eKajnylQ8jBNQGvXDGiySi4TTGllub/QX/JJ9+691AyWOEM1TCjmaOKQKkyj66eCpA/P9be/de6YTS0tUHNW0qTRKyw2taRlt+q1/9t7917pP1OM5HjKxyOFsEUabmzeokH8fX62Hv3XuoMtBURAA/QOCdJtZSLk2Atfn+nPv3XunOkrqyih8tPUMt5CGUMxdowQOQT/sf9f37r3S3w3YOXptCSTPUxxsLJKSwUKLcKPzf8fX8/09+690JlL2FR5GnFOI4qdlC3jltqcXHleNT9C1+eD+bD+nuvdZ8lDR1FNadRHUlDKt2BYxudaD0/Qc/wBR/r+/de6SdXimipxMURQTZEU+pzxpYgn+v9PfuvdYkpqeCkZRHqlmN5Lq2hQPTq/Nz/vXv3XupGNxcE0rMkoWRVB0gag/H6R/Q/Tj/W49+690NnXEcMOXpIyobxSob/QK+pbB788k8e/de6t96hy8cNNjrotGg8TvUO7gI6tz5I04NrXA/P8Aj+Pde6MDunOQZtDUxzCt8KKsVYBYu6DSyIBxax/Av9bj8n3XuoOFqoLRPVNqUWMjkWEaj1Iuof0F+LX9+690ZbqxqSpycFUJbUcEkcrWHLeoE3uLn+p/3nj37r3RupMxsipyK0lDFHDLVaBMzJoDVGm3mP0AH+P0+vH09+691BzniySjbUuQMcEwfwPHKOH/AEhCW+nv3Xuk7F1jCtK2Jy/+UY6e7TS+Qh1jYfpWwsf9V7917ou+d6fGErqmHHgSUsNQ0yyrJ5S1OzaoVe30Nj+OP9iffuvdPdNiaLAQLXLKIZwvlW4Bd5P0sWRvoP8Aefz7917ptq91tXRVJeZGNKLwNoFpJAPq3H04t/tvfuvdBqN31eOrocpLG5WB3kjhaypI5F0DsPpyL2/J/wBce/de6Ml1L2mWZHytZKplkVgks6NHTc8qCebE2P04At7917ozMO68ZPO9W1VBPFCuoBJOLMQ1zfgk34tf8+/de6AntTftFUR1NPRrAS4ddSMGBAshuzfQi/8Axr37r3RTaXbTy5AZEyn7YynUjSOkbFzrACD8D8n6/j37r3Rz+ksk0U/2ctcD+w0XjVtKllPpCsSBqsLHkW+g9+690PtXRZApNNRZAI2iV2WUmw5uAbcHkcWJ49+690odq5ncSUfjM8cxlSxlZdSQ3JGlQwNrg3/w5sPfuvdKGvkq46aJK1YpTKzFg1iL6b3TVyRY8/0t7917ol/chg/i8cUbTxVS6ADpCxPzYML35N/8fx+Le/de6DXHbPnaWGsM1i0yuUID+UE+oKR9DwLAgD6/09+690L9LDPC9KZnZ4EZoBFHIJCFAVw1v7Okg6vr/re/de6FXAwY6aeICtkd57APpAhSxssdmAuQRa4Ivz/sfde6WeWpBTMs8apBoR1UONSyO6qFfUL/AFIvyODfnn37r3Wuv/NM21lMPurC70DwQT1axQz61QF2jZVWRCV9RI/s/wBLc/j37r3VYWA3vIzpOQsk0xYTI0carIykANGBblbG4HIubg/T37r3Q8YHtUUBWGrSSeDSTrkZRDSqzKGLkX4H+3+v+Pv3XuhnwWewmQIhkMUtNLMlZFTg6odQIPmR1N/pwoIH5H4Hv3XuhKm3djUq6I0ywSx6mCxMihokACi5Xggf2f6fQkfn3XuptJu6klq1pqsNE0sjQgxSLojRgSs09gQNQPAH9D9ePfuvdRtxbcl3Htysagk+6bFJUTvU0kjurRQ/8dGcgKbf7bkD68e690UvI0lNFjYchWQNWLSzrTHHzatckYdtKTMAb2P/ACM+/de6K/u3bdW2arKiPCGhSpL+NI0bQInZXQxsPrptz/S/45v7r3TNjtnUtSNVQiyraQMsTEkT/q0sxAuV/wBt9eAfp7r3SM3RtynpZ4hTRNCqg+SManLAabmzGwsCPfuvdDL0/wBY1eWyFBkKGiYTBkMZaQhQrGzOx+tiBwLf8a917rYG+IvT27cjm8LXlIYMbS0UfnhWZlnjERtJKLi1zYWBF/r+effuvdWNbl6+qa3JSPnsHt+tpxPFTY6okcyyVlEIyvir5yDYi919J5vx/T3Xuk9X9H9bmlkq6TbOM/i1OHqJqVKtEUxxqF8piN9ZN2str3FwffuvdIObrvBQy4yLEUs8EzMxSkSUo7RyD13lAQEqSSB+B+QTf37r3QkxbWzOMpw+Cq4oI4oFimqUqJVrLFNE9PJJMHSzhiCQTf6fjj3Xug0z+y9z5jISzRZvOY+pppg1MyOlVRxXQ6JEklFuNQBAtx/T6e/de6B3fVB37j2GJTcVEkiKwSsyMeMhlio2XSZqedkuSBYnm5uORY3917oJ6XKbt2NW08+58+ua+6rYTJSUsstcmPQ8SzCpJYhZP1OqW44HPv3XulhjM5QVOerK/BzYYUvgByFFXCH/AC1ZSSvhatQFWJv9GJJt/U2917oYM1vlNlbNXI5jbu1aZ46cVQpEghyWTbHcI1SqU7pHfldI1lyASFuD7917oH8P2ji0ooNybtqcJtPD5PSy0Ip/4hlKiKrOmN4qQkCMAWYiQB1BB0m9z7r3QMdqfJfaeGrFwewIdxZyOgkV/ujWHHUf3cwJEjQQ6RJHz9FYj8EA3v7r3UbaPyF3NEcXVS5uemqaYCorMXQ04qaSrXTqCySTBzGbmzcAH8f0HuvdDJgflH23ufPU2M25jPtqN0dqmop6KBpxOwCWuvBWwsPT+Ppzx7r3Q8/xftTw+X73Pa/4Z/GtP8Hiv/EvvvtPtraf0aPVb+nP+Hv3Xuv/06fO2evsvjKHCbkxEtLST0VLDJKlOtnnhhQBWdkFyr83Fjf/AFh7917pj2x1Vtrd+NrstU4qb+MZJ0qSkiMkcZEZeSxHFnYHT/vj7917p1xvR+2aZDDWU1PRVEpWo0vI4v4fUiFr/Qf0/p9PfuvdAZ8g6rajbdeg8cGPyVOpp4EjSBlCQ/t6xUoNYQi508m9+P6e691WhV4yTx1rxENIJXMYBKahcBifz/rHnj839+6912cxm6vH0mNqfJIsBdF0vy0Sm+lr2/rb8fi1rW9+691OkM1RFHGlPJH5NAClVaUqg02L8m3Fx9f+I9+690rMNiaiqaOGloSHjV1mZjeRiAW03UE/8R/j7917oSMNsd58XW1dUIXrKSJn8dz5WQXJSJfoSLi5HPB9+690HAoKigqfuYoQUldwKdm1aSXKmwP+8/n+osffuvdKSnjqKynnj/hfkF1uVhYSKb3Lwtb68WNj/h7917piqKRmgBaNlmSXRTxxyMGRr+szqTYHi3P9f629+691IwdLk5DK1NGyyuGhn1qC/jt6gxY/14F+bf69/fuvdQazG1FItSr6ozr0mEksTpayi39OePwPp7917rltjb9VnNxU+NWmQedlZWVrEgDUqyFv9Uf9a/4/p7917qxLDbX/AIfgcFAfGjwxR01bAskccSsW0s1v+Kj/AHs+/de6X8NJ/B6TMTOKZ6eiopHjkDpKI9CFlUH/AFVjweb+/de6r93BLLU7gXJtURr5MpDUwK4V5VUVIZ9QtwhtwP6/04Hv3Xutzv4LbqxG/eltpRrWUy0+PweKpKiJ1RWWoSIBgo/xtx+fzY+/de6uV6+qYIsVHj7I0BgjjiBKspQDToW314v/AL0ffuvdLTCvNjq56VpYlgkdjCuti5LepVW4vbnj/W/Pv3XulnU1a0tO07ugUhixeX6Wvyf9h+PfuvdBtjt312TysyQQXpaWUI4sDHKCbAhhzz/vv8fde6XsLyStKJ6cxPfkFQePqBqHH0+nv3XupcmuNWdNJ/qrEagNIsOPz7917rDSsZyYiwUykaCC35JOkj37r3TxNg3oIRVyzCxXWsSgsLW+vBvza/1/w9+690wziOZf2yVbSPUBpugJIFjc2P0+l7C1wR7917pIV9bDQq8gZpZBcMNZLemx03IIseP6f697ge690D25e5tl7YoK7J7v3Hh8DSY8XqHrchTweJE9LsFdhc/Qf4+/de6qG+Uf86/47dKpUYzYVV/pA3DHI6tFjCslFTSr6fXOpPF/qAffuvda9HyO/nH/ACj7zlylHtvMf3C2rUq8H8Ow5aKZqdyQFknX1MSL8/7C/v3Xuqss1ltz7wrJ8xnMxlMvI7Geapqqyoml1uSzAvKSSLk2BFh/sLe/de6yU8gjSI1lvHGGcsWdpRZQVtyP8D/vHFz7917rFuTcAXFmSDJjVOSixq5EyRhbAun4+pt/vXv3Xui8ZapkkDtrLsxkU3B06rXZgh/1/r/yL37r3SPqFMIWUKBJqB1flWNr2029+690NmH7vzuL2hBtuQmsEEpNPJO4k+1gsbolhf8Ap9SfwP6A+690DGbzNfuGsnq6t/IzyMy6QFXR/ZCgAcf7fn/Yj37r3Rn/AIR77l6++QOxsz5WWlbLU1DkUCsUmo55dM1PNGpGpSp5AIve3v3Xuthr5d7T25uCuweYpJsbj5stiP3aymp/JQxaYRU0kLohHjbQyAW/rb8e/de6CfYOUpMptfE02Nr6WPcODanlyIlWSVqinopDEzCFSGBK/RibAAcEj37r3Q0fNfdD12yMFuTFVTVzZGhoYJ44A/o10wWoLPFwLG/DfT/WB9+690QH4/1eYyu8KTF11XJJTCU+GniYmLTIeAwU2P4ufr9B/X37r3R2N19UVezquOroqiaObcMbNUTwMhAl0avAzHUQpFr3AN73/Hv3Xug0bZ8SLTV2drJ6athnaokiFSw+7igGmNG/AU/kixt+be/de6at25Xr6lwhgytHRfxauaWZKimQ/wCQwxJ6EMqFRITx+Tf6G/Pv3Xugc2jubbVTVR0OVoZshAtUoV5aWNFlZm/aDRpYcekcc24ta3v3XuhK3XkqOp3FQwPDFj8JDRxmvqEpSY6d4/UsESRgCxAAPBI/xPv3Xugez1XDkJspmYIaUUMkv2kNJT0y02mKMAQTn7hSSx4Jtb8Ag+/de6CvcOQjraAQ19AlVDSROkCQKS9NM6+nyhbL9ebDjn6e/de6S3XdLkBuKGWoyLYiFpFLSeRvNUBm5pbSXBNieBxzx7917qz/AAS4iTCUslFIZJ8fFToFjeQyTgIT46nTZgeLW/p/U+/de6XtBJWVgahocbW0lJWU8T1DRxSGOOUuCbO4sLkfke/de6Su/cDLkaNsSaqogqnDyssrLLNPYadMkg+n4/pYW9+690Sfcu2q/DPOuQhgNNTyz1cFU6JJ45Y+VRDERyR+WB5B/Pv3Xun7ZkkeQgo567cqQVdZKIo8XFGxUKDYRvKvIPFwRa/+vY+/de6NHt/E4/LUr4yRYhVRMPAKqMgmYEqrQMgBuw5TVfm9/fuvdGD2nkKLb+MrsFvPG1Ver0zJjaiQBkgQxBI45QCukq5JH1PA/HHv3Xui/bu6cwlDVQ7kxeRkiqMnK9QpjdZgFdi/gcrYIfyLgn8829+690+dUVW48xuQ4PEwRTRUsMlPkYkeKpqUhcaDPHIykfVvrzb/AA4v7r3VjHWWzqnD4XIYjIS0Ea2adqmYxiSGO2tUiqWNieBewuCSL349+690Xr5hda0fYvT+Ypo8fBV1SUlQqS1MmmbXHFddKerQLWtpP+PF/fuvdaimbxUGzNwZWkrpaiLK0GREMEESq0Tor2Z2ZSCBzwR+Ob/1917qxHoTs6ehp8JWR5GnKwTRRTLofyIhFn80Y4/qOTcEf1+nuvdH03ln9q7qxKTTTz01XC9JWUieYUiVEaoBLTSy6gFDNzY8kWtYH37r3RV+363JUWIElSn3NPlZqKKnpfOnldoGBCJGmlQgAAuB9D+ffuvdBbt7ceY3TXriJ8ZS0+Lxyr5oZJHhZpEk1Mq1Mfqb635YgG9vz7917ozC7gx2Go8ZjsdQY+nqpAz2aTzNLEV0AvHOfVe36hY/7G5PuvdKXCZ8L9zNnK+pPjjEkFOJ5kjihKgqTx6UUm1h9CLfS3v3Xuhz2RJLuCB4sPJSSVs4hahpKl1Bax8kr+WQabEWsTz9P6+/de6m1aZNZ46eNofuUd4pkWs8dMJFf131nkg3AA49+69060uLpqZqepraWMrPI0TTyhGYOSSXQqdYUfQWIFv8PfuvdPuDnqcXFlZDLRtSFhEymmvDGCbhy+ksW/N73+o9+690qMtncJFT08dLU0GTd6QK0c8bK5BUtKsPjswZb3A+n0vckX917oOv4xWxEtFSRT0UzuEhaJSzIw8Zf/KSeAByDax+luCfde6xzbizEkcQGPoqowqfsRI7SskUTWMI5K3BJ+nHH+FvfuvdKPIfw6t2pV0OUofIainnimhp10vG84/fkKtcci34sBe1rn37r3QW/HPsur6l31uHr+fI1kOzd7mlx1W9RTpWRwyxerGZD7VWXRaxpZKhSLApe4X37r3Q07laPFbpmxU9FOkeqWZKyBFDSJMmmOolOnTbSASwsQeARz7917oN81t7HV89shFJHFGSA9U0TSvED+qFY7DSxA/xtb37r3QT1O+cvg63IwQQ+JKZfs8bQRostPFCTpFWI2BCNY+oHg/kW49+691BxdHFjKaryGTqSK6sZ55IncENGbtpQqbWBIIAuBzYC3v3Xugaz1Vlc1VyJgpKualilLGOMKJTJGeZ00LqbSeDqJ45sffuvdLjr7B5PFQyZHNtLJksg0yn7mXWPC0lozUGQF1bi4AI4sOALD3Xusm68nTU0tRSxN55innlqAsksbBRd4ow5K21ekG31HHv3XukTiXkqpop6+GX7dwRFBIzRiysWuFJFrDj6C4A+p9+690HO5KPEb+3FBtinxdG8s1VFHSTvMYHapknEUCo8dyoB4uLEGxPJPv3Xur4dhdcUvwY+I6dgds0GSfK1cEH8EpTSU05NTloP4nQPJ5JYDNoaWIjxKGNhGdQc2917qlrsH5MdU9obgq6fe+1TQSZGR0p6iuwtJk6GmgeYza0kj8tQrvfUwDEi5Go2ufde6DncO3Ogsvjkr8dV7Vx0TVH2kdNS5TKUNQCy6fuJKetvpRrEnTci5A4AA917pQda7a6XxtcKXHtiM3ladk8MFHDW5tai/Pqau0QjT9b6ACfrfm/uvdGSy+8M5jsRWCigGEx9HRMkLmSMPLGjhhTyGEmKJNQLxpGASeL/j37r3RC+zO2svl6eoipchVLS3miSBJSpfWnjfTq/stpuyn83459+690SqaSpq69k8oQzVJBKrwt+Aqrew4/2H59+690IGE2XWVsjqVR6mAoEpwynW8w/b9X1swItb/eL+/de6NzWtNt7r2LZ8VQ1Lm6ulQRQSJphpwW86Ui1bckmQsQoNhc8fW/uvdEyyMM1FXVePyZandZJo659aMY5vIZCiuCbm/+2+nv3XuseKK0KPU0ZnWOWcRXnusLryHDn/Ff9cfQjk+/de6XldjkOKWtWWnpKeSfw+F1tUVDsNTSRgclUF/rbng3sPfuvdImlzdNjjkKetSWtCRFaM05KRIzm4kZBwbj6g/Q3tbke/de6RmRyNfVUtTFBJ4qVXVXgMl1ZET0BhH9SOBf/XvyPfuvdC58WtzwYLeooquqjpRV1IMIcIAakPqBCuOAf6Dgjk35v7r3V+vWW7FzVIhX7mGqpfFEkCOhSo0m0krH+ylvyD/rWt7917oTaur3NW09djaHwqKwSLMQxlaCkWTT5bm4IHJ/xBB/x9+690npOvqGGqiWCseurqiKUJVSqVgYhis0UajiyKovYDkXtxf37r3SBzuCytHLNMI2d4/IZlij8UdTSySaFjU/VnIAYAcC4v8AXj3XugsyuSnxuRaDGmuvk4fHUUU6lzJNGpZEaa19LED0g2F+Re5PuvdSdibeyeYqshl8zVFwIWaloYi0iU9ZItzTRBfqoN7n8G/9Le/de6FfCtloYYTV00v30Esn2SRK606fbgqZHS/q0KBcNfn37r3RlNnLuI4163PzCSlqYjVwISFeoWKMFNFuSDcX54+nAHv3Xugn3imTramScUS42mdmj+8hl1fcSxiys6/UcixAt9PfuvdSNsx5efI0sxmNT9pSQoIKc2SoZJGlKvIPobMAW+thb6Ae/de6GzJZqrqY6N6Ogp6YRx6ZKoFTJTJGgMokWO/B/SP68E3PA917pt3H3Ln5aNNvy1c9HQiAxaAwWlnSZNESngkgk6tJNh/vA917oAWhz9HRTyTLBVPU1TNLXyINRXyFRH/gzDm4NrWvY+/de6Lt31iqlmjMe4Erar7CGVDSyl0oI5LBaYKxICqeDa3II9+691XzkaN5MvPR1yyyLJUpDJVlFa7uFJkjkXixuLc/8a917oW+uoq7Z3Ye2cng0kqJsNNBU6m1Rhiagnyg3/UBYXH4A+vv3XutyTpfdmV3N17tDJ1WPMlHXYTHGqcxNIVZ6ZZJZJdNgAPULX5/IBPv3Xule2WxmTzMtBH4aSOEO5jqAYY6uOGMAGFfy5IsD+BYj37r3Ttgs7Nj0yk1Lt2eJwhCzRRGdZJvH/m1kNuNGmTi173/AKge690HtfuHduUzCxU9HnIKFYC5rxRQtTrPMukho5foFYMOOD9fpz7917rOMZujM0UE9NFlHaFiEeehKIqMOSoV7MPobn6XHv3Xug5yY7Kwv3ORx7UlbNRyetZKBYAiJwR5ieTptqsOTe5vf37r3QlbM35vmpwc9Vm6GgiYz+mSmkeMyQOCioE/wPJ/xtx7917p1btLcuMmek/hNfJSNDHarjDyROiuFbxDkixBBJH1B/Hv3Xuk9u7svNVZio4Kat8VVSu07VGMae0JjI0M9rm7Efi9uPqTb3Xuqrfkp8DOv+/YZsjFSfwbPVs1XNFVU2Hlp4ppXQCMMy/p5sW555JH49+691QR8lfgv2l0VNMkuEq67EwTNEmQoqeWZLBFe+pV+lmFzwByL8e/de6r8rcNVUUj09bSyQ1ULFNTRt5FJazABv8AX/3q3J9+691Y18eY4afrmunETmWhcO08i8Sk/Qqqf6kEg8fUce/de6E+rpaGpo62ovI7oGNrDyI7Qh0V9ZGpbG4X8Hn/AFvde6TiZOklwj4+nKxTSxNG7cCR20+SQE2H5uP8T/sAPde6LXuDa+1qyramyKVkcs1O7NJDKoaCbWPEUBWxVlIUjixv/X37r3Vi3wf2d/Ctp1mSalWOMnUoeYK3qj8l2+ouRbV9effuvdWKYbHDJU4ETlabQCsRUIusPfVqHOoD6kEf63Nh7r3Sywq1FKs1M0YnhZ9ImZB6JR6YiNJ5AFgeBze9+ffuvdI/dOwspn3MtRGWSORURI5SULm+l/GLWHP+8W/B9+690UHs/oyeVXjlx7spY/czMisSF5TSV+vFr/4cfj37r3Va3dXRLYWmrMhFjZIkXUA6oEDNa5a5H0tYnn6+/de6rsqqQwZKaGcMTCHW7R6iZR+oA8XAv/t/z7917rr7WMIxlDSEjyAKGZizfRSD+Of6/Xk39+6910aSpXUQjQhI47qSCpbgDUb/ANOOPx9Pp7917qfFk8hQyI0ckmlSC0aM/wBU5U6Qf9v/AL4j3XuhKwfZtZhhF5pLM8amQs41KPqgQn6Af7f/AAvf37r3SB7K7Ky+8mjpXlc0dOC0UQfUpYAAFrn/AF7Af7Hn6e690EiuYhG5dowNKsimzWC6iFX+v09+690qaLdNUIFjl1GFCpbUpGq1gAv/ABP1B+p9+691Kj3H95IsDSskMzkWV7ALp+oVvyP62/1vfuvdK98tT01FjoI8jredXRkjfS8TI5UiUg3IP1/2P+x9+690H+a3I/m8Gp5olkYIxYEcHTYD/X+h5sP9h7917qHj546+upg0ZRZJFj1sy2tcEjkf4f77n37r3R5evMNTR09K8zRywPCqMZAxjLleBrvb6/4fXj6c+/de6EmPB/w+MZBKwK0VT4lRG4SnZgwdUsLgf1t9Pp/T37r3Qz0eWoKzHxQU5kqKjxhGkUAqxYaGGi6keq9x/sfpY+/de6fqLEZCglpkVmhgbQ8ix6CWMoDF7i9j9OeLD8D8+690IFDmK6GugxZp6iSCdF0sNGtgjfp+gAH9T9Of9f37r3Qp7fxU9dk4JqeGWBKZ4bA6yitGSHWVjwT9bG3Pv3XuhOzUGQrlp4Fpg4LX8mhwjsxACFuLkfUG4/2Pv3XunzH7EzdTi6yqN4mjUiFrqUSw1BXDC54/pY/09+691G2jtGrrPvYqwK7UreQM07qWsbyFEueAw5H0Pv3Xuhq2pgP4Zk4ZKmqhWlYR+OFVR2kAH9sOQBbn8A/4n37r3S8z+NwGVWojp4aQ1uh9NWHh1UrabAyek2/3j37r3QR5LHUFDHDFL41dlEMkiOmnyD1CUoDaxH5tY/T37r3UapydDJCIIJaekFNEkqzyRxooeJiFm4YaiCLAcf43Hv3Xuk1kuyqBdSSM1bWW0TVpeKYl0W0SkRqQLcg8ccc+/de6kbQ3FPkd0Y96SKSVndVeSF10KrEWDIoBNiOLEf09+690bLc21d75yTCUdJXZKnid4aiSFKOKaqljA4WhWV1Bt+eSffuvdOMfWvYtQpVdxT0UZaWQPWY8rJ4YBpaOp1SW1/1FrAWAAt7917pJUXR/YkmcpJxlIcuKmujkjloBFI/259bmCjWS2sBT+q355NrD3Xulj8zekcp2X0U+3KzBhMxS0EjwVs9IIp69KaK0VLIYXdntwSbaRfg/T37r3Wsh8PNyb9+OfyjhxtVR1+NgnzMmLq2NPIIFD1Fg8TzKIjpX6Am5P4Hv3XutwKk7iyGG23PuB33K9F/CIquZo3pFiqFaIWe0AAHqHKnm314N/fuvdaZf8wrsiPt35Lbx3JDQyU8FNUJTxibxLLOkbFVZljAOoi/J5/r9b+/de62Wv5K+6qGPpHH4XIZCYok6/b0kLGNI1sNX3EiXJ+nABHN/6e/de6u/3RW484qekWjppTIhp6hTVzQSrG50xyU8qjSLhiRZwf6n8e/de6BGs3EdppSYrFYrLZikfSlfURZFi1HqIICvG5Zyf9bj8m31917pL9tdqUb4akxK1e9Nu1cs8NMrY8VCPURMoUoxLSCx+mq9zckj6e/de6KxuefB4pBUZHN7wxdiauWKKsSty9fItpAfFJ6kUkC4BAvzb8e/de6yR/I7Z9JjaB46TcWWyMTxwvFPnY4aqjVV0GWojpom0lgASlrji1r+/de6Dl++Mzjq3LZSqjhzG3Uycc9MlNuKanzSxSMPJHR08iKwCAkMQTc3Pv3XujGbU7q633NHjNWFykmIlmjp5KqvydRNDT1EovKJ5xGF1KT6gzE/Ti/B917o52296bYOCbGYXE0tVQi8dPT06rUSVsS8nxzKeEJHB1Dn6gHj37r3SPzuPl3LT5GipocThZUiDQR1sIBQu4EYlljAsx5CsxIBHIPN/de6SeK6VymYxcibnytLVz1OumSCGSnmhp4g2ilLS0qxWYAkkhR+Lg8+/de6CjdHxPpsBTz1bZmGCWolaSZ0hM7RxG4LqJG0/hQpuSDcgA3v7r3QKUvxzxNLUVWboNwBq4a3oqqoyFRRUwlUG6NT+mMngXAUj/X+p917pLVuL37tuKR6nIQRCskbWmEio2lmisYVkepX1WBKt6SCDYkHn37r3Qh9d5rt6uR4qoVc2FiWoSnMgjStk1JrpHuGckc2JZibWvb37r3Qvw5Xee0YqWTIRVGZFSyeWhaWnqamneUaj4WAFhY8D8e/de6UGZyOdgwtPV0+3ckWyT3niGTgpZYac28jov8AYY3WwsfpzcWt7r3WTbW6tzbemqqiqlyMOKTTTwUMn22QqvVGXYGTUqoh4tdbHn6G/v3XugI7C7s3ptPKHJ7SnqqatknhE1I22ohA5diUE3gceRSTwysCTe9wB7917pabU797GyVD5clA1VmkfzSUsuDihp2JjGphIOCvquQeR6QCD7917p63R2n2BLRzVp6423WRDGOa6tT/ACWSivGVWV3YsSzX1ccg/S1+fde614PnF2IM3lmpVw1RRVdBLJTyzfdTTmsWQs7GapYLqCljYACwtzwPfuvdVYVVbUU87/Z6ZpNYUuXcWDGzh1BF0AP1+v1uffuvdZ6GK9YZVhRiTcvoHpU2dtLji3Bt9fqTxfj3Xuhd2xUvDLBMI3ZFBCtS+gozOeHNyGY2It9CB/jz7r3Rm9u51ahoFRp4kAusquW1PGoHCabaifp/Tnk/j3XuhY/iVTkoXaoiMsiMpilYMgJRbxmJQf1XHN7gm/Fvp7r3SKnrqOZpnqvOlf5CJJGJPkLMUCPEoFgAAQbgXJvx9Pde6DDee46LJwrTsI4FpY3pw8cx06ySrAC+q5Fvzb37r3RPN+bkgxUU8X2olLqVidgRp1MEEiEHUSR9Sfz/ALx7r3SP2BFQTZOGsqE800tQWRpRGEpgGuTcDjj63vb37r3Rm8PWUeczkeHxhjMb1ESH1NJEyQWZjIUsRcsb354+lvfuvdWJ7fxOGw22qKCBY5KkQRzs0VOAsbfST1vfgaRz/T6n8e/de6Ru5IcLBhKrJVFOfu6xpI4kRv2ptDM/llRf9fg/4Ae/de6rr7iytFVstKk4kIlmJjDIQFAAKAf04P1Hv3XuiIbzqKNqqdFMqTBowigL4gtuTp5/x5+v0H49+690inbyyBgQyiwv+fSBewP4/wCJv7917pcdd1iQ7pxjtGTTR1MflUNoLaWGqwBvz7917rZ0+GuzamrTAVtHHKgWOklUKpClZCrsjG4udJvf83sf8Pde62h+nsC0u28bolkXTSRgK2oSOFQK4ZQfqPx9Bb8e/de6GKto6ygp/AYvEkaNyWvqYqCodPqD/h+PqR/X3Xui99mZBMVgcjJWs8Yp6aoqJUcFdOmIlBI68AW/w+n+PJ917rQ3/mZ9p03YPfGWpMdUJNS4moqqeUIWkSNy2m1/oefz/Xj/AFvde6rzoaWSCSN5IVvpAfyaLNf+0FPP5tcG/wBeePfuvdPMdHFJK0sBjeSN1IhOoAi93AJ/HH+HP44t7917pT0u3spVx1OQp6Ty0bSiNU8kJAeNA7ogci9tX4NyPxz7917qDJBJEsjROIJEDeEqdJvp0NZPrcXIAP4/1+fde6aGj1KR5PGW1NL5QobyLyV5H9LG/wBffuvdRJKZKgoYTEP2yHEaEtI36TJyQL8H37r3WXDYNslPHE8UviUESSKitLoU8vGptcngBb/48ge/de6j53FU9NUx0sUSpNTo6VBS7Rks50xubn1hdIbn6/Swt7917pLfYGJgPHGFmuAzngKAPUOf8Lc8f1/N/de6iR0EIcrGdI9ZcgE+Rr8Nf+n05H/I/de6dIsWiQmqjmCzo/7dyNQ4FwtwLgi35uDz+OPde6xjM5KkKhpppgoIQFmdgtyRpYn88+/de6VNLvVKhIocjCTBGyqXQfug6iSbXP0uD7917pSzZrEVyiCkrCEX9MrwkMAOQjEH6n6/8R7917p0gpADTz0rtL4kMrMqKq3H4FuW/wBYcn8e/de6GzYmysvVhNwR1cUsPlX/ACdZo1nZQbAmL9QYc/j/AF7e/de6sa6obJpB55I5Jk8KK0M1uPH6CVBNiSD/AGfrx7917oz+Jx1dU4zzR0szRRFiqBPXE5PrYDj6ji3+x9+690Jmy+sp9y07LJVNSRqSxWQsjcHUQI/9h/X/AG319+690YPZmBG2mlpA6eHxpHHJJqQuFbSTqP8Ahz9OPr+ffuvdDdjurcNvOkOTwe5Y8ZnKKRi0NU0qUtVFbVIYpibaweFFwP8AAn37r3QVbhjzGPztNTLVrrinCWDuXVkYIWv9SWIuoH/Ee/de6M9tjdeHyOJShyrqlbS/tsz6VklaNLP6R+oWsP63t7917qBkanbZE5hnjaVQyRLK63H+0Ff9v/vXv3Xuig9w5tIQiUseqomkcMkJuDEAQxsp+nHPv3Xuil4jfFc2SraXVIkMIlQo7akkdALFg3+xP+uP8ffuvdA/2B2NvCngloqLJyUtLreeeMwowYobjSR9R/Tnj/H37r3SV657m3CtcKOtmnqvM4FPpJUNqf8ASoX+luffuvdWO9e9gVu6KNcTTNMa1Yv3ERS7yGMXc6j9b/4H6fX+vv3Xuk1vLC7nGTFTGsrxuyyTQtq1hU9ThRxyPof9gP6e/de6T0FTnaqeQ0hkp6Skk0rSTvJdmKm93ew/J4+tvoPfuvdLvZm+qzb2Zo6KrDPArrO7wsTZibCMkc3v/gPz/sPde6sW2xuql3XgIXpY5UqgNQiEdzKFX1WYgED+psfx/X37r3S1w2TgpqcqJ1jEYs6uralkQEnUoF7i9v8AD37r3T7VSR5JJiJ5jGsYlEyRsUBKi2lrekAH+v8AT+nv3XuiZdjxzZDcFREsxH2ageR11nghUKA31av8BawHv3XumDFVBkVaBWeWUAr5ruqRuHGpQv8AZYKo5Nz+Ba3v3XulvUY+r8lDPG1420AXey24W+uMj9X5uL/T/Y+690Km26GnpGVpYDPJAodELloySdeoXPHP+3P9Le/de6Fzz0eQx8dVUqgkkCxIZFPjFnCkiP8Arbi/9PfuvdUu/wA1/ZtTmOpKjNUWOSabDVJqkmAeWWCMSlS8TgeoALcji3+IPv3XutafDTZSlqqBCrJFkYmlQrpZXcEljE5HoN7BwPobXv7917pe0OfkjleCsqHWJJUiqAyrJoOq2qWNdOpRY3A55HHv3XujH9d7hx2MrHi88eTjmeIQuI5YoPAQQ6BGH05FgL2N/wA+/de6FisqqOqhqsVjiYquN5qpKoTmP9ichljDPza4PNjbj6D37r3TdJQ7mgFLLhKhDJHNB91VTEy0skSAl4lY3Ifk2uP9a3v3Xuh6weTGExNTBJWztTV+Of72jCMsMz1PJibm4GoXB/pcce/de6L1uncEVBQzE08Zc1U7CKRCyEnQkbKlvr9AB9Byb+/de6LjubJ5zMMWM8qeCy6YgBHAzgFl1C5Fgq8X5/3r3XusFHDP/DrqsyvTkO9QsY0tN/wVb8tax544Ivz7917p5oNkZPdn2kyUytJPNGupYnYqpIRlYILc3F7kf4XNwPde6s/+K3x93LSZOjkqcNHXUqzQ6rwSMsSNqMaulvzyL/jjjke/de6v32Tsyg2lt+kpsftyGmmeminqp4GkilJQXeIkx8fXn/bcH37r3ShqaCOsq6avl2/Uy01M6tGgyCxworKQ1RNGCSwuQEFuOefr7917pH52BqiVmFF4ohE1OZYzEkyK99Kgn6gf4k/X8fn3XugP3LtzHbbhORbc9djZZCGiiqBQ+B3dG/ZNQOIwSNIvbknkj6+69024/fFbg6MYtchjo6mtpnq1hSpp55JXUakWdkNuNdzweDcA8+/de6mydhVWO2pU1WVy2MqMh9zGaWgopEiqpl9RlCoAVdVuliLH6kg3Hv3Xui6dl7h3fvWnpmq63FwxZAmli8tVBTVHjZR4w8DXYkAfUEDgk3v7917pCYPp7Jy4rKw0maoZpnCvDM1briWeQAAxFpD6lueLlf8AHkH37r3QXz9L1MEmTmze6vO+MmMzLjslHURicG8fnUsLSfT08i359+690gHoaPaOQ+4r0NfWVs4smar8hUU88QQssqUbF1A+nCgD8WsAffuvdMG5MrRZmNExp+3ynkZpnSiU4+CBDYQwxrci/ABOmwAA/N/de6V+0ep97bhmxK1+crYsNORJ44aKCiiqw3HjUwIZWFuACQPz9ST7917o12O2FtbZVDkKGHEYujq8uEpqrzvD93NTIoLSs8sqso1Am7EGxuLWPv3Xuhn2TvzqLZtDHT5fN7XwddSxIYKf7ihlq5GSQOQzh25a4AGong/m49+690NH+zGddW0f3n21q+2+20fxWj/zvk8329728mn9y31/Gm/Hv3Xuv//Urh3vnaTHfwqgqaeHOGamkocnSpG06YqKZhpqjEB6lAvp/H1Pv3XuuCTQ4NfNjapI6FaeFo4WYo7RBAWUxnlb8gXAP9be/de6CLuXscYHCy5aghWp10DGoiiCH7JkPLSN+L/1/II/1/fuvdVR7t7IG9MiZamKUQK8i8yM5WW9gFB+tvp/h/re/de6DmKtgStqkkAdpRIiq5JCs4shtwL/AEI+v5+nv3XuoEON8MkUNbM1MPKZBMzELo1coig/U/j/AA/2A9+690tsvNho6GkGJjr/ALunDGuqZgLSKOAYgv8AxH44/wAffuvdcMFmqykcyU8szOF/cJ9LWceiw/qL+/de6eqiuzEsBmpcpUeRJrLArMJALetzJ/a+pvc+/de6aop5I6hamaWSZ428jyanLhioHEZP+8G/9bn37r3SkfcdZDCtTT1DJIhABgILaSOfLEf0n6fTm/14tf3XukpVVU01TI9O0rSTapNKyWUO1iSwv9fqf8PfuvdP2OqWgVlaYUj+JfJb/NyuASWv9AbkfT37r3SZz+4BAyATCSR18et2BIUHh7t+SbG4uLe/de6MX0LjqIU1RuSpPkqY2iiohI3oMykmMn8Dm97WuLX/AB7917o7uHqcBmoxR1yx0ck51VFQXJggKpqZ1Md+S3P9P9j7917pFbgeoTCbhpMPVNVWjlpvNG7MjREWE5RuSpA4HH4Pv3Xuik0O2MjmaqgxtHTV1bknqkp41pqZ5AbyehSFB9PIPP8Avd/fuvdbC/8AL77D3D1vL/o13Liq6CZ6SCaKOZXiIZUurKJBYMBa4B/pf68e691sR9W9g09VS46OYy07qLRszXCMeLkf1/2JN/wPr7917o1mNrsfkpIKiKriaphURM2kHyarNcC5t9bf1/1vfuvdP+TpEyVE9JrQNMWLc2XSo1D6/wBb29+690m8PiKTEI1NFM2qRrvquGJLEryeeD+QQbce/de6VxqbIAWbQFBEjElTb6kkc/X6/wC29+691DqcnFFH6pVJ/LglQbG4IBP0H+P19+690nJ92UGNTySViklhdVk9aBBqL8f7G9/x/T37r3SK3J8hdq4CjnqtxbnxGNxcEDt56+thiPiXkCxYC34/3j37r3VZXfX85r4vdNR1dKm7YN0ZONZY1oMI8dUoKjhXaIkL9Lc/T/be/de6o8+QP8/3s3c7VVH0ttSnwtPPHLCtblJPuJoxLdVmijU/j62P59+691Tn2T8mPkF3znmTe+/czWLWMHr4afIzwY+83LMYI2Asi2uLWP8AT37r3QJy7bpaGtrYpatq4ubCYhmF1awKu1/ryWJ/3jj37r3Ub7GhpI2H29SzC+rQTo9fL3a30/5EP6H3XupmPVCrxwU8g1QMdMcmq7gnQZCAbgW/p9frc+/de6c63E1uahikEDxiWIQ64otKKFGgs1gOTY3/AK/7H37r3SJy+zqGjRjNLKrGAqwKtdZdV+S35/3m359+690CGVpqZ51ghmDEBgmkEMrXsQygn+n+P+39+690kaujS5EhEbqWVySba/ywN/yOffuvdN0yRRpdZY/SCv5AYk88k/4/69vfuvdQUQvb1nngf7C1ufz/AL3/AF9+690IO1NzPt+uwklJDBDPQZOmr5q4hhUnwTKwjjbgWuLfT88g+/de62xeuMPi/kx8aMRunGgpX0iwyZOVdLtC9NQiC3psWElvSLcf1+nv3Xuq3KHcn+iztmTDNVHJCo8mOr6eNC7RxNJ4leaxIDkWspX63+vv3Xuj47axGI3HsvN7I3fppsRlpRJtbM5Gd4vBV1kJZ4IVcEgg8abW4NgL8+690Wz4/dW5fYXeaQ1sTSwtX/bYlJVLwVMccn7s9ibhWHqUn6gg2HPv3XurN/kRiqPFbegjvEmQq4jPAKP1zJJosyAqLgEn6/64v7917qv7KQRwUVck+Qaty0NJHUVKVNQdMMTLYRjkG4uBp/2/v3XugWrMNiMjNT1Obq5Ejo4Ay0bapBIrPrWNY/7QN7cC/wDtj7917qLt+gof7wO+NeKujgqBXoslOYIodBuiyILcKDa3JvyeLe/de6WfY+UppJqWngzUVHrpPK8dOyypLVsp0wSRkEi3IAvz9Te49+690GUeKnTGJU1U0lYplSqaSSLRDEgcqFWGX1MxtwSxW34FvfuvdNuUFNJM1C9BT0+OnpZJpXSJopDpXX5na97j6jm1rfj37r3Rd9x5CWlyGPen0x0tLKCjwhHYwtJzUyzoLI5H1uQf8ffuvdWGdK5WXKY+kpsNV0cks8MbS1lVLELS2syID/xP5ufp7917oydJkctIYdtRZekgEsxNXWCoUyKsdiQt/wBRBH+2tx7917p7rttyZGopqOmqcXVLLDLJLLPdKplijALoEIPNuAb39+690WjtLauIpYYqhFhWamYtUqqEpVKWOoMig2t/vP5PPv3Xui3021qmLJtm9sSiKqjcuYZEVNI4DNRo4sRY2HF/8f6+690Nm2M7nMUYkbKrDXVLmV569PKsRsGJD/UEEgLyBb37r3RlNm9hUOYn/h2bdsnKiqi1cSozLK41A+GW4IFvwD/gffuvdCnurZUGd2kseCppxlFimrJ46lJQtMg/S0QUi3FvRfnkj+nv3XugW672PmsZUmuxs+RxMsNU4yk6RuKioSM3ZQ8JLFL/AFBI449+690fDrChhrVXH1T1GTq6mllUzSztGkAI1qWEw1IT+AAP68fX37r3Tpvbba5DYO44aaeZpIklhmVZYmNPEGKTwm4sSQODpJA/N/fuvdag/wAy9gptnsvMzUdNKkMkoqUkk/XN5ZdNnkW3K8/p/H15v7917pB9L7xqMPM0Uc0QkDBJIJ7kSR20gANxcH8/X/Yn37r3Vie1t50ku3IDmJKaVK2YQN92zSvGusGMpEORbgAm5tYXt9Pde6S3ce6aWtzOBpqOoopYcaokqpaeSPyrAqaY1eF+Fbi3HNrfjn37r3TPtlcxuWoqqnb/AJKc0lM4VaWGMTMou00hZmOv0jVcKLci4+vv3XulVgMNUVmbWqzs1RPEih/vquECKGWFSlP4/ILkhrhrDnn8ge/de6HXb60uOngpNzVIqKSoLGnlilCsyMpCJJCACIlNrg3+h/FvfuvdCtj914WQJPjaxMbJRkUDx0kUWuQKuhqiO63JIHF+ffuvdTIqjCjJUTUmVq8g0ru2RhyNOQ8TmxjkpWBuWAsbfT63H19+690JdFTwJUJNQTV2RDAnxuC0YlZbqBGSSHDC5UkAC3049+690qNo5NYayaLcNG9RQsvjUUyBIpJ7gKjqQSxsbG9rG4+nPv3XulVkMDHnnqk2xhWaeOUvNXyxxxRUaW/bj0rcqbC1/qR9TawHuvdRTS7hxSRYeKux08VdHG8MeqJqgOSzTJHK4Olf6g2P1seR7917pu29NSS1c1PWpHHPHVXiqI4P2ozDwVd5DYi9x+Re9vx7917paA4RjWxVNTBJDNBJFL9rFAukuwCxq0o0/QWJ+oNyTfke690UzuDrLF56OSp2wrUuToZGqaIMyism8bHTTSzqG8qPa55spsSDY3917oRusOxartradTszNU8mO35t2mnoKA1lNGtdlKfHR/cVIhKFVm0hiGY+s6UdEKlyvuvdCFvLHbWqttYakwtctdkMPSxmunjV1mlqBCCz1CFdcaRuSukMTcc3HHv3Xui47iwFJX0kweRqIXX7quSQo+SmIvHBQMwXVYjkAXvf0kC5917oMYYa7y1MS033UcUZp6eCrmYqg1eNqmaSKx1A3JjUi5vcD6e/de6U0FHBhIB/D4qZqqAFpZkDeYavUwLElAL/AIINxa4v7917pI5/fstOHjMirEQHmmjdVZyg4AuL/Uf7x/T37r3Qf0u9YHmqsg0sf2UyLF+9Z5pJAxZSiveygkk6CBb+tre/de6Tea3BXZBmmmq4I4gSjy08ZiUpL6QFjceg6QAbc35B5v7917qP1bW4PEdg7eyOTieqanzdJMs6TKqh0nVqYVBvwgIViSDc8EEH37r3VmHzs+V+b7U6cx+xc1m5ZqTH4mOtoEyWSo6eOpnx2OiicU2KoTKwMQQ+HytELHUIyWU+/de617MjkPDXmtWQTyGSZiEsTD5BZwqgkC5/N73+tiCB7r3SZkq4DVo0btIfOpnB1EiF11OpFwLD+v8Ar+/de6NL0/HFiq1cvjwsrpYq3kSKMIFDMjtwbsOPzbj+p9+690tO0uzc9uKMYOjkjxlBMadJoRIGYeJ9XmclTyLn6H6cA2tb3Xuii71yNPTVa00VU1SiSnyeNQ0cr2tqbj6i/P8AQ/1tc+690jcTSMchTyVUpWGSRpZQYwZ1Ba6lQRzYf8b+nv3Xuh4xVBT43K0jYfI/cxVsFPLPPK7yGKYOQFKm9jZRYA8GxHv3XuhW33mqzLYujw7x0M9TRU8U81X4GE5DH6rMb+ofUMDf+txwPde6JzmqaposjUtlDJHTTzSNFPIXkSSXXcGzk3v/AE55/wB5917qdQ107UMglqYZYaYmSKm0Ihkcrp1EAA8fT6/4i35917puxdfJl56nzVs8X2gLwrMzFB6uYlRyVBJvyBexA/Pv3Xuu9FZDVSAwxeWWNpkV1DxSpp1AqjBhx9Pp/UfSwHuvdS8xjWqcFHlaGmp6RkkCVelf3JSR+7KI14Ui3FgPwQAPfuvdBRS1cmPztFVxGWOSGpjnEoZhpIuuhnXnmwNvwLA2vb37r3Vy3QnY1VQYbH5c1clc5oqWN1WYOrfcSLEUFzc6bknj+v8AS/v3XurPNvZIDa9PkJnNKauAqssXrmeWWzRxP+NP/Ec24I9+6904HFVgkoXpKmpozS1kk5mST/gQlS3kCujfUDVY2H+BFr+/de6kVlD981O1LToZo3dfKY5EEXpZDUiR/p67EA/S9gPx7917oC9x7TnOekrKySW1ErvSikjCxLI8RjMk7fSQsArC30J+t7n37r3S96qxGO+wtURBpGlWdJj6RBHE+mTyW+pcgi97j/Y+/de6XD1WMlz0OGw0KyRyP5qmURCOCnjEpZ4dTAsSxvqK3ub3B9+690JGfz0NPpxQpGBakT7c0ekR094wqugHAFybrwCPr/T37r3QKVz5OmX+FI71saOtQnkKuqOTpMbMvGoj1AW+h5v7917piiztbR5KOJZVDTMIDTUSiJYFcCH98qLDSASSeQbgHj37r3TvV73jwkddRVaStHGIYoaky+KaeY3Z45Fv6gSRpIP6bEn8e/de6g47NHNVHgbF/fLFF5qvzFZJI9PClZBwoBuFAPIte59+690tjJBXGWiyGJbHU0lCAkdmNQ5jQ6nZ76bP9ADawt+SffuvdFV7TiwNVTUeIx9EsFYJSKiaR2EtYUb9+hKkgBVAvYfX/XBJ917oh+7asHcNXBjaEU2EoGCT+QXaWrhVfW97WOv9IB+lvpx7917pU42qy+Sq8ZVUqAVUQWJZIljTRFG3kQqR6SbHkH6n6/j37r3WyR0R3TvLbnS2yHoMvi1SGjkoqjHVi6lq/ELM73PB59QH55HFr+69071XyTy9ZuWOmyeIwv3uPJeiMAZIBSkaFaRxaxZSLk/Ti/H1917oxOM7+pIaany71VGcS5gjqoIpR+2IaZdfkiA/qNA/oABz7917pT57tWt3DS0jbUj8kFZDrmhQojrRyqP3VIsCyj9I+tvryT7917pJ03cW5dtYLNUtVNmameAz1FOZKWBKp4/85GsMgsCvITTxaxA+nv3Xug4btev3djTDk8Vl4mmXzVFLBRO0/hK2lfVCbGx4JBJB/ob+/de6bMb2jQU0lPiYcVuGBKIyimikaSGKSyhlM8s+o/Ulrfgn/Ye/de6X9J3zPj4ZoarbtQqrpijeKognqERGtr8RseR9Tckm59+690ity/IGtgb7jGvUCNpJ4xS1FLT1ElM66JbT3cDQxs1+LA2+vv3XuocfyOqqjD05j2/95k6eqMUaQUnjhLFAjJK36bkAMNLG/wDX6+/de6z9ndy4jd2zMdiN19eGtp8pDJRswxkMk3lcCKUFACQvB5JF/qPrb37r3VLvyU+GHXO58vUnbSf3fymYZ6qGOaj8UQlZTpgjJAAtYLb8G/H19+690VLYHWG4uocdnMFmYnkjldolk8ckiyo76jIjcgkgiw9+691Cr6qBqw0TicJWOkc0d1jEkSEBSrjkG/B+th9ffuvdMSYikXKyCQCJZXPhiCft6FOpLufo1/1H83tb37r3SHz+1KCXKoq08klRVVtMkkak3vJIpUKQD6b3IAsLfk29+691bB0/tGi2vsSlCUhj8NPEWjXSpmYeuSbSLXsPr/X37r3Q67RzSVYENHT6IJGbysYwzID+2ZEKj0r9f979+690Y/Z2LTIza/sqdEpoQFBVpSxUftykAfVrXuRx/X8+/de6FWXZVLS0a1rxr5CEbQiC5eQksTrF+Pp/X/be/de6QG9+vBPj8dPPTUsxrI2kK6NCw6bEAkfkrY3/AK3Njbj3XuiOdz9DUWSwGQqZgFSSnn0J4tXMtwgsDxYAD6W+vv3Xutc7vbrOq2fuqsaWPwwmZ3phHGf3yZhrsABYc8fn+h/Hv3XugJmWQtLGFYXSyxhbHyBtLKCbkg2J/wCRe/de6dFpA1CpigaJiqetiZSXWxFmP+P0HFvof6+/de6a3iWNHaVJDWvIUV3NoRGD9REB+OOSfp+L+/de6TleCbxK6GRywaQ3SNVHIt+fp9f9vY8n37r3TMaaAxPIWvNG2ggjlrfpKm1iDwRb8e/de6ZJKZhMTUBbep1K8gk3Ci1v6W/w/r7917p3SnNWkZXSkRRVYBAttI0mwYn8gn/H37r3WGWhhppgVRi+hmQqQObX1G97f7cf4fj37r3UenGhpKlxrkX1ITyLkWPH4tyfpx/U+/de6anpneQSTCPS+pgGPOq5/ofz9f8AW/2Hv3XunnDlRVUyLGCyzKbm7eon9AJ/P9PwPz7917o7mzclDjlp4qpAaX7WMiFmNhKR/aH5IJ/1rXHIsPfuvdDzS0UO56igpKeWZGMLiOVowi2W7PGSFBNuADz/AFH4Pv3XulbtHZVVQ1VWzu0FOkrsNTku6Hm3qvx+Rzxfi3v3Xuhgo6OSSGU3VoaRQRobTNLGTpAVJD9b/U/Q/wBPfuvdDL1rt9a+ueolieR4aRjC4Gprc/tqZBx/j/j9Dbn37r3Ql0VRJhZKiWOGC5qI/J5LRxkI5/aIB5P04FrH88H37r3Rh6CDbVTtdMvuHO42hleIeGkpmpJqgzeMmJEpQwYkEKLXBvzz7917oslZ8h9pbUTJ0tdmaeKVZmZYqmZUbUpKMJoy1jYf2RYj83Hv3Xui37n+c+wtmTmpo61MjU+RvL4GUqyEFhEoTmwPBB+v+8+/de6BneX8zWlyCRHEYKpSRLmOYPGhQobDSg5AI+tz7917qT1V849xdmZ2DbqR1VFUVziOTxgvrUMASyxkG5551c/09+691Z3tjqbe+7FosiMp44pkhHhdndmSQWViQxGr/gpuAbWNvfuvdHzh+A67p2Cy1GeqaPOZCgQrIJZRTLIsd4QzQENHquR+k/X1c8+/de6Gn41fy7tq7bxGXTfNE2derUpSTZHx1DU8YQLPocga4i19DGxH0Jvyfde6hb96d666FzlS42vSyUlaujDxuYYjqBuBEQBpt9Rdjx9R+ffuvdINq/b+446OjxmSmoMpGz1ErVUjyUtFSKbkUtVAXZNPABYAkD/H37r3SS3FtPKZamqa/I9g0b4nHU7pSq+SqKCSVm+iwlnUuW+hOkj/AF78e690EuF7JPXW4MbPU5vH0tDH5BGlVkoqxr6fR9tLJrRCfrquCRcfi3v3XukL2t8xNzVOCyEf94KDIrBPNSY4NWxJULBUIwJR1IubHSL3BH09+691rLdq9ubtq+7WnqsrNDR0u4FqYVaUK0T/AHIczSywjV+fwSALXv7917rZi2F3pka3oTHJA23KynOBojlKmuqalFkjNPo8kMjMfIyj1EBQQLkf4+691q8/LLL0OY7u3RW4qWhNPLV6T/DvJFHqADMxglAIP+sCD9R9ffuvdbCn8pfcW4aLqGcU9VHj8dFFJLBVDFVlbUS1EYNo2en4VWNrtyefpb37r3Vuey+5OyY6yaKtjp6miWRHllmpTIxjQ6VVWrWQfS31/P0H9fde6HCn3TU5SUZvFbgoaXJBZIWxojoZHeVluVlIjJHJt9T/AEHPv3Xuge3jiuzuylp6DI1WDoWpJi8VVTrUU8jRhx4w0iAD02ve3F7A+/de6jYzqqOvd1zk9IuWWjehNStbUS0tYEIUyGV2Dxs3JYBgCbWtz7917px2N8fdqbcr6/cn8QxxkaRP4itSKWqgZE+jRzSRE3Ck+m5P9SSffuvdPS9e9XZDNvU43bMGYpnmbzVYoBPTrUErr1MwQqPpcrHY/i3Pv3Xun7Jbb2lR1tNNhOv9vJ4CFgb+H42ONZydLTMwCk2+hZ7kE2+n1917p1zG+d8YLGwDG4TbFCkSzQsHy1BTtTxgfss9yPGpuLrcAfj/AA917prxHcmVShnqtw1mxKKopqbXSxzZulkkqtT2SOSeCSSIjkMGfki9k4v7917p0pfkdt+hwVdn6ybZ701MGFfBjcnLVpJMI7RvFO9kQA/UM1+eADYn3Xuikdl/Kmj3JR0uEye+8Ji8Hk1aRKnHSVBqcMit5YYZIZxzc2F9P+3Bv7917oEMx8idpUeOXFy9n1uZoKKPRT0z4mnierExby1QlLhgsR/1X1+v+Hv3Xus2A7P23DQY+qn33TZGlrPI9IK6CHyUkbapDNMwch+BYWW/HHPPv3Xul/Td0JFFBk9p7yw8uNrZYKfzxQPTmlkYMtRGKZWsFP8AqypB/P0Pv3XulZU9y4f+DT11Fv3AYuoM6QPUZWqpqio5GlnRSylDrBC3+gP1IF/fuvdB52N8gchtTAY+tPZNLlMjWJEsf8DMUlNElQr/AGyuod9RJRtVrEcXJBFvde6L9tr5M7jy06zZzdcFLBFV1AjqshHVvU5AMxFPB9qv6AAbc3F7kWvb37r3Qo13e2Y3PSUbUGxa/cEoYxNlcZLMkMUcPoUtGU9LHhv0mwNxf8e690v9s9lS0GJH3+1txYqeecyioylVUwxQN4+YEZlQfuWCuTe4AsBYX917pBbh7lzEU0+HmyWUw8mTDMk6ST1cTRh10UgSwQCx5LBvxY/g+691Xl84tjZGLb396JDNJSzRiVGnhWMyOyal8ZS1w/JPI/FgLXPuvdUl5TNSpUOKRjFGC4kOkao7gB42v+Abkf4W9+6904YDcTxIKWWpadCAShUFrj9QVwB9ePz/ALC3v3XuhZ2/lIlqqaaJp4ISVkKI6iBGCgIyX/tLzwbj+oN7+/de6Ol1hTwbhy2OgJGNpzEzVE00Z8Q0IWjkaMGxMjXsTwD9Rb6e690L+7qiPFYyOHH0qx1cLxvenj0AaSSzNckXcAkWP9B+LH3Xui/blyyUzPPXVcoedizCKMqJWtqWMyt+LkggH8fX+vuvdFu31u2GkSdkMIgjp3MTCxkSUMXWF+eblrhrXtYXBHv3Xuij7gzUmYqWkLyuyFSpbyGPxlg4UgH8NcW9+690tduvUR1dHBGrQPJGsoAjYRSXkPmHP9FAt/tzf37r3R/umNo0FIWrsksUIqtDpMig+BHj1K0h5vdgR/X+hHv3XujbjKY04ONsXNIYZI/C7IuqUKT4iI0fk2dXuP6EH+p9+690kN3QD+CST+ZXgNPII20qn29l8b60N9JJNh+Qb/4W917qsTeGHeryFdVR+QRRzVS65CC5cNplIQ821Xsf6ce/de6JfusAZKeMqHb7h9LSMqsyp+OBfg/63+Hv3Xuk1SxyOx/bKkBhe5C6rmyte9xyOf8AePz7917p5xsrUlXDVxjTNSzxuQPSx0NqsBfTYng354+vAPv3XutjD+Xn8tdmPRYnb266lMVlaJYNSsS8tQVCxIIISbtcKASTb37r3W2L8ffkF1fnsVjMbSZnHJXSwg08BqY1qG0r+5cHlCBbUpJJ/FiLn3Xuh83/ANgYzBYefK/fUqQxU88zyPJFodNNzIwJt9P8eAATb8+691rHfzHv5slPsugz3WnXddjcrnsir4+praGZayKjhdWDK7xMRqANzz+bHgD37r3Wq1l90Nu/M5DOZ2CSpyGVqjUTVLglmaaYlixYGwvew+gH+v7917pRmTAzJTxS0is0MSxeVhYkBmOkFbAEcG/++HuvdPtLtvb1UocM8drTvEGUElbgoHIPJAFxf/H+t/de6lTYGpSmvicg4SsbRHQrJp0Acl9Nz/U/0/3j37r3TRV7CySKKrzpLpCmWHUPLGxcqCATfV9T+R7917phq9sZCkiZqimY3F0dh6i7tpGvT/T/AAA/4p7r3TauCq4VlM+qARRF43aNghVhcJ6De39eB7917plj8tK8haeVQHjMEiMysGIuSCDcDkgX59+691DkR55Swl8XkPLOCx49R/UDf6E/k+/de6b66hdVkuxOni1xck83VfwLW/1r39+6902Ud5HjgSN1ZlNyyFgGANrm39Of8P8AePfuvdPUmOf1xSusQjjD3b0lvwf99/tvfuvdJ+qp41cKQWAHqINiG+txe1xa3v3Xum2aP9zWmi0auqluSFJvZybf7xfke/de6weSaJdSAmQ+lvrpuPzb8H/be/de6esXuDIUUqlJp9KAiys5FnW9yOef98ffuvdGm6g3fkKzLU1CVDo8scgVfS7nVYFmJFx/hb37r3VuPX9LWxR0NomZ5YllIKm0fN7C30F/qCPrz7917qyLq/CwnDmorqD7jWisfFGfFqVeVJkAH1+tr8f7D37r3Qk4mbb33U8sUfgFKSGhNkUOp0twOPr/AMSPfuvdKYU9Hl6qGnpY71PiZ4LXHkH4X8/7yfrfi/v3XusSY6txU00AmlijIMjiORlEUqgmwFxqP0vccH6X9+690E+48ZV1NaMpSV8rVUUhdXlbVIAq3/aU8A6rc/8AGre690y1m6MpI0TqpgrRqWaVZQFdyfVIwBH1P1/xN+be/de6Z5dzZanlkq/JPMUB1RlTYn6hxb63/wCRi/v3Xukhvzc82WxsNbEPs3UaZUCaSEvpcMzWPJ+v+Hv3XugNixBFdTTU5LNVelmQ6tC3BZiLck/48+/de673jsWkhxVVXCIT106OKaOdPQQykM9hYC31Iv8A63v3XuibYhYtm5ZsoJozVJNNpjIEkYHOseL9K8ni3A9+690b7oXteKhrRPFVaJrsyMhUtCZL6giMLfkgf43/AKe/de6sV282G3ZRfxCpnf1wMXur+Rnf9ZQEC9+SQB9f9v7917qBXYPb0UU0UEaF5QzxqApYTtdPXcXJFvyfzb8e/de6CfJbexlJmKaUSaGXxM4k9DTyowJQlbA8XsAf9h7917o4PUG+lgy9LjDRB4EhijTSqBkWbgsGA5J03sf96+nuvdGSraeGly1o6b0zLG+kpe8c6kOx/qT+fyD/AE/HuvdcWyFbj6XKmCGQ0sqmGKAgGMGwGpl0/XgcD/Ynj37r3RDd35rcGP3k2RExip5Kq/jNOkpvHJZEs6mw/Ngf6/09+69070NTHPWNWUzIZlk+8qAyftO8jXY2vwDe1rc/X8n37r3Qm4yuNe8cNTSGngkNkYq0SaE+jhlH0/P9f969+690LOIxcUxCwVWkRxIIZlOpCL+pHuRz9LX/AON+/de6E2j284k8E7xPH4vJFC1lcsQHYFCT/wARa1/6+/de6Jv8utlT7p633XhhQeSerxdWaWNrSIJDCQAqW9Vrcci/5Pv3XutI/eFbW4DdeYxdS9RS1OGyFZRmJR4zBPHUsjIgF+DYXt9eP6e/de6iYzckoqPLU6pUQK2l9QMru4BEhtyP6j8/n37r3Rhdpdq02NrqGZcdTyU7IySQB/SGHoY2sbXIFhY8+/de6HrFdpw5GkFQtHB5VgaJbRqskIZgB+4Bcj6cWF7D37r3T3Sdm5TStOaVpoWqkMbRR2SKx0EOqAA82tcj6fgH37r3SsHYmQystLSTwmip2jIYMhWRmRmRWexAF7EixsP8ffuvdRYNv0m4afIxTSF5QF8Z8rI8j6yEMRN+eSxAt9OL39+690jNzYTGYOsp6OloshS0j0kElbNI4qIq+sVmSWSInkK3AAIve/Fh7917pVbfo9vxRwLV0b00dWeYV4jkGhjG0gcAg8XtY/X/AFvfuvdG66C2Zja+thpExLywzzxCnMcDpOxkblgALMqXuGB+l+OffuvdXbdL7Oj2ZjKPKJh5tbGNkeaZiskQjARvHb06WbTb+pv7917ozNRXR5CkgmoshUU1RPG4mgBaXwuSFZDGSCVLAgsOePp+PfuvdA/uLPZfBIaeo3OkCs3jiaF6cRytHctHOsiFv7Qta9ufz7917oHcz2WamKKMZWsmzEEiwzNFTK0IPkKqxJKg3H1P4I4v+Pde6a90bcym6Mfj5TlKStqYZDNHDF545VgqU8dRdoAWsQFBuAbXAI5Pv3XukvX9c5bEUsUe08btEZFKc/cwRU+VqMjCqKXaaATuuo8m6GRQCSb/AIPuvdALP113TWZlajHbSZSJ0khlFNTNj4UQeRhNTy5Vjqckeri/0ANrn3Xugs33sLuTLbgFfWUWDo56eJ4fHlZRRMyaljC0iQVFQsl11XDGPkAAm5t7r3UrZvXHeDy+eg2HT5CNqU01VSQZaOgjeOWPQUpneqm1C5chtKGwBH1JHuvdYan4795ZHKVC0OwMVg8arCKqeXcASqrERQ8kVRDTyzH6m4e/1vyebe690tMZ0D2rRZenq9yNsuroY6cR0mOyg/iNSI1AChtZudI9OpCDYWP4v7r3Slx3xhyOXaesrtz4PA6q0SBKDbdIkMKA3EME0utmbgcH6Aggfj37r3QlZDp8ywYrG5Hdmfyk9GqU9FEz02JptOrSCsCxFQGXgcEng8EXPuvdOeX+KNVLQD7ekqFgUR1SrWZCaaoSVFN5GyNSFdkuSfH5NPPAB59+690D1L8e6nGVUsE2VSKGmmLRrT1cUpVbXl8aVJkbSpN1QOBe/Nre/de6VX+ijDaNX8Xzmv8Ah36/LB/wK+48X31vp/m/R47eP82v6vfuvdf/1aStzfKHrmuyNFl6XNY5fuKVYpXiv5nj0+lJFkH44sLW9+690XvefyU2+v3j4jKzyVEJcQU8ZfRMpXhSFvwTf/Cw+nHv3Xuiubl7o3rvmnrMVM09Ni6k3lgjF3lijIA1y3vYcH/b2uB7917oHBVxwTSUkEI8YDMZTyoc8k6j/jb/AHx4917p/GHvgW3C0kTvBMJRGrkyGNCVkcqvGlRyQSL/AO29+691CnrlyLUknmjkjdURwygPHwLstjwfrzb/AB/B9+690pa+alp6WmgR3Xzi6EELwo0kEj+tr88/0H9Pde6aErJaImQJ5FldULsDwyN6V12/tfT/AA9+691Ijr66qJqU1RxU51CKJyFaxJDEg/Uf1t9ffuvdZ/4gJ5lCRCNiukFjqLMVDEqCOOf959+691xiaeqUv+9HNGSgAAAPNhY/0tb37r3USX7qn0mQ+KexMQ06U0/ksyn6+/de6hzZasGimMyeOQnXICT+CWW/+H4vb37r3STq5YqmsSnkJqxMVRIwx1LIXAWxH+sByR+ffuvdWXdeYGixWxqCKjuKaajgnqqWL1zrJw0j625VvqD/AIfn37r3SweWoioYKWkWREmmJ8sa+U6CdKpIR9OPr9eb8Xv7917pS4OmZMrjsdVuiJkKuGnnmmcpGyTuqmMW/UADYf74+/de62e/hv8AEH40dd9dHeGexO3q7IVFFDmarM5N6doqQSReWQwvK1kETcluOfr/AIe690RDvnuvpJ+7TL1BuSirDtnKg5SemkiqI51eYeeCJobXVFHpA5t9ffuvdWYdcduYXLbVxuaoK6laBoFSRkYBo6nxjkovILfQ3P8AxPv3Xuhew/bOZ2yYsnHWLWLIUlMQkuoQtqc6EJ4ANj/j/r+/de6Mhhu7pq+GOqdUWGSGOdWEi/Ui5Gjj6f8AEc39+690oV7Ux9XTLVPVRB45CRIsg5X6qr2/x/33Hv3XukrlO/NsUwrRU5qigan/AHTrrI444wqDWJiW4HF/pY/X37r3VX3yZ/nFdG9Hy5TEU24Idx7hpYXMeKxrpUhpFFgi1KEgH/X/AOI9+691QF3v/PL7x31nK2Xr2lG3cXJSSUvhnbyPeQ6VlTTbSbc/X37r3VYXYnyw+QvbSyvursPc1ZRvM5NAldVx0aI5u0ZUGxH+Hv3XugPSF6x1nq6mWWoY6neVvJIzNYMGZhyP6/737917pcUVDisdjfuapXkrJiIqOOFRpSMnU8rhr8j+v+t7917rBisfWVU9RLSNLTxIhDPEWEhs1rMR/UcH37r3Sgo2zEb/AGiBZS2q+qNmdomHPqI+th9f959+690scVt/IV+qF4WK+hYlliJAUkgq5W3N7j/bW4J9+690K2A2LRY2J6zPz0ONoxGGcu8aSQspufSxuQRz9Dx/jcn3XukNvHvLYu26OTCbYxcWbrY5Cr1LOj0ZaM3V0U/i/wBef6+/de6Kvu7fmc3RUeeuWGmhYqRFR+gc8CwFubD+v+NvfuvdBnPPDAwZIyrCVm1EG9vrYkg/0/33Pv3XumOvr4ZmATyK/kZp/JbTouBeMW5Nzf8Ap/tvfuvdNDCNgFkY+r1MDpJBb6Gyi3+249+691lSKFNJWYFiw9JFwq/Qkni35/H+Pv3Xup4paJwXirwGVwVWWO9yRYg/4fX8f8V9+691sT/yqu4KiPZu5eqarNQNTZyjqlozHJrqoJxTkAiEc2H1uP6f19+690it99aZXb/buXp5aSKqq6iollSqSW088wl1xTvHLdiQOSebHn62t7r3Qr0u3907qwOVweTyddQZXAxLmcFWRzuiyqq3kpg6ryVsCovx+Le/de6FD45ZBt3VWIr9zVqw702rlPscfQ1rvSzZyg810dFFjK4IHI5P0Pv3XurC+49qmkjpdwZGOSerr6KAwUBRZwFlAMlOgYBFINzxY/jix9+690RneWEwU9THNRY6WWtrJxHVKqxjQoALQyoCeOBfk/4G3v3Xui45rH4fJ5DJqlJI82OBmULKkKl4VKJTwl/rYAk25v8AX37r3QeYyOCDJRQRDIUGRrXaZaIOjvVgjSolY8gcX/AN7W9+690o97YzbOxdvwZDK1FLU5vIzL4w7gywM76h5Y/9pBFrCx4Pv3XukhW5Bqrb9JmKjNUmUqJT4afExTJCI6bUxjVovqRzci3JN/8AX917pFZmDOwY4VTUirUVRdhTSnVCkKDUFiBIYhh/sB9LWt7917ove/Yq6Cig+2opKdqssZ2WPyRO7D0khSy8Xta3H0PPJ917oxfxuq1oTT0OUSYSSlHLpK6eGELclk403IvYD/bD37r3VjeGw2Lrdv1tViPt6muoQKpqiSKR3hMjaLLKSVItYgXvf/bH3Xuu8BuKMZilxApDDVkBUrKvywrpkPhaeVmAOljewv8Ake/de6U++evKmvR1eLVTogNWYYgJV8qAo0b2GqOwHJ/2Pv3XuiUZWRcdlavEU8UbQU0stLBLTj11EznSRI7k/Ti+iw4/xPv3XusGfnq/4ZSUC42Grc+h630R1EC3KgOPyQeQb3NuT7917rNtbca4h1phCs9ZQMC1XESrpwCFm02OoH8n+g/H1917qzzqDeCbxxIx1WzKzU1PDU1krLCgVhdliJszve3Ivxx/h7917oye3MLiKXE5ySkwVVU5aljvRV2I+xHmpqdtYpmaVWZfIQRIRwQTyPfuvdET2z3Xl17YzeOr4FxTS1kzPQCRoPtgr2WnCMTcW+rKPre1xb37r3Rk+vt+Y/PtlcRNRSCoramuUxGnlaCpU8XRmYXYAnkgX+tvfuvda+/8w/ZZpd1ZhxFFfGV00JihjaMxx1T+WEkm9rFjc3tf8m9vfuvdVDYiqmxOWMys1o6jUqBgbsGPNxf/AGw4H1te3v3XujUYrdks1NSvLUSxBYi4iVw5EipdXQEW+gH/ACL37r3Qd5XMZbJ5v7imjnqNcyPIwkYiZg3LeQXJFgPSDa/H+Hv3XuhV27vbcmJqWSlopaL0pE7xx1EEys1m1iVHFxzyOQebjjn3XuhWp+yt05r7TDuKutjiqo6qywWjBZRGEavN9JOkHSxsDewH4917oftp4TdW8Z9daK+mhom4nIaJXiKrqpRUKFEnP6NP5+vN/fuvdGC2P05NHl8Nm6jLrVGgrTO2OV5I3dbDRHWLKbOw+hsLX49+690ZiNtg4jKNm9xYpJK31URkSNUp6OQrZJPCpCN9R6tNwbi5Pv3XunWLetDi2823cPR1Mskwjibw1LLJI6G0hCNZTY/0sfrY+/de6jYakOWdP8smoauorfPVUyhYopEd/IzMwFwAbgaSLgC/1t7917oRaPNbaxWRmoKfJTtlqpkLpTyImPN18Qepc/lbEnjn/XHv3XukzmJZG1JS+Hz4+saOOpSWGWKtmHqNPAxF+Bcfj+g+g9+690GtVkY6mtijmqZqaVago5jltThUc3imiSx4PBv9bfm/v3Xum6uqJvupTJXRtGGZ44lcRwyMkdyQkVraQbj8E/j8D3XumgZqbIU8KzV1BjKegi9Yp1aOesiZi8k7zD6OQbWBHAF+Rx7r3QSbyqKzDZOn3ZsGWOHIY+WmqKlljmnFYlM4mMrO7qPMLkiSz3uQxuRb3XulXR9h4DtvH1m59vRUlPvDEyGPPbfWTI0TVhhJSrqqanmjs0TgB9IJKNdfoAffuvdSMHFH2TWPT1OXp8SuHpiZKV39Sx6iuoLISA1uLra/1sPfuvdLU7O21g9v1GfnzrVNArzUUNPTxxpUmoSNmIkUkG7gAhwLAW+nJPuvdF53VuymjhqYYU8NJGxMkjLJA0quuqNLxty3Oks97nn6WHv3XugQqnkrqRtaBI6gO9P5dM7+NmKr5mBv9b/T8WHNvfuvdMWRrcWsaLI8YmoaZCrUlKdE8wBFljbhCDweACfryffuvdYsVT1suMy2VlgaoWjpzNMxqUBVCupGWnexYhSP03/wIHv3XugFy26p4ZVkpWkWollPj8WqnZAJDYsoNwQQDc824Bt9Pde6SG4dyZ6aljhyOVraiO0irBU1MssEULS+UxKHJurEBmB4Nhfj6+690FGT3GZCUjUKyLeaUW0m5uumw+lrfQj/AIge690q9lUFFW0tTVVYYvPMsMeoXRUNiWFuD/r2sOf9h7r3QxYWr/gJqIMdMKmOoVI4lZmEfmjALBdV7ix/PP8AXj37r3U2t3OKSiWpqI6eSpSZpA1tWvnRpBYEELawtxb/AFrD3XugerlpilfX5GnEk9bIZaWNZFJXyEMLKDb68W/r9OLe/de6h4yRKqoVTG0YEIYSMgaQqBbSv1+nH0N7fX37r3Q5bXwEtPjzV1EgamDJVKXOhkZCQkZC8f1NiefyPz7917pjz+5KmGjr0pmRbxfssC+pF8xDXkt+VH+wHHv3XugMnbP5qvWN1lnoYyJFWSItGiAAuxDfi31J+v8AQ+/de6hSUlVLVPLTQaI2LwGNGdgHjGlWBf8A1gbX/p9PfuvdTaHE5TETpWGkm1OBrBB0aCALKv6efrf63P1PHv3XuhDo9tPuqOKrpopoZ6T9t4yHZWvcaFL/AEve/p55txx7917pwy2CONekxeOmapWrVYKyGQIpEvjF0ctyLCwB+thyfqPfuvdAtuDbVdFnXoqGlSpWGMVbFXC0kfgGqZZpf9ieByb/ANb+/de6P/8AGLPYDJYKio50IrYZKmKGGmgBpqZ6V/It14aQkBeNVv6gkkn3XurXek94acrS4jOQU9XhK0RxGCpIhajQgrT1OhxdWYlL2P8At7n37r3R98bVdbbRozHu8Q12SiSSqpcXjGgqJXp2htG9TKL6EAtzxxck/U+/de6d8bntobnoKQ7ex2PWhqZTFUSTtDLJGgs+mR7EizD+oJHH5Pv3Xug43vs6jr6N8dHBHBHq1w1dPAscyQRsQUCAAMCdVyBe31/J9+690HMW2KLE4ieAkRUdPFPIKmBQjmUIQEkd+Rf6kf15t7917qFsPC/cUc9fkAFylpv4eGdZAtKrFY3DLwSQA55/P1Hv3XunATUuNkqGydfGxpozOC48ks4mcxGGGH6tpNhwbDng+/de6CDde53w2Tp6ejEkUlSIna8SLGVNxLIQw4NyPr9PoLj37r3SQgGYrKmoemo4neYsskwKxw2b1SmSVeQbG44v+ffuvdZkwlRk0pYqqH7p4KqUU5EpqFBVVuTKbc2Cqv05uRzf37r3Q+bG2iI6d6sUpp553p3lppIGBkijHrAb6FSLFmPNzb8n37r3St3DjqCPB1FbEpWdpPFLWMhEazEmMxRpJ+FAQLbgfUcfT3Xuq7O2J4o5Kms+9jespmdmaQ+oTiUi6qDpVithwRcfX8+/de6IT2BnZtyVdLjKGJcdI1Q02QiiKGSaONyjVBlUXtxcL/jb/H37r3Qh9eLTUtRSU7NU1dNTrMxQO6Pr/wB1zX/pclQfr9B9PfuvdbB/x63Tszb/AEpt+PdSQS11Wa5sfRz0yzzLIKcFJmkYBVjaw4PJPNv6e691x3JJgM7k6Wso5azHyMjSzvDgQaWWJ1RXgLKdRa97WFitv6e/de6b63PUeH+5OPyUNZQ+J4vHNjNKQvEwjlklEZNm1A3sD/Q8/T3XulLjOxtz7ZpImqKBsrjZ6H7mGbFIkTU7yEy00bD0lQyMpsOP8b39+6900zd3Z3cFFUUZ25V04YAGomSasK+Q+FHsr3ABFyDxe5/Pv3XulVs/vObamMkxOT27l58s9M1MldDSxNCEkqXgQBqj1DVZXIBNrn8W9+690oKLcGOpdOSNFUpmK9YpWpck5jpys5ELSOCdAK2Vwv8AQg/X37r3Tx/fkUuRno6qixlRXTU1TLSUsEAmljlpoRJ5NRHNmFrEj+lvfuvdIeftDbSUPmzGPxlNVxtJNW+TGjXJLMqkwFI/qdNmJVeAbfj37r3Slp+z+oM1jBQjIYha7y0zuaFZIFpZnplKyMhCkDSV8lhcH/H6e690p6bEU2cp8THgshR1dZMlc0CpNU08dV4acyuSKtQBIFGpQPoLEfX37r3RJd2w5fcu4o8dk904Qtj55Xguk0slOYpGUQVlUnpQarxoxPJH+Pv3Xui/ds7azJpTTVUmLLFmEbY+YrLeKx/fL/V7ACw9+690TGtxOFpcpJNlBacU1QYlkZ0H3WlhDGZG5RnIH0HNiPoefde6amxsVbXTzUReSiimWFFlOlpRckMNVjpX6XuCQL/6/uvdKfbO1oq/cdMkyTTS645E9F4o2RgpsDe9gP6nn/W4917q1Da+IoYMJQUEkiyiOljLSENI7JUoo8bEc8er+vIv+b+/de6V+D23Bi5o5sSqzxSMyyBRZ4lik0nzKRypFjb8j+nv3XujVde4SqllWSmJLzQhZvHdWVFJYBhwPpYAf0/rx7917oXcrBPTwxxmPWI0AWyhlWVWsSxBN7c8f7yQPfuvdYIsCMqy0dS/mhhhhmhqNDGFGNtUB0j6m9v9vb37r3SJ7J69xc2LqnWONH8LIsJBVRGoVrCIgkn9VjwDweffuvda3Hza2PDFXV80NJBBJRTyOsxALusbamjVSpuxIvfn/WJ9+691U/kKbTL92VBiSRnkTRYoGUBgSbcn/W/w9+691DldZFUxTtFTakaIAKbup0sNIB4Jufrb/eR7917psqYpHmebQZIybxrext+W4BB/2w9+690js1R6DH5YfG7tfxte5vyrXH4sQR7917poZFp40M5LByqKES1mAsrkH8Wt9fr/AK/1917ruHwT+RGi9cbcvYG1uA1j9Tbkf7Dnm5917p+oECukUUBqTMbSaAAYxyG5+nFyb2/p7917qLkaTTUaQj3OsIFuwVFOkqxA9+6901LBCokiaNhcEoyglg7ckSA/j/bf6/v3XumarpghViAWSM+nhjqIIHI/1vp9f9f37r3UjEo2uPxRBWRkYhm5DfVWHH1Fz+f9t7917o8XWeBmrIqaetjjlIp1lhDkurOo8joTYC5Frer37r3Rvto46KqpqTJCnaGdZVjNKFRFp1RdWsWve62/317+691jy+6qePKTzTSU9DRQqzSoJ4zIY4nCFTG7D1EC4Nzb+nv3Xukdn+/9iYQRyw1Qk8DLJouss7SRrbxyxcgKCOP8Ob2B9+690x0fzt2rSUbYoQ5OjjyNbFFWV9KQstLSawHmj8ZLsoJ5UAW/x4J917pE9w/LXO0NKKfr3dFLnKGTS33Dwyx10KVUIZGRJQNTj6kn6G4N/qfde6K8nya7VqmQLuTJGeNhMWWpPjSRDqCsEP8AUfixH0vb37r3Qa7g3fvbd1Y1fmMnV1ctS7yTsxe7Fz6pn0ixuL/X8f7f37r3TQm3cpkGAMLSD9ZYoxIW919JP1+oJuT7917p2oNg5CuqUhSkn1lSRpg9ZI+pKi9gPz/X37r3Rtvihsg4ztPDVNbT1HlSqC6TA4jf9y12CkcXAv8An/Ye/de627fjls6q3DNhIY6LTSIIDIFRViRdQb1Lpt6rX/3v37r3VteK2/BRiAyg09NSR+ACNRYXADHUByLW/Nxb+g9+6907nccFFW09Pi6SOoUFQ4hQRrHcjUTq/Vfm97n/AF/x7r3SF766325vnbFXlajb4zeYx9Kr0tOtZPA8Yaxk0Q07qx4vqsBcf1J5917qvrBbYqsLWGkxWOosXSU7k1WPhxk6Q18Et0WKtkq2kaRRzcBgf8fwPde65Zjq7O7rqF22dsGgxFSxdKijp1oI4w4vqCVDSBozzZVYX5AIPv3XunHbvwEwFUtRHmtw1wp5QrR/w8UVDGgtqkikmlaZ2tf667A8AD6e/de6Cztr+WL1ZncFlW/vFXnIDGVQj+5FNWR6mjZafXLTJHJYNYa1YWFyAfqPde60vflH1SOm+8stsp8hT1dRi8iIKqSneomj8rzjmnkqCZCGWxsxJB/qLe/de62vf5fnw0603b0FRZndVBWVn94sNTTxzpPIRQq8CkNKKySZWc3PpjgjC/Q35Pv3Xutbn+Z/01j+mvktm9rYNoVppbVkUohSjllWaQ+K6wgqVCaQG+p/wAA9+691cL/Js6+xu8tgTV+Yy2ajoKNZaOqosdkpQHqXsY0ipqddCAKL6n1kmwAB9+691ax2htramyaOOOh2TK8Mk1ky2VyeSqJKhY2P7lVFKVRL/hzxckW+g9+690G2I792Lt6MvgNo4776EM32WQqsVSyT1ijQXHkm8hVmsEPAIsf63917rFRfMfsM5Apldq7TixbKaWFNDx1GNXXeN56iNysiNwt1YHm54F/fuvdL1PlhmFohSU2C2VGfLG9W0BjMztcDTGt5P6/U2vzyfqPde6yQ/Jjecsa0Ywe34I/Mzzz01OrrJBq9MdSjgaGIv6grAHn6/T3XuhBw3c2ayNBWSSpRVEDIpiFBSirbHl73L0tPDLdhYBSVAHFwAR7917rBU7a3rvbFT19LVVjPULO0FPk6XKYSaN2FtM9TTZF1khAAbxLEhI+mn8e691loekKKDaD5PcW4qDHV0UBinyGMocTSipnUgCGV8qJ5mVAAdTScmxP5B917omW9/jpk93ZFoqfd+GqKRQGSetyVB91OjOVhaOCi8agKANYjcG1wBfn37r3QZ4r4u9rYRXxtDunZbUMVV4Ehp9y1GKp7B2WleOkpqSd5mZLEtLIxQ3IBv7917orXavV/aOJyEuPr6uKOlrb0WNr/AOKa2lq2OuCrU1tEXCKwKOZlW1wdBBHv3Xuim7s6l7jxWTgjyOR2vkPNCaVKNshViR45F1+KsliRBGQxI1BQG/AA+nuvdCVsDZXZ9AsWPkxWA+5ghZ6anbMGaRxGtpI6eGdNTEg2Cg8/4k2HuvdDjt+LeFKrQwRLjWqZhTV9AXiklpYio8/+Sug9JYggix/obe/de6w5DqA1+6mxgX+NVk2PkyNalR5aSGmSRBI0zLM6qQigBip+tvqeffuvdQ+u9qYTF7hq8R2FtZqGlpqvwLLkRJSQrTK5miqaeoqyyrqH6eQCDcEe/de6MXj9hdO5HNUsdLJi85VVtFBNQY3DJHXzUNQEYKlRNRTudQHpchyFAuQb2PuvdCRHsiv2RXCXblBuGnVGpqmppKWsqgkkklmQRU35S9gzckjni3HuvdGIyG0ezN7YGpqcg1TFJQU6Vbw5Io9JQqsKiCOSNluSdQIAsb/Unj37r3UfH9AzZZsJlq6okyMsIBrJJGMKwPHGAzwK6MrKSOFIuBY3/Hv3Xuq0f5oPYn8IxOM67xqCjNO8b1UiEcqkCxeReAFJ0j0kED6/U8e691r45OaClmn8uqSWSRyWjIfWdekPfgEsOSfybm/PPuvdNFPlfE07aUVfJG0mriSNQLIEI+lyLH/H37r3QqYTMCmqEqIZS10iZ0fToEf1ATzAqt/8bfX/AB9+690avYnbc+ICNQx00zv4oVZpSY6Yr6XZ0UWsONNiLWv+efde6E/N9nu7E5GaSvVo4UvTlkj/AObKowJJ0m9je3PP0Hv3Xug13JvrEV9G9HkoHoqaC5jOqQTrOVJgMXB9JYksST+Bx9T7r3RPd3VdNLJMKad5EEjlpWm1EnUdX7RY3F7i55J/x9+691A2htanzD1Imn8TSxhldkbUrKxswjP45tf6f8R7r3Q/7O2JSyeGU1wmqYSrR8kBAr6WAXSfS1rEEk/7D37r3RwcGK6lhoKZlEwaBkVIoh+5IlpI3/FipuLEfS9/r7917paUNVkBU06TUzJCXeUFT4z9uh11LxKpsCt/SfqTcfj37r3TH2Fn60YfJ4ugpimMyEsD0jNfzFFBP27OASNZsb/63v3XuiW7ujNHiKqV42hlhkkkqSpLyAvxpu97i/1/xv7917ojO4K9svV1MEkVMUiqGkSVYgsp1WCqzKLk8cn+p/1vfuvdNtBjiKz7GVFJdGAcs3jU2BJUk8G3/I+PfuvdPMWOip6bIVShZkhBgAIHN7hpS/1JHNv96PN/de6y7T3hmNoZ2jzmJkqIKmmKssokv6V41FR9D9RyP9b/AA917o3Wz/nB21snLjMYnP5OKSGSKSJRVzgNIjGRHIXhQW9Jta44Pv3XujS9zfzc+9uzutYNjU+SlxE9RTJT5DIUs0iVRT7cJUI7g3BLaiSoAtYC3v3XuqlJ67K5quqa7J1UtVNVTvJUVtQzTTM8jlyza7k2v9b88/n6+690701QUlaCnK1Eb6FMz+omxIMgRbWHNvx9PfuvdOsdROqomkesy+V1UhmUkglf8bXtx9f9h7917p3TI1Ap4pYJZYAhCI0o1RSFBYqQQTc/X/jXv3XunSny1ZKySl/HVW0RFWcAW/Uyi/H1tb6e/de6dcfuiq+6aGdlnmAGkyG0mhOCyAmxs1+Pr/X37r3S/Wo8tLFDLmKCRKqBpI1aLxTNIrk6VvyrKB9D9QLj37r3UKpmEeODl6aUyh41YFZ5GQNos8Z/Itc8fX+vHv3Xug+qMPiq0Q/cNJSSyVOl5FK2UJ+ksgFhf/D8+/de6asht4QH/IJXnLOzRf5t5GCra7hwAL24A/2x59+690iKmkn85eSGRZdR1KLhR/ZIH+uL3t/xT37r3WHCzxUuVaWrjklhVvVGPyF5sPyPr9QP6D6i4917rNkKmCprJjTR1EHlmHiU6WJDtq8YL/S1re/de6bslA9O0svDGwUqLEqbDgm35/2H+v7917ptgSllQeVniNwWYgFyR+AOfrfj6f4/4+691zmp43DLSRs6ixY29YP01E/4gf8AGz7917qDEhpFMwGsu2n1AFBb6/X/AFrfT37r3QqdY7ifHZzHzySJDGtTCXYk2AEgJYBRcAC9z9L+/de6vC6y7N2a+Kxjw1zV+QmNLBSwIwcyyB1VjIABZbXsG5vf/A+/de6tq2ZuiDD7WoZclTGDG11KZKpkp4zOqleEjuL6geeLi35Hv3Xugig3nRVFbmMjRss1IsssMLtZVKh7r5UNvoPqeeeL+/de6V20O+cHjZ7MIfvoUMULyoAuoenUjPc3t/S3v3XuluN+4jcRNRDKklQ6uZVWRY21P+thGLXF7f7za3v3XusNLV7PrKJqXJ1M0WQ+8EdPLH6fQfVpCseWP5v+Pzf37r3QK74pJMXWiow6yyUryuiSVEToEmBvIkhb8D6gC4P9eOfde6WG3MWj0njzFL5JJYfLSypIkglZxqPqQfT/AANrD8D8e691lqNt0FcGoqijC+MHkqjRPE5/Sztxe9/yf9j7917peYHpjZr0sbyUo+7VQfOkto/3D6UULxe3P9PfuvdMe+ep4Y8e8NIjSK0bqG0GeIBxa9j/AEH1H59+691Un3b1tk9sZppGX/ITqaZ4oGTxtqPpIsPqDce/de6QmyN00uJyVFS0sLyAkoNOmOVyOSWRha9rsOb/AI+vPv3XurnPjXLQVW2Ezubm8CSyGkxUMga1RUBtTFWP+pB5sCLkX49+690MGbxeJlqGURERljJHMpJYuSW9Njxf+g9+690HO6dr4vS9RWT6YoofPApDK7S6dQXX/j+eP8T7917qf1dXqJ3nKHVSyKYzHKok8cPrDBlPqsBwP6e/de6OnDupcpT0c8MckclJSxqWkTUJSW1FnkQ3/rb/AHr37r3WSr3KheGlVNayKXaw1K7KAbhbfQfT/iffuvdFd3dTHK5WaZ4o4wzS3LqQAxkuh+hsRzzcfn37r3TBtXHoMgtDVyKKiaYFHZtcbxI3qB0/QWIHJt/hx7917oe58hjaJmpmSOWWIlbgK66bAKEW/wBCb8/n/D6e/de6W2GhqPt4JqCJSJdJaNkBCozfqC34IF/wf8Le/de6XGOr5nqqiOfxEx+NtA1/cAaSCBf8f0Fzb8AWHv3Xugg7gEldSyU9AjVFM8EgdxdgXIAKmUfpKXsR+b3/AAT7917rTf8Amp1HX7O7v3ZQVVLFTHI18mVoZY1UpPFVv5mMhFgDcgc3/P5HPuvdFFoKWSir4kqqDyxxSgkMNEahJBcyX/BP55/3r37r3StpsRBmK6qoKektXhpJ6d8e+uNUgBqJowL+ohSCb2AsT+ffuvdLLamAzcvnqaWvRYonWIxTOUhBYjSwlIIsOfpze4I/J917oVMJuzdmz4MjgBi6KuqKirV46+ojM0LR6DIhi1Dkgfk/4f4+/de6yybi3PWRxMwCsdIUMqRKxMrGTx88C9h+f8De9/de6EXFbyz2BjgLY+J2BR2afSUI1BmMbXNmFvrb6E8c+/de6EPEdjbd3ZWRU+ZxEka+RCwhiVYWqEZiGDk8A/kAf4/n37r3Rldo9bbX3lJQNTQvTq8vmVFdWjJYiKwlANgCQTYC1+fr7917q37qnYGwdi4vB1ecliGUpY6alxzp9rGjEKHVnkUgW9PJJNhzxe3v3XuhgruwaKWaWBauCroqXwinipHjhsEOl0BR7H1Kpv8Ak3/pf37r3Tg/alBEKmngwarLEvjStFdDCKeVlBGqV9XBNyCFFySPxz7r3Rc997jTKbkopWp51aMCsmmlrUkjlHD/ALEcY0q7WN1YgEWN/wAe/de6EutyW1MhSUdfTYWvqWlhpUFPDAheqr3CgRaIgWNrghgLXP15v7917pIbh3fR42nlqcNk1xFSI40mOQh0zQxePWY5VawIvbT+bckfQe/de6BCl3d2VX5iSXF5GhycjoQn203gmdRcOfJFa+pbcHjg2ub3917oymwdxb2goWGUxLCtpJIJaWNi80KwlWDR1CSsrENYENYAX5v9ffuvdN++8q8dSuVze2Y8nWaopIqSlBp4xG5LSp5dDkFFt9E5PN7j37r3QcZTuTb+qnol2tuSCEaZr0FTUU+PhcghvEyAMHLXX8iwAPBJ9+690yUW4cLnKoST4rJ4itlUR42nyOXrqOoq4tZLeFi5QllJY6jz+LXt7917od6XdGI2FQUTrtvG00rFGiq66eoq6kB0E1rVY9RIux0/4D+nv3XukT2T8jc/Sbdqm2tUY2GeNi0ckGGhkhg8wDlleSyhgCL3uTwRzf37r3QA9MfIRMzmcxkOyd2VUE9LVGPD1NdJj6fBSVqX0ySQRpPJpFhpVQLm4JAHv3Xul/vnv6gOClm3DvivyNRlpJkpKOlqVTEAh/HFJGlNyRZeVFja17cD37r3QJ7f+RWOTJmurqSGtp8RG1NK0fkkVkQeuYwsATYFTYi5/BP4917pff7NPs63k+xobW+7t4pNH2+v7bR+n/N35/4N+Pz7917r/9bSgnipoZKSc1CgzSRgweUsNCi7ELew/F/9ce/de6xV+Q+xq6iWJRZ1ISJuRY2IABve/B/17f4e/de6TbbnyL1AnhLQEDQ0cTFAym1wfqPyf+Re/de6caTNSqzia2mdSQ1jcE+qwI/HJP8AvXv3Xuhs2nOBsndAqFkYVNOIQwQeGHy8ORqAsSAASP8AAfj37r3QeY+nhp4wX1sYyGEusE6T9eR+P8P6/wC39+690809RSyTIWq5Q6m0ayJqVSSCoBN+PqPpb37r3QirPLlaN0ipRTonieZJEDrqUALJTwfRfoSfpc/6/v3Xuuv4JQLRVC0tQwqCCbMPGofksGIsLfX37r3SPx0VQK7RTBHZHuwdj9AbsYy35t9D/rD37r3SirJ4aeqgjo1W1QpaaO+qRHUWsRY3N/x9R9fp7917qPWwT1Kqh0OKheJKgi1KB9dJH9Rf37r3SayVJiaClLS5CnepYEeKNgwjkW/o/wBfi/59+690/wDSOxqvd+9KU0tLFkoqKaOuqYmctEIYHDyLICCCSLWH0/4j3XurIJ2xWFljiihkpKaZLGjjt5I34UhfqNN73+vv3XuuVHFIlRLUoHmpzHJKUclI4rD0qgH5B/4n8ce/de6nrPLDSxZSpNhSSCqSWSMKoIYFFQ8WPA/23HPHv3XuljJ8u9957AVfUeW3PWbXoKtI0wVQtXLFja5w3NNUsrD9R/s8A/T37r3RfsJisv1pnanL7hytLImVb7hJaGQxKzgFjM6rexYkX/r7917o6Oyfl5Dtja/2sO4BBDJUQVQiikVQs6mzR6r35HJ4+p+lgPfuvdGp25/MX67qanB0mS3J4o46dIq6EyXdyR6gWB5II+t/z/r2917pq7k/mz7fw9GuK61gqZJ6ciBpn5gAUaTcj8k83/5H7917olmR/mv95VFFV0lDJHQ0VcJYzKGkBja5GtGUi35t9effuvdE03h8ve8t2tloW3zm9OSjenqDDVzoJEN2IY6gbi5A4/1/fuvdFAr5KrLVstVXVVRX1zzMZ6ird5Jmc8n1yEkj6fX/AF/6D37r3WWk2+0s8DgKqTyNEXZQCkq3PI/w5P8Avr+/de6dqjD1tFTSRoztCskvkIJ8QZf8Bzfnjm3+9e/de6k4LA1FSfvKi4p4FSRy1w6LewRkX63t9R/r3Pv3XuhQx+26/L1LQRUjLTFUan0ktIrhARG9uLH6/T6H/b+690MO1uuZqSlqJneCB/WJoJiFJR/1Sr5CBb6nj8+/de6y5POdV7EjqKrJZSDJVwjKxU1K0alJlQqdQF7f04FuffuvdAtuL5U1clLLQbU27j6GMRtD/EJohJUsoPpfVbhrfm9/8effuvdFrzO/N27j+4kq8rVyh+Solfxrz+EB/pcfm3H+t7917pMU8AWYs4bUUDNqULc8t+k/7f6nn/W9+6905ST49aWYVc0yVZ8f20SDUjrYDU0p4HP+Nz/tvfuvdISaWV55IgS6qWK6wwYm/wBNJJ/p/j7917pvMRBJkOkg35/JIv8AT/W9+691xeMSAkCx+rcnn/bn+t/p7917rjG1ibINBKk8W5At9fqf969+6904IqyAuwEZA0qqD/OEW5bj/X+v9PfuvdHj+EvaD9cdr4OtecxwrWwrMwDEyQuwiZGI/rcf0/Hv3XurefmJLVfeYbsjbi1rPU0cNVTzUEJVpHnj0tCXJJAF+Rfjm4/p7r3Sa6c35lcviUlDVRyONhDVlM8rFZnYB0j1MSLE8Mp/23v3Xugi7uqewsHvfb3Z22cvPiRSVSSw0lMiRU9DWU7B5KbRH6VDW/UVH15P9fde6uJ6G+R0vyT6Qro6/F407zwEMMNdDMwlqToOmSrQBrqGtc/S5tY+/de6atx7cx1FROarHSUOQmhmnpKig0ztFIqeoVEYb06jflrf19+690Suuxm3YsjPi6WDIZfNV/lcUi+IyCokfWxd0J0882B/2P1t7r3QZSdfVdDuGtyc9RkoatYA9NT1qBhSkMDJGqAi39LEkn629+691O3Bt3GbhoaakzsDU+UyUailzjwx1MJeI/T7FNRjuAB9P9f6+/de6L/NtLBxZXIUuPyQ+9pIypVaeXzDQuhnTX6VKkarfgEA8Cx917rHmqSerxuNj/iNJLLTjw1GSra0qs3+qjWT6XA4Nrci1vfuvdIneSKcdjKDDVGFooPDauqZah6iollST1CIgnT9bg8X5Pv3XumfqOqEfZApTkaiaCqqIaConesjigeJQI2WIyH/AAK/n/bj37r3Vo+0q6v28tbR7fnWrjp5UXwtMlRSSSTemKOWNTZjH9bm/wBCP6e/de6ddyS7mpaqXJ1DJNlqlKdZXqI4Yo6VUF1+2jRRYAgWB/Pv3XujA9SVm5t14fKR5Oenqpnp/DU1EkUoaLSnojRn4N+OR+Pzx7917oCNz9dyTZ7J4yPDYhIdEtamWcBXhshMjGMm/JHDC4H4/Pv3Xui64h4MZVyU2QeBpWq5qaJaiJmhmjEpASnc6rHVz6v9f6H37r3SEydVTbazlfkKijUw1Uv24WkmEq6ZHF6qNFuWZfyGuPqALAD37r3Q0deZfOUFGa7H5yTIxwVqpSU0YdZlNSfQkaA3CC9mvYE/pN/p7r3Vo3T2/auLa0dHl6RaWtRjFNPdIWmSdtcav5ZFZRcngg2/P+PuvdJLvL46UFTIe4NswNFljjZHqBHJCKd2UXM5eO/q/PBHPF/fuvdBf0fLlpq2KgqYZ6nK1kyojU8JlqJ5ZnCRGOZeCL3BKAWAJP5v7r3Rd/5lfx8ekwDbwqi0FTNSRxZvHhbStWU6mSKYyHSEGknhgbm5IuT7917rWB3HSfZ5pxFAsUMupo2VrgkHVxb6WI/AHI49+690osXlZo6LShJYq8LMxJfTz6Uc8gX/AKW/4p7r3QpbSoUrpIUipWrJECJamnMbpcalM1xYc3/1/wA8+/de6MTgcFUTMsdbQQmOaxWB2SWaKKLli8iWJ1CxAvx7917oa9r1e0MZOsv93qT7GGMR1Exk8Ek1TGRrFTR/qa9rKw+tvqfp7917o2or8PBtZ6jEy0jQ1tLBNTRxVsbxrUAKJIIKOi1yxOusEeUCxVrD6H37r3SPXfu5pfFFQri0FIIpIWkiqI3kdANUhmflrj66jY8E/wBffuvdZtyb5rqmmePMinE1dHG5hhdWiQq2kTq0l3BNuApHP+3HuvdL/Z1TmZZcXNiZnmoPsXL+RikrVUXGl424uf7JI+liP8Pde6GrE7QymapqmSdamGtlVlgqYphTwKGN2SpKPe1wAGAF+STcX9+690q9q9X0dHU/xOZqin3DTaY5aOVo6qKqe/oenk5VgP6sCf6n8n3Xuneq2BV1j1U9XU0cE8FSs1JTrKI5VkVh5BIINKarc6uTY2v9Le69005Dr/BT1MlfFXU61lNA0jLCGqiulR9w9TSi+oi/Bub/AJNwLe690Hm4uramlgTOU9Wkv3MXlgjk8sZYEaSWgGrSWt+nkWsR9ffuvdBR/deqcVdDTxNO0cRqnqiyikXyvpNKBKoJK8elT/tvfuvdJrLYXcWIoko8RQ1FUk8jfeuiKH8ai5Wj4KRAgAE2DnnkA29+690WPsHaW+dnZdd+7Kpzis1SmKsnx1MgqlrWg9REwp+UYqdDMOCLA3At7917psh79xG98cFxiUWzd5xSQRZDBzRS0TVs8baJYkr52EJEhXyG+k3a1ja5917pb0m8qvIK1JkZDHVxIBLTzShYAGQgRosos7G9hwbix/N/fuvdIPL5TJVmSljWoAogVSpjSPygCNdfjAkB/rZiPoPp+B7917pO5pKup1zUfhihEKOsS2jkveyqPyL29IB5H9fz7r3QbVOeyMTx42WiMcs07LNUqrBFQnWqn6Ai314/qbe/de6SWW3jWU07Qw1shAbwmOZ2CSKDpI8d9LC1hY3t9BYe/de6aKRKLHUlZmslOpOqQosjRpAFYGRVubG/P0A5PH9PfuvdIbc1OMlt0ZWheqnqJm+5mi0L9muOec00TrKo/VrWwW3IsbXJv7r3QLQy+W8QDyXcLIoBZmVnuULAHkWtf82uffuvdGF2+CYqWkgonSGaBVDMrXDi9z4gbG5ubnn6/wCx917qTJXsK8QsscP2scqpEr8M2ogtqTm5/V9Ra/1/I917rHnKkS08bzR6DGAtLTlgY3KjUzyE2N2J/P1NvzyPde6TyQ0skcDTTrFDUyqpMylWglKlrJYXIsbHj+nIP0917pwxGKqJ6vwwnWI5SYpRE0fkUMbOq8fm/DD6/wBfz7r3Q6gZhME8VPPG9IWVXLsVqPJ+NUX/ABzBvzb/AFzb6+690HgwGUyBEUtTHGryyiaSUNYpb9SEfU3vb/C1vfuvdPGRwgx2Fi0pPLXPL9jClAQkbRzAgMwB/UTyQOef6+/de6ix7Sx+FpKP+81ZHQRVgnVJkjZnWaBPItMxVr6n1D1CwBvfkH37r3UTHxVu4XjolilaCmlWONpCgjli1BEM0w5BFrix5sL2uffuvdC1h8P/AA8SUpOlz4kMcHEjFCQXj0AXva9zc/j37r3UrNYmniqWkWjV5JoGWSoaNW8CeKwqHceq4PFz+R+eD7917om+8aeSmepVcleUTVGqOF5ESWFWKvKt+bWHqB/IPHv3Xuhs+KG9avbW7fs4pqaaKpR0jo6+nFRRxu5AmqgHv69AU3+v5v8An37r3VnUe9sjBmsbPqFXJVAx0qxRfa01SS4GhvGBYItnGo/7H37r3Q8Y7tGnkqpxU1UU2RcGkq3SdpZzGrlfAdRN1K29PI+n0P0917odOqt7th62bHxBBS1c3kp45FQRxiTlSyt9fr/QH/ez7r3RsK7PocZSwSyQTVVisOsosZEzlxdzYi2of4cD/X9+690X3e+Irc9DPQRZJ1njjdpKanlWMyqXuw0AgsQPyLfT/X9+691i2tPBjqKloEEySor0zrJOzVAjWMepUf6DUCOLX4vf37r3WDeEFMavFiNRSpLGEqASHlkZQrB0mN9KnSGJuOSR7917oEd9Zujr8h9hHGtbUzQ+mpUM1Sjq2jRGAPoCoA+g/obWt7r3TRtmr3BQGGmWmkkXJVVRC8ci86mbxQaQ3N2+gJsAf9v7917o3uyutq3ATWyclFU/xSAVFLGoMvilA0vHKwHDK4MX4HF78g+/de6XlLh8otVMQpkpaaMpWxiweLzKLxRhb3AIFrf7H/H3Xugq7RzNRhcVKsscb0DCUzJIreRAzatUMa/kC1j+Pp7917qsjsjN4XM1tZXwQ1Yx0StNVam9OuMFGLhjccqePyPr9ffuvdEy2lh5t17jy+ZoDdYfKY6aR1hl8Ef6wpb9QJBtYnjnjke/de6NFtXasdRVRSVDNjqX7NKjXDGb8gRxp6fqxN1J+gH+39+691eT8fOozu7rrA1EO4qeOakp6mOGCSmSsSGUMXDaHuSR9GP4PAP0Pv3Xuhqp9iYyCKof7StzGTghrIqkwQGmimkQmJpIInI0FAqkWFrc/n37r3TPQdQQTfY5WSkoKCrjrFkpoquYlXp5eZRUwLcMXHrsAeSTe59+690jO6d657a2Zx+3qPblFXQVEMNIBRUIEA8njFPJJMB+4dDBeLkcXAAJPuvdI6kxuGr2oNxVG3c1iqvG0sstZj6D7g/xN4VIZpaWnb9AlsFtcnj8Hj3Xukx2FvDb7SUf3mMrqfI1UyPjYaSOZpIV1lEkq1QXUgEFkb6G/N7j37r3SioKncsOFNc22cploQjrQJLj5njkqYVBjZ5r3AYWt9PoDe3v3XumCbdu9sDWxZbL9fVePqmKSR1LpIUWDVZ4kYElh4wrP/U3vbm3uvdIvCb2hyO5c3mc3t0UsHkaPH1VbSyrDrkOkNDEATck2vb6f61vfuvdIbbWC3DtTtF93zYyDJ4GsFTEcTBTLVKkta+qSsYtcKEUKwuAQOBz9fde6PdJv2owxoWi2dNLlkgnqMdUJUSItTDVUin+ITNINIfSzQgJxZQPxz7r3RPM339hKHcdTjKvYENLlz53p6emELmWWPIMVpquT6E+PRMG+l2IPIPv3Xugx3l2JV9l0VThcZtipwKzSVjVGZr6HyaKijCvBJTPEgIYtqAtcEW5t7917opFfi6emqK4ZSliyNXPKfBXTEkUsim6yshvYn6gH6XII9+690gqvIGOuN4hDTwqVE0QFpJ+Lagv0X68/j6e/de6FfqmcVOcp53p9LQv5QwGpWBshLsSfxz/AK9/fuvdHuoZq2GBsnTmUwJCiCHwnS7xryQ4Ngo5/wBccj6+/de6FLrbPRVcsVLXsrLKpMZQ2F5W0kNKbXIW3v3XujtdewS41FpleRi5eSHzqEHgAuo1Dk2H0JPPB/1/de6GuHDipFNMZIJDN+4FiVr6mXlXiP0/H14Jub+/de6XWOwlFo/zQp3ggJQjhXlU8M8Qv/vJN/x7917oMd7YGaaKVmjeZninOmxIUtcOxY34uSQPoOOOPfuvda8/8wbb38PoMlUwIZbLNO8iIDURs7hyIoxyVBFjcce/de6okyde9b4opqeOKkjEkaS06lJKiS51moBBJINxYWtyOfqPde6T1V/DqdWYzPEyKJDEyEhyVuoCiwA4/wB6/rf37r3TCmYWWo8ZjEKBVCOASGt6b8n+g/H+9ce/de6bM4yGogWoZHBbgpbWo/sE3/w/Pv3Xuk3WUbTMCEcxMnBs1gsd1BUEfW3+PPHv3XumGeCSB2skiagoux0sRYXJ5+v1H1+ov7917rNHkJMdF5qYtqcsr2ufGRx9DySf99f8e691Po8pKbNI+oSt+ogBwSdJAB/qbHj37r3T1SKkg0RHzPPIt3CgMLcHlh/rfT/inv3XumTKUCLLJZZFe4FtNgq6Rc3b/bn+n+PB9+69044XGSTVtIgAaJnjaUmMKWUkXCk/7x9bi3H0t7r3Rz03BT7b21QxRalk0gxxAkFYmsJJdQ4/oCfp/Xm/v3Xuk1l+/X2zSSRYyqL1FQSR421rBdbEgXFtX05/3v37r3RUN49s7mzdVUzNWTQ+RiW8RPrDG+u+r/D/AGHI59+690F8mXrK13aoqZmabVrLOVYkkj8fXj8G4/p7917rlHTz1YRABpB/qQ1xz+ef95HPN7+/de6WuF2/Ulj5tcy6GK65JNCX+oIDWN/rx/h7917oV9qdcplHLBEgKxgP5DaOx4FzYcWP+vb6knn37r3Qo4zqeerPgoo/vJIyRpiXQSpubgG9x/hfjm559+690LmE6ipkEMbgQ1JCNNHKjBrgfuDQpFiDwD9P9h7917oZNudb4+jlkn+0RJ1QKsxIJ0n+zZxY3/w/2JPN/de6FDrrYENN2Lhq6hl+3ZJ4v2obSNMQyqw8Y+gBtf8Aw59+691tj/Dur2Wu0qSjlr8e+fWNZJqfzRQugXnTJ5bkfUfk/nj37r3R56KAZannR4kjpZSfGEbyKoJ0hmcEXBH0Nh+P9h7r3THn4NtbWw1TM1THFUpbxjWNUkrMVAjF9RH04vcH6W9+690is7uSGk2WK3+LxUFSIFljnqWfwxsb6BKLgEkcMCBfj839+690R/sfsWh2zPSbnl3JiaGLIQaWofsIqqaaogtrkQSMFANtXI5H559+691k2p2pkM1Sy5nJ7mps1QQon2/2VJDSjHxuCyK6xC6nTw1tVzc8ce/de6Gzrzso7prKuh2xBWVtSCiyLVyQU8Pgb/OaRKALEAkMADa30/HuvdL3sbJ1Eu26+SlfHU70+IqkmZ8hTVEUEscJ1BVBJNvxqJAP0AHv3XuvnqfL6vfLfKzdz1UkFVVDdLrNUBwRr+80iRioKswA+v0/Nv6e691uk/APsPH4L4+7HoXoJJ/JhKSmJo2AKFolWSUEi9jzquCLccAW9+691rLfzzsPTUnyLos3RU5ip8ljtbSSVMk1R5PKNQSGQ8L9NP8Asbce/de6sH/kD5eObYW+YGYmopK5BAgCaXjZST442OkEcFrJcn6Ec+/de6uz7iw+O3Bhauhdc9PW5ISxJEGmkp4agkCOS8bKUH4CaiB9SPr7917oqlTg8Z1bTUtPUYKfNSOsELSPXVkkMdSyB01eMuQTzqvwD/sPfuvdHJ6Xyu2t+7fDZbGmeppxJBNTU2MMlLGIx/mjNUAaiSq3NiCR9fx7917oXqPaG2qqODHwbfoIVqan9c+NprOC/wC5DOYlYn8fXjk2t7917qbuLpHaG3oGemw2Kd6unZlDYXG10ZlY6/HHUVCMYiCBcpb+o/I9+690H+39p1dZlJ62uosTQ46nU0kCw1FNF5YAdDiWEXBI+p02B+lv6+6904bt2NuOtUx7c3RV4uKlZWgejSCOFolF7OY0Fh/gAORc3v7917oD8fs/NGpqcduiSvzdZIKkSRwyz1FHURSBvHd2AjVwOdOg34H+A917pol6vwFJBWUC4aOtqAyLHj1pag1cZkALGRUKxBrcE6bn6gg2Pv3Xuknun481ebp6CDFRS7XFNGweSOOkWRyosqyFnLMQCCWKmwAuT9B7r3ROe2uj9xbzdsNG80+Z27X0dDHHR1cvgqIQnjSsa4YcfXVq4P0AsPfuvdEx7P8Aj72nh8vTPjdq7iqqnEzpDNnYw1VS1irGD4WSQt5eb6ZL2BvcE2Pv3XumHC0W9qOpppKiB/4lS1SCSOpp1jrqOSGTV4SwAA5/NjfkA+/de6sW6sx+AeKoyW7ThYMjlFgjqZ8gtNNJR+SJVRgpI9RPIYiw5Nze4917pO78mpOr9wR5XG0CZ3KZanqoaCvMC1VBPCsGuKFamP0GJhbUqm1wQD7917qrntXcfd/YudrsblKLMHB1cweejoaIUVJ51uiJFVqhkIVCthrIPF7jj37r3Qp/GnfUPTeTqNu1OA3PT1tTIUZqlqiogo0lDNqjZyuhHdidKC1xcggC3uvdCFns92Xlq2rzVFmt64iKOv8AFCzTSsslNUyOzTU8huHW1uCLCxuCTc+691YV8P8Ad3adRRV9NnjWbwxqM0LTzzxS1dUrIFgaUOCtlI59APFrcXPuvdHH3KaugpJshVOtFS0iiqqUSdYoYz4S0kLQoF9XH1BAJvwb+/de61RP5l3c2H3T2FV02OyCO6ziJIV0ysvguGDNySG4J55FvoffuvdVb5Gl+6xUFTBPC86uWl/syBGGoDk8Ec29J4t7917pFSmriRZTTK6szBpNfHp4sOPoD9P8PfuvdP8ATV9XDSwG0vjkkRSyl7IzADSbf2RxcW/Pv3XuljRZ+poI6WZqwQrLdZYo5PHGqxkFdcYsNR55J5Pv3XulHL2LkXWneKp88MRUrH5E5VOUBXm4Bvz9T9L+/de6SuW7DyWWqZful9SvcOjP4QCLaSpJBIve/wBef9f37r3SHaV6qcx08kTvPKQFS4KOTwLm9geffuvdD1sPD1hni8kvjcRpHNG0ZIZQTpBZeQP6i4/P+v7917o9Wx8DSUlLTeegpx4oy5lUt6nNiGBU3K8/2iTwf62HuvdDNiqWCaomqKekM0aWtIytanAQCR0bg3P0IAtYA2F/fuvdSqbF0lFHLWyVJMcWuGFnJZY/uG1OqAkEXJtYk8f6/v3XugJ33uF/vVpDM0oQgqYWkjRVicrHwLnUPz9OP9a/v3XugB7lp3wWAo6uqBWjytNM6v5HnZpHUtokAvp5JPP+H059+691XrJpkqpyGdQzMxUIxUtqupLg/wBLcf7f37r3TlDH5RrbV9wqKYn5GoH0kEW/w/H4/wBa/v3XunWSjJMcTtI0ZAlCAlVMyknUQlgfp+bi3P19+691jGHlklisiFpCw1Djn6C4A4/r9ePx7917qXHTVcVPWYt0iMdTHJGSUXyE3urKy83Wwsfryfqfp7r3TImImNQqE6CqnyOyBj4w34P5/PH+w4Pv3XuneHCGMJHE0uqQaFezReRWH9nX9F4P4/3v37r3T/DtyopFQRjT4grtfQS6Em66ltcAf7H8fS3v3XunaGhey2hAUDUrW/bs5uy3W30JJ5tcH/YD3XunA4pnQRSFYtDrJGjhuS3AdfwB/r/T/H37r3WQ4mIoqXVJDIR5xc2lJCKAebA25/2Fvrce691xTFr6/KIQYmVfKF9eoAca15HJvx9ffuvdOAjSBZHCCpnVkdHa9kGkKQx/A/1gD9D9effuvdM9ZOaueJo3SGaNNLRoxRXa1taW+nNvx9R7917pmq1ysZDKo0hgram4IH+7De3+PNv8AbW9+691go66soKqGpqD5wjG+oftvr406hwLX4/2Hv3Xus9VkCXeompoVpjdlGkAksxOlPqSfqSST7917qHHS0dbNIwpirMynyrdhGG5bUB9P9f/AGHv3XuoVdtypLA0rM8cb3JV0D2ve5Ufp/3r37r3Salx86PJTyRO8iuHZla9lb6Atfn37r3USegFK6rUoR6VKhSG06jxr+pva34PHv3XuuXkelZ0h0orx6dQX6qT+mzf7H/eLe/de6kzSUUW31MgvUS1LDSBdlTRbgj+p/r/ALf37r3WDbLQx1cTzuFSORSuoDXcsGsbfQE/7659+691aB0nkcPFl8BJT1cUtJam+61hv2pQ4uRxxZv6W4449+691svbZxG3ch0pj8oX+8nkx8McQgZZHiJjAJAvwLc/76/v3XuiRb5FZsykrqejSmfHZWVoSxjUyxyMQ2rjgMORwbf19+690Wqu3PiKCCqqsm1QKmE6aOKn1RLJLqtrZ7fgfX/G3NvfuvdLjq7eiZjJw/bZV4TAxWRZV1lLnUdDGwPB+v8AxT37r3RoKYrk6haaKqaT/NhWVx5pZLghhIOVOr8f0uL29+691y3lR52kcNXz1lbGlL4KbGrZ4X1AWaewuWtxqPP5+tre690ltmb7ptuZZMZn5KkUs8qh2lYlcarHSUjB50gcW5P9fyffuvdGYwdbgM5UmnoasVNJWFhHGpQM8aAFZeTxb+l+PfuvdDLsqCkjjkp7rPEfLEx1hjCI3sCq3vf6Wt/t/wAH3XunzLR0bwTBESadFVIgWCqACQoZF4HHJv8AU8/09+691Xb37iYstT1pmo4pQDJThIkXStmPrY/W9h9b+/de6Ijtvrigi3RRtWMFo4qrzurnxxkariNp+SFI4/wt7917oz/+kbMUGYxeFoWTG4XBF48dSwo0Mb+QK09U5/thuLNbmx+nv3XujjYLdlRkcZSVVQwmhTxM1TItgS0YGkKhB+v+sfyR+PfuvdKjcMP8VpokEimOojSGNSg0lStioLG3+BN/6n6e/de6Qe2ZX2JumbG1dHJJSS/uawxljfzAWQSpcfn8W/1uB7917o222svTRQCUq8EcnjMYZvIpMvCRurgC3P1/p/t/fuvdPmRqVp6uATLFTwRDTLVxqWZTIAbqi/VSDy34P+H0917pBbhwZq61oqSohr6OpMq0s8YaMsQAxL25BHAAYHn+nv3XugGy8G5dr5aOopo5541crJTaVdjTltICsCbE+/de6GTDbxwdfSY9KnDz/wAVkpfWERpGJWXSqOE4JB5PIvf37r3Qpx5TcFJg2zGK2/XTmKWmgWjETJMwkYqs0RUnhOSwK2+lz7917p8wcW8s+IKyppXxbVJIbXbyRCJii3YAXuLkqP8AY/0PuvdLT/RnKQscuZlLzeSonhcBoXlEZ9WljYL+TYnn8c+/de61ff5wu2V253BtvTCaQVtPpqKqJBJHO1LIFR/KAtgQfp9Bxzx7917qphoIKiSHzP5EASAtCBaRXGoMfr/hx+bfXj37r3WVdtilqYqqmaeJoUlEkYeWCYoyaC/FtOsHSbE8Dnj37r3U2hq8liIIjFUMscxYvDISUk8TAIzrHYDjj68ckkn6e690JON3ZRV+Bygzsyy5dUWTHxjngMFX9z+yVFgBa/Nr+/de6nbfnr9wTUVIaGWCAmyMNPAUhWtrt+q3+H9PfuvdD7Fs6syk+Ox1DSVlQdcazOTE4X6AFSvH9b3P+Pv3XujGbd+OEclVRtk5YsbMwFXIwdHiMMS6gf2wQL6jfnj6WP09+690cHpzbGH2xJWwBnno4KcwQTQSxARSyyEa2kdT6WsDdgv0IBPIHuvdPe/OxMvDkpMFji0lDSU600RleCWB6xCpVkkQ8CzWY/S1rcCx917pD7W35lKbd9bjt25lsbAaKSWCOCPRQIyRgRI0in6jUeeL6vwAffuvdI6o33i63cFXTZM5uox6TSPFSYuurmnrkVrxNUWXSiluVP8AS/BAJ9+6908UGP3dW7oo50UU+KrI2rHgy9TWlY8dSKHSOVUItYNzZr/4fj37r3St3L2DvvG5nG5PCf3fxWOSWKpEM2TqKeMxUsXjNZG08iMJFZQQVUh782KDV7r3Sdj7wr3ykrZ2DE5GCugSOqljqxNA4AtHNEGAUryR6bGwAJ4Fvde6h1W+9wUWahr9p1EWNlNJO/8AGqNWmomiVfJojonSwcAH82HFiQffuvdP2L707FSqg1bm3RHSpCZarKU6U08BElimuJl1ov1IDkW+gvaw917pSp8ity4+slfM11XXYyBTPNNmMXL9zLHY+OrpwhZXX63CG5BAP4B917pMP8n6/cNV4tvYrmnnf1R4oE1EVxfxUz3K6vyzC9/oDyPfuvdJ7M9p7y3Ln4svAMziBtankqvtBQ0atTyQx3lZIalfUzC2n08cnm9j7r3WDE9ybx3ht9NtbircscpkMs9TS5zNTxmsjgDssUUbLEBEgQ20qAALf4e/de69urE7jw2Ijgpcj9zNVzK9W0+RlrYaqAAq0wpoF0jSvA9XBubH6e/de6BvIYGTH46CiweOxzVOQqBk5aiNpqqaKaOQNNUMJRGUJv8AQ2B5t9CT7r3WXMRZ+hgoxi8cmQEkTtJ909PLGsrC5cQI11Gq4svN/qT7917pAnAbs3FDPiZce+GzktZG0CUUa0YmhLBjL95VOL8HleRb63vx7r3Rrv7hJ4fB/G6fy/6P/wC636U0f3u++/iWry/6rw/8pWnx6v27f2vfuvdf/9fRhMFZPIpDMChARma4W34W/wDgfr/vj7r3TjIKitWNJ7wvD9G0lldQAhJZv94/3n37r3Uilx9KHiWYkl5OCV/UL/77/X+n9PfuvdKuPFUnhZTDJHChUtIFUlnB40j+nAHA+t7/ANPfuvdP+F3BUYakraJIhUUmQpzEdakqABYEKxI4uPp+fz7917pqhhhhDMwlaOUFyQxABFxpAPAH+9e/de6eKLw1JDQ0ryyoY5IrgMSYrlg+r6cf05tz9PfuvdPNZvCqo0FiIJChR149X+0ux/pwOTe9v6e/de6aP74yViVFIZIojLHZkdQrXUXBX/G/5H1+l/p7917pgptwiCR4ymqrWwhqEa4X/VXYHni//GvfuvdTZN3QBalKyOKWRYisFTGBG0T2B9Nv1G/15t7917pohylbW0s9TTZKO6hi0czlWKnhVZL8HkW+oA/Hv3XukLWS1Ds/kl8hkILGMkgMSeUFr8WA+nv3XurHvhBTUNFht15F6eRMjI0ENHUkuROnCyRg/wBk8m5H4+v0Fvde6MvmKShqcp5az7gSCUaDpZUYMQDdQPp9f6X/ACffuvdOs2SXDYevEUK1CyoyxOSC5B9A/bPPH+xH+9n3Xug2lyrVkMeEyORNLRSSiSaTxSGNAULKgiH6jc6T+P8AD37r3Qb7323HuPAz0YnUVNDapxVVESJRUq149D34+g+vINxf37r3SM2Pltxb0xk+z80k75Tb12881/I1JE3+aaWS9/wR/r29+6900712gcVTQ5BJZjQVE4jEBdhJHUKLMz2HAFr/AI/2Pv3XukNRYOmrJzLJIUZPIUdSVIUA3KlT+f6/71z7917p+nxFO9PB9pMGYWE2tSWTST+on68/k/1t/h7917pzosSK6FqOkoWZ4o5JHVrEMii/khv9CbG9v969+691Di2zMaYSQ0QXRKXlRRpZiBaQECxt/iDzz7917rum6zr8kzVeNpaisMZaaSJEZJKa/JUm3P5+t/6/Sx9+690tcd1FnZ1WY0fipZ1RkUBj45EFmJb8A25/offuvdKqj6TmaOJamopEmEqyVCyVaFI0mBA8isebC5P9P97917qTmIdg7UeDFRVceVroWUSfYIpSSWwDRs5PqFzYXAH5P19+690sKXKrh6WTJNR0G2qZqZpBUV80LSMCt1eOJ7G55/3q3v3Xuinb57jfITz065eoqXjeQeeAtDCUDemypYWtx/tvfuvdFkzOQkytYZp5iWZiV0MSz/gav8f9e9v9v7917qRSXVbM0gULpYFSR/XkfT37r3WaBVjnkOqPxs12YejxKGuQVuBx+ffuvdQczVrHKViYyKQdM4ICkWBINvx9fx7917pMO800heQuEuSgBJuo+moHj/W/Hv3XuuQmkiUzLYEPZVcBi9z9VJ/1j9fp7917rBMjTEMlxf1MWH1JNv8AY/7C3v3XusTRlOGTUGGoNpN00Dm/+2/Pv3Xuui17ExKVOoCzBb/4gD6G/wCL+/de6y0pdXUiFpNGpl9LNZPqdXP+9f8AE+/de6E3YeRbEZzHVVPqE3mTSsbadRMgIjD/ANR9Cf6X/wAPfuvdbF3Wu4MZ2l0rjcbk56c7hxtIXpIjJHUNE1PEGeN1YkXIH0P+tx+fde6LJ15vVNj9iVOJr6ZIKOur5Yq5I0NpmL6EcowIQ/iwsB/hb37r3Rk80u0twDLYdojSYPPwy0cc9afuHoshKn7NTFrudRJ+t7W/1vfuvdAH8b+zMN8Xu9zj9y12Tl27VzDHZCERzLFWU88mk1Jvwyi4Isbf7D37r3VxW9Y9rb9yNIdtZBGocxBDPSeLUEjpqtdcLSzLcgj8gECx5Hv3Xui7bk64n66yj5K9FNWMVhhjoTF5YpCAEnfyXY+T6MPqP9b6+690X/dtHUPkqqrzeVjSZ42qDTme0kxkI0RMWuEvawH1H1/N/fuvdB5i8dmsvmq2pqn+zwscAFLUGYvHCVH/AAFELk2c83Ki35P19+690DO5pZaTdWVxWLkp4ppoZoxNHGsZRGHLPKeGLDk2H9fzz7917oLMxXUhhjoJpXCUDkJTJcRT1JOmXT+QCf8AXJJv9T7917oNt31eIqKqnoMU9RDUNCEqPDCJBPObfsiS5sB6fULH6C49+690mMHgchRZ2iZ43hlSqgAnM8bEKWDkso5J/F7f7H+vuvdWzbE23kanCUcu3Y5amtyUSvNLDWWSlaFbM87XCatXNrXuef6D3Xun7FY6XDV1a+Xrq/LZqBpSlPPWSyxzz6dKCJH1KAtv7PB+vN7D3XujkdF73r8pSQ4nLUtJgkiV4wYYC8rhzaRp2AA1W+moG54FrD37r3Qpb52smYxUtXiYaITR+eKKocQq00BjsolNv0/X0/QH/G59+691VzuLB5jBZ3LpuHG0y0ses0dTQv6mkf8A3Ykjk+oXI/23P59+690HDYXYFR5RW5rJUWXrBKYFMkNbKwk4IESi0X0t9CfyBf6e690KPVUCU8609FTGSihOkVcleI677mMnQ5jcKDewH0JF7gg2J917ofMNvnJybijatSrkCzRwNFSvPJQUccPpQy6pGJCNzIxBJPNz9D7r3R+uucpmc9hqnEVk0dfjq2jmopLOxgeKVSrCnedWBe30t+eRYc+/de6B8TQdB78o8tHS5fKYulqqeagpJFgjWlMsv7sUc+kXBGrlibc2sfp7r3Sq+Tm5tn/JXZG49t0ENNUzVmIkkC1k0KVlJk0gaaNS8Srxb0Br8gAk3+vuvdaYnaeDiwudzVEwkjbCZmsx8yTSStIjQ1BVkQ/kA3sSfpbn8+/de6R9BFTTSU8YldQmkvGARoVh6nJH1sOSTfg2P9PfuvdGE2tWTbdaSnpZkmarjiMSowLRpIRqWZiLrYX/AD9PqT7917ocNtZ3LVsZrFptccN4vNApYp47rYvELm5A5JNhx9LD37r3Qt7d282UysddlzOlGIopZZKMsJlsbtrSQki55t+PqCOPfuvdCtk6KJY56/b+3Mrl5aZQsNFRoUqmjRdJqZ1iAN7Xvc/7D37r3QkbKoMnmsdG0+ErIZIkQAsyuaeORreKoi4JK8n6cAW9+690t49iVMeUjq8jRY/LUekUckjwpEiWFxLTpKAVt/vJueQffuvdLWggoMLWYym1tDJI0kcJkMYjeBWu5AhsLoPoTyRYEn37r3Q/Qbh23RUU/wDDqGvyORgpmnmlpaUPJMFXW5Os/p/LWsP949+690mNvdi0GVNTj2qTBLHJBURVDMaeSGIS3ammlYEg/X6G315I49+690KGXTH1mEWkfKCOWWFxGGkLyzmVzJojkQAKCpFjwfpz7917oOaf7HE0FPEI6uBKeRxVtJO89TPdiFicxNrWM/0BAJte/Fvde6m/6RsWKSSnSB7QBZIFkdTCqQ8iF1kvpueABbj/AG3v3XukJVb8wOTmmoavFQUlPI61EM8UlzBLJ9fKhFrc3sQQOPz7917rH/CMRkZKaLb09XUVNbMWmiWdWjKhuDFA5tdl/Gm39B/X3Xug13ltZJ46unMbxTwyh40ppyahZNeh6aa9jFrtZgDYG5AFx7917olHbPRu28xjsjUf3fqINzTxGXF5GlqBHNjpUkP79kZBLYixDKW/N/p7917op2P7C3l1pfA9gbabceJDuIctGrrmIWUGOGeOpFtRAIIEhFrW5tce690tqLsrDZGn+4wOYp4vIAXosrCaeqD3JZNTNyxuQbm5HB4sPfuvdM+V3nMBrkglVZGvqBDK2kfVdP4BvYgmw4+g9+690HGW3dma+R4InERsFUiJg6qzG6sdBtcf1uf9h7917pLPXQJKHrCjOoZW8rMzGX+1dH5A/wBa3+F/fuvdIvfOblzONSmo2EUFOh8iqeKjSv6m/Nx9B/j/AK/HuvdC/wBdxPuDqauo5YI2lEFbjY6yF7tTxwha+njmhUhVVpIz6wA1tQB+g9+690C218KtVki0iSCJNTzFFJIGom7FeQbk/T/jXv3Xuhgp8hMYv4diY5JfQySVGhR4kMhAEUpueALHSfrfnk+/de6hRGloZJVl/frXbS+v1qif4/Xn6XP1v9ffuvdTJ/JGqNWxxmCNkccsQ6D9III+n9fz/S/v3XukwsFRkaiQR05eNZUkQpyih2v6kH0tewP1/wB49+690KO04ptVQKiOYeKSP7d0DmyqRrUar/U3Bve5B+nNvde6FqWejZtLQmEKiAaks7kNc+Swvwf9ibj8X9+690hKqoqjW1ElO6Qol4lWaMMiFj5CY1+gLDgEfT6j6e/de6wV2UyL4lxBRMa6nq01R2L6iif5ynke5B/BIIub/wCx917pl2Dt2t3ZuaR90R1VbThKpaGgri5NRr5kEBU3UqVJsPr9Lfn37r3Rl9vdfymmroqXGeOaCQy2hVJIFVVCqrrcNqta6Lcg3uPfuvdNWYzceIyUOOqKOBMtEkYiWBLq0bABFmYW0MLBmHH9Dc3Hv3Xuge3Luqq89WyV7RxwsWqpQwiIETESQqrXDE34AHII5uT7917oqm+641WYSoiRo4qhUMerUl4mXU6MG/qBcj6D8fn37r3So6mknoc3S5KJbPHNHKgLWB0yXBIP+1Xv/hYG4v7917qyug3/AEmQ2tQ/aK7bkjrJNZm0NR0yzD9xonH6F02/2NwLC3v3XuhU2bPS40Y3Mximqqx6nQ0TXcSVDeqRSzXBB+in8C1uffuvdGtwOSrJUpqmGjhWSbX4KclZGWXUT4hxddJsOCP8P8Pde6GDbO4Z2pKgZyWphrPLE6OwZ1ikf9qGMRseeQF5+lr/AOHv3XuoAzsNJmqlMlRPJkCNEZMnjU2OksAGsfrxxb6/SwHv3Xulnj87g6qeOatp/DPfTqRR5z47oFEyjkcAgf7zfn37r3Thm8RFW0FRVUKVMiLaVGqgASzNpEYv/Y/334sfde6DvF7DWpzKZTIxrHVOpMcMR0yxwqB6yU4txxb6ix/1vde6GTF9c02UhgFInit+4juT5KqRpCy1Bl+tkKlQo+nJ9+690JU8Wdx0UHij+3+3iLPPOFmWWHTqZxL9L3uAD+fp/T37r3Wfae+HrIsnjEo5ElrLmeqqKYmeKOnYFp4wSA1/qF/IP9R7917otHyIyFYZqihg0olTS1DxOgJmusCqshVhwGPqsf6n6ce/de6pd7U3DlcdK2Ex7icuDJmOQA6ljIykR/mzAc8D37r3T31FhWqqund8NKI5Yh4ijuEMII06ShGk2PN7E/X/AB9+690aefa9fQyyJDXrSoXDUcTTK5kjeP10wF/qp9Q44Nzbj37r3VunR9dU7H6y2z91XS46WbF/eVMiyBPLDKzXqYxwS7ixtxyf6nj3XuneDsrcOTystBUZAIks2qiqUlKs9HKdRFQV59QI13NxyPx7917pqo9673yW/afF4/P0FNisfFIpaeePVE0bRsxmkm+kYi8njVRqPHJtx7r3UffO6N5Z/LzTYKtFbLihOlDVJDGsUb03jIqyjqbhlUBlJ5F/qPfuvdBnXd/7r2zUUmMkxvny1QjRslOqxQySK6iMLquBd4xINPABI/r7917pug7g3RnqyoiyO2aWnr4p6aGeeaEE1LzyamWGSFGIdBdmA4a/P9ffuvdGO2L8h8pWpX4VNlV8l4poFeZoooWSkURRzxoRdWbSDewNuLXt7917rDuPsfe+YevhqNtLPStEn2qywtU/axoh+7lDRi4ZF0BQbaibc29+690h6LaOS3LgGzGTlqqbNxlZY8PSwpH46cNpL+ORQLhAGP8AQ3PBNvfuvdBljdrdkRbnqsdT5GuXD1B+789PTQVU8IlGsRyyC/Nx/wAR7917pYVG1PkBloYqOmlytVTUJiWDIpHDFI9LI11gjRuRpUhQL6eL/wCI917pL1HR+SxGRq931GAqq3cmIhnVsbO0MklYKlNMjSaiSrXLOTb6n/W9+690B+89udrVMlHDitvVGN20kn3L0i1bRTyVUdpmZp7ailnA0/kD37r3ReuyNvZnB5d4MhDBT1NYjPHBFIGgc6B5ZXYH+yxP+9/4e/de6CiuxkdPhJp3dZZhMqOYWEsRic6mLEgWUci1+T/h7917odemsE7hJ2gQLM4VW51NT/hjf/G+k/0t7917o6+QrKjC7YNDTTRPHJC7mOUoAbLoZGKAm/1/1v6H37r3XXX9OlXhYpVnihqvO7KkZYOmizE2bk3/ABcf4fT37r3Rx9pbiyH26tXT1MskccUVLI6EWiCBAgIAP0UA/wCPv3XujU7BqHyEURUSGzKgUgszenlmdzdQCLcD/W9+690P9Fj1SBnJVHBDcFWMylLXUsb/AKrgX9+690ktx0sQhmRo2mcRTBEvyxaMSFmQccFiAPyPpb37r3WtV/NGnXHKtNLI1DHI0kGpFIZxNKTr9PNhYDn6Dj37r3VAlUwhikkQ+URO7B5LFntfS8YPPqNz+f6n37r3SXyS1FYscjtpkYq8gkj+sfjHBH9B9B/h+b8+/de6a4KAzs0caq7SaViAtErSBrsgBBte39T/AI+/de69mqOGOimWTmphIV9P7pjYm4ufxb+n5/xPv3XuodMPuaOBGaN9AEy/7SFPqRz+eRexH9B/r+691CahhrJzKskaRgMVRQdPk1FfGNX1J/HP59+690zVWKhSOoisROxV/EFIC3a7F0F7/wCt/t/qAPde6bpaA0ghABI5KPoKsDfUv1H4v7917rJQzVsRtBr1a9ZVByQBe/8ArXB/xv8AT6e/de6VVJX4syxpno5J4ybSNGCnjcn+tiBbn8f7H8D3Xulfj46COVaig8k0YcCKOPR+0n9lXIPJ/wBt+ffuvdYd7bjydNTPTPFLdwpilkbV4otN5EBH9kgg/wCtz7917oustVNLJK9W1lYlE+pFuVF73I/p9R7917qNLDGrJGXJUqD5eRGq2FwQQbH6X/437917ptZaZZHWVjEVH7LRkFfSbEutj/X6/wCwvx7917oUdmUdNW1KxMq1DNoI9IjsQbMCD/xX6+/de6NNtvY4rMlRqlJE1OINbxAgR2UBwsi/W9h9L/QfS3v3XujIYXY+Gx9RT1ElNelMJL0qOoAlvyCtrgcfQk3/AAbX9+690L+F2zioaSoqEjmp2ljMtNJHEtoyraTGzixP+Frf72B7r3Qh7O6+kraqlrJApSZ2DrIjyyOF9IdEAtyBf8/jng+/de6FSo2ZhqWVIEitKJFaRVjkiHjdDZg7huBbkW4/H+HuvdLnYGwac5cVdHFGZ6FS0bghzUSk6owoUghRx+R/tvfuvdD1tLH920+41ykeSOPo6KqWWE0ivLIkcZvHangnjZzxpu1wD9Qbc+690frb3z331h9t1O3o9m5Wq3DiaZYKiWenWOarnVvG0326sxIt6jpcX+gHNj7r3QH5Hu7unfe7g9XUV8aoYKoCDFVnlpGkYGOI4WGoeVI2HHlYEk86Ob+/de64/JT5V5zZew9v7cnliyucrE8mWpKd5/MhppDE0UIjut04Dgk2PBPHv3Xugt3JvXY3Y/WO292btzyYY11NLFFFOhppYZKSGzsRMRYC34sSBe9vr7r3QGL8mcDj8DTbf2V2NTKaKc0qNHQvLKYI7+WSWcAIVVRcsLkfQm/v3Xujh9PfKPE4+bG4/IbgrajM11IaebJ0sSQ0zwstixEbA6mDAE8m30FvfuvdYO3e5ckdrbtp9sUVXkJEpKqnjqRkJIUiR1v5FaV/VcEgqOSbcg8e/de608u0J8q/cWZr8jHIKubPPUusiuqkCqLkOXIJsBYc3I5ufqPde629P5c+drct01h46jKUlJNHj4zHG8nkl8Ij1BKYFh+f1XB4sLfX37r3VVP88PYU8VTszeNRW0dehaWldop6eSZCwBjSRoSxBFxcFuPpYcX917pC/wAlftrH7I3puDC5XMx4mKvp6eWMO4Ef+c9csUViXdL3IH44I/p7r3WzDvvt7Z9Bi6vPVfZeCqDEY2paOnUgyuVCxNVABfGOdRuPr/tj7r3RN6TtzK5HsSOqrMntGfblbHJO0uQrIKWKanIuGphUBgz2+jBhwSQL2t7r3R0dj/JrYe16JaOlrtp4KhjgeeKjjqFrJawop+5m/wAlB0WPK6m5/wAPfuvdJDA/MHaW5dxGi27nqymoJa8pU5N1FFDNVGTmCndi3BP5P4/Hv3XujQV3Z+1Y4YKvN7qElNOirR08heVZ50tdiIAPQQTY3uSOTbj37r3Sdk7jwRWMY/K4OGhqqtKShpjiXMskqMD63drkXH1LAfW4/r7r3S/oeyaSSOZMhlFcyaZI6ejxyU8VQxXQY/KNWn/XJN7WH05917puk3bQZOatajjyUcdDCEkqJKdIIGZjpCRSHTdR9LmxuDyPfuvdJqjp5Y5p6+WRqcSaZEjkyUdq2Mrawli1kMAAQrc24va1vde6BTfG+t3bkro8bsjLrt58HLLJkPu5qenkeNVsGMlRfVGWC3AAJB+o+vv3Xugw8+649wLnMhvCgRSpXIwzVNEA8sbWIV1Cppf6rqY3Fxxa5917ph3Rvz7PGZF59xYisMhqVoEXIxL9u7DySRFUZAx+liF4/qRa/uvdV3xdnUNNuXOJWLi6uvzFWIFhq8hS6U0uFWeWS50D1Di9zzxci/uvdCfiMHUZutmopd64aGoy3gkgoKfKUsmgI/75hkLgqVC2u7AkXFvp7917oZ8tTdcinpMZuXdNRlosLT0lJokrDhsfSyxR6aiOml8UpnYKNVo3JY8CwIt7r3QO7k7s2FhKQ0mH2pumbGmpeipctU0VBFR6YU0SyQNUs0siqy+klQTySL8D3Xui5wd3bTbeOQyC0Rr5IUjgqYhSLNJFBIfHFMW0kRlidN1U2JBNhf37r3Qg7e+Tm2stQPtnMbGy+Lwi1h8GQeOGruTMsFKJHoZi4ZyboLA8i4sCPfuvdD78ct5YbB5HKRffbm+zydc9bRT0lPW0CBFkKs5NYUCEXCtGASSLqDcj37r3S1+afyMpurep8xBT5V6nJ5aiMdORMrzoZo2CCRwSSwBBJuR+DyDb3XutR3cz5zf+4cjlq77quraypmlDkNJp1ycN5Wuq8ECx/PP+Hv3Xum6l2lmQ0uOq6ZlDDyQxgv62PoABUC3I/Sefyfr7917pL7s2huDbpK1NJWw00sayozq3jQMSw1WHHP1/1vfuvdIukz9TC70krRul1cI+oRoRddSkkEE2sb/7D37r3TiNx0x88FRCpSRFKs7lkjZHJDqbi2r9Iufx+fp7917roZqlDfcRo0RCmJY+QouOdSfX63Itzf8AHv3XustKiV5jQV0cRJId5Bx6iSbhbf4f14+tvfuvdCvtrr6eSpjeKaGqWoUGOVD+lAQSLHkkgfX/ABHA9+690cXY2wqqn8BpYleoWBjUC4YySKg0qY25t/rD/Wt7917o0m1sNlY8fo8DJKRHK3liKKnibU8agi9jxyOB9PfuvdCHS0eddZZvt4o6RnUoyxiMKpWzaxb6DSf9c+/de6Tu4MdVQUgq1l8+PYiedEMgZpC5jARWPH6foRa1vyffuvdF/rrvlFrJ4xHGWmQhk8n1PEcn+P0+hFrj+o9+690Vbv8A3RUJDJRAaKGON45IHGogFfTJAlzYHkcD8Hm49+690Tmjq4uCVAJFgtjwAdQuhsTwRz9QffuvdDBsvE43K5GFKuJWVKZ3Gkr9bkAAfUni9wf9f37r3Uutwka10KCBooTUGMy2JRIC3Ejq3P1uLfi1/offuvdQK2gWhliWCUyhmezABQq3srC/+IPIt+be/de64wRaTDPNFGVUOskzByyMb82v9f8AH6XPv3Xuopp/u51gpo2kaNmCMy2LFTqJYj8WsAOfp+Dce/de6j1iywsmtZnYswKgcxslidAH4/Fh7917qQDW1AjMEzowCo6Eamcn1Mtz9OOAfpf8e/de6daKGrdo6KVpCWZmZXbSIiAGUsUtYn8/145/Hv3XulUhEcqQMgdFeMSHUDEtgdQEhN9QuOOfx/X37r3UowReOonQFIAJJIogrMzyI1yxc2FwLH6c34N/fuvddSUc0UC1DBAjxrUMY7MfEeEJQk2JP1+nNwPfuvdMUy+eVoyDEsxaU2uHJ0aV02I/F7g8f0seffuvdK3K7W27HhVqvupIMtDHRMrIFkFZJOjNKY41IIVCBqY/42Pv3Xug7qJasUscLxqTKAZFVUkkESjkMbcG3NgeL8+/de6TstVCYPBSlVhfUkiONbBVIOoHmx4IsP8AD8+/de6YalmWIw6zPBHHrgJZv2/Tckn+1/T/AFvfuvdNtBXhpi0Uk6r4wkgGoAFrEtcfXj6f4/4e/de6V6bhiA8UaFESMJ5jH+5Mig38qn/H8/m49+691JienqUilGiSOQFahwCliGubMPqbc8D/AHv37r3THmcSV1TQVkM8Mg1LqYaoyOPEHH9LD8f1H9PfuvdIqoSpjmVXUyLqBAVr6vpYf0+tv9hf8/T3XusU2sa4gLF+At+UNgRYDi/+w+vv3XuuNHQZSQyTU1NNMIB5HaJSdAjPqdwPwBz/AE/xHv3Xuhy6s7f/ALo19PHVK0tIJk1vJIpdUJ+iK/5uP9v7917rYZ+HvzZ62y2Ei2tuPJSU0DiKmiSeQHwHSFV0uT6eTzYEf0I9+691YhkNkdY9g4qqjxO40rHrYfuaSjQwOqRqP3WEoJIINyD9bfj37r3VWfyE6sqtn5R4JJEahqSRTSxyEBY9Z0uXX6Ef7G5/2Pv3Xuiq4/dVTsjIrDRVRNPJPEjTSWUXFi2tyTwfzf8A417917qyL499gYHPVStkKvHCVKZApFUrATotlZifyePpfn37r3Rw6fGncb/5NoqZHka93RiRCLq4P4uP94/3n3Xug07I6yxuShFRBQxw1+hg6RyAO049PkP0vx9TYH6+/de6CjH0OV2vJSQq8qT2aGPwu0TKxBZHjFrH/EXNz9P6e/de6HHBb9rNtQU3njmdwGMrsT55CTZk0ji/NyL8/wCHv3XulMO04llCTSxPT1DediiFpmcnhZCfoVvYj6/7b37r3Qe9h00OQxddW0UCNHJCSjOyIhlkB1+Qt+eb8C1729+690RLcGMr6DNUYjnjlhjIEpjW8Y18+u/DW/Fj9fp7917qBu7L1MNZFXVMp1LCkSMFUIqKmhVVEJtb+v8Are/de6FnrrsqppKBab7qKoWVFdo5JmdNCgLoUN9GP4H4+vFh7917ozW1uwYMzImMlENMzgtEkrao4LqFZvrcE+mw/wB59+6909Jn1p8tDjZqynliiqFmF/3CwDG4MjDhTb6XNvfuvdHf2ni8dmsMlav2yosEbEsykCy39HqFj+AD/X/YH3XumnN5KShpqrwyU/3EDARKQrEwgahE1idVv8bk/wBPp7917oHY+2niFRRy49IaqKRlSZoSF1yXXyRC1uR9Txb+h4t7r3SdmyGfFfDBNB97JUlamOoiYOixMwcoWtewH4A4/p+ffuvdCVszB0lPVxZKGtDyPNJ+x42DLrJZ9Wq9+ePoABze5Hv3XujfbH3TDGpoaqOm0SBo/MGSQIPzrUfQEXuP8Of8fde6XSVLTSOtJGkaQytpgSPxX51CVFYXAYHUdLEfT6e/de6yy0WVlnWSeWlpoJU1x+pLtTBLuC7Hi5te30/2Hv3XutYf+enjaKj3J19uIZCCodp5cc1FGWbxo2iQTWAIOm9je17gj37r3VFeHq4KlqJyBFHJMgM7sVhAYXVlW36ha1rfU2/r7917paS7mxdE0kTrBNFKBGZ5CTIV0kEKzgm30/p7917pPy7hxRo6jxeJHilkKFxrfxuRwI7j68f4fnjn37r3Xtl0KZzIx0lTURRLUVCJHUSD9qP1iQB2HIFh9bf0vwPfuvdWR9NdH1+ckpzNDPNSQq00ctNFf7qIMSJUNraLAi4ufpwb8e691YVtLpbbOFo1joI8hVV0lP8AcTKlO0lTEJFv4mp5ACGXn6HgWI4vb3XuhexHSGSzeFjq6BsjQNjC5q3rKWZGWCZv3qeFQLuSEU82AAN7fn3Xul7Nt+mwWJmo8lT0UlMlKKMTGlhpY5CdLETOWQyEXsp5Km/9T7917oE0nj3HU5zbm3aHB0q0civBWyppUzQWDwrNHyC1wLkm1hb6+/de6DDMYBtpZinG/ZMVX0mSyEdPHFHUGomj+70+PRpUgDgXLHkW49+690JGRwm36CmllxeBepy0rS01JNFLR0lQEaNWh0S3B0gD63J/oB7917pj27sjcGcwVWMpVJispAlTJRS5KrhrjKkbWWOUyOviC29Mmo2NyAbn37r3RNN0U/YJ3ZUpUSY3M4gV9Rh4a6kj+7oHmp0Evgr6qO1o3/QZVQkEi4P09+690uaTEQSYHEjDYSvqstJUrNLHFUho6aicazERMBd1LMtiFK25X37r3TPnMYJPFPk8RuirxtHPBDSpDkpMZTU9T5f3RkqyoMcaxFRpAHAPDEAgj3XujN7Dl25Bt2TNbT2EdwZTHQpRZSgq62OKJdchCFEqW0zyC9rxSSKQAwcEkD3Xuk5v7Kbs8VTUzbGaoiDQ0q0MVRLXijrZSBDDDqfTCI1JLLGthwCTYEe690CO8tz/ANy8tt8Pjcvh4alY6eelp8fAkc9ZN6nMuRW78MPzawuBz7917rBubMS43J0tdjc6lVT5iCKXN6KuhqBQRsuoFAksshaxIcTLGbr+m97e690HNDvDeVdvmWhoNwUORx2NofLSKtKkM8nkFmgDMrILgD+0SDwAffuvdC5X7r3PgMVTLW0+TglnEhp3kipxSKWAd2eSxkAA+lkILfS1/fuvdNWLr6LOZNMjuXNfwd5qSSKGtqaylx81aQv7MX2szIQqsb6tP5+h/HuvdGL6R+Pea3Jjq/O4fPy1FTUO0mOnSGnqqdkWUsWZ9RAS30/J5+gHv3XuoO7Ouq7G5/KUm4NwR7izUEDLU0mMkakkpqZRcIjAhdXNiRzb6f4e690hP9H1Fr0fZQaLXt/Gqm/2Pg+4+z1a7+TXzrte3ptp59+691//0NIbGCeqVwKLyWu6S8IIzqIAsSPx9R/r+/de6wzUVX5xFI4GoAMASuglrC3Nj9b/AO2/H1917pa4zB0lSEM86QyUaLKqSG7TgckL/sP9h/X/AB917pZUcmEgoKtqieBwIZFjiZwZTMRZDpJ/HNh9f9b37r3SIjrKNKRGq0RUaXSHRlBVByf96Nj+ePfuvdTqqrxRplkomJhsElDAE+T6gsPoFHA9+6911ga+SHIFyYYIVTVGusFZeAHYKOBe9v8AW9+690oMnsuHKUdTnGq40Ty64mEyBTdgNGkHm5/3j37r3QL5CmSNw8soDgmFEU/uBFb9Tm/+3/4m3v3XuocczQSGQMgMQLBSeG1KCFvfk/T37r3UNpNcbK36mJYkkkEMdQ+t78H/AHgf09+691IhqZKVZBE0LrIuklhdk+hNrHk/4e/de6hidzIDe7OdBNyotcWJ5uLcfX8X9+691dL8V9s4nHdM4uvjqKda7I1Uk0y+lpJCVI8Sk/kek/n/AFvfuvdCTWyLUZCZzU09YadkVxJoRkWMfVR+PoefoTf8e/de6RG63pqqng8DTRy0zSamQKda69RBdeCP9h/sR7917oL545zkY2sZRKiSJC97aSLFrn6fS9vp7917qYKBninqFga0DLIZmuIGKEWQKbcn+o4/xP09+690navDVpkatwzGhydYs7FYB63jQXdGZT9L/wBf9uT9Pde6i/xuCu2pW4LO0y/xmN0dPNAGklh1WDqeCGJP++59+691gxvWWUydHDW4+il02i80aKSVgkFibf4H/b3v7917pYVfWENDQQVFSYYJj+yaeWRYxKNJCyO3FiPqB/sPzx7r3WDF4rbWFhP8Rz9DTumo28sbSWvykljdbfT/AHv+vv3XulFQbz6WxcERyWQiraxW0zU1ISwqIib+IsvF7X5uL/7b37r3WGl+Q+y8RnqWn2zg4Y6ZqlYnnqWiWJIn9LeRX/AHHP5Hv3XumDsntDGnN6od64zDYaqjZ6inoHVzGXFmWONPofrwD9bj6e/de6A7Kdx7F2uYq3H5XMbpyIkZVaaV4KKaKQW1Txknj8Accfn6e/de6BndfdFXuSqSXH4iiwUN3CiljVpz/qSlheynm55F+Dz7917oPMvuvcGfdP4nl66pjhXxrHUVEpURCwVNBNuP6f1/3n3XumOdKl9K2/zgIVlA9ankXuL8GwPv3XuskWLkAV50C6ANBUE3APAP+sffuvdZ/OKdZIyXdnYlQSQATz6v9jb37r3WGKCpqXZykrhdcjrEtlWMepr3+pA+t/8AY8fT3Xumx5IBUF/E7wq4Dq4NxcH6j/fcf09+691i9dQ+mJQod2IDaeAD6bX+n0/HPv3XumyoLROYpE9SllNjceo/QG3+t/xX37r3XopJFUrcFEXSo54NyD+P8b/X37r3WWMT+L90grcWUA2PH+Jv/h/xPv3XuuKPGj+tA6B4wxsCQT9Bwf8AEE/0/Pv3XuneHLw0RqRHFHIJYnhNlU6b8lUuP6fn/bXNr+691OxcwaRJ4yV8YVlsSpEi8i7Kfr9Pzz/rce/de6ss+H/ZclFuGmxFXWSyNVKjRUzyFHMkXpd2ZiLof9fn/Hn37r3Rwu59gYyLJUe5MVJJJPlGSpWKkVmbzr+68PkQD/YkngXtwL+/de6fevd0UVVQvh89joXlhUy081Oza1CchJbtfyA3B/2/v3Xukx3jtvH9r7Uq9y4fGfa5LaFI6VCxRmGoqooRpHrWza+Lnn/bj6e690BPxW+Wu4Nqb9g232BuSqTbM09Jj6J5pNUmKMTCFAwHq0i+kgk2N7G/v3XurquzsDQ5DF0G6ZcnBNTV+NSpgqaYnzyxTIDBLETdSdPJIFx/Un37r3RHMrsquyAyUsbVTRxVDNLX1urSyOQEjRpbjXb6H6j8EDn37r3SAypr9v0VRJFUtULD4oaegE/qqSbDWGv+q4t9B+OQD7917oLspFIGrMhl0bH1csaSiSuGkCN+RwgBVvwAPxz9Tf37r3QEbomwtKcjU01fUZPIkBaalp4W0wTP6Q0gbkr9bH6j37r3QX4qHMStNkqzEVKhpPFNNIzQIo/478qL8f7C39b+/de6cK3LUsdTT08E8RMDeR2QtIq3ayq0tz9LXNgLn6j8+/de6tV+HG7aPsLaOQ20Z0op8Q8n70EvongT6sQ1mUkg31D/AGNj7917odM5vjb+Byoo5KPFTyUtU6QTaw8s07/tqjuT+Dc/kXPv3Xuhm2jlME2Rq1r0ePIV9PHUj7KoWOkhphFY8RAeqw5F+Rwb/T37r3QgYjL0mZrBj6KokXCxjwLNPJJ9xUzyXRkCAAWX/Ymw/p7917oIO/8ArSnXH4+kp2krqcyOZJKNC7wt+pVlkTlbE2szW4+v4HuvdVkbl2buzAZmSSWJZcdNURh9TRy1FOgk9Ijcj0DTYlbi5P1/r7r3Qn1uWpYsFDHtySNZMfUQVGQqEpnJRmA1x1DT251D/VfUg29+690/7Z3QafK08c8TU8mRtLVVodI4npwRrYKmrTqI+p+vI5Pv3XurBunu3lxzyg1ZqKKm8EONpo4melhjvaarqDpGnTybm/JNuOPfuvdHApl2b2tt7IV24ZMVHj4lNJQVUDquSlq5lIV9DegJc3vpuL/k39+690W6XqGh2Vn8bKlTkKCikmZI5pY4pYauKVrASui6W4IIJsAP6Ee/de61bfm5sODaHyJ7GwVLU0lQlTl6vJJFHIulFq5fIAqPyt7g/quT+R+Pde6Jlj6quxVYV8cIfS0LxzR+USK55OpbkEC1jew/3r3Xuha25nL1UQqZY3kqZZJJSfCiRk8uqOB9D9OLe/de6NhsCoqaYUbwV9GaJy6SrTqrT0zyt+1DLZCrsCATcH8cG3v3XujaYrKVdJlqWlko8e0lXRxa6lEaP7aW1vJV/wBjSQOBpAJuLH6D3XujT9f5PEYYVNVJnaKlysiOKiFaaKdKikkTS0USxINBJvwpHP5t7917rqTc23paipfDz1ZWSqNPVH7ZqeqMpTTqOvj8WW5+libe/de6zVufw9GEpnhzFTGYw0slXLFGFCLZ1Be+o/ngk2tb37r3UCGpw1XR+SWP9D+eJ3kKywITxYqdQBHP1sfyPfuvdcabdNXFXRS4uaKaIU00Aqkcj1yAxqjPbSy6bgiRT/hYce/de6g0uYep1QRz09GIGV62enhjaNWWQvIZYtNyB9fpyDwbW9+690Iec7PqsxRfbwQY96GgSGCKtooXppZFhUKHZX5DEA3Zrg/7b37r3QVz7xqqiSWrxskFLSRIdVVVVsrl5o30FGp5BZh/g1wfqLce/de6ZqOmqs/knl/jailaUSyGmi8n7l9RhdCCpH+NgbfT6D37r3Ss/gM+QqocnSS1j0kE6UVZHDToIysZ/cZpW0qtxcAEHm1vx7917pUE0NPWuMXJWRy07RMrJMlPVO8bXBEy2sP7JK/7Eke/de6h5cLTV86VlUTLUKlRqjY1ckc06+Qr5Iz9TcXLHg8+/de6QG6PtTRRx1EEq5BY0nWqlImijUMQplZbsG4+gNz/AEAt7917oJ87sLGZzEvX5nD45KGeRFFSDG3mkThpTFfXYni0t+fpx7917opu+vj9tusQRYmiSF3lkkhlpZNErvfyGONGbQSQfpYcf4+/de6Kjl+rN9Y6tqBjcpPUJFNIEiM5Ji8d7K0UgIUgAXtwf6H37r3SXnpewlTwT188ZWQoXgRSykPf1MosP63BHH+APv3XunTHbKytWhmqpJchMJNbsxl1ajY6mJbn+nN/6A/T37r3UXJ7Unw1FWV0+lovHIojKgsSf9YWWx/P/E+/de6Gf4hPBlju3as7xQzTyUeUp4ptYdqSBngqhDEUYOAJFLgcAc8Dke690H2Qpajam89zbZycLUFVj8pV0rwREKzQvKZad1V+SrIyMCQeCOLW9+6905mpp6KnqJcfHKI5YzGmuRNflS7PI4HP1vwTb+g+vv3XumvD0lXlamJhTuTKwaeSIW9RJsrOLWAF+Rb8c3PPuvdLDNUsWLp1pEmSocpFJK7MJvG2rQ0XrvcgHk/X6+/de6wY6CaKeLwIkbTSrrsgF1/3XdwbEf1Nh/W9vfuvdDPQq8NHLBS0/nrXVX0QgFVEYDOwYf1JI+v+2I9+690stv7QzGXYz1MHiR41mi8gOoqwDeMN9Dzf82/3r37r3UHcW0azEVFPJWRNHSCZnSO6amkZT6pSLcA8Dkf1HJ9+691B29SUu4ck9DSKRPDMwrULgtTG1kVLi3qAVrsb3J/Hv3XuhoxHWNUlTRZmEJSGGVnggWpAlZ6Z+WdbkjURaxNrH+lvfuvdLZM5BS1rU32VNQ1bF5iEWKqbzstzPDNa0R/Jtzf8+/de6LH2PTVUlfJkqGQSaakFqpASDUM19ErkW5HPPpv7917oKKzb8H8Hz1Vk2UVTkNNBI6OKaQMXSpiZr3L3HH9OPx7917ope9appa+gp1YM0cmpSukEozkfVeDx9Pr/AMR7917oW+vaFaM+cujzrTuEiZjqIMd0uOAPyb/43H9PfuvdGF2ZXVGMAeqBSKUOswdeZBLcgAH8XJH4t9AePfuvdHC2NWUE2Hppa4RxtHVRfY0sfqDyK50lwvKkgfW1+eL+/de6N919uWmzUMyUlLBSskzUgsH86VMF3sAeV1cXPH+v/X3XuhIXETpKsrBhIClZVfcM7w6WYnUNd9Vj9B+P6X9+691irtpGozEs1C9ZW1ksZngZ7GGxQTMFkk9IIubjjj63Pv3XulrsChanyFVVZ5VqaSnh0oFZZD53YqI7rwNP1vcfQH829+690NUFJj8iI0krRDTLqkCGTUqrG7FE44K3H0JsT7917rlSY3CZGoBnergeAukCIyBqtWb0xKVPpDLZ1B45AJ4t7917qZldxYra9NDEs0kEsKPGiFfHMhZvQLXHI/NuL3/r7917pAVvbNJWkUFYZZJ/MGnSJyg+0dwASbi4b62Hv3Xul1DV2pZZsan2aRUMsqTsSZZzJGNMKKRe9gAD/rX+vv3Xuif9tdr4yhocnT5SlM2RjoXp1qpAVlp5pfVpu31FiB/iOfzz7r3VX0Wys1urcss9LQs1O0jVNZMZFYvRzyeMuyte5UggfmwHv3XujlbJ2hjMFRUlHEDTz3RXIXgRsAFYvc+k8H+n+Hv3Xum/eNQ75KhhS6AV7xR1EKnSajyKsa+rgai5ueb+/de6PfR5yoHWWPl3DWw0dLiaGP7aRKg+eeNEPgiiH+BsCPofqPfuvdZMPk9g1GKx2QymYyklfVQNNHDSVUqLLLHzAhZD6Dp+o/P9PfuvdKmKp6cx8c8lPLkqipydMXkmDVE322lJJ2jWZj6pQzGxPAFh9APfuvdctx7n2ls6kjrMTuPceRXKrOVpqMQyU8auml4ZpAAQePWCbhrgfT37r3QJUVXtfcGThyGTgeCWnlEkdXUSVccVJE0t42Qgi7FbEkj63tfj37r3RjMNu7DqsuM2xNT5J7CeXJmm1pSziJUVEqLE6ioHqYmxuLe/de6D+u7d3TgMqExGNoaSrWqNO8tc0bQzTVLKrx6QBfUAG5+l/p7917oUX7G7CfB5CroKTGVeSoAlVWJipSWCn1rHIgW1rn0j82ub35917pGY3s/ee4qKr/jFfi8ZVw1Bd4aeeNK1qAoEmUoLHkgn8244+nv3XulDR5PH0NFRVabtlxrawzTVdUI2lBnezSKzfTWSg/wFx/T37r3S12x2U9FHNPUdjUVRBAsImekr4xJTRSVB0GzEXVbhT9SLE+/de6V2PzW2s9utsh/f+jcVaQU86LlIndoY3IklaL6G36TyOBawtce690y7zhwwraikxW+8LkJBUEUED1EMTCFj4wkxVrWIFrnn6D63t7r3RKPkPsJ8fBQ56Oogr3VZBVyRyLUwtFpv4QwNrAWa/wCf6c+/de6JpmaqpnpsfQY/GwTRSSLIrIQS0dw7eNQeAL6z/gePfuvdHH6nwkiU9NEtOfRSRGVygMah08qyIRbgFrf04t7917oaN27Xrp6BI8bPG6xmOaplQEafKNcqoSOb3A4+g459+691I2DjpsPUY+mkWUmomkSfUxPhOvksbEeoWtx/gPz7917o40GKyFdQw/YwktHGJQQfGhiK8aWQ8sWtfjj6fXn37r3Q+dPVuRxcscOSSfyGbUgkjJWJb2KKzWJB4J4P5sR7917o11RXQeK9OkiMyAapYQw5sf21+q2+lyPp9P6e/de6Dvc+UEIqZKkojeASJouNLaAC1xaxIAsbH+pBtz7r3Wrx/Np33RbhzmLpYQsTQExTmmbytKYnszyrxzb8fUnm/wDX3XuqKMky0wldHeocNGkcDXuYC2pOLC315uePpb37r3TFUz1c8jVU0rpqtTRRR3fUVI0cLz9PSbmx5PHv3XupeDrhja+J8kIzHK7xqzsVWmZhpaZ0P0t/T/Yj6+/de6n7sr8WIRDjk8rSCojrJ/H6aktGBTqsbnksSTrBFh+Pz7917pEUirBCabSVlFyYtQLKq+pgJPofpY8f70ffuvdcoKiOOZEhsqs/Aa4Cym/0/wBY8j/iPfuvdenWUVxlUggqoeYKWd9LKGup5uPpz/T37r3TgKmilWM1K6DA5JLBXaUkWVLcW4sL2/23v3XuuFJFAJZ3OiIym8evghCb8La1iADYX+o9+691ByFPSyzN5o7iQrpeMkxlrWJBB/qTf+h4/I9+691woTW0bSfaI5Uvq06iNQv6dXP+t/vJ9+690+ywVW4KR0rLw1CPcFnDKyoLAW/H0/4pYe/de6C/P7aqKAEtEpWQO3kiYMiqDbk8gG9jzz/vfv3XukrG70kbxNCKhJlIZ5I9SgMBwjAjngD37r3UJoIwxJLWdAoYgAqL82U/4cf74Ee690J/V+pM3EAEkjsCVc2sin1AX+psOB7917o/W1pKCOeHxItNGypLI4a8oAUBhbkAW45v/rgce/de6G3CNQZCbTTyySiSRUkYMouQAukggg/T/C/+P0PuvdGDwFAtTH9lHLHaCJi8Ls+soo1WCaTf+nHJ/wBe3v3XuhN21tSqlrUbG5Z2hpozI6UrvGsTlblJA5FgL29NgP6m/v3XuhVwmEranyPkwkiSyinhqpGsL8oFmlU/pH9Dc3/3n3XulhsiifauflqkM1YgZqd1hhj+3BZx6VFxc8mzAWtySfx7r3WPtHJ9hz5aHL9dQ5mho4RB5pKeGnWtnliBetp6V6uQRy24d1Cni5BH0HuvdFt37ujuHEZemy8O76LGZ6eKCd4ZZ4BTgkesVUK60lkYEMFEoCG4JIv7917pY9Gbr7Q3Bu3HUeYyWEyGUy1X4amtNdRwVTSyz+bzRw4qJGNhYorSOQbBtSe/de6MF2f1TlOxe1Nu4zES10dZSUaYzO0sC1FXSGpqZAKmdaqQktJJ+ttKqL/jjn3XupnyO6u2jiI8D1r/ABo42TB4+Bs2imVoahaqEQJTT1iKvieRfS0ZIJ/Fxf37r3VanbuydrbbhpItu0lTWaJ5o3kdzCsLNbVAJm1SSxSgBWUkEfW449+691E2nuHsaiEEM2xMJjMVQLDJNmKaCrrJ6OEACnheBpFZgw+ra7Le/NvfuvdDnuGo3hj9i1+Vr6aGmXN0BqKBvs6uemifSTE7xSTsqyH8XNv6i4Hv3XuqI93JkK/saokykwarlyReVvXY/vG/oNrDj6fj37r3VyHQfcW/Outjo+zczTUj0OPjCVSY01VVTa7LIyhhpewHCkgD63HN/de6Af8AmEZTevYmy8JuvNbtq9xLDNTff0slD4IBUPTCYTRGP9sAg8lSwJ+h/r7r3RHPiNu3+A9gUatk3xrHVGKiNWWaFJTo0xuQLtY2Nh9OB/h7r3Vpe+9zSHE1q02/c9kC1THHkKOaB3WKMqAhRorsVtwSbfi55J9+690XLMbxqqV8VQbgm3PJhYaiCWheavenhrEeQK8VLINRXj+yfpwOL39+691Y3sis2zW7SWKgiqkyMlHToiRTyO60soCoJJkKhrX5YEXF/fuvdGR6j2PufFpT4+lpcXDRPVNPHVzR0MrgSAMjRieW9y1rnSTfkk+/de6PFLtbMrhKM7mzEFRVQ0chnqkqsfHSw05P7V6amOpSo4+oJN+D7917qBsrD0VRk8OP2Mli8ZM33EkL1D09Q87XiJEhYAi4/tf1/wBb37r3Q97hh2zRZfHUeTzVXj2VFnpsZQQQmMyWDRLPJf6ryLmwH1N/fuvdMmcFJklnx65bIJKYjLGkVTSiNwCHaKRluGc3JAXj+lxx7917oMNubgzmNzk8OL27nqvGQSQ087T1UBVqkH0TMH5CHn1DgjiwH1917ofdvbO2lvT+LS5SSswWZyUQWpaNI2hkkUWK08qEKzjgcg3t/r2917psl6DpsdTVkON3HDlaVlljqhXok6Mo9aR1KubgjUTdCLnn6gW917pGUfxO2ZXmAZOpqXp6iaWd41pWlZqgrYiBpT6YefQefp9ePfuvdI6X4g9Gw5fKZOs2bRbinpVRooZ6daeoQQqA0jTKwdnAuVMZuPwAPr7r3SGzFD8X8HkHpE3vBt2opDDSNga/LSCWGqsQsNR9yxchSRdi4NuOB9fde6DPsPFdZZDGUVJhtwYvctVXpLDLjsbl46qhaRNRhmkqZWBp7C3pJINhYf0917oOq/4/dI11bjI89VR+ZqemNXSjNVNelHFU38bhEkCRAXYJZje3Jt7917rnuf4wdYYWnyFVQbYx0+EbGBMVlaySOdp1jkEhCgE6WcAC9wxF7/QH37r3Son6Y2XW7Pwj47bG1MfU01Fj6ijylDiqaFtdPIpkknnIs5sp+ouCSQQbH37r3Q5bD27lNrY2oyudgpTj6KhmkpJUsPLGg1RMrxGxBAPpa9/yDx7917qiT5ebk3J3J2bW42limqcTTzzUsMQDGEAOyBWCccXUgtz+PoB7917rF1V8YCmJlaajheapSCOdjH6KeUN5EkkmINrcmwAv/re/de6FrcPx3wWIxMmbyuNooXpYmlFXOEhE7QixlFgAgNvoQeLEnn37r3VfHyF716tweGqtrY+goc5nwpp5Ghjjkgp2K6QyyqAR9Tf1WA5AP09+691VJk8rNk6qpnVI49UjMsQFgoJ1WGg/QE255/3r37r3UYGokEShXfUCTEl/VYizksSbfUcW/P1Hv3Xun+kxleymaoSYoFAd2UqIyeEUAn+lr/7b6+/de6EDBYkuY5JGLhShVLKWsTZjpsCT9LcD8X9+690cHrLEUbzUj1skkETyRxLKwIZYvHfWtgABcH6g3H05+nuvdGkoKSvoGSfHytJRhoT/ABCIExFFsQrhTdb/AOP5/wBiPfuvdDttncdQqwwpJpGtY9U4Ds8kp/IIPFuLXH9T/j7r3Qn11fUmOBpGsiIYzpMcXhjYghzH/aF7kE/Xn8e/de6R26d0YiOlljEIeCB6YTyx2ZdLgosmgEfU34H5ufyLe690GGSo8XJHWSR0kawzKXhdXDuZpeFcxgnm1vpbj+liffuvdV0fIejxc+VkhpKiYTIzJMr6LgBQo0g/2dWofQng839+690Xeg2vkJDHqSKV1ACKjEuGADAOoI4IIsf635/p7r3S4xcFVjYaiqZJaStpBqgjHEhaQCO5I+oGm9vz9T7917pdY3KPUYGogzyaamq1zY/JwxtM8c6Rs3i0R2AB02Jbgc2t7917pBzGpjUpI7TxLK/jYkMy+uxUEXNibtb/ABPv3XuogqauZKjwsxeEkRqvC6QAVZri1uTf8/63v3Xun/ANVKn3NRGZJGZUUxKFAkAYkAkcAi17e/de6mzRSSVMkxgHk1GeOMk6SjoBIgIvawuRx9T9ePfuvdZpVpxTST0gMdVOIgsBhLOY1trcn6Ag3A5v/Xj37r3WbF+iUmRVYzEupYFmAX0AEkf6q5/5EPfuvdSYIHEwE8sUCGQyRhlLQD1EBrjjjgcfj37r3Shix85rUp5KmKaJHPjcMSs3Hkljhi/I0kXubf7b37r3XWWmFLWOsECiCNEptILRgOf0qU4/JP1F7f4e/de6Z/vKdJJEaK48TJNJYEpGxW7Rf4g3t/rcj8+/de6wyIaqkvBIXgtpVGuxLpJcFRe4UAj/AF/yffuvdN1PjZqlKxjV0yQU8bSOZnVWd3vrRATyTxYD/Ye/de6QuQpo6VXkiVdKk2sv6mP1j5P++v8A7b3Xuk9G0Ek8xqpRTRGCRYTzoDgfpk+o5vf/AIr7917pvpHWZgApiABjLR3CzorXVjf/AB555/p/h7r3T6tJK6RsSjarIjkoNbMNIC/kAfTn8/4+/de6zrBVY2SKkqp9BhbyvChVgS/PNhbkEC9/8bX9+691Fy9XTVVUgiplpYVZX0xWZC59LamJ+p+p4/P19+691M+3oqyJEMCKFuC8baSo/B+nPPPv3XumHI4SSnkJpwajSdWshvQrD08n68/8R7917qJR5vIYmlrKejldfuLrLIsZBVGGh4zq/B+nv3Xuk1GjOKmeNTqcq7sDYsddtX+24IH4+v09+690JWydwZbC1UVbQVZSSMq0eiQrp9PKkLYW+psPp+ffuvdWsfH75J7y29DRrJnqlUrIhEru7P40Mn7kZtexI+hv/vXv3Xuj1ZvfWO7IxUEOarkdgQYah9INit1jGo8t+PfuvdAdvnptTRx19JT01VSubh4SruAV1coDY/Xn8g/7C/uvdB1gtiZra038SxNZW08SgtoDlEWVTrQRq1iBxY/j/evfuvdDz1/8nN07NnmXcdRVuERY6ExozLJOh0ojORcAWtf6Xv8A0v7917pW5v50YVAy5fHTtWRysf25CGVmNmYyRAlr/n6/737917p72r8wupd0T002Xrzj6mmlQSGo0qqqDc+LV9SPobj+n+Pv3Xul7mu0thbtyiVG3t000lJOPKIDMnkiULpLRrGbf6/9PfuvdKiJaeogpDRVMc8Uya1kU2kkkY3QRsTzb8/43H59+691HqshuamgraCuVKqgZAI7lTEur0BJU/w4AP4/wt7917oIJcXU1UVan8PqlnV30WikkRVVvTIi/U3HIH+9e/de6barZZzXgo3oz9wqyNJK0Zi1A2YKS/5A+o+t/p7917pCT7UlwhkbHI0LpJKjgsCwkS66mU/T/Cw559+690qepcZmslnDQVM9RLJNUBzLE0gcrruFP14H4seP6/T37r3R4l63ysdRTVCvUgIIvHrUu972YOwU2/2Bvxzf37r3Rm+uczk8PQ1WOmpXnUROkKyRkoGRdIcH+tzcAfX/AA9+690j48tnK2vq4KmAU9EtTKXlkjOvSX9YP9Ra4AH0H+Pv3Xuhpxuzdn5fExVK0kc7lF+7OkF3cMLtGeBa5NwbX9+691Oi2xQ0NdCy0z08LxrEl1TR47Eqb2Y/TiwPN/rx7917qRisLj6OaeKmpwgeWZnZmbSFuAi+RQ1iblvwPfuvddx7v2psuarlra+jpqOF2SZmnhV0eW5aKVpebGx9QH9Tb37r3RNu5f5l+x+ss1W0SZGjrIoUdFTHyJM6pGgHjBY/UgAXB5/Atx7917qr/tX+eBnax6jEbNoaiWKWSSlppKopG1MGIUASWJ+t+NI/4r7r3VVvyR+U+8/khlKOTelZUA4xvNT0pZGTyPGFUNexvcAg/j/EHj3XugRpMnWz4alxdRSoyUk6To8Ua/dyJezrLKpv6eLfT+n09+690+S46iyESVSsJItIjaAKWmV9NxIQB/ZIIt+Qb8fT37r3T/idjVtVRtKaDziSGdoahNPjZFK6eT+Re9rEW5+oI9+690bX49fH2qz1dStFR1VRUhllvTxNKqq41AVEY4ta5te/+t7917q8TYuPxnWux6Ok2+uLqt000Y+wx1dJGkAlDp5Y4nlADHTqIjNgCACf6+6907R9k9iJUy5OTGYjDQyKJDJlpMfTVryR30hEopHUxrpexJBN1uB9ffuvdJ5fk5R4z7/+9OByaRZLVQUmTw8lTCsRiglqHEl2RU1ERmNzfUCRxax917oL97d94Op2mtaavG5ipqHjFLQA1OuOaogMkKzQu36wFAJF+QTb6e/de6TXQneO1Kfb+VGSwcU2Uo6+qqMxNWyeKW0xJjooXUXUXsouLni1vfuvdPe8d2be3jPkKahx+3sc06QT+J5JZquBkjMkBicniQayTwL3HH4HuvdAm2W3gKJqXHblopXavSKCSoniVKdoZNOidyrvwtwoXkn8gn37r3TZmN49lZWppqGor6Rf4zVx4WlXFxvDTPRI/gkNfERqRwXuSvIBuSSePde6FiDHZDqnH0uJOaaro6acTRxS0iLXVzVKA5I00NQjK8ZNlPqNyFNhYD37r3TVi+9tuUb1mFnwUpyVZVVFZTkUcK1BqWudWsAAKAobQpA5PA5B917piz/bqT0tVQNjIjFlcfUzVNJU1UiinkXSkVTTU6gjUGvq1EkWBHJPv3Xug7xnyA3bRUlFQY/C4/IV2KnQpSZCGECrpqRgxaN/QzAKRpLubE2sffuvddY35MZKTeG4aupopcPT1VMkyYyamlqaaDIWs5Z9WjyMLaFBJItcj37r3SV3L2zh9zZ2lWveoSqxsctVHC6B5aiSeM2iWnZgEuf0trvwLEc3917qBsjbm1tx181ZUwV8UtbP5ZcRUVzT1+QjMulpDTR/5pV45sSR9TwPfuvdC1keu6Xb2VbMGvXAyx0iQUuPeWKlgMFSq6prOjliBpFyvNv6+/de6QnYPYKbcosZtilqaDcEeRmSCpqEllrJzpbWxSeos0YBsPSLWv8A09+690mcTktnHekdJmjlXzmVo6Jqahi11NBVGE6o4xcG+kvpuCLXub2APuvdGq2r8kcdtfJnadBtvM0Bp0aHw4+qaKjiqEIjZnlRkLNcXI0jj8fk+6900/6Qtu7i3BuOTcMtNRVrS6qaGlNStQ4RQVFTKz/jn9IN+b/gD3Xug8/vDkvubfeY2397/D/u7/iw/wAJ12/5aX/5F7917r//0dF4ZishktDK5iFluqgqbD6kj/H/AA9+691zbLVkh1GpLPYXvpuFt6RcC/v3Xuu/41XpJCwmF0TSDe/0PJ5A/wCR+/de64RVVVPKLO5kMutUX9JC8lvVxf8A29v97917qcZVraiKGSpFDAGYSySsWQFQfSqW+vFv+K+/de6kzZGOlozRYyWWU1CaKl5EYJZWLWjYXJFh9fr+PfuvdNML5AFTD9xZhZXRJF03HNwtvyLf4/Qe/de6n0+Tyoo5aQfcyRliSA0hCkXW4Vj9frwfz7917psMNZLIo0yyNb/NspLgfUXJ/wCKn37r3WX7Kd38ZglQLYteMnSRyB/t7f74e/de65Jj6+Z1iSlmdmFiqqx8YHALWHHv3Xup8G2c3O6AUrgKf0OhQafoST/sP99+Pde6cU6+3JLNGgoZGVyrJIFOhix5Ctfn/ff6/v3XurfumNtth+uNq4Kqnmpp3pnqmjlI1RSMSSisRcfSw/r9Li/v3XuhBzVDDBFS1NKqREl6aVo19chXgvKbm5t/xT8Ee/de6b8hiqRsPM8tTJHWQwK9IscOpJX1XMcht6QeL/1+nv3Xug1kx9U1VqWpgZ5mRRGUusABDG1/p+Rb8cAX9+690qqelk/hGSingLRvGiJMhGnzpL/nIkA4H0Fza/v3XuketCKBa+pp6kiSGn+3mV/qnl5Yx3/J+ht+Dx+Le690HOWxL5SSnqKcEVMUgiWWFWVnQG9pT9Db+n+PPv3XuhO2ZvjcG3AtNJRxVEaB44zKxIlQcMSot9Bbj8/n8e/de6SPajruXICpx2UyESyxxPJEh0xwVLWEioARcEH0G3+39+690U7ePXG5IS1RBl5ahJz6/JUFpSZDYBk+gP8Ar/6/+v7r3QZ/3S3HTSsdE5IGiRgHDIAQ2oEXt/j/AF59+690yV+Py8LF55aqJNQQElluRcDlbX/Nubf7H37r3TS2BrKmTW5lqApvIXLtYAAepif6cn8+/de6n0eEp2MokgaZhAFI0arLyRot+Rck/wCH+w9+691hq8BUQlJo2fxXYK1iWVWA1oCb/UfUW/4j37r3UCSogoeJ4pXuoChUYkWPN9P0H0P1tf8Ar7917rJ/H4J3AWkn0ougFI2aQv8A2bj/AFvyPfuvdekzVcUVfsKllN04Um5ta7cX/r/sPfuvdNzVVbIpb7CRQGAZ2U3LX4sf9fj6f0+nJ9+691z82VJ8cUMkCOpDKGKq4IGoFvrZvr9fz9B7917rF4clGkissQBIK3H6gfopBBv9R/xW/v3Xuuhj6uOQSavUAC2lbKD9eP8Aff4+/de6znFyTqrtHI2k+pgCeAOLn8Wt/wAT9L+/de66jpRArDxFmLm8bKSFNrNe/wBfp7917ruVQqrpUqSOSeFFje/H4/3r/Y+/de64x0aSNqILMBckDh9PC6AP6C39D7917qE9OnjfTEP1kMGDBtRvdgVPP+B9+691KoJBQugYl4ZWFmH4JIuxt+b3/wB5/Hv3XujD9X5r+Cblw2Qpqv8AeethBC2QpEH9UfrBHPH+9/Xj37r3Vyu0MxQZgNhMjUyPLm6ATYt4LTfb1AgDCOKRuAzfk2sfp7917oDVgyW2Oy0LGsgp9Z1IY2/ygK1rMput/wDYA3v+Pr7r3RpMbNPJVfxSiqYEw9QxGdxs0MYBheLQdSkglje9xxf6/U3917ohPyJ+P9Dt7JS7y26xkxGSlevEkSmOWlmd/K9PMoN1CEXXi/0IN/fuvdWC/Bvvel7P67y/Vm51kyGa2vTwviKicPVEUGnQ0aSObi1gSPx/tvfuvdCfvnIJiqmTEKWnoHMauVQhqmZeRChJ0gD6a+AbEX4t7917opu4KaqTcE1U6STSxkNRUCOgijfVoV5IFJDEf1sSeCOT7917pOb3xmQy+PRaiop0rYnWWopzHq+4R1uih5QTqAsPxY/4D37r3RXspBT46eRJaOqWpkE6qsgPlikQcSuQf0Ajj/bfi5917oL/ALvNNHULNPXz0FPKQYvNJaQliGVlUWNvoAb2+lh7917pgeGeKsk1BaaJtA0aJXlcTG6lvoVsL/6/+t9fde6Ox8UczBtzecmCpMklM2fofGyhwYpCouzSFLlDfj63/wBtz7r3Qz72wdZX7pmFNPJLSLUSVA8DsqIdWlvKTzc25INrW/1/fuvdC7hM7msIuManmqZ8fSxeTI2DyzaEAZ5WqlH6FXgpe/I/1vfuvdG/2x2lClNh2pIqeqSoEVVSLUU8tM7oq6n/AGmBax55NuLkcm5917od6Cupd+4qsw9GaGjr6qKaWoiiInIYoT40JLG97G45+nP49+691Xr3J07uXF/xKtFSIa2lbyLFM9kq3ZrJAtNIoJbQL8i/+xt7917ot+3tq5qlOSWuo6qOPKyAM6JbRUEDxiaGW7BT9C1+Bb6D37r3TniNurjs6Q2ZoWrqSnkqMnFMzyo1MCCkMJ+jMv10jgG30NvfuvdDVtTdFPVxPj8HkZJwy+PJmVfBCkI9KxwpdWLH6FT7917o0/Vu8s7FQvjIBRUyUNXTyxLKkhhkpY5NU8Zie5HpBJK2t9eL+/de6PjWb325v/DU+1qVUymSoaWOWOrgiRFjDRgSDyWAsttI1Ef4Nf37r3Wnl/Mu2bvHafyZ3VWZ2kqRQZg09VhK16Wop6eWjZLCBZpQNTR6fULtcW5t7917quyDJVAnbRIwDSMrBb6D69P9r8f4f0/r7917pc4jK8mGop4n9a6Wl9Cgggk2Qj+vP+8+/de6Nx0jLLkM1TRxZZ8ZAZ4fP4YTU06uXCowpoyCzAg202+l2J4Hv3XurGodqUNTSKqSZWqyLyTocpXVEWOo8pSxjhaKmZWYshHqu1vyD9be69005bAbhx2Wx0ctdUUeLeOnkNVDCNCoGsJgIzqdQRcliQeT9CPfuvdYfvqXGTZCgyfYFHVx1NVA6QxEwimMrkRhtY9PA1EA/wDFPfuvdL18rT0tHSUUFRRZOngb7mGaapNQksjJpYxlBqBJvZSSAb/19+6900S7krcVuDHzT0GlchE0LUcrR+EJINQeYSDSqcWBABvbm9j7917p+wk61FXVxPBJjKWtlWmSmiqYhTwOzkrUqJQ4b/CwUfT37r3SqwHXG6GzlXkcZVCspZT64zPHKYxECpldI+FJueCbfkf4e690IeP6G3hVY+PKZXJLDTSVMvjo45QI5EMzMhq6lW08D9EZYAjggiw9+6901QdY1GQr5sVQeetcvJDPSyKEp2jb0tFSKFChuNXFh9SLX9+690oMTsKXH5KTG4zH1dHIAI5ZpFhEIZTZ41aQG5/x+oP59+6909ZIw7epaikmo3qKnWzGkfxzxzysNEavGotdjY6uDb+nv3Xug73VBlIaWhyiYGolmaFTLHCQHJD6xHTLrAsv00yAmw/I9+690zUGQraqJ5aoR0U0kTq8IogKiU/pjQo11uo4JUDnn8e/de6z08ePqEnhlSWCepQvAK1CEkaA2GizWZT9eQQOR9ffuvdBjuujxeDpRNl83FBLJMr1NHYijSASF0ljMRJZzccG/wDSwA9+690CWVrZ8zVMcLHEsEbKlMZoJvKC7aTJTlLAGQWANuByOeffuvdJvLbPyk8rI+EexcySThmSSOQJ6jNoIMvN7EG39eb+/de6QFftF4jaKjvAo1TSaY9PkYXChG5Hq/r9f8ffuvdN8uApsLKokpo5qyrdAEKBo4kksA7wx8lrW/3u1+ffuvdM269rUVTipKB6cU8kglEgjhQoFYFxMSw1D6/T6Dj/AB9+690Ffx0p5di93Y6irse8kWbNViPPESs7U9dGY/NE0nH0YArewIv9bH37r3Tl8ysCu2e08dn4YXp6TcWJppg5Mh8lZQBKWvZ5fpqYqG03sLkAAWA917oNdsU9BnZRPTVayx+BZJ0Eja0b6nWCfwf6fi3+v7917pc1uaxW06eKOhnFTUVSyRTSIwAhkLHSfz/W12uf6cDn3Xug2SoyOTqqmSOKeWFB5WEaGQkBjYte5F+Dwbc/69/de6EXa2MnmrMe1WoZ/NHLLHUMypJAsn6SSbIR/t7f7D37r3RrsRhMcKqKLGr45asBAY2Zo/EQHdB5LldIBOoG9rfUG/v3XuhiwyZDEKKarSCenp7LGgZZH8DmySq4H4PJ54+lvz7917pIdgxtXmNR60p0fUrr41Z2B8ZDKOeTf+v+9D3XugwxCfwmsFRGiQvLJH9zGYtKSlQNJFra3+nB/H1v+Pde6FunzOTSoSuptVHTkIsEKvJIJXQ3nMq39KE3W97g3A+nv3XukfWZCqeuldqNqhqhpyjMGMMbNd4zEyHSwF/rb/A839+690wTbczVXJpnmpzFkFIFPUycsF+jRwA2VgV4Yi/0/Hv3Xuizb/jk29kq8zzyz08bRwVMdyNPkS3rUDSwW4AJ+nBtz7917oruUalqctC8SMqImtWbUypBqB1Mb21c8X/1uR7917oyWyqCjeFZixkCRRSVFQQyWtGDGq/pvxYW4/1rfX3XujGYn7DKYmCkq0ihklJEUosKiONHtCoRRcEkX/rY/X37r3QpdWpDjM5T4qslaQ1FSJo5mDKFjjAAUarEEEEX4vz7917o5dB5sNknrsZJTR0hi80gDgM02m5k1fXVcWvcm309+690JFDvmqr3x9PUEVNGk6y5GzRgGNQGEbseSLk2I+gFj7917oURkXyVEqYUrC9IZqh3RypliqFBhjVr3sFuun/Y/wBPfuvddUO6zjsXXYtqRo68B3gks/rEkWuQhpv1mxNj9bj37r3UDEb4yKRNivC+mEK7s2pXbytrUF2HI59+690sKXceVp56h5qOKGm8SeWWLyzVQcRgItl4XkXA+g9+691DqKifOZCmmqIaxYKpVpQ9fHK5d5GZI5TKlvHyAfzcWJ4+vuvdTKXbECVVNS1GPppMhGkStOvqICTE3NgQy/kfX/Hn37r3Qv5CCfC4w1T1FLIjWV49ahUYpeLxFvpb8/43AHHv3Xuqye/qw18+UirIEk+4lWaWWErrKgBG0Io5/TYf0/p7917oAepsJX1+YbxVc0VLPUwwiQM37cBC60lAP0A/H5N/oPp7r3Vg9TtWj+2plwipVM1NT0UTh9Zn0P8Ausur6EHULj+gtf37r3SdwOz8Adw1E+4EoJ46eoE0kNVITDIkDGecQQNYNMDCFU3BvYC+oe/de6N9jesG350lmqLb9FHPmtuyU9bTU0jB3loWpxUrCof6AXsR+PfuvdEZqO116+erxtXtWgmylJUKxWZoyI6oxtFMiqD6dIIJtb8+/de6Y6L5B5jMwph8ZtjG08RgeJ6x3EbU81ajJqR9Pq1KdQueDb/A+/de6aJc7uqGqxkVVkRHCXkrGoRUh/vEnJVWVdIWy3J4PI54N/fuvdLfD0x34anDRZqCCsfRDIsld4okEQCEGQAKbWsOODx9R7917pV42ixO0mfbcG4ZTJLUJFkK+nyMgooQq+SYh+CWJB0g82+gsB7917oSot/bSoabGYyGnxG4nqJ6mqp6xaxPLRyKpSH7kzD1MQNXP5Pv3Xump+9dx4uWow9Ft/GQRk0tS8lRVwnzVdLaWGUSpyyhXsVPBsLjj37r3Rd6vtvcdbnc9kqvA0JT7iTG/fRVQR3jP7zPGkQvcElNXHI49+690msxuGvrJaOtzFAKvHyKYKSJK+d9Llj4i8cf+pN7gj6/Ug+/de6WEkW3I8Qtdj8VXymjhhSrokqJC0tXIoE5l0/WIXLsbcEXXn6e691nxmcwG3sTT7hrNvVM9T93NFT1OHyFSYqilVmSMxwkhvWRwzCxNx9ffuvdKTa+4uvKpa7JZalytJWVd3gKVkzNTRgeY08qyHSHubOOSDcH/D3Xun3I73ot3UDYaAVawRQKaSKeWOSSpjAKiQKpsQB6SOPoebjj3Xui5VFNFSb4poFieCmWP9uJb6DwqyDQfpc3FufTYe/de6sh2Fjxhtnx1dRLAs9ZCUiXgTLTKpZYTxYahbTc8mwt9D7917pSQZDHUdPT/wC5P798tGDUUksdvs5jU8U7MPyVAP4H4Fxb37r3T5JV061/jCCJZolKmNDy4fUqKRa1r2N/qBb37r3Rltobj/hmNpeZBNIUub2DwKDJpGo8/kgGwsbfi/v3XujXddZHHVssdbkKaUqUZljQeNUWTlHFh/X88/7fj37r3QtNWMokkjLCMawrNbUi29IdrWbgD6+/de6LN3ZvVsJiK6oZVMsNO5DE2bTpBRy3Fjdvz+P6e/de61TfmxuKTc28KiRwKx4ppZI4mIFpCg0MXA9WkEW+n055BJ917quabEl3kQJDLPUvZgTdkH63KKBwQxN7gg88C/HuvdMcm3ZYneGN3ilCvMsgYECoVr+IKQbfn/E/g+/de6gjbk9UBM7t5ImAeaaMskUhTykKhA1H+oP+P4Hv3XumGoopmqG+71FFNvLCLDTpCgDTwFJ/2IH0+nPuvdSqXFRmlqXuquiFI3dTcKW1Bg5P6j+b/wBfoOPfuvdQ6LGTB45ShMcMgcT6Sy/qCjjnn+v1/PH9Pde6my46Wes1x1aOI21SknQ8vF1CAi3p5HH9Pz7917qPW4qOS7wKpnIs49XCgWAsP6C30+v49+6903NQ1peIagoiSxDEnUSBoBW/9B/X/iffuvdc44Kt3EDx3jIupsqJCwFyefrf/D8+/de6Xm358ZKKmGSnMs8EKiHWgBMoHrdz+QDfi449+690q8ZRYKuSZaiL7ZkgZDJGwBeQnQHCm9lB+v8AsLH6+/de6gVfXUGVpZ4aKs1JE0f7bPqFVKTZhwOFuBb8n+v0I917plPVcIpSMtQSxIZRGZY1/ahjPIaPSLsP9Y8e/de6ywfGPL7jjll21X01YiRtJHFIfHI7A2ECcctcWsfr/W/v3XuocHx17Z2pVxVVftPKw062napihdlVA1ioCcn/ABNx7917ozXX2Gy0MumqphoRFjdahljZIyliQWFrj/U/7xfn37r3Rodj4ygxvllqjGZCJVCCNI44lN2B0MxN/rz9CffuvdDVi91bH27Rfd5XIxUch1F9UqAyj8CJvwLWv/sQeAffuvdBbub5jdUbdqKuGhyUMsygxyRIL8x2v5ZI7Fgbf1+t729+690DOe/mVYeDTjMPh5tMYaNKymktrubK3hbi/wDjb/Y2Fz7r3Rh/j38qouzBNTU8hpKgMXaKpdwZi39iVrMfUfqAQP8ACw4917oYd0/IHIy0z7Vrcq1G2OqxJGMT9vGquXD/AGtVK0RlCSJdZLSDi4+ov7917qdL3D0nkYKenyGFplzUARpAlG89E88MOm1XGWZXVhc60Ck/U8+/de6FLpzv3rHa24IapNl0+NylLGJYcxh6KCYy+okLTfdao4yRYWMZKH6c8+/de6PVsX5v9M0dVk9xV2y40zUcRjqckyFqn7lEIUySFQutiBqIF73sSBf37r3Re/kH3V1r2Vtar3ZjqShh3PR1IyCq0srPWLFIDFR1aRy63FuQDE9uT/h7917qvfDd99Wbw3CaWvxjUBxJZ8lBkKGQYeslsEWGgqXRJFANrKUFjwP6e/de6EqbuvBVWfpcXDDSwU7+KnpqB4k8NXFb9osSBdB+pCfqPwR7917pYLuzYoxGTpd01cORqmlmeHDTVDQ46lp1Qny+aNlVAoP6LEHjkWPv3XuqEO7azEy9zV8+24VixsuQUxeOOQooM/qEbF29P5HJBHIFyT7917q5P489b4zdvVkNVXVk9BQQJTrVmmoopZqhZSCEYSKQ6kj1LcccG1/fuvdOfyD2BtvM9UZ/ZGFjzGdIoZJIEnoBR0FBWxLxNGIlMSLp4KLGebXcH6+691r47NpqnZ3ZFJSVISF6PMR09VC7aVEYqCpVyD+QBZgbD/e/de6v62zgfj6m0KXeW4qyZPs4qOqqIaeoqI5KuoMd5oVqnmZJghPKeAW/BPJ9+690HfbPY3XWawVJVYOHFrjaeaRKWCsxFLUVdFTn1QJJJBZC1xe+gHk3559+690ndn7jnh20c7lKrL5KgSnKilo6eHEQNGW0hIqgfhR+De5IAN+PfuvdLOl+UNN1bPiK6srt2jDyBKnGRmX7hQCBqhAJJkYC1/Uv4sTx7917oxuwv5gu0d6ZiKjh2tkxA9P/AJdlci9vMD6Xjmh1EryeQGItYg/1917o3+Y+W20th7foqrb/ANlNNV0ywmgp8nDHSvMzhg7a0YKY/qR+f9ce/de6B7dnzAqZMnSZ3KV2OrJaKgdcdSrNTF5ZZk1RiYRqPIl/TdgLc2/Pv3XumqD+YI+AwZq6zaWM/ih1NBNTSQVtC4iTVJHKvNj/AKkXUC5HN+Pde6e9u/zJMRuzF182Lx0uJy8kUK1UF0p4ElV9DylYr6eObsp/259+690ud0fNrE7dwVBVf3slw9RNNSvUBqkTJWPUaVZqaSC6qUW4uQL8XHv3XuuNL86mejyjUfZeKpYI6RVpoJQsuRknPqWRhUKyuCSTYi5P5+lvde6Klvn5pdtU2Lyu5cD2lU1WQSZo6AU9RTusKpZmY43T6bfQi9v8D7917ollB83u66nPVeUrd/bnmyWYnZVihqKkUb1TMEKSw8gIeTZbAfT/AFvde6CPemR3zuzeUmcq8vVZibM1XnklFZrihnZfWjQlvSQx4v8An37r3Sx2nBnsVV0lPXZjKYiklcHM1T17FEiMuqNSS44H1tb/AFj7917q1XrXs3pLZ+NpHm3LQbmrqSlpmqoajKzQuWihtIwpYG/dFjcBmJ1X5/Hv3XuhFzXyh2Blo6FtuVcE9DSNDNHg5qgouQAcLJQkVOv1C/psR9foeB7917o43WW7qfsPHY9UjxFNh/t0aXCrTqKjEzFbGHzshVl1FixJPFrWtb37r3Sa+QXYM2I2nk8FtueA0sVqOBIvG7s7R+GSRWjCg2tbgD6fTj37r3Vb/XPWGWzG4KiryBplWtBqZHnihVZI1kMhcyHV9eVNuRYfn37r3Q3b67C696Y2/NlNxzYvHUVOiqBHImqpWGMPUFI7gO4vZSQQOeDx7917qiH5mfzBcn2tkanbnWc9RhdlRLJB5CxSqqFCaZXHi+gZvzYW5t/h7r3VWhSvzNXI8zvK8v7glcnTLrOvkv6tJFyfz+P9b3XuhN2p1tks3UCKkpXkIC+RdOsOSBYwn+urg3v/AI2Pv3XujgbU+KckeOgy+YBSRlR1pWXQACbi5+nIsLX/AK3Nr+/de6zb56axm3KRqySWCnEgRYqcsPUH+lwPyCDYkfn8/T37r3TTtPbNPnpY70cdKqaIw3hURzKihGIa31AGo3P5NuffuvdGWwGxoqLFCVpY4qUzoJZkRmk0p/mgsbi+klrXBFzfgge/de6X2NxtUlNNGmQ8FPVyxUtZS+kq0cdtGlLmxsQeOf62II9+690P2zOvsaayop8lkkWGegaOjd5WVaeqKAwS2H5v9D/vXAPuvdScztaooadtOUFQsd0eRH8iSCIBToKj6k3vfj6W/N/de6RmXolocXTViTiV5Z4ddKseplH0Z5AfSRb6XXggkfj37r3SCq89RxYzKO1YkdSIJFiiAVmLuzfpb6AqPpb6XP1Hv3Xuqyuzqn+J7qrCJ2IErRSNKwMjWuQ1z/iT/sffuvdJ7Bg0U8UsgeeAkPOqMfIpFkRgRz+OR9Pxbn37r3QrUGTQxVM1TT0dXN4g0K1C6WjJ4FrfrNvweT9fz7917rhjKJHkVKhDDDMJWDKhD6ZAy6dH0ABYkD/jXv3XumjJYOWHXaNgt2JGgjjgqwPH0Hv3XumB6exWKONEQskcihgXkLOC4AH0H5sffuvdKhcfK1Pohjkio4SS9ralcDSCXXkXP9km/wCfoRf3XuvS4oxOkHkaaVYC8bsjhgFjDkMBb8k8/wCt7917rlBiXrRGIqhogsJEjLHIURyxuFB+jAD/AFrEX9+6906Q4zVNFTmJFSOEjyX/AHJo05I0/wCv/wAT+L3917qU2N8kUaqY4YY0kV4JVvUsHBUNpItYW4/x/wAPp7r3U7ErSVFZR09cZE+2ch2gAWUaE0xtrIuP8ef+Ne690z7hZ5izJAsSGseOWXUzSkrwspC/mwH4te/Hv3Xuk01OohtI5RBI0ReNS7TSMBoWT+gPNz/xX37r3WYSpRD7AAIq/uag667vYfqXmwNxY2/r+bn3XumarqCtOy1ECkEgJGighiSSGcjn/X/BP1HPv3XuktUSzGkaSeCSaJZAsjqCFVWfxqWIHBFh9OR/re/de6SlbLBTllamhaDxyKU1FmIJupDXuCOPz/rW9+691M29HigvnyBP2scZf7dFBeZg5CRIeCNP1/1v9uPde6n11TQzOslFINTuwKgOI/GvK2D/AEZfobf0/wBe3uvdNsk7tMZJW1gjQrsQdRIB9TE/Wxsf8LfX6+/de6aDGGkIZ2VA4c31W0n8oBwbccf7H8+/de6doJVpakhNM1OCrhwSurVGBpI+n5vxf/ePfuvdPy16zuoUEgI6usg4cAFgSQLCxuP+N+/de6ba6joJUZdKUsj3IKMNLFv9ULc8j/X/ANiT7917pPJio6OpRq+Oc0ZjmLfaqJLgD0ISbAjgX/2/55917rFhpJI51CoUgEjuiWJMcVyQszf61re/de6Nf0z2BtfGV8NPnX/ydGUlZnCLEoIYOLn6k/j/AGHv3Xurauvcp05vXCUYocvTQVKPHKf8qHEoAuwivquTYH8f4+/de6FWLZ1DkZQu290iV1k5ppJ9UUr8gpHEx/AP9L+/de6T26uu9/0QKUAp62EqBLEh0sNQuSZCfTYXHH+9e/de6K12dNuLB1Sw1e3SjQpGVaNjJCVQ6pJQ4H5ub8e/de6D+iyeGqquCqyGIpmcsjNG0LBWYG5iOoHlvrf37r3SN3Rs/b+SeuqaXGpjJpZ5ZIIhM1owfUHXQRx9P9j/AIe/de6Kduio3rsXcMc2Ky9bAkDeSKISSEOwFzGAp5B/31/z7r3Q/bB+bHZG1oaWjzyjJU9O4khYAiSExE2ufzcXBUf4H37r3Rntp/zD8ZWyqu4MfPStNJdiqAxElgGdo+dQ/wBtb6+/de6OH1n8veuclkqcRzU5E5jlkleNLlpGBKGJx9PqOLf4+/de6OjU1+wd2UseQwpp4hIiu8weNSsksZNlUcav6EmwHF/x7917oDc/trB0Fbp8ZJrpG1TyzGXUTyE4+hI4BtYfj37r3S/6/wAdhdv5+lrEpRDStEge7J5Xdh6gjC/B/wAbX+vv3XurIsBX7co8XQ+enp6mPIUyODGqu8AZNLR3AJB+hBuPp7917pRVDYCoxclViUTy00TAnSCZl1WKBQB6gT6j9Pzf37r3QZ1K4ZYBU1iNSReYF5pV1B341KdAHF/o1xcXv7917puyW8Nrbbo65aDKQmNYknVJXEdPKWuJEBY34v8AX/ej7917op3Znzu672ri66KozmPXM4qV44qRJEkfVFH6SRc+gmwJP0J4Bube691WX2X/ADi4qejyGN29g64bgDmngnMvgp1lZ7Kx8YAI+pH4tfke/de6rm7h+bndO7cotdmKqWhp8iyyxUkFQWElOqgiR0iNgWJsLnj+vPHuvdA7mc7/AHzp589kpjR1c1IWihlqXlkqJpRbXGGHFha4INrj629+690VLPY2rxlY0pXUokBSS3obWSwYm31va31t/r8e/de6dsPUPWCJG8hn16mlaT1Pp4CEqo9I/HPFz/W/v3XujAbS2bnq80z4xJ6uWoVzeNCUVPoUZOTzcc24/wAPfuvdGQ2b0fvypqaTxbYrKnzfWRKKd0d2YKyrpBBX1Kb3/FrD37r3VlXWPwx3rFhDnNxYKupcVTRpVvTPipQJFc2C00aKbm9rj83ubfn3Xulrmh2lsupTA9b9f5OnWaT7FDDhamKsrFan1VMwqYUZFRFsQ7uDzxxc+/de6J3vzsftja24cNid8UG4Nv0mKNTlXx9WK37ipDyCEzyVUAA0K1yU1HjkA+/de6T29+6d1zUFcKvNw1kTilXFNjJ6hvsoHdGMrBrXFrBrXN73HAv7r3ULb3yZ7AxE+QwO4tvVe8sDW6ZqTL1FHKZPuAiaCsZRX0RlItJVubHkg+/de6eqDedVvzNzNX4Cshy08SPTTYrGzRwUdQqlaeerlKrGoF21u3NgLA8n37r3WL++GU62y+WOOp9w5LI5FqaPKQVWNkeCoMXLy0TRpaTVdtLC9iDYWv7917pMZv5M5416yUmEysDUtTFJWTVGKmgl8N/EfIWQj9u6iwPIJJIIt7917phzPZWSylFlUxtZ93QZhlm+3p6ato8hQ5aQia9Q8cbkRhbFWDgXBBHA9+690n+vdxdwruzadZtvG7lrcbSZanmybwz1eRhkVKor64hdmd+P1WBAAJHv3XurGOzdh/IjuCWI7d6l7DddCLSTw4yWKoh8KJLUNFICtopSwIY3H1AvYn37r3Tdt/4x/InbmUw+V3P1b2aVppFqFppMSa2MTBR4FmMEbMyH1awbXuP6H37r3RiNu/G3tfsnODDSdPbzxVFVziWLODbUkZoKudlUoWnVAKe4GsFh/X8e/de6Svc38uP5cZzeVBgdvbJgWignp4KPMxxfZx+ONQ4nrKiM6WT+qhjze5P19+690s8j/J/+ZEe3aKbJ1WzsxnTIK2mo5svCrrCyrpSoSIQxsRYadVj9fra/v3XukxkP5RHywqcFRVEeJ2xSbqmyMX8QFVn6MGnpy/LU1gupQBfSHa1x9Li/uvdGf23/ACYe0Y9t0GYquzaDD7xgVJzjlWoWNSqFUpjkaUElLkkjTz9Pxf37r3Tq38nXtvdKrNvXuHFVeRcPSY6jiirqmCijDiSLTNMSX0j/AFQH+FvfuvdNMX8hjLZZ3bcPeP3VZGTGKmgxX21RTQPJ61SNnIJFtIIIPB59+690YfY/8knpbbFdgq/cXZe+8pk8YkcSTxSxUQnRCWJQsjFeG5szXt9R+fde6OTtf+V98TdrvPVR7LkzeTrpI2krctl6mqqqqdh6pZCSoDfVvSBYn8+/de6kzfy4PijjMi+Vh6yhrcxLIHSeuyNTMsekaSgVXWynkWsT7917p/8A+G+vj9fV/ol2tqv/ABLV9xU/57x+Ly/q/wBR6b+/de6//9LSj2n0v2PvSWSHb+081lljZkmloMfPLCrKt7MY1IH+N+ffuvdPOZ+P3Z+BrUocrtDN4+SYGSFqqhliRw59ATzDSbc3F7/4e/de6cj8b98pQrXSinECSxRz+Ji6wyTelfIyg2540g2vf/X9+690s8Z8Ut6VUEhkljgmii80UbatRUr+oHj6gA/T+nHv3XupI6FxWDxMr7hyEcGXibUadnUrJEo1EqtzYm/v3XumaCPZWOj+zg27HWVLi33s0jAAqxF4oxYEG5IsTf6Af1917p0oYaSKOrD0NFBTKkrxtNGn3DXW2hWtcH6kH6+/de6SEWLwtM71ILLJMzyPC7LovqJCqGtwf+KEH6+/de6jzJjjUgUaJG7R62jjhQkMbamVvpYWPHPv3XunWgxVC/7tTkIEIAkBkiAZ2b9MbIPz7917pxqKWro1llipYpI5R4/8miEkwUnSpBUek2PP+2Hv3XunHF7f3bXaZ6ahghiTSNVYwij8Z5BYjkGwuQRyPpzYH3XunHLpk8fHTR1+4KKlFOwcU8EkX7bI2rkgm5/xP19+690dTYm/6DMbTxUkFVGa6np/tkkWFizyR8Bl0cXa/wCf9bn6H3XuhAi3HFOKPHwQTPUwTokqPAwEsrEGZ2Ukabg/1/2Hv3XulnVSR1Mq00dOYiY40VtQFpQAWvGw5F/fuvdIWfFVcNdVENFLCJGLrYK8YU6gwVjf6/n8H/X4917pirMpVwVHgjVkhklA8ZJSKaMm/kc355H+29+690kc7Vy00PjKwssj6neKxDaeE5JH0vYcHn37r3TdBXV1MkLUOKeanjTzCYMqqzM3qDKQb/gnnn37r3UdqzL1GTjkfGD7MK3rjBfW9uYYtJFiP8fxz/re691Ey2QeGaZqjGhad6QNEkIBmlZOECG31B+p+v8AxPuvdJR5Y6pFD0gqFkcNNApHlTQoIZzckHm/1+pPv3Xuo+NxEVWKp5tFBD5bKKplDGLklSx/2P5/4kj3Xugo7IpsIII6TH6aqqMgOqIDxxrrsWe1/wCvH+3/AD7917pKZFsTQ4Y08wd6oU6lpolUaiRZkYjn6ng/7C59+691w2/jWXF01dEQ8qiSSGJo0PnBv+q5vx/vfv3XunRY6SWCWM0oZi5mAdbeOQ2LWFrHn8fS1r3HHv3Xum3IYiGelFS1FA8MJX/dQ1RrquzauLk/nn/D6e/de6RGGSmpq6pk+3idZJ2igHjA0MebkWHAH59+690rMnhaOKnSSlmin8yeaWNbDwyG4IYm/wCP8B7917pFwUzJrfxu6aWkVgOJOfULfSw4/pf/AG/v3Xum2SmZj5otYN7sH+q/1Q2/2Hv3XuoU4GlVKgkG4OoDnSRfj/Y/1sPfuvdZoFVFIsrEqzfU8XH+H+v/ALe/v3XuuFNHUFyqyC3JKHnkG1j9f+I/H0PPv3XupjUMoViietQDIUABC/4av9j/AI+/de6jLjoZLgJIrH8O41f6x/p9f9b/AA9+691wGNnjjkeMERqyq7gAlT+ohf68fkf8i917ppqaViWA0kXJMi6lJIH0IvYf7b/b/j3XumuRFKBQsmmMjTcaW1L9Rb/Xv/xP59+690p9sZiogqqdGcqUmVksSG4YEC30P0JA45/2Hv3XurAutu1MlFTRCKpalraBoVglnGoFUPIRlHpNuLi5/wBf37r3Rrd0U+UzGHx288ZXU9QzUoGUi/VNQzkKAY1bm73ubg/1t7917p36mz0ktVNhs1RyZCACSdq4l9NMFAs0jOPySLD/AA/pb37r3Qk5CTG5GWs2xk/FLhs6pWCokhNR9rOVKxaZGt/rXNzb8W9+690SXB7mzvxc7vocz4SmEpsgr1FDTaoBksbPMFLSPYXWxJI4H+w59+691cJvbcWwd27bwu+sRX0UG2s7j4MoWiTVN91Kv7lDJMhKnSwIsw5P1ufp7r3QRwYbH7ppKrN4rEtCkyrRRVsdIkMkEZBVago9tZ4/UvH14Hv3XuiZ7zx+c29kKqoy0s9dTQ1c0Idam0muNj4jpVrHj6jn8g39+690VDd2b3BmK2plo0WloqULGjNEZ/u5pTZolnvcAfQ8gfW3A9+691ypNVLTBJ60x1wCukKPqjK21KSrEi4/1vrf8+/de6Q1dpjzVRWT1+ulp9C1hkZ3Yfn9uJPT/sLf7b37r3QjdX5FqfeeFyNMz01GctAZ6uGMBaOmldYWknCEFFIN7fjnjn37r3Vu+9NiVOVooTt8WxUOMgrajMROFkqQqBjJDKigsrcixNv8Ppb3XunraVJRx42h+2mpaELHCsVLPHJPHlZUN3j0Sckk8tr/AN5v7917oedqGCkqKmhrYKSavrYC5rEMIjpg/qFMg/3VwAoAtYD8Cw9+690J+Io2wlbSVeKxRo2p9U8Rx0gmqaubgO0hivZfr9fx9OOPfuvdP2+cZT7zwVRUZOmJy9TpNMJ0WWaKZY9K2vwSBxcgn8f4D3XuiV7h2BnMPJj1kCyfdySRVMBKJWBVPoUBB6AV/JNvxa/Hv3XumfMdZVVDgqjMGgxrV0T641hZfuUp9FxJOE5e1rXvz+effuvdFYbccFFmK18piMjgTHUp9xaKSEVwhcLTVERC3sxHNjyPrxb37r3Q0U26qhVqq/HZWpkibGSM0lO7pLRnx6kQh7LzyCNJubn6+/de6OZ1h2KmP2TgMnPA1FI6pHNVU5aeWra4Hkmc6QhPAsCSOLHj37r3Qs9q9BdUfNXYNXtnfNBEuUoaOc4PcMiB8hQ1ckfpaKY+orcgH12+tre/de61Kvlr8Quwviz2DV4HPYiqnwlTVTPt3cBjYUWVpFcqCJGNtQ/x4vwPx7917op1LMRPICt5ozZr+kRsF0twDY2A+n++HuvdDJsPO1OKyBMUunVGIv8APywuqsNRVDGQfqORe39fx7917qyfq/s+XIUeJxeVqslksbR0d4QsM080Hn9MqXHpWI8jVa/+P9Pde6MjXT4DKNiaXGvWR1ZQU6Q1UhjgijaPXYtc3UX/ACP6/wCv7917qbXdb7dpoVnytPhqyIGn+4p1SFJpKjUTAY61ALhvzxyfxcX9+690s6PZmLZKespYKnBQwRlJaGnp4a2mkcHizlbrYfkX5uf9b3XuoO4Oqly08UxrJ6pKxI0JmdYDGgW+tWcLotcjmyn+lyD7917pU7f6+psTLRvVUFfW4qljMck4b9ioq4uKeDyR31tfgkccfQC3v3Xul5SZHFUUv8PiR8PNNE9TNR0zuI2INhEZQBf8kgAcm34Hv3XulhtjJ5iOhFL5XjwM9Y7RwSy+Ys5JLSIlRr1BR+kNcg/S3Hv3XuhSxWWieopKiRKvx0olME0FHDjnVYQS00tkXm1zw3I5N739+690Bua3/tyvny2FSqygqq3KiZqiBZNUShtImaZ/0qzA3C2Fvp+Sfde6RuXxST5LJRQ5avM1DQR1gyE00TU6RFQ/gc6R6/6G5I4IIv7917oOKuqemhRhnnjStMoaoyiBBEQAolBYuACRYMBf/Y+/de6j0W6kxEjM9NR5OvpImWkqDOKinnhcaTIUdG9R5035A5H9ffuvdcoqLKbgNNlZqBo6WmViKKJZAzU83DrTTH1XuSTYCx4sTyfde6eKvauFlppaStxyuxgSVZZQJxDFqL6JZ57ksL/Q25HN/fuvdMlPiKOOnlosFRmZ3vUPXVsdOI6aMMULDVyxHAUC4AsQLk+/de6TGVx9XjaphJ908xpm0o3hYeoWvEAtwCLGw4IP0uffuvdAzuDB1VK8I8clWJnM88aRsrKpUPywAFxc/wCv/j7917pKS1FBFBTy01Ck0/l0iaUtJVoFuSoBuQoNxY8WHPv3Xum6sNJUSPNWQyqqxsGjVG0zSizqkSj62/INgP6W49+690Fm5FanelzcTjHS7eqVydDW0yxo6pTsCYw1yzW0gMP68Efn37r3Vj/aPxwg+aPxw25mdi0tC+7MFjKPLYCspgkMlXI9LHFmsZWxLclpJY/KpIJBJtcGw917qj6t6V7K6uzk9HnsNk8QaSqOPqyYJo0aSM2mjBcrrAuRqUkf0NvfuvdKrD7Qps3XlhXrGZJFpmgqWUhDxZmDcAnk2B/2/wCfde6GvF7BqKBrwIDAbLLPEmpSFGkg8DWDb/b+/de6FPb3XU1ZlYkMNNLTMBO8bFY3eMAAAj9I9QJ5Hv3XujB0+Cx+JiT9qMLBGF8saSKI9I8hCkHnglbfS4+th7917qFRzQ/dfcurSwzStqdg5d0ZbAxl/TZbWAP1IP8Asfde6ybgx0Bk0uyTwPFG0UpUICCPSiofo1+CTcfS5Pv3XugzrYEgr6SQPF9rJK8KeaMXFYouLK34sf1fg/Sw49+690ooJMelDKsTMYo2eOcSEpNU1eoO0UJYgaLkfSwI45vf37r3TNAlLCzStRIYYJHcmRnkSnVl483iN0U3+ptc/m3Hv3XuoEe4MNNloosnIlHTimljjqRCSz+onxoY+bn+y5uQLAn37r3ROO+IoZMrFU4qd2xs8Kw1Mc6+BxIkrDX5G/VxyCQbf19+690kKPamIi67gyFdG7ZKeujnWwik+4oHcw08aSr6hrdHANrXHJPv3Xuhmxe3MSuBpJsZJJDLPR/5VEyO3iHiIhDLJYFmYc+ng/Tix9+69077G89P4JZ2lSoiq46e9Qyqmoycspfk2LW54/1gPfuvdGFo2x+By6VTTNW5OdTURM73p4yx8YRtXAv+AbWA+n1Pv3XuhcoMpVZamsh+1igOipkV2bwyMutSVX8MzaRfn88e/de6WONFBQtD/EMowkMLWp45JD55ZOAFEVhqsb6STcWJ+vv3Xuh42juDxYz7akWpjlqK2lieedyp8KDQo13JUADkcD37r3S2GUmG4CmSWCSlo4hHFHKYwdcoKDS8fJLCxH1+vv3XumyfM1KTSeXGQxSiNVWRgREY0f8AyZQD9WC25PP9b+/de6m1u4s5QYmklEUYWvlnkj9SyO60rEzqy/qH1uBf6D8Aj37r3ThTb7yWTjhp8pkIIEZFR44IVEv7BKU0xI/OkA/0/qffuvdCdtep4lf+LQiWSNYYPM2ueWAco4LfT1Aj8D6n/X917pfbzWPIbXfVTCknaGKGJUJbylBZ5EiNzrd7sAOLEf1Hv3Xuqu++tu5qhyMD1dBlIkqowUnkp2RY1sio8moWtqcG3BsR7917rN8f9kyHIT6chG0UxSGaB430pUJEDLIXYnTcW4va9/fuvdHdrkwu1tvVkv28xq6VI1wlTEQEOQYWnjlUnhFBuSbgkkk3J9+690UvM5ps/maWkhlk89PkRVSVTgqZpA6SSQ0ypZeSgFzxYH639+690fn499wQ7Uqqxsw0kNLWT00C0kjE+QKipOpsP0W4sfp/sPfuvdE0+dfTe6Id8V2+djYKnn2tmoqLMgw1Cwmn+4hCVDBY7m+sNdR+ocke/de6LPsbYXblTS4gx7extM0ssc8rzZA6Xp6RSyySRcf2WOkEcnj6ge/de6MNDsfe6w0v3W3sPVmEeWkqRUPLNRq3rMUsKtcoQSzcgg3AFgPfuvdYKTYG+fu5qrFbUoaGOQPJPU0qiN5J4tTsKZi5XSxK8uoJ+hv+fde6YcpjN+ww5g0GH281JWS0tVXx5EypXUrRA3n/AGzZRyblQAb/AOPv3XugjpH3pTSjFJUbcxlFVV6+CSnLSSuYZkSSBpJDqRWBJDfU3v7917p3yh3TtVEzUmcwk2NmdoplrYfLOj1Z9AguxLBANJNvp/SwPv3XunHbO56+vmEsr4GnpqiBmgniof8APM0rEOytfkfpP5/3g+/de6U6TbijydJIuSw9PRwyibTDiZJY5iq+XQylSFOo8gf65+p9+690JG0KypyVVkcjN4nmaojSamjpJaJFR3u8hsNOkr6lFjyT9bke/de6WWam2tQQVuRxwo3hgoKiJqKrhXXHMzlo0ipyLaNZaz2Fjz/h7917oDH7M25R4Klx+cxeHop6rLTLSwU0UU9VrqAzPLMV/VzqJubc/j8e69020/eGOxz0uLo9pY9vJKsVDkRQRx1UVMX0nS6HkMeeebH8W9+6907bcP8AfDflElPQIStRZGjRkFnYMQ9+LE/j8A+/de6s1zm26mh2zg4dcFNIViC0cMkbSoq+kylTdrE3H0Nx/T37r3SPloRTZHHwpTvJGzRsVWMOySlFJkZ/wNXIB+gsD/X37r3QmZOikp6OnqpkHmjRtTLoZi8ZusR0/wBo/j+hsL/T37r3Qj7EqIshBTylTPKDGFhHqOkKPOJGPAPNltxx7917o8e16eOkpoaWnRoQtKkjoOUj/dLv6jzze454vx/X37r3S/qal0p2tKIo2CvKrhQiwxgGS4P9R9DewP8AX8+691Vl8w+046GiyVLDNrp5IZIFkQlA2oARlz/tNgv+v/tvfuvda1Xdu84srn5I0k1TUkrGSSTSweQkMQARewBsRzzb37r3QIYiqx9RU1RYinqVk8gm0AhgzX9N/p69X5PHv3XunqOjpK5Za/8AYvCZIZmAAd51J8kiryNIHHP+xPv3Xumajr1nqjjoaL7wiOSSS4DOElXxghgOWA/I4H0HHv3XumSuw9NDqmKRwRx6oZYSoLfXh2Qnnn6/8V9+690wnCzTOsQZft5ZAV8KFrprtcx/2b/6/wDt/fuvdYMlR/w0PTRo7LKwSJANK2ja7M1/zc3P+H+8e690nPCDUTVE72LMfGQvpSYHmMX5JJH+P/Ffde66qYKyglWoqUlCTU6zIzoVaS/C2X8AWtx9eDe3v3XuvfamSEVUSvpvqld4jpSQcJGjD6/X+lr+/de6mRUavUQNVr5EfS58ZazCw0xsFIINvr9Tf6+/de6eIqWhiVpqMGJ2lYPTMw8wRQGFnsOLnkfW17fm/uvdSBg8zeSUUc9LFMWmE6KXjlhb6qpBt/vJP5+lvfuvdeo8hksPLeGCpMTMhkWWORkKqoAYlR9b/T+n+9+690PWwOwqUNS0Wdx8VRTGRYIklQMdUpK621W/B/IFv9t7917o5u19h4HcjwR7QqRg6wJ55VsgjkkY3HjlANiSP6C1rG59+690KsMe+9vPHgM7iarL46oQwvViNqiMrIhdSWsDyD/UX/P5Pv3Xuq+ezcxLtPsKsgheSigSUzSReNggA9YDKSeDfjkm3J9+690Be8/kLl46p0wy+MISJmR1uygFQ+kg/U/7x+PoffuvdF53V2fv/eTIanIVUUcaMixwyKqMv0BRF/r+Pofzz7917oMmwOZnPl8VYxkcNKxDNLJJp50oGF7/AOFj9Px7917oV+u+o0zNdFLmIqoUVw0kgaEyooBsS0n4vwR/xr37r3R09hbh6w66mjgxdTX4nKUkqpNKIFkViRYSAJKFY/m4PB/Hv3XulzU9wbKy9QlbT5aqSppp5GrKqSlKPWzJ6ArxPqFhb6ng2+g9+690rqXfuzJMWc3jKvE1U9PCTKGMcNVJKPRGGhPpJJ+q6bf0t7917pFf6bqZ2rozV5KampkeWA0VNRRTUla/6ISSQdOr9JsB9Cbk+/de6b4N95/OYup/g+eqKqOeMDIUVRkljqaaqCkK0oVtNwSP0j8A8Dke691Ax0ufenp4qzeVXhaiVGRvJXKwlmRvSEDliVb6WsQfxbn37r3Sbhw3jyFS2Szs1VUPJpjmjrTCxZW1tMqFV13+oubC5+v5917pQvhcvHRsuQkr8rO7LVYLIx5SRK2KMXdYKloTZ7ciy6bAWvYX9+691g3vmJkwtDDIMtT5JKVqmsNXWuI5qUqFkiK3JY8Arz/Q8G/v3XuidyytV7hiqDDMFkqCyyVDsSxR7cWN+fxe/wDgOPfuvdWr9Ud21Oyeu48HX0lQ2MqYI0AOS+1USX1CS2tSP6XuRbk/j37r3QmT/JTJR4eSFdvYigmeneKgrMjufFCkq6KRNM0s8bSG8gBupljuDcA3N/fuvdUzd5QCDsKv3JSV1LVDJ1hqX+zFM6M7rrcq8MjBxe413BIvwPx7r3RlsduTK7g62xdFBuGvxlNHToZlhWnaEyKpBhfUQQtrD9ZJF739+690zYOm3A9OsFTXZPIUFVPo1Kkc0aQXuZHjHq4tYEH/AFyfr7917oWW3gKPalTtTHVtatJLMErDktKpTMgus8DMQQrflOb/AOt9fde6Dibs2gqYqfEZGGPJpjH0fuaEjMX0Miq1+Li/BFhb6fX37r3UCq7JfF1UwwEVPQs8IHhoFSeKeCVSQsaqtw39Rfj+n09+691NxHbNfJSyUlXia+vgiP3Bao+6WeJ34eSKFTpsLC5K2tawvc+/de6ybczO5Z8zkc5RSLNEXjp4oKyeeSNU+sQ0SLpBBsLIQPrcc+/de6dtybjzTmKGrgijlqY9dXT0Mwp41kR76j47EKfwtx+Qfr7917ps2xV52tkrMjjXhpnUinengfwPVwk+ou6W1abEnUDcfm9/fuvdMu5t75zC5GWI41a4RlX+zaWrmpS2kjyrHMQsVv8AVfk3H49+691ApN6YmoqIs61RWUrtDHHlMfNLLGtS4TUGpUmDXA/BUi/+t7917p6w+8MVkMolTi3eWD7hZaqikvTiRg41AyyC1mPHHJN+fwPde6WuQ7Wx+3smlUm1aIUFPIWrInqaYsiTBVd4gUFnHBGkknmxBsffuvdLWqn6C3elPlcRuyuxmZrkM0sFLXGNY6iNQXSopwgVGvq9IJJABuSbD3XukBurZuOyDwZHE5LNZaUOkDUj1brFUwob62HksdP1PH+w/B917pr23PiaXL1WPyi1FBS000RLU9Ugqql2sDCs0pKrawv9Ra3NvfuvdG56q2tht77ppqPGZp6GshCz0mFecVb1MYH7WmZRYOtmLAXvwb+/de6vO2bp676/oMBRfeHcedSAGckr44tILE35BsSTe/1/H4917pCbxJ+3XHSxsR4J5Z21RzWlf9bkem5Nub/X6XH19+690RDvb5e7D6J2/W0EFdTz5uOAijxsAiWaaYoYgrRICQuoEm7f1+nv3XutfDvb5M9i94ZqSrz+TqjQ+VzQ4uB5lpaSEv8AtqAXN20ixvc/7wPfuvdAph8TWV9SztBM4cMf2lZiNRu4bR/UH6f05/1vde6NF1/0RmdyZDHwwYyuWGsWKZlMR0xhW/ckR5Px9TpN/wA2te3v3XurM9gfG2g21BRVLywReIIYp5lKyVjBfI6aBfgHi5H1vzzf37r3Qm79bC7SwMuSyGTpEio6XztAz+OzlLqulzy1xza34sPfuvdVf5TcW4O092vEJ2lxFNO0kUQsFNPG50KgUi4a50i/0Bsf6e690Z/a23sdRUcOOoqWSWSeNllYgIZWdBaOO3KeN7liTc/Q/Qj37r3QhZZpcZjI1aoYmlMUUkZUSUemwCiNb2vcm5YE3H49+690ptjR0WQkSWegkiWCUvLKHDQyRsLroW973JNj+Px7917ozeJi221HBPJO0ZdxeMSfuyaRpBIsbfXgD/W/pf3XumvccdFHI0dBJK0DpoELxlpGjPrtG/IILE3B5+vP09+690Ce5nqWSfxWZYomUp5DGRGtyiKq/Vhe5uSebE2sB7r3RZN45eKmwtZJJKkchWYrqvGYmA0hSTbm4J/2Pv3Xuq4sllmqM3PLJMzl6uYyO0uq7AggXv8AS1v9bn+o9+690MG3K2iq6SJFpYvL6WqJQxAVAbAFHBuOL8f1N+ffuvdLeemESxTUcNNKH9YfWpcBgAr6CAAf1f7EH6e/de6UNKtOCY5FMzLENEzKI9DizByV+ovxc/0tzb37r3U7IU0E0QVhoktqErMTHJH49JAbgXLXHH+9+/de6Tce24ZS9SIDJMJvQyE3WQiwIisdTW/Iv7917qdjqGamNYk4kdo3TzRzIYQ8V+Da1/qfqQf6m/v3Xun2SGB43qYlbUEjCSIq3IZQJEAIvx9P+K+/de6wwLTw1SSQqyyzR6HWwMaKCQzNGLHUb/X/AG349+6905V0+JnjoZqGkSjqaJdFTPGRaZyTdrPcAkMP8D/t/fuvdJ2KIU9cxgeWWoqZwrRhWdvI9mjhUMfpyPoPz9effuvdCF/diseYwVVJT4yrvAklXVyCAIpTzElXNwSCBa30+n+HuvdQ8pgabFwtVCI5marCiKSlUS00RUEPcAfXknj+v59+690G8VLTx5hTV4qSaH1DwMxhtKxuJmP5KkXCi34v9PfuvdNT0cEmVm+4SOCnZ7RxyLpd4wv61J5NubX5uP6W9+690gdyBhUTKKhVSKQqZFuBcE6U4/wsb8/W349+690kp694g1LPLIKUMJZjGwIeS5KKP6i1r+/de6D/ACtc2mV3gZXkkHj0qwspN1LKfpxbn37r3UqJ5XhjCDWzqC6of0gAEsGJtckc/m3v3Xup1DS1tQ7vSQPUGBCZYbn0Lp0tYj6cX/B5v7917rG4rfTqQrANQIIJeModKlz9Lk8W/wBj/h7917rKvkMbqQGZLL5LkFLrzf8A2FuPfuvddrCY2YGWxjGpVBtew5W4/wBh+P8AAk+/de6l45i0jConMSvG6q4XWBZb/pv/AF4P5PHH0Pv3XuujVr5lp5I/NEToEpJDLYWDH8cf43/3u/uvdOiykRSRhy8DKrGxMjAqTdAx5H+w59+691mpshj6WirqRcbrqa6wFU7EGJQmpWS/5Btx+fz9D7917oPaygzUUr1cJMsQZtToCtv9gg5/B0/S/wCPfuvdScFvzdu26lKvF5WvpplJ9UU0qIpJsgEd7WHB4/3r37r3Qnbe+Uva+362OqTcNZLJDIXJLuA5VrgAgjn+v09+690bvb38xbf9BS0q59BVioRC8plOtlT0AFQSL/4+/de6F6n+bex961tLNnaCaKdYykkMjoaU6106mHBI4PH9fz7917oSqbtnovMU8JcU1HJErGSaILGHDcsrF/qQPofxz/X37r3TXLm+k9w+eDF5cLNcpTCOoUCNyv8Am38hF72/HHHB/Hv3XugurusNsZvIQL/E1mIkWdpPuElkj0m2trmwBAC2uObcH37r3UrM/GHFZ+Navb1UiLFD4Z0nkiBMtrySAn+zb9Nv9bjke/de6SUPxnko2xa1EVNpnlaOepLoCIUY6njLfm3JH9f8PfuvdTP9EePwEtQ2OlqU0SNokSR2lYR+oMlmNr/Xj/ere/de6x0OT7twtZFJtzcOVhoZpAEhqqidoFVSCsZi4HIva17/ANRb37r3Q/7N7U7lamQ7hrIK2JasQRxVPMq/2iUuFNhawuRb8+/de6NtsjOb23HXUktRajoYnhaPxSerSLrJKxBHF/wTf6gce/de6ss693RjcdhFpq3JwCspqdY3+7lV/wBvT+qMXspOo/mw/r+B7r3Qm5Ht7rbZODFfks/jaYVFOS0a1UbAsy6XYsGaxN/qpv8A4+/de6rC7Q/mQ9abVq9wbMlyKZHEFpWoamCXzzwtcghbAXAvwSwJsRxx7917qnPvP5zb33NW1dJs/O5GnwyVEq0rB5I5XpibRyOATa/9L/m3v3Xuq992b03Xm8nLkcpmamolq5ddT5Jpijhj9HT8jj+v9Pzf37r3ST8bVMjVLTSsgS2ty2pnHOpNXINuPz+P6W9+6908U8VXKY6irNRWU1OIi8krPK0cN7LHp+ukLf68ccj8+/de6Xu3szTxZOEvHLJjlqrh2VnBp2soVQ1gPr+D9R/rke690O+c2ptPdeLlhx3kjqxTl4PIqqWcfqsiMObkHn/e/fuvdF5XYO4sJl4qZKKqZJKiOzRRuRpZwovZSLHk/X/D+l/de62DP5fXxP3LujLbeqs3tlqvF19P/k1RPSu0dnGpyQ9hawFj9b8fn37r3W2F0V8aOssFi6WWq2VihNTUyJAslDC7rFGDZmVl+pIP9Ta34Hv3XujPZHau1MZBMEwESxqqgUkVPCsLhUKqhisAFF7H0kj6gC/PuvdJKeh2XT0qNJtnF+MalKfaQSSEsfWb6ATYek3+twBb8+690EG8uj/j52g6rvbqzaWblkhLo2Qw9HJMTa5cs63W59VgRYk/Uj37r3Qf03wL+H8xDR9H7LiEekqyY5nZbXsr+Rj9SQWULY2AFrc+6906VvwE+NCyw1tH0vtwvBMixmk1QxBD9WWKQ/QWHH4/FvfuvdO8Xwb+OP3MdbL15jYbyMGo420U0iIQPHPFHe49V/qb2P4v7917ruq+GXxfqK6mrqnrbAS5CgiaOlk0SqFQt444XhHpIAU6fpYXve5Hv3XukzQfAT4mpVZCqfqrDTyZCR56tJ6Y1sRkNw4VXtYEMQo4sbfW3v3XunWp+F3x4oCkeB6w2liIRTss4fBUTieF11SeRpF1B78qACQLD8An3XulRsv479L7Fj8e3er9m4yZ2imaopsLRwSO6mxqEWe4Um7XHNyfpx7917oexj8RBTxx0WJiEdlhVYqenhjihQXCs0CDn68iwI+gAHPuvdKXHz01PTxN9rSsojOgM5ZVH1ZVJU8jjki/PFuffuvdY6jP0ieMoiSKC4aOEtC2i48hdhwy/Tgrz/Ue/de6bJM9iKmdf4hRN42cIrqZDFGmr0kIeBe5AsOT+ffuvdSMzg3y0sX2s0UFGFUiXSX80QuyQgWOm35JJvwAPfuvdMU21IKx0irvFJ/YLRtLB5WT9IZEAAuLj0jgjn6+/de6mjF0WLWJXjitKhWFvuNMiRqrcRxup1GwYHU30t+Le/de66jSjjhMcFLIxUszyT04kJEi3TU4sP62sBb/AHv3Xus5HjpoZYqSCGSItGFKp+1rIPqdh6idVzcDm9vfuvdN800scbTV7xSLq0IkSxyNGhHpIVVFjx+Sf8PfuvdcVpcfkZ6dGeRZE9YaSYhCjfrKqAD9QObEj37r3TrMmJSFjFCamp13d1cMBp4s0JIYAL/hyf8AG/v3XusP3CXvrS2ryW8E3+Z8enxW/rfnT/sbfn37r3X/011v/bvxo+E3TEWG2LR4vK7jyURSenghp58tW1Qi8StUuw1IG5PpPN+PqffuvdVVfJbt3ZmV6ih3JuejpMRkpKqJqbHKIIq+F0Jki+3jUayCBYrb6fX+vv3XuqlKr5NNQS1dHt7E0b09So1RVSo0TeM+mSQMP1Xv/t/9v7r3QU5zuzdeWq5pJ8oKORojHFT05OkBhwU08XX/AGPv3Xug6m3DWZYywT11XVv419c7hyTx5Iz/AIf1/p9f8D7r3UmnZamSmolpkWSNU9UYZQ4Fz+5Ycf4H/ibH37r3TvWirkMOPTG6TSq3kmVw6TBzyS7EkWB5+ptbj6e/de6j5LZc9VRpkJ8hQQIhUGlWoDz/AEIU6f8AYX/4k/U+6902zR7axlI9MyzTZJk/4FoQtOH+rKbf7AE/7Hm/v3XukzWZnFJj4mow610ZdJWNzcIb6ULG5Fv8LH/H6j3XusVD2DlsdC60yBgw1OJBqKMeLkj+nH5vf/D37r3SXqt4bpmaVvvq2GnmZn8KSPoB/FlH1+t/fuvdJt6/ISkPVSSVBdhqZ2LMVDCyjXz/ALb6+/de6tl+Nf8ACcfsTGSVeOBpckqtSzyQqyiriF5CXb6H8j/eDf37r3RshisTJNBXxQBZB44XDIqKNQuk2tuOOORx7917rDuY0tLPBUUH29S8iB6lUHmMC6dAQmP6EN9be/de6QyU0Ndkmeuq0gqPEyxQhiAFcWQsSRyD/hf6X49+690lc7T0VHBPAk6TTNdxKyFgrK1yl/qGP+H+9e/de6Rc8tNUqaiVE0RQMFSZLs8qGx0jger+nv3XupWOZ6nHtHdoqYEPGwRVdJGAvGEuOB/seOffuvdOKY6rWCpSgrIBHSIXnkbl43df3GEdvVb/AFI5+n59+690haqgqssZZ4XhRqdWMAdwrMFa7P42/Tq5NiQAPr/j7r3WXGUNEKWtq6iUQ1hRljMWkq7FrFZFH0Jt+P8Ajfv3XukTuSClmxNRT0NSI6ov5KqnnUq1OGNgyyN/r8D/AA9+690D8m1qGDH1FblZ5lpzqdq/UWdXU+lAL8g8XuP8ffuvdBpkKSKvgWSKfz0iSAK2gqjIDwdX+sfz+ffuvdL7aUVImQx1PMwNFMPthrldUiMtgsoQW/Te/At7917qbuvBx4/ItHSVUdYBqIkgVlWSP6iyk/76xPv3XukllZqulxd0kRVCm6ySabFzYmwIJ5+l/wDevfuvdN+3sVSLSVNTXho6iVdUTOCI2dhqutv62tf37r3U8YuBcUatqnRM0jRmlJtNInIvzxxyBzzx/X37r3SdTG1rQvHQQtLp8jI7GzqmnVpYW4N7/wC++vuvdNX2VQgl+8jZSqenTqK3vYubEW+t/wDbfj37r3Tnitv4XLskMtUKepZHLSzSEQJpNlJFuePp/h7917rLmdqYvF1S0uMyMeWkMGuR6ZbxhitzGhv9Qfr7917qJQ4CWGN6lQC0Z1sRrdyP6Mgvp5Nj7917ruopTMZpjCyqiIhEZICm5vq5/JJ/3j37r3TWRA8ciE2YHh9JGpALfn8fj/X9+69087boKPJrWRSVdNTxxRs6eWQxFyi6nOprgkfgWufp/T37r3SJyMMKtKKXTIgdijNG41Kv0IB+pJsSPz/tre690w6A6q1vHYEs+kAm/pA5H1v9OffuvdNbq0M6NHIFnV9a6rrYD6WFubfW9iPfuvdGM62z0q6airIdEKxtrs6l1Q6bKnCgm31F/wDW+vv3XurAeqtwyeE0Vd5qzHVoSZKSGQFmd1CgAkWso/1vfuvdCRFg8mcxXvhq+eixdTB9xUOsuuTwwsFekkjWwLE8Kq2P5N/fuvdL+krcYlRT4uokmqmp2SpijlCmYOo4gdgbIfobXFjf37r3Rfu7TQbyiydG9DOa9Ec46tqv3HTT6fE0i/UccXP0tz7917pAdCdpjZck/We+Y5K7amUmXwisdxFi6smyyCZjwt7enkG4uffuvdHd2Hv6XY+/8ZQvPGNt5AfsVtTUpPDDTtzfxAFdBH0sb/0/w917p2712dRblochlMbStUUU0xqaWox7NB9zJILaYEDFQB/S5FvfuvdVs7pxddjJYaOCgdW+5EcSu4SAhnKyyzOtwWBvfgW/HB9+691ArNt0sLmmoZo66WyS1s61ICK01v24iAOFJ/ABPJN7e/de6Qedw8UEc8UMUs0wZPuqlXLJGkZ/QCg9Tk/4W/x9+6900YrKZHBVDsElQhwI5I0dmijDc6+QG+nJZTY/S3v3XurxemdzZ/OdJYXJ0tQ1UVpxQV33cqu0kIH6W1glRpFuRxz7917qLHT1tdk5cgkFRT46hnj+0+1qQtPTmEA6nfkE/U8kn8G/v3Xuh32zhp82lJkqTL+UNLH5YPtzG7AnU3knJUMQb3b8ji359+690ZnbNdXYmmq5qsUtPRxxmCKWOIS1Uno02i8f9m9rkcn+o59+6900UO68lJNSY+TFNXfeSzvTVaRTJ9u9zZnJNvze39b39+690hc8cpDkZpapKFPuoZIAzoJZqaxLMqs97seLC9gfx7917pPUAhyWLy+PjpKunMyGAVlfCYS0jgeuMTcqo4KjgEWt7917or3adBWUmGnw9RImTFLExjrxDAJqZ0OpUqaiNQbEWtybcWNvfuvdArtyhydNR1wnMqSvjaqogSdkZZW0iPQ5GkWYHi97fUc+/de6EzaOXqtvY2kr5Zw8UcEKJQwVizw0sh5lcU0o0En8G1wRwR7917o0XS3yG3BtdJMfkJDlY6o1lRA+TjkjaGnk5SIsGACqPoSp/wAffuvdGt3rsvp/5YdYS7S7DpMRUpkYFpaSshalrMzgsjKNaz0krIJFW44CkDjkGxv7r3WqZ80Pg1vj4u77rY4YZM/sKqqXnwu5qWCUUrwPJ/wCyUqghZ0BvYWvcfUkn37r3RVcTUxUOQoxFRq5kMcarUOJC0pUB29JNgef8P8ADkj37r3RhNpdh5rE5L7ZEq6VTKiOkK+OCaCwBgKqP0/nj6nnk+/de6sQ6v3PtTcEMcXkFfWjQ8opS6VNGQR5YZ5SR6vwhBuTcf09+690cTZWzNp1tUrZKt8U1RIwioa2N5HPp1Qs4Y6NSAAXt+b/AF+nuvdDT/B9sUkeP8FSxrw5EMc4MsErg6CptcKRwB+PzY/Ue691G3lt7beYp0jjWrmyviSGqgpmkENIQf3C8kLC5J+i8i31HPv3XuknAldhMRTUmGEojoKg6xkZTDDE4JtIGYlSR9RdCT9QRf37r3WDDz0eQzsU278f/E5nqVWmnxsUkSeFVDTPWVMARQFubMLf4m59+690NaY7YtHI0czTYvGzxyyUkNYXqJpZY11xz05JvY/j1D/EfX37r3SCydTQRwVE8G6566OVUenx0tU9PVR08TnkrKoGgEgWU/T/AA9+690jsNHtKmq6qvz2MzlQkzsVlpKPyxTLLHZo1qYyqqLm/wC5cDkAfT37r3SP3SKOd5IqAVdNiBGY5Qad5K2SMG6QtTkstxe1xySPqffuvdAzW7TiyBNDjWyEcMDSyyzVtLcRGSzKkUMnOn6XUjgkni4I917p12xRbixMtTQTY3HVLUpSqjra3HAiaJx4xHLpuLi1lUcAWFvfuvdc9wQ7sk8z4upnhmcorUtFpiWEFruaW/rAK2/P+t7917rJi6bPVuCqop6hkqmJj8WQUGWNdZDLLcEnUBwb/m5v7917pgyVZmsfKJIvsaehp4oVtdgFaBFZ45i3OlzcjR9CSP8AD37r3Sc3FuypyCxVdfSqs7MRTihoigjCoBFJNJ6fRbm5HP5uOffuvdTKDJUNbiDWZDLY2mqUkSNcfPSeSarjJtPpkF7fU/ngf61vfuvdR6qi2rl5qalo8VSUZYF2qlDpLGyKXbSqHm/5Bv8AX+vPv3Xuk9W4TExVYgeneuaWEK7hE8kBZAGKKALG1ub/AOxFufde6C/dfXuAqIKyjpmZZpVd0Bh9EjvCT46hwLkObXufpz/X37r3Vi/8tfJbzq69NsbcxlFPj9r4/wAeVxmPhSR1SoqkjmM33YP7gkVfCFswJvcWFvde6uA7B+FeyvkDtSt23vza2JxtU9HVNt3dMdFFS5Siy1ZEbR1zj1TG7cFXP+Nzb37r3WoL8sOnsr8We3s11TnEWmqsfXNLTvKrRzVVMhtT1UUxABjkj0nhrg3HBB9+6913sbekmXx9NTaIwYVjEwDX9ADE8jUD9Rzcn6+/de6GChyy0ka1KC7jSxUt40nCOdcZ/wAVI4/qPxY29+690vzuoZLGTRVEkVHOKWSUQrpBlgT1I5VR6Rc2t+f6WPv3XukTT7tiWjdmlLmJSGo3WJUdVb/Oxk839+691goa2fci1M008kFFIqxQGWVnanMJ1BSBzYgE2+nP0+nv3XuplVt2GkWWsmzEUyhDV0CVSKIlQC7hWf63HAvze/8AT37r3QT1OTWGmnjnqWnaoqWkplhnAF2a6NrJuFXgXQ2uCPoBb3Xum+HdU8UNXTUEVQ9TVQikqpfJIYpFFySUAuRyTdiSeLcG3v3XuoFblEw9BJVSSfd1CoWlR0jViOFVUST9JAuLi39Qb8e/de6K32jlIdyNRyUMdVFWs0qzUvl1wmAreGYKSFBt/h9eeb+/de6X2Po8pV9cU+PqKaGNKCrxqKXgIneO/lRWnH6o9TlwAeCSeCLe/de6GbamJrI4Ykr6Wop6R6FIxNCdfgLXWOWVSLFRxYfUfX88e6901VNHBQVBx1PqqyapHklM+pnYtqDrp5jIb8XH+39+690ZGgxGJmgpKgvBU1gpopWWWVtOqBFSzlTYEH/XuAB9be/de6kzieKGtraKphx1A8cqzRhrNUFSyOXUWsQR6fpYWI+vv3XumqTsCGjxtBSwz/exU9Sk0UhXTUCRh4XZ52/AC2H4tzyQbe6906Q9tZT+IQ0OMidIo4mmdHnHjlu2li7r9W/p9f68+/de6HzYPY8tTWwCcJOqvRTPPUa2mhkjYRy2iP1VFFzqv+D/AK/uvdGCrzTZGric5WSpoa+ojqDPSm7BY+Y7IlrKLWIv9bkj37r3ThFjIdxVtJTNlDSQmV4adJB+zGqO2uZ2PC6vowHFueT7917qBUYOLH1xpo6ikiNN5XimU+VKho3Gm8rcGNjyP9tyBYe691PbI5B6qoEMKoaSGJ9MQ/ceJLNIEdRYAkkiw4FvfuvdYdyfICgwlNDS1KzGSg0Sl5HMrpObsrlgLk29AU/gAj6ce690XDcm+6ztHJw08FTBHS1xeSoqHjlVoKMSJPpBkJ9YljAJ/IBFrH37r3RgeptlR4NqKaoUEVdSWUNI8ArJVc+ElzwLrbgcWsPfuvdCd2nFDj6SJp2VIZqOqaSONDJ++vMcKoTcHSQC354Pv3XuitwZnFYarxq02NWtmmqWY0xALFw3kVyH+tgbW/oLfj37r3QoVFdVV2QgyGNUYuhnhplqIZ9GqOrhY+VUB5HkAAA5+t/z7917oxnde5aKr+PlZuaCOVMttmghWKOKLXqheP8AeeoS5Fka4F72+v8Are691THjvmEuMp8rBkHR6moikp6DxoEMQDlDIy8BWB+hvcCxHv3XumjF/Ml8ZLJj5slXBKkLLLXRSCT9xrgI5H4C2DAfWx554917psn+Y2bopJZqTOZdSsrJC7SlKWMSzrIh0jg+rST+bcH/AA917psyPy1zFVG1TkMvFX1s6Ljag0peOGamLXIlINrgf7z/ALD37r3Sdk7ywQyULxSVck0cLVavXVJSBqiNwYqX9v6iyoBexI/Pv3Xup9R3/T5ZaOKtxAaKQrBDDMzTwoZXbVNGhuR6lsL/AEP04Pv3XunTbHZk9VJJkKaOWqpcdMzPRxQspgB4aMN+myyBj/re/de6F6H5JZhaBIYwYjRSxNGBSwSPGxa7iaVQbDSQQL8gg+/de6iUPySro8pk/LXVC0dUkJfwRwoo0PzINJBADDS1uDbn37r3S7yXeGIr8Y8lOypkq5XX+ITa5XWNIhHHDJGeNDEXB+o4/oD7917omG69/wCUpd7YD7mFJ3oaqtm0ppNPUJLFrZnfmwAI5+oN7g39+690IWA3DLuPcbVuJyCo9MlDL9tIrtFGXUCSKl/HBuOB/W/PPv3XurXfjrs2orJIq6vjl+5kaGXX4fGytInkNm44+ljwf6f1PuvdG4rsbNHnaWFp55BEA1RJITI6RqfRGpJ9ItYG31/3v3XumeXPVS7gro6SFWpFpzG000AUK4ILGC4IDXvb6XH5BPv3XulRja+oy1BJTxRVEgpA7v5InkdmkJLFnH6Tc8ccAAc24917ofuq9pz0jG8bSa4UqmCtqWJXctZyoF/rzz/gfp7917o5O0TXq0FPU+tyj6Lx2vBCDoVz+b8W/wADb37r3Tnu3NUUOHqoplBeWmlVNHBiKtqKnT/iT/sLD8e/de61uf5gHcUNBW1mGo9caqJxMxsGJhbyKq8WU8j/AHx9+691RtW7jotwV1RXVZnQVU5UkXspRtUjtwRcm4F+R9Tx9fde6i1GRx6Sg46RvHpCqNSeWRhydZAsbci1h+T7917pVYbNxpj6rHyrFGlUuqZmAOqQ8lo5AfqPpweffuvdZKOZKArkLyJpWQGdGSJiFbxxIGA/TYC4IJJvz7917qA9e1Y0SvBFIwn13V7uVZtLBgR/qrkm3+P59+691ypjJSV9ZGjJTsI2tJInCyEa1HNxa54/3v37r3TZO0Uo8lRaWRTpaQSDyyM7DU1Mh+gBJv8A0/r9Pfuvdc6Dbc2XmYUtpI4Wd2W1hHpXS8hTgHi5+oAt9OOfde6l1VAmTkpYJYzWBEalRiFMjKjaVdbWACkAEW+vHNvfuvdYk29RwyTUrB4mp7ySRSWWNWGkqVJNr3uTweD9ORb3Xup9PgaGpE/i0iWnYiWRXBjGnjWSPrx+RYfXi/v3XunnBbJpsnWxoSuh5gv3EI1qiIt5klViBqYAaRf6/T37r3RgH2pAFxdHSeaCleGMSCqWJHTSxRtKIxDBgA2kG4+l+PfuvdTJuqaHLU0z0yrWeOJy0NISUCK1yZU/B5B4YfjgkD37r3SP/wBB9bLUxri70pcq6NIbKOL6UVr259N78/j8W917o4nTfWefwGQxUeZyVRjIquMx/c0kS1DNMWIjXx3uobi54H5/1/de6OZRZ7KYnIxbeyP2M2P9GiepQyVFwRHcNexFiSUB4/2/v3XuquvmP1kaXfzV9FWQLBk4jK8fqebxSnhmWJWsAD/iQPz+PfuvdFp616QxNVXT5KpigzKyRTJJS1MaxwBidJld30kKGPHH055Hv3Xun3K9HbVx9FLJDQ0qVtPU641h1OrwK2rXaP6gDi9xf8cce/de6Su98FFs/F4+uwNBSZCrMyIplxzSODKtihVdJIt9Dc/i4NvfuvdIairNyTJV1SbcMa06aapaeNBDctqkeUvYXF7aQvJ4/Hv3XumRYpMlUrVZjalJFiqmRqGLLPM1ABVAlrhFDLcW44uR9f8AH3XunWelocPj5qemXHTeQERO9QwerDtrEcDcA2+pP1JA+guB7r3TTtCv2pNm8jTmWVTpjhCrRzzxS10bWKh1dR+rjUODwRa3v3XuhqrOqqndVBPVbexUMgo4RNURrFNBVVNQq6jE07uV+gvaxt+CL+/de6C/EdMbs+8ZYqtMPlcgWjqcTLJLSzRIj/51eQp4HBtzzz+ffuvdcd+bYzmKq8VRlq3J1tIEhZn8pLEGwZJoiBwCfz/h+R7917p5/g+TyuNWmgNRSVhYQzS1MieRbLqQQmUkt/QkfUW/2HuvdY6XFdlVtaEpMpKlNt2mkWZIgsaSRGP1RhFudRX1fW/v3Xugz3JNuCaBPOayoGpqeBaqoqoXdSTf7aSX6gEW/ofxYD37r3SZwTVS5CKCvUSymXTEqanFOgJBYm/4H9rnjn+vv3XujVZ7F0+U2WI3zVJC6U6mGSaZUJVEvIjvoP0/33Pv3XuigZGKpxlVC9RlYainM5jh8FTUVaO5YRo8qMLWFzx9LcW+vv3Xuou6cJURUc9ZJV4yaViJIqekkViiMB+mMghT/hxzf8j37r3Sw633XE2BmwOYeKGEFWhNX5TASPTIqqi3vwOVsRx9Pp7917oV+vt+RbXylRQGirYsTVv4IMpFQ1+SSm8nrYxiQhbHghdXHHA59+690q8tm9rZjIwxV2Lq6hIp2WasklWkNSsvEcj0UT8AfqNybf7x7917pEV1DX7YzWSoqCDFZOF4fuYqpwJpqalq19EcKg6WIBUEMOObAfT37r3TxhNubnmoDWD7ZJYx9xTmKOAPIyklopCF9P44J/rzbj37r3WOZN4SU01RPUVUcckjhkpIF8sUNtDxJ4V/Ux/BB45sL2PuvdCZtuj3BTUNJhMlk5KGhZfuKczIqVyzzDVG80KqpP8AjcH6f7f3XumPK4bO1TVUIq8VVVtMJXbzO1PNV0v0DxsXIB/r9bc/S4v7r3QaY6py2PrjjZqt4kBZzLQ1g8FLIGAjWYAkMDyPoD/jcD37r3UbO7v3DFLTusFJkkikK1MBjRkq1p21MztGdSm2kAG4+vBt7917qfSrgexqVMlVUuWwFcjGkFVTQCehpgH9QeNAOEB4Onj8k2B9+690oNzxbL2pLgsHXwVYxkscHmzuKaZvJOQ3jkkiBul+DY8D/D37r3SHlqMXLkK+omgrsvFTyySR0Fc8ipVRBLQtHcD/AAJsebWv9PfuvdJyoxkNatJk8fSJRxid1agpzrGoLqVS9wRybf763v3Xul6M3S4vDRrWffUNXSRMo1vJGWMihvJ5Uvcc6SQCbe/de6eMdvCLGPj8RQ4PA56pzUtJMclkHqq0ws2ljFcGMA6rgHSbH+v19+691b78Mdk7Lhzy7q3MMfT5LGQtWCmxxYpTTqiuEDyEm/0PBtY/T6e/de6PPRd6bGnzORy2VykUSU71MNHFUNoWJGHjiKJqsCQLLzaw+hB4917qsv5jfOig2JNX7U2RURZnKZBHY1lKTppC4bQzTRn9S/SwI5HP9B7r3VFNd/f3tTcdTlcjUV2WyOQqXqJJ5jK5tM5J0KAALX0/p+n+2PuvdGo6w+F29d5rDNV4yWnpdKF6iZQsUSXBaZ3a3CizEDkX+p4t7r3R8th/Drr/AGMkVdmRFlHTwPLTFgnlic6JCukG/wBLqDzax59+690bSj2RtCBMdJgMLFjsZTwMkPki/fYqAR6hY2H40kC9xb6+/de6DPsHtfYXXtDVVGbzFNFWRQTLS0gdSZphwixxIPQSeD9Ppx9efde6qX7M7N3Z3juuppqc1EeHiYfa00BdIzEiaQ8pvZiQeeP96Fvde6HzrLCwbFwUk7Y2nlr6iNYp3mhV5lsLLPEzjgXJtb/eD7917oVMCF8Rn8gimlcqyoRq1uS6pIB6gLkcqQT9PoLD3Xuu8mJljjxyytUVKVCtMhDGIp+pVJA4I54P045PPv3Xuhh2XRvAk1OYJDNPArU5iBOuSOxH+0/n6WJ/xPHv3Xulph3yzVFLT1mHqUUeV0coQzup9YBPIHKHi35vz9Pde6XdZE70QllvAYlaMljpEcpJQqxa4I1AgC/PFub3917oAN3TtPTLTwyrGiSlVlhFgx16HGv68WuOfzf8+/de6JJ3xXPisBWUoqIi8hOoSKdSln/WrDmxAtz/AI/19+691XHJO8tZJNZ/MkgI9RCtduf8D/t/p/sffuvdC7smXy10CZGtahhRw8rhjpWNlCnWqn8WP/GvfuvdDK+UpqVlSjrY6qneVY0JP+fRCWXSp5W97kfj6/n37r3SkpsrUVEZgWiigWaoUGYK7WiW7sjLa4Fz/rWP4+nv3XultV5SjmpaehdUpo0iWFZwbNKXGpg1v08kj/WA/wBj7r3XqGeOmmX7CojTwIJIjJKqqWhFgxa9ru1lt/Xk8fT3XustbXVuQyH3tSsJM6L9w1lRndmuVBNrDm5IB9+690q4aWgpKZJ62nnMdSkqwpCGY64dPkmicHnSDa1gOfx7917pGS1Pln9ChkCmNZJFWObxhzYBUNyfx9efrb37r3Xlxsc0LioQCJrM0evlebi7X+v59+691LgWnomMtJIj1JDmRlELPEsa2D6pRdWTi2kf4+/de6hZN6mpx0mZymZkra8zQpSwmRyXggPEk4b6EqQBz+CP6e/de6bP72ZCm8tPE0kUkMSLEiD0Kl+HVeRZhzfk2+nv3Xum5pZsnXip/eE8DhnmmYCIMyi1lvb6/U2vc/4e/de6SWeq5XaX/KDNJESuoKCVc3X0sP6XFgOP9j7917pE5KrmcqsqXcMFAdQBIVUepifz+b/7D37r3QdZCZopZGQMh16voXRmB0sdJ44twT/xNh7r3SXqK2SrrCJX4urSSFQt04FlA/24/wB59+690qcHlajGpNHTrSywykIj1MPkMbcEkBhwLfX+h9+690/YytydNLVyQCOJquMxMEjWMTI7HUIW/T/gPz7917rOpqGjjxU09PFBLIsj2QNMrXBYPI1uDYfT/E/19+691EqfDFJJRxeOURk6pwdCvpXUNNgb/gc/0+tvp7r3TIXKTNJ4yl11WcA3N7nk/wCNvfuvdZzOr0zWHjY2Y8gAMvAUD+p/3349+6901TO6nUZeZlIhUgX/AFc3seB/tuP94917rlBVLFKjrO0R0aZEZQVaQ/0H+Fxz/tvyffuvdZYqqKdowdbSCZmkPKiwHCr/ALH/AGN7fkX9+690oaf+LJTFoYJJqRnJZHj1lVYataD6stv6A8/Uj6+/de6TtZS0sgWNDHDOTKXugXj63/wPFvfuvdJap21UBXl1pLEAXUo19LsTdSB+f8f+I9+690xT09YFZ3jklRLrdBYj82W/Jt/xT37r3XGKWoiA8TaCRcAlla6mxN7cC39Pr/X37r3TlFuPLQxNTGvlEfAFpDqU/QEWt7917ruj3JlqGTyfe1kh/sus7IQ7KRrLIfx9ffuvdCJiu0d40YiSkyVQGZRH5DK+qRQdX0B555NyBe3v3XuhixPyJ7HxWLFMuWmaMyBn1qCXKHgM/wBbXF7fnj/H37r3T3L8lN/1q0sNXWB40JaIIHQlr6ndRz/vJ+n+H0917pNV/wAgt7PVSeKpjFx+0upl0Af2GAP+uf6f4+/de6UeI+T+60mpYqpYwIrCYry0iW06QSDa/wDUf7yLW917rrLfJPedPXR1dMtqWNyyRyJdmVz+SBzb/WF78+/de6UGJ+cPYmOjljgc0xRGu6FxdL8Dj6Hjjn/Ee/de65QfNbtjLPPQ0mcrIXyDqpCzyao1vo0nUQR/Uabf7D6n3Xug23b3F21kKmekrt3ZWoiRRIKR6uUwJq5CrFqPP+x/xv7917oD8zlazJ1v3la8jOxAlca9bN/aJa9j/sP8ffuvdLLb+HpaylqamSop41jgJijncgzC/Cm1+f8AYWP+x9+691I3ftmD+HY2WkkpZGnhDz+Blaankv8A5qdFuV/qDcEi/HHv3Xug5p8NWxqYtckgVvTDoGrn+g4tc/X/AHnk8+690dj4xfHTfHbOYosDR4ep+2ygaKSRqMyNM0iGOOKBmZQDz9b2tyCbe/de62MPjb/InwGUSKo7Ko5MPTl4VaKWoEkhLU4lWaFYzbSSCRcnm9+QCfde6sU2p/Is+L2KE9bW1GSyFTJFIkASqVVga/oKWXm35Frnj6G/v3Xulnjv5Ovxqx9fSy1olqGiESyRVjQmRoF5CpY/W5Xkg/i359+690dzZPRmw+sqGk2xsrBLBFiaeOmoqyrVkcaBcRxrGtyQLc35/p7917oXcVXV9ADDJQaJYTaoqmEkcLKOQVvzYW+lvz7917qJkd24GXOPBLUTPMkDSPHEtQYS9l06ZXGlgOQR9QOf62917pxpstictBIj0SxkCML4Yg3kQ6g7DXaxNlDcE/09+690mctTY81sDrTVMZVmLWshRYlHo1qb25vYjn/XBJ917pxo8lgz5Jv4jJDIWCNFEpVl0ngKD9Lfn63/ANcX9+690qZc9iYVhEWReoSZQ1pH5ckBLNqH1F/x/je3v3XusU2bpaeS1LUVcxcC8YVZY4zqB41WPNuf9YcD37r3SUbLtPkwkqGNiJWAkVY1uGurE2tbmw5t9bfj37r3Tg+QqKOeEqzJAZA7z0vi/cZjcakL3IH0vf8A4j37r3Xc8eTq6mXIQ1dWoGsoHphIg121FVYgcgDgXtx+CT7917qJR1tRNIUr6askkp0fw1xp1dma4HiZgQBfmxH0/II9+690+fxoJTTU7wVsieGaLQkNijtpYFBTi/45uR+D7917oOo9/Y2jhlgixW4KmmjmaJpFpHh8U4ssqkyAlwSBpsRfkkgD37r3TpJuvboj8sj5QSvHZIY6CaaUNL9IdK2AbizEH8fn37r3Umjy+OqkhlmgyCKzkJHU0MsR8SnSrujC5uSAAR9ebi49+690r6StmWfTIamKHxCSMxUdUytEotYqAunm4tc3+v09+691zfJ5HQaihw1bVszL45ZFjQqy/qkMczX5uQOTce/de6aa58pnWhifGxRSRxGy+aKJo2IKsdSmy/U8W9+691kgfLqEoD43EfMsayxtIURQqBmN/paw/qeR/X37r3UgQ1dS5WefwJ42cLIh/ddONQYH8D6gj6ge/de6YqOdpaqWGSE6brHDUH1pLZiGYxgkCxva5v8AXn37r3ThPSSxSyJIxYhDoKAozsw9KAg3HI5Ia/8Ar+/de6TtZDWPMVtJTgAlVVrrexBDzJdyDxyDb37r3TDorr/8XBLfdW0fd1H+b0X+2va97+u/1/2Hv3Xuv//UCD5XYrHRV5r1grNw1RWWtoYfuDTYtK6lUyxLOwuWIbhUsSTxY8e/de61tu489vLcu8sq+5qTJMlRVz/bUVQk8ccSpdU8EbABdIFhdeeCRyffuvdBBBs6SdZpVgrVssaxUsiGOV2I5ZGtyv54/wBfg+/de6f4Nh47GwQ1tdMvmlI0LLdyG+viJFxcfQgf7f37r3TnJU7EwVLM5wjZTLEsSUYx0ocjSX8lv9hb+v8ArX9+690jU3ZW08tRHh8JDD92fTqh9aq5A9MhUEgf7D8/19+69011tTnp0R6stCqlgjRqbsknLWP+wt+B/X+o917pvlx1fWDyJLUsqIWZnugsot9B+bf7En83v7917pOTUlRKEMQndllIVpFZtSrf1aQPp/tv6XPv3XuvLiJpAr+FZiPU66dJF7am5sQfqPfuvdZJcJGkLVLhY40OlyfU2u9hdP8AA24+n19+6900vjiQranfnVpVPqpub2H049+690z1tC8Uir4Wdf8AahyxHN7KB/T+gH+x9+691aL8XaqfeHU1TtymZIa7BVLspmsQyG0kbI4BN7iwXkfj37r3Rm9qUdRlac09SJvvYbxTxkmOM+JuHWM2uLgf434vbj37r3XPKxUeIL0SzgSyMwsUYcltTB2H1/p7917oPa8GprGiEk7VlOxYSRQ66d6crddcgH6gbf7z7917pphjm0J/ELRyESLBFGFmLPHyjzEi9ze4H1Nxz7917qHmVP24hlp45pSXkbTGR4yIwBrKccE3/HPv3XunjY2FgenL1TQyxRxtUgTNICrs5utl4vbjn/jZ917rDnhRUWU+6inheMxt+6nHhkNwYpUBCkH/AB59+690FOXqJPupGhjkgszMZGvaYNyGX82I/wBj+Bf37r3XClrVFJ93J/ktIVanmM6WjZla6PEQeW/xP+x/Hv3XumqsgirEjrHpXSBbIWkjMfkX9KySN9WBFrX/AD7917oMt/To+FqMRSxsiCNpIQWu0hJBKFub3sRz+PoR7917pg2ltqlzG1XAhkSqpJ2BjCa0dFh8t5i59ChuAb3J4Hv3XumKqqjh445BTtHTIoSSUqdSS8XMZF7AWtx/r/n37r3Smp6qbLlJYFjWSOljRmZgyyJa/mF782te5Bvf8W9+6902pjk3nllxcaIYsao80xHjjrmDfoiY2uwPJ+o5+n9Pde6WeR2YZqeOJ6mkpqqnKwUuNaQCWRB6dYZRbkG3qv8A1/Hv3XukudtV33KQT06Qy076VEpPicfkJewP0+oP/G/de6Zq3Dy0k6ypN4oopWM2ggI4JuUIXj6n/A3H+2917ruDH46eUzvUeFHBjCSQkxMtv0q3II/3se/de6wVO2oRTyywOkDqVeSUaWJUG66Y/qSbi/4/rz7917pPUWKrFleohVJQunyNyhGoka0UAfUc2+t+OT9Pde6Ua0dPBDJOL3kSQMyvbUwtcEj683+v55/p7917qNS0U1S8aLAsslQLNTRNctwQJDa9/pyb+/de6j5DE08MhpliLVCX8i6BpQCzMpY2+huP9f37r3TRVY84rGLJ5KIR1UzmOItG1SSvIBj/AAOP+N+/de6QtZPX1QJMcSpGos4tcgNa5vfnn/iPfuvdJ+tdEjcKijW37jJZijAhvz/X37r3TJV1CSukjRj9tNFgoFyRa/A+pHP+Pv3XunXa+dlxNbGHLinMis5AJEh/3WCo+oFxccf8T7917qwLYW6VxdLE6pDISkMq1IYiSKFvVKiqDa63H1Fz9fp7917owEO6KWvjeCllq1TwrVBzI0SG41Myr9L83It/rWPv3Xuksdx1WIr1kqJnjiml+4Ei1BkmEh+gkY3vr/pfgfj37r3TpV5GKpL1tPOGNSGDQzRa440IvcMRY/k3tcnj37r3Rf8Ae9A0tTFloZlnJNo5IiD43T0GJ1W9lvYgfQ8njn37r3S/6f7KoIIm2f2HUyPi65zHR5oRrIcRJoKpTyMRrVXcgjQbAjm3Pv3XurFejsnhd2YvI9d10lS+QomaXFTz1gWnrKL6wNSSWP1ABNiT9b/W/v3XugQ7p69q5ZcuuPxC0MVFJwoWNpalYTpaVZFIPJFza1+fre5917olGc+8wrVE0M1KZ5ZY4YVnZo4Nca6pWLxkEkcixJBv7917pkhTJZFazIpOUaN6daeHQGo5pYzdnIIP1+gP1t/jx7917pFZSsqsjkIKrINBSxxyilZYItMcsCt/mwBbU1yeSTwfr7917q0H4m5lK/bWVwtHlRUfY0lRWDHShyqxoulQ0MWknki4v9PqPr7917ob8JndyU8K00woaPGvJLTVFGojm11RY/uQpGn0I/LE2/2B9+690ZLr6WnpaWOLKz0sVQiFaQB3WFUddZlkVbckG1iBYj6e/de6FLb+VhytRV4ugzFEiOkqLK0Erjyt6AtKqBVABPH9T9eeT7r3Qj4PEjCJj8dUSFpy880U0khUeoEB2ExPOr+yp/PItz7917pk3BgoppZGipkyNTGpeoljZFkieZ7BxE1xwOTp4+hv7917oM93yUWSSXb07zQVvjEE9VCWGuAIFCOVIZgAOA1xe9vfuvdB7i9sY9ZJsFPNSZSKcRrSTZBXP3DawI462V7gBb8Dg24ubWHuvdBT2rtnHbZ3HHhNyV1AJcjjzFTtjqXTT44sn+TwtICosx5BIuQeL8Ae691j2lsfrmjpGiyGdeurZIYp2ZpUqKGljjUOqCmUk6rg2uBze9rW9+690+yT7GzMslDBPFQzY+NmSrqKCFlqnCeqniMenQpAuNQb+tz7917qX1fuw7cyzVO1qmXI0kVaDX1M0sjNTyq1tMWv02UXtawAt/QW917o5HYeycJ3j0FvTaWZWgr6mqxeSrqeqlLVNRTV7QGWhsJOVkLAAkG5H1PPHuvdaXm5cRU7T3XncPUlFrcRlqyiKkNHKk1PVNE0qs5IuQBwLj6Ae/de6GfZGUSGgeuydRRLGkyRKKjRJPPMW/TG9r2t+o/gfT+vv3XujJbB7Bx2GqllwxpqWsQkzq0YcVAJs4hWMWNhYqXBI/BHv3Xujz9e75x9ZA1a+QqZqgAsr1g8UVPNYF1cR2KhT+k8E/7Hn3XujHbA3Vjs3I5ylUKWOmZpBUM4kp7KdYfxQjWSSSw/BuB9PfuvdLGbc9HDnp6HHzx1uE1wSLXgNTVC6wGZpVNiwuT+q/FiPfuvdP1FXRVGSllFJQ11NIbxTRuJvK/AtLYnSbgggW+h459+690MlAlLDT0jUeKxsiV0DwrQiyKrkkO4Mvq03JB9VvrwfqPde6Dbc9Vl6+kFNUYakiaiq5GilpKNamkCxjQII2uULfTki/0Hv3XumQ4t8tQ09IsVPkagRP5aqqp1aKFn4ekiBN1Qf6ngA/Sw49+69065Pa9Xt7EU1DQZKOqiyMX3U9FS428dPoH70M0tRcEkkWBNh+OPfuvdJNsw0VK+PqdtyqrwyIlW9KqTCRRZalpKbSQb/pQkra3AHv3XukGlBjVpp6qthy1FWTiJBK1JFNDJpkvKXaUxgkqVtYn+gPHv3Xul5luqsdV4yty2PrsjK2Mx8FXFRsJaSGqLhW8kxn9RPrvZGsAAQP6+690H23ty7ax1ZRnI4dJJxI0M1bMokXxgaGvqsCBawPJ4te49+690/wAO8dn1+XrIKODGOIB44Ji0NOyyswKRaXHq1XseTb37r3WXOY/HSZlKurw2JXG1FMsyeB0kjSYRaSvjY2PquSCpF7mx49+690hK9NqwQytV4OHUCfFI0kXj8RYgxOGFiv8AgbkA/gAW917pJ5Wh2JFDS1VNj8bUVMlzHEhjQUYdirKVPD/g3Ycf6w9+691HrcRgKD7WpoKKBpwFMUcb2jIKa2KCNiF+pBvx9ePfuvdMGWoMY9pKmGWmqqqJ2ij1jx/p4PmT0H8Hmxt7917oHcxhauOaKoifyUPMM01Kx8oq2YGIMAbnSD/re/de6Mr8ZflFD8e+ycLPBVjCYLJzVdHm1mx0tU0stLTmSKsaJeSRYnWtgfyCR7917rYvx/yw643Z0vj+wq7eeBx60lPS5OthWugQU0UpBSvniBjuWUK3jUG1wDY/X3XutI7+at8kMH8gflnmt3bX+5fD4zHQ4Faqp0D7p6KUo9TEyBQEkN3Tj9JF+ePfuvdFL2fvIUSQxyVlRQSSIqioZrReuxLlE+o4t+Tx9Oefde6HXbPeuLwmVFFuWCGuotSD7oOxZgwBWZU+ljf1Xtb/AGHv3XuhexXZO0MvlZJqCcNDOvgkbzmR1jdQVRFc8BfpYD/Di/v3Xuo1RS+etqlhykMcDDXHM6kKikXMakkm/NtIuL/7b37r3TA53PgJC0DzNSSVGqExEFZdK6irW+l7/wBRx/j7917p1TdFTlqCWjrY5ZZo2RAAzECyBnCW+gueTx9SPqPfuvdJGOSVspEZCxp+I6eMwO6gk6JYDf8ASLc3UD/XPN/de6csjNuOhpnoqKoxxp5NTiXxkTwRC1kjLAm4H+uSR+Tf37r3QQ5DC5+pry9XU1TQMnqjLSsrIzFRqJuR6uRa3HB/qPde6Sm/MLjNuY6A1Vdpyc8IWkggiu/gJuyuTcj8fm5HJ59+690MHX+6cXm+vPsqlJKo42rhp5ArCIx6XWWEy3AXXw4DXvaw5sAPde6N1j8/tnMQU9UmNlo4aOjpKb7YRrHFUSwxeNUZltrYkai55ubc29+690G+9oaSlniMWHpMZ50V5qmIH7iSXV55Vc824YDi/Avb+vuvdCV1xj8dl4GgxlJVSy1ERkeokIZaUM4UBlmJUhzbTp/JAtz7917rjuaCtw8jOlJFLS1EkVK0LRrK7zsxMjtEOLADT6uARcDk+/de6CrL1+P+4WhpqERMIy8pKrGiyeQ3YE2ABJuBb/iffuvdIuoWpoqjH5OkddctdMkkQmDiSOGzltS/g8jn83/p7917oatpbiymOzTZPyJEKqNYFgkUyRWZdHhFh9WUBdX4/N/fuvdGP27n5pq6gWOd6aDTIlRTxy3eFHBcotzYKCSeTe34Hv3XuhkwlTkK5ZqbEU8VYzSTKhSo5eJ47yyMzH0n8EX/AB7917pebV25V7ihH35elh1CjjSRS7xqsnhkiWwNx6Ta/wDgf6e/de6c930dBhx9tRStSSo8dNITI33TU6ga6lxcjSGuAPyLf05917omG8p56zK1MdVEYKRaqYNJPGl54QiqKi/15P6frb6j6n37r3Qk9YbGaqyEFXUJH9qYUqI9AVV8OrUDMB9b2JIF7k/jn37r3R0sXHR0jwy1qI4h8f2SQlDDGyrZqmNfyukC4NrEGw+nv3Xuk7v+s1YWKjq6F62SZ6giqUMDFFK4CSXN7/W/0AA4+g9+690WOt2hncqaiejxci1eNrVigaCO8i0Z/bNQdP5Zrm5sOfqAQB7r3Qp4DZeVraGIZIBFgDROHciXzl+A5/LAAc/T8jgj37r3Q0Ll6CPrfeeKmajyTQYHIRjGV6DRKkYZmeV254bVb63Fvfuvda0G+tsVU++JXkahXD5HI1UuindYnpKf7pvJFqHA9PAI+osfqffuvdIrPbQxxqKiHDZaiGOaVFWRp2MqktoVHZj+Dwfp9PfuvdPx65yVDiIzWVuPmjqNc8EfkR5FIYpH6FuT9AwBt9ffuvdSRtnGVMS4illjp6yFIqqoq5YCjEtAivE1xa+rWVP4BBH0N/de6b8ts3HzVNLjqLK088dOjVFZUIxDRqXITQxNzb82+v4Hv3XuuGFwQjepxgrJIMiauNqSecyIk0IuqmKVuAb6m4/r+D7917qTqy+15JKShrK6SGSqanqXhkLRVMky/usXb+hvzbk35/r7r3TziMhk5MjDi6TJJErLLNkFdrOESO0Mci/Rza3P1/wvx7917pXyUNBVpUN99TrFTRUrVc6XSRkEl6iOGMNYk35uOL/Q8e/de6RVTuSsk+9osbmlomM4geWaEXWiQBY0UAG3pAuQPrzz7917rDFk6Sly8FRmc1HPTwqTTiCmklMs80Y1P+5zwSQF/wAD7917oyfxl23Rbk7MoBC2TyNKaiGR9ETQxwhHuFliBOoA/X/Y+/de62Zup9h0+KwMshSLyRwB4CgUlAsYZRIv4sD/AIm3+IJ9+690/SbXSoyNTNAHKTFY5pLklGH00sRe39R9Pxz9ffuvdOEPVyQSLkvEagfupNGpXyTiRdYYQ/6kXILWv7917pQYracGPq4oMTUJNHUUv+VNHHJ4qaqf92SnnZ154OkcjkWvb37r3Rp+rdtU0cZhpqYJIyK89ybaDIRIASADdiRpvcAj+nv3XuherMLLSTSspEMkZZgQ+lQCLGMHi62A/wBc3sbe/de6Kx3fuqfb+AyEkKNLJSLJK7Rgv6dFzGCCBe3J/wAL3HF/fuvdax/zZzcG76Ws3FUwSUtRBUzQCRfSk5dfS7KR9CeRzwOD+ffuvdVfRSrPjqhaeEIy+IPIgW7Og1ysFb9JIuP8PfuvdMs8EilnhVdTAmKMEh0Deq7Kt7Mf99YH37r3WeB6mZQjxTxiFQdSSKxJHDE6h9SRf/D/AA9+690o9Dx09PHVPWxxysJD5AAGKMXQKRxx/a+oJsLC/v3XupUit5EqUtHLqLIY3N3Ck/rUfSxHA/2PPv3Xup1XFXJLTVUpDmaN4RTu3Msfj9Ml1A5/PP0+n49+691NqNpHFLRZCWtjqUqIDPLSQS+SVXZeByfTa9uPz9ffuvdN2YqstFT0tHhw9PSiMNKRLqaqYqEeK8eluB+vk3NySPfuvdJcy57yQywR1EU0VxCyao1EZJW7/i4/r9P9jz7917p1imyaiT7qdp6kFxNO7DXIZFsqiw9dhx+P9j7917rJR1O4KU1LLBIYqlNHjRNKmO1tbgW5+h5sfz7917rJR5feWOp56Og8kNNNUJKXjid2EvAJLg3uBcA8W/obX9+690JGN3vueng/iGQgqWhg/biC67LLIPS688XNyQPz9OB7917pd0Xdv8DgiSrMwidQ8kcUciPUIOWWUxkHj8H6n/b+/de6VVJ8j8Jk5aKkp4pFlllSGFJW0hUuACr/AFBDG1yCSPze1/de6Or198gNn7fq6ek3KkUsqxQDTcBULIDw0l2A/wBt/jfg+/de6PjtN9ldp4qPKYuSl80DRrj40KeRJD/nQycgj8gkX+lyb+/de6rb+VuxN27a349ZuWStpcPVKooK2NUkVKMWYIyKtvoLcAf6359+690XWOtxbTU+OxFWa0IoeqnqL0/go3H5iRVDFiAACePqffuvdZqGVo8j5aWolp6OOrghmhmo3mgkSf0WhkUkMLjkg8HgD8e/de6i9x56Kuo8TS0E1LSV9HW000QghjZpqcTBHp0GldJI9RDXIH9b+/de6GiGhwtNtWtrcxi8Mg/hsLwVcApxOakweSJpoVHqYNcC4sT9biw9+690CddSbWodjUFA+1azccmQlmyB1RBEp8hLqURIkJBQBWsbjm1wbfX3XugL31SPQ43D46h2TDjJXo5quepmnSeHGQfSSMVEguHI/sEXH0Btf37r3QcdTZyOiizsdZT4KekxytJ4aimLVZYyXjlWUWsFFrXvb6n37r3Qnv3TuXOUTYGilfHQPUyRUiYVaU1NaFt43V0cC6gclrW/2/v3XukvuHf3beGrKSroYUq20injOSp4ZciigaVSeS9yzDng2/oLW9+690x0G5uxc5PXVlbEi1UczRSU0giMKiRSVMceoOWW/wCCLcX4Hv3XugzGS3VHu+iwLVLCR5Zah08g+3DG/jSWVmNgRxwRb/Ye/de6Gmgzu7qemydDCKWWrq2BMqyRKkaLHpdDJGQx/AVi30559+690w5atz1Tj8estCY2o0cVVSZkeCmUnxrH6rlWN7gm/wDgOb+/de6Q8eCqBV1LpLFNHB4p0lDsZTJMdTKssZuwHP0Fvxx9PfuvdL9EFfjXx1Rk6KCcJdFeRnSONxaw8ZAuebqQT/W5F/fuvdB7/czDZeolpqnNiF6VmYFIpFikCi7fosbf05/qP8R7r3WDI7R2xRyRJBuFJI2jIZhQyTEyagWSRZG4/wBc8f0+nv3Xup2J/hOMSd6pXZqmaCloKqlgi5ZnC6o421hebarg8c+/de6N/tPP7KphRbZrKKV6hxHVV0c80MNBM5jt5NJW66gRfS4ueeAbe/de6y7irdoZOdYMPiNu4yrillWdpI1apEa/pEciaYzGQLrcFvrdr/T3XugIgzE+Myubpo67BZGorXEMNBVxeHWgYuFhqIixTn/XJAsP6+/de6iVu7tzbRx1RQQvjZnrYXaKkpvLIwkmuBeWUA2F/wCv4B/Pv3XuvYbdckOGx0seV8OYglYV1GFJSMyv5BI0kjMHc/04+g/1/fuvdPsUubzGUXJZDNVFeY3M/FI9qZgNUYmMTgspv9BYfWw9+690y7qr8zRlcxDUiSWVXjg/yWdmCy3V9aNYhbD/AAPBN+PfuvdJPAZCipXlkWvxyztLrrYq+kkCszWIYFtVlB4sbj/Ye/de6zVW48VuKeeWDDYKglw8jfcV2PqJg1XHcgzGOQMovcXH4/H1Pv3Xum3Cbt29hppqKbIVFFT1sshqJIKgPHH5eHlg1A31f6kEWIP9ffuvdJavzeC2/mzmaLNT5zDoWiqsfVy/dM8T8pKkcwIWxuR+R+D/AE917obdvZ/Y+8oYJaqvp8DTUlNqaqLIZKaBjqVHDByfzfj/AHi4HuvdKrb+3erMsKtMT2DDRuxJMtXUR0VPO5JEbU8WkA3JJd9QsLXAHv3XulBuvpyL+7keVpt3QZqGMRxJFPCtdXT8hb0EOKaZnhF+CTcm5sL+/de6S219n5PCVVJUxYqatBkkYRxwTLUQRRut1ejrFWVAByLi1/oSbge691ZB05khDA4lVqKaroHHjcNG1gNCCRAbk888/wCH49+690UX5GZPeVVuOHbe0ZaumPlEUssTuqyPM5YG31YL9Vv/ALG/Hv3XupPU38vff/ZNZR5/d1YkNDUFJp6iqlkJCv8AqdBLcXt9QQf+K+691ZNtL4vfH/oygSethx+4s94y0cCIJPLIFANkc3UXXhr2vfj37r3SnSryO42NHgcZFt+gcxvBT0scRU054cMqi92Cjj6j8cm/v3Xul0+3dsbKxMW4d2S0KyyPdYJtJNQsQBGiEniwuS1rfn63J917qub5O/ODbO3Wk27sGngraxXkhUUZXw0b6Sp1yRnkccqpFueRfn3Xuqt8nlt0dlZM57ddXM8VRI7x0ZYxlVLEhAjX45Nm+pN+SPfuvdD91ts6jhiNaYGpqaEIzNqLySF2NrsRe3NuPp/T37r3QwtFUzeZVWQU4jMcZlDIqgMD+2DydNgbk29+690qMBjEkkpnSaWSWOORna4jYtGl41BXm5N/zf8A259+6909qlW9bDOYkil82oI1hFMunSzysvN/wT/Tm9j7917oe9uvkIcbHUzY9DVlgqNTyBtKkAnQBc2I5+v+8W9+690MuJrcvLg/K2JpQ/nKLPOUkmp1VBqlP0IVhaw/qDzz7917pK17ffmsil/bjKxeREdFR5izXlLD+p/oOffuvdF93d4seGEaRw0tMs0jIpZy0y3BVL/1sp/r7917ogvyFy1DVYlZGeZ6iplMkhmh0pDb0rDGF9TWADc/1N/x7917ojEVHE0jyaWN3DB1IkRiTYCw+lv949+690vMdjZJGVg6+MFedbB18ihSCPyFAH+xvx7917oQcZBTywSB5Qk6SfsI1rs66Y9Stf8Aw5/H+9+/de6EPF09XR1Swa3IkpvIZwqsSx0lWRzxY6dP9RzwPfuvdCRj8MMpT1ELU8smQqXhlgZeY4mjLTtGzD6XUNc3/IHP4917qamASDTEyfwwzxiVJq1v1M51FwouQBbjj8g/n37r3Uapx9NRVdNFWV71qIGjH8OQAyGV1UoZXtpFx9SL/wCw+vuvdKeXOZbcuLpMVi6FqWHAU9arrGFeV6ZpFLmedzpJJQarWJ4+vv3XukaCsBh1o7OTpC82QgWLc3/I59+691xeqm1s4BZhdRGUcFSCbCx/oP6+/de6Yqipd6kVDFBPEpBFxzGeD5EHAufyR/xHv3Xumo1NS84gaNJYJmaMsTdUVvqF4J45+nHPv3Xuu8mIMcSxjdRLGkbzjSi+nhY9J+oAC88Aj/WJ9+690wST1TQVKxsYorAGTWRqF7oFBvyL/wBf9ax9+691EyeNqKWkSrEMzR1cSWK6jaQsSZnYXAH5twb3Pv3XukVkamSNJokAn8KrIXcAqWJ9QDEA8AD8+/de6DnK17zSM7iNUiUt+1cXX6Op/wBiT/xX37r3UHEHGT11NJXM6weRfKwQuxQPqtoH+PB9+690oXqYaqulqKWCKKhRmRI9ShfErsokZW/Nhf8AJ9+6904pJJTRACWN4EdzEkhuW4PqQjkDm1v9sPpf3XuoZWKTxzlnMhZtRSSyEa7AGw5H1Nvz9R7917rDNJDrZlMgVrr9CQstgLA/U/gmw/2Pv3Xuu6ky31SBQFVDcmxZRcccXuQPz7917piq5hNpVIyACdAQn1FWuGYD6fQXvf8AHv3XuulhdREsxAdzePXckH+qk/1H59+691NTGvWVMbUq+TUbFlcWDj6s1/8AG/8AsP8AYW917rHJHLQzDTEfPBIR+5+5E5DXHp/2/wCffuvdKFNz10gi1VH289JA0cYSIKFRmD6VubGx/BB+vv3XumGpknr5Uq5pVLSOAzSWjJ0GxBVB9D/xQH+nv3XusklR/D5iIHjlBcXVTqhN1uLf0seP9v8A7D3XuokdVHKXNVTqEuReNb6bm63A/wAPfuvdNUuK88jPBMgaRtMUbfqOrm3408G/A/3r37r3TRUYCuQmWWO8QbQGH11D8nT+L/8AFePfuvdcvsTqjRo9OsGOTWn6T+oEt/tufp7917pW47G09HFJ95rMsIUwLHGXR9ZuxZx+m1uRfj/Wv7917pTPioEhgS7RqwEwu3lDK68awt7Hn6H+n+Pv3XunqkC11NSUUkMUBiZ9Dkfvuh/AtyPp+f8Ae+ffuvdJ/JbWnqYamqo4HcQSCNpLMPGQCdVx9fybc/j37r3QbsXo6h45EKlXDEqLkFeRqJ/3r/jfv3XuhDp6/F5KnjLQFz4RFK0ht6ibK8a/n83/AKe/de6aqzB42hjqqmJJ6vWCkdKpaMeQ2sS3P4tYD8W4F+fde6Q9Fqx+SNWplikBBUM0iqrEhgh02Fwfpcf7b8+690KyT00ppa2TIR1TzKWqYTIxngCC6R2b6k8D8f4+/de6kVmNo5Gp5YplliqlVjqjIaJmPMf0N/yb/W31t7917rNS4pqICSNT4nmEcSEEq7K4ZlAYC3Nrn/Djj6e690tMfS1FbJCjYZatKSoMlQ8MUqicEiyT6fppP9ATa/5Pv3Xuj0fGH4zVu/8AdmMqpNqrWU/3q1bUstK80E8esH7acHhlsefoCL/T6e/de62rfin8RNv7GehzuRxONxEpSB4Fp0jjigQglY4kNrfkWB4/rz7917q1LH5LFYqKCgoKu8VOCtmZ2aMJGAxYSG4T6XOogDkAcg+691MffNZSBaeGHISwRSMiy0dO0xexW3KkkagzWI4Nj+ePfuvdPq5iOrjE7UkoqE1TSzOB5EUEaTPqGlW1ECwJ+nP9ffuvdJ3L7pekMFbW1wj+2cHyVF4IdI5kEl/q1vpci4BsTb37r3QUb27shx6RS0NfQZF5v3ZKGkinnnno2JHkgVBwvBBZrXNh9bA+690n8Z8g9nbgoGhxJljySVT0M1DXY94pzPoVmjgkIIIBIPpbgXLAAi/uvdZNs9/bdhSda2WWIQ1slCclU0MyxQ1COY2panSp0Kriwcgj83sRf3XuhWpuxdtZKJmm3BiDUNJCY4POiSuzqxJdZLGxC3Frgj6kfX37r3TBmd+bboKeWqp5MRXVkrCGKngljeRzLwEUxEguxAUAX5I5te3uvdd7e35h8vE1K2Cyy1MSiUI1OSRcEAxDVx6gQwPI0/Qgj37r3S0i3Fh5ZDE2qkk8QHinR4mVXNnQlhYfQeoE2/3v3XupK0WHq3MheCrqLrFCyzykLEtrlgbcqupuQb2/HJ9+6903y0tfHVQSYupUQ3VJYqqRjCkekO8iRLwbahcM3JItax9+690oKisamjigWWQNKgOqnKiPS97EqObnm634FuebD3XupVHXtT0skErPMajTGoICv/TyD62K3/Txe4Nxbn3XuoJ3LRYiuWnR6hvTJ9yDw7GwEYUEm35Fxe3+2B917pprq7H5mrhko56+gZmdZI76oZC1jcFrWYW4a35/r7917p1xyVMcgdamR4ksYnkjjEnmU6dTtYXNha4PPH4FvfuvdLOgwdXWVkE9WFqYiIyn/KM8YX1ITZiGCmzWIF7fj37r3U+rrsxTVE8NKtPV0UT6SlRMxcSWLfsrE3IYhrg3A4sffuvdB/nK/N5WBKgBsYI5GR41d1UFGAspZV+oI5tcf0tz7917pj2pU1M81SJsrCKWmmeOdjOqztMbEA6gbqOQTew+v+I917pRT11LSV0U0lTA/wC4DJVCdPGYgQVYtGLkD8/W/P05v7r3UnIb92mtRJGmXhieMMyRUlNPXSVTKQsixhFH1uByeDzc8+/de6R+d3bT42Fvt6WtpvPpkp/9xkyP4ZBqVnJNgTcH/D+n1v7r3Tft3dsuUqGmq5GEcJaK1RTSBlEi6bsvH1/BsQD7917pTTzwUkiVrzSQooAjBLglf1C+sWsQDY2Fzx7917rB/Gsdq1+U/wDAj+IX/bt4/D4PN+n6/i/9fx7917r/1avqz5h7rO1aGpy1Njq3F5jHSGTJt4pI1nTgszEFl8g/S1gQbkc8D3XuiHbv3pQbzyUmUxdAmI01UlXJU1zpWLLP+YkLi+m36Q3+F783917oBd11+brq6R/u41NORdKSOOFmUm2lPFYE254H9L/Tj3Xuk+8FbVwpAzVMskYeZKZGLsbjlwR+n/G3+Pv3XuoCY6omnSClghhll1h0nOoE6SCWP5P15/r/ALb37r3UcUFf5DHNoWGPUPMqenyLckIQAbD8f4/j8n3XustRgqmpp4poqjySEG6pqLx2NwwUcA8cW4/2P0917p1i2llK7G+P7adJYmBmc6kLIGBDi9uNP+v+f6+/de6edudc1OWyONp4Yn81TLpk+umOADgkr9D9eD/h/X37r3TfvDY0m3cpUU6ioZoZnDU5h4EYPOmb8j/X/HP+Pv3XukEuDhrpyoDiKUFfDIGRi9/1JzY2v9Tb37r3TFUbfioGnYtJrhY8u1i682UKT/vX+29+690nJUeeZYxGLhXdWY/ki54t/rf7H/b+/de6NV8S9y1u395VVBC7rDkYAZKdQxQvEwHlBItcfjj/AA/Hv3XurC88K9MzTbgoyVhNmnSK0as+kC0wXj+nPHPJ+vv3Xum7Ns+WohUeKFJdJISS4kN7s2hvyeL+/de6TMNbUUdEaiKPxqim7mK5DJwUf+pP9bD/AF/fuvdJ2syTVTQTaPGpRmZ1jT0y6rsSRciw+n1t7917pXY2ioKrD1sE9fRfdmBJhKygfcibkJHJY208A8/4f19+690laSCPHzvR1NQI4yCkopmYK6ubxElDci9v6fm/FvfuvdJ3dEOKx9fSR+T7jykqYlbVCrqupGkF7D/XP59+690xfc4qslkmkgat8LKXQEo0cRXQAW+lxYXt/wAUv7r3WTdGGgNHSSQUkc2EVo6kxJKfJDIB6oQTyTf6k34/p7917pkjyNLlqOoiqUehjxrRRUkSpqSdiSp1va3pFv8AC5/r7917oLNzrC1WoZI5X4AivYRBFvdT+eOf6E8fn37r3QS7er9wJNl0SY09Ca6ZUiOvU6WtIJEUiyi/ANx/vfv3XunbJTyHHmOohZ6aIMIGjjDvNI4F1ufoP9e9ufpb37r3TNhaLNy0cdHMj0z1krRoEb1xwMQL6iL8A/63v3Xuh5PX+Vx+3IK/GQxy0uN5q6i6iqmqGGqWIBLsW/r/AF4ta/v3Xuk9G0WRlVoYjTyQAvUioYiSMqPUTKeeDcW+v+P59+690316TSSQOkzOiyK0MrFiRKOCrxm/pFri/wBQePfuvdQdwUayQGCGUSzlC08tmWEycaj+P99e3PHv3XuosEASmpqZB92hs6skZf1EXZJF4I5/PAH+Pv3XupFZSI9MkMGoHzAAo2oByfWusAen/iePz7917qVBBBj6WaMhQ8qqIpXjDiR1I8sUgUGxF7i45+n+t7r3UevoIqandmiJjkjDq4RQAHGt2cfUfn/Y/j37r3SbgyMWMqBUUDAVCC4a7DQP7arr/F/9hf37r3XGGtkyVTW1VTCS9UGOpASrN/XUv0P9eLEc8H6+690GO62ihyBFI6LriCMkzCSWnb6FQTa3PPA9+690janIRrqhNSpKqVPGnUbA8rxbm5H0F/fuvdMUs6BmBCssiaGcXJbk24vwR+Lf8j917qCsXBlXV47kM1v2xfgAH/eAL/649+691hrZ4YnhWHyAxIhu6j0te7Hj6n6fU2t/tvfuvdDJsPsSR2ixOTdnMBQUctgqy25WJygF7f4g/wCJ9+690a7b29dJpY1qKeleJjI8c+gB04/YUNdf6WH/ABFz7917oRs3m9v5ilhrFqIKR5fHG6qplld1FgQighRe4HA/ra/Hv3XumySthoMZ5aKplM7ErJRSWIEK8iRSQeGJ/Fv9gffuvdJbM1NRPQmrkamp1jgLpjqJUapkLgaCeLfX625+o+l/fuvdApm66eCmczwzwVU9pQ7A+Ma7jQ4H5I554/Nz7917oY+ifkXufrreuzpM9RtW4ilrIYYRM6RTJSyuEZ2msA0aqb6Tf/D37r3V0faUW1s1tin3jtyR8uMvjTWyGKNfso5ZIQ7U2qS5Nr6bLf8A1vwfde6rL3dtyOlnrcvl6WgONeB3goCp80sj+sCOBBqQfgn6/Q3/AD7917oKKispnpKekFFFBU1QN6KnkkU+KM/tBBf6EAfXm9+R7917pB732nX0701XJHKKSWOJo18qqkRIuSqoByLWJJvf+t7+/de6MD8INw1NH3FR42XzJR5OmqaVY5JvF9xJ4ihplkb06mFjY8n6/n37r3VmNLgqs7kjokxVSWSsq/HEs2kGR5CwdVhABKLf63v9ffuvdLDDU+RqczPj4FNeZp4xIDE6wUYja033FVJYKODxf63/AK+/de6NVMMBidpyVNIFhzFJMgjqKaBGRlWPVNA0MJVn1EWRgASfz+ffuvdScRl33RTYZY9Ms7nXK9eKmlmgjRS5Jv8ApA/Fj/rn37r3Qn0v8FqMO9RNTeBgz/cVLSyLMHQW0rIguV4uLm1uTf37r3Qa1vX8eeSbJUmQpYKGIuP2tZragXDEtPLq1f0vb/Af19+690jP9xm3Goq+HHQ5WfHSB5sc08dR9ygkKh9TABSDyNXPv3XuoW5dt4LftLX5CfbEVZU1NPVTUVMzR089PKkRZY3kYj6XNluePp/Qe690Uio6c3vjq+SnwuOpKKWrh1VTSM80sMDIBBFQR/UvcgG5/wBYX4HuvdYaHpLdktbHPVRVU2TEIDU08egI0Z0u80NgQp+g5v8A0sLe/de6MXhMditvDF4j+FUNBVwgfeaKdyK6RkufGiWXVdj+oHjn6+/de6MZ17JlqqbIYqSOngxFTT/bwUNJFHNJUI8bLJLPKylk8YuQNQI+n4Hv3XutQz5f4em278jOz8RSxlaak3TXxIhjkjXxyzGVXAmJYck8m9zzx7917oIsJPSu5jM4IR1ZYnRiqBW0rJALWJP0P1ufr/h7r3Q6YKkqfLQ1dEjUxqHVXnj1NIIwfU8kZvpv+APx/T37r3R+OssdTVODqctNn4YIoKGWapSppdVHOaeRYfC1YJAUlYNfSym/5t7917oRtv3xlYmSosssKTjUkhqnljaCRdQh8cJsBbgahf6f04917oZtvZunr5Z5n8k88oCyKsjaE0WVJyqkXH5IPH14H4917oxvX9XiRJV4+esocIFghqSn2hqJa6YXHip5Ljxk/U2N7n37r3Qwzx/xKogEJiiFOlOqzRtoEVHI4WacmIqTp+vqNv8AA8ke690IFRi8TTQ0kWFlpqmhow1Pk3eUSo5lOoTUplRF1ub3CMbfS4sffuvdJ+TbtBNJUrS0KGJXEzQUzCJwJDe4dSLn+oB5N/rz7917pvyGIycki09EiwlUIeCvVAFpmOnRHYEEsR+q17c3+p9+690xyUmVp45qiWgqZqWCUhIqekWSGp8aWWKRrA21AjULH/H37r3TDV4/+8SJDWYarp6Wcf5Uul0VUHqAjUWsRbkgXNj9R7917pLT7ey8rtt7CZTMDBQkyu1X53TTF+kGnT9KDUQAAP8AEe/de6kUvX1LUqk1fUwywQM71NDX0oih8Ckw3EJtIQbcBWB5v9D7917pMzdQbaydXLkaWpjxONppLwQU1GSZqgqbmLTc6Qf0j/WPJ+vuvdZqPqKSsoGgwe4jlgs+iBakyxyxSqv7iPJUcsEBuAWN/p+Bb3XukPkemsrVSeCPMxVE0dT+7pd46fTYg+VCTpAYW+n+8G3v3XumGs6IzM0bUcM9BUTzOkUs+GklJEbc+So12BPJB/FhwL8+/de6i5v427rpKCGGnybUDBitPOfuHMjlArLKJGAFvzYj/WHv3XukcvU+/wCiopqTOTRV9PGkiiaGIkUyqnpkiVSS5/P6iAf8R7917oNchjK3F1BiTFZGGOmQRSzV2qOnMxBDMQfSCbgg24HHv3XukF2vgqjPdX5Q7X/yfeOJSTI0mSiWOSX9iFhNRKAPrIhcAc3sL/Qn37r3VVtT8hO16rEzbMqdxZSjwZjFHkcf55lEkcCrSmNwbMttAZlA4JNhyb+690FOYjpsrC06zyTS3kcs0motqezcPzyQT7917qFi6t6V0WRRK0Wlf3mGnxgWsLmxsD+Pz/j7917oUEGCz+Enp54Ugyugimmj9TqADZQ1/wDfcc+/de6Cb7zO7enXRJUxxxyjx6i/ps3Fgfwfrb6f4fn37r3Q47O7jkLwUlfOJIopAqJI9pS0h0tpLm2nm+n6XJ/N/fuvdGd/i8uNippK2vinpmphWKqSxSRwx1IH7YUGxYWtpsbe/de6SEnaeLWoro4aeCmimVxJOsanSkYA8kX41tb8fQe/de69H3HtZopTPjZkeniNNTKoUNUvpt5pH+ouST9Ra3149+6900R74FfI1SDLBBEoWmSNvIhLNez6jYc3H9T9T7917pWpubCNj0qMhUVPnkroUq44YyftIYmDK7OpFwQBe9xyR9PfuvdBl2hiaLcdJJn8XVCqjVxBTKit5bL+qRhe4HH0HFuSD9ffuvdNfTdTM2P3Dt8Ov2s9TSVctWip5KSSmcxBOeSZLsvP0uDzwffuvdWR7G25j6tMVBUDwweCMv5pSSr3UgyovOrTxf8A2I+vv3Xuk/3pSYzFVCQYp0qqfy+WpqXbVFCpkZtEZa/GkqP8PfuvdInZ29YaalpKbHTx01UoMdWkdo5NGpXjcsOOXUFbfTgi1/fuvdKmsyORoMdJC9UKyGp1SJUEfcVau6WCmokuAUuQT9T9PfuvdIVcDUZVIYqalD/tnyzqGaoCeTyF3A/rybjjn8D37r3SIkxk8OTaniR4zOTAYjrdo7HQ9SFbkC6/QWvyeQefde6GGiweWwGPpclVSxVMUczJAy8SMskYIZozf6NfSSP6e/de6UG3cvkxkR50dYPC0MsUUJEkjSoH1tYm5u36uT/tj7917o5/WO2S2MjqErXo5Z40Zaq7AwxSS6CJUbg3Atb/AFvfuvdHa25t5MHhUAkppKnxGRp2UkPqB8JZiLar8ngfkf4+/de6Ll2NjqmqrHSuaOgmni1pkkkB1uJiCI1H6gR+PoOP6e/de6Air2LQVi1GRyGVlq2ingWOEMqmVUk0q7I54FuNP0I5Jt7917oxPX+wpJ4KR6aeUS1UrJDRFXiQxgl2tILWQrbi9rn+nv3Xuhdj2/P/AA/IVDU8Sinkkppi7MQimya3I5XTZQAv+vyT7917pF7kjlnwNUlYXqng0KohULIokVUQR35KKgVjx9ffuvdBfj8hWbdrBUxVkqzeGRJlnk1XxkiXKyIw5FyWX8gng8D37r3Ulu1KahwORjFIJ6meQNSVkhuY9LlfKQv5sBb/AA/x59+690gt3Z8UmxN854zmoqafatdN44ZXQpFLGVUkr+rlib/0IB+l/fuvdUk7lzVNRYuhp58FXT17yVFZJNUTjxNBOpaP7eZbF20st1P0A/w9+690glpcbNjIqiloCwqZ2NTRSNcwGK8vEg/BFiDfm/8AX37r3T/Fn6V4oldDDJD9uaeQTApT6QH0aG+pH5v9ffuvdNGb3dSO80stak09SRDNUINErKGKILLYDShCi3PAub8+/de6UWNyG1ngowZo6WPGQLJLI/qlrBJ6VjkN+SGJv/j9b+/de6wZbfW3oZ6CmgImkxjyVLSNHdpZJSftoUA+qi4/w/Hv3Xun7D78w2Vo48TkqSKOonr/ADVlRHTKZKOPWQJdY+n4Nv8AjR9+691FrsdsqmykP29RWs9XUa6jICcRsKXm6QxMRcMLf4/4e/de6wVuX6+xwrccZcgqSo12llfTWSySFokRjzfx6b/i9/x7917pp2nlsDU7grauvyBXHRwNT0lC0cReSotrdJZGFydJAB/4p7917p4yNf1rmMklPU1c+HioKJq2CqjQGWWoWY3pXsLX08L/AIc/n37r3Vk/8vfEbLgqMvuWTJyVFTJlIaXG0sihKk0rtd2X9XNwCSQP9jf37r3WwFjMtSUm3BTUQDTS0/jhFmWaSRowSEANwQRxf6kG1vfuvdIfG9hY5MzBjJKyQ1rJKmQRHEccJU6BHpP1YH03J+gHHFz7r3QrZLs3CbUipqurk8qEwMUlOkyIiq0kBtxZl51k2vfg+/de6UWE+TXXNYs0GLx0lS2SL+eCWkooYKWOnUSuaUwnlrFQZB9TzYk8e690LfXm+aSbIjwLNHFJJ5oYGYxyIJAZCCf6EEXXn+g+l/fuvdCdmd2UoSR56p2aRpyAiMbBFC6CoNxa9gf8L+/de6KN23vjBR4rJ0kw+4COLQOoN4Ql5GfV9SQyC/AFvp7917qkj5h7Jx+U2DW5Wmgg8QkZ/tI1CCNtWsvGyD6C/wCj62Fgb29+691V5i9v7ex+IWkrqJqyurZkrBNAyQqKUgxmAx2J1/jk/T8H37r3QbT7bqBW16YdDGBLIyLMA8vhBLKbi9wo4PPP+t7917qeMBWxY2MMiCczKWLRpdwPwDwbXN7e/de6w1WCrpq6gjrKaJItMZ0KzEAhLuyICQoHB/P5Nrjn3Xuus5QU+HiiUMZ5i4M2jVaKxsGFh9bW/wBtz7917qF5GyP2SpLaMK51TMplPrYsFBta5tz/AEt9L+/de6dEtkJpFIkjSjpwirGxRpubsQw54/IP5v8AS3HuvdO9HHRyTxeKJFjpSxLSHUQpHqFj9W1cXt/j/j7917p4Jo6miqYoqcmpkQRGyD1Kv6fp9CfrcHn+nHv3Xum2lo8bjXjmqIZJnlIM2pQ6RBTcxqD+VP5I/wCKe/de6VQqcLFTNOtP+zJ5jE9iFRvysin+pP1NgPoALW9+690/YStwFEsbVX24iaTXLEVUMVa9wHP6uCPwPqPfuvdDHi8VsvIy0geI/YVGiRFkWNbyC4RHjNuSb2/BFueT7917ocsX0v1FuCkjWegpJZoxIxDxgypobSygITYXN+b/AOtf37r3Sb3V8F9l7qoP4jtWZqG4Ry0L+OWBiOCgQLci3Fjcng3PJ917otm6Ph92RgaqOpweayGbkS6NLWPMZIY1sI1YyckWAt/Qf7D37r3Rq/i9ju+tj7joKPJ4utagq5YIUnlkljp1ZXAVjxYqw5uPp+eQb+690Lv8yDtqfbSbdwNfjVaaSgheSokjJpomdNc8K1DABiWPBUgD6H37r3VUcfcuOx2OmjpoUgrJfDrPhSSOCPhi6PJZrEek+mwNuT9T7r3TJRdubppJvLjYFnhkkWpNMHMaOoF1KsGZUZb/AIsf6j8e/de6Yc92lnNx1wXI4ZpwqGWEQa0lpHAsojlVeWPHquR/Uc+/de6bMtvDdeUxsGJoHrngKq1SpqZFMXik1IsjsbWUjngX/wAPfuvdQabfvZmCiaShELxUwWSZfvGaplVVKXZJZCbWtbkf4e/de6aavde4MemOr8xNPPT51nys9FUVjTCY30mFEk1ALew035/x9+690ypujZ6VtbUigqqCfKP4q6GKad4Fp2F5T9svGr83PHP5vz7r3WTB1mIwtbXV+3svVTyPDNVUtJV4tzShPGRIkQlOlm5AP9DY2v7917piTtTLRRGpmSKaqapdzTLogRSLhH8SAKCB+Bzfi/v3Xuk7T9ibhq6moqo5GimaYyrCjo7fTlyHsCf9if8AC3v3XumzH5iWTMTZjMQz1aOx1jypBKC3IW6Hi5PNuf8AG3v3Xup8eSroZzMtRV4yjmlkaOQTySDQP0qCbngcC5/1/wDD3XumxtwZellLrlKmppqg/vRl6gwSWfSgCAFHvxYEnk/Qce/de6VMG7skkZkpcbUNNTIwaoamqF8hZeCFQlWA+gOkf63v3XukuMxmoj53jeBpZmld5NbB0vqIPN734sF4+liffuvdP1HuysjiqHeGbXJCHjlEUilFC6W8ZIN7/wCsT/xPuvdQDlslkYDLHRzyWcnxJEzllsRqchb2/oNVh/sLe/de6UO2dsbgz5Zfsq9YYD5I6ijWeVYZDyqOiLZSTbkj625tx7917pV5vZm6I0CTyZmyRDQHEonC3DMXmGk8GwAtx/jwB7r3UaiXdeJSmVMbXTRFrR1ldK/2sis92ZmYk2W1+bfjmx9+690sarbu+p6SnzOBxH3lNKRLUVeMiimOqE+RwkvjP0I4VCWtcmwF/fuvdB/lsD2Jn3fMK9efFrR0R5ZhA6ELeVEIW/HJAABvcf1917pgk21utQUSkqXklULJUxlnilmdxoZ5AVWNgRax+v4va3v3XujD9d9U7pmLHclbmsfHLSRmGKgjq30GRLQVtVOTbSPylxb+o/PuvdNWRlrMflmpKjNLPT0E88F68VipPDE3jDkSKxsTfRduPz+L+690lM7m8E0sKRQxLoeWMy0QMrqG4Z57rcj8C4FvfuvdBpU/a46Wrq8VU1P+UF1nSWNjFNE7XdTET/W3IsPzbjn3Xug/ysTGQyyRhU0gxqNJMd+NS6ANN/wfr+D/AF9+690wvDFKhQzTfbNfSixhXYqt21uxuTe1/rx/h7917qUJKeCljejeeKdlKSaZJFEovYRyaeLfWwJ9+69050TVdVFDHSU9Q6ofRHE7JrkYhSFWOxJPJ/qf9b6e690K6ZavgoKXbuPWsrq+IxmpdWmAhMnqMVPbhR9NXF7/AOuffuvdDl1Jjs//AHijeqlzFNLUeGNInmq2V/KQpCxykFjf6mwsOTfi3uvdWe52jbZOFx24JJ1jjj2/TyTSRupV2eHWdbA3LWt/je9+LW917qvmDulshv2XKTVQqYqepV4opBeQsrgBGZtQ+mr+lvr9ffuvdWX7R733Lk9q4rFUsxElUYljpY/JT/b0bnT5hJYar25W97+/de6MvsPrzJbphSvzUNXLRpFqaWcBUVW9QjaRiWtzxY/U+/de6FzP7h6j6T2FWboz9XR0aQU8vhjkeNKhZ0BBRUkJJ5sfr/rfi3uvda8vyh+Z+5O383XYza1VV0uDpqqVKSoiqGhJp+UVYVVuLi/+ufp7917on2GxLKf4jkmaqrZry6pCZA0pfWpctcsR9bm5v9bWHv3XujDbB25U56ugpSpZgqvG5QWK2+jXBFr8WH+J9+690ac4qalWPDxxoIoFiMksRUMVUatbhR9eTa1r/wCP19+690411GyUdIPMgUB3KOJFm0uNI1sxuBxx+D/h9PfuvdQqKkrwiS01RIIKaV6hpEaziUKAIvV+LAcWtax9+690/wCCimfMt5DLloGXyK3mdmRp11H0xj9QYEem3+t7917oyGMXw09OL1lJSSU0TkBJg0cyi7afoQbWvf8APNyb+/de6W9AtTRUZIqquSkqoytR5gV9BY+M2b6C5+t7n/be/de6xUMpMOTozTmokmVUjkCgOqA3SSJjZeDct9SBa1vx7r3RbuyIw1OlVHUyo9LJKrQIAIqlmcoJSF/ofT6uWtwB+Pde6rD7zzq1VU9AzF5YHCSuQscTP5DpPiP1NuCTza34sB7r3QAY+VtGmQKHRkFvSqsSxubgi/B9+690saCtilkKqdCt+SwX1x86V/H+39+690t8MTqgjdNQKOVkjH7lPKzHU8hNhptpP+2t7917oW8bnsZDR4+GWWN6imgmDOoJWQXOnyMv05vx/tvrx7r3Ql4nsV4hR0dB9tFriaMGGBGkll0keXyD8hTYc3PP+sfde6gU1WmZnp/DVvV5BPupPtZmYtGFOgrpkuAp0gW/23Hv3XupDQQvTJVxyoKtJWElENLOjrwCqi2pWa4A/wAPfuvdNk+4Kqglk0XpKarjRKqOnsvlY2Zww55uL8Akkc2/HuvdRXlLCncSjSJJHj8tgxWT1CNrc2HP1/J9+691idpo5UX9yQSoZVctZIyeAvqtcn8D6/7D37r3Uujx1C7yfczRwyJFJO0kkI1SylCEgXjk3F/oR9OCfr7r3TamKvE0kxYFldwpDJIh1AIwY8AD8/0Fv639+690mqmCpqJRj1USGaSOOGadiVvJ6lbyNxZeQR/rfT37r3SPzFUaKqlp2u0qkxEA/thozpPH0tcEi31Hv3XuscW9KSjwNdQVq1VXWgRik9QNKGa+ppV/BAAAt+P9v7917oJ8rXTzSVFS0jIGRQIgSAV03AAuf97t9T9ffuvdIHI1RRfQT+4bOjXB9Rufp/h7917rBDO0YjX1XkK6TEWFgR6lJ5/417917p7jmCSsvj1xEIVAIAvYC7FTyeOeP959+6906nISSPGJFjKIhChVIuPpYgfQcW4/4j37r3WYTypG3jpn8LSeTzWuAWsuhST9LH8cj/b3917rNoilJk1soWyq1yGLhQQTcf74W/PJ917qKyMXf7qZW1KPHqYlVKtcKbX5sb82/P8Are/de64hJfAkllWPzEI/A8lgNRA+lha39P8AX9+691OoYmytWsagzSA+KmUKdRJX9K82tfj/AHr37r3Tv9nNjmDBWiaIlKhJAyeOS/rQG/P+vb/Y+/de6a50aRwjOAul5DrCgGxvdWJvci1uP9j7917pnmllIZFWMLY6JCTr4P672/xt/Q+/de6aZTJaNhIQy8ag55S5YhUvbj/D/inv3XuuaNKqgkqyH1lS/P8AU3HJ/wB5v+ffuvdThPE7qyqUQqFZeNTMOQQGFr2/J/4j37r3WOE63MhsPETpJIBDC9uB+bW+v+w/x917pyjnnbXCDqSUg6JB+qy3Kqw/P+++lvfuvdPlIYZx46ulEYLKkjkgsqqmkMAPr/sOf6f4e690s8ftyGqRPtU8inXGr+Ql7KwAJRgOf9cf4jj37r3S0ptkPJFpqPM0og1AU8YDxqoGnyXFvrxb/Xt7917pJVmKyeLqy4W7xPclLySsCNOggfki1+R7917qVBM+iQVJrYYZ5A+mMERs59J1EgEsBcW/25t7917oP9/4qlhc1tDCiRSIEWC485IFnmkt9Lkn6/7e/v3Xug0oaiSnltqAlP8AqyxCLfUBcD/eOf8AiPfuvdCHhsoza4anTKZQFW7X0O3AZDbi3H+wt/re/de6UbbVo8nEyh40qkb0BPVHL9Swltb1fWxv/X37r3UKo6p3BBBT5Cnh8lE5JSshB0ahYvFq/BH+IIP49+691OpNrbqiEIhikkjvcLKQxVW5ugUH+hv/AF+pH9fde6EvbG1t2ZyqosS9Gj00NaJIlaI3VmW7sXC308fkC34P0Pv3XurZPi98SsbviqpZNyQTUEEQMc5jQCOsluDGdFwOPpc/QfQfX37r3Wwb8dumeruraRaLy4ygrqNI3FRPoUl9Wm6SkE2Kn6gkg/Xjn37r3R5KWoOYqxhNrYWSulFL96jZKpSghWnSeNHqIasK62ZWLxlrXAsOTYe69065zcM2CrKbADH0KtUxQ+GolE9ZLNVsymURNHGqNHGR6g8qE8C3N/fuvdIWp3V2JUVsmDpnmjnpoJf4iIIKGgoaim12QUlRXuvLIQf2yxW1vqR7917qNQ5be9N/koydStMjgRrVVFDHTQLIjFlSppY6lnci/wBeCQDxb37r3Sm27tzMZmR6yvyNZV01LK8cdTO8k0ulluyGeeXwsVBIEnh+lwAeSPde6kbs2dipaMx0uDpqymqKOWGSKqrA38NmljMT1Ede8jyxFmIYiJlF+ALXB917pq656n2lhcQsMkImrNM4fJ1MyzaHmIBWmZLgDg20gEmxYkjn3XuuO4OusDV11NS0+JrjVuHp0rsZFUU0MTQoAxmihtG3GixkQ/S4AAA9+690stg9JU9RDUnI5LOU9ZNEEo5IsjTmZjHIfRUPJT+omy3GgD8cWPv3XuuEnT+Cx2dq6Y0okc1Rr5pquaaeNq+K1p2jkZk1qblCALHkgkC3uvdCnjtgx4yFJ6Kgj8MoaUilDwiapClwzSR2+rBi3FiWJNuSfde65Yw5uWsq4dx4BaCajk0IxigmiqKZ0Jp2UDV9edVz/Q8EkD3XuuNfg6utVf4ZWVlDVgtoWGniEUjuhRVYcEAAtx+f6W9+690HVfgey6E1bPuqBwqo1DUyxrHSxsJXctW0QuZhoIjC+RbFb3ubD3Xukiu/dxY2sgp8zlsRSRedYEqzTOYJ1UF1Cabn9TNqY/1X8Dn3XuhWw+5Ys7GadMjiq9XDaJKSZIJUdTZze5YW4tpHPP0A5917p6kxkVR4hOgNQraGlcNK7KSQju1lAA/JDH/WAv7917qfRYmvjK1cpx0GHpKkfcSzRv5m/swmnRL+ljckk/S1gbe/de6XEjR0VOHd4snTlrokUdoopFsVjWVSeGuedP1HP9ffuvdTX3OEihihxck7TgBjCGQRAAB9BYetlvcG4JubD+vuvdN9TWUFIlS+Pknp8nKI3Kz3MaDkq4JuLg3BAH+ufp7917pHVTmqgkq5ampyEj1H+UU4/bi9VgTEV5W5B50fS3v3Xum+vxFHLE9TRLR0jtI0UtK6HyNTyIA7rKGW7A/nTzyDf6+/de6QtJs+eOsjjpJhUUMLMrmrmMSyAuSUKlnJAJ/2J/1vfuvdLhjTY+ONaUUMYSya6eGKzSIBpjkFrm3NjcX54Hv3XusdbnopEjasmhkMheMiUyAtOqaljTUoCgBTe7AC4tx7917pE7M3ftnc+cyONFHNT1tHM1PXSGRvGsLXHmp7HSzW5urG31+nv3XunnNbK2nlKx4ZsruJIhIIoKuHKSxSeG/0kFnBANiPQbcji/HuvdJr/Qzgb+H++Wf/AOBP2mr+INr06PvvJ+n9X9j6W0/2Pz7917r/1tUzbGc3BFtmHAV9VLk6WnMgpqQktFAt72CDn/G/v3Xuu6+uznjaGljaOmniRHSJfWha9vTbg34Fz/rWv7917rJR46qlhEslFOzRFTN5WKuLAAk/g3+v9P8AY+/de6EfB4ylFE1bDRtFJEp80rqAZImWwAuPz7917pqp8NXVuSaeSlgpoIUZR+2zJKhuVaRuLEf1P+8fT37r3S5h6mylfT1WSURyUAVBaFwUg1i1rH6/0vwB9Pr9Pde66xOzcgJGoqmLRBB+h1jALJGbljJ9D+Ofr+P9b3XuhKZcBiMbJjqhEqKitaFYBI3jVAo9XmkAsb/S17f6x9+690l8rmKjGOr4qljpY6ecJIKdY2+4gIAExkt6gOQOf959+690xQQx5rD5OqzFSs1YtQZIJJgCTE7foI/FgCCPpwPx7917pLPtXAmRZJaqOaOV2KRQnwmCYrwTL+F+gt9PfuvdIDc+xoZhHJSGSoltK84kuV/VwV/oALW/1/8AH37r3QcVu3ZaVIRHDG8l2i8ksYOguCDG/wCfp+fpf/Wt7917oQOihT47sWjimEcckoZGYEApqtYIW+vP454Hv3XurNGybtipoZEimimX7SVlU6rG2mQ3/II+o/3j37r3Saio/LQpDV1Mv3FJJIpCpcPATpiZSObgH/Y+/de6Z8nlKKghpYdRkjacpMiRMfSF06JB9fz/ALAc3/Hv3XuoONWlQ66yjAijdpoP2WZWVyfVNTtwdA/249+690yZJEyFVXNQP9rjZeBUoumNU4/YijHCm4vx/rfj37r3TLVVxpXihpVFVUqiqXjViq6bBfL/AKw+tvfuvdJ7LLClK9XUUZavqAZptM1kV4xZCoY8D6CwH9T7917prxu36uWqpq7zyIhjWSSGMkg+R7+RiOCFF7j+v1/J9+6904rPOMvUqZ43xiRtT6ij6JGA4IQn624uLf7D37r3ScL+KrejoGZIA5nlEiDxxknUWfUPqeOPfuvdSjiMNW1c1ZmZkhqJIAKOEx6oWkIsgYxXK3t/vXHv3Xuixbribb25K6roJ4/tahzGgPkaFZWX1RsW+vN7f7Y+/de6x7ao6ys+4ytS0vjinEkUEjNZoxwxjj4Fjb8+/de6FObH0uQFBJRMlPOTHYJd5AC2ollHCi45+n+wHv3XuhIp4srQwMj5OepRxGFppZCIJDwJEEaWUXH5+v8Ajz7917pK5DAiCqnyrLMrOoP2qWYc/koTY/0+n+9c+691ylo4KbFfxKsg0oSRSKCuuUD9CMo+hubXP1/p7917pkpMLJXNR+VZaZ6h3qJY5hpZBbUoJ+lrf776e/de6VNVj0poVYLHHOJkgMSAL+2LKzKVA+v++/Pv3XukzksTG7GeiSZCTHdGcCGwazEov4P9Qef6+/de6zihp6ilqKVFSOr8kby621U+j6XgYch/yebf1sffuvdN+YgnpKDwKvkSFUgSzGQKjEXMjNe5Fzf+nA+vA917pDZXDuop5DFyeCFUL5PJxrAX8D/H/ibe/de65Y+ifA5WhmlvPEYmZ4X5hZPqNSn8WFr/AIP+t7917oHOxckpy1S8NFTJ+488YpxY+KQ3RX0/lRbg/wC8e/de6DiORZ1Dn/OKAG1x83HIDMfr9T+OPp+PfuvdZ5raIv8ANlnJugVPTYWH+9D37r3TdLMQ4jkZl0gEIgUAm5PIW3+35N+ffuvdRlaKW4ZHVghBHB1qPoNVj/h9LH/X9+6900ySSRSeVNVM8bnQEZoyp+gI0ni4+tv8ffuvdDDsrf8ATzCGgzqSAwavt6safW5PoWR/8ePr7917oW490COpEasYZdMTAeSQwyAXvoGogE8f7b37r3QgY7d8den2GWZoqOsdUFRTxaq2n4uoWUn1Kfzf/iPfuvdNldWS0dRGjSuRFII/KWAkaJmBicMnAt+biw/Pv3Xum6tSOsnYV7+OGach1eaKUMQfS0bj634/p7917pKZ/HS4qqhqcxDLLTyQLNjVWVJEMBb0FlWxU8Djix5/Pv3Xurhfg53NTdn7Hruo83FTmtxiCpwTSSqJ3CxlVi0sLkLa9mv9bG4+vuvdNvbmxp5ciZ2rRTyY6omhqv2EWnBjaxIWIAt/S4W39efr7r3RfaSg2PU1FXj6WUQ56hAepnngkZaslSVho5Dx6jYnj+h+nv3XugPykO4M02UglEYp6Sd0QHU0qOjMPGA1goAAvfk/T8+/de6THXG95dkdk7eM8iJS0GXpamWnjiaRnlSYE+OrFtJYXH1JPv3Xurjd1bu3dUZbHbm2dh62m8lJS1lNFNUFEqvu4gDNBJe11+lj9eb/AI9+690KG1KXcVTU0s+5J/sZYYY8pV0MaF9Wr1SpIYrXOrlr/wCw/wAfde6Wj708uZShimoo0yKtDQXZppVEfohlq2S4jN7hQbG3+uPfuvdKyownZNNRRVtNkvPPBVCOalZY4GaKReWi06dSKLW+g+tweffuvdChsb+801PJLm9wSDE00f70LpDEzVEi2ijndrqqE88AGwvf8+/de6Ezw1lJTwmhEMoVZDMERWJf6B6aRgdaEfQkf717917pIx7QMdRU5mojT+F1AqWydO9OJmWSMakeByCATwLCwv8AQfX37r3UrCUeHzVPHjqeiNJFAzzCWeUwVDRPdbM6kKSP9va39OPde6R9XgosRV08lHUVFXJG1VJLPU1LSQU9NExaJvKxPqJBAF7EWIFzf37r3SZlzOSrjWTYCuArJAtPKtTSRyVTTsCXnkdV9MSEi1uCOSD7917p02ntDIpSxNnIZs3WZCcyzzUnljnh8ZDM0fKhFAIZmsBY2AFre/de6M9snHLh5ZsitHSU8PgjpC/lULEXUaZHjHqZ3A5a5v8A19+691qI/wAz3APhflbvmdIJ4qfIGkrUmkAjjqTMCWljmcWYAmwK8WH+3917okGAng+4iaSYLHG4KkudSi9muFNvwf8AD8j6+/de6HTE19JBPBUw1GTJjkCB4HMlPIW5VkFzyvN7i31uOR7917od9l1ZrIamKqkllExlcvG5gChb6tUZIUk254ve9jYn37r3RjNuZWioaelpqJDWQ/cUgeKSURTRFyNZNiQw/rpXkf7z7r3RmcbX0zZO0poceJKeJYFpfIjTWQBA0oIBN+Tb/iPfuvdCvTU0VJkMdFkpqcyQtDWRVTyMk8LcFI5GuAy/Q/W3+Hv3XujIVPYO24sTT4VGpvuj45qiujSkZ/KtnDP4kDW5/STY/wCNiR7r3Si2zv8AxGUppI0q5GMXNNI2PJNROh8Y0rKGKW406SOOR+L+690IuOzNPFPHkKmNZ6uXRHMktRPGQ1N6X+51cc2Cg/7AfX37r3Tw25qOSlqciuKjiepk+3ibREaoKq+rwyhbBBzyVv8A48+/de6jxVuRaKCCPOULY+dgZ4/DLJUwAEuqTMUdrf1OnngE2t7917oOd2ZXKUjiioqih0u7lqiZZApZ5LRqEa9hYX+g/N/wPfuvdJHOb9TFw00tNlqMTS1H21WtNCFlHjX91V8oJZRwbnkfT/Ee690hcrvfDfeJkszlGkonT1SUdVPFlJI0BWRdLsFjF7LwAQALGxt7917pCUnZOG8tckeWrIqKGnqaun8A11Ejh9EEMuo6bgcMVAv9TyST7r3XPGdtmqpamkq6RSsqmSm+1q3DQSqpUT1SRtySByq3J5vxf37r3TZi+w8ziaityWNlo6lKiJvJURy3cvGCoiankJAt/XTfjkkj37r3Uek7Xycs6eKhjkeoRXmljrmpZEnRtSVAMNrFTb6DkDnj37r3Qzy9p47P4yh/iVYtFNDGRLUVEJRppWj8UjGeMgOwABBsL8Ei/Pv3XugwrMtU18oix2ZqK8GaRaeWnqQ8c1PbWissg9JNiCPySeffuvdNmQztVC09Fk8dTVSGP7SsjqkhcsZeNSKQQGHB1LyOObfT3XuknldpbTfDJLSrVUuQqmnlqoqe8SRqhIEqqrFSTwo9Nhc2AN7+691Rh8oOuZ9jdizzUNK8WNz6tkKZHRlYSyECsRdAANjqP+3tzz7917ou7Uto3aHRJqa9oy2kJewBL8k2te5uPfuvdQamjDFpEQqVj1PyzASfUWJ4+g/1vfuvdY8ZW1heNIGZnR7uwOgoo4YC3+359+690uaKmTOpLHPMq1UavKC738gW4CLc/wBP6f4AXN/fuvdIvI7aqaWpFYIvt1D2iNiQrf6pi30HFyLWv/rH37r3T5g94ZHFTNDVTNVwtFJCvmcvFGb31RBja4vcf0P0+gI917pYjIU9ZHTSwR6wAsjrGAA7XIaxFr3P4/J4A9+691g3HR1VDQpWymkZJGVhGjDzRFxqCMq/69+b/Uf09+690k6Dc+QhiNKPShcNzpBBB1Jzbj/b/X37r3QgYvPotOfuQ0jTxyalDsS8jpZGCJ+oC/NweePoAB7r3WTJbhkxeJ+0SSSHyIksJpw7aC/pczLJ/hfgj+tvfuvdLPonHJVVeerYJzUQxtQvO0ikwO7VABWVgLX545H4/wBb37r3VoW1YZanDytBR06TmhpphOLFkKC4kAb62/p/QD37r3QFdjTNNXti5pGmMgYo7qVWQMup9CIAA2q4AIsffuvdB3g6eOkr2gnhWmlkcmoWZCt6ZlEcMiuQLX/AFiDx+PfuvdDK9LXZnD/wXDRCGmdE01koCCWWA65UVzzq5uT9Tz9PfuvdSdpU+Zw+ThaALIUhamq5pSGpjGTqGkHgvpIA4NvfuvdKU7NrM9XrWv4oHpzPPEkaLFNU0yyE3bQAb6r/AF/FvfuvdCbT7VyWVoKRXwUlOVkCoWjd1qHUWQQkG3KgXP8AXi/v3XuhX291NIIlqKfHITOypVTzjVPTSMtnXRzYC3Fvpwb8j37r3Rvuvep6TD7ZqdxZqSRqWjqY/FQuoCy+D1B442FyrmykH6G5H9ffuvdCHnN1bb/ggp5L4yvr5wsYveGGARDwp6wOT9LcWI+vPv3XugF3yaLe2PwlHMq0uRjrnoIZoJEjjkpkYF3TT9Xsbaf6/m9r+690jBsPEbXzsVGldU5GgqJY5jPWMC8bQsGlpnBvfnjn/D/Ye690Z2KpV4Kc0kcWHhp4qeSAIFSQ6vQja1+ikC7XPP0tYe/de6h1eaEU0iRupkJkedFQNBWyqBy5H41XAsDf68C/v3XugM3ZVZppsg7ywpLVJJTU1GmvzU8YUMs1xYE/7Dgce/de6A2oG5WlnyVXHJVSU9M1GoexFT6PTG0Q4Fvx9OOfxz7r3QUzmvCZKWeqmiMKTfbY/wBRhLuxYI0xFgBwAPr/AK3v3XuhS6cr63fOOyuzsrjKQz1mKr8VDUVCmOFlqadyisTdiNQUA2PItfm3v3Xui6yfynu9t9blrMfTV+TwWGklM2InymMqnpo1mUFhE8GpVDPq0fS6W+huPfuvdD8f5DPc2LxNBVv2rhoVm8aSQmlqQkrlfWVLAn0n0ngXt9LW9+691ln/AJHe7lWgoR2hTSZCpLO/22NZljLR3aRkP9kXI/1vyT7917pN7o/kTdz4umRMZvfb+ZkZg1PF9rJC8wdNUTKT6Q17qwvYe/de6KBWfyifmjBmajFDZwio6esqImrnq1WjbxgaSlz+g/Ufj835Pv3XulFhv5Nfy1ym4MTjsjicXQVGS/ZSpkrFNNRRIBIlTO4H5B0gfg/S/wCPde6EftX+S58g+qduHPQ5iDck1RSO1dDtmCStkppLqpge3J0i7MVHPP5B9+690BOF/lf/ACL3VJjjT0uQm8jw/avPBNStHTMB+6Wf8Ai3I4Hv3Xunaj/lK96/3jqMVuFnir4JhLjaNYpZXqxI2kSzS3sgCkFeeRYe/de6EWb+T53ji0rYcbhazclYohdI8e8IEFTVMCUqQWukgVv9e39PfuvdZ8x/J17qx2EGQym28vTVkLI00VTJBDTRxyzCNpJpwSbxm9goufp9ffuvdGh2J8Kd7/EjbtJkM4fu56+uV46eIu7SUVQonSoJJsSisq34sRY35Pv3XujBydtZWr+1gpp5InjVIo3R1PiCp6pZFS1jcf74/X3XugpzOcyNBuFMklVNE9RIJmcyO4lcvreod7g2139P9Pzb6+690LuZrN1bs2+0kdTHOPCrsAblo44reVWva+kcJzxYf4+/de6Iova25NmbvioavJS09FNWeOZgbGGKJmKuhW2gEcEAc/m/Hv3XurX/AI5d0x56joK955pTHpp/OHY6hCoSJ6eOxLAj6kngcf63uvdHezNRlZ6SfK0kyrF4HErFwUUyxjSTexvcc2HBv7917opO958Jkqarmy+Vpo6oRNBMryhQ8rKQz2vYi4FhwbcG/wBffuvdEx+QtPjJemq9RJTqIEedJYWMiOSD+5f6+oC45PPH09+691SvQZakpTUtkaATzxPULDUOWEMcbKVRjYC5AsSAeCTx+PfuvddYjLzY+vpaqmp0ZKxPEknjUo8Z4kEmsfQ3tcW/2P19+6909OsGUr5VngRYEIlaKN3V4rzeRWF/qNH1A/rwbe/de6myVUONlmnoKNZNcc8EL1sfkCo6aWkhuR9fqD/Qj639+690k6uip6mlqK+qCzyuOYCpUkMOZUB59NyLX5+nHv3XukpJt6Knloq5mfwMyqIgCJ21OwAROAVAAH+2P+v7r3TjFiZHlWWnpZpKh3VSIo9cbxsT5FYcAMq/j6n8cH37r3TpFi1Srgq4YZVYxpE8QXRFIC3rl03P9oni554/p7917p0nxc9FWxoPJDT1khtVsuox6Dd9KHlbAWW9/wDY/X37r3SwxtDtbK4HL49mZM4srT4ytdCor0BKtG6EGxVbn/H6gc+/de6asdteappjj6iVGjlRqaknCqkb6idazDkg2BAuP8fpa3uvdOOM6vrqzItjY4I55wrxxu7Apo1akKXvfggDn/X9+690LEWwJcUaaOtnKGB4FYFgdMcTgBgGHAv6f6f049+690Mu2pWx1b46FlV/IUllnJKu0r2YN9L8ccWv/r8+/de6NjsjFZOsVxBNPTSeg06l3ED3axMDjhv7Rsb/AI/p7917pUZXC7kw9XSPJTPXU2RnEIRwrC8ltDS2AaxubWI/H0H1917oeV27k5cRRU9JTI1RTPHL+3IIjDE4DSAMAbnVf6XsP9t7917o11N8H+n/AJk9cJhOyVrqOpoIBR/c08VJUVGtCDqgllBdGBX9QI4ve/v3Xugspf8AhPd8XoZJJRvHec4shiiklpSEsQdDI/JH1Yi/Btb+nv3Xul9jv5GHxWxFO8E9Zu2d38ax1K11NESpsXvCvCn+p/J545Hv3XuvVn8jb4u10EsUdfu7m0aTeel+6RNGkRqygHSb8jk/09+691Aof5Bvx4kibH0G4t748O/lv5KWRHQ8trdiGuPxzb/e/fuvdMG8P+E6vxvqozkG39v8RmIGSCnkpyYyqWaQ+FlJueQCSP8AD37r3QB13/CdXp7NUiCPujfq0+Pkmjo0fB09VU08Dyao40ZpC1hx9bj/AA9+690lIv8AhOZ001StI3de7JKlX1hn25DGbaiCsr3Kkgf0IF+Rz7917oett/8ACfr454ekEuZ7J3rXT0NNJTUrmGlpooUY3nmMaHSRfk35/wAb8+/de6kY7+Rd8EKNllzOf3puKfW7SuryxLIxkFiiUyEBQeACCfrcnn37r3Shh/ky/wAvGgrKdv4HuN5DqCpVZLILGzFvT5IxDwDwPx9SfoPfuvdDjP8Aypf5d0mBpMbXdX4+ipaZWj+5pq+ujq53eOzStO1if6/psDb8e/de6CLL/wAmv4BZCgMOI2pn8pAuogUe4alKmNS90RTIjKxAuDZRb8n6+/de6Vu0P5SPwB2zRQ08/VVZWSiVWWDNZqeplMoABDFgAATyLck/0vx7r3RgNu/y+fhXtCiqocZ0Rt2ZMkiwVFLWRLXeTXyrLNMCy8HnSwI5tx7917pNN/Lc+Lc89VDVfF7r+GglEhWu+8ZpdDjV6VJuh+nPPH+8e690iJP5V/wvhqzLP8csPFUGQz05GaqFp3j1XkZNRsVFuBbn6X/r7r3Tblf5fHwmgrqVJPjpiaCCnktLWUuVqFh4P6pVNxb/AADfX6f4+690Y/Znxc+KG18R/AsL0HtKjxlaYhNUyChknq/QFEktRKhcKb+kCQEH8/j37r3QH9ofyp/i92JPPksD10MdWTs0iA7hdaCRGFzG8MDh1U8Aeq1vp/j7r3Qb0X8pzrba23q+PHdTbYzFe0ZWlp6uurqykETjToiaolNjY8sW+vItzf3XulXsL+V11xhcS9+po8fV5CF4q6jj3PVUdDUKzFjTQw45lTSbi4dSTxcn37r3Uet/l+dHLNU7cj+PSQ1BLxyJSV8oFVIRp1fceT8/kkfX6/k+/de6nQ/yt/jzuHbLY2bpvEbZqIJY1MlZX1U8zOjam8xhdQ1zbmwP+x9+690bHbn8v3otNlRbDn2Ptx6fwRxCshonSseKLTaMVhbylQb/AFbjk/X37r3RbN5/yX/ibuHJVNbksA0Ss6s9HTV1TCnEhIa31Jv/AI2+t/yR7r3WCD+Sh8LI8cKfG9dw1CoXkqp6nI1Ek8zM1yuoW4Frf4fgD37r3QG7s/kM/FnNVjTY7blVjkaZ5Y46DcWQpIArG6wtHKzLfji1rfkn37r3Syov5FvxIg27Dj6nY9U0srBZJZc/U1NSpjXnTIoAIP8AqR9OOeRb3XusMf8AID+FDMZJNmZpZliBaL+PVvjYkg+mPg8kW5J/Hv3XulPt7+Qh8D6OvjytRsPLVzQyJfHS5et+0BiUg+WP9Rv+Tq9+690PmG/k2/Bvb1JUw0XSuHWOqAZjNPUSui/VTDJISwP1+h/2Hv3XuuVL/LE+FW0cpBLT/H7behNUxqaiOSrOtAQVPmku39Te4v8Ak+/de64dhfDf4ottnL1eF6q2/gMrS4+Q0eTx+Lipq3HmFNcT04dXiFiPqym/Nx9Pfuvdan3zznrMZX5Dbm3pJFgmq2oqekpR4pJoE/yaLTDT+m9hfgAE3sP7Pv3XugX+OHwyy24I4907xp/ssY0wmT76oaF59ZFw0rcA3I/H+9+/de6P3gqbr7ZFWtCKujkpMVIIkFS6Xilh/bujsSGXUp+t7j6D6n37r3Qc99/PvAdd0Dbf2xWrUZCaBlFJjBE0CSL6RNLJF9P08AW5B/P0917qnbtj5C9jd2VrS7sytSmKBLUmNSaVadOfSZowbXPBN/8AD37r3QZYqlp5ikAjjQhkCSKpeMt+Xcjn6fS/A/P+PuvdDPg9trVSRoE+4MbL6YmcJKeNNufryb/njj37r3RvNh42PbOLkiajWSrqYwJHY/u0YJ+iWsbj/bf4e/de6EV6imlgeWnpgDCqisqSWMwjdQqsot9AwY/1vx9CPfuvdNuXp9aUXknlqmmWNIXfSsb+MFtXpJNjew+nN+PfuvdKHH4ylelZ5pWjjlRESJQCiu49VwPzwPqf6ce/de6Erqba7QZFKoRszxSGePU2tXsWNvH/AFsOAb8/X37r3Q17kpc9BmkMiKXmggm+1WGPSKOpT9twwGkNZTdSOP8AWt7917rhVV1XCsSSGKFbJHLC8IlpzzwCg41fQ3Fv+I9+69035WsEFJIkbrrdQFN2ideAzPAV/AvYLyPre/v3Xui879x9ZUy5h0o5lT7f7iC91jhRIg0krhuCrc/T83tY+/de6p97cyUNduKrHjZQlSwZWkJdyCQXJBva/wBLj6cfj37r3QXQN43Un1oCWVb3JYfp5uOLW/p/tvfuvdPNLUyRJyqkGQ8Dh1B54/P5t/vfv3Xun+n3LXSIkKzoiQr40QgLqVv9WU+v1/P+t9PfuvdT4sjOqqkDSJMokR5QSRKrAPZweP6/48/X37r3SkxeayQEUWPlZKoEMHUEiFx6WIH+IA+v+NvfuvdP+O3XlsVWCaGWZ61agPNPGBcLcXDFgeCf6c/4/X37r3QyYPPVuSqY7RRVM0koWPQVhdxKoYg/k2uSL8k/n37r3TlNAz1tRBVoY5EnVWhMQuNb3c+n9X1+p/1r8e/de6yQ0YllmjVg6QEAo/DJqfSBqOm9vyPqOP639+6905w05RfU7CBPV6tKs1hdATfgL/r8/wCHv3XupNZWQM0LRCGqeKOQOgIjEcYFy0in6stxYgcj37r3TT/EI2pQx4qNHkTyECF4VLFta251fS/5P1+lvfuvdIvI1a1iqscbwPExSIW0RI059RQmx/oQT9L+/de6QWQwmTq6maOSkngq7hiHDNIIUHMiKPqCPV9fz7917pK5egxdPjKVYxOMn550qopEPhnjCr4iWAuD9f8AH6j+nv3XukDkE13XUxYKqKSCoGkAKth/rfX6+/de6RuRQrIC4AYtpsDz+RpsPoP95/w9+691hoqYvJYhgga503OknjSxP+Av9ffuvdKWkx1RMrmCN5DCnkf1liUDfq0t9P8Aff7D3XupVJEZHImZYxGvP5YuDdUI+l/p7917qYapihVmZo0kBRlsoIXjUwt/jb/YD37r3XMLU14d4oPM6xh4xGwBYqQOUHPAF/8Abe/de6ZZ5vI5Q2uB4y1uI3DWa6Hm/wBeRb6e/de6fYMK0rEU1bFNHHGkkkcr+MLKVDMsIIuRx/sRb/Ye691MpVqYmMlGklIYDrR0IbVJHfS4N/6/QfT/AFvfuvdcqjI1VSplqZPK7SsGUuA7lvVqPH9ffuvdNFS7s95Ht4lLqFJN9VtKsP8AYf1+n49+6902OHIdmjezWIIP0JNxYf7D6D8+/de6imLTfUrqSRY2BJvySdJ+n4/4p+fde6z/AGyxobaZZSulrEnSxFwPT/X6jj/iSPde64LBK37RayR+pyAbi41EAj/D6Xv/AK3v3XuuAgkVbjWyOpCgahf1Wu2r6/Tg+/de6yxmZZlaB7EfqQstiQAf7Rv+Px/j7917pT41zNNDFOmllZZC6G93U3PqFwT/AI+/de6MDtilNUymMALJDq9LaJy6jhnv9bf74e/de6WddWS4gLUUFVLJJ9uiTUsiFwdJOtWBAPP4Iv8A7D37r3Qd/wB+qKOrmWbGpJJO2mVpBYxEr6vGVvp+v5F7+/de64mqx2QZNDeIszkiZysUXBVQUY2F/rcD/iffuvdMuc2hPWQCWGaCrLxto0yx+Q8amHNrAWNif9Y/X37r3QOV+2KygmEUtPpDepbqSQhN1u9zf/Y/61z7917qJH5qaUeO3pYBZViuAoIZg4v/ALyP9gPx7917peYXKU0ehnmBYFpWUh2RmU+mMo1hqt+kf7Y8W9+690POC3yKrGQ0hlq6mmt/xb5kVWj0N/nddv0/ixva/wDrD37r3QqbOxT5/KQ0tNQfbVVS3+SAapoXjtzHYem4PAHF7k/jn3Xurnfht/L03R2JuHFVO7KJcNgKliMhkQvKU8i61m1/2LKfoDyfp9PfuvdXrdY/CTqvaFW1DQY3J5WGilaCkkSWoj+/IURtKyI30ANwxP8ArD+vuvdGlwnTfVGz6iKXIbeSD7eGSIfdz1M8cmsF1p6mEtZuRwCDzb/D37r3WPA7gXF5Oej25s+SPDVFQtNJVQUsokaKUlXUxRRaTEhAI8r3t9L29+690p957dxrRSZeLRjJ6EtKEnIjhlQEXeSCFn1MQxVRxb63uLe/de6RVBvPDT0T0VbhqSCSO6U7VUjRx1FlKoELWbT/AFsBe/P05917pA5fGbsqpfDtp6IxVVPO8NNhamKSZJmF/t5pqvUI4nXVrcLcWAFyQPfuvdJ3D4Ds6upcrt/JJPHTxmnnkSoysAE0vKVEFPU0ojLRhdJV3jQ3BGgAXPuvdBjn4cXtPMOclPPjk1CpnpDuWWaJwtwkS0xBZ2OkkKt/rYkGxPuvdCvkewtrx7Dx2Wwk9OkULGZaNZJIa8SalDKCbEf6r6WH0vz7917oRNo9j4/LY2hqXy9NAtQ8cbhqkiWZzbyMVbSf9iv15JHPv3XuhViplrMZUVO3p1ke7T0jRzvIznWoe7sQR9SfobW+nPv3XukUcnkqHLE5+Ovjdy0vnEhqoFjZtN2KAH1kXseRbi/5917oRqbegTHRz0GS1RlGjKxsqtChFnssoHDGxNrngW/x917ptO9lqphDPlqaOKSQ+OnmjWKVyVCqNZ55sLG5P9LWN/de64VsW4JYHq6fJin0s7xRKgEegoWCtJcEk2soAH1PPHv3Xuo+BM9RPKMzSRpFGI0WeN3lciRbuZFd2FgSbW+v1Nvx7r3QKds5Ckx2QoKTAUtNlKrKGeJ6WWAiPTGQgeKo0spcKT6TpubC5tce690iNtU9XR5iGSSGHF1DUp8EJjiDszM1meHULXt/qjf/AFre/de6FnGnsOreHI4vO4yKnjVo6mkqqeWFlZTaLW7s4cfW4QC4tcj6+/de6fJMj22sZo3qdp1tPVsFhAWRJEI4lGi9iLMNIvxyOQAB7r3SkxMu9cRi5qeq2zRVzommnFNWBoawKCzQp5nDahcXJQWBAAf6D3XuoI3pu0S/aR7Uijmjp4ZZKUtmg1OTrBpy/wBi8TN+QVmF+b2tz7r3TrNuttVImUFJhvuIo0ixtVOs1dJkZjZ6fHxxr5GDaQfXGCPpYc+/de6aMtvjbFDDHV1tXVUsxFbCIFQQSST0ULSSxSNKUiD8AIpcEkgWFvfuvdBnmezcZTVEMkWNzNZUGlaWOOBKeoSQtK0SojU0jqziwJQEkAqTa4Hv3Xum7HdkbnyMi09NsLO08sjlvuaiiekjeLUANPk1EH1NzaxI/P4917rNX5DcsVUJsemW/wA55ZY6mlM0cDA6WWCwH15ubj+luLe/de6gZHdGab/cbVQVsFDVDW88yRLLFI37crIFuVLajbUDc2sB+fde6ZdoY7F4HPPU0eQqpZpJ1MjVDODJE3H7oRWUccK35sT+PfuvdGZbHSV9MsspWlp0KlJ2ZS0i/qICXVlsDwQw+vv3Xuk5/D6DXf719P3vlvqb/N+DRq/zl76+P6/429+691//19YTCbKyFRuSs2tJTyrXvTtU4uogDWCLxLEy/QqDa/JPv3Xuhqoekq+ggK5lpFqKmBJ1RG0mRVJ0m6m9h+Pp/sffuvdc4du46idIKmk1S07lGdXvqjJFjLb68g3uf+Ke/de6npgMdVSrNjIZEi8gDwMrhHcEh1IPCoPqDb6/T37r3TlUTQ0+OnxdZhUpKiqqVBndQhaJTZlB+ug/7Djn37r3Uymyc9FRiHGTF6WsRacwOCylwvoijWPk/wBbWuDwfxf3XuuW32fExz1eZpKuSpMska0c0Z8Zj1agsa/kN+P63/23uvdR8tRLu0VRosZ9v9uoaEzxJHJ429TAKb2t/T/ezf37r3SaylJU1FJHSQ4797THG0r8RxJCOLMP9Vbnnn+h+nv3Xuk1TQTIKilLxrTzOGlSNCGTQQrCMWF/UPfuvdKLJ7do3hvTwQRSJSnzGQ6VNlDKxH9eP6D/AF/fuvdI+TFZB3p4VnWKoWVYvRGZIaiG1/CT9A1v99x7917oMdzxUVFJKlRIKKcXFRqjV0cg2DRgHhj9Dc/7H37r3Qb7U+zx/YmEyLZCQCGtiZmjTSrEtawb6G4+l73/AN59+691Z9j8/HLS1Zp1pVjCRyhqggtLqUByifQXJvYm59+691lqsnjoqZq6mrIkraYD7nGsuuSWK1maJhwAAeAT9f8AC/v3Xug9qZmrWlqhHJSYyrcNDNMpBjqmGqRXuRcX/wCRXsPfuvdOLVAmooad/wDKZ5R4ZmjBBYfRQhJFuB+QBbjix9+691PjjpJqQ4+mgMJNLIrKVCqXVSRKb/Rv8Sf95+vuvdQHpaLEYiOrippZp+IZ2Yxs+stYseeL/S//ACP37r3QN7slpqv7pXjqaWoPhEUUb60iJYkqpAsf6m9/fuvdYqKesgWA4+Q6GiSnfS7HQjH90sn+82vf6j6e/de6eM3HSYaJZlqYq81UIFPFDpUwOR65akfUAk+/de6RNJU1FPFPHMY5aWaYGJQA0xaRrXaQ8hVH0Fzxb37r3XDereKthhxUjVESU8TO8bEBy6Kzx3F+L8f1/wAfr7917oq/ZZycNVRIEdGmq0/aLahbUByT/h/xF/fuvdDbtuliOGiieJPupKSzAOpAewJH+Avz+fx7917oR9r7eoZcTVySrPDlYUD0/wBraeMIvBE0a8jV+ST/AF/2HuvdCLTYOSs23ICgkno5BMY4eJEUte4le9zwbjn/AA59+6903ZTDulLS1U1LJSS1CaozPHdW8ZAYSk/6oH/fce/de6CmemcZpkarWopoQ832PPhlVheyWvYAi34P5vz7917pRzIK6nWtgjL1dOgRQraYIogbaGJ+pA4+hP4/Hv3XuoyT/eUzrUiMgFRImtTJqQDWIyLce/de66bGyvRS01O7TQVH7njRAZ6YRgsIfIebDn6H/Ym/v3XumOGWNYjEtKkaWBkkUtrPiNmQKwP15H0vf6ED37r3Uh6GnrYoKWmdpHmkUKrOVIDycxyk83P0UfX/AHj37r3UjdW14MO9C6uojnKwmKo1J4pgoLSID6miJuLgDm/v3Xug63XVrSGrkrYYIgkfipZKc6gYRH6kUt+Df+l/fuvdE+z2R81RIsEgCNIwdpSTKRq/sk3t+eLW/wAPfuvdM4dYYxd5ZPIwPpFrc354+hA+v0549+6913NIoALzLGqo8oDoS8hIFlUj6ng/T6e/de6guqOqMivM9gZEJJUKbLcgG4N/8R7917qMzPEI0R2ZgQzlAQyobXsGHPH+xHHJ9+69104jkcA+ZtKFmZoyLOb/AFIH9Sf6e/de6a2WZ9RVZQFcOpU6b6Tdfz+P6e/de6WmD3ZLEgoa/U6kAxzyW1gDkEtYHg2v9OPz9T7917oScflizwzyzkwlgTIJGOhFbUDpvb/YW/p+eD7r3SkrNwPURR+BGemiV1ZnY/u3N9bAnm5P55J/1hb3Xumuqy6TGjpi8qLEwKyrGWSNmA1lr+n/AIoOfrx7917rjlMrOpWlWravSJ1kiEgVvELWKA2uV+vBJA/pcW9+690J/UPclR1Hu3Fbmo1dK2lmikqYAArTwlx5YlKj6EH8/T8W9+691bzumqTtHrXH9q4SoOOo9woi1MNM5kqaadxpanGkk6ma5Y24Hv3Xui7YWLHUdY2PqoojlIJAlRWSWJalY3U2+usH834P5Pv3XumHeW1KepyUVPCr4vFVkqDImKUmoquNX3EksXMYY8XJA+l/r7917oFt3bP23tyT+8ESzztjqilq3hrZoYqWICewaOZdXlNwDpABPN/fuvdXF7H3HD2Z0/szcm38aa3JU9LTUBiUPDRQGCMLOZZX4ULp4b6Hj37r3TzVU2fSpeHJyS4/I00KabsxkdJkAVY2HpmUi36ri1vp9R7r3Su2Zia2lrsetBi4JKl5Y3yWSyFPEn6ZCTTrSi4uFFwwH9CTcW9+690adayJqNsOuIeooRVNNPlZKhPvKVpTYizLzEBqAUN/h/j7917pLY05tMy9Dhcd93gKmSUu88karJJDwjCEq0jkrcKSwANuPoffuvdDvtXO0a1sWKmo4GqI1WFlknXz0Ct/YEMpYObW+oNh9CAffuvdKLdsMTUxx8PnjoWLidRrhgisdWuV6cAA250k/S1gRce/de6QVPtalopRU46SaqohSKNEksTEA81LwVAGm5FwFe/P0A9+691w2bjsZu+vylLTYypixGNdgJMo7QNJVS+hkCQJaVfrZr2/HBHv3XukjloErdwJiqOihxP8Pq1hrqfHzxx1FWUfSs00yr5FjCAalv8A0Nxf37r3Qo4yKCGqGTmq0psbRxmkFL4pjW1Gqy6gykJ4iQFs5JIP1PAHuvdLajxJqZBWy0k+OqJh44Y6qKYUbRotleMIdIOmwAN/8Pxb3Xutdr+dV01WU2b2J2lRU5fDVtDLg6ppUb9iWlbUG1iwGokkfn6f6/v3XuqKsKtMBItZI8d1YxKFDzM2uxXSfwOAb8/W3+HuvdGI2Ftysy0P21DW01PIR5aYNJqVgBd2kvyrn6AAj/D8H37r3QnrtHN41hJDFVSqzKs1WHlWKNhy14wQLH+luf8AeffuvdYItw5Whmeooqd5K6gLQ1dRFOSEgBuHWIWt9Rz9Qb/4e/de6ESn39umsSOvqMpURfw8QTaY5SxCqbQhlN+bj6X9+690NtH3XlK1If43JFXVUNPGIBSzJHNpZvQ1YBYWHJ5B/wBtwPde6MH112JQy4Wopq+CaH7qZZausqBDVtHE10VqWVQWUD62BH+P0v7917oaMLv8UOjH7cyCz3nhdZSfNMkqEJaSKUFUjsdVwQSfrewt7r3RicdvCgmo6SppM5Hka4RmCvSunEFO9YLq7RRRlyyr+RYXIv8A4n3XulHtneHpNFmcnR1r+WSImhiJRTKx8IkjIIBWwXV9Tb/Ye/de6M9t/fuMoYBNS4elWsjoxSxyLBNj5KgQgq8j1kZQsCOLfTj6fn37r3Qa7k15qrbJ1NFQSNWOJoEQFaFJYzdYpGhC/wBPUy2Ym9yffuvdJybZO3cvDV1ufoaTGVkcLvS/YPHW0l29TyxOlrFvpa9weP63917pPT9L9abmo5qzL/epkIlK0T0KTLSEqmlRNCGH1PN3JP1F/p7917oOW6A29jZkUua2R3GoNFDSllmPCSqeSASbBT9BfkW9+691KTqHB4F5JqXDiWfyiSaRSniiRZNQl0Ndhc/q55FrcAe/de6zVXVW3xLJWSQUlF95E7qsMjsCWUvJK0Qa1z+OOObWFvfuvdJCg6o2zhZa2spq6rr2qGUxRSqVjic2tTxRMSxU/XUOPrf37r3S0resMPVUVLPPT08dReM6fKkUHjKliRGhAvxz+T9D9PfuvdJKo6rp6OpbII0NHSwGJ/uqYeIiU2KKqggckgfQ8/4e/de6x1OxvNFNFFPR1leKjzxipiYyyo8YsS6jkgWPP+39+690EOepzjtcdSkkJjkdKpoVJsyMVAUy8hT9QBa1r8G/v3XuiU/MfrqbenWP95tvvHkMrtGRa93RI4qtqInxzQFmGpiFueeSOOfp7917qnmmQpLGkmoSzqJpF5OgMxDRkfUEHngcc+/de6zVUUywnxLE8YkJKsp1tGb8uw5JH09+690jHl+2mMulqZZHPk8ZP5Ok6gfx9PrYf1/x917pUY8zkCekfyqjiUkMEk8dyCApP9PxY2P9Df37r3S2nrIMrSCkmjlWpFgr+EqxhA5B4sT9Tf8A2P8Ar+690ispghLEsyU0kUOp44JCmkSuF0yKsvHAA1cWuP8AY+/de6TlHk8lg5oo3Hkpg4YrqBsnBDFh/h/xsX9+690JC5PG5nHl2cGUWKevUUcekKR9PoB9RxwB9PfuvdIbKQGhkfWyjyAuNQIdf7KsfwPqD9bf717917qJjqurFTCaSeTUBqubKqKvLKrfX63J4/1/r7917pa7XoN4djbjodl4CnkzGZ3BkYKCioIUZ5qiVmCgIY11Ki31OwuQPzz7917q+eL4KVXx76Gg3AlVjs1l8hjMdNumGNopYqHNVLiaRKhai0scdOCqgqoDNfUdIt7917p064y+JlxwxVbjaFIKFIVnyVPGzTTrwtwJAF0Lf6EWIt9RYn3XukT3N1pHNWU+epqdMfgzSaY6imAd5KozEmZFH01KQSL2BJFrAe/de6KnJhquqrRSTz00SUczyQTGJxLLERZDK5IuPoQvPNz9Tc+690uanPvjaSPE4uNa8SLCuuKRTLDILMzJf63J9Rubm4Pv3Xun3CZOrimS1KsksqrMlOAdKxg6aiWSQcBxpJUX+lhb6e/de6NnsbDY14IszlYGkjjheIGmku7JOgEGm1rm/JH+uD9PfuvdKjFbc3BPkKHG0NY8lJU1TfZpI0lo7HXL9xKOFIHIH4FuffuvdGx2XhcXg6ynFbJeqlRYJ0e60kRDcVEjMebg8X/2A49+690K2UzNNLUz4QuZFmhkio5qdVagKRjUNZ+ikMTY/X37r3RXd17Zz+4NyUdJXQ+HDQCWc1NPJeUrEul5SV4LXNl+lvqPfuvdJDK4/JbfkoKChhWqkgrRVUFUjLLLdZQGeVW/JIufr/vJ9+691nqcnJV7rpZMhURV0iHzV8b+hYZCdaL4jwdP5/31/de6GZslSZaNzj5nFQtKlGtNqLoAWLzyqrf2BckHixvY2Hv3XukVXisx9TQ0kK1Ek4DLPVhmUrA51FVFrf4A8kix+p9+690y7q2hPVAZUV1VHPJNEyQuWRkVl8RJkX8EC/0+hN/fuvdBtWJJSRtBR1Mc1WkupkdiBN4gVQ6n/tD6f42/1vfuvdIWtESY+vq8qaUwR+GSGAoFlMqgJMSQefWGP+8+/de6UXSWexo3fHWtSRn7aWN1qFjcR2VfHFGiqLBxc8j6/wC9+691sdfFTDU/YtLPuvH5yuhhp6eOiyVJVSNLQSzQCyRmGf0obAWKgfX6/T37r3RocyNpQ1H2ma3FSRpNqH2paniRQGEBC6zwwJWwH1BJ4sffuvdIis2fsmWWLL4XMwSVNBHrTw10LmemkGmNpFX6XAvYng8W/p7r3SdqMemSyq+Lc6Y2WamWloaPXC0AmiZfJMJDYKCVdSPr/Q29+690ydnZzObX29VS4aKnyeTkjNLRSTxKKASL+4tXUTPxpUBvU1gTYX45917oF9gY/sjdqUGazMED4PK5J6tcrSzmGSOgp1+3niWKP0jRKjqoHBAB5vf37r3Rk6ajwWGqGopmr8hQ1UJeZp5BJCp0FDpU/wBFN24/wNz7917rlgto7UGWnraRxJTCkj+1hkurPHEQt4R+OALIPqP6+/de6EobX2DXlBNT4+CWQxE1FRAn3JSJxJoMum4AYk2v9LD8W9+690qsZs7rzDnJVuAx1DUV9RKlVUSU8lj5ZEEbyE/Tj6j+n+FvfuvdNM+2tvVryU1ZTUeU80yrIsrwyBT5NSvKsraToABFvyL/AJ9+690Vf5j4LrNepd15utFC+QxWKyEVBTRWaSorqWmec6CbGOJY4yruBYckAkD37r3Wnxt35JbOyPbkvW1VW1tJmmT7yn/yaaOgQhIJfsp6l/wTOAkiAqbAE3NvfuvdHM3JjppcNFXkzIyn1Tk30tDAD6rcaAykXH1FuffuvdCf1Xu/GZXbb46GXyZWMTq8KfR5PEsQqI9P1BOogWH+uPfuvdFA+TW28XSVVdW0tHUakpy0U1OiWNRYBzIOCeSb2t/gffuvdGG+Gu5o2wFPQQSCprSkENTHUAKYF0hPLAy3PAsLf15Pv3XurpduNRZPBQ0dU0nhho1esEuiDySsDHfU36wF+nA5H19+691Vn/MEnwXW+BxuT27UTGsmrKd5zFJZJYy9pYpBexIXkEW/2Pv3Xui90tBW7/6VarfKmopGoRPHTOCVETq3gSR1v+mxBBPP4t7917qq3cNBJDkjShTLSyzzQk6CqRsWLMuhbarA6b+/de6fJf4ZFizS0cbNlqeNWhkR47FI7tqKlSb3JH+tx/U+/de6T9LPlpZ4oj46vJTSItUHi8UZinOhI/IhAAU2Ug8WB4IuffuvdKiqw9RiJRUZmlkdogy0ghlSale1o20yIxBsbobC4IIJvce/de6g1GSlMHglolgWQOaciIhxoB9Kk/qGr68Dn37r3UvFtDm5aDG1WoGeeGIy+IFP85pRjLb06SSLD6j8+/de6XGQzsuz8jWYenxdFVY6mnNLDSSwgSkwxeJq4yrzdgSRc83uCffuvdISmjmrKeUy49oKb7o1VJULLZvE0xP2um4sATc3HIte35917pzelNSp8lXTyM0ogjoZGsxlmIKmP1GwNwRyf6f09+690opNv0OIK1cc6OYaSMSUoTS6VJAtZiTcL9Ab2P1+lvfuvdP9PUUrULk0hkrnaOoHoBaMBiWlhVbfqtc/69vfuvdZ9v7k+2r/ALuSU6BIGLojAwSWBSNRc3F9WuxsD/t/fuvdCtufJY2Kmgyq1tBkoZsarJFHJapWRgC0cyH8q1yOBx7917puxW5my1BRw6ViYrzNEg8lQqPZ5SSeGU3Nybf4C/v3Xuhp233YNv00eL+4BlpGd4KlSzM4AsByCov9bC5HP9be/de6Fah+QdZlZKOpfGyVFRToogjuRRzMhOl6iRiLAcHi1x9P6e/de6HrrbsDJb2Z8e9cuIyCVCCKjVDItSJJfVEkin0gf4kgm5sL29+691fj8UMZDgNppU1MqefwxGseRgnqsObt6OLEk2vxf6+/de6NPV7x2xQxCSpqqRSxKRJSJ97MGk4DrDS6mI/qVRrH8Dke/de6SdZ2BtOkpP8ALa14opmZVkqcTlKaNQDpa7zRjk34+lv6X9+691Cg3psGmdaum3LSEKqSuk07RJHHI9o2maUhV1XuNTDj6D37r3S5wXZu2qs+MZ2gRUEgWolngWF1ILMiTamvz9GAII+pBv7917pymzuIWZ533DR1NPMV0rFKnjdV50sP6H+oJH5B9+690n8runF0KmppqqItEgLiKVv0X5kjjW5JF/oT/r34t7r3TLQb4xeTqqZHeVZXDadQZEnX9Rcwr+QOfoL/AJ/w917pQ1dRQPDJLHVRzxMbusrNDH5mS/jFMQGI4F+eT9ffuvdBSm75sNXVsUmCMNKPIy1i0lI8bfXgTeO9j+Bfi9ifqffuvdd1W8cFUUMVYxpopwT5BLFCQWvYo0em9x9PrY/654917rg29KaqEdL9pTtE6AwzNHEEB5bSHK8fkc3/AMB7917psqv45NKzUe01Vak+JpopYLOhHpkjeFF0ngH/AA/PPv3XunCHGZaCnp6meipPFSEyPSTRpPVvILmySKl7HgG4NhxcC49+69021PYW4cefLBsEz0sbOsjO9MpAuNLJCwUi4P8AS/8AQ/X37r3WOm7ayeVaaB9m1VIITeN0FJI0bggXVCLaTybMCPx+ffuvdIDtHcW6q2hp6zC0FW09C0bz4/RGhe3IMlQGAVT/AEta9vx7917oJW3pl8/j2fJbar9uyKyF4JCKv7ioRbpIIk9OliL/AE/3o+/de6R9R3ZlcFHpy/XuSyNHTlRPM1MKeGkuxVZ5o0NlUnn6cLc/m3v3XulltT5DY7cOTjMVNNtqGjqIqDzw0UdbTTSSEeNY5ISD6rFV1A88k2Nh7r3R3NvbqjykcNHHPkKmIxJxU440n3DuNaM8l2sp54UjjkWvz7r3Qk0OUNFCshwlbS0qN4pHQrNBYAqWZv1C/P8AaA/2NvfuvdRKrHUVTHPNiYfFPO5ZaqWLkFuWOs34B/1z9f8AH37r3STo6+jFa2Or2Es9O5E70YX90fhtLLbm9wQb2+p/p7r3Tg+cxNLVKJK2piqAGIdFYhVX9MZCarC31F7/ANbfQe69015TfG16KKaWuqHUGIu8rLKLG4MdjpNvp+P9t+ffuvdN0G7NuLTU9RR5+OFKwOQGL6Wc2JiUcWtxyw5/A9+691iqexNoYqNo8luClT6MytE0xvf0gGIG/AP14H55sD7r3WaHfe0p3MEG4qeGuazrHVSJSJKrIZEEXnCi1j/YuT/Q2Fvde64Uu/KtZ3lOXwlbDCitEtNUwTTrDyCpYsdTC3IuDz9Cb2917pUUO6WrJ2CtHAXi8r6ZoCrL9TqUPdSOB9Lk8AfX37r3ThU7wxdC4hqaqeVXTyKxKNEkQsGLOG4A5svBP+B9+691Cqt37Vlp5YqieKpFlkZl0oIozYE62f62N9NuOAOD7917quv5rdq7T6267zG4MfulqaOppZaZMcJ41RppjojEkSHUym/qIsAfrx7917rTv3v3Fh979sVNXkYIJsbgq2aoA1JJ9zMk3kcxPc6h9Pxb6gi9/fuvdOPYnzZqBgxt/DRrjqGmQ06LDTxs0lkITyhSCLA3uOf9sPfuvdES3H2z2FupZ6LESVK0dSWaebWyuLsQ7liSRz+P6mx49+690HEm0KqR/usnWGsqprPOGkLk6TyGZueDz+P979+691mWGgpXenULZ20lmhDMCQCdK2sPoL39+690JOM23FR0cE+inJqVvZGXW8R51srA/W/4t/T8e/de6Mb11t2jigkyD2SkhhV5I3WzzHghUY/m/wBB9OP9h7917oaISlZULHEqxsViFNIdJUIbm0gH1C8/7b6j37r3WLITzRCS7aHaQxyqqOIXCEl5HCkDk2Av+Pp7917r1LS1mTigng9cUEkYfxBY1RWawESHkWIP+vzxaw9+690oqCWvoqiXHeHXGX8jTNpMiEjSpMf0uLXNjb6e/de6MN17isnSQQSrJa5aRZHKAul9TSR39NjcrY8g3549+690KrYbO5KtFZGtRKrKRreQLGVVLRLZyQAoXi1v95v7917pN1dLXxvIs1NJPUGQRTrC4aOnkRwCy6vrxY/Qfn6W4917puz9K1UkEUaUkNVDG5R6p/GJBYG5J+nP09+690BW6JclT4bdCZKpVvFTusUccqSRvE0Y0BZV5sCD6b2/Nj9D7r3VJm9nXI7iykwQKRWTRj8gBJCAbH+t/wAce/de6ZIaemARRH5JiCC5+iBVHI/x9+69040+JFSFC38ksbWcA6dQJBRrC1iCffuvdLTB7DFYIFkZFqZUdmQK2oaP0vcD1A3+gN7/AE9+690sm61yupUggMUgiZgJVZVfQl1UqOQxH+q5+nv3Xuljges6yKqklkp5FlEjKsEXCScARt5CNPquOP8AeeR7917oT26hgb/L6KC7QtF99E41SxzkkSSG1gU1AgcXuDe/v3XupuG2FWUVZLXUTqaulqVkLEqIY9NrMiG/4+t/z7917qRPHXVktZJU00JqpahbVYYJxq5ZnPFuD9Bf/H37r3TnBSU0FJM7BTNGp1yqoaMkOGMyueSRpte59+690jqysigeap+7EqrCior8MjRgghUHH4B5/r/sffuvdIuTKtUzLXKq6kQsjE3MkZYoUeICwJI5P9Lf7D3Xuo0DrKZC6TzOWWSaEPqKRFiVVCf0qT9VW3+PNyfde6kyyQS1EiStoM5SJo2NmRVsSvPI40i/9OPfuvdO9XXrV43z1gnhydCsa0tWhWMywRnQImb8jTb6+/de6CbLaa3TBKxULUGWN7L5AjmxZyDz6rj/AFrH/W917pE1uECCWdS1THExbyxgssshbUxZjzpC8f6/v3Xug6y1CPLPPpMasS6B/Szf2SFUfW5/3jj37r3THTtoikKLMJXPpJJSMn9IDBgCf9gbfT/X9+690uNq5Ghoa1Gyjt9u8ckMsSBirGYAFiVuTpP55/x/p7917pvysNJHXVseOmklpgS8Wq4laNrD9J+n+3vxz7917ptilmemdNTxKCAysAWJAsBc/wCtY/7z7917qZjsiKKugeWaaGGNf3JacBp0DjRpVSRe/wCeeOT7917rHHGk1TNKsryRPI/jDaRI6+U2L2tyf7RH0+n1Hv3XulfjKVS8aSRslOGGqWVvoWv6QfzYW49+690o6qNUeMQPGUU3CqFBdP8AUmxHP9P6+/de6SroZJnSnRo5JJmZAwUkEHkBh9Pz/sffuvdNNVKyyyF1AB1K9kJI0WNx+eT/AK/+w9+691FLgoPMXZSw06blgCD/AK315vb37r3XAjzVKNGuhdagAGzsv6RZAPoD+f6f7H37r3U9aUSSSCM+JLlrBfqVOn12+huP99Ye/de6mQ0yay0qlB6Q0uk6RHexta3P19+690oq+TENQIlBTiN0NpamUgM/GkqqAfpJJPP5/wBf37r3SdFJSxsKg6S2kFAATe44FhwBcf7z7917pT4ajkSWBY4gI31MCwUkHVwB9Sf8P9749+690YzamIrPR4acLJJEjSykFeCOUBXgC3N/r/UH37r3WDc2PehlMl5DVzSGNJQ4IVSLMAwPA/1+fr/sPde6ATI7Zyscr1StJVSPO7rpkCllvyHCj6A/1/3v37r3TYcjUwqI5qSoheJyhk1qVIPBvGfrz/W3v3Xunql3QYolR6eSbx6Y1lVSoAJIZdK35PP+It7917r1VlaaeoHhMip6EMVQxdbEfSK/Nv6+/de6mf7jZNAMCBNYLmAXLH6XsQL/AI5+trEEWF/de6WW3Ni4fcHlSGKuWqEimMQQO8Z9NxdlvYn+vNvx/h7r3Rt+l/iDv3e86Nhcdl6il+4iWdzSkr4y/wBC7/RefqDb/C9j7917q/X40/yv6nD4ah3TuVhjBE6zpTSw+aRCTcGNOfr+Bf6ccfj3XurOcFujD9PLjdoY5wnnRYYsnkaaoMDzAaXp0WnGrixN7Gx4BNjf3XuhcXtPO4Gf7vDUNJMs8EFVDXw1sks58ptJLNTylPFGBcjWLj8Ai9vde69i+2a/IvXV1ZVnIAvFC9NWqkdN9zIzWf7lyb2/qhP+xvx7r3XdbujdlRJLFQZeg8It91HRTU9KlEX9KQtXM2o83NrAm3Fze3uvdAlv7tTE7XxEGH3Huasp62PIx1S1VFJNV11SrTeN6ZyG5QAg3cgAXIt7917pywO9urd0uuRx09bloKejmariSZqatopo0IkgmMr6UkLC4sCCOTwLH3XumDb3Ym25cllcZt6TIbVqKJ5PNXZKvjqamezeSKOkRRbUPqObWvx7917pzyPYGXoMrHk8Nm/uooqUR5agyk9FNPXXYXq1gp3JCXLG4DG9ha1yPde6LNu7tnbWa3LRV2bx2YpRFW1MEs9TRRx0JkQi4YzrezFR42R7Hm4PNvde6GSLdGx8hQUVM8jtVzU0a0eKxaieSpiqACRUqAfQR6mNxc2sfrb3XumjNYyTbeQxEe3sLkchPEtJmZyKqXwx09RIfLTCSTSmpFHrU2AFgNRIB917ozOw990+RyMFFgI9x4PyUq1X3NU6vQa0JaWKSBl4VStixb+1cC4IHuvdLR+y6aszlVhq+Sauq6aJQQINNJ45ASEaojNmW4OliADck2HB917p9SnUQVs6xNjkmjMwl0O1N4I01yNFK1151DgA8D8WA9+690Em8c66omZl3Bi6inxckclPOohjj8FO5Bl1xm/0tzpN/pYnk+691mwXd+c3fjainw1V9vUtI1LHW12JnlxslKttc1PMCoNgLBvr9Lj6D37r3Su2vWbtpoYUREytAJ3eWqSokM80xlD+iAKSUFyALm3H9ffuvdL+jjxu41krDCRlcbZaalq4jTKlXHKWZREbtzyL25PNh9PfuvdP24dv0OUoYWmxsMFZH43jdaZfOJbAOgc2YqD9CbXuePfuvdY8HthKOAU5rqimqFdiweQ+Ere66Vkv9eQbH37r3U7L7HkyslKWrC9HSzJOhDyJGZEIIBeJg5DWtwbD8g39+690IuBy2WoDPT1VFQzQx05FM4YL40jteUMQSdNxq1AnkW+h9+690j90Zaeorqeemxzu1PPGK4NViCBI5lsJoyFYNexI9IIAIINwR7r3SXrItuZWollyu246uanZZPuWpEmSZ1b9vQzXuByNLKLXuDzYe690htwZ2lqqkYiHCVkFPRxFKdTjIWpkjcal8IW5UD6garXtwfx7r3WDBNPNSVYjpZ0WBHRong+3OgqEDLquDbSbLpI+lgBcn3Xul3j0yMtHTyxUs0AEgbyMRH5IlUqUZV0hbkg2tzbgG3HuvdZcnkY40Y/cUcDyxskiVcwC6wtiyJFYn8kk3vwBb8+690DucraCa1N5kqqiaTxt+1IxeTlkWNwLkKTfn8E/09+691L2lsmpqTDkalGmbxlojLJKVkWJ2PrgjC3Cj+rE8+/de6F2orsjJRJSUNIisjIiCYPFdo0AZdLBidXFhcfn8/T3Xup/3u5rf8erhL/ZeC91/wA7f/PW0/523Hi/2Or37r3X/9Ch2j2tlaTdVG+MZKXL4nyx1tRMQxSmqDp1ernj+1/xQ+/de6WFastFmaXN7i3bNWUxjeipkRD9vApOkB0HAA/Hv3XulRi8LtKfIU8dPWxvBkgzyV1RHqgiqCLhXBvYWPA9+690I9Xs7DY2GGLE5UVWuM/dCOkjj8CyDlo5/wAgi/P9P9b37r3SB3Jh8ZXGIT0335ipvCKiA2VXUcA2HB/qTb8359+690i6LGPhadqCDGwmKSqM61rAGWxN/JETxf8AHHF/9b37r3ThmaukV0qYnrpvtktKlUsEaLJosWUr9dIvY8/n37r3SGyWVr6iqkMGmkFSgENSrDyH+w7BUtcGwB4+nA/Hv3XulHT4CdcbDU5Ov9MYR31QBQIj+iVz+f8ADi4/3n37r3Qcbt3NiMXVpJhaKKuZCEZIgLmQg+SdVUfiwJJBt+foL+690mV3JQZKknr6qsZ3kpjDWQI4jGpyCo/qEB4/FyDb37r3Qf5fK5mehnkoI5p1ieMw+JyZI0vb0KgubD82v7917oFs+mYMslTJTZCrgdpJZA0EryRFI/UoFjbn639+690GsNdmzkKGZMZkGvURNTtHRS+JmDadPkVSCf8AY/X8H37r3Vm2Lw288rsbDZKhweURTToKupSgn8cLabustlF72v8AXg3/ABY+/de6f9l4DPVk9XHHichla6ePRKtNTTVDwhVILMFU2AP9Pp/r+/de66pMBu01S4qvw2RmjGQtFAlJICZQ2lFeJluCLWIt7917pabz2hu3alTQ1WRwGRxNTPHGUp6qjkhSaAgaWsFsBzcW/wBfj8e690HmayOailjFPQyxLVExTu4MQHFxIrsB+eABx/QC4Pv3XulL1z11uXd75CqhWtqpoQYlplLCNJGUuHqIpCFCf61yOffuvdITM7beCWrjkKjKUlRJBPCU1xPFE5Hm1n6EEf70fx7917oNXQwVjw6ZEkmmCftAhUH1aVCo/J/wt/QD37r3WPLxQmUVSz1PgVPthLIpCxslg0ZNrm5/P/Ij7r3Tu2Ox0uJjjiqYkqtaSyM0iszIouVRV+nH9Of68e/de6DfKZmiilmpoVaVBN4kKCQGNxwA5+tr/wCNvfuvdAHvqSpmymPSQtU6ZpCJBYEIRdNX9bWtf6/T37r3S82RU1dZ9xDO48UAU07RlS36QGjNx/X/AG/9R7917oaNr5Kox8FYyCeDROoqpI1JvCGNihP+A/1vfuvdCti9yB1K0kC+CVdDNIunUfrraNPofyf8f8ffuvdYNy5YrQNjzPJXosYJlQEGO/JjLNzxf8W+h9+690C2Rip6CrhroNXjL/vNYk6X9diQfp+Prx/vfuvdK/C5aGmE8jJHVxzo2mBVChpDeyNwB/rH8/n37r3USaiilKMkS01mZqjgGVIidTJGgFhyf6Xt/T37r3WaIxUY8btUIhdBT6VVP2nIszyH6Ef4/wCt7917pjraaCN9dOqNEjs0GoPIks17lXYD+pv/AL2fx7917pniNbT5aOohSo1yyJUMIIJBGrxMCViKcjTYG5PH9Cbg+690KW9MTW7gjxmSFJW1gekiinqoqZmkWcL6lV7aSw4BUW9+690VLt2jz1FSRwU+MrpoqdSHlFNO5sxPLaEIPP055Pv3XuimGhymuV6qlkBuzqXikUtcAKCWAt+De9v6+/de6wLT1Clii6rj/djLY/kiMEXHPAuf9j+ffuvdYHjq5JVhQIr2Nl0mTQSLFSWJ/wB9+ffuvdZ6OmmpKsmW8sUZ/cTxOUYlb29LLext+fr+D7917p8qEoaqRatk8YaKOM20xCSf6s3jtcD6fTj/AF+Pfuvdc2xsDRoPvViMtysThRJxY+RiT9P62+nHI/PuvdRZqCmjj1tIxtqBIPJ4sATe4/HN+Prb37r3SVrIYIw4iQ6k9Zd2LH68rGQbcD/Y3/2Hv3XupWOzMtHE0KlpI3CiRJihuBewVriwH+J/249+690raTdbMEi0oqJHYKrxsJQy8qGA+n9bf7Y+/de65zV9TIwEAJLFZNA1q6gnlVA+t+bX4P8AXk+/de6xPV1ksjyfbzq8fCgxvdwPqRYc/wC39+690y1WSqpZ1aaORH1G5DaGFhcNp/obH8fX37r3R3Ph78lcntjMDq/cdRVTbQ3DNJTUpkaKc4fIVCFI6pRLfSjE2vcWPI/B9+690PnYVLk9o7zkWnMgjlZXepWVp4/t3INixJB4/C39+690NdHUwZ7Y2WmEH8aqIqKKnqKZJFhZ9LXEqs/r+hAspH59+690TLeuy9yV1WrzRvQ42rcypRCUpDAIf83G8RuuqwubAEk3PPv3XurZvgRQ5DL9Ybh2XW1ctPHRVgyNAkZkkkanVT5gACAoNrhWuD9fp7917oXd45F8RLX5mOPM5zE0K/w6oklkel11CemJIUb0gq1uAbWA/Hv3Xuou1uxaqmmx0SYzJU9fWPDF43Y1Q8cxIEp8f0IBGogD6fTj37r3RpcRufK4Wghw2dpJJBU1cjxyRjW8tPJ6lTxmzKAD6rtYf0t7917oS6XMY7b9PRV9LV0NIK0sYqpAJnVf0/brGA2sm+ljYC97i4Fvde6VGJ2lEy0u5snIlF9xWNVSyVKvSOsZNvLSsl9YA9TAAC1uPyfde6ETIZvCNF/DmylXPiamZYJalFdnrH/1YVgSAxAFjxa3NiAPde6d9tRUTO9BF9tTRhXjhpa+KCVZImFlaTxhQpI/1QJ/N/fuvdBnla/GY/JZOjxE1NjKiarMNT4ZGeKaJZNHjiqiSi+oEgCxP0/1vde6bMNt37rdVTV7dx602QiMUuSrZITVeOCRQZpnqZCI0Rkv6ebnnk29+690JNPiYszkJKKgyUc1FRL94xBBxxkS+uncgc8rfni/+Pv3Xul5VTZL7BPuaiOejpYYZaKhxR+5eYtxYabMjg8aWuACDYD37r3RKvn10sPkD8bt3bagpXps5hKGXOYeJfHJOlZQR/cSUT8XBYC3A/1+ePfuvdaXOMx9fQ5qqw1Yq09XR1E8cv3ScRz08hjliV5BcANcEAgfXi/v3XujT9Rna6pLBlqjwV4kFQz0j1KSK6PpjSjjhhkjlLEjUjOvBJHNvfuvdGx2vQY7c9fFQVtXV0MFYscsknkESqn1FPKk5tcCwJUA/wCP59+690+V3RWKw+SqqsZNft62CdTSyRSTRRRclGMgJBLHixNr/Qfk+690iYOqqWBxF/llPSrUR+R55IIKQq5L63cX1Rgc8jj6G9uPde69nNk7a2zKkSV6VcciOtVWROagSaxdI6eaIAaAT9SBb6Wt7917qFg66o21kcTU0NVUT0tXIyKZagtj0iVrBHCn1cX1ah9TxYm/v3XuhgrN7mjSokkrTQfcoqwxQU0sMLsP0lasXYrz+LAjggnn37r3U3Adi5fCmmq8bQ0dJUGW8MkdfJOKiaRPXUVccp0qh+uki/1/1x7r3Qu7O7f3VEZKqrp2nenqy/3FHL4IZp7+RUSFblkDEAkm/wCL/j37r3Q7QfInM7wqaI5Spp6DJ0APjipXNGkkUR5E0SEITYWuQbn/ABPv3Xulxj+323GBg4JJ2yMs7QRPDUGClV5fTracfQqOSBa/0Pv3XujK7IwaYHFwDIZ2KreunCvS1aXjJsQXhVbC34KiwN7kXJPv3XunfcE00LAUUrPSvrp4khiaChi1EAvVW/SCb8/jkDge/de6SUU25psrIa3HUdRTUSIYatJCwZCoDhAvpP8Ah9SP8Dz7917pTS5qaYpRgRRSEaCI1LTzsQNMcifUgAD1W/17jn37r3SWysmQrKsUv2sCCmMTKyALOzggGJ0UXPP+p/HBsffuvdYq/EVVAs718YhndBpqRG37EDgPdKc2vzcXvxzxb6+691Aoq7GmkmikElZMhZIpyqARgeoNGqj6kk8AW55Hv3XukruXMQZGmGOtPI/DfcLJLTU0UwAijEgAGogD6G9+fwPfuvdIAx5LF1yucvOGga6PKGjUwyx6m8Eri5IN7E/n6f4e690kszW1c9LNTJStXTP6fuKmNPLI0rFwAx9IFiABwfp/h7917oPZ8Rjdx0+WwT1NMGnx8lPNHJEYlSVl0OvIAb6kG9/96Pv3XuqBu5ts5Xq/tHcm2amjMMKV88+PeZdSy0Mp8ySxNJe6jUwHNvrawAPv3XumCjrKWsgjknjMbAFHaO7IdRuAR+Bz9LAj37r3SezWBkmiWWliWdJBIZCCQ/BJuyk3BH9bk/Qfj37r3SGD1OMkUAMmpCrm7agn1YNzx9b/AEvb37r3TtR7hqIJkZXDSKChk1a2eNrggqfz9QOPwL+/de6UBzdRVyQIZZ56ZGd1hDERRGQWkIUcc/n+vN/fuvdNWVpWlaU0xXSE0Imkrp1DVZlc2vzf/ifpb3XumXFNBSGTyyTqEUaNLt6mQE+tAbfUg2+v+H9fde6WEWUwNXSA5Mymo0kROkV2ZQLWcngEWH+P+x9+690zPhqyrq6SDBQVNQtZKkUUEAeoqJnkY6Y44otTG9uALm/5t7917raG/lYfy08NsTYc/wAg+7qd6Xd+bhWp2Pji0lLkNtUDL5nyEnkI0zvcDTpuBb6fj3Xuhx+UmTyuS2VuXF42vpszhoYaqkxVXkJUpM0aiOVRW0ypAqeSytwHJAUkj6+/de6K703t7bE+MyEGVrI6aDG45Za6OQDyMVRbRRIf1MCfp9P94Pv3XuhSzeNw+5cfT4LAAVIQCOJXBlNpl0I7ar6Atxc/UHi/v3XuiA929cZnZVVDj5JPu6slp5pqKImmkgVykkJe11aP+n5H+v7917oB6ConhVqhaB1kpj4BKhZHnV2IUFRyCTbj8/6/Hv3Xuh/67jrKoVFflaFWhjEYo6ZCQzAjxymQ8XNwAT/T6k8e/de6N7tFIP4XTeLxUiF1/akYAK4uP2zfhvpaxvfg39+690OuKymD2zRy1UrfcyrH51lKGOcSn0oAl7WBUhit7ixI9+690i6rsLLVmWGTooFqKWWMH7O4WMaragUP5A+v1sb249+690vdr72yFW7UpgaOOredy7LqdH1m8QLm3NyR9ABbj37r3S0/vdhcQaimr6mC8kbQssjqsKWLeryt+eRc8C/FuAffuvdBtPl8fUySVlGj3mLU+PMieVQkQYyyxOBwS1/V/j/t/de6R+FxMOWq3eqkD18rSThwmueK50GMccjSt/8AD6/g+/de6G2jxqY/7WSnKLUwQCmULGfNJHKi+ZZGFhbgGxIN+P8AW917pwrKaASgvU+d5TENBUXRQB5FuALEfi3A+nPv3XuuH8NTLQVCTNVUlLCj65beQyrEbxRJI3Kn83H+tb37r3Ra+x5KTGQVxilKJqKQuEBcGJ7iPUovqIFjcDk/X37r3RdqmbL/AGMtRXpLHBUh/A8ttRjLkqbH82NuDz9B/X37r3Sl2bmpcXSwPSCGOaCrNRUvo0ySR+PQtwOBa3+x+p+vv3Xurrfhz2/ubcmFqtlYuRqZslTpIHoGWlkqKoMKdpZJTa50ekD/AFj9QD7917o8Gb6W3HuqDFwy1U1K9PCFq6zLTmaXziaJ3mp9B9ZVUI0kWYEg8/X3XuslF0Bl9vzRUdFn62Vct4qadpIypghiUGUSueEJN2HN7kL/AI+/de6atxfHTP0GVpczDuet/hkU8X+T1QqY6YyReQhiYDquZCCw/wBdT9OPde6V8PW2/Gx1K65BslGPLOyLL5vuKSaMomNkp6sFTHzcauQb2P19+690iVzXbu2oaijj23kDiMfeBaYYCAUkNo9ca05oTqLC/NxYi5+vv3XuoOz+6YcvmTjc9tp5aivjqKGJaKN6epiq6dWFWZaSdbjQQhcgcXYEkAE+690KdFu6HFytDTbbrKuehap1TPPHGkVKt/LNGj2YspJUJa4t+T7917pqpOw8zXzvTU2LhUSqftxWJUl1LvxPJ44+FseSfzf37r3TpTZLfEmMr1p9vVdQVMqhqSjyFE9TqYxyR008oAay+tW4+o+t+Pde6V+0MH9/jooMnT5ahaV0jiosuVljhYHU1RHJFpka7lmN2PJI/A9+6903dq9NbM3phslgcqrZbKzYx4aRXjiWm8kkROqOkPLrZSjXcXBItxc+691qedtfFfAbR73bNts+k2pl4zWYWEK8tZIMRHUKkLvFOSpSyLIihr2IuTz7917o2m6+tnh65ipKasedXwoRKs21y+NB5IpUX8lfoAeDxfge/de6Lf8AHja0lDu7J4WpqJ7mpb7Wdm9dNqlLRQBTfWNJFza1/wDD37r3Rnd+9BR7kxeUedpZ6XwsWeSHXOC7tHxIRYAAKRcfSx/Pv3Xuqi8h29V/EzsSbGMGqKaaqd5p5GdFhhilLaUW1ubBbDi9yf6e/de6GGp/m+09DAExWLyeRmniKSQxXUagA0YbyH6A+kKAbjn8+/de6Dvsru/uv5j41Gw+1DisRS0cAAmcSGaZSdIpICo/cfkEkkAcD6e/de6FrqXGdtdY7BrqDsGmq8Xja+N6aho6wqqsGFwSAGKgDlRxwb+/de6Kvv2kkly8dTTOop5JpvEIyqxxyMSjCO19Vv8Ae7+/de6Z8O1JSTtHPjmFSi2FY/p0uE1iN1uT6muNX0I+g+o9+690o8BS4mqnknnqFo6zzmR/GHMl4ZCwjgEX6vpcAnj6W49+690o5c3JUZOOCSlp6+ldDRtGyLIyIZPO7pc+l2JtcD63vc+/de6et87WwMlFTVeMlgp0YQquJQlqyKSSnVpGZ7m41EhvpYg/63v3Xug5jpEmomxtmp6qJAYWS0bLIXLpEHA5Yk3H5H4Jt7917rDNmMrmMJXYmvp2qqmkSSlfJOlOtZTwwuXVpiI9crqllVi/0H04I9+691IoMk1Rt2jwVJRFlYNC2SaNGYKZGmQqqDiU6gC3I4sRx7917pMxUkONqiKjzySxy3WKRReQsxIjFuR9b/630/Pv3XuhUwtPj56unGSkRjVwvGsQfW0aryRKzXta5Auf9v7917oVsfgcFAphjrqFoqtIVmkMIkqY9HpECMpH1B+v0v8Ag2t7917p/q+v8TSOgjNGJpYgaFIigj+2bmTysBbUSSbkcnnj37r3THjeuMZkax44vI8cKmN44iBGAvpYRyODz/Uj6cgf19+690JGK6fx6KNAeKiQO0UpJvSvq9aeNLGzG9xfn37r3Qm7d6Lw2a1pHT00EkckSs+pkaQsl1Ef+pX/AA5IHBueffuvdCdTdAYnGwTUUMplq2nBkaGUD7VQuoppcG/+xJN+PfuvdGW6p6gwmFr8PWwDl51FSX4km8RH+cFjpFwbfgix49+691c71DTTJt9RjcfR5GmZF8tLWVstPGNLEHxnlSB9CAOf6j37r3Qv0uPppCJKza+2qGjgZ0n00kdUJFY/tyNJOWBvcEFh9Pp/T37r3T5jsrsmijmhxeOwEVRrK1NQYsfDC37frjZkW4IPFvx9OffuvdIjMZPYeZaooFocCs5VQZ6mio5FVUGrRrupYH8H6EW4vf37r3SQyuysRW4t2w2Mxky+Lw1TLbDpVQvZzAJaCRGCl+fp9P8AWv7917oIc71zkMxjVoDt+jo5TO8URxm8augNOEYDgyl7m4J5HP8AXnn3XumfJda9qwippaaCrxUMMS06VVLmJchPJCEF10PwSygXsQSeQVuPfuvdOWP6v35DH97Q1tFLXtT6qYyJuTG1dLVONPmqC1XVIR+SviQX+hta/uvdKTGYvunbGKqTks7HmKkN5qXVPFMsLBSsvJVi1v7FzwOCL/T3Xuk9Rbi7I3JUGkqt5QSQQyAT46DFvI6yLwFmqA6i9/1HSLH8ce/de6GE4evWmheSgoyBTq9TPIyTLM6+ljFBHbk/Ujn/AGHv3XulHjMXLHCtGaGlrUqjH4li/ajjdgDqZzcjn/WIH+Pv3XuoG4d2bg2lV0lC1NQx0Eavqmp8nGJUcj6eCXUTxf6H+lhzb37r3Sn2/vXF5OgaOSsrIqstrKFVeWSK9i1MgUBj+NI5t/tx7r3UrKZfHVELPLBPO1LdZYqkJDOyunMrRyBSb39I1cf7Y+/de6Q2Hr8JLk8h/DYqijkkjeUotE0y6lNyr2ci7WJ4P+tbi3uvdJ7O0NZnWBpch9pMwZ5UlSMI6g+qOSMj6fU2Ynn6Ee/de6fsLtlaiglfIRwVPiV1M6iNA8gGkh0jIsP6WI+nHv3Xugpzuwpq6orKfxRpRz+nzQCrrpqgNdXhkBbxr6Tps4IA+lvfuvdB9herKba+VUYnbSUkNK7/AGk07NKUdyXM/hJZTyT+sEj+yRYe/de6NThN1121aXHtnKuJUiRWmKovjuWsCrKS1h9LH/b/ANPde6GObtTbwwU1b9wWpyBJLFAB5AAAGdofSfqSdXNwOPp7917qDhN31u6fLBtxop1HKySMxgeBVDOl2KFDp+oKkHixI+nuvdJXO5nFVlWuMljWmrGRjHPR1CQyUrxnQXlU8sSeBfixt+b+/de6QNZsvMU6y5jD5GuyJlLO0C1YEsMt+QtMB6rg3H9fpe9x7917rHHiNz1SRS5KGcxQRoYvO8DyKztpImp2A1WNz6gfqPr7917pTR46Chx8lTlZKmnRgXdIxSNEqXuWhW3p+hJ54N/x7917oF93ZDYsWZpZajcSS+lhFTSCmqRKjgaknj0kJb6BrA2v/Xj3Xuldt5+vM9S/YU9FhKqVisMddrjtOb2MbKALadVgDx/vQ917pbT7J2ktNHDWQTQfbVIHjjr6qaOLxr5ITT0wfx2vawKm30+nv3XukdLj8BJkqq1XnIpBZJZVaBNQLWicuoVkC/71/Xn37r3SqqcBhC9LEXrp3eNVefw0E9NOrLy87qL/AE/Nr/Q3Pv3Xugw3fhaLGw1cSJXTQKssjS4mHH1dRJBYhgIGjNyODZgeLfX37r3WuV8/trZDce7arEYubciVGQdRSxfu08MFDp0xtWY7UI1ZmNhJGORcFeB7917qmXf/AMcd8YDN0WK2ogrspWRGeuZZWLwmoF3aQ6RZfza3v3Xulrsb4dVMlP8Afb6rlNdXlVgo5mZI1kPKv57WuCD9f9j9R7917pSUnRm3oq6fB0uVx9EFMkTs6qoV4mKhEmtZifySCP6j37r3Rf8AszrvG7arZdeSgK0yPBE1M6a5GtdQ5W6n63uLfXn8+/de6BLG0cP3az11K4QyrpewKtc2Ukm9hxfjn/YEe/de6Gra2LWveKGOGJoZZGCTEB/GBYMgFr/SxH9ffuvdDP8Admlp4MbDJHTQkprjRfI0k6nhiosQPp9bj639+690441MrSMlcyOtHDIIlqNd4JXuZDGGvbXqI4sOLe/de6WUlRURRyUtarFaiON3jZFufIC0LrMQQApuTxfg3+vv3XunKkrKSCjp8bPE6TieMvLC6iOaZwSgLRAEgWA5/wATe/v3XulljEhy9VFQTykVMMgEZ8ggtdPUsZI9f4F+eDa549+690bHbe3Z6vH42GGipxNRUjOzxzwkQtouZalHIt6ib3IBNgCTb37r3TpiMDuTIrPWUVV91TUk5EscUzxqmg8SPED6TzZQeTYXvfn3XuoH8UOMlklyNNIZ4WZ4k8WlpJw3+7w/1sLcg/T37r3QJ9lbsqcrkEFJRIrxxu8+lCulQB6AF+v4/wB5/p7917osnce5P4ft3xI5gqqiJTKyKVU02kpJqY25H+8/4WHv3Xuql825jytaWk1BqmWQvqF/HJJqRix/Njcji30+nPv3XupWHpnqWZLEa2YQv+GAAux/P4/3n37r3QlYXD+BoEm0MhVgCimRiRYqf6cm4tbi349+690NOEp3xFbjZFjplVmjmEzhXdST6UYG4FipNufr/sPfuvdC3S5rE5DcAr8tBFJSNLA+S8EoSJUXSkjsv1NgFLBfxf8AoAfde6EnJ5zAzYv7LGUdA88Io6mOaNBT06xUQkURhj6mMiMjszG97AcAe/de6S2K3LSYuqpqqZYpI65GFRReRnMOhLLJILj6tdrf8V9+69001+8hRMJFNNFSmpAaVAQ1WDKw8YK25tYc82t7917pA5XecVNUu0cYeKaYmKIlbQgta0gB5H9Pz/j9PfuvdJTN9mNSxLQRfbxMrfuSC95VZr6LcgD6/wBPfuvdJao3slVIdKQw64wGaQAxi17yKwNze/5/4n37r3TAu4KRGqllMUrylRDLG6xpBGGF2Zf7RBvcC349+69060VVDLMZKWeV2AEqVyA+P0/VZF45JBsL2vfj37r3UGsz+mWpqZp0aUOIUcraVzIgOsqOAwtbj/Wt7917phqNySVUBiFTNJIxjYouolSLXKqCD+Pp/wAb9+691GGToWZJKmrMhSOc/bxBvLq02MLqePxzq554/wAfde6b5sgUpRHSQSQQ1AdXhLkkA8hXP+BJNz/hf37r3QfbgndF0udUiWKkgekaeACfxz7917pJwyedA1TIbKSRJcePVbSUYLa/0/1/p7917rLFO6SMSp4XTrFwSCQw5t9Pr7917qYuSVpEDRtGzL63UWLaRYa3NjYn/H6e/de6xyVQaMyKGBciyqL6Rq/U1vfuvdS4mSVjTpC00jspMiHTpAHKg+/de6WGOwckIErpEwL6kiYXl5ALDUSPp7917pSq1M7Q0lQWgp2MknmUXCSxr6QVuOb8EH6f7H37r3TVLUVwmDxKtTCrHw+OMuzi+hLaeef6WsPfuvdQZpHmDz+N4p4gwYqGQazw1kb/AA4/2H+v7917pihN5wpVih1AASWd2bliQQf6f43/ANYX9+690+V8NI0MNRQRSRjQsc4lAJMvILpza1vx/wAb9+6916GgrI4FqpIFEJuGqNH6QADYtb/Y/T37r3XJIkhVCzSPDLLxJqJKljfkHm1/969+690/Li6p8eK/Upx6yLEpaRQ8ko9fjMQ5sRzcD37r3TXKImVhBDoieQLInqZ73/ziL/txbgH37r3XNsdPHKBPFNHFYaWdDEhQ2KlV/P8AsPpwPrx7917pf4OkeWqxjU6o8oYeMAXURjgmRDe97fX37r3RudjUoymXxmNqBO1MKiBZjSDx6iRpP6frb/U34HI9+691bv03/LV6170olim3dXYitq18s0MlIqkK66bozk35P4sD+Ra/v3XuuW+v5EW46X7hdm9qY6rKOxjgrCiOpLWhjkCcX5Fyb/1v/T3Xui57k/kefJHBM+nNbVzMLIjyxxVsRnXWCV1jknj+l7fU+/de6CrF/wAnT5N5Gpniiw1FJjUVo3qFnAiWRW060cC5A/w/x9+690I+3P5KPesk9MmRyWCpFnqFQLJUxqwgV7ycNe5+v9Lf7E3917o52N/kcR4GHEVe4N64lI6wxVEkRhYuIxZpY1a5B5/xP4t/h7r3RxerP5a/RnXslH/EaSfLvGzeUsggpqpddwyGYXNh9ALcA/19+691Yh1z1F1Jt+hXE4bbtLCYbCFaONKapl0m6CV0IBVbcE8/4C59+690s85svc2FhyLYOtyn8PrVpzTUgqS0lLGPXKkDknUR+n8WHHI+vuvdMeI21mc9kYYzt3KU8kAjijny9HT1FJUyEEswEhJ1km4YWAtzx7917py3101WVOn7fGTtVVNMYKho6hqSBww0uvgQryASCAbX/p7917pGQ9DPTYmioJsnPTQ42SSVY4KtFhpo6geNo2EjSFwvJFyCP6+/de6xS7cxO3sZWU9DVUOfmipvE1FLWxs0JjPFRUsrFpPyQTz9QLW5917olm/ts7N3XlqOvlElRU0MrUeZo6WesXHwRSnSVEwOpGBK2NiLiwH59+690nqzrjbmztw0NZQ1O4cnTThfNBPUVcNEiRpaOOrqVEcbLyo1MtyAAeAT7917pJ1+96DE7inzGR2xQGEzmnaixgNWlPJGNKSCdPUCQLsb/wCBINvfuvdJ3szsaDB4b+M4FZajP1dJLkKOjqa9KSioItI8KR07KZDJqPojEhB+p49+690SWq7t33ut6nEZyHI5TJOErIZKGmqIKcUlWl4o2WdFEbKFB9IJN/qDf37r3RxtsVu9tnbN29uWGaOmq2iWWbE096+ulphHeNJJXJkAIHrFv6AccH3XulwvzE/iWz62DI5ahpI6gzY2qx8rz4zJ4mskQwSs7rYzRKAJFQrcPoIF+ffuvdB7tz5k7gweI3BtXbUVbmp8ZMox0mLiqI1SGrjUP56irtL4zINaiQEKWKhyLE+690q+j+7uxKbe2Hym9zlzT1zUitBUyPUVT0UsrtUhkgcwxwsXRNJMmoKCCt7H3Xurs9u4ep3Hs1a/CZQQ0dW1Qr02QiRFFPp8rRoshU6VDhQyg8Enk2Hv3Xugvl67pRWHGQUuOqHRIqeoqIYjPGkioJCaannOkowa8i2IuAQbX9+690JuIwNHtymjpK80tQtWhQU1RT0tKrIw8XjpxDpUWFgQQLXH1v7917pa4mnwtPAuJwX2mNYsG0TPrY/XzMKgsSLG2nSR9Te/Fvde6QWcwe+sHkqSqxWRTJpJXTyV1HEPujLQCLyIkNGsbSFlIIX98XvcfSx917qbW7/zuBjeeu26ZIhSh1DvU01QiAo9qiDIxAK3rY2SR7aebXHv3XumDL9nplTFkcVDVmlQ3iaCgq6tndSq1EYijjAcggDhiB9Re/v3XuvVPcM00NDTmOtxE+id3mqsXVRQeCIJ5ZTM4CRMOLiWw54PB9+6906UG/KOtcQVGQR0dY5IshLLPFTSrIpvHHUhNBLELZkLBbcg3Hv3Xuns4Csq3FVLkKWpgMiyv9rkY2Nku3lLFhrNmsboB9LW5Hv3XummfbgIrK6mkzQhaUvIy5CMQm1wCG/pc8KALf1N/fuvdJWpydbTNHE9BWzCnkdPvp5Y6aNhcWeWd3+nIH0NzbkcX917pa7RzeCzFWRmZCr0r2CULSPMrC5uxAK/j6WN/fuvdCBVVmKqxFHjonq4nUStqWVHjJJULIGCgXsCf9tbjn3XuoEmAjykoE+Mp6VCgRp1UeWJHFi+pjx9Bzb/AIke/de6Z02bjqOqVoZhWmlkXwOiRmVmLWALMLMBa1wB/iLWt7r3TFV1m+TW1EGMi+0oIpJkjUrC0wAIBBYAXuQSOP8AiffuvddjfNfSyUprESOemjLS6qIzzTSpe6FVKhWNyVYE/k2v7917rr/T5jbW8VZfz/Y6/wCEyW+51avub3+lv2/J/Xj37r3X/9EmWR/lzd2025VqquRXTMyAVjws2laaWQMum1vz/X/eLgH3XuhJ3D/LL7DocYjslNXKqoksbTanYyKDGwVjYH/G5/x/I9+690k6P4Hdo0lO1Hjcfj5XhZUip6kFJoWQ+sqwHJtf/eLe/de6w5P4i9yUCvhUwgrMjlJPAhheQmiK2sxYnm/P+t7917pabV/l8fIWOhQ5LHY2mpql9Ey1TBWMbG+qI2tcc3P+9/j3XuuGV/lxd81FaIaHIYZ8dpk0VsRaRYeAUjKf4E2PPJ+lx9fde6bIP5UHf2UoKysyG48chKFqSnjjZXeQ31Rsn4U8f4e/de6lbZ/lfdlaK1cxk6WnzlPo/hZmjEtJOOA6SKRYWFuAPpz7917pbv8Ayxd2x01Vkd979p8Xh6SlQ1ckUUTRxRKCdMDObAAH62ueBbke/de6E/qD+WT8bK91zFXncpuBkeVKumkIiirGCchUc3W/1AI4B9+690OWB/lF/Fdql8xBt7Lfb1NSJqjEyVZMJPk1ABU502+n0/J4H0917o4u2Pgr8Tdn46IUXUuAqJaWMAmrpUmY6V5ZxIPUw5P05uP629+691iq/jh8XHrZqeDovb8kWRIpZ2hwdKYixNmY3Fxq/Nh9ffuvdCFjPhZ8aqDHUsdN01smAUzmoo/u8LSyurfqQKJI78NY83/w9+690I+L+OfWcWLraB9sbbOLrY2jlx5xNDBFHrGkiFEXi30H+8ce/de6wbQ+NnTGwBWPtfYu3aWerVvuap6CGWWQOSGEZZDxe9rc/wC8+/de6aJOkupGrql5+vcBXS/eLUyuMVTieOXXfzxlVH5texHH+29+690rdw9I9RbsqKWbP7Bw2XlpadYqVaqgjlpqZEQBZHDDkfj/AF/9b37r3QM7g+JPROdasbNdRYCSCMsIRT0cMJCL/m0i8aixPH+xHv3XuoG2fib1ClH/AA+i62ocNQxTNKjOirWyjTaQyTxAEgDi3Nh+Pz7917pp3J8Hfjrk4ZhUdY4pZp3KzVsKaJljawJDDgk83+v0PP1Pv3XukTR/y8fidBWpUN1/jqmqVA6o0jNCGIHDEm3H+Fv68Dj37r3QcdrfytPjxvmilp8bjabac0o8lPJQSI0a2F9bwkXuOSR9ePr9CPde6Illf5KNJTVtTJhO14JaESI8P3OPVSkb8tHIyE/pP0IH+w5Hv3XukFP/ACPN0zPlKmp7CwpWeNxi6hI1RGlPrj8osDa35+v+8e/de6LxuL+RX3TUZqmrH7I2jFjYVJkdyQ/DWFgl/qP62ufr7917pe7A/kjZWiyMjZftbEGOeKRFSkp3PgqgLmU2JDL/AFHv3Xuhipv5PlFi6iWDO9nwUlE6xiDw0bSyzFbatKg/U/Wx/wALDn37r3Sywf8AKy6nopnjqOza6pmi/cnUUBQ6E/zqxx/7ULf1H+Hv3XuhBxf8rz41xK0dZuTOVPnDSSatUchNyx8ZI45+v149+69005f+Vf8AG7J0lUuLzudjdWWwVTNHItyWju1vzbkW/Pv3XugLzX8pzaVLh6quoN25oyLVlaemeiEP7Wr9sxuD6vqLDn37r3UeD+VXgI8KtSm662pnZ0/yWUrHI0sgPlHmFyLGwsbn68fT37r3XY/l6dd7bhFHnly1W7lXa0b8qnNlsC1j/U/19+690IFJ8TemIcOlBQ7Exg+3CWqKudqioXW3plIY3HN7g3tf6e/de6aa3obA4rH5Sio9gbZOmJYsZV0UQnqoID/nZ1uj/uH6lVUkn6AH37r3RV969B9n17TU2A2rkKChjo2aijjo0oKSSYcmtIqwpbV+QqBv9t7917oNcD8bu0R5hnsFS0eOTTPWwzwx1H8TqYCTCzGWXUiD6kIw/wBY3v7917rFurojaW8YKfb32+E23kqeT/K6qkwsNRRyCwE8BqGQFbMTa1+fz7917qfD8KuiqXASYrMU1FksrNIL5akpljiZJVuI4hEQdZBuf6f4e/de6A6P4B9HT1eUWlzOdompWaQvNAIodL/SPVKDYC3+vbnj6+/de64w/APqjHo7HJVeejRROauWX7OJYlB104YKFcn6Xv8A7C/v3Xus+M+D/TmQyFA9LTvPSzy+JqBqljLAxbmR5ydLJ/Q8E/n8+/de6GKb4R9EUmWaem2xHlpaKnhhmlqq1Ken86qAViiLcrew45P1+pPv3XuudT8N+pK2CZJsbtumjkuDSBVE0APAYurauP8AYX+v4t7917pyHwG+NlHhYcjV0WOyUtZNHTh46ySGKObTZ/GdX444/wBcj37r3QKbm+Lnxh25kxhsTtFs5kSzGq+znnmjp2vYCoWVyLW+gI+v+H1917qLkviDsGWsx9RtjrGGKhn8ToTG8oVkFpfKrEgC/P8AQ/T37r3Sog+Ie2MdHLKafEU9QWc1ET0MBngQi/7KEEaVB+tiR/vfuvdc8b8W+t9u1SZDOVWOr2qyRSwPS0yLaQ8M4iVSNJ4/3u/v3XumLeHx+6rlmpqpNj4qoLO1NVT00RuY/wCzIbEqP9e3+8e/de6Dl/jv0bBXmTC0MeNzL8Uqxt9wyTpy2ltekAEX9Q4PIHv3XujB7w6yos31ZR0GJxM0m4cdTpEtS5Es0qwRXS5Bu1uR6j/Xgkc+690U3rHeFbtfdVXtvO4m16mKC8/7QiVTpkMiOLH/AGnj6/1Hv3XujHb/AOuGz+Fevwy0609X+5SS+FllSWUa5XZ4yCFt9ALcfQfW3uvde+EOcze2e5q3aVZkKh6PIUU1LI5lkanqHW/oiia5LXGn+nv3Xujx93LicBHUU+Tqa1aKomSpocTQjyVdRWSXXSYYuAFP6zYn8nm59+690HW2Yvs3xmUyORShqp4RHi8fGYAV8g0xGoqDyHJPNiDf/b+/de6EajpN3Sbtxv8AFcx9pQfbyTTVdWZijoUsaaAB9TFr2RgwB/AsLH3Xuhp2DS45quOg89fC33jSY56qn+5o1JsfEFa4Fzzcg/43+vv3XujG0+zposfV0dPlpo62WWWqhaonkq4qcOB5SsBLRIh545A/Iv8AT3XuuMUWRFZQ4aioFmxkTRqc28kTNV14j0y6YgSBpt6Re30I9+690MWPpafaVM9RUYhJqiq8a6alhUSVAkA1SqZCfDbk6QbH+n4HuvdNGd2Lt+Hb825I8Ys9Q+UmSqoRkI2iqkkXzeSLTwrJybGx4t/X37r3QNN2DWV9bHjkiWlwistKI6dZFeVIvSjVBGkvb8q3H149+6906yb6j2QKV/FTPiczPNSRyCnJJlNgyvGo0gkcm4sPqPxb3XulJt7ddNKwr6n9qCBitBUUbzNBTgMeJSDYsPzqFhwPxf37r3SvzeRwk9NODkUrmySCCWSSna0yumkgRwhQxe5UsQRb6/19+691qNfzF/jnnuj+8c/lcZiJ22Vu6Y7ix9WKO9FT1VWxkrKMVdj+4GJOgNpANrD37r3RVNgbqqY5o46mGnjpSdKpFDCDJIi3UurqVLWtz+De1vfuvdGz2RuuKrfRMhrkcmZ56yR0mplhfS0Ssot+PSQfpwPqffuvdHc2QZN0HHQzwqkUzQLEDUrJBJSRi+maNxqLD6Ai1/ob+/de6U2e64wsuVMnjApDUhZ6d5LRVaqdPgKI1xb8abG31/r7917pP5r47xV7pHQVLQUNay6KR4443jp1Ooxqx5Ufj9QJH59+690msN8UcjFkpFrJq+GgphM9MPEJKdfJ6UJZSF+nJI+v9Cb+/de6W2b+KtVRYCCRK+srXq3McciukkMdiQkcMJ9SkWtdri44/F/de6Ry/FTKxBJK7JTy0tWgjem8jxyzVKjSpCXBFuLgWv8Ai1/fuvdJWbrHsDruselxdLkftKqR/uKyrVXpo1hIeKOJSSSHFhyCRyL39+691hy0rUSU330f2M9W4jknWFo0mqiBIYIio4F/rY8/7c+/de67xWS3Fg8mahqXKJRzj9cbkUrOeTJTx24NiPVyQfz+ffuvdDxie65sFTwVObyWXSSmAaAZCpkmWWI8RKrX1j8DVe5HFyOPfuvdD7iO7JczSwztXFoayGKRadSzUsjNpQGovYqB+bEXP5Pv3XuhqwfceFSKTHn7eOoniWNozEwhpyDZ2M0tzyBwCbEcWP19+69064qv2/mM7BX0tTjpaunYJUp5CtTFG1mdlNwOSbgAj8D8e/de6E+H+6sVWtaYKySriRzNCjhRHUuT4pRIpH04NvoT9Rb37r3SG3BVVVbEzPHkMistUxeaSBSpAsBr8ai4UWH5HAFvqffuvddmmEOHNVVRU0aWWKnmgp0NYR+NMSggsDcarX/x4A9+690jK3GzPSjJKaqOWmYSxU1RTJorCCQjRxtxq/wt/ja/v3XukNW0WcyFS8n2QramOCMikqY9EEUcjcObem6j/D/WHv3XusWdwhylJTUsMS01bKUQCiUtE1RBYBpix0hR9LgfW3v3XugRyuBmwu4JGrRIJJISWVDH4kZZNI8Wk/W/Nj/r8+/de6ra/mHdY1dZTba7Op4AUx9PHjsm0MJCGkZrwSzkggnWFTUb2uf8CPde6qxoMs0DBEhZSsvkkRQDIQp02jS9rG3Fvx7917pa0e5MXXNJFXNJROUKqyWRAzDTZgP9Vx/sb3t7917qJXYiCwKeKqimiLGTULBT6QSxP1t+B/vPv3XukVkMRSwhJqZ1swZRG3jEvoHqug55N7H8Dm1z7917ppjqKihlAV5Ckim8JQkvcD1awLC17cf7f37r3TslVNNGs5lVUMvKtYNpC20f1B+g/wB5459+69021QimOqkYxK7MjFFYmNh6iC2oXvzY/i9xb8e690JfT/Tfavce56baXXOzczvPKVsqwRwYyhnnhi8zBUepqIwI4FUnl3Yi1+frb3XutuP+WX/Jll6ZnoO3/kVh6XL7vVVqcJstY4q7E4SZxdajIyPcPMgAYC1hcixPv3Xurpt+7Wx+RxcmDhlx2JoUpnghWKmWFqeWVTEsZHpVbckEA2FuBa5917qlz5RdL752Ztbd2SroJ5sFU0NTHh6554a2KKsoCKiOWmq4uY2lQSrKzG7KFUXsbe690Rrq1o6imo6HKaaaqrIE+6qBo8ylzrDOn5JFr/i/+Hv3XujQUmBx2BFJU01a8dZDUiWSOBgDVxkGRtZ/xsOOQObf09+690XneYqNyZPM082iqaV2mgRpFNREZpSsj/14H4/AsffuvdFgq8HU7WzskMWL89J5Q0uuLy2e/wC2Vdr35Gq1rc259+690o8AclPliKp5aXH+WV6uExmKUr9SVQfRLg/TkD/ePde6NFsqo27lKevoqoSTR09KKuMUzKjRLGxkdi3FmItpsf8AD37r3Ty2Vw2VoWnhkq1iMvgp/urGVFjOlA1uDytr/n6k359+6903JUVSZIpDRQPStFJK8jELJ9xp0IkUYFwGFjb6Hm9vr7917pSbeyNFPUZGnrqmfGZCWjENKIAQkMrMAdZF+SLfT63+oHHv3XuptfhDuCmlxWqoyFYs6LHUAARArGG0C34ZuSP63+vA9+690uMdt3cdLiaOkqzHT1MsjLAoiVgkEKaF1vayi9zYWuCP6e/de67ocZSYj9uANV5Hy+RqyOTRBEJGJnvJ9dQYn0i/Fjx7917oQ9pVVNTyyR7kqDXtNTzy0cNM6MpqVfSJKpz9FUENZeQOLH6+/de6cHozOVloxFWSmeYKw9GmJ2KtL/wRVF+OQOPp7917pSZPANS7biebIR0DytM8ryP6VhhVWWREY8+ReF/Nz/gPfuvdFx3dituVZnjgr1mjq2809XIqlY5Yk1pExe9uQL8XI59+690B2TwkjVasIocnRRKWkk1644Q36RGi3H0N/wDD6D37r3QdbhpV23UGpIYxz0kgEKkeOYVKiNmKC+loxyLD6AX9+690aj4Q79yVP25s+lxGVqP4Vjq+lp8hNJUMinXUavE6H83sF/w49+691tEVuYrKOOhrFWmelWmWWsl1gvcoxiijj+hvruf8bX+l/fuvdIjdvasW3Iqarnx9cYNEZMdNAZGmLILSM55+p1fjk/4e/de6x47uMz45Jp6HIvBUGSUCaDzFV1h4xYi173B4/P8AsffuvdKPC9nYk0kxaOrihjEkMdNLAYnWSEBol1qPob3a5H1t/gPde6d6vsiKaWkbDLSv5aqBak1LMixoFBnMAZbMyqL3+v4H09+6904fwPrmLKQbmfH0aZE1b18dVTwCJ5ZBG1K8jvGDbUhZSLgMLEgnn37r3U+jyuzss9bW0r0k0lPM1ORVUpBE7IJW0+ReW0kNf8k359+691Ch3LiqrJNjaakldwisrxxQgSRodK6Sw+hP4J/2BA5917pWUu4a+aiqkTEhmgVo4/MYk0MHsrRm9iSOP9bj37r3ThTGsqYYp6zF0jzaF8Th0B0Jck6PpYf4fjn37r3XNtuUGQqVr2WiFaInIl1pGkMbSkCONmtpIF7c2uTf8e/de6oP/mkbWpNu7m23uelxTUcUDTR11dBqVJ5XkVoCZBwQBdR/hb62v7917oGdqbwxu69i09MkQlhWkCyv41AR1AiDEr+QPz9T9ffuvdFuean2BvunyC03pqKyoXSSI5YUkkIafj9Udjci1x+D+PfuvdWSbNiTem1Y5EnEkU0X7axFFNZHNHpa78cLpXQtuPr+ffuvda//APND+PdRhKzH5ilp2jnn1zS6kkVLmSzR+QAhvVz9Rz9fp7917omXxn+Fm7+xqynmy1TjdvYSSRJ1qMrJH5ZSkmhjFHIxNwoDAfkWAsffuvdbVvxG+KvR3Tm3cbMlKm4sw0UKvUVYjlpWqblmqI4WNgPyODxbn37r3T/81+ij2Zs9P7qY+CnWhBqZoaCCGJpYo0WGZg0QUsyqLKtwQeBcAk+691rm7p29t/B7tr9ta6uKbHVEwpxVqTUCSCJgwqYieSZFuLWuLn37r3ScqMLDSS1dZLB+3I3gd1DCSYMblV13sP6f4W59+690jXpXiykv8HieZZl8gVrkxoraGF1AIYfRSCOPre9z7r3T3jsFn8pKWDRY+mV7ySyNpkWJSXDKeOfzc/k3vY+/de6eqzEVGPp0qYMk1Yn7gW4dx5Qbg6j9VF72Fubn37r3TPXPXVDH7qemcU0Rk/aPimJ4FO11AJI/N/qP9b37r3SJxlVU0tbkZYZp5lqn0VBZGaPWSdLaT/XgcfUf65v7r3SwxW5Z5AaYY9mMJCxyQwqkKzXsjyoB9AOLg3I5JN7+/de6xZrETZCWnqYZFWsNpJ42Y8tIPtw+i4uFNrD8G5v7917rBXQ1m2TAixkyrGxqxMpRahAunVGb3vazXvYj37r3T/tyTI1AjmodctYiI9JEkmqCSNluyy3vcfm2q9/8ePfuvdD3tupyFbTHH5UtRVSLrWTQZEZRIXMQdrkAXsef6Xv7917obsfg1koaeuhaEQQEtPNTzhSfGbWkCjgf1+v9SRf37r3Tnj8lXpJLTU4YxO4l+9bQ0CK41aVCXB5NvrwbX59+690MOE3Pk8e8NTRUiPTx0pWQgoLTAW+5DNwfrxcf09+690KePqGyNGmRlqacPJEZpwk4WaW3oaQhQPob/wC98n37r3RmdjZymXF47GY6i0QIDUVle8q+WZhfxRxlxdVA4I5JsT9B7917qyDqrOVMGGgmphArmnRrMJEpRBoKzMygn/XJA5PP9ffuvdL9e0tpZPHZpqrc2OloMNTmPLUuPjn8ysreNYwWI5vxexFwDe3v3XugMw2e6z3xnmfZ1TlVqcVVLPU0VPOkkdRc6JEeKRmVub/QDn/efde6VO+MRj6iH7SlxpoZcgFqadqr9mpaQ+pYUEX14twGNieBb37r3Ths+jhmxU+POdjx1bFJ4mjnL+SAxLpbT5BclQRY82/P49+690pcLDmsJVCkyOfwleZrvGKiOEeeMfqkE7f2gLagCLn/AGA9+690os/u2KCeNopEaAQgr9q7KQwS8lw5K/8ABTa4HH1Hv3Xus22+0sQw+4pyiaQ0cy1LsV1qLFhYn0/g8Xvzf37r3Qeb27r2omYhwjVVbBlppJHpEjhdaGaNTZwZNIv9fxa3IN+ffuvdT8JLt6pqGq46amhFVT+SoWCWaGSaYrqLuTcE3P6j9fz9Rf3XuvQb3o/4u2KpqV/FFeNqpakBKaMG8ky6o2BI+hBAv9Lfn37r3Qe73+QfXWxlzEtfutcfPjaZnBh8J8ygWUeN2/UTwfp9foL+/de6BPbHya6+7BzVHjMrFNVRDyVSV8r04qIwB5Iy9OjarODYN9Pz/r+690Yr/Sbt7BUsmQxlJjKvGxIlWsgl/wApjiUWZmVHZ/8AEaQovyQR9Pde6n4DvzYe862ohevwxpqZFed8hVCK5c6RGUNmLX4Fza3FvfuvdPWU39tOjhrYsMmOWOCMzeaCUUcTSaf82sxKlrC1+PyB9effuvdF6yXeGBx8lVUZfyGBoZambHRoy1P28LXlcTSyRo1zbQEkuRzpP5917pQYDtPZO5cHkafH5v8Au7lYSlbisfmXrsaKtXTVFTTTVpXTe4tIwKH62AJPv3XupeK7E3dRVKU9TJQUyRIGrqapqRqaANpMsPhJWYWIIMbC/HP1Hv3XuplX3TtegyEwnziO1HDrWChhE00yScspQj0i3+BP+P59+691wyfdWGyGImaXAyiFkEsMoSMVlXGq3aKOKQXI+v6bH/H6+/de6Bs7/wBsbovJQLWUkIZo6n7zJSxVCkXWVJqY6Rp+gABH9Tc+/de6G3YW9aHFq1Lha2mnatSNJpZMhLLOkca+IKrRXIH1UDUTYkEfX37r3TrWYLBVee/jOfyL4pZgDLKKyYIzxm8VzK8ekn+tyD/T6e/de6eKLdmCwuanoMdvSH7qupdVHi4KpKiWoEC31mdi3iYfW3P14sB7917pky+Xg3DkI6jJ5XI07QxGREo6ipkaV0cAGdKcCwB/JvcfT8e/de6Rxz1TuCvq9t46lq8nNFrhnqpa/I0ELxixbxCZtJsL3Iuf8Bb37r3Rfq3Zebw278hUVmGeTDPVnyUlPOauJYVTWJxXTyeRWLcWACAfgnn37r3S821m9vbOo5MxPRvQ0r6tVOmQaqRquWQkQQBbN5DbizccXuPfuvdCzi96TzUNFk4ayrQyhZoKWeZ5hStMP2nlntcoVKlR/W44sb+690jsvvbdlRWeWJsP/FfIKeOuEczUkiO3p+6VyQbA+q/5N/8AW917pURbn3NiKPG5KuxVFnspJUhaiLAVTz0y0cdi1Q6BjYm9ytrA8X9+690HHYPysbGU9VFh9p1ldNUrU00YxcCGrpfAgE0bqyAqf6M5AJ5B+vv3XuqkXz+d7l7U3BX7iosiuDoqPJJNV10eitx0Ki1OyqqsqyX+jrcDi4/r7r3RXKiCjXfO48rSm2NE7Y+hadCX+3gHijlEsli+u2omwtc2H09+690iuxN+47HyR4+SRo4qanmZ2ZlCs17pIluAbEj+v0v9Ofde6r67H7jpqGqyBwUwEjRywsUZWa8nJYXNuf8AY/gg+/de6KfJuTMZ6obzTSuhlLAVDswsbtcsxJ5N7m/0tx7917pcYTGvWohMfqR4yBrLRkDgsytf+gHFvfuvdGbwFKdvYeKV4USeaLWjtGI9Hk41JZbW9PFufrc2+vuvdRqKSePIJUVUkNUk8cwmdbrZVYXRmAHPPFrc/wCNx7917p+xlVWRRyRK8k9F9x5IaEtcU84YiOZ0e4Jtbn/effuvdKVauuyFbHRzI1QjqVd1caI5FWyQgrbk2ueLc2FvfuvdZJnloav7aNAxgZfJC0hZY3N1EbMQOVuTxzz9be/de6E3CJGtXi2kkjR0Cx1EhjMgZCdYETjkDj9R+vNza3v3XujQYGsnxUS1NLkfFrcB543ZpFppzfxyxA+pDyLkXBvz7917pZ4bJ53EGoyOHqUjpZFlgmmKp46jyAFi0JvqKrp0k8j37r3UGpk+4gnr6xvuYI9ZK3BYl0/Wn5Y340n/AGA/Hv3Xuisb0yc8uRqEomCzFWhVYwVm8Z1AXRuLg8t/Qf6/HuvdE8+SO56uhwVHiZAollpFDzG2oF/1x3H+wJ9+691XxNF57Su6zMysJAPp5FlKknm/4BHv3XunzFO8DxuiD0MELNrUJGPpoB+lz/vuPfuvdDbtKmj1NNHPHFK7rNTtOTLAz2A8TRPzckf14/2/v3XulPWV82PneSqjEkDTrLOsa6njdLkmOwtY/QgfQWJsT7917prqd40NODDTQFPNJUBzpuXSYC7FfwRpsPwCP8ffuvdJTI9iZCGkkjp5mKqVSMR+l5GU6WQEj6gAf7C3+Hv3XuknWdiZppI3heZZZQxdfWCGVLMCfp/sBwf8b+/de64Y/dO4s3E1AvkdXaSZVOsuZUA1eMsT/Qf7z+ffuvdJ2qr9x3U1L1NvKxRWJvCUY6tZPP8AsP6fWwJ9+69011ceWnZp3aV5ZbHyEk6lvbUo5/N/688/Tn37r3XFKbILGkU33RDhnvqawIUelixuB9fpYf737917rlG9aqMkNijW9UgBdCw5ZSOfoBe9xwDbk+/de6EPaI3FIFXFXlNJNHVTxldflRAPIzoRyABc8WA59+691JyQrq6coIXp4mqDULEgCBndyxku3P1uQPxf/b+691kg25OESRNUZukhdQA559QZv6Bbe/de6zHb0UXnqpIWNtck8wUHUrnTrDf6qw59+691BzVAY4oY6CIiCSLWkhdQxFiHRw35AB+lvfuvdAruKrSPSiyM2uUqNakMURQpVW+h9QPv3XumaCopDTSQnVrcWiAFwHvdi4/H/IvfuvdRvPIkrBXcBgBb0t9bDUAfoOD9P8ffuvdZEklGrUT6hpXUlm5IIt/S/wCPfuvdPeKxss+pwhbVpQop4KubtYG30vf+v+w+nuvdLuhw3293IUIEDMQAJIjyArHn8n/H/effuvdPVPNCI3jd3V4/7TMCwc3Nlb+hH1/HJ9+691FrhEFQtL5PwNPDAGxNjzfnnm3+3+nuvdcocpXM1NR0UaJIrRiGWNNMpAUDU0hv/QG355+nv3Xuus1DWMzqC6sQJirBTqJXTIzsLcE3/H+9e/de6iQRxxiO6FpUQl5NNiz2JvyCbc/Xn37r3UlqOYY9Z9JdZXbxD6m9+bhR/r/1/qP8Pde6zx1FSlM0Mkt0hhuacqSshY+ojULEDn/jXv3XuoU6QzU8LHzayVJRFslr2ZG/xFr+/de6cV1NBHEPIzrpIUWEape30BFiPwf9v7917rDVVTSzJAgDEMkUbKiqytbUwdl+v9b/AO9e/de6UUcdRXgfcTyziBQEjYjUCF50n6EX4P5t+RYn37r3Qu7Kxx+4jaO0dQ0QRfJE1gDe5V2/PIH1/p/j7917o5fS+HUZXGTVUSsn3kMbqCpsRKDZgLN6v6/Uf4e/de62NPjVuPqvbdLSVuWrapaoRLTfbU71MrxSSjSIwVU255v9b/QW49+691Y/t7HbEz9PBDjMplKF6tRMzSTGJapm9a65JDdr/gW/3jn37r3S4yHVlNXY94Ys4uJmlAVK0TeWWQIxNmVjwCB+L88ce/de6Re6M0eqsdTR0E8WaKxiN6aWGMvMB+uZgh/tW+lr/wBT7917pqxO+tn7ramqMxjaWFogs8sMcsdGYnbiQHUQbi17D68/4e/de6e67troiSeOgymYplbCsyCimyAENMT6YyBI93Ivfi9h/h7917phqu5+h8hNHj/70UiTBmXVSSpkJEgjF9dkuVve11H+v7917pObg756d2elO1DuKkrKlKiORRdBMzFrPAUT1X/OlwCBccn37r3ThlPnh0zhI6Z5WXI6UZGigVWlp6mJykkMaC4Gph6b8k2Ata3v3XukdN/MU2ytUWw3XmYryxCwRSRpTVUrMLwtFRz+t1tcs0YIBtcg2v7r3QIbz/mI79q65kwOwaahmgWqqZKXJx5apzEUaMUDfbQQmNo7iwIksBcn6c+690W3tH+Yfv2rxj025cLg9qUMOPjnqcfQZP8A3MZJ1YtKUkZP20K/VCLngW/Pv3XuuOzvk91nSYCm3pRbkyNLj9xV1LTZXFV0RrKnHTToFdQNTSKjE+kqth/S9h7917oDcz8i6DbO5NyYHK0NduVcxUgYXL42pFLSULVNQXgmyc4C2CLpBXSbW5IJ9+690I2c+S1HtHa9FNWSbhydBuGJ6VsXBEmTjrJaZjE86mUBki4urITwSTz7917p2ps111vXrpa3C1dXQZ7IBi1GUeinR2IJgjiYEyFDb1ah/sCT7917py2TsHPZTEQxLRy1+dkHjp6iup20mJPS0jNUDQLAjgk2H5N7+/de6M9sb431WXiFNlcPjIpywZcisdIXViNK07yRgsVX/E8H8Dn37r3SY7v+LNTDDWmg3lW4KaXHNTzxYuN/KohjASan8XCkknSv555HHv3XuqU8r8bt94Tf2QDGsq6qEpXYfK7jhrJqLMZAyN4I51mBVXHBYMLXA+oN/fuvdHV6u6FptmYXJbv7RqHfK5eCnkrqKDI0tCMghYzQwIYtTGMPf62stgQCQffuvdDR1P3btOp7Dm2flaLB7fw9NFi8fj6OrpEqa6vhclNFHoQO54VlZLgXvc/X37r3Vx9JWYPNbdxtZjqasSKjoAkFSBJDEkrwKiehii3HIHHPJIFgT7r3Tfs2PMVOTWIQ1s8qyuY3fxPK0MIt6plIW3LfX8cckX9+690FHfOapto5nE5DP5mopxLWRU1TiYKynSOmWeQfbVEkkhPIswCKOebkAD37r3U3A11Tl8lHuDbebjrcdHDD9xjBPGlReLhmja1jfVd78WsQDf37r3QlRdg5JMvFT/ZytVWNOsngVqeMuA0QaeO93sHCngXuL+/de6EWbcUeWpVanFZPM+uOdWV1pYpNJi8jqWBunOqzEHg/U8e690lpNnYOqV56zbWLm80yGaY0NLNNUiNQFeaObVqAJZkPBN2ve1/fuvdYp+ndkeETR4nGqiyyVEUVVj6eOnDSWE0TRKp4ayhQCDa9j7917rBH1btwRaosFtqmpY3eeMwYuKCUzIRcaWv+SCDYk/k/T37r3Qg43B0kGLEdNSxsdH25KxovkB+njRRZL3H9fpe/v3Xug63C8e3aafGyR1phmkY08D1BSOKWQ30F1W5B/wB4/wBiffuvdAhNh8xu563BZGqqIqSrmAZY3mjEaag6JC6j6tpALC1/p7917pbxw1OxpjDR4dpSscX3kzmZJYkRVhE7NITwRcmwBsL/AF49+690LmJ3PSxYgVLPSswQzIFqwZ3uwTToALWBH1J/2Hv3XunOPetJ4FE8cUctQWGo1KPGqJf9yVgL8/RRYD688ce691CbOapI5MZTRzaG/dE06xhUJDiSJAvAZvSDqP8AgPfuvdQ8/v7beK0muRYss6gRUcJeYzMwAQ+RODYkg8WH1vzb37r3TGuZzFdAs64qVYigkZnp0SdiTqNmc82HCkgAcnm49+691H/iWQ/55x7eTX4/tIP8z9Ptv9v+7q9+691//9K37dNLVtM1PjHgljp0WBHMXqCpbTyRe5/3j8fXj3XumCfDbjyVD4ZK5oY2UWk0MgVlFiLk3/17/wBLfT37r3XVF19XR4ta6nVqnIxyprqUkskYvYsQfqef9j/U+/de6VNPRbb2xUJWZiFKmuaJnE6jUqsBqH0BIP1BP/Gh7917pyqe0tv5CkZK/EV0lLCx8bU0Z/SPSGUC5vf6/wDG/fuvdO1DvfB05oKahwSwpUOWjNYhVdLD6utvrz9OOfx7917rubP1E+SNREaeKkppxHJGfQHiuf8ANqP1Dk249+6900boaikraaqoxLPEnilKRABXIblJLWt/X/bH8+/de6BvtLZW4+wYYMZQ1kVHQVbwMsM6PKlIFkDPNHCPRI1r/r+huT/X37r3Sa2j8Y8zgsmZqfd9VJQrUCvkj9cZVgbyxyRx+k6/62tb6fS3v3XujRY+jyWOWD7CV5vHZEqEW0Nx9Y2Y824IBNyPpz7917qDuKg3HuGSOkgqpsK0cjKKqMMySsP85G1vqCfzf/W9+690l8nmsrtCmk+5lFfFSvFI9SqAzEqATMQOVt9bXPHv3XuolP3pS1OPeOGWeTVKVEzo7MkjPpMSkC/+x9+6913S9lxUk8EUuSlaqL6pKGUkmJXXUL6eT9ef8PfuvdLqk3lHLIl8uIx4i32rm6yMwDRaATf+t/8AG/v3Xun7F77gqKmdJHjlkUxrC6lFIcfqEx/p/vP09+690r6neFLTpGOZVYB2WK7Stz9FCfUD/H8f19+691jqd145afz+STSyI0hcFQqp6izRm/IFz9Bx7917rjj91Yyqh8sdTHFFPZoZQWIKC99BvwSP6cDnj37r3Tau79u1BqoYMjDJJFaOSB01MCxtI4Vv6f77g+/de6batduLGrw1yRsumYLcq6uG5cr+Qf8AfC3v3Xuk9kqnGTymogqojGAEL1EmkAkgEfX6/n6D6/1uPfuvdYYaqiofNMJ6J6eTnxtIr3e1r6mv+OOfxx7917pu/vbjK2SooZBSvTQMjzywy2WEn6FCP1Xtyfzcfn37r3TgmS2ZUSy0iVlI1TLEp8T3eN0I1EKb/wC8829+6903xT4alp1NPBSqIZh41igBYtcgkEf8Te/5v7917ps3h/EkoErcDDi8nOAsz46sSNZAF9TiOSQelmP6R/yL37r3SGxWZhqxLNlMPR4ioCosxenQlma2pBIBfix+n1+lvr7917rrLU0M9TItE8EsLogSQLGgMw/UqhPoP97/ANbk+691PjibH0TOsFPG4UOVYINbBfUVUj6Ae/de6TMmVWp8TzIrBWaOynVCFB40qTYDj8j37r3TBk66KolZY45KenDaNNPCum4sFOr6Hj8j37r3TblKcvSeSmrnjcqoM08SVEheRdJVQQbfgc8gWH9Le690Ac+w90w1OUlp8nFkBVMGiSdVgFML62RXUcqf98Pp7917pmqIqujQNLEs9ZEqtUxwyEpC6MNaaeLjjgfj6j37r3TcK6uyJqZZqep+2ijjMSQzEgBhaRAhuUF783seLe/de6DPcMeSxkqVSUznGVcZkOqNWqIZPoVmgJ5Sx4Yrf83/AKe6903UezsLuBY8jRQ4WSoaTUGr6Gmhm0ohLss8drk/SzL/ALc/T3XukzmNtRYanyVUq0NYr6xS00NEqy0cxFnbQVGoEi4K8n8e/de6JxujedXijUQy4fOVcAkkNWZcXDTRB1XWheolsABbkM1/9f37r3QA7o7a31kaWLF7Vw8iNWMSuOanFehKWUVKxweiOH8MWe9+Qp/PuvdBod1fI3YOUnyFftyWWBo4SaPHUrV9NolX9yaYgh1dDay8/wCsT7917qBN8gexsPVu2U29m66WqZJkE2EroDTTO3oipokBQgHgsWsBYgDn37r3Suh7L3/m1MeP29PTVGUEbSZSJZmZGYASQxyTKUZ4xdiAxH1H9ffuvdL2qw2/a3G4uhTclVUmGoSokljk0iJ5fU0rQLdA3J+oIBBA+nv3XulFhdgx7Wlkq/4xUVWSqZzNkKqtq28lVKwvHHdzyv445t/hb37r3QmHszduEo1pcW1NU0bwSQZJKyqp0elhP6/s2Y+oWsR9CLXve9/de6C+uzGRzzpksVmJiojcTJAs9QmhWu6/dW0ggX44ubfUWPv3XumqpzmNmZpm/iVQ0FK8JjOOrZlNVouiII1PrJFgASD/AF59+6903Ue98lU08VFU0zxLLC+qWOkyVMkAjU2hladSjk254+v5A+vuvdJufaG1dwaaiXPS4PJiaT9yjWpXykiwd5Y1ChvwVYDn/b+/de6GnaWNqtu42J8fnBkIaKLy+PKVPgaqlQctpcWPBJuRa1uLH37r3TrkOm9kdpU9Llocjh6Pc4WSprYfvIkPpu7B50te34+tv6e/de6U236RcTt04RaeHJijqft1mFbG0f2yjxyBWsdYv+SR9B/jb3Xugd2vtrb/AF/25Q7lk/ihWoyUDR08NOwkjaSYEsswYtpBNmANiPqPfuvdWYdlYzZ1fSUu76hXaGmoxUQPLTL5ZqieMCSFUl45F/rzxxY8+/de6JtU4CrqGrZcPh3r4KiqkelNXTsVhhkIkTRIbhZFNrMPoLG/FvfuvdDvg+vslR7YoptxV0NTVu8NWlDJVib7MAj9uaZ2YKVAtYAG3+HHv3XuhexMJrqFDi4oZkp0EPjpXijqJJVYXZZQUkte4IF73/PF/de6FA1mZpsdSJEDQGJRDU0ZVppGhYWMcrzA3vf/AHk2t9T7r3U3EV1Ti4oaZcXNFCtQatauGpV/FJL+EhdTb/Hk/wC8e/de6Mvg2pszHTzVwgkhpogkdROPLKjzrcqUU+o3H5vb8G3v3Xuo25K3bdJTR4jKSM2MlaWRpKA+BhWaCEZ0UgqbDT/jfkG49+690CS4HG1sZGKeoIhM7yRrTRtURU7Gy2mYH9QsLsSR+CAL+/de6BTsbJLBGtHVVUdJSY7VFTU8ZjqakszX/cCAjzE8EkXtx9PfuvdBnkOwqTA1dBjKarqJik1O0mLpaWo8aCVAS9UytZgSdRH1vwePfuvdDztfNrUNRPLJkWqCRMXSFDSpG5JEYS9wLHkLaxv9T7917oh382vbr7i+PuIytNFV327kmeZEiIiAqm0vPOrAuqn6aB/r2sffuvdawuDrpaCpXyeZ4ACulAjgMSAhA0m3P1/w9+690aTZ244ZaRPLW1VLPCQYboqwyJa/iljQBf6m5H0+p9+690e3q+pqMpHTzvVNTVGPp4ZzWUnpZKZ19UiLIwU8/wCH+39+690c/a23cOtO7YvOxZ+asgD1FVXDWaSaUCyxgfVvp6wbD37r3S/pKCXH0pecTZJ1IpyyMsjUMZb1ygyXuTawuCQPoQffuvdDjtymmfFy/wAWo46OmmWI0Ela0VRNHBGouqnlV1Ef2rkHmwtz7r3TRmsG0sESYtxR06yNUNVPIZ4ahy1o4pUY641F+NNhcD6jge6900UuOmpYpKOWjfM1NPWDIfcRq8rxOW4EcxsGQX4Ucg/4gk+690qqHZmG3VFVx57EChngdi0ctSZmqQyavMhZxoIuARzY88fn3XuouQ6UweZpMVFHQYjI0tHWBBTgU07CNjdHmmRFKML/ANST+Sfx7r3Sc3J8fMFVoTplpFo9arTRSWTWxtrgM4OoD6XAHP0N/fuvdADuj4wealklhFRXRsRrpwGqZlCm5hjDqQq25LLY/W5Hv3XumN+jdx7VWiGNp66lmMYdKSWOR6d4qi1hJJKSQRyRew+pA9+690zQ7T3dQV1VLV09a0ixys8NRHM8Mujl/Cwa5HHGo/j8Dj37r3TfhdyVlJX1PkiqccqNGPPURzAB/J6gkgPq4PANx+B7917owWE7JkxkQgIrKuMkNJPUsUnnv6SYz+o8HSAT+B7917odsVvSWpxEMklKYIeFEEsghmiQXbysGvqLXt9OPqLX9+691KfcWO8NHI5k1tKSI6Yq8aorX8iKw+hP1uvB4HHv3XusedykVRTLqSOSSVwIBODHJE97qwEVgOB+B9PfuvdI2rpctEs8VS0scUkMax1dKxezPcMrMTcD6f8AGvfuvdJBdvz0Vfj3r6vIiGSR5ojEJg7xfQw8GzFvrc3sL/63v3Xugy3tiqGkyORjhrXmSVFlKVMrL45NXJS/JP04va9xz7917oPN44Gl7A2RldpZmFK2nyOOehhp5EQqsmhlicvJYmzkNcfm1zxb37r3WuNvLaldsfeuc2zXUrU9diMlUUYRrreBJPTIrOLMCvqGk8/j37r3XCumw88SwmKEskaJJJEtm8hawJty3Jtb+n9bi3uvdYJMdU02O+7FaI6f1oIjIdQTRrUqh+guSeAL8cce/de6QcdbDJPqkJeQGwkLklgtwp4P9AB/tvfuvdSJatuI0kLKCfQykjSWJZVZiLC/+P8AsOAPfuvdDX0v8de1fkPuJNtdY7ZrcnWu+mSfxSLjIggAlapqiulbck3JJ/A/Pv3Xutkz4RfyWuvsLhKXdff1LSdh7gaYvPt6jzJp9v4OdWvDTV/2tpZJCLXJspNx/U+/de6vj6f6U6N6Fxk9D1n1ztXZ1MIytZUYqjp3yEkkTampzUr+4VZybDVYk/T37r3Q3J21j6BIqerrIsVEwN0yLLTswb6tCshJD2sAoIFiPoffuvdIDMZvr7fWbNBW5pWydNSSSPiVmkUiJWEkUzIgBbUh/BNuPpfj3Xui0/Lur29QfHremEoMmio2G8klNUjzSTSRyBnSAEknQGN7cgHkfn37r3VFu15qPO4Wg+2oEp8vSKrNkYNaNPTRDSsdgSCzW4FuR/T8e690OX2WUTF00scQ8siuWeaR2eFzBojedjwl/ppFh+bX+vuvdBZj9q1eJvm5KeWpqquuEMrhJJowjEhyzNfhdJHP0P8Ar29+690jNzwYepqJFadqWfzSyRIY2mldFjBYMwPpI5Uf0Ivb37r3SBmlpKHJ+VagTRPSxl5JyFkXUnAiRRdjY8m17/659+690qesdykZmohWKL+Hz/cwzI4WPyQpcBmt6r3ve31/HFvfuvdKTI7qiXKUdDjKdJPHVeA0KRBNU0j6iRxyOb3/ABwL8e/de6EDLVdDHRGvkrqeDICiV3gujCOpWvSjShRU5MgW7n/A+/de6SdYZaWshyck09JUzxiWOPyBgYgqXZ3P0uSSPyePx7917o2WwosbFDTzuUMcsEcswDATGplHoYt9RqPFvp/rc+/de6W+UyyUfiirpEWRdS2VSdMZ4jLEA30ng3+tvfuvdBSuEqs3LkcbKWpYlhqqqgroZPG95AHkAZbfqB4DD6/T/H3XunShxjHI0gmZ3FLTQ0dHShNL1NZUW/dkIt9eCz3/AK8D6e/de6Gii2zktuyCasEc4qXHppAWgpGNi8ZDc3Jv+SCLX+vv3Xukt2XvDEQ0VPj8vEWbU0JC641go3juHDAkE6gLE/T6cAW9+690WylpKPN4+aOnhemSKr87yyyk+aOZVWFpR+eBew/Fv6e/de6Ya+Km2rP9tRTu1LWySSVE9UWhgj8cerRdvqCbkc25/wAPfuvdFd37vFoJq6qmp45YYxIIJo3EhVX/AG28YT6BiD/r/X37r3SJ6Z7nxmyt5YWtxa1tNWUm5MXU5KN3McEpaoHh9LcEAFWP559+691tD4j5O027MZh1wOepRDQwUP8AFo5qZrvUSU6S/ZQvPazC+snkBeOR7917pf5TuDA5Clp5qiuNdUTSGnkmhJengVQTKZI7kC3AFrC/+x9+691kwfZeGQUyrNLUwRNafyqY2KFhqsg/AJH1+v8Ahe/v3XulTJ2Di13A1VRbmol1U0q1WFkjBoZWmYR3kdgR5RYHg3A/HHv3XusG69+4rJJSz47ceEhmppvtloKWWOO80B8bGc8W1BdINuWv+T7917pZQdpNi8ZTQSQRy1M9OEfwLHNHTRKoC+km+rg355PP54917pwxHbuKy8T4+kagEsdWgaeWNUZHJIRSsf8Aba+j68Cw9+690lp9wbzx8uT+xWmqFnNYsckk0cUkBSf7iGPxNyAgYpYEAgC9gQffuvdJjcHyZz21K+joHgilgnMYrJxG0sSHVoaOJuLs31B/B4HA9+690Y7r3tr++1NUtSPNLUQICjKNAjEiASB1bgaUNrj+lz9Tb3XuvZLsw4uOphkoa2Wleb7TW2l9BhUESG3JNxe4/wCIv7917ojPzxpouyujs1HT0cktdjjT1sC1cYaojEMKuqwqB9D9fzwf8Ofde6p5+OmeZJ/7vZMLGqKVmhkJjljPkJjMgPAvYED+lr/X37r3Sj+QmChpoaTPQRrFlKWuZKZnbXDNDUKCihgbFRzcHm/5BuPfuvdGm+KXYtJmMfj8XJHGywIFqDcIEHj4Cg3IsRYH882+oHv3Xulx8uOnaHtfY2QVqelrfHCzU7MsSmOTT5ESBvUT9R+P8Ofr7917rXzx25h1FvGqwGdy8hFDWuEoTIyLFGbACMsByqkMefpx/T37r3VonRvyxxNYtDjKDLU1RLGkUQSMsGSBP21PrP1Nv9V9P9h7917q1jG9v4Ol2XNkMtUUzIKPWVleNpZZJoiD6Xva3Fvx+SBx7917rWj+UPRHY9b23mu2tvpL/AM5WeWOihLOZUZ/CzIIyVT0+rn+v0H09+690gP4bV4+KGHMiWSvqJknWiZlVo5UQCRLEE2A0jn6G/49+691nmgpIb4+CGOirJQ/mqFUFdYJV1jY/TkC3+Nz7917pyEqjbdbBBTSV80ayQCoC2QN4vGjE25/P+++vuvdJeCjrqfC0izSE6UdkpWMbCSZ/wDOIzMAR+bX/H+J9+690i8jOmRqKZ41i8rFqZaZGHm89OAH8ii2ofW3059+691HyFDlsdV01JFSxeGZFDxRhGqWH6i7aSeVUi/+x/xHv3XupOFoq2XKxwyvIiFFZaawhZg/63mANwFN1v8A7H37r3Qi0GKefylo6eepp6grTQRSh9dOlma5Av8AUE/1HP8AX37r3UreeBkyGHjydcka0v7dJToJBrjmI/zQkF7X4BNzxYEfn37r3Qc7Rpclj8rKlDHNUQUaH7lEBWniJ9SQpOR9UHLEf42/w917oUY8hXSS07RzpUhWl1CEs7R8+lRGpBbk/wBT/Q/1HuvdDVtDK5WnhyFJP98aOrESTU6lzBNK8ShFlhUhVFrc2P8AU3Pv3XuhGwiqqmFnZXRgiRKWtEn9Lufpz/sR+OPfuvdZqjOikk/hq1AdCzPLVU2sxwpqJEcmggN+LgD6/wCxHv3XuhK2puEfd42kEEzLUExKyqHMsLEsCqngA/W31A9+690d3Zs9RXQ0mMjR4kjcBpFjVHeNgW8Hk5uQOALcD63Hv3XurAtiU2TXaNZFTSgTrRyQUsbu5YkxnxI0kRBuSQCeBYmwv7917ojOW7kj2TUblwlXhcXjs7XvWYjIUclXViqrJJlIhq1aoYxLEb31G9h/Q8+/de6C3qbdef2dumhyEGPx8NDLkI/vctFmFjdYp5/8rVqCN5GZY2IKOGOpbkAD37r3Vt1Pntn79wsddh9yvkH0JoCeQR0VWItBCTCzEhh/ZA54/wBf3XukOu76WgqKqmehzmRXALGcjl48ZPKsTysU4fQusAW1NybWHHv3XulRlcnSZLFY6uSpoYYKsA0tTTyCSoM9tQSeFtXjJAOpfpfk/wCPuvdYWk2xXYLIfx+uoY3oS1QTT5BFlS1xJK2iQkISQXuLXuBaxA917oK8TvzYuGocvXx5qirFq1mx9DHTZOg80zJES7RRlyRp4sLA3vcn37r3VSHZlRvDdO/85lqLdWe8GHqXljnmzNXTimVmDRUlOsMhjFxYs2ji4BFzz7r3RpeqPkFQvsyPBVO/txUGSlAij+8o5a/JU1RCPHKs7FVKrcWGrmxHPv3XujodVrDuPA5Goy+5cu8TQSSQ5GEw0ayE2CkFxr1g3urAj/Aj37r3RKfkh0HgarG12Zxm7KPIp94XyqZedYo1o1OuZXqFcHyji3Fgb8G3v3XuiLbn2vjdmZnE7mwW6p4Y44achMS0kpFNCvjlRpbOHQXCvZfp+ffuvdLzC9t9kZHObcxxkwcdJVUMrYqdKrI0pytPFUaTDPJCGBk/Ghl5IIH+HuvdWC9cbepY46DcG4qXEUNdJLE8lLR1EVSJtQJjeo+7EdtP9SAB+b8e/de6MPU5KWenkyu5MNgK2kxuh6Grhlpn1Ugl0nyRUz+NiR9SQTf37r3XGvrNn7rqMDT0uCibHV8FRHNRCopI4aiJT644jMh0XN76SP6m/JPuvdQsBjunaXKZGmx+26v/AHF1RSKpqc8KumpahOZaalFQ5dY1/ISwPNh+PfuvdLEZ/eeYgqaPDYzbcsDlxh5qbFTVle9KgKSUcszlraRci3+xNvp7r3QEZ6HKPlhOOuqps1QtBCa+CaOkSSVpbVEi0zwNqRAC0msE24W54PuvdL87jocqlLTZbbyT1FIjslXjhXpSxNB6THUF6VJgTf1CKMi9jcC4HuvdIDL5TYoq6OTM7fxscazNIwObWkheFb3aaKshpmPNv1A/4gce/de6i1vZ2y8LF5tu4aHEKiiSaoWqwtTTIzL+wmuGQuA/1UsLH6i/v3XugN7E+QGbfGNSZ3btFkvuT5BVVc1MklPDEpaKSigaYLKRxYCxPHHHv3Xugg2t8n9xYqsgTMYai29QGRxFkMTh6XI5yaKQftyGjRtcIIUXJuPpYnj37r3Qn5D5GtQ09HV7fr94VeZyE0MNLNPBRCxqXDSRT0FKC50AamBsSP8AHn37r3RkNodxbwqqKJkw+UzGQ1KajK1tHUUlLRsQFZTHJHCzX+vAIH+qPPv3XulPHuIZjLVdNkMlNts1ELU9VDkayeohq6edf3DDEh1L6iLfgW+h59+690Ffai4rbeyKHB4mmFfVDLQz/fU71FTNoMoIngktYN/tL3Nv6W9+69131/juxqurkqpc4tDRQGNqeB0Es60LQFAqwBzHq0kerRwBYc8+/de6Mvh8BTPhEgymaarVW+4SSaGOmepiDgGIulrktcC9za/5sffuvdCBR7uwW2KcwUmCSV/GYKaSKnYshZdEheU8kXvcn/be/de6KB8mu2l2xsrJpR7ZoqCrqYHaLJSU+PFPIzuCGaQ2kD/UALyTYX4sPde6rxwW790UWw89n8ltKZo8pDVt91j67GRzVkcUV1qK2lnjaZU+gukiki/J/HuvdVy5fITNj6utFUsayVNTVFI5tBilJMgUKpJNvobgj37r3RD+y9453Iyy4ykrppUkmdpHblyzA60R2HAHPFv+J9+690B7bTmr2HnWVpVclwoLksoCnUy/1+pHHv3XulFhtgD1Gqu8JlKKV5nQ2ui6V+g+o5Hv3Xuhd25tOKFrQxpHFCFEryEksNQYhtI4NvoP6/6/v3Xul/lc5LUYhse48tNERFTogTVEqsVD6gL+oDgC3Nz9ffuvddYqSmFDSSZAASIJfHTuiKzJFZo9RAuQSCP6/m9zf37r3WChrayWaoncR+KYvdBGqBVdtP7ZAP0uAL/T/b+/de6FTGfaY6Cgeigiq64Kk1dq1G2k64tYW39QSeOfr7917qVW0sWVrlmeKIpOyCTwkemZjqUEjn+gIPNgOeffuvdCltjbsDVNNVo6mmAWMRlvSiB1Qqz8fQkkfn6/jj37r3Qs1VDRQVMcUdWsVOhfWSzLJFxfSbfVD9LWPN7Wv7917pZ4zH0z4xUjyNoo5dUfkJanRZBbV+Lm/HN/fuvdSXfF0uOrPCklZWU6OJDHcJM6kFnRWJHAN7gfj6e/de6KdWV1Jltw1EcE6/fx1MkwjUIJWiBKMWc2FrDn8/W3v3Xuq7PlbuT+J7iioYporQxCECIlUUQuyljp4uSCDc/T/Ye/de6KnTSxrF42X1gkho+QSfVyR9f9vwP6+/de6X236WOrSZGUiQqkcZ1LoaSQm0bMfx/iP9b37r3QnYCKOmBo4wq1yzIaeUn7lZFiI8kSKl+blueP8PfuvdCPBg2mgVpoWEZaodYJCSzFjo8pI+vK/Q3/AB7917rnS9eYmv8Atk8b/cyu4mqGFyurlQUHAH4sPfuvdOdZ0vTpFTRVFHHBEZCJp3sokdv0MujmxFhf+osL/j3Xum1+psfQmMTUqsUMiU4RNQkW1yQTySfov5ve/wDQe691gwnX8GNrBJ9oIwkzJEXVULKSHeULzYEHTY83U+/de6Vmd68w71MEq0SVNPVBxG0dgFqFH7rsSLWAsf8AevfuvdB5N15j0jYPEZokWUxNCdAlKE28YH4vcfX6j+lz7917qBH1tLMJ1BjiChRFTyhtUakA6mf+t+Pp+Pp7917puPWSiWod6fxLeOEhWD6dS2LMh4F+D/Xn62+vuvdCbszacG3YZ1moZYsk6VVPHXBSsMtHUU3ikhsLepeG/wBa1/x7917ptym1KddNQqA2juIza4YH6At+Pp7917rJJiEpqGOuSNnoR45ahvSt+P3omtzbVq/2A9+6900TPiDT5Hy16JBJBpigmUCQOzXjEQH1Ufm/I9+690BWfy9PUmDF6o0Cyyr93ExFnKlbO/4W3P0t9fz7917oEdwTO0f8LJgmFPUPIkqMSdLHlg4/H0P1/r7917pppoiG9aqTpHKt6j6he1uLkfm3v3Xunysx0UU0XhR08sSaEIJsSLsAx+o5v7917p4occaoRPImlUK2MiXVwOPQSbm1uPfuvdLKjxyQaZLaowQ4VBoOpLatYHPP/FDx7917qZP5KlHm1LT3ksUN9MgCi17j6m354+n19+691FqJEZJPQFe8a2BYeoelCSR/S3H+x9+6910aUPCk3i4sYvIDqDOoBKsrH/ePoPr7917rlFJKiF0tBNCGTVpsxckm63/Fjyfwf629+691zU18iiSXXKrXVmDarqJPVa/9bm31APPv3XunJE87OVj8EaRiCNpRa5Detrj6/m349+6909bhxr47HYysp62lkpKmEsqQOJZVdm0NHKhPB4v+b/Qfj37r3SUVC7RxSM5VuGNtJVWAIW5/2Fx7917qdHQeKeF4gzhgwjaRhosoJKkfn+n9bW/p7917qcSiMH8MYaUhXZnF0UfqKot/6H8/737917rmmPjiaSc+FopXWyR8sCDYm3Fj+bfX/ifde6UdDiqiiqoi8ciGrS5NQCkIU/pINiL2+liOffuvdDvsw00kiU8wnIjiXw6Yl9Eqtc+QE8BrXXk3F/p+fde6Nz1ti4XrqWsSsiRQY5liVWQCZWDFZje/I5F73+lhfn3Xurivj9knqsa4ZqdojPEj1Z8cGiQL+lqiTgH/AGA5/wBt7917o9NFvOPDGgb+NxT00LJM4lkkZ0MY5VKlBpIBHNufpb6+/de6SW/vlVvbL+CPY1DTfw6jd6fKZTyx1M1PGp0xyU6XWyn6aueePzf37r3RTN1d7bhmyENRV1OUqpkZy9W9VJFTG3LL42I5b+g4t9LfT37r3QEbt+VOTDVVBiNdZXtHIIWPmWSOqZP825F1/rp9XP5I/PuvdF3i+Q887AZmiztPuOKvnkdpVkjiqHYXlgAR9SCwurLyTYcc+/de6kyfI6pgaatDZ4SoAsEU6VulIVfgeJK5Rwb3JiLfj/D37r3WXKfK/edHjKevwmwabMVFdJJTx5ipjDpLOXDM8iuktnsNK3bj+h+g917qdsHu7tbdGQFTkNk7W29XJUqhy2SxU9XFTwA65p/MkSpEUt9XvrJ4AI4917pi3v3R3Um7cXFj83FDjaOtq10YyRBPVVRW800tOzMfCwsoVQBb8A8n3XuhMTt/cOckpspuai3HhshLBFjFqUYTY4wEao50pFcW1EXJK2/wJsffuvdF6x2CTenYdW9RQ5jK0seSkSqr6qrgxuJVA2ppy0h1KnFtCgajxc39+690YI7AxtLl58jDVYzGQV8NLNNVYZWQGALpiFRDWuFEosPwSDzcXA9+690q02ntvC14qo5qrdtSUjEc4no5MdBMyahFkI2LltV9Lekc/T6W9+691iL7n7FylJt77XF7f+1iMtPUVcEkeNhgpkt/k88YVVU6babDUT9ffuvdKbLZRetspjqIZCkr8rPQCevWlpqpMdR05KqrokupklaxY6eDwffuvdOmV+QO4sBSUpx+Q3DFUaEn++xkc0tHHAg1RqlMwe5J+vFz/QfT37r3St2b879246qV8hX5GoipUVZAIzTTLKoACmn0L6mJvZrXsfpbn3XuhUz38w/bsuEr0mnqZM6lOLLUMtZM0yrY+OOECzC9hZiRc2JBt7917qubur+YLn8tTulBjK2DJa4wsxo3ijAU6YZqmFlYm12ClAADe5HBPuvdFore7e2+w6Ry+9KqSpTx/wC4meoekoaWJz6DJHcFlYn6EkADkAG3v3Xujx/CvrfJ5LsDHVW56SWrzEax5KbI47L1NVGaYyAGB5VYAIx02XVYDVwPz7r3Wx7j940+L21PtiRaOEQUsUckxqGnWnWKIaY1WT1FQtyGEhsSf8ffuvdFx338i4NmwS4zamcx1NWaSszyzSymVnUBYo59ABY+qyh7jm1x7917qsrvzs3cHbuZo8DU1oq6+gYVKiCoqadtbRlYRI7W5L2sLn8gEA8e690bP4l9o7h2XVw7B3bhKynrcl9tE0tQ8bmqiEJWKZXs+nVcgjV/Tk/j3XurKxUVFWlXSigoy1MsUwSSU094pWssSFBySQL83IFgRzf3XunOHsDCYaOXFZyjgxNWsazTmOdVgk0X8io8pGpAgU6bXJuL3HHuvdJI/IbrbEmom/j+ArR54oPMMtTOKNzcCneFCWQ2uVBWxsbHg+/de6GTbHYWyd7wU+QxObpcnBG6NGsMwEckjA3VqRfryPrqIH1H19+690oa/dW11JppaumlkWeMyQq0wddbaVTSQVUDn6tz/h7917prPYO38XLHExaeNGc1M8U8EaUqxNphJjcnVrOqwDcWJI59+6917KT7U3RSST1kzPBIDKkz/s+ONmABWWxHN7Fh9LD37r3QQzVOxMBmpXfOZST7WVIVQSgQKQwHjXhTJpDAlwOAPpzf37r3SD3Z2f19NlqunpM7HXAARyv96J/E0QLv9yoIIQWsVIF7jnj37r3RbO0/l31Z1fip6yEU1aKSB5KmWm1BHZPUV8j3QKTZQhYXP5+vv3Xuqau3P5yO+cZvSmxPW+w6WfDQV0sFfPk4jMrgSlZVgmh9KqQDpHIvyODz7r3Rmeo/5wW0N3GHG5nZeYxW4I4AKkUcT11CxWyyMq6VuCyg8fSxHJN/fuvdWBbQ+c/VeXixmWkwgq55E8ElUlBJUPSqwBYyKFJRiST9R/sbe/de6Fxfnb1NX1NJhsRUwrkKsilgWrpHj0zawqRLGCWB+v8AZ54+ljb3XuhY/wBN9L+rRQW/hv8AFP0t+m3itb6/q/5C/Nre/de6/9O8WTbdRVVSR0MtLBIVWZtUiAME4IV725F7f717917qLuKkgwQjSethRK2H9uOOZG06RZiDcgNf6/717917phhrJ6SOOkgqBNHUXb0trR1f9Ks6fgX+n++PuvdPMuFhqwv8VihS4VmYlXjAccO9/wDY83ve/wDT37r3TVXYHb1LCxmykFOquVgjRlLlzyFsPoOB+D/T8X9+690z5PHR1sNLIt5FQuKYC3pYW0Mrr9fp7917pqqcbl44v1FhpsqIgCxNp0hm1fX6/Qe/de6xVJ3BSUUNPFTiWeRg8sp0yPAttRZ4ybBSCB9ePyRb37r3UiGtq446qsyUUdNFRqskMdLI0smoKAWPk+ing2HB59+690w0nZ5qat0p55XCmSIqoYKfF9CjD68WFvp/r/j3Xuldh+3hRSFKvHiKGpVrpKoIfQNN0FrAkX+n+xHIPv3Xulmd90ueenipoYqVZlYQSN+oMDyHF+QOQCb8Em3v3Xuk/WY3HTmqqstNAIlChysimGRT+oWH1vf6WJ/1vfuvdIaV9h0cc1RHSUsNLFKzPJVNHFDLKOTJE54H9bf6/v3Xui3787F6zockauLcWIx9Y2sSf5ZHJNCiXBWbSToFuRY/7f37r3QKVnyK2FT1sFfS7y/YRDG661mYi5VrRjmwt+rn37r3TrivmZ1o/mWjqqmuZWFO00ciKssoawQ3Po5JOo8H/evde6Eyp+XAoMXDLBtSqeAo0iZCeoTwRwovLyS3JBI/SLc8fX37r3U3rP5T5DsGoaCnxNFAksssSNWVMZd0UgOgVrcWH5Hv3XujLbV7D2zuF2pIpoqWaid0ellCxxJIi2LQop5+nFuPr+ffuvdOE02Glyfmp44pLK5mqY1EaPY6m12tfk/6/wCPx7917qHns7hVMTaUP0SMxS2ZNT2sdP10/Xn37r3SUrK/HVMkKCaCn1lQ0UzufIlzZuDa5+v04/oT7917p4qdxbWxMNLDLElYSwjkEYV2Jf0hXB4uL/T6/wCsQLe691Lp8vtKmSoSgWmhZ4w0sMoivpcD0ktxxf8AP1H+29+691JWmx/2bZfHRU4hhss0rrCStuQ0Z/HBtYgD37r3UGLcWOrayKkikiiEaeZNMgCn0m93sQTe/A4vyBxx7r3WWu3Fjn0UrNDJLPrEIFRF5pdH4WMEE6eLH/bfW/v3Xug5zbUMUtKJ6gzU8muWYmtWOdJP7Mfib6gf0JuP6/X37r3TTmdxY+jhQY2YVMiwLop4pY2n1arAtybGxJNx9OffuvdYRumWcRtX03kApWHiMpB9KC5Sx9TqbfQgc/T8e/de6YquvDxqHylPAsUa6qaO6PIzAkBtRGrjgn+t/wClvfuvdJqq33jYnTHwZeneWN1V4hKoET6uSSR/rc3sf6e/de6jR7rr2q5IaQUtRpk1COSdQtQbcCQ/Ti1xb6/i3v3XunQZuukgkEE2PgkLGmkc6ZZY5b3KWb+n+3tbke/de6RWViy9HVxtTrT5SOsY6pFpzKGcDl5CpNuSfofxz7917rNR4jJpTVJSqxtJM4mZ4Y41kD3BIWRrcWtY2tY8j8e/de6B3I4ermqJoci0kpL3+5hVjToPoKdmA/x4C/7YW9+690hcjjY6SoaCmgWlihjcsTMUIeTm4WMjm9+fx/r+/de6ao9r0X3AbN5SqqVqIlamK1sojhC2ZQh1eq1/za/Nx7917pL726q+9xjV9BkKql+4jWSeolyNO0yJGSqn7FjezAjlWuTxY/T37r3RYZsCm3ahaqbc1Q9bBf7WoyQhlECJdvJIoQkHngEkAW4vb37r3SCj37tapq56XIbjknrRNLHJVpHAInBuDoEwuQCOLAAjnn6+/de6iZDcaSU7U+ML10sLaqSonpYg7RIQPRqUqOOLgXAuePr7917rjT9h4elpkr80q0bKCghliKQCSP6usiMLcnkpa/N/r7917qZH2l19/DDXS10VFJkaj7dXghaaOYAEvIvJC6vp/vI9+690CO5+ycPXbvxeEx0dPmsXXCGneVa2ppK6nd39czICFuij8X/3n37r3Qoz4LrfaqpmK/JmSaaRZ/tKuSaoRn8QREkIN2VhwQbgf0vz7917pRUfceFrxBtzb9LiaNPArxRUeGtRqg9DPVSAAl7f43P9PfuvdZKPLPNkarHUa0Fa80d4ft4RTK8so1eSTUNWoEWBBtbjj8e690HeO3klXmMhgczTRLVUc0iw4o+GsauliuXMcyD0FQORex/IP0HuvdDLhsnE2Ikpo9o0AndR4Zo6N1doR6xrjf8AbLAjltN/9ce/de6W2FwP8dgxlVNi6OwEkVdS1kEcdoQ3DxORoMg/1JHI4t7917owOz9ldfDG5AGhoIcoEAoJFo4XjnUn92CRFAI/IIBv+ePz7r3SRqKfb2MkyOBqsJQUpkMktLJjkeGRha4EsKq1zcf1J/x9+690XzcWBTH5CPIS0sskNJDLJS0pEiSpIjay6TT82ItwDx9Ra59+690bykWbeXTeEz1VTUzJQADIxyIYpYIqa3jMMQBMxAAuW+v5Pv3Xuim9gdvYqjaSGGpyqxoPtaWhx1FJRMrlrj7hY+NNhqZrA2/wPv3Xumej3JlZxBl6irmNFNEs7UVNUOwLyDTG8pYgauASCL/j6W9+690ZTrXOZWQUtYKWt/bm0rWVcNqaFJBdZkMh1MdVhxx9fqLe/de6NfV1lbj8VjMhXVVPk62uqpVpqMeQSTToOQ6NyQALix/1gffuvdZNpZiQy1c9f93WiUTo9E+iBcaFu5mKBbCNfpZufqSfp7917pS7QzWPhrY6mmzjPiamUvTIxeLyyqSsggMlrotjYsLEf4e/de6GGPZEW8Io8pTE1x80rK5LfZgopkeasljYG62AH4NwD9PfuvdBLvDHbm2ni8pLhovJW1MrF6ZdSRSxN/mVWYszaSbkm9v6/j37r3RKxtTcGfyeQp8pXx0lVW2llo6aS9TSyNIDrhaThtJ+rKL2sL8e/de6esJsBcBnJKyZpchWvAKOKarlMyx6Vs1c6G/qUEfUfT62tb37r3Q1bUpE2s9Zna2GTK1VLTCzRosWKFObapNHpGtB6iEtybcXNvde6RvaO2R8gumeysNFQvUu+Frnx9NJBKDJNTwGVKmG9ix40q3P4vf8e691ps7qxldgdz5Pb0lPLT1NDlZqCeEkRGKSCfxqZVtdSCDcC1/ze49+690M2zqStqqaWhjpmqXhieWSqppiVjl0XT9Bsfr9Pof6W9+690ZzpHfGH2/kYstm5jW/bn7Grop530vZNCtJTqVU8825Fv8AXHv3Xujd7V7QxOPerqaUOi18rTUq0buqU0KHUqGMEheLjTxf+hN/fuvdDZsvsrAPVCmzOVrliybLLJOG0UtNeQAQyMV/oedJ4H55J9+690MEW+cdjJcvPT5Opy2Pop446GBHkWGpLC5B1W1gE8Ef634B9+690tP7/Y3MYulgSgaoqP2llSSoMUiLOA0IjVGVrB/qL/T6g8e/de6hvunLYvJSU+XraiOmp6ZTT0OPjAVWbkVD1ikSEA8WZiOPp7917rjjd3U9ZVQTPUGRaSpaYywziodp1PEEwfUw9P1A4vc2uffuvdKuPt6nWXwR0M75KGrlMRplkpaNkPDyVCqQhIFiGUXvwTfn37r3UXcfa+9aaopcfHDR1rTKKtpMi0rzeCS7IkLAXKjg3FjyB/re691i2Z25mqx6qmy8sdD5VMZno0MkEKhirHyuCVbkc3PH04+nuvdCzVb9pMn9tTVOMkqtESRLLKX89YYl0iUMOQfp+m39QLn37r3XppdvyxUz1FKkdRUzPTLBUlEkjVh65BYMTHY2u1jfi/19+690nszsLbOZWVIMVRmhgjvLLHDDJM8x4GiNfxf9JHJN+ffuvdA7nemq1WStpqisenVHWCBAsfijA1Rynyckg/i/1/1j7917pK0FJuTGZekpMi2clhhlQ1MkQVpTGvCxoJgfSVtew/r/AIW917oS83RrTZKoyEAqIqGWiiVnq/O8yCwkVPHCdCtqvzwbWvx9Pde6chuCqpsbSq2LjqalmEfExqBKNFons4ugta4BHPJPv3XunLFVeXkxzGtpPDK08koh1NIrRadSWDEnUL8rf/Y+/de6VlFk6TJ06U9bNGJKME0uoaD5NPpiiItZv1fTm/8ArD37r3QcbuxVBnaSQ0ONMNVCrCPyRrIz+OT9wqTcl+BbV/sP8fde6C3L49I4UpZ4og80M8kJaNUkSRFB0kwgaSbA8c3uRze/uvdUvfPHYNRh8xt3fEONSelz8EuNrKmnjKimyNO3oaV+LEpx6zyQT+ffuvdVwrV0cNTMzNI9mAFkIBJfTdgPz+Lj/C1uPfuvdS2gyWdl8VLSVkjTfs01NSxT1Uju3pVSikm5/wBhb6W+l/de6Nf0P/L/AO+e662nqqLbo2zt0MFrNw5yTRBToE1zaKX1OzhQWC2/oSRYn37r3V/PxB/lEfHHbix57tPPx9kVcz0VRR43JrFjcQ0i3Z3jp2OtgGRlKN+eb2I9+691cvs3pzpXqkyx9c4rZW3F8BVqXBQUlO0ojQpIZXQDSyCxIvcfg2Pv3Xunfbe69lbFgyOS3Vu/BRpUTFhC+ShLtDDI00dO9HGOCNRa51cW5v7917oBt0/Nn40xZjIYqp3LU08cUiT/AHlBHlJKaSQHRGivFCCGVr6gCRYX9+690S/vP5GbGzUVSMBvXKZOKWOoignSiyVWcak48n3UZaEMZEYKqqpJCkk8C/v3XuiRYD5A72xuagqKntPPlKvxwY7LLEtHVUS3QyrWeUKV+gWISAKbn02Nz7r3TBuTsrsHsaoFFLubMDGU6TTJX11dJVpXXUx5VVhbVE05iQs7JdLG/wBQVHuvdCN1Lm9v1EKY+scRx0kS1Ma08bI7zIRcPISPrzfi31sPfuvdGayGSx8tBB9lPFTQViqZCyxTCUCykBUsQQBcN9b3FrfX3Xup2YkwMG00o9sVZrameln+5gVxJKX0jVI7qLKTfVYWte345917oj28JBSZQgLLGzxSrUsNOkSM2mJAzi4/NyLXsf6e/de6CfMS0lKlZlazx+OijRoZFdXIQBdAMY4JLAjn6W/HPv3XukyNwGnnizGNqHgDUtOdUCn7kOSXljMJ/B/Tq/H4PBHv3XulpuHsSqmxmPkpqVKDKzRUssFUY2jnXQQWJC/lvryeR+ffuvdPuyspLmqr7mtExqpHZVeNGa9WVK/cvGR9bkXI+vA/Hv3XujCbV2lnMnUzVmRoRXUVPUeuWZiiwqwUSxLA54UG/ANv6D37r3Qw1zQwVEFVQTmno4UpzUJCWXW0B0pG39LECw/3sEg+690sVq6yesneoiIpZqWKYTNplknjKCQKqk3X+hIFz9bH37r3Scw1PuWsrJ6ualENPLVtFT+FidNPD6TqhBAJsF1D6/6wPPuvdCjjaQ0NRRx1a3MoE9RUzKsaxEEnSmr6WNgBe4+gtf37r3S3bdORmeOWqMlNTRxSL903rgZKcGORgqgA3Fhx+Qfr7917osfZlYmRziUc2Rd6GsXwySrGeEUFmkQW5DfgWFhb37r3WPF7dkwFNjWpZI6+lqooSLvcSBh+zHo59QBH1+h/w49+690h97WqVyGPmj8FqYpqnVWEPpEbS2H4AFv9cX/Pv3Xuik5lcek023aehmy8E5iZZlQu2pX1TGM8WW97D8Dj37r3Waq6LxsNTQ7tpqCSV5J6SSsxU8miOMRTBxUpoHJAt/Wx4tx7917qzzb3WW9d7xYOvosxBiaGShx/ipkgMEdX9uiwr5ZIjy4RQrE8kDn37r3Rgqbpzde3YZS2b+2FekRathaU+mwTwU8MrFF02u0lgSP9e/v3Xup0Oy93y19ZQYrJ0rzSY6V5KqKsqlQs0qRo0jAkJfSWZRcc25Hv3Xul9g+q66F5ochn4KSoqS8lTLSLLWeWVmvItO1S1gWAJ8q30mwIv7917p6PW23aOZ6qKLKZKGbwrNUygU0JMU2tTWSAi7auRpAN/rfk+/de6VGM2p4amprNtZIJUmZA2KrZnrKZKghvUkrn0q/6mJ/JKgWt7917oQcDtitosP8Af5ZMPQ1UU61E1LTpURXnJ1QOZGvcarOPoOb+/de6EXCinmx0k1dWYeKc1DSSTS1Sgz64rMNLsSLA6b/mxJB/HuvdB7v7b235catdLlcXQ0lI0LJ4ilQKsxnVIvkcEg6v9e31+pPv3XupO0pY2xb4qhrJcRk5Ikkglpbw+eGq0ypNIygC5RiAt+OCeR7917pV42kq2kaHckn7lEhgp0SsktUBE/cqqhFNr8aVPB1D/Y+/de6Aj5M5rM4nrHI1GAWGongUGaFtVdUS0LER6Y1+usA6SPxpvYge/de618dn74n2p2jC+Sm+yFbm5YMy06k+NWlBf9v8Ac6CPoCOD9ffuvdWU9qYLBbm2aazGzxZankxcdVRzop0wySU6ozOB+nS6tb/AGN/r7917onfS2589tzNTUn8RijeTLGiL0zgQx08P+dDXtyALA24sQb/AF9+691blhMxSbt2lHRT1AFSYhHA5KSWtCSsiEFTq/qxvzf8e/de6pJ+dXxVlykeU3htanmjrqOgM00i6tUjLKfuZ4yhHJtYrf6WA4+nuvdUt7A7uzvUO46k16TPUU1QVZZWlsn278hdd7C/1W5/pfjn3XujH7u/mKb33hgjicTma/Hzwy0jQQU9P51q0LmKoS6Ecog1Kv5NxcX9+691ft/L9xuR7r63TMb9gqpMeaONMTQ5aFJKuqkMPiNZIDZkRiodUtdQbXJBJ917os/y3+Old1Xumfd1PQNW0FVNI9P4w4p6VJDdvG6qVFgRwbkWA9+691XdlK6RKSeurMgDUU5VniYrFIyvLa1mF72P+pHFzx+fde6dcXvLKJhJ6Gkq4IcbEY5ogpRpZfM+p/LJY86i34HHA49+690oJaXLMYpqmKOvp6qm8scerxpCzk6HUrbkD/H/AA/w9+690lKXbtNWzyu7NT10E8hpfCB5Cw9JjEn0u1h+L24/F/fuvdJ7PTZHETwVUdMszh5BK7OySLJUnS6jUeLAC39Df/W9+691nxgrBVHJ5GklSNU9LRl3l8arfxFR/qjzqPH9LfT37r3SzSSeGmfJ40yBXRGRoEAlHmBSRJEY8AW/rf8AP+Hv3XunjblLmcnjZ6bISMuLLvU0ss5u8tTrLiOINYNYkgg/m4H4Pv3XunDGuIZZKVRBTxzv4JEQEOJWGh2LcC55vwT+Ln37r3Syxu1IKGdWLxaFBddDCNk1Saxa4sQR/UE829+690YDbdNQyMZJMe87KjrLTi6GbVdvLKwPCgfi/wDS3HA917pW4/F08gkjrKZoDPpam8v7cMEKizRrIvLXFrE3t+SffuvdJ2uxLyVRixdFZ9J8xniKxi1gTbj9X6h+Ppb6ge/de6GLp7ZdXU5ekfJTx0JkqRDFUz2WONHJRSHY20ix/wALcXvz7917o9OI2vRbdlgkqq+kSOSb7mGeKcPDUxRtpWQMpstz6bkW/wBf37r3R9Ou2jqcdCtDUQrNPDGSqjyIrrFp1PfgkfX6Cx/2F/de6LP8iOip83mabO4hVqdyyIIjGkBpxNHLEPKXqpE8YIHIvfmx/Pv3XuiW5no7sbblUr47NzJUx08le2RyH3szY6BI9T0qeCVaVxHe+vwkDi6+/de6ndbpu7aW4KCgz+5vDR7mFUaLJUdVNFTVVRcypKy0zMsZa9kcoBfkjk+/de6sZ2h1lDuDasubo9/7wxzzRx0uQWLIQVtFlXiQx1GhWXX+OeACRcfge/de6Cet6zpmqXgoOxshXzU0bRzU9ZjamH7R45CyTmOkmpg7hfqxUg83Bvf37r3SLzvx23dvTDZZsHvTH5atq6eeCogkjqMFWxRlD4xI9DLJ5IiwDFHQOT/at7917oheT+GHemDWoibfGNRg81Wk9Mr0UMCortLHFUvHUqKj6KHdgCt7oSR7917oL8bt/ObQGRpqfd9NR7kSoelqViIytXmK9ahY3dnybwRgED1OtKEJvpPFx7r3Svjz+7MDUY6HP5Ayz1wjeJsLLjJIXXX6qpaZFdQtwVkLStYi97fX3XujNYrtnej4GXH4rM1dJLK0a+VIsBTAxIml6EJTU7AJILnXwSbWa3v3XumOi2h29uLA1OJo5crW0VfLNXfw2ursLUyMag3XVBGUm0g8AEggWubEg+690Xmn6p+Q+y9wUOOyuA3Dl1hFQ2NpslisZmqSCjqJS7QiSglhLaj+kGYkGwIF7+/de6UO+Ov+1YVxkmZ2PlcPRQzLXUlY2066nWNmZZ5aSlnxdTI0ah1GsO73IsfTce/de6Xs+7eycpjqWSp29M8EcSxARbcyklTkXiKr+5K9XCq/43X/AA+nPv3XuhD2jH2nkUWoy2LydXhhFDGuOmwc+OoooyNcaRrj69vIV/tA8nknk8e69067zyG9Z1xLJt+vo6fGEwUDUGE3OiyhnAaMtSvL4w17MzE2+vNj7917qfT9jdl7OWGLGdepSw+NNdFXbQ3HkqiVm9c1SmXClpLAFheG315sefde6EHbnyb7PhliSjxFBRNCjzxhdv7kx2SiAN2MFC1C7Sr9QzKPp+Pr7917pfHubfOdyNLW5H7Uxa4pxBT0dc1OSyjymtT+HqUZuf1eocjj37r3Qi47snJZK01Fst8rUTi0tWseToYYLLpDySVFPGWUEXGkAEcgX9+6909fw2pq6+Jt07bqaZ5ESeAU9UaqKpicBiiySxrx+bB7j6X/ACPde6Zs7tDCbkrRTxJNjXpJoxNWxwUtZLAVAURVCRqxsL2LfUgcnn37r3Sby3XE+LxdfLgZsHkKuJi7Sy4+nqvvTENfiWCDlDcA/wC9iwt7917oFM7tuj3JSUsW4MTUY3NMhmjyWJgRURwdBhnhSJSCP6FQPyb25917rnsX4+0u9qkVNZu3IY+r29WsWWqFPTu12IRjDIoV7L9XPJH0+nv3XujebL662PBnRTTZaprK0ReLw1FXPURzAellMS+kAgEi1wBYC1vfuvdLSv6h2skdVlcZh6CLKQ1fggqKmesa0Wr9wrBKdJNv68XP0+g9+690T7urZbap6PDbilpq2KXWIzVhIKk/mnamsdHN9Lpe5HAsPfuvdFa2xvzsLbmQ/iU2ap6fHYyu/g2Rp6oxAeB5BFFLO4YXQqSS0ZJuOVHPv3Xuj5bL2Vlar7evym6KavwP271tL9pNNLUZITxioieQFjGNBayBIwPybm3v3Xug37R7m2xsIxxPNXQ1CTxwCObXCssUjBXsshJ4JvcH6k39+690XvfFDley8ticbkaannxGSqKd6aSp89VQilkXzqZyxKX4ChSosSTf37r3Sc+TFJt7ZHVtRtihwdRjctNiRCKijxqwUskj2DLBXpcFSBzcC39ffuvdUv53EZmjxlZRLTNTpKuqJXiAdhNf1ROCbk3v9bW+oH5917ovc3XNdPVCSrjdZpCAVnUlogpJEgKkG3+xt/h+ffuvdPFFsGHEs1Q0Gh1YMsiAsakj9Q8cgI0ji/F/8f6e690oDiMU0CTvRqrayAKeIRM7jlpJG+n+H4tz/sfde6hZXJx4zHvicbR0ReqIleq02qFLppKFz6bD8mxP+I9+690H8omi8LeArOriR2BUxPbiPxAf8T/vHv3XuumqayadRUvafQFsqjyldXqJKjiwa/Fgf6e/de6n0dGpkNPUVU6wuWlgkhvGBZrEyMfqbjnge/de6Xe3mSnjklczOkrGk+4eeUvpbgTBV/pwLkkE+/de6HHbWDpcwqTUqK1TT+LzCNi7LoJ0u624JuSCRz/iLe/de6MPiMEuLoiauijWn0KoV1HlOol45VjQActwzW4FuPfuvdK+r2/jKeCOofDTzpKquaqeyRCWRNTIoHLKvBI/H59+691BWiwk2OhptVTRVAP7ySxPHSyBJOLhbEXBFjexH49+690HO8nGFpqw0ck1MaYBYmSUyGdZV0sZAP63+n9AD+ffuvdE4zmWNFLXVEipp0MGngZY5I9IJ8epefUSfp/vXv3Xuq0e38lT5fcVRNFKxMllZXvqVhMxKXP4/wBb+v8AsffuvdBrRQ1CvGqMpDsqhGuOCf03H4/339PfuvdK15amF0RFdIlOgrESVZrAiRtAAsL/APGx7917pUYetrKepE1IZVkUWYqSt1JBcqSfr+b/AJ+nv3XuhMxu8szToYYi9Rp1lL3YxCR9RVmt9Rf/AFuf9j7917oYcDnlSjp6iVtM1wCiPpczrYksl/oQQP8AH8C/v3XuhQpM3U5CKQ1UJeKWWCRmmdibR3D+IL/gfoP979+691mipkSGvr/vPuGlmSOjo3W5iubqYXkNlZSTYf4/n37r3ScVapkvUU940qjNJTubSlI3VX1SX/tgkixHNxbg+/de6VOLrKCoQQpRTIInqA1LUliYoC2qOWMW5Jub/wCsPfuvdYTg6muoqiTFhJgsjeWQREBIza8UI4tpN2vb6k/n37r3TOMS6ougNaqvA5dJDLrjN1UAC31v/jyfx7917rBLh61IbzrH4p5DBLMIpPSwXSpI/qPSfpz7917qKj5oRrTVOpqZA/jduDpSyeRNfPNgeP8AH37r3SK3FkGpoX0MqvHptc31DnXZWv8AW5Pv3Xug1zm6XSiNKTJHFJAgZVk1K8ikrIRbgAsCeP8AH37r3QcVG4KKbGyULUckla0kYjqgWUxxhj5l1D9X4vf6Dn37r3TNDiMLkqaOMCpXJvPCHInMa2eoZXjcSWXSF0kNySSR+PfuvdBrvDCDDZ+toPBKhgsLNpZmjI1eRX4HN/oOPr7917pKRRL5Qod3KgksDcoW40k/0/r+Ofx7917paUVLVTxoJL8aCNRUnR+m6n/H8Af7D+p917pQBoSkKCJ4/tQQn5sSxUXBPNzc/T/D37r3T5j0qnjVnFikZcsg1FlP6bqPyT7917qPK9SUVJImTU5KeRStyT9QCOP95/w9+691iRar1GVEMKnxAckln5upIH6Qbg3J/rx7917qVMq00vgSYsy2ZL6lXyMv9ojgn/b/AI5+vv3XupKtSiJIEjaSrYlqx55PQFFyPGSLfgD/AHv37r3T1DURrSGEQgrM3iVmQKIuARZx9D9Cf9f+gJHuvdS1pZVIjPjkBYF2EbtEQ3oj+nAF+D/h9PfuvdNdZGjyGnkVEkiI1KgLRqQbqtiQARzfj/AWN/fuvdRmggMvkZJGihB8kesgu36iUIH+txx/seffuvdT8hLAKan+0gdUU30s5EiysLsCB9eLj6c2N/fuvdZaMrVRQP5UpZU0oi+DiUk2kZmbgW5twf6/63uvdOrJT0zq/i88Jk1vIBe8iG1jfj6n6g3/AMPp7917p6NdPkjCzy1EkcZRI1DF/Ab3BCNbi3+P+w+nv3XujAbGxdXQeNo0TWyo6tMfLIfI3Lc24sePxb37r3RvuuaSaCqMdbCVW6sjoVhVg3qMpDkAFTayjkj829+691Zx0ruzD7N2s1Ll6+lx8NfMKiBq1YJhVOzhkDK2rQGItza31PHv3XulRvvfL7loJMTPkvtGlAkgmpauCMxU5NliWOMILEG9v6cE/X37r3QAU+8E2fUVeOoNw5OrM0Y00VLEfBPJH6gampXUpF7XANifz7917oDN77ly+WqZfHJWzzSTeeUvkEWGmc+qQfbuOLAGwHJ/pfn37r3XLEbQppaWmWE1VZkMh46uOuqZKc0iIDYqqMFK82tyD9fqeD7r3TtQbZo6amyVfXYFKzK09TIlOZWipYGLHx+RJ2D3cXuqm3AJH49+690y0/WlbkshTzYnHy1uRkLyzGWWA0uOVhcM0jqS5NrW0/X/AGJ9+691mj2duHaWQaHL4qujx9RcrCwIoKWoch2r6XxJpNx+oXHNuQPr7r3TfunK75xWFkx+2KKtysle0zVafaQQKlM4vG8dTI1+eCQvNuLG/v3Xugw2rgs7WvPmNx4iipqkXDSvWvDkJKgHQ5EMN2+h5JdRzz/j7r3Qj4zAy0+CkjzWfmghylWsdN5zks/W0ieUtC1BR1SEKFJUnm1ibf4+690/VlPBjMe8FD/eHcM4p/DXimxYpqfWpDI88jQxLErEDUBrC2uGJIJ917pSbf6g312FS09LTYPMbVhqKVX/AIjX158MgCafEkEhJszadJLC54FxyPde6FXF/G3K9eYvGZiXc+Jz+ZgyscmSoMy328kkKKHFGMgwYgr9CsYAtySbD37r3TX2xmqTHfw6gWhxmAoqukhkanw8k1XVVkulVenlqSXDIWu0dtNyeCAOfde647LylfWNTUibC3Fl8aaWX/K8skEsk8iJbxS5Frssd/0L6iBwBf6+690s89tbcGTwIi2xg8fQysHb7RoJ1q5WCgNCstfLDbRqIDADj+za1/de6BGq2Zu7E4nKCq2LQ1eaZohIVqjUzeOS4dvJDq9TLaygmxtyTYn3XumbbeBnyEuRwc2z6HD1whI8LxQxTwQWIlmDVIEjS+o6wPoCP6j37r3QWZbqfPvuSqo5nx2Lo8rQmliyuVdKlnjdfKBSMqmzMBpAW5AAPH0PuvdMGO6trMGtfCMHSZda6OWnirKZzJU0rpaPXMWIIi+pawJJI4FvfuvdG36VzW4OoqbGUuIx2Rw+FrNC5KavSUySvOD9w9HUSanMQP6QAPxa1h7917o5UXeGXE8lS02ZzOMkozRUtNAVijq4FWxkMTqW1ksBbVYj8jj37r3QGbzqchu+ohosdiq+kxhm+5kjmdtcVQp1aJCCCCpJJa5tewHPv3XulJsDrSk3H46yuocgmYpz9q7SO8dPWvTgmJkQEsbMUKuWFxwbXJ9+690P+08NuDae46HLblx2QpdMgSlqvBNUvTGJNFLTNdtNnYjSxkFr/Q29+690cbZ/e9Jj69Rv6GDFRyK70MtcpiMiRG2uUqCCPwgJNzf37r3RS/kxSZvtWvqK3HU9dPtGOKaoo6nE5imEdV6D9pIzSxrIix3kZ1R7kWDXsLe691Tlld0ZHam6c/8AwWuqdw5WCoSmkwOVqYKOJmpk+38tKutgxUFisjX/ANYXufde6EPrr5Y9x9Z7jxdbT4qsrUp6nWMFJO0VNDSOQyvLJGWjktaS5VieACFuL+691dj1x81uv+xOvVz4xUkWXWkSXK0sV/DFURsROJNYVrek6CpN+bgcE+690D+V+R239xZOSHDS01OUp5qr7VfuX1IrF5FdpGOojiyqLgE2B+vv3Xug8q/lB2rNkYsRhZ8ZT0rAU0UdZUVEkLIHEZhgjUgA3ILE2I/pxx7r3WLs+r7ry+0UyFFn6dMxMxE1HT1TwLL6fHejqGb08G7G4uLDn37r3Rftix1u2K2TF78XdMGXqRDVCqxshqhK1XIEVjJrdpUb1F449RUDkAEke690M+/Okcd2xs2LbW1q2iqsnV1atlI69PDJUxxmR4EkErME0NZiGFrXAPNx7r3RIu1Piluzay0+J3HsmlgxvjLDMY2kpKaF6sxhI5pJo1OsXsCbgcm9gefde6JzS9HdmddbioNzYSkabGy1op5IaeJpqlhVTBSQqqwX06m+h+luPr7917qwraO3M3tCkgq9vO+Zw+dj+7qHqZfsJaKra33MlRqFgiNcAW/BtY+/de6dN8bZqaXELubBiU7hhkhCnETteWSYFf2pWQXdbgoo+v0ve5HuvdF+/vP8q9er7/tjxf3i/T9qdX90/B4v4b+m9/N6tX+d0/jT7917r//Ut62tndv7hw81VHuaTKQqpiSeGSx9BJKX4uPx/r/kWHv3Xugb3Ll8auQ0YQ1eRqqaWTXC8806o8jAOSrkgXP1A4/p7917pzwVZvqKVkhiiiE0SzRU87XtECDKAxvawtYf71+fde6EiiO88g1T5qmGDyQ3idH1hVHq8bLwCf6cf7b37r3RWu/KjsXb+PpM3TSymmpJZDK9M4MvpGtHdRwV45vza1+fp7r3T7sT5BY/J9fPV5jG5NMjhhD95FGEMhLpdKmEISCHF2NibXH09+6907UHbGM3DD/GUyuShpopVEtE4AlgtYrpuRc2+tgebD37r3Shre78TO9NjNuwVuUyp0fcIwMECg8E1Ezf0F7r/Xnj8e690t4dwDKxGPKT0tA4jN1Q6YpWP6rngN/T/fH37r3SCrJJaKrlVcRLW0xKtSz0iKEdWJNvTbg83PNvz/X37r3WHdGeSg29HkpcY0dRFIFpKeUgeQtxpckX0jnji/04+vv3Xugaou7dy4KqWaqwyPj2dkWSNWZIySAdMi/T/C31+g+t/fuvdNm+flHtmk27lKvJxF6eGMSMkcjozTgG0DBORyBYj8/j37r3RLofm3Rbx+529kNp1j4vxStSpH5Uq0aI3QtNYXDAcE8n/bH37r3RZOx99bNzsMmT/uhmccC8mqcVE2mUsLN5LG5+o/H/ABHv3XugtxGUrYcaf4JtHHQUDTO5ymRrZQ89LMfWyeY2RgLgqOPx+ffuvdcdq1lHm901NNizilusIyEVJUqsNEY5gsdRMxIUC/1a5/1+ffuvdGb29mMlUZiSKvztLVbex0ckNWi1d6ZRB6BJBzZl4P8AW4/Hv3Xuk9vnsHDQ5SjgwWdGDpYGkm/iuEMhYBhoZvGhC/7z9bm1vfuvdGN6G7Y2YJ6WpXeuWymTLslQ2Tilo0jIbQF8Lctc/wBoXBv+R7917o+mL7VpKiJYSIDSSNpFXBIxl8ZPBe9je/Pv3XulvQVeAqITUPIZ6WeElZJHdSJdZYlAxuG/Jvx/gLm3uvdRqvJ7ZemjDZOjpZJgQjmYBmJ+qxLJ9WH0IBBH+Pv3Xug/yFXjI6hYRkvPDJKyRukl2Mlv22sPr/t+B7917qVLiaEUk89RlGiE0BPkWo1MqDlNIJvquOfxb/H6+690gsnkcn9jHjF3dO1DqJkWAz06sg41Lb9VvwL/AOw9+691j2vHgCrJ/fHLRyo9lapks8axmzpGP6H/ABv7917pT1mG2zW1zj+9+VlqJPHOki1McTFIgC2hhZk1WsQpAIBv/j7r3SO3btnEVb0cM25a+kpnfXHIa+X7g3JQsxBvck6ueCP8DYe691zi69xUlLjjQ7pqqtaB5FiLzeKpmqNJbXV1Stcrb6XF7fX8e/de6Y62j3JBXS01Jm1jiiMQDyyF/HG3pJi1G+qxuPfuvdZKTrOsq0lyP97s2K9pGkhjkZ3hFhZYyOQFa/HBt7917p7i68weMpqOsimrMhXpOtVVffmL7ZHI1TByoDH82UkgC3HB9+690wZHc8dPTZCpxaUcq44utY9K0TyQaSX0Kh5vYXA/pe1/x7r3SBx3bGycysklJuPHPUSqwYVL/bQxyRryraiCHU8WN7H/AAt7917p+j7EK08NJtzPYqSSmdS8i10MhQEEuJFS/p1f05/xtcj3XumfJbm3QtVLjqP+HVXnjE7zQzyBZfKdRVmsAP6jnn+vv3Xuk/XS75xyy1NRLDJDNoMNLT1CVEVMnAaSVQpJIY3P/G7+/de6DOoxm/8AI1smXos3BUBDIn289NTxw2ZLAtNOQh5vYFr+/de6QW+X7Gjx9VDFkqGiWnjEnidaOGqZ29cnjYP6lH0BAPHFvfuvdBHUdrdyvTrh0r8AKekipnh+8hhWrkiQFpAsivo9LfpJ4vyQffuvdBtLX76rJp6zcGZ21QmpmnepWoaOUpRkXvGkYtrI54Njf68+/de6SmTxfXDUzVsOcX7pdYaYQ/tK7kMZ1DA888fW39Le/de6RNTmsRiq2Od8vNUQ1UJWkqJDNFFJpUgPDEikHVYcW/3n37r3Qb76yO0qqggp89l/tqmSQyw4ipFXRzGIkaK4sSLI1/pYj/effuvdIPbe9Nv4dY8fn4HqaaOrE1EMX4qiIRRkrEvkDaOeATcC5ufz7917oWW39tzFCnzDbGhkpmPmp3WWgNZHKQdMReO4JIuxEbkD8E2Pv3XuuGY732nl8asX9zaqeoiV5KR5ZqUVbKPSYo6OZ1kdh/ZOk/QcE8H3Xum/E90xYyni+w67rZ55ZHuyLUKKcIuppZnWARunPq0uDf6gcX917oZtp9u4cU0ObyOCzEGX+8DxUdNiJp1eNWtLZ5oowsFuBIXve/psLn3XukBlty7Yi3zV72w+NqKPMeOVzjZ8jjacyTkktP8AYIzoGYHSlm5IJPJPv3XupeP7lhatC1a7lgqAfu2jd4afGUwC61geuJWNeByilyOPpyB7r3QuL25NlqHHSLjcsD5neemFdRCIRKoaWpSWOUOzabFUUXP9b8e/de6U2I7wxMk6DHV+ahqIGNpJsbOtPGireRGFTYBlsSAQST9CffuvdKSft6NpoKytjknhZtK1PioaWd5ZgAjOayZXXV/ZXQOBf+vv3Xusj7n2zvKpXEw5mtEwj0xS1TI6S1dx5qPSkkgGgcXsL/j/AA917o2ew4dwv17mdmYyGCsq4mAeZ5NBp4ZhcSuV+p/oLn8X9+690S7c3VObk35TUdRVR0EjSxPLPUzljKTJ4wjxKeW4vyPpb8e/de6EZeo8rTvVS5BaKM0/73hjZHNekJusgjsFQcXP0JHHPHv3Xulpt3cxlz9NgcfVRzzJCsa/tlaSB4kuWeBhYAXI5ub/AE+ot7r3RrtkUeSyyJNlG+/gxcM0scs7oiUTkkzSQxsf1gD0gEj6cXPv3XunTDVCvlM3JSGShhp5PC6ylYWri4KB7Nywt+B9f6Dj37r3WGGiqanIxVVYRSrSyBadZgiU7Mr3H40pGRyeLn83+nv3Xuhkx+6Gx9LNSY+q1R1KJJ46QSLTmdiPMl15K3uR+D/S3v3XuhDiNFmaekx1M9G1VWwsJZ3eUNGdNvGqqfopv9Qbfj6e/de6R2d2FtXb0ctQyxSZ6CKVRUyrJqQy/wBmGSVirHm4uDzwBx7917oH5cPTzUjClVoqlZtUlRWrCk0TqxdzJcAvGR+kXNxYW+nv3Xuk+jZfc9W1JFQVUGLxcjFJYVUQVUwBWRZYfqQ1v0tcci4+l/de6FjGK1JjKemx9JPT+W0NQwcoZnVrTU8FPHyqHn0sLWv+Pr7r3WrV/NM+PWR6l7qyG6sdRLQbd3zqy9L+0BPFWM+qrjc2K/q5H0v+BY+/de6ITsHIZP7UU9HWSpI5Grwhy8hW5Ly6eAD/AI2F/rxa/uvdLCPF5dq5oDLK7TSLLNqJpvGpaxkIHBJ/F/xb+vHuvdGHoKiq23QY80tXEKeaMOxepMkoYcMGsT/TlRYf1Hv3XuhSx+7M7kKOOjiglRXgWWCpj9UaIpsylSptqA/wuOSfpf3Xul9tPshsVlaHbObmqsrHUTRTRzQ1aN41kN1UoLMhB/Bsbf1FvfuvdGjpchTZDI3qKl8I2PlgkoJJWkhqalSAxmlaByrxcixYGw+nN/fuvdCtS7iwAlNPl6tcs0kiKkmKMtQ0rOoEUTGwOkcayoA+uq9/fuvdKnJU+3MatJHj8bLFDWUrVMldRRkGOa92SpjA5ZiNPAF/r7917rrEVGbycoagxFNItKVES1kYjFRIxGiF45GEmlwDyD/vXHuvdYtz02Tny8dXuSmqcXkBB4YaaEtLS0ixx6Yow0PIBH09XP8Ajzf3XuoWJygxeBrIsbTT1sphLyL44XqI3klu8yQSAt9bgXJIA/F+fde66xOf3AlLNWVOOr0SIMaaZ4ZWBnZ7kMS3pBUHjgf09+690paPNZD+DVFfW1KWkmdJZlEhnpoJbAxyrJd2P9Cptz/rg+690p9sboxzQRYnGZdFkjACTo1o0JOvTUC11tq/UxsP9b6e690ILZRKjHRxVU1W9RSSFHr0BamnYrdYEgYX+vIYDnjke/de6xU2bjDJUzwpOtPYRaoIjPIqnlZy4La73tZr2t/T37r3QtU2U2/W00dNPiEiSogM00lTCgMqn6QxqQb/AF/oP959+690wHbOFpNVdFTSqZpHNOJ7yUao1+QhBNyBa9rW9+690zzwaqapp6KiaijEqM8soiaRXP1np5QpCg/04/1uffuvdInKYRniZAGoXT9z70KZYomtqR5GFzrcm1lso+vv3Xum7D4vIpFL4XlmMjESkySa1JGh3i18hj+B/T8Dn37r3TFX4mkjaqgrFeF6mEvTvISamOSEEamduArfQ3+v+x4917oGN79ObT7OxC4Dc4p3FQoqTS1dL5ooW8mmOtETWswC82+o/wB5917oiOW/lp7W3hvLKtj9y5jFY7HxHIwzUmEp6fB1lHHc1Ap5ypsy8WQ3JNyLi3v3Xuju9G/y8Oj9o0FXkpNwz0tbjY6Koety9eY56mWVPPIr0Bh0qCCUVVY34JJJIHuvdGhwk+E2Vi2o8RuPNYPAK1S82NjpIHP3C+lxSsVjChjdha4INyxNx7917pSdY7n29PNU1GRzk9FVy1Bp6FmSaOI0aSFohLTAuGla5LkG1wByD7917o8GH60xGT28uTwu6kyqiBgjw09HElOaxw2tZdKj1EsWBJF73+th7r3SP3t8YsRnMTJIm7cvmMlJEY56GlhxkMMPnuB6olLekA2v9ePqPp7r3RaaX+XX13URLV5LJ7qzGRmrJKiWCOtbHmGJ+PAkcJRTp4BlKA3uLn37r3S3x/wL6exeJqGp4M7U15V1pJM/uCac00jsY6laSPyC1lsAbEmw549+690BWR/l+4nF7lopK0ZSvpcrXSyyU2OmlNLDRRuZaeStR2JDlbXN/wCp59+690r+yfid19szqzdeRwVJkKPNY/CV9TQx1U61LR2pWijRZT+gFm8ir+WUf1IPuvdVJ9RLnTl2xkKrVTQRiBHHoE+slZHckWuBwQbc8j6m3uvdGBramXEzUFHVPLJLUTJCKWT0IiliA5UHjQRcWte9/oTf3XuhWwm4sTiM7jMXTimeWdJDVLBFdxIwCKoDfqB+hH0tY/n37r3QC99Yeol3EldS0z09PUuyxwxRSQRieCykSFbE6hcjm3P09+690UrMUM7wJj/H+xUOUqwZA0ol8pZFD3vp+hAH0/PPv3XunLC7cly5lxSxzU1b44USo5jkEKv6VEdtJX+0xte31IHv3XujG7D6MylfVmjyWWgrkpo00VSwGp8cMi8yC4sWAITSOAR7917oSKvZEGzpqWlhFRUNHPFLKXplVIkjlIKs1ifX+q1rAcG35917oUqLPnwT070wipCqyOUZVZEc/uSsb2ck3uRz/hcH37r3TthhiJcTNFJUoYlmqZmaZXWSoB5hK6rcC4UEH8X549+691yytdBgnxJmnlSWpkUrVShtb08QCxpCt7aVFlJNvp+T7917pf4bJUVNNV18tcgoxK0NNCTdTVVKKGiF7a2IAex4F7D37r3SwyLQ5OKKkQkxlE0sANanyCV/Je50gWNxf8gf4e690gtzV25MxS1NNTLBR4zHTeMS0wYNVQgax41e1w1zfk8/48e/de6Bx8bmcrLEtbrq4YJwZ3jUCWGKO4jR1PqHFtS2F/rwCPfuvdCNj8Zlhj4dENNTU8EyyIilpJDDDIDG0YINyb8j8cixHPv3XugK7SElbW1speelnqDJCaFDo/aj/TYr+ZLBv8DcW/Pv3XugMxmGrMfW42v0gMZJqfw1IBd1MhJeIr9bqb35te/19+690ZDDjBHxrkk5jpI/JFO5A0q3kYIoPBLXNvz9ffuvdWI9D5yDLbbiihijrPtKmU0cYdYIqeGJDoJN/oL/AEJ5Nx+PfuvdD5lsdicvjVkTJoauIBS0dU8tMkrDVKiODpBU3X/ePfuvdITD7vwEWRmwiyeGVInpqmZECNULEgeUk/lv3ECfS5B9+6909bV25T1mblqIJcw9JGdENTLWOY42nur00MRvcknk/g35+h9+690Kk2xaSijijzUmbmkidJZXgq5njkkLgiJ0QkcKQxuOORf37r3SgxuJpVrJo8VRRpDCimoQyA1EyM11bSvIJBFuD/sPfuvdKmuzNDi6QpX0OQehjjp4FjkjWaQaqhYUtq5NzqABvwPwB7917pXY3GbKm2/FuGjpsVWySVSRtTOV81pQSpenUki4sSQPTe1uPfuvdJ2toRlamTH1eHxn2dLFViji+0Uh2mUaWfi1h+P6jn82HuvdJWXbGOnmplnz1bTS0LLBVQYaRaRKZJ4mClwQWOgMNNvoRf6Cx917pObm62rqqfHNQbqyaR2aaKaeoneU2XSklVosWV3DFwR6hyLcEe690lNy/HrdW4sQjw7gy38QeaSWU0lV4qAyxQmnaNKeUHTE6tdkubkg3v7917qhD5f/ABl7S6f3sc1UYusr8DU1T1c2RpFadRNNKCgaUqb6QbMLiwHv3XujEdYb5o8j15SYasrxRVLUz0gWWVPK6xizE2/ssTpTi3Fzf8e690TXt7Pt1jmavKU9RJDT085lkMZDxkarMxCj9R/JI+v9PfuvdceqP5idJjs/T46eaT7SJ1gdpWUKEkN5HVTx+fza349+691Zanau0u39rmkpshTVMOSpTCyI0WtWP+ccKQbEKBc/1vxzx7r3VJXy9+FFVoyu6Nr4ureoeulkM0QYU88Uz+R/2o78i97g2tYgD6j3Xuqu9obXyOx93U1Zl8bMIKTICmLTQN9vLKj6ACXH0IH1sLH6EfU+691sKfDn5eyYGqxu2Z8hSUNHRmCnp44m1R6DBpMRsf7JsrXF7ggW+vv3Xur6WwOyu+ev0psjJSVwqadVkQvHIsfmSwdkB4OkBha31ubki/uvdUG/Mb4mf6JMlWVMcGrb+YqnenqZAw8Fm8hjeYfpQJYgG5P4I/HuvdEBx1BPE70uNgSSjQI1S8SP46lwdSF3JsAPpYHm1gffuvdDXhKuQ4pFL/dTIyKKWTUJtBk9McMSm5INuP6W+n19+691Ap8jDS5ieiZlSaLXLI4iYGmklXXcxygG4/tG3F7f1B917pkzdTi8nSRmKSaplasjYO6gq6BAynUPqLmzccn/AHn3XulvVxxQYSKTQrSTQxpLEq+ptSgPGTxZQAT/AIf19+69024nD10QaaGWFKYKssUIlLAAqbxlfqfqfrfnn+nv3XunmfJZaogpselOixrJGkS2SJXdhdpi17rbkH6Xtf6n37r3STyON3JFWa4EjmjjfVI6SLraYfSKIflgPUSBe3P9L+690scdu3OYmnqafMYkZKOphialmRzG1PMjeNY9ZuTf6kfn+vFvfuvdDhsLI5pqqmqYwRG8BeopJQ0kkrE6RGFDXAt/xUge/de6MRUZ6mixtLT5CEUjgeRZChEg1jiNWIYEDgADn+vPv3XussVTBkAldE0TUrkRNFGCHTTdRIL2Nha9ze/+8e/de6ctsZ+Z6qbE5CGWKCKS0VWJLjyX/biQqxIDD6ErcG5P19+690b3Zbfxt1gnkMSrCtMIZpLoojUeGIEjgAj1WABa5+nHv3XurA+pIarE48yS1DVMkca+IRKkgDBLEHxBf6f0/wATyffuvdcNx9/rtPJsd2TYtMNCXghoYYYhkpZGF0USyX9T8gLYFiQi2Nh7917ok/aHyI21WVlTQYlt0Y/HblaUHPpTx1NBQQTxASR/bVg1FCOCvB/BAPv3Xui9QxY7IviazZOayxyBrZsVWboipWeHG0sEYdambEOJIEjJBUMrIQOSSeffuvdHA6F7DyGAosri44pN8YyGsjNdWYuSaWOjkkXxr45iR6nuHZQtgSbCwHv3Xul3nexaTL5arxdPsOoozaSCnrTV00NVK0qanmkNWULIvP8AbJH+8e/de6BQb0GztzV8NFlBJWOY/t6J6ySSjWU2LPJU0w0qy8DSWI+oP59+690cjZXYsG4cKIs4+2UhagC1oejeafzv/bikuXUMOGIUXPII49+690Srtr469S9j56SuwmYo8TuIyaVq6ACognZNTLG1E2srIlyA9wSPrf8AHuvdFl7M6PSkxX8NptzZGpq6L7dKOFMLNQ42SrglCCTIVrCRnVuFaOVihHOgXN/de6C3F5bcW2sDX0xydVtmtxOUq8flcL989JTy0EzKaSpxqGUiQKCG0RKoHFgBx7917oWun9wz7Yilz9bk8llszJHJHjK2CiyFVS08yRsFmybVUrorseRpRQB+AOR7r3RjsR8lZ89h6anymTwq7ko5/wCHjFT0b01StiUgq0m0SAhrgk6ha4H4Hv3XulZm03hPSw5fIbwp6GqyDRU0uOoWjq6KKKXlC0DFwp02IKEX5vzf37r3SUz2+m2dh6rAVW1avc9HCrrWZSjM8lLUCeLUDSlWKg/6oKeOQRf37r3SV6h7ZipsVlaPK7Er4ovPN9gJKaea1M9ykn3Eh1BivNwwIP8AtvfuvdLTbvysn2PKuLG2qmpwlfUyU+N+5geqqIZrEM71DMzG39CCB/j7917oYzmM12fjKOvpMn/d6KRLRrOJUnYzCyao5dLFUHIANrfj8e/de6XOD64xu363HTb63Bg8iCqtTu8sVDTSrfU8cjMw03v6mvY8Eg34917oVMPmMBQPXUOGxWOlx1RG6Ss0uOqaSBUJcVUNVZy1rixHB/AHv3Xug9qcxjsLkJUbf9FHTCtjP8Lr8pCySxyuCaWn1KulbH0gg3H0t9PfuvdDXkMzQVO3qYlKaphpEjakmoBFM8azjSLAC4a9iCLfS9gLn37r3QE120ZMdIm4dubxyC1MtQ/8Qo8hQ3eVapw0qrUQKJWVL+gFiAPwPfuvdCHhaGloUFXJWpLUqFqfvIkl8TueHWoYqCSQTwCOb829+690xZrGbNqKx5Uz/lq5opoEppIZIyk9Vyzs2kE2J4PNuCD7917ouVFtPd+J3LkMNha7wNXGWaXI1rPkKGYJIGQRTkgRsy3UAg2Btb8+/de6NXt6d9mHF1hwUz1UlNTwNXCziarlkCTyQh3soUHVzwALWub+/de6E6sp0z8tMZsuTKkryukU0qQTK3CgqFHrN7fUgH63B9+690HO8+qsHPAK6Smo8hXKWEfml8lTTeRiXudRBP0ueR9CLG9vde6LpU/F+hnq6mvjhx1Thqp3evoysrTQSOdZmLREXYf1+o5Hv3Xun07cz2wsLUtiHpqygooZFoYllliFPHHGdRCBtXA4+tv9fn37r3VT++t312+d+ZLcm8qStqMFhKoY7H09LOrrLVCbS/ocEHm3+8Xvx7917q33oHHbG3l1rFQT4KqSZ4o5gtRoWrlhEAjCioU3QD+yRa1jb37r3RV/mjQZjaXVWfWrihrKONhDRVM0SNNSUaKY4qdTJcFkW13UC5APNj7917qhyt3BS1sdP93NMsnkVYyRKVJdQqjST9QOR+PrzyLe691xkkpY3jheOaplV1e6IDM8bWIZGYFeLchhz9Lfk+690r6+m2pX4F4pTFRV8MczCetiqVndinoWnNPdSbghl8Zvfgg3Hv3Xui01sj4mlnykkrCjSWSKKPyq3kl0lWeIcsVsQeQCPpawufde6CKszsmTkepWUSrCSD49CMEJsI29P/E3v/tvfuvdYIppxLCWaYqyh4kd1aKJSx0p6OR/W344+vIHuvdLKGAU8sVTJE5klWOSQTRsuqNfVqifgWJuFF+bc/09+690+rC1fMI6WkmdKizx+NbQLzyHLXA/xtbn+vv3XuljgcOPMGyFQI4F1RGjgcKy+SylNS/kf1+h/wB6917o3O1aHB4/DVJxiSRmqihM0ksatO7og0IZEA+hH4/r7917pb496qox1RVnyylWhAjfUSNNjJoVr3sAP9jf6e/de6e8JkqmoRqfS7LDK7wNUaphGZHF7Qk2Nxx9OABf/H3XulFkp5MjUQwVckSvVExs7QJCiKiWikOj8C3JHH+Hv3XuiqduZOZhLRpUMNBkiqDEAqSmFyi62HqH9bj/AFgffuvdE87IroKLbFTJI0MdVFTyfbNAwZnLDlZwPzz+eR9f6e/de6rJzE61uZM81RGiBywEhL3ZiSVYn/E+/de6csVAFeSWRBKGFolBAVS5K6rj/YH/AI17917pWY3F1M8HoMkmoEMigMQLkDk/7G/9R/sPfuvdLjG7XElo5ncOERgWVkKs5/bhUj6liGte9vfuvdL3D7LyMqvVY+GeuhgmVZAoQSF2FmLRG3IIIB/JH049+690sRtt4P8ALCruY19ISMlQyNZ14/xuP+Ne/de6E/GSw08SSvKq1FPEgNPIAVbzKFRtC3/oefyR/sPfuvdT2jpKuOepeoWLyuAEkT0lIlGqYIBYG5IH54v7917qTBPPFDURVdPFIq1NN4EKFZZYF1OiyH6hSG1En6/j6e/de6UGMeavlppGoYop46hoomUqAirB6VuLar2Fj/X/AF/fuvdPNHk6mhqPD4oIJEDRl1jSN4WWUveSM+ljckEspGnj37r3TPX5WOmI8jLIyv5XISFV1KxIKKo4J/IAtb6D37r3SAye6CxeOH1QM5keVi3oOo+koDYAH0/T6g+/de6Q2W3wtLDHTqy6/WXN1P7Z1ELHc3Ava4/xvb6X917oFtwZ6syc4WL9T61ZieLrJpD2H9bn8e/de6D/AClLXSuolMjAlVEZveNjfULm4/x/qP8AEfT3XuuePxYnVhOPBJaR1cfuIZEsHWQj6XAH+39+69011tNNABpYFiGJCgqx8Q1XHANwLW9+690HOTqcllZ0kyE8skq3R5XQBvFr9K6uTYKbA/X37r3UWnpqaET6RcvIRYkgAKA+q/1Nzf8A3i3v3Xunugb7hl9ZjXjTdyFQqDa4B5B4v/vd7+/de6eV8zsYEOu2rUQBpkY30lW54sR/sf8Ab+/de6eaFq2MroLPpUhYlNy1zpBJIN7W/wCK29+6905SU1StOj1WqbxytIWbSJVDC+kKf6XB4uPfuvdYUMRjskrPJGCwJWynk3tz/jb8e/de6wsZasaSi6C7K8hXQ9wuoSJf6/gW+h/H+HuvdOUEVG1PAk1P6g7AytLoLKosC3A/H+J5/wBv7917qdTvTrAiISZxIEVLiRZA78KOPqB/xBP9PfuvdKEVEij+H0MUwqZpFJijAlZ5IiCiAC+lrkkDi315v7917pNVjtHNV+eNI6zV+6vIdXJBfX/seD9Of9e/v3Xuo9RIQq61MaSxWcoQWseLkD6G4F/+K+/de6weSF0gVDcg6I7WkkU35JQ+okiw+nHNrG49+690/wAFJPDY1Gpl8TeCJrepyPr4gLn68n/W/wAffuvdPFQ9KuNhDySrJI6IIVRSikpZnW/9SLWI4/1vfuvdO+Ld6ekpZo0SVjMgF10l0c6dLAm3HJ+o/wB44917o2fXeGqslSvUvKkaxaVSMunmJ/WBpY3IH4P+wA49+691YT0/15UbiyeEpqigkr6SZ4TFUmPTGAI9Miq97XF/8Rb8X9+690eXP/HmoppIZYaWmFJ4IY4Y1hM8BQMHYuWt6r2HHv3XugX3p1plHzqUy7cqK2AxpFkJ8TT1UehCuhAJVZtFh9bfni/v3XuuOD+MWbyEUgwU1RS0aqzzvlGngWNWNyEaduSvNz+Tf82v7r3TJlek9rda4vJbg37u3CRLADLFJVzCGKRJLosMRnZfWfxqP+I4+vuvdBttfuT46bnZ9rwbir6SsuIJqqEQ1XgWE6THBJH9Fcg2YHng3uPfuvdGEwm4ekMVHCcHuCnqqryxRSDKLHVkVDj9qV6OpaxH+Om5/pf37r3S6pOsa/svKySYPc4xsZomkqTEqY6jaWO0kAoo4LNrJI/Vdfyf6e/de6ADvXZW79lGjx2NyGTztZlWH8U+7zdWYaOVDpSGGWNGVTMfSAoPJva31917pKbUq94yYiugh2XU5OjwT+KpkylVVSZDH1QhJqaOljnhPmMfDKxYIfoDfj37r3QM0+5eycPBkqCr2luSqrHlrq3DVUOPghydCal7wvPUOixSx/QaCLqP6n37r3Qnde9j5is+yw24di5PO5lRHPHkIaLLrJBx+6lbTJFHE5RtSMYZSACCBzb37r3Qqz9w7S20tRR7n2xPTSJWSJW0csuGqlpo4GE0CU6yVlLJHfVYM+t1+lvoPfuvdEF7k+aPZOX3vAuwtvV+A2TtmopKavoVKDKK81VoiyBjjmCyRFTqLqxIuHsbWPuvdHJ667JzW9htzKbp3Z/D8blqRnya16weKCZLxai7loldwFHLBmFyQCQPfuvdWA7N6P6Q34KCKkEeSz9VRuklYT/EaCDQLitVNAVEUkAhGABYDUCQD7r3SfyOEoOrK6m27/eSkjoK54p6CCoxEdHMkJ/4EeOkrU16TxdiSALFT/T3XuoOTzeLpshTFt14tacTRyrTxzUiARq3ErIdTEHm+om/09+690vMpTYPJEZCk3KyUkdLBPFVQU9PBE8o5IMiMQtzzyCCR/rj37r3RPO78PtGqzMGUxPZWKo93s0UlSEanTIVEFKt4IKWWAgpIzMA9+HFrjj37r3TL1VUYjOiQdjVOFw+SpJ4aKnrNwQrHDkclJIIIK1KjUqpCqhWkdRxe5FgSPde6HrN9XbHp8LPl9t1FHnKzWkbfwTIR1VFFW1ShxUQJCruFNwRqvxYjggn3Xugm3iDT4GFZos+M+9PBFQukDzQEAgtIway2AIv6QP9t7917oSestv7lzGN04uoSoytXEqVJrYoXMEdHZl+yiY/53ltIBFxc/jn3XuoO8KWXrxKvcebzckOTjDyU+2nqKVZaj9vQWWjksQHJDEm9yLGx5PuvdKzoTtqqz1NR1VU9S2Tpp5JIlyNAcdQFGUzQsHRZFZVBTyKCCpsASeR7r3WXsj5cdl7BzKYQLtAx1CzVoqKiRXxE0beqYwsYZbSRgo/7uleLBgT7917pN5Dez/IjH0+Zrtr5P8AiGFpZaJcpT1kjYStqE0SfcUxxX7RjcG6WBvcg20n37r3T9NtaDae0Ic/nKzclHjIYniaiOSIoKB2Aeaplp5QdMUCAu8hRwo4AJJHv3XusMXU3Wvau36LLUGA2/RZKk/iNBLnTO2TepbyIlTPArssavOqqQyRrcqRYhQT7r3RHc7sjZODy+7th1L09au16yTL4kTzV8dQ1PYmop4ZYbk6rcxfkKOTz7917o0fxo2dgqLa2TosbkFxtLmY6mqxtB9nPUVZmnOtIlap1WQ6gVBK2ueOL+/de6eM70punI1WQxK57FbXpBI1RFLBT2ydcfAUenrjFIrCL1XYKVPNrgi/v3Xugal2ruDrrOUGVl3fj6ughyojhElHPLSxpJMZTSnyliQOFVy5N7nkcD3Xuh839lMtW7Qx+7qmtpoqakWnpaLHqzyQKss1nritOedVxwykiwva3PuvdPuEwNDkoMNkI8zkoayZYooHo62R6eSQoD4G0AiNOXa9ieCLgE3917px3/ubcPVO2KncGKioYGxS1M71sTrMZJVAmLJC1mLMAWIPFgbAC49+690DlH8uMj3ts/IYjcFLjJMdBQNSTZXG1BNatQ4/ZpkgiKC5Ki7lePpa9z7917pfdObi2VidpS0G/aikx2Vp6wzY+hqqeKGpnhicGKpaSQEfQgcuSb8AXt7917oHu/uzdnbkw81JtTOpjKfF1AOWakgFPE8MbkMjQKNTi1zqUgc3/At7r3QGY3eGAzu26bIU2+YspDt9Y3pKGR3sgilC3qwToZySNJMbEhfoPqfde6Yf9LeR8tv46/8Axd/uPrFbw/Z6721/o/5t3+vNvx7917r/1T57Y64zu28vUUUeRggwYaNBQRTGGNUClJn0g8tfm5tzxb37r3UvMdbVeVqpspgs+mJqqZCiRxSrpqJYjqSSdwbes2/xH+vf37r3QUZnuLeO18tTYHcWFnFYY4QuQp518E2o+JRTkA6mIsXBI/HHv3Xuh02J3Bhs87481EceQoYlNZSu5WcEAgqUPNiOb/nge/de6EiryWzc5MKDN0TVGPeHRMGXVqDAvbS5sxJY3B4+hPv3XugrxHX/AFxDuyeko4Dh8dXrJoSR/JDIC12tH9LEWNubfj37r3XDee09i7HjTNjKU0mLxMjzDEY5YlmrJ9Iv9297k88gj/effuvdAbkO2dlZeSSq25iJ6CpFNKki+BYk9Kk3cDliLXH1/wCK+690DL93SirNLkMlUSUkUyaacQhJQyH6hmsWFx9Cf8ffuvdLiHtDedfRUFVjs62MxiSPTwVU6J4J3J1orn6iw4HI/rb37r3U871zW4a6Patfl6etnd45oEYqT5Al9AP0A1G9uf8AivuvdJLeu3u6K6SLaOLq6bHQmH7mSurIaZKQs9x46epQ6gNNuG/I/N+Pde6COg+HPa2erqR9w5qirMcGkrMhHS1pdK9CdapJTn0oFHIJ9+690JVH091pteWbGZGfBR10QWNi7xaltwsfmIF9PFz9fxe3v3XukNvLrLYURghaGlqsfNNHH54DHLFK8jEa0F7AD+trX9+690DXafxjqMzTPSY6qkpMbVUh8X29hEokGpEHhI0nm/I/1wQefde6Kztv4V7sxWcjqI9yNFHjpG8UY1IKxJZAy0GRlQ3lRTyAw5P+Hv3XujbbD+Fmbqa2f+KZgSUk6XqjA70lIzSLdkYaibf48X/p7917oWMZ8RMPgcLX4jKQYurxmQqJIoanyg1dDCP9RID+L3v/ALH8+/de6a9m/F/B7Rq67JplJc/DTVgFBAzIXi0g+KBahbFtJ/s2H+v/AF917ox204cfTVZNbiEjosfH6o5WIdqi1/0k3JH155/HPFvde6XtXuGizVU1BiWFGQp1iJQBEDYs51C1/wAEnn8/Ue/de6DrcsgVnpSYy8TkKHQDx6E0maMj6Enn02P+v9ffuvdIiFMi0MUlM9Qrxu2hZkBLpzpEZH0P5P8Ah/sPfuvdcsHuKpV6mnyM080VEshqEPodPKdQ0hr+kc/Qg/j/AA9+691OZ48uslRSSskV9KQyPphfnkxuxuP9uB/T+nv3XuoNRhpKZ4KiR4qNViKQBHFRNJKRcMx5sP8AXv8A7x7917pEVz5Cvlmp4Z6qEoQJJ4WCvGoYEaCBzqI/obe/de6f8fBl8gsaGJpVQgCSoLySs4IDDSx5/rxb37r3S5xS5THRzSzl6iGABEpw7JKQo9Urp9Bb6f1/H0+vuvdeyVZjvv4slkXNGk6+RYhIZGmmpk1QxNGPoH4J/I/2JHv3Xuk0vaMdHVVNFHLXOs8bSx3GgwtewgVgLAkH02t7917pm3pvnNnDipXE1dPTeFlMtDUu8kxZCCtQGNrg/Uj/AIjj3XuiD1m2u8snNXbh24c0MFkKwvNiom8ckrq7IsnlJJ02uLn8Em3v3XusWDxG5Z6xdu5jZFJjYoC8s9bPOxfyu1wsssRGp73v+B/T6e/de6XONxWQ2lXySNV46lgnKmmpKOmeqqHdxo8byEC4YcC9wOb+/de6fNz5TM1uOgraisy1E9HIlMsdHUtA0zunDSINIUAW5JIP9P6e690Gc26svhUjqod652AO4gmhqpFnDgyXKjWbDn6G/wBPfuvdTE7p7A27lqfG0dVRy4irFOVrs3RTNFUTSNqc0s8IKFl/I1E2t9B9Pde6H3++wGAoMju/B0yx5FWjOTk8TCjWR+WWL1MFf9S35tY3tx7917plzGD2hVUi1lFSB4wrGORIWcSRONSmO9wA1+Qwt+T9PfuvdN2S65xlfFjq842grqerpNUkFFTxmWN1QD1XXkkfS354H9PfuvdJaTYu0GpFpsjiyjUnnkeMCSjaJZBpRajw2BB4/HBta/19+690FjbF2nhI6/JnbSP9wrpFAZZ6ynYE/uMRJezEcjkccDn37r3SG3DjtnwiMV2xsTK0kZjhSSlppX8Ui3JleUM3HFlVgP6D6D37r3QW4rr7bgyVbMaPHUFDGA1HUSwxssqytaSJIHUv6TwObf4fj37r3QxVtLSUWFiwj4anqcZTUskkX2lJFDPETGVMs1TpBubgg35vwP6e690DuN2HmamCqmmWnkghjmrqCmqDFRV4ABaKIeUXvY8W/HIvcn37r3SSg2ZW5mrWhy0E2Mlo6dqwUMVW4aoZnvAKmeNlXTe3Asb8kH6e/de6VUW38vtu2imqaozEGAai0jFlBZI0iJZlA+jEf0JH09+690oqDM0bVM8NVhmL6dElVNVxGSWcwjSkllD2XkDi/wCSTz7917qZX5XF4HFyS5jDUpoAzOJQiZKeaK3keKOCYEcfgMP9v7917rHjO19ozSLR40zKFaGJVqMOFqYmlTyNFJMUOoc2XTwB+Pp7917pyG69iZUz160cc2QoalIpVbH62mCGxjRZVIDD8i9h+Pp7917pVw5OCQQTYehhoJJPXIsVAkU8sAA0CNQFLMPzcn88+/de6WmCyOAyGbwkWQhiXJvMkUFIlKKNIpUJlWoq5WXTdrWuLkfk+/de6su6Sj21mcXLRzYyaj3isrU9Wn8TihpKilla0VQk7emQJ/b4JAtYG9/fuvdBJ2XsODbu74s6wo6/LU1dU09JA5aWnq43uIax5WBU2v8AgAX5A/A917oHMzkNz17SU8ApIZZZZI6lKhfKryxrzDHOQUAI4VT+fp/h7r3TT1/WyVGercG9LSwZqJFYSFI6gRsRdjOUANrH63tfj/W917oz+K8VHRUtFPXSVeQkqmlmjp2p4EjIexQpCACg4/qf6/09+691IzuIylDBk8jS1kVdkJE1UlQV00tIBHqFO6Sfrf8AowHB9+690k9r9mYys+2xG+rYmsB8ci5eeOjpa6WMEeenqT6Tfi4/Btb8n37r3Qk43I0VRLT12Hr3FNSymoLhlenERNkpkXTZh+Q5BuLc39+690aLY4+4xtHkUgo6itqZgDIIzAiK5JElp7WNvwB9ebe/de6V2aiwmQq6mSvgNRDHDBFaFllWKccO4ZX0CxJ+oB/w9+690W3s3DUsEpDzVFNQmNDHVUcbmdIL3V5LtyR9ACfp9ACb+/de6bdobe+2w8suEzVTWRLMszy1LOZpTJYkt4tQGgc2kYXPBuLH37r3RitjY7D1VOJJKLXVUy+V8izxMKmRrmQmOFioK/UWA/p+OPde6rB/m39X4zf/AMc83uJII5MztKo+9gqmRRJ9lF6JIFCqSpIN/wA/jn37r3WpLsfLz4HIJUiQLFHKIxCq+ThgdIlZgQRf/YD829+690efZeMxG+cRQxSzwVOSYh6mSICCWnhlN9MgUXdByQxX/XNvfuvdDzh/jtj8gtPWYmqlycdLA4mokmWRlkNzIVAWxB5+g/2P19+690tMZhchtVcfTy7ULh1eNnkCzCNKdmDB4VGr6W4P+v8A63uvdOOO2vsfN5iWtixdD93M4pKgCnlhFO0p9NkjYnUpudQUc8/k3917pdRbHaCWZqSsmmWOVaan8r+Vo/HJqZSzgPoIsNP0+hHPPv3XuhI2zU7kxmZpsXW4qKrVhA8LQLHQBklOiOkiqFUFncEaze54BuR7917o1WL2ma81z1NUaGeoh1yYiNzLNCI0LiGnqJPqbjnTa30/FvfuvdIJ2ZUqEmoqg1lO7mlqpK93BCHx+ORIze4H9kk2P0+nv3XulZDTq+DojE07zSeRpvuoBKHDLYMmoa1t+ASD9ebm/v3XumI7dmoqRxRIZKuYgVU1PE8FSITYnySuSSeP6/j/AGPv3XusO38blaaoNBlYKk42aeSR4JKpzLVK7eNXSofgFbkWWxI/B5Pv3Xuhep8BgpIKqipYKeU+IpDFPKFKm1lVmtyTzyf9f37r3SdgwGHoVkakxFLSZSNHMpo3jmSr5usVS7qW4+tr/wCv+PfuvdSqJ6iWI49pmYU6ebVK+rwySglkW39mxCj+gtb37r3TpXbcimgpqiOpiWWRVtJBKDCZQlw6QuDb/Y/nn8n37r3S+25kPt4aN4YqSepQRxSzVSCWcyi6MdL3CmxIFha349+691M+7yM1VLQRzzC19UcraBGhY6hGouSL/T6f6/0t7r3TflI5jTPAlR4GmdAV0xBJAslryKbm9v6/7H37r3WN8g2KpjQZNYGpGMbmsgh1mMF+FlKg6gOABp4/FuPfuvdd7UjpsZvCsy8sL5HCrSKy0jTBIWDAL5tP4N788Ef439+690y9tyqzLUY+gEFNK8cgksrhSTq8RZRbQB9Cb3N/oR7917otGdY0mV+6kqKqrhMcT1EysHCwt6WiH9BYkC30A+vJ9+690LVJ2ZtKDE1P8DqGx8WOxQ8QqqczwzT+Iq0uhQQHY888fmw+vv3XuhEwWSw7dfUOUrMpLSRzUZny0c2P1xvVQStMKkNIA2iRGKhTwBwPp7917qbnZuo+wdk/fbXGIzWSp6iGLOrSOKVKSGoIWWoETH0+MDUQoBBv9PfuvdDT1D8d9j7aw8+Vw2dp8h/FoUnpZpqqKqjWSVR5E0SBjxb/AAt9eBz7917oz+zxhNrYWbahkp2jyk7h66mgVoKCZrlRML6TYklR+PfuvdDNQU+1drYCnFHuWjyGXgjvDQQClarybAGbSEN2J5sDe/8AiBb37r3SD2xvfasNVujcFYJnqnmaOSgrotC4uWNR6F0DVpkYWBa4BP154917osvZ3YlRuncuIXE7bqqalqI5Ujo5ak05jqEqbLNMVAQx8ahxcgj/AF/fuvdLHHY/H4Onapy+dy0+Ql8T1GEjyKyJP6tT+CORjIQB6RYfTi/v3Xukj2BnMHHs3exqZjPR5rDZGmpcNXWWdKo0TCKzJ/qSFcfi9/z7917qiDojGy0+T3PPXhVNHkJFSC5eIRzXqITGF+rIrhLH6EH/AFvfuvdDtSbN/vTkFylV5UFJK1PBVNwEkbgAySGzEDgWBIHHv3XupVds87eranMyQNV1tEkQo5yzXSJHvMQy83Frmy8g2/x9+69027yjbKQQ1WTrJpo6uKYUYpyjtTaobEsq/Q8HSfwP6e/de6AXBdSxz1oqquSNqBmLRPUO8crszkqXP0v/AI/4c/Ww917oxmy+t6SDK0NPLj6V6iVdNM00TSRyxSuYwPuTxwBfngG4t7917owtThjtWKSHHPCtTKRQukdOgUSAA2gkH9DbkWJP4/J917pGQ4PL0tRkq3PaKmed4kghqgoKRsti+puTwFsP63+nv3Xuolfh8djxQz00ccUmnzVS1MLutTdwxWIDgLrJ4t9PfuvdJnIZSfN1tRC1NR0VNRpoZVhEUvi1gedbfqJtcKT9Ofz7917pp3LRDL5KhqPvJJ6KniiEiFiHQI1pCkf9m6i/4F/6+/de6EfENtyvmo6GlhWopPJcEk/uVKrbQLk8j8Ec/X/Ye690JeQ+/pAFoKMxVKRRtTKwtaCBtXjZgTcH8g/Uf4e/de6eMnLkarHUGqHH0NPXlmlYlWnp540u5WNRZUNj6Ln8G5ube690jTTY/F0NbkJYGqqmrUxxmPSkjSRctMsbGzDTwAQPpx7917pNbz35S4fb8Rw7wJLWCFdZeM1i+RLNKIb/ANk2BNhb/G/v3XuieZzM1uQyVTWVNQk87PMU8bM6TyIok0DghWA4NyLG/B9+691y2/m9uhWkytb9vULNM0cEhQyQWTTHoY8gjSL/AEN/9Ye/de6y5HF5DIyQZTGVJWkSNv2zIHlqHGmT7i1/p9QB/hb+vv3XujyfFiHcNVgNwU1I0zzwQrXGoRPFL4tNpkUvwCgvxxe9+b+/de6FanyuRwtNV0FLuOHMxfdrVR4qlm01cLzTkNFKo+oBJuB9DcD6e/de6GyfYj1WAoc7TYOtoqmKZajJCSSOoq6mlkhZR42K3UB3Dj6kEAX/AKe691N3buXce1evsdDSxU1Dm4ftVSo+3/VNJKItTToQLrb1XuSbkc39+690Iew+7aLP42Cg3fUxYfMU9dFjpplf7WkzE4hZo6gyz/pBKCN1+pBDCwPv3Xul7kKTbJq6fK4DJpLkZ6hNEtJlQqpTPPdnYMeQoP0N/wDDi3v3XuhbrttYqrxyCSaSWdlSTX90zKDEn3K1F1uD6iQPoDf+vv3XumY7VwW0poP4bAZ53nSMJNM/qjYWMsdzb/WJ/qeLW9+690pK6qEUtE8CLOQYmkSFW/aRpljEbhTYka/rc8A/4n37r3Tki4os5rdvBjWSH16Aks0jt+x5WABUC5ChjyLG/v3XugG3OnauPzc+OxIggxEkxSmqJkjEUVBIbLBKQSzMDqsRYfQDge/de6MvtFhhcFj6XM1EIqY4GlnmdHaCZ+QxjZ7WH0sDx/sPp7r3S03BsTYm/cCtNubFYvN0lbFqhiqIU0+sMrsmofqsQPxcD6X59+691QT83vhnuvqePPdqddwK+GxSffyYWijlcUtIH003ijQEsAeSPwLXv7917qk6bfsPYy5DCbjp7VywNQzpXuqN50/zjlGH6uAAeCTz+be/de6JTvX4/wC8KLLNXbZpZ6ujnknamkhDpEYh+7YS8C6m68/kcA/X37r3S56L73370plZIsy9Q8TK+O8dbHI9NFHVN4qtxKwsHCqNDAkDm9zb37r3V2HUvyc617A2iKTPVdJJUTCCnEczrpGmPTq0yA8tY6rDkWIH0Pv3Xui7d/fFvaPYbPX7MnpKatnP3kaUZUQtI8SlZDawuF0qFsD9Tyfr7r3VTu6Ot+1+m9w1dTSR1ywU1UZnroQzxBXlWzgob34HFhYEj+p9+691Zj8M/nv2HsrJ0OL3DNNk8WKuGCqiuS4ijQJqd3b6i30YfjgcAj3XurgPkN3d1T3l0DkXE9LLWmkkZqSZYPO80cCpYEA8qyn6fn+vv3XuqL6PIwmdcFBRxQYyeYpUVJ0RsxB9IR1Uaj/X6c/Ue/de6WohwOGlSrxtFPPLTupFS0gE1PUrEEE6kXDBbX+nv3XumGmx77goa2PLSQTVQr6iqTLIv29cY5SSaSZ2PqB/H9Tci3AHuvdJbJ7WFBhpmp55ohHPeGXwlIgkd2IEosVAX0i97/X37r3Xsy89LtymqYHleZlifylmb9oxa5DZr3sLW+v9fyffuvdI7bWbmqKuLy1M80jRKX0yaRFc6E1r+m4vf6f8a917oa4sx/D6aKKpphXtIjtr8SMvpJIaOT6gj6H+lvoQPfuvdCRt+toq/FXlxsMdToE9BMhRYoiB+7LU/WzAggD6n8fj37r3UgY01MiVCQQwU8TmWollRQtSyx6XYI19Nh+n8k2N/fuvdCLg700nmoY5IoxFqMpT9wxSjWZQwUfQjn6cn8/Qe690vMJV5AVkdHW0ZydDNHJ4RNIxaJpH1mRLrcMSSQvJP+t7917pd1tJiKOnrpMbVxNVBIi1JKxSUwEKjRliqi4A4sBbn6n37r3TJJkaXGU8+Xjjp5WmlggmijdXljXh3VbC5P8AqTe/9Tb6+690bvqnN4rLyUy0VdT09Z9gkk7VYkU3jQErTsx/zhI4JBH+B+vv3Xujx9Xblr5jNTLLJOCshQMyLdYYtZREjClmJ4ALcjni/v3XuiBfLDt3JYjE5GgqqV0yWRqaiKCtoJTNJDolZKaOnoY1EpqVIBcs5RbkWci3v3XuiWdZ0+V7jwlLhck+8XyG362oJfBUNLPReaqqWlZammjWER3v6oghP1N7e/de6yZHafae3MrkMBDV7vw0LVsUVOkmyp4pGppT41rEmZzHcgqpbkspJNgCD7r3Vhfxx3JF13tCTEY+TMNla+fyPPloqemqchNGpWMJRTSgxIP0qoBAFgB9APde6fvlJvWmfq7G5Wsgx8e66eR5lmWnyVJTY+ITGBhW1tOXWPWxvI0ihSPUpIHHuvdEt6nzG1s3To+56nEUdZBUTCUHLTVePmqpgJKevp6lHs6kk83IvYfnn3Xuhpoc/BRSVWQp8ktDjFjnp6jJ01XkoVjC+k1jxRuVeNbHnjkH8AW917pwxnYGexNXS5zaNdS7mpQVoCcPRx1sk1WSGNVUtOYm1hSbqpvb839+690Km49xb0zlFWUm6oNuwU+ZloTRyUnL08i0yyK9aY2YozKQNDMQDxyxt7917oB810vtaZGyudy+CqMoHaT7dsbkZPGrf5qZXptesiwIJAFuTf37r3SCym6M7s/E1WBr6Grqg89PPQbmxdDVS7cXFXZ5EroYGMnktZfUyaOTewsfde6d9rdg9H7hjWDLU9dS5fEU8EkS4qlyMtZPTzMEnWoqyUp5o2c3RUk1qPqSQffuvdGg2VhNndvUU2D2xuiqwpp4YQ1LXBlqmcmyyRTEi2j6gMxvfn+nv3XuoGY+LW4SRg6bsPdklJGjyfb4wzNGkmskgNGzadQ55uQDf37r3Sw2j8WMzRY6SOlzm4Eqp1SOZ6isqajx2e48kZJXkDkAfT/G/v3XunfJ9DVC18dBOVpTRwho6xJIo3Wp8d1khVuWYnlgQPr9QePfuvdCVsfB5HA0a4vP5SHOAhVhbJuqiGNG0MkLxKXBH15/F/8AX9+690JW99t4hdvRNTQ46dJIxJ5aqCfIU1PPo9CmSZiVi+hN14t/jx7r3TB13DisjLLjMi+MpKqM01Ka/DY6oSkjeQ+qJEs6OLC7ekAH82tb3Xui8fMH46di53HfxDq/IHLRU0sk8mMoJjDkaeuJWZKpYalSpjktpszEoL6Qfp7917oDugMr3vsh1xO7ZMrRNLVJT12Kmipp8eFsLTQVj+qNgfprJ+h49+691avs3O0kVGY8tW4jKVdVGFpaeJhG0Iaw8TMpIc/7Uth/gPfuvdOtduvbGMY0GSVqYSBGgpqiOfxyzltJVWT6hR+TcD6259+690is5U7VzU0ArajHQyxpIlHaSaIwyuf22kWFLv8A64P+NuDf3XunqDDYWChpqeoljq55HQRVlOCmoLawYl/p+OeR+effuvdOuWrNvihipqAxGohLNUpWzq0SSL9Fi1ObFhx9bfQe/de6TEGcyVbCJhFJQakamLBjPFHEh0rOC3B4va31/Bv7917p4w2ZrYq6np89SPU4+rkVIMtTUrGF4gOGqFB/b/1zx/Xj37r3Qpx4VqYVU9Bk6SnjkjdY0m8Pjuy8FnYi5seLD/Y+/de6AvtzEJTbUrqr+KQS1LU9RTOY1CxCaaNiukggEtwF/H149+691SXR9PZ/cccgw+Rhmyi7mrMpUY+NpqinVIagReFtF08hLAlb3IvYDn37r3V1fxh653/jdiM+ZXHGeFESGCOGKGQpCnqUufrc3Fv63/xv7r3RWfnlksrL1XmsXl6GeghjqVjLyUin0h9GqNgbKvN7/wCHH04917rX4r8FBSvKiVNPWxwSKySwzRSiSMEODHYDkX5BAN/x/X3XunbGwY6niecyCbzTCR42kQysqJcW1X06T/iLjj37r3THuTKUlW3keemQ07CSJXkMKNGV/sqALsORcnj+nv3Xuiybu3RUT1b4+lijjp45JJkJVZAoLf2SxYEMRybXNz/X37r3QdNCXErpCkQaZPK6oAj3ILXVBx/if6fn37r3TjQ0Ur1JNMhkUgGRCjARqDYObfg2IXn8e/de6FD71ayOlgyDw1CxIiwU0KqCpiAKmoPBIsT9D/rj37r3U+fLiCCbH0Aiiim0IKen1FhDaw8bfqJvq4BH1/1vfuvdO+Cp5xXUsEINUZZAZUbVqseNTXPH+PP+x59+690bbatdTYmgpYqlYmUM6n1OY5EkTTdC3J0XJJJ9+690uYZmlpxUw1cccUKmNERrrVJN6Q4jYfi3+uOffuvdSMRkhFMkbzRxQRVP+UTsilmeNT6Ua/0OoH/Ye/de6da3KRutTNPGzUgV4Y5yrIGVgP8AMlgF5IN7E/Q29+690UnsSaGeuqI/IieZWanUgGR1QixL/wBCLD/Xv7917onPfVPkMPtY1UqKkFYiJAySB/1AgsQb2+n59+691W/Mv3FaZDKuoy6jHoug9ViLH8H8/wDGvfuvdLTHpH5ESNXTUdUliG5AsSQf8Lfj/jXuvdCRh1ZWgWlVgq6mk8bHUy8BpGB+tha3+x9+690L9Nj6xUo6r7kVMsEVnaMKFVWJdBIh/Kg8Mf62HN/fuvdCDtzOTYVZ3gNPUu8sVZFJJGdUFZFG0dlVRpb0tzfi5P19+6916HIT1n3qsrwtO4ESrq0r+ktIYx9bm/P459+690qYEIglr45YoTTxQpUKia3nPCKyI17kH/eT9OPfuvdKWWKJKaKRo46r9yF/EHt6CAzyOBa1rksPxzz7917p9gpoGqJI6mriUT2EVRrUQtqjDXcHkAKQoH04P1vz7r3UipgqaFX+yUS0sjrIsxa5bSRdYnv6bfXSRyAOTx7917qHk5ncCscFXFzUtTtZZ42S7B/JzrPIYH8k/wCt7917oOsgsmWkcLKYYgPHBUhj4vIsgKK6C92sLN/yP37r3QZbjqft6eoobtGj6HilTnXVRyBpHUm5CsS3F7f4+/de6CuvTKVVUzVMRQxRSGAaCGjDqoWQ8/X0nn6W9+6908JtzIVEMlY6uxk8RSRVsCWQG1x9LAjj37r3SgmwCVNH9pBBG8kBUyyykI/k0BnNib/4D634Hv3Xuk9JR4ulp4gxVJ3SZAqxHXrV2F5dVrcgsD+Rzf37r3QX5mvCu7+USIrkszqAw0gXUDgWI/3m5/w9+690C+Sy8tRNKyqEEjsnp1aUsSoB/wACOR9PfuvdZo3WSOnTR42jciWXkiS4BBvxcHj/AGN/fuvdPEdI4F0JCNfSSBoYcXGn+vB+vv3Xun6lQIUjBkWRLlgwIGkqABcf43/w/wCJ917pa7VpsfOtWK2eSGoijkanIBZJJFOoamP4P9P9f37r3WaauT1feKjTR3WndIyVY6eQf9gfrb68W+vv3Xuk48iIPFHGUXy6y63LMrtcrp/wt/X/AB/w9+6908UEsdSY6eojQQNMdLE+NyiAWJB+pJv/AIW+n19+6913NOJpzDHHFHHGWECsfJwnIUNwDc3N7cH6fQH37r3XIUS6vuCGgdHDOIH0i973HFh/rgf4f09+6907Y6pannndZpE8gjaKqhYRVKyatRcyEtzzbULcAfX37r3TfXU0qtVzmYSzyesPJLrdy5tzbg/6/wCTzb37r3Sed5jzOgEyqFshvoA+hYD8k3/331917p2pvHCiEgCrZFeMKALENZXH41Dg/Xn/AAHv3XulVksqmRpqHxNUx5GEoFeTwRRLZQjsjggkv9bEWvexH09+691PhDvDAKgAykEJFwHle36nc/1P+8W9+690/wCGjDLA0xOiFzGySOFRKgsLgqfpxY34v/Tj37r3Rs+oYcbXZTD4+qnkpmatSKWqbWaaGJ+TI6Le9r2I4/1/z7917q/n479Z1SU2I/hmTo5qmmBeilp6eVbwuBonu3H1+oBP+A/Pv3XujLbswO/4aqGkzOZoskASunwyU0apKLKQyQsQVH09RuQTa3v3XugR3Bkd2dZV/wB8uSFbjJadxU45MZJkGZyC9Okk8yjUC/1OlbDj6+/de6rP7r+SXdO7X3Ht7HZlsFBTH7iWE00mHkhqY5tSw09TGoWSEr+pObn6H8+/de6KNvTqztftTalJBW5WfM4pGfJV1E2UqauQu/reCgp1kcAsP0g2NzwOSPfuvdFdxfx43XtHM0Ge2zFuSrxryVKZOAvIldiPES2iakQltKEAFvpxyBf37r3Q8bazuOyFRjcHl87mcJvGhnE9JNlPCMVVy08mqBDWqVUhuAAzEkmx9+691Ybsn5u7s6gxdHh9yY7aNVVsRDJkqenSWvjpXi1RT+KVlWVjpAIDgD83PHv3XurH+s8rtburauN3jlk2q/8AEaeKsoiayCCpgq2YXnp4qdmtML+qNSbH+v19+690qKzaG1RVTk0lDnIJx4auuo5YQyTQi7JVVEbhyQbEFhxa5uR7917oOM5LsvE4vIYiHcprKrcEcuNjqJHgq6nGOxsPs2Z9ClTZSVubfXn6+690VXrvY2Rw3ZFHNDuVnpFyMwSoy9Us8dYSSyWoo3ICkg2tz+CR7917o5mY6S2Bu2iO7chjcBDuDBv5MhjgKNaTMxFi0UgSpOlCwuCoJLE8Xtf37r3VT/yI6V2vi93Ve4tu4TG1u4K+2RWipM/UCWkhe6pFNTqft0UW06SAR9QSL+/de6FfoDD5vD7dmeSt2xOKdmefHZyClyMdHJORLZi1lXSfSHQ8mwPPI917pRb83J3HsnOxb02c1A1LUUYWoxuBrKfE011OttcZktYFdRsQSRYkfU+690EWX+Su9d40GSqd/wCNVcxTFotrjGTU9VOxjISUV9TVSsW08roSQ34PBFvfuvdEq7Z7kz+1pK522/kcPNkKeSNatpqh6gqVBPigckKByAVP1P0F/fuvdAXtv5I9yZHEzYrFbh3NWY2ORPNjdU08klJ5CmiNImBXTdr83uQRexv7r3RlsjDPv7rWeoxu2paXdNJS0euohqckM5BP5DGampmkjCpa+onXZRe5Iv7917oJ8DmO3ZanB7Ty+UqJKTJLkXoanLR5E1SZHBM5GPpKmKSKYCcJpDRk3BFgQQffuvdWe/EnvHcnXST0m+tu09PVrPNj62ereolp6ahjjWqp3xkeTmuFIdiA5CljoDAgX917o2dV8p+hN27kqBk8DuLCR0gmjpaSDFzeLJSFrJTU0BUtq/bJ+nqBDDg39+690DXYnynOAnpsp1hsGF6qnc03lrJaqhrcfFouZKilEPhWVUZC15iQTYA3JHuvdFTpshvvdGcyPYC0uR3xl8urVFbR5gF6ChpPMC8WOgnkZkWM2W+kEAlgCRb37r3Rzuvt2VuUx1Fhs/t47dxtNOktfkqOOsx9DhtSGaWiSWvjhWqWQ3ZaiJwBypQWBPuvdIKpz8D7s3/S1GHGbx1fQtT4KorVglpzHj3FSZaj6xhNJBDAkgAkA3I9+690C9H8kh05l65KjNzNiHp58TQ0dRiVcY6CoqDNLQULQEyRqpLaXjCksSNVgB7917oatxfKbY/YfV1UdvZvJ0uRkhFNXwbgovG9LRWEc0TVUgICSkCONnAKagwST1L7917oQOnO19qYHb8ePwzT56CTH0Bl/hGOqzSUFY/7E9ZU1MkduNN1KqQQbX4LH3Xukj21tvY+98/luwaDPV1JkdtTUSV2IxZRZKi8ZR2mQaDMwUyBlVSPUCTcAH3XukJW97bN6+nxcLb7XbcNJPTBsbknaKv+3uvllrdQQqiBhYryLmwNz7917o09Z2Fi900C5bYEeM3HDk6GNRlaOsLVPnliJFSIp5PWji9rEEkEEC4Pv3Xui39kv3juGhpqKODAQ4uiEA8dSjJPO9CDIauOOINobS7MVJfVpIBBHPuvdEz7H+U1R1Es20d7VNbnsdRyQKcNiKeICOtqWFR5RUTqZU8gRdQ0hRwfwR7917oO85/MWG4MFS4ramG3Jhs2ymHFwPlEho6WNmKSVHlhCgPoNtIUE3BJP09+690w0XyK3fu/ES7dym593T56FhVUuINLHX09VJYqClSwcklSVb0ngj/D37r3Ubpyj742/nq7cvXnV+9KmqrsqKR3rcHk8nj4uCXmpcQoVJOTYi4tYc8ke/de6OftX4rfODvvMU9Xu/ZmfxVHJUJV0VfXww7eoDDCSUSfFzNIdJABMZAN7WP19+690efb/wDJz3pnNpxturfMG35quKpNRSUMlRPN5JWVy4kHH4PpAAtYHj6e690PHRn8nbYWwKSrn3pubJ73gmb0UEKfwmlhg16m8zAsZL2FyLX5uebe/de6Mt/w3D8WvB9t/o2x9v4N/A9X8Sqdev8AiH8W+/1ar67+nV/qeL29+691/9Yxm1+9Y90SVc+42rMfVpoMdFFFIhanY8mYv+dNtX+P9b+/de6bMx3/ALNwuXegMObemqNApatBIlPHN+Y2sfqTe/8AsCf6e/de6xU+c6939NTU+X3HkMdWB3qKZGZQ8CxN5NIlfk2+oU/T/e/de6YN47ApJM+u7dibkmSqp6JFmhpJlY1rpYFp9JsW/rxYf4/X37r3Sox+/dz46FZchHLNLGIIVqEUgM2nxusi/Qkn8/61/fuvdYctlMnVVyVOSyFTR0wjM9O0MrJ4Ebl43A5HP0PPHv3Xum3H4/IbjlkXKVFZLTSAiFHmkdJo9X7U0mo2Jtzb6j6/n37r3Svm6829h/tKrJ1ApxKiCAwC0pJ/BAt9fyPz9b+/de6e4+j9h7vgqKgNDHWxIHincRp4SOVaQG31NuP9e3Hv3XumP/RFV4CNpK9jksbHMsUNPTkNHwtlnSO9hcfkAcfX37r3SJyuwmhy1PXU2JrotM6hJ4ZTHJBZr6g6n6WHN/8Aexf37r3QzVWzZstj6ZaioqYplSJI9VYYyQRpAd73+vLAXvYD6X9+691HzeQOwqSloqWpr8jWzxeFTFNJLG7OLKjSD83uOfxbn8D3XukDnOtMFuhVzWew1TSvLTiQTCpkdzUMlnckHgXsbc/Qce/de6BPeHQ+drMAk22q3JzY7HO8r+EsPHI5OlY1Yk/hb8cm9vpf37r3RYKms+Re0KyqpIZZqrHwa7TVxEsS0aDTGFVrMHHBP49+690IO3U7n3ZRR1EFbRA1TRy1D0ms1EqK1jHpK+hhzz9T/X8e/de6MlTbN7KxGAoJJ89Uw1UseqojYsbo3KGaQ/Sw5Bvf/C3v3Xuk3Qbo3hSZZ8DJHJlMaH8UuTfXMkMhYa11G+on6fnj8i3v3Xuh6w+3J6uSNTIaBVhjmDxenyFeVLr+SP8AHn6e/de6UFNtGolrDC8prVOjxrGLSO4/46sbgfW5Nrn6+/de6n5/E4vZuLgkmjWnyFZLqVpAEEEFiD5G/I/1+fr/AF5917oEN2yUVbNjjFWaJI5LQaLuJjIQWLsLkrexuSf6fT37r3XoKfIBzLRq7P4yj3u6Fr3JKjgX/J4F/p+ffuvdJWs21uiCWbJQVEMFHVFBko2iErzEcrAmu4jDE3uTb37r3UiPF5agwdRJTK0aLIapTMgbQA1+Cbgr/S3555uffuvdOgqjk8LTzRwuZHBSrjjBEvliJ0NCDyL2ubD6f1H1917runoKaWpoHMTaahiJHjurfpswZVH1X+lr3+l/fuvdLivpqTG0MscMz0mQp4LowUAqrAcljc3t+QP959+690xYiGizUc0S5arx6LTu81XKrMJahR/ZDXJUkfXj/bD37r3SKyG2v4djnqfJNmcrLUM1OPMxWEMdOsKOD9fp7917pqw+yshm6qOpqJoqV41KtBIpRGKjUVk1AEHj6/j+vv3XulrAMTKUwUtSwiiSVaoTxCSIPYBxGbcg24Iv/wASfde6R7SRYNatcbNUvE/lhihWMIiIykoqAWudQuD+f9bj37r3QRjO4DHPV1eYFaJNMhOmlFRPGVPqaSNeW5N7/wDEg+/de6BfKdlbGmdanEZSWpr6aaU04rKSVYoU1MH8yR3PpINtQ4P9OffuvdBT2H23U1NIMLQYuSpWspfuDXx3KvMCSVipyQVT/E/Q8/09+690W7H7sroI5IJ8xS4mapllM1LmwstRRsremqgje4ZW+lrj/W/J917ozu2u4ZcbgqKhqYsNuehhgH3ddWRwNTQzM1liihYMLE/TV9CfqPofde6BTtbujs7MypJR4SD+78DzJSjFJCYYVA0pLWFQTwCPzb6WANre690ntvdp9uZ/CVODwlRVT1bspykkAP2tBTRmyhJnta4/VpJ/Nr+/de6sE2bvfJYzr3Et4aOt3KNEElP5lSNZRFZZWnmvctz9OB/T37r3SdTs8VVQaTMxR7ZydRI/lmrKdpYWdDYRuXuGBYGx/wBt9PfuvdM26vvoWgrJt0UdZSyxCoaKKLxU8iH1Ksaqulgo/Vex9+690EucnxZglroojNTGB5JKmULIA6eoLFESCLm1hf8A23Pv3XugZpNwQbgyaVsNRV437WGSnNNURRR62RriRIVBIBA+gP05vzb37r3QoYCavzFfpizlTqovDPWUtfSQxUWShQhljWYLzHpFjax+n+Hv3XunbshqfJ10dbSCljmU0cEKwyLaMA3mLzR2uwHAuR+Lc39+690y1FLgmj/bSda2GGIVMiM9VLUow0iFdQJNvwdV/wAA+/de6bJKupxkJnjpavI0FFKoIrWMVdExW7LAJg50gXJH0/xHv3Xugrrsts7M5p6uKhyFJW0FQa+WjiyH2sY1JoRpYgQrobaj6AB+Bz7917rNJvCiNTQQvhanK0pn0G7vNFCqnhninPqUG4taxH4P4917pV1NBtyogaspqkU2SyAVKajSGNUpg5BDCGIBgdP5NwPwRa/v3Xun7K12C2jteKTJYempngia+QpZjLJOzD/gRUIpaS4PPLX/AMT9PfuvdI+XsfC4fH0O6s1uXGriIUsgSrKFYTx/wGsG1EAi3v3XuoO2PkBsje24llwFbPkKTGVCyJDIhgleUPdnUcEoWvwxItzYfU+690eLrDsqOv3bic5LuKCCGSpWmOFimj0I3CosZ45v+L3vwDb37r3Rs+3KqKpgjppYMlLl8okcuP0y3WC6XiKJCeCDZityOeRb37r3RKpcjvnG1NfUmISiBZ6Gup51VyDJZVqokYWDX+rWuPwR7917pvxe28gXjrRmKrC5Cd/uMh5qhxPPRWuEicm2jg+kfiw9+690N2ys9V4OoV8bEM3RqTEkhZGqqeTXeoLiZWARhzdR/Ui3v3XujS4ipnrI45pcc81HW0pRIXmjeQO4N5E1KVCgk8Dm30PHv3Xugx3lsLbi4aNt145ctLU1RFNUiIvJjIST4tKIA2skqLj/AFyffuvdF+qtw766kqQMQKrcOKjYVVNQSVNE0z0fkBMDCpEbBolHpBlIP5C8+/de6MLsv5X7fyNHTvkMhLhKmeNY5afJVOLFJ40dYpJIKqKRlkdSSLKqEfQG9ifde6MNsTce3clDPLQZWJ8fWVCuGMprqWokkkP7y1RkkABa455H0sLe/de6W+/cTFksdGrrSsyoEM0X7dOKZwL6gbB+L2uDzx+ffuvdIfb+EpqCQ4ilyqxUuRVFiXxlaqQqpMiiE3K/XhlIv9L8+/de6X22Y4cG8tLNW1dNAsjBnYhnkYvpATSRzxYabD6fnn37r3SC7rxEO+Np5fZtVTR1mOzeHr4Z2qI1eRzNC0UQKXtq+liOfze9/fuvdaTnd3TW7Oq+ytx7eyGGzNJS0+RqpKd56OppkmpjOyxTROU0vHYCzITf6fX6+691y653puzbdasuBp6o5OGGRJgKVpwtJwCZVcHShH04/PHBBHuvdGz6/wDk7vbbmV+3rKBIqWWONqpRTtSTpGeHkppGUamYm9ifof6j37r3VjnWPb+y94YpaqspoZayUrJNFUyxsqq66S7Tf1sL6QbE/i97e690Ou2esetcjlIs5jcu0LzSxyLjvJEi6mOt1Qy3BW5J45/1/fuvdDFX9YYqVfLjIoJYwvjM1FS0qxy1EjeVHBI502IZ2JBN/r9T7r3Qe1/XVRRzQZLIZsU1RHXxiBxCwihKEMng0L6bDi6j6/T37r3QkPhYKlJc1T5uvirqamMWSm8UkkDxCP0zQSTA3JH+x/xt7917pER41BLCr5SWaSrdmp1oaAh9IJ0yzObAub8gi31P+I917pT1EGaTDZBK2lqWKqI4JbFWVAQNcBbjUOCwNwPpb37r3SKSfJYNKaOkp6xpq8Kr1tRA9Ui3clPKin0i39eTf6W9+690vaDHZuroIKTK1sTTLJJPSSRwiGC0g1KB5QxJva17f6319+690n6GugxNfW42uasjq0BklmlLqrRsSBNFza4uTa/0t7917pTUs2Mp4UrMfVVdVGCUyUlTK2lVc6VeGCK2r/Am5H0+n0917pYI2LWlqrGlSlqIVDVppbVikr6Y2QH8km5P4IH059+6915I8ZNHQGF5jSU4cSmnpiyl4l5KSixBYfXXex/23v3XusMsy0kpkpsbXx0k7h5KqYkyJ4xe6aPSGP4Itf8AJ49+6908UOYx9HUK7GaOatTxSzwaXmMTDWstUsnJNjYgWPH9B7917p1yFJFJLqoVggtCJf8ALGKh34UsEN76r34+n59+691iqoFaOodfAJEjRWFg0MLBbeWOMizHgXJF7cCx5PuvdI/LyZiL/JFRYVn8Vp1jsWQsWctotb/Dm/59+690+yberMxgYViq1eGQyU9V5dVypBGqIP6ipsOeeb8+/de6LbldqV2IkydI6pUzB4YFhEh8S00jHyM9xrVgt7f0/wBjf37r3TPstsfhc1klSOBcWb/c09fCJolZGt/k8036rXNweLAEC/v3XuonyE7h2PsDaNNlM1uKqpGlgEtPhKOSEjIUUKkMkOiw0sCVsQDxa1wD7917qp3b3z02ztnL7lpTicxBgcvXGbFRY6rjgljpgnKyNHbUSeS73ABta59+691bR8KO8aLtDbFfLgd9mgML0qUyB1bIJEf85R/aTyAGUDglLC3I5uffuvdG43fvPdWNo4qei3JRM1LPU0dVE1BNTLWkKzUkk0rNpDE8SOOBzYkc+/de6CbYPde9MHLLm82zjJJWvTpFiqf791jCEPUJPUkqoUDjSQLW/Nz7917pcbb+QGOylVmKjOUW6JZ8iksbvTgQsKSI6jVLS0yNFJdiONd9RsbA39+690554dhigpM/gt5UsmI9c9NTZpYIKylGnyRrEebsQR6WBseDbn37r3T9tibNZWvx+Yz0eQrtxVcZbEyyU7MJYAgSojE8SeNDcFlJ5AIvwPfuvdB7v6vOaerw9XlKHE5qOqNTDFVZKKVJaeC8ZV5V9IvyCpA/ofoffuvdERxG3Mti89mKfH1FDJlMhmpU8VEC1I61MmqNlIA5Ckc/8R7917o0H2dTRY/HYyoolh+1lV6xUfTVNXLGC8tl40H683/A9+691GqRJXVEsBWaVPH6ppSCysq65gioD6SDp5H4vb+vuvdcaLZ1DW07iSSOOKok1smlzNTwLeP9tGFiG4BB/wB449+69024/Y9JS5gUMkctXjkVZ5UqWiiUFpPGui3002+n+3F+ffuvdGT25Q42HEzNDiiwx8wjKTWVqeJjpE6v9bfnj/H37r3SGzWOiq8g+qKoihpZ2q1lglvG/hW5YauTfTz/AFJP9ffuvdIDfmdq8hgYmpfFM1H4poZpGWMpLI50QzMnPA5sfrwbc+/de6A3I7i3nW+c6RMIwlJG6OPW0y2Z1cm1lPpFv6cf19+690JPXe262sopq/LEPWeQ08dJUuBrRfW8krHizfQNzb37r3S9z206CCnlkx7Q1E1S8Jnb/lWWRVMsMJX0kKt7km9wT7917pj23TY2CrkmxlLJSCgqRF4XBEc4ZdMtXFf63FyTe1/8R7917oT6PJRUEdS1RWa6aqUJDdiZolDlZFJe5F7X+the/v3Xum+fcuGix1WKusbUJCmJRAJomWO4ljk54NrEm/PB/r7917oDavdsskdVBUxSI8yzfb/rEJMxKwEhLsC1gRa/B/2/uvdA7mcDncsiQVVHNRzSlGEiGYSPCkmki7AAEgccDi319+690+ybAamqKRKwEUaJHaJbpWDyQrIZW0WvcHk/ke/de6Qm6tm41DJ/D8dDJPHWwzK0uuNZPI4ZwZV+tmvqH9bj8H37r3StwNDpkq6HTJGrR06iWMMI6cNHeRoAeAB+T+fpYce/de6PP8X+z8Ht18zt1cdC1bXUkdNkaud2aOrpY11xxwoeULC4bSOTx/j7917oqfae/MnL3HDuHbtZTbZw6Zog4rHpIamqfHVCwgNC/wBUJW5IH0P9effuvdW04jsDcm4NpxfwvF05SqoaV6ieNZSvlRfI5mU20+knUBxyePz7917p6hyNBX7erI96NZYFjZmenhZmSaIIslJBJxLYlSLG4N7ck+/de6C7M7N21vVocFh0zVLkVomiiyUuNdcRV080JhqpSG/RLpsNYJYFQR9PfuvdEj7j/vTsDc0eLi39QMcL9tJgsQtZJQrPHIFhnFUxYHWNLaHbgEEgEr7917o4Hx++QtfW4TD0O+dxUGHqcJTSfeSNWQTVuYo3rYaiGauijYhGEZaLnji5PPv3XujTVHd/X80By1BuJZ6dmkRSKumaZ9C+NIIVlYMCGFr25H0H0v7r3TQvZ+CycONloty0tGWrRLVQVNWEl8H2ziTXKp0m6szKPwUueL2917oWqnvrbOPnpaWgqKbJfcvEgSFkr3dYF9LNpNxyblj9ADcAKPfuvdMuW7j2TlWVjubGw1MUik0ORroaeWOqRCTTmJiOLBLD+v1Iube690Beb+YO2tr52l2zuB/u6esCynJQtHLj6elEhjnjeVCwLj6WH0F7/n37r3Qrf7OBgxjcbVQQx5GijqVp6B6Cvoni8KxAo8kRZCeLGwBJsSDcgH3Xuk92T8zts1uyGxtXjsaKzK/dRRY3Ly00ksqgCNBUU5J1wsnJ0/Q/m4t7917rXW+ZvQNNT5tuyetlpMctZGuRymLxpIijiqZiyyUjKAG9SsrIASBYmw5PuvdMnRfZ+za7EU+G3UlPJNF92k1NU+E+FQ1lmiKkagLtqAIubke/de6EjtT4/wDUvbGAam2w+PpJacNUieKWELNIzPKplkQKQdLDQoAI45Nufde6rQ3t0J211VHPU7SqKuajgnElOkKM0rKnpVltxawNvyeD/gPde6Dui+VPeO0KyOmr6muWOE6JlnhczalU0/oQgXICi5FwBbi/Pv3XujV9d/IvYnZuBnxe+46WLJTIwklnkiYTskFxKzWBuTdituPpyRc+690B2Yg27i87S0+xp5PuKuvkNZJFKGpnjdta6Qo1AgNpvrtwRz7917q4/wCPPV2LzfWEoysjVlRUSw007oyyfw77+nZ1r50AJEEZT1uwAF7X+l/de6IZnxQYPe1Vio2jkp6TJzNC5AlWaoSoZUKGOwK2GsgsTYj8iw917pWz1ceZSsqFkbyRhKd54oBBTI6gLqSnQC45Bv8An6kkk+/de6SlBL4GniyEjSwuZYo3iQlppI76HYLbm9hf+nFifr7r3SxnzlH/AHZf77GFA1JPBTvMNZHikKGQRLwLgXuSQbkiwPv3XumjcU2Im2viaPHU8c0stKZWdwI5GYp43VYTyVBFgBwP8fx7r3SBxm1YIMZW19PEKeoMjWUWcm5IMSD6g3vb6/j37r3QiYfGU1biYqiMO0tO6rUeV9LxOF06LHixA9XA5v8A63v3XuhCwtZt6njNPULUIJG8XmiUinFQqhYXZiCp5uCP63vza/uvdKKavqIpvDjYIcvQzRXK8aC8badU0i20nUBxbkf09+690IuHqN0Jh6uqSipZJViEUMMSKXhSTjwwFvrx/UH/AANyL+690/4DNZenjpqapo3ExcVs06jVPSmGO62VSApHItYi3JAuD7917qRna6qyFMKhD55G0aZVgkQTLpLlJJRxqY/U/T6i3Hv3Xukq9VLRtGz0yLr8T/a3EvrQXZmP9Cbg/wBAB+Bf37r3Rr+jaXKmJckZKaqkkmECI3iLEcqhCqFKlVFiRcce/de6sk2FT1uJqaF4oo5fKIjKYCkkMMkpu13UDmxsbcg3A4FvfuvdBb8nephmcuuZx+zNtZuqFItY1PNRR09fN4kDMIa+PSyk2KqWYkHn6kn37r3RUek+w9odSbybJS4ar26m4q9aRMdU09HXRYzJtMtI1XWVEoDxAFgiMy+pTcEkFvfuvdWN7lz38ToY9w4rAw5eDHQRVlQ33aUkl0QnyUzkFXW3IVHe/PA5A917pm212PR7jZKmpwSjHLTeZ5QsE8lIF9PicOGFiwOoab/UcW9+690+ZLYvWPc2NaOvw9PS1Bpp6T7WmqGx9NW0qy2aGrpKLQrqSNV7A3JsfUwPuvdAHWfAbrWakraXAYDEYpHWS/jrKqKKZGBt9q6uQGVmJBKcN9b2F/de6LJl/hhuTC7xgxWOXI5vEZtTSSNjsjWQS4+kaIQstdUvMiKq2JQ+IXJP1Bv7917peUXxl/uTnIYJ9xZTHPRxRRRZZqeOsUTRgLHBLXU5K6lAVdbKTwBe1h7917oSN5/Hrt2fbLZKl3PFXYmk15Z6OQypUZKILrIET/SVgSysTpA/Sim59+690VveezN47ehpq/Z+4IZVy0CUlZTV8QFXj6mU/vVdbRzCVQENlBRogALkm/v3XunDbEO96FKKkyFDkcvL4hFN4MfCaPLpIR5PsKmJyEZU5ZXJB5BBIHv3Xugz3N0zlOtt5tvHBTPHQVsFRX1dPQw1NZ9klShknx2Qx0SlQpYclArxtexA9+690bXpaoq9wbvo9xUWEjx1DJRUMdbSUtJL/lFYxGuqkikB/Nzw/wCbkn6+/de6OrVY/d0e5UrMVS1FPikVUqXOMkpEeRfVJZ0fQGPJB03P5v7917oTsXJuDGmLJ01NSFZWJ0TTM8z3WwE8cWgaj/qgBbni/J917qflMBHmMdV1VXg4Z6+RmmlmFRErxMguqxyN9BewsUA/PP5917oNv7mT1lXRxZGokpYo5EMdIIoYHEb8t93XQm5Nri5+v1t+PfuvdC3/AL9LB0S4qop0llqwKaEyAVf+6riJmsQb/QXF+Lg/X37r3QIb83gvX5pY9sw0FFXSrJM2Oxkmmeok0+h5UqAUkANgQDcf7Hj3XuhB2V2HU7pwdPU7uosFRzyRr5ZYahqTTPawaYFub/q0hjzc25sPde6T3YO2NjZHBVVQKbFGYVENSKyllmSIuj6gXt9SSONJI/qOSR7r3SDxuH3RSZWlpsZXYJY5oY58TCMHFXzxRsLxK05ZSLA/Wx/HH19+6904bw2fvatyFIs1YMrNC3kkEaYqNI5WUFlmWWKJ0A+lgTx+T9B7r3UbLbW7BTEQxUePhpakRMIpaKhxNRNqVTZ1lbUCbXIBFvrYe/de6DzF1/b+Jp5KOTG5WuWGV21zYfHGQuhOt4/AqDn+tvpz7917pP7ir+xs+sksuzckw8UgcQYVIZZYlXTLLGEbUzH8BTf6n/H37r3SSk3zv3bW3KigXDS/w+GLU9BkIqmirzGHvN5KkzEIoHIYRm30FyffuvdK3anbUwp8aEky8MUMsMoxNZJHUotPIB5Kdpi6MwPJBbm1v8PfuvdPnYnd9ZPT/Y7bpKl6QnTOS1LDUwSqLPBHK0hX6ngf7f8Ar7917oK5t7Pkdq19Nl6/cNQs4LVGMnko6ponUagYqiFiUtbmwJ/qAfr7r3VYezsf3hlvkBFS7HoszX7XbMNNT0tPDNjjWwhtPlmmVACUZiQ7KS+nkW9+691dZvTfHenTmzsdMKWqnq6aggkqGjhWd3YpqMLrZQX+o1WAJ/Hv3Xuqt+/PmpvXuiifaO4qCoxM0EctFVwIyR0tRJMwK1E6MCfLGFNrHgn6e/de6JNX4/GmMmHR/kkHkqJtMMrurgrqM9jf1A6v9ce/de6RWSqcVS+RIIAhmiKyMGAb0qGVyF5DH8Ecc2IPv3Xui275r0pacrLLM4WWR6aMyapwzElQyccC/wDr/XkXN/de6C0+WppgiNqndS6slySWIN9I+v1PIPP19+690sMdt0qlNUZitShoHeI1Jvqqn8i8rTQgGx4Fy1wBf+h9+690+Smkpad48SkkNHHKIp6mwlnqFYm3lubgjjgcC/8AU29+691gwtNGksrGRkeRizenyM1jbkC9gRb/AH1vfuvdPphxMLBhR1TSgESyM5K6OSjxxi1jckE8/wBOOffuvdCfs7FAR+Wkj9VbJeGQuvkC6V8qm/I4t9f97+vuvdDScVWJHFBAI4Q/qWBmDlybKUV2JsSbWB/xB+vHuvdK6JnoIZ5azHzE00aGJYbvEJWUWB0WHN+bfn+nv3XulHh4qatp5BNTBWSFquRXLIqDRqFwfrfgD83v+PfuvdKLdlXR0G06PGwk1DyR081GUlLRHRE8tZLMv0V7zIik8HTwLjj3XuiT7lpZK6eU1LTF6RTFoAEbQsbDSJAAdN2bj+vv3XuiRfImuyE6xY+WV3paQCOJPIGQro1XI/Jufqfx9R7917olutTPpCxI6WNgoBI+nJt/h/vh7917pQY5rT6wSAyrqAHpDPdCq/m/0+t+L/6/v3XuhIxE5pCY1tqsEZ+Aw51Mv+9/7ce/de6EGPcQiSnp1DRkR/vmNXBmjXk+Yjiw4/pbke/de6VNFJ5IfvonIkjufBqBj8P+69H+8/QX/wAbe/de6UmPIZI6tJZI53fxOi8yOGF7C3Fhcngf19+690v6XH1EcFVIHSo8ccMaRQ6Fd5pnJsD+dIK6v6Dn37r3T7RUQiklp606AtPollZyISzHyLze+u91t+SPwPp7r3TlkYaOYfxCmjCIaOOKshRhK6ywEojxRX4Vl08/1vb6X9+690n6/LT08SpHKZXYCVIixAiUKASyj6ED/b/T6j37r3UhJfv6e80tlqdJVw/pbjU2sfg/gn/kXv3XumeahnRUMpS6Ro0iJoKoEY6JV45JX6k/7z9ffuvdIzMYmKpmjmkQaYomeBOXZp5PUyKq3Fzwbt/sPz7917qFNilal9euE1cf2g1RhWVY/wBy0r2vYlvSR/jc29+690saahra2hoqKm+ytj4ERlUKCkQJCNPb9TFgxv8AW1v6e/de6TOVodUk9KY1Ywqxklg9LySRjUFUn/eSfxb/AB9+691wxmL2tkMQtFk6eUZaSZ2hyFlAMAUKYdJtyG1eq3N+Dx7917oqvZlDR0dXkoaNJI6WGQrC5J5FrFh+Lf7cD/ePfuvdAEAxITxlmOsvYk/pAtZvxfi3+Hv3XunqmuZIF0lF0lSHHpA06tNv68/8b9+690q449MPkinSRSR9zEov9upHDc/QH+v9f6+/de6V23qLH1sk0WRqPtfHEppZA0axsblhHNLLa3JWx/x/w9+69041FPR01VUyUlQ8tCCFppCy/ualIZwwP4+g/wCN+/de6bzNqjWRpZB4Lg6lDP5ATYm5+hFuL/X37r3WKmjIqFlaHUhbz6XOlmA49Q/AP+sR/sSffuvdZBDFJKoDeUs0srG2gRD+zGh/JuDcHi1v9b37r3U2GllqDCscZleSVUSOypKGLEfk2vc/QEG3+29+690712OyGKmno6gmnlkjX0ToGYq1yovfgc2/qeffuvdMSRV7zyK/rHpUhEBZlA5AW4tbnm9vr7917rqsJp3A9aB1AVDIRpJPqDIT9eOP8P8AY+/de6jimDyLIFCuBeYEaFfUPQSxP9Ra3/Ee/de6zQUbvM00zPpS6LY6UHpHA/qAD/sf949+690pIY4HjqGhkRzFGojUqrjyEW/tA/T8/UEC9uPfuvdKChhmlenWRQWGjRIX1Nbg6igBta//ABr8+/de6EXHYOjFbDJTrNUxylZJVOsI0qoNd1PA54+vHPv3XujIdaY+OhrIqhKWZdZ1MUkXVCFJNhzcfWw+v5/r7917q8z4h9vQUJxuHSqrBV0cRMJV4jLO3CpCFlH1HAv/AEv+ffuvdHwPf+36yoyuH3ZFRY3JwyeKNspkaVKiVWFlqY4kIVrD/Unjjj6+/de6r1+QPyN25FX5LZmNesD1NLqTORTCSnp5FOhVaJf0hrlbawR+L/j3Xui/bMznSdVRTUPa1Tt2OWeaSeOXJ5JgJg6ftyQyuBZ9XJS5P1AFx7917pIVOY6r2RNk8nsHONnxkXkp6KgxonSJSxNlpHNwTa5Usosefzx7r3SEklxkFfLl0pK+CsyVPLElBkpJKCqSqq04YyeqM6m/VcEEckA+/de6JX2FjHotwQ4bP4mmyEEk5qopKGKauq4GMms00a0elVP0C3It9R7917rPS9MQZoJPvqlyuLos1G4wMdRU1E2VpEPqimaCNi6DgalsB+SRx7917p62PlO39m7cqdq7IrJshituZXIzwRwVEozAbWZIlpcbUtpkUkKHYMGsSB+PfuvdKbA7++QddXUddjKXdUWQljK1tS9ZkKeip55LeWMUTXUqpJuzE/n6i/v3XujT4LdE0G1oqDsueglzgqJoI6o5F0ncsyuoipaRBLJM7EadAFgLX/p7r3RNu4cxvzau/sVHgd4bgxGMlqGq4MtjMvVO2KhMZaXHyUsS/thT6vU5Y8cA29+690o6HO92bvro9rYrc+cz4rqRYq+rq9wZOE1PlHlj+zUaCzjgkBuQfp7917oCu5ek/lJhsvBBiK/P5EQUtLO0cFTWQHTr1iFzKSJAo/U30/H19+690JfXWB+YOMw9sk9Xt+lanepEtVCtTSVsEahhLVQw3ZhYXvrFjY8+/de6eKxvkvuOCRsbuGujipaNZqmCoxskFDUQxkrLNSS1aiNQQbC/J+oJtx7r3T11p1l2Vk6F6yo3FTiX1pFTVOZi8NTkPNqqJ4HhgWOFnF1ALMifknge/de6W9X8ce35ZGqt57MjyW31pqyeio8jK+YSecJ5YqiKroIIFVXNyV9QPB1Ag+/de6aNudbb1oIY83guuaDHx46Gqoq2Lb+GnmkdIItaSyxMXIYXNrkXsbEcD37r3Rp+msruutw9RBj8fI24KBzNkKepxFLSV0cckJi8VO84YuwBF/GbgEg8XB917oEvkLu3cVK65zcXXUUFTteFKpqqqZGmg/eIpS9FSFTGZGBvIygEck8Ae/de6CAfMvbVbt6Kj25jZ4c14Wpcvh6rJyrJIkDqs/glpnaSR1aN2ikWx0koCRz7917pO7X31t/sjKzB8XPTY6lrHmG4ajKpR19FHURrFNJR42KNYi8CjmZ4zLa5MpJHv3XuhwXtfE0s/wDCqLIr2hA0EceUhraijSmoaCjfxU1QJIZGeZzZ2iaWVipuLA3Hv3XuoG3PkO+Im3DTbd27X4CievWOoqqx6WrpoRUft+OEFtYIsXKkWHA+h4917oV6vsX/AHFYuoze7ocykz6spQ11fT0wmpHNoBHjEYkKl/SF5Go3JNre690IOI7dx+66WPb+1MTUz1WQqY4MdPFjC+F8FKAhNa5QOEB1JIzEAAm9wbD3Xug43T8dt0703jA+X7ExmBztbVRzVFHj/HkIpKVpZJXipUihMcI0+MH1MbqSQLkD3Xug77I6U3L1RlMJU4HcmT3JlKPJ0+QyWKjpTW02cgKkUemgEZV1jYFmjNyCAQRf37r3Qfp8nO9+s1+wweEy2aKrNTDHZvH5qmq8bJKD4paWnWeFHjLHS8MkT/RLMukh/de6K52V8gfkJmxHXZzBSbcBkqJMnBRwVlDU1WhgdFbWQfV7g2YG9rgji4917ou2/cf292Di8fnW2bl9w1OWdI48jiGyWWdgmkQ00kUZZywGkEkrbjg2t7917o2fw76K+fuZ3RBi9o9d9tYzA1CkLNWY2egxMIMb/ahps00SqmsD1o3pFwVNx7917rYJ66+D/wAqquGmg3nlKXFy1lIq/wAQqdxx+PEPUQBaimmpI4HMjJONaups3KjSBc+690MmT/kbdUb2Zc92lv8Ay2XyNdSla2DGQwUsDSvEL1ED1bSSBi4JLljfUAAABf3XunfbP8mX4Z7KxNJiKnYmYz7LXGda3NZ+aTyyRuF1MacABbEakP8Ahzz7917o7GxPhd8durXoTtPqTZVOypCi1v8ABaWsqohYl9NVUBmLEHgfW4N/x7917oyWK2vs/a1VDNR4SClkGmURUmOp6eJZE/zYdIkAUi1jY3P5Itz7r3S7lNJVwy1ccMNNrdWmkeMqYwDpQMha5/1r2BP0+vv3XumuWGNX+zXXKXlDNUJGugBwCQSvFhwbXBB/r+Pde6SmdbI4Kklr4UkqZWDKIi4EPi+rHxs3IH1P55+n49+690Hv99q62r7LH/5n7i3lF/JfxeH6fq/Nv949+691/9cRdy1FFT/dVWGpov4rpYyiSMRwTUv4MTMPqfryeBb37r3SFwOBpM7AtRk5I6KRTJNFSyhXDyj1CRCeAVHI+t/wPfuvdJTdODIx1fLj6eXx0bvU/fxkJOY4W0y8KQfV9T/h9eOPfuvdCD1DmaChxZrEkqcnLPGViFnKxsOHSTVe3J59+690P+2du0u5qWaorZhSu1aZaaNpAsSll1aXsR+eQCP+I9+691kz9NTpXLiJKKnZ6xDTpWO7HSUsGCqfx/Tm/wCeffuvdd7eyq4+sXa5p4H8MQk8/wBW0KPRqY3Iv/T+v1FvfuvdNG9a+u+4SsZI5VpJDGPF6ooliFmOgDkj+v8AW9v6n3XukVldy5SnakyVLWR0kdSIjJT6njLyXBAcXtyLkD37r3QzYvd1DUUFNHHkKv7lRB5I5SZBKxHqVSL8A/63v3XulXHjslUpV+SZZI65FKRoyloBb9arf62/p/xr37r3UWXMbNwFNSUeQFQ+TRjCjTTFm1sfW5XUQqj/ABt/tvp7r3UvJ7fp6zGLUxSoKGZzU0lUreVoW/VGrWub34J+nv3Xug0Td2WqqwbVqMXU1CQl0eaNSXl50iPQBYDjhr8+/de6F7CY/K0e35SixUMUOkPj5wJJZEP6tCk/U3Fr8/kfT37r3QDbr2TT7tdzQCpkykTvEFeNggAYySRlV402/qP97Pv3Xus+1sFhNv4fLA1DQZeCM/dY2CPxOUvZ5qcgAn6fjj629+690na6qqpsVJOuWrq2kqJnjjolEv3MYVdRBvzqA4+h9+691LwVBMKGIwU5LStoIeLxt5VszM4P5/qbjn+t/fuvdKiTcoWnjEbwLKsv2tQBKqTRiG9y6kfQkf8AFPp7917oQsf2HjMbt6QKKNq9VZo6lZUV9atqJbUTdiCFt9PwBf37r3Qb7tqKHfEOPqK/JT6UOmux7yBNAI1M8LKQdP4A/pb6e/de6RnjwNJLT0dFSVdXDO2iNmiknlhjLWLK4BsBb6nn8X49+690oK7bOVpZaXI0OcijxEihKqgdPHI8ktvWztyCvPv3Xuo0T0VH93SSzSaZg0jSlmdHlP0uGJNv6fj37r3TbVVeXydPLQw1Ef26ftIbXYAfQhbC/wCLX/HHHPv3XumTHYPcf3cgxddTp6AahqiIBAwtxGF/3mw4H19+690/4jD7sp6n7/7zFyU9KfIzvCmv7gDmNYzxY8XI/ryL8H3Xunannym4MrBHWUdDLWvIscUVLMWWpCAWMka3IHI4IA4AJ9+691D3DiXxdRWRzs1BkHjASlh0+ARsLxlTH/ZYX9V7X/3j3Xuk8kdT9i1XjqhYpYOHhqJC8yvca3RBwQP6kfjj8D37r3SfrKXP1ksafxTTBUyLFUVFOixiJT6/JJqA5/B0k/4H37r3Slk2dSY+F5Za1p5I41aOphk1xszJqQu1rjV+b/8AEH37r3SBqdnT7jWb7HI1VNOEcWicmBCDpWSOQE+oc2FuT/t/fuvdBRW9FVdD5jWbkyf3eiSSJp/KoaVyWAOrkg/kHgj8fT37r3QWZnpTc8uIlrKSuxuJqSZQtVDSQxgNKCGkrkYG9+fqOSeLXBPuvdBnsPrJpp8onYWaxirSwTQU1II/t5sg4uAaeew0qPrZbXtY3+nv3Xus9F1h1nHUNJS7fOSYSSQwVNZC1fFJLe3293JAA503B9+6903HqKhxseZr9v0WOpBBA0kuHr4mkiM5bV6IG1W5NxYD/Yfn3Xus9LsHIzbayc1fjsP4KqkkKLC6Qx61Q3WKNACG/wACD9Bz9PfuvdBjsnAwLg2osPWUVLksjNUwSs5bwU8cT2cS6AD9L6QT/hwPfuvdCfn9sY/a+246uDKZCtq5lpQZIprU9BIG/eqZYT+hVtZbEn6Hke/de6ctmb7xdfBU0m8aKhyVBTlCuVkWMzQRQn0SNIw41fU3JP8At/fuvdKaLPx1VWVxNJi6razJK6VlRIggd4xZ42iEbOE/oQwH1J4Hv3XukJmYNsSUD0r09E+QqhIUo4JJJKYK5JR4/C1rKLWsD/j/AE9+690BeXwGHiinrVqJMbUxu8KyikkMMikWZdCgklQCLjg/429+691hxyUkYp1iyuRrY5admmEMEsLJza6upUaSABcWP9T/AF917oOK/eG9BkZ4aPbMq4mCZ7Vs8oRpI9VhUNEysSq8cRm/1JJ9+6913U9kb22UwqavDQ1SzNG0ckNVJJBHr/zNmkVQ17/TWQOTx7917pI7h7k3dmKetOIoRFMrpNJkKuaGGKIztYFIwCJQp+gHJ4F+bH3Xugi3di99Zqqxm4Zd2Y1anGxNJJLisVJQKZWOpYa1gF8gBt9SR9bD37r3QbZTdnc9LUrPV7s2smPMmh6908WkEAKDFGgP0+lmBJ4uOffuvdYstuHtinpI8lgN0rl8i6MIqVKIQToPrI1O3N1P41En+v8Aj7r3Qf5Wm+SckskmQm3S/wDF6dJYwGMdFHE3OkJISnHN7D/ig917pRbR6M7C3tSyT5TclQEaUxfY5OreeKKQNd1+0iYte4+qAC30H09+690ImR683f1zizFt/IbWpqyasRat/vWjqpFsFvJFLGXjANrAMPrz/X37r3QrbLr+4dg5HFZHc2EwLYmoannaslr2rhGpk1xTpFTkC7DnUFuB+QOT7r3V7nSuXr977Cp89kZKaZZ4VhpKwalmpkLWEiQSXbQQLAk8/UG3Pv3Xukpv7BVpyGUiipSYQsMcsVO5pq2dPqaj94kMp+pPNxz+LH3Xug525S0KGpEGPyGeqIKmBRSVM8s0tPc/uqmlD+yP6X4/HFr+6907V09bjNw5A02MlaE0kT01BSQimhgIAaRRO9hJZbmxIJPHv3Xuh/603pNl6SjMcNbEKaVlioahJKYarWBQ3Kj6cCS5/pb37r3TvuWSpq6/7LIy1sdTVVIqI1UBliWPlREy/qUfR1Nx/t/fuvdNU2yKHPOTlIptVO6zRyPJFAFRhZnaOEGzfnlR+P6+/de6Kh/cfrWPNZjGZfHrVyxZdxjsnOZllpJqp/SWkjCaLG1itrmx/wAffuvdCvsSgzvX24qfJpWeLBqVR4sjj3mpspGHAjsYBw6geiQxkt9SxI9+690fyHdcO6cLHS0slPNNJSxySwlIfJHHbUaiF/VdfoOCQBf6Hj37r3STxdDncVlajPZGWklo1pfNj6uSSKWSNYzqaBAn0DgH6f7Dn37r3T1NvN66mkzcuPxtLSykRRxtF5A1SjBfVCPWq8X1Cwv+b+/de6fMb95ux6f7SiLVQQLTrAtkM59KRgEW0m/55t7917oA/nr/AC9sJ8lOn/7y0VT/AHb7M2rgql4alP8AgLVLRwtJJS1aEnUePqF/4qfde60lNwpu/rnd+U2/UVHkyOKr5sfU09zU08/hcgxyU8pa6nTcK1xa/HHv3XulTi+5asU8tDktu0MjloiqwvPAlMqHUoigLBFXSCdMYAN7/n37r3Q9df8AaFJXs+Oxcc2MrqvwrS05lkihu/PBb6gH8m/N/fuvdHj2N2/VUFOtJW5qopJYJFppIo2Kxy6V0Oupfrfn1C1/obi/v3XujfbT+SFXFSiM5aGahp0Sm8D/AOTztFKNDXYD1gH6XFh9QCeffuvdDFg+xcHVGLIZDclZXUMYV4sWsiSrRTMSwOsAFlA/J/H1/N/de6MJjO8NjVuBosQZKOOVXeVmFO87VK2sI6hkuSDYhUuLm9x9ffuvdQcluvFyVbCkxwx3ki+8pqmLHCoKqOCHjeypdRyCpI/23v3XuplFkspW1tHC1Tjajb1aninkk/ZbGNIvpqItbJqJNy1rA/Q8Ae/de6TO6djVdFlYzT19RXMkqtO1I7xwPTyoGW0dKwUMn1s5bjjm49+690/vRQiz4qrIf0K0BDSTJIlozM7fpJv+LW/wP4917qJX0ONnSoikhlqKqAstRUTAq9S0qjSkWsEgA/2RYcGw+vv3XumeXEqyU7TUVStIyRx/bmqjplZlPplJUg8Hn8fi/B9+690/KKegqJAI4J4kSBws9SksciCzPpljIHp/A/PHH49+690KOCfCnGVMlXV+GmVvNGsNPZQz8CNFYX/2Jt9bg/j37r3TrNDQLQRqs33S1BZ6emeQiRgEaRWkYEKqgf43v7917pE4bbH8dnkgggjhrYXqKud2klbRFEPI0kKohHNrAEi/+x9+6913mp2b1U+Nq6+SmeNZkKpHrQABgATb6i4A/H+t7917pypsxTyosdbi1o3h8bVCSOrF4m5TxrGeQrG4/wB5v7917qBV0E2Rmq6ujeR4FgKStJEIHUG40aQD/W2o/X/effuvdTIcNV0e36ivOVio5IYBDSYx5JWqiJGLGcql7C4vf/H+nv3XugM3XPkUmp6iWFo5ZJFikq6cEvKLamlmY8WN+Px/vPv3XugyzmLp8pSS0k0ixIZy8ktNIq1cTGx8zKD9FvewuPofrx7917oA/kx8YNt7j6wo6s5uumysVJPUU+QmlmrEfWurwlHJ8YYC9h/vX1917qgPtrrGq2jWRvR2qKdYkSpkhjkCRzWLFiPx/rfS3H09+690kNk9g7369nFXtjcWWwvnkjknlxk8tNpeMXTyAWH+Fv6fX6e/de6H2X5T9859BRy9jZutEZQxvNVSPOwUWCsi/X68k/n+vv3XujOdafLvsPEbbnwO4tw5NslWNGqZaKmlqpIKeNCGhemsAb8er/Ye/de6ELbfzU3bs6da+i3LS5Ovh/yOKmy+G8Bnp5JhLNC7HghmXVa3HPHv3Xuja7P+f1HFk8TV722pt6toJqZJ694q8CORI3DeGClY8TW+luD9OPofde6Ortr+Zf0TnJjj4N2Uu1I6dGNPS5CBIRTRLENcTsb2Ui41Ak/ngWPv3Xug83T350ITHV46vw+5MXmZxUyTQ18cssFVPOZJEgp1Jl0klibAj63tYH37r3QIHsnE4zsiI7H8D47LSJJTcfcpSGUeotJIPUeLLb6fnkG/uvdGV25jMtk4EyVflJIpp55JAGdZJKmKf+wy8gKAxAFuPrxYe/de6d6HFVuLrspFQ0VRNVp5JoJJpS6uisb08YFyNQ+nH+8e/de6VtPDUVUUUFdSz0NY9OZ5pohHZTLYRUrSD+lg39eT7917pmzWMyeEdi+iZnijf7jU3oaVwyHVa39bgHj6/wCt7r3QjYyPM1VIk9M1dUz1UcdNIjweOkaIp+0TL/uwG1gxJJ+vv3XuuOWws6pLFJSVoqftTA8IGm0sgAa7NwBcEXufzx7917oucmx9xCorkrqOpWKrmmaCkAbQT9UkdltZQBwf9sOD7917p/xuxfDTI1bTPFOiqDEimQSS3LpJIp4uPx9Li17Wt7917oRdu7erKyqgpmx8tXRNTzSVElOVYSBm1GBY15AQWJYf6/v3XulpmNu0WNwiiOCnjpK28MfiqDLOZoxpKyknUG02J+n9PfuvdBnQMtHnqOkNLGsQiZlgEYNSzLcIyKRYqbXsQeb+/de6Tu8XhpzVeWeRkqJlbSCWeKUR8r4h+L8D+n49+690HiPVZqipcccW1PSipEAqGBV0mZ9ckyre4Vl5IP1+n159+690vcJgKeszFSlRVUs1RD9otHGi6RGsXqSZg4ANyACObG4vx7917pe5+kw6Y4y6UORDSq7OoIMhALKoS4C6uB9QAAOLkj3Xukdkjox9JV1mNaWqCpStILOoic2NigAvbgf0+n44917oB915PGUtfQR0FBNLG81VFWxkvZWKWVwSCPryLcX/AMbj37r3WDbzJWCspVeVYYlDysoUkv4rQozMbgEkJb+ov7917p72lgN1UW8du5DBxVaSzz+Kd2BKho5HEZlVTpZV/Tf+lv8AY+690SXtrdG79q/JcYjJJUTZ6qdjj6GnpPvUeDIIKiaSGOJv2WS49RFyWt9Le/de6u26C3jvLNbDwhy2WoqWWtjpcalGWWiMxuXVJGKlmd0Mep3A0n082Hv3XulB2PtbtKCsoEmSeQsJ56HHQ5SKVJYoWUsHiZbOiXB0k82Pv3XulBQ1/cCQUslTDlZEM7AyUkUEFNBHBH4hIaWMltHAJVSbnm/PHuvdFl3Z1B2d2JuOrqMxT4yonn+6xklQ+EpvL9vFM5+5gcy642IZULD6WuOSR7917oTsb8fdu4HEVNZja2rWZ6cQ5CSR8eXLKumVIkkXVIim4OpvUebfT37r3QdUOwMT90yHNZFVheeUxnF0vjdIp7JJINFgzf1FwRb8+/de6GCix+ExyRUlKuTqCCs7VT0tHGVmZCkLMIwLWDEC9yVPPBPv3XukRvjAIiOmEyWYWvqJzWGqhNPQyx1BTTUwUskIDcjWoViQQxNzf37r3QAy46KehrMlW1mfkNNUvRw08Ip3nmq2nJeqrqmpSQudQ9VmHHAsALe691mxXQ9XvF1ylBuWhFOfuJqhmo5lehmnuahQZJ2S8hBjLaAB9eSb+/de6WWxelkqq2qppNx48V1HWF6emjpwiJHAIpAsNqgp5FaJCSEsVA4Fzf3XusU3UyPUs2QzONoloXkjT7yniq4Y4xMWaRZ6ljIjuSW4cAcAA2BPuvdTZ+otr51Y5qrLx5mKXIUipFQ5GGJZ4YolimSGEMSdJU6+ACLg3Hv3XuqX/kv1LuTYXaW46fbdLU0sH30lXS0kLtoYVU5AEcq/RbMCEUgC9vx7917oB9id09hbFz9bQVpriaF1hq4KgTkh0IbQInUAhr3L3IIsOPfuvdWE9f8AfVHvym/hm4aeGnjqWUp9w0ZfUn6kRP6agQQSePfuvdCtuzoHqbsPE0cFVgIaVcmUEeVpwokgJBMr2+qlnLA3uCLcX59+690TPe/8t3c215ajc2y5ZcvjKd5ZIqMMkbSxayfDqU8FeTcgi1uL8+/de6DP/RfmduQpWHHVcdTTuJKkGPS1NJCS0ttZ9Q4BH0Fj9Rx7917ofuqO0M/hY5aOHO5eCOaFRV0kylKYIQS8cdxwrMxvqJuOP8ffuvdNef8As6rMDLSwtFPEjvF4mbRUPJKWSRSCbHTZWBAv+B7917pW7dy9JiZEb7U1s1ZD5JqQ3XxDVqDoH4IUcH/D37r3TblxV5rKrR0VHBBK4NTHGj6C8budfjAsNVrn8Af4+/de6V+WipJtrNQ0sDLWRUtgsulyKhU/c+oB5bUbA8C5v7917pC43C1UlNiqiallqRT62aUsY/GAtngjBBBubm39Da/v3Xunx4qSlmWKKOaRqyNZTENTJDMVuNNrWI5BuDyOOPfuvdK+i2lVZmjr6aJ56ApSpUgqlklkXknVfg/64/xHHv3XunjE7br/ALGqkgeKspcYsbVCNE0rea+lAVQgD1EkkG1vrz9fde6eaOKXGGgNLKnmE8MlQyKdMJYm8ZS9jY3ve/Nzfn37r3Qv4akrpJXrDWSCKaMB6VYZWMXkF2qI3Fk/Vcr9QBwb+/de6ET+5zvtupyjtVQsNVNT1NT+zUTDljIyxjk/kE3uPoAb+/de6bIJs9DtRqOq0NBHP441hgRqqQOdDTI2kiym41W/H4PHv3XuknU4TIUMCRQQCWrqGkZJnvIximTTdwQRcG4PA4/A9+690O/TtJWUOSwNJVVQaqWZxU/bI7QRNpDHyGMgXuSCbWvwBxz7r3Vq2xoKxpKWGnFoWaBmIkitLrGks2gAADk/T62P+I917p/7+2hma3b1JmccPNFR0EkdXH97JRwGNU1M00qnVwRp4Avb+tz7917qibfOB3d2juLMYalOFx+JAkkmq6ueSpaNqb0yVi1MkQDBCt0EcgZXsQQb3917qBt7uvtLoJoKfP5nO762vjqaQS+fJLX4+nx9OhkgljoTMGgkUEDSl0dQGIBNh7r3Q49C/wAyLrzsTdsG1qjbcW35a/7anp8zHIxo6+oZyogkoFVdPJs51XPBJv7917o+9V/FcNmKXcG16iogM2t2x9OpkSohlbyySAs3otfVc3vcEe/de6GvE7u3VNTQV04qIKGWNWWd6WNDJ4U0uWtqIUm92AFxY/nj3Xulfid64l2kqazKQT1VVA8KfZNLLHF4l/Q0iBizXuCDYD6Cwt7917ovW+8ZSVkWd3NichmsmI5yHhidoo6WdR6naCS7Mqf6wN78+/de6SWO7bo0wUcWZfMZ/HUsPjn05Sqhn1BjHpWO4F1B0hW4+lwPx7r3Qb1wwe80zNZsDaGYppoYxSVldNkIposhj6lwtRSVtMwuzpa4fUDa17C/v3XuoWW2ZvLZUeMpMZWR11G9RTbnjxU0UmRr4Z40JaFKGDT4zfmZEGhl9QCtYe/de6EXZvYLPkxks1jaiSOnYJVUcVJUU+OqGnj8bSLNl4VlLqxsUZRf6XIIPv3XulhDvXqjbe5Y6THpuLFVdbFPUv4Iao46FQf3jI1MrRxj/UqOALWAHv3Xuhdw3feHbw7fx85yLM94Pu53JlWx0uVcofp9LgX+tvfuvdY67tLFUGRVqnOpjX1kzU+sMjQ8F1RgdKfT6lSSfz7917oRE3RtndGJq6qlykU2MelKSulckFQ5Ci5TS3kb6XUng8G1iL+690iMPualrIaiXFZZY46UGnZ65hogKEpcq6N5iTZuST9ffuvdIPfe0Ny09XBl8n2RWTNPF5IVx8TUtFTvIf2njCfRhxza1uPpYe/de6DrePamExOApaery8G4M3R6I4sgcZU1UnljJWRpSsbFQACTpAJ+t7Aj37r3Sbx3cu2s/jYhSyz5mKUuKlYFaCkhIGiT0CMElbn1AAn8gfT37r3Qj4TK7f3Dhlx9HksjJBHIYdE1YXSNpOGRi6g8fRBYAf737r3Uiuqd2YHL0FdiszX1mMx1GaeIBtdTTsi6mupJQgW9FkB/qTx7917r22e1Nz5eqrNNJmJZ6Wq8NVJXsiQOjE/vwoVUAk3NwOf8T7917pUZbtLd2JWKbIYSRow2iimoSZpZDci0iKf9hwOffuvdOG3+yd75OoWpqNuzR4mWIxidUIZJ0BBEy31Bv9gOP6+/de6F7DblzNXjayrgxbjK4+I2ppzojqYgbN4pCurn8iwF/wCo9+690o8jVJW4SCortu0NZUS0pEq1VPHDLAR65I5GNwRexv8Ang/i3v3Xuktj8P11lkilm67wxlSwkqo6ajlYSuOdN1AHP+Jt9f6e/de6VdRsXresiSCXaFBT+L9sPVQRgGOTlvFEgAJBtdiTcf6w9+691C2r0BsKqzv31NiMYPGmlRJGDE4L3cov0uTYci/+v7917o3PWPx52Tg8uc7R4ahjq5tMutIY1WMr6lKhVGnm/wCk2P0/I9+690IHZ/WeG3Jiqmmq8dS1aGF1AlRHCvp9LKCPxfg359+691q4fOz47RbP3JX5zC4sUlJTu8tTMivFHI2s2YLe2r8nix/2J9+691XZUtGlCT9yiwsgLtCkfiqIz9Y5UA1fW30N7j+nv3XugY3DVCNZp4CJY2XVLIt7RgAhGcuQP8LD8AAj37r3RdMtBXblrHllqEgo0dleSTQsmiMr5JIlFvqDYXH/ABX37r3WUU2NxkcUmJpZaxkZoYqupLiZXYi3jRQBoHJuQQOffuvdSaCCbK5M0sswj1hQ88pJjLk6SGAIAA4tYDnj6fT3XupefkhxlZNi4Jo56Wn8ayNCqhXnIuRdfqBcfX6jn+vv3XupePqhTxyTqzRT6QURiojnvxpGkX/2N7/4+/de6eMIJsnVMGUtUSSxxilaUK8qk30xO1v9gLn6/Q+/de6NntTY+QxdIlfXUbUhanNVTNII2hEJNlZpY2ZfqGFhzcHi1vfuvdP9JDBXzQyRVaQLFUrLLqAOrxN6Quo2IP8AgB9eePp7r3SwzeTqKeOJKOCGqh8YvChTyOAL83+rE8g/4jj37r3UjHvkZohk46NIIWi0zQSjTJFoFiWH0JF7gfm/0Jtf3XukVunLVFLEJpWlR9PjRYgpiKk64rW4+v8AqgR/hYe/de6A7I1L1yVFVNUSKyrNJK+gMFKlm8UwFwbkki3Fz/h7917ohPaj0mZqcoWqnaop3Zo41i4kNyfXbi/A4FuPzf37r3RNKuM09S5IUMzBCFa5HP1+v+P5/wB4v7917p9xJbzR6ysmnU8Y5BLEDjSvFhY2Pv3XuhIpKqmqY4knpvDIiBZKiMm8jjhSVew5+n59+690tKDHN4VmCPKpiu4FiGUnSqNfnkHn/C35+vuvdKmmxlS6fbDRHAYUlJ9Sr4w2sKrKfp+OTzY/19+690usfBHSQ1HhXysIU8RdwrRPp1OyD6k2I+v/ACP3XulPi8kQsPkYfbk3B0kSXUCzMw/JN/8AXH+29+690IgDVuHyeVEsMy0MMUjQIAsojkJUsY25YAL9R9Lf19+690x0lfQzUShI3eF4WDgaopV8g/tFuWTgG/1vcfj37r3SDyFNO9Veni1wXC1KpIxMkKn0kEm9wP6fj+vv3XulZjceziJDJJJHWTwiFVDO1Oz+kq6i1gNPPHH9effuvdKOTGxQQyR5GZGilppgkSFkcPJqiGhmC8LzYEc2H9R7917ptjwsaosqOKlYiuu6iOOnAUKsjSfkHgC3Nxb+nv3XumOsxzyo0A0moonepJkkURyQE6nW/wBCdPIN/pY+/de67XcVJQ4auxdLjhFVzy01RBMgs6BW9SSSE30mxsb/ANQPfuvdJmjz0aZ3Hy5GISUM9UJZYEcoXljutnYf2T9CPoR9b+/de647hraVamtzcFCEhq4TTwU9BEPHTp5XDCJL/qC2JtzY8/19+690V/sLJRR4iqpfD5w+t46mYaplQMSPrY/W/H4+v0Pv3Xui1B0acaGYPaz2Gnki54vY8fkD/X559+6908URZp1jMixmVkgMjgECNvqxseDe/IHA+vPv3XulZLHFS1kdNSzwzimWMO0AYLJrPKylvrYnj/ifx7r3SlpZ6gxyBUgVjw4ZWFlX1D18c3HP5/Hv3XusivHOqNKNMEWqKNIWB9ZAAup4/wAL/wDFPfuvdYmiiaaBnfwLMHVx5LKdAvF5Dza9ib8+/de6f4KXzRhtM0zQDxyyhLxDX/mwG/wuB9D/AFvyB7917rg2MEFPGW1LNUuRAZiQt0c6irX/AON/T6W9+691Ix3mo5YmiWNpFkDlpDrDvqJOpR9Sth9Tz/r39+69045OtbKyrLWRxCRZNCywlY2cLwf2UHAHPP8Atzb37r3UeSBYQxiqr6VW5BVWQavUTb82/wBb37r3TVlBSSuykl47RmOp1N6JSLm6/n6j6G3+Pv3XusVFO0qNElODJA2qSpkOoToBZdKt/qfrb6XP+2917pxR1aRzZAIijkC+mQ/iNFJ/p/T37r3TtHFE033MN1XSuqGJeBblr3Ivf6f8iPv3XulLRSTRRyyQ0oM1gAxP6NUYtwwIv/yP/W917oXNnYXNVOKgyMsEcNK0wTySNbTKLuok0m/I/wACP8fx7917owXX8FbLkDTzxu0CMixzwKrRjVa49RDNz/hf+gHv3XurKejcRVjJxu9TRY2SghSaGohCrPLAhvIC3BBFrn/bE+/de6eO7th1G6yM9tyTPZ6hWJ5KmTGJXCogkiJ+5ZnXjxHkWHINyBYA+/de6Lvj5sFhUGBphmYqyvcpRY+tjgy7yu66ZJqjJFGOoSDT42YkcgkD6+690zYP4Y7k37uGDP5WvkTB01UWqaKormFVQTyHX93GlgAeQyqRYf1P19+691Z/0f8AErYWDpaybK5/HZSrmZIxUVj0VQEcgIhkjDgo9uLAf1/Pv3XuhW3r8X+sM0lNh8v9lOqaHiqo4YY0jdRqiWCdWLxkWuLXBH1t+fde6SUvwn+NeWghyNXuXKU+ThQif7CvKSs9KdKWFiwIsDcqLj/X9+691mx/xN6xx6nM4LCUueqVTw0+VyslS2UaEMQ5SSdilyP7IQ8fke/de6Ycl8JdkZrHVWWxdZU4LN+d6imqIVWiqvuTflnchLf2bXNx/Tm3uvdM+L+Imfko58Hu7M1mTpK5NFNX4mOOhqqEXLRmqaBrup/SWW5/w5sfde6Cvffwmw2zKSqq6SlzGby0kkbQIldNPIwT1uweRdUbG3J4J5+vIPuvdJzqrZ21pNy1W2N2db42jaoqF8T5k0cssVTChQMXlSM6JDodtcjkkCxIBv7r3Q5Y/qmroqfIY6LYuAoNOY+6oM/RTUZeBZGIjNOlOQdIFiFb6fQG3Hv3XuhWXr7NVKph6zHYbdGT+18FeztQ42eOnkj1RiWdle9x+eSf6/1917p22jWV1DQUu0chsrFYXIRvUUtLLUYymrKVqNCVhNRkJlVHBvwq2vzyPz7r3QC9jbtx9Hka/Ebq2/QVkcdOtExxODEeN+2JKx2ihYmVlJF1jja1z9AL+/de6AiHtbbe2YKSil6ioclh5Kmanjpjj46HHukN5RXRQywCZJLLpUiQoWb1X4I917oed6/L7Z+R2kdq4HbbY6WigipIqKWkleqDiMaaczxGSNAo4spvzYjj37r3RcMd23XUUUsuAx2VoGneMz0dTjohDU1YfUXinnNnQGxP7ZJFvoDY+690BPcvYvZWHoaevxUtZhs1LVVLGnwePhX7hasXQeeNVlBN72vcf2Tbj37r3QU1O3u5Mzt1d55mglyz1tJP9yacUuYrMnCYDDVUWSx1UlOVt6eV1OTc6jYE+690XPtv404mbaJ7E2WX2fu96d5qzb8pSlhiV1BeOFZirq7gubor2/P1B9+690UvrDdu+tub/jwtTgsllNvAXmgVfE8kiR6HqErSqgnUbjWQD/Qjj37r3RuJMftvI0lXmpdqeKmqoGp5ayiZ6eowlRM5DyJTK0YkJbnUPodRIAsD7r3QXUOxd+YvdlJBgcRntzYKu1QSVctZFPCUmUGmeu8aFg6AudVj+AbfU+690KmyOi+6Mj2RFjds9fS5TJSzvPS5atpMlUtDE0IEZZpkMQ0N6kW4uOBext7r3VtXQPwZ+QQydXV7rxG5chBPBHA1GI1xePDTXeTXIDC4QyOllVLEA3JFvfuvdGUwn8s7uDdO7B/eHLU219p/cu8tXS1xiyNM8KhtdII5HJVwpR0LAjSDqa9h7r3Ryof5Y+za4QU2R35l5YvtVpoHeRGkifxgiqapUKCynlQ1r3NrEH37r3T1R/yvOndnUgp8xufNbzq6po6x6ycw1dZHGG1RUqSAhUQkclfqFF7Wufde6Vn+yQfGZkeky3UmJzKSF0vlaby0x84USNHJLcrIStzwQbgC1vfuvdDRsLoPoTrXFx4vZ/WG0NtQie8cFLiKSFjp51swU+u9yHI5N7D6k+690K08kNBTGLD0NIkBAjjSNBFcQDzmN2X0luFAGj83BFjf3XuslLnacM9TXxU8BVUiLClkmlVXQShbyEkaCTwoU83JPFvde6bq7PzzkJSB5wH8ccirPpK3NyRIfTbgcMfzaxHHuvdSsfU06xSpUReYpIXOuwHmkJAUayT9QP0rf/eB7917oT8VVUsH2LVVNTCIm4SUaVjktYAOQBcXvfm/9Obn3XuuWRFFOzVS11NLdNMMcITRG2o6w7jk/Uc6Rcf7E+/de6ZZMLXNRisaAyUsriO7sEjcNcWWP6n6XN7W44P4917qAXlxsvlmEMUTBLQoBIwkIsSxYj/bXFuf9h7r3Qe5zfG36moqqKrmlpGBZY2kMSwOxsuiHyA2Lc344H9b+/de6BD7z93xWx1v71fbfqp/+LP9l955vr/X8e/de6//0B63ztmDKYyGnwNFVmKKFXecIxlVSLqkTnng/UfUA39+690Xxti72++NFMlRFRRIlRS1YZ0kSUHhCef9iLWN/wDX9+691i3qu/KbbdbAKBbU6eKpmhBZ50dbEjSPyP8ACx9+690mtn7kzm1NsUkukRUtUwPhFMZJlIOlo5DY2ZiST/xT37r3Ru9iV809LQVNpE+/ZZJDOAsY9N0Hp+oN+D9ffuvdKDMky5ieirKqnZXj1wO1zyou/wBu17qw+h/3j37r3SXpYoYKqWpxsvkyVKyzB6ovHHVRMPVT6wPUbA/T37r3Sb3JujJQywxU+KgSepdZKhHkMkYA40xk8Wt/xTk8e/de6hpWQbkgixFRjFNcJPPAY7CRijejU1vr/T/D/Ye/de6E7beyquOtD1c9RiozDFIt0U/uH0GMNJ9bcH+v9QOffuvdLKnqaXB1SVFflqqaghqPDUTAK0kSElVF1NvyCbD/AI37r3WXP7M2Jk46fcU2emfwTeZ0knjiE0QIKH1G5/x03/4p7r3UHcvY23HwU+3sJIsUqreCVX51RDSHVhxp5F/pf+vv3Xugz23uzG4eupalq9qvNrZgljKZLkKoDr/S30P+x9+690J2XyW4MpkKOokyE1ClZDoaFLCNR/ZW5P1sRz/sPfuvdChs7E0+NWaeqq1p6iWJkR5tBDCQEB2JBOojngf4e/de6S+b2PhoaqXKxVk01TUAio8egCaFjYKi2PF/8B/xX3XughytPkdtZBDBiXkoS2uM2LSOb30gn6uOBf8AP0t7917qVV5yszctNHTUT4+rchikUXjhVbgF5LWF/wAfTk/63v3XuoW5NoPBjzkZI/v5pFWOYUto2GsXZpAP9jckG/0uPfuvdJbHbLwrmE10NWaepb6STuojty513sOQP8fpb37r3Wat6723W5B4KaszlMUKCSKOaVo5h+rUGLWA/wBb/euPfuvdKHYWxK2pzWSp4s00OLo6eaojkl0xyw/b3OlJpOGB5+h9+691nnFW2RqKeozP3WK0mFZVp1tGzWDSmVgQbckmx/wP49+691CG2ZIa0VGHrv4gkUZeoMkAkjexDIi/7C1+eP629+691kaWo+6Wd1pKGJYWS324XzAHTKeP6E2H+xtf37r3S1yuIoNtbVpMoZqWorctrNFTRDVUyk8kyKTYLcn6/m359+690gxkd01VGlDR4BYqdWE1S5lEbMzm5CMbG30soP8AjYe/de6b5K3MYOopq6XCZWKojbzRS08IkiZrkBGlj40n8j6D+nv3XuoG78q2bigrniejmfxQPFGjNKwHpMYVCLWI+g4H9PfuvdBdTxzx5OonyH8RGNFygihkRpHjJDI/H+Nv+J/I917pX0uRo81U0GPppJ6KmqHPiqsiskUCTIdQi5FiDxyePp/T37r3Qr4eh2yWqqfcdW0U9PTMxjjDJSuo+kr6DyCfobe/de6B/dW7dqbamq5sRVVc80M2qJMahMRjkIYPMpvyPof6/wCxPv3Xug+x24twbpzX3tdPWHE1SCOlqcgoRY2isbrYD83HP/FPfuvdKvJz+upoKaL7+ohiUGFCzRyiUaUYsQRb6nm9hx+Rb3Xug3y+258nj5qpsPDIuPZpY/FTrM0Lg3eMyIBew+hN78e/de6AnKz0u31WfGTV6kNLUvG8HhjpqmNuY/HwNRv6fr+Rz9ffuvdJ2PP56JpMnHVvrrpU+4+4gRxKqfqGhbfTj/G/+tx7r3Tvn5Er8JFSwZOqWsmp5E1Y+Ar+7Uj66WJNgB9Bwf6fT37r3Radv46r2jDlqTJrPVUzTVEsTSlY5GJYkALcMP8AFQf6cHm/uvdd1+56rM4ijhqaqtRYam1aksjJHPjFN9DlbD08WFueAffuvdMMs1bkpo8dt9mlSaNr0dOA9K8IIANQ/wCLfUG9/wCv49+690IeNz2Y2pgFp5K2Gma5YUsmlY6ksbSQOy/VRb8jgAg8c+/de6k12S2nU0CZObP0mNyiCN4qWnFJTRIj28kSVVUbMGNybLcfgjn37r3Uir7Q68yuOx+18jl8RSBZnqZqqSaiilrJoORBFPKqeof7sHkAt9ByR7917pnysvX9eEqNu7nxFRjRFF96hq6NGWU+poBKkigaSP7Nx/ifz7r3SJ3BuTF4uCsEWWwjxS0n2YjbJUs70kF764ImK/qvyy35/I59+690WzeG5Y/4hFUy5+gkxcdAkEUEeQpUVJ05ErBgdR+v6r/4e/de6SSbuwtZTHHrVJKqhXmCJTSGpGq1nnW1rH6EC4v9QPfuvdS8rmRU0saBxHSCNYDT3jnmlBFhI0kZKqP8GJNuPfuvdBRvnb8+6cdSYOlmNJjZKqMSOYPAyxobl6hxyV/oSf6e/de6Uu1tv47aWMq6OOorMh9kIwJWfR5oiv0ikY3/ACbf4WF7ce/de6yVnYSSQLT1NLWNFTO0VHFVV8qRxQqbCTxoRqA54DW/wvz7917qbF2JUiGomxctJT43GoJDWJo1hbXKhit7E8XA/r7917pooO69k18kiZ6op6qSKQOZnbyeZwRZJB9NINri1r/i30917pa0nd2AqMjicDTTYSqhqqumiYTyBGiiZgYooksoGj8c35sDz7917q/zo+uo065wv2VOsZkooVqqanTV5ll4DosZAZ14vyQePfuvdB/vCerodxZP7U5HN1UlMzw0k1NKDE4YiySj62HBRTYfn8e/de6YaHcdTR45qqiwlHhp6qJqepEsEb5RqpvTIVuSWAJvo4A/Fzx7917pP7J2PuGtylb/AHmyddJj8wZJKIN5qenRklDLFUPToXjVh9HuSfpax9+690ZagpMds+roZKZ5Kugm0U8ADzCOKWMaZ5ZgV50t9CwN7XI9+690IZrovuBl6uhOTkpnRqGWkMcNN45BaSKWR/QRxzpQXN/p9ffuvdILK7iy2Vz1Vj6YyeGamkWKlCIIo9YuwjmjVSwsbXJv/S3v3XuktidqyUVbWVVdDQTEjXHSxo08gaNbq5131nVYnVewvx+PfuvdCXhKHJVeJeiyq0WRirSzyMviVI4P7No1As6g2vwfwfx7917pM1mCz/XE2OelNbk9sV06wmveVKSpwkMzmRUN1VWgN7Kzykt9LAgH37r3RiKXKUFbhIcgnjqIIqYIsShVZw3pQGOP0Akm/H1+ova3v3Xui/bm3TkaPKRYvG0WmjmmQVEssgWaGz+pYom4K8kk2/x9+690M+H3FUUS4WKCuNDGZ1maoS8cpVLPIGclRyP9Tbm9rA29+690k/lf8lt0UmyajH7JinSiqKaLF1eRakqJHrErlNLN9nOAUiKLqZ5GJH04BJ9+691o6d3Zub/TFvSqpJ5Hlj3BW/vzEOZnjk8TO5NwSfr+Rf8AH49+690Gq18+RqpaqokQyMwMkiBgYwAOF0WA4H4Fj/j+fde6Vm3Zc5W5WkpcGKuqrZaqCGAQKTUBy4ERjjQarFrXJ4454v7917qxp8FlKNaTKT1iUNXjcXRQ19KyCoR6rRapMsZDBWJ41CxB/P1t7r3Sco9yZqHLTT03mmgke0lVH5AsEES/5wRyXW/PFwbAXB+nv3XuhowfY2TahIxsklPRBF+7qaoTzTvdrkxinuUvyLNwPrb37r3Q1de9oVmGqiEkraqeJdCStShqWKSoN0naY+nUoPBBFr3+vv3XujWYDtAJFSzz5+hyE9XHIskFcZHlpKgtpeJJZCOCDwAbcnge/de6E3Hdg7azFTSRZqWilOOYOKISSOrqhuimCFrtb8fUH8j37r3Q2LuKkylNNPh6eslpo4YpQkDin+0SFgQkSG1x/tz9bm/I917pZ7f3ClGk9auGDw1SrEk76k18WcOikaSD9SADx9Rx7917rJUyT1lTE8ONinNc7CB09MEQb6h5rg6v1Hk34v8Ann3Xuoud2nPkKPwCCn0K2jxvVSyySceuUAeofUi2oC345Fvde6a9u43bWJp3pJJJJwJ2jMEiS3jk4IJR/rdj/U8f0Hv3Xul1TBp4qiNICyNF408kRaOCxsJPGtwb2A9YP4/1vfuvdR8YtRIhpJ6cRPTu/B/TUh10xurD8EG9lt/hYD37r3WGvFThoQtLWE1VbK4lVJJ1liUKD4vIh5U/j8H6ci3v3XumkVlbPMs1MrqYkETgsypI7DSsmhv6X5AA5+v19+691GqfsYr1FXlJfuU1+eOCnDGN0GrR61sAeLWt/rX9+690+SZ+tmooqaCJpoa9UczPEIJVSJQzMzxWJIX683/B+nv3XumqfcEcWTp0keVITAsMqylmfwtx6mluCPobG/v3Xuk/uhaWpiKxoktPPHJTNUeUWiRjxIqtzc8Ak/8AEi/uvdJ3b/XeMztK08db9nLFK1OBFGa6SR0i1IZgpAj1EWAJII/offuvdFI+UG5d5bRrqfZtF5ZMPVRLBNOiFhFb9fiUEi9iAQCbW44Pv3XuiSbm6kyvYm3MrgMJSUUYmglrpMvUsvkM0cYMVPGXB9Tm4Itcfi3v3Xuq1azHZnauRrettz4KCHJJOYo6qpgaFmKgMVVnFzf8H/W4INh7r3QWZKOq27mI6in/AMnkgd1RELaDpb9J/oByf6nnm3A917oZI6vclRR0ucgp6okRRgyU7kInkGlgxXix03N+Prx7917pebb3HTCemqMpT0FU8KNPAlZEDEJmFyh0g673JsLW5Pv3Xus27d1x5dKv77BYaNk8DUkeIiaKpdXdUkLRj62FiT+R+Le/de6g01XtqlzmPw4wcVXPlY4zHPJGJvG0g1OrMASpW5HH9Le/de6Wu5aKhwldQPgNUbUiRu8hX1wzIx8jrFIbFCSVAH4vxf37r3Q17A3rvnNT4bxwUwgpMgtq2ghaGthljGmNJIlGnSVOprcEm559+691cT1BjPJQ41snkK6VPt1JkaQuJJ3j1qsYWxXS1wT/AMR7917oRsFSZJMzmH+9aaMAupkYxGwYgWY/Qcf7xz7917pQVFWIZ8fSzzGqZ6q7eF2MhaRgFYoPyg/AFiOeL+/de6GOhpcDXVFQc7DJkFgoYVpKdTGkcjoSmqZm4DD0kj/Wvb37r3S/wm9sVhcH9l/AfIFjkjoo1SN1EiSALdh9CLkix+lr29+690DeR3/l8vV1by41JGip0hp4DGsbpP5vJaTixtfgg2/3v37r3UPc25J5IqIxJClVI8ZrViSxSIARyxXP0Xj/AIm/09+690ySVkWhY1d6iSX1Qq3qdEIGl3l/IXkAf04/pb3XuskGX3Dh2Bw0wpnlBRplZNKpLcvDCB/aYc2+tvpxx7917phhnq1nrnqppXnmk8kFJVH0pPHy88amygMDz/tvfuvdLmhwUOZw9Rkm8IrYlVUqqdQZEa5a4Y8qFuFNuLg/4e/de6CvIdbZapkE9TVLUGsrNMDIwBjhbks2ri7EBQfqOTb37r3UmDD+OWOhlEcdTTySPKiqglaSNdBja5+lrNf+v+uR7917qbitt0kWQr66JJXVSPF5WPlWSJ/JNoKD6BixH4J5H9PfuvdRMvUR/dpDDEtdGiRyPEoIeR3a4i1kCzfgi3PPv3Xuo1Tk6RHqv4xEaOmpqcCmp0i1GaoUC0DFSdJH9p/63vfm3uvdA9uPHU82QSoQKkgjaZ6eJLRwyTxn7VnspL2sNXBvze319+690G23qTLUOahhzD05qa+VTNFCto5ozKdEjqLgAC3BP4/r7917o3eCo8nS1UZxEZkqBTKqwx6H+1AmVmnjlH9VsSPwSfz7917on/f3Qm48b3cvZsA+8qcg1HlJKmmcS1NJFTUIjkQxvcNGF9brxfRbi1z7r3R5/jl2l19j8XjMLJVUdRV1UdIWyVdpSWmychVTAPKNMdyrC9wCSQPoPfuvdG4y3eO0azJxwYOupsnlKCCNFmqquL7Ol++JWpp/Nb06bkEEgEgi3v3Xuhm21Lnq/ZFVuTJ02Hixazy07S0i6Zo1hgLtJMz8jWo1KF4+h9+690WjG5eTd38VkwWSqEghNRQTJRUjfd+NqiyyeXi9ylyQbn+l/fuvdJ7G7F3hks7SYeriWbAxViilmlUQ1FVRmJjLHWzTMh8jSaUjPIvYsQLke690Eu9Oju3hvXO7bSb7OnjoJkxs6x1Ea1oSXzNS07wFgrGBogpN7m5BIYe/de6Cjc3UvamG8ApI90VNTDCJMjHR11XCXkp4wAxVg1wDwFA5+o/p7917qDicDuTakmP3dvyo3UaZZ5ZquhuaqKKkK6YxXTvYK1gPoLj6cfj3Xuhiz+a2NkdnealxdbhY8o8MrRRRCKCop3ZY45hJL+p5CynUpsD9Tc+/de6YZMzQdf8AX2ZFfSSioyBeHb0csrRTVprIxHBBWOgUqLkm5uQLC359+690A3WWF7Fx1LXblrsRHVUrZCoxzRY6Q1tbBTvIJPIiI+qyg6WcC5AHPB9+690K+8Nl7lyWMSmxlEHoKlVmgdWkknL+MO9O7u4YXJblgQPp+B7917pFbM2BVYikjydVUOajF1E7yKrxwx0PnqCxKVDkBmFlVm02H0/Nx7r3RS/k1T1dP2vSZKOuWrx1T4q+niqFWV6iIsuuOQxMVJXRwoNrkXv7917rnvfpfb+/cBSbzw+LpFyEuPCVc8Kwl5C5MoQlFseTpH5AABJN/fuvdVg7/nzWwcxUR0CSCoo5pQlFGGDIzAPcBjxcHUQTfn/W9+690JHUfafeG5KyloKmWopcS9RFB52lYCm0oXEjGW3pH6Tpb6/7Ye691f78c8pkMdstm3QkWfhlgili+1qqZp4o1iDViFZvJcSavoBcci/9Pde6Kn8kMXsmTLoMTRJR+b7mc49A8Dq1RYMrFePTwRcc/n6W9+690SSlhemy/jdaeKn+4ljAVdZZSLhCTYfXg/Q/63Hv3XulDm6VY8ziqKaliWnqoNUpkiWNkBsQQVNwCDf6n/H68e691IwWJp58tPE1UkkzPaPWhj0RFRGkKfkA2ubH+v8AX37r3Sqx2Blx2UNRPQx5CkpqkfeP42BSNARaAIQXIBtpDD8An37r3SRqxVVWfqJEKQUvmmMFMZGAemsVSMqb2IUWI59V/r+fde6XHXrHPY+ooxJR0pohNUCGskSNagRsxHikb83B45v9PfuvdNc9ZCss2qnhTIJNKBoUlYwGvc2vfi1jcD6W/wAPde6UGFlz2PYVsImqqTIlYp4HWEsJNNkBVbgIQQb3+n+PHv3XultgJazbFZLU1slDW0ddI8tRSEqkUSTsWWJxHpuq31EgGx+g/p7r3TnNXYjN1kyUOPqBC5USTQQhV/Z/QkKyAE/jm/8AsL+/de6UGA3DBUwVNLLPVQUcB8ETel3UhvTH6gq2uQSDwf6+/de6GaqydRU4eippJ6mQUCegq8PgmsuoeSONR6gWNlt+LE8+/de6jpuCQ4xqaOIppRYVMcfqQoSWjR5gSLk3bj6/Q+/de6ZaDIVFPWGarmqIEKySBSQfKqgBlS30uTc/X+nv3Xuhu6drsC+VqK6phfHNUWSn0mScysr38hLmw1XJNrWH9Pp7917qz7q6PEQimeeeWQypGYfGrMsoRLqCRbkX0m1rc/09+690NW/q/HUe1so00sU9GMLUNNRzmOGF4zDcxFmBJ4/qwv8Ang+/de61c/lf2Wuz6HcWSwO7JsVLJ9zNSQ4p8bL4rSlYqOo8MheIyfpBZbMPpYm/v3Xuqktld6NlJtwTZ/fea+5qhWRy0NYn3CB5UtTzUj1FzGwFlVgdQSyEm1/fuvdD18T939Y5HfeEj3nVNBkqXMQQUclL5UEx+41q0lBBqkdSLCV4hcG5IAuT7r3WzJWdiZuox+LXBYcwx0dNSrBlKdlYSUJRQJIUkja+tbA678EEE2ufde6FzP8AYG4MLsdcouPlmoZKFkmmrIzTU8AaKzA1EUZsDawIQBT+ogC/v3Xuqv8AY/yi23S9pVuNiqJdv00tZUURqKvcstZjqLKL+60/3NPEIjHKSdJDlb8Em9h7r3Vh2O7fxOTxdIY83gY6eqotFVkoJqWrgrJimmKQzINTyE/kixH4v7917oJKvdO0aySu28mUj+7GQjqq9lpJII46UMWqDGWUoWIOq1wLk/Tn37r3TbU7nw3XWUfK4bLU8+283S/dPjKWeJql6ijjJKTNAGUl1UMNJFxwQPfuvdLTa3Z+I3pQf3lxVajzLJLTz000YathVVHli8cxV4VNralYE2uCPr7917pgymXosvXo0W5KKnpY6lIcms2SaphSnY2eAxubow+iOH4PHNrn3Xum2bYW0q2taSHLZGXFwArBPS5+CqhaWUWWOfwskzKbki4Iv+Le/de6CbM9XZzDZ+qym2syKeloFV0DVGmsYF9TLDJJIAxtyVCX+oDH37r3Qn7a2ed7ijjymToquQQlVySVspqIZtR1x1cEbsOSbEfX/Ee/de6Hqj6uymycLR1GCywqPJUhcrFphZUpn9OqnWqc3FuRcC3PFj7917rlVYitqMtg9Qhx2FlqVilmlhppxUzE3aaR6eeMRWXjQ0bEg3Bt7917pY7yxW2JMcuMye5DNDBE/po6ySI08JAHkLni68WHIA/H09+691W53r8nvjB13Xz7ZqMnXblyFMmjIJixWZVMVLH+0ySz0rA6ubsEYEEm4Iv7917oj25P5lnU/W/hi2bhdw5SnFQYpsbHTvSSxQt62kqGqELWNx9VBBJuTc2917oIKr+cp2HgshUybe2Tt+CikkWWOmq46lpZYOQvnkYCz/4gi1uBb6e690IW1v54mSydcke6+oxNBAih4cFlmgknbjyyySTgi5P44FvxwL+690aHrn+eN0NjjV027+nNwYeqergp4h99T5B5zK37byvdBYDT+QCPpb37r3Rmdg/zAqrv/cyYrrzrdY8a1QfEaXDVGRy9OjcQSeeSURaXH+0EfWxIv7917q1bqXrzu7c0VMEoZMTjpoUmqzkcVTRS1U8h9EcKQlbaf7RKg/m59+690dfaXx+y1L5JMlkHNRK4DkwWP4BupQWA5sP6W/w9+690JU3R1BInjqXE6n0sixqAAF5VuOOPz/vh7r3QY5zpyixQP2aBYmLuYolMejmwBX6m9788n8n6+/de6QJ6+h+8Esn3MyqrKuojxxhVLEAEcG31JuP6fg+/de6EbrLF4XL1eRoDBEj0sD/aWkIJkQlWdiTyfzYm17f42917ozW3qapoceFfhlIjBk/UYwTazC3AuOeLn8e/de655Wt000kUvqtfSAoB0g6SFJP0H4BP+3PB917rW9/m7b7ipY8Tsvb8Raoqqz+KZ+eOVL09PYpBBOIwxJazEAEf4g+/de6oUydQ+RpoqGiEsbhUVoIzoCsFupcn8XP+A+gAHPv3Xugq7BzMW18M1JljG1dOSq0qM6zKpUWeUoOfxa/1Hv3Xui2U33VbPIDIHp5G9LrPKqxFhwjXP1HN/wDH+nI9+690qvvP4fROqVMMkkL+AQLI7OrSL6pAx/FhYD+t73v7917qBSZjwxuiNHfyGRTo1EtfUVZmuebfj/be/de6iGsrJKiWY+OP7mZSwj0qFFtJ4YHnjn+v0/r7917pU0x1kxxuXkYEvGNZNzZVUuDx9b2HPH+3917oSdkRyUGVpa2WMyvBVxVESMvlJVGDePU5I/H5F/8AiPde6N3BuivyaxwIJoqFY2jNBM0koIdnke/PABc2+lvfuvdNeJxNRUVdRUBGhjhjdYw8moM30Zwq8f0tf6fkG/v3Xus+PWohmgUVbPINQMLhv1tIRCgLfTkEn/YH8+/de6XI/i4i01pKq7BIkawidWUKxlZPz9bf4D/b+690HG9q6rRKWhMi1EcQLyaPUZieVRm/IH0/r/X6+/de6TFZjkpdtVtYwEEstLPGpmjvGBJGp0sn+BJsfr/jz7917oiG59mTtTVVewRy5lYlSBFIGc2Jb6nnj63t/rD37r3RGt1UbUWXmgU6WWQlgtz9GIsCfr9Pr7917rFiZ2jkUiMs7D9bchTxe39BYX/H+29+690JGLjmqCqTSBxGokeSMalQAllDrb+tvoP6f63v3XuhPwuSqI+XieJNFgwjvFKiHhdLXNiDz/tvfuvdChhomqlHmjSOBQniTUVaWKVv9U30AOr8+/de6UOXalo5ZI6ShVC8QjV5SzPqCkSPCf8AWtcf7H37r3XCjRFgeMxfcSGKOREjJ/cYEs5H15/Fjb6e/de6VtDWyyxyUTxmAT0YDSxxlo9AY64rjk2vb6/W49+690+tgYIIJK/xVcdEqQyQ1SFTClrII24vbVqax45/p7917rJ/DYsg0sokaBkX/dMUbBvqIwQf6ixb/XPv3XuuOOpXgWlmiszCWRKrwesqjCzyqPrcgAW/B9+690q4hRV9P5PHJKR5TA9QwCRxx+g6hY8kg+/de6YpFbVInjBWOM2UFxGxA51p9GTkn/C/+t7917pG5SaOsLUMCkQ21TNCSjU+r0Sln/KDjgf7xc+/de6RNXReDRRJVQtNMResYMUFOGvFEw55uTz/AK3+J9+690nVneColpHQzvBMWgaNUvIxbQNTn6AgXtf/AHs+/de6WtIkP2U6TVaw1aCRKaMxPKrPOg1aLDSG5te/0/1vfuvdFk7F214Ya6GeGemkmc+OSSTWSsg9Ti/FyQTxb/e/fuvdFeNO8WRkp20hIrsx0i5K+gEk/gix/wBf8e/de6UkeNhnQNSkqYohNUs3HJBT0f1vbj6fgE/1917p1xAJkjd41dY3EjEkKzJeyRyFQfzz+f8AY29+690rQ8RqKkSxyxRyIzgCMCNkK3GgyW1C5PJAtxf+p917roSxwtBGlPGzR3JZFGk35IIH+vf8c3H49+691wd4kladwvkcm0bKAnJsSLnki1/979+690943JFY5JTGTTyKqpF5CsUsqEoLkcg8cAAn/W9+690p6iphr8RTQVOKhiWnd5Iq6CRiWux1BlH+8knj8D37r3TJTxHyTGEqkaaXjXUbkn1FTz/rn/ebe/de6k08lE8dYtSv28qkS0oKMWd2PK+X+zb6/pPP0Hv3Xuo0dVQyeSKemVJPGSssUbXkCk8stxf88gfS3v3XuoMzSS3kiCTU5jZkUMH8QRwoDxqPr/xHv3XusNNAr00k1nSVZGREDaC/NidA/BFvr9fzx7917qZFA0iSAKFTWBEwGrS17FQ97g3P+P8AvPv3Xun+iiqQTUSltdjHIhXQrR6QupbC9v6/7E+/de6VNHIGkdKlZUWVQEVANYIAVGaw/It/rcH6e/de6EvAx5CkMUC1dSU0xyCGR2WnAfi+jlSRyCePp+Bb37r3RwOqFWry9Bi54LPM8TUzorW85X6hjwwPFh7917q6z4udKruWoNZV7arsvBNBPS1VGxkhhkLDV61js3PBFjY/7f37r3RtzsbcFJWDE4DY4SjCop27Nhs3NAslMfHEkUqyrCjW9RZVBP5/Pv3XugL7c+BXYG75f7x7SoZsDUV1SZc9ift6dKoJKl5J8dUU4urWI0hmB/xJFz7r3SYwfxO716/jopaHDbtz2OYpSVcczietp6RltM8lPYCUk3IdnuBxz7917oYJOl+1ocUuO25snLUlc1RDUNlJ6eJBIqtrZAf7LEGxJ5/H+Hv3XuhQm6G7Plo6XIV+FyWOkSOFWqlmiqakyaf3UNNrXTx9CL3/AMLe/de6w4PqzeOGzTtWddVdTjoUapnydR92apkYXUhVi0ajbVoBJH9ebn3Xuk5u3d+58NTvJR7Uy+PpsfURGGWHE1k8tLJHJ4y88AjKlWX/AFZAtzf8D3XuoW5Oxarc2HjQYesnycMcbLFRjF1dQ8si8yDHQz+VADywMII/2Hv3XukTka3ueiqaKSn2nueelohTV01VHQyxUrU1gymNYFaRgoILBUvYXANre/de6ESl7C3rmgj1uzauto4KYrJUnD5KQVlTH6fDDO0ELgMDw8iAiwsDe/v3Xum2s23/AH+ycWOj6vra9YdMlRmXw8tPURvcaokVlWUlACNYLA/mx9+690pNh/GbL5PdtVLtjD5BcdOphmgzSVmOnWYJa1OapgoAJIFwPx7917rrc/x77cxu4sjjsZT5FK6nSAvBFVTY+pknLaofLW+GpinQILGMAC31YXt7917qPtHrPuujyFTJuahfOVUU0dNSUlTjYo6NEYlytMI9IZ0At5ChH5AFyPfuvdL3M/HLtDc1fTZGnoMFjowFJTI0FMyabhnSSUWK34H7YHPJva3v3XumbPfB3c27JqY5pNuUcKU5hDgu8KqSWkfRH6zf/UqACP6fX37r3T5S/BrY+LxK7dxFbtr+NSU7NU5CBadq28g9cgpXJJcckMSCPSLG1/fuvdOuK+DOx8NiY6Xce4IaqGFjOah4IkDORfU5fVbT9BYAf1v7917qPl/hP8bd0wGvrayp+4ip1igysWSjjVamH9dSYjx6RbSfwL8k+/de644/4QfEvGzUNdNmM9lMhA6usv8AHHNJJqj8BnnpoAF8VyqsdXJI+g59+6907V/8v/4qUpkWt2fl8xDlanzpFW1lZkY1d0s4g8Lr4la/6Q5FgCCfoPde6w0n8vH4fYGpU1nVmOmgrAJI0qWrZ9AD3jRyWZgov/jckfi9/de6XdN8M/inRVBno+l9rSRagWarpqhpJJlAKs0MwVCWsL6QAR+bjj3XulxiusOndooIMP1Ps2hpqq8Lil2xAa1CzfuFGZmAtZbPwfrYfn37r3QlQbb25TO82M20lBOIEEdXTY6khuhWyhJgjW0/Q8A/0IJ9+691nrs/Li4ZKKOgr6qrkukH3CjxF0QA6JfUb6ihOogCwHF/fuvdcsQ262o6matxVNHIFVqek83q/dRw5kKj6H6g8g/QH6+/de6YZs/urKIamiighhofMlY85aJVeJVRolp5G9fINif9h9efde6Sgye5cgI6uuerWGKpKRTY2OUvLDCbqJIFuFvewAtcX+v4917p3myuSaRkenyU8RaORIZqeWEqVBI0BuLnk3vzYDj37r3UarzFdS0smSqcTOqJG8tPFkUWKeYBrRtpYmwB+g54IPP09+691wo9ybiy8FNUDCpjfuGiNTHqWSKHQxJZZAPrpcm5UGxPB/HuvdNGU3nWwVVRTUePpquqhlZRUyC0IUaRI5RP7QPBJ+vHAsffuvdcqXeNfO8kIkgglgKL41jMkLhgdTRv/jxxwR/U39+691Biqq+ep89Zm1o6VqlS6qBGAQNRf1mxsBYAWv8A1Hv3XulVJ2r1xKkOKj3QKzKwAeSkNWGeORGKDXET6dVzwDxbm/Fvde6Ysvu+kha2IydOgiKNIYZxPdyRf0CwFx9eCB9PyB7917p2PbyGigpZ6ySnSnDSPOVk8JZGPLk+kk2uD+Cfz7917pgyPZWzc/D4qXchFVOhp0hpJvuJpapHCsUCHi9xYf6/59+690HBgmpEFRJjcnW1DVE3jStVqaNFhPpmkDMxBcEBbA3P1txf3Xukp/pMxHm/49zK+b+Ofwnw+D1fdfYf5r9Vv8x/lGn66f8AH37r3X//0T3L2ltfFY+amk2hk5XptSTTw0oK6CNCSll/2Fxax/w9+690FY3kmdzbQphpUQyhYYoQBrhe5DFjx6b/AEb+n9R7917rLuLIUlFF9hFhaiWbLtJBU/cwEx0rn9unk1twUb+nv3Xug03psetwe35JTiEcT2emkp0UqHl9UV1UH6kkH6f4/T37r3SSG4MttvaeMrqY6Pt3dclBU+lkZW4anBJNgOB+fx9PfuvdLvZtXT7qip6/II7I8rFWkY6AjgElZSbgm3A/Pv3XuhCy22MhJjUyGPhjRKMsYo5jeSdUUnyOo+oH+PJ/x9+690Gm28dDuyuaXJVK0VTTVFRF4XYhGAezeprC31P9PwPfuvdDfjtoUGClhzOPgirKimZQ0pKkrG30Crfiwv8A0+vPJ5917ofaaDB5DBx1dVLTSS6Wklhcx+QXFh41B/2H9f8AWt7917pHZTb2AyOKr6KGnSnWaD7iNAxV2qLX1uP9hyLj37r3QJT9dUWSxBfLM0RoZWSA08r+LUD6FddX6TyWFrjn+vHuvdImDZ2En/iWL85EE0YSOvo1JenKjgeoWH+sP8Px7917pedRdS7XwudiyFfLV5aqmJakSqOrSCb8Rk2H0+nNv8ffuvdGe3BgcNOlLD9qsRdTGihV/ZkUi+pgOD/T37r3QXblw9HT1MNAtdVL9rIlRHI0j6XmSzNADccD6Dk8+/de6EHAy4uuxzVVQiR+CENJK/K8AfuEixK35FuR/re/de6DzPy0eVNfFBpnSleOSBTH+u3AAcE/T63v/r/19+690HsOtch9zURmAQyFZownpIvf/XP1H5/3v37r3T5mf9yVOIcZVrHJPCwmqJRpRXsbxSKfyRwffuvdBxjIcpD9zR5OjDR0ckojndpBBOGI8Tn/ABtaxHH4vx7917p5kr6ySN6X7FWSSMKZY2COCG03VhY/T+v+xvf37r3TRj6OukappZ6+anoo/JHMzSDSqA30X/P+vcD8fn37r3U5qykGK/hOPWNliLBqlkAk0Bwv1HJH9qx+nv3Xuu6mrWhoYoaWthoppgtOJCGjRhLyzKbgXIvx/th7917rLTYCqNPNPVsJ4kQMoeUM4v8ArZRf82v9bH37r3UCXMY6rjSibzSrQuWiUq7FV0XdYybk3I/qP6e/de6l0W46DNUtRjRVyUsscqEy+Mxs0cYs0UZcfqH0a/I/2Hv3XulJLuE0dPHjJJYa2lqYZGp5HBWWH0kOLj6/0JYf72PfuvdIVanFRyVMlXHMjU7xzxxweOQynVclgwvpvzb/AF/9f37r3ShxWOqc3hcrn6KGJKCmMrMzrESiIhZ7QvqBPAPNiOePfuvdBJ/fvb5jqjkEo6mopniaOlEaKrsn5jAAtz/qT/xPv3Xug8yvZdDLlK6aqydJSGpSOOSN1vNS02kFoY4YxchR/aP5+v59+691HznbPXSUFFj6TB1eVqKeJElrqKgW9QGNw1QXt+TySfp9bcD37r3UOu7IwmTSkxNPg5KEUQfxwpW04GtlBHlEIYgEkHi5BNiB9D7r3Qdbl7E3ft8stBtSqpIJac6Kp0rpYZZEYlf3zFcFlFuBa/P1+vuvdJva3a3ZaxZrGz7crKejy0SVENZUxSQRx1Wnlo3dUJUA8XFj+eeD7r3Qbbq3tg8bXUv+kLPyJTX8arjYomKyWJYSvGvqIP8AW9v639+6913W706qgp4q3ZuTn3DX0pilhx9UFh+4knHkJZibaf6WJIPN/fuvdOeN3XUZJaWqrtnyLLLUqUo6VlHji1BmUOLauOVtY/7C/v3Xuo25sJsyavr6+uFNjserRSuMzVxR1sVZKAWhWFGJk+vHp+tr/n37r3QNTbo23i3ro6jb1dk8Wk5p6OoBx1NHJIGKKggnZZFUj9JMdiOQL/X3Xum+lyUdDT/xuk219tQAS+B8FLNUxJNM/jMORkbSLLcmQoSo+gt7917oIaybtTfuTy2H23hKGkxbVXgOTrp6dmhgDBaiWgfT61Yiy3B5seRe/uvdKfFdFSYlYKzemTpqmNRIYaSiZ5JZZL6Wk+9lYMGB9RWKMAfQH8D3Xum3enVG0t4YCpkpI6+Wemk88EdZV1UsMxg9LssUrkiUgWNgCRyTzf37r3QDUvWm2YaqJYYMlUJTRSNHTfe1lPDTMfrHPGjCyhvoTc/4249+691MzPWW2qvH0mRyeMmauidFWGV5p6iSnX/dEbF10ob/AIFwLfU/X3XukfVdbbfyRiEW056EXa/nkqaimVE/S6rIGFj+bcD/AGPv3XuuK9bGomp6eLbsMDU8bGRqIrDT1Z12iRm4Kkr9dXH9B7917rhXbaz+FSoigxMEemBU8cet0UgX1Es1jY/nk/7x7917oPZ3zdDIElWpdKldeuUCREVj6j47X0k/RW+n9ffuvdSX/juMo2lyVFWTJV6GUPD4f2JQQjppsCg/HA/2Hv3XugcyeYjglSkmIlVao6aORncFWkuSHax4/qD/AL17917pVy1W3Z6SpoC0/wBvNEoaKlGppZHSztpQ6tA/178E/T37r3QJP1pXT1hmwbpWUUbM8gZHSaOMMWbUGU6iB/hz+Pr7917pR4LaaVefweJSA/xI5ehipEMZlZpJJQLEoCQLXAJ+n4sOD7r3W1fsLHZPYnW+0Z0Alho9v0VPJSRRkaap4ASLEawL2tz+fwPfuvdOMpqMzg67OVc74epB+3QRKt6IsLa1aW31/JFxe/Pv3Xui6risFgMpUR1Odop5SklS+WrcgamJp5eUgWFbvqUcH62/IN+fde6ctr934fDS1NHVDHwRya6WKop/LXZCeS+lHpqU/pD/APHUEWFvoPfuvdO+1d8jJZaXFHMVkcNVLUTCStZamLHHVru9NEL2Jsv9P63N/fuvdGF2PWZWrxtdSz0FSKWmncffikkRauC5AlVRcxqb8ekG3149+690r4sjtiHxQR1a1VbDpbzwxRRVQb6NSR+RbFRzckXsL359+6909Sx4ikknqBUQRT1cKOtHGBPUQsoux1qAov8AkXNz9D7917prxrQ1VRHVSzpHALtHTwQrTsVBszVC/wCP0sePzxz7917pbZPfO2fsKWlrKKKaQyrSCAPG0dRGTpjLafwf7ZPIHHAJHv3XunKkx2MlxIjpE/hpmeSaGNI1Sm8n9gRab+m5P0sCeTf37r3RbMzi2rM5USVWsVVBNYVKFkp7NyXYm1wBxb6H8ce/de6GbrbBxb+qUlyaRNj6F4qGPwo0KVIYhGkcM3H6Tcr/AF4t7917oy+99v7M23sXO0efoKGpwcGIqxTxCmsGkMTLEsPhjkluTZiwjNzyQeT7917rQN+WvV9btXtzeeYxdNPV7XzGcr8hRZKFCaKlE9W7TUk7oqBTGT+bG31A5Hv3Xui+7O2NufeWQSgwFBUTMGHmqAGjpYkJBLVE5uigi7AXvzYXuB7917o6mwdoYbqkVbmV6ndr0Njm5IlaPHq5/dTG3BBYngEgkAXBFxb3XujX9a4Sgy+LgmqKyepqnkaevqJ2d46pGHkVJ0YE/kDiwHPv3XujVYfpPB7p2vLDQPiqCpkLzSkukTSxQsGaGKWQepj/AKlTa1v6c+691D2/0BJtl8i9ZDV0+KliZngpKWKpeebRcG7JytvyGte/F+ffuvdS36gxWYxNe+2nraTxIs1RS1gnQzOQQBEhNgV/A1cfT8W9+690FtRsHcFKMbjnw+QrqWCpLTmkXx1dOhNleSeO/wCATaxJHJt+Pde6EzFbQq4JVragV2OrqCSOKl9MnnljnYBI2lj44tyW5+l7gi/uvdGKr955fbWKgx8VG1RHFSQLNJH5lr3QHW4WaMhOTY2Zf9j7917pUYHtGpjxxllpci9IpLmnqWihEJ0gnzaTYkn6m/0/I4Pv3XulNge4a7LQU0NE9AYBVJeNZoyIl8lirmCxP4Bsb25/Pv3XujFUO6oZkpkyEUP3E0ieOTHsZ0WMAF45C5OksCP6Efj6+/de6zjAYHJZGfJzVldTQGQIlC8oEYhA1ecKAfp/S5va/wDW3uvddtjKvEVYTF1D1GNrHk8btkE1Osfq0iljAYfX/WFubg+/de6d4BJHGamRHCw2ncs7ObLypXT9Bxax/rc/19+691MqqGTJUZrompaKLVpjNVMjSyEsX1wKCeQLfqJA5/Pv3XukTlakYmqgpq6qSnppFDLVIkcgmdeIgSvJN7/1v9LEG/v3XunhKHBinlqq6qMrNEHqPGoCmNgGEioB+oj8Wt/X+vv3Xum5JsLVO1FH546aCHypP61AEa6ghe/F/wA2+o+n0J9+690y5IUdfBNG0PljSSMEEqEMYF4wrqPUOPzfm4ubX9+691HNTj0oooJ0ERkTQjtCKhFVQTGGSx/J/wB9+fde6Cykyi0O4paCqyE9Jj8hDIzGnL0/kdQUS6Bjex+gH+t7917oO+38NLunZGdjotBy9BDNNi5XhJnSZE5Zi/IL2/x/B5ube691V7sjeW6IsjmcTUZ9tv1mHKyUyayY62p5WpjK8lhcWIN/fuvdFk+YUVXV5DA7ogkiqatqFI8nWUuoNFV2v9xI6gEG5tbg2AH9B7917ol1YKncFHG0kqmrIFiW0tLp48l/rY/i4/H0t7917pR4bf8AmsDQ/wB3hJ56ACM1CCMhlCejSkrD+v8Aj9effuvdCFgs1NAvlo4ZJKaNFlC1SB3AYajG97j/AAH+39+690pduZSKnzVXk8jT+WOqhZaQpGJIaSRr2aSNrCwH1AP+AH0Hv3XulJLlsLST46sX+HT1QklR3pGFO8aoCWKxm1j/AI8EH6e/de6eMnRVW5MQcviclTrVAFTDPIrS00Mb+RDqv6he5ub3+n49+690uesK/eG1dybdmqZ1lxtXU6KhoKyCemRDxeSIXYNe9v8AbX9+691c5tjdNJh8TSVeHMk9HUQUjzRyN60qqiIfcyfXhCDx+f6f4e690J229zyZOtqzRY1paWWNKZ5Y1ZGMmu0jLJ9QNV72tf8A1vfuvdCDQYB6zMwZepqGocXT/seZnu33CJeTgfkjSAf9v7917pdUQigEUMtSKpHqGjp0Mg1GOoYKLkfX082H+9+/de6dMpHUVUyU8LtQRQsIRHAh0zBHv5HLGwJI/wBiPp7917pGZFEpZ5hK/kSMRtNOJRGYkUkySKBcsQv1P+uB7917pMy5yGF30Uy11M8En20wkLqYpXBaViLk6bknnjkc/X37r3UjJzCRYWo4tNNBGD5YSY42SJbMWcm9iTcD6e/de6m0m8sTTUscMyIqh43WTXG7y1SnRqVASQRzY88cce/de6epmoK2Wqn8c8q5GCGOlBBVBM9/KyA/6kDn+pvzY+/de6jwyHB01VC+ZCIKOaZ42JjAgDkMPTxqtyLfQWHv3XuoNLnFyn2s1HXy/wAPpoxEXKsLh1u0hLAfpNhcAm/Pv3Xup2N2+hnqK2Q1FSJw0slZpZjJqIEkKK/6b2ufx/ja49+6903V1ZV4/IVFPS6IICnoYaZnR5VBHov9NJsb/Q/kk+/de6S7jKQyCsFVDFJHUo8b+JXjWaL/ADbyRX9WojR+Lfkf1917pI5LdNNMaufKohq5TUvPUW8UM1QXB8KKlwum4PAv/tiT7r3SJG4o8a4dX1S1U6LT1gCzSaJImURTRsCCvFgSOBa3v3Xuk9QO1JXZLNeENXwrGkCVCiWJ/NdioBJABFiLWt+Ob+/de6FzYG5tyfcNXY8wVbEK9VTxP+2oZwJaRWJuPSPpzyOPp7917p47Cap2tvWj3DX1eOq6HcgpNWHy+U8ZpKOULDM1FHKQCOGD/S4uOffuvdLil6x2dksnU19VWYygoMi9C+Fx2GQiKSZVWVZJI4yrSBXuQxsATe/v3XulPW7U2ftha/HVGMqoMeY6Z6mqpGMiVlWZSYZJkXgurEEG9xxzf6+690vTu2faW0Dh6Lc+64MNLFarSWimdS1YoGiFJ730g3ZueP6ce/de6Y9lb8yGzavG4WkFUmOqcma+oyFJFFI9bRQsZ4FnXn9YcAi4tz/Sw917o/WKy+3K/G0+4ZkkkqMgkYjhRhUvSOLotO8Yta/Dn62NgbgEe/de6f8AKbn3BktVYlDBJPCUpaMmkihM1CAv7ZqZPUFjQANduQODx7917oGt6byWrrtLPNh6+liT72voses9Oo1BIliIvrJtdz/Xgkm59+690H+5d0bDw2LzmP3Jk63Mvl8VqgjmxDSQTVNXHqUE6WKgAW4BsR/rj37r3VUnYOQ3Fv2hkOykmlTAjJ0FJRVglNMlC0gli9KKfE4kjh0nSCoufoT7917oiG3fkF8hNvb7l2d2pqz1Bi6iQ46fJOoNJO6ePEKsrxojBNNmY3L8AJxc+691a38YdxVnY1FHUTfd7foaWWqWWrnjNM1NUyQfuLVymyMZpLiNQCAAGuAQB7r3RzKPr7AyUhpajMR1megepeSMVsvjeKSO5MUEY1KQGsbnk3tYe/de64ZvqrrWbBjEVW4aOlroauGrhoIaqASS1sbBovvYKoBZFBFijgg83H0Pv3Xuq/vl301iNsdf4/cmLyCVT4SrWKYJNDUVnknqZZ6qnZIx6IUhdHVgSCToABXj3Xui7fGzcj7k2vksPJUuVjlmeli8mliisyC0P1ZL8MBbm5H19+690Eu+Ot8Dlt2Sx1mKpJ6uVZZllqGKRxywmzsWJ5DLYqGPH0BIHPuvdBhnMXi8EaowMsUkUUH2VLQtoCCGU6g8KHgte9z9f9a3v3XulntPsPtrbGdw1VicrLS4OOKOX7NtDI8atqWJ1Xggg6TxewA+tyfde6GjMbnye/J5K/N1kSZKWFgJYRGiU6h9BWe6nQbKrAn6j/EXPuvdBO+1qbHVdTBDNLmi8i1klQ7MsieS7sKeMixFgeSP63BN/fuvdL+knwmTooarMJHG0OPkpYgoiedWUkRkKoFm+n5NuBa/Hv3XumHH5zHYwxUlXQpUpEJXWZlCTWZiUJkNibfT+n1sbW9+691Iot2oshp1UspFRIqahIjRsSoSRVPJ1ckg8f1Hv3Xuk3FUNV5JjHEEjBXyvOoMIYqUIDCxNgSBc/65J5PuvdKPZdLQ0eYq6KepgmksywoyXhDEl0DynSCSCPoR+Qbnk+691Ompf4dV5CYUkYq/C88aSsZYyrymMEBbqQB+n1cLyTYe/de65wZ2dY3NTFEY6eRgJKMN5vSmlljp4TZx6eDyfp/sfde6Ui7txe4qijKoqypBT0QMkax+ZkjWIK0Y/S1xzq5v9T7917oTKeeTFVNDHRU8IM8YWbWVLKh9ElzJYAkH9J+n+sffuvdKSNIxX09M1BCJ5pROtOoCeSI20zygDS17/qv/ALxe/uvdCLHhpIYa6Z4qcXVpFjsZXA02a0KcA2AsF4P1/Hv3XunvFYnFTY9KyWqAkSZH+ylgELfbE6JZtbE3IYWC2B/2wv7r3TZJsRDmKmsjygnWcL/D4SjFFp5gNY0Sk8fg3IN/yR7917oxXXWKxFFR6cjQyyT09SiwvFTxLDBrPjUhiQ3qtr1E25tY/T37r3RvNiZKDGukElY37ZZYVewaBD/u1FjsLA3BFiSeQRcD37r3S43pk6XLbFz0FRVSNGtFU0slXOsSRqZIiDLrlP8AjdddwBYWJt7917qnXsz4ndWbyxtb5N50tRkMnRLjqiOOipGpIDDM0qidKUxrrZmOojkMSCRb37r3VUnaH8uTC4fJSVGHystNASFnmippvAhNyHjeRksR+qxVgLn1f1917pg6R+IdRtHfmI3LW5faeSxdW1ZDjTm6k0PlqKPiZ1eY2bQbFluQSLD639+691slbPyGG2z1tgI81W4mtknpKKgp5sXempZGK6DGpZmHp0kkAgkcgfn37r3Qg4nfm1MvtrJ4itMC/sywS0s0lRViupQDGF8cDagD/qGBBHJW/Pv3XuqfPkZsnrfGbtq8jtorjNxz00Bp6TGyV2NoK5g1koMpK9MY4z/YiZ5QSWH0sLe690MPWO7tpwbcxW0pdt5HbO5KieL7qlyMX3FIjp6rw5KHykk3LKOLAi97E+/de6X2efrfFwTUh3Jk1zNQZ1mpoq6rp6mjFRB4pauJoUBmJUXCMxBBuoUkEe690x5PYmSp8HBlKfeOQyG0J6fWchIs7rQyISqJT45JIJ1csSDqZr8WJ/PuvdBNtDbuX/jOUj2xv+JcmXV8v4sxmcHV5GZxqpBUs0zkhQdHiVJDf9TD6e/de6ECXZPYmChCUFPFmFnMVRV/aZTGTpBVNygqZaoEu1gTYqbmx4N7+690x5/O924OgqaN8pV0MMFQ1U5losFFFRaf8/CrYwwhWAtpaQMQOdJ9+690WHeG9d/YTd0dPJlqz7/JxjI0cz1lFVU9aRZlrPNGTIV5ChUtf8KoF/fuvdGa6j+QW5qeprtuZWTEYTMPTUmRL5SkkonrYPD5JmiKTSMn0IAa5P1IHN/de6McflPkMNHTnLyVmYpmjJlxu34anIs8UKEKGZoxpU/UsASeSB9be690SHvn5s9rrlKP+ARV2F21VeeZ6lcalLPSwiIrFHrrH0B4n9SNJoNhY39+690VVuyu4d04TO5DK9h9hSQ1iuKGqrKCqnwrmRNLTrW0FVxIS1wzkxAngXt7917oFMF0uctn6Wbdb4+sWOaavyOcqYWp8jUUs4BlMoWpLyRH9BfQeeGsPfuvdGhx3xb6BqqWtqKzaVCHqIlk8uL3DU0+QdShsy0+VAX1NZgupgRbSfoD7r3VeXeHXGx+sMRk6nbGJ/j0ArhDRVGZqZVysAEtpIK+nlhiJQWsrrEBaxJJsffuvdFm21gY94zZKajgjoshS0hyT4oRywxZCnh9ElJAy6bP/qbNyfrf37r3VqHxC/lX5D5MT4LO1tLn9s4mqqqeVVqIJJ4J43OoglSxCX+pAF/qQfp7917rdQ+Gn8vLqX45bUwlLi9tYt8/SUkS1mTFMGknk0j1XABAFvof68+/de6s8xuCocfAI6eGGNfHcqsax3P5Uj6fj8/8V9+6905SDxqFQOqqfTIpIA086Qo/Fh7917pvqZwsbOGsNLD08NrPC3Lf149+690EeYqnneUR3GlpEN9JGsm5X1XNj/W/+8ce/de6QlZSVVRHHBTujLNJfVazLp9Mik24H9P8OB7917rHsnrefHZ566OomVKhxJIAVAQsSJAB/wAQb/n/AFvfuvdGlpqCnEAWU6REBpXnW6sLkqq/7768X9+690Vj5Udz7P6B6n3h2LurJU+Nx+CxVZUI08kaieqSI/b0oWTjVI2kcg3/AK+/de60dex/kxvn5Cbg3JuvNTUpxeUzc1bj6tal0f7BnJigSNSQNK8XPHv3XukbSSUlE1HIpnZ5pS07Bw6JDqsJix5YgEkc8WI9+690AHctFQ5bdEUOIyEeYpaiPzfcvdJI5yfXDIgIAK/63+v7917pBTYuXFQtA7oASuoqVs9h6l/rcX+v/GvfuvdNNRRRBRUKlotevUw/ckIFuGHBAN/8fr7917rFHBC/jSFYhLdy0hJZdCi5JIPIJuAP+Ne/de6mxUev7QBxG099beIMli50mMkH8D+v5t7917pU0eMnNY0YDpGpEgZSFUlFAL+kg8kHj/ebe/de6HrrvDo8VU0ys4EaOWJ1y3Vi48bcjTxyeDb37r3Q0wzQJGrMpWZ1EcZiukQV7A6pDzx9effuvdLGgbH5GBKWFjFNEhgdo1dJGcgESFjYC97XIsbH/X9+691PxOw8dVZKNpMoVSSaLys7rrhZSDrDA2Itf/A3Pv3Xul1n9tUWLMqxZIVMFPDHIEMxfWrkgNGo5ve5sfz/ALD37r3Rec3QSSZqGSKUyxmZk8LqVYIjXuT9LXP1+p5v9PfuvdYuzJxHhI6RIVYzxEGBAVYkpoCm/wBAQL3H54H09+690XSnwg/g2QQ0y+BVfUJDrSOSRQAtj9AOST/tvfuvdVodu4SoxWfqD9vMkVQZJozpKxtEZGTXAzcWutiB/wAi917oPMVOyKq6FVAQXdhqc82OkA/U/S49+690KuCWHXCHZofOf3GN10r/AKlz9Df/AB/rY+/de6G7G47HoKKupmjqoZZCssYlZxEkS/uSOWsBcHhRwDz9SffuvdLGYVa0IWmDNFTyCQyKttMZbXpf/AC3045v/X37r3Ula1K2IK6kMGMbSSOw1KUDKUa1x9Tze/8AtvfuvdKnCmjbwyNCwljaOaeRXVY4Vi4JU/WxH+tz7917pXTz0AjnbEVMckf2/kMbJonhaSQkxof9qOq9z+eLe/de6foa6u/hb01QGeir4I2pobelQiWYknjUWv8AT/XHv3XuodDg8tJVRRUNPUR1LrE5ke3iSEXX1oeLsB/rW/1vfuvdcqmgfHtBBJHLSO9U5lYA6m0OdelhyQbcj+n0N/p7r3S1qIMZDiBJSqxfSzeRLJH4ypAGki5JZjyT9eLce/de6RWQoyV+5SQrEQImKSXdpniZjdP9Twb/AO39+690hKrGTRJK4dBH5DoDabyl4SJ42JB/1xY/635v7r3SclWKWJ4xIFdkXRJGFI0qnjVRbkWYk8f19+690yUqwRhJXUNJHCiySSRm08iMRqcf2TpKjj37r3S7rcNhBt6PJ0+Uf+JyVEH+SNp/bhZ08krNf9NtQ/Sebfj37r3QCb+r4cnUP9zMssEMYgopIj5P2lbSyuPpcNc8WI/2/v3XuipbyxdNT5ho6WdZh4kaZkvYOVDKFKm1z/at9Px9PfuvdRaN5V0obogTTLe7R2CaiNR5NubX/wBf37r3SypcbTyQKIXImkCO5ViCUP8Aj/sLf4kXHHHv3XunaplnjKQSMahYoBDTF1tpU3Js4+p/oLW/1vfuvdYaKWmmjjeyRssjxgM5sVX0lgbc/TgWFuQPfuvdNjzeORmqIS0CzBS6kkWueQD/AFtaw/P59+690pBNS/ZwwRwEiRwUsok0ANrAZTYEm9v8OR/gfde6eMa1JJV0xrBVLTIGElKhOkMDf1A/1P8Avvyfde6zzyxGdzTRCmhdmVFazNbVZW/33+v7917qNPKyO5klRm06EVlsLleSODyLi359+691GmipKZvIlY0wmgR2IRmEbE2dNSAi3+H1/P59+6903yGSlglOPqgswCKAqWJEn1uzH6n8ce/de6zY6ItJ5KmSRNZaSRyoIEqAlkA/Nxa5+n+8+/de6EZMTSJt1K+kraaeod/JLRAhpo5HJsHQf9DAf69/fuvdZaODzxwCo0rMZVcwrdXJflb2HCg/T/fEe690roMU6+WSJD9wssa6AVd7KRdubWsRz/T834t7r3QlUFFK0DNeSMx6AVmfVHLZgGj0rYrY3sb3/wALH37r3RuOiBKm58OqyLWyRy0+mmPpAQNe0T2IB55Y2H9T+ffuvdbTfxGxFHlsDrgyBx8XgX7yORoo6hS0eglZYm/F7Arc35t+T7r3R1MRRY/bcbYhK3LV8QMssdfWVjzreRi7RioFjpF7WKg/7YX917p0qNw0FPejgknkYprkKmURhyedBYjUePyeD9Pr7917pzXN0mNggOQqp0EwtExX7mQB1JBF1/1uD/hyfp7917qDkt0wUVGEiK1kNUXEU70q+RZdJskhp1Gkf4kcf7G3v3Xug8wvZz1UmRo8tLQrPTTvTwGmrAPuok5C6HNmdfqQpJte9uPfuvdKzGbmoJo75DKJErmRzAAITToDrAJl0mwHPHB+gv7917rLLvPaMsqUskuNrpJ1JSKdFMzwK1kdl0km9rWBH9fz7917rIm19n/cyZ2Pb+Jpa+VQyVMNGqJIv0DSRFQTz+r63/qD7917rOc1gscoXMtHjmmIho2pqWWam1SuELKy/pUi40gC305/HuvdKaDbdNVGMUwxskLxNNI7x/usGYMDplU3Nrn0nj6XFvfuvdcBTwYmfzyVEdPRjWoqImp6eZCSbKIYVXWADa5e/HP19+6902YjGVdTlKrLUO6TXQVAUSUMkMBWKIXGiNYlBuxIJYtfi4/w917p63FnRicZDJSoRJDKYaieYSMagqhLxRRvrYI31JDAf4+/de6C7G7kO4E/iv8ACKyOOmdilV64SZUJDBQNYP8AtIJFxyb29+691lfNZV6eaqgoqyRS8ig0xFUUEdiqujabk/n6kHjn6D3XukPXby3JLnafFjCz01DPAgqsnWVMUAVH9MnhGpHZgORpNh+SPfuvdJOHbGdoc7PLj8QI4ppi0eRgqX/ibowLQzh5iyOj3JKiS4sB9Tce690INPQb4/hk8eZq8TkKd1fywTopqVhJ0pHItrhjcG/F7W9+690zGkxyUCxJtrGVeiRoalpIpIYzCyjUkQGqzG5NwPx9AffuvdQ2xGHWKkjx+36Wejp5EkliVvJBG8WqSI+Nh+tTezfUck8n37r3QvYFoan7cfdQItUU10rrqeIRoFIHlViCCW5JBP8AsPfuvdQt3zDAQNLKkVXEWVKdqTHfd1cLE2DyxEAqpvbWLgc8H8e6903RzTZqngqaud41FHGY4xTJS+OLVpBRUsfpci5/r7917p9pzjKYLEk80njlLSyO8ZlkVlHqEkn0BvyBfj8nn37r3TvDuehphJRpGxje7OHMbRIHFo3sfpcaraf8P8PfuvdMUq1WQjqZ8LUY6dp5WAp6oNpuBpDKCeSObWuP6gkAe/de65rV5eDG/wAOglgGSXiaRg2lRKCdCEg3HB+hsv0A5v7917pO1tIlPjXnzEbM9O7TS09G/leQ82fStuDyTcG9gPfuvdB8d/YGPXisfU1dPVxuTpdXiRZP1E6tItfn08/gX9+690+Uu9KjKUTiB4ppA3i8s+sxSxKfqwax4I9NmH5/1h7r3SPye7szWiemy9FSVEUTreSEeQGG4jQR6wQgJsWuTawBFiCPde6dMXuzE4uhraV6qshqatV/eenCRJpLALGw4CkcA3N+fpzf3Xukw234nWoytNHUSx5BisriQrJIrWDOyNxa35FrHi5v7917pJZaCGlaGjoa+bG0tTP4g1XJ45XnAACxtcWHJs30NyQBb37r3TDmMPR0sJjzDvUrqJZoayonRXIAhJ0Moubn/W5HPPv3Xugq3J1GctHVZjbor8dUNCfFPBSBI2c+pRPJbX/U6rkn6AC3v3Xug3h2tuXAZKirpqnINVLE4qaOglqKg1h0hZSyTHSCODcLYXIIJIt7r3QmYeCo3LjmfMz5yiRZ2go6PJl4lIK6ZQI4Bd1NhcsRf8D37r3Sq27QRYmSKfF4XH09VTyyOlaqJ5JpIV9IEYBIYG5BJ5P9effuvdcshvLJ5vdUWGzFZkq+WWBal3EiU0VKV9IjJQEkC17qwFvqPoPfuvdPn938Pfy6qj7nz/eeT7tL/wAS8f2X3FrW8n2n7fl/p+L8+/de6//Ss5rMNNRUbnE00FQ171EVVTgeSN+CFJFtNvoP9t+ffuvdAlm9qbibNLkcXQU+NSmlieWmiVVEuo6iUkvbSb/4A/Qf4+690odx4LLVtLSVkzRwzXTVTNYCUxkXAAFwfwPp/sPx7r3WXNky0NNBW0TCmjgUrHLaSORgmgXCnnnkfn+nJ9+690WTfG0q3MZOWppqKaKleAo+LZltK6DSzlQeAeLWtx9ffuvdJKet3BgqPH0cGGq1pBKqlIaYs6aLBUKKP8P1c3HPv3XuhExu+t+xzQfxDbddT4Iwor1J1BhBpAclbfUA8fQ2v7917oWMdjOrMpQU8RyMtFk53FSyQyNBUyeS3o1MAQL3Nr/1/wAPfuvdLbOYuioMXUU+E87w+BY4xHLy9oyfXIeSSeSb/wCF7e/de6CKjzuZ2rEvmRlB8sjx1TFtC34N2PP14/4p7917r0Gf39uOiyGQ2jTtVQRzFpFjjaedFKjXCjH6Af4W9+690i6zde73OPxVajUUvmL19bKwjYqxvJBo41MSeRbgXP8Are690Imztr53MVTR08cVPiLCYM8mtq2WFryEMTyh/wAP9vb37r3RkaDB0cFRST0sdLDk1pyA6m8EJiFhZAbKffuvdKejq6l45KqpSJiF8TCaPV5GX0uyW+l/zYe/de6DPd1LT1dSJxNHSxljIzNcNqAOoxjm1/oP9f37r3SYjzVM3ljUTtTBVV1iVVjkLLYqQSL3v9fpa9h7917oOIslLSyzSRmSkWpqZUEVRZipiYhfp+P+I+nv3XuniGSSEPLlfC8kpBUxkMLnlVOk/Xm/9Ppz7917p0xcQqTVRVVG6lQJaVh+qZ5DdUsLX/BPP+Pv3XuusxhMxl4y8NTHj5KQwiKBAuqVIx6NYBsW+v8AX37r3TMsc9JQVKZKFfLALwSIQZG0G7EqtuS3J+p/HHv3XuktNBXzYuqlpKSdppUdghViJEUal1H+z9B/j/X37r3SWwWRzUEL0YxMMVeWVmSVWcFGuLAj6k/1/J9+6908nDT5uiqmzZMGmN50aNWi8CIwAUMeAeOPp7917paYXB0cGLjqKF62shmicJLUVfoVLWBtJ/Sx+t/fuvdMlPjRQzHJwBlmNSfKjyJLGYj6FEMfNmta/wCPzxfj3XulnV7Pr58LJnP4dSR0Uz6EqYHjhqIGI1trRuSSPqbc+/de6RUn2QkjatRmnssVMtPFoAJGiVpHA5BIubm//Ee6913W4jCU0dOzR+d6mYhpIWZnCsP1ykA2Xi/P9LX9+690wUmTym2Fy9DSw0mSw+TaSGeCGrY6Xl9KM0SHnRe3Itf639+690DlXsZqqqkyKUkcblSWplZwVUm5t/U8cXHHv3XuodJsDZ2QqVknhqDXxo0M0CSyRySRuQBTh4yDxbm4P+vce/de6Uv90MXiTJUYzFyQRWjjWIBXeKRk03keS7cf0J/2Pv3XukNln3fgaikOIiwtfPI5GiZ2inVC12UKiEX/AON+/de6Z9xb/wCwzAIMhgcRW0cRLU9PKqLIGVQpAkAuACbD6cf4ce/de6CrN19Zvmup6LI03932hVY3jgmcqRpIXWy2WxNgCRc/S59+690k96dFYnJOkNTLUy0awo0s7FTVRF1tJ9u30tY8cfm/+Pv3XugWyfxv2Vs/BZTK1OVzMdPGRUUdlRiWZ/Wy1El2U2JsAdH9B7917pK7Wwmya7LRU9Lu3dsGO0hRUySyskb2/clLz8rpvZWBuByCASPfuvdD/WbW6+xdThKbJ1+S3XTVtakssKos6QtHGEilKJ+vgDgk83P1uffuvdKufYmPqaqtmxlClBhqmml8Kmhi+6lhjsoMkLAlbm7AkkA/W49+690gsnhp8ROtKkLnEJoZ5UVIvVHf9tYlFtBJs2leeT+OPde6QeXnZaylkwWOhWuDP5/Ck0doiPTNLc/UgG4/HFvfuvdJHNbjzagVNVjmNNDItOzRuQs0ynSAwa1l+n1BI/rf37r3SN3FkNzLHJJTQUWPjiMcktOjiZnElngAkWwHH1IAJ/Pv3XugU3DuDILV1eRoKyKmqaeKOOox5anP8VkRgZKaA6bL+Pp+PqffuvdCVtPPRdjVGMpKwUmFyarA1RBUwpVfbPEBokgZCCfSP0Kbcm4P1PuvdCJ2FtzZtHjZEymZkmyJlWloxjk+3nncjiSeEW0xg/Rri39CffuvdAjQdcbhy9NUrt3J1L1KszFRIaiSGlhJkLTwqLafppYkC/0F7+/de6AbtOm39stf38pVyVMh8bxoj2Quf86QxFuPpcWv7917oF07I3NSUscGQo45fEutpZKeNppy5JAB+v0/H0H1HN/fuvdSZ+0KmvxVWJ5pYaql8VxUyellVLrAqt9LC9rH/Yf1917oMqDduM3Dlpmyfgp5yQoeKJHLRx3LADTYfTk/U/7e/uvdZxurC0s9U9I1O85AijV2ZZXVGKhlC2t9P8ObA+/de6W2y8xVfdVtbWZRaGilp5DDRwqJxJItj4yTzyQbj8cm17e/de6GvrbM0WI3fh8hjoKDIV9VX0pklmpI5aqljmmGt44ZA1mA/qCR+Dx7917rZr2zV0ku08W9atFUA4jH3lknSLTI1OCBLTG2mQc3FhcW+t+Pde6A7dp/iMiw4ipZYaKuV558gqSUMtyVkhpY4yL/AF44v7917oKN59f4uip2yxenjrciszUdOXn+6mdI7saamYSEr9W9TWtxxcX917ov0GystXSXoMVVpUxF46iaoDI0xnJIeAOzKqgXGoC9x7917oV9j01FsuOkqailhOSaSSkevrdE82gNpkSEtyFDEXLH8D8AW917o222NxV1bQVGEip5aGmyQggesMj/AHIjZvMzARW4YfpuBx+ePfuvdQ6jalVQbt/iazwz0qxxzLFLMkfiqGUo8jpYnTYB+SeSeD7917oaBiKrIUuMllp5EpvCKdhHTAw2mu61M05QA2NzqXi3+tx7r3TLlsCiJPRYqWSskZDTyNSS63ZWQiVoFclSV/P9APfuvdI7CbZpcQJFnr5K90mikpWlRZJmVrrNBob0DkgFgL/Sx9+690K+Fr6Foq5o680cmLAkZRCJkVfGSbE3tptaxFh/Q+/de6IRujuDFZffGWoI9zQUVDSVjxPV1FfSIKt4zeVY6aR7r9LW4/w9+690Zfqf5T9M7QjmjkzFN97Cbq/nikilkIALLqYk2+nFwP6e/de6aPk58x9pV22sO0OaoYMVLUijyapVxQmf7saacvNGNJDH0MjMCByBa49+691W92Nvvpit2vS4PP4vCZxtyPW/eUpx0Dx0NLOAIpg0bKSQSCNNmI5JJI9+690SB9o4HHVOTxnXH8KpcHj3WZ6ekUeWaQjW33LHUzJzYKWIA4/FvfuvdBhu5sdHRV1ZLHOuQpYmneTSq00SwWLpGi/QHi1xfn8j37r3SP6x7riwcqySZVxJNMVSBgzReEsb+QMLW/wA/ra3v3Xuj07T7mwuaoGpIMwZZoILRw0jmONJpR5NMUhUm5P5Vhzc/gD37r3Rouue9ci1FQYfP06eBAY6WfKfvrLCTcxyP+u4N/qf9iPx7r3Rr8LmtiZSkWSYxhHE6xUtHS00VMsrxkk1JZR+0Gvy17H8ix9+691HePG1VLV5PBUOFoslSw+KU0rxOHiHGpwRdV4v6QCTzybe/de6ZqDCUGSxKWnhkrUlT7mVQhjmnlJPjQSAmwFrH/eTbj3Xunmt2thqfbMhnxoqJY0mR6i5V4oWJQRrKOeW54N7X/offuvdBLR7DqJ0koKeidY3imMcUrtJTxxzrpV3KnUxIsfqQCfoBz7917rntnrWXb9fFE1LFSCGQzqIwCsraeQIweVLWPqN+R9PfuvdL7Gbgr8bmP4ZWY6No4p/3pYJp6dpZB6pUUgOxZV0nUSFP0+gt7917oWa3NGShhbDTNUK0hl8bB5piGNnikktaw4+gAsQfr7917qZLuGrUwotFL9wKcKdcTK1K/N0STiwNuT+f9j7917pS4qoyjwTwNGqGrYExyuiRMxW2gK1zbTybXsebfW/uvdO0uPnxuHf7mShZZwxk8DNJMkOqxjiY/j6/T/Gwv7917pFV+OwdVSRVRq5ZddQI6OlqY3MqmEWuoB/PH1+lvfuvdSWliamZYKcy1dwJ0Z2WJIQAI9JRuOeLf7Ye/de6T1VT19C0c1REVNW0giigRo1Os2ZXP8AqQAPWeSb/X37r3UKPJVKVMmNjxiGF9I+5nZiq+mxAJIvySNQP9OffuvdM2fwm74MxjZpRGuIq3jWOCCeB44aOEfvvIw/c8rE/tgG31JHF/fuvdBpuusxOJyFPWzUrGCKs8Lf5x7rE9zMxY8n8FeB7917qDmqqqylRTVuK10dLXTL5SwMlHLC40HUVFk4/B+hva3v3Xuqj/kDtnL9edp5ejmjhMFc38UjqYGcH7apYXaAj03DH8j+v49+690C01fiquWsw+aeWuxtUFlk+5PjkZnHkWIhgQG5X6W4H+Pv3Xuiyb22zQ0ObNftqKoNIsx0U0l3KGJRrBkQfosOCR9ePfuvdB3pWvrZtVHPTq+sMEuGQkA3LixIHDf48EX9+690q9s11XSM+HSUTCdykJqPQU5tYsR+QOLn/jfuvdKipqa6iDUNRqp9Q/bUMoUi3JS314PP5/x45917pNtjppZy9PSPIXsARMQoJ5Z003F7W4J+vBHv3XumjIzbh29URuk00CSF2QfcegRuReMxrwRcH6/m1vwffuvdLfYO8q1tw0NVNkzTq08KTC4CxIJNM0qRrwSEubWFvfuvdXWbL3cc1tumxOJrJagiOkFPVpGEarhMf7c0zD8/TgD+g/qPfuvdGj2LWVFBRU6mZpJ6KoH3RKyHyCotGSwPFh+Pxx7917oesDncXVwviackvTzrUFKjyaJjr1TllPAH0ufoLH/W9+690s5cjSR0sdRBSSwBZ3AdacyrM4bUiwuwtYX4I/wH+v7r3ShxsFZuWrhENR9stOCaiMN+87htCxMBcj8fm/0/HJ917pV13W01Rqo3pmj80rIzMymWngaK5AQ2Lav1fgAm/wDre690yUnU1TimaCjoxPVQUXgpk1q8TvU28UrAAgaADqW4N/z9ffuvdJ7LbW+zlShJaa9LL9zASE8UpBLRRtYWuSQByOBz7917oHK7r9IaNa+GBkmWV1FIJmX7ZlNwal78Mf1ccG9vfuvdTKTJVuNMaqzVcKyQiJJHNvOBokWGUgEXINtP1+vA9+690zbgx0O8MjRu9bVY+GkZ1raeVjA0gY6QhsRdQBYfW/B5P1917oSpYcNt/EmChhjrkXGLBJGJQHMekFpUZf8AU/QcfUc3uffuvdMM++oKTCmkpKimhjJQllqPJPDHK2hggJ5IP1Fyf9a/v3Xuk4d0YgxN5aqmWpka0geVVM6gDxySlzfVxf8AxFgPp7917pkym6aakrI6iqmgFIKZm0vNGDJIwKhUW44/Oo2t9T/X37r3QW7pyO28hHROmRip7JNNNRRyrJ5KjhpZJJYidLfm4408H8+/de6SlHu/bAJOWmoomIKUztUxeSNYktE4iVrEN9ByCPfuvdc6vc+343p4/wCIUtJHIIo7eRbtr/zZC3Oo3bk/jkf4e/de6VvXe99t0O5KDFLlPDCtWNTxShKd5pP1CUc6vqf9vz/X37r3So+aEecwGP2fvTFxUU1JR4kPVVdRTmtpX+2YVNNS+OEExuy8hmsLcm9x7917pI9ffNnbu48DQnJ7MWm3VjqX7PHZWilhiplUwqIqpQBpNiCLfUixva3v3XulV/s0O4qdtOZxVHkaSqjDUUFeFvMXkW8sC06jVLcjSt7gBjb+nuvdTNxfI7sPdVDCKTBBcPJATQtSQmTKKsMUrzQKhBQ6ls0Woi4IP1Pv3Xugu3Z2X23i8NJjafCbnjhxVTDXUOSbEujLBEPM9JUSpYuUDI7LexVhYWFvfuvdGy6l+U+5Xw2CgymNMGejNNUZGeYR0mioaFFMCQA2Mekgm4Fze5vf37r3Rut1/L7ae0cNRbgzWFrMnVP5KUY+CeAkMkZDTeFWC6P02YgmwsAffuvdFbzfzu2/laMNLs6pmkpahZXioq2jgiSEnyNTjUQXLK1lFhY83NvfuvdI6l+beK3DlKalxPWeNnwcqyIa7J1FHLkI3dmiq4ZzMWKiEoQ3pAOm3H1HuvdLndPYXX9PsrJZDHYSKkjqsZNPka2kXFw0TVOTmDUrianMciM7RMjsQ5sQAL29+691Ubvz519TbIy74yDriPcCU+QaV65KGKrVqulpREogq53l/UxJLK5F/qAQR7917qdjP5uGxqLDY/EUe0K/FU7xr/EKdMdGzyOoaJ4mkPDsyhWMn1v9CDcn3XumnIfzZ6XbWWgqti0jZumlVAy55hS1UWqNXqFMl9RAl1R/7AW4+nuvdFy7y/mC9mdl19JuDa2Rg25UmUPWRUDtMIJo2DhGaRiV+nNhzxzb37r3RmegfkJvDvfYe9NrZ58nmJaCko61sk8CwwGtEfkeMq5Nk0q9z9ALmxtc+691O6YyElBviWhpAmPp6vyuwm1QpHFFKRHEZF4HItoWxYcnkn37r3RguxcUqiXItBCKmSAo7ofBPMpQSo0LPqC3+nq5IsTybn3XuiwUODMKT5aro4plq6swLHrN3P18JLgm9rc3tfkcWHv3Xul3Xw4emxtLWU8KUFQF+3pqTVd1diSrytJwAP6cXP0+vv3Xukod2V8NJU491hSprnNKKp4TTuEgN4zG4AjYE8jk/WxP1v7r3ShWqoK2OiGNmmcxxUL5J6gKpmqUZkqhFNAzWW4BsPofrbgD3XumCppKyGWnqZ1RmklBjpaZWk9SSt4md1sNJAUtqH1JHIHPuvdKrO405CNKlqaCCrqaeKKdmCmMiMgKA6CwNha3+w5JuPde6gNiRjZqdKKhqKmShhTI5CSnh1eWnmHj0A2sAGP5txyL35917pzqZaeKSkAwojjlCmVYriW8jFw0kTXANmF/x/Tix9+691CymKp4cvHVUbVS1UkUVVFjWDRMxA8bBB+luA1gADf6n8+/de6UgpZkNTU1Zq4UyUawQw1KMsd4YUMiM1hwB9Qp+pF+ffuvdN2Dw+OmzEGMepNOZLyrP5NEfrUqqafqQSLXA4/2Pv3Xussmx3xeSlqxTVENTNVSyhF1Gld0XVrANjcCx1f6178+/de6GfCRPl8XTyJZqqlBVjUN6ZVI1Mk4JDEL+LKfp7917pW4euqaetp63KY6GaWliWGCogqqmfTEHVYwkTBbixsdFrC1wfr7917ofRuOsgwWP3FXUEMlHUhqaFomVZUYOYWM6HkgAcfTn6k/X37r3TNnM7iIzDUYxCIViiarbSrFSSDZYz+frbkj/Dn37r3T5g83t+myTCuVGE8CSw1U8ojYa7SMrREiwOr/AGIsfpb37r3Srrd70+OMlTSRo1MArK0Eyl6iJDZgVYMAifQ2IJ5sebe/de6Ffbm/ajdMVDRxSwU0jfbCNlnp4lanbTzJyrI349QseDY35917o2e6KanxHVGXpUhkrKuppHQ0wkj81XLUEv8AtSxEG1wADqA4ABAB9+691Q5vXJ7pgyuXweO3VlKSXLZCeerpc/ioqSoV4m8rpHl5ppIgVNibNED9QALAe690tNpdgjM1uL2x2ftapz2QpaRJcduCnzFDUUFVBTjxRRzxUbuTIE0lImdjLyFQkce690oe4+sN77k2jR7gXbuPw+18LVPJt9jSUn3f2uj7eWqovtlRSJQLlTHcX59QJ9+690uutosRk+vKPD5Ou3DXPig8rUdLSNJXY9ngIilVPGVtofWrgl1/HAAHuvdKim34m0skItvUtRBG8cSvHXVOLpMtKZFMaLJS1ricBuGVtJLAgngi/uvdVyfKY9nb6qaubGYiqpQhbRlLZn7yAw8+LzQ0gikQlmHiJIJsb8i3uvdCT0T2B2FgXoqjMYGHI1zxwxVFPUYXIQtVrDACalZ41nKmNSqkCBbG97n6e690bGs3NBuSlWbKbPx+RyqBphFT47ICoXxsGSFKyroYwziO6kyOgFiASDz7r3Smz24d4ZrbS4PD7XkwsNRSLrxdVR4YTfa0j3RRWyMQqSHVrZbuBazDkn3Xug3p8FhcVS1dbjqSnlqKpIo6ygo5w1VRZSK6iaSSVZGkdQfRIjBLWNre/de6DXAUXcUWWqItl5adaeuE9NVPJk6aavptTB46urpshC2qRT+mSFkAH1F+R7r3Sh663zviv3rW7I7ZePM4ZRPTV1VV01BSzedX8Polo0CMZEAKyMWIHBItx7r3Qn9i/F/bO7KI5PZteEnhRVhpKmSmZZqSK7wJHJY6zGx/bYcg3FyOPfuvdFk3F0jubFRYlKmk29t2qo5JqmLIVCZA1kMBAi9f20ih7qL6SQP68Wt7r3U/bfWu5Eirp6vcuNooKqKanx+cjrMtFBVtGPWmpamdhKwvpRRGBaxI+o917omffZr+q6585R7iO64IAsNPHkFhOErGmqCs8UlTkKypljlF7k+MXHJJJ5917oOtvd95WvihzsE+AwdJWEUM+NzsElNja2Q2QmBqBFIWw0o7Eg3BF/fuvdcNv/IHBbvrcriKXJPt/NUIrkbDGY1dKyU8Ll6rD1cRjZlUkMsMilrcgt7917oOIO3cHgYMhWUG/stDXRikjyVFFVS/bzZHzksyUtSySQobm45B+o+vv3XuhCm3ZsvPUhrH2lNlYayETVdalNHWRVHni1SLUPLFUsdLktpQrb/b3917pWfGzpqh7H7jw2QxeBgocLBA0GQgqKV6agykhmskehF0Rvo4cDSbm9h7917rdZ+FnUuE2Dtaigo8XTUhaODwQQxeM0KaReEM7G9vrewI+otbn3XurNMLDp9aMNHIXQWA4/JuBf8A2H+3+vv3XulFI7EAEqbN+CSSRcX+vv3XusLE6LAEBQACLm1ze/PF/r7917pO185WKYMrNqRkBP1W/wBP025H+t/X+nv3Xug0qKR5C4AJk1AEg6Sq/UtJc8Hg29+691BxMYgqHlqWLhpXEQFtEZU2ZQDxb68/7b37r3Qj7bjjaWaR1IAZmRmCgLZrgjSP8eL+/de6U1XWpGvMio6oQh5Yg3FjcG1vr/xF/p7917rUt/4USdp7zy2z9s7K23kJo9rHcUA3FLTztHTzSpcxrVqosQrAGxuL8W9+691Rr1LsGSl66xeYwmajylFVCSLLUaMGanmZ9bhlYDT+bFQAPx+R7917p9z6SRUCLCsgFIsjGLV4BZl0ujP9AF4J/wADbj8+690Hdbt6jx+0X3PW0pEsMt56rzFRBDKSIXSGQ62U2NpOAT+SB7917oGpM3QZaXz0UpeKmjKVK+RNRdL3dEe7eoEXP9LfT6H3XuhGwuAw2e25NMxljjJZWmBCzU1QCPA7xOLPETcMEsQebkWB917oNVoZoauanfxP4ZpaeNwdA8wbSq/gWIHNxf8AP0Nz7r3Stx8kJq0p2jUlUiLLF6wsirdtAvx/Ukn6/k+/de6Fvb+Mpp5EMCFmaOSMh7M0rE+pb24sT+Pp9P63917oeNmbXkoCKaGZIZZUQSrIjBoFY6ntf9X+B/21vfuvdC5W7XhpKSLWIZIpgbzlksoHICxc8m9yffuvdOXgx9DRJMadJCIWOmNTE+mPlnY83H5t/X6AXHv3Xuk+mVpI6pV800bJKD4RGCyuR6Bdv9vb6f059+6911X5iUCVFlDzS+qTzhkSG5GgK3J/H0P05t+Cfde6TVDjpJcota9fEZfMzPSSKzhNRLFgXuLE/Tn/AF/6e/de6Z9yRTZCeGAQLI4cMt2GiwcoY7j6E2uLe/de6actt+Gl27XiSRaBhrdl02eUNYFZiP6cgfn8+/de6qo+RYBzRWOpR4o0eNGPN4kvoCNzay2A5/xPPPv3Xui046AaFnR10hghsyl3defHp/qeLf7H8j37r3QkbeglrGushjZAWIfhHRV0sqn888W9+690MWOppIqYwh1iWeONVBJtJpc6gAORfnkf0/wPv3XuhQSmqHorxTi0VE/k0lj5mNgkWj6FrWA/HHv3Xus+LV4FqWqKeFjVUyBS9mFOyCzEqPoSP9hcH+nv3XulLicBPUV0UOkmHIRQxqATHGVdioLOp4sbcH37r3TpLt7J4zIPSyJH4YYpIpm9Q/eDaQIiPrYAEX/JPPv3XuhMhRoY6aI6Xpo6MF0lClrlAwdUA5IN+f6e/de6daXKyUWQV5Z1aKWnR9SkSIPCD41ZrekEcWv9b+/de6jZGpx+RczVLvOshMn7V1YsWVQhP+FyT/UfX+nv3XumrIK1B4WQs9NLPLGY5ZDfTGoOkIvBAvwPzz9Pz7r3TJURvNTMyo0buxkkgcSRltJ9PhKfUAMCbn/Yn37r3TZWimpMMEFNG2TLSlm87SLTJbyABDaxNl4A+h9+690HgQEu5WQRFPKiBVVYpZTrexbn8Hn/AB9+6903V0cPjMc5eGJyC5iZVDgW0k2/of6c/wC29+69024pZfu6lXeaSnZdDPJqdQlhYID+QoBF/p7917oNd4YuhqauqEbrR0qETRRxn1vJHcj1t+Wub2459+690VzcFI1Nl6lJC0r+eZy173Bc2va3P1/2Pv3XunfzUgoqNKGGRZ1VzVSyESQ69PICcf4kG/v3XuneiqZlnVkiRV0IlwNV2AuDp/H1va9vz7917p1qqh29Uqg2cMb2BCsAvGn8fU/6/v3Xuk8094YoliJVjOscgT+1quC1v9gAPz/vfuvdZaZaoAyKE8amNWSVDZiPodLfn6nj68EcfX3XunOmjDyhxIY5TqdogbqzaiVVU/Fjzxf6n37r3SoxjxSvesR3kMvjklUtHawBDCIcH62+v4/2Hv3Xun2spoBLO0cEhgKqUfUGs1vqADf/AIn/AGPv3Xumww0dWJ5JY5o4aeFS0hAAaZm4VOeT9L/gDkHn37r3TfUx10Cif7ZUhWJFjQ6mQgNYeR15JIPP9Bb8D37r3WKonFY8Sx0MFLOsaXaHUVqSratZ1Hg3NvyR+L8ge690oIDUVEUEZoSrKSxVItTsCLBSfppP+9k3t+Pde6dtPjEXlSKBipCRxpp8ag2AZF/xvf8A3n37r3U6MPUqzARaUCoL6g9xa3I5+hvb37r3SxxXkphCFqE0vC+paguGR1FioBAP0I+v0/2F/fuvdCdgcjTzeCCSjZldBaXWQyORoDADkj8WJ5/x9+690c3484KKu3bjIop6jTHIqvIityosNBRBzybC5H+vz7917rZx+NezaXC4eCGDMVtPHkKWOSUqPGlKzWuUZ7kEGwt+frf+nuvdGqx+093UMhqqXOUm48fJUPI8VXUxpVhGN49DK1iAOALD8k+/de6eHx1dWOsdbRwxaHZ2WGcLKpHAQ82t+eQeePfuvdKSGooqDFoMnFXyJA7yI7qk8aoV02ZlFz+LfXg29+691Exe5tmZWCXHiF6apilBFTVJLTRSkAaBHIRpsBwLgg/T6D37r3TliqfZ2UlqIDS7dqsrCzM5poKRaqMAeiRtVhq4vqUEn68G/v3XumispdtVUjUjV1OaintJIJ1TxIy3UxyiQgsTwD6j+Dz7917rA9BS4tkqqGkxtWREzwypBFMY9TXlCSlfwbWT/bHj37r3XVNR1tb9s065KGOaRpGjhqUVow5KqD5baVvyFC8/T37r3Sklw0NdLj6WopWqFp3WRGmlTQCDZNaqbXvY8f4/4+/de6f8jlp6OsNBFekli8UhENO80MqKukR6xwpP0sD/AK49+690lKuP+NVX2smMq1aWS/70fio2QizMCzcsQb8Af0P4v7r3UOHbq4eqE0EFVEaZiEdK77aJVYG7PEH9QPIHJI+n59+691OqcvWw0M8UEEeQKxudAqUkdYDy0QQIw+g5Ja/PA4I9+690kZsHitw4VquDKZDb4kNpsXHPNBCJEuSVHoBueLm1vpb6e/de6Tu3snlcdT5HFnGTY77WYJj8hJUrUR5HVJYkaGaxI5JJBv8AT6kj3XulbKklZHDHuKnjjqHiZ41gmi8TKbLG0ixhrMRyBqt/UH8e690EubOahqjTYepqEjjaWMSgR+WAJ6o/8nJRXW9+AQQLm/0J917p2xUm5JcVT0+5jRRVq6vP9vKzGSIsfHHMEYgOQPUrObG4BI5PuvdK3HtiGp0mMM8aUrKhp5alVaolB51CU3INvqL/AOI+nv3XuuOW3XtbaQbIZOnjWKd0sY6jyqH1qESRE4A9TDm/Av7917pW7fz2KzkDVGPioWZYv8nMcyIkj+QlfLGukjT/AK/+v9PfuvdZ6/LpNBLSVmXgx9dA5WRqakad0CkHTzIbL9NQ5vx/T37r3Qb5PcVPjmWprcy9Zjl0QSVtPH4QJGc28rEWUAEm3+B5t9Pde6a5c/tGkrFoDu7TW1ivJHTLPTyyPIyBxHA7tb9JUm9rcAXJ4917pJS1mHrcvTYx925OoralyYKeV/ANKHlEKqLFQfUDc/S1gb+/de6F2KipKTHCaPMVeunSR41p28k8wuAwEKH6A8XJN/qPqffuvdJmXfcMCGnM1RVzK2geEQGe5A0l4nZWNv6g3H+v7917pg3Jv6SCmkhSgyU1f4dQSgppTJIG/wA2TIbg2sbixt+SffuvdJ7b2WocyEnztA2Mqodc8lRVwJojDnTb0qpZvwb8ji1iCPfuvdDNh9qYrLUiS01S4dQ80FOpjFMATdG9AuLcllK2Org8e/de6bqnbEYpK6GSalqFXWzMsyJAGSRXZDcapBwLqALfS/Iv7r3QS1UlPkqqpxUNOwqaNZLxzMI4vDcaHgjdQxAJ4XUSB9T9ffuvdJ9qncmEhnRag1lPRSB/tC0sllj5khBUfQgji9ja1+CR7r3Wdd67ZziQrnMK0DRVAQGWdaRUkf1B49JJAuPofp+Pr7917pZ5ShwmXwjT4E0s0Qi1AU9cKqQsBbU/msTyCOLWN73JFvde6jYXczU8ePpMhUy2iZIHnhp1FJGouESfTcXA/BI/3sD3XulPuOXB0tL96gjKyRMXkgpIPupDq5uFDEKwIHFr8/X8e690h6rNbXjEdRFRrPHFAZpIaqEQsDYKxTWtlAvwFNz/AIWF/de6CUZfJztlMtjMJBjoI5JYaMy1RaSpmsRrgppPTpAIvYH+nHv3Xugli2NvSTdke7znaWnrpojTGllnjk+4ikdQYRTKQB9eCFuLfm4A917oX/7uZu//ABeW12/oun77R+j6f5vx8/6/59+691//07Za+R0qFjWr8nn0oKWLlmjAsCT/AEA/H+39+690md4RNjKJJ/K4mcRJJpNm1LdgwH544/pf6nm4917ov+e3TmldXpqOsr5QspkjeNx4kHJWyi1mHI/2P9PfuvdI+q3vuOXH1VNR4uZ2ggLRaleRqeY2J1IebX4B+gNr/wBffuvdF5nh3nLPWT5Opz0DVNQ+mCnZopY3kYOjlibhRc2/H+vx7917ofNqdo4nA42ixOaxlZkqwB4aitlhWWZRGLKHnksoNvqSQf8AEfT37r3U/cvfWDxVHItNtysqImfVHJPPRfbkJ/acaraLfU88/QWv7917oHN3/ILaxWnrMRsFqasmih1PUVlHTGF/HoI0QgklvqDf8gfj37r3Sb3B8s8zkNux0FLttsfHBC8UtbSV1PK8njFh6GA9Sj68+/de6D3GfIuh3TQRJmcm0UFFLNA71EDLPUKg4icKP1/1IuCOf8PfuvdGM6/+UWzdr4iOh2xFUwVNYUaGRqZh9/ZLSJC8q6NJ59RJ9+690uU7y6pyAXJ5ramXaZyzmoNG0oWrJvIsYFxYtfkfj37r3WCT5B4WNVgxlFkaelmGiljWmMcqI5uI1KC3Itf37r3Sy292tNBFPWZHbuXho4JImRnfRPURThQfBC92e1ydQP8Argc2917peVvcGGwrr9xj83BRzor6pqZyq+RT+i30BJH1/HHv3XuolZ23s/Jwx1E1HVrCVWJWEDlixvYFLc3I+tv9f+vv3XuoY3jtmOOAw4bJM0xMi1KUzyUbBP0Owtxx+PfuvdMstZBuWZXFFWJQRMo+7jphErgO2vg8gE2Pv3Xulmu1ceJIK13IjdIikch5KheSQf8AD/D6/n37r3XCsoocdXCpjrjOES9PSNcCEotibclhfk/Xji/v3XuouHDGrqKrIVlNJTm0qRx+SNoiptpRCbsT+V4t/h7917rvdmGMsa1lNMZKUsvkkX0KBINWhlAvcfQfT/H37r3SIqM2lA8GLtKJ5VUReCzGSFrKHck/7Hk/4e/de6dGokSNKqlkNPUwNpkknpldJVI1jykatJF/62H9PfuvdPONo1ylKr5WcLLIr6EggARiBeNGNvofz/vXv3Xuk9VxZWUVGKxsSUdOFMcbBdOhV+raTcC4N7D6c/X6+/de6mbS2oivUy5eZ5ZmDJCytxFIB+pluBfj/Dj/AHn3Xuse5q/cEKR43HFJ46d3lkjaVyqIT6Xe5sb/AFHHA+v1v7917rnNh6zJYAU06yxZAxiUGmKh9YILKpH4B/2P9f6e/de6Q9Xs/OQwI8ldOzllWVjqukAIVyQBa44sOfp9ffuvdOFD1o2Lp3qamoqKipmPm8UDEKYnsVbm3q+l/wCh/H9fde6U2G2fSSyyvS1FXSyOjSVS1yNIt7AMUY/pPH+9/wCt7917pP7g2Liaeiqq7G1H+5ONy8tUFskjIblbkcX5/Tz9Ofp7917oJavI4qo8eLyuRGOcRRu/imCNPMo/Bb1D/D/bAe/de6TGZl25oH2tSUMD6v2lEs05Y28hYkBjb8gm/wDtvfuvdS3wW1q6kiqqOpneCoWITSTgBFcjWyeMHUOPxc/gH37r3TPU7VxYjmqYYpJ6wRPJG7UxjpzGoGgu45ItwPr/AF5Jt7917oP1jFTlSj1mOrH+2s1G1S6PHOPTojS3IsLWH4v+CffuvdSO0KaDdO2aLAR0VFHHEGknpYYwj1TR83eYWJUf0Jt9OLe/de6LXjOr6MSVtRTwz0+lR5oKWGN1mYD0xRNbk/W5Fj/Sx9+690oqTCxYWoxOXwENdWVdDMGro8lR6KSKnVgkkEE0gfU5v6LC5sebe/de6FHdNXWTmCWnj+2jcrMyI2mfSg1NC7LbSpY8hjYjkgD37r3QWvWP56pmpZs3KkzFsfTxxstLC0dtKTGw+o+t/wCo/qPfuvdJCvx1bWZF8pDjFx1OqCaTHy1kbVJ0gKYIlgFyf6gk8fT62PuvdBHuqgrhjs/UZWBkhgLyUcEwNJEYypaIRSVHJZeL6QB/sLe/de6Lrj62SpNQ1fX1LxOg0+OTXGtgRHI7RW1Iq8En88fjn3XugT3NtXc9XnhU7aqMbWYuns1Qkz+CtRzxrILHUWP0Kf1H+Pv3XuhO2vs2Woahr6ahqNuVtJKJaupbISM0dSosZUV2BW/15va/0Hv3XuhPzsFJJjGnzPkqY4AIGqSfuBUzr61qVeE3s1gLtz+fr7917pQ7c3LQYTBT5aKChnl0lRSVtMk8NXBGmsQzLIChvYAAi/8AQjj37r3RVey8nkdxVeWyUeClmoqyjQR09APGuMljbyL4YDawt+CDxf6e/de6KvX1VRlMTMmP2rNUT/cGlFZUNKksJjPrMMOsAsLEWINvfuvdB7kXelMdLNjTEEUmV5igcsrWLMrnn/WNx/hwPfuvdJypyuNoiIqCmhhkeM/cyHxs1QWPrEavwPr9VAueffuvdQYqAMBXfZlIy7LEsvqeaRuQsarxwCTwQfpxb37r3TvX7kxeMxsENEsxq4Cszs4KHyMNLRs7fWxt9ePqLfj37r3Sm6V3+KLsja9VW1FRCJMvQrqYo6NrmAeJLixsf6j/AB49+691tt7LxO283hsPMmWZqgU1PXVSt5pEdhAtv276W4P5B/P9ffuvdQdyYDDxSzLSxypT0sv3fl8LqKhympxDGS17kggW1e/de6DHKUcWV1NVPE0ETGBHnrDFUxutm8CFWuDfkra1uL+/de6TeLwP2C11RmsvTR0wAq6KGlqNdYywg+KNtKN+2ebC9/8AD6k+690n8RgE3nm3ydZjMhDRwTNJC8szokrK3DeKKysLgclfp7917o2+0KWso50nvFTa1hipnkYVEjG2kExKBawsOWJ9+690MkHVuXy2UjytZV3pZEpp4o4GLM7xoZJUmhUaRdjYq1xa3v3XulTkd0UtFGmPpYxTZNEED01PaQxonoSUog0kWHruvH4tz7917rlDgoMkw/yc0dXUapZ8yge7GVBrip6eM8FgLK2kAc3J49+690HG+8XkYkgotoY4yZCGIpWVFSEEqUykkzOFLABrXvYH8f63uvdVZfNr5hx/HTYVZsnbopK3sfckHinLMHmoaaYaZamQD6af913UE/n8e/de614v9M3ZeSyFZkBlKppamaSoZ/FI0fkc6tWplFmv/sPxb37r3QwbHzHYmYZKrOZaDEYtmj89fX2p5nVvUWpYLa5PobEWB/P49+690+dq9iNlThto7QzGVq6YVtP/ABHKVTtAsuk6WEdMblUAvcX+lrmxPv3XuhDqu3OrdkYamocoKvNbgWBadY6ceamRHi8I0Szam4J4AA5sQL29+690iugavcdduzdOdfGZODB5CCoagSsSoiWaRyTHGFOkMFB+tufxbm/uvdDFWdd5DMbe3sainljrJMDW11FFNJeSXQpe6C9yTyLf0te/19+690QfZGF/ilZ/DKmGSnJlaJKp2ZftZ/JokV0Qj+0LHVcj8C3v3XujK4LrrfezZYanHTTV1HUTqXiopAikIAyLMW5NwQSBbjj6+/de6G3bO8944OuV9yYypajmqYqdZ0jZoqVW9NlLA2YgDm17/m/1917o1O3951CyqampnmoatFSkgqlnQwShf2hHKjDUD/QgC/4/J917oR8burIVmUoZYIq+KczpTTrSeaKJhGNCpIHsjqRfkg2+g/r7917o0GAz1NNDH9rSCmjQGOo+4Y+T70kCxaMgEhjwwHv3XulFRtvCopcvjMpRpUUTOZoGpNMcsaafR5klsCAObL9fra/I917p9wWVp8ZBFDXQSh1jKNUxQPdfGSRCsg5JBB9P0/NvqPfuvdOW39xY3J5uSKmpqmqnvIRLPHGhiUEMWVSo/oOD+R+be/de6FXE0W3MhJO8m3cdPl0dnWrqbPUGNks4SIkiwN+fyOPxx7r3UKn29VY1KisgdY46sSItOkekRtyyMj2upa/44/4j3Xuk3UxZBKeKKoIrKucsFaFFJiWNyddTOwuSPoQSb/W3Pv3XunfF6MhPIhqGo8jTp5I6byKAI4QoaVS4Krfnj6/n37r3T3kquWOL7mrZJqdo2jaRJdTIQfWWUW9P09QF/fuvdIGOrDw1MkckFQZC9VF44nWVTq0BEciwH1PP1/P1Hv3XulPSQY7+ExTUmPrErA7z1ki+uncn/dcn5HJuLWH1+trn3Xun6up5Bj6WrqjpSCFkiiXTKGjP1jOrhf635PNvfuvdBwsVLkGqKt6aRBHIaZXp3BnRWNlaRrjj8ELYk2v9efde6xzQfaSUtTRTVFQFlEccE8954mvpLxx/pC3sfVyPxz9fde6R+9dkS10MQyVRdZKnyS1SqhjRi2oqWjJuxHH+H+tb37r3TKMbi6XGiCR3hlppFkgpBP6ZFX0iaYSfpU8E/T8/1t7917or/wAu9gYjKYHD73qEbJT0/wDk2SWhp3lZaSGPyIskUFmYWH6vpxzx7917qr+i2vJu5q+poqQxK9Wq4uNog5mUDhUcc6lsS1/oLi4tb37r3Qeb62bNBl58DiYMgc1DTRtk08RjWQzxjSYUbm34va3+x59+690UbNjJ4DKVCOJVlgn8c6upEii+llIP0IJ+v4t9ffuvdNMeSjYSPHIBM78uxYPF67l42B45PNx7917pcYrMvAlRR53xzK8EXgqqhvJPGXXXeObnjm9gbW/x9+690qcS1I6O+Pq6rww+QmSmVpVR3X6zpz+f9459+690kN0yw5ClejWE1NRBy1QolSd+LklAL3v/ALYWH49+690g8W8uJrEfQ0gkDuI2N5FcDSjBltza/wDQn8j+vuvdWJbC+SsG0tn0MEYiWehozIyNG33EbwjxpBTsvJJte3+PH5B917rLT/zL954SrUx7YganGiFo5pC33CqfRaO3B4ufyDfn37r3QuUH81WgTDtA+1DLm55DG0lNGIo2pJ+HRpPqXB4t/h/j7917pY4H+btgaGiTGZ7ZOSqVpSEgiWdV8bqw9dhc/QA8/wDE+/de6Gza/wDOK6ow1VDJU7VysMxMU3kgijljPq8hWdzf8kgWvxb/AGPuvdOu4v51uxqnKitotrZ2pne3jkMSRxxyxAFZFUXuLf7xa9z7917pl/4ep20cnLUU2283OxpkeeVyqqKkC1lhj/FyeP8AXP5v7917pHbg/m5ZDNTCoxWwK2RZF8TM8YAlaUgrdx6gpBBH9DcX9+690z5H+Y9vXO0FRPR9f5WBo6eKFGClYnPC6ZSeDcg8n6/n6+/de6CKf5w9xtWU1VHsuvJgnH8Pp5zK1IZ5GJALILf61/oPyT7917qRN8pvkVWNUV64KWKtnkRjT0+PqZkW8hITnjUAR/th7917oQNs9r/JzeKtS5A1lHkpZYUoKLGUMbI9NUIx8c5mKlSx+o5APIv+fde6WdLs75C5Kueiq6fcFFPTPLGzx5SlSCOqCeWVGsp+qkf4A3B5Hv3XulXH0x3NlxTvUJIJKqOOKsFblawVTSxft+WNqYAfReCLcc/nn3XunvJ/GbsWnmxNRX7jienkjmieJqmtyawqVDWeSSVGN29IDC4PN7ce/de6VtN8Zck2j+OZaekmeGOSCGjDUSCy+QS6WZja9lbkBh+LH37r3TZWfE6RnFdWZmtmramGVBUR2FJDE6XjjMS2USBbFWABAtck8+/de6TEvxeeDEQ1j57NxyrP9vSu8jVNR5YmIEYQkcFgWBt+R7917ouO5+gu6Nq7wx9VtXNZbJUlRU/fT6laWaF4jqdAim9lJBsQDYWB5v7917qybLyb2yfWGNfOxjISU8NPFmJWmFLRVUWOovt18FHKbu8okSF1tz4z9ffuvdF56s2ngVrTRVctRipBHKBQpC+lpJizU8YjW1gVVbN+Bfjn37r3Sx3vtNtr4aOsbfVNURvlaebVKUpqTH1j6jHBD92pPrSTS2keng2PHv3Xug/6s7tqNn7mn2/mMxTVOEq6n7FPsKinNLQ1pr/NQaIHACo0QaBwpJLXJsOffuvdDBlPkvvHbVFksfW4Ns20VaP8sSOmkRaCptIH8DAqJYwAn0tpAB/oPde6M70H8hem89Q5TIbu29h6KqioJQzVOGomlqZ5kMzAEAlpA/pAFrWt7917oufa/a+O3pLkim1q7HVVB/EJ8bUxUFLR0OTpYFMVJqjYel1j02A/WAARfn37r3Sf+Pe1T2Ni6elydJE8dQ1Q7QSUNNSTztR1GlFmqHW0TEnVcWsOP6+/de6NpW9Tbd2guYXaU2JrBQ0c02YWWCnqcu1VrMIoscSCGj8upGcWJIJPPv3Xuq8vkBujtveeFzW2NhbeqaTLY3HwY7KphZR9w+uRFpI6+aZx4lWBGLrHcFghJBBB917ohdD8UOz984a+9Zhs3L0MRFGlbC6JV1FVKQjiCn1enWGaWS9rEFrA+/de6TeX+NFXQLBjsvmajF19GI1qWyOBleAK5EVO8Ro0LGKUsmlytiSQDcED3Xusb/ECfI4Cqy1LuChrMz5ZI6KiOKMCApzHHVyyBWQMeFPNib2N7D3XugIzHSHYm1ljirdrVKmdaiV5cfFJUuJFYqUcoCrX+oP5FrAcAe691YL8IqrLYP8AieyaiigxsmWx9fkq2CuVocg0MGPend3eYKECxu5AYG4k9Kk2t7r3QmZ2tl2jvCjr6GJqVIcqJq1KhEAicya3jMVuSbkg8cckA8D3XujdZadt5bVGTplQxvKgqHSMmEyPTi/6ib/05va1h+PfuvdABUrWJFNSimYyUoBgXSSHcsI4JaeP6k/XUb2txx7917pDV7Vxqq6CrkhkdLKqMrMNIAJ9Km4tf6Aj/G/19+6905FsbmYbVcTwz0f26a4IrI6rAo/aRw1jawv+T7917pQYzZlWxpqg1BpKOqaVSHKp4uSI2d7D6ga/9ibW4A917rnWYitxEUz0VTT5CGYiF5BL5JvLfSUiYni30HBv+f6n3XunGo+4x+KipMfBK8tS8SVMc0ZmUgqHldJAbqOQCbcm9hx7917pzr585iVEuJdo46ygjhrqePS8VVTIoIDPICWZSLfQWIsBYWHuvdMWJiytdVR5GGdqqOKqjbTI2lBGoAZX1DnQbrwQOLW4t7917pa7nYpkaWrigSWsmovDTmC8jUzCxbW17Kbi/wBefrcG3v3Xug9y2YyeX/htGMjU0lFS1ieeKdkfTVJ6ZJIgwBCHkEngf0+h9+6904CilxtQjyPDPPDYUuUpC0qkSfuqjMLhW/BX6j8fT37r3SsTdeZyjLTztLKYoED1FRHGxZwSoigLcmwsL/U/7b37r3Q6dabdTMa5KnwQ6KY+lVkicsR6iPD9T/wYW9+690PuH2tHj6KSaHwNLS6AiClVkkEkmor6jYBbG5H0v/gR7917qImEp6HG5EVdVLUxPVSy+OWOSOlx7SLqYaz6QbkkWUgjjnn37r3SGj2/NVRT1UuUVqWikWZaUx+VZqdAsl5GTTquORyCB+OL+/de66y1VFU1lLUQ00MtPT1KCopVp1knenEKrqDn1aAOLG5+nNh7917pVZPH/f0uFlw0dXj/AAzyNWKY2NNLQv6mVQBwASA1/oR/hz7r3Q47P2rPS1iZGhdVmWGnhowJWcu0a8M0alRe4/tA8f63v3Xuj37Byn94cNksbuFFq6emp0FZTyMZyqLGqiOKKW6MC12sLWuQTcX9+691Xz8sesOv67c6w47am1cE1fjYzUS1FXRRSzzCay1T47CS6WTSqKpljLfUEmxHv3XugFwe+utej8eaqk2bis9WNWlslXYXNY94I4bmcpHHlSrQgXJCqWT+mkWA917qfvH5yQdibfqsRi9hU64+hMUVBU02VxOVnpIpiqyUdXSxTlFsGJGiQ3FrgfT37r3SV6+7Ix+JqZMi1Fu2OV/+BVLioqdYdAa7GGGWTSzAfQu/AvpuLn37r3Rp4+wusN2xQVtdhNxR5BoQhrKvGxUjU6RONEs0gkZWuOTpYm1rEkm3uvdSt2V3VEtK1LTRV89U0csao9HNM/lYA0tRUzUvoUW0koXJT9BJII9+690haJcDHQ0mUfZ9VhsnRZOKnkyJq4YKeelUBp6+EvpLhlYM0Ze9r/W3Puvdeym4osNnjnMjIoxeOqDUxrFVRRQ1cYtGIWgb/PXFyCDYf1Nr+/de6kZ/u3Y+6qKqqaPNbPxldRoKtMc2HlklaEp43haWNtHkcAGy8X+oJ9+690FNXv3pigjpa6nr/wDcnLIsk0eNirlBkqW0MjGUuoAa5ChRYccWHv3XukrR5OnbclPnNtGSrp5qxosnLUSzDGpR/wC7Y/GjK5BFr2F735t7917oU8huLrWnFW2SptsvV1cyWqcU1dLPT0iKRNFLSs5ZOCQXGong3uSB7r3Rd8N2/wBc/d1NPjK7eVDj8Vnvt8JXULrPjtMdRojx1V5SWBZxcHSABwbn37r3RYflf2Tvqs3THhclurdM23su0MUcdMBipcUtUAUaqmg1aQoP6dRuOfpb37r3RCcRuvujrzc2Yp9r5XceR29VGoppqqevqKuKWlubVUEaFo0PNroCSbk+/de6HSHrjJ5DaVFU5DaW8NxZLckT5SopaTEZCqpqaUS/tVdT5NSrH9Wf9i5H0LXsPde6HnZHxO767R2ytRiOp8XJHjaZqOkyOQoJKShqDTAGingSpaATKy8BjGAf6j37r3Sw6y/lX970G5a/eO4tt4D+JZWNxHR02ZxNP9lrbU8y0YjaOM6PS6ySOG/oDY+/de6L9m/5U3fOz+x8rLNtKXcezc1XSTOKM/fJTUc0vkDRVtLIbNGxsFt/sLWt7r3VkXRvws7E2fja80HXGFoMXBTUsf3GfqJ4MhPKpAL0ctO8ovYliHRQT9SR7917qxLp/wCLeLw1fjc3NRYWjdJFlyNFTUcck9TVO1hIzwm1wSCWFiT9f8fde6u96ewK47HUYEalVjij4BUkKoAufrwAOL8Hj37r3RqKFESnRtPpChSzycC4uAt/8bfU8/697+691xqspRUgczTRKoBsqt+79NQFv6e/de6Rdf2FgINKNkqaNmYALJKqn/agQx/B/wBb/G3v3XuklXdk7edjGcpSXL6T+/FdgL3sNXH0P1/1/p7917pK1W5qauVloauNgzAC0yEsGOmzEG/+IP8AxPv3Xumeozs9FQtUMonaI+lNRLgBjqsF+pP4+n9OffuvdKTAdl41qXVPUCLSFDrJ6GW4udasARpA5vx7917pJ74722dj8LWS0mdpqirUPTCGOSN5RKx0cKD+DaxsP6k29+691rZfzTs1g+wuqM/gIZo6nL/cyZEzyafJFKgLa7kXLAEDj/Ye/de616fjr2fVbYOQ2XW1kUv3UrCmaSQ3MitaTWCQBf8ASBYG3v3XuhT7Z7Kxe26BpZ5oVqiJBDTx2ZWZlABVwxuCbnm/P19+690TzL96bi3JTVFBPOIqWaJaVY44SS0MVzGusc/kmx4B5FiffuvdJnAy1K+eVQyXF7J6FYn1XZh/h9T9R/r8j3XuhbxGZzDilpjWVCRqHZBHKgCqx5C2/wBjx/sb+/de6XWLehmSSmrVlaR3WWMsWRVkdtOt2Y/W34HH9ffuvdOVJjKUVANPHNTq7yeaZpNLzx35VNf1+ot9ASTb6e/de6F3Zs/2tQlI8LrH4yg1tp0hiArmReQf8Dbn37r3Ro9qVVS8ckXgDvF5ESrlJbWj2WO7AG4HJv7917p0zGQyCRKYYZpnIUXjOtI1U+ostri5+n+FvfuvdYMZPmshHJIaeqdKdEsSutDGeXvccC4+n+t7917pL5HN11H93Uy0EeqEiR5GAEv6iqKAeLA/jn8/7D3XukHkt7VGh5C6IySReZVKrIwZroTquvHP+sLc/S3uvdLzadc2U83myEX3Dq1TDGGAlqQq8orjgn8X/r/W/v3XulXhWM81StVQo/ikAjYuGmDG5AOoW4J4t9ffuvdMO+BiaWOogq6iWJKqKaWRYHSUGWJQ6iRW4sfzx+P9v7r3VMfyGNRW7hnKJIIo5pHJ0aLp9CNQt+AOefyf8PfuvdAfioFUgNJcMdcacW1qLBOP8SSR/vj7r3Ql4RULxlRIxiACKE9LyFRrDWt/Ucm/+9+/de6HPbtfTGCCOvpFCKDTjSUkmY39Fh9QLtx/yL37r3QuUMVVh6c1UsP+TyI0FPBJEZE8b+tWZm+jAchvqD/j7917qTFHDVxLJGkC0/gkWqljSzNIFvGhDfT63/2/+Pv3XunvGT3NJonCvJGBTO2mOLTECWJ5v9eb/UkC/wBPfuvdOeTqGhpkqXzEVbO8QYU8ID1Hl8pAZtXHJ+vN7W/J4917rlSZCthqaeFmZppo3+4BNxGZow1gP+CheCb/AFI+o9+6906SpA5FO0TsnjSVUZtAI0lyWkP4vf6e/de6zRBJ8e3kpmARAqi3jmBaQ6WsP9awtwR/iffuvdM1VWzfbRRsksgMjyeNVBERLWJdrkjVYA/T6Aj8+/de6cp3qWhiqWdPDFOxRCrMG1RosgUj/CwsL8AHm/v3XukrWh5vJBRMskk1nYT6QojuTMLf1UAaQfqf6e/de6TstCI6XVO6xxiVoQCQk8rMv7d1+oHJ5544/p7917pqq6Z6eiMk7U2toZlqE0sTGoIWJkDE/q+gt7917qLVLTtT2pSweWKLUjAI0StEAWYA8/k34/3r37r3RVt95hqWunpfNIVp6grz9WCOAoYi/P55+t/fuvdBrlTBW1MNQJEcV1P5XXktCVlamkiJP5/bDf6zD37r3UajhQVehGKxOwjBsSNAN2L3/tE/nj37r3S8i2/V1NKs+Ps6tEZiusxqsSSiNpPI/BsAb3P+p/w9+691KrcBkaXFU2SnjApKhYy7iRJD6wHhACH6t9D9LW/N/fuvdMNHCtZ5BEyRJFeWRGa7MEN7xqbfkEH83uP6X917qMCauWSWSUIFlUxEkJHG6AaRIsZ/I5/5H7917pzgkCSxvJEkzCSxniIEbamPC/ni3+tf68e/de6cyBGVIEkUgkEjuSDZb3RdJPAI4H/FB7917p5qcp5Z2EaSGNYI2ZHIS1hpJ1C4/wARwb+/de6jyVUZgEbzTBZEeS0y3vM3pjXxD6/Qcknjnnn37r3UjIZeskxsNCaeN46OARs1K2gaSxl8tVEQbsL2vc8cEce/de6TcEE7OkssbxBbSxuzNGCAARbUoNiP8Pr7917oY8LTCbH1FYKwmaNVWOljKrUzq0esz2kIsoPpABJNvpz7917pLkPJUlws07pGzMr+gxLIoJDK+k8Hn8+/de6eaLyw/b+NmSSYM4C6Wb03dW0f64A/r7917oRMNUx0TpW19PFWmqhmgWGcKjrUOLLKbXPH+2Nhz7917pa4SlkaCOsqXjpIYpCIpQQbRCQsIkCWB+tuSDx7917qwz4qZCig3FS1uhpxLIsaRxIwJYEKSdQHF/zzax9+691fz1b2zFtfGNE9RTz/AHUkVOKSqLARm3LPIykKADbg8+/de6Mdt3tWSatpUjx2O8E5iLyGpIhQFgRp8Ya97arEgW4/Pv3XuheXc8tdLLPT0dDNOU8UgSQxrHGBYMhNwTcW45vz/h7917qPizX5iorkpTJBTQxn7xJpnneD06mWFEv/AIN/xP09+690x0MRkyMVHUUxrqYyG1VDIVqIlD6QGp3twT/r/nj6X917pfwbbxdNkYKmjqzjqhCQZJEhLSWXUweQi9lvbkfQEG3v3XunPeOGw80FhHRzSskL1tfQrdyCupn0IT9TyfUD+ffuvdIfGZZaSJqCiqp6uONmnhhsCX0Ly4kBPABuVNjx9ePfuvdQF3Du1pZpzlsA1MAz06yweKuiRH5QqWYFgB+Lk8G3Pv3XunBewfFUxPXVMD1CRoII5JYoLMLqSEJW635tzf8A3r3XulF/euplV0Cipq/ROLVEMgmRuCimOQ6QPxyTb8C3v3XumWt3jlFWSaXFVEc6BhAI3mqEZgtwYkjHqt9DyLH37r3WfY3ZIzlU2CzeEq6XJAzaJHeTRLGh1KrBCoB/A1cgn6fS3uvdLCuz9FimqKthS0dKiPJIJXMji3DRsSCFYc3HN+PfuvdJqXszatRFHTzx0g1QiQTeNXpzGOGWSwFvx6je30tyb+6900ZbcOFONpqvHYinkhYF/uI/IohB9C6WSw0kEn6Xtxe31917qTicrTVkTI4WShiVWEtMpZEtGfQZBcgggm/N+QAPz7r3UeWpw8kRULHJpVmDlBLO12NmLSaGZrgWIBAFwfqPfuvdNlN/Do6StWWqnEbIZ40kRAyyILBtH1BF/wDVcfkX9+690y0Ll6+mNKBU0lTdJ5ZmA0C2kyMH1fQkcC3+vzx7r3THnWxNFGkBAq1kmkCvUUST00kiSWIsTYFTYjn/AA9+691AocymJraOmppKaCpmF4YBH9r5izaxOsYuBfkaST/W9uPfuvdL8bsWanMkeCiatkmEcjtOEaV+VbyqSPSfqCCQf6D6+/de6TdbtWTJeeaWgpIoaia0iTN5aSL1gsVhJNiR+Qw/1j+Pde6aKvrPqmtpkq8xVZf+MUUhkg/h01QtMlafRDUCNXBsqrpADAG5ubce/de6wDD7MwCQz1/3y1NNzT5CShKSAycqHkSxHH0UXtyRc3J917oQMTl8amMB8jTRzMPHLSQgzSQLc6SrOxNvyQAQPxexHuvdJDKbVwdZnIMtjpZ6GqWb7gOsiyRPKoASNg/HPOr8Hj6Ae/de6EaOmpKmgeqasY1NJPokVYw/l9NpBG4Fh9PVcD8Wvb37r3SAq6rcNHNNT/wLHiOpeSWFp/FI1RFpOhwWtbm2oWuePp7917psxG8MvhcnT1M2NFHE9xWNTyMS/wDq38ekhQAf0/kX5Hv3XulRUb7wtS89RITFRiVZJhErl7IGtJq0toLX+gHNiCRb37r3Qc5zfO0EzuPyVVGIshXOtJTSRmXzSQhlWKSeFbixDEfg/wBfwPfuvdLXcO26KBaDLz5eehoZStR4DNFDDICiGMTSvINQOo8aRYcck+/de6BSro9jbhraqroszTzU1HVzUeT8N5mNehAaGnj9KsFBIPquLgkC4v7r3Rd8pNmds7hrRtTJZuno6LIlqWjYftNTEapwQRaQH8H6i545Pv3Xup8fYvYEc4mTDy5LHedZGHiUpAzKbVE/jF0Fxzybc/i/v3XuhWpN07hzOMinkrKF6qnCxikmkFWBK51CKJFI4t9WuB9Pra3v3Xuljtram793Sf5RlKPEtGjPFH9tGsbFAQYfESQQf6ngfXknn3Xusld1bvvwzVH8cxMkFLC/2LiMNMrAktI6IyLYWtpCgngX9+690XihzUm0cnVPvP8AiWYroq6Q46ro6CZqWKG4KsKWMs1za1iSD+f6H3Xunz/T5tnXp0bn0/xi/wDxZ6r6eHyX02/1fFvr+fp7917r/9REbl+c/blNPWYPA7coqnJiV2EiY/KPURc2aIJKEIH+F/8AH/D37r3UPG/Jn5BbhemnyWLrpJIkj1QQbfrHSFnkHjqJtUh4H0/NrfT6W917ocKftbtzx0FVPRmWskilSdP4HMArxglH/bsVjIPBKk/X37r3WbbHyB3NiautqMptigqmsUyMMFNXGaQE8hPOmkC3IHNj/X37r3SE378n6aPNtkodlVEOMp1SOWOpqY6OeSoHqiZKeQXbn0i5F+f9b37r3T1RfLzY1FhBVZLYNVLW1TftD7enZZJw50JIiEm7AHTqFvfuvdL7Yvyc6a36HptxbOTEY6hIiqg1FSlVkqeAJCLEqfqVS5+tx9ffuvdDrRyfGDOqlUlLjaSnEIjNY2PfxRa/VE5qtDLdiBpBtb6fT37r3TnX9Z9DZLENU45sHWFImkihSKBo5JyvpacoF+t+FF/r7917or+W2X1jSz1lGdqYOmqpJJAzSxRwRvJqIJjQXANvyP8AX/A9+690gMBU7C613ZJU7ixEVRt6vxkkFHVQwrW0tJMpGqDwvq8dzyugX/Hv3XulkO1+uvFVfYqKilW8VNTGhcxhpbFBYqLFfp9P6X/Pv3XunDau/Np1NfTNkMRNQxxtZXmpVss+r9qSNG5P4+n4Nh7917o4Ga3dX7d2U2bmw2NzmLhpzJSQLRRtUBCllkQsPTewuL/0/Hv3XugD6+3hleyJZsnVtTwwyVLwzYisUXSEkiExki/Fh9Pr/rC3v3XulnkcQjZ6ipTjWxSRLpaSMCSjm8YsAiG99X1tbj/effuvdCHj6PMYumqRTYJq2lTQ6yq/kEgdSS5jsbX+hA4/AA/HuvdPGDk8wLR+KNpdQqcXp0+GTUbJpN7H/Yf1+vv3Xun7clP45YxRs1Appw5p5ojouQNZ1kfRuPpbjn37r3SByqREUs8tLMPHrYtASzyENYKWYfQ/UfT8f1Hv3XuotW+AloTNRuYS0wDLUsUniqpBZlCg3Av9D9D/AIe/de6CvcGWrcD5qWqyGVrlmaNoUo0KU7QswPjYMCAPx/X/AB9+691g2vt7M1WTbM5Gmm+zkUCmknDt4ok5VV+vpP8AvP8ArWPv3Xul/uSq+1ii+2aSpEoaJqdDaFRbSXZTa5/HPPv3XuuGFG8shjZaekEdLTiypI6KZFpkNiUsLgH+vJA9+690IWFx7PDDC8YrajyKtRIzeGcIpszaR+ocm4Ugj6e/de6VWZpsdi6CX+H00aiUK8rsS0gdje6hjci/+29+690GGXlnjhjyckLR00KyI7QofLIpB5dTckccf059+69007frKOsyC1xzKDGomiKhMcsctJMDd53nJN0YcBTf/C3v3XuhOj3Bh6VZPPSR1dNMC33YAVWl08FNXGk3v/rf1Pv3XugzzPYmKnqWxkVFUhVufNTuGWNl4ARz/U8j8fiw/PuvdK/alTRQ07tNV1LmqXWxllIeNSQEQIeCDz9P949+6906ZT+CzyxUOOrJZJJbM6eK6sNF3U3AF/rwP9b8e/de6LT3ZtMRbo2pQYjF45pctTzJPW1SFZGnFtECKPSG5vwb2+v+PuvdMFJ0NX0lE2RrZ44aiAipMsT6okYEvZ78kfjkfT/b+/de6ZK7aWez+QNBtTOYSHIyBSImIllaRV0s60qEjkcE6eP6e/de6z5XH9n7OpfszjYMjVQxCDKVn27SUyI4GsxLKABpW5sAbD6j8e/de6DTapylVuKp/wB+3TZIazK1R9uI5E8h0kNIgFrG/C8fX+vv3XujF0fX+CngkyeclMlPNTTUqUlI0UTUtUy2SR5r3YJflfqfwL8+/de6Ahtv4nGZmaiWSGapnpp2pIyksUc0xLI6qyBVX6/Ww5v9Le/de6Quf23u6nxtPDgjHjapJ5jUSTSaqbwytYIEP6rDgH6X+nJ9+690XjHV+WfcFbtHcNdesFc8immlYyVkNjqjRk0hdJ5P4tbi44917pf5nCR4B6auwE4RYgEq3ncHzxH9SyaiQxW9gbXP5v7917qLJtWiyMf8bpq96MxlZaqGJnkiUP8A7tgZDqCA/qsQL3FvfuvdBz2dj5M5gK+jqaapyFGojjiqkg+2EpNk9Er+r6XuQRxyb/Ue690X7YuA2ngsrLhMhQLPPPPEpqqg3o3hmUlqcVExEasCDq4IB5+o4917qRnutsS1ZONrYqOnqAqP5krUq4pKm/ldYJaYsGUW9P0HIAtx7917oF83g6nA5K1fkp81lC7Sfb1MrpTUczKW8EyoQLjgWa/5/wBj7r3U7AVk9dFVrl5qWgoSzNUF6uOOOOOmciRYYHZAeRa/Jtxe/wBfde6CXdO66QrX0OE3BSJjEkqwIpGWSaRk5MtPHBco/wBbAtxx/rD3XuipSzVNQzihzm7qd1qJfva2arqDR1mokJZCbqqg2str/nj6+6904U+Lyla9FTwZR4KV2Ro5zJoWSTTZ5buNQuDYkm/+ufr7r3SF7Mo6oV+PoFnjqvHphNYfFDcKQXLkgFyeebXP+F/fuvdB1W0GGFXDS+aCKeIqzkMz6z9dQF/pcc/7Age/de6TFfmZIJFgjrIJPtpXaKZA2gsOAVFrWHI5/wBY349+690wVWQlqWdqnyzSzN5tMasPqD6h/ZVR/S1re/de6iYDLw0m58JMxRYaPKUE2sP5EDJVqSP2+Fta11sf68e/de63SOttxYik662PuhqB6ekqdp4eb7iSIR3VqJX81QVsWBa1yOTx+Bx7r3TfvLc82UoKeqx8qyPVeR5YIY3jBguNDaiASDa9jcj/AA59+690W/I1bYivlSSkfx5CYSSSVGTSenAtrkmghIAuR9ADe/Nj+Pde6WUFBtnJ04P3TI8ER4WslYwgsCHeEXP9LCx/p7917p/23UbTSd8RJlZamKmkiEMJ1meolKgPHNHTj1qfxcA8/S1vfuvdGkwxxUVNNWzRTXgpQaOmoYfIkESR6yZ5UK+MKLkmxItb37r3Slod15XJUOPqcFuKsEMTyR1S0oQwwj9UbAEAyLcWP4+v0t7917p7++ihiEDNTw5nKz6hlamnAGoHU5BsWGo3JX6G97e/de6U9Fm4KWnNLLVSz1sQcs9HG8Lhv1EMZP1RkC30F/fuvdEA+X3zv68+NmFqaGjnGQ7IztLUxwY+hSKpeGyFadq6U30KSQTwPz/sfde61S+zu291dtb2yu8941jV2SydVLOZXKSGAGQstOqFQulRYD8H/evde6g0eSwlNQNVSVuUNUHjH2R8dPTzvYkGMoQbD+o+n49+6908yb3hqqaOmpaWoqahIXWJ5Kkyxx6bnQXXkfS34/3sH3XunjrDb9Vufchhz8ow71d446hIkaDxngBXfkE/1Fv9b37r3R4Nu9DbUw8i5A0VFmKpWV4a3IkShXX8qjgg/T8j/E8+/de6NFgMFiqrDVYlSJKmjpmcUdM0cR0iwQwRwqAB+P8ACx/p7917pC4LGVdLnKqryFTGKSekqKSGldzLaIxlZItUn+BvcWPv3Xuqq9z1dXs/sHd2HxX2viGYqRFKTG3jSaRpAQSDYrf6gcfj37r3Rk+nO58ZQzzNvOrjaPH0jCmb7hGkeRRpJSEjkt/Z1G35uObe690fvZHYnT+88D5VrYo1ppRIsOU+3CtLIv7kuiQl3CEg3AsOOL39+690tNt9f7OkzCPU5ZKyOoJqaB8UJZYIwB5Y1LlgCeTe4tbj6e/de6Xb4jIY/LSxQRGtoquEaGjco8XFxOI4xqsAACwYAH/W9+690vcI9NTtFSfeSTvkKe1WaaOSf7ONW1GoKy2AZbG5sCbH6+/de6FimyVNjXSWurZ5kkifxSSNKk08QUCPSEfi4/A/Fr25v7r3XOr3lR0lI1WA89HRQzyACKJAZJARFq8h9TX4uQT/AFJtx7r3SJ69zsWezGR89XUU9ZSpenjkaOOJ4ZH1umiAgc/1Nz/iPp7917obcdk8nT137ZoWiTUYWp5GEyaFupmK3K6h9VHBH4ve/uvdMmf7IzuSqI8bRGGGKOnkMs3laCB1VvUDN/aYc2FwPzc/U+691Hoc1kayFZ4pJwlGyQzQSN41lmsuo+RDZkt9LcHn83Pv3XuhToKD+IMsflFLJ9slQxiZEkkcG4id1tdf8f8Ab/j37r3WOSGWqp6jFx07NUhmcTVZuArEl41a44AsRe3H+8e691lxdHnaegFLTUmNjVpbuJg0qyRC41F1u2o/UA8c+/de6UtIHmrzDaSkiFMyeKGNVV3CciRV/H10k3NrX+h9+6905S7WOSoytZXrCkanxU7PJG4W51HU/wCT+Db/AIn37r3TYNs0njEWPaMSEPGsckyqkYVbmoWQnlv9iR/Qe/de6QtdtkUtbHGA/kfRLGqvqlqmUgFjIp/wJvx+PfuvdN+48jjoaD+Ck1DztdvBfU0dR+rQrowsQSCTxcW49+690GWQeWogmeWiLIYBQywkI7mQ2McocXuALX5+vv3XulBsKDAVmaxWM3Rhfv8AHzlY6uKs9ay6iYQtxfi1rixFv94917o26/GLoKop42xfXeJx0sLfcrWUmmCUPIQxKw/S5vz/AFH1+vv3Xui3dk/yxert8bnbd+I3Fm9vZCvgCTxwqkhRVNgutT+jiwvyDcf09+690SPuL+SzlN0TTZLY+/cU1S4DQ0lfTvC1VMp9VPLKwsHa36jxYk83v7917qr7s3+Vj8qeuJ8pXSbHXNYyhBlmqcFULkRJGCbLFBENXFhcG/8AX6cH3XuiIblwm5doZCTFbm27WY6qo7xNRV1NPTzIVJUOIp1X03PNieTb/W917pJ0m6q7DTyfYCeJKkaalI1YBkUn9xVsbnn/AFiLfn37r3Su2nl9yblz1LDgcfU1ubq5RS08dHjXrpSzjSglhhDf7H6WP1PAHv3XujoYD4R7+r5Ytydi1lFtSgcLMY2ZXykwZNbmKkRQFB5Fj9COfz7917pLbs2n1509SVz46A7jyLMwp6rKAuIg5NmWnX0ggkW/PHv3XuiJZ1q/dmcqKlKeNUV5HWOFVjSM6rCyL9Pofx9P8Pp7r3UKn2/VSRVktNG0T0lmLAEslxpJ+vH5tx/jfn37r3TElFUvJJ5QWZWszty8hAHIJ/2Hv3XunKLDyyN+5GSbWHqJb6A+oD88D6+/de6WtDtyeeFYXV2jsSsgBBXXwbH/AFrf4f7f37r3TjQbagx7NJJCzK7LGradbFb2LNc8c35P+w44HuvdHH6nh2/FXUn3WLpqqQRxQoshUiVGUEhBc8jn+v8AxHv3XurIetuu9mzQ1lK9LBX1FfAKiWiCKsFIlidNrXuBb+nP59+690ZnaPx72fk8dHRww0KtJJHkR5Yg7pGq3AhDj6ltS25ta/Pv3XuhNpvjzhaDHx5gYs1xfIilEaQ6ZI30fumZEB/b9JU8Dm31I9+690IVJgsDQz0k2L23SY+skV6ZilGkUjCNQqBvJYgqLkEG5vfm9/fuvdCTmRjqLCzrHiYTXyRmaWphiVpjIQoYzIg/S31NvwbEkge/de6DvIVW4KaaP7WGkgpqrWrz1SLGI7U4ZAmrkHkCwPHF/fuvdMWy9j7r3XnqCjrZD9pU5IyIfKzCSOE+RxIOLAgXHP0BP1+vuvdGR7A2VTI+CK02Os0Tl62ESyT6IAaeICI3vGxW6knkEH37r3SQWgx88bibR56CmutOtMpCNE40zOP6BLcNz/X/AB917oIt6yyQZKZaWBPEsTzLJLHojSZoVZFhUWuT6jxf6/ix9+691I6yxMmZzlDVzUv2yxsZoI6iBW8hDAyCQve6N/avwfpawHv3Xugs+cB3FtHF0MWOxbRU+HBrUqI3FBTCCpiJCBowFLISJEuABf37r3VaGyux8hnK6OurdxrR5d4xGvjIp5KuSlWwEN+DyDyDyST+ffuvdCLv6ki3PhaJdzVGWeWriZ6bHzziNad1tGtYpTghzYgt9OLHj37r3RGsl1zvvau4amow+INXSSSzVCTTVzVAkKOJFf68OpW1xb6n+p9+690bfYm8vvNvStuTb05qftpKRnFe0bnXCpnMivckKLaWtcEkA/0917p96exsMtbljn8vjdt4GOZchSVUdYJZYZTJ5QKkOTpBUhfp9TYg+/de6ObS5vrPHYWpnzOTO7ZmjMyQLPST0lDStGxBM8Q1BwAAxK/X6D8n3XugoxXbu0MOlJVbUyEeDWjqqmaf7OreWCpppx+5FJG5DD/Fjbm9ha3v3XulhVdr4PJVOVq9h1VZXZ2XH0cuQqqitkNDkHqCJDQ08qG1431l7AG/B+gJ917ou79xZPCb1MFdihGc/DUrnqygE0JqIZ5dEKVdXY+qMKCDcEi4/Pv3XukLu7tvLw1dW2IOSeghjFPKEydQaeqWBgiuH1J6lCC5t+kAG4Hv3XuuO5/kblKbCU+WXbUUWWnp4IajKVZlyEMsNMwUEwuHWPUp1EJYk2PAFvfuvdFNz/c+5937n3Jltt7qqIJIY38GHp6WWKmajK6Z5ZI2H1V1Yox5+h59+690hovkZncis1Bm8/W1CpjPtKWnNIiSw1S/tNNLLHGHa7XN9X5H9AB7r3R0fi9nIYty0gyuKkyeRzmJqKGOtrI5TLDQ12OaKQJMvChio9Bvew5I4PuvdL7s7c8C5Hc1FUUtC9b5YaKCpn1p9oiyGJzAiIAHVVURk8D6G5uPfuvdDv09kDW7RpsBLPNU/dU0qqTpVEqI01ozFSdQKkWIsb/43Hv3Xumaq3K2JzlRj5ccktDTeNKySMq1Sji8MHgkf9I1csLG5v8AT37r3QaZLDx12XlWGtWLIT1JQpV+i6CMMjlkFmsthwBc/wCx9+6909UMMdFXRrUQyQsFU6miVoap6cfuNrYcIbG39f6+/de6FCSalzW26uGJYmMssKRuk2laZXurB3AsDpAsLm5vew+nuvdJinr9qUdEcdHick1fNG6U7uoWmpamlFvupS19Yb9VwQORfn37r3WfCLkpaJy8KfdVyPHSuksd08LBRO50ktf6FbgkWF+PfuvdNeZzWMop4MakbVM8UjR1VW0rIac67OkaGwsxN9JF7cXJ9+690o9tGHBzLkKGnOX+5nTTR1R000KvZnZ4OLXJJvcf1tb37r3XPsOuyufqsRHT0tDjKOSoalqXpSKelvx+hk/U1wfoRY344J9+690Hedx0mHikx8TPWwrJHWVlNJTKJDMn+7FqQuvS3IUBuTyfr7917oNKzes0W4qWgopocfDMkRlpmDFEkVzqSUH0M4AOmxv9fzyfde6EfDb1lx8tMchEJKJKmWoPhp1M4UR6nYsnqA+rKNRAv/sB7r3Rnusu29t1T1NV91TUtM0sf2ivYTh2RR451P1Ukf0/1j7917ozNFumnmx7yQ1lO7VBiZqeIqrSU3ltKqtchASL/S9/z+B7r3QrvlMRlNrpRzUdGZ2LlpGRS8EEa2DSchWFiq2ZT/Un8D3XupGL2jiFo6dElo1WrVRIqxqBpICyKsg1AgEEfQX+nFvfuvdMWe6yw8NfRVH3EECfcxT6YnjVJix8a+oWJPFjquPrx7917oXcp/dFaHGR05pYJKWhgGQKrAC7cCZDEoN7gA8EG55uTx7r3WTHZLaZzeMrKl44aNWHipYL3nfTrBslvoTb1A25HJ9+690abraSgqclVVlETTwPTTslOjSFJyQEKziFkY2Iv+rg/Xg29+690BXfu2d1b/qqXH4fHPTZORpaePJw0FRDRxqyqsUUtZT+kO2lfUyknkE2AA917osmH+KW+arPpH3RjcLWYBKGUxJURQSrUVI9cDTpLGJw1iGd1cBwQWFySfde6h7o6Tp9h4+rq8RtzaGdwNQ1RLJSpElfBhYIQscrU1U0ZSOYKSfFYkkc/UA+690V07k2lLkHo6PaVLHioaqYzwYrFrj0h/c1tJJTabOX+sjEAXJ4H5917pTZrtnqzEQ4uGg25FNNC8aQpTyyrCKkEhhUIttOi5A1G3+8W917pTy93JR7fWoro4KXITwTrR0cqeKikiUmSILKlgx4AJYkm/JJ5HuvdReve+8PvqpbaOepKXOTFwYsXQUoraaBmc+MyFAxtGvLMV+hINwbe/de6fuzdipl9kZfLV2W/g8OENRUrFjZqvzvjoDeSmNOUIUAEKoQqfxawv7917quk72qaLM10GGnaqxVPHDJDiqmGCTIli/jaY1lM7I0YNxJ9SvN7fj3Xugi7g7rx+zQuQkosUa/Wq1WPxeWlX7RBEDHUTPKzKAxtYhSCDx/X37r3T91t8x+t8ZtfG5Gv3BTYTcFZEXixmSjnkpnqWkMZi+8g8moEDWS8YsPybXPuvdC7uXu3q/f+ASrp9yYGLcEFHPDHLhMzTQVk87RGwilsASTwinTc35BN/fuvdFEz26No7DWm3hjMtWZOsopAf7uZesEMVfVT/uPLKsCLGdLElTqZiADqHv3Xuga3BubL9tbgw24nXN0e30ppaavy8Faah8a3JcVMUyGOZYxdYgAXsACSR7917o3nU3cnX2wl2rhcjPPudlkWliqXNBJVzwLOXSrnpqyiLByP2ymkWFrEgg+/de6tB66+W+1Nn70jwVFgJJaFMbFWNVVmUrVp0WUERQ1lAqNAG9fEfjW9gALAe/de6NVB8ssNVeZMVtMrSkmaorZYlxFGsmnUnhesZGYKbjSoTXaw49+69065L5N1kuIiTFbep5KmsjhaLISCtxSoZtQjcq8bllFudAIt+fz7917qLt7ujdFZDNjKlI5nWS4S8lZSGOUB5GpZ3VRcHVwfUpvcAjj3XuslT2ZuOFZqmKXLwYyNoaeSGnvPTkI/odUYkNbkEMSQOSb+/de6OD0jlpN01WMig1sE8ay8BBqJ1csrEcj6i4tY2H4PuvdWk7YyeOxdBE80kFPFEoV7sqaGQW1MzH6G31/I/offuvdFh+Qn8wnpro2jq6Wt3BR12ZpY5BHjaGojnnZ1FrsiHi3HH+w9+691SB2n/N87I3Xlqyn2lj5MfjA7illeUiWoib9JUIeOPweR9Pz7917om+4PnN8hc9kmlpc5k4FR2kSEyu8aiVgS7NcfS/A/Hv3XugI3x8tPkwkwysG9soqxEGRUqXSJSD6gqA/6/1J5/P09+6905dZfzQvkntCqgjzFXVZihSZEQTs7SyKJDcByfyRYfQD37r3VlPUv84mPO5CkwO6cTLQzvNHTtLMS0LVJ5ZC6j9QY/1tbm1uPfuvdH4ofmJ1tu4R4zJ5ODC12QhslR5wKdta/okmTT9eCLAW+hv+fde6rj+Uu4N2bDyab62lumry+NX/ACgRUM6zU0UUOqSKGSOPgk3tfkn37r3VGXyL+Zm6d45KvNcra3jeCekmDRBWKlSHVfyfz/yP37r3VYa7rqKTdD5anc0zvVeZ1iYsygtqIiRLcE/4j/C3Nvde6z7w3jmNyZhErZKkrDGpigqA6lFI9Eix8ixH0Jvf6/1v7r3Sg2pEjGGoEa+SFlLIwJVyOSCn0sOL/n/G3v3XuhmweMGVr5FWTxyTMuuFI2NPGLX1hV4AP9Sfpf8AAt7917oVaDa7QyRETwxopeniaI63lkI4vGn6Rx/j/S9vfuvdP+OxjzViM0brIhZZKcj1WUabNGQbte7cWvccWHv3XulhBjstMoZKZWhjKJ5HjKSxqTZwC/H0A/HH4PPv3XunNKgYirhjkkco8lizP6pHB9AV0/Fz/sOOffuvdGm6r7Iw8VNVYSpKU000cV690jmWAqllh1SauGP6jyR9bj6e/de6FBZ5o1M6CCTySFhOiqFYXFtCj6Aiw5Pv3XulZid5DGY+rhagpvHURsiN4ADqsAWU/wBRx/h+f62917oqnauXWskklgq1iQajURwNoFgfTqC/n+vv3Xuip7hzdXTM16tHjZlaKJrEmOVdNz+fqP8AfG/v3Xun/YPYVZR5YQVM5ipUGmMS2QorKD+2/wBbfS1v8T9ffuvdG92jvalzFSyRGOC0aSmVWBR2+lnBB4+hJ5P+B49+690j+1Jminq1dXGuBpAy86wym/jbi3AH/ED37r3VS/flbKcwrRPKIjeORGB1+oX1Et9OCLf7H/Ye690CmHSR9BUXVJVPrexBUW1ED8W+v+9e/de6FLAySpKnmjusTMXaNiG+g0fS97345/Bt7917oXMTTSTrBWxQGMrKXb0NZkCjQzGxF73IP9Px7917pdxbgyTh4WqmqAscYWFg3psx/TrNueB/sPfuvdKmB6ycOKNZaZqqLwSRFGKuSLkKBYAi1yT9bj+hHv3XuneCkeGKJayfmGMhYdQUAg6AEY8/UE8/k3H59+691Mo8cDKtSZY3liQvDqBJhLH9pmP9oGxB4sLA359+690IGFipalRXAEVcrKXjnFgssS+F/wBR4B5P+tbgc+/de6WIwMawUtVJJBUiNTOQWUp9LKoK/Ura5H+39+6900z0DUtSZUYVK1siMZAbxoFAJjQfgAH6f1v+ffuvdT4cLAJJKioX7mgnqGdI1XxOkiIGOoD6pcgW/re3v3Xuk9XwRUs9KY4j4tdRJaIlkjB4CGMfQ2A4/wBjzce/de6TWSjo4dLrISZwlQ0jIUlV1drxgCxC2tc/j8cX9+690ldwwRTxCbRNIVKSyMrWQi928NxyVBB44+n5JHv3XumBIop6pY5GWIgLYyEOkmu7BnY3Gq1rrfjk/n37r3XQxqVDVFPTzRPVQsJkcFfHLZij06yJ9CFUEkn8j/Y+690STtumqI9w1wAOp6h3KrqJsxDaTYcD/b+/de6QWNo6qtnip1iKy00MzsryqkaB3DC0hI03uCQT/wAa917pU0NNPTTSUM8LCrbyiyqJAFQHUy6bggWblb8C/v3Xulka6vxNJT0WiCSOWlEkM6MbmCrRZDC2m4+oF103/p9R7917pDGtr2glpqisleBZixikdkp43HC2jtb/AA4A/H0t7917puaopjLOyiSBAi+PRqckfQ+In6gm5IsLc/19+6916ncO7sJHVkaOxF7MWAF2uOR+Dx9fp7917pRo8gik0xL51AYE3SM3bSsth9DcW4/wv7917pzlqXmN6pSQvjjTxoNKsq/qYKbMeTbke/de6cDoqBHD5LhURpHJ0SVABJAN7WsebWP5+g9+691EmelnSKQmQ1cRlAVrBVtcI5Q/gc2/B/P5A917qZRVMtPTa3pxMtX/AJKT49Slr3aYSn9Nif8AH/G3v3XulquLgyv2SJKtTLVhKWXUSniCgDVIwFh/h/X37r3TtXbfrMDUqlTHLJ5tHgZ1MIRERQmiT6MPz/j9LDm/uvdcazTWzSaf2ZpY4klqJLq1gLWMYFrWP9SP9iT7917rnS0TrVLCJysCJ6XUOf3ALqAzCy3PH1I+v1tb37r3SnxMSh445HGiSGRv2z5SjBixZWYD6kjk25+l7W9+690tMHTD7f7Ornqygd546dxZiXH7bq4sAPzb/eeR7917qxv4wbfzFLRx1+KoxlHUxzCF5hDIqNJZit7k/gcHkf63v3XurRYpc9mIcBQUu1M1QViSxmd5aGpnx0kem0k5mgHOn6gEcni/v3Xuhvptq7miqaGjxefqKKmpIRVSVkyNj4HZlsIHkmB/ST6FNwefp7917oStpZ/cuxdxYqn3/nKqbC5OOZ48jSSpkMbFNq008bxwrqiZiRqMlgv9TYj37r3RuMVu/b1Q4/gu4cWY55FgqtdT9kZdfpa6PoJBuTqDEHg25IHuvdOM9HhZ52iw7y5DK0aPNUpTVDKNZJkRotR9RH40lv8AYX9+690G8u4cvU5W0TSyPDOIKmCOoSSRlfgvLHJoJYHj03/1zb37r3QwYaCplTw0r1FM1ZYVFJPEJC8iLYGQyP6UI/oTcf0uCfde6TNZWZrGVtVDS46npmpdcc/khcoXItE0WkMrK68E6hb+h9+690ksnuilREjyeGD1VLqYGkRHp/KUuAqkL6xe4BP+t9ffuvdRHxOF3LTR1eUx7UbyRqRVTyCKsWVSVjVYVP5BP54/pyPfuvdMtZjsTtxipq4KSlkRzRrUVjQTT1piIUxVBYhtR+qlRzbnj37r3UPZu9c42cijyKVFNBEjw0xkrIZjHIW4dki1BUawI18/0B9+690IUdbL/Ek8iSUMokc0+QEkMZyUsi3MaMDqYgfp454+nv3Xuuc9dk5IXevMv2komSehaBamSNomIWWqlLryR9QB9Lkn8e/de6LhufBZiumWrxeSibHwz1FRJi6OdaSVxJERFG0rs4kuR/m9Kgm1j7917pT7A3jNjcdBRbggzNHVSWgkpsg0MsQhW6gIkJZRa5IDSAm5N/x7917oSlq6eOjaChy9IsbF5wsFQ6R6CbtH+2Tc3I+gNjx+bH3XuoGEzGaOSMMlbTw0ukpT1Ch53kseUEciD6/6ouP8B7917pS5qsraeA10uQMsbqYZYpYES40j/Msn1vyT6SBwPyPfuvdewm4tt0tAJplYTqxMglkGiIx+pWXVa4LCzLYC3NzYge6904UO4JNwzS0rU+NKQSs1PDTsEikRiH1qCrC9rc8g/Ue/de6XWGxm3aynqMicek1ZTLLAPv0WWyKoBVHBUjT/AFH0+oHPPuvdPGExe266NhWUkeNaGwPkjJvGxOjQzfT6eixJIve3v3XusGarKDAII5qxKmlqNMNJCiKkblG1R6nAI1n8gjj6i/09+691Oof4DXxwHHRQmojCyVD1DRRwFwA5SMEksebXIH+Nr29+691k3JUU/wBkKWbFwzs4KpGscLTRVAtoDA+llsb/AFuR+D7917oEpMPBRw1lK8VXSpUl2l8LSRuJGDOyjyCNgL3sFYC1+Tb37r3TJSVNVT+OjimVMZG4iVahi8uoFdbpImpmJuosz882tbn3XulnR4BaWOpamzlcUrnDzRQs7JGzDUdCE+oC9gbH+l/6e690NODOErMXRUdcaGtFOscS1FQojrtcbeN1WRk4LA3sWPCn6/j3XuuGaw+OlDDEfbvGxSGyw0sxaNXOpllsVFuCQSb/AE/BPv3XumuXalFVU601QGmpAoEqUtLTCeyKWKs6qL3/ADwSeeR+fde6DjO9Y4V6iUYeGKmlCM9LUTKjL6ohI93b6Oh0gqDwSObHj3Xuis989cdhVG26qDZtXlMnnKOaRIYBUfsyoPTIUu3ACqCFUi4IH0HPuvdAF8W+pe0cBlc3S9jQZrGpVeXIYHAS69Eq+YrV1EaOLKX1pcB7fQi1jf3XujcVO2ZtwZ4YnIYOrxO3KCNR9zZTXOyFkiGtFFwW1F2ubiwta/v3Xuu94df4bCwUVBEaqlx1Q8EFXXY2QmaWGUEsKhD+CSP6WFz+ePde6f8AaPV0+2pf4hjJ6PLU85iaPH5GmSJlp5VKxOkqA+o6TqJJsbfX6n3Xun5qvcNOa4rS0WJWINEEiR5XQmK5eN1FrLexuf8AG3v3Xukbhf76RSSVdJnIswhZzLiplCSQQmT1Xd7jg2P6eRxxa/v3XuuWYztJt5avL5Wlx2QrnLeXHNEhMUs8YVoYkjGq4AFitx/Ue/de6QX9/tuafJ/cfH28H8U1eCrv5PN9rp/TfyX9N/12/wAPfuvdf//VNX2xtjr56Qbgx0dBHlQWBmpoohNqL3LTIo4I+nN/+I9+69079fbZxNTjYK5amhNTGiK7QrHfQzXUyD82/wAR9f6H37r3TzncaYjBksNXwVP8OqNckcWhfIBH+7Eyj6g82F7f0tz7917pUYumwGax7VlTgaI0dXAdbwRxGcVI5F7c8MD/AL2eL+/de6Knv/a9BWZCspq3alJVwSzxRwV9VBDKYx5PTIwK3u3J+nH9R7917rJjOgdm5ClWZNu0tDladFqYqkRoYCFF1IAuPqTYgcA2vc+/de6TGQ2Vs6CdKatw2GeqoJkVXhpY42lBayyMiAAm35Iv/X37r3Q70Wyutl2o00NNEiGB2emRmSMzKn6yimxseORYD6ci3v3XunfrUbYp8Vko6Wlx7aA/mFSY5EWmHCTRq/IIBv8ATi3+vf3XukrUbM2fnVyNZVZShmMczyUbLVKtQgJuiEBuSLW5/wBjx9Pde6RKbG2RmKDIU0m5cXQzUMgljSsqKciZoxrLLGxvewseL3/HPv3XusdXi+r8bT0tA+XwbSToVnr6ZIdBbRa6aBYEH6tcH6fn37r3XKHb2wtu4+DK5neWF8dROr0TySrUQ/btJpBZBdgfoLn8/wCA9+690udz96dejbsm2KHP0FZSR0kUCujMI5XYWkQcD6A3/H+vwPfuvdBEezOlNjtQyx7kYZKYU9Q5hpKh6aXWBIFWRF0m1/x9Pz7917oX3+T/AExuWkoUoqirMsdknqWpKgNKUiJcxxaR9Bc6uB+b8W9+691GxPyq2dtbOjE0ucar27W6RUSyQTPJRl2F4i2k3Kn+wbEfn37r3SsyPdPSeHeu3Hj99wT1FQwqZ4GjlH15A0BTdgeLj37r3QT5L5jdMzVUuvc1YY6Iq7JNRVbAs2kleUJKWPAtbngj8e691zrvl50P9lWzNuSohqBDDUCD7SoExVgNEcSsLE3H0HI4uLe/de6DfIfM3pRJadJoNzVPk0q00OKdlLj6F3tYi/8AaA4P9eLe690sMf8ALnoUAz1jZuaMhGMMuLleaJFuzsEcEk6uCL/Tgf0PuvdSMn85+j8PFPJQDLLOSfFSHEzJ91AltZp0kFrKD9eLHixBHv3Xugg3V/MF+M2JpIcxuHJZXDwx1Cislq6CoSKBpQfAw0cWYnlSR/Xi3v3XusWJ/mt/EOOkkpI98QtK5MazxoZfIQPTEEh9VrckqD/S/v3XuhY29/ME+Oc9HFU4zMV+UkMcU/jp8ZVfdaajhGQOovc35v8A69+ffuvdL+k+YnRu7K+nqBumHFRSMIRSV1PLDLqLWHlSRVvc/RuLfke/de6FI94dX5YQUjZamSCaljkopRBN45IXUgEERWa5BsSbf4gc+/de6RsvbfU2HergetooImRmlqAumnVA+iSeQ3tGw/GogEfT/D3Xugzy3yg6Opo6rFT75w8cYUvCVl0mVLlSyLKOW/x+gFrH37r3SEl7e6jzVVTrit1Y1I3WAzVL5GnjCSJylueQfqfqAfzxz7r3Q9YPsXp5aOieXsXAVMqK0eiPIwNIrAEtGfUL6SOTa9vp7917pnyfeXWVNVywYjfe36yphl0pJNkKaOWmYr+pQ0i3tc8ci/0/Hv3Xug47M7W2blocfND2dtgZnF5Cnq6ChGSpVllkawdY0V7qbE3IHH+FuPde6baPuXI15qYavcODmxsiClP2mUhIRpUsJpiS2pVJNzqBv9fz7917pSYjL9eY6JtwU+docdurFkVcuTpqmHxSUyPeRJGVtIuPxwR+ffuvdKKr+SnXWSoKmKq7P2nVZDUYY6Gor6MzIXj0PDOrt6WtezWIJ+gvz7917oOdmdrdYRZGunh3zt37wRy+elGSovCUdrEU7BxeT/UixH9B7917rJuHvzq3DyLhzvXaUUBcBRLlaeGaeolbVaRlY+oX+vH+Fvr7917oHN7b921k87iKzFdg7Xj+1gEqGHLU8itrIDfcqCbX+n1+v0N/fuvdJjJ9zU1VUR0s2Wo6+ZpI4BT0kkQVGjW8UnnBNkJFyXt/T+h9+690S3dvcOy5e4KLIZfK43bdLjHENfXCv001bLKBIngmjBjDHkXBIIv+ffuvdLPI/ITpn+JVyxbs/j1FBUU9UkWONbMsEYID0jQorarG9yCAfz+ffuvdNVZ8yOp9t1NfDiKLdNYlXTloEpcJVtAjlRIYXnqVaM3P1A+v0vcG3uvdB1uH5d42uwuYgoNv5mYVMGlIftoaSSmEialkgeqkChl/tFQOPqB7917on2/PkniNtYhK18BkKmuieARTisoqtGmqTquxpJWa4CnUWQ8/m9vfuvdJnaPzsy0kzUOF2wtLanZ6ioy1bT4uAuw9RWpcnUSL+khjYfn8e690h93fKvN1OanSu2a6U9VGki1eFq5q+Cepmuqlq2eKNAbEk8kD6/63uvdJTN9rYbG4JJqnAZncGQdpCIp565aVEca5BFJSloZkUn9SAA/UEA8+690hovkNRNipaBus5ohclq3FRywTLcElGlksxP0Jub8Hm/v3Xukse8cZTRJSnD5amgWZZFin9QCsbapJB+vnkk/n/efde6kHu/brzPU1UdW5sqwUtOjxGPQOLhDa9r3IuD/j7917pvyXdGAycq+fAVEsMCuI/KNU8RI/XGx4t/Qc2vf/AB9+690G2Z3pia5ZTQUbxOW1fpUSqL+lS62IH44sPfuvdB3NmmkleUxka2ChdfFwbG4/H0/1v6ce/de6yy7hmm0AgrYKjKGYB1AK6C62/wBawuP6+/de6n0mcx9P4z/DYkqGIaPQf29auGBYH+oH5+h+huffuvdbQf8AL97yrPkD0VHtWveOmyWyaRMIzVk6yRPTRRftSyBgSUsCq2Isfpzz7917oUN41ufxNctOKtFp8UJGhqoJUCnzDSYJaUAX4UC1y3Fv6g+690Ae703vlKYblp3iqaCeokjkmpJrrSOhABqaG6mMNwEYppJPBuLe/de6ato4/d2QqUgpzWweQh6qaSs1QrDC3kZ6mQlQEIB1qxsfpz7917o0uxMntjbtY4VImyTmCmly+iVaOOWJ9bJTO/4IBDOLarsLWPHuvdC/jOzDla6RsfJQ1Jo52gmo4ZpvtqmFiEd3mRragL+gAA/149+690OVJu3DvRVs6Q0GHjx9PBpggpCDUWUNOzzsDoYWHFwfyfyPfuvdNFR2btvblLXZrclTRY7b+OiaubJVtdG6RpbnWKhtfJsWKOCOFFhYe/de6p6+VX81gpHltqdBUcUkpWopKrfdTEGeNtRVv4XSTKxk+vpc3AFjb8D3XuqFdxdi7k3DuWty298lWblzGTqHnavrKlqiYieUmRUJtpTkFQoFjwLfT37r3Qs7b2bHlJlE+EroKCeM1UcUNNIKmsVYrvFBUlSiEk3BYn/Hi9vde6HPE/F/F5fCRbpjapokmrlx9JjJ64VtQZhF5HZ5UVQxSxuqqD9QWJ9+690tqf41UgSN40lhkNzOVp3XVa+mPVcg3+pP+P449+690ssL0xVQaFqccsNGrCMuICJh4yeXnBve1uQ3P+2Hv3Xuht27tzIYCkqYK3KT1e3YYvIl0L11NOhBsht6k+n0N+Pqbe/de6UVDu6mwpbK0jRVVAaSaN6kg3YBL6X0/wCN+LWH0/1/de6Bv/SfTboyGVWmp1Smgp5gBrMbPUgm7RsfoP8ADg/Uc3F/de6qv3PXnIb53FVzxlZJK+oRSjyMWcSFSZCTxYf8j9+690Ku0NuU+YSanCA18UX3VHHBZzUmG2qAs17f1vf/AA59+690YKg6ozf926fduBmplnWbw1NJNNJBLTurXZDI/ote9wfx/h9Pde6m03Y3bW0MtG7TyrBRwx1ApoCxpZVQWYUs62BJHBH0+tuPfuvdGN2v83oovsqGuxckFe0UcUkkl5PGQ1m8eq6/nm3+t7917ozWD7w23uhzUUcOvKSIr5GrmrI6aBIpQEAaAEA2F7qFt9L39+690N2Iy9XkaajaGHG18FJdS2slliK3VhYkMvP45+n+t7917rjQyV2QkeglrY44JHV5RqQUscJJDQSFwVFuBwL/AJBve/uvdCLRbPmwtVS5Cj+xmnk/z9RBNHHH4pFstOyWtqAP1Xnn6n37r3QsYbbss1PG0hqI5p/KjCmQB3lbklnktqUKOPzbgfge/de6am20sayx1ClY553iIZFjV4g9mEsLfQ/Xkm/N7+/de6U2CwTU9BHT08dFCKbXeCP93zRpcxhja/F/xax5P+PuvdPOCop2eeqrqhJjSsJJVBK6RZglPZPqAAfTzzb37r3T5J9y5fMq9BDSsDHBSmRVmcwqCC4BuCwIHH+x/N/de64bdzdTB99NUwpC6gsmmQg6GPPjja9x/gCB7917pSwZKkqfHNFBUmSTU7TRoEllctZhoFwLC4v/ALG/v3XusG58pHU6IoInUW8E84ZgiHSENnU/2ebkfX/Ye/de6S9JBlKueWGGeCYUlPLViN5RGkiRx2WNXB/Ubfp/4r7917pKVeXyNQk1S6x4uKmMUY8swu5dtH7ZblSCPoPqPqPfuvdNkUb1dVWUtAlM0pp46yoyMqBlWAkh2Uk2B4P+P+H9fde6w18GLxcckC1ENfBl4H11kZ1tRyxLqkKBP0W55tyffuvdIWizNLi64ZRoKipoqR0aOWncNMGLeO+n68W1f7H37r3Rxtidj0U0NKKmuSRGpwyxzAtUXYftGQmxvwOObf7A+/de6E599mkoZa37unWlhVyWmrI4zE5YhneEkk8W0kj/AFvfuvdKraW8cJk4XrmzdNEkaK/gd1UzKy/uSRyMCHFub2Fvzb37r3T0m/NimbRSZOGrKCZp5mngkpYDpsUY303t/txx7917oi/ycf4odg4rLJvDZm18hlTeniyMWHx0lZJMYyhiE7qGKsRqDA3/AB/h7917qtvGfEP4k55KjceM68lqKbGxgViy1060+tIw0vgpA1w7c2Auefrx7917odOn+sOkdnQ5fKdc7JwGz6uCGS9XV0UNTkI1j9YdZKnU1yb8KRewP19+690D/aK1G7Gr6qjkkjp6dWafIVJMRmKNqYwRvfSpJIsPx/h7917qnf5GZeinyUuGxilZHchn8YV3EbBWsVB9Rbm5/wAOeB7917pFdSdUx5XKU6V9JMqzgiWp8ZCyq5DBDf6Xv9fz7917oW8H0XVx7x3ht+hx0NS9dSxDHQu6FkRJFapnaNh+lYjcf1N/8ffuvdE931squ2nuCvxGQiMDQyu4Qr49SK+ldJHAv9R/r+/de6bsbi5JygEbK11s3pN7/p+v++/xHv3XuhKocZWUqQExtJTmQCokOkaSACAB/Tn8f7za/v3XunGSGnVpZDAsxZlRY1ICgaAeQf8AXvf/AG349+690sNn7ig27I801OnlkFqeS7EwlHJUDTa3PH+P1+o9+690YXHd5b1oMlTVmMWKCOWjEM80TFWNoxGNejg+mxP4Pv3Xujx7S+VFRNJhKUU0ctRj8IslY8TmFhJCmlZGF/yy3H9fr/T37r3RpOq/lk1ZV0cU9BMuqUyzGplAgmUSlpT6zbkXsQAffuvdD/l+6drb6ylNQUtNT4qaR45Xq6nRHHHJ5NcUccsQGkMAFN+CP8OPfuvdOzb9ocrXvStT0dNVUtMKeYIzGOoXyfqjaIkG6gc/g8e/de6UDR4ysoqWXI+ERvJMKVC+qOL/AFN/oSTf63/BHFhf3XunPCb1/utkmf8Ah1NIfEgxTwDUWlWJVFQbfpYEWsTyAf8AH37r3XSbqy9dkMtl82kUtbURKYZkGgrCJLJFHFyAAosbWvYfS/v3XuoD5Osyci0e3cJK09UXjqqoszRiKUjyuY35sCTxp/H059+691Cye18Nkqj7+tgrBPjKSSmrqdpHSkZpW0+SJAAAfTcNzwfyOffuvdTqGqjpZMZU/wCT0f2tSiUtOjgTS6CAX9PJ9IGm/wBP8b+/de6Bb+Zfnpt1fGH+8+MpJYoqDLxUmUSBWapjSGJo/NOUudH7YLAm1j+L+/de61qafe8mZgo6OiNTDU0TuIZ3bwII3u145BbSQSbf0H0F/fuvdDptepfN0r4/I70rXMUKxieprBKaeQKHVFDMGKrx/Tm5v7917p83Fit1YWmL43d1NXeCKKrWdpTomknQR+E3P0P1Asf6n37r3QX0O9d9x5FFyFPG09OWgcOVQSJOxZZDGDyB9R/hbi3v3Xuut00u9TXzSJkD9vmKJEr4aQyQ0szuxK0zKjEXAAP15v7917pR7X3LujZ+LqYMhkqjwVmPEMmNlR0kmRw0YRprm1gdJsbG1/pb37r3QdZTfctCGw+38FE08qCmlnkqZPKnnbziIJrC2OoEG9+fpxz7r3SPHyB3FsSqFJSUNalXDBMksP8AET9sJSNJkjgFipCnj6cG/N/fuvdQYflVmnSppstiHjNcYVNUa1xIIy48hBP0sCALD6W/1/fuvdCtHu2gqVMlTvWnhwNTQw1ctNHMs7xOxBkSQk3HH+v/AK3v3XunKr34u46FcZgYP43TU8kVNDkPH9rTeCZvGxkma+sRp/rEEW5t7917oLNxbXOGmetw2ZpMfSVFQMfU1UFUzSmXTbw1EKi4Uvq4BsRY8X9+690EcGENHuKlpshXcSHQygSanH6g6/lgb6lBI4tybEe/de6OD0/mNx7b3dhazGZTN5PCQZCiFVBKwYUemQIJLResp6nPJHFv8Sfde6OT8gcOsefqZKYUoizYTIo6SSRzmOppTKWZ47EnUv5JFuPpYe/de64dB7iyeAz0kVfM9VSqaJ6eQO0rJBpQTKim1240m4/1vwPfuvdLvuzMUNNuKfK0Ly0VNVpHUfarEyedC2tja976rn6n63vb37r3QdNu3x+CsoI0kecsGnms00Y8YDqQ99J/F/yLH+nv3XulRidwtuGQSZSOLyCnSCKOR5FRwhtrRI2BZioHIsB/T37r3Sm2/nKinqJ4np6hKWjkMkMVNCaiBY4xpRpYRcWubLf6H63t7917p2zP8XqcamT0JFTtIiRv4olnSF1sVkgRfSL+lr/U8iwNh7r3TbgJ8ymUpYFikjacSCjYgx0yahbzo1iAbAW5t7917p0y+3ajFQ1NbXVOLqlyErTQ1UhLTPW+S7JLGg4jH0LAi5sfyB7917rFgKDcFBFXZCWrNPG0MoAVC9MV061mgZ73AFhf/YfQn37r3UjNbgom2/QpNrlqIKqCpVgjRxELNaR2a2kEtf6AcHm/J9+690KNLj6XLLTT1lOI46+lhWGwXXUDyaCkbG59I9X+wP0Fh7917oLd+9dYymePI0GGGiCtf7bWFJNSODVurfUarkj6H6j37r3ScyG0cpBg4KuXRVyJTtI6w/b08C6yeGNxywtf/jVvfuvdBfRbT3zhsvFnBSilxyx6xRxt5o6p3UPCgKXFwCP9b6fX6+690v8Abvau6aLLBMjTzU1Hp0yRGU+QBHJKvCDdbfX/AFvyPfuvdDTN3dPW4+TGwVEy/dVVPGZRIyyGJ31RUjGNwVVnuCTyQBzbg+690aLq/tSdqCXHUuKrYMrRqJJZMjKZ6acliqlJHsqhrhrBgfzwLe/de6wb73RuV6epWGoMWQZ/uYYaeaKqeKbQSVZkJtGxJZRrJAtyL29+690HO0t+7w3H4sbFK8SURkiyErU1Q7yTD0NZkU8A/ULbm97fj3Xujh9N7fG4ZGh3Vngk9JK8+ISPH1T1M8iyHTS/QaPrYar3+v5t7917qxHYVJS0/gp0SSknWGUqCjh18cOppJEVQQf7RFjweLH37r3QZZv5JdQdaV02L7T3tihm8tPVvt6hjoa2nNYlK5WFI2nj5m9IUFjp+gBHJ9+690RHuX5O7L3JHldyYve2UxeYjrzSYrEUOYRsg1DFDIBWVlG3lBVTGl4lEZKNYOOCPde6LZsjtylp480u4uwMImIld8zV0VSJaWKKTIIq6IY/u5JjJCFBVXdgOVN7A+/de6eMT3R0d/Fczhocxjc5UVFKRNkfKKKOriqI9KRQSTLKdRJH0tb6XA9+690Wrem38XPXPHBkcHQq0VXV0JXOqk0EDm6iVIzZ2C2C+gkj639+69064HPZ3Gdfy42qxlLmJ5Mi6Q1tdG+YNPj5VOmpieKSMRxsfq3On8j8e/de6hT7Ui2+1dvDbsUs+VoqF3FNi0lkg+5qkCzNGNSAsn6XCG/FzY39+690TzdHyZ7Mq96nZFZW5T+D48xVNRQxJFV0NFIiyieurEyXHqcC6aiLEgg34917pfbQqclTVM25Nu7g2XU19FSLLURVW3Mdhp60Vja5aOOrxkrysEJIfyQBB9QLC/v3Xuie/Kej3L2VuHB0e2tu0tJUTQVFJXPjFjenydYAJoEplpA5dWVtIdxbVxe/Hv3Xui84b46930NRhsXNsrck1LlJTPRx/wAGnkHnD2kiAmGqMn6MoIFvoLfT3Xuj9dDfymfkHvitrt57xpT15tChkpa+iqsmyCrq3MjSIYcXEJGYKQp0OLEEg2JBX3Xuh8zvwj6z2tDPUblq947wqMfVD76ogg/37NVqQuFx+PhMcsen6EB108C5vce690PewB0bisHBsrAYmtgxtS0VNl58LhKavWkd4w0kHmYSVBdU+raHIP1Y2v7917obqb+Xj1L2DFTZrbsleZ62QKa2gnEctG6vq0ClrREyPILawYv9Y/Q+/de6FzYf8ujYO1cuVyec3Bnsm0cP2FPXVDLRoRKSkWRWiOl1UCx8gIJ4PA9+690MW4/j5W7Nnx9didu01ZUUdUDUCiFPLNPHp/aeJ5bsqpbSOeLWFh7917qLX5mr2hWVVTWy1EEk9PrfbWRoWkZgqBRFTVDauL+oC5tx+PfuvdJ2i+QNBUQ1FDh9pT/f4tZFM1Pi4UelksS1OjyEayw+vpPNzxyPfuvdDDtbt/b81Bi6jKYiWkytQqlJhGk0DqV8hhqqaOPVFIp4uygH8Ei3v3Xujbde7vxlPrzitDSUkaSTzSFPtzaxYEiy/T+oABH9n6e/de6KR8mvnRm4YaravX1dJBGxliqK+FiCr6tBVSTawFx9P8efx7r3VJe958pu3edRW5+qra+eefzVEj1DShww1mZWa/6fyPp+T+ffuvdSKPbIhrYzFS6lU60le48kbfpMYBFvz+DY/wC29+690rqXFrBHJJJAqI7MDGwHmsOS1x+rm9gPp9D+L+690ip9v4vNS1EVZHNLBodfGhZYncOBpZCL/wC9H+v49+690ic9g9rYynGPp6NVkiVvUqklLm51X5Nj9D+Bb37r3QFbhRcRWQVuIUTVUDEOEKq3iY+mTQbeofTV9SLWv7917rBV90bkwuZoGrMnO0dOIkWmLv4kFxdHA+pW4uffuvdGvx/yQkr8NS418g9bSTRrHVUdQfIkYkj9Sm5uQb2Ukk/n37r3Vb/ygxWPq647h26kTLK0hrKSIDyRuR6QxFx9L/n6X/qPfuvdV61M8kVS4cMsxIJBJDBfrpJA5Bt/xX83917p9oWr66sWonmkqJI1jQyy/UhTZEL/AE4HH+te5v7917oxG0qSILNTStBG08avBICp1Ai4j9J4Y24H+w/F/fuvdDvtakipowkkbQvEgZ5QbCVdP9piP6Aji39PfuvdLmjqoatz45EgWmhKqzL45mdiNXjb6G9vqebX59+690IeEWoravVAsK6IxG8njcuWewEhPN+Byf8Ab/4e690JfiWBHiW0zKEjmaMG0jOvOhT+PwxPI/1/fuvdIDPYha4Fggbw+QvSxEAKsX0kRyeeOP63Fube/de6TuDyEGFJqBLNUwlg9gp1DS30Nje30/3j/D37r3Q44Tsh6l/H5qmGNIV0r9bMFuqaW4K/Qe/de6UmS7Bio6FpJqoyaoyyKGA8ZcFS7A8A/gcfT/b+/de6Avd27cZkaB2gQSVcgZvMNYuzG+th9Dz7917oDcjLHURmRkJAaMyTSnSocG+lSLcG3H0F739+691JxMJlq4ZUp2kmc2CAB28IC2CaPzwT/W1v8PfuvdD5h51wzQxwRNJFIiLK6l0YkgFNC/nSbg+/de6hdtbsyrQ0K83ghUxm5BZUBYB9fBt9ffuvdVxdxZl8pMZJFC1LyFj6Ppay2H+2544N/p7917oJsFFLLJHHGQD6WcE8uEILoL/7A/7x7917oYsLR/eTpBGrEVDppVTZkWMgHlf9c8+/de6Mrh8eiUwpWMkSFYkjZVUalUXKsCfrcDn/AGB9+691Pbb0kNUKmFomidlLCQhgnqsQNNjcD6/gH6EX9+690LiUVPSYOOsoatZZpJYo6qn8YZoAg1M0Mg5Fg1iRa/8ArWPv3XuotPUU00E8Mqx+aXWIXkjCMwUDjXILg/0t+eefz7r3WaGJj9pJ4GikjDxBS6SF0b9Wq/8AW/A+o+vFyPfuvdKegiVDFxD4FEiMttdQrW9Krbg/X/b39+690pqKRGeKikZwVpJbEiwDuDrjKt/aa3p9+690+wUtLPR0bCQCGmTSDpVbOXKshU8/0ubW/H49+6904vTUsiRLNUmKkgYAvTxlnN2AsF+h/Uf97+nv3Xug+ywpxXOlGxUNNVKpkjPk0RgaHYXsAV5+nv3XukDlvumdJtTtA7gCSFFvpQLdFV+PqSfqT7917pn3VlXqpqeLX4lgWFY4GXx3jYaZWkCgXJBAPFuB7917pNCnpzSrCaeJphWtLHUR31R86PG2o2sQADx/jz7917rvF1VJS5Oopa9zS01XHLBTwxFCn3LreJg455I5J/3k2t7r3RNt9bjanyWbWanfypUVEMatayrqEbm7j6lVsf8AfX917oHYc2RUyyU14BURMkjlUaTSzB1Ua1bgACxHPv3XunKkyNcZlrYKiTXCZLv5XVvISVLoxJYABiCLEEHi1j7917pTJkZspCGnyF5YhFGqF7XEYsI1BAPAtz/X/X9+6902VkCPUT2LlEQSSaiGEkhS9tH0HAHP+Nj7917puUowVpZlCMQRGlrqo/znpF+ALccDm3Hv3XunKo+zpZAlI0gRkjklDamMbFyAt2/qLH/AHi/v3XunySZo49LpqaRU0kAXKu5Kq1yCOR/U3P0IPA917p4no5KW0kraaN0VzLqDAOFAILAc/T6/7D37r3UR3gjWLRIXXS6rIxsbMbhbj6fS4Fv8eOD7917pvkljeaGCOOXyrccNbV9ALsfwTYn8/Uj+vv3Xun6iqa5aGXHymDxkrIscrgKoV/rGACRwLfUe/de6WeLioLU1RRTSO5CtJHOqiASIdI8Sktq+g+pBA559+690sazclRlIRSPMKo0xSOBfHGyRs3pbS6WJUH/Y/X37r3TNJ4InlFQ7vOqqAqqFRTax0MPyOePoP8b+/de6m0JrphIqO32yx+Z1lj5BVPSVa3JHHJtz+ffuvdChh6qiykWLhpKeKllp6QpVTxotpg91ZpdVgt7/AEBuLe/de6X2Kjp8fNTU+TjiqA6AxLGodGhMmmMhx9F55N/9h9PfuvdW0/EnakE32lRSR1KmUwxxxo4KpG0vJRTa4N/6cHj8+/de6vvwOFbF7aoaaOCohKJFD5GWMsA4BZ1aMW5uOCbj8ke/de6YN79a1OTxktfipklrUjVpTPMyRzRwi6pJTOxDfS4CgEn829+690DmwsdvGuepp6qajShmq5UCiQR1CvG5Ro6hJgToI5FwRf37r3WPd+zMxLWGTMYWor4aQGGkrErTC6Qi5MjpTAMbXOm6jixH9B7r3TQdgbt23gzmMJvfcNFSTTxrFD91I/iEkl/BNLUuJSAT9QoFuPzx7r3SM7OwXZmLpKfMTZOmYUbQ10259uVdamtCwKQzQhgrOB9QbgngleT7917pVbHyHaWToY8vtfe+TrVdGJkzIjcQZBo7SQzxUzEhQeLM3FwQT7917p+g7W7ufLUuyKinWqzsljoykb0DzLE5aZaCd7xzax6owJRYfW319+690KuN39l9vwVOL3b1/JGWRJpDU1DIJquRmiDRVDRtHcfqIMoUA/U/X37r3SZre2sfRCoqarF5OnjpYTIkWQoZJKAwCTRqpaiMkS6T/qAb/X6e/de6S0fyEiq83QUOX25hK3a1VWU1GldEKlpqRpj6ahoTAI1ZOLDzFj/T37r3QrDeuw0qZMms+Qix8c6R0mWpqJ2p62Ty+GKHWyNxqJXSSOeL349+691F3b29gqCooY6Wsr6HKM0bU1PWYpDUSAWJkgTSdakfRlIsL3A49+691zi7Ow+fL0tXLWghB55kp5qWOVmWzEM4XSuo+osLHi39PfuvdMMmZ2FFSfdtmMUssbTIhlqNVOsyuFWJ5QQA1jf1WNgeBb37r3WXFVMlU89Zjcvt2oxwkRZ6Ja7HP44pDqkqIjJJ9D9NTA25FvyPde6Emil2Xiqb+K0v8ApK8RI0gfMY+RURuWaNjLoF/wDUqOf8eQPde6mpv3Y7edDWY+ojZUiIDxwpNPJcAwzxeksOeEJJ+o/Pv3Xuo+Tzu26ahdcbk8bLHTHzVFLWVsLyUmr+zNS1Lq6hrekn6jkcX9+690l63dXXGUxogy2YipnqJEhlbE075E089gI0aPHiUoG/Oqw/re1/fuvdJzC5mk2chUZjJbhjppWeiSmxjvU/ayyftRzKGudINix4t9bH37r3Qi7Y+QMeDyaUkeyqPI+VLeLJZPC0ghmcm9RNSzVAn/xBWJr8gA/X37r3Tbu7uHduQrJVptu4lFkjaWmShfMZIRI7W1pFDRwxMSwW96glfoFN7+/de6BfP9379WKPGVWEpJqikkZ0qztfK/aU8y+lIavTIzqWBNmtzYkfS/v3XukjgPkV2NLno8eKKlxblmZ4ocDkKITrYAOslRKy6DbglT/rH6+/de6FnLdmdmU2JjzdRWyj7iqWnovtsViDC1VKC4jWWoZdAAUay/JPCAk2PuvdFO3P2X8iM3viampajPw5uKGCpx1NjaHDJSVcQjuU+2rnYSsFNmkJRB+Tc8e690IGNyHa+Rnp4c1lMjS5aeX7qXH1tZicLNTQR05DJGMeksMrh/qoYC3IY6bH3XunrOP2jtqgpcpT57IuPDHE0EW7IqhdbtcQq8dC+vh7AgC/Itxf37r3SZq8jvrA10c9fvXL0L5OGMT/AMUyuXmooFqV1RmMY8UrK1+PIXAAuAvPv3XujC7ByG+sqsQTe80JQCFqIGrloFbRpknVp5ppnDBdSNqFvUbHn37r3Qz+LcmPEdO28ftaiUWSerys0tLOjrZy1LEkbDkgKGfjkC4J9+69005XDb4oahJKbONWR1CU0n21BlZaejjBVmlm8df5y7MQpbRpBtY34t7r3SDqdybl2vHVf3q3JiPBSHzGuqF8LeXQBEWVCzAi4BH5ve9uPfuvdPvXnyHhyE38LzS0uRmM81BR5MLHMkNMCJFEdQ9mVGFjcgXNuTY+/de6XG6d042mp4shNlWpEKuEWlUSsGZtd5EBN0I41f4Mbc+/de6AmTvLaJr8ji8kKvMxUlRGtRBFSfRWXyGSO7AnRGNb25HA+vPv3XujER1WV3Bg8fkdj5Wlhoq2ESQEoXmFG6Iyxxs3p1C5vcEjiw+vv3Xund03HSReTK0UVUTUkPFGqzSSUr+pWnlWwJAI+gH+P4t7r3SCzeH3nkKmaTC4eloKQJZI11L5WNtckhP9nSBx9R9QeffuvdJiXa+Vrp0pq8YKiqlkUx/dEu7FbDSAOSWIJJuAABe/Hv3XulP/AKOG02/jOGv/AA+//Aea33Pl16v85+i3F/rf829+691//9YT8vtLsWvmmAfF/aVrMJFiliYM17jSz/pPH0A/wPI9+690w4qh3fsiolpjkJoneSNHhi8kjyxFrBChH+P6vpf37r3S3oqjP5KobDYWSSjmqZNeQkrJDpQn9TIrfkj6e/de6w7m3Fu3rilSm29WtXVDsrVgkJaOnMn62jj+mg82P19+6900T1fZ24KahydLDGiML5GOWFpI/E3McqWH4FyOPfuvdOG2Nx9otVZHDQ0a1sopx9k7qQEjTl0cMOB/h9fx7917oLdw7s3Th8/WHMbOrPuYozNJG0MrCeVV1laWSKwCk8AkG4t+b2917pE5nuHcmPeOY7PzVNFq8stLCJGkSR7t4TDZl0XsCf8AePz7917qPie48tDPJW5fZe4aOkyaqkEVIrFfHKDeSZOBe/J/2P8Ah7917psrd+1aUlTFj9o5qpqajXIJDLKpokElgtZEVFiyk2IJA/x9+690GAyOGyeSMGcxO48JUU9g9dTS1UsFT5ZA66mYAHSwAY2uDx/X37r3Q67e29tSDHGF3zEdRWRRoHllLto+qNTqwKhuAbmx/P5t7917qAvWkbZqsWklytRI6cySTGqjlhY61cwOCiaf6hR/rH37r3Sg2dsHA1FXJT57+LRiGUQzKphUEOfRIl0/ULn37r3Qybj+MWxcpTYabHV+aaOoMjPj/vF0I8keoyMP7FzyALAfWwAA9+690oNhfHTrvB1gTcsO4RE5eCVlrrKkbX8ThwvNrn/YfT37r3Q4zfETqSvoaufHy56ZZgKimqo8hC8aBo9IBWNRz9Prc/19+690BuO+M/XNVumTb9ZW54RoApKVaxRqUNiXfQR/rLxb/evde6V2a+AnVstWKmhyG53ml1StE+RQJHFp0sCwQnRyLAn8W9+690lW/l+dd5io+2izG4oF/VJG1ZGjHSeUD6RcW/x5Hv3Xulaf5fXQGKxlSJsdXV9TPEErJq/J1TtCyi7NSrCQEv8AW3++PuvdSR8E/julJFj6bbtdWzyxrKkyZ3J6ysqg3sJL/W1/xxyPrb3XukNkf5eXR1W89DDhM5ESPJafNV9VToR/aUNID/sb/X+v19+690A3Yv8AKl6U3ziazHZHcG5cFjamHwVNHjJEWCcRiyMxqQbOxP8AZYe/de6Kan8lD494OsjrcbuTeInAePwyTxt6WNkeLw8g/wCIII/r9ffuvdGRw/8ALa622tgDJRbk3NLVpR+ChWsq2lUODqZBruLk/TWD/QH37r3T3s74d4kVlNRS1WZxU1N5GqJHrEWJxJCEa5jAUgj6ORx+LE+/de6MjD1VtnbEUeDxGQrstlHjEc6z19Y6ARpZWiljkAFvxpsDYA8Wt7r3U6p+Km0N14eog3BXZaODIIwrIDlahkJliswMcjm4JPpQGxH+Nyfde6rl7j/lw1lTmaSTbO/KN6GIyR0UlZh380BL2hpXaKRR6VOmxJDXube/de6TtB/LH31RLFUVW8ds08n26SGVKasJAYaiSgJT/eDY8e/de6wVfwgr6CpahXs/bYqljlE5goquOWBwpBDBVAB/x+v4vx7917oG92/y8tzTbhbJnsva1ZiakUqKposlDUo8ajyHXGbFmP0Fv9Yjn37r3Qebl/lm7/3HO0eK7N25JKzp/ln2WUoq2nQ8iJJhIWuRwT/T37r3RgNofBTfezNqY7HR75xWQytHMiPTLHPNHPT6Bf8AcYob83uwJB9+690KUPwr3WMUpfc+Hx1HVq33Lw1mTiIkka5E6xMuoN9AG+vv3XugMzf8vWp3DuCrqk7GoKSpqpguhNvtKlMqHxq0tXJJGzIT+luB9T/U+/de6WeL/ls1NPKy/wCmLFxZCOjM4K7bE8LAi9neOournj63I+v+Pv3Xugg37/LozxrzPN2fT63mj0TYvCQsiIw9P3H3TSgkc8qbnk/4+/de6D9/gnm9uUfp7IopoZ6qSfz/AN3S9cwEupo2lF0CE82CAj8EDn37r3S9X4a7peCWqg31t/x1VLH5KilTLYzIU8cEPqdYoZDd7nhdQv8A8F49+690HuX+Gu1aiPDVOY7FzGUFTlooqukpoKGGSOrhNoKqeapjY2K3GnX/ALf6+/de6U9D8Qdl0VWlFUZLcs1Oza1lqs7OXMTt6yFo3Qop/CngfQWH0917oQMh8VepKVoKMbeqMpSrPG2uqzmSk8mpRrlmKz35H+bN7W+oN7e/de6n7f6T6ixMtVT4fY+EeeMPIlRkRXVesxalMMdNUysrt+DdSv1sB7917pk3N11soYypq6DYGzqXJ00Jdbbdx1PJHc/uGSeJV1kn8m4HNrcj37r3TPsHCbZro4mrcHsvB0KJKMiaXC4wRoqiySvriJ1sbfQ8H6fW3v3Xuue+sZs6lx8dPGcBWU+WhnFPTpjaabSU5jnarRT4yR9FuCPp7917oPuucDtfJRSyPQYWakpxV2oY6GKVYmhuz3lnR3Gr6hQ1vrpABI9+690l6vsjbNbPkdtQ7W28kcMxakeLAUxQ1aXRY6yWmjUqRY8lgCeBf37r3RUNwUvV1Zls1T7n2nJU7ipp5vuoqPBfaREudSLSI88X6bglrOD+Dce/de6BuHr3bkebyNZHR4qlwjRDxY2aljmqo0LeiQSkX188i9gfx7917peYXZWydzVC4CDHY+ghURrJWTQQ/czBjYCFwAAT/Q/7aw9+690Iuf8AjJsiiorU+LanVqWRWq0EdSjTlbrLJpZlAP14sB/iLD37r3RfJ/j1i8RVSy56noWw0iAxViusbq78K2hWBH+sb2sePqR7r3SR3F051fjo2+yzMEs9jIadah1l9fqBRuEsPwL3P+3t7r3QPYzZm05qupjjgrJ2EhRQH9Ktc2ayEMQbf2ifzz9PfuvdWOfAzfknWO58/talijxuM3JFFOskkxh+8mhJBgdydS2AvwQf9f6e/de6sq3bu3HNM+UomjrMXRrGGpAHrI/uidMquJC97En6n+n0NvfuvdFwqMjuaLL1mU25UzQxzrO746N54gEl/VGVQW08D0sxsfpY+/de69Q7k3o8UVOJ5wrqk1VTQoWjeUNZPK0ChmH5JJ5sb39+690LdDlmq6PGyZfKAKdVLPDSN4USWL1LH9vINR441g3J+pPv3XuhJxu5tm9fY4ZFc9RY6tZJ5qiOpq4BG1PICzXknvY/X0rYi3Av7917ogvc38xzGbWyOU21smOq3AWlb7qZZSuKacmwkSLkso5/BuQT/T37r3Vf29u8+4vkFUVMW49yVdPtHHuJp8bQySUmLWHi0NVBBbySH6FnUj8nn37r3QO5Rok1TMFihhH2+MpQ6l2Kiyz1DRcAG3HFrW/x9+690GmapK+SaKoeJi6lAsispLO3qUWAuB+Rc8Dgfi/uvdHm6R76lw9LisLmsctQtHTRwNLIuqQxGyCUMRdeDzpt/r/T37r3Vkuyd0YGtqMdUU1FDkabwLOyDQkca1CjzaYlstx/W1+D9D7917o0uz6Pr/PSNG9QKKVZhpinp1anZSw9Ck2YG54K2H5I59+690YJuvdkriqmmSljlhmiBJ0oXYRpdTDcHSLn8EH+pI9+690WHceIo6eSpoKKngKCSTxKFjGlADq5kFiT+T9bc/1Pv3XuiC7uo63aVbmMBJRMmPyM9RUY0+ZTCsrnXLGCeAAObD8/Qe/de6THVfWGX3U1fkCj0VEJKkRwJAPFWNpIIBt/UG54N+PqD7917qqjfKVON33uSiecrLSZyuhc2AYJHUFG1AjggAC/1/r7917oV+otxS0GZpamSSZ3pm007xFRoBYMzOjfqt+eD+L8W9+691aNtStxeKOKqq1a7LbN3M0P8SWJovFSZNlDSJ4zwgFyfpfk8/j37r3Ri6jpXY3Y1RSJiDT09DShdc9ZO8bGIkKG+2pVLN9eAPrzfi3v3XukpvH4Ube+6namoqnTEYo4JMebI9x6zAFVHFz6jcAjn8/X3Xui01vxa3htPPVbyTZCKIxVKUop55JFdb3g8kbNdnUcMHB+lxz7917pa4vNdhbSw1JjKnITmajkIpiFkDSIhsokIPH1sfz9f8Afde6M3sLtqimSmi3JTY2k+7pgSIyzlZ4uJTKENrsefUbj+gsffuvdGt2fu7a9THHKMrTS0jKqQ4+F5JJ4qlGujlR9B/j9Df8A2B917oUqfccdTIZ6uOSCJkU0zQg6TIi6dTa/zYC7DkW4P59+690pMbNPuOqRanUxW0MKI6rrEoCJLJqHIsBx9Sf9h7917p+yMMWBFE0M2iVLxyU76Hml5KmR7DkcXtzxbj37r3XqRIlqjVr6xUsvkDR+OGRyukwFVsFa1rm1zxa59+691IMsEjGiOOglKlRAVEreKNzZ/KBzqH0v/T/Ace6916TbdZDSzAVaMagn1RrADDCBcQjT/QWFzyfra/v3XuueIoLwxzmoqIAglDkWBUI5ABIPFwDyP6+/de6fJocV9s9IWIScMVdJWkkdWBkuwa5DNf63J/P9PfuvdBc23zQ1dVOKjLNTTsUWleoZShUBtUAU6l/oSSBb37r3XLNz4mqkpKZMU/hghKyuoV1mlZVVJH1fWxJ1EDi1/wDD37r3UyCmgosZVQwUxD1JUfcarL4QbPSup/UvP9bW5sPfuvdJzJ4COgoJMg+KjigWGXQyTKU1i7F441NwSTf+h5/rb37r3QNU8KK38LhlnStrJRWo9aBGIDqOlLE2Kt+APoP8QffuvdAv3d2JubYNdSU+3qs0ztSPPU1sjMIpZohc01MjcAc2DWuf9h7917oNtmdz7v3A5O4My76YTUVFOahgsyK2pYp+QtrcX/1v9b37r3Qt7i78qa3Dy4Lb+cbF1ssQ1yUxIaGELpkDTE6foLAD/X+p9+691g212HWLtGYfx6ChpFiqJJTU1J+/yE8bMJJCwv8AqIIVT+LW9+690XrP7zk3FkFSneSSOzsVkqGlWNVb9yZzIbq1lJ4/x9+690OnWNYmerMdRYjNw47Cw6Y6tyRHHLVH0Dk+k3bUtzb/AFuffuvdDtUYjb+3Z8hSRV8NTVzqWmbypokJJkIBj4PPFvoeOPfuvdFV733Rj9t7VqauNVMjmSJKMBo9UhGpGQD6C5v9Of8Ab3917qptMJWbo3I2TydCQZKlyBYlYi51oS354sfyb+/de6NVtWnx22qrbsskSTfdtGywqFSMqraHMum31H9ffuvdGShx+GxfaO1tyTmlhpstSpT1giVfFFj60+GaSV/9oLqzckgXPIsPfuvdAj81/j3DUZSPJbXo6ZWhUkxqHb9hn16ml5HH0F/6Dk+/de6rgm2XV4+Yw1Mb0skDDyRgEtZeTz+L/Uf4f63v3Xuummr6aWig8IqYI5dCQksxeRmIRyVve3+Nv969+6907zQV61LzzKmtrO8LqqxkaANJPAJ4/Bv/AIe/de6n4PBx1uTSOfhKiJ3bSoZFkH6QP62v7917pVvtfIUqNNSVk6sIyUpyCsQAPOhRz/Uf717917pHR743LhKp0WYw1OtYfOPrPFrsUc/kc/7ADn37r3Qk47vmvxNfRUtcakRaUDtDKwQX9TaWT/efwP8AH37r3Q8UXytwCWx9TWywVFasaitu6tEadLQMQpA/IBN+RYE8+/de6O31l3htCp2uMfFnoq7PN9oBWwVIWWjSpXhiDyyX5PB/P+v7917o9PXO6Nq7h23BQ5TcFHNXUQtLVidB/nmKiNQ/0b6NqPBB/wAL+/de6FqBMP8Acw1Aipamno28cfgqYpVnEUK/uaC39Q1/6kngXN/de6VUVRtto4MnppY5igjkHkXx28hJDhgQGH1H1v8AQc/X3Xukvuvdb7bppchhRTqt5S7JGEeWORNPjEgtc2AsLGx+t/fuvdBfR9hzZLy0mbSKmoKnG65HWpUFagspiSS3JNiL8fW/v3Xug07AztXSZU/ZN+zD9pJg56WVvCYoolLvUuTxzcNe1/fuvdF77272m351PvLrnH1AbNJhsvUmmjAemqKhqBo2aRhe7xsUYL/TVb6X9+691r6ZfHbq29XPRZp1pKmeGCWGnDoiv5DqjMWi1iL8/wCx/wBh7r3Sl2y8c01c2Tqmoa3GxCpoYopb/wAUmLqhpWZbggX1c3H+25917oY4ewsUuOyMEslWldSxrTuHLSDixWWnXm4HAB+p/H1Hv3XussG79mSJHX1wrp6paZVkkelqCplCgBtdrMbW+h4JI/Hv3Xulnt/uzr3ClqyshqpCtLNTrHJTTOokK6Un8cqModWX0tY8W9+690zbg7D2zvwzVi1dLFTxJDPIKencTRLHb6wkAm/+sPwALc+/de6CL+ObaqtxJUCWvnpy0eujekZTLAkvjdwwta5BZeb2sPfuvdMe5el9xZ7PZHLYairKrC1kbVUNdOopjTxmIeKK0lr+oaAeRxyb8e/de6Q24+t8njoIZMttbNUyY+mEzV5oZJqaoLfrjaeNWva4A4twP9j7r3Sqx+C62rNsPk5ZJqDIQUZp5MYyuJpJXGmmmWJgFK3vcE3I449+690LfX+IpPARjdz0ENAaWlSbGVsbQqZlADSxyKCvqAN7fUcXve/uvdc9zbfpMXUR1uNlgzBq6xFWlp5ozFHUggJrjY/p1AqGIPH+sbe690J+1Oodk7qylPLu3XTZCSGCaQpkaXFUP22vx1QjyNcwHkjKiNbLpLAgcix917qw/wCPHQfxij3Pj6auzMlLVeeCVMLPvKSeDIJ/moHrPt6YiQ6zrUKwDCwuCCffuvdKX5kbLxO1924LE4tkrY4MWNNdTUopYJASyQQpBr/SsbiMXJJK3PJI9+690WHb1Km0a/F5qolqoUqq4QTiYLrjMQF4VWxB4ANxwD9QeffuvdDrvvB/32wP8UANStIIpnEqJBJDRhC2uSQD1WAFwLH88fT37r3QGYnApEKyoTwfwqNiY316/NIRpZI1cEg3v9Sef8B7917pTY/D1KRCv+200lK4MVcZYkliDhUaJImK3Iu6/kkj+g4917qVBUV+PnpoMTkpaYZGIyV84s8jeosIPDf8EDgfn8+/de6XEO46vJ0dFQZCpiorIyuZYdD14U/uhhqYXJ5sOBx9bD37r3WSry+OoaGrx6tkWr5YhLRNEGZWdrQaEk/sgLzwBzc/4e/de6b2+2paXF0VZmZMjEC0tVi6QPNPRzMS0fkmm1XJBDFTwCSLcW9+690oshm4mx2MxuMkqfATKZp5gvAceTwuxutubmzfTjgEj37r3TRPLDNj58Nm3hLVSQhJIkQKgiF0dUHJWwBuDz9bf1917oVtr5OOkFJSvP8AcGjii+xndB4obgJrEd7gH8gk8fn37r3U3J5CWWCuSoCZAfdJJHOlzTpyEkhZwPSotbSQTe5vY+/de6RO7cXXUNJT2o7U9TEKgpqZkeJmDRjTe9rEC1xcD8A29+690+7fxlRU46JJ6SWmimpWaiUx/tpIl3LqGB+o5AtcDg3PHv3Xug73PsWsWqpqqip4SuSEgmnuRMh0gM0jCwuVIIsOTf6j37r3T3tbYjYanqY6OgosslSaYVlbkI9Qp6ijmLLJS3AvdyUYEE/T6Cx9+690fjpmfCU8dLSZ2lx0bT1S/cUk1EzfdAJZD5GDKFUjSLjkc+/de6GncnWu02rqPIYkY8/eHyzUbKtOiSpZVjMwCjRbgAr9fzxc+690HWQ2RFt2tky9BQ0aS/dxrIlLTJLBKHA8fkZFHCrZb3B+t782917o1vS1PtGLI0GQ3JXTU2PWbXUw46KOKfz621+KMX1hSAosBb83Nz7917o2DDGZConqsONcBjnSlaqAmaSN4SWaeN7kHjS4Uji4+ov7917rTC/mF1+/tpfJnf0+Q7Dx1LiMfk1o1Dok2RxeJmcSpSUlFIC0cak3DQ82sST+fde6Lbju1Nt4nbk+TxVVnM3mqtZaWWvXIwVi5GIkwyTVFSYElhVTcLCoJI+rHj37r3SC677azmA3pEmKwlJVx5Cpp6KSnzEE9XElO8paacmpdioVfWpJJA4I49+690rOwN2zxVudydJS0oikrkSPK4ernpAAsYZYp6IPdWU3VdJA/IFzz7r3QHzdx52Cd6ePI5ORWlWeSarmklmhdBysFQfUgv8AVQw54N/qfde6Ox8efkPvisw+WGYqquvwzyxY6iqIlh1Q1CFnkSokfUkXpJALrZrC9zz7917o4GO3LuHceAo6HFQ5vBYaLJfd1lU5NYzTVB0+ZXprjQTdSFHFrnk+/de6dtzfESr7AZNzjev9zK6hoVWubJ0VX9vk6WZwYZFRIh5L83CklTyxsR7917oBdxdN5HrjclC23qTM7xqoyscuamr2oNuVhLET0jK5jjI0XLLJMlzZVb6E+690ZfZ8uXgwtFSYbbu38XWYh0ZMXhcxR1+YWSZ/LPO9JFUThVUljojqdRH0sffuvdHY6wxXbPgiMeAwVQaWGnqMNFkmiGYRJSFbIUuIeaSQAJchGmJPJYoeB7r3RzNlbP7U3BTvLW7thoIAR9zRQwQ00wkKEBWppppPSB9NIP1IueB7917qVT/H7aNTm56nemWrqueamYzKKunxtHMHZi0lRSwgISAQuq1/6kXIPuvdI6X4v/HlciMricWKV46mWZ6vFZmSOkFTENXjkaGRS5FtVnuALgfj37r3Siot2bM2xWQYzDP4mkdIJ8stYtQraTpWeRQ7MgsLG4P5AJBPv3XuhpzPbWwsNixLSTY3NZSmhikmMEiSVI0XMhUOWb1CzBnHP+29+690TrfHz76D2xXtjc7mJYM9UnwpDIJJfAYAZFpKt0YBFPA/FjY35A9+690iNv8A8wXpbdc80dZtOtzdRDEhiqqWCmyEcStKV0+VibfS9+T9fyLe/de6w1XyC673JUTHEdcTYZ6WRqqWpapxsH8SjvoWo0ymOWPSfybi3JA9+691z278haj7uaSXbdJXYyn1PEJ3xXhlIX9lQTIWdSLDWo5PA5Pv3XupvYPyJyWT2g0OKoXwJrYZfJFCP3KYD6rocgjV/Qjgf1Hv3XuicZSSGuokyMtelVPMsM9RHqjDzFiA8RiHKup51E2I54+nv3Xug1q8eYpnqIAJqpyxdFBTwgPyNbEj6fUC9jxc/n3XuhBwVNFkQJKpJKOqjRAjspVZYlGj/Jy3pYX+n55PHv3Xun6uoseiRUkzorsfIzFg5N+TdzfSf6gG3+8+/de6CbOZyhx33FNSxwtMkbOeAofQwC2cD1Ef4fmwPv3XuknFgsflov4iKlXqqqNfPEWJLRk2upPIIJ4P0/NvfuvdAt2HtxqSnqpqTSk0KpGqxx6pgA17lz9R9f6/n+pPv3XuiQbrimWvllyVbI5jZGYa/GS2oH0Af4H/AGJ+t/fuvdTts5iby0ZoZiJJJvEiayC5FhZ9d/Tx9bj+o/I9+690I1ZTYSroan+MzJcpJqR2Pj8ttJXW31I/33Hv3XuiF9l7bp8Rk3rMc/mo6h7q6oV0NfiMqfpa/wDrH/W+nuvdJzEzCOeJwCU4DK5YDUbWJCkfm3+9/wCB917oetq1cEBUyh5ZEIC2UaASRY3b6EAn/WH+Pv3XuhzozBUUsqJVSU6gwss3kRkYy8yaitvSALEf4/X37r3Qr4GkxctClFDCaquMscq1kjhYhCpAZQPqTzf+lvfuvdDzg6KOhiFPS1Kl41jM8aFY9SKLyfvPySOPob/Tn+nuvdKOtmxdOtBS0lRBJJVrqmeRtJidjpMbODY/7E/n/W9+690GW/8AETYmnElHWw1EYYG1PUIzpI4BKs6/j8EH/bfX37r3SHp8O7UsFXkKiKhFRKkMpidJCpflHMS3Nj+TYD37r3XGOqSnrikNXIsUIZZXQ6ydFwDpAJAIF+T/AMb917p7otx0Uk8D1lNHUJTKR4qgr45o2NrlORz+B9Pfuvdcs0kNfG9RisXHjqGeEBYnKCaSoJJYot/83awFv+Ke/de6RC7Wr6uOaN441ZrmmhdwRIyWZUZQQAzcgcH6fj37r3TfhsRkKfJA06tBWRVSKhcskdMumzmxPqH1H9b/AOFvfuvdL7JtV7YydMKiT7jXT+aKSOYFLVA1cIw/VqDcNwPfuvdIXem4WqIRUVdQ10gljgjZdQ9QC6r2srC/+2/23v3XuiJ9i1CzV5Bdm8SGUMbWe9/2x/tv95J+n0917pM4GjnnlimgOjQWYC51IzCzHj6/T6H/AHi3HuvdGL2ZBBQyfdzt5VTxos6qpAZ7eRWC/S1/wP6WHv3XuhRfd1LH9xFEYvKsIlSVlb9nS36I7LzqPJB/w/p7917pc4rKw5WnVTLAzSLE7MhEbqeDdlI/J+vP449+690v6VIChggqFiiKIahVcao2d9PkZfybW/H+39+690rcVtnFZGolMmQaaNGQwQjQJDIV9Etx/iv9Obe/de6bshRzUmQgNNI1VDG83qEQLvpa1rfQWtz/AL3e/v3XusElQ0koamkWnljDkyAMqBlHLlHvx+P9ce/de6kUNTlYcjT/AHhE8d3LTqAztJMoDPGSP02sF/ob8c+/de6WkU7/AGsAMMsivIYRP9HLtISgZV4A45P9efz7917p5EymklE7yBLNIkfGoTwnQQNP9bAfgj6+/de6a83NNKqVQip0doI7iEa20RwCO7ObepiPUP6WIvz7917oPIYqf/KkmqlihSmnqKJ6pgAkgcN4TEl7t9QP6/T8e/de6B/ctdLkalWhWZKu8kAGnhkRg6Pa3AP1/wBj7917qRCpElKjqZA8qxVciOxEUjKZJdfPFrrb+t/rxf37r3TPmaOlipajIipWOOgq1kitJ9AsgRWaxPI+tgOb8g8e/de6Jv3FA8GcqBqBaolEpHHqFQizKyi35Bvz/U/64917oIaOmAZGliV7sIwhfSWYEHjj+h/2PJ/Fz7r3SwipfHKZIaYRgIrSRlwSFYfqVR9Rf/eiePx7r3WdYh5iZBF4wWliN1DXCAKvBFvoOCf9f37r3UYrWTyu0UvjEgJlYj0W5W173/4i1vz7917qHTU7CYS6NTQapXZDquoa5sQfobfS/H19+690p63LJkmWrWMKwWKKNGQRNaJAIzcDm34J/J9+691jjrZZZnE0YbWoM/5AA4Gmxtcn8f7f8e/de6eYa8y6UlkMMYQKkMylo3Y35tf+gH/EfQe/de6hySrKsXqRJZJyEVQLLzoViOLC/wCSb/7bn3Xus5oKyjrwauRUZvS7ahpQleHj0mxNh9OPqTybX917rhUyxxRx/b1jVcjqP0gBY3ZyCrNqJ/SBb+vB+lz7917pU4uDxQxSrqAmJMoBlY3Ci3iFxb+p5/rbg+/de6UEMZpnWSKMpPVRssaROTGpUk3IX6Ek3/17+/de6lUsdRLC8Uswln13jkUgePVyysTa/wCePfuvdKqjjyhgqquCQwUtEiJIhUSKbmx1MTzx/rf0v+T7r3S4xdJX5IwxwRQsUp9QekHjBjAu71CqQLA/W5+lx7917oV9n4uKolgxVRA0FQwWSKrEjzB21gqIEa/Fj9AwH1JJ9+691ft8D9pGpioYliWSSmkiepWReWiUaNSlwNIH1+p5ufp7917q86jwNHXYqOCkZjMkawsqPqiVlTSJJGCjgWBvyf8Ae/fuvdJLOpXYHHVE9RIlTRwxSFyaZpvUi6dNOQL67eoA2ve5H59+690AcewI9xvDl6aqqJDk5WlkXG1Dwz3YkIk8asCCOCQGFvyD7917pMbq6y7HgJXHZ+dqaFGdaKoqJfu449ICmSYarA/0IJP+t7917pqlosxT7e+wmz1K+R0apIKmmrHVWHJTzvcBgeCQP8RyPfuvdJjH5beG2cLLJnMDFnNvmZpKhaXy1SU0Up8ZkaOVLEE/2dIF/offuvdTNv5Sprp3/ux/Gtp0GRvUUtPkMCIsJ9wou5FVEwI1MPVf6i/05Hv3Xul5kctu6vnxePzb7XyeRoWWpxlXTjw1cVlsFogNVj+SOL8A3Fx7917qSubyebpa1X+7FaoqIZnE88dgouZAJl06SQAVCkfWx9+6904YvcM+48DHjqiaExYiV+amnp6tvOhEXji8oDtGRwFvx9b+/de6w12FxWRnoqWuxGPq8UwiNQopmxUkVRH6lvU0hRgv5JDG44+vPv3XuhQj682pS0FETsWjjoyjR0Uppnq4Ak6lJAI3LoS17lwAT9SDzf3Xug63H17jtv1EtdW7Xx02OrKcySvVRrJUmKJfHGsSOAQFFtBSwBAABI9+690G2Ag64zcFRWU0OYp5YKiWNHqcrmoWcj0aI4mm+3ktYjUI1I4P+Pv3XusdfjtmGCKjxxylXkIC8lBHJV11RBSmNG8jTM/ErMW/3cGIP0NuD7r3TBgdv4nLV0dLmajIwNBOn2s9ZSxCjFQDrjkjmkiazJYi6gf439+690INP1tT4ypNVkdx5OtpphIFWhmpVWNG9PrkanJuTb6N9Px7917qQ2zsJgClfPlMxXQvZKekqZqciN0mDlonjhVyLekWP1ub8W9+690rMXj9t5OelnmXLRQguWmmeVkJDaWWWSTxg/XhWB+hP0BHv3Xum7N9VDH1/wBzQ1cldjpJVmhgqK6WKWmR21aXSkVC8jX41PYgAW44917qNldqYWeSCRMNlcpUU0gEajF0+SQsHAkEU9bfSfpcqwINjc2sPde6UOE2vlcdW+XEY6THwTRq0kde9AhpYw/kK+OnUEEm97m54GoW5917pfUWF3nuOuSmhSOnxslPKJq6GSLkIQZPHAALA2BLXJJH1t9Pde6bcn8e6KXJwbknnrqOqoo0aTVXyHGZDSdLNLFGWBJBFxITb8GxPv3XupB2Vtenrfvzia6eVF+yqFajPilqAPTNThSNQUfS5tYg/wCPv3XukHufpKmyrtVY3eGbwVNVhXajFTLQOlUVKLTssTW8ZJubi9gACPqPde6TmN+MMuKzlLuyuzuXqZICY/vZqt4ahElZROsZiAJjICabsTwWuLm/uvdDLUbK25kljpstT46pokVoUyFd5RULBe0Sh4tNiOTrsCfyW4v7r3Sy271dtRaaOhnx1JLStOJad0hM1JGIgFhlkkmVrki/It/j7917pWbp6swFFFBUVeMp8hQZEIzxy0tPMHMdh4yqgcAlSCbAcgXvx7r3QH7pwD0X+WbVx9PSVlFKPHRsyww1MdjZS8IBsAPSBcgXueffuvdTcCtPumBId1QUtHWQRQxzGFZYpKJgxPkWdz6tVuByTYm/49+69067g22rwqkeaXxUshkoJ465GkZSmjS3qGtfpawHNwRa3v3XugV3T8YxvrH5OorNy5JJq3xVMf8AlpSmjlRdKiVCQSG5sFJBsbkcX917oJKD4qZygWrgXPZCMU6KkJjdKd6gG+h5pDckLb6ki97cW9+690poPjLu/HUdPLJuXLzSuJXSojqnnUxTqF+3fXI4IUXtYC1/zfj3XukbhvjnmsNucbgzMVVuKeGV6mCnYGSAT+MU0MlRTi2uyXBBNr8kE+/de6NBg6jP4WgkjqXWiFDOJoooo0hkU6NMdMoVQQCoF1+gsf6+/de6nHf246Qy1bwCdEW0sauLFm5S9xbkXsbcWv8Ak+/de66r+x85JTIYz+qRHeCnVjIsRX1La31W9j9Lk/4Ee/de6h46ojzVUlbkqZvvtTiAuzgR3IMTSwW44uQPyP8AW9+690qfs/V9ePN/q3tp8X6fr+i/+8+/de6//9c8rrsmPEKKqSmo66mYRyEThVgdwBqcAgtyeLX5PHv3XugyjTCU2RycjtLLM0ka0khvMzAAqrRyG/pa4PHHPv3Xuk9lMLuFc3QmCjql+5AdamJ+Qo5cFQQSB/je3+8e/de6ft5UmCfD00tbkqePMF442WdAPOYmBkWUr+PqFv7917pw2lTZaCnmWfOY+THVSpGkKEMIH08BiR6fTYD/AG9vfuvdKHEyLjJjVY6enqZqmZoDDHpZ1BszM0xPFje/5/24v7r3UbtGDLZGhxNT9pSiulTQ6wRABIiNTBpW+txfkj6/j+vuvdA3h9v5OhrRmqyjgq4Io5YBQVC/t+TRdHlc82Frgf7D6W9+69015PCZrcaVVLTpS0laY2mhgEY0xRgj1oqi31sbn8W9+691EqNuZh8fDRSzaK2KjaGTIYtI/EBBdQam/I025P1v/re/de6RMextyV1PV1FVkKPMpRKJozFDDG7RDkxzWH1t9b3uffuvdPUOYxzY7HU1Ngql6+NGgqPONToUbSSxUfQW4I/4n37r3SpwPZtBSVEFHPtqqoqimdaaqqBRl55KYELqUqPXfi4/H1Pv3XuhXq979dyVtPJVg495YXm8c1MI/uZI+ADYDknmxPv3Xuk+OwNp5GoyEFBkZ6J6mHwxqhlYJIgtqht+j8Af737917p0273LjKTFVuMqzLl5cc2iaEwyzVbQC6DQ1jc/knn/AGPv3Xulng+6KHDY0VFNhszHS1k6xQQNqLLdg4EyHmMG/pZgAf8AWHv3Xun3Z++sbNnp81kMRXRUbSBFZVjenlqGJJVjHe5B5Y3I/oOffuvdC1Vdo4ery0FDBNLTzyIREYwfAoYgtAzH+1x9PfuvdPE24jWReFIXp3hDh5xJolF+Q4ZRzb/H/WN7e/de6ZqXdCpM1HUNNNHKWiZpo9RmkkBUiRh+P6H/AFv9b37r3TVJuE4mKVqlxSUfmCQ1ka6hHEDbSSBdV+nFyP6/T37r3T5gMx/EMoaCmztJU04VZItRUtIs3qUK7cE/Qf8AFPp7917pS5PAxxed6uVjGFfTFDGCZJHGryH8Gzf0H+H+v7r3QDy7nXDbkghagWVIpZGaOrhLi30FnUGx5/I4H+39+691lNBka6WpygeT7aqnaSCiZZmp4Q76gYy5Gpf6XH+tb37r3UjNVaYmhmWRiTUU01NUxCnEsoM4C2hccj8Aci30BAHv3Xuk7t/Cilo58lR46oqZEsY2qXOqSP6Fg36geQLX9+6905UfY1C+RSjySGnniZVkpZI3SFhGNJIY2B+n6uf9f8e/de673HvvBVlVRYmKjGSilkDrJRRAx0Mg/wA20rqLa/re4Pv3Xum/OVNVjKZqyln1SrASaORlfVHo/tM4NiL/AKTz/tufde6Ink8fmtxb5ydXVzw0tG2uWAu7QBpiLMsiAi1v6H/Y39+690FO59yZjZdRWQR5Wny0xmCw4+KoAMXkuAUZj6VU/wBP+JPv3XukXh+x974bdNJLVS0kprWiMWPp5i8hCWJDGM2JVf8AeR7917o0eM7UxuTEtLVwVePyDgRvUzMQadnAQvIF4AuDY2uLj8Xt7r3Sypt9YQ42Cmr55KQ0rJI0lT5HpKqKJgwaSdeI9QtpDXH5+h9+691wrMou51+9wVVj6hIValqaaNV/cgPqV5AdPIv+AOf95917qFtzestNXSbdmotbKWhikjRGm1PdeSfqB/QHgXItx7917p43Di6dfHRVFVKKh3WqQxMZJgpfVoZTfUPpc/T8fj37r3ST3BAcrG8OKqKRa2iQJprYEYEtYXl0gek8/T/b+/de6RSHM0cQiqKTHyRlXEyiNkIdgfItM4tYGw9It9OSffuvdFN7+yORw2T2tVVFF/DsA+S0tUQR+Iz1LyqkU8kLXMgHIFr2v7917pfjd9HHijoxkImrIoFSvkEz1EkOm0kkcCH9RAP1+h4H19+691Kpc/RuaaGhoKiRXj+2Bcs8sbMRd5YiB9bDi/8Ahf6+/de6wbv27QRou5I8vX0OSVFQwQrEsLOD4ysMTC4b6Ek3H4/1vde6K9ufPVi5x6HOY2tp6GrkigpWo6xagZJQbyMdLen6E2sAD9ffuvdJrObs25EtRh6ehraJpSUoFeNYw+pbD7tYgC7fUkrx/T37r3QN5fdVThkqqStjkko4IZfDR0ZNQ8lSF9DR67sNZ5IuOb25Pv3Xui1Y7vfsraVXX0e3cTVS0ks7CaCupEj+3jYkF2c2PNwLFgPpx7917phq+4d042WbJVWzoXFeTPXwUFcaeCoOosv30YOu4+pKMAPrfi/v3Xugtfuvf27M9RV8eL2+kWM8qojyyLTpTx/5mGtqgQ8gUAWu9ieCD7917qDuHtnc+RSaSLEbf8RWWM1OPikjlkluQwKniw/HH+P19+690Dzb93biak1MNZNTyqwnSPQraXvwAjKR/rAgAc/1F/de6fqPt3uGup6qWlyORehkASSWUyfbqC1tCFbKDf6kDn8+/de6nVe5N95SgxsWRydO9PO/iVXq1kYiMaj5wOQfz9b2ve9j7917prgq56nIvJXVlPkIkIjMT1CRQKEBKGFBp1AAcG1yfyffuvdPlXl4NuwBoMdSRmdLmdlZp1HPCiUm9/6m9+SD9PfuvdNcXYVU0gyeKmqYqyhl1xxiNoI4Ci+q8kZ/w/HH+uffuvdKvbHyg7awE8hpqlMrSeVpRRTlmSSSQ3J1hblfpyDb+lvfuvdLOp+ZO8AiPWUNRQVMLqUGOmMcRs12SW41OL8W/PI9+691Mi+c++qKVqunxmLW1rs4CSOigD1pp+vPIsB+ffuvdITc3y67P3ZGlM9ZS4topxU0kmO0R1NOhcFY9ekarX5H+3Hv3XugmzG/s7uKd489u3Mz+S7COesklQyPyzNHewN7/gAf0A9+690loaB6qrWmpitRUVjojVFQfJLHHq5nUHm1jze4/H9Afde6MCtJQ7Y2/BhMSUqJZ1SoyFbqCNVStyI2ZvV6SSLXH4/At7917p82NsX+9+RatytDHHBTAtfQ3g8KKTdzBwRwCATz+QePfuvdI/flPT4veVJhajDU8WHyWTpo6YRx+KocN+yJGmdmYIxsWNxb8cfX3XujE0/Tm4dnpSVLbfWufNUSz4p1Q1JVSAzU8jxX4IN0YqDfgm1vfuvdPOEqd84WviFNQ5GmQEJLTw0s6mIsQHsjEM1v6MNNxyPfuvdG/wBrZPc8ZkrEeZqajSAsahjT187+MOYo4hZeDfm3PAJ49+690anZ/ZGeaJoJshLJSrCpZJreWBFT1RO6Lc2v/UgfT+vv3Xuk7uTMRZiaWSjmiVnDAtqsU9V2JVr8H/W/x449+690F26+uqTfGIpZ6GcHKYioFSacF2NSkJ1zqgJFywBuDweLe/de6Nf1N1vt/wDujQzxNHF9xRzsIIVRft54VPkjlAF1JYkWJ+o/xHv3XutX/wCS+06/Zfdm/sPkopEnj3BXVqu6lRJBVTmeF1BHIIYf1/B4B9+690mdiZOGPI0s8jOkkLMIiB9WJ9LN+OLfTngXI+nv3XurJelNyiuo6jaW4W8tJlrtR1aSSaKCuHrgq20sEIv+ssCeB+OPfuvdChS90ZTYeYTH5bICGoxMiJBNTmZEq0iYrHMtja2n6j6H83sD7917o8PU3yxxc8y1eWZ63HnUiSIkbSmd47eNSfVcn8ixtf6fj3XujIUu4Out91LV01FT4nyqlQ1TXOblmFjKUDeljxwB9OfyffuvdQcp8eNtbnkatx9fi2Vldom0q0ZLKWGnWTqvb9Rub839+690WLcnx2fa1TPVRVBWKWvUtEkHngMTH90iY3IU24A5H+t7917petjtt7OmXMbcpwcxFTRpFQM0j06RCEeWerime2stf9Nh9Bb37r3QybY7KxFdTUR3IseOUIGikSnSSnDKdMyksNSlmHA+o+g/Hv3XuhHoOwcHTzNPjVWopp5dNPUCdkQS3AQg/VD+P8P6Ee/de6ccnlKqsqqOvrjAhEWmjZvTGFuSodxySfwT/h/j7917pV4yuapmhAqEWCA/uKXSZI52WxkdR/rj6/i1uffuvdO0sddC888VXQSMjBhLEGWXwtHyjPwSTxx+Rx9PfuvdNMuqMxV1TJWeKddDAytGnmWz303DAf69iP6H6+/de6hVlS0MoieCeaWbTFSotzCiabrrCnnX/U3/ANce/de6nUOHztPLItRXJHHUGnkgRCjFHjtpiBXnjkHm/v3XupVfkjJUyUhnlSWEL5asxE/cg8SIGYf14/r/AFHv3XuogoHlr6fzmD7doj4ncBVseXU6bG5/BP8Ajb/H3XuudRS+GNzXVqsaiRoaaSljYxwRMbLG+k8f8V9+6900bmlpcfQw0rS6ofFbyTI6SSCUaHjjRuT9Cb2/J/r7917oLquCColjyFCaRko0SKFpkOuNlJDFgwvbg/4D+vv3Xui0/LPayVPXsW7QZHlxVVFHXhbEhJOAyN9Sovzzz/vHv3XuqqNwdiphMeJqOaRKZ/JETTS/8CJFFvC5+oW1/wDC/v3Xuk9t7fuSzcBrZagQY6D9tlLaJPIf0RO31KtwLk8/UWHv3XuhpwO9Y63DK9QkkMcM5hiEbuzLFqOtRYkEN/vI59+691nXckVJUmkp2MZyIkLxqAZI4GPpMrDm5vb+v0/pb37r3QubUz0m0lIbyNFXCDRCkoRF0Bpg4a4Ja5v9B/r39+690p6Duyg+4nrKqGaaOMOk8qszxK0ZswJ5sQRf37r3Re98dgydtbljxgM0NDSVSQ0ys1lmFyqsbcH8AWPH+Hv3Xuhs211bBTYqoSsp42nZRJFMxuGIS3hZl5B+nI/HP+Pv3Xugo7HxGUwuOpJxCBSUrvIFh/z8Om4Fn+pH0J/J+v159+690KfXcyby61Wvl8klVgK41AYoS7UaRlqinMxPCst/qfrYW/p7r3RxclU4ndvWOD3GyPU10NKmIylO0KOJ6ykTxsH1crrQCQN+bj37r3VXXdu18fTzCopkGO88lQagtFZ3XyHToIH0sLf8UHv3XuihzxVFHMkqozwxzrrSNbytpf8AacsAeD+ePp9OLe/de6VmVZZaGGMUOmebTMWsug8awGX+n+x9+69024iualejqooSZFq2SeI+qIRj0qFk4t9OAB/X8e/de6NFST4aamoqjH0C6pIoYsi0qiYSPIt5PGv44/pxx/W/v3Xug+3T1lh8nLLV00XiV52mEKqSAi8FAD/avz/rHg+/de6BHd+yZ8WIV+2Z3aSI0klOmqIwSOGPmCj9Vm/JuDxaw9+690m8htk06AVFETXNGxjk0sscVPa+sSAmx/qCfr/rc+690rNkCTCya2nqKapsrRSwtIADFdhG+kkaSGBB555sLe/de6HrZ/Zu4KDIS0hzWXSKYrqSOVlh0VAAIb86vyr/AEB5t/T3Xuh2oO+s1hXSkosxkpaaiDIlQ9bK9RI5GnxEN9Txybf4+/de6bsr8t+46CGpWinq6uiQIWDI4RY47SoHZL3YX/Fv8b+/de6hj5ydwT4WRM5FDWUVOQ1NSq5edpWvpsRp9QB/p7917pNU3ze3VTQNTx4INIBJI0lRIZVuQdWvXfkcf0tb6e/de6Qr/MzftFNXGtWWvp64R3gd2EUEQk1BIV+o/obH+oP09+690y475P4dMotcu1pYMpVmpWoqqSq+5Fqj6SpTSi2oC/oIINh/T37r3WLeW0Iu36/Dy49IMdkfDJNFVyU8cMU7PITDTVgBtGFQABri5AH1BJ917oLs51pWYPIVEVTiYHqaRYpI6+lM38NkjU/bu5K34Zrq5vyQSLjn37r3UMbLyb04jenMUkAQxVMT+eKeL9RhSRgL2/IbkkH6+/de6UWAw9RCsq1slqWnZJY5ZCjxh9YUUzLYWJB+v9fxx7917pfbl29hpRj5qhamkhqZ6ikjiko7fupGrRIJQmkh2JNzcEED37r3WGh2fAilK2OkpYapxSxzwQoGbQSfCSij1G3P1Hv3Xuo0HWwfNUySxvUUkDeZxFE/kaJGuieQLYj+o5H+xHv3XuhHyqbkq1x8dBP9lRYmdamaganieKXH0sd46epJGsxs6lz6jySLf0917oWtqdmY546M7zpXneJqeobEpjkWkqqOS6pGpkGkrYD6Aj6j6fT3XujC4Lauwt04eWtoukYJKHLyMkdUuLhqJI5EDzySzBFFkAdAvpUAg8m59+690odudCZ3cVPmttbf6Yq6nDSxx0VPlZ8ZTRxw1Mi3puY1DKlrnVq5AH59+691Lo/gHuOSiqPvsVQ7fzrwrT0kBWT7aWKokLCSGUsTHJE51FrfXkD6n37r3Qh7F/lYbnixmXjrd2Y+qyuUAjpKarkiipqpmtrjqcmUedlsB41Jsv1Uc3PuvdBDVfC/5LbJ31FQUv2dRgafJxa8lic1HTkxUtQz0i/dyxeWJVRjC6gNr0BgVvce690LXdewNx4DZmAl3vWR5eoE0iRVPmesampVUJBBJXyDXIVa7XJBJP5+vv3Xuq6t4ZiXFZCFVaeoghqjHoDPKqIhGuXwt9ZGJIuGHHHHv3Xuje7O3DRb+21T0uNhbEUS01PQ1M2l4XatK+qokgleQ2sRwTY8mwBsPde6CvPRJjqh8EwaoSjadpXp00QySRuXkmBB4JBuODe/+Hv3Xus2JzUVb/uLw6LWOsMk1UnjZ2pIIdYqJxcfj63P+Hv3XupNEmPnqPudFRHLTnxU7+RWjkkFzr02vaxA4/x9+690L238HiZUp6qoiFQYjqeKVI3DM3OqEMOLH9PP9PfuvdPuZwuMgeavmjiQLFGYoZCVqKVGlCCVTp0/4/09+690HTYCkOWnaM1TQVElhJCVVlklOl3YtZSgHPHNh+Le/de6V2Orcdt/w4Orw38RiYTGsrJ4kKNG3+ZVo/qeebr/AK/09+69030VLDXZoPXUCGiEjNTPFCtOYKaAeQKrH6IALWJPHv3XuhyocNjavELUYWVHqpQ0YSaJQqKQfG0TpbURzyGsL8/T37r3SHG6WxU8uAy0KLLPM8cNVBCjRxME8Y+6twSTdhwP9f8Ar7r3TDlabLNJJUVU01e8YjFJRXVIppEjAEys3HjVCRpFiDf6/Q+691Mw8udrKWuq6lJYJMchcAVEel6edbFqem/BQWU82IF7ce/de6VGOhx0tPJW1eTqauupIIpaXHyRxwpUMiWk0KW1Dm6ngcfnj37r3Qi7PqVro5qbwRQQSRrqhBjRoJmW7TSG7E3HBKgWv/X37r3QsYnH1eOCmOnUr5A0c8kiBYnVAxMcv5fSyki/0PI9+690Ie163dGfzBxNDRyh3ClK8VEDwu6C3Ic6QCLE2INzf8H37r3Q6Y3alWaV0qa+OOoEDtPE761CRkmeRkBNxb6af9uPfuvdK7beGw+Po6Kpp5oqydHleV4IY5SBKb3eIMSlrjm/0N+b+/de6MptyeGmmpjK0S+emWeBYYyI4yykFSqsRf8ALW+hvf8AI9+691qOfzdMDidvfJzcOazmErnOeAEUlVQBMU8QpkYyJWrYM1uQosQSR9R7917qryj2/hjh6et2zkZqU1eqQQSRSVdZLJDIVeKnpV9TJYE6gRb6E8E+/de6a1pMwa2USVFPjKWoqKGB8nNPLAypHCKmWONEHkEhW3pYXDXDGwJ9+690557B5iugx8keZo5sLMEq4xU1VLDOXsFD1cMZDk2/TyQRYjgj37r3Qu0/xC3nuLDw5yjyGKp4K1YY6WrqXdaNvuk8kZephjZEYf8ANx0B/qL8+690aH4z/Eqr2hUCv3HWYbdNJUSNLldtPl2pICsDaRXiGkYswiAsNY5b6gjge691Ynls7S0cKU21KPC4PbtLTrReCmx0jvN4fRPMammCqXJ+ispNyfoTx7r3RMe5e+Nw1GIrsRRmrSPb1Qg+4jrVo8bipopgFk/h4jRpCdQkZCzGxJJ4B9+690Pvx62Xs/vLb8VNuHcVIlXTS/c1OXT+HNjKuu8OmMwUVZUzPKHWRi5kjLa7lCLC3uvdWFbI6Q2F1XSYetx+4dtwDLCXGYrI7i+2NPj46d71UUMNUwGg/qNrkX4NrD37r3RoaDKdJ5CWloNw5nby7gokNHFnsdlUhpWQxajT0yQ+MeQ39CgkgWABAHv3XuklundlTtvIJR7a3JPX0M4kCTY2iqQaemCsyQV1Yaf7tZywDB45Ht+VAIt7r3RU+z94dz7ohqYcFuCornqDPTVkGJzuKr6+jKqVWOs/ilMsscZ4JcMSGuLWAHv3Xui3dUdad34rLVNFktzQUxlqC9TJk96ZeMJLLIeFx6xlHcA+qzqHHI0ggD3Xujb0HQe5s3PFPQ7uw+Tl8TJVrSrkoYHd7rIoqTVVAurG2l4gT+CPfuvddY74i7lx0OUnk3Tho6eSeT7z+FUORrspRyFblQ9bPNGVt+NPB+gH4917otu/P5dXWnYKVeay3ZlbBlo6l2xlKzRUlH9wXDSxz0wBCu5v6jY3/wAOPfuvdCt0N8Mem9h7elxW4M9kcjPU5B56eaumXRRVCRn1JPB9UJHp+pt/iOfde6O9s/qLB7boqZqDbeyMxjlJKzQUtLU1ZqCwKSTGcO97WNyx/J/Pv3XulB2fmNq4HATTY7G7bhyFLTET0rY2CFRIFsyAaAWIbkWNiffuvdVtbrjo8xFLk4qZvuJy9TLG6gU/qfQxRLgsfoVA+g9+690HdPt2oqKHyrQ/tBnBqUiZTFOy2jjJjHAC8Ef1/wBh7917pwxW2KupjkndaaWKxEa6QrCNf1g6hdeb3P0+p+hv7917pUx44TU7maCriSMCGlgSMzKSOL/cgEBL2II4P9T7917oHt11NbGKimigJkpGeMyLdHZTw7LIeGtz+L/j37r3QHvj6vIVnjOsNdU1sdZRHNy9/wClxb/Xt7917paYTbmRoEq6pVmWBkKtqTXZUBBWzfTVzp08Wt7917oPt4xxVca01M0sksgKyhrJJFquSHYjm/8AQX5vx7917omHYnXlczz1Uhi8bSRqrvq0QxKdRJ1/U/4j6nm3v3XugErpYsVWQ4+jcl4yWeZblmcn9ULDkX+lrj+n59+691FzGeyWZnNJFJIWiCaIkRgoZVsdQa4/4r7917pmyuKrczhKmkGNmqa2ENKGVGlZdIOpiSDa31P4H+Hv3XugJoxNTVDxSU5QpKyGV10Atc3BVj+DwD7917oSsJVzq8NquxcjWpP5/qqi/wDT+nv3Xuhw20qVUR+7rLKxjUxglRIhYs3C/wBOPqB/r+/de6MVs2RJJLQxCaKnRTrZwrftAEqgH1U8fkj68n37r3QtTVavFHLJJpnYMgWIACIEDTdY7GxF7kn37r3SGyWdljaZxFIxoZESQqGaF7/o8bi55sL/AIHv3XukrW1WSqxJWqonpqiN6h6VZX/ZMXpLWc8G/wCPr+Ra49+69001GRraWnkATX5UjaZIpDI0aNydZYmw4H0NwPxx7917qbia0S+RoKdi8pDyyanUygi2kD8DgD+v9ffuvdcZshS09VUR1VGRHIQGRLAIAP2zGRyTfmx4J9+6902RbnrJ600yQ1PgprmB5iEiIAsVI4NrAHi/4/Hv3XulBh90VySFK9/NCW1mMELJ6rhRFJfgj0/8ivf3Xul2sdNkEEEmRjpsjLUKYaqQgxw6+Y1qJE+hsbE/8Rx7917pPbrwG58VGtTWg1cEYV0roWSrptCgqreWO5F7H0n/AF7/AI9+690AeXz9bUfdNNEdEQYqsikiRWYISifgAfXi359+690Wbf0iy1xSngEQB8/kvyWXi4A/BP0H4sffuvdYNqxNE8VQkhlI/WrfQixY3X/kLj/ivv3Xuhu23WUkUFRDIb6mZlUE38iqGU+Mn6X41f7e/A9+6906vkEqVjjipfJMrAExqusgSctJf+gv/vA9+6911HnRj5aqCKR0lLfqBaMIy2LAleLf09+6904U/YFfSZBIY5WYSSQAM1rsGIUIQOBze5+trfj37r3Q+bd7DEc1WI1J8hRZSLllkQ6UfWfpZr3I+o+vv3XuhGO4ZkaneQqqTvG8xpwpLh7hhz+kWtew5/3n37r3UStkp55qaelZQ8iPGy6vqZJGBBX6AKLEH8m/+t7917p1xtQtL4xVTrOyNZwpLOo+g4/wH/EH37r3Qj4V8PNS0qxVAinkqJGhYn0GQWKxtq+jG5K/j/eAfde6gokp+6IfxoBUO7zSaqUvr08ML2ubjgGx/wACD7917pnyMlYjNM2imo6YQhfOpj8zutnRCODwbjkm39PfuvdIRTgpKiBq6paeRKmWQRUuryK7SskqSkC1ihVgBwCeOT7917rHk8Xt6oytRWY8PT0DQCOL7lrSCpSIK+o8EfQfiwP5PNvde6QksKvWDw+KGORXSpdmbRK0a31Bvpf6cjj8fj37r3QcbiyAigWFESokSrAPh0+KPU6rqkQ/rB/x+lr2Pv3Xuir91PNHn3pnmikkjlSYSI5ZtD06ER25tb/eP9j7917oK6aGQldJEnkcSeu6st1F9JH+tx/tvpx7917p+jWUFjEbFSgmeVSx0XvpUni1/p/Q/wCt7917pympYCfMlU5IXSkbEG5Cg6RybD/YGx9+691Ags4VahmQk3KKxBcFuRdeDz/vr+/de67nmjjqmSmimhi0GO1y7ODZb82sOfrz/iB+Pde6c4HZSivGjRkBIbhdatbgXI4Iv/X+huPfuvdKKhxIWjTITHRQyPIkkvpZTIq8R8G4/H+H+v7917rxrsdTwQtCBUTJU6lMwDRCOwAjYW5/1/8AeB7917pskroK6SWX7eFSXk1CIWSIK2pJFW3qN7/2R/vfv3Xuolak0QBYzIhVZVk9ZJUCwLAm/Nxfn/ig917qfhtLxlzCWcBAoVbAuLqCyG459+690KVPJRfwqhpazHrDkqdnmjrBNIFZJFuEeJRpJHJuSTyAfp7917p8wmOnrKqlpaaRpJiGeMvJEvkXWXkSI2tceom5uBawP4917p73TtObCxQ+WLQah0qEjEirOoILI4dLix/A+h/2Pv3XunXaGSx+P0NuA1VTj2lAq6eGJJHYBQYwy3/Nxc/0/wALe/de6EfH5jCwVlaMfFJRpNC6xRSxa4/G6G0cxBFr/Tgni1h7917oQto1Jjr8er0sjs0kKpLTlvJGjONKwBSdAt9f6354t7917rZM+EmQx2FxOPrll/h0k1EkdS9TArRVCsdJSQuCfJ+b8C30Hv3XuracPncO2PnrkrjRol43jfQUmUi4KooWwAsbEf6559+691Eh3Tgs1FVUdHXCpSYslRC8SFPQpUtEBfSTYG/N/wDA8D3XumPH7SxVFWE4OtameocSIJGa8c5OqTTGLXB+v0sffuvdCA+HkEUP3P8ADp62YW800giSV0W6/cG5+ota/wBP8OD7917oPszt3LU/nerxeLrFVhO6xInhhp2NvqwvexJsLk/UC/v3Xug5zKfZ/cSGhpo8fLEFipqZXnSYKvqDU+m55vb/AHvj37r3SUnWWfFR4iVWTGo0s1LOsitUR+RiJkanJUqL/QEE/wCHPv3XukFF1wuRyUVVHnsrQNF+3TV8ERa0SvdlKyACw5GoMOeObe/de6FGj2tBTrFRybrqclAYXDz1ngaVWLeoK0em5X9Nm5/xJ+vuvdd1WS6425kKejrZ5xl6RVnLfbiCGaAfoMpsFZvxY2NuT/j7r3SYyO46fctbkH/vbt5El8Zx2O80MMojReKaoj9NmtexF/8AED8+691APdGf20tPh6ehr6vF08jIauOimyNJFOhBCJKrKApHII+nv3XupGS7WwOcpKKPP1VXSyV5SCQANcxklfQsovGeSCAR+L+/de6QtXgMMYzj9q1xfCVXmqdUMvnYSg2kZpSdSsGuDYAfU/i/v3XulvtfY8NHiYZqqrjqhTtI7vUVJgRmcamjSRFYsQOGBIJNjccX917rpctgQ8tHXYaSWJWKwTUusQpMtwkjh2FuLfpPPB/wPuvdJPKZzN0hjYV9DRYqeXxwpVzhoZBYgrMSLrxwG5F/68e/de6EzBVOPzmFFXksklOKSN44oqaSOaD9u4ikjV0Ba5P1BF7/AE/Pv3XuoDUYrzGZlMsKPGHgn+4RZIWeyy+IMoJPAFjYDn37r3QmLSUdNStD9vVao4VERp2aaMem6+qU2DAcD1G1/wCvv3XumPD5SmaoqYqfOTI3lPmxlZT6JFlAKlkYOALn6mxvx/T37r3Swx1BWVsiAzOPLqTW8ccPjLXsgZxyDb/G978e/de6VUUuU2ipaeoWmMsI+1kiSB/KSPXE8ig21cEkJ+PpYD37r3TLL2FW0S1FNuSNqjGVqS+f7SJ5B9uxsjegrZgQDe3P+8+/de64bY3FhcjEaWCtqVo5ZGEMdUJQYypISdnbUfzYILX/ACeB7917p0yeGxeTV6LJ1/kaNmlgnp3ljsGIZC2nkXsOGJ+n+Hv3XumuTC7rhgkxeBzcFZjJQJS9eXrZo1uGWFVuLKLHm/P9Lj37r3QWbgwPYtbHMkWQpBVUSSrS0yU03glbXqVJLFQCbC1725t7917pS9Z9i7zoaWfbG7KKTG5OlusbIUlilgVtINO1uAABweRx/Q3917oxseS/imGdTBLXpKxJVGYsERQQ0lxxbUfp9Sb8i3v3XukX/dqgmqohR+apljnhlEEpd0RTdpxGzkFrEKDwADbg+/de647nx0YFPFFjlkMkgapJpgpEdrEGRSPoAbEi454F7j3XuktU7Zwc5jZqZYZNRKsoa0ZBGhYiSSPobgWF/wCnv3XupNdjnTxrRmrtBCyvOJixhAVRHL4uVt+Bf6HgfU3917pM023c1kfu4UzjSSsHhWTyLeJgpZizSEggcXF+Dxe/Hv3Xumj+H9h4GGJlzcNVDfxgTlo44FDXfQjem78XJaxtxe/v3Xun3Hbr3MakY4U9OzwIZXqZoCYSlx53jqFWxPIsLm31/wAD7r3UXMHIVuvIpJT1ZnnVJoTGTJFKWsqLwAVsCxP4HHN+Pde67TA0MsaHywSSiMK1ifEZnBChwt+D9Bxxb+pHv3XunrG4fB4ylMVQKVaqVCkhKFrnVqOlj/W4FxYC35vx7r3SfyMaY2dJmljqWM8cawoyBfIwJV4wo9QI4JvYfg/X37r3XH+8Ed9WmDTr8mnyL+rT4/tvp/qvVb/ePfuvdf/QEva3Xm76ysljz/3EtZqaOQ1LuIHUNqEihvx9Lf8AFD7917oXsfhM3i6nxVeNQtEqqlQ5sjw/gi/5A+nHP159+690o919h7YxOIpWFPUS5emcxxfbAnxXFpVJA/qD9f8Aivv3XugBnjn3HmP4hDj6+oxdRpnkSqUsfIvClA30X+g9+690uW21jZqCWipsq9G0YFQ6U8n70skIsKbxk3t/jf37r3WLC0VLUzwIss0McUmh5GkOtJw1mOlbWvbn+p+v49+690ImW3TCmQocTJVGVvtwYQ41KxQelZSbgE/09+690nqaTc9ZkqmWloaOSIrZqNgCzqrWLx82v/vif6+6911uTb+Qjg10UKUOUQeVKgMQwEo1PFPp4Kkn9P4t/h7917qFtbAbuWnnqpKOgeGVJIql9foRTcSMVb+t7n8Dnm/0917pOVGMyWJlrocZTx6plY1c8JBo54zeyoObMPqQP9h9Rb3XukxLR1xpamsSBFrSPFeNVsChuEKH8XH5/wCK+/de6cqKp3FK9LX5TBwjiNEr4IlAsLDVIEBFzfkk3/r9PfuvdCVW7Tj3dFRV9VQU8MtF+mLwxt9wo+rKR/hf/Y/439+691mxOJ2ztPLUVHVY6jjoslLIpyEtH5lpZXS5jqGI4BJ4/wBhf8D37r3S2psbtjH7jeqw8eM1VFmnklghWKVZD6fQ35/AuBxxb8n3XuhOqNpY2RWqFp6PyFV+6jEEZR1lWxKsAbhVGkWvYWH049+691HGz8KKaOnin8TQ6ayKGNY1pEBbT4AlrXA5B/p9Tx7917ptGAQzmqjo4hFBOJRH4h55UY8sjE308XsOf6c+/de6WUMmJjpGnmQJLMjJLGHN31XLM4P5F7Ef1/Hv3Xug5lyL5XKzxYtGRY2IeFVA9EdkVj+bgccW/wCI9+6905tSRxwhK0pWRRujS450cPKG/UG/BFzcn/bfke/de6bo5YMflYKjGYwUUMdTom0Mpj1omoCMkagF+gFwB9P9b3XuhaqNxw18CpI7xVRp2Rlg5klVxYEgAj+l7c/4+/de6BZdoJJuKTJnLSmtLM0lPyYkRHuYn8nHqsPze35/p7r3SyyVTXVDRRRypFHBGkiFIyYjEh0FpFTjSB9bWN/fuvdca3Cmob7hlkmjnjEsrmO6MTHpGm1uAeRxf/Y+/de6kY/FyUEDLQzJO8kcjtTyowbQvBZFHFhf6c/7H37r3QX5w4ilmqHrvtRU1MjIFnhSFSACNMbOByLj9NuPqb8+/de6RmX3VtjY9O8lNT0c0wUo88sqNEk0gIvIove1hY2v/j9R7917outZ2h/HZqmH7+qNQaq8UMbA6Yn4JP0up4Grj/D37r3SE3Vj5okj05BPuK8F0dJ3eVFbkAm5FyLAk/6349+690lMfsHZdXXOmcpKmsqYIVmmlSZhK7fklz+P8ef9t9fde6UeN2D1nj5Zco8DU8KKk0U1bUSpBFIj65GSqjD24/Gk2t9PfuvdDVhsV1vVJDHj5aCtnqYzNV1AkFRj9DJ+yqyyxq7ta2sEAj/Ae/de6FTH9b4bdVEYo6jFy0NTI9EYWj8Gtgmi5ub6VH/Ef0Hv3Xum7b/ROL2rPWxxaKqKerkmqDJPpqZUkN1aKoc8r+LHki17fX37r3QO7mwNNBvV6eOX7Z6UNPSNSOEliS9y8wVvVx+D+bcH8e690o1ancRVy5KqqqmlT/KY5cf4qmWBGt/nBbj/AAFuPoPfuvdeqsglHNPVRUMTvNTeRH8caxuxW8cbBedS/wCPN/fuvdBzEclXwtkpqdW1TNUPTSAQKgDaGRSDxYjV9Abe/de6JV3/ALL3p2LlMblcGrSR7bqpAlBLOwpadoW8qzIX0qWPA1f0I/p7917pr29v6qjpocRuTarR5DGp4payEF4oglhHIZEubE/4n/EE3t7r3S2xWam3bWJk5sxTYCnpmFNGsEbRpKEH7ZJYWP0vqtf8/wCt7r3QZ9qdlUOPgG06ephratpZWmywqmcDygrrj0c8D6DgE/g/X37r3SRgxG28/tqlmnyU8NDRiUT5KCeI1ctYANUbhrGNS3JNvp9Lce/de6L92Ec3sqooa7NVFPXbfaRBgctQUs+TqUi4uk8lCjm7j6+Xn6kWHv3Xui+787v2/DJLgcZQ1c2arYGp6PLS0n2qxSS8MKlZraJB+NQBB/p7917oou/TuutWKLF5yqyeTnmCVVLTSxw1cemxDhqf/OA8jk2P5t7917pBwZfeOEq/st5DOpjokCSVMESCWFZBpCySWYgWFiCSLXv9ePde6jsmay6SQbWxUxx00l45lWRzOAfR5XBKp9b2BA/r7917pprsDn8Q6RVzZB55IyyU9LJri9aghZdA4Yfm3+x59+691xwe3Mpu7NUOJKvDLI6RxmWUIGKkatcxJH0uLW5/wvb37r3Rpsn8aN20W3oK/E5WoySVqM8uJpWqFp4CCBpkkACtzbm3+tY/X3XukqnSVVhjSRbgqaelr6gsBRyVBMcI+vLhgdf4seD/AL17r3UpuqNu41VneanqKwlmjgmrBEo0txMumxUA/gHn62Pv3XuktvXa+38tSQGr3lQUOQokipKehg1TIyfUCSoUab3+jGx9+690hcBicZja6opMrkXqqWkhY6aV1elrXa3pmlj0NYf1BBPNzwT7917qJuGgSRmrqCtiVJZXp446JoFjipkUeNCFAsABbV9T/W49+690FtZQTBxNPUs7K7BXD+TVyCNN7jkj8W49+6903z0JlclpNSMbsoBUm/LHUtj/AK1jf/X9+691k+3hUoypISq20jUPGQti1x/UfQH6n6e/de6c8LiTlq6FYoLE8RrMzyO8hfSpAB45/wB5/wBf37r3RqtvdXTRQ01PNG1HV1+iaevqI/EKKFF1Wpiw1X+hsf8AYjn37r3TzuHBYfFxRIWaZ6IMEMoUPOG4ermCEaQfqFN+bWt7917oeOvWqMjisbhtn0dU+NVVqtx5RKV6aSaZiL0sS/VkA/Fz+T7917oBPkD1TvrEZ6DegxlTU4dpoZqcrrYwxxMGuyRWK/Tkf1/1vfuvdHS+PHyg6+zdBhcDu6siwW68fDBAmRq0RqKZIrRRAxygMHIuP9fn+vv3XuradgbO6w3Vg5Mrl6KmqKydZHjy0KLHJP5blBdSFa/9QLn8839+690G29+kaqStFZg4I5MXEzHxJTqtUFdSI/oLm35P9ebe/de6QFHtKvw8Urvi6qmghdklnBlYy6hYgpISD/Xg+/de6h5Tbf28k9fRQiRWiUePTIDCz2HKCwuBze3+8+/de6zbFqUxNVWPNSvPAiaqp4EKNAh4kIBBsLHk8X+l+D7917pSdY7ztXbiweOD+CXNCdQ9w0dLNMW0wp9ObkcfX6/X37r3VR3817aNJiu4MBuujpzTx7m28sdUJIygNVQWjf1cXv8A0/I+v09+691Wftmo8NVrZrLdb3toOkcgfTj+v+25Pv3XurCOrczjpsFQmlrY4J6qWCGojjalLRKD+4IWlkZgwtd2ZALfi/v3XujG5mjwG79uvUUWK/iWTwEISvqVlDzJQg+KaUxxlS9xyCw4/H1J9+691F2xiOt6yrFHgNyNBU00MZWjqHkgb7vSAyFi1gb35/1r2+nv3XujQ7SqZMNUw4/dklScbUUpeJqOYmpdY1tEVnB06bf15/qPfuvdD/gOxpqP7WKhqlTHlo6akWtkbW8cfBldobX4t/r/AJ9+690YOg3NA2JK5JYKrgSRuHVow8nAmeMglCBcer/X/p7917qXjurdlbrrDlpKymeN4o4zTxt+zHNKAwmPjsW5sOf6fSw5917pX1HU+Enp1x9JFS17jyaqiKQNTwOo0IHivxYf1/A/2Hv3Xuki3VFJtCjmTP1MItU/eReB9K1A0+gIWIuwJtx+B7917rhSRfdZSkjeOuyOHhhWZllAD08cJ1M5Yi2k/wBCb2/P9Pde6EbEV220nNRRwsErIzFJFEsh0i/BWMgXf8EC3v3XulZS1/20QpabHSVZLeWRyixCRTfTE4AJBA/xv7917pqyc2OqiY6qCr/fkQeSMBYKRuGu1uDY8cfX37r3TDSrHNk0jNZWOaNh9vSEN5HA+pYMRbVcAc/4gj37r3S1kxbLUPUhauCoaBJFWZ3MZbUBxpPDf1t/sfxf3XumnM43OVUb/bQRiNmWWBjJYl4f84ZNQJt9PSeD+ffuvdJ2skzNNEWMKyzyCK0cLakgSM+qYseeT+AP6cfS/uvdKKmkTJwy1GOpamPwQIkqgiz1Mah2nAk/xuAAPfuvdJufDzZjHxZiqq0eMVho4IKqaMVCVWv9xig4CW+n9L+/de67qtsJVJClHE1M8DOtkjVfIf7atMfSyk3Nj/r/AF9+690E/eW1ajLdW7vwzrSTFsTUvHEAsUt4IjIII3H1c8WH9PofqffuvdaxG+JchFUVGLljip3p6qdEoxKW0GOQ31H8/wBSLWve5v8AT3XunnC5mko8PTtV0UkhMy8q5hinPChJIx+oXBN/x9b/AFPv3XujC7Jz+NocJUVuQhSsiSKYxUlOCqsRGTCC7cjR+SDz/S3A917pPbUWXP7kfJLXKyNLHIsCFyYQHMgpTouP0j6/S/8Are/de6NjJjMXX02P8rzyyApJ445mVoQbm1hywH05vxce/de6BnfjzbexeWpKOD7RavU8QWRAgJOppGc8kEEXHHN/z7917oEurdz1lFuBamq8VaI6pGEq6nhVgeBKGFlsDf8A3r37r3Vr23svjsvQYyejqI6iRlUMtMUXQWQag4Uj6Djnk+/de6Wm4upqLdGHKxwiq1wgzuAoMSFCzMAL6+LCxvyPx7917pEYHZ9LsV56Cjp0FFIhhnpT6Yp0lNpRKP8AV/U6TyAffuvdZuo85JFurPdczZGGkhyjjIYmCYakZ4JGIijLnlyrBfpewA/A9+690gu7NqtNBW4ySkjmyc0s2oS0ypLDBr0xqXb8Gxtb/X/Pv3XuiJz7Pp6LO5OimlpzTYzHGqnjkliAVQbiOK/1fVfj/ivv3Xum7JUOCq6CKswahnSEtURyyN+4xJQqjm1jfi1vfuvdBzpix4eKojANQ5n+1KFNGi9mDfW9hckHn37r3Qs7KzsNHSCJ1kZFYSQK54dmYkICf6A/7Af7x7r3Q+UcsOXoEEUCLPMY2YWFhGptLCygc8AX9V7fT37r3WGTZuLkmSAU0dQZjJMEl9RgY+rQrHkAD9PBI9+690xZjpZ8jRyZPE0sklHjF+6yNJ6n1wIbVAD83QKCSByOOCLe/de6RP8AcMVZFRiaKKFJqe0EYJMPhDehZXc3UkWBBN/6m1/fuvdZMfsCvZKl5WkiqGUUxARUpICG1K5k+o/AA5/2Hv3Xung9dT4dKXX5qqeRmmAihMjpMGY2YWsQwII/wP8Ah7917rqu23uh6eIRUpx8dc1oYHXiqKsQSwAuA3IIv+ffuvdBfm9r1NLUyR5Gglo2jVGBcyIROWYahCONPAtcEfS9/fuvdJ5Nv0VPA5yDpqlbXUTKIyyqwDINCj88X+lrnjgW917oBd3Glx89RV01pqXyGmUBwTGLaksL2H9Tx/sPfuvdB3jq+Ra8OjRQvrGiJbEgAkhg31+huDyeR/re/de6P91tBUZsbXgx08dLkZkgiWOUSNFWpYoIZTwPWfqx+vFrfn3XujjZz485ysxSRSTy0GcycIL4yQL9vNBAnjjp6GMXYRkKHBI+pJub+/de6KPlsPuXbbvtOaHVLRV9RJHRPTtMakCML4BNpDE6ifpbk29+690qNgdC9s78yFLHtzYs+UfLVcKTY77eoMTLFaVtDRiwK8cki3v3XurKcD8De7t+UODqN0YjGdfQYiXxCiyYSRJpdPjSfQAWFgAADe5P19+690aPr3+XP1nhq+ly/am5aPNYvFy1FZU41I2ooxWmPWQnA1LyrAWFwQAfz7917oxe3+tfipt7IrQ0PX2Eqy1O320tTD5FdGlAVp2k4APJsAeDfnj37r3Tju/p3oPLUFUaPYWxqPE5CQU0dXEiIznSVISVOfSbqbgC/Nj7917oIJPjb8e9q0kGSxuP2rTNQTQIg3DJFkYmaFzUSwUuo/5s6iRf6EgcWA9+690B/Y259w4uJ6fZUeAXAiWonqIcLRCmeWkjYAUoMZUmM6fUyk2H9ACB7r3QobG+UmMotp43BQ4OvxdfIkMM60cscxlWnjERWOZFDDWVFtVzckXsB7917oQqDdW8M7uPGVNHFJPjckipH91DKZsTLMwTTM7qQw+vP/EC3v3Xumze29d1bU3eu2M3JX4+u8xnxglMyQVdBEC0FdRSIOCdQVg17n6WFre690ndy1u5Nx09FHSQ1kORNTFLLJPVVIXRFqmUxRAqW1qSzXve4Fv6+690FvyFx824eqcZPNVt9tjMgjVlUUUiBDAqLHWIoGliRpXgXNySSffuvdVJb4wv3dTElGppypqPK8zeLy0zR6zL4nvZgTYWtcAH6k3917pz+POfkgyGbwWUrEhSAJUUTObgwh9Jd5b6QtgDpCkg3sffuvdDX2Tj6SoylJX48quNnj8k2jSDUVbgF24YWH1tfn6G/v3XukDjcrBjMpJT0tN/D6qeN4pKpVjZ56WaP1K7INK2DcD8/nk+/de6EKkpYcWtHNOYKtKpm8IeK8bKzCMxRuhF2W2nVb/Gx9+690NODwlNNHLUwSJMkdLJMuPpZESWDkyI/rLAlCdIULfi/P19+69050NXjq6lM24qKYJTQ1EKM91lqgjXjgVRcAl+f9h/Tn37r3TFQY6mQ19TUosVJSDzBakhXVXIS/JH6R9bf09+690layZBJO8qGWFhqWSC7+SQgCJI1UXK/QXvc/4fX37r3T9iKLEzUE9S9RkJ0olkmqo4aWQx0rSkwx/dPLcgAg8Di3v3XulZgczkKGhp8bQUeihmrXapqiw1iwtE0LPfShA5AF7fkXPv3Xum6TbdTnZcpVfb1M6+RZY54IC9NEYpTCy+RQDyVJJ1EXuT9Le/de6m0FS5qkx1bVUM5ivHT0cyQ30pJqKGT6rc+lrn+trA+/de6yVFLgHrZzkJDR5ARNBBBAxeGoaZiyR6I9PCCwQluALm5J9+690js7iKvbGNpM/JR/evPIIoUiZ5Jl1N41bVq5BH1Fj/AIkW9+690udlCQRzZiOEU80USTGV2aJooyR5ohSn6j+lv8CD9PfuvdGE29umGvShlrabztQ1BaLRUtTRvTSg6neAmxYk2ufxb88n3XujTbAqNp1VagyM8eNEsZDvHCuuKQjXSxxOgufSRqPJ/BN/fuvdG1231/i5oW3JiawV0sdFPTIk8MNSWhYEky03pIU82vfjnjj37r3QZbc2zV0VbkHio6eGGerJmn0eJTGDZRCt9OkfQAk/jn37r3Q7bRQ11ZQYVJaGWokqEipUAEJCNIwcSAki63uLEXPJ+pv7r3Wvp/N06zqpe5chi9x4SbdODq8bj3gqUqKoJiayZCzT03jAjIp1VXl55RgRcgg+691rxdm9Abs2dDVV2LqK+fFTxQVMNBHWGVoqGX92RwachHVGudWgFgAxAJsPde6As7f3VkIqakiOSKS6TTRURnKVMjkKvqjsCPo1iCByCLg+/de6Ot8e/jFi0yC7l7PrppYaMxT/AMLaqhrKelUyfcQvlvKdZL6SqwoCSLElAR7917q3LGNsvI6ah6nMyRUdHCMPhKPb8eLix9DFRpIKmkqKiPTG2tmXly7Akgi+ke6906Uc2b2ViandG2uuq3ArKZohk8jiKsVlfjnFzIzRwSxqjfVL8vcEgAn37r3QmbW6p7E7cxy5Kipq7br19BJYw0qxwR3TzirmpVYWaXjkAWJ5/wAPde6Ll2P/AC8O7t/YfJCny9DT/wASqBFWT52Q41MqqsqQ+CXSSoQ6PKVYMygi97H37r3TB17/ACre3utHo6yk3Vg8vJQ0kU0lMtbmYqBKgxXaopqjH6wqi5JWVHJAHIF/fuvdHR2XsCKmqcbic1nKvGozzUaTy0lK+Fnq/IIpZoK+pSaoDSswABVNXFhYC/uvdG3j6DoRtsV2BzGW3C4nlSGpo3gNPDWeEeWnyApIlYEXOm2hjyDY3Hv3Xusmzdgbgx89Hjq7ZdWaupklp4a2KfNCnIiJVp8j/EH8MaNdTGA5JJuRcEe/de6b9z5qv61z71K4WmwKVVQqxIaGGqmr6t3AqHkmsTMhXn+gNiOeffuvdKfNbuhySUOQxuzMLKsUMbVNRX49KiaaVwAaiGNlYgkmxJJNv9Ye/de6RMfZ2Qx+QpaOl2r/AHfraCR6ipr8bD5cVNTO2ou7OG/SSbD6j6cfj3XuhT/0r5rM0Ako920lLSmMRKi0sQeeoJ0yuSIiSCD9GuR9CeT7917pgwezK7eU0wip8TkqPzya6yArTlJSdUr1ER0hrgEGwBH4t+Pde6W+Y2DhcVhUSjgSV4YXLU1JSy0wp6gPy+uQHXqJuLAH6C/v3Xug9osM1LUstNk9zbeaF2NTJPBOlI7FNSNGUNyhW9iDb8cH37r3Qfdpz5Kvx8dG+Wj3FE8ixU9aqeCphRDpYTQkB2IPFz/T6/0917oFl28lJAqVQmdf88wls6a0XSqLo/RqsDa/B4P1Hv3XunlsnPPBDjaRoKWgWeKaaKmWLzOQnAKkck39Vhe9/wDY+6904Qw0IBjmkMTSuxVRAHK29QWRBzb+v9R7917p0pMTkIKE1FI0aa2kWJpox9uyul9KILC3+9f4k8+690Am6dnZCiMtdmIZdFS0ppPt2V0qX+tzGouov/sPp+OPfuvdIzHbbpUSapnppDKseokxqI4YQwIBf+oP1P49+691MylXQRwR08MyxTCJ1nXyKqEEXDf0vb6D6/7f37r3QOZLA4vIygUtc4qWdFk1whlIB5eJgOT/ALH6e/de6DnsLZ1NPiZqZVNXPFTu6Rsvi1BR6jID/wAi/wBb37r3Vd+5MDVwzyU9Dj4pGFRcyxEPLE0ZOpTbn/XH+sbD37r3SWj+42y5rjDDJWSNdklGogn1EEG3+tx/vP5917rPluwMpT4tq7HNSwmpiaCrMcCK6B1tIEsPz9Lm/wDr8c+690VjLVsklauqnLCollnEhJAZi5Yi62H1/wALn/X9+69064evKTQWkQ6TZlvcC4JNjf8A33+8+/de6GHGZKeF6NYZA+oAKT9Iz+pgxPHP0H0/1/fuvdGUwOYyFHiC8bFJ3h9OiJf2r/RTKv8AUXP144459+6902vuSpmlMYyTRBUKmQSMGeT88f4nj/b+/de6iUuXyrTBhUnxwly8ZkYiUoAE/wACSTce/de6VtBPVZTxK0yoYXWWaOM2IVzf6IeQbE83F739+6909ZvCJR43+IqsyhpbmVmV0kK/UyAfQC4FuLf1sffuvdIKpy70sKPFJCuqRF1+ZYZFGqwCqOLc2+tif6/n3XukXW7pdqqZZJvJK8xLRqdbAxmzaWH4ta305v7917phk3LVTVbzxtMVprlNRKBHUaiDEOSB+D9Px7917qdi97N92kkwLatJkOlvJqW+mQN+P9b6f8R7r3Qq4PflI1UI5qfVDI0RM9w0hDXBDFv9Y29+690OdHunBHGvT0lVWQI0Z+6SbU8FQP1COMG4A+v0t/xT3XukI+R2P92BV4imyazSTwSqpMLpePkqy/U2I+v1/F/fuvdFD7nw+Nrc4X21SyUePhhVW1RkarXdtLn6kfQf7z/X37r3SJ2VQyVBqDSxvUPBGTLFGAWjK2U+QJyB9CPfuvdCftfFTTVM0skbAp43KtqAaNyQbX4P45/x9+690qKrCVcdUZ6VZNLkFljWziMfVbXHIAvcfg/i3v3XukpmMTWFXngp5P1KdDu96hNdtPP5uDz9P9h7917qDXx1yVwb7QoywwoFClDEVKsXNgbsgtxf8/4e/de6fKKploatGWqkgJliZ0J/U8r6y5P0PH4v9b8j6e/de6HPHVs9VQMrVjvUTEeHTICBYC7MU+hseB/yP37r3Sip6msApnknL0+pFVlCj9wEg6yP6n/YW9+690uqV45PATCdQXXO17i2tkJLD68f6/8AtuffuvdO9CVj88+pmSCVfGFexjVm9TIgv6rfQmwH0/HHuvdKuOaRPNJSmSRHlgiKhQQPuAAxljbi9v6D6/n37r3THm8lHWUGRoVp6mTwRioSNpRpMyFoiAWbi31B/wAAAPfuvdBvC6QgzqnjikRVkVDd/MEHkdWIuL3F+L3v/gffuvdRJp5K2GpWVZQkDmQkv65IGARASPr6r2H+ufr7917puq6IrQGpmaQxRKiJCr+tIZGJEkaXudNzcX4FvfuvdBHvehhShkmFSIZaMmZY41CmphDAqCEa5cG5ItzwOfp7917oqfZ8lOM593HUGoatpYZtJV0kWRkEBiZG+hAW/wDrEe/de6S2NkjkWGV+GicwyK9lKhf0sqjk6v6e/de6VDSQhmilB0ygAWUWJFyFLLyP9j7917qJVU660ljhKR+JtKlxwQSOAf1D/jfHv3XusERZkVlRiyKzGVgf1D8X/AFv8PfuvdeX1KnnikfyKyh1JDhLm1mA5/Nxx/tuPfuvdOFGaedkiMboIm8gd20s1hbSgA5PHP059+6905K0iBIYGleGNZSyszeNGY6goHIvyPfuvdRlqEVkkkRDZvT5EujMoudS/wC8XH4A4/r7r3XcMlPOAyCMSrI7FIuBc20jQ1if95/1/fuvdRsjU1EjoKguCwWNNI4Gj6LouBci44/2/wBffuvdK7a+PWueGnLyapJFPjCBWIRbKok1ci/J4FvfuvdCpLgJFiMYlV5YNCgNcrpUAXYAc3AF/p/T/E+6916OWTFVcbUjyR1cCho/EJI9LypZz5NQI4+oH14+luPde6k1kdVUzR1U89bXHSHiM07SFVZruokY39P0Av8A4Xtf37r3UaniiqTIr+dD5lkVFlJQ6RZmeMHlvrxcfgfj37r3S0xdRI0UsZNQaaRwkTuisGJsGha5FiB/ieP9gPfuvdGR6hjUbkpKpAxp4jC6wG8rKYmUHXGSOPz9b/X37r3WxD8X91bSl25W025MpisdBFjw7yiop1qInRNVOI4QdQNzdmAPHB/qPde6NdsvuOrEJpcpDhcxBDDNHQV9NkqBYqyhiZlUzQs5bUFA1fkk249+690q4+09tUTU74zDpj56uEvHJJKsFKkmk+Uswa1hza1yT/T37r3Qjbc7Yx09K1ZTJi5plUF8rBPDalFtMhIlYWABN7/S1/p9Pde6E+lxD7ip5M2NxRVtP4TVw01HWx/5Q8cLSRRQ6S12HBIAJtwR7917pC7d7GqMtU5TA5aWN6rGStC9PLBImsBfJCFnFmJANmBSwN73HPv3XusGToaNkjrkyUNTVXkmsJGURKoBZFjBBbSPqLD/AG/Hv3XugnqiZMjUSU1fXzSVE4qA1TTI9NDHGwXRFDEPI1z+bmxv/X37r3SqTcWUxNQ8stNNDiqiBGkApSHWdRYu6zWJUi9wAAB9Sbce690gtxZvF5RqamxdMZ8qcmsdOI1eKJHH7hkqIopAQALH6G/0JHv3XunSu2vmaRKSs3HW4CWsq3jWngrS5p5FewVAx1ugKngtYD+pHPv3Xuom6et8cK+jFJteiNTkadDanWOop/Pp1ed6mL0opXhXEgA/oSPfuvdY8bidvbcoZ4KrM0cEbsqeOPIzyRw1MhKyUkSHVqZSPqDbgcgm/v3Xusw6r2nuWilaNJYppZ1qBUtPZavXyE9R1LcD9OkW/r7917rnS9KY3CZan+zyWUx6pDG7Uz1hjjaVkNxFN6lIF76NJJ+vHv3Xun1etxWxVFJV5WoijUPLHT/fypIzuw1TkgKFJ4IUX4vzYG/uvdcazq7GrS01PWVQZI5FeKqrK+pEetOFeRoBYm5NgwP+wvz7r3SKi27h0qqzHbkroctFSzGajengkmX1N+3E8apyAOB6hze4v9fde6VEOe2jiKsYOKjyEvkjj8ZXC1ccVOTySkxupFyOCQTb6/ge6909SVdDUpHPHNWCrd0gjWukhpaUiP6SeMXICi9xf+gvf37r3S4oN14vGUL43I5nGTTM8TeCWpWSnWKY6T4fGpJJYgfUWNwf8Pde645evqENRDiNt4iogqacoc4sqRyUUiqHBj9LMygEksOfoLe/de6SeP3ZW0i1EmYrGrFpAiIhbwt41exaKNvqB+GJ5F+Bb37r3Slr967azsdOcZWT1VRT2eZaZJajxW9Dot/QCAOfV+eLWI9+691JnQ5CkZUhjpKZrCSetDJLpIsIlCgg/m54+vPHPv3XunqirsJRYKOKlEk1WLyx/bQRvJpiLILgD82PBt9P8OPde6gtu3CwmCTJ1TQQTpGWjmEcU8ki3DL/AIC4BAI55/HPv3Xun6m3DS42c1uKdJIniVpPPNEoWDRfUiXPIuf63ve4A5917pj3T2HgcfTpW1Gk07JHJPWRSkKk7EK8PiW7vYHUtgQQD9OPfuvdFX7F7qRK7D1WxoTWTQV0S5GrlpZvuEpZXCMy0cypJpOk2LcH8cC5917oxeyu08qcfH99VRCmmRvI8NDMJYtYBAjQH8A+r6244Nz7917peYXOYsZCbKY+qydWJYTHLXVgYQ+W3KRKn6AOefqeBfi/v3XuuWDz0+Xra6NJ3eYSSiJ6yKSmpgqtdkQvfWfoRa1zx7917qFW7t27TZT+FZatpKSu1FjFrEMkcSLczWa40MWF1H1sOR9PfuvdJLL79w8K1kUNbEamVAlNSYwtMKmEyWDLfgcgF7/4WNiD7917pF03YWWoVnqTtrIPC3oWnSAw1DzayDN5Bq0qVTU1/wDAW9+691Fm7G33kKkSjaLpgyG89JVBpZaijiUA1Ec5YKGjfUpUpzqBB/Hv3Xus+Q35matKTH0W3xicbLpWoAhdqoSOpVYySCoUEBiVAH0/Iv7917pcUhfB4iRs3UxlaoKwWk8YaV5I9K2tyDYE/Tg3B5N/fuvdBxRzfwimqalsjX/8Dy1DTlleJcbPfxSyPe4bUrcH/bci/uvdJvcW81p8fkW/iqvkYY5noHMqaBLItkV1/wBqub834B4t7917ovvXfZ+55MpVU1fkFmq6aaeOkasl80EQDEgAkeogPcXBP+t9T7r3Qof3om1W/iuL1fxHy28kVvvvDq8Vr2tp50fS/P19+691/9Gx3LbkwdTEspaKMzQ3j16Y1Vh6iPMAP9YD8/159+690FmT7GauSfENToREW+1mCMZHKqQVeQ/gi31PP+9+690GtEjbsyrx0WN+2SiDNXSOAyueCuoEf74H8e/de6FWgwuYrqeanpGpYhTlGi8Kxq7IBYxmMC5sL3IP9ePz7917pGVG24KDNRyy1CiYOLjWViYk+oIAbk2/rf8A2/v3XuhLPXeLq4IMjDK1KagIJYllA/eH65Ftzzf8j/Wv7917oJexqSp29ksQsOEly1EAZI62jOquidXtaZQblR9R9f8AW9+690J9HWnI4qhfD45Y6sx6FaVxBOWZAJQ2qxFjf8D8g349+69064tMnWTSQV2KQNCC/kd1PmY/quD9b/14t/vHv3XunCSkop6bIYyO0NVJE9qSCQE2cnUFsfyf95/P19+690FdHjv4Lkp8Y9PJDHVRrKrVMhcRyLw8IQ8C5JP+vb/W9+691yXbmHnepnekqoyq3anSVh5lYEM4vYE8f43t/jx7r3STagyEVY0eAqslDSMiq8VQpk1DUX9IYFQBb/Xtb37r3S6xIzULRxQV0c88c0UbsFBjSNyPMll+hPAP+H+Pv3XujK0mF25mqCnoazGxXmjHmk0K4L+PR5dZuVub2uf9b37r3SUyuwdt0EpigRGcRCNixfVqiN0EbWINiOPfuvdKvBeCnxsdTK0fhpVNPEGcStIiiwScm1v+Ke/de6Z58tR0tY07pCkFWNbJ+pUjHF41+gv/AEv/AK4uPfuvdSayY5T7aSnM0MNQmozxAiFURbNG5Bv/AK/Nrkfjn37r3SHqHjp5Hp1lOoNO0JlLLGSXJ/Ux5/JA/P0/Pv3XukEM/wCLITVFK8UdQ0jRSheNLKLnU35v9f6f4e/de6HfD1yS4OaoraaCtUwoz1UajXDMq2jKt+bX5AFvz7917pAZQJGgqqikkp4WZlpvUwNTJIpBY/i5te4v7917pKQ1+Tx9XTSU2QkESyEA1RAktIeAoI5W1xb8/wCx9+690JOL/iVQs0mmKudT5aiVY30ODyCjD+h/1ybc39+69090fgCy/fRNGEEpDtqXVBILePji3+AH49+690Hsm7jit0023Up6uoxVaoNJVtIVjRi2oKxa9he4Fz/sePfuvdCdU1m3qSjMU/kp6uHUsTSTAAySLqZEkT+wCB6eeL29+690UzteetzKTNkIWWZGaDFQ0kcqLISSPNMdPFrA/X+pv+T7r3RIt27AzUmHyFUuXzL1TVKtJRPO5iKRi6pSs/DW+nNzbni3v3Xug1n21nKV6XKYs1NPVxwRxVEHmeVZwq+oBieGHNxe35Hv3Xug3rd79nnMx0eOo8ZkjBUATJJMVqFUEh0iIBF+Bxf/AG1/fuvdS8xuztxGerpdtPFTRxLDU+Wq0SqCBqaMixsf9j+P9j7r3XUfZeRhxk9DmqyChoq11hdKxPLLE8thJHHcWvx/T68/1Pv3Xul9hd6YV1p8Hid1/a1d0hAeP0SIwsdMxtoB+lr+/de6PX0fLLgMe0mb3FQu8siTxRNNHJK0YsTZQ/Fxckm4P+39+690tt8d4dcYadUqshVPWspFNE10imqLeM/tJqNje9gbfi5v7917or28N3bdpNw4vO0h+6q60o09SFmIgp5HBYGO9rC/AYf6wvwfde6WFJu7HVM5eirYZqMoZKmSZo42TyEFoi8lhp5/Qf8AYWHv3XuoOd31tWXIU9HVMsUpKSa6WughplawGtwSQePqLm34/r7917pkqMts4rPNiM3NNVwQvLUwirhkjqGdeY4WLnUR+dP+wB9+690msVlf41S5DytSzUtCqy3neJYV0nW61rqQLAAi1+f959+690RvKbnqqvtjMwYqix7Y+D1U4pZNFJUFB6vIqn6fQgEn/G/Pv3Xuhuw2bwldQVNTXTYylrCEX7N6XXTLJp0yBBHzqNrXHFwf6X9+690Ce79q4Ro56s42njlqJHellpUjmkXyS6tTB+ADxyTcf1/Pv3Xug6x2Mp6h/wC79TShEmmaUV8Ln9uKM3dZoGOg35PqBA4sRe/v3Xup2U2xtGPB1VNDmMxULIvjqIVhFXTipY+lEpZdaXI5vpuP6/T37r3QFds9SbVyuzcJJi8KleBK7ZX7LHiDL+PxgxRyR0cbSrKSSUZUA+uokG/v3Xuis5T4r43GGn3Bi8hmsXj8nIsSJVVqw1VNJONcSzyTeq7EkCPg/wBR9T7917rPvzoCl2vtKiirt8NR0VZVSRTybghEn3VQRrWko6undgsZPAaQrc34HNvde6K/XSTbWnkxlJu6gxqSBVFL9qUgIBAB89G0g5BB/WQf9jx7r3S42/uPG4vD5LIZOXGZsUWmcTUwWoll4VZY9Mygg2Zf6/n6c+/de6YH7bwizwVO3Nq0tNUpOJHnqYFVDLcEyszXINwb2N/63NvfuvdL3MfJPftVg3pazMwY6lFGUjixcYTWyraNNaaWPH+psT+fx7917oEI9x7s3nWLlZqiqb7KEsKhzUvTKOArzSyMSXP5uxP9D7917pR1dXVVCoWpmatELRTIlS5SQW5kiSdja45/H9PwPfuvdInL0dXGPt3qixkIlFOilpYQByHcCxK/7b37r3ScmpZ0iaaJZjHOfU3qQEMNJJiLWH0tx/xJv7r3SdrEpMeJA9ZUJqQWg8R0lieSNP4+t7H37r3Sdmq1ERCRzOhYlZAGZbN6r6Sf8P8AiPfuvdOmPjmkTzSgyXZtEZURsQfpdhx/t/8AY+/de6n0tDka6tSgoaR5qqpKIaeGzuoewEuoXAH+Itxfn37r3R0OvOnYev8ADNuvdCxvkJoF+2jZV8cOtQxWXyE6n/rbi4txc3917qTlOwamsq4aPHU1RXTzWio4UVHnrJWsgMFMo1BVsbluP6X9+690O3V/RuByNR/eHtIVWTq5Vapp9t0VXpoqSQEBYMmVIYtyLqSR/h9R7917o0kW4NubeohS0GBpcbjoyKaCkoaVdMTKuiETVEahirW/r/Xge/de6iVdauXghppIYqmkn1aoq6nDIY2bUyqJPx/j/tuffuvdBNvP4w7A7DkebD00O0soiF6LL0rlA9aqktHUU8hYBLmwIBJ+o/Hv3XulH0nv3tnoDOwbA7Kc5PbFVKkOGzV/LGWFkgWlqpbCzLbhiCPwBxf3XurV9vbtq6nE0+aR3WiID2D+SWVJFFlQNckAfn82sL/X37r3UnI9m7baohoMriaVqWdVBqiApEjHSzyBeBwLWP8AS/B59+690FG+uydiYOlqVpIgRPIWBARlEUIOpuf9t+P6/T6+691X3nPkFHRb1ipdlzy1DZF2iyVE8cZpKymmkW1JUIQQdQJ/FxzyLe/de6MhDufA7T3ThczFSfwl5MVHUVuOla9NHV+MSPCjubsDfjUSB/sPfuvdVh/zGuyMd2W+2aqnkWWTH1lWYgDcJHKLNGrsL2sLAH6cc+/de6q/xlRHFPGpLOnkUBRbnm99Q+v+3t+ePfuvdGt6/wAfUVVBD/DFqnrpJFCxRxuII4bamkWUceQn8Hj/AFvfuvdHV6uz2OomTH1MddT5id0hro1dFFZTlfHJEJ4rEC3+P1/x+nuvdKXdXx5nizc2Y27OYMVmYhPhqySqEbU9dK1v4fIQ1vIDc8g8fTm/v3XukDntgd87UZE/iMtXS0SD7qHzSu8Kn9CpISVN+RYf4ce/de6f8F3jmcNJQwZzF5FIMMU11BAVTJaz3mINwG+v0A/Hv3XujJYb5LYnJ49p4MjLj/ONFek0yFSQf2/EVtr/ABwOCeDb8e690YXYPdaYcY+tkanaKZnM9KJX1SQstxJMDyAeCpH0PB459+690YvH7ulzMkeV29W5BaWrBeupaCrk1wawQqtE97/0PHI/pf37r3QpTVdTNh8TW5mjnylPFM1PC1XE0siNcFULMLFv6i3H4459+690pMZUUEOPr2pXSCrqYpUaimJdWkcEhjpN1UXFgLC/0P59+690jNu4aowNXJPlq/7uoqZi8FK84P2iym8bRxoP8QPyQLf1Pv3XuhlDV2NovIsTSL4g0iA3m0yk2lJ+um/+p/2Pv3XukTX5GOWBqgPC4hZnqE5VBLEeAI3F7G39b359+690w1NblGraCvoaR3LuhqKhVUQlUOoqoPIsLf69rX9+690KUeSiMNJVS1sz2lSNlZBoDAjy+T8ki/p5sQPr+PfuvdPmaxuVpIoyXaWCrgmqqeogkUuYXUNIGHAuPoACbc29+690ikp5wYX8Xmjd0R1JV5U1EHTcHm3/ABW/Pv3Xus2Txv2iMiGtp1qZLPVJrMdOHICmZB9L/T/kfv3Xug7zFBBRO9NTVccU0QJJmP3FOJibGZl+oJuCOeCePfuvdR4ayviUpFXPNKCJxGryeJnAtYI3NuAQOeP9a/v3Xus0UGRyNLkqfLxiSqqY2RFljjIdHQoCQOA1jb88cf4+/de61X/lpj6zaHcm78Y0JopoctUSxKPQRDI9xp08EH/C/wDj7917oA33dVJS0+ibnhJeV0kkDlr8A/1P9Db/AA9+690vqDsiemwTYpWSRZtKiS7XiOrkgH6gk3te3+APv3XujS/HqqkrZJZjHDTyxxSq0Z0u0iabiUBb2Ynm/wBef9b37r3RrNr5SFMxGsJP3BSQqamENFIxBVwC/IA/A/2PHv3Xugh7SxkG5ppMZA4WukeaOgjhYtqqWk9UT35Fxzb+nA+l/fuvdKna/QdTh9o1NeoWCpNEZJyIy8byIoLKn9GvcXvf37r3QPydg7m66m8ElRU0NIlSzR1KoDEyLxaRm5A+v+Nv9f37r3RuujPlxQTyRUu4aujnp5nSBHFQUZL+kixPK25INh9be/de6N9WZPaG9Kp6rFZKFYZ4neSKIh1ZjECHgkJ4a/1sbfn6fX3XuifdwYDNbSr6PeGEeX+IYGsirKWojdl8kKSBzC0y83YcHn37r3QzZDsKl7O2DS72xlNTR5d4FoM6XIkemrYoiketW5Fm4Jtc/wCHB9+690QjsnDUkNOHqZY6bLvHJNWSiU6JRI1tMr/T0gHjm3149+690XWPOYqix0hFW6iKpeJT+qKRRwHLCwN/rf37r3U/HT4bLUdVV5CqqVaOACjlWMOdbkqV5t/Qj/D37r3SgxmRhUwtFPHEkUawU8csDPLKwNhK4j4Vrj+hv/Tn37r3Q/bUzkImo6KaaIhWDieEgnVcLIrarcAg/wC9/n37r3RkNtYiDP5SnxtM8EMk8gEVbIy+kulz5Uf6KRxcnj/W9+690YfEYTCbZw9XgclTJLU5NXjmmhqBJDE1iiTw+MgMrKfUpuD/AEPv3XugxyvX+MoWhp6F1iiTR4F8SBZUAIAkCi1j+eOB/Tke/de6wYnatFXeenrcO0kSMFvTMygFpDzU8fkfT/H/AGHv3Xuh2p9n7Lk2lqqsdFRyUcrrHJKxmYv4iIdJjUO5dgEAB9P1/wAffuvdJGp2jj5KJGyMVIs8BIpqdYZFMYt+3qdlupsR/vf+Hv3XuiX9s4CJMnLM8spK6xIXcBYotIMTqHF7BuDcc249+690VzcUDUdG0rhXRojGZ4wZfL9SGVfxzcfn37r3RT9y0sjSSlNSwzSX8UnAZlsXckcG68Dj63H49+690j6KFoKgSBFZtRCszLoCsAwUAi/AHP8At/8AX917q2r4q7FxO5cNgsvl6+rw+SgyHjx9ZHQS1VO0cS+SdNUP0KAahe5F+SPqfde6vI2f1jgchh03DVbgrdxxY7HwIHo8MwzFPTvHqVaSVySfT/UEkG9vfuvdChsXqj4kVVQ2ey+3ZqjJRQuRJuCAiQ1jKJQ/hktZjc6vpc/T6e/de6FeTfXUPW2IFXsjA02NWB6hYUoPEmSaWoa2sKl7JZWN+Lcfge/de6Lruv5kV9XTSUlJg8nHX09bTAyvFM8pjme6ORY6UA/W5W315Hv3Xuiydp/Incm4Kyd6OHdElOyU/wBtS42AVeMqKpJv3I55lIZWYLpYk8Wt9Bz7r3QX7bzncOb3NR5mTH5vFY2aWRKekE0ctLJVvZKdah5QRGiXYtGTcixBt9fde6MZu7bO8IHoaGm3TUU2Nihgqa2CllESGsmYPMAfVqUajYDm5/p7917paJ0xFmduRxJLnsrNUEzyVkyMKZdchYwJfkE/Qk2/HH59+690Imw/jtgcKYMtlMvkI6HDq3moq1TXRq9THeanpUW/LBgCjA3H15uT7r3XLObH65oIpchicNL4I5Z38RgFJX6kjeZJ2dwAIlsoAFrHi59+6906YF6eOpxs9PT1px1RF5KeqUmURfbIWlSWaM2uRcgm3+t/X3Xulfuzf2yN40+Mr8ni4qavxkTYGnrshpdm+3iLQS+VBq/1ALAhb3BH9Pde6DaTM4jGt50yFRTJVeampMl4zWkTSIpBjncABf1KCwsBa1wOfde6Svb+2aeXq7cdRBOsOIyFGlXH+2wmmmDF2NR/ZuOSLWsbc/X37r3VNG4aN3gq6mNJpoYXlNPLUsmtzEviLswHFyPSL/S3+A9+690XXAbolx2/6GNaVUjnk8FWYizOtOz6nWzWX1E6rkn/AAA+g917qwCkxcNZtmpVNVQIiauNvFHLNEksRkVZ9VwByAP8B+Px7r3QYOkcVPBUUpp6+uVf8uooETyiRUAjWQsDwRfhbcWH9b+690/U0WTqcXPnWiNIlHUiiocbPZZA07Mwq4o2Fgob/X5uffuvdPm3s5VUFXC9ZJLBU6Y6ioq41UU4KRhgCxvcn6Wta1gQTz7917oYjBkt54eXIRMlJTkgtIloWV1syVCI1/12A+n1uT/h7r3SAyDV1dTVFK6r5onmgqI2n0mRSv8Am5ALc/Q/1v8A4XA917rPLUy4nE4pPsBST0kka2KmSZ6YEu0jFmsxub/6xA/r7917oTto0cO6atqqlrZoVjkhE9PEqJBWxyNd4qiIWVgCCLEcn6WHv3XupWXnoNvV1dQKJKqY1LFlCCnjpxLIZI5INYcEDlW4+v8AS/v3Xum6Le2bx0NRTRTu1Jk2VIKU6YgpYiVGi8YXlr3ZiSCSRb8D3XugxzFdNDlqeqgKRyzVLJNHIyoDpYeSWZz9ArXFwBe1/wA+/de6nQw1WeSd4quhhyFPOxoGnYwRiOnHqaRgSWBa+i5H4t9ffuvdJeXc1ZFTImVrJqmqppnMNOYXFFHLE5Capo2INxYk6RY3/p7917pcPl8vPFi85Sh0jVVWpiiVpkb0hGjRl0hrkahqXi9rmxPv3XujB4auesgpHrYStK9PSq8iU5RYVIF/UltT2+o/qDb+nv3XujDbG+2Ly0FVkYw1MWqca0hAjMCfuBXmJuHBYqEuTaw5t7917o+HUW5hjNl1E2PonyuVpvuGqqM/uVIo0ivNO8YszIBewLC/B4FgPde6eKzsSlz9JjcdU0tNiqSncxwRRRxwV0xqGMnlqUs3A1GwsDb6m5J9+690qdm4WGmrDWiSOoAqRLTVCt4538ahnVUvfSOVH54HPv3XugB+ZfWGK37X4bIV2GxlV5aOCOrklkko5qqgeHxsqTI4LGMMxYlb3uAbAW917qvep+InUO8chVhHyOBNBipqGFKWu1Y4RKnijEcNWsksjab883+vJJPv3Xugu2h/K36FwdVlczPuHdOXV0mkhmyUJpUoYnfU9NSLGoudTNZrfS1re/de6MNt7+Xx8ecFhp59kx5LJVNfJPFLU1+Qf7lqwqRCY0qP0qD+lwtgL8E3v7r3Tvtf469OYSqXbGb2/lsbnaBBMuRWhgmpY2gkM5ZMloNvXYkCwJubXJPv3XuhfrdlTR4iN8ZuWp3BBkoZYaijq5/S1DCLND9rKWXUFGngaythfn37r3T3sau21seiM1NtfLGB1ip5ZMdTTzwx6nDGIRi40gfQACw4Pv3Xuh1qt97K3WKTBYjbcrSQmSy5ILSpPVKLuqNIG8bKzBj6QCQLc8+/de6BTdibi6zzc2ToaeorKOYQyPgK3SaWpJciqajdjxq/TCwsL+lkN7+/de6Y33p152RFLjKTDw4jIffBfHU0tNQ1tLEjanpqmjPpmEb/AFlA4sCCfr7917pUYano9t+GDHZHLYupasohNJFkJJsbmIIkMK3gfULLZVGhkIsBc3APuvdCPkcXls3QeTH7yzlFXRCTxgRtHHIgTUYjCf1EE8Mb/ggcn37r3ReN29dZOCBsvVVNXkKrzMobJzPUTCQkCSSGCcEIGYGwQgW/APHv3XukzX5OjpqBfFlKzCZfHxlVjsj0JidPG01brAKlgdIAJN/UCB7917qJsTcVVttpKeajWtxk+Raora2phiyjmnlPMcMboSQC17XIA4N7X9+690Pe9K3atBgKeuwu36etnWjFSAKBKKJmMeoSJFGqDWb88n83uT7917oq22O69xyVtfjcfRY/DVgZ2RIAZHpIpmIjnqIp2NiSpB03H0P4Pv3XulzhO9N646gr23P9pmMVFJ9vLGIAlcgLaTNEJAAFHIBuAD+eB7917pV1vYWzKygnzDZyOhip1hqVp56xJ5IZZAGYuJWIIb6lLED/AAHv3Xugi312XsrdbYykwdVhRVGcifxLGj6dNxUmSI3Cv9fr9fp7917oNanIVEjT09O0U7eUNK2kLFpAKR6T9COQSSLnn37r3WfF7enW9Q/hEsUoMmhkZ2ZwGLqxNrH6fS9/z7917pVrgBVvFUqxWSWVhIyMNaqtgiurEi5/1h/j+PfuvdOoqjQwPS1qO4hQ6IiObfpLIPofr9B9Tx+ffuvdB7uif+JUyrUQyrBEFWJG9MoDnTFYj8luT9BYfS/1917oIciMvjhXUTQgLUwmBG4l0wlwx+4Rb2IH0YcH68/T37r3QP5jAvBUK08jxmYKjsoaRJECXD/Tg/X/AA9+691yjxmLoaeKtEctTKhKqy30RgjUGcLb6jn+n+29+690HWdgrc5WMIY5ERkKXJtF4wCrH1W44PH1/wAPx7917otVRt2nTMVkDCExQ1TjVBCDdj+lZHQfk/X6/wCv7917oMt69aRZmoWSJoodJ/R6rF2Hj0kLa4/pz/xHv3Xui17z2nVYSimpHWV4jOdOlPVeNrs2nn0345/Hv3Xugh3Dj6KDD00yUzVFTE0oea6iNIDGCrEXFzwfwfz/AK3v3XukXt/GVFXEs6qFE8/hDNwqknTG5bgAG/8Aj/X37r3QnYSnqqGsSjrQo8cmmYGQMpuRZgyk8D8D+v19+690aTA5nA0dIlPPXNJ5EvK7uBEQI7eDT+D/AEN/+Kn3Xuk3UnaVZVysK9I2AdtAuhAF+SoJ5H+++vv3XukRPkDDVtS0dQHp/I0kU7MwdQpsGbmxIt9P6ce/de6XuCrKiKam+2qY5HqQCgjkZXUryzSEnn/WPH+9+/de6EPM19auNjRqmOWOVpA9NqYh3tpuwBt/rWt+fx7917oAd3zHHU0jhBIdJYNclYzcEIt/yLH+tv6e/de6CB9xIkqyDzGUkMBHcWPBbUR/Q2/H+8Dj3Xup43PNUwLFBpjkOrVO66mkjItofVwPzY/n/ED37r3SpxsFQKVpmqWYsVXQACxZ/wCoH44/wH+9e/de6EfE7ekno4ZUmMaOUeYJqklBU8gj8fm3P+H1Pv3XulhNnsRgTT01RkmQKtpITIJH9QsNUaX5Jv8AW3v3XuoUW+9n0tQDBj3qWWczF5S0flkIABHP0N+QPrb37r3Uve+Y25uXCUhhghx9QItTzIiQwXRbgOvF1P5b8n8+/de6LTtc5PC7ypaXb8bzR5avWKp8aFo6iKRwskdrenSOf8RY/n37r3RusPjlgylbSmCESG6RRyLpAAP61BPJv9eR/h/T37r3ShnogKmSOF40lWOPyAKNEfFn4t/T6f09+691Ji2pBUK8zyQmEKkZ9Sg+RmDaFUfT6n6f19+690jcphMRVZGpioahNMMixyhmW40m0gP+F+OOf97PuvdRqjr6SpjLkGZS8bxspDFkBYc3/wALC39B9Pp7917rhLgsjg44RDC6FwWsrEqCxsoZiODYf74e/de6Z4qvMUdWpkUOyzxOxdmK6Af0ql7E8f74e/de6MLtfJx19Orza4hUUzKVKXAYtYEfTnj/AIn37r3SxpI1j/iQihGmZIOTpPoVtLFWJsDYH/b/AI/Puvdc553phUx0EzBCELAF2bgXLD/FTf6/Uf4j37r3TNkI3qcYJKj9uomdmghU6XYwAFmqGBB0MDcC31vY+/de6YzFHDjgqI1SfKJKhlZnmUPYSMQf6AC3J/3v37r3XVPFS06pIYC6zxSLMZCLRMAzprv/AIaf8Ln37r3SQyVVKxpklhQtFA/ns3jRGmbQiXJs2kcj6/n37r3QU76kp3xcGtGh8kkxgqGUxs8UTlHkdidNvSeR+P6+/de6JzvbIUFfuictKzxxwrHGVDMCEUHWrG3BI+pHv3XukzR+MgsoJDO73LXuC11U/wCt/tvfuvdKUSwfbQvJLrndbhTdl4P9CLfTj/evfuvdZYGWpjiHlk1Kjakkuuo8+mMDg3+nJ49+69070DiNVRI41eRNASU+nxknUzXH1vcWH1/qPfuvddF1ChljUSapEZPINCte5dOPzccf7Yn37r3TbEXWXiVZGRnj0soUqSAxZQCL/W17f7x7917rJHNURRyBlkaNHCoqSWAkY3JkccsLH+nHv3XusQWazCVDJLEQBpb0glvIWHBvwbf4/wCv7917pwhbxyrZSzu1tcgAK8X0hR/Qgc/W/wDT37r3U+nx9RVuVZYZAl5pNZUlUFlugvf68Bbf1N/wfde6U+AhlFbHBBA5Uo7M8Fg8YQkCQ3A4/BH14NvfuvdC9jstX6YomjDAt6pgmthGshGuQWvb8H8j37r3UnJ1sbvWNJSLLIHQxVcQVodGnlbqeL8/1/2F/fuvdRGqJoovNopZY6ilMNLCszeVJNR1TFbEWFyOSL/4D37r3TRDUpHIlQ8QaojkQsyjTGLN9G/1RZuTyf8AY+/de6V2OyrNM6MkBLv5fDTqGSNrX1BzYA882sf979+690azoOGsyGURcasBkdhGLgs6639YlBtqsp+tzYfT6XHuvdXA9F0Ox8Q2OoN5VCYDJGpqWq6inLtU1OLmUxhFdwyhC5VtTKQPoD/T3Xuj17f6n2NvY1cO0N/x5CfxlzFJT0UVJEspLGnmqpbASceoBT+fr7917oOcz1RUYTcP8G3DkpMNj3kDY/K02Nw9Zhp7reKB6hRHJcfkgrxb6H37r3TRkups5tmKpbC7poq8TCWWo+xrc3CjxS+tkaGFqhE4IH6iPp/Sw917p32xmO3NgLT5RKvLZHGgpCKBqxclj44/GVjUeqCWJL2AclQDwRbk+690vH3F2wInrKTBZqlmqZGrZKunxlTkfCZSGCR180s7FP8AaY5CpH1PHv3Xuk4veW4KOrpW3lSSLFFO0Qr4VycFUy62DlsfPCIQbg8Cp5P4Bt7917qFje56n+8Ar67J52n2/M/7VXPgKqKOngeQstOtVTE2J+mu9v8AD37r3Q4TfIraOUgx2Jg21npazTK09bkoHSL7dwViZ8hLLoBYWaMSKCfpwSffuvdQ6fsfrZEko85icsuR+6H22QkoqqjlpYw3reOeivqS5tctYjkH37r3SuzO+dorTwbioJazcVNQRBEwdDXRZDXJa0n3CLeQAWvpYcm4uOffuvdT8j2DSNSU9ZnGxVLt6upIYcTgYIMnTZWoqpVvHBNNTFtIBNyvjueQCR7917pPYLbeGyeOapq6bIMy14qp8PkWlSCF9RKLR1bxxy+GwDetFN+CSLn37r3QoF9nhop6w5Siamp45WSjqxFFIYY7PGji50gfS4J/A9+690kN5bsbcQ/guMhzDw0cEdVQyUcqiULGNRQ1J9QcrdQGH9OPx7917pvp8hknoKbOY6qzEFTTpGtRDnshE8KrAdDyFdKjWo+hudQ4tzx7r3Sowe7txOJ6vLR0ORx80LvR4/GOtRTlSLvK6Rk6XuBckn+oA59+691Mj3LFM8WVx2BmcBkhqaWNRIwvICzSggElbErx9PqeL+/de6WsOPxmeqlmyUuYVHeIQQQK0CRlyC6eOM3t/Uk8/wC8+/de6k7rwWCwsCMIoGSI6pGmhWYtGtiRIrNwSCfoT7917pEwZ7BF3pZ9t0s1O8TGlrqLGmWXxP8Ap8ugekrYcEnk3/rf3Xug43PvzeG04Dl6DD/cYemkkNXQxNAa+ejRDpaJasoBJYfQAn6mxtce691Xp2B8l98bx3bHlusaPJYXJRtJTVOGmnpDFlqOkic1Wh6xTDDPBpZpYpAh4A/IPv3Xug664/mKdkHN0WPqtl7fh+2yc+KrMrJRMlPlZY5WgSMvTMI/KxFyUuCbgEkC/uvdGMzfyt7U3jTVLbYrqbESY2Nv4jR1FLNQtAqN+9HSsIpg7cEgKGNgTYC59+691n+Pvy5XP7qq9p7w3hlsTk6auaGlgqqKkraGoWGEPNSw5lo6U6pCxZdUQIPp+oJHuvdG8yW9+qq7LUmRzYq46mpaKCjgqJKyc1LS1Ap3mhiicxly+nQiXJJAsASR7r3TVuTtaiw1NHR02Pq6eCSdxSSV9NTl1Gkteal8okuBbSCeLgkfQH3Xuk6c/Q7kxtbDlK/K1FJPSTK8EdHDTNoVyIpKZpnXVpIJGmNmvYXFwT7r3TltKPa1TTSJiYszPVRxwwStnaOaCsYQrogmeoqvrySWUCxAXn37r3Sik2BvfEGrz+39wVVE9RTahjGqEnimmNtJWGUsEQ6ubDi1gD+Pde6kbN72zG28vS4HsLGx04bTTTVUePkgikfyEI8qrI0bKeCsqSAm5DItgT7r3Q2Tdq4SomqHx5pZRRqVMVFPCsbsBcKiMSSyggn+txxxb37r3SFq8Ti9w1jZBqaTL5SoXyRgzRPN621NE8mpQFNrKhH4PPFj7r3Shp8AKeKWWix1BhMoR40apqIpolOixW6k2a9iSTYG35PHuvddQQ7wyNLJBX7ow0tNHIIHSnNLTlF06RGzAF78EXv+T/rn3Xug83ru7feGqKSSkpaKsoDGsGRnWnklhVYzYVKQwnU9yQPGigm9yRp5917ptTuXMVyVGOfD4rEx0hEJydXKkP3cqIh8sEMo8oUsSoBHBFr/AIHuvdKag3Au56EvBPFkDD+1L9kwkVagCx0eQCzc/wCF+QbEe/de6bavGUcbw4h0yNZDOFqWmqA6Mkx/SgKjlPqApPH+x9+690mM31l91RSTQGjgHkacrV+QutlIKsXsLG9xzcEc3uLe690VCTY/aeQ3pUz4Ckgr8CrvDPPigIqSENAIIpFlsP3FKuzHn8D+l/de6W3+gnsTV/nFtb7n/gSNXl8X1vf/ADt+dX9OLe/de6//0jpZLDNJjiKaZJo6QHUGIPjKkLGpsP0m3+J/r7917pmkxNVkcRVTUtNTQ/tuVrbKZFMRBYED6W/H+Hv3XumPb26sZt6N6Mr5jVskU1SVKRs5sJHaQc/lrC/H0/1vde6WceRoKYJl8Lk5np6F18lJbS8qsNMoIBJIHP4/1j7917qTPFgqirxmfrZZJ4ZD6XuGjQX5vGv0Kk25HJP9ffuvdL1s1iVaJI18SoDIiEAtPbhZeDYD/C1/8Prb3XukPu+ObJZzD7jpilNFSqaeqpNV0qaeJSVeNCQAzlufybD37r3UMSTxFakB3gPk/biHiQKzkvZU+hB+pP1t7917pUVG48VNRQJHPrKkCWaAHzqqjkKQffuvdQ/JgqRpszQ1czVpuiyTF3IQi7LpH0a/04+v5HHv3XukrkJ5K6pp8gZWqYS8UU8cwKyDTwj6z9AAPoBe1hc+/de6fq2oFXjTIKyBYKNV8cAVYKg+m6yFrXNuOT/tv6+6901Yenys9IKmKqo2iqDITUBkaWKNxZ4Sh+lgLf4/48+/de6WW1MNjMRTV2XaplqdZkY01UrOusITqQ/gX+lwePz7917rrHbrrIGqJopJKhY5ABSxPcmPWXCqB+eCQf8AYH/D3XunLIb5r8gfImMqEhIHlR4D5Y5V4LRyKOb/AF/21ub+/de64ZetiTBx/Yw17yTSxzyRXZYpFRv3yrWsWH0K/n6c82917pFUOVymTyEMVZUxwozNHFR1MJEjpe7mxHAP1B+h4/Hv3Xuhkwiy1DDH00jwQwWMaqys8hZbFlU8csLfnj88n37r3SI3RjYayQwwZQJNRzN59WlSsgAUAA8Dm/8AhzyPfuvdJxFwS1tpZIBPFCGli0FZKiRvQ8l7Af155v7917pZYmuamnxtNRvLV46sdFajgUuEVjYO4PJ5v/xT6e/de6FvdmPxUlDFTV7SUARhLB5VskYYXjsBYrb/AAt7917oDtyZLbuFoGpKucVSySa6GeOIk/cFrsFcXNrX/Nv6e/de6e9vb7xs1FTrj6Wuak8JSWSKnlN5Y14kJTnm/wBAf6ce/de6Te5N/wC5YyKfHbfedGLvDVTI0UJc8JHIGF1P9b39+690nIqjN74w1dTVQx2CrqESy000pMMslTExZkiYXAP4FyAf6c+/de6Ve2917P3nisfgatUos5t1fta2WolKzVtTGw11LU4JGjjggX/x9+6908bhjw8jeKH7asqW9CRzRxSDQU064wBcW/Bvf+vv3XugizmxsNlmekirZKKZYXsqRo0BmK6ntrHDc/j63/2/uvdE03xtPceMkyBhxFZ/D6eOeBnWSwJjUok4UjjX/gOL/wCNvfuvdFDqcNvoZ9YcHtyqSVfHVy6JLEwsLySFz+T/AGQLD/Ym/v3Xum3cfZOawFSsOSpMvjajzmnkpa5GqIahhwygkWX+gBH1I/Pv3Xun/GblxWdSH7/bNPUUJijmjmqoladqgL6XZUH9bfT/AF+fr7917pGbmxuGmEmjD1ENdVzq6eFngSONTqQoy2YAAfT/AGBHv3XujqfHLYW0954WY5CizlTkKBTTecVdRTqBovHYq1mHFifp9Obn37r3Rlsj1btHGHHGXCvkHUIY5q51memEPC2aS9yfoSebXv8Am/uvdYd+bUxE+3qh5MbiqFTjGMMZplD6gl9UVVTWuBYG55v+ffuvdEUg331zh6HIYLPGLKVsDyxVwWZ4o6cAXikshXUb3At9Tcm9/fuvdBNkKLrjM5NZ23DV46mvBLEKmHICCAzLenhqZUXQqt/XkH86bW9+6908Yra23zWItduGkjijF43o6nxq8T/5pwSw5P54HF/fuvdYd44qv2vPVf3Z3VjoqPI4qZmoZauOojrjFAw8Lx3JBa9tXBvbknn37r3Vb/Xe4t5UG+s/Jm9vZTJRz1E4Aw9WCaUlyEJjmYMbL+LkW+vJHv3XujgUvYeAxePlyEmKy1HLAIYpavIRRrE17KYqikhZpBe/6jGAb2B/r7r3UneO5cBlsNA67koYHklVqmghrFpJYIzyIYoKkK1nuPzYG9v8fde6Deh2tW1mNkzW2o6+qjjkqoYI4q+OV44dGoS1cSN9W50WtcH8+/de6Z49zUVFjY6HMVFZt7KMXEUk0U0Ucio3qBQ69Rtf1ah/W9/fuvdBnvHvNdmY6t/huFqt5I8RMlTTGandZk9L/vMgBI/Kc3P0J4t7r3RMs93Bid9Nksnm8tldpU0JRaLbM8033jViOGOQoiwEbsj8gklrcA29+690HFF2lkq/HZraO7a3M7kw0tSajCVQsy0Nzp8pQLcN9L2P1/w9+6904YnqKr3EGrcCld9oWUvVPRRxqVf1MvknuoFvybf0/r7917pNbh69y+3KtqaZxKqeUrTQTQVSyMw5jrIYWK2NwBYX/p/h7r3QdSYTOSOauqwk0VJE5U06j7WMBb3YKW5H1J/Fv6/n3Xup1Pj6XOf5FDQPT10XjWljpVEpqLcDzRNcKP6/04t7917pVLiN0YaCKg+/pEjqEDSY+nMa6FNr/cLENQI/Iubc/T37r3Scy2Qr6HIRLJNSThYvETBUFbubKTIxW9/6+on/AHr37r3TXVZPISBbmnpywJRkaSXyX4aMyPckfXni4/offuvdNVTkcpFSywIHeMnV5PBqElyCCGYcH6fT37r3TJDisyT9/PC86OxCNPGY6drAkoDxZgP6Dni/v3XuuIpq4TkpCCCpiCFUKxKCSzuSLX5P+x/Pv3XunfD4fK5Woiosakc9VUs8awI6szEtwyK17A/U8WH4txf3Xujo9F9TY6jnqamqr4pGxKfcbky0SeWHHRxjWaKlb6yMLWJXj6AEXv7917qN2pv472z9PsvZEU1bDEwjpQweMyspC+QtOxCqoJLu/wBL8H8+/de6FXZWxMfsTaf8cp42zu/qsNTMzQxtHjvKdOiimOo6UuRrQXIHJPAHuvdD11j19vGLHS5jJPWVVRk3SYUkQlaOFrelZHqFJ1f7G17k3Pv3XuhvpOtdxVcJilxzw0tVCbaSPK1QSCi1LNwEU/QrY/4e/de6hV2y8tQsJDTQ1skMCpLCjq3hSMWOmRDe/Fyf9a/Hv3XunLGZOuM1PTnHIhgjjjbTDGxuTaNGLDi/5/p/rge/de6GSo6twe/duyYLcgjkWtQz0c8iO9RiZ76YqmBwVKhHHJDWPNwR7917oLto7pznX2XrerdzVQapx06pgqt5tS1VCTaCQsukNdbcEEXtx9b+690y9hbsp8ZPJBUztI0cbSqxnWMeTUWjUNGRbm3A/HBHv3XuiT9k9nZBnmjmkkWOohbwmOZiI9C+o34Nvxbgf4XsffuvdAnsDPR0m66PO112p6eQT6HGpqua+pRCAbah/X8fUn37r3Q67t7bx+6svHTxS1pqKegrFihJALyNHxrZeRZbqAtv8PfuvdV+d0V+XqcZjaevs9I9S8tF5RapJeQhmlW2oDg8MR9P9j7917ousBannEieNGQ30sqaVIYnhbEfW9/r/jf6e/de6Nx0jveppqxaGe70isjLTwkxszkWcq8ZBtaw5uOf6e/de6ORt6KjjyAyePWGCaSTU8EkqT1EFPH6g5a9rtz/AFJ/r7917owW3q7+9lDPtKuqJ4IqyY1+Emgdk8GVplJja97oCw0sSfzfkD37r3Qo7QzFNlsQmG3JmYsdmMZNJT1oqlFWZpKe8amTXf8AbJ/PAJ/r+fde6Zsl1JtXNS5CGlrcYwamerrDKPHTIZ+WMLgXF/xduL8WHv3XugSr/iRlK+Ksz+3slDNj4tCxUiNd0C2vLTWsSF5sf9v7917qfjuv9+7TBkqPJk5xCpJ+sQp4lsFmjbgDj1AXF/r9ffuvdDl1R3tJtaZKTNUk65OJZBQeDVFASCVjEykEFR/Ti/0/p7917o8u0exJd6JS0SZCqNNVtHK8crrHUGdrNNNHETpjVTcXAubfU8Ae690OOMXDwRzxrIiVsapTFpAS8gDfqY3Km/5P5+vv3XulhWY4ZYU0gpqRzG8cEtYqxWUhBpZh9R/rXvxx7917pQy4801HC8mUhllo42pIQGEjyiQFkhbR9QPqNXAPAt+fde6D6HDVMxlevoFMZV3aWSQEGz6Qohva9rfj6WF/fuvdR6t0gjiZoXoaZZZAkQRh5RGdJew/rwAQfp7917ruWsjaupRNHK9EI4VieldDIF4cmZW5uBf68/j37r3TvW1NTMSKOesqacaHpabWkZKlPVF/vHqsOfyPfuvdMWIFfHPLTtM0LCoV0lLelNJ8jJIB9G+o/wBsffuvdLB/4tLjquolm86VDslPEl9MggIJL6hckkcEW/2HPv3XukLVRY2thSSrq6ahqgWf1xkuHQXMM5UWIIva/wDQf4+/de6TEXgSriq8dDNO8aSaGWyRBVBuVUc834+nH4P09+691Np8pJWZKOEyPTaH8ZgKhmZnF3Ym3I/pf6fi/wCfde617/5p2za/b3dlLuBcaz4vMYaIy1+hjHLWo5DkSIP6WuCf8f6n37r3VZgegmgsrAXRG8ZsLyAekow/wt9f+J9+691go45TPHGFZhrLhCAbEcgXB5t9fr+B+OPfuvdGh6s3JmtrTrUUwXXPCSqMANaj6pqP0/4n6e/de6MXVd2JicXNPPTQCrEbywzKQJldkJslv1Lc/wBbX+vv3Xugg2B2vBW7xFfm69Y45qvymVzxCrmzSJzweLf1/p7917q6Pr3e2ys7tTHYo+MtUxlxWMYysutLqAeb3Fj/AL4+/de6YN9/H/Ym+MTUxU9TSsayOY+RxE6RShNTLqQnSw5NmAB9+691WD2t8WM9syR8jtDMrX+Fi4jhlEWgRsQyCNTxYCxH55P+Pv3Xugy2r3v2J11laKHKNPFHSOQYz5TGqpw5dW4N78WNrX+t/fuvdWB7B+QWzezaCPEZespaeaoBGmoK+qZ+XYrciw+qg/kn37r3SPjzqdR72lpY6uGq2luCRaeoU2lpYZqpgIZ54xdbgsCT+Pr/AK/uvdP2+tkY+mnOWrqOLIYiuglqKasRmkgq4pYyBDHGxszK/wDT8W9+690Tbf8AjtvVFTQiCjjw9DTRiOakWMJC5iXSs9vo125I/H5P19+690ksVkNvUlZJRSylselLLJGZFNOJqgITHCjD+yST6vzawPPv3XuuWPy+Poq7MTUMwend4jSyuCzspl06GT+yQD/trH8c+690IdFu3FYSqjgmifIrUKHSSjYxzwq7Ah3AB1gNwy8Hj6+/de6NHsbei01bRyqiDWlPJO1IWd/CYxpgKqb6z9Sv5v8AWw9+690ZfF7upMrEYIESkXzwvH5yTPLocovqflf8VIA+l7e/de6FOiV6yCKmakpI6yFxpnkcOoSUFryfi9rG1rc25FvfuvdCrgNjJDNj5XemqUydNG84p2AELOpAE4/tc/7xYf6/uvdLOv21SyBID41ioGdwoIQPKgAJFvyAx+t/62uL+/de6YpMFRV5qpHDwuJSgVA0yzFV0lZGNjfTbn/ePr7917ounYvTeOyqZbIyVdJG9NQTOBNLdn+mmJ1NrfW4J/wv7917qr3tWopcDJLiVZJFjchuF4jBCooZbW+nBAvb/b+/de6J5uc+aSQxLpBNyqL5JtQGkGNGP0ta/wDX63Hv3Xuk5jMU81SLsCWdbIzqbEgfUD/ib8/W30HuvdbFX8t6j69j6407sWkXIQPkBRJV1rwLHTSyJTSPTQA3MzORofTwL8m59+691YLU7oxm0pZa/D1GdkpEYVVVhyEjpjFDCdDo1wz+gEC1wbg/4n3Xuiudgdk5PI7jpM7s7adfX0ZVFGOnqWEuQma0U0wo4rsdBDi5INhqAta/uvdKnbvWHduayNdmGxsmM24kdM9NTS1kNFLA8sYkqY5zkB5HUBiBYX1XsSPfuvdC2emd7ZCgNRVbyEMVfVTwQrQRUlQ1EjraMS1NOEZmXTZdYsDYWuOfde6dqnpHaW3ZcHi93Z/c2ceZFyHjrGkhpqaF01s16dApubH8cm3+I917oxHV+z+rKppEpaWlFBjUhnmhjdisoA0LLNDU6gWuCSSfpYcAe/de6Eiuw3UkNccdT1OPs8oqqcVb0ytFWA6mWJXJ/TzYDgAAEXv7917pqmz+ycNU1VEueoGRm+5FDTpKhUQILtJJGCtiQTbgEfQi/HuvdB1ubsrbu2aujyEmToKXbVQPvMlL5UapaSYgRRS0aesKTcFwLgc3t9fde6Y3+RXS9Qk+PpaE5wziqklrWoKt6ONopGh+3ir3j0EWOn1cH+oPHv3XugT7L+VmPxGOfEba6/ykFLqkp6OnoaSlRaiWoQE1JEDMfCha7arAkEA2t7917olVd3scJk5sbvOGmyMOQSmmemORgpZoVnmDxw0aUxsdQSxUAuCCCCbH37r3Tllfm7tTHYrG4Da+DyFdj8TVxvUtUY1qyCmLsruHqUDtzq0C7alNybrY+/de6Fqm7uyHbEEuFoMSVwWdSSliw4yNHV1OOeallWeSOhpNRVfRrAY3+oPLAD3Xuq8O0sRkNuGqxk9OkFNBUzU88LCS4RJWibXFGQdRsCCCBzci/v3Xuia19JNiMhTT5CeSxqUqEMRVHeDXdoCXBAtzZrcAc3sffuvdHv2xuGhrcLRLTy1NBTVNCYamV6jQoY2jjJWNR5LabEi3NwPrf37r3USuxFZhZYMsoqKekd2naVYURqhYVb9yEuDdWa4W4549+691Aps1VZKKWoqsvWySVDxJDFJSCCOmSIlkEzFdDNoIuwIH+A+nv3XunijoK/H1UVbXwGvgqgP4f9vWQVKKjjQUnClkDEi9iCRxx7917oXlMdFSwyQmogENOJpKaKV3mkFrskqXCLZuVsSBxwB7917psfcG3qpIWqaKtp7B5mqo4/PDPO8njijmMQuWJJuwIAAtYWt7917p5yeAGdljlgWop4KWlniRykjeRYlEltRP4N1IP0+l+L+/de6wbPgDZ3TUGfA0OKSnlra+WSojpagK7JH91GrFgzFdICggizEgEge690qmrKPNZmsyOLimrFaQajXkLBEl/BYGXllJBZSCDY8m/wBPde6eclFuL+M0VMuNoZYYabzxTUiI9NTxSnUIQGuSNRN7EEfS9hx7r3SN3fjpqnNUeUyuGJaGL7GQUrqIUVvQJxCoINxzdjx/j7917qENqwzUtQmCycEkUhU1sV1aqsq6DG7NwoUjjSLg/Un37r3TecO+IpRO2FExpJEjeV3ikp5xJGH/AHpWsQ1muW+gP4/Hv3XulbsieB6moarx80iyG1LBTTBqaNkjCNPJE2u+j6cEAm5/Nz7r3Ri9n4TJVlRGtc9KuPp4pIZUMhEkgkmaVFhiUgA2IBLAkH6ED37r3S+mwFLBk8VRUkTx01TO0sM0Zn+6jmj9WpUa6vyPyD/Ue/de6N71HuuTCUmToqOkH29azU2WqpS9LWytq0Fo5ZSdIsArALY2/wBj7917pa1VdRV9ejUcMLzx1kCRSCPyIiEBmjaqHpYBQBwAQbg39+690JG3WNJVwpXVDQ+dzNT1CB3sJHLabKLAWNrWB/p7917pT9t5faa0eHpczSw1cdRCVSuFO0kkSobyQ2vq9S8XuAPoAD7917oFazauwVeCspKOnd61VdGm1xfYwxpeA00rm+ogLcXsLc/W/v3Xuknm9yYDAoZqNRXR0ohRVJRpHeNQkyJBLqQ6zcM1rW/ofr7r3Qb13du3IqmdyuHpXijikaNJSVpi0gYRu0OlfIOOACAOCLi/v3Xugqz/AM3dn7Ops2Ztu1MuRMsaUjz4s1dFXIyMPPSyulmUAHUB+PpyPfuvdA/t35M7RzGbiralanFYuaqNUioGigWteT1OiEhlDg8qwIseBaxHuvdHMxm+kpaiPK7by5nxdVBLLNRSQxiBBJEGaSJ2QANe9hYg8Dng+/de6Jh8pt7bq2gBvPBPUy0DU8FX97QzzUuQx2TV/K8/2scqRyw8nzatJNrKbWB917pSdbfK+p3ztSBps9jty5HGUVHMtLXLFTx5QmTXLTx1E9zGUkBDuDYHi5IB9+691GpOw9gbvzlS24MedhbsoZIjj4aeaOtgmNSCweOth5dL2R73H5t9B7917oStv7jzmdkrcZlMmlIcJaop4qaJTSV9D+gy08zqPUmosQCPyfpz7917qHXd2bs6unpKajWr3lh6t3kGWJEdTRswtJHMrllKLa5IYG31AIsPde6Tme+XUe4qZaTGZzG02To3jkyNC601ZI5X6x0cTkEC3DaWLAXPPPv3Xumen7K2XvvGtjsvUJJVZSX7XwyVrmxB1qVQD03/ABxyOCLe/de6kYvLQ46ubA0VVVHEtIrVUVK58kaTHS5ieNFRFF7BVAA/HPHv3XulJureG3nnwmLGQz9QmLH2ypDWKVpmlGpZKgIwLFTa9wQPoQOPfuvdF3yuC31R7vnyFKwgp6pGWgrZDRiKvp1IlgAB/tg3uBYWJ9+690DvbmU3lHBX5SasZJ8e1KM1QCrgvW0cbBmvTR3sGU3HJI/r7917px23u7q/M7dpqWKlq8dVTwRShoMy0jM0raZZJ4IHX683DLa30A9+6913iP7tRZ+jqdvPGKWlnjhRp54vJ4/JYKdQs6n6i4J5vcAe/de6MPU5CmoHlqVSF9auJ2OkUxsPS31vxf8AFrn8e/de6bsBvuVat6aelWR2I8LrAdMsSEBFPJuT/gR7917pYS7xgUPJHSyQuxLabFDLOBZkYD9JBuAbe/de6dKWsqq7HRT1dLNPIWtG0YJdCx1IGP8AqbcX/wBa549+69061uN/iFGj6YjG6hTC6EyKUFmZXQggg2sfoDb+vv3Xuk9DtRppW+0hkrGWN0kAJIjUWuJXa5b68fj+n09+690hcjsuB6p4qeKPVrcPFUuiNEXT121ngX/SAB7917oPNw7fpKVYsbSRMJAS0n0BWVSdQUKL2P4JJB/A9+690ms5szIU+IFfU0SRQtE7QMCNbhhy7qnII/Hv3Xuihbmx8tFJJUUVNKGj1yVJiQAyEkrHqLfgf2v6e/de6AvcVbunIUssNJC0MFWdD1AQRzhYjyImUcH/AGocn37r3SJ2xtLcsuRyEcjQ1iT07U1O1YoqXAmFmBWTkvyTf/fH3XusFP8AGLM7h21uSalppHqsMlXOyCBgoDBmVAn1PAsPwPwD+Pde6L/sfpDceb21uGKkppRUYypa8axSG08LE+IN9bi34tY/4ce/de6ADJS5Hb2WqqeuNVFW0tTJDPDUGTUHRghUlrcWsBx+fob+/de6zybulJ9VQIo9FwqkksbcMx5N7/WxH9Ofz7r3Thi86sU8VbUStPMSsr62chlDAiPTcek2/wAb+/de6Usm6qaulfxiJf3LpGoZFiDi2lLfX8ck3/4n3XunbH7mlpXkWOZJaggJFHwrU0Z4LK4t/X8/T37r3Stl309VivtdbRTUaCYFTcu3I1Nfnn/AfXkgD37r3QbybjkrwRUu1VAjtJJFKQrHUtjaxsf6f8i9+690m1ymJ+4Bjoiv7ja1duWjY6gin8Dj37r3TlRV+Oard0pVSNLNBCzjxI97L5ADzz+PpcX59+690vcGYqyoeuknhhklGhoVNoQwAtpQ/QDn/b+/de6Ve6c1lpKSkg21JBRgBUqlhmRJJRELHTb8kn/eiPfuvdN0+w5Rh481VZiKozNUhnkgVy0ijgAPKxtcH8f8V9+690FLTyUlbLJI0hFOyxPGT5C7Kb2Qfm/5Pv3XuhkyfWXZ8mPwGQzWCrsbicxTwPijOpjjko6kmSnlmJ5Eb6SFYgi/B+vv3XujwbL6j2Z1n1vFuLN0cX96M4qVt6kj7vGinRUhhp0b6B1Nywtxb/Ye690EERbNZLI1cWmDxz/5NKzFdLBrAXFuPpb+vN/fuvdY8xlWxiVLy/5RP4mjDRsqJr4a5J4vxcCxv/T37r3SRx+8chWVpjRDHA4XTTqpWZnQaS4/HAH4+o/Pv3XulbHgVkhnzYgaCGRmdWkmIlWSwZjMh/DW4FrX+vv3XupG0t1xVE4pjMQ6NIk2v/Mp6tKlCwHHpvew5uOffuvdDFkIMdW4wyiBfOY1KMzgxk6dIMfJ4PH4P/E+/de6B58esVaKiQrIILkrpvyWsCwt9LfQ+/de6XO2aco0IOpVeVkGslF9XN2U/QWt+f8AevfuvdChQzIgdnjhZYdYmjVdULWuEB+l7n6n+lvfuvdZshDFNAJKeP7ed5adkVTH49JJEo12PptYfX/iPfuvdIzL4+uoZPLLNLUCZ2jZHHJdyPElO68Wtbn/AF+bfT3XumyJoVqammdXjKFC3jsIyoQXV3NvVcm/+P5uffuvdJ3MR1lOoS0hiq4mEc0bqYwkkvLOAfqoWw+t/fuvdMWZo4Z4oJVY1IEqBVS5PiA0qZEP9oNrvz9AP9ce690EXaVeMwlNS1X+49MXRfZUkdMuiCwjuS7La9zqJB/ra/Hv3XuiIbkaRsvVFXCOCsaXBBCILDSv9Cb8/wBb/wBPfuvdMzSTUwjd9SRLcMVIJZiObD+h9+69070mXZ1gik0LGVLfnUL+kNe3H0P9PfuvdOq1TJokjIaNLIA5OuQMbHxIt+R/gBxYe/de6fY84jwxRSNpliL3IQllFgEVjcfTg3t+f6+/de6ymrEiiYKrLE6hm1kafp+B/W/9fp7917rikiJK0hQ3dgSA6qwBF7KrWvcfX6f0F/x7r3T0tZAlPMiwMkdTIhtIA7qUA9QQG34H5+t739+691KqCtcY2ipo6fRGqhzr/c0qTrb68k8c/wDFPfuvdZaeiCpBLO8a6VYlG9Duwa3pPPH054/pb+vuvdT0gC1LClQzvOY1LxF/2Fbk3awvpB5/p/sT7917oQsVQtR0/lSrVmGu/N2LBR6Y2tdRYHnmx+h/r7r3TrPmKiGGKVIRTPTpaaoLl5po3uSrsFBIJI/F/r+ffuvdMTbk80EoZ44W8mlFCaSyC2oG55J55tb/AAvz7917rh/eemVXjj8TqhFxp1OmpbEqL35t/vvofde6xR7ip1lpNUYNOWcapQdSt9LhfyPrYcWP+w9+690osVkMZW6KbzNEzVF5JFBUsp5DEcE/7Bv8AL/X3XurTfhf1VmN31lPW7eqzHRRSQiee0JVIww1ErIdV2JA4uLWBIIsfde6vI3L0xg9obfwVfuLG1e4JK7HyPNPi42MqkKJo6eSakeOT9Y1BCQAbg+/de6LM/Y8vXmegosVS4ymxGQqRlKKlkpK2ryVVURyCJ6GrmeePxTF2CKpBABBFwCffuvdWLY/cVHNgtvSzbEqMhPmqOGqdKto5/sDOgkVWp5Li/H4f0gWH59+690tcjuedHx2NxewGho4IlTITRmgRoy6kyGPw3fSoANr/j8H37r3QTdi4ndGXxuSq9sCakoTSKggakooJ2ql9UsSHLNo9SHggm5/x9+690WvYfyvTZeZOxO2ts1GPpqWoMFFuqur1iraOPRoSHK0+MMsIitYKwlHFjpBA9+690Jm5s5svdGFkzmysliM3TSZemJpIqinqadGE2pzFHPLHYEjkOfpzYkWPuvdCVL1/sXLUUU+4tr4+U1cMcjT0y0EQSoZVkH2tXEP1I1reJ73txce/de6ZYtu7L62paiN8fmpKSvyEf3FfWxHMRo0jazLJ5LvZbiyuSLDgAe/de65Y3aGwd+56GmpM3jaQRzMA+MNdi6yuAbSUqxFJEJGAFrsDYXA4NvfuvdYO0eqqPbVPR0+GzlTUVsk0jY/+HzwxTx1cV5IENUkYex5Dgy+oWFx9ffuvdF4Nb3nTQ1K19Xnzi8RLHNBR1mCSvjlVH8sTU9eGleAAgjhS3Nzf6e/de6bch8ie88SEkqMnipqOBn8lM20SKuOjQaUpGnr6cLJKbXaV6mIH62Xj37r3Q17A7d7H3Vi1pK7a1PUwVhkemqocbT1CqxTUhDY2aZVNuLaj+eD+Pde65UvYu/tnZ6cybZpp6OWJDVtU4PPRVJYizyyTQmzItwBaI2Fjcg29+691Ny3ceTrMfVNkMXjqbGVYcVlAmSjWjanYFTHSnKw05ikb+jNa/549+69027A7229tKjnxMODr6qmerknpoqbK7fqqzGUT+orWJHU6fGSLB0drDkgfT37r3Qt4z5DbFkWor8RhstBIZpo6iAx0MzvIoB8kU/3KRsv9NJII+h4I9+690kcr8sJcRMphoIKON9KwT5LL0eOmLyEnSaYxyoT9bHyfXj/AB9+690ns580qimoI/Ps7HZt5dQSWqz1LE04QeSRgggk1C6j6E/7C/v3XumGb54U2Ppfucd1ulP6vHVHIbgpaWjMkij/ADCwU0rhST/bUG1yL2Nvde6fKn5F7h7MwMFJRde4KgmyA8M8FFkctlJ3jZgqGOox1OvkB+rIYEJ+gkTm/uvdBDjspsrqBctlt+ddfay11PU/aZeg23UzyeUhpZ4Kmiq3WRYn9TtomIvySpPPuvdADV7W2x2fkTubp7rDGUGdqJ5Y6SrlxS07QzKCJa2qWmpAivG51rIKtSlwC5vY+690FtBVbgky2S2z2FkJqLH0ORShjq6qrStxbZCnVWnlno3kjkkWTUwVxEYrf2Va3v3Xuhd2L8ZaTelfSzYzIbixlBK1NksXnqDb8UmIaWkkeORWpRIzwIpEaosgUkXIJAFvde6Ox1H19U9dZpcBviuk3DRyVyhZGwNPWVL0gl8qNRRVcUojRgAkyW1EkFSpAPv3XujDZufbuAzBrKTYlWuLptUqO+Hpft3gdCsLhQGYhSeQU4HHN7e/de6V0mW27PT0+UZcTQU0lIrqseOp42P3C+WNZ3hHFgeV4uRckAC/uvdBNnN/dR0yEPn6+rMcpp64YijHneYNrkkZIyPQoBFwORYXHv3XuuqftDr6aOCXGJuSummZ4YZq9J6engRIzpVSpH1upufxccfn3Xum2q7Z2rkp0w9Xh8U8fkH3dEhjnqo4UsgcFlspe11sQSQSSSAffuvdSEz3SuJysklRSHHVLgVT00TPdJWQ6Y3UCwZgQSOQCL8/Ue6905HsXr7HYmSbCvLURpK07xxTxioleNi327kAaVIv+eLfX8+/de6ZaXvOgzEWkbNyFKjsJKRBTSzRVUKNpf8AeU6Qf8Tf/C/v3XunfanaNBmt1TYWr2lSUpWITwhkkWqaKMBiWhtY/wCvqP8Arfj37r3Rh6WbEV8ckMu2onWWMVEMqyt44GDjQZtJCmxF7G9+Re3v3XuuDbb2hkis8m1cOtaG8MZnUBPUzSGRVa4AU3IH5vYkDj37r3TRSbOpNs1dVVYelx1CuQk8ggE+mF5jdVeMfpAN34H5sDzb37r3UzJTw0lKY8gcfII0WeOtEvhMKsSzqCf6MOWv/QAWPv3Xugj37uykNI+PDT1cEsUVjRamZ0KG3rTgDn9V+PyP6e690AmF3zltsNkMPiK6oSETtOKPxa5zE9vJGX/IGrhrWNvoQePde6dv9JOe8VvNktX2eq3gi/X93q8X6frp5v7917r/0xZq/kHR/wAOqocbtWqqauWldp5TWRvSRGZ/ExEkSlnb8lAtxzyPfuvdBzjO2uz5J5zj8DPHhY7FB/DK2amqy3LRpLYPGovoLEc/X37r3UR9777zFTMs+y5IaKL9/wD4D1Ciqk/sLo4aO3ADHg/mwPv3XupkHZu/MTWljtGGjoaunMLJW0+QZaNRxO4mjXQw+gUi4/offuvdKTb3aeeo4qqml23M0IkV46xmkNCWKeVljWcD6gleOP8AD63917p/p+xcrBWU9RXimpsVKxaUTSK80KML6k1EG3+3/wAb/n3XumrN91YGpK0UOSmr62SqERjo1urkF5Yo0J9KnSObkH37r3TaO8aagEsNJi8lLUx05eWkr6iJAVe6sYyjOSLDVyoP+9e/de6TeD+ROTORlpIdowQqjLMkk0tRLFNGZdJ9EEV+T/W4tzfn37r3S+g7vymQr0p5sHjjRzzAhRTV9M4R7FwHdAt1Y2F/8P8AH37r3SkyXauYq8ZHR4HYtXNURGRJ64Ry1dNBUQaiqsIFDM5txybXH19+691gx/aW7HiSOPaNBWQw0QWvqPtqqUEmTS0QjYBwxu125AsPfuvdY5O1d1UdRCKLYAxsD3V2kNTIrrqUGUQKNQ4J5F/fuvdCXB2HvvL4apo6XakDUaMpFSC8fkTSBqViAzL9QSfr/h7917rBs3M7wra56N8BTURVgp8lw5VmtqjPPA/H5H1/1/de6MnQYzL4jHz5GVqKbwaGqI2ZXOki/oVx/jb37r3Ulq/FPjvu9dKupwWg8kdonA1EBfwSfqeCf9a3v3Xugpnr2jzk+RTG0v7q+KlaZhKpbV4zYrbQebgi30N+PfuvdCPgIRkjTq5kx+Rg1VHB0rKZF06EK29PPH+wta3v3XumncW3Jo66K4tV3ElawUqJo0l1xtb+v5tz/ieB7917pu3Ft+Sqp4npaKSCpaVNU6quoIeQ6MAeDYEi3+wAHHuvdTNjUFdj6qonqH+6WlckMyqJ0awZUuSAQLHnT9P6D6+690NtTuHH5uKWlq6OIvFCkX3FWFf1xoLg6Ra9/wDffn37r3SPg2pQ5WikauoqNqeJy9IR4yquD+rQfpx/rj+n+PuvdOmHoYMNTy2ipo6eKRgBDFCI2jtwrkcC/wCLAG/0J59+691FrMhhshjhPk6empfJUG1IGRZ5BCCBNYfQEc/4/n6H37r3SHyNRtujjqFTHU0NPVsshcVGo2PGt47Ek/U6fqPr7917ooW8XSj3rFuXbTpRxYaZRXxu3/AylZgH8SgWckWHIuOAffuvdGyodxYifCDIfbRtUVFLCYpHjRXBkjuxRz9PxcW/23v3Xug7p5vuq+R65loHid3pqk3kRoWOrS4PPP8AvH49+690g+2t4U23sTIsVJT5qplje8UMHlFRdbKpK8gkfq1Dj37r3Vb+c7P3Vt3Ly5KbArRtkZNEFP4pNUETJeMAsLFVB/tXH49+690BG78lk9xZH7uskkqpJqqGolieNTG/JZwgjFgPr+L/AIHv3XumfG7genzFRFULX07U5VoUiiJiSG+kglDY2/PA9+690Oe2dox70ydH9u2QmpmYTVVcwCeOS2p4gr/UGwt9SOPoPr7r3RzOts4OuIJsLi54chTVySRvG6KtSkjXLIJF5BBA/It9ACB7917pTZfe24a2mNE1HFQVDTRkVFWrTPNTNcssRXjn6AsCR/gPfuvdN269zGXC4/DxZOkmnq0mAhMMxqKecLpMEjXF/wA/m3Fh+PfuvdFk2x1dTZLcOTmyGL29VVM0iyQVldBUTAypL5HElMGCCzc+oED/AFrge690JeW6hTKocVV47GVWKaMrLJjMdGgR35IeSx9K2/snj37r3UGn6R2jQ4tZK7b9A60hJRkne7JbSI2gQnTc20huR/sb+/de6Bbs/bkWx8XU1eM2xtXI0MgjEMNWHWqpg7hTIZmbUoUXPpP1/rf37r3QA57YO3Nu5fBbqy8a42kz0aSrJATLSCpYArGGhIGnURYOTcc8n37r3Qt1uF2hiMbQVtUlDm8jkUijpamCniEFLD9R5IKhWKi1gwFrgg+/de6Lbv8Ar9k5SDI0ke0sPUZ2kDwUbU0aw0sis13VEawCrx+gA/0HNvfuvdA/QYCsrMckG26iswlTOHjqKXAzzkVEysVMs0RawAH4+n149+69050dENt0BgzmSyGcq8eQ8mqDyz0pY3aGRJwUaMEm554F+fp7917pRYjfHXVDTNW1e2dt1ctO5mmqKXEULlS63L1E+nRqv+HUgfS1uB7r3RKvlFNsjKZPHVuL25VvT5iVajXCmNdKeojjC2x9Lj44EjQLy4VLA/6/v3XugC2r2FsjbMeSxdXiTlJIINdHMMXC8yyE2McznSEK2IPB/wBj9ffuvdKvI90rNiYaXG4yeOiyISKMQBIUaaMEASrF6SxH4Cj+otz7917oKaqXL19QK6nwn2MsRJeU+UsqA3BqOdJIF/7P1/1r+/de69UUtTI9Mte330leHFKySyNGmsciSx4I/F/r+ffuvdNVBRUeIzMNLi6uqoKlJpIayvkhVhTsRx4hY2JHAubcg/UWPuvdca7Fpi69q+ozM4adWYrMNU1Q4b9LSKLDUDfi3H4B9+690l90VOMp2hgpJJWkNMr1DeJdYmK8tqIN1ub3/HH19+690H6V86FmHjqdRuoLkFF/UCAp+o4/of8AE+/de65VOcraimCRhIYojwFN9TAD1jWP634/2Pv3Xum1MhmZUWE5IvAshYQNPJoBHBYRngfU/T/bH8e691JqayslaOmVw8hsGESMvlldgkSAxjlr8H8fkjn37r3RsNibQi2Xg6GSspDV7/3cqUWExKQsKmghql8avKosQzD1KQLkfX8W917oa9+1+R632hj+pNsQrkd2ZwQzZeXHMr1FHNMA0jTzgakX+qM9rC9vfuvdTOrOr8Zi8fkKrOywy5qrWOStySeOWujj0Xkihjj9IQnggf4Em/v3XuhbxVbubH1lBQbc2vFNTUTE0tdVxsJDEWuzHi3N/wC1yDwLfj3XujVUW9exhj0inxDUMYiRZmpIUkRyFFpCQth/sADz7917rgc1uOqW1dVZiN/oBDdIZbtZi5UcC34/1rf4+690udubdylaUWB6uonqAwkhi9bMbXiUawQAeDcWPH1Pv3XujF7f6JylZt85JZKGgmqvuNAyn3BrEmhsDHBDQxy3ANiTIw45P5Pv3XumXGYOoix2Qo8nUxvW46aWANSzM8bCNxfQZLGxIva3B+o/Hv3Xui7d24GTK7fl3pj4klzm02jNcY2QVM2LjfUZw0nB8YBN0PP0JIHv3Xuit73jp93bbp87SVUcyGON56dWAmE2gaAWiJ+t72DWvce/de6I5uKrEGYko8pIUhIIjkDXhijYeoG5tqP9Lc/X+vv3Xug+3Lu+lpYgmBphHBjwI4pmJ1VVQw0mbk3UD68cH/evde6Ruyt9y43dMNfUsJmjSod/KwZfVCVFmYfQH6A8cHj37r3SA33l83nRFkMpXGWJ6iZaakLs0iQtKTBIFICqluAb3/x9+690Gogm8zQOjRyMoYJOoVjc3uQ3IFrf7D/X9+690JWw6+ow2UQzTaGAQGCBgUMb/qLMvqH4+n0/Hv3Xujt9cyvP9qleKmVMjUxpTLC4Ktckr5ASLKL8n63+vv3XujnYyq29siNsnk69ZcjQSU6x0UFMSWpmXVMFlWw1f6oryf8AW9+690qMnvLCyS0m8aLH0UuMySrSbighjQVNBBNxFXBrk8DSWANh/r/T3XunzC7k2XeaXbeblycrJdqOpeOTzQg2EXjX9RXng/UAfj6e690aLrmuwdWjVi1dIsCxxFqbyiFBKy80fiVropN+SL3uT7917owmF6v25uKgqc+Kaasp6wyItJJIphpFWMhoUYm5XUTYj/YfX37r3RZOyOkcVS01bNFQVGMgBd6iempUaVXDelIXFzY/2ib2PN/fuvdBZtWgz2Bq0jxM0sdFC8UVNXVlSVapR2/cWVXFiPqOb8Af1Hv3XujC0+4N00FWImAyMkqx/brTSxyRPyLkAC4NuLX44A9+690JuD3tVOKzE5iiyeEaQxSxyrJ6pfVpclbmx5F/9gD+PfuvdDRhs9RRytS/dLJDVUuhkqHvVFwlhKrfQNz9TyP9h7917pYrRy1lHCKWWNVVALSSB2JDfUljf+v0uDbj8+/de6w1+FyMtFrlMInisqI6t4zDexYMSATYn/fW9+691jxO3w80qzDmJ1WOoeMRQyedbeoMOLEfT62/pf37r3T1VYCjx0sLGphetjkHigRFdChFwytyAP8AGx9+690mpEpkFXk5ESj8krU4SaRPXKOWlvyf9Ynn6Ae/de66m3AEpI0aeKedE000Y9McZVuFZxYXYXuPzzf37r3SIzNeuR1JJTpSDWn3bRw+M1Ck3HjH1P1HP5P5/Hv3XumNqKowlXT5ETCankjkiWNSU0FgRcqoP9nj37r3Sahqqs5paiFAKZvJ5Fb9xpWUkqUcN6CPyfp/T6e/de6ro/mc4xMx1Phdy0LmTJbdyxiq4miWRZ6eo9IWVmH4Nhwf6fj6e691QPRHGTkff0s1DMCR5aUDRqve7wngj+gUfSw/1vde6fKPbU9ZPEMLlqOeRbssFUTSSMslyNLvwbci9/6X/Pv3XuhEx+O3wxNBT0Sl4acKJY5YWWJb3LhmP1P05/x9+691GyeK7Dr7U8uErZBDAYV0Rq8kik/hlNvrybf19+691Fxuw9+0M8btsfNSO6Fog9LI8T3N7B76Tz9D+PwffuvdD1R575G4migjo9qZjG0NJGohST0rEiKBGNGq5vxwQODf37r3Sjg78+Qm2qaRRTvRxTLorITKJFmLgBLKT6T+f9f37r3ThS/ILtCrijjrMDSvUMv6n0h5Qretn+t78gX/ANc+/de6R24cjmN3TVFbl8FTQ+aNh44/FEYpVJsUNhqH++v/AE917oFpdtZ7B5L7zGx11HUMGliNPd1ax1KSsZtcG5Xkce/de6XGM7jyFNC2G3hRVVQZLaauZGAjAb/PMGBPBH1H+x4Pv3XujWdRd6UNXQf3C3fIMjgampiXA5kyKWxtTMh8UDSSm6RagLkfU8fn37r3QZ9wYNqXPGndWhXyySqIn1Uj0tQTpkhccHV9f94Hv3XugBq6efHTaamV5YZCjweVQRoHCxE2/wABa/0H+Pv3XulXiaKhqixVf4drRQSAHR5NX6gefqCLcf6359+690qKfbcmLy1DVeZKnHyus0tUGDvEqniPSp4JP44v+effuvdC/gcycFmTU49npoXK1MZnC+OSQC6mP+pvYfXjj37r3Q7bZ3lRZqBlqaqWmzE1WHDxWWKBg/EzMPpr+gH0v7917o4nXWViR3nqGLxKQlS9VGxV2NlMiqSdXA4I/wAb+/de6NFtaWOuKtFXaaWVpSJFURkDTZbqOQo4Uf0+v+Hv3XunCeOeGWVaacyhBMzhwZJDdyFF/wAG/wBT+Bz9D7917pK1W8Mlg8hTU9XQRP5naWUMrBEV0GkB4x9fqdX0Pv3Xug67h3vt7I7byuJocbIlbVR+ObIvG0MusxhjGoWxKgAC9hf635t7917qjrtbztkahX8jiKWovKfWxBJMetmPAt9B+B7917ote455YKkSQVAMhhjASKxCp41DuW/1N7gjn8+/de6etqLRNULKYxIXUo8UbkSGUJdZ05IsT9ffuvdbC3wexeFx/T1NuJcVj6/LRTVDTVtS3ieGjhkvL4pYSjG7DSQzEEj8cW917o4258xnYKKDJwbUxNTT10MBxoipkqHlRpEWxqUDMDp/x45B9+690COG7E3Rt/d+Hrd14TGYrC1EkcFbWYzxvWqxAQpPHYkgBFsODcEnj6+690OcnyK69x9ZVU0eUyNVAKU1RaSR5KeSGSRggiQgMwD6gDp4P14F/fuvdBNlvltT7cqspk9i0VBXUclKSMZVyRQF6jUGeqWGa5aQG/AABvfgG3v3XukHjf5jOZzeVx0W4tqwZGvp5JYIRUtFDQtCzsgguqnhAT6bg2Fhe4v7r3RpNm7/AO1N3UiZjB4H+CYOrZ3NZR4engoa2Pwq8Yiqq2ZXCISR6ouSLDj6+690/wCE29ummzBbLZ+Ckq81PUWjzM2PaKEF1LyU6LCXRirXXSTYkXvY+/de6FPDdQYzISpkchuWlr4XmdGpKOLy1bPTkFoGdqhVcMWjJ/bAPIIHHv3XunKbqXYkn3FFuYVi/emokhq1lxmJqKOm0qVheOkRJHBuFXWxsACTc2HuvdAhtv484XG1ufkDYaqx9XVTfwg1dZV1U0MAUsRUM7NG4YrYAi1+bEfT3Xum/I9abPgxdRX5fL0svnhmoUx+Eijpq1HqAdCHSiBgrG6kWA+hBtb37r3QUbP+N3Vddm6mM7cnzde5pQf43jJnqQ6xrIs4BjEQChrlmX1XNiPoPde6n1/xr2BS5qOr2rhcTSVtNlDNXSTmJkx0kJCXoYZDII9aqFCqANNgRYW9+690cjF9dYnVS1E+KoKeiWjjSSuxlFFjVWeWEmV52VUJvqUrpJBPJuCQfde6pq7r2+aPe2djglp5sdDlq77CCXT5mU1JlEboeCpPNyoJve/v3XuiEdtSU9RlPuqvGLCo8iMtOgjhWPykOsg58YLAkAkkixBAPv3Xuh06Qkw+fxdVR083kqIaZJYDMjzQ05pRr8CqAPSQPw1ybm4+vv3Xul1uauq8pjIpw1TOaWSSmNM6SCnKhyoF2PCrbUFABvY3J9+690hcbQrXSTRRVb0MMa+FzVF4ZHqHJaTwublwxJubH/A+/de6W9LTVuBrqWgpkjbF1HintIwmmkcANVTxyMx16S3pUAEWIN7c+690IO9VzkdBQ/wKphrWq20mel0iCOFG0TR1Av8AUFWBBW4IP1tz7r3XeD2vm62PS09IJKOI1Kz6vBSoxUSSjS1g7h72NrE/14J917qTRNuqpZiMj5PPWSxLGXKObKBI8axkAK4B0G1r3vcXHv3XunGLAZijgmyVQ1U7VM7U9LLXMCITNNaWOeID1lFXQGFhbm3N/fuvdKvFV1TX5DJ42Wk0SUUEMiLQaWBg16jaNFsoKn0k3sPqPfuvdCPuKizHhxc+KpmomSFqd445LTTrMnlRmWxA+oJ/x+libe/de6RWSlqYKaTD1aq1Xl1QVQify1DLCNTSIqklXH5tYHi4v7917oO6ujMOZXH4+urpolp2c+CIQsZWUSRRRhVJkI51l/yD9AD7917rBkt1ZugkhppKYVMsbRQmlmg8zPTOeDVonoLAWubcG/A+nv3XuldtrJT01WKiOhhSoqFeCGCNwiMJyE9KtwoBFv63v+CPfuvdDHHnKrFzU7yy08ldNMjS05nYRxK1gI40j5IA45J5+pHN/de6MNSU+PzM+Oc5Ko8AhSWo+2eVfBL4Q6+FVIc/4lWAB+vv3Xuhe6/rcvqysDwffUkcYWjq7GZZTGATHUKSGD8WuTf/AFx7917owOFnrMqcdDHjKTGPGisLzxxUUrQDUZJObhib6ueebW/HuvdC9tuirKltNSn3FVNKViFMkTwIiGwiRjwfodJFrj+v19+690EHyczcm2n2hUU2KmlqZl+1AklSGKVhMqSQPGzFSxDMdRYWANhx7917oGs92jgaCOnXMV9LjZqumWhpcDUMDNBVhBpK1AJAUN+pSvPNiByfde6rq7I+QEG1N8Pidy10smLyazxU0tETUJSBQFq3SWGUsojkb1RNGWIuQ3Fj7r3QfYrs2q3RlaEY+GlqtorVaqbNVcgoqKSASF2d0ZRIx08EOvJvYge/de6kdm4LC7rqMe2H3JmyYpa2VKMRLLi6ZndJUjp54iP1aTpZrizEEXsR7r3Rct0YLIYvIwjJVhgxkdYlQ8KS6XlYooEZmj51G11Gsi1hb8e/de6Eyl7j3ttWjpmxW4szXY7QYYqWqpo9FEkbePwtOTZ+CblgT+PoB7917pN5js7t3f2HyuJWHJVQxuQM9NBJPGkOQp6kBlghm5BtzdLWP0sOPfuvdFI3ZtLtRs0m6tpT1OManrIkkxQqJIIxMV0VVGtOg9UZtf6AE8g/1917oWcRv/cYxQlzrQzbhoaVWWVhLTVCSqOYmqYzouD9Abcf0Nre690Yvon5dZvM5Ebe3Pja2rlw9LJFR1MFGJo3iii0SQVDM4UlANA5ubX/AD7917oZMhn13hi5mpNv5XHGR6zStDUukf2lSfVOVYllYnlgtgL2AFrj3XuiidmdRxU1Yc1R7ihkhnpIKWGhkGPp8jRyIw1tLU6BIXUiwe5a1h9APfuvdOlPPQbSx+2k1/d1aB3lqMZkTJ9tVyqFikleSzEr+puCPqBf6n3XuhVwnycrNozLixg8lnKyRYqeCtg8Ey1sQJMjyhUNgtweCCTyP8Pde6Qm5u8fuJMhLRY+Vq1GkOThiQw+OoZryU919Zf+nIt9P9f3XukmnyKwdJRxxzYfOmWMsKimyVZkKtY5JBbVRtGF0H+tm4P5/Pv3Xug33Vuir3JDk8ptykypx2SxraBOaqSC7AK4mq5uQUJ0gMxJPAPv3Xui1bC3ZuDbsldPEogahygp61hH9xXfYTKUdGhBZk0/q+twOTwR7917o4WzM/SSk1OJqRUIJIah55pC37QkEpCR8gEc2tx9ffuvdG0h3HCqx1UdUWp56IzTxTqZVJKAqoF/rb6En/iR7917pPYbejVeRk+yDEULMw8bqHVVexKo55/Gm30HHPv3XuhBj3QkU8S1LMr1hWaYm0rrHYAEhDbVfkgW49+690YaLeWHjxlIMTURR/bUKLWtM4UvIyWaSO/Fjey3vzx+efde64w182QpfuqKVlpQ4FTOXBjEga/BXkG3q4+h4+vv3Xup0Wbx8dSYqOuZR4z98UdlL2W4aNTYkf6/P59+690HGV3XTS5GpBiRiHN3lOq+gWDl1+ht+P6/X37r3SVjzGKmqVkrrxxCI6Zz4/IvqPpZ2BuL8cH6f4+/de6T2bzEDFooaqWpgELIi6mnjC/QFFI4t/jwf8ffuvdFv3bTVNEqloVmoagyBWQXkBkOktIq/QHg/wCH+A9+690BGTL0UcsUQV5EFqaBkBILt+gW5P4v/wAU59+6917aFJHLXDLV81JjqhB6rB2jilieygoLgt/X8H/Ee/de6MWu7KPAbIrtwYzMUeVqVSaTKY9YFRqoRXsNLAC4I4JBv/U/T37r3RbPiX2Vtiu3nvwZ1hRRVlfU1UHmZHRKZy3limorWLWPBXkf717r3QEfNH4+YTM5c786qebJxVt6vLUsQWBIgwIVoAbar+osnJHH0/PuvdVfy0dVSVUkFVH45YnaPxSqFYspsyEAnkWH+B9+691OiE8MQNTTyRagSkjq6oyX9OgsByCPqPx7917pyp5qNALzCzrfXbkc6yvpP4/31uT7917p6impnDJAdRkU+Y+lCfoeCfqOD/xPv3XuozZB4lkiSd4ddxY3ZhxYqSebf7H/AG49+6902HJSU4Ya0e9xwli4JsBcn/kX+sPfuvdNsFeHkYvGugsSRa502A4uePyPr7917p2hNOysY2mRGCq1r2Khri7f7Hm/0/2Pv3XultR08dLHBUpUFy6/5vULqjf1X/ff09+6913HmTFUljKvhJAsFIOoAgm4+nFh/wAT7917p+qtyZnNLFjNvQSKY08OtA7BizAMzLc2Y/7H+v8AX37r3VgPxC+Cm5e4c3gKncOMq1hyORpWczBvG9MJgXZUb+oBuTb8/X37r3V4/wAwupto9ZYDr7Yv8IoakYTB0tLPk4vtzPGKORZ6GllE1tMekMTbn/Cx9+691Td3TuvDZ3O5DRUVC0saPFTQjRpBBKRiw45IsDa1vfuvdFnFR9nMwImEcpRrBuE5LBrn63449+691G3XHVVNAFINTTMy1Q0RllDxD9MsgPH+wv8A6wHv3Xug0izFbS1UMKyLGsIkkEiKDOoNhpY3Pp/A5/x/w9+690JK5aTJY9qFKky6FjmDmVlEpZbtGTf6/wBR/j7917rvAbfqIJjWQkH9h2eOQhkSQNwmpjyPzYji/wDjb37r3QnYvcMePpbV8Ula6KXZIzpjbTzYafoPr7917r1RW09dJJVwqKET+OUxFWYgL6itz+CP8b3/ANh7917pQUM6JGlQjPLE73KAgaCqDUbnm35vb6/nj37r3TrBWZJi0VPULNTS6W+3UaTyx1Fzf9P0FwSTY8e/de6XePlelx0bzU/mdzMreT/NKCQA0ZsL2+n05t/sffuvddZiWaWLQ8Q8dOVkRBZpBqRVVolPIYW+h+nBuPfuvdJKpmgnrWjaiaSPRGsKiyteRWR3kZb67EE2+n4449+690lstGtJgKh5DVmQyftullht5SuqED+gHqAAt/vJ917pEx5OsOqj1LUI9zHNGiq8AVFFpVNv9a/4PNyffuvdAP2dPCwrGWe7Q2H7yOUB02LJIpN+Sf6f8T7917olWboa96iauYPJTGT0zIGtptcEkE2FyeD/ALb+vuvdQoE1qbnyIoW4cnlhbgah9LEf4Dn37r3XIQRs7SROOPVIvDFFK8aWv9Lg/wCt7917pR4XLz4iYTQ08EryRyxoaqPyiESRhRIqt9T9bEfQ/wCt7917qL5JJXlma7SyMWRbDS7EgsNX4API4Pv3XunKNy8bKqyLdVDXk0KSvNrW5IN/qP6c/j37r3UiKWpjZJ9TExm5b9Y1AH9auvPFvpx/vPv3XunxMlWVIYFFl5JZxEqgKOF0gW/of9b8XuPfuvdPdFJMsSLIrJrJ1liJAhXmw1EDkAfn/EXv7917pb4+OKALUimgrgxQ/b1YuVKnVeK9/wDevrf+vv3XupVNNTRZOpqZYnpR4X+2VjeKF2W2hk0/5u3+NrAt+be/de6fJ5JabHtPTPTSxrCNWiy+N5OdQAJ5v9Rwf8ffuvdJ6bJ1F4llYSMimNoybF4ympVIPP5vf6/T+nPuvdJx5fuHiCPFI0cpkKIjNISzW0EMF/SLX+tv9b6e691lNHG1SzJzJLNGz+E6ZASApAIva1gCpHH1J59+690o49uzSxSCURwiZ1MUskZchjYBDMCLH6cW/P5/PuvdKDHbNEU800NbKXSJDKq6i8ZChWVF4/p9Pz9SPfuvdXdfy7djZOt+0psduuLAEy007CtgjlFZ5mt9s2vn9QJFvoT9OffuvdbLcXSEGC2yu5Kmqiz2TOMSWam+7mpKOoEEGoJDRxsdRYtyVAuPoQLge691r2fM7sOo2j2xhsxkdv47HYylroo6WgjoshUJ93AfNLVS1cbDTMQumONYSbckkC/v3Xuj+dD/ACg27ntp4TP1eFfIULU0iHxVaV+RWSnUaJFpkOvxmwvctY8E8WHuvdGbre8uuzPtutanfER55jGayqh+2iSQXbxSuzLoFxyDcn6f4n3XujFbe7Fp907XejpNu0+XM1VNRY6Wn+1njq0AMTSMjXAAvbS1mJuRfge/de6KJ8q/jXh8tsqsy9PsaSXcphZlipsZLM5YgzHyVsIW5XjSALAfg+/de6ru+Mvxa3L2Lvuop8bXja5xMy1TrmaFJMfXBxoqKZl8A1SckFWnUjkEG/v3Xurash8bcntOio8em/sVWVEKQPjscK6uiocXVxP5WempQ8ysD/ahJVbf4XHv3Xug47DwHZdLR0lPNi6vL01JKlZJlsPAYTM9NZ0jkx9HE5YOLnkWtYlh7917pIy9u9W4WkxtfltoV8mfDCmrGqKObGGimh/UZljDBAxBtMW0n6X5A9+690o6DuvY+9aeNEhhwE3npnhp6uKaqjJea1NOJigUX03Oljf+lhce690P29q/bOM25/EclVz1A0USiPGpTrDZ9LN+3pW63N9TWAFyTYe/de6Ayo7g6QxcmSwubxU8WSrIHjSCen1rNTTxELOlSn7TA3GkpKQfrYW9+6902ZTtLN7axeOo8N19HjUip4hRV2SoJqeKppJSTTzQ1GNp5lI02LMxBsb2PNvde6aYfkNmZK2KgzmB29XNI6hppKrM4zxU6xhiyyGlKsy/lWZQeCCb2HuvdNe4ex8TRZaOtxOz8jlaaXwvU0bvTV+HyAJ1XimokllQoTcK8dyL35+nuvdT89Bld+YdsltbZm3sPUBHKUtdDTPXJLGv7klFTPGhY25QSIlzb+tvfuvdc+nun83uramSyNJX4WSuEtWtZSZvE49KmnlpHKASrplAuDwgCi3v3Xuvbg6/3pQVOPoGxG3MQqTAVmXo6CiXW0f+bC08kemRW9N2C8XIA49+691IqafGY1qTG9g0uPzmHrqp44KWDCUeRhFWo0mdo6XmMf0PH5BBF/fuvdCfsDrjZ2CUV248Jt2KCWrM+LrKPbmMRmoXIeijmGjUCoNvrxzYfX37r3Ro48JgqBFajwlDAqwa6iemKU0t5Csi3njQEBhp/aFvwCeB7917pO7g6s6p33Rod2YSOasp4KmL7gkQXiqPS0ACEA3A/tAkEX/HPuvdAhN0j051zIZcf/GYqZ0nqaSgxWTnagFTO4d4qyOnZArNbTddF+TewN/de6rO7x7TxidgNhcZgsThqiiyMQp0qV8k9X56rSkssQjjZ5bH0mOa5awNiQR7r3Vw/U+/KfD7BwdLR4KlwdXLi6E1cTEST09U1MrVRqpZlJbU7MdTG5ta5tf37r3Sc3pvLC7fnpdw5CqhCz1iqc0lP6YJiNQecJqUKP6D6D8Hge/de6da3K7a7Fxlo8jUZE1MT0c9dSTRrHV6g0AkggiAui8aWItckkggE+690WXs3qeDDYuUjdmdbGUokmiIdHBR0Bnp46Zz4mW4YMnjPIGk249+690VfbWP2lT5RfFVbjqkdZaeJoxgcbP4tY1QS0g8LHgsFYoxF/p9b+690YPGZnbtVjamgp6fM0kMTJDAa2qokqFAB9axhGFmVQrnUDcA/wBPfuvdJWs7EwWCWqOP2fiTf7enkyckstZVM4JTVKKOG6ENpIYsRyxFrEH3XukzVdlUuYnMFZhKSqqpYh6oocmU0yAGKQSwpyWWwN2uDwQOb+691Jx8mTgeOqxe06R4tLGVI8XkshUPGf1tEjOUuP8Aal+lwAeffuvdCtgt3b8nw9QcVg2p1pnMQeXbsEB1uLLDEleUQEAC3I9+690HGcj7dbOUu4IcfkKSVGSD7v7XCwTShLNPrhhkI0XIFlb+hubi3uvdLOk3B2zVM6jO19NBCrLLRR0+OpSzTMNcodGY+gAn/C/H1JHuvdJ+TMd60mQjEU+ar6WdytJLQVNDXyxMCWpJWlkkjULLGwZ0MZK3sCbE+/de6bs7mu7MfX0jZWk3H9jDWv8Acq63WAyJH4Z1iopXIQlnVvQbkD9Nhf3Xukz2TvntXI4xaTGY7MVAiWnEP2kVSPCfI0TyvPUkoxW+sqeSOCBwffuvdMW0oux6WN4cvnq+umkoyZaOpSejR6hXMiuWUFbW4sOL/wCw9+6905UuB3rkcvT1UOZ8LTN4pUqJy86F5AzxpUJouAAAg4P15/B917oRP9H+Rvo/vlS6/vv+Oh1fd28/2V/L/nfH/u3+nHv3Xuv/1DNUWIgx1VNVUeKxHnjqGWERwQos2m4LhLeq5B/Auf8AXt7917pT4bf0Es8eOzFHTUMkh8UbR06Rsgjayago+lif6c+/de6UVZhBNJJlMdSljHpkLi3hYnn9P9R9QPp/hf37r3WHKUcwxFPUzwQCnQkGfxr49X10vG1/99/sLe690BW5aSHISNRzP44GP3EcMI0L5AOJAEvYfU2/3rn37r3WfA4HaOQp6RKpVqKlfGKmOUaozclI7IfUbi1/yP6fX37r3WPJbM2Xja91pNv416pCJFl8IWmdg9gjaf6/4i/+tf37r3UHJUuAx8nkTBY9pp5BG0tPSxLEipwEllsSTzyB/h7917oU8NTY3IYyknocTj48hTxhJXSki0xLca4iyKef9ifz/gffuvdKqophVNDTpiIjVo2rS1NGYy7WAYG3/FffuvdPc+6htuhnpGwxapeEslPTogMZC2aZQF4Jt+efxf37r3QW7T3Amfz08U2PeliQsIgqEj9ReMSuF4ub6rm1+efp7917ozWCw+z8lTCtylMv3ET+ODXGrKjagpPA/SxAsRe3Fzz7917p7hxFCzTikpYVRWt4jp4Q8agv0/SPp7917piy2LhwE611JRqBVENLcDUpY3YRsb2+vP8AsB7917pWUeGoK3FyVgkNZ9woaqjidggJF9LXNhpP++P19+691Ag2vgqtKhZ6VRUwLoWEsNMoflBpv+PxYfX+g9+690nKvEUdPMMZ9lR/bxSPUBYph52dX0qpJNx9TcDni3+J917pcU8uIxp+7rZEQU9LrMI0K4QRWFiBe3H+v/r29+690hartzr7LuYaWtdZ2mlpEZ4iW1KfGAGYE21D+v8AsT+Pde641uZmx9N95jamCSmiILxvLG0iyMLlgrEki34P+sf6e/de6Qk+8fHlYZC8C+dDVTP5YwG1izCZEPA5IH5/rf37r3Uut3J9nDI0LtWiSSKRKSESArNKBctMDp03sCOOP9t7917pqpN8ZShmeKSMSvDDr8UUjNCiSfSN1vcMLm62+oH+v7917pQ1WarchgQzTpCZirpCx8cmtv0xvbn/AGF7f7f37r3QU5XGZ6rqqaVqmUxmXwvFFM5SmRD6Cuk3/I4/x+n9fde6V2G2vnslI+ino6mCkCKk331pBGrWYmKS5LEfjn/X/p7r3Sg3H1visjjamhWg0SaZao1VLH+8srp+h2Y/psLf74H37r3RU6vsSsoI8lgKzIRr/dacxSJDEJKqaCI6EJsLAIByLEn6j37r3SffumkrBHHSmaCOSIwmSoUuXjUhTKoANjc349+69001ObyOZyQxeFqTWS1CJNLNNHI0SAJYRo2n6gfX+vN729+690ndzdH9lb5gWonnwqUFNKZqRYktWFUj9QVCBYEf1Yk8f4ge690V7c+1t07Yq5qYbXqZ4NXhNYIEeTWrFZCgXjmx+ova3Pv3Xukgk4ocrFbA1IlaCNpaefHyOWZow7qzC97H+ht7917ox23N/YSkqcbi4qeHbmTeKNwtRGKelqSfrJdwfSPow/r/AK3v3XupVPmcHnt3tDTVVRGEjqpZK3G1AaFqqHhFAYEWc8n8j8W9+690/bg3RUYamp5/OHgpzrX7qVTUS+K3puTcsTyfp/iOSPfuvdBHlezYMtVSGid4ci6rLHJUAKpmYAJFAIrC4I/I5P1J5Hv3XuvYvtus2LV/e7hgqBggY0r6kAtLCSf3NSgFirNybW5tyOPfuvdGWh7Dot94rET7PyVLjcXZBPURytFG8ZFxF4HuRyDwbkfT37r3QjU1dKcaaalfHTu+gVFa8JeZmUelUiJK2+ljpB5H1Nx7917oPN8bMqJsH95lsTja2KrhdY45WSOcCeTQWWIEcAeqzXI/FvfuvdVgd05HdGBZtsMlFLgoqsVdNR1LHVjdJAhWFpCVkRhzpW9vxY/T3Xug12vv/Pw5PEY7P5WGpx9ZUJRUopqfQIA/+ZWVnXgJcC4HP1J9+690Ke8sTgKenjyE236nLKXkpZshQ10cX2plPE7IoBN7gnj+v4+vuvdBntzG1ODzTCmpa0Y12doJGqpBG2tTpHnU3AP1/wBtwL+/de6Yd61MCwVz1gqIHUlahcfP92/hK/Q/a3LBv6Ek/wCP5PuvdEW33uPblEtZTUo3DiIaub/KooVYPHKovDKpNydVuQfpzxce/de6A7dO/v7wzY6KSGoZsDCY0WoqhA8iAW1o72ZWYWvaxP8ArcD3XuoNHv3as1Yktbs+mLowWoqpZfKtQiCxQGM8MF+hUAn6G/v3XulI/ZfW2Kmp8jg8ZP5oHLmianWWmSWQAGTTICQV/r7917ptzXbUuWoiaDBNAxSRZ6tv2qeqia9mBP0J/wBh9Prz7917oOKDOZGmWapnonkDNI9NGZW0JIwIJQra34tb82H9PfuvdRsRncrU5KVJ5IohPMC8wieRlHNlc8gnn683/wBt7917qdmpY0p5lNT9ysLmaESDxhWvwyFuQBf6f7x7917pCo1fKkrVFF5FkK3qZZiTpBJ/bIINgD9Pp7917psqaTCUEZrTlJFrAND0MUYYRobgSB3BB/xBBPP19+691ioaSCpjNQJ1eMgaUbRGWDX9RT6/77nj37r3WWWhpqbxuk0KF5JA0bqsrm35UqCACR9WB4+vv3Xuhr6W2PUbgyWU3RWgR4XbdO1UJhFDMJ64tphgpowWLuGILDxkW/At7917o5nUe2Mmu5qnfm5YKnIZmrT7LaWLWGSWSmgiNo6x/Oi6DY3F4wR9ABbj3XujJ43491mararPOJRX1wL5Crk1zSyvK12p9bX0gC49BHHHv3Xuh32b0Tj8JSKY8BPPGsYAndmZmYm8l2kuWUk/pY2H1A4Hv3XuloNmfYvHEKNIXkljWMfthjEwt45lUAahxckXH4Pv3XulLW46PExJHV4mZoZygjSkLzNItvSrBfob/wBf9cj6j37r3UaGhYyKIcRkY6d7LJ5qN441QN9fJNfm1uLDm3A+vv3XuhB2fjVhyE9VRiuQDSPQgf7dEbgsUAs1+VNvpf68+/de6NptveqV2Mq9tU+YSnr5odCp4o1qnWeMJJJTyyi63AsSCLkc+/de6CHKbPpcSamkqxVR/dtOyVKw65Lk/WR4/SdRuSzC/v3Xui07h27X4WrrIa8f79/M09RjqtnUCOUV6tDEsyoAxAuCSCfx+ffuvdEKxeCGAzO7dpSCEUeINSI6iJnemlUMWQB2JANjwQb8Hge/de6rt7mrxFk66Olk1UgqJVaQgD9DcImnm34v/S39ePde6Ap0q69VhjDu0gRYYypZpFkNhItx9f8AH+n+vb37r3Q5bW+PNcmOp9y7tqZMVRJTtXeAxP5JaWPl/K4I8d1HPH5/PA9+690AHZ2Xx2RyC0+IAkx1MzwQhUkCNFTeiEgSBTwORcXJ5tyL+690Gcsk0+iaV31rGEDFmYso4JOr/YD/AFrW9+691JxtU8VXC3kcKsgVmHpe5bkGwPFuOb/1/Hv3Xuji9cbpqqGqoY6yoNOk0aGlumpvSbqsTIeC3+te9/6e/de6MzXZKPcFXTQ0dXNI0yxpWmoCrHAEiBKI4+hI4JFrm39PfuvdCttnGYyulXAzzVNBR1NEtJVs0qPEbAhhTxtctqJ+p+h+h9+690ynqLP7VzFVQ4WrmkrKeNslBJ52+3qcfK+qBoHJ5kUXDAf4f09+690tsb2tVbPfH4eq2yXqamQvkslQvKrFxY6JUHpJ4Avbj37r3RrNp97ZCRwsWRn29GopkSkydVpikH4KR/Qi4/sgE83v+Pde6M1tLtjFZPXjc7kkyklauubwwRtDHGo8ksR1ghg1vqOf9iD7917pS5TA7NyhjyWPiKwTQmJKIApDE1rJLGAdX14tyL+/de6zYnZfkgiqWSGBaONDGzPHHqCAlpCzDVf+g+p9+6903zbRkZKnMtLWVFO8n2lC0rMyNOpvIY5DwQvH9Of95917rugraqmrII8gkcSIwQRQrqkqAFIEkkn44Fja30/23uvdCxtTK5WvmqoJYxTIhjioWXXJ+0PqZbGwc88/j+vv3XuhkFcwp6alqtEjQwmNWAZ1Nzw5JH15HJP1/NuPfuvdZa2OqaGCdqqNKVnUyDQPHqC+MDVHcAgDi/8AvXv3Xukhkqaoo66Fvu5Fhq/JDHYGV/031E/i34/wH+Nh7r3SbrMbUlaiGpqYWDsz0kkkTARO3Ggi2kk2/N/9j+Pde6hUOAyU8sI8ivF5lZg0RLCVU0hr2tbjj6/8U917pzyOPWRm/cjmMXiXT4irxaWF0d72AAF73t/r+/de6ZctNikppm1irdGSOSGGQf5K0nAkZf6Wsb3A/wAffuvdBvTY7GJkaifTNKDYRUzTaZ1YJd2Cg2a5/H9Pxx7917ovHzi2xS7s+L2+4MHjXXLYrGfxERfbkVE0VOxklJsDdhYm31t/j7917rVGoczLSSrJPG0o1ETRyAalYXFjexBUix/2P+Hv3XulRT7qoEEk3hlp53kVleNmjICGwvb8Gw+o/pb37r3QubRz+QysirjcNmMs/jGv7GGomElzZtfiUgEXH15tza59+690ZPZexuxdzVUdNtva+5q+oZgsiPR1bRxvwxjkkYArYnji309+690fvYfx37krcU0mQ29moKPHqIxC8gjqxMF8joiPY6TewYD68c2t7917rP2Bj9xUOO8uZ663ZUR4ynkAkaLwxI9NDy5aKwkuAACbn/YWPv3Xuq+d993VGClNCOuqaOEKsrTSQTzSSEgONcki2vyAQPyCL8e/de6Beo+TWWoqmZ6ba+OjjnMTiCejWRaZIhoAgWQXQXBJA4JPPv3XuoVR8nsrWSo9TjMYKdZAwpxQQgpfggkD6fm3v3XulZQ/I3D1EIjn2/j/ADv6FqSqQvEh5bi345t9OLe/de6lzbj6/wBw6JJkY1NwWDFZYpy3JDE/2Rf6fj+vv3XupuP2B/E6uFdpZCKKSUCWKnjJkgWYfTSSbKQfp/jz7917oVzJmafGxbV7HxcssiJGtDuaNWJh+35giqiR+jmxP5/qPqfde6ROS2nPVPLSSoZvJCrUrpp0qh/SV+ob+tgf9j7917pCSR1WKE9LMraUACyPci8berSf8T/jwLfX37r3TSd3vSxrG8rVEcM5E8Qc6SSdV15vYAjj37r3Qo4Te+KMdE0lQrUqlryPdhFIRZUa9+L/AI4vYfUAe/de6UWHzYSrlemysYjlqGk8oLJL9uzhisei9tFiefpf+h9+691Yd8bO0cBja/8Ah+5q1cnROrwwQzqZSbyEKxUi/q1XBFh/T37r3Vn2Rxu38nt+irtm0lHj8gaNmlglm/ZcOnDqUsdWmxW5BB/1vfuvdInD7e3hPKrUTNU0sbBatoyhnUtGBJrSS1r2I5uT9ffuvdS9wQ5aGQ0kGDqqpJokjq55otb08MC2DqbW+t/oeePfuvdFO7cpmq4ZAIaxWR40eqASKaGGGPQr+M2LfUi3+t7917qsztbY+RpxWvT6q+iljKwSTRNBJ6VuzMRe5+vJ4PHv3Xuid5PGNTs1G0JlmeySkoWcNKfRTp9ADyPzxc3P1I917p5w23ayhmWKOlLSyaFZChQrf1eMPybm/P044I/Hv3Xutgz4xdJ5qp6f29mjnXw7zwGVcRTO0kTq5IctEhCm5H9qwJPv3Xuh53NQQYHCrjd47r3SZI9dRjaPG0j0kyoWEZAp4SbqoAZj+RY+/de6nbB3d07CHxm4NsT1VZUSyGOvzDVHhr2jB0SU8pbUjlSACCCCDYjn37r3Ubc2D6Z3fjslQ5GhpNtF2H2dTS1c38Rkp4XJEZmcG4XUXsTY8c/j37r3Qd7S6P6fqcrHl8bRVe46OlH2UlTlqeCKLWkYVJIlj0LyACWPJJJvf37r3Q8U/V2wqTDyVTdaU1El/tcdmaeipqYGo81mSVl1WDAAF7/7a9z7r3Q57Z693LVbZqsBJihjamWlQUWSFcHpI4WIZAF+gcCxLW4N73Pv3XumrbvTeTyOcXDZKTIx1tDHMlVmampiraOWCslDOlNUSK+hwNIjCqCGBsbWHv3XuhjXruLZkE7YyWLOZPHxxikgrhFSU0aljFGS9Mqa5nOks5cAkAkEj37r3XPbOJh3VnambfGExsWVpKQxUtIa1X0ILGWaYhirpoUIRcji9r39+690rc/BRYynqXwaUNPJTRCRMZGsclLU6UJVVEY1IgU8gnn/AFjb37r3Qb4vCTpT4/MV8uHiy8uRjlWIwUc6ihZ9clPN9wukseSrMCQLC9gD7917pLb53Pt/a2Vrctl85/D8hlVWgb7eNC1VRA6qegjkiGpgoKXUsQDcAWsB7r3QG7b3r1sKzIVtPlauomgeQZHGSqy5AzSyH/LIaR11SQqxsCrC1rC4Hv3Xulxi/kFHnKyTa7Y7IRYqA/byVeSSSOkl0kLSulXwIywP0JPFhwRf37r3RCPkthaGj3nXMlVS4+nnpaeuaand6l0EgIdJnu+k6NNvrxz/AEA917qs/sXDx5KM5ZclogiDxpEBIF13JEkwl1DQ31LsSFubAAAD3XuuXx63jS4/PVeIrMomMFWwiVqM3LFQQFZeQC/FrWuD9OePde6OEMttoVc6uVqYpQyRtKZEFPMBYuEUgHUbt6gTz/S3v3XugurMdQNkmrKBI9STFGInkWRl/SwiM5dVItqB02I4Hq59+690qMXncU9bTY0YOarkoZ0yM1THNNL9v6PGjNI3ESEWkdDe5Nha5t7r3Qh/xyjFE9NLQz+Gplk80sAVPKgJYyBm9V2PNrD8fU3v7r3TlPuHH4ehxj1lPPJjp3EQVydSxsCASAbtY3J5t9foOB7r3U3biUtbXtVUWbgitUeKKKZPEkcF/Iq+R9QYW/oAfqL8EH3XuhNy9DAoiFZOUVYmqofJN5IJTqIWRW+iA31LrBNuRa/v3Xus1Fj8lh6/G1uKmx0gzFBUQTzzgxyQsqmUOWXhgEIKtc/1sBwPde6UEuf3Bk8AKOOso1yFNK0CVyyxrTSU0jaI1Vxd/Kv6RdbAj6Hkn3Xug1qdvTlkP8cWHN0UFZVPqEikFQEkCSyL+k2vptck3BA49+690icDLXY7PR1eWgqpaSrlKQGES0z1Ap3Mb1STm97XHpFiCCB7917oZanBbJoMM+R3DkaSGoC1EjrPNPT5FaeKoQCPG0NOv700pclWeQD/AAa1z7r3SL2tt6sy2VpK6ankp6WrrqKhpYZHlgjljNmNSJZbomr6k+YgE2PIsPde6MHuDZO3aaaapxs9b/FaNb1JpKmGuphTRpZtbIpWN/qFZXNxYkA39+690vOv8TPk2iXCrL4TFKIxWzeKolqDH5ZVEjNYBiWtz/je3v3XujAbfVsDt6sWWVaF5yWCTTpGVqZRY6JlA1Wtf6WH5J/PuvdKDr+lykucpEqKyaSBFniNTJUBaaMOoKsYpAA5Ym9yv+t/X37r3Ru9lbjp8Vko8fHWRyrSl/8AK2hUpJVTeuOOM/XhSATyL/Qe/de6q7/nI99y9ObQ2dWpJUxDMx1wkloWSNg8QRWZNekM+uoteNW/I4I9+691rCV/zO7Jr83UZbHZ3MVdRUQrBLNWVL1rQRxS6T4Y5AEjItYMLmwtYXIHuvdDzsOu7Lzk8PY2dzOMytDGj1PiaRqpqShqYP8AK4GpZwFMsx59RIHFrEkt7r3Qv7N3Z1znanIVFdnMni6umSKqGJmrGxFNphZvTFSIAj3BJPPN7nnge690p977m1bXh/0UVCq60zfcGDKsbxSLplkV6hn0kMLH8g3A/Fvde6KBke2dxUka1GcybfapU0tLmqWTKJUVEFZTyeIVEVMfoNI1Ei5K2Nr39+690YXCb32/mEoIYNyBaHIFzVy1UemGUhAymmjZrAEizaTcnn639+690v6rsfHYOhmgw7imeNY5dNDV07VFdIsY1TwNqkKH6nSRcf1+tvde6Su3+6aLPYvM08WbGEr1qRSyVc8MdQITNJZlqJLauBwTf8mxta3uvdILJ75/uSu5YZ6nF5mmlgM8rq61NBWegTRz0/1KP+Hsx5uCDyffuvdCd1L3R1pkNrRbiefGY6qp2kmr6VIaelvNF+3aCWcDUOATY3vxY8H37r3T5D8jp8nhsxTbUr6WikgllEWQyNREI44JXZiV8DktqAsbKLgcAfQe690DlZ8mtq5MSUG5zFPk45PtchkkVfDTSt6RX0usN6Po1uTc/X8+/de6TW6ux8LPjY6/bW5lzUsLhCmiGnkmQMbCFXsf0+k/i1vpce/de6c9gfInD4KoWhpDJVPHTS1Bp3ggkqqasUaXVDIxLcjixW973PHv3XuhCouw9rbop5M4uPylDWSVM8+4FpolFUxRNSV4h5Nx/aCkfQX59+690oaHcOy8vhJskMrjaijpKhqOGsrqSMVRltqElZexUkcG/wBT/th7r3QP70zm4KCnH9264w4uWT7xUo4AaV9cplEMkShrq1gV/H0/pb37r3QJbfzEtRma/cGMzM2IzdTUNQ5jE5Ci8tBW+f8AzdTE04+h+jDi34+nv3Xuhr66psnJXSY4TR1Ar0kdqSlb7d6OWJvqspUKQeTa1/8Aifde6OVgwBhBj8jkhJViLyxRpaUqgXQwknQ2IU8W+otzxb37r3TFiMvTbcra7Iy+JDHHKsfkRCrzW0xsSPx+Rf6Hk+/de6RWU7NJkLRVZhneqAqW1h1DuCFMem1l4AIH+3tb37r3Qx7Z3nYU71Nai2iTyU7N5DIEGtXsD9DYkcf4f09+690JH+kqoCtDDkhTRTRNLDBDKI4QEFm8sV/oBf8AxJ/Pv3XunvB56srpYaydjLTMpeomjlETyBbLwWsfpx9CPfuvdPsdHFWeaUq0NLM2pIkQy2ZnDIrSXvc2sx/4j37r3THU7bymQmcUkU00UMlzDHeMRooBDAckrxzcn62+vv3Xuok+HrqVbJAGTyRvUtLeN4tLDglQAVP9P+Jv7917oOd2YqsnfxU9PLon1OZYUPhRxwFQG/09+690EUvWuenjkqYsZPUTM8iNIEkBTQpIYj+pP9PfuvdYKLblBg8RklyqTUM9OUaQCJWqZmcarxix4+t+L+/de6B/cGfxceAzeJxs1bVyytUTSY6dVp56eFlISYzR2IU83ubW5A/Pv3XukL8Ldl7d3XvnPYncoo6CqqTMuMeSuMS1M4kJ0xzKQGYj021D+vv3XurCd9dPdfY+tekxEyFIKOKPKUNdlktHVMDHMlNCzEnnksPqDwfoD7r3VSHyP+OQx9fV53aaURjkkd/4bC7y1MoDOR4yg03P1uWHv3XuiG5vI5Rmp8dWRiOShvCkZSzLp9KiQEf1tf8A3v8AHv3XusMEDqFqP2jKyMGjY2AJP10n0g/n/D/X9+691lmxuVo/FLUIYErE1QupDABWueF5/wB7Pv3XusFNFPO2j02DHU0hLXItq+ptf+v+x9+691znj1MUa5ReHYWH4tb6f6/v3Xuo6KKddQi9Gq1/7ZF73aw/rf37r3UiCpAPiId45QQLAgLdf9b8fn+v+2t7r3TrCKucrFTeWbkqI1Y60b8E25te5H+x9+690Z/pz4vb37XWmqKHH18y1lVHTwJDCwJRzpMnPHBP+x9+691dh8av5Ttbgp4872fUR4DH0cscjpPNEZapVUTp40bj1CwNze9h7917q5P4/wCzNq7DyMFRjYF/hmGjIEOlEdjTyMsCwSIOVe12vyQfqffuvdVxfzAM9vrJb0yORzGGnixlZK749IzJpekYH7dI1Fr6V4P04+g9+691T3uTCx18006syOiLLIrxmNtYLaUUA/6w/wBhf8+/de6BKeaojmlpaldSxNI3rJVyEtoVQfzZvfuvdP8AEqVNJFTytI9M9zNDA2kpYXUseb/S30/1/wAe/de6Que2xUQyDJUqlPu7QvE7LIUiUmx1i3pt+ebG/v3XusWLppaUvEyyOI01q0HqOvVcm7gfW1v9fn37r3QwYmlonpCRX/uzIjHkoolA9UWhLkkcf7H8249+691LaOKJXSzPJGiqUF7OjtcFfqb/AO8+/de6lYqUJLJrcCFFYFGW7A6Qv5H19+69040ME9XVQUcTFvJK0IKEeN9QDBWcfkagDY2/xNvfuvdKqL76irafG1sK08FDKscs8YAWUA8oZFB4DBre/de6FCgy+PWmWiGkuwlRGms4SJuSYL/Q3v8A1+n09+691GnakevpgWLJPMiqQwDNCLLOWv8Am35H+A9+690k8/ClPnK1qGOoWhomJRkJZEjK6kV5F4uWJ4+tvr7917pL52vqqugqacHnxNPShVT9qXSDIXUfQPYBR+SL/X37r3QfRmppVPmiX0gSTqQWmjDqCschYCwY3uBcD6/m3v3XuipdpMNNUYkMcM6VVT5nuGIQlREqhrBdSkX+v+HHv3XuipvV1mg06TyinmMfkp9V1I1fuFS3P6bf6/v3XuslQ8DSvFTa/CSoVrAG2gEi1+efzf37r3UqmgEZAdeHBBYep3IHCm1rfU8D/H+vv3XunHxMyoIwHkZQhjN1kjKMTqCsORb/AIp7917pzWkAEby8IjEBQwRg5TghL83A5P49+6906RUrQxo88PiV4ddpS8dndQ40yc3Fjf6H8/0t7917qTBRVNQl1IKeptD2C21W0q/A/H9Pr7917pY46COFoUeKJxKCZBpLKPGuoANYfn+v+Pv3XunT7FahqmaGmLxx+NoypZLSH6nRc8D6cnn/AFvfuvdPcUEqpIY2TUyLKqjTEiSIbu1rsCTwLXFgBY3Pv3XupsFBT5iWNWeNZjPEziNyzMFsGV415tcEH6cEjj37r3UqfDqhrAisqNOsI9b6QABayEEDjk/T/Yfj3XumX+CQSVczSzODCA5aFSZJEHoVBqIt9Bcc2Fj/AF9+690/UeNoI2jlVzFMkLGNHVpQz6iWJZU5BFlIAtcE/wCt7r3QgbQ2dT7jJAgpqWmo7zVciuUD6jaFRJ9bs9wBb6/QG3PuvdKGfbdBjhPQtWJPFUTagwJYU+j1BWMlmDqw+gseB9Obe691MoIKWqqHo4qxYvBFrq5TCqGWwsJGe/JJB/17k8+/de6ta+B2fwlHuXB4iaGrqc2JIvAt5IlNOJtLWEdweCLN+PfuvdbI2RmyuYpaCmLUVdiKGnhggoIa+WDIRTyIAi1LDg2BP1AB4B49+690RT5JfG/rnMM+4dz4Gv8AtpWUGnElJSigeFAZ6utzcUcchRrARjWATf8AqD7917oLdsfGSjym1sPW9eUtTWmbHvElDRYyny1RC0C6mpZGqtRPkU+lvIbm9yDa/uvdC7gPhrnavDJVbzytDsqExLLS7dyNNLJk41ZQorBTU86LFq+nAUj/AHj37r3Rmdh9M1PU9NBDgs/W1pIadAtbmI2LOvkH2MEk9Qiv+dbcfQWA59+690KG+d75bB7OoqzKZeXM5IKyGHIRSivcPd1o6eGI/uvwbkEEgfTn37r3ROPjZvfPVvY+5KanqIcFi8tkchk0DTPDLSz0kmuo1Y6u5QOpuuljcg8A8+/de6sEl3RsNSMnP/EcpDMyxSZWkxpkpvuIvQ1bCZJASoewJ8dieLj37r3QR7m3l1znqSox43Puimr5pwqzZXb9Rj4aaEllIpa5XUW1FdK2Yjg2sPfuvdABgsJFkcqsufi2znsOtTJTy1Kxz/xurpVYpDLVU9XFG0xtwXUE2+hI9+690QztzO7Y61+QjVlFLVnr6kWOfI4GophNjcfXzHww1aUkCtIiAkaTHEy39LWJv7917o7mzu2eu81jocXuHJUktPkIoY6CVtt5OmpK+CUHxQzmNWYso5YXABFyBwffuvdKPcnSmB3Ft2efZNdgaEtOMh93BS0UrNIiaBGzMrEhbAMG5H5A59+691z25gs3X4QYLeeax70mIgCUWXq6yFqioIXSvljiC+NQwugCjjix+vv3XuuNXNtfbrUdPuKlFbFLJ9tQVtIyVdNM8oCRkSXIsDa4v9eb2+vuvdJbNb6wOxa1sbuLbNC8K5AVVDNTzzQPPSmPyRVcEzjwSMT6XWR1seASePfuvdGh2FunrvduDhz+15KKqqJ08NSsnhkkoqxDqkoqulYBkII0st73/JBB9+690h8tt9sTlsgNv11HBJk6ibIVlJTRVV4nIA4SnmRQpsSQ1yOAOb+/de6CPf20tywCOavziQRZiIxUtXjqjLiogjZSI/Cv3TxeUXuBJER+Lj6+/de6UHU2y8PDKclHE2byONApfuzNTSTvZzJO09LSrGskrENqkcki/AAJHv3Xuho3lnpfAmKo8YfKVjmM09CYzTWf1JSLyPKRwtrjg888e691jxedr96YtaKRczhocTUEVpqZYKQ18kJCgiIMWu1hZbm4ubAX9+6913uHcGSxVLVfb4p3hgh8lPT1c8TVtZPDGQ2iGJiwB+gJBBuLEGw9+690CtRu+uyWLeP+HQ7byNSHkQV1Qup5EQsYpIQNa2+g+g+hBIsffuvda+vzHre0Nqdx4feW7vtl2/FlVrdvO6vT4qpyFI4eClmyGtJFMttKsdQBsLXsPfuvdXvfH7K7v7Y2VsnceyMfjaqpqcbRrmayiyUNViqGSKIK9K8072cj9RPjchgQQL3HuvdCP291X3DVYatxeIrF3CMhDKaulpYKOj+3yErBAsCzAqYwusFhpNxa3Iv7r3RUsLkew+u83jdhZbJNiIDUAUUFfWSN9yyyBHiqayjWKOnVJJQB5JGV+FtzYe690bDIdOwbtjRc5uCjiAXT56SMSVckkyEKFiqTLGhDA/Qk2sbj6e/de6hYfozbWOpKqQZ8Q1SSiKAZKsjOQnaBQxWkWnUAFygtdQebA2uffuvdLGsxG1kxsORrKar/AIjNSLEQYY6iJWiYQzLMgIGs2Ugtc/Xkm9vde6DnOV+A2/FDWDbtXWQ1E7U0lNR0KLI0UgAJVFNibE354+v45917pX7Sy+xaqlEU+06mgkaSRVHghiCk3dpCQeQCTz/h9Pr7917p4kyezqQPj6alklrJirU/jqEp5kjYkswUAmx4tyRcH/D37r3SFy29tvYiaOhIjkmqqpwUqqsTmLxxlw0i3AUgj0kf1Nwfz7r3QRdj9lZlcJk3painhb+Ho9JNBTrOBGrF1e2rl2AIIHJsP6c+6904bT33t9tl47O5msiimrsfDJUhkBleUFLsI4L2PFyGtYEjm59+6900DsLCxu9Pt3+IwRpMsqTtHM1NKFlLq4lIChwpCKAAOObi3v3XuhBPaVJk6D+HV+aejqo8eSWmpl1hw/kBckEi4UC1+fx7917ouWW7b3FW1dViaXPw6UZiXiw/7rhy6xKnHq+gv+f6/UX917p92xvvNZug+wy8prK+ncwUrx0H271TIB6VQW5sSTyeRbi/v3XunTNUu46h4paWOLFIgMkMtaGArZF0qXigjswKk2uW+h/N/fuvdM1tza/+BdD9dF9DW+/8P+evr/T+NX1v/h7917r/1TB4HKTjD1E9XQSpWRB2DzahaUnSCt/9iP8AD37r3TSlNka6tiramnM9M7RkyLq1RBWBYcC9vrzyP8b+/de6Mrg6iP8AhawU8pWNkU1SagCmkXEigj6n8j/evfuvdNuRzdJCrY/IMiUglVYmsGI18eSRRxzfji4P59+690FudpKWmzGmnMM9NJEspadC0ikA+RYyPpf+g/2HNvfuvdOeJxu2hEXmaGjlmVlu4CvDrbVre1jz+B+P629+690zZg0GLZoaeWOtp6hGnilBDSwSxGyxlxe9wPwffuvdMeLnx+SqTS1FGZIJUdZpDeIxNGeJEH5N+bj/AGPv3Xul/QZ3G7KxlStPTmaGUG9yrOuq+mwb83tf37r3UHHdiZOuqEmp6eNIKcjQzlvIwLAI1k4BFuOffuvdLTK7nxU3giryzVLR6HqgF1iT6yDUP8D9P6fX/H3Xunnbu4tu7NlrJnSkqKfKU0kQjlp6eVxK3qDeQ8gkG3+t9ffuvdOMubX7KKana9OVae1PpMqmQXCG1wVH0Fv9v+ffuvdJDGb3ekyNTKuXmgeCRYpYJkbTKlwA6FuPp9f8P9f37r3S/wAtuaprYqaukqUjoZ3AkRxx9Lrpb8Ak/wCHF/fuvdS6Ds/D4Snnp6t6OGlql8cdplT9wIAGWNbkm/8AxT37r3QX5bf8/wDFWkosiy09Q5SOqQO7DgWWRQOR9foot/X8+/de6BjsXe+XwUMGZWurakCokcR0Ws1JlQ3t6b8E8f04PH19+690X2f5Wb/yVfDS4raFXNU/uxL9/KYYZ0jPAm18gtx/yL37r3QaZntnt7O1NTNBt/HYOLGQPJNDGEjkjqGHlks1/XYWNxwbfk+/de6Jpuv5A9z1O5QY+wMljqCKc01ZHHLJFSKrMVfUG59HPINre/de66bvXsja+SppW3vUbjSpqQPKKhpP8nkcP+2UsCP6av8AGx9+690cnbfzIyGIw+LlMddknq18OSx0lE0lTDKot5YnKm5Njb8H6/6/uvdLif5JTZmgfOYTbu4YacsqV88lLLDUU7IbyD1CxUfS9vpzf+vuvdD70h27hu40qMRTZSWiyFERE5rKgUsusNyFhcrcj+hv/Sw9+690ZarxDbefzpXPVy0yhgS5ljbSLSFmJsb83/A/HPv3XulNtqbLZbHVklMKTHyxTSVAane7EXJYhb6jexsoPB9+690jN35jcUdHUUtNUZGFJ5AoqqeRPMzOLeMh78WP9L/63Hv3XuiJ7n2B4s3K1XmcpRfxeWSasmVWkmUTN6izAkOvOofkD+o9+691NxOxoMWVqKDPfxiniKxQIsULs6sdLrJGTe35utvz/X37r3SkXL5TAZNI6WT7aWJY5Hc0mhZwy6QpBN1GqxsLH8XJPv3XulxRdsZ6BpqaoWkngrUXU5RbR2NmaIJYBjbjgE/4X9+690pttT7NyVJIK2CSScGcSTZA6yZnJ0qFHAFyLcf059+690XjtncMGyKuUUO36PJ/qMgjiXyr5PRZLgkgf4cf7z7917oEHy9JuFKGrym2nTzSJE9QAGqKSJrhSI2/sgm5AF/9v7917p6y3X+5tuJjq7A1kMWJnb7ivnpY1M0lMLsYYlC6g5vcgHg/Ti49+690HfZlVFS4uKqjpspmWpSKhpRTvHJTyN6B5VPBJNyQQQeePx7917orGWy289z06w4DbzU9RE/marp3qo5sdLTzWDVKSgJd73ULcW/w+vuvdZ65u48XsqumqY33HIXEsjKUqo4oidTBVJJIH9sMSb/T37r3Q+dBdrb/ABiKdV2FjsxFR3RlWL7ZZJIhaVdKrpLKLi55ve/v3XujaYTsnJbmr6qJ9mx7bFNEjNLJXarFTdy8afXj6n/ieffuvdQ+yt0UVftqmpYMyaXORSavVNNIlQha2iJ5FP0/ABt7917qqvv7Zu690SCupM5WSviVaulgepVZaWKIgmSOFLKUA+tweDxzf37r3QHbQ3Pu2GZEzG3oMhh3lhgo89QMTKlTGeCzJ6NR5PqAJP1Pv3Xujy7QwVXunEQZYVNf4KYH7inlji8XpBuZEZwTax+o/wAffuvdBH2bmcds2KeeXJvM1XqjipUZjGjvdEadI9Wn/go4tYe/de6I1nu1mwv3leM5JS1lQKq9NC7LBBF+lJVC2Gr6cW+t+PfuvdExzfZGdqslLPCZKhDVyztU1sQmFSzm4Z1YXsf9SRYc2BI9+691xhztRmalpMjtnE1ckoVz4RNA8xA9N1BC6fp+B+L+/de6m5akNTTRZOajxmHjp9d8ZQSQirta2txKGH0uTpsbfn37r3SCNPW16ace2PjHlXweZfBJUHnUHLcni17/AOxPv3XushTOUbGml+0qC8ZtEKpSkaKLFlVLK1jaxP8AxW3uvdRmoMoVMjVniAQq6BkkHK2NlPFz/hb37r3Tlh/EElhqchJFLFGZtOiMtUre4SmdAOR+b/T37r3SdmlrqqtlWSxgUXRJJ1ZtKkBQw55/4n8e/de6achT5msiYhZ4Y449YhD6I2UjTqGi30FrA8e/de6Tq0eQOgSwuUZyC8hsgKmxbSeDz9L3IvcfW4917p0xq5Grmpcbj6Fq+sq5Y6WkSGB6iaWaZgkUQWMguWJ4sCRyDwPfuvdXKfF7+UP212thcfuvfQO1abIaaqnwDytHXzUZHkQ1tRMQsIcG6rYH+p/Pv3Xuj81n8sTsfbm2k2dsf+6W28fFUmqqclPUSV9ZVA+nyCSHhjbn1C1+QAffuvdCnsP4O7j2HiaWilzkGdzlUyGvyleDSU8EiLYxUeu1lubegC4+t7H37r3QyDozcu0aKSjydTj2irDC8FRRIXphOSAI3lZj+mw1sLf05A5917qbVdVbxOOqo6XcJoqoc08bxq1GT9W0+NR9eLWsPqbck+/de647a6/qY5NOehhetFzJWyC+uVVvqCvYgEgH6X9+690rqHCUsUrjI46GSnglZnmiTxcj9PhmcgE/Xi9h+OOPfuvdQqmDDpUzCFIpadhIVknmjfxsQQQVibk+ocm/+29+691k25T5HExOIY8M0s8jeKb7aRZXilFgz3urEC9r3I/Fjz7917pT4fYW2aepkqauukmyda3nqKiFxHLRSynUkNMt/Sh/AFha5/p7917pXb52FPl9jum28s6ZiklhmlAkjqZ54IBcU0cTlAT9Qwv+bn6D37r3Ra944+n3Jsaposnizic/QRu8yzJ4ZNNOCYnjVGNz9DpuRf6n37r3VKfdE+Y2fvCaupJ2OG3LjqqjkVpCrJkYrqUaIcAXuQwAJF+be/de6ryymKzu7M19u9PK8QlZpNKelirgEAAfU2Fuf6f09+690ZnY3TMe3cYN97mgioMJiIWqohXxS3qZEF40hiUhiC3FrgE3AJ/HuvdBx2p2bmu1RHiqerqcdtnGxiipMbG0aT1tmuDVeML6X50p9FHAH59+690TjekqUtdHQRUqwfaQ6JFaxk1gWOs8/wCtwf6+/de6RxqUaJVcKrFyBxbWg+huB+fwfrb8+/de6xrKhlVo10LG4bSbgWB+p+p/qTf37r3RievaV8/LS/aSqZYdEiAsjaRG36Tq/rzwPqPfuvdG2nxWUikxFLjIYoQ6gmRZgQtW8dwsgYm9+frcDi34Hv3Xul1sefccYqTKiz1GPm8sk8so8cLrwqBx+eP0hv8Aeufde6HbKZfL5bZUGYxRlk3Hg6pqhaRbO1TjUH78CDktcAnnkfQe/de6V+yN7bH3hh5Hq8VTx5AxxLVBqeO6Tf7tOojUPUPwbj/b+/de6MvtnpXrHf4xcsecpUq2kBFIJA8gCrbUhH6WBtxe/B+hIB917rg/Ue6us9yyZjBwncm3aWrEE8dIrCcUbty6eS5Lg/UXvf8AwJ9+690IFVU1+ZgqJcXK1IKH9+oopGmpqkB2vInFh6fpb37r3St25nBkaM0uSzwop6ZNXhm1hXjlJETSObA2v6v6c3t9ffuvdKTIVWXo4DRVWUlnwysk9PFSQmQBgmtDBoN9L3Jvz9efrf37r3UrCZzbeZkWgONmqa2VhJJUiGSLxhQVCuGHpP1/1r+/de6WeMpK+JvJQU7RUX7zTOtUo0FOfq/J/wBgDb+nv3XunSl3BKZVqBknK0sMyNQR2LMUH6HLkXuRb629+690sUz8tViKaWlDU4rDG1RRvZXge947j+tgGP8Axv37r3SpoJaHNR0kMs0UNVj4/JJV1DHTMka+lFVSQZG4Fj/h+OPfuvdOVXQNlIoqbxwxxpMJIZI2UJI4F1VjwR/iD7917phyt8fUxw/ciOAKiMSoUROCbu6rfVcm3N/6/Qe/de6QlZQpX5syffijp5SYyS7rDUzEWRWccWPPp/J9+690zZPa1SVr6SqWKjLwyxmeGMr9xFFxHYre5H+Nh/Xm3v3Xug9kwdLHAKiDI1ElTReMSs8bvMiRk3AC8c24J/3oC/uvdIeryr7kqazb1R458dWxTpUR1ABaZGjMEsAjP1BU2Fz9efr7917ogm5P5a/Uu5c1U5DI1GQ2+lfXPKcbhwktSEnl8mrSANPBB/oPfuvdDdsL+Vz8f8PmqeopNs1e8U/ycxz7lrpFp7LzMjQr6Aw5t/S3JsffuvdHJx2x+p+tK1dv7W2tsTF0VFAlHW42lxVJLVykG7+OdUvcf6okm3+8+690m9wZ7G7ZqmqtsY2mw08kgl0UscJNQkjWb9IGpjf8ci30/Hv3XupT78z1RQvNUStRVaLrpY0SWMVmpAAr24P1vyLDm/v3Xugyye+8qiVuKz0f8SoshNEZFqlEEULhLvDC55F72P8AU3vf37r3QK7n602Vuimrw+DoqePxsjRy0S1Usc0jDQkUsYJtYi9/9b37r3RLuw/ihhamVLYCopXnMkSVVNSOtO0IN1kkkYDSTz+f9a3v3Xuigbg+JVf91K+OpKhYY554VfxvIGCDh2ZeB9QOT/sffuvdAFu7pHcG00JqIJSFkZPOsLsSbXQE8/jjg/4m3v3XuginpM1hZl86VFK4e4LMwDRj6EC/H9f9v7917oQtl9q5na9XBVw1EqTU8t0bWWhJj5AkQ8XI+o/pf8+/de6Ovhvk7jtxUlPQ7moaWbzRRU9UbI8NZTyLaR3vco1jxY3HFj+ffuvdKmqXYGVSnq9v5qqxppippFSWSrp2llvdJXktZQDpQC9zwf6n3Xug33amS0IkuOpKyNlkVJadkWqkUH0tPT/VLnn+h+o+vv3XugMzeKUzanimoJFQtIGRgXDLZSTb6fji/wDre/de6RsorKWJ1cTQwvKCuoMkUhB1BVf8Hm4uffuvdPuC3LVY6rpPvGqJaJmWOfxrodogQHAYfnjSbc2/p7917oxWO7JjbL09Xgw+Khgp4kiBYvJdVCMxDc34uLk8/k+/de6PL1b8rN24SloqZqqbL47lXeSyyQqbixlIJP8ArcH6A8D37r3R++svkhHVRFcpSzwUlZH5ZJ0FpIYgOJI5ABc3/Buf9v7917o3WE7a2ZWbeevWYSyRRMBA4RqicEEKGW3IN1J/IvwffuvdEW+R24DPQwZOnp6eJ6k2+3jTRI0TMQUCITY2tyT/ALCw9+690RTOVJzv3mPWaZayOmMyYnTFOzQtGBd5AOLr+AAQD/Xn37r3RNc1jZ62uqZMbRsZaWeRJqanj87ximIEVQXHJYtxb6g8W9+690JHVMFBW5/H0G5qKpWVK8SzxtGfK8K+oqnkA5txa9/6j37r3V1m3u5Ztr7NxeP2vt7VisbSpTQNHUReVNZ9M9VGhJUAk8cfS/5Hv3Xuuot57g3zPUtl6rG1ElI6DG1r1UVKsbVYA+ynn1M2gLa+oDm/+B9+690ie2t3thf4RQMcCiiFo3np6tJX8kMumamQfUXZwQeCR/vHuvdQqXL4ncu36mqhrqVEWnLYvz5OljvKkZjrIpY5LuFCpdWvY/T6+/de6C2p7WzGy9sjJYfeWNrcfBkqVTt8tETNGJfHLEtTf1yqoJB4FiL8+/de6GjavzczO8Kddj4PA0VHRCCV2yW5ahw8RdtMyxCnuhbWLwJ+phzYAg+/de6H7Z/Zu/8AC5GnweV3XT1NVVUKVVEIql1op3qpjPTx1AkANOqoQhRueAeCSB7r3Ssx/YXYLZufJ5rc9Pi8W1dFElBSy+QMI/8AlKNRH+ocX9XH4+gv7917pUdh997er8dVY7DVmS3BmHidKUR1dRTRU1b49H3SSU45UMQSrA3INiLgj3XuiqYnsLs3BZtaDM7jmyUFVVKmIqGFRFHEvlMskvmQKTHpITSzH9Oonm3v3XujTbN3vt/ctatFLvioxkysf4glNMEFfNKvjMFPNKxKhXuAx4twBYX9+690KUFdg9uNLT7Yq13PVVDfbz/3jqmnTGziIGJqXRpErEm19QAFgQbX9+690VLuree4Nv0tVkdyYoZOLXK2KqGWhmloMloVbeKkWwjBGlAeQOSTe/v3XuiYba7Z3BuvcM1TlWpsCjGWhpmWGOSorMlTRX0BaQBggsTbXpJuSLkn37r3Qzdcb83D91mo90VFRUsKaSWkWnoKiejkkpXaSLyxMpCSaVIJLEfSw+o9+691G3vitzbu2lJuSeuopa+KaShBEcb+ODVrigmREupAAtr/ABYfgH37r3RLOxtsZyqxEuGpKSGOuSNJpqeOKO7s37kk/k54tyV5H4IuDf3XuiO0FRUbN3vj5GZY4Ia1JalfENZlEwSQSTMLMtw1gOBYD+o9+691YLDQx5SmTKUEjzUU8TS6pGUa5b6lSMx/Q2/qTx+PfuvdJyspKilqFyT1TQRfthwWIS0LjxRSAIRqJBIP0/FvqffuvdMSbuyFRlq3Cw1Enjy9RTpXfZMtOniULKkQqFsSpJ1sLDkkXIFvfuvdDNUTyUmMWGpgkqGpzDIjBWaKXWD6BKhY3+hYH6Ekiw4HuvdY1zjZOgda+hSQ0NOJqUxzOkVNqJ/bXXwfUTyVBvz7917p+2HmaOleioKyamopaquZ5vuQ0rCGVPSq67fUkEEf4j8e/de6FaTKVyVMrSvSVNG5NBSiWNZlCRxgRtO5PpUheAVuBb6fj3Xun3IVFXLtWhWWqrVlpsiYoqvGwo0FPDMnkkSIA3vdrBjcDjj6e/de6WGy8HTsWqKegWCqoY4ZlE9SrVFdGDYzrCR49Y+oJ+n5F+PfuvdLvc+OcYBs5R4ynNdFUv5aaq8U9TWxtw9RJ4nBOm2mwsB9LcWHuvdJjbW3pN5eepyRjoYBA9TShYBKEkgdjK8MCi6FjZVAY3Iv9D7917pC5zb1RW1VMZKmcy0bxuyVCqYlp4rxpJUKwID3sdDX5PAHAHuvdK1lOHx9EamadzFHJLHTNAIoamgZysqooBKSFiXQ/QqQbW9+691lxuVqZKJs8K94sbDLJQw0cjkrVRxKrIs8CKCw1XDFibjkWv7917octsPKYaSqhiVqQmKV46ZzDSxVki2kaJtWo6UYAjizXFzYE+690NFfEscbUuQrIpKOWOGXyRwFihRA+mJpbsLG4Or83I4sB7r3Q0bXy+1q5KCkixxeaKOCVp5HkiSZYGK6FBOok/Um9ha1h7917oesPT4hWSuoVI1WaoOiwjgUaNCh7i4IK6gOQL/Xn37r3RWP5l/xiwHyB+PprKryz1u2kGWoEpAWnmSlW+h4AfUEYagtrk83It7917rVT338YU6y2bQ5XbORpslkn81e+Hqaf7hqWio6fyzw1hVHaMuusxgsCWGgkkg+/de6WeOrduZPrWgroK6oo43x6yRY3HTiAQZGKIlRXFgzNZgbKLADgj6W917oiu4O6dxZg5XA/arO9NUNAMjR49knp4oDpMZmddZBa/55FiOPfuvdJ7bvYu/9r0zFaPO0+KmSU1P3EEi0s6MSI3aaUnxm/AtYE3NuffuvdB2NxZfO5erpafGTz1WQnlmBqKlUZaibVqB1HTbhhyOBxwPfuvdCBQbP7cnxVHUCohjxajz45I8gpKmS/gdIlI0A8EjV/geb+/de6ftmbR3bmK96J92z4bcEVQ8FYsjR+CliK/8AAiWSWYAIwIA08n/be/de6Zdy7R7a2rmpMdjamTJQ5CQXraaoJjyJJ9cjRFy3HP1b68/Q+/de6UFH19vuvo5U/vBV0VTCEeqx+TjkSkkppG0y6JUYA6TyVH44+ov7917pgzPWe+6MR0kWexdVSVs3hjhhqHhpZJQPKJBGSRYD6n6/Xnk+/de6zUHWnYtNTNHHmqLHxBJW1xV6q0+oeNYSiEFub6QxJ/JP9Pde6m7Q6S3ju6etWs3NQYmOlnSCrlq/uJZmmYADTAFDGwszMGIsQSL+/de6WOX6Gr6BqSjwm58ZVVrgLJMmQ8KtIADMUinGq9vVxa3PPI9+690DW6tjdg7MzK6K6jZJdM0WQoKh5y2oahqlQEj6+oX4PH5Pv3XuhHweG7JNPBXU+9oPGYA1RSR1U1JLGrKDbUxsQ4P9bH8+/de6x0WL3zWVeUwsu78ZjcRVaPuFfIo5E8g1JK6x3Zjfm3Fvpf8AHv3XuhexG3N/YbFJjsV2TRTSx0gKwFJZZX0OdKeCd2JVibgqLgW4AAJ917pLrgOyN1/eY9N7445KiqgJITRQU81Kka6i0jq2t1B+mkH/ABN/fuvdRcXmO+No1X3eP3TS1lLjapRLHNTiOKSUqAEaRwWYD6Fbgg8G/wBPfuvdGcwPcXckmGpapMZiK+sWdXq1poBStpmGklo5Dc3HqUoACfoPfuvdGd23s/d298XjlrMFV46sraUyRoCXStkm9ZkhJNgwBFwQCD+B9PfuvdJfevUOW2gKaaeiqPu5Yw6xPG5jjkD6rSsBa5tz/jxx+fde6TEGWzGKJnqaOWCWVUSIuxKhVGkgKebXFxz7917pe0k7lKaqdmaWRbPIWdU0MwYjQT/W9/688ce/de6F+m3MaWOmtOJoQkYlVGCnUx4IROCbcEcj/e/fuvdDptfcUNWYykxeJKe73QuAxH9sL9D9f+KD37r3S2xGSmFYtRQTKsYWZDGWZRUKxJePn8W5H9PoffuvdOmb8aUs9RUTIHqGi8cEmkgwh76jb6n/AHr+lh7917oO3yq0lfJWwRJIiroCGPyR/W5kVGvYfn8/j/D37r3TDmuxN2PORt/G0gqSGT97T9qATeNnUALY88H6/j8+/de6C+qwXam4Ketz/wDAKhnkqPBkJYqHG/bGQtpEUUUi3EajkNe5HP8AT37r3Rauz+m+6cdWZfdcOJwcuPajWOZ5JzTVcMM8fjPkpKZNLqSeLXJHPA59+690V3oXa3bmK7IFHjkxSJNWBquYSLPJToZvIzUSyAKCBZSeQBweeffuvdWWw7c3VnMxHWZapp4qOmkkgykUOTjp2q1RArIuqw13N1Ckj+vHv3XulOOiOtd5JX4LO5A4V5JFpKSZclStXywSked6aeGxMijlmub3I9+690gOw/5OO1cttqfdWwex6uavqyJqKlrkWeDxgXdKiWIatQ/qSAb39+691UP3x8Q+3Oha0xZ/DvX4+zNDlceGlp5I1bhgo5HH1Nje9vfuvdFgqcnkv24q5JYVgjVYY5YnR9IH4iYDm314H+t7917qGlYpYaUuCC/oIDG4uCWNubn6H8f6/v3XuuaRmoKuLk6gxUEFRxcqxH5B/r/X37r3Ut6Kd1BhKh7sBAoMj6QoYtx9AP6E3+vv3XuhP2T03vDeiQTYvFTzxTyiCF1ikYM59N+Afqf+J/Pv3XurRvi1/LS7S3xko6nK4Cox2MhkT7yqyFLLDEiRqJGdWkHqBFxxe/PPv3Xurh+vMRszo/M4DalBjaSZ6JViaamjiUU8lNO0Mj1qn1LrIuDb+tuOR7r3R0tywvvvYmSrKDJTrOkcjRmCoE96cMNCpGh4ZSBbkX+lyPfuvdNPXWzsvV1mLxlLl6toA1JU1jxv45XMcIaONhJ9RcaW/r7917ojP8wjcGZx1QuO3Gz0fnleagp4yiywwQAQxO/5UuQT/Q/j37r3VS9LjqbKtJGa6J5dLOXDhi5B1IWHPAv/AF5P+8+690FG+sBRYttUskUlSFkdZEYXIcfqINr2P/FP6D37r3Qc0EssbpNIhjo31q0xYFDIB/aT/W5t/Q2+vv3Xus1Vm8PUCQzm5hDMFjLJeWMaeEP1v9SL2t7917qLj8niJY5ZmNoY2R2VPGj6/oY3ZCeOBf6W9+690/0ucxjNHEqLBoZVDI6gDyC4LMv1t+f8PfuvdKehDVpY60leJl0TRkOrANwXDDkgfX/e/fuvdTxSyQy1ZWNXDsp80hCKjD1OVH5sCP8AA/7z7917p+x37boiPFT65Elp5gFKohuXOq/5fn8EAfj37r3TzkhPBTUs9XkoamSdFVoYrPMJPKxDup/DXH9T9f6e/de6krFooIYmVwxlOqQ3AFwp0oWNxcEXt9Dx+PfuvdKjGJDaaKSNmal8fiLG4VZF1SAu1zcm5/1re/de6Ya+remWsoqeqvSVM4esWUD1TX/YXV9QCAB/X68H37r3QcyyyNWtKysKdqlP8ySEkqKYtcN+dKgjj6f7H37r3Ufd07SUBqUKCoIljgjghKvMqsHRqhrA2uW9XP0tz9PfuvdEl7WrHhpaimkjYyxBVBYkRgMvkcR3vxqJ/wBj7917osIaSYXjIV0k0qhDEkH6iwtwAeT7917pwp6SeOcyEHTpAUEf2R/S31+p9+690oKVA8ciiFkmMqBG/XfVYFvVwLAHjn/X9+691kMLlWZvS5k0EgaWUhiosVH+AP8Atx/j7917rMIZVFOyyFkMr6/IikXF1V+Lk/m/I/1v6+690rpZZK37IzJFEsSRwuItelrDSrPqvZiLH6gWsPxf37r3TrjgjuY9IMA1DUzKACrEWXVY2sBwARz/AIe/de6U6GOCNIo4lLyugRkUSlLflmH0BFx/Qf4kge/de64mN0MiCTTG7A3VmNiTyA35Uf1t9b249+691KepeOKBioL09hcK6rJETbW+nUWa4PH+9e/de6l4qrejqHnaAyIxBWSJNDhrX1D6sBzaxBA55+gHuvdPMmQq/G2okB5TeJVJ4bnS7MPrb/D6f659+691CnmjRK2dVkDMsUcrFwGicD9aem3NweByPz7917pUbNwFRn8zFC9VFDSMgeaSSVokWmMf7jGS9h9eBYkm/Nvp7r3QhVW5ExEs219pVFNBjkhljrcpTFo58nJNYaS5JBEZ5Xk3N+Px7917prpxPA0a1vnYzuFjlkCtDqY8upQAC/1PHBJ+nv3XuhS2ltj+I5eajjUyvKacxmALL5JZW0paPVqcf63Avfk3t7r3VlfxX2xmuvu1MLkq2rqsMamKCOHzU6VRWIyhXnGgNpCkf2rAD6n6j37r3WwpHBDiMdLJk9zyqcrHSTiYr9pdGTyQTpU2KkE/QrewII5+nuvdF7+QnbeCxux81is1laOtny1NHicRFHXLVTzVUrqryRfbFC8ZWxEhSwYgWub+/de6D74n9gby2PWqldTnHbey9VIaeg3BHTVEMMCsPto5EqZSQ2rkEXBFuPfuvdHT3ZuGurqmtytZJHXpLSJPJTrTyU7zlXBtDVOzKAB9AtzYcCwHv3Xunk7vq8223VoMe+BfHU9MP8nqvuJcjAVuY6hGtpa1+SQbXuLWPv3XulDmdsbI3U9bPnP43BFS4+pq4qXytIGyCwlYzToNQXm/9gnkm4tY+690C2ytk0GWzBrI6DF4/E4SJYIKLzx5KVFIDwvU1DxxljKD6wCV5Fifr7917ozuHwe1Tj8hjchgHiSntK4padI6ERyc6j9uy6b8i6i/5BBuffuvdBpS9a9eZ7OVkOCwGT2zj4HK1L4yorHpHlcnXJHQzTOhZjzqIv8AS5sPfuvdInc2xNtR5OqxVNlM4TRgM1PU4ulWpawvFHHVjTIvPIMbAjkqVPv3Xugpg+Kmxd8bxocrn8q9ROKqFIKPKOmSqJSoL+GZsizOI7m/qZnJAuSLD37r3Rhsx8N+s8JjIKmhpctjMstYGgqMdVtU0LE+pnlx9T5AoH1CogUGwAFx7917oMuz+mMhsjA0+f2tmqnIRSS08OToaqjo45pCCFWvgnhvLH4TZbMliDYWI9+690lqKu2JlMC9blc7tCDJugirlrJKenlgq0NpaCqgmJYnjkaQSLGwvb37r3Qa5ndMNRMNvbW23tPdcVJaomgxUgc08cYuJqaKFze/9WcEfUgAWPuvdPNZSU279ny47IrQ4HIQ00qw4PI0a5BZHCErHCzkurhrgcfXkWPv3XuiY5fa+6NjSzSbd3XuPE7dyM8P8bx2NWrhnp5TKElqo0QcIBwSSbCwFgLe/de6Nhsfr3tShSj3Ft3Ny7hx1VQ0/wBvUZSrdlq7IQHq2ERJ5PqB+v4INz7917p83Fu7sTbMgfcWEwk8kkZjjWgirchBSMJLSTiKJCIl02B1En/H37r3Q6dd7vx4x0r4vb9Y6yRQSVVXiMAKakiq5/8APTNJK2t0Un1ulyP9T9PfuvdMW/8AF9t72ndMHhXo0oIJWoMhQ1FLSfeSlLxvUV+S0Sxon5KU5ve39PfuvdQurekN8wZCCXeWffE0om15irxWYq66XJSyIfM0stQ3iSNQ1mKxE8cGx9+690FXeuR2DhuwZ8HR72zNGKBo6n+JUM9PFRQVUMIjAM7sJJNRI1RgEX5A/B917oCu0997eqMVNhcPlszlc/FSw1FXPSQNFkZJZ0CRTNK19fGogqbAfUC4J917qo75k9h55NmYva8O2Nz5qsp8vQWzk0kFQYFRvIaemMgmcMW06mVQOL8/Ue691b1/K0od4bt60ipsbX5nbW3cJSY+pkpcjSvSVGVy7g/dwRGAh1LhSzgMSAwJA1D37r3Vyr5bbtHgmoNx5fxTQOEWataaOcTPIfCirMSTwAigsSbAm/I9+691Xh2rsTI7j33R1WKeny9IIZ6J5nqzQ1Lx1Mq1Mc48auNcTKLst9Wm3Fzb3XuhZx+LlxOOhbIZChmyNFDTRS1Mkrq0jwp43LKSBcWBB+n9AL+/de6SeZrtsLWpkKnJwxZCCUTIkDlYpaiIWjZuSNQuQDYk3PBHv3XupVTvBUQ0lRJS1S1ZVNBRQJXkjBiLupHIBJuAL8ng39+690z5qkWuhp4p8yaYRoEp4MZYOZLEtJG7FiVHpBuACPpc+/de6CKrlO03mqM9kK6q8jmajjDSkRjVZkmhRgWFrXuQbk8i9vfuvdB3PuuTMZx6rHx2pVnXw62mjjjRiLgMASAOSFNz9b+/de6WNfh9r5SCGpljeszitM9WDOY4YVMa+F4yzAtc6iSR9Bb8+/de6BzceawG2Zft/ukqzkJXQwSSNO9Aqw/vzJCT+hfTYXJNzb6G/uvdDD1zn6rMYGGox22sfUxxwNFSq9HGDXIP+UrRpsASwJJFvyL/AI917oSaquWnxUdHW7cbHzU0Beaelog9MQ51OIgF5NrX5H1BuT9Pde6DGkpdrZbJeWQVFA9RPCtQ9aGg1QoHJDI/1BF7c2H9PfuvdChSbW67o28yxY6QqxWKdJkZmHiJRUCjjk8k8+/de6BioOapc7K228WlaPPMI2YrqphI5u8LEAajbggcAWt7917pHZObsvc+R/hMVFFQTweVGr6yaYkAAlGjghNzZiGIH9P8R7917rH/AKNu1/H/AMX2k0fwv9OmfV5Puf8AgZe976/V47atPF7c+/de6//WMzUav4S9/Lp8I/z3h8P+d/t6PVb/AKK9+6911hNXmF/4hp0NbzeL7G1/7On1W/pf37r3ShovJ/E5vH/Fv0D/AIC/beD9H5+5/H+++nv3Xukhm/N/Fo9X8W/Un/A77Lx/qP8Axy/H+p/2Pv3XulNlv0UHk8H+aW3m/wA7a/4+2/s/X683/wBh7917pOblv5Ke19OmH/gLo8V9It5tXqv/AKn/AHn37r3SdW16O+jT98P895PD9T+rT6v9v7917p9rPH46+38Ov4zf7L7r7j9P41en/Xt7917oLh9197Fp/vd4rn/gZ/CP4V9P7fk/ev8A0t7917p6x3m+1qb/AMZ0fu/8B/4f9v8Ar/2j1+/de6a59Pji1fxq/wB3Lb7/AMv3H4vp8XFv9Vf8Wtz7917pZ132/wBvRX+3v9vJfyfxPz3/ADfTxq/1Vvx9OffuvdC5tv8A4tNHo83+ZOnR+n6/83/+i/fuvdNm6dHjn8n8G1+FdOr7j+JX4/T9t+3q/wCDcfT37r3Sdx+v+BweX+OadDX/AI34PsreI28X2fr0/wDHO3+x9+690ztp+1N/4fo8/p/iflt+n/lD0eu//B/fuvdPcur+A13/ABb/APMUttHi89vGmn7a39v+t+fpq/Pv3XugizOv7zE3+8v/ANN/g8P0/tafTf37r3QT9n6fLTafF5ONf92fN/ELcW+48v7Wr+ujn+vv3Xugkn/4u7/8XO/kgv8AeW8drc/e340f6rTz/T37r3Re+wPsfvK7/mVWjTW+TT/eL7bRqOr72/7mn/VeL1X/AE8e/de6CXB/w7+H03i/0YafMLfbf3q0fr/3T9569H+v/h7917oxvPgpNP8ABdP+Tf8AFr0a9Vhbx+T1f8Fv6f6+/de6Nrtn7j+58v6v8wmryfwzw/oX/gdf+z/XT/Zt+ffuvdFeqNf+l7G/bfxDy/fR3/0T/b+b/Pj/AIun8V/Z/wCSfx/j7917q0XD/wAT/hGM+5/0i/56bx/3i/ul5LW/H8K/sf8ALXn6+/de6FDbGnTBp+6v5Jdf8O83kvz/AJ/zcavr/m+Pr+NPv3XulBnvF9vS2/gvk1Sf5z7v7y9ufJq/a1/X/fW9+690Wje/h/hy6/4Pfytfy/f/AH1vGP8AMfb+nR/rc/T37r3QJbRt/Ear/Oatfp+28l/1C/2V/T/wfV/sPfuvdLzMW+2l0/bX8Uev7rV95bWLfdeXi1v0+Pn6fn37r3QYx/b/AN35fF/C7ffTW+3/AIl93r+4/wB0/d86r/19P1/Hv3Xuhe2Jq8eQt9x/wAk138Wu2pf16/7X/LPm/wDh7917pMbv8fg5/u7fQ3/F6+5/iGnj66OLf8ne/de6Bqq1aIftvtdXpv8Awnxfcf5w/r/i3o/2349+690uk+8+yk8395dPhX/i6/wP+Gf9Uv2Prv7917ovm7/uv41kdP8AeLx2N/tv4P8AwC/j48/l/dv/AEtx7917pPbk8v8ADaPz/wAdv4xf+FfZfZW1c/xD+H8eP/UW5t9PfuvdJOm+1/uxub7f7TyeOby/wz+MfXQf87/E/wBq/wDx08PH19+690JPx18v9z6z7f8Ai1r1Nvsfs/Bfm/h/iXOv/VX4v9PfuvdPuyP4j/efI/8AH8eOzf8AAz+632Nvzr/3bp/r/vHv3Xuhk3Jf+DUPk/gWu/o/jmjyfrNvt/tvR/wXX/jf37r3Vd/e3j/vFX3+x/4s9Vf+B/c/Sx1fe+P/AHXf/U8/XT6ffuvdEN2L5Pt8l9p/fXV/GGv/AHc+0/u3bU1vuf436PN/TTz9L+/de6sL62+8/wBHdRq/v9q88un7H+Bab6R/nfF6dP8AqtXH09+690UHuT7r7uv/AOPpv5Dq/iX8H8d7G2m3Gu3+o4v9effuvdVfdj+b+LV3k/jV/VbzfZfb/X+39t6bf6/59+690isXe81vLbxi/m06dOrj9XP/AAXTz/X37r3Sww+nXHf9PhTR5PL573F/Ho9Wj+uvj37r3Smzf2v3FNf+6v8AwCW3l/jGq9h/nNH9r6Xvxf8A2Pv3XugvfR95U6Pt/wDgSf8AlY8P0W/2v3H4/r/vHv3XumrK+P70afHp4t9n9x5f9j5vV/yV+be/de6bob/cNf7+2iT9Wjxfj/Uc/wC+Hv3Xusi6dH9v9LX8Pk1fX+z+P9t7917qKf8AOpq/1X5/zn0H18f5/r7917qbLfSf+B9tI+nj8P4/zf5/1vfuvdJrIatH7n3/ANW/V4/tv0N/m/t/z/0l/j7917qwP+Wp9h/swW1/uv8AQhr/AInTfa/6Yv7yafNcW/ur/B/2/vv9R95+17917rdP21b+IR676/t6b/gPq/h//Tnwft+P/jj7917oV21+vR9hf9q2nwfdfoP/AAI8/pv/AK/v3Xugu3V5vAuv+D6Punv/ABT7HR9W/wAx4P3Pr/T83/Hv3Xugx3F/Dv4RJ5/7oa7p/nP706v9p8H8O9Hk/r/vPv3XukE3g8MXh+9toS/j/iXi/wANf33N/wDU2/2P49+690j9xePz1Wv7jV4Y76Puvu7en9Xg9Ov+lubW/Pv3Xukrlvtf7s1vk028r2+//jHkvoF7faerX/qtXH9PfuvdFgyf2PgpfD47+Gf/AIsX94dX1H+c/iHGr37r3Q2bA+8/h1Fq/vno8ht/Gf4F4b8W8Hi/ct/S/H9ffuvdC7TX+8j8f3Wqy38ej7j9Xq833Xp/4Lb/AGHv3Xul1t/z/wAZn0/x7x6z/wAA/wCHeC9x+jzfua/949+690CPdGv7qu1fe3+3m06vB9//AJs/53xcX/4N+b+/de6oY+Rv/AWl8nnv/GK7/gZf7m2s/wCZ+140f7z7917oKeqPD95iNf8Ad3T9y3/Fz+/t/nBq+48Hr/4Nf/Ye/de6MN8oPP8A6PcT/wAXT7fyU+n+D/w/+61v+bX/ACk6v6aufr7917qrqe+tfH93fzv/AMW7Trvf8/c8arfT8fX8+/de6ALdn/F7nv5r+Nr/AHNvuPr/ALu0cX/1vfuvdJH8p+n9R+l9P0/sX/3j37r3WeL6N+n9Iv8AX/Uf27/j+tvfuvdGB6Tv/FRp1f5xv+A+jXbT/b8vFv8AeffuvdHq29fVzp1eWa33Ojyf5v1eDx+i9radX+w5v7917oTdoW+yyfi+20ffJq8Orxa7C/3n3n7mr/VaPR/T37r3QgbOv/exrfc/8B6i32Gj+HX8Rvp183/1d/fuvdBJj/J/eDO+H7rx/fT6v7qfa/ZavNz9z99+7/wfR6b/AE49+690cvp/7nx4DR/ebV921/4P/CPvL6f93+f067/W3Fv8PfuvdWH7V+4+wqvuP41/wKg/4v8A/DdP6Px/DPz/AF9+690zZ37P76q/49HX4Zb+D+O+T9Q/4G2/b/23v3XukVl/H/D5P+PT0+GS+r7ny/qF9P8Aa8f+q0/7D37r3ThgbfxCn0ee/wBvxov9pb7caftvPx4/+OV+fpf8+/de6X+N8l6jT49OuPV/DvtvN+r/AJS/J6v+DaffuvdLun1aXta/2z20+L7f9Bvo18X/ANVf/Ye/de6Dqo/4udVb/jqn/Ab6X9P6tf8AvNvx7917pXU2vVPp+6veK/8AmNNv9o8vFv6W5tf37r3Sl2tf+PQadf8An4r/AHPj+yvz/wAdP7X9Lce/de6Xsd/uqz/gX/wJe+nR47XP6r/7s/rb8e/de6T+7dP8SXX4beCK/l8n2v19Pn8HN/8AU2/P6uPfuvdJTEX/AI3TXt/wKh0/c6fsrXH00/2bW/Xz/sb+/de6UW+LfxCDTp8eiot/DtX8P/WPJ/nP3dP/AB3v/jo9+690Gkejx5DT/Dv8y2nw+fXbn9Xk/H9NXP19+690BQt/fmi0/wAPvc3+w12/5C8vFv62/wAffuvdDJkb/wAUn8fj0+CPV/DNH3f6f93fc+r/AJJ9+6902Un3P8UX/mZHi+0nv/Cv4T/d3T/zet+9r/rbm9/8PfuvdBhTaP4q2n+E6vPUW8v3H8Z/znP3Pm9P/BtXv3Xuo1Vp/jWP838M+o0/xfzeK+v/AJd/8P8A7X9NfH19+690sdy6f4TjNX2v/A0ab+T7m3/Nrxf2f+D/AI/x9+690BXZlv4nP5PL4ftqH/Pav4FquttP237/ANx/W/H9ffuvdK7a1/7r1P23h06Xv/BtP8QvYf5/+K+u3+tx7917pN788/8ADP3f7yW+1S/3n8O+0t/tX2nqv/rc+/de6D2b/j2Ev/B9P2k1vH9Ppz5NHr1/6q/+w9+690UfsvxfwYaf7r20/wC7Pu/DfT/uzyc6/wDUfi3+Pv3Xuqve0dP8Ql1fw368avL47f8ANnw/j/X/ANp9+690BU+iy2/httJv4/N4fqP1aub/AOt7917rhHfRFb7y3k4+xt4P0j9Grm3+v/h7917obdm+X7IW/vTeyX+3+y8d78X1cX/pb/Y+/de6cKPV/GJdP96tXhf/ADXi+4t5je/k9On/AHw9+690MNJ914afy/xLxWXX/e3+D+LRYf5z7L93xf8ABPX7917pK76+2+xg0f3c06l/4Afxf+H31f7r+49er+n49+690E1d/mKf9X0f/NW/1R/T/h/X37r3T9tz/PL/AJ69mtotqvpF9d+L/wBNX+w9+690bXrfzfwkX/iXj8ot919h9r/yDp/ct/S/v3Xuj57f8v8AB6C/3mjxR2/4Cfb38X9nT+5b/X4+vv3Xuhx2F5fDRaf41fXUf5n7LyWuv/HTjR/vP09+690hu9fuvv8ADeT+9OnzVGnzfwf7K3iP6vtfVb/g/wDj7917okf/ADEmV8P8S83P/Hu2/jf+b/6b/wBjT/X/AA9+690X2Ly/xmut/erV/EpdX8J+0+9v5h/wK1+m/wDXTxqv+PfuvdCVhfu/7wUWr+9Gn7uS33n8F+91aP8Adni9Xk/pf0/T37r3RqcJ9/4sx4/9I1vtqXz/AMK/u14dOo/8XP7rnV/X7bnTb839+691PwXl8Mnl/jOq9L4/uvsvuL+bj7T7P0+X/jn5eP6+/de6Tvbf3fiofvv70/q9H98P4L9/o+zb/gP/AHc/sfW/k9f6f8PfuvdA1hvtvsz5dej7um1/e/xbV/mlt/wE/c+3t/qPza/Pv3XuhCpv4T54vvP9GOrTT6f70/31/h2nSLf8WL0f01a/V9b/AJ9+690Lqfw/+PY/w/6PvJ4ofH/Af7zfwa2lv0/fftarf8dedOj829+690aqfyfZ7d120/3fodGj7Tx21C3h+39er/U+Tn639+690tZf4j/dnN/b/wB+LfZ1Or+H/wB1/H/mf91fxPn/AJJ/w9+690Wnbf33mqbf6TPL9tLp+y/u7/Gv87Hfw6v2Lf6rX/tVvx7917qRPp/uuPN/ffy/dVfj/j/k/i+rX6/4F9j+zb/jp5fTa+j37r3Qu9X+X7Cr1/a+Twr4/wCL/af3i0az/wAAvD+1p/p5fV9PfuvdDPuf+If3Nlv/AKRvD99H/wAe3/djV+gX1af3/wDg9v8AG3v3Xui8dpeP+DYTV/HdP3I8f3v3X8P/AEev7jw+vV/x28v4tp59+690W/afl/jJ+0+/t/FTf+6X2Xh16uPs/wCN8/c/6u3p/r7917o9GW+4/uzjPJ5L+I/5n+F/xq/N/v8A7bjyfW/406rfj37r3UTbv/MsM/5fHp/jMFrW1f5v/lL+09er+t/fuvdFn3r+muto/wCAsl/sv87bWf8APav91/1tz7917qqTsnR/e1r6tf3I/wA99x4L/cNbRp9Gr/eP68+/de6sB2Fr/wBHOC1feW109r/b/bf8Bhbw+HnVb63/AD9effuvdOeRt4Ky2nTpo9d/J9hq1j/PavV5bf8AHP0/7H37r3SMzl/JQ6f4Jb7wf8WzR/EP1r/wI83qt7917owlN5f7sP8A5vRrotfj+0t/wIfT5v7fl/5Z/wBm1/fuvdM1J4v4w9/4HfXj9f3n3n2l7r/n9HGn+ujj37r3UzszX/eWg0fw63gh0/wT7fw28g/4Cebm39dXN/8AD37r3U7FW1Vvi8vk+0lt9rq830/t/efteX/X9+690IuJ8393cLq/jOj+Mx2+5+w8P6Br+48f7n1/Vq/N9Ppt7917oX8fp+7q/H9t5fs4P+LZ5fvLXH+Y+7/Z0f7zf/D37r3S6qfuvHi9H31v4dX6fF/B/B9Te/3HNr/5zX/a1W49+6900UH3n8BxWr+9en7yDx/w7+BWv94f+Avh9dr31eXjVq/FvfuvdIPOaf7yZW/m1fxQ6dXk8Xk++Ou9vT5r/wCc1+jyX0+m3v3Xuo++bfxmm1/f30xavvtf2+r7Mfp8PF7f6njx2/N/fuvdPOO+3/u9Ref+EX8tTp+6/ifh/Vx4/wCH8f8ABNf4tfm/v3XuhQ2z9aW33VtdX/wHt9jfwpbVr9Wv/jn+P6+/de6X2Vvrq9P8c0+n/gTa1rD/ADfk9en/AHn37r3Q2dfePz43R9jf7H1eL7nzadXq0+fjw3/z2n1avpx7917o0GH0fZxWt47PbR9x9nbn9V/3NF/pfnVf8e/de6XPZuj/AEWZjzfZfb/3cyOv+Meb+Gafsmv9x9h/lWq/6fH6v6ce/de60xO6PL/Ft0+D+8+v9/x/afZ/a6PKdH2v8R9Hh0/5ny+u+nX67+/de6Ijtv7n+AnR/pL8f3M9v4V/CP4f/nT/AJvzfu/X+v8AvXv3Xuk8L/xoa/4t/nYb+fT959B/xcPt/wDiPfuvdCJu+393B/xefL94Lff6vtNNzbXb9rw/6i/qve/Hv3XuiuVnk/jf7v31/uWv4PtvNfV/Y+z4t/rcfX37r3Rg8Hp/hFJr/vBfyj/gd5fstWs2+0+34/4L/Zv9ePfuvdOWwPL/AKTKXw/da7RaPuPs/wDV86vv/wBu9/0eT83tx7917owPYf3v3H7n8Y1/dS2v/AP4vex1fw/7T9vT9frx9bfj37r3QC1f3X2lf/zMHTYa/L/BvFqsf87b16/66PT9ffuvdB7Ffyw/8fl9Zb/fadP0P/AS/wCP629+691npfHqh0f3ht9yLaPudOvV/wAo/wBxzq/4N6L/AOHv3XuhZ2F9z9/k7f3y8v2dbo/iP8I/ien7H1+PX+zf+uv1abaeffuvdBbUef8AiB/5mN/nH1X/AIb97a5/zF/7P/Befp7917oQq7zfweLy/wAc/wCAclv4z9lr/wCqb7L+1/r+/de6cdqfcfY02j+IW8w0/ffwzwfrN7+bm39df+w9+690mt32/j+Pv/dzyeR/+LFr+916+P4no/a1f8c7em3v3XulNlPL/EMX5P4lr+xa3g+z/i1rG3/Ab0aP9Rfn+vv3Xun/AG39x/een8X3N/BFq+y/hf3mnSf+L/8Aeem/9dPPv3XuhQ7I1fwyLy/w/wDz0Gr+E+P7bVcW+9+z/wB3f6rT6f6+/de6TG3vJ/F8zo/vZf8Ag1Jbw/a+XRcaPsfPxp/pf1f6r37r3VrfT1/tNn6/73+Xxi333j/iN/Gt/D4f2tf+rvx9be/de6Nl2l4P7vwfcf3Pvp/5iX+IfcX8f/Vs41e/de6rm374LS6f7t6PEdP2v8S0/qP/AAE8vrv/AMG9+69027Y/4EY7R4dX2tR/wKt4v8zx/n/T/XR/j9eLe/de6mx+b+J1H/AvRpFvB9j/AA/6D/MX9f8AwW/v3Xuhh2Nq/hk+n776Pf7Xxav1j/gT5Of+SffuvdDVQX+2x2ny/wBvT9h4/Je3Onyf2v8AVauP6e/de6h56/2zeT7/APzE1v4hp+ljfw/a/wBn/VX5t9PfuvdQdsW8surRb7Maf4hf7e1v91+LnT/wbn37r3Sn/a+xqNX92PH4Rq8f3fivfj/N/u+T/U6P8b+/de6x7f8AN9jWeL+/f22ptf232P8Ada1j/nfvP8rt/wAE9+690hd9fe/6P9y2/wBIf2/8PrvH9z/d/wC20a/V9jr/AMp8f/HPy+r+nv3Xuqz/AIzfcf6U8hb+9d9Ndp+7/hf08nqvr4tb/Pav9hz7917qwju/yf3CwGjVp8Euj+7/ANt95r8R8ng+49X3Fv8AOeT06f0c+/de6BTD+b+I7b1f3pv9zDb+J/Y/xbV4h/xz9N/6X49+691dX0x/Ff7ubfv/AHy0X/5Tv7m/wq3hP/AjR69H+vz7917pN/Ij7TzH77/QLf7EX/0lfxr7bT5RfV/dz0+L/VW5/p7917rXz+av92fuxq/2Szy+L/mBP9Lf8U+rW/zX7Or/AFP+Fr+/de6rDH8E8iX/ANHmmx/R/pA8f1/FvX7917qfh/4D96vl/wBHHi0N/wADP9JH8O/5C+0/dv7917o0XV391fO3m/2Wfx64/wDj4P8ATN4PoP8AlR/d0/6r37r3V6Pw9/u9oxv8P/2T7/O0v/Hv/wCk/Xe6/wCb/vP/ALst9fxe359+691fV+5/dai8X2H/AAF9P90ftftdWj1f8DPx/wAG4+lvfuvdUZdmef8A0wbxv/GfL9w+q/8ADfureIatGj9nxf8ABeb3t7917pX9Ofd/3L3T/wAzv+30Nb+H/wAF/her7gW+2t/lP9dOr0/7x7917o4Hx4+9/jcVv9KF/t0/4uf8Av8A5vjRr4v/AKn/AGF/z7917qrz+Y1/Ef7/AO4fP/f/AFaYP+Pm/uv5rW4+y/hvo8dv025te/Pv3XuqstvfcfxIaf7yX8cv/AX+G6reT8+Ti39f+QvfuvdZ+xPJ9udXmvpF/vPtvP8AT/dnj4v/AK3v3Xugng/4tDavLbyPbV+i9h/mvFzf/X/Hv3Xug4j1fe5W/n/4ByW83jvb1f5jT/xPPv3XusNL/wAAZv8AOW0H9H6L8/563Or/AHj37r3U/E3u3/A36f7s03+n4t7917oedjXvTf8AAm3iP6tPi/U3+x/2/v3XuhArLfem+m/hf9d9H5/Xp4v7917rELeGK+nTpntbX4P1L/m9Pqv/AK/59+690/UWn76kv/D/AKR6fuvLrvrP6dH4/wCDcX1fi/v3XulBnbW9Xh/RH9Nei+s/8c+NX+8fT37r3Tv/ALtltf8A4Dw/5i/0sn6tf9r/AHn6e/de6R+bv5anVo/4EUttdrfpFv8AM/n/AFF/ze/Hv3XukY9/uqP/AD/6n/zHjv8A5x/r+L/19+691F3p5PtILfxHTq/5RPt/JfT/ALs1+rx/1/2Pv3XuiPdwa9Emr77T5Tf7v7fT9T9PH67W/p/vfv3Xui8p9Y/0fR7abX+g/Tfm3+v7917p9oP85Fq+msf5/wCn4+ni59+690/PbzC3i/zn+6b/AOpH01f7x7917rv0c3+3/wA4n6vN5P8AkK3v3Xunil0+Nf8AgNbX/uzyeP8AVxf8/wCt/sPfuvdPNJ/mZ/8AMf8AAmG1rX+n9m/N/wCl/wAe/de6l/8AKO9/tL+VP0W8l9f9rTxf/W9+691Knv54NX3lrnTbR4v0/wBnw82/4P8A4+/de6fnvpW+n9H+7NGr6/2be/de6f0vpo7eO/gNvt/H91/a+nk4t/r+/de6Yz/wIGvz38g+tr/U/r8PH++Pv3XulPJq+0jv5L6h+vx+bTf/AGji/wDX8/T37r3TLk7+Cp/V+oX/AEeO3H+f/wAP+C+/de6XGP1/3PqvH99o8sfk/gH2/wB1q08fe/dfuW/1Pi9Nr39+690l8Vq10f8AwJ/zkv6/D476zfx2/P8Aqv8Aar29+690NGI/4AUfk1W803/F7t4f82P819t6r/09+690PHQOn+/NBb7TT96lvL5fJ9Tf7PX67f1v+Pp7917rYZ2f9n/v29X+ib7j+E1P2/j/AI9/eq32q6vD4f8AJfD/AMdfuedd7fj37r3Q37uv/dfFX/jP/AA+P+9+j+CX8Jv9pp48Vv8AN+Xi2m3Pv3Xuq3O27/6VKDw6/L9vhfL4rfbW+4pfH5vvv2fF9fH4efp5P7Pv3XujJ7j8f8Mx19Hl/imMv9p9z975Na6vt9P7Om/6dPo/p6ffuvdGt3t/FP7hYrT/AH1v4Ev5/wC5/wBz49P9jy+nT/W3rt7917oQdq6/4Xhbffeb+Dx30+D+I38P/KNr/Y1W/p/vfv3Xul5L/EvtZ/F/pG8H8PXX9l/dP7X/ADZv9195/lGj/VeP8fTn37r3Sb6G8nn3L/nrasL5P+An8M1+H/lMtzq/1Hi9Pv3XujGZ22p9H2t/2b/3e8nmv/02/cem3+tx7917rnsb/i/TeHx2unl/gn6P0/8AL0+/5/1/D/a/w9+690ju4vF/H11fw+9ov+A/3n3v1Nv81x5/9T/j9ffuvdARsnV/frF2/iOr7upv9/4f4lo83Hm1ejV/xxt69P149+690ffLef8Ah3r/AI5o+7Fvvf4d5/8AavD4f3Lf6q/+w9+690HXYXj/ALqZP/iyW+xkv919z9vp8J/4FW9Wq/69PP8AsPfuvdVKV38L07i8f+jPy/xH16P74fwe9jf+M/c/s/d2/R4/7P059+691j6l1/3yXw/x77P+HZHx/Yfb/ZfQavtfv/8ALvt/+OXl/H6ePfuvdDnW6dc1v4BfUv8AxcPN576vxr48n1/w/wCTffuvdT3839zM5919p4vsJ/H/ABn7D+G21/8ALu/hH7/j/wCWvPv3Xuh66J+z/uzhtP8ADf8AgEv+e/jn8O/P6fL+PfuvdCbkr6Z/H/dm373/AAHt9vbR/wApv3Xq8f8Aqvz9P8ffuvdM+2b/AMAOj72330tv7q6f4Ze3/KP5vVf+mrj6+/de6h7l+4vkvJ/ef7Twxfq/hf2X6D/nPtf8t+v+cv8A717917oSK+39xKbxfbaPsKK/23k8/wCk6fvPvP3Lf10/8he/de6qV7U+y/vrlPL/AKLvuvuqbx/3h/j38Vvq4+1+z/yTX/qfJx/X37r3QYb2vf8Ad/hunzDX/DNH8f0eE6vN9l6vHb9Pj9en9PPv3Xuqw+1v4Lrqdf8AdjT/ABJNP8b/AL/fb6vKbfYfb+r7/wD1Or06rX5t7917q9v+Wd5f9GO3fH9/4/4vN9v9h9n4/H9rTf8AAH7n92308v3Pr1W/x9+690Yf5Va/4ljdP8R0/exa/s/D9hq8g0/e+X1/c/8AHLx+n66vfuvdBng/H5cb4/tfH5Wv9l915Neo6vuPuv3PLf8AVb0/W3Hv3XulHvy/8G4+1t5efFp+7/s/57Xzf+tvfuvdApuby+Cg0atHle/93/s/uf8AgN6fJ5/3L/6m3+x9+690Fm/Pvv4BHf8A0k3/AMl1eP8Au5/eK+sW06eNf/Bf7F78+/de6GXbP8V/u9R6P782/hsej/jy/wCJadP+6fPz/wBTPVe/v3Xugs3P999/Lr/vh+lv+L//AHe1fUf8q/8AZ/417917qZtTV/D4tf8ACbfdvfzeLXq1j/gV4Obf63Hv3Xun+r8P8czN/wC6uv8Ahw1avv8Ay6bfjT+3b/gvq9+690G+5Ps/DDq/0Xa/AtvJ/Hf4jfxPb7jx+jV9dOr/AB/w9+690NvVPg/gsPg/hejWt/4Z/EPtNehb+P8AiH7mr/W9P9PfuvdDzUaftq3V/C7+Af8AFz8v0sNV/Fxp/wB5/p7917oBd6fb/fDX/cu/hP8AwJ/imu3ja1/t+Lf6n8/W/v3XukNS/bfby6P7s/qP/AT+L6P0r9PuPfuvdPmB1f3hhtr0+EaNHj+0vb/dWr1a/wCmv37r3SsTyf3gbyfa20C3k+3817n/ADX2vq1f6/8Ah7917pz9Nv7X/Ar/AJuWtr/3r/if8Pfuvdf/2Q==</stereopairdata>
</file>

<file path=customXml/item1117.xml><?xml version="1.0" encoding="utf-8"?>
<extrudness>0.5</extrudness>
</file>

<file path=customXml/item1118.xml><?xml version="1.0" encoding="utf-8"?>
<zdepth>0</zdepth>
</file>

<file path=customXml/item1119.xml><?xml version="1.0" encoding="utf-8"?>
<zdepth>2</zdepth>
</file>

<file path=customXml/item112.xml><?xml version="1.0" encoding="utf-8"?>
<zdepth>-5</zdepth>
</file>

<file path=customXml/item1120.xml><?xml version="1.0" encoding="utf-8"?>
<extrudness>0.3</extrudness>
</file>

<file path=customXml/item1121.xml><?xml version="1.0" encoding="utf-8"?>
<extrudness>0.2</extrudness>
</file>

<file path=customXml/item1122.xml><?xml version="1.0" encoding="utf-8"?>
<extrudness>0.3</extrudness>
</file>

<file path=customXml/item1123.xml><?xml version="1.0" encoding="utf-8"?>
<extrudness>0.2</extrudness>
</file>

<file path=customXml/item1124.xml><?xml version="1.0" encoding="utf-8"?>
<zdepth>0</zdepth>
</file>

<file path=customXml/item1125.xml><?xml version="1.0" encoding="utf-8"?>
<extrudness>0.1</extrudness>
</file>

<file path=customXml/item1126.xml><?xml version="1.0" encoding="utf-8"?>
<extrudness>0.4</extrudness>
</file>

<file path=customXml/item1127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1128.xml><?xml version="1.0" encoding="utf-8"?>
<extrudness>0.3</extrudness>
</file>

<file path=customXml/item1129.xml><?xml version="1.0" encoding="utf-8"?>
<zdepth>2</zdepth>
</file>

<file path=customXml/item113.xml><?xml version="1.0" encoding="utf-8"?>
<CamOriX>0.052296</CamOriX>
</file>

<file path=customXml/item1130.xml><?xml version="1.0" encoding="utf-8"?>
<zdepth>0</zdepth>
</file>

<file path=customXml/item1131.xml><?xml version="1.0" encoding="utf-8"?>
<extrudness>0.1</extrudness>
</file>

<file path=customXml/item1132.xml><?xml version="1.0" encoding="utf-8"?>
<zdepth>1</zdepth>
</file>

<file path=customXml/item1133.xml><?xml version="1.0" encoding="utf-8"?>
<extrudness>0.4</extrudness>
</file>

<file path=customXml/item1134.xml><?xml version="1.0" encoding="utf-8"?>
<zdepth>5</zdepth>
</file>

<file path=customXml/item1135.xml><?xml version="1.0" encoding="utf-8"?>
<extrudness>0.3</extrudness>
</file>

<file path=customXml/item1136.xml><?xml version="1.0" encoding="utf-8"?>
<extrudness>0.3</extrudness>
</file>

<file path=customXml/item1137.xml><?xml version="1.0" encoding="utf-8"?>
<extrudness>0.3</extrudness>
</file>

<file path=customXml/item1138.xml><?xml version="1.0" encoding="utf-8"?>
<zdepth>2</zdepth>
</file>

<file path=customXml/item1139.xml><?xml version="1.0" encoding="utf-8"?>
<CamPosX>350.566</CamPosX>
</file>

<file path=customXml/item114.xml><?xml version="1.0" encoding="utf-8"?>
<extrudness>0.3</extrudness>
</file>

<file path=customXml/item1140.xml><?xml version="1.0" encoding="utf-8"?>
<extrudness>0.4</extrudness>
</file>

<file path=customXml/item1141.xml><?xml version="1.0" encoding="utf-8"?>
<zdepth>2</zdepth>
</file>

<file path=customXml/item1142.xml><?xml version="1.0" encoding="utf-8"?>
<extrudness>0.3</extrudness>
</file>

<file path=customXml/item1143.xml><?xml version="1.0" encoding="utf-8"?>
<zdepth>2</zdepth>
</file>

<file path=customXml/item1144.xml><?xml version="1.0" encoding="utf-8"?>
<CamOriX>-0.0172376</CamOriX>
</file>

<file path=customXml/item1145.xml><?xml version="1.0" encoding="utf-8"?>
<CamOriW>0.994039</CamOriW>
</file>

<file path=customXml/item1146.xml><?xml version="1.0" encoding="utf-8"?>
<extrudness>0.4</extrudness>
</file>

<file path=customXml/item1147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atHNreR3MrAKTwD1FbuoEzBJ1GQy/pXPLC13diWXIhjA46Z9a372Ty9Kj2gkkFQPT0rz5tnehtteLJprAcmPrimaCALqR24BbI+lR6XALaxdX5Lgk59asaGFkuZABwOKqkxySa1Lz6tJDI8e3IDcHFCau4IYgYzzxVSWM+a4YdGIpojHTGRXRcj2CZrrrUXPBz9alXWLdiueMn1rDEaZNOKqFz2qkx/V1Y6MahbdBIv504XsDnAcZPvXMYHqfzp8bFSCGOD71fMT7BG9eTR+Q656gjr7VzEgVXOcgE+tXHdiMliQfetWzsYLi0R2XJIzmhWbuTOPIjnVjiI5P60gtk3ZDCumOjWx7EfjTG0OAnILD8aZkpGB5OVwGFNEMqH5WBH0rebQUP3XI/E1GdDYHAk4/GgOZGSFkAzuBz7U8POn3RkdzitE6DIOVlX8jUZ0e5U4DZ+maEPmVioLqZOi/pUiahMpGV/SnnSbtTkDI+lRGxvFPMJ/KmK6LA1iUcYH5U5NbKE5Xr9KqGCccGE5HtTSkgzui6e1AXRqx67Hj5hn6VINcgJA2n86wdyg8rSiROm3FAWR0g1O3K53AfjUgvoGTcGGPrXNZQj72PxpDIApxJ26ZqkiWkdWk0cjDawPFS9qxNBkWdHyxLRkDr2rbHSpasQwAxR3oFFIAooNIc7eKAM7W9QXTtOeUkBj8q59TXlFzMCDwckkk+5NdV4z1U3F0LNT8kIywHrXGTNkkGrjZKyIvdkEpz+NSzEQWccS/efBIqKECScA9ByaSSTzbosDkDgD6VYiQYVcUhPApGOQaYTwKaAcTwaQnikJ4NMJp9RIcWA5q1Yx4Qse9UWySAO5rThwkQFMpInzxRmmA8UA1IWJgehpxNRA9KCaAH5ozTAaM0EtDyeKjp2eKbmmAdqTuKXtRjkUAFLjpSYp/pVANI+UUzHNSkcU3bzR0BEZFJipCpBppFHQTGig0DrQRQ9g6ADipUbkVDSg4NIEaUFx5eCSK3tL8Qm32oQMDvXJI5zyalWQg5DdKho0iz1Wy1KC7GFIBPQE9auDpXl1lqc9u4Ik4BzXVaV4nRsRT9MYBzWbVi73Oo9KWooZ47hA8bAgjt2qTNIAPSufu5vJ1OQEcEc10PUVzWrKTq+B0IFCJZBdsPJCr0EmTUusSGLQ3kUZyoU/jQ0KywNEP9YDn8ah1ffJ4ekTo6AEj6VhUN6bOPJ2XNuAc4NbOugyTWsv8IjxWHIGjlhduhYYNb+tyLGLDGNjqQ3txWDub7GHgR3yhuxGa7G/hLiCPBEZTcDXFzlY73MjctjHPWutZ5ms4AXDOFyABzihITZPb2v2qCSJeDwabeW0IsBFBkTGQK2TkAfT8aLKVop5XU5xjAHfio11B59UmWSIopAOcAAEV3Rd4I4U3zssX+mRQ6N5MmcuOx7+tLZLBceHZLZWw6DbgnvVG7v2Sdr2bMqoMCNTjn6dKraPJNdm4uwfLRDllPf8AKhImTbdi3HCxu4b4DD26ESA9x6iq/haZXtLgr937Q2PpVhb6OG9h83iORDuGexqtoCC2uLuNR8nnbl9CKxrLQ6KatY6W2YTWO4EdwB6Vb03CwGMfdXgH19azbJBCZeSS7HAz0FXtLJAKnoOg/GsaW5pNaGlRSUvaus5xaQ0tJQAlHegGkB5pMYp60p6UmeaUnildAJ6UtA6UtUISlpKWgApDS0lAGB4ujY6aso6Rtk/Subja4MMhRR5TFSRjk/Q113iJN+kyA9CRn864+SVYZXQscLENoBxk1lLRmsdUimQj3TgcjGQAepPatMpAzLeqCDDGQVJ5Bz3rKSPFxvY4UDgnpntWraBU0t4pAQZzksegIrKTOqKXUZBG00kYX5lUFmxUeuyE28dxF1BwCelW7GWOzczj7jMIyDzweprP1+EWrGNWzCzZHPTJqGaN3QSRrc6UZrjgdAemTWVHbixt5dp3BuSR271r20K3KJpk8wCTnMbDIrKkC6dfTWkjB4Y8jOeuB6n6VaMGznr8EyCQjA7UaVJ5bsM5yCPzqS/IkG5RgDIAqtYnEp+tbrYxe50mnl44HjVSVkByR2yMVaXdbaSUHLAYwPSmaWDHZeYxB3tgD2pslvLDOyrKCh5JIJrF7mi2Oe1OPy5HP94jj0pbQNLp/kgfI0gBPoMUutRrHcysr7icZGelWNHlEWnOzKD84OMe1arYze522j3FvG39nRnJijAJzVGSCO01dWUny5wQCT3qh4bklhkvb+SNpEICgj3+tac8i6neWUEWAEOcj1x0rGKvItvQfoTectqygnbMQPr0rtkkZ5zHKMYHHvXG6SY7HySoyEuCH9uetds6iQeYhGSOCK7GrHLFasztUAso2nU53EAL35qvphey85nQ5cAgfjV6BWuZ3WdchAAAR1PrTr+4gtlEbKC0gKg+lJGjs1YrW5jvdNaJDkpkj35zVa5mWaK4WMbWRRlTyT9Ku20KabIIz9x1ABPTI61keJT5F1b3CfIQcEDgOKmWhVNWVilo8dzczGO4XFsSfmxjB+tT6vHObd0jYSRR4OQPSrWoEJpkcFqQGlHmEjqOOlOsUEmi3a8kmMnk5OcVSegNJIrxyD+w7sj75kGabpWdyMnVEYSfXFFkryaLcqw4Ch1Prin6ZGYbZUb78vOfXIrkmtblRWhdhg+0RCBD8oQMTV6xkCKEHIPH6VmW8rxzvEpxhPnPoKsaPLvmcdQPun3rSmyZl6W78uQrtIbGRTo51niCsMPnOKhuUzfwscZIIIqQw7HVlB3jg/Sug57E1uMRAehqyOlVoztWQ/3T0qwpyoNSWth9FFFABRRRQAlFFFAC0UUUAFFFFABRRRQAUUUUAFFFFABRRRQAUUUUAFFFFIAooooAKKKKACiiigCN/uH6GuV1DnH411bjKkeormLpP3pB6L1/OqKWpNp7iS0wnVRzWTcx3KyvMYiYwck46CrksnlxFoDtGOaj0vVdzsLgA27qeSOv40xcvKzMu1t2eOUP8rL1zxWdrtsWEToclY+PpVq7skmfc0hjiLEoMkHHarN20SabJ5gBbYAp9ahmqs0ci0hZ0XuD/SmysAqk9d4qXymjCM3X1qKcZj3ejiqjqyG7HolpayahEZMfcUAY7jAqzEYYYjEgO8gggnOKn0aVIdPhbgbgM+wI60zVYTK6y2ibhnDFemKmvBtaG2GqJvlYy1KwqTIw2ngH3A4otjHCqzu2A4Kg561W0e7SWe4tLjAYgsAe3HNVJp5f7EMaLvkhJERHck/rXHCm9zpqNqbRfctKx0kg5f5gewGKLrydHjitLXJfq2TntVPRdSnt40S6iMtwMmSQAYHoOea3ri3t9U8twwDIckjrXRCaSMKylbRaC6fJKbYySjAxxxiqjSfbJw44hjPLevP/ANapdclaGyW2tj+8YgADqBnmp44lWEKAAmPmAHOaxqVbuyCmuWN2tyohDsY5SPKfJQ98Z9aS9kLMhVSYYsAH1/Gs+9WVpxcISAh2qntV2O6R1TyyGVRgjrkmuac3bQ6nSs1JblGX7QmpRsiEISCSR2rS1W6DtZ26EFpJRn6AGnPEI42mncAYyD0rFsp3u78FlPyEGMmqwzd9RVHGavJ7HN+OALfxER3K5rHi3XMbRqPmz0rZ8fgr4iQtySgzWDbXDW16CoyW4A969B6HBDVXNPw1dtZavESuTG/zfTvW/wCKbwavND5SECJsAHrmufs5YrXUvNkwC3UH1q7fS5je6iyEJwB/WsXc2VkZglDalIAfmC4/GsiQtuUsCCCRW1o0cUz3cpOWEZI+tZNwWCIzgZJJqoshjdSZJJI2U5JHI9KqKOSD6U+5kEjIw4IqMHOfWtCLk7KVt0x1q4UWOGPacuw5FVI8lEB65rT0mH7TqBZ+RGMkVMhmjp8QBjyhUggHJ60sYS017zC2TJnAFdHc20M3hz7VGADCM8DBNc7cLugtb6MEsCM9+Ky6mi2KGrSedEZGBBEhGDWZZmIuyzHAAOOcVoapcfaYGbZsCyEEVkqgPzc9K1iRIrvIFk2+ppQTu47mkdQZCccCnxEKSWqyC0D8u3HNaOn3iQwmI9SRissymMhiOtOtiGnR24AbP61L2GekCWe+W3TbiNUBc4o1OP8AcowPzCSr1tcxyW8UdsgJ2AkgA9qztRDmzfact5oFYw+Mp/CzZFj9rQRrnAjzmprNC9gx6MCRipLK7S2tEaXABAGah1AS2couIgTDJjIHQZrprRbVzGhVTurjba3k0+U3smCHIyB2FaV/dqtmXBB3Kce9RhB5DRySAh1yPYVkhZ4p4opDujjOVPqKwV0dUYxbu2TafcKti0TKQ75J9qy2b7NcBpOBWtki4eQKChwSAMYxUNhFHqN7IxXMSgj8aLtsbipXb2NS5iS709VJwpXINQ6XLFc2r2BbJjAGR3qsJ5FX7LICpHC56kU+K3FqjT2rgOoywPOacHysiVP3bGgmmqsysxIEeNvNU9VuzLMIYFLFCCSOlSahqhWzRo+XlGAB1GadpsAtrRRJ80hySTyaqdRNkwp8iuwLtLECRgL1rJ8RGEQQSZ6vgc1s3dzHb2rgKCzgjHvWFqsaDRoy/LhgcE1vSqJqyOOtQm5qXQLKWW81OaOTAjijGTjuOa2NItiI/tbdWBIH41zOltIZ5jAwy4AkB5IrrrKaFbBI/MUMFwQfWueTSbudHQq6jd5xgcZ61Tt42nk3DkVfnhV7UjGSxODUVpC1tabTy/rUOSIauOIEYweKrSZkuDGgycg04O08xXaQPeo5JGVGEETFz1brVU2mZONivqdyIV+zxEOxPOO3FPtI/JgEknBPOKrW0BV2klOXz37VJcyEqQ3AUcmqkrIhrUW0v2GpEAcEdatanJ5kTSL1ArNsZBcyGSNcADAPrV+7BMO0dxzXLOKtc1juWYdSik04FyAQB39qu2NzFcxgKwJA6A1zLKscfl54xTIZ3tsmJiPxrkcbu5rc3tRvEg3RxsDuHIPNYokEaE+lVXu2kkyx5PU1Be3arEVU8mtYITZqW2oozADHSta0ChPMkbA61waXMpI28GtW0u7p18t2O0c5FRJajRvTairXIX+AHite0jhuYNwB/OuXYKLfeT8xNX7GaaJAY8kDqK1ozUXZiZ0sEIhUgHgnNSGq9pdrcxAjhu4PUVOTwa9GLT2AUUjHApENOIyKbAQU403FONJAJ/DS9qQ9KXtVC6mH4kOYEVfvk8VhvbFm2kgNgZB9cV0WtRbo0fqVPAriZb2SPUmEjYJOMGsKyujop7FG5jW2uJBMcZ4OazNRRYUQocgjj3rd1h4Lkgry6DnHc1z8w86eNZfkAOOelTBFSeh0btNbGGIr+7PJOOoreZklhj24ZcZPsayL+TzLaGBADIeBjsK19Mt1ttMCyNlhwSa5ps2iiKKQSQORxgkAVDpjSDWGWPhcDPtUWliaeWcyDbHuO3jrV6xAS6Maj53Oc0U7jZE80n9oTI/QNVohjbO6DLLzioLlW+0uGGGzk1egBClcdRXWloQ6jTMaO9cxNKRjBxV3T5xdTpG/AbvUS20SpcQScFjlTUOlgLcIrNjBAB980lubKTcdDqP7IhYd/wA6YdFTPU4+tXreJkGS+4Gp8e9auxxOpJPc586ZOJCuPlB4OO1a1pbtDAqZxjjFWSRnmlHTNSpK5Mqja1GhSO+adg06iruZ3GgmlPrS0UXEhM0daXFFFwG9+lAA9KdSYouMQop/hH5UhijPVFP4Cniii4EJtYT/AMsl/IVG9hbv1jA+gAq1RTuF2UTpNqTnafzqJ9Et26Aj8atXFwINpyDlgCKsA5ANO7Qk7mZZ6abC8LRnMcgwR71pk4GTRSkZBFDdwEBBHBpetQxwmJyQSQfU1NSAQmmTSrHEzsQABnJpZN2w7eD2zXB65rsz3z24kHlqcEDjJpqzHbQ5jVJHk1K4mLEh3J5NZsr55zzWhekMzN681mAFpQo5yaaio7MytYcCYrd5D1fgVDHgAn1p1zJlxGDwoxj3pgOBWgDi1G7NNzSZqgHZpCeKbnmkJoBEkILOfQVeV+mKpwHbk+tTB6TZaLIfilDdKrCSnh6Q2Wg3ApS1Vw/FO30xMlB5pc1EGpQaSZLRMOaSoyxK4HXNOJ5qxWFzTjjimZpcg8igLC08dRTBzQ7heNwJHBFUlcSJ9pZcqpJ7Ad60bTQL+8j8yNCD3BHStnwfpSPB9rnUHcf3akdQK27vTxHeieO5EIbjYSRk/hUykk7GnKef3ljPZNtuYzGQcZIqoVO0EEEE84r0q6ZCgh1S3DIeswAAHH51z+reERsN5pkm9Dzs5JI9qSkTynJkAUhGanmglhfZLCyn1PQ0wLnkVVxNEJFNPWpiOtRkc0iRpOKcrkd6aRTTwaAJ1kx3qzFcspBBxWeCRTw5FS0UnY6Kw1y4tWBVzjuDXXab4it7sBZSEc9yeDXmIlI71It26chyD25qXEtM9jWRXXKsCPUVgXbINYZ3YYA4rjNN8W3dk4WRi8fcdz+NdNb6jYauwkjlCzYAKk1NrDeokbyTXUgjOCamu42fQ7gFssAcmlSI2peV1wpGQfWoxJu0O7OcgKefwrmqJm1M4a6kLwoAchWFb2uHMGluxxG45PvxXPTDMBGMHPFbGqky6HpbKcgHJPp0FZbI1bM3WV3TxuDjgYrsYpwdNsptpBRcMfUYrj9TA2RSg5GMCunglRtOsnByuMEe5FIqxftow9w7R8MACAeh/CsmG6urq9uLjy/3e794ABlQP5Vs2ZAuSoP3lOK5rS47uPWLyPzB5O7MhIOMdhXZTfunDK6mzob2ygu7SGS36ZGcnOaI7BbV0QqVgP3wDg/iaj1AzwaWfsSFgBlSBmn+H9Zkn0wxX0WZVB5wBmtUZPXUZIttdanCzFSkPDAccdqqaa8R1vUIoWDRIV2EfrVm8uEsVDxQFzO2BjH5Vl6Gph127DAhnTcVPUd656y0Omk27XOnt5FWaaIjLEjB9Bip9NfbK7SMA+7bt9qiiUh2MYywwXOM8VGNhuXcMfvjODXLTlaR0SV0dFRSKcqD7UhIHWu25yW1HZoNNDZpSeKlNMdhqnOT2pocGUqDyOtOACL7CmgKT5g7jrWU3qMHlCsFPU9KUtgVXS5hmuTGpBdBzUksoUAdzWPOm9WVYnXlRS01OUFOrsT0IClpKWmIKSiigDO1zjRrlsZ2pkfhXBzzLGbaVBvMiZJ64rv9VdV06YOMgqQfx4rz+aBVMVuxIABKHPvwKlpNm0B0AinjFu5+eTJHPQDpUgt72+t44kBCxOQWA49qRJIzB9qAxNGhQr6HHBxT7aWcwotuCQVJkA6j/PNc0zpgr7lu2SOTNpKCHg+cHPDY71W1sF9OeeQciQEj27VYuQTFBcKQCcEH1XPIqPWozLZiVT+7TG/0J7CoV2aO1jM+X7IGYkY5Qg4I49aypYZZmDMSVJ5Pv9a0rs7rIIOCBkAelULKcs5tmUgyYGT2960SZzvUzb1xGQgGcgjNULV/LZmPrWhqSxxzCFskqSBg1nQjLEe9dC2MpLU7LSNKutS08y27ZEQ+6AcknmphGJtDumJxIBgE9sdapeHTcS2UsUUxQdMgkc/hVuO8RLV9PkUISpyT3NYNq5pFaHL6uircyIDkmMEnPrTNOkY2crYzhgMfWptViaG4ZXHPlgA+opuiSGG3kATcu4FuM4FarYh7nbaPLb2UY0/KkumSDzmmXNn/AGfrFk8GTHJJg89CRXNtHfXWti8sAXWAAkDkEV3FyPtcdoFGGUiU8dDjp+tYp2kW1oP0COAz6g82CnmAEHsehrajlaG4MaAtCwGDnODWLoiRzXGpxscLJJnOeldHNFi1Cx4yoBGR1xXc9Ujm6sg86ciZdmHTBBx1FJHbpeR75T85XBB7GpYJJDNukUAOODjv6Uy88+MhrVcsMhgBnjtUjSMu/u5Z7xdIi4wo+cjPTv61Q1OOVpoILk5EIxkDGa0rvbuhuLUBrhzt9cDvVbzraWJFckzA/vATkgZ6+1RM3inYpteWz2k1uiss0eNpLZyPatLS8yabchVITyiAfU4rDHlPqsjLyuQAc9Qa6S2kW0guLbgokZYEehFVHYxqXSMXTLiSbTpApDAxgEAdKsxSBnsvKbcUYhh6cU3R4PJg8tRw8ZI96h0KFh51w+QzOSoPoODXLUdmaU3eKbL8cbeRIxOJJZCpPt0rT0qNYo3jVcmPjPqcVjtNIdqAEEngf1rcsp4kCwZHmEEkd806bFMrX0ht5I5mBLZ/IVoiZJIRKMYIzmlnt0mXDLn0oW3VbYRDoBiukwGwsCsjHkE1OhBUVWjG0yL9KsR42CpGtiSiiimAUUUUAJRRRQAtFFFABRRRQAUUUUAFFFFABRRRQAUUUUAFFFFABRRRSAKKKKACiiigAooooAQnAJrnroKJZge44roW6Vzk+Hu3DHAU80wI/KhmZYlbAZRu5rFjtGj1ZrVjiFDlT6j0rYjRZIppYzgxjg+1Y4kmkvhkY4ODjrTuN3ZBck3VzhWCLGcAHvUOsWMpgR4ZMiMZIyeaLkSTSlEO07utSajetDbxxYyJAQx/nUspHPNI0yRkjgcGo5gBASf7w/nTpB5brtOUckimXDA7o/Uj+dVT3FPY7wmdBAIv9WYUDADtit2BTp+luZTnuAetRaZbxy2URb78ca5HtiqFzeS3uoMIjmJAQF9SOtPEVklZBhKMpyu3oinZWyxSXOsO2fOj2qo/hPep/Dl8t7pMsciKrRsUUkDnJ60kMq3sJZiIkjJGw8ZJOO1WpNPbS4RLFCXBcEqvbPeuOCc1oelUjFv3nqM03SJLOOW3kkDBjneQSSfTNV7Z20rVGheQ7BySScHPQVbScy3crLITHGvBB4J/+tVedYr+2S2lP78kEsDj6CueomnZB8K11RPJeJeXJkHXgDNPvZZra0mjhJe5OCq9c/hWaYzaThmkCpbnMoPXitazmjurg6k3EZTCg9xVRpt6vcXMmrpaIr6jHPFoa3AU/aHQZTHc9eKoaZYzw6ML0bmL/Ns6nOa2r1mu7iEqCEjJJHqKEnNto1xM0eACxRCB+FbzpLlOeFefPYrfaY5IpGuD+7iHTOMnHSs63mkFh9tWLYokJHA4GeKk0w/aCnmgEyne6enoMVb14eXBDBCoCOwDADoKxw8dbs6MRC14LqcP40mNxq8cjDBK8g/Ws6xSLz3ll6x8jPetDxjEya4jdtgBFUBGJLdyvc44rum1c4IJpWZc8M2EfiPXbi2nyI1BYEHHNWr23k0PWH0+X95GRlCR1B+tHhO6tdF1BJ5ZANwIkyelWddvY9d8Redb4MUEX3x0qG1Y1W5kWsZstVuExgSR5QflWPfFjhSMEEiumIQ3sczEE+SQB69K5vUCXOWG0ljn2qIg1ZFOf94iZUgAYz600DC8dhU1zIWgRNowpyCB1qAP+grUzLcUZCIX4JOMelXra8/s2R5WXORjHrWfNKXs1foQf5VLGGvIt8vAA47ZNTIaOq0+W+m8NzsATHOcYx0GapXM3kNb2a/MFPOO1WtDv2WwNmoDBjwB2qldxyWOqgSoQDgkntWOzNEtClqb+ZDIAu0A4+tZi/dwO1amoTCaGYbMAHIPrWXk+Xkd62iRIrvkMSKVeeSKST71OQEkCrIJpo1kEag9amhjxMsajJ46U1YwQPYcVpaVEDI7MMkDGalso63w/NLYpi6XHmD5SR1FS3ZP2KSUDAEwIJ7io/N83SbR2IyuBx1qzqIP9kyAY2gg5ArC9pXKt7rRdkPm6fGB6ZrVsRJe6aY514K4BxVPRY47i0QOckjgfhT9Xv1sbUWkDASPgDHavQnNOKPOpUZKo2tiqo+zXqWnneZlCc5Jx7U5yHcqGB2nGRVZ7SKJI/JlLSEZZiSavx2nmWyCM/PnJ9awjJLc6a3M2rEM07RuLOFd8kvBI5wK1rO3t9LtdgIJAyT61lQmRNZ3xpvJHzHGcVLrJd2SS3fKOMEDsRTVmzSrNqGhY1WNZbaO8hG5kPAHeqrqtxb795B7gHFWNGDGOQOcpjoecGs2OSOHU5YIyWTrnOR9KmcLSLoVHKF30JLNAl4huG+QDCZ9a2JISrGUMSqgkDNZ9kkdzeGSU4SDgD1Jp95dT3k7WdmMBRhyRng1E6auhQrOo2+wy1zqM8jAfuwcDPrVXxDCIrRVbjB4/pW7CsGn2yKMYHBI7msLxK63VsCpwAQfyNbQhZXRNWun7pnafH5WJ4zyT84q5aSHVL35Q0ccWTnOA35VnSXCjR2WI4kJx9Tmt6xWMadbxQYMuMMR+ua5qmrCOxpMP3cY7DikfGKcQVSNT1A5qNzlse9c09EFiMqEQycADqasQXVg5ESMm48Y71U1FvL06TBwSMCuPieWOUMGIYH1p0qnKzObSOputMkiYlfuHkmsDVbo3FwLG2OSR85FX7nXZ5LBomOGI4OKy9LdbaYvIhcsc5rSdW4kk9TZsrcWdmueBjAPqaLuYi3JHfGKpXdzNczwqvyxKckY9ah1m/UII0OMVi5Nqw7WIJLsrncwJqpJfHlRVCSZnJOTzTo4Wk5INCiK5L9pbdnOTTPLkmkDEnHpViG05HBrTtrJV+Yir0QtStbWGcEip5A0ahUXoRkj0q07rEvUAVWkvgB8oB5rJ6mg9bgzMAy4HSuh0u1cgMR8vv3rmo7lJJQ2AMHmux0zUIrlViQAEDnFVGncVyY2/l3KzR8AjBA6VbGSo9TVW5uRAyswyM4NWQ2UB9a7aa5UFwVCDmnZpock0vetW7oBc0ueaYTgUKc1zqqk7Mdhx6Uo+7TXPyilH3a6E7onqY3iG7WCBFzgk5zXJXdpHdzCWQ7cjOc4rqvEMCzrGhHXnNYtwIQBB/EAB1rGrodFM5WSK5S9MCkFT0bHWqmpnCqGGNpwSOK6OeA2kTBxwQSrHt+Nc1qLK8CEHIB5PrUQZc1odTayW+4vKw80kgAnoK04y0iCMk4JwcVjTRxQWS3hyCxwATWtpgkntzLjCgjmspJGkWx0yBbjZEcKowcUC6S3niYcysRge1MMyx33lqckjp3zTpo1juUJHzngA9hSgrMb2Lc5Et+rEYL9v5Vq29mc5IrHncR31qXOMkCuqQDaD6iu9JWOWbszltZgMFyWIwHHBFZyIVOe+c11Gu24msGbHMZBBrnYwD17Vk07m1OqkrM2dH1CRm8qU5GOCa3M5ANctZukcwLZAPXmuojIKKQcggc1VrqxjVcW7oRhkU5RgAUvWlqIxs7mTYUUUVoIKKKKACiiigAooop2AWkpaKLAFJS0lAFP7Apl3kk85wTVwcCiiqFawUUUUgA0UgYE4BpaBle9mFvZyzMcBFJJ9K8eublpriSUnlmJr0LxbqghEemKQGuQQx/ujtn615vcRyR3Bi2kkHBpdRjGkLAgnJPSoXBjG/oRzV+K2WMB25IOcetZt7MC2B05q0S1oVnk3OW7nk0b6hJ5NJvrRElgNmjNQh/elD+9UBITSZywFNLU0HJqQRZBwop4eoN3ApVajqUTh+aeHqqXwaer0AWg9O31WV/enBuaBFkPTgciq6tTg1AE4anZqENTg1FwsSg8U4HtUQNLv5oTBoezMqlhzjHFdfZ6LpOq2QS1nDzqAWIJPOOa5AHNTWtzNYS+ZaSFCeoJzmq5mhJHVvbXlnBHaMWQwH92ykgEd8+tbcOowXduIb04YAAyg4B9xWFZeLopIRFfxjeOc8DNXpLSK9t1vbGQFJOFXOah3bNNiGe6n1G8fRUcS2+MGQDkfj1rXmmh0HS4rRGLykYjUnJJ/Gq1neW2nRZuITHOO5wM1naTPJdeIZLjUiCMfujjCj8KQGoFhu7VBqdr5JYcNgCsXU/CMsSm4sGEi9cDJyK7d4o5kAZQV7cdK52yu5YfFU1lE3mWrrnJ52n0oUhNHCyRsu4OpVwcEHqDUBHNdH4/hS31S1a3ABkU+aAPyNc6TkCrTuZtakbU3FPIpAOaoQwikzUhHFR4oAQnimM1PI4zTCM0ANJp0cjLyjMp9VOKZTl4pWKTN/TvGM1mgt75fOg9QBkfia6rT59PvrB47KdX80cpnJHtXm7KrKQQD9aZGZ7WQSwSPGR0wSB+VZShcuMrM2tVtJbEus6FOOCR15Naiwq2hWCucxs+SR2qlZ+L1uVFprluJI+gmUAADp161rSQw32k40i6SXymyqDJI9qwlTdjeM02Y2upEixxQ8omQT71sWcZfRrZUPDEAn0rA1EypblbiMxOTkhuorc0eYnS4s8g8L9aw5WtzoTT2NG5ilDAW7fvEA59R3qFY7cahHCGwLnBkGec/WrEckkciErkjGR9am1mztm1O2uUk2Oi5YA8D04rohsctRK7Jr6Roc2MABIHUjOBSWctoixxxBXIGHI7HvWXqUksd0hjbORy1W/Den+VO8gYukgzyc1vFnM0ad1HGdRt0CjAG8Ajqa5gxzWvji4E4wbiIlABgYFdHrNvJL5fkttmjI2n+lYeoCRfF+nRzENIYzkge3Ssqq0NKKszftyRMzAgKUGSaryAJNMi52gg59TTo2/07ynOE2ZPbntSXTguVXpjOfWvLk2md1rm6kuUB6ZAoZiSKhtsvboxPUCpuAKJVJdzmaSY5Bjmkkj34ySADng0gkAIGabLOFB5rX20FHVis2yVxlMetIqhUwOlVmu1CZHNMhvDIxBBGOaiWIi2UoO1xyW0cVw0ij5mHPNTkA4JFU5ZnWUEDjNSyM5Qletcrqa3RTi9C6mAoxTqq2jsYQG6g4q0OlezTlzRTMGrMKKKWtBBSUZopXAzdeYR6PcO3QDNcIXM0kMgHHlknPPpXd68N+j3C9ivOfSvN2ufJt44xksoOMe/+RUtps2hoizcERyIy8E8EevPWr+nzSWDedsykrAYIzx0NGsWMNjpUFzI2HGM5PXIzUeh30V1ZyKxBaPJGffpWbRqpdEPuyyXssSNmHhh7HuKiuZpI9Oe1YZjmOQ/ofepYYjdzi1lyjyAnPTBzRdoy6W/njDxnYQRyCO9ZbM2S01Ocku54rlWK5WMBSMdaIWQXBuJiEycgdMCrKxCbT5pyuVJGD7ipBDb6hYHBxKOwPUVoncxtqYepJtkRlOfMBJJ5xWbDIA7Y5Par12SsixSHBQkE1BFaGRwU4Gck+oroSujCT1OisS9voYEClpJH3NjqBVrUwtxaxXgQqYhmTHGfWqnh7WIdO1DZeqDBsIJOMA4/wAaJrpp3uLSFgY5GIQ9QQawlTdzSM1axQ1k+c0MxYYkhOB7Cqui4FvdA85XAqxqMZgSG3kydikZ7VBoUiwtPvXIODj2q0tBPc6zw04spVg2gmROSRmtqaMW86NG3yuwzz61keF7iF9akfG+JVJB9DWjfXcQgU7sOZMhc8jnisX8RqtUT6UPLa9YcEkk/nXRWbtc28Uh6Y/OsbTESWaZVOfMUEj0JrdXFpFGoHyjg+1dqfuo427SaHyRh4zGOCeh9DUNs5B2zcSDjPYgdDVlmVVLE8AZzWVBM2pObnOyGFzg+uOvP51LZaWhJdW0Foz3gySmcKDwCfaudubRIdl1HJuedvmQHpnrW5d2skxdLeXesi5IOTg1kWjrZXDxXSHJbAYngE+1SzWm31IZ9PNkkMagtIuXYDqQegq/pSte2UzO3M0bL9OKktLa7TU5hcruLDMb44wO1WYYkttaEUZwksZO30J61okrETbldGfppItbSPvHGVJ9eeKqyXS20WUBLRnIAPXmrNohW7VM4Ckgj8aZbskjSiSPHlyFQSBg+lcVZalQ0SRPDiRHvJOM9B0xWppcSqTu5kIySfSsi5jdNLmI4Cn9a1NHvkmURMMTBRn6VVImozRkEonjKfcHBp0rN/D1qvI7ecGMgVQeh71P5gZTnjHU10mFyEE+c47kD+VTwg7Bk1BHzcMeoxUsBOzB9ai+o4O6LFFFFUMKKKKAEooooAWiiigAooooAKKKKACiiigAooooAKKKKACiiigAooooAKKKKQBRRRQAUUUUwGk4BrlbpTJNIFJ5Jrqm6H6VzcuBMCONxP8AOmtWNLQjjUrZmzH3pcEn0ArHvXeC6CoOI8547d603vBGxA5cHGaxr2SU3gJUgEEsTQ1YEx08MZjjulfEZOTzUep2bXNsWg+byyT68VN9ga5twWYpDnOM44p11fwaWjKCHBBXrnORSZSRyDksyLnlTxTWXMhJ/vj+dSxYLknq7Ej6UlyhjLeoI/nTiEtj0K5vZrGSxjgXInhAbjPOKsRW6sEaMqJWOXHp61BCYriC2WQgSGJTHn6VWa4aCd1jJM75EgB4UeuO1c+Ig9zqw8lbli7M0bSCK51FnQAxxnBx0JArUt72O5ZgcbScAH2rL0b5ZnEBzGMZJOc+pqlpPmXWpXVswIRZDvwcFfT6ZqqSdkZ4m6mkOvhFa6gUiPyTdQD0NRWxe3SYTIcMwET+5PrUtzDjVZTglIVAAPJJPei6kKwujgYTLJx37VlNe82zukuakkt7FeTQ5L3WphPKwgCAkgkBie1X7WNrLZDKMLE+B2B4NWbaRbrR4mY4kC884JNODC9iMUq7JUGW7HPaspztsctJuC5JbF07LhEMZVQCCeOo9KztUlN1OtpAuY0OZCOnsKrpcy2xkQAiRuSD2A4plnqibGURnzC2ADjJJoVXmVi1R5HzL5DrOK3ivXkjcHAIIznBFNt7eW8ke7374mJ+XrjBqS5tGE0CwnEmcuPUHrU2V0u28qP7hb52PIBJ6VrRg7lVaqiua+pwfjQk6uB6CsjT7lI1lilPDYIJrZ8dKRqkLAYBTk+vNcyQTIAO9dM0zijNPUv20MX2/MkmI29TWqbaOxmIYnYRkkHGRWJvCMvcjpXTQSw6hpLQMAZgOG9u9YtM0RlWMjXOpSXDH5BGdg9PSsa+LOgZhgknNa+jqIbi6ic4IBwPasm7cNEnsxpxCRTmY7FAqJOpqe5XaEHrzTIVG/npitehl1JS5NoFI5J4q/aQlglsp5OKqQDzCCRgKcVo6dMkGqCSXhAMAn1rNsq2h2GleHLddIe8jdhNFnqTjj2rE1aY6hp8U4GHjIDH15roPDeqomj3sk7BUZmKg/SsNjGdGk9SxYfnWTeppG9jHvHEltINuAAM1liMlNorVuJBJFKhGCoGfeslN3QVtEmSK75LYHWnLnHFNc/MfahN3IHOaszLMLNuwegFTm7kgYiLqwxVPLxxgjk96sQx8LI3I6AVEhncRWMrWFiVf5MAnrVu/mWSxniQ5SMfMc9TUtn5dzptvCj4AQA885qo8UsdnfRyKQgwSSOtYxV2XeyNTTbw2ljbzqpYsuAB3q7aWguC9zdr88jEgHsKpaFJELKF5CCiDIz0rZaZJFEq4CAYIHcV11YNxTRz06653FFG3jhXU5AzfuVGQSahhE8TTakjkw5IC+2cZpTb/wBqXoEBKxKMEg9TWvJDEtt9hUYJXAHrWCi2jqdo7la3DWkskkmMSjI4qrpVwrNLaTKcbyUc980tsJ5pXtrg/PGOAB2qQDzEQRJgwPuYAckDrUtuLG4Jobe3Q01PIjOXY4IHfNLFaxW6I7j53I5PXJp1siX9xLcuvCHAzUTXcct6sUhwinqTwKhzbdzRJRjyr5lpIUe/WNTiPbuOD1PpTrqFln+1W2AwwHHqBVRFkkEt1bvlYnwoHcDrV+a4AkiKDKyLjjuTQ29zGNOMX7vULsx3FmZY2yM5PPSsbUbd101pX4UjIzVuLdptwYJMtBOxIJ7Z7U7xLDJJphWH7qjnjpXZRqXVmctahaaktjmVhHmRLnCE5yfWut0iGOIOVOSQCMmuYkYeTErDABHP861JNVj07ynjy/mHAANc9TRs1im0bk2d+O+KjHLiiGQzRB24JFOQfvBXJPVFGdr7lbIAeua5YsTkjrXSa4dzBO2KwhDhiMdTWN7PU5arG2VrJcyksSQOoqxLC8I2qPpxWlpluEU4HUc0l3Gcn5enWi9yqb0MlpmhgY4y54AFZhsrq4JZwefWuitI4yS7rkg8CrvlIVBCgD6VvG1i2zlrfTGBG4VfisggxxWq0IBPFRumORTbJRWS32jIAqUDAANABLda0LeyimALsBWbZSRjXLQkFJHAJ6c0kehXcyCSJSYyMg461t3OgQyoSCST0INXbNbu3hjiCZjQAcjqK1ptdQscdDARcCPBxnk11mnw20aI0bYkxyM1bl0uyf5wNpPfNSWthFDlgQx7c12RUejE0Q6qVFkGJG4Hp61PpkxuNPRjwen5VS1XT7i5zJG2AoyBzzVjRRssQhOCDyKbXYEi+BjmlJxSnA6moiw5ycAd655KT2Za1I5LhQ+wnk0ofAqpsJm8w9M4FWWA8vJOABya4KnNe5rZJFhSGFI7EAADPNRW7BlyrZHY1Z69q9HDtuOplJWZm6ttNpz97PH9a46/DW06tEC7Sc8812uroDYSPjJQZrl4U85klxux0rSrtc1pO7MC51F5WNpOMMeg71kayjQWyhVyOgxXR6tZK119oRPnAwRWRq4B05JFIY5wR6GsYNGtRWRqRwNfWcYOfKibLflW1Z3KxK0KjClcj3rChklWxIRgsfBckdq0LFzdsAikhBjcOhrKWm5Udi3Y2g+3G4KlnJ4FRa0xttQimIIGQCM1bivFstRTziFQgAZ70zXI0vr2Jx9xMHA7miLQa3sGoj7alvJH8pTkH1robTUo2gUSMA4GDmsGcGS3RANu0cGq4jcdJf511RnpYl0bnU3N3bSQOjOpyp4zXLAYYilEbnrLk/U07ZIORz+FVdMh4dj0Bq/b6lNE0cRGVGAT7VmgyhgSKXzpdwJU8UXIdBo65JUYZVgRTwwPQ5rlY72dBgA4NPF9cA5BNFxexZ1NJXPJrVwBgj9KcNdkHVf0ouS6UjfJxSA5rBGvsG+ZePwqVNfQ9RRcXs2bWaTPNY516PP3TUi65ASMqQfrRcXs5GrRWd/a8BwR/Onrq1s3G7BqkxcjL9FVkv7d/wDloB9TThdQk/6wUXDlfYnoqMTRkZDA07cCAc8HvRcVmOopAQehpaYrMKKKKAKsKNFK245DHINSzSLDC8jHAVSSfoKVxlQB071zPjfVWtNPS0iOJZz+g61Ldi0jltavjrTyXUWRNCdpGeoHQiqkarJEJGHzgAEnvUVoTC+88seo7Gp5NseSDlTzTbG0U76XyoSwPUYFc9JJuckmr+qTEtsVsjOayycVUSJDyQelREnNANITzWqM2LnFG/FMJoJphcl38UobmoM8UBj60hplsNTg3FVg+acHoGSk+9ODVCGzTg1AydW4p4bmq4anBqQFkPTw9VlNODUCLQfilDVXD8U4PQBZD0oYEVAGpwNAywrYp4bPIPNVg1PDYNMRYJBGG5q1Z6ld2DAwSEopyEPNUA2aXcQKGO52Fj4ptbtRFqEPlv0LtgA+laZ0tGQzWUoJcZBJJHtivPRg8mrljq97p8uYZSQezkkD8KmwXOmkkvIA0FxI8PHBYnn1qeHV7HRbV5FYTXT8kg5Pt1pth4i07VUEd8oSRsDkgVz3iNILXVY4rVt5z8wznANFgbItRu5r64a4uGy5OQPQdhVQipGOetNIqkSMIoAp+KTFWSNIphWpsUYFAEDLxURXBq0RxTCtAFYjmgDFSFaNvFADQM04xgrzk0Ac04dKAI/KV02sMipYLS4hbzLKdo29MnB/AUAc1atiwYYpaFJsujX/AD4ha61abgRjzkAUD8etatjb27abjT7gXCB8gKSSMe9V7aKC5UJIgPHcCmS+HpY5BLYzMhGSACcZ+grOVNNFxqNG5A7m6SSVdpJ5BHQ1nahqMVtqbwzsSSSGOeAO1RnVb60YpewEjGA4AGDVGa3F8hnB3EHJ7kj61MYNaDnO7ui7b3eZgkykxnlW9q6jQZLcrL5DZjXpk5xxzWfoFikFsI7pARsypI7VopNbRxvHaJ88nBwRwPWtOWyM3JIq69cTxtDdRD90pweOpPSsWZjL4jsJmyXyQT/StW8sLiWzMMkgOOVHP4VT1AiFNLITDpKBI3qayqqyClK8jYlQJqIlIJUoQAO5qOWLMvmL0Ixj0qxcThLq3IGQ2Riopyxn8peAec+leRUep6UC7ZShbUKTyvBp7TE9Kq2UTPETnABx9aupDyOKys27ES5U2yNEdzkkipXtwyjrx71YSMKOlOxWvsLrUyc9dCrFbjbyOtNjg2XOQOCKtnAUkdqVcEZqlQV0L2jIJYQ68DmnLGNuDU2OaAK1VBXuS5OwyNNoOPWpRQOlFdsYqKsiG7hS0lLVCEpCcDNLVLVbpLPTppnYABSAfc1LV0NbnL674iW4WS1jGIslWbPWsDRbEXupxgnftbJA6YHSqmoebcxxqoKl3yPoe9dR4Ts1s7a4vn4BHyg+gqEmnqamB8SdQ/0u00uJsBPmkwfyFcxZ3U1nJvjYgZyRnrTteuJbzXri5kOSX49hUAIGP1rWyaIcmjtdP123mgM5IW6AwgPUntxV7X1aeMOpw5izKB0z24rz4SGM+YpII6c10ehaq1xps0d2+SFOST1GMCs3TNYVHbUsxlbXRDtYPuHT3IrLjvY9NjJyCx5xnv1qKa//AHBRAQAMc1jRubm8Cs2QMZHt3qoUyZT1LQgkvZzcXDYBOcDirjBViYJxwcfWiMDBx0wKG54roSsYN3KiyFrmEKoMLA7iRnBqzgq2UJBB45qIWwjPy5wTnGelWAduM/hQ0mJNoZdTm5iCOOQOvc1BoSE3EqyjGFPB71ZZVcZ6GiIiDMmOowSKhxLUje8OL9iu4VQFjMckdeK09YtI2dbuIkbOWGeODXMaRq/l61Z3kg22sJw5PTFdVJqFrezzLC4KT8qAegrldNqVzojJWsaGnyC2muLkD5SoIroLScXVqrFeSBkH1rD0xRLObZhkeWCR9K2YJFlZGhGFBIIHtXUtjlfxNkVxBO8xjDYhI59QfTNUwX0+0JKkRCQDHc5Na3lMLoyFvkYYA9DWeRJLqvk3GPKGGjGMAkfzrPqbJ3QlvaTeYt4GZV6+WSc4/lUesRRX0AijHzbwWI4IPatG9ujaRhliJGQCRjAFZFzepYX/AJu4eVcjOCMkEUS2CDux39pSLpxPBuFIQDHPPeptOikkZJpj++iY7j6g1j3kkUDCcN8xc+YM8AduK04b0XNxBb2jAgEGVhzkVMW76mrtZ2RnRzA6hLMGwhmf9KZbXK3PnRhSNshYY6mpTbD7dJGhyguWOPrSxFLa4uI9mNrkA9jWVVakR1JiHuZHLcRR4JHqav6TGkVwWP3nGc+gqqZgWYDCjZk+5p2n3KloUJzI/BHpSp7hLY1r22WVFOSCp7HFTkDySG4yMGorouLcbVJO4fzqdh8vPSuo5noU4cxuEzn5cZ9as27hgT6EioQF89COmDUluu1jjuSazb1HT2ZaoooqxhRRRQAUUUUAJRRRQAUUUUAFFFFABRRRQAUUUUAFFFFABRRRQAtFFFABRRRQAUUUUAFFFFADH+4fpXMXP+rgLHAJAJ9BnrXTTDMTD2rmZgzxRoVPTinFalx2uMeG0EpZG3AYOc5yayr1nvbtYVXbvPXHYVMx2zhUJwOTzUDtL/advtXCk4JxWkiN2TXpMMSw7sKo5IrMmtIrm3KF+WOQSal1Bbg3E1q4IGSUY9xVO/haGyjKsQwwCc1lIpGfDGgYxvw0ZwM96gu3LvKvqBinTyecAy8EdSO9QXLYc/hTp6sqex3n2VpItPk3FPLgGDnqcdK1lsoWtngLAXEgyx7jNZV4J5WsraDkG3Vmx1GK0Rc409Zmx5y9QOvBrPEtrbYrDQdrorpM2m3CQDqQQB6juasNALK1ku4CPtFyQAPUk8VFI8N1B/aD4DICAOmKqvqUzC2hMRMgO5VwM4HeuanOx6Eoe0s+q3JZI5tPnjuZj5jSKQ6gdCcc80+YRXWp2sETgj78pByBjoPzp+p/JbK6nM0g+6ee3YVBa2bLo73a7lkALcnkYrTdkN2jdssazC+ng3aE+UpGVHrmrN9c+XZRzwgGV8YwOpPamQ3i6nosTSrkSR/MPftVH7FLa20ckku8qRsXJ60qkIpEUmp2u9h2r3LwafBNMAkrkbxjHHcVDbyW9zC+pmJkeDiNcgBz2471Fc217f6lD9tGIc5AAxgCpLm0e6mMiHYYjmOJeNx9cDg1lFRWom3exs2dtNGhvLj5rgqSFHHHpisLXL67nJihhJjkwXGBkHPXNbiamtkscV64EjgE9uT2qS4tYHmS+4CRrllxwa64VI30OSvCbRwvjSNjbWTkfOEGT+FcntIcH0Fdt8RQrQ2ZjGByfwrkvJLQbwMgDNXOSYU42jYsaFbLc30U8nIEgAB7810Pi23TT9Ut5rQbBMArKOlc5pRkV4mPygPkCtnW57jUrq3DKR5I446npWLdzWJRnhMeqb84DRngd6wrxwYwcY5xW5GWfUwspyfLJx6etYd86zRlwMAORilEGyrcSExhT1HemQknAPA9aJkIVMnrQCOF7AVtbQyLUU37sDGADyamlQ3DhYzgEZJ9KqA7rSQkYAOM1bRvs9mkY5kYdazaKR1ejRrJonkFgMSZJ9eOlR3csW1bRlEYHHPf0rO0+SeC1HmAosZGc9zVzVWS7gjvB95SMgcZrBqzNU9DOvnjSR7dR8wXk+orGB2knNbNyUkYHHzunB9RWKeWI963jsQyJwMk0gPoOadJxTASBxWhBOhJ2gjPPNW4lklkCQjIAyOM1VtscFu9a+lOqM6jAJHBNQwR0dpp8+mWNvdJIZFcZYZJx+dakgM+nXUr9JEHSmQ38EOhxq5BJXaAe5PpUmySHTfszckxkYrNaPQroOsLYNoqBDwQMH2q3LFJJZGKJiDjAPvVazmNvoqtGNwUYx1rQtJhNYKAMSA5PqK6qlS0EkclHD3qORd0eaGS18uNQssYAcd8+tUry7kg1RCw+5z9aku5WsIlvol6cSADr71c+zxagIboEHkMfcelZU6iejN6sG9UJc2pmQXcHySsmOfSqmmHFhJcEjeMgg+1O1LUXmu/7NsyBLj5j2AqAQvCGs1OWbn6+tKTTZpdxhqLayB1yh2rnJHqKqy28Wo3oitmOckyMDwKb5E80EluoMbqMZ9qv+HPLhtvsrKROgO4nqeaFGN9CadSVm2jSjSKzWO1AwpGMnuazxaNaamF3ExyZKZOcH0qJ2uBqpa5bEMRyDjGa1WC39mH5TJyp7itJQVjOnVfM0Z06vfJJBj50OVIHeoZJ5hpMkUgzIRgkjpU1rIEuZbaNstGPv8ArTGlVba4DAZIOPY06VNLUuvUUWkZFxGLnTSgXEoXH0qbTNMP2CG5l+d04APOfeqwbzg0MRJYgb8HoK1dPLxNHak5AGRXNVfvMcHoXoRhgvYACrPCqzHsKgUESkninXLEW5APJrnauMyrkfabg54FU5IRG/AyBXRxwxPao7L2wSKWTTYi8ZAyM81cKCkrs5pxuzP0xC45XAFOuo8LJkdTgVrmFI8bVAGO1VrmISOIwOTT9jYcVZHKi4MEu0rkZ61qxMrxgqc0zULD7NKFxnIzRb2zAZBwPSocLMbY9gMVEyg9qsm2lk+6CfwoNhdY4Uk/SqVJsaKQTB6U4Fx91iDVv7BdKCWXj6VXMUhbaFINEqVldlIfHfTRAAnNaVpczy4LrgdhiqVva4IZxkjtVz7SqgKBgiuSTaehSRaMYlGCSPoadHCIh8rE/U5qj57HkdKnhnYnnpWftpoqxbkkVEyxwO9ZF44jnWS3fC9wD3rTZRKm1uhqtNYp5LhASxHHNawxMnoJKxBFdTXTgZIA4qO+uZQojXOD39avafaiGAbx8xAzVK9s5ppgsIIA7nmu+nK6E9GEdneuE3SAKCD0NacsJmt2iJxuGM1ClrcCzEZlAbueakW3kSEJ5mSDnOTUSpXHe5JZW/2aBY85x39as0yI5QZOfen1vCPKrGbd2Vr9DJZyovUjFcfFcxWYELnDA9zXay8Rk+xrg9VgF3dRovDlyQR3x2oq6qxtS7l8xx3KlyQOOfpXGa0VFmywf6sORk855rorbUDbXklncqQxGF7ZrmNSD+bJEwIiDEfWuaCsbSd0bdsDdacbaEZMijJ9BXQaVCtvbCNV+QADJ7n61zOjySx6eWiUkvHwfSut8O3kNzp3ksw3rwc+tVJJoSbRlSW7XeomSbISM4QdM1PqEn2ZUkPCggHNAk26ibd+MHI96NXhF1bIgOAGBJ9hWCWppcu7GmhE0S7o8dqhYbFBaJhnpWppLKbNVCjCjFWGaFlJKjg+gpTqOIKq07WMBnSNcyKVB6Emo/tMB434/GtTVUjfTnOADjKn3rkSCELMTkVtSk5K5TqG4HjIz5g/OgMh4EgNc1FKwfDOSD71aRJTIFUnk8c1vsL2iZu8j7sin2xThuI6j8qxtSMtt5e3cMjue9Voryd1wHO8c4z1pXGqiOh+bPIpcPjJXj6ViG9nWP73JH5VAusyQsBJICCaNR88ToAB0MZNAUZwUNZs11PAVBPDjIOKYdUmQEcE/SjUOaJq7I/Q/nRtjHr+dZketlgVAAYdiOtPi1jfjKgHuCBT1LvFmhtQ9yPxpRGuRhufrVObVxb/AOsi/QUz+3oOCUODx2ouxWh0NDYAR+8IP1p6M8bh1fJHY85qpHqcMjBVjOTwDkVbUkzmJomV8AgEjkUcwOMS7Kr3cH2iBiJFHzpmqoacgYkIPpk1PY3At7gqVIGcPnoKvyaYsr+ZG4APOK0WpwzsmZqzXUYI8zNSwT3ssgRGznqcdKtjR/nBMmR35NXIbRIYii9T1PeqaM20UJ9QkhIjQ7iOCR61D/a1wDgrx9Kty6Wp+ZDyMkAnPJqqdOuOoA/Kk0y4uPUsW+phkLS/KAM5NcJrtz/aOpS3RJKD5IxngAV0mqF7S3IZSAeCa5GaQSZVfu54rPUppLYrqMt9KhuroQxnceO1TzOsUfPBrn9QuWmYqMgVaVzNvQrM7FiWOc96iJpzHKgU2tUrGTYzpQTQaTrVk2GmgHI54pSR0pVYBwGHBOCfSi4DCaTNTtbNJl4DvGPujqDVc9SDwR1FAkKGxSiSmEEUmcUDuWA/FKGquDTt2KBlkGnhqrK/vUgagZOrU8NVcNTwaQicNTg1QBqcGoAnDVIGquGpwagZOGpwaq4enh6BFkSUofNQBqcGpgThqXdk1CG96A3NIdidSedpwccGpQxZg7MSQMZJyarq2afu6UxFjdmlBqFWpQaAJgaUVEG7U8HpRcmw7FGOaTdThTTAMcVGwqUc01gKVwsQkU0ipCOaQiquAwCg8CnU1zgUNiBDlgKo3+pT2V5sRSQOTxVlWIf8ai1S2kuGSeNQSVwQB0qbjRvaJfLd26yA49ea6e0nBHJrifD6PbWoEowc9K6i0kyoINHMJo2zFBOmJFB+oqkdMFs++MDnnHb8qkhkI71ZW5XBVsYIxQnqBFdtcPbq0KneBgACotMlnkYQGIqynLEjtV+zkAlKFgVJJFSPI8V2I0iALEZIA6Vpe6IaKep6gtsrquWdSOM9BWbrrm407Tb0fLiVSR68jNdHLZwKrOyb2k4/CsLxIgh0iKMDBjkD49RkVz1ndF0bX0NG4nAt0ZVy5GB7UTOQif3zjJqKaJ5LO328EkEk9hxVmVEBEucqBjr1rx6isz1Y7FrTMsjk8DIA/CtAACs7S2O2QH+8SPpV4yBTgmiMktTmmm5MmzxTA2WI9KQPkZqGKTMritJV1oiFF6kztgYoBwoqGZ8Yod8x5B7Vzuu+bQpR0ROjbhn3oZiCKgtWJjyfU0SyMsqr2PeulV7JC5dbFsHIpaah+UU6u+Lurmb3FopKB3qhBXH+ObguLazUnaX3SYOOB0FdXPMsETSPwqjJNcDq1ybi8mnILgnI9AKT2LitSolr9qvIo1HJ4AHoK0vGOqroWhw2URAmlwAB2Fc5b+JF0rUPPCeacEADHGfrWJruqz65f/arg4wMKvTApLUtlWWZp3MjDluaRWXHvUecDHpSA/NxyfStEZMlYZXA6mniaS1GE+6w5qFHJYA+tTyGM4BYZxVWuTexDJcMYyc9DVnTIQsJlPJc8mqEqEzCJec9hW3FGIYlQdAKpKwN3HA44pryKpyxxSnjmsvUJsthTwPShhYuSXyJx1Aojv45mC9DisYsxAyaaHKnIODSEdLG6kZByKZcyGOAquMsQAMVlW1yUYbjxirZuEmuEJPA7ZpgSCB41GznA5B6H8Kmt7uSF1ZSVI6E9KUOHJIbr6U5o1kA3DkenFKyY7tHS6B4oS0uAbxSdw2BwQAOO9d1pbxfYFmRwVbJJrxt4XXBRgR3HU1fsddvbNlUSEID90knIpNAtz1J5JppDcKCI4yAo/vjuR7VHemScRR2uCGziTGdv41Q0rxbZXaJHIPJbAHJGP0pGmntZ5vsgMsJbeWHIUY/Ss2mjaNjZSZUtNlyAWjA3Z7+9cw1sb+/umeNuSDHzwg9x710F7LBsUkguccA4zWRq88seopFarl5EAwB+tRJsumle5HdJax4glBLNjPPQUaVF5MySRZG2TBB5yKs29mlvDIt1MslzMMEdx6daraeJobhkn4IOBxjNEE27ms3GzsOtrhP7WusHIFwD+GDRdlS10zcAOWBqlEPs17fBjl0mXj1BBqSYPfahIBkRjG8VlWTTMaXUkjLX88WFKBAC3PUVes4UjvUlJ6tgVUR2jhnZGAOAoOPSp9Lu0nhgM42ncVPbn1op7l1FodHJIoHGD3pEclTuHAPB9qguABDhTkYIz6VHZPI8YVuVAxmupI8+TZOmDICp4zUqffIHaqNvugCK5yTIRV9RhyfWsJ6SRpT2JqKKK1KCiiigAooooASiiigAooooAWiiigBKKKKACiiigAooooAKKKKAFooooAKKKKACiiigAooooAZINykeornHG2eOPqQTXSHpXPTAfagw4w5z+NOLsylsUDabonmQ5wxBqncSlJkKgbYRk8Vt2s1lvlVZAQM7hnvXPamDHckjO1ySB7dqp6kI0LuSK+gWdQAExg/zqo9ss6TREZVhkH0quscs9m8MRKoep9D3qrqV3JpcKW6tvLqPmHbFSzRGAQyNIo5CHB/OmXI+ZM85I/nT4mYMxIyHPJp91GscoUHIABBopuzJnsejaJEkMqSStktCAMnpT9XsPJYTxk+WT84zwB61nfaWt0tFIOZIQfocVv28yT2pDfMqr85PbinWimhYWo07dCpBDaT2z26H5GAOc5zWbYWc661cTysCLdMKCOCpos5BcXvkgNHG+Spzjjt0qxbKba6u4J5AFZCUJPUfWuCFk9T0qicXZPcgt9Qs9W1Iz78QRDaBnqe5rZuo5ptsdsVEbD94MZ4NYuivaztvSExiIEKDjnJ6n1qzp1xJZajP5wYpPIAGJ4B7CtVUikTUjzLToi1ava2FrIWwsaHCgnrj0qKxiku5mvGbdHkmNOw9ParN7aQ3c6xE7VjBYjOMk1WnuDp/k29sMoDl26ge1Q3zkQVo2W7G3cskdms8q/vw3KDjAz6U+O7inh/tCNcuQFCD1rSjWG+2TphowDz1BrF1C0FhdCZSQgcELnjB6nFZyouMW0y4OMnZ6MS7hGpss5BSaDgoepPWp47h57KazbiXZ09M1cmEQj89CDtGTjuaaxTyZZEXEhAycdMisqN3MqU1yarRHK+OI/9BtVJ5UEfXpXGJO0Txx5yGwCPWux8aM02nwFjgx8HHHauNhCmWORuQORXozVjjjJPYuNIIJogvBByQe1a0hkmiM8QyYxyMdfesJo21DUcA7QSAT2ArYmiudEuUtJmDK65VscMDWTRSZS0wmTViXOSsZJrM1BonjLRDCbzn65rUUG21MyYIRozk/Wsm9Mf2RjF03H86qIMpXCYRcnIPIqKNMsBmpJozHEjOclhwPQVGp6EVp0IZehKyW5QjgNg+9TWyLLqccbH5R0qGCRTCwAwQfzqQgxnz1PzAZH1rNlLY6RJopluLVsBtuR+VOsQsumsI13DyyCTzgis7RoJrkPLgl5BjPpxVuSL+ztJkjjkBl5AQHnms5McblRvLWKFeCxXg1iBcufrxW6oWKC338ttIBrAZys7r2BrSA2MkXLkng+lRA4I44p0zkv6U0HgVoZk0TruG7gCpXlkDhoTg45quRuUHGCKsRoQoY8HvUsDvfD9tFd6TBPO2fLOQM9TVo3j3eozIFwI4+B9axvDWprbJ5E6kQnoSeM1vLHBHqzSKeZIzgZ9OlZpajvoWdE2LpoikGQWI5+taF0YtLuxPj9zMACewIrN0nnTpD/dYkVpQCPV9Me1c5OMg56GuydPmgmjhp4jkqOL6i3DiZCQAYXGCPWqdnfjTbSdHbJVv3YJ5OafJP5AWxZSDDgFj0OelVpLRJrtGkOApyPSuJU2noepzKyvsWdOsjBM15I2ZJBkk9s1Zlm8gyXLDJX7p9c05Q0j7FHyY61QmeTULoWkfCIwDkegqGnzWLXLLUlsJJJSyzLteQEnjHHaptQSSGyWW2X99GwPA5I71Z1G0ZIVnhHzxDoO4qvbzmdEmxlCMEVUk4EK0loXdkOpW8UmRjILY/lVPUrz/SYtOt2CljgkdhioHlawvW2kiKRfkHvUNnbm3cXUxLTSNnntVKtdWZCopPmRYOnm0ISNyXbqSSSagnt2jgm3NkhTmr89xGsDXEhwyg7QT1NVLeKd7KRp+WkUkfStKVV3sTUpKau90YemEwwmVxhiBkn0zW1bZW4jmPAxjmszTit95tvjGwEZpkN1cyXR04gnHBcDpWdVa3JhorHUCSORwFYMQMEj1ptzgYUntTbK1WxtwqsWPck5p8IW6ncE/dxmsYq7sW9hY3BsZIx17VoQ/NCh9hTYbZIwQBkGpQoVQB0FdqVkYN6kNy2xQap28hkvOexqzeH5RVO0P+lGsnKzIb1Jb4KZwSM4FVMAPx0qzeHM34VAvLVLabFuzRtEHlZIqxkD0qK0BEIzT22jkmt47Gg2Taw5OKrTiIJkAb8cYpZJGlcLGDgdTUZidWLEEg1FRO2gIiLDPy9T1FRPECcjqaeRjJA5zzTlwRXmyg09S7kKxTAZCkj6VJHIBwepq1DJgFSBikNipy4PXkCqVNSQJ6kkeCASamAzWeC0T4ZuCeK0IyCgIPas4UrOw5MCcdu1LEmFyeppwHOaU+1enTppIhsgkhMkwO4gDqM1K6bk2g4z3pwHzUtbCGKBGgHYDFP61BcSqGWPPJNTqMAUAZ+uSyQ6ZJJGcEDmuZtgLi3iuRw6kgD0zXT6xBJPZlY+SDkj1FcpeS/2fGGA4zggdqxqq6ubU9iG8hWW/SRxh14z6iuc1tyDIBj71dUdsyxlj8zDIrltajWOWZQc85J9KxiatXRpaRMU02ONQC4jIx7Vr6DHHaMVcncxyea5/SLsW1us7Rlg8ZAA7Guk0yRZ7QTnGQcZqZIcHoVtVhludZTy22hR8ze1Xbl1gtVJOQMDPrSO6tfR2/8AE/U/Wna/CbW02ICxwMCpiupTfQ3dOjQWaOhyHGTU6QqQQR1NZ/hvd/ZyiQ5PXB7VrR96JRTepzttNnLeIbsRhrYHaAQBWEkgkB9e4rf8X2gCRyoPmJyRWDEgUgnjsa3pwSWgc1yIwqpytSxuI5VZjjpirARcZ61VmDLcJuUkDpWrQkzW1tkvLOEKu11HB9awYoSkobPIrXvrpLm3jjRcFB1qjsHJU5OKhDbEmGE45J7VjXETfakPVc/pVprmRZ8g55wRRcRMzAnjIyKqwrmzqRikt7RoWDNgAgdhVKSNgSCME9KdGot7cMTkkcZ7VJDukTEoz3BosO7MxUKygjII9e9aNokcl4hPGSM5pTBli23j1rOu52ScLEcEHqKGNNm34ogUSwyQEMCAGArKsYQZz5owOoB9asW1ybmIea2XXse9LgF9xGPSpsNSaZ0lhFDJahzEMjjOBWjKFaOOcAeYmMcdazNFbfEynpwRWxDGGDg8gEYrJ3uauSauTxwJJEd6DLjLEDHNWo4xHGFB4FRwjCAHtUw6VvB6HJN3YtAooNaEBSUtFAzkfHVyEtobZSAzknI68VxRlWJOTnAro/HE6tqEeDkBcCuJuLglyM8A1Nrsq7SHXNwZc5PU8VnSrk5qxuyKifmrSJbKhXmmMCM1OwqMjOatEEJPNNzUjDFRkYpgJSE+lBNNJ5pgIpYNuVyCOeDgVaNyki4nTPoUGPzqrSkUATm2BXdA4k/2RyRVdjtYqwII6ihWKnKsRj0NTi5WRds6A46EDBoAr55z2ozmppLYld8LCQHsOtQgYOCpBHUGmAoOKeHqM9KQE0gLAkqRXyKqg09XxQBZDe9OBqsHqQPQMsBqUN71AHpwagROGpQ2KhBpQaQFgPTw/vVYNTw3FA0WA1KGquGpwagGWUepA3vVUNinh6VxFkN71IGFVA9SLJwKYFkGng4xVcPTt9O47E4NPBqAPzTw9CYrE2cCmsR60wvUbSVNwsPLCmlhUZamlqpMViUtjvUTPmml6YzUXFYXPzdaiaeZ7gxQngDnPPNNaQgE54FVdOuSsshIyCTzSRRtQamYWCTx8DqRxXQ2FykygxOGA64rlRJHPwCMnsetOjEto4eCQqc5IJJzQwO8ilxwTg02a6CNjNc5ZeIGjxFeLgZwHwAKuzXKzKJI2DKRwRSsBfGoMkilT0IzXUPJ/pFvNGN6yHaxHYYrz4zHPWvQdCBOlRk4OehPOKaYmlYsyjyA7j5toyB1rkdZvpL61nMkZEsbjyx2IyO3euq1Is9rJJbMDJGMEdc+vFYGoAHQbiVUHnJHnp37/wA6zlqtRQVmrFqSYmwiKnqAOPpU0p/0KMDJyQKgsSs2lQynoVBP9ammmElsTGuACMV5VXRnpx1SJtOkw8gJ5wMCrpcNwTz61m2wwd44JFTPexxjBILHpiuWTG4Xd0XDKyDAGRVVLkrchdpG4023nmlbaE4PGSKdPFJGN6rkjnpWTi3qhJJXTLNw/wAuPyqATMYzxT2R3iXPUjP0qCK3mLFS3AGelJxaYRUbaliymILK54zxRqLnysqcFSCDVMJIkwAz1rTaNXTa/QjFXFNqxM0lK4+xn86AEkZxyPSrQrO0mLy1lXOQHIBrRr26KagrnLO19BaKKK2IKWo2X26NY2cqgOSASCao6lYQ2+g3axRgkQnBIBOcetbRGRTZY1kjKMMgjBFJq5SdjwCG3l3OZhjBOMj3qMjBP1r0fX/AkkzGawkC85KkE5rzq5ja2neCVSsgJBB7YpLQt6oiIB74ph4GenvTS/FNL8YrRGbFMmORTrYNNOS2SFHrUDGtGwjCwkkcn+VWiBRGEuFlUcitCOZZB6H0qpSMSpBBwadxMuNkLWZPbsy+YOjHgVoxMXjG7qKlvLSKTRk1COQCSOQoY8nJHr6etTJ2KRz00RjwpGDUWK3orGO90ySYsAYzj86z7mwnt1DMpKEcMBwaSkinEpg471IrEdDTAV4p3erTTJaaJ47lkPWrtteZ4JrLJxRG7A8GgR0SSBhwaVo1deeo6VkQ3bJjJyKux3wPUYoYEytJC2VJ49DWlp/iK4tsReZlWIDg8kgVnpIsgBGDmkkiWQ5AwR0xUtJgpNHdWWtWGpXtuok2Mq4IY5ya2L+z+yTjU4yD5a4IPPFeWIXtzuUkEdwcGtex8RXCsFnlMkQGCM9R+NRKHYuLsb1/K13f217YyGUM20gHPXpWtdsGtoLfB85ZAXI6jnnNYuk6np8bT5PlB1zCGPft+tWdNnnguH+1YaaY5II6c0RujZKNm2x+tRiHW7kr0eNGI9xTlnEl9M0QASYAH2xRqqGXxDOvZ4VIH4CoWRVuktVJDlcnnpWFZ6ig7FrUAhnWC2Oc4b1z61KIU3qyrhY8Yx3NDmKO5VlGT5e0expLG6iCMXIIiYk89T6VEGrlyd0biqwtTkZLITj0ptmxSxj3DBJIINSwTCW2EhGC4yAewpUbeo3LjB4GK60ccrXKlzOolRR1D5NXo2y3Pfms+/RVYMBzkc1cQ4aI+orKotUx09mWx0paQdKWqWxQUUUUwCiiigBKKKKACiiigBaKKKACiiigBKKKKACiiigAooooAWiiigAooooAKKKKACiiigBDXP3K7JX/AN410Fc7qZKTE+slQ20xldI7a0U3AyTI2HGenNJqFgJbgSJgxOuQfSqsuJmaFWwxOcU8agY1htSpLZxnNa30Jincp6hKtrAtvEMOTkn2rIuxEygXBySMg5rU1CCUzOZBggkA4rGv7SUwhhlgnUjtSZpaxQUeWfLccMcqaju/9cQDkAUs0wks9v8AGh4NJdRmN1Zv+WicUluE/hPQYbVruztnC5dIAAPqBVq5A03RWQH944G/29apabeGyFhLOwWKWERjPr2NVr0z3mrXAGWtyozjoMdqirNpFYWlfVlmSaSaBLqGLYFT5OByPwpjCTWEgvFBRFUqw6fyp9+HLWdrAQGkPAA6DvWlPt02GK3ihJWXjI6CuJXk2dzmoNHOXG6+1JbW3zGhyu5OBx9K2r1PL0uRcENFjaT1JA6isvVIRpFviMHzSQVOemepqxO66qkVzDOojh6jJ+Y4wRWbg72NqjVlJbEtpJcXmkx3BDCTAHHBNTTgtZx2cQ3TPgMTyR61Nb3aLGTDGGjPCRADOe/tSWckUV00spxKeoJ6H6VrThyuzZzqftE2lsTSxfZLGGzhfBBBb6VcleC4VbeXBkdT8p64qhJbyefJKWLo5DHHYDoKS6VdPiuNVkYmQIdozwM9BiuxyXKzjSlzkHlNaXsVoGLRSEkkknBHQVWmsLy6kupVl8tYuVBzzgVY0i4W6tUnnYeZJ83PYntUl9dbH+yJ1kBJx2FcVOonO6OycHNchyWtJOujAXmQ7OSM8ZGK5qIAQA+1dl4wYzWULEYWEY+priUlCn5hlcdK7pu5yql7N2LWnuIXllLAgEfpWx4nu4ruLTnVsuBzzyKwIEEd0JGOI85we9b2u2gUW97EpMTKAB71k3oNLUqum+JCx5wfyrCnZfK2r9wsRmtVJjPeRRg8bMEelZt6sSq6xHKqTzREbKF2gjUAtuB756UyIjIHY1LcxbIFYnIbvUcTKgw3U9K1IZIMgHZwRVy1GYxLKcBex71TQFkkHQnAFWoxLPLDZHA3cEgVMgRv6DcP5zuEIhx97sDWhq9oZrBri3H3Rlyea39AtrKHRJ7YheAeSBknHr9a5uwkedbi2ZuFJB96xkjSLRlCVBaW2TliTjmsOXi7YdsmtoIi28O84KyEDP1rHuABeMD0zzWkNhPUguOJ9vYCmggc9akugN4A5461EDhselaGZMgMirkYOeKv2EKy3iLKeAcketV4ZFdQxXB6U9pmtp/NUZxUtjPSNDtLW48OXfmRrxnDADIwPWotLg87S458kyAEE571V8N3ctz4duIIxjzGwT6AitSAxadBBYlsySDgZ5+tY31HbQk0YhrO4jA+fJyPetTS7EwuHGQAOnv3rN8Nssn2s9xLjPrWzqN4tjp7MvJb5QB6mu9VGoWPPVDnq3KGp3Vvc3oto8GRD8xFVbstHKikYyM59qTSrcxwefOCZpGJYnt6Va1oRGGEkgOThR3NcarJNno1KbcVFbkd3fSC0itrYYMjBfM7D+tXYbaLS7NpSwMh6tnrVZYY57M2v3ScEMeoI96fYOjs+m3L73UYBz1BoU05pg4yUGk9STT9SM7FZeUzgE981CCdKle3dCYXYlX7AelSWFoEvZouqREHPqaZqt2t5M1hEu4jBZx2rWrysxw3NqmOmRZCGfBAOV9qWOSORwGI2KeT6VWnhkZAAxBI49qqeW7QkKSArgSc9qyUItGjqS57dC+Yhq+pJsJ+zwdSDwxrVvikdsyADIU49qLGOCC2H2YhlAzkc5rOkuDJNKjHk5wK6KVNGVWb2Rh6NII2uGOABk/jmrGn7XeRkXMshyD3rDLPHcvhsAsQR+NdVZy24v7cx4A2c/XFYVdHYuGxoeS8VrtY5Y85qLSUkjuHEg+8M1bu26Y7nFV7G5Ely6nAKHArOLSkW0+W5rikNIpyKWurcwZTvjhAap2hxOTVvUDlAB61Uh4JNclV2ZEtx07ZkJqOPlsU9xkmmwjM6j1NZQbbBGtbgiIA05ow/WlUYUCnV3rRFkYRVzgYpSoK4Ip1FUMqTWo5ZapspRsEVrkVBJAr9qxqU1JDTKURO6r4I2gVSmQx/dGTUkUjSQncpBHArk5HB2LSuQXCHzSPyqxaIyKSzZB6VEridSjjDg4+tV9stq5BYkE8VvC1ymtDW3dMU4HNUoZsoMnmrcZyK6laxg9xjSbZgvrUueM1WuOJlPpU0j4iyO9BRWMJlvPM7Cr3aooU2qc9Sc1LSExr42nPTFcbPCt2kigZBY8/jXX3JIt3I67TXG2t6tsHVvvsTgVM/hNaZg3l9NY3Ahb78fQe1Zd3OZbeQkfM3OT9a3NbtDd3AuIxiUdV9RWFcxbBIp646elcyaNXdLQu6I6HTkWTBIBFbHhaFzE/nsRFvITnGax9CtGihFvL96OQqffnrXVWkcUjGKIgCM4wKid0OGxV1qb+yryFlG5nPBFaN5cG5tY7mUAAgZB7VT1KNZXDSLudOEB9afKGj0wrIeAMms4yd7FNGr4fRtjzbsq/AHatZW2kiua8I3MkqujZ8sElc10rYyTnFKpJoxktTG8SjfapIOQDiuehjJPzdK6HWSfIVGIIznisZAp+7XVQbauyZKxV8tt2R0PapQuRt25NSDgndxT87mDYxW4kVJ1CJyMEDpVESFgVzg9q1J4Wk6ck+lZbwPG+5hgntUWC5XAVmJKncDVgkBR5nYcVJhVX7oyfaqdyzI3zc+lNDZejBEYUncp5B9KtRqpXapzWdYzeWpVvmB/StGR1EIaAfMRg+1OwIdIwVfIDDzDzWNNat5pYgjJ71NIG84FmO/sc1pwwpKoWUjgZzQBnW1o0UizE/KOvvViQoxyvSrMkamLZGeAcGq0kQjIIP1pXBHQaEAcgdxW9aoCpPrXPaCwDA54IIroLWRSSoPNZSkkU72LQGKdmm7qCaSqLoY7kbXMSEhnAwcHNSLKrpuVgR6iud1aGX7e5XdsYA8HvUVlcz2koLZMeMEE10Jtq4+U6P7XCQCJAQehqnqmpR21lIwcbtpIwazb23ljmzHkwycjB6HuM1y2u6hJbyC3LEqQSCe9O47Ipaldrdoys2ZASRk+tc5NuLEsMGrhkDTGTdwRxzUEw3ZNCRLZXB4phPNBODTM1aJEaozTycmmE80xDSM0xlp+aTvRfUdiFlqMjmrJAxUTLVCsRdKCaeRTCMUXCw3NLwaQ8UZGKdwsODtHgqxGPQ1KJ1kGJVyTxkcVXPNKRxQIna3JGYyGHoOtQgHkY6UBnUggmpvOV1CuAMdwMUAQ4PSgGnmPB4578U36jFAXFBpwbFMxSZoAlD1IHqrmnBsUAWw1KGqAP704PQBYBpwNQK3FO3UDRKGpwaoQacDUgycNTgagDU4N70DRODUgaq4anB6ALQenB6rh6eGpXGWEbmn78CqytTi/HWncViYyUwuPWoi/vTC/vSCxMXpC9QeYT3oL+9CYrEpb3qNmpjP71G0lNCaGXkpCBAeTRFGtpaxvnLt1HpUEyyGQygEouBn3pu5mGWOc0wLavHM2cmNh3zgVOt5Jb4Fwu6PPDgYrNyetSCdhF5f3gfXmiwGwkkVyvyMrZ/SrumBY55UlYhDGSuTwDjiuYUyQNvXK+3augEbxWFvPI3zS8ihgWkctKq9yRXdXOrRaJots5YZJB255Irznz/LcNnpzUus301zYxu7HB4Az0qWFrnfWmv2Gqt5VvOI5pxyGOecegrOilmMWp2l0Qu1TsJGAcCvMhNLFIskchRwcggkV31ncya54La+zi4gBjfHBPHelLVAtGb9owHh2JlH/LMEgevpVnIksEYjblQT7Vn6PdK/h+AYyVQAg9zxmrq7pNPbIwxB49K8mt8R6FN6DlZp2KoCuQMGrltpiqoL5Y9earwyGRYSBtOMYxWzGCIwD1xzWbimrhUm0tCssSwsMdzVpkBXB9KrzriVGB6nFWmGU4rKCbTt0MZO9iLCN8oIyKCUiX5iBUMSFbk4JORzReW3nqMsRj0NLdXDrZsWGSGZyFwSOtPuceWR0PaobK2EDMQSc1alUFD9KpJ2TQOykLalTEpToRmrFVbIYgAqzjFezT+FGMtxaM5opBxVki0UhpaBjWwqkk8Dk15bqem22rXerSEeXJE5MfbI/CvUnUMpB6EYrz+8jX7RdiH/WgMsgHpipbsyonnc+mzQ4YnCsoYEj1qkQQSCc1sa2Xt7iOJyQCvANZBGea0RL3GMc1btrsKAp6VS53gHua05NOPkAr1AzWhBOrK2MHINLtJcVkiWS3fDZGPWtWxLz5dhgDp70ITLkceAAOpp90TD4dvUY8iYMPqT0pYubiMdgefpVG6jmkSSdcvboR5mOgz0z+dZVHqaQWhb00tFCYuouAARWzDbNFp0jiMTLGOeM4/OqOkW6TQJODkonH4101vp5tdPWZnDJdsUK88Z//AFVg5WOhLQ4y9sbRrcyw9BySDxg1jyWxQk9QeldNdWOy81GCEFoY4g49qzrqxlt9Os9SYAR3JKgEdCKuEyZQMQAE8HJ9KAMHFat3poL5hYKzDJB9fSqD2s8LnzIyPTPet1NGLiRg4p3mEdKMdj1z0ppHHWr3JZNFcsh4JrQguwSATzWQDzUqOVYHNKxLN0EMOehpJIVYeh9uKz47ojqatRXaNxnmmBJuljcMDkLjAx6Vq2GvyQ3EbSjeoYEnv78/Ss0Mrr1601owTn0HGKlpA22juZdTtdQ1T7TBMhHkbTjsfSpbl1GqoQvzNbgAjv7iuAiuZrVyVOAR29a3YNfae4gkmHMahd4wBisKlO5pCVtzq74JZwREYZ3GPxpI40lZI9uA2GfHHNLiFre3KyCUJLuznPXnv9KitJi9/KpHCjJ9hWCg0zdtWOjSMCFccBRgVDG8hUllwQcDipLe7juCUjIIUdR0NSI0bqSrBsHBx611x0RxyTbMu9edXKuB5ZwVOKvwkmOInqQKjuo45gwaQZxwM9KdAQIELHGDgVnUeqLpF4dKWkU5ApaZTFpKWkpiCiiigAooooAKKKKAFooooAKKKKAEooooAKKKKACiiigBaKKKACiiigAooooAKKKKAGmsDVwTKRjvn9K6CsHUiWuWyMAH86Vk3ca1RjC2MlwJVbDA5xUuoyCBonSMF1OScDirLzWschhXJlxnGazpDJNZyu3XPftVMlaFyV49VhE0WBj7w9DVfTo4I5ZUlYPFKhBJ7HFVdJL73jTIDAgntmq97Zy2lg0cLlnGSSCeeaRotTmXjAuZkXoHOPoKW53OQ7H7q4FOUGQnnEgPzfQUX7KDGB0xj8acNwnsd5LFHc6dYtIwjUwgqT0B7VBKJNOicO4dJT8zgdD2+lWBbzXumWESxExhAGYduOtKyJc20tlM42qQkR7k+ue9RW5UnceGlNtJbFjTbT7Wkd0x/eR8DPalj1C6LySXUOYlJAGACPQ5qGzvPsV0lmSAI1AJP8Z9q1XRXuGmGCioQy44zisKcoWOjEQm2uxkX6NbWE89wRLJcZVBjoD061m6JbiygljvCQ0TZRAcE8frV20P2uI30z5hAICk9CDUbwmKbzpGDtc424HAA/8A11hOWuh1U4JQ5GzU065FxYSXiwlZVBATA7d8Ut1ZG5tfPUFHYZI96LaJdPKyOR5TjBHbNSTy+a0c8Ug8lTyo7nsKxk3e7MUnCXubEGi3M0Kvb3akHOUJ7ilvJY9Qna2LBYoiCc9HPoKqa3fpbyW7KNpzz7Z6ZqC/R49KNyx2kuBkcHFaKUmrI05It870bNJEtrRS+AIkHynPGfSm6RFJc3E9xcR4BOEJHaorZY9QtIreNsoOSc960LqRNP07yi4BC5yOOBWlCnrdmdWfIn3OS8Zyq1o8cY+WN+T61xSlZFU44auy1S4i1XR5pYxjYeffBrj1j3wqwGMZyPSu2SSOSM3N3EmOxMbunQVr6bqKzRCKUllIwFJzg1S0Wx/tHVMv92MHI966i/0eJdBa5RQs0BJyBgEVi0Wnqc5DGINcMR53Age1ULyFEEwjORnnnoa2Qm+4t7lRyeprHu4hGLgq2Q7k9elERszpw3kKp+6DwadaSW6wuJlJc/6sg9KZcljbqnYdDTFI2AY5rQgliLGTDDoa0oyI54rgjAU8ms2M/wAs1YN0JIGjPJI7VLBHU6NfTTJcXKsTEh+6O9M0aF1uLi4kyockkHsKo+Gp5bYvGhBBGCCM1o6q721qSykLIcAjjINZPcpGSJ1eAeYpyJTg/jWVekC7kJOOa2GKpYxtszluB/Wse9AN6wY8ZzmtIjZBcIyBGboelQj74z071PcybgqdQOQaiAGea0MibzDsBUYAOKeGM+OPlHFRhlMe0dQasRbdioo5zzUyKO28CTIttLA2PvZHvVjWo549RjuFcDA4JHb0FZWk6TeW9q99ayBpF5KAE1vCYaktpuXlTlvrXPazK3Rc0SMRicRNneN2fc1JbNPcXKxXanylbI7c1Ho6s93ciP8AgNXTdK7uqgZHynjoa7WnKGhywqKE2mTTqfvxDKofmGOorOtnj1q8aRSSkKkIM9TVq8uVazNhbOHuWXHHbNS2limjWAKDMhxn3PeuJU22d6qcsbvcqQMSgDHEkZwwqO5t5BcxajA2HhPzj1FM1WV7S4WeBSyzEbyOgq5JtkhAVwQRzjvUyi4yNW4ySfcn+2rBbG4UZeXoPU1UsImgEsj8yTHJJ7VXhgn+0CNyCicxjFWgzuDJghUySac23YIxgloLJK0YO4cvxj0qMSKkqJjPZh6iixkfVNSEmzEUQJ6de1LcBbbUyJBhTyCeh9qSTSuSlFu3UtWTCw1BoixEE4yhJ6H0qxdWKCVrpTgY5qvex/aLMx9HAyhHGDRDemXTBEx/ebSCPcV0UqrWhzVKV1c426JEsjepNaWnTB7IyE4aMZBJ6+1Zc2TIyMcFWJHvU+n2Ulywh3FEB3ZyecUVNXciOmh1Fhdz3duJJlKgDIyOtSWSbbpnXv1oSZZIcRKMIMHFS6YvmK7jsawim3c2bVjVjPyZp2Rg1GDhCPSo1k5Irp5rI5mQ3J3ybe2KgQYYipSczE+1RR8s31rmm7szYrCn20e6YH05ppGTU9oPnNOmtQRfooorsLCiiigBKD0oooAgKgucigqOMCnkCmZBJFcdSWpoipdxEASJwVOeO9OjK3cQJHOefap3G7g1HHGIckdzmsOdpml7rzGNb+V82eKs2xyvHNQXgZ7VtpwcUunn9yBnPvXZSndGUl1JLocg+1NikEmE645qxIgcAGqtohE8noDgV0ElwdKWiikIjmBaFwOpBFcFq9uY7b7Yn34CSR613dxKIomdjgAVxV2DcO7IdyHIKD3rKo7KxvSXUr2znUrdLqPAkAAI9RWNqsMdtPKVbdIQCRnpVsTmxk8hMxgc4J7Vl6ldCZ5XU/MQME+lc6WpszRswRd3GwHKPggnJx61Ys7qaPVJEhBIBGT1xVO0klS8uA2DISM4HHetuyhiLHyiCxPzn3oqrUmk/dH6mXRo5wQEB5zUvnrfW4QDgcE+tQavbSXKpbhsAEEn2FWbdFhszFGOAOD61hHc0ZZ0aMw3YES/u+hx2rdljDKRkjPvXN+GbtVneB2yzE/hXTvGWGAcVc1cxk7MwdTgkULlsg1Rjj8skgVr6qjJGhJyM1nMCY/lHOa6KWiJerISqSMc8Ghk4A4xWlDDFJZxtjnHJpgtkNNyZVrIox7QCOtVpIgJS0vIPStg2iikNnHIMN0qeZlWRheQsjtzx2NZ8kBadoX5PYiuol0mKRcLJjj1NURoTo5kEgZh06nNUmQ0ZC2jW4J6k9Kkjd4GywyD1HpV6SxnjIlbkA8jFSPbLJGCw+Y84rVO5LViqIxMAUXJNRXqzQMixtyRzVmGQW03l4yDwfagxNLL8xyPWm0Ip2sku/a4Pc/WrU0bSp0xgdatLaJ/DzjvSTRhB8hzxjAqGNEuin5VUHgHBNdHbiKOQtvGTwMmuW0VHedkHEYYEmuiESG4QF/lBz1rmqGtrxNLepHUUA+4NMaJXxyfzpPs+M7WIz71hC/MY6EpVG5IBPuKaYYD1QflVSTTnd9wmIB7ZNB02UDiY5z6mvUjog07l0+WFAIGB0yK8n8SRyHV7hZAQpYGInoRXpT2ExUASk49zWfqHhmPUYMTkBwchumKBaI8ujXcSvUjk47VFKcHZ3rqta0CTRrIERlyQSWA4rmXhYMWbrjpVIllGRSDUR4NXJE65qsyZOaYrEYHNIRUhX0phFMCPGKTvUhFRng0AIaQilNITTQDSBTSAadSEUIViJlpmDU+KCBigCuaXPFOZabg1QmG6jINIaBQIdlgODShw33uvtTSaSgESFCeVOfpTSCOoxSKSDwafv3j5hzQAygUpHpSYIoAXOKcGIptJQBKr8VIGqsDinB8UDRaBFOBqur04PSAmBp4NQBqcDTAnzTgagBpwPNSMsq1PDVWVqeGpDJw9Lu461CDQXxQBIX96YXqMvTS1Owrku73o3e9Q7qN3NFhXHk0yQtkAck8U0mrFjH516CRlYxk/WgDQjtkWz8phnPJNUpLLbnHTtWlI3HFRdetMRizQlM4NOhmgS3KuMuGBHPataSBJF6daqTaOPLMkZy2elO4E0d3b3FviUAMOmMCnGZpESMn5U6D0rKjheK4KtnjrV4NtUn0FIAkkMkgUHqQKva4v2e0t4e+ATVTR4Dd6mg7A5NTeIrgTXoRTxGMUdBLcxmOWFXrTUbmxiaO3kxGxyyHofeqJPzCnkA4Ptila6GegeFNfs7qxGnzERXCriPJ6+vHftXUxoy2oVhhgMmvGIy0MqzRMQycgg969K8M+IYdS0zyruUJdINoBP3uOK4K1Ft3R1U52NqAsZ4n/gAIH4Vvq2Ywa521fZFAshwWJwD256Vq75dpVR0rhm3FNM0kuZInkIdx7HNTFhs61Sw5iOcg0yMSMcBia54VHG67icLrfYsrKguCCQDipi6kdQapywgYkJOQMUsUZkUHJH41PO9UDirXuSJcIkmwkAnkDNTSMPLJHPBxVR41WUEjn1q4ANvPStYNyXoTNJWaI7CYSQAdCOCPerlUYQEuCAcZGcVdFd+HqNrUymrMdRSUV18zsQLRmm5qOSZIYmkkICqMkmpdWzsFitqmqW2mWxluJQgA6E9a8s/t9r3XJo4RiGUkg8c9e9ReMfED6rqMkauRFGcAA8EVm6DE0l08pHCDg+9aWurspaD/ABNbSMyXRPyLx+tYqfMOB0rX8RXZkYWytkA5IrPtImRgWXB7A1rElhFHGFR2U5B6GtdJFkUbew6Vn3M0e5SMAg5IFJLfqZvMiGARgiqIL8ttDN95QPenxlI02rgAcVjSX08jgA4z7VMLnykzknHU5pga9mpmugq9QOnrTraS1j8LawJpAJpPljUn7x5wQKo6TqcSXfmlgCoyBnrUt1HBdW0/lEiQnITPU+wrKSbNIOxc0eY22m2spHEj+UV7nOMGuinF1ZTpGH8yKN8gAdCe/Nc9o4UrbwSIfNDZUE8YHfFdCtyTq8qyg7XUYB+lcs00dMXcz0vojcaq+AWki2EDsc8VzRuZ5IILKdswxsCnoCTW7qFstheyRDhnjJbPc1zkkhMkcO3jIYH3pwCRrXKCHUFTkiMrk+tdd/ZVvqVpHJJGAdpYYGM1zsUMM2qW5eQDO3zMntXa3DWtiyeUxMbggc5ApuTTM0kci+l6bqogijxG8jEZz36Y4rntb8P3mh3LJJGzxE5VwMAD8a7U2K29/YOBgGYkAcZzzXWzW9pPbzW10qs5Qk5AJAI7V1QldGM9HY8LCDaSCCfT0pnOceld3c+AGmeQ2r+U2C+HycjPasK68KapBE9wIGMI53Y4xVtoOUwwxAp6OVbOadIFGVAII6g9RUZBBx3oWpLVi3DdEHFaEUqyIDnmsQHBqeKZkI5oaIRsgKwIIqIw4GVJH41WjvRxk4q1HMrj7wotoMtWupz2fyhzjIPJJGa2bHXSFkLAEyYBI4rAZQ3SkUGMgjPFQ4psOdnqGgiJoQ0cmQoxyck5q7AY2MyxAqcnOTnmvNrDWJ7RgqSEDOSM11Gn+II7mREZlSRjnPTOKfLYTZqFEZ3aRyJUHIz1A9qsIGezjOcDdke4qK8cveW6rGQHySeMEVLbqZLcKD/q3wB6gVhU3Kp7mkv3R9Kd2pqDCgU7tVLYsKKKKYgooopjCiiigAooooAKKKKACiiigAooooAKKKKACiiigAooooAKKKKACiiigApaSlpCENYergi4BHTHNbh6Vh6v/rST2ApFIpwrbx3glYZYjBzTbu3WNJVUcMc1nzzkTBBn5u/pVuR5prN4+rDADYqiepCMQ6b5cS/v3PBrOk1BYIVeT5uCpH86nuZLhDGWG3K4Bx0NZwsWlUws25zkik2XsZN5biOJdRifIkfBUfrUV/h5UKDAIHX3pZAyExZJGSNp7c0y+IDQqp6KCTSjuEtUel2N7HFpdnbgjfLHge3FVrVdjzyuc+WMA+/rVTSCdQjtZgMC0h59+1ab2TG28xBkTcsPaufERbVzrw7gopX1ZWNrFJKZJGzICAuDjPGQfzpkN5NAs1pIp86TO33BGKltdqbkJzIuBGTzn/Gl1KZEtYrr5WuLdwCoHJ55ripxaZ1TlbRq6EisWjhjgQ4DqDKvpjr9M1C8ctxrSJCN1vCAuQMgGnahfMNSt4rU4kuCA4POFHJ4rYmSPT9OnkhQltpI7knHWuiELtmE6rjqxRJFcI1rKhRsYAbuPUVkNFNp1wEYFoc5z2zU2kwzX9kjXIYSsdwcHGB6Greo/voWtIsM4UZPUiqqwUVdmVCo726My9UtU1S1DqQkoIO09wDS6g09zokAhiLmQ4dQPu471Za2QQrHvIljALc062mH2OZ4wN7klUPPTjisYVYpM0knzJrYdpMtvYpHBjGRgMTwTTNbjl8kpEhkE5xkc7RVW3jZNNi89SsoYk5PQmr+mXqmQwyHJUZyeaulWbdgq0uZOaOX1LSJNI0eYFs7gCQPQ1x0Lsw4HLE8V6F4rlEljcFTlMgD0Feas7KmVOCDgV2N3Vzjj7raZetLubSpnBUgy9DjvW1NrFw+lR6cykPIcknuKw5JvOiRnXkAAGthI01DT4TEcXIGCfYe1Zs1SKNzMY57eFW+UHkjt7Vm3I8tZznJZicelShyL8ROCSGAyfWmahCIjIA2SxyRnpREGU50U2iOp+o9DVRHwCAKlJYQlecVXGQRWyRmy1GwGc9AM1YtESNDKRyemarIVPy4zkYNWWVgI1wQgIyfaoY0W9OkljusKhAfofUV1E4STTjHMwYYJU+/pRZtZR3enrtDb8AkY6YpdStoNO1I2sUnnRyHecHPlg9jmspFRMO2kWHSJDdLyj4A9M9Kxb4A3JY8Z7Vu3ghVpssDHkHA9axL/DXJYcDgj6VUSpaIqyghQT0HSmAHGTT5TuUAdqYSeBWpkSRAO6hex5rRhSMXSAsAAeTVOONY1yDknrSy5ABDcmoYz0Lw3e5a5OQVjALDtirOlESRS3SDAZzs+lc34ImJu5oZG4lTDE10ty6WVmIrfiMnAPvWLd2NDtGSeOe6MZyxbJFTRwPC7ycl5mJK+lR2DyxXEjRfeIBORTrS+knv5EeIgg4yQMV3KdoHFKlzVEy3pt3BFfGKePZIejnHNSa9LdJKiqpMZ6EDirGpWsdzYlYtvmRgMrAdx2qGzuRqmlFchpoyAR3BrmhNc2p11YOUNBNIU38MqTp8i8ZPeq1vCbe5mtUfeI+QSc8Gr+q30GkaSRGQJCAFHck1R0yE29qZ5WLPIMkk+tKrJX0NMPBqDuIsx+0AA9Ov0qSW6+0n7DZAHefnIGcDvQYlZyVUgvzn2pY4hYXf2qBSQQBIDzgetHNHqTBSTZpGOLSNPJBAK9feqd+f7V08SohDR/MuOpp+p27ajbpPC5IUHKg9RUmlBnUyuoWJBhQR1rRWa0MXKaqIrrM0saKo+cAcfSkeGMTmZWwdvK574qvJdK+srJbkbACGPUVMwE10ZlbC45GeCadGmpO7NsVUdOKt1OUk+e5kJGBuJFaMH2mK3bCjLj5CB0qlOoGoyqOmScVr6a4ubcwgjzI+nuKmsrOxjSfMrmno8WLRQ3JYc/WtqCJY48IMZ5NYUc6wWxEZ3SgHIHatvT5Gls0ZhgkcipppXNJPQc3AI9qqltrH6VakGJPwqrP981FR2MhsZySajjPzP9alhHymohw7fWudO5LQ8c5NWrQdTVZfumrdoPkrenuHUs0tJS11FBRRRQAlFFB6UMCN+nFQIrKSTzk5qwRmqd7cvbrlVzXBUjrc1jroiwR0zTJjiJiOuDiqljeNdMQRjFXmAC1k0O1nqV1QyWoDnBI5qS0jEa4U5ApXYLHjH5UtuPlzXTQWgpajrmQogIPU0tsMR57scmoL1gSig85q1EMIB7V1mbHmmSOI0LMcBRkk041nXJkvJhDHkRqfnbsfamCRRv3N5bSSMxAAO3Bx9K5nSbv/AE+VZOAg4B7119+RJE9tEnGPvADAxXJ3sKi1leLCyxnGfWuaqdtNe6VfFKLdvHLbr5ZUjOO4/CsG4UMCoXAAHNdqbJbvQIZ5BhyAT2rn9asYoVVo2AJXke9TBg9SCz1Bb3VLiaMD5gAR6n2rS846dqvlKSWlAOM96zI7SPTNYmt8FWByQT0HY10YtojcLdygFwBtqKt7kUtifVGeCCNyPmfAJ9BSSOEsgUOSVGQKTVnabTXAXLnAGO1Q6PC0cZinO4gZ5+lYR1Zqx2gW5hv4y33nOTntXZspIwK5TS5N+pxsexIrr66ZrQ5ZvUytXQi3Vjzg1mEjBAHGK2tWGbM+xFZPl5XgU6eqBMdpxY2hB7E08HBPNJp/3JB6E0w5BNUlqVJ6EhkA70qNlaqNICetS27ZU81TiiFJkpkC00yEjIPWoZGw2KVDkUNWQKTbGXCkxls/hVaV8QB15Jq3cnEB+lYyrPG2c5UnIHpRDcqWxPbBVgy4y7E59qkS3KDJPWnwgso+XnrTpThQB1rVohMZ5nlodpycYqArIzYXoRSHcW5BxVpBmLbjBI61DRSG2j+XL5UfGTya2Vs0SRAZSSTxyawrEA3hwcnv9a6VbUvOjkn5SDisHG5teyLItwOhYfiaekO1gdxPtmpgtKRTjSs7nO5NgBwKXFKOBRXUiLhikIyKWikBXu7WK7gaGZAysCD+NcXqngeQF3tHyDzg5JGK7s80YqgPE77TLy0mdJYTgHrjAIqhJDjAxz3Fe5XNhb3SFZYlOR1wM1zGpeA7acF4GKN7k0DueWyKVJGCM1ERW7qWhXWnsRcRMAOhIxmsl48EkKcY5PpTAqkYphFTOAAPbioyM0E3GU0in4prCgoYaKU0lMQYoxmjFFNCGlc00pUhpMZNFwZCUppGKsECmlMinckhpOlPK4puKY7CUoOKSgGgQpajdmijAoAB9KD+VGcc0A9cjrQAdqTNKelJigBQcGn7qjGSaXkUAShvenhqrg04NQBY3U5WqAP0p6tSHcnDU4NUQalDZpMZNv4ppamE8U0tRYVyQtTS1Rk0m6gRLuoBzUWaAcZpgPJrTtiLa2DHguMk1nWqGaUDHAOTUupXGSIkPA64oAmGqoZ/LJ49auRyxyYw4JPaucKcZPWnxSvG4IJyOetAHTgYxUofYu7055rJttVRmAk4NWby6UWpKMCTkcUgKVzIHmLDuaSRikI9SKqxFmOWqad84A6CmBreH2W3gnuTwQCAazJ2MsryE5JOauKfI0zYOshzVFyAuO9MEVzy1PPSmjk5oYseV7UhsVWIOeoq7bzGPDRsVPscVTjZS2MYPoasJx2xUtXQ07M6HRfEk9lMpmDSopzgnJH4muysvHWnTS+XOhhyeGYjFeXLkc0k0hCgg4I6VzVKCaNlLTU9se7juIi1uwdM4ytLb3ICEAZI615HpXiG/wBKIMUhdDkkHn+dej+GNQg1e1FwjjzHHzJnkV5tTDNO6OhOLiak0rOmegHU0+3uP3Ix1FJc255Cnr2pbS32xncOTzXK6bTG3HlI5pyXBIxjpVpJjJECv0qCe33dPwqa0g2QAHvya0pxkroU3HlTRCJvLu0J75BrVXkA1SFuHnUgcqcnNXh0r0MNTaTbOao03oLSUtJnk11tGY1uATXCeLfEDFJ4I2IjTIyD1NdfrF2LPTJZc8kYX6mvIvEkzfuIyThiST61Kppu7KWxhTHzJTjlnPHvXS6bbfYrH5vvFdxrK0rTmM/2ibgL0z0raeZNrKWGCCK2sS2YFvCdQ1aSdv8AVK2T6cUl/cgyvIoAzwoA7CtJhDaWVx5RyxBPBrm2kaTAY9KaACeMknNXtMtFkUySDvkVnkM+FXknit+2j8qJV6YAq0SZ2oSRWzhAuT6jFNtJY5WKsASe1R6xGwug+0kEVX0/m/jAB68/SqETzxhHKMpBzxg4q9JHPoupRWN4wYSgMGAxwRx1q5cxR7CzAcDrVu58J3dzaW97BL9odVDEck47DmiyHsQ2t+2n3CeeoaHpvAxtHfJrp9RuLOQ2V5AwEBjKu+eMjHeuRZsN5U6FHHUNW74XW3ut+m3TZjkOVGeQa56sOxrTmPuRHfa6XaQOhtmGQehwK48kmaM9xz+Ga6W6t20nUprdcndEQpJySPasdY1TQbyRhlhIoRvTnpWMVY0k7lqR2ub5BDlQUDE/TtXa2SLe6TCcEkKTycniuVubcWLQuvJaFTj2Nd1DDBZ6JbTocggA89c0NIlMxpL+MxabOwyFmMZ9iD1rqWMR1UiQ8PCBnPGc1y19DHcuIrdCqeYGAPPOetdCk3mXRtUXdIIwMjtxW1N6ENXdzQvLQyBGhbDoMcdwaBBCunrbykFAoBz3pxjmh08KDmVRjNZWpwTRxQAyEn+IAkUnKxcI3djmtd8MxamTPBF9nlOQpI4PpwK8/miltrh4LiMxzISCD3x3r129kudQ0tjasokh+cgDkgdvxrKvtBtNXsEv7gbBLheDggnrkitYySRM4vnaseagcn1FA4rpp/Bl1HEJ7eVXMuQEwScA4z+tc/NbyRAlkIAOCT61aaZnKDTsRqcGpo5WUg5qLGAD69KBxVWINOC5zwxq2GBrDVyD1q1FckDrSsTY0wue9SKXhYOGII6EdqqQ3IIGTzVpHD4BoA3dL8RTwFVkYOAcjIyR+JrrrC+jurf9wwDsc46kV5wileR1FX7G+mtJVdScj8qznC5UXZnp8Zyg9cc0+snRNUW/iOSA+en4VrVFiwooooGFFFFAgooopjCiiigAooooAKKKKACiiigAooooAKKKKACiiikAUUUUwCiiigAooooAD0rG1hc5P+zWyelY+qHMu0/3aQ0c6U3RjCkuTwalnnaG1ES8O3OTUslyLa6SHyiecg4FZ2qySTSkqMMOgpsSLRP2m1jE2AxOOOOaqtJFYq88jAspIHPSo7F5JPLVslweR70XdjEbKaKSXLyPnOTxUFpXOduZBNdvOOA/P0qK5AkaHaeSCKSSPyLprctlQcA/Wm3MbRsqA8gZFVHcT2Z2em6munQWUCJvEkeJMY556Vt3V7LZuFSBpEkH3Rj5RXPQm3e40wxEHYgBB557iul1a5jhiBK/Oy9O+KVZpRZGGjKdSxlBPMdZFJK8nIPSm6crGW6ju2BdDkMehB6Ve0OICzMrjCyE7QeorEmt7uHUp5FJaEuAQOory4yV7o9qX7xuPY3fscN5bo5+WVACX9DUKaiYLiO1dxIXcLjrx75q15iTWhh3BPkySDismS3kmsLeUDbcrzk+1VObT0M4RWqkb3nLaQTmMglz8ijt2qrpdtcIjvO37xz1NUra4+0P9qQ5ihQ5HXnvV61vnksDckcEZTA7VFSTmrGbp8miI77JJhjOJZO/rVeyP9nO5u22M2fLU9x34rR02Bph9onHOcg+1Jc266zbuFUoUYhHPqOvSnTw1o3e4/bJLke3UqIlze3JbA8kYIwO9S6jZsHW4UgRquJAvBI+tQW+oSabKthcIS4wEcAAPnpVO/119HCWlwhnMrFiF6he45p04JOxM5OLutilq8gOi3UUQLIDkEnJx9a4d9pUDGRmuxnm3afqV4R5cM4AjQ9uOlcdb8RnPU16KWiOJNyk2xsjnaIlHJ4ArW8q90uKF51ISUAowGBiqmlRpJds0mMqMjNdjq7QXXgoSMBlI8qe4PNRI0TOW1GMPLDdoBywBwKo6lCY5JG3ZDHP0rRgcDTIfMGeQfxrOv4pI5ZnLZVhwPSktynsZbn5D7VEo3c1Kx+Q56023XzJBGnU1smZD4CA53dMVeEim2KnGRVIAlyo7dfrUtqpEpWTp2qJDRq+Hpn+0BXBYggAk9K3jDHZNNI7Fzkncxzn2Ga56xvo7K5LMRgDAGOtdG7xXOluZGCkDIyeprCVy4mErx3MVzJMCqOwwDxisvURsnwOhHFaltDHJZXFuZAXBBJB6e1ZupDDopOcADPrVwY3qUm9ulNxjDH1xTmJwB2phyR7VsZdSxGmUZg2eKLeJim6Q8ZNNhyARngjFToGAWLBx61LGXtMuxYXIYE7ZODg816Eot5tOibPC4IBPWsTwVp1s9+0NyiuWjJGRn8q0YI3ttbnsGBMKHdGPas3ZajWpNp8m3VrgN3AOPrW1fWQXT0njQB4+TgckVg2SsfExHbbkiuna+jJaA4LDgD1HrW8U5QMLqE9TNF8b60It12EjBzz/KqKQtoOLyMkwtnzMnIBqW7iOh3LyE7obg5BHAU0s8ou7JoeCjdu5NcTTUjvTTSfQz4EGvXE97OzARH5EzgEeuOlWraQ6imxZAgQ4Gen6VLZxiOFYiAjj5WAGOPWq+vRb3htbAgGU8lOMflTcW3qJSu7R2I7a5mjllkkYGOBthwOvvW+6K0O5DlHH86is9Lt4rMWMpzLImWOep9azLhr2yuBpkYL5wQcZ4puDsJTV7IvafO9qxtZAcE8E9wabql+0arZWoJYjkjtVK+uJ4XhkZMOCOMdRU9sVgvGuGG+OfGD1we4oTaVjbli3zFuysBbacUYZkcHnvmq0W2KcQM3zjkjPIFWLvVFtpQ8gwgGAD61XsIJb6d9RIwckYx1Fa0ZNPQ56kVNNyMK6GL+X/eIppmktW3WwJmXovXNSamrRzzSKM4bJFP0dIJrwzyN80Yycnj8qus7sxppJWRr2IW1thJOczSdQa3tNctGVIxg8CsK0tjfTmaQkKD8o9cV0sCBEBAwTUw0CWwSj5gaqTDLZq7L0qm/JrKszJjY+FNREYY1LnBApkg5rnQDlHyGrdtwlV4wPL5p8L4OK3puzGo31LopaaDlRTq7BBRRSUAFB6UUUDG4zVO/XMY4zzV0VVvv9V+NYVFoVF6lewgCKZB/F2q6wyKjt4jHEAetTHpXK1cqTuyJxiPkU5QTHwOaJP8AVn2oDhYQR1rpoqyJbKlsGuLhmbop4rRAwMVDbxhFyBjPNT10ksQkAZNQogVjt4Dck+9SyDKEUw7RFhjgYqWCKNzcK1lJLCuRg8/SuPsWW/WWI8Ec57ZrsNTiL2DrGQgxngda4qFzYvLIinBPOe1c1ZndS+Blt9TZIY9NK7Qhxk9xWL4kC+eoVj09avanIbtEkjjxIgwMDrVTU5APJSWM7imSTisoPUCpdTT3Grm5nTy5GjAwR1HrWrdXwt7u3LNlJIwAM9xWfeXHl30crLkEYjB78c1oWlstwY7q6HEf3R0ya2rJNmNC/KalzI0NkJtuc9j2q1YRxNp4nyCWHNRzSKbJzKOowB0qjoscsKGOZjg8gGuaOjNiXSA66u27hBJwa7Y1yNqFN4EiIJDZOPWut/hGfSuiesTmmtSrqQzZt9RWWM4xite9GbVh7VkA5opbEoLIEGQD1JoIBZhUlsAsh96hkOJXFaR3HLYh2xnJzzn1qSAKNwXpiqpyCasWhJZvoK0asZpiOo3HNOQCmyZ3mhTg1LWgJ6i3KZhFVmiBVSO9XJuYKhjUeWD7Uqe5q9hIYhGCx6ntVKaOQThgchjyPSr5JJIppj55rexmiGOLc4XHB71PNGAhA4OKcmApx1qKQOx3CokiokGnxlL0gjr/AI110YG4fSuXtP8Aj9Ut1xiunTgKfasVoy5bFgdKQ0DpRWxiLRVPVLhrayaVOoIFY0etTggkg+2KECVzpMijNc+NbuBzsz+Apy68+Tuj/QUh2N/NFYQ1/j7hP5U868pxiM579KoVjazSHmsb+3gOsZ/SnLr0Z5KEAHByRTCxoXNnBdIUmiVgRjkAmuM13wAsoaXT3CHqUOTn6V1A1y0PVwPfNL/bVocDzAM+p6UBZni2p6ZdaZKYruIxnqCRjNUSBivb7yfSL2MxXAifI6kDI/HFcJr3gmFQ1zpMu4YyYySSfpRcEjiMZpCKtS28tu5jniMbDrmoducEcg0yrEBFBFTFMGmFcUE2IsUY5pxFJimgsNPSgUpFJjFAMDQOlFFBIbQaaYxTgaWncCsYzmkIIqzgGmsgNNMCvS08x00qRTASminEU2gB2aFXewUHBJwKQUoJHI4NAh00L2z4lUjngnvTSRnirMN8wQpOqyKeOnI/E04WkFwubeQLjqGOTQBUyKKdJFJCQsqlCeme9MBoGKDzTg2KYKM0gJw+acGquDinBqAuWCcim5pm+gmkDHE5ozTN1G6mIfmgGmZpYzlgKALtufJjZ+5HFJb2kl2zy4OBzQwLptTk4q3Y3yW0YgYAHPNAFG6tmhXLDHOKgFrJK6rGCSavajOtxcR7ThByfrVyxjCymbHAGBQBgzK0R2MMMOtWIVeWLO4kAc1JqKGW68zbgNwKsmEWdlhvvMOaQFVSI1NJGd8gB6ZqF2zxUtqcMT6GmBrEeZKsXURjJ/GqV5GElAHQitC2UpEZH+8RzVG5O99zc8cUrgVjhVzUX3juU4PpTmJB+bp2ppweUPNMCUICwPQipgScA9ahVmJAbg1LGMkGiwE/8IqCcjAHvU56VVkOWC9xSZVyWMqFGfSrmm6ndaZcpLbSlcHpnj8qpDhQDSg81Dimhxk0egW3j0tEsk8eWUjcBgZFdRpHiPT9ViDQzKH7oTkivHFYheOtMtbia0ufMgkZTkHAJA4rllQW6Nee+jPfFQdxSPwOOK5HQPHVrcwRw358qXgFyQATXWRyxzIJI3DqehHSvOrKUNh63JYjkZxgnrUwFV4zhqsA8V2YSopR13M5rUCTiq11f21km64mWMYzyankkEaFicADNcRqU0N1dPLcSknOAgbAx9Old10JIi1PV7jVFK7Cqg5C+g96xZrK3vZEWWQExdQOM+1J4g1sQR+RaqBI6nJwDXN6TJLFJcXkkhOxOQScZpxBs1b+5W4uBBaDZFEAGPqahMfAyxJ+tTW1jdm0N00DFX+YyAYFR7lIOGyR1HpVkXImAVSTyO+a5+Yjz5MdMmtm+m8uA4PPasMksxPcmjqMuabF5lwGPIHNbRHIqrp8AhgDd2GTVuqRJHNDHOhVxkHuKjhs4IGyikH1JzUxzSj3ouBV1OQpCqKQGfgZpmka9qOiXKSMxkjGMqeRj8adqURkVJBk+Ww4HoarMEkTk5BGOO1AHa2l9ofihTHIBb3DDIBIBJ9OBWZPo9/oGpR3VvmaNGOcA/1rmTH5MYaJismcIVODitrSPGNxZgWuooJo3GN2BwfUk0pK407Fy91WPU9RinlHlMqFDk9/fFYV0GClBnacZGeCRXUalbaNqGktqGnyjzIyCUDZJ9q58wm5ACgliM49Kz5C1K5pCZrv7LCRumKBAB3ArrLTfNpAhLjMZwoPPSuMtLmMKCxCSxqQCfXFdV4WkeTSTeytuTzMEjpn0rnqRa2NItMeBK9qd+FuI5eoGABn0roNGtlF3JKxzIB1Hoaw75TDdXgRswTop3f3TnHWtrSZTDsiX5iyjLdcVdFNrUmbs7GjdF7hhDCwBzlj6Yqt5oWR7O4I3LyhPcVbRUsbcsTnkliT3NU7iCLWIw6Eo8RyGBx/KqktLijNKSRl3ROn4nTISTKuDRoqtqUDPIpFqkmYwOMkVT1DVYdQRrUDEkLbTg9eMZFaPh9hYaK0kxwsZ6enPeslc65Tv01HKRNYqsY2ziby8HsCeuKzNNsLKPVL3T71FYk4BIHU9xn61o28QW0n1LOGkfIHYc8cVFNCk9t9ui+a5Eg3gdSO9dCehjLVu5x/izwa+is15bEvau3TklCfU1yq4IGDmvZNZngvfC9xvQ4GFKk5IOa4zUfC8D2b3iHy2RQSCeM/Qe1Vz23Odq70OPIoBINaZ0DUBAtwsRdHGRgVm/xkEEEcEHtTVRMlwaHo5GDmrlvcsGGe1UQcVLGcVoS1Y3YplZRjrVpCCKw4piuOauwXvQH86GFzobK5eAgoxGeeDXUabr3mbY7ogE/x9APrXDQXStjB9q1IJhtFRZFJnoQIZQQcgjINGK5TTtUltmAYl0J5BOTXSWt3Fdx74zz3GeRUOLWpSZYpaSlqQEooooGFFFFMAooooAKKKKACiiigAooooAKKKKACiiigAooooAKKKKACiiigBD0rG1kbGDjpt6/jW0elZGsfMwQ/d2Z/WhAjLJVYjcMoYp146VS1CIGIXUBDE4yBUk00lsxUDcJBgjHQetUJllhtpViJdT+OKGJPUtW+LSM3DjJYZFY96Gk05plc7kYkjPqa05o5zpFvI46g7uKzY7djBcMTmOU4A96mxadjCuJFkgA/5aA8mo2laQK2ctggVJNC0czoeSDxUbqI9meCM04hJ6M7WCGKHw/pMoIMrHOR1Jz0rRYy3l2ZZEICYB9MVzujv5sduJpP3Sq20Z6H/Irpo7mLUbZTE3lqhBdj3A+lcuJTaNcJJR23Evr5NLt1lRGbzSFWPP61NZQRoj3czApKcknpn2qvDD/aeoI7D5ISSo7EdM1oalL5NvHHCoZHbYwx0rHD07u501Z+zVurM3UbRra8SQti1P3iDjGfenpi7gkjgOUUYBBzn6GrcIZ7JxdsrQIoKsR1/GsnR2J84qwSISExk9COworxSZpTm5wbe6HWimLRbiNFIeUnd/sjv+lR+H8zzBFk3WgTEYyTkVoW8LmwFo2FlclySOo//VVOzt2smZbYHaAQo64Oax5kmhU02mr6m5qEyWtk0KHBKkZ9BVDQzdyXAkc4txHwMdTmoTIL9PIlbDnjNXZpIdN01bVJAHf5ck9M967lUi4HLKhJTSve5n6sJbjUndo9qW4DRPjqf61LbwQXcUWpTxAyxA5QjOT9Ks2Gy9tNjjByAM9SB3pL8brmK0t2CuclhjjGO4rkjdttHQ2rKD6HFeInljsnQDaksgcLjG0elcyDg47V6Df2v2sXVvOoDxKTnGARivOnyqt6gkGu2DdtTnqxUZaDi0kUhaM44wa3ZI5Z9DhjWUmNzlwCeKwlJKA45NbGmSgwpblsKckg9fwoZK3GXsgSCGONTsLAk1R1EP5kxJypHFWryMreDcwEQOBVO/LiaRW6YyKEU9jMHKkGmxEhyV4I70vUnt3qMbg/HU1r0MyxEWMhLDrk5qVSVXzD3PFRxli4XHJFTA7owmM7TyahjOk0DTLaRI5rwA+cSOe3pSPH5WozWWSyo3y4PUVlQaq7NDZDIJYcjsM1vGyI1F5RID8oGeeeKxkxooS2ajUbmCJsFlBJ9Kx9VBWREJyVGDV15TJqE6RsQCoAcnOTVHUAwmUNyQME+tVBFMoMeKT+H3qWSPCFvSogPlya2M2PiYnPqKtiRnUMABgelV4IyVLAcGnRsWJQfjUMEdH4d1CS+1uADMfl8Eg4yB9K6+E+XqN1f3JAVRgduB3rgNCcW2pozNtycZ6dq7Sb7Rc6fIqjc4IJAHUGspFIl0q5SbWxcDgSLgVq3dtLJfFogcyHCnsB3rD0yMQ6lArnAUZPauuFyqW0koXPlg4NddNpQOSpByqJFLVp7bTdNWG5HnMwwATk5/GudtoLuOwMxOCDkAjtmta3lW91A3Vwu+Mg7AegNQT3CRXpUkeT09q4pTTdz0ORqPKU1u5fLmljO+TZ0HrW5pFhbW9sLoEyTMoZstnB7gZ6VWkt4IofMgXLkgn3Heqb3b6RexTAk285AYE520e11SCNFxiQ3uuT/wDCQgKpUL6+lbOtCe6t4rqzH+kxAHpnIPaoNUsYL6eGSBQCeCQO1R6reSW7pZ2xzM4AHfjFaOasZU4PnIvti3lslxKQJEOCMdD9Ku2Ekeq2x+Xy1jbgn1H0rJhtEgs3idsysSSM1DbISjxMzRQ4xkEjk+4qItNamtRtNJGjclNWuFtlIJifDOOhxW4LmzjAtkcIcdM9TWHochjlewaIxvziRud3071m3aTxeIYxKxwDwRwDWtG1zLENpKw/Uzi7uIhyCQRUllEbbTJiUxISDn2qrfszatKnQgCn204ZzbsTkcE54orLW5lSeh2EMYZYGUbQFBOO+a0o+FFcjbaxPHeraIRJGBywHSutTGwEdMZqabbKmEnK1UYc1ac1AwrKtuZtEJ+8Kc65xTP+WlTgbqwTHYYflixTYvvUtwdqAU2Dlh71rHVlJWRoJ90U6mqMACnV3LYgKKWkpiCg9KKQ9KYwHSqmoHFsT7j+dWlORVXUQTasBWE9mOO5NGcqDnPFOb7pqCyBW2QE5OOanY/Ka5kN7jDypFRSA+ZGo6YqUZMWcZOM4qO3JmYyHoOBXTSVkDLQGFA9KDS008rWxJGzEvgcikeMSYy2MdhTgAFIHJqCCB43eSRs7jwM9KllJDb9o47Ry5wMEAZ61x0s0ZtXYYKMcEgV1+oqDaux52gkCuEt1/0iRGOYmycehrmqK52UV7jHWs7I4icAkfcOOtV9fEhljbaMMCOnQ1BczyWzqpXAQggkdRRr96LiOGWF16fMPes4oG7FvxH5Ueq22wDCk8Y7UyS4NtJASfk64qXxhJbTatZTwNyxwwB9enFItgbxkLnCIM5raroZ0lobL3cdzBGYhkYAPfmo7F/tDyN0MZwR6U63MIjEaDAUY+tZ2mxzjWpnYlYXOAT0OK5VqzQuAmDWo5EyQRyB65rtI33xq2MZGa5OaNY7vzcZIHArqLVzJaRPjBZQSK3nsYVB1wu6Fh7Viou1yGrbm/1LfSsiEiQZPWroq6M0xrERzkE44qKQbpCQetPuYzIwIOCKI48j3rRRaKdmVWiPOKktVMbNnvVjyXJwBUUkbK23uKp3JSSGPyxNIBjmphCTjjrUcsUiDgGhp2FZXHEZiI9qqwyEpjsKQCck9QKlht+M+tOEbFNkiR5+b1p0q4XdT1XC4psvzLtrVogrqx3EdqnUZHSkjhJGaecJwaiRUSqBsvEPqa6RT8in2Fc7JzdRsOmRXQQcwp9K53uXLYtDpQaB0pa3voYkc8SzwtGwyGGDWd/YkHYn861KMU1sCdjHOgqTxJgfU03/AIR9f+en6mtrFFA7mKdAAGA46Y70f2EQPvCtrFBFArmF/YRzyw/WmtoTjO1gfwNb2DS4oHc5ttDnzwB+VRnRblWztz+FdRQRQFzlTo9yQAYyCevFMOl3SN8qsQOgrrMUYHoKY7nHSaO8nEtqGBOc7Rn86wrvwPLIxe3jIJOcHmvTto9B+VG0eg/Ki4rnh+paBqGnkNNayCMnBcjgVklck+3FfQMttDMpWWJXB7EA1yut+AbO9DS2h8qXrgnj8hRceh5IUNMIrodT8MajpzkPbOyA8uBwBWM8RAORTQFYikxUpT5ajPFFybCYpMU6kNAWG4o70vFJQIBS9aTFOFUhBjIppQGnilpjsVzGajKkVbwKa0YNJsLFU8UhNTNEecCoypHWgBpPGKASMYJHfg0pHNGKYi1DqBHFxGJQfQDI/OiS2huXDWrYJPKk5NVBxRyOQxB9jikxiujRNh1IJ9aTtmrUV8AAs8YdMY4Az+dPNpBcf8esg3Y+4Tk0XEUhS06aKSBtsilfr3qMMGPFMBwNLmmilzTEOzkUZFNB4pG70gF3joKUNg5q/HHBJagKPmI5PvWey7WI96ALMFyVkHIqdkiuCQrYc9Oazhxg09ZGGCDzQxk8kMsPJBIzwa2o5oo7JWUjIHIrHjuyPlfke9SuVlVQrYwRnntSEaMojuVhkAAAGTVG+uzM5HYcCpNQuV3JFbH92qjJHes2RgWJHSgBM5Oas2yksAOnU1VXrV+0GF3GhjRo3MwSHaOpHFZcjYUDnPfNOuJSzjngVBI5PccUhsbkljnkU4AZBApoYYwacAeo6VQh4ycZq1CmVBqsCSQMVpRptjA9qYiIrVIndcOR0BxWg2FUk1mx53sfU5qWMnDDo3anLgnIqI4I5qWJflzT6AOGRUan94TUpOATVWM7nJ96kaZaDEAEHB9q1dL8Q3+mt+6mJGQSGJNY+floVsGsqlJS3NUz1nQfGNjfRBLmQRTDrk4zWhe+JLeFCsBEhxwQeK8cEzDkEqfUcVJHqs8LcMWA9Tms40lF6A2md5fa7dXj4LYA4wOKzZpQiNKx6DOTWZZa1BP8rjYx4yTUmsSEaTI0Z3bumPStLWFcxLi6Et3LcMc7RhR61IsJhtUt8fPMdzfSm6Lp7S4lnBCDnnuasqwmupJewO1fpVxIZ03h7xBb6dZjTbuIPGT8rnGAD65qbxBpWmzWTahaSgMBkBTgflXLHDDn8KSS4eK3ZTI23HQk4q2QY2pzFpAingdar2sRlnVR60yZi8jEnqa0NHgJzOexwBTsM1AAqgDpThQBmlBGKYhppBTyM0hFDQDTgggjIPWoU0e4niee0Uskf38cgVPg1c0rVZNMcqyhrd8lxjk/jQmBz0p2XREg2BQAAfpSSLGyZYe9dxcabpXiKAyQMqSDkAHnP4Vy134evLQnzUYR88n0qtGBV0QMomIY7CcAZ4rW0q6XT9US4kQPGOCMDofrVa3jjhjCxjA606QhFLHHHrU7AdVe6dpGp2zT2kqpJ/dz/gKwpLTV9ELxx7jCSDnBwfcDNYj6nKHAgD8cnB4NXLTxdcxELdqJI+4IGR+JqXFPcabRrJ4mlNu8F7CTnA3AAYGa7bwreW17H5kMqyYUAgckVyYutI1qKMqmxzjOCBx36Uk+jXujW/26zlJhGMlSQB9aFFJaA3d6noixvHdPv5t5MAA881FfNhDa2o+d/vFewrkdM8azxwiG+jMiZwGUAYFdJperafdo0sdwpnI+ZCckYrKW1jWKV7mXq1nFBpUN5boPMRlBPXJHHPrWnpRivvD2NuDIpEg9DSLu1TUBAI8WcQ3Zx1b0zVbWZn0mGa5scMjkJJGB93tn0FSlZGjd2GhuW+1WU4LQB8q/Ye1Z1+z6TqP2W3YvPOcRr1AB7kd62dMto7bRpZUfeJF3ZByQcetc3aCXVNTlaZsSgbVb0A6VN3sU0m2zY12NbTwbeqZQ0zKC5HTcfQdqzYLmdvDM0Vyn7wxgJxgnIODWveW66rpVxp0rYMMYJccZIHH6isi0Zru3l3Af6kEADgUSbaOeOjdy9ZRtb2tnZysN4jGQR1OMmue1vQYtQdn09QlzGTkdQR9BTta8QwwapZXCtkwAqyg+2KoWXjF7ZZlaAv5pyGAGevrURUkzZtNHPTxPbXDRSqVZeDn170qEEZBrtoLnQtVRRPtDAHdggEnPrisnVPDcFmsLWswMk/OMk4HbiuyDfU5pJGIDgA05W9KLiCWzl8q4QxsOBnv700HvWl7mbRdtpihHPetq2nBUEGubV8EVoWNwd+0njHFJoEzp7acDqeK07TUHtphNHzGTiRfb2rkGu2WQIDjNdLo8kSWmZQWklO1Bml0saJnao6yRq6HIYZBp9U7UtC4tipwo4PY1crJlBRS0UhCUUtFABRRRQAUUUUAFFFFABRRRQAUUUUAFFFFABRRRQAUUUUAFFFFACHpWTrAwEPqCK1jWZq4yiik3oUjIaJGlRpOFx1qiQLa3Z5B/rGOAfSp7q8WCIGQEgHAxUN9KJlXjjAIFFxWLKIxjitp+BOP3Zxxg1lalZyW1tcQwOGkj5wB2qS2vpJlSKYEOWKw9iKgkkTTtQluZZDIJFwwz0P41NzRJHMJIWzv+/wBMmmXIOEz15zVjUAJpjewjEYOCvpUNyVkZHXoRWkdWElobehxRwxwyTsSJAVCg4xXVppKz2a2pLRxRc7lJBbPuK5bQ1h0+ewuLpwY5SRgnp2HWuut70Pc3GnsdrKd6HPVa58Roh0INNyRBbPLpVyzOpMBIRT6AdzW0Yorzy5hyOQMdPrWNev5tpNGxA4AB96fb3v8AZ8JiLbsJlRnknFclGpZ2Z2VKLqK/Ui1rUVTVLTT05hzmbHGPQGo7+1ZZFSAHyGbdIV4xjpzUK20n9mSXdwv+kzSFsEcgHoBU1vHcW7x6bzIZwXeQ87Qe1FRuciorkVr7EyySzSRXg4jUYB9R0qzeXEVvamWIBncYAHvWjFBbxwizC8LHwPbpWMYUsNQxO+UlyIwT0NE6HIrkRmpvRWt+JeljQaX5kagsE4I65rIhilvNTjuZgRAse0+mfWrUMs63LPGN9qVIC9eaXTpYP7KcyMBhiDk9MmsruSVtkUpOF092RfPFJJe2zZSNdoXqDir+j7Liz+2sCXOTnPOPSsq1j8u4a0V98U2SOT071om4aygECx7FBCgnoa6KCW4V1Zef6FLxUFfw612h2SbTyOCfUGvLkwyEnkkg16dr8dvHZ+RuJZlJKk5Ge/FebBRHKyngAkCu12a0OG7bsRqHlnWGMfO5wBXVjwhN/ZC6hayEzR58xOTkDrgdq5qMraajDcZyAc12mn+J4bfQ545D8zk7Mnrms2y0jlbmQXNsWHGDx9c1S1B3knORxtGKnlJhsWLDBkbIHpk1HeH5gpH8GQaSepTM2OMOzhmAwM59agjDMSehBq3EilZAzYAGQfWqkZbOTwe1aXM2TQlhcL7damjm8m4IBB3dR70yEEzLnv1qe0ijOotI/wB1eh7GpbBEsEG28jc8FiMV1TQvJGQpxsGSfUVzVssuo6gkFuhMrHCgdq6S3W6026NvejEmMHIwCD04rJotK7MMRNLJMyDAHQ461Qvs7U39cc1uXlvLBqjoBgSR7gAOlYl8rbUDjnBzVRZTViqRutyfSq4GSM9KuABrQ9iD+dU161qZNE8UjBWRRxiiE7QWxye1OtmUbwRzihT8o4wal7jN7StMhuVTzmIkkIC4OMV2UIawupLEsHxHlSOpHv61w+mX8aTW5Y4KEZGetdVaXkmo60JhEVjjjxk96zmwjuWII1bWoFc4BBrWvJZIXawjXPmnIOOwrIlcDWrUg8EkVsXtx9m1FAi75dgKjqTW1NXhYxnNQqK4TsscYhhUAkdCOlY93dJcommqmLgONx4zirE+oeTK7upLyZBUdQTUmkWZtmlvLyPLtkqSOg7Vzezd3c9BVFypixxi1vGt5pOGQbCT1NR38KXQFq33Cc59KtXaR61pTmA5nQnyyDyDVDTpC+nL9oYC5jJVlPXisqlNp6FRqc+pJp195On3Sy8/ZSQp7n0qnZ2tyLpdRuzzIMgHsD0qSSFbhxLu8sdGTPUjpWjChuQIwcgDGB2FDTsLnSdkV7lVhhe/wSQCcHofwrOs5WurcxvGUYncAe9WJZJ9Q1H+z4V/0cEeY2OhHXmrOrINNlhuIlDhRggDt60JOw9G9dyDV7pxYQNCuJoCDkDBOK1bcwajZQ3pUFyMn1BrKAM8ouNuUYA4xUumpLHcTQK2ELblHt6VrRbvYipTurGVqpxrkoHdBVeQNFGZFyWfjj3q1rsbJrAdehjGfzp9swdSFTIjG4E85rpqabnKlZ2LOkQLZWciud8kpyCTkj2rsdPctZICckDBNcnHDi3S7Y8O4XGelddAgigQL0wD+lRFqwSQ9j82KjI4p3VqRuBXJVepBWbiWp4+cVWc5m4qxFWCYEVzycelJa8ygelPnGKWyT5yfSumjqy29C9RRRXeYi0lLSUAFIelLSHpzTGNQ8Gq2oOY7fcFyQeBVgOoJFZl9qDC4ESpkDrxWM02tCluWrSUvCCy7T0wasMRt5NUkLsoYDGewqU+YwC4NZQg76lO17kzEJASD0FFqm2Be2RmoTGwZYy2dxz+VXAAAAO1dKVkQxailYgAKRmpD0quzl5TGIzgdW7UNiQTFhCTEMvjgdajh8xIx5xy57CnGRklEaKTnqe1SEHBI5bGBUNlIo3VmZS0jyMOOACQPyrjr2F7W4eQDKk4I9K7SUSW1rI8zhzg4xxXIRztdm4Ei5BPI9KwqaHbRbcWZmtwyX9nG0a7GUdcdarX0UcdpboEJJHJBrXLAWwWTGAcAjijUkMcMKxhDuHPGcCsk7MTVzlpTdRNbvcZID8EiuoiumtrFTKMAng+1UPEMZitIre4jKTxuMHGAR9KtTQy3thHbgYHBJ9q6axjQd4l+ApdW5ltycjG7mrWlwpelgCAI/50mm+Vb2PkquOOSe9UNPnng1yeGBSY2647VyReps0XpblYdREM/AIwCe5rqrIqbSMqcjHFcnqdsbvUY26bcHIrp9LYGyUAEBTjmt5aowqFmUZjYexrGh+Xj61tkZBHqKxiNshHoTV4cyFk5IpyKR0GacFzipwAq5PXFdaRLYICq5IqrLjzi1PMjmQnPHTFKEDPg/WnYLsdGQR0pZiGQrgZFDDaMCoiSTk0cocxCqAZ4pQoBPap0jyuahk4bii1hXbGNwabjNSgZpGUgZpsoUABKpTSEtj0qYuRkZprR7xlRzWbWhSK8cmJArdSeDXS23MK1zs0RQo5GDkCugtDmBa52rMt7FtelLSL0pa1Wxi9xDRmmscKT7VjDX13EFMYOD0qVPWxSi3sbefekzWONfj/ALp/SnDXoj2xVqSD2cjXFFZI16Ecnp9aX+3oCMj+dLmQezka1GayRrkB68fjUg1i3I+8Pzo5kP2cjSpM1QGr2x/iH508ananpIv50JoXI+xdozVT+0rY/wDLQfnThfQHB3j86fMhcsuxZoquLyE/xj86cLiM9GBoug5X2JaCOKQOD0NGc0XFZjHhikH7xFYHsRmuc1nwPp2pK0kSmKYnIIOFHrwK6bmg9OKOawM8V1rwlqekMWaIywg/6xRgD8651sEkZ5Havol4o5UKyIHB6gjIrltd8A6dqqtLbgW9zkEHOFHrkCjmQl5njuMUYre1fwjqukMWkgaSJeTIowAPWsBJFYkA9OvtVJofqKBSYwad79qTGeaoBKUCjHNLii4gpQOKAKXHFADacBmkA5p4FACbQaaYQalApQKAKjwEZxULRsOorS21HJGCOlO4GdjFGOKsvCQelQshFCAjxSgsCNrEH1BxRig0AW4b4gCO4USRjjIHP50j2VvInmWkgBzkoTk1VzxTctnKsR9DVWJFPFFJ0ooAUGlzTc0E0ATpMYlGDwaiY5Yt60g6UUAFFL2oxQMQE1ICSMZxmmgU4HFFgFzsTaCT9aYTk0Mc0g5xSAenWrgfZHgHmqowBSlyRilYYvmZNITtbJ5pAM9KMEdadhDgQx6YqRT1FR8dqcpwMUAWLZcygnoK0sg8VnwEAZqysnNAEd85EIVepNVY8Koz1pZpDJcH0HApOtFgHD5nAHerYjwoFV7ZN8w9BzV4jnFNiKcx2Rk+1QQggc96nvjjag7nNRqMYqbDHk4Wm5xTj0pjcCnYpMegMjhF5J6U2aGW3kKyqR6H1rW8N6YdQuJWDAGIZAIzkitXUJLW72wyxeW4GCxwBgd6r2d1cTZx24g5BI+lW7TVZYf3Up3xk9DzxV670CQszWx3ADOBzmsSeN7dgJVIPoaycR3OibUYjZlYgASMAD3pIk8uBF7gc/WsfSnD3IRz1PAzW4x5NUkS2MJqhqcwEQQHk1eYgKSawNQm8yc4PA4oEQAktgDNdHbQ+TbovcjJrD04Kb2IP0JBru5NF+1xmXTmzGqjg8knviqAyrRI5r2G3lcIkjYLHoK0dQ8O3dkWaIGaMHgqOg/Gst4JbeXZcxtGT0J4xWnp/iC6tCFlIlixggjJI/Gi4GYDyQeo6ijrXRSQ6Zra74CIpycbM4wfcCsa90650+VlljJjHRwMCgVisSoUljgAc1i3N3LISEOADx71rSASRMFbORWSsQMrI5wR0HrSsMhiu7uyxLFIwGexNdvoniqC+tRBqCgrjG7AGK5BYQLgW/3lkJwfQ0mkEx30lvkEAmmgsdRrdja2zpPaSArJwRnOKwr9mKBBwDycelXSzE7SxI7ZOcVXvVIQOBwOp9BQwM1Q0n+rwMHuM5pZIVmtjKFwynDD1psYkgYrtJHYjvU4bybKQSDBfpRYCHSp3juBEGIDcDHauli1C5itZbQyFoZBggknFcpYBnvkK9jk10LD5jQJjRwMVIrlSWDODjHynH8qiJ5pSwAGTUNXKTaOk0jxZNpUCwSJ50YyflAyPqT1q5Z6lFqk0krTqoHJibnOe/pXGPdRx8E5pqXsIJYSFc9gcUWK5nc9TUSWwKAEQzqAin1I5rlIQ8N9csrbQzkDPY4pg8XXFxZCIlQYwApwPzrOe+aRi5fDMSTU8pfMdaNds7PThFGN8xQoxyDzjGTmuVbVbiztSqsoTYQSR29KrNLnJLZJrL1K5JAhBznk0cquZt6lK4k86d5CScnPWiIZ6c4qLOSAOpNaVpbCMAuOueK0UUTd3KxcrnaxBx2OKt2urXFu4diZAuMAnOPzqvdhVkyvQ1ApyfbpRZCbPRJJtK8ReH/JQoLsjIH8Q/GuGkiltp2t5lIdODx1pttNLbOJYmIZTkYPFad9crq6rcomJo1AlAA/P+dNaC3M8GpYXIcEHGKhIxSqcEGrJSL7Od6sK1La6leSExtgxkED1IrMhXzkwvUCrFrDKHDZIANSyrnpdjrEdxHEJFxI2ATx+dbFefWkrKo2kgjGDmu30+f7TZRyZySMH696yki07lqiloqRhRRRQAUUUUAJRRRQAUUUUAFFFFABRRRQAUUUUALRRRQAUUUUAFFFFACGs7VR8qe+a0aztU/5ZD1JpPYqO5zouYRAxlUMUPA9adIIbuyEkZAKjpWfd8XEijpmm20kltOCgLIRyKLaFdS2LVjHHfFMCLgccZHes+SaC7WUEgyzn5Aa1A91NpVyGXauSVGK5sR+VcxXbEiONhkenrSCzRnXfmWUk1qR9/ggjpVc8QoB24q/r9zFe6o11bEFJEAOOx71nSEi3U+5qo7hJ6G7aaO95olvevL1nURjJ455rtr7T45Jo762cb4gVcjuMc1yuiW1zc+GRJC3ywyZC+4PJroRebNIuUjU71AUgnJJI6ilXh7rbJoVWppIjBjELW8pyHO4MDj8KhuYpZpopHXy3jwUB/iA+nXIp9rCr2yuzZfOQpPOakld7qKW2mxHIuGQ4wSO4FeVFa6nq1HbVCT7dRlhn3+UIQSiE43k+w61csXeGQ3F4oDEBRxVdbaSaEeeNksfMIAxkAeg60q3bfbohMBsCDIx1Y8UKdpmaTlFonvdQe0vhIBn19lqteXqXFzbzSphQCUHHU1f1DyEaMsud7fOfQAVkGXztRdtoMKKCDgYFb1qlo2Jw1LVyZdgmFvbgpgvk4X1JPpTEtIreeVA+6NB5kwB6E849qltIT5RurgYC8oOn0NU98sN7LIqM6XC7278jtXEpO2iLcFObaexagsEEvnwv8yHIBJOBUGoXy3kaGHjy33bjyCanguM2Et3CrFpQVx6Y4qp5H2e3huCP3fJk9KKdVxdkXFKTfP8h980VzpTySyIZ4wxAA5Jry+QO289wc5r0a7s3uFmWBthuMnnnHFeeT/Is0R+9G2D+Br1KUm1qclWmosleZLmwCsoEw4yOK2bS2jk0ONlUM0Zyf8ACsSOPy4BIw69Kt6XekOIgxCZyQT1oaJWhDfTCXG9cE4wvpUd2d0gjxyseSat67HGJPOTGGAPHYVFqXljyipG5ohmiImYbyEIV6c0yFS6kjkjmnSEEGrGnRrMrguEKg4z3rUjqMgY+aoPQ9avQpm3dlGTk81nJnzAxOMGtC2lCiRM4BORmoaKNLQJ4LSYXJ5dZBkg9BXaeMhC8FncKRvkYBSO4xmvNrQEapGd2YzIMgdDXc6rbO11bzSSh7ZcbQM8HFZSZUVrcyNUnaaZY9pEixkA9yKwbxXVIw/L45rWu5jc6pK6kcIQoHYVlXe7ZH5h/eDINOA2ylKCsBIOKrocgE1cfa1uyk4I5qjGAV5PfitkZk8ZBc/SpEK7DnrmmwgbwpHJHFEKGSYn+FTSYFyxhD3cQ3YJIr0Ka7jtLXMUYMmwAEAYBx3rzyORY72OTooIru7F7e7sixYYxkc1jNMcdxrBoZ7B5MkkEg++a07t5TqCz4+dEAXI4Oazb6Zo7G3kCbjvwD6CpjfvFDDHIhMz859q3pO0WY1KPPNNEazNpur/AG2+j3IwwVxwPfmujvtt9pP2m3PyBCRjuMVQu44b9om+V2A+ZfwqLTLwWs0mkznByTHk9QawVVXZ1Ok1FIh8NyStJiIHyyMOTzg1LqsEFreLNG/zSNgrn171dR4NIspDkICTyffpWRaWguS95LIXkkOQMnAHbiic0zSlBpNspX0kh1FUjyI8jJHrVu81GVPItNPIN3LwTjIA+lPvrUTKI1IUg4J9adPp6TgR27bJouQTyaHOLWhgoSU22W7aJdAsnuLlladzkj1JqvptzFqbTJOwxJyAT09qsWhGqWctld83EeQfY+tUdJ0qSO8ZZiVjhbII4z71SSaCbkpKwLM2nP8AY5wAuSUcjg57VL5hjvIe2T+dJrLyarcJBFCSsUmd4HXHvUZL2+owq6lwTgEdqeGinPUvEVGoX6lXxJIbfUUkI+R48VLbR7EWJCCZQCD7Gp/F0avFbngYOPzqgLuKO2SQHGwBck9MV04hLc4qE3JXZqX13BBp8NiQRNkADPU5611Nk5exjLdQAD+FcdpNpJcynULogoAPKJHBFdfGhjgi2nIIyfxrmTsjaRMBk0khwppy1HMcA1xz1YkVeslWIzzVVT89WYzWQ7CyjcQPSprePYp96jwTk+gqaBw8YIrroIl6ImpKKK7iAooopjCmkZ6U6kPFAEbIOtN+zxE7ioJNSkZFAFIYzYF6CnAgjOMEUuKR+EJHXFCSQN3IEUy3BkJwF4Aq1UNspWEZ6nrU1MQ1yqIWJwByTUEbiT54+EPJJ71JLtdTGe/amF0gjHmEKOgHrUMECyLLkKOneo7mWSBVESlyTzjsKeHDAYAVcZz61HFOJpGRVIC9WPINQ9ykLMjGBt3zEjoBXIafEqanPEehB4967C7Z0t2MY3MBwB3rimimllmeA4kUEmsqh10HozO11zZqevkkk59KWaWObSbeUTAc45Jqa8dL3TGgmXqD83oazo7aK20qPziSQcAZ4rnW5WtzV8ZwyS2sN3joeTjt2NJbyyR2KlQCSgI474qx4k12wudCNpakSPtwCCDgVm20krWAIGT5fAHc4rrrK7Oeg7aI2bO5guLLy1P78DkZpREYrgGNR5j8nA7VV0C3+zMJJslyCT7UtzfDTNZjlcho5RgD0rktZnQaFxMsV3CrcbyAa6mEIIwExjAxiuO12IzJC0WdzNuUit/QHb7GY3bcV71vf3TCojV7GswR5kb61p9j9Kzoz87g+tXQMRG+TFNMgfoadIM1EqEE12kMeF5p4wmGPfimBgGGaju5CqgjpmgLkxO4ZpnU0QnMYJ709gAuRVJEgsgVSp71A4y2aaxYtUyrkZNKw7kY4oc5XFOJFMwc80FJkJTmpIwI+TyDUqqCOe1RSHnFSy0Q3JDgY7HNbFid1uv0rFIyK2dP/wCPcD0rlluVfQur0p1NXpTq0Wxkxjj5T9K42TyhdTDeAA54PWuzbpXK3uhpc38pDFHJz1IBFc9TRm9Fq7uQYiIByKd5QI9qy7eQW91JBcMf3ZPU9a0EvIpIA8fRSM81k6jsdasSGAY5FJ5Cj2q20iIAzDg9KQIlwD5bcjrSVRlpIqmFQOtIIVA3Zx7E1N9g8zJEmCPc1nLbSx3siFiQASOTyKvmYmkXRGp6Ggw98kfjVaPU7Y5RW+ZcgjPeq1tO3nu0svyk8DNCmwsmaXlkjAJ/OmmNx0Y/nRaMZTI38A+77iqct1cC3aVBkA4HFCmwaiXDHKP4j9c05fPXpIfzNZdrqcrXwtJ2ABOASMZNbtuA7FT26Gm6jQuVMh8y4GT5rfmacLm7C/6wjHXrUsoQNhSMjrUMFxHPcNDjDAZx60lVuLkiN+2XQOTISD7mkGoXSk4Yn8a0DBAyDaQT6Z6GqN2Vt3RQAS3X2oc2VGNN9AOq3YXqaWPWboZyM/hUZMYxuYDNVrq4hgdQrhtx7dqFNsbpUy5Lq8silZI1cEchgCK5fVfD1jfIXgjMb4IGDgE/QVpjUoWnEJIyTgVox2kzZ2REjPUCtE2Q4QSPM7vRLyyB3RF1H8QGBVADggckHpXrNzB9nTdPAfLOQSQOK5jUNK03UCTC4jkxng4BOPQVtGT2ZzVKcVqmcYQaBW5ceGL+O3M9vE1xHjOUHT86yJI3hk8uVDGw7HrWqRyNq4wClpPpSjpT6lCAc08ChRTsYNMBMUoGKcOlNYgUrgBNISBTCcUwuaQDmOagkFOLc0h5zTQFdlxTDU7CoiKL6iG0AYpaDVXJGmjtRS9qYDaU0CjFAAKdTRThQACgUuKKAFzgU0mgmkNACE5NOXrSAU8DAoGBOKXPFJ3oGDxmkMcDil39KbjFKAOtAh4waUHmmA4oBoAsq+BTnlKqcHmq6tQWycdqQEijjcepoJ4poPanLy4FO4Fy0GMN61ZJ5zVWNsYAp80wjhJHU8UBYqXDmS4z2BwKetQpyoz1qdOlICRUzUckbFSFHNWYVytPhT/SU3LlAwLfQHJ/SqA1rZIrbw/HcQybLnJDgEjNQw3B3FrkDEgwD0xUuqiB70LZn90VGADkE0yGZrZDDPDuBBAOBwfWhSaVhGhEJbYGWJxKijBAGcjFc94geC7ZZIl28YI9xVmKaWIkBzj0JrG1WcEnacZ4xU7sfQdosDSXTTngRnj3NbRPzGqmmQeRZLnq3JqyTiqYiG8lEduzE9BXPktLIAOSSK0NVn4EYPXk1FpEHnXeSMhRk0kBcm08qsbwffTFWtP8QXNjMCxMRHBDdD9BT5ZhDk5Ax61WFsb1SzrgE8ECi4zs7bWdO1eIR3SBWI4fgZNULzQLiJGntx5sXUADJx9a5r7FcWqloGJVeo5Jra0rXbmNAytuUEBkPJGKBFQma3Y8NCw5Izgj8quaV4sSNTa6nH5sROA/HA9yaXxJqFrfNbzxgIeVlAwOT06Vh6lp/wBmZX2lQ3IDc5HqKSLtodbc6TYX0Pn6fOCCMnBJx6Vx13EzT7QwBGQT61Z0c3MbTeSZHjA5AJ61LLFHMhIOD39c1SIZnRy/Zg88pBcjAHpTtHQ5lnYYLE4zUw0+LfuZ93tk1YjRYxtUYApgSjk5pZSNpB5BGKVBwKhlbJwKCblEwXCE+XgjJIBGaiezu7ggOMAe1acYPrUo3BRTYXILS0jtkyB83rUskoGcnilZsCs67uMAqD1qSia4vVjTKsCfSs6S7lkYnP5VXdyx6mkBxQkBIWYnkk/jTwcDrUWaUE5oaC5bjuWUAZOKtw3ZJGaywaerkYo5R3NmS5ULkGseSQyNuY5JNOaYlcZqLPHHJ7ChIm5atYDJJuI4Xk1os2E9KitYzDBz1YZpsz4Q80MEVJ5N0h5701TioySXNPHpTSEyVG/nWlo8zQ+aMArKMHIrLHYCtK0GyH3PNOwIJ4tshx07VAeDWgSGxnrUMtnkGSI5OMkdaLAyTTZMThSeta4I3ccVz0DNDOpYYwa3lOQD6ihkl+3kAHWur8N3IG+1JOT84z+tcXE+OK29LvjbTpIOxAJ9jUtXRaZ3FLSAgjI70tYlhRRRQAUUUlAC0UUUAJRRRQAUtJS0AJRRRQAUUUUALRRRQAUUUUAFFFFACVmaofmj9gTWmay9VP7xB7GkVHc5q6i3qZAOSTn86kslEcbTSL8oHGaS5aRYZCi5EZJxjqKlnJm0VJYlwHGcU3sD3KaaoY7giQfuZDj6DsaW/wBOWO4xuBiuFCkD1PesiMyvPI0o/dxDBGKsXdrcG2SdpyFA3DJPA7VI02c/qFsdP1KSzPKgZB9jVeYfuFA7VZnuDdPI0hzIBgH2qtk+UAexpxepUtUdR4RM95o09kkgRFmBb1IPXBroZLeOaQBHCrbjk9n44/ya5XQDLF4bv5YSQRJliOw4rpZBFPHYpAxcOvzFTznGeajETfKRhaTc22R6QoEc96+T85AGeBjgcVDdpcS67G8oZVCAjHA9ea11WK2TKMpgiBEg689ak8yG7kinQDy1B3MemMcV5CbbPT51e7V0RTOZ4RKTslQFUBPX3qjGY9S1GGFTj7OpLnPU9qNZuhE6Sod6HAj29OeCfenMyWpWW3TMwUKQOpJqWmpXZooWgmuv4EV1KZbl1jcuFbYTnIBFWfsLfZGtSSHk5JHUCoZWkAVoISNjbpmIBCn3psWpXMzLJFHt77SMkD3rRptXZTldKMehaF818V08IUyuGJ749K0Wit/INujqZETpnnpVTT5rdPMeQqJXJA7E+mKjhjjuW3RSEXFuSZeTgj0xXZRguXU46suSaSVijo175QdJBiNyTg/wnvVy8lkjR7v5XtFGFVR1z39DzVh5LR1zJGIpGBynANNtx/ok4MRMCgBFPJPrXGqa57Nm05J+8lZlGy1C0t0CXUimQEsTnAAPSvPLlUn1O7aI5R5CQfbNd9qumiGCSbblNgG6uADrHeSkA7Bg5r0qaSWhzzu3du4+MCS6ht5eIzwfpW6LWyk0y5aNdvkMChB5+hPesC5bzUE6DBBGKuxSTJojCMEmY4cDt70mzN7kLA3NmWXJAGeeaivwoSEFsuIhUjH7Pp4SM9AAc1DfAIIWbJcpgflQtxsxXHJ9zVrR4Y7jzkkbaQCUOcZNVj/F9amtsfZmAO1+xrXoZ21I0RmcDuDzUgEnn7ME46Y9KSEEOAT0PJ9atwc3EjdzwKhssFUJIDnABBNddaaiLu3XBEkRGAeuD0rmtJWNtUSeTmGJx5g9eea6PxLJa2OqW4sMeVcgkgdAazaGmZUduLTVZopXDyup2AdhWVd7gA0hwxY5rp9Qto4LW2nIJkYZJzz06Vy2oFyg8wYbJ4oiU0V0CyYDnCk8nNVZIxHOQhJAPBz2qbcfJ24+ppgxtI61sZMmgID88kjg+lSopiUqOp61DCQD74qcEkZNSxl60t0CI7jJyDg+ma6OzjWTUpbdGCRhAw/GuOjuZROkY6ZHSu60m0EjPcjJ3IM4PTHaplawktS7ehY9NiUEHBIyam0uykvbsNMoG2IgEjoDVC5m8zTC6Kflfgd60rbV47WxDycSkAY6H2rWkrpkTnyNMit7sx6kdPkQo0QIVj/EKmvIBPGGVf30bBgw6kDtml1hA9jDqcIBlhO846kdxUFpr0F0vmKmM9QccVySptNnaqikkyLWSNVMQjYiED5gDzn0qe0KQ2aRnOVOPwqOzaJNWmQjMLZYAdjUWp3McaSQQsDNKeFHUA0nB9SnOMklHoJPAdSuJDby/LbrnIJwTV20Bkto7kH58cjvmp9PsY9Ks4omPzTAAkn1qK5t/wCzNRVw2beT34BNDptaiVRN2KtvFPDfHUIv9Q5xJnnBrQ8QXPk2a/ZxmSchQB1IPekupE8to0YASDOB6+tUdPiuJJxNdMH8k4UY4AoTdrA4q92SaYJbW3EEqkyScgkcjNNubtbGaNJY8sxwCccVennEML3EmAI+c4qrb51qP7fJCUQDCAgc+9a0G+YyqJSTuVPFsctxZ2ywcuXBFQGGMwW8EsfLcMBxz3rR1iMx2ds38SHHPvVKGYCZJHAOAc/WuquzjpwUXZE135/kxRWoPlxjkDtXTaVMJ9NjJOXAwR71l6eY0s7uXgoARk/SpvDhL2xYA7Scg9jXJfQ1kbS8CoLg8Gp+lQT9cVzS3EiqDhjViM/KDVY8NipkPIGahjSLG4JExPfiprdQsQA6VnzSb7iKFeQTzWooAUAdq7aC0JnoLRRRXUQFFFFABSGlpDTASgkClxSFQaBiFhxUbncwUVKBimhQXJoAcowoHpTj0opD900CIsAuWpk1usrBnPTkDNPjBKEHrTEiaNiztnPQVncaFcxom6QgADFIhVxlRhTyCO9EnlyLsk79vWnALHGOygce1Q9yireXTQAhY2bAzkVzEcubqeSMgF+CK6l7hbhGWNMjkFuwrkp447a7kZDlQTnBqakWkdFJ2RmzFYJzETlHPI9KdcwlbBEC7jnjIzxTNYkSNVu4xlcc1Viupr6yEkbAAHGcVy2NG7E+t6DHHG13Yk+QwJAJzj2o0KdZIIZCOFHT6Vo61qEs0MlvBBtCkgDAwaytHhaOxKsMEg8ehrrqnDRd3odRZLHPZTyLgEg49qz47ZLudZ5efLBCg9zUWgx3IyJHIRycA5qeVhZ3CZOFLdc8Yrjb1O+JdlkBtRI642jAz2q54aZyZQTkADms/XZlbTZHg6ADGPWrHhKaRoyJFwXA/Eito/CzKotDpjzWbc/upjjvWkDWZcHdckH1q8O9TmYkbFjzUu1SOtR8AUhfI4PSvQIbGTZDYHao7g5twD61OAJBxye9Q3Qxb0mwtclgOIAaQylm244otj/o6j2p/l5wRVoTEWLdzTpP3acVKpWNfnOM9PeopeRyOD0oYiBSSalKgimgAUGQZxUsaI3co2BSgB1JNMkBLZoB2jBqWUiNlwpNamnH9x9KziwKkCr+mn92RXLU3NVsaKninUxOlPrSOxk9xG6Vh6rqcVnOI3jJJAOQQMjNbh6VTu7eKUb5EDFRxkVz1i6bszzrU7gXGqTXCggOMAZq1ov79ZYc4Jxiq1+Gm1aaNU2EAjGKs6TE8aNcDgocGsotW1OxXN+9ikjtYxIuNuBnHWqNvdraAs5JDdMGtW+uBd6coUfMcEisq1hPmASISCcAYrNtX0LhfqWv7VtposAFMdyetR2kzz35mjiLKqYI4ORVvyY1YARLn0wKfJew6bfRrKoQTJgcAciqTsEtFoYkcNlDfyAqd5JJXPSrLCzIOEOcetTPHFcan9qVcFxjHbjvVoW4J/1f6Umwi7LUo2RVFlUnCAEg1UgvrT+zbi3LBpCTg5rSMKhJsjAOQRXPixkhM3lxMQ5yD1prUlso3JP2qJhkFSDkV1MbsQCDg4Fc3NbSlgGQq+QADXRIGDRqByUGR71My4st2YV7qXzT8pGQc965bVYbltReS1l2YGB15rrbCSKKSVZSAcZGaw7jH26bCnaSSv0pQJ1bZgCbVYASJScnnr/jV7Q57y71NBcEvGSAT6VbmcJ8gjyD7VPorKb5IZECqeScYya2ukGqQ7XdP2XyywzfuiPmAJ4qO20ZblQyyE+5JOK0tcs0eVUic5IyRmq1tDPbxhEb6Gmmkxxu4la68LOzrLC5DAgjk9q6bSpWjQRTDBAwSR1NZPmXY/izjoMUokuwcnn6CtFNIzlTbOkuo4Lm0dHAKsprjI9FVJSApxnINaf2i62kAnBGCKaslyvVc/hTdRNE/V2uo3ToZLGYhiDG2AQRkVo6h4b0jXYAJogMdDHhSPqRVMzyFeVGfpUiXM+zAyvGRjjmqjUbF9WfQ4jX/AV9peZrH9/EMkqASQPqa5QkhykiGNh1B6ivYjNclMyZJPUHpWReaFa6gGaWII56EAD860U9Lsh0baXPOAuKQ8Guj1TwpeWrGS2/fIBnCg5Fc5J8jlH+Vx1B601UTIlTaELYqMnNBzk+1NwaszAnNMIp1BGaAI8c04LkU8JnFSCPAoQiDy8mopUwavBKiuEUL70AZ5HNB6U9hSY4qkSMAop6rmmkYOKdx2G0U7FAFFxCAU4CkxTqVwsFJTsUnSmIaaKM80AEmgYAUoORSnB4FJjFIYZxyadhTyKacUowOlMBe1LkEUmaTOKAFJozTM80uaAHA08HAqMU/OKQDgaehwSaizSg0AWFkwabJJ5jbc8CogaF6k0ASg4xU0Zy2Krg81LGeaCS+hAStDRbiCC4na4XcHTCj9D/ADrJjYlgoq8qYA4xxVDJIomkuHEbYwSRnmrBuHjikguI/mPQ4qoGaP5kbkGpbm7N2kYZQCg5OOpqQK0j7VJPesiNDcaiobkAk4q3qE/loQDg0uj2/wC7Nw33icU0I0wAFAHao5XCRlj2FSVnarPsj2A4JFMdjKu5jJMWJ4zW5pMKwWYdvvOecVzwOW6Z56Vv20c0MCsAWGAcUCGaqSixnszAGrySKqqo4BHFUdQAu7cR5Ebg5APc0tvOkiokoMcgwBk9akZoxtvJU1ShLQ6lKin5GAIHvVgSpCpJYEgdu9UbYvJdySnoRge1MRNfQNcxEBsHrx+lMudTuJLJLS7KsIOVIXB/E9xVgZ61VuVE10kOOvJoSKvodX4at0tdDM0hX5skkjoewqpcNYX4kmT908YyVz1PtiodN1ZtPzbyJ5ls46cZB+pqLU1tN8ctkSA4y4Jzz6U7klYcDPrSpyRUeccE1LEAQMsAetCAlPCVVJy9TynC4qBBk5pkkq8U4vgU0HAprnAptgRTy4U1j3MhZjzV67kwCKy3OWzUlADTs0wGlBqgHZpQaaDSg0CHg5FOBwKYOlGaAuPJ4qzp9uZptxGQvNUyeK3dNiMEG5xgsM80hhM4AwO1UbibIwKs3ZVVJU8k1mMdzUgFHXNSA1GtPHSqRLJYRvkA961VGFAFZ9imXLdhWhmqQDhzUgbaOKiBpwNICTZHMAHGCOhHFXUHyjnjFUBU8chXAzxQKxdQ4NX7VufYc/j2rNjYEAircLEYIpWGj0HSbg3GnROTkgbT9RV+uc8MXO5JIGPIOQK6IdKwasy1sLRSUtIYUUUUAFFFFACUUUUxhRRRSAKKKKACiiimAtFFJSELRSUUAFFFFMYtZOpnNwg9s1qnpWVqgxcRn1BqXsOO5jC7jtp5WlXKMCMe9TQOtzYCCPAK8gVm38hWaZtuUBHNRWkzpCJ0JByePWjoU7XH6bp7yXU3mKfKjcE+/tWVrty0lwYwcRxNggd/atWyv7uPV5lK4hljyOO9YckLXQnhYkTISSO5PapEkZ+p2ws70IhyroGz9RVWQER5A+XPWkE0k0m2U5YZA9sVNNIP7PEQHIbNUtynsaWhzS/2XcRwqTGJA856/Jx+Vb8erWhuU+wRlgQABkHFZPhGZxaXtpHFvMxBY4BwOlbumWsGmwTQxxiSSTLIcA7Rj396isk1qKhUak1YhuzdXCXNpbKQpBLueQSasKrZitFfFv5ebgg4I49e1R6e9xZ2h86MlQTufHUZ4q7YQO4n1GEFmbnyzznA6DtXnQS5j0arahdFC1tlOomItugfIjVjkgDvU6CKLVlZ5B+74C56k8U+/lS3s0mhQ+dcnaMfwDuf/wBVPsoYvLaSU5k7N6mitZNJDouXs25dSreJfR3F4rlUgBMpOMAj0otIHnhS9jzunQZA6Y9hTtZeW+t7eyU/MzZlI44H+NWtOMkcEUapiKPIBx6VLmrWFCMoalEx7J4yGIkBwgJ4B9xV/UhJZlHiXkD5yB97PaqzQyXMjXLqYyh3AH1FWJtRS/s0UY56n0Iop1bJo1qU/aST+8gjuY7m8guZVKuRynTHHetnzogjTF1FuFwfc/WueEMyjCDdcE5OBwB9KsoWvDHDyuDh4j165zU2k3dBVpJ2s9h2pSYshpwJLMRyT0ByRXnerRG01G5hVSVDdfY16PrtsEsZr+NxhEAJHtxXm1y73NxICclhnPrXfSTSsziqOFly79QsoWmtXkkOFU8D2q3p16LdjEAH3HkEZyPaq7yNbWEdsq4OOvqa19M8OpMZrfzM3SoHRwTjJ7Ypsgz9YhVlSWPhCckVBqBSRYWB524FSZlPnW9x1jyCPcVDMgSzgLHLEYFNAzFYjeQemauaXHbyXPlXDbUYYBzjmoYPKF0wm+5gjrim2jxx3DeYD5ZJAweR71q9iNmOlRRcMithUYgepFWYWG4juKpyqqyny2JTPBzmniQxkZ6mosNsuw3AtkeM8FzkVs3lpPKLE8sFGc+lYEbb5Nzrz0FdPZXpms1tWUiVOjHoR7VEkNDL6bM0cEjgsB8qj0rnr7dkCT72TWldTGfUSdpDrkEnpWZfDGBu3EHk0oopsqZ+Qgjj1qNTkVIx+XB6VEOD7Vt0Ie5IgDMDk08zFZjEVJJ4BohUeapbIA5FSKQ07kgcHg4qWFiWGErKC3Ukfzrv4Uki0kG34cLnHXJxXCwQS3JLKeB39K6+yjudK8uG6kB3rlCc4PHT9aiQLcLRmXw4bm4wJBL8y9Kv31qNSs4ZLdcEAb/rVDUEeHSSgz88gP510+iCBbFImYeZJHgj3rpotJGFROTsV7K2k0/T996wMagnae49KxLSJdYvbme1Agjc5RSPQe1bGs3ZM0VgoLEMGYjoAO1WbpUjUCGNU4A4AH8q5pzSbOuFNqNjB0yc2t2beQbnJIya1NCsbaS5knuhm4ViFBPb6VkXFzbyaqrR43IcMc1q6i7mxW6tT+9jAJA7gnmo9omJU5K9yt4juLpruMKCFD4GOOK2ogmp6ebaUYGAQ9VI4xrFmlwMFyOR6Gm6rOdPsI7NDiSTAz3FauaaMlTn7TQghjW3lktZX3mHvnrVa0uibiUxEmPODk5q1FCtoSJWMzuOSD1/OpBZiVVEQCKDluOTUxcbO5rV5rpIo3LXGpsLSFT5AI3nHXHvW5LdxafFbxNtVBgHAwKybQyafflcf6PI2dx7E+9L4isZWRZ4ySpIOAffinRtzBXvGF0XvEIVrSGQYw8gwK555dgIQZKn5vYVq60Xj06zLnADAkHtWBfXSWMcjkghyRn611VYpo4aU23qTXt880SaZZy8Tn94R1Fdvopgh06O2UjfEoDeua8/8MWLNNJey5IBJUnoRXc6RAsqNeK2PM4xn0rlsdD1NQsKglOW/CiOUNI8J+8vIpH4Uk1zSi0ykisx+enB8c+lRE5anDkYrNK7NUtCzYx7pmlbk54rS7Vm2UgE4ixg4JrS7V6NNWRzT3CiiitCQooooAKKKKYDTRzTqKAI2J2nHWljBCgnqafRQAUxyQBjuafUToXYc4Uc0gQ2YOY/3fBpy52DPJpSCBgGhhlSAce9RYortb7ZjOpJbH3c1KzqsYaQgZ7GgEphcEj1pk4iYASHp0GapRTYGfqIMiqYTsRTkkcZ/KuSFy5uJl2llJPPXiukmKoXa5YrHn5QDisMxlLiQqnyOeCR2NXWhaFzSm9bGbcQGS2eJTujYHj0qnaWxtNEmikYqA4IOcVsRpHAJF3ZOfWmahDG+mOSflyCcV5jdmdFrl7UBE+btFIheMg89DWVp7b7aGQdNxJPatXVRt0MCMgDb6e1YehS/abdLfphyK6ajbOWlFKWhvaNHJczu2MBSQPSodUge7uI4ACAhyT7VW0Se7h1SS3XmMHk4qzrV01vPEUHDtgmuOW52bFkpGbYxqdyA4PfpV3w+wN0Qo4A4qjKYhZ7o2ycZOD3qXwpe27RsGcCRjgAnmtY7ET1R1RODWZdgi4z2NahGcVm3/E4HtV4d+8cj2GZyMUighs5pADilBwa9JGbJGADAoeT1qG8bEe3tSsSBweajn+eED+LNRJ2RcR8BxCv0q2PuA1HHamKBT1BGaaZx0FVB3E1YLk78Z7elLCS6gN26UgKucmnP8i5FaNECugC8Gq+z5s0CRi/tTiflqWND/KBAxVaYbX21OjEd6ZIN2T3qGWiJQNpq9pxBU1TAKqSas6WcgiuSqaR2ZqpT6jQ81JWlN3Rm9xGrnfEniNNC2CSMsZB8o45NdEa5nxbpxvRbkxGQLnoOlZ1Kbbuhwauctb3KajevqDMEDHp0q/aTW8LyxmUYkOcZqjJpiW4LMGhQDuf8KbawWJnDNPwR13GuecWkdsJJm/HfQoCvnpzjFPkvYrK2a7lYMoPAHeqK22lnH+kgkf7RpstjbtkiffEP4cmsYwbZpdLcmPiazeRZApyPcVFqGoxa49u0II8phk/WozY2RXAXA+tNtIYoLwCEjbkZHWtlBpaktxbVjdtrYwyKpOcnrWysKkA47VQxh1P0rS3hLfeegGTQ7GVVtWsZMsG+aVAeAc1jRpqB1JxEqmMdBtzgVvW581nkznJqtBmPVJlIwCvFRFoq+hj6rbXSskjhRk5BAx0rTjjcmO4OM7RxjvWRrb3Vw6ZbagyAD3qe2spZLaOSS6CkjoSeKT1LgXpImAeRASx5wKsQQLNEjNGN+MkYrNNrOmGiuQSOo5OauRXN6OVhJwMdBSiralvyLiWdu+7dGAyjGMVTu4IwuFjKODkHpUguLl1yIiHByeODUc8tzJjzYSB6gYxQ3cSTT1IyC4UnJOOppDbSMRtb3q2kYZFxyasWYXzcMOoxQk7jcuVNmbdE28IHOScVU1hpbJbco3+swTmtrWrdRaCQD7rCsTxCTLBaMOQAMVojNVG9R8M0syfKeccVlJrN0srq5AIJGCPStTTH8oCRhkDtTLXTrfXbm8eMeWA3y89+/StYq5TqNIk0vUrm7YxxwbyvJwBVu41QWz+RLAVmIyAQOag8Lx/Yru6SUZKcD65pNe/0rV7adUK7AQAe9bxpo55VWdLp1uFtFLgEuATketV9XtwkIlQAbTzj0NaUClLeNT1CgH8qh1GMPZSg9AM/lVSWlkYKb5rnPfaYEX53GT2JrF1fR7LVZyjoIcdJAMD9K0ZLWAqCGJIPQGr8tva/Zo2DA59DXGm4s7G1Janl2o+H7yyZ5IlMkCnAIGeO/NZQGWIxgjqPSvU9WjBs/ItEyXPOea5m68JXl2nmxQlXHXjg10QqpqzMJUnujkttOCGrFxaS2khjmUgg85puAK2TT2MXFrcaqYxSnigsBUbMc4qhDy+KrzNk4pz7qI4mlB+U5HNIVisyc03bkGpWGDtbg+lIeDx3qkBGBtGTTTyc1MFBGDQYcHPagCHHFIBVgx45phSmBHijFO20bSTQAgGaVlwuakjjJYD86WdQFAFFxWKoBJp/Crk9T0p0aYOT0oYbm3dqLiGKDgk96DzTicDimHikAmKUYFIDSkg0xhmkJpB1oJpgFKKbmnLQMcDigmkpCaBD80ZpuaAaQEgOacOKjHSnE4FAh4NOR8VEGoVuaYjTshmUMei8mreqXawrGYxzJxj0pltGsUKqwwx5pl/AZ4gU5KcgetAFczTQsJCQRnkVeBym71GazU8yUFGUgjtV2ZvKtyM4wKLAZV9IZp/KXnJxW7bR+TbpH6CsXTI/tN+XYZC81vN96gAJwM1z+pTeZcEg8DgVs3kwhty3ftXOSOXYn1pgWNPh865QdgcmuhBwMdAKoaTb+XEZGHJ6Vebk0MCaHT31DeIUJdBk4HSqFzaSROFkQoRwAeoq/Z6q2kXAlRhkgZBGcit1dZ0XWh5cgWOY98gc0gOQS2YEEgjHYnNOuWEKrFGMyPggDqa39Q8N3dmhmtwZoj0wM/qa5y5guTOJo1xNCchSM8+mKBk0NyUPl3EZimAyVY80yzBd2lYfMTj8KbqGpTalcRNPEsc4IQlVAB/KuhGkQC2EbOI5gowST8x9qYMyScHnp71HJIFHt6U+aKW2JEwwc4Bx1qsTuNTcRFJfFGyEJ9a6bwnd6ReRTw6gwRyQUJOMVzkjIAdyjBGDxVGUZkzEWX6HFUmB3Go+HGJL2EgkUE8DJJHUVizWk9oR58ZQZxk1lWmuajpzjbKWA7Ek8D8a7DSfE9tew4vYBJkYJAAwaLkswiwxkGoJZML1qe8MQu5hAcxbyUOc8dqoTyYFDGVbqTJxVM1JM+XqOhDAUtIKWmAtKKSlFMQ8Uh60A0UBYlt4jLKqj1ya3ZHAQAHoMVn6ZEFUyHr0FWJGxzmkxlW7kOMVTHJqW5bL4qFaEJkgp46Y9aavWnxjfIF7ZpoRoWceyIH1qzTFGEAHpThVAKKcDTRSg0IB4NPB5qMU4Hmkxk8cpBAq/b3AGFaswHmp4zg0xWOt0G5EF4jEjEny12g6V5pp0zJIu48A5Fd5YapDeKFDASADIJrCS1LRfoooqChaKKKBBRRRQAlFFFAwooooAKKKKACiiigApaSloEJRRRSuAtFFFMBD0qhqigwq/dT/Orx6VS1Q/6MB/tCk9hrc5rZ/pNwWwUwCAR1NRxFSjOVxGp59BVohWvnUdAmcVRgaSTSrsyLgAnPGKFsOzKEmoNDKZxgxhtoGOcU69jjEiajE4y4+YD0rHaQkbeqg1a+zM9lHKXIUHoSeRSaGmY18I0vZZYRwTnHoT1oZQ8YYHjGas6harat5h5STj6VTiz5EgzznihblPY6PwhfRWMN0Qu6U4BHtXUWkkMFwGbBW4GEJ6A45Fch4YnjtvtrMoZ5ECgEZx711lxayz6JGsIxKmGB75zmsqybWhpQjFvUl1NCtlJboh2Bclv1qvo2oEWoWNcLvwQeSPXNOa8N1AbWdgrMOvTJ9KgsbVE0ySxZgk6Ektnr6GvNTaZ3qFo8skSpElzrrqzAqI8gDoM07ULaKzhSV3KwxDA5IyT0qGwDCBLxfvswRs84APWrV/PFfkWaKZFDAsR0B7VLTb1E21NJPQhQvHbgFfml6sRnHtTBdyW9xFasPvnA46D1qLWLl7JoNPikTzJWHzMM7cnj+VWYdOe9U+e+J7f+JcgEHp/KtvZNrQPbQbaZbe1Z325yCQDjjAqFrOGC4Nu3yqQChzjJ9Kg0qaZb1omfec4OTnAHeiTUEg1m6W8YBECmEHgkms+VRuxTc4S5Uy3BLHEy2jkfaZBk+oHrWklpHEVlwPMC4JHeuZto5xq0F/c8ZyGPQAdhW01/HdXCG3lBdQRtznIrbDzT3MK6n06mdqNs15ptxJbsxhBJ25z9a83jOJixPQGvRrSK41KyvLdMwpHIV2HqT3OR2rz+7jWHUpEB4GRj37123ujkimnqWpY473SxJB8zx8kjsaseHdSnS4kuhG0hVdrAdRxWNZXM8KSwJjY5JPHTNXNJnW2umUsBG3LZrOxtuR3wZZJbhjhpCSQeuaZKg+wQbz8w6VJqSSRzmUDcjnKj0FFxtGmxSHrnAqoh0MTKrK5YZHSmW7JHOWflSOB6VK4AlbNMtCkd2DKuYzgH+taMz6jiqlsggKDwaftWW5ATlRjmpdQhhiudkDbocghgeOadHHHGzAHggEVKZTQsEZnvFjBwCwXPpziul1DS7nQ7y3gldZAwBR1GM+3vWDYskMEpJAcHIz1xXQ69qr3cGmrIB5gI5x2xUyY1uULstJqS7QoDqScDvWNfReSSoJOTnNb11JHJdwxqQHGfrWLeQtDlGO45OD7ZqYsp7FAYKHNRYqRhgECox0rYze5NCV3DccEdKsAKcg8e9VAAVGeCDnNSibAIJ69Kljuael3CA/Ztw3O2AK6e/lS9vbK0DZljILAHkCuL0xP+JtDJn+MV3gFvZ3clyyFzIMkjtUSYLct6sIlshEuCcgiiWY6Z5OoRkuVUBkBrKh1OKX7RJIcrngk9D6VfjlWJB55DRuMc9K2pJtGU5KLTY9dQkdZS8PzXRBViBxipZ75dL0/fetuZhgDODz9an0+FL62ViQFhOQfUCqEkY8Q6qBGp8m2ODno3PWuacG20d9OakriJpZjt4tRkXjl3AGDg1cS4+1xGaADy+hGM8VoJewJqTabIAUEeMelYKynQ7q6trjhJm/cnoPpWbptDjVU212LtpcjS9RTacWcgyxJyAf8A9dRmMalcT3sj5CHagB4I7GnrbNeWb204xuAKkcH1p+I7SFI4wTg4bntVcrsSpxUvMsWluq2zTO27YOcnPas/TZZ1uA8hPl3BIQegFPu45rnUlsLaTEaDMmM81pz2Ie08mDAkiGU+tJQbRSkupQ1SKRkZB8oJyOOav6ZI17YmG6XbJGeh746GqVnM9/CVnGJoTh8cUXt1JBPHJANzlcEDvTpNqQVEpRIvFkmdH8xeiuMYrkb4NPppDHjg59K6bX3ZPCpEg+cHn65rng6z6aYwOSmcV3zvynmxioyaR0MMSR6RAF4+UcjjNbmhztb2mwIXQnII7GsLTYjLokZ3Z2KSfauk8MKDpKsRklj1rmhuavYSJy+ou+CCTyD6VYu2wBjvUl1ZlphLHxzziql8WaQKOKdSI4O5Fnc2F5PerKKDgdSRUMMe1QMZPc0y5vFsmDFSQeM+lY8qTNehsQRKCGx8wGM1Yqpp8vnW4kznPerZrrjscstWLRSZozxVEi0lJzRkAcmgBaKYHBbANQyX0ETFWkAYds1PMm7XHZlmkzVJ9VgUHgkexqW0uRcw+YAQCeAasm5ZooooKEPSmAEEntin5pCwBxUsA600g7gB0704dKaDjOelIY7A7Cs6+hYZdWJJPA9KvSByh2EA+prLnmkeRoovnfoT1ArWCuwvYrtDbRoZL2TJ7JnFYV/dqkrNHjGMbe4rXe1W2uBKxNxcHjYDwPwNYN7GBrJkHAJwQegNXWXuDpu7Kcgee0a4jOGByQaj064uLq0mXb5hHBAFTXkbQuXUYjbqO1LpgW2guHjIXfggnmvIludpv3duLzTku7X95bnkgdsDmsLSYYk1KaSPgBsgZ9as6U0tjo2bOXzYnGCpJOD0PWqNtiHU5VRshsEfWuuqjkpO7LzZtr5xH95mJNO1mF7tYigxyCfaqN1dSRauxA3EkYFaupSeTZ72GAcE1xtHW2EcaRaU4XLYxkk5571U0i3EF4JATlmzgHpV1FUaahLDDDOKraPNGNS2ynA7E+tVHaxL2O7U5UH2rNv/APj8A9q0UIKgjpjis+//AOPoH2rSj8RyMiPAppNSnBSoGB3V6XQzsOPNNkOFz71Ig9ajuThBj1rKo7I1gjREu63UY6gVTktwGODx1qaEg2qnuBTQ2BzSou45qxCimNxnpUrHeMCkbB5pucGuoxAR4OaRql425qFjk1LBCA4pc/Nz0FIBUc7FQCO5xWTRaJGZXBAPapdLG0ke9UMsDwav6ZyxrmqrQ0T0ZqLw1SjpUYHNSCnT2M2FNZVYYIB+op1FaiOc8WrGunBTGBlhyABXK6fFbi5AdSVIORmuy8Twi4sVjPGWHNcnpls32sk9ASK5qp00noWZY7SPLKjZ+tami2kC3IYAuJByCc4NVWiByCvArQ0RSt2MDjBFFGKuOo9DXMcG8p5CEgZ+6Kyddt1TyJEjCbWOSABn8q6ARjeXxyRg1na7GG09mxypB/WtppWMYSsyEcgfQUt3dCGxbd0IwKSEFlQ+oGKra4CunHA5DDNee7ts6ZNOxPo6kWC7uSST+FXTbRlg+Oemaz9Fk8yLg8YGBRq+ux6OyCWNmDjIwQKi9mQ072Rh+I4Tc3nlxsECHGKfp8Vt9lAnmO7GOGIwarakZ7+b7bEpVHAyPSrVrYg2gXJLHnOa0SubR0QCyiLErcHPb5jW3DG32NWyAwX86zDaBGVRkE+9QXeoXtjMsKL5kZHUChu2hWr2N9P3kAKgBupolCvbOpxnFc3J4hvCV2wFQvUYHNO/4SOa5dIDA0e44JIFRZkOLRrWxIQE9jVu3h3zIy8AZzUMKDaQPartmMNj0rSCFUlpoGqR77Flx1I/nWDrkAt0t1xkKRXSX/8Ax6P9Kx75kks0nnXhRzROVmZU72KNmgkh2J0BJNHhOQHU76PGAGOB796fa6lapGxjXPGOCKp+F5f+JxcuerSHI+ta0pXLnqjb0+3EfiC/BAwQGGfeo9SDXDrLHHlYZQuQBzzzVjULoWd0Z0Ul5E2YHf3rQsoFSzRCAcjJzzk11xZzO9tS0v3R9KiuRut5FxnKkY/CphwKa4yp+lD2IW5yQjCSI+MhTyPUVr3QtzAjKPlbpiqotA0hDNjDH8RmtK1hRoChGQp4zXK9bo6W7WZnGOM7SFwc8Zq+CEt22gDA44qK9izIAgwQM1Dcs6QAdsYNccpuDsbfGkcjd6fBeSyJKACzY3elcjqemXGn3DLtLRjoQO1d1c7fOxGM84J9/WoZYxJCySKGPTJGa2p1mtzaVBNaHnine2FU571MYH42qSTXWyaRaXLABRGTwe3P4US+GrrTYmuSBJAV5IHT8a7I1UzinRcWczHp7AgyHgdqn2Rxj5R9atyQknC8gVBcxmGEsRjitE7mVjEu4g029egzVfGTVxTklW7mmG3KtgjjtVokhCEnircCq6hW6npQIdoye9T21pJOcIp+U5pgRy2bAYUdelV5Ldk4ZcetdGtuYYAZRz6mqV4iEEDGT0ouBh+Xg04R5PFWXhaM4ZcGozwpx1oAEEcI+Y5JFRyAOabsaRhgEmpioRCh5YnBPpQBUc4BUdBTM4FS+WQSvU+tMKHsKBERzmjHFPKUpQkcCgBhAxTMcVL5bHPFIUIoERdDSHmnEUYoGIKUUUGmhATRmkoFMQtAopM0DHg4oJzTc0UAKDViyh865VeoHJqtWhpk0MRJfhyeDntTEbV3NFHaCTHzqMACsgyTlfOB4HOKvXK+dCyjknpWYvmqpRgcdKTYjTiKzRiQAA4rN1a4ITap68VdtgYbYKxrImkM9wQRkKaLgamlIkVqjEgMRzV8EEZzWGGYKACRipBdyR9D+dADtXn+YRg5GKzYUMsqoOSTiluZDJIWJ6mpNPljhuPMk7Dj60wOiVBCgjHYYodgkZcnAAyabHLHPgqwJIyBTLo5tZAfTFSwMmaRppWJJwTkD2qJImyWjYhwM8Hmp4UxPhuMdB61IdhvECHJPDAdqYGt4f8AEt9Axt5JRIByA4yePrVnVbldR1IXMMZiLqAV4GT+Fc7Gnl65sXsTWjNdxWxWRm+cEEDPekMR7bbc5ZcOpyQexrZtdWjuIxb3nReAy8EfU1zk2r+dcNKykbjk4wK1oFtNUZTbyCOU8FCck8e1MQaq6vKiIwZEGQR3zWcOKu3VjdWbFZkO0dCRVLcpb5efYUkBTu5S06xj6/WrhhjFqsgI3k8iqF9HJbXqGVShxnBqeOdZFHIBNVYBk0aupOOQM0zSrh4rwIDlH4IPrSzyAKQD16VFpsTG5EnQKeaLAbNwQrEDtWdcScVcuZMkn1rMuHzxQwIScsaSkpaEAtGaSlqgFFLQKKQhwNA5YKO5puasWMJluVHYEE0DNeOMRW6IOwGagnfA61ZmYDP5VmXEuaTYEEhy9C8U0ctmnquKaEx2cCrdimWLHtVTGeK07SMJGPfmqAsA0CjNApgLSikpRQhDweKUU0GlBpMY9SamQ4qFakBxTEXIpSMc1o2moNFICCRnqQaxlapY5MHrUNDTPQtM1yOdVSZgMjAbsT6VtAggEdDXmFtdmFgckiui0zX2jUIxyOOD1rNxLTOvoqnaahDdr8pwfQnmrdQAtFJS0AJRRRQMKKKKYBRRRSEFFLSUAFFIeKhiuVllkjUcxkAn1zQBPRRRQMWiiigQlZ+rnFsp/wBsD+daFZeuki0TH/PQf1pPYa3MJJES9mZjg4A5pX8oIcECNuSPU1Tu2UXkgY46Hg1Tvb8TEIoKKh5OetC2G2UxpxbUNgOI8559Kbqk3nAiJsQwjBI7mpWNxJqiLgqrxkA4qnfQPBFJb8gA5JPehgixrHkHQrKUMDK3DD0rCDARvjqMUhcltrsSAeATwKeiLskP40luX0N/wdJDF9tuLgDAAHI4ya7eG6WW9GV2QmMc9vrXC+EPKN3cpMMxhAxH4119pp8glZJmJMoJUA42x54H1960dranM5yU7IXVreGKL7dGw2AYOPWqNrJHcttcnLLgMDjJ9KvXt1F9o/stVJQp1PPNZlrHPJcQq0ey2iJbfjGT9a8irJKeh7lNy9l724lgl1b6hLp04OJIi4OOB2q5YTLpUgtHjZt7ZRzg5z79aLOf7fK6uVW4ik5IHOwHiruqW7T2u62C+cvTIz1FYuqr3Zm9HyzRl6hoxJe9E4YId3zZPftSRtPpYMc0oZpGyX5wQen5Vd03dZ2wsrxg3yk5PfnPeqkdsL64kkkfcA20YJwBW06icVyjpwXM29kW7O1a0vnmxv8ANAwR2FZ+rIkmv280gHkoQHPbJ6VtPMsVg0pIzCCMnviskQPqOn+dGpJZ94+oNYJSktC4atyl6GldrDkQORskyeuCB9az7bT/AC7lb1GIVHGzngr/AFpLaRtQ1RUlBUIpBGe4rYuhDbW62rHHnHYnPQnpS1TuiJPktHe5Q8QXs2nvBLp6AySZ3KBww9cetebakHN9JKwKvISSp6gnrXo9tZyCSVXDGS1AIdzkHjnA/wA9a861ed7zVprxl2GQ42AYwB3xXp05OSu0ctSMY2SdyO1McdnJJIf3m7gZ6ipNP0671BGuLeMukZzIAO1VriPbbK65GTg12HhGeGxYxMwEckJ69zVEmBJL9rt3QLiSMdPSqqsDoypKeRJxVpZkGoXTAfKHYcdDVNwpsmLdBJQh9DLkGZm9ajgkEVwGZchTyPWpZCBMcdxUEbeXdl2XI649q0exD3LUjru3AEoTnBNSJMsk+7GBjGKgkkXaWBGM9PSnvGN0RQ4JGaiw7kkkTSSGQEgL1Fde9qk1lDd4z5ajjvXLylVQc4459zW3Z3NxFHEs8TQ5AwH6OPUVm7lqxRMiNq6MucgHAzVK+RoSwc5LNkZrQuUjttXjZTkSc59M9qzr6NxkyNkbuKcRXKLHios4qwFV/wABVYn5z6dq2IZKgDYBOADSmMNcBVPAGaZGM4JOBU6Jhiw7DFJgie3kFvcpL2Q5rurC4h1O3LLjkYOa47TYQ6s5GSCBg10o8uw1Oz+zEkTrh1B71EloJbiPbQ21td28gwFcMD7GtMWJurCNieCoIA64qTULdDHMzDKuASfaktpvsNsrscoRhR6n0rSnOyJqw5mkRxW12tnLbwkohBw3P860dDuI57fyVQQ3MQ2sSANxHfiooTNc2uxRsc/eHcVHqZNskV5CMeXgOV4yO9czqe82dsKfLCxXjsbtNcmaYkvIMIQKua/FbwaSrX2PMHMZ6HNatrNDetBexkEAZz6ccisG5J1zXWDnNrAMj0JzWjmmjClSak2QRXF9FptvMFJYgnkdqW5vnisJDGu+QjnvgmtWZ1jYiRQsKLwSOBWVZDzI5nRd6SPgHGRipVRWsxum3K5r6HZraaULt2Mk0igsc/pzUFpqTDWXZm/cg4I+tO0tzpVwLaeTfFN9wHnn05qW40ZU1b7QCRDIdzDt9K0hJWIqqSasM1W3kguFvrPHlN/rAB2qndXMZgju4SC47HnIqxrNzNdTjTrEgpt/ecZIqobJPsaxxkl0GCM96iDSlc6Hf2VnuM1aRbvwrchv9YuDWHpnlbYY2GHeMEZ71uXNpIPD12Cp3bMkVg6d5bQWssvChcBs459K7JyTjoebBNN3LUlzcC9i022bAcfP7DvXfaLGsFv5CnIQD+VcH4etpJry6vpeRnAPpXZaZfxW6MZWwDjBJrli9Td7G7J9w1jSAlmfGQDVxdTgmcxIc8HkGq0cynIYgHPerqPQdLUSEMyksMDtSXEUc6CNgDzk+1RXd4BGVjYbs9ahiucRZOdxNc97s6GrLU2bZYrK0ClsKOhJofUrZf4wfxrP1CTdaRRkn3xxiqAUIAOSfc12R2OGcrM2jq0GSACfoahOrSEHERA7E4rL+YHhfxpck8ZNWY87Zak1KdmOGAHpioDcTsciQ/maRY2PRSTUot3z0qZbDjJ3NK1ctGpJzxzTNRgQxmUKS3cikt0ZYuhGKsxYlQq4yOleYpOE7NnW1dXMcR/ICFyK2NPHlwKuMZ5pFto0kwcAds1aCKpGBxivSjJNaGNrMfRRRTGRMWLjHQdaecH60hIINJgbcrQxiM20j3pxIxzxTA6scDkjtSk4UsQSfQUgKs00zllUbYx1Yjt3rJnkkuCUsQQh6y9QcH161q3EqMpEh2qeMA4JrNEc+0xlRDagkg4wfzFb01qZzYy1Y2pESHzpGJJc84z9aw9Xie0vRI3IZssR2ro44i8JjtlKKcgyvyPfB61z99G8Fy0UreZGw+9RXa5TSgnco6lKssIZXGwHrUURju7YxRuAAOTmohCsSzRyMSjE7eelZlhutb2ZCxxjIBPUV5Mlqdz0O3sxa2vh7z4uQ4yeeAT1rniyjUvtC/cYBh/WuztItPFkNO6jHPPtXFPGI9WuIlbMacIPQV1VNjnhZSsi5fwYvY1QZknAIPpV/V18uyEEg3EgAY61m6hN5dxbuW5CDFa8jG9WOd1wQg4NccnodD3IdOg8myInYsQMgZ6CsuztpJL6aQsRGGytakasFOGyDx+FRWpBvxEDwDzTp6iaO2tc/Z4/90VS1EETg+1X4BiJQDkAAVR1MfvEPtW1JWmckt2QxknGTUgj5JYfSoo/vD61YmcbAB2Fej0IK8vAwKqyMeFJzzVk85qtJgPkqSK5az0NaerLdu4C7c8U2SQhsUtv5ToScjHvTiqP8w6fWoovU0qLQQNlaUDJyaABnjpT8AZAr0VqjjGu+FA9KjAzk0rgkH6UsLhFO7rUMpEZcg4oJDoQw57UNy+ccUEFmyKhjRF5frVvTjiXbUMhAGO9OsDicmsKmxqlobWcEfWpO1RZyAfcVKOlTTMmLSGlorURk66pNoD6MK5qzQRzE+pJrrNYTdp8ntzXKWx/enPY1y1tGdFLYuuPkPHarmkj99GV55Ofaq7DMR+lXNAwQ4PUGrpMJ7M2xVHWBnTZfYZ/Wr4qG6iE1u8Z6MCK2krowW5nRf8AHrCw6hAKr6oDJYOD14NSWmfssIzkDg/nTrxM2UpxxgGvOe7OpdCvogCIo9RUHiaylvDB5aBhkg8ZxVzTIiI4nxwRmtQoG7A1m9wk7Suco8bW9ksJXBHBFW9PAMQzTtYXy3diAAcYqPTzlcCtIu5q5Jq5Ld/LsYetSCGRxuEQcfQGm3o/cj6itTTkAhxnNbRim7Ec7irmUbRy3NqfyFNktNvJtDkdwBXR/LnHGfSgxqR0rT2KRHt290Y1uMK3bHb0q5D8r/U1WUYnnHbmpkOCpPrWDXK7FPVEl/IFgKk8twKoXcIGlMrDIABNF/OLi7SFD9w81YuwRYybRk7eBWNTViirJGBanKMI4D0weBVbw+rW+tyhhgluh9DVuxeT5xwDg9qrWLOuvYYYOB2rooLQqWx2DwCd0dkGF5AIq2ihVAHQU2PJQZ64GafXYlY5G7i0hGQaWkPSmSZDQkOwz/ETVuz4iI96ZKB5h+opkMwhZ9xwACa4r2kzoabQs7osodmGAeagvVDafK3qCRVW3c3Uk0hJKB8qKv3SFtPkIHRCQK52rttlrSxxtvPsld3HzYK4PYetKyhdmCSDyDnrVQMXmds8g4IqdNxATPI5AqbHpQehP5ayMkgGAQAfY10U6iTw/IvX92cA81zsRZkwi5BPbtjrXS27olgjsRsxzn0rSF0YYizSPP4o2Un5Twap6kGmiKheR2rqNT0S7hc3dph7dgGwBkjPXmorHQJ9QfzEXEZ7kZFelTV1c82TszhltGLEFTkdBWnaaZJLEEKHPUZ6mvSrTwlYwKDIu9+5B4rRg0ezgJMcQ59QDVsk8og0dtw84YA6g1uWOlTh1MFuSOOcA5GcV3x0y0LbjEM/QVYSCOMAIgGPQUXA5R/BYnUSPLgkAlcng1z194RurHfJtMqknbgHj0616hTWRW4YAj0IzSuI8Jura7Dl54GUA46Yqg5XpkDPTNe8XVhZTAxyW6HdnoorLfwbpUinfCRzkEEDFUM8ehjaFPPkGAfuj1qtI7FyScEnOfWu78T+DxA8bWsgMUhwAMnFZi+BpQUMswCSEAcHipugsZ3h/wAPS+IhcLbMFeEZOQT/ACqhqVjPpV49tdIQUOCcYGa9O8KaOuhSyIrDnIZvXpWZr8MN3fzpPEN0hwCQM8dKxnVSdjSNO6POiQehzmnCJwu7acVrx+GLkSSrEC5jJOAOSKz5JJg5ieMoFOMEVcaiZLi1oRKwXggGh4wVJ6e1WbbT7q8kKQRFyOTgdK1bbwrfTOIpCIlIzlgap1EJQdrnLOvzkY6UzHaupfwVeTXDW9s4eVRkgAmsibRb+0leK4gYGM4LYwBVJ3J0MvFBq15AyR3HUVE8e0800ySHFFKRg0GmAU00tIapDFBozSUUCQuaUEjkGm5ozQFy3BfSxnBJI960Ib2GTAbAJrFzSB9pBzSaA3LuQRxHH4VnRgDJxndzVuwha8jEsrfIDjFW5bJDnbx6VIGYeBUEknapb2NraTYTzVMnJpgBOTQoGTQKcgy2KYiWCaWFwUbp0FbVpMbq0nnkwEg5cEdayI4Bw24A+lLMZYlIBKpJ98evpQMsTIB86ncOoIPY0iTQ22ZACztyBnOKl0yHfb7XOCOQT3psdzb+aY5VAbOAeMUALYQuZ5LqUYbqM+lVZCZp2YnOTwK2MbUKsMErkD1FZKjyn+YdDQgGCP8AeBWAAPenNby2jiaFyGU5GCae7edKkajvkmr0jBVywFNgT2Hi1thh1GMNgYBIH4dajcWzqLuBwTnJTPesm68luSvOe1RlmtXDgkgnJGeKlAb99c2+sTCe4URyYCgAAdB7VnNpZBLRPkexNWLxIJLGB4jhyMtg1QElxCP3bZx681dxEp0yZgrFSEHAY9M+lWooY7eLC9TyadBr4/s57GaMDc4bfgAg/WmySRkfIwP40mOxXuGOM1nyHLVbnbINUieaBMKWm5pwNCAKWjNGaoBRS03NGaQC5qxaTeQ5Y9xVbNOBoBGnNerJD8p57iqLSbjUQJ5pQeaVgJEqUcioUOKlBpgLkg5FW4LvBCt0qp1oFMDXSQOAVOcipBWQkzR9Catw3WQAeKLgXRSio1kBAwakBpiFpQabmgUMCVTTgajFKDzQImB4pwbBqEGnA0DLSPwKniuChwDVFWxTg3zCpaFc6TT79o2HzEHrnNbsXiBiPLYA8YBHFcVFcBcLnBNWYpyGzuqGi0zs7bU5UHzkOvYAcitS3u4p1+VhnuK4aG+aM/eyK0La9SXG5ireoOKTSC52FFY9rqjocXBBQ9GAwBWtHKkqB4yGB6EVLVhjqKKKBhRRS0hBSUUHik2BFPkxkA4NU4nWFgQM+YeSPal1NmEBZWxgHNRadIstqATll61g66TsbqPu3NNTkCnVUt5CHaNjyDke4q0DW0ZqSujJqzAk9hQD61RvvtROYDgAdMZqmDfnrx+FXYhtI28jGazdaYC1RT1ZwBVZprxFKgE474qjqFxO0cbS8hTjpUy0RUXdmVcxs+pNgZGKqLALy7ZVUiNDkmr7lhMWTBcjgetQwzM8NxCsRV48knAqUxsoancGHUEeJTiEc+9S3Krqentcj5WCkn8O1ZFwJTKCCSO59c1btI5ZdOuG37Y4wePU0xo5+QhpCehQ4Oacr/u2IPUYq1d2LmOGfaVEgxn1IqkFKLIvpQmN7G/4Ow15eGQ4QQgmuxi11TY5K4nRcDOOfSuO8DRma5vs/dEIJHrzXYXGjwyLA6Ejdgnn9KxrNpaF4T2Tk+cz47KR9QildiZJVBPJ4Oef51fv5hHIllCuR1fHUCrMERhaWWQAMo2xgjqBVPRIp/t93dXiHEpGAR0I7V50YObO5zs79EVTbPoziZySZ25I7DitmO7W6t5Xt+HwVTPOSO9PcJd3LxygGKM5Ukd/SsqYNpt5Nck/ucAQqOMk8fjUV6DVmhc/tt9y1fWf2uxSTcfOgxkg4z6ilghjs7bylyd43M2ehNWI5h9iLgcgfOPc1n3slwlq0NvEXRgd8nXGfftTjBqKbFFu/I9rlZIU1W7nihuQYlG1lBPWtjTPLitHkPypGSgX1I6msfR7dUeSOHKPI2SSewxVx0nsbgOgMjyZAjHPHc4PFdlBRSDFXi+VB9nF3eveWbAKCBwO461YbUIp4pt8ZaS1OQOOuOKz7i4fSYkS3+c3MpLjrtJ6j2q5Y2zWt4xcbvtKgkkdCKxqTSlYOV8l5fIqfbZNSjEYRllkU5AODntnFcJq8flzqp/1gGGx2PpXqNnHbpd3LYAK9vQGvONfit21l5bR/MhkJJIOQDnkV10WmtDllq9jNsVS5Sa1uZVQLlgTxn2p+mCT7SImc4zgEE1USMnUmYnMankCrPnYu0WEGqY3sWLu3+wzyIDnnJNV40WbTZSTgButW5MXNq6E5cE5NVYCJNMlhAIweTQgMif5bnnp/SoXO6f5fpU1yCZz9KrkkScda06Gb3LJjVYt2eOMg1Lj5o3XoAPyqBTuQkngnkVOZFULsGRjBpMontws14IpDgDmt7W7gTaTakYDxEKCOM57VzUpMpRojh8gEj0rqHsvtNtbuOY0GSB61mw1KkkZL23mDDA9T6Gs6+jcIwZs4bgirrzGTUoEDfKpxVK6Ekbzb8kFsj2qUUUYshjVZx85x0zVkKxPHpzVWQkSEDpWqJY5QSuFOKsRuBmPvjrVZecc1IcphhyTximItw3EsRKx9OprttM0+GeG0v8AeS6pggnIzXDgGNdx5LYJrtdHmjjtYQHyjjKgHofSs57DjuSS6oZr65idSscacg+1SQCTU7qxt0X/AEfcHLe1UxZhb++luJQpAyRyMg1t6VcQWtrDIwCoFJRvWqpq6IqSs0zR1Mrp1wLtRmOQBHx0HvUdvCrx5I3xNng8g1DZXkepyS28pBjYEZPbNMtLqXS5zp9yh2A7UkPQ+lYzp2Z10pqUbLVlKW6k0f7VZhWInYtCR2z1FXLWJYbVFjGGwNx7mpdQMIEPmKGfecHHSpmmgtlEs3yow+mDUcjZrzxWi3M/UN97CtlGTuc4cjtRYQHTWksH6IAVJ71paLbERz3ki58wllz2xT9QsxfWqXUXEsfUDuPStPZaXJ9slKzMq6s3uxuRiCpBQ56HvVyHWVGmOJf9dHlMHue1Ot5VktkPAYcEe9Ubqxja6WXdgO3Iz3FRZxLcU1dj9PtJLaEu5zJJyxPXntUV6JbSHdCuZGIwOuc1qlNykDkKOcd8Vmad52pas0p5htiQvHWlBNsUmmrllX83w9crIB9oaIhx6GuL08g6IkbHAjl6135sRE91K2dkyHIz04rz6x2Rvd2shwvnnHPTJrvUXynBNrm0NKxkKafcmFskycqOo5rUgnSSeO3JyzAYAPtWXHPb6KssQO9m5JJyP1q/4Ttmu75tRYHBGEB9KwWjCextWts1tIJckY7Gm3hZg0inAHNbBtjMdzLgelYetXC2ylQOOhFVPYMPdPUyP7QeNyGyRU+n3Ms18FwSDzj0FUI1EjFl5Y9jWx4dtz9tBOCWGDx0FYRWp1VXaJsSRmQBSMgd6WOyLHLDA7Vqi2QdqkEYHGOBXZHRHmyV2ZyWigYC5p4tFGMp+lX8AcAClAHpRcOVFQWqjGFAqQQL6VYwKCKBpJEHlgAgUiqF6VMaYeTXn4iKvpuaJuxFPGZUChsEnrVhVwoHXAxSAciniuqhBxjqJsKQ0Uh5BxW4hCgPegYAxTVVgSWPWnbBQA1I1jywBJPWo5blVYovLDqB2qfoMVG0SPk7cE96QzMupFjcTEGRicBBSfvrhQZxtXOQg4P0rRjtEjYtjJPrzUpRQc7cnNaKViWrmS9veXEgXiGAdABgn15Fc7qYPmmI9VOATXc9q5HxSEaYJHxIvJIrOq7o6KKV7GJcRJ9ncMfnHT3qtYLbxylpQDIRjHtTI3MnmLKTvByOetVbISTX8ikEEDABrhOlnd2k0V7bLPbj5yAf05rntTEY1A8bJdhJHr611H2e30u0BWQBuoGa5XWo0N/DfRtkMSCM+tdVRXRwxlaaBLZTJDd3J4UAAHua15iRpzzNgfKcYGOKytZm8u3tj0Vup9KvSSifTUVWzGAASO9cTR2XK2kCWSEO2ce9V5g6a8GhPyY59qv2eXhPlfdXjioJiovdoHJAJoi7OxT2O00xibKPJyQMZqPUx9w07SV22CDOeKXUFygPpXRTdpnFPdlSPAXJ60kj5NNANJtLHA613vYgWMZcA9D1pwULcEYBFNBEeQ3BI4oTlsmuKvLSxvRWpcTYQQFAB9qV41C8DFMhIBqSRgEOK56cmmXNdCmWKEgc02GQlyGFSoAW5pZAFwQMV68ZJo5WrDigKFgargbjzUqSrjBPJpAmGwKGCECgDFEi+UmRzmklOxfeoY5WbIbp2qXsMY2W+ap7XAcetRmMluBx1p0JxcAe9c1TY0izaU5QH2FSr90VCv8AqwPYVKn3amkzNjqWkpa2JKepkCwlz6VyMIHnkd8iuw1BS9jMo5O01yUYCye5PNclZO6NqRoLyhqTSnMNztHRjg0yMfJTbMkXgPo1TB2aNmrpnTCoLxmS0lZeoUkVOvSobtd1rKPVTXY3ocq3MqxP+hxjqTk1anTfp0nulVdMwbRAeoJBrQ27rJ19VIrz0rtm8nZIq6Y26zjOOBxV8nGKz9GBFng9jir7AkVz1E0yW7sxtcG7I9hVfTByPrUuouTI4bsBTLEAMB3zWtN6G1vdSLN2mYvoQauaW+VZfTFRXKE274HIFGnuI1ZmIAAySa1i2pESV4mp8m/r81PPSsqx1KC7uGZTgk7cZ9K1K7U21c5mrMymGL2UeoNOwNgx2p0oxqGT0KkUijoPQmuCpL3rHVF6GRKTHq7gdCAa2CN9ofdazbpP+JoCB1ArWiGYce1ZvcqTskzAswPPkX61VmTytejYcZAq5ajF66+5qvqQ26vC3biuigwnsdhCcwofYU+orfmCP/dH8qlrtOJ7i0jdKWkNAFOUfOaqSxl1kUdSCBV6UfNUGPmPbIIrhnpI6YvQydNylu4x1bH5VtIQ1sQR1BFZkOy3jMbsMhic1et5o5oWMbAgZBxXPJtPQua0RwN6n2TUZ1HTOf1qYERupByQAc/0p3iQLb3YkYcMcn86zob1CpB6DkEmiOup3wdkdHpRiRS5IwcnB96NWk3JttmJQ4yAeB61iwanH5oUnCHrzXR6DcW92J4AAyR9zz1962i0tDKr3NOxYnQRxuOwg554q5pqIllEI1AGBiq2mL/oMsXZXKj6dqtacf8AR9n904rspyurHnTWrLfUUtFFamYUUUUgCiiigRG+0YZug5pwIYe1DAMMHoaiLhgyRMC69vSn0GYPiPEP2fP3PMyfasq+mTfD5bEoPQ961/FIUW9tI3QTAH6d6z57dbhIZbcfL5gBHpWTZfQt2UhuLvDqVUqMZ7msvXkRrqQlSHjYYI4yDWja3QOorEAMZ4NZnimCVdQ81cmMgBgO3vXFVbvc6qWuhH4ZYS6pcq2CSCBnpWW9hE73kcsYLK7EEADn0q54cJi1WSNWySvX60XEQttbnEjfu2JIOepxSjN2KlFXK3hFQFvQFBkxgEjpW1ZXazQRnAJBJOO/OKxfDccjXs6xnAY8n2q/DaT2WrhEGbaQEq+MgHPIq4ybZm1ZM2dPWK3+0XIz5g7E84I/+tRbpGbwyT24kWc5IIBIGOvNJY2xk1LzwxKJjevbFElpcR65HfKw+yuMY5wOeK7ovQ4dbszfEvg201CykvdNGLhQSAOjEdgBXmN1DLbMy3Fu8eCQGOMHHXFe2QmV/tdrGcDBMZPvyT+dYw0KDUNAeOeMM+/KsByD3GfrVJlXPISA2SpBA9KjKnHFeh6x4ItnsI57R9koIQoScknPNcneaHeafuWeBgFOM4wDV3FcxyrbQwHU4pCMVYIBGB+VRspByR0p3KIsUlOxSGmTYSijNGaBMQmhFaWQRqMknGKQ8Cr2jw+ZcGRhwnT60AbNtF9ntkjHpzSzzJBEXc8gcCpHkSOMs5wAK568vGuXOeADwKQyKa5aeUtJyT0phpAR3ozmnYGKMk4qdFxzUUYyanSgRet4IrmAoxKyDoc1BJFPbfK6+Yh74pqsV5Bwan+1s1uYnwcjAOOlAyOKUAqYjjjkZqOZVknBIIxyTUYBH3eDT1kIz5i5U8EipAdcX9zNcCVQAAAMY7ClNwlwemG7io3AzmMgg9RRYwpLdhZWCDuTTQFuGSOPAkABPQ0XjE252nmmBIYr6aO6bEO3MbZxzUIkLKec0AErxG3GQNwHP1p0ke7SllYcg4/CowiEEP0PvT5na4VYFGIwOaAJISfsahjyecU1jTgNqBfQYqMmmBE6Ak1Hlo+QSfxqZqikOBQIDKSOajJyaNpAzTc0WFcdmgGkooQXHA0uaaKKY7i5pRTRSikA4UopvagGmA7pSg0gpelACg08NUYoBpgTq3SnA5qAGnBqEBOCKXOOlMBpQc0AWIpihzmrkNyHODWaBT1Yr0NAGwDkUorOju2AANWo7hXHWmBZpaYrCn5zSuIAacDTKUHFMB+7FPt8yTqgGSxwKrscmniQwxmVeq4I+tJisMvhcQXxDKykDjNS218QQGNTyaguoWQEiATJj5sAZFUHt/lLA80raBextRXAcAhqtRzlWBBrmo5ZYW6mr9vfAna/50mgudNa6ntIDcjOOfSti0vtmHgfoCShOc/T0rjhMAA+eKtW14Q4Kk8ds0irno1tOLiBJQMBhyPQ1NXNaRrKRJ5cg4ZuOeldBFNHMu6NgwBxxUNWKTuS0UnelqQCmsafUTnFZ1HZDS1M7VZP3ewHk1nWlwLWYEn5Twalv333Gc5GOKpkbyB715sk27npU4LkszfbnbIOo547irEEnmRhs9azLd2t4VSZs9gauWyPDnJ+THHtXTRdnY5Jxsi0x5xTdopSQRkUorv6HG1qIY1PUDmsLVoTDMhIyjHGPet8Vk+ITstY5cZ2SAms5vQ1prUwGkjgvAXHAIIOelMXUkW8mjaMASHIcAYIqnr5ZXili6OMnHaswXLMnlsfcGs46mklZlnWLGS2uVjtxuSfkHGcUmrSx2+lLawH5nGHweR6mmz3d1JPbbVJGepGaq3Ucpv2E5wW9Rx9a0JJZ7iKbR7WzjYGWM8nPQViMC8kwHTPWpJ3ayuHC8iTOD6UREFGIHUc1K3L3RreBxIdZuIUOAYcn6V2Md4LXAbMtqCS0gPCnOMZrkvA5I8RSAd4SDXU3KC0t7e1Ub4ZJiZu5APvWdWSS1MYUZufuoj1m9Ms9jdwE/Z3YAEHg5Nbcr+eFhtsbgQXIHC/WsrXBCmmosePL+4mB0ORg1W0u6l0fzVuWMu5hhh/FnsM1hTqRi2mei6TnTVt0WdkralBaqSIlJkkb3HbNMdv7Z1bZH/x7WpIJ7Fu1N1i4cxxiy/11zKGOOTjvV/TbWPT1EecvOxz9euaxrVk3ZEQg6Su9ytJdrbfuMgShvun+L3xVue4jit0RAGjkOCR71DPZ215qZIOZVJBIPSq93usb+KBwfJZcAnsa53KbjdLQ3SjJpt67kIjazd5kOWJyPQD0q7Lqa3ECSIAs23Cg+pqWKw/dPHI24zMTn0HYVn31obKFGb7kRAUj9T71FOU43sa81Oo/e3RX04fadSJYlvJJdweecYrZvrpUtt44yPkY9ATVRWtrKdLxWAilTDkng+lPltm1Qgof9GI4x6j3q1FzdupE5KU7vRIhu7G6eNLhZgBgb9uRkVyOvwQ2Vz5cUyyLJ8wI7Zr0DSLqN4preXgQnaCe4rzfX2jbVphGxKBsAZ6V6lOmoRVjjqVXJ8r6GYC0XnSquQwxmtDw6saXEM8oDgvjBGeM8022MUtlNakAOCGBPcY6VTtJZIJ1hwchsgU76g1oaWqR/ZdeuI4hiOT51HoDWeQRZz7Tglgat3Msk2oNNONhVduDVUYME3oDmglGTOcz/hVZv8AXVamG2QA9SKrsMOQetaJktDhgA+hxmnTKywoVPU4FIADG2foamjTzEhQchTkn1oYyeNRHAG/iI6V0Okaqq2wVxyBgj1rEh2vd+WRwBnHtV+52izjnRdpjfBx3FZtBfUfeW6pq0UisAr81R1DzA8wcfLng+taF9Apt45CSGBB69BVHUJJHZ0ZfkABDetSmaWM6PLZAPJqpKMTEVbQhWUj8agugv2gkdCM1omQ0RjOOOtSRli49qiBIbipojh+eCaZJpWUIm3M3IQZxXW2GgE6EuoxyHAG4KSeAOtcZZ3htncMMg13Phy9uZPD/wBn25hkyFOOgJ5qJscdyWKNL2IXEqkGSMoecA1e0/TorixWwLZ2g7CDzVGO78u8WwKYjjjJDY71PZ3S6bCJzICY3wTnqDVU3ZE1IczsJoFi1tqEqnLIrcnPSrOqXI1K4e2ROIyD5g9R2zUt9fCxsWaBN0tycqB1Oe9U9MVrXTNtxzI7liT1ye1Y1Kmtjrw9HkV7Ed0GieMyMWCEE+/an3K+Rcw3N64+xnGR0wcev1pNQmCNFvGATkg+lTXLxXrIjAtAowwFRGohuk+Zvubc0wfTg1kVMQXJwM8VQ0q8MaZ5fecEelU9G1GO2vJNPkJ2Mcx5PUelX4li05LmVsYySua6PaqxyToT500U9RtfsN75qSfJIfuc8VRubp5LmJMEKx6+lSWEcupSte3LtyxAQk4AHtVu9WNXXcoGSAOKycle53TT5Euoy51IgiytBmduM9cj/wDVWna20ej6c7kje3zH3NZ8tnvjjeAbZoWyCecgdasJOutWroDtljGCuehqqbVzCakoaGpazpe2YY4BwRivNbmJbXXb2Nh8glB/Ou60q1uEQsxIVCRj1ritXBTxTeqwBBAYjFd1rx0POjJuWpT1RDc6nFAcgHBJz1FegeGY4UQpGBtUDHsa5WSyjm1mNs4DQnac98V1HhFHSGZXHIOM1xXszqa0udBMSsLFRyBkCuQ1B0eVy/Lt29DXYufkJAzxXBa2WW8LJwc5pyKo9RscIjYIAS5/lWto0Lw6mgY4z2rCsrqWO6DOQcjAyK6fQIzPcvcSEHHAA7UoLUqo9Do6KKK6DkCiiigYUUUUwGNwDTFI3Yzz6U9xkGo0jw2a4akG6iKWxMBS5oFFdq2IYhNMOQAF9eacy5AGcc0h4OKYx2c0hzTWJ24HWgHCfNSuA7FKBikDA0FhQAtIRmgEGlouAmOK4fxUSb/KNjpurtZHxwATmuJ8VKnniRWyeMgGs6j0OiitWzGZGSM8ZPXNVbGXdqDORj5cH61Y+1vIpkCcAYII6VTgljNwwUjJGTiuTqbs7KSGLWNMkFvcZmA4GScgVz8hljsI4ZwQ6y4Oe1XbHSJNOv5ntbrzI0bjBJAHpUGrSCRWkcbJA4OOmc98V21F7p58rKasQ6pG13aW0AyMsefTFa1iIxZfZl58sYJ98VQE6f2aXkGCCQDSaUZROznJQjBH16GuCzZ3xWgaQbqK7mgHzKST07U/UzsvovLHLDmrdlCY5mWPlyck+1F8kYl3NxIeADSitSnsdLoJb7AAxyRzVu9IEX1OKraREYLMAnORmrN2MwbvQ5rojpJHHLcoqARQuI3LHoOaQZxxUUjgE5Pau1ysjNK7G3EhluBtH5U5SycEVWiDPOCpAx61f8t8jdj8q86rK7OumrAkoDYINSMwK9KBD8wOKkMZA6VgpWdy20VCxDjHSpJGDKAKkkTKn5fxqtGCG55r0sPUvozmqR6oQDDdKmBwMmlCAmo7kFQMd67GY7DZW8zpUQQjpUsEbOCT0qUxiNcnvUsBqPiPaRzVePIuwT0Jp7El8jpRt/eIffmuWpsaxNeM5UD2qaM5QVXjPyqani+4KzovVikiSiiiuggiuf8Aj3fvwa43OLkiuzmGYWA9CK4tsi5Oe2f51hVRvRNaNcrUVsMXZ+oqeLhfwqGPi8Pviue2qNe50iH5c+1MuBmFx6qaen3R9KbNxEx9jXb0OTqYunn/AEYgdQ/P51rQjMRHrmsjTj+6lP8At/1rYt/uke9csFebRvU2ILG3NvCUbqTmrOKeRTaitCzMUyjLbo18mVyCpzVF4hDqDovA4IrZKZlDelZ98gF8jZ5K80RSsaRk9h8xJjYD0rLe5ja2aIyAE8ZBxWtKMKT270R2kTbG2ghuuBWkYJsbehmWGm2u0SrOFbOSATXQxyRyDCOGx1xUQsIAOFI+hp8VvHCSUyM9cmutKyMG7sr3S4nR++cUxR8x9zUl7wYz70gGJPxryqyanc3g9CjcoBqkQPcVpRjAIqhqI23ttJ6nFaKjGfcUNBJ3SMBV2ao47bjVbVxi9t29/wCtXZxt1V/qDVbWlwIZP7p/rWlF6m0tYnTWxzbxn/ZH8qm7VVsG3WcR/wBkfyq12r0VscT3FooooEV5h81U7lHkt3WM4cjg1dlHeoUGa4K2kjeLsjhpbPVWcjDHB9/8a1/DckkUdzbzZDqcnNbvymUrgZHXisuZlg1fGAqzAKT71zOVzpUuZWZj+I0WSaHcMjNZv2aHcDs+StbX4il3Guc4GapKVMewjnORTWh2QScbogNnEXyF4x2rT0mNLGdzGTh1xye9RW4CPlhwRirlqhVlUjoCSaTlqVKCa1N/SgRbEn+Ik1JaNsupI+2elFjhLNSeBjNVVmC3zybsZIrroytY8mau2bI5paahygPqKdXaYMWiiigQUUUUAIagIijlBY4dvfrU5qN41Zgx6jpQNGH4ujDaM7f3TkH3rFsLthblguQSAB/Wug8TANo0ozwQP51iQj7Hp4kKcnGARUNWNFsQWRf+2lZuFJ4Hoasa85XU1DcqUGRU5gja5iuoyADjI96reKlMflzLy5GAK46qudFMy9EZYvEMhH3SuSfQVauJrdrye3YgyFyY+eSccVR0sAa5GB1kj5FWtRhiXXA6nDxkEjNZJaGrZS8KOyavPG3APB9sk1txyNHdy2rfMFk+U+lc7oZI8U3EYPBJP6101xADd/a4yMq2HX2PU1a0Jtct6bMitMuf9YgH4irFy8Yu7aCSQCEDJGcHNULQKNZiGcIY8kZqzqVtE+uQT78oowwB4B7V2xl7pyuKTaJdUuFIzZsA+P3h9AKq6bqEEcAETiRWzkA5wR1ovrdluEuYgXgnXbKB2Pp7VSg0tYI3WyYtKQSFJzimmZNF7ULVRAsxlAJcYUZ6k4qjqEanSJoplR5FkByR1A5qW505jogS4nKyqd5JJHIPSl1C2EmiiWEli0WM5zk0OWgKJman4Q0/U7OM26GOQ8gg4GPfFcVq3hLUNN+baZoT0Kj/ABr00yG20+ORjgfKT9CMGku9r2JAXOVJAPP0rmdZpnTGmmjxV4mjcq6lSOxqBuMiu98UWNqbaBVQJMwJcjjFcZc2MsZJUgr6gV1wndXMJKzKlFLtI4IoIxWyZm0MPYDvXQ6VbmG0G4YZjk1i2cJmuo1AyMgn6V0U8q20DOeAoOPr2piMzV7rDeQre5xWaYyEDYpMvdXWepJraktEEIUDOAKRRiU3NXJrYgnAqs0ZU4NMAV8VKknNVzkUAkUCsXAc96cDVMSkVKsuRmgRYxVm2uY412SR5X14qmrg96eDSGT3cdsFEluxyTyM5xVdZGwQYzgdxxSn9Knt51hJV1BB9RTAi+WRNv317Y6j8aSGNUBUHqehq49kkqGS3cBx/CTn9KoyN5bFZFIIPXtSAWUvb43jOehxUkc0boCSFI7HvUEheVAAcgdKdYyQwTlrlSUIIwDjBpoCUkkZphNRpMxXLjHOKcZAR1oYCE1Cxy4FSE8Go4slix6dBQIWThQBUfapWqM02AlFJS0iRRRRRTGFAooFIY4GgU3NOBpgOBpSabmgGlcBaWm55pw6UXEFOBptABzQMlBpwNRc8U4GgLEymn5qEGng0wJKcjshzmmA8U7rQBbiuugarkcm7pWPjHIqSO5ZGHXFAM2OtITioYblWQZPPpSmTPSncLDwcmrk9nO1kGjQkHqAKoxlSw3HA9TW3JqcYtoUikQspGRjqPT60MLGNCpjBUjBGMj0ppkYuQvbrWnNs1BRLEojcDDDHU/hWPJFPBMdyEZ/WhMTRbjCyIQ3XtUMi7DkU+NsjcwIIHeo2JeTaDxmkwsaVsjtbAYJPWp1LQ4yDUdsxVAvQetXLa0kuY3nyCqHBXHNILD4bnJA3c1pw6pPBtaIn5Tkj1rKkjgjbCkhz6mrNoI3JVjnBxwaVykz0C0uku7dZk6N29KsVlaBEYdOCtnlyRn0rVrNlCHpVG+uTAuApOR1HQVdJ4xWdqsgEQjPVuhrnrSSVjSmrySMR2JGc5JOagYyqcjj8KtAAYHpSEE8Yrhckj1ox0KUt7dl0zyAcniurs7gXlksg43DBHvWJHCjDla19Nj8uEqOBnIpxqWZyYiKSuXEIA256U/pUJBDE+tSjlRXpU5XR58kOHNZmvAGxIIyNwNaQNUNZANnycDcMk9qJ7FU3qcdqcZmuIbdTglTisy0sWnuzBtOYzz9Kv8AiCQ293AyeuAR3FVba/ljvZ8RkMU4OBzx1qIbI0mtRmqTNbXKW8QGYyCTjp7Vau/I1pE+z/LLHgN6g96ypC0yM5O6RmJY0W0M8iTtbsUIGSfU1ZJTuo1M89sxztOQe4qvDJhZVHVRitvWNPjh8M2GqRA+fMcSknIPNYcYyk8o6kCkUkbvgpxF4hw3WSAgfUVvNJcOsmASgc73xxj29K5Xw5O8Otw7VyWiIH1Ir0S1No1jDa7gJDyR3PPOayqU3JaGtHEKlNprQyLm4ihghklB+zrIAcnpmpbadZ4rg3CAW8LZjkPRwemDUmqQf2qstrboFFu4YjHUVRuSlhafZZWzalTk9CD2BNcDptN3O+E1VV4lvR4hcIl5Nw0DkYPoelaOpSRIbeYvtlJ2wpnkk8fjxVfTAPsVtPGwIVPnUfxEUl2Ip9QhuZc7oPmRM4APckfSpdNJq5hK9Sba6GrYWQtbbfIQZCSzE+/NQ6tEbywkW2AeQjIwORSi9F7aMsZxlgOvbvWe9y1heiZtwhA2HJ4J7V6CcOSxyrnU/MdbzyQxxW104EhwD2P1q7er5qJbzJlJTtD44B7VkXNpJfatDqKEiFQAw9hnmr99eRFYoAclvuHPftXEmk2dFSLdmt+pV1GxgewWw3/NFySD6dq17BI4rCNYTuQDsep71iLbTwahF577hIxBI75qeXUm0nWY7Vh/o0qjB9Dn1q6DSk2xSi3FJb7j9P0zzL+a7LHyZiVCAkEY71xniy1gttVItTuxxIM5wc16N5cEcpvA5ChCSAePrivM/Esyy65cTxH5JCDj04rvk9NDlUW3dmIWddQAQkZwOKlkcQ3Ks+Mg8n3poO2dpu5wPpRHbNduXLcKc596ytqavQ0LwreQNP0kAxgcZrOtiz2NwD1J/Krey5tGFvdLgkZBxjIqGBCsd3GPvEZH0p2JuZ0w/ex7jyRVWcET8jGRx71dkX/VFhwO9UrtibgDsBitEhNkzMnkhV+93qSFhCkTZ46fWqwI2kA84p8m5LVR1AOQfek0wuWZ5GilEsZzkYIroPsb3OjQCMEhpAWx1Fc7CjSRebICCRkCum0y7/4lyRqw46jvUSuC3EvzHKEhVgCpAPvWVeuxeSBhwBkEVav7GcXqyQhvKJB55pt2GkZ1IAJXAOKmMWynJIwkJLjjgVHcFTOSvSrospUb5ZFJ9MVWntJxISELjrwK2USbkKgE9eaeQUG4mkUMhIaMg9807IlUKvOTg+xptE3JYk8xfMIJBBru/CsjHRY4lHAbr6VxKECMRKMnpgV0+iWOowaadSVgbZHIeMA5GOpzWU0VHc1mha91x7ckIDEQD05qf+xxJpvlNISRkE5PPNQ3IM01vdwHHmLnIq5YwzfZfMlfhGOTzyKdNaCnKzTKlk1zcXEZuE2/ZQUAI6j1q5fv5dsZTyIzuOO9I1xE8p2EbHOCw7VBc3H2vOmWwMg/jkHIwefrXPUhqehTqqaRPpw/tt2vJU2RlNiqeOR9KbZN9ndtOlQiVSSGPRh2q7dtHpVhGq4AODgccii+hOo6fFfW+BPCQ+AOSPShU3a5n7dc/L0K93ZJ9icqoE4yUYeuaha9i1N7e0STcQMykHoR2q48631k5gGJAOAeoNUdNsk09mOMu5yM+vpU8j6Gjmk9dzRjUIREo2qO9UryL+0Lvy7eT/j3G4kHqfSn6pdFLQJF/wAfEgwFHUVoabZRabbxI5+eTG4k9zVKm2EqiSuQ2hPkRyswB5BH0rOdpLHVzeQ/6mQ/vAOn1qzq8TWepwuhP2eYgMc8KallhRY2QkMr8Z9qlJpiTUlc0DqYinhtFXmYZBritWZU8X3TSD5fLH44rodLtJY74T3EgdYR+7Iz0Ncz4iLHxcxA4MeSPUV305PlaPPqxSldF77WrXkEypsQJg5FX9N1SZdSNtZgSJIQWYDIFY2tyRnRrRrf5Xc4Bz3rW8Iwi28pCCZJDlyeTXI/iNOh25yIjjrjjNcPq4Mk5YckMc4rtbmTy7d2HUA4rjLjmVi3UnPNaN6BSW7McbxcBgCQDXZ+GmOJBjgjOa5YJHFOWZwSeAK7Lw/AY7EOwwX5pxdiapriigUtbHOFJS0lABS0lLVAIRTQMU4mm85qXFN3C9h2aQmmsCV4ODQoIUZ5NUNISR2VflGTQrAgFjg0HrzSEovUgVNx2AnI4pWGVAzg1G11Cmcuox6moG1O0BJ85ePek2hqD7FkAjkc0wFnY/IQPeqEmv2sZwPm+hFRP4jhH3UYn6ip5jRUpvoa4DAdee1OBIHzEE+1c+/iNv4YiPriqz+Iro5C7R9RRcr2EmdGxcKxYgjtgV51qshm1sqCSucnJ4raOuXRb5iMHsBWVNGJboytxk5rGozopw5E7lcDdNIhAUkdMdayobGWHUvmUlGBORW/ctbsS4OCB69KqRSttIVgSTwSM1imJo0/CcyXdndRGTMkZJYE8kjrUep3McsEsMsYAIAVwAMVW8MaL5d1eXDzmPyycgkgMCc5q1qKQyWchXqT8oz1Arvm7o86SfMmUwudEuEk6qcA1oaBaN9gM5YFicYPoKybZjLC9uxwTyc+ldFo6bdNkuQcAHaBXC9LnfF6Gfb3wsddKS87sACmeJC4uoZI8kk8AUs9sTq4umGQoGPc1Yvgr7ZW5K9KzhLUto6Dw7NJLYFZT864zWhenbaH6isnwx5hjldwQHwR9K09TOLJj6GtnK0kck1rYyzMwJweKZJIJORVJ5mLbQepq3EmFGT1rWc9LFQiSRLtIYVZVySOTUK4BAzUykAE5rklqbpEu8jnNPLMRwRVUuTgA1KrHArPlHYcS45JBFRE7G+pqQsSKjkHetqcnFkyjdCmby8e9PUrOuWP0qo5DcZoicp8ua9CFS61OVxsy3IwhXavSqolkkbDdKdI+4deadGAFzWrd0RYkCrtqEviVB2JokmWMgE4zTJCCyMOmawqbGsTXj4QfWrEfAx71Xj5iU+4qxGeT9a56WjFIkooorrMhknMZ+lcdcjF6yng5P8AOuyYcYrkdQUw6k7HkZqKmxvSepox8p+FQAYvAPUCrEZDDcOBgVCRtvEPriue2po3qzoY/uj6Uk3+pb6GljGEH0okGYyPY11W0OXqYemD5JVPrWvbHlh6Gsmx+SaZT261qWpyzH6VzwVps3nsWjUZ60+mHmiur2MUAIqlfxgukmeelPtjIJJBIeAeKW9UNBnPIIIqIJ21LWjGld8ZHqKXTpA9vtPVDinL/qx7iqAuxZq5P97IHrVxdmEtjazS1hRa4zTqGXCk4JrbB3KCO9dS1RlfUq344j/3qCB5n1waluUDRg9wc1XVsuoPXaDXHXjeSNobEOroSkDj+GQVeXlQfUClkhWaIKwyOtOC4UD0GKc6asmRfoYt+oXUA3qBVbWl3WaN6GrmqDF0h9RiodTXdpxb0waxpq0jp3gjT0pt1hGfarw6Vm6Ic6dH7CtKvQWxyS3FooopiIpBkVCB2qwwyKgH3zXDiVZ3NYvQqSKUuhIDw4wfrWH4jDbUZG2kODkdjW2pMjOhPKHisXxCCLJwfvNwK89as6qejMWa8mlkXzzmRBjPqOxpQcbX98iq8eXXLcsoAz7VKhJwp7ZrZ7HfTL0ZEmJCMA9R6VoREkjjpxWdD9wLjgkCtO3X95jOeRUbsubVjTuX8jT41zgsQv51E1qWBByHJBFQa5O8clnEqkjeCfwrQ8xS4IIJI4xXTFNO55K2LdmXEAST768H3qzVKGYeeATywwPwq6K9CDujnkrMWiiiqICiiigBKQjP5UtIaBmN4kXOkOgHcYP41hX7SmxTeMAYA49q3teRhpspJBAGcViRXC3tp5chABAIPoRxUyNFsLYxsBHKz4XOMGofGD+X9lPbnJpZ3BuYUjPygADB61b1y3W509VcfOSQPriuKs7G9M53TcprdtIOTg4+lP1qWQa0G2ECQgZqLTxs1iziZvmDEEfStzVIkN2I5goD4Mb4xgjtWMXob2OatW+zeK3kHY4Pv61v31041NREpCSgZ9K56JmPi8h1wS/IPf8AziuqkxLqckDKAUGUOPatNxbDJ5FgvYJWIVGOzPuauPqlrYS/YbhCZHJw5I5J6YrOvII55LeO5cpHvJznGCKs30ltHc27Tr5gXiNxjk49T1rphqjjb1dyxps0lmZFlHmxkbiMZx781nwavaW17PLE2RISRk5wPSp7WSS3kl1CT/UFicEcYPaqdiLS71KTzI/LjkyYicYPqKp6ArMnu7tPNS8umItHGAM4znvU5EixfZ4CGtWUtG3XnrjNWb3T4U077LOu6Ejgjt+NFpaSGzO8FY1GIwepx70PYTIVCy2wEn3AASPcdqmOWSOUjAU5Ax+VVphIdDklUfN2A781FrN21j4eNwxxIEBA6c4rkteWh1RdonnXi3VTJqU0cTdSR9AKhtARpyiXknJyfeswq95cF2OSx5zWwQFRYhwAMV2wVkc0ndmZcxKCcCqfktn2q9dkLMUJ5AzTIgWhLEdK2TMrFjSIdrGTHI4FN1ybCiIHk8mrmnrttwfUk1h6hMZ70jPA4FUIm0mHdKZCOlax5qrYx+TBjuasA80wGvEp7VXltQe1XM0hGaQGPLaMDwKqshViPSt9kUjpVC7jVckDk0wM0jNKCRT41y5zQyc/WmSOjJzmpwajVCFzS5pDJQaUHPWogacDQMmjlaMlgxBpUkWS4UygFQefpUOaKBl6awQsZbdwUPOOtUpVzxKuCP1p6ysmApOPTNWDdJLE0cigHHBwOtO5NjNdyGxjjFRhjmnucnFNoYhSxAxUiHCAYqNRuYVYC4Wi4EbcLUWakk7CmbTQFhuKWjFFANCg0UmaKYCilpBRSAKUUUCgANKDSYpQKLAKBzTgKaKcOaAsOAp4QU0DipAeKLgG0UACgmgHvQMdsGKAMUnmAUb6BDwaeDUAanh8UFWJetKBUYYGpNwxxQSSIMcg1YRh3NUwxxilDt2pFGgJFAJNaFpaWt3BuWX94B0BPBrDSYFsE8U8TtEcxsR9DTuK5rRx+S5Akxg88mnmOOf5xKNw7c1kC7cj71Ri5cNjJAzSBm4JhEwEiAj2FNBtWfg4J96yxeOeCc/WkMuSCDg0hG6IiVxGwyelWYFvbNDH2kwWyOlYUN3JCyEtkZzirw1N52wx6jGPamM0mIkkDMRg4GRU8aKl4EDck881niYMFA6DpViAFp/Mycj3qWCPT4FVIEC4wAOaeTxmuOtPErWcQt5VLpnAYHpnuSan1DXmktyYpAqdQR371LWhSOnJJY8cCsfWiRJEe3PNYEPiS5ChEbI65IzUlzrhulVZsAqOO1c1Sm5G1NpNMuGQHpSKcsBVM3OxQwGRT4r2PcGKnj3rjnSaPQjVTRqwoCQvrWjC224EI6gZP07VS03Fz+/6KOBVyNQt27+oAzWFrM5qsruxP9ojNx5GRuxnFSR/IxBPU5FZ4TGphueRnP8ASrVwxE8IHQnk130qiS1OVroWaoa0oksGBOASAT6VeVgwyDkVn66caew9SK6m01oTBNSOF8RSNG9rkZQHGfpUU92guo5IlHlYCk4/OrvieMTWdsiDByDWCCQ+zOVA5+tRBaGlRlq6tmDGW35Rjg/WpJJFsrDyFYeY/Jx1qrLJcLZbY84BHJpbiN4J4pZec4A9BVslEEV3LPbmzkJMUZJCnsTVVYzHFLEeoXj6VLdv9juxOORICSBUMUgkZn7kHg9qktE+gFhr1l7kiu5t4C4he5YpHbSkiUHAY9hnvXC6fMsFzazY5BNdHBfy3Ojm2uHxbpKSWHBIBz1oc1FCjhpVpaHRTaubIZ+wyb5zgMMYauc8QiW4tCdwAySyAcipr7xBHcWoZo2CRECF+MMcYyKr6rBKqW8IBM0oJdc9R7VxSlzM9WhSVKNurNzwsiW2gQyyy7iFOMnrnmqN19tn1CRlHly3EZCK3IAB5OB7VFZSSPp6RMpjjhHBPqPWtk/8TGxjUOsV3/CemOOTx2rCabJVP2Ou9/wKVleW0tuNOtnKzRyBHBOSD3NWdXmWZBpsSkuoDEj61TtdBeDfdqT9riky3XD45OB71Jp04vNcclSpKgsT6jjFTd2sK0eZzXQvTXkENqtqXUSuMFQcEVWtNLk3zKX3GP5oic8Z5FV9Ut0m1N4ireaoyrA4GKs6HeJAsonl3Hdjk8gVVOPM9RyTjDmXXUlt7p7nUre1njIkiUyMemD0FaOoafHeW4U43g5BPUGsu+ivI9WhuYQv2ZsGVsckex7VpXF+i2/nREPt6gHqO9RODTOeV7qUTLtXvTcm2kBYISDjgEdj9K4fxEskOsTqo4LZIx0r017i2tgLxyAJsAA9RXnXiKF7jVrmRSPmkyD6iu6hGVtSalZS6WKBiEqHYpIABPtUMMxjR4Tw5IK4p1slxDcBi42HhgRU9vpratrccYkESHkkg8D8K3s7mDkPu52vri3ZVMjxIEYDvUiaZdbpmkU20YjOHkGQfyrcvNT0nwxEbXTIRdXWOXJDgH6HmuL1O51jVZzcXEmAeqxAqOfYGtFEhsSebT7dQJJDMRx8jY/nWZNfiVvkjwM8ZAoGn3EgzJGSQPSojayx5/dNgHrVcouYja4J5BAJpBcsF27s/WlMIB5BBoMa9qOUdxwvJcYDcelWbPWJ7Nt4GR0IIzVExgZxSbGIyOgpOKEma1xr0t2+XDgf7JxTBIs4zHclGHQMxJNZZBFICRggkEelUopCbNN5LiAjzCw9CT1pYdQnVgwIOOgIzVOO8dVAk+cE9+TirRiWZBJbnIAyVHJFOwrl+21WEMGuodwBzhQBmpWFleTGe0cQM5JKOc8/QVikg4OelODHHXB9uKTQ0zYija2vhJIhKDuOldlpOuQxaBcQmMlJSVBGMAn1rz+LUJkUBsMo7EZJrf0XxBZwsY54jskOSDjg4rKcdBp6nWRTRWWlWlnJgySDgn9KntAzwG3D5QnDH0rJuLmK+uIGjYFCMLjsataRDcQWzRMSSZDlvYVMLoJ62BLb7NI9sc7HJAYnoPrRZ79HvZFRDJbydZOuO/U1Yub+KW+SBkwuBhuOTU3zLbSW7LkOCASOgrnqT1PRo0XGKv1LGq2q3VpHMGyg+Y81asbdbG0N9I+1CmShPGPp0rN0qZzE1hdZyPuZ7im63fyXW3T7VSQhAkI6Y9K0jUVjKWGbqaCWk7XmpTXUEZSAqMAgckfSozMPtxMikgHIAOMGtRVGwLCAuAOAKoSPayaiwBBKgHAPU96hVLGk6fM1boN0x4X12WS7IDg/u1J4x9Kua5dyM6xqCFB6jtUN3bxywtIi4nX7pHFO0u4S/Ro5SDKgwwPqK0jUSIqUW1ddCzYt/alnJDMh2jI3+hHesu3c2V5Lp8z+agXKOD09uau6lfDT7c2sGPNk6AdcHvTYLWCzjEgJlYjJLHJ/Wpc1cdGnKMdepHbXrR3BVhlOhrB1qQL4xt2IyGhII9a6OGOI3YlIypOSK5vxipj8S2ksQ++pA9sV0wacdDilGSk2ye5hiuYrBMYjEhBPoa3dEjVtZkC42xKMVgqwn0mMxfejmBatSzuJLPV41gGWuMZHXArka942T906bV2MenyupwQMiuIF2ZSZG5OcECuy18sNKkx1OK4W2jWJzIzjGckGrSFB2iaVuLSTLkHcOxOcV2emkGxhI6FRXAt+9lEqcKMZx3Fd3pcyzWUZUYAAAqW7SSM5u6L4ooFLXVHYxEopaKoBKWikoAo3epQ2jhZDyenNU5fEEYHyIWP4VF4hjAZJMe1YpJK4wPyqJNo76NGEo3ZpyeIJmPypgdsiq82t3bLwQo9cVRCyOwWNSWJwAKfLYyRSx+cwBbJArKU2jVwprRIsDVr6bPlZOPQVSGsSzSNF5xLjqAelb0EMVvYgAAMFOSfWuG08FNXuWfOPMIPPSs4T53oQlFamwZ5C2WkY/jTfMDeuT70hYSMREpOPSnpb3B4WE/lW6gylUghpJPRc0fvOwx9RVmPTr6Q4ERH1FWI9BvZOWBH4VXIJ14ozgHIO79KjYEHB61ur4buGABcL+BqVfCw6yS547E1SgkQ66OcEY3gl8kHpmqM2oK12FPABxj1rsV8LRqCzSEkcjk1yN/aRDUCCuChx9awqxshKpzDryEbi8RJRlyfY1kWkrnUkiZsLg1vMBsBHEZGMGs0RwpeiQdc1yrco0LbUYp7wQISuV+cA9adqN6tu6ptwCuRmufFjLb6lJJHKMIS3fnJ6Vv3Cx3dolxIuWC5OOMV6L1RwTdmiGRM2cl1GPmK5xV3w3dXN3akAfuTyeO9VbGNp7N4s43rge1W7GU2mIoVxGnB47159R7o7o7ImuZRHqIik4GAQT3qPVm8u3z2DDP0qC/ze6jFzhEGSR2qbVcXNogXoSAT9KyitSmza8K3y3NsYwMFBge4rX1PmxeuZ8LEx3/lr90rzXUX4zZuPanWumjnkveRhR2wbkDJqcwttXIIFOiOySHjhzg/lVm9yuxVHWoc3Y3Vk0iDySOcGjZIDjBxSBpB3HHtSPLIozwfoKj2mppYkCHOcU4q46A4qqss7HOAB9KmDvjDEU/aD5SQByeOlKQTxg1AzyLyCKpX1/PDbtIhGV9qcZNslovGE7uh5pvlMGzg1T8OarLqEzJIAe5OOldGQi5yBgV0RbTRhO17GSRjHrVoQgoGz2zTHw7lsYGeBQ0jBQAeK9KGqOZ6MpTgSOM9ulKDnahPGeKfIGL5UZqNgRtyMEGomtC4s3ITmBfbFWI+pHvVa3/1H4VZT7xrnpr3hSJR0ooFLXUZDDXJ6uM3jEetdPdTGGIyBSxHYVzN03mT7yOpyRWNTY3pLUvWwzCD7Cop8i6jx3x/OpoOYkI6YpswBnjPoKxTS1Zo1ds3l5QfSg8riobaYPGCO3BqQtg1s6sUtzmaaZj24xqt3GOgAxWjadW+grNtGzqc5P8QNaNqQGIPUjNZ05Ju6NZLQt02nU0GtKlupiiN0JGQOajuIy0QX86simy/cOKStbQq5XQfIB6DFZl3bmYyKOqnIrUiGY8+9V1H+kyfhWEnZmiV00YMOXmSJV53g/lXXp9wfSuYhQQ6jgjkyH8ia6jtXZB3Rg1Zkc3MZqoB+8U/7NWrg4hY1XXlUPtWNVpSSNYbFxPuD6UppI/uD6UrVo9YmfUydWHzRn3IqK6XzNOcf7Oas6qMxqfQ1ERvsGHqlcUWlM64/Ah3h5t2ngehxWtWH4ab/AEZ19Grcr0Fscs1qLRRRTIGmqzna5PpVmq0/G73Fc2IXu3NYb2KkWBdSOejYrH8TSAoijqTzWquMkE44yK5nU7g3FwyhshTgV50E2dsI+9cz8YXI4NKCdxA/A0r8oFHUdabCcE579K2cdDtgaNrnaM9e9atiM3Cg881lWwKqN3XrWvpuHuFxzjms0mncVV+6y3qBg+YyEbkGVFY1tK39pxFJC0ZGCAehrTdBPqsuRlY1Cke5qtplqkGoSxdeSwz2zWrmmrHDFWVzV2FZY5s9CB+daoIxWY9wkTpEwyWYAVd3EkYrrpTVrHNUTbuT0Ug6UtdBiFFFFACUtJS0AZmtE/YmXGQwwa5ezgEqlAcAA8jtzXZXqK9pKCM/If5VyVuFhsGKsN5A471nJmsdht3AIbiB4wSuOtS6/dtHHbFRwXGT6UJcgW6gruIOAfSrF0kM9lHFJjdICFJ9a4q60OijucxsA1ewuAeGk5I9eK2ddtZrh4wrcAgjGcisSENAsMEmS8FxyT+n8q2tb1BbK+jbdlCnPPTvWEXodGlznr8mHxZCxU84wR3rY1g3Bv0liyCQBkelUNTkU6jHKy8AKyn1rXuJFj1SHewMMseQfStEyGrkWsTeXbWshI2hxu/HFSa06yJaTW6F7aMgtLnIJ6AD9ai1oRfZI2JHlGQAk9AOeafFqizadLaRovkQYG8gEMe2PyrspO6OSorMtPL9s22pXy1BD7D1PtxVG1uFa5lsJIiqqcq4wCMdeamjuFu4rclhG8Z2EDg5PQ1N/ZxE53EbQQWYDt9auS1Encufa5pdCnh2F5owQhAzkUTS3k2k26EbHkAB4xii5nWNUFoAd+ffip4ZU+zCC5YAgZjboDUy2CzaK8OYtNCPz5Y6epzXJfETUWSztbRGG11DyEevpXYQ/vreTHAJ4zXmfipWutRuLZWJ8t8Ak5rnpp85tJ2iY1iu6cFTkA5NaBOX/GobS2NtGAep61ZAzzXac5i3aSPfFVBOQOatmPyrbb3OKtzeXGpcAEgZJqglyLlCTxtIz7DNNCZog+TYg9wtc7Eplu89ec1vag/l2JPbHFYtiMuWPWtCTSM6R4DEACnRyiTlTnNVZIUmGWbBHvUNkzLOyg5VeAaYjVBpwNRK1O3gUAKTxWXfSEtitB5McZqpcqpQt3AoQFBWwaep3GoSfmNKG2mmSWieMVHTPMzTgc0rlC07NIKDTAUGlB4HNMzSZoETA5pGbFMDYFMZ8mgYhOWNIelA5NO9PemSS26Z5NTsOKI12oPXFBBzSZRDt3PilMeBVmGHOWpZI+DSuOxnsMGkIqwyYJqIjJouKxHjFAqQrxTcVQmrCUUYoosIKB1opR94UAh+OKAKUCnAAUXG0NC5p4GKQcUMaQhc4OKXPFR5yaXNADyeKQHimE8UZppAOJpwPFR0ZoAkBpc0wHijNA7kgbHFODYFRA0ueBQIlEnOKeJcVXBwaUGhoLloSKT0xSnaehqoCacHYd6ALOMU0nmohKT1NStzGCKGO45GG7k4qXI3DmqoPNSg5IoEWd2WAqaE4fd6VU3YkBHYVYhPzgds0MZpJNtQc8mrUN6IwMnr1rJMnzY9KcHJ6mpEbLXSSDgZHrSibcixk9DxzWXA5zjPFW8gYOeR0osO5ZX5GOeBSzSCRsjpVIXEhkJb7gFWrUI4BJ7+tJoEy1ZNcvIBGCwHXIzitkDGBMAAeuBiqIu4oUAjUDA5Pc1bhsSjLePISDnKknj0rOUEzVVGjeDx2VgCvBOMehJqOG8aJg0jAhulc1JrMttO63PMRPAx0NWYb/5BcqpmhxyF7D6muSpQuro2jNPc6lZ1Kh+/WrJYOgbGSORXPaVqthfSGBJ1DKMbCeRmtJJWtpGEh+QjK+47VxOM1oxyinsW7aUIojPUE5/E5qLW4/O06QA4Ixg02C5S4RmUdsg+tQX0kjaLOJOG2kA10UqjSsyXDW6OS10SBbPzDwflOOKyhbMJ1QjqeTWnrZc6dZuOSHGPwrOku5JLpI1TknGcV2wehFTck1FlEYtYiOCCSKdbyJdwGCX744GfSqk8bCRsk7weQaIomldRG2COpqiUV7tTDE9tKQwOPLfH6VRtzhyvQgHitnW4Fhs7cM25ySSRWQg+cseCRj8KhbldBA+CmDwOhrsPDsKarayGP/VwYDp3Yn0ri5ZFjKhjgdh612vg+1bT9PbUDl0nyfKU4PHQ+lEoXRMcW6MtCnq1mun6mtqhHlzoGAPOPUitO104xX9v5c32p0XIYEkY/H61hTm41nV/NzujMuxgOCi+5rrJHhsdBWeORUnhUdTycHpXOqetj0I13KPO+pVvLqy06+ls7iQL5ilhzgZ7inaZa3UN39uclo2QFcdMVy2u6zYXly0nLk8ghuQaqSeN79NO+wwbVQLgEjJx6Zpzo3RMcTJXi9mdxcXzyzS6hbTBQkZGxhkEjqcdKzdJ1nTNPaa5u7pPOnO4gHGDnnivPDql1ICrTsA3UAkVA7ljksT9TThQstTOVSN9NjvrzxbaK5wCZFfKsCORnvWdqvjYXjIbS2a3ABDBgCT6HiuRMhK8HnPU0wyEc8VoqKQTxHMrI6Y+NNSa1+ymRREBgAryPxqifEmoByvmjaRjA96xi/Bppc561bpIy9s0rGhJqt3JnfdSHJ6bzgfhmqz3UxyTO5JPUsTVYnNJmtFFIxcrkxuJCP8AWNke5pRdyqh2yyKT3DEH86r5pjZyMHiq5UFyw9w7uWaRiT3JOaT7VKBhXb8SagzzRkYNMkurqVztxuH5U9NTlHDqD9BWdkgUuTjrQM0hqZKgSIh+igUpu7dvvRNz6ECsvNKGoFc0itlJxkqfc002ERB8m4DHrjJJNUc4pwkK8gkH2NKwXLEun3AUkITgZ4FVZIpIjh0IzyM1NHeyofvE/U5qcahuwJEBH0FMZQ4IxnmiOaSBhIhOByR2rRc2dww3KVOMZBwKQ6VHIpaKYNjsM0XESSRx3tobu1GShxKg6r71VzT7NrjTL9GliIhk+WQY4we9S6ha/ZrpgrZjY5Qj0psEQKeKUHnIpuMCkBqWhl22vprc5Vz7DPSus0HxslnB5N6nmbhjIwCPfmuIBpd2TUWQNnq8UMWraM7WUqNMSZBjkg5zinWF7/aSNGw8udAA6nqDXm2n6vd6eytbykYPTJwRXU6J4iiWeS6dcSyjBHGM/SuapSb1O+liNLM6TUQ8JjukHzQgjAHXtUenElXkIBMp3c9c1Ylukl0/zSVJYfzqpp80K2ju8iqYySMnqKwVNnQqytZFye/FhHvkB3McKPU0iaf/AMSxrraRLv3n6elJaRnXLpJZIykUQ4z3PrU15q0dhqaWTAFGXGPatY07ompUUbLr1Ire/gvk3RcHoR7iq8xi0+ZbvO1RkPg0lzHDo2pGc/LDOAAOgBNNv8SFZCM25GX96ykmnY2i1a/QLV01CWS7++ASEOeCKvRuomZZiEQDIJ71WtbiKXi1ULEp5HpTL8pe3McUJOFPJBqVFt3JdVS20EjllhnE55hLYz2xUXiOKI3lpO/JBwMehrYY2yWwtcAgjB9QaxNdjcRW4jBbaQD349a7KasjjrzU9iUQwpp9zHGfnkGcDsan8IWkgCTXWWmJOM9hVUAyRGPBDcc+1bWjSBJ0U4A24x71FtTDoamvj/iVSMO2DXm0zbiWV8eoPevRddl8zTpIV5LgjPpXnsljcxsd0ZI65ArVtdAinYsW5mmSMxkdcHA4AzXeWDLbaUjKDhVz161wdkkluMAHDEZHpXeAImlr1C7AeT0rkrJrVCt0NGJiUGetSZrnYvEQkT9xC0gAyWBGBT4PEcMrEHgjrWtGsmrPcToyTN7NGQOaoQXouBuQ/J61I9woXk8etb85Ps2WwwPQ0tYtxr1naoT5gYjjAPNRf8JJCnzOpIJ4AI6VSYezZb1e0e6VFQZAPNU49D+XLNz+NTtqwaLexCE9Ae1ZE2vzwDeqGbPVk4AH0NZTqJHRDnUbJmrst7PEcaguByTzTLqzVmE7nJ7DPSq1tch0E0innnk9f85q1GXvpR5Z/djqa5VzzvoNyUbajGdQgyQT0x606LSI7t1lkgCA9QAAT9cVqQ2cUYB25I655qcssakkgAd66KNPkV2ZTqOWiK8OnW0K4SJfqQDU4ijH/LNR+ArMvNajiO2EeY+eQDVQ69OcgwMh7ZxWzqJCVCo1ex0AVR0A/Kl4rmv7XuGU9j24qI6rdcgkA9uKj2vYtYaT6nUn60hdQOTiuUF9eyZPmZGeoqCa6lkYJ5rO/opINVzt7A8O47s61rmEKfnH5155qDK2rPgjBNWLuW7DBVWTHU89KxbnzI7oOSSDgfjU1E7ahCKT0Lkj4YxnoRway3kP2oxnhvStG4LJCrYywGRWWM3N6j4IcZBHrxXIlqa30Olu7Ozt9NZJZR9tBzjPJH0rPkDWcce0lhKOmeBVvxTpEguYNQgcsCcSckjFXriSyfTVt7cB3xjPUg4rtvocdRWaKGnBjB8vUA4qvpF7iYocOzMQR7ipdIMsdmS33gSDVXTYfsl1JKwOXckA9q4pbs647I1L2MK3lxnLuAcVWtJpJNLnEowUcgZpNTeSOaGWI5ZjjHWpLiN49OkyMMxBPFRHc0Ze8KyA6mR2K8H3rrbwZtZB/smuN8KKGvI9p/1ZOT612l0M20gH900V03Y55fEjFhJ3RZ7HIq7OwLKSO1U4V/eRemRmr9yBuQAYxWSg7Gt1dELBTjik2qQRin4HehQN1JQTZTdkUrebzFYnHysQRVgFe4rAkke28SGAN8khBIrbcYYiuhUU0Q6jGSn5D9KzLpfMtJh7VpOCVP0qo0f7qRT6Vk4pMpSuij4SzBdMeoYEV17Sq3BGK5Dw6cX6r/tYrspIiU+Uc10JbGUmrkE20oMDmqpHyc9acjsJCp6VIy5ya9GGxzS3IrbAYk1XuQQ/41aQZAI9aZdJ09aipsVEvWh3QD3FW4z8xqlZHMIHtVtD8wrmpv3hyJ6KKWuoyGkAjBAI965jWYxDfqE6NyR6V056VzWtHdeEj+HFZVdjWnuT2nNuh9qSYkOtFmf3AFLcDJQ+9cc9jaPxFuyfbGc+uatsxYYHcVSscFmB6VfCgdK5km3qyZ2UjIgBj1V1PfNXYs/aEx3BFVJjt1xfdavRDE6/U12UrJ2Bu6LvametPpnQ1vWTtcwRU1C9FnBuH3ieBSWepJdwA9HxyKyvEBJuUUtgAdKg0gsk4PYnBqaabQPc6SMbY8e9QYAuXHsKs4wtVTkXpPYis6qszSJTeNTrkanpgH8a26xZjjV429gK266KTvFGctyKcZhYe1V4cCNCfcVakGUI9qqIcIv+9isqqvJMuOxcToKU02M/LTjW/wBkze5n6oMwA+hFRW/z2+PbFWdRXNq/tzVWwOYSPc1520zpg/cK/h04luEPZq3qwNFwmpXKdyc10FejB3RhPcWiiirIENUL68t7dW8yQBgOmeavmsXVNGS7mM29gSORk4rOo1azLp2vqcxquqyTT4gcge3pWUouo2Ldc+ozWtf6XHbo8in5k6jNVo5vNtgVA4NckUuh6cdjOdbwfMQQD7Uwi5zg8CtUlpUI4456VBgyOF75qW0bRIWmvSBt7DHSun8LpLvdpecL1rHjj6A9jium0lTHBI2MYFS2mZ1/hZLp5Dz3RPXfUMS51SfB+ZcH8Kk0c7o5XPVnJqcRRpeGYEbpBgiuSTfQ5L2bK97kzW7dxIKtregXog7kZFNlQEjPY5rLgDjxQxOShjyPY1tQbUtQcU0dQOlOpiHKg0+vXWxxPcKKKKYBSUtFAFS/DG2bafr9K5UWqyRO0bfvCMgZ7V1l2cWz/SuOtbgx3Z7gHBHtWctzWGxNGVhtkR1+dzxmmeIUmhtrWWIHbEcsR2puoTEzRMFIGcj6VqahLGNFDSAEPgHPvXLW2NaTszkJ7pbpFuVAGZQCfetbWrWKQxRyAkSoCDnvWNqEK2cWyP7rMGA9K1dZllMFmhxwgOcc4rlS0OnqZ+tAebEeAqIuPwHNbMuni601E3YmEeU55xis3VVV7NMckRg5/nV6MyzzWk6EhIk2EevpTuDWpQ1ku/hdIAMOrKGPfis2R3l0+G3hJVwcsB1JGOa19YZo9Kl+TIBBJ/GqwhtrjT3vUlEc0QBUE8MehGK7aGxz1dWSwkxTWqsD5nBbHTj2rWFpqL6u93EwMM0eDFgkgevpWPaiVYEkZfMaTgEDua19PjlDDbc4vVUkISeg7YrVmUeo2GCbyZ4VJSQgiMtyOetJo9tPHpEkF++6XJ8s8ggVrTNBdR4DCOccYHBBqDTPKuN8zzAvHkED/Cp3KTDTyBZyAMCIwcn3wK8r+2i6vbqQ8sJCT+deleHZTOl6G+4srDHcivImmFtqt2B9xpDj25pRik7lSehpPJmo2kIxzVUTs7ADnJwKuR6dK6+bK20defSuixhcrTTZjZc5yKywWiZ1B4cYNXLqVEYohyAetUiS7U0hNmqZvtelmPPzoMfWs23cxvtIwaSN3jBZSRzyKbI/zEjrVCNApuzzRHGsWcdTVSG5I4JqyJVI680wJt+KerZ71ADnil5AoAkkQsODVK5mAGzOT0NWo3eSVYEGXkIVfqasT6A0O9Z3wyOFk68ZpAYQBJPHSmnirep2g0+8MFvIJUKghhyPpzVPnHNWiWLk5p6sQKj6U5QSOKOUEShqUHNQgkMRTwaQD80ZpoNBNAxSaaTzS7SeaaRg80xDl5pXOGXAzzTCcDipI5FGARmiwjQGCox0xTDnNLHMjIMHB9KcRnmpZYJMU4qXzAwqArRkgUmgQ54w3INQtEVPTipg/rT8qwxikUinjtTWAq00P8SmoGjIPIqkxNEBHNJipitJsJOKq5FiMAmpAuMU4JjrQTU3CwlGaQ0ZpobFzSE0maKYgpabmjNAMcaSjNJQIcKKQUUwHA0ZpAaKAFFLmkFGaQDqKTNLTAUUZpoNKDSAcOKkjfBwelRA0oODQBOwAGRRGctSA5XFKvDUASEndmpoWw30qAnpT0PNA0Wd/wA5NPVuCc1WDcU9W+WkIuQyBRnNSG43EYPSs4yEDrTo5OeTQBpCQBOafDOAuM1myzYj4PamwzNxk0mB0ljOrMVbnjjNbCzuLcA5weAK5C2uxG455rUh1Akgbxg9BSGx/iGQiORVGSRuOOxArN0XU7mz2MvzxE8qRnNT6q86w74x5gOS3GcCqmngSQ4X7ynDD3NNK61He2xs3M9pI4m062mS5I/eYcYz9BVy31+9BjW8UGOPBHGDj0JqCFY4bcBVwScknrVW7lCoeOvFZunFlKbR10uoRWkAv0IMMhHToD3FVrnXlngMZXCSgjf2X0zXN6LqEZD6XdkiCYfI5PCmobtn04Nazn94pIGe4zwRXO6Cvc2VQ19X3HS7YgZKNzisZrlo3R9nI9qWO7mmtwu7IB6VEZGDfOvy/StYxsiJu7Llyv2m2+1ofnAw4FPVBBpokHDOSPoarQGaeN1tfmA5YYzTZRMFjEjYUHkU2JECs98hjnJBiJIB7j1qkGzOVA+XHBq9qcZjtUuoG5PBA9Kpo4dAwwAB+dZ9S3sTafJDBq9vNOgdI85UgEHI4612Wi6tbxaQ0oKq7uRg8gDPpXGWkMYhFxdnCYJxnBIrNv8AWnkX7PAdsKHAx1P41ra6sc7gm7s6XWPEdjYzltHjy0inzCSCM+w7Vyk+rXl3IxkmYKf4QSB+VUCxPO45+tIDjmkqdnc29pZWRO0mAQOc881EWyaaTmkzWjQua4p5ozximZozRYm48n3phNNzRmnYVxSaM03NGaLDuLRmkzSZoAcaQmkzQTTEJRRRQwCiiikAhNBNLSUDEBOaXNJRTEGeaeDTKM0gHgnNSxytGwZWIP1qAGnA4oA0I79z8sgDj3GauNf2t8ipIpWSMYDE4A+tYgOOaeGAI/WgDRlsiUDQyLKAOiiqskbxnDqVPvTY7h0OVY/TNX49RSRPLnjBB7gAH86QGeDRmtB7GOXL2zgjrt6mqEgaFysqlCOxoGKCRUyTMgwDge1QZBGR0oJpMGdDpuvSQJ5UrlkIxyelblpBDqf+ruMBeQoY88dK4QMa0bG+ktmDI5GCD1qWtCoyaZ6nouqDH2G8i+znGEcgAN6dKz9V06UaiDku7gCM9eKyoNebUYYVkUB4CMEAAkV2sLxXNtDdSYHlrkE1mnY2b53oZt8IbPTkN987EYAzzn8ax5IbuTTechc5AI7VZku/teqvd3H/AB7JkRqeh9/SsTW/Epk3W9uAqg4yBWEld3PQS5KdmXI5Vs4FRZQMDnJ6mqNxrvlHMRAYd/eucN1cSHG4n8aayuw5Jya1ikcd2aEviO8Mpffg/Spk8T3MoAkYH8KxGhY9arNCytnJ/OrRk0ztLbxESPnUEdCQAKtw63mcMj7CDxk1waTSR8Bj+NWYb5kxuOPepcRao9J/tOeRQWYOD6CnJLFcDaMI/bPeuU02+ZkyrEkDgE5qxNraRICRiQ8YHako6j52zdEKxz73IAJ4Pam+INZee5tbCKTZH1cg4zg9OK5d9Zkz87EjjvWffaqZpN5J3ADBBodO4Xs7naXF/GkZgtyEjA5J7j61zgvWS6LByVB4wawm1OZxgOcfWo/tLZ3FqiNFJ3KdRtHdWfiU2cB80klugBxWfN4lu5t8bzARse3Bx9a5X7SW4LEj605pQAF3VuoIy5masmoKHJ8xj9WJqL+1HD7hIcDoCc1kyMD0OaYWABwT+dVyj5nuasmu3UxAaYgA5wCRmrdt4iu7NNiYKHs4yf1rnN3enmdmxk9KXs0xczsdhB45vY1ClEYA44QVp2njm4iy5VFBx8u0ZP0rz9JKlExBHNNRS2JbvuepWvj+KdirRFMgAEkcGtczSX8QcghMcMDgH1rxyO4x3wa19O8RXlphVmLJnkHJ4qZq60Lg0memR6OzNncAOuSOfzqyNHj24JJ/Gqug69b6hDsLhZBzgnmtSW8iQZ3A47A1z8t9zR1Zt2TIIdIgiYnBOfU5qG4trCNwH5PoDTZtRuHJMUR2jpUAt5Zjkgsx9O1awiiXKa1bC6ntlURxpuHoOp/GqsG6EByqAnoCOfpU7W0qEI0ZBJ6Ec1OulSkho2xn+8M10xSRm6jasVCLiRZN0aquMAlRz9K5V4TNPLER0bg124sZC/lnORyTniuV1lxZ6mUAAAJJI7msqzui6SuytczJII40Q74hgj1rGhkWO/LZGOa1fME0ocYUdc461jTRhdSyrZU5JGa4kjdpI6KbVHdY9OfgEDJNQu5sozKQVAPBNVb6Fpr+KXOEJAyOMGta+tvO0CWJuSBjcO1dLVlYwcE1dsp2ExeUFTlTkn3pLW9inuHikwDv2j60zQ4/ItEiY5ZSRn1os7aJNSeZ+AX4HvXNJamqeiJ7w+VLgnJTgA1I7vJasjnIIyCKr66rIjXK9QQMetXtPt8aaZ3bd5gOB6CskrMu90QeFLhxqiBR8hbBNegzcwv7g1wOjoLS8Cr2YHP1rvScw/UVVR6IxqLVMyoBxG3oRVyYZCN9aqQjCgHsR/OrxGQB70lsTdpkQjytNCsH6VbVQDgil2jPSklqU5XOQ1OMjxNC2OSR+VbciEv07Vm62Nmv2rAeldFIgBDY6gGulOyM3uUBCccjtVSSPDuvqK1yuRWZcDF2R6iuaerNoPQw9FzHq49nrvCPkrhNOIGrP6iQCu7z8v4V0x2RlU3Mggid+O9LJIQMVYmADnjk1SlBziuyGxkx8Tn+tLOd1NtyA/PSnzgE5U8UprQqJNYH5CKvIeRWfYHPHvWhH0H1NccdJlyJ6KSlrsMRG6GuZ1QFLp93UkH8K6ZiAOTiud1sh5g6nO3jisa2xpT3H2eDDT5x8gPoahsDmOp7jiP8RXLJe6bR+IlsTiUj1FaINZlmcTD6Vog1xttMmotTJvTt1mI+oFaC8Sqfes/UeNTgP0q+eGB9xXTTbumFtC9TCMU4UGu+esTBGZNp32meYyd+VPpUlrpqwW6L/GpyT61aMjqxAUkdj60+NmP3lxU03pYGDdKqyDF0h9jVwjIqpcfLKje+KmtG5cWUr0Y1CEjua2c8VQeIS3K8cryKvjoKumrImW4jDKke1VQuFHs2at44qCUBEJ9xRNXdwiySM5U/WpDUMJyD9amNV9kl7lW8Gbdx7GqenjAI9Dmr84zEw9Qao2QxK49hXBL4zeD91lWzGzXpAPcVvjpWC7CHX0J4Dit4dK7qe1jKYtFFFaEDScCq0rADFWG+7WbNODdGHPI7VxYu9tDWmrswtZX9zcEdcZrntOclSrfdzzXS6nhmuEPdDXL2OTCQo5Bwa5qN7anoxehck+WQ7OQe9RzjBRo+cjmpYyPKMfVicioC3l4LcdsH1py3N4mhasGCAjknJFdDAwi06V/QGuZsm3TBj1x+ldFcsIdHJzgNgH8aSTMq7ukh+m/u7dB/eBP50+SJlnExfIGeKTfFFAjhxhUHH4VWN60yHykJJ4rOUDDrcvK5dSSMURxKrmXA3YxmqcbXMSb5RhB146Cr8DLOgKHINXTg7omWiL9sxaBSeuKmqGICNQnr0qavWjsjhe4UUZopk3FopM0ZoGV7zP2d8dcVyOnwH7VM7Akbic/SuvuP9W30rkxJIiSKg+QkknHQmpZrHYkudt5DG8a42kg0avuk8PAJkmMgnHtVa0SR4iFPfJrQZ0TQ2D9WOOfXNclZaG1Pc43UJxcWyNn5hwfatfUSxisZ2/1YAU1l6zZixiyDxIc/Stu/kt4tJtYZv+W2Mc85FcyWh03syjdkSQFl+40ZK/StGxuVtdOtZ25DsEYe56VnSFY7OOPPABANXNPhW60YRFsEsNgz3osU2rC695f9n3MSEEuhx7dKxzpStoiIjsHYgjDHnPWtB7eQaVOk+TIAcE98GoLTZbW9re3bEQFQI+cDI/nXXR0Rxz3NW2sZBZQxwqWMYBB681JbQwyypqG4h4CTImecjt+NSaVdyIz3kBEtpIfnAGdnvmodVvrO21GMRyqvnDJGeMjtj1rS9yY21LBs11SWWd2aJXUlcMRjP0qvY6AttZzLHcNNPkkMrHGB6jvRHPJqLbYT5UCjMj9iR2GOlEN2mwyWUu9UJDrnJx60dQ6EHhicGyuyPviYgjvXM+JvBcpjk1W0GyNuWBGcVty6nHomoTC0UMZ8M4OCAcVz/inxLf3Fp9kDgLIDlVGCBVJWdyW76HMaXDLeTeREPnHUkZArYvNOlgtHaW5BKjgAkZPpRoFobS0MjjDvznvird3b/bFVCSADkknrWlybHMHT5AokOckZIqPyQtbOTJNLGwwIziqWoR+VAXUZIPSrRLKhiDNgdMVFJbMQSBwKsWjCSM7j8+enfFT7SPp6UwMkqy9acrsDnmtGS3R+TxVSa1Yfd5FAhY58Mc+lWElV881nkFc5GDQshByDQBpAlHDKcMDkH0NbtlaR6gwmvroRRsATuJBJHvXMRXIU/PzVuOcTDZvYKORzQAmvCJb+Rbdg0C4EbDnP41lEVo3du0h3K2cjpVBo5Iz8ymmmSxuM1YtI9zkEZqFUdyAqHJrRtFWzQyXDAEjAHSquBBJbjdwMVC8Pl85yDVovJdMRDGSPWni0SH555Bk/w56UgKccEkh+UHHrU4t44QWlbn0zT5LrI2QrgDviofLLkF2JNADWkAJCDIqIhjyQRVoRqBwKMeooW4FPB70nSrLR5PSomjwaoBokZeQamjuWBwTUBBFA4qbDLomz3qQMCOtUAxHepVk6c02gTLQpckVCsoqYMDU2GmPEhFSSIMAtxkZFQ4zSsWIAPbgUrFXBoD1XkUqqqKd3XtQshQDvUcxLDOevagRHIwzx0qMnmkzSHrQkIcTSA00mgGrEx1GaTNJnigB2aM02jNMQoNLmm5pc0xCilpM0ZqQFzS5plOFMBRRQKKAFpRQBmnAUANxS4p22lK8UgGClFIRigGmBIpwKkBzUINSqeKQEgORSoeaRRmnEYoAcDTs4qMGnk/LQAjNxSqcCoicmnE4FIBzNnihWwKjzRmgCdJOd1XreYeuKyw2BUkUhXJzSsBtCZ1IBBKHg5p0du1tKXj5jbORWZHduTtJBHbir9td4ABOee9AGsH3Qg4xWfey5OPSriTLJFjjPtWbeAh8kcVKGV5MshAOD1BHUVqalu1rQ4rwf8fVmuJgOpA71lk/JkVNo96LPUgJTmCb5JAehBpsEylbXu053cDirX9pqnLAFaztWsm07V57cZKKcqexB6UyRJY0AliKZzjPfFSU2acep/ZZxNEcI3UVoWupwTli4z3APrXKtKCAoOfap4pCGBU4pNFJnSXAQAgHMTDPPODWTYxkXjxPxHGMk+1TQ3YeIJI3HSm3bCGylZR88owCPSotqXfQzNSvmubghSRGvAA4GKzick07OM5qPPNapGbFzSE4ozSZqhMCaM0maQ0WEGaCaQmkPWgYUZopKoBaCaSgmpaELmkzSE0uKBoM0UoFLilcdhuKB1p2KMUXHYjNLTiKbjFArCUUGigAopKWmKwlFFFDAXNKDTaKQC5604GmUuaAJAcUquc1FmgHpQItxTPGQysQR78Vdi1ASLsuEDKRyQBn86ygacGINAzVawjlUvaNk91JyaokMjFHUgg4INEcxUhlYg+xq8LuK4ULOoBHAYcfn60gKOcVJG1WJNPkAzH849h2qvsIyCMEUDNG0umiIYE+nFdloviBHtzZ3BIWQYBziuChJGDWhDOwI7Y6Gs2gi2nc6zxHOLZYbO3GRySR3GK5d7NpGMhz1rWtblb7y4pj846E0l86RAxquCOPrWfLY6/bOWjMfywOAOlKBkYp3vS1N7FWGFM8YpDApHIqYCnKCe1PmKsilNaDHAqsbZh+FbZRRGWIzis+5mjjGTzk9KtO5nJJIhtbmS2IOeB2pZJzLIXPc8VC8isCRwKgeXAx2q0jBlmafCnmqUkmTk1E0hLHnvSE5FUkS2SbsUFyRURJGKdyAKLBccGIOad5hI5qAuAcZ5NKDxSEWoyGGKZKAG46VGjkdKCxNOw7hmnA4pgNKxpiJQwHenBhjOarA04HHekwLSsPWp45AOKoI/PWp1cUrAatpfPbyBxIVIxjBI6V01p4vm+RWXfgEdBz0xXDh6nhuWjcMO1S4otSseqaf4vspysEsflytxgkda6a1kikUGPByM5FeKx3KytuyQ/Yg4r0HwZqkbWIiml+ccAk9aSVhN3OwIB5IBI9RSjGKpSy3BkXy1/dEDJx+NWwCVGDVp3IasOIGM4Fee+LIRJqhVeM4Jr0Eggc1wviUCPV97dMZrOp8JtQ3MYRxwsiqxIbgjNVtTEa3iMBgHqanvQB0yAOc+lYNxNJNII8nYO9c0U2byVjprqRLKzimn4QSAc+tbEIzpF0ZB8koJBPYetY/iqwme0S6tyJLckEgDoeK37GaGXwmI5yA2wpnofat27nM4NLc5vSz5gARsgNgH1FXdN8i51w20hAAPAz3rO02NrTcjc/Nwajt4ZZfERl3FIwclugrnk9TWK0NfWlVpHhbhBzSWczCzMI5GPlp/iaM/ZxPFySmGxVbQZxc25DL9wHBrLqaIbptyPtJUn5w2CK9DQ5t1PqBXnVpAReTXB4G/GK9CgObKNvVQf0qqi0In0KIOHK575/WroPQ+4rPBJmP+e9aTJwuPUUlsS7IfjnNB65qO7lMFpJIBkqCQPU1FZ3Ams0djhz1B7Gk09yTE14f8Tq1b2FdIwyin1A/lWVeWK32poCceWoP61qj7oHoMVon7omiMisy74vh/u1qMecVk6hxdhv9msG9TSJgWmRrTHt5gNd6DlAfUVwlvgam+f72a7hT+6X6CuuL0RE9ylduVm9sVCE87mp7kb5MCmgrbgBjyeldtPYxe5WlUxqcUyOQnhqnmHmDI71EV2rzRIcSxp332B/vVop/7NWdYkebxWgvB/4HXDe0y5bFmlpBS12GJUv45JLR1iOH4Irn7gMFZJDyCOvaupNc7rMZS4dh0YAisKuxrTeolgMAj0qzOAYzmq2nng/QVcnH7o/SueXwm2zG2YzIAO9aapgc1nWRAlHrWnmsEk9yajdzH1UbbuBvrV/g/oapa0MPA3+0RVpTnB7FAa0hZWQr3RfHSmyOEUsegpUOQPpVPWJDFp0rL1xgV3NXVjB6FeDVkkWcyMoKn5PeotM1kzGRbggEHjtmudRjjJY8e9Sw4MoycZPWnGNiHLU6+0vEu4iw4IOCKbejKqf9ofzrP08mO4wOAeorRuRnA96mrojSOo6Mr52P4sZ/CrNUJ5BbFJcZJGKuRP5kYb1GadN3QS3H1Xu8+Q2OuR/OrFQTfMCnqKc2ktQjuFv936gH9KnNVbViVAPXAq1Uwd4hLcikGVP0qlajE7AelXn6VQt+LvHrkVxydqljSOzKl4n/ABPbfPcVvCsq/izqdm46kkGtQV3wWlzJu46iiiqENIyKwCjf8JBM/OzYB+NdAazZ9qzlsAEjk1x4p2SNqO5zuqTBZ7nnovFc9Yt5OSO+QRWnrU4SO4lJwXbA+lYcNyojJJrnprS56ETSPDZU8jkGoLuQSZn6DIBA9aiXUIs4Y8Yz171Ab9VmUsMoSMiqcTVM19Kk85ywU4Ax9a39SjmuNHjhhBLZUnHpSafBbxwI0SDBGc1qLIiqOB9KzbszCo2+hk2ljL8vmk4xyCa1rS3SOHG0ZFRmUbieMVKr5XjvUe0uzOSdjnNf1KaGdIV+4zYIHpXQ6OIUhWMNlsZwTUM9hbTMHkUEg5FU4N0esIFJAPGM9q7KMkTJXi7HRSzxQkGRgPQmo/t9t/z1X86qa8Qums/OQRyPrXOKSQCWP512N2MIU1I68X9t0Eq/nSm+tx1lX865PIAzk/nTJJo1TcWb86V2zV0IrdnXf2hbf89V/Oj+0LYdZV/OuUjtpJYfPUSFMZOD0qAyKRwW/OldoFQi1ozsDcwzKVjcEkHoa5OwuQLqa2l+4zkHPbtV3QiTdMCSQBkZNZeC1/M2MESHIpN3ZEoqOhbnLWNuFU/MW5NTT2z32hOiHDlt4x6iqmp20nkGUyZBPPXg1fgnaPQN8KlmGRx/OsKuxVPc5TWJpLizMci4eMAc+orR1XT2vtNtZVbDR4Cjnk1X1zE0MboAGaMl8DvVu8mJ8NRPCSXh2sR6jvXMmrHS11MxS32QRyH5kJB+oFOjuZo7K0MOcxyBmx3FOeWO4tPOUYJOT9cc1b0XyDo4lmHV9oJ7elSlcG9C3qF1FLYSSR4OCBx61WtbRxpUCToZLYknHdST61CgNlot3E3zncQD6Z781a0rVmTw3uMBcwDBGAc8da7Ka0OSd3I07a2MafZ7RgEQYIIzkVBKtnPfW/mwkiMkSHI4zjBo0/UJJrMSLEyPIOSccDtVbU5prDUbS2SLeLn75A7DBrRpLYhJpmpdWkIlVI2xGRlwpwSaqTy6RopKyEiRxym7BA7A+9V9VlbR4cBiz5yCTn+dctNM1zMZpyWcnv0qU7hd7CzyNPdSSsOCSR9KgeOGabcwBcDoaZfXItrR5OhA4+tUdCEkkD3crEmQ8DPStEDNXIAAAwB2ollWGB5GOAoJpFGSc1m6rKZfLskPMh+YjsKaTuDILZiIWnfrMSR9Ka5EnDDINKxXeUBwI+AKQ+1aoyb1K0lmrNviOxh154pokljJEq5HqBgVbxxTfwB+vNMVyJXSRchgR6UEcU2a0VzuUlWHocD8qkjgkI+ZgfoKBlaSBZOelVZLYoTt5rTMZU4xTCueaYGQUYH5hSo5HAODWhJCrZJHNV5LRlO5aQDEuXTjqKnF6pHMeT9BVUxsOooJ8o8jmmhFsSzyECOMDPfA4qWOxjTElzLkjnGTVEXLjheKdCzyyncxIPbNUKxekvVCbLdAD0zgVWKPId0j59ql8tVXAFIRSHYj2gdKWl20EYpCEpMUhcDvSeYooEOpCAab5gpwcGquMY0eTmoihHarVIQD2ouBTKkUAkVO0dRlDRcBA3vUwkx3qvgilU0gLiS8dal80EVSUmpATSGTFhnPaoXPPU0pOQBTCaB3EzQTTc80VRIuaM0lFAxQaM8UnNOoFcKKKKYgFLSCloASnCk70AUgFFOFNFOFMGApaQdacKQDhS5poBpaAHA807ORiowadmgLARmmkYp2aQ80AMBxT0fmmEUinBoAuRninuRjrVYPgUeZkdaAJS2KcG3L1quGyaVX25FJjRIrfPSyP2pgPBaomfJxTQMlElO31W3804NSET5GacGqENSg5pgTq54qzFNgjmqQp4bGKljNm2usYyeKunZOu3Iyelc8kpHerVvdsrjngVNgLk8Xltt7HvVYW0kkgEYJJPGK0I5UnQE8mke6Fm4dYy3PbtTEPXR7m5aFpuxJJIzxin+KNQtYdMTR7cI8iuGeUAZA9M9e/wClZV5rtzJGEVthHBxWOWZmLuxYk8kmhotDHQx/MT16U+ObBFKf32R1I7VAQQaANSB1bk9qtnM2nSxdSBkGse3mMbeoPWti0fGVAyrAgn0NQ0NM50579qQ1c1O0+zXG+MHy2OQT6mqZqosGJmkpaQ1SEITRmg0lMANNPWnGm0gCjPNGaDTAM0UYp4jzSuCQwDNPApyx81MIxSbLUSEClCk1OIqd5fFTctIrbaNtWBGfSkMZqbjsV8U0oKsGM+lNMZ9KfMTYrlaYRg1aMZqNo6aYcpCBRTypFNIqrkNDTSGlNJQIWikozQAtFJmjNAC0DNJSigLCg4p+c0zNKDQA9W6inhjkA1CDzTwaTAuw3kkJyGJHoeavg2+oKORHMBwM4yfoKxATUkcjBsgkH1FAF9o3hcLICOeDUyNz1pbfUY5lEVwBzwG6YNLLbNF+8U7kPcUmIsQTFJAwOCK07kfbbfzV++o5HrWGhI5q/Y3ZjlAJyueRUtDi7MYgJBzxg4pQMk4qxqSBFE0Q/dscnHas2TUEhAVeT3rJxOuM00XQKlVcdaxG1Z92FWpItYlDfMoP4Uco+dGzK3lwknpjmudunG4bSSB6nNabXyXdoRgq3uetY8oxkHtzWkYmc53EyTjJ4ocEjDD6VGjsrj096sKVYDuauxjcqMMGmlsVZlQHOBUG055FMQ0nOKl8tioOeKYIwWHtUrMAoAoAhkXB5HNOTpSOSaFDE4ApWAXpSZpzIwGCMGo8GnYQu7vSE5oNNosMeDilJpoozQA4Ng1KklQA05DSsBYD1IjA1XBzxUinBFAjUtVVlyDyDW5plldzMxt5vL8sZ5zzXMRylCSp4NXLe+mRvllKjvgkZFS2NHdaVqtwl9FDLKWIODycEfSu+j38EkYI6Y5ryLTLtPtEchbBzjJPrXbDxPIkYAjyR0OBRexXK3ojqJWwp+leZ+IruVtWcnkA4ArdfxFcy5BIAx2GK56+uFk3FsEgk5rGbudNKnyrUzr2R5FWMHr1qpNCYUy3WiFiJd0jdAaivbgyscdB0pRSuKTOoN3LbWflMDJD6Hnr9aaBdw2xcA+W4O1ce1VJTcNbvcKvAP3SPSrENzdzad5xXBXgAjtTIkm0R6KWdJlmBDBu9LeyG1mWEf8ALQ5JHakgnJdiQAR1wMVXvJDcakkBHLDr6Cuee5UdjauSTZLBncZBgHrUdsqWpEEI4wSSPWprnZBYRFfmaNeueuKq6ZfRXLiNBlietZPc02QJKGd1U8g8iu5sGD6bCR02gCvPpYJV1k+UeCfnFd9pBB0uIA9AQauS90ymVwpE7D0NahH7tSKpSJtlOe4zUk2oQWyiOU4JHrRBXRM2UrzUVGoC1JBAwSPWryyRFQFAU+lYAWxmvvMMuHJ6ljWusNmAGNyD9Ca6eRcpmnqR394ljqMZYjEiYz71pJ80at6jNc74kiS5hikt2y0JBODnit+1IeygYd4x/KsZRsiriNw9ZmpDEyn1FacnDVn6mMtGfYiud7mkTmslNSPuRXdRDMCH2FcLKP8AiYE+4ru7bm1jPsK6o7IibI5owCG/OqF4SXGenar105DKoH3qj8oOpDD6V2U3oYshgACHf+FRTsM8U64BCHBwaqJuJO45pyHEt2B/emtQfeP1zWTYgiY+9aoPzH6A1wPSZo9iwOlLSDpS129DFgaxdfA8gNjkd62jWPrR3Rle4Ums6jVi6a94o6ecEj2FX5h+6NZumHP5VpScoQfSudr3TeTs0Ns8BwfSrE92IZo0PRjiqds2JAvvVq908XbRtu2mMgg1xOEm9Ana6uQ60ubeNvRhU6/6hD6pUOrYFqq9SCKmiH7iIeqVvBaojoX0OVB9qo6ypltlhUZ8xwD7CrsX+rH0pXVWIzjj1r0L2Rg9zl4dKA1JrV8lAODnrS2dhjV5rd1IRBlD610bRoG8zAB9aFjjMvmYG7GMis1O7JcSjaWzJcSKwOFAwfWr0q5Qk9qlAGScUybiM1pJJrUtaGbqpxaIw7Gr1kd1pGfas/VDnTQx7HFXtNObKPHPFRTVhN6lqoHP74j2qc1Xl/1oI71Ne/KVHcZDgSqB/dq52qkhxOme+RV0dKKF+TUJ7jGqjGMXY+p/lV5qqYxcg+9c843qJlRejLZRWIJAJU5B9KeKQdKAQeld62MxaKKD0piILi5jtojJKwVR3Nc5rGuRpG7QDdlcA0avcmdZ4ZWIKudoBx06VgG3lmix27ZrGsotWZ20afUzL1rvVYwi5AU5OBVOPS7lvlz068VpRv8AZpXBYA9CKjN5sYlWHNZRikjrSKcejzyMRuxjk9aY2jzOCA+cdTzVpb11JIb73WljuWOVVuTyaOUHoa3hu7lCmyeUF4jgZzyBXRgnjJrjtOSZNSjmjUk9Dj0rrIYp5VBwQD0yK5qlNsnmRPuHrUkbljgdqjW1aMguc56VciiCjNYumyJSVhgDN1qhITFqkbH1ArUkkWIjcQM1n3BRrgTnopyBWtOLRHOupsSxJdwNHJyp61zEkarM6gcAkflXU25LRK2MEgHFRPpkTyFwOpya9CF2tTm5uV6HMvHIRhVJ+laelaQJIzLcry3ABrZisoo8EKCR6irAUAYAAFa2sKVRspXEUdtYShFAAQ/yrkoY2flUJHtXa3NuLiBoicBhg1DZ6dFaxBAASO5GaVhRqNGVpMDJKZNhHHOazrVUkkuJZOCJiAK68xqFIAAyOwrjYShurqMnnziAPQ0nZFOfNuOMiiSaKQ5jcZA9DV23GNMmWEZypK9+cVnWFtm5naduIwSQewq/5gi0W5nh5CgkYrmqq6Kg9TlWkeS0minXbNEpGD3FakE8MPhmOaUDDgA57n0qpczR3MYfaN/lnkcZ70sFsL/wqYZH24+ZD05BrmgtDrk9itcxqIGSP/V+YP1Bp9ozyeHJ7VELOhLqR25FQQSMllNHIMujg59eDV7w+7rp008QDiNyJFIzgUJambvuLaKNS0S4Kk5B+cZ5BGasaBdR3GliCNVMxXZswDz0yatFI7W3uXtFAFwgIHX1rI8MTR2NlcylsT4PXoB9K6qexjPc3NPmNqP7Ou1CuqZDYxkelWpkFv5TlBKT/qSRkj25rGt7w3emNI6lplkPlEdT7e9WbuXUZpLBolxEGw+RnBNXYSsZfi+Vo57e1c/ORvPtWDwBjNXfHUV/Z6uZ5kLQsuEcDAHtXKfbJJACr8HpVxRm3qO8Q3RMYhQ5OcmrdpcW9lYRRbxnGTz3rInjMjhmOfegDAwcn8a1tZE3NSTVwFPljntWcLh5LwSHqT19BUbZIwBVUs6PnPWlYGzZa0S6Sa7inAeM4Kc5NVhLJGAXXIrNMjK2Y5CCeoycGpY7xlOH5FUQzSSZJOAwz6U81SSSCXAB2nvzUgkkj4B3r7UxFj1pwcgcVFHLGxxn5vTNPPXmmgH7t4+bFNMKnlTk0hpwODwaAIihB5HFIQOhqcuOhxSGMOMqeaCiu8cews2AB3rJuJPMcn04rRuYJXyvIFZ0kLxnDD8aAGg8VNbtiTNQgHbSjK807gaYYEZzSEAYOaopOwHtSvcM4GOKQFlpFHcVDJNngVXLMeppM0xDy5NJuptFAC5p4cimUUATrJkc1IrqeM1Uzx1pyEg0WAtkA96aYxio1kx1qVZAaQEbRio/LweKtEA0wgUXAhAxTgaCcUgORSAXNNJoJppOadhi5pCaKSmAoNLSClFMTFFAoFLQSIKWkFGaLjFFLTRml5zRcBaUUmaKAHClFNBpc4oBi04GmA5pQaBEoIxSdaaKcDSAKUGkzQDQAZpaUEd6QkHpQAw9aaRipMZpjZBFNAICcUoY80DFGKABW5NLklsVGeCamtIzNOAfujqaTHcHJCDANNkGFBHOeta01qsybEADDgfWmDRrhYCQMv2BHWmguY4OTTwafJbzRsTJEQAcEmoc4PtSEShsU5ZOajALcjn2oHWmBaQg96kMZxkc1TUsD1qeORh7ihjHEsucg06OSpFZZBg96ZJAU+ZeRUgW4Llo8c8VoxSJMuH5BrEjkUYDA5q7azKeC2D9aQWHXticF0XIJ7VlyRlCFIwM5FdCkg2YzkHsar3VoJ1LIMn0FAzDizFNg8k9akniAJK9KUqSNpGDmpo08xcdx1oHYogYOK1dMmDqYGPOeDVGaExP7HpSRs0cyMpwc1LA6B7SO8hNvLgMAQD9Olc1eWkllP5UoIPqe9dOziS3huEPIIDAfzrVFha61aNZyoBcvho5OgHXr3NZuVmaxg5bHnfWkNTXdpLY3LQyggjue9RY9TitYyuS4uLsxuOaTFKSOxzQemasgSkIo+hzQfu0hCAZpQMtipILSedgI0OPXFXodP2rudgSDzik2UlcqCMbR708JVzykHAHSkMAPNQ5GiiQKg9KcAMjFK8bryozjqKZkOMrxjqKV7lJWJgBnFO2rVcFhz3p6OTwaWpSaJdoNAjzSAn8KsRAEA0D3K/l80GP2q6Yx1xTDGPSkPlKZi4qOSHvir5jqN04oTG0ZjxkdqiKEVpvDkZqrJFirTMmikVIphqy6+1QMpBq0ZtDTRRSGmSLRSCloAKUdKSjNIAzSikFGaAHZpQabmgGgCQGnA81GDSg4osBLnp7VctNQe3YZO5e4PNUQeKM4NJgdAUWYebAchudg6ioVcK3oR1HpWfbXUlq4eM59QeRWrGY79S6YEmMkDvQJl23lFxA9vIc7untXO3sDWszxtkkHgn0rQRnim+bgqelXNTt01CwW5jXDxj5vcCpsVFnMBiGFTx5Jz2pix/MKtJH8tFkVdkkcixrioZW3kntTgvzYPSphCuB6GmhNlIRjkg0iiWNuQcHvV426twOKR4TEuWYEfSqJIQQcCpPs0jglY2OBnIqWJE2Z2/jVmG8MIwqgjGOlIZjmORTypHsad5LFdzcZHSr0sm99xUDPtSgqRgigRniP1q3AIww2gEirccduVYSEDjjmqojWEZVs5oAbc4dsBQCPSqDghiCOKukgt1p4SNuGGQaYGeQCMg5phBFaJsQrF4zkHt6VXaIgAEfjQBWBoqQxHsKjYFeoxQAmacpphNPHIpAPBwad5lMxTTwaALKy4qSOXJqoDSh8VLQ0bFtdCMgFsfjXT6PdpNGEd8kDHJ61wiyEjrzV7Trt4Z1bcQO/NJoabT0O7cgHOCBWPqdyPOITvWqYnu4BJGwAIBrnLs4nOeaycdTrVRNEZkK4BGSBVaWTg8092yxPtiq0hzVJWMWzqxJPd3AhiQiNzhjjgVpbZLLdayxEoy5VhwCKnaNotClFrFvkGcMAOadoEM+oWplvRiGMEBiP61nc0avE52xOy6nXBII4yetaFzFGSkq/wCswOfaqqIkOrzJE4ePkqRVq5BC27jqRjFYVHrcILSxZeT5BGwz+74981HpFtHYN8xHmMeM9s1N5fk2azS8knAqpp8wvNTTcCFQ569SKyWrKZoWkaPrBjLAmRhmuwtLX7IrIpyCcgelee6u09nrazw5CMM/Q12+g6g+o2QeQYcHB9x61pNXjoZzTtcnuziUe4qeSyhmCM65IFVr7idR7Vo253QqfaropMylsmZz6VatIPkIPrUh0+CIA4J/GtEoCckUjqCBxXW1ZGaZkanbRRabM6gghOM1Ppj7tNtyf7gFR+IZlg0a4J7rgVFpTY0a3P8As1yTd0aLUuSEZqjqXKIfQkVYYk1WvuYF9jXM9zVbHN3LBL7Hc4NdvYkGyiI9K4W/GLwHvXa6Uc6bEfauqPwmcyS4TLq3YHmq81yI8AVbmOUIHWsm5DF+hxmumnsQyR3EiGoAuBmpoYyV5HFJIgUFT17VoxIS0bE+K1QfmJ/2c1jWwIuBWyo5HutcUl7xo9iwnKinUyPlB9KfXUtUYvcaax9V5Zv9ytgisnUxlm90rhrNpmtPczdNIDbe+DWpIOPwrJ09sTbfWthuQCKpO8TSb1RUgOJwffFbZwVrDB2yZHY5rYVsoDntWHtVFNBUWzMrVX3Hb6Gp7diUhz0wRVbUjkkgd+tWbPmCI+hNFOV9S2koo0oz8g+lRXK+YVVXwakjPyD61zmqai8F+QCQEbJ+grvTujkejNx4wyqjSYYDGM9abCiRTAGXJ7DJ5rmrnV2l1KG4RiEA5GadqGomTUIriFiAhHGeDUqLJc0dazqjBWYAt0B70khBQj2rn7jUjcSQuDgxgHjua0YL4zYB44rZrQUZpsh1ME6S3qDVnRH36cmeo4qvfHOmzL71JoBP2Ej3rOmy2tbmpUMoJYY61N2qlqF2togY9+BRW1iEdyURZkVj2OasjpWNHrMSACXjNaVvcx3CgocjGaKOw5akrVUl4nX3Iq2elVpkYyqQMgEVnOLc9AiWSflP0qK2fehPvipCflPHaqNhKN8kZPIOcVtzWaTBK6Zo0h6UZoJ4rQk4DxMWh1mTDYBUHFWbYD+zY5SMkg5xWpr2gR6lOJ/M2tjBGTTtPtktrZbNvnOMZrkqxd7nbTqWjY86u90t/MdxAzxzURjwPvZ/Gu3l8IWrztI8u0uemTVKfwpAt0IoZc56jJNKDvoa+0SRyBODkHipIZMH5AXf2NdPceFIzOEhJIB+bknitrSfCVtaqJJRk5zzXQkjGVW+xR0eNUgQiMljyc9q6CORygxEfwFW0WzgHylF/Ch9Rs4lJLqMdqORMydRlXyLqdxxsUeoqddOYkeY+R7ZFVZPEloinaM/QiqE3izaTswB7gUKkiHORuDTowPmyfqaDDaxEK2M+9cjdeKbqZSEOPfFZR1S7kkzLKfzNXyJInmbPSbWeK4j3wkFQccUswlO3yzjnmq+kW4t9OhTOcqCT7mrrHBA9amC0E9xRwBmlooqyQooooAQ156Q8Or3qk9Z8j616CxwDXEmFpNVnlK5DuD9DWc4ttMuKuOurlzZyrsKkjJIGM1Z8PTebYypKP3ZBJB9O9IzR3cs1mMAiM49yBU2kWxit5oH4dk+mM9azqLQ0huctNbG2vHRGzC4JjPt6VqeGfJfw5PHOQCAxXnnjP8AWsma4LxG2IIliYjnrirXh8CTT2kKsSAwCg1ywdjqkrooW8omt5rg/wAJGR681e0AlHuBGQElJBB5BzWfIgjabyT8hGSPQ1d8OSRmC+guDtIBKNnGCKdupN9LFpoLiIzQzPgQpmPqMjOKr6QkF3oksL/JOJNxIOOPStC3uBLaOXG6SOElvzrM0WIuszP8sckhAPTiumkZVFqamiWbJGGDhgCWAx0p8+oq7SQFhFD1jc93+tM0DS5dt0qzEhG2qMnp1qDWNIV7XbFJl1ORgnk1pbUxbtsbUVxZ6xapa3mwhRgkjJJ9q42/+H8FzqF1DY3IVoRuVck8HmupsrFQkbKf9WAD7mrsFjZQ3cjecfNkAIO89PSm9AVmtTxS/hutNnaCeMnYcdMZqKKUSrkV6FrGnRR+L7MzoGjnBBB9ap+I/CFoljLqdm+wDnZk8j09KOYEjiWJAJBqAyBjg9qeYJ1GGU5HtSC2kPG3BNaJkkTxg/dqInB5qeX9zgE89KgyucnkVQhQemDip47hkAycikeGMQKyEc9u9VyWA4GRTQjTSaGXplT9akV3jIx8y1kBiOQcVZiu2jGDyKLAaazKxAPB9DTwCD1zVKOWOYcnBp6ySx/dIYfSgRaxmlAK8g1Ek6NjJAPoalyD0ORRcYolzwy5pJbaOZD0yaTNAJBzmqAz59OkiG5eQTxxVYwyA7ShzjP4VueZkANzj1qTKEg7RkAjpSA5whgORikwTzWxe26yyIIgAc/MB6VRn0+SNiycikBUNJTiCOD1pAc9KYBRSGigBaAaKQUxDu1AOKTPFFAxwOaerYAqMU4CkwJlk7GhmqIZFKTSACc0A8UmaTNAC5ozTQaM0xi0UmaWgVxR0pwpq06mIBSZoooAWiiihDAUueaSgUyRaWkpRSuOwopOtKKARSCwo4pQabmgGgLDxTqYDTgeKdgFB5pcg03NFIBSM96BxSZNGaBDhSMc0ZpD1pgIRxQCR1pccUhPagBCMmrMB+zoQvV+vtUKDPNSDrSHY0rSbbhupHJ+tSyan5z7VcLt71mhiEODgmoAcqQe/emIddXcs8hOQV6YAqEQuw6YzwK0rS0Eg8w4xjpip2s952ICcjPHY0AYuRCxUdcc0zd81aMmmSTTkIMBByfeqNzbNbvhjk0gAMKmVhgYIqop9asRmMclWP0NAyaNiGBHSrkUm4AN0rPaZcgICAPXmpYpCMUAW5IFJ3RDPtULEhgACDViGbpT5IFlTd0NTYY+3uSSARVtZjGQw6d/pWOrtG+1hgjoa0oHWRNpoAWeCO4dZIsZzyB2qjn7PfLGw4c4J9M1bKSWzmRMlTjNE0aTAtxuHINJlIbc24dSp4MfQ+tZh++VxyDWu5aa3WTuOGrPcKW4HPQ0rjsXdKuVDeVIcqwxW7p0jW96gJ4HQ+grk7RiJsDqDXTWLeZw5wRyD7Vz1E2zpozUHdlbXo49Sv5olQAkDDAdDVCz8MgECUlmOehIrrrHTxLJJdzKBCv3DjG/3BqHzIyTOvCk4A71dNtBXmqjukcvf6AkBAjzk1i3djJb9Rke1djdzeZMcdAMCqUzLE24Rh3YYAIBzWvMczRyJDRjDKVJ5waltLZru5ReiDljRdTSXNy7SAFgSDtGBke1X9Ii2WzuRhzx+FO4rFkXKwzosagRr1I704EFpCOVJ4pv2Yk1MkOBjFZtm0YkAXkk0pTI4q2IMrTDHg4qbl2Ku0jJ9BWSLhVd2IwM9K3mQKhZuABzWMyxvKXC/J2qkQzam8OXkWlx6io3xSDOAOn1rM8so2GBU9cGrUGv3sNoLQSBogMBSM4Fb3h3UtEuSYdTURuSCGJAH8qZNznFUFSwOc9qljbGAa3PFWn6Zp00EmmzB/PbkAk4rIdAvDDB9DSaLiyaPDLTzGCOBUUH3sZ6VcjXcuak2RVMeDTHhyKtleeRzSGPIxSuDKPlYFV5ovatJoiD7VHJDkdKpMloxJEwelV5ErUuYCrHiqMiEGrTMmikRg02pnWoiMVaZmxKWkozTJAUtIKKQAKWkpaAAUUZozQA4UmaBRTAUGng0wUZpATA8VNbXDwSB0OCO1VFNSBqQG5HIl9HuUgSjqPWrmmXAjlNvKOHGCDXOwXDQOHQ4PetkOt3CJ4uJF6gUmJFLUbRrG+eMj5ScqfUVGrYFbN/i+0sXGMvFjnvWGj5U0F30Hg5apQWK8VEnJqYMFHFCESxIW+8wA96e32VF+aTefQGs+adgcZx9KhWTDbic/WqEWrm9BYLGuABTVmGMk81TkkBYmk8zikFy7JOCo56VCLgg1VLk96TfQBeabevXFQi5Y5Vj0qv5h9aaW5NMC0JCGBzwalaQhQQazw7cc9Ksh9yAZoAs285j5JyG45pzrubIyc1WByAPSp0kxhSaAAny+WGaRgsmDgVKArsFPSkdApwKARWa27g9aQQsOMVZIIHtTlwTzSZSK3lkUyRMVfMWRkVBJGSTxSuOxTwRSE8VM0ZFRFTmmKwRk5Aq1Hu7VXjX5hVuEYHJ4pMk7TwrNm0likYlsZ5NY99/r2PvWn4ZhK2s05zwKy7w/vX+tQaRbKZqNgME56053xkDrSRW7yPk9BQgZ3tjcy2dwOQ1u33gRnHrVzU9Qik0/7Pp5AVzggdqwb17iF5YgpKIMFh0rOtNQeFTuUkdjng1nyGvPZEtpCbfUwj52YIyT1NbvlxvbRyOQBGcj3rEtrgXF5G0hGGyQO4rTu5kj01FZsAuVzmuasrMumyxJNFcwJGrjKHOM1laVbyf2kxkJWMPkHpmtC2shHafaGY5zwM9RU2lwLczSB2AKAkDpmskUybU7dbi4RmwEQZ+tbnhhg0MuBgA4A9q5m8uikqq5wpOM10/h6SOQboiMMnOPUVoruLM5vQt37gXKDHQc1atJCYV+lUtTOyYMf7tW4uLYMOyg1FObTJaXKi7uPGBmlPNc1eeIXgcxxrnHBPHWqsGv3BkG4HBruTujmbSdi94xZjo5WPklgMCjS5CNJhVuCBjFO1SJvs8csnKEgt7CmKyGICJhjrxWMjWOxcyMYzUc8MkqBUGeajST5gCattqEFqoVsFsZrBpD5rGVN4dluGDswBx6GtjToJLSzEEnO08Gs4+Ik5LEKQehq9BrEFwgaP5j3ANXzK1jO9zQCA8mmm3jbqKrnU4EC7mAJ7E1KLyNyCG4renNWE2Q3QW2iLAcZxWazliWY1tyxrcRFDyDzms240x1UtGckc4rTnQIrWx/fg1sKfnT3WsSBmWcRupDZ7962kOfKPsa55vU0exYj4UD0p9Mj6U+uqOxk9xDWXqC5lA9VNaprOv0+YP7EVzVo3VzSm9TBsz/pePQkVtZ+UVh2hxdk/7RrbxlBWcfhLnuU3OGq/ZTq6hM5YDOKoSH5iKs2NqVkSYE8gjHtXLKm3KxrJpw1E1FT5ROOnenWBzbRn3Iq9dQeZbsuOSOKz7E4twh6o4BrRU3TVmZqV0acR+U+xNcXqz+ZqM7Z4LV15YrDKfTJrkbm0csLjkiR8fnXZQd9zmqJlJR3qQAAAVcvdONiIsnPmYxS3unPa20c45Djke9dKaOezFtiCvritO0bEoFRR6a0dlHcLyzAcVoW1iVCSdzTeqHFNMivc/ZpB2JFT6EMWhHvSapGRZyFRztNSaEc6bET12gH61hFWZ0tml2qjqEUcgTzOgPNW5HEaFjwB1rHm1e3u5ZLOM5cAgnPSqqK6BGZNYzXGuAoMW2MDjvXTW9tHboAmeBjrXMyXEtjqMVqWzvG4H0rpoJA0aAuCccj3qYOysNkxqOSVY8bu9SE1la5KYbFpFOCCMVlOpysIq7sTzXpCnA4xVOFzGDKPvt1rEj1CWSVlLZA5rStJRKnltx6Gsa0na6OmEUtGaiSm8g4ba4PrTJp3solYksc4I9KZaAxShR0JqbUbVp4sx8n0q6NVyi2zKcUnZEJmF3CHjPzdCM1AhMV0iufnPb2q1bQxwAKv+sAywpHtvtF9FcAEbRgiqcnPQI6akN1GzahAMnB5wKtiwUXHnDqRgirHkKXDkcgYFVrrUYrclAcuO1aQpKGrDmb0Q+ZrazXzJCq5PfvWTf6uZUIhOEHUis7U74sPMmYnHIUHFYM19PJnyyAD2xVKV2WopK7Ld5qMplKxMxPXIPFU/PlJzI7Antk1TLSBizHJPpxTl3PjajE/WtE0tzNxbehYOHAzKAfSgR/Uj1zSw2s8hBWFvx5q0NOmfl2Cj0xSdRIpUpMrCNT3waaIQZkLEYB/OtGDTFAJZ8n6mrcenpL+7RSzDoBSVS+hbotK7OxtGH2SH/cH8qnwCQapxBo7WBW4IABq6OlONznasLRRRWhItFFFIQ09K465laHU7tY1yNw6dq7E1xVxM1prl1G+DuAcDHuaT2NIPcrIko1PchIkPB9jWzowkV5VuD+8wCPpVfbGLo3SkEyLwPQ07Q7l7m4kSUfPGMEjvzWFTY0juc9fsskskyqBIJCGAHWm+G2kDSxoc5OMHnsaNRRoNTkT+GRt4PbPpUGiSSRyXRi5fHyj1PNciZ0kE6ywGUOME5x75q/4KBme5LRlyFwQee9UHuvtcCGQYIyD+dW/BV0be5uv4jICMDtV9Cb2ZpXEHkaqQCRDcxkHPYcVV09WK3VqoOIJcofUHrUssdybiOyDYIBIdhnj09ai043MdxOUUP5ZwxA61rRZlWL1nf8AkzEWzZIOWHXj3rRvp7W5sWkb5BHg5Bxz3rH0dkha6YRktM+ecHaK17sWgsgXYIGHIJ61uzJJdRkl7ElokkGcBcDnOTWWNYkhukg2l3kOQfb0q8Ut9QtVksjhI+GUnOcdaq20Cx6kJim5VX5SeeTxRuZPR6GZqs8s+q6bNKMNHNgj0zWd4510xhbCAldpywz1rR1t2NzaTMACZQSAMYxzWJ4ngg1DVZJV6AkZz1otqaxejOOM0p53GkEz55J/OrdzpssOWAyO1VBC2cEEVqiGPBjkIWRvqc0G3KMTkFexpyWLMd3PFTx2rRggtnNMCmSTwDwO1X9NsxMsjOPlGMGopbUKMhuta9moSzVU57mmiWUptIDDdGenas6aymhJ3KcetdGGI4oIVwQwBB9qsVzlgWXuRU0VyydckVsTaZBLnAI981mzaZNEDtO8D0FKwXHpNFIPm4P1qVS6AFDkfnWUMrndkH0qWO6eMjnIHalYLmqk6kYf5WB6HvUgIPQ1RjuI5h83yn361KAw+4wIFMdy3TQSMio1nXbhjg1ICG6HNAACVJ75PWn7gRg00CkxzQK42S1jkBOAM1RmsGXJTkVo5wKUEHNAzCkBVtrDFNArbkt4pQcjBqjNprrlkOQKAKXSkpxBQ7W4NJ3piCiiigBRThSAZpwHFAwoJoNNJpAGaTPNLSAc0ALSGlxRQMQdKUCgU4UEgKdTaWmAUUAUUihaKKKZIUUmaKLiFzSg0lFBQZozSU6gVwBpRxTRSiiwIeDSg00UlAEvakzUYbnFPBpDHgZFGB600Hik3GgQ8A0mKbvNLvzTEKT2oxk0g5PNKaVwHKcHFSgADOajWlJNAx27C4pqDLfjTCaeGwKLgasM6qAo4GKsi4AXYOp5zWIsuFznpTZb0hRtPNMGbMl5FbqQGG9uTWRc3CSZ2jJJ5PpVRpy7biTnFRqSTkmpEKVIPFAkI4xUkbA8U4xZXPrTGMDZp8b4ODTAhB6U7YetIZdgfpVyOQggdqy4ZRHwxx6Vejbpnoe9AFyWGO4iGBgjnIqohltHKuDt7GrCOYQSx+U1MyrInzYIIwD6GlcYsNwsh2tggioJEaOTcOQO1MMLwqW7CpY5hcJtH3l/WhjLELCS3dVxgjNZkgMcmQMjjNWVk2EryCDTLlRIoKnp1qCkVgNt0GX+Pmt2ZPsOnRSNKDPIMhRnge9Y4T/VsCDtPUVZjtvtF3G8khKknjJ4rN6s0Wx08usm7sbeCBdu2MKcdzUNzG1tAIs5AHNZsdylte7mACA4A/lWlf3cd5GDbENknewOQOelJKzDdFFU6nOSTVK6EgnG0gEDjI6VNNdAYjhGcdT1qOONidzZJPPNaXKjC5nSWKorPjknJPvRbyCOBmI6HHFaVxGDARWXbgDcsn3SeDSuW4WRdgkEiBgODUmcHNRxIEXaOBTznoBmpY0rIUy4FR+ZlgajldVHzMAfQ1VNy+0iJSR/e6igTH6ncgRCFT8zHkissnagUHtUxBBJkOXJzmoWBJzVozYzgDceh4qzBcIFCuMAdGHB/OoQuV2kZFWYY12gMKZFiwYvOUeazkfwkseKsRzXVsAJlE8YHVVwcfU1SBljbByY/wCVWYLvc3lSMADyCalmkUWEltpm3wSgA9VJyRV62ZdoBPNZTW8RY7SBnuOKdHHdwgmM7x1GBmkXc2HjOc44NMK96pxapglJ1KHpk9KuRypIvDAgjrU2GmMK5pNmam25ANNwB359KAKdzBuU8VjXMeGNdJIAUNYt2mJCKpMlrQyipNRSJgVcZcHpUTAEGtEYMpEYpDUrKMmoyMVRmxKKKAaYC0UgpaBhS0lGaAFzRSZpRQAoNFIKUGkAooB55pKXGDQBKORU1tdPbSh1JwOo7Gq4bApw6UmI6+zMdzayrHgxTD8jXLyKYZXj7qxBqzo+otYz7WP7onJHpSa+gjvhdR/6mcAjHrQFyv52O9AuCRVQvnvSqx9aEhkkku5qYXNMY5pu40wHFqTdSU0mnYB+6g9KZmjPFIAzS02lzxQAp4BpY3IpOtAGDTQFuM570SkowI9ahibBqaU5UGgRKkhOCDzUnmEN8xqnG3PWpzzg0gRcGHQYpu0qaZC+OM9qlJBFDKJYCDwe5qZ7YOMr3quAQufSrdvNxuIyKlotMpTWrDtVOSEg9K6hY4rmEFRyeo9KsaV4YOrXJQcAdTU3BnHrGRzWppWnS3lwsSqSCQM13a/D+3tm3F9wHOMmtRNPtLJAIogCDkHik2Z2G2WjLZ6YIlA3dScVwOqxGC8eM9QTXpUd6GYRkjmvPPESkanJ9TUo0iYkh+f6GpTcrHDtDAcVXmyCahOnz3UZkBIQDk1aJbPU2vrG6soYtqg4+cnGT+NVbmytBa7UjG3IYE4rM0S3gktXurib95HkCMEgmr2h6gJ55rS+hYRMSYyCB9Oals0a0MHyWj1oSL/qWOB7VsyW6y2g3ciJ8/Ws/VrQ2WoEoT5bHK81ee4WLTfMZsZYEiuaoVTZYSfzIAnQZwM1nWtzPJrTWsIIZSMnsRnmr0Y86weUcBcFfeorSWK3uS7ACSTua5zcl8S2rh7eOMHLHJI7VueDQI0kjzkgetZWozuYkMq4YE4yO1anhFG3yzH7rcAVrF+6zOexq6uMyxr6gipY5iLcxjrtwKr+IJTbpDMBnD4I+tJFNlQwHJGcVyK6kEUnFGDeWzwyvLKMKxOCaggkiLgBgfStzWAL2yKkY288Vz1pbIJQATkHjmu+lLQ4pxakdcGkubIwSrkMBg4qjHpk8LEq3BPSr0DlIVX0FBnfd06Vz1Kmp2Rp6DTYiOMvLIBgZ61zWpXkk07RoCQnAI7iuhuy9wMMSBjGBVWOyjHVM+9QpXM3B3MOOxudUhaKJCJPWtewjOhiFbrliMMD/wDXrTgHkAGNAMe3WqGuSm6twpjIcEEE1SabJcLGJr9zLc6yslq5EWAMCtG1u7qNQuCcdDVBbOVpQQCSvWtvSJ4hcGKYAcYGR3rdNJGTTJoNXu4xtaI49cCr9trMMsJMp2uOoJrPuNftbe7a1kjAwcE4FSmzhu0FxbnIIzwalyY0XL0RzKk8eNynt6VZhOY4z9RWUFaNwMnaR0NaUZxBH7MKm92a20LidKfUaHqPQ1JXdB3Ri9wqlqH+qHuauGqV+fkQerCsazaViobnNQ/Lckdw5rcU5QVg5IvpP+uh/nW7GcxCs4bGsynNxMTWvY4NuhrJnHz/AFqeC9W3jEZPOeK5+Zqdy2m4aGxIwEbN6A1jWJysjerg1qzHNu57YNZenKWgkI/vcV0TbmjKGhpKoYMp6Hg1XWzjCCMrkKcipMkKyr94jj60Ik5jwww2fStKcNNCZaj5beKYKJI87entTpLWKWMRyLkDoKYkM+7JYY+lT7SygZwRVpMhJCiJNgQAYAwBTggChR0FNRCp5OacDWy0QrFbUFDWcv0rI0+8aOAxRDJU5wPSt2VRJG0Z6EYNUbTSltJzIpyCCMGs2tboqxUlvLq5U24jIDdTjoKlsNKtYHMxOZSMNz3rUEaKchQD64rK1CC4jkaWAnBOSPSueTkhos3On282X/5aYwCaoWljOjENKQ+TgEnpVKDWQty1vO+JVPAJ61avbye0khuwpaNuOKqLYG1AkiJiQ5OMCqusRedp7rjNPsNSS+hDAYOcEGn6gG+wzbFy204HrWdSLbQ4uzucXAhguiBzx3rb0xA0oz0rGjjlmuAQpBratnATMZBYcYpzptqxundmzGi7jjqKnOao6cZCzCQHNaOKqnRstDGbs7FD7PI94JeQAMfWriqqDOKXcAKoXt7sBRDya1tGCuOMZTdkJe6iY2KR8kd65y8mk3kgEsxq6zFm3E5J60wqp6gcVhKrd6HfCgktTIk0+a45kbknpzTBpUcL8tkkcgGtc4FRldzZxSTfQvki9yotlCo+5n61IIY0+6gH4VZVD0xThayyH5UNDU2V+7iVwCOgAHtSE565q8NOdWUSNgvwAamTRJD1bH4U1TkxOrBGYCAeK1NDjJuzIR8pTGT61ImhEH5mBHsDWjbWPkoFXj3ranBrc5q1aMlZFp1DAZ7HNPT7tMRNpBLE1ICO1bHAxaKTNGaYh1FJkUE4FACHpXBeIgR4jdsEAxAA+pH/AOuu73D1rlNUjSXWwsuACpAPuORUtmkVuEdv5aRy5yQmQtQ+Hsi+uW7kEj6k9KWW5C38bKfkjGMeoq5YxxbmngOMkhhnoa56mxcNzk3ujOji5GJllIx0IOaTw+M6u6nhecn3p+oQJNdS3SNho3Idf61DpjeXfzQ5wZAQD6e9csdzqexXvoFjnaSNsxs54HY1J4KiNxqdzCrYfyyRmoJUktVe1nJMitznv70/wpIbbW5XjOCDz9O9aLVEM6K2uo7xo424mhkaMnuSD/8AWqpY3Z0zW5rcAOk4yVIyQfqasNaBLyO/gObdmO/HYk1T022N3r91cbsrBGCWPTr1rWluZ1VoSWV9MmqXFuYCBJ0yB0z1qDU3YyTxTSEEHMYBxxV+CRn1w3UigRRjYhxjdnvS+I9NWaNLuBgZJOAB9PSugwa0KugW80kLXAYqVB2pn73rx0qtearcR39upAEZcZGOozzT7zVk0+GC1tmHmRJiQjpnvXPz3qxPvaQOwwRz0NUkTY6LxJEBCZV5AXIxXHyX8QyS4Ld+e9WZtfuboCN8bQMcjrzWfc20M4OMqx75ppFJDZtTQrjANUmu0ZvugGkudNuIRvjUyJjOQOlUiDuw2QfSqEy014yHCjinwXPmN83FUycDFCkjocUAdJZ6VZamhQT4kIPG41UvtMvtGJKvuUHgEE8VkpNJEwZJCpB7Eircms3U6BZSGAGMkUyWWIdWDAeYv1I4FXIZ45uUcGsqwmgSUCbGCcZPauge20l4FImAJ6FWwBTuKxCSBSAZHrVe9jm0sCQMJoSM5A6fiafa3sd2mV4I6imFhs1lFMCGUAn04rOm0eRfmiORW1SdqYjm5LWeEZMZwKSO6eM4wc+9dKQpXBAP1FVprKGZRuXBHTHFIaM+K5ikXEox6EcVIoK8xtkenWoptJlX5ojkDtVUGaBvmBGOxpDtc1UuQeG4NSjDDKnI9RVCO5SQAMME1OBj5onz6jOaLofs3uWSuBTAMDNMWcA7ZAVPqTUoZW4U5ouDTQg4P1qQhguT0qM1Dd3whVYiOCMg0hIqXxTeWAwcVUCFo8ipJpFkbg5zTreQI+CODxTuBABxSgVdktI5CPLkAJ7GoHhaJirDkVVxqLIwKceBRjFITxSuMQmm0E0UEhS0hNIKBjx0puKUdKBQAgFOHFB6UUhWCloAzTwOKYmNxxRTjwKb1NAxKKXFBGKYhopaAKWgQUUtIBQMTFLjinAZpccUAxg608DNAHNOAxQhBjimnjinFgKbjcaYxAMnNPA4oAxQTSAQnFJnJpCc0goGOFOAFNA5qTGKADpR3o7UCpFYctOpoFGaYwIz0pG460ucVHI2RQA1pMZHrURJPWgjJpKBMXFGcdKM8UzNOwh6tjJqaOY5OTxVbNAJBoY0aClXGcjNGMHGOPWqkchUjmrkcodcHrSGOECzKQDg9qdE7wyCObhemag3skmFNWw6yoN4yc9aQFpHXgMMg8VKrfZ28qTlG6H0NVo8FcZxirIHmRAMM471LGWSoUBX5BHBqpNbNBKJI+QetTxlioDHOOBTxIA3lSdxwTQMqyKroG6GmDIQr1qyyYYgjioGIjYK3fpUspEUWclT0JqcSGFoiOgPJpiR4fcOQaeg8y4MTdCOKzehrHY6aw0aHU7OSSVSBnIYHAFYup3Mcd0LO2IEcfBI7ke9X7XVrjTtCubUkbScKccjt1rn7QeY5cknJzknvQnc0si7DENoNWo4ycY6CoI3CLirMFwigA4yaGaRIrkYAFQQ2yFSrDg9KvTRiXDLzVdsrkCgu10VHtpY2xHIAPfJpv2aVxhpRj2BFWWyTuJ+tJuAHpUtkNWKv2GJTuYkkdMnIoaNdpG3AqZjmoyetCZLRmyod5yKj8ur00JJ3CowhHarTIcSFYhxxUix+oqaOPPap1hBxRcFEr4yu3GaheEhg3oa0RbjOaa0JPGKTZdit5pIFWLedo8dx70qWoPap0s+QT0pXFYDJBcLtkUc9SAAaiNiUbdbzDGehJNWvsIPI4NMktpY+UOQPSi4WIEu54eLiNgB3IwKtRXcEw+Vhn1zUAuJF4eMEdyRmopo7aXDRtsbHXPFAmjRwCOOR2NZV+oDnPBqQG7tMbT5kY54FV57tbjIYYYdaaJb0KTgc1AwxU8nI+Xmo3GRWiMWVmHNQOOatEc1C61aJsQEUlSsMVGRTuKwA0UneloAM0tJRmgApaSigBwNGaQUtIBRS00GnZpAGD1pwftSA0EYpgPz0x+NallJFeWRsbggEZMZPrWQpqRWKuGUkEHIIoERTQvbTmCQEEHjPcU3PNa93Gup6eLlBieDhh6isZTlcng0IY4mkzSE0E0wAmm5ozRQxMM0Zoo70hhS54pBS0AKDTjTQcUueKaAcpwalY5QVDnBp+floAaGIarcT5UCqfepYWwRQBY37XxVhJAeM1UkOeaI3O4UMLmsmGjxTQTGwHamQSYUCpWwxBqSkWraZonDA8Z5Fd34LuosO7dTjH+fwrz2J9rbT0rc0C7EF6FZyEfA69OahoTZ61gSKeOtUpLYFiGXrkfyq3aHKA5yMcGkkGZT9D/SsnuBRtrBXcuQMduK888XJGmqusZzgnNenwki3kI6gV5BqchkvZmZiSXPJNUi4q5kvHliOoz1qpJc3MZMUR+Q8EYrWEOQ5YYPJFQQWhkuCyrkg5q0DSOl06zFneeaZCYicEZOM1saxKlgUu4Iw4kIAAA4rnoJ2jt3FwcJJyD0xUdprTx3P2eX97ExwoPOPTrUWHcvX16b2JDIuCCAOKkS0NxayIWyiHtVG6ZZLkBAQFIJH41rAmC1mZATgBiPWsKqKpixyr9ilibjjA7YrMmCxuIpGPmEZQg4zir2nr9rBl/gKk/jUdxaNNdQzlf9WMCubY2Q7VXni02KWTlgBnArU8G3E5uvnBCSDgVUmAvLNojglTg+wqXw7M0OqohHCcYHpWy1RLOp8QIGtkBGQHzVKCRgv0rQ1YiWyVxx8wNZKpI5whwK5+R8wQdlZli5fdbSYHJGKw7QET9O9bYtJChJbPHSsqFMXhXHOa6qcWk0c9R6o6BSAgPqKcCD1xVSbyoVDTTiMH1JojvrHKoJ1YscDBrmnTbZ1xasWzNEqkswwvJqtHqHnyBYVAU8ZIBpL61EsJRSQTgk561QtbG4R8AkKDVKk7GMp6m8mFBExAYdO1ZniCRE0iaZWBIIAwO9WY4ZeFfJB6n0rlfEUF1BqiwhmME3QZNVGk0xXTRvaNC0dhC8uCzqCTj1q3NZxTzLJF8jr1561Vso544YwQSoUAfSrmXHO0g1pKm2RZMzr7RBNMZnPJGCauaVHNaKYhkqBwD3FEkrscHNNuTLJZRLCwSYScH1FSo2QJItTuVcArgg9KuR5NuD6EGseVpg0ay/eGMn1rbhGbfHfijla1LbVizH95h71LUUZyx+lSjpXXTehhLcQ1TvlygPoc1cPSoZ1zGayrJvYcHZnIni/f8A3v61uRHMYrFnXbqD49Qa17c5hFRTi7Gs2mQXJIkFS29mbhg3YHmobskSDHYVpaUf3BGOc0lSTeo+a0dC1KVjgYsMgDke1Z8N/FIjLax42jJ6GtK4GYHwO3SsXTI/LNwpwM5IrTlS0RnHUd5spkyevYVKdRlzjGMe1OKqNjDqc5qrMMOe1UnYl7lpNVkZthGD9KUXsinI59qpEqGBxzUgOelPmJZbOoErzwaRb5t1QKgxkjNIxXOFHNTzNgW3vD1WmxXs0kmwDn6VVuMpbFgcHFVdPcyzgNMAew9TWq1Fc6CISBizsCCOlR3VzbiF1aVQcdDQqMUBV8gjqKo3mgrcKxEjBj/tGm4plI4XVZDc+IRcIdoUhQRwCK9EsI0m06ESKGG0dRmufHg4ltzyZPXPNdPYQtb2qxOclRgfSpULA2EdnDC2Y1x3wKnIBGCM07FNfO0460NWaYrkRtocZMaj3AArMurK3jJaB8S56bv6VfEMj53Px6Cqs2mlphKjEEdiTV2TRSbTLlpEyQqX+8RkmnmQnIH501VkKgNx2pfJ+UgnrQ1ZWQm7u7My9u23+WmT7g1WMcsg4Qk1uC3jHOAT6mhjFH1IGBmsfZa3bOmNblVkjDSxnZsFCAT6VONJkbOTitBr62T+JfwpjarbqMg5+hp+zghurUeyKyaMpxvbPsKnTSYAclSfxqM6vGOQhP4ioX1eRuEAHrkZqlyon94zRTT7dOi5+tSbIkHQDHtWK19cvkbgPwqAyyjJMhO7ryalzS2KVCb1bNW72PcW7dQrE5FStqEEZILDIODzVB5Ut4I97cHkEmqdwUebeAQCPWs41W3YFSTWpqvrEAOACfoagk1Z2OI0I+tZ4CjoKXfg8YrRyZaoxRbN/cnnIH4VUk1a6RyMj8qNxPU1RvFPm8HGRmlzM1VOBM+r3hP3sfhTP7Tuz/y05qoUY8Zx70GFwAS2BTu2VyxXQuC/uyMNKfzNIbu4/wCex/M1WAx1NLgHqaLsfLCxPHd3AlQecTlhxk+tTanCH1e38xsAqTnOKpxxgyKdwyDkCp/ELsLixcHB7470mzCoktgmtCdRjKcoRk/hViCdA0qwA4B5Ge9Nt7hjCARlzwD6VW018Su7DGCQR60p7HNT3Ma5RodRuGkUhbiT5RUFmhPiER9zjird3eLfzXUbAK0cxK+2DWeHddWjmXhjg5rkS1OzoTasv2i7mR+JUbqOMis/Ri1tqsgI5xgitXWYWh1aRl+YEgkjtmsy0BXxAdvzM/3R2Jq0Q0b8Blhjazkyod94B9Kyr6aS01B41kwHBRscZFdAs8dzFIzqEuLY7WB64rKkhEnipLQrzIMrnnmtKe5nV2Ire8mW9tQRuiUgEY5x05qPxdqctjqKfZyTblSRk5wQQKnurGSx1A27HaXPBPYVg+LLhZJFiU52DmulLUwa0Me41Bpcl2OSSSc1WEhdiSxP41XkJpY8itEiS+pwoNS7hkEmqgc7RzS+YSQM0x3NSKUhRgAgDkEZzU8OmWWrW7DHlSg+uP5VRtGJbaefSrGnytHrBUNgZxigXUyNV0K60qQ+YMxk4DAcVnAHHFep6loVxr+hmCGIlycq+K4DVLF9Ff7JcL+9U4PGKVwaMsqccg00Bs9DinGUklsdaQzMRirsSAHNWEuGijKK2ST35xVXeQabkkk00gNX+0JZrJraUggjA46VWs5lsrgZbg8HmmWkcckg819oHv1qW5jgbo4z9aBGzDPFKu5XBz71ISRXLgSRNlHOB05q7BqbqAsgyB3oEbgORSVUS+jIBU59s0v9oZ4EZ+vFAFsYBJJGKzbuaCdjGqjPqKkkkmmyqqR2JxVFoTbOMnPvUy2NqSTkky7FaxBckU2SJQw8skH0zTocyKOav20MQALcmseZnsqjFopxW8snytGTnocUs9jLaAMTjPQVsAqMHgVQ127UWgjX75PXNVFtnNWoxSuUTP8AJhhgjv60kkS3kAAxuHeqUV0GGJPzqyhG3903P1rU8tqzM94ZbeQiRSAOhpmcsMcitUzbgEnUEDvinWkVrH5gcZD9OelJgkU7QGadVBOB1OavXaLJk45AxSpDFCzPH0PTmoriTCnB61DbudMUuUz34OKYTmlkOSabWiOd7hS00U6mIaaBQaAKAHUA0GikAppQM0g5qVEoARVpxwBT+AKgkbLDFMTFJ4pAM0DkCngYpiEAprHBpxOKYeTQIUc0oFAFKKBiYpR0oNFADh0pcUg7UoFDABxQzYprHFIpJPNJCAAk1IAAKQECgnimMQmm9TQRmgDFIAxmlVSTSg808YAzTAAuKdik3cYpQM80DEA7U4DminDGagA28UhGKVzgVEZM8U7jsD8Cos5NOc5FRqfm+tMQEc00ipXGFB96YRmgTGE8U2nN1puKaAKbnmnGmmgBwNODEd6jB4pQaBlqIhyATg1Yy0bDg9OKoRsQwNacMi3CBG4Ycg1IEsMyFsNxx3q5HICuB0qoirMhVhhgcemaVS0LZPIHakxmiM4BFBVZQGzhlpsMqyLkHk9qHBGMnFIY8HJ+bgjpSTQCRMHH1pjDK/KelSQyB1Kk80mNFa2kJBjYcg4p8fF79KHhxMWHAHP1pYipk3jqRWUjWDHXshmjdF4AGcetU7GQBivp2rQ8tpEYouXxwPWqcdus0pMfySDG4H1+lQma3C5vGjJVUJI61UGpzK2SvT2rSmVRxMuQO44zVCWKAsSDgfXpWg7l+01VJFCk7Seua0UCyAkEEmuXmtmIzET9RVvTr2eJxHJ06AmhopSNmS3cZOOKpXhMIU/nWqtykiBW4rI1MgyAA8CoNHsCncAadtzUVs2UA9KsgUiBhTimGIHtVgjIphHNO5SRGkeKnSPpQoyBUyDkU7isAXkCnGEGpAKkRckUhtESQgdqlC44qUJxTggoIYwR8UFM8VOo7UBRu5oEU5LZWGNtVn05CD2NaxTOeKiZcVSBmNcWUkSl43J9iSayLliTuZcHpkcVu3lwFfaO9ZtwgdDkU0ZyMkyFepyDS+YGAqR4gRVd1I6CrMWPIz0prLTFcg4NSnlQR3qiStIOahIq06HrUTLxTAgNANKwOabTEOozRSUAKKKBRQAClpKKQCilzTQaXNADwaDTQeacTxQA0HBqQHIqNqUHigC3Z3Jt5QScqSMjsRRrFqLa6EkX+pkAIPbPpVYHOK0rbGoabNZucyoC8Z7/AEoAxSaUGk2srsjDBQ4IpaACiiimxMKKAKKBiiigUuKQhBTxSAc0uKpAFAooApAAFOU4NJQKBk2crSRn56aG4xSx/e+lIC9G+Dip0kycVQDENU0LHf1pMaZdJ4zU0MpGCCQQQeKqM9PtpAXxSEz23w3erqGjQzqcnYAT7ir8ineT2xXDfDvUCss1gzcH5lB9xXeOOTWElqNEVqMoynvXlfiWyNtrdwMYBbIA9K9WgGHNcb41tRJqEbqAMjBIFNFRepx8MDSIFHJqcQpaQ7m+8asxhbVPm9TzWReXRlYgHgVZok2y5IPItAH+fjBHpUdtHFcI0qLh0OB9fWodRuS0vlZAQjINX9G1e3g1GFDB5iMhQqMcn1ovYlK5ZS0F3bs6na8Yz9cVNA7SWsiN0AwT60uuTDSpIREMCQ8juM0qEC2kcDhoya56juVFWdi3pdnJd2xFpgBBkjHWqWpTNA6xg7WAII96n8Mam1nnyl8wyZyOuKqarA1zqYYnC7txPvWErGquWoFZNDa5Gd/Oc9zVfw3cvJqIlxnJwfatCSQNpzQIBgrgCovDcUdvfJCwGGPzH610UIp7ibsdjdlX05pH4AOeOKwrHUVmuNgUhcnnNdgYI2hMZXKntUKabaIcrEoP0FbezSZhz6lO2jMibh0HasADZrDqezYrs1jSNcKAK5O82p4mIH3SRn61SirmU3d3LFxaDUrhYJUYIB1BxzXP6t4cuItRjNm0nlqQepPSvQ1jjABCjOOuKcYozyVB/Ck4o0U3axiWJkkiSOVCMADJFakdsqjoKm2RjooH4U4MpOAeaFFEttjPJVecA1XuLC2umQyxglTwau0nGelUkibsiS3jQABRgDApxhQ/wjH0p5IAye1CMGXIpWTC7KtxZRvEQqgNjg1zt9vjliiJ2tGcn3rrGPBrkPFkiyPC9s4Mith8elYzS6GkWzXntGvrWCaMAP1PFXbeGRIsN1xUOhyZ02MMQSBzV8sAeK0STWom3cSNSDz6VKOlMDg0oYetUrLYh6jqZIu5SPWn5pDRZPcFoYsmis9wZdw5Oauw2HlrgmrucUhbFKyQ22yhNpokYENikTTHjztlx+Jq/upQeKVkO7M9tNmbrPx9TUtvYrDkk5JGDVolu3SkycUWQJshNsuAR1GazLtCrHFaxJ4AqndwsQT6ioaC5lh1ktyynJBxUlsdyHtWUrRRXXkCcDeTgEnrVjT5FleWJpADGfXrS5bkM14yoT7wJqGTKnOMc9aYGiX+L9acDBI4BlH0zQlZiNKG3juLcBxxim/2TaA8BgfUGpbU7IwoOcDFWCx2nPFaplWEjCRqI1PA6A07NVkcG5IJ6CrGQehzQ5BYcKKTNGR60udAOpKTcPWguPUU20wFHFJgU3zEPUikMyKPvCi4BPL5URfGcVjPqU7EgcDPpWlcTK8LgEdKwAG3HPQHiolI6KUU9yY3Mp6ufwJqMu5bJcn8TRg07yyByMd6hyOpRiMJ9z+NG4AdBRjIJB6VGZYUJDuAfTNTzXKsiUMPSgnmoPtcA/iB9s0z7dBgkAkjtnrTsx3SLOT25pYlMkqxtwCcZqtFqCSMfLHI655rWt4t8PmHg4yKTTsTKVkZHiC++zyx2zKcA5B9asxXQ1KFBbxkFRgnisHxJqDvciJo8smcHA6Vb8M60YmNv5BLyHAwBwammtTGTaRsLYXBOSpA9xUQUfaDADlx1FdIoJQbgAcc8d6y7yxaK8F5AuXOQw69quehEarbszIvrtLDJkjYkdge1QaTPBr903lZCoMHnvWvMovod7RAyx9VwOQfaoNF0230+9muoSEVxgof50lNdRuUlsU77Tp7SYk5MIPXHatO00eCWIN5hYEZGCa1JVivYGUEMrcEiq0ts1rYkQE5XkZOanns7CdVtW6kcmhW4jJGeB61Th0iOWYDkDvzW7Fk2qAnJwMmkjQBsjFa3MvaSKSaJbowb5iRyOaytYtjJPDGeok+X6V1JwB1rndfk8y2SWLiSOYAVDeo1JvcriUWjpAycsOT6e9RPD5MMkg6Zz9ar6hcyIwaVcSEAYxjI71dtGe5syHU4IBB9ac9hR0Zg6lp/wAz3VqckkGQD0xWXFIyajAJBwSPwFat7erZatdRE5QoMD0JrIuzi8hb1AxXKtzrT0NfWQbbWZoAwdXQMD161ixIy61AY/vDnn2rQ1WJmkjl3EtGACSeoFZttdAeJbeYj93uG72FaIlm5f2sjaqZ4XwGwzjnBFVNTklbUku4QVkBCqfQ1valc2EM4EThy4BABrJ1NQim46bXBx9aunuZVNULfLLfy2880qiSNcNgEZIriNakEmpzYJIGMc10X2g3M3msxUDIIziuVvi0moSsqkgniutIxvoUpBzQhxxRJuLYAOadHExbkY9KpE3JRnb7UoOGB9KVLWQkZPFWDbBQCxwDV2HcdbSAIWBoiEk92SoI3EYI4NPzbW6bSwJPQZ6muq8O6ZDZWb6xqICRhSY1bjNSybnTwarF4c8HxTXR2TbScE8knpXjut6lLrGpy3cnG48D0FaniDWbvxDfMkCsYM4QDpiobfwreyRbnIHsQaaRV9DBxjigjFbVz4entozJL8oHcjrWabclQw/KmSVwuaXHOBUrjyxz1psYzgnpTTBiBTwADkntVoBI4sHlj61EBnpVu2iDnL8igRFHbvOfkHHuKnjsIwR5jAHpj3q9bLH58UOQoZgCfTNb+oWcDpcWXkNGqxl45Tjgj1PXmlcLHOJbRRnAXkU8mNeAo/KqVpctJbAufmBIJ9cUSS8delMRZe4UDjArMubjzXAz0qK4ndvlXI96hJwcmk1dFwdnc1bSdVXBq4l2d21VJPrWPaSKXCk9a0QsvVcY7HFZOOp6EcTaNi95juuSCKrzKsww4yarkXRPB/SmSSTwrukHA9qtKxyVK7kVruxMZ3R5I9BVdJmjIAJGO1acN3HIMZBJ6g02a0jmyRwT0PaqMbMgjvI2GJBz2qUR5+dWzjtWfJaSxNyMgdxSRTMCCGJFIEzTMjBQG6VWnkJAGaUT7lOahc5NK2pak7WIyc0tIRS1SIYlFGKMUAFKKQmgGgBRRjNAp6igARc1OBgU1RilJwKAGyN2qEDJFOJyaeoC9aqwAAAKaTSMabnNIli5zSgYoApelMQ7HFJ3ozxSZoGLRSA0uRQA9SAOaazY6UhNM6mgBck9acMCm44pcGlYBc5pKWgUwFBxSHmkxmpAMChDADjNL1pc4GKAKBABTxwKaSBTS9SMlJGKbuxUZbiml+KdgFkkzkZqEOd1BOTTR1qSh7E0qHLim5zQpw1USWJB+7z71HjjNSE5hFM7UAMK5GaYeKsY+Sq7daAGmmmnGm0xBQDRQKBjhViF/LdWz3qACnA8ikBvYD4kTg4oUiQnIww6571WsrnKBD1qwclhjg9qkZJ5ZB3xnnHIq1GBdQFc4kA4qCFxnB645qQZjYOnBBoYyKMSRuYpeChx9RQAVm3DgGrNwou4hMgw6DBA71WDhkJHBHGKljRaGJExnnGKhhjMdwAeh5piyhcNn61OCCd/Xis5IuLNGOFY2LK6g470kNpbpIT5oDt0xWU+5gqAuWJxwa0GSDTIDMXZnI4BOcHHvWSTuaNkWpmKNAgwSeg9qyBEvmkBs/jUiTtcsZ5Tz27ClyrEEcZrZCuKqKhAPOeg9anNkGw549KfGoKgkciptzMAp6DpSZpFkOxlG0NVeaNiDk5x3q8RweOajZQQRUGzehRtThiKvJziqcIw5+tXY+QKCUiTAxTCvNSqM0FaDREQGDU8Z6VHjFPTtQInA4qZB0qNO1TAdKAZKoytOAxSJ0pxpozYwEhyO1O70nelHagQ7PFQXEixxksQM8CpHYBc1k6hMZGCg8CmhspynzZs9ajuSAv4VJtIUseKz55i568CqRjJlc5LH60jrkmpBzwBz608Jkc07mdinJDlcjrUUTkMVbtV8ITkY4FUruMRASA8E1VxWHkgjNRFTg8VLbjzVCjnNTzQlFAx2oTFZmY64zUZFWZIzk4qEgiquKzI6M0HrSUCFFLSCloAKKM0UwAUUCgmkAA07NNBpRQIXtSCjNIaBjwasWU5trlJR68/Sqw5pwoAua1bATLdxDMc4BOOxrMByK2rY/bNOltGIDAbkJ9u1Y3IYgjB9KaAKKDRQADpS0lFMBwpaQU4UhAKKBQaoANAopRSAXFJS0UhiZxUkZwc1HTlOKBEueami7GqwOTVmL7tJjRIz0to/wC+zUMhpbY4bPrU2BnUeHtQNnrcMgJwSAcV7ORuQN7V4HYylL2FvRga94sJBLYwsDnKjms5ISdiVFwM1yXi8KJ4iTgkE/lXVzXEdvEWkYAAZrznxHq63tyzI2UU4H60rGkNzD1O5yxAPAJrFLEsc1Lcz+Y5bPFVi2TmhnSlobkun4bP3nA5FV7LyrfUVuFBIQ5Az3pUuLi2uPLkOYwcB8cGpZLu0iuI3GAQcketVuYRT6EviJLnUHW9U8AgbQOlakJZrIRgYYR8j8KzLzWlESLEoBY5wQDWjbSGbypgMKY+RXPUVkXG7eozTEWxUqzde/pTnnySHPckH1qnOXMgA5Vj1Hal1KFmigiQ4YNnPtXOlc0LtiJZEmmByFGAKXQrvZq8TOMgH5hU9g6Q2Ukeedp/GqejW7RXBkIyS549s11U3bYiWx6kHygYHgjNR7jnrVaOZjAgUZIAFI0kkZw4wTWjbbMC8X+UVyF+f+J85/2xW+bnapBOK5y+OdWLepBoTdzKbOxgkBt055wKXzKzoZWNum084AoNzKgIUZ/Ck7mkdUaLsAuc4qBJlEnLYFV1EkyglsZ5p32bK5JIIqOZmltDSDAjgim4IOQazoxIhIZ+O1MMr78biB9a0TbRnaxqEEqRmkiVkUg1RV2LYEuR9TU2c4YSZPpmnZgWZHVELMcADk1554muDJq2bRsxkc455ru5biFEKTsACD17ivKL6K7fUpxbtmMOcd+M1Eioo7TwnPIGKzydegNdWzIB1FeU2BvI7hP3uMHnrXoNmQbMMZwSByMmqT0CS1NHzkB5IpfOjH8X61SQZwxJwasmKMLk5/OhEslFzH0Dc0faYv7361Rk2xkNngGnGZCnA5p6i0LRukzgc0faVziqkOC4YciraopOcVlJtMtJWGyXSrgY5NAu+D8v40y7UfKQORUD3DEeUUxnvitI6olk/wBr3fc5pjXMg5wcVGFWDaUGSTk/SpZ5FeIBQMk802TcYLlycjqKhuJ5JF29OKV1KjIFQySBh94A4pWuDZzk8E8mpKBA3HQ1Ytra5W5eQIQSMHjrWnHFI24sRk9DipY7ZgMFhnrmrS0IuVFjuieE/Sn+RcBgSv5DFWxbsP8AloB+dOEW3jOffNKw0PjkkCAdCKUzTSOIwcZNOjQk4WrENuQ4Y9RQ0UmKtmMZZjn1zUUsLxchzj6mr+CBVPUiRZSMvVRmp5blXIjLKEyWojLuwBbrVaynivbXzFkGQcEZ70saTRzkseB0pqmTcuXCPCgIbr2qt5sh/iqR3eQDcDn0qNIWLg54PajlsTzajPMYtySKVi23O4mkvlMEYbOBmq0eoQ7vLcgE9DmnYq5PvJBBOKiELsSFUk9sVK8e5Q46dadC7oSduRnr7VE46GkJ2ZBcxi3gOQS+Cc9hVGJXFwJprlPJcYxzxWpqV5b22nmWcgLjJz2ry+/1+W5nk2OViBO0A44rns7nSp6HW3ev29rcPHEd4U8HORWJd+JC7sSRknIAArmpb9pAcnJ9aptOS2Sa1jT6jdQ6M65MT2A+lNbVpGBXeBx1rn/tHvUbzHPU1pymftGbZ1WWNyyy4J96mh8U6hChRZ+D65rmjISOtAc560+RMPaM6JtamuH3yAM3c4q7p+tNbXCTheVOegrlUlYdDUq3RU8nihRS2E3c9d07xpa3KqkhEZA7nk1ot4i0/aWeUKMdSa8XjviGBBI+laNvfFuN5I9Cc1MlcSij1GwulMBaIhw54I5+tJeQbiAGK7sDg4rn9A16BGFvKNqngE4610948UduJ3YFFGQa5pwaehroO01Rbb0d/lbkZNWTeWzRMHkUYJBGa4PUfExk3eW20KTjntWBd67LMh2SMCOMg9aqML6mUo6npc/ijTrUFfMBKjpmqr+LrUjchGPqK8nkmkJLl2JPUkmj7YViALnj3roUTNo9UXxlaEfM4HrzWdqXifTrmAxrKCSwPB6V5m92Schj+dNMxP8AEfzpezu7gnY9YkMWsWUZikVpoyAcelWY5hHKIox8igAn3715Laate6dJvgmOCckEk113h3xJHcXIjnYDzBjJPeiUdBxepb8RW6wa5Jk5EsYcVhXdyHngHQoD/Ouh8SQPNdI4OT5YwfUVytxE0VxCWOQwPNcttToT0OiurgSSpLj5HiAP1xWE8YGrIq8b8fhW6QjWccZIH7vINYV4CmpwMDyFzSW42dUbS3vkDxt+9twARnnHrVfW4nNg5U87lI+lMt4LlC1zASDIuGB5FWNRBaxmLA5WNWI9CDVw0ZM1dGFJbGFSkqlJAM46ZFc+IVjfc5JJ65NdZe3YvYIZGUCRRt4GM8VyFw5E8gB78V1pnOlcsPdwxIEaIEgYzgc1RkvA7cKB+FQy+YTmqxJViT1rVMhottdMejYxUbXUhQkk4FVi9aegaO2rXwaQkW0ZBdj0+lMls2vCOgi9xqmpZS1j+YA8Z9Oa29Td9ZuArZS2Q4RF4BH4cUy51ESIlpCBHBGMAAAZ+uKYtyAo5xipbCxo2OmWdsFwi5HTgZp13qEMClIlGB1PGBWVcan5ce0H5jwOa5nVdTlmmMMTkAfePqaExsd4gu5LiYESfKegBIqnEipal3PPYU6K2ac+Y7HYnUk96r3c4klEUXKjjinuBXJ85i2MA02T5F2irRjCLtAqvIhY1QhsUmAM1chuBtx0qjsIBFSRQys42qSPXtRYC5JKxGASCOQRVu6167urIW0nBIwWAwT+NU4rKWReZBnOMYPFWF09o2GHGe4IzSsBTgjYKAAcdan8rPUVZaGWIEtGSg7gYFIGVulArlY2it1FRyWIx8vWr4A60hpoDHktpI23AEEHrUsN9LG4DcitEgEYOCKrz2cRUlWAPXFFhpliK5ikGVkAPpRIDPwRketZgtx/C5B+tWYbt4B5ci5XHWiwrajJrZYplCE5J9aum3ljQHGfoKgt3S5vQSQABkZrafBUY5FZNtHp0aKnHUx2IOQwwfQ1WltImOYwQ3U5PFa81usnbr6VSktmiBIOR6HrQpXMquGad0UNpjQg9aj6mpJjliKjA6VSOZq2gGm04mm0yRRR0pM0hNMQE0opo5p4HFACgZNSqOKYozUo4FAAOBTHbPFDtxTFGW5oQDlHOaVmzTCTuxSM1UTcCaBTByalAwBSGxw4FNPWjOBSE5NMkUUGgdKKBoBQTigGmnk0AOByaUCkRSalAxQA0CkJAzT2OBim4GM0DENJQaXOaBCqM81IRTAcClzQMU0obAppbimFqGIcz1GTk0E5pAaVgFJ4pp5FBPNJnimMQmig9aQdaVh3HAd6B1pRwKTNMRLnKgU4jAFRKSSKmI6UkAE/LULjHNPdsVGxyooAYabTjzSGmAlKvWkpVoAlA4ox3pAcingcUmA6GUxtkVrK24BgeozWN91qu2kxUBSetSM0VIBHrVlCCMGqRBADDoaljkxQBOjG3nDdUJ5FJNGYnLAfKwJBpQQ6bTT4yZoWt2+8B8ppDRQLeVJtcEh+RVyIjdt9apzbpIymP3kZx0qS0kMi7s8rgGoZUTRhRTMGHIU80zVntwS24kntnpT0lVGdBySKwrqVmmIc96lLU0Q/zQ3yhSBT4xnBz0qmGA5zgU9LgK33gaqwXNaJ8KasbxtGOtZqz4Xg9amjnyBk1LRSdi4DlSTSAZz9Kijk3McdBU0IJcj2qGjVO5VVfnIHrVlBjio4hl3b3NTAc0i0SoOKfjNEY+Wl6NQO5GRikUYcDtUjDJFAGD7Ux3JU6VOpyBUEfIOKnjHAosJkqdKcTQOBSGmQIaUU0mlP3c0hkNySEPvWRMcgk9av3sjBce9Z8udv1qkJ7FV3ZwecAcVUEZZsAcVbcEttUdetWrW04DMKoyauyh5GAMLzS+SQoGOa2fsoxgCkFlg7mPApXBQMySER227HJrPjsXupSGyB1xW9JEZT5ajIyKfJHHAoAX5hxmi5XIZNvYC2cE9vWrJs0mGAwyelV7uWR5CCpHNQEzJgqxyOnNFylTLE2isVypwaxrm0kgcq6kAd63LTWJI3CXC5XpnFX9QtIby2Ei4JIzxVJkumrHEOMUzFWbmPy3K+hqAjitEzmkrOw0Gig0UyRaBSUU7AOpDRmkpAKKUGkBozSAXNBpBS0CFB5xTxUYODmnA8UDLljN5N3ET0zz7ioNTgWHUCRwJORTCcYI6ir18BdaalwOXj4OPSgDKNLSDkClqiQoFKKKBgKcKbSg0gFpabThTTAKUUlAoAfSGjNGaQwAzR0pRxTSeaQh68mrEfAqshqxGcLzSBCOeadGcMKYSCck4Aq1ZWU97cCKBSeeoGaBsmsy0l5EqqTlgDjtXtE+u2mjaPEGlUyCMAIDyTivO7TTbfR0Ek7gSHoD2qG9v7SQFnlMhPfdxUMai2zSvfEdxqdyEMhEa8YBxmsnULnOBnH0qhBcxG5Gxu/rS3smXxUtmsVZlZzTM5pC2aTOKRujoIYJJEjlmBHHQ/zqrciEXiOVyVPIHcVdu7yXy1itozITwSADxT7+2toNJgO4faCfmyaLmFn0KN6UubfcigEHjHatrR332UQbqoINc5NIEtiUOcjn2rW8N3qmFYCCWznOaiotAg9S7Y2hjuj5p4ZyQD2qfU0SOUD8Qaq6nIySlkOCPSnSFv7KMkhJkABFcqRsLZiT7Y6yAhAOPeruk3cceqgS4ADYI9qraPJJPF5soAYDgY7VBJBjUjMCQSRkZrem9SXselShVjV4DkHoR6VHPvlUbuGAzVWyuWOnIq8nHerFuzMuZeDXSlc5nuQgCVCJMgg1jamoj1JQDxgYNbrEBiT0NY2tKBeQsvQ4qkkjGoa1rk2kZHpTnAAwDmm2RzZoPakZSDntUSRpTehdt+EFSE8VHanKfSpiK5XubplK8LqoZMnB5ojkSZNy4J6Yq7GELEPjGO9Zps/Jv3uEb92RjGenvXTBaGUnqEKtHMSSeT0q5bDLiQqQRnIPpUEkscrDyyNw4Iq9bOHi+YAHoa0ehKMTxgyPocksUmJo+UAPX1FebRyX8mXiUknrxXR+NVu9MvgQ5e3nHAGeD3FczHqM8DfulABHORmuebTZvFFkRankHy2BPfFdh4bjY24+1s6OD3Jwa48axdyfKNo/4DVq0u72aZUDHkgccU00DR6QE8uQjeCvbFT+ZliPaszSbacxASsSR6ntWmI2ViSpxjrVpmbRBLGJOCcDrWbfXvksI0BySBmtVyAaq3EEU6ElQGHQ1Rky3CAFix3GatA4NU7ckLED24q8VINYTTuap6DZRkrjmmzRIqFuM0sknl8n6VVmmLEDt3rSOxDCEZbJ5GKawIUH3qYFGUNGaJoyEB9abEinI7EFSeoqobUE8v196tSA1SklVXKs2D256moTBo0La2gjQ/OSfXNPym/g8D3rM+1rbrukcAYzzVB/EtkJABKAM4zmtFsKx0ZUEdadEF3gE8Vj22px3TDyJQwxzirJu/LbvzSbKSNpWhQ8YFSiaM9CKwhdE/MScCrEU6yAbW/WmnoCNUOrdDmoL0BrSYeqEUQpgAg5yKS7cLAc9DxTTBnMeHdNuIQ1w7EKXJA56VvzMjthWGQOlV4rkIgRF4HHFSLGmRLkgntmtE9DNpgRLIgIGCOMYpYpirBGHzU0CUT7s/KRUpjydwXmpYJFLVLWa7UKr4AOSOaqWWkhZd05JHbmtVg57GoZg0cZYnAHc1KLHzusKqvY8VDNdR2kRklYIgHU0l1e6fHZh5bpN6gErnmvONf1yfVpCTIY4eiKDgkfhTepaQnizxO2qSi1tmPlKeSD1rmXkIGNh46mrSXQtJSFQEjIOQDzTjqhbI8uPnr8oqeVDuyhvIQ8EfWoy1WLyVpQG2D6gYFVGJqkrA2O30hbNR5pc1QXH7qUGmrzQeDQFyQNSls1FmlBzSsO5IpIPWrCSMCMHFVhUmcAGpaKTsa9teMoHPTuK249anltxBJITGB3NchHJt78GrkNyCRzjFQ1c2izccRzKQcA1VawXJIwfamxzKy5B5qaOQjjOaz2NeVNFR7QIhGD+NYlyHjkKkcCupdhIuCKzb2xVwX6Yq1IylTMMEmnAccVKYtmSaYnLkdq2WxzSjYM54NSITHhkYgg9QaY6YGaSM5+U02kxJ2Ow0/wAQSXdhFazjLQD5XI6g9veqept81uVHQGsi1kaFx2HY1rXDCZIyOStc84JamsZGwh8yxUbvm25BrH1QkX9rt/u4NaNtIxtFYDJAxisvVCwubeRhjOQRXNbU2Z18WoQQxR5+46Asc9DU8xWYyOozHJbce54rO09ILi2FvIf3mAQM9RV8Ov2MxNwRCQB37VUVqJ7GavkAW0aAFzwB61keJNOiTW3CoUOM49eKkyxiVlDGSM5yDxgVoeJle4g0/UJAFlZNjgDHbjNdKOdM5g2kcaEgZBJIzWLdqEkOK6e7RYbeNAecH+dcvfklzirTBlWOGS5uEhjBJc44+tdipXTbUWNuRnHzkdSaxfDsIVXvpVwACFzVxHLMzkkknNU2S0WhNt4zzQbnAJJ4AqqW5qKaTCY9eKjcLaBPdjc0jNweAM/rWdPMoH7oZPfPOaW7yzIB0A5ptugaQEjO2rQi29wYdOWIcEjk1UtYweWHPrTZ2Lybc8CrUK7UHvVJEgU3HHbFRmIBSSOKn70wq893HbryCQT7VQDLayMzbn4QcgevtXRaf4fEsXmTsI41GQpyCB7mmvPa6c0EZUM5GSOO1Vda1ry7ZbeF8eZ98g9BTbAra3cWhvoY7DISLlyDkE1prrVlfIFuIDG+MZGB/KsKxsbzUXxbQNIfUDNaD+G9WjUyNbOQoycCpAteVEAZrVvMTqyE5OKc2lLewmazI3YyR1wawVuZbabaW2Op5Q+lbdtO0K/bLR90f/LVM5I/woHYzRlXeNxh0OCD60o61ra1bQ3Fut/a4BABkx3HrWQPWhEsZLIFXrVJ5GkbAJp075fb71ZtLTzD8o5AzVMCidy8lTShjIMHBAq5IVWUouGx1wKr3UShFli4BOGHoaQEaWjMd0bEEc8GrFtqDxkRyHpxk1DDIwUbTTv7MvJnJELcnjArOaOmlVcdjUju0l6MKivWAiyD1qumj6hENwjYeuRVeaRx8jnJHBrNLU65V7xsyu3LGkPApTTSa2R50tWNNFBpDQIDTScmgmgcmmIeopwFCjgU9R8woKHoOBSOcU4cCoHbJxQAE5NPAwuaYgyae5wAKBMjJxTRyaDyaeoqrkAoxTieKXoKaTSKAmkxzQKdigQdqKMUhNMEJmlUZOTSdaeOBQBIMAUhamlsCmls0AKTmgZApmaUt2oGPHIpoGKVTxSkc0AKKDR0FNJoFcCeKb1oJzSgd6LgGOKafWgtzikJwKAEzzQD1pM0oGFPvTGHU05V5yaI0JIp7YHFIQxutJilHNBoYDoxlhUzjAPtUduMtn0qWQZDH2qRlVmyTTSc0HqaaeKaAUGg0L1oPBpgJRSijHNAD1NTKMmol6VKh7UMkRlzSRuUcc9DUhFQyAg5qWWbUMgltyD9aQNjANVbKX5QCanl65FSMtRyAAc1LJI0e2Reo5NUomzxVsEFAtACXYUOl0owJB83pUFqNk4UdH5P51YQh4ngYd8iqq5jcL/EOfwqGUjRVVNwCp6jj61narCAw7P1B7GrlsCxOOo5FVbsm6QqTtdTkZ9KSLRkM7D5RwaiJYdTzU/2e5chhAxJGRx1pRbXBwGhYE9yKpsVmNhuSp2nPHc1cSZsAryDVOa1li6rn6CkjEwwApwOtIaubtq+6EMOverloSWdj0UGse2lKvtz17VrRuVtmPrxmoZpF6joR8pY9TzTwOabCDs5qQjkCoZuiaLpSkDOaROBQTmmAnQ5oPIoFOxxQMdEOKtIcCq8fAqUHGB3oEyUMCcU/pUCD5s1MfamSNPWkd8LRUUwIGRSGVbg7mwegqncEZAHpVqTO0k1QlJLjHrViZLbQ+Y/TkVprGFAAFQWMYCliMEiroXvQ2JIYoHekm5jOO1SgVR1G6ERWIHljjFRcpIiMhhhklHUAkU6xlW+sBLkFweR71BfAnTyq9SKyNPu5LOcqThCcEHtQXY07qIFsleaZHCGUKRVxZIrmLcCDSRIAwx60ykjL1GwMUXmAcU/TLwtAYWOSOB9K1b0CS2KH0rC0+Mi8kXsKEFinqsOy6OOh5rPYYFa2rHM49qzHNbROGqtSsepopW603NaGItFJmjNFxCmiiikMKM0UUMAzS5pKKAsLSg0lIDzQBIT1rR0wiRJbduRIpABrNHNT2kxhuEYHGDSAqEFJNh6jig9atanD5OoPjoTkfjVU0xCilpAaM0wFNApKAaAHClpoNLmkwHA0ZpoNGaBjs0bqbmjNADs0gPNITzSikA9OtWYwXyPaoYVJcCtBYdigjrUsSRDZWEl7dpGOFJGT7V3MbWPh/TigAM3r9a5qyZrVWkA5IwD9Kz768lmcmRice9ItImvtQlvrgyOSMdBniqxJx1JqqJ8PgmpvMzwOal3NlYnt22zoat3RycjpVGEksDjoatSHKj8akdtSLPFHWm5pQaRdztLfFq+FUMCOhGTUM01r4glexY/Z2TlWJwOPpVGO/kwFZe+N2Kg1ALGu8MVcnkg4NU0YJlaZFi861zkJkbvU+tanhwItjG5ALCTBNVnNvJaGVTksvJJzzVnw4AsDIeT5mQKiew1uXkQ3GoSRyH5N2cn0q1qMcZXylIwADx6VBcyLDNIVHA5JqpaSyXbOzA7SOD7VzWNbl6x65Xp04pPtCx6qC4yOCRUVlc4mMZU4Aouod98sgyBjFawWpLeh6FbxwbA0LAptBHNPYgjrVPQ4Gk05GUkhQR9a0PsL55Nda0OeW5UOQhLdqyL9jczB1B44Aro/sLEYY1zOsahBY6gLdBkg8kHipbM3G5s2hKWi5HSpSC67u1YUWsZQBiBntWbf69dw3BaM5QnkAUm7lRjY7a0ICkCp3IHeua0DWRduIpGwSK6YxblznNZShrc1TKc0oDcnH41BJKwlC4JU45q1JZB2zk002wAGegq4O2hDRLa6fHkTBiSfeotYnbT7Izohbb1Aq5bFYosZ4qRjFOhVgGB6gjNW9UJI8t1TVxqeDOcgdM9qIL6wSEK8GSO4xVnxRokNtro8gEQyLkgHoaqWOmmO6YTITCRwfeuOSaZ0w2LC6hpwIxBj8qsQatGkqmOAAZ4JApRHp8L4kiJwfUVeB04plYiCR6ioTkXZF6PVppUHlgKcelaFtLduuZCMH2rGsIme6BQExkgAV2McShACuMCuqmtNTCpuZrBm4CmoDBMW4BxW2UUcBR+VAUDjArZGDRjxxXCfNgnHTir63Em0ZQ5xzVsAegowv8AdH5VLjcadjOkkkkOApxSAykFfL4PfFaQVf7o/KkIGeABVJWEzNS2kjPBP0pZJXI2tWgyjB4qnLCSeBUtDRUbmsbUARIWHY9fStuWMqpzxWXNbkxSl3BBBAqeUZwOt61Lc3ZjViI14ABwayxdY4z+dQ37H7dIBzhiP1qDksBVLYaRtWGpyQXKMshABzgHrXoVxL9qtreeJgCRkjHXpXlkCMGBGTivRvClyl7AYJFLeUAQQcde1NRuDViaEXhkVmwFPUYrpbGGKaIMBgjg4PeqslnakApIefermnoIIzGATk5zTskSWggQbR0FDRrIu1uRUmM80BcUrARC2jU8KAPpQ8K7CMCpsUEZFUBXhjUrg9alEIFOVADmnUCsR+Uo7VzXi3WIbKFbUEbzya6WWRYomkY4CgkmvFvEerte6vNNuJRWOBmpGijq+oyyamXWRsBcEZ4yfan2k0VjYPdTANNIMRqeQB64NVrONbmdzJyCCxPpVK6uWmlIH3AcKPakWRNIZGaRurEmoy3PpSn9KhkODxVoRN57bCjcg96jAaQ7VBJ7AVGCe9b3ha2ja5e6mXMcY5Bp2EYZBjfbKChzgA0dDiu10mwsNR0bU7/UFEcwkb7MOmQBx9ea4aPzFYrLw4PNAE6UjHmkBwKYTk0DHE8UA4puacgyM0ASh8VMhR12k81UJ5p4OOlIonZdpxnNGSveow5I5oBz1pNFply3vCjBWPetKObPINYQXnNWba4MZAJyKho2jM3o5s8EU94w6Y9apwyAgNVyNwcHtWTVjZWZmahagKGHHrWeseHyORXTSQxy53dCKypoIg5CMAB0ya1jLQwqQKZjBXmqxXY3FXXiCKSWGKqE5etEzmaZPHgrzWhZyAqUY/Ss6PI61ch4IYdqJK6BaM6OxCJZncRkHge1ZGsEMsLjoCauWzb1BLcEc1R1lSbeML/eNcjWp0p3Rq2nmmCOeMncBj8DWvCshSNXb5zGQPesrSrhUs0zyM4b2FaTTCRrSVMhRIyDntRbUl7FRrTES3MQJySCBUt4GuLAzSyqqkAgEdCKZEWeynAJCknb7msrVNOvhpMUnmEKBnbzn/PFbpaHP1MO6u5fN2yHOeR7CqUyiRSe9AJmbeTnHFOcfLVLQsvxxfZdGSPPLjP50sfEQ+lP1BTFBDGT0A/UVFnCgUNEsdnJqCdv3qr+NSAgVWmbN2PZaEDIJ5VLHBGfSmwMQGPrUABLEnPrUyYERrREjV+aer4Pyj6VQg/19XqpEscMYLHoBzT9MKQwTahMwGQVQnoMd6hlLLA7DsK1PD8Jk0kCW3Mtu+SVGM5+tDBGG8xmcTFiTjjJqKQeZKjNk7SDj1Ga6O58O20+5tOnEcmARA5JYe3pWJc6fdW15HFeRGGMthpCMDFAHZx6lp+oabFb6dNHazICAW5LEjnpWJeDxJpEu6YMUHIcg7SPpmtWKDTtUiTTLIE+SAJJ4zgAnvkc1Qm1a80W6NkxW7gUchhuKgepNICcPaeMrCRUjEGrQKW2AAb+OgArB0m6eN2t3G0kEFD1Hrmt20k0y9vI76zkFneJyAzcMe4wK07yzt7lg99b7MggTxgIv145pDuYmm3CSrJZueCSME9jWcV8uR0PRSRWqfDt5aXpubFhcwggnYCcc+pqnqYCanMoGM4JHocUCMWQETnPrWnEZDp0qRffI4IHP0qlcxkuGFSW03lkKTiqJI9L024kQysSMAlsnpUswAtXXsTkfWrxvmCGNdoBGDgYrMuJgwKjpSKIIgd8ajqWH867+FAihVUdB2rh7ARi+j81gAMEZ9a7mM+YAUbIIBBFTLY2p26hev5Nk8hwCBjpXnsr75mOeCTXXeJ7ow2aRK3JHOK448c1ESp2WwjdaaaUmkJrVGLENNJpTTTRYAPNOUU0DmpFFAhw6U9RyKYOopwPNAxznC1BnJqSQ5FMUZagCRBhSaaxzUnRcVEx5oEIBnmngYxSL0p1MkQnimk0pNNzQMVetOzTRRnmmA4nApmcmlY8U0DJzSEOHFOJpueaKYwJoA4pQhIzTo1LZyMAUANxgUoXODTyO1L0UUAMxgU4UwnJp5wFzQAhPFRk5px5FIqktQSKBmndFoximk44pDGgZamScNipSAI93eoScnNMAFSAZIFMUEn8atAAKCetFwE4RRUJOXzT2yT7UmMUAJjFJ/DSmlAyKQEtuuFLU+Q4Q+4p0a4i+tRTHjFSBWxzTG4NSAVG3LVSGCnmnsOhqMcVIOUpiEFKBxSDg08elAwXripB1BqMjBpynmgknYYXNRPyuanxuhqFhhakoW0bDla0Ccxn1FZaHbKDWihwuaTQxYmw3NW45KpMpJBHap4zlR61LGWCQsqS54HWo7sFZY5QuQxwfYUE7oivtUxzNYsD12/kaTKQ6AiOZXJ+Q0szxi4IAHPSq9u2+3Ck85xmkWQ8bxz6+1SWty0bqUOCojBXIA28U0BpByBx7UJtxz0OKlQgZx0pNmySGG1Vly/NRSW6KCFHBq0ST0NBQbDkUrjcUZDKYps9q1cjyBGO5zmqN1Hlw3bNXYsGNe/FDElZliMYUVIBlqZH90VKtQaocKSl7UAHg0DExT16UgHOKUDBpgOA5FTEfMD61EQQAaeGyBQDJF4apOwqIHpUgNBIZpHGVxRn5qCeKBFWaIkEAVSMP70DHU1qE5zxTRGud2Oaq4hIkxhR0qfgLzTVGOaSV8rx2qWy0iOScIxHU1iXZZr1ZWBxnGK2YQpPzYJqpqcShSQOaCkiSSEvbBgMgCsC9gEbZUcV0mnyB7UofSsnVIwFOB3ouikRWMhWEDPFaVuQ2CKx4SVQKDye1a9t+5tyZOCeRmgEyLVZ/IhGDyeAKrWUP2eAyS8Meeaf5bT3BnlGUXoKraheYQop56cVSQpNJGZfyeZcEg5APFU3FSSNk5zUTnNbJHBUldkLio81KRnNRkc0zMM0Ug6UtAC0UgoNAC0UUUAFIKWigAzSClpBTAeDS5xg+hpBSHpSEX9Ww8dvMOrLg/hj/Gs4HK5rRl/e6MCfvRtj8D/+oVmKflpoY7NApBS0wDNLSdqBQIM0ZpO9KBmkMXNKDTccUtAC0ZpKKGKw4HNOUZpg61LGpdwo6k0mx2NPTbXcPMI4FaBhyelLbII4goq2gATNZtmiWhAIAUC9OKx7+2khmIKkrjORXSWyh3ClSc+lO1S0j2iMkDsPWhMaRxDxMG3Yq1bW7SDnOByasPZSRz7MZUnrVsKtuhHtihh1IyioAFHI61GzE8AU159xOKjEhJxUl3H4oApM5pQeamxd7m9p+ZCVZeB0NF3JCwMbD5+wzU95cpbQKI15HpWOJGkm8xjyfWtbHPezNiSO3ew+zxjJAzkUaAyxWMjA5ZXwTWbOJrRg0RJ3DPPNW9FcSQTkcAkEj3rKa0Ki9S9dSNJekIMpIOanAFskYReo5qtI2x8gckflUtpc+YBvwQCRXPY1JIB5JZ2XlxjJqw5B2biMEcH3qK3uYjOYpeccfSpruHEcRXPynI963pK7Jex3nhtCmlKCOpNa+KyvDzFtMUkcZyK1a6JbnPLcZMdsLsOoBrz/AFNVnuyyrlx1Nd9c/wDHrJ2+U/yrgLh/LilkHL54rJjjuZNzZXckxdGIwMgDPNVFnkLFXQkDgg9a2NHu5ZLsrOuQckcfStC7Sxg/0iRQAc5HFKJZz1hdm2uw4OOelelaNeLe2YcHJA5rj45NLnIZcA49RWzpWpWWnbsyDBHTNXdEtHTlBWHr2tQaWh3OM4yB3qlrniyO3sy8EqjdwB1IrzLU9Yn1C4MkjHB4AJ7Uml0Gl3Oum8cxqxWPJHqCKpyeNZ2Y7CQK4p5sHAxmnLIRgmgL2Orl8QSXPzSEEj1HNOh145CkAgH0FcqbkDvTo5iW3A0nFMakd1Fq0D4Dopz3wK0YbyyICgDJ+ledi5kB4Y1Yh1CaNgQST6VLpoamz0WK+jtpAygYzkCtKPxGpXlOfwrgdP1CWV0zzgYINbhkyqsoxkZqGmthqz3OlOuuT8sRx68c1d0++a6yXG3HGCOtcbDqYCmNiMqavW2pBmG18c9jVRk+oOKsdoMEUhOKyLTVcKFY5HrWgt5GwyDWqZk4ssZAFJuU81Wkul2HB5xUNvcGRDnqDii4rFxriNPvEChXSQZXms24YscGptNbKuCc4PFUlcluwXi7sAcZqlHYpIXDMTjtmtOYAgkjpVOFhHI5Pc0cornkGq6XNZ6vcwOpADkgkdQTxUUNnlgWFd74wk02aAv5iC4U8AdTXGvcIW+UdKFF3N4WtqWrPTBMAUGeea7zwhZi0WcED5sY46Vxmkah9mfITjoc4NdXp+vQwO3T58dO1a8uhMmjrwidNo/KlCAHjFY8OtQyJ98ZI9auQ38UmFDjPTrWbiyGXc4paaDlQfWm+YN2KlgPzijIphYAUySYRruxmk3YLE9ITUJnAUHNIJ1bjdWftB8rMnxZqS2WiThWxIwwB65rxW4PIznJOTXdfEe+Zb2GDOBgnHrXATybnz6VoncaVieOTy7efBwSAB9KpECpMkrUZYBsUDGkcGq5OWP1q033TiqgB5+tUhMCDW5pt3HBZCEH55eCAaxQRkCtTwrDFceJYEunCwJ85yeOOtUI6SGzup44bS3jIWMcnHBPOc1y+rWiQ3jnIJzzj1rf8UeJzLfzWunERwgkBwOv4iuXZiVLSOXJ7k5qbDK5OOKbmlY/MabmmAvWnxj5TmmA1InIoGMJwaUNSsvNRng0ATA8U4GoVbinq1BRKMk4qUKRgjmoUPIrQtwsgwe9Qy0PtJCyhc8irKXDRvtPSqpQwy5HAzU5IZPeoaubRlY0Y5A6DnrUdzYrKm4HB9KqwTeXIFPQ1pI2V65FQ9DXRox2sZBnJJ9qrzQNGPunPYVuvwCQOaqu4BO5c474oUyHTMxUkWMM6MCRmrNsc5B4p8kqOcYOKglZoWWRBlQefpWyd0czjZmpaSEErml1Ab1hz03mqsMmJA3Zqnuz+7Ug5wc/nWTWpS2L+irGbdo2PXIHPftWnIoS2iZiUSOQ5z6Ec1iaLulZ0GQc8fWtR45Lu1a0lOJGYEEccA5xQotsTeho6QsUVlNez4MIJEXoR61j6rfT3Vq6qvyEgjA6CtHUpxDZx6bFjy4gBkdzjms9cLGeMnHQ1rYxOYa2ENuQVKkkdaqOOK1dVDCU7hj2rJJyeKLFXNTWGB8kjptAqoGGBRdy+ZDGc5IAqsJCRVWJLJIx1qtIR9rGehWnF/eoJiQ4YdhiiwDJJFKFV6imI37simled3rSA4BFUkIkhOJga0OtZYOHB960kOVBqiWExJgcDuMU+S6ubTRrC4t5QgEhVgRxntmgjPB6UWcQu9OvdObmRD5sQ79OaGBoW3ilJhHFqMOAODLCAmD6k9a1ZLgDTjdq0d7ZADzFRcuB65PTFcGCJFG05Hf3rS0HV20e9BYeZbSApLGeRg9cA8ClYDoLC10653TaJerFLKOY3csf0rD1i01W1d1u4HJPDSAYHPetC58Nu8x1DQbjKSDdsUkkH07Vf0yPxCpFveWu+JsBmeME4+pNIZW12TTk8KWotCPtL4yUOCD3yazNP8Q3+n7fnWWMHJWQbj+taPi+20y3SJ7SXM5OGi3Z2+vHSuZVsdapIR3un6zY6kxS3lNvcuABvbKk/QVz+ol5NUneXhwdpAGOlR+GLbztSa8YFYbNS7sOB7U2afz7mWU9ZGJ/DNIBjLvBFVJCImG7jnirhOBn1OK3NJ0OO5tluLoZJOQPaqtcSOXaTOMtjI4qIsByTmu/k0DT57cxtEVGD8wOMVxuu6BdaKBMziS2PcA5H4mnZjKe5ZlGCQw4HNXrDV7rTXCSEuuOP8msmMFXPBBHX6VZVty4bk1EkWnYv6tffbisgPUcj0NZRNStgAioW61CQ27iE000tITxVoTEJpBR3paZIoFPAxTBUg6VIwoHApDSk8UANJyadGO9MPWnqcLVCBzjioxy1DElqdGM80CHdAKM8UHrQeBQJDSaaKCeaQUDHZpc4FNFBoAM5NP6DA6mkUVOqYAZhxTFYYEwoJ60BTnkU/O5gB0oYgYFIYdsU4n5MCmA0pPFFwGE0hNDHFNHNNAOUd6VzjilAwM1GTk0CYo5qUAAZpiDilY4FAhHNNA3nJoOW6UE+WuO9BQ2QnO3tTI1LNjHFPVS7561ZRFReBzSAjEYGB3pzAmgcvTmGDTAjI4php5IpjGgBpNSxjJFQE5qxAORQItKCVA9KqzcsTVzO1Cfaqbc1IyE8A1G3WnucHFRt1qgDGakiGVNMQZbFSwjGR6UgIyMPj3qQffpkg+bPvUijLA0CHFajBw+KsY+XNV24bNAWLcRyhHtUbDIogJIx604/eIpFFeQYII61atpDj5ugqtIcNUsJyvFIC6pGCPXpT4znI6YqGFxIpXuvBp2Sj561LGWVOcipIHPzxfjUCHvTo3xcDH8XFJjQpQwSKpP3iSPrTpBuII6d/rTdQJHluBypzTshm+XlWAIpMtEqZKHPanIeKReFAHOetOQc4rNm8SWOpGPyEHjNMHy4xQR5gBJxikVcrTrkYqSA4UL6CnSAEgY6CgDbjA4oEWE4UVMtQA/KKljPSkUiTtQOMUA0p6UFoeo+bNIcBqRTgUZyM0DJCQQPakBw1R5xSg8g0ATqeaeWGOKhBoBNO5LRLkbqUnio1OWozyaEFhQ3NOAzTBjNSr0oEO6IWPAAqqWMkEhXr2pb2UpBtBwWp0CAWpJGMjPNDLRUSQk5B4FTOiyx4bqRVRjtU45waub1KAqeopFEUIMLYHSqt/C1wAI+pPWrchwpNQLIznao5Pf0osFiKG0itlDM29x2zTpG4LOeB0FK7rGeDljWdfXJCnn8KpIiTsJdagBlI+AOKx5ZC7kk9adJJliagJy9aJHLOpcVuaiapCcio25rVGD1GGo2qQ9aY3SmA0UtJRSELRRRQMM0ZoopALRSUU7ALRSUZpgOBoFIDQDSYGhakPYXEZ5wMistD8grR08585PVKzsYYj3oAUGlzSCiqAWlpoNLmkAoGTU6QsUz2pkK7mrUijUptxziobKSuZTgg4poBqxPGY3IPWkVMincbRDikqcpgVCRilcloVetX7CEb95HSqMYJYCta3ARAPWk2OKNCNulWlf5cCs9JMVMsmRwazNraGjZvi4UnpkV0WvWkF7o6XkQxInBArkopCG68iumtrvzNKkVmGCmcH1oTItqc7HIDbkkAnsSKx76fdIQDgZq9d3S28ICnkjgViNJuYsepOaZdhxOO9IrHPPSoi2T1pAxLgdqTQi2CTSjrTQccUoNIdzpb2FprVXGMgZrLXZGv73hjwB71eJlszuDebC5yCO2e3NWY5bGSN/tK4BX5TkDBrQ573K2lQzajcG2GCx6EjNS2SpbXlzbZAKcH61Po+oW0MRJXZKp4bOMiskSmfUbiUEgyHNRJXLTsaNzcKLtSpyCMEe9S2sX2dg2eJCeD2rOjQhw7HIHJrTtZllKgnj+VZOJomHkgai75+QjJPoa3mCSW8ZPIUcH1qjp8UV5qsVkSAJDya1NZgXR5o7dOUODk9hTgmnoU9jpPDk6rbeQTyDkCtwtiuT0NjJcJJGcrgZrpCJM+1bSbMGk2JeyhbOQk9q4K8BEZ2jPOTXaXKPIsinIBXiuZu4FitsnkgEmsbtlJJHNXF+LJB5eAx79xWbc6tLOpR3yM5xVW+ufNuCM8A4qp9+cAH6VaWgr6mnDM/BDEDHan3GosUCbiO3Wqw/doBnNVmJkc4HQ9alstIS4uZJGwzE5PTNasfh1v7Ikv5chsZUdOKy4Aq3BZsHaOlaF9r1xJZi1UgIAR07VSegNHOZ3Sk9gac0mBig4Xd71ATmrWpmx5bPFWUbYoqpHy3NSFyW2joKoRZSQlzU8RzKKqA4I9SatIcHPepZSReFwYMbTg1oWWqyspjkPGODWKcudzGmsWC4DEc5pNXC9jXub5Y2yrZz1OaLXWGj4B4zWEzseCScU0SYyQaSSHfQ7e08QlQF3A7eK3bTXopQAcj3Jry2O7IPBNX7fUZIyMNQ0JM9WS7WQZByPUVLb3KhiAetefWGtyDGX/AmujstTjuGBHB7A96Wo2rnRyNuXNQ2V6I7hkPAAzmmxzCRePSuf1zU1sZSkR+fHarizJo6O/121toiXlHIz1ridW8UyTZjt2KjnkGsO8v5blssxwBgDNUJHPNaoVi1PetMSXYk+5zVcSjNVmYg803dzWiSKTLwuWUYU4qSO9kHO4/nWcH96cr+9UxM2I9WnQcOR+NXofEVwvVzkdMVzganh8DinZWEeieHfFjMRBO+cnAJrsInMgDA5B714bDctDIGBIIOeDXp/gnWBf2vkO2XQZ5PJFZSgrXGdPyTTZkJXA4qyFGM01wCOlcs9hrcpiJiOelU3k8tyWbCKeSegrSkkCAL3PSvMvGniCSOVtPtZOAT5jD1rGCuzQzPH+q2up61E1m4dIkKEg5yc1yxOeTT25OSSSTk59ahY4FdKQmSDLLheSKgZiG5BBFJ5jJyp5pwu2I+ZB+QqrEjhICMYqKQBac12DwEx78VAzs5yaEgF3YNAcq25SVPqDg03tRVMQ8uzMWJJJPWkMhximZpM0AOJzS0goqWUhR1qWMcVDnmp0GUzQA/bkZqGRKnQ8Ux8E0XGyuODTwaa4w1ANMCUORVu0uCjjPTNU1GamVSpB7UmVFm3cR+dCJE6iqiTFSVbqKfaTHaATkVHdx4YsvQ1BoPEils55q9bT4GCc1hliDnNSR3LRsKlq5pGR0BkBHNKBGy44yayIr/AIANW4bmJ8fNg/WsXFpm6kmif7CgJbPX3qncwsUKxjK9zWisyldoOc1II4/JIiGSe3WqTaJlBMysGGFI8ZIPWrUwJgA6nimE5YqV5xnB7Usjt5J2jJAzWq1OaUbCW+pppSPK5yw4AH1FaugSz3WdRnBAm4QdMAda5CCKS9vkgIJLHBHtmu9gjW3hjhXAEYwAPpWvKkrmDbIbmTzbh2IxzTB8ykZolB3sfU1HHkNSQMq6naebEZM4wK5o47GuzlhM8DR5xnvWHN4dljBdZQeeAAapoVzIJ/dkelQhsE1dmsbm2H72JgD096oSBkb5lK56ZpJCY/zKZIcrTTkUDLKTjIHFAXGlgBioycnNKwOeeKCMLVIBpPFaNo+6IA9QKzTU1tP5bYPQ0xM0qaJJLO9hvohnYcSD1FOBBUEc0deOoI5FBJHqumfZcXll89nMc8c7CexNZwKsmQQQR1rWsp5bAsuwzWzHJjPJH0z0qV9Et7xDLpU6nqWhJLMP6UAZtnez2oxDcEAdsnFXJNe1KRNrXGB7ZB/nVSSyuIV/e27xEetQiC4lbEcDsfalYdxZJWkJLsST3JzS21tNeXKQW6GSRzgAdQPWtK08L39wQbhTbRk8u44/StVbiy0BDFpyia4YYMxwQPwPIppgNvjDo+kppFuwM0nNwwPOOw9aylAAHrRIWkfzHYs56k0DoKOoh3BKLnHzDJ9q6q58SabZW6RxMHKjGFI7AVx7MfOjA6Fhk+3eu1tNJ0qwQGV0YyRggtz9eoraKE3YyJvEt7dfu7S3KqeCCASR25qjJY6tqChZopCmeCeQMe2a6salo0A+SWAkHrgf4UyXxTpcSYUByOykDmraW4kzm28J3j2pmYiN8ZAIPNYTRPCxVwQynBBrvLfxHFf741iIVRnJIxXIamwkuXcDqSa5ps1jqZ7E1E1SPUZNZopiU00pNFWQxMUoFFAPFADlFO6CmrTieBSGITSEndR3ooAB94USHHFC9aRzlqBDQCWqdBhKjQZNSE4GKsQ3vSMeKcRUbGkIaTzSgUwnmpVHy0gG96UDmg9aUUxjkXNTysAgUHkimRfKN1NAJl3dQKAJI12qGPpTD8z092yAopQuFzQAwDFIacxxURNIBCc8CnouKRBzk1J0BNUgGOe1MAy1KfmfIp4AC+9ACjgUxjnilY4FNAyM0CHD5RmmgGRuelOVCxx2qwEVQAKQxkaBV96U0/FNOMUmA1MBsmkkcZIoB61GwOSTTQCE5FMJpxppHFMBo5NWrYcGqgBzV22GEJ70iSWU4THrVVzgVPMeAKqsc0iiJzlqaOaV6RO9UA+EfvQDUiDEriowCHVvU1YA/fyfSpAhkHWnxckUj8kilh++KALB4QmqknSrcnCVVcfKaYD7Y/MKlPEhNQQnBFTnkg0hkE33jT4DgAUyYcmoom2yc9KQF6N/KmyOh61ablgV6VRLA4I9atKxMYI6VLGTI3GKbISjow7GmRv19jRcnMYPuKCkWnPnIc+lNtCGgC5wUOPwpEOIh9KjtmxclemeQKljW5oR4JI9Kk2FcN2qOI/vj9KnGZFKnr2qGjeL0GrJlyDUiBSetNEahCCfmx0qOI9y2MGlYdyyUUrnvTAuRyOlMMwD7QaeX4zQAoOOKkQ8VCDkg1IDSKRMDTx0qANzT8nFBaJMAL1pM4WmAnbn8qUEkcjBpFXDfkkU5TTMYNSDAXmgVxwOTT6i3YOPWng8Uhhkg0uc80nWjFMQ9TxT1NRr0pyggg0xFHUJh9sijJwMZq7G4NqRnnGKx9aBiuorjsOD9Kmtr0EfeBBp2KH+WVBU8+9WYY+BnoKj8+LqeTSGR5cKgwOmaQXHTTIkm3qB6VCfNl4jG0E5Jx2qVYArAk5NTZCjgYpolyKUqLEhPU1iXrEsQa2L+dUU4PJNYVxKZHPtVJGU2U2+8ajJwTUzg1Xbqa0RzMN1ITmmZozVohgTSN92jNBPy0ARk80A0HrQKQC0UgNLVALRQKKQBRRRQAmaWikoAXNAPNJSjrSGXNMOblx/sGqUgxIw9zV3TP8Aj4kP+waoyHMjfU00Aneiil7UwEFLSU9RmpbBIs2gy1X4mxLj2rPgbYwz61bJKXAbtWbN4obdgGYZOKasfFM1DPmDBwMZqW0O+HnkihMGtRki4UVUfrWhKuVqkVJY8UJiaJLZfmFaCngVUtlwatDtQ2EUTA8CpEfBqAHinqelQaFlD8+QevNbkDsmkzEDI29fTrWFCCWFbt0ws9FyercY9f8AOaaM29TjLhyzdSTzjJqEDIAHerFyjG78tR659qesaqMAdOCaY0ysISSM8ZqRYVHPpU+0A8nk008celA7DDwQfegMSadjPWgDnpipuOxtAGQfZjlTjIBNTtbCOIJJyO2PWtDTYYLtHluCqiNeCOMgVkXl0ZJz5ZPlg8VrY5Lli0UWsTCVc784OOlULVANRlAPGMirCTBrdtx57VVtiVusnrg0mtCky80RKkqfw9afbYCnkg+me9LvUIo75pCAp80Ec8EVjqapk0RnjuUlUlXHINa93dzX1kHuDl1OCazppCJYiOhQVOhaWKRF5yM/jWtNXY29DuvCKr9gfABwQAfwroSvFc74OjeHTishySQR9MV0natJpXMLsjaIMORWDrtiYrKV1GRiuhJHc1m65NGNJnUYYlCAB644rKSSVx3Z4VM/+kOSeMnFSWsfmvleT0q6mhS3NwS58tAeSRVm4ey02MpafvGHUg5/nUpqyLimRG3KqPMOAOtVzIqEqo49aqS38rtubOT2pyzNIvzDH4VJqhVB3Ek9TTJP6U4EdBSSDigu1yg+eahIxVmVCKrmtImDWo5DgH3pEyXyacgytC8P+NO4rEqjLj2q0Diq8eAc1JvGaBkoYilySKiBJYYNTIAcikBGQOgqCZCDgdO9WWTCEjrUDcgg0EtFYHDVOjkd6gYYanIc0w2NCCbHUmtmw1B4mHORjr6Vz8R6Z6VcgYrghhg9QetIpM7rTNYA+V2yCcD6Vi66pkuJZt2STxWfFM8ZDKSRWnbypeIY5eo6e9K9gaOYlldRg9RQJldPcda1r2wgJO7PB9ayjZRIxKyZ/GtYyIaISd/QVGxwSKsNAmPlfB+tVnBDHIrRMVgBp6nmosYpwPNWInByKfjAqOM9Kn25XincLFctlwK6PwxqJ07U45CcISAee1c8kLGbArYsYlEoD1Lkti1G57Tb3EVzCJYnDowyCOlPbpXP+F71GtjbE8qAQK3ZD8prmnsK1mc74v1caXp5kVgJGBC/jXjk0jzStLIxJY5JJrq/H2qm81kWcTZjiAzg9zXKSjAxWUFY0a0K7Go3PFOY1Ex4rVEMYTTTSk0h6VYhpoFBoFMQtNJpTTTQMM0UlLQJig0tNFOpMaEqeM/JioKljPFAyQHFIWywppOKaTyKQx0gGARUXQ1JnIphGaYh0Z5rQhAkTFZqnFaNmMjrgUmWiSPMLkdh0qSSTcme1RyEZPtUDTc47VFi09BkpI5HSovMIqR3BGKgNNIlsmSTPWpkOCCCfzqkDjpUqSMCOaHFMuM2jTilIAOelaNveArgHBrGhcMME06V2jCsp+tZuJupm2djcnqe9MJ8tTkZ4war2c3noBnkVYB3ZQj2pR0Yqiug0G2U6lPdsAQq4Ax0Oa31OSx9KztMiMNvIw6Oefbmr0JyjN2Jra9zjasRS8H600cMDTmILUEZFUkSW7YBiBU5gHmAsOBUFqdrAmrE8ueRwK0a0JuRXzwyrGhiBMbZJAFc/wCIdNS6iSeBQDGMYA6itqQ8n3qnd3cVrA0jsDgdPWiwzh5Bh9p4PpWjDCi6Wsm3LE5NZ82GcknDDBHvWoHH9koMYJPSoYjJmIL5FQFjjFSyEZNQt1poYmaQmgmkNUI0LO4BUqx5HAq17jpWKpKtkHkVetrvJ2v0A4oEXQeOaaISG3RSNGc84JA/ShGDDIORT8/KcUhWLg1q9XBKRSgf9Mwf51Muv3CD5IIUJ7mIVlgkd8U7OT1oCxPNe3NyT5kpwRjCkgVAB75579aWk6ZbtSsMOgzTJJNq0gYs2B0psxVSC54x+tMRJHgqGPqOfxrpIvCF9cRo7XRAYZAJPANc/axhrb5jx1z+Nby+M7tIxCse4xgAEAYwK6ILQhl2DwLGeZJSSRzgkc1oQ+B9PiUsWJOMYJJrnz4p1lgWWLAJznaMfzoj13WpXCmNsMeoH/16qd0tRRWpc1q0t9Fg8m3xufkmuQuGJJNbes3MkgRJG3OByawZj1rhk7s6krIrPzmozT3NRmqRLENApaQUxAKWik60gHpTieKaOBQTQAlKTQKaaaAAaOtIKcBTsIegwM0dTQOlKKaEwJwKiY809jURpMQlTDhKiqQnCgUDEzQPvCm55pyjPNAEoPRRTxgKTUSj5qkJ7UAKgLPUrkBMUka4XdUUr5JFADGPNNUZag8nFPAwKAF6DFI74UignHNRZLP7UwJYwNoJoJwaQnCgU3OaAFJyacqk49KREJOTU4AAoAVBgUpNNJphPNICTfTCaQHmjGaAAck0w5qRMDOfSmsRmgCPB9KCAFpxOahduQPemA9Rk1ai4wKgjHIqxGPnz2pEiTnAqqASasTnOajjXLfhQUVpOGIpFHJpZf8AXH606MZBpgSYysf1qcjErn2qGMZdBU5P+sb2qbAVmPzmnwj5qYfWpIutAiZ/9XVZvumrL/6uq5HymmCGw/exVhh92q8I+erTj5RSGRSj5TVQfezVtwSrVWbpQMlVvlqzayjaU9apqfkNLAxEnWk0CLynk/WpJRuhPsM1DGcnHc1KwPlH8qTKRJE2IgD6UIqicSelMiI8nHcUITyaljNCFw7bgDnHWrAk24wee9UbZypxjJ657U6W4CsRnJNJo0iyzLId24HnFQCT5SfSoHuAU68io/PIjK9yamxTZZE3OSal8wlQQeKz4wzOBngVbG4Dbnik0NMuI3Ap4bmqsb4qQNk1Joi0pzT88VXjfFSA5pFJkwPSlJwajBp2c0DDOacDlRTAfmxTgDQA8DNOFItOoKFFKOtNzQDQIk7UuWHNRg8U1pDgCgRDqEQngI25Pas+20yZCCCcE1rxnIIPOalAGOKpMTZWjtFTBPOKm2gDAGKeeBTSaVw1GEEnIqvcSeWp9asFsCqtyUdTyCcHimiWZF5cbmIxk1mu3zEnrVm5yG96qSEY5rRIwmyOSTjFQNzUjEVGTWiMWMJpppT1prU0AoNITSCkNACUopKUUAFLSUZoEKKWmg0uaAClpKKQC0UmaCaYCZ5p3amiloGXtMGHkb0Q1nE5cn1JrRtj5djNJ0JGBWcBSEhRSikFLimMUDNSqOKYozUwHFS2WkNIxzVxG86MMOo61UNSW0hSUehqGaLQtyQrcqvOGFRQo1tJ5T9D0NXRECAyGmXC/LkjkHikXYjfkGq/l/PU5Py+9NApITQQjDkVPjmo4xhjUy80MEhDxTkPrQRSxglh+dAPQv2UZkdVqXxFc8x24ONvUVPpqrGplboAeaw7yVri6ZySRng1SMxDGsi788g9fxpMDB9TT7dWJIPQ80+SNVHXmhsFcrkZ6008U9iBUROTU3NEOAzS4x3oA4pcVI0dNY2hhtjvk74IyeaoTWrq7HHy544rQiuN9mkuCx6cGp2sg2myXbSAbMfKeproZxGS1mBal84PUVSjDrcgngGtKGdZGMTHAAqtchRcAqwwO1J7FJDiCYyM45xVyyUhw55BHQ1UhxIjAnoavWzosbM3GM96xZtFXJprZ5WjkVggHYjtWzoSWVtcO00qnPQE965lJpJnJZ8DPA9KtwgRr945PfNNStqXyHfrrFpbrtSRQAO1V5/GMcchRXUgd64qWRtuQSfxqlJIxPJNN1LiVOx2tx4kM67g5APOAccVS/t11VkwWBz1Oa5iOZhwW4qQz+9ZuTasUoJDryaaSUndtBPQcVnzRgjJ54q3JMCpA61my3oGVPBzQkN2RVkUK3HPNSwyBztOBURcOMiolLLID71ViU9S9JHtUkU0jcoNTDDRgeopqDCkHtUmqRTmT5Sao9XIrTmHB+lZsfMpHqapMxkiXGFpiDJJqSTG3ApiDC1RDJAcClUk5pq81LGu1cnrTYCF9i571NFINmc8mqs1NVyF60WAuGTIIqEnJNRrJQTmkJjZBzTVyOaceTQDiqJJY5COtWoZQcVRFTRnBpFI14i20bTk1ctZ1jnBbgmsq2lxzu6VpRGOZB2PrUtFJmrPCksBbBJI6iuYvoTDLuUkBj61tW921sTHIcoe9QXUCS57jtSTsNoxZBlBIDj1qPOVyatTxBf3XUeoqAW7Kp7g8j6VtFmbRCaQdaQnBINKOa2WxJMnHNWoTuxnpVWPnFW4cA4702tBI0U0W7EIvo4maEjJIHTikgcBwQeK6nw5dC20WWGchldSAD24rnpbB41M0Skxk9PTNcsm7m8WkjpdAvVhvI2ZsBjg/jXXaveLY6bNcE/dU4/KvPtJbcQG4IPFdRrllPN4YIDk4QMevIFJ6ol7nmEwLySTyHLyHJJ9az5+9aVw2QR0rNn6GoW4N6FNjUZNPc1GTWqIGmkoNNNNALSUUhqhAaSjNJQMKWkFKKAFAopRSNQAZp6HFRZpQaQ7kjNTc5ppNANAXHg08DNRKamUZHFJjQ8QAjNSq5iUAUyEsOgzirMwjKbl4YdqCyLzC3NQyHFOTIBpknNILkZbNJuzTScGkzTRLZIDSimL0pw60wRNG5ByKuwgTKAaoAYXNWrdsYwahmsWaFsojfYOCelW4Qd5z171XCebb+Yv31qS0uVZtpOHA596yZvujWtjmHZ3zViM+XbbapRMQQQavcGID2rSLuctRWZEDls08DDCmAYNWJFw0eO4raKMmTQjLgVZuYy0J2jgDqKqROkb75GCqASSapXGq6jqI+z6dCUhBIMzDIP0rToZ9SS7lS2Uea4BIzg1yOq6gbp9oYBQenrXQHwvJM/mXVyXcjkqxA/KtrTPBtlHbmWfLkjjJ9KfLdA2ef6fbRXc5MrYReTzjmpL2cFikYIUHpW/rNlBYGMwKAJASfrmuedVctnqTWMtykZ0hy2aYammUK5WosUIBpFNqTGaaRVgNxRkinYzRtJ6UASRXLpwDxVmO/UDBFUhE1OEJPWhkmktzEwzuFKbiJRksOaz1tM8mTA+tKVhjf7xYj370hlsXLOR5Sls9CKlSGZzukyB6VSF6UG1AAB7U9b+U/KOpoA0BEq4x1qlqi7URh3NOjkmk6nFOa3aTAdsigRd01g728XGHwDXoUdjp8ewNHGTgA8Dk4rzVImgCsjYKYxVmPWb138oMzOeRg960UmthM9KEGnqBiNAO2QKiumto7WQxrH8qnGAM156smsSj/VzAduf/r1btxfQW8jXQkQEcbieaqpJ21FFamddyF5mYk8knms+Zsmrkxy5NUJTluO1cnU6HsRnkUw04001oiBAKWiikA00Cg0oNMBw6UhozRRYQo4FNJzTjwtRjrTRLHKKcPvYoHAoH3qYx47UE4FITTXPGKVxjSc5pvegnmkpiHU4nIpgpc0gENSJ0qMcmplHFADhxQvLYppOOPWpoU4DGgZKTtjqox5NTTtxiq/U4oEOUcZpc5OKViBHtqNO5p2GK5wKSMYGaDzRnHFAgJzT4480igk1YjUAUgFRQBzSE84FEh9KYPU0XAUmkwTQOtOLALxTGIAPWg4FNzzSEkmkwFB60zOeaXt9aCMUhDWOBUA5kFSyHC1HGMkmqAsx9jU68DNQx1K5wAKQyOQ5zSwjAJ9BTM5JqQYWMmgkpuMzH60sY+U0h5cmnp93FAyWEZkU1Ix+V/ekhHzj2ofhiKQEDHCgVJGORUTn5wKnjGSKBEjfcqBuFNWJBhKrScLTAIR84q0RlKqQn5xV1v8AV0hkAGVce1VD1q7EMs/0qmx+c/WkMF64oXiQUA4YUh++KBlwHbhqn8wPCRj3qtnMQp8R/dNntSYySPIRjUo/1eR1pgGIA3rzSwsDx70gJCzCLK8H0qvztIJJJq5JDuVecd6rFQHIPBqWy0iBNxbPJFWo4jJyRinRqoGMVPGQO1FykhscXl/WpsZGaODS9sVDZaQ1eKlU0zvTwaktEy8Yp4PFQg5Ip4PFDHcnVqUHmogaUHmpKuS5+bIpytlqjU8VIpFAyQGnA5qIN82KeDzQA4nApAeKCflpoOKoY/PFNI5ozS4JpCFA5qZeBUajHWpMgDrTsIGOQagLYp7SKFOWAFVJru3jB3SgEds0JMlyQ+RsA4qvKQUPrVebWLWIlVYMe5zVGbXFJO1fbtVpEOSIrs4c5rPkbJpZrszNuPBqAuTWiRg2DGmk0E5pDVECU1qWgjNOwDaQinYoNADKUUh60UgFpKXNJTuAUopKUUXEAopKWgYUUUlACilxwaQU4ZPA70xFwHZpZ9WNZ47VeviIreGIHnGSKpUhgKdTR1pw6UAPjGTVgD5agjHNWVqGaRIiOaTHP0qYimhag0sXLGfJ2tVucA5yOnSsqMlG3DoOtaccyzWZAGWXqfSkykUyeSKAcU3ufrQDQDJY+uamSoENTA0AkPNPiBaQKOpqPNaOnQb5wccjpQhSJdRl+yWSxKcM/b6VkQxec24Nz3FS+Irg/wBobAehx+lMsGBU564q7GVy3HGAcDsKr3LgMVB6Vc3COEknJ9ayJZC7lj3NQzRLqI7ZoXkim9TT06UmBIAMUfjSZooKNHSL6SzkCyjMY7EVp3crXVwZImIhYfdB4NV5I0dwoXGKSa5+zIEIwcYFb3ONINPt4P7SPny4Uc9cZ9qdrVtBBOJbdiQxxjOcVnksPmJILHINPaZpVw/OOlS1oVcswKBG2TjIzUsQ3Kc5weKgjPmKFPTGOKmiOPlz07Vi9zaLK7FreT1XNWhIXjDA/SmXcZV+RwRxUcDYYr27VJ0LUm84gbWqNjnmpWjyCaqM+CRmkVYUtg9aTzsdajY1GTmmiGOklOcqTWbcZdyRV8rkU3yepx1q0zNpmfHLsPNWAQ+CKc9sD2p0cO3FFxJO5aiOVH0qQjGajjGBUhORUNmy2K8w+U/Ss6JMzfjWjP8A6sn2qnbLlyfQ1SZlJDbgbXxTB9ypbsYIao15h3VojJjoiA2asAgx596rRjOafkhcCgBsgHSoiMU9jmmNQSxM9KXdTaQmgLjwaeMYFQ5pwJoETKAelSBCMHHFQxthqtxyAjkUMpBHkEYBq5BNjvgjimRFT/DxUpjBHAxSYyfzg2AeTUsEhYlD68VnGNl5VqsWTkzAE81DKWpNLahWLMcg9qpTtsBA/wD1VuzWUksIOeRyKy5bZlyWUkA8009RNGLnLHjJpygg8itA6VLO4aJSAfWpToFwg37gR3ABroU7IzaM9cqQ2OKtwjO1hzk9KebF0+QjHvU9vaNCwzyD+laKaYrNHeaX4aE2nRzK5zIoOMnArWtvDSRoUfBQ9jV3w60b6Lb7DnC4Psa1awluF2jAg8LWkE6yrng8jNaGqoBpFwijjyyMe2KvYqC+XfZSrjqpFLoF7s8NuwVdhjoTWXMetbutxC2uJoj1DED6Vz0x5IrJblvYrMeTTDTj1NNNakiZppp1NNNAJmkNBoqkIDSUGkzQMUUopBSigBw6U1jSk0wmgGGaBTacKBB1pRxSZpRSGKtWISMc1XANSxnBFFikXIxuPynBH61FNIC+R6dKnjUNEXXqBmqbHLt7UirjxJ8tRMc0zcelGaYrjT1opaTHNOxA4GpFGTREm6nkbTikWiSNFcbScU8KY3GDUCkh91WUIkwM80mios0baYBQfUcighFcknHOQarDdEMHrUkatcnbnGKzaN4s2LZ/MAwQeOa04QDGa5yFZIWDo2SuMj1FbdpdpMuF4buM0k7MKkbq6JyuDmplHmKpPUGmqueSeB1qaMKGBzgA8it4yRyOLRE9kLpRvJ2A5IBxkVKJ1hUJGoVVGAAKWWXbDsU8k5JqkSe9XzEWsy9DOHcD1NdNAVaEBenTFcfatmQgdula1jqYWQJI2DWsZaEtamH43j8l4wOMZ4/KuHkkIYnNdt4+mDXqKOm0H864ZzkmueTuykiNzubJpoOTTsZzUYzvIp2AfS4zSUooAAtIUI6U8GnggmmgIPnHNJ5pB5q4pXGCKCke0krTuSVTKSuM4qMgHnqanBTdgKTnpU8cRHPlnHuKLDKiQyyHhSB7irUdsI1y3WrC7x0X9KCrbSSCKLgRxnDAVbQZAqj0cVejOVFIQSdKisW8nWrOQgFRIMg+lTSD5cjrVaQorKQ3zjBAHY1UU7gz01mhLBgibT6AVieK5oxDDHGQcckiuPku9RYhVMhAIxgn/GtC4aQadCspJkOScnJHNFRu1ioLUoSNkk1Rc/MatSHiqjnJ4rBGjGE0lLjmlxxVogb2pDQTSE1QCHrSim04UAKDQKSlBpMQMeKReuaDzSgYFNCaFzSjk0ynLxTGOJpjHJpWNNzSsAhpKDRTYCg0ZpKKQDl61KOBUS1ITgUACqZZAo7cmrajAOOgqO3AijaQ9W4FSMdseT3oArStljTFGDk0E5cmlJ4xTAaxzmkBwKQ0A8UCFJpU5OKaATU8aADJoAljTAyaViAOKA4Ax3puCeT0pAID3NLkHgU0+1KMCgQHpTCacWFNAJphcTmlFO4ApoOTQMU0E8UHqKZI3FICKU5IFLGMAUw8tUq8UwJ4xxTnOWApsZ4oJ5qRjDxJinsf3DGogcuakY5gI9TTJKwGVyalUdKaBwBUgHIpDJ4hjJ9qjdsuTT1OEP0qEngmgCEnMtWouTVQcyE1bh6ZoAlk+6BVWU8gVZbkVVl5ce1NAEY+erjHEBqrH97NWJOLcn2oAZAcs3uKpvw5+tXLTk59VNVZhiVvrSGNzxQT0NJ/DR/DSGWYzlMU9eI3+lQwngipwPlI9aljJycWan0FQwscqR3NPkyLcLTLcZdF96Y0XWkOCD6VGWBIB61JNGwXpn1qsQevvioZaJgSGqVDVYEgYJp4Yg1LLLQbnrTgargk81IDSGmSjmnA5FRg8UA8VJZKDnipAcVAG7U8GhgTBqcpzUINPU460WGiYGpQeKgB71KCCOKktDxjeDTi2CaYDigkU7BcfupCaaCKa8gyMGmkLmJwe9OyBjmsu41aCBcK4Zs4wD0rJutYmmBCHaOnvVqNzNzOjn1CC3+84ye2ayrrxEQSIkIHqcGsF5XY5LEn3NMJ4q1EzdQuzapcT/efA6ccVVaRjklic+pqPNGc1aijJzY7qMk5+tMJBNGeKQGnYLinFNNOPIptOxFwoooosAlFFJTuAGkJpSaYTSYxDRRRSEAooFFABSikopAFLmkopgLSUUUwFFSwqXuEAGcmou1XLQCNHnbsMD60gIryQTXDEdFOBUAFKCSxJ60oFAxuKcKMUY5oYEsY5qwKijHFTAVk3qaxQY4pQvFKKUUrljjGwg3AcE8mn2MxgkYYyrggigyMIinYnNMQlMkdTSZQjjDH60gpcZ60lAx6nFSqahFKScDHY0CbLMYLNgVt2m23QyvwoGSTWZpUD3dyEjXIxWhrVnO1uYLNtzqMugGTTSM2zl9Quxc3pkByCSQas2MgBLE9qySCknlSAq6dQetSx3DRMR2JwfatLaGTZv3EmISPUVnHucgHPerVyCLONm43DiqWc4+lQ1qbJ6DgeakQ8VDmnhsVJSJM0maaHpN9IDZs3kaRmY5AFRzCUzFpASOxosp1iJLdDWnDd27hkdQQykDGODW1jlMaRW3jnI7UrNhsVIYZI3wwypPBqWa3EQ+Y5IoCw+0OWHuKliHmTHb1B5HtVe0BLhexOM+lakhtrFCsTCSRgMkHODWMjaKuRanImI4wQWUcmqAbDbhSSMzsWY5yabmszoiSmdumTioTyc0YzSkUFjTk0gXmn45pVWmHKCrmn7OKcBSgUA0iIx5ppjAqYg0hFFybEYGBQaeBS7aQ7FaYZjI9aht49pI9avPHlRUewKc45qokMqXaAxk9xVRT+4K+9XpuVIqi67Dj1rRGEtx8f3acSAOaZGcYzSzDjPagkjJGeDxQcYpvSkyaoTEoNFITTZIppR0pmacDSGPXrUodhg5qEHBp4OaRSLcVxtxmrkVzGQAfT1rMUVIgIaiwXNZfKlyAcfjUEyNAweI5X1qON8LkHpUbXO7K84zyKTQ0zctNTSSIKz4OOcmpjLEVLAb/AFANc0xljiMqoSg6kVPbPOLeS6RsqgyynnipsUzTbVWD7IkG0dCAKu20xkAbdyeorjpbxpDuQ4p8GoXEZ4em0w0O4ks0mHLgMaLbTDG+0tuyc1yw1CaVAPMIYcggmrVlqd1DIrFy/THehNoLJnr3hkhdMEGOYzg/jWzXNeEtSiuLFQxCyN1B7kV0oOavfUxkrMKayhlKnoadUc0qwxNI3RRk0dBI8i8fWJstZMgB8uQZB7Z9K4qY5Jr1PxtHHqFuQcAnlD6e1eW3EbQyFGGCKyg02zVp2ICeaQjilxzQelakDKaafgk0hU9xVCsRmjNO2k9qTGTQMTrTcHNTiAnmnGML1ouOxAFIpcVIT2puMincLEZppp5FMoEFKBxQKcB8tAWG05RmmkYNKpxQIlAzSkENTVbFSFwUwBz60FD0lIUqD1phxjcO9R5Ip2fkFIq5GRyaTPNOIzTSOaaJFFLTRRmgGTQybGz2qaXB+YHg1TBpwkO3BPAosCZJuqWJip3VXByacr84pWKTRpCTzFUnr3qaGYQPkdzWYkpBxninGch+tS4tmikkbkl0smCq4PtUlq8kcyyjp3+lYAuWHO4AVZhv2jADOCKn2bexqqsdmzpDfNJIsUZzk847VYEhEgQtk8Z5rAhu0dsglW9c9asRzSGYMDketQk09S2oyWhvsR654qFjyarx3PUMeKl3BlyDWqZzzp2JbRgJgD3qSXMUokXkZOfaq0ZxKrCtCRAyE9c1snoczWpzvieYXEqSKSRsA5Oelcw55NdDrkcglEaqSCM5FYEqlWIYYPcVl1GRZpuMMTTs00nmrQhaUU3PFGaAHilBxTQRQWA70ASbqjeU4Ippf0qNiSTQImhIDhvSromA5PSs1CQalEhIxVDOgtLSKezlupmIjTjOcc1XmxDOkLEFJBmNh3FO0jWEtoJLWdQ0cnOOKp310Lq9R4xiOIYXPpUgTvbqQCDzSrhFOT0qETjHWl8wNwOc0yS5bW1zfTeVbxFxgcgZGa6DTfC0FpIJ5z5rkk8Hjp6GsTT9Zn06GWKALgZOSASPx/GiTxbfEYUrknkbelap26CO1js7cYCwIR7qM1xmvyKdSljUYCnGBVceJNRkkVA4GTjgdqXU+bosTkkZJ9aym7mkTOk+6KrEc1bmIGB3IqswwazRTGYppOAaeelRsetUhDTTaU0YqxCUtLikqQF7UdqKQ+lMByDJpXOOKcgwuajY5Y00IB0pQaTtRmhgBNNpxptABRRRQAZoHWigUgHqKcBvcL6mmA1JH8r5oAsOcssY6AUXJwgWkU/NuNQyyGSQ57UxMaB3oalAwKaTQA0mkHNL1pQOaAHxjpUhbANRr94elPHL+woQDoxuIJ4FPYjoDSH7uBTeAOtACjimk8cUFsikUEmkFgAyM088UHAX8ajZ8mmSDNzilQGhVJOakAwKCiNzgiopDxUkx4FQnkUkA1alFRr1qQcUxk0ZwKG6UwGnE/LUgRqP3h+lPB+Qimr1JpCcHFCAXGOaevJzTCflFPjB25pASHhT9KrscqasE4jJ9qpg/u/xpiFjGWNWovu1WjGATViI8YoAkJwCarE5c1PIcKarg5YmmgHxj5qsTHFqagj+9Ulwf3GPUigAtOn4VXl5cmrVsMIfpVEtkk+9IYEYWm9qd/DTaQIliOHxVk8KD6mqkf3xVs8sq+nNDKJScqF9qYh8u6T0IprtgirMYSWMHHzDpSBlyQGUBUI5OM1Tk3RllI5B9KmhkwVBJ+Ugmi+MUjmWM8HrzUtFxZWByaUU0Eg4FOBA61JY5WwcVKGqJcdTTx2pMESBuKeDUQNOBpWLTJAaep4qAGng0hpk4NPFQqeKep5pFJk+cLTo3wDmoS3rTDMFUjPWiw7lkzYzzUZn561TkuVUEk8Vn3OoHdtQ9KtRIcrGrNqMcYILZIHrWPc6nLKw2tgZqkzsWJJJzTa0UTJzHlyxJJySc80Z4poPOKKtIych1IaAaDTE2IaM0E03NMQuaTvRniikIXtSE0ZopjCiikJoAKSig1ICGmmnGkNMY2ilxTT1pCFooooAKKKKBgKKKKoAooFKelAAAWYKOSTVm5YRqsA6AZP1ptkg3mV+AvT61HIxkkLHuam4kIBk5paBxSe9K5SQClAzSgZp6ryKGxpakkYwBUopqipBWTNEFOFIBmnL0pGiFpMc04ikAoGGOKQindqaRQAUAEsBRjI4qxbQl3BPAFCIbOl8KwLDMCQMn1rF8RXNzb6689oSNp5HUEZ5rSs78WUJlPrgfWsp42vnkkY/MTkVcUYNjbm3tNdtxPbYS8A+ZPX8BWA0ckNyUlXBBxg9Sav3cL6feFrdyGBzweDWiZrHXQPtIFvcIAN2cAn6CtLkldGM2lIw5GMH2qkDnoa3dM0xykluSCgOFYDgg9xVTVdJawceWCyHOSKh6mkWZ2cUu6mE5GaKmxdx26kzmmmkBo5Quau8A4IqRCwdSM9RTJo8PwO1WYI8AEjtWpgLfmVkBj7YJ4psyS/ZQWbLdc0TTEcA57U+F2kTbJ0x1rNstK4W7BLJmP3u1Vo5GHViee5zU1zcps8qNSAOM1SBx3zWTdzoirI0MZGaTFRQThlCt17VPjmoZaExRinAUuM0FjAKeBRilAoKFFOApAKcBTExMUYzTgKXFAiMLinAUuM0HgZoENJwKqytjmnySZbA7VDN2pozbGY3DrVeaMEEdxyKnVvmxRIuV3Dt1rRGLKIBBwe1PkP7sUsik5YCgENHt7imiSHrSUpGDig8CmJjTTDTyc000xIQ0opDQDQA4GngntTBTs4pATRsR1qxG6t1HNVk+YcUqttyO56VQGiANuV6VXmUA5NPjkITHfrQQGBJ5qGNFnR5txMTKGVuxFbF7Hbpps8dumHkBBFc1DqaWbFdvU9fSi/1eWZAY2xvHPtQW3oZMZIyp6g1IGIxj1qI8knvT4+etU0QmacQHlKR1xV60jzMN3SqFsPlA7VohwrAjvwaybsaI3rLUWtWRY2I2kHg9a9O0u/S9tEcH5sDIrx2AgOGzziuo8Pa2bK6CSN+7PTJoU7LUHG56QTmquoyJDZyM54ximxXokGVOQRkGub8Vaqy7IFbjOSB3qXVVrImNNp6mRrl3HdQhF4Ixgj61xupWKyAOVwema35C0zADkngD61a17TDa6HC0i4l6jjqOtRTTvdm00rHnc1s8T46jsagOQcEVtTKHXOOKpvbAnIroRny6FEbg4IGRU2Cw5GKmFuQfalICAluKslRK+wBTxUQADdKnMyliB0FNAVm460riaAuQvSomck81YMeVqvJGRwKm47EZOeBToxkHNAjbPSpo0IHPequCRWkUg1HVyVciqhGCaaYmrCCpF+7TF61IOFpiI3pAaVqbQSPB4pwpgpwNBQ6kzQTSZpAOBzQRk0zNPB4poQ0jFIae3SmGgGJmkzR3oqhADinBqYBThnFNIV7EgYA5J4p4jlkXzY0JToT2pYLRplLMDtHet7SzAtjLYsByMoT1zW0KaZhUrWKmm6PHdyRq78sBkZPWteTRdPtzsLE7evNUYreaxuMqSQOhq4wa+YlWxIvOPWuuEInnVK8k9CuNCidybecKCc4JJqZNIvIsmOVX44ABqWGUBtpUoRx161M0jkj7wHY560SoRaFTx84O1zLkklt32zqY2HBB71ZtrvAGTkHr7VskWuox/Z7pBn+8MA/nXNanaTaNMCcyW7dHHQD3zXFUoOOqPVoY1VVZm5DIHwR6ZxWvGfMtyR6CuStLvO1lbOea6nSpRcxbT1I5HpWCutzoklujkp/ERkiWIRgkEjJAOaxp5fNkLepps0eyZlIxhiP1phGDUozuGBwM0hGKcATzTW61QCqM01hg09DimucmmAKuT1pZIwBmhDzTpCCvFFgIgKaRUgGaXZTsBEBR0qUIc0GFs8UxXGKTuz6U8Eg0LE2c4qQRn0osA0MalDEDg00LinDrSW4Gno2nzavcmJeFTBc+xOK6NfDOnwthst2BB61g+HdWTR7iaRwWEgA4PTHOK0m8XKXLCEgA8A4PWtU9BM1RoWnRwPIsZ3KCck5rkLvc9wwAJOSBWyniSS/lMCrtDDngVluQkxkPUHgVjPc0jsUniKuRJwR1B7VBIBnip7iYySszYycdKrkc81I2RN0qI9alkOKjpokbS0lLViDtSUE0maBjh1o6tQKUDnNADycIKipWbjFNFAh2eKb3p3am0AKaSgmigkQUtJRQULSikFL0oAcOtPXk1GKkSgCXOEqEcsTT2PFMB60CAnimE0pNMpDHAcUopBT1GDzTYDl+6PWnqO9MH3h6U8GgBxNRMc08nihBnk0gBIyfm7U4EA4FJJIFXavWmJknNMBXPVs1GAWYGnOdxwO1SxoAooFYcgwoprGhmxxURPNIY2Y5xUfaiQ8ik6inYBV61IeKiX7wqdh0oGC9KcfuZpg7CpGGIhSEMBwtMJy1H8NNB5oAeTnFSoeMVEOTUi/eFICST/Un6VVPQCrMh+Q+wqsetADgMKAKniqBTk81OnWgBsz4BFRIcmlmOWIpi8Yp3AnU4NEhyoHvTAeaCckUgLUYxCT7Vn5yT9a0BIEtmJHUYrPA4NAAD1FAFJ3NKppDJIwN2anJIYEemKgjOWwKlYhUyetJjFJ3Pg9KeshhbK8io43XcSaHYFuKEDNOJlk2lepHNOm2o+0Lnd+lZkbtHOrBsDvWiSLhEK9Mk5oYR3IGUKxPYYppIHSrc0QaDcOo4PvVQjCj9azNUKMkZxxTlPao8kDGaATQykWARRmoQxp2eKQyXdShulRBqdvGKQE6uAOTTjIMZBqqZM8Ux5Ao5OBQkVexZMxwfSqtxcqATnn61UmuyxIXOB3qqzsxyTWiiZuZLNO0jHnioc5OaSirSsZN3HZpO9FFWRcXvmjNJmjNSAtGaTNITVABNNzS0UAAo70dKKQBS0UUDEzRRiimAlFFFIBM0lBpM0AOHSmkZNKvNSKhNaRimSyLFIRg1YMRxmoGBDEGlKFgEooorMoKKKKYBQAThRySaQdDVuzjEZNxJ90A7Qe5ovoFh8xWGHyV6kcmq2OlOclnJJzk5oqB2DFAGeDRmlBoGgA5+lSKORSAc59aeo5zUspIkFPFRipVFSy0AHNKOKcBQBQUhSKSn9aQDJpFCY4pMEmpRGxA2+tSCEry1CJbI44d3J4Aq0uM4UYFSNcLNAsATaR/F2NVZpRBhF5JHFWkZNlqNSwwRkU6Im1kww+Qnr6VWsZyZtp75rYSFZU2sOD3qkjNsxdewuJoiGJABFZtsftDAKNr5GTVzxDGtoQI2J45ycg0zSo90CSMuCep9KTEblrOQoWPIC9Dmr8bxzLtlG4HjmsuNgBgVZhLFxnpWbkapGdqfh6a3bzbdS6HsO1YrblYhwUI6g16JaMpQK3OT35qO+0Wzvl+ePDdAV4pqZVmef03I9K6S48H3Ck+RKHA9ATWZc6JqFtktauQOpA4p3ETm7CzhSvfNXryQO6NGNqkDP1qjPiUo4XkHk1cLrIgUEVb2MrXKd6pCFojnvUmnljAS44zkGrYsI0UPK+AecZNOeaNoxHGm1R9KybNoRZAY0bOR3qJ7ZScjipwO1HQVlc3SKJiaNgwHQ1eHIB9qY3JAqRegoZSQuKBSgUuKChMcUUtGKYCgU4CkHFKKBMUHFNJ5oJ5ppNIB4PFMlfCmjNRSkkU0S2Qg5Ymkk5FOVDmnmPPFWiGrmexIbNSiT5PrS3EDAZFVN5U7TVIyaJzjOPWoSNrn0pd2RnNNYkjNBLEYZOajJ4p2SaYTTIG5pM0E03NUgHDk0AU0HBpc8UASAU8KCeaiDgU8NTAeQR0p8ZAYFuaYr561PEiucE0CLUYV1DLRN8qFulSQRBOhyKjvgShC9ahlIxyPMYs1RkHOOakBwSKTvQMaRhTToRzSMMipYhiqEi7C+wAVaR8kE1nxnJqeNz61k1c0RpRzANjNWlkIwQTkVkO3yhgatWtyHABPIqXG5adju/DWu8C3umxn7pNZ+tTGfUHfdkE8CsKNvMICsVYHIIPerkc5uFBc4Pf61iqdmXzXN/wlp639wZZRxGeB7ip/iRMIba1AwM7sj24qx4YP2RTIOjk5FZHxBmW/vLaNDgRId34n/61dStsjFp8xxjJlNw6HmoSpBHFWZTswnYGglTGDiqSKvoV8DHNRSKJEIp7yLvxmmjvTtoJbmfNH5ecCqqyGN93YVp3K5QmsqQdaQmaqYZAR3FNMYJyabZEm0XJzUxHFSyktCHYopCKe3FMzQVZIjkHFVJOGNW5Dhapufnq0ZyEXrUnbFRr1pxNXYzuIRmm4pxNHWkhDc4pQaTFOoGJmlzTaKBDhyafTAaXIoAWmmjNITQDENJ1o5PA5NXLS0Od0nTrirRm3Yht7dpmxjAHU1orZxouSCSPengqowAB9BT92RirijCU3Y0IY4Y7RFIHzDJpY4Yt4ZTg/WqhcmNBngcVJETkc10QOGo2zSID4DcnOKpyhrS8Mi9CelTlmCBh1HNOuoxPbRzpyCMH61snY5pK45hHcoJumTg44wakCGSMRlgCpyp9aoWk7QS7W5jbgj0rQ2rG4UtlXOUPp6Vsnc5qkbakYmBJDHa68EVakeO7hFtOoeKQ4J7j8aYYknyJBtkHAxxmoonVWKnhhxg9qJRTQ6c5Rd0UbzRZtMf7XZ5mtyMkDkgfjWv4cm3yFc4BBP0p1rdtEdpAZDwQeRio5IY7LUop4iRDOeoPAPpXDUp21R7WGxLlozmNaiVL+TGAPMJxWcwrq/Fv9nvMHiUh8/MM98f41yhNcbVmdzQsYyD9KYRzTlOMj1pp60AIDikPWnEUhIFAAKXrTdwPAoBxVCHrx1qQYNMDAU8Sp0xTBiheakAx1FMWRc8Cp1mwMBc++KCRAD2XimmpTKSOgA+lQNICeKLlARzRtUDPWozJyBipoLaa5PyD8cdKErgaNnZW+qW621u2y5xkgnPfnirMfg6YgeZMAc9MGpdFtrTSLlrue7jZ8bQBkda1v8AhItPjzmYP9DWi0QnqZ//AAji6ZbSXYlBZR0ye9YjlpmPqea6DUNbt9QsZILckdzk5rnkfy8HvisZ7mkdiFo8SZYHiopCAeKuXBUxFh1xWcxJqEDGPyaaRxTj0phPNWhMTGKbmnGmnrVkgTQOtGKUCkUOAyKOgoHShjQwGk5NIKKBSELnikozRmmISloxRQxCGlFFApFB0ozQaBTAUGpEOBmo8U8cJQArHimg0hOaTvQApPFNzzTqbjmgCRVzz6U7PNNHSlHUCgBwFPFAHAoNIAI4prybVwKVjgVCTljTQhQCzZNSjhcd6SMU8Lk0MY1Ezk1LnC0HCqQKjBypoARjzUZNPNRMaQEZ5anEYFIBkk04npTAaPvip2qAD5xU8p5AFABjGDT5P9UKGXKA0YzEfakBEQSmaYBxmpFOUI96QjigAXlhUo4YVEnDVIDwTSAUnKvUFSE4jc0yMB4+vanYAj5apweT9KijGAc1JGczAexpAQnlj9aTpSnqc+tJigABwakXkimU6I5f6UICaVttuF9TVUfdqW4J2gVED8tAxp60KeSKD96hR81AE8S/NmpZYcwliQATxVcOVpwkaSMxk8Ace1SMVcAYoGc5pIgdxBqYxkITjihbiY0MNpbuOcVesbnMGAOh6elZgyDntVrSTvnkU9DiqktAjuaDTZfdxg9qqSkZ3L3OCKuGIxyMPTrmlS3O7aVyGGQa576myWhnBj1J4pwY1NcWxiXIGQecelQAcVVx2HA0E00k9KcATQMM0EkDk01pFTr1FU5bhnJA4FNRJcrFh7sIcAZPSqskzOTk8VFknOaXqK0USXITNGaKKpIybCjNBpKbAUUtJRmgYZozSUtABSGloxQSJRSgUYoKADNAFKozT8UAMxSYp5FJigQmKTFPxSYxQA3FIRinUhGTSAYRTSMVKVppFMYxTgiriKAoI5FUzxUkUxC7T07VUXYhlhmAWqsnJzTmbI61ETVykmikgopBQOtZWAWkzRg/h61LBbNPIFXkDqal6DSuwtoGncgDA7mrdzC52RoMIo59zV+CBYYQgHPc04qPSs3I64Urq5jmJ1wMGmmOQ8gcVrlV7rUTRjsOKXMX7FGWVcH7ppAzddpFaRjHoKQRr3UUrkOiygJCOo6U9ZgOCatmJD2pv2ZDxjmnzC9myNJlPGeaspzyOlVjYtyVbFLGs8QwOR9KTYezaL4XI4oKY4NFpcRyPschWI4B6mrrWxxmgl3TKBGDinKDUkkeGp0S5fGO9IpslhjCrvbpUMs29zgYA6VPeOI41jHXGagtLSS7ZvL524z+P/6qpIwkxYzzmq8x8y5C+gzUqHDAdc1XAYXfzAgkcZq0iGyfTIy98zHOBwK6GPB+VTk1S0zTjECTkZPU1pGSC2Uxxcv0JzmqsStTJ1GzR7gPKMhegp1vbxMgVMADnFWpVMxBYZqpJC0LeYpIFS0UTC1aNvarEceCKLC5WT90/J9TVuSJUI2muZp3N4skgO3FW0kyQAapg4b2qUNjmlqaWuXVkIHWhgrj5lB+tVllx1qVZAe9K7BxRwsk4hQqBknj6CrOmREk3Dn5B2Pc1TkjJbJGPrWmB5enRqOB1robdjGKVwmlaRyOoz0poGMUitgVJkYrBu50pJIQdKDS0YoGNAyaeBSAUooGOFFJmlzQUApaSjNAhwpwpq0oNAmBFMNPJphPNAAaaUzThS0xWGrGAc04qBTgM4pxQkfSncViu6A8HpVaS1Vugq6wxUWec0XFZMzntGGSKjNvLtxgmtNmDABeT3qASMsm0rVpk+zTKBhkjBLKcHv6VA3BxXRwmORdrqPoRVTWNMEaC7hGUIAIHY1SZnKnbUwyeaTNOcYNMBqkzJiil7U0GnA0MQHinA8U0nNAOaYiTNWrNGY7j0FQRoCeelWPN8tQqdPWgZfSRV4JqOZgysx9KqI7OT3NLcyGOLHcjFQMoA/MfrSZ5pAcZpAcmmIkHNOU4pq0A80ATo2GHual3lJMHoeaqBsVOx3xhs8jg1LRaLasJFwTTY8xuR0PSq8L4PJ4q399gwGKCky1bXBWQZPQ1pwvslK44IyPrWOq4Ib3rVByEYdjyfapsO53dkfI0tJRwQCf5VxWsag0t9IzMCCcA+1djYu02gybQSVBOPauBvjHcIZEOSSfwxTha+opMqbvNl5OBmiYhE2g5qsZAh54xTXlVlzu/Wt1Yi4DJbdUmcAiqy3ChgCasD94uVPNKTVi4u4koVoCM84rHnAUnPatM5DHPQVm3HzSH0rNMqSL1oNtkpHc8fSps/LUcUgNlGq8bMijzAo+lDRSegHmombDYFDSEnjvTT6nrRYTY2Q5WqrDmrZ5Wq7j5qaM5DAKQ9akA4prCrTIsM604CkHWnAUbCEIpKcRSYoAKQ0uaSgTEzS5pKO1NAGaTPNLRjmiwmS2yAuGPbmtANgDHeqsK4UetTr2qkYTZICTT+1MFOzWkTJotwAPEc9RUkYwaprIU6dO9X4wGAI54rWLOeaLUeGUA1JZYjMltKfkc5U+hqCM44qdlEiccEcg1ujlkrFa7tjExUDnJpUkc2pbq8fIHrir64u7chh+9TAx61TMZhkPpnkVSdjNpNE8Mq3cYKthhwD7094ftLZYbLgHHoD+FZLs9lOZQCYZDnA7Gte0uo5gAxGeze9ap3Rk4WKwvTbMFnjPPcDFattJBqNq8KkYByDnkH1qG909bmPcvLjp71kWdzLYagvBAJwQfSokrqxpCTi7lLxHCbK8SJmJ3gkMTkHmsl1ZCARyRmu/vrS11aHyZ1AyMq44IP1rhtT0+60m9MVwCYc4jfHBB/nXDUpW1PVoYlT0ZXppODSk0wmuex23uKTTS1HWlUZNMZJDCZkLBgMHGDSTRmJgCwOR2phJGQCR9DSAk9ST9TTATJzSg0tNoAcGbtTxJL68VHmnAmgkUlz/ABVJDndk84qNetTR8A460FD7m485QqqFI6nAqEPKowrHPfBxTZioOGOCTjNdlp+nQwWUZkiyxGSSAe1UmJnJrFcy/KI5GJOetTx6RqEhGIGAPcjNdmBChGUjU4HYdKPtdsoyZkA6VehNmc4NLudNtXmuRwxAGBiqhKkk4roNZvYL3TDBFKHYMMgHoK5sdxWEtWax2HSOCm0d6rSLipwMmkKbqhDZTPGaQgYzUsqbWqE1aJYw0lOxRiqJALwKWlpppFBmkJzQTSGmAd6BR2oAoEBoApwGTTsYFAhhFJTjTTQAUUUlAADSikxSimMeBRnCmkFB4pWAb3paSnAUAApcUlKATQA5aAPmzS9MUoHANDFckB+UU3rSnhaaDxSGJIflqMDmnsc0g5YCmIljGFJqRB8hY00D5AKe5CxY9qQxhOcmhRhCaQZ8sH1p3/LOmBC3eom6VKaYRxmgBn3VpM5oJpozQBInXNPc5ao1NPHL0AWMZjApE+5IvtTk4AWkUYmK+opAQRnBIoJySKaBtYj0NKnL4NJACfeNSE4U0wcOfrTpeFHvTAAMwvUUfAx7U+I5QrTBwaYE6gBSaEGG3j0pF/1ZpUI2EVIELHLGlHSk6uRRnBxQMDTkOGJpKBwM0xCTNlhTQflpG5agUDE704cHNNpw9KABjk1InAzUZBGDUg+6KkCSLl8dM0Ssyt5eeKYGwwxU8gUoMkZpoCuThSKm0wlJXYdQM1G0Z21ZsYiIpGAySOKHsC3LH9pK8gk2kjGHFNOpyqAF4cHgkcY9KhWJQiuBlScEelKyKCQuMjnB9KwsdC2LY1BJGKsvBOBSy24Xp35qskKhk3dCetS3d3HGQFbJA9aaTE2NMYUEtwBVaW5VAQvWoZrxpOAcCqxJPU9atRIbFeUu2SaaKTNLmtLWM27hRmiimIM0A0lGaBC0lGaM0mULSZozSUAKKWgUCmAClAoFKKRNgApCOKUUHpTGEfNSkYxUUXepSelIBuKTFP7UdaYhuKQjJp+KCKBkYFLtFP20bTQAwjIppQ1LilxmgCoVpuCKuGMnoKiaMigRATgU0c09hikGB1OKQxoGKdgg+pNT29rPdsFgiLkkAkDOK2k8M30CiWWBmBHAAxii4jGgtJJuSMKOtbdtBHbxBAOepNNWCSNyhiKn3qyqFlOATjqfSs5XOila+oxivGBz3qJpAOO9SsoDEHqO1RtGp5rBp3PQja2hC0w6Bc9qQyYXGKlMajoKYy0bDZEXGzpzUe4HkVIQKbtA6UXAaCM80uRmgCl280XBIljKEYY4qUQKRkEEe1VxGSOnFKEcD5SfzoL5UyR4CMMVyM8kDBH41e02dJT5DMD6H+lUo7mWPoAQOoIzTiIbpwY2MMgIOc8Z/CncmVFNXRp3tk0eSy9KrW0YDFu4Bz7VaTUnMAhvUyBwsgGB+PrVzRbIXE0kcmDlSARwDxTTuziqRcEYlpsury4jlOMAAHP1qz4cufs2qmJxlJsA57Yz/jVHyJLHxDJAwJCsQT+taMtosN2ZScAc5BrdI45XuRaxZsb0fZx16ACrFvaRW7BpSGcDoalmu1uZsxgcU0tk571SQx5lkPyrwKRY8DOTnNAOalAyvFNCCNcnFSyQZAVh1psIw2DVwrkA+lVa4GTPbmFxIvY84qe2vRPPFGRySKnuEzGQO9ZlinkakgHOTgZ7VzyhZ3Lizor+ERncO/JqmJO1aV8BI5UdAtYqv85HvisWtTog7osGQ05ZiO9RkcUgIB5NTYs5u5liGMEdauxyi708xqMMvT3qjLHGBhuv1qWBxHjbwMV0SWhzKVmEcg5DcEcYqUPnFQ3MWf3q/jimxucc1i0bxlcuA8ClFQrJTw1SaD6XNMBpc0DHUA03NKDzQUh+aBTc0uaBMeKM1HmnBqBCk4pueaCaKAFzijNJTQckimCJkOTmneaucZGahUEqQO9IIcA8nP1oBoSeYggAZz3qMEkDPepWwUxgZpqRsWHHSmkJoVYxCxA53DNJ5ZkfOB+VPmIMyoDyOKWaVYV2r9402NIjuvl2qvUdxRLOTZsGPUdD600Ajlj19ar3cwHyL2HNJNinaxmTJycVWIwatSHJNVnOWrZHE9wopAaKolDhzTlHNNQZNSYxQMkBwMUuajDc1PAm9uakCxbRmNPMfgVTuZPMckHjtVq7uAFEa8ADFZxNIbGnpQBijrS9qoQ9ehpucGlQ8Go24OaQDqlhJLFc9RUAPSrCYBBFBSY8qyn6VZt5c4B7URhXTn0qGMGNyD07VJSNXaJIxt610GhQi4jkDKCVjIII79q5u2mC45re02+FtvZTgFME0DsdH4YmaTQ7xcElUIFecx3IR3TnAY9T716J4ScCwuYgRuIII/A15ndhrfULiFxhlkII9s1C0ZL2Jp0DqWX1rPJYMQc1djkynJqCYZmAA61qmTYrHOc1PbXLRMF65qInBNSQoHYHuKTKgWZmwucYz1rMb5nP1q/cnC1SQZZjUo2lsLDIY3x1FPM5JwBUY4yTQB84PbFWZ3YjSNuBHap0YSqCOD3FQyDgkUtswQkHoaARIxA71C3JzU9ym0qexGah4xQgaEFIwpQOcUpGRTuTYiA5p4FIBTsCnuTYaaQ8CnEYqMmmDEzS0g60ooEJRTjTSKaEAp0Y3OBTKs26Y5NUQ3YsKMU4daQcClB5oRhLVkgPFKKbmgGrTJaHjnirMEpjPXg1VBqVTVxepEloaMbCQAjvVuNugrJjmMOCOQOcVpQssyCWM8Y5HpXQmclSJMN0UwlX8R61YuYVmUSRcgjJ9qhU5FSxuYmGOVbqPStFqcr0M+aAyQmNh05FUrR3icoTgA8VvyQqfmXkE1lX9sVbzY1Pvinew4tM0bTUMEFzwKk1C0jvohcW4/eRnJA71iW8hbAz9far1jfNbz7WbKnr6UKSHKm+hdMjBUkAI45HpVi4tINcsDauoYkcEdQe3NWIdKOroptiVUdT1zW/BBYaDDtGHfHJJz0+tc9SorG2HoTvc8b1Wxk0rUHs5eGHIB9O1VM8V2XjqCHVbgXsOFlQYIHcVxpVkAB6iuO9z2YqyEzUicmo80qnBoKHtxTaVjkUzPNMQ4000tGKBiCng0zFLQA4HmpUNQg09TQK5JgO4YgED1restQwoV3JB9659TU8b4Oc9OlAGrqdtNdnz7acgqPugnmsXbeEBWSQMODzWhBcshADHrnrWra3sUrBZVQZPBwKaZJjWNrdq7Fonxg8nvQ5+c11H2u3hDxSPGpwQAR14rl5QPMIFTNdi0wUZp+AATmosHrnBFNd2K9cVmi2RTnLnFQ4zUxBPJpuCOtUSQkYpDUjAVGxxTQBSGg0lMBOtOAzSAU/OBTEMIxSikJyafGuRmgQAcZpTRjAxSE0ANNNNONNNABRiiigYUAZNGaVaAHAYpGpcjFNJpiEHWnCmgZNPApAIBmpQuBSKOaeeBQFhuKeBhRTQMmpD/KhiGseAKbjihjzS9gaRQw8cUkf3gaHPNOjGF96YieMZb6U2c5wB3qSD7hqCQ5kApASY+VRSsCBigfeUe1OkHOaSGV3HWmH7g96kc5BFRscKPrVARN3ptOPINBHFMQDpT4z84plPjGWpAW+mDTW4kR/WnA5THekfBhHqDSAglXEx9+aYvDg1LMCdj9iMH8KjYcg0hin7496dMPkFJ1INPk5iBpsCGI4fHrSNw+KYCRMPrUkv+soAkB/dmmIeopyHK4pmMN+NABj580jDnNPAy2aaTk4oABzSngUoHFNJoAa3WkNBoHNIApw+8PrSAZyBSgEHHei4yZ0BQYpuMJUsZwozzSSEEYFICv0YVKcgDnpTcgMCaGkBpoB5lyMVpafzBkKTjjj1rIDLVmC8aGPanAznmhoS3NRgyfMUAA6jHaqj3EQY9Paqct9I4wWqszlj1rPl1NVLQtTXbMCF6dqqFixyTmmk0A1okS5C55oNJ3oqkQ2AFFLRmgQlFBNIDQAtJRmlwTQMKMUUoBNIYmKAOacBRigBAKXFLikzQAUoNNozQIdSE8UoppoGPjHFOPWkQYWgnmmIeKB1poNOFIQ6jFNB5pwpgAFOxQBmlxQAm2kA5p46UoAoFcQDtSNHmngU8CkCKE0bAZxWtpOixXcQmdsg8kZqAxhlIIq5o05t7gwFsBjlaTZSOnsYYLZcRRAcYyQK0UuWC4Ygj0IrIEjA8n8qsJLleTUXG0X3EW3zfKQkf7I5qvfaPHc2326wXJ6Sxjkj/CohOQQCeK09Kufsl3uGDDL1B5Gae402jjr2yeFBcQ5kjwC2OcH0NVTgqCDXoepaUqk3VugaJ+ZIwM8e3YVw+p2BsZN4OYZCSp9Ce1Q0dlKrfQonio3NO5JNMcHPTis3odKI+tIRTiy460hKjvUodhAKeoGRzURfPApQTkZ4p2C5YUqCASKsRiI89fxqkZIoxl2H50o1KGLGwZNUlcHNI1Vt45VwFxUT6S5JaMjpmqS68y8bAPwFW7bxFLngLgdQQKLDVZIr7ri3YrKvBPAI6j2rY0jVYShiZvKfaQGJ9qi+3W+pjy54wrEcEYFNfw3M6CSxfzAeQBkmhJpkzqQloyzcxsbo3BUOSSSQO3FVnniucKWIGSME81Shvr3SNQWO7iYRNkNvGcDGM1sXenwyKJ4JBsYZ47Hit47Hm1Er6FQW+w5Q5+lSqMjmqcUjW0gDsTmtAlXwydDVmTEUVOgyopirnmp4x8opoGRg7XFXl5SqMww+fSrcL5QE1SAR0zVFbQvqMbDgA/yrRHNOtgFlJbGQDipkrgnqJHdiW8dT0PA+tV5o0jnY5AHFRwkQ6i5IOCcireoww/Z/MkbBIyOcVzuOpvBlCe8jjUgHJx2NVEuCzZJ61DqEEcO1kckntmiG2mKBiCM9BUcpbkUZHUMWk4J6A00SblJHYcVLI0V2pjYbXHemfZzCpQc571scw+0l8xCjnJxzSFdpIpIo/IPmA5wMEVJKyTDfGOR1HpUNGkGICaeGqJenWng1i0dKZIGo3c0zNJk0rFXJlal3VEDQDQO5KHpxfioM80bqdguS5pwNRAmnA0BceDTgeajzQWxQIdLIEUn0ot/3gyTjNQTElSKn0i2nuzKIgSIlJOB0AGTVJCvYeGwxxUgIZTnrVMXsLMQGHBIPPSpRMGHBpWNE00BOGqcT7YioHOOtViSTTS2P4hQDsPRlR9xbLUwEsxd6haZFOc5P1qtNdSNxnAp2JckkWLm8Ayq9elUmkOCSeTUZOTzUbtmqijmnO4jt1qDJJp5NIK0sYsSjmlApwFMAj4NSGkAoJoABwavWhCqWNUQMmpy2IyBxmkBHKS0jH3qEnmnk81G1IAHWhqBzQw4pgAOBTmGVqLNTRtlcUWAjAJp6kjijHNGMGgC5byZUg0in5jn1qODk4pT94/WpZdywnXINaNpMQADyD1rKhfcSPSr1oeSD0FIpM7Twc7G8c/wkYP4/wCRXN+PtMOn+I3uAhENxyp7E+lbvgmdTM0LcOOfrXSeKdFTX9AmiIAnhG+Mgc8dvyqHoyXseRwoSuM81HKQHPrUsQNurK+chipz+VVpMls+taRJYhAJye9LG4EoA6Cmk4Ue1CwSSPuiBYYJwO+KpoIuzJ5hvjBHTFVYxhjmrUOWhKsORnIPbFRvH1xUG+6IXGG9jSMAF4pxHQHqKa5yoH4U0SyZYg1oW/WqxzG+0itK0GbPYRkk1FqFsVUSYximAyQiSBfUVVXlyKljOYyKaBhs0CYAYcU8rxSYyQaeGwMmgLEe09QKTFTL8wNWEtGdM44ouDTKDCoyjMeAcVoLagvhj0q7FAu3AUevSlzAo3MLyyCMjGaUjArTvrfChlHTrWeRxVJ3JasRAUrAAU4D5qZIfmAHWqTIaIz1rRjGEHHamRWYChn5z2qbAHAq0zGYhpRSGloMmLSg0naiqBjweaeKjHUVOo4qluQ3oOQjAJ5qaGRopN6nAPUVAOKkVq1TMXG6NKO4EilweR2qzFJkYPesqJijBh+VXUk3EEcE9BWyZyThoX4ZPLyrcg9KmMaumCoINU433AA9qspJ0FXuc+zMS8tWsbgyDmJz+RrT0XR5NUkVzxbjkt6/jU13DHLZSmU4AGcntWdbeM3itUiih8tVGMADJrmqSa2PRw0Ofc7mS/isYDb26hVUdeM/nXO6jqZbJ3ZJrKbXlugSWwT2zWfc3YAJJrilJs9OMUloPvrnehya5+45Yn3q1Pcl8jPFVGyTzTQ2RAZpwWlBUDBoLCqEGPek2ik3Uu6gBeBSDFNJNANMB2KMUgOaM80AKRilApBzTwOKAsANSIGJ4FEEYdjntVnhD8ooAaqMMGp1LYBBHFRGTtTQTu6mlcLE1yHndHySVHY0MG4ZgQcVJaSKJ0LkYxzmku5VLkKQR2xSbuNELGo2bNJI3TFNQEmpGPBAWmNy1Oximk4oGMfA4qA9alc5qIg1SJYUYo6U6qEN6UZ4oPNAFAxuOakU4pAKUigBSc0w06gigBtNNONNAoAKKXFIaYBSrSCngcUgEJptKaSgByjNPxSRjmnE0AOQZpTQnC0hOaAHIMtTyOtJHxTzzmgRXPLkelOPC01OZiKdJwKBkbdKeOMfSmdaeDkigRZj4jJqueZasdIhUAGZKQyYjDIfah+VIqRxgL9KjJ4NJbgVj94imSdB7U8/6wimyDiqAjHIobpSx9SKCMUxDOtPjOGpopRw2aQy4nbNGMEg9D0pAflBFO+8mR1HWgQzGVK+nIqJx8gNTDg59aimGFApDGjlaeDlMVEhqZBikwKz8P8ASpD88W7uKbMuHz60Rn5CKYD4T2pZBgg0yM7WqZhuANAEY4FMbIOaeRimHJoAUE4pDyaQHHFOApWACKSMAtilNCysrAAD8qYFhoViZWY9R0qEjLkgcdqJJC4G49KdGRwDSYyWIetRTH94QOmKsoF2k57VVmjbcSOnrSGMYg85zUbHBGehpCGHTmlAMjKGYAD1q0tCRHyUyhzTVYgEGnybY12oc81CCTzQBJmjtSA0UAFHeiigBaSgmikAZpaSkzTEKaQUAGngUDEAzTwOMUAU4LjmgBoHNOAAoJxTSaQx3ApCaTJIpKdgFzmm4pc4oyKBCAcUuKUEUbqAACkIpQaQnJoAkA+QUmKUdBSdaGIM4pQelNakBxQBKTzQG6U0GlI70CJQwOKXNQgkEU8MOKAJBS4pByOKM0APBpwqMGnA0ASg8UEEMHU4ZTkGmA08Gk0FzoIZhLCrg9RzU6yEd6yNPn24iboTxWmOKzehonclZs96tWUpYeWWweoqkDxSxsUcEHpSQ2dlY3mbbD8lRgj1xWZrWnRXVg7RLuRxkAfwmo9Ou1hdZ35Xow+taE8bWFwH+/ayc/TNUTF2Z5rKRAzRsfmBwarvIT34rb8W6UYbhL+3UmKTg47ViHhQSOorOUT0KdRNEYUnpQQqcs3SmzXAQfL2qjLMznrSUQlVSLcl2o4UZxVaS5dj1xUOSaQitOVHO6rb0H+YT1JNJvxQI2PQVIlsSMmjRDSlIZ5hJpwmK4IHNWEtlyCRVmOGEfeFS2hqlIrw3s4ICxtntWrY6tq8DjyomIHbH/16dFLEmCIhkd8Crkd8q9FUD6UcxX1ds2LbVbi5VY9Q0oup4JCAHH1p40iCRvMs3kgJHMczFunoKzo9TOBgirsOosepAHsOaFM0WHtoV5tMlxtYAsB1AqnDvgnEMoIByQTXSw3aSL2P1ontobkABVDdc4qlO5EsM0tDDEhE23tVuP7uaJtPYNhQd3b3qKNsAqTyOCK2TVjlnTcQkOSQfWrEYxHioNhL7hUpJwBTRm9CVG5pHyGGOppiHmnk5YH0oQIryyRwzBpTjjg+tZ+p6i90yxg4jQYA75qfViBCDjkVhNKc81jLc1itLl20U3F0oJJArdj4UKQOB6VmaPbGOPzT1JyK0yMYINQxN3MDbFc8qMH2qFhLA2SNwFNtisjEhtoFWRMrfIcEDqashkL7Z0xGcHvmoI5GtpwrKdrHBPap5LUk5t2IIOSM1GzFQFkHQ5zjvSew46MkZdrD0PIoPFOEiyIAvUcU4LxWL3OmL0GA0AZp5XvSAVJYBcil208DingDFA7EGynBOak2ilAAouBGFp2MCncU00rjsIaTrSkZoA5oAaUBzmug8MN/Z9nf3rJujMZQnHQmsQjirMN88WlzWYHyTHLH3FaJ6GUjCMALM6ggEk/nQVdeQT+dXSAEwBxULYHFId2iESyDgmgsT/FStjtUTE5xVA5Cl8e9RMcmlIOaaeKaRk3caTioiaexqJjzVozYhOTRTe9OFNkgBzUgFNAp4FABnFAGTRQvBoGSBcLmms2KUtkYqNgSBj1pAHWkYcVKkeELHioiM0h2GrycUSHjFOUYyajY5bimISnRtzikI4ojHzUwJjwaAM0SDAB9aF5OKQEsBAanAfPn1qMcEYqeMg9R0pMoWOPbKCOhq5CfLEhHXGRUagYB9KmQBgfcYNJDNbRpzbTwXy5C78SGvT4ZBLCJFOQ4rzLRI/O0+WADJBJI9q7rwzMxsRbyHJXkE9xWc11GtThvGujrp2pieMYjuSSQOgNcnIMECvX/ABppwu/D8rhcyQDeMdeK8hmIZzjqBginB3IasQHnIrpvh9DFceI1t5lDRyIQc+lc0etb/geb7P4mtf8AaOK3exMdyx4m0I6JrUkCgiKQb4ye4NYroA2K9X+IGlpdaSl4SBLAePcHtXlsic5P1rBvU6I6oozKVkOKiIwwNWp8bh+VIYcRgkdatMTWpa0tRJKF7D+dWdaiEVqVPXg1Lpdm0apMBwRz+FReIZlkjG08njFDYJmTaQmSMkenNMZSCR6Gr+nxlLYkjBNV7pcSe1K5diADinNH/o52gk0oUgDjr0q7BEDAwbHPTNO4WKlouUOeua2YQot8nqRgVl2yFHKkY5rRiz8qnvyKm5ooqxTIInPrVuEKSOeajvYxHNkcZ61HCJGbKg4HehK5nJqJdYRspjIyScfjXPvG8UjRSghlOCDXX6VHD5E1zLgiMZHuRXL3c4u7ySbGCx5xVJWMm76laRAkZf2zT7S1LnzZBx1FOZPMeO39SCT6CrchEahF6DgVSM5Ow2QjAA7VFQTmkzWqRhJ3ClpKWgzYCigGjrTQDxUgbAqLOKM1SdiWrku+nK3NQ5pynmqTE46FpJOlWI5MEH0qiDirEbZrZMwnE0oZc8VajfmsyJuOOtW45M1qnocc4aljVXxotwQeduK4iM/KPeuv1Ns6NcD2H8646M/IB6VyVndnpYVWRIHYHgkU55WYAEmo6Ca57Haxc5pG6UgPNBNNAREZNGKeADRimIZilAp9JmgY3bSYp+aBQIaBzS7QacBSd6YABg4pwpj8MvvS5oGWbc4z7inMahiPNTdaAEByaVSAeaQYFMeRRwDmlYRYGDxmmsgxndmmxknGakJ7UhoiI9aAQKVzjimDmhjFJ60w5NP4HWkLCpGRle9NYgcUNIelMI5zVokCaM8UUYpkhQOlKBRQUOFGKbnAoBNAC0poBoJoAYaAKOtHSgQpFMPWlJpKYwp6/dplO7UgEPWlAzSUo4oAlQYFIeuKAeKUctQA7oopKVu1JQA9DxTxyahBwDU1uQWI9qAKwOLk+9STfdBqJgRcH61LJyooAjHSnDrTR0pVPzUgLWcxioR9+p4xlMe1VwSHIPrTQFsnMQNRt93NPTmA+1Ruf3Q9aQiuR+9PvSSDCU7BGGpkhJ57GmMjQ4ankZqPODUgOQKBEfRqVqVh82aaTQMswtmLB6g08nBAHQ9arQnEg9DU59ulDAc3QUyYZjB7inkgoMdR1po5GDUgVgcYqdDnioZFwx9KaHIYemaAJ5lyuarg4NXFKyR5FVGADEUwHehqaNsgCq45p6MQaAJWXJqJhtbmpg24ZHXvUcwJUN2zSAiPWnA4FNHSlP3aYDic00jkGkBqQEGM+tMAUbhSqCDzximRvsOT2qwVMkXmKODUsZZhEZTLN29aq3MpDFQOKIT8pVjgDvUE5beR27GkFyNpMUxixwc0pUkZpp9M1aEISehpQKMUuKAAUtJ0ozQAtApM0Aii4DqAKU4pBkn2oAQ9aULS8DrTgM0DG4wKcqGnqB3p3HagQgXApCaCcHmmsw60AIeaSkLU0kmkA4HFBNMzRmgBxNIDzRSUwFBpc8UlA6UMBwPFAPzU0Uo60gJgeKQHmm7u1AOaYDiKjPWpeophGKBADinK+SBUeaAcGkDJiO9NBwafGQy4zzURGCc02hFqIgjGaQ8GoUbBzmpkbzFpIdhQacDUZGDTlYGmBIDTwaiJ5pQaCSzG5Ugg8jmtm2nEyDHUdawlNWLS5MM4P8LZzUNFJm6KM4NEZ3KD/eAIpSKmxZaspiX8s8g11loVu7IRSc4GCDXFRsUYMOoOa6fSbjLAg8MOfrQiXoVrqzE1vLp044wSp6V5tfiSyu5baUENGcYPpXr2p25mhEsfEkfP1Fee+ObHcyalGuA+Ff6+tU0aRm7HIySFiaYAc1LHGWqaO3ycmpukNRcmQxxkmpo7cZyeasLGoAGKeBipcjrhRS3IxEB2p2MU/FIRUN3N1FIB0pQaBRUlaD/MwKBLz1qI0ZoGmWVmIwc1Ml2w71QJxShjQg5jZh1FkxzWra6qCQGOD6muTEhBHNWUuSOhp7FJ33OxmkjukADFXHQg9DRb+VqAaCULHcIOvTIH0rmY9QcKAW6U3+1nguI51JJQ5OO4qozaM6kVJHQzQSWzYkGM9KZnNbEU8Wp2ccrAHcOo7VmT2zW0hU8qScGumErnn1KTWqIlNPB6/SmBCD7VKFUrx3rS2hzoztWUm1LAd6xLSMSTgH1711E0YkiKEcEYrAihMFwR6EfrmspotPQ3rePKhV4FKww5Xv3plnMAPeppmUkMvU9awexSRxcYOM5I/GpFYjkHmnKyLaMP4z0qtCXL4YVrYzbL0dySCM455p8k0GRHKQM9DVWONnkCjgE81LdwxsoPJI96liT1LCQpy0ZzmlG4cMMVFFICi7TwBT/tB6Fc+9ZM6Itkmab0NKCjDIOD6UpUgZ9Klo0TEBpwNMyM4ozU2NEyXNNLVGX4pu4mkMl3ZoBzUYNOU0wJBS9qaDSM2KCWEjYXrUCuSSM8Usjcc1EGwSapEMnJGOTUEhBY4pScio+QeaaJYhFREc1KTTGwKszbI2OBUZNOc5qMjNNEsY1MIqRqZiqRIzHNKBzTwKUACmIVR0pxFIDQTmgYmccUmcGlIwaTAJoAUHJ5OK14dJngs2vZ4yIwOCR1qPStHkv/AN4qkgHgDvXd6wVu/AccESATAkMABkAdalsDzmQhlIBxVZB8xB7U9siQqe3FMJw1JDFc4TAqADnmpTk00jFUAwmpIxyKjAJbFWVUrigB8i/us981Eowc1YyGQj2qIjFIBR1qVDUI6VIhwaCkWozkVZgGWAHeqUZwa0dPjMjgj1osFzY8OjydWeFwQJBXX2LiC2E68GKYgj1B6VysYEGq2s3QEhT+NdXpkf2lruMcjII+lZz2CL1OgCJdRYcApIuCD3BrwrWLE6fr15akcLISPoa9tsHZEETdUOB9K80+INmI/FDzgYEiA1nTepU1oce64OK0tCPkanbzZwEcEn0FU2UFhmtPR0UXEe4ZycV19DFaM9Z8Q3Vld6KY2kHzKCnPU9hXk88DRuyt1r1e28PQ3thA0rngAgAmvOPEdsbHWri1P/LM4H07Vi1qbQaRgXEfzD3NWGUPGCR0GKbMNyZUZIqSPlCcZwBxTRTOjsLRjoZkRclOvsO9clqcnnah5YOVBwK9P8OwK3hmRcAh0IJ/CvLZEP8Aa7qe0hAoZMXqaEa4Xb6CqZjNxd+Wo4HU1ogYDE9hVexTGZT3NRc3SILuHyZ4hjAIqVATGCKkviJWjIHKnH4VJBGCMetFykiIQ7lz0PrSiSSAjIztGM4q4UCRk4qW3tY5NiSnlgc8+1NK43oinMI7pFbdg/WmkeShCkYHFR3sJtrl41PuBntVKe7aONgSckda1irHFVknsXjqKQ6fJbq3zsMEA1lxJwG9BzVS2VnLOSSAatM+yAleCaGtSIvQktOXmnY47L9KGYuc1QEz4CKeM9KvoPkH0q0jOoxMcUYxT8UhHNWjG4zvSmkPWnAZosK4KMmnEYpMYozTsFxKWkpaYxe1KOKSlFLqDHg1MjVXBzUimtEyGi3GxPHpVyFhWfGcVahbBrVM5px1LztCbZ47hgEdSMk98cVxu0xEqTnBIzW3rshFvCASCxPSsEknqcmueo7s7KKsh27NKTxUWSDRurKx0D80hNAIxzTTy1AyQdKKQdKXNMAoxRR2oAKBSd6UUCDNFFGKYBIOUpMU4jJX2qeOAMN1AEIO0ZzR5p7VZFsrjaetV5IWjcrjp3oAjMhPenRjLDPNRng4NTQ0AWAAFzSA5angHaKcQoGcVLGgEYK5NRsFUZHJpTJhSBUJYEVJQE55qMmlJphNNIm40nmkFHU0oFWAg604UlGaBDqaaM0tBQUoFFIKBC5pDS0lAC000tNJxQIQ0Yo70opgKBS03tQKQxaUUmaUHJoAXtTkPOab/DSpxQA4nJpT92m/xU5vu0ANB6ipLY4uR7iogeaWNts6N6GgBZRi4IpSflxTrhf3u71FMJoAZT4xlqbmnLxQBbjOEqu+BIakjbt7VE/+szQBYgYlHH5Uwj5Gz2p0Jww96H6sPWgkhHMRNRdVIqf+EioTxkUDIX4NOQ8U2Qc0KcYoAkPIqI1KOaYRQMTPFWFYGMDPOKr05Dg0wJwccUpOBTCNy5FIx4AqbAKcNnNQsADT8kU08ikkA6GQxsB2pZkDHePxqIjmnbjjFUA0nFANDdaBSAkQ4P1qUjcp9Krg/pVhDx9aQFcrhjQ1SSD56jPJxTAYTSg8YpHGOaRTQMU81YiZtmAe1Q4zUsR2uM0mBMMFDkYIGarl1BIIyDwKllfCntmqqAkkdvWhIBpbBxSAZOaV0yRjtTgMLVkiYpDSmmmkMCabTutKFJoAaAaUA5p+No5pCw7UWGKBgc0ZxwBQATxUix460CGhM8mpAoAoGBTWkApDHYAyScelRmTHFNZyTyaYTTEOLk9aQnNJmkoAXNANJQKQC5ooxRQAUCilFMA7UopKUCk0AoFAGKBRTADSA4OaWkAoAkDZFI1NHFKTkUANopcd6SkA6N9rg9qmmAOCOneqpqzGd0ZXvRe5JCTzUsMuxsHpUJ4YigfepFF1sMu4VEGw1SW7gqVPeoZRtc1XQCcHcM5pQcCq8cmOKnzkA0EkinpUgPT0qEGng0mgNvSrkyKYmPI5H+FaJHeuZt5jDOkgPAOTXURSLPCsi8gipaKTI8Vp6VcFSFzyDkVQK4NPtZDFOp6DNShs7CKYMiseQetYPimxD6ZOgXK4LD8BWjazAR7CeCcipbyH7TZSRnk+WQPyqnsTB6nkCRqOgqUDFPkQxzOhGCGII/GkxWDbPUpxVroMUYpRjFFTc3SEoNFBoQMBQaO1IaEIKQ8UZoNACUUmaM00JhTgT2puaM0BckEhAoY5Xn0qPPSlBzSaEjpvCuoMFNrIcgciulZVuYjG+M9QfevPtKuPs+oKScA8V2UN0Y5VRjxIMg1cXYLJqzC5HlNjt2qKM8VPdgyZxwRyR6iqMbnkV0xldHm1KfK2TuRis67t87rgduuParhJxzUTyxhTG7AA9j3pyaaMupVhkIQleuakjuS2QTyKZEgUHHSo5IyGJHQ1ySN4mOIhJGGBwRToyp+XGCeCaqrMQAM8VItygHI5rfoc7RdBjhGQckCmxSAs7kZz2qsJ42PP86GuQv3RxUsFoyePCliOATxTgc1WW5GMEVIsyHnNZtHRF6E4A9cUolZD6jvUPnL2NV5ZWLcGhIbaNAzQH7xwfrTGkjH3XBFZhDE5ZqRlK8hj+dPlEp2NLzAe4oBB71l7m7E04SSDHzVPKX7Q1AcU8NWal6y4BGamF8CMkYpco1ULvmAdTUbSg9DVdLhJiVJwaeY0Azuz+NPlE5gz5poprEdA3FN3BT1osTzE3IpDg9ajEi460F1KkbhRYd0KxwcioXcGmuWHAOagaQg81djNslJ96YTzTDIMUgfIqrEscTmkFM3c0oNAh9LTc0oOaYC0tHA60qRtIcIM5pANLbetXtN02S+nDMCI1IyamstHaZg0x46jtXS2UK26hFAwB+dJtIaRr+FrGJJTGFBwAKpajJb2Vpqi+eCEfCLk8gk5oh1UaVFNcAjcRhR71xOpXct3dySljhyeAeDWbd2VaxSeQyMSBjJJpREcAnvUkcXIYjilkcLwKoCLAAqJzT2bLYFRvywFWhMYhIlB96t3DAMm305qswwR60pkLnntTJLEb8kU5hwDUGcGpgdyfQUgAc0o4NAFOxxmkUOUnmt/w7GWIYjgGsawtpLq4EcYyRya7Dw9pFzJD8kZGWwTiqJbC9jxPGR3cY9q7bS7dbaJWHVwQT71gy6LNDqdvBKM7jkcV2EenstoATggZxUyV0CepWTi4471xnxFt83do+3qhBPrXf2VkVIkk69RXIfFlTb6DDeRD95HJsx6g/8A6q52uT3i5T0seYXA2yFcYxVvSy0lwiJksSAMe5qvdsJEjkHUgA1o+DwH8QwqwyAQcfjXbTSaMmz2K3+3WljBEighUAOVry3x7ch/FBK8EKAfc+tezt8sZJGcCvAvE9ybrxFdTg5R3JQ+grFrUpOxWjmCynd0OMCrtoubsRdFYjBP1rLDA4J6g8V0OjWD3UAkIPHAPoRVctlcrmO40KBodJlgJ4cAj2JFea3ls1trLBh0fGT3rvrGa4hg8pwc4wD9K5jWIRNeOccjnNZvQqG5TeMG3dge1U45DHEoPT+tW3YrAVPX0qBYw6bB1zUHSthu0uee9PjLRtt7etLhoxtxwO9RyTHOFGRjrRYdy9HIkqFG6dzU6yxh/NY42Age/GKzLSTDyEjgCp5NptBtbLuQcelaxVzOtNKJTnlMk81y3OeMVlXIMyEL1JxWlcbURogck9apFcNW/LoeVzNshkAgQIOhHNRzOQgHrUt3zKijvQYGu7jykHC9T7VNjoTsiO1h8xtx6Cr2MDFKsQiXaO1IetUkc83di00ilFB6VaRmMxzTsYFITQTQkCYGkoBopstCmkozSipGxaKKBTFcUGpAajFOBpoGTKeRVmI81UU81PCTvFaLYya1KWsSmS6ROyD+dZp61bv3DXjn8Kqnk1g92dUVZIYaQdacab3pFokwNooA5pw+6KQVJQvSijqKQ00AvakzSjpSGgQUopKUUAKBQaBQaYAv3hV2EgLVJPvVci5FAEg4JwecVR+0MXZW7cZq9j5j9KzD/rXPvQxIUjcwx2qxAoHUVBG4UnjJq1FIG5xjFSUicABKidjjFKWzzTJDkVIyInk1GTTj1JphFUA3JooxS1SATFLQRSCgApM0pptADhRjigCnY4piGiloopALTTTgKQmi4BTCcmlJpvemIBThSAUUhgTS9qTvTu1ACUo603vTwMU7AOI4oHFGeKQmkA5eWpW4ApqetOfoKAGZ5oH3hRQOtAFiQbkDd6hNTxfOhHfHFVwSSQeDmgBDUhGFH0prghA3bNSEgoPpQIdH6+1NcfNmiPj8KWTrntSGPiIyKfIMNn1qCM/OKtvyoPtQSVTwcVGRyalccmom4I96aKIpBTB2p8gpi9aLhYmU5GKGXimA4apCcii4ERGKQGnNUfQ0wJ42xwTxTmHeoAc1KDleaQDTTc081HnqKEADrQTzTckGjNADj0pM4opDRYABxmp43zgHioBTuKQEsn3we1Rtw2amiIJG4ZplyDnIHHrQMhZs8Ug4YUo55pB97NAFhFyKaTh8elOjOFphPzk1IEx2yxhe9QkCNCo5OeTSZO4EHmlII5bvVoBvQAmms1DNk47CmGgkCaME0oUk1OqqBmgZEIzTj8gFDPjpTMk8U7gKTuoCZYUqrxTuBzSEPEeOaazBRjNNMpPANRkk9aBjy9MLZpM02gBc0lApaACjrRjilFAABRRiloAKKKKAEFKKKBQAtKBSCnCgAFIaWkNACUopKM0ALijNA6UnegBc8U3NFHekwCnxvtam0AYppEsfKuTu7GmZqUnMWKg6DFDGiWN8EVNOAUDjvVQHFWo2D27KeuOKBkAODVmFsjFVOhIPWpYGw1IRY6Gng4pOCuaYDzTETg5GK6DQp/MieFjygyPpXOA1c065Ntdo+eCQD9KlgjqiOtRMpBz0qcMrKGXoRkVNDCJW20irlu3kL2SuvWP+lamn3IuIgx645FZVkDHvgboRxRbSNaXeGOFPGKYlvc5fxbphsNUMqjCTnIrFxxmvQvFNj/aGkM6rl4RuB9q87B4xWUkejQndWCig0VlY6kwoooNCBhSGlJpuc0CCkJpaaTQJiUUvWjpQJCGkpxOeKTFUgaEHWnA03vS9KGCFBKsG9K6OCf7fpRZSfOh5wDzgVznXAq5plzJa3AaMZHRh6jvUgnZm4NTaaCGYkBoxtk9xVe81m3tGBKnLcjmoJwI5C6HMUwIGPWs/VYWnslfgtGcHA7VpF2M60Lq4261+eZSq/KOcGq2l3TtqSCRyQeBkkis0NxjNOjkMTiVeqnIrXdHnPc7kMFAB61OIxOgC9RWRY3630AYf6wDBFXop3jHynBriqNpm9NXOU3EdqUMO4pxTI4qNgQa7Ec44nPSnA5FRA4p6mgB4XIoGV6GnKQadtyKVhpjQx6UZoA5pcc0hjTntRyRzT9tAXiqERgc07FOC07bxQBCfpQRntUuzmk20gIcEHI4qa2uzBJtkG5G/SjYfSmMmR0phc14oLW+TMTYPoDUE2jEMSrHPYEms2OSS0kEkRIIPTPFdDY3yXsY7OOopWHcxmsbiM/MpP0FQPHKh+ZCPrXVMOMEA/hSCOJ1w6A/gKVgucqDxkHNRkBmPrW9daLGwLwnBHbPWsaaNon2SKVPvVCuVWWm5xxU5U/WonU0ANyTxTlyWxTUGDzXQWENrMgO0ZHFJsaRkRwu/3Qasx6fM3Yj8K6eCytyQNoHFWhYxgYGOalysVZnNQ6STy5rRt7KKFeACavyWqR55JI96zp7+KEkA5I7ZqOYFEurGeCvAFPa7EKEg8gVivqczkiNTjtUBN23zMcD3FS22VaxPcyPcMxJO0np2qo6IrAEjI5NMcuM/NjNQOSOpyTVJCbJJJlwQOAKpySZanOflqEjmrSJbHx8kk0IC04HvQOFp1mpa4z6VZIXY8uRQvcUxU4zT5T5lyxPQHAp5AC0AREVJAcdelIwPFPiQBSWOKAJWUDBB61LGm5CfSmRcjmrlpEryKnYnmkUkbHg6NI7yS4kUEKAcGu90m7jW4EcYAUyb+B29K5jwxp4C3bsMRgAZ9fWun8OWP2lZZVyMSEAn0oJaL+vzLb3dreAA7GArchnW4hDqOCOKo6rpa6hYmIHDgcH3o0OcS2fkn/WQYRx70xGkowo+lcP8Uhu0aBSMgyZPpkV3PSuW+Iln9q8LTSL1gIf8OlS7PcDxqUfu1X0q9okwtNRhlzg7gM+1USdyg0REidCOzCtYWQnufQtw4fTXcNgGPOfwr56u38y7lwcgMQD+Neta5r507wPDKpzNPEEUd+R1ryUjdIxHc5qbagwtrZ5p0jAJ3EDivV9I0dbHTY4mHzAZOR3rnvh7oYvbp7uZMpHwM+telTWBPKkAY6Ypt9CdTnjbgE/LxXIatGI7yb2OK9CktHRiCpNcJr0bNqUiAc5BNYyRrTZhyJlASOTVZh5fI6mtG8AW36YNZMrnZ1/GoSOpO6FefMZUHJHX2qtGd7gA8etCgyAkcAcH3p2NuFXoKpLUTJ14BUd+4oMoRh6gcCnQBRGzN26VWbLSZ7k8V0wR59eo3oRHLsW96glO0E+lX2jEcWTwTVPyxMSD0NUznjuQEGVgQpJAq/Ci20DBeZH7+lPWFYUAAFRuckCpsauVkI2doJ6moxTyeMUw1SRi3dgKCcUU0mqBCE00UGlFA0KBR2oFBpFAKWkFOpDCgdaKWhCClFIKcOK0SE2OXrVqDaAWPYVUB5qxCcuFPQ8GtOhk9WY0xzM596jq5qFusOJFPU9KpmuZrVnXHZCU09aUmlALjK0krl3sSD7opKc6mNzGeo4NNHNFhpgKWgUGgLijpSGgUGkAmKWkBpM0APFIaBS9RTAF65q3D0qoDjirMBO2hATj71ZbsA7euTWpGQx3dsVlSAeew9TmgQ5MEZ71PADk+lQoKsxFQpoZSHEgUwnNNYk9KACOtRYY001qcaTB71QDaKU0000AE0i0lKOKAAikApx60ChAGKUUhoFMQtJilApSKADtUZNKT2pppJAJmlFIKUUAKOlJ3ozxRimAU40gpaQDR1qQ8DNNA5pzn5RTuA3PFFJ2FKvJpASAYApX6Ck7UrdvpQA3FIaUig0APhkKnikkGHyO9RqcNipGOcGi2oD1AdNp+tMQkAg0sZxSEYY+9BI5M80OeKVOtJIMUkUNjbDCrYPH4VS6NxVpDlR9KbEDjg1XfqKsSH5arvzikmMjcZpg61Iaj70xig804GmGgGiwhx6VGak7UwigBAcU4Ng02kB5oAnzkVGRhqFOKceaAIyMmkFKaQ0ALmg0lFACgdaKB0paAHqflqVZSDtIyp68VADgUqtk0hj5AgBI6Go0GRkdKHJLcdDUqDEQz3pANBwKbmnE0zPNCQAOuaSRy3FBIFIBk5qgGhSakWP5QTSZwKXeRxQIf8oFRM5JwDQWzRgE0AIoJPNSAAc00HFITQA8sAOKjZ88UhNMPWgQ7NITSUUDClFAooAKWgUUAFAoooAWigGjNACGgUtIKAFpcUlKKACndqQUZoAWkNKKQ0AJQaKM0AKOlIaUHFBoAbSHrS0hpAOzQKSgGmIlQjoajcYalHGKdJzzQMizxUsBw1Qk0sZwaAHzDa59+aYpwQalmG5AfwzUA4pAX4G3DHtR0Yiq9s+JB6VakHAPrQIQHAqVGAX37VADxinqelIR1Ol3JlskBPIBFbVowI5ODXJ6HNh2iJ46iuiik2kHOBSKRtIq5Dd+lQ3aB3DjqOKljw0Y2nJxUbnDhX4zwPrVklq0kE8DW785BHPoa801C2ay1We3x8qsdp9q9Egyr8cYrmPGtqI7yG6VcCQYJ96iSOihKzsc2aTNLmkrBo9G4tApKCaRQhODQDmmk5alBwKAAmmnk0uc0YxQAdBTGalJpAKRKFFBIpCcdKAD3qhNh3zS5ppOMYpASc560hJjgantZNs4JPHQ1WLADrTRMobriqSE5JHRrGDEbdmyCN0Z/pVc/K+xxxICpB9e1SaTf211ELd2AmjOVJPX2qTUIWEYm24Awc+hotY0Uk1Y5G4iMM8ikYIJGKaD0rQ1uMCYXCjiQZNZw5FbReh5lSNmye1unsrgSIcg9RXSQ3QnQPGc564rlGHpU9pcy2z/ACN8uOhrOdO4ozsXUcFOvNNYE9qSWFrW6eI9AeKmG3bzVJ3JasVimDmgDFTuVxULEE00IVTip1bIqrnFODkEc02gLeAaMUyOQEcmpQKllITbShaXFLmi4DcU7FGaUGlcYmKCtLmgnimIZgYpCope+aXrQFiF48iolkmsphJH0PWrRqNlyCDzTEzoLO6jv7UTRsMjhx6Gnk4rn9KufsF5tYny5Dgj0roZB0YdCMik0IRH+brTLmziu0IIAbsRQRjkVLGcikgObubRrOYxtnB5BqpIhBzXWXdol5AYzwSOD6VzUiNDM0EowyfqKdwKnAPNaVoQqhlbj61QljI5HSltpzC2DyPSky4s6GK9ViFL8gdjWpDqKCLDsMgcVzAjXcJY2+vNOmuSiDBNZtGl0aeoayeY4hknjisyG1nmbzJAQDzzVa3kLziQnIBya3DdxsoKgAY4FTawGdNKtuAi4DGoprlwgAbJI/KmXCtJdF8HA6VHIGz0NUkS2MLsTyTSFiB1oJwKjZq0SIbBjkmmnrSE0o5NUIcPu1PZgIsjnsKiI+WpB8lofUmkxoagyS3rSg5bFPthuBB6AZpkA+aRj0BpBYlKgAZqJjubA6VM5ymRUcfXp1ouBPEOAKuwh4sSAZAORVOPlwo6k10EVqBbrAw+aQflmkUjovD86z6Y6Rn9455ArtdFt2stPK4+brXn+i6deaNqEE4UvAGBcY7GvULZIzHlGDI3II9KZMiZCSoPcisW6in0i8a9t0Mkcv8ArFHr61uAY4HShlDKQwBB7EUE3IbW6jvLdZomBUjnHY9xVfW7L+0NFurXvLGQPrVVUGj3rEZFpOe/8DH+lbPDD1BpiZ85TxGC5lhYYKMRiojwc10vj/Thp/iuTYuI7gBx6A1zhHeqQXLtxqNzc2scUrsyRjAGeBT9MsXvryKCNSSxA+lRrbGWxBJAJJIHc13vw1sIHSS4cAyA8Z7VQM7Hw/pSaXp6QKACAMnHU1r4oAwAKKzbuIaUDdQDXE654PubzVJrqGXCvyBzwa7monTIyCc/Wpeo07HjviSxuNIjiF0uAxPJGAfSuc3hmwTxXp/xLsGu/DLSgZaCQNkdcd68h3sFwDQkaxnZGiWRR8rDFPBixuLjNZBkYDGaYZGLBQxyT61ajqOVTQ25ZCIFA7/rUkNqUUTycEDgGnRxiFVlmUkLggetVru+M8pI+UdhW60POqO7GXM/msccDGAKjt8Z56Zphyx46mpYl8vGadiEyzJyvHQVWYYNSM+eM8VETk00rDbuNNNNLSmi5CQw8UhGaeaTFJlIYBRinUh4pFITpS0UnegYtFFJSsVcM04U0c08DFWkQ2L2pCeKM0daol6gDk1chUCPcTznFVYxzU5YhQO1NvQSRU1NgYkGeprPP3at6i2XRc9BmqZPFYN6nXFWQ0nitLRwqxmRlBGSBkVmucLW7pFo7WqlhhSSQfWtqcboyqysZd3/AMfzjuTnFRg4ro77T4I9PlujxIAAOeprAhUMMms5qzKpy5kMzngUhyByK0IY1LDgUzU41VotoxkjNKKu7Gr0VymMjAKEEjIJ7ikfjFdhrVlENDtJEjAMagEgDkGuTuRhyKJRsyIS5iLOKQGg9KF61Ni7DxzR3xTwOKAPmFIYsUJkPXFW0s5QhYMMDrxTIAMitCPmIqKLjsZDieBCxJxmqzkSTBl7gZFaN3IFUJIpIJwMcVFdQRRwJNHwGHc5ppCKynBp6thsetRjpQoy9DC5MTzkUmSRSgYFKASfpU3KEHvSsKU8HFITQgIyKYakJpmMmqEJSgcU4CgigBuKXGKUCgjFADDTgKXANKKGxCAcZpCaGJHSoznpRcYE5pM0pGKbTAWikFKOaBCinAfLSAc0p4FIY2nCkAyadigAAofsKXPFNJyaLAJTgMUlOxgUDFzwRTjztpqDJPsKkUZwaLiY0g800DLYqxjHFRouZh9aAK7cSEelSZyops3+ub60oHyUxCg4xTycjJqMHIz6UpOVxSAfGeadMORUQOMVOcMgNIZBjmpozgVHxQDjNMCdjlKgJ4qVTkYqJxhiKgYw+tMIxUgwUxTCKtANNIKUikFAhw6UhoFBFADaSnYpMUAAOMU/PFM70oNACn1ph608cikIFADaUDJoIpVHNAxcYFNp5HFNA5oEKB8ppq9TUgxjHrTAPmoGPC5/nTw2RtPSlUfL9aTGBUjGNw1MPAzT3OKdBbPcgMflT1NCYhkcLTDIBwOppvTOPWtfyxHAIoV3cckVRubWRGBCkAii4rFU005qQRsSRjmiSNkGWGKpAR5oyaUClOAKYxCcUhNITmkzSEBNJSU6gBKBRS0AKKKM0maAFoxSA0uaAA0UZ4ozQAUUmaUUgFxRQKKYBilFJSigBRRigUUAFITzS0lACUA0Gk70gHCijtSUwENLSYpaVgCkzS000wJAeBQTlaaDTgfloQERpRxQaSgCdfmjI9ORUB4OKkhOHA7HrTZhtlPoelIARtrA1ezviBrP6YNXbZtylT2FACA81ID0qJjhiPenqeBTYmW7WQxTKwOOQTXWoA0aMpyGXJril5yM1sQa00NskRGSoxmoY0djYSdFJ/OrGqxEIk8YzswTiuMg18mQAnHvXXaRq1vqFk8bMC2MEdzQmS1YerDKSKchxkVneL7bz9IEoGTEcirkUTRM0GcgElamnjF5pk0RHOwjHvTepdN2Z5kGyKXNN2lZHU9iR+tGaxZ6cHdDgaQnFIDTWbnFQXcByc0pNNBxQTk0FDloJozgU0c00IBzQTgUhIFQvMoP3qdjNySJh6mhpVHGaqSXJHANQtIxPWqSMpVUi084zxUbXJ6CoACeaUKc1SijB1X0HGRjzScnvTtvFGMUWSJcmwikaKUOCQc9Qa3bbU/Os5InOQenPQ1hjB4NSQuYmDL0JwR7etJl05NM05oftOlyBTlo+R9M1hg44rodOZWZ0B+VwRWDcRmK4dPQkU4lVbNXG9akhUGoxUkZwa1OU6PX7Qgi4UeucVkCTIGK629h+0Wzx4ySOK5HaY5TGwwRxXPB6G01YU5NG3inEUue1aGRXYEUmSDU5ANRMvNO4Cq/HWrMU2Rg1S6U9GINJgXw2aM1XSXnFShwaTQ0x+6k3UgNITUjH7qXdUeaM0xD885ozTQaXrQApOaaaM4600kYpgyOUd/Sui0y4+02QB5ZRiudlPy1oaFcBJdhPHSnYk1T1xTkODjtTpgFY+lRk4wahjLAIrN1my86MXUY+deGx3FXgcqCKGGV2noRgii4jlQQwwaikjIOQKtXcP2W8ePt1H0pmQaoEyOOZlXaDkUSFnGCaa0ZjfPY04sMUmirlmzMUSEOM55q4biAL/8AXrK39KaWPrSsUmX5LqMA4GTVWS5DL0xUBJNMOScUJCYrMTSAZpcE04DiqRI3FA4NSxoDnNRuMGmBJ1WpJMGAKOxqAHgVPGCVI/GkxjoTjIHpQuApHalhA3Y7UIMu4P4VIxYwWUj8qjwVbA9asRjGRSSRk4IHOaEMdCp3ow5wa6aS5U3FpIMAAAEfSuftVwcHpkEfWtFwx2MQQV6/SgOh7JYWlvPpkBKghkBz9RVOzlk0fUDZ3DZt5OI3PY+maPCOpJfaQkWfnhABHfHY1o6rp6ajaNEeG6qwOCDQyHuXwc0lUdKvDc2u2TiaMlXHqRxmrw6Zpokq6lGsmnzBugUkfUcipLFmayhLfeMYzn1xVS4m+23aWsJyiEGQjp9K0VAVQAMAUwZ5d8U7KQarbXgUmMxlSewI6VwhHb1r2H4jWyzeF5ZCMmJ1Oe4Ga8f4I46UIm5ftAWgKEEgA9O1dl4HvVtLsRHgSEDFclpsIZCpJy2QAD16VqWBaAhwSrDkGrZSPZR0orP0a/XUNPjlBycYP1rQrNoBaSlpKBGN4ktBdaHewkZzESPrXgBXCY75NfSN3D59vJH/AH1I/Ovne/j8m/uIiMFZCMfjTQyi45pbOPztRij7E8/SlkHBqxpieW7XBHI4FaomT0OlnkhQbWwcDpWXcCCZiwXB9KZNIXl8wk8jGM1GTuOelUlc45PUXaqjjrTS2TQTxTCRirRNwzzTSRSE0hqmCQZp2aZzmnDpUDA0GikNDKDNITSUUhoXNIaKTNBQuaRjngUhNOUdzQhMFBABNPo7UVSIe4UDrQDSimUOj65qQn5hTAcCml+DQ9hpalK7O64PtgVXJ5p8rZlc+9Rnk1j1OhbDHBIAB5JAFdlbfureKMAYVRiuPRS1xGo/vCuujOSq1109jjxDIdbkKaVtb+KQAViRABeK0/E02IraAepY1mR/cFc1R3Zth1aJZiOCKW+AKIT2Ipsfai+OIx7GnT3NKmzOv1SHzPDIA7Rg1w10czZ9QP5V6EAJtAAPIMP9K88uRh8dwAK0rKzMMLK90QnpTR96nGmj71YnUyyOFpv8VOH3aTHNJoZYhOCK0YuIyTWZGeBWnDzATUDWxUkthduyg4296hubZzaGI9IxkH6VK9ytm+8gkN2zTTqcUhYMpwwxjNaIRmZwoHtTowS1KwBYsBx2p0bqCKT1AmAGMmkaQKCB1NNeTPSmE+tS0UKG55pSc0wc0ppgBpB1NOAzSOMMMU2TYBxTiOAaAKcRwBQMaO1IaeBxTTgikIQDNKRinKvFEgwhNNgRHk02lXnNB60DGkU3FONJQAlKooApw4piHAYprU4nim4yaBgBjmnHpSdBQD1pCCkxk0dacBxQNCYoJ4pTxTc80DJIR196lHAqOE4J+lPzSYh5PT3pqH/SPwpT90GkXibd7UxEEy4kJ9TSj7hFOm+9TM9qAETgfjTv4iKaTgfjTuozQhjc5apYm6q3fpUPRjT1POaLAObhqQHPFKTk5po4agB6nFJJzzSikY5oAjBwMUp6U00/sKQEbU2nkUw00AoNOPIpg608cimA3HNBFLjmjFIBhozTiKbigBQaOrCkxTlHNAAR0pVGDTyMgU0daBiN6UmKcRlqUjigBmeRTgvOfWmgcmpYxmkwJFXMZPpUXmfOB61MRhR6d6ryR4k3A5BpDFkAqeAtMghjPAPJFVyc1at7mG2gARcv3NDJua0KrbRhRhj69aq3Ltu5HFUxqT78Y69zSySNIM7qRVxTtLAgVBcxMRvzgCpFmWFTu5J6VVubl5TgEBfTFUhDCeKYTRnim1QC0hpRSYoABS0ClpCGmilooATNFBooAKM0dqSgBRS0gpaAEFOptOHSgBQaBSClFABSikpaVgAdKWiimAUUhNJnNABmk70d6KQCilFJQDTADRRmkNAC000pNNJpAKKUHFNFOoADzTaUGg0wBThhUkwyoNRZqUHdAR3pAQ5yBU9s+2THrVcjFSRnDA+9NgWJ+Hp0ZytNufvA02M4WgCcEngVMDlcd6rRn5jViDBlCnuKl7AhoGMgitbw48zapGtuSWByRngjvxVOS3yuVosLqfSNQjvI1JKHkEdRWZbV0ehTeZHdCQKeuSKtR7ZIJNoI3Kc/XFZdh4ptdRhVpFCvjnOK1IZopSQjDkY4q0zNJpnl98vlajMvT5j/ADqDNaXieA2muzLjAJyPxrLzxWckelSd4jwaaTk0ZwKZmoNBxPNKBTRzSlsCi1wcrCnrTHlAHWq8twQflNQFye/WrSMJVbLQkmmJ4BqHJJ9acsRbk8VOIgKrY5nJsgEZNSLGBUpAHQUuKLisMVBSlRThQaLlJCAA0hFKKXFS2OxERihcgH6VJtyKjkBTkenNG5UTQ0hsufbpWddEvcOT1JNaGlD9w8g6gEis2Q5kJPrVRFPYZ0pQcCg0natWYHoW6uZ1aERXpdeA1dJmsfWot8O8dVOa44M6prQyg/FJnJpkZyuafjitznYuaaRmlzSZoAjYYNNFSEZphGKYmAJBqWOQ96iFKOOlAi0DSk1AsnanhqViiQmm5pM4ozSAUHFOD80zPFNJOaAJdwJpCKj3YNOD9qaEMk6U21mMNwGzjmnyciqz5DAjtVIR2QImtw3XIqHnODUOjXHnW20nJHIqwww/NQwJYhlSKCeAaSM7XHoadIMZpWAyNchyiTqOgway1PANdFcxia3eM+mR9a56RdjkdqpAO4cYPSoZF2nA6VIDxQSG4ptAQCinBGB5FSeUzDAGSOuKVh3IQM0YqyLZgu4jFCws/wB1ST6CmO5ABTgMnFTG2mUgNGRnpmkEJ37TwaQLUW3t5ZmIjUnAyTiq0mQ5U9QcVrfav7PsSFXmTgEjrWTHGzEk8kkmgBuOKngJLge1R7QBShjG6sOxoYEwykpWnW5BkcHrRON5WVO/BFNhcB81IycHEhHariRhYd7DkjpVMAM5I6GtDzEkQL2A5NAx+j2pv7n7OOuCQfetKOFiJIpFxJGSGHtR4RiAv3lHUHj6V0Os6PIqHUYBk5+YAdRTZNyn4Y1c6VqiqxAjk+Ug+leopIssQkQggjII7142IUuSY8mOUnMZJ7+ldh4O1+RYGtbrOEbaCT0PpSuDNi8DaZrQvASLeQASjsO2fzq292+oMI7RsRH70nUVW1xTfxi2jI8sn94w7Dt+tWPD8axWPkgcxsQc9T3oQmaMFvHAgVBjAxk9T9T3qakpaollTUbSO+sJ7WQArKhUj37V4VPprQ3NxbtkCNyufoa9/IBrzPxnYx22tv5SjbMN5A7HvTTSJsXfAmk2txpji4j3NnAPcDAzSXXg67t7lhbsHhxleCSPYmo/Bl+tpeGFycOAAM9zxXeT3UcG3ewwehp9SrFDw/p7abZrCxyQOa2KrWUrTxF3XackAe1WalgxaKKKQhD0rwPxhaC08U3sY4BfcPxr3w8V418TrYQ+KBIBgSRgk+pprcDinHWtGGLy7ZV7kZqgBmZVHc4rWKYUL6cVskZVHoVznGKYDzipiPmNRFSWyKrY57XCmE4FShTjmmFTmmS9CPvRinlKAtMaY0Clp22kI5pANxSYp5FNIoKTExTafSEUhoaaaTinGozycUMocBkipR19qYBgCnVSRLYpNJmkzRSCwopQcU0GkJ4prUY8yADFNb/Vs1IFJ5p1z8lpjuTVNWQou7M0nPJ70g5pT0pKxR1LYfaAG9T2Oa6a2YlgQO9c/pIVrmRm/hXArdsiUlUnkEjiuqOkbnBW1lYoeJJQ99DEMfImT+NVIvuil1V/N1eY5ztwv5Ukf3RXJLVnZSjaKLEXWkvuYTj0pIj82Kfccxn6GqpvUqfws7XR5BNodr3zHg1wWoI0d5IjDBDEYP1rs/Dch/sa3BPr/Ouf8Y2n2bUlnXAWcZGPXvXTWjpc87CztNowDSp94UdqF+8K5D0iwPuik70uflFNBoYInT7taMB/0U/Ss6P7tX7c5tjUssry2huwFU8ioW0aUKMEY+lWo51tnDseDxVk6hAVz/WqRJjXNtJbQgt0YgZqseCMVr31xb3FqyA5OQRz0rIHTmgGPBzQeaQGnxrucDOM0MaBRSkc0hOM49aN2BzU3GOAxinbd1NjVm5xx2qcLtXmi47EJGOKce1DfepGNO4gpooBpCaBFjACr70y4+4FpVI2AntTZTubjpTERAYTNMNTFcJTCOtMCOkxzS0oFAABxS0ZxTgMikMbyacBSgYpCeaEIQ9abmnYpMUwBRTiccUmcCmk5NIQE03vQaBzTKJY+tOJxTY+Dj1pX4cCkBIGyuPSnLy34VEpOcdqliGWP0oAim+9UQOTUtzw+KiFAgNOU5WmselCmgYEUA4petIeKAHg5FJnBpAc0HrQA/PAoPIpgODmndqAGE/NingcUwAlz7VKARmiwDCKjIqVhgZqMihAIOtPUdaYBzUoHAxTAAKaRg1Nio2xkigCMikxTwMilxSAaBTgOaXGKF+9QMUg0zBBqbGQDTSKQhg60hOaTOHIpSPlzQMEGSaepwcUijgGnEY5pAOlJ2Adqg3HbtNTE5UZqu/D0IGBOBTMkc8U7rTD96mITPzg1MJiOO1Q4oJoAUsWbOaQ0goJpgITigUE0DmgYopccUYozSAKKWkpgFGKKKGISiiigApDS0YoASiijFABThTRThQAClFFFABTsU2nUAFGeKSigBDRiiigBCKBQaKAClpKWkAUlL2pM0AIaQ06mmgAFLSClzQAlLTaUGmAEUqMRx60mc0A4YUADDApqnDD61JLwo9zUWOQaALkx3RK1RwnPFOJzaj1qKE4ekBODhxViNtrhqrt94GpU5T6UmCNdMlAaeUDDkDP0qC3fMI57VOCc9RWTNYohhRbKYPyUJ5APSuo08SMFlhYlDjvnFc6QGBzzT7DUJ9LuAQS0JPIPOBQmJoteO7cm7guwMBwBXMDoK7bxMYr/wAPLcR/MVIYYPQd64ZWyKp6nRRdlYeTxTR0oJwDTScDmosbuVkOMgVck1UkmY55pJHJOBTQpLVSVjmqVH0EAZzVhIQOvanIgVRTxTbMrN7iBQKU0tFS2UkNxRS0lIYE4pvWg0CgApRSZoFAD1GTio7tSq5H0qWP7wHvVi/jzaIcYJPNUJPUdpin+zpSOoGayWPzt9a3tMhaOycEcMP6VgyDErD3qluVNe6Jmg0AU4DjpWhzndbh61Vu1EkTL1yKmJ4qJ+Qa4E7M7pLQ5hTtYqeoNSgg0l9GYbs+hpqtjFdK1RyPRkmKaRg05TmkYc0xBTCKXNI1MQzFKDSmm0AOIxShjSZyKAKAH5yaUGmYp2aQDs0Zpu6jNAARzSdKXNNJoAC5FROc09jUZFNAzV8P3IWby2PtW9OuGBrj7KQw3akcAnFdeW8yBWzngUpCGscAMKmJ3KD6iqrH5cGpY2yozUgIeHA9aw7uPEjL6HFbcnDZrLvkxPnsRmqQGYD2NPjhaZwinBzmkcYc1Y09Xa5AQZYggD3q+gkWbbTpbmAyRqW2HBAFW7GGCXdxiZOqHvXS+G9JaGzmechFJBOe3esrWtOaTUI5LQeWCcbh0Jz7VDHcopbC8uVjUbQDg10tjo8FvFvWMOcemao6csQnMFwPLuV4IPGT9K3fIms4hMgLE9uvFJsLXM2+0oz25n8oDZzwMVx+oFRdbgMDHb1rvLzXYorKSF1AYgkdK8+u23uWI6nipuWlYq3c0lyURgNg+6MUMRCBjriiUFJUz2GaYQ0znFUgAcox9ORTVGeTTmO0FfwoVcJk0xD45CAR1FKQpbK9B1FRoCqn3pqEq/PQ1Iy7bMDkH04qxyU2r3IBqrC659MCtSxtmkcMwwp6GgDpdHsWhWGSHsPm967OOaGe1WEYKsBmuSs5LixQIyZUjg4rc0KVJo5MH5ojnGe1DegmjL8QaILK5DR5CN0I7GsrSbg2OpvGxJ8wcgnqfUV13ie4iGkJI2N+RiuT0qJtV12OVVwkQO4gUREd1o8EsYFtcMSJAHDH064rVsEEc8qgcZotoAUjb06H0p0UUseoyE/6tuRx3pksv0hooNAiG6laG2kkRSxVSQB3NeW31815cGa4zuycg9ueleqyEBCSMjHQ15vrVtCuouUGA/JHoaErsd7GTHdiGZWjByDnIrpdIu5tT1OKOViIx1BNYsdmrkbVya0NJkNld+YVOelaIGz0RAABgY9qdVezmM9ssjDBPUVYrNiFooooAQ15f8W7YieyucYBBXOO/wDk16h3rzz4ux50mzf0lx/KmgPMLOMSXSsexzWqw3MazLDAcE/hWqvJBraLOeoRmIZphiAq0xHFQvTZkiEoAKYVqRjUZOapEsaRzTe9OJpm6mxK4ppDQTTSwpF2A0nWkLCm7qAH0hI6UwvTC9ItCsRSRjLGoy2WxUyDC0AxxB/KgmjNMZsVQh2aKbmgZJosO47OTilWPJy1CjBzTgauKIkx6gDjtUGoN+7RR681MOap3x/eBfQUqgUldlammlJppOBWUdzs6Glo8YKSNjknGa24I8AE9uazdMj8uyDEfeOavvKY7Z29Aa1crKxxqDcr2OcuX3Xckg/iYmpoz8gqoTliferURyorBnbFWVieM4bNPmP7k1GtSzc25og9UTPZnTaAduiW7ehI/Ws3xwCUspOxJFaHh1vM0NF/uuRVPxoQbG0HcOa9CprA8inpWOU/hoX71JnilX71cB7JN/CKQGlHSjoaTBE8f3au2hyhFUoulW7Q4Yj1qWUQ3CGYPGOueKrmxuAMbTV0/u70uemM1bF3A+BvUHpVLYRii0uASpU4x6VDJG0bFWGDjkV0oeLGdymsjWo1LpMjADABA70CZnjrinZwaYCAuc1f07SrvUHAhiIT1IyKTY0VcEAADJY9K0LbR53xJIpCnkZFdVaaBZaYgaUiSU4OM9PwNQ3cyo21cYHTFRcoxJLFYVGOwqpIAOKv3U4JOKz5DnJpXGV361ETmpX6ZqI9KtEsQGkJzSZpcjFUBJG2VxTjjIqJDUvpQIVuEpmPl3e1PJyhFMz8mKAIjQOBT8c0mOaBCDmnr0oxgUCgYpphPNOJ4ptCEL2pKQmm5pgOJptLnNFIQjdKEGeaXGcU8DFMYLw4PoadIP3oPrzTM81KxBAPoKQw7inocDNMByRSjhaAIrg5cGmr92nSc0nRRQAwmlA4pOtSRjIoAav3j9KRutPxhs+1MJ60AApSaQcUE0AKOaeBxTY+oqU9GoAZGPmY0oByfSlj4U+9Ko4zRcCOQ/NimYpScuaXHNACAZYVOFwMVGi/NmpicDmgAOBVYnLH61OSCtQkdTQA+MCnFMU2NsAVKRlBQCIiOKaOCKe/AxUJOHxQMtIMikkXFIjYUGpCA8eR1pAVCPnp7glQB6UAZfHpTyMsMdqACMfKFPUUknGB61IowpJqKQgkexqQQ0nAwaidgRjv606Q81CeeapIBQaQnnNGcU0mgTHE0wnmgmkpgL2ozmigCgAxk04DApVFKelAxpooNFIAoNLSUwCiiigBB1pTQOtFACd6Wkpe1FwDFGKM0UAJjmloooEApaQUtABS0gp3agBKKWkoASiikNAAaBSZooAXNFIKWgApKKKAEzRRSUgClzSUUwA0UnelpWAUGgDkUmacp5pgOkGYh7GoutSkfIc1CKSAsDmDHpUSHDZqWM5iI9qr5w1AFsnKg1LGflIqBTmMU+M9qQGnZNlCvpVkHmqNifmYVe7Vk9zWI8Ggxh0P0poPFWLYgsAaRdixps7fYri0cgxuCMHnFcpIoindB0BIFdVInkQyyjgEfrXKM5d2Y9Saq+hpTVgBqKZ8ZqTNVZydxpoJvQRBlqsKoHaoYR0qwDQ2YLUcBQBSClzUspIWim5paAE/lRRn1pM0DDtSZozSUCAU5etIOKAaYEkfLgVo3CB9OJPJUg1mofmFbEK+bZOnXcMikwW5Y06M3OmMsQzIEOQK5WcYnccghiCPSuh0a8On3e9vuE7SD0qPxZpS2l2LqDmGcZBHQGiL1N5q8dDAHSl/edEGaQGtLSdKuNTZlt2AKjJyM1rc4nozpSaYRS7qbnmuI7m7mTq9vlRIO1ZYbOK6O5RZYyhHUcVzbqYpCp6g1vB3OWasyZHqQ8iqwJFSI/Y1pYgcRikpxORTe9AARTKeaaRSQADThTO9OBxTAcaKTNL1oAQU6mgUuaQAaYakI4ppFMCNqQ04immgBpyGDDsc11Wly+daYJzjFcqx4ra8Pz4Bjb6UMRquOaITgkUr/epCcMCO9SwHyDjNZ2oDhG+orSPKiqN8ubc+xzQgMeYYOataJKI9ThY9AeagkGVpNPyL2MDqTxVrYD06LdqCRxwfJDtzIfU+nFWdTsUk05441wVHB7g1S0TUY7SDyp1wvUHgEn0qa91h5kMcEZ2sDzweahsLalK4hs7u3S4kbYxUAsDgg/Ws6TXr60U28qhk6BwO31ptpCUmaKViFY5GScVPNbSySeR5e5eofHFRuUtDJuruKcAggsTzzWVfsjKBH2INdN/YcaP5cvEh5A6UanotpY2JR2HnOCevShIq5xk6ksPpUYYwncPpU5BwQx5B/SkMfmKQBx600xFYkEhiepqQtuxjoBxUbRtk4BwDipSMRZA6cUwFCExkjqKhb1rWtbMPbl2PGKzJF+dl96aAktlJdT2B5rvNPt4JNPCqAcjqO1cVp8Xm3AiHVjgV0emme0JbkxA7SPShgjqtIljltfJlwWXgEiq8ubG9Fzbt+7B+cA8YqPS0WScKGxkZIBrWubJJAbfHBHJ/DNSwZzPiXWGu5EgjBwowAO5Jrq/BOifZrEtOPnk5J7/SuS0LTxf+KGjKlo4nJ55r1q1t1gjCqMYFUiGx0KeUuwdB0qQcgGjHOaWgQtIaWmk4FJiK95JsiIzyRXA6wAbwtnrXZ6hJnIz0BrgNRuDLcMy9jiqQM6fw5aRm2MrKCScDIqvqFj5NyJMADIwB9au+GMmyXI4yas61B+4aTvxVXEjUsRi3UjuM1arHtL0pbqMcjirsN2HxnioZRcopisGXINPoEJXB/FfB0KAHqJgR+ld4a88+KbZ0hOeRIOPamtwPNrSPlB681e3EHFQ2KgydPuqKmkxvNao557i780xmppOD1qN3pmdhHbGaiMmKR2561ESapCsPMlNMhphNJmmOyQ7fQWpuaKB6BmgmjrTTxTCwhNNY4FKTgVCH3yBR2qOpSViaJcnNTnihAFUetITVpEtjSaa5wKcSKikIxigOg5TkU8HFNjHy08A1SRDdhd1OQZoCgU8cCrWhm3ccowazbpt1wx98VpA45rLmOZXPvWU2dFFERFNcZpx6URAGRQRkZHFQnZnVa50t1CbZIFHAKf0qC8lK6c+DyQBUtxcfaNg7BcCqeoNtskXuTUOV2VGFtWZGMVYhPy1XNWIPu0Ce5ZTtUs3/AB7GokPSpZOYG+lOO5MtjZ8L3Pl2YiPSR+T6Uzxn/wAedsy8gsear6GpeyI5AB6ipPEzb9IiDHlX4rum/cPJiv3pzI5ApyDmmj7op6VxHrJEq9KTvQDxQWwcetIZNFVu34k/CqURA+93q9bjLEgcAVLKG3YyxA64rP2TJ1B+ta0EU1zeBUjJUdTjitv+zIh/rQAPTpTvoI5S2sb67kxErgAcmtyPQ4o4x9oYsw5wSea02mit4wkSAe+BmqzTllIznNRcLFFtPtI3OFyPTNXU1iW3jEUMSqAMcKM1XkDEZFQFWOfai47FqbWJZOZBz9KqPfGY4IIqF0JNIIyATQMbMQR15qq57ZqWQHmq7FtwoHcST7pqE/dqVz8tREE1SIZGc0gNPIphFUgHDqKlzxUINSE0ALupV5FRZqRT8poAXuaAcUD7pNN70AOJpO2aSgnC0CAnimninAZpr/exQAdRTcUvaigAFLQBS9KAG9CDUs3yBR61GBkgCprgfvAPQCgCA1KD8hqM5zUh+7QMQHkVITgVEOcVIeRSAjPNI3AFPA71G5zxTQCCpYxwaiHTFTxjC0DEcYwagzyasSnCVWoAcKTrSjpTe9AiWMcipDwDTIxyKe/Q0AC/coY7Y+OtKpG0CopjhtooAaP504DJpFGakQc80CHIMUkh5pScUw8jNIYZ+U1GTxTjyp+tMwSD6UDBTyKsp9wVXAwM1YX/AFf4UxWI5Dk1E3LZqQnOajPQGgZKp+SpoTlSDVdT8oqxCMA0AMKbXJ9aEGXp8nQeuaVBjmpYAxCoaqsc1POcKarE8UIBj0ylc5puaoQGmnilzQelACGkpaQc0wFFOC96AvNP7UgQnSlNIe1JmgYhopetFACGilpMUCDFFFFAB3ooFFABQaKKBiUZpcUhFABS0lGaAFFLSA0tABS0lFAhRRRmkoGFIaWkoENpaKBQAClPSkFKelACUUUhoAKSlpKW4BRRRTATtRmlpCaAChTg0lFICw3MGarjpUrH9wB61CDTAngOQR7VA3Dke9SQnDfWmSD94TSYE8ZzHTozzimQ8oRTgcNQhF6zOJCPWtEHgVl2xxKPetMHis5GsNhwNSwnDioAcDNPjOHFQaF3VCf7MYr2Iz9K5EHP512Mg82ydDzxn9K44DDEH1po0WwpPNRSrkZqQ0w800KWqEi4xU2eahTg1KKbMVoPFGaaDS5qSxSaQmkBozQAZozRSUIQZo70UmeaOox3egGm96ctNiHqK1tMbqmcgjFZINaFgSGGKknZk9xot6dPe4hQsivkgDnArb0oxa/4eazkwZVB2k9QRWhp+sW9jZiOYAgjkEDnNY0UkOleIQ9qc29zkgA9M009TrSvG5xtxbSWl3JbyAgxkg1paHDdzXG20l2HByee30rpPGOkRzQQ6hbrhjjzMd640Sy2xzCxU5wcHFarVHJVir3R1G8Um+ofMFHmCuSx03Hs2TWTqcID+YO9aJbJqrdL5iEHrVx0MZGVmgHB60MCrEHtSVujFkwbjrTs5qEHFODUmK5JmmmjNJ2oQxaWm5ozQIcKUU0GnA0DCjPNJRQA7NFJRmgAIzUTDFSg0w9aAIyOat6VN5dxjPeqzCkhby5lYetMR2MhBiVh3qM8oCKbaSeba7c8jmnx8jFSwHqcoBUE65R19QamTuKaw5PuMUkBgEg8elLYg/2hER13ikkUpM4PYmizO3UIW7Bxmr6DW56PaeSXxKhAxkZ9a0zJbfciiBx06VjK4mVmVgAgGQKhm1F4FXYOhzms2inY0W00TM0EjBSfuNjHPaltzLZD7LeR/KB8suMDn361Lp+rWVzbiOc4kXGCDjNXo5ra6idWIIUdzk0miTFmmisrg3BlWRACQf8A9dZKwXWtXZuJwRbg4HbP40y+gFxqZt4pDsY8AknitwXDWmni0WAkKAAwA5oGcNqtmtvqbxjIUgleetUQzBxCo5PStXXLgT38cpG0KMc96rRwq0L3Q6pgD3oGiKeFY0Kjkjv71VAJtyOpzV8wiO1LM2STyDVGE4c9x1xQBsAiDSy5/iAAHqaxTGRgt1OTWtaQy3cIP/LOPJP1qpfRBZCwOQDVIA09vKvYWHZhXcpHFbShZV/cz9T2BNcNaxs5DrzsIJr0iGKPU9CjVcFmXKsO2KbEytBp7iRnt2IKHr61taPcrcxypMQtxEOQep96z9DZtjxuckHBpdRja0vFu4wQThTjoc0mK5H8Oismo3pZRvBJBPXrXoorzTQIm07XLh0J3Abio7g8V6NbzLPGJFIII6j1oJZNS0UUCCmP900+mP8AdNJgjD1Ako2D61xd3bEzEKCCT/Wu3vlwrVyt4MXGR61URSOn0CNIbZY8j1rSvoRLAQRkAGsnRiSI+/St91yhX1psSOeH7v5W4qzHIu3KnNU9XHlSfKcc1TgvGjcKx4NIdzoLe5IkAJ4rSHNc5HNu2uD0rfgcvCGPUigokJwM15z8TwwtLcHo0lejV558VRsgsT0UufzoW4mef2bDzJvYAU6R8mq1tJiaQDvUjNnkVqtjCe4M1MJzRnNNJxTSJGP1qI8VK3WkwDVohkQyaXa3pUwC4HFLwM1Qm7kIj9aAmKlOMcU1iApJ7UrDSIyO2aQgDgmmtvkUFcgetV5BJGdxJIqWzVIlf2pttEQ5ZvWmwv5rFfSrIGBj0oSE3YcTzTT9aCRTS1aXItcYxxUbHJHvSuaRU3YJOMVDZaiy1GAqj6U7OajB4HNKDmqjJGU4skyTS5OQKYHVRuY8DrTHuwWKovA703NIUabbLBJEbHtisonJJ9TVl7h2QqeBVSsm7nVCDQHpSwDM6j3zTT0qWxGbwegBNS9DWO5rIckVV1RzmNewGatR/eFUL+QvOV/unArJbm70RUJqeA8VAamt+hrXoYFkHFTE/uD7ioFqUn92R7UR0YnqjZ8MgPZyIfXOfxqt4hmgktTArgyKQSAazIdRktLeSCPgyd/SqRJdi7MST1ya2c7qxyqjadxo4Ap600ijOOPWsTpRJmrEUaTLjPz9h60ltpl5dtiKI4xnOK6LTNCt9NK3V7KDKBkJkj9KTY7DNL8OssCyXIJZucdMCtVLaxtAd2PTGaiutYaQlYgAg4BxWVJI0hJLE5OetQOxrSahaWxKwIOe/FUZNTZ88H61UBAOSM0HFMZIbln60zzs9j+dNxRipsA4SseKaXbJBpB1pc5aqsAwk0FjjFPIyOKYFJbkUWAiZc5zUTR4HSrZTNNMfrQBQeNvSoipGMitFowRUDxc0ICoUOKiK4q4YyKiZKdxFXoadzUhT2pNuBVXAjqQHCGmkYNKx4AoAcvKmkUHnNLGeMU8AbaAGhc01hyRUvQVExy1AhwHyiom+8alX7tRN96gAxmjHNKKdjigBAOaUjB5oA70vVqAFiUlxgd6fOcyn2qWFQFLHsKgc5JJ70AMI5oJ+XFA5FBGeKBgo4FP5pEFOPXFADSajb71SGoj1oAUHoKnThKgAyRU/RKAI5TkYqEjinsctTWoGKOlAHNL/CKcgy1AiSMYoelHFNkPFACBsKT6Cos7myaUHPFOVeaAHKABThgE5ppPOKCeQBQCBjR1Wmk5IFPA4ApDGEYT8aaThSB3qSQYjFR9QKAE6rU6t+5P5VCOtSA4QimBGT2oJ+XFNPJpQMikA+PkYqxGcGq8XXFWep4ouApGW9qUjbgVIigpn0qOQHAbtSEQTZLe1QlQFznrUsrCq7k9KaGRkYNNPSpApY0xhhiKdwGjk0ueKUDikxmgQg60oHI4oxzTgOlMBwAxQaM8UhNIYGkoNFMBBQaM0tIAoFJRmgBaKKKAACgiikNABRRRQIKKDRQwExTafSYoAQU4UmKWgBaKQUtACGlopKAFpKKKAGk0UGjNAIKdTaUUhgaSlpM0AJS5oJpuaaAWjFGaTNAgNBoNJSAKKSgdaBkjn5AKjp7DIFR0APj+9SP9+ljPNI55pCJ4OQaVTlqZAcH8Kcv3vxpoRYhOJVrTByBWXGfnB9DWjGflBrOZpAmzxT04YVH70A9Kg1NOFt0ZGeGFcpdRmK6dT2Y4/OultnOABWJrUZjvjxgEAj8aaLTKJPNMI5pc0hNMGC4zTwajHWng0yGPBoJpopTUk3FHFFJRQMKKKQ0ALSUZ4ooAUUCkzQDTAeCO9X7NsGs9etWbdsEfXmkyWb7QR3sQV3246HOKo6pa3NisM2d8cZByB0qzD++tyik5I7UHSdVNhI0Z8yEgkggkipe5103zQseg6YkOt+AyRGGkCYOAM15Zq+lHT9QeHnYSSpPcDrXS+CPFLaRA9lOp2FsYPb1rT8Yw6dqFit3asBIxORnOBW8Hoc0tHZnEi5Wj7QDWUZSOhpvnt61lyhzmsZ8VG8wJxms4Tt3NIJmBzmmokt3JpRlifWojSGUnrQCCKuxmxRSg02lFADweKXPFMzTgeKAFzRSZopDHA0oNNozQA8GikBozTsA7NNzQTSZpWAXNITQTTTQAHmozxz6U8mmt0piOg0WbzEC56jBq+BiQj3rn9HmMc23PfiujcgsGHQ80mAA4bFBFJ1INPPap6gYF+Nl43vzUMPEwY9qt6wm25VuxFVIMNIBirQzodN1CS2nVpWzGQARW1OIblC0DBgRnA7VyUZaFiH5U8ir2jzTJqACkmNjgg88U1ETuXHDxufvL7jitG01BoMtnORg1FqZR12rjd6Csu3lbYysCCOOaiWhS1Neyk8y5kuGXMhGFFLfXzWyEOwDnjB9KTSSRh+CQeAR2qp4ji8x0lB6kZxUFNGFcfaNSkIRMhecgVoaZpb3tiTHnCZz7H3roNMs4jZrFCoMkgByRmoNUB8NwSeTykg2v3wfWgk5i8UbhBESRnGc96v6LoiiZzcA52ZAPvUvhvSDfzm4bLAHNb2oXMGn6ipbABjxj6DigDEh2xmWFcAkkY9RVC4RIzLDIMkjg1dhjuLm7MkaEAk4OOPao7y0MeohJDuLDORVBch8Oosl8Y35Dgqa6jQLkabezaLctgE74XJ6j0rkAX0fVELZCk9T711NzDHrNmk8LbLiA5VgeT7cU7iNu1h+zahMmeCQRVrVQp0584BwCD7isTSNRN3OI5jtuI12uD1J9a1tXI/sdyxIIIxz15oEQ3CnT7ux1cKTBIAkw9B0zXQw3y6bcLExzbz4aNuwqvNarc6YLZx8jLx7HFUtFZprFtPuxukgbaD3AqAR2ef1pay9JuHzJaTHLxHg+orTqiWrC1HIcKaeTUMxwpFSxozL8jYx9q5a5XzJT6jtXRXxJRgKx44g8+cc5q4sTVzd0WHCISOgrZPArDTVbPSoQbqZVJHAJxVaTxtprfKjjPY7hQ3qNRYzVXMk59KoxxqXyTyKlNyl6+6OReTwKb5BU5aZR+BouKzuXISNpA7VvWLE24zXMwzLG+0yr7VtW2owLGFMyZA6UmykjVJABNeW/FS9E1/aWwPEaEke5r0CW/hkU7ZgMDOPWvM/G+nX+p64J7a3eSMLtBA4zxTW4mjj4SFcknA6ZqfIwdxxgcZq5/wAI1rPlArZSEk56Vr6P4bjWI3GqPtKDkEkVfMZuLZzSrKwzFEZADyRSNgMQwKkdQe1dJdeJbO0LWtjaqEB5ZgDnFc/d3f2+dp2QITgEAADj6U1IXs2VznPSlJAGOpNIZGIOcZHTio9+AWHOO1UpEumyYZI54x+tIeBx19K3LLw+j+G59aupwgUHy0OQT/SuZjLs285GDjFHtECoMdJJIJUDDAJxS3hIUAdO9EgMmN3UHIxSupdcGk6iLVJgrgRjkYx0qCRjIMAcd6eIccE/rSiPBpOSL9mxIY1jG4dTTiTmnAYAoxS9oN0bjCc0wk5xU2BRtHpQ6g1RSK5XJp3l8DmpdooxUOZoqaISrYwDQDIOKl207FCmw9mmQlSeuTSiIAkipwB6Uu2hybGqaRVkG1PqarE81bvOFUDvVM1cWZyWoE8VZ04ZkdvQYqs3Sr+mJ+4Zu5NDYQ3Lcf36y7l91y5961ACAT7Gsd+XJ9TURNJsQ1LAflNQnpU1t0Oa0MiylSDpio168DNXIdPurniOM+vSlcRkzDDmkjVpG2xgsfQV00HhOSRt1xIAp6jBBrRig0vSlJRBI/fkHH507isc/ZeG727ILIY16kkVuQ6HpunJvuJAz9hnrx70y51mWRSsQCA8cDH8qotJJI2ZGJPuam47GrJq0YYrbRBABgHA5rPluJJW3OxOfeoc4GKTPWgYucDFNHWjNFIYtFFFMQtGKBThzQAzHNKBS4pQKAGEMOlKJs4DDFOowD1FAANp6GkK0eWB0JpBuHAoAQrkVEYzVgcDmkbmgCmyVC6Yq8Y81E0XNAFFkqMjFXZI/SoHQ0AViKa1SMCKiNXcQ6M81MDxUCnBqUHIoEKT8tQk809j2ph60AOVuKYetAOKCaABeTUhGBTY+9PJ6UDEzhRSxjLU3PNSR4DA0AWGISEL3NVn5qWY5I+lRDk5oAQDigj5qcTgU1cnr3NAhyDrQ33qeRgCmNQMaajIqTrRjNAxsYqSQ4UChRgVHIctigBpHemt1qT+Goj1oEPHIFSoABmol5wKlHAoEKTxUbnPFOY4WmdTQMAO9PB5puQFpoOWoEOJwaaDk0OaRTzihFC9XFTCowO9OzmhgEhypFRr0FSP9wmol6CgQvenOcL9aMUScqPpQBGOTT1HBNRr1qUDikxixj5iamQ5aokGM1KnBpMCzGMgr60yTOTHjp0NPjOcEdqlA3tnj3JoQGZLG2QcHFRGMkge9bmyIp8xWqzWquxK9KEBRChBwMmoJVxIa02spCpKAk9qozQuGwRg980xFU9cUoGKf5bbgcU4rigYzFApCcUA0wFNNpaSgAFFAooEFJilooGJQKUikoELRigUtAxKQ0ppKBBRRilpjEpKWikxCUUuKSgBe1FJmloAKKKKBBRRRQMKSlzSUAIaTNKelN70gHCigUpFMA7UneikoGBopTSEUgEooNFMQlFJmikAUCkzTloGLnIxTTTu1MPNMQ5D81I5+YihDhsmkPLGkBNB/Snjg/jTIRwadnDCkBPGfmH1rRXhRWZGfnH1rTX7oqJFw3JAeKUGm54oB4qDUt2z4bFUteXcI5AOgwTU0T4YGl1VDJpxIHIINNDW5z+cikNAOaDVDY3NPBphpwpEMeKM0CjNIQUCigGmAUUUUDEooooAM0DrSUoNAD1qWE/Nj3qAGnocNQSze0+TDD2rYGvmOF4kTBxgggYxXO2EoDgHpWmRGzHIHIzUNHTh2r2MC4u9mqSSAbRITkehrTsrm9uZxakF0xkEDjFZGsQmK4yo5POa7r4bTaedIuxfOi3AYbQ/Uj2q4szrK0rnnLGmjrSk0g61pY5rjscUhFSmNggPYjNRnrSW4riUsZwxBpKQcGmMnAyKMUI2VxSkc0gEFFApcUgAUtNFOBoAKUUlGaAFpc00GlzTAXNGeKSjPFACE0GikoGIaQ0poNAh1rJ5dwre+K6qNw8Ckdhg1yAyGB9DXS6ZL50B96TAuqcrTyflFMU4JFOHIqWBm6ymYkf0NZ1tII51YjIB5Fa+qRl7Mn05rEiOGzWkQOgEMcYEjEOB2FOS6iGTGuGHamWhzZhiCQTjJ9RTcxwybiud3pQ3Y2STVyUSMZhMzZDcYz0q2bb5A47jNZsjA8KeDz9K1LKQy24U8kcVDVydiexYq4XPXg1d1iyNzbKIVJ28kiqUKESkHjPFdPoskbxvBKuTjgnvUWC5h6DdpbQlZjiZegPpVXVY59ceSFFJHUfWjxFam1vT5JOSc4FXfDs4gY+YoBPPIoC5S8N6imlJNaTrskBOM96iv4mvb2LzGyeSB6AGtPxLYLfXQl01QXC5faO9YcUlxBNmSNmIAB9R60Ihs3baNo2EUMZJA6gcAVJe6SZYxMBmRRnitDRpLKaIIsgEgySCcn6VpMFA6cVdtCGzz7WIUu7RJ1GZI8AjvUNpdT6PJH5uTDIAQRwM1uavCtnOZyP3bnBH1rOSERwm2u1zCwzE57H61KGmXJLSUMdasyWHVwOhAreF9Dq+m24UjMjAFR1GOtZHhGci0ubJzuCkjB54NGgRgatc7Cdkch2jPA9avoNndRsMBW5I44qC0hUazhcAsCSD3FJCWIznnrUttGBqUdwSc429ahoEWJkNvrcMi8LIpBFbA6VkvtudZj2tkRgk/WtUnaKEwYMcVTuZQAR3qeR+K5rxBr9tpykM4absAe9S9WNIXULyOFGaRgB0zmuWu/EkdpIUg+YjvnNYmoanc6gxMjkKSTgcVlykhsE5+vWmnYtRNWS4kum865lJJ5AycCoZLhQMRgcd8VQExOAScDtmneZnpxSbNElYsC+ukwVlKkdOTQdSvCMNOT+JqsSTTCSTS5hcqLn9pXAH+tbP1NN/tG4Jz5zj/gRqmTTSadx8qL41O4GP9If/AL6NPGqXYGVnP4kms3rTTgDOT+dNMlwOq8P6neXN4VnuFEcYJHB5rO8Q60885iiJEeecHrWfYO6RyFGIzx17VVuGMmAeoNCbZDViEAu+TUpTCH2pYU4BxUsoGzjuKeo1YogEk5qVEO9cDOe3rTCMVo6TbG6uVVe3PNPmBWuNv7uZoI7QORCo5QHANUQABgVY1EY1KZP7nFQVDZskrCYHWjvS5pKV2FkBxmg4pDRTux2QlFFLTEIKO9LQKQCYoxS0YpgAFAFAFPApAGKcBxSCnA8E0IGyheH5wvpVY1NcndMT71DjNbR0OaTuxrH5a17BCtmBjB61mRW8twwWJCxJxxXT2OiXsyKJVKKBjkelJsIuzM6YhYmLMBxWWI2dtqKTk8Yru4PDtsqYlYsSOmTVuOysLVRtiBK9CQKSHJ3OIt9Av5mGIGAPcjpWzY+FCmTcSDHoMg1uSajDDwMc+nFUJ9YzkKcgntVXJLcOm2NmgGzOO5OaJ9Tt7dMRquRxgAZrFmvZZAVLcGqpLHOST9aQF241OadjhioPYGqZYscsSfqaaOKWmAZpc5FIKUCgAzS0gFGKAFopccUYoASloooAUU4UwGnA0ALThTRS0wClFJSikAlLnjpRSUAHWmkZp1KKAI8HFNYVLimkUAQEVCy57VZK5phQ0AU3jHNV3jwTV90qvIlAipjBpwODT2Q5pnQ1QhrHLU005utNNNDGmgUGgGhCHCn9qj3U7ORQ0MXNSpwKiFPz8poEOc55pAQBQD+6J9KiyeKLDJM7jUkaZYegPNQBsKR3zViNtsZU9TSEIW+YjsKY1DHFKgyaYxqinUScYxQpBU0DFJwhqA8mpJDhKhByaAHg8UzHNS4+TNRgc0CHoBjNSdqYBSlsDBoAa57UnQ0dTmkNAA5wKRaa/JxTl4HNAAetIPvUp5NCDLZoAlHC01TzSkjGKavJ4pWGOl/1VMj5UVJIP3YFJCvBNAAeKRzlcU6Tg8VETzigQ0VOg3ColGTUsZ2vg02A8LgnNSAAU0j5x71IRhRUsCSPsKtQ2xkJwePaq0YwAc8ntV61jkLjBwaaQMfHppfk5wO2atw6eq4+Q4HvVyHiEbsA9+KnVwFI3An2FArlUQhPlEfH0pkukQ3YyQFJ9OK0oyCp3AUuBnI4p2Fc5a78MXcALW48xOwAycfWseeCSFisqFSOxr0LDHgNj61FNaQTKRLEDnqQADSsFzzc4LYB5HWmkc112u+G1mD3ljhSAMx4yTj0rkMkkqwII4IPY0xocOlJ70CloKEooooEFFFFABRRRQAgpc0UUDCkFLSCgBTSUZooAKKWkoAKSlooEJRRQaBiiiiigkBS9qQUvanYY2iiikAhpKU0lJgKKXPFNopgLmkozRmkMM0E0hNGaLALSUUUANoozSZoEFKDSd6UUwFJ4popT0popAPABpp60o6UnekBND0NKT8woh4BpSQWoAkQ4dfrWmvQVkg5kUe9aqHgVMi4EgpaaDQTWZqKpww+tWpcy2UidwCapg8/SrkB3RMPUYoQdTmRwSPegmnSDZO6+hP86YatFXEp600UoNBDHZxRmgmigTFoFJmigQuaKSjNABS0lBpDAmkzRS0xCg0oPzUwHmng80hstwSFXUr261siTBQnoeDXPxthhzjmtYSFrdGHQGk0XSdpXHaxCstnvA5Ug1naDcKdQEcjlQAcYOM9K1J8vp7dziuaibbOCuQcnpTia4jWzCkJxTsCmsOK0OI0II/Mt1yOoqlIhjbBFalmMW6fSo76EGMuByKm+oGcOlJSjofrSCqWoCodpzU4ORVfFSRv2oESAUEU4cigipGNxSdKcPSgigY2ijHNGKYgzS5pKKAFzRmgnik7UALTTRmjNABSGlpKdgENa+izbMJnvWTirFlIY5wR0JoYHTNw5PrUiHIqMkNGGHcU6MjFQxhcKHtpAfQ1zCHk/WupYZRh6iuXIKykHsTVRYjZ0q8WGylikGQx49jUfmEtzzVe2jdlO0Eg81qWNl5koLdAMmqtctPSxHDG0jjIOO5q7I32Lb5fIPWpmRUUhAMetJ5IkUZ5FFgd9ydJtwDdD1rStrgoRIrYIGaxUBB+lWZp/LgDqevAFQ0BdhIvdQF1cHKIcH3qa7ieUmWCAokYznjn8qi0JFFzDFOcCQ8E+tdrPbRrauiqMEelKxLZzOhJNdXRh27FI5JGc1p6noSperPEgAAwVIzk062QQtGyAAhgSQO1bVwRIC/UUrEs5K60IEG4tWMbKM4BP9Kn029eZTaXBHnIoKnGNw6VsMqjO0dRXNX0n2bU7eQDASQg47g1V9CB2r2jXM8kDD5SMj8KksNLj1XRjBLwy5CN3BFXb4h2MiDhBnPqKoaVfLbWUjM2CCWAzUlJHJaTdT6VrdxaufmIwSf511GgQlbm5kC5WR8g/wA65HUHa58QPcoMBnBP0r0zTkg/s+JoQCMdfWrWwPQuxKAo+lE7lIwy9QMUxCckVM0bSJgCpaEnqWNKjADTsfnarrzEtgVRtd0aY6VYTJbNQ0VcwfFPiQaVD5ERH2hhwDzgeuK84mmlu5DJM5Zickk1ufECKWLxGkrk+XJGCvpXP7hjig1ihHIRck9BVF3yxPvU1zJ8pUVWHKUFsAfmFWYwCuapEkGrNvJlQDSGmTleKYRipGbNQsc5qWh3GEc03FPAzSgUAMxTXFTYpCBTQNkUUhjRgO9NjXznC5+ZjgCkZghOav6VAk2J05KnOPStEjCTL2leH7zUWMcUZG3OSRnHpUWsaFqGjukd0uBLnyzjGcVr6V4jawebAGZMYwBwRVPxJ4iOqrbqxBMB4PY1TEmc26YJB61e0qc20vy8FiBn0qjPIGn3DoaFkI5U45qWhxYtyd95MxOSWPNR9aC3JPUk03NRY2TA0ZppajdxSsO46jFNzRmnYdx1JSA0uaYgzS5pAeaAc55pALRQCDSgqAcnFMG0OApaRQX+6Cc9hV610i6uG/1RQHuRRYlySKY5obaEwMknsK6G28NDcDK+eR0yK1ItNtLbjYD9cGmlqQ5XRwcOj6heSExwPtPRscGtux8GkjddPzngDIrpJLy3gHRRjjAGKoXGuADEfPOMVbMy5a6ZZ6eq7EBKjgnBp82oQRjJYD2HFc9Nqc8jEg4B7VWeQt1JP40WA2LnWRjEZrMkv5pCfmwDVaiiwCl2I5JP403NB5pBRYB1JiiloASlApDQKaAUCnYpBSimAYo70tLinYBuKXFFKRUgNoopcUAJSijFKKoBRS5po4pwoAKAKUCnYpAMpQKXFGKADFIBinUY5pAGOlNIp9JjNAEeKQrmpdtIRTArtHVeSM1dIqNkzSEUJI8Cq7Ic1ovHmoJIiOcUwKJBzTSKsvGetRFCKaGQGjoKcyEU1qaJG5qReajApynFDYEg60pOBTM9KVm6UDELEcdjTQaCcc0melAD4xufB6VOThvYVFHxzSyN0xSAGbLU9DioAeadnigCZzld1RqetIX+TFRqetMCVjlTUUfLAU4n5TRFw4oQFggLFz61CDmpLokKgHeo0Hyc9aAHr0zUBYs5FSk4XApgAAz3NCAUnApCaM5pKAE6tmnE03NLnigAHNOAwKFFKKACljHzU0mnoM80DFkPygU6MYTNMY5OKlxiL8KQELnL1Efv04HGSabnLUIQ+M4Ye9SmNiwKgkVEBmrtjcm2kJKhwRjBGaGwIwQWVs8EVYVPMAA5qu8JjJ2ng4wPSnKXRQwODnGDSAtxxkuwXkr0qVHuIZR8p/Km2sinDE4J7etbELo4BkUYHfFNMTIIZpXwOSfSrscUpYMQR7GpY0t5CApAx39atRx4XAOQKaJGIuQA2QalGBxTMMDyKXOaAHA80tIop3FMBmSM4PX16Vyni3TVRhqECgKThwBjB9a6wjNRXNol3aSW8gBEgx9DSGjzUGipr21exvZLdxgocD3FQ4plBRRRSAKXtSUtAxpoFBooJA0tFFAwpKWkxQAUUUChjCiiigAooopAJS0lFIBaKSiqEFLmkoouAlHaignigBKKKKGAUZopDSAKM0maUdKAA0UtIeKYwpM0GkNTYBKKKKYgpRRQDzQAHoaQU8jimCgBe1IOtGeKVetAEycLmmjnJpeiCmg8GgB8RzOo961l4rJth+/Faqnis5msCQGikB4oJqDQTHOatWhwSuetU81LbuRIBQgaMvUQEvWx3FV+oq9q6Yug3qKonjirQdBOlKDzSGgHmmSx9A60DpR3oELRnFJSjikIKKTrS9qQBRR2pM0wA0UlLQAZpQeabTqAHqea0baQm2KnsazFOCavWjZQj2pPYqLszTjcSWjKfSuVkJE7sp5BOK6COTbEy+oP9KxGBLnAyM0RNarugpDzgUtGORVnIatvxAn0qS5XMBHtUcXECfSrM4/cZ9ql7gYPr9aSlP3iPekFUgCgHBoxiiqETxtkCpaqxnDVYByKloaEI5pw5oxSCkMCKaRUlIaLgMxSU8imkUxDTR2pcUlIAooxQRTABRRQBQAYpVJVgwpQKXFMDpLSTzLfHtmnxthyKz9Jn4CsfarzDbL9ahgWhzXN3wEd5KoHc4rokPArG1SL/iZxgDO7B+tEQLVrL9mCKFzkAnirztIEPlDBI5+lVRatHLGRyCefatCR9oJUZBGK1TLitSC2ncRsjjJ6gmtW3CmyDdwazIIwUMsjAKeAKvWLloJGzlAcCgudrDQm5uOAOtQTPi4jj7Dkip4ZUkYsG461BJGzyl15xWctzM0hcoYMg4deVI7Gur0fUjqOmnzDiRBgjv8AWuIjGFGTzWhpt41rcqu7AkIB9KLhY7GKHK59RitAp/o+PaooY9sS9+Bz61O33MCkyGjNckMRXK65vk1BEUdwTXWyoBuY/wAPNYEEbXd9Nduv7sMQv4UriURNQvBaaQS3Uj+YqjpgEOnPcXfQjOOnFN1Yfb9RitwcQxDLn19KknAvgtsp2wr94+oFJalbGfaWqmC6vZEwhBK5HT0rr/D8LLpESnJwOtUINKN/GLSNSkCkFj6+1dZBZpDEsSjAAArRaESdytHCS1X44MKOKlht1HJ5qwFGOBUsSRSMeDUsMeSKfInemo2OKllHGfFCwL6RBfIpJt5ACR6GvPUYGMHPUZr3PULGHU9PltJgCkqlT7e9eHanp0+hanJp9yCNpzGx6MO2KRrFoqzHLYoUAJk00ne/0olbC4osW2iGQZJp1u2GxSDmmn5WDCnYSZoAgil2gDJqrHISBzUyuSMUmiri7aULxS9MZppYAUhXFOBUbkCmvJjvULS570JA2R3BpLW8ktXIjOAetMkYNVc7hmtooxb1LouWDkg9Tmm3EhKgnrVZSTg0sjkrzTsK47fkc0iuQ2M1DuNKpJcUWBMsc9c0EmkB5xRms2tTZMQ5pMmndabSsNsMmjNAFBGKLCuKD70pNMG4thVLH0FXoNHvrkjbEVB7kZFFgcipux9aELSPtQEk9hXSWvhaMANcSbj3AJFbFvp1raqAkQB7kgGixLkcpaaLfXIyIio9SK2LTwxFGoa4bLA5IyRWw91DCMbgPpxVGXV0BIGSB3zTSE2y5HZ2tuvyRKMdCQDSSXlvCOSAR2HFYs2pyyEgHA7VTkkeQksSfxp2EbVxrIAwhqhNqk0h4bFUck9aShIRK0ssh3M3Wo8E9etKOlFUMQCjFGaM0CENJQTRQAlFFLQAmKKWkFACkUgpTSCgBwpRSClFMAFOpopwpgGKWiikISloxRQMKKKBTEGKUCgClAoGOFGKBS4oEJijFOFGKYxBRTqTFTYBKAKXFLQAh6U0CnUCmAmBTSvNPxQRUgQsntTGjBXpVgjNN20AUjD6ioXh54FaBTNRmPNMDMeE81XaIg9K1XjzUDxe1NMDOKYpoGKuNCaYYqLiK4NIfvVK0ZFNKnOaYDTjbTMHIqQg4zT44y2MUAMJwopuSamaJsdKjCEUANzign5aCCDQRigBpNKpwDTT1pR0oAdmnIcMKaBmgHDCgCzJg49hTOgpSflH0prH5aAGE5bFITSd80poASg0UZoYCE4paMZpQKAHL0ozgUdBTGOeKADJLVODhBUSDink8AUDAZLA1MSBEfpUa4C5okIPCnI70CISc8UgHNKQc0o64pAPQdBUvQg+1Rr2qwF+UH2pMCJ58546VuaZpy6noxlUjzowdo7tWLJD/EB9ataZfNZ3kO1sKjglc8EHrQAwRtE0chyARwPatGBp4T5iHzB6YzxVi+tfL1CWORcKGIA9B2qNIJEbdH1HQH0ppCLEOqRMQso2P+VaEd2ABg5FU44EkAWSMZ9QAKmWxjHRmA9zTEy+swdRx1qUEYxxVMQkAANnHpT8OjAHNAkW8Ajg0Ac0xCStPFABjFGKWkNA0c94p0g3VsLqBczR8kDuK44MGyRx2I9DXqRUFcEZB6g1w3iTSG0+5M8SkQSnOewJ6ii4zFIopR0oFAxKKU0lAwpKWkoEApTSUtIYUGgUE5piENFLRQMSiikoAWkoopAL2pKM8UUAFFFIetMBc0UlFAhKDSmkNABRRRSAKQ9KWmk0wEFOHSminZpAApDRmg00MSg0UlABRRRUsQvpQOtGaBTAcfu0yn54plABSj7wpKF+8DQBKxG0U0cA0E5NITxTAltuZRWmDWZbczDHatIGsZGsCQGkJ4puaXNSaXDNLEcSD2NNJojPzigQ3Vxyje1Zh6ZrV1Rc26N6cVlHpVIpbAelNAwadjik9aohocD2pc801aU0hPcXNANNpRQIWjNBNJQAuaTNJS0wCjNJSUgFBpxNNFLTAcDxVuyJOc+lUxmrdpnOB1xSEnqTyPsQis2FyJWixnknNaF0Cg570mjWnmyGRlzzSNZu6M+gdRSUZqznNWLmBPpViTJtz9DVeDm3T6VZwDCfpUPcDBP32HvSUsgxK49zSVaAUcigjFIDSk5piEzjFSxt2qKlBwaLDLIOaUdKYkgxjvUmQRUtAGaQ0E4pu7IoGPppFN3U4GgTEIpMUu4UoIoGhuKCKU4paAG7aAOadQaLiACjFHcUE4pgWLGQpMOeK3pMMiuD2rmo3KMCPWugtZDJblT26UMCeI5AqDUIfMuIXHUVLC2GwaneNZEDHqvIpICNHOBu61NHKAfmGQe1QxgykgDocUMCpweoqkNOxL8tyfLXgZq/DHHHbmJW6+9U7IoJckc44qw8bq4YdOprR7DbuikVMcxjXIwasJMIMbhnI5qKSRZLvK9AMfjQ7pGpMpwM4BNZMSLSTQsQBwT2zU80aGAODgrz1rGDqJsZ9xWjDOsilCecetK2g7nceF9UGpWfkuwEkZwM9xVy/wBTW1k8pFLvjnB6GuK0O3upbsLasVPXIz0ruobRYVG4B5COSRnn8alk3Oe1DULwqQYigbuR1rIj1S5CGzhjJyTkgDg111yImfY4BbPQDpUNrp0UbErGNzdSRStcV7HN22hXMlwZHJyRyBmuosfDqxsDKcjA4HFadtaKi5C8nqTV6OMirSsS22NhtUiUBAB64FTLH3p6j1p4FDYWEUYFOxRRSAa4yKqP8rVcxVeZDnOKTAQS4rn/ABd4ch8Q2OQAtzGCY3HGfY461tc5xTZN2047VIXPCrmyvtNyLqBgM4zjAqfTNLm1kkRcbRkE9znGK9ZvbS2vojHcQoQfYZrNg0y108kW6YGe1WkPmZ5YqkM6EYKHBHpUbn5sDtXaat4Oa9vnurWQIH6rz1/CsrUfCVxZabJdA7mjGSADyB1osUpaGHFnIqZHAOCarwyA8g5xSucng01G43OyLMkoGORULTgdTVd0WZiFYhgMkZ61XCkuRngVTpslVEy3JIDjBqJjQFwoFNaoasWpXGEk805LfzsjeFPoaMcUoBxkEg+1UmJq43yZ4mKtGeO+KjOehFXIC245Yke5ouUXYrAAc1pYwcrOxQIIYnHFKpwAaeuDIQehFRBikhU8j1oHzaFgcqGz1pN9QxkmTaM4zmpDgE1DRUag7dxQDmrumaTPqDgqCE7kjjFby+E7cD55c+wJFQapnK55AAyT0HrWlZaFd3fzSKY09SK6Ox0W0ssbULuB1JyP1q8dkSFmIAHpxQFyjY6PbWgGEDtjknkZq+SsZy2EHsMVnXGrohKx8n1rMmvp5mJyQDxQSbU2qQwkhTuP1rPudYeTheBWZknliSaQ4NFgJJJ5JDlifzphJ9aSlNNDEB5pc0lGeKYhc0gNITSjpQAuaM0lHWgAJpuadTaAA0UelLQAlFAp1ACAUtFHFABTe9OpO9MBRS4oFFAAOtOFIKUUALRRRTELSUtFIAAoxSiigBKUUUopjFFOpopw6UCAdKUUgpaADFFLSUDExxS0uM0negAxRigUtABijFAFLjikAmKaRUmOKaRQAwjim7akIpMUAQGPNRNFmrhHFNKcdKQFB4ajMXatAx+1M8r2piM5ofakFuHOK0TFx0pBFg8CncDPe2AT3p8NttGavGEk4x0pfLIHSi4FJ4eDxVaSLFabocVXeP2pAZ7R+1RstXJIyD0qEpVXAqkc0h4q4Iwe1V7iPYQfWlcBqcmhuHA96I+ozQ3MgpsCYngU088Up4ApMigY3FIaUkAU00CCjFFOGMUAJTgKb1Oad2zQAhOBTQMkGlPJqRU4oAAMUEZNKRzSZzxQMASAcde1TIIrmaONP3Zfgk84NQ9OKdCSGABAJORSYDruzlsZzFcDBHQ4xmmeWCgYde9WJ7mS6RVuBlozgH1FIgGzA7GlcRCoxU0b5IWkK88DtTY8iQDt39qAJ2IBFMkReGXrmpZAMZHPP5U6wtje6jDaIfnkIAHqaQHVa+qs1ncoMie3DtjselVIz84bHTiugi0Kf+yJWvYmhmtgSof+IccAfWsNVGQR0NWiblny1Y7l445qeNFK8npVQbwQRnHep4pc8YIxTEWViXrSugNJHJ2pxYGkA1RgYpRSE88UKfWmA+kPAzSigjikAiEFOvI61W1OxTUbF7d+4yp9DUgysp9DUwIyDQB5dPBLa3D28ykOhwQaaOldN4zsdskd6i8NwxHrXMA5FCKQtIacBkUh4oZQlFFJQIXFFJniigBaKO1FABSGlFIaBiUUU2gQ6ik7UUAFKKTvQDigYtIaUkUlABRRRQAGkoopCCiiimA0nFN6mlJpFpAKKdmkpKYC0hopDQMDQKKKBBRmiikwChaKAaQxxNNzQTSUIA604DAzTV6088LTATPegnikpM80MCxZ/wCv/CtEdKz7EZlLe1X81lI0iOB4pc03PFANSWLSKcOB70E8UL1HrQBPfDfYE+lYueK3JxnTpPzrCHWqQ09Bc8Unalo6imJgKU03ODTjTJYlHSiigAoopKBC0UlFABSmkopAKKBSUopgOFXbHmQH2qkDxVyyJDcdQKRL3JdRDSSBBxkH+lbVnAtvbKMYJGTVOGJZr0MVyAK0Ceg9KBt3OPxSHijNBBJAqyDTtjmBR7VbQ5iP0qKxtXEQBGSe1Pu2+yIyH7wHT61D3H0MSU/vn+pplKSSxJ6k0lUiQoFFApgLRRRTAUHbzUivnjNRdqQEg5pWGTk9qTPFIGBoBosK4HNGSKKQ0DFLGkEhpKSk0BJvpd1RCnZoAfvpd9R5pQapAPD0oORUfeng4oEL0NbWmS5AUnjGKxR1q/p0m18Z75pMZr4xJV3G+3YA4O04qo2GCuvQirMHzRkZ6gipBFe1dokIHLZ5qabBAbuRzVFpGjmK9MGnK5IJJyKExk6yEZ29e1EctxNIF3cd6jDc8VIjeW27pWm4hsgMLEg81AZJLtSj8Ad6uFPtDbV6monhNtKquMAg80OIJjolQ4GckDFTW257oRqpJJwMVBao0ku2MEk9AK9F8LeFlgUXd2mXIyAR0qWS2XNE0xdPtAxX94wBz6Vcu5PLiBz8x6e9aLBYwSBwMVm21s95P9obOxCQB+NSTcbbWByWkOWbnNaENisYBPJqYRYxxUoB700JsaqYA4qUAAUAcClFS2UkAFLQKWkMSiiigQVHIRtqQ1FKDtoAplwHOTUgmjKbTjiqs+QxqEsaQCT7Sx29KoTkbsCrMjHNU5eSatEtjQxHAOKZKBNG0cnKsCCD3zTSxBFMaZkQyMOEOTVPYSOE1vw0NME11FKNhJIU5z9KwbaRZASxxW14o1RtQuxFGxCIckA9TWCq4QjpitIBN6EjZS6EkZ6DB9xTAMsSByaVCSRTgACTXTZWOXmaYp4XJ7U2QAAN2IwPrQzDaR61bgiWS2KsOCOK5KiszrpyuimB2p4XvTymxsGlxUpM0v0CMYyfWi54hXPrT0FRXmfLGOgNaI5qj1KpQ53ChIS4zjHrmpRgqAPSiWTC4XimieYjCLETnvWjo+ktfz+Y3ES8k+tUYLeW8nSFFJJPUdq7m0t4tPtEtxjI5J9ahtI1gmyxBFHAgSJAoHGMU98Ku6RsAdzVC51KKEHnc3oDWPc3s0+QznBOQAcYrI32NW61iKIFYOW9euKx5r2eZiWY4PYcVWyaCaYCnBbJJz9aXOOlNBoJoGOJpKbmigQ/NBNNzRmmgFzRmik70AGKcKQCloAKKKTNAB2pKdTcUAL2opM0tAAKWijNNAFFFFMBcUmKKKkQooxQKWgYClFAoBpgLS00GlBpiFooFKKAAZoPWlHSkxQAtKBSUooABThTRSg0AOFFJnigHmgB1FJmlBoGAopRRigQgFLRRQAgp1JTh0oGGOKMUDpQOtAAQMUzHNSEUgFAhNtGM07FJ0NIBuyk2YqQUuKYERTimlMVMRim4pARgYNBGaUigUARsoqCRBVplzUbrmhgUZI+ahK89KuSLiq7DBpAQ4x0qG7XMYb0q3gZqKZMqR6igDPTkUH/AFoFJ91ytL/y1FWBM4wgqHODVmRcAVAV5oGNJoFAU04igQ3OKM5FGDQTgYoAB1wKkHTmmRjJp54oAbjBqbGBUQIzSmTjFAxWNNB496YWpoNAEhPNCvhs56Uwmkyc0gJ9+W+tWImBUgVSBqeCTD4osBZRhHIrkZwcketW308XEUlzbMCFXew64A61QY4FSW13JDBPGjY8xcfhSAehDIpAIDjIY9DTVYwXCXEL4kiOQR2Nb3h/UdPXSo9NvoQQrErJwCM+p610sHgrw/cOLiO9HOCQZD/hTRNxmo6zqa+HrKeQBxeDLEL0Hv8AjWbDGBEB1IFbHiyS1drLTrJg8NsuCQeKyojgY9KaJY9AOhp4QDOKjJO7IqRTkUwFAxThn1ozS0AFKBTTTxQA4DignmgdKDSAjccg0A8U5qZQBBqdqt9pssLDJxkfUV5qUaNirAgg4Oa9SHQj1rgfEdsbTVnBXAk+YHtQikZ4PFNY80q9KQjNBQgPFLTScUoNAgpKd1FNoEOpM0UmaBjs0hopKBinpTKdnikoEFFFFACUUtJQMXGaBSUo6UCCikpTQAlFFFIApDS01qYxDyaAKQU5aQC02nGm0xB2pDRQaADtRRSUAFLSUueKQwoopCaGAUUUUAKvNK3SkzgUhNAhRTTS0h6UAXLDqTVzNVLH7pq1WMtzWOw4dKO1IOlBPFIsM0gPOaM0maALq/NaSD2rDAw5HpW1bHKFT0IxWPKNs7L6GqQIQikFBJpAeKYxcZpe1Npx6UA0JSUUZpmYoNFNBpc0AFKaM0lABRRRmgApRSCjvQA8VeseZMetUf4TWno8e6XceQKRD3NpVWMDAwcUhNKx6fSoyalsaRyZGBmrGnrvnyw4XHWohE0xCopOa1Le2EMIHc4JrW5Jdhk8pjICOBkCsnUDLITcsc7jyPQVthrY6WI8/wCkE8nPaqckIeIxsOCMVD3C+hg5zRSyoY52TsDiirQhKKWigAooFFMAoopBTAAcVIDxTKAeaAH5ozSZozSsMKSlpKACjNFJSAXNOFNFOFMQopwpopwPNMB61LbPsmFRAU5OGzSA6K3O63C+lWbZsNj1rPsZQQATxjH41bjO2YVDBFa8UrOw70kJLLg9qnvl/fZ9Rmq8Zw1BRZKFVBAyafNGVtw+PvdKVJAV98VaBWazIPBHArSKJZW084lGetS6gPO8vaCXBxgVAw8vBHXNdf4R0B72VL66UiJTlQR1NU3oTc0vCPhYWkCXN2g8wjIBFdiCqAAcADpSKAFwowMdKY0ZZhzxWDBkF3IXjMcYJLdCO3NWolWOFVAAwO1IFUY4HFOA6UIQpcgUBietBHFABFMCQHIpRTFBqQCkxoBS0UmaQwooxRQIWmMMrThRQBl3a4NVSCDWpcxgqTis6QYY0AVZOpqrKOTVuTrVaQgmrJKjjGSa5/xJqotbY26H55Bzg9K2dUvksrZmbGTwBXnmqXhup5JSckngHsKpK4r2KMz5PmE5J609ICIwzjAPTNFpAbiQMeEXk571Jcz+bMVQYQdK0irETkQBAHwOlO8tQm496kEZ2hiCKJPu4FbXOZ7lJ+tXLSZVTYenaqrjmhDg/SoaubU3Ys3ZCkHNRLIGGQafMpkjHeqyq0fIGR0pKBbk76F6MA9DmorpC0eB1zRaShmKng1LM2WIA4Hely2ZlJ3KoUJtX0FRMrHoOc1O+0qTnkCr2j6XJezhpBiIHJOKluxUFc2NA04WdmLudcSEcA9hTLy+2O5DZJ7elWdXvBboIo8cDGBWAzmR9x71g3dnXFWQ4yM+Sx5PPNNJppNMJplDiaAaZSjNADhSmkFFAAOtL2pBS0xBQOtL2ooBAKMc0opaACikBoJoAWkpaSgApaKKAG06iimAlLRRQAUUUoNACUUpoApCAcUtFFAwzRSGnAZoAQUooApcU7gKOlApBSimIUU6minUAFApBS5oAM0UUUMBc0optKKAFzSikpRQAoNGaSlFMBRR3pFozQAuaUUlFIBw6UDrQOlHegBSaUU3NKDQAUd6KKADGDThSHFB46dKVwFIFMI4pxNNNMBpHFJTzTcUgEppHFOPNNNAEEgqs65q+y5FV5I8dKQFM8GkJBwD0qSSM5OKhOQcEUAUJ4jHLnseRUef3iHtmr0y7hyOaqOhQjjvkVVwLkiZANQEfNgVKshkjHrimgENk0gG+SxG4dBTWTFTGRQuM1ESXBIpjI26UzBJqQqScY5p4iPcUxEcY5p0gxingYPSkfkE46UAVy2GxSZ5pjZMlOxg5NIYE80oPFKQCuRTcYFMAJ4oBzTc80oOKAH06M4lFMzQp+cGgC2TkUxeGNIDxTjwmaTAs2xzlT0PNa8UN46BVuGVD1IJHFY1jzKF9a6iFcRge1CIZLCDGu0sT7k5J/GpFNMHOKkGM1Qhw6U9DTARQDg0ATg0ueajBpwNK4D88inios809TQBIKUjFNBpc8UwGkcU2nHpSEcUgEHFct4zt8rBcgEnO0muozWb4hhE2kSAjO3kfhQUjgl6U7FNB5p2aBjCKaDzTjTcUAGaXNMPFOBpAOxxSGlB4pKYC0goooGJRRRQIKKMUUAFJS0UDDFGaKSgQUUuaSgAoozRSGIaaacTxTM5oABTlptOFMBTTDTs02gQUUUHrRcQUhpRQaYwoopDUgFJ3paTvSYxaQUtFMAzRSGjtQIWkHNLRT6AXbIYTPrVo1XtR+6FWBWEtzaGwlB6UUhNIoTNNJxTs4pjHmgC5aHj6isu5GLh/rWhaP8AMB71Sux/pb/WqEiHtSYIpT1oxxTKEpQc0h4oB5oExTTTTjzTT1pkAKWkFLQAUZopM0AKKQ0A0pNABRijNGaAYoOTW5oq/uC3uaw15cD1NdPZxiG1QYwSM0mSyVjnmmE0E80mM9DUMpFKKFYUJIAIqtcXJIIU9KkvplRSobJ9BVKNPN/GtDMv2RMiliec1bkGBUFpHsQLUtw4jUE9+KTAydUjCyI4GAetU+1aOpgyWylRkg9qzenB4PpVIQtFIaWmIKKKKYwooooAKKKTmi4DgaUGmg0oNMLhQaM0lABRSjmjFKwgxTwOKaBThTGOAFGD2oFKDRYBRkU4HvSA5qRRkUCL1i5wT6GtLd8wYdKo2key33EcmrcZ3wD1HWoY0yxfAGKGXPJBFURw1XpRmzBP8J4qsI8Ln1FSkUJGx3gZrRgB8plHXqPrWcvyuC3A963tF0e81WdREhEYPLY4rVPQllvwzoE+rXYedSIkIJJH6V6fb28dtAkUagBRgAVW0rTk06ySBQMgfMR3PeruM1DZFgBGBSbj2FOC5pQlIBqgnrUgGKVRinUrjGgA0uBS4oouAgGKWgUUgQUUCigANFFFAwpaSjNAEcvKkVlTAAswPQUzxPr1voenmSQgyOCEGec1wtp4vaWcrKCBgYJPX1pjsdlIPlzWVf3sduhG4AgdT2qK91+KHTjKrhiRxjvXHahqxuw65OD1waqxNg1/UTcSlVbIBIIzXOAPNNtUEjPNWJpC55OSetOjxDETxk1rFGUnYkZxFEIU4JHJpLS3+b94OPWmRqZDk8k1dmZI4AAcEDk1vayOaTuyC7dV+QEcelVM570ySQs2Sc0wE+tNbE2sD9TUa9akPNNYYotqaRZcjGEwehp0kcfkjBGe9RxOCoB7VIxXYeDn60zpSTRRjby5xn1x+FWbpwDgHI9aqzD5t3fNSQAyEKckk4AqWranI7t2JLS2e7lEagnJGfpXYRCPT7MRgAEDmqulWUdjbGR1HmNnr6VU1G8JyoNclSV2dlKNkZ97dNc3pOeM1GTjioSf3wPqadIcOahGw7OTSYpF5NPxxTBiAU7GKQUE5piAGlptOFIAFLQKKYC0CkBpcUAOopBS9qAGig0opaYDRS4oopALRSZozQIWkpaSgYCloopiCgHmgUAc0hi0oFIOlL2piCjFGKXFAxCKUdKO1GaQhRSmkFLTAQUtAFKKYCiigUUAIKWgClApgHagHFKBSHrQAUCjNKBUiFpRRSjpTASlpppRTGKKKKBQAopcUUtSAmcUZoxSUwFpRSUooAWjNFJQwFo9aKM8VICE0tJQKoQGkNONJSGNpCKdikxzQA09KYy5qTFGKQFZoxURhBycVcZajI60wKZhUnkVBd22FBA4FaBQ9abIoZCp6GgDOt4wVIxyKeYhnrTxCytgdKnjtyWy3SmBReHcw4p62xCnjHFaiwqB05pDCD2pAZ8NuAdzDJpJIwGrQ8oAGoZISecUCM91+U4FNK5QgVceE4wBUQhYcEdaBmUwzIcdjSyjEZq1ND5coXHJ5qvcdl9adwEgXMeTSOMGpkXbGB7U1xTQiCkFPZabihjFoH3qQU6gZKpzxUh/1eKij5NSucLUsCfTM/al9M11QOABXL6YuLiNj0JrpSeaaIZIGxTw3FQA04HiqBEwfBFKG5qHNPBoETg8U8GoAakU8UgJAaepqMGlB6UATg07mo1anA8UwA0dqDzSUgEPFRXkfnWU0fqpqRjikHKkeoxQNHmTApIQeoOKUVJfoYtSnjPZzUO6kUKaTFLmimwGEc03GKe1IalAIDS5ptKDQAtFANFUAUUUUAOptGaM0gCiiimAUh60uaSgYUUUUCCkNLTSaBgTxTe1BopAGaM0lFAhc0UA0UAFJRS0gEpaSloQCGiiiqAKKTNLQMKQUtFIAoFFFMQmaAMkUUL96pbA0bfiIVIDUSHCD6UoOKyZrHYkzTSQTikJ4pueaRY8mmnmkJ5pM0wJ7U4k/GoL/i8P0qSBsSe1MvwDc7h3FNAirS9qDQDTKEPNFFGOKCWKORSGlFIRTIYlLSUlAhaKKKAAUGiigBaKKQmgLlmxg866jHbPNdK2AoA6AYrH0KIb3kb04rUJJJ9KlsSGnJpwBBpoNLjPOD9c1JSObeYz3RXnBNX4Y/LUetZ1pgyA961lwcVqzMtRDGKiugZCFB6GpRwo+lQOx8wY7VLAlhjATaVz9ap3enLIxkj4J6itGNwV96bKO4oTEc7JG0bFSORSVpX0JkhMiryvWs0Y6VSYBRRRVCCiiigYUUUZosAUAUUppiE7UCilxQIBS0gpc4oGKKUUA0YoAcORS4puSKcORQMUcVZtgHmRT0zzUA7VcsQAxc9FGaBF9iEyg6DvTrYMHIPQ1vaT4Rl1i3WdpPLjcgg89Me1Udd0dvDuoxwF98cg4PP9ah7iImy9tIgGTwQKl07Sr/UMCK3cg/x4yAKl0fZ/aluJFyhkGR7ZFerQ28UKBUjVQB2AFDVkO5xui+BsyiW+OcYIHIrubS1gtIxHBGFAGOAM06JKsLHyKVxbjgMgGnAU5RgCnAUgGgUuOadRSAKSlooAKKKKAEoo6Vl6rq8dh+7BBkIzj2pjRp5A70Flx1Febaj42nMhWNCAOM8Vnf8ACY3xyFfmgbR6jPqFtbAmSUDHYmootZspWKidQR6mvHrnUru4l8ySZiCemTU1xqe+MSRuykck560IqyPZ1lR13KwI9RVa81G3sreSaWVVCAnk98V5fZ+MryzR4hIGJGBkZrE1DXb66V1lmyjHkCiwWRe8U6vN4i1ZgoPkxjgjpkCuea5EUzxgjKHBNaInSx04yKweSQYA79cVz8zt5rs3ViTVWJuXJr2SRdplJX0z0ohkYoVPQ85qguXYD3q8nAxWiRDYY8xgvbPJp8gLSDB4AxilTasZX+InNJnmt4o5psmj+VfwqtNIWbBJqQvgdartyapoy6idaNtKBhc0gbI600hsORQeaaJATinnGM0wVxqyBGGT1qYyZFQEqOSKA428Hilc0UnawSHJrV0Ox+03AZuEQZJrKEbTOqr1J4rrreNdO04J0dgCTWFSdkXThd3Yt9dKh4OAOAK5+4kLuee9T3UxYkE5AqixJNc17nWlZWEJ+YH3qSTl8+1RHtT85QN70IBV61IBkVGOtSr0qmhMQikpSKAKAAClFLikoAKKKKABadikApc0ALRSClpgFJmiikAUUtIaACiigUALSUvaigBKBRilAxTEKKBSUtACigUdqUUAGKUUCigAI4pMUE8UCgBaKUUYxQAUDrS0CgBRSiikFMBRRRRmgQopDRmimMQU5elMp46UhCinHimA0uaBgadTcZpc4ouAtANJmlFCEKKUU3NGaYx/am0E0gNAD6O9A6UmaQC0UGkoAUmjtRnikzxUgLmjNMpQeapiHZopuaM0DHZpAaKSkAtApetN6UgFIBpCopRS5xTAZ5YI5ppiWpcjNNzQBGYxjGKAu3GKkJo2mmIaBS4pQMCgdaAGMuaCnFSEUgoAi8odTQIVyWxzjipsdajmkEUDuewpWGYdwwlvXYdFGMVRk+e5A7CrSk4Zz3JJqCAZldu2eKLATgcUwpmpQBijGaZJWdcVERzVtl4qFl5ouMhxS04jmkAyaCh0XUVM4ytRRghxUrHihiLmlIJJwCehzW/WVosWQZCPatgAcU0SNANPFKABTgOaYCYpw6UU6kIAealU8VEKeDigCUGgHmkB4pBTAlBqQGoQeKeDQBIDSE0A0HmkA1ulEfpQeRSIcNQBwGvReXrdx7nNUK2fFKbNXc44IBH5Csc0FgDS4yKb0NKDQIQikpxpMcUhjSKQ0400igAzilzmmkUCgY8GkoozTEFFFFIAooop3AKTNLSUguLRSCgmmAE00mgmkpAFFFFMBKKWigBBRRRSAWikFFIYZozRRTEFFFFNAFJRS0hhSUZooAWikooAKdGMuKbT4+tDEi0DhQKUGowe1OB4rNo1Wg4nmkJpM03NKw2xxNGfekB5pDQK5LGcPSXJ/eDnPFNQ4YH3omOZDjpQi0RHrSUp5pKZQUUvtSYoQmKDQTSCg80yWJSHrRR0oJAUtIKWgQUCiigAoHWkzSqecUEm/piiOzB7nnNWMnmo4R5duoHQDFOBzUNjQ8DNKOtIDgcd6cD2qC7HM2ikSCtWMEuKo2q9GxWlCMsK2ZkTE4T8Kq5y5NWpOENU0PzkVKAsxnAp5OQRUanilBoAZHgs0Z6Hg1jTQtBcPG3rke4rXl+Vtw6GotQgFxAJR99B+YppgZVFIDkH2pa0RIDpRQKKAuFFFFMAoooFIYUUooFAgo60tAoAUUooFKKYCg0opKM0JASDmtGzQKgY9HYL+ZxWfFkuAK0pIjJLDaocFiD9Dmq6CPYtHhW30iBF4AQd6xPiFppudDS8QEyWzZJ9jW3opJ0i3Vx8wQZ+vT+lXNQtheaTcW5XO+MgD3rLqI8o0+b95FMOxBr1+wk+02cMo5yoP6V4tY7o2kgYYaM4IPavYfC0wn0SFh1Xj8q0fwjNqKPABqQACmowApdwzWIDxRTQaXNIBc0UgpaAClpKWgAooooGIelec67fh/GTwlsjAQDPc4r0Y14v4kumj8YXcpODFKSMe1NAjQ8RaUlv4qtrKFSUmHIz3AH+Nbtz8P7GWJQjMpA5O41j+HZpNd8Ux3UoJ8sZye3+cV6YYfl4NNoDxDUrRtP1mXTN28xkgY68npVa73237t1KtjJB9K0dRk+2/Ehx28wDj64/pXV/EuG1tPDDzpGiyl1QEAA45zTtYDzNrklsiojMzcH1qO3ZXbaxxkcfWmyEKwx7H+dNaCu2TSTMV2MTx0qqxyfrTnbLE+tEK75MHsaa1YN2RPbx4XJ71OOBmlVAF9KjLHHHT1rVGTY4Nlj9afmoRmpwPlFbxRhJ6jG54FNjUlqf5Zc4WnuqxoMEEmqaFa5GSoJU1BIoJG08CpCM8mo3OOKlsdhhwvPehGJb2qJyS1SRAgUrlJFhY94quykMQO1WY3wMVEIZLm6jSMZ3HBqJOyNIxTNfw9Zlt91KPkT7ue5q5qN3vcgcAcVPJtsbFIkxwMn3NZE028k+tckndnRFWRDI5LGoacxyaZSSKFYcUQnIKn6ig9KaDiQGmBKBj8KkU5qPOfxp69aYiSgCkxS9BQAlFJmloAMUoFNpQaAFPSikzS0AIKdTcU6gBKTFLS0AIKWiigApB1paBxTAXtTO9OJ4pBSAdig0ZpDTEGaUUgpwNIAFKKBRTAWkNLSGgA7UA0AUtO4AKWminUAKOtFIDS0gFFAoopgLmjHvTacDQIKCaKMUDEpR0oxRQIAcU6minCgYdaQ0UYzQAoNKM02nCkIWkpRRiqAKBRiigY4dKTvS9qb3oAfSZpAaDQAmaXoKQCnUgG9s0AUuOKXFAhMcUg604UnFAwpMc0ppKAHA0hOaKBQA4cUhNApDRYBKBQBRQAZp46CmCnigQU3PNLSUAKegopab3pgOFU9UkC2RU9WOBVwVl6vJmWOIHoMkVIzNmO2Dj6Uy3GIx6mluSSyIPXmngAAAVRI6igUtIYhGaZtFPNFICEpmmhOc1PjNJtqh3GAYpWGVFKBzT0jLyBR3NKxLN3TIjHaKT/EM1dA6GmRqI4Y19ABTx70wHClFNBoJ5oAeDSjmo804HHFADgcU4NyKZmjPOaYiYNmnA1CDzTwc0ASA08GogeaeD0oAkBpSabnmjNIBSeM00HmjNNJxQBy/i9R9thcd1xXPYrpPFnLwHvg1zo6UFoYRSA4p5FMIoCwuaWm5pc0uoBSEUtIeaYDcUDg0tIRzSAWikzRTAAaUUgpRQAUUUUAFIR0ozRnikAA0hPFJmkzTAM80UUZoAKDRSGgQtFJRUjCiiimAUZ4oopWAKKKKoYUUUlABRR3opABoopKBCiiigUxhTo6bT04qWCJc0u6mZpc0ix2aTNMJpM0rDJAaXNRg04DNAD1IByelNJJOTS7STgdewoPGM9cVJpFDQetGeKSimNhQTxRQaBCUCigUyWB4ptOJppoJYuaKTNLQSGaM0UUAhKVBl6SpIBlwPWhiOgUkxAHggUqj8qYDwKeGPTtWUtykSA9qfmowaXPNIdzItB+5FaEAwM1SthiMCr8fCZrZmYSH5TVENlyatM2UJ7VUJAYfWkBbTpTsUyM5FScYoAimGY/pTIpMqQeh4qZhlCKqQnBI96QFC5i8m4K9jyKjrR1CHzLbzF++nI9xWaDkCtExMWigUoqiRMUUuaQUDCiiigYUopKUGgQtApKWgY4Gim04GgBR1paaKcBk0XEWrCPfMM9jWjYyA+IIC3RWFVLQeTEZT2yf0qG0nYX8chPIYE1S1BnvUYVYEKDAIBFWIXwR3HeqGlzrd6Tbyqcjbg1V17WE0ewMhI3kYUVlJWY0jhPEtn/Z3i2YJgRz/MAPrXc+B5i2nug5CkmvNb2+m1LURcznkcD2FdN4b1aTT3G0/u3IzV3urCsenKxxUgqON45IUkQghgDkU4yqMAVkwJM0Z5qLzMmnA5pAyUGlzTQKUCmIXNKDQBS0gCiiigBK8d8eac1l4ka5/wCWdyAc+9exVx3j7STf6HJJGuZIDvGBzgdaaAwfhvGH1OWQg8DAr008rXJfD2yjj0BLkAF5OpH611hOAabGjwfU3ay8ZXc5yDHMSPzJ/rUvizxHL4haKPBWNAPlPc468fWqfiVz/wAJVfknIElZpO+TjtTbKK6DY4J6d6RyCN3cEU6QESYHaoiSzHjjPHvTRKsLnIqzbJg7uxqvGCWwR2rasNNkuVBkHlwgZLkcVolYhsbBCJlLM2EB6+tNlaPyzHEhwDyetLcyJASsbZQcZB61Erhhnse/rVLVkNaEIOOtXI0XYC3TFVtgkbatTtJhAuMYGDXStEZpJu7FLquTH+NV5Gyck0SSbFJqFnLDNS3cHoOL8VAxyaUEliKMZNZskYRUqcCgLR0xRfUpDlNbegWqjfcSDgdCexrFjjMkiqOSTgV077bKwWEdTyfrWdSWhtBalXULkSMdp4zWYzZY1NPJkkiqpOTXObgTSUpNA60wEpGHGfSnHpSEZBFADlOUDfhUq9qgi5BT05qZTQIl7UhoU5FKRQA0UGlxQRTAbmlFIBTgKACgUY5pRQAtFFIelAC0UUUAFFJiloAQU400UtNCCiiigAxRRS4psAApQOaQGlBpIApaTNLQwCkFKaQUgHCg0gpRQAUtGKKoBRRQKKQCilpKTNMQUClFJQA4dKKQUuaBhR3ooxQIKXtS0UDGk0ooxRjAoAKcKaKdQAooxTc4pwpgLR3oBoNAgpO9LSUAFFKMmlxQA2nU0nHFANAx3aijtRSAOlIDk0poA5pgIRRTscUgFABjikFL0pKACg0hozQAoFIetKOlJ3pAHTFOBptL2oEGaKTNGaAHZopuaUGmA4cDJ7Vg3MnnXsj54BwK2bmQR2rt7VgjhCx781JRF9+Yn0qWo0GCT61J3qiApaSlpAJRRS0DEAzS4oFLUiEAqewj8y9QdgcmoQa0dGj+Z5COcYFUI1T2HpSg8UmKQUwHg0A0gFLQAU4U0DmnY4oAXPFKKQDinKKYAKcOKAKcBmkAo5qQUxRTgelMB2aXtTc9RQDxSAXNIeaKUUIDlvFbEzxD0FYHSt7xYCLyL0K1hGgtDTTWpxppNAxtLmig0WEGaKBRSGApCOaKKYhKKCKD0oABS0lLQAUlFGaQBTaCaTNMYHmgUUUAFJS0HqaBCCiiigQUUUUhhRSGlpvYAooooEFFJQDSuMWkHNLSCi4AaKMd6BTASlooFIApKWkoGLTl4ptOHShgh26kzTc0dKksXdRmkFFAhwOKkRqiFKDikWi5DsJ5OD2pZrdmAZRkZ6iqgkIxjNWobkoOeR6GpNEVyCHIIwQaMVekijukDBgrgHj1qlJG8Jw4Iz0NMGhtIeRS9qKBCUUUUyWJSUtIetBLEpaDSZ4pki5opKM0gCpbX/Wr9aiqe0GbpB2JoYM2wcn8akHvURGDT1NZsEPFPFNHNKCKQyhAnyCrMzeXASOuOKIlwKivDlkQHknFaMgUj/R1z1NVJRgirc3CAVVm7UAWImOB9KmB4zVaI8CrA6UMBw61QOUnI7Zq+DiqVyNsoJ70ICwmHUg9xWLJGYpmQ9jWtEcYqtqFuCBOvUDBFNOzEyjmgHikzS1oIKKKKAClxikpTQMBQOtAozQIKWm0tAXFFKDTRTqBgOtSxjJFRCp4Vy4HvQIs3DeXbBRwW5qpGdrBqnvn+dV7AYquKcXYZ698Or8XejyRStjyuSD6d65jxnrf9pakYIjmOIkDHsazPDutSaZbzRqxHmIRx7is8kyXJckksSeaiTuxlqFC2MnmtC0kaCYDdlDx9KpQ9cCpo3xJtY8GhMD0/wAL6i1xp3kM2Xi469q3I9xPNcF4TvfJ1FEJ4cbD7+ld+hANJoTJkSplUAVErjFShs1Ahw6U4UgpaAFooooEFFFFABVa6iWWMqwBVhhge4qzTJF3KRQByFvq8Xhe6bTrqMrAzkxPkAYzmtHUdetW0OW7hmBG3oDzUuvaPa6rp7LOvzKOCDgj8a8cnubi2la2WRvLBwQSSKLjRlXkhmvZZSxJdyck5J5pI/WmTDDE+9PiHy5qkNBDFHJegynEYPJzir50TTpYMxXIWTPALEk1RUgruxjkirEM0cPzEkkj1raK0M23eyH2uljT3E13IGUHIAyCa0bzVGu7VbeCPy4lwM4GT+IqjBcqW8xj5iHtnOPzqxNdxS25jSPaxORjFUyWyvd6dJDZC4lYbCcYxyTVReIFHtSC4nm/dSOSinOCaMnOOwpwVmQ3oPhDcsPpUMkhBPNS3cclm0bDlHGT7VXkG5QV781cpAlcGcOhBOKiDg5XNWLOOF7hFnbEZPJzimarHBDd7bRsxEZBzmslLU0cNBgKgcmnoVZc1UUMRknNKsjr16VoZtFyioEm9TT1kU5GcUXElqa+iW3nXPmkfLGcmrV/Pvc4PGaltIxYaSP78oyfpWbM+WNc1SV2dUVZEMjZzUZNKxyabmoKDNOFNFPHShAB6U3PNOPSmd6YgB2TBux4NSrwxqFxnB9KmQggGgCZTTuoqJTTwc0wHU006m5oAWiiigBMU6m9KXNAC0hopDTABThTRTs0WAKU0maTNIA70tFFAhBS0UUwClxRmjtSAO9KOlNp46U0A2nAUlLmgApBxS0lACilFIKWiwgzSg0lApjFp3am0o6UABNApKUUAKKKTNGaAClpKXFAC0vakozTAUUtNBpaAHA4pCQRRSCkAlPptKKYhaUGm0A0DHZozTc0A80AO70UHpQKBBnFLnijNJigANC9aKB1NADu1JRmgHNACilpKM0BcM80d6TmlFAxcZpp4pwNB5oEMJpM04ikxxQAA8YpM80d6COaQxc0dqOlBPFMBO9BNFGKQgpB1paUCkBS1WTECRqfvHJrKlO1Ao71b1CQyXxAOQgx+NUpDucD0oGKo+Wn00dKXNUSLRSA0uakAozSZpRSGApc0lFAgzW7p0e21DYxurCwWYAetdLCuyBF9AKtAPHNLSA04UCFApQKQGnZGKAEApRSZoBFAEoHFKKaGwKM0AOyKUUzNKDmgB4anA1GaAcUwJActS1GDzT80gHUqEE0zNOU4NAHNeL0xLBJ7YrnuCK6XxaQVhXvya5jtSuaAabSmkNMBDSGlNIaBAppaZmlBpDFoopc8UxCGgijNGaAACkI4ozQTQAmaSkNFIAopKD1oC4tFJS5pjCiikNAgooooEAooooGIaWikpABpaSimAYoozS0gEoopM0WAUGjNLSUwCijvRQAYoxRSUhijrTs8U0U6kxoQUtFFItBRQKKQJBQaBS0FCDpTgTTaWgE7EgZgQQxH41YW5yAsoDKOhxVQGgkgcUFXLbQwyAsjgE9iageMpwenY1GGPBzzR5rHgnIosS2KRikJpSQRTc0wbQtIetOBxTSaCWJmgUHpQKdybBRQeKBUgANT2R/0lfY1ABU9kM3C/WgGbR5bFSAVGfvZqRTUMEPHSgcGjpikJ5qRiABEJPYZqiCZbjd6Grl2wjgJ7ngVTtOXJrQgmmPQVXl5YVPIcvUDnJoAfEasA5FVoupqdDxTAlqvdjKhu4NTio5lLQkUgK8bVYKiSJkPcEVSQ4YirkZ4FMDEwQ5BGCDjFGauanBslEy8BuD9ap55qkyBe1KKQUCqGFFFFAxRSUUUCClFFFArBThTacKFuUKKt2w+fPoM1UAq3HiOBpG9MUMRWmkLzsT2OKAaj3bmJPenKMuB60kM0IRiIevWpIz+8B9KaDhQKRThqhjNGE4OafIcMGFU45Dnr0qznKjNNAbWmXLRtFKp+ZCDXqUU3mwRyr0ZQa8ctJSj7c8GvVfDU63ejQndkqMH8DVtaCNRXNWIXJIqNYixxViOLGKxAmHSloAwKWgQUUmaM0CFooooGFJS0UCMnXp1stJuLgnG1DgepxxXikoErPIe7Zr17xvDNN4ek8n+FgzfQda8pVQwz2NJ7lxWhhzrjNOhGYzVrUoQoGwcY5qPTbWS7cRoQB/ESOnpWkUD0K4IKFe4NV3kPmbW4ArqNU8LRaJbxzSXCu0nIAz/WuavowCGQZHet1sYt2Y22Bl3gPtK8gHvU0c6sMk7XXqCaqRlk+ZeD2qNgxcvkg5wcUWbB2ZejfLliQCetTLnqpBqjGodclj+dEgkhP7tj6881aVjNo0pLlpYzFJGSAODVIZRWDfhUIu7gDnBP0pJZmkGSMUmOKJLYPM4QAnPXHapbmFoxyCQK0dHgRYBIAMkc5rSmtoWjzgEkc1zXtI6uW6OWXGMUu0EYNOnjEd06KeAacq8Cui90czVmQ+UMVb0qx+1XqIckKcn8KaF45rZ0SARI9z7YFRJ2Q4q7J9SkwVjU8IMCsqQ81ZvJN8xOcjNUmOTXM3dnQkNNFLSd6YAKkA4qMdakA4qhCGmd6e1NoAKIzgkUCkPDA0ATg4pQecVGDlQach5FMCcdKQilB4oPSgTG0UUtDGJR3oooAWiikoAUdaWmilNAC0lANB5oEJmlFJQKaGOFFFGaAEzzTs8UzvT+1MQlOBptKM0gFNLTc0tAC0YoFLSAQDigUdqKoBaUUlKKAFxSUA0tMBKM8UUUgFFJQPWloAB2pQaTNIDTAfmkzSdqMUgFBxS5pOlANAC5pwptLTAKdTT0pc1IgNFA5paoBKBRilAxQAtFBooAKKDQDSAKKKXtQAlAODRxR34oAdRSA0uaYg6UCm5p1AXFxxQaAaD0pDDrSEUo70d6YDcUYzR3pegoGNI4oA4petJjAoATFKOaCKBwKkQY5pHYRqWPQcmlziquoTCO1Kjq/ApDMkMWZ3bqSTUQGWJqQnapHrxTQKaBi9qBRSgUyRB1p3ako7VIxKcKbS9qBCigdaOlFNATWUfmXqLjIzXRHgfSsbSY8TGU9BwK1i3FUA4GnA1CTg0oY0XESZpwbgVFnNOFAx5NAamGlAoAfu4pQcimgUo9KAHjmnrzTBT0oEOIpKd7Uw0wHLT88UxaUUgFNKDyKSkIwKBoxfEkDXCoU6rzXLyKY22nrXaXYDyDPQCsLULHO50HPpWd9TS2hjEfKDTTUkqMrYIxio+9WiWIaSlOMU3NNAGKKKDQAoOaTNIDS5yKADNITxRTc0AKTRSZopCCigUGmMKKKKAEooopIAoooNMAooopsApD1paQ0hi0lLSUmIKBRRQgCiiimAUmKM0tIAFFGaSgAopRSUwFpDRmigYop1IKKTHEWiigVBoFFAopghQKWkopDCiiloGJRSUooExOvFGO1OAxg0pouJoZyKTNONJinchpgDmjvSYxzTh0oKSEPSgUp64pKQWDFJzUgGRQFpXE0MB5q1YDNwKgCVasRicH0pktM1Keppmc05ahgS5yKCMEUg6ClPJyKRRn3sxe48sHIA5p1sMEmiitDMcx+c/SoAMk0UUDFjPzEVOp6UUUATLRJ/qz9KKKQGaP8AWkH1qzGeaKKfQCSeNZ7Zoz1I4PpWIUKuynqDiiinElijpQOlFFWAUd6KKAFFHeiihAJS0UUALSiiihbjHrjIzVm6ylkPUmiikxFEDgGpYxmQfWiihbDNA8AfSmj74ooqHuMmTg1ZjOVoopoCaE4cH3r0nwBdiaGW2PBU5H5UUVb2EdqsYBqQDFFFYiDNBNFFADc0ooooAdRRRQAUUUUCI5VV42VlDAjkEZBrxPUYPsmtXtqPuxyHGKKKTNImbdgFSPeqRnktclARn0oorWGwpkc+p3F0u2eUsBwASTgVBvLqM8gd6KK3Ryy3GzOgQDHtUJxs4ooqkHQmthn86kuQMgiiirJZAVDY4pjADiiiolsVHcu2t80SBF7VYk1aTbtx+NFFcnU7ehn7zJIWPUmrCjOKKK2Rz9R5GK3sC10xF6EjJoorOYR3MmRsnPrUROaKKzNhM0zPz0UUwY8YzUg6UUUxDWptFFABSkZFFFACIcoR6U5DRRTQE6nIp3aiigApM0UUgEzzSiiimgF7UgoooAWkJoooAM0tFFAgoPFFFNAHaloopAKBQelFFMBueacDRRQgEpRRRQA4dKKKKQBQOtFFMB1AoopgLijNFFACUHpRRQAuPlzSZ4oooASnCiigAPQUtFFMA7UCiigBaWiikAGgcGiikAq/epe9FFUIUjig9KKKAEpRRRQgA9KQdaKKQATzS5oooAbTgKKKQAKU0UVQCCndqKKCQXvS9aKKRQo6UpHeiigBuBQ33aKKYxF5paKKBCGmk80UVLASsvVWP2qOLsBmiikxlGQ/Nt96co4ooqkJh3pcUUUhBSGiigEFLRRSGwxR0oooEa+npttQ3qc1cX7tFFUAEUg60UUCHgU9RzRRTGKetKBRRTAcDilxnmiikAo4p44oooEOHNBFFFMAXpSg0UUALQThaKKTGihKcyHNV5ADkYoorB7nStjKv7EONyjBrGkjaNiCKKKtGUtyOkPFFFaIkM80GiiqASkzRRUjEFL0FFFAhtKKKKkQUGiiqQwxSGiigAooooAKKKKADtSZoooQC4pDRRSAOxoFFFMAooooQBmgmiihgNFOoooAKSiigYZooopCCk70UUxjhSjmiipkUhaKKKksXikoooGhRRRRSYxKd2oopgNzk04CiigQ6koopAxKAKKKYCkUgHNFFAwx81LjFFFIQ5aB3oopDHKODVmxGZj9KKKBS2NEdactFFSZEgp2MgYoooRR/9k=</stereopairdata>
</file>

<file path=customXml/item1148.xml><?xml version="1.0" encoding="utf-8"?>
<extrudness>0.1</extrudness>
</file>

<file path=customXml/item1149.xml><?xml version="1.0" encoding="utf-8"?>
<extrudness>0.2</extrudness>
</file>

<file path=customXml/item115.xml><?xml version="1.0" encoding="utf-8"?>
<extrudness>0.7</extrudness>
</file>

<file path=customXml/item1150.xml><?xml version="1.0" encoding="utf-8"?>
<zdepth>1</zdepth>
</file>

<file path=customXml/item1151.xml><?xml version="1.0" encoding="utf-8"?>
<zdepth>-3</zdepth>
</file>

<file path=customXml/item1152.xml><?xml version="1.0" encoding="utf-8"?>
<zdepth>0</zdepth>
</file>

<file path=customXml/item1153.xml><?xml version="1.0" encoding="utf-8"?>
<extrudness>0.4</extrudness>
</file>

<file path=customXml/item1154.xml><?xml version="1.0" encoding="utf-8"?>
<zdepth>2</zdepth>
</file>

<file path=customXml/item1155.xml><?xml version="1.0" encoding="utf-8"?>
<CamOriZ>-0.0190441</CamOriZ>
</file>

<file path=customXml/item1156.xml><?xml version="1.0" encoding="utf-8"?>
<extrudness>0.5</extrudness>
</file>

<file path=customXml/item1157.xml><?xml version="1.0" encoding="utf-8"?>
<zdepth>2</zdepth>
</file>

<file path=customXml/item1158.xml><?xml version="1.0" encoding="utf-8"?>
<CamOriY>-0.220822</CamOriY>
</file>

<file path=customXml/item1159.xml><?xml version="1.0" encoding="utf-8"?>
<CamOriY>0.207406</CamOriY>
</file>

<file path=customXml/item116.xml><?xml version="1.0" encoding="utf-8"?>
<extrudness>0.5</extrudness>
</file>

<file path=customXml/item1160.xml><?xml version="1.0" encoding="utf-8"?>
<extrudness>0.2</extrudness>
</file>

<file path=customXml/item1161.xml><?xml version="1.0" encoding="utf-8"?>
<extrudness>1.5</extrudness>
</file>

<file path=customXml/item1162.xml><?xml version="1.0" encoding="utf-8"?>
<zdepth>2</zdepth>
</file>

<file path=customXml/item1163.xml><?xml version="1.0" encoding="utf-8"?>
<zdepth>-1</zdepth>
</file>

<file path=customXml/item1164.xml><?xml version="1.0" encoding="utf-8"?>
<CamOriZ>0</CamOriZ>
</file>

<file path=customXml/item1165.xml><?xml version="1.0" encoding="utf-8"?>
<zdepth>2</zdepth>
</file>

<file path=customXml/item1166.xml><?xml version="1.0" encoding="utf-8"?>
<extrudness>0.5</extrudness>
</file>

<file path=customXml/item1167.xml><?xml version="1.0" encoding="utf-8"?>
<extrudness>0.3</extrudness>
</file>

<file path=customXml/item1168.xml><?xml version="1.0" encoding="utf-8"?>
<CamOriX>0</CamOriX>
</file>

<file path=customXml/item1169.xml><?xml version="1.0" encoding="utf-8"?>
<extrudness>0.2</extrudness>
</file>

<file path=customXml/item117.xml><?xml version="1.0" encoding="utf-8"?>
<extrudness>0.2</extrudness>
</file>

<file path=customXml/item1170.xml><?xml version="1.0" encoding="utf-8"?>
<zdepth>1</zdepth>
</file>

<file path=customXml/item1171.xml><?xml version="1.0" encoding="utf-8"?>
<extrudness>0.3</extrudness>
</file>

<file path=customXml/item1172.xml><?xml version="1.0" encoding="utf-8"?>
<zdepth>0</zdepth>
</file>

<file path=customXml/item1173.xml><?xml version="1.0" encoding="utf-8"?>
<zdepth>1</zdepth>
</file>

<file path=customXml/item1174.xml><?xml version="1.0" encoding="utf-8"?>
<stereopairfilename>Still0819_00027_r.JPG</stereopairfilename>
</file>

<file path=customXml/item1175.xml><?xml version="1.0" encoding="utf-8"?>
<extrudness>0.4</extrudness>
</file>

<file path=customXml/item1176.xml><?xml version="1.0" encoding="utf-8"?>
<zdepth>-1</zdepth>
</file>

<file path=customXml/item1177.xml><?xml version="1.0" encoding="utf-8"?>
<extrudness>0.4</extrudness>
</file>

<file path=customXml/item1178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1179.xml><?xml version="1.0" encoding="utf-8"?>
<CamPosZ>543.94</CamPosZ>
</file>

<file path=customXml/item118.xml><?xml version="1.0" encoding="utf-8"?>
<extrudness>0.3</extrudness>
</file>

<file path=customXml/item1180.xml><?xml version="1.0" encoding="utf-8"?>
<stereopairfilename>01131 BW_r.jpg</stereopairfilename>
</file>

<file path=customXml/item1181.xml><?xml version="1.0" encoding="utf-8"?>
<CamOriZ>0</CamOriZ>
</file>

<file path=customXml/item1182.xml><?xml version="1.0" encoding="utf-8"?>
<extrudness>0.7</extrudness>
</file>

<file path=customXml/item1183.xml><?xml version="1.0" encoding="utf-8"?>
<extrudness>0.4</extrudness>
</file>

<file path=customXml/item1184.xml><?xml version="1.0" encoding="utf-8"?>
<extrudness>0.1</extrudness>
</file>

<file path=customXml/item1185.xml><?xml version="1.0" encoding="utf-8"?>
<CamOriZ>0.0109267</CamOriZ>
</file>

<file path=customXml/item1186.xml><?xml version="1.0" encoding="utf-8"?>
<CamOriW>0.998601</CamOriW>
</file>

<file path=customXml/item1187.xml><?xml version="1.0" encoding="utf-8"?>
<extrudness>0.3</extrudness>
</file>

<file path=customXml/item1188.xml><?xml version="1.0" encoding="utf-8"?>
<zdepth>2</zdepth>
</file>

<file path=customXml/item1189.xml><?xml version="1.0" encoding="utf-8"?>
<zdepth>2</zdepth>
</file>

<file path=customXml/item119.xml><?xml version="1.0" encoding="utf-8"?>
<extrudness>0.5</extrudness>
</file>

<file path=customXml/item1190.xml><?xml version="1.0" encoding="utf-8"?>
<extrudness>0.1</extrudness>
</file>

<file path=customXml/item1191.xml><?xml version="1.0" encoding="utf-8"?>
<zdepth>2</zdepth>
</file>

<file path=customXml/item1192.xml><?xml version="1.0" encoding="utf-8"?>
<zdepth>-5</zdepth>
</file>

<file path=customXml/item1193.xml><?xml version="1.0" encoding="utf-8"?>
<zdepth>0</zdepth>
</file>

<file path=customXml/item1194.xml><?xml version="1.0" encoding="utf-8"?>
<zdepth>2</zdepth>
</file>

<file path=customXml/item1195.xml><?xml version="1.0" encoding="utf-8"?>
<extrudness>0.2</extrudness>
</file>

<file path=customXml/item1196.xml><?xml version="1.0" encoding="utf-8"?>
<stereopairfilename>01450 bw_r.jpg</stereopairfilename>
</file>

<file path=customXml/item1197.xml><?xml version="1.0" encoding="utf-8"?>
<extrudness>0.3</extrudness>
</file>

<file path=customXml/item1198.xml><?xml version="1.0" encoding="utf-8"?>
<CamPosZ>371.726</CamPosZ>
</file>

<file path=customXml/item1199.xml><?xml version="1.0" encoding="utf-8"?>
<extrudness>0.3</extrudness>
</file>

<file path=customXml/item12.xml><?xml version="1.0" encoding="utf-8"?>
<zdepth>0</zdepth>
</file>

<file path=customXml/item120.xml><?xml version="1.0" encoding="utf-8"?>
<extrudness>0.1</extrudness>
</file>

<file path=customXml/item1200.xml><?xml version="1.0" encoding="utf-8"?>
<zdepth>4</zdepth>
</file>

<file path=customXml/item1201.xml><?xml version="1.0" encoding="utf-8"?>
<zdepth>2</zdepth>
</file>

<file path=customXml/item1202.xml><?xml version="1.0" encoding="utf-8"?>
<extrudness>0.4</extrudness>
</file>

<file path=customXml/item1203.xml><?xml version="1.0" encoding="utf-8"?>
<zdepth>2</zdepth>
</file>

<file path=customXml/item1204.xml><?xml version="1.0" encoding="utf-8"?>
<CamPosZ>541.536</CamPosZ>
</file>

<file path=customXml/item1205.xml><?xml version="1.0" encoding="utf-8"?>
<extrudness>0.2</extrudness>
</file>

<file path=customXml/item1206.xml><?xml version="1.0" encoding="utf-8"?>
<extrudness>0.2</extrudness>
</file>

<file path=customXml/item1207.xml><?xml version="1.0" encoding="utf-8"?>
<extrudness>0.1</extrudness>
</file>

<file path=customXml/item1208.xml><?xml version="1.0" encoding="utf-8"?>
<extrudness>0.2</extrudness>
</file>

<file path=customXml/item1209.xml><?xml version="1.0" encoding="utf-8"?>
<extrudness>0.4</extrudness>
</file>

<file path=customXml/item121.xml><?xml version="1.0" encoding="utf-8"?>
<extrudness>0.2</extrudness>
</file>

<file path=customXml/item1210.xml><?xml version="1.0" encoding="utf-8"?>
<extrudness>0.2</extrudness>
</file>

<file path=customXml/item1211.xml><?xml version="1.0" encoding="utf-8"?>
<zdepth>-1</zdepth>
</file>

<file path=customXml/item1212.xml><?xml version="1.0" encoding="utf-8"?>
<zdepth>2</zdepth>
</file>

<file path=customXml/item1213.xml><?xml version="1.0" encoding="utf-8"?>
<stereopairdata>/9j/4SOoRXhpZgAATU0AKgAAAAgADAEAAAMAAAABCOMAAAEBAAMAAAABBPsAAAECAAMAAAADAAAAngEGAAMAAAABAAIAAAESAAMAAAABAAEAAAEVAAMAAAABAAMAAAEaAAUAAAABAAAApAEbAAUAAAABAAAArAEoAAMAAAABAAIAAAExAAIAAAAeAAAAtAEyAAIAAAAUAAAA0odpAAQAAAABAAAA6AAAASAACAAIAAgACvyAAAAnEAAK/IAAACcQQWRvYmUgUGhvdG9zaG9wIENTNS4xIFdpbmRvd3MAMjAxMjowODoxNiAxNjo0OTo0OQAAAAAEkAAABwAAAAQwMjIxoAEAAwAAAAH//wAAoAIABAAAAAEAAAjjoAMABAAAAAEAAAT7AAAAAAAAAAYBAwADAAAAAQAGAAABGgAFAAAAAQAAAW4BGwAFAAAAAQAAAXYBKAADAAAAAQACAAACAQAEAAAAAQAAAX4CAgAEAAAAAQAAIiIAAAAAAAAASAAAAAEAAABIAAAAAf/Y/+IMWElDQ19QUk9GSUxFAAEBAAAMSExpbm8CEAAAbW50clJHQiBYWVogB84AAgAJAAYAMQAAYWNzcE1TRlQAAAAASUVDIHNSR0IAAAAAAAAAAAAAAAEAAPbWAAEAAAAA0y1IUCAgAAAAAAAAAAAAAAAAAAAAAAAAAAAAAAAAAAAAAAAAAAAAAAAAAAAAAAAAAAAAAAARY3BydAAAAVAAAAAzZGVzYwAAAYQAAABsd3RwdAAAAfAAAAAUYmtwdAAAAgQAAAAUclhZWgAAAhgAAAAUZ1hZWgAAAiwAAAAUYlhZWgAAAkAAAAAUZG1uZAAAAlQAAABwZG1kZAAAAsQAAACIdnVlZAAAA0wAAACGdmlldwAAA9QAAAAkbHVtaQAAA/gAAAAUbWVhcwAABAwAAAAkdGVjaAAABDAAAAAMclRSQwAABDwAAAgMZ1RSQwAABDwAAAgMYlRSQwAABDwAAAgMdGV4dAAAAABDb3B5cmlnaHQgKGMpIDE5OTggSGV3bGV0dC1QYWNrYXJkIENvbXBhbnkAAGRlc2MAAAAAAAAAEnNSR0IgSUVDNjE5NjYtMi4xAAAAAAAAAAAAAAASc1JHQiBJRUM2MTk2Ni0yLjEAAAAAAAAAAAAAAAAAAAAAAAAAAAAAAAAAAAAAAAAAAAAAAAAAAAAAAAAAAAAAAAAAAFhZWiAAAAAAAADzUQABAAAAARbMWFlaIAAAAAAAAAAAAAAAAAAAAABYWVogAAAAAAAAb6IAADj1AAADkFhZWiAAAAAAAABimQAAt4UAABjaWFlaIAAAAAAAACSgAAAPhAAAts9kZXNjAAAAAAAAABZJRUMgaHR0cDovL3d3dy5pZWMuY2gAAAAAAAAAAAAAABZJRUMgaHR0cDovL3d3dy5pZWMuY2gAAAAAAAAAAAAAAAAAAAAAAAAAAAAAAAAAAAAAAAAAAAAAAAAAAAAAAAAAAAAAZGVzYwAAAAAAAAAuSUVDIDYxOTY2LTIuMSBEZWZhdWx0IFJHQiBjb2xvdXIgc3BhY2UgLSBzUkdCAAAAAAAAAAAAAAAuSUVDIDYxOTY2LTIuMSBEZWZhdWx0IFJHQiBjb2xvdXIgc3BhY2UgLSBzUkdCAAAAAAAAAAAAAAAAAAAAAAAAAAAAAGRlc2MAAAAAAAAALFJlZmVyZW5jZSBWaWV3aW5nIENvbmRpdGlvbiBpbiBJRUM2MTk2Ni0yLjEAAAAAAAAAAAAAACxSZWZlcmVuY2UgVmlld2luZyBDb25kaXRpb24gaW4gSUVDNjE5NjYtMi4xAAAAAAAAAAAAAAAAAAAAAAAAAAAAAAAAAAB2aWV3AAAAAAATpP4AFF8uABDPFAAD7cwABBMLAANcngAAAAFYWVogAAAAAABMCVYAUAAAAFcf521lYXMAAAAAAAAAAQAAAAAAAAAAAAAAAAAAAAAAAAKPAAAAAnNpZyAAAAAAQ1JUIGN1cnYAAAAAAAAEAAAAAAUACgAPABQAGQAeACMAKAAtADIANwA7AEAARQBKAE8AVABZAF4AYwBoAG0AcgB3AHwAgQCGAIsAkACVAJoAnwCkAKkArgCyALcAvADBAMYAywDQANUA2wDgAOUA6wDwAPYA+wEBAQcBDQETARkBHwElASsBMgE4AT4BRQFMAVIBWQFgAWcBbgF1AXwBgwGLAZIBmgGhAakBsQG5AcEByQHRAdkB4QHpAfIB+gIDAgwCFAIdAiYCLwI4AkECSwJUAl0CZwJxAnoChAKOApgCogKsArYCwQLLAtUC4ALrAvUDAAMLAxYDIQMtAzgDQwNPA1oDZgNyA34DigOWA6IDrgO6A8cD0wPgA+wD+QQGBBMEIAQtBDsESARVBGMEcQR+BIwEmgSoBLYExATTBOEE8AT+BQ0FHAUrBToFSQVYBWcFdwWGBZYFpgW1BcUF1QXlBfYGBgYWBicGNwZIBlkGagZ7BowGnQavBsAG0QbjBvUHBwcZBysHPQdPB2EHdAeGB5kHrAe/B9IH5Qf4CAsIHwgyCEYIWghuCIIIlgiqCL4I0gjnCPsJEAklCToJTwlkCXkJjwmkCboJzwnlCfsKEQonCj0KVApqCoEKmAquCsUK3ArzCwsLIgs5C1ELaQuAC5gLsAvIC+EL+QwSDCoMQwxcDHUMjgynDMAM2QzzDQ0NJg1ADVoNdA2ODakNww3eDfgOEw4uDkkOZA5/DpsOtg7SDu4PCQ8lD0EPXg96D5YPsw/PD+wQCRAmEEMQYRB+EJsQuRDXEPURExExEU8RbRGMEaoRyRHoEgcSJhJFEmQShBKjEsMS4xMDEyMTQxNjE4MTpBPFE+UUBhQnFEkUahSLFK0UzhTwFRIVNBVWFXgVmxW9FeAWAxYmFkkWbBaPFrIW1hb6Fx0XQRdlF4kXrhfSF/cYGxhAGGUYihivGNUY+hkgGUUZaxmRGbcZ3RoEGioaURp3Gp4axRrsGxQbOxtjG4obshvaHAIcKhxSHHscoxzMHPUdHh1HHXAdmR3DHeweFh5AHmoelB6+HukfEx8+H2kflB+/H+ogFSBBIGwgmCDEIPAhHCFIIXUhoSHOIfsiJyJVIoIiryLdIwojOCNmI5QjwiPwJB8kTSR8JKsk2iUJJTglaCWXJccl9yYnJlcmhya3JugnGCdJJ3onqyfcKA0oPyhxKKIo1CkGKTgpaymdKdAqAio1KmgqmyrPKwIrNitpK50r0SwFLDksbiyiLNctDC1BLXYtqy3hLhYuTC6CLrcu7i8kL1ovkS/HL/4wNTBsMKQw2zESMUoxgjG6MfIyKjJjMpsy1DMNM0YzfzO4M/E0KzRlNJ402DUTNU01hzXCNf02NzZyNq426TckN2A3nDfXOBQ4UDiMOMg5BTlCOX85vDn5OjY6dDqyOu87LTtrO6o76DwnPGU8pDzjPSI9YT2hPeA+ID5gPqA+4D8hP2E/oj/iQCNAZECmQOdBKUFqQaxB7kIwQnJCtUL3QzpDfUPARANER0SKRM5FEkVVRZpF3kYiRmdGq0bwRzVHe0fASAVIS0iRSNdJHUljSalJ8Eo3Sn1KxEsMS1NLmkviTCpMcky6TQJNSk2TTdxOJU5uTrdPAE9JT5NP3VAnUHFQu1EGUVBRm1HmUjFSfFLHUxNTX1OqU/ZUQlSPVNtVKFV1VcJWD1ZcVqlW91dEV5JX4FgvWH1Yy1kaWWlZuFoHWlZaplr1W0VblVvlXDVchlzWXSddeF3JXhpebF69Xw9fYV+zYAVgV2CqYPxhT2GiYfViSWKcYvBjQ2OXY+tkQGSUZOllPWWSZedmPWaSZuhnPWeTZ+loP2iWaOxpQ2maafFqSGqfavdrT2una/9sV2yvbQhtYG25bhJua27Ebx5veG/RcCtwhnDgcTpxlXHwcktypnMBc11zuHQUdHB0zHUodYV14XY+dpt2+HdWd7N4EXhueMx5KnmJeed6RnqlewR7Y3vCfCF8gXzhfUF9oX4BfmJ+wn8jf4R/5YBHgKiBCoFrgc2CMIKSgvSDV4O6hB2EgITjhUeFq4YOhnKG14c7h5+IBIhpiM6JM4mZif6KZIrKizCLlov8jGOMyo0xjZiN/45mjs6PNo+ekAaQbpDWkT+RqJIRknqS45NNk7aUIJSKlPSVX5XJljSWn5cKl3WX4JhMmLiZJJmQmfyaaJrVm0Kbr5wcnImc951kndKeQJ6unx2fi5/6oGmg2KFHobaiJqKWowajdqPmpFakx6U4pammGqaLpv2nbqfgqFKoxKk3qamqHKqPqwKrdavprFys0K1ErbiuLa6hrxavi7AAsHWw6rFgsdayS7LCszizrrQltJy1E7WKtgG2ebbwt2i34LhZuNG5SrnCuju6tbsuu6e8IbybvRW9j74KvoS+/796v/XAcMDswWfB48JfwtvDWMPUxFHEzsVLxcjGRsbDx0HHv8g9yLzJOsm5yjjKt8s2y7bMNcy1zTXNtc42zrbPN8+40DnQutE80b7SP9LB00TTxtRJ1MvVTtXR1lXW2Ndc1+DYZNjo2WzZ8dp22vvbgNwF3IrdEN2W3hzeot8p36/gNuC94UThzOJT4tvjY+Pr5HPk/OWE5g3mlucf56noMui86Ubp0Opb6uXrcOv77IbtEe2c7ijutO9A78zwWPDl8XLx//KM8xnzp/Q09ML1UPXe9m32+/eK+Bn4qPk4+cf6V/rn+3f8B/yY/Sn9uv5L/tz/bf///+0ADEFkb2JlX0NNAAL/7gAOQWRvYmUAZIAAAAAB/9sAhAAMCAgICQgMCQkMEQsKCxEVDwwMDxUYExMVExMYEQwMDAwMDBEMDAwMDAwMDAwMDAwMDAwMDAwMDAwMDAwMDAwMAQ0LCw0ODRAODhAUDg4OFBQODg4OFBEMDAwMDBERDAwMDAwMEQwMDAwMDAwMDAwMDAwMDAwMDAwMDAwMDAwMDAz/wAARCABa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02EoTykkpaEoTpJKWhKE5BHKUJKWhKE6SSkOVlYuHjvycu5mPj1xvtscGsEna3c537znbVmdU+tfQem4Yy7MpmQLATj1Yzm2vtjT9Fsdt27v8LY70lp5mJiZuJdiZtbbsW5hbdW/gt/77/X/MXjfVOjO6S43YV7czFGri0tdbUDx6vpudvr/4VJT6v0Lr/TOvYhyun2E7CBfQ+BbU4/mX167f5D/5uz/BrSheQ/U7KzX/AFp6fZgOYX3PNeQw+0uxy1z79zp22em1nr1/8JWvX0lLQlCdKElLQlCFkZ2DiuazJyaaHvEsZbY1jiOJa17mrGzfrfiYucaPRddjNgOya3TLjq70qtu22tn7/q/1ElO9CUKvgdRwuo0m/DtF1YO10AgtdE7XsftcxyspKWhKE6UJKf/Q9PhPCdKElMXENaXOIDWgkk6AAdyVxP1z+ttYqrwel5dZZaHHJyabNYGjKKr6j7N3+FfX/wBuLqus9IxOs9Ps6fmbxTYQSa3FrgWncx3dr9rv8HYyyv8A4NeK9bwhh9WswX5pdTW0RadrH6j27qsd2Qxjt/s9Kx1dn+n9FJTvdF+sdvR72W494+zEj18afY9v530i93rbf5u3evTMPrXR854rws7HybCNwrqta58eOxp3e389ePu6X0tlDHOtvx7nENDQ8PDgfpXND9vtq+mu7+pV31Grd/kmxzOoPaWOOa93ruAPvbV6p9H3fSsZi7P+FrSU9kkng+CYkDQkAnxICSlnMY9pY9ocx/tc1wkEHRzXBeQZXV8KnNyWDGbgCi19TQK2ud6VbnVN9T0zsrta1m3/AAns/PXrWRmY2NTZkXWtbXSw2PMgw1q8VzHUdQ6lndTrYyvGfc+yvGZ7mOsf+kd6tjJr9Klo+0Zn9f0a/wCkJKUMCnEyGdSAyBjiL6jiurZfU4ua+jJ9PIa9vo/8F+i/4ytet9E+snSuuVB+Hb+k1DqbBteCPpwPcx//AFp687prwvSdRe51vqAtvcfzi4bXNc2Po6/2EPpbbcB23HyHvrYXGkuDQa31u/Qur9MD93ZZ/pElPrqSo4PVsbLwcbLc4NOQIc0cNePbbP8AJa8IZ6u4Ej0QRJgzBjt2SU8l9f8A6o5Gf1TG6zQXW0ONWNn0btpbXuhl1Lj7djt/p3fufzn765zI6BkCxzsDHu6eKxuc02texo/dL930l6H17rDx0PPdTRut9B4aHwW6iN5/4v6a8qbm3NpdSx+9uQ4epu4LydrrElPRfUT623YfU2dJzg12Pn2RXdPvZb/NV7nf4Suz+b9y9Shec9L/AMX+NidRxs7qXUn5YxHNsZjU0+k3fWWvqDrTY/dU3Z7v0TH2L0MX0uG5r2kHvISUzSUDfQBJsZA59w/vUGZmM8vDXj2EAnsZ/d/eSU//0eyPWc2Z9gB4Aaf4qTOuZQB31tee3IA/8ksbFc8hzTJaNdeyo9X+sJwPVpxCPtdP0rSA7YSPo1t13W+7b+k+gkp1erfXLqFTnYXS8QZPUg1pc0Bzq6RYdtd+Y9v83X/hNn7i5KromJf1G89SyRZ1TOBubkn2Ype+a7K7G6Wb7d39J2Mqqs/7TroOhMsZ0LFtkmzLnJveZJfZY93us5c7ZU2qr/i2LN6a5vV6r34wb6jdz8auwbZ2WWUvxrnnc1rL21+k7/Rb8e9JTzfUOn9a6LVea3OZjNIpcHht0a8V2Dez9Hu3+p+j/wC3FLHLg2u4kCysNDLDHt2j2tc78+uv81/0/stv/BfpNLqfVabui51Dw4XYzKS2tw2ufS24bPZ+bfju9XDyWf4G6tZ9Fb72b6C0MBFbg4PifaWOc5lT6WfT9PdZaxJT1WN19w9Ntg3NuAcxhdtc0hs2s/ddsWhX1TBuf/OFth/0gI5/l/RXF9PD8nqGVaa3N+xfoKa3Ag73E7rHbvoO2f8AV71pY2+5+ythsLQSfgNT/W4/NSU631maT09mMAP075IcJb7BulzD7bNu76Dv0e9co5rccXUh5fY6xte4wXFpLXsZDQxv6T9I/a3/AL4trPuyrumzbLvsTw9zj9JrX/on7/8Ag/oLFvYX5WPZy8PAf4Fol27+s1JTaYf0toJJg6hwjy/NT0Ei2ys8Ne4NPxO7+KdljWPD9xDXaOcOdfpEKLNrMq5rzPp2Q8jvDW7nj+s1JTv/AFf6rQLHdNeSHusLqrJkTta6yuz/AEf8l6P9YvrHX0MMqa0X5lo3em4kMrZ2st2e73u/mqlxn1d6o9lPUs2t5ryMpvptLoPtf+k9MMfO7d7/APgv0afC6sMrrH7YzA6243eqyoGGgMbDJO1zrfSr+hWz9z1UlO5k9W+sHVMVtLaKzTa1/wBobT7BtAbt/S32fTa7d+j+h/plgV9OspbAPqOvdtxr2mQ4z/N+n72eox30lsdW+tPTXBmPhtstsDgYY1jGNA/N9W+u+rdu/wBFRd71R6Pk5WRZbW012b7d+55NlgcNf01h22t2se7bY2zfakp67H66+31A6sbcf2WWE6vcxrXWvY1quY2W3IkvYGOP0RyXD4H3b/5Cxm9Xw8RzRmllLC40s3ya90btm9zR6e6v/SfTStzcHBywLW+pjusrLMgEPbU50mvczXa6v6PqJKd+Wj83X4JS3s0hUcy7IZDma47/AKFjeJ/dd+6qzM69toL4cAI2/wAf6ySn/9LZyc5mHi25J1NTC9rSfpOA9n/TXm/Tsu6y7NsyH+u8OD3PJEmx5dv3cbvoLZ6z1w3U3Y0/pDsdq0NcAC8u7n2exi5nFreczExLA4eraNm0Aub6payx7GOZZvf9D83/AAaSn1X6t2G76t9LtYBJoEB38l72bf8AoLn+nY/WOndQzMV+JkbX5D34rixxY5jjvmrIra9tjtn0lHptn1w6Vh4nSf2c6qhr31YuZe2Wlhe+8Pyq2ubZj1sa/wDnP/A1a6x9YOp4WA+ljqsn1WGt1lQNUF42b4sfe302ud+ckpzPrZXVY7H6oyp7vUeWZFTmObuIDXuta6PbvZV+9/PUV+z9JkLJOTTiEZRb6wyLHvDmQNu0ersDnss+n/J+z/4X8xdRk5uJbSwMIdZQ6u7Hu9MWVFw/R+na0NdVZQ/fbS70/wCa/wAGuTyOkZ9WScWg1sodZvpbYdtf6VzcWprnn3fSv9LfbsqZ/hUlPS9ILcvprcwO9Km71bsm90jVh9K1znHc5znV1srb/wBBaVnUMC40elYKraAfT3tNYfI+i91O97d/9Vc63Lpx/q1kYt2ZXXm1XNrFQfDYrcxr6m4zQ/6PovZ7v0V36RQ9Y0UgXH9EDDS76Vem737vf6bP7f6L9Kyy7Ykp6hjrqum3+ttsxmVPfeKi0tsAaXWUufLnenY3/TLj+m5TrrKq3ACxtfqBszDCIbv/ADvzl0n1Xx6M7JuZc0XMbXtdVZBY4OPubY3/AAtblf8ArpRj4+Ni7GVstdaWgtY1sMa2XAbNu1u5zElPOtc9gLyBsIiTAGv0Tt+lsVPqmQ/07jU39Ndtpa1p1L3Max/8nbs3o75bW94YCANZ5Jn2/wAn3uVfM6QzMqq2ubjOreftd+02/o3/AE7fTY31Hvqs/wBH+k96SnPc80Y8gBraGOFY03jcSdljmfu/T2qvjhra/UDi0MaLJDdw9n7zGw5v8mz8xdB0rA6O7pebj9Qsbl5DWuFQxxYC2prGX0vpa6n+k+sNr3O/m/5n+atXL0/pa8WjHrByLS5lkkgvdY4Mr3EnZW1jf3P+uJKd9mBd1Po+F1Cqv0cam5+Llua0k11XW/obhU33XV1WO2O9P6Fq6vNGEzO+z4Vba6sNgxtwaGhzmHdZurYG/nu2vf8AnvXNYBz8LreJ0zpOabMfCreLr9oFVjXkHML6ne2xnrD0qbP+JsW4G2Y4Dcllhhvt2Nl+7vWd/s930vUSUxyGZLTdbhhj636vx72bw6wahjoe3067fzH7Fzr30UtyaKmX4jS6GV7/AObhzPUxva1trX1++v8ASWfzWxdAzO9bqDcWsuYKmtuyQDJEBzqqrT+97fUez6Cp/WbpmP1HDsy8agftKj9K97BDnsYNt9V0fzljGfpKnO/0aSmf1WLsimtxiveHM9Usn1WjTZ9s9rvXZt9T0XLfbiVtn1J2wIDSAT+/7HfQXEfU3qLcLOrp3B9F9gbkMHuAdP6LJr/OY+t303/n1rrxfmBz25JsbYXFrfTeNpAPt0CSn//T4XOc27Jc+5rQ5jQ0it0wR4Wfnfyl6B9Qen9K6X0q3q+TZXRk2vcx1+RYxhrrAbo2yws2+u539uv/AK4uTd9Set7t1eJsDXbm1usZAAO7Y6yy1qsZf1V6tafVpxmWEu+nVdS4jX95tv7qSnoPrF9cOl5Lq+mdNyDZbe6H5QY4Vj2v27Xva11zNw2exv8AhP0a56xr31uxHzu2kgGZIbDv6291fuWflfVfrGMPWbQ7ex24O9SsxHu3z6it4x6hbkUWPpNb6XAtLXtcNp9tjfY4u9m7fV/22kpnYH47qKjc6sXVj27pa4Hcwvrj91++yz/SfaPV/wBIj2Y9Uu+0udZW6u2vTa07bmkPcA32v9N3v2v/AJCP1bBYMBvUKTIxCbqq9YDXlozK/wDi/S/T/wDB+l+iT+jRlY4a9rmgjUOIew/1bazZ/wB8SU8yaxXUa7ni11MspIO4BjhueS2XbPT+myr/AE9i6Do7g/p9b7h6gY0it7hO0s9npud9Jv8AbWZm4VmHnU42JhnIN7Ds2bnuc4Ok7WfRZsbsV/p2PlYNwqtcxjrSX2hrhYN55rrew7N9e73/AODSU6PS8G3Hq+1dMuZTmY91lGTRc8sZbX/P/oH+5uPbttbVVvb9n/0iDl9S6v1S2yzMwi44FRPoNM2AF7vU2xtY5/psZd7P5xFqws7ItdRiZdWJY0es/wBYOcLHWGHuZs+i9jv3/wB9HczL6Sy+u+2u/MyKHNryaSGsabGnHpa+u7bZ7Xhzd7nfzttKSnl7up15GXRXj60hzX8ES73O97Xf6Ni6folxfmB+K4XmkE2lgDxVvHpsfaKt/t3fvLlKOltfYK3iBEObB7D6Jkrp2/VzKx6/1brFOJS6B6Bqedkt3tq09z3Na76f+Ykp2ulZhspyHeqPTffs2ua6fZRjUuc9u32/Q2bli5/SvqnhdMy8jptQGXQz1K7nPfY9prcGP+k99ba37nfmKWL0DqdG6zH+sDGB0S5lNhBkR9De73f11R63TnYFXpZeYOpHMBDtlfo7Nrh7XOeLNu93uu2V/wCD9n6Sz1ElON1R5DhlY7iz7JSxjjW4gy8ja2W/8H9NamT1ajpHVMvBqvtycCtzXUW4ljXNIc1tnp2s3fZnWV7vSsup/c/m/UWZl1sxun49NTWt9a7dt1AIaJ77lTyAK6SGsLPMggf2d30klO/9V77MjJz8txAc+ye0Nkfo2+7+QzaugpLXlzq3EiifYQ9jg4Forb/L9jm/T9llHprzzHysvGcbMZ5rc6N3cGNWbmn85v5n7i6bpzOvSx9/UMbFx762OfkPAuvDDrtrpixzbfzWNuSU5mf0w1Z9uLiDdk05O1tQ0dr7mOZ9D819b2v3LucjqBbZtI3jQOI1bIgb3OlzP5SDiY31aFz9wvuvvBc/MybbDdYGhrIstY+raz6HpVekrjsL6rUBrn1Y4g7dz7XuEzt72O92n+ESU//UtkOHNZe2e53QD9LVyJ9laIaykNYTJY0tET/JkKFf8436PA4+XKI7+ku/pP0e/wDR/mkpy8xlVu+xgINJhxBYDPMbvUXM9VybqbdtLiLJLgQdoj4tG3f/AGl01v8APn6XJ45+g7+mf8IuL6v/ADzv536Def6v5v8Ar/O+okp6Wr6w41zXVYFTsmy1xYW2gsoDHTvbkO+k/d72fo6/z1X6Nf6Zdh2P3+g/02ucWmRDXtO7+q781yJ0r/kz/tF/MP8A6Nz9A/zv/C/v/wDCrF+rv9Jt/rN+j/N/R7/yUlPUdVFgxHWtyrMI1Q92RUHFzQP5DHVuez99ZNfVc2iouyW15+9wDsrcWOg8TW5vvY3bt/MWxmf8mXfR/mn/AM79D6J+n/wP765PO/nav6P/ADX/AGj+h/b/AOD/APRqSnoHdT9J1dlDHvy7QWsxvSsY5wA/Se/c5jvTZ7/pJuoZHUswbsvFdViV6t9V4c5rj+iiv9I/9Fbu2Xe1VMX6HSf57+byPp/zn0f8D/wf/fFqZ3/Jbv53+bP0+Po/6/8AXvTSU08djRa179Q4wSTr7u+pWnk2ZdWRZRXjXWyypxJY0UzsZXtqyHbt272uyP5daz8b+b/tD6Xx/NVf6z/8ot/pP8xV/N/zX0P/AD4kp36MnOpvZbm2Osqq3D7FjhjfU7NbblPa2xrPb+lfTSsL6ydbq6hnUUMxfsFdTCX73by+wmZ37fc3020sq/4tZ+F/Sh/Svou/nPpct+j/AK/zyudZ/mX/AM1/N/8Aajjt/Of8P/oP5aSnPzsijIsx/SmKS4eMNgctb/wih1BrPspdzIAnvyPFTxf/ABO/4D+kN/mv576Nn9M/9EoXU/6AP6w5+KSmmyHT5f7gvTq8HpIZX6tDbLhWxr7Bc6SA1rI5a9rNP5v6C8zxPpV/R+kOeOV6gfoO/m/5x30ufpXf6/10lI/2Z0Pc0nFaxxPsabnMkj8z22s9RHZjYVB349FFWhJeGNeQYj6T972+0Kv/AIOnn+eb9H+rZ/P/AMn9xCs/O4/hyOElP//Z/+0qiFBob3Rvc2hvcCAzLjAAOEJJTQQEAAAAAAAPHAFaAAMbJUccAgAAAmNtADhCSU0EJQAAAAAAEGdPFcy/PbIrDbo3D6POYW84QklNBDoAAAAAAKcAAAAQAAAAAQAAAAAAC3ByaW50T3V0cHV0AAAABAAAAABQc3RTYm9vbAEAAAAASW50ZWVudW0AAAAASW50ZQAAAABDbHJtAAAAD3ByaW50U2l4dGVlbkJpdGJvb2wAAAAAC3ByaW50ZXJOYW1lVEVYVAAAABkAQgByAG8AdABoAGUAcgAgAE0ARgBDAC0ANwAzADQAMAAgAFAAcgBpAG4AdABlAHIAAAA4QklNBDsAAAAAAbIAAAAQAAAAAQAAAAAAEnByaW50T3V0cHV0T3B0aW9ucwAAABIAAAAAQ3B0bmJvb2wAAAAAAENsYnJib29sAAAAAABSZ3NNYm9vbAAAAAAAQ3JuQ2Jvb2wAAAAAAENudENib29sAAAAAABMYmxzYm9vbAAAAAAATmd0dmJvb2wAAAAAAEVtbERib29sAAAAAABJbnRyYm9vbAAAAAAAQmNrZ09iamMAAAABAAAAAAAAUkdCQwAAAAMAAAAAUmQgIGRvdWJAb+AAAAAAAAAAAABHcm4gZG91YkBv4AAAAAAAAAAAAEJsICBkb3ViQG/gAAAAAAAAAAAAQnJkVFVudEYjUmx0AAAAAAAAAAAAAAAAQmxkIFVudEYjUmx0AAAAAAAAAAAAAAAAUnNsdFVudEYjUHhsQFIAAAAAAAAAAAAKdmVjdG9yRGF0YWJvb2wBAAAAAFBnUHNlbnVtAAAAAFBnUHMAAAAAUGdQQwAAAABMZWZ0VW50RiNSbHQAAAAAAAAAAAAAAABUb3AgVW50RiNSbHQAAAAAAAAAAAAAAABTY2wgVW50RiNQcmNAWQAAAAAAADhCSU0D7QAAAAAAEABIAAAAAQABAEgAAAABAAE4QklNBCYAAAAAAA4AAAAAAAAAAAAAP4AAADhCSU0EDQAAAAAABAAAAB44QklNBBkAAAAAAAQAAAAeOEJJTQPzAAAAAAAJAAAAAAAAAAABADhCSU0nEAAAAAAACgABAAAAAAAAAAI4QklNA/UAAAAAAEgAL2ZmAAEAbGZmAAYAAAAAAAEAL2ZmAAEAoZmaAAYAAAAAAAEAMgAAAAEAWgAAAAYAAAAAAAEANQAAAAEALQAAAAYAAAAAAAE4QklNA/gAAAAAAHAAAP////////////////////////////8D6AAAAAD/////////////////////////////A+gAAAAA/////////////////////////////wPoAAAAAP////////////////////////////8D6AAAOEJJTQQIAAAAAAAQAAAAAQAAAkAAAAJAAAAAADhCSU0EHgAAAAAABAAAAAA4QklNBBoAAAAAA0kAAAAGAAAAAAAAAAAAAAT7AAAI4wAAAAoAMAAxADQANQAwACAAYgB3AF8AcgAAAAEAAAAAAAAAAAAAAAAAAAAAAAAAAQAAAAAAAAAAAAAI4wAABPsAAAAAAAAAAAAAAAAAAAAAAQAAAAAAAAAAAAAAAAAAAAAAAAAQAAAAAQAAAAAAAG51bGwAAAACAAAABmJvdW5kc09iamMAAAABAAAAAAAAUmN0MQAAAAQAAAAAVG9wIGxvbmcAAAAAAAAAAExlZnRsb25nAAAAAAAAAABCdG9tbG9uZwAABPsAAAAAUmdodGxvbmcAAAjj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T7AAAAAFJnaHRsb25nAAAI4w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iPgAAAAEAAACgAAAAWgAAAeAAAKjAAAAiIgAYAAH/2P/iDFhJQ0NfUFJPRklMRQABAQAADEhMaW5vAhAAAG1udHJSR0IgWFlaIAfOAAIACQAGADEAAGFjc3BNU0ZUAAAAAElFQyBzUkdCAAAAAAAAAAAAAAABAAD21gABAAAAANMtSFAgIAAAAAAAAAAAAAAAAAAAAAAAAAAAAAAAAAAAAAAAAAAAAAAAAAAAAAAAAAAAAAAAEWNwcnQAAAFQAAAAM2Rlc2MAAAGEAAAAbHd0cHQAAAHwAAAAFGJrcHQAAAIEAAAAFHJYWVoAAAIYAAAAFGdYWVoAAAIsAAAAFGJYWVoAAAJAAAAAFGRtbmQAAAJUAAAAcGRtZGQAAALEAAAAiHZ1ZWQAAANMAAAAhnZpZXcAAAPUAAAAJGx1bWkAAAP4AAAAFG1lYXMAAAQMAAAAJHRlY2gAAAQwAAAADHJUUkMAAAQ8AAAIDGdUUkMAAAQ8AAAIDGJUUkMAAAQ8AAAIDHRleHQAAAAAQ29weXJpZ2h0IChjKSAxOTk4IEhld2xldHQtUGFja2FyZCBDb21wYW55AABkZXNjAAAAAAAAABJzUkdCIElFQzYxOTY2LTIuMQAAAAAAAAAAAAAAEnNSR0IgSUVDNjE5NjYtMi4xAAAAAAAAAAAAAAAAAAAAAAAAAAAAAAAAAAAAAAAAAAAAAAAAAAAAAAAAAAAAAAAAAABYWVogAAAAAAAA81EAAQAAAAEWzFhZWiAAAAAAAAAAAAAAAAAAAAAAWFlaIAAAAAAAAG+iAAA49QAAA5BYWVogAAAAAAAAYpkAALeFAAAY2lhZWiAAAAAAAAAkoAAAD4QAALbPZGVzYwAAAAAAAAAWSUVDIGh0dHA6Ly93d3cuaWVjLmNoAAAAAAAAAAAAAAAWSUVDIGh0dHA6Ly93d3cuaWVjLmNoAAAAAAAAAAAAAAAAAAAAAAAAAAAAAAAAAAAAAAAAAAAAAAAAAAAAAAAAAAAAAGRlc2MAAAAAAAAALklFQyA2MTk2Ni0yLjEgRGVmYXVsdCBSR0IgY29sb3VyIHNwYWNlIC0gc1JHQgAAAAAAAAAAAAAALklFQyA2MTk2Ni0yLjEgRGVmYXVsdCBSR0IgY29sb3VyIHNwYWNlIC0gc1JHQgAAAAAAAAAAAAAAAAAAAAAAAAAAAABkZXNjAAAAAAAAACxSZWZlcmVuY2UgVmlld2luZyBDb25kaXRpb24gaW4gSUVDNjE5NjYtMi4xAAAAAAAAAAAAAAAsUmVmZXJlbmNlIFZpZXdpbmcgQ29uZGl0aW9uIGluIElFQzYxOTY2LTIuMQAAAAAAAAAAAAAAAAAAAAAAAAAAAAAAAAAAdmlldwAAAAAAE6T+ABRfLgAQzxQAA+3MAAQTCwADXJ4AAAABWFlaIAAAAAAATAlWAFAAAABXH+dtZWFzAAAAAAAAAAEAAAAAAAAAAAAAAAAAAAAAAAACjwAAAAJzaWcgAAAAAENSVCBjdXJ2AAAAAAAABAAAAAAFAAoADwAUABkAHgAjACgALQAyADcAOwBAAEUASgBPAFQAWQBeAGMAaABtAHIAdwB8AIEAhgCLAJAAlQCaAJ8ApACpAK4AsgC3ALwAwQDGAMsA0ADVANsA4ADlAOsA8AD2APsBAQEHAQ0BEwEZAR8BJQErATIBOAE+AUUBTAFSAVkBYAFnAW4BdQF8AYMBiwGSAZoBoQGpAbEBuQHBAckB0QHZAeEB6QHyAfoCAwIMAhQCHQImAi8COAJBAksCVAJdAmcCcQJ6AoQCjgKYAqICrAK2AsECywLVAuAC6wL1AwADCwMWAyEDLQM4A0MDTwNaA2YDcgN+A4oDlgOiA64DugPHA9MD4APsA/kEBgQTBCAELQQ7BEgEVQRjBHEEfgSMBJoEqAS2BMQE0wThBPAE/gUNBRwFKwU6BUkFWAVnBXcFhgWWBaYFtQXFBdUF5QX2BgYGFgYnBjcGSAZZBmoGewaMBp0GrwbABtEG4wb1BwcHGQcrBz0HTwdhB3QHhgeZB6wHvwfSB+UH+AgLCB8IMghGCFoIbgiCCJYIqgi+CNII5wj7CRAJJQk6CU8JZAl5CY8JpAm6Cc8J5Qn7ChEKJwo9ClQKagqBCpgKrgrFCtwK8wsLCyILOQtRC2kLgAuYC7ALyAvhC/kMEgwqDEMMXAx1DI4MpwzADNkM8w0NDSYNQA1aDXQNjg2pDcMN3g34DhMOLg5JDmQOfw6bDrYO0g7uDwkPJQ9BD14Peg+WD7MPzw/sEAkQJhBDEGEQfhCbELkQ1xD1ERMRMRFPEW0RjBGqEckR6BIHEiYSRRJkEoQSoxLDEuMTAxMjE0MTYxODE6QTxRPlFAYUJxRJFGoUixStFM4U8BUSFTQVVhV4FZsVvRXgFgMWJhZJFmwWjxayFtYW+hcdF0EXZReJF64X0hf3GBsYQBhlGIoYrxjVGPoZIBlFGWsZkRm3Gd0aBBoqGlEadxqeGsUa7BsUGzsbYxuKG7Ib2hwCHCocUhx7HKMczBz1HR4dRx1wHZkdwx3sHhYeQB5qHpQevh7pHxMfPh9pH5Qfvx/qIBUgQSBsIJggxCDwIRwhSCF1IaEhziH7IiciVSKCIq8i3SMKIzgjZiOUI8Ij8CQfJE0kfCSrJNolCSU4JWgllyXHJfcmJyZXJocmtyboJxgnSSd6J6sn3CgNKD8ocSiiKNQpBik4KWspnSnQKgIqNSpoKpsqzysCKzYraSudK9EsBSw5LG4soizXLQwtQS12Last4S4WLkwugi63Lu4vJC9aL5Evxy/+MDUwbDCkMNsxEjFKMYIxujHyMioyYzKbMtQzDTNGM38zuDPxNCs0ZTSeNNg1EzVNNYc1wjX9Njc2cjauNuk3JDdgN5w31zgUOFA4jDjIOQU5Qjl/Obw5+To2OnQ6sjrvOy07azuqO+g8JzxlPKQ84z0iPWE9oT3gPiA+YD6gPuA/IT9hP6I/4kAjQGRApkDnQSlBakGsQe5CMEJyQrVC90M6Q31DwEQDREdEikTORRJFVUWaRd5GIkZnRqtG8Ec1R3tHwEgFSEtIkUjXSR1JY0mpSfBKN0p9SsRLDEtTS5pL4kwqTHJMuk0CTUpNk03cTiVObk63TwBPSU+TT91QJ1BxULtRBlFQUZtR5lIxUnxSx1MTU19TqlP2VEJUj1TbVShVdVXCVg9WXFapVvdXRFeSV+BYL1h9WMtZGllpWbhaB1pWWqZa9VtFW5Vb5Vw1XIZc1l0nXXhdyV4aXmxevV8PX2Ffs2AFYFdgqmD8YU9homH1YklinGLwY0Njl2PrZEBklGTpZT1lkmXnZj1mkmboZz1nk2fpaD9olmjsaUNpmmnxakhqn2r3a09rp2v/bFdsr20IbWBtuW4SbmtuxG8eb3hv0XArcIZw4HE6cZVx8HJLcqZzAXNdc7h0FHRwdMx1KHWFdeF2Pnabdvh3VnezeBF4bnjMeSp5iXnnekZ6pXsEe2N7wnwhfIF84X1BfaF+AX5ifsJ/I3+Ef+WAR4CogQqBa4HNgjCCkoL0g1eDuoQdhICE44VHhauGDoZyhteHO4efiASIaYjOiTOJmYn+imSKyoswi5aL/IxjjMqNMY2Yjf+OZo7OjzaPnpAGkG6Q1pE/kaiSEZJ6kuOTTZO2lCCUipT0lV+VyZY0lp+XCpd1l+CYTJi4mSSZkJn8mmia1ZtCm6+cHJyJnPedZJ3SnkCerp8dn4uf+qBpoNihR6G2oiailqMGo3aj5qRWpMelOKWpphqmi6b9p26n4KhSqMSpN6mpqhyqj6sCq3Wr6axcrNCtRK24ri2uoa8Wr4uwALB1sOqxYLHWskuywrM4s660JbSctRO1irYBtnm28Ldot+C4WbjRuUq5wro7urW7LrunvCG8m70VvY++Cr6Evv+/er/1wHDA7MFnwePCX8Lbw1jD1MRRxM7FS8XIxkbGw8dBx7/IPci8yTrJuco4yrfLNsu2zDXMtc01zbXONs62zzfPuNA50LrRPNG+0j/SwdNE08bUSdTL1U7V0dZV1tjXXNfg2GTY6Nls2fHadtr724DcBdyK3RDdlt4c3qLfKd+v4DbgveFE4cziU+Lb42Pj6+Rz5PzlhOYN5pbnH+ep6DLovOlG6dDqW+rl63Dr++yG7RHtnO4o7rTvQO/M8Fjw5fFy8f/yjPMZ86f0NPTC9VD13vZt9vv3ivgZ+Kj5OPnH+lf65/t3/Af8mP0p/br+S/7c/23////tAAxBZG9iZV9DTQAC/+4ADkFkb2JlAGSAAAAAAf/bAIQADAgICAkIDAkJDBELCgsRFQ8MDA8VGBMTFRMTGBEMDAwMDAwRDAwMDAwMDAwMDAwMDAwMDAwMDAwMDAwMDAwMDAENCwsNDg0QDg4QFA4ODhQUDg4ODhQRDAwMDAwREQwMDAwMDBEMDAwMDAwMDAwMDAwMDAwMDAwMDAwMDAwMDAwM/8AAEQgAW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NhKE8pJKWhKE6SSloShOQRylCSloShOkkpDlZWLh478nLuZj49cb7bHBrBJ2t3Od+8521ZnVPrX0HpuGMuzKZkCwE49WM5tr7Y0/RbHbdu7/C2O9JaeZiYmbiXYmbW27FuYW3Vv4Lf++/1/zF431TozukuN2Fe3MxRq4tLXW1A8er6bnb6/+FSU+r9C6/0zr2Icrp9hOwgX0PgW1OP5l9eu3+Q/+bs/wa0oXkP1Oys1/wBaen2YDmF9zzXkMPtLsctc+/c6dtnptZ69f/CVr19JS0JQnShJS0JQhZGdg4rmsycmmh7xLGW2NY4jiWte5qxs3634mLnGj0XXYzYDsmt0y46u9KrbttrZ+/6v9RJTvQlCr4HUcLqNJvw7RdWDtdAILXRO17H7XMcrKSloShOlCSn/0PT4TwnShJTFxDWlziA1oJJOgAHclcT9c/rbWKq8HpeXWWWhxycmmzWBoyiq+o+zd/hX1/8Abi6rrPSMTrPT7On5m8U2EEmtxa4Fp3Md3a/a7/B2Msr/AODXivW8IYfVrMF+aXU1tEWnax+o9u6rHdkMY7f7PSsdXZ/p/RSU73RfrHb0e9luPePsxI9fGn2Pb+d9Ivd623+bt3r0zD610fOeK8LOx8mwjcK6rWufHjsad3t/PXj7ul9LZQxzrb8e5xDQ0PDw4H6VzQ/b7avpru/qVd9Rq3f5JsczqD2ljjmvd67gD721eqfR930rGYuz/ha0lPZJJ4PgmJA0JAJ8SAkpZzGPaWPaHMf7XNcJBB0c1wXkGV1fCpzclgxm4AotfU0CtrnelW51TfU9M7K7WtZt/wAJ7Pz161kZmNjU2ZF1rW10sNjzIMNavFcx1HUOpZ3U62Mrxn3Psrxme5jrH/pHerYya/SpaPtGZ/X9Gv8ApCSlDApxMhnUgMgY4i+o4rq2X1OLmvoyfTyGvb6P/Bfov+MrXrfRPrJ0rrlQfh2/pNQ6mwbXgj6cD3Mf/wBaevO6a8L0nUXudb6gLb3H84uG1zXNj6Ov9hD6W23Adtx8h762FxpLg0Gt9bv0Lq/TA/d2Wf6RJT66kqOD1bGy8HGy3ODTkCHNHDXj22z/ACWvCGeruBI9EESYMwY7dklPJfX/AOqORn9Uxus0F1tDjVjZ9G7aW17oZdS4+3Y7f6d37n85++ucyOgZAsc7Ax7unisbnNNrXsaP3S/d9Jeh9e6w8dDz3U0brfQeGh8Fuojef+L+mvKm5tzaXUsfvbkOHqbuC8na6xJT0X1E+tt2H1NnSc4Ndj59kV3T72W/zVe53+Ers/m/cvUoXnPS/wDF/jYnUcbO6l1J+WMRzbGY1NPpN31lr6g602P3VN2e79Ex9i9DF9Lhua9pB7yElM0lA30ASbGQOfcP71BmZjPLw149hAJ7Gf3f3klP/9Hsj1nNmfYAeAGn+KkzrmUAd9bXntyAP/JLGxXPIc0yWjXXsqPV/rCcD1acQj7XT9K0gO2Ej6Nbdd1vu2/pPoJKdXq31y6hU52F0vEGT1INaXNAc6ukWHbXfmPb/N1/4TZ+4uSq6JiX9RvPUskWdUzgbm5J9mKXvmuyuxulm+3d/SdjKqrP+066DoTLGdCxbZJsy5yb3mSX2WPd7rOXO2VNqq/4tizemub1eq9+MG+o3c/GrsG2dlllL8a553Nay9tfpO/0W/HvSU831Dp/Wui1XmtzmYzSKXB4bdGvFdg3s/R7t/qfo/8AtxSxy4NruJAsrDQywx7do9rXO/Prr/Nf9P7Lb/wX6TS6n1Wm7oudQ8OF2MyktrcNrn0tuGz2fm347vVw8ln+BurWfRW+9m+gtDARW4OD4n2ljnOZU+ln0/T3WWsSU9VjdfcPTbYNzbgHMYXbXNIbNrP3XbFoV9Uwbn/zhbYf9ICOf5f0VxfTw/J6hlWmtzfsX6CmtwIO9xO6x276Dtn/AFe9aWNvufsrYbC0En4DU/1uPzUlOt9Zmk9PZjAD9O+SHCW+wbpcw+2zbu+g79HvXKOa3HF1IeX2OsbXuMFxaS17GQ0Mb+k/SP2t/wC+Laz7sq7ps2y77E8Pc4/Sa1/6J+//AIP6Cxb2F+Vj2cvDwH+BaJdu/rNSU2mH9LaCSYOocI8vzU9BItsrPDXuDT8Tu/inZY1jw/cQ12jnDnX6RCizazKua8z6dkPI7w1u54/rNSU7/wBX+q0Cx3TXkh7rC6qyZE7Wusrs/wBH/Jej/WL6x19DDKmtF+ZaN3puJDK2drLdnu97v5qpcZ9XeqPZT1LNrea8jKb6bS6D7X/pPTDHzu3e/wD4L9GnwurDK6x+2MwOtuN3qsqBhoDGwyTtc630q/oVs/c9VJTuZPVvrB1TFbS2is02tf8AaG0+wbQG7f0t9n02u3fo/of6ZYFfTrKWwD6jr3bca9pkOM/zfp+9nqMd9JbHVvrT01wZj4bbLbA4GGNYxjQPzfVvrvq3bv8ARUXe9Uej5OVkWW1tNdm+3fueTZYHDX9NYdtrdrHu22Ns32pKeux+uvt9QOrG3H9llhOr3Ma11r2NarmNltyJL2Bjj9Eclw+B92/+QsZvV8PEc0ZpZSwuNLN8mvdG7Zvc0enur/0n00rc3BwcsC1vqY7rKyzIBD21OdJr3M12ur+j6iSnflo/N1+CUt7NIVHMuyGQ5muO/wChY3if3XfuqszOvbaC+HACNv8AH+skp//S2cnOZh4tuSdTUwva0n6TgPZ/015v07LusuzbMh/rvDg9zyRJseXb93G76C2es9cN1N2NP6Q7HatDXAAvLu59nsYuZxa3nMxMSwOHq2jZtALm+qWssexjmWb3/Q/N/wAGkp9V+rdhu+rfS7WASaBAd/Je9m3/AKC5/p2P1jp3UMzFfiZG1+Q9+K4scWOY475qyK2vbY7Z9JR6bZ9cOlYeJ0n9nOqoa99WLmXtlpYXvvD8qtrm2Y9bGv8A5z/wNWusfWDqeFgPpY6rJ9VhrdZUDVBeNm+LH3t9NrnfnJKcz62V1WOx+qMqe71HlmRU5jm7iA17rWuj272Vfvfz1Ffs/SZCyTk04hGUW+sMix7w5kDbtHq7A57LPp/yfs/+F/MXUZObiW0sDCHWUOrux7vTFlRcP0fp2tDXVWUP320u9P8Amv8ABrk8jpGfVknFoNbKHWb6W2HbX+lc3Fqa55930r/S327Kmf4VJT0vSC3L6a3MDvSpu9W7JvdI1YfStc5x3Oc51dbK2/8AQWlZ1DAuNHpWCq2gH097TWHyPovdTve3f/VXOty6cf6tZGLdmV15tVzaxUHw2K3Ma+puM0P+j6L2e79Fd+kUPWNFIFx/RAw0u+lXpu9+73+mz+3+i/Sssu2JKeoY66rpt/rbbMZlT33iotLbAGl1lLny53p2N/0y4/puU66yqtwAsbX6gbMwwiG7/wA785dJ9V8ejOybmXNFzG17XVWQWODj7m2N/wALW5X/AK6UY+PjYuxlbLXWloLWNbDGtlwGzbtbucxJTzrXPYC8gbCIkwBr9E7fpbFT6pkP9O41N/TXbaWtadS9zGsf/J27N6O+W1veGAgDWeSZ9v8AJ97lXzOkMzKqtrm4zq3n7XftNv6N/wBO302N9R76rP8AR/pPekpz3PNGPIAa2hjhWNN43EnZY5n7v09qr44a2v1A4tDGiyQ3cPZ+8xsOb/Js/MXQdKwOju6Xm4/ULG5eQ1rhUMcWAtqaxl9L6Wup/pPrDa9zv5v+Z/mrVy9P6WvFox6wci0uZZJIL3WODK9xJ2VtY39z/riSnfZgXdT6PhdQqr9HGpufi5bmtJNdV1v6G4VN911dVjtjvT+haurzRhMzvs+FW2urDYMbcGhoc5h3Wbq2Bv57tr3/AJ71zWAc/C63idM6TmmzHwq3i6/aBVY15BzC+p3tsZ6w9Kmz/ibFuBtmOA3JZYYb7djZfu71nf7Pd9L1ElMchmS03W4YY+t+r8e9m8OsGoY6Ht9Ou38x+xc699FLcmipl+I0uhle/wDm4cz1Mb2tba19fvr/AEln81sXQMzvW6g3FrLmCprbskAyRAc6qq0/ve31Hs+gqf1m6Zj9Rw7MvGoH7So/SvewQ57GDbfVdH85Yxn6Spzv9Gkpn9Vi7IprcYr3hzPVLJ9Vo02fbPa712bfU9Fy324lbZ9SdsCA0gE/v+x30FxH1N6i3Czq6dwfRfYG5DB7gHT+iya/zmPrd9N/59a68X5gc9uSbG2Fxa303jaQD7dAkp//0+FznNuyXPua0OY0NIrdMEeFn538pegfUHp/Sul9Kt6vk2V0ZNr3MdfkWMYa6wG6NssLNvrud/br/wCuLk3fUnre7dXibA125tbrGQADu2OsstarGX9VerWn1acZlhLvp1XUuI1/ebb+6kp6D6xfXDpeS6vpnTcg2W3uh+UGOFY9r9u172tdczcNnsb/AIT9Guesa99bsR87tpIBmSGw7+tvdX7ln5X1X6xjD1m0O3sduDvUrMR7t8+oreMeoW5FFj6TW+lwLS17XDafbY32OLvZu31f9tpKZ2B+O6io3OrF1Y9u6WuB3ML64/dfvss/0n2j1f8ASI9mPVLvtLnWVurtr02tO25pD3AN9r/Td79r/wCQj9WwWDAb1CkyMQm6qvWA15aMyv8A4v0v0/8Awfpfok/o0ZWOGva5oI1DiHsP9W2s2f8AfElPMmsV1Gu54tdTLKSDuAY4bnktl2z0/psq/wBPYug6O4P6fW+4eoGNIre4TtLPZ6bnfSb/AG1mZuFZh51ONiYZyDew7Nm57nODpO1n0WbG7Ff6dj5WDcKrXMY60l9oa4WDeea63sOzfXu9/wDg0lOj0vBtx6vtXTLmU5mPdZRk0XPLGW1/z/6B/ubj27bW1Vb2/Z/9Ig5fUur9UtsszMIuOBUT6DTNgBe71NsbWOf6bGXez+cRasLOyLXUYmXViWNHrP8AWDnCx1hh7mbPovY79/8AfR3My+ksvrvtrvzMihza8mkhrGmxpx6Wvru22e14c3e5387bSkp5e7qdeRl0V4+tIc1/BEu9zve13+jYun6JcX5gfiuF5pBNpYA8Vbx6bH2irf7d37y5SjpbX2Ct4gRDmwew+iZK6dv1cysev9W6xTiUugegannZLd7atPc9zWu+n/mJKdrpWYbKch3qj0337Nrmun2UY1LnPbt9v0Nm5Yuf0r6p4XTMvI6bUBl0M9Su5z32Paa3Bj/pPfW2t+535ili9A6nRusx/rAxgdEuZTYQZEfQ3u939dUet052BV6WXmDqRzAQ7ZX6Oza4e1znizbvd7rtlf8Ag/Z+ks9RJTjdUeQ4ZWO4s+yUsY41uIMvI2tlv/B/TWpk9Wo6R1TLwar7cnArc11FuJY1zSHNbZ6drN32Z1le70rLqf3P5v1FmZdbMbp+PTU1rfWu3bdQCGie+5U8gCukhrCzzIIH9nd9JJTv/Ve+zIyc/LcQHPsntDZH6Nvu/kM2roKS15c6txIon2EPY4OBaK2/y/Y5v0/ZZR6a88x8rLxnGzGea3Ojd3BjVm5p/Ob+Z+4um6czr0sff1DGxce+tjn5DwLrww67a6Ysc2381jbklOZn9MNWfbi4g3ZNOTtbUNHa+5jmfQ/NfW9r9y7nI6gW2bSN40DiNWyIG9zpcz+Ug4mN9Whc/cL7r7wXPzMm2w3WBoayLLWPq2s+h6VXpK47C+q1Aa59WOIO3c+17hM7e9jvdp/hElP/1LZDhzWXtnud0A/S1cifZWiGspDWEyWNLRE/yZChX/ON+jwOPlyiO/pLv6T9Hv8A0f5pKcvMZVbvsYCDSYcQWAzzG71FzPVcm6m3bS4iyS4EHaI+LRt3/wBpdNb/AD5+lyeOfoO/pn/CLi+r/wA87+d+g3n+r+b/AK/zvqJKelq+sONc11WBU7JstcWFtoLKAx0725DvpP3e9n6Ov89V+jX+mXYdj9/oP9NrnFpkQ17Tu/qu/NcidK/5M/7RfzD/AOjc/QP87/wv7/8Awqxfq7/Sbf6zfo/zf0e/8lJT1HVRYMR1rcqzCNUPdkVBxc0D+Qx1bns/fWTX1XNoqLsltefvcA7K3FjoPE1ub72N27fzFsZn/Jl30f5p/wDO/Q+ifp/8D++uTzv52r+j/wA1/wBo/of2/wDg/wD0akp6B3U/SdXZQx78u0FrMb0rGOcAP0nv3OY702e/6SbqGR1LMG7LxXVYlerfVeHOa4/oor/SP/RW7tl3tVTF+h0n+e/m8j6f859H/A/8H/3xamd/yW7+d/mz9Pj6P+v/AF700lNPHY0Wte/UOMEk6+7vqVp5NmXVkWUV411ssqcSWNFM7GV7ash27du9rsj+XWs/G/m/7Q+l8fzVX+s//KLf6T/MVfzf819D/wA+JKd+jJzqb2W5tjrKqtw+xY4Y31OzW25T2tsaz2/pX00rC+snW6uoZ1FDMX7BXUwl+928vsJmd+33N9NtLKv+LWfhf0of0r6Lv5z6XLfo/wCv88rnWf5l/wDNfzf/AGo47fzn/D/6D+Wkpz87IoyLMf0pikuHjDYHLW/8IodQaz7KXcyAJ78jxU8X/wATv+A/pDf5r+e+jZ/TP/RKF1P+gD+sOfikppsh0+X+4L06vB6SGV+rQ2y4Vsa+wXOkgNayOWvazT+b+gvM8T6Vf0fpDnjleoH6Dv5v+cd9Ln6V3+v9dJSP9mdD3NJxWscT7Gm5zJI/M9trPUR2Y2FQd+PRRVoSXhjXkGI+k/e9vtCr/wCDp5/nm/R/q2fz/wDJ/cQrPzuP4cjhJT//2ThCSU0EIQAAAAAAWQAAAAEBAAAADwBBAGQAbwBiAGUAIABQAGgAbwB0AG8AcwBoAG8AcAAAABUAQQBkAG8AYgBlACAAUABoAG8AdABvAHMAaABvAHAAIABDAFMANQAuADEAAAABADhCSU0EBgAAAAAABwAIAAAAAQEA/+ENGGh0dHA6Ly9ucy5hZG9iZS5jb20veGFwLzEuMC8APD94cGFja2V0IGJlZ2luPSLvu78iIGlkPSJXNU0wTXBDZWhpSHpyZVN6TlRjemtjOWQiPz4gPHg6eG1wbWV0YSB4bWxuczp4PSJhZG9iZTpuczptZXRhLyIgeDp4bXB0az0iQWRvYmUgWE1QIENvcmUgNS4wLWMwNjEgNjQuMTQwOTQ5LCAyMDEwLzEyLzA3LTEwOjU3OjAxICAgICAgICAiPiA8cmRmOlJERiB4bWxuczpyZGY9Imh0dHA6Ly93d3cudzMub3JnLzE5OTkvMDIvMjItcmRmLXN5bnRheC1ucyMiPiA8cmRmOkRlc2NyaXB0aW9uIHJkZjphYm91dD0iIiB4bWxuczpjcnM9Imh0dHA6Ly9ucy5hZG9iZS5jb20vY2FtZXJhLXJhdy1zZXR0aW5ncy8xLjAvIiB4bWxuczpwaG90b3Nob3A9Imh0dHA6Ly9ucy5hZG9iZS5jb20vcGhvdG9zaG9wLzEuMC8iIHhtbG5zOnhtcD0iaHR0cDovL25zLmFkb2JlLmNvbS94YXAvMS4wLyIgeG1sbnM6ZGM9Imh0dHA6Ly9wdXJsLm9yZy9kYy9lbGVtZW50cy8xLjEvIiB4bWxuczp4bXBNTT0iaHR0cDovL25zLmFkb2JlLmNvbS94YXAvMS4wL21tLyIgeG1sbnM6c3RFdnQ9Imh0dHA6Ly9ucy5hZG9iZS5jb20veGFwLzEuMC9zVHlwZS9SZXNvdXJjZUV2ZW50IyIgY3JzOkFscmVhZHlBcHBsaWVkPSJUcnVlIiBwaG90b3Nob3A6Q29sb3JNb2RlPSIzIiB4bXA6Q3JlYXRlRGF0ZT0iMjAxMi0wOC0xNlQxNjo0Nzo0MC0wNzowMCIgeG1wOk1vZGlmeURhdGU9IjIwMTItMDgtMTZUMTY6NDk6NDktMDc6MDAiIHhtcDpNZXRhZGF0YURhdGU9IjIwMTItMDgtMTZUMTY6NDk6NDktMDc6MDAiIGRjOmZvcm1hdD0iaW1hZ2UvanBlZyIgeG1wTU06SW5zdGFuY2VJRD0ieG1wLmlpZDozMUNGMDMxMUZERTdFMTExQUQ5QzkxQ0Q1NkJCMEQwOSIgeG1wTU06RG9jdW1lbnRJRD0ieG1wLmRpZDozMUNGMDMxMUZERTdFMTExQUQ5QzkxQ0Q1NkJCMEQwOSIgeG1wTU06T3JpZ2luYWxEb2N1bWVudElEPSJ4bXAuZGlkOjMxQ0YwMzExRkRFN0UxMTFBRDlDOTFDRDU2QkIwRDA5Ij4gPHhtcE1NOkhpc3Rvcnk+IDxyZGY6U2VxPiA8cmRmOmxpIHN0RXZ0OmFjdGlvbj0ic2F2ZWQiIHN0RXZ0Omluc3RhbmNlSUQ9InhtcC5paWQ6MzFDRjAzMTFGREU3RTExMUFEOUM5MUNENTZCQjBEMDkiIHN0RXZ0OndoZW49IjIwMTItMDgtMTZUMTY6NDk6NDkt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RAAAAAAf/bAIQAAQEBAQEBAQEBAQEBAQEBAQEBAQEBAQEBAQEBAQIBAQEBAQECAgICAgICAgICAgICAgMDAwMDAwMDAwMDAwMDAwEBAQEBAQECAQECAwICAgMDAwMDAwMDAwMDAwMDAwMDAwMDAwMDAwMDAwMDAwMDAwMDAwMDAwMDAwMDAwMDAwMD/8AAEQgE+wjjAwERAAIRAQMRAf/dAAQBHf/EAaIAAAAGAgMBAAAAAAAAAAAAAAcIBgUECQMKAgEACwEAAAYDAQEBAAAAAAAAAAAABgUEAwcCCAEJAAoLEAACAQMEAQMDAgMDAwIGCXUBAgMEEQUSBiEHEyIACDEUQTIjFQlRQhZhJDMXUnGBGGKRJUOhsfAmNHIKGcHRNSfhUzaC8ZKiRFRzRUY3R2MoVVZXGrLC0uLyZIN0k4Rlo7PD0+MpOGbzdSo5OkhJSlhZWmdoaWp2d3h5eoWGh4iJipSVlpeYmZqkpaanqKmqtLW2t7i5usTFxsfIycrU1dbX2Nna5OXm5+jp6vT19vf4+foRAAIBAwIEBAMFBAQEBgYFbQECAxEEIRIFMQYAIhNBUQcyYRRxCEKBI5EVUqFiFjMJsSTB0UNy8BfhgjQlklMYY0TxorImNRlUNkVkJwpzg5NGdMLS4vJVZXVWN4SFo7PD0+PzKRqUpLTE1OT0laW1xdXl9ShHV2Y4doaWprbG1ub2Z3eHl6e3x9fn90hYaHiImKi4yNjo+DlJWWl5iZmpucnZ6fkqOkpaanqKmqq6ytrq+v/aAAwDAQACEQMRAD8A3iyjH6kH/XJ9+6917Qf8Pfuvde0H/D/effuvde0H/D/effuvde0H/D/effuvdcgptySP9Y/7Hn37r3Xip/DH/Yk+/de69ov+okn/AF7/AO9+/de66KG/H+8/W/v3XuubRkKouD9OeebC1/fuvdcNL/6r/eT7917r2l/9V/vJ9+6910UY/Ug/65Pv3XuvaD/h/vPv3XuvaD/h7917r2g/4f7z7917r2g/4f7z7917rsJ/X/ePfuvdeKf0/wB59+6916zgAC1h/S3/ABPv3XuvFGJJJHPv3XuutLDiwP8Ajx/xPv3XuuYU2FyR/gLD/eB7917riUJPBv8A65JPv3XuuOhv6f7yPfuvdd6G/r/h9fqP6e/de67Cf1/3j37r3Xin9P8AeffuvddhB/aJ+v4/p/sffuvdcSpuQBcf4gf8T7917r2lj/Qf7Yf717917rsJ/X/ePfuvddlLgC/0v+Prf37r3XXjP4I/2PHv3XuvBP6/7x7917rxT+n+8+/de68E/r/vHv3XuveMfgn/AGPPv3XuuQXi2o/7Dj37r3XWgH6k/wC39+6913pH5LEf6/v3XuuvULgC4/F/969+6910efqh/wBuf+I9+6912Lf8c7/8GJ+nv3XuutJP1sv+AHv3Xuu/GPyT/sOPfuvddaCOFNh/r/8AFPfuvdes4/N/99/j7917ro6vyt/9v/xHv3XuvaSf8Bf6c/7ex9+6912E/r/vHv3Xuu9A/wAf949+6910U/p/vPv3XuutB/w/3n37r3XYT+v+8e/de694x+Cf9jz7917rsR3vzwAT/tvfuvddhLflv9gbe/de66II+g1f4tY/7Dn37r3XHSx/AH++/wAPfuvddaGH+P8Asf8Aivv3XuvWI/s3/wBv/wAR7917rkEBHII/1j7917rvQP8AH/ePfuvddFP6f7z7917roBwLf9G+/de68Q5+v/Ee/de68Ebj6cfS9r/6/Hv3Xuudmvzp+ov9fwb+/de66K2+gB+puQCBx9L/AOvb37r3XWi/+0/4fX/effuvddFD+Of9sPfuvddaG/p/vI9+6913oP8Ah/vPv3XuvaD/AIf7z7917rvSw/Cn/ff4+/de6703+osf8LW9+6913oA+hYf7H37r3XFlN+Ln/XPv3XuugHH0/wCI9+691y0luWvf/YfT37r3XRT+n+8+/de67Cm3JI/1j/seffuvdd2P4Y/7EA+/de69Zv8AVf7wPfuvdcCrE/1/x4Hv3XuvAOPp/wAR7917rvST+o2P0H0/4j37r3XRW341f42P/Ee/de660k/Rbf7x/vfv3XuvaG/p/vI9+69134zci63H159+6917Qf8AD/effuvdeAcfT/iPfuvdd6S3LcH6fQfT/Ye/de66KH8c/wC2Hv3XuvaG/wAB/vv8Pfuvde0H/D/effuvdd2ewH0A4/H9b/X37r3XtLf1F7/Xm/8AT6+/de66KNz9D/sfr7917rrQ39P95Hv3Xuuwh/PH+8+/de68UI+nP+8f737917rvS44vb82ufyPrx7917r2l/wDVf7yffuvddEOfqP8AevfuvddaG/p/vI9+6917Q39P95Hv3XuuQTjm4P8AsPfuvdeKH8f7z/X37r3XQQ/k2/3n37r3XtDA8f7fge/de68Q5+o/3r37r3XWhv6f7yPfuvde0MP8f9j/AMV9+6917Q39P95Hv3XuuwHH0/4j37r3XIB/ybf7AH37r3XTKxP9f8eB7917rjob+n+8j37r3XYQ/wBdJ5/x/HH09+691mAP0BJ4F+bXP59+691xMRtdr3/wN7fn/be/de6xlDfjkf7D37r3XWhv6f7yPfuvde0N/T/eR7917rsIfzx/vPv3XuvFD+Of949+6914Ifzx/vPv3XuvFD+Of9sPfuvddaG/p/vI9+6912EP54/3n37r3XZTjjk3/wBbj37r3XHQ39P95Hv3XuvaG/p/vI9+6917Q39P95Hv3XuuWgn68f7Af8R7917rmsZFzcEWNweDce/de64WccD/AIj/AIn37r3XRDn6j/evfuvdeAcfT/iPfuvdcgH/ACbf7AH37r3XipP15NuCeLf4WHv3XuurOOB/xH/E+/de67s/9R/vHv3XuuirHkkE+/de66AcfT/iPfuvdeOr8rf/AG//ABHv3XuursOACP8AAD/eeffuvdcypP1b6f4e/de65JFzfV9P8P6+/de64OpLEgccf0H4/p7917rjob+n+8j37r3XtDf0/wB5Hv3Xuuahh+bc/SwPv3XuumVif6/48D/Ye/de69yV5Um35+nA/qf9j7917roEj6IRf+tz7917ruxf68W/w/r7917r1mXhTcfX8fX/AGPv3XuvaWPJPP4/5GPfuvde8Z/JH+w59+6916zLwpuPr+Pr/sffuvdcl1c6v9h9P+I9+691xZWJ/qPx9B7917rrQ3+A/wB9/h7917rrQw/x/wBj/wAV9+691zUMPzbn6WB9+6914qTyWuf9b37r3XDQw/x/2P8AxX37r3XtDf0/3ke/de67CH88f7z7917rxQ/jn/bD37r3XWhv6f7yPfuvde0t/T/iP979+6912EP54/3n37r3Xfj/AMf949+6910UP45/2w9+691xII+o9+6912P8Fv8A6/Pv3Xuu9LWtb+v5Hv3Xuu1Vhfm3+2Pv3XuuyH/Bv/sAPfuvdes45/P5HHI/wt/j7917rq5BOkGxt9Qf6c/7zf37r3XdmYerix4Fv6ge/de660sp9Jv/ALb/AIn37r3Xeph/ZJ/33+A9+6910QX/ANptzzfnn6e/de69cpxa5PI/3r37r3XiSfqhP+3Hv3XuuuPyhA/1z7917r2kN+m/H1v/AMRb37r3Xfj/AMf949+6916xT6DVf/A/j/W9+6917SX5PH4+n/FffuvddFCPpyP9t/vHv3XuuNj/AEP+2Pv3Xuu9Lf0/33+x9+6917Q39P8AeR7917rsIfzx/vPv3Xuu7Mo4N+fpb37r3XR1Na4PH+B9+6915Q3I+lx+R7917rtgxtzqt+eOP8PfuvddBD+eP959+6913Yp9Ob/4H/iPfuvddrqZhf0j6Hg83+n+8+/de69IpDWsCD/QWvfk39+6910qsL82/wALA/7H37r3XmB4/tfX8f8AFPfuvddAsPotv9g34/1/fuvdeOprcf7wffuvddqrD82/2x9+6915gxA5va/4sf8Ajfv3XuvKGF7AC/8AW/v3XuvMGNrgH/Wv/vPv3XuugHF7f8RY/wCIv7917rv9z/faffuvddHWeDf/AGH/ABr37r3XhqW9gf8AYg+/de68dTW4/wB4Pv3XuvBD+eP959+6914ofxz/ALYe/de69ob/AAH++/w9+6911oYf4/7H/ivv3XuvWYXGm/8AsL2/1iPfuvde0t/T/iP979+6914qw/H+25/3r37r3XUgNwV4ve4P4P1H9ffuvdcRcEA83vz9AP8AX/3n37r3Xri5H9LX/wBj9PfuvdeIvb68EEW/r7917rIUNhb6/n6W9+6914BlP0/H+v8A717917rxLEWK/wC8H37r3XWlv6f8R/vfv3XuvaWH4P8Avf8AvXv3Xuuvp9Qf969+6912Da+kG9v63/4j37r3XL1NwRb/ABt/xX37r3XjGQPrf/bf8V9+6911ob/Af77/AA9+6914Bl4Avf8A1z7917rxLEWK/wC8H37r3XQU/wBD/vX+9+/de67CH88f7Y+/de68UI+nP+w9+6916xtcg8cW+nH1vz7917rj6T9Qbf64P/Ee/de65AgfpBJ/x/p/sPfuvddkO1uP9b/Y/wCv7917rrQ3+A/33+Hv3XuvaD/h/vPv3Xuu7FOTY34+vv3Xuui2oWsf68c+/de68EJ+vH++/p7917roqR+L/wCtf37r3XgpP+H+uD7917rkEYcgi/4+n/E/T37r3XruP6/7YH/evfuvdcTqa1weP6A+/de66sf6H/bH37r3XrH+h/2x9+6913pb+n/Ef737917r2lh+D/vf+9e/de65spZbgHj62B/2Pv3Xusdj/Q/7Y+/de67GoG4B/wBsffuvdchduGFgOf6f737917riVNyACbH8c/717917rw1A3AP+2Pv3XuuR1NwRb8/Qj37r3XEoR/j/AK3v3XuvC6m9jzwPr9ffuvdctZ+luf8AY/717917rosT+peP9iOffuvdceD9Ab/69/8AiPfuvdesf6H/AGx9+6916x/of9sffuvdZQGVbBbkg3uOB/X37r3XTD0iw5v+Af6D37r3XABrjg2HJ/H0P+Pv3Xuuelf6H9f9R+j37r3X/9DeQ9+691737r3Xvfuvde9+691737r3Xvfuvde9+691737r3Xh/Qfnj37r3WR7cD+lz9P8Abe/de6x+/de697917r3v3Xuve/de697917r3v3Xuve/de697917r3v3Xuve/de697917r3v3Xuve/de697917rux/of9sffuvdde/de697917r3v3Xuve/de697917r3v3XuuwCfoCf9Ye/de69Y/wBD/tj7917rr37r3Xvfuvde9+691737r3Xvfuvde9+691737r3XvfuvddjV+L/7C/v3XuvXYfUkf7E+/de65C+hje/IAB9RP5NgffuvdcP999AP969+691737r3XvfuvddgE/QE/wCsPfuvddWI+ot7917r3v3Xuve/de697917r3v3Xuve/de697917r3v3XuuQ+jc/wBOP8L8n37r3XH37r3XY1fi/wDsL+/de68b/m/+x9+69117917r3v3Xuve/de697917r3v3XuuwCfoCf9YX9+6911Yj6i3v3Xuve/de697917rsG39P9iAf979+6914m/8AT/YAD/evfuvdde/de697917r3v3Xuve/de67Bt/T/YgH/e/fuvddXv8A8iA/3r37r3Xvfuvde9+691737r3Xvfuvde9+691737r3Xvfuvde9+691737r3Xvfuvde9+691737r3XvfuvddqLkcX/r/re/de68Tck8C5/Hv3Xuuvfuvde9+691737r3Xdj/Q/7Y+/de669+691737r3Xvfuvde9+691737r3Xvfuvde9+6912L3Fvr7917rtjyf9f/AHrj37r3XH37r3Xvfuvde9+691737r3Xvfuvde9+691737r3Xvfuvde9+691737r3Xvfuvde9+691737r3Xvfuvde9+691737r3Xvfuvde9+691m1BtQH+w/qePfuvdYypAv/t/8Pfuvdcffuvde9+691737r3Xvfuvde9+691737r3Xvfuvde9+691737r3Xvfuvde9+691737r3XvfuvdZPonH5+t/8R+PfuvdY/fuvde9+691737r3Xvfuvde9+691737r3Xvfuvde9+691737r3Xvfuvdetzf8/T37r3XvfuvdZBwlx9T/xW3v3Xusfv3Xuve/de697917r3v3Xuve/de67v/gL/ANSLn/effuvddXv/AMiA/wB69+691737r3Xvfuvde9+691737r3Xvfuvde9+691737r3Xvfuvde9+691737r3Xvfuvde9+691737r3Xvfuvde9+691737r3Xvfuvde9+691737r3Xvfuvde9+691737r3Xvfuvde9+691737r3XYJF7fn6/n/e/fuvdeAuQP8Rf/AFr8+/de68Tck+/de669+6912Db+n+xAP+9+/de66vf/AJEB/vXv3Xuve/de67Bt/T/YgH/e/fuvdeuf8P8AbD37r3Xib/0/2AA/3r37r3XXv3Xuve/de697917r3v3XuvWJ4H1/31/fuvdcmPP9LcD/AGHv3XuuPv3Xuve/de697917r3v3Xuve/de697917r3v3Xuve/de697917rKBqWxPPP+35tf37r3WK1if9fn/evfuvde9+691737r3Xvfuvde9+691737r3Xvfuvde9+691737r3Xvfuvde9+691737r3Xvfuvde9+691737r3Xvfuvde9+691737r3Xvfuvdd88/X/H6/7z7917riRf+n+xF/fuvdcQnJJtY34/3309+6913psAAF4vckcm/v3Xuuwthc2DG1gB9Bzzf+vv3Xuu/fuvde9+691737r3Xvfuvde9+691737r3Xvfuvde9+691737r3Xvfuvde9+691737r3XLgLb8t+f6C/49+691x9+691737r3Xvfuvdevb/kQP+9+/de67uT+BxzwB/vNvfuvdde/de697917r3v3Xuve/de697917r3v3Xuve/de697917r3v3Xuve/de697917r3v3Xuve/de697917rsAm9vwCT/rD37r3XJbcj6ah9Tz+bcAe/de64e/de697917r3v3Xuve/de697917r3v3Xuve/de697917r3v3Xuve/de697917r3v3XuuSrc/wCA+v8AxT37r3Xma5/w/wB9z7917rj7917r3v3Xuve/de6//9HeQ9+691737r3Xvfuvde9+691737r3WVQLDgH/AGHv3XuuiB5LWFhbixAPF/z7917ri36jYW/wH+t7917rj7917rMyNpWx4/qfzbj8e/de6xEWNvfuvdde/de697917r3v3Xuve/de697917r3v3Xuve/de697917r3v3Xuve/de697917r3v3Xuu/xb/H6/n37r3XZLDi54/F/fuvdcbk/U39+691lVQQDa5/437917rlYf0H+2Hv3XusTfX6Af63v3XuuPv3Xuve/de6zJ+n/XP/ABr37r3XF2P0HFvyPr9Pfuvdcbiw1Ak/1Jtx+Pp7917rmoBB4H1/1/8Ae/fuvdcXAB4FuP8AiffuvdcPfuvde9+691737r3Xvfuvde9+691yDECw45vf8+/de66N+L/04/1vfuvddrwGN7WH+9+/de66t6b/AONv949+69117917r3v3XuuwSPoSP9Y+/de6yJyOeefzz+PfuvdcXAB4FuP+J9+691w9+691737r3Xvfuvde9+691mi02JIB5sAQD/r/AF9+691wksGJsAPrwPx/sPfuvdckRjcj6kWH+Bv+b/63v3XusZBUkEWI/wBb/X/H+v7917rwJAsDYf4e/de6yqAQCQCeeTyfr7917rG31+gH+t7917rj7917r3v3XuuwxH0Pv3XusoHAJAJN/wAf0JHPH+Hv3XuuDEg2Hpt/Tj/Y8e/de64XJ+pv7917r3v3Xuve/de697917r3v3XuuQubAAk3J4uT7917rom9v8Bb/AHkn37r3Xrem/wDjb/ePfuvdde/de6yIoI5H59+691xYAHj+nv3XuuPv3Xuve/de674/Bv8A8QfyPfuvdde/de6yKoIBI+v++/Hv3XuuLAAkD37r3XH37r3Xvfuvde9+6912GI+h9+6914kn6+/de669+691737r3XJfqP8AX5H4IuD7917rxY3P45+nB+nHv3XuuiSfr7917rr37r3XYYjgH37r3Xd2PFz/ALc39+6910ST9ffuvdde/de697917rsMQODweffuvdeJJ+vv3Xuuvfuvde9+6912PqLfX/inPv3XuuRYgm3HP+9ce/de64kk/X37r3XgxH0Pv3XuvEk/X37r3XXv3Xuve/de697917r3v3Xuve/de67NuLf05/1/fuvdde/de697917rkGIFh/X6+/de66JJ+vv3Xuuvfuvde9+691737r3Xvfuvde9+691mj/6K9+691ykIY6R/Qc/7Hn37r3WAggXI/Nvfuvdde/de697917r3v3XusiKCOR+ffuvdcWAB4/p7917rj7917r3v3XusiKCOR+ffuvdeY6TZeB9f68/7H37r3XAkn6+/de669+691737r3WQ+lePz/X/ABHv3Xusfv3Xuve/de697917rKn0/wBj/wAR7917ri/1/wBh/wAT7917rh7917r3v3XuuwxH0Pv3XuvEk/X37r3XXv3Xuve/de697917rJ9E/wBf/iePfuvdY/fuvddhiPoffuvdeJJ+vv3Xuuvfuvde9+691yBIFwR/T8X9+6910ST9f9b37r3XXv3Xuve/de6yIoI5H59+69104Atb839+691xDEfQ+/de68ST9ffuvdde/de6yIoI5H59+691xYAHj+nv3XuuSKCOR+ffuvddOALW/wAffuvdcPfuvde9+6912GI+h9+6914kn6+/de65ooI5H59+691xYAHj+nv3XuugxH0Pv3Xuu9bf1/3ge/de66JJ+vv3Xuuvfuvdc1NtRHJvxex4/PHv3XuvPzpP0JHItaxv/T37r3XD37r3XvfuvdZkFh/r8+/de66a11BFxyf8eB+PfuvdYybkn+pJ9+69117917r3v3Xuve/de697917r3v3Xuve/de697917r3v3Xuve/de697917rLGOCf99/vuffuvdeb6r/hc/wC259+691w1ck2BuSeR/X37r3XRN/wB/rC3v3XuvBiOAf8Aevfuvdd62/r/ALwPfuvdc1AYXa5N7f04/wBh7917ri4Atb839+691xBt+Af9cX9+6914m/4A/wBYW9+69117917rmgBvf/D8n37r3WQAD8f7C59+6911IApuFFm5F+fxzY+/de64ABr34tb6ce/de65eMcc/69/z/tvfuvdYyR+Bb/Y39+6912unnV/sPr/xHv3XuuiCPr7917rr37r3Xvfuvdc1UNe9+Le/de68yhbWvzf37r3XEMR9D7917rxJP19+69117917rkD9RYH882/H19+6914gkarAD/Dj82+nv3XuuPv3XuuwxH0Pv3XuvFifqf8AeB7917rr37r3XIMVva3P9ffuvdcffuvde9+691737r3XJhbSt72H+8n+p9+6910DY3sD/gRce/de65gByeALf6ngf7z7917rplC2tfm/v3XuuHv3Xuve/de67BI+nv3Xuu9V76uf+K/g+/de64+/de697917rsG34B/1xf37r3Xib/gD/WHv3XuuvfuvdZQoI0n6qL3H+Jtb37r3XFlC2tfm/v3XuuHv3XuuwbG9gf8AAi49+6914km44AP4AA9+6914GxJ+txa349+691yIuNVgP6Afnn6n37r3XEG34B/1xf37r3XZa4tYD/W9+6914EAXtc/Sx5Fv6+/de65ISTY/S39B7917rkxAX9Km5+pHP9ffuvdYy1xawH+t7917roG34B/1xf37r3Xd7i2kcXPHHv3XuuuLc3vbjnj6/wBPfuvde4t+b3/2FvfuvdeBtf8AxFvfuvdeLEix/rf37r3XXv3Xuve/de65pYsLj6c/Ugmx9+691zlQL6h9CfoefqL3B9+691h9+691737r3XJQCSD/AE9+6912ygC4v9ffuvdcPfuvddg2/p/sfx/j7917rssSLG3+v+ffuvdcffuvde9+691737r3XvfuvdZE4BJ+n/FPfuvdY/fuvde9+691yUAkg/09+691z0D/AB/3j37r3X//0t5Jvr9AP9b37r3XH37r3Xvfuvde9+691737r3XIarcXsP6X/wBf37r3WRRwpI9VuSf9c/S/v3Xuu7D+g/2w9+691ib9RAFv8B/t/fuvdcnJFgCbD8XNh/T37r3WP37r3XvfuvdZVAsOAf8AYe/de64N9foB/re/de64+/de697917r3v3Xuve/de697917r3v3XuuyLG3v3Xuuvfuvde9+691737r3Xv9c3/wAT7917r3v3Xuu9Rta9gP8Ait/r7917rKv6Rfk/8b9+691jf9R/2H+9e/de64+/de697917ru7cWJFv6H37r3Xr/n8/1PJ9+6914km5PP8AU+/de679QANzb8fX/ffj37r3XmN7H/AX/wBf37r3XH37r3XIfgECxP6iDx+PqPp7917rmEX/AF/6fjj/AGHv3XuuDAA2H9Pfuvdcffuvde9+6912STa/4Fh/rfX37r3Xf9g/4ta/5+l/r7917rzcAAfkA/7H37r3XH37r3Xvfuvde9+6912CR9D7917rxJP19+691yW30I9V+Pr/ALbj37r3XEgg2Pv3XuuvfuvdZEAINwDz+Rf37r3XT8Hjjj8cf717917rhcn6m/v3XusgZlTgkXb/AIj37r3XAkkknk/m/wDtvfuvdde/de6zJ+kf7H/e/fuvdY3/AFH/AGH+9e/de64+/de697917rKqggEi/wDsT/X37r3XBuCQCQPxyffuvdcffuvde9+691737r3Xvfuvde9+691737r3WVALXtzc8/7Ae/de670r/T/iP969+691wfj0j6fX/Y/T37r3XD37r3XYYj6H37r3XiSTc+/de669+6913c20/i9/9ja3v3Xuuvfuvde9+691yDEWANh/rD37r3XMAMLkcn/X/wBb37r3XLSo/H/E/wC9+/de6xN9foB/re/de69pJAI/p/h9bn37r3XRBBIP1Hv3Xuuvfuvde9+691zABVrj+v8AvXv3XuultySbAD/e+D/xHv3XuuPv3XusiKCOR+ffuvdcWAB4/p7917rj7917rKgFr/m//Ee/de670L/T/eT7917r2hf6f7yffuvdZAsZABGkgfUE8+n6e/de6jsLMR/T37r3XH37r3Xvfuvdd34tYf6/5/2Hv3Xuu10jlrji4t9STwOffuvdcffuvde9+691lT6f7H/iPfuvdcX+v+w/4n37r3XD37r3XvfuvdZEUEcj8+/de64sADx/T37r3XgRaxF+b/X37r3XQNjcD/Gxufx/h7917rr37r3Xvfuvde9+691zW31bkDgfX6/j6e/de65BQb3H545P0/Hv3XuuDAA8f09+691x9+691kQAg3APP5F/fuvddOADwLcf8T7917riGI+h9+691lSxOpvVY2/px/sPfuvdc5QpIVT/AGQbj6Xubj37r3Ucgj6/763v3Xuuvfuvde9+6912GI+h9+6914kn6+/de669+6916xH1FvfuvddhiPoffuvdeJJ+vv3XuuaKCOR+ffuvddOALW/N/fuvdcVFyOPyL/6w/r7917rMQG/2HH1Pv3XuutC/0/3k+/de6xsADx/T37r3XH37r3WVPp/sf+I9+691xf6/7D/iffuvdcPfuvde9+691737r3Xvfuvde9+691737r3XNAp4P1J4+v8AxHv3XuuUtrjT/sfr/sf949+691i9+691737r3Xvfuvde9+691737r3Xvfuvdevf/AJEB/vXv3XusiKCOR+ffuvdctC/0/wB5Pv3XuuLEqQBwLf8AE/4+/de64libX/H9PfuvddcWP1v+OeP9j7917rr37r3XvfuvddhiPoffuvdeJJ+vv3XuvBiBYH/eB7917rxN/rzxb/fW9+69117917r3v3Xuve/de67/AAf9cf8AE+/de67uQBY/Xk8D63t/vXv3XuuiSTc+/de669+691kRQRyPz7917rpwBa35v7917rj+Pp+fr/xHv3XuvA2tYfS/+8+/de68Tc3IH+8+/de669+691737r3XIMQPqb/j6W9+6913qOkk834Bt/X62t7917ryqGve/FvfuvdeZQtrX5v7917rh7917r3v3Xuve/de697917r3v3XuuaqGve/FvfuvdeZQtrX5v7917rh7917r3v3XusqfT/Y/8R7917rtzYf6/H+8e/de64Koa978W9+6912UtawJ/ryB7917rsBD9B/vfv3XuuLgC1vzf37r3XEEj6e/de67LFrX/Hv3XuurHk/0+v8Asffuvdde/de697917rsEj6e/de671tb8E/4/8a9+691kvrUX/HAtbj37r3WMMVva3P8AX37r3XRYta/4+lrj37r3XibgA24/w9+69117917rlqJtfmxv7917ro/U/jn6f09+69117917rkGK3tbn+vv3XuvFi1r/AI9+691x9+691zQA3uP979+69126gC4/r7917rH7917r3v3Xuve/de697917rsG34B/1xf37r3XZa4tYD/W9+691x9+691737r3Xvfuvdc0AN7j+nv3XuvOoFvqb3vf37r3XD37r3XIMVva3P9ffuvdd3DX1cW+lvzf/AF/fuvddBSf8LfW4/P8Ah/sPfuvddG34B/2Jv/xHv3XuuvfuvddgXvf+nHPJP+t7917rs/pANwQePqOPr7917rtVDXvfi3v3XuvMoW1r839+691w9+691yUc3va3J4/x459+6915WKtqHJ/xv7917rssGuWH059P+8/X37r3XTKVte3N/wDeLf8AFffuvdcffuvde9+691737r3Xd+CP62/3j37r3XXv3XuuSAEkEA8f7bn8e/de656F/wAT/vv8PfuvddEBOV/qRz/ib+/de64liRY29+691x9+691yUAkg/wBPfuvddsoAuL/X37r3XH/Yf7Hn37r3Xr8k2HP4twP9Ye/de68WY/U35v8AQf8AEe/de68SSbn37r3XagEkH+nv3Xuu2UAXF/r7917riCU+g/FrH/ff4e/de6yF2ZSp/Fjxa3Hv3XusXv3XuuSgEkH+nv3XuuRGjkf63Pv3XuuJYkWNvfuvdcffuvdclAJIP9PfuvddsoAuL/X37r3XD37r3XYBN7fgEn/WHv3XuvcAfQ3P0N+Przx7917rwFzb37r3WUgGy/0H4+vH9ffuvdcGUAXF/r7917rh7917rsEg3Hv3XuuWs/4f7z7917r/095Dk/Uk/wCv7917r3v3XusqAaeQDe/1H+w9+691wb6/QD/W9+691x9+6912CR9CR/rH37r3Xrn+p/259+69165/qf8Abn37r3Xrm978/wBSf+K+/de6kFRpUkAkj68HgE/n37r3WBv1H/Yf717917rj7917rvUeLEi39D/jf37r3XX1+pJ/1/fuvde9+691737r3WVQLDgH/Ye/de64uALW/wAffuvdcbDjn6/X/D37r3XXv3Xuve/de697917r3v3Xuve/de697917rIqggEj6/wC+/Hv3XuuelR+P+J/3v37r3WNjZiFJA/234/w9+691w5P1JP8Ar+/de697917r3v3Xuve/de697917r3v3XuvXP0vx/T37r3Xvfuvde9+691mXlQP99+q/Pv3XuuBJU6RwBwBb6fn8+/de66Xlhq5/r+L2H+Hv3XuvN+o2Fv8AAf63v3XuuPv3Xuve/de65D9Jv+Dx/rn6+/de66Jv/sOAP6D629+69117917rkFJFxb37r3XRBBsffuvdclKgWI/P1tew9+69102n+z/xP/E+/de65IBa9rkH+p/1/wAe/de66f6/7D/iffuvdcPfuvdZU+n+x/4j37r3XF/r/sP+J9+691w9+691yH6Sf6Hj/A8X/wCI9+691x9+691737r3XIOwFgSB/T8fnn37r3XH37r3Xvfuvde9+691yDMBYHj37r3XH37r3Xvfuvde9+691kVQQCR9f99+PfuvdcWABIHv3XuuPv3Xuve/de6yp9P9j/xHv3XuunYg8f0/w/4n37r3XAkn6+/de669+691lT6f7H/iPfuvddMbMD9bD6e/de6x+/de697917r3v3Xuve/de6yIoI5H59+691zAAAA+g9+691jcnUQCbD6fj37r3XDk/Uk/6/v3XusyfpH+x/3v37r3WN/1H/Yf717917rkqggEj6/778e/de65aF/p/vJ9+691wfg2HFx+P9t9PfuvdeX83vaxv/sPx7917rh7917rsMR9D7917rxJP19+69117917rKn0/wBj/wAR7917rp2IPH9P8P8Aiffuvdcdbf1/3ge/de69qa36vz/hf+vv3Xus6lZF9SqXJ06uRxbg8e/de6wOuliPfuvdcffuvde9+691yB1XDE2A+v8AgT/X37r3XQYj6H/eB7917rxJP19+6914MR9D7917rxJP19+69117917rsMR9D7917rvW39f94Hv3XuuagNybk/T/AJFb37r3Xehf6f7yffuvdcHABAAtx/xPv3XuuHv3Xuve/de697917rIoBHP9f+I9+6915iVsBxx7917rygMLnk3/AKn+nv3XuuLAA8f09+6910CR9D7917rxJP19+69117917rsMR9Db37r3XYY3ueeLfT8X9+691kIDDj/Ag/jn37r3WIgj6+/de669+691737r3XduL3H+tfn/AG3v3XuvBiOAffuvddXJ+pv7917r3v3Xuve/de67DEfQ+/de68ST9ffuvddre4t/sf8AW/Pv3XuuTMQSFP8Ar/6/v3XuuOtv6/7wPfuvddEk/X37r3XXv3XuuwxH0Pv3Xuu+SQTe30JA+g/Pv3Xuuja/BuPfuvdde/de697917rsjgH+t/8AeD7917rr37r3XvfuvdclvqBF+CPp7917rt7auP8AY/6/59+691w9+691737r3XILcE3+n4/rbn37r3XRIP0Fv9v/AMT7917rkgBvf/D37r3XnAUCw5N+Sf8AbcD37r3XD37r3XYYj6H37r3Xetv6/wC8D37r3XRJP19+691zVQRz+CffuvddOALW/wAffuvdcSSbX5t9Pfuvdde/de697917r3v3XuuwSDce/de68LX9V7f4Wv8A7z7917rr37r3Xvfuvdc0AN7j/e/fuvdZNK2tb+n5P49+691jcAWA45J9+691xBt9Lf69uffuvdeJJ+vv3XuvBiPoffuvdeJJ+vv3Xuuvfuvdd2Juf6cn37r3XXv3Xuve/de6yKoIubH/AFieP8D7917rp1A+lv8AWv8A7z7917rxJ0C4sb/4D/Y29+6910GK3tbn+vv3XuvFi1r/AI9+691x9+691737r3Xvfuvde9+691737r3XIMVva3P9ffuvdcx6/qPp9LX/AD7917ri4Atb839+6915ACTcXtbi9vrf37r3XKSykeM2Uj6fXn+tz7917riTdRc3JNx9B/hyffuvddx/n/Ye/de67ckWt/j7917rGCR9PfuvdeJJ+vv3Xuuvfuvde9+691737r3XIiwU/wBb/wC8H37r3XH37r3Xvfuvdc1UNe9+Le/de67I0EWv9Te/5/2Hv3Xuu2VRzyAfwP6/7H37r3WLj8Aj/XN/fuvde9+691zQA3uP979+6912wAFgtyfyfxbm/v3Xusfv3Xuve/de697917r3v3Xuve/de6yR/n/Ye/de65kAix9+691jZQBcX+vv3XuuHv3Xuve/de697917rsafzf8A2FvfuvddnTbi9/8AG3v3XuuPv3XuuwSL2/Pv3XuvEk/X37r3XJbgM3FuB/jf37r3XEsW+tuPpb/iffuvdde/de6745+v+H/G/fuvdde/de65Fibc2t/S4v8A6/v3XuuixP1/23v3XuuvfuvdckFz/rc/7z7917rk4/P+w9+691xDFb2tz/X37r3Xixa1/wAe/de67QA3uPof8Qffuvdc9K/0/wB5Pv3XuuDKALi/19+691xBt+Af9cX9+6914kn6kn/XN/fuvdde/de697917r3v3Xuve/de67Bt+Af9cX9+691kQ3vwB/rC3v3XuvMSBcH82/Hv3XuuIJbg/T6/4/09+691y0D/AB/3j37r3XFlCgEX5Jv9P8Le/de64gkG49+691zB18H/AF+PfuvddMoAuL/X37r3XlAJsR+P8ffuvdduoAuP6+/de6x+/de67BINx7917rkSStz/AKr/AIj37r3XD37r3XJP1D/Y/wC9e/de68Ry3+AJFv8Abge/de66BINx7917rssSLG3v3XuuPv3Xuve/de67BINx7917rkWuvP1v/vj7917rh7917r3v3Xuu78WsP9fm/v3XuuSX1fX8f77n37r3XuQzFQPzf/iT/r+/de68zXAFufre/H9Pp/t/fuvddKASQf6e/de65FFAvc/7x7917rqw/wAf6/7D/ivv3Xuv/9TeVYAcgXItZb/UX54/437917rGfr9Lf4f09+69165sAD9P6f6/59+6914/X63/AMffuvdde/de697917r3v3Xuve/de6yooIHF7/4A/m3Hv3XuuUpINhcD8AcD6cWsP639+691hJub+/de68Da/wDiCP8Ab+/de669+691zci9gALf4fn/AGPv3XuutLWvb/Yfn37r3XRFjb/W/wB69+691lT9I/2P+9+/de67IB+oB/1/fuvdYn/Uf9h/vXv3XuuiSTc+/de669+691737r3XvfuvdZVAsOAf9h7917rg31+gH+t7917rwYgWB9+6917W39f94Hv3XuuPv3Xuve/de697917ru1rH+vI/p9fz7917rKtmANhz/h7917ruw/oP9sPfuvdYWABIH++49+69117917r3v3Xuve/de67u3FiRb+h9+691kADAEjn/AFz+OPfuvdcG4Y24/wCRe/de64/6/J9+691737r3WVQLDgH/AGHv3Xuun4FrW54/1re/de6x+/de697917rsEj6Ej/WPv3Xuurk/U39+691737r3XYJBuPfuvddhiBYf1/w9+6910ST9ffuvdc0AINwDz+Rf37r3XT8Hjjj8cf717917rhcn6m/v3XusiAEG4B5/Iv7917rz2AAAA5J/2/v3Xusfv3Xuve/de6yIAQbgHn8i/v3XuunAB4FuP+J9+691zi02OpQef6c/6wPv3XuuEgUN6PoQD+T/AK/v3XuuHv3Xuve/de697917r3v3XuuQYgWB9+6910SSST9T7917rr37r3WVQLDgH/Ye/de64sSDYcAf049+691xHJF+ebc39+6912wAPH9PfuvdcffuvdZU+n+x/wCI9+6910/1A/33Pv3Xusfv3XusiAEG4B5/Iv7917rpwAeBbj/iffuvdcPfuvdcyStrH6gH6D6+/de661t/X/eB7917rjcn6m/v3Xuve/de6zJ+kf7H/e/fuvdY3/Uf9h/vXv3XuvBiBYH37r3Xtbf1/wB4Hv3XuuNyfqb+/de65qSFJBtyLf6/59+6912o1C7cn6f0/wB69+691y0L/T/eT7917rGwAPH9PfuvddAlSCBf6/W9vp/h7917r3I/qL8/nn8X9+6914kn6+/de669+691737r3XIOwtY2t/gPfuvdZEHk/VYkm1ze4A5/Hv3XuuDqFYheRwf6/j37r3XD37r3WVQCv+v9f9gffuvdcHAB4H4Hv3XuuPv3Xuve/de697917r3v3Xuve/de67BINx7917rIn0/2P/Ee/de687EGw/p/h/X37r3WMkn6+/de669+691737r3XvfuvddhiPoffuvdZbAgE8m3+++nv3XuuLEqbDgW/oP6+/de64nkaj9b2/3j37r3XJACDcD6/wDEe/de65aF/p/vJ9+691jYAHj+nv3XuuSKCOR+ffuvdeY6TZeB9f68/wCx9+6910GN7nkHg/Tn/fX9+691zYahwbfkE/7wD7917rD7917r3v3Xuve/de697917r3v3Xuve/de6yIoI5H59+691xYAHj+nv3XuuPv3Xusi2vcXFhyOfz7917rgTc39+69117917rkFuCf6X4/2Hv3XuuiQfoLf15v7917rr37r3WVPp/sf+I9+6913oX+n+8n37r3XBwBzwOPp+f9t7917rh7917ru/0/oL8f65v9ffuvdcnAW34+t/9h/r+/de68oBUki5H55/p9Pr7917rJCoILH8XH5/pf8AHv3XusbgauBa/P8AvPv3XuuHv3Xuve/de697917rskn6m/8AxH+t7917rwJH0/Pv3XuvFi31N7cf63+Hv3XuvEk/X37r3XXv3Xuve/de697917rsMR9D7917rIvqF25sT/h/vXv3XuuLgC1uP+Nf6/v3XuuHv3Xuve/de67Fvze3+Hv3XuuvfuvdZFAI5/qf+I9+691xYWIH+H/E+/de67QA3uPpb+vv3Xuu29P6eL/7H6f6/v3XuuOtv6/7wPfuvddEk/X37r3XXv3Xuve/de697917r3v3Xuve/de697917r3v3Xuu78W4/wBe3P8At/fuvdeDECwP/E/737917r1ybX5P0/p7917rtjzb8Dgf8T7917rj7917r3v3Xuve/de65oAb3H+9+/de684Atb839+691w9+691737r3XvfuvddgkfT37r3XiSfr7917rwJH0P1/1v8Aiffuvde9TH63/oOB/r+/de67Y3P+tx/tj7917rmhvcWAtb6fX/Y+/de66k/H+x9+691j9+691737r3Xvfuvde9+691737r3WRAG4P0X+n+P9ffuvddOoFrC1/wDebfnn37r3XD37r3XIMVva3P8AX37r3Xixa1/x7917rsEsCD+Be/8Are/de68gBvf/AA9+6915wBa35v7917ruP8/7D37r3XpPx/sffuvdeX1Cx/s/0/x/B9+6910yhbWvzf37r3XD37r3Xvfuvdc0AN7j/e/fuvdcj6LWA5+v1/Hv3XuuOs/4f7z7917rosSLG3v3XuuPv3Xuve/de697917r3v3Xuve/de697917r3v3Xuve/de65Nx6f6Hn/X/5F7917rtVDXvfi3v3XuuWgf4/7x7917riygC4v9ffuvdcDz/h/rce/de697917rsEC9xf+nNrf6/v3XuuTLa1/wA/04/2PN/fuvde5X1D6H6X+tjyL+/de66LEixt7917rj7917r3v3XuuwSOAfrb37r3XMsynSbXHB/1/fuvdcSxIsbe/de64+/de697917rvixvf/D6W/xv7917rkoUg3/3w9+6915lAFxf6+/de64e/de697917rsEj6fn37r3XZYkWP8AW/v3XuugSDce/de65az/AIf7z7917rosSLG3v3XuuPv3XuuafX/Yf8T7917rk/0/2P8AxHv3XusYJBuDbi349+691yBLcH6fX/H+nv3XuvMoW1r839+691w9+6912CLWP0vfj63+nv3XuvHT+L/7G3v3XuuvfuvdZxYqP9axP5/p7917rGygC4v9ffuvdcPfuvde9+691yQAnkX4+nP/ABHv3XuuRUKDYX/4gf4e/de6x+/de697917r3v3Xuve/de6yD0rf8n+v+v8Aj37r3WP37r3XLjTe3N7fn+nv3XuuwVBNrkcj8e/de65Fxb6H/C/0v7917rhq/wAB9L/n6f0/417917r/1d5j83/P9fz/ALf37r3XRAP1H+x/P+39+6916wsBYWH04Hv3XuvWH9B/th7917r1h/Qf7Ye/de69Yf0H+2Hv3XuuLAAhrCw+ot7917rsaSL2H+2Hv3XuuQ4tYDg3/p7917rnIAbH6/7yPfuvdY7D+g/2w9+6916w/oP9sPfuvdesP6D/AGw9+6916w/oP9sPfuvdd+/de6xsLHUeRxcfn+g/4j37r3XNSCOOB7917rv37r3XVl5uAb/1Hv3XuvWH9B/th7917rGUNzYcf6/+H+Pv3XuvWINja3Hq/P8AsCf+Ke/de65gLbix/wAeD7917rlwPoAP9b37r3XVl5uAb/1Hv3XuutK/0/4j/evfuvdd6VH4/wCJ/wB79+6916w/oP8AbD37r3XrD+g/2w9+6916w/oP9sPfuvdesP6D/bD37r3Xfv3Xuve/de660i/Iuf8AfD6e/de69Yf0H+2Hv3XuvWH9B/th7917ridJJUAar8mw+ttXPv3XuuwoAsQL/n/fH37r3XYFhb37r3XrLzcA3/qPfuvdesP6D/bD37r3XAqSbAWA/IH+F/fuvdcTdSQGJsfqOL/4+/de65galF7n/Yn+vv3Xuu9C/wBP95Pv3Xuu9Kj8f8T/AL37917r1h/Qf7Ye/de69Yf0H+2Hv3XuvWH9B/th7917rGyG/pHFv95/2Pv3XuuSrxyOb+/de65WH9B/th7917ro2HINj+ALWJ/1vfuvdcTzyeGH0H0v/Tj37r3XJRf6qAb/ANLf737917rkLD8f7bj37r3XRAP19+691jZDf0ji3+8/7H37r3XJVsOQPr/gffuvdc7AfQW9+6910QD9QD/rj37r3XdgPoLe/de6xupJ4/p/h/xPv3XuuaAAetL3PB/w/Pv3XuuYRW+gA/wtf37r3XEqv4AIH5sPyPfuvddFRyCB/T6D37r3XWhf6cf659+691wZTc6Rx+Of+K+/de65BBYXHP8Avv6e/de65+/de66svNwDf+o9+6916w/oP9sPfuvdeKg/Ue/de64EKCBp+v5ufz7917rmosLA35/3n6H/AHn37r3XioPJHv3XuvWH9B/th7917ruwH0FvfuvdeIB+o5/r/h7917rjoX+n+8n37r3XZVTbj6C31Pv3XuutC/0/3k+/de67sP6D/bD37r3XrD+g/wBsPfuvdeAA+nv3XuuioJJI+v4/Hv3XuvaF/p/vJ9+6913pUfj/AIn/AHv37r3XrD+g/wBsPfuvdeKqfwPz9Lj/AHr37r3XgAPp7917rv37r3XRUH6j37r3XtK/0H+9/wC9+/de69Yf0H+2Hv3XuutC/wBP95Pv3XuuDIb+kcW/3n/Y+/de65Kgt6hzf+v4/wBh7917rvQv9P8AeT7917rsAD6e/de65DTe7KGHv3Xuu2VP7IB/J4HF/oPfuvdcRx+Ppzz9P6+/de6xspJJA/3ke/de646G/p/vI9+691zVBb1Dm/8AX8f7D37r3XLSo/H/ABP+9+/de69Yf0H+2Hv3XuutC/0/3k+/de69oX+n+8n37r3XYAH09+6914qDyR7917r1h/Qf7Ye/de660L/T/eT7917r2hf6f7yffuvde0L/AE/3k+/de69oX+n+8n37r3XLjiwtYW9+691737r3XiAeCPzf8+/de66AA+nv3Xuu/fuvdY3Uk8f0/wAP+J9+691yUEDn+vv3XuvMARci5A+vP+29+691xQAg3A+v/Ee/de65DSptbk/Qc8n8e/de65+PVyR+OOfr/Qe/de64lAOCP95Pv3XuutC/0/3k+/de69pX+n/E/wC9+/de69oX+n+8n37r3WNgAeP6e/de65p9P9j/AMR7917rkVB+o9+6917SLWtx7917rmqLpNhY/wCBN/8AD37r3WPQv9P95Pv3XuvaF/p/vJ9+691xKgG4IFhcD6m/+x9+691jLc8n/b2HHv3Xuurj+o/249+691lTlTYgWJufr/T37r3XfP1LXt9APz/r2/xt7917riQzW45Asfxz/re/de65BePUOf8AiP8AYe/de670L/T/AHk+/de67IBNyL/Xjm3P+A9+6910ynTZBYWN7Hn+l+effuvdZI/0kWsBe55/VYX4Pv3XuuBUH68+/de6xshv6Rxb/ef9j7917rkqC3qHN/6/j/Ye/de670L/AE/3k+/de69oX+n+8n37r3XHRyP6fm/5/wABb37r3XlCtf02t/iffuvdctC/0/3k+/de69oX+n+8n37r3XtC/wBP95Pv3XuutC/4j/ff4+/de670KP8AH/Y/8U9+6912AB9PfuvdeIB+vv3XuutC/wBP95Pv3XuutC/4j/ff4+/de66KHjSCbE3P9P8AfW9+6912F4sw5H05P0+vv3XuuQAAsPfuvdeKg/Ue/de68ABwOP8Aff4+/de68QD9ffuvddaF/p/vJ9+6911oX/Ef77/H37r3XehR/j/sf+Ke/de69oX+n+8n37r3XtC/0/3k+/de69oX+n+8n37r3XWhf8R/vv8AH37r3XtA/wAf949+6913oX+n+8n37r3XEp/Sw/2/v3Xuu0VSDqB+l1PIv/h7917rlpA+gt9bf15/Pv3XuuOgf4/7x7917r2gf4/7x7917rvQv9P95Pv3XuvaF/p/vJ9+6912AB9PfuvdeIB+v49+6911oX+n+8n37r3XWhf8R/vv8ffuvde0D/H/AHj37r3Xehf6f7yffuvdcWCrb03v/iffuvddFD+Of949+691yRbE6gRxwf8AYH37r3XvGv8Ajc/X6c/7x7917rkBYWBP1v7917rxAP19+6911oX+n+8n37r3XtC/0/3k+/de660L/iP99/j7917r2gf4/wC8e/de668fIseP8f6/i5Hv3XuvLzfT6fpc/UmxuBz7917rsEP9R9P8f6+/de64uALW/N/fuvdctA/x/wB49+6917QP8f8AePfuvdclQAj688fX+vv3XuuZjC3K/Ti9/wDXt7917rgQD9ffuvddcLwvDHkG/wDT8e/de66Hq4YXIPJv/X/W9+691yAA+nv3XuvFQbX/AB7917rrQo/x/wBj/wAU9+6917Qv9P8AeT7917rsAD6e/de68VBtf8e/de646B/j/vHv3XuumSwFgT9b/kf7x7917ryrf9Sm39eQf9h/sPfuvdcyi/gG34uT7917rjoX/Ef77/H37r3XtA/x/wB49+6910yAC/P++NvfuvdeVARfn/fG3v3XuuWhR/j/ALH/AIp7917r2hf6f7yffuvdeKAknnn/AFvfuvdeAVfz9f6kX4/p/t/fuvdeUsb6hb6W+v8Ajf6+/de67IB+v9b+/de69oUkXH9Bf829+6914xgGxH+8n37r3XgoF7D6/X/H37r3XtKj8f8AE/737917rrQD9Sx/2Pv3XuutA/x/3j37r3XtA/x/3j37r3Xehf6f7yffuvddhVBvb/e/fuvdcdA/x/3j37r3XtA/x/3j37r3XYRQb2v+Obe/de65FQwDW4X08C3+te3v3XuuOhf6f7yffuvdeCgEnnkWt+PfuvddkAix9+691x0D/H/ePfuvde0D/H/ePfuvdd6FH+P+x/4p7917rrQv+I/33+Pv3XuvaB/j/vHv3XuvaB/j/vHv3XuvaB/j/vHv3XuuRjSykFuRzyPr/tvfuvddBQDcX9+6915wSBb+v/Ee/de64qvPqFx/r/8AFPfuvdcgoBuL+/de67Kg2v8Aj37r3XHQP8f949+691xZQBcX+vv3XuuQRbC4vcX+vv3XuvaF/wAR/vv8ffuvdZI0AJ+vIt/rcg/8R7917riy/g/g/j/ePfuvdcCgFrX+vP8AQD+t/fuvdeCAng3FvrcfX/X9+691yCgG4v7917rsi4t7917rjoH+P+8e/de69oH+P+8e/de69oH+P+8e/de67EY/x/24H+9+/de65ugJAuef+RC59+691wMYBIN7j/Ee/de69pFiPwffuvddFFH1P+8j37r3XELdrG4Un6j+n+B9+691z0j/AHi30H9b3/1/fuvdf//W3mPfuvde9+691737r3Xvfuvde9+691737r3XvfuvdesB9Bb37r3Xd/oB9f8Aeb/09+691zkFiB9CP94H49+691j9+691737r3WVVGkE2N+fwfzYe/de64N9foB/re/de64+/de697917rKirpHA/2w/r7917rg/DEWtaw+lv8f8Aiffuvdcffuvde9+691yf9R/2H+9e/de642B+ov7917r1gPoLe/de697917r3v3Xuve/de697917r3v3Xuve/de697917r3v3Xuve/de6yIAQbgHn8i/v3XuvMQDbSLW/pY/7f37r3XAkfgW/2N/fuvdde/de69x/QX/r+ffuvdZEAINwDz+Rf37r3XmC3+tuPpb/AB/w9+691wIH4N/9hb37r3XXv3Xuve/de66sP6D/AGw9+6913YD6C3v3Xuve/de697917r3v3Xuve/de697917ru/FrD/X/P+w9+6911z+f9h9fp+Pr7917r3v3XuurD+g/2w9+6913x9SBx/vvr7917r3v3XuuSkA8gG/HP49+6910wAY2Fvp/vXv3Xuuvfuvde9+691y0kgED/AHr+vv3XuuJBBIItY/1v7917r3v3Xuve/de6z2H9B/th7917rEwsSB/vuPfuvddhyABb6e/de679PBJJP6j9OSfqPfuvdcCpHNrW4/1vfuvdde/de697917r3v3XusiKCOR+ffuvdcWAB4/p7917rj7917rscc2v/r/T37r3XVrfQWvz/wAR7917r3v3Xuve/de697917rIgBFyPz7917rpwAeBbj/iffuvdcPfuvde9+691737r3WRVBAJH1/3349+691xYAEge/de66AJ+gJ/1h7917rqxH1Fvfuvde9+691737r3Xvfuvde9+69139bAfW5/3n37r3Xv6f76/Pv3Xuuvfuvde9+691737r3Xvfuvde9+691737r3Xvfuvde9+691yU2/1j9ffuvddklrWFrG3H0F/p7917roiw5+t7f7xf37r3XH37r3Xd+LWH+v+f9h7917rr37r3Xvfuvde9+691737r3Xvfuvde9+691737r3Xvfuvde9+691737r3Xvfuvde9+691737r3Xvfuvde9+691737r3Xvfuvde9+691737r3XuB/h7917rogEg/ke/de6yK1hb/Hn/W9+6912V1G4PB/P+w9+691j/wB79+691737r3XvfuvddFQfqPfuvdeAA+nv3XusqKCOR+ffuvddMADYD6j/AHm/v3Xuuxwl/oT/ALf6+/de6xXFr3H+v/U+/de6xtKACQPpyb8cf6/v3XuoctVGD6zbggBSL/6/1/x9+690z1OcoaU6ZZVjP1vK4HAvfge/de6xw5+hqQrU8ySrYs2kngfpHJ/x/IFvfuvdOkNZEyqQwJtze6G/1sQf8Lf19+6904JKD9AByP688/gn/ff7z7917qRccf4/Qfnn6e/de679+691737r3XvfuvddqbG/v3XusrAIgK/Ryb/Xgkc/7x7917rD7917r3v3Xuu1FyB7917rr37r3XvfuvddEA/UX/2JH+x4/Pv3Xuu/8f8AWH+2+nv3Xuve/de6yIoI5H59+69104Atb839+691xBH5F/8AYke/de65Oumx4sQbWv8Aj6/X37r3XD37r3Xvfuvde9+691737r3XYNj/AFH5Hv3XuvNa/H0PP+t/h7917rr37r3XIj0g3/rwT/j+B7917rj7917r3v3Xuve/de697917r3v3Xuve/de697917rmgBvcf737917rzgC1vzf37r3XD37r3Xvfuvde9+691kQAi/wCQf+N+/de66dQCCOL3v7917rh7917r3v3Xuve/de697917r3v3Xuve/de697917r3v3Xuve/de697917r3v3XuugAPp+ffuvdd+/de6yIAQb/1/wAffuvddOALW/N/fuvdcSOAf63/AN4Pv3Xuuvfuvde9+691737r3XvfuvddkDj62I5/2PBt7917roog+guDexJN/wDX9+691737r3XRUG1/x7917rv37r3Xvfuvde9+691zU6hpP5+h/wB59+691w9+6911bkH+l/8AeffuvdeAtz+Ta5/rb37r3Xfv3Xuve/de697917r3v3Xuve/de697917r3v3Xuve/de697917rlYkX/p+Pzb639+6910bfi/+x9+691yQA3v/AIW/4n37r3XnjuPSOD9eeODc/X/X9+691w0lQBbj8fT/AIj37r3Xvfuvde9+691737r3XRUNa9+L/T/H37r3Xfv3Xuve/de697917rkSSLfkH6/kD6f737917rj7917rkoBNjf8A2Hv3XuuUiKumxIJB1X/B+o/Hv3Xusfv3Xuve/de697917r3v3Xuve/de697917r3v3XuuS/W17Agg/7bj37r3XRBBIP1Hv3Xuvcc/X/D/jfv3Xuuvfuvde9+691737r3Xvfuvde9+691737r3Xvfuvde9+691yH0YE8fUf64/p7917rj7917r3v3Xuve/de65KASQf6e/de67ZQtrX5v7917rh7917rogEWPv3XuuxwAP6e/de697917rsGxv7917rk4+h/qP9j/ALH37r3XA8gj+vv3XuugABYe/de679+691737r3Xvfuvde9+691737r3XJRfk/QXv7917rzG5/3r37r3Xh6iAf8Ab/n+vv3Xuu2UAXF/r7917riED8G/9eP+N+/de65MgVQQT9bc/wCA9+691w9+691//9feYsR9Rb37r3Xvfuvde9+691737r3Xvfuvde9+691lUCw4B/2Hv3XuuVh/Qf7Ye/de6x/SQWH5B4/2H9PfuvdZjY24BNrEkC55PJ/x9+691HYAMbC30/3r37r3WRQLDgH/AGHv3XuuLEgkAkD+g4/H+Hv3XuuHJ+pJ/wBf37r3Xvfuvde9+6913duLEi39D7917rKtiouLn+p5/Pv3XusbfX6Af63v3XuuPv3Xuve/de697917r3v3Xuve/de697917ruxFjbj/Y2+v0Pv3XuvE3N7WJ+oH0v/AIe/de669+691737r3Xvfuvde9+691lUCw4B/wBh7917rixINhwB/Tj37r3XC5P1N/fuvde9+691737r3XvfuvddgkfQkf6x9+6911cn6m/v3Xuve/de697917rIgBBuAefyL+/de66cAHgW4/4n37r3XD37r3XfH4N/+IP5Hv3Xuuvfuvde9+691737r3Xvfuvde9+691yb6LzzYcW/Hv3XuuPv3Xuve/de697917r3v3Xuve/de697917r3v3Xuve/de65BiBYH37r3XRJP19+69117917r3v3Xuu7n+p/259+6914knk/70B/vXv3Xuuvfuvde9+691zDngG1uAffuvddkL9BySbr+f8AeffuvdcCpAv/AI29+69178f4A/737917rwYj6H/eB7917rxJP19+6914HSQbX+v1vb/ePfuvddc/7D8f8SffuvdZUAI5APP59+691xcAHgW4/wCJ9+691xItb/EA/wC39+69117917rkCbWF/rfj37r3Xi1xYgX/AK/n37r3XG1v9jz/ALf37r3Xvfuvde9+691yDECwPv3XuuiSSSfqffuvdeBI+hI/1j7917rq5P1N/fuvde9+691737r3XvfuvdZEUEcj8+/de66b0kW449+691w9+691737r3Xvfuvde9+691737r3Xvfuvde9+6913YW+vP9Lf8T7917rr37r3WVVFgSPr/AMV/Hv3XuuJOksB9D/vFx+Pfuvddi7ixPP4v/h/U/wCx9+691wII+vv3Xuuvfuvddkk/X37r3XXv3XuuyCPr7917rr37r3Xvfuvde9+691737r3Xvfuvde9+691737r3Xvfuvdd34t+L39+69117917r3v3Xuve/de6yIoI5H59+691xYAGw/pf/AG59+691x9+691737r3XfFvp6v6/4e/de69cW+lzf63+gtxx7917rjcf1H+3Hv3XuuayACxPPFrc3ueeffuvdcmAHNgdRuCb/gXtb37r3XEkNzcC3Fufx/rD37r3XXFvwTf688ce/de669+6912CPyL/AOxI9+6913qt+ngf0+v+9+/de64l7kA8k/kD8X/1/fuvdcJZfpdvpb6qB9fp/vXv3XuoEtWka3BFvryR9R/h/rfX37r3Scrs3DAuotZhrZgDcaU/UfSbfU/nn37r3RcO3fkHtfrTE1WRzWVpqSOmR5CZpkRnLC4AFwfyP63H+8+691rs/Ln+cG2NzNdt3YWUCiOR4Vq6STUvBJd9V/yLfnm31A59+690XLoj+dPvvE5qCg3OKnMY13JQo8j1RRfxEFD6rMVJWwNj9fqPfuvdbE3x3+evXXbuMxEzZSmx2TykEcsOJqJ0iro2YBYklhkOoageP68E2N/fuvdWK4TcVNk4Yp6eVXSRRZFINhpBLAn6/X6jj/iPde6V0M4kF1NiOOebg/Q/X37r3UoOfzyP96/1vfuvdc7i9v8AePfuvdd+/de67HJH559+691kJF9J/IFuPofp7917rGVI+v8Aj/vHN/fuvdde/de67Bsb+/de669+691737r3Xvfuvde9+691737r3XYYj6H37r3XiSfr7917rwYjgH/Ye/de68ST9ST/AK5v7917rr37r3Xvfuvde9+691737r3Xvfuvdc1sQVP15Kn/AB/offuvdcSCCQfqPfuvde+o+o4/H55Pv3Xuuvfuvde9+691737r3Xf4v/j9Pz7917rr37r3Xvfuvde9+6912CR9PfuvdeJJ+vv3Xuuvfuvde9+691737r3XYYj6H37r3XIHVwfr/ZP0sf8AYe/de64kEEg/Ue/de669+691737r3Xvfuvde9+691737r3Xvfuvde9+691737r3Xvfuvde9+6913bi9x/rfn37r3XXv3XuuQYji/H+Fv+J9+6914ksLn8H/eD9PfuvddE8Af0v8A7z7917rr37r3Xf4/xBuD/T/Ye/de669+691737r3Xd+AP6fQ/wC939+6912b2AItYXH4uD7917rj7917r3v3Xuve/de697917rmqhr3vxb37r3XZGggi/wCb/wC9e/de66dbcj8nn/X/AK+/de64e/de697917r3v3Xuu/x+P63/AD/T37r3XXv3Xuve/de65XW54J+lrn/XvwPfuvddEj8C3+xv7917r1uCf8QP9vf37r3XrcA/4kf7a3v3XuuvfuvddhiL2tza9/8AD37r3Xj9Tb6X4/1jyPfuvdeBI+n59+6913rb+v8AvA9+6917UfzY/wCuPfuvddE3/AH+sLe/de669+691737r3Xvfuvde9+691737r3Xvfuvddr9bH6W5Pv3XuvEEfX37r3WSIXY3+gBJ55+vv3XuvSc8/4n/effuvdYvfuvde9+691737r3XJQCSD/T37r3XbKALi/19+691w9+691737r3Xvfuvddn8Hnkc3/qDb/ere/de669+69148/4f63Hv3Xuve/de697917rmqhr3vxb37r3XmUAXF/r7917rpQCSD/T37r3XbKALi/19+691w9+6912CQf8OL+/de67JP04APIsPx/j/j7917rj7917rsW5vf8Awsf97v7917rwJBuPfuvddlibX/H9PfuvdcmVAoIJJJ+lx9PfuvdY/fuvde9+691737r3XvfuvdcwLq3H05B/p/h7917rh7917r3v3Xuve/de697917r3v3Xuve/de67Avf8AwBP+29+691zb0iw/N739+691j9+691kQ/j+nI/3r37r3XJx6T/hz/vNvfuvdYgSDce/de65MxKgG31P+9D37r3XD37r3X//Q3mLk/U39+691lUCw4B/2Hv3XuuDfX6Af63v3XuuPv3Xuve/de697917ru7cWJFv6H37r3XJydR5P4/J/I9+691x5J/JJ/qf+K+/de65uTwASPqePfuvdY7k/U39+6913duLEi39D7917rrk/Uk/6/v3Xuve/de697917r3v3Xuve/de65ajYAfj/AIr7917ro3udX1/31vfuvdde/de697917r3v3Xuve/de697917r3v3XuvXP0vx/T37r3XLSxAItz9Bf8XsffuvddEEEg/Ue/de669+691737r3Xvfuvdd3bixIt/Q+/de665P1JP+v7917r3v3Xuve/de697917r3v3Xuve/de697917rsMR9D7917rxJP19+6914Ej6Ej/WPv3Xuurk/U39+6913c20/i9/9ja3v3Xuuvfuvde9+691737r3Xvfuvde9+691737r3WRQCDcX/HP9Le/de65aV/p/wAR/vXv3XusbAA8f09+691x9+691737r3XJv7PAHpH0/wBf37r3XH37r3Xvfuvde9+691737r3Xvfuvdd/Sx/2P+2Pv3XuuyeSbDm/0+nPFx7917rjY/n/fX5Hv3Xuve/de697917r3v3Xuve/de67B/wCJ/wB5Fvfuvdcw1zdubCwHP+xNv9a/v3XuurBiAv0HBP8AvP0/17+/de64kEWv+b8f6x/5F7917rr37r3Xvfuvde9+691yJI02NvSDxxz/AF9+691xuT9Tf37r3XZN7f4AD/be/de669+691737r3Xvfuvddkk2v8AgWH+t9ffuvdde/de6yKUC2YC9zzY35At/vPv3XuuLab+nhbC3Bvx9f8AX9+691x9+691737r3Xvfuvde9+691737r3XvfuvddhiPoffuvdeJJ+vv3XuuaAEG4B5/Iv7917rpwAeBbj/iffuvdcPfuvde9+691737r3Xvfuvde9+691lQAjkD6/0H9PfuvdcXAB4FuP8AiffuvddBiLAGw/1h7917rom5v7917r30PB/2I9+691yB1AX4b/bA/kjj37r3XRI5AA+pN7c2/Hv3XuuPv3XuuwbG/v3XuvEk/X37r3XXv3Xuve/de697917r3v3Xuve/de697917ru3F7j62t+f9f37r3XuLfm/+wt7917rxBH19+69117917r3v3Xuve/de67DEfQ+/de67JuORc/g/4e/de64FgOCffuvdcS4/HP8AvH+9+/de64CTTwTf/XPPv3XuvGUDj6X5vyfr+ePfuvdY9a/1/wB4Pv3Xuuw4vwef9b37r3WYSBrBiAQLfgXH19+691wYKCSCODb+hH59+6910HItzf8ANrg3/r9ffuvdZDJf8X4t/T/evfuvddeT/D/effuvdcXcWvoBP0+p4Hv3XuoMlVpH0A+pBJ/H+I9+690zV2VjQgFj/wAghSL34vzf/eD7917oO8/vSgx0cs1VWRQQrqHkkbhAvJ8iqRZTewb+tx+PfuvdVa/Lb+Yt150phshSplYKrMtFUwx0cMyvNHIBf1rGSV1C1ri/P4PHv3XutTb5cfP7sju/KVLRZWtxmGnmljioqapl1NCoIVHXg8g3JNjbgE/T37r3VWuZz9blJWmqZpZquSSSQ+WVj6FcEq8knqJYG1r24+nv3XunXb3bb7NjBw2K8GbjcipysksZi9L66eCOMKHuHALWYI3AYG3PuvdLPrz5LdhbN3Sm5aHcmRpq2CfzKy1UsSB9YcpoBIUX4AP0FhwOB7r3W0d8B/5wEeRj25s/tGtBqp4o6ePItMZrA6I1ecAEi5Vv95Nr8n3XutnvrTtPb2+sLQ5bDZGnq6Wop45Y5IZVmVlbnUW5IHNrNc8X/wAB7r3Q0wVIkRSzi/8AT03N+bNb6EA/71/X37r3U0G+k/UC1v8AWvf37r3WdWB/H5+p/wCKD37r3XJfqB/r/wC9e/de68/6v9b/AJH7917rtbNcMeTYAn8W9+691xIINj7917rr37r3XYUn6D37r3XiCPr7917rr37r3Xvfuvde9+691737r3XvfuvddgkfT37r3Xib/gD/AFhb37r3XXv3XuuwSDce/de669+691737r3Xvfuvde9+691yIuoa5N/rf/XsLe/de67QA3uP6e/de684AtYW+v8AX8f6/v3XuuHv3Xuve/de697917rs/wCtb/b8/wC39+69117917r3v3Xuve/de697917r3v3Xuve/de697917r3v3Xuve/de65WJGr6/1/r7917rj7917r3v3Xuve/de697917ru305HP+P0/1/fuvdde/de697917r3v3Xuve/de697917rmgBvcc8c3PI/1vfuvdecAWt/j7917rh7917rsEgg/0+o/r/r+/de67a17j6H/AHv8+/de64+/de697917rmoDXvz/AMb+vv3XuvOALW/N/fuvdcPfuvde9+691737r3Xvfuvde9+691737r3XIMVva3P9ffuvdch6/r+P6f4+/de65kAhVt9ATcfXj37r3WEgqSD9QbH37r3XXv3Xuu72+n1/B/p7917rxN/9f8/4n+vv3Xuuvfuvdd3+vA5/3j/W9+69117917r3v3Xuvfi3+t/vHv3Xuvfi3+v/ALz7917r3v3XuvH6G31/Hv3XuuekldQ/A5/1gbA+/de64e/de697917r3v3Xuve/de697917r3v3Xuve/de697917r3v3Xuve/de697917rsm4AP4/3w9+6912rFTcfX37r3XRYn6m/v3Xuuvfuvde9+691737r3XYJBuPfuvddliRY29+6910CR9Pfuvdde/de697917rmoBBB/BBB/xPHv3XuuJsOPyPqb8f7b37r3XXv3Xuve/de697917rkGK3tbn+vv3XuvFiRY29+6910CQbj37r3XZYkWNvfuvdcffuvde9+691kX1Agj6cA/n/b+/de66ZQBcX+v5t7917rh7917ru/FrC17/n37r3Xai5sf6e/de65OirYAkmxueOD/AEH+8e/de6x+/de697917r3v3Xuve/de65KbEf48e/de68wsf8D9Pfuvdcffuvde9+691737r3XYF7/4An/be/de669+6912L3sBe4I9+691yc82/p/xPv3XuuHv3XuuwbG9r+/de65M97j8f7z7917rh7917r34t/r/AO8+/de697917r//0d5j37r3Xd24sSLf0Pv3XuuuT9ST/r+/de65gahYfUfW/wDj9Lf7b37r3XtOrkWAP0H0/wAPx7917riRY29+69117917ruxPNif8eT7917rsA3HB+o/B/r7917rMQOOB9P6f4n37r3WBgAxsLfT/AHr37r3WRQLDgH/Ye/de64N9foB/re/de65qBYcA/wCw9+691wb6/QD/AFvfuvdcffuvdcwpADcFfqR+bX0+/de64kgm44+nHAt/tvfuvdZVAIBIBPPJ5P19+691xZL/AEsBb/W/3r37r3XAixt7917rLGita4ve/wCT/wAR7917rG9tRsLC/A9+691x9+691lUCw4B/2Hv3XuuDfX6Af63v3XuugSPoffuvdeJJNz7917rIoFhwD/sPfuvdeZL8j/bW9+691jIINj7917rkEJAPFj/xW3v3XuuJFjb37r3XXv3XuuwL/wBf9gL+/de6yKotyOf8R/xX37r3XBvr9AP9b37r3XYQkA8WP/Fbe/de64kWNvfuvdde/de697917r3v3Xuve/de697917rkFJFxb37r3XRBH19+69117917r3v3Xuve/de67AJ+gJ/1h7917r1yv9R+fz/vXv3XuuQLn6f8R7917rpr39X1/wBh/wAR7917rkgBFyPz7917rnYf0H+2Hv3Xusb/AF/2H/E+/de66Cki4t7917rogg2Pv3XuuwpIuPwf9je349+691xsR9Rb37r3XrEfUW9+691737r3XvfuvdcrMwBAvbj+n09+6910eD/tv9vbn37r3WRVBUEjk/X+l7/j37r3XBgASB7917rj7917r3v3Xuve/de6yqBp/wBf6/7A+/de66JAYk/UWt/seD7917r2jWRpHABF/wDH6/n37r3XDSf6Hj/A+/de66sR9Rb37r3WVQCOQDzbkf0A49+6910ykngcW/wH59+691wII+vv3XuuaKCOR+ffuvdcWAB4/p7917rkgBBuAefyL+/de652H9B/th7917rrSv8AT/iP969+691jYAHj+nv3XuucYU8sLi//ABHv3XuuMgAY2Fh+AL/8T7917rh7917rKoFhwD/sPfuvdd6V/p/xH+9e/de6xsAGIH0H+v8A8T7917rkqggEj6/778e/de65aF/p/vJ9+691jYAHj+nv3XuugSPoffuvdd2Zufr+PwPfuvde0N/T/eR7917rogj6+/de65ooIuR+f629+69104AIt+Rf/eSPfuvdcPfuvddg2HBP1+n/ABPv3XuvEkm59+691zRQRyPz7917rpwBYWta5/P549+691yVR/gefrz/ALyPfuvdcG4Y24/1uPx7917rItiASBf/AFv6e/de64P9f9h/xPv3Xuu1UEcj8/19+691xYAHj+nv3XuuPv3XusiAEG4B5/Iv7917rpwAeBbj/iffuvdcPfuvde9+691kRQRyPz7917rloX+n+8n37r3WNwARb+n/ABPv3XuuSgMLm5P0JJNzb37r3XFgASB7917rj7917r3v3Xuve/de64FwPpyP6/T/AHv37r3WB5EAJ4H+seSbf7b37r3UNq1EPLAjkXJA9QPPv3XusTViMQdY+lwBpPB+h9+6912JlIvq/wAfryb2/Pv3XuvCZRwp/wBe1uT/ALH/AAt7917rkJwDdr2/2Asfwb+/de68Zyxvcn/Uiy/S/wCP9v7917rMs+pSCRfm1+L8fgD37r3Xi4ABJvwL2I+v+xt7917rsTXFw1/9gP8AiPfuvdY3qFAJJ5/H0+g+v09+69021OQWNTYgjjm/P+A4/wB8f9h7917pH5LcFPEpMkqhFUkgSAM3NrBSLn/YG/8Atufde6Kv3J8jNk9YY2sym4M7S0VPTLPLIk0jBrL+lFPBvxb6XJt/Xj3XutcT5ffzeocjU122NgySw0TtPBUZGBQ07wO5RhA6WB/JXVcg3IJvf37r3VAXbfaud7Bz+QysuXymSWudqhvv6iU1Srov5Ctyf6gG4/x4AA917oCMnVweJpGrTLOyrI0ca+NowRpbU8nBPBBPF/8AX9+690HuYUPKJaYxyKVDIshfWdB1KGLH8HkkcW4+nv3XuklVQtUSsj6dKMZmRgGCSkF2YF/zc3/P9BwPfuvdRgrRyBFeNI2cqFI0Xdjq16hb+tubn8D8W917oY9ibhye1qqnrqHIVNNVU8ivAKZzrYqFv5ZL6Qo49PBvc29+691eh8HP5nG/eoczjMTuPNVmS27UtToEq5GZIUIVHdC4JI4t9T+bc+/de63Bvjh8q9j92bdxuTwuWpZ5qmmV5KVWAkEmgEg3IOoggi9uOPrY+/de6OjR1yzKArBiRx9VAPFgdXPv3XunNHuFPpU2+g+hH9k/439+691Kia97/gA3+v8AsePfuvdcivNxyt+T+f8AG9vfuvddNa4t9Lf4/wBf8ffuvdeNyL/W3H+P9bn37r3XQBP09+691y9Sj+lyf6H/AHn37r3XJQGF2Fze1+RwObcf6/v3XuuDAAgD+nv3XuuSKCOR+ffuvdcWAB4/p7917rj7917r3v3Xuve/de697917rmgBvf8Aw9+6912yfTSP635/4r7917rgQR9ffuvdde/de697917r3v3Xuuanj0/W9z/iv+x9+6912Tpvbgkn/YAH8e/de68vq/Ub2+n4+v8AW3v3XuvMouABa/1+p/oL+/de64EWNvfuvdclUEXN/r7917rJoQKPqSSTyeLfTi3v3XuuDqALj+vv3Xusfv3XuuaAG9x9Lf19+691z0L/AE/3k+/de660L/iP99/j7917riygAWv9Tf8A4j37r3XD37r3Xvfuvdd3FrW5/rf/AHi3v3Xuu1JB45/w/r7917ro/U2BAPIBt9P9h7917rkihjz/AFH+8+/de686BDa9z+f9e349+691xuf8P9sPfuvdcowCTcXAt/xv37r3XcgAb0iynkfW3+P19+6915QCORc3+tz+B9PfuvdcWABAH9PfuvddBSfoPfuvdZEWxOofT6f64/1vfuvdeII5Xgn6/wCP+39+691wbVxq/wBh9P8AiPfuvddqoa978W9+6910w0kWv/r+/de69Yspt/ZNzb62Nv8Ain+8+/de67QA3uPp/r+/de684Atb839+691xBI+nv3Xuu/U34Jt/h/xT37r3XGxH1Fvfuvdc1UNe9+Le/de66YAEAf09+691x9+691737r3Xvfuvde9+691zU2Jt+m55+vAva/v3Xusq/Ut+ALD+hJ+v+v7917rt0Xhvrq/xN+OL+/de6wuALW/N/fuvddpzqvze3v3Xuu9A/wAf949+691xZQtrX5v7917ryqGve/FvfuvdeZQtrX5v7917rhx9Pz/r/wDEe/de65oAb3H+9+/de65aF/xH++/x9+691xZQtrX5v7917ryqGve/FvfuvdZQoUX/AFFrjk/gH6H37r3XHQv9P95Pv3XuuDgC1vzf37r3XD37r3XNVDXvfi3v3XuuWgf4/wC8e/de69oH+P8AvHv3Xuu9C/0/3k+/de64uoABH9be/de6x+/de697917r3v3XuuSi9xb625te3v3Xuu3QobH/AFr3uD/iB7917riASbAXPv3XuuyFC2+puL8fTixHv3Xuu1UNe9+Le/de68yhbfU3v+R/xT37r3XGwP0Bv+fzx+Px7917rxBH1BH+uPfuvdclAPBH4v8An37r3XnUCxH+t7917rh7917r3v3Xuuz+OBfg6ub8gH+vv3Xuuvfuvde9+6912AWNlHNr/UD82/J9+691yVQb3uCPfuvdeZQtrX5v7917rpQCSD/T37r3XPQP8f8AePfuvdcWUAXF/r7917rpQCSD/T37r3XO2kgD+1xz/X8e/de64liDYhTb/A+/de67Fm4IA/Nxx7917rvQP8f949+6914jQLj+oHP+PP8AxHv3XuugS59VyRzf37r3XTKALi/19+691w9+691737r3XvfuvdclAJIP9PfuvdZXX9u4ubNYk/4jj37r3WD37r3Xvfuvde9+6912Da/+II/2/v3XuuvfuvdZFsAWPv3Xusfv3XuuSgEkH+nv3Xuu2UAXF/r7917rq3F/qBx/xQ+/de64+/de697917r3v3Xuv//S3nUA0jgfn8D+vv3XuuVh/Qf7Ye/de69pH1sP99/h7917rvj8AD/W9+691737r3XVh/Qf7Ye/de69Yf0H+2Hv3Xuu7AfQW9+6910CC2mxJ+n4H4v7917rkQQbH37r3XCw54B/2A/p9PfuvdcuB9AB/re/de6xnl+f99x7917rJ7917rqw5uL3/wCKW9+6917So/H/ABP+9+/de67sPpbj+nv3XuurD+g/2w9+6913wPoAP9b37r3XvfuvddEA/Ue/de65KAPpf8gc35P+v7917roqLm4F/wDW9+6911Yf0H+2Hv3Xuu+B9AB/re/de66sP6XN+b2/oB7917rrSv8AT/iP969+6917Qv8AT/eT7917rsAAAD6D37r3Xfv3XuurD+g/2w9+69137917rqw/oP8AbD37r3XWlf6f8R/vXv3XuuaghWUD+hP+Fvrz7917rr37r3XVl5uAb/1Hv3Xuu/fuvddWH9B/th7917rE31+gH+t7917rmqggG1z/AMb9+691ysP6D/bD37r3XrD+g/2w9+6916w/oP8AbD37r3XdgPoLe/de66Kg/Ue/de68AB9Pfuvdc2AIBt9PTyOePfuvdYmVf9Y24HAv/Tj37r3Xa3tyLc/S1vx7917rsgH6j37r3XgAPp7917rxUH6j37r3XgAPp7917ro/1vzbgX4P9OPfuvdeHIuwH+2/H+x9+691ysB9Bb37r3XBhc2A5tf/AGHv3XuuINiAP8AR/jfn37r3WYfUf6/+++vv3XuvOATyAbgcW+g/A/23v3XuuNh/Qf7Ye/de69Yf0H+2Hv3Xuu7AfQW9+6914cf7e/8AvN/fuvdcTcXN7gf2eP8Ae/fuvdeFmGrTa/4PNvx+ffuvdd2H9B/th7917r1h/Qf7Ye/de67sB9Bb37r3XvfuvdcSoJJI+v4/Hv3XuuaKt7c2P9D/AMV9+6911a1x/if979+6910QD9QD/rj37r3XdgPoLe/de68Twf68m/8AsPfuvdcFAYXa5N7f04/2Hv3XuuQAH09+6914gH6gH/XHv3Xuu7AfQW9+691737r3XvfuvddFQfqPfuvdeAA+nv3XuuVgQbgXH5N72/p/t/fuvdcWClW4AIAIt+T9fz/sPfuvdcFYKADe/P49+6913qubDi/5/wB5+nv3XuufP5Nz/X37r3Xvfuvde9+6910QD9QD/rj37r3XrD+g/wBsPfuvdeAA+nv3Xuu/fuvde9+691737r3XIgFVJAuOL2/xJ9+691wsP6D/AGw9+691xOkcFfr/AEHv3XuuwFb6D6cfn37r3XYAH09+6914qrfUX9+6914AD6e/de64sACT9TxYf1/H09+691yX6Di3+H09+69137917rifTwBxf63+hPF7H37r3XtN/wBXJ/r9P969+6917Qv9P95Pv3XuuZAH0AA+thf88/n37r3XXv3XuuioP1Hv3XuutC/0/wB5Pv3XuvXVePp+fyffuvddgg/T37r3XiAfqPfuvdeAA+nv3XuuioJJI+v4/Hv3XuuwAPp7917rG/1/2H/E+/de6wOSOL2FuffuvdRpHRVJLfj6A/i9r8f6/v3Xuktk8tHTIzlwBzwH9QIHIC2N/wCvH+P9CffuvdBBuHtbA4RTLkMpSUiJrDNUTxRLx9GbWRY349+690GjfKrqaBtE++NvRyIxV1/iVOXuD+VDCw/H+9+/de6EXAd6bCzyI2N3LiaoOupfFWwSEpa4NkYH8/0P+9X917oRqXduKqkBgq6aUW1go5GpSfqDzcX4/H+tb6+6905R5aOdv23WxAN76hyf6jkf63v3XupkdarsAShsTfSSARxb+vv3Xusy1qgn8Xa62I4H++H9ffuvdSUrA90tybkEkcjg8m/B+v8AW/8Ah7917rpqplRrgAG5IubA2/P+9e/de6Y6zLxIp8hK2BsVK3P+Gn6n/ev9iPfuvdBZu3fuMwlJLU11VHTwRJI7yTOsaaYRqNyx+pvx/vXv3XuqjPlf/Ml2N1VQZKg21kkzOchik8cNJLGXVlS6alF+NRINubg3N/p7r3Wrt8l/mb2V3nlqyTKZqtSlkkLiiSqqEh8UrsVHjBCmxYqb3HHI/Pv3XuiSZCH7u81cHcHUJajzqFDFQbhUIH0I/H+Pv3XumFPBDj5wjFahGL0dRE0bPIrARlJWIJA4tYf64F/r7r3TdksUsiU9VGI6iUorTU8jax5P06oz+VFh9Qeb+/de6a6Snp4nqhkaBKhainkiiMcgiaOQqbaHB4/AsCBe/wBL+/de6DCoxT/cSkCaNOV0MA2hA51GSVrm6rpIN+b2F7e/de6zZLb8VBFCzV1HWtMBP9jTyEyRQKo9UhBvqbk2P05I/F/de6i0FXBFKUB0xqPEpYELYhWCkt+R9Pz+L3v7917oRcBm/BLHokqIys+pSjlYm0qujTq+g+vC8fXj8+/de6s6+JXzN3z0puCgqqbN1MdKjQRyQy1BaOQBtTrocEC6/wCsT/W9vfuvdbjXw8+de0O6du4qOryUNPnJaSIyQPNH5HkChGWNG/Vf68fU/wBT9fde6tCxuVp62NZYX8i6VIZL8gqGJ9ZN/wA/Ti/v3XulLHKGjurE359SqOb8hRb/AA/2/v3XusiObcm45FuB9f8AW9+691lUBgSR+bDk8D37r3XMAD6C1/r7917rwAH0H1/1/fuvdeIB+vv3XuvAAfT37r3XioP1Hv3XuvAAfT37r3XioP1Hv3XuvAAfT37r3XFiQwAPHH+9+/de67YAfgE35Frm35Pv3XuuQtpX6av7YsRYn6W/23v3Xuve/de67BsQfrb8e/de66YqLc/X8WPHv3XuuhYnUOSPzz/vvz7917rrQo/x/wBj/wAU9+6912FA+g9+69163N/8Le/de679+691737r3Xvfuvde9+6914WH4H++/wBb37r3XN/qPpawtb+nv3XuuBAPBH5v+ffuvddAAfT37r3Xfv3Xuve/de697917r3v3XuuioP1Hv3XuvAAfT37r3XioP1Hv3XuuDgcW+v8AQf0+v09+691yABAvzYW55I/wv7917rmoAP0/pYCw5/Hv3XuuJAP1FyCfrf8AP19+6914AD6e/de679+6912QGAuL6fzc/Q/8b9+691xAA+nv3XuvEA/UA/649+6913YD6C3v3Xuve/de697917roqDa/49+691wW/OkAf1vf37r3Xfpfjnix/A+p/wCNe/de6yIoVXt9bWufrY8WuPfuvdde/de66IB+vv3XuuCfni30/wB9z7917rJ7917rogH6gH/XHv3XuvAAfT37r3XioP1Hv3XuutC/0/3k+/de67AC/Qf8T/vfv3XuuigP+H+tb37r3XtC/wCP1/3w9+6917SLEfg+/de67YlVUJewJJv/AF49+691kQh1I/p9D+Rf37r3XBl5AYf6x5t/j7917roAD6e/de679+6910VBtf8AHv3XuvBQt7X/ANj7917rv37r3Xjz9f63/wBj7917roAAkj6n6+/de679+6914gH6gH/YD37r3XrAfQW9+691zc3N/wDAf6/+x9+691w9+6914gH6gH/Yf77+nv3XuuJUH/D/AFrD37r3XYULe1/9j7917rpWLXv+Le/de65e/de697917rx5FrA83Fx+ffuvdd6AVBCrwOQAPx+ffuvdcCoP+H+tYe/de660D/H/AHj37r3XJF0kWuf8D9bj6f8AG/fuvdd+/de697917riUBN+ffuvddhQt7X/2Pv3XuvEA/X37r3XgAPoPfuvdd+/de69f8WP9b/j/AFvfuvddEA/X37r3XrD+g/2w9+691xYKLXB/5BsPfuvdeCkizW4+hF/9j9ffuvdchGhBvfjm5PH+xt7917rrQv8AT/eT7917rwXSbgm/+w9+691ka1ww+rDn/DT+P959+691wKg2v+PfuvddBQDcX9+691y9+6910QCLH37r3XQUA3F/fuvdeZQ1r34+lvfuvdeKg25PHH49+6914KAbi/v3XuuXv3XuuyAVAseSCeb8gWIFvfuvdcQAPoPfuvddNbgG/P0tb6/7H37r3XEJfn8H6W+v+F/fuvdd6B/j/vHv3Xuuin9P959+6912qkG5t9PfuvdZQA11N+f+I9+691jMYBsb8fX6e/de68FA/wAf9ex9+6912VBFvp/rce/de646B/j/ALx7917r2gf4/wC8e/de6yOg0ra9v9hf/C/v3Xusegf4/wC8e/de67CgG4v7917rsgEWPv3XuuggF7E8/X6e/de64sgAvz/vjb37r3XAW5uL8cf6/v3Xuuvfuvdf/9Peg/1uB7917r3v3Xuve/de697917r3v3Xuve/de697917r3v3Xuu1A1A2/I/1/9v7917rqS5awNioGr6/nnj37r3XQIIBH0Pv3Xuu/fuvddWF7/n37r3Xfv3Xuve/de697917r3v3XuuL/AKT/ALD/AHv37r3Xk/SP9j/vfv3XuujcHUT6R+B9fp/vPv3XuuQIIuPfuvdc1Fz/AK3Pv3Xuuibkn+pP+9+/de669+691737r3XAm5Kj6/1v/sffuvdche3P19+69137917r3v3Xuve/de697917r3v3Xuve/de697917rkDZW5F+OP6/wBffuvdcffuvde9+691737r3XvfuvdcSoJJI+v4/Hv3XuuwAAAPoPfuvdd+/de697917r3v3Xuve/de697917r3v3XuuR/Sv+xJ/wBva/v3XuuFgT9L2/5H7917rv37r3XEj83PHNr8G3+Hv3XuuIe/FrX4Bv8AS/59+691zAI+pv8A04At/tvfuvdd+/de69x9SBx/vvr7917r3v3Xuve/de69YfW3P9ffuvddaVve3N7/AFPv3XuuQFyB/Ugf7f37r3XmN2P+vb/be/de669+691737r3Xvfuvde9+6911YXvbn37r3Xfv3XusTE3PJH+x9+6911qb6c/X/G/+t7917rKt7C/19+69137917r3v3Xuuxa4J/Fz/th7917rr37r3Xvfuvde9+691737r3XQAH09+6910b/AFB4AuRb6/7H37r3XakkXIt/T/W9+69137917r3v3Xuve/de697917r3v3XuuYJCH+hNv945/wCI9+691w9+6914BfyoP+8f717917ro2JCBbAiwNz7917rsAqAD9R/xPPv3Xuve/de697917r3v3XusTEhuDYi3I/2/v3XuuakkAn37r3XL37r3Xvfuvde9+6912foP8B/xPv3XuuvfuvddEA/Ue/de68AB9Pfuvdd+/de697917r3v3XuvWH1tz/X37r3Xvfuvde9+6917gggi9/fuvddAAfT37r3XIC5H+9H6f159+6912x5P+v8A71x7917rj7917r3v3Xuve/de6xupJ4/p/h/xPv3XuuSggc/19+6915rngGx+v5+nv3Xuuwbj/EcH/X/Pv3Xuu/fuvdcGfSf9gD9bW/x9+691Hk59RNyf+R+/de6wMQAR+SP9749+690xZWqSngZ7n0ox+oGqwJHF7/8AGvfuvdU+fPv5qDoTaOTfFtF/FvE0VOPuCmktqAd1Ava44/qb/S1x7r3Wop3N89O8O28pk4Yd25VGked6eClrJ6aAxB2YRLYgf2m5uSfpewBHuvdEPzXfnaMNXI7Z/NtVRzfvh8jULGnicl1Jc8/W5N/9tx7917oVevfnP2rtGUH+9+UpqiOJUjRMlUspiBuoNyb3vyfrb/be/de6PD15/N37d2k9G028autpdBLQmqkqW1ooGhy30vcf43vf8e/de6sV6R/nkZ6qydJi9yxUmUUoXZhOKacxqgZ2kdgFFh9Ppc/Xi3v3XurcejP5r/QnZ5goqvckGGyUzpTtT1k8Khp2A1AzPwAGuBp/ob2v7917qyba3au1t00i1mHzVFW0rBfFLFMjqxADHS4uDYH+o/2B49+690v4s5A7rJHICFbSy8tdSgtZgB/Un/ibce/de6a8vu2loKeaSWqWJIkkd2YhEQKP1MT/AIf76/v3XuqvvlD/ADIurOl4a2ljycOVzMSyRpTUjRy+OZQQizMlyBqB/wBv9Offuvda6nyH/mbdt9w5CsxODnkw+Dd5LRUk1qpEl1LZLgEnTa4NxzyDx7917qsjcee3Fl6Wfclfka2pieomhl+7rkavWVTrPkQktpu17X08mw49+690EbtLO4nnqYpIf1yi8hkjXUW0lUPANxe30+vBPv3XukpV1tVH50qzSII5S0McUszaQ3MbThib3H+v/iOPfuvdJ4PUO8xjWOzM5TwSagQoDFgj8kc8j+n0tz7917p2gNVGrys8boFVFSM+qNWX+2D+eebcfng39+691J0RRwI8ymSLyIoMsZk8JJDG625+pPIN+B9LW917pPZmsjqK6YJolj4KmmiERKpwCY1AH+vxzxe9h7917pEVIiinLCBEDOWaXnUdI0iIgeoWufpxyPyPfuvdRWgEIFWlO0iBgwBIKMxb66WBNxx/sLDge/de6zCqNx5JGiNyVjjcWditwLDgW+nH+8n37r3Sjx2craDRUTrMNSqYtUhXTIrnTpEdgRyOSP8AX+nPuvdHV6L+V+7OtcviKzG5SajNDURtHJDUSEsigF4XvcWP1PAt+P6e/de62xfgr/NT21vqjw21t6ZRafKeKOH7iaZGLSFgqxueB9Pz/T68ke/de6v+2pvbEbkxdNXYyriqYJoklR4m8q6WUMeVJt9b/wCx9+690uBMrAAG/ANwpAPA5s35/wB9Ye/de6mK5vYcC1/wef8AX9+691lVzex5v7917rJ7917r3v3Xuve/de697917r3v3Xuve/de697917rqwJBIuR+ef9t7917r1ub/4W/3n37r3XIjT6b/kk/65P/FPfuvdde/de697917rsIrGzD6Xt/gf9h7917rrTpJFrfn/AAP+t7917r3v3Xuve/de697917r3v3Xuve/de697917r3v3XuuxyQD9Pyf8AW9+6914kEkgWH4Hv3Xuuvfuvde9+691737r3Xvfuvde9+691737r3Xvfuvde9+691737r3XVub/4W/3n37r3XE+k8Dgm5J/Go88+/de6yrzdgfpfn/G3v3XuuPv3Xuve/de697917rsEg3/24/B9+69121r8fQ82/p/h7917rj7917r3v3Xuve/de697917roi/9f9gSP969+6911pH4JH+sffuvdd2Avxb+vHv3XuuZ06Rb6k3J/wABxb37r3XH37r3XiQOT/U8WNv949+691juq/T6H6/7D/X9+691zF/zb/YX9+69137917rgzEWt+b+/de66Ukgkn9PNrDn/AAv7917rmDcX+nv3Xuu/fuvde9+691737r3XYFyB/U2/2/v3XuuTG1l/AAuPxf37r3XBbIePz9R/W3v3Xuu5CxClfpzf6f4fW/v3XuuC6udX+Fvp/jf6f7D37r3XfJtptz/W/wDsPfuvddBg17fj37r3XL37r3Xvfuvde9+691737r3Xvfuvde9+6912LX5+n/FBf37r3XmZdRLE8nj/AFvfuvdcQb3/AKfg/wBf6+/de679+691737r3XvfuvddBQt7X/2Pv3Xuu/fuvde9+691737r3XY+tv68f7f37r3XR4JH9Pfuvde9+691yAsNXH9B/W/9bf7f37r3XH37r3XvfuvdeuB9Tb37r3XEEkm44vweefr7917rl7917r3v3Xuve/de697917r3v3Xuve/de69x+QD/AK/v3XuugLfkn/XN/fuvdczYKBzckE2/p+B7917rj7917r3v3Xuux9CPzw3+wHB/3se/de66JsL/AI5v/rfi3v3Xuugb8/j/AHn37r3Xfv3XuujcC/8AT6/635t7917rwN+R9P8Aeb+/de679+691737r3XvfuvdeHJsPr7917rkxvxx6SQLf8T7917rj7917rxAP4H++/1/fuvddAW/J/1r8D/WHv3Xuu/fuvddEX/JH+sbe/de68Bb8k/65v7917rkDY39+69121iQR+R/xPv3XuuPv3Xuve/de66Jta39eeOAP9f37r3Xa+prfUWuSP6+/de65Mbm3HB4/wCN39+691jDEsRxxf8A3v37r3XL37r3XFiQAR/X37r3XEP/AF/3j37r3XTE/SwsQD/xPv3XuulFzb/D/iffuvdesf6p9Lf7H66vfuvdf//U3ndJ/wBUffuvdd6f6s3+39+6917Sfwxt/jYn/b+/de69p/2pv9v7917r2n/am/2/v3XuvWNiATf8En37r3XWlv8AVH/effuvdd6f6s3+39+691zRRqF2b8/k88fT37r3XF9QdtIB+nJPJ4/Pv3XuurHTb6Hn6G1uf8PfuvddaW/1R/3n37r3XYX+rN/sD7917roA3+pIB+hJ549+691yIub3I/wB4/23v3XuutJ/LH/Yce/de69p/wBqb/b+/de69pH5LW/PP49+69116hwouBwL/X+vv3XuutLG5LEX/s/j/ePfuvddhCPo3+8e/de65qG59Z4BPAA9+6911yPxe39Tz7917rxU8XJFx+Dx/r+/de660/7U3+39+6917QL3Jb/b8+/de66uwNtJI/B/P9WJP59+69171nm4H+FiCP8AXuPfuvdd6Sfqxv8A4Gw9+6917T/tTf7f37r3XtP+1N/t/fuvde0/7U3+39+6917SeRqIH9bm/wBP9b6e/de68FcDkkcn6i/545P+Hv3XuuVm03LnkmwHHHv3XusfrvYXP0t9CeffuvdctLf2iwP9Pp7917rrSf8AVH37r3XIAgcm/v3XuvEH8G3+wv7917rqzf6r/eB7917r2n/am/2/v3Xuvaf9qb/b+/de669YuAL88Fj/AIf6/v3Xuu7E2JJB/oDx9fyPfuvddamHBW9vyPz/ALx7917r3rPIsP8AC3+93Hv3XuuTB1JXhrfQ8c/n37r3XWkkXNwT9QDx/T37r3XWk/6o+/de69pN76jcfn37r3XiSOCNV/za314tx7917rwBF7em1xYi/wDseffuvde0sf7R/wBtb/evfuvdd6f6s3+39+6911pNxybfm5P/ABHv3XuuRF/yR/rG3v3XuurH8Mf9iAffuvdes3+q/wB4Hv3XuuSqxI9R/P0A444N/fuvdcTqvxz/AFJ/qT/X37r3XipNvVbjkC/19+6917T/AFZv9v7917r30Nrkj66ifp/hz7917r1m/wBV/vA9+6911dl45b/G1v8AYce/de67sW5N1/wB9+6910UB+pJ/1z7917r2gf4/7x7917rux/DH/YgH37r3XrN/qv8AeB7917rq5HFi3+Nrf717917rl6ypIcoL2K/nnj6f4+/de646T/qj/vPv3Xuu9P8AVm/2/v3Xuvaf9qb/AG/v3XuvWb/Vf7wPfuvdes3+q/3ge/de66Kkm5a5/rb37r3XtB/DN/sST7917rvT/Vm/2/v3XuuwtjfUT/gT7917rxB/Bt/sL+/de69Y2PNz+Da3v3XuuPrH4Lf4gEj/AFuPfuvdd2Y/quv1sAbfX839+6911pP+qPv3Xuvepf8Aah9f8f8AW+vv3Xuu/Uw+pUf0+v8AsffuvdclT0n120/QWHP+xPv3XuvWIve5/INrcH6e/de64km9gpP+P49+6911d/6D/ff7H37r3XRQnm4ufqP6e/de67CsABqt/sL/AJ/qffuvdd2b/Vf7wPfuvddXZeOW/wAbW/2HHv3XuuwGb86fxYi9/fuvdeKm59R+p/3319+6917T/Vm/2/v3XuvWP4Y/7EA+/de66uy8ct/ja3+w49+69136jzfT/ha/+9+/de66uy8ct/ja3+w49+6913y3J1Kfp9f959+6910VP4Y/7E+/de68A3+q/wCJ/wB79+6913Zv9V/vA9+6916zf6r/AHge/de68CQbG5AFybfX/Ae/de671MDcKTxe/wBLX49+6911Zj9TYjji1v8AXPv3XuvWb/Vf7wPfuvddXZeOW/xtb/Yce/de679R5vp/wtf/AHv37r3XrN/qv94Hv3XuvWb/AFX+8D37r3XR1A3tq/xtz/rce/de68ATcj03PItfn+vPv3XuuyGAPPP+sP8Abe/de6wNqb6tx/Sw9+691ja4sL3HBHAtx7917qJKGFxckn/Aekf04+vv3XukVuxJTj5lHJ8MhAOom+lhe/8AsR/yP37r3Wpx/Nv2/lczXvDVTzQUP3D+YoWDFUZ2uQ3BH+vf/H+vv3XutcbIbUx0WQ8VDWaIY5JSZqdj9w66bMr88XI/wI/H49+690Eu4NqVUM088OuoVy6o3jL/ALZP1bVfm/Fzc/T37r3QdVe25JJ4z9nTq0TXdpGaFHP5V7W+otYiwJvf8e/de6bK3ak9Nj5q6Ohq4hSTAVkkoBgR5fXSRKAQeSSTa9xYX5v7917pLmatopYTTVtQkii7fbCSIHUPUhJJPBuODyLce/de6EDG7h3ftGlpc1SZSpc1EyGGKnmnaaOQH9TBjYEXFza445+lvde6Pb8fP5mfevU1Zi8dFubLSY2mnKrQ1FTLKsga2uNxLe1uPqb/AI5sAPde6v66T/nSVFdhaKDduCkrqjwqXropfD5FVQNPjsP3Lgk2AFrce/de6Db5NfzVtz77xdZgtiQvgIKmKQSVcs5NQQOZIjIBbkabC178gj8+691RTvrfm7d15Krrslk6rIVFRNM9TI0stQsry6TCNS306bkWWx45J49+690GNe7U9ZOjZCSKZqaMOXgcPTyOgDRppHqBt9Tci5sffuvdI+WaqkMtKqSyRpcylRJ49YICMxluS1xf6m4sP8PfuvdchLIX0JNHEskBZgytwqcSiwsCCR/a544I+vv3XuumopzKXl0MjoNDariZNOpGcJ+QfTY88c+/de6jU1LA0pkrJzTpGsqmaGFGdiwOmBBay35u1rC/HP0917p0/uu9HSpVwVC1Jq11GlYs8kD6wih5L21abE2sLH+vv3XupUW2quoRaaTWFedmssjOFKCx9IOn+zb+v9L8e/de6wy7RWGZRFFNqkK+RSg1FAfUQV/H+9c8e/de6SWX2m0fqWneSYXaNULB7FyWDBfqALHnk88+/de6Q9Rja2MlIwNJ8raWiBcEJpLlVBBufTbn/bn37r3USXG1kEKpUUUSO3qEoUCRLqP0q39bXBH5Nh9B7917ptaqJWISv+1D6EBXX9LixItz/r3/AN49+69050GSkhiZSLaSXRlXS1mA9XP1/I/w/wBf37r3QxbA7Pye0sjj6zHZOop5I2V20TtCSFA0gFbWPp+ot/r+/de62bP5dX80DIYWsxm0d65N6nGypTwRzTVPkkjBRIwoJF7DTf6k3vf37r3W1t1n2lguwMJQ5fEV1NVw1UMUi+Jw7Ir/AJkseTYj/fH37r3QxRTqQCG1GxBKiwDA8rY/ke/de6loSwvq4v8AS319+691mDG6i/HA/wBhf37r3WX37r3XRB/Bt/sAffuvddEsP9qv/QWt/tvfuvddgkjkW9+6914g/g2/2APv3XuurN/qv94Hv3XuvWb/AFX+8D37r3XY1E29P0Y/n8C/v3XuurNcnV9Tf6D37r3XrN/qv94Hv3XuvG4B+rE/QgWt/j7917rpSxH5Ug/kDn37r3XL9wjg6gPxYC39Pp7917riWK8Ec35ta1v6+/de69cn6B/8LAG/+Pv3Xuu7N/Vh/gyj/b+/de69Zv8AVf7wPfuvdes3+q/3ge/de69Zv9V/vA9+69171f1B/wBcW/3r37r3XIFkFyASeBa/FvqSPfuvdcBc/S6/64vf/H37r3XrsvHLf42t/sOPfuvdd+o830/4Wv8A737917r1m/1X+8D37r3XvV/UH/XFv969+69171/7T/vPv3XuvWb/AFX+8D37r3XrN/qv94Hv3XuvEOBcNf8AwsL+/de66AcgEm1/xYE/7H37r3Xfr/2n/effuvdeOo8en/effuvdd6WUAahY+qwF/rxyT7917rqzf6r/AHge/de66s/+qH+29+6913Zv9V/vA9+6916zf6r/AHge/de6yJ+Qxsb3Uj8H/X9+691xNwdNuT+eLD/Hn/Ye/de642b/AFX+8D37r3XrN/qv94Hv3XuvWb/Vf7wPfuvdes34a/8Ari3+9e/de696/wDaf959+6912A5NvT/vPv3XuvHUT+r6cfp/p/r+/de66s3+q/3ge/de66Kk/Vv949+6914WT6+q/wBOPpb6n6+/de66DAflj/r2Pv3Xuuw2r9NuPrf/AI17917rxUt9SBb+g9+69114/wDH/ePfuvdcrN/qv94Hv3XuveoD/VG/9Lce/de696/6KP8Aff4e/de696/9p/3n37r3XYYqQSL/AJGm/wCP639+6911dmv9VP4uL6iffuvdes3+q/3ge/de65qCQVJY3IsQANPB5Pv3XuuJDrwdPF+eeRc2PHv3XuuJDn8gf6xI9+6914Bh9Av+8+/de68Sw/ob/wBAePfuvddAuSfoLW/H1/2/v3Xuu7P/AKof7b37r3Xfr/qp/wBv/wAR7917r3r/ANp/3n37r3XvX/tP+8+/de65DWBe4Gq4+n9PyCf9f37r3WMqx/IP+uLf717917rwun15B4uL8W55/wBv7917rne4uv8AsL/8a9+6911cjlrW/wAL/X37r3XtRb9NuPrf/iLe/de696/9p/3n37r3Xrsv+1X/AMLW/wBsPfuvdeuTyAAb8g3+n4/4n37r3XvX/tP+8+/de696/wDaf959+6912SwGogG5twTfgC5Pv3XuuIcf0P8Ahbn37r3XIszBQt1C3vcDkkk/T/Y+/de64kP+GH+xHv3XuuyG/B4/x/40PfuvdcWDHiw/rx/xv37r3XY12+g445v7917rv1/7T/vPv3Xuver+oH+sL/737917r1m/1X+8D37r3XrN/UH/AFxb/evfuvdeuRy1v9he9/8AY+/de661j/H/AHj37r3XtY/x/wB49+6912CXNlsP6lv+Ne/de67Oom+oD6fQC3+Fvfuvddev/af959+69171/wC0/wC8+/de69dxzZT9eOf6fn37r3XZDH9QA/IA+hv/AFFz7917rogg+mwH9D/X/Ye/de68df1uL/0/r/sT7917rsgkD6X/AD9bf439+691xAYHjT/rc2/17e/de679f9FP+3/4n37r3XvXx+kc8/U8e/de67Jtyfp/rc39+6910GJPHAANiQTf8cf7z7917rv1AG51H8X4/H0Pv3Xuuhqt9FBv/sLf7D37r3XV3/oPfuvdd+v+ij/b/wDEe/de696/9p/3n37r3XtRvpH1HNyCARf8e/de679XH0PIvweB+fz7917rx1fi3+xv7917rmAxU8LwTb9X+vb37r3WP1/7T/vPv3Xuvev/AGn/AHn37r3XjrII9PP+v7917rmgZEv6bk/m/wCf6e/de6xlmFi1jf8A17/7z7917rocklf9jq/x/pb37r3XZLj8A/6wJ9+691xJY8FT/X6H37r3XD37r3XIEFSLcjkH/D6n37r3XH37r3XVj/U/7x/xT37r3X//1d6D37r3Xvfuvde9+691737r3Xvfuvde9+691737r3XvfuvdcluCLfn/AHr8+/de67a4JsT/AFPP5Pv3XuuFyfqb+/de697917r3v3Xuve/de697917r3v3Xuve/de697917rsEj6Ej/AFj7917rr37r3XvfuvdcluSR+COf9b37r3XtRH04H+w9+6910ST9ffuvdde/de697917rsEgWB4/3359+6914/jm/A/2H+Hv3Xuuvfuvde9+691737r3Xvfuvde9+69165P1N/fuvdcjyo/wJA/1jzz7917roEgWHHPv3Xuurk/U39+691737r3XL+z/AMhf8R7917rj7917r3v3Xuve/de697917rsEj6Ej/WPv3XuuufySf9f37r3XYJH0JH+sffuvdeuf9f8A1+f979+691yY8g8cgH6A/wC9+/de64Xv/wAiA/3r37r3Xvfuvde9+6912CR9CR/rH37r3XiSTc+/de669+691737r3Xvfuvde9+691737r3XvfuvdclHNuebg2+oH5PPv3XuvH9K24vfni/1/rb37r3XH37r3Xvfuvde9+691737r3XYJH0JH+sffuvdde/de697917r3v3Xuve/de697917ru5/BI/wBPv3Xuu73Buef62JuebXPv3XuuPv3Xuuxb8i/wDsbe/de669+691737r3Xvfuvddg2FrA/4kXPv3XuvEj8C3+xv7917rr37r3Xvfuvddkk/X37r3XXv3Xuu7n+p/259+6912b2Um9yPza3+wt7917rj7917rsG39P9iAf979+6911f8A3v8A3k+/de656ltYIL/6o8/X8f4e/de68H4HHH0I5+n+x9+6914gqPqCBcn6EAj62v8Ai/v3Xuur+m/H1+th9LX9+6910eR+Pr+OD/vHv3Xuuvfuvde9+6912CR9CR/rH37r3Xhe4J55Frk2PPHv3XuvEWJH9CR/tvfuvdde/de697917rsG39P9iAf979+6914kn6+/de68CR9CR/rH37r3XVyfqb+/de697917r3v3XuuwxH0Pv3XuvEk/X37r3Xrn8Ej/AABPv3XuuSt+oHkWubi9+eBz7917rhc/m3+wAHv3Xuve/de67Bt/T/YgH/e/fuvddXv/AMiA/wB69+691737r3Xvfuvddg2/p/sQD/vfv3Xuur3/AORAf717917ro/Q/6x/3r37r3WD37r3XFl1fmw/pb37r3XQj/wAf96H+8H37r3WKehhmjKyqpDLpJIVrK31It9PfuvdUQfzdvjTld2dXZjc21aWQ1NJFUTuaeF5WYiNr/pP+t+P8ffuvdaEW9ctntp52ux9dW1cdTST1UVapDwhGWQlE0k21fg2FwPfuvdQaTsyrh0ieoL6lWNYtYf8AUuu7swJJ4Ivf8/UWB9+69080+8cZXXSshVw1pAUXWUJs5Q/ni4A+oHP+Pv3XunquzeIzgWNm1QiARiMAIpmB0xSy/RSU55YE/S9+PfuvdR6TaGGr4JalaiClETA6pNWkAoqsW0EMbkEgg2ufp9ffuvdT6zatPKaOCiSGeGlH1k0tNWOCHAVV+lrmw/xFzyLe690l8dtSFdwoa/F6KWKsNfNCulHMMbhkpzJp1Rkj6vqF+AD9T7917of5a+npJWFGv8NopUVqSCnkMi00SrqdJWYG7kEaj9bW59+690m5N0zyro+6eRNbFVaRiODZfSePpa5tc8D8e/de6gw5iZRUwjzqZCsthIyKVRi4IZCLG9zxb8cW9+691EbKCqqvuq2paXTHIsYDEyeRRpCSA2uo4PNze/v3Xum9pYozLGks0b1LprklZ/DGQgIBY86vqSLkWte/v3XulJDBRMlGtJTmY0qaKmWeyRyyai5aNiTcc8c2PI4t7917pxo6eBy0DlCU1AERp6ZXJdnIQAFbED/XB59+6904Js6GSMT62YObsQpCOSLhQqfqX6cm9jf8j37r3SmxuBanQkxOVjFgpI8ZQ25tyQf62/wJ9+690tocTSVFPGsVMy/2pPCqiRBf9YZf1c3/AMTwPpb37r3UWbbTySiePyOFDqrMCxdLDhk/rwPpbj6e/de6aKra6rG87RvaQASNGrkoruQo1n6fTkD/AHn37r3QYZbbMKzszmSJKVWVJEjj1BpLkrIF/HNyCb/m/Hv3XukEmL+3radYYWyEsfnWqeqBePxul0eMsbaRcj/GxBFuB7r3SHqdvSOS0iiIVE7RaYQBCXLk6pCPobccWFrH6n37r3TbJtWWHQorC9XO5ijjh1Tl2JuImTk8AXuLf72ffuvdQZoKmkkekloHh0HSKhyS7BSVYGMcKAb8WBv/AE+nv3XuhB2L2BlNoZKGrpjMPHNGBIrmIxaLP5A0dvqT/sLD+nv3Xutjj+Xx/MjzGxKzFYLcuUlnoZZYKeRJKmN1giYIsZJYaifyOSfr+B7917rbp6c7m2/2dt3HZvD18NVT1cUclo2SVlMgu5Hj54N+P949+690YCCoDBTww5sRfkfX6H/D37r3U9WBAK/QfTi1vz7917qQrWsH5J+n1vb6Acf4+/de65G34Fv9jf37r3Xgbfgf69gT/vPv3Xuur3/5EB/vXv3Xuve/de697917r3v3XuuSnm34IIJ/IFvx7917rj7917r3v3XuuwSPp7917rr37r3XJWKm4/2P+Pv3XuuzYci3P4I/p+Pfuvdcbn8XH+sSPfuvddf7En/XJP8Avfv3Xuve/de697917r3v3Xuve/de65HgLcc82uSLj8/737917rq4/oP95/4r7917rwNv6f7EA/737917rq9/+RAf717917rsEj6e/de68ST9ffuvdde/de697917rs24t/Tn/X9+6914Ei9ja/8AgD/vfv3Xuuvfuvde9+691737r3XIj82H0F7fi/09+691x9+691737r3Xvfuvde9+691737r3XMgkBvz+f8LG1xb/AA9+691w9+691737r3Xvfuvdd/14uPxe/wDxHv3XuuvfuvdclsD/AE4+v9AB7917rj9f8P6MeSR+Cbe/de697917r3v3Xuu72/p/sQD/AL37917r1z/h/th7917rxP8AvrAf717917rr37r3Xvfuvde9+691737r3XZJP1Pv3Xuuvfuvdcx+ljYEf7G4+n+8e/de64Hn8f7Yn37r3Xvfuvddglf+J49+691zbka7gDhf9ib39+691wBH5F/9iR7917rxI/At/sSffuvdeBtfgG/9Re3+t7917rxN7cAW/oLX/wBf37r3XXv3Xuve/de697917r3v3XuuTfRfpe30/wAP6+/de64+/de67/2AP+3/AOI9+6916/8AgP8AeffuvdeBt/T/AGIB/wB79+6916/+t/th7917rr37r3Xv9gD/AK9/+I9+6912f9a3+3/4n37r3XXv3Xuve/de65KT9Afrf/b249+6912GYkXIPI/At9f6e/de66JuTYfgn6m4H5/Pv3XuuuLH63/H9Pfuvdde/de697917r3v3Xuve/de697917r3v3Xuve/de67/ANgD/t/+I9+69164/oP95/4r7917r1/8AP8AYX/3v37r3XIXIb+lv6AXP4+nv3XuulAJIP8AT37r3XIqoF/V/sLe/de64G34v/sbe/de669+6913yR/rXJ/2Pv3Xuuvfuvdd8f09+6916xtq/F7X/wAeP+K+/de669+6912Da/AN/wCt+P8AW9+69117917r3v3XuuZPpUfn6/7D8e/de64e/de697917r3v3Xuve/de697917r3v3Xuvf7H/Yf09+691737r3XJTY/4fn37r3Xn/UbAD/Ae/de64+/de697917rI54A/P5/pb37r3XD/YA/7f8A4j37r3Xrj+g/3n/ivv3Xuuvfuvde54/3n/jXv3XuuBBB1KL/AFuPr9fz7917rlYEA2F/z/X6fQ/7f37r3XQQA/k/69vfuvdd2H9B/th7917r/9behIsbe/de65afSCPryeP9e3v3XuuSgFRcf1/3v37r3Xelf6f8T/vfv3XusbWBNvfuvdc1AsOAf9h7917rpkv9LAW/1v8AevfuvdcCLG3v3Xus0QFwbAk35IB/3v37r3XCUASNYW+n/Qvv3Xuu1AsOAf8AYe/de65WH9B/th7917rgyX+lgLf63+9e/de69pshvYnjn37r3XEKSL8e/de66Isbe/de6yKBYcA/7D37r3XKw/oP9sPfuvdesP6D/bD37r3WNgbmw44tYf4fm3v3XuuaqLC4sTe9x/jbi349+6910QAbgAWDEAfk/wCP+39+691wA1AWH0PqP9L/AE9+691kAUgWH+3tzbi/v3Xuu7D+g/2w9+691ib6/QD/AFvfuvddX4t+L39+69117917rsKxF/rf/Yf737917rKFAHI5/N+ffuvdcGBubDji1h/h+be/de65qosLixN73H+NuLfj37r3Xdh/Qf7Ye/de69Yf0H+2Hv3XuuD2AAA/N/fuvdeQAi5H59+691zsP6D/AGw9+691jcAHgW4/4n37r3XaAEcj8n/evfuvdc7D+g/2w9+6916w/oP9sPfuvddaF/p/vJ9+691x0jWgtwSLg/m5tY39+69109r8ADj8f6/v3XuugpIuLe/de6yKtvqATf8Apf8A3v37r3XFkJPFgOP9759+691xb62/oAPfuvdckUEcj8+/de65aF/p/vJ9+6913pUfj/if979+691wZCTxYC3+8/7D37r3XEqQeAT/ALz/ALf37r3XJVBHI5v/AIj8e/de65aF/p/vJ9+691yCqF+gvf8APJtb37r3WFxY/wCvz/xX37r3XNQLDgH/AGHv3XuuVh/Qf7Ye/de69Yf0H+2Hv3XuuDKfoBwPpz/X6/X37r3XAgg2P19+69117917ru9voPqLf7fgn/e/fuvdde/de697917rs8Hg3/x9+69117917r3v3Xuu7H+h/wBsffuvddhGP9P9bm/v3XusgUAcgE+/de68wNrADm3+H++/Hv3XuulQW9Q5v/X8f7D37r3Xehf6f7yffuvdd6V/oP8Ae/8Ae/fuvdY3AB4FuP8AiffuvdcQCfoCf9Ye/de6yKvBuPz+Rz7917rgwAPH9PfuvdcffuvdZEUEcj8+/de656VH4/4n/e/fuvdcGS/0sBb/AFv969+691yVbfUAm/8AS/8Avfv3XuuD/Uf63v3XuuSqCASL/wCxP9ffuvdcgAPp7917rE/6j/sP969+6912LEAFQo+pa5+n+uffuvdcwq2/B/x4Pv3XuuJNmI/GoahY2NrH37r3XjptYH8gjn+vFvfuvdeVRzcc3/4j/D37r3XLQv8AT/eT7917r2hf6f7yffuvdY2AB4/p7917ry/qH9Bcni5+nHv3XuvWLEkDi/8Avvr7917r2hv6f7yPfuvddEEfX37r3WSNQ31sTc/W/wDS/NvfuvdduAWKqACOf8LXI9+6915QCPoLjg8D6j37r3XBwAeBbj/iffuvdcQpP0Hv3XusgQWFxz/r/wCP+Hv3Xuu9C/0/3k+/de69oX+n+8n37r3XBl54Bt/sT7917rko4II+p/1vfuvdd6F/p/vJ9+6917Qv9P8AeT7917r2hf6f7yffuvde0L/T/eT7917rGwAPH9PfuvdckAINwPr/AMR7917riwAPH9PfuvdcffuvddH6H/WP+9e/de6whSfoPfuvdZFQW9Q5v/X8f7D37r3XRS7AC4BH1/1+Pr7917rKIbfkH8Hk/wC9f7H37r3SE7C2Ti97bayWCylNFUU1ZSywtG6K6nyIV+jf7f8A2/v3XutBj+cR8DMt1HvvJ7o25hVjwddka2smkip7IXkOpiAhsRYAf4c+/de613ak1mNNUBTFj43il8wC+ICWwAawH9mwP1JtckH37r3XGbNQxyxPjYqmkhMKoYqgXlaYgmWRWS2kNq9Orj+g/Hv3XunGhyssoZPVqUaFiVlCm/q8ha3qJJtcf0txY+/de6WdFlaqjWnkkneNpCYgrOsmpgBZPGvBAuDyD/UWN/fuvdLbB7wrqCuLTCmqoo9EpPkIRWDFDKHQXHHAub3B/sge/de6Eal7DwTy1cs0MsDyKsgGuOUyzgWpoqmQWshI4AH0+tz7917pS43I43cyrLG6RGOObXGqFkjUL+4yKnAVWuPp/W54Hv3Xus52jBkBSzLKszH1sqgwrIoJURsY9JHHNwR/rn37r3SBzuOyeOq2elpzFTRzldY8s6ISoDx6pXPIFjzcc+/de6Zlr2fXHJGseuUK0hhEblSArFQovp/oQfr/AK3v3XupxrMaksoapkqESGNYw0YjiBNxZg4Dagfq1ySLA3A4917qbjc0kf8AkzeCVS6xa9X+bVwCXVG5P+9f0sbn37r3S7xSRtJGKc+QLEwIMQRJQrswLOQTe4twbW/3n3XuhPxGW8UEcDU8BYKoCgk6PXpNgxt/xHv3XulnTNRoahj45TMgiCSR6tDnnWqqbW/p+AffuvdOlJTJDaSC1vIboolUCMouoMb/ANb3ANv6e/de6fMfPSGo/wAqdVgjZy7xkWR5VCwKUfkktqB4PFvfuvdScnSUZmqKamq4JKRo0vJCoUScXfWPoGBupK/UAX/oPde6QOcxGOyL08FMsdIyoA7u5Eb+plaRtamwAtf/AHj37r3SHzG26DHCrhjaGWpMpjSSnDyI6tGpHjIIGn/AA25/HHv3Xug6yG1HjXXochImmMellMl72WNRa7XH1+p4B/A9+690HyQSU0kMcVKIaiCoNUs5jYTlg11jaRTdbf0FgeL39+6901mOSsqJWroo1llmJkeRSiA6i0gsDe9iP9hb8+/de6cYNv0ayoFSKoRdTOkrtGNcnpVlK2JAFit+b8jm/v3XulXgaqTbVbG9JUrA8U0TXR5GUujLoQTA3uAbH/eRc29+691sFfy2/npX7E3Ditn7jy4/hlTKlNHC07M8QLqEYiT6AD6c/X8W9+691t7dc77x+7sJQ5Siq4amlqaeKZJlYMGV0Btpt/X6/wCvf6e/de6F2KVtIsRYtfkA3B/Jt/xX37r3U8sW5/qB+B/r/j37r3WRWPFxYW4P+N7Wv/X37r3WdVUjkX5/r7917rpkN/SOLf7z/sffuvdcSCPr7917rwBP09+691kVBb1Dm/8AX8f7D37r3XeheePqLf1/3v37r3XBlsbAH37r3XJUFvUOb/1/H+w9+691wYAHj+nv3XuuSKCOR+ffuvdeZefSOP8AX/4r7917rypx6hz/AK//ABT37r3XmT/U3P8Ar2Hv3XuvKo51f7Dn/Yfj37r3XLQv9P8AeT7917r2hf6f7yffuvde0L/T/eT7917r2hf6f7yffuvdcWBvwCRb/E259+691jsR9Rb37r3WRFBHI/Pv3XuuWhf6f7yffuvde0L/AE/3k+/de64OALW/N/fuvdcQCfoCf9Ye/de67+gsRbm4JuP9gPfuvddEEWv+QCP9Y+/de65ooI5H59+6912VX6Aeo/Tk+/de64aG/p/vI9+6912ENxccfnke/de67C6iWN7H6fj/AH349+6914oLj625uePwLj37r3XEqb2AJH4P+w/r7917rkqfXUP9bn/inv3XuuWhf6f7yffuvdcGQ39I4t/X8/7H/Ye/de66GoG9j/iLHn37r3XRBH19+691yQA3uPpb+vv3Xuuehf6f7yffuvdcWX8KP9c/8UJ9+6912AhvYfS35P59+6913pHNuL8f76/v3XuvBQP8f9ex9+691wcAHgW4/wCJ9+6910ADcfm3A/3v37r3XJVH0I5H15P59+6912VUWNuPz9f9h7917ryqpJNjp4sbnk2+n+3Hv3XuumW1tIP5v+R+PfuvdY7EfUW9+691737r3XNADe4+lv6+/de656F/p/vJ9+6917Qv9P8AeT7917rxQEW5Avfg/wCw+vv3XuuLJYCwJ+t/yP8AePfuvddKt73BH0t+P639+691z0KP8f8AY/8AFPfuvdeIW2kC17m/1HB/3vn37r3WML9QTYgf77n37r3XRUjkkEEm1v8Aiffuvdde/de697917r3v3XuuiQPqQP8AYj37r3Xrj+o/249+691yHJF/p+f9Ycm3v3XuvE3JPPJ/w+n+P+8e/de669+691737r3XNF1f1/Fv9j/r+/de67kQIQBf6c3/AK2vx7917rgAT9Px7917rkEJ+oIH9f8AH37r3XLQP8f949+6917QP8f949+6917QP8f949+691xZVW315/1vfuvddEFSDx/sP8PfuvdZAAQSL+q9/px/re/de660D/H/AHj37r3XTLYC1z/vNvfuvddBdQsQQBa1rgk35vf/AGHv3XuvMoW1r839+6915ADe4/3v37r3XPQv9P8AeT7917rgygC4v9fzb37r3XEC5t/t/wDAf19+691z0gn6ki314+t/6+/de68yWAsCfrf8j/ePfuvdYyCP8P8AXHv3Xuve/de6yBQbLc/Qkj/E2t7917rkFANxf37r3XT/AE/2P/Ee/de64KASQf6e/de67ZQtrX5v7917rpTYi/0PB/1j9ffuvdclBDWP+p/2H1+o9+691zKgi30/1uPfuvdcdA/x/wB49+6917QP8f8AePfuvdcWUAAi/wDsffuvdeQA3v8Ai3v3XuuRVRY2/PPJ+gBJ9+691wPJ4vawsP6ce/de65hFP5N/yLjg/wBPfuvde0D/AB/3j37r3XtA/wAf949+6917QP8AH/ePfuvddFOOL3v+be/de64WP9D/ALY+/de68QR9QR/ri3v3XuuvfuvdZAgIB55A/p7917rIYwVBuTxY/T+p/wCNe/de64aB/j/vHv3Xuu9AA1fUA/nn8e/de6xMbm/v3Xuuvfuvde9+691737r3XvfuvddC9hfk+/de66C2JN/r/wAVv7917rl7917r3v3Xuv/X3p7D+g/2w9+691jY2Y2+lrW/A4+o/wAb+/de65p+kf7H/e/fuvdcvfuvddWXm4Bv/Ue/de674H0AH+t7917r3v3XuurD+g/2w9+691kjABJ4HH+A/Pv3XuuBAJJt+T9Rz9ffuvde4H0AH+t7917r3v3Xuve/de68bEWI/wB9x7917r3v3XuuioPJHv3XuvAAAAfQe/de679+691737r3Xvfuvde9+691737r3XQAH09+6914AD6e/de679+6911ZebgG/wDUe/de69Yf0H+2Hv3XuvWH9B/th7917rscf7z/ALz9ffuvde9+691737r3Xvfuvde9+691737r3WN1JPH9P8P+J9+6917lR/Unm31t/W9vfuvdcx/gSb/1IP8Atre/de68QD9QD/rj37r3XdgPoLe/de6xuSDwSOP6/wCPv3XuuSEkcn8n37r3XL37r3XYUEkkXsDa9+D7917riQD9QD/rj37r3XdgPoLe/de6xuSDwSOP6/4+/de65ISRyfyffuvddlQfqPfuvdeAA+nv3Xuu/fuvde9+691xa54HB+t/px9Lce/de67Bv/sDY/6/+Hv3XuuLEhgAeOP979+691z9+6912foOPwT/ALc2/wCKe/de64kA/UA/649+6913wPoAP9b37r3Xvfuvde9+691iZiGNj/T/AHr37r3XZY2Xn+t+B/X37r3XDV9b2u39frf/AA9+6911/t/9j/xHv3Xuuje4sbD8+/de67ub31N/hz9P8R7917rrVzYiw/r+P9c+/de67uD9Df37r3XbCxI5/wCJ+nv3XusqfpH+x/3v37r3XRJvY8L/AKrkfi/19+691yFrcG/+N7+/de679+691737r3Xvfuvde9+6910QD9QD/rj37r3XdgPoLe/de697917roqD9R7917rrQv9P95Pv3XuuwAPp7917rotY2/J+n9OeB7917rtQR9Tc3/wBf/e/fuvdd+/de66Kg/Ue/de68AAAB9B7917rv37r3XvfuvdcmHNr3FgLfjj/D+vv3XusRU/g2H9Lkf7a3v3Xuu9HA1cm39T/X37r3XYAH0Hv3Xuu/fuvde9+691737r3XRAP1AP8Arj37r3XrD/W/1uP969+6914ADgf72T/seffuvddFrHTbk/Q3+nNjx7917r2m/wCrk/1+n+9e/de65oAP8AB+Pxfj37r3XG3/ACP6H/bj37r3Xfv3XuuioP1Hv3XuvAAfT37r3Xfv3Xuve/de697917r3v3XuuLar+n6WH9Pr+ffuvddre3q+t/8AD6f7D37r3Xfv3Xuve/de64nVcEfp/P0/2Pv3Xuu73Bt/j/t7e/de66W9ub/U/W/9PfuvdcvfuvddFQfqPfuvddaF/p/vJ9+6910I0H0H+8n37r3XRTniwH+x9+6910BpPIvYX4/H+Pv3XuuQAYXI5N/yf6+/de66eNWUiwP1txzqtwdX1/2Hv3XuiWfLz4rbS+RGxclhM7joppZaWdBMIw8oeQfqSxB/pf8A3j+nv3XutBr59fy1N/8ARG7s9VYvE1tXgXr6p6Fo4ZGV4lYuGkQCw4P+3v8A4+/de6poyO283RZE4uaCWKY1UdN4wl9DXNo3YnkE/U3NrCxHv3XusD05pq1438iLTTPTyPChZ1aJQ7oFLGygtYf7H83Pv3XupdPkKWcSHwTSVRXRCHaSJY4l/TKSjXJJv/gePx7917p7hraiCkJR7B1ZZ1jIVTpsV12ABt/rf8a917qXSVEhjjqjIWeMI4jdyVdA/Ikv+B/X6j+vv3Xul7gN45HATyVFI0SLUU09FVMyxyUxiqbehAynSQPytj/iPfuvdCFid/1lMivJVK8b06EGKNgoH08IDi5sRe/5va/F/fuvdLJNz43Kx0cdQkckkxMa0xTQHI9XleWT083sR9eP9b37r3WR9uY6pb/J2EcsocSRxESFWFyFBNxYAjlbc/63v3Xukhl9rzwQp4fIZFmld5CElBhRR+0Wlubnm4H+w5uT7r3SSjjmo5heHSUdXUNG0jKpIIBlbkWP4N7f7H37r3QmYbNSVMaFZVV1swBCoIyebPb+yST/AE9+690vaSYGPzNPEo9LSPCwYMCAdCXJsB/h7917p6ps94ahdM5fUuqMK9yNH6RpPF7g3vzb63AHv3XulbDnJoRCkk0qGaQEng3DINWq3+P0/wBt9Le/de6dGqVlpvKjHxTSkGb6OyqbkKL8tf6fgfUckn37r3Ttjau7yT2K0oCpeVzqB0i+pXvzzcn+nv3Xup/iiqGPikJZZFuigsrsw4RrWA/r/wAT7917pG5RJ2kcjWH1mNVtZICh5sW5tyf6+/de6ThSoqpnSQhJCzJHZi6hQou4VyRe/P04+vv3Xuk/LhIvK7veRgSjshN3V/SBcG9/8Ra349+690nMps+jog8zMaioflFlklVVHDFrIebABeQfp9PfuvdB1kDWR1FolQm0SkIGA8ZfSw4tawH4P0/x9+690D/YOT3XRVGNG3XnN6llmaGnFYnlUlqbzobaUZ9Ks5Jt9bAjn3XujM9W7i3JQ5bF5AqVykRilnmprRJqSxYhiAAbg3sBb+gA5917rc3/AJWXyq/vrtTH7QzNcZctjqSGDQ9RG7iNFUa/V9fyOR/Xj8H3Xur+MTkFqqeN1YEMg0mwuRawJA4vxbjji/P19+690oo5eBc/n6W/4m3v3XupgbWLDkhrj8W49+691nViABfkAX+hJP8AU+/de6zKbi/+wP8Ar+/de68VB+o9+6914AD6D6/6/v3Xuu/fuvde9+6910Tbi9ifp/xHv3XuuIa36jY/8R/sPfuvdcgQfp7917rxvYkHgfUcc259+6915TqF7fm3v3Xuu/fuvde9+691737r3XvfuvddH6H/AFj/AL17917rgrHksePp9B9fr+Pfuvdcxfkn8nj6fT8fT37r3Xfv3XuuDDkG1wPrz7917rktren6X/x+v+x9+69137917r3v3Xuve/de697917rogEWP+3/I9+6910bJpUck8knSbauBx7917rsX/Jv/ALC3v3XuvWF7/n37r3Xfv3Xuve/de697917ri97AAE3vfj+n0t7917ryXtYggD6cf1v/AF9+691y9+691xYkFRfgn6f7H37r3Xi1iB/X/ejx7917rsX/ADb/AGF/fuvdcgATyL25+l+B9ffuvddG34455/2//FPfuvde9+691737r3XQAH09+69137917r3v3XuuJUE3N/fuvdeCKDe3I+hP4/1vfuvdd25J/rb/AHj37r3XiARY8g+/de68AALDgD37r3Xfv3XuuiAfqAf9ce/de66Kg/4f61h7917rsCwt7917rv37r3Xvfuvde9+691737r3XvfuvdcHJFrfm/wDT37r3XHVyp5uL3vb6EfQW9+69105H6vpcc/7Di/v3XusBcn6cf7zz/Xn37r3XWtv6/wC8D37r3XYc/nn/AHj37r3XLWP8f949+691xZg2ng8E3+l7G3v3Xuu9PF1J/wBv/wAU9+691zQgBhyTwOeQP629+691xZiLWt9T+Ab/AOv7917rJ+f9j+P+I9+69146ebav8Pp/vPv3XussP1Yn6LpP+v8AW49+6912wDfUf1/Jvz/j7917rwAH09+69137917r3v3Xuve/de64sxW1rc3+o9+6910p1XuBxb37r3Xehf6f7yffuvddgWFvfuvdd+/de697917r3v3Xuu2VbC4Ork/Xix+n09+691xAA+nv3Xuu/fuvdesD9Rf37r3XE2A+n144Avz7917rpQR/Sx5H9f8AY+/de65+/de66IBIJ/F+Pxz/AIe/de660Lxx9Df/AH1/fuvddLpJJGq5v9bW+o9+691z9+691wcEjgX5/wCI9+6915QBzfm3P+Hv3XuuRUG1/wAe/de64Rjkn88D37r3WT37r3XFiQAR/X37r3XSsSbG309+691z9+691xYE/TT+fqL29+6915SDewsOP99b37r3XZFxb37r3XSqFJIJ5+vv3XuvBQCTzc/7b639+6912SALn37r3XgSeTax+n1v/sffuvdd+/de697917rokAXPv3XuuNi31tb6i172/F7+/de69oH+P+8e/de65jgAf09+691zQjkH8+/de64Hgkf09+691ycAIFJtc3JuB+Ppz7917rAFuT9bc8/15/r7917rsoACeeAf6e/de6x+/de67YWJHv3Xuuv6f4f7z/r+/de697917r3v3Xuve/de69Yf4/qv9R/S1vp7917r/9DelPqNgbWNj9fyL/j37r3XIWYA2HP9be/de679+691737r3Xvfuvde9+691wJsefofpb68f1v/AK/v3XuuQBAsfqL3/wBv7917rIh5/wBf/D/ePfuvdcW4J/5H7917rr37r3Xvfuvde9+691iYm55I/wBj7917rmv0+pP+v7917rl7917rGzkG3H++F/fuvdc1NwD7917rGxOo2vwPxf6f1Pv3XuuNz/U/7c+/de6539IOo3/oT9ebfT/W9+691zF7c/X37r3Xfv3Xuve/de697917ri3B4PI/AN7/ANeP9b37r3XYvbn6+/de679+691737r3Xvfuvde9+691xYkfTn+v+Hv3Xuuxa3Bv/je/v3Xuu/fuvde9+6916w5P5Nvfuvde9+691737r3XvfuvddEA/UA/649+6910fSptx/vre/de68pJBJ/rx/rf7D37r3WRfyCCRa5t9bLz7917rj7917r3v3XuuiAfqAf8AXHv3Xuu7AfQW9+691737r3Xvfuvde9+691737r3Xrf8AFP8AH/b+/de697917rqwJBIuR+ef9t7917rv37r3XJvopP1I/wCRe/de6xsSORyf6fXj+th7917rtfp/vf8Agf6e/de679+691737r3WJ7X/AMfqf96H+9e/de64XuP9if8Aih/3r37r3XBitwGF/wA/63+t7917rkCCOP8AW/P/ABPv3Xuu/fuvddAWuSbn+v04/p7917rwIYHji/55/wBiffuvdd2A+gt7917rsm5v7917rvUbADj68/8AEe/de6yD9PP+xv8A6/8Aj7917rq5uRay/gji3F/r7917rn/sb/4/1/x9+691jZiCQD9P99+ffuvdclJIuf6+/de65e/de697917r3v3Xuve/de697917r3v3Xuve/de69YfUgH/XHv3Xuve/de697917r3v3Xuve/de697917r3v3XuuTWvwQfpe30B/I9+691x9+6910SBdifrz+PwPx7917rwNwD/X/evx7917rprgE3P+8f8AFPfuvdeUkgE+/de65e/de697917r3v3Xuve/de697917roAD6e/de65gixB+n1J/2I9+691x9+691737r3XRYD6n37r3XHWL2H54B/oT/gffuvdcgCPqb/7C3v3Xuu/fuvde9+691737r3Xvfuvde9+691737r3XvfuvdcGJ1Afg2v8A7E29+6913oX+n+8n37r3XL37r3XvfuvdcWaxtY82sfra5t9Pz7917rsAj6m/9OALf7b37r3Xfv3XuuLMF/1z9B7917rgp/Ve9iOT9T/Tj37r3XOP6c/TVz7917ro6rnT9L/4f0/x9+691jZAwdX4LXPIBF/8eP8AeP8Aivv3Xuixd8/G/ZXc23a/G5vE0k888FQiVTU8byxNKmkMur88f639Df37r3Wlt/Mm/lCbr64yWb3psCglqcP5aqsvAkztThCXN0iJJte/1tyOBzb3Xutazd+0sztbP1WFyFOyVUMgSSSYSRXcctqItz+CG5/1/fuvdJ5IzHqSyqwvfQLBgDYqCv1+n+t9R/h7917qdFWIkcgktpYMVDAqNJUAAlbE3a5JPP0v9PfuvdPCThMbS+GJ3KBzJrZVJ8trgH8oR+Dxe9vz7917qZTTsEAnUrbS/hJDKw+kZFvoR/Qf7H37r3Sgxs7vKKdJJWRCbBv08jVcN/sLD/ePfuvdLrG11NQioNfG885jDUcSMQAbkNIzOdJ4H6VF/wA/Qj37r3T/AEu4Kx40WKVo6ZWV45wvikKkgTDUDey/QXNzc/j37r3Sqi3L+wxmeKWKNljCXDS3YWJBH1J4JYi/9PfuvdOJGEzMIXWI3A0uhCoXfTYfUk/i/wDT+v19+691nXYlQaZqujlVI5YxGljw4CeokIRzYm5/r/sffuvdI/JS5TDyqkaOkJjZY7PqSPwm5Hj+rX/rew/2B9+691BxmannqDHK0qyK+pJGeIq5YK30SzDj6gH8Afk3917oZcbl0lpgrVHkRgiSNZ3NlFwWke+m5/xHv3XulJi8xIyzU6SRSRCVtSqFNtNgigEHTwAbrY/4+/de6V0eVnkiamiRAJgsxaOQ8FRpIb/GwF7/AIt/T37r3ThQ5HIvNIIB+1qQyoCoLyKtgQSPxb8Wv+bjj37r3SazGfkgkq6VVlkkRv3XchiWa7gAn8XN7j6fnjj37r3TTS1oeWGeolaJJbB5Io0YIz3Qq30twBcnn/iPde6xSVNPBVJGJmGkytGZFYRTCN2azaW/U1yB/gBa1/fuvdTKiqxVRRkVENRNkJHT7aUErDHE4BKmMmx5uOb8f4+/de6gJgKGsopQkVMZISp/WYZ2VnK6hGwIfgnn/X4Fr+/de6QGR2ZToiSSwJLj6KceRomWeYNKWBlII06rNa5FwRcEG3v3XunrEUeEgn9c1bj4rXaMSeWZ2dwoYFSQAVuRa5BuAbED37r3R+vgL3jVdY9oYgpkpUhkrIYplqJTGSkk4ut1sbgf1v8A1P1Pv3Xut6bpDfSbv2hhctHIJBPSwPqNheOQAkFgLH6/X/W59+690YmKW6KCQSCb2sTa/AH+wHv3XunKF7c3PH5sDcH/ABPv3XupyG4v+fpf/D6+/de65hiPoffuvdZVuRc/X/W5H+v7917rl7917r3v3Xuve/de69YXFwCR+bn/AIg+/de66Kg/Ue/de68AB9PfuvdeIF7kcj37r3Xfv3XuuiQLXIF/pz9ffuvdeBBFwbj37r3Xfv3Xuve/de697917rrSLWtx7917r1wOOL8Wuf9ha3v3XuvC/5t/sL+/de679+6910AB9Pfuvdd+/de697917rEC5vbm3J4Hv3Xuualje4sOLcEf1v9ffuvdcvfuvdcnAvYgHjn/inv3XuuAAH09+69143sSDwPqOObc+/de68p1C9vzb37r3Xfv3Xuve/de66Y2BPv3XuvKbgH37r3Xfv3XuuLFRa/1FyPrz7917rwvY6v6/63Fv8PfuvddgW/JP+ub+/de66LlTb8Ec/g2/wPv3XuuN21aST/th9LXHv3XuuQPLD62t9f8AEf4e/de65e/de697917r3v3Xuve/de697917r3v3Xuve/de697917r3v3Xuve/de697917r3v3Xuve/de697917r3v3Xuve/de64sSLWF/6+/de6x62P+H+w/wCK+/de64sxsPoT+L/m/v3XuuH1FySCPqBx/rfX37r3XlY2K34PH9Sbg8XP59+691hLC5BIuCQeRYn/AA9+69164/qP9uPfuvdcda/0P+8e/de668n+H+8+/de671j8g+/de67Eijm5H9fr9B/re/de6yeQn6WFvrZQOf6nj37r3XeoEDVckX/1v+Ne/de67UltVyfx9OLf63v3XuuROmwP0/r+fxz7917rJ5NNl4F/p/iR/X37r3WRW1X4tb37r3XL37r3Xvfuvde9+691737r3XRUG1/x7917rwULe1/9j7917rptXGn/AGP0/wCJ9+6910uq51f4W/4n37r3XP37r3Xvfuvde9+691yb6/48X/17fj37r3XH37r3Xvfuvde9+691wBuSCBYXtx/Q29+691yAsbgn/WvwP9Ye/de679+691737r3XFvoSODY8j63/AB7917rlYfgAf63v3XuuibAn+gJ9+691xViTY2+nv3XuvEaSSLkn8fUfW/49+6913q4/BPHH5/xFvfuvddILD83/ADf/AHj37r3XP37r3XB/p/sf+I9+691xT6/7D/iffuvdZffuvddEX/JH+sbe/de679+691737r3XTEgcC/P9Cf8AX+nv3XuulLE8iwt/Q/X/AGPv3XuuVgfqL+/de66Asbgn/WvwP9Ye/de679+691737r3XrA/UX9+6910BY3BP+tfgf6w9+69137917rokD6kD/Yj37r3Xr/0IuOR9D/t/fuvdc3uCCovcg/Qn/E8A+/de64PdjZgQLEiwtze359+6912OAB/T37r3XjyCP6+/de6xlAATzwD/AE9+691xFmJJ4/3j/e/fuvddH6n/AFz/AL37917rr37r3Xvfuvde9+691737r3X/0d6j37r3Xvfuvde9+691xJvdQSG/5N/r9f6/X37r3XWoKLG5Iv8A8a5Pv3Xuui/9P959+6911dTyxP8ArD/iOPfuvde1kcDkD8m9/wCvv3XuuSsSSb2sPoDa/P4Hv3XuuBJueT9T+T7917rq5/qf9uffuvdeuf6n/bn37r3Xrn+p/wBuffuvddm1gbksfrdr/wDIvfuvdcPIRwbrb6f4g8349+6917y2/JP+8/737917r2sNck/7ew9+691y1/SzWt/Rvfuvddah/qv8Pr+P6e/de69cGwuD/QXH+v7917rsHSb8f059+691zVrA3+g/x5JJ49+6910XJPHH+H19+691kW5Ave5/wt+be/de66bjkHn8C/B/2Hv3XuvD6XIAP+tb37r3XL37r3XvfuvddMbAn37r3XSfT63/AOI/w9+691y9+691737r3Xvfuvde9+691jZiDYcW/wBb37r3XJSSAT7917rl7917r3v3XusTE3PJH+x9+691zX6fUn/X9+691wcnURc2ta34/r7917rmn6R/sf8Ae/fuvdZF+jH/AAt/t/fuvdcffuvde9+691737r3Xvfuvde9+691737r3XvfuvdcS1jb8n6f054Hv3Xuu1BH1Nzf/AF/979+691wckHgkcf1/x9+691x1N/X/AIn/AHv37r3WRSSOf6+/de6yN+B/S1/9e3v3XusTA31A2AHP9eOffuvdclN+Rxz/ALz7917rv37r3XvfuvdYn+v+w/4n37r3WO4HFwP8OB7917r1g39D+Px/vfv3XuvAAfT37r3Xdub/AJ+nv3XuuDGxAPK2+nv3XusdyP6j/Y/X/H37r3XNXt9bk3/1/wDe/fuvdcwQRce/de679+691nBuL+/de679+691737r3XEqCSSPr+Px7917rsCwt7917rjc67fj/jXv3Xuufv3XuuJLBgB9OLn+n159+6910dX9kkj/ABIP+8+/de65Le3q+t/8Pp/sPfuvdd+/de697917r3v3XuuJ/rfm3Avwf6ce/de67Uk/UWN/9b/e/fuvdd+/de697917r3v3Xuur2YE/p4/xub/S3v3Xuu+TyfySR/rE8e/de697917roqDa4/rb/iffuvdd+/de6xOTcj8cf8V9+6912CdIAJvzxx9b/wCt/T37r3XMXtz9f9h/xHv3Xuu/fuvde9+6910fof8AWP8AvXv3XuuALHm/APP0+nv3XuuYIPI5H+29+691z5C/ixP1/PHv3XuuPv3Xuve/de66Kg/Ue/de64kBfr+kj/X59+6912osD/Qm4/1vx7917rl7917r3v3XuuJDXBBFrfQ39+691yH+P9fx/T37r3XAkgkk2UDk8f0v+ffuvdcgQRcfT37r3XRNjcmy2/3m/v3XuvAX5Iub3U/m34HHv3XuuXv3Xuve/de697917r3v3XuugAPp7917rotY2/qPr/Q/19+691jdXJtqJFv9SLe/de67UMFIaxBIJuLEAc+/de6yLa3p+l/8fr/sffuvdd+/de66IB+oB/1x7917rHIitZdIuPUCOOfp6gPr9PoePfuvdBP2TsHA70wlbQZXG09bHUQTRSxvDCQ4a45Fvxf8Wv8An37r3Won/M+/la7brqXPbw2VQpjshC1VXSpBTpAupVZyZdB+nP4A4H1+gHuvdaie9tm5LZO4avBZNmjqKSaSFZBp0h4mOpYiRZtX09V/zb37r3UD+C1T41awS03kKCpaha71EVKx8azyzafHyyt+2PULAngj37r3UGKabwtTu6MGACyKI5GUIeAAjnT/AIBuQfqBce/de6dqeamgeAMjMC7M5cFSpaMRgW1fTgEH/YW9+690oqXSGR4W0MifqvYv6jpJB4v/ALD37r3T0kskhBqv0MP2uUISQfRo0tct/XTYkW5tYe/de6caasjlAhed1cukcRZHVdTLdmkLmykcem5/BvyffuvdZ4JT5SDd5FnEOkOypYizISbcjgjj37r3TuK2riSWN43RLgq0WrzXWxAEhvx9QSP8ffuvdCJh9+VkkKQVculYoyANAXUioFUsygG5+nJ/F/z7917pxpcjQ5sOtZopncN4XCRq/iUnUhZrkfW/1uffuvdQqzZkbL56Bgoikdg1/UxYD06l9ViOffuvdYi9fiYZUkUGP0qFA065Rcre36hwOf8AXP09+6906bdyE8qmV1LszSP5EkKpEQ2pyVBub3+hvx/T37r3QpY+plKL4ZYhJKSyylWWw8YZi6iwv9V+n49+691xny89OtllaGVTJokUEI7qvPqa/wCr8X/w9+690hIMpJWVql52p5amd45fu1EsKiThX1RWb02uLm3PN/fuvdOkmMYU1ZNDUic61GpLvGxQgeWCJrsW+pZbAAWIPPv3XukzVSyY06pKgzhJI9E0coCNNILCTwuTpsLAq1xwf8APde6j/wB6XiMVHGkstdPXJDBMsiSNSU5QvJUSR88AhrDTbn+vHv3XuldU1WTpo6ZlkCtJTrOZCQhaBryJpL/qFyTbnkm39PfuvdNku5KQU609S7xyVBBlLO3imVWIDHTwDe/0tx/U/X3XuuFVlMVHSStBUx62WNFBKrIoeUmJ1b6t6gQSSbi4PHv3Xuutlbvbbu5aOohqPDLTTxTMJnlJj0SLpeJuTcnm/J/H0tb3Xut1r+V18naLsHr/ABeBqqryVlDTQ06SSs159AVQFJ+oBvcc/n/W9+691eVjKoSRxkMLMgsb67i1gf8Affn37r3Sjje4Fjfmx+hvzew9+6904I7W+v5/oPfuvdZUJY2PPH0sP+I9+691MBuAT/Qf717917r3v3Xuve/de64swW1/zf8A3j37r3XKxH1tf/D37r3XRv8AUHgfjjm3v3XuvKdQvb829+69137917r3v3XuuJUE3Pv3XuujwLJwfrb/AA+n59+6917VzpvY2HNv7X5Hv3Xuu1JNwfwffuvddOSLW/N/6e/de65XA+p/33+w9+6916xZQG+v+HABP9D7917rwFvyT/rm/v3Xuu/fuvde9+691737r3XvfuvddBQPoPfuvdd+/de67Fr8/T6n/Yc+/de68Tck/wBST7917rr37r3XRAvcjke/de679+691737r3XvfuvddEXFvfuvdeAsLe/de679+6910QD9ffuvdd+/de697917rxVSATyT/r2tf/D37r3Xjza/Nvpf8f63v3Xuurck/wBbf7x7917rxIH1Nr8D/X9+6915b86v9h9P6f4e/de679+691737r3Xvfuvde9+691737r3Xvfuvde9+6910TawH1N7X+npte/v3XuvA3JHFxa9r25vb6+/de679+691737r3WN2IPB/H9L+/de65KSR9bng/S3B/w/2/v3XuuRIAuf8fyP6e/de6xFyeLDn+l/z7917rA9wQQfxb37r3XAEgg/X/fc+/de64s3Nz+f6D+n+x9+691wDEtx/wAg3/H55t7917rm8R/UvIPJH5A+tx/X37r3UZyR/rm9/wDD37r3WAljexI/1/z7917rrW4sPUfrc/j/AAtb37r3XJZf8fwDz+L/AOv7917rvyHj1X/H4P8AvXv3XuuayFTcnjm/9P8AbD37r3WfWf8AD/effuvdc0lte9vx+D7917rJrV7XP0vqtfg/7H37r3XIkALaxHP1Hv3XuuaSHm9uSP6+/de6kG5AK/kX9QI9+6914avzb/C1/wDY/X37r3Xfv3XuumJA4F+f6E/6/wBPfuvddKWN7iw4twR/W/19+691y9+691737r3Xvfuvde9+691737r3XNB9W/1Ivb+v49+691w9+6910SBa/wCffuvddKWN9Qt9LfX/ABv9ffuvdcvfuvddBQCT+T7917rv37r3XRNh/j+P8T+B7917roEm4IsR7917rxXVa5PH9Lc/6/v3XuuXv3XuvHkEf19+691xCgG4v7917rl7917rjoF73N/68fn6+/de64t6SCPqfr/vHv3XuuSsWvf8W9+6912QCLH37r3XQUA3F/fuvdcvfuvde9+691737r3Xvfuvde9+691737r3Xvfuvde9+691737r3Xvfuvde9+691737r3XvfuvddEAix9+6910FANxf37r3UqPlGv8Aj6fj6Djn/ePfuvdRmYgf7H8/4+/de64qxJsbfT37r3XP37r3XjyCP6+/de64aB/j/vHv3XuumQAX5/3xt7917rgo1G1/8ffuvdcmUAAi/wBbe/de6429N/8AG3+8e/de669+691//9LeiLE/4f61x7917r2si/P1/r+P9b+nv3XuvGRlH9fr+Af9v7917rGHYkk8f4/S34t7917rl+SeeeeST/vfv3Xuuh9SeR+Lfj/X9+6914gH6gH/AFx7917rscfTj/ePfuvdZEH1P+w/4r7917rERf8AJHPNjz9D7917rrgkG5H9Be1/z9Pfuvddi/5t/sPfuvdd+/de697917rogH6+/de69pX+g/3v/e/fuvdesP6D/bD37r3XrD+g/wBsPfuvdesP6D/bD37r3XrD+g/2w9+691xYXtf6XW3+J1c+/de6y/2T/ibf8T7917roMQLA8e/de6yp+kf7H/e/fuvdcrD625/r7917r3v3Xuve/de697917r3v3Xuvf63Hv3XuuBuDqv6R+B9f9t7917rkDcX9+69137917r3v3XuuioJuR/vJ9+6914AAAD6D37r3Xfv3Xuve/de66svNwDf+o9+6913wPoAP9b37r3XRUG5Iuf8AXPv3XusZJU2B4H+t/r+/de65Asy2DW9Xq+gvf9Iv/t/fuvdcgbi/+v8A737917rv37r3XvfuvdcdQJIH1H+2+lwP959+6912L25+vv3Xuu/fuvde9+6916w+pAP+uPfuvde9+6910QD9R7917rrQv9P95Pv3XuuSqAQAPzf/AIr9ffuvddt+o/6/+9ce/de64G39ebcC/B/2Hv3XuvLe3Itz9LW/Hv3XuuXv3XuuDNY2H1tf/ef6e/de6wMWY8Hlbf4XvyPfuvddizc2HP8AUD/W9+69103AJHH+AAt9ffuvdeUkgE+/de65e/de66IB+vv3XuvWH9B/th7917r1h/Qf7Ye/de67sB9Bb37r3XElQQT9bcfX6e/de65Brjgm3+xHv3Xusy3035P+uf8AbD37r3XRJ1aRx/jwfxf6H37r3XIXtybn+tgP9sPfuvdd+/de66sL3/Pv3XuuN2DEGwX/AFX9OPyTx7917rkLW+twfyTf37r3Xfv3Xuve/de697917r3v3Xuve/de69x9SBx/vvr7917r3v3Xuve/de64MSGAvYW549+691zAP+v/ALD/AIp7917rkApB1fQc2t+Txf37r3XH37r3XvfuvdcWuOb8D8cc8/19+6912DcX9+6910VBJJH1/H49+691jPpY24/3n8f4+/de6yqbgE+/de679+691737r3XvfuvddWAFgOPfuvdeAA+nv3Xuubfgf0A/2559+691x9+691737r3XvfuvdcGI4Uj6/Q3tYk2vb37r3XICwte/+8e/de64OxB4/p/h/wAT7917rkpJHP8AX37r3XL37r3XvfuvddEAix+nv3XuuJNrqOCPoP8AeT9ffuvddgEj1c83/wCI/Hv3XuuXv3XuuJYX0/kjg/jngc+/de68twOf98PfuvdcvfuvddH6H/WP+9e/de6xa2/r/vA9+691xM3BH1v+bD37r3WWPlb/AIJ/4j37r3XP+o/rwffuvddAAfT37r3Xfv3Xuve/de66sL3tza1/8Prb37r3USpiRl5A0gNwRfki55IPHv3Xutc3+bv8gn2Bhq/bWC+3esySzwyFtJVUKlSp4PJP0BBB/N7+/de60euydr7o3xufLVceNrKmura2STxrTSa43dvIuqKwUGxHKLyLe/de6BndOwt67bpFgrsdXwU0zETMkMgVWUfk2SxH1NrEi3JHv3Xug1V2hKwyjWVP7zuumRdB4JtyT/sT/rW+vuvdKPE1QdpJHULGyjU8iAlyrftkKBYavpcAWte/v3XulNFULOsTiOClup8dpZWTUnNiztfkW4PA/wBv7917p7ppaU4n79a5ZK96t6apoGKBYaVEV45gzC7Kzs68kgW459+691iNTDCsvkkLhWQrAJlMaX/QqBrm4ve4/r/tvde6d8LNJGUaRxZJhJH5CsxNwGjIVQT+eL39+690KVPlI58fLRRqksMjGapkWmgNQvlXSdM2nUi+n6XABufyffuvdJyshp6aCIRF1EinnyDUwglLAuV/rcA/k259+6911R54wOrxw3Ega0bltQDcB1Dn/bcf7H37r3Sgxu9aqmIp/MZo1bVJE/0hNtQ1X/B/r/X37r3Qm49qPc/jM945FgaXXEy+ON47EOYmNjz/AF/pb8e/de66r8dU48Qy0lPAlLEEkkqFR9ckjMws8Z4HPJsCCDYjj37r3WGCqqpGaGWsSMF3RBqfXKNPlJgF76l1AhQQCL/0sPde6XmXl2tHiYic3G7GjiZI46p2q5qwreeI0vhZEAIuCXBsRckEW917oGxkjeZaNETyrKoqiGeVA3DahGSgvYgegH8i1xf3Xus1Bu5McywvMQdDQTISEMg0cFmQBrH/AF7XB/Hv3XukRkc8rM4McUcQ8gUFj4fEzMQVN76j/wAQPfuvdIb+9cdBUvVI4ElPNEz61P7ihrCNAvGm3J/qT6r/AE9+69075vt6fI08OPmeOBIBLL5kuWJtqEaH/U/kKoAF+ByffuvdMFDug5G7T1dkCgsswcaIT9Jxbm31H9ODx7917psrt2r95LSUs5njiVdNQlyEux1Fief6fW4+pAuTf3Xup9FumoeRJJWKubjU4W05T0hImtwQFBINgbgAe/de6vK/lffI/IbJ37gsRPlTSUM/iZIqkyRR2dgrCZZRfnSdIBt9LcG3v3Xut57qTdce6NtYrJ0x8kdTSRyKxbUzF0DE2/oL8f1Hv3Xuhyp3uF0iwYAkXuCSbX5/w9+6907RsbDn6nn6f1t7917qSLgagfzb/iffuvdSVe4UW+oAvf8A3n37r3WQAj6m/wDTgC3+29+69137917rogH6gH/YD37r3XdgPp/xP/E+/de64Nza36hz/sPfuvdcgbj/ABHB/wBf8+/de679+691737r3Xvfuvdetzf8/T37r3XHQv8AT/eT7917rsAC9uL/AF9+6914gH6+/de64SC5Ww55AA/xtzz7917rkDcn/Cw/4rf37r3XL37r3Xvfuvde9+691737r3Xvfuvde9+6910b/i3+xv7917rmtwpJtzwLf7z7917rj7917r3v3Xuve/de66uL2/33Jt7917rykn6ixv8A63+9+/de679+691737r3XvfuvdcHJFrfm/8AT37r3XkJN7+/de65+/de67AJNhyT7917rhI51ccAC1rD8G3v3XuvKSRz/X37r3XL37r3XRANri9vp7917rv37r3Xvfuvde9+691737r3XEmxuTZbf0ub+/de67F+SfyePp9Px9Pfuvdd+/de697917roi/8Ar/1H1/2/v3XuvAW/qf8AE/X/AFvfuvdeJA+ptfgf6/v3Xuul1c6v9h9P+I9+6912VB+o9+6910eDq/FgD/sPpb/b+/de6xSSDjg/m9/qOOB7917rC2ocFib/AOAH+9e/de6xllHBuSCbWI4PAsR7917rgQX+nFv6/X/ev9f37r3WN1YC4sR+bHn6/j37r3Xol0kf1N7/AO2+nv3XunBCCqg2Fr8/T6mwHHv3Xuorrq/SAPqDck3+lh7917rF4QbG4+n44+v+Hv3XuuQg+txe4FjpIt/rWPv3XusLwf0J/wBcf0H9ePfuvdYvB/j/ALz/AMa9+6916xFwfx9Pyf8AYn37r3XZJIA/p7917rtSB+T/ALC3+839+691njcG4uQBYm4HN+PfuvdZQ4IseDfj/Y2/w9+691zI4HPJ/ofoLf737917rnrK2sTyPULn6j8/737917rOrW+pLXtb8+/de65gk8/2fxf6+/de65e/de697917r3v3Xuve/de697917r3v3Xuve/de67c6VBPJPJH05I/Hv3XuuI+l7/Xkf4X/AB7917rxUG1/x7917rv37r3Xvfuvde9+691737r3XrA2uL2IP+xHv3Xuve/de697917r3v3Xuve/de66JA+pA/2I9+6910zWFxY/7z/vXv3XuuwbgH+oB9+6914qDa/49+6914KFva/+x9+69137917r3v3Xuve/de697917r3v3XuuLMVta3N/qPfuvdeVi17/i3v3Xuuzf8W/2N/fuvddaieB9R9b/AE/xtb37r3XEvbj8j63+n+NvfuvddqxJsbfT37r3XP37r3XvfuvddMSPoLm/+v8A717917rwNx/j+R/j7917rv37r3XYBP09+691kZwukXt/qrn8fgn/AB+vv3XusLAHgn6c8Ef7f37r3XQUA3F/fuvdcvfuvde9+691xYkAEf19+691wBL+ni35P9LH37r3XJBY/UE8i3+x9+691yIB4P8Ar+/de66CgC315vzz7917ruw/oP8AbD37r3X/096Gx/of9sffuvddFCfqCfoQLGwIvz7917rxB/1v9ce/de69pb8X5N/68f09+691737r3XVj/X/bi9v9b37r3XgCBYm/+Pv3Xuu9JP01f7D37r3WROFK835+v15Hv3Xusfv3XuvWH9Pp9P8AD37r3XvfuvddEX/JH+sbe/de646T/qj7917rkAQOTf37r3Xfv3Xuve/de68UJ/1Q/wBa/v3XuvfTjn/Y3/4n37r3XtLNax5H1/x/1+ffuvdcdPN7/wCsCP8AC1/fuvdcwCEUXBty5/xJsAL+/de669+691zCvb62/oOR/t/fuvdZACBYkn/G/wDvXv3XuutP+Lf7f37r3XYDfgFh/Uk/7bj37r3XfP5Fvfuvde9+6910Rf8AJH+sbe/de69bix5/1+f8ffuvdd6b2Avxzxx/vXv3Xuve/de697917rrSx+hNv9a/v3Xuu7EfX6/61vfuvde9+6916xN/qBfi1+P9c+/de64lCP7Z/wB54/wPv3XuvaTa1yTe4+v+9e/de66KyDi4/wB79+6914JySx1E/wC++vv3XuuZj4uLre3ANhb8cn37r3XEJbgFv9v7917rvSfxdv8AHU3/ABHv3Xuu7EfUW/2JP+9+/de697917rrSx+hNv9a/v3Xuu7H6fn/W/wCI9+6916xHB+v54t/vB9+691737r3XvfuvdcWBJuCfoeL/AJ/Hv3Xuuxq51Xvf8/63v3Xuu9JPNyFI+oF/9jf37r3XHT/tTf7f37r3XYUD/Hm/P1/2/v3Xuu/fuvdcdP8AtTf7f37r3XB/1E/Ukf7xzxz7917rh/xP1/3r37r3XHT/AIkf4A8e/de69oJ+hYj/AG/v3XuuwpUWP+9W9+6917Sx+hNv9a/v3XuutDfUlv8AbW9+6912BYWuT/iTz/t/fuvdd2t/yMn/AHv37r3XvfuvddFb2Oknj6j/AF/9f37r3XYUgcKR/sPfuvdZVBFjci1+ORzf8+/de65EAix5H+9+/de68AB9Pfuvde0sfoeP8Fv7917rsAj6m5/1re/de66IB+vv3Xuuip/sm3+H49+6914K5/P+2F/fuvdd6X/qf+Sffuvdd2I+v1/1re/de66Kk/kgfTjjn/X9+6911p/2pv8Ab+/de68VJ4DEf4/X37r3XdjYWY/m5IBv/sffuvdeAP5N/wDYW9+691xZSTcW+nv3XuuwG/J/2A/42PfuvdZQSFZRa/FwRyB+SD7917rGRf8AJH+sbe/de68Bb8k/65v7917rxAPJ+o/Nz/r+/de679+691737r3XAxliSD/vBPv3Xuu7OoAtb68txf8A1gP9j7917r1ieSTf/A8f7z7917rsgk8G3+FgffuvdesT9Cb/AOsD7917ruxH1vf/ABFvfuvddaWP0Jt/rA/7z7917roqb/qP+8/8a9+6917T/Vm/2/v3XuvWP4Y/7EA+/de69Zv9V/vA9+6913bixN/94sP6e/de68AB9PfuvdeK350E/wCI9+6911ot/Vf8Af8Ae/fuvddgW/JP+ub+/de68Qfwbf7AH37r3XuR9bt/jwP9h7917r1he9rH/ff09+6911Zv9V/vA9+6912Afyb/AOwt7917r1he5F/xb+n+Pv3Xuu/fuvde9+6910wJHBt+Ppwf9j7917qOyt9L2uPpYH37r3XEKR9G/wB4Hv3Xus8YIvcggk/4G9gPfuvdcxf8i3+xv7917rxB/Bt/sAffuvddWb/Vf7wPfuvdesfy1x/Sw9+6913cXA/J9+69015mcU+OqZiDaOGViT+lWEZZGuBfgj/W9+691p4fzA8JuLv75O0m2sV9xLQ0+WeknVOIGZZDI5DJzcC55FjfkcAe/de6MJsf4c9eQYjHxZjauNq83FSs38REEEdUYqeJQpqH8am4Fxcgg2BuTe3uvdFm+QHxO64zWLrKdsNDBMJJIS4Sncxs9wpkZwSq/wCINr8mxvf3Xutdn5H/ABHrNkZic4eFJaY1E8sf2sfkVqYE+sNDp/AAsb/i59+690Qyrx9XgciaaSGRTTs0bmojlSMagBYayb2Fvr+foPyfde6mRNURoV8JZAyBgyLolaRjoCEi41EEEjmwtcW4917qUjU6NIklOsqQsGEuqw1FLvGVBuQpuPyL/wCN/fuvdZLxSlWjEQiewig9QLs910Fm9XFrk3/P+HHuvdKDDzvSS+B0QTxkWAEgAp/q9pAb8C9hf/eOffuvdLCCsSJpz5pfDMrlJEZo1crzEzlSDweDwQR9b+/de6l1FSI6SlM0USKrj1qGOt9IbylrCwP9Bxx9Pr7917poSmkkH3yvdDJYzeQBC62trdeeAQoF/wDYWPv3XuuUZETyTKoZ5XVfGtwDAG1P+4fz9Tf9X4uBb37r3QhUu48VTyLHQNVwQGn8Zmdk1vKpLGzrY6QSP9jc/T37r3S8w+8o56cUeQKlZWDNO0jEOqgL/mydIsAOAOeT9bn37r3TjkcRT5KJpMbUzqjaZhIhu2rTpsLkn6Ei4P0JH09+690EOegyNHIIp43q4oFWNZCW8sUcbssaozcrc8WBAt+PfuvdZ0q48RSVMVZHVU9bVQxSQwqT4zq9SNJb8G/6uCeRewt7917pNTy1s0kks8EDJUllVowCl1X6I6gE/jn63uOffuvdM8lO1ZTSxSKyCIOosvoRY28hYt9Tckj+v+9e/de6D3JU0E6SvJOYykgCCIHkpYgyn+l7k/T/AIj37r3SHnpKo1KMpYklh6m0o6EWLx6jyPpyPzf37r3U2nyk2OWtgend5KmFYIpS7OIdJubW4sQRwbi/+v7917pgFRUMJKfU6xy6BL6CZGjjbyaVkABWxueCCf8AbD37r3Sjl3G0cUFNTuZYUjVmMtMEKvGfUiuACQLAgm55P+Hv3XujmfGntmqh37iM7lS0xphR0qrH46UMqsIqcusQUEpp+pvccnm/v3XuvoP/AMvjsqPenUu2pI52maLH06sGkDMlogNJK/7D/iPfuvdWg0bExR34NrcHi31Hv3XuneLUyixsdRsbX/P9D+PfuvdOCi62J5v/AMR/T37r3WdAbWH6fof969+691k0kfQ2B5ta/wDh7917rsA/k3/2FvfuvdeN/wAG3+P59+6911Zv9V/vA9+6917S3+q/3j37r3XYFr3NySTf/X9+69137917r3v3XuuJ1X4Nhb/D6+/de69Y2tq5/rYf717917rsgn6Nb/YA/wC9+/de66s3+q/3ge/de67AP5N/9hb37r3Xj9QfyL24vyf8fx7917rgt/VYc/m5v/r/AEHv3XuuVm/1X+8D37r3XYB/Jv8A7C3v3Xuu/fuvde9+6910Qfwbf7AH37r3Xhe3JuffuvddMCfobf7Ej/evfuvddhSPqb3A/r/rH6+/de679+6910QfwSP9gPfuvddAH8sT/sAPfuvddkXN/wA8f7wb+/de68dX4t/sb+/de68L/m3+wv7917rv37r3XvfuvddEA/X37r3XgAPp7917rx1fi3+xv7917rtCwLE2uB6bXve173Pv3XuuiAxuRc/77+nv3XuvAAfT37r3Xf8ArAn+n05/w5Pv3Xuvf7Aj/Xtz/rW9+6910b/i3+xv7917rwv+bf7C/v3XuvG/4sP+I/1vfuvdeAI+pv8A04At/tvfuvddMur82H9Le/de69Zv9V/vA9+6916zf1B/1xb/AHr37r3XYv8Am3+wv7917rxv+Lf7G/v3XuvC/wCbf7C/v3XuvEA2uL2+nv3XuvG/Fjb6/gH37r3XvUAebn8cW9+691jdj9P9a9v6+/de6xAaQ3+uWv8Ak8fn37r3WH37r3XFASx0qR/qrclv9iffuvdS/APySD/vP+x9+69100AAPJII/wAAR9f9vx7917qMUKFbci55P+t7917qLPXR04cO8YUC4LEgAjk3Pv3XukvXbxxNG3+UVkCHgWMqKSzH/G/4H+tz7917qNT78289i2SplBYpfyx21Aj68/T6/wC++vuvdKGl3VhKiNdGQpCxJVf3UOvT9foePqB7917p4jqqWpP7EqNa3CsD/Unn/be/de65si3IAT8/puxP4ufpb6fj37r3XAxkXHItxyCP8fr+ffuvdcDEW+p+nv3XuuxCLXXngXuLj/X/AMPfuvdcGjIsQQLDmw/qTa/v3XuuNypsSTc2/pb/AH1/fuvdZkufyeLcX49+691mXSSQRybW+v8Aj9Le/de6yEAC3I/Itc29+691lR72W39eSDz+fz7917rL7917r3v3Xuve/de64kvfgAj/AH3+Pv3XuvDWf9SP9e//ABHv3Xuuxf8ANv8AYX9+6913YmwH+xJuf94Hv3XuuiHubtzc34H1/Pv3XuugtiTfg/j/AGPv3XuvEkWsL/19+6912L/m3+wv7917rxv+Lf7G/v3XuvC/5t/sL+/de679+691737r3XRv+Lf7G/v3XuuOor+q3P0t/wAb9+6912GJ/T+Pre/+w+nv3Xuuxq/Nv9hf37r3XTAkAD+vv3XuutA/x/3j37r3XLkAAW4/rf8A4j37r3Xhq/Nv9hf37r3Xjf8AFv8AY39+69116/8Aaf8Aeffuvde9fP6bX4+v0/x9+6912NX5t/sL+/de679+6910b/i3+xv7917rjpLfq/H0t/j9fr7917rsKVvp/P1v/wAa9+6910Q5/IH+sSPfuvdeCn82H+K8E/659+691y0ra2kf6/5P+v7917rwUA3H9Le/de679+691737r3XvfuvdcdNiSPqf6/T6+/de67Gr82/2F/fuvdZU+p/r/vr+/de6xsNXB45J4/r7917rsp9GBvxYj+n59+691xN/xb/Y39+69116/wDaf959+6912NX5t/sL+/de66YEgAf19+691w0MD9Af9jx7917rmFINzb6W4/Nv6+/de67N/wAW/wBj7917ridf9FP++/x9+69167/0H++/2Pv3Xuv/1N6ZeVF+f+NH37r3XL37r3XRAP1Hv3XuvBQPoPfuvdesP6D/AG3v3XuvWH9B/th7917rEw9RsOB/Qfj63P8At/fuvdZV5Uf1tb6X+hsPz7917r3ALNcf4i36Rb37r3WD37r3Xvfuvde9+691737r3Xvfuvde9+6912CB9Rf/AGPv3XuuwbEXAt/SwHH+Hv3XusqkEAj6f4f7z7917rE/6j/sP969+691kT9P+uf+Ne/de67sP6D/AGw9+6916wta3Hv3XuuPKn/aR/rf09+691yBDC49+691yJH4AH9foef+Re/de669+691lT6f7H/iPfuvdeYXNh9bXv8A4fS3v3XusbWvb+gsf8bfU+/de65oAQbgHn8i/v3Xuu2APAsD9fpbj6fj37r3Xa2sOOR6Sf6kfU+/de67sP6D/bD37r3WJwAeBbj/AIn37r3XQJH0JH+sffuvdc1AYXPJv/U/09+691y0L/T/AHk+/de65e/de64EL/hexsOOf9h7917roc/UaR9bgaf8Pz7917rkOfqAbEgEj6j8H37r3Xdh/Qf7Ye/de679+6910VB+o9+6917SB9L/AO3Pv3XuvWH9B/th7917r1h/Qf7Ye/de67sB9Bb37r3XVh/Qf7Ye/de64EamKkAA/QgEH6ckn8+/de65BAALi/8AjyL+/de64+gE3HI/1zfi/v3XuuQsbEAD/YD/AFvx7917rG/6j/sP969+691kT9I/2P8Avfv3XuuXv3XuuioP1Hv3XuuD8AD/AH3Hv3Xusfv3XuuNgxN+bGw/w4vbj37r3XtC/wBP95Pv3XuuwAPp7917rv37r3XRAP1AP+uPfuvdY34PHHH44/3r37r3XNCSOT+T7917rsgH6j37r3WJgAeP6e/de64+/de6zr+lf9Y/9DH37r3Xfv3Xuu78W9+691kCrYcfgfk+/de670r/AE/4n/e/fuvdcuB9AB/re/de66Kg/Ue/de660L/T/eT7917riVUG5HFuOT9ffuvdclHB/wATcf6xHv3XuuXv3XusT/X/AGH/ABPv3XuuSfT/AGP/ABHv3Xuufv3Xuvf14HItyL8e/de6xElSVHAHAFvpx7917r2njUeT/qfoTc249+691zABAJUA/kW9+6913Yf0H+2Hv3Xuu/6/4ix/1vfuvdcdC/0/3k+/de69oX+n+8n37r3WNhYkD6cf717917rkqggEj6/778e/de65aF/p/vJ9+691wY2NhwLfjjn/AGHv3XuuaEkcn8n37r3XL37r3Xvfuvde9+691737r3XrAfQW9+6910VB+o9+6914AD6e/de679+6910fof8AWP8AvXv3XuuCjULtyb2/px/sPfuvdc9Kj8f8T/vfv3XusTXDEA2HFgOLcD+nv3Xusi/pueSbkk/n8f8AEe/de67Kg/Ue/de68AB9Pfuvdd+/de64sAQT+QD7917rpPp/sf8AiPfuvdciAfqAf9ce/de660r/AE/4j/evfuvddlQfqP8AD37r3XWhf6f7yffuvdd6Ra1uD/vPv3XusTgA8cC3/E/19+691Ha9+f8AYf61/fuvdZIj9V/BK8f8T7917rMoDC5H5sPwB+fx7917rmAB9PfuvdcHYg8f0/w/4n37r3XVyQwJBta3+35sffuvdRWvrvf6cWsPwTb37r3Sd3VNbEVKMwVXjcMxJ4tGQDb/AGNuPfuvdUpby6kwFL2Vkd4UU7vUPkJZZECnSKlrpFKGa4BN7GwFx9b8D37r3UfJ5irxlPVwUqQxPNE9PPqddagj1NHKgFriw/r/AEPv3Xui5bjx1XlWVWjZoaoNCr+PyJUWGkhi4P4tyPx/sT7917opfY3QG3s7JNTZaiT0KzMxicLFFMTrjmdWsiEglSBe9wCBYD3Xuq6e2vghtLNz189JTy0QkeNKXSlld2dg6lvUb6f9iBa1ib+/de6J/vP4Dy7V2pkN0Plqiox1J9/HT0xiqYYaF4lEsBrcg37ccdiQjSTF3N1jQkH37r3VU2aqaqirauimhp3enmkiWSBZIQyq2j061TUDYnUeTcEm9wPde6yx1EkuLapSlERo5EQ1AZpm1TcIqRT3UgGxJt+ffuvdO1BUPUCMyzyRuQ4kjARLrbgGVQG5tcgN9P8AWt7917pTw1Ucw01yrocKkUsQBlKoLhBp/B/1QIP5+t/fuvdR3yM2SjLSTFUWPxU9O8kj/tISguD9Te/H1tb8+/de6h/eVEUP241JTs4AhiIVGNub+TnVwbm97WvwPfuvdKWlr4BG0YYtqQGoDBCsYNlEcbEWUm3JU883P09+691hhmmEweJEWFWRdOlmij5/QF+rG1mLEn6/049+690tKemeGaOaxKSBmaMNf1aANaDggf0F7fn8+/de6XGEzcWHpo6urMvmNoUBYBGGssUIb+1ze/8AQ/7H37r3S9xaYnckUQlSZlq/uFEa6A/mIF1SUW/FiB/W/wDX37r3Qd7r2dkKKtqJfLNUMiLDNC93qYY0XVErKx0tf6XHA9+690ljQT1UdLHOn20kMnjhgDxRrrZRqZ2AvfSf6n/iPfuvdSJcFK1PItPLHJ/m1kdbvqUt6rsvAa9xaw+gN7e/de6bKnY8ENOlZVMixO7hYwyF5WQXAP8Ah6ueef8AePfuvdJfLYSNsf8AYJiIoKsFJ0ri7SOkEh0CNEBKafST9Abm/wCbe/de6D1dqsa2eBrBJdCJO2kIjcFnCmxFlsbgW+ot7917pizWIXFTyQ02Qjq4ysghnMbR6mC2YEC1yCCPyCLEe/de6SlbHVxw0lTJCyQsGKNdwNQNpCbckHSSLk/W1/fuvdCl1FkXp8/j3DONM8ZJkUGMp5F5BI/Fz/jzx/h7r3W9/wDyd97ff7FoqB5ZSqRQotxdAinkA2FxYf4n6c29+691sX4qdZYIQWvZBzwLlR9PSOePz/re/de6UtOwt9LEG3+uLfUe/de6dITzb/ffT/jXv3Xus6/2v+DH37r3WdPp/sf+I9+691yKg/Ue/de69pA4t/sDzz/sffuvdYnAB4FuP+J9+691zT6f7H/iPfuvdcioP1Hv3XuuJCC17C5sLk/X37r3XSp9dQ/1v9t/gffuvdc9IFxb6/X37r3Xdub/AJ+nv3XuuBDA+n6fX8fX/Y+/de67GrSb/Xm30/p/h7917rpQGF25N7f04/2Hv3XuvEaRcGwHJH9f9iffuvdclNxe1ubf1/Hv3XuvWH9B/th7917roqDbi1v6cX/1/fuvdcHUX44vfi/A/wBa/v3XuuHv3XuuaAG9/fuvdc9C/wBP95Pv3XuuwAPp7917roqD9Sf949+6911oH+P+8e/de67Cgf4/69j7917rsqD9R7917rrQv9P95Pv3XuuwAPp7917rxUH6j37r3XBkFjb6/gf1/r9ffuvdeCAjm9/yOOP6e/de66ZQLWJ+h+v+Av7917rtFBHI/Pv3XuuYAH09+6914gG/+Itf829+691x0D/H/ePfuvde0D/H/ePfuvdd2CWPIHOom30+g49+6916wYk/Ufj6j/X49+6912AB9PfuvdcJPx/sffuvdej/AD/sPfuvdcioP+H+tYe/de68FA/x/wBex9+6913Yf0H+2Hv3Xuu7AfQW9+691jk/H+x9+6910gBvf/D8n37r3XPQv9P95Pv3XuuJT/U3P1v9OLe/de642KjkA3/rz7917rjruCbAAHg/S5/w9+691gLD1E2ubf7C31P+9e/de6ws1+B9P979+691xUXIH+I+v9Pzz7917qaqhVAAANvURwSf9h/rn37r3WZLG9wP9t7917rkbCw0j1XFx9Rx7917pvrCqKWLaQD/AI/pIu1yeOP97/r7917ok3yM73xfWeGrpJ66KGTSVUCSxDH9IN+Tci1uPz7917qlTfXzmr8hk9C5BkhjnKgCbTqCkgKliOSB9P8AAni/v3Xui4b7+cW7qaCphx+Vko5I0krDHJVspkiUgel0N7jj8Af4/n37r3QebR/mG9t41p6ePM1cv3DxNE0kxZ0YMzEAOTZbEW+lzzzYe/de6s8+MH8yPJ5TI4/D7xqXtOV8c07IoCEMp1H+txY3/wBf63A917qyQ/N7rmKWnp5MtTa5JUU+OVCbuLEOP9f6fnn37r3Ritidz7X3vFGcdk6Wcut7I6NY82Nk/Jtb/fH37r3QxRzRyqkiupUjkfQ8fmx/BHv3XunJFQ2B5DAcX/230/x9+691wmhH4/pf/H+gv/h7917ptdWB4JA54sOf8D+ffuvddI/1sP6fX/ePfuvdZ1a/P5B9+691KDD+ikX/ANf/AGF/fuvdc2IGkqB+ef8AYfQ+/de6ye/de65qoa978W9+691zCAf4/wCvz7917rxUH/D/AFrD37r3XYAH09+6914gH6+/de660gfQc/77+vv3XuuwoH4v/ieT7917roqD+Lf63Hv3XuutA/x/3j37r3XZUEW+g/3w59+6914KB/j/AK9j7917rsqp/H0/2H1+v09+6911oX+n+8n37r3XWgf4/wC8e/de68VCjjkn6A2N7ckD37r3XYAI5A/qQOLX9+6913pUfj/if979+691xcAD6fn8WHv3XuuKC/JHH/E+/de656FA+l783ub/ANPx/re/de68FA/x/wBex9+6914qD+Lf63Hv3XuvBQP8f9ex9+6913Yf0H+2Hv3XuvFQRb6f63Hv3XuuDJYcXPP+v/r/AE9+6910qkk3uBb/AFuR/r+/de65hQP8f9ex9+6914qD/h/rWHv3XuvBQP8AH/Xsffuvdd2H9B/th7917r2lT+P+I/3r37r3XHQv+I/33+Pv3XuvaB/j/vHv3XuuLKALi/19+6915VDXvfi3v3XuuWgf4/7x7917r2lRyf8AebW9+6911bUSLWH1BAtf/Y+/de6yiNVW9zc2/p+f6cf09+691hC3Ygk8X/pf6/n37r3WVUFiOeQbf69vfuvdcQoH+P8Ar2Pv3Xuu7D+g/wBsPfuvddFQf8P9aw9+691wZQBcX+tvfuvdeS1+QDx9D7917rkUX/W/2P8AxX37r3XtIAuASf6Gx/4j37r3XiATYWtYcgfQ3+l/fuvde0D/AB/3j37r3X//1d6NiQSBxYfQcf4829+691xuf6n/AG59+691zVgL3J/3v37r3XTNc8E2/wBt7917rjc/1P8Atz7917r1z/U/7c+/de67DWtqFwb3+lyPob39+6910X+ojPBsDawtcc+/de65jlGNzyDz9fxa/wDt/fuvdYywvyeTx/sbce/de67kIuT+LD6f4j/H37r3WPWP8f8AePfuvde1j/H/AHj37r3XMcgH+v8AxW3v3XuuJdRcE8j/AIpf37r3Xdx/Uf7ce/de69cfS4/2/wDt/fuvddg2AAPA+ljx/vHv3Xuvcn6kn/X9+691mT9I/wBj/vfv3XuuXv3XuuiTcAcE/n+luffuvdetxYm//I7+/de64iwYjgXsB/iQLn37r3XP37r3WRACDcA8/kX9+691ksB9Bb37r3Xrf8U/x/2/v3XuurD+g/2w9+6913YD6C3v3XuuDXv9OCPU3Nxz/Ue/de67UAXsb3Nyb35t7917rl7917rogH6gH/XHv3XuvWH9B/th7917rq6rx9P9h/xT37r3XYIP09+691wckHgkcf1/x9+691wufrzf/ff19+691kTkc88/nn8e/de67JIIAHH5P9Pfuvddi1uDf/G9/fuvdd+/de697917r3v3Xuve/de6xuSDwSOP6/4+/de65ISRyfyffuvdcvfuvde/w/B9+6910AAAB9B7917rxUE3I/3k+/de679+6911ZebgG/8AUe/de67tYcCw/wBaw9+691iZmDEfS3+H/Fffuvdda2/r/vA9+6910ST9ffuvdYyTrWx/H0/H5v7917rhqPNuLkn+v1/1/fuvdZFJI5/r7917rl7917rG5IPBI4/r/j7917rkhJHJ/J9+6912QD9QD/rj37r3XdgPoLe/de66N/qDwBe1vrb/AB9+691xFn5I/wAPqffuvdcGAB4/p7917rsE6OD/AGv62/Hv3XuuaEkcn8n37r3Xf5/1h/vZ/wCNe/de6kC1hY34H+3tz7917rg5IPBI4/r/AI+/de65ISRyfyffuvdeZrG1vrax+trm30/Pv3XuuwCPqb/04At/tvfuvdeIBFj7917rv37r3XvfuvdY2/Wv+w/3v37r3WSwH0Fvfuvde9+691737r3XRUH6j37r3XtIFuPp9Pfuvdd+/de697917r3v3Xuve/de697917r3v3Xuve/de67H1H+uP979+691iJsxuLg25I/w/r7917ru2g/0U/T/AF/9b/b+/de67W/J/qbj/Wtx7917rl7917rG5IPBI4/r/j7917rkhJHJ/J9+691y9+691737r3Xvfuvde9+691737r3XQAH09+69137917rE/wBf9h/xPv3XuuafpH+xv/t/fuvdcvfuvde9+691737r3XvfuvdcDdSLD0jk/T/Y/X37r3XtYPAvf6D6fU/T37r3XJb29X1v/h/xHv3XuuDsQeP6f4f8T7917rkpJHP9ffuvdcXYg8f0/wAP+J9+691xI1qSeef8Pp9fx7917rHpv+rm3A5PC/ge/de67AC/Tj6f7x/r+/de6zRkFeLWv+P9b37r3XP37r3XFgCDf8A+/de64LYAsbW5Fjf6jnn37r3WNQHDWBI5P555Fz7917oOOyXqIMBUvTqWkCOBcgAKwsbX/rx/jyPfuvdVW72yTxZGpaoWOKOOoL6DcAurHUSxsp4sLEkj+gvc+690CtfVipfxlYY1DyNfUGZw3JaQgLyb/Tm39bfT3XumDLbhP8NioIYKdEhJaGdYVDK5NmA4/oAb3IP55A9+690CtWZxUTz5CpeellmsZZYytGrswCrPJGBxYNpFjyST9bn3Xuk7ubEYypxMKwiXWamSZWMiRehQQukQkAroIALc/wBeQCPde6J/2X1jBksFkqWkSTwSQzs8YnmdHlf/ADTlSxGpf8fz+fpb3XuqMvkD8XanGVNdXUNKV8spljVVYaQ8hZuWJblix/PJIFjc+/de6r23DtrP7WqivjZ0V2UxSamgUsxViwYcnj+1cD6j639+690xwVtSs93ZkbQFayp4y/6eDa9rW/P+9+/de6fKWrmZ0RptLRt5IdK61cXsUkt9BwLW+v549+6907QstSJHgkBkhmfTCSaeS5UMWbVwRc8Cw4A/1/fuvdZKOSExyxyus0nlVWhbUNEkgssZl+vJUkaTa4+n1v7r3S2zOPw8UVEcdPokddDQRSGRpUNNC+uYMSfIJWkGngaQptcn37r3XKkdI6KZCsge7yRsqhJ3KSFCHP0/sgf1PA9+690p6LLr5IUpccwnAhVonlEglulmeO5ILG4unFhYg8+/de6UmSwNc1K9RWRRJFRkzuVqaeqUyXU+KSKmdvHIAyXRuQLEixHv3XumqlmzWKioGZxDT1UUlTS/vh1h/eMOoGP1A6oyLE3H+It7917oYMTl2qImXIzJUVVVEIVkeNxK2qNNF5G5axv9fz7917pOZ7actKyz0ztLTOpkbyNG7K6fqjEhBY3P15Btxf37r3WTE0VGzwUtU0kMheN5YqYqEk1rdHkC2+n0tx9Ofr7917p1yW3aY1X2UDxSic6XqXBdYonI+4CxobBrWvYcfi1vfuvdQMlgcPRQvTraSd0ESStL6mEVmDaJ0JVP8QfqPrc3PuvdJLJbD89NBkaOM6NEkdQ73ZNdiY3jmU8LzwOB9ePz7917oJMxs0xFpDF53VtUaiQBGkX9RATmw+t7Ekn8i3v3XugqyeGd0dKl5Syt5KUM5eEIblkZDdRzcAW4HIF72917pZ7CxcUeboWpg5cSR+aNwWUPqU+gG/pBN/8Aifx7917reU/kz7YrIevoaqop2iXVTSQuytyhUF1F+Lerji39LH37r3Wx7iwVhgIW1lsL/hfqBcHn/Y3Pv3XulVTsTxyLaf8AbH/D37r3TzGSCbf6/wDtuPfuvdSh9R+LrqP+JJ+vv3XupKgWFuL8/wC39+69137917riWsbfk/T+nPv3Xusb3vz9bfj/AI37917rmn0/2P8AxHv3Xuufv3XuuiAbXF7fT37r3Xfv3Xuve/de697917r3v3XuuDavx9Lc/T/iffuvddqCBz/X37r3Xja/+1W4/wCI9+691wLMDz/xH/Ee/de65qSQSf6+/de64uxB4/p/h/xPv3XuuBJP19+69117917rJH+f9h7917rJ7917r3v3Xuve/de697917r3v3Xuve/de697917r3v3XuuLavx/xH+9e/de66UMTdvx9OLfXg39+6915vSbj+19b/AE4/p7917roeu9+LW+nF/wDX/wBt7917rmAB9B7917rv37r3XBmI+gFv+Jv7917rkpuL+/de66ZtI/xN7D/kfv3Xuu7GxBNwbfi30/1vfuvdcWbRYAXvf8/T/E+/de65AH8m/wDsLe/de68QD9ffuvdeAA+nv3Xuu/fuvde9+691737r3XvfuvddEA/X37r3XXpUH8X+n1PI/wBj7917rgHNiSRwBwR/t/z7917rG0pYEqSCPz+Dc/09+691xVr31En+nJH19P4/2Hv3XusTyKLqL2UcfkE/n37r3UZpLg83t/h+eeBb37r3WMDXyf62P+24t7917qekQAvzb8H/AFuPz7917qUFBA5P0/w9+691zChb2v8A7H37r3XTtpBbjgfUkA8kA2F/9f37r3QK9tdj47Y+3q6vqqpIGhhZvUUvfQ1xyPryPp7917rVI+cXyeyG8d1V1NS10pofM4ihjlBUmFrL+k/UX5/3v37r3VUWe3jlqlg71EqhZGqorMXlMr6iUe1wBwLfj68j37r3Uekpcpmp1mmNS8s0MelCpkD60ViXV7ggX+n4P0Pv3Xul9g9i5AywRGOQgxGJ5kYlke91Bc3+gv8A4D/Y+/de6GDbmFyeGrKeejlq9MCHSDr/AG2gHqcP/qTqFv8AXH09+690rq7PbmSoL1eQqYamV4pEjWR9KpqJEJa/6yOb/nkfj37r3Rtehvk7uTrWvo1krJKiJqhHqPLO5aIarMoYn6c3v/ja1/r7r3WxF0T8k9udiYLHTLWwNUSx6SxnBLOqAlT/AIjn/iPfuvdHAxeXpasIYnSQFdWpHBBN+QLn+vv3XunzWkmq1+RxewF/pY+/de6hzKCQSLEg/Q3v9Oeb+/de6ieIg3F/9uLH/Xv7917rmNSm1ueLj37r3UmO/Nxbgf7fm/v3XusoNvwD/ri/v3XusisAOSb3/PPv3XuuayAcAjn+oPv3Xusytcf4/n37r3XL37r3Xvfuvde9+691737r3Xvfuvde9+691737r3Xvfuvde9+691xbVb0/7bj/AIn37r3XHUVvr/1xYD/Y/T37r3XME/2io/pzb/X+vv3XuvcEggg2v9OfqLe/de69YXJ/J9+69137917rogEWPv3XuugoBuL+/de65e/de66JA+pA/wBiPfuvdd3B+hv7917r3v3XuuLEgAj+vv3XuuGtj9AP9sffuvdci1gLWv8Akf73x7917rjrP+H+8+/de67DMTYW/wB59+691yDBr2/Fv95/5F7917rl7917r3v3Xuve/de697917r3v3XuuiARY+/de68FC3tf/AGPv3Xuu/fuvddEAix9+691yUfRfx/vPA9+691255t+B9P8Abe/de6xEBbsPqf6/Tk3+nv3XuvBzccXIIPHPA+vv3XusrCx+ouRcj8g354/2I9+691jYkAEf19+6914NdiB9Lcf19+6912QCLH37r3XQUA3F/fuvdcvfuvddE2F/fuvdcV/w/SeRf63+nv3Xuufv3Xuv/9begJ+ovz/j9f8AWtf37r3XEMCAT6T/AEJ5H+v7917rl7917riXAJHNwbH/AG1/fuvddg3F/fuvdd+/de6xMxuRe4tYA8gAjm3v3XuuIJX8kX54NuD9Bx7917rOGCxAc3+p/wBixPv3Xusf51/2R9B/vFwPfuvdciw03twfoDzz7917rD/sAP8AWAH+9e/de697917rkLk2BIH+v9B7917rkVt6v1W+oP59+691wPJPAHP0HAHv3XusiqNIJsb8/g/mw9+691yH6mX+hFuLfX37r3Xfv3XuuwSPoSP9Y+/de6yoSRyfyffuvddkA/X37r3XgAPp7917rpvT6rXuf6fm34P+w9+691l0E88C/wDr+/de65qCAQf6+/de65e/de697917r3v3Xuve/de697917r1gPoLe/de697917r3v3Xuve/de66Kg/Ue/de648Kf6Lb/X59+6912BfkgG5uL24H49+6913Yf0H+2Hv3Xuu7AfQW9+691737r3XrAfQW9+691737r3Xvfuvde9+691737r3XRAP1AP+uPfuvdd2A+gt7917r3v3Xuve/de697917r3v3Xuve/de697917ri5IHBsTx/j/sPfuvdY9QPJFz+Tc8+/de661IPqB/yV7917rxIP0Fh/r39+6911x9bC9iL/nn/H37r3XHQv8AT/eT7917rix0my8D6/15/wBj7917rkpJHP8AX37r3XZAP1AP+uPfuvdY34PHHH44/wB69+691zQkjk/k+/de65e/de6xubMD/h7917rkpJHP9ffuvddN9QLf65tyBf37r3XYAtYci/8AgffuvdcrAfQW9+6914cG/AP4P5/x9+691mT9I/2P+9+/de64P9f9h/xPv3XuuSfT/Y/8R7917rn7917roAD6e/de679+691737r3Xvfuvde4+pA4/wB99ffuvde9+691737r3Xvfuvde9+691737r3Xvfuvde9+691737r3Xvfuvde9+691wJIJJNlA5PH9L/n37r3XZPGoH+lvoR9f8ffuvdeUkgE+/de65WB+ov7917rogH6+/de64MxBsOALf71/j7917rkpJHP8AX37r3XZAP1AP+uPfuvdd2A+gt7917r3v3Xuve/de697917ridVxb6fn6f7H37r3XYIP09+69137917r3v3XuuDAHm/IF7f1A9+691xBP1UWW/NrH/Enn37r3WQEH6e/de679+691737r3Xvfuvde9+691ifgi3HHv3Xusg+g/wBYe/de6xv9f9h/xPv3XuuwdPp4N/yD9L8f09+691y03/Vyf6/T/evfuvdcGNvSOARe3+vwfr7917rGb2Nvr7917rpb2Or+pH0tce/de65KSt1XgfX+vJ4/P+t7917rIWIA5uSL3t9P8PfuvdcDIR6Tzfi9v68e/de65KqsDcX5/qffuvdcwqi1rCxHH9f6D/ePfuvdBJ2hlaSDA1kUzcaTfkBV9P8Agb/Uc/j/ABHv3XuquN84jIyGtyDs8ePnnm+1qKVy/wC2AGYFSbXNzfm/+29+690CtZSY9IY6sSgMz6XSQyCofSbPpW+jkccqeQT7917pEZOqpaghIoJbpM6R0UUXlfxsQPNI62IJP4vYADj37r3UPJiglwgo6QuWilWWqdYxH5JiulYpQSWbQObXAufpf6e690GtbglZChliWONmQsCq6To/e1K92Pp0gm/+tzc+/de6BLd+Nkoo5aemLTTOrLHHErFWIc+JiPpf8fTkW/Pv3Xuip7v68r869ZBkKENKqq0BmhW0bMLWYflD/U3N/rza3uvdV192fHWCoNXGmKcV7NL5IYoikDOSWAS9je/5+v4+gFvde6q+371HkdvSPIUqUVJnFTGoLvEUJNozzyFIv9Rax/PPuvdBTFlnxlVH9smqURSQa5okMRdgV8gVwRwD+QbHkfj37r3Xo8kYniab1lQXkjZuJDIT69Q5+t/qbW4+lgPde6nz1iVFM3hj0VMDiYVIcBNTADR4r2YqDwbcEm3N7+690+4vLwqtLE8TTTLpRZNUgKSAWLG5vcgC5Jv/ALbj3XulRPmpJKehxyRwqsZnkNwTNJI8hZ9UpAJBFrXP1vz7917qT9+t4TGEh8dhNZgfJI3oZhbi2lVHF7gD/X9+6907S7rkKTwVtbWSuyyQRRaz42ijjWUqVBsBwova/H+J9+691Ameqp5KTxzxTxtSfchoqmOS6VBMr6I7aRIGLCxXgWP59+690ucZuSODI01ZHBVTU8CwMkVXM+tZB6S9lNvrcgfT37r3Q3UOZpsko+5pW8ZkSQxhVEYDH0hmtf8AUT/r/n6D37r3UPOI1Ms9Ri6CKpZY5fU6yRadepdaGMqSQWuC17EDg25917pG0m6a0zp95phNMrRLGY7vK9xdiyW/LH+z9B7917pWVGXpaqJFjqU87lTLG4TSsbtpZFLKRze/0HH+sffuvdZaGeWPHVFA5KRTLqSNVZ4QyyFV9PKg2/2JFr8W9+691223JMosePp6OhM86XNRM5j8ZY/qkBPA+puLf0J4Hv3XugW3LsSppK2opYqNfJDr8oTS9JUMv1eEm+nj8r+Rybm3v3XulJ0T1tkNzb5xWNhhEi1VdHGGV3sE8qhV9XIKt/gLm3+t7917r6D/APL36aXr/qLa9P4ClVLjaWWouGJMkkS/lTwLAN9PfuvdWmY/GPHDGpX68kn9RCjQD/sbD/inv3XunaODS3Jtc/T8C3A9+691PT6/7D/iffuvdShY6ebGw/p9P6f6/v3XupIPpBB+g+nFrgfn37r3WMuf62/33+Pv3Xuua+oXIF/pcfUcfj/b+/de64OLH6k8fnn37r3XNPp/sf8AiPfuvdciwH1Pv3XusbOb+k8W/wB5/wBj7917rrW39f8AeB7917rsFz9P+I9+691zXVzq/wBh9P8AiPfuvdcvfuvde9+691737r3XrC4uASPzc/8AEH37r3WJ/r/sP+J9+691yT6f7H/iPfuvdcioP1Hv3XuuJX+gH+NyffuvdeAQ/Qf72P8AfcD37r3XIAD6e/de679+6910Ta39Pyf6e/de68CTe/8AX/bj8H37r3Xfv3Xuve/de66N/qDwBe1vrb/H37r3XlOoXt+be/de679+691737r3XvfuvddFQbX/AB7917rwULe1/wDY+/de679+691737r3XEqCbm/v3XuuwABYe/de69Ye/de64N6f08X/ANj9P9f37r3WT37r3XQAH0/Pv3Xuum1fj/iP969+6910pY31fTi3Fv8AX9+691z9+691737r3Xvfuvde9+691wckWsfrf+nv3XusZJP1P+t7917rEb/Rl1f0Iv8A8R7917riTYWsVuR/je3NuffuvdR3kspsGuL3HFyP+K+/de6jmTjgWPN7f8QB9Pz7917qOXv9Pz/j/T+nv3XunKmQsVuP+KXPv3Xup7AD6fX6m30IP19+6910rFb2AN/6/wCt7917rKWC8n6cX/24/Pv3XukpufP02Dx9TV1ZSMRQyspZgLEKLXN/z9Pz/rfS/uvdUGfPT5N081HXYbE5i9QZEh+2ic2k8gIcmQHgKVB/1/fuvda6W7Wy26slXVSvLK0s8hCkliQHsSCtybXF/wDefx7917pRbB6ZqchUs9YjzUrRP4y0epIiFYBTqv8AXURf37r3Rmdr9SJQCnWeFUeIaopONZjt615/rZbD/io9+690uhtjBUZaHxpBGXADjSpWoNtPIH9o/j6f7e3v3XukblslQY+WojihJMP7crRi8bqTZrggW1Eg2vzb37r3QaVeRoq7ISxTu/7QAYi+jyBS6yMR9Cv0Xn+o5PB917pWS5bZ77Vo6SjNSc6VLVdS1OVQMZAHJnY8kfQCwtzc/wBfde6FbpDv7Pdc5iOFKupGNpZhYK7BnUi4WNb/AF+tyP8AA+/de6t36h+edEHoqfLVy2ZUv5JtBjRr2Rrki4P1t7917qyDYXyR2juumhNLlqd2ZA5UTIT6hZgef9e3v3Xuh8oN10GSWMxTRNqC8o4JJYE/Tj+nv3XulFHPHIAyNqU/Qj8WPJPP+9e/de6loAxAKhfVcH6Dn37r3Wfxi3HH1P0+v+29+691jZbWubf635t/X/b+/de65IAb3/w9+691z0L/AE/3k+/de65qSv0/w/3j37r3WVSSCT/X37r3XL37r3Xvfuvde9+691737r3Xvfuvde9+691737r3Xvfuvde9+6910fqtwCPVckE2sB/vHv3XusTA3+pI/Fzf8e/de65R/n/Ye/de65MxW1rc3+o9+6910rEmxt9Pfuvdc/fuvde9+69164H1NvfuvdcLFiQfoP0sPob/ANSf9h7917rsKFJsTY2+v+F/+K+/de65e/de66IBFj7917rgnDEf0v8A737917rsoCT9ef8AH+vv3XuvFPUQb2FgDxzx9ffuvde0AfQn/b+/de67N1tpH1vew/4p7917rlcH6G/v3Xuve/de697917r3v3Xuve/de697917r3v3Xuve/de697917rIPSpa3P4/rb8e/de6x+/de64sCQAP6+/de66W2o/W/5/p/jb37r3WUAEMeSR/vANv8AD37r3WJ/0/65/wCN+/de64p9f9h/xPv3Xusvv3Xuve/de697917r3v3XuurWuRf6Gw/F/wAWH+v7917rhqf/AFP+8H37r3X/1955raTwL3Bv+eD+D7917rpQCLnkn6k8n6/4+/de65AAfT37r3XrD+g/2w9+691iYkEgGw/oOPx7917rIv0+pP8Ar+/de6xv+o/7D/evfuvdZFAKrex44+h4v9PfuvdebkHiwH+wvZP8P8ffuvdYrn6XNv6fj639+69117917r3v3Xuve/de67Bt9P8Aez/xX37r3WUC4Um9wLA3P0v7917ruw/oP9sPfuvdY2JBIBIH9Bx+P8Pfuvdc0+gP5/r/ALH37r3XJeSR/tQ/3oe/de697917rmoY8g25/qR/vXv3XusgBA5N/fuvdd+/de66IB+p+n44tf8Ax9+691nU3UH/AIi3H449+691y9+691737r3XFrg6r8D6gf1/1vfuvddg3F/fuvdd+/de697917r3v3XusbFr2F+P6X/P9ffuvdclJI5/r/t/fuvdcvfuvde9+6910QD9Rfm/P9f6+/de679+691737r3WNyQeCRx/X/H37r3XJCSOT+T7917rg5sR9f62va/+Hv3XusgN7n/AB/oBa4vbj37r3Xfv3Xuve/de697917ri1z6QbH62uR/h+PfuvddqCByb8/1v7917rv37r3XvfuvdcTquLfT8/T/AGPv3XuuwQfp7917rv37r3WNyQRYn6f7D6+/de64sQRckC3FiRze3v3XusZdR/U/4i1vfuvdd8EAkfX6Xt/W3v3Xuu/fuvdcdViR+ALk3/Fr/T37r3XHX/h/vP8Axr37r3XHUD9Rc/1vb/evfuvdevyLAgf0ueeffuvddsxJ4JHHI+ljf37r3XWo/kA/4nk+/de661H8cf4Dge/de671t/X/AHge/de67HJu/I+l/wDH6/j37r3XNRYH+hNx/rfj37r3XL37r3XrAfQW9+691737r3XRF+fyAbH+l/fuvdc9TWtfj+n+8e/de67ANg55H+P1/p9D7917rotz6bgf0+n+9e/de67Bc/Q3/wBt/wAT7917r12uAf6j+n9f8PfuvdcmvqFr24v/AE+v59+6910W9S2Nxx9Dccn37r3XM/Q/6x/3r37r3WG5/qf9uffuvdZVJI5/r7917ri7EHj+n+H/ABPv3XuuSkkc/wBffuvdcvfuvde9+691737r3Xvfuvde9+691jZiCQD9P99+ffuvdclJIBPv3XuuyARY/T37r3XrC2m3H+x/rf37r3XgAAAPoPfuvdd+/de697917riVBJJH1/H49+6912AB9PfuvdcWDH6Gwt/Uj/evfuvdclBH1Nzf/X/3v37r3XFyw5H0+n+x9+6912pJHP8AX37r3XL37r3XvfuvddAAfT37r3Xfv3Xuve/de66IBIJFyPobn/ffn37r3Xfv3XuugAPp7917rv37r3Xvfuvde9+691737r3XRUH6j37r3XfHFhawt7917rogH6+/de68AALAcH/iffuvdeAA+nv3Xusb/X/Yf8T7917rtFBHI/Pv3XuuEgI/Txxe31v/ALf37r3WJWuCCeebfj8cf7z7917rkC1wCD/r8W/3ge/de6yiPm/F/wDWv/h+ffuvdZBcfU3P1+luPx/xPv3XuotZMkETSu2kIpb+zc2H0uR/T/iT7917op3a1bHkYqoyVGiNYpP2yzhGOo3BCn6/1+hP+wA9+690RjOZBo5HofuNNIXkbxKZWVAF9DASEm7E2/1vx7917oGc9UgxzRNCrSuOb67RnUdGi30IC86uDqH1Nre690kMBEI8otTLjpKpihcRiACRZJBewkiOliBxySOP9c+/de6h7kpZHrXelpGoUkYOIViXVHGlzI7+MC7nkG/IAH0Hv3Xuko2IjceYiSonnSVFVkBaSTTYXDDgci1vwP8AXPv3Xug5y2DzArfDNEC7DxyJLCscqr9VSJlAsw5/P+v7917pL5baRfL08TKJoUemlZTIBPHLEdSpUEEXQm31Nvr7917oA+6Npw1mQra+egp6V3VBMlM6yImgeNdF72uACSB9f8Rx7r3VWvenUGLq4mqKdnV3MjRLEwBeUaiTIADwQRqP5BPFh7917qsHsLqebDh6oTxLPJUSgUaxmTxohLJLZwFHqJFgBc3vyefde6LbkcO9HqV3muZGChyDoINyVKgenm+n+pNvz7917qLLOIlii8g1RkCQkBCxHNyy2Jtx/T8/T8+69070FcDIzlytSulqVVTyJM6izIxJ4sOf9a3Pv3XulrjquoqopCtNAVKs7TlpR4UiBaUMpJF2JspBBv8A0/PuvdKPHrjf4ejVGqlqYtTpKx0ySRsbrrQsRcG45H0AJ/qfde6Z46WOpq2lVo5klQrGXYl1IYldKpz+Tfmx/wBgPfuvdOMMcUXjJDB6CIvIWZQ5a5S0akn0gAAfn6/n37r3Sjw6/cBFh1TidQ7RqwMkVmOmx/Lk/g3sPxz7917pYHcOYpFelWW2mOMSxkIrxqHKWlMag3AGpuf6f4e/de6Vu3d5xwwwQZDySKFlWS7KeGtosWB4B+vP0/2Pv3XulLHjMdm4zVLEVmLXDwlJSFPIDAWsTe/+x+vv3Xuk3W0i42saBWSSpikDFHksVkADWkB/ITSbH+tvqffuvdCDtnJ4mWNkraicqwknKxrGJC3pj0gMLAAq34vc/wBPp7r3QjQ4ukkonr2YweRytIWUiWWIsURD/Q/X/jY59+690nMptlZ5ZkpyzyeO7SR3cRXuRGEQ6ib/AFN7e/de6sJ/ln/GPL747r29U1uLmNJHJFWuk0JaJI0luslmLCxP9fr9P8D7r3W+P1hsil2xgsdRrTJD4aOnjC6FWxSNQvC/jgcfk/W/v3XuhYARByo41XNyOCbm/v3XumuYjV6LXHFr8Wv+bf7H37r3WZLiwABJFrkmwsBwB7917qWn0BvyLD/WA+g/3j37r3WdLEX+puQf9f8APHv3XuuRUH8W/wBbj37r3XYAAsPfuvddMARci5A+vP8AtvfuvddJ9P8AY/8AEe/de68wF7t9LW/2N/8AD37r3XWjgt+ObD8EWuP8ffuvdcCR+Bb/AGN/fuvdc4/z/sPfuvdZPfuvde9+691737r3XR+h/wBY/wC9e/de66Qkgkm/P+H9P8PfuvddMAW54Fv9bm/059+6912otcf4kj/Ef19+6915msbW+trH62ubfT8+/de69e3BN2P04/rwPp7917rh6lH9L/4A/wC8+/de65KS17k8W/p7917ryEm9/fuvdec8W/B+vv3XuuAcgW49+691kUkgk/19+691y9+691xZf7V/p+P6259+6912p1C9vzb37r3Xjf6g/j6W+p/1/fuvddK2q/Fre/de65e/de64sSLWF/rfgn+lv+J9+691yuD9Df37r3Xvfuvde9+691737r3Xvfuvde9+6910QD9ffuvdd/7C3+3/AOJ9+6910SB9ffuvddAgk2/oP+J9+6915mK2tbm/1Hv3XuvKxa9/xb37r3XL37r3XvfuvdY3YggA/j/D+vv3Xuu1ufq39Ppbj/X49+6912VB+pPH+t+ffuvde0KP8f8AY/8AFPfuvdcWUAEji3+P+Pv3XusBRSQfoR/Tj6/4e/de64NTq3IW/wDUm/8A0T7917rj9sqknSLMST9bi30AB/437917qaiKigKLcD/eeffuvdc/fuvdY2UEqPpe/wBP8OffuvdRa6qSCF2Y2C8k2Nl0gkgn/Hi3+x9+691Vt8zvkTDtvD5DE42tVaiRJY2syjQ2nSCtvpYn/X/1/fuvdawvb+8MzvLM1c0lVIUlqHUu0hYFtZtpkP5+nI9+690m9j4Kakqld0UrYqUYav1tcuZCOb2+tvxyOffuvdGxwlfTYWmS9JTNeFg5QKqi/KnT+SePz9b/AE9+69035Dexdl1ShGIdIkj03K3Cqn9SeVAtf37r3QcZfL1dXOyRidLTrFNFICJIpyNYDJ/RRyD/AEP0Hv3XumWWkqjSTT1sImgp5Xd6oSoBKBwI1INyx4sCSB/gffuvdJbcUVPhJqSXywf5fTJPD4ZFkdSQG0TD8Ml/Vbkf7x7917pP0tXqMkqKlXTvrV4y9kDkhtRAsRbnSLEE3/pf37r3TfV5F46qPUk/jvdmQeFE0JcqpuSTxb8X/HJNvde6UsW78pWV1NR46nFHKIUjpIqeQoZi0YfyuXv6rDm9vqPfuvdCrsD5H722jUpRUGUnDvphdaiRlfyRyHUiaSAP6C/+A/Jv7r3VlHSXz/yOPq6Sj3LUySJEyJKfKxk8pHrGo/hbL+Pzfi/v3XurVes/lptbdlJA4rokDmNS7zqoQsSFBseSefp+R9ffuvdGwwfZGGyscTQ1cRDXItICBfkEG/0P9bH37r3QiUmYpalB4pke4FtHP9b3J/1h9Of+I917pzSSJibOrfTgjkk3+l/fuvdSApPKgWvY2tz/AK1j7917rmQtiQSbW/3k/wCt7917rhzf/D/eb+/de65BiBbj37r3XLUfqRxwBzbnm5+n/E+/de65jkXv9ef9b/D37r3Xfv3Xuve/de64sxW1rc3+o9+6915WLXv+Le/de65e/de697917r3v3XuuiLi3v3XuutIIA54v/r8/19+6912FC3tf/Y+/de68VBtf8e/de66CgG4v7917rl7917r3v3XuuLAkAD+vv3XuvKf7PNwLf7biw9+6915mK2tbm/1Hv3XuuXv3Xuve/de66CgEn8n37r3XJRci9/8AYf8AE/4e/de6831P+Fh/thb37r3XXv3Xuve/de64qoW9r82/3i//ABX37r3XL37r3XvfuvdcWJABH9ffuvddKxJsbfT37r3XP37r3XvfuvdcWYra1ub/AFHv3XuvI1zY2t+fr/X37r3WSQ202ta/I/oP6m3v3XuuANzxYi31/wAb/wBffuvdeIv+SP8AWNvfuvdeAA+gF/yfyf8AXPv3Xuu72t/Qkg3vzcfT37r3XDliVYWtzxf+tvz7917rsKAbi/v3XuuybAn+gv7917rpTqF7W/w9+691y9+691xYkAEf19+6910TdL/m9/8AbNx7917rryf4f7z7917r/9DeaLMbE/Q/jnmx/IPv3Xusq8gEC1/6e/de679+691737r3XVl5uAb/ANR7917rvgfQAf63v3XuurLzcA3/AKj37r3XRIW/Bsfpb6D/AA9+6915v0f1vY35FgTf6H37r3WO40gWF+ebf4n/AHn37r3XH37r3XakA3IuPyPfuvddkXNwDb/W/wCKe/de64+/de6yAPYW+lv8P6259+691zBuL+/de69ZebgG/wDUe/de674H0AH+t7917rw4N/8AEH37r3WRACDcA8/kX9+691z4H9B/th7917rv37r3XvfuvddqQCCffuvdZwb8j37r3Xvfuvde9+691737r3Xvfuvde9+691737r3XvfuvddWHP+P1/wBtb37r3Xfv3Xuve/de697917r3v3Xuve/de697917rqwP1A44H0PHv3Xuu7AfQW9+6910QD9QD/rj37r3XrfX/AB5P+2t7917rv37r3Xvfuvde9+691737r3Xvfuvde9+691737r3XvfuvdcbaeQbAckf1/rz/AK3v3XusZYn/AA/1rj37r3XE3I/Ub/7fj/Y+/de64EqDY8nksx/1r+/de643VeAosP8AfH37r3Xi/HHpH+29+691jMo4sW5/qbc/X8n37r3XtYGrkkkfUWPB4PP+wHv3XuuOsf4/7x7917r3kH+N7/0AH4+lvfuvddre544PIN7nn8W9+691ytb839+691737r3WQ2NrLwbXNrWJP9f9b37r3XYQfnn/AG49+691y0i1rcXv+ffuvdd+/de697917r3v3XuuP9r/AJB/4n37r3WRRcgH/fce/de6yaF/p/vJ9+6912AAALcf09+6916w/oP9sPfuvdd2A+gt7917rqwJBIuR+ef9t7917rv37r3XVh/Qf7Ye/de679+6911Yf0H+2Hv3XuvAAfT37r3XioP1Hv3XuvAAfT37r3Xub/Xj/Yf7b37r3Xd7/wCw4/23v3Xuve/de697917r3v3XuuJUEkkfX8fj37r3XYAAAH0Hv3Xuu/fuvde9+691737r3Xvfuvde9+691737r3Xvfuvde9+691737r3XRAP1/wB7Pv3XuvAAfT37r3Xfv3Xuve/de697917r3v3Xuve/de697917r3v3Xuve/de697917r3v3Xuve/de697917r3v3Xuve/de697917r3v3Xuve/de66Kg/Ue/de68AB9PfuvdcHUnkf0tx9ffuvdYgljyCTe4+t/wDD37r3WYKLC45/339PfuvdeKoBc2H+xPv3Xuos1XT05GuWw5NtNyb/AOsP8Ppcf6/v3XukRuPcMRgeKnDyP/Z0hb3cc3JJsLAfj+v+x917om/YOF3Zk6uoqpoJqfHQF5GML6kkVgbq9hwxI+n+tzz7917oqO4aigFVUPUySQeKF47gkK7qxCH/AGBP+I+nB9+690DWZqA7pGF1ROwNRUq8pKxm1tSqSzC1zpHHJFhcn37r3Uenkko3C09Y5p2aR4SE1AyECxR/rGLH6P8ATm9gR7917psymURbQVVROs8KnSIfGWtOpEjGSMAN/tV78fQ+/de6Sn8SoqeeAQVMjmJmVXUO0sYWzBmRDcKeVuPpyRbkn3XumnPboXIZ/wC0FN+7VRolJBAWeAuigeUzXL6mswIL8WAFh9Pde6CvcVZUQ1la0dKyTBlQxKAJQ0YCSDWOW+g+pPP09+690gauKnyt0ljjcVKFZPvy0UVKirdi7oQbm50i55/2Hv3Xuik9mbQoJ5ayKi0okPkMayPLEGJkYLKpQ34tx+CLD+nv3XuiLdj9X0mWopVWmLASJ5mWBnAANnEk99Srf1XvyDY8H37r3VfXZfVE+KmqpEp/MsJdJJoYGWKM31RSJf6krZfUCT9Rc8+/de6LFmNsmOskBpJIRIkklmU2QILXLvf+hNj/AIf4e/de6Qpjkp5wro3jDXAcpdPSPoygEcD6fX+v0A9+690+UmXlp4amGlqZQkmkNCrkRE39StF+kn6Ek3J+n49+691jqa6rmSdaeoCySawlwzssgjUeS30/p9bj6/T6+/de6f8AAPV0NFSvV1YmrXJElTGsaSqQLOgUAADSR+Pz/j7917pSs7tCjahPqJWolAU1H6iUup/AuOAP6+/de6nY7MS46SKSJBDVLKiRSRGxkjmsmp419Oq/B9IIFvfuvdKqWZ4QrtI8kzI008hCMWZ3a+t25PHv3XuuNPU0lVGw1yKysWUxxFnEmkaNZ5so+vH+39+690sdubkfFV0WpxJEqpH44gFKhHvISrD1X/BN7fS4Hv3Xuhez/wDBM1BTV+NjgFVXxxNUL43MkTxtZ/IwIIJW39OP6i1/de6S8UNdV15hp4KaGkhkigea4SKKNlAbyMbm9wTq+tv9t7917oTBnJzS4+llmj8EYl+0McrSRBkYrrT+2QSLgMbC54/Pv3XuhH2xRNnMljMXRwu1XVPHG0glc62YhSShPP8ArEEDk2vf37r3W5l/Kf8AigvXvXtHvHPY8RZLL0kMkTzQhpHp5FQoAzfpF78Dni/v3XurwoYhFZQAoA4AFvSPSBb37r3UeqqFjRiCLnix5Nr8/W/+t7917ppRwWNiSzcn62tfk/737917pzQC3FySAb/1uLD37r3UkKF+n1Nrn/W9+691JAA+nv3Xuu/fuvde9+691737r3XQAH09+6914gH6+/de69pHHH0tb/C309+6914qD9R7917rwAH09+69137917r3v3Xuve/de697917rja30PA+oABvb68+/de69w4/P19+691yHAA/p7917r3v3XuuOhf6f7yffuvddkA/Uf737917rwAX6D6/6/v3XuvAAfT37r3XioNr/AI9+691x0D/H/ePfuvdcgAOB/r/74+/de679+6910QL3I5Hv3Xuu/fuvddWBIJFyPfuvdetyT/W3+8e/de679+691737r3XFVC3tfm3+8X/4r7917rl7917r3v3Xuve/de697917r3v3Xuve/de697917rogH6+/de68AB9PfuvdeKg2v+PfuvdeChb2v/sffuvdd+/de64M2nn68fTji31Pv3XusLSA8k8EXHFrW+v+Pv3XusJnUAnj+pLBlstrji3+v7917rpK2INYFbfQ3Yn6C3H0/qeffuvdZfu4/qGW34H1J/23+t7917rmZkPAZSD9TyP8fxf/AHr37r3XaMtiQ1zf8qwFvwfxf37r3XMsTax4H1IOm1/p9ffuvddrbm5Cng3Bvfnkcn37r3XfC3ufqSfp7917r2ofX8f1+nNvfuvdcXkRAWYm6hiLAG341ED/AHr37r3RZ+++2cfsTbuQqHqQkqwyAIH03Ypxa30twPfuvdawvyO7ayG/tz5PRVh4pmlCqsrmNB5Arax/gL8jn/YAj37r3RQotuPW1EgYeWNJyLuLKQOV9Q+hBJv+CCDcW9+690IuGWn2/SzeWCJ5JY5Ig0seuyEcMi/2SP8AVXN/r7917pP53dsEcMkdKfHGkKRkKdTFgGtbTc8Dnm3+x+vv3XugzXOVUc0VW8msszFF1katIGrVHYi/IIv+f8ffuvdP0O4qqZ5K2pkLCZft5fMf8omQKwDrID+q7cm30sOLe/de6TTZLIRR1lHHNUxU0t/JGz+RXOssJBrvYWJuRY/4W49+690j8hNNmJQQ7TGDRDDGJGLlAQB4gLFWubrb683BsPfuvdLSg/h9JRIlRROK3HySLkqieTQs0TgLTIlOlm1RlrFuLgi4N+Pde6ZshPSCfSjyzQwS+YISYwWkQCO9wbrfXYX4+v5t7917pllykNJWTCGmjmuhnap8jqod0CaI2X6Fbc/S/wDh7917ppoTTmoNbklqVhhLiRqNm8iNKL+WF/yQSpufob8c3HuvdPOF3lNtqqqY4ZoqyYIQHqQdbRyMT5HDMfUFIufyfwLe/de6HzaPe+6MBT0kdLkG8Luun7aQ/wCbIDpNruCdNzcWFv6k29+690bPr354bn2/JRwz1jywrIkTySTspZCdKGxb6ek8/wCw+nv3XurIOo/5huDyIgpcpWKs/kVGIlRlXVdb2v8AU8fn/jfuvdWS9efIHa+8o4vt8pBI7IzBI3UsGAuDe97W+v8AT8n+nuvdGUxeXp66JGjdbEcG4Jb08Egf4C9r/wC259+690oLhgCwNj9APoeL3/3n37r3XF7N9Lgf4cf717917rgFsb6mP+BPHv3XusqG3H4AsBYf1+g9+691zH6j9bWP+tcm/v3XuvKSSQbcf09+691y9+6910VBtf8AHv3XuvBQt7X/ANj7917rv37r3Xvfuvde9+691737r3Xvfuvde9+691737r3Xvfuvde9+691737r3XRF/yR/rG3v3XuvAAfQC/wCT+T/rn37r3XioNr/j37r3Xfv3Xuve/de697917rIvClvofwf96/3n37r3WP37r3Xvfuvde9+691737r3Xvfuvde9+6910QCLH37r3XQUA3F/fuvdcvfuvde9+6910VBtf8e/de69Gln/PC3/2N/fuvdc3IYn8D6f7D37r3XAAAWHv3Xuu/fuvde9+6910Rf8Ar9b8e/de65FRwwvyLG/0H59+69117917roi9v8CD/tvfuvdetzf/AAt7917rv37r3XFlDWvfg34/1re/de65AfRbXHHH9be/de65eIf1/s6fqPra/v3Xuv/R3mPfuvdd3P8AU/7c+/de69c/1P8Atz7917r1z/U/7c+/de69c/1P+3Pv3Xusq/T6k/6/v3XuuLGzW1W/HF/p/X37r3XAkn6+/de65v8ApX824ve44H09+691j9+6915eS1/xe3/JNx7917r3v3XuuQ1fjVb/AAv7917rIq3AuOT/AF+v1t+ffuvde/tWvpAsOAOb8/n37r3Xa/QXFv8AC1vz7917rv37r3XvfuvdZEAINwDz+Rf37r3WSwH0FvfuvddEA/UA/wCuPfuvdd+/de66uPzx9frxe39PfuvdcwpIBHIP+Pv3XusqggAEW/5H7917rv37r3Xvfuvde9+691wYMfobcf1P/Ee/de65AEDk39+69137917r3v3Xuve/de697917r3v3Xuve/de697917r3v3XuvW5v+fp7917r3v3Xuve/de697917r3v3Xuve/de697917r3v3Xuve/de697917r3v3Xuve/de66JsL+/de6xNJ9RcD/X/AKe/de6xBhbk8/63/FPfuvddMykW+v8AsSBz7917rAZPoPqB9Pxa/v3XuuDScf0/2PP9ePfuvdYTLc2/212/r/r+/de64+b62K2/p9bcfg+/de6686k2BX/W59+691yMtvrb/C1/fuvdeEqH6m3+3t7917rL5OAdXAHH+te309+691zV/wDkK5/r9P8AD37r3Xeski3AuBb6/n/W9+691lubWubf0uf9b37r3XgxH0Pv3XusqEkG5vz/AMQPfuvdcvfuvde9+691737r3XH+3/yD/wAT7917rOgFgbc88/7x7917rn7917r3v3Xuve/de697917r3v3Xuve/de697917r3v3Xuve/de697917r3v3XuuJ1XBH6fz9P8AY+/de67BB+nv3Xuu/fuvde9+691737r3XEmxuTZbf7zf37r3XYvyT+Tx9Pp+Pp7917rv37r3Xvfuvde9+691737r3Xvfuvde9+691737r3Xvfuvde9+691737r3Xvfuvde9+691737r3Xvfuvde9+691737r3Xvfuvde9+691737r3XvfuvdcGJDAA8cf737917rn7917r3v3Xuve/de697917r3v3Xuve/de697917r3v3Xuve/de697917rsi3+2B/24v7917rjYXv+ffuvddFgDY8cXv7917pvmmfUUIuLG3pH0+h59+690nKjHVNZI2qVggJCR6VUhvoSGtf8e/de6lRYGmhs8sUcrgjU7INSkm6jX9f95/2Hv3XugG7y3ZjNs4OqhnniglkRkB1IqkDleD/AEF/oP8AXP09+691Ujunc0eQyVTNT1ULxGofRHpDrIxUW/d+lh9Tbn6H6ce/de6RT18N3H3kcVQ+pZZOPTUCw4NiBZQosFHF/wCoPv3Xumuq3Xj8fjpY5JohNOt6lvIrh49RQszD+0St7f0Ngb8e/de6DWr3ZLnK+mxmJalMspaKEymSIBFX1FXpwzXt/ZK6f6G9/fuvdLPrjLUq5iDG7ifEKtP95bISulNJTqYwktTVShgHWC2pYnFrsSw5Hv3XukZufeHX+Hzcviy1LpWukaCsinRULxjiohFlbS55ALAA3AsPfuvdJN97bAyBnmrcvHBWAtJSGNtZq5JOCrrqa3+JuAfwPr7917pjyr4lKCaqpJ4qoNCWeEtHKYwPUABYn/Gx5H9Rb37r3RW8mkOZqZ3d1BnhfQkps6BmMZXQLcG3H/Ee/de6CncWwoGc65dYmjGtYlvHoJsRp4APA4/2P9ffuvdFh7G2TQVVPPSpFCqCQysujxltKgRW02vaxBvcEj8j37r3RBOw+uZaL7hqeF5fMSJPQWjBaQ6FDN9DxyB+D7917opG8NnZGKSapalWnDMR9vRoQVZUCoxP1+qm/P8AXi3v3XugjKyUcrqUvpl0yMSSVKqPKH/xPFyfpxz+ffuvdTaCsSarSOnUtKwZG1MPGWFil0fj8/j6j6n37r3T/JkaGIrFJ9x90i2d4SpihLizEn6HkfT8ccW+vuvdKTE1dFlJoKGKKvqaxgBB9u8MMbCMXMsrsBc24sbAgc3J9+690/x00InnnlrUWSjcMtIYLtI6gKQ5UaQbixC8f0FySfde6wvkIZ6hvTO5eMKsYlZY6co5dgdBBY835v8Agfj37r3UmPPOaJKSIRIy1EbHw6klXiwErDkpweSeTcX9+691noY6hZDWhppAXsZQSyoXe1oyfqp5+oP5/wAffuvdCViN11+JyS0pRJP2HebyaURUUalmVgObjj02P1Fxx7917oQ3jTPUctZQVcUJqIkUrTSyaZHHJjaJiQCDz6ubEfgge/de6SUVTkcXVeGpEzzxiRKYB2jWOJNGplC+n+p+h5IPv3XurgP5W3VuP7m7026mZ9OFoqiKec1Ea6aqaGVSoN7D68ccHkH8D37r3X0Adi4HFbc27icRh4o4KOjpaeCNIVUJ4kiUA6Abcm/9D9ffuvdLN5NIZgDYjgkjjk3Fh/iffuvdJiqqDLIyi4uQbW+tvwfx9be/de6zU9mIbm6kLzYH+vI/1re/de6dY7Czf7f/AG/+9+/de6kix+h+v+Pv3XupANwD/UA+/de679+691737r3XvfuvdcGLXAH0t/T/AB9+691yF7cm59+6910zWNrfW1j9bXNvp+ffuvddgEfU3/2Fvfuvdd+/de697917r3v3Xuve/de697917ri1v6824F/r/hb37r3Xl+h4A5/At+Pfuvdcvfuvde9+691737r3XvfuvddEH8G3+wB9+6914A/k3/2Fvfuvdd+/de697917r3v3XuuvobWP+v8AUf7f37r3Xfv3Xuve/de697917r3v3Xuve/de66J5A/rf/eB7917rv37r3Xvfuvde9+691737r3XvfuvddEH8G3+wB9+6914A/k3/ANhb37r3Xfv3Xuve/de697917r3v3XuumNufx+eLm3+HPv3XusTyALcEg8/UD/YWFvfuvdRpZfTqYi4IFvpcEk3IB/FvfuvdJfNbhosVBLPVSxwxKCSzPa3APJJP15/2Hv3Xuid9l/K/be0xPBT1cEkysylw4CJpBFyR9efz/T6/T37r3RHN5/zB6jF1BSnytMVZWkBjkDEKCAVINgT9OB/j7917oHn/AJqM9FVLTvWRM8sjRxnUSNSmwJJ45HB/xt/j7917pdYb+aSyNDLkHpwnlEbr51BX+jn8gHn/AA9+690MeL/mo9fon+5KpjRo7FmJBQqPq0R/2Fj/ALD37r3T3S/zZelzVrBU1yRoxRTIzoq2b6sCT+Lf7z/t/de6MzsX549Lbwipni3LQQvU/pikqYr6QvDgs39o/T6W/wAffuvdGKxfdnX2WjikpNwY6RJSNLLUxEcj9PB+vP1+n+34917p+XsrbEiBVylFcMbETx2Kjk/n629+690h95d0bYwePnlXI0rS6W0BZUJcgG1rH/fH/ePde6pu+VXa1dvqSWjxcsk8REjSQxyFVRHAWMkj8X/1+B7917qsjP7IMseihoJFr2bzT1JkY6mSzSWBv/Vv9j/X37r3Qf5CiqMUZg1PIIo4lEcaKWDMGCyG4/1zYkfU/wC2917oOMjWZqeKllaB1ikqhEGmOgBQ+ksx4tpH+3/2F/fuvdM1FhmrsrVY+oycMKssk0M7DVHL/aAB+lm5Fr8Efjk+/de6ZYaVzXT4xKd2mMqxQSlAwaRCTrAsDYjm3+9e/de6iZnMx4d08tHBLFSEM7M/6peFYG36Sxb0gDkj68e/de6TGT3RjaarxpGRNQayjNRVwpCdVFIGdI4ybkE2P5+tub8e/de6RWKzzplX8dX440eR45ZUBCzSMSjSBDe/AKgG31+lx7917pWUGdlhnqHdfvjN5AayRXPklZWjdnLn6AEG34Nv6e/de6zNXvUmSfIxnUtKYhAn7LFo0tBILfluTf8AFif8PfuvdYMLDWS3lipVmS4kkpWdSo0hrhifqeRqPFxa9rH37r3TnR4aTI1LwoxgikTVUwKyLGCrFmCM/wDgDexA+l78e/de6T+5NrY3IbhoKenpsvRUMTpUeVHiVpkiQqNUhvqVySSAL/Sxv9fde6aa9shFPGq64YYYmpqeZCqSPTiRtMZHILMWHqsLi4sbW9+6902I+Thlf7iQmcIyGN7hUkA12VeLWBB+ltRv+ffuvdKDbW4spSZTHBa6akp56iDW6O0mmLyjWZAlrEWP+v7917qxbqb5G1e0990VLgs3VVmNWSKOd5JXKvImkOiAkfT+nNieQffuvdbHvx67gh3bg6KqMzO8sEV1aQlrooN7/W/+HA/2HPv3XujwY6vWop0e6kcarEEjj/D/AFv9h7917p39+691737r3XJRyTxZQTb6Em4tb37r3WUWsLfT8W9+6914AAk/19+69137917r3v3Xuve/de66IP4Nv8Le/de64BmI4/r9bj37r3XalieRxYfi3Pv3Xuufv3Xuve/de697917r3v3Xuve/de697917r3v3Xuve/de66N+LW/xuP96t7917rv37r3Xvfuvde9+6914ckD+vv3Xuubn6KPoP979+691w9+691737r3Xvfuvde9+691737r3Xvfuvde9+6910SB9SB/sR7917ru4P0N/fuvde9+6914X/AD9f8PfuvdcyNI/xIsf+J9+691w9+691737r3Xvfuvde9+691737r3XNeQR/rEf049+691w9+691737r3XRIH19+6910CSfxa1wf9f6e/de67YkfQXN/9f8A3r37r3XOM/Uk/QDj/H8+/de67/2H9v8Aw/23v3Xuv//S3mQLm3v3XusoUAcgE+/de64ngkBQQP8AAn37r3XRDH+zaxPA4/2HJ9+691x/UfoBf8fge/de656W45At/Qn37r3XWg/4f7z7917rlpIPqAJfhf8AX+l/969+691ykR1OkLewLf2SOf8AE+/de64iMn6g3/IAH/Ee/de67EQuQLnnn6f63v3XuuOlrkKtwBe50/8AE+/de68Ee1xwv9b2H04sAP8AD37r3XOzaeSf6Xuf9ce/de660cC5J+tjbn/D1e/de670GwN25+nPP+29+6912Ea/9o/4E/737917rnoP+H+8+/de65BCBySP9Y8e/de670/7U3+39+6917T/ALU3+39+6914hibhrf7C/wDxPv3Xuuwt7XsxJsOB9f6e/de6zKpAsDYfUgAe/de67Jf6WBt9Cf8Ab/T/AF/fuvdesT9SQf8AA8e/de665FwAWH9Sfr/t/fuvdciCbEki4+gP+Pv3XuutP+1N/t/fuvde0/7U3+39+69116hcDkf1J5/3v37r3Xrv/Qf77/Y+/de69dzwAL/nkfn6WHv3Xuu9J/JYH8i/v3XuuwLfkn/XN/fuvdd+/de66Iv+SP8AWNvfuvddaf8Aam/2/v3XuuvULgcj+pPP+9+/de67sSBckH+gPH19+6916x5HNvqDfn8cf737917r1yL8XA+n1JJte3v3Xuveo830/wCFr/737917rq5HFi3+NrD/AGHv3Xuu7FgCSR/gOPz7917rsC35J/1zf37r3XiL/kj/AFjb37r3XWn/AGpv9v7917r2n/am/wBv7917rixZTYm/5+gHv3XusbMxtxf/AGw9+691jYkeoqPUTwbEcW+nv3XusbODcgfT/ef8ffuvdYHkuQLW+n9eefz7917qLJUWPptYCw/xIPJ9+691Feo5JJP/AAUHm/8ASxPv3XuuBmuCVW7fkEjjj8/4/wC+v7917qM9WNRUHlb3VbnSP8SPfuvdY/ugCCAbcXbWALH88g/4+/de64tkEUHU5BHA06SB9eD+Tc/m3v3Xuo38cpQ4jM8XlOlQpdNd/qLKDz/yLn37r3TlHXRvYBybgWtf+ljx/T37r3Tgk4bgEi3HFwOPz/t/fuvdSle5A5uPpe34P+Hv3Xus6vfgm5/H+t7917rn7917rLfTwFNv9j7917r2o/6k/wC8+/de67sTySR/QA24/wAf8ffuvde0/wC1N/t/fuvdeC2N7k8W59+691nUNYH6L/vfv3XuuyWvYD/Yn6e/de67Grm4/wBa359+69137917rjZv9Vb/AGH/ABX37r3XYB/Jv/sLe/de66YE2tf62Nv8f6+/de67CgfS9vwL8D/Ye/de69b6/Xn/AHj/AFvfuvddaWH9o/7a/wDvfv3XuvWb/Vf7wPfuvddXZeOW/wAbW/2HHv3XuvepgedP1FrX/wBjz7917r3qXgDVfkE3A/p7917ruxPJJB/oDx7917r2n/am/wBv7917ruxtYH/Ynk+/de64m/0ILfm/0/2HHv3XuvC5HHptxa1/z9effuvdeuy8ct/ja3+w49+6912NRN+QPppP0J/r7917rl7917rri/15It9R/t7e/de66Kkm4Yj/AA/Hv3XuvWb/AFX+8D37r3XYB/Jv/sLe/de68Qfwbf7AH37r3XWk/lj/ALDj37r3XYFvyT/r+/de68Qfwbf7C/v3XuurN/qv94Hv3XuuwD+Tf/YW9+6914g/g2/2APv3XuurN/qv94Hv3XuuX+xJ/wBt/wAR7917roi5vcj/AABsPfuvddEkcWJ/x/4jge/de67BJHIt7917rs3H4P8AvH/E+/de64FbkH6f7AH/AGPv3Xuu7N/qv94Hv3XuvWb/AFX+8D37r3Xdj/U/7x/xT37r3XXJJAb9Nhew5vzf37r3XYB/Jv8A7C3v3XuvEH8G3+wv7917rjqIJUgkj82HN+eAPfuvddliPopPF/6f7D37r3XgSf7J/wB4/wCJ9+6912Cbiym/1+lx/vB9+69127eo+lvx+P8AD37r3XGwbkg/0549+691wZf6Dj6cXJ/1/fuvdYPCS1yCebj63vx9ffuvdSAGWxCqT9QSASL/AOv7917qFkqpKSiqamayJEpld2NgBGNRuw/Frf77j37r3Wsx/Mp+aLbF3HkqSKr1UtLJUKsFNCJfRCCS5Zf6/TkE+/de6q56/wDnlht9VtJi6Sqipa6pkaxq5PDHE2lRcotuT/U/g2+n0917ofh3g9NMYajIUrqUMrvT1sbU6o3ptIsZGl2sACwP9D/j7r3SJ3T8hKaKlqsdkEiFQknnjlgkEtSEZAEinA0ppsAeDckm4Av7917oHcp8qMVtPEjJ5qZYoUnktUCSOB4JLXV0CaSQFI/Sbn8k2Fvde6LB2f8AzAsPEK9qSqhkg8Sw01ZG7iRqecnzskR/JsLkgn/H6e/de6JnuH5wZDP1Ai/idZGk4ZKaOR3jAWIaY1VpAV9VuARa1rk39+690vds/IneUTUlBV4vKxzZCFMlBOod546NiEWovDIQY2Kvayhrg8Dj37r3RosP3hv7EQUuUhdsrhGMX3kyJbwF7GVKiN4yTpRbFf1fU3HB9+690ZbafY3X2bpabL12VahyVXDPOsIqqdo6mzgRMEkJWJV5FiASb/W9/fuvdLarzuDqoClLUQuJSySPGUcFJQ4jaIgHSPSRdvqQfr+Pde6BXP4WjrGmgRGljdCiy6NdQi+PyA88HkseOOfoLW9+690WvdGx47MZYKipu7tEx9Ol7lBI0SWvYDgHg/0vcn3Xuirdh9eYiHHVo8ky1X+fpHELK07hiZFPPNzcDm1+AOLe/de6IrufYzxOdUbwyyeYyr4iSwkYvYE2AJAH1sf6/wBffuvdA3WYeooH1KPEof1O2lZOBoUhl5sOP6m9wffuvdQ4w62j1eQ8rYG3BfWWdlPJufyT/vQ9+69060daYpf23XXCIozHFeOY6nNijJayg/43P0Jt7917pfY3MLLTSRyq33SXLVBlPiLBrBKgLZUFradIBJvc/k+6902zZGpQszqq+c6bIkZY2+j6wLj/AG/It9ffuvdOVHMQuowwuWdNU0vkX1AX0koQtrWsCDzc29+690qaKrEscV2+1iQtOUdwAviYiSNEHBDADSTcg3It7917qRLOKiGR/Q7QOUjfyuZCj2cCIg/WxCkG4sOPfuvdPO2dzT0NYiiSZIV0a4XjQKwBAJZgo9f4+tzxc+/de6MoKzaWV23UVLxO2UkMb00i1EZ8YIUMCouf1C5ubDng3J9+690vPjD8w9wfHnsfH1ek0dEtXeOpVFp1fwyprUkC3A5+v1YXHA9+691vYfBf56bV722fhJZsrSR5SSliD0a1Uc0zWCgOSTcAgg2PNr/64917q1miy8GQiBikVkZQUKsW4NzpOsk/iw/H+9n3Xus8NIhluxH09QI+v4PHv3XuspptLll+hNzxYD+nPv3XupEaXFifofx/j/iffuvdZ0sAbr+f6n+n9ffuvdZ7/Tg/T/fXuffuvddFrc24/r9CP9v7917rwJb6WA/xHN/fuvdes3+q/wB4Hv3XuursvHLf42t/sOPfuvdeAY3Nyv8Agef979+6913Zv9V/vA9+6910FI+jf7wPfuvdd2Y/kD/AC/8Avfv3XuvWb/Vf7wPfuvddgH8m/wDsLe/de68Qfwbf7AH37r3XXI4JuTexsBb/AF+ffuvdcdLE3JHB4v8A4fT6e/de65i/5t/sL+/de66LEHhSf9v7917rrUf9Sf8Aeffuvdd+o830/wCFr/737917rsA/k3/2FvfuvddEkfRSffuvddm/FrXtcg34v/rf63v3XuuJYrbV+fpb/jfv3Xuu7lv0/wC8/wDEW9+6916zf6r/AHge/de68SR/Vv8AYWt/tvfuvddAMbm5X/A8/wC9+/de65AH8m/+wt7917rx1fi3+xv7917rr1/7T/vPv3XuvXYckAj/AAvf/effuvddctYrxa45/wAR7917rlz+Tf8Ap/h7917rs/Tj6/4/T6+/de64+v8A2n/effuvde9f+0/7z7917r1m/wBVb/Yf8V9+6916zf6r/eB7917rq7Lxy3+Nrf7Dj37r3XfqPN9P+Fr/AO9+/de69Zv6g/64t/vXv3Xuvev/AGn/AHn37r3Xrt9LAk/S1+LfUn37r3XB3tddJJ/JA4/w9+691FZwt/Sbnjk34H1vf/Ye/de6Re489T4emnqZZVVYxIRqYD+zc2b8f7G1vfuvdVKfKP5UDFLkMTj65I0TUJWWYBibH9HP4/P19+691Qt3J8mK+rmrFiyTlzJIHLSn03+hTn63sv0/3s+/de6Jfne4M7WzotVUSU9NHEGd35ZpZD/mgW+v0uT/AK3+w917oJ8n2DXSSTlJg+icvFKSoP8AqlAAJIIIN/6/W359+691gw/YWVqKtBksnFBG3ni+78rhYF40F0IuSf6/6/59+691NqOxKkEx/fhzGmiWQy3SVA9g8SH66uP8Rb37r3Saye7qhFSokkqpoGcTRxC6LL4yVCagbgEk8i5/w+nv3XulBju387QLBJjsxkKWpjDD7c1EkXhHDBYtLWsvP9P8Bf6e690MGB+XnbO3qdftN75UJFpMSNVyAytewFib2UmxP+I9+690I2H/AJhXcmPlWOq3Pk5WLMAHqJZAQy3/AEhuBzyCSP8AW9+690PWB+eOe3PRxvmNxVDGnpqh5A8rIpYBUZDqNr8j/ef8PfuvdLnZ/wAicBuSol/iu4XonhAEcjOs4qCp1BSw/pcXH5v/AF+vuvdLvG9vbayI8SVcM4j8qqwIiLxBi2vULc3Nv9a3v3XumHMZvC5JSKargDSFdbagdR1ajyBwQAPof9e/v3XukJWbVyGSp6aQCFsXJPJHC4kFpGVg8gVQR/UD8Hm1rX9+691OptlLLjhRLRLHN5LidEvKqJcBVk/oP+K39+690lMjsbIYaabIx0dRNIgYRubho2YhRIzH9QAY3/p/tvfuvdF8rNt5f72okzq1K00izoGSJ3kZjIz07leb30/X6j/Y+/de6CKWgnjmeIU8sgSR9IZSplDSajqa17iw4v8A1FvfuvdTxRzJWRTQ0600mtCYtF/E9gE1E8HVzb+lj/X37r3T1T0ldPHKS5iaSrj1NKVEccnN/wBHIV+LAD8fUce/de6mzwOXd5Kg/tXDlyULNGvBjV7XH4W/0uf8Le690odvyRUVBVVU8btUTBooVEygC5YiRlH+qFvr/T/X9+6906xSg0kLpGBM0jTOoJK+OwWTRccX4B9XI/J9+691kDrUuJIkCvCytEZHLnxoCrQq34tcWFv9v7917rnXxpBTwpalqpXfXIVCMkAvezGwOpbggC3Nz/re690knxTPPIS0UkkoZ3ZE1aHBAUm44BXjT/gP6C/uvdOFNt1I4Glo3USPMJC7Q+pNJGogniwv9AL3Nr+/de6m7eoauiykM8sLQTyVThGp2sZo1JC1Wk/Qs2ng/wCNvrx7r3WwP8I92TtjKGA1hk8UcaAmVtNmHCsDY6vx/T/WtY+691eDsmseooYH1A6lU3AI/sfQj8f7b37r3Qkh+CT9Sxt9f6f4+/de64tI1ibD/efz/j7917rsM7rbi3BIH+P55/1vfuvdSFbSLG59+691z1X/AEj/AJK+n+8e/de69cngWuPrf6f04/23v3XuutRH6rc/S3/E39+6912G1fTi31uPfuvdcSCPqNf9OLW/w49+691yuT9AAfyDf/Ye/de68WI5IFvp6b/X/Y+/de661j/H/ePfuvde1X4X/ef+Ne/de65DV+bf7C/v3XuvFgLX/Pv3Xuug2r6cW+tx7917rsAj6m/9OALf7b37r3Xjf8W/2Pv3XuuvX/tP+8+/de67Gr82/wBhf37r3XiD9Qef6fj37r3XEsVtq/P0t/xv37r3XerV+m3H1v8A8a9+691zUlfUwFrG1v8AD6/X37r3XDXqJ0jn68/S3+w9+69171/7T/vPv3Xuvev/AGn/AHn37r3XvX/tP+8+/de67N/xb/Y39+69116/9p/3n37r3XvX/tP+8+/de696/wDaf959+6910QxFvT/vPv3XuugLEgXvb+0LC1/qLf7D37r3XZJBBb6f4f1/xv7917rkhDtwCLA/X6W/px/j/wAT7917rtmN/UR+bWufz7917roMCbA/7wffuvdeN/xb/Y+/de68NX5t/sL+/de679+6910b/i3+x9+6912pYMCdNvz9fp7917rtwVtYXv8A6w/17e/de64aiOW/P9OT/sffuvdcSykW9X9fx7917rsNfhfx/X+n+w9+691yGr82/wBhf37r3XVrXtbk3Nz+Ob/j/W9+69171/7T/vPv3Xuv/9PefMVmPDA/XgW/wuPfuvdcwhHHJt+f+R+/de67CWJubC/J+l+BYj37r3XYW3JuObL/AFv+Dce/de660j6ca2/PBtY3vz7917ruyHg/Qck/1I/H+3t7917ruwYcAgfiw+p+pNh7917r2oFhdRxbSCv05uffuvddu/P9W+n+sPrb/effuvddM1ibDn8m349+6910DewU82ux/P8Aj7917rzErdfp/UWtwebe/de65ixA4Fj+P9j+QPfuvddX5NwLD83v/vHv3XuvHkAhQ1uBf/E83B9+6912PwSBf37r3Xf5t+f6fn/be/de697917rKoFhwD/sPfuvdcrD+g/2w9+6916w/oP8AbD37r3XBkueLD/ff4e/de65Ktvr9f+I9+691JjVWUXsCDybDkH8An37r3XCSytZbW/H0P+P1Pv3XuuccYYXP05ub2+n49+691icAMQBYfj6/T/Y+/de6yot1vYcA8kf6/Hv3XusTcMbC1v6cfUXv/vPv3XuuaKCoNr3/AD9R/sPfuvdc7Wtxbj8C1/8AH37r3XvfuvdYX4c/4Ef71+PfuvdcffuvdZVAsOAf9h7917rlYf0H+2Hv3XuutK/0/wCI/wB69+691iYWJA9+691lT9I/2P8Avfv3Xuu7D+g/23v3XusTfqP+w/3r37r3WRP0j/Y/737917rkQD9QP9sPfuvde/1uPfuvdYX/AFEf776e/de65KoIBI+v++/Hv3XuuWhf6f7yffuvde0L/T/eT7917rG/6j/sP969+691gf6j/W9+691wJ/r+B/vH19+691hdx/sB9P6m9r/X37r3UJ5QL2JF/qRfj/W/qffuvdQJakKWF7WuS1wSbjgG/wBP+K/n37r3TVLXD6AFvp6R6mIa3NhyP98ffuvddwQVFQQ+owx3JJY2uo/JB/NrXHv3XumLP7ww2AhlaWrpoEhRjPVVEoRRbltGr625/wBa3H9D7r3RMezvnD1TsDyx/wAWp8lVpq/bilVF1KLm7An/AGP++J917ok2+P5p2KihnbBPjoGRJXVHqAzaIx6LX4J4HF/r/tvfuvdER3r/ADdd4TVDU2Lyd2mlaGIUzIHLEhVCC97XP+v/AI+/de6cMF8399U/2WfzO5q4VVWY51gmqJAIx9UtHwPp/T88e/de6sP6T/mNYHKCCh3ZVpJJ+3GJ1kW5JawLFrf7f/fD3XurPth9xbR3nRwVGIzFLMJlDBHniMl3F9BAP1F/94NvfuvdDHS18MiRmN1YuurVqBBuCSRa4/1v8P8AWufde6dUkVrG4B4uFPPP9Lnnj37r3UtSDYkG305uP9j7917qSHJUAHj6jn/inv3XuvXP9T/tz7917rr37r3WRVBAJH1/3349+6912FGpuPpb+v8Ar+/de6kJa3IB5P1/1vfuvdcrD+g/2w9+691icAHgW4/4n37r3XlC2t+fx9fz9PfuvdZFW31AJv8A0v8A737917ruw/oP9sPfuvddaV/p/X8n88e/de64PxZR9AL2/wCNn37r3XEkm1/wAB/rD37r3XNQGFyPz/gP969+691xYWJA+n/GvfuvddAkfQkf6x9+6911cn6m/v3Xusy/pHv3XuvaV/p/vv8AYe/de69oX+n+8n37r3XtC/0/3k+/de66NuQANXFuB/gfz7917roILcjk/X/fD37r3Xi2kkAC3H9f6e/de65D1AEgf7b/AB9+691ja2o2AH04H+t7917rjYfW3P8AX37r3WRVBFyP8B+OB/re/de65aF/p/vJ9+6917Qv9P8AeT7917r2hf6f7yffuvdY2AB4/p7917rygfVvp9L/AOP+t7917rmFBvcfnjk/T8e/de670L/T/eT7917r2hf6f7yffuvdd2H9B/th7917r1h/Qf7Ye/de660L/T/eT7917r2hf6f7yffuvdcwFsE0rY3FyLk34vqIv7917rA4sxH0/wBbj8fUe/de6yJ+kf7H/e/fuvddlQfqPfuvddaF/p/vJ9+6913Yf0H+2Hv3XuutC/0/3k+/de6xMAGNh/S/5vbkfX37r3XiSfr9f6/4e/de65qoI5HN7fn37r3XitiLDgck/wCt/T8+/de64kgH02t/rX/3v37r3WRDx/sT+AP969+691zVQWufqB7917rg4W5AHqvxyeQOPz/re/de66VRbkc/6/8AxT37r3XFhYgAfj/X9+691wsR9Rb37r3XJfoRxwL/AEB+n459+690W/5O9h0nXnVu5c9VzeKGlxtXLJIBY2WMmwKjj/bf19+691oO/K/5e7L3nnt4z5LE1Waq4snVw0mlneNqfVc64r3N7n6CwFr/AE4917qrjG7qizuVy1bi8TlNoINNRja6DH1tTFPPG2uSlqJaT9JIHGlf9e35917oW+ue6d6UO540qKfJGnrnWLx1kLurhBeJagTg8m5IVifqCbm3v3Xujl5dt1ZbayZKpoT9lIjyzH7cyRjySARrJLf0tewUW5v+OD7917om/fOOz+VgxQhrpiSTRHEVasklGDEHDQRRrdUiOvUWckgpb8j37r3RWMrsDKx00WQyUdTFCpSKmeYSJTtIbEaT6o5v6MGsARYEEH37r3XOOm21Hm1rtzPSr4adFaHH05AqTCulIYKeORwHvwSCD9QR/X3Xuj+9G93dA4OKKLObVqIq14YqKKvnpTNLFFo0qdSKwW5LekLcG55vce690eDHbx6i3xtpNsYCoo6COKsWqUkxRT1U06MrsHb9xzwt1L2tY2v7917oPsv081AXr8bjKyujWMiJ6GFpYmExCwCoCOQzFzqsRb03tYm/uvdSc/ujO7KwGOxoxc+Hq0yNQuYirYGaunbSjUkQMochAtyQvHJJHAI917pS7X7KpclHBHUIfL5QA8Mdo0Z1sYlIs7AADjkE3PHN/de6WdbEMnTsLa45Zkb1RCJolDatQU3BBF+TwTcW9+690Fe8Opp5I1qxQgxTrIyBjEXRZS6swROQtxf6fW/v3XuiOdl9YNj0nqZXR2QyMkSB76/GHLOARbgjk8XubfX37r3RBN84Ob7iRIKfUshU6xq9LqSxUW4IvbngH6CwHv3XugzekjEhukkbBCJFFwSR+eBa3A/r+ffuvdYpKDwlZovJpFpG8oKeQqPQqEAXN/wfr+R7917p0nya/wAMpIIKaKOoZy9R43AkmUtpfzq1wWS1wCLcj37r3U81CxL4a2D7Z/EjxFpFci9gpI+ouoBt9Bfj+g917qSjE08U8NTBLTiNZ5gpb9khyiHS36iSOeLWtx7917qWrrIsbyVSLJUAh0hB8kIX1CSw9NmBtYj8Hj37r3XVPW+GUJCzyRHUjiQoXAFyJrD6G/8Ah9APp7917qZTVNWakTwSCcEaGSdjGhVzZGYLYagfz/rc/ge690KO36l6edVMxeJwoniSTSkJKn9NgeL8g3uPxx7917rFuja8cuPmykazTBIllgUVStGkkv7jsUYXOoabj6EWH+Pv3XujT/BX5a7z6I7Bxl8nPBRx1cbmI1RMKKZFDEiwXkXsPp9LAG3v3XuvoMfCT5Q4LuvY+HrYa5JKv7SNp7yK5LXGqxU8g3HP1B9+691ZPRSpKiuoU6lvqUsQF+oHqJ55H+++vuvdTioC6rX5At/vP19+691gC88fVrcfgW4/2Hv3Xus4AH09+691mT6f7H/iPfuvdciAbX5t9P8AD37r3XRUH/D/AFrD37r3WNgAbD/effuvdckAIuRfn37r3XLSv9P+I/3r37r3WNgAeP6e/de65IoI5H59+691y0L/AE/3k+/de66IX6fkjj6/7D37r3XSrx6hzf8Ar+P9h7917rloX+n+8n37r3WNgAeP6e/de67QA3uPpb+vv3XuvOALW/N/fuvdeQA3uP8Ae/fuvdZAqg3tf/A/T37r3XGUAMNIsCL/AOxub3/x9+6910igjkfn37r3XLSo/H/E/wC9+/de69pU/j/iP969+6917So/H/E/737917rxUH8W/wBbj37r3WNgAQB/T37r3XV/8B/vPv3XuuSgNf8AFrfT/jfv3XuumULa35v7917rtADe4/3v37r3XPQv9P8AeT7917r2hf6f7yffuvdeKg/ix/wsP+Ne/de68EH+J/33+Hv3XuvaF/p/vJ9+6917Qv8AT/eT7917r2hf6f7yffuvdY2ULa35v7917rj7917rmgBvcf737917rnoX+n+8n37r3XRQG1uP6/m/v3XuuBtYEC31Fr3+n55/1/fuvdcCRb62v+b2/wBt7917rGQAGJ5HFjf/AGHv3Xumyrk8YY2AsGA+n1555/HA49+690Q75T9hvtba+SkFUtK7U06LMSbB2Q6VIAH1/wBew+n59+691qhfIbt7KZLMZCaXJSOjVEwH7rJqWNiCbN+Cf9a/+Pv3Xuq1t274ORmcvK6GEyG4YHyerUl788G/4+vv3XukruzeOOikxcUOY/ibT0kRqFCHRTzG141cG5PAuSOP68n37r3SFye8ad3LtohbQCyJJbXzYE2+pIA+g4+n49+690zLuaesp5KiJxBDDGdTPYMRf9KC3JPF7j62+nv3XuuCZOrrlL0kTMy+JiDq9ZRvJYN9Lcf4X+n+Pv3Xuucu7MnSVUKyOrGif7iFX1KqKr+QRWNwSGNj9AQQAD7917rDkt2V2Qeaulj8bVDrO/2sYVQWsNZH1IFhe1v6j37r3Tcm6XrSyNMX0Ko1KxuvOkqqE3BP+82+vF/fuvdOL5jJQ0yziklMdVLopamRnVjIGKaFuLnV/hb/AB9+6903HdOXxqywPUuCzsssRaRLWIMiqfqQOCR+BY39+690ocF2tk8XIiU9VK0IBGtmIiDkfS5PP/E/63A917oR4+89yUMLrS1czSOgTiTQ0ZluRpt9A1iOOOP6m4917rFTfJnctIyJVVNVGYpiCPK4BcfQsCeQwF/9b/X9+690NW0PmBnoYqOklqfvFgqZJftyx0KstizopPAFgf8AbX/r7917ox2G+bmMwtJprI43dUJQltV9R9YX+tif999R7r3SqPz12TVxNE6xBmRVSOcKyl19Uikg8i+njgW9+691Jg+U3XGaSnMi0hmRllYRhbWckiJuDYG/+w9+691gfs7rHI1rwI2PWoZ9TIQnjVpTqJDqBz+Lfg+/de6fIx19mpEg88CvH+7PJHJGw8dregL9bWsP6f0Pv3XulHjeu9tZGpL0lapg8Kyu0gWPRq1abaCfVa9zxz/th7r3TpU9RNNFHHSyxVkKeUUyCNZJJPOU/bZ2JZjZTa97EcWvf37r3Qcbn2BXYgNIIZCKeeK8ZW2kIGDIdFuQCeSP6D6e/de6jVMVVS4eCqrqGpWeKNWolWm1Qy0oY69RQXLC41G/+sBz7917pAV+Ykp4TNSQzRVLziYkEGKNVBACagfrcmx+lvqffuvdJun3VUSGbzPFFG0kayOpOpipYrIzsLBgSLWAB+n+t7r3Qk1WQ29FQ0cuMy6VkskEdRlUukElPUk+oqxBDKPyByDyD7917r2OzlHUslMskk8auCqRooaSKwcupB+gPIPItfjgH37r3QgbSlwUW4cbNXxS1dCJDMyhVkKSgMaRZI0YFhrIDAWuL2t+Pde6uO+Lu5KDK52JsZQxY2lVIKZYY6fxF/AniaYxqSBc3sG+v5Jt7917q9/roH+H04JJBROT+q9rG/v3XuhX/H+sf97/AORe/de6watRFzxfmx4/2P8Avfv3XupMZA9P4sLH+v4t7917rNxYfW9+Qfp7917rONNhYf7H37r3XJQCeR+P8f8Ab+/de6y6V/AH+8n/AHv37r3XRUH8W/1vfuvde0L/AIn+lz+DyPp7917rg4AtYf19+691x/2AP+3/AOI9+691yUBr3H0t/X37r3XnAFrfm/8AX37r3XSqGvf8W9+691yYAAWHN7X+t/qeffuvdcOTxb6c8D+v+t7917rtVubG4/3j/e/fuvddEWJH9CR7917rtVDXv+Le/de656B/j/vHv3XuvaB/j/vHv3Xuu9C/4n/X4/3r37r3XtCm1v8AeD9f9v7917rIyqAF5Jtze/8Ar3B9+691j0L/AIj/AFuf979+691wZQBcX+vv3XuuHv3XuuSqGvf8W9+691z0D/H/AHj37r3XFlAFxf6+/de66UAkg/09+691z0D/AB/3j37r3XtA/wAf949+6917QP8AH/ePfuvde0L/AIn/AH3+Hv3XuspRVW4BBa35/wAPfuvdYtA/x/3j37r3XRVQLm/+8e/de68EvyTweR/X/Y+/de670D/H/ePfuvddFALWv9ef6Af1v7917riwAPBuP6+/de68oBNj/T37r3WRluoIudN7/T6EfUn37r3XEIOCT+Af9v8Ai/v3XuuWhf6f7yffuvdcXUAcf1/x/wCJ9+691xUAkg/09+6912ygC4v9ffuvdcPfuvdf/9Tej1t/W/8AxT+nv3XuutRtb/Aj/Xv/AF9+6911cn/bAf7AfT37r3WVeQCQCf8AH/X9+6913Yf0H+29+6913Yc8Dn68D/X9+691ha4Y2JA/oOB9PfuvdZFAIBtcn+vP5t+ffuvdemtqsAB+eP8AEAf8R7917rwAYAkAn+pA/r7917rlx+AB/re/de68bH6gE/1PJ/3n37r3XEKdR5st/pyB9B/T/H37r3XL37r3XBrjTbjm1vpfn37r3XP37r3Xvzf8/wBfz/t/fuvdZlAIBIBPPJ5P19+6910T9VHB/FuP8ffuvdcCWBtc/wC3Pv3Xusi/T6k/6/v3XuuXv3Xuve/de65EkabG3pB445/r7917rkoDC55N7ck/T37r3XmYrZVNha9v9c/m/v3XuuBJY3JuffuvdZo29IBHAa/v3XuuR0M1yoP9f9V/h/xHv3XuuD3DWQELe9vxf6c+/de65p6l9XBBtc2FweffuvdYpOG9JNiAfr/h7917rJGutRe3FwSefz/yL37r3XegXIABtYXsP6e/de66A/oP9gB/xT37r3XvfuvdYmYgkA2A/wAB/T37r3XIAMNRH1/1x9OPfuvdcgAAAPoPfuvdd+/de66svNwDf+o9+6913wPoAP8AW9+691737r3WJtVz9bfi1/6e/de65hQQCQb2P1v/AFNvfuvdeNh6Vax/p+P63Jb/AF/fuvddi9ufr/sP+I9+69137917rBL9Wtf8W/r+P6e/de6jkkm59+691hlbTx+P97Pv3XuoUjk20i9/qQbkf4C3/I/fuvddrBdS8pIX6hS2nkkAfT8/7H/X/Pv3XumSsQ1EqxQJZUFiygm7E8E2/wAR/h7917qXT4ymo4nqJwrsFDBnZWA0+osQ/wBLH+t+Px7917ojvys+cPXHQWCrEqMtR1ucERSmx8M6EpIQNPm0fSwvz/vfv3XutYL5J/zRt9b7q62loci+OxrVEwWOklkUhVNgupDyD9f+Nn37r3VZm+PlPlc44kyGTqpOLrIZZGb1fqDMW+gP9f8AH37r3Resz3Nncm5joaipmDO6oA7CUqynjT9fzxx/j/j7917oxPQXVtbuFl3ru2aqhjo5Y5qOCpJ0yOo1F3WS3F7D/kfHuvdD5urcGOqVmp5awpUxBjRwxyFYgYhZF4twfqP68W+nv3XukDg+xsjjZohBVyRywSFnUSkABTZVZf6Aj+o/x9+690enpj5gbt2fW0Z/ikyraMg/cFVB4udJPP59+691eP0H8+qTKUlDBuGujqEIiBkeRVlW3pa5P4vbn/ivv3XurQNh9ubX3pSRT4vJRVJkVT4lkj8isxuLhieOeBz+PfuvdDNSVscoFnLC/wCSP9iD/T68E+/de6c0f8Le5P8Aibjj8e/de6ke/de6yqoIBI+t/wCv9ffuvdcgAAAPoPfuvdeA5J/rb/ePfuvdcgSPoSP9Y+/de6yoSRyfyffuvdcvfuvddWF7kXI/1/8AX/Hv3Xuu/fuvde9+6910WA+p9+6911ZW5+v4/I9+6917Qv8AT/eT7917rsAAWHHv3XuvEA/UA/649+6916w/oP8AbD37r3XrD+g/2w9+6913wPoAP9b37r3Xvfuvde9+691737r3XVhe/wCffuvdcGZgx5/p+B/T37r3XAkk3Pv3XusqfpH+x/3v37r3WN/1H/Yf717917rphYkcj/exx7917rIDZL/6/wDvfv3XuuGtv6/7wPfuvdZFJI5/r7917rl7917roqD9R7917rG3HA+n1/2P09+691zQ3H+tx/vHv3XuuXv3Xuve/de697917r3v3Xuve/de697917rG7EfQ24/w+v8AsffuvdcCxY3Juf8Aff09+691mUegH/Ej37r3Xfv3XuuFzrt+P+Ne/de65+/de697917riVBJJH1/H49+6912FANwP95Pv3XuuuF4HBP0+v1/Hv3XuvLex1c/X/bEf4e/de69oX+n+8n37r3XYAH09+6914EhuD+L/Qf63v3XuvX1EsfqDa/+tx7917rizaTa1/8AY+/de64lyfpx7917riWsDex/xPJH+sffuvdYxILsovqYAL/jzZrf7x7917qtP+ZrPkJfj3u3FYh0+/rMfUxCNpliWSKSJhYOxIDXAtewFzc/0917rVx+HH8vvHdm5TP7g33itWObIVoljy0DnIFUt9uuMCsgMUxJJkJK6dNvzf3XugF+cPxk3T1FuFKXq7G0+MwNPJoSnhoohVqZdSTSfcx2tcWDKOdIBJ5uPde6Lz1D0NmMzXYw59cm861sDGoQGVI6gyKzGnQ2DRtfT6gR9eB9PfuvdXibS+OGDi2jRQ5GWBPNS+SQVUCNGAtPcqYn9IYixJ03vb8gH37r3RR+zPjJtmsqKsU1JBHC8TBZFi1RIkkyxlYrEtrHLBmNrEEXPPv3Xuigd4/D2PGbXoqbblWtZSyVNLSz19fEaFaelSleuk8Dr9VWWQklVAJuDcEg+690TKg+M4lyRirI6mrjpHlaapo6QhXihIjvFJbSoZgSfyT9AOSfde6FOq6zzGOo6jD7Kwy0kbpCstcuCFXWTysg0samQMVFrCx5BBP0I9+690vtqfDjezYg7rbL5WDKxKKiegigWEmoZT4iYr25uebX5sbcW917pZbJ7I7L6oleh3Th6PJYuCpMkAmknhqokhp3pg0ohOiVHubqQXUgGMgi/v3XuhE3Hvza3Y1PS1dT91DJUxx1GQpzTyvWRVPj064WCltIvYHUCVA1c/X3XukXg8BjabIJNHDVzQeeNFnjSWJI4mYWYSSgfQc2IPFzbn37r3RzsPtmihp6YwTLVwPSwSeUx6y0mtn8WhPppUqQVABB+hHv3Xuu9xYRXp0hhUskgEpJVFlkvdCIv9SlwbAc3v8AT37r3RPeytmT1Es8UlKBrpnjeNYT5PCbgtK8npYcqoX63JP9PfuvdEZ3v0ZkK6DJS0tA8cVBAalwqSKkMI5aMODzpa/AFz+fqPfuvdEm3VsIYqWWaOoBjmR2IcltDooURoW5FiPo3Nz9eRb3XugmrqGdoTDJN5IYmTSqO2v62e17cfS5H0/rb37r3THLTtRsgjkV5UZZjdRIAFJ8evXcn8XH0Ite/wBffuvdRkrnmrlnnd57yHyMsI9B0gadEtwVA+hAAH0H59+690p6aKOZ2io5fGioJQSedR/VGYmup5FwCLf0t7917p9jpHaPUqnUqq0jszIWYnm1uLWtYAWPv3XuojVX2dUZI4kVw4LX9RcuBHq0E2+o/wCK+/de6nQVUfkjjneNZ5pY9aqfGJHBDo1lIACkn6W/xv7917pbUO4qjFrW4unSncVsyK87WlkBUAlYnQWAAYm1wbnkkWt7r3Ql7XyK5BpqCoYzpKwjgVpAFTTBYg3NyCFFgDfi/v3XumDMbWkxWUOQg8q6zHIyRclSCH86i50g/wBDz/sDY+691fB/K8+aFf1ruTE7dyWTlaiZ6WBfJMwX1MobWGAt/Wx4/oQLD37r3W8x0x2fiuwNrYzMUFTHOk9NDIRG4JIKX+pH/EfX37r3Q9I4KAgMNQN72/rxYf09+691x0gEm1ifr7917rKgBBvzzb/eB7917rmAB9Pfuvdd+/de697917riyhrXJFv6f6/v3XuuBupsDx9fx7917rmpJHP9ffuvddlQfqPfuvdeAA+nv3Xuu/fuvdesLi4BI/Nz/wAQffuvde9+691737r3XRUH6j37r3WNjpNl4uL/ANf979+691xJJ+vv3XuuSaubW/H1v7917rmGDXA/H+9H37r3XGT8f7H37r3XafT/AGP/ABHv3Xuufv3XusbsQeP6f4f8T7917rkpJHP9ffuvdcvfuvdcSoJub+/de660D/H/AHj37r3XR9H0/P8AX/D37r3Xh676ubf8T7917rmAB9Ba/wDr/wDE+/de679+691737r3XFiQOOT/AE/r/re/de64szWBFufra17/AJFvx7917rkpJHP+t7917ri7EHj+n+H/ABPv3XuuSkkc/wBffuvdeKgm5/1vfuvdcWQAX5/3xt7917r0f5/2Hv3Xusnv3XuuiAbXH+t9ffuvdcJPx/sffuvdYSob6/j/AIn37r3WLXxot/jf/C/v3XumutAMchve1yB/rAf7xz7917qnr+YzkhitmVktzoEb6k1sFuqkgkKb/UfX8fj37r3Wl53b2os25MhTyViNFFLKvj12Fmc+TS/5/BP5HH9ffuvdEt7A37hEqEixFa9Sft/LPMS6JExOrxKOATbVc+/de6C2bseMqYvIURNLwyNLZw9ruAR+L2+t/fuvdM02/FljVyH1EFVkEoZbnkXUf1sDyffuvddf3+kiskjO6ro8UZbTG5sSQdP09Vh+f6+/de6FHCdw09NhJqR6NvNL9xCtQDGIQZvGyuWuGDoAQoHB1ck/T37r3Ueo37HVU0UPnQ6mTUDpMlrgSFpLC4Jsfqbf155917pF5Xfr0U7w080qjRojkMmqNQws1iwHH9L3/p/X37r3TPRb6EQBaYSyFwNSyBbknWzXHB+igD37r3Spp+wa6pSKkNdUWo3aWnXWqBDe5KgXHFxb37r3T3HuX7xmNfMXqpoZBDIH9RZjY+Uj+ljz+ffuvdRpcnJTrFCGjlh8guQoYgSEFnUccr+L/wBffuvdPtZnMe00C4iWZkeCBHmqGAkkqY1AqEj0H8EjTe/5/r7917rhFBNkD5nn+oJZHAurRtY6hyT9bX/4jn37r3Shx9N/DddYjuCYrsefQACH0Afix9+691Fylc9RS/t1L6mqEijicfuFXZb6VH1H14/PB/1/de6T9AsCTu1dLPo8kon0KylSDpUOpuVNwAR+OSR7917pRUeRnTx/b1k0ECOFZ1GhvHqsqsn59Jb/AHv/AA9+690qKKr3PJC8uMkmqaWCOapWoeVkkaOndfLLwdTCPUgIH1vx7917oVtqdr7ppIKilmcGqjgEcEkwSNgxsWAHDfS173v9Bb8+690IOF793TiJXIyUqEKkjRK76pglgQt+GUX+nFr8/X37r3Q6YD5fbgwb0dQmQtVRlZqQykEQ+UAfvRkkNciw54/oPz7r3QtY35S0e7aiFKhI6uvqwy1M2mMK9S1gWZbgBbtxb6G3Pv3Xuhbw/Z21ZWkxuVkekqoaN4FMXjqC4kW4jS50gljz/Qfj37r3TFktnYLcRCY3IFZnjW8askcaawSzO2pV4BUH8C3059+690mqvrHIbYpaxP4ZR5pcnRCOLVOpihmZi0U6TLwzG54B4tck3Fvde6BCpwG4KGqdaqgkii4JVkbT+6SulVU3IGn9X+PHv3Xul5g6SrpWRniMDuiD7t4m1eO3pWNjYC35/JFrn37r3Qo7acGuohTDymOdLvIqorMjAh2PAsD9LDj37r3Vx/w4laWvoYIo1WRPFqKRgq17jytL+Wa3P0H1IA9+691sF9fUbxYykLtchI2Itb0kXHA/r7917oTZE03C8/k6j/h/gPfuvdNDMUfQxHpP1AP1Iv8A8R7917qZE9uTwTb/AGB5BJ9+691MVr8fm3Pv3Xusq8AH+rBf8PfuvdSE+pP++59+691zckAEH82/Hv3XuuIf63F+OLcc/wCPv3XuuauXuCBcC4Ivc8i9+f6e/de64Sfj/Y+/de64qoa9/wAW9+691yPo+n5/r/h7917rw9f1/H9P8ffuvdcwoW9r/wCx9+691xf6f7H/AIj37r3XFPr/ALD/AIn37r3WX37r3WN1tzzyffuvdej/AD/sPfuvdZPfuvde9+6910WC2vfn37r3XQLem9rE/wCP+v7917rzyH6cWA/x9+6915SSCT/X37r3XZAIsffuvdeVEPB+pHFz+fwOPfuvdeAA+nv3Xuvcm2m3P9b/AOw9+691wJDAjm45A/qf6e/de66HpF/7V7WP9P629+691yViTY2+nv3Xuu2JABH9ffuvddKxJsbfT37r3XP37r3Xcr6Qqj6/n624H59+691h1n/D/effuvdclbVwQLWv9P8Aivv3XuvH08gk3P0J9I/1h7917rjrP+H+8+/de67Vi1wbfQ/T37r3XLQLW5+t/fuvdcSNHI/1uffuvdZInuSpH1HH1/r9P959+691wYFCT+Sbf4WPPv3XuuOs/wCH+8+/de67B18H/X49+6912Rp5UEk8fS/+9e/de665bhha3P8AT/e/fuvdd6B/j/vHv3Xuv//V3p7D+g/2w9+6916w/oP9sPfuvdeKqfwP9hx/vXv3XuuBVrm3A/HJ5P59+691yCn8s1/8D7917r2n/am/2/v3XuuigP1JP+uffuvdZEHKgf1/4m/v3XuuTrcg6b8f0v8An37r3XGx/of9sffuvdd6Tb/iPz9bfT37r3XVj/Qj/Ejgf6/v3XuuWg/ggj+v9ffuvde0H/D/AHn37r3XMLwAQpt+bf7H8+/de69pX+n/ABH+9e/de670qPx/xP8Avfv3Xuu+B9AB/re/de64FSWvew/3n6e/de69o/qTf88/8V9+691yAsLe/de6yoAQbgHn8i/v3XuvMl/pYC3+t/vXv3XuuQWw5sf6fnj+nPv3XuuVgPoLe/de6xupJ4/p/h/xPv3XuutDf4D/AH3+Hv3XuuaggEH+vv3XuuXv3Xuve/de697917rxsfqAf8SOf9v7917riQ39k2H9LkC/9bD37r3XNWYLYn/Y/U88/U+/de64MGJuGI4twSP969+691yCC3qdtR/KtxY/1uPfuvdctCEEfVj9CST9Ppf/AGHv3XuuDIwICWI+n+I/qTf8X9+691yCsAL8k3uB/wAa9+6914ggc8cnj/W/Pv3XuuvfuvdcCGJ4Nh/rn37r3XJQR9Tc3/1/979+69137917r3v3Xusf+7P99/qffuvdZPfuvdY3JB4P1/p9ffuvdYWJKkn6/wDG/fuvdR3/AEn/AGH+9+/de6jMGY8Atx9efp9P6+/de65CIIpZ7ADkD+p/qLf7D37r3TfLK09lA0oOWAJA/p/a/wCK+/de6Y8vuPB7WoZ67JVkNFDGrSSGeeJV9PqJHkI4Fv6/T6/1PuvdUufOf+ZzgeucDk8LsbIQmtXXTzVsc6loZXFgVEZv/h+P959+691qc/IP5O7r7KyNblMrlJK2SSeaZGM7yMWaQkMgYkKP6D8fUAAe/de6JRV7or66eSPyCWSUvI7SSFVZiL35+v8AibC/49+690nWpKjJMUkgZS0wImjvJqDNygA4+ot/T8G/v3XujA9SdP1mSymPq5IJbSVcSqZBZZI1azsUJ/H059+691YVuXM4/a+DXbmMVEeGHxShLKGZRZtLLaxuDf8A2Fr+/de6KdkJ6mXLSTTetLOyhC7uAOAbLe/+w5/3r37r3TvhtmZHMU9blqVXpqSmjdDLOulnlsHYohOqQ34t9R9fp7917rvG4jMUlbHJM76mdYo2YMCWNgh0jgKLf63+24917o2+yTubAGOSrmqlQxRGJI3ZTLYamZCOB9f9j/vXuvdWA9HfI/cezaikeHIVaJGVZlldwmmJrCO304PB/wAffuvdXofHv5a4DflHSUOTq4qfKeFVtI6AO9rEMrEfk/S9z+PfuvdHzxGXp6yGKSCaNw6qQQy/RhquP9e/559+690pkYMq/S/IIH+Fzf37r3UmxUCxuB+APrz7917rkDcX/wB8Pfuvdd+/de6zDSRew/2w9+691ysB9Bb37r3Xvfuvde9+691xLWNvyfp/Tnge/de67UEfU3N/9f8A3v37r3XioP1Hv3XuvAAfT37r3Xfv3Xuve/de697917r3v3XuuDBj9DYW/qR/vXv3XuuSgj6m5v8A6/8Avfv3Xuu/fuvde9+691wuddvx/wAa9+691z9+691xKgkkj6/j8e/de64lOeLAf7H37r3XNQQLG3+w9+691xKAm/0P9Ra54tY3/Hv3XuuWkE3a5ueTfn/ePfuvdYyG5UfT/Yf6/v3XuuQQW5HP+v7917rvTb9JsP8AWv8A737917rsA/k3/wBhb37r3Xfv3XuuLLqN724A+nv3Xuu1GkWv+b+/de66bVf0/Sw/p9fz7917rtb29X1v/h9P9h7917rv37r3Xvfuvde9+691737r3XFl/tH6W+n9bX9+6910oVvxbm31Pv3Xusi2HH9keq3HJ/oL+/de67YDgj6Nfj+nv3XuuFhe/wCffuvdd+/de697917r3v3Xuve/de64MCSCB9B/h9b39+6912uq3q+tz/tvx7917rl7917r3v3XuuxpAOoD1Cwb8i5t9PfuvdcVGkWvfm/0sPp7917rpgCCbcgHnn37r3WH37r3WFyTcDjn6/4A8ce/de68VBUf1I/qQb8m4A/3j37r3RW/kN1XH2NtqsxVQ0mmVJEKrH5rBkJ/QQfyT9ffuvdAT8d/ixS9f0jQZekknBnbSHaNYJ8e5MtM8sKopVg+oall+lgQQB7917qrz+bP0vHtLG1W9sHQTTJHodKeJmKIUJLx6FP9CQR/T37r3VSnxJx2/uwt60NVW41qDC4+R2jjeAxKhVwISW0AN+eGJF/xz7917q2fcyNRRpjGBWyXdWbUhZF/VYfRWuQLAH682t7917ose9cHkZaiqaNglM7xxNUqx0ElRJHFGDwRwABYkm/Dfj3XugH3XsuvNPS1U1bkctD4JESJXkqIYIwTFJTeBmtZQSRxxyODcD3XugBx2I3FjpspUxvhoqGOrWOPEz0zw1OeaaTQkdOxGlZQVOkXCm9iD7917rnP2xlNtVFTiavZwo62/jjjhhWclyChWeaMEatQC/S91IvwAPde6Qc/avYGamr6XG42XH0zMlOVlFXFJT1ENjpnlZiXDXNo0FwLkmxsPde6V+ztm5LcUtLNuWiSVpJgJZY21WSRtRKWIJf8X4P9OSSfde6GTHfHvaK01blaOUCcya/DEJRUxLrKuHEjfX8N9eLX5HHuvdRKzrukgm+wpKVyiSeWmBYsrvoCvIdJ0i4H0ta/P59+690tcXRVmNjhgqY1p0ddCNJeylbqoGjn1fS17f7Ece69081l5DFqjUypGS4aJisUg+lxLzp+hvYm5PPHv3Xug+3JicdUQ1ctWrSSFo3tbVEWawIjBJAtweLc3t9B7917osu/tuGtSrjo2mR5xolMKosLx6LWQj6NY2LE2/rzf37r3Va3cuw4YVq3EjLPGjCKnmjVTK2ohnLLwbAcnkcf4e/de6I/nccaerlVVjZYgkTiwjZ0HrMlktzzb+nH4+nv3XukbXI9TUEBIonkRUWWMBboL6SwHF/x/U8E29+690mKiItP9uHZZIUJchmvKouSdbcj/WFgP6X59+6904Y2pAMSKATfU7EkMHuQ39CRa1r/AOPv3XullHVyOjLGSAWiV1lvqdbkftKObnge/de6bKqOfziR4C4RiIkcHWCp4ZlFtX+tyALH6+/de65S4rIwU8WZqBCsFQZKdHeRWYTIgkKeAc/pZfUOB9ByD7917rhiqrxmF7NGimxRXbVdmKyvZv1XFuSCfx9B7917pa43IS0E2uJzamdJ9c50HWrFwVHAAsQCfr7917ofcHuql3XLbIQJTxRwxwhqQh2kbxH1te5ueP68Wvwefde6fNs5mt2RuOnyeKmmiVJYpBJoEbDS6uTa3P8AjcXP1vx7917rbw/lQfNdc5Q4ra+VyUkojWGlRJZtZTQQGBc2PNhx7917raCwGbTI0UE6yBknj8qEsDwTcKCb/QW9+690qEkDAWFuBfk8n8nn/Yf7b37r3WcEfRfoeb/0/wBcN7917rmAR9Tf+nAFv9t7917rv37r3XvfuvdcWJA4BP1vwT/T+nv3XuugNXLDn6fkce/de65AAfT37r3Xfv3Xuve/de697917ri2q/p+lh/T6/n37r3XEMw4P1P0PHF+PoPfuvdcwCPqb/wBOALf7b37r3XTar+n6WH9Pr+ffuvddBb/qFz/xH+w9+6917Qv+I/33+Pv3XuvaB+Cw/wBY+/de65WA+gt7917rxAP19+691yKaU1L/ALVf82I/P+t7917rGhJBJN+f8P6f4e/de65FQfqPfuvdcSGH6fp/sPr/ALH37r3Xakkc/W/9Lfj37r3XL37r3XvfuvdcSoJuf9b37r3XIALfix/rc8W9+691wQk3v7917rn7917ri2rjT/sfp/xPv3XuuI1k3Nri9r/0PH4/1vfuvdeCckt+f6fT8+/de65gAfT37r3XioP1Hv3XuuJuvCjj6/k8+/de65KSfqLG/wDrf737917ri9/pa4I/offuvddICL3H9Lf8T7917rkzabcE3NuPx/j7917rohx9Df8A2AFvfuvdcG1f2v8AiP8AiPfuvdYyTdrWsAPwfra559+691FY2NxzxY/m3P5t7917qDWnTC+m1ygvcG3I0k2/23v3XutfH+bLvuow22MjS0kqrKKSoZblQT+CpuLf42vf/W5v7r3Wi32xuk1+Yyskh8coq5X0nlgSx1uW+lr/AI+n+wt7917os+UaryCVc8AASLSrLqCRAvyGuTc6tN+PfuvdJ4wo0MYnkYKoXUBwrSEelVIPI03vf/b/AEv7r3XOsqRMoEFOYYUjQ6Q2pzMg06mt+OTx/sf8PfuvdQ9VTNP4mb9xCAi6bgqy3AW3+8/7e39Pde6lw1c1JOIRIsauSzq/rDaralOoem/HI/2Bt7917pW4/Iww1CmrUPAt4iofSQgAAAP+v/h/vHv3XumavenrZ6iSN2aEysqjSbWvxfTb6W+v0+n+t7917rvH4OMv5XlZackB2VwSiagzKNVrEi9h+f8AYe/de6UuUhxENPBFt9pHqNcpmmZJEUQEqI1ZXJLMfXqa9j6TYfn3Xuu6mhzmNjo3ZNSzCOWCSIl2bUP0yD8AXN/fuvdOEeWy4CLLGg0qsRWJF1PpuSwJ/wBf/ef9a3uvdTKLMzoxnWmJYO7lX/WpUgAqi88/19+690pqbdjLLAiwJTEqzyuz2Z7i51KL2PHP+2+nHv3Xulo27YqjHRMVLNKmj0kBAuqzEKPoSf8Ait/fuvdI5ty1BrQRxIwV4dJCiNo3K+RXP6SAB9eLX9+691I/vAkUjxTtMzkO8r/pMksjBy7n8k25P5t7917p4pK6TJy+aACFYkEk5YXV41QqxVRexA5va39bcH37r3Q07eyGJpMaKd82JDPTykUcCWDFgoaBpfqoJVdQFgSBf8e/de6Za2uolFLGjK8sbl2nY3WMXN0kP5KqADfmwH+N/de6i1u5TKIkEgZI9UNPEiJdghs8pb66Tcf7Ye/de6hQzVCzCnkmWZgiMrEjTGpu2j/E/wCw+l/fuvdLLB5XJUU8v8OlCuIHfySft2EdtYQEcHkc/n6j8e/de6W+K7JzdNM9RHORUUhSQiZlkSRgCF0a76rG5OoC3Bt7917oTtrd8bhp8hT18lfUtUKxlkEbadQiRiA6LZDc2v6eRYfgAe690YDG/KGty7UQyk7zzPojV2CxiKnUXKAINC25ubc/T6+/de6G/Edl7azEsUGaFHIloJWeHRJZCxZvGXa5bTpJve5BsPfuvdCXW0W0c8oGIykX262NK8rJG7LpH+6rggMbgcn6H/W9+691gwmwKyGvWWiBqFd2dCoZtJCnVJEP6Wtckcf7Ee/de6uL+EOEmkqccZh45o2RZT9NekXVuePqSLfUfT37r3WwXtWl+3xkC6RfSguLWJVbm3A/w9+690+1Uioj3JBtfj62X62/23v3Xuk2JxJIzE3N9RN+frbnj37r3ThC44seOAORax5P49+6905RtYA/7D/YX9+691LUjT9fobjn68ce/de6yIzc/g/0t+B+effuvdZ2tbm/1H0t/T37r3WMqfqBcE8Hkm3+PHv3XuucdwQCODwTY834t/vfv3XuuTJe2q4/1vfuvdeChb2v/sffuvdeKg2v+PfuvdeChb2v/sffuvddNq40/wCx+n/E+/de642Y8NwPrf8A3j37r3XZGnlQSTx9L/717917rtSxPIsLf0P1/wBj7917rsgEWPv3XuvBQt7X/wBj7917rv37r3XFiQOAT9b8E/0/p7917roXb9Q+n04/4r7917rIqAKSS3+Fzx/h7917rHoH+P8AvHv3XuuQAAsPfuvddNqt6f8Abcf8T7917rheQEEn/oW1/r7917rMbEBh+fqP6G34/wBv7917riRf8kf6xt7917r1hxx9Dfjj37r3XRUE3N/fuvdeCgG4v7917rsgEWPv3XuuNtPK3JP+x4/2Hv3XuskWoklgAAPrYjnj+vv3XuuLgNf+l+P9b6W/23v3XuuOgf4/7x7917r2m3Kn/b/S3+w9+69164b08gj6/S3HHHv3XuvaB/j/ALx7917rsKAbi/v3XuuXv3XuuiLi17e/de64gBPVf/W4/P1Hv3XuucgL6SOAbfX8/Xn/AHke/de6xhP6/wC8e/de65BQDcX9+691y9+691737r3Xvfuvdf/W3pwLfkn/AFzf37r3XtJBJJN/6fgD8e/de65WP9D/ALY+/de6yKvpUsOf9jY839+691ysP6D/AGw9+691wZL/AEsBb/W/3r37r3XWg/4f7z7917rmiHV9VP1+t/zx/t/fuvdcyCDY/X/fWt/sPfuvdcGa355/A+vHFzb37r3Xl+gJFifrxz7917rl7917r3v3Xuve/de697917r3v3Xuve/de66IuLXtf8+/de68FYi1yf8QDf/b+/de65aSB+T/vJ/1j7917rsKT/h/r3Hv3XusiggEH+vv3XuuXv3Xuve/de697917r3v3Xuve/de697917r3v3Xuve/de697917r3v3Xuve/de697917r3v3Xuve/de697917rsG1/8QR/t/fuvddhiL/m/wDW/v3Xuuw31J5PAH9Bb9Vvfuvdd2DHg2HIH9T+fp7917rooTY8aSTb/bf74e/de660m9v6G3+t/wAa9+691x/r9TYH6e/de697917rqwvf8/8AGre/de66ZrXH5/p/T/X9+691Ha7E2NiPr+L3/wBb37r3WNnuTz9fx+f6kge/de6xlWdgBwCBfn/G/wBPfuvdZljC3+nHPBPH+PP+w9+690z5GsSON9b+hRZmJCqlzckH6Xtzzf37r3RHfkT8yevulsZXipydNNk4lfx0iTRyOWRfoVX6cgi34/HPv3XutX/5l/zTexd5SVuJwVRXY6jlWYRRxyupMZ9KGy/UG5/2Hv3XuqNN29obv3hlJajM1tZVy1jNOwnlkZFblvUjH/A2/wCRX917pM0UU1cyJNGCp1a2P7Tg6rXFuT/rfT/bce690p6PZ9FkKgGKFxMBIkjNcMqEgeRiP97vf8/j37r3Qz7F6tatkWiWoo4EjDMGqmIZibOpVmH1J4F/z7917o4m3tsYvYW1Zs1VTwvkGSSOmiZiug2JEsV/pzxc/kj/AFvfuvdF9ym4jlKypkcyS+VWVlDmQRXcsDqF7X+p5PP4Pv3XulXgdi12TFPURq9VHIIpT4UYeNL3MbWuSDz/AL1+L+/de6Nr171jkaaNScXI9DMkkkMNSrRxwGT0mo1n6Cwtp/IvyPr7917p+q+sNoYOqbKbsyuPp5Hkaoijgmj0rZtOgx/RePwRcH37r3TJme1+u8KhpaOrhqEpEKxsSsmtP6KW+nHH4/r/AIe/de6SlV3btKelD4kmGt5EaRAGKVy1xZrixubt/jf8e/de6VHWvyDz23c3BWCvlWVamFrLKYzcMDaykD6cfWx9+691sJ/FP5oUW4qHGYncVYiP40SOWST1IL8csfp/vX+9e691bJt3dFBmKOCpo6hKmnkjjcSxEMV1C9yBe4/2P/Ee/de6W8VQjnhgbkW/s2txcC59+691PDCwufqL/wC+t7917rwJLH+lrrxza/1J/wBt7917rKl7/wCwvb8e/de6y+/de697917r3v3XuurD6kA/649+69137917r3v3Xuve/de697917r3v3Xuve/de697917r3v3Xuve/de697917rixIub3A/s8f737917rws1mtYn/X4/Hv3XuuXv3Xuve/de697917r3v3XuuiL/wBf9gSP969+6913a3/Iyf8Ae/fuvde9+691737r3XA678fT/Ye/de65Le3q+t/8Pp/sPfuvdd+/de66Kg/Ue/de68AB9PfuvdeBvf8AwJH+29+69137917r3v3Xuve/de697917r3v3XuuOnkE8kfQ/S3+tb37r3XL37r3XvfuvdclIFyfqPp/xPv3Xuu2UAXHIP+8e/de64e/de697917rhcgar3H9LAf4e/de65KdQBt9fx7917rv37r3Xvfuvde9+691737r3WRraALcH68/439+691jsABb+n/E+/de66b6G34B/p/T8+/de6wH/Wt/gP8Ajfv3XuuBS5PJH5/17mxA9+6915/wR/ZFvyfyTf37r3TPWUxmtcX4t9L35vc3+vv3Xus1MkQjVGVbxIdLDTq9T/pI/pa4AP8AX+nv3Xuqvf5hOIxud2tUUGRjSWArqWMKPITcAqg4Jufpc8cE+/de6ro6d2JSbP2jPn/4elHRyzNS0qkqssrmzRBluCApJ5B5Jsb2Hv3Xuoeby1TkTNM8URSKZlYheTHHdtBDfUcmx/x/23uvdI7ISjMUyUDUa09MKlJZRYmSRENhIL3sOBwCAebg8e/de6yDZm3JhGlPI7q0qyKKkBGnDA3ReCfwfqf9hb37r3UzM9N7Jno4aqOkp6jIxLBMsUblo/IE1UwKcKrxuAxOm5FgCeR7917oi3b/AE7lY8umWo1hjWmRWcxr4XVxUNVs0cYu7Hyu7NqY/UAACw9+690lcXsqlp4vPkZpmqJ5Uq6isBNZUTOiahHSVA/zQbURbgfg8Wt7r3QoYHB43HXFN54FYpOjVUUhVdKksVmib1G5AKqQRxybn37r3QpYn+HvjZhTo01XSny1st2jSoab9tlMcmqx9N7X/qfz7917pC7iyOOp3KUUsaTL6XjRbvcnU4ugF+CP8fpz7917pCZXJBIPGrah4x4gzylroxZiJHJIseR/je/Hv3Xuk7WZiR1ikknmqWhpzrjMl5HiW4F9IHFweP8AY+/de6Ya3JippZkiqJPKwhjSnSDXHIjizOW/sEciwA+gP+Hv3Xugx3VXrjMa0CvTHWjwSMXLSmMsSBIri39q3PPAsQLe/de6IF3S61kOvTJPFEjIiQqjSayzNYNEBYf4XsTf+oHv3Xuq5t5STmslf7daaFAsfkYWYMhYGN1a4vxcgj/Wvb37r3QVVCzTVABXTZQyiNw7y+QkKwANltb6L9L3Nx7917rLNt6qSjp8lLPTItTKyRxsx88TIAJFdW55+oJP9T7917ppWBBUodTQqrhQiBSsun/dYe1xyb3vfm39B7917pVU0EmuSSIKgUK6rJcsGQ6gqljf6fm9/wAe/de6cSJZWjmZlBlLq1iHsum4uWv/AFPP+t7917qHUQxGFzK0upUdY2F5VHJszIXGkXJGoD/C/Fh7r3WGbCSY+KmrHrItdQ8sYgRXSRiIUlZgknOl9WkNzYgjgg+/de6kOaiahSrV4QtKfHWoX1VHif8AzThHNiAePpzz9ffuvdO+290NQTIqssEJb9wBgJCy8XD/AFFx+Bx/sPfuvdGk23W0+8qFoU+3SrWBWE8jIquiKCF1j83H4vcWB9+690cb4bdrV/VXZGOepr5KKCKtjAigdys0juAGUEWtx+LX5vwAPfuvdb5/w47vg7R6+wtdLOstR9pAsrl01BlVYwSov9b34t+Dz7917o/FFUCVRewKi3H9P9V/r8+/de6dFIKkDkn6f6xHPv3Xusiggc/19+691y9+6910CDe34Nj/AK/v3Xuu/fuvde9+691737r3Xvfuvde9+691737r3Xvfuvde9+6910AB9Pfuvdd+/de697917r3v3XuuJNhx9fwP+Ne/de67BJFj+ofX+n049+69137917rsG1/6EEEf1v7917rrTp45t9Rf6kHkH37r3Xvfuvde9+691737r3Xvfuvde9+691737r3XRAP19+691630N7WvwP8Aiffuvdd+/de697917roi/wCSP9Y29+6914C35J/1zf37r3Xfv3Xuve/de697917rokD6kD/XPv3XuvXFifqAD9P9b+o9+6910rar/wCHv3XuuXv3XuugADwPqCTb/D37r3WN/r/sP+J9+691gJN2tz9Af6/S3Hv3XusaqCbckEkn/W/Pv3XumvJALTzK1+FazLc2sQObf6/v3XutVL+dllqyiwsrLdYWEgYl2QuS19A/1hz+LAfn8e691pdbrxtbn6rJ1UOh4qQyVNQkkoiJp9fLoOS3P0HB+t/6e/de6Cauxr0sEhpmeWNiojdtS3uQSoCn6Le1zfnkf4+6902SU04iDiFpDJcDU30RVPOkfU3/AKce/de6bgrft6j6WZkdgx9Wm5JKn6BT+Ln+vv3XuoskzmZAjzKxJ1CMEsU1WDADk8f4XH9ffuvddO0bSeNCz2kGiaRWUsrWILA2/wBjf/D8+/de67ZnJHjPqVmBAP6vpr4v+bC35/1/x7r3WSmaqZtMUgRD/nFAuqkfQNf+v14t/vPv3XuhZ2xt+sykEolxs1UjxxiORCyBHaQI0ot/S/H9OeCT7917obdr9M5ho0aWiMiSSDxS6GOiNjbTYD6ki5P+t/T37r3Q+p0BuHLY1amlwlQsdJTKKupaL9mD/amN/wC0RYWU+/de6Dys6EzEdSqzUYiaPUytHG0aC/6lF7XIA5NvyBb6e/de6banpHIQI9Ui3kVl0sEYrcC3qW3qH9RwOPfuvdI/IddV9JL5pqEaSL6yGUaz+u68+m/0H4/r7917pM1G1q2lkQLqMLgskd/QrRf5wFxb/AfUWtYf4e690lshjKhlXyokDlbxOhJOpHu4Y/1vb8f1BHv3Xuo1JR1E0mmeYNMNOoy3GqNRYlbfW35/pxc8+/de6dsdWvia1zS1AZ3vEJDZ1XWLSxqCSPV6eLH6e/de6dsblahKp4I45IpEYuWWP0aBwWYr+fpptbi97/Ue691NkyKeaqjeaW8AUqxBWOplUgyIofkXuBz+f9b37r3UuDMU/wBpSwIP8qmimlnl9Lmnj8ujxpb82H+8f4+/de6nY/LRLJEQBqRk9cgJ8iAXj1Lf6jkm5/PItf37r3S1ir55pXrGFiQAXiDFfEh4UxqbEMLfW/0+n19+691gNZNLWGeliQSVDRuURGAaNBySR/gTcfj/AHv3Xun2CoqzQo6mCCN5tSyBxHOpUgzIot6x+kH6W4+t/fuvdO2Oqo4X/fnqR4wbrFdowJXLi5W4N+Qb/XiwHN/de6XcG+q+RKLHxzeGmhDwUklPEPJOAwZWqn5vpswvx+Bbgke690KO2+1cpT11Mn3DzxKVXTd4xBoNmDWHKAi4vyLnm54917o63VfyArP4jjKGOsUqs4p2m8bSfty2RtJYW0lTbkXH4J59+691sF/B/dWOr5kdUQKkvplKrHd7AllPJ/pcG3H9Px7r3V8O2K+Cox1P4mDakW3qHBKWtzzfgHn37r3ThXFnDgXU2a1/9gbce/de6TWhg/AsCpBJH1sePr9Pp7917qfA5Frnn6G/+tx9P9j7917p5jc2F7W/w/Hv3XupqMOAfqCLW/oPfuvdSf7X+Ok/73x7917rOp1DmxI+tx/tv949+6912BY3BP8ArX4H+sPfuvdd+/de68zcC9+D9R9f6+/de66Grm9v8LX/AN5v7917rv37r3Xvfuvde9+691737r3Xvfuvde9+69148Wvxc2H+v7917r3P1/H+t/xPv3Xuujf8W/2N/fuvddgg355H19+6914cmw5PHH+v7917rI/ACi3FuP8AkXv3Xusfv3Xuve/de697917rogEWPv3XuuXAXkgWItf83HP+9e/de64KWN7iw/HBHP5+v+w9+691y9+691737r3Xvfuvde9+691737r3WQ+ldP5P19+691j9+691737r3XRF/wAkf6xt7917rwAH0Av+T+T/AK59+69137917r3v3Xuve/de697917rogH6/1B/23v3XuuSrw3P05F/x/gP+Ke/de669+691737r3XRNv9jwP9f/AB9+6914E3sbXtfj6W/2Pv3Xuu/fuvdf/9fer0H/AA/3n37r3XMLYAGxI+p+pJv9b+/de65e/de64HULkG/+Fv8Ab8j37r3XIEkDix/P1/r7917rv37r3Xvfuvdc0HP/ABH9b/4e/de6x3u7/wCuDb+l/wAe/de64nk2IsPpqsePzw3+v7917rkPp9b/AOPv3XuvEX/JH+sbe/de699Pz9T+T/vHv3XuutJvfUbf0/Hv3XuuXv3Xuvc/X8f8T/r+/de697917rKgBB4H1/3w9+691yIv+SP9Y+/de68AALD37r3Xfv3Xuve/de697917r3v3Xuve/de697917r3v3Xuve/de697917r3v3Xuve/de697917r3v3Xuve/de697917r3v3Xuve/de697917r3v3Xuve/de697917rlqNgPoALAD/Xvf37r3XtZAsLXI5P9Rxzcfn37r3XiVvYcH6C7EC354v8A8R7917rgyxqCSdTcfQ8/8i59+691gEn4HH14/P8Arc+/de64M51H6f74f4e/de64aje44P8AUcH37r3XccZaxIvcnSbAAC/Fz7917rKwC/UC4+pHN/6e/de6ba6qSnheR2KBUuWvZbA8/n6WFj/T37r3VYHzF+YeE6yw2SxGJrlbI+GUXglOoakNiNJ4t/tvp/Q2917rVy717qyXZ2SNXPUVtVUzVE9Q4Z3ZQjObMwJ/23PH+uPfuvdFE3NtHIbhkiaqpllnVFUzNd3ip2PKx2+hH+sbe/de6S1f0+9UzfbUDBwiRxSeHT5NK/qdrA34I+o5vz9Pfuvdd4rqXMwTKqYCWYPHaRDEzOvNgYzbkfkfQDj/AFvfuvdDDtPpfKTjyDDzQSeR0b9qUswb8S2HAFrcDkfX37r3Q8bb6QzGOeCUUDm5UzNVIsKqi8hVDG9uBz7917pU7w6pqs5TRxZHO4bEUqBAfJUoztGxuVMQ/wAeD7917oOYdjdNbPWZsnlmzcsQZylMUWKWT9LRqysbEkX+v/G/de6d4++dnbNxEkG3cFjo/twsYapVKiW55jWO/wBTb9R+n4+g9+690ga75gZyuxtdjjTwWlidaWWm8kEtOVu7IGSw0jkj+trEfX37r3RL93dpboz81VNU5KraMl7DyyljqNgCL8n/AGHv3XukHUVuYrqKKtSVnh9NPrklbyrUr6m1RC3pt/xr/H3Xup1FW5KhSERVUj6GvIutorMbEtqN78/09+690JuF3RVRtHM9TIzRsrepit2/pe1yL/n37r3Ryeou8M3jJ46mKqWmakenWJHlkPlDPpAUAjn37r3V5Xxo+b2WwgoqLN1E0tEqxJP5JfVECAfQDzbmw+ht/vHuvdXb9W9xbb7BxFNX4nIRzGSNHaIsrtc/qJ+h+v8AsffuvdDzS1iS2CMT9OCCOGF2Fv8AY/7f37r3Tor/AJ082t/Q2/xHv3Xus6Gxufof94B/437917rPcHkfT37r3Xvfuvde9+691737r3Xvfuvde9+691737r3XvfuvdcW1XBvwOSP6/wBffuvddggi49+69137917r3v3Xuve/de697917rqwve3Pv3Xuu/fuvde9+691737r3Xvfuvde9+691737r3Xvfuvde9+691737r3Xvfuvde9+691737r3Xvfuvde9+6910Ba/+JJ/2/v3XuuLBj9DYW/qR/vXv3XuuSgj6m5v/AK/+9+/de679+691737r3XVub/n6e/de679+691737r3Xvfuvde9+691yU2+v0PB9+6915gALg3H5/w/1/fuvdcffuvddBQPoPfuvdd+/de697917r3v3XuuiAfr7917rkBcgC3+x+n+x9+691yktcW/pz/r3/4p7917rifoP9b/AIk+/de64MOD9fofyffuvdR2Y3t+T+f6XP8AT37r3XYJXm5Yaeb25N/xb6e/de6wtJdxYj8f4WP5v7917rkUBuxsfza3F/oP9v7917rBFAyai1g7MGc6eCx4IW9zYfQe/de6I78tMZjhhmyNbBDVGESBIXCM0suolVsRe30Nr2P9Db37r3VX89NLLTiOuL42iebzpCH9Metgt0hAHFr24/xA44917pKLi8BJlJaOWukfHtKQashYliiW3mkkDn1DkAWZSDc+q4A917pN7wx2IwtVBHiqv7tJYTOWEwqY0ijk1KTU3RgLWJVkuOQbgg+/de6CDM9iUuKSpmq52ilic+BUdWiMgYreTxiyAi2koAfrck29+6903YnuCOrj+2SpU1NRIHCTTyMpCLcNKCug6eCuprm/Itz7917qbl89Dk4DHURFpY0keoSjMb3Mw4YyRszEkC5Ba9iARYAe/de6BnOPJBImRo6OGGghDpHTRoryemIK0ssXOu7Ek6r+/de6SVd2DGuHpqOalpYQUmgIYGGpeMuGaRle66b3AAH1uB+b+690hKvtSXGQVEFBVRxRoGkEMcgiV1QBmiOrm9z+OPwAOT7917pIVXZkNXK8rSxO5IcSKygBmiDEMWFz9QPx/Tgg+/de6RmU37JBZoiZo21Fnad30WIay+ogW/3kfX37r3TDUdju0irSwwo40gOWusjTKFdI1Tkk8Hkgc8W9+6904JvWnpzpZWhkmiJmlPjdYp7k08ek3ZTe9+QCCAfoffuvdB1uHN1dVHryBX/LWctpnMp020hglyqj8lbf72D7917oA93Y6mqqUR/chI0MkxkkKIWYXIAU2uLA/wCBJtb37r3RI93YjC09efKiVKPVeSSOR9QqgHJdAvKqDY8ix5+ot7917pL5TbWJr51qaHGU2Ahh9cP7utHaRGCQEsxuXK/UkkcEEX9+690CWVyNZTzVNO2OiqEnjeJZlQlhIqC7qoAAtcjgfi5JPv3XukhRwmdpI55Ik8QSRW9Vw5+o/wBv7917pb47HSZNIEp3SIhljepqm0U8bOD/AJ9vqAQeCD9frb37r3XILEqPDLqSVJJo5ERdUCPEfH6H/UQb6gSQTcf7H3XuotTVUsEXgkYNEwVAp4CRovkkEl/7Nz9Rzcnn+vuvdJ2vqsYUgloajXM7SfdKsYWJEQegwkDSvBHC2v8Akn37r3TQ1a3pSNTGoQoX1hxKreo6wOD9eL3t9Rb37r3XqdgZ4yjgy3+jsbMABc2F/wAf7b37r3Q0bC3M9BVCnKTFlkUJ4nBh0sAlmDX5tf8ArxY24sPde6OJGsyQYrK0AWOZCZZKiNgmptIIa1wf9sf8LXvf3Xutob+UZ8kZp4qHatfXI48FPDGHldn1KqIxN/8AY/S5/wB69+691tP7dr0q6aGdSSJEDc2+pFxa39effuvdLSFjYNe4Nj/txz7917qZY/48n/inHv3XuuBJDD/Gw/3n37r3XP37r3Xvfuvde9+691737r3Xvfuvde9+691737r3Xvfuvde9+691737r3Xvfuvde9+691737r3XRFze5uBb37r3XrC9/z7917rv37r3XvfuvdZA2oBW+o+h/P+tf37r3WP37r3Xvfuvde9+691737r3XEsQwHHNv979+691y9+691737r3Xvfuvde9+691737r3Xvfuvde9+691737r3XvfuvdcS1jb8n6f059+6911pvyx/230t/sffuvddhQARzz7917rsAD6D37r3Xfv3Xuvf73zz/r+/de6wEk/X37r3XAjTdvryCR/Xn+o9+691zRFJva1x7917ppyq6oZU/DKQf8QB9P8Aef8Aeffuvda9f823pabfPXeWraankmmpY5Jl8cQfhFLXFgTf/ev9f37r3WjBvzr6oxWdy9HUyzYyOIzrIzkrqLSEeIg/gm5+pAPH+t7r3RcMsXoX+3jkarhgleMtfSlhcB47cci/1/I/1vfuvdNyzzO8AAlUi6ERgH9sjhLEcfS1/r/gPfuvdN1XQzhgZLxxGY8k2KF/pqI4P5v+P9j7917rjHDBRzo0MrSMqFZJowJCsUjqGKx/1Iuf+K29+691kyWKpaNTJQV5rFNN5JVnRadjqkIRYlubn+p5tbn68e690xKTI8JhjVSpEbnknWbEs/8AUEH/AHg+/de6FDbO3KivnjRKYTSELqSNT6yx4Fj9SOb/AO8/19+691Yz0j05UV0MAFOTHJo/bZFLF1IEkNiOCCeT+P6e/de6tN69+O9AKCMzQ07OKeNUp/GGVACGYMbXLAn63/PPPv3XujAQ9MYuio5oEhUQzxJHJDGrDUFHr8luGX6W+lvr+T7917oHN49P4mCQpDSHySkl2kUhE1KFMiKL2Atc/S/H+t7917oP16q29S0VY1fDCxFJIKdCoUtUubxuRp5HBNr/AE44uffuvdF+3b1vjGpiUoRLLpI0rDdFZblm024HIvz9Ofxz7r3Rbsz19B5JIhRxpI0txJEvGsg8254Fzf8AxIP9PfuvdAjldjYykFck9JLKWWSGNwSFhnNykjC3I/Bt/Ue/de6DarwFHjEo6aGoFXVTofNAigzRSWN6dZib88H+lgf8PfuvdBblsUKZmllDRiI+ao0qwNM6uRZkX8ng34v/AI+/de6bsbmKzGyS5GoP3FCKl6ZgW0ySMB+0yAergE/7x7917pvr6+epd641REMsiSQxM12KKSbljf6XA/At7917qPDmXpo1kjQMVfQAoFvG5LMSw4H+2uePfuvdK2lyUkq62hRVksEn1FQysjkooY+kiwubkH68D37r3StXNVFFTKizKrERKRquXVVDaQPyCGP+8f09+6905Y/KympkDTPTWcKq6P7LC7lPr9b8/wCPPv3XuhExrCRofKQpiUqjmPV+3IDcqjcaibXY/Sw49+6906RE0aS1Msf3J0PGIgWCEqbF2b88HkW/p9effuvdY6Ov81QKGBPtSjIkLixDyu+okyH66SOLWtf6ngj3XulZHJHQ1EkVQ0hqLgKYJLxabD9Ukf4a5JFvqP8Ab+690rNubqyGFqlqqJ6hZYZWcQAOKdol+pMpJ5B5BK/1H0J9+691br8Rfms/XuXxmIy1SkqMsLSTxOZIx5GOstIdN7C1+Tf+ovz7r3W1l8a/kXt3sfBY2WgykFQ8sMTBEmUMWVTrULe4I+nNv9sD7917o8lHWxV8SSK6uHRXjIsQVI+hP0v9Pz7917rnLTKwuot9QLWAb/Xv7917qN9sYwDYm5/1QIBXkX/3n839+691JjJHBA5sB9bj37r3U2Nrnn8W+nv3Xupy2Y3J5Fv94/Pv3XupEf5/2Hv3Xusnv3Xuve/de68AGIU2sT+Rf8e/de66C6SQS1+Lgm9vzx/tx7917rv37r3Xvfuvde9+691737r3Xvfuvde9+691737r3XX+x/2HHv3Xuu/fuvddW/pxf62tz/r+/de6yKPyfoPpz/j7917rixuSf9t/re/de669+691737r3Xvfuvde9+6910Qp4N/68f4f6/v3XuuRFj/h+D/Ue/de669+691737r3XFiQAR/X37r3XYNwD/UA+/de6yILm/8AS3v3XuuJNyT7917rr37r3Xvfuvde9+691737r3Xvfuvde9+691737r3Xvfuvde5+v4/1v+J9+691yU2I/wAeP9v7917rzCx/1+f9uffuvdcffuvddEX/AN99P8R7917rwFv8f8T9ffuvdd+/de6//9Dew9+6914fTkWP+vf37r3XvfuvddWF725/r+ffuvdd+/de697917r3v3XuuSqeWv8AQDi/Bsbn/iPfuvdY7avVcgn62P8AQ+/de67txb6/6/Pv3Xuu/fuvde9+6912UI/F/wA8C/Pv3Xuuwt+LAN9bkW4+n19+691kC2HqsT+Pzx/Tn37r3Xdha1hY/j37r3XWhf6f7yffuvdcrAfQW9+691737r3Xvfuvde9+691737r3XR+h/wBY/wC9e/de66Qkjk/k+/de65e/de697917rib3uDwByL/7fj37r3XYIIuPfuvdd+/de697917ro/Q/6x/3r37r3XSEkcn8n37r3XL37r3Xvfuvde9+691737r3Xvfuvde9+6911fm35+vv3XuvAW/JP+ub+/de679+691737r3XBmsQebgci/p/wACR/X37r3WMtq5/wBhx7917rgWAJBBv/sPfuvddghvV/W9uBxz9B/h7917rgykkkW/3w9+6917x/48/wCtf37r3WVdSqOTYfT+n1vb37r3WKWS2okrf6FSDqPpvcN9PfuvdEp+UvfeO6123WQJWJDX1EEsaDWrFC11uV+oHP8AT6f0Pv3XutcPuGZ+zMvU5HIbkoWWsd2CSVYLr5GsBYn/ABN/6f7Dj3Xui1VfVW16GZnl3Ni0UgxAq6ft8eoSMTdrm9v6c/UW9+691EOF6rwLCfIbnp5hEzaaeDTIrtb1Fmc3IuTwbj/Ee/de6i5DszpeiiENNQzZGpOm8jFYo1K8kM3IsCPz+PwPp7917pNzfI7aGLlP8O2zRF4CqpK5jlDKF5RmP1sfx/xP0917pDbq+VmWVYhgqOixkUZknnmp4hddTAgL+GIHBNzb8/19+690EVZ8n9yZWWdpc7UyIY3XUC0TAvcqFRbgmwtf6e/de6RL9x5PLTCKtq6mdGNlDyubE29Z/H9foeP8ffuvdJzK7jnrmkiEgWOxU65HV2ZxaSXUbWueR7917pgrUrFp4oWkjqIpkD6nk1ylVHJDIeLX/wBtz9bH37r3UM40RaJ0l8rSqIxBG/7UaMLsrofr/r3Bv+SPfuvdJyowaTzvpElPIrmIQA3RyDcy8ckfgf8AE+/de66o8FLZgdV/IziFw2gm/rbST+f96v7917pz/hqxzKkqpJrJMrXOmnC8i6g3t9B7917qZDj6ppIVGiUyurKiSaVQN+jUxt9fr/W3v3Xuh129Rf3fo6fJVORx71UUqv8AwmOVmqI0SS6SXtY824vf/Ye/de6NNsns+Zq0OVMflgXyhVARiF0loSgAFh/Tn6+/de6sv+MnyKm2ZuHHQUubaOkmWNpaSqlMcbEW1odRsTa9vzb6/j37r3Wxj1F2Rit64ahylPULIKiGIko6nQSAGIVb/wCw5PH9T9Pde6MC4CosinXcC4H4HJ/3v37r3XQkJ4B+gH9Pp7917qQjEKACSP8AYcH/AAuPfuvdc1csRY8H/WP4v9R7917rIQfwbf7AH37r3XAk6lFz+P8Ae/6e/de6ye/de697917r3v3Xuve/de697917r1gPoLe/de697917r3v3Xuve/de697917r3v3Xuve/de697917r3v3Xuve/de64XOu1z/vhf37r3XLn/AHw/Hv3Xuu/fuvde9+691737r3Xvfuvde9+691737r3XvfuvddFgPqffuvdcTdv0nj/Yjn37r3XJQR9Tc3/1/wDe/fuvdd+/de697917r3v3Xuve/de697917r3v3Xuve/de697917r3v3XuuStb/EH6j37r3XmW3I/Sf94/2Pv3XuuPv3Xuve/de697917r3v3Xuve/de65p+r/AFh/xr37r3XFjcn/AF/9649+6911/T/D/it/fuvdcWNgR/X8f8T7917rA36T/rf73x7917rGWGmwv/Tn+g9+691HF9Z4+l+P969+6904KRb/ABJUjk8leVPP+P8Axv37r3XF9RBDMQTc3+vNy17D/H37r3RQfklgpcpt2f1sqqzMSL6VIOpPKPoAbkXFj/jb37r3VRu6snT/AMVqKDIyiSeCNoIUit5ImJFplf6Mi29IIIuTe49+690FmchqqBRd9FRJC7x3iYyN5CTGdLEix+thwb2taw9+690Cecqo6Za6CsM9Xla+0clRKWMtHEWDAQKTY3IIA5AtcAX5917oJt47YlbCZKuaqpqnxwxusEUkrPE7G0bVIDC9gPobjk8c+/de6JJmNxZfBZaZYzOY4lciS40uQt00GX1WuDwGseRY2Fvde6ELb3dOQp4o2apLSmMIAsgYoGXTIGLXJvzwb2+gA+g917qVVdtSzVSrKCYTIDIYZEhqZQy28aBgFIFuBb63/BPv3Xukbl9901aqipgWRJWmVPuXBmRf7PkIJIIP9Db8j/H3XugO3hvUReNRS0qRU5bXKrDW7ymyws3LC4FhawuLn6+/de6B6r7Aki1U4tTTK9irM+uOO+oD1Xve/FzwPfuvdT4t7VE0SU9BTJM1VdC80jEkMB5GiW9ibA8cfT37r3Uo12WgRh+8YywDIoETxMADqLIAT9fqpJPv3XulBi6LI1QapMjMH/cJJl1yOw0kC/4tb9Vzfk2FvfuvdCZQ7TkrcWsD0jx1cxLQVUz64ljCmRoyb2Jv6he5H4tx7917ovPY/XmempJYqZXSRR+5VlnKRK3I0hjY3v8A4/X/AB4917ot9V1FmYoFqco8aSJUaaY1Vv3dUZZxFb63Aubjjn/H37r3T1gus/JkaGKtNPOkMUFU9NTpHKFgYkMs6ycarhj9CQCLfT37r3Se7t66oqqaOtwuCXF0kFP46iSHQiVIIIWRdP6XsvIFuOTc39+690AlH1rg58Tkaqeuhx8tHTLPCJYmlmrahnCGnj0kKrEAi5JH0Nvr7917oI8gaennnWmmCQiSSD7Z5dQRkAVhMqeksPryCR9Afz7917ppyWSWPHxHzmN0RkvGyXZRfjS17kj/AAv/AI+/de6DbIZhslOpj1IsF0c6m1SkvZrheCDwLHj6+/de6d8Ti58rPFCY5Y4ma4WMBXYGwKALYMWAtax/2F/fuvdH36l/l799fIcx13XGyaqixCwRaaqtSeGmnCqpdxLMfqbj6G30+n19+69089p/yz/k91HEkm5NkVi4sTRNJlKCnkrVSn1hahozHc3AF7Hgf05v7917os9R1durb9bVFY6wU9JPLHFNPRSU88ig6fK6jkEcqLfS1+Tf37r3QhbK3bPjauDE5SSWSnICGWZ3LxsSVMdmP4Pqv9bn6e/de6ul/l4bml252LiKjF18slA1ZS3VpVRkeSRWkQJ9SOb3PPJH4Hv3Xut7Hp/MDLbTxFWX1+Sjga4PALIAQx/1/wDff1917oeoTZQv44sR/iARf37r3UkMRb62Fr3sffuvdcyCSGFvoPrf/X/Hv3XuuQv+bf7C/v3Xuu/fuvde9+691737r3Xvfuvde9+691737r3Xvfuvde9+691737r3Xvfuvde9+691wYsPoLi39Cf969+691yUk/UWN/8AW/3v37r3Xfv3Xuve/de697917r3v3XuuTD06hbheQPwQPfuvdY1JIuf949+691y9+691737r3XRUEg/ke/de679+691737r3Xvfuvde9+691737r3XvfuvddG/4t/jf8e/de68Li9zf/AGAFvfuvdd+/de66IB+v+3/I/wBb37r3XV9PFySfpfn68e/de68Cb2Nvpfi/9ffuvdcvfuvde9+6910xsCffuvdYPfuvdcTyQvP0JNv6fj/effuvdZVsq/XkD6f6/wBL/wC29+691AqkEwYfgg3/AKA/1tf37r3Ra+7+qMbv3a2VxdZTJL9zTSxjWAyC6kj63+nH1/x9+691pmfzDPge228tna/G44wnXNIrpEyq6G5YCwH1vf8A3qw9+691rX9h7PyO1sm9BUQvqpZWBRwIlRUew1fUm5sT9b/X+vv3XugxyNUXZ6qNlimKqqilsq6EIDl1t9b83/P149+691CM9RP4fIZWRg1rrdWWQA6/zf8A1/x9Pxc+691DmlaF3WORlcXvpVyGuLC5H9P96v8A4e/de6xMqMYzM3kEpRTqYsyq3DgDjj/D37r3Sww2AWuqFSjdGkDJrQX40E+pvwW+n+2/x9+690fH4+9P5HcOYoEgx5lkUoDPK4iVAGCl7v8Aj6G3J49+691eJ0p0T/DIoYKmnSnqojI0q/q0TKquQDx/rX+h5Nvp7917qwHbew4Kamp50hWPTH63P1nawBKhRbg8n/E/W/v3Xuu89RQUlPPIiATSXCqyfrkt6VUG31/wPA9+690W7dlTGZiiraYFgbJcEWOtDcH6f1/23v3XugbyyU1R4lqVulnVVOmMngm4A/x/AFzc/wCt7917oMd7bWihxUGTxdTJU088LyOoAUxHUFlie/6QOOf6X/Hv3XuiwV2NvLUBygAQuoEqvoJOo3awuT/gePfuvdAju7GDSyrCjB2u8QBYuANLOUtzzzcW/wBf37r3Rdsntmb7t2jjE1Okq6pUW7M6HV9PwxBtfm9v8PfuvdBlvjAGmknFA5aGdY5JUmSxEmn92Iv9SeeT/wAT9fde6BM4MVcUnklWGqjlaSGklLhZCnp1emwHBH+vb/A3917ptiipIhJBURhpoD9vTwXKlnlJsxc8G1h+Pz7917qAlVDDNKtTTROY45YhGLiMScaWuPqy34UfW/v3Xup9TW1i0dLC6ITEpaKSFwSqSAANIF5UW+gPPv3Xus0VTJIY2ieR5CQJdZAiAVQAPpweOCSfzYH8e690I23Q8+k1g8bzamkdnJfUpHjCytwAR/T/AG/9fde6FWCpniAjqP2v2o1Ecobm5JgkV+L/AJ1fj6fQ+/de6a8ruJ4o5I3eV6gMH1hlUWQDVGn1Gk8fi5559+691AGe89TBJGstNKCJXlRgbXGkkJxYi17i1v6j37r3Svw+acRGJ5oquMTXMvkYSAAkheOVJ1fTVzxa1vfuvdCBj6+JPCIw41goQQSzKRd18jHkD8gk8gAfS/v3XuhCxVdAtVCaaSWB4lUsY5CltB1soLXAYm1yPrxcC3v3XurMfir8t909W5OjEORkhoopIvSKqSXUI7lY9JPGrnUb8XH+t7917raL+Mnzb2p2Fi8ZS1uSiiyMsKFY5JkIMzRBpAOfqAwub/X/AAB9+691Y7g91UGXgjmpp1lRm9JQhgLgC5AP5P8AxH9ffuvdK6N0lUlCbN9f9uef8f8Ainv3Xuu/BqN/x/h9b/4/4f76/v3XussaKPSOALn/AHn37r3UlTp+n9Le/de6zRuQObcm3P8Arf4e/de6k/4/g8j/AFvfuvde9+6917n8Gx/B9+691yPIDf7A/wBb/wCPv3XuuPv3Xuve/de697917r3v3Xuve/de697917r3v3Xuve/de697917r3v3XusjGyBfz/vFr39+691j9+691737r3Xvfuvde9+6911cXt+ffuvdd+/de687MVWw/Tx/j/UfT37r3Xvfuvde9+6910QCLH37r3XY4AH9PfuvdZD6Vt+T/ALx/X37r3WP37r3Xvfuvde9+691737r3Xvfuvde9+691737r3Xvfuvde4/Iv/S/4P9R7917rr/Y/7Dj37r3Xfv3XuuRuw1Hm3B/1vx7917rj7917r3v3Xuve/de697917r//0d6+w5/xFj/re/de68QT9Db/AGHv3XuvaSTcFv8AYfQe/de65WPAsb/63J9+6913pII4v/rf71f37r3Xegf2ja97C/Nv639+6917QR9CCP8AG9/8f639+691njsUPAvYj8E/S3v3XuuFh/Qf7Ye/de69Yf0H+2Hv3XuvWH9B/th7917r1h/Qf7Ye/de679+691737r3Xvfuvde9+691737r3Xvfuvde9+691737r3Xvfuvde9+691737r3XrAfQW9+691737r3Xvfuvde9+6916wH0Fvfuvde9+691737r3XvfuvdesB9Bb37r3Xvfuvde9+691737r3Xvfuvde9+691737r3XWkXvxe1v8AYA8D37r3Xfv3XuuLNYf4/j/ivv3XuseskHn+tybA8cEf7e/+Pv3XusJ5XUeW/qf9f37r3XHUx41X+n04N/8AG3v3XuuWkWDMTc/Xm35tb37r3XF5FUAAkAX/ACQCT/T37r3XNAfqSTf6C9/fuvdSrA/j6cXte3+39+6910zBQRpFrE/Tm/8AiL+/de6DjsHd9HtDb9fm66VIYaSnklVpDYawCQdRt/sOffuvdaef8wn5cZ7c268pFSVckOLjqaynieCdZJC0chVQYgeAbcfgj37r3VO9d3XvCUSSw1lXHGb6A9Q92/xsOBcgcAf4Wv7917pPxdjbtyk+ieokjke8gdp5WRjzdmjJ+v0/1/r9Ln37r3Uh9yZCTQ0lVLN+pZIJZXjDyEaXaJhb/W59+690zSVuVSJqmWOSCmkeRFQmwdFY3Kve/wBeL259+691yjr0ujTJN4ynKqxcLqN1IJ/rf68kE+/de6ashV+QGKNphFpZHV7lG1G4up+lyf6Wvf6+/de6ZKbD5KvkeHHxxa4EaoYkePSqKpIP+t9Rz7917pT0OH0qW+4EkzoqmCIFmExNzwfp9b/0I9+690qaXbkss4ecOynSFMlrhSvCcnkf71/h+fde6dINu1kh0ArHCUaMEaXkWNBfWAeQLkH8XHJ+g9+691MptuzQqWpac1MqRjVMwZ49Rvdl03P0tYf8RYe/de67lxVnVoqO80kfqZ1Yc/U6A1uST7917qfi8VPPFJKaXRNE7q6yclUX6Nx9Qf8Ab+/de67fbkfmhqUjIZlLSsR6WQE+ghv8Of8Aevp7917rBPjqSQv42jikVkKhVCyRkH0lSLfj8fT37r3UmlohD4XY+V3nUl/1lZG/zeo/kNxcf63v3Xuhc2zUyUBmpyt6x4/2lUjx+I+q6/0P4/H9R7917oQo9wy4qSmnjknilIV2ADBY2BuhaxvwOB/vNyL+/de6uc/l9/KKuos1QbUzVbJNSVUsMUPllY6Dfixf8X/T7917rZY25kYspiqWpRw4lhV+LEEFeCR/U259+6906HWhs3INjf6/U8fT37r3XJX+ovb/AFmIvfi309+691ljJUg3I/w/F/p+D9ffuvdSAxLWP0P4/wBhf37r3WTj6kDj/ffX37r3Xvfuvde9+691737r3XvfuvdcSbG5+lrW/wAffuvddre1/wCpuP8AC/0Hv3Xuu/fuvde9+691737r3Xvfuvde9+691737r3Xvfuvde9+691737r3XVhe/59+6913/AF4+v+J4/wBb37r3Xvfuvde9+691737r3Xvfuvde9+691737r3XvfuvddFQfqPfuvdeAA+nv3Xuu/fuvde9+691737r3Xvfuvde9+691737r3Xvfuvde9+691737r3Xvfuvde9+691yViP8AEf0/437917rsqTYg3va5/oTyQffuvdYyyg2J/wB79+6914EEAj6H37r3Xfv3Xuve/de6yLwrH/evr7917rEWANif94Pv3XuvAg/T37r3WN/r/sP+J9+691hc8W/r/wAR7917qMzWYf4D6f6/v3XuuQILMR9PTb/Wt7917qQhNvr9Dx7917rnqJ4PPBIb6fX8ce/de6Cfsva82ewNdSxoWaaIxgAaiwe4I4/wt9Offuvda63yhxW7+pc7lq6rxVU+MjnkMUsqSi0QJIImA+n1Nyf6/jn37r3VeWX+aeIhWeGtkRZ4JUhLGpVhHFH6SjOeRb/DkHn839+691GwHyN2Znaj7irq0nmqT5HMtQgQEvZDG6m+m3C/W/P0vc+690ImV7E2zVYeSWjqKYl0BlVZVeN3jGu8io1ywBHJuD7917ooW5K3G7irZ1o4GmqGdgipIDHKCfWmkn02PNrC/wCfrz7r3SEqNlZehdpaeGWNpQJ4lIJimiDazF9DYm9jbn6c/n37r3WKrx00QvVQOkqKreordGAuFTVf6c/T/iBf3XukTPlZkqAhjXSHYkTEOWBFhp1X449+690xbvw71FLRVK/bqtZGx0oQ95r3u6N6bW0kfkfXi9z7r3QZV3X2VjQZOemaVVOhZEYSMQUFteq5J5/1v6Ae/de6f9vbbqIvFVmICaDURG6M/pchVIUcAg8nSL/Tn6e/de6GDGbZq6iNPEiuWkZz5RLfXYFmBc8cWH9bjm54PuvdCdhMKlM5Q0vEYDTal1cxi3kt9OSLH+gFx9efde6ejWWZIXd4PGryrEkcdo3BOhzH+dQsvKkfW35A917rBuOemzjh6ynjpRFFFAKeHRGkiwxBbyB1ALE3Ngptxyebe690WzsLGCSFoVjdDCrzU5nAVUBBW0JWwLHn6/i3+v7917oqke/odnZOKprKE1EUK1X3H+VMskwSP9tZaaNdWkWPrDAH6W4J9+690He7e94d3UctPT40QGRGEdOitGTpZlRzqsQ3qubi9vqPp7917oGt17ur1wqYuLGSwwR09PHNc0tpSkz1E7MwGolw6re5NlFiBe/uvdAst6lfSPLUeVnRNDMoWRy7ayDqsouLA8/X6+/de6kTdc7uzeNbJYzbuWnok1TNVQY2pkpYIPIdB1/W3Fx+fobnj37r3SGw22q5s8lC1FI9Q0kcaUviaKSQs+ghoXBdTyBY/wBb3+nv3Xutlz+WT/KWftz+Fdmdo0yUu3JJYqvHYd4DNUH90CIsk3On6k34AvYXB9+691uB9R/HrZvW+2cdhtu4HHY2hoaYQwR09MiQkIBGzWt6r6QTqJI+n0A9+690sNwdXbX3TSnHZvCY+tgdGjZZKeOZNLE3AVvp/sLccf4e/de6J52x/Kq6C7RxGREG3qHB5CtEjLU0VNHEplkBbU6Di9zyRxa39OPde6oi+QP8hjsnA5Kty3X0cWYoY5JXhSmKxzRXdipYMOeLA8ccf7D3Xunn4efALt7rredFHuzb9bS/Z1UIm8lNMoXxyBlVSPqAObjjn37r3W390xgajC7SxOPqFYPT0sKEldN9EK29I+gB4/PH+Pv3Xuh5ge2hW5uvqAIvq/Tf6e/de6mrIp4BPHBv/wAT7917rJ+Qebj83P8Avvz7917rkZtPBF/zx9P6fn37r3XDzc3t/vv9v7917rmst78f8R7917rxkNwALXvb8/QX549+691kUkjkg/72Obc29+691y9+691737r3Xvfuvde9+691737r3Xvfuvde9+691xJI5FrAX5uDxz7917rtTqF7fm3v3Xuu/fuvde9+691737r3Xvfuvddj8i9gwsf9Y8X9+6911p0XH+P+v/tj7917r3v3Xuve/de697917r3v3Xuve/de697917r3v3Xuve/de697917roi/5I/1ja/8AgffuvdeC6foLav8AX59+69137917r3v3XuuiAfr/ALf8j/W9+6910Fsb3J4tyb+/de65e/de697917rpv0n/AFv9659+691g9+691jckNwbcf7C17/n37r3XEPpJvzf8Xtc+/de6gzzhbgkDkng3H1/BH+JN/fuvdYftoqqnkWRA4a9wb6Txbn8W59+691Xh8xPjdR9hbVyk9LRpLVRwSEAR6nYCItb6fX/eP969+691ox/PH49zbV3HmfPiRBLBLIpJhdNDa/T9AL/Tn8H+nv3XuqasttTIQVk4pklkh0f5Qr3Uqt7yOCLcDj/W/Hv3XukzUV8FPkIIQ00tHCnjIgHKcEPYsP6gf15P0P4917qFHLHUGZ1c2N/EsnEgJJUlj9LDi4/1+fp7917rgaVlneE6XMcglDR3IZVF3W4H4uD7917oathwIclSwpAUWpETh2YE6UPJY/4cf8b9+691cv8AHHGrSSYeopqrxVhZGZ0RXFibOCGB4/p+R+D7917q9DqvE0n2FJK0sdVKIUneYRXaaaS2tpWJuT/UE/63HA917ozNBj6VIkCW5I0xkaUDc/pHIHHP445/HPuvdJ/O7Qp8ifOwXUW0qqtYhlFrg/4f7z/j+Pde6APevVtNcVCi0iM8jaQQSCtySB+f94/wt7917oqW6tlVdJPI8QkOtSAgXTEU50mzclvqOPweQb+/de6CnI4HLrRVUMMEn2tQoEqFpCFDN6wsTfgi9+P6Xve4917oH9x7HvErQ0kkTgPE8ZujMSfSUdBcACxa9/x/W3v3Xug9h63yQqBWxY1aySFmUK0DOqKVKsojH1/4NcA2/Hv3Xuk5kOiK+pMM6494I2QiUxxyFXkmkDFmUAaCOdJP/Ee/de6Lz2J0LlQxjpIGTW7ktJdkhXWYo2JYckm5Y8WA/N+Pde6KXuLrHKUBnjNJ5Z9LqZuVI8LiI2KfQMbn8m1r+/de6QsuwarzvJNA5C3ljugjLTIBrVZD+TcEf6x9+690jM5tesoqyJI6YNE489iDpQtYMNdjdx/sAL/T37r3Wai2tIp030eYeQ2ZibEf2tQ+oBP0sPrYf0917p9pdvCBXSIXVoWE4YBnvw0ZX8E3vzfi/v3XunmjqDSutO4iNkAjL2VlYkD1gf2bDj6e/de6VNVuqoq0jkmlp9NKn20QQgII49ILS2Bub2tf/H6+/de6SW5t1CtoJKGOjohIipI1WsiLLeEXKrYC17i9734tax9+690laTJYyqp4RPkZknYSO0HjcFUUqWDSj+o+g4/1/fuvdPNBnHhVmp4ZBQoAwnRCq6V+ly12B55NyCf6fn3Xulzj94CVqNhVGKOnKsZgWd2EjKrRiG1/0gm1x/sOD7917oT8XmKGrlqJIcp9xBTh6gVDH7YSKFF0jV73LHUpufxx7917of8AqrsnGYKCrdqVKl61UjgdmSR6RlmBdDqFvUCbkfkf4D37r3RneofkdnNl56GaiyFXGi1kxiSOT/NRvNrIWNbcAWtf6gWJ9+691se/Dv5z0+4aXGYzN5e0knjjjmlkC3YXDIQWN/6f1+v4vf3XurtNkdhUO4aOGognSYShGUo+sNcn1g/UC1/9tf37r3Qw01VFJGCCCT9Lc3P9C39effuvdTFBYCw/x/HAIHH+8e/de6yKo51f7Dn/AGH49+691zsP95v/ALH37r3WRDwQSOPpew+t/fuvdZLg/Q39+69137917rktjwTa/wDX6A39+691x9+691737r3Xvfuvde9+691737r3Xvfuvde9+691737r3Xvfuvdc0Fzf+lvfuvddMbn6W/Hv3XuuPv3Xuve/de697917r3v3Xuve/de697917rkvNwTYEfX/ABHPv3XusWnQ1hzfg3/2n37r3XP37r3XvfuvdckFz/rc+/de68xueRa3Hv3XuuPv3Xuve/de697917r3v3Xuve/de697917r3v3Xuve/de697917r3v3Xuve/de65oQQVP59+691xIINj7917rjzf/D/AH3Hv3Xuu/fuvde9+691/9Le2EDfQf8AFf8Aiffuvde8RH1uf9b/AHx9+691zWM2sB/t7D/e/fuvde0m545HH4/PPv3XuvAEg2H9Re9iP9b37r3XtB4BF/8AXsf959+69134r86mH+Hv3XusiRkKbcgX+nB4Fzzf37r3WPQ39P8AeR7917r3iJ5LEf4D37r3XvGRwLn/ABJHv3XuvaG/p/vI9+6917xE8liP8B7917r3jI4Fz/iSPfuvde0N/T/eR7917riyPe4Nv9hcf7Ye/de67CNb6f7H6X/2H+29+6916x/of9sffuvdd6W/p/xH+9+/de69ob+n+8j37r3XtDf0/wB5Hv3XuvaG/p/vI9+6917Q39P95Hv3XuvaG/p/vI9+6911pYfg/wC9/wC9e/de670ta9vfuvddWP8AQ/7Y+/de69Y/0P8Atj7917r1j/Q/7Y+/de66PH14/wBfj37r3XLx6gDqI/wH+v7917r3jI4Fz/iSPfuvde0N/T/eR7917r3jNr834BF7Dj8gX9+6911pYfg/73/vXv3Xuu9Df0/3ke/de6942P8Aa0/4WB/2Pv3XuveNhcXuPweF/wAOPfuvddeJr/qP+vqN7/7b37r3XRUrdSTf/XuR/sR7917rCVa/Nz/vI9+691wKHlioIuBa5Vvp/jx7917rGQ7Aqf8AAn6C3IIIPv3XuuQg0rqJ5vzyLj83J9+691HmlVNXqJP5J5PP+pH/ABT37r3UaDXO/LFgOST9f9t/rnj37r3T0kZUC4JP4P14/Hv3XuuyL/kj/WNvfuvdYZQArfUjQbknhbHj/W/Hv3XuqfP5lXfceytk5DAY+saOpnppgxjlGvy/pVCF+q2P+3/p7917rTe7SzVVunLVVXUzSSzS1EtRK0mp0M+oiNSp+vH+wvyffuvdBLJjI8g0FFaKmqFQtJIW8cTG+oix/pf+n9bn37r3UmDEeH9qiEdVNdUeYEEEjkqrE/S/A/5EffuvdRqrbTGqM1VJpVdA8SHWihRqYlb8D68k/wBPfuvdRtwhKRQKHKQVUZgRfEELCJHF2jW/1t/yPi59+690ngmQ+3p5Skgj+kLvpiS49JsG4Nje1jwOPrx7917pxrKePxRGlcTy1QCSxMtmp5kYXIB/Lfhv6AWt7917pd7Ypal2q6KKmfXJAUkqPGzut1sVLEWtxz/vPv3XulTJRY+jSniplVchESsz2VlnI49BA4sBb6e/de6yfZ5B5FIkZ0H7qeFApJbjQyn62/1v9b37r3T/AArHj1Q1UwaWyMS2tQwsCUAT8/g/7z+ffuvdLPBZbE0sNXO72neFjECgeMekjSv+w/FvfuvdJ/KZ2jYQrFRrFI91M7LcsTxYR8/kf0v/ALx7917pO09dItW0cLk+RSpDEpE1xwLf4fi3v3XunGmXzCqFVPIFhUiNIQdJdVJszmwAH+uSf6ce/de6wV9DSBKeSOfyVEset40Ro3SQcANK3Bv/AE/xv+PfuvdZaHE17Y+WYmNIEBdpSDriLXuTf6kH6W/1uPfuvdKbDKiU5ZamU1KqFlaZDoURG6uki88jix4/p7917oRaOgoM00ANUyVJHldXIYFz6vXza39B/T8e/de6FXrLM5LY+6KDKUVa8aUNZE+mNubRnUCCT+fpx7917rb9+GHbVN2d1thKr7lZKuKjgjqV8gLKyrpIOrm/9Tb/AFv8fde6OwsWpQFF7H/bX/Fz/h9P8Le/de6gzQSIeBpPHHNxc24/r7917rpQR9SSf63PP5vb37r3UlCbjTe6/wBbf0/N/fuvdSADwPqeB/sfp7917rlob+n+8j37r3XtDf0/3ke/de64lXvxcf7C/wDvPv3XuuwjW55/2w/3j37r3Xih/K3/AN59+691xK/4kf4A2/3j37r3XYU24uf8fr7917rux/of9sffuvdesf6H/bH37r3XrH+h/wBsffuvdd6G/p/vI9+6917Q39P95Hv3XuuJV/xccf0v7917rwjYi5Y3/wCSf949+6910Usbam/2/v3Xuuwptxc/4/X37r3Xdj/Q/wC2Pv3XuvWP9D/tj7917riQ1/rb/C3/ABX37r3XYBt+T/jb/inv3Xuu9JPHIP8Avv6+/de66KMP7V/8ABf/AHr37r3XgrH8Ef4cf8T7917rloYfnV/jwP8AYe/de69ob+n+8j37r3XvGT/h/sSP969+6911oI4sT/tz/vfv3XuurEfUW9+6913pJBI/3j6+/de66VW/N25/A/Hv3XuuirX4JH0403+vA9+6912A1vyf8be/de65aW/p/wAR/vfv3XuvaG/p/vI9+6911pYfg/73/vXv3XuuDKb/AFI/wt7917r1m/1X+8D37r3XIK3BuT/rAf1+nv3XuuQDC9gefrx7917rpo1Y6r2/qPpY24HP+w9+6910FIFhzb+nP+9e/de67sf6H/bH37r3XEhr/W3+Fv8Aivv3XusighDzcm/IHP8AS3+t/wAb9+691jMf9QSf6i//ABHv3XuvaGH6bgf0035/2Pv3XuuLIbc/X+pFuP6e/de6jup5N/p+Lf0+v09+691CkDLzccn6/wC98e/de6zxIXAYcA2Xn/eLAe/de6nCJVAH1vz/AMR7917rmF44B+v4v7917rpo9fBX+pta1rgg3H0IPHv3XuilfKrqHbPYnXOdoMjQ07zyUFYIpikbOJPESoYkggX/AD/r8H37r3Xztfmr1/uHrnszduGwroUp8jWqYkBjh062KEhLXb/bg8f0Fvde6rppd19n0FcHORq4VWaNZI1kkU6AePGttNv9YW/2JPv3XujKbQ7c7KiWn+4mqpIZGWMNrIM5vazKoFh+T+f6n6+/de6sy+O1TFnaqCrzFRCJrpI0L2BLmxdXItc/4Dk/k/j37r3Vko21t3M0SrSNTmeKLyxK8apFKEQW0BjcEm/Fr8e/de6LVvDrTICqmlipjJHaf1FWKJp/d0Rm/I9X1vf+tre/de6LLmtrzR10sM9GKIowbkMbozE25J+v+3H49+690mKjHz1S06GJzFSmRoVCkxst9FygI5Nrc8j6fX37r3TnTIaaOmWqhCw1b6GWd9SARrqUiNieCQfpb/eyPde6UGKGImqNE8TRlwhiahYBYyVCtI0coIN/ob8AfS3Pv3Xuh1xGBwcGLkrZcjDK6rHHTUjTRQzSNK3pa0aj6EEHiwFv9h7r3TjWUq1NFBW0FFBTeM+OaOF2nVgF0yNr+hvYfrJAJsD+PfuvdImsgRayL7mI0oqY2AqC2tiFfUrug9PNltb/AGFje/uvdJ00MFRNPon1ytJIYXaMReot+u4+oP8Aibf0AHv3Xug03vQrS4jJmqppZKgwgU1QjoIo52YhndWueRYf0H+HPv3XuiWLsHIbpzRhoo5mnmEyftQs4VLq8h8hutiNQsbkHkW+nv3Xusdb8ePt4Za+CmKaXe6KlxGbkujuxJuQADfkcWt7917orm/9sTUjOghZTE2rSEJBiDvFpsf8QDf62tz7917oH8fj5cbVkOhZoxriZYjd5L/uxSk8Kt7/AFXnnkDj37r3Rzdpd54fDYiox2RoNw0zTU1LTiPHTIKCIQQqjTr9IxwFUqFP9Te/HuvdDT0LV9G1PY8G8t80GKo0FUkhirJ43KoyRsssxSxZ5Lc8WH+8n3Xutn/pH+Yb8YOsNqY7H1u4sTh4aWnhpYIqbxhBGAro8emx0gGzkWtx/U3917o6Oy/5nnxa3jK1FiN/4qNo1UNHVSJSIutAqvqdtPLXtYc8E8kk+690aPZ3e3W29BDPt/c+FyyzDWGoqyklLtcgxMVa3AsTYX5t7917oasfvKh0IsdVHzpKqJCRpU6njDoB/hz/ALG/09+690r6fceNq4wzmCVn4fUyuAfoAfKL2sBawtbm1/fuvdOtHj8BVTQ1IpaN5VN/MI4XK6rWVmYAg/4fT/H8+/de6XlFFTwqiwiMIpIUKbAD682P1/3w4t7917p6Q3AZQLnj6j6/S/P149+691ls1+CFuBe1z/jyP9f37r3Wa7/4/wC29+6914lx9bj/AFxb37r3XYJI/UF/H4/2/Pv3Xuum/HqDf4cXH+PHv3Xuu0F+BweOfy3+JDe/de6lRRtc8iwPNuf9YG/v3XuuyrA/qt/hYH37r3XYBt+T/jb/AIp7917rgxIYAHjj/e/fuvdZFGo2uB/ixsP9v7917rsqQbD1f4ryP9v7917rgwa/HH+v/wAi9+6912AxHIv/AKwNvfuvdeKn6+oW/wBgP9j7917r3v3XuuiD+Db/AGAPv3XuvAH6Xuf9b/iB7917rlpa30P/ABP+29+6910Fc/Sx5+pIHv3Xuu9Lfkf7bn37r3XLkrYg8WI4P+29+691xsf6H/bH37r3XrH+h/2x9+6911Yj6i3v3Xuve/de66/P1/H0/wCJ9+6914f69+f9t/h7917rkAT9AT/rD37r3XrH+h/2x9+6916x/of9sffuvddWP0sb2/pz/r+/de64kOPz/txb37r3XIBiORf/AFgbe/de67sf6H/bH37r3XEhgfoB/r3v7917rvkfX/ere/de697917r3v3XuuiLgj+ot7917rAysPyOb2454/wBf37r3WFw31+vH1tx/re/de6iyM1gRYWPNvqL/AOB/N/fuvdNNQzFtN+CST9B9DwOffuvdTse9yF5toKmw+hvbnn+nPv3XuvZTGQZOimiliUq6MGBBOpQAApB5P1P19+691rr/AM074NVW8sBl937VxqeeGOSeeKGG/lCprfULfX6/7D/H37r3Wk93NszL7TyGWwVXjWpayGaSAs0ZSZFLlSrKfqD/ALx7917onmf2xS47ROlY9Q88TGamjQ3p59QOl3N73ufpb6f4e/de6YqbFMqszMp9IHjtpZQTcqeTf6W/3nj6e/de6fqJEopFlCRXfSsisNSXtYlrn6f63v3XuhB2m9R/GYRGsd/RKeeFUnUyqoN/z7917q3D44T18lVj/EJHWk8Eki61BaNyQNN/rb6+/de6vn6lyFNTYqlaeUoBSksrOE9bANZAp5twP9f37r3Q2/32xlLTFWrqVGptU2h5gDIosW5NuB+R/r/Xm/uvdN1b2ftGPHvPFuCKSvOkrj4HBCySHUxP1v8AT8D+lvfuvdJKo3/h8jHqSZJJEZtcLOHkZWADMCeD/sbe/de6R2Ry2260SsHgeSFHIQIpkEd7FCBwST9CD/X37r3QOZWu27JK8UPgQqp/W5EiBja2k/4E3A/P54Hv3XukK1Dt6qlDSywgCUGTSDcoSVJNzwPSv+x+lvfuvdLPHYnaEVKJfJEpZXUsSl1AIYxnn/bfn6+/de6jY+HZDZRPvq6hhpJGOpZqrxRfp0+tufTcgG3J5/NvfuvdBF2jndj4RaemxFFhK+sp0qqTJkQfcUjQzm8MlM7sbsAXswtyBcfS/uvdV/7wotv1tRXxpSQGOWIyo8UceqOS91jFgOSSf6+/de6ASvwFJTGRPtIykyGUFkU6XVQGUKfoV45/259+690wybDxmdopIVSCCSnVpUdobks1vIhjGkkMFFv9b839+690GeY66ejEpjiWFRrZZgBoeMWsgW3pPJ/2P49+690H1Xg6uip5EmjeMPLIjORrLJpDJcggi5JP4v8A045917pC5GnmjCSIS9lUMFTRbVqUszG97e/de6TToRqKRy+VLoyeQ6JFvxKLcH9Rve/9ffuvdJXLQSyll/zTlwSXYsOWuG4NrXB9+690gJzkIJZ18zOvkFnU6Vex9C3B5AN+Bb37r3TjT5fK+P7UNKUsJWUzERuEW/jKD6i5+nH9bk+/de6U2IrszMrLRQiSU6TEFWxilkBCIrOf7dioH9SD+AD7r3TrQbgrF1us5lvEC9O+qN4mDkFNLXv6gT9PfuvdCTsXsE02QomqHZYxVWniaVVV1KmMOoIN7fkkk2/pz7917oesR2GlZIrxu8csVS9tJACR6josFsW1Af7xY/j37r3R2ehe5K/DZehkp8i1PCspb1sUivEbi6sSSWP0sQePz7917rZc+GPzCp8zS4vFZDISySBY4gZZPGA6OU1IdXI5+gA/H5B9+691efsbelNlqOB4pI5VkCEGOTVqDD0/4D/H/jXv3Xuhoo6hZEFiGJtaw/s24JA9+6904WYfqt/ha/8AxPv3XuuLXNgP6/W/09+691yVSSbMT+Dc8c88+/de6zKtje5vax/p/sPfuvdcrNxpAuT+fp9L+/de69pe/IH0/Fz/AK3v3XuuTAtYrdWN9SkfS1rfX37r3XHSy/qN7njgDj/Ye/de697917ro3/Fv8b3/ANh9P9j7917rwv8Am3+wv7917ruzH9Nv8b+/de69Zh+q3+Fvfuvde9+691737r3WRLAFj/rD37r3WP1E+kD+vPH+8e/de69pcC7Af7D37r3XvfuvdeOq3H9fze3v3XuulWRjZQp4v/vr+/de67sw/Vb/AAt7917r3v3Xuve/de67axKn8gf7z+b39+69117917ro6uLAf439+691kQaQWbg/Sw/p/h/tvfuvdcLluRa55P54P9Lf4ke/de66N7em1/8AG9v949+6914BifoD/rXv7917rkVbg2NifqQfp+T7917rib/i3+x9+6914Bz9NP8AvPv3Xuu9LDlrf7D37r3XrE/pFz/S4H+9+/de69Zh+pbD+twf969+691737r3XvfuvdeOq3H9fze3v3XuuhrJ403H+J9+691ydXvqb0g/6k/n6WN/fuvdde/de697917r3v3Xuv/T3wPfuvde9+691737r3Xvfuvde9+691737r3XVh/Qf7Ye/de6yjiPjj/W4/te/de6x+/de66sP6D/AGw9+69137917r3v3XuurD+g/wBsPfuvdd+/de697917r3v3Xuve/de646vVp/3n/YX+nv3XuuXv3Xuve/de697917r3v3Xuve/de64Em5B4X+vItx/X/X9+691zFrC3I/xN7/7Ee/de64kgX5JP1tf8fT6f09+6912DcX9+69137917rsfX/YH/AHr37r3XXv3XuuiAfqAf9f37r3Xfv3Xuve/de64X9drn/W/H09+691yIv/sCD7917rv37r3XVh/Qf7Ye/de679+691jcgcC+o8k3P+H49+691j9+691xY6efr+Lfj/X9+691h+tgST/Qkm9ySLe/de6zJGOSx/T/AE5/1v8Aef8AH37r3UGsnSJPSbnkWuSb/UC59+6902xwPVozsbEHg3aw5t/vv+N+/de6dKOn8Jsbnkf04F78+/de6cQbLcEk2NgTxwfyP9b37r3WQEHm1r3/AMfzbk+/de6QvYW4oNr7ayuXmkEYpqV5LsQAulCQefr9PfuvdadHz87vq+wN75Kmp69pYaepqI2ZX1QqjNZVZR+P8R/xHv3Xuqpq+OGKZzPD54hdtStZh9Tci/8AxJ/x+nv3XuguzFVRvLMY4jri0nXG4BsWuAD9Dxwf68/Q8+/de6blzUdLIkcERjUC5mV7xR/23Yhfq39fr+fzb37r3XGKrrslUVBozKkNZphlZlLLLGQI9agj6g/n+lz9Ln37r3TnPsEx2PkLzJFG0msMFt/ZIsOOAP6cf4e/de6gTbfydTLDQqt9BMyg3CJGhKaATe5/PH59+691Ji25UJaVlSojgf1hm0yyOoLFUcfqP0/1v959+690rqeoqaKKFKOJ6VmiHm8hUSPGRpkVWJuD/Qn37r3T5SY/GqktYzyeaV0WN2a8gjVQHa4Nr3JPHv3XulltXCQ1lU9bXzVS4mipp55pYHvLfTaBTYjgkC/+P+t7917piaSKtaaaaZo4xK0SRuQWVVYpdvzbgXB+vv3XulBQUWEfE1UhedK6ETyCeB1eIRqgEaNTHgqxJHv3XukJVShnVUK3UqovrswZtAIA/wCI9+690zijqIp3d6jT6wDHr5U/QFvz9Of9b37r3T5LWCipwrT+QqgcWOpdbn0XA+pN/wA2/wBj7917rBDkqiR/NE4DX1EPYhgHIZdZv/je309+691Hq9zZ6czUlNitMUXlmeqhn1xSIT+2HgFhweOTYm/H09+691zoN3vTU4WQSoKlFFVrHjd5BwQh+gCtf63H1/r7917pf4HeKUi+R4kkWaOwCA60YW0yM9zyLg/4f7b37r3Qx4zdOKRqWV6smKRV1FxeMP8ARlPPFjf/AFyPfuvdXq/y0O7aHBbhTbcuSBpcl4xCjvcKzEEhQx4PI4/1vfuvdbIlLOs0EUiNcSrGysLlWVhcHk8i3+x49+691nlXUjFjew4B/wARY+/de6Z3azELwob6D/Xva/v3XupKSi/BNja/0uCefz/r+/de6kK4Y2BIIJsQSb3/ABfnn/jXv3Xusqtzck254/5H7917rKCCAR9D7917rv37r3Xvfuvde9+691737r3Xvzb/AHn8e/de697917r3v3Xuu1+o/wBce/de67JuT+ebD/W9+691x9+691737r3XVhz9ef8AEj/D8e/de67/AN99Sf8Ae/fuvde9+691737r3XvfuvddH6H/AFj/AL17917rpSSOf6+/de65e/de69bm/wCbW9+691737r3Xvfuvde9+6910VB+o9+6914AD6e/de679+691737r3Xvfuvddgn6XNj9QPz/sPfuvdciEIJHGq9rfggfS/v3XuuHv3Xuve/de697917r3v3Xuve/de697917r3v3XuutIvc/m1xc2Nv8AD37r3XdgPoLe/de697917r3v3XusjXVQB+frf62PPv3Xusfv3Xuve/de6wy3J44JH/E+/de6huxtb+pJ/wCK+/de6gzH+n9bH/X9+691mpibEX/x/wBiD/X37r3TkjEXW1xqP4/H0sPfuvdZ7i9v6gEf439+6900ZbK0+OpZp55NEcaElrEgn+lxf8f74e/de6pC/mS/PjGdM7FzmLxNRA+Zq6WopqdNYVld4yqsHALAqbk/Tjjn6j3XutD7t7undXZG/Mvm8nUPWPkq2eeoLSyOT5GLIi34sP6qBfn37r3QQZSuqWjuDEs6sXVpLALpACrcC5/1vofr9fr7r3SRgz+4KCVp/LVPpkBUJIBD+TcIo44t9PfuvdDn153zufDSxGKtqUjWQagrRrMJhwNCspcW08lSAbi97e/de6Ph1d8zc1HkaYZOYmKYwoVqyASsTaS19Itf+nF/r9PfuvdWrdYd0bb39jYIZKSnmdqdVk1yCErf6Oj2Go8jgsTYcj37r3Se3ZtStyWTnrqmgoKuOmaSakelkSILFceOKqCk6mAPqC24IJANj7917or+6qJKasYQpHShaptYjt4kvIQyKQDYWH0PP+Pv3XumfMYfH01JS1tXVQz+achVjtJ9vEqAsSdV/wC0b3B9+6901RVtNC0I8gSJag+OVEELyo66Y2JU30kcWv8A1P8AW/uvdLuhq46t4kRxUFQJdaG7RxKGAK/TktwT9f8AYe/de6Uybikw8CtTxyurMvlpWlUpMFJDK6MSOTqJtb/X+lvde66qN04zMUgoWx8KMHaZ59TLLTIygLAkaELp1AEki9yBe30917pNVL4+lUmNvDKkbMI57BpJ1UWA0nhfyL25v/T37r3QDb6fKZSKWNWB06mh8VQqpqI1vE+s3bgX54FxYf1917oLtj5vPYnMQU1KzJ5J2jPojBhkkTSxVivIKi1jcck8Ee/de6MfuVxj9rVAko0arrIVkUpIb6vGGuwuebGxNj+Cfx7917oiu6drS1i1uQlpAY3Vm0yKDYSMSTEV+rAi5U3AFjbk3917oEqXY0NbWRU5hjQ/clYyYx5p/PIS/kJI0hRc6Rxz/Q8e690/dpbSxmD2/DJS0sZPhe7zarBoVP4PF+LkEW5F/fuvdE3qd011BIRHe6s4LSPZCHUBtK3sTwNP9PwRb37r3SYznZm66pEpJcnWNSReqJJJn0ogFrKwsSvFuSTxY3sPfuvdQMR2Xuyl1RwZmthieZJCYppPU0XKqdJF7f1N/wACx/HuvdGt6u+ZvdHWdTTVGB3nnqU07IsSrXVQjP8AbPoDfm4H+t9T7917qyLbX86/5CJhsZjspmJpq7HjxxZFJJjNLEzrEYpYT6WNlPqIJ5H4A9+690dPrb+dn2VDTUkuVkSubUVYSO6GMqdIuVFmIA5Uk/Ucfn37r3VnXRP85fBZ2empt104ppKgxoZxKIolJ0lnMb24P0+gHH1v7917q27rD509X76gp5aTPUaeSMNpaZFa9xZTcm5/2/04PHv3Xujc7d7d2znUhehytLKJACGWaNiVt9PT9Db+v5/r7917oXKDLwViJJHJruoKgMpUgiynU1yCeeOP9b8n3Xun1HVgDqB1C4Fx/WxFh/iD/j7917rk6Nbnj8gcc+/de6jNdfqD/h9Rb/X9+691h8pDWP0+guB/X68e/de6kJIl/wBVuD/vP4JHv3XunCOQaQQLn8m/4/1iPfuvdZlFh/rm/wBb/X/H37r3XTavx9Lc/T/iffuvdR2B1A/gWv8A7A39+691yBB+nv3XuuQYj6H37r3XNXHAJ+v0NuAP8SPfuvdZPfuvdcS1jb8n6f0549+6912L/m3+wv7917rxAP1AP+uPfuvdc1FgxFhxb37r3XH37r3XVh/j/sCR/vXv3Xuu7W/5GT/vfv3Xuve/de697917r3v3Xuve/de697917rx5BH9ffuvdc9IKjT9QACPybfn37r3XD37r3Xvfuvde9+691737r3Xvfuvde9+691737r3XFiBa4vf37r3XgP6hf8LD/b/X37r3XKwH0Fvfuvde9+6910b24t/rH8+/de6wGx/A/wB9/r+/de6wSi9wABbnji/5sffuvdQpRfg/ng8m/H+Pv3XumidCeDwASbg/Tngj37r3WKlZopbsLHkDgc/73+L+/de6U0MgZbBjpIPAtzcg/wDEe/de6RW+doUG7sTW42vgjmjqIXjeOVQVZWSzD6H/AH3Pv3XutSX+aZ/LVkjrMpv/AGXiUCSGWapipKcswW2pzpUAAW4/w/3j37r3Wqp2D1FX4CprI62m+3ajndXR1IZrE6hawII/P+w/I9+690WLP4tsfK0lKknhEhEpswc3sCbH62t7917rgsKyxRsTfSCQmklmBH9R/rcfT37r3Sz2cjHL0koV1COoJUkyMuoccf8AFP8Abe/de6sn6Zzs9Jk8dT0NTLIqTR+acXUKjN/myVNrKL6vrza3+PuvdW04Hs3K0GLoKCkZlNSI6ZZnchY1ew+6l+vp+tzx/T8X9+690Tf5EfITdezs9XYij3MKiKGEM1XRyHxs7qC8Y5PpH4N7kf4+/de6JhU/NbdOGqqVZ8hK0hXTJNJI5uLEWVRex/AN+P8AH37r3SsxXzs3ZKkEFDO7vInjkkV2drAH6qfx7917oTMR82M0UEktWlPKLJIl2LF1XS2r/X5JH+t7917p6oPkjndz1klXFNeSUsxkEnJRfW5QD6c245/2A9+690yZvvXc0MZENVK7yFkCa3RjIH1yAhb2sWFhz+ffuvdBfm/kzvqnaaOGpqIPCTIWaWVCYQtmYBjz9OP+R+/de6T8vybz0q0r/wASqqxm0PUUq3RYpL2XkMb35Nv9gb39+6904jv6qyNE0c7y+c1EbCZphdFFw6lTfVcEaubXH49+6915t+U9cspjkCsyLJ5PMRKf8YogPp6rm5/p/iT7r3TpRZCmqtCVNUjuzaWADFjEw1EgG5LE2ubAD/G/v3Xun+jjio5EmgOiojYMsbIQJFN7h721cWuOLcc8+/de6kbso8bFjqWtgqoJRWU7PLQ8N9vPEwJHH1DFhYf0H+N/fuvdAnkMFDXp9zG/65DPJFKrLEulD6YgAQADawPP+P1Pv3Xugt3NgqGlaOZlLSNUCOWjUiOKSMKsgKsb2ALXb8WIt/j7r3QPZmBUqp3ggCwkKUjjGrxKbgLq5+pv+Px+Rwfde6SstGtTLHHPGLCQGRwQzaSSyjSTz+f68f19+6900y4ijrJQgKxqGLgmPSbqf7Ib/WH1H+2v7917qK2LSNmkgiDJGV0MVALuPSQT9bf1/wARx7917pzo6qtx4mNOI181RSTkLHcQvSTCen0EMpPrF/qRwPp+fde6xZ/alRTJFkqt0LVMYlVIjrlYTDVcAWFwTc/Xkk/4+/de6SFKZ4JEdHaGQ+tVZVJuObNqv9B9LW/N7+/de6EbE58wQLTzRJNUzSpapLSK0Og8gaWA5BH1Bvb37r3RgdibpkjljV5JB9u0bMRKB5Cx9PBH49VwLX45/Hv3Xura/i32vLgMhTTGpVQUjWHU7Eq6ks1x/U3AHv3Xutoj4ld7w57D43H1VWGnCxnUZbFjaxX/AGFz/vPv3XurWttZ9KqKM+VSTp0lCfoVJ9V/zx/hfnjg+/de6EWGqMoEgY2PFwbmwvf8n/kXv3Xupavq02/N7/4WF/fuvdSFPIAHp5IuBc2H59+691JVr34Ata1r8e/de67IB+vv3XuvAAXtxf6/4+/de69Y/wBT/vH/ABT37r3Xrf1N/wDAge/de69Yf0H+2Hv3XuvWH9B/th7917rmQgUEEA8XFx/t/fuvdcPr9D/tre/de69Yfnn/AFwPfuvdd2A+gt7917rsAk2Hv3Xuu5HVQFIN/wDAj8D8X9+691jFz/gPx/X/AGN/fuvdd2/xP+8e/de68Ta1v688cAf6/v3XuuvqfwVt/geffuvddgW+nB/qAL+/de65H+tyQf624P5+nv3Xuuvfuvde9+691737r3Xvfuvde06rD839+691ze1gthZbfj8+/de64WA+gA9+6910QD9QD/rj37r3XgAPoAP9Ye/de65clf8Agv8AxPv3XuuJAP1AP+uPfuvdesPxx/rAe/de69b/ABP+8e/de67/ANiR/tv+J9+691xawAJ9VzbkDj88H37r3XiAyiwA/P0559+6914KAbi/v3XuuVgfqL+/de66sPxx/rAe/de6yAEoR/T6fT/X/wBv7917rh7917rogH6gH/XHv3XuvWH9B/th7917r//U3vmuDqvwPqB/X/W9+6912DcX9+69137917r3v3XuuJcA2/p9eP8AC/v3XuuwQeR7917rv37r3WQ8IP8AG3/FffuvdY/fuvde9+691737r3Xvfuvde9+691737r3Xvfuvde9+6910SAeT9RwOfweffuvdeAuBqH9b/wC34t/sPfuvdeAA4Hv3Xuu/fuvde9+691xJseb2IFrf1B5/4j37r3XYvYX+vv3XuuJGo2va31/2PI9+691yBBAI+n49+69137917r3v3Xuve/de67H5/wAAf954/wCJ9+69117917r3v3Xuve/de697917r1h9bC9/r+fpb37r3Xvfuvde9+691737r3XvfuvdYHNixN/x/vQHv3XuuIIIBH0Pv3XuvEXNzyAPp/wATb8n37r3XKwWzELcXJFhwOLXH9ffuvdRKipC6tI0lgBYXsPrzbn37r3TUaZp2UsOAb+q3H4/SD/r/AOB/x9+6909QQqihUFhyP6XH0N7e/de6lqoUAWHH0Nvpzfj37r3Xdh/QD/Ye/de64sxU3sbD83sDf63P+A9+691Ur/Mg+SEGwtmVW1sfW2rq2lnMoVw3jDghY2Vf8eORf8i1ufde61G+xNyVGeylTX1bSxvNM8kshYuJdVyDz/X8e/de6BSqydLNHUo5kuGsrkaNV/qbng88f8a9+690joKaF6nyPEkkEb2SKwUymRiNJX8nm/v3XuvV3X2QycdTLjVqoIqeT7mWaCzRw3bVfS3BNuLW+n+8+690ocLisfThdbToQBZ5EVDqX9Tkf4nn+o/2/v3XuhDp5cOuPqnnrXFawijpoCB43QS3eSRhyLAcW/H5FuPde6S1ZLRXjlp5yuiS5eVgAxH5B+pUXNv6/wBLce/de6QdXl6iKskV4QFFQJItJDLqZQZH/wBc8X49+690/Yuso5Qq1bK9ZK+tRq9AJNhq/N7Dm1vfuvdS8jU07JanVh4GCSMhsikj0jWP6j63t+R7917qVi91VdBTy0pGmlJUskbayyBSGZrfW9ifrx/tvfuvdMVRkYqmTyU0jJTzTuXiZSoUXvcMD+SLfn8/6/v3Xun7H0tY9JJNQ1gU1E6iSlIazxfrUam5twDb37r3UlMbJIHkcNemKkR/p9IFrC3HB5/4k/T37r3TDlKWulMtTEs0qzn9aqV9Qj0sHkJ/2309+690mKWmqa1np28yBNJm51Xa5sUJPHv3XulBR0gnq6ejE5p4HkUVFXISfEA+pgYwL+q4Btf/AAP49+690IlBjaaSjrIqR5JnjiZ6iVISyGNG9JVRb6n63/w9+690nnweOr6aoNReKVaYPGSvjPmJIWOwv+Lf73+Ofde6gUWEjo6CmVKuoORd3dY/EwhWJ1tGfLcjkWBH4+lybH37r3T1j0qoIFSR3kqA2i54Vbi/pB/3v8/4+/de6OZ8a+y6rYO7sDXPXSwzxVlLKqL5AroJLlWccW/31uT7917rdi+PO/4Owutdu5yOdZXkoKfzesOwYKAVLc354t+D+ffuvdDvwdIvqU3/AKc8XA4t7917pMVMojmYc2B02H4/II9+691zgqEb8gGwtcHm5+t/fuvdOCuCQb8D+z9P9jb37r3UtZA1v6n/AIrb37r3WYNY/m39L+/de6yg3F/6+/de679+691737r3Xvfuvde9+691737r3Xvfuvdeuw1EH6DhbfUmw/437917rpSSBcWP9LWt7917rv37r3XvfuvdceSSAbAWvxe9/fuvddqbi/8AX/W/4j37r3XTXAJBP+8f19+6915SSAT7917rl7917r3v3XuugAOB7917rv37r3Xvfuvde9+691737r3Xvfuvde9+691737r3Xvfuvde9+691737r3XEmx5/Tb/effuvddqT9T/W4/wBb8e/de6yEqQQAb/UH/G/N/fuvdcSLW/xAP+39+69117917r3v3Xuve/de64HXfj6f7D37r3XIXtz9ffuvdd+/de697917r3v3XuuSgki345/2A9+691xkb1BR9TYX/pc/09+6910Afyb/AOwt7917ri7aR9ef+I9+691HJLAuSST+L3X624B9+691GlIuD9LXJtf6f0Pv3XuoTgsP8b39+691KgjZVHFrj/eOfoLe/de6nAW/P9P9ifyffuvdNtbXrSwSOeTz9T9Ft+D/ALD37r3Vffyr+SOK6z2lmMhXV0dIlJT1HiRpliDSBTpUNIwBY24A5t/XgH3XutA75/8AyyzHavYmannyrzUNPXzilp1kcJJGZDZ/9SbC4v8AQ8/UXv7r3VdVJvYZCClp5qeGJxM00eQYETVCMo1IfDZbIBwLX+t/fuvdLujjoskiOAtSXs5Uq6s0akIrgq31JB/wvz9PfuvdZKrasP8Am11xqRfUXS7C2pWjax5HAsT+P9j7917pfbYoMfSUH20WKx9TkX1xfe1gklkjBIIAWK1uRcrYAfW3J9+691gk2vn46uauI/cJd1ECoVRF4WVQosB9Ba34va59+690OXUPcOR2vXR0c1c7LAqxnW7IsLJIWKoxH1NyLc24ta/v3XurIdu99UOYxZkqa6QSyU8ccYkkUhJgvriS9ha2ltQuT/W1h7917pEbn7DwjNIskkB1q1RMtxcMzXEpc2LH/XJH0H49+690Gkm58bXsXWqjZVdTFrb9rRIB5AFHFyCOf8Bb6+/de6EPDw09dSQq7RAnSyDxxWYRs2kqTbm1wo+hIP1Nj7917rhLUriq19U7QiO0QELkBkVzNbUn15PN/wAgj6WB917rid24yrqJ1qKogGViNaaR5OAxH9B/hYWN+Pfuvdc5c/GsUxiMAYxFWIMat4NWoSFSD+Ra55sLXtf37r3SEye542nSOOolmBYlpCzEo7E+Ri3H0sLf71Ym/uvdBZvDP2H7ddG7u7IkQvZBMBEk3lSxutjcXt+SDwR7r3T11Dj467JsaqrLxH0P9wNOplfXdZP1WuQ1wbnkG449+690YbP5DFV+WpaNYHqqWjf7ep+3YuAFiAmGkG9iTe4+nIB9+690Gecw2Mnqocd9zHSY96iRirU0XkigbUDCruw9RuAlwOedRFwPde6CDcnXseByQGKlFVHK0Uiy3hklSCTnTK8LOhdTq1tE1r2ta1h7r3QL97YisbbjypFJII0Eb3fxIBo9RCufrY2JH4t/rn3Xuqxs0Jm+4hjBEiShApJkCj6H1X+v+8/1tfj3XukJVyTRytBKHewCsTwqg3OkF7n/AG39f9f37r3XqcmKVCGICr6dNzGGDf2gosT/AK4v9PfuvdL7HU8jxib/AD0hAfQytewUKCCp0i3P4J/P1Pv3XunCKFxpIjZZVDCwCl7q3kFgQbAtf/G9z+ffuvdDJtlq2nooJ5JpqdvIkiBQGRWkb1+VW/tH6m/+Fre/de6MdsPeMVFS5KCpkapydS8Yoa1amRYqIr/up1JAUNY/2bA/SxN/fuvdHc6T7b3Lg3oo0ydYVSUBGWd3EwdgAI1uAEH0BHN7/g+/de6t66W+Tu8qEUsYyda5hiDOgkkCqqkAAtc+rixv/h7917q1vpj5sViJR0eWqXk0xokhkKH1BVU6WH1/H++Pv3XurK+u/kJtjdcFMq1sCSypfS0nIH0P1PN/99/Qe690Y6gzNJXxK8UySakUqUcNcWuDdv6/S/0/2Pv3XungOs1gb/pP6gASbm1yPr/vv8PfuvdRZaY3JWx+vFwLc/Tn37r3UfwSJYg3Nr82uBf6cf8AI/fuvdSoZWU+tSPxf/D8Dgf1J9+691PSe4txb/XB4/HPv3XusxYEEfkjgc/kce/de6xMpAIPFwfz/wAU9+691iAkBsLAfn6Xv7917rJ9QeCL8c8H37r3XQXT9Pp/xP5Pv3Xusmt/yf6W4H0t7917rILML255F/yP9Y+/de67At+Sf9c39+69137917rkbWA5v9T/AE5Hv3XuuPv3Xuve/de697917r3v3Xuve/de697917r3v3Xuve/de697917rsGxuPfuvdeYWP+H4Pv3Xuuvfuvde9+691737r3XRv9QeAL2t9bf4+/de68p1C9vzb37r3Xfv3XuuiAfr7917rihJvck/T6+/de65+/de697917rizWt9ef6W/wCJ9+691wcEWJN7/U2t/rf7H37r3WBh+on/AAt/vXv3XuosienjgHj8/X6+/de6a5Vu/pFja5t9P62+nv3Xum2RNL6hf+o/oObg+/de6c6SotpBsCQDxyL/AEsffuvdPQ0ygBiLkcGw+tubkfj6fX37r3QW9kddYbe+FrsXlaCCqjqYJYz5IldTdCLaQLEc8/04P0v7917rUi/mS/y55Nu5HL7n2rhZJsbUPLNJFBTWCXsxYSAfT+lh9P8AYH37r3Wsh2j1DksHWVEDQMpUzI8TRmyheABb8/X/AI37917osGTw9Thm0yIxdgAI7FWUA/T6fU2H0/2H19+690I/VuPbL7hxNGIY4maTSjtwPIWFg9/r9Pp/r/U+/de6tG6Z2vJR5xaWajp2RKhWcshQNqOlvHxz/j/Ti1x7917o9ma27VU+Gkkpg1NopFeIgBiODpVf8Pr/AIfn37r3VW/dGAXKZSrpqtlUiQuQH9TM5/cN/wA/i4/H0FvfuvdEq3XsGjlqTKpdzEfGqW/Swt4uAfrwbj/Dn37r3Wfb3WOWSaB6CKpV5lKB1DgIHHrKkcX/AN69+690L+D6nnqZftaqVqacEtFNpMheZRwjBrG7H88fn37r3Ri9hdP5SGngUpOFQl3qFLaUBYs0ZckfXSeAPxY/09+690vsv1s80ixvHTQNKSBO4ZIvSLGXU1vofr/j+ffuvdFZ7BwNXUVstMIoZZKAPQmpiGoSxqy2kDfTm1rkcj6W9+690GVP17msnIkNLGkSCYaJo7Iz6yQyhrfRQBx/j/Qke/de6F/bnxt3FlWiIqVY3jd1B0tHE5Af6XF7/U2H+tyffuvdC7D8dMximR5NM6mDnyERDUrGyoDe4AHq/wBv+R7917pZz7dx9GkcNTi1pqqOOKN66G+maQcBTb6AabNwb35+lj7r3TpPhMN9lF4YZRMs00rldTx6SERRG5+t+SQOR/sbj3XuklU7Fq52lnDMY4AqrCbqpZ5FBKgD6BTyOTe1jb37r3SPyO3qigFTFKGkQFltKZIgpd/SGiC8gj/iLW9+690ld6VOAy+IjxwxVNSZOLTrqiRFHI2gJI0SMurgIPqxNzcfU+/de6KvlqGakFakKRMAUjCAgmRVDaWUn6n6n/H/AB/PuvdBtX09XRrHI0bU7ariSVCeQLAEgi99Rtz9fqPfuvdQnUCeG7lbKAfJa7FwS9xYfkXtfgG3v3XuuMrtoMCveOa0jgKwAaMG1ifw1zf634P9b+691AqGaKBHTxqwUxLZA1uPWSH/AK/1t+PfuvdN9Rk6moRaOWZ5EQM0RkmcGIkWexLfngAW4I/x9+690009L5XLuzqqqQ1QyNKqgNbgL9Lk2vx7917p/SmhiWK1VG6/5xZGZQq3t4gTyOeeDzx+PfuvdL/adZBHOdUzwyIYiEYNqLISWKSX024BHF/6W9+691YH1Dl46SKlqoa0yTtIrOBcCKUkaCx+hBt+Lc3ueQPfuvdXjfE3tuqxtZi7VhIjaNJAH0klvrp/2wtcnn6+/de62TOld+JuPC4+eORS5iUkBgWDWH14/qAbf0/2I9+690bjFVhdEsQVZVtf63tyCffuvdKiNgAQDyeT9foDxY+/de6mqSSvH0v/ALz9b+/de6zq2n8e/de6ze/de697917r3v3Xuve/de697917r3v3XuuiFNgxIFxyCBz+OT7917rggIJuD9Ba/wDvP/Ee/de6ye/de697917rmo/tH6C/+x49+691wazG5A9+6910Bb8k/wCub+/de679+69148gj+vv3XuugABYe/de65EfT/EX/AN5t7917rscgj+nq/wBh9D7917rj7917r3v3Xuve/de697917rmosNR+g+n+9e/de64k3N/fuvdde/de697917r3v3Xuux9efoeD/sf9f37r3XiLG3v3Xuuvfuvde9+691737r3XvfuvddBQCSL83+v+Jv7917rv37r3Xvfuvde9+691yU2Yc2H5/wBt+ffuvddH6n/XP+9+/de669+691737r3X/9XfA9+691737r3Xvfuvde9+6910QD9R7917rwFhYe/de643Ou34/wCNe/de6zvwAP8Aef8AYe/de6x+/de697917r3v3Xuve/de697917r3v3Xuve/de697917rogH6i/8AvB/2/v3XuumuATe9remw/wB79+6912L25+vv3Xuu/fuvde9+6911Yfnn/X9+6910wJHBII/Avz/Xj+vv3XuvL9L/AJP1P9effuvdcvfuvde9+691737r3XvfuvdchwpN/rxb/X/3x9+691x9+691737r3Xvfuvde9+691737r3Xvfuvde9+691737r3WNpNOoG/Fgv0tc/X6/wCv7917rGbm5PN/qSPqffuvdeFh+OP6f8i9+691zYxhbgkEkWB5IAPNx/re/de6gTzMDZbsSbEX/SAPq1vfuvdYkp2clzcE2PPFyR9efza3v3Xuu445WksVNhaxJsDbkni3v3XunZBZfoAfzb+o49+6915uOQTe/C/Uf48e/de67FyBfg/7x/hf37r3Tdkg7QOqtYmwUjgKSpFz7917rWe/mpUdHQZyV48hJU1c3lDESFhEPwtr2AH+P/E+/de6129wEySTrVTyTySzSE6DfxkubN+AOLXt7917pLxGlpS8FUGmj0NJoBuyEGwuzf1tf/A+/de6TcqUNM6zCfwySOZadWJuAx5F/wAEfQf8bHv3XunSlzVbRt9rBVSKq2m0vIzrIsi6tBUHSQQbWN/969+6902ZzdE1ZPf7RoVQReWOJBGrpGultBW3PBueP6/n37r3SZOUrqtyyvUxwtrhhKljHBGoPDlRyT9T9bf1Pv3XuskVbK9JPAqCaSJEVWN/EukW1Lzwfp/sfr7917qN5hAkfkANUSFQalKIZGs0jgc/T8/8R7917qZG8UU8JAH3LyEX1lY39XNtX0/43f8AI9+691DqK6vWoqaZZFj+4m1zLCdUbBUsFbj9Vvz+T/T37r3StoamGSiFMksUcgh/dLuC12uSt/8Ab2/31vde6wY+mQPM4nicRRKwjOkt6pbsFsLEW/Frj/X49+690IuAehyNE8FVUxYyspUnnjcygCdQvCKnHq44H49+6900U2cAZkKn1lzCsh5eNHLEsfrY/UA/4f09+690pqesjyWOqKUKixhlJstiCbk6D+f9vz7917pAzhKSSsg8WsnQIwl1UgOVOr8jn/G3v3XupNPWUs8akIIwn7bi4JUE8gA/j37r3Shweco6WPJQJUGneSIokcjMBWgScxKy/j6ccfj/AB9+6912aubISxxgLCWlWTUAoVfENOlb/XjjkH37r3TjFUTqumJEdDJ49Li5CqT6Vv8A74+/de6nwxS1BZkDosDKZI3C8sx5Yavx/sffuvdLfCJNDU46pikkSKOaNtWk3TTaQgafr/xHNjf37r3W1T/K67tXM7KO0shJaWhEX25LDyMnBA0EX/p7917q52GYTKrp6bglCD9ARweD/T/ef9v7917porcZLM5aPm9ixF/+Qj/vNvfuvdYExtQn9n6/kk/70B7917qWIZUP5JAt+oWA+trH/X9+691IUMtiLA/42/2FvfuvdZ1c39X0/wAP+Re/de6yh78Anj882PP1Hv3XusoZR/aJ/wBe59+6913yeQ1h/rf8V9+691yAIHPP+NrD37r3XvfuvdcCeSoPP4HHP5vz7917rkt7C99V/wDD/YWt7917rmFABbi54H9fpY+/de64+/de697917r3v3XuuioPJv8AW/1I5+l+Pfuvdd+/de68bEEECx/1/fuvdcDx6V4I+g/r+b3Pv3XuuQvbn6/7D/iPfuvdd+/de697917r3v3Xuvc/kW/4kf19+691737r3Xvfuvde9+691737r3Xvfuvde9+691737r3XvfuvddEA/X37r3Xfv3XuuwbG/v3XuvKS5IPNnNj+Qv8AT/effuvdeIIPP/I/9b37r3XXv3Xuve/de697917r3v3Xuve/de64lgCQeLf6/wDTn37r3XLggEG9/fuvdc0tf/W/P4H+v7917rgxuxvze9yPp/T6+/de66AAvb8m/wDvHv3XusUguf8AYD/Y8ng+/de6wvwAB9OePx7917qG/wDa/wCQvfuvdYo11OARcXuR/gOffuvdOcam3A4P0H4H+uffuvdZJRpViOCBcf69iOR/tvfuvdIPczuKWREBIaJgABe/BA+g/wBj9ffuvdawH85+kzceyC8HmWnkqmLqZpo182kmJjoa/wCTf6A/0NuPde60mux6TJS1ddFURIZfupfLqkLhNPLKrn68/wCxt9Tx7917oJIMZVyGjhxs/mrY3lWWkiDhIojyjgxWNyTY/wBbXN/fuvdCpt3CbyojHK0E7ojLIGTzMi3N2UxPe45+hFv6Wvf37r3Qn5TcOa2/R05yOOaijrIy0ExD3vzeRFY8EkWFiPpYW+vv3XumLae+0/joepqWp6ZGuakFmMkjA6QDYAi9x9PfuvdDe25qhqddcxU1Duz6UQKUYaQSbEi6jkAgD6j6n37r3TZWVECSQVdHTQxPCAXELKRVEngyhwQD9LkW/B+oufde6VeC3nVU0ckjLMDcj7dZVcRsSLuCALW4uRbj/XN/de6U26s9iF29iqsZitkylclRLVQJ41SmSEa9Bb6n6354/AsLe/de6RmJ3zJCYzVzyPDbSEYoQV0ghl8YvqJve/8Ah7917oQqHt+tSSIU00pgpgANDuXW1tNwvFwP9tce/de6h5Duitkkcy1RjYSyAlZSCAsZb1Rc8n6f7f6XI9+690l6Ls+qylSrJXyJFFC07sFsrOouyXNjxa9xb+v4JHuvdCDhOyqiuL+Wsih9A8eqoKPPp+kRQjgD63/x4+nv3Xul3i90U9K008zwVs9RCWemkYSRxM50EI4AsQATz/r29+691BaLGZWaoZEi+3iRvPpnkFQWmFhFTIT9Ab3P4/BHJHuvdDZs7BQ4jCtEAwrqqOMRRMS11DKyhJCNYCjm97kk3P49+690vqLFzY2irK+Qp5GCCJ1vrZZ2JkDN9bggmxP044Hv3Xup20esc72RlY4MZR1NdHHNqkdlYkT6QkLqzBgNINri1xe/9PfuvdHC298EagUDZLcOYWhpgkX+TKEWWI6bugYABQLjgf42+vPuvdAz3P0X1TRYefANVxVtV5JIvunq0ZgAovH4eSeQeQbC5t9Df3XuiLV/ww65zcLT01MkMxkIWEaR5WFyzEhuB+Rfn8G449+690He4/hRs6CleFYfBVFh450jjtOpGlwVLHkW/UF5/qSPfuvdE17e+LjbPjeswl3hVXkGp2LSLGL6lDKtjcEfQj+t/wAe690XPH0U0WQo8bIFid2WBo5JBGrMWIPlYWsf624tb/W9+690uv4H46t6WCEM1No+5mWWPS7j9wqp+v0I5HB9+690vaYw00Kk6WSXxyk6RaOSIAIhX6fT/YX5tf37r3Trhkjmq0qkKqk8p0xI17RjgyN+RyP8AP6i59+690cDrfGzrJR10LeQUoSaSMyMuiENxoH4/qQPqbm/v3Xuja7a7KqtvAU0dQI4Z2TUFkXzFmc+RmI5ItpF/wAkHn37r3RpNo91LDDTtBV6pEDAukifWwBDk/2rDn82tz9PfuvdGX68+UOTw+Qp/HlZIxG8a+ESWLIG+pYG31P0/wB59+691at0h82jOaanralmVHRGWWcOxuQrAMPoLD6cfk/4e/de6tJ6+7vwW6KSmm+5jjeRAdLMCpH5uL8fW1r/AO39+690PlDkaWvVWhdZAy6iUP0/1gf8P62/23v3XunZURlsAAfr6gCSP62/pf37r3XGSBSPSAOOfSOT+foPp7917qGInQ/7ex4sLk8e/de6kxu3N/62W9+fzf6+/de6zFgw+nP05/p/sD7917rrQ7cg2H05F7n8+/de67EbAckH+lhb37r3WJyR9Pp/X8/X37r3XlOr1f7D/Aj6/n37r3WZWtx/je/v3Xusvv3Xuux9R/rj/e/fuvdeJub+/de64FrG39fof6X4+n59+6912AR9Tf8ApwBb/be/de679+691737r3Xvfuvde9+691737r3Xvfuvde9+691737r3XIHgg/7D/X9+691x9+691737r3XvfuvdcGtqAt6jaxv9Of6e/de65AH8m/8AsLe/de68WA4J9+6913cH6G/v3XuugoW9r/7H37r3Xfv3Xuve/de69/sP9j/T37r3XBlAU24vb/H8/wCPv3XusLAkG35/231vb37r3UZhcH/b/U/j/D37r3UN4gTcWHB4/q349+6902yxfUWI4sP6fn37r3UUAoVX683P+sDfj/Ye/de6eKaovZCeQbKTax4t/X37r3T2Y9aD86lU2NiPpYg/0H+++nv3XugS7Z6twe/8BXYvJ0ENQlTC8ZWRA/BB/sm/I/4n/XPv3XutTz58/wAvibaOSymfwmMkOLnqJiRFT/5pXYfSw+lrgfS3H+A9+691rz9ndGxUGRkhCeSSGR0kLxFbOGspXg/S5B/x9+690ktjbHbBZ+nNNEakxSxzEon0a9tLRsLj/XJ/3v37r3VpnVW0qjL5vGzUcDlaimjmmfxNYyoAXst/pewvwT/X37r3R/cj1HlsngQtOGUtS6VARi51AMdRJ4F7/Tkfn37r3RDN+/DfNZXJTVpqlgi8kry61cMRa7BSR9Tb8f7b8n3XugPyPxPpMbUwpLJGzFi7PJqfmwKg/X/ePfuvdCrtLozE4qkjqqg00lPTBAY4ghkYG+tQw5FrAccAnn37r3XGu69xGRzDVFHRR0YTS0EdOitqaCygsQeWOr/eT+B7917ocsFtzHUeJ0NTiEU0XpumgPIrANqH5v8AX8f0/Pv3XugJ7EWSSnqjBHZZEdIBYLGZRdGY6R9AP8Rc2Pv3XuidZrCVtbIwpYJSwuZn0kMxY2Kmw4AsbXvx9LcX917pooNq7jjI+2p5CYrvGNDALdgRpUf1sffuvdC5t+bfdFMghidFZNDuA8ZvGQwTVz9bn+n9PfuvdCtHVbq8Qkqk1OwE7C7MpBvrWNSL2F/Va/FvfuvdRK2jyeXqKaJqD/OlpAypJJ4lFg4KKB+q/wBST/h+R7917pbYLYuQkjjj+ynSGnuVHgdtIbnXIWA44HFhfj+nv3XulWNk18OpjFcKsbhPHdWKMXiZ1+vJFgf9e5J59+690FW/NsfxWSsrp0hjqY1RYaVCYiyS+lSthZmDK/1PHA+vv3Xuij7twyUsrqKYxSwStHUlyJJGUW1lb/QXI5/2/I9+690VzelE81ef244JIrsHUuiNpIY2tcci173v+Ppb37r3QcZZah1iirJFkSR4/HHqLgAXCnkf7E/7A8fT37r3TQi6pJ4gdbxsSCqK2nQdIA1D6G/4H19+691JqqedVjhd3CoU8YZFTggM2qw5F7Xtb/X9+691BO35p0mq4m1rqLMzQSRw8L9Ea5AItZrn+h/B9+690H2SgRFkMjIZFLhFQE6WB9XqRibEgWv/AE9+691ExeYrseJ0inEMUsTwurCN42D3LXVvz+R/vX49+690/rmoqvH0uKnip4KcSxmSriitO5Q6kvydV+eFA/4r7r3TzjcnDSzXp088L1CxmV9UbrGCRGVRixH+uf8Abe/de6NV1pu6ajkhp1q9MbMiaJAb6AT/AGjcf7e3v3XurXegOwJ4KihMVQgCSRliLEpYW1kL9SQef9459+691sm/EDs5amnoKQ1RkjmRARIRq1qLMCp+n1/px/vfuvdXBbcro54YCpYL6CGcglm4b/fcf4+/de6EqCQlQDb6jkf0JP15/wBb37r3Tkjm1+Of+INvfuvdSPfuvdZ1Nxf/AF/979+69137917r3v3Xuve/de697917r3v3XuuiAfr7917rkbcEf0sf+DD/AI1b37r3XXv3XuvfXj+v9Pr/ALD37r3WUnSoX883/wBY+/de6xe/de697917r3v3Xuve/de66JIt/ri/+A/r7917r1+QB9Av1/xv/X37r3XIfX/e/wDW/Pv3XuvFSv1/2/8AX37r3XXv3XuvcC1z9Tb/AHr37r3XS3NrgAng/wC349+691zlYqAqi/8AXgnj/Yf4+/de6xKWJNxYf6xH+9+/de65+/de697917r3v3Xuve/de697917r3v3Xuve/de697917r3v3Xuve/de697917r3v3Xuve/de697917rmy8A8/QX/ANtx9PfuvdcPfuvde9+691//1t8D37r3Xvfuvde9+691737r3Xvfuvde9+6914Dn/XPH+2t7917ruXg3BN7X034/17e/de64i9ufr7917rv37r3Xvfuvde9+691737r3Xvfuvde9+691737r3XvfuvddWF7/AJ9+69137917r3v3Xuve/de697917r3v3XuuBGk3v6R9QP8AiB7917rkDcX9+69137917r3v3Xuve/de65f2P+Qv+I9+691x9+691737r3Xvfuvde9+691737r3Xvfuvde9+691icm5FyP8AWJHv3XuuB9QsT+Pzzzzb37r3XAghb3OofXkkHm17E8fUe/de64EueRc/7cf717917rGyPIQoBBPJ9R/H4N/8Lf4+/de6zR0sagaiNQuCDfjn+1fn6e/de6lgCw4Fv8AP9jb37r3XEk3t9FH5Fh/vP+v7917r2vRezXt9WLAkD6klffuvdNVdmaDHLrnqYVdTqPrAFjf66iB9P9j/ALf37r3QN7k7+2Nt2YjIbgxVCI/ICaiup0Y6TyChPH0P++I9+690WbtL5+9KbOw9bJ/e7H11bFTyaIKKpWVg2i4DFf8AjX+t/X3Xutbj5G/JvZXdG7cnkK6oylZTyVTxKiArHocghyzcWsP9t7917ojOVy/U0c80ctJWxQSzMFkUl5JGYlUjVh9L/gj37r3QL7m3N1NR1k1B48lAYY2DM0wJE2rSsZvySePyB+fp9fde6TUUvVGejiX+8s9C4k1yCUK/j0XtG+km4v8A0t+Pr7917pbUG1dnZTG68Ru6gLxuFUTBA6GNbJLIjOhWP83BPH4/Hv3Xuk1Q9cVdXWyyS5jG1FIrO0s9PVxanZVPiaJCRcNaw/w59+691gqcDkMewjpaNJghYFWKsbh7F7A2PH5P+3uT7917pI1mF3EK6OGlxVQIZHDSME004DuQQz82a9rD8/j/AB917rFJt3MBqcy0dUjBzHK70zBEA9QCgD6c/X6nj6fT37r3WObZ25qiaOKioatI73kMkTapNJ1MyM30On/G349+690o8dtN6mvpKOuaanillUTVbA3pyoN7ovJP9kkXA+pPv3XulZkeshjoTUUbzzUsskJWSSaMyF1QP+2YzZkc+kMSTfjj8e690nJNvVKVAEM1JQ6Syq01XGHUg3FwTxf6/n37r3UOTFxCYmqzeM+4R7ROtRG1mBvyQfr9bce/de6c6el2svqq9yUhaEKkgjLOwbgsp0fQX4/1vfuvdLHG1uy6GBIZ9ziFSfMAkPnOgG6r6iLDj6H6f61/fuvdNkuT60+9Jk3IGepdGcEDUUPIBT8fX6D/AGPv3Xum7NV/VwhaOgz8qsx0v+yF9Sk8gg83AP55/Fzf37r3UDHZTq4oC+4XeYO7AOujxgJYuCf9jweP6+/de6X1LVdYywzy/wB8o1PoFMsmnUhABe4H/G+bf1Pv3XuudJktmtVK0W6caQHMgMllVRc6GZrgc3A9+690I9PU7QaGnjgzmLqmnZTNL9wliEADWF/w39ffuvdPtDjjM6x0ElPLToPJdZVdQrLpBUqTwSOP9h+ffuvdWm/y5N6Vm2ezIaGeoeOCpSOMrNIypq16QRqFvz/tv6+/de62p9q5SDI4+mkhdHtEgc67j6AG1jx9bWHH9OPfuvdK3nkqy2B4NiCbAArZv8f9h/T37r3XP6qSfUv5YAf7Yj/jX+v7917rhqUcXIvzY6R9f8D7917rxMai5Jt/gVK3vxYX9+691ibS1goAP4IIW9/9V/vv8Pfuvdd2OlfGHN/qCASv+sB9ffuvddC6kBhquByLj/b2+nv3XuswcAfQj/D6+/de67JNtQPH9LDnm319+691yBuL2tf8f09+6916wvf8+/de679+691yNwFBFvqbfnn+v+wt7917rj7917r3v3Xuve/de697917r3v3Xuve/de66sL3/AD7917rpiRc3uBaygAW4Atf37r3XanUAbfX8e/de679+69163N/za3v3Xuve/de697917r3v3Xuve/de697917r3v3Xuve/de697917r3v3Xuve/de697917r3v3XuuwbfTi4IP+N/r7917rkAXtc/Q/UcH/AFvfuvdcSCPr7917rr37r3XEkjm/A/Fub/6/v3Xuuwbi/v3Xuu/fuvddFQTcj/eT7917rwAHA9+691lWwQk3sfpb/be/de6x+/de66/Nv8B7917rCfqf9c/737917qPJ+f8AAcf4cfj37r3URiACP8Pp/r+/de67hHqB/JJA/wBt7917p2j4W3+P/Ee/de64TC4I/Gk3/wAfqOf9v7917pjq6AVY0OQotYDSbEki51Ag/wCA/wBj7917qv35l/FHb3eWxcticlSiWVoJJoX06ys6qxRuTfi/A+n+B/HuvdaFfzf+GGW6f3tlscjsYJKyreBNLDRAZCDZr8n/AFz9P8AAfde6IDszYz4HPpNXQtHHHMhJKk+UEi9x/iPr/T/C3v3Xuj+bSyOw6WSOOtpIzI9PdC0Tsob6AlA1vx+R/vfv3Xugx73g23uyihhxsUCGjtDAsMfikXT6msCdOk6vqR/X37r3REajbNXjMn9wgKQQyBViSQS3W/62Vbrfn+hI+n0t7917oQcZWyo6yvUTO6XCQ1GoRG1iAALXHP8AvY549+69071u4PtkiKO5eZ288SDxxpJYaWFgDa/HBt+LX9+691ioc3Kanws7PPUxuGXzFbBzy2tzb+yORz9D+Tb3XuombytQ00YqGZhAFXQhtH6AeWsOTYDn8n6+/de6TrZeQu0VJHIzMxLIdIeKO/4VuByDwADb8+/de6mU+46ihiqSJ2p4/Rp0prZgp/dZm5II4v8AS3Fh+T7r3WOnrpcglVVPLAeNZMpZZpCRZbX+gN/xyffuvdTcVVzIkyQyeVljkPiYlUU6AFW5+p9I9+6902Uu5amOtT9xlDEr6eXZ1tYJYaRb66hz9RzwPfuvdC/i98U1LSU6vUVMlTpkSeKb0yCOQjQ0LKtiQP8AAkc8c39+690LnVW5qKXLwTVyFo4JAyrUuNbRl9N2H1vx+BcW/wBh7917qx7rfbsG654a6htMkDl2pShuqutoXjKW4FjwL3H1uDc+690MU3VeYy+QojWU81DjJJQZ5UjVSPE1jZCtjxb6qPrf37r3Rg8R2ZsnpHDpR46nSrrkXyJ4VX7svGtizgc3UrqIvaxHBI9+690CG9flJ2JvZ2hSaowmOYuV+z1eIo36C8jAm7C1/qRyBxYe/de6D/F7Tyu5aWtzVZVtOsMLT1AkqxJPI7SXjaMN+Qbm30P1PP0917qQlPQUkaJTB1PpMiaIklMifqLsBpU8chbf4/09+690j901hendnLKplDOp0qw9IB8aAWJsOSOD9Pr7917orvZVDTVeOrAYYmEkTaWkJmeKOUFQ5BsFa9+LA/m4v7917qnTf1IMVuurigi1eJ6m1QUsFdWIMq6yebWH0H4sPfuvdZtu5I1HjpndCjuf3WlQFwEHraQ2N7m1r/S3v3XuhHaGRqR1oC9W8UQWoRxEVEXLEpbm4Jtf6n+vv3XulbsuhIIrJzGsVtJiZSrqJF0eMrcc/m9gf979+690N+K3jLiERqZpCYomjkjWyBYWLKVcG+ofT6/4/wCx917rFUdh18lUZ5EcQrErSSA6XDEEI4X8KCPpbk3v7917pXbb3vm6bHQ5airmnpZZJRJAJ1SVAg0tKxb+vAt/vH09+690OXWXaNbka/VK1088alnkC2IsW4P+BF7cf7EX9+691Yd11v2RJop6WaaJjGXp0j1W1I2q5ubWuSOb3/2/v3XurEuoPkLm8VVwwVVfUrS+NdPjLEwnQGGof1Y/j8fXm9vfuvdWidR/KOMJSJW1+pWRFbVIxYHgKCt+PoL/AOx/1/fuvdWFbK7PwW5qWJoa1PJoWwLLe9gCQCb8k+/de6FeKZJReNldWsQxI5uPr6T/AL7/AG3v3Xusrxhh6D9DYDixt+ef+Re/de6xBAOTyR9P+K+/de6yKAXFxcEG4/rb/kfv3Xuso5ve/BIAvYD/AG3v3Xuu7f74kn/e/fuvdcHAFrD8m/A4/pz/AF9+691gCfUEk8/14P8Aj7917rkAB9PfuvdZFY3A+tz/AIk+/de6zjgE3tf0j+t/r7917rgfof8AWP8AvXv3XuulJYc882/2Fhx7917rsAD6e/de679+691737r3Xvfuvde9+691wZiLWt7917rn7917r3v3Xuve/de68OCD/T37r3XJhzf8Hke/de64+/de697917r3v3XuugAPp7917rxUH6/7f37r3XViv0tb6m/1/wAfp7917rsEEXHv3Xuu/fuvde9+691737r3XF/0n/Yf737917rBzbm1/wAfW3v3XusJBJN1/wATxx7917rCygC4v9bc+/de6iSRn6jkAG4Nvz7917pveM/Vl/1mt/xPv3XuuMd42LfW1rcj6j6cf7H37r3SkgkGkEG17XBP144Pv3XuudREHS9v18mwBP0sCPfuvdFr706xxO9ds5KjrqKKctC4BePWDeMgagfp/vvr7917rTo+ZfQMmz9656Kkx7xQtUyPEDDYANJyyGwFh+f99f3XuiHbY6/nGYaqmoWl9Q8sqr4/NGjaWQkXHHH+J9+691aX8dtmoaqgq4YgiwwqjQBfpG/IN2Fjpt9CPfuvdWOx0LQY+LTAhCR3UqqCwtdr6j/je/HF/fuvdAtujCyVtS9OKckyGVgQIyRr4/sX+gJsDb/XPv3Xuiu7/wColr6VqPGNkDmRM1TJUyKpp44BwIlCE3Njbk8c/wCx917oM8R0vnaWGYV9brjUlm9DaoVBF0AH11Xv9Txf+nv3XuhK2T0ulYXeESGKGbxiqKB4VkJ1MVJtdQOSQf8AD37r3WHdWzhjZspRmeOo+1N5ZogGh1FtWlSbD6jkC9vfuvdFI3vi6mV56ZKaMwKziNrWBuwfSv5vcixFv6e/de6QlNtOaN56hqOOR3ij1DSC3IIuEt/Y/It9bfT8e690tMHtuGnUmTGxSqdUZURHWukXV1/wP0PBtwOB7917pW0G0JpUk/3EKaN2Z3ZQFclrlVGqxFiAP8b/AOv7917oQcZsWKtSgjSkHIZWRohdHFgERv6H8/1IvyPfuvdDptjqTCQUglqKOjiq0Eh+4WEF1LGwguOAx/1ubfT37r3QkjYu36aBY4kWJ3h/dCKnjvqsVk1qbfXkce/de6TmZ21tqngr4qbxmeWm8BeOMHxsjrLpUsCL8N+OObfX37r3RH+1dp0gqFqaanR43qmC08N45JAF1OST+nk3H+x9+690RbfeCNKKiojYRvTu6mAgPIsEl7yu/wCT9Ln/AIr7917onO66Wc6JJKRH+3DGpUuyPXCNy1y4/ABAAt/Uf4+/de6BjJ1FO2QeeejMMMsemOmS+in5AVl13+pI5B/2HPv3XumKKnWSpPijUs7FVIbQxLNqB1Xtfjk/T37r3U6oxeRqUeR9V4ZBGqKwYKFWzEH+nAuRx/tz7917rBIK+hxk1BFU1MSVEmudVYMFRRxcMLWIZvr9ffuvdBvX0bwlgsLmOPyB5FAVpQfUpZjf9NiSfoAfx7917pDVQUxhIx5BImqU6tOlddrAEf0v/X/H37r3Sv2tRY+saqiyDxFYYWamhkqko3qZTYRwRVbgqpNiWJUggD8e/de6UTUVAuRp6LFVQWgLRisqpZ4auOnqBbXGKhVjEgBJ5UWH+tb37r3Qw7fqNv4innEWTNVkYqxkilFvC0VgQQp1EEG/II/H5v7917o5fUHYlHQVOPWCtlmnIWSZ+Y0BJF0QmxNhbg25/r9R7r3V/vw/7akFXjAJtDF4QDqJY2b82P8ArE8XP5A+nv3Xutl7qTcQzuEoalGaRhTx3s1wp8Vj9b/7wf8AePfuvdGNoJQ8SP8A6oc/8Gva5/p9PfuvdP0fIT+hv/r/AF/437917qRqOrTxb/W5+n9ffuvdSE/SP9j/AL37917rl7917r3v3Xuve/de697917r3v3Xuve/de65AixB/1x/r29+691x9+691zQXP+t/vf49+6910xub/AI/H+t7917rj7917r3v3XuujcC/HH1/1vzb37r3Xgb8j6f7zf37r3XZ5BH9ffuvddAACw9+69137917rskkAfgX5/wBe3Hv3XuuvfuvdcWUN/Uf61v8AiffuvdZUH9o/QX4H+tz7917riSSbn37r3XXv3Xuve/de697917r3v3Xuve/de67LWUi1yfoP8f8AD37r3XEG4/x/I9+6910xIFxz/wAU9+6910rXNrfj37r3XP37r3XvfuvdcQxLEccX/wB79+691y9+691737r3XvfuvdZFN/T+LH/X9+691j9+691737r3X//X3wPfuvde9+691737r3Xvfuvde9+691737r3Xa/qH+v8A71z7917rtv1k2F/x/hx+Pfuvdcffuvde9+691737r3Xvfuvde9+691737r3Xvfuvde9+691737r3Xvfuvde9+691wYMfobC39SP969+691yUEfU3N/8AX/3v37r3Xfv3Xuve/de697917r3v3Xuve/de697917r3v3XuuR/SP8ST/tuPfuvdcffuvde9+691737r3XFrg6r8D6gf1/1vfuvddg3F/fuvddE2PN7EC1v6g8/8R7917rsXsL/X37r3XFwLE/n/AHw9+691i9+6911e5ICgW5JA+twPqf8Abe/de6zKigAW/wB5P+v7917rk/jU2tpsAD9R9eeT7917rCZI0BZihW/1LAHn+t7+/de6a6rPY2jQtPURKUuLeQAAHnk/Q/1/1vfuvdFo7W+YPTPUlLPPureeExrQhmNPJXQy1MgCaiEiU3B/pcc/059+691Uj3P/ADwev8PPVYnrfB1ufrgJVjqag+CjACWEv15Hv3Xuq0d4/wA0T5G90ZUY/C5ODbGKdnFRJQBmcIW8YUkKeQRa54v7917oqu/+yN6ZHOiPJ74z2crERpJ3nrZ1po2lGtlCs1rjV/sB/X6D3XugsqNx1tc4hqamqmpUd4pXEjTS1OpiOCx+lrfn37r3SdyVbT1EMUFKGheGdzUSFrhogdKLx9SBYG/+8+/de6BzdNVHEXiDEeW9OsmohQ3k/WluOCRb/kfv3XugP3RQwwRStVCSWWVdC1k62RzG2qQLJySbWHP1/wAOffuvdARXtJTed6SdVkiU/qlKAmT8BCSTb/EG/BPIv7917pP47K5ynmvFkKiMRrI8kizyBLkWOvn8fW35HHv3XupLb33JQGWWly9UY/GA3+UyiKdwdTOqXva/IAtYf7b37r3Tb/pn35S3qBkattcwAIqHF2f9Km/9m5ueLfX/AFvfuvdPtB8muzaFWo/4rOwVtcyuI5EL6dUQ8h+qjgn+n+FvfuvdZ4fk52QzRmbJzTNE0khBKFFkJuzIx/1rf7x+PfuvdO1Z8lexa3HqkFTLDO0xeaqjnJZoyLWIT8c/T/b8X9+690i6vt7fJpnWXLVzTMyytKkzq/icEhbA3sDxYHn6k3PHuvdT6PtffaU8avmaqpp4wZRH91UKEdjZtKKSBY3/ABa4559+69070Obz+TU1WRztQDKF8IgqQzqNN2MqzMCOTyf9j+ePde6yY2bLSZSNUyDyLJP9vcszx6mOkShx9Db/AGHv3Xuljm54MHPS0q5iaoqZo3lrIGRFKlDeP9yO4Ifggckf1vcD3XumWo3F9+IadJahXXQwjZzHcabaVZfqP959+69090qUxoDM4dpFkLPI7nXa9kQkfQX+n9QP63Hv3Xuk9VPWzGoMjFQqExHWbtdRz/QkAfm/Pv3Xuk9STrKtSlXV+Bqb1RopJknct+kt9bfi39Pfuvdca+eqSGqfzSKNHkjaNiNLCyi6/jj/AHk/7f3Xuk9U1uSkpkiFZVJ5FjDeKWRIiUYMA5ve4YD+gP5449+690rMTuSvo6eFY8tUPMC0LK0jnSkYuujTb6ccjn63ve/v3Xun3/TVvXBSH+Dbgr1mZDDLFrkMPoIsbHi9wD/W/v3Xuhh62+bncewspS5XF5qaOrpChWRlJHkU244H1/F/x9T7917q5f4z/wA+7szZ9ZTY7sCGHKUgMcRZVdWAUcuSw5J9+691YLlv+FDm1Vp4zQ4SHygKCpfXpP8AQ/6/Pv3XukhL/wAKDamUeSnwMCxanFh6V4JAPPNxb+v1v7917pj/AOH69wZSqdaKCmjDNoCG5035LEEj6Ef1/r7917pn3D/PZ7Boo5PtaSmqIwARJCbIWAuEJPH/ABPv3XulL15/Po3RFUw/3nwUNTTSNcqjEyRqwuCwPP54Fvx/re/de6sP6o/nSdPbqFOM/G2NeQIHYsLjX9CQfr/Ti1v9f37r3VkvWXzC6K7UpoJMDvTER1MwBNLUVcUcokktpRQzC4H+HPv3XujCjO4ydBJR1kVVGVBEkEiMrA8gobm4/wAfp/h9PfuvdOFPULKLhh9AeGVh6uLX9+6904i9hf62F/8AXtz7917rv37r3Xh9Rf6fn37r3XJvrb+gA/3j37r3XH37r3Xvfuvde9+691737r3Xvfuvde9+691737r3XVhe9uffuvdd+/de697917r3v3Xuve/de697917r3v3Xuve/de697917rizWNrfW1j9bXNvp+ffuvddcqfU1wRxwOD/sPfuvdchfkn8nj6fT8fT37r3Xfv3Xuve/de697917r3v3Xuve/de697917rmDqGk/X8H/AB/x9+691xIKn37r3WIi7ekG4tc/j/A+/de6yA35Hv3Xuve/de697917r3v3XusjcKB/rcf7D8/7H37r3WP37r3XFr2JF7i1z+ABf+vv3XusR+v+9/6/59+691Hk+rf63/Ee/de6huRa1uT+fyB/r+/de6yU/wCtQb/2iP8AYD/ivv3XunReEuPryf8AY+/de6xlWf68j/YD/effuvdZEW31A4PH0NrD37r3Sd3HRwT0NQsgUBopP7INyUPB/wBf37r3Wop/OL2Kr1smWjgpIFo2qGDIqqztIfVcoBf68X/3j8+691q51tXHT5F42lMbS1TiOouHWMX5b7fSS2kD6A835vz7917pslqszNVmRHlVBK0YdG8QMS8eVYydVmvexNx9OLe/de6n1dSjmLXWXYEGUyXJcMLFQJL3Fh/Qf09+690w1G36WoIlgc2kdgUUAooAB/Fvre1+D/T37r3Tc2DaljlaS6Ldw7LrcKtvRZnJsSbg2+g/2Hv3XukFkMfLUSSHzvojK6gzBmTTc+l/rb8/1H+8e/de6h1GNqlpklp5LMslhHpu7K30cG1vr9Lfj/be/de6b6qvroplpft5JyNEcutiRpJt5EFrn62A/BFh/h7r3XhSVjQzuf2tLa45wHD6tFtMjg2a3HpN/rc/0PuvdJueetRXjZ/QA8JVSul/Jz5DxwQf9v8A7b37r3TQmXr4LFnKoHCFLg6gpsshJ/AseP6f63v3XunXH5ZvI1YZJNdYT447gLGsK+qTkD683/2Frn37r3WJNxuh8SpGxUyPxd5I/WQbL/iLWJ+l7+/de6EWjq8dVR4yoesjaSonpkaghLGYELa4Y/Qk8cm3+xv7917qxz4u/GXdHcGZo4sRi6pKV5IdVS6syQx6+JJ5o+D+TY3B/oeffuvdbGux/jn1p0R1xS5TceQV8zT0kcU5YRxQ+VgPWxF+D9BcHkEW+vv3Xuibds940+SrarG7XFNHSPJLGtSpCIjRKFcRiEBg1rcj/ex7917oukNH/FIZap3LVFQ8YkeUPMxCENKiy6rqLtcgG5/JsBb3XusFeIcSKjGSR02Qp/LCVqo08cscJ9fjRAR+n+vP5Fvyfde6SGZ7FmxcyQQ5AxRRvEJlPoJVbqiMqAAcfUfT8kcn37r3TAufr8/GpimdCsglm8bjTJJJIQTrUfXTb/XAH9PfuvdK+jxeXrYgJNao8bqGYPM0cMZJWZFe68N/hf8Arx7917oMN69e5Sqp0XwVNRUzCVKmORUBESkeCSAAC5NyzA/Qfi54917qqL5Jdc5zbWZqpv4a8SuqTF6eN2EnnujlrXFyLXFuLe/de6KvQUdVTinZyRGki+RQqa0jkBUC9gRY2P8AUfn37r3QybeWMJHURCUxWMOqSTWzlY7sygG1tV7A/wCJt7917oVKNftcdHUqZiKiUeBYwvMgAHqRRwtj/Qc/j+vuvdSKvPyUUVVqjkNVKqxSq0LvGiEhyQVH6fry3F+P6+/de6D+u3gJKthHVCHSJIZNJQqxkOuSyrxYggD+hvb37r3WDHbsmp5JKeiqpWilkVhFJrMAPAf0gAXPH+9fj37r3RxOpchTmqjq5ZIYzIkRkUam1SEW1ohHA+v4tcf7D37r3R/dj56d6KkSmkk+7g8rFwxhTwuf0/gEAC4/1/fuvdGN2Vuis+5iWSRmhAYLMHbVIlgDrII5HI+v4/Hv3XujNYDsTLYo0a01QAgbUCJCxEINg0hF7tweTfgAe/de6PB1Z8jMnhXoiKqSRXSIkrKSGXUCfr+k2H0t/j/h7917q0fqL5PYnOwUkFdWx+Qqii0oLX0qTz9Lc25/P+t7917o62E3LQ5iCGelmjlDqrWUni/qv/S3I+nH/Ee690pPIrkFWBuL3sRf+vB9+6914X1E/wCFlsb2v+f9e3v3Xus6ggc/Um/v3XuuXv3XuvEX4Pv3Xuo1ibWP454B5H19+6911fhvrcXHNvx7917rgrsCPUbXHHFvr/h7917qUHuLXAa5tx9LgAf7z7917rtb2Or83/21rfj37r3XYAHA9+69137917r3v3Xuve/de697917roG9/8CR/tvfuvdeIBvf82/2Fr+/de679+691737r3Xvfuvde9+691yBuNPJN+P8AbfT37r3XH37r3Xvfuvde9+691737r3XvfuvddEX/ACf9a/B/1x7917ruwH0Fvfuvde9+691737r3XvfuvddW5B/pf/effuvdcJPx/sffuvdYxe5BsRbi1/z/AMb9+691jZF5Nr8cD8Dm5NvfuvdRiPxb1fjSOLX9+691hkjJH0txcC30ufqLf8T7917qG8RIJHJ/ABHNr/X/AB9+691Mp3Kqt/xyR/rH37r3TujB1t+OLEf0/wB8PfuvdMeXoxV080FixIfixNxpvYAfX6j8/wBf9h7r3VK3zZ+LVVvyqqMtjqeMOQWOgKGt+ogAXtf/ABP/ABX37r3VPFT0MmxqlWzdPK1MlSxnp44dU0seoi0Wr8/Sxt9ffuvdGF6YpMVSSzvQQvTQPI4pllCtMIwwCxuijggfUn6/QfT37r3RrqiaJaEpp0kxsJFNwY4wlgwB/JJ+tvfuvdBNkaqCKdnEZmkRtOhVOkBr+O4UA3+t735/x4PuvdNFNDS1TGZ7O0ZkMiAAsus39TAcW/ANx9ePfuvdSaHC4+WaaKaGKV18g8UiaAwkiYs4f8/gD62F/wCvv3XukbubJZTF7YFNtbE/YMLU4lACQqyyMZHjU2uT+Tf+n4Pv3Xui2bozX2+P+0lKmoqVByEmouzVLcszMPoLjgfjn/X9+690BlTFBmqpmjGpU0xuotw6H1SjRfj6fnk/n+vuvdDDtHr6izFREskSpcxx61UafGAC9yRa72H+vY8i3v3Xuh1x3SuBWjrquZKozxMy494Uj8CCwBjmBN7n/C9rXv7917rDQ9Y0sSy6Dca7epAVMgI1KNQ+g/P1F/8AXB9+690s6HYIhppvFEhlciSlKxA6XNhey2/pwT/S4/Pv3XunaDBy0lDUUckYlaZ42R+SQ6XBZuQdXPv3XusdRh/t10ynx2QPIzLqEuhl1K/q5tfi31P9be/de6DnfENBRwz1GNdoz5i4ikCmRyYuVQx/6o/T/C3+J9+690RXfmWIMhMQaRT5JPM7JpYsboCo5sPqBzci1wePde6KPu4UNbJV6gKUx6PI0gUCUyE+iVDf0mxKi4Nrni3PuvdFT39SVVRTVSSSUgpacyGKpp4lhkkBX9iPUQR9Q3+JtYW9+690U/N0CQhpJHcyPGZfUoaP62MUKgfUfRvr+CPrz7r3UTHDG2ijq7QyBDJyOFBYAMzDm9+LC3P5Pv3Xuhzbb+BoqalnxtWtbTyUdPJUeSIqaepqDeWCUG5JABP9fpx9b+690jsnQYynyCukVLX+dZUSBydDxr+t9SkAEXFr35vx9ffuvdBHnsEVhrK6BESjSUoGjkBJvf8AbCEH6fk2t9PfuvdATlY4oyZPAixqpisGCsDfVZhfm39fob8Dgn37r3TC1RUNYRArobVxZ10Fbajqv9Oebe/de6d4K5yYEWIqQBrZl0wi54KpwAD+PyTe5IA9+690vNu1NIs6rkVlECCUk01kqQSb3V1HHIF+Pp/t/fuvdCzsrdr4uvVopyqMzmIvfXe5VVBb88KeT/W3v3XurqPh12tTmbHPLkilVDNCEhY6w5Q2OvSebE/1/wB59+691t4/EPfDZnbtGqTBy8SE6bFgpGk3uTb/AFv6+/de6sfxMhaLk31WJubkEj6H37r3StQ/T+q/7bk39+691nHJVvyb3/2At7917qUn6R/sf979+691y9+691737r3Xvfuvde9+691737r3XvfuvdeHBB/p7917rtuCP9qNxx+LXPN/fuvdcyNKfXlvx+Rb639+691j9+6911ybabc/1v8A7D37r3XSsGva/Fv95/5F7917rsi/+++v+B9+6916wB444+n4/wBe3v3Xuu/fuvde9+691737r3XJSOQfobf7x7917rj7917r3v3Xush9C2H5PN/8fr7917rH7917r3v3Xuve/de697917r3v3Xuve/de69/T/Ag/7Ee/de68QNRYX9QH1t+OL8f439+691737r3Xvfuvde9+6910Rf8AJH+sbe/de67HH+8c/nj37r3Xvfuvde9+691737r3XYNjf37r3XbCxP8Ajz/t/fuvdcffuvdf/9DfA9+691737r3Xvfuvde9+691737r3Xvfuvdc0+v8AsP8AiffuvddP+o/7D/evfuvdcffuvde9+691737r3Xvfuvde9+691737r3Xvfuvde9+691737r3Xvfuvde9+691737r3Xvfuvde9+691737r3Xvfuvde9+691737r3Xvfuvde9+691ybiwtaw/P1559+691x9+691737r3Xvfuvde9+691737r3XVh+ef9f37r3Xfv3XuuvrcH6A/wDEA+/de6we/de6wmUKCbW/17/W3+t7917qO+Sjhtdxb/bnVwQOPpx7917pE7k39i8BRVGQyNbT0dHThmmqaiWKNE0rzcyEEf7Y/wC8+/de6qt+SH81fpzqGGtpcbkV3PlYRJeHHvrjRhcIHlUn6Ei4/wBf37r3VC/f384LvLsk1FHs2ZNpYlnnivSS6qvSDpiZyD9CACD/ALz7917qq3c3b+8d8ZKprt27myuXrKkyO8ldVTSKGJ5CqxsB/T/C3v3XukHLuCqknCLVGIWCK6glnj0DUjubm1x+PfuvdD11fmKPEwvX1dcySvHrFNSjV9zJGSY0kkB9IJsWvbn+nHv3XulRX5f+8OQNbK6UMt5HGkh0MimwRrfkj6H8fkfX37r3SfzmdSgp9FJWJLJEFapjCoqgBQWufrqB+n9bHjn37r3QX5DetRRRTGEEio9ZdmCsQ/qWyc2/4p7917oP8huurq46hZkgeQstk1BlTUutWUn8ngkcc39+690HdblIqx/BVz1BhphJNJBGWdlkcaWKM1wAxAJ/23v3XugcykMNRkHh/cha/kRihNx9QG/HA+o/r7917p2TFIlM0U2thUpG6qQLyJqJ0qRe3N+P6/X6n37r3SRqMTTx1NO1XNJ9iCXmC6FkiiD2YKL34sR+b/j6E+/de6hbkXAzVbjDSzCj+3RFjqFUmMqnLXHHNr/U/X6/0917oOxSLPVzfvxRxmDRovdpmBs4Uj6c3+l/fuvddpRCISOXkqI9aoUTSoRCf0rfkkfQ8D/ivuvdSdf2sJjpUEwJF0Bu6o5DFS9x/h/jb37r3TlLC0jQysAGaNYyovpCEXLaVP8AsP8AeRa3v3XulHDQ4qbEVL+WRMlBIFhiVgImiI9Ytx6yTwebf054917rrHULcGbmFRG7rISxKN9FIN/9j9Of8OR7r3T0s00PFPIYUdlJZA3FhZQWB4+g/wAL/wCx9+6916GacSvLUiaskUqwKhtbDSQiEtfj+luf8ffuvdOtGZamZS9KVkiJsGABHp1NEG/JJPI/pb37r3Sroorusukx0rJGKuOSUsS30TQPyR/vvx7917rJlofE8EgvBEWDBirNrU29PPAJ/wB49+690lchTymqStjp2WnQuup1CMSDwyA3Dcjgf74+691AhqfJUTCZmqRIjB4nWxQr+lgF4/1v969+6901VVJPJJodwisrPGCy30Ej1MAf99wP9b3XusFODSyxsv7im9luNSk+liSPqD+P8P8AW9+691knphNpEIJ9bu1xdhZeRcfi/PPP+J+nv3XumdpY2gm8ocOJVXi1ri5CEWva35PF/qffuvdYFnkMpSQtCVt4mVm1AEem5HJuLAEn+tj7917pT4qsx0HkGUkaWOQGOOUyyjwsFLGceJWbUBbTcaSb3I9+691KxtbOVZJp55BI4NKoVh5Vt6Ge3045AHHv3XuhAwz+OSJFLvI5B1RgjQZDdzfm5H++Pv3XuhJooKCWhqoqyaqRERjTIylvJV3Ppf8A1Kj+n1P19+691xgp52FLHCZS4ZjI8MblWVVOgL/tJ/rz/sPr7917pS0+TzOFoTk4KgKIz9q8DykTlw3pAiHNvoffuvdKnY3yM39tbNUs9Blq+lMcupvHPOgU69Y8ekgf65vx9ffuvdXE/HH+Z33JtfcOHxG5NwVNZinNIFhnl87PROB6zIxtwLHk3HPv3Xutsn40dxUfbuyaDcNNUrP54YXfhRZpFBsSOL3PPv3XujUwm6WH4+n5tc/8i9+691kBv/tyP9sbe/de65oCWFvxcn/WA59+691x/JP9Tf37r3Xvfuvde9+691737r3Xvfuvddf15H/FP9f37r3XYv8Am1/8Pfuvde/2PN+eL8f7f6+/de697917r3v3Xuve/de697917r3v3Xuve/de697917r3v3Xuve/de697917rrSLWtxe/59+69137917r3v3Xuve/de697917r3v3Xuve/de697917r3v3XuuYswsSb34P1+v49+691xK2P8Avube/de64gAcD37r3Xfv3Xuve/de65KCSLfjn/YD37r3Xbn1f7C3+39+691w9+691xY2F/z9B/sffuvdYXBKswJ/V/hfn37r3UdrkNf62P8AvXv3Xuojj6H83t7917rPTgX/AOQb/wCxNh7917pxTlSDyLkW/HI9+691yAA4Hv3XuvEAix9+690k94Vv2eFrKgAHxQyMb6hfShJBv/sPx7917rTC/m5dp1mY3NW4EXipVllKsPX5GVvUgt+P99+B7917rXFqqH7qvqZ/JpMkzvCrB7RlnC6nXVdQ1rXC82+t+PfuvdKDcu38jtqmoKp6elEFVRofuY/K61Drd5JQukN9Cg1XANvfuvdBhuDKgtSzSQ+KxWMwaJA1wpKOp1auR6hc/wC29+690mU3+2J/yfxGcTKzg6JSNYbSBqJsALA8gE/425917rPV7vrckEEhWCNhpeH0rxoDcqo+vJ/H1v7917pphyUU8iKkPhCSLGWsxOsvp8p0/UWuebj63ube/de6XX2sU1I8lOqTSIxMvPjjWEHSpS/Orgng/wC88n3Xug6yCiOuMlOkhsbBZLkAqb31X5X/AF/fuvdZqP7uuiqiCzQ0zRSS06uFQq503VSB/Tm34t+PfuvdZ8jtqGpo2qH1wuSVUoLDTpBGrT+eWuTf/bD37r3QK7kpURn0+Z5I0MZCsSjKSVHA+htb6W/4r7r3TFSfdiOM6pPFGulEII0rYAJzz/S5vc/4+/de67lr6hJwPEqaxGmuL0sNJsVNvzYfm/8Ajc39+690bf43dV5TtHdmKx1FSGaOSrj885CER2cWvIn9kc2H55NvfuvdbYHVNXsv4q9X0iClgOQShR3VLMZqhIVLRtK1wLMCdPH+xuAfde6KB2p8nN2dlVVTR1FV4drVVfHL9lAwjmlWNtVhJYFACxVtJIuPp/X3XugwzGW2/W/a0uDYJLG+mWV0Z3qY3QNpEshIDhtSlgACAOPrf3XuuoilNDNTGqFPKSszAyqSjKbN5Cg0gkAXA4PFweR7917oPcxvOklq5aKoqEFLGPt5nj/blQBw9RUK0duETV+RcG5+gt7r3QVtLLnKiVVkQ00EkgUvDrmeCS0Ucz6lBa4APJve9/p7917oXtvUEGCo6Wmj8MzsoaSUI6hEYavJMAbAr9B/U2H0I9+690NG3cvHRtGZ4HsR++rGyrHa6qxk1AEg6iABwQDYcD3XulLXVmPqoDJCitrdvGjqPIgIXlJCb/1FwQOLWsPfuvdFj7Y2ltvc1PLT1tIklVI8cjeZQsSqVKyHStgLabnj/Ej6n37r3VQndPXcW2NwyyYenWegLtIrygQwSNYM48cFiQtrg/kW9+690jMBUqKRMe/hWjjleojSKGNH8kwV5H8gGpkv9ASR9ePfuvdPzZSSFfFDKshSSygkKQRYgsDYaf8AEX5J/wAPfuvdMeR3HVxrVO1ayvURmGVWN4pEPpEalOSLkm30v9foR7917pB5WhgpWLS1HjqWjWWOnSFWd45VuZUtxpNiObEEH37r3XPB0mR8iy0yssIPl1MRfQ1lOoqTb/D/ABvx/X3XujudTCKnhpWkmSPyJHIqy8PKU51NqHHN7f1Fj+ffuvdHe2pkNULFpJFqLAWibgRWU60KkXP1BX6W+v19+690ZXZ1WgEckLawyIiK/pZif84/iXjn+o/P4Hv3XuhoLzNHekJhSFYmkbVwquxuot9RcH6X/pyfp7r3Qn7dyU1MiNJVmF0RIY0BDqA6+sM39CTxY8nj6ce/de6GPbm9a3a1djxTZVxDMxcF5G1hgSB5Av6eLD8f19+691Zb0T8mctRtSxV9VJPDGqRyusqFUVSovY8kWP8Aj/Xj6e/de6tO6+7Qw27aOCSCsiaQoPV5NRY2F7gXN78f7b/H37r3QxxTJIAwOr+0CBbgj629+691J9+691737r3XRAP19+6914gH6gf6/wCffuvdR5AqrZSbkm/54tyeffuvddLbSOBYjkcj/XJ9+6912Bb6cfn37r3Un37r3Xvfuvde9+691737r3Xvfuvde9+6910Ba/8AiSf9v7917rv37r3Xvfuvde9+691737r3XvfuvddgkEEfUe/de65NYi44P0I/x9+691w9+691737r3Xvfuvde9+691737r3Xvfuvde9+691737r3Xvfuvde9+6910fof9Y/717917rB7917rq3IP9L/7z7917rxAN72/1yPp/tvfuvdRjG3JIJPIBNyLHnk/19+691gZD9fzwQfx/vHv3XuuKqb3N73/w9+691NhkAH9NNvr/AIjkcfj37r3WaUCRgQACS31+l9JHN/8AC3v3XugP7XxMMuFr6lqdXWGnlkY2B9AUsQNX+Fuf9f37r3WvB8k910z5OtoqaGPVHK+g+Mak0MRcH+lr8fn6/j37r3QJdcblNJOFCjRIqhViI8okJIdiR/jxewuP9j7917oyJ3DUVlM4llK6YtWpgAz3W7ICpN7H6/8AEe/de6Tk7KsjFjJpKxy6rEeQgf4m3F7fT/b+/de64w5BabzMGjUTIzG4XSbIdJa3+3H+Pv3XulBiq6CSJStSGqFCqSwUxmNhZlH5udX1P1/wsPfuvdMe6aM1cBiScLEoZHjRQghZgCCrD8kG5+v4F7+/de6LTuDrJcpBVOs4Qo41a2YFgG+gJvc/i3+tbn37r3QP0e3YsNkXijki1XZmJLgM4l9SyW45twP+Ne/de6MZ1+aMvGxcRh7Ga8i2TSpDKgX8EkcccXsfr7917ofldaijempKlY0kgEMbhRIySqTZyhPBuLg2vYnm9vfuvdT8VRhJI6USIXKamllAUNLGbNIASB+RdfqT9Dx7917rNHmhRzmOJWeWFiqsBdXVAdTWH0ADXtfnj37r3UeryVLGrx1NMFlHkqYahWCh0UhlVwP6Em/Ivx7917oOs5vCjoYJJtK65dCXd0eMB73bS54sbf8AEg+/de6LdvTfNJ4qsvXR/cGNxAulUj9FgpGn62UkN/sOPfuvdEb3vu3VVz1LTJJHLMyh4X8ihvGzO5Qk8kkXP1+tiOSfde6LHvTPRBpXEiyQpGJE8aqFleRfVrCi50/1JP1v/W/uvdFT3NvM5aoXDzVsdLRo2mR/2iVYEhVYMB/jyTYf059+690BuYr6T7kU1IqymimlDVevyCSMAXUICVubeog88WsRz7r3WDEDFLURVFXJ9y33HnFLEpusSnUwLktbS2k83vzb37r3Sip95VtRTz0wjphGJ5sg7l/G8ylWjWNk5uVUcccHn37r3SZly3mkYxh0EhQ6FawZD6BGHNyLn8/0+ov7917rJlaqKlxzUkkbl2LhwyA6ZCFdooWFgdQI5sbkcW9+690AO4qZdD3p1WMhlMjK5ZOBpjYjg6Tc/S/Pv3Xug2aqnoEkhjeZFmDRM6aSWjYhmBLg/Swtb8X/ANh7r3TljUqGEVZJTzVWOjl0SSKxIckWiUj8gWN7Dn+vv3XuhLxlNPlKh/4bCKapio5KiYTyxRlIlN3I8lr3AFlsfzybe/de6eMPURiZDNEZp52iMPKxrJKsmpS1tXAtcjg+/de6sE6D3OMLubFxRMKXmCR4zLrQNK/rMen6Dj8/T8/1HuvdbjHwG3qtVisXGlSHDRwoDr8gOuO6lh9D/sB/xJHuvdXq7dnEtLTEEMHiDN/asxAsAP8AC/8Ar/T37r3S6g5Vf8eL/kgEAHn/AF/fuvdSiLcj+z9P9ieffuvdSU/SP9j/AL37917rl7917r3v3Xuve/de697917r3v3Xuve/de697917rmpuNLC4vccfTn/D37r3XTnk88D/fH37r3XH37r3XRF/yR/rG3v3Xuu7AfQAe/de697917r3v3Xuve/de697917r3v3Xuve/de65MQbH825/1/fuvddoLm/8AT37r3XFjck/j8D+g9+69117917r3v3Xuve/de697917r3v3Xuve/de697917rkBcXB5X/evr/wAV9+691x9+691737r3Xvfuvde9+691737r3Xvfuvde9+691737r3XvfuvdZDYoLG9gL/14Fjf/AHn37r3WP37r3X//0d8D37r3Xvfuvde9+691737r3Xvfuvde9+691kT88/7D/iffuvdcD9Txbk8f0/w9+69117917r3v3Xuve/de697917r3v3Xuve/de68L/kWP9Pfuvde9+691737r3XSm4B9+69137917r3v3Xuve/de68L/kWP8AT37r3Xvfuvde9+691737r3Xvfuvde9+691737r3XJvr9b24/23v3XuuPv3Xuve/de697917r3v3Xuve/de697917r3v3XuuDMFB/qb3/ABzaw5/23v3XuosjBQbsb/QC5A55t/tvfuvdMtTWIiyEsQqjllI1Ej9Ki4/P+F/fuvdE++Qnys676NwVTkdx5ekFfHFJJTY0VMJqJGVLhGCk2BJ/P1Hv3XutVP5m/wAzXfvb1bXYXbmTrMbgfJIkNNQSFGkC2Cq3hOo3A9+691UTmewMxlpKhspUTCTIhmU1DPM8oU+oMXuR6uTc8+/de6T0SB7AO0rSgyGVBbSS2kRn+oNvpz+f8PfuvdZJ4IzLGk11dF9SuLsEUHUdf9b/AEH1+l/z7917pJV0ZORhEEjKWVgpDst11E2cfT/Yce/de6FPa7VEnlkp3ihho6dPJGzssszk86APrzcf65/2/uvdKqXNytEySs1OjKTqa5USKdICyD6cfT/Di1+ffuvdInJ5aOpXTTyKwaRFq2MpIj0gfrJ+v+9fn37r3SXyFbSiUmrm02RUg0kOraPQpsL2vb/YfQ39+690iqmUrPK5YafJdtLaRGpuY3Kj/D6H/b+/de6hNNRT0uSkWspqHwxanhdg8lUym4MD2/P1I/x9+690gamJXQ1viEvBVpA2kRliXVDf6NpPv3XuuMFeGcQzgLGUASoDCyBf7Afj1A8cfU34sffuvdJ6tyEBmn0QLUyRxNHFFMwMIjJ06x/qnvyCfzb+lvfuvdISWKVwzyxuHDur6V0aU1m/mUCxIHB/r9f6e/de6xvAkJBiKzXIQOyC4JXUwQDg8nki3Pv3Xum81QYBWlKSliBrAuWU6TZSB/sfr/vfv3XuuUYSOZyQUFlsPoWZgeS1wPrb37r3Tj56gQidkRWjVUu7+opax/pf+vv3Xus1DJUTyFafxnUmpl06QBYX9ZHPJ/2A/Pv3XulticXV1Apo1dJmldKd1hbyOisbpx/h9Tx/tja3uvdPU9BHjamfF1ChHjAmQOty0Tf2me/Bv9B7917rHTGSOTzHVHSRFLkBdUpQAg/n/Yf8T7917qVJW3q454IyQWLy2BUKOAZSL2LW/H5Pv3Xuua514qrVBoco4YpIoUtZAeAbD639+6906z5tMhTfb1UxhdwWQKl1ueXXn6Pzxb8f7D37r3Say89aKeFTO1RBE37Ol7Mtzch1H5JHN/yOP6H3XuoCI8U6TQowcx6iCQytIeWDA35v/Uce/de65xU8lcZ2qoVR20xLGpIMyMLWjN7g8cW/x/Hv3XuolVBSUiGmCSxyXI0u4L/S6q5/Bt/xX829+6911SQSepkdGewATVeS2kgsGP8Ah7917pXYbZ8NVHNWx0cjU1Mr1lW1Qv7Nkb9wA/UG9+L/AF/x9+690m8rjzUVRqKWiiiE4UQpGjMqopsr3BPJHP8Axr37r3TZRYapqWrIWilWaOeMgFFCACSxAuQSASb8/wCvx9Pde6ETD7My1bLULCkMa0USuAXUSTKitpUAE/gH/EWHHPPuvdKOkxT48KrMwln9LR6WYRSH021G4t/quDb+vv3XuhHXEVUeEpcissVQks7QN4ZtTwTxpYq8F/qV5U/nn37r3UehytVFIIoS8CR6kiWJR5Hhdh5Fd24BFjx/tvfuvdccpA+qF2EsTEeeN5GWzhxyZFPH0/4i3P0917ppkoCK6gWhkiqmlCyyq63p4g50mJiLG5I/r9ef6e/de6NH8dOsc3vXf+C2phqGuyOWymTpopWiV3po6cvb9r8qADbjj/X/AD7r3W/l8OOkW6c6owODn1mqaipGqI5B+iRog7Wvz9f8f8P8ffuvdHEjEarpAPFuSLEkfj/Ac+/de69pIvwfr/vre/de67W1n5/FuP8AHj37r3XH37r3Xvfuvde9+691737r3XvfuvddW5J/rb/ePfuvdd+/de64kHmzWv8A4A8/T37r3XYBA5N/fuvdd+/de697917r3v3Xuve/de697917r3v3Xuve/de697917r3v3Xuve/de697917r3v3Xuve/de697917r3v3Xuve/de697917r3v3Xuve/de65ghuG/H0Pv3XuuJ+p/oeR/rH6e/de669+691737r3XNLX/1vz+B/r+/de64sSSSf94+n+w9+69117917rE55t+B/xI9+691wH1IPIsLi5AP1/p7917qM/Aa3+I/3m3v3Xuor/QD/AB/3r37r3Umm5BP5AA/3n/jXv3XunBP0j/Y/737917rl7917romwP+sSB/jb6+/de6Azu3Jz43ZmXqITZo6SeRb2txGbaT+eDY+/de60Mf5hncLbn7OzWIqqUXoa2sHkiZtUpBI0lj9ALC9uRx/X37r3VRGezSTidKGs8TNzNBLrdxIGZmULF6rAf0I/rbjj3Xuo83a8rbYbbtfC0tPRuTDkFklLxlz6IG0nhP8AXFzzc+/de6CxMytdUrEkg8rufHGzhopABe4YerUOLfXng3H0917rJNi6uhkNRTL9yJRrdJVDK2tQ0oUG+mxOq6m/9D/T3XuotLTtVztKV0IgeQNGoLKlgtiCPqDcc/UX/wBf37r3S4wU+Ox9XKaqOOankpbNIyagAjBwrjWugvyoJ4+hBvyPde6e4p4KqJxBGY9RaUOzI0blj6VvGSLaCD/seffuvdME+MglmAWRDPJoc6GOmMJfXcAkG4t+L/4fT37r3WCWnipmVqdASdRbTdVbTYkOF+vH9ffuvdRqjIedVgUSU6Ikhkk58auL6Ws3AvwDxbi9uOfde6CrL4+WNp6pmjeNpD6wBdOL8kEH6EcfT+v9ffuvdMBkKxhgA+kBgf1N/sFPH0/J+n4P09+690tOuutcx2juGnw+EoHqKiolUM0a3ihDG3klNuP9uOfrY3Pv3Xur/fj50nt/41bPiyeVSmXPSQQSTqYUmnZ2RbmKV+VAIJ9PA5P59+690td479n3sYKDI187UH+chpCSBI6EyIWC88X/AK88f09+690hphjaPETU01LDLOVb7SWoDiai1v8AvNTpHZWJANiwJB+lr8+690nvMtXTS5CGMRQUqU9NIFLL5ZWPoqJixuDwQfwfzc8+/de6DPem9p6KiqvKyouttDwFVdZVGhYnkII/ct/Qkfi1/fuvdAttypy+4a6WYyMlIVkLOjos0iupRo3dxZhZmX8f1N7ce690Z7ZG2JpaYVTqVEbwNrY+qSKM/uJMR9eBdf8AE2H5Hv3XuhLXGLBVrImuRqlv0sCEhRiQJKgfg8H8fgEWuPfuvdOQ/wAhqY6aKSoeJiVqalgZSxc+nxswJIPCjk2+n0AA917qVIJgJlAnhnRQaYBdQJ06lAP+I5Ja4sfp7917oG91LX1Go1RluJpFJkiRSZI0uqFwBYWbnTx+Pr7917qtf5D5SZ6qWGKmEEsbGJiRaNAikMgccj/Gx5/3v3XuivUOUM+KIMSRVclVFRxSJNoJZhqLCy8AD8lrcngH6+691BzdfU4Wo+zqkCTRiI6wwbyRzRtMpMovqAB0/gXH0vyfde6QeUz/ANzZkm9YA8KoBwSo1WIH9TcfgE/4+/de6h00v3tTE61001YzohSTVIY0Fl8QZj+Df/W+txf37r3Rldk7OyFXTJ5EKUytGwHq1SO9iXkIvdQLWVvp7917ozOM23U4yGAwxNU+JlaWoBY6bqGMYC8WA/H+P49+690ZvZ9NLWxUsiODoKozsdJXi7Kym34/pz/vHv3XujdbNg+w+3SSGyNTJIZLHxuL+o+U+rkfQH/Xt7917ob6KsNdGlNRqgS5QMy6UOlQxV2Yer+ouTzz7917p+hirVgeN2ELRtFoVmHrKk3dmPNr2C/i/APv3XulRj8XWVEUda+QSNTP4ohNJ+8XILEOh/smxA+v4Pv3XuhmwmQrsGkS0mRifzKJGEFQTJAjXYREE/W/9bfn37r3Rt+kPkPX7br4IaitmjEbIrRySC7aANQ0g/kC/wDXn6+/de6un6i7lxW+MXSNHUo0zQpddQLB1F2uP94t+Df37r3Ri6ecSKp1X1KCPSAW4H+3/wCJ9+691LP1P+v9f6/4+/de669+6910x9J/33149+691CkAva31Fz/r39+6915SQQPwSPfuvdZbG/1sP6WHH+39+691nQkg3N+f+IHv3XuuXv3Xuve/de697917r3v3Xuve/de697917r3v3Xuve/de697917r3v3Xuve/de697917rtfqb/Qiw/wAD/X37r3XmGk2P9Lj/AFv6+/de669+691737r3Xvfuvde9+691737r3Xvfuvde9+691737r3XRYD6n37r3XBmuOCLcgg/m/HHv3Xusf+wA/wBv/wAT7917r3v3Xuve/de66Or8NYfkWvf37r3WJlI5Njf/AIn37r3WEhTqt9Ryf9iDx7917rpL8ki1jp/x+o59+691Mja6lbcggqR9fpY/7x7917pJbxxa5PC1tIQT54JIyBb6upAt/gP959+691rl/Kfq6vwu8siKileOmeolEUi3C+P6h3Yj+n+9/gc+/de6JW0tFt+q8NOY2eFlInDMLyG5aMr/AIWNyP8AY/S3v3XuhIxXZuPWAQVTRQl2RF1S611X0ks9uASQQfoADf37r3XW5+xoaHzU0T09VKsXjJp6gFLMAzBGBPIvY88Hn/W917ouu5O8qnDXMrCUzFoEpjKb6/0C1voRe/8Ar/4e/de6SeM+TsuE8ks4lqIkjlEsRNk0RkDVC/8Aibf7a/09+6900VXzXglDs7lvJUAwxeRWkiB5USqSL8Wtf/Y8e/de6TeW+Y6T0UoiaIs2sOnkVGDIfTcXPF+efryPfuvdIHB9x125K6KpmmjhSpcAsG1CItJw+m/NgTf/AIr7917ozuF3VLSB6eCsYT2R45L8SoW1MzDggfTT/sf8ffuvdD3sve5mN6iYi7rGHHpCuwI1yEtwBb6/6x9+690OeJz9NkpPtIwkk6yOiu0gjQkC8c6S6rWF/qbA/gG3HuvdYK6vhp5p/wDKYBNCxNQFmX6xn9wAgWJYEm97C3PHv3XuktuPeONp8O/7sSPFH+l30sYDyzaj9dJt/iOOLn37r3RMt/dkU5eSJqmCGFi8V1kKo3iQFJFFySGv/Wwt/jf37r3RTdydiNWEwfdOUhZmEisAr6uCoL3sDYX/AAeObfX3XugD3RuiKNdQZrMzA+NkkGkqdRIH+++n4+vuvdFm3PviArUo1StO4jk8KhiTIyCwi/oGYW4tzz/T37r3RaMplqqumqZHFtfksFRJLc2aOU2+n0/B4va1j7917pO0StKustHHLcKV0hEKofQnBAtybn6n6/4e/de6VOJxE0UdbUScxrC7rI7elXkayrHYLf6f7A+/de6YJEq2d1QhZHdUKaQCqC9gfwARe39P8b+/de64/wAOrUCE+giZFeJwWkKNwsaIvNm55H0t7917p6yWKzeXkjo6OnerkoqZZgsSgiJVXyEzG4K6dLXY3tcXvxf3XukruChq6Xbr1rQvDS1ssqHzxxq7z09klMZckkDV+oKAbgf0v7r3RcKinhklnEkwh9DnUTaNStmRWB/Jvbg/i3v3XusmOyktEkVMtWI6YXmNMo4eVfoyCx+l+Abj/be/de6U9JW1FbLCQ4DySCJQhJkk9VwjKLXPJAH0+t7+/de6V1D5YJdTIRJEb6JrRPdeG4ABBFx/r/0BPv3XujJ9O5mqOZoRMAnikVVZSRI6mQNdg1ySOORYEe/de628/wCXRuIVNFgF8rqwMDSh1IJIXSABf6f4H63+v19+691s17LlSTG0bqQW0Jc2INiBf/eb/wC29+690KNOoCKo+n/Gr+/de6l/UkH6WH/E+/de6zIeLf0/4n37r3XP37r3Xvfuvde9+691737r3Xvfuvde9+691737r3WZG0i5+hJAv9ORb37r3WIixt7917rr37r3Xvfuvde9+691737r3Xvfuvde9+691737r3Xvfuvde9+6912OQR/Tn/bf8j9+691zPpWw/P1/4n37r3WP37r3Xvfuvde9+691737r3Xvfuvde9+691737r3Xvfuvddg/42B+v+t7917rxFiR/Qkf7b37r3XXv3Xuve/de697917r3v3Xuve/de697917r3v3Xuve/de65L9bf14/2/v3XuuPq+t/9o/H1vpv7917r/9LfC0N/T/eR7917riUa/wDa/wBh9P8AePfuvdeCkfhj/r3Pv3XuuWlv6f8AEf737917r2hv6f7yPfuvddaHv/h/Tj/e/fuvdZUVrMbcA2+o+oFz7917rCUa/wDaH+sePfuvddaD/V/959+691yCNb6H/Ynn/effuvdd6G/p/vI9+6917Sw/H/E/717917riUJ/1Q/1rj37r3XhGefqb8G55+nv3XuuWhv6f7yPfuvde0sPx/wAT/vXv3XuurH+h/wBsffuvddBdPHP+x9+691737r3XYUkXA4+n/GvfuvdeKHm4PIt/Xj/fH37r3XViPqLe/de660k8gt/sPp7917ru1uDf/Y/X37r3XYUn6D37r3Xelh+P+J/3r37r3XtLf0/4j/e/fuvddhGuPxz9bj37r3XFr3N/fuvdeAJ+gJ/1h7917rxBH4/173Fv9fj37r3XLQRaw/A/I/I9+6911pYfj/if969+6917S39P+I/3v37r3XtLD8f8T/vXv3XuurH+h/2x9+691ilVrrccc+kj62sb/wCt7917pP5OqMMTNf1LZrAKWsQUIYH8Xt/xX37r3VRf8wf+YNtv4u7Vr6LH5KmqN4V9LKKSm1qDTt4yAzohsrA20/m3+v7917rTH74+YnZPd+5a/M7hztZNFVSSvBSpUStGof8ASreq1hz/AIA249+690WbH7pylNX/AH8snmmUCMQTHVHGXj9M7BuAdQI/PHPv3XuoM2Qq6+skqySrys5EQ5jPkkt41B+lhzpFv+K+690LeMix38CDvkKKCuR4446UN+9Mo9OpAfodX+AH+t9ffuvdQp6nQCrSNM0SyNUcDyQhSQkjXFze4P8Avfv3XukvPUusqypAwWVbxSy30MbhjdbX/wAP9t7917oU9p0s+TpJKyKEqsQAknjJVwh9VlJ+g1Ej6H/Dn37r3Trk5YIaL7erlWoc/u+FdPlgIUNqdm+t73tx/wAQPde6Cqsq0aWX7R44JbhrTWMMil9Oiwvzwbn6Xv7917oNszkZqepqgLSpIz2mUagpWxkEY/oT9P8AeuOfde6SUWVWQsyySRFGZagSm+qMrf0qfx9COD7917qbDNhZoQtYajVKHan8SoQhjchfKW/DcNx+CPfuvdcq+uSPHS4+CZAkoDRklL6pDqcyLyQFvYH8Ae/de6BfPZyShaCBvPURrN9qy0q+MohP+ckUkfSwIP8Asfz7917pnXIGJjKzMWabxI0j6iYWAKO3+t9ffuvdOlNk6ioidT4ZpZm0BV5LRglQ5J/I+v1/3nj37r3S4jlxE+IamrY4IJKNTKs4lCyyEJpCMp/xPH5+n+N/de6CKniWXISwqgeolf8AyVZZkWONdYLSEE/X624BN/8AD37r3UjLzLSyTU1RUIGh0vGYiJI21WYAFgDcAgG/054t7917qLHumiioKmBqc1NU0qpTVMrgJTAgatEf9ok/8T7917qTQ5mNoVlNQzusjJNGxWHVGTc6FAvb/eh/re/de6UcG86OAwT0YTGy06aA1PLrkdxz53JBs3F7fn8X9+691Gbe8NWKpquretnldUFpCZHW41SO3HANyRxyLD/D3Xuum3LIUdhUswBNmaQ6VT6qqKPxa3+P+t7917pzoN40qU0tMkp02DNJ6eZBzpuf8R/vVhx7917p0ocvSVU8U9PUXm1Fp1cCS6BQulQPoLCxJ5P+Hv3XulBb7u1RUeOl50xwicK8i24mVfxYEcf7Dg8+/de6ivDQwrNHDXNNMXJCu36STyAb/i/1H1+vv3Xup+NPj0O7xlCChJNySDc31fjj37r3XnKzSpPBL4tD6dWrhV+n7Q4sf95Hv3XuuLrTwzsNH3odGkDEq7C/9b88G/F/fuvdTqamonNPOkq2bmTWNBiupNgB+eBb/jXv3XulFRbobA0tbQxTBockgjmLglIkPAdRyPzyP6+/de6TFTn2jqFEJjNPSaVDaWuABbUNFuL8j6/6x9+691lpqwZCd6mENrkRyxtpjYljqt9Dzx/j+R/h7r3SwxWXrsc5aOYJM6hEkVfJ4yqkC17i/wBfrfmw9+690s6TNSzyeUND5Y1ZJZHiS0useohQtr/635v7917qGMjUKJaVKrxU6OWkVQQHmZiC+kn/AG3+Hv3XununZNPkjkdnDKFKnT6jyef9f37r3U8xGqcrVF/X6IEYm0v9bMeFFwP9h9PwPfuvdCr1d1vmN1VjUFFSPVVUcnmhSJRaNFBOtiOSL2B/1xwfr7917rbM/lVfBODZ1HR9o7yxMZy9TFHLj1qYgPHGfV5UWQXB/pf/AHkce/de62FqelFPFHFGAqRqqoqgD0qtlJH4NrfT/iffuvdZgDbgE/7c/wC8n37r3XO7GwINvobg8g/19+691yYAL+Rcg2tz+Cf949+691i9+6912AT9AT/rD37r3XrH+h/2x9+6911Yj6i3v3XuuwCfoCf9Ye/de66sR9Rb37r3Xvfuvdcgpb6An/W9+6917Q39P95Hv3XuvaG/p/vI9+691wKm/JYf4fT37r3XgLfkn/XN/fuvdd+/de67AJ+gJ/1h7917rvS34UH/AFyQf9t7917rqzflbf61yP8Ab+/de69Y/wBD/tj7917r1j/Q/wC2Pv3XuvWP9D/tj7917rsKx/H+v+P979+6917xt9bn/FeAQbn+o9+691xItwffuvdd2P8AQ/7Y+/de66sR9Rb37r3Xvfuvdd2P9D/tj7917rqxH1FvfuvddEH8G3+wB9+6912Fb/E3+nH/ABT37r3WUEAWI5H6eDc88e/de64FSOLXt+QDz7917rqx/of9sffuvdZB6VNx9b/7C/AJ9+691jAJ+gJ/1h7917r1j/Q/7b37r3Uc3J5HJ4Nvpf6ce/de64spDfWxt/Tg+/de6wSC+qw5/P8AiQeT7917qI4Jtb8X9+691Lp0IAH+P54vfgf8T7917pwCkACx4/I5H9eCPx7917rux/of9sffuvde0tfkG1iLWI/HPPv3XukRu3blHn8fVUOQiM1JLE8bR3NnV0YHgEEcW59+691pJ/zZPi7SbQ7Mzu4sTTmjoqqqknUKJI2KveRiXU35v/W/1uffuvda2XY2Rp9sVM01OY2lWSWOWNfRKQ942u31P9b/AI9+690WVMrlKquCp5pIJGJmiaRxG6MeNSLYMLW5PJFv9c+690JmFhVJlmaAxqzBgUDlhZfULHgf4n62/J9+690N2CjOSeN5AES4KRSKihglgY72/wABe5At/tvfuvdOeaxlAsUjQRGnKRsf249K8ctyPqv1sCT/ALH37r3QfnceMwuMqY5p3jrpKguVSETx1URiamSFlB5sWvyBY8j37r3TDBuyNkmESSU61EpQFhpCIpIbTEbhQxFweP6fjj3XupVJl5p1QI6Rn1AmUhFMZ+vq+tyfrx/tvfuvdP8ALlFFMSkd57KC66DEovewFrn6fX/X/wAPfuvdI7J5l4kleojQpHGECw8lvJezlfz9L/63Hv3Xugiye4J7NRBkaCVrs5fkMwsb8fgWv7917py2lQVu48rBhaOJpZHKImhdTcC1203Juf8AeRxyT7917q6X4q7UTpXDvuLKYiF5qylUqZYFEqyFQQ9prnnj6X54HHv3XuhE7J7en3bW03hjnangWZKldV1ie/oKgfpUXuFA/wAfyffuvdK3ZEGJqainkyVcIhJQRzxOjkqFLiGVHK3OpELS8AE6LAc+/de6YM9lYsW00Esx1r5I9bSCXSEUMGBPBJB1cDkk24At7r3QOZzsZsbS11HSVLmKpEfl1mNYpWXlFD2uCLk3X6/61z7917oGYa7Mbmr5sdaSoo5p4ppYI/3kadDqWRI2+hsQCRa9ubj37r3RpuuuvphHF56SHxMBMaeVSpKSAByFsLG4+n9b2N/fuvdGZoqGPFw09Msep0HiVEQ+JgfXaQDiyg8C17/7C/uvdT46GKplBnbwETlLLKoSqjIsvFuRcEXvc2I4t7917rFopVeaKRwnhlJVHaQAKr/oX6CxHI44vb6kH37r3SsoWxbov3Tx07SLqpnZlMbqqgN5ZAeATfQt7Xvx9PfuvdBPvWTF1aVFPA6XjVJpFGoBTG7ADk8f1NvqCP6n37r3VPXyhqacTVnhkQATzMVQh38hNn9LcH8c2/w+o4917qv2myMiStKs00bxsyLYudNyCStvo3A/AI/wv7917qFuLP5PLyxiernqJtIVXIkkYiK/6hwfo1hzbj/A+/de6bcXS5LJTQIkMhUK8aMsejSRZUBAtYi5+vNvfuvdGi6y6byMrU+Uq/EkGuEapHBIU/q/bHN7/n6fj6e/de6PJh9pSY+lhEMbeERsJAqghA3Aey882/P5/p9ffuvdCntvA1LQpTLAZYirudQ034U3sPrx/Xn/AFvfuvdGX2JsdlaGOeGKzmOWmRm0amKrrUAfkWBv+eL/AIv7r3Rl6PbLJQS+J43lS6pptZE8YUgtf6gk/wBTwP6+/de6e8Vh8jRREpFLOsP7im5IQN+Ap+o/x/Pv3XupVO+eepqTU08jQSSweERI0hRkNwHB/H14+l/fuvdKOperBheYFdEi3Lal0sTYegHg8AX/ANf37r3Uijy2RuXBcyxvIY2RdIKlrjyg/UgHi9x/r+/de6EPaeVd6mMyCMVNn1TO6pdUUOy3vy3Nhf6f4H37r3R5vj53HkdsZyiietMFK7IpSSYC6XuQVBJuP6j8D6X+vuvdXs9Z78ptz4imqoZhIXijYOXXk6ebW/r/AI88+/de6GWKfUQAFbVbgcG9ueL/AEtb37r3UqxH1FiebcH/AHr37r3XRFxb37r3UWVSB/j9AeOf9h7917rhYgr/AF4P5/3n37r3Wb37r3XakrwvFzf/AGJ/Pv3Xusw/17/7b/iPfuvdcrH+h/2x9+6911Yj6i3v3Xuve/de69z+FJ/1re/de69z+QR/r+/de643NmP9Cbf7Ae/de68pJBJ/r7917rl7917r3v3XuuLNptwTc24/H+Pv3XuuJ1AgA3J/Fh7917rmL25Nz7917rkAWH9dP0+t7H8f4+/de669+691737r3XvfuvdcGLD6C4t/Qn/evfuvdcdbD6gf7Y+/de64ksbG9h9CB9G/wPv3XuuwSALH682Fjbj+vv3XuvWZufr+PwPfuvddEEfX37r3XVifoL+/de697917rogk8Gw/1r+/de68QePUR/rgc/63v3XuvAH+t7/Tj/inv3XuumFx/j+P+Ke/de6j6F/p/vJ9+691xkvxbj/H37r3WSJiLfTkgf7Ace/de6kzxCRG4BBWz/QtpP8AQH/effuvdEc+S/TeP3rjKmpNGhq40lZZFUMo0qSpZh9B/r/n6e/de612u59j5bZ+4quCqpTHDLK0STRxg/tk83IA0/Xj+v0BBv7917ovWWp4aV08FUZIZiweDSVKMLXZST+SR/X6cH8e/de6SmSr5IIy2oLpS+ldXpLiwe9ibn83J5ta35917oFd2ReSsSOGoTIeSATTNEwC0sz/AO6izXGpeQSPx/sPfuvdARvfHV6YqoMWZgoikcjanYAyIACYE+v1tx+ffuvdV87rz2ZxdfU+LJy1SiRifFIVsb+kcf0v/vf+t7917pKwbl3RUysKOqrHSTSHjLNYMb3VmN+ePr/Ue/de6Nz0fRb7nqIJZYZ5IZpE0lXLCIq/1OoH6j/Y/wC29+691azsDa24Mv4pqqJvuIqdYWf9IMekMmkMLHT/AI/4H37r3Qxjb9bt7SzSllkVg3jUFdT2IDBr3+n04/rf8e/de6zPuWup2KJUupMYWQx3jKqouhAU2svP4vz7917pnm31FFrDTzFCfG00kpe8huQfH+f8bH6/6w9+690A+c31kK6WspI3qp5jJLHTxRE+WoLcFY1a40i4uOL/AEvwPfuvdFs33mqwk0dTPN9zQGSOpDIkfhnuGYSEg8KLcfU/1FvfuvdBLVVdZUUtZJRrG9PBSRyVUxZGlZ47iHSjDgEav9fi54Hv3XugJ3Nmp1veFnlP7kfGkWH5Kra55/P+t/j7917otO7ZamrqCXYRxq/kckrZbn0FLW/x/wBhb37r3SBioqypqpEppPXNwdBYrUqGsHaP8EXJ4PN/fuvdDRsjrHM5RA2oGAyhRC8a6jq5uDpvzYf6w9+690YKPonKzYuCKqRfCJPVHCNBCSC+sG3Niove/v3XugG3ZsWqwGQqFkiqGjjkBEscRCnRxCD9fpzf+p9+690HL1eQx9esnhZ51kj0zsoIQEkKDG178Xt9Le/de6GDY2co8dlHqqqdKKLI08tNPV+JJFhqakKEeUuLIpewbUfoeASLe/de6AvvGsoHybzQIsVHJTt/k1MjRUr5GN/FVPFGGZFGpQTpJB+oNiCfde6KpNRfciVgrSw60ZyrDSuq40uCDf6Eraw/re/v3XuoKRRU9Tpaw5trkHKLIC13U34Gn6W+h+nv3XulDtg1FRk0hx8qJWLrmikl8cUcaw8+RJZSEW9+NRt/iffuvdCMmZlr6kvWOGq4y0VTqjUCYrbS6yIfVe3NrX+v9D7917oauuMzNPuSkqyRTPC0K6lVViIjsFjVQfq3H+F/6e/de62z/wCWqaidMJO8sc4keN9Ss5AA4WNj+Dc/6xPv3XutrHYULjDUJ0KCYIzYH63QWsCb/X8c/n37r3QuQAgC4tyf94FvfuvdSfyfrfi/+8+/de6yR/n/AGHv3Xusnv3Xuvc/gE/63v3Xuvc/kEf69vfuvde9+691737r3XvfuvddgXNvfuvdc3P0H+x/4p7917rh9Re/I4/2H1Hv3Xuuvfuvde9+691737r3Xvfuvde9+691737r3Xvfuvde9+691737r3XOP9V/6C/1Fj/hb8+/de685u1/weR/rX9+691w9+6910Rf8kf6xt7917rwFvyT/r+/de679+691737r3Xvfuvde9+691737r3Xj9OOT/T6f7z7917r1yeSLfj63vb8+/de697917r3v3Xuve/de697917r3v3Xuve/de697917r3v3XuvDVcafqDf6X/3j/X9+691m9P8AX/a/fuvdf//T3yPfuvde9+691737r3Xvfuvde9+691737r3XO37ZsSL/AFtx+be/de64e/de697917r3v3Xuve/de697917r3v3Xuve/de697917r3v3Xuve/de697917r3v3XuuTGyjgC/J5/3n37r3XH37r3XRAP1AP+uPfuvdd2A+gt7917rogH6gH/XHv3Xuu7AfQW9+691737r3Xvfuvde9+6910Q31B4H44Nz/AL63v3XuvA3H0tbj37r3XYv/AFtf68m3+29+691yf9R/2H+9e/de64+/de697917r3v3Xuve/de6jVBNjyRYc/7yT/re/de6LH8kOxP9G3W25NyrqM9Djp5KddJYllQ2cW/o3+9e/de6+eZ85PkJvHt3tXM1mdqTUwrkaqOCGZzKiRtLZdSte1hx/h9PfuvdE/XISUMZlqKSjETrqDFF9QEYvoBHBv8A8VPv3XuplDkIqiYmGhRmlYiSOUk/tryq6R+L3Nv9f/H37r3T1TVtOqRxyY6DSJbKYy5aMEhGvY/S4H+w9+6906CGKKuJelURTIv28iSMv7tgUUg/i/4v9fx7917qZK0hqIA0UYkZb1AR/IrRKwDiQcf04H9PfuvdKGhnwtZUU5rDAKSlMlqZnkYTHRwRIgun14FgD+ffuvdC7is7tJNsmCGoaGsmkdJNI9CwIS8MRaO11+hP+P5+vv3XugMzubrJK2UQt900zMikEIViU6A5J/oACPr7917oKdwZpqZmSnOlVLK8zsDcx+l2Dfnnn/be/de6Dp9zQyyjySGeKZjF6WKlShJYC/4tz9eT7917rBUZKgV3kpSUVo1SMTszMPqzAn6G/wDh+OPfuvdJaszjU7yVHlVCXQQQxgtHpRdLEf7EHn/e/fuvdQp90aNU0xs7qA7udTKo/UAf6f0/2Pv3XukfldyUFX+1+4Gb0RP9Q/ADs5Fv7X/I/wAe/de6TFRn0ox4ZXOoaEQsRb9AI4H9R/vPv3XuusduMhaypjyUNM9HSO0Mch/zzlyREg55/wB9/T37r3UA7wqKymMVQUjkBJeUtdqhA2rS1je17fU+/de6YKrMyLO9Z5G1IqtE2sfqC2DKfqOABx/tvfuvdQKrN1VRJBIap5C8beUhyZBfn1ckH8e/de6bv4pPH5TrZhK+u5v6Sn54+h+tyPr/ALz7917qRFmMrUEiKYDxIOSxBYaubA8XP05Hv3XusEmdqEmazuT4yjsSbCxsw+ljzzc+/de67p9yyW0LIkLgW1AgFx9Wu4uf6/7H/D37r3TzHuKOzxzS3YENEVb0lr3YMq/7E/j/AG/v3XunKm3Bdr2vFcOWP6SFAXTpv+eeeP8AH37r3Spx+fVKhJzM0SXHqh5JUi+klT+BxyffuvdPbbvSOmCwzh5pnUeSQ+sJqC6Vubj6/wC9e/de6cYdyeQNM6SGOnZBIwezkWAOkE8/k/8AFffuvdPo3dSeNghN4B6YpHsz3FvISD9bfTj/AFwfz7r3WSPcek00wdBC91iRpAzGS4UXvxf/AH3+t7r3TtS5eSZo2mZUt5IyUbkeZrhgB+Dxb/kY9+6906CtZUMCGYxIS0ZDC8hHDAheeTf8f4XHHv3XupUVbHMBG/8AbhPEgDEXPKf6/wBP95/Pv3Xum5I0kjqHeRYmUEwIHKiXTx61P0I+nHv3XunGkyk0MIB0DREApBupJIvrsb/Q8G9xz9eb+690rsZXShVkqY2WHxiRC4KpISbBQ4/H1/x+l/fuvdPcOdEc7xvoSJkK3BBVgOWZXb+vJv8Aj/W9+691Ox+4dvwSTJUxTVIlglCEShBHUg3WeQn6gWP9LD37r3Sixda8pjMisIZ0DwhdJQ24ZyQb8/Uf14/Pv3XuhC2/gcvnauKOmUyLJMqQpY+Q3IXgm/5/pz9CffuvdbGf8sz+X9nd4ZzGb+3XT1NLg6d6dvtmjZErAvr0MrW9BItce/de621No7Wx208RSYrHQxwQ00EcMaRotlES6RZgLi1uPfuvdKct+AeAB/rn37r3XGJiWYEkgfS/+v7917rKn6R/sf8Ae/fuvdcvfuvde9+691737r3Xvfuvde9+691737r3Xvfuvde9+691zWw1Egmw4/pc8c+/de6xkX/JH+sbe/de68Bb8k/65v7917rv37r3Xvfuvde9+691737r3XRF/wCv+wJH+9e/de67tb/kZP8Avfv3XuuJaxAt9bf7yffuvdch/j/vA/4j37r3XvfuvdcSxvp+i3vqFx+P6n/H37r3XYtbg3/xvf37r3XiAfr7917ruwHA+n+x/wCJ9+691737r3XEtYm/04t/j/X37r3XlLXIb8Wt/hfm3v3XuuXv3XuuJbnT9P8AH/YX+nv3XuuQvYXNyPz9Pfuvde9+691737r3XEkg3/s2/wB5v7917rKTdBb6E3X+pUi4v7917rh7917rgxsRYckfU/S39Bb8+/de6xGxFrf6/P19+691jcWCqOAL8e/de6iPwrEfXXb/AGHv3XuoxIBUWNyCb/j6ke/de6cIblFe97eknjgn6Xt7917qchJHP44H+t7917rl7917r3v3XuotVEHjI0IQVNzYH6nTySD/AFNre/de61/f5vvRQ3RsfIZ2jMvmpIpnkFOmppTZrgagbWvbji/+H1917rRe7c6XzFTk6+L7WS8bTSBHRvIylipJZfqD/vHPNyPfuvdAFQde1uNrdFdHBGqf6rUoCjhFL35N/qPrb6+/de6VNVMpoVx/hpYaqBrwz0wV5lCkeuUKLFSo444P+N/fuvdCFttFp6WGaZhJLImplYA3AsC4vxckfjn8fS3v3Xun2vyOOqoHpIwLtGQHBYNGtydDXsDz+SSfpc29+690XXcOPpEebTJDG7O3iaVEMgCMHVA1jwSOCeTz/h7917pJ41ZmEiNEgUMqI6gesKeA1+L8Hni/+Pv3Xup8EkkYeRVV2jSQur3KxBblWEY+p/r9B7917rKczelkFwjuyx+T1i4ABFkc8C17EcH37r3UbK0OSraATRy0kA8PM00+gOlrWU/k/Xj+v9ffuvdBThdv5PcebpcLjo2qaioq/B6QDZnI9SkfqA1cfk/0/Pv3XutgP4sfCzbuwtn02+95Qxvl5aVaqKCqRg3MaSKSykWGq4/HN7Xv7917qT2zuXRSVsdLpSCNmgiWnNlhSIcMinkD6fW35H09+690XXbP32ZFXFUSSEs3nj/VFrSIj6lbG5t9PpxwOffuvdCsmZnxdM9PoqIzTQxspjfQqro5fySGxP14PNwL+/de6D7fe8JXjhqaxwwqoRHEY3VRIFJAEpP5+g4IFgLWIN/de6BKjocxvSuqGx1VBGuP8ZemmdSJg7GwpVYWdxb1arkcfn37r3RxuqurZKamhnqoo4aoxM8k/meNXkJB8djc2NvxwOR+ePde6NHhI8fiqZvKBKYEaNjGzs66vqFdhc/4av8AYe/de6dq7KUwiMlBDKBKqxQ/cBdbMqsCdaD6XsPr9frxx7917pL1uV3HSxwRyUAo2lCvAzIZDKsiAB4ytwqsdNgOAQTbk3917pF12I3blq1qiryD0yVCLcyMv7RA0aFRQAQSPzc35uffuvdDPgqE/wAIipchJDUvSQRrG8YVGne/okcKAbjk/n37r3WbdHXGOztAZcYZIJ5IUj1h5EaqltZ3YG17auPpf6W4Hv3Xuqrvkj8Vt5Va1D0FmvUSyCTyEyTowuEtyRybXH15559+691VRu/rveOzJ6igyeJqaTwyNqYRs5Z7n16gOBpAH55/p7917pK4jE5BYv4wKuJEppHQx+RDVDyIAy+Jhe1je/0vf37r3Q79Y7bpaqpjM8iiAyLNISG1EPYkuRYfng8XN78W9+690fvZeHwePnp45JdFBTQyzeaRQZJQsYcRaBweSeP6XP8AX37r3QkVW7cUmLoaSjo3geEOKiphY/cVoaXUoZG4XSDzp5+l7n37r3Sm27vnExOyxECTSUjaQEJKwlIcuwsAwUAccEcj37r3Q6YTf9AJqdDKR4reOWFhqbSoubEmy/gkfX6e/de6M5sXd2LqIm+5fUssf7a8GMSXuXv+eLC1wPfuvdGJwNRQ1NOopTG33qqrTSxaWT6+hSOLWA5/rfnn37r3Ts+PpaOM1Ez3bS2lEUMHlBIjbV/Q/wBP9vyb+/de6ZZYaGWRA4ZppgkkUaBWEjBiSpUcXBvfnm/+2917pHZOY0VQbpaN2NguiNQx/tEr/j7917rjTZSOMB0jijdJterkj0WIKn8sSfpaxH1vf37r3Qq7V3pT/wARoJfHZ4SfLNDEyLGq2kvI5IszEkWsABb/AFvfuvdW+/E7vKDImmxxYxQqukK0gaWykC9j/W3F/wDbnj37r3VtuEySVkEM0Ll1ZEYWPIWwNnt9PfuvdLaJ/JGGA03v/U/n68+/de6ye/de6xuoYi/0sR/iLcn/AHv37r3UBrhx+Dx/vfv3Xus6H0kEjUPp/U3/AAObf09+691yUH6t9fp+Pp/sPfuvdZVuNR44+t7j/YD37r3XNpSQAL8C3P8AX+vv3XusRN/ze3H++t7917rr37r3Xvfuvde9+691x0i/1P1va/F/r7917rlYD6C3v3Xuve/de697917r3v3XuugAPoB+fx/X37r3Xfv3XuuwSOVNja1/fuvdcWJ+o5JsbW+gtYnj/H37r3Xgbi/+3/wP9Pfuvdd+/de697917rogH6gH/XHv3Xuu7W+nv3XuugAL2/Juf9f37r3Xfv3Xuve/de697917rxAP1AP+wHv3XuurD+g/2w9+6912efqAeb8gfX37r3XEsUtpAF7/AI9+691jZixufr7917rEwADG31t/vf19+691ga2k3/HI/wBf37r3XGJ9TqLDSDbj6m3N7+/de6cwwII+oJt/jwL+/de6QW7KOOemnSQKYyrIVcXBX6WItz9P9h7917qnD5m7KwM2Dr5lpFWoCOyyRxjWpABvZRcngWsfr/sffuvdUZTYuY5OemExaIs6QqSUIk12ubg82A/HP+9+691Hz2CpaWikmMkL1OgeRAbWQC12ZuCf9h/sP6+690UrsHeVDt2OQ0skctQqs0qB1VuDp5UEarkix+lh9D7917olW592ZndNa0FNMsMdQ8gMTtZAwIJYEkgfUcjj6+/de6LZuTEZKiyk8bC6wya5GDeRHuR9QRZuR9Rb37r3XHDZSsoKhbrFoW7KhRf3FJNza45HHP4v/sPfuvdGk647ckwk9KIJvCkhQOsyqqF1I8if1BP4/wBjx7917q0PpTvSjyPhhyFQoJkQyzx6dAjALOoA5Nxc3P8Ah/T37r3RvKbdG3s+LU80ckTosiMWRWCWOgFWuCf6/j6H37r3Qb7ooIkaSWlaUo8hACfrdGF7iw4H9b/6349+690DmdpwlKHja8vnYzsoYRxIF1rKkl+SL+o2/oeL+/de6DI5dqSoeqo5oRUR0zwL5zpLSyn1SwyW9LekWH1Jv/T37r3Rct1x1klRWVVQJqoyzGaXyhlLSPy3lLcm/HNrH82tz7r3QdVlFkK+EosiwSThoAiMFBZQNEZdbArxbkG3IB9+690DG5IJadLmllNeolp6tXUrHpPpVoGY8/Q/7z7917otWXgqIq4xzKUWYWWSVkYI9/Tq0/ixv+Pzz7917pVbZwsFRkIGABkVE8skaWQiFgJCgF/rqH5P+2Hv3XurE+peu8ZJ9jNNUxCOeJJk1ujktIRceMaSbAHm4t/j7917o5NRtradBjXlq3olhpyqNUuwMYjRRwpW12Ynn6WNv6+/de6Jx2VW7BqGrsVjTjp8g0NVJS0paMNV/bQmew1fT6EM1+CRxb37r3VZW79w46tzgELw0qxTuFjvZLrKVubj6aQupTyCfr7917pN7n3DS0VI8lOiCZyFkleUxo6MAGMdrGxPPBBBAIIIBHuvdFz3Ju7MZrVT1c8k0NPIdEvpc6AoSOPUBdgAqjm5+nP1v7r3SVo62SnKBUAjUmTVdhGRGSSZEbk31D8j/D37r3XOkZf4n93XiSSmne6O6LpuVPpcWHpU/S30/rwPfuvdOlDKKGoDpXRxJMxVKymv5YIpGsUREIYccCzcj6/S3v3XulFjyqyhYXNUxZkWS7gksbxEg/k+q9h9f95917oxPVeN/iOexUGuBaoVcamlkJTSynUWb/A8WuP63v7917rcS/lj4vJUmMxdOYYCjGEsU8baX16SVYAf1+nJHH19+691tHbLp5IMTQB2DHwx8EDi1wfp/vr8+/de6EmBVGkfQE8/4c/8a9+691IAsx/1h/xT37r3Xf8AS5sL8/63v3Xusq2DG3It+b/X37r3XK3+Nv8AAW/4n37r3Xf+xJ/17f8AEe/de66IB+oB/wBce/de69Yf0H+2Hv3Xuu7AfQW9+691kUWBY/S1v959+691jNiSbDn/AGPv3XuvWA+gt7917rogH6gH/XHv3Xuu7AfQW9+691737r3XRAP1AP8Arj37r3XdgPoLe/de697917r3v3Xuve/de697917rmRZRa3Nr3AJ5H4Pv3XusYsOB+P8Akfv3Xuu/fuvde9+691737r3Xvfuvde9+6910QD9QD/rj37r3XrD+g/2w9+6913YD6C3v3XuuiAfqAf8AX9+6914qCLEC39PfuvdeCqPx/wAT/rfX37r3XI2AAAH0HNuf62v7917riQD9QD/rj37r3XdgPoLe/de697917r3v3Xuve/de697917r3v3Xuve/de6//1N8j37r3Xvfuvde9+6910SBa/wCf99f37r3Xfv3Xuve/de6yH9At/hf37r3WLm/04/rf/iPfuvdd+/de697917r3v3Xuve/de697917r3v3Xuve/de697917r3v3Xuve/de66Y2BPv3Xuu76lX0kCx+vN/URf/ePfuvde9+691737r3Xvfuvde9+691737r3Xvfuvde9+691737r3XVgSCRcj37r3Xfv3Xuu1/UPp/Xn/D6+/de68fqf9c+/de669+691737r3Xvfuvde9+691HnBIAAJBDarAfQAfX37r3Re+8+u6XsrY+a2tVsUiydJNTNIbHx+UFQ6agfoT9B/vQ9+691pBfzEv5bvYnVG48jubCY+tzW3KuaedpqSnEjppk1nyMlz9AQb/6w49+691S5nIMnRO+PrqKdfttUapMWi8YHJFjbkWt9Ofx7917puwtVUjJxaZGSmCLH4geUcoF1K78E8D/YfU+/de6X33dJTwv4Z7yvIoeRlILlLB1I/wBe39R7917p4xz1eQgmWN452gVnVmAXQgGomJfw/HFr+/de6gxVEyS6DHOPJqM8soD3FrgjWBz/ALb8m3J9+6903T5Slo1m1MyzSMywoxaNWuNDvf8Arza/4+n+v7r3TljszTUywUlNU6qeQIZna2qKQDSwUA8D62t9RyPfuvdd1+ZgqJJYlgE8ccbaJYf1xRAeuQseQR9ADa4AH19+690FufnpK2iqhTmRnWK0OmwuqixLA83Nv6/X68Ee/de6AarmSFinmZUMdz9QzSB/UCBYgAi3+9+/de6ZZtyUyRiJkLCO7XLnguLFiR+T+ffuvdJev3E8UNqUak1F2DMXCcagoc/1/wB5PP8AQe/de6RVXuismURW1x3ZmjVb2JP1c3N7f0vb6+/de6Ss245vK8krNMttJCAlkVTdVUfX/X/x9+690xV2frJZRKYG9RAVnJ1KALR3Xm3H+FvfuvdR2ydVKrgygHSXUAWubXYgX+o+lvfuvddHM1bLF49cbKvjJJvcta7Hmw/N/wDiPfuvdSo8jOwhBc6E4OonUefVx+P+Rf4+/de6U2NAfWVVnJUlSR6babEaL/19+690o0xlbPRyS/agxwFVkkCXVNYsote59+69119lLF418aU7sghhZgbzMCeWt9Dybcf7f37r3Ta23K5w5ddGtm1uxAUm9yQf8f8AW/1vfuvdMVXt6qNTDTJE5H0bxISrB/6MP8f+J59+690+0exa+WKoZHaN0F18lw1ioUkIbf6/+9/X37r3WWPCtj/H5q4xoQS4YgaghsVKfX62F/8AAk/j37r3XCXKRCXw0M5mJV9ax8WCm3Fgebf63549+691GXPRwLYU7EgmzSm4VgbG1rcAj+n/ABX37r3TvSZmeqp/25WF3AdE/UWP0P8Ahxwef6m3v3Xup9PUVlHNDKjJKInRwhJk8pBD6GDXsbGxAt7917pzyWXyEsizvCaYGQTqsPpijRrNpUf1/re/59+691CO76injkkeRnDMV4YgC9vUSPyL/wDFPfuvdPG3OwoosnTitnkWlK6C5fXErEWjZh/X/bc8+/de6e8jv/zVKLQzMlOZpESoIJ8xvb0W4Fje3/FLe/de6b6rfdVTtAkkhc/VtY9RVja/A/IN/wDE/wBPfuvdOUG/4wsbsiyyqQxZnuoQfQFVtcccn8Hi3v3XulY3aVVWU8FMh1Q04LRR6Csas1yFAAv/AIckj37r3XeS7ByNfBBAlIIJIqe1o4yBf+ybn82A/P1/xHv3XuoeGzeZraqKl+zqZaiaRQoCOY7qbDUDfgg/7Ef4+/de6Pr0V0r2P2BXU1NRbfy9QrlEWOOmqHUqGAWPgWAJ+lre/de62ZPgx/K/zWSmwm4+wsa+Px1NJDUrSVMN5qkBtegh+QDb/bf0+vv3Xutpfqrr3A7D2/Q4bC0cVDS0VMsUEUcKRgaAFAJA+vA/JP8Ajz7917oVz+kDgMAoFjzxx/vXv3Xuo7KdQJBtxcH/AHn37r3XNPqCCbGw/wBgD9PfuvdSPfuvde9+691737r3XvfuvdcTfgg8fn6fT+vv3XuuwQfp7917rv37r3Xvfuvde9+691y+i/X6kcf631/4j37r3XH37r3Xvfuvde9+691737r3Xvfuvde9+691737r3Xvfuvde9+6910AB9Pfuvdd+/de65MAPTb6WHP8At/p7917rj7917r3v3Xuve/de697917rogH6j6f6//Ee/de6439RAFibeq/PAuOPfuvdeJuCA135sSLc/T/evfuvdchytm+v5/wBv/h7917rsACw/Hv3XuuLXFzfgfgW5/wBiffuvddqdQBt9fx7917rkBqIH+x/23Pv3XuupGAPA4AA+the5/Tx7917rEXJ+nH+2P+9+/de6x6iwBP1PHHH59+6914ADge/de6xPcsPwB+P9ce/de6wyAabf1a55+vv3XuoLmzfS4BNh9LWN/r+ffuvdZ6eQE6b2BNjz+foAffuvdPEf0/2P+v8Aj/H37r3XTtp5vbi/4txcn6+/de6wpPqt6ubgEAC/P+B9+691LSxUkHUdBIBtwPrb+n1Hv3Xui19/9aUPY21MliK+gjqhVU8quHRCpYJ6efqOQBwRb8fkj3XutQP5j/CzcWzM/mshBTRUuFknqZwzQhZEiB/RrUXIAAHLX+t78e/de614u7qBMVnq3HwVSywRSMJBEdLIVYr+ALn/ABvz/sPfuvdArjmpktxaSQoquV0tpt9Tb6jn83H+8+/de6EbFq7p4hN9V0j6DUTwUHBsOPxb37r3WfL4s0mP8okNOGNm8pdXuvN0k4F+eLG/v3XugbrYsfXyzRSPaSnhadDLI5aT7cguFFxwPwOL88n37r3Sdy8tJEnhxFUsqWWaRgrICzRgtYSXIte34sbj8XPuvdJNMhMHMbyhFMZQMrWa97sXYWJFvybj37r3UukykEPlkrKU1p8LokRlkW8lwElBQjgDn+lvqL+/de6SWXrpakmFJJJIfMijVIVQEgFlCHgEfT/e/fuvdWJfCfpCq3JlU3PU0WikotBWSsgL6XjKsrI9vp/xN/fuvdWt7z7JyGCpFwpqF+0pIRGsLNogMappZWPDAAgkAG1/wffuvdEX3DuCq3Dlp/BFPNSiolCSUqp4xZrss1hYH+g4JBvyffuvdL7GvQ0FDHURosHjgVFV0VWUm91kLfkEEm3FiOLW9+690H2+94YsYN6ilnlNfBLKlRA/NOYSAisiketiQ3Fjxb8G5917oB8SMhvyf7SMS1H20iKOGQqkrWYCLgC3B44/pz7917o7vTvT1FSwNLKk0ctNpkeZ4Sg1jlRGJTzf6MTyffuvdGOyOVx+1ce3l8azLGV8SWEg5UKI1sf8WY2PH5v7917rFgd0R5KjSWoji0GV5fO+jQIFJWMXA9Vubk3vzf6X9+6906T7+27Qr9u8ccoLFovHTh/XfSzXB/V+COLf7z7917pC5ns6SoqlSCnqZo1S1MWMoEUSnUv0NwvA/I/I+hN/de6Y59+5zJuFWOHxOzsojpWRJpjzo1EDj86r8/T/AFvde6Era1Tlqqn8k9Qgnk0vLDqsIjE2pUVl+l+LgfX8+/de6GzBVNRI1KlZHJDTySxhmlX9tFQizXsGsxb6/n6fQe/de6UfZm1aOKcpG9FlpPDDPG9NGxjKGMOrOrfpIvY2sL34v7917qu3v/q/bG6qKq/bgpMiIpCp8IS9SU5RGS3Fz9W/N/8AH37r3VHu8evJ9obynx1Uw8UtQ6hEBbSTMBqcm4P1/wBh7917obOvYaGCpGNNVTURXyKlTOB4i8XqCTrfSR9DyCASTf37r3QmR72GGllp5glcqsmqWJ2KNpkKo8TfSxt/xHIt7917pRZXsbB5hKWix0b0lQ/pDtOrXlYL5QVb6825uOPr7917pNTbxTA1BEtSJZhfVE8jaQZCSCljxzc8H/bfj3Xuljs3tWGKoeWrrY0WBmcJHIxAYqCRIL2CAfgc3uf8PfuvdGn2n3fRyeGdasR0gDoFjkPhf0jX42+o/B/r/j7917o4nV3eWGkxJx8mXkjikmQUlQZTMxCkEqzNc25Nzcfn37r3RqsHu2CqRUM/3HlSCaJjIpQwliBIqNe4sPz+b359+690J9HiqesjWrC6VnhkMExkveYHV+2oJsDc/i3+PHv3XukvmtqmSnlcVMZf/OFbsxB08ABT9OP+I9+690iaahp6WBopniklUEqVYDQPprs/PFjf/YH/AFvde6YMlPNHJTtTHxRGUlqkynUwvZlKqbEf8T+fyPde6OL0H2Am2a+illqEgjlMIRy7LIqgjULjnkgnm3FrEgC/uvdbAnx87Mo90YmjihqkmIiiQtrsWv8AX0nn/iSfz7917o4tGx8QP0Gq36tVwPowvzyP959+691P9+691xa5Bt/yP37r3UV0BOq1yLW+v0H4+vv3XusY+v8ArEf7xz+PfuvdSSQ1mH5+v/Bvz7917rr37r3XvfuvddcD+g/P19+6914G5FrEfnn/AHj37r3Xfv3XuuiQPqQP9c+/de69cn6EW/1r8/nm/v3XuvFgOCef9Y+/de64FrsADxxfj/H/AB9+691zJH0P5/1/+I9+6910pXkD/ifr/sffuvdcvfuvdcSCfoSPfuvdeAI+pJ/w9+691yC3JYfUC1v8L3+nv3XuugLX/wAST/t/fuvdd+/de66Jt/S9uB7917rykn6ixv8A63+9+/de679+691737r3XvfuvddEgfX8+/de69qX+o/3r/e/fuvddFgP8f8AWsffuvdcS/8AT/effuvddaz/AIf7z7917rosWtf8e/de64n6G31/Hv3XusRe4IIt/j+Bz+T7917qM7EAkgGw4t9Lk/n37r3WBHCMOQL2sDzf/Y/g+/de6cY5lb6mwAuLXuSfwDzfge/de6S252DUc30IWNzx9bkcf7fn37r3VUPyxM9NhchVCLWqIwW5WxGm1zq+vH/E82v7917rXq3FuxaLc1cTNFTyRzudDEWs4IYt9L/i1vp/Qfj3Xugy3vv0fwedVkjqHOo+NWCM4FzdmB+gufoD/T+p9+691Xr2HmoMxXVElwZQzmRQx9KleVLA2sf99+ffuvdAdX5M0irPCBI0bemJpCjsdV2OsGx/H+9j37r3Qdbj3NPWvZaZadrOCIW1yFmsV1f4fXj8/wCHPv3XumCgx1fkJRM4eNI+TKBcrqFyGtx+Dbj/AHr37r3Sup4p8c+gSrU3CsjGPVMv9pjETYA3+t7/ANOB7917oUdn75zeJkhOuSKnkk0PKZfG8dxpLOLWBN/99x7917o2mx+7srSztSCaRyFDpO8pVUhHoazMf6WNrXP1+nHv3Xuji7R37PuGgbI1tSiwwQOI6h6kRrUOi8RRRj8/1J+v4+nv3Xus9ZnR5IZ4miNRKl3L804El/Q4PpHAseBfj8Ae/de6Cnd9OlJQDISOsrzyPUyRQqUtG7BIwhFr25sVBt7917oIZqunyC/YrSj76ep8cdTLUOY4W06gzq3LC9rgXJ5tyLe/de6B3cVS+KNVFVVDNU0splEcalYZCoN/Aq8k8iyixHNx7917ov26K7z63q6h0LxtOF9QlgU8BZF1Cxa/0PIsOfr7917oJp9q1eQcViTxtTmCaeKSapWEv4SrDUWuLjV+LX59+690gYt5ZnByzvRMqpCskckTMgMvNpNEhuBb8E/X+thYe690qMF8oNz4F4qaoqDGad70kryusWmwMXkeM3NhybWH0t+b+6917dPzG3/XxVuHTNEwuYpoJ45XMMquG1Rxi4Bta3+9+/de6AodrborcvDlarJTzXkYulUzR2RrCYK6lSYyvBAIJB5N/fuvdMWa3LUZLK5PKCoSpaqqnrJSqiCJjOxeSGKIk8A8GxFx+ffuvdJOvysuRZXknV0+ngMjFkCGyqAxPHPFv9j7917qMITWKxjkaN4grmMKoGlQSxuR9f8Abj/e/fuvdYGSIz28fld0UsiqR6fqilidPPq+g/2H09+691kzVdBlpI4IoBQGngjjhhDavHouHLqpGrXcf7EcW5v7r3TRT0TSIiqWjaIm8rqFD3cFiqMP9cX54+luL+690tqONdSpARGIVUxlPrJIgGtmUfX/AGwA5/2HuvdGk6Jx9RX7txsbhpZXqac+Q+oWDEG7LwLAm4/1h7917rd+/lj7JqocViGeFJIvt4SpZXVyB6hpJP8Ar34NvfuvdbFO3oHhpYUaIIURV0jlfr/h9Le/de6WCG3+BFuf9c3Hv3Xupdv7X+qAP+8X/wCJ9+691737r3Xakr/j/r/8a9+691y1n/D/AHn37r3XMMCOSB/sffuvdcrg/Q39+691737r3XhyQP6+/de6yMbKF/NhyP8Ae/fuvdY/fuvde9+691737r3Xvfuvde9+691737r3Xvfuvde9+691737r3Xvfuvde5uLC45J/wt7917rtjc2B4H4Fre/de669+691737r3Xvfuvde9+691737r3Xvfuvde9+691737r3Xvfuvde9+691737r3XJbX5+g+v+9e/de66Jub+/de669+691737r3XRIAuffuvdeBJ5NrH6fW/wDsffuvdd+/de66JA+pA/2I9+6914sAL3B/1iL/AO29+691x1j/AB/3j37r3X//1d8j37r3Xvfuvde9+6910QD9QD/rj37r3Xfv3XuuiCfzYf4Dn/b+/de6yNwqi97fm9/p9effuvdY7ck3+v4/A9+6912CD9AAPxa//E+/de697917r3v3Xuve/de64sDbgnj8A+/de67UkqLm/wBf979+691xYMfobC39SP8AevfuvdclBH1Nzf8A1/8Ae/fuvdd+/de697917r1geD+fz/T/AB9+6912QAbD6Dj37r3XXv3Xuve/de697917rgwY/Q2Fv6kf717917rkoI+pub/6/wDvfv3Xuu/fuvde9+691737r3Xvfuvde9+691yW3N+bKf8AD37r3XH37r3Xvfuvde9+691737r3XvfuvdY5ASLj8gg6vxf8j/H37r3TFXUwlRwQLFbAekFSBxYkcc/X/fW917ou3YvV+D3pQVmKzOLp8nS1SSQvSzxK6ESLpJGu/Njb/X+lre/de61rvnh/J8ir2ym7+qaOZJJBNVzYWKONdUrgu4hYck/m3+vxb37r3WtH2H0Nvnr3cs2B3BS1WHalnlV2qoWWNBTgEmNnH6rgi9/9v7917oHqk1CVIhiEsqoT+6fSH9Vyb2uOb35/w5+nv3XulTRZTw6DBGlPGVXzGMktI6ixEbfgk/4n/H/D3Xuk9WbvkmqGNVJ4zC0qhFXxsyK9laT/AB44vf8Ar/re690mMtu6KrkU1CRBI0KRAhS2mwHqdT9T9fzfn37r3UCl3K1MiSeSJVM6aIvKGJQcWPP+F/8AD/G3v3Xumuq3m9HJVPFIUaUtGyxGwZXPrFv8b3P+x/1/fuvdJs7lGLq1eWdZBVRcQlgUIe+oOAeOD9PfuvdBXnc4s1ZU1EbpEjO6Ki2svJ4H1/wt7917oNslmodZAuF0hSV5Bktb1AEf6wN/p7917pI1WXq2UxRySFZHuqC1roNKgEAfS3PPHv3XumqOSplD65WSxGocqWBPNwfxz/rf7f37r3StxFBj0iec1SrUBSER4w4kci5DD63/ABz/AKx9+690nswtNNVgQxlJfGRICtoma1gy6voP8be/de6S7RVCub/TUeBYAC/p5Fvx/vvp7917qWscrIIpUJQEFVQnUpP5ax5sT/X6WB4Hv3Xup1Gj+bQylWtfQBYC/F7E/U/8UP8Ah7917odNjYBcjPTh4m8IUK6BSC7NyugEX4vz/rW9+690ZPHdWGaF5WppmjADBA5UOV5GtP6D37r3UrE9aPl62qp5cdEiw+OWJ3XVqZLalUW4P5Pv3XulBmOnKmOCOI0jSAusqwomlwjnUVa345/23+x9+690lZ9lRYhiajGKnidFjUQqSvq1SFi1jwPpcfX6Wt7917pDbrXVWGn2/jqmWGRVvIYDqBtZ9RX8X+n+HPv3XukhurYS4unxuWytLUVX3ML+Slu8JUsDq8qngcn/AA9+690y7T67od35ukotvY+aGodnarczmWKKnv631IL2Vfrx/re/de6i9kdbxbQyQoFlEgYGZZwzMrK6h/QGAIJ/I+v+8e/de6R+DxVYrvEiymjnIaRfGGuRxqDMLj6fg/U/T37r3Ssp8dAk6FSfqQR6mdSJLAlf66f9h/vfv3Xulum1FzM9LQUXknMj+KVpwY0BZLqAzD8H8/UfUW59+690Em69rVmMqa3HmJ0lpmdDb1KVW99LDg/739fqffuvdIWDGklFaVtbsqLH+S7H9LBf6f1+v1/offuvdCVkdqVGFxtBXVB0rIvkQajwLXNo/oCR+f8AWP8AS/uvdJCKCrycz6YHllMiqha91A4UCx54tb83/wBe/v3XujCdXfHPsfsfLUtBh9uZGokqmRQYaOeQEMLAAqP7QA/P+H1uT7r3V6Hxx/kddxdk0NHW5HBV1BHUxQMxqKeWPQGGk8n8Wv8AgD37r3Vt3Vn/AAnAxkkNNPvDLw08hUM0ccauwOonS5N+bW/w/wBbj37r3Vh3V38g74u7MqaWvzONGaqKcIZIZESNWlQ+piPzew/PPv3XurN+tPhR0h1ZTwUu1NkYei8aqBMKKnaQafpdmBJP+JP/ABv3XujM4vamJxcaR0tOiLHwFWJVC6bqLWAt+fof9fn37r3SqVBEgVVCLa19K6uP6cf4j37r3WF5EQkBj+fpySOOD7917rErmQm/0JIsf6W/J9+691kQEkgGwBIH14P1v7917qUPx9fx/r+/de64HXfj6f7D37r3XIXtz9ffuvdd+/de697917r3v3Xuve/de697917r3v3XuuTfRRa1hz/iT+ffuvdcffuvddEH8G3+wB9+6914A/k3/wBhb37r3Xfv3Xuve/de697917rog/g2/wBgD7917rwB/Jv/ALC3v3Xuu/fuvde9+691yUXI5AsQef8AA8+/de6xsT5OT9f8eP6ce/de66J0k3JIJ4t/vI5/1/fuvdcgCBY/Xm/+39+69137917r3v3Xuve/de66sDe4vf37r3XFQAx/wtb/AGI9+691z9+691737r3XVhe9uffuvdeJsL+/de64qxJve1v6j0jnk/7b37r3XRYubMR+bW+hP0Hv3XusJ1B9J+n/ABq/19+6912AAAB9B7917rv37r3WF/1H/Yf717917rA55t+Pr7917qHMLEW/Nyf9e/v3XuuMIUNe3Nxzc3/w/Pv3XunwN6eLgk/Ww+n+x9+691jqJdMbEnkKb3AN/wCtvfuvdJuKokaoKgc3tcfkgXHA/wATb37r3SrjXTFdr25/3m1uPr7917qFW0i1FOyuitcWNwDx/W3+vb/H37r3VWvzw2ptJett0ZHORQosOPrWDokWsHxEm35+lrhefpYfj37r3Xzy++9n5St7Ez9Th4JXx0mRqzTCQAnxtMSlx9Dxb+v+x9+690E9PsHORKtVNFOFkYqjLAdOtU1afKw08/0A+n0/Pv3XuuM9LkaEvLLGyggeMxt6FIBF2/JJP1sbEWtY8n3Xug93dvfJzU/hM8kq0+mAQRhwQfosxJ9J5IHN/p/re/de6DWilyGRrjD9rUzVbpKE0ERtIzAEBnBVeL/p4/xv9B7r3Scq66qo2qaTIRTRTR2RtaGNoww12HJBHItyQeT9ffuvdKfAYilr2SYs0kDRnyF7knX/AGz9PqfwL/j+pPv3Xupdfteshu9PFKIYbnzFGuQTdL8gDjjn6/0+nv3XusO3tp1Wez+Pg+1WYyVUMZUhk1uSF4VT9b/n/Wt7917rYp6L2tD1p0zBE9MlPlMhRRvHGxsGHivwfrfj/XP49+690VzsfMLPDUpPlGkyM8zKKaVQYkNyXCsP6D/Xv/rWt7r3QP7YapgFSrzyhWqDIGAKxOyj9ar9OLH/AA/N/fuvdYtybqlodUMtbp8SNp1NqUD6KzKeCfwL3P8Ah/T3Xug82vt/Mdj5xk0PHjVlWRqtFIX1MRfxiyjV9OP8LfW5917o+/WXV2A2pRvkKgwrNp1SiVD5ECgIJdd/Vcfgn+vHPv3XulPvHtvA7colx+NlSer0t4/CCGFxpUSEfXkGwPAP0t7917oO9q0O8ey8kZZVllZ6aWphjeYRuaeEl2QNKQDf+gsbX5tz7917oWMRsvctU5o6egm+3hPqDlgAWF7XW17tcfW34+p5917rJk+sN6xyMRhFklQRpEyRgIik6uV5H0PNwT7917qDJt3eO245ZpNuiViHi8fh8rBGQXcXWwBNxbnm/wDsfde6TKbypMbOqVmFroFiYJIjxvpGk3k0pwPrf1AXI/P09+690Le0uw+vp5iBVJQmQw+UTEm7ctptIR+Lcjn8X4t7917oxOHzWCzstP4c7RinSImER+IalsQkY+t/z7917p0yNMgo1lgqXedVkRjKXZJEe+mzoeBe9h9B/Tn37r3RY9+7YXwVs8wDStC8rrKQVaMSWHjAN7X/AN55/wAPfuvdVa98dRnNVM2YpZI0lhbyRxwqy2QHUsWsG5NweeR9P68e690TjNVb4qOOkqKF6GaEtGzqWJmmBLa5CTfkWGkf04Hv3Xuo1Ln4ZKOUy18ayxxpJ9tLJpQlWIWxv9OT6R+f6+/de6RtXvOONisV0ETMQ0bk2Ynlg7G4/wBv/T8fT3XukvU73mqqxEWaWR2YuhaVtLyMdJDSHgmwHH+x/r7917rOvYVRi5DSsokmWZi5vrsSB6XINibf7Hnn8X917oWdn9pU4iSnqpKgeR0ZZI3aKGnjJ/dDKB9SB9Tf8f0t7917o0vXPa1KsyeKUCjhdoiWlazRDlpLKeSeP+I9+691Z31X2bDk2xEMVRM7Ghp01sCF0MC6f0so1fS3+P1J9+691Yh19XHK42lDVchemaRPEWJCLNx5l/p/hb37r3Tnm1+3+8mSrmVU9EYDG7A2QOCeQLnn8f7G3v3XugorKyKqycNHEVlnqJlpU8hMZ8jLraRiLAkEng/4Afke/de6ccrtpsXjHyCVkNZBBNDDPBUQ1FLUx1MpcLDBHJcnRo1OR+GBA+lvde6S+BzuSSujaRjDGGRl0eVF8Qs1yvP+P+2v9ffuvdXB/D3t7+G1OOoZawlGEaBTITp1v6U1EH/b3+l7Hj37r3V9eys7HmMRTVCSqxaMf2g1w1iG/wBfnkf6wBH19+690IAt+BYcWH+wHv3XuvHV+Lf7G/v3XuuDAkXIH5va/wBP9j7917rAy8cWuOeABqH9CB/re/de64BioIFv8bjkG3v3XuutZH1Yf7x7917r3kP+qH+8e/de661aub3/AB+P+I9+6910ZCnAA55v/vHv3XuvCUqLE6r83t/vHv3XuujKCbkH37r3XXkA+moe/de69rX/ABP++/x9+69115LEG9hz9R9D9R7917rnrLm97gAWNvqP8Pfuvdci+kjn6jn0jgj/AI17917rwmH5N/8AeP8AiPfuvdeMw/F/9hb/AIke/de68kpN7i/PF7D8e/de65+UqNVuB9frz/hx7917rozqW4U2Nv8Abk8/X37r3XLUW/SLn6m/v3XuuBJuDaxH+9g+/de65B+ORz/h9PfuvdcDJ/iot/rf8T7917r3kP8Aqh/vHv3XuveQ/wCqH+8e/de66L3+rDj/AFv+I9+691x1L/X/AHg+/de66Lj8c/7x7917rwcfnj/bn37r3Xta/wCJ/wB9/j7917rsODf8W/r+ffuvdcNZ+tv6i/8AS/v3XusTEEHVzz/tza/H9PfuvdR2tY3/ANh/r+/de6b5XCliLf7G/wCkXt7917pulyaw86gtg1rs1x9CPoef949+690ic9nDJC4V1KWcHT9Lm5HqF/z/ALbm/wDh7r3VYHy+yXj2zkdcrL+07hFF7gLdtRP+FiLcfnn37r3WsT2nuanp85kp08cEgklLMXDr+u6mRrccAkD882t9ffuvdEx7E7coI1nVKp5GKGNSoKoXHpexB4+vIP4/3j3XuiT57s2WesqfDO+q7qVjexUMeARc3uAf9sb/ANffuvdIfLb3rqwRiBZ2ZWUEqQHCniQsp54/H+8+/de6wUuQys0xnFFVMmsATGIsrn82H045+v8AxPv3Xul5TZyvpoPHTw1BFRbUojKq7A/6xt9f99b37r3S2xOSXJrFHPTSQnlZNIPlVw1tRa30PJP+H5H19+690vKGip3iYFYJU1ekWJIOnVIzKOePyef8P6+/de6WlAKRGo5IS+tIw00IJsw0GPQpI/x/29v9b37r3QxYnsHK0uGosRK8cVPAXVFihVJwSwKGWVPqfpzb8fn37r3QmYffM7wU+up8gfVHKsh08gfhnJsR/X/bW/HuvdTc/uKTKU0byzQM6QW+1RjpjVCQbrcAk/UWB5BPv3XugXy+4Vilc+VFjjChlSwZzY8Hk3+h9+690H1VlqCdaieR5PPSprxzSOCokIJOpCvNvTpAsP8AXv7917oC911VPkCyEB6mWpMs86nm7uoj9P5H9bW4A5Hv3Xug2y+LmpZKqiNXJJSoQzzkSrTq5TUY4gG4+ouLnn63/HuvdAS1OazKT0a1KKoMt2qW8SgR2KlSxsSTzY+/de6SedpopkE6OKiseQRt/qFCHQwKiykEci4/Hv3XukHklNPIElpgDGqKzoSykEBgz/q0n8/SxH4Gm3v3XuplHLEsDis+6eN4/Q9l8Cuo9IMhH+P0Fvx9fx7r3TdWVUPkji8MDMixnyRTPpkRr6tS6uCLf7z+fr7917qMZBVkimpkjIDMGjLB9Crd/wBRI/HHHJ/Hv3XussWQlgiYeVh6HWQMvOg8qJPoW+nBFrf7b37r3WGOR5o0kkqCYuCBEGVho/SWAJNuTe/49+690501S0UbsIknu6mOqt61AuGCKf8AC1wQfxYg/X3XunuGH7+H7tZA0hYRimVGQyoD62I4sRx/rg/4ce690osfja5pY5II7aiY9KrzGGsCFQcEE/Xjj8f09+691aj8H+j83u3dmKkTEVDxtVQWjWApclhdudX1P1P0P44t7917rfC+FHTdZszamKkrKcU0i0kWlXjMbKum1x9Oef8AYfj6k+/de6s9x8BSJeOdIuf6/gcf6wHv3XuntVBJ/wARfg/48e/de6kDldP9ASP9hzY3/wAPfuvdcffuvde9+691xa4ta/1N+OPfuvdeUsb3Fhxbgj+t/r7917rmpK3t+bf7xf8A4r7917rnr+n+8/8AGvfuvdZ0t+q4t+DcW/x9+691xLaiTx/rD8e/de669+691737r3Xvfuvde9+691737r3Xvfuvde9+6910b/i3+x9+6914X/Nv9hf37r3Xfv3Xusn0T/X/AOJ/417917rCFCk2JsbfX/C//Fffuvdcvfuvde9+691737r3Xvfuvde9+691737r3Xvfuvde9+691737r3Xvfuvde9+691yNwoAHJ5Nzxb8fT37r3XAavzb/AGF/fuvdd+/de66N/wAW/wBj7917rrUp4Nrj63ta/wDhf37r3XAMASeSv4F7/j8X9+6912ZBbj63tza3+t/r+/de64liRzb+vF/+J9+691x9+691737r3X//1t8j37r3Xvfuvde9+691737r3XvfuvdeF72H+Fv9fn8+/de65v8AgD6W45v+be/de64e/de69/rC3+A9+691737r3Xvfuvde9+691737r3Xvfuvde9+691737r3Xvfuvde9+6912v1HNuffuvdeJuT/r+/de669+691737r3Xvfuvde9+691737r3Xvfuvde9+691737r3Xvfuvde9+691yH6WINjwB/sT7917rj7917r3v3Xuve/de66BuL+/de679+69119b/4H/jfv3Xuo80auCALnkn6Gyj6j/b249+690zvSIJQSEAVgwtfUGNjcf73z7917poz23KLMQt54Va5EfKqdasgJBv/AF59+691U78vP5b/AFx3fQVtfDiIcdnikjw1cFNHH5ne66m0i/8AgT+Tz/h7917rVK+S/wDL13n05uLJ/cYeujx0M0xSRaZmiqUvqULKotyCL3N/9f37r3Va+6tuzYJZ8cwNNS09WtS6ugEqNckgSW/s3sf9a1h7917ot+8chTRVdT4J/NE0gdgT65G8d9cbi1rf0/JHPv3XugxqsjLUE6X0owYkjUpWxuPSfobHn/Hn6+/de6hLV1MxUo/qi0uQSbhUUAEA/wC3/wBb/Y+/de6b5cjUF5S7P6mIIuOTYggX+nP5/wCK+/de6YayoeYFndmdQLBmawsQVsb+/de6YKmSomDCKMSm6alUoDaxNtUlgWJ545/4n3XukDX12t5YlgKMrnUDY6XDfXkfX/H6f7ce/de6i49aierEcMHncstkZS4CE+pgo/wNz/rf7f3Xul/ktoCiCGjro6+bx+WZolLRrYAeJxf6/QD62/21/de6nbVxUT16U9RGU8rozRygiNWvyrG31/pfkH6f09+690Mf+haDdULPj9MNWrImlSArIbAyK35H++v9PfuvdRaj42y07NBVTGOTQAJmu6LIf0gr9PoQOP8AH/G3uvdAluzZWR2rWS09TTlDqIgkI0rMitYOFP0BFv8AX/r+PfuvddYTF0lRIZauWHzqqlYtJIkW+gJpt9AOf9f/AGNvde6PB8f+qq7O10NS9OTBCWkW4ZV/JSxIHB+vP+9c+/de6PjjOqawrH4oRJZgGUMzF9R9UYjtwbXH/GvfuvdLWm6lrqWqR6XENAlUE+sQupjsXeT/AGkG/Hv3XuhJxnXy1smlsVFM8CWmm06fGzDkxtYi3PA4P+9+/de6S2U6XwFdVVUGSoaenh0lmmci73GoLcfn/W/x9+690k16P2vSpNTYTGwyVzh5YJZYyyBEB1HV9LD8D6n+p59+690H+6euNu5CjOP3Nt1x9Io5kiOlzbS1mt+k8t/h/vfuvdBA9Hgepoa+LYuGp0rahDC9TUxxz1JUr+iAt9Ln/AX/ANh7917ome9dp7w3nnGyeRjnaonljKpHE6R6AfSTH+BYAcf4k+/de6WeC60nwuMWapjVqupVAaeVGfSHA0lEH5HJ/wBb8X9+690sMn1RT0f2k1DJFk5KqlJlMEIgEc2qwYD/AA+n9Pr9effuvdCRszqR1MVRWxyktoIbQV8T/wBo/wC9gn/D+nv3Xuo3Z3QorKOTJYmFQWEgcuR+2LAHyc3sebH83/Pv3XuiOVWx5cRkmZqdpqiiqLFFtpbQ9y17fkfj/W9+691ah8Lf5du7fm/mKWhQVeOoRNDAKiBA1PRUtgWqqlXI9I5AsSb+/de62evjd/wm++PuzoaWv31XVm6K2J4pZkeNYoH0NckXPN/zb/YEc3917q7vp3+Xv8aum4KZdtddYCOogQKlTNQwSygoLAMxX6jj/jfv3Xujn4rbuIw1PHTY2go6SCMBVSmgSJQFvpGlAB9PfuvdPYVQCAAASCbenkG4IA+nP9PfuvdcibkE8kci4H/FPfuvde/p/gbi/JB/rc+/de64O6qLs1rf4m/+2Hv3XuoU9co9CWIHAF7m55v/AK/v3XuoiCSSzEnm4ubA/wCueLe/de6moPV/iBf/AIjn37r3WVeCbf1/3sc+/de6zrfT/U8/n68/19+691y9+691737r3Xvfuvde9+691737r3Xvfuvde9+6914fXk+nj/Yf19+691yY3J5J+lr/AOt9Pfuvdcffuvde9+691737r3Xvfuvde9+691737r3Xvfuvde9+691737r3Xvfuvddj88H6cH8c3Hv3XuuNh/Qf7Ye/de68QD9ffuvdd+/de697917r3v3Xuve/de697917roDkn+tv949+69137917rosB9T7917rgX/p/t/fuvdY9Wrm9/wDbcf7b37r3XMKCpJF7iwsbcnj37r3WMAD6e/de65gKxuw9VrA8/wC8+/de66YFbX/N7f7D37r3XXv3Xusb6QSLHVcXv+OB+PfuvdR3Atf88D37r3UGXm5J/TwPp/X37r3WJXCMCTYf7f8A3j37r3TpDVRlFBtwPqSf6/n6e/de6jTSia6qW5vyD9R/hf8Ar7917qRSUeizWAZjzwSR+SP8b/T/AHj37r3Tq9rBdJAABN73Jtb37r3UHITeCnllN1URyMXNgoCryLnj883H+P4APuvdaqX85j5IbioDW7Ow1fLTUEUcyyxU0oQuStijOBxcW+nP+I+vv3XutT1uxKqrysv8RQTSSSXBcRhgUcqL+MXJP+PP9ffuvdPNdu7y477Nnhgx6P5Ep38dhUNwJRIwJ/5BJseLg8e/de6BneOQgoY5Vkkp3H26yGeKRZBHr/s2i4444/1uPfuvdFxzGZgZaqO0bQ6gwqFI8mgEOCAR/r2+lufr7917pM0240x1ZBWUscRjiCeVZ1BaeM2YrKoHqH0tcW/pwffuvdQc7XS7syC1FNFHDTU0UNPHHBG8SJDENESAE3JI45uP9sSPde6f9v6qGqp6aoDJaSNWClika3uFIY3sQPzfm/49+690b0YL+N7cCYmmd5mWON1ITUSoBGlQb3vcfjn/AHj3Xuj7fEz4fRUVFSb739ReOmjtXUsdRHcyiMBlAHAsTYj37r3Q9dvbmpINUOMd4aKiQilhQKUVljKmORHuAOP97/FvfuvdVmb63VJW51jHIiuJH8qE8Fo7qHUrwB/rc8c3t7917pJ1W/zQQzQAhikTBWWQrGJWNlu/1HP4+n9Lk8+690ndsY7cPYmbp0mQrBJLcSC5DKLXFgALc/0P+v7917qybrrZ9FtDAOz0YjjjjR6iUQNJIqIt2Yl7gLf62/2/v3XumnP7+gyc64fFyAu0qxqYi/rjVvWWD/Ww+gHH0/xI917px2r0ZX7lr0r6iOeaOpvKC/IIX6hddiAPrwACbG3J9+690dbrvrXE7Z0PUKfLTwL6XOnWAfVEGH0Xjm3+t9Le/de6G3bU+NatWOKijNiwdBGCijX6gxIsdKkWvxz/AI+/de6Wk2Vx0JnjakR4BpjppfGhka7eoBSLn/XJ4H9ffuvdRZFwkzxx1VKZFl/diV40GhVS7Kwbnm54P4PHv3XumrL9UbAyVHJVT42iVAGMjFIdYVj5Sy3Bv9fr+LfT37r3QCZ34m7H3MWlxyPQmbWyTwysuphyrBYyAOL/AI/p7917oGq/4i7owTltrbrqoJIHdoIJZX8MlmJABDEC/Asf96PHuvdJg03fez6qSmngfLwIdNokLqyx/wBkHTzcD6/71b37r3TNmO13nX7bcO3arH1QulQR5jKoB/c0a+Cp/PHHJHPPv3Xug2zOHw+76XViZ1kkMjNJEkiu6qqliqRXF7Arf+n+x9+691Xx3T1NUR1mSrYJ0kj0K6xxw3ELlNUhRj/ibk/g3B4HHuvdV5bgp8jjJ6iCQVCokxVpHUXYXtcWF7f6/v3XumvDYbKZ2rNLDHUyGYrfSrPpBsoJtewt+LH8/wBffuvdD/ifjfumuo4JI7+J2LMZINLRmJFkRi6/0uf6D+vv3XuhZqPjDDWw42p8KUlRBAoyEkV5I6x1S7TEWsGN7WUD6D+vv3XuuNR0mmIoglEgKzArKI0BYsCf7Ln62A/1hb+nv3Xuk5BtDIYarLEvFpBQxh7Bg1lVtI+gt+P+ND37r3R9Oqd8RYrJY+mSZSY6GhgZ9QCoyKQQSbXPIve/+x49+691aL1d2EBTQLTzeWV0ZZtMn1LED6X/AB+D9Pzxcge690YymrBlATUsypKsbgA3RXRjoBBNv9ew+n19+690nMxg6USTSoWeZCGBUoreUMWVlDcC31HPH4+vv3XumbK5jJVKxwV9dUMkF3aJmUsx0BDJIw5LEAAn8gDnj37r3TNSNRR5WKComako5gCZhZ30OpLcE/2iAAfqOLfj37r3Q69Jbum2/ueKofzGhp6xfESWF1WQql2/xUA/7H37r3WyP8Ze06TP4iihaZNLxRqseouwV+Be/N7n63+o/wBa/uvdHxp5vMit/UXNgRYg8Dm/4/Pv3Xus4P1/wNv94v7917r1+SP8Af8Ab39+691hZQHP+HH/ABPv3Xuok1wSQbfT88fT8+/de6jGQ3N+bE/n37r3XJTqH0/Nv6+/de6yqGt9bc/S3+H+Pv3XuvMpPN72H+sfz+PfuvdYiHH9OefUOf8AePfuvdY2ktzYkfn+vv3XuuHmv+LC3Fxfn8+/de64mcA21f7x9P8AX9+69100625a4H4H+929+691w+4S1z+LD+vB5H0/2Pv3XuuArY1U+rVcnkMBpv8AgXHP/G/fuvdcDkIxwXtf8+ng/wC3Pv3Xuu0r4nIs5IHP0/V/gLW9+6906U0iyg2+moD6H6H+p9+691NfTY8AaR+L/U8+/de6jax/j/vHv3XuvBtRFjb/AA/N/wA/4e/de6yuAgBP+AIH1v8A7H37r3UCSoUkKGA5NuOeDbn6+/de66DP+AwuQfUv19+6912ZLEX4/qDYf7z7917rtpABcfX/ABHA/wCK+/de695EsDqHI/Fzb+nFvfuvddiWMj9X+9j/AHgj37r3XetT9Dx/t/fuvde1r/X/AHg+/de661r/AIn/AH3+Pv3XuveQfgH/AGPHv3XuvBybmxAAFxx9b2Hv3XusTt+TYG3H+PFx7917qPJJZbn6C9hz9TwPfuvdMVdUKiX5P1uOSP6AAD8/n37r3SBzGTEKtZdepzqVfrf+isRxa/8AsffuvdBnncxHFTyuz6CgcsGZQR6bHgX/AKfX6f1vxb3XuqavnH22mLw2TSlnBeOKVHBIUadBVwNR44P1sP8Aivuvdaq3dvc6NV18EEn75kdlZbH9RP6gbXN/6/7Afn37r3RCtwb0bJRy0U9PO1S8zSGvDEMAxusYtwBzc8fS359+691w29tikyEUdXPWqaiRpD4iqs+pGGhHUnUdX1vbgc/63uvdGa2N1jtaWKGqysMbKWWxZlsGJuQLi5sf8B/th7917o3G0NmdQU9DJHXQ0UpeEMiR+Jgj39eof7a3+x9+6913NsXqRojJC9HHG0rLGpjjMiKVvcWPP0/p/tz7917oJt17J2bjPNWYqoRgiArLEoK2PBH4/r9P+J+nuvdATPXwY+oqIYpVltIHZlPqiSX0Em3+2/P4+gHPuvdKLCZtdS089oXsjRyEapWjLak+n+q5+v04v7917oR8bT1FUsmqVo1Wcy6pSLtcgoAR/Tm1gOeffuvdLGmmFDCpqaiM3VikL2u7KwJsw/w/H+J559+690y1m7kNU4JEUSsVLXJDW4Rbng35tyP+K+690HOTzIqqmUyFkjMjWIUjgtx5ASebDj6f6349+690m8rklj8aWPjY3Rwhs6qt3Afgf0+v/I/de6D3MVmOnmhamDwNHGA/kcanJ55I4IP9LC3v3XukFuDcDU+Llx8Ak0yVMjVM5/deT66DqN7AXI4ABBH5Hv3XugWq4aGSdTVMsgeUPLJaUaD/ALqZgpBI5N7fXjke/de6SGeRYKnTGWkSIMVYExhl+qlUH4t/W5/xP5917pJo5naWKdjBq1SRSzr5AXXjQUFr/wBBe5/3m/uvdYKs1FSFEjWhVSrRhwFDD6uqqBa/4H1+oufz7r3TbDjYpmfS0OmxRlLaCFf6Bbg39+691kNGKUEoWVkKi6nT6bXPLXvfi/A9+691xiaLQXnQMzMyxlmtct+gEW55+t/9uPfuvdZ4oljQokemYhtTxsLgAcXUggX/ANb/AA9+6904UtGREjhSJFJKEA3DseS4HHP+8n37r3Roulukc52HlIKOjx1VUyVLxKrU6M+liSpCqo+h+h9+691fn8af5N+9N5Q4nKV+L+3pJ2WUPNAWuLh/WHW4+p/P5/w4917rZA+KP8tzbHShoaqtxUD18QQM3jujMgNygCgg8/1/1r8D37r3Vwm1tt0uHooYIIVjWNQipoKkKBp5B/Jt7917oQIkCKLC3FgPwB/hb/H37r3WZSV+n9Lc/wBPfuvdZVYsebAfQkcf4e/de65kW/xB+h9+69117917r3v3Xuve/de66t9OTx/vP+v7917rv37r3WQ+lbD6n6/1+nPv3XuuCkre35t/vF/+K+/de6yK451f7C3++Pv3Xuu9a3PJt+L/APGvfuvde1r/AF/3g+/de67PH1IA/wAf+K+/de67uD9Df37r3XvfuvddXF7fn37r3Xfv3Xuve/de67AuR/vP+t7917rtzc/4D37r3XH37r3Xvfuvde9+691737r3Xvfuvde9+691737r3Xvfuvde9+691737r3Xvfuvddr9b/wBOT/rD37r3XbEsSf8AePqBc+/de6xllHF+b8gD8f7f37r3XEv/AEHP+Pv3XuutZ/w/3n37r3XA8kn+vv3XuvWB+ov7917rqw/oP9sPfuvdd8/X8f63/E+/de67Itb/ABAP+39+69117917r//X3yPfuvde9+691737r3Xvfuvde9+6912DyP6A39+691yYH629Jtb/AI0PfuvdcPfuvde9+691737r3Xvfuvde9+691737r3XVub/4W9+6914EH6e/de679+691737r3XvfuvddiwIJ/339PfuvdePBI/x9+69117917r3v3Xuve/de697917r3v3Xuve/de697917r3v3Xuve/de697917rkOVNvwbn/be/de64+/de697917r3v3Xuve/de697917ri3Cm3H0+n+v7917rECR9OL+/de6iSDUSx5N7gkA8D+nv3XusKuFNuLi3JAX/Hgj37r3WGop4qqJ/0aXDC3DH1Hn/Y8f7fn37r3Rfu1+gtldpYebFbgw9LXR1MbxmRoYmkjLLpHqcX4NrD37r3WtZ87P5NeYq6fI7i6hT7klKiVsYFH3JJJLBdP1N72H/FOfde61W+8fiV3L1flq+h3Ds3M04pXnEkzUFRo1xyEcHRf6W/1/wDDj37r3RTqzb+Tx8c1PU42aA6mMk00MyMo/txozj8H/A2t/j7917pIMk8UuqAPpFlbT+VawIN7/S3+349+6916qgcrZgQzgEE3AIC3IVhwTyP8fp/X37r3XCLbldWRGWMwLGqFiZahIwyLxIV1HlgR9OP9b8+/de6DPO19RipjAlPFMsU0VRG0hJQOgI9SD9QYAH62/wB59+690gRVQOZ6qrV5Z6pXcqh0JDMzX9JP9PwLcDg8i5917pR7OycuKrXraWmhqZ2iNPaYBjEG51gN/hq5vze5tfj3XuhPx5ytKklZFTqk8qsXBAYEH0PpRgf6Wv8AU/j629+691Cpc/mBVJC8UWk1IdSIUE1i+sgv/wAV/H+v7917ofMN2dVUtPCmKxLvWx2ieoYG62APBX6f7H8f049+690P+096V+eyOLxrYBKh51RZ5ZLsWkNi0tvyebC/v3XukH8kepMlTPRbgSGpcVJGvVGY4adF/TpJPAtYkn6n37r3Rctq7aRcvS0MDIax54vLJdZIRHIASuq39DY/Tn/Ae/de6vJ+P208Bjtr0aVCwR1Ip4lUJ4xJLI8Ya9hzxzb/AHx9+690aKl2ei0qZDGqAEcCZy8IdpWtpWOMfX/G35vxxz7r3SgoIaWGOSCaZo6qSTSEcBwosA+lv6/X/X49+690vMHiqCmJjSJhFLpWawUPMX5u7EXtzxyPoB7917rPU9PwZynq2pCsZlZnCS/vlSoDBVt9Prb6+/de6RFZ09l8dJGiJLT0okMn7Slml8fIEbfUXI5ANv8AD37r3Uej6+kyUcseYpaWoiJZ4xNAdbFSUQ3I/UBa9uPfuvdAtvTpDDvFVSpgqanEblg7xgvKxH6gb3BH4/w/H9fde6QWL+N1FmKGpqadX+5EgVIHjBkZy2pVLMP0/kW+g4v+PfuvdMmS+LuXo2iqZIZZKsyCJF8ZEaXJ0hCQRdQT9f8AWvx7917rHT/HpsPXQmspahlESErKtlBPLILD6Ak2t/gffuvdYdx4XHYOojx8bMykKg8fB1XKE8c/TgEfXm1vfuvdCRguvKTNbeh8RSWNQrTIx1GRNF9Llib/AOH+29+690WfK/GzEV26mYwrDFNWJKTdTGscjEaH/qD/AEv7917rZh/lZ7W231S+FioaGGGOqFNHUSBADI44LG/1Go3t/r+/de62fcPXUdRRRPA0bI0SlApuVVkFgtvqP9f/AFj+CPde6e1NgNJPKjkk3+n05/H09+691xJX8sePoCx4H+39+69166gXB4/4m9vr+ffuvdcdY/x/3j37r3XTOLG1wQP9v+eP9h7917prnZ5n0km1xawHpva/0H+v7917rNFSqvq+rEA35Nv9bn37r3UgRH+gt/U3Fv8AYf09+6913pKn0LqH+qB4P+39+6914X/I0n+l7/j6+/de65knSB+Pr/sbn37r3XQYj6H/AHge/de671t/X/eB7917rvyW+oJ/33+A9+6917yj/Un/AGx/4p7917rvyX/B/wB5H+9j37r3XvJ/h/vPv3XuutZJH4H5/Pv3XusgIH6rEDUTq/qAQOF/F7fn37r3WJnZiT9OT9Lgf14/2/v3XuvBiP8AH/XuffuvddlyTwbW/wBa/v3XuuWsccG/5/1/8Pfuvde1j/H/AHj37r3XXkH4B/2PHv3XuveT/D/effuvdd+QfkH/AGHPv3XuutfPH0t9CQOf639+6912G+t73vwLc29+69115P8AD/effuvdd+Xgi3B/x9+69115D+AP9jz7917rwf8Ar/vHv3Xuu9Y/x/3j37r3XtY/x/3j37r3XtY/x/3j37r3XtY/x/3j37r3XEub8cD/AGHv3Xuutbf1/wB4Hv3XuuiSfr7917rjfm1j9L3tx9bWv/X37r3XrX4Nzf8A3349+6914AD6e/de6yt+kaf0/m/1/wB9f37r3WP37r3Xvfuvdch6rgnn8H62t9ffuvdcDcFgfwAR9OOPfuvdYLkliTc3/wCIHv3XusUhNwPx9ffuvdRJreq314J/1yb+/de6hStpA4JPP4Jtx+be/de64Rl2bSqkX+v1IH+PI9+6908U1GwsWv8AXUwP11D/AF/oD7917p5jABAt/wATz/X37r3Xb31H88XH4CgfW9vfuvdF5+QnamL632NmMhW1aQyrRVAhGr+0qmwA/qCTfj/b+/de60cvnT2bN2duvOZEz/c071NSsgJkmUqjemyIbi4+luDYj+vv3XuqY9xYODF1VRmZZ2pIYSZBE6OHlYtqJhVT/X6A/wC83v7917pFV2Wgr1gEdUs8dS5jEen1RrpFtYP9r/eR+f8AH3Xugi3jOlJMYtcggcss6oxMbHSLPb/ffj/W9+690F0o8t3Fyrv410hyJGH6ByAF/Fzf/XH9fde6cJ9u18X2AgigmFcGWWZZUlWAhdWgsvCmxBK2uB+Bz7917qdQUb47/OspCsdalQAzX4AJF+DyP9iQAffuvdekqo5JjLHrWRpwrAPdrAhlK6rm1yPp7917q1j4U9dZfd9QmSzOMlbF0/idJanWqz6D+opwDwR+OeT/AID3XuraN9bnkp9t021NvQfaGCHwnQkYWRVIVlQn9NtPH0+pvf37r3VaXbuar8TRVpqpHEgllR4HYMb3Or1D/X+v1Hv3Xuq0c7vAQ5atkZHYapTCnldiNY9Kc3t9P+Re/de6m7Yx9XvyvijpFqFhBEtSQkhCysQoBU8WAH1HFjb37r3VkfU/W4wtDT5ACCP7ZEjLFVH7ZsWlKAfq+oPHHH9ffuvdCxneymoaSu2djaWmrqjIKtJqjGqVYCLOUbkgnnkAEfgg8H3XulL1L0fPVImYytOwEshdGaL1RSAXSMsRewB/qb3sb+/de6OfiaGm21URa4JY4UgQI7RxqhvdDw6n62/HF/8AYg+69071dVjp1Pr0fcadCWCgILlgzIBb6A/1B+n9PfuvdSqKVsbKJKMxK2m6s2tuOQdF7gsRYG9wfrYHn37r3WGpz0EVYj1FQk4eZiY1GlkfhvWq8f42sBf6D37r3SroW++K1Gt3Ebh49QC6L8E3/P8AgPp/S3v3Xuskk09TPLSxVBWKBWZwbeock2Jvfkm31H1FuAffuvdKvD0lcIY3gp6iWLxlhO6voVhxckiw4HC3/wAfzz7r3Tj9mkrMQZJWlsGiJLBGKXcAixve/wDsPr7917plXGwgOtSiJrLq7uqOQFuQQTfn8H6X/J9+690FW5uotv7wknE8NKZZBKizLGpkETACSzJ6rkcE/U/U2J9+690AW8fiDBQ1iV2yspJQhY1DLCz/ALbSLZ2UAnVqBt+f949+690VPt7p/NbbxzwmkrK1WpXFfUTQxsI5gugRxiJb8hQbnnn6e/de6qX7T6tkmqJIaeGWlZqiRnSdArB1GssxIvzdbD/XuPyPde6X/wAd+sqH7qSqq40mnp0vdgrcA202JIHP9OSP8Le/de6sXxGzIXoI5IKOOSOOMKSY9KqHAUqQBz+Dz9PfuvdPVZ18jUkpghIkUwkRWUoQ/pYBTxwBc3H9PfuvdBrmOuGdGmp6JhYtYhbgSc3S1vyLcD/bHn37r3QE7l65qITNXz0LBacnyC6DyA8LYfX+t/x+BYC3v3XukZgIlgrVpvCsTrIGbRZSQjXvrH9Ln/H6j37r3VgXTn30IpHpyGIiVnLsXHikYKVF/wA3vz9bcD37r3R7tq5gtTRrLIt/Uf0sSJAo0aj/AFuLHn+l7e/de6UdTDJkJJZZWYgurAIPQCoGq/P9R9LfX+vv3Xug83XL6mhilMkioNKoq8WJ4J+v4+nPHP8AW/uvdJ2mlLzwPW1AWZwqhZDpA0sQBYfQWHA/HPv3XuljTblairEggk0IpUqYy1nZbEMSPqf9e/Hv3XurUPiX3W+Kq8es1dIlmiXSzsFsArAgPxz9b/7D37r3WwP1tvSDc+FpqqGVH1QxkHWGuCAxI0n6eoW/w4+vv3XuhWU3ufwSCP8AWKj37r3XL83/ANb/AHj37r3WJ/1f64/417917qLMvpv/AI8/7awt7917qGUJPH55P1Jv7917rNHEb8A2Bvc2HP8AT37r3U5I+ORzweRf8cj37r3XF4wBe/Nj9BYce/de6iOCSOPx9ef6+/de6wtER9Bq/Nzc2/1rD37r3WJoPxfkqePpa44+v+Pv3XumqoMkViLA6gCD+Af9f8/09+6903S1pjvd/wA8/p4t9eBa3v3XumOrzcS3YsQF4txq1E8Ekc+/de6TVduhYFZhKFAF+CApt9R6vr+Obn37r3SIyvZ1PDGYqeX964LWYWI5BYc88e/de6w4jscVEsSPLYsdIu4B9I+oAHPNv6n37r3Q2be3TT1EcZaQFn/H6bgECzA/n37r3SzfMUwVWLpyoN9Si/P5H+w/p7917ptmz9FCBeRRzySfTbn6e/de6bqzd+Ook80s0SpdVC6lLEn+vINuf99+fde6gHf2Kmj/AG5lZiuoWINv6j/ef9t+ffuvdO2GyEeRcSKwaM8j/X+o4v8AX37r3S2KqYtNlFuT/X/X/wAfz7917punjVQ1j9QdIH1vfkj37r3SXq8ktI2mYsAbAG91Pq+pA5v/AMR7917rqDLRScLJqAtc+ki7cgAnk/737917p+hQyxLJflvxcWHP+A9+691zuQQLccc/72ffuvdds1hcEW/x/Pv3XusJnA+pAsbcg88fg+/de66M6n+0Bb+lx7917rwkBB9Vx/r/AOx+nv3XuuBkUXtzb8/T/W49+69031VWAnFuCRcfg/T37r3SQyWRQKUaycgD8kgcEEg88/05/wB79+690HOZq00s2o3Yi5J5ubm4/wBvxxcf7b37r3RZO2d6UW3MXU1FRNCCEkC3PrQaNNrC3H49+691rPfPHv8AxtR/FaaKpIdDIPGDbWG49IUm/wBOfz/vNvde61x957lTMZyesmLNHJLKBGrBWAa5VmJBuB/Sw/1/fuvdBZFqlnkk8kkis54APqN7KEjA/sgfkm/+2Pv3XuhI2rSztOkzSOgVgBb0sj2Kkm34+n++Hv3Xuh9w+MyWTVxRZJYY6SHX4pHEIIQHyEsACWvY2Ynn6e/de6YZ6rKxTiKDJStqYsP3GU3tZlFv6/X8/wC9+/de650NRlTUxRfeVRiivrDSNzzyAbm4/wBb/C/v3XunLcYy4ipTj6uWsWdli+1MrqVe4N7Hg824/Nvr7917pB1uLr6SsaORpDUsA8g9QUERltDg/gf7Y+/de6aZMtkKGTyKZp5v20cNYiNAuo6WuP082/p/th7917oT9vdkVBVYa0qGCnxSFgFcJYAmx+ovwPz/ALf37r3SzO9adzF5j5GRTrVgNLqeS6sTawt/gP8Abe/de6h1mUp66ESUzAsq8KFDFWuSdI41EX/P0/p+PfuvdBtlM3IFqUD+OVdVzM/MpUGwIP0tawP15559+690mWzlVPHBT1QM5djJ41bSkQW2nVyL6r/ji/P49+691iemjm/zjCxI8ZEhJDAn9X1459+690ic/RTFJ46V3LSllKmwQMpUNbi4v+LH+vv3XukTUUax0kUVRAyVHlRJJlHlAA4INhwOQfr7917pJZHEzieZ3gM0IsFmlACBNQAVNNrAc/8AFffuvdQ/7vy1LaoKZNNPIl5daAxalPAD3/Vp5444+h9+6907f3QgehmZURna0jszEMC5P6T/AEt+B/xv37r3Sfh2xGsmpwpjjI1Klrn/AFVyRwLXPPv3XuoOYwkMryJHClPCEsZGLvqJtwQD9AR+LW5+vHv3Xuk/JFToY4VWK0TBVdefKYzYXV72tc3/AK/1t7917qRRgl3jUGRyNY/aeYeoksv7Q1G9uOT7917oeuuOkN67/wAjT0uIxErrNKi+umnceprhlCkAf6x/2Hv3Xutzz+VJ/LWwWK23gd57ww7LXW8s1NUwGSOGRTqj/dC+oOCOCAeDbgE+/de62jtp7AwG2sVT0eNxtLTxRRRxr4oVh/QBYhV/4p7917pZPDEV8fjCkHkqSGAHFuf+R/7x7917qTDGo/BBI5Nzc245v7917pxH0H+sP969+69148Ef0Nwf+I9+691kDkC1uPfuvdZdQZAbjgi1z/W1x/xT37r3XVx/Uf7ce/de67uD9CD7917r3v3Xuve/de65Lywvz/xoe/de68/6j/sP969+691x9+691737r3Xvfuvde4/oP8P8P9b37r3XdiQeeFN/r/vuOPfuvdeBIN/fuvdctZ/w/wB59+6914ueLAX/ADf+n+Hv3XuuQfjkH/YfT37r3Xetf9b/AH3+Hv3Xusiuug2JJP4ANxxxcm3+Pv3XusYYH/D/AF7D37r3Xdx/Uf7ce/de69cf1H+3Hv3XuvXH9R/tx7917r1x/Uf7ce/de66J+liDzz/gP6+/de69qX+v/E/717917r2tf6/7wffuvde1r/X/AHg+/de69rW31v8AXix/2/v3XuuvIPx9f6fQ2/r7917rryf4f7z7917royMRwSo/Nj9f8Cffuvdcbn+p/wBuffuvdeYAnUONX1t/Uf6/+w9+69117917r3v3Xuve/de697917r3v3XuvCwIJ/qP979+691217m/19+69117917r/0N8j37r3Xvfuvde9+691737r3XvfuvddgXIH9SB7917rtySbf0J+n+v7917rj7917r3v3Xuve/de697917r3v3Xuve/de697917r3+sLf4D37r3Xvfuvde9+691737r3XYH1+vAuLe/de68SSbn37r3XXv3Xuve/de697917r3v3Xuve/de697917r3v3Xuve/de697917r3v3XuuXIFv9UAT/sDx7917rj7917r3v3Xuve/de697917r3v3XuvWv/T/AGNv+J9+691HPIsfp7917rrQG4t9B/vH9PfuvdR3pg1/oD/iLD6f09+691DkpJFDOgLEfQIebj+g+n+8/X37r3WBfNf1LYX/ADpsD+Cbf48+/de6i1mHhyEbCdEN7EnQCePw3+H+uD7917ouHZfxj633/FKM9tDCZpZAxkFVjoXd9fqLFmFzbg/Xn/Ye/de6q/7p/lV/HbeTS0VP1bQ09VO0heroadYlgEhBbVZbG/Nh9bfQ3+vuvdFbpf5IHxPxyNJlNt1ss8jepDP+wGZrnkjn6i1rcWN/fuvdV+/OX+Uv0f15sOr3J1xFLjJMZT1k9Ws58iyCOI+FIKj9MdmYFj7917rUr3nTvhMtXUCVAZ6GqqoiFJELPC+g+PnSQbE3HH14+vv3XunefY+MzOyxmbfdV9TSSMqQN+7A6XR45PwAxBI/qOeL29+690V+upRBrikBTwu6lAhUs4JBBuP8OeBf8349+691N21WLBVrE9hrIRbnjTbTyT9Prb/ePz7917o4GMbblPg2r8nVQJVGlEcFPGyuWZhpX0C9j/X/AGPv3XugWzjxxTD7FFjnLh4yoMpZX9QFxz9D+Px7917oUtixSzQR0hjMtVMzWp0H7kkpa6yFibiw/wB4/H19+691ZL0xtfHYPEQZLJrEc7I6inVgshp4FGllLW4JAvbn+nv3Xuhc+QO3RuHrxmhWAumO1qlOqszWUBCR/WwH+x/HPv3XuqsttYKswWTjY0zTSPU6nMkZXUo+ouQSP9j+f8PfuvdWHda7mq6SmxzSz/bLDLE4qCxZSgGlUjsfx+n8359+690ZeDs97SxzVBsq64HiYpqPLfvILXt/rf737917pZYjsuldo45UjqGdVdJIxdhMfopINxbkWH+B9+690vYt9vSSJNVytHAy+YlLNoKj6vb+hA9+690PuyeyaWoo4JaJ2laoJCSSehQwOg6v6W+n+P19+690K0e+ad6hDWR0rKiNH6SHYnTYn1cHn/Ee/de6e1yW36+FEemhp5ZRpV0jR5Bbi90/1/fuvdI/ObTXKzBYabzUq3d5mjf9S86FK/nnj+n+PHv3XunjZe0sdj6p2qaNIFLLGHVb3B4sVfjgG30/1vfuvdC1uTZ230x/mk0AIoqFdlH6gLpYn6cf7H6j+vv3XuiOdr5DH0IqnppEeoWFzG+saw9tLEp+Dza3+259+690Q7MumUy0cjzlS5UeQDkhT+kAfQA/8b+nv3XujTdMY2PzQ4orO0M7mJ2dQY1R+TpNwfo3H+2+t/fuvdGS3h0LiIqOiyWFX7h4IBUVbiP6SK2oItieQebf7D37r3RmfjTu2HB1OOx1RUiiennj8d2Eb+lhpBWxt9f9hz/re/de62VOiK7+MbZx9a1Y1WGpUAlNwrXFwbcX+lvz/tuPfuvdD+BZB+fTc3PLH/H37r3TRU1PjlVTezE6m4t9bf0/A9+691NWRmFha1gdPHpI4P8At7e/de6jPK6mwVhySTY8j/Ae/de6zh2K8i1xb/X/AMR7917rpBc8gDkkEXJ4F7/74e/de6lRkhhzfn82t/sRb37r3WYm/wBQOL/RQPr9Tx7917rr37r3XEoCSbkXN/8AAcW9+691xIP6QOB+Tbn6/T37r3XEqQAbfjn/AG5+vv3XuuPv3Xuve/de697917ri2m/q+th/X6fj37r3XWpRwL/77/X9+6917WP8f949+6914MhILD6EcG/I/wBh7917rJrQjSgtzqtz9OSbfX8fT37r3WMuv+v/ALD/AIr7917ru6m5va/19RH+359+6910GGoi9x+De/Nvpf37r3XP37r3XVv8T/vHv3Xuu/8AYk/7b/iPfuvddFlBI5Fv9j/vXv3Xuu+CB+foR9RY+/de68Re978/Xk+/de66AA4H0H+v/vZ9+69137917r3v3Xuve/de697917r3v3Xuve/de697917r3v3Xuve/de66LAfU+/de646xq/wIH+Fjz/X/AGHv3XuuRIH1P1/1z7917rrWCQBzf8+/de67aUAaQpsP8f8AY/n37r3WMufxx/tj7917rrWbfX8/UW/23I9+6914yHgXAP8AsOffuvddF2JNyeQBewt/T6+/de6xudNx+Tz+CP6e/de6xFv63Y/Sw+oH9T7917rC8cr3Kgi5HI5txaw9+691kjoSwsxBIFyCRqH+2/2F/fuvdSqemVHuwuQeAeAR9fov5/x9+691PAH4vxx9Tz+effuvdZVAC6iPzx/vXv3Xukpu3ctFtnEVmWrZkiipYJHZ3NkWy3ABH1P1/wBhbm/v3XutXf8AmJ/LzI7lyNft/F5J4MfC1TBEYJBZzYqjGwIP1HJ5P5J9+691rub73RUztPJJO7fcllmlYeNma+ouQouLk/UfXnj37r3RH+yslJXk02s6YiQTzrINwpXTcf7G1/z9ffuvdFwikq8dVSyFJGJlYrIWVk0WAU2YEAjn8Xv9fxb3XuoGYrVr1SoqIzpjJJZWTQWBFgyN/sP999fde6a4KV62RhFSXiBWQTQxhniCC7MNFgPof9iD/UA+690rpZJ6ihh8lQZhFqEKeNYWRAoVS7IAb3BBFz7917pKVdOZLqzrcElRqX9S3vYAEn/fW/Fvde6N38Ufi9lO4N30M9ZSmLDU9TDNNUTxvJG6Ri5jHjI/w5/AP4v7917q82s29iOrNvRbf2zFFTpDAiMyRRo6sq6ZHST9R4UWDE2+gt9T7r3RbcvuTcTtMy1jPBA7iPySsPJzco2n88k3PNuOPfuvdV+/IvsFZaepppcjRU9YDK0SsHVSycvE7KQWJuALg/717917okmxtu5PfOchiebQskhZwyqdaKdRaFlIvb8ix/x9+691aR1HsTD7Lx1KZKemaQrG8skiBzIb/WQgWH+t9Pp/h7917pa7v39Hi0mxdDFG1RWIViFMqCxlcIiWHJ/5EeT7917oU+huuJ6ipi3DmqWaeWWRj46nQTGwIYIGa1wP6f7xY8+691YGtT9pFTmCnFKsSR3BVFp3EdgCVUadXHJtciwJNh7917pqztYuQhgmkbzxJKiOE0+rWbFLLY2H++P09+6902ZeTHIscCXDUsi3laTxR6ZVu8ekG1wRfUfpz7917pnyVdXwxxTRVMbRxwoGanmjOhpU9DWA+v8AxFjyfp7r3SMx+QLTM9UJWkaUuVcl3sps0URuLt9GJYkG/v3Xul1DvOaCMUa64IEAEhveqZSSVR1PA4t9Px7917pV4rP0tQY2MjJZlZTKQskuoMBFYG97gG1j/vPv3Xuh4w2/KyLGyYulZKelfxySqoRp9ZReWDAkAi30NvqePfuvdMlZmJYqjRCJiJNU4JAjvISQSGF7gXvz/sP6n3Xuk7HkZnmZ55DraQjSbukLyGxuW4JIt9b8249+690IGPx1OqSVMUyRyrGUCuQQJGQM51A2N9QP9fz7917rC0wjkVZJ41d2AjKuAWNm1poNz+AR/W5+nv3Xug43fi6DKxTrJRwzKVCyL4lBeWVbPISbk8cX4vx/T37r3VdnyH+NuOzWJqcvhqZEq/FNNLEgKyEpf6sLE2/r+RYc2v7917ognW+Grtrbklx88EkTGUwxwBbtIbqTqU8f15+v+J9+691YptVoI8cIZSfuZkAeEprhBRVdVbV9Gsf6f0/Hv3XulZDVU4LTzpTsIxeaAMgkSx0qFjA5/P1459+691B3WlPRxK1BTwM1VG1SsJYSOpdPSXU8BiQRp54t7917otu4KRq6nqp5qKVPIWaOx1xhrFNLheALi/59+690W+tw0lPlGnSFxPGyXQKVjWN2I1XX6i4te/1H+Hv3XujL9SZ+ppjT080U0d2CM6NqHptYm/0AF7C/PJ9+690dbbO4kM60seo0wZSWIB1SGO/pYj6Aj6f8R7917ocIGWOnjeIvpnSJiuoqQ7KGdiARcXJ/5EPfuvdBVuZPtKpqpGZleQmTgsdOmy2b8fQ8f7e/v3XukaWhr0Rg/krFbgx6rImmyqVuBccn/G/v3Xup8VXBj3jWrnVCUVom0hh5FY31sRcG34/p/r+/de6NT1vlWpxjcpjq1NIKCRA4BQk3Kf1+gv8AT+nv3Xur7vhv2g+RpKLHVc4LqscSqXvcEKObk8/S/wDvHv3XurS6Sbyxpa1iv1Bvfj8Efj37r3UsEm9/wSB/rD37r3XF1vz/AE+o/wAPfuvdYSAwKn6G1/8AYcj37r3XFY1FgByfqbn37r3UpVVQABwDfnn37r3XiL25I+v0/wCK+/de6jSOeBa1xzyT/hcX9+691GuVaxNwf9h+fz7917rIFsL3Ju/0/wALDge/de6yGMFeR6rEX/2HH+9+/de6aq6lOm4sfrc/1t/T/H6e/de6DvLI0KySEgEE3S/JAFr8m45v7917oOspWwhHJlH6iGVNWoD6D6c/6/8AT37r3QPbjzh0PGjFdOpRZtLBr86lP4/41+ffuvdAXk83I1TIWdw5k0kn6G9uSQePzz7917rBSZmpo50keQ+kjQCQzEXuefpa3v3XuhMxfYVdTDVHK4VYx9CBYtyStr/4C/09+690o17aybQhRKzMFNvUvPq5tzxb/D37r3TZkOzclLABrkZyuokOXI5uB9f99/X6e/de6QeS3xlaxiGqpjErAkamuDbm4/P+9/7b37r3UnEbuqlqEAmPOnVrYgAfS9he3Bt/th7917owu0eyafHsiSy3AUEnWP8ABbEk/wCvx/X/AFvfuvdC3J2/iVgDmeNRYamYqTc/QDT/AL63v3XukxlO58fDF5IZVaxufpyPpx/Tn6fj37r3QP7n7wWuU01KhjkLXEp9Y9PGkD8fj/H/AGH1917qXtnsqaeaM1DlbgCx4JP1BsD9L8fS349+690ZbA72o6iniRpUvYBrWvyRa178fk/T8n6e/de6U38eom/3ao1AKo/r+L/X37r3USfOUaf7tFiQACRe1+TYcW/2N/fuvdNc+bgjTy+VUXUOdQ5BBI4Pv3XustPmYpTpR1kHBLarH8cDn/A8/wBffuvdOi1qEEKwA+tza/8AsCL/AI9+69101YlmUMv5uSf6W/2/v3Xuk1kMmiArfSBzxYDgXA55/I/B9+690H2RyJl8hLfS51alt9fyb/j882/w9+690Hmfyq08MjuylNP6v6Fh6bHkf4f1Pv3Xuq1flBvekxuGyc0lQGtDI7JJICLHgsv0Nz/r/wDG/de61KPmBu+HJbmyT09XMI5JZGSNF89hqBClibAX+pt/vXv3Xuq0MjUtNUSeVA02vVosF0qQStrD88D8X/2Hv3Xuu8dTyTabxASysGEyKRLCqmwRBf8Ax444P1P9fde6FHbSrTkBqOUogsXkYh5NIIUj63tf88/m3Pv3XuhMo8jTQy0GOamq45KyQrrhjZ4tH6z5GX6f4XPP1PN/fuvdKeLH0AlV2jbTGQyatJJLcENx/r/8a+vv3XupA25USyJLSU0kcOoyO0SNK0Sk/rlYfjgf7e309+691KWjgvH5bGSnmQq/pcC9zqFjxzb63sb/AOFvde6mZeDFPQmGelSsywMrpNfxB45FKhXH50gm3It7917ovGWeiimmptMkRuVdI/1DUSCNVjwf+I+vFh7r3TfQ7WiztPUDF5D/ACmlX7lqWSQo7iO5YKzfkn+v+J/1vde67iqquFo1qy6SRIYSkhUoka2CoLAElrG5uLWv9ffuvdS6HcjQyMQUFPK1kiN1KkHSxQqb/Q3+oN/9j7917qVUZvFyrMkzL+5dVR4+AD9Tqvcn8g8c/wC39+690gMhnKGgdhHMssiISuuygRqoJAZbC/0A/wAPfuvdMse52ZTHE7h5vUbDV41YnTzcc3/p/wAi917qTTS1tXUmMeVysRdQwYaiCARcA3/x+n4/1j7r3SmbbyVMLsYZz5AVlRVY+JglxI5sLger6cAfnke/de6QNTtXNNI9LSUeRlp3ZvS0Ll7BhZ10iwBv6Rzf8H37r3Swj6P3tW+EYnH19fT1UCTO0FJUjQ4X/MOoUnjkfnngW/PuvdCXhfjB27XxJFFtPO1RkRNCrQ1GlQeTdQn5/Fz+PfuvdDLtb+Xr8gNwGnlx3XmekSZ18yvj6hPQQbWLC1jza1rf63v3Xuhwh/lIfIzPUZqIOu8qs7OESnlppAzKx0uxIUW08X4+pHFxb37r3QZ0/wDJo+UmYz0sQ2DmaelhkERaponoRLML/cf5wktGv6VJVLnUQCulj7r3R6uif5H/AGHPW06byxL4+5TzJ4TJKtmtZdVgT/sf9t7917rYv+OH8pjqfquioauoTH11dEkEmpkicPdb3eJwSp/qCLg/63v3XurbOu9l4nZtLT4fDU8UFPTKt1hAVf0lVVVUBf6n/D/effuvdD9T3aFNN7FVP14BItYX+nv3Xuo0hCsSQLAkC/0P0Hq9+691yjluT9L/AE/w/Hv3XupqSAj/AFgPwffuvdZCL2/1wffuvdeJtzew/wBbn37r3XYNxx9P98Pp7917r3v3Xuu1JW9vzb/eL/8AFffuvdZA4tzwf9j7917rlqU/kf71/vfv3XusgsF1A3I5/wALHjn37r3XEkm54v8A7x7917riL2F/rYX/ANf8+/de679+691737r3Xvfuvddg2P8Ah9D/AK359+6914ixt7917rr37r3XVvryef8AH6f63v3Xuu/fuvdesxNlt/sb/wDEe/de65EkXX02t+Lg8/W5v7917rj7917r3v3Xuve/de697917rkAWF78ji3+FuLe/de64g2JH5tY/6x+nv3Xuve/de697917r3v3XuvWB+ov7917r3v3Xuve/de64lwDb8f1/417917r2tf6/7wffuvdc1YEEDn8jgfj6nn37r3XXv3Xuve/de697917r1wPqbe/de66uP6j/AG49+6914uqgEm/NrAj/AHn37r3XDyrxz/r8j/ePfuvde8qf1/3r37r3X//R3yPfuvde9+691737r3Xvfuvde9+6912PqP8AXH+9+/de68eST/U+/de669+691737r3Xvfuvde9+691737r3Xvfuvde9+691737r3XvfuvddA8kf0t/vI9+69137917rkOFJv9eLf6/++Pv3XuuPv3Xuve/de697917r3v3Xuve/de697917r3v3Xuve/de697917r3v3Xuve/de65N9foR/r/8AED37r3XH37r3Xvfuvde9+691737r3XvfuvdcX/Sf9h/vfv3XusPv3XusitpBP+w+nPP+Pv3XuuYNwPoP6Af0HHPv3XuumXVYf8Re/v3XusTRjm9iCb2JP+2A9+691wAXmwBBPI+o/wBb37r3XpGZdAFgv0uSBwfpf+v59+690x1UdMA8kscTmz6l0Algx5s3P4vx9Ppxxb37r3RWe6qahqqPVFIKVYgPJ4W8b6hyOB/S3+wH+Fre691rM/zWPkDm9rdZ5rbP8Upsbt2pjqaNwJb5SvkYcGIg3IuPr9fwD7917rS73kjZN5q9SxUzTsNS+ok+oeTTzf6/X88/19+690NPTdVj6/Z2RxFTFFBURrJLFUMFLONJYxqPr9fqL/7wPfuvdFu3XiMVU5OrjiBiqPPIrI0ehrggFip/1r3H+vb37r3QayYCaiqHlmPiVeFOqwBv6VuLA3/2/wDvHv3XulxhpI6QJJJLHUvIg8cMjl1QoCtwG/xubf8AG/fuvdP1OYvu0Jkh88gYlgynx+r06L/kf0H/ABr37r3Sl29uip29lfuqVS8UT3qJzZxf/VRsb/15/wBiPfuvdWw7ZwsCdRYrfFBkTZ1+7rA0wYjXZtKLyW083sOPp7917pXY/IRbn23VT0VU8rx0zgxs9kkTx+pdJ/AI+lr3v7917oquRoFSiqjUQxpU1GQ+3AC2dIyfHrH0sBwf959+690KG16eWlkx1IvilighEagXMjM3+7pRa3H1v/xT37r3S2ylXV0NRCXQFI04CLcv5RoItbnn1f6/+Hv3XunzE5HI4d4DDTGc1B8yclSz6tP7er6c/wCxPv3XuhGfPzSxgSs6VE4Ec0ZJ/bV7ak0i4+n54Hv3XuhD2vu/JYl4Kemif7KEaiFF/Oo41Lc8EG97fn8+/de6MPtPc1Nkq2BsjKWRVZ5IiCE1OboruT+OB/r+/de6NZtefbtcIKtk+3miVIkpo5VKyE8a3JJAuADx/j9T7917oUvPQvT6KeTSiy2GjTaR9Wn6fn6f63+29+690y1+dxONV45jB6C0rMJFuzi7tze9+bf1+n+sPde6L92N2tXZVf4fh6h4aZEkWSXyEqNAsSW/31h7917oi3Ye945EkoaRTW1cgcVNR5CbMr2ZNQufr/T6/g+/de6TnX+za/NVUdZJSt65QUMoewVhcstxbji31/qfp7917qybp3rSmg+2qJxE0q6Sip6nZrfqe34H+w9+690d7F4ekWGnx9TRoEqY1VmsumzCwBB/r+Rzf+nv3XukpP17t/GbiiUXp6qWWOeCSKyk+u+hR/Xiw4t7917rYF+NccdFsTCxCMxuaKC4Y2LMq/WzfQn/AHw+vv3XujNmQEWuQRcG/PAJWxt/sP8Afc+/de6hTUqylJOTbg/U/wBQeRb+p/3j37r3WeNAqj+p+p/P1uPfuvdc7Dk2Fzfki/4t7917rv37r3XE6Ra4t/iLj/YXHv3XuuPkQHgn/b/8VPv3XusiyXsQb/4X/wBh7917rJ5P8P8AeffuvdclcE2sb/X/AAt/j7917r2oWve/+2v/ALb37r3XHVc2Fxf8k/T+vHv3XuutNj+of7ex9+691xIt+Qf9Y39+69117917rE/1/wBh/wAT7917rh7917r3v3Xuve/de66JK+oH6D6cfnj6+/de64eT/D/effuvde8n+H+8+/de661k8cD+tvrb/Dn37r3WQS2413t/sT/sT7917rxkB+p/3j37r3XQlt9L/wC2Hv3XuvGQE3N/9sB/vXv3XuuxJbgN/vHv3XuvFgwJJvYW+n+8f7z7917rpZSAbm3JsLfj/bf19+69135Te+vj+mkf8U9+691yEhP0P04+n1/2/v3XuuJck/Ug24P0v/vHv3XuvGSx/UTY8jk+/de64mTU30+tv8Lfj37r3WQMQODx9fx7917rotf6kf7x7917rryaeAf9tY+/de678v8Ajb/Yf8U9+6910ZAfqf8AePfuvddBgSBf6/n6D/effuvddlx9CeQLfk2/Pv3XuuSEEnSTqA9Nh/t73/w9+691xLMb3F2vybgfj+v+t7917rsAn8f7a59+691yCE82+vHPH+++vv3Xuu/EL3vz/re/de68UI+nP+9+/de6xLC7nluSbc2AH+9W9+691zEAUnVY/wBeTzbji3v3XuswUC1gB/T+o/2Pv3XuuJa35v8AQW+hAsfz9ffuvdc4zwtha/Fr3tc82Pv3XupFhY/4/wDIvfuvdR6ythooHmlcxxojOSCgvpGo6y/0H+PA9+691R//ADCfmjitqYyr2vhcnG85WaKanjn06mUlSrMh4IP+N/6349+691qt9xdrR7xrK2ogyDS1VTUl5ozN64uf0hpbg2Fvp/r88e/de6JDu7LVdTLVUiz+qORfI0qkgRE86WHFwSTweRf/AFh7r3QJbjjEchMFRDkpKdEleVUVY3DKTpZTcfXhrgGw+nv3XugoyamYuUp1pp6hjaFVTxMzA3/V9OAOF/1hb37r3QbV+EyazypFBYNzJGsZdEW9/rIOD/Ufjg/4e/de6U1M8mLWKKhP2xFMpmQqhZmdbSkagRza/H59+6901VFQ8pZEKIkcRYgi0hYNcjj8G5/437917oX+hOlM93PvPGYDFY9qjzTqJXs5CRCa0jtIp44FwLf6/wBffuvdbO/VHxroejeu6enjjWOtmp1kkmRhqEiRrqXUtiObjn+t7n37r3Re9/VU2RrZIZZZmLSyLCkaWVlWwszMCefybn8c3v7917opnbuapdnYWocSOJ4o5ml9SM3k0kqQwvYgfW/P5P49+691SHv/AHJkd+bxqBE08qPUssaWN3ZWJsCLXLE/7f6n37r3RtemNgUuCgosrXU6rXLA/irNLFIo5QCVaP8ASSDfkg2/ra3v3XujVx5+WlpljLhgsapGyEsvja5Lf8GIt/iLcfUH37r3S06467qd6ZqizWQp3mpvuF02PjcAOLFhYAD6fi/1/r7917qxGjpY9v0NLSU9HF+0osytpZzHzpkb/VAfU83FrW9+690qafIR1VF5J4ZGKhfHGsoKJrv/AJxJPUSOef8AePfuvdNVOkT1UkM9VGscbvUuFZ1XRGgZrlbDn8/Qj+l/fuvdJCqyiV9TK50ukUkmlX0IWU3j+jjkWsLnj/eT7917pgqZzDUTRSKVhkQhV9C2TT4xcILEjTwTcjm3v3XuudHEGp2mjma4BDPdAEv9NQYc3HHP+B+vv3XuohrjFXSwPplnKxkIvrfQAQ3qW3Fh9L/737917pWYmmqp7zMZEMLJIFNtEQk4T90355sR9R/jf37r3Q0Yhaygo2qJGJd/Gs1m1xMpUBW1Ne7/AEuePoOB9T7r3U6LKrGQyiQjU/mV0jBRmPDRAfU8D+v+t7917p/p2pjTAzFYtTsVN4/JJcAhnW9wTfiw4P0+nv3XukVm8/X4iN3in8UC1CkKGaQumohizDgEgLyf9v7917rDjd6jJU5eWqQzKzBFXSZCDdVcDj8Ej8H6fnn37r3WObcUWNjklqJ2KDUkUcTLK0khRdAYv+QP8ePfuvdJbJ7oxGbiaiPhLTxlRrVdaGS8bowUWJuBcfg+/de6rt7H28ds7+XI0SQoIqg6Q0CMZPI9gLsLXt9DYkG/v3Xuh/2nhpcrEJcdHIklRHDIUckWkZVMrhh/T6/4jj8W9+690/bhwy4k/wCRSCWuqY0SslIBiQLfUR+A1+Db/it/de6CqqOVmmD10zrFNyt7t5VhJjjKv+BccW/2xHv3XuknV5CkhjaFyxBuHj5CBg5a1ibE83uffuvdBRlJIajIyFYQhkW9wtgTGf2kAA5A5/1/z7917oTet46KPPR/xALS0MsZjMpCMqs0YN0VvyTqFxYj8e/de6MLhanxqXpx+zRzSSxzFAhPichASP1HSbn+v+w9+690OW18kcpS0zVNW5ZgumKPkteyhePp/t+PfuvdPm79vSPjo1iVjZfXGLltGotyRyT+ffuvdAdT46WlqJ09SQq4BZCElDNYPHb82sCb/i/Pv3XunDK4ilmjSOSWPTGsZkJYmYsxJ8gCf64F/wA29+690JGw1eiq6WnpqhDEEQhXcobryC17kn6fX8f7D37r3VtvxS35/Bc/jYKia2qRA5IFmY2+jD6g8kkD/e/fuvdbBuz8p/E8VSVKkWkgUgkg6jpBuLfQcn/iffuvdLIXsCfyL/7f6e/de65AEkBbXJH19+6910yLqPH+8n/Y+/de66AA+nv3XuuwP6XP+3Pv3XuvN+kEXvc/n62sT7917pryFZT0oGtkF2tzYW5sB/rk+/de6jxVMVRYq/BNwOOQRxyPfuvdT0sRYfQG/wDsR9Bf88e/de6lISQV4ta1/wA8/wCv9PfuvdYpUUgA8/XTe31HIt7917oD+xJ3oaWeRGKWBcC+ngNax/w4P19+690WWv3BJ9vJKHMbSa9Lg6WjA4csQeR/vuPfuvdBTnc1JIkrGYSOeNaiyyG19Qsf9h/vufde6Q9RMeAzoR+q55tx9Tf/ABt/rj8e/de6iwuztZ1Eijm6i1iCfob/ANP99x7917p5d1ji4BOm2hWfSeFsSWFh9b/7b37r3TS1ZOrMypoRdOrQSfT9S2of8UPv3Xup0U4WLyCX9tl+rC+ofX6g/k3H+t/t/fuvdRX0sPIJbIwB06QbWFwSP9v7917rjFIxYCJgpIPNyeLWPBP++uffuvdPsVTVJGD5+VAUnVY2A1AWH4+n+8/6x917qK+XlKlJJnIPIAkNr2+guf8Abcf8U9+69101c9VH4i0ilAbXPFr3Y/7x/tv9h7917pjM3qLXOoEBrsWABHH+8f63v3XunGjyU9LOjGXlDpQE34H5+v8AXge/de6EOj37kKVAY5nUqLC1wLg8cC4/Pv3XunQdpZjT6ZWZjbgNYCw/IU/8j9+691Pk7Or5KePWxLn9Q1kslhyBY2B49+691gh7FrZn0yTS+G/01k2FuQxB/wAPfuvdLzDdhojqDMCG0qwLEW9IBa9/+Ne/de6EWn3zAY4wJhc2NkbULgW08/42H+8/j37r3UqTeSEG0llW15AQxva7WB/w/wB8PfuvdJXJ7xiK+mQkc3f1MoAPBt/sePr7917pFT7qVle0yqW1IzO3qZb/AFTj/ff09+690Eu996LR4+e8gchTpQM17nj1fT+twLXHv3XuqUvmH2RNV0GRheRVTlGZJiLLa+i3PH9fwfz7917rW+7pr4ctXVkkMcrTLUSBZhcWAa2lgSQw/wBcC3v3Xui1/wADWOrMtRKzKylgqIrMliAFb6k3PFje3Nvz7917pV1FPEKehaipIozDABI66WeRif7an+oH1+v+t7917p82/jPPNrnOhWcMFQM7EgEEqCfpex/Fz9bj37r3QpP9pj4YlSCczuzBZZbIRwP0Bfxe/wBT9Pp/j7r3U1WMsSrIhWTxqQyjVGHJHqc3F7C/+ufr7917pR4jcUeKpchSyTTVFTOvhh+2kVkERBBSYH63uLfS1v6e/de6aqivpnVmjICqoDQBERhL9CAyD6EgfW/9Rb37r3QfZ3LysjKZCkisRHIARIqMfVc3vY8f7Dj37r3QbS1cYrDJJoki/Uksum7yg3BdrEXF+Bbn6e/de6Tnlmp5KiqgmaAks0hp1KyeNiRpYC9h+Bf6i/v3XuvY2tpauojkyCzVUK6ndQxWUoFJQ3b/AB+p/wBj7917pI5XItSMTEsWnzSOoDB5IlYkKha4+nF7Afg/6/uvdJl8zMEDzllZ45FUhiCbfoJB+nB5/r/r+/de6bFhkroYHLM7tI/6mGllPGggC9yPoARbn37r3QlbU2JUZjwhIP3HddEStpc+rhlNuRyOCLfi9gffuvdWI9G/ELI79q6ekionLSGISTS641CckaXHDX/J+lvqLke/de6t76k/lf0tTBA2ZpIJTUTQ6bqGjWKInWp1qbBri5vzYD+vv3XurU+kv5aPQUVVj4s1sbCV8iIkcsk9Ojl3JsWIIAup/T+Bc/Xi3uvdWdbV+C/xywONpxS9bbWjeJAgY4qnuVUcOTbkni/9ffuvdLaj+OXUeLkK0GyNtxaNIGjF0qhQBZfqn+v7917pY0XV+y6ABabB4ul06BH4aOBAtgQSpRbX/Hv3XulPTbVwkaNHHSUihUuLQpeyG/4tfkD8f7x7917pG5fbWKSokcU0JfUdcgjRLk86itvz7917qHRYKhEnogj1BlbUFUG4/wBb/ivv3XulJLSx0dO9QLgqtgV4F1H0JUe/de6h4rcUEdRpeSMENdhY3sCfqT/re/de6F7DVKVcKNG5ZSStrWvzZCv9b+/de6mZFY46eSQEKyq1jb6gg/g/kce/de6SFNk18njYg2bk/nTcgXv+P969+690pYZwVDfReCfyTwL249+691NSS44HAJHI59+691zViTb8n6D8Xt+ffuvdcmZQSPV/vH9PfuvdeDAkngD+zewNv8ffuvdd8H6H6f0P+9+/de679+691yUEkf4G/wDrf4+/de67d2DALYj+1e/H+t7917r3kb/D6W+g/wBv/r+/de67V/8AVWH+tc+/de65a1/r/vB9+6914uPxe97G9x/t7j37r3XIG/I9+6910b8Wt9ebgnj/AGHv3XuuR+g5/JFv8B9P979+69117917r3v3Xuve/de6yKQFJ/x9+691j9+691737r3Xvfuvde9+691737r3XYJB4/5H/r+/de64kX/JH+sbe/de68Bb8k/65v7917rv37r3Xvfuvde9+691wZ1W/Iv/AE9+691hepUA+tRpH1INh/gTcc+/de6gyV8cf0dW4BsASb8fgX/r+be/de6xLkY5LAggX9WkgkW4Nx/r+/de6cIJ1JJ+gFhzxcH6jn/jXv3XupWsEX+lgP6c8fj37r3XEPfkkAfUcHkf6/v3Xuui5JAHF+AOOffuvdcSxtyeBz9B7917rHrH+P8AvHv3Xuvax/j/ALx7917r2tTe4+v9R/sffuvdeun+H+29+691/9LfI9+691737r3Xvfuvde9+691737r3XYIBBP0BF/8Ab+/de66HH+8/7yb+/de697917r3v3Xuve/de697917r3v3Xuve/de697917r3v3Xuve/de66A5J/rb/ePfuvdd+/de65f2P+Qv8AiPfuvdcffuvde9+691737r3Xvfuvde9+691737r3XRIH1IH+uffuvdd3B+hv7917r3v3Xuve/de67H1H+uP979+6914kliSbm/1/r/j7917rr37r3Xvfuvde9+691737r3XvfuvdY3B+t+P6e/de6x+/de68WCqRcEn8W+n05v8A1/4j37r3WJZGU/X/AAIPJ/B4v7917rLr1C/P1/33A9+691737r3XFmVFNyAByR+bf1+lvx/vuPfuvdJ/IZWCNSfLGqLdtUjgXJ/AH+39+690GWY3pTUqP45FdlY2ckgMrNpIsPpb6cnnm39PfuvdVN/OX5wdbdGYmtfcGeoYsl9pVGnx1NMlTVSSogZUeKM6m1sdIvaxsb+/de60hPmn8g+yPkhvJs9kYq6LaUEsj4zFyI+qL7hg8T1f4BIN1BN7fm/Pv3Xuifbe2x/HYMtjhTt9wkZMSTAxhGRf3Hd2/wAbm/8AT37r3SY6/rjht0Niq9IoUjmmpykDa1dlkILFueSv0445+l/fuvdYOytk1D56aqx6MsdVGKuAiO7cgHTcfT8gWvYWHPv3XuguzFNPJTRYxKc2pmE0szQMsjM3Lgsw1HSSbf4D/D37r3SHqaZUACsyzKxCuEZUBJOkgHm/+934t9Pfuvdd4nb+Sq62np6Q1NbPO5AiplldvVzwALH6/wC34sPqPde6PHsb4wbmyW2lr5cbVCepKsyVBk8zN9ABH/jf63vbk/S3v3XujUYvbPZGA2jBgshi5aPEQI8FHFIr6JRou7OCLG55/wBt/re/de6VvX0rwxJjpEK3QiRYb38hbVLwPxzzz/vFyPde6DbsFj/E6uOgo5biUIhCeNRoF7ofpxyf9f37r3T/ALC3BURv4I6MVVQiiJ3Keu5FmZibg6SSCR9bA/n37r3Qx0FPHkI9dcvkq4JrRCNLAIzE6QG/1+b/AOP49+6909ZXH02qjkZnphDG9grcpLquGYqf68/j37r3UCiVnkDrV/cs0h9co1N6OGQ2+n5/x/Hv3XuhFo85QiDwSkmYJ4lWJWsC7EqoZQf9sLf7x7917peba3NNRSLSmB3FSwAWT0lY41upNhf/ABPPP4I9+690ZTb+Zr0SknmEqQzBhDFEARK5GoaJATexPP8Atre/de6FYbyamgkhkM0csQNlGmL9NratV/wP8L/i/wBPfuvdAnuDeVVVSNSs3jqZ5ZWgZ5A4bU5YKLcm/wCPfuvdB92Nl6ba+16akjrWqMhlGEsoTSugSE3iUHm1zb+v+9+/de6DbbNPsOmpVyefr4Wq7iSeCZwoSzcKNX+wv/X/AA9+690i+xvkls3akv2mEy9BQmDWkLxzRBuBYqAv+P5t/geD7917pm61+bOdhzNNHQZn7yNXVmBcMEjBuy3B5B/x5+o/Hv3XurNtr/Lh8rRUdZVTU0Yp1hLqZFErgp+AL/8AEcWPv3XuhHqO567c2VpM1SrKVxyxVCrAVkadI08tkFuSfpY3/wBgPfuvdD51l/O56960zNJs3f8AQrTJFHFFDkKaeFwmh/DJFNGbFXjf0sD9CDe/v3XurSurP5rPxu7Oenix+9aCjqahogkddKqallH0Uk/UE8nn8g+/de6sI2l2rtTdtJFW4jL0dfBLEsgkpZ0dWU/SQFCRyLH/AHji3v3XuhLjrqaaxjlQ6he2tdVj9OBb/D37r3UgOpta5ve/N+fp9fyPfuvdc7W/3v8A2/Pv3XuuL/pt+fx/r/Tge/de6gTh4xqXkarEWHp4+v8Are/de6wrUMv0a35+gP8AsOPfuvdSlqwbagP9gef9e3v3XupC1EZBN/qLfUC1/wDX9+691z1Di5+ovc8W/wBf37r3XIubWGggf1uL/wCI59+6910D/Urcn8H6/wC39+69137917r3v3XuuLLqN724A+nv3XuuBQ/jn/bD37r3XXjY/m3+2/2/0Pv3XuvaGH+P+2/2349+6910yEi1v9iOffuvdYilgLcnm/8AyL37r3XDS34H+349+6910VYHm4H9Lfn/AF/fuvddW/29rXt7917rjqIB1fW9h/th/T37r3XEOfzz/vHv3XuvF/qLWJ/x5/1/fuvdcbn+p/259+691yDkCx5/P1/rx/xHv3Xuu/J/h/vPv3Xusieojgj+v+829+691LCcAlvr+eDbm3NvfuvdYJVsbXuo/INh/vHv3Xuo3kGq34444Bt/X37r3Xeo/wBkEj/G59+6910XP9LH88f8V9+6910XH54Nvrqt/sbe/de67D2H9f8AG/v3XuuQcfnj/bn37r3XIEH6e/de69/aFgbgXBFuef08+/de6yaWY3P5+pP/ABT37r3UiOMhbkE35uPoARa9/fuvdcwqg3A5/wBj7917rl7917rkCB+Ln/X/AOI9+6912XP44/3n37r3WJ3txb1fUn/XPv3XuvKbi9rfg/425/4n37r3WQDUeTxbgf43+ov7917rG72H1Fxe4AHAH54/xPv3XuoflZ3YKCbW5ABBubf7D37r3U9FCgE8Af739f8Abe/de6yGRQCRq4P6iPSvP1N7E/717917qvf5tfJKh6n2Flo6OvihyUlFVBFLqHZ1UgLdfpyfr7917rSV+RXee7+ydyV2TrpVFM1bVlGil/DyGzyWsRcHjk/7H37r3RbarCUVXRffnJNGZGjMoBMpMhUFjo5Itxyfrz/sPde6BXOiF6mekiqagqk/qkkP7khCnn086L/Rfx7917oNc9GKalIZWiYM6ubgNNERYeM/kg/1+n1BHv3XugnyBkjljVLNBdXiGtyySX1aHY3ux/17f0/Hv3XulRgony1BWzqGBhEi1lIQq6V49UU0lyWNrkAk/T6A29+69001NDRwnVHPFKmnQ5jivJFz+hnb82/pYfQ/19+69004HrrcO9s5SYjCUNRUJW1kUMaqSGlMsqqrF47Nx/T/AF/fuvdbbv8AL2+FG1+ltiUO5dz0NOdy11HFPUTVEYEkEbAMEWQWIPPJuL8Xv7917oSflJ2Vi8PFJhsGnnm0ESKkf0hUEMY25tpAPNrHk29+691UhuPt/HYKarr8pUj7WOR2CzrErsyEEkF7j+gOm17fS/v3Xuq5vkj3thd200uOxbqq1MxutMzF21Xtqb8f4kEf7xb37r3RVuptiy1ebXL1VPUSwwTNMtwSpdbugkc2uTfkf1/r7917o/8AtVcXR0kEVbb7aLQ0kMR8ocNZ3Uar2AubHgAfTm/v3XuhExe2qbcuUjTEUsv2Tyo8S+ltKW1FZCpuwPP05/xP09+690eXY216bb2NghkjEUkyJIUMbIdS/XQri4uf95/2/v3XulvW18E0qUi6Yj+jW7iwBuGPJvzbi3+w/Hv3XumepzElHTU1HTwpKDK4SZFlZjpb1K2om4sQb/g3PHI9+690+Yumr83Q1s1DSPLLIDTmGCOZpmWMapyRH6gVuDq/rcX/AKe690hRhZHyn28M+lyUjMUqvrIWxIYMSQA3Gk/nm/v3XulnLsavk8DvNBoLHXruwKEX0gKdQsR+P9t+T7r3T5iNuYymaWmq5I2i1JG0gZfoxHkYI976RzyD/re/de6echt7ZdK5XGVYqXWN5I6lwscl3AV4rXFwDb634v8ATj37r3UOk/g9IJVSoaKWRkUxs4IlVUBcsQbWA5BFz9T/AF9+690uMNu/BY2lNNKnmidRIgkjVxIwktfWbm91tYG9vr9ffuvdKear2xWrG6008TuokdgEESKeYwp+twbk2+o+t/p7917qXVbepsjBHNTSaljRWV1uhY8n82/wFv8AD6+/de6D7cW3KrxyUhjVo3WR1cryRcABQPzwT+f8b+/de6LfmFr9vZmOOPUIWI8kmk6okHIDFjZSCTx/re/de6UtNlcXUwSz5R6lYlgkeGSAqXedVKxyFRxa9+Lf69vfuvdANRZ6rptzqPFVTUcs0s6xKv7kpVypdlUCw+nIsP6fT37r3ULsyTEZSpjqsnHT0lSuhoBFIwqU0ODGHB4v6z/vJ59+690sdpbqnFHBS0ISOJUKaiAakprIU+QG/wCD9OffuvdKavnimpW8sn7k/wDnEWOz8Gw4/wBj9b3PPHv3XukRl4ZoaSH7YMUiBHp9bEytxGAf0i5Oo/gEWPI9+690HVftyQWeVZJCXfUFUmXzE/2gB/S1v6/X8+/de6R9RjG85p3gJu6As6qGRDe59P8Atv8AkY9+690qdn4SGXLQJOFRIzKyCdvTJ4rFbAn6fX/H68/1917o0u1sHT5Ix0NI0MgEMkkkQZNEDBbt5yx/SeLf4e/de6U+BmoqOZ6WKOOOVmePzxMpgWWJr6lI4A/xPJPH0Hv3Xuha+7jqaaSGWsLTCGPUxUGNyF+kbMBxa30/4i4917oAtyUscOWcQs4RpDKwV2BsjDyOxJ/Ta9h9B/QfT37r3TDXVSiOU6U0mNQH5EkiqbqSRz+T/T37r3S02vVNSyCoVWdjEFUEaVU+MWlLD68kjn/Yi3v3XujkdR77lxOTx9Qis6JJE+tWJ9YtrF/wP8Ppf8e/de62WPjfvaLdOz8dLHNrdKKBjqdbiTSNYbn/AA+tuOP8B7917o1iPewBuL2ufryb/wDE+/de6kLbkk/j/Y/7D37r3XEn6kn/AF/fuvdcA4P9R/r8e/de65E/gXv/AF4sB/jf/Y+/de6jVdXHSRPO7BRGtyxe35+gFvfuvdFH7F7TSLJSUlLJGUjlKEhr2F+SLHkc/wDEf4j3XulZ1vvgZgCGVxcKPyTfgc8/77j37r3RhqdgyXAIJ5P9L2ANvfuvdTUHF/6/8R7917rzkAc/Xk2/wt9ffuvdAB20EbHyAkqLMCyt6vpYLx/j+ffuvdEMymVmFRPByqIzgeouD6rWYAcX4/3w9+690j6iR5FKm4Xk21D6k/UA8/7D37r3Tf4z60eUAP8A2v1abD6Aj6f631/2Pv3XuucUxhBVAdTAKW0Ehl/Tf/e7+/de65zVQJu0cxSMEyLouALEFmY/QA8fj37r3UWGsh1BUJZC2oD8MunkfX6XsLf8T7917rK0hkjJKaDqJALcW1FVIUcW/wCNn37r3XT1JK2C2ZQq2AuSSLngD6e/de6z0yKwMjyBDYFRqC8DhrX+v+39+691PkmVU8alRc2BY2DXHPFvp7917pgl4d0BN2YFWB9Kt9Sxufp9f9t7917qe1U8dOAGVmGlfJa9wf1HSPp/T37r3WGSSwUakOoKbhb6bfUsb8n6Hn/evp7r3WGLU0gv+6uoXIGkqOT/AI/0Hv3XunZyghYMoVbqyhnGq/04Nv8Abcc/Ue/de6a2rJIfUFZR/aK31BQbahyePfuvdONPMFj8/k1o6cFj6iTwbj+o9+691hEroWcSDSzBiNZBuw4vb6fj37r3UiPJSpfxSAfk2OonTa1/p7917pTUe4a1I1dnP0NruArWN7XH1tx/xr37r3SuxG4YmjkNVUCPUp0ByWQyc2Yj+nH+w/1vfuvdYavM08iSFZSx1HgH0EgEkhSbEE/S3+te9vfuvdIvI5h4bEEtq8jBdYH5uVtzxz/xA+nv3XugL7A3OBR1QdgDoYNqNgtlsPra/wBfxf8A4n37r3VMPyhimyaV1K2RBlqWea0WkBUAYaTpHH1HJ9+691TdvHEDDCsaNIJ5RIx0TlCWOq7sS/6uPwLe/de6LvlBIamoq1pF9QIV1QLEADe0arxx/X/X+l+fde6442SavkVp4gFZ1DqqgLwDbSAbD+h+t/8AA39+690vsS8FPMA8QTxhBFyFkub6Q1zcr+C3H+xv7917p8zs8Epj+2hkSRYUeYPOXMj2sWQkHT9fpb8jj37r3XOlqPFTxrVSXKx3bSSWBfiNfQPV9TzYf149+6902VCCMzVTTS0q6dAKqC8krC6h0FuPxfni9/fuvdJqKokinVpapnZiWXxXluw+iyj8Efn+vP0PPv3Xuuq/E1FbKZzKWSSNH8SrpLMQdWoNe1rAf7f37r3SfqdsSmVDG0OgxmSWR1BVEQgaTqP1I/H1PNvfuvddT4ZYCQ5jhheNbqilwwdQA5Jufxcg/T+v19+690nKqhpaRtTTB0AteEKkYDN/aP8AjYfX37r3SJ3HHB65RHGkjACNVAcO30UmxNr2+lvfuvdIJMdWV6sEVWXV+4QASGJ/Q30IA/Bv/vP1917oT9ibWaarjjq40McQEvqIC6tVxcH+n+P5+nv3Xujw9XdbU38RpmJdn8qWiiTyvIj8xqpFjYfQ8/n6D37r3V9nxS2FjMamMqHZy5MLyRSoIxDrDC4V7kEkDm/9Lc+/de6uW2lWU1LQ0QjRCUiSNkiKsqkAi7avzz+fqfp/T37r3Q7bb3GKKaGSIgFRckDhWFjb02P+I/2Hv3Xuhph7UmWBYmlZQI3OoFgQVKgE3Jv9eLAf7cj37r3Tc3abAg6pW45YuLuT9OPxbn6/7D37r3XJO10BCtKrPcCzkKBY35P59+6904p2QGZWWRV1CQAB7gs1iFOkj+nH9ffuvdcqrdYqFRvKBLZbhrWJ+jggfX/D37r3Wah3BLGfIy3DfTxve/H1KvYW/r/vre6911mt53opY9DC6cm8aW5ta+q1z/vr/T37r3QLvnKr7pprzKHn1gI4BMcb+o6gTa5+lvxx/T37r3RlOv8Ad0ckMUc0lwIQF1Na66bDk3uf6kkni/A59+690Ie4twUcONlOtblQRqPPrvqI/qLfTnn6ckge/de6Lwm8gmUkjMhCNLYAXFgjfS/55uPpzYn6ce/de6G3AZ1auFCGBDaQAzXJJHH0P5+v+PH09+690uopwV/AvpNyb/Uf4e/de6lKxPIPIHP1/P1/4n37r3XiLm9z/t/r/r+/de65E8Af0v8A7z7917rykre35t/vF/8Aivv3XuuWs/4f7z7917rNG/DFrAcW/F/6/X37r3XG4/qP9uPfuvddAC9wb2Fvx9P9h7917rl7917r17WP+It/r+/de65Mb8iwv+OfqPr7917rwYgW4/2Pv3Xuu9Z/w/3n37r3XYlCk6hcEGwva3+sTf37r3XXkv8AS3+3v7917rvyf4f7z7917rvyD8g/7Dn37r3XflULbkc3/Fvp7917rryKfpc/7b37r3XRf+n+8+/de668lj6rD/e/959+69135Af08n/ff09+69115D+QP9hx7917rsP/AF/3j37r3XNpFPNmufqLC30/HPv3XuuBlA/3o8/n+nHv3XuuvLzbSf8AX/A/1z7917rkHvxbnn8/X/D37r3XBpCAfpf/AA5t/vPv3XuoM04jRmNyQeQL8KffuvdJfJZeOGNiXKKASSCOBe3qI/4r/tx7917oPMju1bgRzBSCQ3ICkg8rwLf48/7f37r3TdSbuXyj95b/AFP9QSbcG5P0+tuffuvdCFitxxVIClwblQLcHnkgAfmx/wB9ce/de6XENQGCkFCpNvqbcn+t/fuvdTNa/wBf94Pv3Xuva1/3wPP+Hv3XusTv/X6fge/de6jM9r+o3vwLn83+vv3XuuCzkE3P+tYi9/8AY+/de6yCS/0N/wDXFv8AePfuvdZNY/qf6/Qf7b37r3X/098vQf8AD/effuvde0H/AA/3n37r3XIIPzf/AGB/417917riU/oRb/H37r3XWkDgtz/rE/7z7917rvRfkEEfi4I9+6910VI/x/1rn37r3XIICBe9/wA/j/eD7917riykE2Btfj8/7yPfuvde0A/VrH+lyP8Aiffuvdcgi/1J/wBY/wDEm/v3Xuuin9CLf4+/de69oP8Ah/vPv3XuvaD/AIf7z7917r2g/wCH+8+/de65BB+b/wCwP/GvfuvdcSn9CLf4+/de69oP+H+8+/de67Kta315ve/+H+Pv3XuvCMn82/17f73f37r3XAixI/p7917rmEBAPPP+9/n37r3Xih/H0/x9+691xKkf4/61z7917rwUn/D/AF7j37r3XfjJ+tj7917r3jI+lvfuvde0H/D/AHn37r3XRUj/AB/1rn37r3XaqfqR9Pwfrccj37r3Xgh/Jt/vPv3XuvaG/wBf/ff4+/de660N/T/eR7917rrSf6H37r3XZAsBzqvyP95H+x9+6910V/qbf8lD/evfuvddFVAuW+vFiTa3PIv7917rFoP+H+8+/de64Olh9Fub8/1/4offuvdRjYckcj/Dn+nv3XuuvOEBuABz+eL/AEFv959+691DqMjHCrMXtb+rhfqL2B5/H+t7917oLN29o4PA+OCuyFNRzSRmREnqkV5FLhbpG5+n4PP1/I9+690Qzvf509CdQ0VfXb17Q23Ry45JJHxsOUpaiukCx6tCU8T6g3+39+691rv/ACX/AJ6e6N3vlNp/HjZ9THS1cdRSxbpyhCoUL+AVMejV4VvqKu1vwbkH37r3VM+6H7s7t322b3Pl2rMhLUCpyu4M/X/dYqlWZArQ4qlckSuo/TYAXF/r7917plzOzspSVFRi8RTTVuPwUMlTnctOj1Ar6lpgIoUiIKhpC+mNfwORfSffuvdFhjyeJo9+5HC0mRMyPI8U2sWnAcapYpWTgENcEXt/T8e/de6Cnfm1pdtbjiz2OV0glkaS6xkonru1yb2LD+vJ9+690Ke3quLcz0dXURvLNDTL4qewijaMCy6ixPPFyPweD7917pi3xsgBXyDaBT1MZ1kBB4WIuVQKBxx/iL+/de6SNF11t/J7ara2RYoHpSS8rsfutUboiRxAcWkDlibfjn37r3RwPjr1dsCoqsXVulNC9hpMljKZIzZ3Jbkc3P0PBP8Ah7917q57Ye0dpQ0NFCJaNooUjkLOsblAOWLMw/rx/Q/7Ae/de6DP5Ib06iw+2Z8UuaxrZSON3gpIpoPOjkX+ite7X+n0/wBb37r3RD9r7jx0mPSpx1AkVQZHLzggSeJmb90HnjSLkWv/ALf37r3SWyFbi3lrKWKnLz1FQrSSuwDSuygkxlvoBf6f7fi3v3XupG3QMHV/fpSwhINaTwyBbNFINSlZCeSBa/8AsbH6e/de6XW3M4cplJHGmGIOXIUcFCCsYZv99+OffuvdKzKV1NTU/la/kBZW8w1ITe3pH9B/vH9P6e6902UE9GHhnkWPS7P+1GQhBDXaVx/t/wDYW9+690pMIKB6ubxOESUF0DASBZy2s3Zr8X4uPp9ffuvdKSqgrlRaunrBGxbRG7RFkuT6tDf1/Hv3XuhmwO6aiOkxlElVJWVMAAaNyDHDIByYmA4JX6/43+vv3XulBW12dzLyVEheJGDMxcs2u628ZYD6H6/1/rf37r3S36Y6ay++M6+Yy1RIMXRMoUMrhmk/UgQNYWI+v1/r7917p8+Q/wAeKTKY96vB1Jgy2OVZqNHcCN5Y/VoK3tYj/X/x/wAPde6o+7lTuddwS4A0stEaiVqdZaaJlikUERrJEY7fjkk8X/P4HuvdA7N8Vd01MMmazmVyVZVya5dFQzxrEDdmb1fX6cf7D37r3T71J01m23P/AA7EQ1z1SiRJDUsVpysZGqVnP0SxDX+v+8+/de6su2J0jvbbtRST7srwtPSFJUoaRzLFJEyhkjEhuGXkW5PH59+690OHY3Y9V1B1lmN5RIKZoYvtaaJ2CaiyEao1a9ja/IF/xfn37r3VPY3f1j3Blqiv3FG+Ey1VUNJJXU02kSTvKZC3j59RY6mNgSbnm/v3XunXP7W7G68emy3XeWrsthLI5qIJpZJYVCgm/j5UAcjjg/659+690dL43/zLe/ujIKYjc+SnoDP9t9rXTzVEd0FvGRISVuBc8cG/9L+/de6vC+OX89ylzuUo8P2BBBCxaFHrIJSI/SAkrFW5I5N/9f8AH4917rYC6Q+cHUHbFBSTY3cmPSWogRwrVEQF2/s+o3vf37r3Rz8ZncVloI6ihrIZ43XWDHLG50k2BAU8j/Hj37r3TuxjOnS2q4Dc8EH6+/de64Omock3+lj9bX45A+lvfuvdRXpQx1cXJ4IuPx+T+ffuvdYTSMSSpIAAAAF+fob/AJJ/3j37r3WFoZEB9f5+gBsBwbX/ANh7917rgWmBH6jyP99b37r3UhTMSFLNzYD6qLH6WuB/j7917rt5JogLqTyAb2B5Fz+PfuvdTIJA6/T6n6j6fT6e/de6yM+n62+lyfoB7917rg0q2/Uqm/5I+n5+vv3Xuuy54sR+kXtY8+/de64lr/Ui/wDT8+/de65rxwHHP+F/95Pv3XuuYBvy3H+sP9jcW9+6915kBP1J4HP0/F/fuvdYzHbhRx/rj6+/de660X4I+nP9f8B7917roQljwn0Nj6rf72ffuvdR5YtJYEWNrA3+hI4+nv3XuohhkJuzfX6W0n6fW9/fuvdZFpyeb/4iw/x/qffuvdZ1pzb+tvqSR+fx9B9PfuvdZvAbAAgWv+Pr7917rwp+b3HP1sOffuvdZPHb6Ef7a3v3XuvaTaxkt/h6f9f+nv3XusMtlVvVq/4qfxx7917qAqGRj/ZAIW5/Jv8Aj37r3U7xaQFvyPrx/X37r3XFob86uSP6f7D37r3UCaN05HH+B/P+JJ9+6915I2cLqY/4ccEDng+/de6lpDxb6/WxP+9WHv3XupUdMSL/AEH+N/rb6/4j37r3WYU4FrWH9fr/ALxf37r3WURAW5FwP6e/de6ytHZQA3H5BHP9ffuvdY/H/j/vHv3XuuihvxyP68D37r3XWhv6f7yPfuvde0N/T/eR7917rgUANyOT/U3v7917rkF/N15+oJtz9Px7917rphYW1fj6j8e/de6itaxueP8AXte3+Hv3Xuu6cjUbWubc8f1sPfuvdTCeCGaxBNxYWHpuGuP9f37r3QG909uYTq/amSzORqFEkFLK0cQmUB5lUmx/PBH54/w9+691qPfM75SZXtjceSikM5x8ctSkCxOpVI3JW5VBbgW+tz9ffuvdVN5PAivmllaoj8Lk6VJVX9Zuszra3+wII/wHv3XukNmsGcXBIaSulDFyAJYo2jvbjQI7EAc8fTn6X59+690HlXtSWopnrAPDUSxyMGeJTruRpdWYf1v+b/1v7917ovu8cXVU9XDBPVLKWYAsod+ebn0mw/2Fvx9fp7917prXARVEYDgM6MBGHVYjJIp4uOCQL8k/X6f4+/de6lVuOpMVjUeOf7Q2keoVtHiZiNTXY/Qk/U8WH+x9+690DEmbjqKwUeHQVNfLIIY5QFNOut+GldrkW/2P9ffuvdXS/wAsr4+1ef3bFubcqxZH+HzRVSqyq9IjKVYjUthYfg/X/W9+691slb33ni9tbKmgaanoaWGkMDomgKBGvIV/qLf71wbW9+691ro/J35EY6izWVmjzJQrJNTrFFMqF4gSouqWuPoL8/i5P5917qnbsbu6s3fXVNDLVxSUg+5EMcUzmTVbh5SnAUfjgX5B9+690D+3qGr3JkkpvIWQSI0crBhqCkWZSDY25AHP5+v09+690fjYm2KjEYP7UUEsUGqKepk8BCu4ULG3lUcg2Nwb3+p/r7917oQcHgDlchTwCNoKcTiIOHfxyKTb1BTYfU244/2IHv3Xujd7SpKbadfDSRLSBzFCVFoy8LKbu+r/ABB/rz/sD7917oSM7vNdMUwnkLo51FFHjQEkKZGA/AtcDm3N+PfuvdO2zaOt3LMZbPUSiJZoJYVZo5YtRAYsnqB5/TyeLfn37r3QqNh4KSI089WpkpwLOInsVvrlIt6gwuADyPxbn37r3T5Lvij2nTUwoY5aaojgd5Z6BkDMsi6XMgPJcjkC5vf37r3QAybsTNZioq6Kop1aANUVah9NQSrszWViQTawPBuffuvdKObdWSyFJE8GRFPTqpLSNJolEVgv7hH5/wAPp/tzb3XukW+92psgtNLUQ+BmPiqZHdvKVN2uqG5+n5P+t/X37r3U3KbgFeUnpJICYom1pEzRGXkqxUJa5v8Agf72ffuvdIVt11dLLGrNLMk04UxhpGkhdOQBKDf6Hnn8f0+nuvdKqk3bPCWTyPLSG/heRNBlYG+rT9RpJK8AXsSfz7917p9i7OraH7aRwZXhkZWANoghW4Ul/SbX+n+P+I9+690Iu1O4qgIx16i6sgjLEKjlrqFH9LW+nH5t9ffuvdLb/SnRk+KrVJC7AAOfWruqo2lv6fQe/de6SO6cPW7gpJ6vFQ+WOYCaTUoQGMXAVZW4JuDxYm1vr7917oNKWipsVemy1VFJrUTCkhBmkiAYomuwA1EoQR/S39ffuvdBbvndWO29JBNi6dIJfHMk7yqrSwpK3AR25sbXH+x9+690WTN7mpty5BI5K5pWkk40FjfSQFFl/Opf99+fde6GrY9G8NKDNMyvI+lAw+iKAwIJN/rxb/Y/n37r3QzU70cpKF7yiEKpBW2pFuSSf63tb6D8c8+/de6Z/u2jqG8gaOEgkMfUiKr8sS3118jn+g9+690zT5RJpyg/ZjfyMyEBy6XVYgGbm/B/pYW/p7917pAZ2krI5RPFGIKeSTXFIVUSSusjLouf+Ck/0sQePfuvdQklngx9JU02uWsqfuIpiXYPF6wsaoACQP1H/H6+/de6Xe3stlaCQyM00ZnvBLIkjxsrBirX0Djgc3P1vx7917obdvVtJQmnmkdArmQ+KVyI5JXUNZ2Jvcj/AHu30Pv3Xulj/HkqJTM0vjtIypFTsfHHEPUgNuD9eTybe/de6TuYytNI7BVJlCygSgEqzSDTpAbgni9j/tuT7917pN0US1YjEyeNvozSIIlmGrTpNv0tYDgcfS319+690JNNU06pGoKoiAQzcKDGVHA5+vv3Xulntvdy7fqIFiZXXyiMC6t+ptbMQfzawAP9CffuvdXt/AnuCPIxUmMkm0q8cShTa5CtYcW+v++/pb3Xuro8fKs8MbBwwtcNx9NRIufzwRz7917p1K2Xj1XP1AP0H9PfuvdYmB0ng34/H+Pv3Xum6aoSAlmvY/UE2NxxcE/j/D37r3UaXNU0cbu7rpVbk8H+yeOP99/X8n37r3QB9idjQ/Z1dJSTlJLMoCi4f8AA3uOb/wCP/E+690STNvUVORkmnLyMz+v6/wBom3F+OCL+/de6EfrrNtjqmAM4EbNpYDgKP1AsR/sb3/Hv3Xuj47UzKZCljBkVn0c2I+tgfrf37r3S6A4F7L9eOfpf/D37r3WGqdY4SxIBu3qP6VULcglvp/vv6e/de6Kl27mYjE8STMvqdeFtckm9j/rf74e/de6JRko9VUSACkhkLyE6lZixABH9eeRxxxyffuvdMElNIGVw10K6Rdha4NjZbcDj63/3r37r3UEApPdVZuBdQfTqPPNvz9Lnn/X9+691yeRow/F7ghRe9yfqAeP63/33PuvdONPUGmp1R4lnFWrIW0qynR6tBI+n559+690zCmEdTLpj8d11KkZuhDMLAEfX8Cx/Pv3XushcBtKxvYoTdm4BLGygW/w/2Hv3XusXkvIV0qp9NypY82sR6v8AY+/de65HQo9bMAoN7Dlv6c/09+691xhWOaN2klmQxIWQhL3P1UKp4P0+t/fuvdRtTsyadT35dpFCnk2HA+o+t/6fn37r3UxIW8ZLXIIufoFUk3Fwf+K+/de6x+P1yRmT0sAeBzpsB/Xjn/bj37r3UiGVohZYwbi7G1rEX+hvf37r3XjV8A+Jn0nU3pIIBNrDTYgW5/pfn37r3UOR4RL5LPGj2YG9hb6EH/D/AH39Le691nZ9UbAKFWwKX1aWVDYWB5H0/Pv3XuuZnZx/QxqNKhQwZrccW/2H+vz7917qIrEMGYEeTWCVNjf6/pH+v/vA/pz7r3UuknkWQxySEoAL3W4u/PBP+HPv3XuneKW5shN7WIc6gLm50/05t/t/fuvdTXd5F1lkXT6dBU6TZSQbi3+F/wDYke/de6ZcgUkWzt49K8uihmGok6Qp/Frck8f4/n3Xui/djx+WiqNRiYaZCoZvXYrZidIsAPyP9hwfr7r3VQ/fdJ9tUVsok1pIkv7lvz4yyRoWJAHH9COPpzf37r3VT28K3Rlahqump66GRHiSOVCFSVxYuAp50n83H4Pv3Xui9ZKmjjgqUijjcPNZShLqliRpC34AP5/H5P19+691Cxrw0yPTSIiMWD+Q2WIsLrYSflrWsP8AeePfuvdRWqVpsnVVEmiLWY4AqlvRYgi63I+n0/p9f6+/de6f3yCTIVgqES5GppGAUFVFgCbm5v8A1/2/A9+691Apc7V0NQsnmpqlKZw6oRrBAbVdiB6hfT/sPp/h7r3Tzm83HXyvVvLTiWoQMPt10Qxu4AKiMiymwIH1+hPB9+690x4ow+cpHZigMliP3Nf9ty35H+w/23v3XupVfNNC3liEixEeOWpRta+o8AqDxzfgW4sb8e/de6aKuoSSFkmd1ZfG11OkMNQsbKOCB+DcG/v3Xuor5SRqVlNP+3GWXyhuZLfoMl1Y2sP6W9+690gK3KyvURiYJHHIzxrEgHjCtyzEH8cW/H1Jvxx7r3TRkTBWMQPHpCiQlAUjLRsIyFUm/wCf6m5+nv3XusNK8NBITNHdCo0FAoVPIllWQ/X/AIk/jj37r3SxwOVjgCyU8SSxtNCXNM+uWNY3JcPEDwtvyb2P+uPfuvdHD2D2BmcTJR1mLp1+7jaNS8gRY1/bJaySc2B4BDf1/wBf37r3V4vxO39mM3jMbUZKohSqmaNKhY1V/wBDDx3vYcXbnngj/XPuvdXHbYo8g9GtasmtX0ShFUIGsmplIBN/oNP0A/w9+690J2LqJASzauVckC4J4Cxgg355P5H4/p7917p0+8mS5JkABdSdR1JwNX1AuDf8A2/pb37r3WJquVNDxyerlSz8X12UatXBt+LfT88e/de6xCSZC3Bla62csGBvcnVb+luPfuvdPUFXMpjCvpVCrHVw5vcNwP8AEf09+6909RZGo9VyTYuUJawFwCtuf8PfuvdOVLueSHxws51afUdVwDrH0JPAAv8A1+nv3XupWSydLU0yM0jSO5kHhJJBCkEEabW4ta5/rYe/de6QTZMXCkSxBDdAr2+p/S4IN1tb+nv3XulttvPT0saiN2B1FywJ0oHPpU/T8/T6/n/C3uvdP2a3dVVUA8crMoA1htQBEf5AY3B5tz/r/wCHv3XugpqMhXRs+QMgjXyMI0Z7mQKLEKAb/Xm315/1x7917oXuu97zSrHBVShWLqpQMTpCnkXN7H/jYH9PfuvdGwwmQ+7ijYOSCq2DEfS3A9+690rInJS4+p4NyLcfj/ivv3Xusmth/T/e/wDevfuvdc1Yte/4t7917rlZueOOCDY/T8+/de67VSxAUXP+v/xX37r3WRxYBTa4tfkf09+691j0k/Tn/Yj37r3XIK6344Nvr/h+R/t/fuvdcxr/ACAP95/4n37r3Xdv62I/1vfuvdctXBBYAfWxsB/jb/ePfuvdcbg/Q39+6914i/5I/wBY29+6910UH5JYDkX/ABcc+/de68FA/SAP959+6913z+CLf61/+J9+69176fUj/evfuvde4P8AQ/7Y+/de66IH/Bf9bj/H6+/de68LC/qv/gSOPfuvdd3H9R/tx7917rizAC4I/wBv7917rh5fzdeAePx/hc+/de6xma5+oAH6vqLccW/Pv3XuuzJb+0Tf+hv7917rsTD8MCSP9TxY/m/v3Xuuw3BGok2uORe9x9SPfuvddhyvqBv9Pre1vz/xHv3XuuDyLe5P1/N78/0ufz7917pPZSr8UUp1KPx9SDe5II/w4H+8+/de6Bbc+YaNZfHJ6rMNJJuQL8AAi5/1/wDW9+690X3L5ip8zFZGJcECPUQARzc88G9/949+690zRbkngbVrcsPSVDk2JsSOPrxf/H37r3QtbM3NJUsgkcaUcAgvct9NWoH683/2H+w9+690ZbCV/nVLMWV/r6tR1MLj+n0Jt/sPfuvdLFHFvqDYD+pP+sb+/de65l1twbn+lv8AiffuvdR2fnjnjk3/ANh7917qIzHV9fofx/xPv3XuuB1kkhQbkmwYD8/0Pv3Xuuakr+sgAD/EE/Qj6/65/wAPfuvdZPOn0uf9Tf8A3nX9f9h7917r/9TfQ9+691737r3XVl5uAb/1Hv3Xuu/fuvdeIB+oH+2Hv3XuugAPp7917rv37r3XiAfqB/th7917r1gPoLe/de66sP6D/bD37r3XrD+g/wBsPfuvdd+/de697917r3v3Xuve/de66svNwDf+o9+69137917r3v3Xuve/de66sP8AH/bn37r3Xfv3XuurD888/nm3+t7917rv37r3Xvfuvde9+691737r3Xvfuvde9+691737r3XvfuvddWH+P+3Pv3Xuu/fuvde9+691xP0PqI/2JAvb+nv3XusbAWBFiTe7c3Nj+b+/de64+/de66IB/AHFvp7917ry3sNX1/Pv3XuuDkcf1H+8e/de6hyc6gLfg/6/09+69021HC2H1BuD9SL8t9f9f37r3SO3AJZKOZFYo5VlR2PoLFSFBB/4qP8AD37r3VInzG2f2lubLx0lBPk4YqyQwGppIqkU0cdzGgaWnbUwAA1Iqjn6m/v3XuqSN/8A8qvt7sbcoy9TQZTcs9YzrSUjQV0VDAJn8kss5mJaUOfXZradVhwPfuvdGr6f/kqbtpsJUUe74aLGCrSFR4Ik1Q0yn/gOtMosbcDluCR/r+/de6Ox1v8Ayq+oOrq2ny+4aSs3LPAutlzMqtSxm3H21DHxaw9Itz+Tfn37r3QN/J34i0eV2Vu+PYOx8PtWB1Z5MxNjlgrpVNLJTxfw+ONQVZbnS55+rA3J9+691pod89V1vRW9q+jkIepp66ZKid3aSZlWpF3u31JFibE88CwHv3XuolNm8bufGwYmqIkmqWWeknNktMqDSpkb6gXF+fr7917oIp9w5HY26liqKgtRlmjHrDLFGCDIqj8DVf8A1xz9eT7r3QxSbmx+5cQYUqG1S6mjZWUoSq/psb/n8/n/AFjb37r3QOU24ZcRU1dJWNpp2uTFc3lAfSui9xyOb88/0AFvde6d8dv3KbZrFr9u5eVAp1+BC7GKRgVZES/4t/vN/fuvdLCb5PfIKjx/+Q19asBOhowpWSeJLPIsCXBBUXUnn6G3v3Xuit1/Yu691b2lyubyWQl8lc4MMtTPIY7yX8REhvxxcH6D37r3R5+vt71IiipBdkeKP1NKVKKECnxH6luPpz/sT9fde6FrK1AgpIqvwNplnj1f2XHkOryBB/r3JuOf9f37r3SzxDnJVEVPNMsnmWGmgjNv3GkAZYwVvYkG1/8Aevp7917oV6SjoMVUxUdCsMcys0NTAT5HSVGJMZZeDf6/X6/7z7r3T1UxJIw1xr4mVyyyRNpL6rkKDze9x7917pvq8VDJRy5CFUXx6R9oDpEjq4ADgXIXj/inPv3XupWGeVaiONfEHfUpUNwquPUAWseLjk8/7D37r3QnQQSwwQY6ebWvlMrU4YOoRo/IGX83IIN7/wCuffuvdLPatNLUShaWH9oTFJKiRQugG6t49FzYDjk/4/6/uvdGo23t2GSmp45EjKxMgkkk9SupARDz/Qf8U+nv3XujGYbde2tk40UoaGEgDzEeNS7ubMy6fr9bfT6f7f37r3RPPkZ8lcFt8VNPSz+vwMEOsBFUrYlW5Nzc/mwJ4+nv3Xuqfdwd+Vm49ylniRoIZiUqNKtJZXJQFmH0/HFv8ffuvdCjTdvS7o+2+5SlxyUsMdOzgL45kT0F3hI/UQPr/X37r3Ueo37BsbKivpJadKiWNTGqRDymKVvypvdXW1xY8W+nv3XujddWdq1vaFVjaeonV6pFRDDHaMvGnpUBFsLf63H1+nv3Xuiw/wAzffUWMpsD1rQZDwv4FrMjTc2DsQqAsv5sLf4fnn6e691UBt4utUstPUCFlbUNbEMXJuTz/sf949+690anYXZu6NuhJfuZ3pzPFFJFIjz07KG9S6X1Jb+v+uL/ANPfuvdGlr8fsTtzCeOloYcDnv1R1FLGkaSTsvLSRx2sW/FgLD/YAe690VDK7D3j1tkp6isoauSihqH8VfEXZXjJ9LgoL2IubC/+9+/de6Mv0t8ud4bFyFNTUmbrKemj0LFIlRKksBQ8DxqwB+v+w+hP19+691fl8YP5r+69q02PfdWYOQovLHBEjzqdSKNJMqliRxyf9h7917q9/pH+ZD152BTQHI10FJPIYkQNNGQdZtcXINhf/H/D37r3Vg22+2dqblpxUY/K0dQhjBASZSxLcJcC5Fxf37r3S+gy1DMAyzobgG2pbWPAJtY8+/de6nJKjgmMqVPIC+pjYc2F+PfuvdZGChQAVBHPI555/wCJ/p7917riUVhdhqJ/p9BY3HP++/3v37r3XMcWt+Pp/sPfuvdcHQOLEA/0v9P8ffuvdcUhWMAJwAxb/X1c2Pv3XuvOFPDLY8kEEkE/1+vv3Xuo7RAgm4/1vyP9iffuvdQpWeMem5B4JvyBe4/4n37r3WNZpCS2k/T6/wBk2/PHv3XuskVXd/V9DweQdPPJP0/Hv3XundQLAi4PF+fyPfuvdc/fuvde9+69161/+Rkf717917rsEi/+IsffuvdcZFUoGNy3HJP9GNuPfuvdRjf6abgf4j/evfuvddqQeALW/BFh/X37r3WdBwP8T/xr37r3XYFhb37r3Xfv3XuurD/H/bn37r3XEhVH0F/xfn37r3WFkEnBtf8AA+l/8Bb/AGHv3XuuxCEHAH1vb8g3/Hv3XuscxkQBlTjm9wbcf09+6910gdmXX9eL2FgLc8e/de6yyQLIefp+Bcj37r3XNIkQDgEjnnm3+39+691mKqtiFANgSf8AH37r3XMMALc/nke/de671ra3Nv6f74+/de68puRYHjn9R+g9+69152Un9JJHFyx9+691wDAH8hf6Anj/AFre/de6yalH5/3s/wC8+/de69rX+v8AvB9+69167Hkabfj6+/de67551FR9P6/Q+/de6h1FXDELuyq35u12JJsB9bAf1/Pv3XumGbPQKxUFfpxyRf8A17/n37r3Te+aRn0qbGw4UA21Ei9vfuvdKqgCGMSEHUwFuT+QD9CffuvdN+5czTYHFVeQq5USGGJpDJwSoCkkM39OPxz/AFv7917rWq+e3yjO785kNr4SsZqSkmqKZnExEchj4ZikdiSf6kkfT/H37r3VIm44autyDokbHzSK8k3kZwSzW0FSSSnJNlAIsbk8e/de6zzbHoGxUzVFKIJJl0rItw50+kFAb2HFwPr/ALfn3XugUzmDpo62RYT5Yki1HVpD6VQCRCo4N/w31v8AT8+/de6DvPV8ZWGlhjjMcMUpdYkjJMSAFlfg8/48H8n82917os26kp6uupo6JozGrufLIpLqzNpXVoYW0/X/AGHI+nv3XukpuuPH4eWjSOU1tTNTmRpoWtFTyL6SzqxOo+kkgfS/9Pp7r3QZZ/H5mvxL5KrmQYt2kTS0seuTV+u1PGQw4Nrtzbg259+690F+Pjp8bVMKSONbTI0ks1xcf1Bvf6f7yf63Pv3Xutjv+Wpu6sxm3I6eOni+yaOImVAyyt5FuwFgNVrA+on+nv3XumX+YT8rKjbCS7TxVfPQyVUbraJ2fS6/XXpNluLcDj+vv3XutansvsTcO7q6qnqq+ok/dcmZ5NDyoHNj6ufpf/D/AFh7917pLbVoqzINaHVqlkJaVhe9wLAyWvwAOB9eP9f37r3Vg/R/T0zeOvySoKcxJNGIl1MxaxKBfop4/wACP9vf3Xuj6YHBTTYtduRwpKjHW6rEgZwliVMluALgWFjf37r3Sa7Fz+1upcLNTztF/FnQBUiUIaVwQwcX5J5PNrfj37r3WDpjeke+YpKqdpqqaoe6SMwUCMtpFltb+vI/3v37r3RtP7uU+ToUSai8cBtE7RSNpYrH4y0jKfSSLfQ82IPB5917oScdmYNnY9P4UY42Xx+WERxGYpF+CpViTyQWNyxFySPfuvdBDuHsivymdLVFRJT05qvK/gMkE0kZ/UC6AEAkA2BA/PHHv3Xug73nvqGuSOOhepjMaSeSeomKGZ7kReN0tyPwWuLWuObe/de6BfDZOvqM1HPFUyRxPIsVQUf1KGNmYkcXPN7WH5HJ9+690aWCip4aCjgFUxSSF/I0qlV9KXCllAJZieL/AO8/n3Xug9ztK+Lq4o5qSokli1SpoikjZSyB1M4jtYXP0tyLf1sfde6m7eknykgpkpWR0fX5QBH47rdkcNbUPyCQebj6jj3XulvJhhHSPMItEkzlVZQACxOm8YQ8nj682FvfuvdMqUz/AL8sf6SqoyS6iIhcpocf2LsL8fW/Pv3XuoyYlpg8RlSY+Rmnhi9cYslw9nv9R+TzcA/j37r3TjhKWeOfxmMmninDeZAVZHQgqlvwORx7917qP2BX1WNho6ulQMz1ILRp9EiUBn1Of6/W17gHjn37r3Q8dVboqtz7cpYHdjFGAjqNKtHIxOrUY+baAAD+Sefp7917pHdh08uGyctRSsdDXI8nqlCPqdVIH1IANgfz9Ob2917oovdGU+4x0jSStCEhSRagKwZzp1oJVIItdhzfn6X49+690WDqSQ5XLAVcl1iqtSyBg6umv0n1X+tzwCLHj+o9+690eHFVb0axKIoyknpjcsyoUAI0rqGkk2IFub/T8e/de6VFNTyVtOtVHJKjshEcUcaabRyErr5vyfqQefp9Rb37r3U6q+7SlghMEErzlkdUNkOhbqRYc/W4N/r/AI+/de6S4iImj+4CxOgLtyRcK50jk/1H+8W+vv3XunKahkqqeKSR/NB6pYlBBVSZASACbWHJt7917qG2FalZHjRHUMXS91VgspOn03u3F+frx7917pWwy08FE6PAoaZvNUERap0DNcrTq1if63PIv/QAn3XunT7da5YfDFM6eRZoGI1LESvjIY/1tyf8T9OPfuvdLrG4KZYahpC0aRRxNIwKaSmmxIDc24sSLG305v7917ri9PQ0zxRMxc2kZl5CarK6tr/rYgj/AA4Jvf37r3XVU1MPGYFkDloiFKI8hkb0koqcEWA5P059+691gjqZIvIalFMwlkvEvqBVCCWI4uPwQeAb+/de68kdU84mSWJW8qz6EJKKCBpQqtrH+oFv6/6/uvdWJ/Dns0bc3ljaaaZYonqYdep2I06QPSDwBqN/6ge/de62jus9yQZ/b+Pq4ZRKHpY2LoQTqZAW+v8Ajf8AH5/Hv3XuhYV1I/I/FiDwLcW/wtb37r3XFyGBAIAAH+uL3H0P49+690k82zRQkqCwsQLX4K8gjkf76/v3XugE3LmKmCGsCyupEdgS305Iv9f9f8fX37r3RYc5VVFQ80bSOwkDqXVirxtc2PNjb6Xt/sP8Pde6SSyeKCJJHeaWEyLNOUDEqzELb/bgfT37r3UfFZV6GqZV9SMACyjgAv8AQ3/pzz/sPfuvdGk6+3iIDAWqbgFQBrF7BQP+Ncj37r3RrsVnKeqp4mMguyhvSQ50kfUC/wDxoD8+/de6Tm790Q0NHJolJKqeRYW/AP1/33+Fz7917oiXYe7Vr6kqZi4aVwwvwpNyAf6/7z/seL+690ERqxJGWUKGUkhXsFazHlvxf8WP+w+vv3Xum+SrV9SiLUV9QJAEZuNTLa/P1+v+t/sfde6hvLHI2tgsRBUWS6hrXuSVPJ9+691ilsy2W7Dghvq6gG9wbW/249+691hFWY0RYkZiZUQIGOgC5MmoH37r3TzG0DMjxqOXcBWHCgngFv6n37r3XbwxEL6VJYsCxA4BckKD/rfU+/de6gSU4WdUUBw9yWA4XSLWuP8AWJ9+691hmguFAOluQym51AXIJ/p+Pp/xPv3XusyvHKkesmLwOQTFwJG02RdQ/wB5/wBv/T37r3WQ0aCQqFMZewcks3LAEAX/AK/i1uL8H37r3WGSlkDXAIBOgjVw1j9Qo/1/6+/de6imJhMzKxDEWKj6ab8ki/09+691zmLRre4Oq4CsBqP9FUn839+691jcTUlKjeR5RVkw6o49ejm/IB+v09+691Hp4C5tKW1RqFUOL6yfpZf8Pze/19+691nJCkRhXvYg3IADK3qC/Swv+PfuvddB7NpHp1WBN7gAcaT/AMVv/rc+/de66FMCdZQkKWAt9WvySv8AgP8AW9+691IijCgBySVYXUmxAP6QePrYj/Ye/de6eoxH6iVs6pwR9CRz+f8AffT37r3XFWOsm+pgDYsAwBay8D8X/wBcgH+v5917pmyAMcZuS5ADKLlgL3t61IF+PyLX9+690Cu+KGarp6owxEgRAu4sS1xpAawt+bW/2Bv7917qr/vnbtNWwV1OtNJqdGU+oLco3qsWb6X+ot9Rxx9fde6qQ7L2LV42oqTCERm1ALMU1JEASCCzAgkCw44/I/p7r3RW8xnKajx9XjRTUaTxOwM68T2JIPrPFr/1X6c354917oIvv5XneGSqiC21xrHaTRG36it/z/jz/gR9PfuvdTjUUphdZqcmJ7XnD3mMl76Qp/Jvx9eLj/X917ppFcsJmDvLLAGDiLgyM68Rx3I+tib/ANT9R7917qDk9wwxhGZHiv6WZAR4wRxEVB5/x+v/ABT3XupVFkZK3G1Msk+uOIhUW+iVrk20A/0t9ebG1vwR7r3T/tAS1VS84aRWiUx+Em7yxnhBrcgA2Xkk/m3Pv3XuhMyz4KDFRJTPIMg8hNUAxMdPpBISVCAL8i1i17HgH37r3QeyZiKaRVeGGoZIjHMIwV4DWIAU/UcW4+vH+Hv3XusdRW1UnmpFj8dNMgZY4FjRydA0gyNyv0H0/Pv3XukjDjWGXjScQiOojZC9fd44Ge6eVmUkm34Nx+RyD7917pEZVDi5q1GqIHRZDGrxam8xQ3Upxxf+nP0/rb37r3SXqcjUzo/hZpZdULXjDaQWvZCTxxb83B4twPfuvdDL1zmqSDFVOHk288mVZyTWxuk8UtEJFlqXljCltS6V5BtpLX+t/fuvdGx2NRxy1FBO7hqeSaNp40EgCiJwdJuLANcfQ/g/4W917q8P460tFJQbemxFKkIaeCEmkEhuUiYnWBxqYrZeDf8Ap7917q8nYIVdsU5dT5RAHEZISoBZCCksS+kDgaLDjm9re/de6V8azQlVjULr0SS69YCFhqAJUgEcXsffuvdcp6oF9Uo1IGNx6yS7AABLk24Bv/sOffuvdRbvIUUpqVtRCuw0hBYrZV5/25/p7917pxgdUJ/zaBSpbS5jWxHp9Umq/wBP9h7917qUK2nDG17kabeMsz3IB8TC2u35ta3H9ffuvdc2q4lMt2Y+OFHjQ+h1kU2VZE+tjc/nm3FvfuvdQ5ml1tUQ2CNIQwJ5I0aTYX/qTb8fT37r3XX3kwjemiVS+pWDsWMtkGhTGwIAvze4N/8Ab+/de67iAmMgrHNORC5QgB9TjkFmA4P9b/Xn+nv3Xuo1JlfslNNG7vIVVi2oMpOo+h0I4BFyCTwL/wBePde6cZMsXAdQfHIvjkXi6NwroPx9D+q1iOP6+/de6bKt1qXlWOTQqPZFe1mQAOTb/e7cHjj37r3UzAZDw1caRuqsHBYgLcFeT+BcXH0+nv3XujebG3Dqihhkf1KQoZj9bEBSOeQPofza3+J9+690OlFXo8cdmHN9X0/B4IJPH55/1/fuvdOP3KD+p/23/Ee/de6zJPGSAG5/Ivx/h9P9f37r3TxEiOvBNwBbkf7D8e/de6hagjE3BCk/X6/1tf8A1vfuvdYmnBJ/Avxb6/S3J5v7917rj5lFrn6/1IH/ABHv3XuuZk4Fhz/tx/r/AF9+6914SMDf/eiR7917rKHP1Bv/ALG/v3XuuyxIsf8AX9+6910pKk2/Nv8AeL/8V9+6912WY25tb+n5/wBf37r3XRl0/qa31/A/2Hv3XusX3APAbn83AHH+v7917rszWANz/rEkW/21/fuvdcfOD9b/AO3P/FPfuvdYjUAGx4I/2nn/AFvfuvdYmq7cfX+v9QPrcWP+v+PfuvdYfM5a/JDc8X/31re/de6yaza/q/3n+n19+691EmqzHcNwLkfk/T63/wB49+691xp5pKmwQ21EAAWJ/oeTzf8A23v3XundaKcm7XuQCQbf7z/vHv3XuspopFUsf8Ra/wBbC/Bt7917polaRHKlgLc/W91tcfT/AAHv3XuuIrFVQWe3Nv62P9CB/sT9PfuvdRHzEOoqW+lvowW9xf8AP1HPv3XusbZiLTYMn1te9zcgckKf+Ke/de6SeYyQ0tcjRqb6kH+pBPPP+w9+690Xzd2cRWl12BPkCEXve1yRqP8AvfH9bX5917ovObyxMjqJHWQgtqBUWAva39Oefpc/717r3SLj3DMJVWOcBgCrGdSysw/1NuL/AJ/40T7917oSNjZ6oapDBmN5Qw06QpCelrAg/Unj37r3R29m5dJoYLFtXpWw02vqFvoLn37r3QuwThlB0t6tP9Ppflgffuvdc5JtLEKyW4tc3P155HHv3XuobzG5II+hsDexH5+n54+n19+691DkqrEhm/1gLW/17H/be/de6witA51P6vyLkEHi4v7917ro1Kn+1YcXLMFHP+3/AKfT37r3XH7mP/jp/h9R/tvp9Pfuvdf/1d83WP8AH/ePfuvde1j/AB/3j37r3XiwI4vwbn/WHv3Xuva1/wAffuvddg2FiRf/AF/+K+/de65XB+hv7917r3v3Xuve/de697917r3v3Xuve/de697917r3v3Xuve/de697917r3v3Xuve/de697917r3v3Xuve/de697917r3v3Xuve/de697917r3v3Xuve/de697917r3v3Xuve/de697917r3v3Xuve/de66LqpF7nm5At9OPfuvdYWNyT+P+Ne/de66/4j37r3XFP0j/Y/737917rl7917r3v3XusL/qP+w/3r37r3Ud7A3v8A6/8Ah7917ptqLaSSLEgj6f0FvfuvdJnIQpMjxyNZX5+gP0/1/wDD37r3Red54A089NkPIZqWjqFqpqeSJXHhjYFpl1D6Bjyo+vv3XuhI21LipaBavHR06BguhmjjY3lFrpceng8j8fn/AA917p7fHTzBlkk0K4FnRgp0ldJCqgFgOfpwf9ce/de64Q4TEUhaSZIqmQqbyVQSSRb/AFI8n+F7cf7H37r3RZO/d6bP2ntvMy5GHHmh+wmFdU1gT7elp/Dd5dR/TpF9LDkG4H+HuvdaFH8zXcGwN57vyO6MJLicbQZLI1lFgIYkb7rKrS2EldMPxG1iFYAXsD7917qnKXM1GIpYlNYpjp53NDZgrW1lnZNP4/pfki309+690He6s42akWokJlnWMqXUk+oHghjbmwv7917p52nuWqokSPXIUgKnSSTx/b4P1H1/3r37r3SmztbFXPDOmnQWjZ0U+okJf9QH++/xPv3Xuk4GnpHE8bsn7x1Xux0uwLNGv0P4uRf/AFxwD7r3T1Wb28l5Kml87kiJi3kHkZxoaTxrbk8XsB+Txz7917pJHGiXJrUUkepp5UZoxHpKhrEkoeRY8X4v9bn37r3QxYXOVeNkWCkIiqKcRujMSLlQBpAJ/wB6+p/xPv3XujL4vcFXW09D/EZneWWAMGRdUZDj6uWH0Ukj/W/1z7917oXNp1Cq5aJrTlllgM3MY0Ex+RATxptf/X+n59+690YfY4SOvlrElhrpzPCTNPpMaOWBMigcG/0AP/Ee/de6HHLYWoyS1NfEI0qZAgFP4QC/oBd0Ww0gD/b/AOx9+690n6Db1I61Ilq6aN3iYKSwaVZUN/HGLHk/n/kQPuvdI5cdVJPLNAIiscgDI/pkAH0ZAP6i5/Pv3XulTLWM9KGgikaqipyRLDpEqSW9CXHLADjjkfi59+690pOq9+4zH5eNcjUUoCF4aqlrpAyMzuQXWPVwQf8AY/g3v7917oRu1/kvh9gYOqrMa9PUzIoWCmaxhLoODYcjkcf1+vN/fuvdVj71+a+8c7k/uI6jR4iWCRu+gqf3LKq8ekEA/wCIt+T7917oF95dtbp7CSjlyWuKkWJYpZAbSSve5Yt/iL/S1h/gR7917pDpiqmqr4dcrUcblPEykkvpAYBrHi4sQeR/h7917oxe2OvNxZKpx5plSel8cMp8LhrtcEOxB5ueOeL249+691y7C2XmduZiDNZ8TU2PvHFrkDSFrIGYFeQBf6fQWt9PfuvdLf46b3otvdgU1TBWz1NMZnMShv8AMK76gtwObfW31A9+690Xz5sZLN5zs3KZjOwzGCfSMTNqYo8CPrjBJNgLH/ffQe690T/CUpaojlkjKLwRZ7gjSXBJNr8/7D37r3QwYaerFNolkkipy5ZEQ6gZAtgbG9iR+OOffuvdCntzOZChWKWkNTTFWRJQXYE6OBISDci1v8AD7917o4nX+/qfKUjY3cdBFlcbUwtFULPEskpiC6P2zKt9QJOk/Sw/23uvdB92d8ZWyTVO8utHhOLKS1kuNUn7qnpwdZVf+C2P0/xF/fuvdAdR78x+An/gMQq4ZKS5rpZzob7qK4tACNV1sQeOT/Ue/de6NN1N8js5tyogZMi6xQtHJBJ5XKlAQQkgJ/2B/wBsPfuvdWq9HfzF97Y6dHps7ItPEY4XjWRni8yemOPRfgW/J/w/1/fuvdXxdKfOba+5dl4iuy+4kpdyyusc9FPMoNibCVQTypFrDn8G/wDX3Xujk4X5CGfHQ10FWs8LkEaZS7BCbksqkjnm1re/de6V2O+S+PepSCqcqeVLtwRbgi54/wBf/iPfuvdD9tHsnA7qQLSVUbynk6mW4JP0X37r3Qlq6kCwve9rf6/HJ9+6913q+urgH6D6/wCv9PfuvdeBQfT/AIn37r3XiVawvz+OPfuvdYJfSw0k2sL8/kGx/wB69+691xbQ1tX1tz+oHn8ce/de64+P0EEC/wDtgf8AXt7917pknikjbUg+rXH9m1+bG/v3XuninqWkRQ4KtzzxzY8c/wCta/8AyL37r3UsOf6g/wCP/IvfuvdchID/AMa59+6913rH+P8AvHv3Xuvax/j/ALx7917rxZSOb8/7c/n37r3WNtN7qLCwFv8AW9+691xA9RPHNrfXj+vv3XususDgDj/X9+6912X44+pH+vb/AF/fuvdcQ5H15H+wFvfuvddNKPwQP8fr/vA9+691HkqFS5Nzb+vHv3XuoorUJA1ck2+v05uLD+vv3XunKOQaQeb8/T/eP949+6914sDquf8AFefpx+Rf/ff4e/de6xieO1ldPqRcG5+tyL39+691yEy3J1L+Pzb6f0v7917rKJENvUOf8b/4fj37r3XZYEaixAtYXsDYce/de6xmZVOm9yLfkk88+/de66eZQt7gG/8AUG4t/X37r3WFKhWYkstwbD8gDkcke/de695gx+q3JI4Nh/Tgfke/de6kIbGxbg824/r9L/j37r3XmkCBjcWB4N7Gx/H/ABv37r3TTUZumgIu6cH1HWukL9Ab3/5H7917ppn3ZSRXPlRbH6aubL+bf1/2Pv3XumCt3/RRA6JAWtZvUPofodIuT+f6fjn37r3SJrd6GebSjsrEFmayE8Etbkf65/wF+D+Pde6bVzzSqW8huwuLkfn/AAA+nv3XunzEZDXVRI7Cx0k8i5F+b/Xnj37r3Q0UdXDFTqzsgVYyGseQeLKeeB9ef+ND37r3VWnz6+Sku0MLU7O285+/yEbxSNDJ64o5FCOSFP144+v5/Hv3Xutf/MbBymaZ9xZ3IxUc+Qfy09NPM0lbWxVLkB5ooVlaMED9t3CKT9CeffuvdFz3dXbb2pVSxGqjkmgaRWST/PRSpeNlTUANQPBI4+nJsLe690XrsLuiipMcvgkXVqV0SOdUlkVbK7tr/Om3A/xI9+690U7dfdlGEkiR3EruriZfOCS3LQlnJuBe/H1/p7917oHd49k1FRHD/DqnRFJTmWpu/ifWvJjEq6XIJ/xsf8R7917oP8dueFQ80zwyF2WRjUgsF08OqkfX6GxP5/Nxx7r3Sbzu76Kap0LHCoF2jf8AcGhANTFAp/NvqOf6fT37r3WOnyIytDNJBNTxRsWGpVeXRYaQXU3I/wBpJNieDyPfuvdLj499H7s7h7PxGKw2Dq85i0qKdsjHHF41eBpfHIZnQEpzccEH8/63uvdbWvVXx42r8ZOnqvI5GWKOqSgnrXWYiQ0xSPWkEMpAsY+EH5JFyTf37r3Wqp829+1W/Ozc5X09Sz0SV00dICxAEaMQVsP8fz/vPv3XuiX7d2Dk92VKpBExkVl5IvHcsbh9X14I5A/w+v0917o6/WPRiKYFr4vDpZTJHEpZiLAakZTbk3sbe/de6PhjMNT7exUVDQmJIoI4dMi2EkXGlVYXPqbkcg24t7917pIbo39X7JxVTW0wnEsSO0JlY2Y21MDqN7Hjkc/j8e/de6qo7A7V3b2bvNxlaiXwNWGOyNIy6VkHpJBB5sOPzwPfuvdXJ/FPYc+I2fQVNVRQaqyGDxySa1aQPZtelf02/H+J+nHv3XujSb2zwweH+yxsbkzI51wWZlkVQol8d/XyeAbWNjyQPfuvdBkm4K2SCKat8MrXuZ3fwyMpb0SmUcXtcBANI44/p7r3UOregcVdX51YxUk6xrULGhkqZrBArp9UAU3tY3ItY2Pv3Xui6Z2vxssfged6NpKlQQ7O0QYsQzXBNyeSAeLW4Hv3XunHAw0NKlM9EsxMTu1RUPMZkmYn0eOOMmyg8/0P+JHHuvdGCwORyU9Ih0s8M0iyID45NMvCh2inAGkfgg3/ADa45917pZ55qdYYp5pWeRoALpMSZnCaRDIXGohtJKsDb6i/HHuvdIbAZGmpKrV5EUyzE+J9ZdvGwukhv9D9Ag4IAtck+/de6F6kyVNURTRGOItJ4wpW4SLWbyGNGsFP+KgW5/P1917prymKkkiqYlcwwVARqmoiCepIjpjjdRz6rcsOb/19+690Gcm4KvCVUlHCEm1R6hL4UaSVBJpQow/QBYjSeeLn6+/de6Ui5+HKVdApibHSxwL5IadXQVL3B8suo8k3tccAD+t/fuvdPmd27Nl8BUyJdTEJm1FVYoRwim/9Ta5/pb8D37r3QcdUZ/L7T3BVUtbMkUNSFikppJEEHDkeZb8ApxccEgn+vv3XujKbr15fHtIqJLI0YaSpjAnCq6SFSCh0j63HF7WA4AHv3XuiC9yvJX4+oppAwaOmaONmVI46iOnh0hBexuSeef8AYX9+690A/T9JFQ1hkOmJowzPdQyks4aNWv8ApIufpyRbj8+/de6PJjKt8zSwY+rSGopKaeNZEjiWErdVlllLEAmwdSf9b+vv3Xul5uihwG2pqCbbdY1RRSwRfcIZGYrM6kSooN72b/Yf7x7917oL5MzVtkx5JilKlyRIp1aibEgXFiRbj/Y/n37r3QiZSgwRolNDV/dTxUxmYaVjJJ0uU1ueSCT9P8ffuvdJSmylqVYoksP30ZF5KKjenUv4Fhyw/wBhY+/de6fsaXVKhKceeaaKCSFZEvHE0sml7Mfr9SQfxxb/AB917p+pD/lH28iL9zG7AP4w6csQ6g8gcf4f4/4+/de6f6adKWqW8awxBmEcMZtFIwHBcn6c/U8e/de6VNPkKmr0rLHHCZQ6TSOyiGPWAsf1HItYre9jz9SffuvdQ8hRPEqpHUJPIrMZVSMMgDpYi54JNgb+/de6jY2eClfSiXbU0c8jXeSMhbgRf6n+uofXn37r3SfylRIs8PidDHMzoHBGpEk5WNw3JLm92P0+o5Hv3Xun6grFpR5JhGw8LJKyqI2WwVAgdhYsv+9/n6e/de6FDrbLw4ncVLW080sYNXCoZj4xeTTIGuSD+ObcCw9+691sx/D/ALigzO3aKhkqCxWFE/dl1WVeCoY/UEi4/pcAf09+691Y/SZylmijk8igOvAuLWB0i9v8Bb6+/de65vlqcEny3A/IA4v9OffuvdI/P5umSCQ6rjSfUXUWNvzx9f8AW/Nvxf37r3RW94Z2P9+zCRHdtQDXGm5cj6/X/Y/8U9+690B2VyayzWAEamx4HOg3Avb68g3Pv3Xuk+9TrkkEZuJLLcAEqF9VgCLj+v8Aj7917pmkqI1mZNblV9MjMumzA/UMf99f+t/fuvdKbB7gmo6hNLAop5N7DTf9LXtzY/8AI/fuvdGCwPZEkUSMJnUAfQtcBQAQL/6/+w/w9+690lN4b+qa9DGszM12BZHJVeT9QD/j/wAT7917oB62RjKJZld2Mhcq3C3JPJLHm30/3n/W917qPPHT+JiJzHCkfKabky6tWgG/0v8An37r3SaNbJJUCB0ZJEFuF9FgbqOfqP8AEe/de6cPEWDepRxbhbAKQb8k/wDFPfuvdOVBTRPHM8unRFGSJFawBv8AkA3v7917pqeJZHPiNvIxU2sD/UMmri3H19+691KWJoEKSoxZRyqgWaxNpCfx9bGxt/r+/de6jyyImlS7ML3sL2U3taw+v1/3v6+/de68rk3ZDYlbi4uFJJBH/GvfuvdZ46aWoVdPrtGWZlIGlr8qR/tjf/inv3XummWJ0XxGRxol1nRz+nnUeOef99x7917p7opJ3RHLISxOnWxN7m+qQn82+g/4p7917qQ1SS1xECysQCQTGGHBtzyCb2v9P9b37r3UGUh38hVEYAqwQaQ4ZrqSD/T/AA/x/Hv3XuuMhVlbSt1A4vwQeSGU/wBfxf37r3UMSaIGVFmLa0VAvqCg8uykf76/+H1917rLTxgSpIiMgLuv7puNJFiXY/Q8/wCA/Nvp7917qSadhbUoJJKhzyou3BU/7b/H+vv3XupE2N8Dop8cgkVeYyGGu/Ctx9fr7917rG9PyovIpteygEn1X/234P1/2Hv3XuuDIqHUbgFVJY2JAW9gbX/H5/2/v3XupInDxLZCp1abkfUjkmw/1x/rfT/X917rMwUMSptcACwPNxzcf4+/de6jMgWObzx60dCI1UAuHFgBx9B/X8/nj8+690Hm4MY9Wk0UUBLsg9CsUAHBKsin88n37r3RQexNjFneVqAa0Y2X03kcn6MAQSbW/qLC3v3XuqrPlLtPHVOIqKyCnFHk452hmpoKZnUxkFGkEpNwCbf14/AHv3Xuqed5bfqsbXSKaaOWQOy1Hkdgtzyq3cm1/wDE/X+vv3Xug6qsPQU8MVRFI8k8htIkkXihSUtyizDlwBa1vr9OSb+/de6YpiaqT9jSQgAC69IhkQ2LJc3P+ufp/r+/de6b8hQrRxieSpEoUB3EJfWx5IZrn63P1/P1/Pv3XukHkK2GsqAS2lQ6x6XBS34JCkm5/JP/ABr37r3Sw23QSvKtMotG8Zczl9SOpXUukE/1I/3r37r3Q1bdqo8PWwPkaaOemVHSpjRVjeUFCECSfgE2v/t/9f3XumTLSU7VU8ixyo07u8UbyXRFke8YuPrpF/6W/wBj7917pvxu3E+6UyVMCBGEpLB1RHkN1QOfrfSb3H+t/j7r3UfJzrG/21RMhkWWSMEWI0j0oyyD6KOTz9bD6XsPde6Z6WmrK4zmIo8UKO0lQxMdO9MgYgiQkENewCm/5H09+690H+ZppayeONbGLS0gFjpjKvpJBY8gX/w/23v3XusmOw0EsccapeaeWOMadSB2ZhqZlb9J+n1uDe4/x917oXNuYEUVWJ2CK0dwyRs+vTpaOZY5kIHIIH5/2Pv3Xujp9W42kz+HkoacFcqvqp4JQFLBOAGZByzDkcC/v3Xuryvglhp6WmjxWaxxlJTyI7l4/t56VWkWRlNiNQ1R+q3Lf4e/de6uUwGOeCkh8aNHEoUra2gck6Qig8cf1/Hv3XulG7NEupwZHYk3UH+vAKj8Wvx7917prqDK7BCpSMkFQvA1f1Jb6fi1v8fr7917qKbo8vDKY1Gg6Wa5vpe5BsPx9fr7917qbHK03j1AOyGQFbjVpsORqFhb/EG4ta3N/de6zFtLI0bH1MGMklgqmMXZdAI03J+osD/tre691ilkZpImaQKXkvKSpspA9IZvrYk+kE/19+691gu7KkLly5BLKWOkM7m2gLyBYC1yf+I9+691jdnuxVhHIp8N0vyV/QSSf9e//Ee/de6wO76SDIwDOFmcEltSfg3JFjc2FvfuvdQamedEBpY2PqKvKEJJjFjpZwPp9frz/vJ9+691IhqJTCNIIudN2NgVuCoAvza3B9+691J8skjsHp2XSgdpmcaLKvqIH+wB9+6916mcQO1UGOq+ohBZFUCy3PPP1B/2Hv3XuhF2vu2akmjYSFwshuCTYAm9vqL3I/rx+bg+/de6MLg9+QmKNXncuCCSSQPX9Bcn/X/w/wB69+690s/77RenVMukXJYsbk/0Iv8A77/e/de6n0u8Ek0ysG8BJHkubEqbAnngX5t/S3v3XuhQwebgq44/G+ptI1H1Fb3sAL35/wBj/wAb917pxrHY/pCqxLf1+gtxYf19+690yu8oJ+lhf8G/H9bn/X9+691zXysBYf69xwD/AIWPv3XupKhhy35A/qT/ALD/AA9+691nS17XHP1FieP6+/de6lIABe978Wtbj+t/fuvdcw8YPP8AvPq/3gD37r3XPUjcDTxx+k/73Ye/de669J+hT/G3H+wI/Pv3Xuo8kS35fk3uBzb/AIp7917qOVQH9YI/xIFx/jf6+/de66sv+qHPPB1f4X49+6913pUm2rn+tjY/61vfuvdR3CLwHBsfVxci9rDj37r3UF6ilDANMouebi/N72H9D9D7917p7pXpKiyRyK7D6j8gngXHNh/vH+Pv3XunQU8I/IuACAQD9fwQPfuvdJ7NwxQxuwcXI54C6Two+v8Axv37r3ULBVUAWxdQf08sv0ve1wf6n/e/fuvdKx62BFJMqhQAQTe9vpewP1+v09+690w1u4KKEMGkBN7Ag88gWP8AW3/G/wDYe690iqzc1IGJSUBgbAXDFhb6XBsOOeSPfuvdJDL73oqNSUmRGa9x6XtYf0B/3n/iPp7r3Qb1fYBZjKjM0N7BwrBSwW4Aa/H+Pv3XusUG/kcBmltJc2XyOQOLg3B9+6903ZLfKzRsAxBkS19ZBUr+bN9eL/1/17XHv3XugS3buLyBmaQ8G/pB4te5uTYj62sP8eb+/de6CmpqfuWaRqhYY15ZnRmYAiwBC/4nj/effuvdM5MLTRLwAGQysULakLaGkRQeSQbWP4JP4Pv3Xul5t2eKkrVMBPjRwpViOCeU4S1rn/D/AIofde6OFsDJXhTUwVh4wQGawYi5tf8A31+Lm3v3Xuh3pckAihnHJAJuebi4t/vh7917rPUV0aJyDdr2BYH6Asfp9CTa3P8At/fuvdM/8VY6lBuALhSy8f42HP8Asef9b37r3TNVZhUumsBv7VrsQOSTe/P44t/sPfuvdNMefBYxiThef1KpJJ+ovx/T37r3U+LLebgtxYm+rng2sBwCfr/xX37r3U374f7V9NX0P1+mv37r3X//1t8j37r3XvfuvdeB5IH+sf8AWI9+69169+R/h/vHHv3Xuve/de67BI+hI/1j7917r1z/AFP+3Pv3XuvXP9T/ALc+/de671kA3P8Ahyfp/re/de69rYD+v+9+/de68HNwSLf1APv3XuuWvn6cf7z7917rxccEXuOCDa30/IH59+6911rP+H+8+/de67D/ANf949+691yDA/4f69h7917rlcH6G/v3Xuve/de697917r3v3Xuve/de697917roG/4tz9P+Ke/de679+691737r3Xvfuvde9+691737r3XRIH1IH+uffuvdd+/de66LAEgn6f6/v3XuuDPewU6eeTb8cfS/v3Xusd9XP1v7917r3v3Xuve/de697917r3v3Xuve/de6wE3N/fuvdRpLgsR/h/sOAPfuvdQagagTc/n8fT8c/wCw9+690w1ak8qLNbTf83IuL/4cn37r3Qe7kxU1VRVKMvkSSMpYAkkEC5sP9j/h/h7917qrPsn5D5/4/puiGtjroqGnrphj5GLyxyTTsssSzQn6KxJVD/UkD37r3Ve+c/n27P6zyWNw/ZWLnozXSui5CkqPJNQhGInXI0hsVIIYcj6f7f37r3UPdX/CjD4qRUVKmMyuVyeVnnaAU6U5ihi9XjaaomP0W9za1yP9v7917qs/5Yfzq+oe0sNW4KbPZSujaKSqjx2HhkgxFQQjCGnrJyQ8v9nUPpcHi3v3XutbDuj5E0/aG/MpuJoJIsAkyxYvGhyqUVOhCRR0UZ4QaRc/knk8+/de6DCuen3JIs+LkPjiXUtMZP8ANgHWw1Hgm3/E+/de6TkWMrJKtv8AJ5Ep9R/QTpJP+I+v+w/42Pde6WFNjZaNYnEZCkPrufqsguAf6j/jX+v7917pxgfyKIJVspVWDWIAIB035v8Ak/63Pv3XuuU0tRNFHSNGPHThvAdILsJGMrHUBc8sf9f/ABPv3Xum18dJCDLIki2sys0f0f6EKG+luLf8R7917pz2nBX5LNAQaj6lEtRo5MYAJS30+n4/2P1Pv3XunvcWRixeaXyKPCkkapIy6BGyR6JNUYN7Frn6/S3v3XuhOwG+KvINEKcpFTxwGFFWNdUwZjyrfjk3/HHv3XujfbGdY8QtWs8czxLGGVlUMEkQFwXF/p9P979+690YnrYvTtU1SIkEaSK6TyNfUqjWyoGP0uTbj/Dn37r3RgqHcjZqgmNMyiWN2SeViBLKpTUwjC2P0P4/2Hv3XusuO2nFkVWSarajMYeeEsCGLBrHWRY/UX/xH+t7917pCTUUdDlmSWqM4jdzHpvomWN/3Cx/qTcC34twOPfuvdPNLC8tbMYdFPDNZmp5CsbpHIAtoyfrfjgf1t+T7917oA+0tp5LGS1+TwtZBSVDLaFtBLvIjessVuPr+TY/Tge/de6I7vCm3rnDWtnMzVmIEEhSwWMRjgLrP5A5+t/949+690Wqqyddja6QCmqaiAErqRHbyRldP9D9f63/ANY29+690q6Hd+VljWkosdVK6+I6XjYtEQNAUKR9Db/YA+/de6XtBtjtHdMsC0WGr2EUkfialge9msAzFV/ofzwPfuvdD3tmj+RGza2BKfaWZeljUortC7K6Jcg3IBt+eLfQ2seffuvdBv3jv7uTNiOh3ZicjjaJA3q+3lhDyqAFdiBcWFrc2PBFxe/uvdIzq/dxwtZSSxNPLkIlaVgSQBGFsytb8Gx/Nx7917oZu1s/Udp4GGnpMeKvIUNODDMQrSAaAPt7qAbqeB9fx9ffuvdElqJ8nhZY6Suo56SaJmheOeN4m1RCwDXta1r3H+83Hv3XulXh9y1tRHBDFGT6WcoxBuFA/dVz+Rf6XP8ArD37r3S4XfX2szwlobRIlwGJUaVGqPV+SeP6H6j8W9+690IeB7aloENRBNEodFEqqCxiiWygIo4GrSObX/JPv3XujgdW9+YimkpaLIyPHSGnCyxzll8kc5JKrq/UDqP1+o/I49+69069ufHrZnaVFU7o6+roaDPfbNUy0UcqL94NHlKxBDw5Nv6X4A/Pv3Xuqz8hlt1bAyE+Az0U1OUmEbRzq4fTBJoZ4/odPH9SP6fn37r3Qw7I35XYupgraXIE0FVOpMah1UuvBV5LkE3sL/X37r3R3dofJQ0VbTVEFTPi1x8MHnZqppC7xgAyxKDYk/S39Ofr7917q4/4r/OSizsEeMlq6iURRxgzTysbuBcqPJfg3/4pb37r3Vl+K37id1QJkMVkVSokUP4kPkZdXqclfra//I/fuvdCZsTt7I7QykbTysih0EMvldUkAIa5DcfTg8f71Y+691Zl1n3/AIPccMFPV1UUdR40NibsC30FgQD/ALyf8PfuvdGRp8rRVqRyQ1CuhUNqRr6rj6k/64/23+v7917qS08akAEm541EC/HFhzf/AG/v3XuuflWwsBz/AFexH9efp7917rppIxp1WPN7hjYAm31H549+691hkljBAQluBqJIuCPqOT7917rIkoJ5vwORwD/gffuvdcWKMLsoP+PNvr/T37r3XDUgvYAfkkCx/pz7917roSL/AI/64tbn6/n37r3WQSgC17f42Nx+ffuvdR3qihIDfi9uP6ci59+691HbJafqwt/wUf7G5/33/FPde6lQ1sMtyGBvzYE2uBY8e/de6zCdNV9VweAL/m34Bt7917rIJFP0ufr+P9j7917rvWP8f949+69100gA/of8f+Ke/de6jSVCqvqYcfm1v6/j37r3UCfIJCoYsmkmwLem7XtY8+/de6b5MlHLdQ0drCy6gQLnnn37r3TfHWwrN+tR/X1W9IPPpP14/wBt7917pS09bEyjxSBgOWDfj8NcAi3Pv3XumjO7jpcVC0kr2IU/Ti5t9Bq/1/8Afc+/de6Ams7npYKySFpHSMNpDBFb+vJAF7H/AHxt7917ro9w0zSImpVMhBUkAHQp4NvrYm/4Pv3Xul9t7sKkycixJICSF0WcOpv+f6jk2tb/ABH59+690KyVitTq+tDcC9iBxa55H+v9f+I9+690kK/dlHQzMJpgoVjxdPp+oDkfUAe/de6SeT7PxkBOiaMX9K3Go/7DSLfS39D/ALb37r3Sfj7UpX1AGMliQNDkLb6XF/8AfX9+691Po+xIJXCNIpAAZbsBYEXsdP8AXj/evfuvdLqk3pQPF5DMpIX1HyA/QEgE/jgce/de6TOb7Lx9OjqJVV140hlJI/rb8cc8f7bn37r3QT5LfDVTa0kZgQWFiiqdXqW9h/S4/wBj7917pKZDdcjqxEjAWBVUckN/W5PJ+t7/AOHv3XukodxzMXDSvrtwupTYX4Njx/t/fuvdZ4s9pZA76CAFZS5JZr8fW3P1/wBh/X6+/de6dYc8kaqXnB4FirEAA2Frf4fn/Yk/19+690qcfuKzxushaNDwLqCCptyRz9Px/vAt7917pr7N7zi2ZtuqlFTeramdYUsC2oAlS1h9Rb6H8+/de6oZ7339S5rPZDcu5KmSqmYNNTpUSvpvq1BALgAgf4Wv9B7917qtvtb5Q5WkFTj9u5MU+PjjAePTC8kaRE6FhZlJ9JNxz9eD+PfuvdVtb67qpqk1k1TlDI8rysZWfzTNJISJA4e7A3Ygtx/UEW9+690WbcXakeTSpjWSjWOno2LyVNRrmLAWPhHN3uRwQTb62HPv3Xui77g3+9RMsaVE1SoDG6adeojk6BYccjgf1JtcX917pMRbyirFkpamukghELvK7qzElGHjp7m9r/S45tbm/wBPde65Luzw0UwFamokqtOwJJso0m7A/W4F+bf7H37r3TRPuGon0LJJ6JFKhlY21fli5Org34uAfpb37r3S265lzudzdLt3E1Esq5SripliGkmZnYKrEAcWJ/3r/H37r3W498A/jftv4+dR4/duYgpo9x5THJX1dRJFGZ4wyeYRmwBJP+P5/HHv3Xuin/zB/l5mKnG5CgwdR4MNZ6WWaKWHxNIp8TLJCpLLyDYsCDyLHn37r3Wvo2B3D2RnqipqqH/cXkJZWStp42nBZ5CSwZQvNueAD/ri/v3XujY7A6nx+2qKipIaH/KzTL5auojZTKzWC/tqx5HNuLcgc2v7917o5uxOsnoMPLkZqUsrxsXl0ReiQnWPCq2AAH0tY3JPP09+690mdw7ed6lqyBpI6KKoZHcW0s6AkROW4/1jyR/X8e/de6KH8l+wcHgNty4+lkFVXSQPHZmXyROy2MgZR9eeB+bfj6e/de6r+6Wwh3pvrHQGBqiU16yF7NIbGQFnZTwQL8cD/W/I917rY72vgE2NsjH1lcyUyrjoVaGJ1BiiaPl+GBv9DYfS/v3XugKpN4S5rdU8UiTVNHJJIF0kiONFIUFghIN+Gvzb/A+/de6lZjcuLnqyhDQReTwwRRr4lklR2BSYpbi/IPFwQPoB7917pxnbASbclpXnWPLTSLW/bRwlmkYt4wkcjNYDTe6/Q/kE29+690CW4cGBjfv444paQ1UlNpvF9wrxN+qqQsCgAI0kEX5H49+691g2xDUwokMFNFGpIYPp0tYN6Xdg7f4j6jj6j6e/de6MjtyF6mJVnalVYaUqzQTCGVlYiwL/AFJvcoDcHkW/Pv3XulFuaRtrpE9XBDURvB5acPMGjqI5Ihpfyx+oGMi9gwIJPPv3XugErspPUVs82jRUNNE6pExEEQ0+oStIbtx6jc2N/wDD37r3Ss2vuWQTeKZGmj1k+fzEmVQxGqBB9QCCP6XB54Nvde6F8ZwTUKBTGqiMxm4Vp7TElGcDkEG5B/H14vb37r3QQ56QSzTMkMQaZQWCuQGIOgs2s6rtYE/j/effuvdQMTla2KeNZqZJPEogUxkkIGJKG4/2wF7Eixv7917oxW0twweKOnqYWqTUggrOjICTdGZ0+l1/F+CbW9+690W3uGnXAZ6SVllhhrJvu6OVCqI1yyuhRbED0gBgbn/Ye/de6FTqfcjZDbNRT1FWRLMB441XXoEIBXWHOprhiAb+/de6AT5GVseSwS0OKx4p6jGU8lRJWCNI28dOxMgIFjd2cHU9z+PoB7917oqvUFbX09Sz1Wh1kqVieN1ZpIQXW7NIRdiQbgj6Dj6D37r3VgWL3DiXxYiqYW+7jSNYEhjASeBiLySOB+q6WJPNgPxb37r3Uet3TR00FNT1ONetkrJSgKHQsCeZdIhJ4uNRNhz/ALce/de6z5HEUgSWvV1lczK0NPIAXjaI6v3UP5sRwb+/de6S038RXUYP3IUYO0Z1ErA76pEso5sVJHP0P9B7917paUNNT0dHT19NJFUvUJpqaZ10mJHYsyXP0sfp/wAR7917pzpMzT0lNLJoUF4GZRIwVlRJdASJPz6iCT/S/IHv3XupGGqKmetWfSrzeGaRY2JSO6SEufOeDcnjki9x+PfuvdS6rIVWTyMVHTR1EqyJG5YRiOSmYSMJlYj+zwpF+T/SxB9+690raIzMrQMXaSDTGxkUgcHWAovYm34H+H9ffuvdO8FXUGsjx7PHTpI0Ieom9LlXfSbAjiwF2HFhb6H37r3TRlUlw+Zr46WqgrKaKUFWiZpVq2eJRIyuOBpFrrfg8j37r3WH7akn8dZMrzeKUNdUBA1rqJe35BJA/obkWJ9+691KpJ6apqSjqxiV3XVbTpZkPFibk8A/j8/n37r3Smp1eN6MxM0OqRZGa4a6Ko0H6fq4IuLcf0+nv3XurUfiJ2PWYyroKQyAJqguVJFgSFPB/wBa5tzf/W9+691dzgd8TPjoZRKVJiUhSLark3Yc/Xn37r3Uup3/ADJIFErc3BJbTcWvwL/6/wDvXv3XukNmt/vUwOnkvbUFPkBFgSOR+eTf37r3QQZPLz1LszHkkkKLkWNhyCOfz9eBx7917pLPOCzRyXZ9OpbAnksSeR/T8D37r3WN3hCj7dwxlVVle1jCxJ1Eg/S/9b8+/de6gNTLJ5FBJkABVmUkH6k3P/Gv+I9+691zalcLqup0eoabAEA8cD/if949+691Mp62TQ8YbRpQGQFiLAuAHt/sT/vre/de6UMWOWdXZptSBQ5eOxDPwRY2t/h/vh7917pOVlE0sklpHZIxrAtpUWH+t/hf37r3TbBEZQQzgWkVVRuAQxsQf9t/tz7917qYKKmMbGVl1xlUisgZiGuSL/7D/X9+691EeGJBqcaUdbRhb3JHF2/pz/sfx7917rhGB4pFjLadXK/XVwCPV/tv8OffuvdR5I2AuVF3ChAnAUfQkleR+fz/AI2v7917qW1RKYrA/uLF4b2vxyALgf4/Xm359+6901piJzKJhJJLGt2dSoJIPJ9RHA+v+FrfT37r3UpYXIARAb3LDVay3twDY/1/4j37r3UmmkMENQVjJkKWha1rDj0nnn8/6/v3XuoioRICzs3OtjpAANuRf/eT/sT7917qc1PS6AUkKKyGRksbFrgEJ/j+b/6/v3XuunhMtlDLwn0UadJPPP8Atufx7917rF9swADKpAUgmxuw+n5+h/1re/de6c8fRpIkkkqgJDGSApAN7cah+fqPfuvdNrUschcq2kOw0/RQvH6rj6n+h/417917qQtKKWPTLESTY6UBKuLel+Ta/wDU3H+t7917riY1j/UxYMOV02VDqCgAEX+o/r7917ribKpZWQafUByCbD6H6/778e/de6yJS1FSLIGb0uzNE449V2BH0/xP+v7917qPJTIpeFzzzcOjFjb/ABJ/4p9P8L+/de6jRQst4wSykkD+yQDGSFAN/wCvv3XunBA6wakGokclrabAfW39b/63v3Xuo8/neIMsai/+Omw/P45P0/2H+Pv3XumCrSWK7LIGazG97KQAAFd/6/7Dn37r3Rb+zZmjStM63nZQy6GMcYBWw8ek2BIuD/j9PfuvdUj/ACg3I9NXS0cbiOGWaZJYtTkIoI06iouSCLi4Nv8AY29+691VvuOmFZX1jSzPPqBa8hCDQ3qsCfqPzcqD/j9ffuvdBPkpkghnpfs2cxl1in1ErEFUgI1+AOb/AE/qTza3uvdIuKllIkkpkiuqM7EEEkEesMSOPpwBb+vN/fuvdIPMvUVLyaJCAiklLNxpHLIQbW5H4/pz7917pGQUAmf7g1Kyxyq66HRv27MAzaTyLH6H/Y+/de6GHbNdFQxR0LskjywmOKoC6x62BLDkWK/T+nHv3XulDVZ77aI02palZyVfyFQy+NtLEMn454/3s+/de6xVbeIqyFaoPCjekkqga2i41c2t+OL/AOv7917rHBJNVS6TNpaFf0Ek6b/QeMcEi3+w/wBf37r3TdXYipq1nq4SZVjIEru2ggve5kQ8WFv9f62ueD7r3SfjqslTRClRJhDIxBhJLxzqWAaVgLW+vAJH5+n4917p7ypw0sEUyCogrFhAlUKFiWRRZY0W5P01fQ/6/v3XumClqqeaqBEnoW/r5RmVSuiQBSQLfj/fW917obNm1lFFTx+cFpY2ZECh21lmupn1H8W4tYn8n8e/de6Mb1XuCTG5mKRCYnaqjTX6L6Cbr4mC8WvY3vf+lgR7917rYM+M2+qaoGCVZiNUcaPEZGaMswOt+TYliSWII5N7G/PuvdXKbVnp6rF0jxavUqC6m1v6MoI+nP8ArHn6e/de6fq6gsHkDp6ioVluVkZjx6r8AD6/1NuR7917pjqopQ5hZ19LMTo+oMQFwG5+oP8Arf7D37r3TaYZSWNQiLJpbTqawkQtqUoq2sRpN7g34tb37r3XMxlSNWoo2llEYVip/tamS1gLC1wfz7917qdFRNU2eQ/tsXMjAa3VUHoZtNgNP+p+p/H0N/de6xCnpnusZ8msgkSoRqijFjI3I55GkcW5ve4t7r3UGCOZGcyOpkadjTaQwfwofQG54Jv+Lf4D37r3WdaKV2DFQHlL/tScOpFtLazx/re/de6wzUZUgNoVlazxg6gzL+ePqf8AW+t/fuvdcGppYLBQ0cczBFDIdB/1ZsRyRxb+n5v7917rIlOq3jCBlQgc83te50qPT/t/fuvdY5ySLG4RCfQL6SoJOm35v/r/ANPx7917qM3qQBWKpKxVIQPWxdQAqW/A/wAb+/de69DJDDE6vG6MjkeMNaYt+o6UN9X44AFv8bge/de6UlDuIwISJCFFlCPqWRCL2MgH9ebW/wCJ9+6905pvFnhcmQs4AMa+sKVb6Eg8/wCPH+x9+6916l3vmkjGiYiBdWqIEqgUG4sCTz/T/Y+/de6F/Y/aLQSU8dVMQnDjU11GonSDYj6C97+/de6MNQ9g42rRXNQBfUBdr/4KPqOTz/vvr7r3Ti28cSU/z0YIAJJOpS1/oCp/339ffuvdZTu/FRKLTpYqW9Vwf6Xu1hb/AGHv3Xum2fsDFJciojsv+vcg8j6H6f74cXPv3XumuftDFQ8LMA1xqswOoW+npv8A7D37r3UFu18Zd710McaD1GRuTf6WGoWP+9e/de6a5O4MesnpqkZDcB1kK3UfT0c/737917rE/cuMLMoqlDLybuT9fxwRyefz/sPfuvdYKnunH0UQqpayKKIHlmkI0k/pVuTz+bce/de6ZpO+6GqAemqA6FgP1qxIsSW+osf9iR9Ofr7917pOV3f/ANt5G9ZVGGkh1IZSLXOk/X+vP09+691zx3yAiqGVWl0lhqsHIJBNiAdR+gv9SB/vPv3XulKO7KYaPJMxBBKkMSSwW4L8kAf7z/re/de6Ycj3bD5CkUzKP7Vn1Kfxp1qf9h/xT37r3SHrO6ZmZhrmCqwIkVtKm7WBsTc3ubi3/G/de6cMV3bVUVXEXnkaJtOshy1zqvYEm1gDf/b8+/de6GzH96UE9OHdn1aUudX15Njb/iLj8+/de6jZTsZ83BU/ZSgyRRM/jN7soALWCm/FuLG34+v1917oHKbuSTHVBp2fQwLBkdiJF0kgs+o2te/0sb/63HuvdTJ+8KioDLFOxaO/ChlOi3HJJH1/px7917pF5PteunItO5sdelnJa1rgg3/4r/re/de6S83ZlXUM0f3DB9JJUs4PItbUTwT/AK3Hv3XukZXb3md3BqZXZSWZC4Nj/ternn6Cx4PJFuPfuvdd4zsCohIgntU0upiyWUKpIK34P0sePxx7917pir9zSJWs1OzUsLzFgCXZSpP6R/tx+SPz/h7917qf/eaV4gBKC9gCWJUHkX5bkHn/AH3J9+690kq/NvPMxaVeA11VmYH6g3Xni/8AT/YX+o917r33NJU0K+AutUn6tGkqV1WYsJP9v/vX9ffuvdR6RolmIjYu0jXW41XYgrpLDlRc34t+PfuvdLLFTRJKpkUhwEXWq6VZoiLljbm3+3+nP9fde6MHtXcEVHHTq1xYcFRwwLj1Ofpxbj/D/YX917oX6fdUAjskpckAGxIBsbgcf4f1tbn6Hj37r3UDJb8iIKmbS0UYJCsALi3pNz9eLn37r3ScXftOfSZvW/8AU/1+lyG+h55+h+n49+6901VG8xJMwaZFH5LOCAhIGsfnj+vI+n+Pv3XusU24oIHCw1fmV1DM6EaRq5sb/Qf64/417r3T3R7j8cPrkVnP+bUcsB+SwH4AAvbj37r3Tr/eXj6N/mf9Wv8Aqv8AN/T/AH39Pfuvdf/X3wvL/ivv3Xuu/IT9Le/de668liR6Qfz/AF/2Pv3Xuurn/W/wBNvfuvddiTTwTf8A1zz7917rl5BbgX/2PH+39+6911rP+H+8+/de678h/IH+w49+6914uD9Vv/r8+/de695DzYD/AA+vHPv3XuuwwJuW5tyCf9sRf37r3Xi6/S1/6/Qg/wC39+6917Wo+gP+2Hv3Xuvax/j/ALx7917r2sf4/wC8e/de65Ag/T/bfn37r3XIEj6Ej/WPv3XuuS6ifybAki5/H9ffuvddayTa4H0vx/X6Hn37r3Xg5PIP+8D37r3Xtbf1/wB4Hv3XuutZH55P9f8AiPfuvddhiDe5P+x9+6914yEf6kf6/wDyP37r3XYk4+g/2B49+6910ZG5sB/hzz7917riGYgE3B/pc8e/de67uf6n/bn37r3XV7/m/wDsb+/de65N+BzwAOf9v7917rj9PoAbm/1PF/8AY+/de69/vv8AfX9+6914C3A9+691737r3Xvfuvde9+691wLAEg3/ANh/re/de69rHP4sPz/X6W9+691i9+691xZQQeOb3v8Anj6D37r3UWSKwI/wNxf8f0uPfuvdN8lGrk2IKkg2II5/1x7917qLNSRLG2rj0kfW/F/xf37r3RSfkB8dti9t4qeLL46H7xFRoquONfMkkbCRdSW0sLgE6v6Cw9+691pyfzYv5Ze/hUVu9dnYegr8fQtVV1dUY2MpWS0ca3c6bWJ4IZRyOT9LD37r3WqxlusM7TZesx1RSvjpYpgi08wP3kpdxojWN7E8GxNgR/T37r3Ssofj7ka2ejNVkzHSm71NQ1BUO8KKoYQBY9VmU2GokC9vfuvdBluTZeL2/UTQSV0+mKeRPHLHGJpQp0x1UcV9Vvpfnnk+/de6ZcTTVEFTE0Bc0ay6Sy6kDBiLOw45Itx7917oUqeqVx4qMsCwClXPpADaT/jwef6e/de6mRQ1v6AxYh1/bUFrhhYklvoPrf37r3WWSEtUNFUKI3IUDTc/VeFIB+n+8j8+/de6cqdkQa1MXljbQNYvdgboCP8AU2+v1B/21/de6aK5cpl6h0VjwyxSCMAxLEAFMiseSQfoP9YWPHv3Xuhr6/2n9lTozKkk1Q+mOQIVHjf0hzf8/wCP59+690D/AGft56DLTyO6+RJXgMLSsW4YfuBPp7917pq2xk3pqqmSllQKmkSNLYqsiDlX/oDb6X/rwPfuvdGYwu/66jWKnaRIl9IkjVSsUqSPYMlxyP6f76/uvdGV2d2KaurgpZqqJMfTeJHijbS0t1u0hJNvqTYf0tf37r3Ro9tb6xlUVpaRwsNPaUTQuo+4t+20VwP7I4P5Nri/v3Xuh+xGdoa2nFHE8ccjpdHWzkxFfW2puT/Q2/1jzx7917pIZOGCOokll0xU8X6J50VWkdLXI/qt7H/kXv3Xugo3Fuedq+CWiqYZ6kerVqURLGhu9wtvp9V/2x9+691yrq+CqxE1dXMrQOpLCZg0hY+oy6P68j6fT68+/de6DvH9VNv+pC0a6KCaXU0vjZLxIvrXj8H/AJFcH37r3Q0R/FrZ0eIp/toaRqqCMq4NKjM8gezayy3uST/xv37r3QV7m6nfajioTbuLkBYuZmo01GFPSNIUX4/31vfuvdCX192/g+ucf/FazZMdU6l6dwkSHRKi/wCfMbAkf0+v0/23v3XuldlP5iWx6WpSiqevIUMMawKBBGDq0gAKrDj/AHnn37r3SSzHcG1O64paNOvUp4qynCF5qeEJrdmvLPM6k2UWGlSCQPrf37r3RJNxdQ0O18tX10Ua01Ksc2p0CugbSNQjTnSD/T/bf4+691w6xr8NSZFpqsRrSs4pJiA3kgjB1fcG5tcn/ffX37r3Rms18f8AaPZtE01HFR5SWWJZFlgAaoiEkI0M5iIu30v7917op29Pi7vTrLE5mpgxE2Xx1RTyrBPDEwmxaSEl5JCqkhQPr/vYPv3XuiaV+3q2jkYSRy+vl3KsqakH1Xi9x/j/AMR7917qRT4eSnXU07KWs/iTWus/rC6gOfwDcWB44t7917pUSZPO01XBka+qDLHHBDFoULaCNBGiaVFv0qLkXufz+ffuvdGO2B23mNvGmljqJ4QZA2vyFhojFwCrk2/2H4/p7917ow+UwOx/kdiZYM29Lht0PBMafMRRRxiomlYn982uAeCbW/w4Hv3XuiVb6677D6i+3xGQj+6wFHUO9HVQ0skkdRre6M83P0vcf09+690k/wCJ5nF6KmAF4nY1M8ZUO0UbXLjUAR+m1gR7917o4nQvdkWNq6JKFzSyJJGJEjUk+O1mLG39OT+B/hf37r3V9vRPbePnixNTj8lq89GhqVMpAQqLyIV/J/B/qP6j37r3R/6DdNJuegp6mLQ0kKBVIEasR/wUC3K35+tv6fT37r3TrhN15LC5VGpKl4oQ6+IrO91IYAKFve4tYf7z+Le690ebr75CZPFQ08FbXfcRhVA1TEMpBF73+p5/rxb8e/de6MfSd6x1kEVQlULsL+NnQldP+wJ5t9P95/Pv3XulFje9acuY5ZgbWAuVFhfn0gjn6H/Hn+nv3Xul3D3Bh5k0/cQiRowyrrW9wOOD+DcW/wBh7917rhF2pjZZfE08akKSfWjaueDyPqQD/vA9+690s8VvfG1i3WpRiSqcOtyLXK2Fv9vx7917p/hzlNMo0SKSAbXccgH+vP8AX37r3XOTLwKpu6ggaj61vb+lvz7917qAdw0guS62FhYtYi68FuOLn37r3WOXc2OQKfOikjURqU24/wCRe/de6aajeWNUE/cxG5IuXUG44H4/r7917pO5DfWJhjBNTDqH6gHFiLEoTe35/wB9f6e691wwm+aOoIVahGDE6VDKCHBNyAPr/jYkW9+690tIs4J5FYSR6DawDDnj63/AuCffuvdKCDIqVBYtY8+n6fQcf4e/de6zNkVX9LD6XA4/r+TY29+691Fmy8UaB2Y3559IIsPxf/b/AE9+690jMxviho0fXPGhCsyglWY8C97n6D/W/wBj+ffuvdAFubuGOGV1SQqLgqFP1Fgdekg8cC/v3XumKDuiIRkGRWa17kqzcD6WI+nv3Xuk/ke55XlCxuUUeoKhsXFwLORcCwI/N/8AH37r3S9wXcqR0/7kwD6PSCyFeACVBb8/4fUc3F+PfuvdB9vztxKynfxzEEErb/Vtb1WKcfkfUj+v54917ot9TuaeonlmE5iFQ7B7uQykHUsiD/agP99z7917rHDmsvkaiONJPIwAVHDAmSMcAkgXvb+n+9D37r3Qy7Jz9fi6yESVF+AGQi5jIFyNQ+tvoD9f6fXn3XujUjsuGnxIk8qlljXmQMrK1goFgbAX4Btb/ex7r3Rb97dhzVcs7xzCOzN6yXGpvqtgOBa3/Ee/de6BebeGTqGEdTUOEiZ3VoybEarqCTyfr/xIHv3XuuUG85opEWSoaFCjNdm1uxB9N9d7XNuB/rfj37r3TzTdg6AzSzMn1J0jVrAB4JH9ORf6/wDEe691mXsnIKkoWok0MAI7ylFAPFrA/wBLfn/Yj37r3TIexJ6gTibXIwb0sJWK6gDqXk8/k83txa9/fuvdPeN3k9UhjQMedYfXbU5Av6VtzweLfT6gfT37r3Tq2fikjVEkA0qS51WIK/j8cn8EXI/x/HuvdQocqXbUGuXkvYEswUi9rf4c2Nv63P0t7r3Tn96NKNfgkcPYkMv5sR9LngfT/effuvdRpsjNp8rWWMOFMjgBSx/IA+p/1vpwffuvdKHEZ14kllkLeFV/zrqRp+hCgKQLG/JP+NvfuvdEB+UndVLiZahJqpYoaQS+KJ30B2A1aFF7/Xjk2/3v37r3VH/f3etBnsVHNjKuvGQmqZ4qqneCNoREjaQ0FRx6vrfgAcfX37r3VU/ZfY+Qo46qGkWLx1KTxiaR/JLHIR61BfkX4taxvzf37r3Vfu683nK+tn0yTspZ1Lw3BMjG6HVHyb3/ADce/de6RzwZhlMSxNIG0yMVDNIHZSoQH62sP+IP+HuvdcqLaO55xV1dLTzBYUVpZJY5GEKsSB5GIN1N7i/0HF7j37r3UV9n7gdJaiohMNgNMSK485XnWFP4PB9+690yRYPOxy/uUFVIFdWZdEqqFU2YFzwQfx+bi9+PfuvdPdZjMwxMNLR1X2VlqAKmI+WFlAYiJ1FytjcEkk/km3v3XurKP5e/TjZ7sLE5/M0SfZ07iqgEqkjXCVfVKHPpUn6EW54/r7917q4f5TfMLMbawMexNrVi0qQQGknEMjQkSIPGPC8JFwLXKtcfix59+691S9lOyc9udMnjM8jZOirqplqUCR/xBZXdnEivILqjEksVa6/QC1vfuvdDf0vsyLDbflnlEahyzRQ1Pq0zM2uRQ3+HAv8AX/Efn3XujSdcbXrs3lY3npQyRMhWNg6rIi3Hokf6D+oBv/seffuvdGv3CcdjcJLQQyikneFVdEQ/szRqUCmAAX+pOoXBt9LDj3Xui75PA1VbTMoqXNGxeSanD3Uuo9bAD8kEfT6f1N/fuvdVvfJjZWIq6oVEJJmQlFjUxoiItlVSvFzzzf6/6/v3XuovxQ6uMG43z0clOsML6vCAPudUbDSQE/HP+x5BNj7917qxvsfsCpqqU4KAkRUsUXkY3VXaNbspLfXi3H+2BAv7917pNdX4b+IQ5GrmV455iWppI5QUVQSZNV/p9eP68f6/v3XuolfT0cuadZJFjiEhK1MkYUvJCCpDKwIBuPoPr9fr7917pPZCRcjVSw02kBPTDLDJI0pROFIK3YJquWYf6x+lj7r3SSqnlxZnhqGeWCe6vCpnQSzMbLJJECAWUm/9CLfX6+/de67x2QqaFvAsgaIpGGYqVF2fWyszkfg+m3J5v+B7917oWdvZCWZI1hkLxK0btFqeM2W4tPJ9QQSCtjYj6fm3uvdCTvelrsvSUECJ/k+PoKeOZWOiSnZnaSRgFNyzD+t/oP6+/de6Bl8UtF5oqetkyUSsGapmjYVEokTzaWjU6SE1FBwP8b+/de6Uu3qzHrqimAopvC0cNPHGtxI0vkeR9Y4v+Dz7917oSIYqSeiqo4alFqCgeBqeJvNNyWkWR2GlQPoCp5HNhf37r3SSnhojNNKlJJPKoClKuZQrBV9ISxvpdi1jcWNwLc3917pioMzS01YRWIuPp1qI2aQREvIkRLCJVe99JNvra3+39+690sMVnmOTheGpeelEzNGWddZQkG2k/Q2+oH4P0PJHuvdNvcmHkzWM/iQGsxRuquY1ZoUILoVUXAUkm1gOb2uPfuvdBP1ZW1UFetLXZLXHHS1ElO6MilqiGImmplUWs7uEUXIH1/x9+690h/k3uuLFVCCKYz+aUq85OkeMoCUdUABFja9rEgm1re/de6RXS2QxOftLLAiapFJkBPrZAqx3KW5ta/J/HIPv3XujlUOLpn0fbzGJUGhdQF5A41EDWLEf0Bvb6/09+691MllfD6JI6AVAQxNGZqdHIXzMkq6bEDlQQw/JIv7917pxwEjZquqKmqEVKs7yHxOEEKsrE6uf68f7x9fp7917rnWVtNEryFYZZU8sUioqwIIV1erV9eSCR/UWAuffuvdJ8z1NelM0ETRQSKkqquiygjSWe/JW4J59+6905viaQwieodY5Y/FFFDYFZHkLAsjA8Lybr9Ppz9PfuvdL7HY2jkopBTI7LBCgqY2fxxoqAKxDm19XFueDc2P19+691Jxv3eErKtko4bVUKpIako8YicAo0Z5YGxFtNjf68X9+6907ZJsjRvIY4/25FDNIzRKaeWRFEeg8ixAA/wB7NyffuvdJfKzVVaY1Ez/cQFS7D9tllCi41Dkgi1yDyD9OPfuvdO0SSTUojcuJIir+nUql5VMYUsf62NwDb8/U+/de6nYNZqWOqoWpFmnkRvPpcExNqOmJb/llUG4/437917rOpozMZYwXkUqriSw0kKUK/wCw+l/6j8+/de6UMESRQUlW01OqTRSqAJAZItHBRwxOkH8E/wBT+ffuvdGq6LzrbezNJ5JjMoFPLHJBKkgRP1gFl44BuQefzf6e/de6u82HvGmym2qWWKZyxhQlCyuSSoIs39Lm9v8AevfuvdO1fl3DMWcSSITeNW5JZVIkLX4/pb/X/wBf37r3TVUzR+CGZJGknleTVAPwgUEXb/An6f0/x9+6903AxkO2sq59RRgPoVGpeef9vb/H37r3TLWT3nYrGwVAxUiwY2F/oBz/ALf37r3UamKiUnVeNQpaP6BnddV2t9QPqB/T37r3Tn5wHIVkIcC1gRyDcBW/2I9+691w1hGN7AFQbi5JN+Ba/wDxv37r3Ur7OMQeachBLZQvq1MpINjYE/1+o/rf37r3Sio62np6RoFUL6T5PyQCNLOCR/rW9+690wVNWoaeNXV0a5jYGx0svqB/2IPv3XumGOoj8vka4AJLkgC45K2Avzfn+vv3Xup0M/jk1KTqRllBtdPyQCD/ALyP9a3v3Xuu4x91NreMPGjaiEOn6cngX/FyR7917r03iDytEpQyCxAAZQQbEnTa/wDr8e/de6500NN45GMl2KnSpBJvwSQT9PqePfuvdQ4V9dtJ5Ja978nkAX+nHv3XunJJj43j1eJfSp9BuAWAOi3H+w9+691haDVKkcXqtdVZSt3IY8uB9Dx9Dbjn37r3XmpZIWkjlQk3LckckLxa39Tbj/effuvdYo6OecNZbRqpZhfQD+Bq/wB4vcjjj37r3XKOLUuljb1kKt72H9qxI/rf37r3TtHSQtBqkl0sg4CoSzFnsNXP9b/04+nv3Xuo7wrGNTtaLlUtZpODySo/Pv3XusaRpIkyRGUkEAqFIuNXJYf04/1vfuvdR3iVAGuXJAGlVAC/nkL+f9Yf7zx7917rOKiXx+nmTSEHF0Cjn1D+v9P99f3Xuuvt20xiNC/BL3BLX/qSfpz/AIfT37r3WIRNcKEVWa50izWX9LAgW5tf/XHv3XunLGzxUnmYxlmKhE4sq6uHGlbfXk/7Dj37r3UaqQTs9gQ7k30j0/00n/bf19+691xFGUWMMt7yaB+m9ivJa3+w/wB49+6908R4vywyJFFqjjUu7Myggg8gW+o54FuPz/X37r3TE9LoLXhIjDMCDqNgW50kmw5Nzx/X/H37r3TVV0kKodSJe1o0c+lgw1aj+b8/1HP+t7917osPcX7OIyEaRRRPGklwzqVsIzpKi1+ByOf8Pfuvda8XyCfLVWVzDS08hjJlEEhUR6nVrXEp5+gH0t/T37r3Vf8AmyfHIs0ckcygRyMoLWRVJDFifr+OSSB/S3v3XugcrI5CZNMZkEjSM7zl4wqD0j0qCGJ4+v0H9LH37r3SXyNXJjIJXM0Z0qFkWAsbL9F8inn/AAvf+twPfuvdICpy9O7+KGQK0ulpC6F7KSFuJDYXF/xf/YcX917qJJQT0U0ah46qOZPIzx+i8b+k6V5vp4vx9b3Hv3XuhQxmL+2gp2oXjkWaCOSfyQ/5hmBW0b3N/wDG30P1HPv3Xum/LQVtGzU9lkeVtbMkRCtEFvZWI/2BsTe34+nv3XumGTJ1VLRLVfcRxj9BiZtUg9RFlH5t9ePfuvdOuImNQqSPMyl3Vk1Lp4vY6iLkAf7Di/v3XuhDp4VMUcY1PEyuwVY2KuWPq1G3qtxfgW4BJ4t7r3SfytKfGGpY+UuX0O6soH09I/HP5v8A0/1/de6QEzzyNTxyTOkYnBklEYPiZjpNyym5+tj/AMRz7917pzxOPibISKTTzRunhhOkIWVW1XP+sf6W+pIuPfuvdDrisRSeCnnVyKh3BlQEiOPSORGoB1E/W5JtY35PHuvdCfioqzHPAWDtHIVqoXkAQOqIS9mFrheL/wBb39+691b18OtzVlRDjNM3ltNHpfSfSy+pwNXIuDe4vf8AI/r7r3WxJ1xPPPt6jnWUkiJSoAVo5FK3UJKgXUQQdYsLce/de6Fd3Z4FiC6Y/ISAzAqDqvGSBySb8WIHB4+nv3Xuk5NHLDUMDEhjZ2bVquguwvGo+osv6rk3Nvpzf3XusEnpcgeIkqxXyDyG2ollU349Omw/rf37r3XdNIhdHl1KEGgqyl3UsQNbpHpuv1/x/p7917qfUVsBaSOnmZqVX9VT4zCRKByPBfVxfi5N+bfT37r3Ucm6jQA0ZDsJYY5nZi1i7uq6rL9Ax4sSLD6g+691hnlHkBW0UmhSQquxQWJ063QAOCLnggXAPv3Xuub1LS0ccVShknBEhlFw5A4VSV4tpvf37r3UeEpG5PjkYWkdb2LKSQv7ZI/1vrz/AIjn37r3WaSpbUEeodoopF8ZkXVp1reVY9IHIsoN7+/de6xqAjszWPksTJ5ApJuQNYNx9PpYDm9/8Pde6w1KaXPCm41Bg2pSLcgW+h9+6901mqSNxIDoERutlJYOPyLmwtxf37r3UOeoeZ5ZpQXZmGiQfUAcE3XkEj62/wBt7917qXRiF5FjnGpdaMJL/uGyMPS35Fz+Qbe/de6bqs+OcmKXTDAq6Y3IJZGYki6gfT/W/wALe/de6lR176EWNlEbMCCFWWQsB6lkNxYfS1xzzz7917qQ1dND5LPGG1LfT6GC2JFh/sTf/G309+691Opd4TU8RVqqUuhUuiuwZQAQhBJ/J+v+8W9+6904w70yUysprZYQnrXUzXYHjSuk/wBQP9b37r3Xcu+cnoKirZSCASzEh/6gAAj/AGP1+nPv3XumyXdmRkLM9Q7U5vpaR2LaxcEAAAW5H4v/AMT7r3Uds9XMS71EkysgACl1VP8AEB7/AItb8j6e/de6htW1sii00oUmyFnV5Prc6UP1+p5sLe/de6jVNZVhXkaR1KaQSrKwkDXHBFrW/oPp9Pp7917rFFUTtHLLLVBIiL+ssXRkvY6dXJ5v/gP8PfuvdMNbJV1ELoZmkpZTfzMrrG6XuPJGWuLfjkAjgi4Fvde6aJa+VLRQzyKsKLxECllT02C/XT/hzxfi/B917p1inhkVdFQ6NIbv5+VChLkX/wBuRa3/ABJ917pwjqzDURsWSaIL+3IFVXH0uwUXHHP1H+tz7917ruavnW7+XyqXusymwUc+mRBybC3+9f4+/de6TtXWVLyu7SsA8ilJI9Sow1W4R72P5J9+691PgmkqxEqu8ixgqRK3Dva7EkAfn6XP+x/Hv3XusjrVwzIC4ZdNyqszWsQbmxFvz+fp7917pQ0+YqmKRxSSwXAVpWLCJiB+ATc/639PfuvdPSbgy9AVlgqy6kNqZGdQx06dOkk/k/7c3/xHuvdJCvqp6yU1rXadpTqKuwfSw+jD8/7D37r3UOnqKyS4B0atWpi1yCLgFLfU/wC3t/T37r3XGQySlneSRJQlxMjNoYKLlSg51cfke/de6aQMgzRshkJe/jlJX9KrdtSpY/T/AFiD9ffuvdZI6C6T1NW8jAj0OnAL67HUR/hxxY/4+/de6j+ExhI0liT6MiJcXjtpXUWv/T/X9+691PeljjpGkqXeXWgEIi0s5muAFcMDxa/9Of6j37r3UFKeeOJXaMRRX9bs4EgvwgAPH1/3n6n37r3Th/dqeSilyQZDpJUoAAxDX/IJHNibD/ePfuvdM8aW0RqGDxyWZVV9RJ9VnINgOCP+Rc+690+0OhJWuqaWe6qzXGogixC2I/25/wBbj37r3ThDWNDM51heSeSdAt/qCbH8/kn839+690rKLcK048KOQqK3LMSHJB9JC2IP++Pv3XunuXez06L4p5Ed411FA2ldVg1tX+HFiT9f8ffuvdJ6u3JUS2LSOXkdlZDJoeUDkOi35NvqB9Bf37r3UX+P1SrZVllFkBCk86zcAAc2Frf0+nv3XuuYz7lv3mNyoV2AIZCHs0R4vbV/xT8X9+690/RZVmZJls2kKrEGykHhCLfk/wC+49+6906xbhlikYBZHew0rfnRawRSfyT9fqbfn6D37r3Uv+9FZe1pb2/46cfo1X+v6bf7z7917r//0N7XVazEcNwLc/p+t/fuvdcvKLAC4/2HP1+nv3XuuIcWBY+ojnjn68A/7D37r3XLy24F/wDbD37r3XXkB5JN/p9Px/sP9j7917rvyD/VH/effuvde8g/1R/3n37r3XfkAt6jyPzc25IuPfuvddCWx+pP+vcjkXv7917rn5LcXH+x+vv3XuvLILn6Mf8AC1/p/wAi9+691zL/ANBx/ibH/Yj37r3XESc2sP8AW/I+n9Pfuvdd+QfgH/Y8e/de671j/H/ePfuvdd+RR9Rf8Af8T7917r2oLfUCQeeeLA/Tm/Hv3XuuxMQLAkD+nH59+6917zD6fS31P5/2Pv3XuvCQ24dbfjj37r3XMS/i4J/ryPr9CLe/de68ZFAANiefrzb+nv3XuujMCOBY/Tj6/X/W9+6914PcA2B/xI5/2Pv3XuvXP9bf4DgD/W9+691yDkWHBt/W5Pv3XuuzIBb6ci/1Hv3XuuJkUgg2sf8AavfuvddhwAABwP8AH37r3XZkYkk2uf8AD37r3XhIwvYAXFja/P8Ar+/de68HH9Lf630/3n37r3Xesf4/7x7917r2sX+nH9Sef9sB7917r2sf4/7x7917rov/AE/3n37r3XAm5v7917rxNkY3/IFvfuvdY1mYC3+v/T+v+t7917rg8pP14/1jz/yL37r3Ud5kA9Vz9P8AXPPv3Xuoz1Mak244uLnn/YD/AGHv3XuoklSkisCW/wALjj6Wa49+690i82yrCyuw0uxuSfT/AJsnm/5/3rn+nv3XuiMd+Q4OHA5irq0xmQip4KqU4+tVZEqCkRIhVZLg6wRcWPI59+691pUfMv4x7a3T2Fn904rA0uFXHmoqMpBNV+Ba6oq5fNGtAadVUMsbofGLmy/1uPfuvdUp9k7mrsfU1uApq7KYOsoY3otFLVtHQSFFsbaCS11soJ5ubEj37r3RcqrFZGomMuQNSxCLIZqgvJOYWW0TSMxJ/TY/1F7WPv3XuhH27i0zOPfHQmKIxgXYgKwZE1Fnb+pPH19+6902R09Rj6otIzDRI6hCCQLEgjn+v+P49+690I2JlGQu8RQVPjCBbAMpv41IU25Nhb/Hn37r3TnXbTkgjFa9dC8iyxxVETK0UsJZmBIcgobgX49IHB5+nuvdJWVPsll1+CT0OwYgXXkEte5/Fr/1/oOPfuvdPXXWM/jWYSOpkdYzKqhRch2uDyB/rH6n/b/X37r3VhWA2KH2+SjojRCRIk0RpKWj/eEwkYA2U8EH8/T6+/de6KR3RtN6t3maJWlVpk8yWPkIJAa4/JFv6n/be/de6J5TRjG1k8Uklold45YnJUu6tYeocmwPP9Pp/T37r3Q8Um5I8xBR0P2iLPT0YjiMVo0CRDy6mIFyTwDc3tx9D7917p72/vErOaSpLRLOzIyRSBQWK8q8qE6efr/Uf7x7r3RrOt9yxUWOcPOE8ciMYixM7JImpdLH6jSffuvdHC6zz9PlqiiplrUNXO0qRGR9FPFTRqWZJG/qqgj/ABP19+690ud21NTkq5aQ1dPUUdNBBFT1FNp0Ojx3kBZLAm97n6g8X59+690DeRweDoaYVVVPVRVsSysELgU9WvkJjCN+NI4v/W/v3Xugvz26pWWKkjkC0pYCZ49JKsbHSxF721Af0Av7917o2XRi1M+H+8grY4IoYpUjj1iMyLKgVXBb6kfn/W4PPv3XuherqvK45aueOrE48jSuC4Z0gWwASxtewuLfj/H37r3SFzOTOWpVFW3kBAYu7FpFgYA6TfgXNj+D/X+nv3Xuik9o7mqsOaiDGUcs1KYyskZjvZyos6lTb37r3RSDLU56ufyYsvNKru1UylAHDWHJHJH0PHv3XujvdD0VUtKFeVTIpSJoyHtDEBcuwNgLnj6W+nHPv3XuoXyCWraiqaWggEs80THXSCzsfppjHN7fm45/A9+691W1h9yZTE5epp8gs0LvUSIFlDogRJDyUPB/qbi1/wDYD37r3Rler+3d1bZ3VRrhqt3pZnQyJHJIYlJPkYEXK2FyCLfQ/wCx9+691eT1LPJ21s9/v6SkheugalqdMUbrUIIRfya7ixP4FuffuvdFo70/l+x5Kjnyu1oYaWsZWeGniOunYt6hpAAF78WsLG/NvfuvdU+9j9Pb+62yFTQ5zGyU8glmtJJE3iZEb0lDp5uRe4/N7G3v3XugoalzLCOGsVQhQvFI4LEAWKgk/nj8/wCxv7917p6oTmnWR3NP9rBAFksdMnBsHUfi4F72/r+ffuvdCHtXfdXh6mmSKQLErRhZnYj1q4aylv8Abf7f/Y+690crbXY2D31jU23u2KGajmmKQzTIszRK8enWkrcg/kC/0/Hv3XukFvfoqLDo+Swjw1+JqA8kaoyOaeMD0FwP9hwf9fn6e/de6AlNjZLEVEuVxEDU9RTuZXhDGJpI+CxKqBwfqB/sOOL+690cn4/9q5eCppqaJ5laNWSohDSKq2TSzBlAsefzz/re/de6ud6g7TqZcbRx180kUUYTwqGVWeIWBuxNxcED1XuObj37r3RtYM1RVUlPKtSviZVkRmNmj4A5IvqJ/r7917paU+5PCqiikMzgLIrKwdGFgG9X1tqvweQeD+PfuvdDtszdTP4YKmRg8kZIKlQpK3BUg/W/+8n/AFre/de6XhyDyM8tNLJG6E6wQxDfQ2v/AL19PfuvdYDuHIRyjXUNCq2ZShYFlAvp9Vz+b+/de6daLdWRjLTNI7sAdLXLMqgWF2P14vfkc8/Sw9+690rMR2VkKGUXrniWwIUMoBubN+oEj/eh/hx7917oU6DuGphiA8t3BVeJCbAkjm/9f8T9ffuvdS63t6qYFjMwsvEfJLfn9Vhb8f4f7e3v3XukrWduZO+mOV5CbEgSEEah/qSPwfyP+Re690k5+1svIFZZXb+yBGysdYNrt9P8b+/de6iS78zUsIkeQn/Vx3ZCqg21F2H/ABP9ffuvdN2S3rW+mKCWSQtES6tKGs5P9nT/AMb4tf37r3UnBdh19KbNKzyKwJ1g6VNjb1p9ef8AXtx/re/de6GTDdutEafVVo4ZRrIPHFrg3ueACCeP8LWt7917oSsd3DSTG33KHTcWB1LqH6vV/rf6/v3Xunxe2YJVkKS6tP0IIAsBc8P/AK//ABT37r3SFzvbJNyjlNYcFDItiSLLe3AFj7917oFsxvfI5R5EgaQv45P0SA6Rc6pGDcc/j62+t7D37r3QU5LKVE0jxyyuWTSTDwwNhyVZgTb6avyPx/h7r3TNLXzO0cag6GQ6ZRIfSRwyhQdOkkekkH/ej7917rPFkKmF5UaZeYVJSQR3CEEixPI+v4/3o+/de6dXzBkWFaGRYzoAkCSXkZhwzIjfqP8Ar2/w/Pv3XukzW5Z2ciRWkVZSSHLAhl+oMf0BB/NrXvfg8e690303meWapEnlLhZAh0yNFqX1Dx+k/S/1JH0t9ffuvdT8VXy0dWkrqFiEigoC95ASOLG2k/4Dn6C/A9+690LUWWM0iSqlltoEKSGJlUcHU/8Aa/3g/wDE+691Lye4qz7VFeV4E0lTqkfSy/2Bc/VrfX+p+nv3Xug+qcg84LSVRYOWDLIXMiyr+hyoNv8Agv1H9ffuvdMUlQxmjiQl5SpLk6Ar2N+Fcf0te3P1+g59+691FNQjOVCkFCFK+mQhgDZwzf7YC9if9v7917rlNqPjkMdkJD6S4SXVb1ExAhQOODb37r3UWpnFvJFcsWsFL6gigi17m1vzb37r3UenkVJGGu+v6gKFClx6jYfkWtf/AG/v3XuneKuMJjQBhGEvqV7XdfqSo5I+n5tf6fT37r3Shpqn7iVkecxRlPIRZFCgD0JyNbN9bAHm3N/fuvdOtJWgaykkY8JXxpKyeaW5+tlHpI5JHFr/AF+p9+690+R1TSxvygtGOGY+gnkAf1/pc2Pv3XuuX8QaNDqWAxtqKrISyn/Uut/7X9fpfj37r3SI7B3zQ7Y2nka5qloakRS3iklMSkeMsSObW5FiFuPp7917rXW+VHf1blsnWUshgqqUJIIVModojdv3DJHZiePoxI4sbce/de6ql3XvwT+RZZ1kMmpEkkkRUiYAsSARqFvoebHj37r3RYtzZVc5NKkizvIFP2yxrrjcKbs7k8m/5P4/1hb37r3TVgaWKqtFUpRC0io6yRIGNxp+qWuV/wAfr/jY+/de6FvHbAxIooJ4KKSWQzFBMiXQkHnWjoRz/W/INuPfuvdL/G7RyM2Kq8ZQ4dHjr50jklSnjDyNH/qCpblfyAbf1A9+690rqDpKCKhStygjij1AETJGJIDb1IsQFxz9B9B/sffuvdJbI7N2nRrL4oFl8TtqCIWWZRx/m2uCQfwPx7917pN43Ziboy1NBisfBPE8himaOAFac3Cr5VUWH+I+g/259+690dKCfG9D7XjkpGWDNS0bX8DJF4CYxqDRr9RzcAXsfoTxf3Xuq+N+dgZPfGcqp615gZZmkErOL8sbhA92U8n+n/FPde6V/VWw6rPZKnqRrNEjgyzvzdGFmTUOf8Dz/sPp7917o9OHwIp44MbRU2uCdo0VgvpRwTdgWN/z9fr+CQB7917o2G1aGLaGDWeWrimn02jQtHrjZkupF+SQQb/71x7917pEZ7I5RZxWZOKTXUIzGmk9ciDVZGVZD9LW/PBuR+Cfde6S2XrZZsDVy05alpqWnkkklclvUouFSR2+hv8A0v8A1P09+691Vr3LmGyWZaOOQt5JikipJJNpdmtYEXFuL2Fv9b6+/de6Np8fcEuA2jLkZz9tU6I3SpKG7KBqOpW4ve31+htY/wBfde6c8nXNnq+aKOQzTxzX0RINVSxYqUOoD6LY3HPB4N+Pde6MHtugmxW27PTpA08IkCwNpmKkehndiG5vchT/AF/x9+690lMlQF1mZqaeqZWDxBlsGkPJfXGb+m/55J+vv3Xum2gxENJHHVw1UVLVu0qorRI2pGW7qyuCP634uPqPfuvdJjJYdYpoq2sqVmkjLvGfuA6HzH6MCGJ4t/vFv6e/de6QuXqqYVUcIkb0nSBGCyBrfqOrg8G3P0/249+690Lux8YlUtKY5xLJKdLRSSOrzOHV0F1IsP8AE/Qji1jb3XuhH3DkKvHZGvo43k+2n8EchcfueREDSoWP5B4BFri1jcn37r3TAUj8RcNB4jq8lo7SBtRdYxbTxc3vzf8Ax9+6901YvCxS180hSSSwM0mlCTGuoFWdvoLcgAjm4H149+690tvvaSCCdaESKz+iVZLIUAFmCCP+2v1IA5+n1AA917qA8gcF4JKdJTGDNFKNWlRceQM3GojnTcc82ub+/de6Q2VoaWqrEZ1coFKKFVgqEG3lHP8Ar/k3t9ffuvdO+26yl25n4KispUy0IieM08YTSHYLaSd2NhYXub/Xj+nv3Xuhfpkl3FhciVoDOqxOJk0DxKHVmCFl/Sqki1rXP1uB7917opybWlwW4qqdg6QSC6QsDGdMjaiUA/s8D6fUj37r3SO772qmWwH3SVBhhWBW1Ov+ZKxXXlhfnhRY34t/S3uvdBR0XMuPkipgdOkMJZQoZioKhVX6/QgtzY3PFvfuvdWZbEwlBHBFlc5DJVY6pgDUsQk1BatdOl3KcrZdVrWBNgfp7917rLnckK+khw609FTmiY6atFVZPHJIXWOoLfUgH8/QEH37r3SBqRDSvUETofH4grR/5sMp1vIp/wBpBuR/iL2t7917rBlDUzCEQKJxIsZEcafrZrpDEGHI1eprfXn/AA9+691FjirIR5phIsCJpmldTTpZF0mNVHBVSALD8g+/de6yR5Gkn0KXkRNfjiDo7KylbiSNb+kX4X8ixNrn37r3T2cxVRQRUMayJ5I1YSPqJYqgYiZFFyvAIP0vfgfn3XupmPrp6yPUa609MNSmpkCoqyOVZUkJuLWsBb6fm5Pv3XuhCrWKY+NZKgJ5kR2dZFenAVf2w0qngk3spFz/AIi3v3XumDDU9BTzRVlTV+RpKxRUmTkorm2iRiL/AE5W3049+690ts9mcfTGNYowIVfXA8agKPGLiGRhwWa5te1hz9b+/de6YcZm4IJ62oqWkVCgKSaeJ2qLWXWvF0vpvxa3+Nz7r3TrRY2IwzvI5Mc0i1DaXNtJW6LdSCD9SbWvfn+g917pgyweCdPtagpGCEkJBZWsxdFCcm3I/wAL+/de6Gnr/LVlClLUGQxl3QCQOPTqZUUlR9B9eDx/rW9+691cr0FuKKpwMEEFd9yGQsG1fpIQIYyBxxpuf9f8+/de6MVZmu6yaiFF3JvzfVa6/wCw/wBcfj37r3UiN2hMElkYgSBi5PjFxbm5/wB9/t/fuvdNlcpbwzSHXI+ojxPqCqOFW6/j/D37r3TK0j+okOVsVVFJBvexYH/bcf19+691yi9Ook/UkaeNQAAAPNuP6/76/uvdOiJAIvKZzrCt+0AQbEWuLfX/AH3+v7917qFHVCOaN5AHRXS0drjRcjWf63/P+Pv3XupOVzX3ksbQKFhiK2iLXB0kjUBe39be/de6jPWmTnXIgkOhgG+gA/T/AE/Pv3XuuN2RjplADL/aBYWLWt9f8B7917qOZlDXFibkNawFr/X37r3UqmfU4C3BYojkkkfnTe30twf9b37r3ShqRDS0lPDGFZypeaSIqVYt6SOf6e/de6ZC7rqBbSA39bg8X+ov7917rE0g9QDEABtdhyPoB7917rqIujuPLqWwYWUqV+l1v+fp7917pxikBDM3H7dwTdgGvZSB9f8AeffuvdO0NO0MQnl5D+qM/RySCS1+P6kf7YX9+691DM8oLsVZlPGljZgCdI9X5+nv3XupKV1kkhEQAP0Nhe5QH1f1/wBt/vHv3Xuo0MiagwVgVYs4L2XSSQLD37r3ThDKVkIjJGgebUWGjj6aQQebfX6X/J9+691iM6STeR/UytrKqLSqWYE+kggD/D/ivv3Xup0bQM1RIvkDaOdLBSCV4vx7917prEqo7abH0kfueoeo31XP+9/7H37r3XKIaGXi4uzE8G6twVIP+8Wtb37r3TgJDG0kYtArWBvzcMwPBP8Arf7b6+/de6iykBxHGA7X0mRFJGph9SxPAsf+J9+691yghdJalHVvSnkuFFg1vSSCfoP9f8+/de6xCWeJvAI0MLBj5tQGpmYfS/5FhYfj/H37r3U7VHGyamUgEWAKsdR+n1P1+n+8c+/de6copUAk02UOgV0LjyEf2yoH+PF/8R7917rC8kN3JRv2wGdXUBbfTgEkn6A8f6/+J917oN95bmocFTyzSyKtrFbgcenUoZfqeP6Ee/de6IH3B2DHlaetSjrE0qjNKRqPJFy5AH0H9Lix9+691TT3xXUtXLWxmWZnDM1PGpASQKbliL3sf9h/jzb37r3VaO5K+aHJ1CFgpkaQlNVkCgHTpPP9LXJPH4P4917oPqn9xEHkKq5LP4yU0ul2YFgSDf8Ar/seb8e690g89jh4HlH9tvGRfh42AP1Y2H+2v/vfv3Xugx/h61NY6JOERV0LDEV9LoLqpY8WP55BJH+Hv3XulDFEwYXjmihQpGZZELKyhfSQw4sWuCASPxe49+690LG2ZVlkSnZoxEoD2GprJps6ek/S4BF/rx/jf3XumjdNYhZ5aeYRmnnkgjW66X9NrkG9/oRz9Pp9PfuvdBVUw11dVkSMgZQpvFpkAF7sdJ/P0/rzwPz7917pSbdpp6KqarQx1BVPFpmF0kLA2VYiRyP8eB9LG9/fuvdDbh2zWIxNZlxSLJSMTStUsquqyyi6rAnHPLc/4c/Qe/de6aKKkyWUStqxGVESsZyCH0KovedSospJPI4HPBH0917pJ1EWQmkmWPGhknmKpJHA00YRQFLRFbfUkXuLn+g5A917pX7e2pUQEiWlaR6tUZFEXAk/Uq3HK8H+tx/rjj3XuhbpKEU0dMkePaOQRqPtJkZTIQCHOo2uAfyCDyOLe/de6FvauJjyzKKmm8yoBDTRnXaKeUlQEJ/F7en88fj37r3Vz3xA6pipIcbLLTamDwSBxG6x6iCHQhAbrY/0sT/Ue/de6vF2jjarG4mmpqWSM+IRhkYMqlVbWqqp0gEgAXUAf1P0t7r3QjISCgmTxsXR9Oq7oyqF18cfi44/J4Pv3XuolZGpdGsrEyOFUk3ZjGSSR/iB/vX9PfuvdM8sbQu5TQiyoJh6tWiyHQG5+vpJ/wAR/sPfuvdMtbI8IIVWLShPIwZwJQwDqw0kHUp+ljbnkH37r3UaKuZJRrZtUlydQLFgmlV+vA/2N/fuvdPkdR9xEyvBb8RyycIEv61GjTa/pNvzbn37r3Uss7FWkMbEqNWlIgzsgvqYRAfUEfi/H1v7917qUkESw+Qyqn3MzsS0btIpYKBFYfRR+P8AY8+/de6a5GYK0cbagj/51eSUXlrA/S/H1vf37r3UJpCfEXIZHZnkQMAwWQgFlB/tekf1/N/fuvdcru3mmWJnh5QAcBFX9Be97mx/Fv8Aeffuvdc44ZzGx0kgoGDMQqg2JAH+B/Pv3XuorpdvpEdS6WHDIHAHBtz/AK3v3XuuK0iLqVYgVJVmZtJVm+rAH/A8ge/de6yNRNCzzKWI0ghNShPoRwLXH+39+690y1kDAiaRbRldCgamNxcve3+v9ffuvdNUKrFMI0AEZDSGS8nlLIBpBJbTb68ab/Tn+vuvdZ3rqmdhrdGWQKEBCK+r6SFOOTyL3uffuvdTkoaiodRDF5JAoZ0ljA1qigsysmnUbfT/AHo+/de6aWqoDVvRGqRqmM+qkjcfcojfpLwOCQAQb82Pv3XuskgYJ6H0WYB2uyu1ueF5sP8AYn+nv3XuswbhWYyMvp1ALJL6ri5sSSL8/wCv/sPfuvdZFlkKkkkqWLhWAFwG+jjgjj8H6n/D37r3Ut6ik0lBG+oMgLtIsVi3+pJH+H0DX/wPv3Xusd1lLNIVChbDQzE2QiwIPFx+SOT/AIe/de6i1ApyjkAmQkgWI0sLaX/F/p/sf949+690zVLVkaS00YaWFrsAdJa3Frkg3AueP94+lvde6i0MAlYJLoRzEwuxIJ1DixH+I5J9+691JNG1KjGR0v5iyOGuSLcAKb/i3/Ee/de6nKiyJrkgUxenRJGzK1mHHBuP8Pp/tvfuvdc5ovCRNKoIaBmRf1KRaycD8/4n8+/de6aJ6YpJZlcqVLrqKp+peAPT9Bbj6f6/v3XupoSRKeNVhRIhEdVSpMmmQ8KGWOxJv7917qBBAzz/AL7SLpvrWQupkQqNJW1req/HPv3XunTH0xuSXAQyHxI8jkAi12sfrx9ffuvdO9XEYpIgskQU3EgVuRe1jYi3JP8AT/D/AA9+690wTCQShVC8Ny6sCSQNVmFh/hwbf4E2Pv3XulDRwQwrDOfDJ6dRC6rFySNLC4uQT7917rnPjahpRIrIyOPKVUAKt+Alx9LfQj/bX+nv3Xum+GlZakoY7FT6GDXaL8ub208/QjT/AK31Hv3Xuo2VnlEFdQUX28Ykja5YqqCUEFGDSMACSebG1ube/de6TMMFUlNTpVRo0pAV5YXEgDEXYhQWIA+vPH1F7+/de65S1PiUICSVBOlgLc8nSWIsR/X6fn37r3TaKuVjqWWSZWISQMoPqvYalBIuCBYixH0P09+690602TKFKcNLIjMFdHkCopJtrsOLAX/4p7917qbWVUEdOIY1UTWdZJL/ALkispKMNP1F7A35/wCI917pqp6uRFRbgIPSFIJ9ZBBYu3NxY/W/Pv3XupsMyBiXNryXOok64xzqsBb63/2H+wHv3XupUmmV3dHAUKrswawVbhb8/gE/76/v3XupgjcsXZo54V8RUByxaxsB6r/1v+Le/de69LFH93TVGlG8ZlYE30whkKsoH9fV9Sef8ffuvdRg8/kVE1RL5A6OjsCLclVb83/IPHH09+691xqJJVlkjGlkKvJIWcklpHUgPqseP8Ob+/de6eIqiWEUlpw4ZdREcfDSBhoBJB5tc/7b37r3TrNPM8yyMPC5jCjVyEZhpLWFuSD/ALzb37r3WDzTf8dKn66LaVtptfy/8F/P+v8An37r3X//0d6kyc8sQR9AL2/r7917rj57fUk/01WH+9e/de64mY/nj/kK3v3XuuxOF+vN/rc/T/W9+6910Zrfk/7Fre/de67EptY3+t+Prb+lz7917rvzH/H/AGw9+691yE1xY/j82N7f7D37r3XXn9RIJ/2A4+nFtXv3XuvGo/r9f6n6n/effuvddCZTzqIP+DW/3ge/de65iY24b/kpjf8A2JPv3XuuPnIJt9R+Rz+P8T7917rkKlh/aJPP1Cix/H0Hv3Xuu/uP6kk/7Ef7wB7917r3mB/42f8Aivv3XuuYmv8AUk/7Zv8Ae/fuvde8/wBefp/gBb37r3Xfl4BNyD9OF/2/v3XuvaxxyP6/pH+t/T37r3XfnUWFxx/yCf6j37r3XfnvzYkf1+v+8+/de668/wDh/vH/ABv37r3XhOPyCf8AbD37r3XfmH44/wADcn/b+/de67Ml1v8AQH6m5H0J+nv3XuvCQAWNri/9of19+691zDq3PI/2Jt/sLe/de67EgHHNh/ieffuvdZPMPzb/AGF/96t7917rry3/ACv+8j/e/fuvdcxICP8Ain09+6913rH+P+8e/de67Di31I/w/wCRe/de671qPz9f8L8e/de64GRQSOCP8Tb/AHj37r3WMzc8Hj/CxH+39+691iaRmNySQPx9OP8AYe/de68XNiPp/jexH9b+/de6jNKbfWxH1/3sAX9+691Dml+rX9R+nNyP9v7917ppnlv6eeP1Hn6c8f4+/de6YJq8wsAWIBBY/W1jc2AUfX6fUe/de6DLfWTyVZjaimxMojqxZopC6qNIsXUk8Xt/xT8+/de618vnf312Z0bW1GcrsZW5SneCrUUk7eWjen1qJclCyWVTCpERAFyWuOQD7917rVG+QHzQ7R7qyNdhKDEQ4GDIzvLWGnqJpfG1NI3iqBNNYRkKxuVJ/pyAPfuvdV/5raW4Gyj1lS0lfW1jCRKmsYQ0xlMvkaaMyHkBibEfUc8+/de6SG+ErMHV+CavhqZqhIYa9oiCn3DIs6pEEJuApsx4APB4Hv3Xum7bG4XoYamlIASrY6yLPIhDalYOn+w4+o4H49+690rlq6xWDVVAs6n+0YxwCdV9Q/J4Pv3XunyDM/aR/dU1EFeK3pVAx4PFyP8AH6X9+6913NuPI5Cld6hSkIqDIUBIMkiprDFrjkf7Yf049+690natLwGWSxlkIK6ZNfDG6rpPPHI44/x49+690bLojrnKPFT5iSnjMQqI5muPIdLLqUhGP55J+ov/AK9vfuvdHqjwEqUyNU1CRQMPuDGwsfE0YjPjIF7mwH/Ee/de6LH2zjaVZFijSPwxJI0iqVYhR+lyxPJsQefz/j7917oj+6Nt7aWWSamLR1moSev1I3pudK/7z9LX/H49+690HSSTUkrmFnullIikOs6iJPTY3ta9x+B/T37r3T1RVnjBnghcJpLvJfUyG9voT9f9ufz7917oSMB2BJQCASVbINaA2u+qMAH1H6m9vpyR9AB7917owuB70GLlaGkOidoPIjqSiGwI0G34N7H6X+vv3XulNB3/AJesopEFY61EzmNVVj49N+CDbjTyP95+vv3XukVuntbcObghw8FZMipqjmku54Y3IDE3F/8Aafpzf37r3ULB/wASpwaqaoqnQMpgjLSSrPUO2n9BJ4Aub/19+691YR1Ea8UlK+QqaynhjiiggowAiTM6X1eMc2B/3j37r3Vg2ytiQZzD00v2kNcfuYmqYHXwziApaWCNgeePUOPqbf09+690o4fj7Q7gy0kOHBp8OrqjmuKBg0hu0RC/qCkk8f737917pwyfxc622/8AcHMVFFkwVDSRhPIss6mxiS/IH4I/2N/fuvdJnCdDdHZqWtonx9BjFiWUmT7eIGM6dShhYFebWNzfg8X9+690B25uvcJ1PWvkcWiy0xcpTtIA0FVCTeNWa1iCP68jgcW4917qs7uzeGS/vZUVFJ5FtM8r0sLNIoVyG0RBCQFUH83/AOI9+690A+9cQu5qI5nGUpWqgpwapgnqVwoZ5DpA5vcE2/4r7917qZ1w2LweGaWtrImq6oMEcAGaCVgQIlJIP9L3/wB59+690fH429p71xWRpsFjsjVGOrnjSOJmssSl9I1D8KRze/8AT6+/de6tBxuW7Wr5/HQ5WOvZFkqJqSpQhTEBpWKmdytzqsCwPAJB/p7917oP+1ur4u4tjZOXOYeHHbnxPmgEjRg69Cn0uxWxU2Om1r/UG3v3XuqX89senwmUnweXxUt455YNWnTIirJoSQn+n0tf8W+vv3Xuk1X9PJUCpminnihjRQBrKmUggIoI4It9f9t7917oPNybKekfx0ivBSU8aFmlsXatRAZVU35vyR/vX9fde6iYLJVuKlp9RlCLUK8ZYuZWjHKgRn/b/wDE+/de6N91t2pRRFafNny0o0xeGcMV0OQLeNv9fk/T8X9+690YSt2JtvORLujb0f3VLJHoqKRPUyl4wqoIl+ikf7cfn37r3QI4Chk2LuuryBpEGP8AMQtOjWERYAEyH82vbm/9OeD7917o+PVO6RlquCWoEvgZE8bxMfGwThFKkW9N7Wt/jz+Pde6PTtXcYp6Ya53Wmja15wVbQSQVjvf/ABAIt+Pz9fde6Gvb+5aeeqdqeMSUUsCCUQG7RqVGpyV4DfX6fU/X37r3Q44fKRPSyGnkfVAA0I0Ndv8AUEH+tiLgD+v5t7917pb0+8pY6QV0LFkiRUnS2n1qRG+oX/1/p/r+/de6VmK3jhs6Pt4zEtWIh5hLKmtQVsGAA+uoH/WH9ebe690oxGNbFZnMbRqQov4hYAFbAC/04P5/B9+691DeBUZJZJHKoNQS9iLnUoZnH05tx9P8effuvddx1D6mC+RmZSwKgpbm6m5P4Bsbfn/E+/de6coZnDIJp5AysPIdZPjRk1AXvz+OTc2P+t7917qY1HPVU71KLK0MbG7oxuNQKrqJsbW+v1/w9+690zIusgCVg0bEHTdVDI2nT6bA/S1z9ffuvdPEU0hujSsxs3MSo7kn/VRsCD/tvfuvdQqini8gaLVqVLyMSIwhUXIAUAXJ5N/9h7917qFF5DrYaVuxYepxc2FuL8/T37r3XYrnhVnjcEI4SQgfQsvLKLfUfn/X9+691noc7LBK3hlkjb1FiznS2kj6k8eoW/xv7917pTRbhqpI7RylZWZWuZiIFQn1Ixa5JNrf15uDxY+691HyNTVXi+5kcqSJINLjS5Pq9J+tv6f7xf37r3TJHWzeXWaiSEsxSZk5MiW1eMf0+tuPxb+nv3XuuNbI70/3IuvKpHqj5YEWa7Lyb2v9fp9b+/de6a/JJH6XcEyICujxqiWOmwDg24/3r37r3XTBHEkg1MEBuS1w3HIDDn6/Uf7D37r3WAloVFQrgoiXTSyxsCDp0RyWuef6n/D8+/de6gyeScPOodnSRWYSyB2ksAoNxxa/4/ryfz7917rDTT1kSmQoF4dLaVbSWJN7sPr9PryOfwffuvdc4ZWklQrJISSrWkYsVC8H6/424+g/AA9+690s6HL+FnSpKupA0tqYlTwLrGDYG4/p/W/v3XunPI1ss0Q88qiJIkeMOC2sLbTwOOfqP9j/AE5917pgqZKl1H2ZVvIAx4jKoRxYKyl+P8P969+6900sk80iu7ajGzKWFO5Y24IUhhq4P5vb8f09+691mo4SRUCSTQbnSVQoxYcgEG5Bv9f8ffuvddysxKawj21jUxNzflQWH+8D/X9+691i1kJKuhWa6BQnpFje/K/4fUn/AJF7r3WBYn87Jp8LSoyan1GFVbm6ufz/ALH/AFuPfuvdP9DGVjkVoYpypALav3Sg5+gtYAc3/wBueB7917qBLIwkMrvKHJI5MZKqeAis3PH+0kG359+690+nxMkcyNEWkiMbLHrDxkceRmc3Yn63PH0t7917p0gqpkg8MTIwitcyH90gE+r/AB/qL+/de6x1uQjpYWlOiUhSXV7rbT9SoP8AsSP+J9+691VV8v8At+sljyO3aDcNDhwIKmQy5AySRXiiN6ZPHcanvZbg2P8Are/de61/N+ZTI1FZPVPUzvPJ9yrJrLIUJ5CL/jbi4/1/fuvdF2ytHXz0s0zYkeOaMwmqkuwS59WjVfn68/0sR/T37r3TTg+s9yZbxLSUlQ0ZPiSX6AhwdRsb2W34v/tj7917o0nWnxgr5poKjJwXV1YWCLKxkPrMh4ueLA3/AD9OOB7r3RkY+t9q7WookqKVjURTaHSRGKgID/nCtmUWGoc2+osfr7917qdu2fbGGx+KyOPqaFVeC0KU88FUZwIjJPM4iA8UifpZWU3uLH37r3RYd7dj0VTTSrTNplacMiKXCkkADWx+ig/0/N/fuvdAHJuSOOsWlp6ipqMpVSmCVQDLCBUEhBEWBsB9dQHB9+690fDY1Lt/ZG1afcEuMho6uOlklCPPDLLkKiSNeZICT+lgWH5N+fxb3Xuifd0dmTbiqKqRonigSVzJPplDgkkFY/qqgcABf68D37r3RSsd9znMytPjvMWachjPdzIWYD/OA2tzx+f969+691Y913trK4XbsdNoiV5ooJHhgcBwL8y6jwT/AIA3/wBhb37r3Rr+stumVDXZB5zT0hDCVnUBlKhjI0Mn1seL83+p5Fz7r3Xt3bwM+Y+zMAipaVkhi+1J8skoUeKZ5EAYi5BIuR+P8PfuvdOIlkXHQVWdmlqmjUrH5HQTyBwWCo5UstuTzYW4H9PfuvdAB2juyjp6GphipalYmhliWJJ1LhlHOsCwseACCPz7917ohmOj/iW4Wg+wMwqK+IBJHInhV2JW0eo3LC/J+lha1vfuvdWAU9BW4faVL9nGlZC0Kp4/IiT3C2kLxsRZVtYn6/n/AF/de6S2x2av3QsWmkp2Mv7ZYuYlZGNyCpAt9QCRf+th7917o51dWU1JjYaY1UdLUoqy07RRKV8guP2xILEf0uLnj8C3v3Xugnrc9WQwTSPKJGFaoeaoVPFL5GPo1RAEX/pfgXNvfuvdMEMlHkausNUqxS+NVTxlvCjS3HoIPB+h/r/W309+690n8xRRY+hrY5NUkzugidHBUKgLF2JNwefxyOSLW5917oLhAa6Q/coWkLeiZZFIWMckXvzYj6nnn37r3Q/9bYyGSux0QdREk0HkcnVLpibWY1P+pJAve/8AX37r3S53j5a3MVeRbxv91OsISOMxwxRRDxq8WnTyB/tz9QR7917pranxaJG0MglfxHzKwKHy3sGLW+n+x9+691xx+epsLDXUs8T3rUETMgEkk0f1VQXGoDVc345+v09+6901UOGnyNQpp5GpaGWWWWXzhrRKFuRrJN72HFjcWvfj37r3UxqSlpXnknlWdKS6wg6mNRq4LExhWNv8b+/de6S+Qd6seRLR00YKPUj1RIXuFu973P0K8W+vBv7917pPSQtYxySKZFTTdGIZlKldRH9SD+P9j7917oSNqbuqcbAlGJ5fsWtDVQq3LDkqJUH1BLG1/pb37r3ULegx+SroKiR5oJooY9CMA2qMO37TG1wbEH/D/evde6DLuShjrNnypSCRyaZSI2C3SSOAa5C5P0LXtfm9/fuvdFS6iw+QWoJEyh5ahxLCSQYTGV01BH0ZXvp/HI/qLe/de6P1tfJZGiooYUqvMsET+WDyO0LFkYBFR7hT6mII/qLfS/v3XuoorpGORqMhLPGtRC8gMUiSMZ24iWVuLKOOQL24P09+690xYOumytdHjpQjrM4UMjBpC4+qgEi4IAve3554Hv3XuhDmqcfQU1QVCtV4qB5gWKgRCmewNmsGY3ZRb6EccD37r3TXJnaSuxVLJVoIaaR5Zk1yEpBPq138f19QtxawPP1Jv7r3UzD0dLlpIpygEcnqgBQxaCpIac6fqqix5AuT9fx7917oUY8LQU9M7ukEkoCRusp48Gmyuo+oB+tuPr+Lj37r3SEraOOkd5YolkSTT4xHYARLKQLW5IFz+Tf/AHj37r3XHMBpJY5KcSyCmSLywAgrIzDULK/6rFub/T6+/de6bY55IJJKiul9Y8ZskjOwaPk6fx+kgXtxax4Hv3XuhBwNVT5aNKRadKmSRlUoEL6Nbnxho2Ng1ySLf7f37r3XN1kweRrKCvoUcU04aWKoUBVugOiNU4B5BFyP+I9+691yqKxnaJ6I+pow0kKs58SNIRwLfQLbj/Xt/h7r3WShpJK+WcOWV1iCq7kr/VrX4A5b/ivHv3XulztvyUdNUa4iyRaQ7sxuDq9JUN9Qfpcce/de6sB+Ju94mrhhjORKGMhjkbU6F5AXW7H8WuPx9bW9+691ajQUUdTRtM9SiPYeMfUObav03/oRb/jXPuvdNkjKqlPIr6VsqkniS4uBb6/i3/FOR7r3UfSphBLDiQ/S/LFbkgH/AAt+fr7917rg0MDhSr3sLliAvqHNuL+/de66khbwu6RWS4LSAAki3qIY8j/W/wB5H5917pvZjEyH1JaxurFeCLg2Fv8Ab29+691HeUPqCWGn06m+tgSqC/8Arf4+/de6imJFLhBcBBrYklgACxAP+ve35/H9PfuvdZYYbqCWJS37a6S30a3rF+Tx9bDj37r3Tpp1geMWYgXOgKCQP6f1vf8A1vz/AI+691GddH6gF121Hi1xcXuf9tx7917rGJ/t5UQLcuNRs4BU29Ja/wDrc29+691nFdIYysvJBvGFbUSr/T/H/W9+691EWeR1ReQWPKlSSLCwVj/r/wBPxb8+/de6cNBePU8YUMSzk8Hi4AAP9Ra3PP19+6910isokLBVQ2CGx/AB5/23v3XupNPMqTKXs6llEajhXIGoq39Bzxz9ffuvdOldl1qZUECiKKMKjRuRwFN3t/xFv63ube/de6ytG1SVkp4xb0AqHUggHUQB/UHj/W9+691hmo6tIqipiKkpoDxE3Ylzp4U/4Xv7917rnCJPGZxGCEW3Ck6bHSyMCP6/8U9+691xWYgNZxdgVk+oGgn6Hn6e/de68jrK76L39JAXkjTyQGPJ/wBjf37r3XVTMsagu2lnsrhbKCR/aa17k+/de6k0FDJk6gRQSLcL6gxAW7L6bWt9Of8AfD37r3UuXF1lMz3aMrEqlhqF72sxsfqB/QW45vz7917puE5JcSEG6HQoJJDAkfW9/wAf630/p7917rD6ldl5AA1ryfyePyLgEj/evfuvdOUNQ0TTgtJqeKyOpAJGm3J/2/8AxX37r3WNRAY3DM7SXWyKOPT9bgW/P15/4m3uvdZWieNtTQSIrMpLNH6dKj06Qb8/W/IA49+691lDi7MWOk6jqMYuB/RdJ+lj/wAV/wAfde6YcrmIKOCqkeaNfGkj+SUkJpUcgm9zcfX6D+nv3Xuq6O/O9sXSSnH42rmmqGkMU5eM+GJyCl43/p+AD/t/r7917okG9O16WLHMynVMdSysRYyo6XfyKptpvwBY3/B9+691XX2tu+HK/dVaGCKSUOqxKU8ipYprfhuD/wAava9/de6IruCKpqWaYwh0HqlSIXb0MSHkZeOR9OP6X+vv3XumtctjqXGzNKkKRSKgkSRTrRwwdUQ24Nxybn8WFre/de6BnMZukqq2RD6IZJGIAZtCFzZbn+gtewFh9OPp7917plihgqKjTDTFog1maKQBkC2uwIvyeCAfx/Qce/de6fp6ypqaeDHwRxQUqhElureSQI+pWZrkX/wUD6D/AGPuvdP1HNT4uiqZYeXlTxM6guVYnlgDbkm/+H+H19+690kchNLlKlInYwxofL5Wj/b9JuWlsWIv9Px/re/de6mUWAq5HarpAUjk9P3IKhJTezFWP0DC9iRf37r3TniqFkradXlXyyztEC90pQ97lfpYf4H6H6gf1917oWMjuON8JS4GKaMoZUKUcSsTLPBfxO0haxYlmuRwRawHv3XuhX6/x65fauU29NLDS5WoSar+5ljWMBYzxFJOLm4+gBJB+nv3XulZtLrovTxs1RrklAMMAiBAlDlTUGyCwH5v9b8jj37r3Qtw9cCkxhcpBTlnYSTkBzfgmax5Ba3A+lvoR+fde6SeTpaWnmWprZkiMaNEZXIB8UYATQFt+rn+v9ffuvdN+29xVVJV4+hxyCegmyJnnXwFJU8L/tt5CSSvqvYD6cn8H37r3V9fxj3ZTQ7ZxUhhJnNnldkMjOPECAt+BYm4sARxyfz7r3Vr+x8/SZGhhrACwliVn03tHKiBASn1/qf6/Xnke/de6Ed3kLXJJDKdbu1uC1wFF+D/AE+vv3Xuo09XHG0V2EmoFBGQRJDIAFV2It9efx7917qC51hwAEDB+Zb3cxgq0a2P41C3+x+vv3XuodQBJGCjO7yKI9FxoiMYAtYi97fU3t/h9ffuvdQfBIi+RnTUCkZS3NmvcpzcH+v1/Hv3XunSAeNCiWdHVjIkvP6OUIC2sbsffuvdZIZxCA4CRtdSzWdwRqJ0upJ4H4tb/Y+/de6nVVb5ZYpRGCUf9rRIE1oQtm0nj8G97/iwHN/de64VcuoKVXTLrVjGZYxGbrp0uyLyPfuvdQVSmnQxaHFTEktpANUa+oWGoWt+f6/X37r3XUVQ1NA9Fq8mtm8zB0KrHYaHA0g35P1v7917r0ElXUWoo0WVI1cp47iS4I8YkJNiDf8Ap9B7917rnQRQfeGnqAY5PKquGsEDMObi1z9eBcf7E+/de66rAsNVUQxzr4VmJRrFwFIuoGk/nnnkfT/X9+691hYSTAKmp/qRwwD8cBef6+/de6gM5jV0aJyrFmC3UsjC17lh9Ppb/W9+6901SRMGSXSAXWwRiCq2NizAWIH+2/2Pv3XusY0K11S5X9BKqQC3DFSfwT9B9f8AE+/de6naxEzEvIVjZdRDuDdrWuyn6f4C3+Pv3Xumw46mirJsiYIvvZVRXq7H7mSIMSsbOPx/vP8Aj7917qW1OWi16bC4Cop5sfrqLXP+t7917rH4nKOHhN4yukI7IugA6rAHk/7634PuvdZIzqA0iwvbS49JUAKtzxz/AF9+6916ppAVuBHJ6Vb9Cto49QUsLre3JB+nF/fuvdR/GzKFjYhVcM1wxtaxAUHi39f6+/de6lpArldVlBU3ZmWxOm50/wCw55v/AI8A+/de6gsAHDD9xASlgCXIHJJt+P8AH8fUj8e/de682Ngd4pIpNDuEEsZFtI/oL/Uc8MPr7917rNJQxyzmKXW11cDwxG5Nubc2B/qf9bjj37r3Xo6AhEXyjSth4WPNmYANIRe/+wsP9t7917rtqch1jIAjisAWuQdNyq8c2F/9t+b+/de69UQtC8cpljqFaO4jW2lTe2kFrn/X5/23v3XuuCy2liEEYhswk0G3j1g8hzawFr/g+/de6zzRQSQSSHXLOZGuWCMim1/SygcA3sB+PfuvdRKeOo1hmVFSNm/QVVgGFgW1hr3F/pa3v3XunURtKoFhcg6pZEjtcfW30Nxbi35/3j3Xuo9ZjaUqssUyNIy2VzZFUAcllAuSRwPp/sffuvdM6SCOdKMTkMgaeOINHqYatBcq3q0ni3+N/fuvdKGJmVWDy6kI1tGDchrm4cgDSP8AY/7Dj37r3WIFFDSAGJQhUMCG8hP1Qhrnj6Xv7917pkyeONcs0cM7wiZf8/FEpaJnGpWHN7cc25H5v9PfuvdNEdH/AAulpKSWoeqcrZ6ledZJHExYckWsP9549+691JkpKZIpRULpJUGn9cbrJc8FwVBAv/iP6G59+690kp6WaldWQxxq3qFwOFNza62uBb88n6kj37r3XNYkdA8RLHXYk2131EMTe3B5/BP+t7917qXHTuPVJLqK/pUAHxrqvyLfp4/qT7917qTSwrcxmQaJC5aRl4F+bC3P0vb37r3WV441cRIWRY1tZgQJASNLK31vxyD+fyffuvdOlHHIRUIynwtFZpNR5Ueq3qP9QL/0/B59+691yiCmAiMq2j1u6arR2ITSNd+P9fj6W9+691jAkKhVRiplF2JOhlPOtiv+HHH4/wBjb3XupayvGVVGUyF1YkKrlSVK2jvwBf6/7b63Pv3XusJonyrtrUI+m8iwhtYs3+ce3Fvpf+pI9+691zH7EwiSZQ8On0OxsVDhHAAFwfr/AL1z7917p8R1KgHxMDcuXewFmBUqzH/XvyLj82Hv3Xuva2v+tP1f8cxb6W0/T6f4e/de6//S3kaqp4UqxFzbhyOQOeB7917rD9zqPBNuLG5v9b/X+v8AvHv3XusqyqSSWYm1gCSR9LAm59+691xac3szGw+nq/2HA9+69135z/S/+JJv7917ri1QwsRwfpYE/wCv/wAV9+6910s7P9Sb359R4v8Aj6e/de6lo5P+wtwCf9j7917rlKwIZr2NgPpYD02H/Ee/de6bHrQCVDLYfS7fnn629+691xTIKCPUG5vcX9Nv6X9+691mFev/ABSxPv3XuuvvVNzz/vf49+691yFaDZS1v8dQB/qOPfuvdZRUi1xJcf1uT/vXv3XuuxV2+hB/xJt/vBv7917r33gH1F+Px/X/AAt7917rsVo5W5sbX/w/x9+691w+7a/D8G/pJ/3oX9+691k+4B51Dn/atP8AvB9+6912apVHJ5+vBDMT/Sx9+691jarT1EMw4H1P0/1xxb6+/de68tYthZtX1ueLcf4+/de65rWDj1KTf6Aji4HPHv3XupEdQNIOv/YWuw55HP49+691lE5a2kEgcrfg/wCN/wAf74e/de65a2PJPP8AsPfuvddBnv8An6/nm/8AXj8e/de6y6msCBzzf8Wsf6fn37r3XMOxAN/rf8D+vv3XuuQk4HF/8b/X37r3WVHJ+g+n4vxb6n37r3WcG4v7917rv37r3Ud3sxBv+CLf6319+691jMo+v+8k/n8e/de6x+X/AGr/AHj/AI17917ri81yApK2HPIuefr7917qM1SQCNRF/qf9b8G3v3XusBqAzMPwAf8Akdz+PfuvdQ55rLcWBAtf/kL6nnni3Pv3Xuk/XZARHlj/AFupALAW+t/8P9v/AIe/de6QGSzSI9pHsPXwxJH1AuBx+P8AX/1r+/de6A7f3Ze3drUUtZm8hT0dMgaQtJPpaR9RASENbmwHp/2JvwD7r3WrX/NR+U2K7xil6525OkNPQ1T08NTTM331bIF8K08ar6ipcgso/I/Nvfuvda0XZPQ/eWy46jcMGPnrsbWy1Hjlgi83/AdEqTHJG44ZNVv8SCALg+/de6LDvGLtJ6yIbjlrI5BEs9MnESiJ0DxaVThRY6gL/S3+I9+690l6XbdTVz+WurS0skUZCsxaT7twBzqPGoAX5HPv3Xuov8PqsZXCCaMKVZVRbkWtyCP63HP/ABX8+690usflHhQU05YRt/nA51EKTc/631/x4t/Tn3XulPRzU/kmjinj0NGoLMqgAMg1AE/X/bj8/wCNvde6hSUJQStDOHg1Fio1EElQC+lvp9Lfg8e/de6UO1NurmMvTQ1EgiVygUSLcSG+kIB9ADx/T/effuvdW9db7EFDtminWFYpIqaJxddPlEa6TrsBc2Kjm9vfuvdKyoo455GhqtZaAR6mU6Y6cf2EYKbcizf63P4t7917oqfcPXmVrppnxtZLCJqeQyBkOkxajdgD9TYcc/4e/de6rv3lhq3GVU0c0hmkiDwCVLqYQosGcf6xH++t7917oMKAVMFTLUyQsxMUirKztbURpEg/A4A+vv3XuspnyFOToN45iAVudJ1fqBKn8kfT/e/fuvdOsccULxtVqJEKArFDJoKtpFiyj/E3H1A9+6908UeTkerEATQLovpGsiJgNKBuf7P+25ub+/de6EmjemjiWRJEUkOEVpNDNUAXuQL8hrjjj37r3SgrMrjKGgpCIpnyjyJ9xocNEq6BoAa36j9b/wBb8e/de6FfY+4DUJTx1kMYSKJ5NUmktrLEhXcEAMAQOQb+/de6OFsTsQYVqStkp6arp6BFFNTya3LVLcKr3HIH0Bv/AE9+690dTqj5CLU10NDEI6E1EhStClVgXWPWoVrWIHpB/p/gLe/de6MDlfkPgcfQtBTZCngFMdHkpZkkkmmtYtL4+V5uPqLjn37r3Qb5DuaTIUjfa16TV0iApLM7SKsLSGxX6+qxA55uPfuvdIjKbsrtup/HayoSRshZbeY6HIfTIJIz/VADz+fpb37r3QVd5dvtufZ0WPxbwxwRU7RwsSVlEpDBASDcD6W5vf37r3VR+8t2VmJkr4chUGWsl1AyNIQ4Lm+kNf6fXj/eB7917pUdXbmkamqKZZEf+IUoimjmTWpjZ9LMNVzqJ/p9fwT+Pde6TPYuxcjtzNYzM0McjYyqcyToinxIzm+tla9r/wCw/wBb37r3QyYHtOh2lU4qvx7emOGmjqDGwjeOVY+WD25+l/8AkXv3Xujl7e+XeelmxMlBVvE1LEEV1eRJHRl0SvPp4NiSLHg3B+tj7917oyez+8NwZPzzVGRiraWtYTGCNSTrZLC7CwYD6fTj6Wv7917ov/yWxeOkx9HuyIpRzSShKyJ4ijuhYSlw1jwT/j+eD/T3XugC25nqTM04jtCscUZHkk4RoiCTa35BBHJH+39+691zzu0oMnCrxFKmPWJCIkGqMabBmNuVH6jzf/be/de6AjcW25KSoV6ZFWSjkYCoaJdNmuwZgBYg/gWB+n+x917qVgMUuWNTC7zDJxRxJjkpU0xVVS73byyfRVUXZmPA/pz7917o0/Xmbl2fjUqanOpMZq2CljxayOzSqx9bx6OGjAB9YHH5+gHv3XuhU37gMHuWkTP7YljEM8UZyWNt5XhqCoZ9C2uRe5H14IH1Hv3XupnR2/48XV5LBbkQUUSyQQYupWKOONADddRA1AlT9ffuvdHpw+epp1WeOoNRTx04tGAfE5ZfSTb6sw5F735J9+690Ou0NwQ0+NheGn8XmuzQoLvJpawICi5IPJH0vxb+vuvdGY2lVCrSjkkeOD7gMU1KY1MdjqNn/Km4/I+o+h9+691yp88dv7g/hFYdVHkZTJHK3+aZWIdiRawuSAefrf8AHB917pk3S8mFr5K7GSzQuXVxJAWVHhI1MVAJBsf9vwf9b3XuhN2V3NSE0+OzD6FHjCzzyKXYBbG5Nzcn/bcn6Xt7r3RhKOejy0Yq6N1rYpFZiBYshN7WH0Fvp/h7917ryJolkRRouqrIXCs8fF7Kfz+T/Qc29+69125aAkpHE1gTrdwpLAWJKyfi3Nhx9BwB7917qRHUSGNEhqneOZCNKFoB6VJZSsvF7/S3+Nvpz7r3TetXHGfHIFMbAaRFdHGrk3Km5NxySef9j7917rDFInkZYmK6WDI7swe59TA6frb/ABP0/Hv3Xullt7H4fJZSKDNZAY+HxsVqAHaNpVUAFmBsRf8AB4v7917ptzkcFJlK2moZqeqpaeQxJWIAsUusArJp5ItextwTew9+690iq2NFeNPIoa7k+JJHVj9TdTbm/wDxr37r3XCmeoSMkrFpVyzL6kYqOAQsgP8AS/P+3sOPde6ecfQVdbIJgXAAKsSQF9TEEMBYf6xIJ/p/h7r3T3lTJCtPQ+SOoIh1s0drIVBIRWufrzfmw/P4Hv3XukwplYARhlsdTmRBIxb8Xte1hb8f6/v3Xus8tXI8P2ztKEi5jaxiTUfqA1gAbsOP94/r7r3TYZXMmlULOyKAwKysTewKBxp/w/x4PP19+691PVJyfKdKFbgRLwrsAb6gALH+tre/de6wSxxogZQo1ltWolokk+rhw3AHNhbk/X+nv3XuocE4PmBMRiWwQRWjLXtyp4Fvrb6/jn+nuvdZwyMqg6kZjqOp1kXUfVr1KBb+lvx/r+/de6wK3rZ3iQhiV/zqquixW5WwYXPP459+69060wssSDxA6QykKSIyTe8sjX/px/sffuvdTZqzWvjsyFbBtOmQOxIIIK8BQeB/UDn37r3WTHrNOlVLWTxR+MFQYkJMrabxhZIwApI+oPF/pb6e/de6wxEyLISj8sViZgwSI8gqrG5uPzz/ALb6e/de66qJ46CmadKeSTxoxliChi7C/rgJ5Yn8/wC9C/v3XuuNKXq4IKlYXpzKocrOiiX8gMVYWBsRYfm1/fuvdYy0UEskhkBjVSHXQAWf6GxAuB7917rHeJXkLFyWC2J5UawDbSeOP62v/iffuvdPFBUmlm8yIpZYmH70ZMbIVILni1wP8OffuvdY5qMyI0yhJbl5YwgjuNTXPolvYfkW9+6916mnjUrFVFvS76mFizsLNpJH0tfgHgf0+nv3XunykMZLM6BFMZ0O7BTKwNhw3I4HH0/JtyPfuvdBR29ueLA7arp5TGkscM/j0yqupgtgmpFBv/sf9j7917rXP763fkc/nK/IFpZo5aqUGKRiwjs+knxEckEjm3+x+nv3Xui203WW4twzxyiMuZ7sg8ZSPTJ+TcfX6ccf4Wt7917oa9rfHgSUYGXjYlQrWMIkiZtVzcsxAPH5X/WFvfuvdDDt3rHBYKN9dEmtHGhAsGhWv6CsekHni/H+39+691z3FvLbe1KgUrExZCmQGSmp4nSJCw1R+RlGnkG5IBNvr+B7917onHZnc9O9fVvCrGKxRpWCKur9Nyi/0HAvcD8fk+/de6Kbme1I6irQx1RZFZo5TINAHA9CxpZSDf8AKn68W9+690XrfO/ZjWTuKwxBnN6eORr21XW4+pItxe5H9B+Pde6gdbb3Sq3pjJqqCaXGipiacmWRHkAYB181xa/45/1rc+/de6P12Bv7Gx4el+0qGKAL46NYXl/bdLhS4tcoALsDz9fp7917oumOpaveNX/DxrTHVUivODofUgb9RBF1/obH/XJ9+690ZLbfTeAx0UVVSxU6PEFlQ61CalsbSKQbf6/Nx9P6+/de6NftPY13xksNRSV0c8aNJR05USxn8llYfT68A8m/+v7917ob92zRYPCpHRT08L+KSORVhCuNA06GuSLA3+nF78fn37r3QDbcoazcmSqBCBI0MgdnlAYksfySLkcXABFh+OffuvdCZuvH/wAOoY4a2XwzPTjUUW/Gj0uwa45/2/H9be/de6r07c3HJAppI5xJ62jWQEeNY4yxJbUdVz9CDcCwsOSffuvdBl1vNUnPpVjGRSpKyhHeFwsbLYCoEjC3Avxe35A59+690cPMvUTY6NYXKSeIDyBmRJVK3KlYCCFJuPpz/tvfuvdOHVuIWHJVNdMqq0SuxisrKzRkMSlvwT+D/jf6n37r3Ql7g3LHV5OlFQLQU0kZJ9RjVV/Uji9gBf6Dkc88+/de6Ru5c3SVlb46ZFp4hGsrOikRNz+tojwODwfqPrc25917qFR5bHRUjsk0XkD+OMxltJEjEJIxP6jwQSfr9Sbe/de6TmZz1K7x6i4d9cRA0lZGkGkq454HH1/1h7917pop8njaeKopZoXeqC2p5YzEI0lNiTIT6bfi3P8AW1yL+690ttqZutWSSopP8mkiguEWRmWTSBrcKOQbC/BF/pzb37r3Sgi3DPMgaWT1IzAKZGYDV9dCn6Eg/X+g9+6907UVaaiSGkWAu9RKgurF3czEKmn6Af43P+x4Pv3Xuneq25WQVjQTslPPGD5LXcRt6WCMxJB4I/Txb/Y2917oTts4laCXxTGKrWdR5ZQEkESkX1FW4OrkDj/EXPPv3XusO5aPFU8biAVERLk+iMSPYrZ42HLAH8EG9729+690DFNtbMZepqabHVSpG71NRJTSyGGFIKaAzeZ1K3a/CmwP0H5v7917psfa+Qx+VqqavEhqoDC00UcgYn7qPyQLELH0hbfT6fT/AB9+6908bfwdScoryRSU/lB1LKb2SKWzOwIH6fxcc3+vv3XunLd0EwpZGiiRqqCWWJ5TZQ4Diy3U/lQpH+v7917ouvau6hQbdko6mCqjqiwSpnY2gkVxrCKv1PBsdP8Atvr7917oEer85eSWpZg13cSU83odEjAZQqgCy88Xsfrc/wBPde6OxtbK09bTRTLEyLIkjNcgEMselAxbm4a3H5uB7917p1qKrBVVFIZGkaeaVViiJUgrG1zcfliSbtfnj8+/de6a6GgkgqparH0pp5IGLiWxRebkBXNyW+v04tb/AB9+691OxMX3a1dJkRSlqhJQrZBiSHDayyupuxa9hf8A1vz7917ppnwbUcssSVPnp4AzIqJ5PPK5voGq/C/g/X639+690tcXUVseMSaKIU8tIqEli1pZHchoFUfUhQCb/wBf6j37r3TrSZurnkqYJ5jICU0630CnYKHMcjNwbBgdP0tb37r3UOmStOaWKpkL0xbTFfVZhIQxKn6WFyRbi97X9+690Jo2/wCWikrKFRU0yifRUyfVViiEdQzEclUeSPWx+gYfTn37r3QZ7wxclNHoo40+20nxOZdIYIdUxcJ6hddNjx+bHnn3XumzbWXrIahYKSVHmjCCOeJmCyIqal0lvqByC34Iv9b+/de6FeQT5OjkqyFkqOZ6gzEmSQlQhuAf9oJBPNrH/D37r3Sb++lx8vndSokco7xcx+iMBIuPpbi9h+f8ffuvdKDBV8lS7ytOra/I8lwxVWsNEZVv8APoOeffuvdLWKpElPUtE2lljGiBSNchVDoJB+gD/j/e/fuvdLX465vI4Ps6KdKyZkqNNLNFMfQlRKR+4pBtYcj/AF739+691fvtusGQxNDOXfQ1OkpkPC+RYxGxUA8g6SR/r/63v3XunuoMZp49K35JRgQDfnlwPqf+Re/de6bBMxZgBc8hr/1H5UEcC3/I/fuvdcElURANrszEvqBY/QcKW+lv8Pp/tx7917rM0zR6U1akn4CyFgET6W0gcc3/AON/X37r3TfKq3dEW/ruDqa6sAQBz/X/AH1/fuvdcxEvDuVURqS3A+p4sy8m/BA9+691KWGjNNGyTf5TJrBLIbIi8h7A/wBD/vh7917rDEmgOoVphqTxuFAGgiznSf8AH/iL3/PuvdTvNDGjRhNLoWCu3LMW4JOkm3+H/EW9+690xVs8ZKi5YyGxYtdV9Vv9f37r3TVO2ooFsKiKRUN9V5IwdLhrXP8AsAPfuvdZ4pFhLIxUsTfkG0b24Ea+/de6lU1SjvoV7mxDm1tTghr+r/A/77j37r3Tr9yQW12cWK6XNyNJ5IAH0tf/AGPv3Xuor1sDCNoyxjLaVRQxCn6HVxxz+PfuvdSRMtwFA0rw4Jvfj0kE8cE/X37r3WeFIifLIWPBKnSrEsfzqHIW30H4/wBj7917qfDUS0pTkCM+k34Ygn8cG3+xv/re/de6yyTStbSzEMVF1e9z/tQP1/23v3XusSs5lliR5EDIEs/Go/VrXJ/Nz/tz/j7917rrXpdiQgU6VLWJuQLWAH+2v7917rygqxYAC5Ua1NvSSC1xfg/X+nv3XuuzTzzJZY/IFub3sbrzbk8n/fce/de6csdE0bhg8kTaCA8aWJ1DlAz2HHP9efxa3v3XulLCtRGwLamDxsoDpy4I5VmP9r83F/8AePfuvdJyWnLsRqUjWSvp0HUGuVst/oeP+Ne/de6gRRu1R47lzLdQbiwKeqx44+gtf/kXuvdOChpWWOBXvENEutSC0itpItcWBt/sf8ePfuvdRmVopWR08Tgm/wCoAFubXHFrA/4+/de6nVGXVoY4Z4ld0TxiQvYAEgDkfX6g/wDGvfuvdMlTuCjxwlaaaJVSM+lmUxiwuVCn/iv+v7917oqHanYzt91S0dQyDVd3hdG8aFL/AEY/Ui/pH+H059+691Wdv+KrGRyVfzkEqyC8UoVpVi16iQrGyta54/w+nI9+690Vjd1Ti5pqgUsMkkWopIl9JiLLoYGIklufrz9COB7917oq27NstPHVN5opLSOHLxhJCga5W3+BA4sePfuvdARklOPpwgpacxM3kmZ10PJGjG0Jc/4Dj/e/z7917oBN9T4zLy1DUVM+MfSieOCbVFIy8O7oB+pvrxb8WIsb+690W/LVMWPmeJtcjh2DLb9tR9fzyOb3P0J54+nv3XunDHZqDH07VkE6rVzKPHSxglfQ1vKdVwptcc/Xn/D37r3WWj3FWy1CLUExxyPI4cBCEY+rhuR+L8n/AFre/de6fqncNOIkiWGR6pAwZVJCyBj6RGbWvbn83/Frc+690lzlpKZmKBx5WY65ZBICuqzxFXHIHH9P6fge/de6iVW4chrCQ10qRix8aS2hNxcxlRYD+gt/rn+nv3XunHEbhzNbJBG9UziKpiSGLx3VC0g0l5VWyrb6kgkfX/W917o4FPt7btDt2bcuUmXLNRweSWCipmp4VyKMFFOszm7E8n02AsR/T37r3TjsjsjaeMBnr3+xjlLLDRuySspchg8jWvyeOT/X6fX37r3RtNtdz9aGigMmQwkNWYxGzCVVlkT6IjBeE/231P8AiLe690osh2VtqRClHU0rUtcFTwmqglEjsLIH0H0rzf8Ap9Lg/j3XugrzGb2xXVS0tfLTyLdEP+0TA2KXBI0j6X/Pv3Xuo0e79m7eq2SnMVMsLIBUExSKXjcEK3qPFzYA2uL/AOw917qwv43d+RViwY4VFMqwBEjCukY0MSylVOq97m/5+nA+vv3XurwejNzUlbjqVYZi0s4D2DCy6he7auD9eLcD6e/de6NVDMKmNLWcg+MsXKs5UjU5JuDYkfi5v/re/de64z0crmMq8L2LGRlIZhGRcXYWFwbAEC3+v+Pde6bneZhpA1aeFFjdD+XB/r/vre/de67SMqC6+jxnUwa/jYH0yXkN9JJsf6f4e/de6yrTmVtSxXIaOQOCHRV/1Vxa9rXIsD/T37r3XJGiaRg8pGpZFOlNJI48TC97XH4PI/Pv3XusGp0KWKqpvpJsWLKD9Px+b8g+/de65pOkam0fmLKqyO1yiLFcBmAIGo6vqOOPp7917ryz2CwhjKzkOYwqlfE/IKlgTxb6XN+PfuvdOdLNFBHM0kTM0iOsChdWlnIOspHY2NvyeLc3v7917qBOJ5o56xYAKe5hLQuqIuni7Brkkk/T8D37r3UOLIS062p2SJ5U8LMi3cJYEyagfqv9Txz9PfuvdYJIpWp1rpqtQ8lS0SoWLyysqgrI2gfQgn8Af4+/de6401XApAm1MHU6UjQmRtB9GtiSBbn+n4/2PuvdThJJIq+NmUXAiYDSmon1rb6/Qf1/p7917qHWssUTzuwJUBiJNfojUlPIQguT+CARx9AeffuvdcXpqaqjjeGcGCaETeWOCVWDsBeDTJyATwTzfi1jf37r3UCWllhLxsqh/Cl1EodwCQQpAAt6b2H1H5P49+691JjPkikUooKguTpJuLW9RvbgH+n19+691Cml03YlRZilmYWCrpsRb6fU+/de6n0qRsA5mRvSGEasDybkaif+I/437917rkYySGm1MRJrFjbi4PAH4+n+29+691wkhldGdVAHkvHG7KrIttJ/Fz9PfuvdYKeBlEmp/SrXcOjKwUcEBmNj9eOPfuvdZljkXU0boI1sr25JfVeMc/1ufpb+vv3XusS08sjDSqMbqo0lrg3u2m9r/wC8e/de6zVESoXRIxFKVsvpfVcDn039P+xJB/3j37r3XCMs/wC5I4EgKsV0hWfQCLHV+PzYW/2H4917r0beSdXLhVcXsDp0ljp0kgg/0t7917qRMY0bxxqEewACgamsf1XB5W/1v7917qJKWuY5JPGXYWumh2NwbrY8qbD/AFvr7917qJIBUxoq6YhC7Fo2Y3lYt+q/1Cnkc8/8T7r3XMQ07l0jicFHW7ajYSAEFkDfUf1Bvx/t/fuvdOrwomiMSiVjZlCWA1BQSrG1r2v7917rG0DALIkdlLkEsmoFrWIDmwB+v9ffuvdcXWIJIZi8LOwAaNr3Gk8KvI+n1uD/ALD37r3XFI5J2MBkdwQDYehApOpfJptz/rf6/Hv3XuuEeNpQ/klWIVdnj+5jVHaOM/RPIefrz6r/AOt7917rHUhYkAAEpVgFCTG8gAsxIva9hz/Xiw9+691iVVmA0aniUDWOLrIf1LqH4B/r7917rsmJWaKyiP8ADszKzXPGkt/h+BY29+691DrMe1RfxyBjFYtGGLKpI+oUEC5BIJ+tv6fX37r3Ta9HIPTJxGzCSzLYBlX9II5te/8AxP09+691FfGln0zMk4kUFC0gRYwpsNPHJ5/Tx+AD7917riuMgUKgCzT67aZE0vHFf1CRBcDgcc39+691JSgMiyurBRGdJ8jA2VbAsn+wH5vx/X6e/de6wx0MgZhICZIysqspC2DcpICDbgX/AK+/de65xUskgns6gx3ZldgXNm/sMTa5P4HA9+691Jo5ZxEUkjbU7WtchQgFg2n8/UfXg+/de65GPS7r62Vn0qkYCROS3Ba3P+P+uLfge/de6ymKOETKjsSzqGgvq9LKSApX6X+gN+b8+/de6jxuiMikhJLaiAbjSDzEb/SwIDf05t7917qLT1VRHPJIrFEaQhkFyxAW4AI5sf8Afc+/de6y1ErS1DSrAIrJq02XytrGmxY/Uc3/AN59+691zp3D+SMMwLAA+n9waOPR/if6fU/63v3XupXmX+r/APAfRfWb6/rr0/6r8X/pzb37r3X/093uaQPGFtexY3NwSSbXv7917qNFJIxUNdfVa172Bb/av8P959+691LUkC5bg3FiR+OPqPr7917rkZIlb9Qb6fW/9L29+691werhjUNqUXP1LhVHNudRA9+691gkydOoBLpa5GpXsCoTV9R9OSP99b37r3UMZimVQwlj5HJMgvyObn37r3WQbio1BvPGCouQGAFib2BHv3XumLJ7zo4DZZ1Lcg+r0qQOBwefxYnj/iPde6RdRvOmaayzi7BibN6dQIubn/Y+/de6eKHcsU4AWRb6VJB5te3HP0/PNvr7917p0XOxm3qJYG36za4+rH8Ef4ce/de66lzkdhIJFTQpuNXHJ4JBNzf/AAB/1v6+691igz0TG6ycEm/4/Nj+ffuvdOkGaViV81hpsAT/AI/jn68+/de6yjKgEgszlbEizKefrZuf9h7917rmMsF0FiACWOl2DXs1rj8H6/X+nv3Xuo8mZ/shgQCxurBbW/qQQf8AjXP+v7r3Xmyq6iGa54sGYEXtzbUOf9e/+x9+691zXLqB9Ywh4BDggWv/AE/x/wBt/X37r3XM5Wyk61H4FmDfm3HJH9PfuvdYHyuq4LE2HADKi883Ivz+PfuvdYkynJClGN7EWYkD/Y/j37r3TpDV6wS2ovccr9ORx/iPfuvdKShTzlTewCgkG9/9b37r3SiiplUAsVI5H+wv/X+vv3Xus/hH11c3vwoHv3XuuxTre5P1PP0H+9fT37r3WQUy/UEf4/n/AHn/AI17917rn4B/U/7Ye/de668YXgLe30Nv9iffuvdchGbXFgb/AEt9effuvdZAOOQL/wCsPfuvdcHAFrAD6+/de6jSorqeSCTYC/8ATj+n09+691B8Vvz/AF/qRx/Qn37r3WGRoxy1lsL8m54ALX9+691GaaIA2eMA/wBSpINv8L/4e/de6iNPB9dY1Ne4vbgc8D6/k/19+6910GR7iM82uTcWPHP5+nv3XuotaAqIW49Z1hSStzyAALf19+690gM7WxRJJdgWW5XTZiDe4W3Fxb+nP+2Hv3XuiM/In5KbK6gwdZX5nK0/3cKu0FCJFNRKw+qCO9wB9Lf0/HPv3XutW75d/wAwjcG9MxXwQ5b7fGxGqSkpYpzHHRKynROCDy1rfj/D+l/de6Jf8fKJ+0czXdkboiqKvB7WqpqmklqS4TIVxkLxFGP6wrC/HFxb8XHuvdSe+Oz6vIiPDYWKFYEmZ3ghiCU6szGY6wLjksSx/JJ5/Hv3Xuqzu1P4Dlq+R8i9XT5EUb00T0LHxRVDqFhUj/U+m/Hv3XuiwSbSrl/yqGpnssgdhZme2q5YX/rwf9b/AFvfuvdKqv269ZTQ1TlHMcIclVHk9AAfVb9PI9+690jZominBUAIukMWNib2sAvPv3XulVt/a+c3FVw0uJx9TVSTzJDGsUcjlpH40cD8/wCw/wB69+690L+4+kN+7Jkxke4sFU0UOT0GKSaNwh8liddhxweOeRa49+690ZbqT455evymLrXVWAlp544jGWB0yDUTx9f6cc+/de6tIrtkzYjAwokbJUCNadYVBGoKAXVb/S4AY8cg25+p917oOK7b9THA1XUOsMM+vlNLSSVCemGR05NtQsCRY/7z7917oPt1Y2PNU0KTwzwVUMRtpURtIwBNhEP1Wvbjgj8+/de6IJ2x1zRO9ZLNT1S1kpkFkjIp40YAGSaW3DH62/3n37r3ROMpja3FN9oKYyQJN4VJWzMhJYSN9b8Ec/0t7917porcb4xccSyIzx2JK8IL3B/Nx+P+Ne/de6jU2ktomT7hjTEaFuZFqBdRIzflBxf+n9R7917rGuQmoJLLaNwmpi8fkVh+ohGF+Objn37r3WdZauqMUjSLTssolp0vpRwVuxABuDe/1Pv3XuuclTkGld3eUjWQSXLKqqQfxYcW4/w9+690NewambIJJTJMVMZjYNdhqJF3FyOfzzyf8ePfuvdLRt9VeMqZ6Rq1knhleJIWZvI0YkLAaQQObAg2Pv3Xul9hu3qulrsf5Gmpqco8cktNrMskpuqlwpuB+L/7H37r3T+/adXTpUGjrgaeSo1VJqSRIFuC4WVuCOSPoCBwL+/de6XuyO1qqEtWDKxy0ss3iWFnLAOoCA2b8avfuvdCjuzubB1OMq8ZK09TXJToZXhqBURpJ9XMSKeLDg2+huPp7917ooe4e0p8jM+Hhd4FVjVQyzSEGVCxJjIc/gXsfrbg39+690WDsrdUeSrIIIKuGcIWjndbNKJCeLubkj/Y8WsffuvdLDrGvNOYQ015iyhImPFluVub8A/qAFv8ffuvdH7wVHTb62zU4yulhe1FMSxZdUdQItEWljz/AE+h/wCKe/de6IX2fs7cWwdxrishUeenqClZTLBOGSMF/SJG+lz9eD9b/wCHv3XuhG653iEiipJY/JLMEWQEhish/S4c86bfXmw/Fx7917o4XXu/oMVk2VmdkQwFkDnwiccF4wbrp/H0t/UfU+/de6OBX4zGdvbFr6O6zVDU9oCGB0ygXtza1iPx/tvx7917quKsly3XW463bWXhip08jJAZPSjRq/8AnAx/PP1+n+vyffuvdGQ2NURV8cdHQlJ/vwXBkkCyeTRwHvY6bcWPB5/1vfuvdTtw7Sjv45qbUxdBIieMoSqgMD/UC3H9PfuvdA/ndu1eIiqZ8bG1PJIsrQyxHmzt45I+L3uBY/0/Fj7917oNo9zNQ1JhylRKJ47jWgMZpk0CyxiMBVBAFwLX/wAT7917ownVvYYp2NNJM1SKhkLJKwaPwSIEEhjIsSQf99z7917oYNwbTWSA7jwkqOuvzxQIC5WUKChKi/H+ve/0HHv3Xuht6p3NXnFrDWVEU9VAyJLDoIi8ciavSPywN7Wv/S9vfuvdGY2zuTIR5KndisNAYwsbOgj06jcWcj6/1P8AX6+/de6OPtrcc+TpoIZHhmgxMSyKkTRiREmUOTK8NiQxN7X/ADyOPfuvdPPZZvtuky8SDz07PrCtZ9Bhup/qBbSAOL/X+vv3Xuknid9JvnbcdLTBEylDHHBLTqdUpKpbys3P1Av/AIC/Hv3XugxzQrabIUsMchnlp5FkcRsdLVGr0wgrb/X/ABbkW/r7r3Rouo+0ZcDXMuegrDj2gSP/ACeWwNQotoZWuNF+Tptbk+/de6NthcpQ7hgeqoWt5ij6RYHS7nWqgj6C1tR+v9f6e691mmp5YFLTqIY5CY45Zo9Yezf2WHF7X5/p9PfuvdcIVeqKnyxK6zftRuGCMDwWAa4AIH1uL/W/1Pv3XusdRSTPNULHNA4UIIx6ixYKdVnFxwfx9B9OByPde6xtQ1CRpUGQN9RZNJdT9NLR8mxNwDYcf7D37r3TgJGUtG6tZokXTGo1BmFyQklwv+JXn6Wt+fde6h1NO4a8Ysj6AXIAIIIPquOCBcX/AOK+/de6hvG08x8JAEbroawB0WBdWL3HJv8A0I/r9PfuvdONJAlTFKHd4I4yoDuyvr41cH6kfUDkkf7a3uvdZ8zXlIUpqSdVQxgExlg2tUs3qve/F/rbjn8+/de6TqS1EkGlxMj2P7ilgtgDze4Bv/S3BuPfuvdRqfKJDUCzOFKup/S/rFxq4BHNj/T/AHj37r3T3V1STwhqe7s5Wy+gKNJGqwb/AHv37r3UJ/CwYss6vIiCGSniUmHjkMUKlhY8kc/i9uR7r3U4xloyhdmZUjIcaIyzAWkJUjgk/Xm/9effuvdQ/tZGDSaWd0JcRF1CnVwpIAsbD+t/z9T7917ppaGZGa8YCX8jFxGQwB0BLAfgWI5vb/W9+691kWBBKsUvoR0RnMaMpDE6gzL+Nf8Ah/sAD7917pb1dBtoYFamF6sZAMkbQyQKVYcB3WQi4sfoWJuL/wCF/de6SUaK0sZLO2osgBZlRohwheMkc8cn6fQ8D37r3SnpKCikhjEcjxSSF1mMkamOK540Mht9Pwb2/wBf37r3WIjwyvAsjhLFURo0SmmOqytK31FwP6/7D8+/de6iVrwxsIkd4ohYFdTziMgfWJDe44PJ+v1v7917qRC8L6WkeRoEiAEkoTyBmBuQiW4uB/rfX6+/de6jTmb0IiPLGHJUKzFgn0jLFuRc8gc/n+lh7r3USpFKsrNIVaR0D6I2diqxj6OBwP8Ae7fnn37r3UJRI6+ZHT94sY4i10K/p03JvqHHv3XunimiqAGQJIdKamCyKdANrhFa4N+Px/xX37r3WRpHpgn64jdJFdmGoq3Fj9fSbmwIt+be/de6yPVRTsHaIIFWygALqv8AVgF+tyLkH6nm309+6905rUL9jIdKSW0qZXVS6vawX1f1/wBv/j7917qvb5g77jpcDLhoazwTyhxIKZ7SxOF5LEfQfT37r3VRVPTw5bIUxrNVezTFWqmE0mgFrgOwPJA5P9Pp/j7917oxGF2tRwiJJKlUa8UkLU8UZHqWxikDMrKAf9b88/j37r3T5u/JY/A0yRUmsO0COAbrdgvrKu5ckE2tc/1tYW9+690V/eXY9TQBpHDiqqVkSiezNEiIoLr5RwWP0ueR+LX9+690QLePdtZTbgeq+1qK6oUzg0000j08zi5W7IwBHpub/QDiwJ9+690T7eXZWTz+TytWKuOnkrZJGkpIIVNNHZuUiWUG1jxwP97Pv3Xui+bh3PkYZZVWSaNnK62QsoNxYuqknST/AF4P+HN/fuvdJSuqa2sWEpVS1DSKP3GXW4ZBdlLMpNubG/8AsLW9+690I3VUO4K/PUmJiomWkFTFUSBoy0o0vp1m9yQSSR+DzccD37r3R7t9UVTSUONpqupAWmhjITUqlGI4NmGk359P1FuR9D7917pE7dy+T/ilPisaKcTTEhptRS0QJBA08WP0/wAP8LW9+691Yv17hKp8HS09TCpmnp1Lygu4XSvFix5vz9Bf8f4n3XujF7aonwlC1XKFE7J/kxdWZxovwQSP9gDb/Cw9+690D+5915HM51cXIXipZqg0hLrogRnOpnkCWIFifVcH/Ee/de6FLD7eo9rhpYK+GsgkSF0rKdhGL6NRuZDyR+k/ni/59+690C/Z+82mjqalKh2+2DIEaWwLMOXK/Q8XvcEfkfU+/de6r2zud/vBuEQeN5IpnkdI5LAIQxuddrW1f483/Hv3XuhS69qKqgr0xlRTCOF51lUMVkupsECvzYcfp/pxb37r3Q/b1yMWGoqVo0VZZ4ktGoYjm9jKTfj/AFrC4PHPv3XunPrqsr5kkqVjjdZIpI7gaU1GO7FRH9Av+tY8254PuvdOs+36+qrJJlVJfK5cCaUeMppBMilSdIBBI/NvrcW9+6900bpo5Qkb1FTQJPBCFiXHqbVQX9aVAT+lhz/vX5917oK1rqgGcVVO/gjmFkpozEEAbVYTEAEDk3JJH5P49+690z5DKtPIShBJuihgjqHPpViGFrgX5sOP8b+/de6YVyMjzhQAQzFTGDZSBp8jNx9SdX1HA+nP0917oX9i7mkgycaRTNTsxFNJKwAVUBVf2Qw/UObWHF+Le/de6f6hGWvqj9xMIo6xhdEIlkXUbOwAIFx/iP63vx7917pXYCWKqqJGiqokNKpZPPHcyyL/AGCSR+eeSTfn37r3Ql4TcGOinghzWti7Fau80etomIjZ0kY2X66hdSSQADzb37r3Qhx5bCDLQphWkek8Z1RCUysyROyK0kwCi7Lpcj6Amw/p7917qTkmetVqvRplcaFBWIlI2/SJFP1Fvpe9/wAj8e/de6TsNNJBE2T1SU1RUQOkM0IMcg8bFNGmwFiNVvoOfp7917poyMcT5GLIY+tjqpGihqKgSyETtMCQyMT+qzD+1fjgW9+69080tXS5qcU87U0NfPY6jGVCXtdT47GzWtYcXHJ/r7r3WfO7bpko6mKoog08oUopk9TuSVWTWOAOD+b2AHv3Xuq/u9M+1HRRYhqekWrxVZPURzEFnFQ1kAcNfVpAUgG4H9eT7917oCutq4rWT1NYyyyVci+Ro9QOppLhlsbEkm1uRwPp7917o8O3TLJCq+J00+NpQRpdF4eN7L+OCSPr/X68e691OFO89b46dQkSNpBIJaxtf/D8C4/3v37r3S1xdRVY2TwkRzRTalqIm0sxZAf3A0n+Nxbn/D8e/de6i5CBmqUdfS7VCTSNFpZKfSgv4j+SxPJ5sBa5Hv3Xup9HQ5GsliSkBJjE2syq3lYJfW7WNiLEEf0uPfuvdOlLjtwhlpRCppVDuzget3c2TUCBYf0F/rz7917pT0e23RGqJUeVtDrIraY1QOgU6QfryDYf7b37r3XcFJKKlJCFYjk+dRE0IRSIliB4JP0t9D9Tf37r3S/w25Tt7GQ0s9AkyeWsR1lchxT5KlemqYJFW4CN6X+v6gpHKAj3XukTHhqTLwVdRDUMalJQ7xq5aIF4/RT/AOOpiQTzYD37r3SVh25LiZwXUCbylJIYv84SyK8kKC3CqSSbWH1H4t7917paUVNXUDSVFRK0qvFaKM6ljkQqNIKL9CB6eRxYcG/HuvdM80cOUq4qadkx8Qu1XI5QIiEkJIQ1iLtxcc8W/Fvfuvdd4KjrqZ5RFC9TF5VKPFfTOI5D4QrkW4FiSPr9L8e/de6VmSkqaLG11XTFUmCM0kZYkrLpGqx/BUgfp4vzwSffuvdNHRe9MvU9gYrGywIFTIedvWodxI9y5f6k3HA/At9Tf37r3WyH11I8m3McGuNVOkgBNh+gWAA/qb3/AD7917petcFlWNH9F7swAUkkAAj8ge/de64Anxm6J5CLC4UkA/SzX/r9PfuvdRGSQssVuWa6ktYrxx9Px7917riTJDU+sgFLMD+tfrxa9/8Aff1uffuvddGB6ljO7lbEmSRRpVRbkn/Yf4f61vfuvdY/KAs0SwrIJGUCbh/r6Qbm/wCR/wAT7917rHDNCECT8NodW0jTyv0IP9P0gj/Xufpb3XupUVdLAr6NJVghNrMFQgAAg/n83vz+B7917qPJIbs5u1yC2oIDot+m1yOGuB7917pvq5DKo9CKApZXIPHjGtDwQeR9P6+/de6Z4Q7ynTc61kaRpT6+SToYi1+LE3+vv3XuozSnWxJsBGbCMgMWDWVdRvyeP6cf7D37r3TiKnxwrqKu5IXxWXzICCbmb/A/4f19+6912tQwBV5SqzQqQQAbE+myk/4g/wBef6+/de6wRzVKa4/WfHIyE2Gl0ADFgR/aIt9PfuvdTYpitwHF5hrYEksoI9JNwbWP1Hv3XunulnEojKSsSgZX0g6HCrzdb8Hn6+/de6cUjaXRpupADFSLagG0/Rvr/r+/de67Zp0k02ZHUk/gJpIPII+h/p7917rq7SMnrdinFyb2sSfTf/X/AN9b37r3UqNEK6SNcgZTGTYNe45v/S1zY8e/de6lillmdAIiokIF0sqHTYln5P8AX8f7cfX37r3TrHTGGVQbB+QF+j2Y+plBvzz+r/bf1PuvdOcUaRsJNAsgCoshGj6G4Kg8te9j/wAV9+6905y2YJrB0nkshY3IBIufpbj8W/4j37r3SbrWgMjSR3Dg6AgHBANvILfQ8e/de6aURCdbuY7tf0q2rm3H1HP/ACL37r3UlIp4pHdQ3jmjKh3YAsoHMigj8X+v+8e/de6aMrWJRa5XmOkAeRpnUKObBkI+vF/Tx7917oBewO38JtnHVNRJXU6Sw2vrkQEem30vwT/vf+2HuvdEEyPy3ps/mZ8VSVgCRTMznyhXki1aT42YgHn+pv8AXjn37r3SgzXbeFyWBWgTHU1Y84Z3rPNEk6zjgPLdSwItb0ta34v7917ov2XyNK4lb9uaWXWVjmFzTL9RIjn6gCwsf8Ppz7917otfZm2450hr6WeiE06CWaOM6JAgOvU6oA1zybk/4G5Hv3XuijZXNUmPqKmOtnVkEmhEkSRo1BPMok4LEeni5v8A0vf37r3QWbppsXkYHkgkhrE0jxqJlRpDeya4z+B/hb/iPfuvdFD3nAtPU1SGR4X06kRRGI1IJ9IsL2t/U3+n0Pv3XugS3E2GFKDJrauabWXQ2j0jkm39bf64/wCJ917oOZK+GQs9MrAU7EKzgMgY/wBhgR+fqOf979+690+RZ/yxQx1dPEYKcxkxxxJF5F1AOCycsSDxwfp+Bf37r3TrV5Gjr6/XAHipV0eJGFpEASway8ar8D/evx7917plqrmdpEVmjQszM8TaZfwDfgNY/gW5/wBh7917pMvUTRyFki9MjBD5VYIJCPVYcEWFyCSb/wCxv7917panPYamwdJBT0qJk0mvJVIhAmVWLjykkcfS39OeDx7917r0vZWcqsQ2LnzWSaicqUo1QLGrrwkjGnUAkA/U/k8k+/de6Y487kJZFWmV5nWNBZi62P8AtQcDi39B/ifr7917pydM5PRLWRjSXmkhcxysZEIUHXKlxcW+n+xv/X37r3TzicxuSJC7V9VGqAU90mKuJA2tXeNgf6WBHP1sbn37r3Qs7ZzmaSqearyVXJDAGkm+6jEiOqgEKCCCbD6G9xcgjj37r3S5p9xvlIpxLjKaaGoZtToER0INkkaNSpJ4Nib2/Ivf37r3Rn+i9xpgcxQVayPAxlp4popLBSjyaVEYYkmwvc34/INx7917rYb+NnZ1M8eNL1MiqxjjQqHZRLoW7Pze12Gn8AcfX37r3VsG2ckmTxkTRaAX4Cq6uzuPoGJH9ofm4AP+Pv3Xun6WR44XjAdV06WWO2oMWBZYorXZv9qJP4Fre/de6bKCvesQSpSywFzIAlQnhYeJyjtpP9fSV/rz/h7917qYj+TWgYISyE6yDrIupFrEEf6/+H0/PuvdS/K1LGPGxWQsrXQXQsOEJU8AgE6bWH9QffuvdNjEI9pmeJxIZZUIDl2c2J1qAOQOR+Dx7917rjLpCyS+JykbyKCRyQwBFv6cg/6/4+nv3XusctPIKYzxlo4UCeRCdRkY3GlhxwCL/wCx9+691gpzJEwdFGpBqDtyeb6AB+Qv4H+3v7917qdT1rwq0l2dm8zgBbgTOQoL2PIIJ4BA9+691wqalSvgUMoVbS6hp8rDlz4ltqIv6bWP9SSR7917ppVmjRUYjU4JH4PjNuGQgkXsL888Wt7917rHqUu+oiNlV9BBNuPoAW/T/he9+ffuvdehDM49a3Vw5VxZ0J4KmSMgFDxYW4/qb8e690+SiOGGFqeMFnUPIqs2lGYkgqHvb6EfX/effuvdOpyNPLG8rY9PUkKaoiQqNCCBqUnkEnkX5Pv3XuoUa/dSq3l0VJcaQW0xhGPpRf7K2t9f9Y39+691BytN9nL4ZlRXQs6yIdZkLJYXYHm1yR7917pmeSUPHHHMzJ47OvCSsFsSsdltb/VE/j/E+/de6l5BKcwippVkS5XzJIFY67abXtzf/AC35+o9+691wgPitJLZRoHpVDwfqCVUggj6fXj/AHv3XuswdWSORZHfUXAGkqy2sCy6r/4H+nv3XusiOP2xK2oNqAYWIFhewPPPNv8Abf0v7917rjWOrN6LhUCKFB/WoH9rUf68m1j7917ptDPa62XmwDBySzfQkD8jj6W9+6907l6XxIkLSioQKZjcKAV9RaL03v8Aj68j6n6+/de6bJqiBVt5CWkmDeaTU9r/AFDFefwfzb+nv3XunJIKVlV1qEEwGgIfXCAwsXZtV1J/xvb+nv3XuoyiCKU60D2kOrVcKVB1Flf82vxYf1+vv3XusRmleqayyWU6fIqWUI1vTqIItb/efz7917qHUUMFXkIKt2mSSkusWmR/G4PDKwJsbgc2/H0t7917rnOpjLhY7JYgKIwyrqNzpP1H5+tx+be/de6ywFiSunWGjW5kJiZXWwBT63J/N+Lfn6e/de6kUshAtckEEmFUIS97H1g3JNv8OP8AYe/de6cTW1Ip1pf20gZiRCQxmY/UWLG5vxfn+h/1/de6bKyQRqza/GqDUIpCFAYjTcAi/wDS3Pv3Xum01Lj0rMsuogsEb6IW4v8A7Tx9LfXn37r3UuNoyGNzYNfwrrsUA45H1sT/AIDn37r3XPwOq3l/zLsNJUc/htBb8WH+8/4e/de6zxxGOOSdAWjAMegMFsCtw2kf7AXvzyPfuvdRykTsWYh1CiyMp+rH+lv8fxb+p49+691PkhQIvjGssFJIGgaj9CdNifx/vX1Hv3Xum+OlWOoiiaMz+ZmVQwPjBZdVrseBfi1/fuvdZzi/ECk8BSRWIRCF0W08G7E3/wAObfk+/de6xyY5DG2iJvI2rU6OG1BhpBNz9fz+ffuvdcf4W76GWBiFCoUBIEwQWLSfSzf0I4/w9+691AnoZowIbkLG3+bDBgbXNzIL3t9B/vX59+6902zQGEK92J1D0eoAc6G1aebAX/P+P9PfuvdSaV4E1MxZirMRqHqJCnSyg/6//G/fuvdS5A66ZWQhZ1W5IKBben8f4fUD/Yn37r3WHwyBPLEyqLNrZSPqW+t2Jve/P+Pv3Xuoxo3PkmJu8l9IBF+AQGUD8/7Hn37r3UWSP1iySmUjlCCLvbTe6/65Itb8D37r3XOKPwxSyOZXmRkssjEgBb3B/I+vv3XuscFZE0kgYlGDkjUvJJUgqCPoefz+Px7917rHqqL/AKP936v85H/m9FtX0/3n6f7D37r3X//U3ZJclToti6nSBzrHLHkjn6c2Hv3Xumuo3DQw6meZI9I1W1rf8GxF/r9f94/2PuvdMtRvzF06kmpjFv8AaxwLfTm3+9e/de6SOS7XxVICRUqTb6a0P4Bv6v8AA/ge/de6CfO91xFWMUykq30MxBWMcsdIP4Nx/T8+/de6QMneb6lp/OY7SCxDFlCMAwKkHm4Fzbj/AFvfuvdc6TuNquWSNKpmkDW0AnRo4DnV/h/UD+vHv3Xupy9jVTSeqoIUyMTeV7MClwAQTf8Ap+efxfj37r3TVlt+yuGMTuCESRnDalAC6CFNzwSLn+vNvfuvdI1d91jTEtI2kPpVmLRiynSbKtrf14/3s+/de6Efbm/JY5tMjsfKDa8pIS0YvZAfwAf9f/YX9+690u4t4mSNf3XdXX0yxsqhdA9YkQEcg8G/1+t+R7917pnyO+1VCI5y9/Ry7Xc3vrP+Fv6244uffuvdNVL2JJESNZIuqkBlIUfQmwP5Iv8A7c+/de6WuP37DOQBUBSul2JMtytrEFkP0H+Nh7917pQHeyFQRIo4uCLi4NiBpuDcf4/X6/4e/de6iz74jCgmZUsDzezC30/V/vFvr7917ppm31ErKxqQygksNVwAeUsG/P8AsOP8Pr7917qQu90bTeo1X+hYkvwfy4JuP8L8fT6ce/de6ltvWNF4qxGeLayzXuLsBb9PJ4t/rn37r3TrTbvWQoolILBRbyFhpYXLk3/B45t7917pR02QeoZQLyXPBUlgbmwAve/H+J9+690tcbiJZmV2VwHtew44J/A/x/339Pde6XFLhEiTlirEA8g3HP5v7917p0p1FMWA+psAW5PHH5/3r/Y+/de6dFq0sLg2AHFuR+D9ePx7917rpq+NSvJ5+t2VeL2JsD/T/H37r3UiGrjlI5DEgEASKL/1P159+691I8sd761W5/TqFxxzpv7917rjJUIqagU03vquAQPob/T8/T37r3Ub+J0+ogH/AGzAKTb8WPv3XupMVTHMSUY3sCQCT+OD9T7917rOXIABNv8AG/J59+691HkmsPqf9ckj/Hj37r3USWoVVDEkXNibke/de6bp8jDCpZnARWGoM4A5F7f4X/x49+690Fm5990+NDBJgQzEXDDVdD9LjkD/AA/P+3Pv3Xugpr+3BAWMs0SEsAbNfWD6ksB9OLXt+f6+/de66oO5sKSWrVmdhYIFfV9RwSoB+v8AvX49+6909t3jjVAEUKRLw92IuVA0n1EAC/8Ar+/de6bcn3ZjUgkkmqYYkQF7lkUICL6gWNv974/2/v3Xuq8/lb8/di9NbUyeTbLwVmVNLL/D6GCWPXLUqhW8iqeAD9foOLj37r3Wnn8qv5gu4uyMxm8tJV1cklTUMKeNJHNME1aWQEk30/pvY3N+fqffuvdVz4XM7g7g3ri9s08csk+arR9zVMzyJSUbSK1SXABtZAAPxcW/HHuvdWR5ffVP11iKHr/akKxYqhxcUVXPM6wg1SrpnqW0EXJa5H+Fh/W/uvdFe3PvuSnSrSmkFZNVq6iVuFDEeqONhcW5/wBh/sPfuvdF2zhgrCKitEYnXQzKreQxsAWFxzyB/sf+J917pGOvjlaOFjUPqiMTKuhWvYfb8jhrXI/4n37r3USZpqLISxRgqjLIs8cjqQq8awwJ54F+Lf1/1/de6Nz8XfhfvDv+fJbs/g1VBsnbwDPkJI3hiytW/pjpKR3FnItqJ/pcfX37r3V9nT/wM2903tvbGayu2afJ5GsraOulE1LE+k1c7fbIxIJCpEqsTfk8H8e/de6Fb5d/E6LsDriDK7dxUEVTQUgraULSIaj9qIScAAEHi9vx9Le/de6rm6Lr8NRZGbbWfLUuYoZoqLxT6VkiaA21NEfySf8AbWB9+690a/eMdN4VnuI449RUkixcwcMVH0BuLf0H1H09+690V/LweWoM8dWGjnaNFRbs6y+Usl0Fxb6k/T+p/Pv3XumjJw4pYmM5qanJRajGwslLCYyUMTOhuQbfT/fH3XukVmev8duvHfcS00FNUhGllpka6uAAFSLX+vUFDEci5sOfp7r3RXOwOhqGuiEtBTpT1UKSLIJYVjPqUqFeMfQLcG/P0/xt7917oqW6+qM5iI2NZj5ZKGk4fJQ0143WSMKAjH83JJH9b8f0917oFq7BVeOpaiGGh8kukyRzldMq02nWfqbX/r/X6/n37r3QfVdYihYEjWJkjKSkqSzjmykn6n/ev9b37r3SNlq6tJUQFxp1kDnSiK3Gk8f8U/Hv3XunBM8sMagTTamBkLBdetV4WMkfQcAf63+PPv3XulJhM/lYZJZaaoalV0MiKj6WYhubi39b2Hv3XupdbWZXISHITySGsikBZ3Yjygj0NcH+lh/WwvYe/de6jxbnyOPq46msqC620CEFiC54Q2Ui55/4qffuvdOjbtetiqTPXNEgKlEKkf2buoUj+o5v9T7917psot7VdIUSnrX8CzFJfUyEqTqIBPJH+2P9D7917pSnsyantNRuEq5GCNP59WqJowHDxnjmxv8A4/n6ke690kMnumfJ1KVNZUvDLpJ1Q3VBxoB+l/pa/wCP969+690HK10VRXus87xKrv49GlzIwPGoHnm3/GuffuvdGF66kWeNwscksjozq6cyxhFsrabf1t/UfT8g+/de6O11HPV46sx8+QmMtDUMoaIyqSNL2MjqotwR9D/sR7917pa/Ifqak3fiG3Jh5x9zR0bSzogVzUGM+SNNQF/pb6Wv9L2Hv3XuiEbPrp4a6aGWRaesg1wLGqW9auVbyFh/h/j/AL1f3XujD7bm8ElHW1taZohIZJVguNJiuNDr/ib8f8a9+690cjrbsCXGPRmgSV6aSpi8kcRcAxlRYOq/TTzz+T9PfuvdKf5E9U0PYm3IN27dCJmqRPNWLa7SG2sJZSbEAfn/AA49+690SrYe/stgsumNrytHUUlQ6NExaN544R+4AWFwdIJ4/wAf6W9+690dPa25f750aaBDGA3hpSXQMyn1CUg/Xjg3Ngf6Ac+690+VmzclW06AUgqYw2pCguojVy0ri1ub3/w/NvfuvdF07M2BLFDUVlJBGjlmEdo1Bdbc3Yg2IAI4t/t/fuvdAJjqyswlUJDFPTOkao0gDSB0QkkBeBbk8/X37r3Rruqexmy0KU9TkvEYHjh8DAiL7ZRYvL+b2/2P+x9+690bXF0WGxBo8/NUzxYuokLGGgdWnncL+1LGhv6Qf1D8n37r3RqNo1K5nCpLRNS1EixRvFLMI5G8QNwrqBpDHgHjjj6e/de6GbaS1m36paxistXUQrFUUELSaG1m7Myjg6CPSP8AD/b+690Y95jldt1tJWwArNTHT5ACSmgNfgXA1AKLEfj/AB9+690Ujr/JRbT35Mk6OUkndWC6hD43YhEJPHH6T+Rxc2Pv3Xulr2MavEZFq/Goojq2+5T9suFZkAJB+l+fpyLcnk8e690hV7DrYo4g9YlN4pV8iTiwmVlvYXBsTf6D6/ng39+690Y/qHuqupKqBJZvJBI2gaGDOAJNR9DemwB4t/rf4e/de6sCxu6qHclJTqJvHaMNTgIrRppGizawbEj6k3/J+p4917qW1EFQzK4kDrpQoAA3NpFEhubg3F+P9tx7917qHLLSKsSDyKukpI4dhqkBsFMgsRzx+b8k34Pv3Xuum0+jU6h2NopF8hfxqLKnpNjYafqTx/th7r3U6pNQ8kLSNMD4kKkIIyq/p9TAAn6fkn37r3UQu4MqLF4qcENd2N5XsYyADyOR+COP9f37r3TfLDOQTIzhF4hWnsqyL9LyKf8AYe/de64OJI440R5ZQspY39Eaj+kukfQXP0/x+vv3Xus8KS3YAI3k1G7BSGD/AFCcA/U/jn37r3WKZEiEgXUw0AiN/IFTU12VtNgP8LWP4IP19+690001OlQ8viRVAlW4KMFZiAhQD+gBLA/15v8AQj3Xunt6UU0SQxgVBgY+JlX6IV4LM/1JH0H9LcG5v7r3Wd54/s0pqenikmQq88pBWWKM3BAN/rc82tfn+vv3XupuHiolMkdWxBeJ2RXUMZJD9Sbj8cc3/wBv7917qE5Wnk8arqZVBDj+yxJuDc/QG34NvrxyPfuvdd10S+BZjEsCEhNSn1X+hmNj/UHj6c/S/Pv3Xuo8Ec0yPrAkmp1C6lRQwQAALrFr2HJJv7917qTUSskarCWZSTq1Rl0W44HJH59+6901VMUjIPHKUmCESWA40i9xf6XH0/23+t7r3XKOaeBF8brKSuuxvex/V/rcH6e/de6yxNLO7SKoJWxZSPQ1gbHn8m9hz7917qVTY6aaphSNJZKiYMNSTQxKFvyrNLwRzYD8fQe/de6h1iCknaD1SSxyEMjW0kFgrcJYG3+tz9ffuvdZ/umk8erQilSOCyPZSSGIH+F7cD8/7H3XusDSQozkIz3UrqIUMxZfSGP15N7f4e/de67EYUKsukSBUIjUgxsxsWI0AWt+SCCbe/de6n0MwEylrEhHRS9wH1WXQ5JPH+uPz9be/de6jyoWqGMt5ItJD6S6roD6RCq/Xj+o+v4/x917rFAvqChyA1lQ6TcBGJQAv9QPoST9ffuvdZM1MaWgqnWUII4WksCFtIovrUEc/Tg2Pv3XuqYPkjnZ9zZnJ01DA8tQHkiSoctqNgfQFvpva4+n/FPfuvdBD13sDNxwfdy1FPTy1CmJIpoxKscbHkGMCwY86SRe/wDvHuvdC5kZaXbGJnhExlyENL+3GLCWomNzHAtuVNz/ALDge/de6r67N7NyNPNkHzGTMMlNLJooqicmaCG+oqWHqJBsACT+bccD3XuiEdhd5Vq+WGWqnqFgMjxQwTsRDqGm6xrweOb8k/4j37r3RR8jviszeQqp0YQwmIqZ3dvIJGB/bR1IY3uLkfT+oPv3XukfRbM3TueuYUNDWTgyGxSBmij9QuRIBcj883vza5B9+690N+3fixurPuv8QWWlicxglg/k5TlmLXW1vpb/AF/rwPde6M5tz4lbd2xR0dVm6qOfzq8j6JFk/wA0dKwslyVLfW4N/wDA8e/de6E3BbR2ngqpamgxSo1MyH7s0ioxWJSBdrcix+v9b39+690XjtzdmEyGWlxkdTGJRORC728SyM3IlB4AUEfQf439+69059H4J8pmZKqopFqW8vhMgLyooDXUwgE2UkG9vp/hz7917q2nYW2qiGgp637cLFHoCxEN4kRQP0tJ6iCPyT9eP8ffuvdNnY26xiLUtOhYMWZwHkiaAi2nSqEC39Pofr+be/de6BGly8Fblad2LioMiCRmN/MtyxKM35sbc8f7z7917oZcnXUdBiY6KpiqjBPCZNVQTGsLf5xXSS4H5vpXj6/09+690XTdNDPXUda1LTvkYRTTyeOnUuQEBZnc3BAAB5BF+ePfuvdERrTNDuFvtQ6pqKwkhmDEm5jUn8/W/wBT/Qc8e690N2yKySfKUCSUxiVJVHkDHh2spEgf+1fk/gf63v3Xuhx36sjU8KsJpW0IvGn0g2NyTYW5v/vre/de6V+xMnU4jbgAWMx1BtJOFBkQaigjuQfxxcW/1wffuvdPtDkY6hKsU5lZFjZZoAZQYj9Y3uOPzzY8/n8e/de6ROVWphYCKSNJHZlkPjMguwuXbRcqTf8AAA+v+t7917pqSCExVkMwM8kyLEqFiIgXe4ZImBH9eTz/AK3Hv3XukDlNr1MNcEvNGj6pASv0Df5sRgBbm3AB/wB4+vv3Xumuq21LQpTyVsjoajiNYiTIpB4Zzf8AN+f6f7f37r3S02pihTVVPNVnyQa42i0LqaM6hqkkVf7Vvpe/0+n09+690M2WocbSvLV0U8ro0samObSJ/I6hi2kG1lJ4Bt/Q/j37r3URJYZAlPTQ2aZiy3CKhcG8khB+lgLn8n37r3TiKfy08/nq1kIcaUK2aVbABSDzY/kfS4/2Pv3Xul/s94sZAaqqm8URZlVHaxIvqIRByeTxx/rm9vfuvdKyu3NRtJLHS1MOmUoJGKMhjLGxILcXAH+xvf63v7r3WUzzZVIYoKiV6Ys0a6njB0J/nNLjmx+t/wAfT+vv3XumfI4+mx9PJSRgQGaAvJMxaWcESfqhk5sfx/vPv3XuvbWp5GmMlMhdIbRPNOrNUEqt3byf4g2/HHBH9fde6X2VaOfGVRTWjLGXeQ6mijmAP6T9Objgcf19+691U98lMNlZJ56+Kqp0pxXimlg+4jFW8r3cSKjclbMCx5A4A49+690neusaaLG0hmMj+W8kbyLYrJGVUOSfpyCbfS1iPrz7r3RrNs5yWgraaY1Cyzo8c8rSLcWiUOpb8FRbkHi3149+690v8rm6GtePLUSGjqah2lraQD/JoXYlhLC5P9v9Wn8X9+690442RKpmEk/kjkD2bVZgr3eyqfyObL/rH37r3S1gymAo42gjWSQFm+3mkUIGAayhzYgHj+vPv3XusuN3BPSzmWCJFYlvCgAYssgICkW5J5vYf717917pYwZ9VRaiqiMDT2aRiqgJ47BYwptY/wC8H37r3UqXdsdXSj7SjklCsFqNWk6EuCswIta54/P9f6+/de6R+TzFaaqjqabHmdYJgZ4izMHK8i4awuAb+/de6fXrZqqneomGi80bOsYPoWQhTHI1+SLfX37r3TZg6yUVdTDQys8CmWSaP1aijHgH6kWK3Rgbg3/B9+6909PV1DVC1n20sbIfMXZTJKgldiWlc8f2CD9AQR/Tn3XuljgMpQSiWavgaSJLCBkUSHyyKrxq5X6IAT9R9b3sb+/de6RG6no65KaSj8VLVxVkhr2uEiqqYOWpkYD6gXFx/W/Jv7917rNiMnkaSBYpXjlo3qYySoVniI9SiAAX08nn6m5/1h7r3TjncjFBQVE7FaiKZJvJGiLdDovGxt+STb88829+691h+OuFjruw6Grkp0u1RE6o6t+zrlsTqX8/7zyB/QH3XutmPrLAVUm2qIRRhtNIpvy2klbKoHF/oTx/vHv3XulfJjng88c0Z0oUXS55uwKsRb+hvyeR/t/fuvdNLoVYp+izFUDKGYD63v8A43/3v6H37r3UGVGjdrKz3Fw2v9ItyLD+hv8A7D37r3UcXu4lYAlRpf8AFvpbn/G/v3XuopeSKIp5mZGPqUH6kk3uSP6Afj/Y+/de66uyxvd0BKghFUKQRyG4sOTx9B/hf37r3WSnpvuPQhDsE8joTpuxvq9Tf4ADj6X/AK2v7r3USqsWMaMIx5B6QCXAUAEB/pzYg8W/w49+691keLzBlYEm6XYuVtpPKj/C/P8AxPv3Xus7Y95wio0T+jW7X+i/TQ3P0AF/p/X37r3SeqIZY53Nl1c6j+gRqq2JIHFvweR/rj37r3TVKsiOVNOUuoY31eoEkh0YCw/rY2P4P49+6907RVEaU2gRK8jFGu63YLyjAsp/pY/X8+/de6h+CecgGM302UawUCLJdVQAX+liRc8/jke/de6mGFU9IlaNpNKm7XGtQBcX/wBa31Hv3XuvRqsIIVleSIjliQHAa7DXf83AA49+690+UKzGncqQjEmWPStlUufpY/X8f7x7917p+pKkeaKMgs4IvzyTYA/QWtf8W49+690tMhg43hSeMsQ4GpVF9LaAxLMf96/1z7917pIVETwyGRACouAp/tWPLED6D/e/6359+691NoBTO95J4gANRQnSwax/tf0/w/H+x9+6916TM4zHs5etgFiRcyAiFV5ufx9b+/de6Ysj2TtyB9Zr6aFlQBnaRQjWFiyk8gEi/wBf6+/de6Tkvbu3KYf8XaiCnlGeojKuw5tYnjn/AB/offuvdMOa+SW1sbSyUxraZ3K6C0cqMyn6kqFN/wDbD/evfuvdBmvyb29WSyxU88VlXSHEnrL3N7r+P9uf94Nvde65w990TRmdplKk8XcAkEcNyDzb/Ej8+/de6g1Pycx8BFJUVKxQyNp8jSq5iVlsSLW/p9B7917ot/ZHyT+3mq1xWTDBlYRTCbUSSeRoclT/AEvb8cHj37r3Vb3dnZu48tRNUS109PDVGeT/AD5YPouzM4Fyqn+pt7917qvmPtuajysjxTK84lYFpJCgsDa45Bb/AF7/ANf6e/de6M11t3rFPUR4+vqqU6woYzufIEI5MLlgq88Dj+t/fuvdGWg3VjsvTNWRVaPAdEZiilid2Ci6kBb8XI1fS/8At/fuvdJfLmkroZ6kVNP5i7lwWVXaG3jKg8j0/W1rEf1t7917opfZmCiyiPHSKr+ENEBFCWaWRblZEVQC1/weABcEG1/fuvdEE3LVbg23lKlaiOoihR7SFj47flYxG1rGxNv8PqPfuvdBJujLw5QKtnSp8gZySwYqRYEu5PP5I/Hv3XugkyFLPodyt1jZk5DcKTwCfzcC5t/h/gPfuvdImeKWFnsR4iXk/wBSob9Q1L/X68f65559+691Bp8jIKinkZQsayXLKQUZib6HH5H9Ob/kH37r3Qx7Tx2N3Ll8Xjnljp5aqZon0kWX+gHPP0H5J/wB9+691ap038F9q9gUtCmWy7A1MCyRhlsiqeAV0gc/Tkk/Qe/de6s66u/lEdFVO35EzizZWpnDnW6oE16RoIb/AFIF+Pre17gWPuvdEX+S38rbam39y0sW2pIo8fV1QH2bSrTr4o3EbEIxJ1WA/Ivb6fX37r3QhdV/yoesN1TY2lrxMpijgNR4WeNXuCXDsD6rf1P5PAH5917qx7b38nH4w4vbFQsu2mqK9qclayadzIkhQtqSQ8EmwI4uPrfg3917qjf5ofBzA9EboeLbtRVth8hMZIKSZwkkIkbUtyQote/P1P49+690VzbHU8E8qR1UizUiks8yQKYaVAgYmSRTcm54ufrc82Nvde6k5LaaU71cdHAJoXmURSqCmuKK6u4H0Oof6/8ATn6n3XuuFDt6ip6+ljyR8EL6GlaMgFkBBVWVQCbC/wCPz+PfuvdCXSfw3G1VPWYuaMKAphjleRZjJEt2KA/UEjjgWNrn37r3VsHxN3lU1lDRRStMlWkdPFCqK9mjch1Zy/BbSG1Ec3sABzf3Xur8epcrWT4SiYxlCqIVQDQWQgh1k13JJAFyCCD/ALH37r3Q+x1zGCVJaZmLKHZ7XZUXkOhSx4NhYc835sPfuvdQpSqRKZmjjd10xQ2laVCGLAFmc8nVdiBY8AWIIPuvdRoPUVcIQqsVkKRvJ47GxaT1Cw/1+T/gR7917rPLLGWaQFxoXhVYESi5ALKR9Dxbm/159+691BOQiAs0iRhAxEJsoW9rnVISefzz9b2t7917qO+coQyIa6LxSMJGAdU8mkc6Fa9rXA+p+v8Ajx7r3TlSQjIOFp5wyuhneJmU6FB/s8i/F/8AiRz7917qORSfcmKOugmkVylmYxrGGHoB59R4bgW+n5v7917qX9hE4lQVKsSpVVRlZhKP1lHQCw+gF7359+691AnppEdo2KsUClzGWf8AcYALqkNrcA3Atc25FvfuvdR9IdCQCxQKHARiwIvqVH+pA/pyR/sffuvddmk1RKSbxlhrjKFCDGTpDMSb/n6W9+6913EmiyrCoiQuQ/1bUSNKuSTewvb/AGN/fuvdOUShDLKrwSJ41gVW1KVUk2cf6pgfp9APyOffuvdR5pCoEcJZY1WMODwG+pDf7UfryALf09+691HSdnNvIrCI8pyBwLA/W/H+B9+691zWWGYmE+ZtDXYuQ1yeAAxB4uD9T7917qLPOiswcEFiSn7YbUQOQ1voP8ARf37r3TMtXM8qxKTd3b9tg/jBsdRXUT/Tjnj83sPfuvdSxUCMhXnDP9HV25Ugn9LD63P0vwPfuvdZkqwEYgAhWYI6OD9eCLfTn37r3XNJlliuQYwhGm3rJZ/qdIt/T/inv3XuszALpNpDpHqKxm5Lfkf0sLcm/wDt7+/de6y+UeN0WNXYgEyj6oQD+CfqP9b37r3WGYLpUpJKxCLe1klBv6xwOQR/hz7917qHJGAhdWVfUpEb2ZuDcgKfxxzx/rW9+691EqJikkIUgiRS5jiZhZxwQxYkEDnj/fD3XupNO7OwLDS7khjK11Kj6cDgc/0sf9ce/de6eaeaRrwxRhgqEsSSeFBJkIseAOLCxPHPv3XuvCaDxkPEy+ViscwjKBpSNPCtew4tyPfuvdYI4jIRG4LBn0mRyoC24LG1rc2t/sffuvdSWhjppBGClUoOmRAbjSfp5L3/ADf/AHv37r3XOSU2ZUiECC+kR2I1cg8MT+Le/de6iASNeRlZ9AHqALsPxe62te31v/re/de6jSPTEn7p3ZFRjp8epw5AC2eS/H+uf9t7917pungJjDRsoV7vGUjIJBNtDabWIH+HPv3XunGmZ1Gp08amLxGREAIJ+ttQPPH+9X9+6907Q08rRloUMi6RJUaNR0Ig06jr4/2A9+691Gd1VHjSIqJPUHsbaeByTwf9h7917qOmu5azeO+lmUoUT682Auf6C30/Pv3XulXQlngliiWJgqEyyylQQlvUkRYfqAN+Px9PfuvdNxigDFtIEgOhrgllH1CoV4vxbge/de64vLDZlkKkgWCgEkXBAdh9Tbi59+691yQILqWH0QLe+m7c6gRbgcg/4/63v3XushkES+mwjjuVdnK63JsOP9t/vH+t7917pqq/AYmkQMJB+XJSMeqwT6WIH+tf37r3TPIitIgIVi45U38ZU/Ug/X+lv959+691Gmx8rsvhZQSnBQ/oA9Nm08EEDn/Hn37r3UxIaoRKtU7zqhuh+gQKbgFT/Wx4vz/r+/de6nRlY0KGnSQyknSoJZiGF10jgWBJuf8AevfuvdRVQiRVIjU65CUA5jIPCMD+QDe4Pv3XupaReBxaPXpuxvYlAwtqVrc/63/GvfuvdM9VT1U8rDxsEL2dSQCQ506yDwefr/h7917pMVkkVK7vOyuvqXxLqMjOnCgc8A2vexuAbfj37r3TP/EV+vgb/O6L+R/8x9NH1+t/T7917r//1dn/ACfc8syqUqWHlZ0TxMAvpbQx4IuPrfn/AG9vfuvdIXJdt1YR1kqnBWVEJDAprZdS6dJ/TY+occ39+690HmV7OyEusJVMUNrCMtxqchiha3F7gH/YC4Hv3XukPkt1V9exZp5QQkl2ZiCx1EC9rW/oT/rf6/v3Xukx99kGuJHnby6tL67+kn1A3+qmx/43x7917rzVFXEI2nfUq3Agjcan59NnQ8ECwJuObk/n37r3TpjslLRv5lkd1EgjlAcglJhrESf7A2a35vf37r3SsbOO4BjZtZdWAlbUqxKliyI/0Ivbgf4e/de6jT5OatcRU0iuxVo5HV9BZFTWiuD6eL+n/b3BHv3Xum+LKOxVHjqBMlhMskrEBRdWaymxJtqB5NiDz7917pV4/KyvLHoYKNIEbu8YWMngai1yGsD/AFN7ge/de6Us+4Zlop087RPLrh8sa3dyiqpk8/0Y3uAbcDgW/PuvdMEu4ZAhBcSKjRqszyrrcjUhLhSATew/17c/1917pMybjqC4uPooLsxBve5BPHPBH+w/P49+691Ko9z1NK9/OUL8Iysy3Ba5XhuBc/4D37r3Spp9/wBWkaxmcsDdUJmsDe5OoXNuf8bAf4+/de6xHeFRVMYvPoGklSztJqk1W0j8t9ARcfTiw5I917rANzVYDrJP6mKcBtAFhZbKSPp/vr+/de6dk3hUxwxAMAYwVsz3WS5ve1/rz+P+Re691lbdEq2tMY3ktrUnUyerjgW/H0tyPpzY+/de6EDDbo+4jjWOcRyRr4iTp06geSp+p/AP5v7917oxfX+WWoanjqplJjOm7ek8yWB54/4n8/63uvdGioJKdqdPE44A5QIALn8fX+n59+6906S1sdPoLSE2UfW3B+oI54/H/Gvp7917pH5PdNBSvqeVRoDXJdRY2uQQDYfn+v8Ahc39+690ga7tLHUrGNaqIA3VgZFP05Ck/wDG/wDYe/de6ROT7loYtcgkDWJQWkQeki/kFj/Xj+l/95917pO03eyNLKnk1AArHqbUTc3uAx/3n8f09+6907f6eo7+FatblVjCsxADsob6j6fj/WH+39+691HqO4a6VjE88cLBVLKJUNwUDKysTybEX/Pv3XuudH2f5JVvV6XC3kBZbMQxPpuRfi3/ABr37r3Qv7X35S1RjBmC3Uc+TSpKk6hpJ4/1+fyeb+/de6X8u5oNCt5kAALEq6n6Am/JH4vx/sP9f3XukjlOxqChRjJVIllbUGdNXpbkD/WP++Pv3Xug0yve+HpFkIlSQKQLiRdV/wDHmw9+690De4fkCkzyRUzupMj6Wu0vAuvNiPpxz9B7917oHqvsStztaYknYuELQxuzLGSzHWS1/wA/43H+wt7917pHVmfH3EkUkyowZ7gEsdRYlhc/j+n0NrW9+691jwk6zTTy19f9pRoGkkmQ+R5mVbpTxxg3BItz+Pz7917oHe2+/dv9bY6aomrPLUhH+wxskiLPVtqJUNY+m35H9OffuvdVr76+Y24snTV+XzGbbF4enFRHS0FDIE82ltQWWRjyVHHP+t9D7917rX4+WPySzG/d0ZK2RqlxrTSUsSzuzokJslo7Hj6H/jdvfuvdVh7xz1fJUGlgq1NKGkMgL62T6cpe/LEkkj6/i3v3XurCvidsCHZGx872fk6uIZ6roWXF09awSSOgiBJaJJACGkJFrWJ4Pv3Xug+7E3hLUwVdZHVS/fOZPN67B1ZrLcf4fn6c3t+PfuvdA7HuCuenikqT6IYyVAcX8zNzIxIvcf7b+oPv3XumiWvWpfXI48cikqvIBlHDEuPqeP8Ab/7x7r3WCeqmkULH6VRkcMvIDAaUbV/X6f8AI/fuvdL/AKu61yvaG+tr7IxtNV1NdufNUVAJIInnlhir6uOnnndbkkKpbUxtb6/n37r3W9Z078YsF1B0btHrbB4tCmFxlD/EKj7eOOWprfB5qyedVHJ8zOBe5AAF7D37r3RkYdrU9RtejppKeOqmo41hjUoA7KqeTwuzf2R+PyOAPzf3Xumh5sdmaObDz0TQVNPEI5I5acJGFIMZeK4sUtweD+SPfuvda9Hzw+Mu5Omuwoe6tnUs9Vt6ukVczTUsRZKeZikgqQEBNiFY3tcXNuffuvdBTjOwxunBUz1FRJGBTqoo0fyzSzMmmRz/AE9V+P6fW3v3XumCSokp3kaVozCzIkKqpLiTQLMAov6bkE/1v7917pvp54qiSSKoMcUalmdQF1eQuXBF+Tc2Jv8A19+690vKPJCIUzNj4JEjgeOknKIIzKq+gixA44uTxe9vfuvdYMngcZnKOpqKKJGrFjJrYhMGbyvHpfxE/X+n+3IPv3Xui/bu2+anESYFwDj5P3FjKC5ljNirsfrY3/tWt9fx7917ome7ensglZVGhMRjmi1tSkBlYOAzMp+gb+gF/wDeOfde6KHuzrfIYWqmE9FJ5C8pVCpOgB7+oj+v4/3o/T37r3QJ5rHz0ukTRFHCuHa9gVIsFJW//G+D7917pFmmn8d0kY6PQEW+pWBswBH15/2Pv3XusiVtRAY2d3CwWHjFgTzqJPBvY3PH9fzYH37r3Sqxu4qWRjHWSzqigGR2a2kgWRef8LD8f1/Pv3Xum3KzySztUNY0inyRSkgmwt42AUfX/in+J9+690xSV0LAF6hWQ3YBDYkt9Gb6fnn/AG/9b+/de6kMYQYlp3AcRCSS5DAuTpLWP9V4v/trfn3XusC+OV5AjsZIpQ97ceML6got/vh7917psrqyWxSm1CO/j9QZiHv9eR/r/wC8e/de6wU7RU5AmYSzSAKr8MqN9T+fr9Dz/vXv3XujA9V7l/u3WLWSeOTUHhYMEcBHNtEStf1N9Rxf/YDj3Xujn7Rzn3U9NPTU320NQrDSSzyDVIS2pD9Cf8Lf1+lh7917o7O14I6rBKs4Y07Qss0EsLBdOnSZA5/tc/pPH+v7917qvb5D9Y1XX25pNxYdGTD5GR6hyiSKVdnHCt9Da3IH0ta1/fuvdJvYWfx+XEtNWySwsRdUIMV3B0obHjmwJA/qffuvdG52NTV71FGIZY4YlZDGgf0GNDoBkI/re/1+v+vf37r3Rv8AZOXgxdUaTM1CvRVSkOrL6LKdIFyLG4J5/wBvzz7917oq/wAq+lY6OePsXZel6SY65YKIE6JWSxLaLkLwb2/1v9f3Xui8dYb2yOMyUENVXGGSJJGhgDnx+YsUZCv+3BBtfi/v3XurKdj73osvS42i+4iWYQgyNFJeSKSSwcSIb/0t/t7fX37r3SvzXXy5mgqp/LTyM5aCFLhY5WlF1sv4b+lyB/h/T3XuiL937RzGHFLQz0DxTURC2o1ihkWF7zBpZFUarg/n/Yc+/de6LxgNyU+IkipxPJBVyyv5JH1KYyzWKyI31Ok25/2H+PuvdWC9Gdi4evEOAz7y1cE6iGGcnUI3tpV013It/hx7917o7+0MjBt6p/hsbFMZUKs0M0pCqwZRqAVfw39PofwL/X3Xuhyg3VVpUU7RxCNCpCSlCdRC3BUn/D/H/ePfuvdGh2DlWyuOaoqDDJqhkgF5B6ma58fib6LwCf8AHj8e/de6KB2bkK7B7lqqhYTFA8k0kckcYBks+oBdIuRcW/4qPr7r3Qp0WZp919fPMdb1VBEZ5l9S1CkICZNLG5AJNh9P8OT7917ooW4c7QwzTxipgqHhluUbUzhje5Cn6EH8fT6i1vfuvdOW0c7kIamGrgrXhMboY7sywzK34Urb1j6AfS1ieffuvdWSdMby3Ploo8dLCXYA1CSqRrSmj/tVLH8k2It9R9f8fde6MnHv6opKaSSrUyCJPG0VOiIzFG0lhexsSPwf8Tf37r3Tpjt8YrMxytTzoWRwrUskqJUKxP6wrgnjn/YfUc+/de6U8WRgMkUiTjW1i0YTVGhX0qxkQD62/p9P6n37r3SrZ4HiLTyO0zKCvjueNdjYEk88X+g/offuvdYHmgOoa2CAkpHMkYZjp8ZLm1x/h/xXn37r3UYxo5jXyM1wyg/pMVuQtxYkD68k+/de65/ahxA0jB9Ks5UWFwRa7BbXuT/xF+PfuvdepB4HV3jEscBY8/Uki/0B+g4+t/8AY29+691NMcDDzGNhKEbToIZA5NwWVuDbg8j+n9ePde6Y3LvUTER+GWzq7xIViBDaVJ1G1yLXtbm4FwDf3XupcLSBWWRgTESB6SQUUaQ4drcj8f0/3n37r3WKRBUI0YE8crrqp2hRV1oBqPlLC7Ekc3vb6j6Ae/de6zUyenxyyxROhKo8urUZBz4lPP1H9PofoffuvddtTySt4FsQ5LlwtrIpAJLNyLtyPpx9eL+/de6m5XGSUMVLOJ0qqSpRnj8b3VCBpaIoOf63N/r+L2Hv3XupGOoYpqKcwlmqlgeojhjDOqRp+pCHJ+vBJ/H+sffuvdNjo0dOFlkhdiPXovwAbhBx+oD6/wDFfr7r3UVKaZ43lip5HpotL1Mqq7hFJ4ZXHFvpxpH+Pv3XuoSwo2pR4xddRkje+gFiOQ9uR+R+P6G3v3XuvRIsd1idnlcMVZSQulVuDoHpuf8AW9+691DmqtchSUFHjYaQCxLsV5ZWJ4v9eLD/AHr37r3WMTMZiEEjh0UqQg8iWksdV/xz+fr+T7917qQItctxIABr8iqAzergXB+l7fQf4f43917qVFHE+oaDdV8blgvKBdSsNYuD/qeBx7917rtKdyhWE6SDIdEpZ4/GxsUjYXNza9v6f7f37r3WekiUMA1rrpIjSPSpjVbEkj66bXP5PP09+6908utLIUcMrSgQgOxKMedIuBxYD/C59+691y+xBsRIF0FmRzGzKBY6lDfUk88Hj6W5Pv3Xug+7PkOP23Uzq5jJgqCrMFT1mO9lYC54/BP0/wBf37r3VLu8PvarcFRLEWkDVbyhGUK1rn1KQBcHm3+H+v7917peYUVdPQRyaJIZY1DysQqGI2AVr8X/AMAbgfjn6e690AfZe+MDTGrSaaZ6uMyOjIZA/mQWEvkvYXP9Lf1t9PfuvdVQ95bqieOoYNHI8zu2uSSKd/U+oh5LF3IP1Vj+fp9ffuvdElfBZrcGSkko4pNU3oRmjYRmIkqLAjk/48n6fj37r3Q8db/GbLZSWOqyVJphcLrMgZFa7XvoJsLi1iPpzc3BA917o/e3+scNsnDxQUtJTfeyxRh3lWNl8YFnCnkA/wCv9Px9ffuvdM0+YnWtbGUkLq2oQhYdM8qaiCZAyX9Nv9cr/vI917oRdv8AWtTlY2rMizUdOv78H3PkLOF9N1JNluebsT/gLXt7r3QWdjPjNr4/JUAq0acJLqYg+lVuSzNc3vz+mx/3r37r3VTvYE1JktyiTGzy1LVM8cc7SrJTssok9aRQhmuotwwtf+nv3XurjPiF1XANo0VfkwFkqZKWZmSJDUERgHXG0lwqjjXfg8cX+nuvdWOZXHUuF21PUUSy1dPCI0qWWJxFCWBCtJGttNyOFFgSL83Pv3Xuq8+yclLX5GUxO8dgRolceR2ViNalBf6G+k8f4e/de67612zXZWrSojjWrZFMs7VIAaNAQxBH5X+lwT9f8PfuvdCv2XJW/Y08Fc0CUEcC/bolOhDBSEZLgXGn8H/YXt7917ouud3pjMZtmppI111kbzLTw+GTXOrx+KNXmJ0+JRrLLa97WP4HuvdFExdGanJSEzaIBUmeJpLNNGHctGkSsLC9yPT9Bb8gn37r3QhYvJUuKyaxTQuDHL5nUoXuxawaJ/7Wr/XI9+690rdy7hr8vVxLI/hgYLH9r6lIFgUY6eAxv/gTx7917oXKKabHbZjgiuqeJWjjDBlUlbgsW5I5J5N/9a/v3XuoWDqq+GVFjknK1BImZWK6nYgCNrW4/P8AX8c+/de6WdVjpggcJIHcBPLFwJmt6XkKjnkED/Wv9ffuvdIzK11XQQyw+NZJKZFZ2iVQAoPMjNYkH8afof6c+/de6UuLSpztDT19VFTSTCBANM6kwxaf1MnPqIF7n6G9r8+/de6Zc/Lg0x00EkcjV0JZqasjYmCNFtqhqGNi2q7WJuT+DYD37r3TNt1ojU0ro4UUoWSW7O9NGLg2mR+G4txYkcf09+690I9VVrHW1gqHp5EmYWqBG/hcSoAihRyG/wAb/i17e/de66q8UcfWtTQVtNUwx0sU1PXJ/nXR4hJIsafTgHSR9eD+b+/de6xpBDLJCq17eKWxSV2aMxy3ULDIW50n+0fwCRce/de6Uc+Jy1BUyY+rnicxqsy+KVqhGWVdcZgnTj6WHBvcG9+be69035Cllghikq5SInsJY2ZjI1zp1M17/QD/AFv8PfuvdKLauf8Asq56dKwmlRQwTSSXRgF8UbNexFvqf8ffuvdC7kY6TK00M9KfWRFCRNoZUJCsqTauNNyT/T8e/de6asXNX4+pkjiMZo5Z3SZUKRIRHHaQwseD9LD8n/H37r3QosaGqxkUFPpb72Bn0yR6Br0euNmHA/Fn+v4H9T7r3VUHyl27T0GX+4b7xamKaT7iMRao3ZmPjMMoP9CBzcce/de6SOzqjHiixwp6yerEdLH5YpFA8E8i6ZUcEeoqoFz9CLA8/T3Xuh7o6V/GuQiZVVx47OiEKulBdh/Q6if949+690o6BBIgjlSOUQEKV9ZMhaX0OT+Pra39OP6A+6909yYusp6ovqYEskiRxsQBp5SRSv4PIP8AW3PHv3XulKsNQlP5DAZpg0b6Cji4Q6ixccMDqtp/w5v7917p3w76pYxUItJMjOxaW0ekxjyNGzP+kEGwJ4/2/v3XulFnMiK5YlopdaPEjGNEDDUDf03tckmxJHItz7917rrCUuZmnLvA8EbAIdAVo2VeChQnkfm5H549+690JsWx4MnBUmWsan8FI9Whll8TPpuZRHrsGJFhz9Px7917pIUNJJjaZqCqvOZwTHVWLQNGrXjv/a1Dm/8Ah7917qDDSpR1atQyeOWRGeaeLV+2gZg4H49d9NiOLf4+/de6X1PkZMVQTU4qI5BWwBJklVCkSW8gdWb+1/S3NuPzb37r3TdiczR3eNZg0d2ltBEFVz9HY35tGCCeLHj+nHuvdIXdM861pghjtSn96nmWO5mQIoXUf9qPNvp7917pd4PAyLBj5dTSs0YkqIwAWRpFEkaXY2H1N/6/n6Ae/de6z7veDEYetmWm8oMBTQUHpZiTJNJb+yvFgf8AH8+/de6DTZHZz7HyFHmSEjMUqTTr5FQaAwVHRyfVxfjniw9+691sd/Fb5JY/fuysZ9iEcSQRKdbL5SVGhiQD+frb37r3Rm6qtknaZxceSRfTybavWjf6wN/rwRwDx7917pueR9IYKHYMWHA4IPrNvyDa/PF/fuvdQZ5ApZiG0BDZVX1O5+q8j+v++/Pv3XuoTyswiCrqkJ0vGVJ0kfUaRf8Ar9fp/vXv3XuokpdXYOjIqm2oqRcj6hVIv+f+I+vv3Xuon28zzMsaszEa1f8ABX6lefp/jbj/AHr37r3TvSosskEaARyBrSuzWVlb/Ef0/wAPfuvdSZcWI2814pFu/inHAktx4wBfn6/7b37r3TbONLMPHIWta9wY1A/BB/x/w+lhz7917qMZpAyCBUVwq2YG4VlNyGII/BHv3XuuhGs5BnJZh5A0ahQGJA1f1sPpbn6/W/09+691hFPSXAlDtAxXRFGR5ECoETUGPI4P04/FvfuvdcEpFLWVVKBtIUhQQCbcafx/t+ffuvdZGjeAskSlLLpLg2uGFi2i1yf949+691HiC6WZkBdLC5UMdIJJYqfyTe9voP6ce/de64xyKr6kiQq0i8EAqXA4sbDVz9b2/p9OffuvdKCCpeSFiUBGqxKcKsl+QAB9PpYfj6/4e/de6d6dYYyh4GkKb8a7N+pQb/W/+v8A4+/de6mZ/e2N2/j5Xrq6Klp00H1PpZkUcm5H+vcf72PfuvdEF7f+bmwNlNVwx5CCasid1EVPNGzRqg4Ki/J/LX+nv3XuiA7z/mdeHyjDmR1NwrKOVJH6mIN7XFiPweOffuvdFfzX8xPsLLVMjwvNDAmppQk7N5IT+kOrte/5+ht7917oONwfMXs/KUM9alfWw+YGSkVpmMbIp9RYK1+L2sbHj37r3QFVvy639kJSsmerY3gYh9dTMqlhwQgU/wCPv3XuhF2t8odwyx08lbUPUS05WY1FRNKS620lX1fUE34HP9ePfuvdKtPlHkJcg1TERTaVJMOs+O7f2io+t/xc2A/qffuvdPI+WOcqnWnWd0BFls5EZQKDcm/HJ+o/APHPHuvdOEXcOd3DOiLUSEkBxJFMVUAjlXXm1yOB+fr/AK/uvdOb1+VyFfSwVMzwrKSZlaQeSxIK+Mcjm5v/AL2OB7917pOdu1VTtjEGpgpoqhHopYJoqsNLTT+eP1EEsCCL/wBk3H1I9+691UPu7dhgr6hrymfzyxwQKxKw6mLKIyvOkcWBubf1/PuvdNe3N2Zl50adnhQGyMZ21AlrFSRyP6/n/Ynn37r3R4esO3afCQxR5SulqKWKBEDR1BkKzSMHsXdjYfggfn+h9+690a3a++aLN0kjQFYklkaT7htLsUe4OrXe/JAv/X+t+Pde6bstSmuYpBMgkZz4J0dY5LKLesuQBb/YH8E/Q+/de6LBvzZZyc9XT1MIqZyru9RIUNmQHxNdBYmxsDcj6f19+690TXePWOVonkrkpZ5I0lVdYOmFLE6gVFjewJ4vfgce/de6DGroa+rZolgJe48cOjm1/UCpA/Av+ffuvdIrPbamsxiRleNC0hdSkZPPpC/Ukf1+vv3XukLDj5mlEE8oZVJMDeIBEcG1tK2LE3uOQf8AD6j37r3TpihX4iuWsgmcT0zsySreORHRvSo/re/4/wBYW/HuvdHT64+avZuwaSPH0cpleO0EFTOHJjHGkRhPxYDix/N/fuvdH069/m1dx7dw0eNmpKTJzwsoMkmlIxGxJJZzyH4t9SCLi319+690EO8/nh2t2pvBMxlj4IKWoSZKWBwIiEfVqEl/8LHj6G/59+690crYH8yrLbQx9Ci7XWoqY0iSeVTqeZIvSW1g/qJ+hH1+nP09+690fHbn84TbE21ya7ZOTXJw0whdYlSSJgw4VUN+eR9P8fpz7917qqb5Nd+5/wCSW5ZcxLjXx2OFU8VHRxpeSONbazOsmorYAWF+f9tb3Xui6Q4OaOM0onkSIqoq0RjDrjIKXCIVL2IAIJP5ta/v3XuuW4Fx+DNHQRzxVUqUiTSLD5LUz6rtTyGX6/UWIb+v9PfuvdA9W1WSmyYaSDRG+swysTGqpIAp5kuAR9eb/njke/de6FDEVUeVnx9JVRRRGnKWqaVCJHtLYmSRWKn9RFgB+D+Df3Xurx/hnSdUUe1aGTOtJS5+zSoiJ9xNLKupFSOna7CJRpIm1EEseODb3Xurbuvs3QwUbLCyCJ11QsvkHlD2CLEjsxAUKSfySx+gAHv3Xuhxo8rDW2MEhJV7AmSzqkS+pmA+oNyCLf4D6e/de6e5Y4TJEUVVVlJUs5Z7EjSRrvYD8D6j8k8W917qBUTrGZWVXcH0SJFKyBghsQ9vwf8AiPxz7917oG959jUe20m8lQUmjuI4QQbcjShcEWA4/wCK+/de6APIdwVuTmeOOMvqi9WiYOASwXnxkEH+nPPP+t7917rjSb5qKuKpjLyLHIrU7PMCCjwsC2gr9L6rKR/je5tb3XupVJvbNRSEUUtXHJG/gp3WeVig06SDEpBKtx9LW4P+B917qdS7j3JQzBqx6ylLASqtQJElkQvcShJVFw3OmxPH1JFr+690KmL3zM4gnfysmgl3LFReIXuQtj6rnk3vxbkG/uvdLLHb/dFKVQjKzlmKm+jxavSVA9VwLgHVYf09+690rI974SQQLPHFHGqgIY9SM+vhiljxawBuDfi1ub+6909JmcRNfwS31WOkzKW9X0vcfj37r3Tblc/iccjk1EMgRA9tVvUDZhe4HAP++/PuvdI9+zduQBllqRGkTAMBYswtcajY2P4/Hv3Xuo1D2jsvITvG+RWnYG5aQkqbH9sKCf6A35t9OPp7917pZUWcwdfcUdfTSsAjlNaqw13CkODbn+nJ4HPPv3XunnxySIHhiVo0BYyRlWJ/A1ML8X9+6903VISocK3LpJpGgj0XAuXH4/HP59+6901S477Z3VmDHV5SS3Kx24sBz/gf6n37r3UmOiheOOSJ1kB/QhQMyhf1kMbD6H68/T37r3XaRqA4K+kOeH0qE8psuoxn6H6c8+/de6xaYgHMYUEaBdS4AZblvFqP0sRe4Pv3XunDyu2qQuDIiqvlBNrW0qGU/W35t/vFx7917qO050qpIB9LLZLKTe/0IuB+OT/rWt7917rySsJAoKKzayA3puQOQCfpx/X37r3WKtiSOSCSTQuoAiVW1lCym50r9Tb/AA/23v3XumLkzIkbOyEMsMjAgeRm0oGI+l+bE/X37r3TlHDUxfs1UYWpHIWOTyKxIGks/I/2A/P149+690ocXnDj4po/s45qhkKrJIpYgmwQrY2/P9P9vb37r3UCWqnlZvIr8urC3Cqzg6pLDgEf8auPp7917rnDNCyDzVI1qLuAbAKCQruGJIv9D9eefx7917rtZ1N1nKR3kX1Qq8pYfhmI/wBv9OP8ffuvdc42kLWZWUO5Clh+OAp1E/0HItcH6n37r3U+KKW4QFysgsxJAU82sLc/0/r/AL37917rg+HkpI3neaNmkc+RSwdlFrFdDfQWP4vc8XIsPfuvdRBEGIsyaGsBbVww/wBSt/r9P6j/AFvr7917qQaRooSRMjCRSyrru40+rUQL/wBLfUfn/W9+691EE9XGjK00iw1CtpKkLcLyQStvT9eDz7917rPChmiVdfkUekWZ7LxezXvxxbg/6/19+691nXHtHdmtoA1oQ1tSE6SFU3P+3vb/AHn37r3Tsah1ZY2WNnQDREii6RD88/U/1v7917rHJMh1K0YIBLAMgVlYgc+kgC3IH1+v9PfuvdYWSjIjnjLrUAFHR7MCGGm5IH6T/r/19+691KpIo2keNmidUXW1zYKhQkKp/re3PP8Ar/1917qFMjyRg6+A3p+hC+vhT/sLAe/de6aKkixVz6dTL6SdAC8+oNfk/W3+x9+691BnWBWUhtNkAHr1BWZf7QH4A5/5H7917pxpqunh0mVFZBHoLRn6t9AST/W//FePfuvddVNTFJC8VPGy6QRIzEHnVrUi30/3w/1vde6boi7HVFqUx+NwwYgpf1ahc2PP+H5Hv3Xun6lppK+TUbEspvZV8p1EG5tzf/efxf37r3TtBRqITESSEkvpAH1X6Em1/wDXB9+691wq6aMq5QaioAJ5GpLanBP+8Hj+vv3XukDk8U07TNGiJJI40gEgBOfSmoH6A2+v9eb8+/de6S3932taw/znitY/r130f7bn6/7D8e/de6//1rn3ylWW1eYuA7WUsQ/rQMCb/i5uBxbgW9+691hbJBYwsYLudBkaSQysXZL8xnkLzyPp/tre/de6a3rZpJTK8csl9P7ipdENh6Hhf/Y2I4AF/fuvdKDE46vzDTCOOIyLG0oh8ulfHpsXZybWNi1voCT/AK/v3XuoVXEY5VjaaMvSBY5Fhj0IXCjksPqQRYn/AGN/fuvdYNMyHmNbj0rptpDP67j/AFr2/Bv7917qfTvJACdCFEVtJNnVZmNyHU/m/wBPz/jx7917rCskvleoWSpqHYFTHcqkFx61jZz+m5vawH9Afz7r3XES1s8j09HNLFdBriGsMzFRYx6PyF9Nx/rce/de67RqmmljjZ5Fd7D91WYBoxbXIWFixIIve9rD6e/de6eaHI1USLGhBErlpPVYBi2o2AtYC/8AxHv3XunGvrJBEoidnfTZv3CFBJ1N4wDb6cE/W9/fuvdMCztJaoYBgJANMmlnCNcgiS1/TewseBYfgW917qQ3kaPzIuggEFvrfTcIjf1On8f0/wBj7917qBN/liXEbeaMXT0aFZgbaVNr3PF/8f8AePde6wL5ECh0ZSR60axIIOm7H/ffj37r3WVWqYmiMcjxHWx1i9kIOuPQbi1hYcH8D/Ye6904QxZSrkVysnjYBjUuCsQ40+p3Or/b/wDFPfuvdOEBqRNLckwoAZ3QMwUKnBikPDA/X8WNwb8+/de66FXMjsUnjaNVkaMaVDCzGx0pYfX8g3/p/j7r3WKn3BVI41SSK8b69SqCGJ51K35P+25+nv3Xuh+2f2l/DYAGgE1RI6hZZJGVIQfR+5DaxJbkfX/Yn6e690MFJ3dUUqvHJUmyeNDpZgwBFtaqPqQ1wbcgW/1h7r3U+bu95Iwj1DMzAqS8xW5BKmx/3rn6WHv3Xugk3N2tWSu6QTsdXItIVsbeoaQeP9fj+o5v7917oIavfGQqFZmqJWHmGpVLaiv6bITzbj/D8/T37r3TTUbirZgy+SdyyFlDXJ0K1xa/Nitr/wBPfuvdRYM1Mr+RnZbBXjVWb0grqU2B4/Fv99f3XunNcu8lPKyzurM2vkktqXgkH/YX/wCI9+691gOeqXsWqiSpDqGJ/sixLBjyLj+v9P6e/de6e6PeNVRIBPMHJceMx6iUj/UFuPxzc8nn6g39+690rqXtaroh+3NLe4KtbVYG1rEc/T/D/iffuvdOtd3rkzS/s1bF3shu1wotYlrfXnkj/Xv/AE9+690GWT7LzWRLtLVtb1m6ySHVHexAtf1A3sAObfj37r3STGXrK0amnm0sbCNgSzajdWUnm9v95v7917pww2ZGLrWqKoNWwqLSwOhYVMjsU8TFrWNrG9v979+691xGUaatqJ6Yfbw+aR4QhAEemUhoVcG5sxN7fX8+/de6lO0UkjVNXJHCvi8rzF1Ghlc3eR2I4BFiCTz9Abe/de6Lr238gcRsvG11Lh5Pu8o8ckSObeCBSdInAJtY/UfmxFv8Pde6os7t7jzO4c9V1may8topXkjgapd9cZ9ISO54U8G3+2/qfde6KH2Z281dteow338cNHUGQ61ZjOaot4ljIvcC4IP9fyB9T7r3VYe+coJspUR1NQzxRxKskYl1eSSwOr8m/wDj/r/7H3XumzpXZK9m9l0WKlhkGHpZhUZKZiWBp6c3eBCRa7kG/P09+690ffuDPw4mnosFiqmMUVHHFTJioYwjUwprRwM7KRdtIB+vF7EH37r3RP8AP5ummmqpauUiRiEhQEMtVKh1ulgABYXH+vf37r3SFy27KKNIoIaczRraYDSdT6hqEOoC5tfnjj6e/de6zbXw27N75qkw23MRkMrkax40o8bjaWSoZSza3UpEpvqDAtc/4e/de6uS6o/lgbkrcDjazsrJTYXLZY0BpMGtN4KuQVNKahrSTWDFFGtwgNrgHnj37r3VzXxe+GXRXw6y2J3Rn6d9w7ompIagZ2rjjnpYITaSFYg1wrGSxUjkixPv3Xuj/Uvy32JS7sptrZTL0dLHlnpEp6xZAsFqyRokpJSQQHUgDn6g3J59+690cHBCCojimpJIZ6SWBp9WoSx62uSEK/4H/Yf7A2917rlX7epKphWQoqVfjUSIEBaRbEqI/wAWsPzxf37r3QRb62HhN4YGrxG5aCnyGOqEmglglhjZWWYMj6tQ/ozD/Y/4ce691RJ8l/g/mur8lJvPrmOqyG2GqfJWYKkUtPRI8gmaeBV+qn6H8W+l7E+/de6JUd2VdJl5HaGJKhi1KaSamjfTEB43UwSgaGUgqxt9efp7917pmqal1aokSFWnqZQEOhUEaA+VtCnggiw/oPp+PfuvdKuirIFWFZCyNNGpigjmLqFYBZAqkei9zqFuDf6/n3XumGTPS4bIu1FOkUWttUTBpkWRH1qgYD6EEKf8L+/de6mZ+VKiohnqJKCpElKK+ohpAGEaywh1jVl/tC4Bv/Q/4n37r3QIVsIqqqpWkcRSx6ClPJd5OWDkqD+SD+DweOLH37r3QQ7/ANmCtWoljhnVvA8ssUsQZJpHuxDk8q3+p5ta3Pv3XuiXZ7YSNkFFXSBvuQqRqTxC/kMYMlrXVQBfSTaxvc/X3XumbcvVeLxEdGKCWOsqJxJLXRKoMUXg9McivHx67i/FwOPfuvdBHl+v5MdAa+eMkNICHBtFZBoYNcfS4IAFuOOPfuvdBPV46aeaWKBf86bJoW4UDn6/61h/xX37r3Uf7OsVXheRvGoWMRHUf1kAfUfWx/H+29+690yVGPnx8kkTjQzBmVXFiq6vSOR+LD8D37r3TalTP5mm1yKQAOU5K/i54Fv9Yf69vr7917pUYiphSqjaoiadIyZJFU6XIY3ZCvBPH9f9h9b+/de6XVZjcNkaNqjGyfau0kTSU0oB/bZQWcMASCD/AI/4c+/de6DjIYqejkaVbTRXJ8g1HhWurBSOLKBwbe/de6WG1a2Gapgp4mZZWF9VjcsnCrpHANxwbX+nPv3Xujg7AyjgUtNVSSw1Uc0aSSKGWVQGsC6H6AgD8H6/63v3Xuj7bSzWZrVosSK9JaYvFIzKQ0jgr+3AmgfQ8Xvfm9uPfuvdCxv7ZUG6ts1dLko461oqcvEs8YDpV+C6qI1ItY35/J9+691TFmsVuHbO8K1JaNoZaOrk1xt5AixichWWIfgi17Xt/T37r3Rotndp800NWEgciOOLRcarAASMoNxyP9Y/X8+/de6OjtjOHPYamglqIpsgKhWgVVAAg1lQusci6kXvfn37r3Q+4nH/AN4MJNtutihajqKd0qYJIiWiZ3McckJJ5/HN+B9b+/de6qM+QfXlf0pv7yyJUPgqypE8cwkZVhQEF1Eii1jZrC9/8B9ffuvdCT1J2FQzVck9PMyvUqZEAnZdMSoNLAuTyP8AD+hsffuvdWVdZbshyFPT01a7hnCCmlP7hklBuHJvxb8n6/0I9+691I7K2HTZwyVbapayZdMOr9yJVRdUb8m2kjhbkm/B9+691X12b0iaDXkqdodbv5amELokpwSBpc/1P1FuCD9OD7917pFbRqqrA1MdLHUVMFfHULdWuWWlF7HWBxfi9ufz7917qzDrbeWE3ZhocPU5Ly11JTRymViyVEUkP1gBPFhbi4vb635v7r3R0dhVMOZxtNSzyGR6UG00sqX0xjxKF08FiPwb3JNv6+/de6NttOPCUdLjhTyFameIxVVPMY0ZlN9LQu31JP54I4+n09+690A3de3Fr64TLUmKWmQSLHICqkKoKKpWxNrj/X5v7917pF9V5Sdcy9DUuhpplNLUqwJAR+Cv1tzcc2vyB9PfuvdBj27sNMFnqrJxUStQ1DyzTGNllUhl1RtG6W4C2+g/1+b+/de6Dra2SoJ1amklaFoapJFhb9tkjUag8ViCT9TY3sbAfX37r3Rnuut+V2KyEPir5oolkAlMckzmWG1k8rqb8/m/AP4+vv3XujeZfeUgosZk6aoi+2nhEdWZADaUx6izPFwbtzY8e/de6Ajd+d3Bj8vSZzHZv+Gyo3kj8QYw1KsdIWaNBa5A+pHPH4+nuvdDN138gYJ1NBn454qqJlSWq1ER1DFtAkS36VJNwQD/AE+vI917oxFN2bQSGmgjnjdpGQo5dgVQgkLYEi97fk/6/A9+690o492RVZlHkLguAxiPJ0kWu7G/5H559+690pKTcMGnxNoaVgCX8gDKgFgpRRe/P1+hP+x9+6909wZFhTieNDxZG1DQiXNzy3NyTc2uP8Bx7917p6pmjqoZmRgwVGkJYrGFIF2j1NxqueAD9LfUcn3Xuu4X8siimAEj6iXlDKiOOCrtz9Lf1tz9Pp7917qfS0xnqJUqbRRBQahiAHZhxdW/obG3v3XuotRDFG0gkMixPJdHUMWKBrXCJa/HN/8Abgnn37r3WOQUclRIyVMsKrDGAXEiayF1AEG9rW/BueLi/v3XuoirJI8ZjCMtgIz9dauAxurWAN/z9bD62+nuvdSGDymQG4ZF0M7WCsq+nQDa35/P+sb3t7917rMkDsscMsptHG326upRQQbtJKyWAA5txz+b/X37r3XOhnOLqVqIXUeTWDrcOahGurKGsVCkA21Dj8c3Pv3XumtlimmqtOlo3LMI1drI5BIXWpH0PF/z9Pfuvdc46moWPTG2j6K4TWGZFOkBlUgEW4t/sffuvdQ5IHkmjIkIdFkEhYEJEpFkMoYn682J/wB49+6916NIYgmmZBFYxvG63Z9akK6k3Nv6WPA/qffuvdYT4GdmLIDrWJrxG+kcE61twf8AA8e/de66aopwWBiYnQIw8fov4/8AMLdubE3sTf8Ar7917rtAqXWQASFF0ovjYM78sdSqCAL8+oH37r3WKF1SxkVpWCy2KqFA1GwDaifr/jcW5/Hv3XuuoIn8YDCySMPGqAelAbu0bNzrBPAvb/b+/de6d47NIPD6NFgxssZNrW1iO1if7Q4BN/ybH3XupsSo0qPpVmYqdQ5Ho+ot/vuLe/de6fIgdEzoy6SD+yXNjY3DAfj+pI/4p7917op/yHzcuPw4SQPLJNZBGrytGLgrrXSfwDyBb37r3RJcPs6nytS1fkw8cECPJFLH6VF/XpDMQWP1uGJH1+n5917oNOwc8KDzU1BHOqafFEoYEVUg40sV/LH9NrA8/n37r3VZHyAy9Xgah6WslkjrpwKpog5aOJXBkjjOj+1Y2+tvfuvdEKk25n925V28UkiVk1wwhZgi8qtiAF/3i/8Ar/X37r3R8+lfj7UUmPiqsnTfdxx04aL7lIgY1Y6jaSwYj/XJ4tYci/uvdDXuGOk27jqhI6eFFiUJNKEVjG1roq+MX5P1vx9bfn37r3QPY7PpuWKamrMXlBko5PBQ1y1ogx8SnjVVQRkE3+qi/P0Nr+/de6Mx151diqekXJ5FaT78IsmtVb9zWRISwAVdRHK3+o+p/Pv3XukP3tu2XamEmpqJWjXQ5Z4tRQlV9JjIvdR+b/T6W9+691VHvrsapmxtfUVORjkqJS/jLSllva2ghybgD6A8C5tx9Pde6Lr1VjZd4dgUkCRpLG9cJZjHc6fXYtYcW+tx/X8D37r3WyP1FtRMftnDxxzRUnho0X7cOI4ZyI9SF2U8m/0H4/1yb+691k7K3pX4XGnCxVS0y1AvUMJZBG31GmRSbMFsdOr6X+o+nv3XuiJZ3KR5DOgUsRqUpWDTNF61djwdOs8821f0Fre/de6Mh1xSVFNj3zFjHHFCVkiUadYtcqpAHA/HPP8At/fuvdBf2VvSesephaUwwKJIokGlgpUXLKTf68X5sfpcj37r3RQ84lfkXRFd5Y5HYmxLNGCwcGPm4uQb/wCF/p+fde6lYPCq1O9V9sbUnM8kjvZkjIBKFv6njj8i3v3Xupyz46TJ0kYLfctMqw6rrrhuNICgWuD+T+b88e/de6GfDbXxudzsAyT1dPTwxmdGRFZ6mriH7UOg8kNf6/4Wvx7917oc6zZEy0tPSJAq08lmQH0OpIEmpgOR9LAWsPzb37r3UvFbPpqeRIIkUySoVkkkceKL6MrgH6MPpz/Q/wBb+/de6U9DttK+GOGFw70QeN44mLGSIsVMh03GkfU/kfX8+/de6DHeW1Io0qQ0iimppiUqadSvlUf51Sf7Sk8XP+P09+690hKfNHBU/hoUV4XTRKiqDKsb8DSWuQR9fr/T/Ye690h2rZKuoekkQSTvKGDvH5NahrqsyH0kr9bWIB/Pv3Xulbi6BMbGiBQ4ndZb+NlkNhx6vxa31H/Ee/de6EWCkmrUCKqRNJVLJJPMi6Y1SLTpdkBsATe/1AAHP4917pqr8BXUawVUizeBpZ0iqSLwNMp/Sh/p+RcAc/UA3HuvdN0U80AmiEaj7ydHLupcjSdFo5COL/nkD+nI9+690JNFjMvlInkeqWaSjpqaOhpvIsTNACQqySG2oqL3Nz+PfuvdIbKDIPUxxVJKiMvFa/BIt6kUcMQTb+g/At7917qcmInjolaESBZY2jaQsv7huG5VTqvz/QD6f4+/de6cqDLZHCeZawTGmeJINDsTEUJVRIqn8ixs31/ofx7917paYXNwVkko/cVISGhkBHjZE9Nzf6fQ3H+x5+p917oRMZVrPd1qkbyGJYlaYRpGijQzlh/T8/7z7917op3yOxcNVjpKedolZ5dcsja5GbQSSNdgCpspte/+A/HuvdFG2lBSLR1sMbKtVBMvoNxNLFcASwr9LD83+v8AjY+/de6MRg3p4setHWOVqPGsjJI7ITf1XS9ibek3/rxa1re691NxM8qZTTSyyzUbHVJLMAtn5Zwhte1iNJ5H1/qffuvdCdHVGlK1NRI3jkiVYXqV9LRqS90f6c8/8a9+6904U26KOrqTEpB8aKIvt5FEoeJixvcWtyP95H+Hv3XuhTXFRVzCpztbRyzV9LDIohMRWMC6COZU/tAf1/2/9Pde6gM2MoZlpaKIuyAaCpIjJBvoJI4P1aw/A9+6908rkpqSMOoiuYmZSxI4VrWPI/3r37r3TziMr/Hb01TUGJCpCNIUMSnT5NP4tY/7A/T/AA9+691wkNLUNVyQkvJStpgGoEmMDwurAfQ3BIH4BFvfuvdNsNTDSOIqlUSSBzILwm0ljqEb6eTwbm9x/Xn37r3UTPzUNXSUklHWJJUPOXmWNreFGAUxslvxYkA/15/r7917qdhcOIRT1AcpCTGjsNLKUkc+UkyD0XB+n0Pv3XulBnY8dF43pYCEW0kklVpktDHcMiqt9J/PA+lrX/Huvdeocis1RJBFKqq8Uc0Bj9LqkZFrL/a1DUOfpb63Hv3XuuG8a+gixZxkjJLUSTCSrYMXV6Z+RCGb/bsfz+Pp7917oiHbeVkWsx+Ipo3WFZzHeBAixxSSXDsU+pHFuf8Abe/de6tn+FGVyW3sFjpKSsfUIIGWEyOBICATKAv9Txbj8n/H37r3V3fX2+IM5QwQzlTWCJhKJQQ5dlHKH6cXuCOb3Hv3XuhNSr+2YyLArqwKq5XhZHGhQB/ha5v9b+/de6aZKrTaZlUMDJrDAnQxXSzBLWt+b/j8f09+690y0ta6zPLFKFsf2pVtrk9RbTpb/A/T/jfv3Xup0geumZ11uRd5Nd73/I5/3x9+691jj1qXVkeOGMgym5aQo3p0pf8A4n88e/de6jyxtFM3jaYxiRWjZW1MBoB0sBf8354/4r7r3XKWoqECRKbwF7xx3azC9iQDe1z/AMV9+691jrmEKGWVGPNikbEyhbcKR9Dz+T/re/de6aqKsatkKimmheJlLCYp64ySPLoQ6gDa30/1z7917pyfV5WMcTDSkoBF1MmgWDBSBYH6c/X8H37r3WBaaRpZGcnRIEbQQoCWXm1xccg/8Uv7917pzhhkcgm2lbGwCjg/oF7cm4Pv3Xus8uLb9ciOHLadeoHjTYAEngC/9D/t/fuvdeSgJKRaQBHJzI6abOwF7W+vH19X1/p7917qDU4oq2tQSSHBsLAksQGt/sB9PfuvdRjMmPppmeRIY0Qghibm4sxF/qT/ALzb37r3Re+2/khtXrLCzy1WQhWrSOR4FEihgqC41WNyf6X9+691RT3188959gZSrxmBrqmixnknSL7aYo83BRnVQRb6/j37r3Vfe597ZTMlaerk0VAqGlmyUtQ7zVXl4VSv9P62+pvf37r3QdZXMfZ6bqCZLxs9yzsF4OkA/wCuQbDmw/Pv3XuuNTWYp6SOokqpIqyDlYZltG/puGNjz+bcH+v+t7r3SMqt3VaeQQ5XSiqCIZW1RyBhd/AALW44t9T/AK3v3XumhcxjK1kf7gwl5EVoUiIdmsVJLg8/0+nv3Xuhj2hQfxSnljmdoC1jRVMrFIYwLoTILfnjk3/1vfuvdcajA5jHVLJIs0gRWLxj6eNnuskeq9wfr/rfge/de6yLFWQMjh5NMjAKn1MarYkOxAvxfn+n+v7917oe+toJKknVKFWFi2u5BAYEpr+uq34+lvpwL+/de6M9sGop3y9PJXKcl4ndXjkPjtpJEYLsDxexFubcfS3v3Xugs+Wu64YsOtBSxR0TsC91l1mNinoRr2AXj6Ef7H37r3VQ1RQz1WTkqp4neVpdTyxqGiXkWkYEmxta34/1vr7917qTVTyKBSQRw6mIiExjKEFyLyi300/Um/0uB9Lj3XunHB42oparVXVcixK4Ytrk8LBCGBCx8c/m4JsbH6ke/de6M1tXfGRoDBDTVBeABV1QSkhQoFzZ7Gx5JB/F/wAe/de6Mdg91jOUiyAo4YhBqUqzOAUuA5Nibf7e4/qffuvdKB8XLU0N3jiJRlDxghJlDN6dJHFj9Tx/vXv3Xug6z+Hp6yKSGoSMwiRomj8YL6NdniLG4XV9LgX4vxzf3Xui/wC7dlUEddVVWLpI8fTRRgw08DtO4lRPWuo/S/8AUXtx/Q+/de6ASuw9LT5ESOI5CqNNJGGZlDMShEitwebX4uLf7b3Xugh3LgGosgZ6cwa3kEwCkBRxqISNf6XH+vyTfj37r3UKGhNYzMYJjVF01yaLLZ2+l/wB9b+/de6WFHtBHlEhgLtGxbWsoblksWIAsQD/ALz9Pp7917p/x+0ammnadmOifiOGY6VcK3AZ/pfnjj/WHv3XuhHxm1PKGrEpJIY4Yh5AoZ4rr6TZwR9b3HHHPv3XuhLwNHO0ApZBDHBayB4AWP8AZdCbX5B4/H9Sb8+690KOMwlKtFAKWVkQzOssLXVxIgtqefgEXPFgLfk+/de6efA2JjWjWRfIXEjvqUsxZSGCMvB4Nvz/AK/v3XukvWoKipip1ch/KDpckak1hm0OOQSAL/X/AIn37r3SQyEMklVPL43LxVJVaZ/V46dW9JR2uTx9L8/n+nv3XukduAyOVgkRWBJ0BHEZVGsbHSL3HFr3v+OB7917pcbBWOB6YQmqp5SWHm8PliAXgeORrg/WxJB/4ke691a78YY6kSQzzojEzh45PU8yFWsrKQVKg/Urcpfm30Hv3XurSdr7pMMyqpLBECS2clRwOUYEeo/mwsDaw5v7917oUaTd89NJG1PXztJdCsEYKlVvbyyuxsCtwf6H+nFvfuvdOld2wmFnWZ8qZUiUylAVZGmIBaObUOATwTcC/wDT37r3WTFfJTZmUxsrT5SjSeOqmpqiBpo4lWdFBcliwuOQVN7E3N+PfuvdFS7R7Kx2cr2GLn8oLvcreSIuGsygg35FrXvbn6+/de6Q+NzeONRS0sjxw5GYsy06eTzSqo/ckkZCA6rcEjixN7m/HuvdCjQ1tMaFTERYBUk1sIklkRy/kuzMLkGzC9/9jz7917qZSZaoMgMbqApDJZyuprcAOLGx+nJ/x49+690sJNxzVk8QyMxkaKJIozPK0rRArfxIxP0N/pf8e/de6eaOskmhd6VXWO6tKiMOUjb0u9+B9fqPr/T37r3Sjp842PaZWjFQxijWB2DO0UlQA8Y02HFla9rkG3P49+691Mg3orNO4g/bpkYNJpQsI47DW4vxY6r8W+nH1v7r3TZWdjYyGnJhqZlrInd2iZfU0NgUeOQBQwNzwBxxc839+690jK7dc2WBD108anU6hUkNxM1yFNzz6eSbj6EW9+690zM05vokkmFQTaVkJVTawaUAjj6DixH5Pv3XuueO261Yz1k9ZS0M0KmNQrspIcldLBtXqFuSCBYiwH5917oQcM9FRNEHyURMahQTK6KzXu3LkE8/7G5+nv3XuhGod+yUBNLHNGy6G0/5QdTsTf1szBQBc/Uc/g+/de6Ejb+6IssCskpViWCsoDKOADqIAI/PNyPz7917pc1dFUU92aKCrL0yyBhOJCENuAiEc2/oTY3v/h7r3TH45xKWjTSqxIsamMXVXJBfQfob3BNzx9P8Pde6l6SiiMxyEm3mbQq61a+kkC/055A/4i3uvdZPHFpfxhmZB6Vb9Ss9wXJP9bfSw/It7917rHDDMahH8LDSAVW+pLi7Fvp9bj6/0v8AT37r3ThkKeSoEdUKdKdpFVOAxVypAYab3Fhz/wATYj37r3UalpZZJlV/GoYMDIxuiC3qJJH+2/H9fx7917rHNFHFIHFQhMb6UDRn1FLk/QfTn/kfv3XuoEvrlDCJA1wVJIjSxN2YoLAn+nv3XupAdnkRgEBjI0qH5LAXJtxe44tf6f4+/de64tBI8iSRBhY3kIIa62JP6LW54+n+w/Pv3Xuu5YqjSQBI0YI1HX6j/aBcfjkWtfn6e/de6bBBBSVbTxwyPUSsXeSORv22YWTUrkrb/DTx/Xj37r3Tz43Kr6Fkd5FaUlwrO31VFEZUcHVa1h/UEce/de6doagmImWLW0bGIpUv4Stzq0RHgFh+TY39+6904iWhMEklRGFlBJghjLlU4tr1A83/AKE8c/QXPv3XumfIV0bRqVZQ2kcHi5tb/iDxb/Yfj37r3ScTJCSfxWAa7oCWEd/p+n8X54/3xHuvdP8AG3jiWWRXWTTpVmsQQSbDV/XkX4HH49+6911CJZCBZPGoI0kgadXBC3Nzbni/v3XunanloaaGSHS01VKyKFtZVVTdihH+BH1v/sPfuvdQauXxzSMxKuDZdV2CgEFQdFhz+Pp/Qnm5917rNHOzuzWRmHBkBuysLKI7C3H1P9PfuvdPCI01OqBo5GKgMXFjpAuC7f8AFLc+/de6bGQoWVj+lbW+uq5uQhA/Fj9b/wDE+/de69GII5UI1IXA1ob3BCkfUcWv/Tn/AFvfuvddyTKZGjKkQsfze2pPULW/H+++vv3XumaSQBiwj8nkLAqQWRS3Go3+n4/2Hv3Xum6RKlJCRT+mUizqoKhdJF2H45/H+2PHv3XupIpkiETCQuH5aNgpVWFvUCObA/7f6/09+691yLkNZrMug+pVA188EL9fz/sOffuvdcW4FgApdRYp9F0r/W/+F/fuvdScLWS4+tgl1KdMret3Yh1LH0EX4vwbf4X+gt7917oQchFGYDlkcq8wGtBp0gtyRpH44Jv/AMRx7917pNipZ4iI1N1DrITps635IP8AS/P+tce/de6aaj0FTrDRs3EovZ9S8hfpxf8Aw9+6902ftX/sf5z/AFB/1P6v9b37r3X/17lsutPJXSyUYeGASOUUnSyopKMpI+o/H15HJvf37r3TWkE0rLbS0KySR3JHqR11svP1Go/T/jfv3XunKCl8kYiYanDosCKt5GD+l1hQmxABJN/of9Ye/de6UFNBLjYpI0jdFnZ4TIrhpSwXUPMTzpvzbkA249+690zzeejj1KgnMgtKXA5djq4BB5A4H9AP6W9+691HSujUAhGfU2mw4EMyoPUw/Kn9R/A5+n5917rulnUOYGCgSFJpjqMjq5A5fVwbizKDwAQOLW9+690ozT0VS7R42paoWKDzSGqVYislrvGddgRe9hxYAf14917pnD+B45o5DG6ltLxMUlhZidSoyG6i9/pb37r3TlBWR1UUgq6WWpM37dPM8hULLquskjrcst+bH6H+vv3Xuo60UiMkomlMYkAld2A1E8sEsb6Qbj6D/D+vv3Xuo9ZDL9w8Rk1xARvG0A9J1Aa7N/UXs1/9iffuvdR59SpIFYRhHVSrxi6i3ARf6c3Ok8/4+/de6c9EkVPHrkSSNiZESMkKsjrpUFR9DpN+T7917pl0TNIVmXSoJ0gWubfoZCv9DY8e/de6nEyOrRlRpBDkG4Istiuph9fxb+vv3XuozExDyK1wqnUoPrBvcHi1jpv+b+/de6U9NnGbEfw5KWVAzq71k7B/QkllhVCfUungA/TgAHj37r3XVdkKEQww07TCJ0vKrx/bvc8sAijgE/Sw+n5/J917pPhtQZmumt9KuSfSrWKG5/rxfi/1Fvz7917rOGSRNJS7LIFDx2BZQLG5UC17fm/P+vx7r3UkeYyQ/vvTlJVL2CH7hQboPUPoPoB+Dc+/de6e1r6mRpG1yJGySRqZFSQMWb9yT0kgEcgHn6e/de6jSZQM0SmpcTJpW6E86eFOheACAP6f19+691mnaV2iqC6hQQraVIa2iwvF9Ofz+fzyffuvdMrqZZkCSW0l9F0CBl1XbSoHHIP1+v8At/fuvdRl8UdQYWldJEBLxglrK4uRrP1vf6EC3H9Le/de6lPCDFDPDKhGuWEwjl0jRdSysh+vNgP9a3+v7r3XFKowrErh2LKTYgK12Jb1A/gD/WsP6/X37r3UVpbnUzBGYn9LAg+o8en6f8V9+691KpppVkVHAnQgABdWocXHk4u1r/2TYD6839+690+Pj2FD935EYOxVE02DXvcED/bf7z9ffuvdJ6WnAv6GMRJIMbMBCyelg6cfU/7x/t/fuvdcKakYzCADQhYkgi8nPqDi39b3A/ANv6+/de6kyNLTmWFhqXVrWSwDO6Cy8nkXH9QP9j7917rDHMSVQRmTySL5Qb6lYppUsT9SB9Ppx/re/de6412Xx2Jhklq5Y1REaSNFbTJUGO+tQl7ahb/XPJJHPv3Xuq5O2fk7ks1uOfb+Hq5cPiYJJoVgaQpVZBomsGZQODe9vxax9+690Rrv/uSJdvxUNPWTvkWlK11Wiv8AcLTuLmLWxAAuRa31P449+691VL2dvpafI0ySTs4VGmkDzapask6Ynl0fhT+LcG/H1t7r3Ret+b1wQMD0NNURgUsb1Zqah5DUVpsz3iHAXWSRY/T/ABt7917oqO8MsKus1UvkaSRjO4UtrM7MNMNjzpsQFsfqB7917qx7o/A0HVHXMOWr6WM7g3TQyZCVpPTJT00kZaBHdueAVYjjkm305917oAd8bnjqJMrMKySqmgmkmkeNj6NbcRa+f0hgf8PzYD37r3QY4DZO+uzskmE2VhsjmqmeZdIoaWWobXIdSys6ji5axP55uPqPfuvdXM/Fb+TD2Ju5cbu3vjIybRwbrHUx4GJGkzVXHJ6yGA/zYNrj/A3IB9+691e30V8RujPjnjUl2FsPGy18LSN/eCupYazKetV8itPJcrcknj8D/WHv3Xugt+Ve590puqgm228T12NwXmxFGoYsK6KR6qGpg02CkeMeQGw02B4PPuvdIuft3OzYqood3LVV1fUY+JJ6U6g9DXPEBaK/pCq3IQXBAuLe/de6LKRPuuPI/f1L0k1NWulHIjlJElpgAkxcWKN6bn6ck8E+/de6sO+FHzBqcHuOPp7tLJvFUSmBNuZLISXSvS9o6V6qQgIxtZbk3FvfuvdXRz5Cmq6amno31T1EUekxlWs5FjqIv+fyPqPxyPfuvdRqjGrVw/ukICD5E+okb6HUB9bkc3H+29+690HOW2/FJ5qeekWrpJllSWKWIMqUyxc3D8Wvz/seL8W917qqD5LfBfC7hq5t59cQCjy4809bjY0CirZ1u2gJxc8k/wCN/wDX9+691UluLa+a2llqnCZjHT0NTTzi8dUsiySHQCES9rrq54/wuffuvdJfNxjHRxuHkeqkaIOkZu8A4ksxH40kf0/3j37r3TYP8s/edUa95IwumMl0P0dj9eRbji/v3XusMqSur+GSGKREkmkTUXuQxIiVif8AYn/Hj8e/de6T1BAEtPUUEzVTS1EomViZBrJbU1vxyD9P9sB7917pC7llnkMcBlmd5NTSl2ZWFOxNlLD/ABAA/wBv/X37r3QObgwhmmp1qKCVhYyUtONfmdl9Ky3UDSTwSAfrYm5Nx7r3QbZ6ipsWkgqJ1p5GRmkjeMaoyV4VeLcggn/H/Wv7917oF9yzV24cclBEiGhxSsAG0RMyO2pSCANRuSLH8f4+/de6CaHbM0U0tUKZ41p9Rd2ifxgsvIjP+H4Pv3XuouC27Lms1S0dLAZfLWxDUqXWRl50heeB9D/j/sffuvdd9z7GyNDXnIpQPDQ0sEMEhWFkMsyKBIFkA0jkG/8Aj/vPuvdF3anTTIbiN1IK2IOlT9AT/hce/de640qyRGwYMpcHyEkNpB5vb/ED/eP8ffuvdCTtueGVzG5sHCiPm4uWB/URbkWH/Ece/de6ECuwlLWwCFomjvGWSVASHDetYwAP+NE82/r7r3QX1uCqsHVR1dGX8yMjqUVkUBSCvP8AtPP1t/rfX37r3RiustywVtShrpkWuKDXyCJn5A+vJtcD/CxANvfuvdHh65rctSpJU0wWQM1wwFgvqOkK/BBB5PPv3Xujf7brayvehFTMsl08csz3eSaVjqVI1k9J/F78gfT37r3RUPkj1pTUWQfd9HEFVY5Yq6Ip61tYSSG1vqRfj8G354917omdLQ5SSeGvoY/LHyscMcYMhAbUouQSGIH+x/2Hv3XujWdV7/qqCBFqzDHNARGFlUmo9J0FdRIFx+bix+g9+691YFtLd1O8WJz+KraetnhpXkyGOkiNgR6XGo/UtbVxaxPH9ffuvdJftbYOJ752hm6aej8VfJBL9g0qRs9PMgJFtVzpsAOT/X6AX9+691TLNRZnqTe0OA3IrQ0eKyMIeJR45qmmMup0gPp1FlsLhiP8L+/de6tM637uwWUx+Dx9Di6ZIld5lniikWoDFRFRxVMrfQi92/skm1vfuvdG5xOdpMop8gV3JsxZkRQQw9ARbWAN7cf8T7917oHO1dpz1EU8iUrTSVaubI5sVR7qFCmxK8ctc/gH6+/de6IbvJaXAtGgppocuk8zmtWUuojVfGYZkYkW44Nh7917pRdP70rsdnKSWWcpClpJjIChmQPyYj/a/HB/1j7917q1/ZGfrhFicnBpjpstrVQEKpeOwR4y11uDfUALXuCPr7917o7+CeorKKgq46aGqqqbny/VSwsCxB+hAsP6X5H19+691g7YM9XTRNBGpnakRY3RQxWS1ytz9bfQfU/0P19+690Wfa+AyEeVeoNU1MwlDzRC8TgBiVdnP149VvoPwfp7917odt8Y+gyW1Yaq5q2poijP5gVZgvqJKn+yePobWJ+nv3XuiKZbCUdBU1FTJNIiPMZYWp3LMgU3lZjfkLz6Sbf05Hv3XulRs3KzY6SVqaWqyEMs0PjJKrE8T3bR6P6WsRf/AG3v3Xujw9Z7oTP4eXE5CGJtdnEMAGqAKlgxAsbj62vyfqL39+690iN70q0kU1M9RPEjTO8DSBmZXJPhTQvBBU35/rccce/de6BzMbnodl0i1Wer1pSqNUxhiyCVEBa1mNx/ibjj82sPfuvdAJsr5gZTPdk0G39v0s1VRjIxUpaNmaEQu/BVmPFhybWAP9OD7917q0Kn7CSOeMCSemkkhhI1koBIyj9q6EgrfgHk2+tvr7917oVaTfH2ccEzzxXcJqVZA8ZKkcF0Nxz/AFP+H+Pv3XuhAxnZS5SbRUzyO0mj9qIqqXVrRBWQAkj6nn6c2vf37r3Qx4PLmWFQ+hkdkZVcehibIwS1rm9yL/7D37r3S9gYSSizKDHqDF2Meq1tKhQOR/Xk24J/x917px1wBisZSZSgLpqJ8bNwh1L+RwbH/WNuR7917qHUzsV0GUuANKrr4J1G5Gjg35/J/wB79+691FWuQHxgBQB6lUgB5LB2QsOALc8fn37r3XKCINI7CVvHKEcKx/ckjj9AMZPIKgf7wL829+6904TUExBMcitSSIVDSgEyMCDEkSx2IbkXJP1+lwPfuvdNpWaMlJBI2lHeRS5sHP0YKCPx/Z+nPP49+691AqFkkhMiBDGNCtqUD1IPppHpIB45/wAL839+691hgpUEkkmp5BpUsICDIXAuxjjPH0uSPoPxbm/uvdS1YA2SQw+S7xl1dZVsbCw+hb+twQDxx7917ruGJJpFjklMoAHkljB0cMGUMG/V9bEG4B/FvfuvdZ5UgfR/u4RXVIwkcbpGP7WthyTwfyAP0/4+6901uiSpMIUkKFxwFKyOTb1Mh+lueV4P+9+691Fm8EVldbSaCkoYaj41XhiSDyDYcfT+vv3Xuo4D+PTTsNQeQGKQsyrGxGoKWuefr/hyL39+6906UVFNICqmJbWBYExU6xqtiHZSOb/km973FuPfuvdT1p1CiJxLJYnQKeMsgCgkyowsdQ+v1+n1vb37r3XQMIWWN0Zqh3TTpaTlbfrNzYk/kfS/FuPfuvdZkbT4hHp1tfgnSbf2ksOOf9a5/wAffuvdOQRwEdnWDULPGSNA/D6nuTq/pz/r+/de6Jp33K8uRip1kkYMw1IAWGlgq2UN6QeRe4tbke/de6LDvTOUeCxUMUtZDRwwQs5ieRNbThSSXYH8n8fT/D37r3RBd29xRUeUq5jRNX/aRSfZJER9sauRCY5pi/Lr9GKi5HIFvp7917ohOcnzG8cxVTVoaqq62sleEyB5IGLN6iqz3KqP7P8Ah/h7917owfU3TWQo2ir8ikiU7WMsMaoY9JN9CBvoOPqPr+fx7917oyuYyNLiKeMJDPTUMCrTNo1GPV9Gd2U/W/P15vc3v7917ou2+8jiq5o1pqms/a1+c0zsI5XIJLNqN2F7Hm4+o55Hv3XuufWeBpqvIUQ88kmuRZRHCis4YORqqXYW/Fl/ofp7917o79ctJjcPGYBLMYY18VOsbMsrBSzSyuSfQtvweeeBYge691XB3pkq3K1dcxVI6Qq6SwwMRT06lSNSR/UA25/x+vAHv3Xuqe+6MO9I0z0mQnkkWrcxUqwMsLUx+pBH1+lzY/4j/D3Xuhy+Cmx8ruXftDUpRvNSRSKaitijJWFdfpV1+h1cDn6XuCD7917rYfyIpMFiYKGGPwiKP1yvb01HjvpjNubD63tyQPfuvdEB7e3NXVlbVwwV0iFJZEfyKWkdAbKAQOBcDjj8H+nv3Xugw2ItbVZS0I+4bh3W5DFPrI/kf/C1wLX/ADc+/de6OS2Ulo9pgQQGFDBfWkR/cFvWqq9/rb8W5HHN/fuvdF/ylNDWyPHLTrPFIzOdZsVP1sD9f8CP9c2vf37r3QQ5Kkp6GqWaIPr894YlCOsao2kA6xqIPPAP+3sPfuvdSjXClx08SUaaag3MEilSfraRWQfQk8A/T/be/de6Amry8dNnYmLOJYqtVQVAHiFnsEivyCObH6m/Pv3XurFOrsDPuKPG5GigEkkehpxJe8IZLpJqXgqCCefz9b8e/de6F7d8WUoIKaFo4kMsXpWFbytbh3IBNv8AD82/Hv3Xum7a1PDTVVPU1YStjlAVo53kSNZHLKxkfVx9SB/xT37r3Txk66nTKTUmPh/gwhinjjanlJ8kjC7eWVeCth/jweSfp7917oM93NHT0UGBmqYmqary1T1UM8ckCRMFeOI8HlrH/EHni9vfuvdApUQRU82mYCQSxsJJYApETM2mwYgcgC5tb63/AD7917rBJQUcMhVFUqZEdp1jQyEgAopYfluQRcH6XPA9+690qsRSR1Z1TymmDIxMUkZIQMbXjCcj8c/j8i/v3XuhMp8NJFSpFG6MzIFVXKqHRVMhXSOf6ckf4G3Hv3XuuNTDW5BoMUyvLDrDFNLJDTsEViyKbcG/1+hFv9b37r3Uhtu/a0pi8HlZpETWdCCwfhiBYkXP+8D37r3T9U1AxFIJ0pIJy1OqyGTTGsJVTd4/z/UccX4/Pv3Xug4myFLWTxo0cSSTjTGZHGldZJBia4sQefV+Lfi3v3XusdNK2Lmjlq2knDM0TgfpEYY6nUL9bcEn6f0PHHuvdL18dT7jo4n1U8YVUSaP9IVC10cSNzcggkE/4H6ce691m2/1/VV1fLSUplSGGoEeuKNZzLLNGXjWKNbWB0EccXNzxc+/de6d8NGKMPBUqUNNOq+ZkPkLCQhkaFgT/gQb/wC829+690HHe9PS5fbUqLT+GUxtFFKCFZy9zr0N+fx+eLXsPr7r3RAtsz4+myb0kyrHUUsgcySNaSdID+ji3BI1D8e/de6ESPLNPlGSrZ2llQ6JA2lgoF4kDcc2sP8AH6e/de6WkFJUQOJDN4PQ4UNLdmjdB43YD+weSALm9/8AAe/de6UiZiSfGxUEzGdI2IjUmwYMhUkMbHk2tf8AP+PHv3XuoeNiqMatRJFDIUl8Uo0lm8Uji7KSP9YcX/2FvfuvdLzAZyqyfkom1jQHPmqASjFf82qsx4+pPBBPv3XulvhJqo1aK95IWAXyCxIGgRuSzXvcE2t7917paZONGphBEJWdY5QWSMFVRhdXKg3+osbn/H37r3SdoYK6ihV461pAfEzgqgPqQSM5AHHJIH4A/wBce/de6fkqXhlSqiDQAymJpV1f5yUAiRk/3ixFr/Uc+/de6dKvJw5Kc+RI0h8YCfcXR5H0+NpFK/glTb/Yn37r3UKKgpJKcqg0PTXkqXUKHihbmMknlkZrg2vbn6+/de6f8PlfJjKrGwMFkqBTwvF4WdXjMhKTJK/1W5a5vcm4J44917p6yamjNN5YnVGgaJS6rM0jNdXsw5s31HBPv3XuoOJ8NPWRyKYw8ou7abNEIxoRQzfQ8m4HFrD/AAHuvdMO9ZIKeKskcBTCGETEAORJEB41En1FwSP8SR+PfuvdEmzm7cFQ5iSTMyQusPkKwyj1IwPp5F9R4HH5/r9PfuvdGB68+XO39r09LT4wqEhjiSNIgysqR3LF1b83Yi3HFuL39+691Z10r82KKuo6GetMixhlvNGFDsTzo0fgWt/tz+ffuvdWXdd/IvaW8qWKOOqKzutwhZVvKTySDySFt/hf6e/de6ME9RFloIaikdNUygOVQBTGFtqA/qfwB+b/ANffuvdQxAh8ZECxhdQ1gcq9/QSvFjcX/wBt+ffuvdPWOo6SZ0gadYDIQEdldy5IGoOyfp5v/t/fuvdQK+nNNVTwpMpCsFcxAFX44PqsbWtb/G/v3Xuor0s0FhHG6Go5SaS5UgC7lmP1Nxb/AG359+6900ioCv6VLyoxGoepWHHIDD/X5+n+v9ffuvdSKh2qUVZVcK4DTWC8qDx6rDm6kcf8Tf37r3XGioKaF9UEQp0mcs+kkO1gBH6iSebfS4H+sb3917pRR0HmKEgIVZwrEqCQVB0KSf6k355F/wDG3uvdZoqSIhjKWEisx0H6Br/pYKP99/vXuvdPlHiUcpIjWLyKW1W0AIAVsPra9/8AY39+69041mLspAYuUsdKqb2d7jQxsByT/sPfuvdR0oU16J2BdgrAEE8jhbgcDg2PPJ9+691DypoIKchkZHgVS7lkUEMzE2vf9JFz/gbcfX37r3Vbnys+R+E6swlSgq4DXeF444fuEEruykGQL/SxU/1F/wDb+691rdd1/IfcXY+4W+9ydQaaWZ2SISWiRQShChSRe1ib/X/ePfuvdFlq8rJDWCYP5pIZnbyO7oLPZQCoABX/ABuRf/D37r3Up5VnjFbK3jg1IZn4aKJ3AIUMxJJ5Bvz/AK3v3XumLPSpLzHIkrOy+MRsQrqp/wA5f6ggAfjn37r3SckqEqIpaOSOQxhY9dU1tLpqtojN7krze3+H59+690H+SQ0ld9vBP93SeRWUMBESkiaidRBPFx9ebe/de6f6bF1PiaXFBauYprSn1XfyCzKALC5ueTce/de6MX1uuRkxdFFl4/sZpw6SxTWFOkovZz+b2tY3IB9+690uKqg0pLURVckrUrNGGaZnaZVX/NoxHP8AsBf8W/r7r3WPC4+esqoIJJIp5qllAUtcxEycKxAH+tyP8PfuvdGn2lsmowiOlTTQCoESzCBJQ5kEih1BZRb/ABtxxf37r3Q99d4J5YZ3elVGXXJM8aoxU39Oo2NgCDz+eSf8fde6r0+YuTklzgp46mnYI7xzqkoRU0G2lV/J4554PH1+vuvdEvxiw/bF2iYuoZAkshjEgJJGmQ8XAtfj8/649+69031OSSOnKtTLG6yMVTQjMBq4vIBzccmwH9OCbj3XumCI19XO70qug1G4d7Rg2DaVVSOARwDf8+/de6UuEXN+bUUKxqyqWEhjhBv+p5Lnm3/G/fuvdDvtfceSxktMomYgupkkGt6chv7cbKwuR9L/ANfxxf37r3RvtpZOHO0yysSJ0UB5GkBV4QoAPAFmH+N/xcW9+6909T7VlminmTVMhMlzD42b1ghTrJIJK3HCk/05vb3XukLV9eVtbTSFodfjfyrEpjL2BKobra31It7917oA979SNLI1fBCkExcpOircvGpPOlfqRze1iT/tvfuvdF73ZshKKedWCGNFVFkICSiyX/Sx45+v9fpxb37r3QVPiq2kPmWNpkYoQY51RUiBu0jK39ofix55t/h7r3QnbSko6kCir2SnMpj8de0ixhIy3rGgWLWH15+vHA5PuvdCU9Ph8fXeOkqI83FAo0yhQY0Fhc31G7E/Q3/3jj37r3QjYemgr6F0jpRTwuUead5CiRqrAhDH+b8gH/X9+690qpsWNAkoqdUWaMiJANT6VtrkNgCATYge/de6wr56UNSGWolIQOIxpESyHgkAi4/19XB/rf37r3SswG1srnGqArSoYUSWyxpOs0koIGkuyMEQC7m5I5H1I9+690HeUo5qN6/7xDTZCikETwyLKut21B/S1j9R9AxF/wAn37r3UTXVfwsyiPySJDGysY2cu3PLaebD8c/4n37r3QRr9zkchqdmSdJy0xRRIHj1CyLquFAH0BBPJuT7917ozG0cRTyJSQwhqd5BE7yFb2B/SUA4BPN+OeDb37r3VovS+JjoMTRNHJJwkb61RY7W4Z5WFiV/qB/trce/de6Hyi3DNT1moVrEiUSTiFlVjGhK6rMtgD+LXP8AUn37r3S+m3mUpxMtSHBDyMiTWkEYtpMjIAAf6fQfW4/Hv3Xui/8AZXatXS01VTBmFNUKdV2DvJD4+U1xlTa9rgc/Xkcj37r3Ve1Zu/MR7grFjnyVJNUVBegjad0SNNas0hgc8qQTpLXuAbk+/de6Ot13uzHy4zG/dO9XWVPgapP9oLZlLN+BaxJsB+ffuvdDlH/A2qGrmjjiMKOsDKdLxRyp60RidXr0jXybkLa1ufde650uYAQ08UkwiRmMLKzaStr3Fvra/PH+vb37r3S3wGQ+5eOOZ43jZwCysI5FABsPTe1z+bf7x7917pdiWCMx/wCSxM8LKzSgySM0oBNiGYrYC4At7917pSRZWoXVJTwxMBGQsKKIuWZbLGhufwb2It/sbe/de6ktW5EzShVDzGQBfNOAadWUEXDWAudVj+OT/T37r3SOrMrlKIV9O1PErSMY5qyJ2JWOckGPltBLAf6nix/r7917rBSY9ZD5buQXbTqIMloyNehjwEU2BvxyPfuvdPzNSAjkvqUnQoDSxqvJDygW5/qPfuvdNVduHF4qld5JEeSK8niEpvLED+lRe34+n+HFj9fde6BfN90yJTyJQMDMZGYMNKLIfpdle5JFhfkG1vp+fde6BvcfcO/ZIJFx0U80i+SZftw7SEWFrBbA3+o4/qOTx7917qNtfufshZ4hkMJXSACORktLomUXVRLpsUUck3JB/pxY+690eTqvtTNZcQJPhKynmgQJpQMfSF4I/BVj+Tc2HH59+690djbO4I6qmjjYTxM8hKQOzsRYXdGIIYKQR9CL/i3v3XulwCLIyEBAFRdVySDc/wBefxa97H37r3XoybOHWUFXYBi176+TYEHgfj/fX917ryxTTFmcMCpC6iP1IGIXUV/PPJ/2w49+69050jLTyo7+qxU6VILGzWCm/wCD+fp/vJ9+691nlqVjcq8JUOCdBa4XWbXW/wDUHn+v+v7917pskqEiVo3hLiTTdrt6ebqRYj/G9wb/AOHv3Xum6RwUcEFWL/tnTqGk8jVqHBA+v49+691hZow4Z3Riq8i3A125S/8ArW+h9+6905Us9KsiShEKooUh1Nv9Tcg2v/xT/be/de6ytVxoZPCQ6yj9KgqFJP1IBH1/419PfuvdY5qh2RY/GAoVrFfp6j9Wsb8X45/3r37r3XUFLDM2mcqin9UjXAAKnltP1t+Pp/j7917rLTIKbSqyakDlQwUGS31awIJ9XAva39Le/de6x1FWNZkiLeIlw6zlQFH+BItcm3PB+n9PfuvdYIawrcPAskWkl5FlU6LjgoLfT/C1/p/W3v3XumipqKct5WI0Kf2rsWcniykD63Nvp/xS/uvdNE8Uy1SyyRx+KVQ2lFKshF20EPewt9T/ALAfX37r3TglW0KFArPECDwS6RsTYqL35tz/ALfg2JHuvdSpKlQ0aU7TlXjUs7EGz3+oC2/ofrf37r3UpK+GAt9xMqWWyMqh3YMP7Q+oN/8AYf1Hv3XusNdkoZLMZY4lbSno1IWXRpIOom/0/px+Px7917rnFXokQWyqECgaVYA678lixvzb/kXHv3XunMZaxSISsFI9XB0MQNWkgC/+t/j7917rJ960wUwupKH1kEDUCB6VvcG30P5v7917qO+R1MvkYBlcKo0kA3tyrXvqt/sPfuvdZXrSfGwIYF2V1NhYcrew/wAP6fn37r3WNWjLkakZQGcJcgAhuSTfm/0/wHv3XuuVTlXp1amZlald45fJ49SxnTYxAjm3J+pv/j7917rFPOJqeOK8MUihmQM1g8ZOoqPpb37r3TCJpQ2oJyjWVQykkW0lgR+Pp7917rJLVMkqJa5ZbnShCM/0ZGH1Df6xtwbe/de65eQRgjyEO/8AupbE/W/pJ/pwD/sbH37r3UqDKVywy0qVAaGRgZEkYkhR9PHb8cAG/wDU+/de68uUZUOpmBF4wVuFAPKgsPoL25+v4PHv3Xuulr2kWUMUvEOSWChgBqLIp4Bt9LH/AGHv3Xuvffp/tN/Hrv6f839NX1+tuPfuvdf/0LkqWmqK4wwxBVYukXkkfjQW0iyn8W/1v8Tzf37r3SwyOChxFRFQpPFU3gpKqURhSEZwWVFYDgm9n454B/w917qXS45IpEKhVUXZypJlRjHpBFuOWJCi/IItYX9+691nq6RmcSoHQm0MihBGVXQAZH0gDk3UG/IAH09+6901y4eoqoiVDNI51C3qWEA2Hp+nAH0tf+g5Hv3Xumeo29WUcZyEqJ9u7vCKr0ulzGNYaMc3vccj8Gxt7917pmWkWJoodIdAVfWiyOjXXWDrUgk8/S9wOLWHv3Xun6FJKwyAeFPt6Zmfx3TUqgkE6+f6E34vwPx7917rFHRhoZXeOnKtZgX4kHIHpIFwf6fT37r3U2SNxFTx0rRx01QxSUlgSVRbONXBIuDxb/eB7917qOJfERHG6yRoy3VlDiOVPWWJYfSzDV9ATe/v3XuufhkEhIBkRCrSzKo/Vp8ZGoH6BrkD+v0Fzb37r3XqrHyKUchXVhe6sAHP+qIH9f6/4fX37r3UYRyr6GjMaoSUBX1aQDctf/Enn37r3WNSQQ3j8jWPP9qw5u1uf959+691gklaOULJ5JEkAZlUFrueVuSLXuAf+Ke/de64ywv5F8WsQuut3eyr5CAdJYcgfn8/X37r3UwFhHFMZgzqjaIYkAbUJNHqf6nn8/j+tr2917p7p43WD72to1qKQq9LHE2kuZpV1+UkgGwJ5/5F7917pLzSKIGpo0KEPqILM+kfW4J/PPFv94Hv3XustLMqB+ZDHHzKoNiHtq1Lb6/n6/nj/W917rqqrRrCp676TGwsHsWuSlvoRexF+eeT7917qTBlHgjk8RVyzyeRrWZo/GE8ZX6nn/Dk3PPHv3XuuqKagGpmWbytAoHq0xrIHsG1jlTb6WH+N/fuvdPUcxZWTkoCqKpB8nlUlrAAWsVt/ri3559+691GFQKCpgrL6iWnLKFWQx3GldSn6Lq5FvoCPfuvdMNVljUTPUNAqNo0yaBbWVsgZQBzwBcf1v8Aj37r3UqnqAT40IJZIlk0pcIHLMVB/qRY/X37r3WWYNBCksbI1Q0SnwupYkr6nYk/jQBb83P+2917rBMn3CwGNgI5F8yC95FLEnxt+QQfrb/W/r7917qRTQLA7tJeUqB6VJ0qXUMoLXA4+ljb/XH09+691J++rJB4hIswSVmWOK6KABwSB/gb/wDGx7917rGkxeFlEhaommkCvF6GOknjgcAEcf617f0917rjC80MkYcsJW9TtqY6gYgNBPJtb1f4H6/W3v3XunVIXrEIeSNmVkeJwh1EollQsP62ufx/Uj37r3QY9g71xHX2NqMjl66mhlWMvDAsqrJJPqOi6C3FjY/QX+v+HuvdVUdnfJzIZLPx00ddM5et8kUdLOwCxSOYZTFbgHxjnn6X9+690UzLbgoodz5DO5HJyTvSS1L4zHMNaiWVy8UspfhRY3vfkHkfT37r3RM+198VWSrTKwV6czNJPKz6oQ4kZmHiHJt/j/T8fT37r3VdXZu7ZptxySz1CmKUyW+39WiJDqQWa2kfm31/Nj+fde6A3L7oWreSVg3j8RVVaS4eRW4JP9SRf+v49+690u+hNk1HYO8lkqiiYPFeCtys0iB2keOTzU9KSbixYcj+n1+l/fuvdHL7F3W9fUy41sPLMlHEmNipaAyyBw6rBCqRRgn8A2X/AB9+690en4q/yo813ViE3tvPI5fZ22soEtRVdMYqjIMF8d4IaizBSoI1HgkX/p7917rYY6A+InRnxu2vSUOydt46bL01LS0lduKspaafIVVpLSu7MCV5JPB/2N7X917oW9zbgSgRlS00bSSxwOj+lo0UggkHixAsP+I9+690XveG+6mKmpaejyEqI/mMtLE51JLo06i62+oFwf6fj6e/de6Kd3TvdcJiV3jPTtLNjMbkIKk1UUtRHNBLRGKWmlMXrCSp9TwFvf8Ar7917quU/LHenbmQan2NgkxbUH28ErCkjnFe8cf3E7SyVWlTA3KqFOtrG3AHv3XunWm7yxuztr5vcfa8RxWRJqa6kSjVooq2SkQiCCmi+t5bIOCQCTySL+/de6AnYnYOc7sy828mGRw1JSS0tdTxDyU8sMtLVsY4aAx20rEgQSuWNwAAL3I917q7T4kfzEK7auUxXXndNQxw9fVR0OF3VUyBVpXQiGCkyTgji4HrJHNgeRz7r3V92EzOLz+Mo8ph6ykyVFVxRVEU1JUJIkoeEcQSre6lrsP6/wC3t7r3Tq1C1aBEWtrjJZgqpeMj1R6QPx9Dxa/P5v7917oNdxbMqacCrxcyquptcEi6iwVSoUi/+HH0uD/S1/de6I33n8ddpdvUbrlcVHidyQPPHSZBIljlZwFeFjIoF+CLX/5H7r3VKHePx83f1NXyw5zG1U+HmrpIaXNQRzVEXl16xLLoB08EKT9Bz+B7917oAcjipaRIVPkCxoZKZwCqPyCzc/4n6f8AEj37r3UWkp6iS0rxp5nLI+uw4I1R2Q/Qgf7c/j37r3ThVU8kMEUYGmq8EjMdGhW1CxAa3I025/B9+690F2dxKVojgeqvJKEKoZUXxrFa6mUfW9rkf7D37r3SNzUc8REbQTwyGEskoFh4Ebxh0Lc3LXHH4t9ffuvdA3uqKGZI4a2iSarcFQ49bOCeJXW/0QWX/bGx9+690gW6+jqIUaJX+ymb95wNIWQmzaQ3Nrj6H/X49+690hNy4xsbSS42DU0brJEvBMmoxiKIsT/ZAUsD9b8H68e690NPxd6Jqsxk5d110Jnx9Nqo6OFCRJUVc7aVeJDa9mBb8j/be/de6O38sviomH+O9XlIaJjk6WmbJzMEAdle8msm1/06b82vyOPfuvda4VTRstVLSrG+q7KoABBKkagxI4IIt/X+vPHv3XuoElP4VeMhrrcMWABBBF1H+3/23+Pv3XulLt2sFNOjSsioFABut1sNAJ/px/rcf7f37r3Ri9r5GDQpkZJ/uVXxBYtZWw8anUbg2Fr8fXj/AB9+690qcpseGrojUKjS1sgZ44fGQVjZyoAQC1yT9CPr9L2uPde6A9qKr2hm1rj5IBDIyhGUqx9WkagRb62BuOPqffuvdHS6j3VX5GihlSqeOEvJPMqaWAKkrp5/qP8Aeb/7D3Xuj1bFmlyiwCEyrEkaljAJJKnyKT6tAPp4YXvxx9ffuvdLvee36LOYKqwFdTrU/eUrM1XIxeeOoSMRoDYgkgkXH0/x4A9+690QjAUo2tn6/bNZR+QNWyQRxLFrneITEvMmr9Pp/PFufr9ffuvdZt6bOqsbU/xLBo8OOeRpSqL6wX9Lq7fUc3J55/2x9+690IfWW+5sLWR09MxkZxHBIJDZJAFsxOofk3+hHP8Asb+690dXaFRKyrk/uFFJVuIpoIpWaUBiSVaNeVAI+o5+nNvfuvdAr8ufj7i+y9sPu/b2ONBuTB0hqjNChY1UFNFp5kU+okgtY/6wBt7917qs7qTs3J7eyEuAy1K9PLTTxQzqyMpkeBrvIxI+twWsP95+nv3XurPer9+pl5A+mN1YpOWdiFLRDSVNyPwAfxc359+690cVoYdyYdlhiWQS0ylniiDyC41IEKm+r8tbjm3+I917qvnunZEwq650xpD8sjJE5NSEUKZWVTdR/S4+liffuvdFP+4yWIrURng0x6WiR5SJIyAG0AKRax/Fv+JPv3XurAuh99ZDNUdHR5DITFY0ZKGMTLJHC4Gp5VjbgL+CQPyfz9fde6uA6byeITZjtV5d5s7ORHS4yAM7SDlHZ3fhQeCLmx4+hPv3XuuXY9fXfZUpgRI5UY62curxKty40fp5/qOD+Le/de6LNW7oDMzGtKVPrVo0VlcsP0JJYkWFrfXn8j37r3Q0bXrH3Ptw0KmEVUlNJFdQVhIA1EsSbamt+Pzx7917ot3Y+31gemo8RFUie7x133BDDzWuJqcR29ABsdV/9a/v3Xuk1t2Ou2z4Xq5oZaOWVEWGN0aoLnhpEisfTwbkiw4vzf37r3Qp4veWZwdQgwn28dPJUQuysGecsjWOpx9frYW9JF7jj37r3Q1VufXc9PTzySRnLCBCtNFGup5UGkPp0k8L+eRb8e/de6Jtu7r7e/Z+6aiLOaqXEUc0lGyvEYwYfoxR24NwAPz/AEv7917oStjdA7F2LkITt/ESTZeVlIrJtE1wEvNJCX41gk6Rb/Yce/de6GyTIxUAjSaX7k0yOjQspCRAHShnbi7EgXt/vNvfuvdPn99irLTY80q0VTRpDPNKXepkneTUkNNSP+m3HqFr2JJ9+690+47N1+DzEclXK8BvDI+tgoVNIaN9Fz9QR9P9t7917o2O2uwphHTvUSxVDOysqxuihE4UNZCBcjk/i/v3Xuh4xm8aZqaPx1GtSwspYeQSSKSuog/g/QfS34Pv3XulVFuER+OeQvJcMIlY6I5TIP3GKrwR/sLD8W9+690yzZ+AmRVfySeRrIpIMYQ2/ZKHn83vc/63v3XusVPlknEjrIukatQMtzENY0lyB+bDgW/w+nv3XulRT5OLyALKkb+kJ+pw3FroRx+Pp9D/AK1/fuvdPsuUheOGMyaSAYysStcN/q/oSL3JN7c+/de64+hlCxOJJNVlUyqxlU8yM/j/ACCPoLH8G/4917rkrX8sfiUoABcAHVqFy35/rbg/42vz7917rqJUieKUHwJdmuv6vVwwN/p/hY88n8n37r3UR4JfuPIEeSM6yswUsLG7NpIYD6fXi/5Pv3XupQycV441g9aBY0LjxSK97aniPBBAtyD+L+/de6bagSsJHVHV5owB/m2Ebgi9h9Lkf63N+AffuvddKypIolWXUgusiyMAsSizLJpIFiR+bkC1vp7917qPPLDEUYlZRKGAjZF8gLHizD8WHF/xYn8H37r3UWKDxyRyItm/tQs7ElS3NySbc3/3n+t/fuvdKmlqWEMkcEMTLKnjqLoWEVrA3Ukg/Um5B+pt9Bb3XusdQ5Zo4qane8I1tJEC1xe5vqtYf0+n9PfuvdQJFZ5QIleBr/RSoS7WLFifp+b/AF5tYD6n3XuuYUQSRRqdOl01TEiQE3J9Tte1/wAi/v3Xup8glaMtoMhYtIdMkgU8/lQdNyOLi/8Ahb37r3RBvkHkcmmW+1gaNWdmPhZiHSINdjG39b8/Xn/H37r3RF+wKWTIYyQVM13m1eNy5sLekFz9dX9f969+690RHeu0c3RzSNEqyUrSqFlcEKHJ1DxyGwJv9T9f9hx7917qHtDadRNUPX1ZYVUbKPEQrXKmzHULXBH9ffuvdG4xu8sTtXbUkSeOarSEU9RFUJGXjd19HiFvyfpyBz9bX9+690X3J5PI7mirwa5sfF5XmWlkZkSoYHUTGTxx9Ba1uQffuvdNGH2w+YamBEsyF3SQlQYy9uDqQDgW4HA/r7917o0/XuwNrY/B1WRly4oMtHGVpcetOXEjAgOxZgRc2va1vyPx7917pYz+eDHymSSQgoWpZL2JRAQQY+RY25BuLE2449+690RzsGio6mtyE9cAsUrS1DGJIVTx2N4R5BYG/wDSxHNrX9+691W53di8PVL4ImRWVG8OhVVnDXIjL8XP0ub/AO9X9+690Yj+XtjK/EV2TmpJCdTIZYXiLwuiOdIRgCVNvyD/AEufx7917qxnsjclStDVyzPJrDKVjBa8RB0WiUnkkf4G45tex9+690Qne1bJJW6WZvPOzGYEsWCtZlJJuPyLX/2I9+691l62x9cM1CiTysjFWe7MrMrsLxoVFuB/S3+J9+690dfLVUOPwVPH9u7eODTeUmYAkhVUqDz/AFN7/wDEe/de6LtkvM08wDhUaTyGnCoH0k/oEijjj8GxA/2Fvde6BLcczS5ExQoUVJGKN5PWmkG5QL+T+P8AiPfuvddVFT9xj1QVEME0cQfTNISzIgPJB51G1ufp7917otW5a6B81Sj0Wkqo4WnIZGg1sdToG4P+vb6Aj37r3VtPQ2bwmM2fEhlNRXxwRsZ4mCRtD4gGaUfUkj6AD+luT7917rLuDepWsnnjl81NLLGInRtbLDpICoh+gJB5vc8XNre/de6TlRulaiBpIo5Gk1gqqsYm45NkX8Dm/wDvP59+690m8xvSonmpCjTSVKROnhBAE8ZexGgcWUC4/P19+690npMvHNGHZnoyS0jGq1aZJNV444ifoRcgAWvwCPfuvdN1RV0cxiWepIKsWJRVcgSWJEmu1hyPqT/rAW9+691MhenqRKlAIdDcmQTie8kfPEQBt/rDgW/H1PuvdOuFrEiqZjJOFYgU9z5WuFNpFITkG45B+n+Hv3XuhPw+UCOGVUkV2IjaRUdg4GgFCeVHH+wvf6+/de6X+Op5qiVXd4lcBSQ45SNb2gDD6mxuD9STzce/de6eM5i56Smp5qim0alMsLoLDxvdQR/gPrz+PfuvdIyroBkaSOCeIyAyI1mY28aSDgX+gtxY3HP9PfuvdJrP7Rp/Or0sPhtEH/Vr9aE2VVQsthxe5/rxb37r3Ub+BhadZ5C3+ThFPmZtQB9UuiM/hgfr+bD6e/de6f6ekJx5eOYwoRYQjnyqTaFkVfxf6/Sw5JHv3Xunvb1VPAkb01TVQzyVAVpIZSDE6XXUpU3uA3B+tibWHI917pU4qjoqKnq2mnq66ulqS4nqpQPE0jFmf03ueL88m/P5Pv3Xuge7WAq8LPIkavoLRkg3d0Ie4RVsCdQBH0I+nv3Xuq56elxsm5KiTVJSyX0oJwGkkkAvL9LWBJNgPob/AF9+690I8z0s8cbRRA1VPTFJWtpkC39Eodbk8k2H+29+69090K1sFP5JC9RUVCRLRPLIzR04vZizt/gSNJ+nP4Pv3XuhBo5qumxE0hx0UscQKTTqVMgZpWjQrb6W/wBtY/649+690r6DIUNNjo6aWljneaKPSdYJ1W9Lux+nNr/763uvdOmEWkgqUSYL5WKyIvkSWMaidIkC/Q34ufr/AF9+690LmFqMZR00jVeh55WLUYRWVICGvINR4sfxf/iffuvdZkq6ip8smnRCWCDxAFpUmJEaObc2Ny3H5Av7917pXYun2/AIpqmMiTQvkhLhmkkQBB6T9Bxfnjk3Pv3Xus+bqKCN5ZKalgCK9KwhZVkjRSbmwAsW454sBb37r3UnG4fG7hqIWrpYqeEOamNljFgUAHgZV4HI/Tb6G/59+690k8pkMfPmqzF0nhSGESQzSoxhVnj0iwI+vp+ovb/D6j37r3SlxhoKdwaYxTIYxCJIlHCN6l/17Amxv9f9b37r3T5XE5HF1ImCiooVV6eZCLERt+6rf4kEcfj6+/de6CN6/MJUyww0LLLEVYtLp/dRiXVwb88WHP5B9+690GvZldl8xQzQ62iqC0aopkZYgwQgFityP9cj/Y+/de6IxUdZ7tz+5VmlqUqw9T43UF5PG8bFmPptcBCLX/N/6+/de6G5+hKigoaathodCQRSGqdEbyEyEaS+r6G9yPrcWHFvfuvdDP1HkocNOaCtgYQwaY2mVCzqxXTEUiI/qpB+tvz7917o6WzOyZNuzxZChWZPCTqUzMrKQdNif7R+jf4A2/Hv3XurMOkfllt7KQ0eJzFVNFMqwqXqHXSASY9MTflr2vx/xT37r3VgG3czhM3QTVVNKtRJNoaljgkHjLBAWacLex5+v545/Pv3XunSjM9BUCSFwJFSzgkEkk6rAN+L/T/effuvddVBWpkWQk+R5WLoFuAQAbn6j/bf717917rgJgqiOoDTRWdFBUlk4JBBt9Of8B/iffuvdNYhhIMjhpnewZVQU4hNyFIAvcWt9fqfz7917ri1PFoIcltVyxDXJX6gLb/ar/4/X8i4917rgkUskkYhCRrFIrsGGpmQL9EH4/xP0At/h7917p1jlsdLFwQzAKSOOWsS31vcn+n0HHv3XupyyIXRxpYkC9+QWP1Zgv5t7917p8o6pVYK7qvpsDp/JNzz9B/hz/xX37r3Ul6oOzoiyHSpBlLlY9enWqsLC45B+vFz7917pMVGRalmWQIoaM6bg6m1HkueOf8Affnn37r3RWPkR3vjOvtv5Cqqa2P7opIDq0jQ6oToCk/Qjgj8nn6n37r3Wqj8sO+sxv7cWRr6iq10uqoihgMhDQI7kraO5udNiP6Dj+lvde6IXDuejrpz4S8c0fkSdvOGu9rE6iLA3sOPp/j7917pb4GoxklfFLlzK8CqGRODHOEQPpkZb/43P+x/1vde6zZ3K0dRPUvjljpKWV4g9LEz6EKA6QFa4/H9D/xHv3XumhZklhDMmrlGR7lmUNw4A/H0H4t+ffuvdN2ZnoP4MoM1StfFLdo4bJHHBrJIjK/nkEk/7b37r3SVxsFJLLNU1LAswCaJtWpr/wCb06Pyf9fn37r3QtbG25LkquGWBTHRCcqkkoeEl0GtY9ajkEfU8D+vv3XujAUlFF4ZYJFmVyWiWa2hY3FrhAQ1154P5+t7EW917oStrde1WbhjlpWJjS5NSQ6wRkNZ2kYBiDzwLWtb37r3XPHbcx9PkpI1srQSMoawLvMr6VOpLXAI+v1H9P6e690Y3buLqqSmiWpqSZqqONxOHMkvpFlOn8Cxte4sP8OffuvdGJ2rHDiNuV1bIrDyQTxGR5gsYZQSspPHN+bC4/4n3XuqPvk9U1eU3lXTGWREFbKzhmRoygc8IYx9Da/4PPNzx7917ottTkJ1VJAjxKtgrAExlyAoKoT/AE/2H+B9+691yioq+oRJ5z4UkW6s0oMjE8Kpjt9DcCxt/vV/de6U+GxMLErVVMlKUJYJHaQyyKhYKEUD62t9SffuvdZairno6hlj8yUvHkg0Npe4JjLgf1A+l/fuvdPFNXVHEvjmjuqtH4iwjiAILAIx+nI459+690Nmztx5eAJJTyVLU1SY1kjHC+S+k6lXk3vcc/j37r3Rt9tVdXSpEMn4xFUR6oA9VpkGoXKhDc8fm97D8e/de6EmhWnaGoYIkpmQpHURMR4gzXFz+eByebe/de6SdXtupqnVXlhenSRneREBYrpsv9f9Yn6W5I+nv3Xui/8AYvV1BVmtqfL46gqzRSKhaOZ0T0xyMLBbjgG1gfrcfX3XuiZ5XaZinenLh5dT6o4QWVdJKqJLDni5H/Ee/de6TMtFNjZUhQo2jVZpEUltS/Qar/4i1uD9D7917p7xP3YlR2Jhhk0tO/rVQh+uhL83/wB4/Pv3XujS4OGlqKemShnjeCOgjaoLtceUj+2g/wBa/wCLf1/Hv3XulqiTTUUcnkCsihVCkrLLFcK2ll4UKfqNJv7917pvyHjhAcGKS8iJIysdLrx6i36j9bcGw/I5Hv3XunPF74y2Orw1PR0VRTx08lGlJOGSCeKZBG0bBGBDMCeQ3Jt9LC3uvdTt4Vy7leidqFadoqZhPCsDMIibWVJ2JeSwDcuSRxYixHv3XukbUV0uHxc0dPJKHlg0zAU6kBdWnSPKCTw3NrWNvfuvdIraeFjrMg7Q+V/JOLRmIp43YFmLWtqBP15H+wHv3Xuja7F2lFkMnjqejgmjZHYTtMLoxjW7gcXsSF0j8A/U8e/de6sK25iKzDYmNDDJAywKHjmjKssJQNrVSLjXY2INuPfuvdepqt2yEVPoU1DRamYvIFEbEmJVU6h/W/8Avr+690y7p3xVYuKojjeNTGjrJcKkaoq3uzlQb3t/U/Xj8+/de6IH2j3JUapQtUrGnqGMZ1kCRdNhpW4uBY3H+I+nv3XugK2xvXK7l3VDkchUSVU8x8DyOVAjj0lI1jUcEBRxa/8Arn6D3XurC9kULw0tNUUtbGAyRFhI/jkjD2SRUHANtPFrWv8Am4t7r3Rl8QBVQN9xOmiOn1wWDXnWIXkEn1FybcCw/wAPp7917qK+RqacyLSBHiEbyyoRpaBFbnUSR6SfqByfx9ffuvdKnbpy1bVgeGKnllInSpnm0QCMRjSraW/tEsEW4Yi9zzx7r3Qw7eoctXqolimiCzSR/wCc0GVRyJCjajpAA0m/IPA9+690IkdFNRR/bmMzsqtJreRf3uL6kl/GgX1KLE3BBFvfuvdM9RkJH8aSWMQuQi25Ok2klN9RAKkcm/8At/fuvdTMXjqacztXxz1USL5Kem1LFGZrB1d5HB9HPA+vH1+t/de6mMlKXLQwoIpW9cRlKwxqpukqzH0kg/Vb88X+nv3Xuo0dD5XLK6xBdTeg6ySFI4sfoRawt+PfuvdIjM7ax+UEkcvl8gZlZAjI92NxybDm5P19+690jKPqWiJE1QsJHkGlbiR+GLsXJFjpuL8C/wDjyffuvdL2i2JgqFUMUFI0hI1jQCZFPJFx/qePof8AYng+/de6ELEYzb1LHCKikx5iSUEVEVLGJIwp1eBwR6lb6WIJHNiPr7917oQF3XhYKwVFFRUNLIiwRBKal0oY0BCatFraiCD/AI39+690q8ZvyGnMLRwhZAo0oCqmSQHjWWPAIuVPH0IP+HuvdC/hd84rIqnkKxzP6VRbgEIOZCxDWF/+J9+690uBNC0XkR0Ab6hG8hvILx3II/33+t7917rn4Z5IXqV0yrCI42jDGNmJJB0qT/h/Q/7wffuvdQGKyugb9sKS+pXOsKBz9eOOOf8AjXv3Xuu5ZGPlJnjkliYKgbUS4C3NgLfi304Bvf37r3TDV1s2ogSFxdeBa4Y8EkD8Dn6EfT37r3UBaqtaI6n8YkaRFleRVdpL2CRhhY/kn6cfn37r3TM2UZZPFK5Lh9MhY8HTcEIBxe5/qf8AW9+691Ojr3WGWR5AkYcjWX1IFFtJK/W55/2w4P5917pxgrXdQy1KullIBCjkt+NC/T/X/H+Hv3Xun6JpKjQqyWYpweEX82BuPyf959+6913VaqaRkmeNJCAqgNqKgi6uWHH0vYf7f8+/de650cstUZlaRQyqX8zHQI1jFhdWBBvx/T37r3TZPVQMy07MWdnWyhVYyLc6mC/Ww/JvwPfuvdZo5bvJLGYzHBYyBbDw2HIs4IYED8cf7z7917qEwWvnBTxGR0dgshjiV41B1er8N/vf0tce/de6hs0kk0YhDwmEePw1AsbodXDm91I/xv7917rI/lEEphI8buwManWxKqLaAf8AY3+v/E+/de6xwSGRvGyus4UlQvpVlUfQ3B/2P09+691hnkEmlGiYSK6qfpZ7HWSWH9Ob349+691BlmDOpMavGliqLZ9dj9Qx4/qD+f8AX/PuvdZIsgrN5dLhtbaYVDOUOmwZ1XjSOT9L3t/UEe6905U1caiMftyErdWZQRrIb0tGrcXB/qP9t7917rEcrNEWSONoApspl9UY5JOofXVfk/4+/de66jrZagMxjLsxLxEFimpTcsSDwPr/ALz7917qGckzAeWY+l/06WBABAFr/wBCbkf7z7917qRDVygsVmVisjDTyAwY8sC31tyD+OePxb3XusMlROZGKOGLIv0k5AAuVCsbXH1P+8e/de6nUlapCmYwujaVDSEMXV+DIAhvZT+P9vxz7917qPKUIlPnFkeSOBISQW0tqJk1c24/417917qE9asksDyIwYLpZ0ve6iwGk8WAtc8H/b39+691iNTofUkkkx0K/jFtQdrgqg/1NuD/AE/HPv3Xus1PVmNmOokN6NLalZXZ9VlYgcfX6/nj37r3UhZ7kwn/ADcpPmDH1IoYWIv+Sfzb/C3Pv3XuoM9WInWOXUIi5ZTcMBGrBLj+rc/0+h9+6913/EobW1NbT4tWlf8AgL5NWj6f19Pv3Xuv/9G5iiZoHsyqtgPUxH0AHq0N/Xg/X/Xv7917pVUE8Qq46ipBnjOkSKGMbSAAr5I2FrBeRz/vPFvde6VFM0K3hUBoJGVtRIWULG/kigBF7ixBt+Tz/r+691550fWdXh8zPchFZ5NUpkRHP1KAMLg8A/7H37r3XsLkaekqJTPeNWVkOpEdXjF9bqDwGDA2NwbWHv3XumiufwwTFDJokqWeKN3JUgmyEBTYErYn/Hnn37r3ST+0DCqlEPimuhcNIpjUF7ftqPpcc/7f37r3U6io2Y1MkcxQFoYmgB0tVBwVZA4PCqoBI+l+SPz7917rpaSQ07AvADGeVlCsdJHjWxbm9wDfjnn37r3UR3KhaNm8jqpQkMwMII5kUn8/S5F/wPx7917rgwSwMIJa/ikKqVMiABD+LnUAD/if9v7917qdj6uzSIWnaGV/FNChMjyJfW0iargWJtYW5uffuvdKnLRYqGFDj6iaoeSG3jaJYxSyjhULAW5A1Ej6k3N+ffuvdM0lNPIARCWtEutGkTyKSl2u/wBSCbkc2tbn8e/de6Yo3YSx6VmciRl0sWKiNAZHEh5IH9AvBH1Hv3Xum7IVDgKV5MhNhoUeNHbUiL/hawB/p+PfuvdcqTyR+qxJbSxcX060OrhR+dNh/jb37r3Tnqeb1LpktIrERxhZNH+eKkqPzf8A234+vv3Xuu3naMSNGtQEDM8ILagEf9ShT+LkgcfT8Ae/de6a1WOSQGoABKSMpsFsCxIL2H154/wtyeR7917rOEppAhjd1QxsSXuTIyk/k/Q3BA/w/wBt7917rElJD5YyyyWVSX5ADDllux+v1HFuPp/j7917pvmRCzGAsylzF6l0hSXI1j6+nkg34/x9+691kjd4JmUmPxQypGXA1M35Dxux+gNwLW/Pv3XulBBUSPK0lwsaggALZWDLy5txc3uf8fx+ffuvdc5kpvEiWPmkkDqwsI/EosEItyLfQcfj8/X3XumaRJHbyxQgGIso1hQGBa7lR+L82Fh/W35PuvdONNL4xoAVC6iSRgvEhViFjN/rYH6X/r+ffuvdemqBJoN4isKhRLGtmjjaQh4ylvyOPzf/AG/v3XuuOiKF52WJnjZGKrMw9DE8MoH0+vFuQP8ADj37r3WKnlOtIArESuLBCZI2Z+HFySxtyfp9f9hf3Xuu5I5qKpdImVghIBt49IPKsF/HFv8AX9+691gp3lD+WGRY5zI3EgI0g8SFtX9bX/2IJ9+6904xszP5HW6tKsMzo1ixZvGxB+lgBb6i4Hv3XugS7j77291XRfY0U0VbnpY5Fo6RSsgMjP8Asu8Y5sgGkL/hc8/X3XuqVe+PkfnN3Ziesy1YJryGKChhmZY2QuS5MVxbT+m1vx+Bwfde6J3SdiVeYzk8mqKmo6aaVoWj9MxmU+MgsOSoItcX4HP19+69027t3bOlFPQxqJamoPmV5DpeRH9Z1uDdhz6eeBb8fX3Xuig9i7lqlRSsi09UxK+SRykYW2gLCo45IOr/AAv/AIX917oiu/a6SWqqEd43qgSJJIxpQta5Ki9wB9B+bf4H37r3SLwuLOcrsbiAXesr6unpKcoSVjknawPjTlvqCbgfj37r3W0H8Iv5VFdl+r6LL53NTbfTKzU1dLkZaYx1eQWRDLLEsDckKv0N7HgC3v3XurWetfgd8dOqcoc5ktuUO5MxSinOPyuacVcTsEWYymkkuqksSQvJ/ryLD3XujMZzdOMiSDHY9kpYYUjpoGpo1gpIPG14AFjACheAAB+Ofp7917qE+45lohBFPrmVtMjqtudOkseLG9rg83H+JPv3Xuge3ZuapETU6SCOYs7FXY2jJJDS2H4I+v15ufz7917oEq7J1NTK9KqwySSMoSdOCG0jUVLfg/Qf8Vvf3Xukj2Ng5c3sHceEqIQjVOKrITKDqdpZKfUhU/UnSwBHPAtb6e/de6pcxm96brPHVmCoaSkGbFXWQxJJ6RBHBK0aV00Md3JU/oRRdrEDgG3uvdIPJbK3NuzIw5/siWuyePmNLHDjppXmpsaJ2+6gq3gTSirKjD0qCFYkEgg2917o6mzMXSbTx4jwdHFSYiOigmkVkT7n12VUiW30UnU34+hJPv3XuoO6tqUlfS1lZPN/EYK4xzRpBGIpIVSFZJpI1QjSVJB4sL83+g9+691Zv/LH+TeawmRHTe8ss8mPdpG2vkMjWOxIaYn7CZ5zcNaQlfxdeLAW9+691sC4/OUzxQyVJEBeMkB345kIFiL8kWNz/sP6e/de6dmqIJV0+bUCgKvZQTqGpRa44INjf6/X+nv3Xuknl9r47JKHnVGsSysovLquFfSRyQAL/wDFB7917oEN89L02ex9TR5XHw5PEVLyHxzRLL44pVtqYsCLm5IIPHv3XuqlvkZ8CMnTwVe5etWlqGp4J2kwlQfWUsWH2h+gA/A+tueffuvdVX1VJl9pVdRjM7ipqXLUju8kc4NlKEIRdvqNNr/737917qFuHcb5Kmp69hHrFOsWpWWKMLFLdfOsVrfSwP1t+Df37r3QdzJDVyszRqrOfK8kTKShlGvjTyOLW/w/A9+6903Z1oZ6SEprmqoInhQMCb3GiMqb/gD6fn37r3QO1kAlkvKiBCkiF1XU0fqI03PP1sL/ANORf37r3WBnpcZEY5aoJE6XjjlNlUqdRm0n8/S31H9Rce/de6eNjfHLszvTLUFbhtv1lJtT+IinrNyz0jpSCljOqb7cm2trauQbf1PHv3XurVNpdV7V64w9PrrMVt7amwKZWqdw5GSKnglr47yzVLSykByLEFTcA3A+nv3XumHtz5gfG/srrLObSwW7aLdmclppMU9Bi5EkqCJ1lDTxxkj9saSbgkjiwPHv3XutWbdmJhxW7s7RxK2mnzdTHFE8ZVzTxylyOLAXBtew/wB7J917pPZnHU9VK80MApotKsKYMz6S0YNyykfn/Xt7917pHNSyQynRcG3pVrgG30JuP9v9fp9PfuvdDVszMSg0cbFVkjMasE0MGAFzZFF/6kf1/wBf37r3RvNr1c9UYZIkHkR1Mc0sYZTMkl44rNfiwP1BBFuOffuvdJLs/aAytLWZSNfJVM7S1GiIBPI9ywjUAWAP1449+690DGxNyZfZ+VTHVvlpk8nmtKSNav6goUcWII/H9fp7917qwvrfeddRpLV0tTNTDIUqxofKCwEgBcBeSuo2XkDj6H37r3RyuuMfV7kL/wATlEMgglmWoqHSKJUSMukBJNlZ7AhibHg8Hn37r3RSvk9ha/YO8o9yYNVkSqEkctSgjqIh5QCqmRLrex/UpAP1/Pv3Xun7rfIvujCx0mYpIBC1OJyrsDJUM6mNrEC5+txz/r/T37r3SB3vsbJ4WrbKYSAUmNpS8zodbSMI/oFFvz9QPrb/AB9+690IXV/ZMuqCOpqdCozq8UyFHDaiFDD6cAC17mw+t73917o9uzd8UGQpjjamOKakyMBjcSIoRH8WnT+5xYnk2BF/wR7917qqb5sfHuu2bkJeytk0xFJJWSS10dOT44ebll03uALnnj+nv3XugZ6V7kqTXwUtdK9NDGkUchiu5ZkWxdwP0kkG5/F7f0B917q2HrDtivllxkUdFNLQVTCGatgkRIINI/bkkV78m1jb/Ee/de6FTsvDR5jFfxmhgSRHRyzkhbpM2lo2F+fqTwb/AOAHv3Xuqr+0NqGnyVVURU80AiJFpFsQ2kETIQAOeDyD/sffuvdSep901e3cpQwkspMsTHyO0ccq67s1/wCpPJtY3+v5Pv3Xuru/jnvGPcmTgJEMDyUqhYoNUkI0DQzOjEAfQn8/4cW9+690aHelFHVQGkepoy8lwShJW9zpBVRxbgG3+x49+690Ujdm2ajDyNM9OiwOzvHLECBKztZ+BYixuffuvdLbZecgxkVNRM0TFU1tB5VhDmRtLEOSCx+rWuLE/S3v3XukjuGJq3K1bCR0gQyTU0p1MJH0AGBSLmxJPJ4I/p7917pDrTwUFQVag8hlIVdZXSspsWiVmuQpH4Bsb/Q+/de65bllpsXDHUwVTUlQU1mAlViWNOT4nHH9LD/D6fj37r3Qav3BVQIUpBPTyugaSrAdpB4gEXS6i41EavT/AF4Pv3XujOdW9ix762/pqo40zOJPjnnKPG9VBb01Dhjyfza3P+8D3XuhJSKV0EyztBNpsKhgHaNmFg0YFyuoWv8Aj82H19+690nsvNTiJIoxoq4j4zqJqBV3c3kKLexbk8/8i917pgmn+2SJhShZIiJBKja3jc8aiByQPxb6D/H37r3TomTEqrLUyO7xqoA8olkIXhS0bci34B5+v9PfuvdOGL3xLQSSSVVX4aeBdMcblwJWfmONdJvzcXNx/gfp7917oatt9nTmmUBtSqVeV11NLFGxsdLE/QC4Xk3H4N/fuvdClJ27F9iZ4qicQ0zaIjKj+uNhcEi1vob3sffuvdN2B7ArNxZGeloq6ljVIZp3knnWnj8MEeqVfWwbi39kg/TjkX917p1xHZApZZppqqN1XXGY1nddQS4QMTHY3tfn/b+/de6VuP7XoauIFKnxyRuJRHI9it2Fx6eLccDix5FiLH3XulhD2ZSkiQ1rSKEWSRoJG8j6uCkoQi4U2/x+n1v7917pTYnd6TkSwVKHyAyEqhDMpGphpHpF+b2tfnm/v3XuhextdTz0dNK7skkhZb+UtHJBGvrZWViAfoQbj+l/x7917rPNUxz05ankBDEqZC6spk+kdkb6XtzYf7H8e/de64ROyRBJZC8qgEKgOggcyRhT9PoOfr/Tj6+690o8ZjnraSuy32yfaUiIHbRGJYyoIWNbj1NccXPP5+vv3Xuk/M0yl1Znja91WRSryKR6HKRgIpI/AAtYgi/v3XumyollE1L6XeJjonEQe4tywdHJ41f05I/Pv3XusVzJIXDAaFkljkNiXKm6AKORb6ECw/wsB7917pyWaoniULDCXeOzSEvquDqPD8jjni1+LC30917p5gJMUYTUnkjUSBAAoFtIZvyfz/X8f6/v3XuvSTRppiR5VMgKKQWIe4AYyyf2QQOCObWt/X37r3UVqbzMpsYZ0DKrzEeOwsbpc3Nx9Ceb839+691kSm8ZFNrBUkkMV0iQ/S+lr/QX5H+uT7917p45hon02leNSSgDaFjVbhhyL2t9Ob/m/v3Xuq6+75Wnz8kzpKY/udLSMi3YD6NDIwuD9Li4H4t7917oi3a2coKPxLUyBUcgRxxSorOwP6So4Q3+pIsT7917ou+4sy2VqKeKOKX7dbosZKuuogBz4h6STa2q3P8AX8+/de66p2gp4oKSkh8c0rFapDG6SIqnUH1sSQfzb37r3UjILS05WokVKgsgPiktIGdRpZrj6/i1xcfj+vv3XuuFFtis3GFmjoHjaKP9EYJgkRr6pLDkGxuf+Ne/de6UWHw0mBlZgQEU2aIkQrwCGJiaxJH+vY+/de6Wm3My800sDQCKneQeCQhvE66ralcm/wDgbEC/4Nh7917pQ7jWajgh8s+qBdZgjg1yegC8quQL254ve34/p7917om3YE8GSaspoYlkjVpCUAYxhibOJCfoeLG1ufrf37r3RRexeuaSvx1RLKGhkgVXDAu2mTk3HqFlH9P9h7917oZPiHTviMjNRU1VTaCwukYIqDcarLICAT/XV+eLce/de6M53Fu5KinWl00mrGxPEXjgEcjsLfuylANTrc8m4BsRbn37r3RHsjlWytbO3gbxyvH4lFzK6AaVkiEhvc/W3Av/AK/v3Xuhp61w80NTFPOJVVHj0348cbWsSqnnj6g/65sPfuvdDluTLwRBqejDebwkgn1RuFA5KEkFj/ZH45vY39+690XPP554JJHcQxlWLSo0nqbWbDQT+pv8Bexvb6j37r3QMtkYmr6hHnhlqpTIREFHkjIf0tGoH6ubEfn+nv3XuuFWsQpKqSaU076LQJIsi3ktbTIQTp1H8j6fS/v3Xuihb2leCuEcUrCWR/JYSMYYnRuFVze/H5v/AKxt9fde6P8A/HjI1j7Op1qalZJPt2KtFIzyEBSAhb8XH++Pv3XuhYjVjadJVlBYSCNtZkSUcmMgj6fgD6f7H37r3Sgleog0rJTRReZFZGK6JXZlFlSMj6ckE/1/Nhz7r3QaZmeWKr106+OpjcWLB3U2uzIj2+n+t9eRfi/v3XumfKyVuTEsTTJAscRq1ijsWATgohkFwSeCRz/sOPfuvdJjF558fVVaVdAmXgeJ4RTVOogyOvpnPP1+l7fX37r3TtitxwY14qimeehmSqjcRRRakuCQaUggEr9bkkjn6Gx9+690qqMVWVr67K4+qmhUrNUSIAryPObcsgACpbgWIvz/AK3v3XuudBuWrgnKAyA00lpNQKqXJWxAP15vawtzb8XHuvdDxtLsA1VXHDkqZlpERAaiNirmwBvrH11Hj62t7917ox2U3XBuCHHmcLSY9KUxUsczLpZAq8gp+TYG7fXge/de65QUe35sBkZo56E5KFo/tw0jBpoLAv40U6dX1+v4/wAffuvdBnNkKKMmoFN5ZnkEboRILRk6AyI3AsbfTg3454PuvdM+cpIxkIZJFkiFRGmhx6kZStjHIi8Dkf7D/ePfuvdSVwdfLD5ljEETM0cAYpGDEFUiRY/re55I5Pv3Xun3GbTyNNB/EI3QK5Uft3DsSLXEQHH+8fn37r3XoIqqIPDIX1POGkSMEyEJ9Szte34P+8j6n37r3SA7ByQqsPNDU0NpTdqaeGIAR/bko6ugABJDLyf8SPz7917qrjeHjoN3NFqRTJOVD3LFw8rEJEB9Hv8AW/0BH4Hv3XuhP2/Oxlp/PC/2zIkcpQFpZVZjZZCPp9b3HFjyfr7917pV1smQV4qWFGWkmlDRx6SNTF9Ni5+nCgf7Y88+/de6U/8ABM1j6VZKmadKWpk8k0MZLAxSNriQID9G/wAfp9fz7917pSYrCT1hEkdQHCh3IN1RLX+rEgcA2t+SD/rn3XulBJipMW4eAxM1SsbF9TrK5BuGINwq3uLD6gX9+6908UU2TMqoZnLKW8UZZtJab0hV/H44H49+690J1PQZx9JooJEvBpd7KEhkdRpuLckEHn/efyfde6U+y1gqp6p8/NNTRwa4IiIV8k86xG1pT+kM6lb/AO2/qfde6UZlpBkamGI/eQQ1McKyzKNM0ZYiOoK/gj9J55/2Pv3XunSNGT7mmp3jpIlY3lBGphfXKUH9dJ+n+wJ9+690HG46fBrkaSqo/Kq08zyrLOYx915F8TyyIpubtqADDi1/yPfuvdO2KxklPDLUJUCOCoRBEdJXStrhVH+tb8W9+690sKGkMmPkqWI8cDqJCrqol4DatPBP4vexIH9B7917pMZjK4yKrdV1STLKsbtGtgoKDSNI/p+R/t/fuvdAD2Nmo4qXKS0wEdVTx6lkYqsbvATK45NyCGUccfW3N7e690heid14mqzE330QeeoqPM7OupYldVDaVY/S/wCf9h7917qxpNqUORwoIMa00oapkEiWV10DSbn8WAst/pcm/v3Xuixbh2pDh6x6vHMY1kmIgKLreJdZLcf2kNjpuPqeD7917qXT5anjpZaicu0rRsyUeoq0k0bKnqfm1wdViRfkfS1vde6x4ipz71sucWWfE0dLIuqpmnFJCiedQSzOR5NPDaVuSP8AX9+691Yf8ZPldT4HONtrJ7ihy1CJFp4a3WyR1Gp/82oa50rz9bG5v9PfuvdXIbb3FQbmoKfI0FTDKs0cRDpIXIRmINyPqRb6/wCt7917pVLFJKWELCQKC/kQeuOx0G4I54A9+691gjVwC5ZWjX0g6jc34uCAbfX/AG/554917rHJGpkUeiMOrB73LcjUpLA/4j8f7H37r3WBYVRhCbaZFCawNXIueCP6A3/437917rmILAusmp0BVlBJur8XUcc8fX/kfv3XuupVdnZrXdiACOeQAACAf6e/de6z0lO3k0yBmuVHH15J/pyOPp/sffuvdSpIpaYF1YopJ5DFm/UVAUf74f7H37r3XGqyMn28UN1QcNIXPLcmxuB+OARb6D6+/de6L92z2VS7L29X5WoqFgFOkrudYVbWLKVb+p+lgL+/de61tflR8iNx9l5nKrBVLHhYnmhjSGoMjEgkEyKSOSCLH/e7c+691WRlcdU7qqJ6kVVMVSRI5C8uqaFY1t5NB4YE+n6/j37r3QMR4imxeUrKVAgtJKJYwEdZGY6jIrA2Fxaxtx/vPv3XunwVlXFLEsjqIVj8aWsCIxZeUX/X4Nr/AF/w9+691Fpck61QjfT4zIukCzF9XpVSvHJI+vv3Xul1JdadoWt5JFjJ8TgWjYlArGxtf+n+x59+690kcnSNO0i08chd3MIhjJLu7KAGN/rzwbcn/D37r3T/AE2zqvHSx0+TAoGemSs01LAXIudA5JJJt9LAjj8e/de6H3qbbeez9YuLx1RIYJU1SU6CPxGMGyEtKCRYfXSQSPrx7917oxOW29QUFFTY6WjkasppmUV8cjtGlj/m0AINwfqSbfWwAFh7r3T3hqzM4XHvTUFdJHDVkxVaBtBdLemztcg/gkWv9P8AH37r3U7C0lLUV0Kyg09U0hCGxaJWLXcysAbhja5vf6E/n37r3Q/4dKql0ULxRzQzsolkYHUq3H0mH0B/pY8cc/n3Xulzv+X+AbImSJ2pkaikkSNCjMGK/pVXHqv9bDkckG3A917qkHuLIZD+ITnKwKv3tS8kM02hZngQHSdK8f7Cw44Fz7917oDKWSSSVBIvmi4dFZNIuPoCxJub2uef8QPz7r3Sqpioq0jhgkeXSh8igMsL3vov9Dx/yL37r3U+fG5164wikraptQcy01O8mlm+gPi+n+8WH+H0917pY0XXO9K2JKmXb2XqoPTIiNSTIQq8gEm5sLc3N/fuvdKfPYbHUdJS42fE1eLr3jHlmZX8Goi5u1ltwLWYk/7Ae/de6ZaKprMeyvTziGBQmmWNrrJouqmMMSQb/Uc/4f4e690Ne1NzzfcrJkq9aiQqCkFRIUWMEadYNmt/tJ+n1+vv3XujO7Jz9HUoaYOqhWAiJZmikZgQwOoLf+vHHv3XuhyxuHmmtJT0xembR5DABolUgcBmvY2uOPr/AIcH37r3TFvHaP3kMjRKiQuuiakjgu8eoEc6T9GN+f8AX/qffuvdE97A6aqaaGatxsFQZ1HldVjFyhJJQrYnSOQDe55+vPv3XuiwZLZFUXIr43jKOzkFCdDAAKWUn/E3/wBuP6+/de6eqjC17YKjeKigECRSq0kRj+48UTC7gEWF73FwePfuvdLHZ2KnZaeaNqmVTTAzpHEAIl/SSxAsf9tf37r3QjxFaaFqmmrP3YpSkUTwuNYA+hHq5P54sffuvdJhUapqauN7RSVE+qN5naOKJSbyMur8L+AV/wBj+T7r3T5tzCCaoetqJkdInjm0GNm1IpYBxyQpBHpJ+o5t/X3XulNNY1TVUXjimVLrpLSAE3SzqOFvxewufrxf37r3UHK7aq8viXkjnpTkK6okioYg7KZlpAGnQ6bqrHUAoNr/AJ/x917pw2Ftmd446ioZKephe4pjqDu0Y0vEzji5P5/wP0+nv3Xuj1dMbOf7tamYxeNtDHyTKyQO4bSpYDUSPxZSB/a+vv3Xujb7yatFIi18c/3dLRwR+QqFD0igR05R1UAixFroLD37r3QKtM0FUZZZHKvoWmkBGsIG0FZNDL+SbWH+Nxxf3Xugm7DyEtHE7n7d5ZiXtM03icxv+3HpmBvqF7+r8fj37r3VZXdFPkqPK1dTkqKaimrU+5gh8SoKijkZmjmp0UsFW+oDnnj37r3Tl0LhY6+oo62rxU8EsNU0rVJLmmeFgRG7o9zcAfhrc+/de6tN2HFTzw08IopDAEKorpHzpNlKgqb6udNubA3ube/de6FKsinp5DHRhWniUWgjRxThFX6/W4DXN/V9R9Rxf3XuoX2mQkleepnigEyrqiVHLs2vyRIQDyTyBf8Aqb3NvfuvdDJsrb1TJKqzpPRosS1LLLG0wY3LB3A+gNzYC1h/T37r3Rj8HR4+nWRLkTPTJKJg7KLqpEisJb/W40gWtz9R9Pde68Chi8s8aVVJTVHlQBxZLghXcAgkjkWBA/qOPfuvdMU0eMC+eFHjTUxIujvIouCQptb9XN/rxYCxv7r3UtMlSTU00vlmLJD4oFKKgjYgCzAXuLKeTYg/Q829+690mmr6cGb961O95o4S2mKNJQFY/wCBDKSp+n9QeLe6904Nm8Tj8MKhM7TGskDrVY+JY3mipjYpL5bfuM1iCqgW449+690HOR3tiEnPlmdkYxyyyh9LQgAoy3N9R/Tcjgf0v7917phbfc0bMkEkaiMkECQmR1f6kObgcAGxHv3Xuo0O+KhZkdJVZ1mB8fmEhCv6m16P9Vx/vPv3Xunp9w7gr5EEMb08Eo9ZpXuqux9bkuSFUC17i9/oRY+/de6fqOqyIYinlaUQyLJIZJAjMyiykDi9ySebg8EAe/de6V9PNm3iWOeWKaIHzzVCalenABPglYHkXPI+v0sQLg+690MGyczJTNTJJLGqPqFVC48rFH+rg3BBuVIP0sebkG/uvdGRwuTx5pooaavlqqg2IjMV41QngBwAdQH9WI/w9+690pRK7hi8hRAoZW1AiMAG+sC19XFwOeOP8fde6bnmYSKWDOhVmVlbkuWt+i/A4F73/pb6W917pvNUWNnlUlTbUFtYXLEsSTzpB/1vzz7917pvrXhqHjVIgGAd3cSPGsgADana9iACOPrc8fX37r3TLUXjhSRKk+FpdUTB0kiLLxITDJqYW4Av/vP4917qJDOZmdqZRMQw8zsAIySSCYweFb6H6c/S39Pde6c46edxI7uhRWCkuFUJe4VlT+1e9r8jji31PuvdTqSiajtc642OoMdVmIFvSAef96sLf4+/de6evugXT1PCqAJdEJNiCSf3D/t/8Ppz9Pde6g1U+n1CY8MGUlS9yBwp5v8A7D6f0/I9+691mpstSznxSJLJNoYjQviRgv1s5ve35Xn8+/de6jpMHrIZYisci+jyPckD9IZQP7J54t/r8e/de66kgmNTJadQnk8kpBI1+kl0jUcf7D6D8+/de6xrO0MZmiVyBIUYOurRGTYJc8XP+9/4e/de6kwzxvIgLJGxlOgzEm6t9QTzyB+OBb/D37r3U2umhpIhCl7oQ6TC2li/LIGtyf6c8/T37r3TSkhebX50OjVbTqV2DEG9j9CeBa309+691IeZJPHGFH3FQxEba9IaNRZ7lr88WIP19+6902VcccZKRyOJNQKIoKx+Nj6dJ4HF73/xP09+6916OWox/lWUCJZVFyyo8mhlux1EkX4/x/xP49+691Jpa141REQRGL1JyBqV/oAT+efqb8c+/de641rxuqyQyv5i7GW6ByoKG9lIJ/BH1PP9ffuvdN71dZDEIoyBGHEsZcBHP4bQyj/bj/bc+/de6gSSo7M0mpiWX9oFg0THg3I4tf63Fvzxf37r3U9JZXZ40jcxWMfpBIB02dSfrb+hv7917rhHSyxRSJPcqWugia5UjkX1c/Tj6/0549+691LCRFQ8f+b/AGwygEy/Ua1QAf0/3359+691lrY6UxJJQySaQdExnULKCwP4H4HA59+691wiaKGFJDKksiPoKEXCFjcOwP8AUEX/AMf9e3v3XumioMkJ1iVWjS1gpKiNFYhTqH1+t+fr/jz7917qZCJCiygBpA+oTaQ0TleVbk8Cx5/r9ffuvdcmR5G/eljZSSxP6FszcLqW30I/2H1vx7917psrYy4Zy4ZY2YAB1IszAqmk8j+t/wAfQ+/de6heR/6L9NVvIP0X/wA1/r359+691//SuPh1RzpUBNfkdY5UcEp4wrDWIz9PoOf9jx9D7r3TjjqlUZnYSCNgqsykjzowBOoG3BJ+n0/P+B917pQ0NZEpqSI/D4iRAkhDMAV0kgn8EAaf8CLi/v3Xuok1fEnlR5HV28ccRRAW/ca5s/4sb8f05/w9+691hiLSPoCaB5UjOuRiCrsb+k/pc/6q3B49+691NipHqHpKT7jxxu+lnDst0UC7O4+lj6Qf9j+efde66qqWjhq8hGlTEsKNJHC7O153EnjFgv5QAkH6/kWJPv3XuoVPJNDKY4udHiZp1lchSDpDNe2q4/tH6cj37r3Uiv8AtaYPJKjq7hRCkaJLHITyi8fQWP0/H49+690nDMzLIxsJuIm16fQrqGYm3+JNv99f3XupUFVTiIJG8iurJGNQ/wA5pH11fUi4/H449+691zgrJKMSSK+mZ5bHVFqCp9Csd/03sL2sCbn8+/de69V5SojS0x1QTyLJJHKSySlPSLAEg2twD9PwR7917qLIat5tYSWAMFVAxDBXdQyWA502P0t9efqD7917pwgbJUTpWxprEjvAkjJGEZvCY5iPyeb/AOP+w9+691F8gkcqwZVSxJvqBbgOAvP0PH+tzf37r3WRnC6TBGhUAhRpI1n6ltK/Ui5HF/x7917rhSSz00wkXUhkDoQpC30pcqdJABNjf6XFh+PfuvdcTKfI08jxeaVRGIdI0gFSdaX+h/IH44Hv3Xum27B5WUygghLMmu4Wy/qNzbg/k29+691KjMkJ/wA3I4lsECII00kXb9F/obg2HJ/x9+6907FUeGOGYL4o3DS2OqdNQ1Eazzb/AHr6D6e/de6htTRiWRI/I4YtHbkv4mGsKSB+L/Tkf63Pv3XusP2EkbxFo3AYABSLSEfTgnlRfj/efpz7917p2hpC6nxh2lsTp1A2EY8bKouf94PJ5/Pv3XustQMWtCI3edKuYsEkvqRWRihUgfT9P+w+l/fuvdNMbhhaMuzRq1zq4FwUVl/p/Xixvc/T37r3TiytJFCsWtyoGsMoLayRdjf+p+n+Hv3XuoRETMyFhriOmVCnqZHPl1C39Li/H1v/AKw917qMPujdVK6mlUIdOpFj5A8hH9frz7917rOsbU0qOH1y+tdSonjRzfS0ZPF7Ef0uPz7917qFUylGkMjkyhk1ll/QgUWa/wBAfze/v3XusS1HkDLqSVtSFQLB2YsAhBPJGn6/i1vfuvdAB398gcT1FgnhWppJM1OG8UAcAwM5OksL8EavfuvdUZ9j955HdO45cscxULmopZpaZhJ6YHRmAJJ+jWIITgG4J+vv3XuiXbo3JWGrr6ivq5pa6XzTvUONaGUiz+leAx5+n0N/fuvdIfa9ZkVrnyE8zGlnkEK0mi895CGR3I/BuG5+l7e/de6ELe9aytDV5CK9O1GoRg6h4/DEIRGFX6Xte/P/ABX3Xuit75x8mQx9TmXyFFR6o7Uf3cugM6AU5jjPK6hGSx5+q3tz7917ogm4q+WWsqDKokSOUxu8ZYRMALDTYHj/AGNv9b6e/de6Mf8AETH4ip7T29lcvSBqPHZGmnaSR1YO8LhgiauIyV4uef8Aeb+691vXdN9gw7j602zX4eOGmohRmjx9OroS8lMgRUTR+orYtc/4/i3v3XumHd268oKh5ZyQsckkUKO2gSyKxaR1T6ccgg/0P+v7917oK67dNbNLJWsXkiCmKMxI0ZErctcGwb62+l7AH6G/v3Xup+GyW6pqOrqJJYRSNZoWLeR9R9KqLfQAWB44+l/fuvdQMnRfdxGrknl+6jCSqmvSC4AVwSR9Pzb8i3v3XumTLbdGLp6SWCrMlbWNreOI+VYxMiupa3003IHA59+690y5mYeCUeCVY5YYYorShv3XXxyuyg/ki1jxa1hfk+691XBUdMbebd+98lU0kdHmqOSd8ZVT06SPk6etimqgNUtwpWRo49QAtGtwQSb+690AvXO+KbFborOruzwC24qYUeMrzDHIcNR/cN4QKy3ALnWga9kIB5sPfuvdKt58p1tudMHu+vnr9u5OatjxOZRwIJYFl8cKyMosBp4H9QLj8H37r3Q8UmMhqI3pcdqNPVwk0r2Dq6OihkMl/wCguDfgcXPN/de6BrO024+vs7Q57C5KXEVMVXDPSzhZAZqimk8yujoQRqJK34H+8D37r3WyR8HvmFtHv7aUG2NzVkdBvvDUkVJkKeoaISVmhQgqKYyWOpjZiRf68gW9+691YBkNpV0CvLh6573dtE8hkCqDZVS/H44H4/Hv3XuklNmtwYbT/EKCaeNGeRHUMxRT+3Lfi/I/w+lv9f37r3TzQb4oKuBo5XSN1ULBHMLKouQySI1r2/HA9+691HyeOw2WiP8AlEKa1V7hlVyznQwH9B+B/h7917oh/wAlfhjtbtPH19Vj6WCkzaU8ppMlSxxpK7tHpWObSOebcn629+691Qv2r8Wu5Op56xMxt3KZ3b8hYvPi6IysEj9UagKLgC4vcfUH37r3RNq7NZPDVc8b46upVu0RjliljmL3uiyal4spAIBAHPv3XumGffVbSY+bHmjiL1NQ1Us4BM0CByq0+oc2HJW31BF/8fde6b49n9kVuOOdp9rZlMVOhmatq6WogpngimWDVFqUagxNri4AsCb39+690O3THxc3D2JmqDNbyhrcdt9lhqFgCtEssGoXpTM9+dK3Fvw3N/fuvdW65rvnZPQvX9FszC7Jnr6WhqWpqbFhYYMhHHVUgVloYfrKjD/OMeb3sQfr7r3VOHy7yHePyhxk2PxUNVs3ruiMtRDgKA1NPHKSzPLLlxFYzFraQLkDgWP0HuvdUt7Hpqfr3smWorqt6Q4aSoabzSSJ5pafXEKZVB+o1MLH6X4I4Pv3XusOZy77j3JX51lkENdVzSQ6f1NqlLMT/rgf70Le/de6mSYyWeF2+1eOKWyIWAPjUAAtYW/334/Hv3XukrmMO3hjUAxaGZEdUADMvpLaz+B/h/X/AF/fuvdNG3paqgyIKPoaORxeQal9DAlkJKg25H05P+N/fuvdHk6wyqZaCm/ddkJ8kiKNNnBKM2q/1va3+w/p7917oy1PjKWVXpZYIGE0Nl8lpCS0QOolhb8j+p/rc+/de6Jf3Ts/JYvIpXw0wEIbyeYqDZUI4IX6AWNh9Pp7917oYejN3YnIQx4+odGqSkSid3AjYxrcJGrHjm3IFyfz+PfuvdWM7QrpaWCMpI9TPUQwMrKXkMvBhEXpsCADYcfn/Wv7r3TJ3ntPIZnYOUpTAiZDHUzVCrMzvUHSNYC8EG/9kEkWt9PfuvdFJ6ky08CU8FTUOauld4Vp5JNOlibOLJawvzYnj/be/de6MxU3qqHRViWqldbLC4aSAJ4w/LE2JFyvP+t+PfuvdBhJsLIvFLmMJSK1NTM89ZBESPGDf+1+bfUfQ/ge/de6W2B3lHjPsjLW6ZEU0707uQjE/q1WBtY8fW/v3XujA1Obw++dnybdrKOGvhrac08zSx+SGKKQEyS+Rvz9bX+nB+vv3XuqW++ep830hveTIY2mqDtvIt9xTyxq/iWKZxKFV4/wb/m9v9h7917o2/x633LW46iYyyNQlowqX1FHVfVrY8cMTzb/AFvfuvdWsbOy9DuPbUdC0UTLFBITcBmIAAaRuOSG+l+P8PfuvdEm70wUEtRMIaZUSKSSIB7RiSO11Zb2PNx9f9hb6+/de6J87x0UOmOimNZLNZJGkIjpIY206QFOp78fUkj82ANvde6sE+LO9p4Mzj6VqsjWUhitKSxQks1gpAsTxze35Nzf37r3VrawVGUmh+6yCYuCRYfHV1MjNHDrQsNK/X6C3qIBvyfoffuvdBRvydoTTU0uTir4VQvEwWIlJGF1aVkaRdP9PV9LXANx7917pK7Klw1DXy1OaoVqYYULurSq0kiyXQNGQLL/AIe/de6UGYqcfVUTOkIg88hNOok8b/bg2USMi8FVFgfoR/iefde6QW4IoJ8O9Q+iGSBxEjBTq1KoSMgra5sQSf635/Pv3Xui5733ZLkqemwwaN6ahSVJHWJlYS3sdc5IJ1N9LEAD8X59+690FWcgylLTRY6nBirKiCKSmhkV45JkmW6sjKSFTSQPV9fxY+/de6Fn4nNn0zGaxmclnapUr4TK0aFo1f1Rux5KhbaGuSR+OffuvdH7rqpZEjp6WZk8S6f20uzA/qVtIANvoLjj37r3SVyMRpDFJHE7vLe/60ddDckt9bED+v8ArfUe/de6iUVRFi6xoqxDNBWWYqvqaBHPpKMOQSbA2Iv/AK59+691AyjxNVOlFTeGIlQzkaQRpuV18n+ljf8A2319+690j5bTyzIS0igsVsdSggWFjfmxNuSf9fgH37r3Smx+SrsfSMNTO0iKnkLlTCyfpFksCB9fp+b2IFvfuvdTmyjy4WWQ1lQ9QZ2iWn8sgRo0UtLMwDfUE2/pe9uOffuvdQ8buCopFCxzVIV4gwKyupOteVLX5FzyP68e/de6cIc1VqQoqJE1OJNJkL6/w6eskC/9Tx9b+/de6mf3pronCpJCjFhEUKRmVgEIUMFsRzzfkHm17kH3XunjD7or42P3k9RFK06LT06S6UcEWBZksbH8i9voLe/de6F3Fdrw41Y6WV5Fc2gbxGSJlEUhCg1F+P8AFvpxc/T37r3Rg9sdvR19DEtbXHxR6FRTNHqKrfhnOkMbc30/X6+/de6EjEdl4rJtLJTlY4UIYLJKnmZNPpbi31J4t+PfuvdKOk3lTvIENUhZpIwUlm8Ukmr8K2lrgAf2bf4m9/fuvdCW+Xnx+Pp1au8VHOyTPF5Cvmd+VGleWK3sL2vb+nv3XunOhaKqjKh5ZHcltUkjsCQLBgxNwCbWH0/p/j7r3WCWnkjaxDNq1rKig20gaUs55AAtcXufweb+/de65wxJIYo44Y4ZELR6iPVaS4Nw4JANvzcj+v8AX3XulC+34qSleplrQSAyWW5B1EMoV1a5P0H9RwL2uB7r3UQFFp5XJkklCFJI9PiXgAEKEtwAPqLE/wCuPfuvdQC0RTV5GBV7SRMLkrKbgXJPI/3v/W9+691IDTOsZGj0Oygym721DkMf6Dke/de6eKeNDIhZQW5di2p1Ct/Qvz/U/Uf7z7917qRlqoxUkrRkFkhYXVE0BGUgh2A+tvr/AMVPv3Xuqwu89ywx5iqpmk58kumNbKrt/ZZGWxW1z9CPfuvdV0dj4meVYqyoqomp6uWSKSBYg9RTKpLxO+o2s31uQSP8T7917pFwijxVPTyRIlTUyRRtEzEgqRcENY244sBz7917rNFBUV1RBPDG9Q7NqqCS8cUXq0sh1HWbc/mx/s/19+69050OJRa77aWSCQgt5PS/iVGuwVpDexH0uDe/9Px7r3SnnetxSlMZJUiKZWGiArcsDYBZF5Cc3seSP68X917pE1VDlavKpLVV0V53j+7ilZvJpHCgGTm1jewsf63/AB7r3Q64moNPQfbHG07JSxhFqY4ybLwA2iY2ufrexvyRYe/de6QW9NyzUlO9OoSyLJGrKx1WcXLSf6kf6wFv8Le/de6Az7NMlSrUOI4WRjLKsxZFlTXdRdbagbcc3P5t7917oGe0aF8jR1bhkpB6GjVY2SMwABWAVefxySefx/X37r3TT0ri8jsysqszkazHLiKkK0ElPWRsT5z+2siD1D6fm3+vxf37r3QlbxzUNXJIUqKesEsZs0cnlijW19MrMbmw+v0uePz7917oAc1AaWogzFL9v9q0pRYklbVFLHySoP8AZJPB/Jv+ffuvdDxsCuWtjSQVj/cowWRWibQWkHpTQgHIP9Rb834v7917pY7vgSlZzUvMk0dIFEUJQPq0glo7C5BF+OeLXvf37r3RX90kV85MqrCio1vIABybKyaSApH1P4+vHPv3XuklTUNAlVDPSpHUVsbaXmCkEsTrZiDwbWHItx/sffuvdct858VSu7U6NULAIZRTRRRqzxqFDvHGoX6W5sPof6n37r3RPty0y5DIGAEXExkLXIMfIZgBfkn8Ai1uLf1917qxL46YJI9qxhGaPXCGElipVblQy88gg/QcEfj37r3Ri02yBHUSIjqYoTK8iC+sixBUtfniwA/w/FvfuvdJ/NR1GUiMvgkRKaEKrtNpmdQPqrXIABvwP8L+/de6CvyU1flY8dSzTedgEjjrCELyqLB/MLWUfgfk3uD7917pq3GstDUmC0Uk0aGJzSPqlVz6WVmQ2Kj/ABuP8L+/de6RdLQVlNPKzyqwk/ZZXWxVSAWOo8Br/wBPp/hf37r3TjBUyU0qw/YQ1oWbQHqYmdQjAByPJ9G4FmH0/rc29+690uqfMRQKkkCSUkkjCJoIrrGLHSNbX1Bf6D8/09+691PhaiWVayVBUkkGZYlOlGkNr6T+oD6nUOPxz7917pX4gUwppKmNx/k4+4WFgBHJduAFP1HI/rbm309+690Jq1NXlMfSR0wFLN4lieON2InX/OEMW/SLGxt9eBf6D37r3XVBJlKGVKR3E0MsnAibVEQU9ULn+i/k/wBb3IPv3XusFc1XLkTHGzLMFZFhi/QT+oeki5QAXGn8k/1Pv3XunfFQ1HiFNUTTVDBzUrNNIxEbAE+GNXudJYEAfS9x+ePde6daeqzMtRG9d5IaeJlaItyIF03Cgg8A/wBTz7917oS8XmJViCrMTI6qNKoXRZdZ9TlxyCP9b/YXv7917pnyK5F6ipqmip5EJ8YeJtCaySQ4Xi7c/T6ccH63917oNt2yQVOIq6fyrDXRU8zSeQsoMRUqRDbgEEMSfyLXPHv3XuqsN246NN3VLxSSVrRTFkkYgxNY21DV9De4JHH05v7917obOul+6NNJVTJD4XWNlZVMjyEAMSp/HP8Avf1Hv3Xuhkr9uq02iKQyowCo2qyKXYszra5DWY2+n4+nv3XunGtjWFftaTz1SJRQxssrFtMgBR2V/wCvAt+f8D7917rBg3lhrWVwYoZY5YpI0AKKVQaEIN/yb3Nubk+/de6VGNxNblLySeRVW4ZtWqEEE6QjH8WAJt/X/X9+690o44aCjUQzs/lVlljAF/WjBQzMf6/n/Ye/de6W2N3lUQRmjgpzUSM3jtYkaixWJueOfpyf6D37r3SjxKTZaWo84qKaU6nMAAVISV0EK3+3YfkE3v7917qfAgxdY8tQ8SwatQ13vc3UKD9ODci/Fyb/AI9+691IWlo6pZZZKpoRVSqpJlASMO/OhtVrtfSQbcD/AGHv3XukvnthxYTNBopjXUkSLJUQQS6w6kedXh1f6gEXv9f9b37r3Sux1RSSUtNUPJIFkVopabxhp4KcD9sMpsoB+pYcgce/de6gYLF1VScw1PNNJCtPNUxrKwjjWHUVheJibSkFTdRyP8PfuvdIDKVNJjVeZpQ9VIrtItiVeQfhVP0/25/PHv3XugY3BS4/N0VY8pdQ0cgCs+lw66nZbt+qwbkWufp9APfuvdA1sLalThcoc3SyiGglqFeNpnKvPD59DrHGbk3ZSAbEAi39be691Y5ie1kjwD09QYVgNNHE9MWKuirH4ybn6tcLcD37r3RfdzdhQfe6oNS+rTEgBZbC7HWjj66r8fT8+/de6z4HfWL+y8mNwsU+T8jyVVbk2EoUtG0aLBB+kAM2oH8k24t7917pHbyy2Yy8CmoyE1QYAuiEtohjhBup8CDSbC3JHP1/w9+690xdTrkW3FBHTzmGrlqpCjzMToYtrLILcCzcG/1Hv3Xur5PjZ2VuPbNLQ0GTqJp6JKZY2lmc60dm9Jjv9Re/+t/sffuvdWlbV3JDkKOKqpph+5Gn3EZs7BWQNLb/AA5/p9f9b37r3TuKdpRMsd5I9AlC6QCUEhsdS/T/AJJ9+691EKXcPwuoXVCrEixKktc/kcc+/de6zxRKSLcBTZSyi/0vrN/rz9Le/de6zNQ+PxlXAbkkL+mzC3LG/P8AT37r3WeOk8UYSzMf0sxUcEnj1g8nn6/0t7917ryRSAmMAki73IGqwB+jf4c+/de641CSGLUXv6gQxXUwsb6bjgD/AI1/j7917pA7mztPhMfUVNSwCeOUF3ZY9LoLpfj6X+v0/Asffuvda83zn+XizZut2Xi5ppqdGdX+3lDRu6EjQSD9Sb8fUXA+t/fuvdUsb43xNWU06UUdRHJVEu4drMGkYsUcn6WPB/w/pe3v3XuggoshMRPFKTG6uXOh2Ckj1FG0n6f4nj6+/de6hTVWNSsLqrUasF8hlaWQzyyHgQORwPr+T/tvfuvdY66uQTxP6GEKFVYLYsl+QSTyfr9ffuvdKukx+Jy1ZS/wRHSZYIvNBIwdnqZGsXTgfmwt/t/fuvdOOQpajDOY6yaGCaaV4fBI5+7gkiPoaVVv6SPxx7917ppraqWGahkT1zsS50poAIa6yk35+hNvr+efqPde6U+JqXybVGTr6mepnjKw0ok5ZtJ0m3lJUKBxb6m3H49+690a/plGhr6Wc1H2LySRHzi+qFObyMg4NwbBR/sfp7917o3CQbf3CqU0NRG+R+6mhlkqtEFOI0VnWplJsAxINhe1rG3Pv3XukHk8PRw1Eumql8cJGlo3SeCedSFGgxEEC/8AX6/T37r3WXC0NQlRPVlo6UesJHMy+NgnJBlI9AuSfoT/AI/W/uvdGI6gyGKyOUimqaj76gpZGhnpxyjSp6SCWBJAI4II4+v4Pv3Xukn8v9101JhI6TCORWwgmmptaqoLC3jBWwZgQVCkEMOffuvdUm5+fde/czLSZCjdKqknKiOKmkjkRC2k6gQAx4BFuPzyffuvdDd138cN15wQvDjKudZyiAvCwD6jpW6nkC1zcG17f63v3XurHun/AIAiZ6So3JTiOFSJHiARkQOb2lkAP+NueP8AH6+/de6sO2t8XundlUcTDblDX1aKuuZYI5S73sZJWawFrn6c/T/Ye690YrBdR9Y1dPHTwYjDQwtEGYfbQhm1LpZGcfT/AFv+I9+691Xb81uj+scLiKqoxVDjxWI2sQwKFldratDFbavqQLfT83vx7r3VRlDsrI5Ba0UGz67IVMiyQUVLFSTClp4rf552BJLXFwL8nn6Wt7r3WBOoey8dEtS+3MhTyO0Ylkkp55AsakaVHFibfgjgi5v7917pX4J8tiaxKerDwSgkxLIzRr5l45jY/n/be/de6PP1Dmv4nTinnqHCRp+8vmLLEUUB5GWwsP6A/wCv+D7917owM+Ex89DLppTLFKoPlbmQsBdJVIJ4H+PH0+lx7917oNMvtfI1MNTHHHrgX1qVjVlKBT6W1G5AH1F7Hi1vfuvdFb3z1N9yHrKeIvPolkkjWnv5Qy3aPSrcfS4vz/r+/de6KpvDFVWMaCnhaSAKq000a/tgKx/1DEAH8Nx/sOAPfuvdDJtPb9bT4hRQwyyPPAgZvEGm8bKCRGkfDfXi9j/ri5HuvdY8LgRJmmp8j4YkCVMvhklkglleBSUhUoNSu3AYWNj9f8Pde6T266GlxuRjkxconSpgkieFlZ2TUFWVFlkPrGo+mTTa/A/w917pT4HJY7FbdfGvCTXVkkNQ7eNNUCKLRxqWH6CTduTY35H0HuvdNtdUuGn010VM8Y13VIpIWYWPjUhRe+r/AFRP+PHv3XumwV2boo6CSmrRSLXyTQNHDHDLPMgOtndXV2jLH+0gB44+l/fuvdDjsOirnSijIijM8cvL6XaNXuVCuwvqPqPqBNzyTe4917qwHr+hp8LicfOyoViVXlQBY3s6jWzT2uNXBAHJsbf1PuvdK7O5rE5KjykVRmZ6aVaZXpCV1+bQCRAJHBJA4t+T/vfuvdBOlXj/ALJ4GhMlRLKJI55VDSIEPOg29IY8gC1+ffuvdFs7qzs1LSRU1fE7QSmQRtPO9MGRvrpZgQo9SqSfyRa3J9+690SbsDOwb0w9PhoJsimWwxZaCGeKnYHGp/nKWmkAaaVmcKEQkkAE/wBoAe690KvQuIy7rSQVENS1LDJomgVFjdQfUySpICwYG+pSBb+vv3XurMto4mVaWNhTyB6W6JGdETJHwEYKVuTa/wCfz/jf37r3QtUdHTqjFEa5VlqFaEOzenVDHe6kC+ohuQObg3Hv3XunCl2LV56V54KGFJqeKFooqWsieIpYli7C92sFvwCLjj6ke690J2Dxc9G1JBG4jdVEMs8srKU03JEge+pbiw+n+x4B917pVSjHkx+avqWqC8fmpooBHdSCiwCVjbUfzwRa3+x917puyTY/CRt902WgpWhVnliSKoWxJbQwWwuoI5sefoPoffuvdBfXblpI65IoKuelopVlkOUq6F5IIYVW6NJEh+p/NrD/AA9+690DWV7nloI5qFqqCZ1EqxToghgYl9Mc87FrqpUEBTcg3sR7917oKMp3OwSTx1sLSglZFSr1NBGTyAFBVx+WBAsCCCOb+690kx2bPW5GONHqllQ6Y5aZJZCiSizzKpNjf+zwR9ePfuvdCBiajK1VZG0QqpaaGKSGKaenYoYdQeQqBwSPqSSfxbj37r3QoYXZ+YyE7rD42SpWGR2srSSI9wfHYCzKPrc2+g4t7917oUaPp7I0UkUyvGUqDFEVkAikV3u0H7jghgSGDWAt/sRf3XuhEg2rPj4olPjIn1NII1Om6EJZyBe172swP5PHHv3XuntcFTKiTLH+5GkYVggKFkbUAQv4Uk245vyeffuvdO8iqzIsmhYqhTKyRBUiWUKqAlQLkkfgk/W/v3XunTH0I1xPEklIziOFAQy/tarnSRf/AB5P/Ee/de6F/APLFcWdVRoyXUvEhVUayixvyQb2P0/1/fuvdCRRVkc+uJZg5sCkYfSNTKAQxa+ofUj/AG/v3Xup6MryqjlYTbQhB1NqPLW/FiQb8Dnj8j37r3TNVM0Th1VQrsbDgh1vZm4tzwf9gePfuvdMs1dJrZI2dQ8viVn0hEZiRcX+oAP05Fv6n6e691GmjEzxxStY6GZ5EYFTKCDbQLgXv+AP8ffuvdOVMkFNK8FM4QuVLyNG7xqAPwq2Fxc2vxf37r3T61LOVdo4rxxxB4xJcSMbetvXfj+g/B/w49+6910glTwSTrIVfQRdzoXUfUAB+B/Uj6fi1vfuvdZauaEWkiCSNa4VjqVF+jXDc8r/ALD37r3TaHhrXZVikQKvoEQBjZlAFjxwR9eTx/h7917qGYJSGJ8kR1m4VgbA/Qji/wBLg8m/0t7917p2p3pWojGlMdWppPIzP5HCEgstxa9x/rW+gvz7917qfiKwUSTzXTXGkmryBJJF8g0qVDg/S4559+691hEpkSs0eGOKa8pM5A1SnkOgSwB/NgLf4fX37r3SbIKg+Wq/eBMg8THUQRbkg82AtYH6/wC2PuvdYavJ1lTHDTF2kUAtEWJLhbWsS39SLcAWPv3XupWNpZ650pfMsMhDAPMRGtvqw1HlibW/r/Q3tb3XupXijRnhmkd2TTGSUV0JUegIyWIH15/N7m9r+/de6h1iVhK6oyUQaEWS2oAreyj8D8j6H/X9+691jAnbQrC0aKCznS7OB6TGP9c25/p/rn37r3WeWQARrFfWFvJrADAk/tKoP++v7917rsyNAjSERmRFJWS0mu7cGw4FiL/k/wCt7917psnaWoSOISsmpjMVcHSrFbARlxcC/wCL/T37r3Wahplo2lufNNIoNnPqTWoJKm9rAcD/AIqPfuvdPVzGgWLyFUj1SsimzFSCNbfkgXHH+x9+691iaoMvjVnUI9jGACX0k2Idv6X/ANsPx9PfuvdPdRRLTLFMyxmmVVkmMLgSFHYMShP1I/pxzxz+fde6i5STC1EqLh46407IPuPvAiSeUL9E/JX888/7z7917pvWkepWbxKLRRs7qEZWkKoUWz/055/ofp9ffuvdMENLNHJqdDIjC2m7HRYGNkAP0+oNv8PfuvdKSjltB9syqE0AQoTYCx/UNPN7/W9/fuvdcammWJAYmAKxhmVlBW1wthb6/j/Y39+6901/bTIGmdECVBusYPDIPS5AvcWNvzf37r3Td/Duf0Nb7jyW1/7p0Wt/rX59+691/9O5JY7QKvkYyPrZGGoBgXbn6f0PP9Tf37r3WOOaSCEx6mRjE4UKik/QxR/pN7Dj/AfS44t7r3WNajw096qrQzL6Hdysarp/Szt/Vm4/rfgm/Hv3XupHlIRHhclpCjTEn0obameME2BH0B+v9ODz7r3UZp5Kd5KuaCTxQ3WAw+tpQvMzVCn8csR/iSbk+/de6UUVa89LMsUaSo8EMsYI5EZhBVZL/UqBax/pb+lvde6bJIZzGs5lZw8igqGNwxXSRx+RYKffuvdT4KiJTIPDZ0iSHUyi4Go8i/8AxH19+691xrHjqIYQi6nhdnlUyuiqQ5AOheL2A+n5/Pv3XuuMWOQwyPGkMjzguaYtqEqg2LKx+lrccXJ9+691FjiCzRWBAtZQJWBRozdwEHHA4+lyPfuvdSKiRpQUUrGS4lYkAMqXuEYD8c/7Ec+/de6gyeVpdHrEfjAVFUFQAeCC1x/j/rn37r3U1MbVq8KyCZ1ka6lwLkeAFQNfHFz/AIe/de6yIRAiQ1RkYiV3RNRLLZLAkf1P+w4t/X37r3XixVGbxgmWIXkc6tBPKGMEC3psOP8AC/4A917rkkbTyUi08d5EVjMABqkOq6OfIPSQBYkcn6m1/fuvdQGjqlsVZPVI0ZYkzCS8pkVR/irEi/4IuL3Hv3Xum+7tIHlEgdJGSUpKgMLFiQULD8j1Hm1yeeb+/de6lxuZC0nMmuRkJsgU+AD/AFAHNhza1zz9Le/de6cJKqA+GaOIFFQW50hRb1EIR/X6m315/wAT7r3WRGhlJbWXLfqRTq0Rf6tUI/UD9P8AD/Y3917rLTytC8rCAhgV8TNpEhjKgAlj+SLD8f8AEe/de6ci711RGuvQ3jCq7H8gfpdvwOLD+g9+691JSOYOmk+OTW6GcEMwC3V7G4444uf8f9b3XumaqoY7yyMQSGcm1ykjliS1jzx/U35+vv3Xuo1PRoy6CspY83UaQQSWUKD9AL/63v3Xunqm8SA2WdbKfIyrd9VrL6j9B/vX+8e/de6htTSj/KoBbxmSlkJkMnk+5bWjIx5YgEgj8Hn6e/de6wyKkCmNJoyjhZXYXJ0sSVGockfQA8cfgfT37r3UerR50MkGpYtUnqiVdSFk8askv55Fx9Re9vfuvdJrzCmgSmkZ6khWjZqly0s2pyzmT/WJsL8gD37r3QR9pdqYXq/b8+RyFRGuTkC/wykVtUpcHSoDfXRYAX5Fv9v7917qkvvbtmn33XVtbli+nztJJGHWU6jJqTRb1ccf4g/Q2B9+691XPuvPstdU0yVMdDTyGreY2fXUQTNpARjyGH05Nz9ffuvdBdmNy0chaCKrntSfbs7Pc3bSob1t+Tzf+nv3XulLtTIUjuy6JopJCzw1GpdFtd2QKORckn/effuvdKXIbU3/AL2rWxe3tv5ncMk1KYUhoqapmYLKLiwhBC/Xgk/T8j6e/de6bs3/AC+vmXv6nw+E211nnJ6WaTzRR1b/AG0VOZSYWklLkG4BN/zY/jk+/de6H+g/kAfJiu22uTzG5ttY7L1lOJUwtQzvLDMY7tG8v6dVvz/re/de659cfyZPkhtPPQ4rcNfQYzDY96euqMnSPKwyF5fJJRQ+Mgghfqbjg2vx7917rZA+OPQNfhdj0O36epioTSeSrWJZJkYNjaKnpq1MfTOWZn0srek8sSDyx9+690y9sx4fE5w4+irJ2SOkNdVwVASR455ZWjWJGW49SgOByRcA8j37r3QPLXwVEdOqyyalXTbRHoY/7slP51EcXP4/w9+690/JVSYuCRmnL01Z9BIdDBDGGRVVb8834t7917qHHUyTyiKol1MrQtTs6COIoYQZKZh9SSDcE/m4+gt7917qHmTU0YaKNRoDxzqVYsZadwJNAvyGUMQR+OR+PfuvdNqwxP4knMv2fjMsasV8nlDExoCLkEAgD/b+/de6Id82N4Zbr2TCbjwOO0Y3KQQ4nJwTN42SRV8cMwktzrOq/wDgf6/T3Xuqa97915fJb5xuWmpEo8li6mGOeBYlKCFnBkIe1mBXm5P0+hv7917q2Gvxe3OzOpcJC9Wle1dSwfaVNMElNFkpIhMkbMvqRASAwBBBvzyb+691j2XmMljsTT7YrqWposniamekSrkR3NRGae/mhB/HNwSSLEW+nv3XuhTgweO3PiFpM9So1TTxSQxzVCetkVLJURJ9b2OuNfz9SPfuvdAZFQby6dz+O3RsPcM1DuClqzPhXTVpm0MJXgrCpFy6jUQw4Jtfj37r3Ww98N/5hezO5KDG7P3VWyYbfNPSU1JPS5V0p5MnX0y+KumpC9hZplkCi9yALXHI917qzla7F5emSpV45UeJnLsii8ZOn6Hj/bX/ANvf37r3TDXbFwWU11Ap0jmAVkePgMbAk2Xg88H/AIqPfuvdIGu64yEM8c2NykqQ6wjwyHUR6QQyj883PHPv3Xum3+Ab5pZ2aOSnqkSRiNfpMtvSjf69uLf4X9+690nNx7U3JmofBlqChFNdpKtlpkld45fQIlZ1Itbk8cc+/de6LFuroj49033dT2HtTbOPx9NDVTST1dNTw1VXO4duDaxZiCwt+CBx+Pde6q1290n0nvL5NY3aOOwuNj2p/eh62healWFpqGXS0NLHz64ogCjEi5uTfn37r3V2Xd3TXXtd1LmsBHt7B4/DUWBgpcWaOipIKgIumUQ00kYB0qQGIB5sCbkm/uvdVj7VrsFtylosdDjPvEwT1NJS04TVFJAGKiSdfoTdbD6i3APv3XukPvlMVuXIVO78hiqYSwxA0UE8AK04BsDEjAAXsQTz/vVvde6K7veGLKYXIU9EghkeGpamoceB52ZELRqFQXABIAufrc/Ukn3XuiAYn4B43M47L723dAlLksnU1NTj6GqBgaQvKXkLhz9VB5FrX5/Pv3Xuqu+ztu0W0d4Zba9JRCA4asqqYywTLIk00U5RZA4JF7fS1vzx9ffuvdNeMgnkiiWqLKqsVkRxaWQEakESA8fTm9ze/wBL+/de6aMrP9nV07VWP+4o6cllppQyrK7my3K2uRcHTe5NzyD7917pPsmJlqnqxTtTiP6rNHqV3aXyGOJVIst7ryT+f9f37r3S92Ju6Oj3BPDjo5aGlll1U9PUD9peSXAYk2Goki5JsR/gPfuvdWC7RydVk6bHaow7kojzpGDfU54Bt/sP+Ne/de6VHZXXf94tuTutPqn8ckSLLGUuNJ545FyL/wC8e/de6rn299515vV6eY6VM8hRKnSArJLo9ANvoQAP9a5vf37r3VlfWm8Ip4qB5qrQxaB7CQLHC836C7H6g8HjgXA/rb3XujaCpgzFJWUlXKC1Yohmnk1yBdS6WKObix4/1ubW/HuvdV1S0L7M7SymGkpmSkeqesgZTq+5heWweJT9CNX9T7917o21DVA0McrqEpWRhGbLqlVV9CMD+b3JsRz/AIWHv3XupuOyeM27Sz1FUsrtUgIKXQ32jwygyfvEH6gsLAWt/sT7917oHN109HUwS19LQPCxcykCIiG0q+YeFlte45J5sePrf37r3S26s3QIIkMg/aj9CrMAsUms6BBbj1LwQCTc/U8G/uvdDhuzZuye29k1+FzNO1ZVUcE6Q6AjuyGPXT+EKLqwb9fNhzb8e/de6pmnymX6i7BqdpOstFjIslMYaaOZjD4w4VWS/NiOTf8AJ/JN/fuvdW2dEb/xuQocaKXINBLKiiYu7hW0xiNlKEW/UCPqL/U2/HuvdC73D1225qSnqaR6eaSRWM0r6QU0KZdWqI6TcWPINh+Ab+/de6rC3Tj3x2QnpalUEcdY9KsqkmQuJLAQhTwDa9wPqfre59+690NHR+Yq8Tuag8kFMkSVUEcc4BDRU5mAcgDjyE8gkEH/AB9+691dLm8zC+2qGZW1Q/bI8ZKFiylbsZYuQpvybAWN7Wt7917oC89u3D1Mb00g1VYAkeqSUiERIAPGoc8vbgKeAeBb6e/de6D/ABtTW12ZEUE1VLTSxsoSN/HAUQalSQ8Kz3NxwOePp7917oQqeauwzRhcgalZVRxT1asxjk/446zwLWsdJ+v+t7917oLeyd7g1sVDSyJTqRpmiMqIom08lEA+l/ofp/r8H37r3QV5xnfHaCKSOeoTTCzLC7y3bUzkvcDj88EccD37r3SUpaKpq9LTzuzhkjWdmlmVYYRxGHYsNIXgKeDxY+/de6U+2MvW7S3biswlTFVKZo6ZmYSL/k7tbTLEttbc+jg2H5te3uvdWCwzyZBYauCnuaiCKcSq7xQAOga0yoQVP+AAv+bX9+691PzGXxNHQRhoppauYNDZpRHEkltDyRmYMWsR/Ui/0sCB7917oNaeuOS8lPCrGaBzfUQAYgbFvJ+VA+lha/PJPv3XustakKiKjjqfu/OFkfx61KMjEaCzGx/2Fr2v7917qLVYycTB/GI1CRoIGYxlFAHr0udXqP5Nwf8Aevde6z0vjImheGpaWV9QC6SkdjbRKT9Ppx+D+f8AD3XuvVEBpKUPJAVFRIUUi9n+oJuDYW5+gv8A1N/fuvdQ/FTmNuWeKJSvpkkBBJ/ShSxI+tvr/tvfuvdN9VWxUKK8rCMSMIjC1m8ob0qYybk2Frg3t+ffuvdN8OQAmDJdCoeV5m8jHSvpTXcW0rwG/ofpwB7917rnHNX1CfeJOhggcLJIjqranIa0aHmxFmDXsPzxYH3Xunanyq0waUssv7h8Zdrk3sbf0ueL/j88W4917p3p90TRozLJIq6jIoib0xkiyKukn9Wq1/8Abe/de6XdBuzK46noKyZ0jp6gHQokbzuFb1+SNCCORYf8T7917oR8Z3AEmiYTzipp7aWBNIuteArB1KuAOLaTf+pIJ9+690PO2ezp8uYJqmczFWUBpifHGTbW8kcl1/xuB/rW+nv3XujI7Y3YJpYl8oYxlHCyBgAwThlK2BHPF+CPr9ePde6XDZw1tQ92R3kcGTxhUXUBeNgqWBIH0NiePr7917p1WfTIi+PxkveWSQmSU6W4l0fW/wBf1C3+Hv3XunaaWSUIZ42JZSiJZWKH6NI8ZFgDc21Lcf0Hv3XupL0ki00ckSDh0iJVySSQOXsf97tf6349+691FegmbyaNB8Zu4YgMU03JB/PI4/w+nv3XupcVOxMTM6/t34UapCSDpWMEc/7EEf4f1917pyXyRIBFZRcqyyKA9vqSUPA5/p/T+n1917puzUiLRSNLMsKtG/kspsw02vq4AuPfuvdVAd95Wln3VLRIYzHRzSFHUFWKxtfxkD6j8Atc/wCPv3XuiN71NZk8460McwDIsbAjyIsYsTqWUEf7G17fRvfuvdJyDGVkZKVZjhSEr4/FGG08j1BFFvr+qwuPx7917pb4/HwxMtUKxyjPCZdTuh0AgMEaT+o/T9Rf/ePde6GSixm28nPRQ4qkqaNpY/HVPXyLMkrF9QlBY2j/AK+tSPzYce/de6Su5alqHKVGIiWnalpls7wGGRJwSCNEqCwYC9yLAfge/de6SDxx7kyqBYzDHRJGup3QR+FV5JdQGdvyWJJP45v7917oWFFGuOFLT1fkZVVpnZphp0DTbVexFr2BFh/T37r3QaZ7HUFW8aMizsQVfxuT5CpJDEKfyf8AVD37r3SYyuInjxosFSGEKIkVfQwP9mRib+ni9iBb8W+nuvdFs7LKUuLqAI7EBix0sGOoG2hiLMlgQb3I4IHHPuvdVr793jktr1z1VNkKloJJY9FH5xFBqU3KaVJXi45IB+p+g9+690O/W27qreePpp45RThVRKhvOWj1hfVq/wBYnm/H0HJ9+690NibYUUs8tRW0z0jMEnKDyNA5OszFjZIo1HLOzj+gBvz7r3QidYNHTyskU6GKGRtE6Wu8fFpVaJjcMOVve31tY+/de6Vu9MsmRqisJ0ho1X7mS5JIWwHpGoWPAs1j9bfj37r3QE10uEoBURZk+RSsiCFCZWaeUeidwCGI/wAGYj/ifde6Az+9lLDV1EdPGXenaSJQmlI0a/pkOkfUD8Hn/Y+/de6gVeSTJ0tRpcCeaMII1JBBU3ur3APJueLj+nv3XugmrKWifKRI7sspmR2MblwZPqb2PK/hvrb6f1v7r3VlXUdI8W38c4AWP7SMM0KhRqA9CBf7aH8ke/de6HmSoy1LQRGFIgjoWlinQchhpsuoeofkE/Qn68e/de6CHeNdUUkcC0aWiqZYy+kH9uQf2Qn1sx/rx/sB7917pETJLDKte1JHDWrpukyoHaPTfyREDgm5sQb3/wBb37r3TXnczhkxcyQ4krlVkEwyaSOplgPMsJjX6m44bTf/ABv7917oPKvL1CRUssMYaF0LTRSKVZbmwdTIDdrWB4/H5+nv3XulBjssIIVqamYGUvalTxa7i5/UjAqObg3A/wAL82917qZUVDyGnlhjE0szMZgrAONDarhT9LXPH0H0A/A917pY4TxGMTsrgg2YMCtlbkoiiwI+p/2Jvaw9+690IYpIqCgpaqjgnndRG8zNAWoYonYrGss3Kgsb2A4uP6kge690/Qioq1CQOYLBXRYuBZ/VZyLEji1hyRcW5A9+690pNuzVC09SlfBGqwtctp9V2ICyQgi7A2AsRwPzcn37r3UrKZqioIlmpYKeatQPItTpJkgkVdPjj1H8ADm/049+690g491ZGWolqZnBSFllkJUKGVifSFsAfzc/W5/xv7917pf47ddNkYyahjFN4fESAXhVmsFDaDYm1uGHA/xPv3XuljidwJDFLCqLUMwEBDMDoltcOi/0Kgcf8QPfuvdCRjaGlrqDyzeqWRVuJEPjjZGCqyggC/qNx/re/de6BjsHbqx0FaUdjFAJlPijYvKJWNont/S31Bvz7917qs7deFqKPPOZNAi+5ZURv854RclU0eq3P5/5F7r3S/2HhKqtqUNInhKKZ9X0WZAAbqLfUAccXuDf639+690JX3GWjkgZ0nZB5GRkvoYq7RqJAPwCLHnn37r3S/ym7MYNv/Z0+MghqY44kgMcDJUtUeMGqlmqT6WBbgKfpY/6/v3XukXjMvUxSxNWQRwpUgnyWe4VX03Zj+SODzb6D37r3QoYp5KpFakqAsZqWKQxyFSEUAFb3NgbX5/Nzfn37r3UDNwyRu33tTNHK5DU6iMqBGW4s/5+lr/nn+nv3Xuu8ZnJ6KaBEjCr5+JHAYOhYFzYc3v+fp9ffuvdD9UbwozhaZ5KGOjniCRtJShQ9Qx4DuDzcpYE8f8AE+/de6ZchkqXJYbxK6x1FvNGrupbRCbyLI31BIICf15Hv3XunDau36eogaLJVypNXL5zDKsjRQNAolp2Y88i97A2vb8WPv3XunevhpqERpLWrUmZrySo5fyQxrpYEn+osLXsBb37r3SRqslURIzU0UyUwL2hkIV5YkJAQMoJFwR/jbj6e/de6ZajdVXicc/3z1EdAlqZYqVi0kQnbyMoUWbSAwub/X6Wt7917pB7trKef7F6Ko1+NFCK7hFVGUsoPH1ufzz/AF9+690WTfW56qjdKFpGDNJ6QjcBl1NrJB5uDYk8Hj37r3SGTsjIxx0ePnnKwRafDoiVpYkErSBCxF9AYsQPwST+ffuvdCNS77rMkqUVHUNOixshmUWOoANdhceoEi/4tYfj37r3TrDTZGrq6UVgd5XmuZ3ZgAZVF10jji9/8L+/de6GjFYZsbR00zMgLIwVWUH0RyCQFhfnkjg/XkfS5HuvdTTLhY6WaSpCCoq42pkDhGEaRekyXY8eoMP9h+ffuvdBRSb4psRvCgpaAxKRWRRmSO1ygIQsdPPPP59+691fR0fSSZPa+Jq5BC0lVBT1CMuiQj0C7c/km4K354tb6n3Xuj8bGqzi5Y0Vj4FjIKsxUMLBpfQb/W4tzx/sPfuvdGQxwSogFTDM9miUuit6W1AARoCDawtfg8+/de67amCBA6g6CyX+rXbkaiB/W3/I/fuvdczTjSq+hWABLP6QCW+oNr/T37r3Tzj8XUVy6qZUnIWzoS1tIFyyC1/9jf8Aw/x9+691llx5EcsreqJQikkEiKQG2iwNvpza/B/P49+6903tT+CQlf3EZQoKG5LFRyLfU8Hi1/6cg3917pkyMopYpS0joEQcEFo29RLam/1h/wAT+ffuvdVX/O75CR7A2XkaGgqo0yFUktPCFk9VyeTZeS3qFuf6fX37r3WqxvbcOR3VuWpyldU1Ujy1k858rsHj1uRq554tcE8/n37r3QX7jhZ2LQTEnSVSV3ZWYqbgn/E35Itf+lvfuvdJKniPlQP+0FcrUOguswY2P1/33+ueT7r3TdmfLDVCOKMukZADMFIsRcGM34IH49+691NitU0QLI7yiZAASFYAqbgjnm4PA/23v3XuseFyk2HyKWUuyuF0pKUZFckrJrA+ob/eQfx7917pzy+TnyE38QnkeWWR2MrO3mLPbmTWf9b/AIm/Pv3XumCryamNdU8s1Q+n7VWuF4OkGykGw+lr+/de6Fja8wigSNzeplZAo0M8asLMzEWte3I+l/yffuvdHp6poYKugiqGoJfHHH644tSNNPa6yo7A3N78Lx/vPv3XuhZbEVN5Z3klgZpQJaaQoIY1IurSygcm3+8/4e/de6U2GweANDJDUvNFlVLSUrq4alkQKGkSZjYBj9VYC30H19+690oosXStSr4RdTAQyPxr1W1L6h9R9dQ/HHPv3XuhT6z2ouPD5JUENK5LKYgocSgepiq8fQaSbX4+t/fuvdFm792jmt57sFFjfLUpK9OYVgEhRdFgCCLAEfQ8E/m/v3Xuht6Q+IuKpxT128KRp0m8butQt5vIxDErNKCxUD8XsOffuvdWTbI2PsTalIYMTiqPUgKxCVBq0IbDTYf8b+nv3Xulu9fjow0cJSlDA6Vu4RUCkOgcmxF7jnn/AGPv3XugY3ru+kxqSwR1aiUvyUYFANNwEP8AT+t788fT37r3QFr2NufIVZpMTNWOhkEYMAlj9Ja2pSh9RDfU3P5H4v7917oRMf0xnewnp6rdET1cYkDulWZOYiB9fKT6tP8AT8/j37r3Rldn9EdfbWpI2iwtD9wSpZikbujKoF2DLYcH8gi1uB9ffuvdCjF1TsfL0bxVuMoY0EbSFmSnk0oxuDpIH6iBcjgDnj6e/de6qH+dnUWw9i46oyu25qakyP3Lu5gWFXXjV6Av0IP5PB54Pv3XuqvNi9rVmKro6WlqajyPIDVyrN41kDHSEliNtX4+n/E39+691Y91p2U9fQ0cVe6SRlWVD5FLSFQCq+FQbj8fX/EXPv3XujA0a/fRmURQQUlREIyHKyGMSfrtGOQTYn6/7A+/de6R+9drrR41ZaUU6+WNtL07apCR6dcyWNiAbW5459+690T7sLqGozUDViUjlo0LlY4S7yMT+vUASCf6/j/H6e/de6h7Mw+6NvY3JUAhjopBTlf3GV5GYKTEFdhcAg29On88+/de6LPvqbI4nI1M9e0r1kj65ZoJWilpwX1K7zobj1G4tYk/njj3XukpR5AZWoMbVEkojQzVNTLMzGPgk6Q/JB4+rHn6kgce691IrK+cROTMY10qIzJKGmRSSAWC2PJPH+8/T37r3Seos3VtVtFNqqUCKplkj1xn1aruQy2YAWFgbi3HHv3Xuhe23CuTysBhSFgApkk87mRVVwGMJa2kgG1g3/Ee/de6Pv1Zgpa6kpoYqIVuOpZ2kppXpovu0YJ+4rTfVkF7jUpI+oI5v7r3RxcTi9uSYyp/vBlHx81FEstMIKZZoXkUemKWNF/w5NzY3/1vfuvdFzzryz5Np45WaKUyA6kKRCJWKQlENgLjn/ivv3XustM0FPRfcVAjlSmSQMvLSMUBkjaMggXH5vcH+nHPuvdEO793dVZOetLNJIER/CsjhgY+EjjEKWBLC4JIt9Dwbe/de6I6uUycu5KURmdMlTSU5BW61NNHI14yJIyLcKPpyQLk/n37r3ViXSmKqJa2mqppqpJBGvmljPkFRK7lpJqibT+pTblrkgn6H37r3R/6DJ09LRxmKdJKladLuZAgLFyQI9V9ZAUlrW5/1/fuvdKXB5jI1xBXVaDQWmSmMgdZX8ckJkN1Ck2uSpP+t7917ob6JKPF6pqSeXySRD7iSKEwU6zXDCFfHYEKG5t+eTe3HuvdZGy4qq6npZpodTqNbObxMSpOkhbWP5Frk8Xva3v3XuuVNV1VXVmja9XHC7rdtIKqT/ntX5IANrWAAItyPfuvdCPiY6KWSKGroY6+J3C2IMoHl4eRwDYgWFz9eeLfn3Xulrmdvbdx+CqXqMHA6CKSSN0hiItbUvhBX/Egaifzc839+691S/3NjsDld15aohyE+26HyyxNFFSPNDWVJb0RyRxkaLMDq/qSNNrEH3Xugoxe0a7I1yMxhnjWBKUJSpJE1Qt/XNNckeSQAafoAFItfke690ZfYXWkArIqqoopvGoWNpiJmWNE5V2dzpKG9tIW5INzxb37r3Ro8NtnHQyRf5NLG4cpMP1UsSstiEZvqSBdj9PpwPz7r3Q1bXhocasWqOAK6ssESFAGGqxOu1wALk88/QHi3v3Xul6uVxMUJi8a1siMZ4PK7qYwAPoLWJW9ibAW/rf37r3TbWZGOaNKYhxI7+RShhaGONrsYwqjWzEi9rgHk3FiPfuvdQzlmihkco09NGGEwp0F0IbSjBmJFrC9wObED6G/uvdc6bJL9osHigenacvHUySKZZGYhUjZVvp0sRf6XHA+l/fuvdCFteghzEya3hRNSNqMhuqu+pR67gek3NluSDyALe/de6Wq0MiVMsVPIKlI3ZAmoLpJGhbgf1FiD+P9uffuvdPVJS1aaCsXhdHBkcozsWAsEU/S30vxfn68e/de6V9MDJTRSSrG0zkkaY9LcAAsQf8AAj/bn+vv3XuotbROxuhiRUIZtTG6/wBoBQbX/N+ffuvdN02MOtZpF1xkk6Ylsgfkq12vcfW/+w/1vfuvdRZKPXH5oiEWkcKyMqhpnLc6Cbekc/1/23v3XunWjo3pw0s2mzQ69MVm0M5uuu/0/IIP+2HPv3XupMtRJG0SsLpZAp5BMfBbWbn6n8CwI/qPfuvdN1XUFpdGiVIdV016QVuLEi34/p/r2HHv3Xuu6eJp3IsAqjQGZQYnAsSXJufpxbge/de67V/FKEiUkqQAvKrcn1spQj/efr7917qRJNICBeMalI0GytquASzEH8Di1iOfr7917qAZhE11kWl4H7jjyazY2TSvPNv8P9e3Hv3XuucRWRX+4DycMNQ0KSwsA5KD9J4sPrb83I9+691FaEvCiKS7SsQwPHjubAc3Fj9P969+691kSNUYx1IMWkMpZY11oVBvcj63/wB6/wBv7917qOVdyiU48g0hVlkiW6KTxp5H0vzb8f0/PuvdOtNgaxqV6mapp4hEXUKzkTSkg28cTfQD6f1/Hv3XuonkCoqMtwqXPqCy6gb/AKWBuBa/+J4/Pv3XupdfkJqmGFZUYCIIUcoqmWMDggj62sR/ja4+t/fuvdMqQTMqmOQxlWaRSxBJYeoak/w+v+N/ofz7r3WQpLKUAVnJOiRlvcktd7j83JH+8/Uce/de6ySUUrOmuNU1XUguFIAPF2A5N/7JN/8AH8e/de6wz05F5YwsuhzrPOuC4KWAtY/X6X+hvbn37r3UujonmczSxAAqFV5DpBVR9CL3H4t/sbW9+6907NVeJBGVUBGKkIOLMNLEgfjk/X6+/de6jTSI0n2qGEeMKUmWIa7Gx0Em/N7f4/ke/de64PFVSCMLZ41Vm1N/utQwNrX5N7fTn/WHv3XunKmgCTRkmN9QUjyaQbFT6eR9Pra44/2J9+6909U1G0rMWdIYkJkjIYgKAp9I455N+foObe/de6bVwtOPK8r6k1s6MpKsXZuAw5Fhfnj+vPv3XuvJi43c2SIIt1ZYlDSK4GoOx/IIFh9R/Tk+/de6j1NGR5P23Yx+KS54ZRe/IIsQeB/j7917plm+2iIBDF3ZyE1E/VtWkD8C/A9+691K8i2v9t/urVbUP85q0afp/sffuvdf/9S6dIKasWKKnIglKOpeRSVWQN+teOL8kEf1uSffuvdYWx0vgqPMYlnWRYo5Ws0MZUauVX9ZP6vV/X/D37r3Scyu3ny9BPj5I4wZCAk6Nobyo+oOsIsFJN+RYkci5J9+690usTgqZqaGnqarQIKSCncFb2kU6CSAOSfz9CSfrz7917rLUYeOGoSmaeaWLQ9m0KUMcclwNZsbauf6jkXPv3Xus1Xj/tk+4YGRPRTr4QXWJXAexA+oN9Rt/gLEce/de6b6unWkcRKVlPDFRbTdgHia17XtwT/sPx7917pslErBhZUDCPySGS7FkkMh0AfpNuL+/de6wiYBmCLJEjswlBcNYFyQZHv9De4ufoffuvddNIsTrYuHZ1LlDYImjxqF0/ji5tbkn37r3Tin2NZAqSXgqIDpWWwZZWMpDF7/AE44N+bD629+6900Sxus0qghGRrrFIutJIV/UHDXuD/Q8AWtf37r3XISrqcqJNcZTQCoKkFAxAB/ANwB/QC3Hv3XulFTyQ1cKrUySCoiB0Pr02J4UEfgWsP6fQ+/de6angnQtJcORdNbcnngMmr8kH8fX8/j37r3WJJZ5XlDxGREiVdLKoQMihdRa1zb6c3t/sOfde6neEOt/JoJi0oUdlEjkXu5ABuOV5/3q3v3Xusq09TBEwEdkAQvUR3k9ekWKSNyL/Q/1PHNgPfuvdcI6am8Ekjxp92Zg3k/bAuQApaIi2q1ueb/AO3J917rHLHGl41YKpLGRhGiSEuLHQRwLi17X4+vv3Xum+GkiLSrKyoFF44bj1L/AGSWINybX/2w/FvfuvdYYm8ccogJ1BiFQWk1WIBMoPPBuBwePfuvdZ4aqU6Wl1BuQCGLFTYBvV9bXFv9aw449+691Oje/kJY3LK6lLC1gBdj+fx7917p0eoZgr6wNaxmyMVCsG0+phyv+tf/ABP1v7917qQlM7BndlsGa4D25ZrkEc8WtYX5H1v7917pzp6KNmZpXK+m6W9RHAsL2/4jj6Ae/de6YK4mnf1O0XrJikU2BS9vp/j/AI/7b6D37r3UZKuFmZdSs4KnUOAbAtdR9ByWv/j+PfuvdQpqxJG8cOgenSENtJUNdhKPoPVe31IFv6+/de64S5KCCi+2LKwJd5GH4sxOk2/3j8f7wD7r3SCyVdS0kc2WyMyUtHRxz1LSOQHKJa3N+R9Rb37r3VMHyu7mk3Nu6qkkdRQ49ZIYY4ZVCGnR2SIhBzqYANe35/p7917qqTfG+cjOzArS0cNQ3+TeeY3kPkI1SRvyBa5ufz9D+PfuvdAhkN4U9LBVQVJgrA8jSmUL5NMo+sQZr8aibD6D/WA9+690HFHJld1ZSLE4ygmmqsnO0UcEPkEsjMf2RGkQN+P9h/j7917q8D4Ofy1N29kPBu3tuGs2xsiiFNKYHhK5DNpH+rxCQAqgZSpb/D8+/de6vk2l1VsXY602A2DtvDbfxkUSQVFfHjKaWvneH9tZmqSL6yBy1/8AH37r3RpdtYrF4nHlo4muimbzyFHlllJu6xhR/aPJH/Ece/de6hZSaeZxU1FOJVUtNHrIRUKqoVT+PoLWt+AT9ffuvdMGTzOIiplqKyKGrd1MQpEVVUIOVQMPqWcFW4HFh/re690Vztzcm/8AG4uddifxOhhqXkqRRUQT7qDIEJVqsTraQ08jU7RugYWBB5vx7r3RNKnclacvMd30NXVTzUxGl5JUaGeRbqoduW8ZJ+vF7/7D3XupmFWObQkELrIJQsTTKABqAZnb/EfQ/wBP9ce/de6U+WaloooGqDHJOXVY2JuAYyVd9P0H0t/rW/Hv3Xuo2SnQRwVrS03m8aGKB31SNGOVkX8BQP8AC5FvfuvdNDZOWWacxxhyhimieqP0IjGpIB/aF7nn37r3U2hiaSKVHkT1N96HfUrBnuvhS1yApuw5+nP+t7r3RWvlZsz/AEg9VbjwczCpnpIxWiuVdU0DQi6rGzfS9ibi3P0Nre/de6od3f1NXTYgKszJm6ZSKaZ0dZshQlNBD8XJX9IP1IAuffuvdCT8Je5a7rzeFV19verkhw9dUpFT01Y5kkhZnIEkSykFb3Av/Tkf4+691avv7FV6PQ5TAU4kiq3P+5CEq3jpnOqM6yLXC21X5C8C/v3XumjIbnymCgpKyrFHWQ06xrPOCFnaKJrkRIP1Aj6D+lhbi3v3XulnRTYPeuLjysNPHNaWf7coFkeKqZB4tBI+gBAP+Nx9ffuvdAP2rtHN7JrKXsXYcs+Py+IeCtrqbHu6171GOZZI8lSKp/XGTyl9L3KsATf37r3V038v3+YTge8MZJszdeUpKXf23o4cdXUUtQYo6uNfrVQwzWN9Ng/1Ie45sT7917q6PD5WCsp4Z0Ilp0JRSpUDSUsjAC4sTdh/W/P5Hv3Xup0gQBCDECsYVpnYrok8moqQbBiQfxz/AIe/de6BnsLvvqrrCWGHd+68XRVVSJDHQfcRyVhSE+WeRaaLU9lVWLG3AN+T7917ojfZfzu/j0NbjOmsTLnHTRTplamI+JkY6pJ6ansAUUC4d2AJIH59+690RfsTbPdXdFVjsturcOQoadJ5KqnpmqGhppIdJEdPLj4wQmk3+rG5vfnge690U/eab82H25szKs81JDtyKmqknpV+3avp4JljyKLUyWXUiv5dLMSRwB7917qwHI9s9u9i4KGkyOSmTDGoV6WKGMpK1JImmGKUcchDZh/gbfX37r3St2hsTDUWL01qmWSrJqaqR9YdD5GIQ88cn8n37r3TLu7rVs/QTUOLCpCqrpe7G8SPrKuQLAAkgXt/r8j37r3QJbC6sw+I3JlJsojzZCMSmGFnEkDBDfVrIHFgL8Aj6En37r3Qbbq21l9+7klgSQQU+NlqYoaKFJJIXVgYCLx6RZgoa9hb+n5Puvda1XzA2nNsvvbdeJmjamphkZJEP18j+b90p9Dzqsfrb37r3Qb4eOVqNfIAZCFmiLLrdVZAdZk5/wBhz9P9j7917ruY4Qw5AZ6eeCT7UtjGji1pLODoZAw+j34U/wBLW9+690yY/bD1GNrMrpgljpqfx/bedfugoLTI5W1iVAIN+f63sPfuvdJegpoYJBJTJIjQyMszyFvC9vVoj02sQeGsRyD/AK/v3Xuj19G7np6igpvNUF3hqFLx62Lr4lJj9J+txZf8ffuvdHzxWVkyePgpliicVpEskdQEVkjAKgoxAsdP/G/fuvdVo/KPrqOLcC5LGwTUcjGeSWV3YxHxgalRlOlbnk/1Nj7917rN0/l0hjxkRyT1rvBGlQTq0RtHJZIyHNiOBzYfTj8W917qz/r6uNdRhKmJJnkiRXMXqULayklrm4H1t+b/AF+nv3Xugk+TPXlJSJity4WsWWtx0flqHprfcxJUG3ifTyQL/Rj/AL17917px2fFUZXaFHMrpPJT06ljZjaoCFdMyA35I1cEc/i31917pk3Bl6kY9KOrjKvBytRoZYmljOotov8Ai4ABsCPxwffuvdMP8dYwQU0FPLV0+gqoZL6JJFIJQC3Fjbn6Dmx59+6901UlPV4F5KqnDmglIk+1e5Eb/WQAtcgA3sfz7917ob+vt3RwySThRSkq+tFlYWLtdlP0uWtc/TjgWuB7917okPzs2zjcfV7f3rjYEWoyIb7maMGwbWFIOgXvxx/X/Hj37r3Sc+Nu/aw1VEkbeUoY4z5S+ojXzYKRbnkf4AWHv3XurmpMtXbj2eEj10swpGMrINUZ8iaXKTt+SB9LkD6cAD37r3REd67NpJIMpOtbDHLSB2jEpUPJIykyFfIVL2J/3XcgXBAsT7917rF1dTrU1FIYkhiemmgRZZGAaaQOPUVIsPVexa4tyCR9fde6uDxefpINn0KVqU8870Kx6ghAjYJ4+Ra30Fyf9c2tx7917omO5KWTI7wemoY5vDLMBU+GOQwGBmDyuGXgEAj6W+h/NvfuvdDfFkdu4LBxRQRlJ4FhiaSoUIzSWtqX+h4Av9fzzzf3Xugl3Bu6pqFQYuKolIjPkjlaQi+sl2Gv1XuLi1v+IHuvdBBXzRSyHKZIF5oiZAsiBzcL+mzD6k35+v8AX8e/de6QOe3MTTLMpMFyXjQ/u2JWwCrb082+vF/8B7917rntjfjQ0MmPr6SoNGySeSaMrrMrAKojZeQ/NwNQuPqL/X3Xui7v35kYO0INqVlBWQ4SGqMFLWtCIauGNW0/uuV0l2PKEckWvzce/de6u86b3njtybAoJGj8zxeKmlkuVnLIlohI8YuWNgx/1zyAPfuvdcc8jZB20PK1PTltIkYXgY38mi/15vyeT/r+/de6S7ZA4kGojZHMsT0zNKVf9u2lzGrg8j8EcD6fX6e691HWrjlgEyTMurQUMgfUnjYkWCqRzb6/kc/6/uvdOFTm6qaeGurS1VHCIg7RQK37a2EShrKB+L6h/hz7917qdUbgiyVVPWsyhIhHTqqRJTm5UKGKRAaj/W97m5/w9+6904JRVdS0cBBSn8RlBqHL2ZyJTKFJtbnmw54I9+690yTVccFR4SIKhVkZ4jFaON41bTqJQC4/1+fz/T37r3SOzMwqapJIac+IEEoBJIFLuRI8Mrkhf8eeByB7917pplnEktXTQPI8fjaMWZhY6j6C5B4JP4tf/bW917p/wcsTywU1dTSNQxeN5/s9M0rojeNgZX4tf62HB4t+ffuvdKfIph62qmioqVqWliLaJZInjWZlPrARydLC4BCsAP6Ae/de6byk8UUD46mgcLUos7VXkQpEB6jGoPq5PBI5/wBb37r3T/R4zJ5WSdqbwypBFJPKksyUy3jAdkidiLuRwoVgbjgE8+/de6y0AmiBVqefXGpLMqPUSOS3j8Zd2uSLfWw/2AFvfuvdClt+rrsfG0ckckLMsbBXCoSHXUrEA/j8fj/b2HuvdDXtvsWSn0U1QJCykLJMsjrrT+sBUi9h9eTY/T6D37r3Q54HebzzKIJmeOWWNfWyiWMgaizsLE/05P8ArW9+690YbblS1QgqFEk0qNqLO1ogT+iIkW1c24/H+uPfuvdCJTwTMolm8ILC7mNncA/UqDqPII+nFvpf37r3TvTUcbJdXuUBcl2KRtpa+lVP54tc/wDGj7r3XDw8Bwq3kLAepSUX9IBI+vJP1uR/h7917rlZI21GK5GhSANJRgOWXR9L2HNx/t/fuvdSjFE5ViwJYFwxAvccFSDx/T37r3SK3mKxsXLDSKrSSq6mItoKR6dSyMo4sTfm4H4vfj37r3VT3d2Nix1Zk8hk3pxO0gWN3sphe1vHIFsTqP0a1h+bWv7917ohWVllyWTkZK5Y4w7mMRoFMc1yGVfGV8qji5NrD6H8j3XuopgrsexqBWCplcqrQwsDru1mIRibA88XP+vce/de6dqKtq5/DBUUwmlEnoh8TAot/o2gAE/0J5+gH19+691OX+8FSPJSztTIsrwIh0xS65GKJEullPA+rEXv+fp7917rvL4yoxL0lLJMhkqkSWqlpalaktEx9ckwBcF+SSGYng/T6e/de6d6PK7Vx1a8RrHYxREK1RTsol0rcuQD+Lnji/v3Xumemy02SyRCzTx4uSUi9PIA0yg+vxxt+fwf6e/de6dKumiSrkFAZYY3LeNplQyaFALLIx+pv9Ln/W9+690lsnlKqJXRyKgCJ45KZQ7GEE2Qm1wdRv8A4j8C9vfuvdF833RZDL0c7tBMtMgMYBuSgUWAJ/odV+eB/sBf3Xuq+e4+so81iJamkhBkhJ5UsqKUPrVif9b+vA+nv3XukN01uNtv0n8Dk1RVILL6dDKX1BfISBa6ix/rex9+690Y2ny1RUSRUriaSNgHM1iIJGDXU3B/JJBFhxzzz7917ozXXKMkcjRIVgZf1wweNVFuERDe9/yfpbnj37r3TXvmurscWqoElNNOWtVQhSCV5IhkcEHnm34/H14917oou8txp45paqomLO7yI2vmNYyeHIt6r/737917ouSbu+7r5UiqJh5ZwJCraDYEXa3A5tbj37r3Q8YbFT1dF/EnqPCIYhIrBPUx0+kE/wBCPre9v959+690yYOBK3cUVPVpzJMI1lZOQxe4S7C3N/pe/PPv3XurfekNn1EeNxDSQakSCILG6lQga5YoX4sbHgXsPfuvdDXvDDUziGloliDiNjKjOFkVVvcICPV/j/T8Ee/de6KxuuGSmqWciBio1homeRbFiqxgkm7A88XH09+691A2/taitW5DcE+RlpTTuaOZhcNXMPJFTkHiw/2n6Dk+/de6SuQwNJUv5IoklkMmqSJQwWPQbJFzzzzx/wAV4917pIhcfRZJ2U04EaTfuVESPGGYeqKMEXLAg/UW/I5+nuvdMcuOmldp0FKlJPIwpzEylg+r/OEWFi39LcW4t7917p4/hDQUq1a+N54SkTpqDygP9SbAcWt9b88XAt7917p3xVdT07LDOGACMp13ILFgoup+o/33+t7r3Qz02cnrcXDhjUrDi44ytREkSoZxe8RMifrZSPSDf6n37r3T5gqelphUB6iMNYNG0jvIIY1QaXF/pc8EW/pf+nv3Xup8hqG8bkpE8x8YSMszAOReQsf9UBf/AG9vfuvdQ5sDVPTl2ZW06o0ebiQpIxGpx+Rb8nkji/A9+690np9sVpkNMs0BVRYpGQyskp0s6/VWYAGykEX/AK+/de6w5nZuZ21T0uZoZI6jE1IKxVEUpLeZEHmSsiXhXUfgC3+9+/de6edmbiWKaMVUaOZZ2V5QCZAhcANIOSGtcfW/AP8Ah7917ox1HuOmq5mgxoX7UCFFC3cBiOXVT+QR9Ryf9h7917rnk8d/E8fUPNMsCsk06K9uWAZA6g/Vibcfiw9+691VZ2XkBid8O6UkM0pmlpJ5GQNTiOS6GbT+GH+t/Tn37r3Ss2xlaGCmpY6SYq0zHTNGSjB/p4l8nNr/AF/ABH+Nvde6FilraGbGPRzq8dbHI0kBjJKFCytURD+t7Dn8G/19+6903SYqrrJHkhgeUM6FYmFmYkF0WMLwWuRcW/29/fuvdRJ8Vlpp3irgaaKnjWAROrIUZW1sHFr6+Rxb/Y+/de6ExKPb1FhKetx1TXQZhlSPwSrqppJfU0zOPwLaAt7c3sP6e691xx9e2bmjjqbySJHHEi1CqBa4W8J5sLk2B9+6904VdCaT7adaWJYYpXp5JGC+VmdysQS/0A03Nvr/AIc+/de66eaOpp5qpW0osiI9nJ/dQFCscTfTizXA/I/Pv3XulTteJkmMdTjlqaapo5ltOxIke91kRedLrqUg34/Fvz7r3U+qWqxtJ9iks3kVSIahHI0sX0us1v1cjggf0H49+691HgjyskYFZD50ZR4JdRSOOyjyMrf4gD6/T/Y+/de65LW0ctN4xKWqTIWQsljCysI2ux+q2UX/AMb839+690x7gpIXxpWJ1qQQRKVkQuHuXuCv1I44/p9ffuvdAbulKqkxc1UyXihOvUzKHC35BX63Fr8e/de6IXu/ewqtxVHgllnWOwAIJaNlJFwH/HI5/P8AvfuvdY4M40gjdk8rBgWUIusM62KDn6WIP9Pzz7917ownVWGmys0ExjaOE2Zgbhgvks9iB/QAc+/de6NpXYjG4unpqipZQy6HFlujMbrCGY/ptb/Y35/Hv3Xukju7dFJTYmncVH2yypJTw+Jy4DlwWcMv+I+p/Fxfn37r3QF0VdlM7PVRLNLMqMz+USN6VaVnYgE/pNxYD6H+v09+69004/C5iPfdIcdQVNf5po3AiQurRxPdirsDYk34sf8AiPfuvdX9/Hrf0+F23h6HKUU9K1NTIW+4jeMa9CmyyngFRYn+v9PfuvdHp2P2tt6vqBTfeQGRUBkJdFD8mwUt+fqDx/xPv3XujS7O3bFUSrS/cQyuwPjOs6V1G4JA4NvwR9Px/j7r3Qqw1xCyRyQKyujMH/U4YW0EsP8AG39OP9ufde6gSSJOHUFmsLuJOAeLmwH5FhbkcfX6E+/de6fMRnqrFq6UxKrKhUArcDWhBAuDYW+nP+8+/de6mncEP8PqqJ6dBJK15JZGQephc2uPqPre/wDT37r3SZetEWt5WUxpbSPL/Z/rYg/7xb/Di/v3Xuit99d2YLYGBr6yqrUTx09SI9U68sY7WJ/P+Fh/rfj37r3Wr98k++qns7dGSr56wTQQzGPGwsXEMhDkBypvYj6Hg8W/Nh7917ojWUqZZayeoqkhLPKskk1OP2nVz9DpFgb/AOt/sQPfuvdInLI0kg0rGIS3DXACn6g2Nj+f99e/v3Xuk4uPjN2meaaommQQJG/7YS/q1Lf+v+t7917rhkqaKWGRkplicCyhtTByvoYXIHP+I9+690ncdULjKnyS04ZofUsLFnQve/qJPP6vp/xBt7917qJW5ijKyOtODUSOW0jSAqtcAEf4Xa30/wBuBb3XusFZrfGNOZmIRVYQohW/pC+NyP8AeR/vj7r3SAkrjNXwJHDJTvGilZC5MYYsSbhr/wCHA/PNh7917oznV+EyuXeSeWrgSGlEcl2c3lFwNMf+PJ/31vfuvdWa9bV1Lj8JRxJSiJoeVmNzI0mgNq1m4+p/Iv8A63v3Xun/AC2RqGEhjgjtVHU8rOCAWsP0rYf05t/X6+/de644CqqI5gXYStYLIiycvEDf9AFgAeLWv/j7917oV8Piaivq6aSBYmpppBGUuEkWVj6WV1I4HAPBvyb+/de6OJtLZklPiaeGNVEipYsi6yrk+pT+LE8k/wBb/wCPv3Xun3HdbUkORir66kgqGpyFTTCv6dWoMSn1b/jQ9+690uTGIgwWNvDFdkVDYxpY2Uxj68c3/p/tvfuvdJ6t3jSYWOaGY6I2UiJ2OmYMbAgsbj9X+H+wNufde6QGS7Iylci09E7ysxKIIAgBJ4Gp9J+t/oR+ePp7917qVh+rs/uuamqs9f7NrMQ2oa3djYMw5f8A17D83+o9+690bLZvVW29p45auKmpJGgiWRXljRgpJBctIwuABzb+l+eLe/de6VMecxkdTIZJg0MTsYTHaKI6QABGUWx4JPN/6G/v3XukhubsrGGHJS0VbSj7KIB5FkELBwpGl2sLEc3sOTz7917ojvY/zFo9lNkUbJASQ02iNomKNe9iCzOwYW/IA/r9fp7r3VU/fPydou3KOqopVrXr5JCsEyzKkNnchPK5NgLn6WPv3XuicUyVtDUBp5mjWJlYyiIFWcEME8hFrX+nH+x9+690bDr7sWQQUcaMqVdPGsaOv7R1vxqfT/a+vNuD/sL+690fvq/skTQQ4zJ1ELvpCIZJg8kpc2IJWxIFyByP9e30917oyz0f3NHUSCnEsZ0mzKbNGwBATUTf/ivH+t7r3SelgSPHVMYjETJ43lWULr8K8LFdwbrzY/n8e/de6Bncohx7VTQUUcgqG1LKyM6w6hcGwK2PI+v9P6e/de6Iv3ThWrFedYZHBkJmliGks2kGNFFrm9uLg/73b3Xui9VGZmwuCGFqKAJPJUeSetMYjrHikuYo9aabqLWHAtwST7917pKtmZKtY2f7jzJH4whNnCIOSXsLfjggk/UX9+691zxtaKuopY4xaQylGuVYaW9JaRgQCVvxa1+R7917o1vWmIlEdMhp3djMkdPVBCWKhtR4PP8Ar/g8WPHv3XurReqMNBiKOKo8Eyl49TyRtoMutSsdzJdVs1j+k3Fx/j7917pZ5mYNC8jz+OAhnQrZlBDjS5aIjVchrf7yDfj3Xugey8uSyNalRLEk9NTx6JG8YhEsMdih0KQOATcfW9uOOfde6jVGTweOoKz+ILLTwyQTMhx8DSTmQQkRh4pdVkUmzEW/qPwPfuvdVPdzZOSSqrXppZDEryaZJ2aIsDIfoFW7aTa6hgRxyb3HuvdABsamrqncSx5CGaqlrXUU1WtQiiFAxb1AXYhwOAxJFuPrx7r3V0HRm2Y8ftmnraAl5ZkWOogqmUSIZhZPBDpBfVpIBvYGwP1v7917owNPtilnqaSnjekoaqkXVI9RIzJVSqQ8ihQDwAxFlsb3+vv3XuhPwuOgxdXJJRSyNQVkbeFHvEhCBRUIVYAEEkFRYE8c+/de6eoTLPRVHhldoopGeSSodoWiXWwLGnYnSPoBySfqeBb37r3UIVLUtTGlXJDKzyoo8Mqnwsw4MrKB9AQb/wCwFrE+/de6UeMqpah6mOmZtcZkLyFlBCrySLfVTfi39PryLe690N/XKJKUn03NtPhb6zM2ouWLHi9x/wAV9+690JW92lnwVTErrCyUkixCOMuaV2KhWZSw/sk2+tj9fr7917qozf8Atmgn3NVNMappPuZjUoyRtFIBLaOqVVFiWsf9j/S59+690vdl7eo58ZMlNR0bGiQTkS+OCpK2YeaN+S2m3qUKSQQBa9z7r3Qq4XKU8VPHTyUz6oI5BTxIRCkczcLqV1LOp5sHAI5Nzfj3XuldTCiq6SYVWqGcG0Mfllij0JfWLf05Bvz+Rzx7917pV4ihpqoR009RR00EFNpjZ5mDP5TcSK2o3ZdNiOBYkEe/de6nrUU2PM8a17VLepV8YA0KygEsbcqOLj6/Xn37r3WCgr6cSrFUJG6yTxtrp2CSeJg4B1m9je4+gIII/Pv3XunGRRJGEoxMkZDXjc+PzMzEgJYAAD6/T83tf37r3TPDTyvWlZH8KsmqSNWeNlmvZNRHpsD/AIfW3v3XuhU2jRCuqYYBkVoEaWNH/fPjaRNQGp3PCi4sL8jg+/de6Hml2y9JJHK+ew5ZkBklXIQGcKq6UJi/FrG1+Dci/v3XuoUO7Fp62WgVI6+SAWMkDhxKPoX1EkEAC7WHFxb/AB917pWYjK0lbIsZliCFSpTyKpikkIv9V+hA/r9Rz7917pST0egvKAs9G5Dsx06EQqVBLMQb3B+n0/JFwR7r3TZLE0B0avqoPiDeVdEiA6o/xa30AH9f9f37r3UdImjYt41GpeQwUra9wVX/AGF/qfx9PfuvdZoXVJHEpHjZdGllUodR5NgP9e3+9f0917r0kEUxkZIw9vof0hFFuABb/Ej8f737917qDJQB5YFaRWDBPqCWAVuAw4/5He/v3XunIUd0ajjUqt3YsoJZuDbSR9OP+K/j37r3Uemx7zTGLQ6HgS6ozeOOIaiQAAePp/X6c+/de6x5SlSIKAGjVXuulLtIp4WT1f1sQRf/AHvn3XumWWOUli4TSrKg1Ih1uhuSAL8fS9xb6fn37r3XONZV8iiBJIjpdiW/cBB4CH6Ac8ix/rx7917pxixstRG88WqNkJkKq6kHkekD/e+T/Qc39+691zqKPWoM2qVUC+hCEvcgFVsLkgG5v+Lf4e/de6jNBErKIECBQtkcG4IPrux5/H4sRx7917rI6CVGiWzuHVdTsxKLbnQWP+uSfr/T8e/de6yfaU4ur6X0sQ7Mmp/IB/Vfxf8AH5/P4t7r3WOCkWpEgBRm/VoYn0gHSrKrfj/D/A+/de699m0LaggezPdfzexPAH+xv9ePfuvddUCKZHWVOGU/5tGIuCSVLXuOL3/2HPv3XunXxRiNpNKiP9LGQFWVj6/T/jccfX8e/de6gJBTXlsGZZFJe5Y6ioNmZTwP9cW9+691Jp1UsYJEV4ygA0sDYMPSbm5PP+P9eb+/de6xz0iSBQp9KBguj6hltcOxH0/2J9+691AnWSIxkoqhfo6OCocDTrs3Nvx/T37r3Tnj1WqqIYI1Z5XjLRKn6WIJ1OxJt9L+/de6kzUcsc7MULAAsZAAoOgadS3FrDjgG5Fjx7917qIzSxzxQhnAFw4JGnRJYt9eCbm3HH+wv7917pwgk41FofEhAYA6/SxYMCP9bj8f19+691kqZIUmBiCoZ4iUkiN/IEXSmogm1gf9j7917pnmZ4y0kzMZHIiW7mzKpBCt/sT/AMR7917puNMjsShWR2ZywICvy4GlTc88Hm/+8c+/de6zfZf82J/6fqX9P+o+v1vz7917r//VuTpstHDriSQRyAXYuoufSCCGtzYEW5+n+tb37r3XOPLyQsyrIDHzOzAgCRlNihC24uB/xvj37r3Skp6uhqIwImaGQx+dyrmMK55NgPwT9T9fyfr7917qIXnN5EaNYCQ7FWGuRh9CpB9X/Fb/AOv7917p3glMiFqlgxeFiCpBYWYhOT/h9f6nn+vv3XunaOoSWljYLJGYSV5XxpfSQvrFyLgc/wCH49+691AkpEaUyJ9oGUN6Sbhtdizm/wCSTf8Ar+ffuvdMVRRMA2lgbv5G03sf6L/WwH4/3j37r3WCbHSRQGpKNHTzMP0gkGw0gOPx9OL/APG/fuvdMkUXhKgXYPUEIstmV1C6h6yL2Bvx+Pp7917pQ0lKauMqPEJn8knhWUxxTxqoYmN1t6wf68/04PHuvdRUpJJ3tVysNEUp1qSLui/txsV+oA+v1/qRc+/de6apNDnW+pnQRAtqtyYxYAng8f8AIvfuvdPNMsKxyONak2s7BiqArYKUsLg/UXv/AE4t7917rOYmlljQqPH6HUcEXj9bMAv9QeR/sPfuvddSQ6HJVyIJrsQrDUFa/DaT9D6rccDj/D37r3TlFGhjiJ8q+mRjIW1+NY2JQhL8f0+gv/j7917rKFWR2YTSTQEJJJpFn9SAsik8gA+nj/evfuvdYxGHLFAUWBtS+YLa0g9Fnvfi9rfW9+OCT7r3Ub7ZmV20x2jKsSFLgvp5QgD1avr/AIE/0Hv3Xuoi4gSEyglAL+PWDqBDa5EUH6flfxx+Ppf3Xuumxa/tvGBCzF7Irgq7M5YsUbj6Hj6/1/IPv3Xuo9XB4Ec6NLAINT21Fw2lrEfg/wCuf949+691xo1KzMmoK0p5kIA02k0uL/0020/1NwPfuvdPYhojUuiSOUEY0qF0WEZ9DOy/qve/9Rzx7917pSY/FVEnjLxqRyLRg6JCW1K4+v8AZsLi/wDsT7917pYDDSSGywl2SPjx2sFUaXJ45Oq9r82seLe/de6SGb2xPNTSznV5LnwLEDYhRZeFPB45/wAb/X8+690ENbQ1+OdTVxy60VmVL+ki/wCR+fqL/wDFB7917pqj+/nqYNNo1kBaynUXBOoAgXNx9PqPx+PfuvdPC4aQu09ZJHS0Ucck1ZKSoVI47kkyEjT9PoP9c2Pv3Xuq/fkf3XRPicnicHOSlQ32NKaWVx90lM2mpHjFmIuCptwbX/Nx7r3VHvbe8BLW1SVE0sBeoDMvmMkrEm8URUfRdNrD8C1+effuvdEw3q8M9VNVzzM37b6Ine1rWCp472H+9/n37r3UHqPpHtf5AbkpNidbbcq8rWZGr8cjxwMIaFWPNXUzldKxqvrY35HH4Pv3Xutqj4Q/yqevOh8Vit2dp0tJvzsWPxVsRmpkOPxrFLtHDG91cA2t/rf4e/de6tfr6Cmjx8dBSRR0VLTp4oKWljUU4TQCPSALab88cEH+nv3XumyHYUlHW42f7uOohqIo6mRUYyFHLH9tiBY3H4Iv+P8AX917pRZHJU1DTRQLGE/bAALMCGsSSLH+vquDz7917oEt872kWgGNo3KTvKFSVGdguqzWufrcH6f7D8e/de6S2y6Kor5zU5SeoqIRMfGspJWSoC+llQ/jgE2Fr/i9yfde6We7cdDWrTvSuIHp1QOHHDMF1S/6/Hp/PA5/Pv3Xuie947djkho9xUUcUdTTzCKqIgAEqL6glrW1WHBtyP8AG3v3Xui+UGWlhlkE8SQiRZnaVSwERBKJdR+T9eLfjjj37r3SgoK7ETB45zUTPUUoEpcgOW0AMV1c2YkE8j/effuvdNuUYVUCUlNERo0inu3rSJIljX12Jso5P+839+690hZsjmqLLV1HWpTSCGoUUf2pZtFGkK+WWR3HLF7t/sf8PfuvdPFHmMhGizoWK1CSKGGogOqkglSTb0WP0tf6f4e690y55a7N4SpxUlPLImWp5KRJUjZJJ5ZU0wyMh5Okjm3AN/r7917ogeb6r2ljM3AN0bpo6PctCJ0bH0zLOlPFT1CpGa5D+lnU3+n0t9fp7917ojPyO6BrsNk6TsfZWTpq6JSJZqyj8asDTIpaRo0INyy2Nh7917o+3xG7d/0ubMba2crmpstj6aCiC1IAL6CQG1f73b62N/fuvdCb2HsaanmGOqqqWalhjaRKoKwheIqC0St9Sb3W34/2/v3XupnW8q7YXIUpgkISmEtBTuBGkavGL1DJ/aFzcfn+vv3XujA4rBYTL4+nkrVWf71iKtnP6VmQyhrNwFJNgDx9Da9j7917qsn5EbG3Z8dt9J3R1GWpZkycFVWQ0GuJ4FhKtK7GL0lJQpQoeLkMPoffuvdbAfwO+eMHfvXWGnnycLZ2nWCHP4sTD7yhqI0IJaA2KrcXUfgW49+6909fOH59Z3YeAj686ipZMjv3L0wNTkKYmRMHTTKIlnVVBvNqubH6c/7D3Xuqw+les92djZ9N5doZ7cWTzFfPLUSV1bWTMiNUxaKqNC5IjBQlQo4P0IsR7917q0TA7Mx2DxUEGFoaaKnjp441qI4QXlgjQGZ5EA+ukcG3J9+690rIsLVTIk9KJJ6FkM1pf83YG8ZUW/2LfWxv+QffuvdA13fsym3RsPKff4OjiqcVCMrT17RKIo2gmCxqXHq1NfW68hhYkG3HuvdKHo7ce1967WbBUNRRDP4ANQ1y+NVZpgpWnroYyCzI4GtGAsdQUWt7917occTtQPSmij0moZyap5QgDRhy8g+nAvf6c24v7917p5lwVNj6eqVGWRphaSJLiMRRroUAix+lief6+/de6LjvGnwmMqaysjjMOQWlqI0VF0rLFpMizXBvwTpB+vH0Pv3XugN6qo9y5XI5PJVMSxUhrZvsyoJmnkkTQI2A+oADMCfyTf8AFvde61+P5pmyHwfe0eaKKkGTQLCXsmqSOW803jb8kgi5H+N/yfde6IpjvFFiHieq5qoSzCM3eK6/5sGxsB9B9L/g/X37r3SCr6Qzyqs0lUoQ2RLsQ0aHWZVDn68c/S31tb6e69050IYvNTwSVMNNPAdLhiBKbMgDG4+oZh/U35+nv3XulhjttutAZnuslmZFcAoxJs2sDgfQ3t9fr9ffuvdKjrOuqMXnZY1VA5IMMS2UF1P6SSP63/1v9iPfuvdWcbKy9NJi6Gethc1zIFc/qC6mNiqoPpaw+h/1/fuvdM3ZeyKHceErHlLTRmGoKFY4j4GYEI5Ui/L3Xm/HP+t7r3VXVRSz9Y7rpxNNKLytNNAjuYoZPJqVWDXUWU/Qf7yL+/de6sH6g7Gjq0pJo65HlmCLJHrKxWkUMAqjggA8/Xn/AHn3Xujb7j29jtwbPq5/NG1RUU5Dw3BmT0ni39OOLt/T37r3RUet9y1mJzOR21NKYI6WaYBXUK0sbm6DgkElTx9fz/j7917oZKzEUmUaCpqnOiJCVR1DI4YWUXPH9D9Df+v9fde6RYxDfc10axfapQwRSQyqAIAktw1wAxsLfUkWv9ABx7r3SdTctNLSimqqB6lFa4LFBGFU8kfk/QkH6ni1vfuvdJmhyVYuZjXwS0uNZ5JXlY+nxoto0Qn6kWAPPJuDf37r3Uvt3aK9r9aZmkpNb1WNg89KjqGqNcK6W02/Btew/F/9j7r3Ve3Q+Q/uluxsVlpTFJDUiMq5KiNkawV2P1v9eCf96Pv3Xur2OvNzY/NY6gxM8jwwy0bMml7rJqAc6gDxcH/Yixv7917oHe0o8HjZ8rUwUUU4ZJqKBGkdBTsGsZlvcC9uL3F+frz7917oC9gVEFHl44qQeCrnnRo4pZTKjHWCCSf1EcfW/wDX8H37r3VlFXuWrwm1sKtWyTzVixpKDEWMIZP2zYAfUXK8/T/A+/de6csVTUEdC1UJEL1CvNVGMEsl19GkSXI4HKixJvwPz7r3SaqqSnyWByuZqTJRUVJXRQRV9UJW8tSvrCGkKsxFj+AQPz+L+690G1NksHXR5Zp6ypmloItVBLj6Zo1q05DCojOgrZrkHi45JPBPuvdANmc7EVkkoSaiJKgwywyp5XL6vU/D/QDj/W+v09+690XzsTdFXQzPPGIoo3jSRYpf25ZAjAWiUE3Fv6/7C3v3XukLiewZWljhqC0QeTyJKhBhQst2eaNRbUORci/+sPfuvdL+abb24KKGvqoImysDlnrmjhjWaOL9DaWFuCP1KAfqCeePde6PV8RN8T1FFmsJUpDNSxCJo5EEsZVSCiSXaxuPpckgnnnn37r3Rt6idJJvEkpXwMzSF2sChPCl/wAE/UXuf6W49+690zbz/g8tPQU+KgZZ5G8kpleaUn0+RZG06tKMxKtcEEAGwv7917oOkNTHUKg0PJEDGQEZ4ZnZT+8AeLWHpAA+nAH09+691PpaieSmqKSWOVnMoSKCJCI5mMukrMTxb6WPNvoPfuvdSaegyNLU1MVRFq1q0riUtpi9elFRoiFOkG35IHH9ffuvdLHH1VX4tMlRMt7iKN7OzqsVlUuRbTYEaeBb6/n37r3XCroiq1RiiYgKxfgMGVvUY1dBZef6WP5/1/de6TDUmRBp1gkeET3hSiDAxPGz6VRw4PN7EE8/0NvfuvdQMhjKmCvNKJGilQp9ypYpCbfqCFLcj6nn/H37r3SloXpYIagJFEwLFUldrMr/AKXamRSCDa4LH6/X839+691JaSKngFmDekuBIysUC3JARRpsL2Ynn68m3v3XupK16yrTFxTGIC6mKxB/oQ39oD+jXJ/2Pv3Xun6B4JFDvIAkjM4spXUtySRGhAAv9Pofx9PfuvdSaaWWZTCo8jR+iIA6Gu3qFgF1Gwv9WP8AvXv3XunignRK6CGeomQCNlk1eZvBGp/VaX62U2Fx/jY+/de6foK9I5JHpqh6qGORkWVo0jUNeyDSAulj+CLX+pB9+690JmxctIal2mqtLNZlgPJdwdQVmX6FSP63/Fx7917o8Wws5NURxJZGUxhWu7R2ctz6QQLg/n6+/de6MDhquCWNysxDrdGQq/hDM3pIIPNrc3v/AIj+vuvdK+IwRxxapaeZrNrUAyKSOb83sRf6Xt/vPv3XumeeVS0jKVC3OpVQppN9XJuR9T/qf9tb37r3WP8AXdlZbgamjZzcgf2b2F/6/wCH+Pv3Xuu4q3WXCGKUq4UekALpUn1sLEfj6H/ex7917qJlTC9LVTSframbU2okn+0VUtzYfQHg24/1/de6pZ+XctVU5esVmWnpIdcjSlZAWsvF0jINjY3vwSeR7917qvSkr6euqp6JIGAZFiWoJEaBUFi06i3pJBsFtf8APv3XunbH1OPx9Spral1NGSYEV/TLIh0mECOw0AWsDcgce/de6VNLvCatyDVSzRUyIFNMTHCrvpW0ZZVQX+v1NyOB9effuvdNNXktwfcSTQz1qxTOxvEqmE6mLFgxNwSeT9P6D37r3TtiIshUzwGqeQRQu0s0LABJ0P8AnGE2okD+oH+29+6905V201q5anJwS0qUsA1iEz8Ml7MwYMpBBHK/k2ve/v3Xuk3Tx1kdQsdM0ZWMl4uEVdH0aQ/U3tyAn1+p/wAfde6XtPNkSIEEHlZCpd3Ja1MwuJtA/wAObGx/3j37r3UjckeHwlFDUwSfxWoyEXkqEgOjxE8vC8BNxpI/V/tjwffuvdAPuHJVOQoarHKRTxVEnk1hYNWmPhFdnPkHHB+nPP44917oqHY9B4MfJQCSSNKmNykSrOitIxs5kIseQRzYc3J/x917ol+Vi/uplY3enHiaZXeQKyCyC/El72+nI+vNz/T3XuhZ2/uOmqZaUxygibSPGjNqBcek67/8TYXJ9+690eLaCjFbdEsspR0p1nsjuzFnS5K6Da/H0ubAW+hHv3XugH3/ANg1NXQyYeV5BRRTyCKJAoELve7oBYjVyGvx+bfn37r3RKuxMxjkp1mXLRzfciWN6KMyI9O6EL+4WOnni9h/T37r3QWbYxFdl8vAYEIEsqHQig6QSCCykG4sP9v/AK3v3XurCcB15lm2wlUj+GCGmu0bSWclVtwD6b/kA/T+v0Hv3XugnwNDKm88WK+uigijqtWmcKylhJwyootqNuLi449+691sHdNfwaPYlFP9k9dG9DaA1g+39ZhsjRTR2NgbmxNj+b+/de6Ardqrj8vVyzVTtUzX8UfkmkjiMjemNGJ/A+v0vyP6e/de6RVAi1eTAqIaephpxIkUYRTreWOwJLfgH63/ANbn37r3TZkMxTU8UeIqJVMNNXSz+BVRhGHCgyxl1JAT6Wv/ALA+/de6TFbQ0kKSVUKMy1IdogHGqUudXlZjbk3+hP8AsObn3XukHUbYoYpUr2QVEjHU6ghZKYuDqYsbAjk8c88/k+/de6dFo8FS0VKKYyS1ayBXdxqpgj8sNN7615BIsPpb37r3TtS7dgnRHaV9ZXzPI0alCiE3RT9f62tz/U+/de6ZMvtumbwNTCYhlOhEVVlVy2q7G1/x/Xk39+690t8HixPi6hxTztVUzQ/uhlSFP7AdQLAMDb/W4tyffuvdKnAYuataKNS8jhykrOSsdg9wz2txc8X+pv8A09+690MMW0Vp6ZISqStIxljlI9YulhqY3N7X4+g/2NvfuvdQU2nkaioNKLGSQCJHXlWUEXQsebi9+P8AGwB9+691yrdjfYSap6eOPw6njYWILaRZSw4Nj9b2vccmw9+690gMoKmoplpCskkMDzs8RuUMknpLlGPJt+SOPr7917oIKmmyGProkgpSBrYopZruVuo1AfU2Atf6/Qe/de6Xm3K7P46SKWNhGgaRpgpZmGuwKDTYWv8AQ8/ke/de6HLFV65qBaDJVUdMJFjjMjag0ERk/wA4SOPrzbi/9ffuvdVv/KzCUG2d8x023crFl6aZg9U62AQzuTIwIPJBH5/x9+690GmBqpYaWCpkMpkgJsRqVljZbAxAXAJYAH/iPfuvdDjtTKyV8KTuGAQiMvPINQuB5FReP7Rv/wAR7917oQqLcQoCJUaSUofIrppPgmWQBXVgLDlRf+vIFh7917qbU7lbJyionkkeqm5lkk02qZiTrOgDiw0/6/8AvHv3XuuMBqqmWOlpUeYSyjUI3LPIVBcDSTwBf8Ee/de6csdIlJLUpJUU8M4QiRHu0haJrmAD8EAKeOOffuvdOjVM2RjNJJqUJEZUm/Sq+oyIoa4Ooaj/AF/3j37r3Umk261LJSVEkgNKzgxx31uzj1M7LxfSOVuOf9h7917oVqPL4ejjio4aV6uWTW3lhYrYaAF0Ec8ki6jji1ifp7r3TvjGx9Rky1fEhLJojMtkWnHjup0/Ut9b3uD+fz7917p/rNuTLixVxzxyU6tIyupXSzE2jLgcg/1NgCP9b37r3QPV2KFNM8kVRBN9wHvEshUQhSWlAb83vwb3/p9Ofde6bc7T5LHY6ihCwiCou0cq6JJtAGsubcn62P05v7917op3au5pIKGsCSukKQsoGsszPdgWKm1/oL/Sw9+691W9ldy065Crg0QzvO8nllAYsv5UC305+v49+690ZbonYVZveeGWYutIjxMr+NpDLybIqgc6uAPr/X8+/de6PflKXEdQ0TU1bAIqk06FopFXyDyRLMeP62t7917oCd89tnclOYsU7wAR2SO4RDGqabkC2puPxz9D7917oAabP5LKVKwZHIsKdJLIofT6BcODET6STcgnk3P9PfuvdWKfFPrPF77zdLhKE0s+SqwoaKRhIJIpAoNwT9be/de6vx6J/l4bSwFVR57cmHpa6rUwyQGSIBEMnqChPyv5/wBvz7917o9dT8cuupcece+BoI0UBRppgjEk2IDoBzaw/wBt7917oiXyY+KFPsfbWS3n13W1OPymNVqtqOOWUwOAutY1ZTfUSDxz+LfX37r3VffW3y/3TsauhbfNRMIaOZKeokk8nkg8T6QupgPTbm1v+I9+691dz073TtPtjC4/MYTL09R56eKR4k5cMqKdOi/A5H4+vv3XuhyTRJrdrqFUuNJ06lbn1j+l78f7z7917rGskbAurMiKQbFrEC/4Ucf7x7917qJO6IjF5bsrXJK2VjwQpU/4W/3v37r3QZb33ZDgMXVVs0qQx6GdzI/1CqS2lWHAt9Ab8/7x7r3Wuj8w/kZFvndtRtqKuaPCY+SteaSnOt5JURtIH0sNQUfTkf48+/de6qs3DlKZ8hVtEFliaeWVBIWM3jVtKtf6LcfXjk3/AK+/de6baWsFcKiljURU1TYyh2iJDBVI03Fyf6jni3v3XukbuKg+0mVaZUrKcMzLMoZElOkFxz9CDf8Aw/PPv3XugxXJkyuFZ6bVK/BAKhk5Ohza39P9v7917ruSveop3DaQWNoyzBi51aWK3a4/r9P+J9+690lql50qDECs2uwYtYXf/An8fS9z/T8+/de6ZGhlmlZGhZ5GcxQslkjWQ2BFhc/71+PfuvdDbsbqDce9YoUjgeJGkUxQspBqrnS5U/mw5/HP1H5HuvdHR6x/l15fc81HUZCN46WSXyTMVcxxoDdtZH40/n+gJsffuvdHly3xP6t6c2pBUSQU9RWogCqz2SebRewe30AH5tzcH37r3RcKLc2PpchPQUDwTUsUptGHUQ3A0N9ODp+h+v09+69075PLfxMCOmp7RxuoKxLbULX0sVIvf8f7zf37r3Siwezs/OkFZHjqhKeeRVJVrS+pv0hCG9B/3u/9ePde6Or1L09uCvkojXQ/bUiBpvMyOdNhwzr9bn/AgA/T6e/de6O1R7VixWOji1MHSFUOj0mZB+Tf6g/7A3/r7917pvr6eE/srE4jCEC0nILc6r/0ueQQeDb37r3SG3HlsVg6KaSSthpDHCVDXLyFkj9Q0k2/qT9P6/X6+690ULMbnl39kxj8TS1k0MrNGMgIGjp5W1FSYmIsRfi/0H5tb37r3RlevutKLDxUlXWxxvVLGGYTkkKSLkkg2Qf0JB5/oOT7r3Q4pnKWjeCniTxSxm7AalBUWIKIbgfgA/T+pPv3XulTR70hpYplmRSjxsGEp8imN+GbQCPwbabf8a917ouPYvdGy9kvV1z5aniKRvIlLOwSNZVFyojNgADcWuPqT/T37r3VQvfvzoNZPW4raXijaaRo5WpIXCyzNcltcZPH5H5vxc2Nvde6roylB3T2jlWr/tsvWQ1U+pUiWodSs1hGVQcKLH6f19+690OmE+JPcRxv3w2xVhBEhb7iKXykslyb2JFv975+p9+690H+5+ud17SWWj3LQ19GDKD60nsdPKkM/N+L3Xj/AA+lvde6UGz8doFNJGTAsbJI9Q+pYpCW9KqP6D6Gx/r9PfuvdGY23uT7fIQSS1UIejYBTFGR5UuDq1c2swBuObf1Nr+691YF1t2HFnKiLFT5zHU4ShhkErVIkQF15QqSCSOBb6/1/B9+690KtasLAxpVisKknyKilZ006g2oD6XH1U3A4Nz7917pK7noIq/GSIngivGS6JErSMwvcabgki5INjx/X37r3RVOwdkkY16kp95TxrKzCY+JEZl9Km4/UD9L/i4t7917qu7eeJqnr5Wqovt54mIGmUuiKjXUq7fQAD6kC/49+690ijkpzStjBS0ZaSoZ5apkeOokRUOkRSXIC8m/AJ/1wPfuvdO+JwEcoWSNoFLujmDyFHjIXgxupv8A7E/4cD37r3VhXx+wTPJQ1E8g1QIumKQGYylyQeb2BAtz/W17/X37r3VqG081QYDC1MFTh6WrnFE4pquSJXEcrpoCsGNiQDwbAf4fX37r3QaZeqh8LKYo4Xm1zroKPGIr+oCOILoAJ4Bv9T7917pDmlRmleRp5nSPXFFEnjSZibKGAFyOTcA/0/2PuvdA5nocxkamopv4JW5GKeNoykIaKSIlyABImkgEA2B/I5+lvfuvdFC7C+OXaO6MjJW47bE8VC8jNSQySkssSgfusg9JP14sb/0Hv3XulL0n8L+wHyBq8pQwxmeTTGtRTtCykMS8qEi/p+hbm9x9Lm/uvdWe7O6W3TstYDSilqKijpoVXQonhlJU3QI4P0Nj9Sb2H0Bt7r3S6/0cbkkqDX1VA0AcCYiGNy6VHMnkZYz9Lk/Sw5P1/Huvdcarb2Xmjp/uWli/WIZfIrM8gcenwAAoEt/Uk3PJ9+691khh/gSotVXPkQjO0izx6SXV9bpcj1KCbAG9hc/kW917pI733lQ1cyHHY6OBREwkVAkT+R9IVAVsCq6TbVc88kgj37r3QVf6QcjTVkcVOJKetDRwuRUBQ8J4LLG4YtYarm9gbe/de6O51TljW0lHOzq7MRHPNTypMphCai+oafUDxxx/W/BPuvdD3mtu5muwMmWpIXkx4/ZaYhJQrsSWWpKk6FbSLOQbWv8AT37r3VU2/IpqPdE0TRtGslRPDIOWSNBKSpWQWDA3NmPH+Hv3XusG3a6qpq+GajEiJHoVpBLrJu36k/K202sDY35B49+690YKiqoZ3kyNUjirqjGSINKiR1j0q8h5Ite55/PFvfuvdOE08n2qzIjQkQxojB3dah4nYSACXUeARqKkX4/A9+691BevWghE0tcwd6p0WMhHciRVYAMAAtjxz9R/iD7917pNybirZxVzKFWWL1qyzABFUkX1EH1NwVH5Nxb37r3S520EnjpJkqaiaapKTOnhcFHkBLtItybCw1EcfSwF7+/de6EuOo8rUsU8mlY5WaeVJonjReAn26qLm9jqBJsbc249+690mquvRK6QJPMYY3fxSM6orhWBTVGACPzySRf6e/de6dzUU9XGtPDlKiMgox8TnUsjKLqxU8WP1I+v+vf37r3QAdtbF3fU0+Tbb+byy1EaSwRfaVju6MIjMGUDgD+v/G+Pde6rDx3fvaXWe9q/HVm5cuslDP4mEuRlQOkRBljdmIHquAQRx+LDn37r3Vk/S/zNp9w1NLRV1UKeodYI7SVCTJLIoJeQzyNYN/Q8j6g8jj3XurTOv+y8VuLGxQSSpUxSo2sAF00OAphDsByLG9rEnj6e/de6X0GGemqpaqirnloppPIKWocyxUiBBoWIH/Y/kkH/AF/fuvdTHCzxFmUlyraZUFhq1WsQQeLW+p/pb6e/de6bpfHGzRtIxCWINlNjyQl+fzx/rjn6j37r3TsNCwIJGkWRgJdDAXF7E30j6G35/wCKe/de66gULqkVkZSA9kAdlOoWS5vYDkn/AJH7917pUY+KnkWQ+URSlSySursFZQLoFT6XB+pv/Qe/de6bZIvDO7ib1gpbTrsQDZiLfW9783J9+690nco4qCsKatTMSV0mRSbkBwGNwTYfS3+t/X3XumObG1nlU6pKdSqu8rwoI2CvwHAuSG/NiDYe/de6eAqRqREiKgN28QJBke/rCuSefyt+P8PfuvdSYZEiQ3ZVCK3kFnQrIQNXoJJ5t/X37r3WKSSC5dApYFWBZrRrc2Lr9OLDnk/X37r3UGqkiALCUBiEILFTpPC/gc8c/wBPp7917qMJ4hKQrq2nSWkVSoLXBV1uf62/1vwR9PfuvddNXxKz6RqNwpLHQGYcOSDz/vX59+691JpaqlV7ILO5N3LcqpBJA0k/7Y+/de6x1tawYKjFHCqxOpdRBBBIAAuD9P8Aef8AH37r3XCnyj/2FFixBC2Gp7EMCNRP19+691LqWklvJGHhjkQSFy4Kh1XnSrnn37r3USQiVA3ljDKjIWZwodxyAun6m1z9PoCb8e/de6gpJVQkvPKBE0qLTaDYyEDg2bn/AFvoOP8AX9+690oaeZPtZJZJkiJuyoSDIpBtc/4H6n/jXv3Xuk0XFRJO+ssXKhDqsgK3+ij8n/fcD37r3TzTTy07M8LR+R0Kxt6dQVeXjib8AEi55/P459+690o4KyFqGoWpq445Y7ssDAlZJCoI0Pb08H+tv8PfuvdJNFlnnilZidZVVS7AllBAVE/obfX6fT+pv7r3WaqSShrZqRJEl8ax8qGUCTx65VOsXuCSvP8AT37r3WJZ/DbyWQD1sVB1KV/SDbm30/3v37r3WZpmmGkaS0nkkDm1gWIIUah9Rb6/4+/de6xR+H0orN5o7s54Cklrm9v9b37r3UvyxW+kttOj/Or+vyfq/wBv7917r//WtJrMi9K3208aRyxlWbWwXTYamsI+L834JB+vv3XuoDbmh8ujyINCG4VwIyzesfnmwI4/3n37r3T5S7oijCCWWPTMoj1AllIk9dm5uf8AHi4/pzz7r3U9tw/aSaxUMYUKxU8cC+lma2o+McCxJvxz/j7917pbY3IGeOOaaS7ONBiKBHDaiNLKPoTa4/r/ALb37r3S4pZY6qJggkgBAiZiwWFCBpLoR+Rzz/tv8Pde6c5aVGAd/E3jTxpOhDLIyjgjVzqta/15vz7917pLz1AZJm1LE8Y8SMFF5jyBqH1uPpe3H4v+fde67fPRQ4ynhj1/fCWSKqieNXiaDlg1zfU4BFifoOPpa3uvdJd6mGR1mEcaFXtHdFQBXA1ShBxqF+SLkm5J+vv3XupkFTHSM10DSMPIJVQC9kCBgeLekWufr9PoffuvdNjV0kAlAkjKSSmXSBcorGzH6fnm/F7/AF/r7917rNTLBMArSMgLOSVFg6lAwUn82vYX+n+HNvde6fY2jGlBIiaYvSGtp/zYYlgOPpza17fj37r3UpEiKxyxtzoUrKb6AXQJKHiHBuwax/p9ByLe691nipVJJcKhIiXQXLOmlihY3uACACP8Lfn37r3TjHSIpm8LvKZIyjSFA4RA/CyRHjnkjT9Pr7917qU9MIIg0eiyLp1qbqBINbMy/kEsfSbAcDj8e690yTwMquAysy6dQCi0usCQXA44B4vxfgf4e6909UdO1Ov3EqgFZUZZCTwSvBVT/r/05/HHv3XuuUrxMhdywYmeZn0aNSIAhuf9T9QfxYn+vv3XumGpqIAXjj0go94xGwCEMbqVv/QG39PfuvdME86iYo5YIBHIUkIsQWJOpxfj6m59+691GStLVPgLx2aZgjK0ZUMP3YUBcfp5B/rfj37r3S9wdPHUGOeQRtJMzx2a2iyLZpWt/tQuP+Ne/de6GvA0sMkiReHysqxkOOEULHpLW+n4+nI/1vfuvdCJSYGMRO6IhVtTWAuo1G503v8AX8/Tnn6+/de6TeSwIVQ0YCNrdbM+lFZjdmVf8Tz+eSeD7917oGt2bWas1NYeqOX988BFQ3OuQcrfkfi49+690X3OZ7A7GjhqMzW00AlKqsYVhPIdT3ii8VyCOGJNiRwfrz7r3Rd+0O/MJUbfptvULPDLlzLM2g6HbHU9/PJUIDwHIOhT/UAce/de6qF7T7Qgye5Hp1gNOKdPFRRn0eVpCY4zxxqKaQQeSePfuvdV3dwq2MVZjURyZCrP3gLsPJTgSEF3T6aV/Tb6kWsOffuvdBN0t0tvn5H9s4HrXafmr63N5OnFbWGKR4qGiaQmrrKhl4RUS7C5F+B/j7917rdi+JPw/wCs/i9sbGbe2rjaWu3JJRoc7n5oo/vMjWvTpI152BYRhywUEiwtz+PfuvdG3eSFfJcaJDI5VbEeNgTdEA+gHAA+n+8+/de6aPsYa2RhMFCKx9bn0iyhtQvzckleeT/vPv3XunSKjCI00LxBIjGrg20t5OEEa/7Tcj/kR9+690DnY+ShpJBSo7FlRo28JMkiyNyl05txb8ngj8k+/de6Cc7brM6YkaV/FrSdQr3CFQBoJHqs1rkHg3NuPfuvdPUKTY2WKnV9OkMCwuPEUupVlbkk/wC8fj/D3XuvLnJJKmVamOR2iZVjWxs6rH6yD9DcMt/6f14Pv3Xug939hv4lQ5ClblKmilbxuokRKhKVViAA+gvpa/1B/Pv3Xuq9Yq0TZGTHMYxUUjSQOukDiF/GzJcc3IJ5P+N/fuvdPkuPjo1Ry0klS6lg5Ia1xpjW30CCw+o+vPPv3XuoU3mkq1khaX7kweISglY0YBRNwT9LAD6Hj6e/de6YMy9FBX07sJ6tAIhUSpcEeRLMof8AtAH68/Uf0uD7r3U2grvMXpI5jTnxoxlYKQfGgVYwin62tf8AP9eDf37r3XBdwVENZSeZikNFOJbt6G0xP5mkHI9P1BAsfyfr7917orfanx6ye8qrN9mbQqTU1X3NVW5WgNg9RShRLeIt/qdPAt9Byfx7917oN9k7DwW5sUMXkFarBo5qE486tNJO90SViTzZgfr/AKxuffuvdF3o9oz/AB57aepiepTDV8kZhAVvAnlkEha4BH9o/wCseOOSPde6srwdZR7625FLHUQzTVEc0lFUv/m4y7FVJT+qsOOB+CPfuvdJXM4GmpkpKKWYvmMdGHNTpePypq8rq9jypv8AQgj6fgW9+690uttZ2rlpZqQxo8YijF4oiLGNfSNRB/oLfQ/j37r3U/c+28BurbuSxeYhjqIcnSrGQ8ZZxN/mwXVvwpuA34+oHv3XuqvhtPtD4ab9q94ddzV8e38nUffZCKlpp6pZLOHSmqUj/TGbkCTn+n+t7r3R7eiO0dvdw9jY3K1PgqK7M4+nrcxHVqgmpK4NZ6OEyXsuq9vx9Li/0917q3+m2hhDiaEYzFQUscbRSsKZUETMjFArKo+vHq/x/wBh7917oUaKBIceogp/LIPIZEMQQKAgOkA/gc2H0+gHBA9+6908St5KaERwxxRSHxLHFHbQ1+bgD+uo83v7917pt3NicRW7MzWLqqCplrK+lqqWGVUDU/8AmhqvG9xr0khSRYEfn37r3Wuts/5AT/Fv5XLsXsKtqMdTZXI12CkkrG8MTUKTGpwGVmk+miRXEbEWsQQLfT37r3Ww9tfN43cOKx2awtbFLj66mjkjqVkjlR4qg+QyLMtwdV+P9t7917pZZGgglpr06indIyTM0upJgFGtVT/Eg3/xPFh7917oi3c0UtHWxT+VVlqnFNHTgFZHQNZUjvcAf7D37r3S86d259jFFXVTLJL5Y5How4ZYxqP0WxJNjc88fnjj37r3VCn87jDpBvDZ+egovHDKk8TOqIEDxsGDHSB/r8c8/Xg+/de6p72hBHV42OvAg9AGtJI30lmYgIrj9RPBtfj8X/HuvdNtZjdda7z1NPHAjv8AbsVYKJn9Swt/Uf6/AHJF/p7r3ThgcLHXztHLMYahJIVp6eJBokfVd2WQXuD+B/Qjge/de6GOuwkdEGpolLhokFQh5eKR4w+tB/sf+K+/de6RUuMmx88dfQEIkUuqZ5CI3V0UIpBYernn/e7+/de6Of1fkqmqw9LU1MonkhUs1mKnngBkIHBvcnn6/j37r3Q5pVx1U32tHOtVNOER4BGqhIpGsqkWIHquvA5AvyTf37r3RNPk51zSUUORqJcekeUdKaeMpIzfblmKs2qPj6gCx/FuPfuvdAx0BulaSupcZIFarhrCHdizImhiH5Nr25Btf6f6x9+691aZgM0BjJJmm8kc9MsKLFZow7PpYgMSDx9Tb68W+lvde6LbvGi/uz2Pi85oWKgrQCyMx8Zk4BvKPSLj8H/bC3PuvdGbadsxQw1kFFT0VNNAnhMMqSBDFHYMqDm7Dkkm3+Hv3XukBkKSGpneWsiIphSuGfyqS7KxCr4/6k/Q/UA8EC9/de6Curx1Q61dXjUSV0MSwU5OiLTr0OX/AMeDcf7E88+/de6VNNjJMrTigFIHkpomMZ9aiBjeaaNH4DEm+nVfjm359+690/7d3TgcV/kNReCVx9tUylQ8aJKdN6grcA2Nj+Qf8PfuvdE+7j6Pgxm8KTd+Bq4aqjrqx5pI6NWcxFzcuyxcFSebW4B5+nv3Xujo9LUzR0WKeolbVGsYmZ5WEiQsgDIEJH9kAW/p9LXt7917pVdyYempauOSYzCgrqeFl8al1Da9VwrNe5AH1Jv/AF9+690BtFt6GkzGLrqclpaiaNEVBpkm1P6fCoLEEAkHkgn6AfT37r3VlJxkP90Me1UiyzUsFO8qOGeoLvGHjFiSVte/4NuLW9+6901U+8aPF1aYiuoKAQPRsweR2iljITiUyJyzAcKrfQcWAAHv3XugE3ZvPIVqVeIcrFjZKp5KRfHICxiN1kWTUDcji9x/t+B7r3QTZ3fceCxkv28NPI/20wqVAaGV0nHAeSEhmsDyCSbDnn37r3RZcvn5pZImpmkxyVUUk+tgvjeRhZlEf1B5sDwT9fqR7917oPs4ZcwkeqWWtlpwgkk08QRqOIyzH8/gj6/19+690jJY58VJUVB/aM8JuslKDK8IGl5LspH+KlfqOOSSffuvdK/bWchkp1EqSFRC6JD+smMt6pVLXseL+/de6sm+IkQq6rJpII0SbHrGNYEdRUInrUWQiwAsBaxAt/iT7r3RvsnRzRTVDwRsCjKrNebVGltcXjKt/TkkEE/kmxI917pLzR11PLFOtQ9KVBUBkLGTWPSqyvd+fwAQL88X9+691jFI9MyRzmZZpiGQlXfUjL/VmB5vf+v+J9+690o6NDRtLTBUZ6mnJnDepjFqtriLX0kGx9J+vv3XumyR5Ema04SGmBWR5NTkqzeQ3Vyfr/gDYi309+691PjyEEpg+zkDxS67sUAA8baOEb+thyLcc8j37r3Sroq9DAYzCJjqGtVsjBv9W4Nhbj8fm319+6903V488sbQI0TxSKwUxqskZjY6RpP+8jgf7Dke6901ZfHVSUibinqY6hKmpkp5KYmJapHgUN5HhC8KxJAIFjYH37r3UKiMEUzOoTVMCWs3kbn+vJHIPI4txxb37r3WCRWnaQoUhjDCMxuoBbVezEW+h5P9D7917puqzGFSkIWOINoSpQuESUPdmVb24/x+n4t9PfuvdP8ARVAoXho6ioNXNMjSU8kQdkKNYBHYEc3uT+b8X49+6906rW1NFWLU008kFXDKWiDOYkSxF3Cykq1lF9JBF7D639+6906zZWpnnNVWztJUyrEUksI3qNI5CpGAtvwePfuvdSKXMRmtcRvFBTVEYJWQl/3tQDM4e4VufqLW/H09+690I+2cpBFUM6OklmIV4Wk1iQm6gjVYhvqSbE/k+/de6OZ1pkauqSLSt/FFqdUk8jAFbsL2BNj9bXI/r/T3XujUYGtimhjjTXG5t6QzBgw9V2S9rc88XB5PPv3Xul7JLTmmjnQhDEhUhZHUSSMwNyQ17j8/8U+nuvdN7VOpmKWZhGGUoWJJI1aw5OrgfgWufx7917rPFKsxPnLCTRdZS6nyEWCqWY3uT/qv96APv3XupUUS2RSgUsCwUhB5bEixKWFh9PfuvdNldTySwyRiItqWQBVYAqEX1Ko/oP8AWv8A0/p7917qnn5oYyvjqpGphJCj3LEHSyxmwkIH1I+vDXI9+691W1TIKXyeKE1E761jqBGAAVHPA5+oP1X37r3TZT4evmhmrqloUWJ31Aqzest6LC1iXNyT+P8AW9+6901Uq5KbIRSTARIJX0IylUkYCx0MR9R/hYf4e/de6Xn8baAxhI5JQkc0VRqVWQm1mUKfoB/UWNvz7917rNDu+eKSKmihhiKRHxLAhYK7EAmR2F2v9OL8fXnn37r3T4mJnr5ZJaqoMSVMBJiMpsyx2JjRVIsTf6WHHJN7H37r3SqwuAr6emNTHRFrl/FMEkeNI0FnKajb+lz9R+Dx7917rmlZUwmeRpVWRIdCRRqFdyz8sSo1Na9ubjm4/p7917qE9PPkpvP9qGmUep2f1IirpaQqTbi34HP+tc+/de6D/L4KepUQiWLT5nIs1wIkNzKU+v8AgQTY/wBPpf3XugW35jcVVyLJOsFPDQ076YqVgVkqEXVHK4b6h7XIPANhb37r3RS8pidpbknyjborv4alPTytFIpCmU6D4oIwoZQxYgkkf1tcjj3XugUxs2DxuUfFUuTE1VS1MDRJTMs1KIH9RLTlEuRa54+twCbge/de6sD2i1RJtNI088yzUwSB3Ch9VraYltyLn/Y/Qm49+690Vjs6OppBUy2BZWlWbSQjMQCdDAC9wRx+Af639+690STO5GlraioiETvK6uoRtPiDfSRld/7Q44/rY8jge690PfRWAmqsjDKKeV444oxFNICSzn+lvwPp+CR/h7917o5W7stV4zBNDFM1K3haOWMAhNYFtYUcC4/pwfqeffuvdFo2HuGlk3vRUtZBDURPVcSMrOyyh/SQhve/+AP+w+vv3Xuti/ryppaXqrFtNHTapKCKKOmjAuCIdWuwPBHv3Xuii73y0VTlWlAlhjSYqVkkWykenk3/ADcEfn37r3Tdt7cWOpEr1qoQ8UyNDrjdRLDYFoyGP0ufqRyRz/h7917pMPQvVVUdWqs8bz6U8bayBIx0pLbk/wCPHHv3XuptfHUKJYZoo0NOgj8zh3VL8GNWPHGq/wDUfn37r3SGarignK+iVPV549YIYRnSSAOb3/p+OL+/de6nUkMT+OsFEXglk8dlUqqs3+bEuv8ASABb8f63Pv3XullDKZo1p4YV+6bVTmmQO4iVgPoR6fVyQTzcW/p7917ppy0UFO96hJqaUAvEpJbSsY/TqJuATcj+nv3Xun7b2TSOjWHTExYHyob/ALivcjyWPFvwbXtc8+/de6VuPyVXCjfbwpGqEyOhjIZ/wSWtfSCBz+PfuvdCXtepz2Wx8U8sESz+QrJEkjMhUnSjI7G54sfr/r/T37r3Qq7cwFZV1FT5K2ippaOCaZUnksGUAMwUgfqP9R+effuvdQs061FNKCA1l0oLqbEE3ddP1/wJ5+l7+/de6D5drrMZTEyxa4PMzyBioZbkhlHAvf8A2H+v7917pH5naU0rU80tO8IN3hZotCPGTZZEZgD6iD+f+IPv3XumhVix6GlEU7TtUaGfQWjN/wANzb6j+v8AQe/de6V1LQvLjqmop4nerRJFekijZxNGYyBLrFhxbm30/wBj7917quT5EY+pgydJUpRnUZmjnbX5PFccSMR+k3JBHNre/de6D3bMyJ4aaqnMkDKPIVIYKrEFSRz+R/h/sbj37r3RgNr4rF5WkcxTrA8Yd42IMaVFQpLeIIODe/1A/wBcn8e690ocXj4o5oqZ/HMX4LqQY5SWOvUpB0gEf7cfn6H3XuhUoNt7ZXAVjzJNLmyf8kCf8BokRrtZbck83N/pb8W9+690yRYxlMUqL9u8UYUSRyEEMbgC4N/9ewPv3XusEW3qqjqoWrTBMKp1nWYN5eXY2V9XN+Df6cWv7917pxrIHoapI3cRxAJLqYm7ors7WB4A4sLf4+/de6XuDx5zkNRLJUIsUsZCMbLJT6Vshht+f97Pv3XunTGYaPFVDxa/MyKjwzaAGDxuWVgo4F+b/wBffuvdJDccmYjqWeOV0ZmlKtddZ4LXB+v14/oOP8ffuvdKTbu4MjUYmCnnZnc6EdpZWWFwr6jqNrX0lrX+p/1vfuvddTYpJZBVUpkWlLSShZSLh/JyiqBbTpWwH1+v+B9+690mtwK9Pj7/AHJEcUk5jjIbUi2DqHN+F5Nz/rj8e/de6rw+QufpoAaSKo0s1xKNZX6hiF1WueT9f6/j37r3RJMbiZKzJUTiCm0+QSySGVv8oLzaRC1+Luthxbn/AHn3XurO+iNx0O16Gnp2ipqR5oV8cvlijSGenkI9Ze2mwAF7/Ufj37r3Qad4954bNZOqp6jICeWmcw1cyyrMZSLooV0+v0+o+gt7917opG5O0KR2jjxhAELJGrK/qs66XJB+pt/Xi/8At/fuvdG8+MnT3+laKXI1xLQICwZgT5Ge14j9Lmxv9RYfS/09+691bR8M+hX2r3tja6lyIjjo1RjSeVhCUkYxiJFJuSApN7/X8fQ+/de62t9o0oTF45JZRLJ4YQyg3ICAaVLA/UEn+nv3XulHW4eaYA6wilmN0kseDdWLEWvf/X/1/fuvdIrce0KDM0FRQ5JEqY54iJBOBIpAuP0H/C3Pv3Xutcb+YH0HjOvd1jOY6jY7dy2StWLESqRsQWYqovyBpv8AQAf1Pv3XujN/BzYeNodtUef29nZ5VmVfLQtMTFCrRrZI3N+RbkED6+/de6tepKiSSjAYHWGVC+m36UFw30BPP+9f7H3XusjCyqVPJNzxY88W5/x5/wBib+/de6YMrVx08LtPKTHGrNKHbm0Zu3H5vcW+v+2+nuvdVXfOnvSLZe0qvHUFapqatJFhjEmh4i8ZALaT9B9Lj8/Xj37r3Wtnu/cVXU/xLI1lSss9SrurBneVmdjJw5N1ubjm4t/r+/de6Bmlz71weWaMyTxyMpsbExmxGp/z9fyPrf8AwHv3XunwV5gQlisf6SAo5WUji5P9VFvqOeODx7917rBW1lTPRinmjAh1edpNegi/9iO4v9B9P6cce/de6CLNwiKpllZmEMis6rGLtGDdASPxyP8AY/19+690w01LLXiqlpGktRQrK7kaPGGa4uAPTc3/ACePfuvddT000328/nVqh5SggWS2mIkKJC/I/wBf37r3Rm9h9ZwrT4qGSiXJZCeojqp5EN0jge2ltTccG9x+Rbke/de6ue+K3x0gr/sa3K00ZhjKzCBo0UqhZfUCRxcf74+/de6tGG08JtvHvTYuCOJnUAmO2uJEUBrlR9G5uPyfrb8+691Xv8oy0+Dr0g1IzGUmnZgvqUldZAH1IAsVsPwRx7917qsna+ys3uOdKWgxFbLklyLGQJDKElge+hxMt7kEEWsbixv7917o+3XfxzyNc1CVocnLC4hhn+4pmiK1SLqnFm50qQQGP+v9Dx7r3R/9gdI4zblOz5mkjnlWGPxxsuoxm40qgP8AvP8Ajf6fT37r3RgaWioMdQhaOOFfGoRkARWMZa2lx9D/AFH+x9+6901ZOeExmRVYuqgOix3BU8ga/wDX4NuP96PuvdAFvnckmIgBpKeaWeTykBSSAGFirqDe4I/5H7917ot2LwW5e0MxLi3hq6SmnDLUVBDoHpw+l4QDflvyRYgXsffuvdHA2b1BtfaVBSQyq8s9JCIYA8a+MAckjgFiPwfze3159+691k31VrtfCVWQxlJPWvE4MkLJqiIdrMdC+rgXt+Lfgn37r3Rc929+ba2/hlmnkSmqzEHkpnMfkVyL6bsNQN+ObccAf0917ohPbfzb/hqCKgnkikZnsVLkRmMcRr4zcN9T/T/Dj37r3RIU3Tv/AOSOeloIa/KUMUr2ivG0onQvYuNduBzwCB/vfv3XujI9Rfy+t7ZbcUAy+NrKugSWOU1NZB4BMjOHXQQpv/qgQSR9L2+vuvdXgdU/FbYuxsXRJNhqSWupoohO5p0fTIgDtLIxFr3+ot9fpb37r3Ri6PAbMo4pKeeioI0lWzF0jiZVIsWbULAWPA9+691VP/MDj6spMPIlPTY/7lrRyS08cblWIupTRyD/ALUSQP6e/de6qD2bHiqqmqxT1I+2jMi06yxNYk3FmBPNv6j/AF/8PfuvdKqOnqXEjgkCGA6VVvC2iP6Nfgm4NyLc/wCwHv3Xum7EbxmoMq8tJUyRzRsilItSzlkI4jQm34tf6H+lz7917o+PUncNPmaeDHV05jrr3jWqtEyXFtJVif1C5NiP9f37r3Rl1oP4kZKyEwDwwqYwrMXLHhWDM1jyD9F/3j6+690jtyYLzQrQ1Bp1jdTK4ePyksy2A0E2P1uf68cHke/de6JN2j1JSyVFU5E1PTLBJUSVEMaHz250SIR6f6CxHH19+690ROqxHjzdRTpOFip5DTxpEUCoh4JkiOr6i3FyCfpb8+690LGD2iYZqeWXxq1Q8KxFIkUhAP1nSPUW/P0I5HPHv3XurPekdp0mNo6Kp80k5kphLPH4VRLsLhB6TwbC/N/oL/W/uvdGeqZxNR2jCQLGbyyLLGJAhBCKyFvoADbi/wDU/Qe/de6QWXluVMT3jUeLzyRkNIGN+W0oOAOLAj+v+PuvdKLb+JrDRrkKiSJo0VhE7yREBSw0qE0g2uL8k8+/de6UGzExzZOpx1SlNNNUzMIaieYRNSyMddpHjTTZr8Bhf/e/fuvdGGkxtFiH+yrnxdVFII5PNQtHNHCzgFIzIjMeSTe6jkGw/Hv3Xun2KpxtLAtTRilSRz42lSNZW02HoEYI0kfn1C/F/pb37r3U/F5PGS3WogYx/uqg1xxa52I0kAA6Qv5AYn6EEG9/de6VVFWRpEGm8klIutNSkLLMzELoErLYWH0JHIJ5J+nuvdJ3IY/GSTmRKXwwAxrH4CkrxhgdXlbQfWeL/g/QAW9+690hM9syny0CpSrOszyyBQNIuGGkN6g31tzew+gFrH37r3Rat+dN7tBY4byl0OrULh1IILKzDggg8cC35PIt7r3RYN5dYdr4/I02Qiw1XUQQMkjNCDdyq+pTLY2BB4W1m4ueOfde6P38eKbKyY+npslTyUFQsSxlKyFFMetRIzPGqgDn6kjnj/XPuvdG9hpsklLLSxVpiidmXxxMyQSkQsgkeMGxFj6QwPN7j37r3RM+4+oPuWlzMMgWBf3pgoBJdV0nxqvPqv6hyPyAPfuvdF0wtPHThI5UMVUhmpxStoEbkNzL5gBpsLWDXJJ4Itz7r3QqQ4+ChipJI605BqqjMiIkogkoJ3NnhqVfUPT9dX+ta35917p3xtNnJ2EU05ioaRTIsUqxRSCMc64Q4JYSH+2ODbgCx9+6905eCjqqWojloqeqKB1keoDoyzre7o0JVSACOLE/0Pv3Xug7yWPhpCwkjFNEIUZVjOsSuSxUtcf8G4PI45+vv3Xum2g3G2Gr4mp55VhGtI43dy8ks6hQqsDwDa5+gBsPfuvdLGHedN4wXYSSIjlxI2mSFXPMZK2GoH+19Pr/AE5917qP/GptxyLQU8X27qhhRoiS7FipbWxJJ1WFifpzb6j37r3Q37R2VJIsD1DuJkGmJrt+ooCIGQDknj1HgH6fn37r3T3nNpVeOpKmOCRmErFNIZtbO/oLlhySNX4NjwLfX37r3VKny46cy1LuCtz8CSMasAVWunRAAj2L+kLf8EW+v59+690UPas+V25W0FZTJVNLHVamkkCiCPxciwCg3B/p+Pyfp7917q6b41d37gytNQ0NZUOp8YhMQBjUFVB1gJfk3H9L2Atb6e691b1sTcQy+MhEt/JGoX1km/otcA/W/wDQngWta/v3XulZ45NEiol3Sx/1F9IYvf8AB4/w/HH09+690n56iIS07eSO7syJruZGTTYlrC2rg/jg2P1uffuvdSGr3aN3WOzxqUAU6vKq2UFtY/pf6Gw4txwPde64U1fUQCQ1ChQxAijAcM0ZF9bH6E8fi1vp+QffuvdKujylVCHkpmVFMemRZQhUaj+kar/gfW39D/T37r3URK9lkld3KGXW1vSyAr63YsBcA/Qfj63Hv3Xuk1NXxzPIS3ge6rC0iMgZSWZ2BH5+n+8cH37r3XOfISyeCFpmg8cPjjnEZdHHBN9VweCPr+f9t7917rmJF0vrMhUMougCBnsSHU/g/wC8X+nv3Xum41csU+grLNG2oyAxswUKb8yf1I+l7/n37r3UCaqdy3iRniVVLJpICrIQFUgkfqA45PNr/Qe/de6xzNOEDxRamS8kz6Xcxg8KDc2/pyP8ePz7917qMk+io87MJWQghdTQogIBsGY2FvpyD7917qHMxpZH8s4mYhZVMbsyl25/R9CBcjj37r3WXGZfTUo4dR47yaHJ0u1vT6Rfn8kf4e/de6a8jmnapYSMiuoOhQBZRfkqGNr8/Tn/AGJ9+691Pw9Ysk0Uk7xhLglkUq55soNjb6fmw59+690u46xftGXxGRAHEQcAmxY203vfi4uP969+690xJXLClUklNE5rRE1PISSYHiOh1ULwL3N/94459+691xmE81OLPG5SUFbrc2cAuAwP+2H49+691haOSwPqUesEsWDWuNQYH8H8fTn37r3XOGShDp9vVakUkOjIzF5HOjxAAcKf9V+D+ffuvdZhVLT31TRxNTiRWiUF2CyXADuOL/XgfX6n37r3UZ6yFiIhJ+1I2pPXJqUFS3Ja3Bt/tvpb37r3WSkrzA2sai6MHBBV/GV9aBWFiB+bfT/b+/de6x1NZUTGZmcPPK4fzcmUyM4clWY3N+Dz9ffuvdTKAyzCWWpkLsB62aytdT9Cg4H/ACD9ePfuvdPAaOobSg0MiAD6tqU+st6Rbix9+691CqFWKQ3f9QDHxggujmwUf0b/AAvxyCD9ffuvdYPvebXfV5Ptrfb/AO7LavF9P9Rzf37r3X//1z5VmeDQt55WSUW0GaZ5EKI5jIWRj6r6b8n68Ae/de6Y45456mQsZxTvGbpMqABwQAsX0a3H+tf8fn37r3UxK+phVHIESo4LCQGxCG0TK/Fzpt9T+bfjn3XulvRV61scFOkjPUMZHEb2RiVXWSLEWP1IP1/Jtcn37r3SooMhkaaMKY6jxL4NOqzEKXZZmQkhr34v+Rbn37r3Qk7fyVSYRI06zI8p0kKJUitHdBUxOStrfXg83uD+Pde6XeOzcMjkE39IQR6y8RkUXkdNR4v+AOAOBYce/de6iVQjjmeaVFaOoLWdFWyNLbQSbXuAbf7D37r3SUqS0bnWoCKx9Y9R9X1I/wAf9hz/AFPv3XuoBjVZNaATXsASSrgNYsuo82ubcf8AE+/de6nuXlcCKOYyCNVK69SlCoH6m/wt/X/inuvdcHggjp5YhGDU3Ghl0BSslnZZP8Lm3/E39+691yhaKG5dZWC6QFLM2lioufV9eefxb/be/de6nSB7GQeICTSWbWQwsulVK/j0gCw4/r7917qZDVTRsso0t6Aro7ExuqiyaVf+g+h/BHH49+691KglldrsquZWDoVNggjYs4LAcj+v4tf/AFvfuvdP0FZHG8LKY0k/cLNGQFIdiDH4wLAWIPH1PPv3XuuUlRIjAKVc+r0uSQG/Jsb8m5N7j37r3XOm0ORM0ygIxkN0D6/9VfjkA8WP9B/j7917p0qXaSFip8msibyabEItlC2P0AH+P+vf37r3SbyVadLILeMLZ9FxIUZRdQ1uQSOf8ffuvdMdJRpWTyGRzBTxwtIHveVSf0iNP7Vxa9/of9YX917pjmhcSyaomlBBAYXCSAHSgOoC1xyR+D9P6e/de6iLTSQ1KeaLxBgT6IzdCy6gjN/Tmwvx/vfv3Xul1gKpfMqM2iBVOtbFSADoHjtwBb688n+nPv3XujD7anSUweKSRQVGkWKqYQbBbEDj/fG/v3XuhgpGZYyLx6AAAC9jZgGB024/3v6fj37r3XVXSGURsQovqOlTe721Brj6mxBF/p/vA917oJ99z0+IweTydSiiOlx9TUOARqkWKnJBcEWUBwSOQCbn8n37r3Wvh2n3VQzbk80+TeqmnyUxVZZg0UEcU5EKWHqAtZSOLnn8i3uvdFf3puupFVns7V1WiVqTxRTwyMIII3fzJBGXNgAnJBHBvY2t7917ojuZ7HxtTRZSGtmQPHlIZaGrALyyHyHXHUaiWRSPWAvpIIP9B7917osHaGfqctXU1JhqSWuqq6rp6eJYtcpIqGIULGOWX9OleLAg/Q29+691tM/ypvhjgPjz1bT9tb1pIcd2Tv2mjq6iPJGNpcViJIjXY6OIN61ErSHUv1AsDYDn3XurUKzcr1TtBiqKRo7l0lMRWCVBO3qV25sTcn+hv7917pGVGR3YlTK14USAO0SWDrJrktp1G36Rcj8D+p4v7r3XcVTnqpmYVf28aQsJW8ZVyyv6Tz+L8/63v3XunjatTk5clHT5bIx/YstRLPcBGvCPNGdR4JIOr/D/AGPv3XumXeb4apmpJKOBJmM0k8s1O61Lt6dRWYD6aidVj9L/AEAt7917pN0DtBTiqotKVk9Wy+GMCyRBQCXB+hAH+IA/3j3XuomZjiepiqYo0DhYvILfrldgkjEfS1xf/Ee/de6Zaymkin+3LoGKPJCrKFuHOtrSfk/W1z/sPfuvdNWtcgZIpVMknhmWSRmDsTYDTq+lrmwI+g/wHv3Xuqvdy46bbfdW7cfW00hJhFdj0kXx04p3iQPpK8XF7jn/AHnj37r3QlJPjKyCnnFNG1fH9tRukILrURSSFw1r3ACkBjzcg/j37r3TLl7wRVBijjE8RE7QG4ZIVbxPyPybH68W/wAR7917pCwVMlZ5Z6iKkijVglPDIWACu7gSOV+pU8gf717917pYjZGQpfsBPThUrMdLXmZXVi6QRB1mlI4CvcW5+lr2Pv3XukDuSiqaMwvMjJTKocukfqBAu0TNzcEgm17fQe/de6cetux8Ljdyf3ZrqaLwZ+Bolpn/AFIzII3n/oVIPI/F/wDH37r3Qf8Aa/UWR6j3Cm+MV46jae45IxohR0FPOzCyQhBYr9b8cHkm3v3XukN2Js3F74wsTzUyzSfbK1HNBGGMd6dbKXvc8j+oubm9re/de6QPV2brdiS0eLr0lNS9ZJHSxmIuhQDTCix25N/UP8STf37r3RycnsSDcO34MkivS5ippwXaddDszuWIjQf1HP5/Pv3XumHCJDi5o8Wv7lTSRh50ZLXkWxX1AfkW+p9+690r67GUFRHFJY3mieSUo5JSTUSoIH0sCB/r/Ue/de6aajb+3Nw09RSVsSV8jweCdalVZVgCaTHpb8H6i1vfuvdV+57rzJ9HdnRbo29DLFt7LSiKUQiy05dgxUFP0re7f1A+hHPv3Xuruei+y4stgKCkrZEqFipYJWqVkEiIrxBzrCm+pSbC9+Bc39+690dvZ0GOq6MvUM3jmgleFJWXX5ZyViZ7WPI9X9PwDx7917p0TE01DLHBqRpdKzOCA2lhLY+kX45t/re/de6zZXHReeGOm0s7ozTjSDHpYsOVt/RiPpf/AIj3XutZD+c38fpqncWI7QxdPKlYsUlFVTwqQYhC2uJ0ZeSf02545sOffuvdGX/lSd1ZrfnV0eyM5k5psltJI8fPDXgmT7SAERKoksx9IUknm5+v9fde6uf3RbH4CKdJkLRRalI4DNa5LOOLgEiw/wB59+690QLsHXuHcuCVKxpSZ2qHUvrUFZbFB9P6fX37r3RmdnUqUCRmHTdqaNmKLqYOGudZvybfT+n+Pv3Xute/+dzJPfZUVNM7kVNTJV6UGhHkChAA300gWNiQTf8Arz7r3VLXXFTX1rQYuaOP7d3jdVkDxwpaJ3Qysqn+yF+gIv8AX8+/de6fdw0IbOVMM9NEI0J1RLZ4tR5jkt9OVtYgXvf8n37r3T3tCLy5aCngEQeFRURprGuMof0kEkC9rj/D/D37r3Qo5XH17q1dWj7ZVX1upJbQV9KWAsb/AFv9f9h9Pde6R1Rh6muhghjiaoPmIjj1Eo0ZtKOP625/1/8AD37r3RiNgf5KYUrjJDR/bPSvSQmzTSgcxKRb+n1uLfQEe/de6FHBVQlyQegnhpDEVjSndmMxCjUxAIuOL/15/B+vv3Xuo3YG2qvJ4zI19QGro5UVRHM+s6FJ02Lc2P4t/rj/AB917qv3KYCXrXcuIzUUqQw5lZJJI4QdNPqkMbRuCCFt9eLH/GwIHuvdHU6w3VVZWkRBWRilkMMMIVkYnSQutU54/qfyeR7917pXdrYzJ5DBVixRRMtAqzpL4vICYz62KMLAlR/Tn6/09+69089V7iq8ns6MTSxhaSTxEGwaTShRidA1DT+m1x9P9v7r3U3MyrkKZnnikUQHTTLApWOQoo5Mg+vPB/xv/T37r3Sex9TW4ulrPs6GA01Y0atUViebwq41uyE3As3PH9Lf4+/de6ecJlnpErpUmEk7ROjVHiuP3EMdof7J+lr2J/AJ9+690DfZGLqcZFjM1QVLJDkFAqaMsyTGQMNMZ4swck3JF/6Hk+/de6Eqkilym06SVYQ01JF4qkJFodCkfrkUEeogWPAIJJvz7917px2fkTQQWlU00qyLEqG7SOxYhgSlvST9PyB7917oV98SjKUNFJJJLV06wxIYdOoLMYgWjZWudIJ+v+x9+690BOPo8zWbnxWK2/Ek0sVYjFkBK0aE2UagTYg/4f6/Nz7917o+7ZKs2Xt6OLLTrUZVo0mKSyEGUmG7K/lDD6H6fgc2v7917oteV3KMvlfvJJkpVp2b0a9blma5R5FFzb6Afj37r3SS3DXR1bU87VkcUEacCOMMskwl9Cz6rhQx/pYH6Nc+/de6AbcvknjyMwmK6BJGxh9MSuz6kEY+hB/xv9T+Pp7r3QCZTNzU6rHVxtI0z3p1kl1aFFxG0duRe54+n14t7917pmVstNUNPSzzRQ1YET6tawppGgCaRCAfpxx9f6fn3Xuu5KDNBTJk6qIqI5FVmlLxkIdEOkG1wBxYj/Xv7917qVhKuho1Vq2qSScO0qRxRARxiMlrO6EBrgXC/T688C/uvdWL/DvN1uU3BU1dPjp4cZDTXNZOrQIXNlshl+o/A5t7917qwzJ1jkGIJpA/cd0cEFVN1B0fUkf1J/wAH1917pM5Wuh1U8BmE0EgRjLINDpO6AJEouTa5+t+f6/0917pqyOTghUGrMRqKeEqBw0hGoMDdybjkWA/xH0Hv3XummmzlM8yWhZ/JGA8rSNTyIxOtBZuB+BZeDa9uffuvdZ8jJUaWqUV1ijYGdlIYASCyHQwAbi31H+P1Pv3XumWLJM9zBII1QNpJjUFlBu66QLf4/g+/de6f6DOyR3YyaxcARssbBL8EAsCTzz+P8ffuvdKdnFUxqY6mVXMCyBZNc2phYfRTx+LA3H4+gt7917rDPNLojk+3SokpXBbUtlOs60HjNlNh+bXA+t/fuvdNs9bBCHqCsa1E7FgqKUK/gACP6c/4f0/H0917prhyU2gqYVMgQySAlWNlOgXuLngcern/D6e/de6k0qfeIfu6dmRS7xLGgRlma4COl7EH+pv/X6Xt7r3WenoZadkkXVAwJCwu7NYsmgqg5YWAFgCP6/UH37r3T0sUbq7VayTyIUdBcnx2Nvo6mwAt9fr/j7917rJNFPxLGl2suh2eR2UfTTCG4FhxwP9hcn37r3XUVDUecmKDymJQziNVkZVJsRIWub8kG1j9TwffuvdLLH1c1MpigpzTvqFhLfweK10BZ7kk/m9yDfgD37r3Rkdj7uyGEhpHqx9pEyEtUouqKoSVR+39LXJtYgXPPNhf37r3RksH2HSw08UsFWRICpbUC7OSLWib6twefqL/T8W917oQk3elXCqJPpVgSLuUVUIswdTYFj+OOfqb35917qavYFHS0iY+KRDVqQFYWZiRewmZ7gXFuBYf7e/v3Xulnhc3BlBEsyuxQhyiSadcmq4KyqRdTckL9LWFuPfuvdCnShZ0jeElRcr43V42QXtZZDyP9f/AB/x9+691llih9OpVWym6izMHA4ckfX6fU8+/de6rT+XGyUyc61c7yiFElkdluBoK6maRRbgcc/8U9+691UPkqnE4WpyMlJLFWWmdYJXSOFjJG2lyupSRp/rcf1Hv3Xug4XcU+SVwlSzQpNKzIZEk9SsQARa5sOBf/jfv3XunQbpgkigpTEjeI3aVqTW5mb+wraSb3+tj/X37r3UHJVauaaf7pVDSSB6SIFKhnVdN5kH0Btcfg/059+690pcXkcS5K6DHWJGhjdoDIZFQASJCiX0sT9T9f8AXtb37r3S3hzGNSGF/sp4XhZXld1d0cBhZIwpB1i/qJ/2Bt7917p6yfaLxY6eHH0r0kKJ9rLIWUg+Vb/o+g4J5Fjfg8/X3XukJjMgJ5Iq2ausztK0ZJEixgNZovEwLHknk8AWt9PfuvdKnI5KSamghxsqidF8Uk0hkjDqeHWLwaQQf6EG39PfuvdJuto6kIqq0JlSJplZC2ptR9SkyEki/wBV4/HFvfuvdBjuZcc9FUGanC1CRHxuUDrLM4I0FiORzb+o9+690SfszDNNQ1JeggpnVuUisDIrcWZwL/QW5+gv9PfuvdEtoKeqw+5fuayCSmo6isVI/wAJ4lkAABX6C39bi3+x9+691ZTtvdlIm2KeCGeXStPEkEsT3dCQGIkuSQvHAAFxe/Hv3Xui9dx5CkSheeSrkjr1KSrRmMvFWRSveadplvp08WBH+v7917okkkuMrczGtBFPIzPecSMWjklLAAxFbED68WufyT7917qzXpnE0mA23Q5CrgWnqJI0kWOSModAF0Mav9b8f7D37r3TN2xuVXppW501LMVCgHSPojEW4PHI/wB69+690WjYVDWZHe2JWmuWkyEK61UqVDuGuLW+htf8/wBffuvdbEu2Jp8V1zh4qqoVCuPVRJKviJIjCIDITckji9r/AOwsPfuvdF83NTQ1tXeeMKZJCQA4ZXNx6yw/qP8AiP8AH37r3TXXCioYoxTUjMFJu6qrwzELwJBzyCfrx/h7917pMxS1JfVG0kcLTtaMM6mNtV/Uo/oeCeeOL+/de655esqauhai+5KiSTU8hBJ1WAZWA+rH/EXtb/C3uvdIjIUNJTuFhmZ6p0IkVdPAt6tFzqLADm5t/h7917pww2YmpqmSGn1TroZXhliMuqEIBpIt6G/ofr7917oSKc1UFPDJGCjZFQadVULMGUctETa5+o9XAt9L+/de6S9eZvvKqnrJZ5ZgFeNZFOtmI+jAWAP5sBYi3v3Xunrb0C0c0VXW1QpqYyIZUEXqBBPoDOSp54H9Pr7917pfrX0g81ZJUho9S+CJJ1BaN/rE/jH+xI+l/fuvdCztKrCmOWBCado3+3gSRluyqCxNrC1zYXH9R/iPde6EOfMRUsSyaZVqCt3EekcuoHqI5I4/r/X6H6+691APjrnpmWeljklcI8mpvGhNjqZPpcC1x/t7/j3XumaskkpY62rWtDQJOaUojBfMoFvIFP0ANr82+g/Hv3XumLN7hnyxoYTWsRTUsMdOsqRpGsSOSUAuB9Sfr/vA9+690HuSrKmDImE2OsqV0i6Kfww+gF/z/rf4W9+691xO4c7gT9xTGQpIXUqbM3jIOsC/H0bi4/2HHv3Xuii94/e56iqKgRyJG87RlyqqVJ55ZPqBf37r3RTMHBkqesVVU1EKyGyKSztHH6ZA1z/tX++Pv3Xuh72vmmoqkebXHBAIxMPoq+W7eSMD8m1uPpa5+tvfuvdGDoNuVmbw43JhqyJIKGdEniY6Hljvr8mj+yOefxe/09+691Fk3BUyU4o1QRSKrxftka7M5jvqU/4H6e/de6iUeQr4palJ5pQoRBCwYjkMWIYH62Fv9v7917pT0ufQLIMjKSiIzQKVdi0qKCGVl+i/j+l+Prf37r3TbW5Z6x4WlKinYAaWPqRTwCAfqb82v+OPr7917oR9rxQrAsi5LxJJMA8AZ43sqJoddXCgiwt9b/6/v3XulLkqrIJUSfZIwkSMhnkkEl4VvewVuSoub/m9vx7917qA9DB9tT1mXkSUMoRJvOwdkdm1HQD/AFJH/Ef1917pVYT+ER4LISfdLFJRNHPQU3iQmpV3MWhr8m173P5+n09+69021W7cdVyrA+mgCRL44o1QNUNFqhkne5I5INxxxb+o9+690XbsreM+KSqeKb7lZYTBTOV8cLWJA1Kv1Yf2gOOR/sPde6qL7v3xX57cE2lJEhidVfWfq6uwbRyeDa4/3v6+/de6CP8AvPkMXFE4RgzWMYDepSjAq/P5/p/sffuvdOFX2HuytpHpY8hNFSy8ArKV0gnWUGk3HJ/r7917pEzNX1EglqamXX5BKZDJcEj6Ag/4XP8AU8j37r3UyhpPNVRQK7O0s8ZYjUdRL6m4+luTweAODcD37r3Wxd8GNtLR7Ap9SwO08ULSLGvjK6V4llIHBtYD/W9+690eXqGHIYnutpqSWfyRvDKljrjCMvKyEWs19X9OLH37r3V4+ye2aSlp6Q5CYq8PhiqEYgEM/pkJDHmw5B/HHBt7917ozeM3liszTBqGoWVGiXRoII/UW5Fzzc2/4p7917rJXVSQq8zq1rckEubuAApFuBbm/wBB+fwffuvdEQ+UfS1H3NsvL0CwK1SsMrQyNZmR1DMgRxx9T9QLn6X9+691W98Jclmurey9ydXZ6oIlgrdNMst9Eixqo4jYkAADk2F7kf0t7r3V1i3nRADeN1RomViovpDyBgv05uBf8f4fX3XuuTusaxi1kH0NiAGFgAxP/GvfuvdBN2DnqTD4qvq55IfRTzO7O/6GQH6fi3HIJ/2N/fuvdas/za7sp96byy9JS1LSJj6uSGF0kvAyodTKFv8AQEkXFr83v7917qtLdeYWdBT/AHJpXlIjuzel10hwNK/Rb3H+35Pv3XukrhE/ykq5QlVurpNqWV/IDYox/IuTf37r3SsyNS8rOZ5PGKdl0RuEuebrci/4sL/8UHv3XuokVVJknemptM0kMTzMskoEcUcUfqeNR/W39eeb+/de6T9TTffwml0+WaRlk8l1VSxPF34sP9b/AA9+690wUq1OLq5MRVtT0lPVTqKmpLgnwD6Qsw/Ul2ub/k/UWPv3Xus+YpKJslSQ42ZJ6anKwPJcKrpILnxvYcD6cX5/1/fuvdH36Dgpa+pxxrpFiSmjijj1ISkjL6UjYr/trk2PHHHPuvdbBnx2wNYMDQSwoYV8aK0gIZWHBUSM1jf8DgWta3Hv3XujIZDB1FXLFTRxeOoZ2aoia51oHIDLx+nm4BuD/j7917oIt3/Huj3fNNDl4ImLyancsAI0I0/pIJI/ryLC/wDh7917pb7N+NmytgU8VXBT0dTWyRx3ZII7xRJx41kFrE/UkG/v3XuhKMOPoryU1GkLM1zojtcFdJuFBI4ub/X/AB49+690xZB1doysYRleyKNdmAHA+txzySeP9b37r3UOamnaIvZKdmYW+oBLWJQytfjgfj/efp7r3UNoCqkSylHdgjKNJQlibEORyP8AWt+APp7917phymxqSueJgsFQQzM1/U4Rv1yH8WHNwP8AYcD37r3XPFY7F7dX7SkoobqzCWrKqhv9TpXggXNgb2/w+vv3Xun/ACVXgKalFfW1rUkwLD7YhpEOhLho3H0uCffuvdEC+QfyRxVJBPt/bqzyLHM8UtQf01D6LhV5K/UnkggfS3v3Xuq0NwUW7uwJHkpYnqWrGEaRl2Esbs/pKW4AF+RbkcAc+/de6FPqz+XjlN9VVNk96Vvgga8jwTBkUMTdLnkBfwCfz+Le/de6td6W+GfV3XSUrU+MpaiqRI1klkjR1BRefGjqfqPySb/X37r3R2qXFbbw1Ol4Viip4gsUaC4ihVQR4wv6R9QeLf4X9+690Fu/+xMNhoak0MxplWNmlZ20ounnUysQSb/4/XnjkD3XuquO/vmfhNtGohqMzHDINcUXjmUyyWuAxK2Friw4v/j7917qnPvT5A1PZ1axp62Z6c6VJWRpFmU+r1KWPv3XusfXNZSTUEI0RSaUbzk6gSx4AZQRew/w+v59+690LNZk6L7fxworu8aRDQrkBSdNpHLC9gTa3H1/wv7r3QGZnzwZh6qG5MReSWNXRPGFXTpv/X6fn6fX/D3Xulfs7d9TT1P3MaCKqgYKqTTEtInKKwUWINjYm9v9ja/uvdWWdR79ytdhaWXLKFjQpTpIxuSGAAdT/qRYX5P+uPfuvdGhhxqZiBoKaSnqRUQGRnkdAWAF7RsACv8AtwP6+/de6SuT2NNWYjN4h4oHhyUDRzyzRrVNQxo3qqaZmQsCthcEkHj37r3VdPZ3xkr6OvnzOGherjSUuhjhFMz+NCxnIS5a9x+smwH5uLe690kthYHIy5ekxOThkpruqxFkMysyLYAMDdSTa/8AsLW+h917qy3Z1OmAwMEJK0syU6iVnbVrW1gSrAlb3vwbe/de6bsvvqmoKl0pld10CKRxUtEsjsP1uj6rgc2+hAuPfuvdBpns/kXJEc0cgJWSJKZnJkJ+ihYRz/hcH8i/v3Xuow3D3DlIBQbcxNRJAqppmPkDRI/1ABIAK8Wv+fx9ffuvdLXYvXvbsuTpqjNS1cLVVQ9pjHFPIWaPTGsnChbXt9P6nj37r3RnMH1z2LMslNXZKeKTSP3JJhGYvGLCWNSxQkD68WH5B/HuvdLhdjbqx8NPJHlfK1KdUrmQPDJxYl4VAv8A1/oObW5v7r3XHKT76wGMFVHTxZOmLPIEiDQugJBeSIsSqgC5AC82F729+690iU7l3PhFplz1BVx003k8LTQyRRSyozK4imJAJW3BsODyDx7917oUsD2NRZWlhqxUaaKQMIma0StUMAXiEjG7MnOpr25FgOffuvdLrGbtovMIkmjezhCpljNmcAhgL8sLfgcXsefp7r3Ql02eo3WOKRY5XJdpAVQBRpA1s8gOq39ARc8i309+690qaX+7k0S0lYKFjUkxKkyQlZDOpBI1ADm3AAJH9RcD37r3Tp/c3FyAfaRRUQOkMIubsFKlVlZeFIA4JP8Aha3v3XumV8ZlaWVkWdTBBIb3Yq2lD6FUG+q9ze1rW/x9+690k904eqyWJqI3SwAYGVLFl1qbXRr+k834vwPp7917og25NqVuDz3gSKWSKOUzCOOCWoqp1F2eVVSym5II44tYk3JHuvdPeEpa6sqYKaOVGgCtItSWjAMrf5zyk3vcABlN/wBPFj9fde6WTTUmPkSiyEgdqYuTUfcM7PBYFkDEgaQebXAAtYcm/uvdNT5yOdnx+IAqpJHeSnC/uEiNdTsSgUk25+luBa49+690g85uM5CMwxxC8U2oggIyut0dXt9eRyBb/C3N/de6RgWWraJpAGYISEvbm9yAqAk82ub8e/de6EfA0mHxqLXZrHLlFdWY0SzGKONWULCoZgCRck2uTfm/9Pde6f8ACVOHjyDPj8a0MkwYRRx6p31F9XidEIK8XAOrk2sBb37r3RlsXucQ0NPSwBC5gilZ+BPG0i6Uh0C5smk6rjUBYX9+6906wZCtrJFRZ4C/oTw1AUGRo5PXpb6LpuLFiSfwTYW917oJvkN1hTbwwUscFJTV1atO6v8AaoSkjSKHYo4ZgTcmx+gta3Nh7r3VLm9ejd57fyUqrgq6ahSVynhp5ZkMTN6GKryD9RyfqD9ffuvdDl0bV7l2rlYfvcHkFV5Y3MbUkt0VAFRh+ORY/wBRyD+Le691ch1ZuSoq4MfNXSmn8r608qPGEjKqtnWMf4WHIt/T6e/de6MfLUzzxJUxu8icHSLKRfhnBW9wQOAR/X639+691CMlHPKkkavFqK6bKzMCpIZGYH6X5B/qeffuvdSYI1/dkLgxxOWVWkaQzWY8aQRYDj6W/Hv3XupU1UKqWNFjRfHCrXI4j/wu1z/rXvz+fz7917qQ1Uj0gjLRkghmVxYixJDHi1v6f63v3XuoXqeBmqU1M6a1KSCONIkJIvYXJI/pf/YX9+690wQSx1bMDZooVk0mQkKW03CwswJ/H5ANj+Tx7917qclS7gIZFVVYKkcsaBDwAx1Lzcf63+Pv3XuniGleqp56kzxBIibQvKgMhNwixAAG4tz9Tbn37r3XcGdmp8dW46GngIyAKNLUKjfbxISGMLqAQx+gvfn63/HuvdJXJVsaqY4olsECM8jKqkgaSwC83v8A7D829+690m4stNBrgZyyNHZomkdzYchQEN+D9Cb344H09+690mp5shVeWSlpamaJJQXdNQWFbWJkN78/i/HPHv3Xup8s8iwqjTSBkAsXLHhhyt+fp/xHv3Xumc5CRJ2JlPKGwOm2pTccD8ce/de6ZZmlqpVqnCLE7NGoeQmRmvYuoJ5H0+ot/S/v3XuhD27RrO2qSSxjTWq3BMniX0Wt9Ofr/j7917pdoJYYrByI4+VR1W7l+W8RFr2tzf6C3+w917poleNBLq0sS5l0n0+NSOVS45vcEsD/AIf19+691NoGbwmSnVfQh0Bm0gOwDFnH4NuB9ObD8e/de66kNOVKVJqA0qHSTYKZG5sdf44+otx9PfuvdI+oyP2RWRTAGPkURAq5Pi9JDgfW/wDZ/P8Ah7917pMy7lSQGViWMTsHKg2sQbaeObEj8fT37r3WFtwIUjkE/Cgyl7Eqo/R45Cef9a304/2HuvdOVHnfKI1j9Qm0+sqbgsdI+v04P19+690usfIhULIyl1Y6AbNZl+jE88D/AF/r9ffuvdTJYTe3qKagWKvZ2DEKXFrXPJFj7917qZBPU0rXja7AsCSFBVQPS0hJ59N1/wCN+/de6nPImRlQz+liBIwBWMl1NhYj6gf73+ffuvdTdMNr/dC9tX6F/wA9r0X/ANt/a9+691//0Dl1dJ5Y9NVIqD1qBZkKFR6A0ZuCb8g8/W5A9+691MixipDTST00jyeJXWpYxs4VVFgpbm304/1rm/v3XuvRV3okhqInlMs6oiuF1LCo061Fz+f6fT8/W3v3Xun3HyQU0Mx800dQs6zQoSZNUdtNrm9lt9PoAOCDb37r3S7JydAtHXSToks6K1OrtFJ5VF9KyLyVt9BzcC3+Hv3XulBjstJHfzwrTtLcp45ISGubOJCw4vz9D9Le/de6UtFmEdHkX9tBIkMLpNrbzaQzNcWOkqeRa31Fzb37r3SposzHVRsjvpgju7Io8pfT6eFbhFuOLWBHPPPv3XuuYeCpmDmKONeSR49amL6csLXYc/Xkfj6e/de6iVFOplJCtJGx9QQG1rAoQBxwLBuPrf6fX37r3UmCkIj8aRPNMHQo8CKrL6mIjZ73K2tcc8/Uce/de6bmoWATXJ4y1y6qNLuSedYX6EXP+v8AU3v7917pwjijQkyo3iOnQqtcOLAXYf1v9P8Aex+Pde6zDx04ZxHGwcgBZLEAqbLpMf54/F7HgG3v3XuvKGqC0zMFcaUMTggAn9LAL/hb/eT+CT7r3U2oSKJFSByE8ZGstwPSPIEv9CWvcjn/AHm/uvdQTJZGJZgAQeLMeDwwI+n+J+v+t7917qTTzSMGkZpFAJLGzEs5W4VSTx/vr/X37r3U+keqUxvCGhV9anyxqVcBvUQB/U3P4/r9D7917pZqitFpSoZzIg8mtkANybKqkcD6/wBL/wBOPfuvdQZ8H5FWQt6WUqrEhhpvY2034ubfgG1/6e/de6k0W2KdqV5leNZFdVeM3LTqBxdT+nm1v9v/AIe/de64tghZ4liCklWB/UyOo4UuRe4A4H4HHv3XumOtwlStpdBBcNGFiuzmx0mRkHAPH+25v7917qRQ4OopZYJWDPpXSFYaToNieP8AEn6cX+vPv3Xuhg2+Xg0spcIECXI5+vpX6f4n/bfX37r3Qp0dURApkcFCjep2AAKsbFv+Ci3+2/x9+690H2/O9dkbFgMeRy1NPkgtqfH08gmkllCgAlATa4t+ffuvdVZ/Lb514ja2ws3DmKmPBQ5ikqMdQ0aTR/xSv+6jMY0owvoDEsXNrDi4t7917qjKtkocjiX3AlZNWPWoaymaOeOQNGspkAj8Z/LXH4P4/r7917oJe1exJq6joIKNGhWioUORpEV1meSpNmL3uddri5/F+LfT3XuiZbngydLnI8jOBDBViOqoqKKQlpEMPjVJGuLGwF7/AOt/h7917q3/APldfDKn7t3TB2tvjF1Em3dlVVPVYvHz6iK7Lxp5kRjICCoYci/+vf8AHuvdbJM2GesZFr3jCURENHi4D44YYU5MbqLD0Cy8fSwB/A9+690/SVzxU8VCvjjaFQGbU2t4lGpgsg9NtVyR/W9x+ffuvdI/J5KeFdYqRMsTm0aGwtKL2JUWNhwQL/09+691noMq80kFOQSapVivHb9uHTywUfkHgXH+t7917qXncVO0QoEklWvropBAyMI3jp3Y0rTCx4Y2F+QT+PyPfuvdA/WJX7FmgketeXFQypDVRTa2qBYCNizG97/Ufj8c+/de6X0VdSyx0+UxNpKV0L1EaOCdLxhgqi/9Pr/Q8W9+691PnSCvo46uN5FK6UMEYVmvq4Zh/QW5/F+CfoffuvdJbKoiSL98sq1fC0qHUdcbKPU6D/Ak/wC2/HPv3XuuooYYHHhU3eI202VGJsWuvP0+h/2P9T7917on/wAluvnkzGM31RQGSpipfsMggJjEyysNMylf9Sllb/Ef1Pv3Xui8U2Uix9fSkwKBHGkcZic6fuE4jFv6c8nkk359+6908VlO9e9XUzSR00ppWknVOAyqtwF/2ogA24/1vfuvdJeiSjmiooWW8SVkk5sgBdkUgq+oXNzzcmwP4v7917pbUk2SSnqWYT1MclM9Miu5tT0LkKFjUn6HSAbfUAH8+/de6bqvEPX0/wBtVWdKtHcKdVoZoeAg+ltX0H9Rzb37r3QXvtvD4zcu38plaWmU0mQihV4iPPF5SHEch/pc3sSbi1/p7917qxys2ntzs3ZJ23kqZajHfZaaSOBEleOaUtGkiE2sAQCSPx+SLe/de6rbm2xlest1ZjYG4IlpaLyvLt/IVDMpnikICU5d7rqF7Af0/wAPfuvdILs2OPbFThMnBjwmSoVlnpmlCmGfSTqZmUEFjbUCPoLD6e/de6Efq/smDc1TjkyNWJJC8RNOJV1xMwvIWDH/AFV7C/8AQfT37r3Q7b1wyU+JqavCUFKuRMkbx1EfE08MqgSlwP6A3t/xHv3Xugsxc8L1U8ArJJCUEdY6abUrog1uVYgAlrgWtce/de6z1j/wmupJ6ARu1UmiVVS4CFeZWA9NwPr/AI+/de6d6LaGE3/SZHGZQCWAqKMSrTCRxPUqxjnH9I0sVdwQR/UAc+690EHWefr+lt8R7WqJ3m27kahxR1M5dksl5XjeRuPqTpuALAfT37r3VovXnaeMr0RhIUVVEUMMUhYqAPMpeQ3sCORYcg/09+690YvE7gx9RPHVtU61kg1MX9QVGa4UH/An625PPv3XulzRTLmHEWPgeplsbuLAaF+hcn08W/J5/J9+690Rf509U0vZHU+epaiiDVeLp6mtgOkMI5KcXICkk3utz/X/AFvfuvda7Hwo3buLqT5KQY2nqGqKHcVVVfxGlEmiJjSTsjS2HAa5C2IANuPfuvdbPy5fIbk2+0ZWII+PapZZOPQ0QkJZSbagWI44P1H9B7r3RPFho8nvRYzNJDVUlRJClPEoVUS4EbXJ+jWuT+CTx7917o2m2cdLTUt6mKQEHQsh+okhhCq5VD9D9efpyD7917rX1/nGTxV0mIpYaZo3o5WlebQXDM0hRkiYjm59R+lvxxx7917qlvratq8SlJLJR/cfZRzPCZCNcayoUYsFtdFVtXPNyfxYe/de6dc+1TWfdVJDUhkWORZ2ht5mfgH/AFmHI9+691N66xVVR1ldkvIallFlAhvIzMAx0ageB9P9Yfkj37r3Q2ZOCryENPHKW8FRFGmn0h0I5kLJxbkf7b+t/fuvdLfbe36YUcUdFTJNVGZFjiDlpG1MI2llY3tpHIA4P+Hv3Xul1VYmbbuTOPijimm8bVETRjyFg8jJUWZh+pGB+luPfuvdTts08dJUpW1kMbVHI8krBVRXPIEYsWLAckfQ/Ugjj3Xul/WTUldBLBUB1p1KhGXUiu6XK6VYk+k8G/P+wPv3Xuif9+dfy1+PjqryR1ViaYKNMcaqCRMoX8kAauLA8kEj37r3QcdKb6ghehweTkhx1RiYngjqYIzIayYSFtU/P6ubXuLfXm/v3XujrR541dF442lqaTJo6VMkjB2jfx+H8k6QSLj37r3SF6ezMGD3Xndu1qoIpmmMSSPcLr4V1VrC5vq4/Pv3Xuh/GKjnC/cSqlApJSJTwzt6Waw5PHHB/wBt9ffuvdILO46ro0rKCGZHopjpgBDFoR/ZKhT9f8ebf7E+/de6SmHgylI0XiOuBS4a4YqjX06pFfix+p/w5t9Le690qqyGpzdLNRsaGVJHi/dkpY5ZKeaNhygc8C/JIAtcc+/de6RcO58vtTLNQZVg9ECYwx8USiEvZrKRw9vp/UW/PHv3XujCZLA7WO2qbM4xKciopqd4WhyCSVFRNrDVbLAvMbRghTrJuQT9Dx7r3TTuKOri22lpohMIGSOATEyvMBpKc8sQeL6v9a3v3XuhF6Z2Km2MNJuvOrL/ABDJxqYIiSHifXqB/cY3BAB/qPfuvdYezd2ZOvCVP27tCqui+RwgHhfSJAoseVUm30+nH9Pde6C6lghq9vyVLFQ5eSQ6I01trkLFYms2q3I5/N7WFr+690F2YyMbQyQReQIrMkiMpXUxbXrYC5/I/N/969+690GW6AkeKMFPN5ppAZliRi7O+kkq4U3Fr8X+o/1+Pde6BOgpoqCVstnliWFCRDHOVk5X0iNNY/xtxz7917qI245KlimDoIWd6skiNgVqTINEMQjT8D68WI5N7fX3XuhYx/Q2bzNLDXZfPNrq1il+yhUkUsc8lwCBY6RwLc2/oPz7r3VhXX/xc6w2rQYyXNYJMrkKihgqg2SMn28rtDdlRZGNwVIbn+o/oB7917o1u39l7Xwm2ZpMQMVjpfStNiaZEjqpadWOkCVU/SeSP6D6/X37r3TetfApqBU1Twy6B4Fh0S0odBcxzlkAUgcHS3P1sSffuvdJnIz5GqiNclPBBRraGGtjiVaFJFF2IkBa7nkLcn/iPfuvdBdmtwvX1asaZplpVb7hoZFfynm6+QoAlvqfRe/+Hv3XupQ3DWTU1PDH4xTw2Mf7TNOuomQa2sRbSf1ADn6e/de6dxXVk8LS1VVIKNyZDDpaSQpEvDMQbi30sLW+hH59+6911Q5KkmIdQ4hZg0DyQaHsfSVMbD6X+n+HPv3XulNC1DMFjRJ/LM4UPHGrRhyf1gqf6/149+690r6dpacGGUOkqIirNoMYI03GpUJFz9VBuCLDmxv7r3WQeptIvIhYOV9SSljxofRYXN+Rb/ADj37r3ULIQwwNE8UUyzPr1K8KypEGa5Kuxtcm5/wH4t7917pOP63mTWWVR63ACIFd9auEBtwxsfwfrbn37r3SvxqrJBBE62OsvUTxARh7EBQdNvpa3Fz9Pr9ffuvdLWKjix9LNKI4zDMFDTSRpNNqsbhXlDFdJ/oR/r8+/de6gTzU8SJCJC5mFibshVybxqWY8gC3At7917qclG0ia0rIJ5aZRNOoC2J1ajAhfkW4uV/Nz7917qfJTQ1bXoqasikmVVkjp0LsxuNTizAj/Ekn8G31Hv3XuuckaPVMksojjpFC1Fy0oewChdK8h1/ooAva97e/de6WWT3v5cZjMJR6fBSHl4kKyzlRpDSeUFhp/NiATz/r+691Fpd1V1C6Rx1bMVC6C5JCGRdSIoX6ODcf4n63B9+690uKDemVcPKaiWMNToFvKpMbLZg7qymxPIHBt9Le/de6nYzc+WqssgWeORJDGai5WRyhN/JZgFJt/h/rn37r3R6un8qlJUU1XLAlRHCyrarV/CpcfU34ANuLcD8Ec+/de6MjHkI6qeWZI9CNKWEZBNPGGFzFGp+vJ+tvr9ePfuvdZZpUlDaEb+0P0Bi1rqRYWsB/W9z9ffuvdEP+X/3sW1qmqo3jhZopIHdqd3lEJvYhz+G/ra4/3r3XuqC935Cp++khrpSViRog8EaU6aVOlDoA/VzyWuT+eRx7r3SXwNJRD7h1q4yTINQcMZ0RgWvdCAeOf6+/de6f4q/G4mqpmXzVhiqhKsTKgWQRklhqcf8AQxt/QC/v3XuuWTelrpZ8pAmiesk8rqNDLFY3CBgDa3+08f09+691woK6SjmMrPEziNY2NvEiAi+qNxY6v6/gj37r3SmoN2VNYz01VGlPHJKo86qTNIbWvCTZfoOTa/5Pv3XuuBrqCCKqGotK8joFqIyxlQHXrbx25PNj+Pp9PfuvdR46mWoqaYUaSpDqUGaFNC2J0smsD/ezf+t/fuvdLmOrpqGaChnqmnqHXUpdlVEuL3Lj6H6Am/8AsffuvdN+5pZDAHhlDmT0LLCysFQr+4t154NgT9bW5/r7r3QfVctU1BJE8cdUDEwQuhLxurWu2rg/6554v/S/uvdF03XRIUf7wRrUNOwME4DpIhHDia/1AH0t+P8AED37r3Rbt3bCq8sktRi6B5/sQ80hiZGRF1a1dUYWtx6ja4+p+o9+690i8NlsxinTGVM1WJIydNPFM3jBU2Tm9rXt9Df8ccX917pB9mZevjSRqszCSVSGiDtH4wQbg6rEg/k/Q8W/A9+690iOpaCDLbpoFkiM8bVEbsq28li3JLkAAfX6c/7x7917q13Nz41cHQlYXhFHj1jRSlgGiQBQGP14/PPv3Xuil71zv8QVIYzDCpJjQOofg3B5f83vcgX/AKe/de6VXxp29Lmew8egpfN9pWxyOigsJU13Lj/W+v8Avfv3Xuro99K2P25j6RyAJogEFh6QFtYRn6cgcj8jj37r3RfpSwBM8jTCJ18ak6Q6EWA/x/2/9PfuvdOsNXRwwKZoEjLqjRrPHcIrv63BueTb/ez+Bb3XusWXp8bRzRyY+ohqjMizsqhWMCsLuqK3DH6AX5+h/r7917pIZOGlqWjkhpZI2WN3kb1EPIw9L6fpyPrbj/Ae/de6RM+HVq5HFPLJI2kiReLAG7AMDcG55t9Rx/re69054eM0GTiy1L5EnR/M0Ng48qGwBuLWH5H5/wB7917pR1OZkiq6as8qmWSZjKrjQkTzSX8axpa3Nzx9P6+/de6j5iJoa9sjG8df6A8ckWoxgldTrKGNha/P4HJ+vv3XumN8zWz1KRJQmpkkZlFNYaWJBPkijtbgG9zb8AHj37r3TrjpJqOeOnrkqhEPDWIgU6yJgHjdGa4KOPxzb8H37r3Rg8Dm5ampgio/8lZlSPwSIiMwI/cKgji/9R+ffuvdCjVUQp4oaiUiRdSiZFAbhDq0mRTzf/bf1v8Aj3XukDvXeuMgqqaDCUwoVQmKbUx1OwHrcavyT9CD+PfuvdBrkd7eSNo2hmmiCjyHS7FWQ+S4P0sxsPpx9PfuvdNq52bKVdNUIPFG40aBIFEcii8SkJwDwb/0F/x7917p1yWVkaJp5YYY/KkaDVJpETRMQ5Lc883I44sPfuvdJqo3PJUZOKhMiVNKDHqkgsFcMn7nA/1IsSf9j/X37r3T3m9o7ezGErHgicoVtJLMSscQIHke8n+PA/1vp9ffuvdFEh2xRYjM5SGSdUpSCKSoCqWLj9Km54BNwf68H/D37r3U/ObYp8eKappanzxyxxSNCpsFke+oFxe/0vyPyB9L+/de6dtmb9yuHqBh52EeJrIZoaqGOT0zJKdClmYXH0+vFvfuvdKE1LRu+mmLQNMzrOF4hp0diqhwD9LEm/55/Pv3Xup1JVU9eFnilWVpm0gEkIoRtNrWvcc/4Ee/de6kZGWSjgDgL6VeNWe1wpAaTQv+3sf68C3v3XumKkMlZMfG58Uiq8ImCmTUh9QQj6fi3Fr8e/de6FnaEldUSmppYozJSxMhjcFgA6hAWH0JFyQSOP8AeB7r3So8GUp45ZY518xjYSHksPI5Bj5+gAP44t/h7917pMVIkpJpFr6lDH5IWjjQM62/U4I/oSSP8P8AY+/de6Vxp2qcbDUU5EcaKVmCoTLErm4tze3Oof4/X6e/de6aZNvXyFQ8TNMIaYSRmxCOAg1sLc3HJP8AX/Yn37r3RPvkfuWg21QyPBULppklQxs5VVkkiB1In+p44+vN+LDj3Xuqio81Ubt3TLHOpkWWctCENkYrIAUYn+g5v9Dz7917py3dRmN3OlAsBkSPQeCq+pLFfr/vvxb37r3Sex0RdDcKHBjGlrgEOAb/AO2+n9f9h7917pQZbEmkjo2kljY1thFGpEixgeoliPz9eP8AbHn37r3Su60wcGR3ViKetjmqaP7yJamOn0hnLvoQRta+q/JA4ta3PPv3XutmHo7CQ7L6lihx8D0bzU5dpKhdFSNNOXhiIte3HB+tyebWt7r3R3PgxS0e8t1biqdzUaVFdHZKedIizoYh40Mrv9TpC3+nFvfuvdHd7a28+0hUZGCCY0skRe0YePUWiAAS1x6f1H+vAt+ffuvdF66y+QGa2puGPFV81R9g0uiN5nLllZ9Q/V+P94H0/F/fuvdWHY3tihzmNEkVTE5nhto1g/uMgYBgL8WPIv8A71z7r3Xqjd9CMa0rnRE0TRNGHJIvHpcso+ouvBP0/H49+691S98kslk+ve7MR2PglVKCWQipaCyNN5GUqsmn62AJueffuvdWffHbvDC9xbYSsxlYlTV0QUZCAvqmpXRgjq4B+v5HH0t+ffuvdGFyVWv28xsQpNlCKyBtIBBIP++Hv3XuqsvnR3NBsDYOYgirI6esq46gKC9izNDpKIgsR+eAfr/sPfuvdapW4d3SZvO1k+Sq5kx9TPNNJOqiWRPK5u8l/ooAH+P+9+/de6Cnc9fFUTrUwTrKquIKczOFcIq3DlCOAw5X68f149+691P27O9TFGhaJSH1ADx67gsoN7f4X/3w9+6911lkqHR5JZ5o/K6QxiJLtNoNrPf6G1v9j/vHuvdZcK9FDLIk87QKIJIo30sZSwHKNpPF/wA3v/xHv3XukxW5pqP9mVCkKO6mYl1Z4gxI02/w/qf9t+fde6Qu7spTSypLQmqWn0IweaQvrcizBSOQv+2/3j37r3Tx1/WSZevhoKlJXS8TOVHkdQrkjSQeBb+vv3XurnfiltClyeYxMM1J9xRGWlLRfocDUDfSb2+p/wB45/r7r3WxFsjbdFtzEUVJjf2wYkcQi7KBYMlvp9Lcg/4n37r3S+StqElimqZWSTUw8kSIXBX6h30khQOPfuvdcf4pTvdFqC84LSNJc6W9RuzMFsT/ALYe/de67jqWexLkIyFiqyAng8sApP8Aj+R/re/de6iZWopqejWoR72K61JYE6ha3P8AQ/njj/YX917pK1GViRP0ks7onmAJKKwuVCnkgD1G1v8Abjj3XunOWqp56CGljlhilQXEsn1ZCeQwa4/1j+P95PuvdI+p8xkiCEtaUgqGJhdIvSSrHlSbX/pfn8+/de6VFRU0ccMa08ciOI1epYOFaJlHAjBB1Bja4t9PfuvdITM1qStI3qDtGEZiwFowL6GAsD9f6Aj6fj37r3Raexcrk6ukq4YKyoaiRXSOOHW0yyrdf0gElbXB/wAL8e/de6IK/Wm5N87whgnpKxMeZSjSSRSiPSH1BlVwLE3JY3PP5A49+690fXrPpLDbajpZK6njlljj1L5IFcs6gFWe1iLfjn/iPfuvdDbDkzi5PFEnhhDKqxteKO9rg3Um44sQRb+gv7917pRJ2UcJG/3E0cUcY8ilwXR9PLLHI7gm9/re344+g917oCOz/lxg9t0dXJLWwwxxROXEtSiy6SOGiQG973AP0tfnn37r3VJ/yP8A5idZl5sjh9o1TyzyO8JkhJN1KkqjBGv+bk/T8fXk+691VZuPdm8ewspPkMxV1VSahvIyyNIRD6uQYb3AA+hvzccX9+691Pxck9BCIU1M6yaVfSQjgj+0xP445/1x9PfuvdDRsDc0NNKI5jUNOyFFhikX9RIOooB9Bxbn+vv3XujW7Y+yyMdMiKPupVUv9zNEItUZD6oy62UAixBY34+nB9+690153G1NXW00hXF0havSlljhIieVYyCJypJ1KQTyLW/2/v3Xujr9EfC2btKWPLw5CngSR1SEmL9lUtYtIxHBBJsb88cfj37r3VruwfgLVtQpi6nIJBS0sMaR1EKR6mZCAS5Fr3vcWH4+vv3XuhbyPxGk2IYGosyk06wyNTwVhSCmqI4lDy/vhCFa30U/X/e/de6A2vxNNUVk0EcbwyUUzwVywSeoSqw1LIoNufwWBH1FuQB7r3TFufbOGkoJ3mCKkUDBmeAKdEi6HRfHY3Un625/A9+690UrI9cYPH5hcxBEitBU6kkVWCRsBcMIwRwb834vz9fp7r3WDctcGpCnmlp5hHMzya0J8aAMlrXBuD9LG3+x9+690Doz1Ukwp4KWnyEsuqNXnD6T5P1eV72/1rAW5BB/HuvdL7B02QpjBV1MEMcOpGVDy8R+rGIoygi3+qH+t/h7r3Ru+udy7apKYmrCJMQGkjilimZ7f25BY6R/Vebi9jwb+690Mce69tmJ5qfIUEUy2aNZEBYLJZnaNGIN1Atx+T9frf3Xunqm3diayRaSCqjhkKo8ZQK00isP1Skg2DW4UAfm/wDX37r3SiosjQNrgmceVowkDO6oCWcKUVE1HU1xckm1rW9+6905TS0spWGoNI0UMasYn1SqwV7We1hf/VH6AEcfT37r3TbuLA7U3FgKOnqo6WaWknkWOEorKQzHVqVwf1XJ1cA/UWt7917oM851LiMkaVqd1x8UUKiGjx7ywUwdALTSRNqs3A5UgE8nn6e691ypenailmp56WqnAihDxBHedXdR6mf/ABNx+f8AWtYe/de6XuL2ZnAY/u61pI1e4XVoIP5Yfn8f4j+vv3XuhIxOJli8IeMTiKfXZ4o3ERUEMytJdgSTxYgcfQ8e/de6EChnn0NHJPKzpqfSHYoUVrwLIG1cm5N1I/N7+/de6ef4lJ43hWFUZxGQzBGMb2bXpve1/wAfX/G/v3XumueKGrpjVBFVg7wVKs2qSRSQrHxD06b/AFa3H5B/HuvdA9vLZIqlaenCGrpS10pbyN4iAWUVMak2CXA5FySebEe/de6JTuSOm21m66HGGsEL3lo4aliI7spLxDRYjS2om9jzx9D7917pCVmWqgjqDMzB4NSsVkUh1JAaSW68XNja4A4I/PuvdOu2Ny/w3O42sN2NJVKX+riZHAEoWVbXjI/SL8c8m9vfuvdcdzPSS5zI18PjpKGvqmaFPpDDEy31Bfre5P1J9+691kx6/aEimMRCQgfdllCmnGovZWP6iSLH8f0Hv3XumrM7wxUgpUoi1IIlZJJZZjIZJQf3AUuw/oACARc2/r7917pnpd0yUM0VXQVM1NNd3Esb+oTBgFJ8o5/NgDxzx9PfuvdCPtzdGcryZFepaWrnjEtSjOZQCzA2C2spvc/8QPfuvdGV2tPkpUWKeCoMLRjTNEJUZp1I8TAuSSRc6gb3Btx7917oYMRhcpLNGZjrikiYMjIUDqoH7QNrADg3PP8Aj+PfuvdLCDZONd/NXYunkDxrJOTDHLqQi0Yb0/UWsAOefpYW9+690o6frrY5ZZafC0Ooxh7PSop12JdFJA5Nzwf969+690qsbtnB0iEjHUycWCNGoMStyAFtwRxb8j37r3U56SKCPTHr0FmYJr4UgAEKjcWt/hf37r3XGkoBbyN4ySCscKgGZiORqP8AsV/w9+6900RY+akErBhGXeR2SZkOlB9QAP6fUfW3IPv3Xuu1Dl5AU9QHpZWVhItrKSq/X83P04sffuvddCUD0yXYArZhdC1gdIup4H1ve/v3XupIqf8AJ5Y5YnOoEROza9C348L/AIvbn6+/de6alSmjjYUbMsjR+R5JZF9TFudRPP44+hPPP49+690n46hoXmZUDyyObXA5B/U3+HH/ACP37r3T8kgFF5SWARVX0AWEri0YAIJJvxf6W+vPv3XuosUuuKSSZWMUb+MTSI0SCYiyxl+Axv8A0/P49+690y1rU86VEk2vTDG1tDoTrBKqXRhYX+hsBxb+o9+690GeSq0jlYwzMjoFF0XkgmwQn/eT+LX5+vv3Xus1BmpYaKogSWZY3RhVBT9SPoQST+P95/1vfuvdZ5chAKUys61AZUdyvpmhUJ6iLfUf69/6f4+/de6DzOZYQB3jVwDaNnD3F2N9Yt9LA8f4/wCwt7r3UbCZiBpUAZpZFkJ1SsoXQVvYhh9Sf9bn6c+/de6GbBZRUQSiULIV8aKwU6bG5C2sfx9Tfj/W9+690rEyy+J5Z54JLs6xRFyGY21LYccf1H5Hv3XuouPzodquon8EzqhVVsulY9QAVUbkm9vp+f8AYe/de6mQ5apXyKqIBUorxJpVvQCdJFvzc8/Tj6+/de6Tu4MtPWlmWUrKkKrKv4Ai4ubiwJHHHP8AsffuvdBjVZwRswnaKBHUqhcanNibG/11XH+xH+Pv3Xug8bc1MMg1LJM8EQlJeYngwuOTY8X5FuP949+690qcVWUrRuKaZ5NDyXMqK6vrIEehfof63v8A7x7917pX4rG1Ugj9REhuy+pQsThg1hf+oJ/V9ObH37r3Qk4eZXnMMjPHIhI9fKkfSwY8E/63v3XuldE5pobfbSNKV0glgzAKbK4/B/oAb/7x7917rkamBUlmcRtGAqyL9JbiwZtJ+tr39+691xSpFRJpoFVwkchjZlVC9lJKkNyB/sB/sffuvdQfLU2tob9Gr6ceTVq0Xv8Ap/2r+vHv3Xuv/9E81dRRy08Ak1sNWmJgWkKAv5GsW5+ht/rf4W9+691Gmi8lMICJv2mt5Y9TAR6zMq6wf9qC24Bt/Tj37r3TIGkDt5oSjK5TUbPaMNfSAo/pxb6A/nj37r3TzQwyPHMrTNUi2m7OQyM7F1S7WvZeB/h/S3PuvdLShliSkjjepkkaPzxtCwHkg0oHjlV5Li172VTf6X/ofde6yGvqFVYb09VFTzSVN54FM5EihWpwYR+hG9QDcX/2Nvde6x0Gcfzo3hEiB/G+mUOhUi3kJX8j0j6H+n+v7r3Qo4WqkEiPIiwobqjMzESJo9KhRwB/hxb8/n37r3S8hq42hjijhSFtSnyABla4DEoObXPPv3XusizsS0kUjM4LIVVigJJuSVU/1/2/v3XupkEipOnjZ0UaXayIEEsRLuQv+x5P5/2Hv3Xum95dMkxmdTI76iy/XQg0FWIFrn63uPfuvdZS1M0qBSqqkeoKzgISQCT9frc+/de66+4jRJApItyWIVgORYqxF/r9P9t7917roVExiV4wpHk/CDyG/P8Ar3Itzx9PfuvdZFmWVtEiqX51A3Om3H6v+N+/de6lpGh0gvYWBkZF1WA+hKj62+vHv3Xuo+QdIJFiVlMaAShozZ2WwIPj5F7W/wBf8/n37r3UyhrDGGlZ3aNoh49ZAZXLfW30HJsD/wAa9+690pqeeGSnMqsyzJpAAVbtqHJv9STzc2v+Pxx7r3Slp5opVh8jvpW3lVFUuha4W4fi39fqPz+PfuvdKKAU7yqVdXjQeh0BK2C3JBt+Lc8fW4Pv3XunMU0LuVjjibgeplHN15ta9v8AYf7H6+/de6mjEqwR3VVYI4HobVpLH0qg4Yfm/wDUm1vfuvdNLUkTSOxUR+M2RtIKkf7UGI+n+8f7b37r3TFnt6ba2NjTk8/lKejpIizsJpEiaRluwQKxv9fwf9f37r3RAu1fnTXV9TV7Y68hSrWoj0iupdQaEFvEjIyji7Xva9gefrz7r3RM+1+5cR1FgJuxOwso9XuSop5ZaPGVEwZnqhGUh8Mbn9AsqkC9yCL+/de6od35uftD5V72q8xka6rONlnC0/laSCDHUyya40iQnjSmlRp/H49+690MWXi/uTRYTbFBmVrKvH4yOOtiaRpZR+4Xlq9TEkyXYsGtcCw9+690Fu5svTYeZsnKzZGFoNWQicKhhiY6kqnB+lmJGo3H1/N/fuvdFum3LXZ7LCCmpYamCWujp8e4YyOaiZtEEakgmygkCwsCOPfuvdbwvwR6vPVvxo2DQvTmiymSwdJm8lNpEbPWV0PlTT9Dxc8m/PN/fuvdGQrwxqJ4ldYmckPNdSTT1J1yurDnUpA9+6902R2qaKZXR0kaTxGy6yYyCdbMT9Sfr9fr/tvde6TmQhjeaCAUPkhgEomlEYBPoCwgL+eBf/fH37r3U3G4emb7OcMQZql51liGjx6BrERAtYBLL9fqD9fr7917qJl8w1BujGlomqAKQCFWsTZ5daSSX/tfU/0/pzYj3Xum7sTFQZTEzPKrAVTFpwCp9JJkJb/H6AW5sBxb37r3RSKHftf15uaTEZSSV9r1tKj0VQ76JaMvNaV218aRySCf8R9B7917oxNJkv8AgJkMdVxmjkWSZZ2QBaqneFZFKBbi9ySP6g3/ANb3XulDlFNdAMgEH3CqXkcr6lpgNICr+DpUC3P+9+/de6TmOr5FqgzeaUMrFGtYKC5Kh78f6/8AxFvfuvdMvZGOG4dq5Oin8Lu1DMSsQ9aEKZFERH5ta9vzf/W9+690QjZeP2jk8rkaTN5OmxdVSFKLHxVTmOWpnUEMuogixI/P5+v9ffuvdZN4UdHS0kE+MmMyxs0VUyFWbyxoEDEobEcek35Fr8+/de6QGKo5PuoKiKZqiJ6hDJTISXlkMKmW0Y/N7n+lvr9PfuvdP1PuKI19RQyO/hTWoLggLGHtoa39DcW+l/pb37r3SqiSqq6VpqSMywWRkARmZhAviVASf8L/AFv7917oHt10LtClVViVUXJw11S7r61MEp8kYQkm2nSv9LC39L+691Y30rWx/wAGo6iOAjyUsbSKVZlZXFkcISSt1AP15PPv3Xumv5IdKUHZ22ZqijjSPOY2I1uIliiJqWrKVPMieVSPSTwQfyLW9+691Qb3V23m8dUR7H3gHTN4x3aGnRDB4xG+gNO0lix0gEW/B/J+nuvdA/sjuGgxm+sX9gataYvHFk2llcLHMdIUAH+p1G3+2J9+691ev17lcZunb1DVU88VaklKU8zWYxKU0ISR9bgcf0Hv3XukFvLr6bbeipxuOqZoMvVxS1E8SsQQoF2mI4Cgg88X+nPv3XuusfUbdkqaaOV/OaeNoagooco8jBm0G/6Re3+H0/rb3XumjOUf8LEsWFrmemycsg0oxjmjQRK7xSBDexb6D8/X6k+/de6Q9RjcRvRptu5GenTNxQibHGGwm88sQv5GY3BX6Wv+P8ffuvdSOq985TaGUn2jnKRhXY5pI4pSr/5RDfR9xIxFmABAA54vb37r3Ry9tdjzQvDRSxziKSLhlWy2cekrcGwvckf7b37r3RndlbyyFFT0kmOrNTNL4qpSyhTwSq+q4sARcj6m/wBPfuvdPO/Iqjc23cjSyRwzNkqWenlVTo8CPGI3LC1tJa51c2H+x9+691rNZfrKfr/5l4KihhEFDUZp3eaJWkhjjqi8iJMw+gZlspFrkfU35917rYXx1d4drx1UwjpgtCFshUM37ev0jjh1svP0/oCPfuvdFz2jTPXZTN7lrYIoqc1jRwuYwZEQzF9J02+gt9fx/h7917oz2CYtj56mkrhURPE8YVkYPFrF9Ua3/Fxzza59+691r9/zSxVZDLwY1aV5RTwz1D1DoFZAH8UasPoLj6cf0J559+691RntRalarI0BujLNGi+pjJIkkhQRoOeFA5Bte9z+PfuvdCbBUGqnOLqJGLqkkPgNPqjkR1skOpvoYrfVbW+hvb37r3Q4bY29DTwRNGppIXQqZZSA5KRhwRyR9eBybi309+6909UaUtVHJHoA0iTWzBWkhLXPAN/1fj8AWAPv3Xus2CyWbwfkihQJTeXRTzOlg4Nl9Dkhrj/e/p+Qfde6EyqizMUtLW1/ijNXStLSyW1MVW6SlpCTze/14tY/X6+6917BinlkjaMLVKpICO/qT13klVmAKlRci1uR+fqfde6VVeFmZGpZnHiYSk6lYskYsoZLcEixP9b+/de6Qm6sZJnkmkZzKIaXQ6vGbRa1vpRPoeCTyP8AH37r3VeHYOOrevd40dXGkEcTlZVfTpYA6bLIg/NvpcHix/Pv3XujzdZ5HG5nbsNQ8nkqquIGJgXSJJRErtJ6jwqsT+OTf+vv3Xuk5TYwjt2jqlmbHwpFElVLUSKY6+QSet4tP4YXtz/Q+/de6H7L5inpa6Giedj6PvPFDGyhkMnpDiUH/XH9R+bEe/de6h7jySwoapEEjosV1u58PkiBDzFTYm5Jtb68G/v3Xug3+8mMUx+8kDNIrvdmVfIX02Uj+otxxf37r3SnwUVSKhnNUgNUNEkupRGlP+llUAcSAi1ze4PP5v7r3SuTr3F7xqIKGsrIooyzqKyQySECLTpYqpBJs1j9ACDb37r3SQrxJsHcFbs6CobJ0kVSiY6UuHE7SAMAujj6kixvYcH37r3QuPs3Mbq3FgMXULPjY6ajgyVRBGSyKHQPqJQi5NwSPyfxfg+690Y+eZMXQRYupLzR0VOQixouptK2UaH/AE3/ANp/PFz9ffuvdANu3L08+SpsdPArtLTamQEyPEmm+tkBsG06RY2H0sOTf3Xug4r6yTE08tPTl1RlVEijcrruv19NgOP6WH+B9+690G9dHJkI3lpoCs7TLHIpKq7PbTchibW/P9fqeffuvdBvumL+7mNyGVzc/wBtRUiiWYxgCRlCMt2aMKTY8AC9vzbj37r3RCcx2Fmd7Vb0tLHIMUlW3hlMZj+5UX8ZYxgWNzf/AF/z9ffuvdGD2Li5dvpSZCohaWohVKqOIsrFRILEyh/Wb/jUSQPp+ffuvdGz6CrMhv3tHGY6aonFKs0czRxPI0S0sD3ZZrnnm/BNv8Px7917q2bN07SVUCUt6lKQCmRJTIzARx31qqHgW+gFgB9LW9+691FJEuMqqryin+3kSAQjyxVFnH6oFc8i1/8AD8fS3v3Xuk1kIPNHojSOUSI3llACyqxWytJMmnUT/av9D+PfuvdJGsq8tHjpcYlbJBRNJfxyyaokaFdQkW/AuPqfre9vpx7r3SMjoab7GfIiuWprXtG1FHDIXhpi2t6jWCFYFvSNV7C1+R7917qbioXnqVjplCGc+IxFDIwkLXVY4GKr+RcBiT/UAW9+690pKjA1FLMdRVZYiZpo6hwI0P6tKounVbi+iwueOOPfuvdQqrxNZ0jfymRfpAyL9B/mYkUjSL/2rkf7f37r3TzQqY3NlA8iqF0ozcg8guBqDX+trAG/v3XuhAp2mKrI4j0+NEUPrYalbQpJY3LC35JP9LD37r3XORqyBZUkZIzrUqCukICdaTa2ufp6Tcf48/X37r3TRX1cVZrR2WKfQNbRsHVSPTIb2AsSP9vx+PfuvdBy9fVU+VeGkRZKNw0b+T6B9Q1sQf8Aitr8/wCPv3XuhGxWSSYJTo0algkfjEhJityRIFOoAkXJN7/48D37r3Qv1GN+wx9HL/EIKynrkKtTxKk95XTXqgdHZiEvplJjAU8Wb6+/de6YVpaWBDUSRRsyKS0bvr0i2pHEbrrb+oKgccWHA9+6903wGVXndCUp2N1eNTrLkgqHZhwo/APNrXF+ffuvdO4ytfEqQCDyHSNDLKS639X1UgC/5+nv3XuoVRX1E8sdQ0XglhLJqkNhrYkL5VPDMfqL3PItb37r3WGWtMbwxSMJaiUi5hZRNDb6q7H6n/W/3ji3uvdPePmWdnpop4o5k8ckbvpS7AlNDPUFQ5HII1Mf94Hv3Xul5R5iTERVFFM0ReWJKefyQLoZQdSSLJYEf1LDi1+SLH37r3WTG5Mx1oeGeJpg6co5VSobgKyKLixN1NyPzc29+690bzY25fs0jTzyuZREfDK7aE4BuQthYfi/+3/Pv3XujIYPdgkVVklLFnX9oNcBP0g/m3PP1/17D6+690K+38+9KzyokJMkJjdZl87BG+pHkFv9iOR/W/v3Xui1fJzFR5XZeUkMC1ZSFnjWMxoVZUJHpdebDjgni1hf6+691rTdkUddNubJpCVjpAx8sbweN1KPzp0kf7xwfqB/X3XuoTztRY+ljx1OBNKD45GiAeVCApp3Vrm1+Q17/wCNuPfuvdN0DVL1C0lTTlpSpkldi3jkRrLpYj8i5v8AS3+Hv3Xunt8nFQQmipo4ZpkRTpi1B1UAC7PKSgA4+g49+691mpGppKil+5lklMrElWDAIU9RQNYKOOPVcW5I/p7r3SueqokxL17mnEULLHBTRmL7gsx/c8YUX4P6jxb37r3SRr90R1FK9JSUngla0S1IYalNrMZAPoTxb/D+tvfuvdKrb1SKSip0SQq6PG7xykCSRmHMh/wIvYX/AKfTn37r3XeUMU6zz60WruWQF9OtL2sjPcXPP0+v9Bxb3Xun3D0uul+5qWv4qYiNFCq4LG+lUH6v6Em9/wA+/de6a62ergSoVaen0yoyL5FcsNS3ZrAaQxP4Frf0tb37r3QGbkxFJXUNSk1M6VS1BZXcWU2F9CSA3H15/wCN+/de6LhkqTLI9bFQ1VTC70rRa1dwoTUSVCX5vc/6/wDr/X3XugB3Bj8rRvNM5mWrjUtFF4wskl21F1m/pcX4sb/j37r3QLb1q8pmHifLs8rePw6mUXEYFo0Yjkkfkn/C9wD7917ofvjpsSKPIUuTyCxfbpaSOMsEeSzXF3FiLj6H8/T8XPuvdHP3Vj5pKEVAyFLBizN4/t2lZ5EUKBH60sTbn/E+/de6LDk9uw5OvldJo2gSQInjZl1DmzWJBP1/31vfuvdHs+HmyKXBbhXNxa6l44S8/kiMkaCO7Bi1+NQ44/w9+690bjsPccuZyEhiaJaeK4VXQRrFc6SIIzweOTz9foePfuvdAjWz1cFTHIBHOqn9tRIAl7G3kU/gDmw/p7917qfDFWVSf5ZKninISIaldLABwqj8Dj37r3XBMXV1NSY76wkZCtCUEaAAhwT9fp/T37r3WNTJIklEP3XUqhdHAAsbAE/Un8H/AHn6+/de6wS4WsRWUqwKrqj1SQhCouwdiTq4v+P9tb37r3XdBHj1SoEtdTQypGECA2k8qsdckQX63/3se/de6x5ShwcVJTuuRMs0lQB6FDrocAySTMQSpU8D+nv3XuoFTnMdHRyRUlPJdoWjlWQhXksfUqC/N7BuP9h/h7r3U3DYurlSHPYqWKKcRSFAYHqvtiiiN/Oy8RCzXUm9/oPx7917qXhaj72S1YyVNUwiplWQFViVfTGEBH6VAtb8D/ePde6X8arj8zTRrUU80ij9ySOYNpJUWEbg2PH9fob+/de6FI5iWrx8sNKpa4CIbgv5CNOt1P8AQ/Xn8/4e/de6L5vWkylPURw1SpHIl3YsukaQxcMrG99X1HP4+nNvfuvdBtUVNdDSzyRPIySrp8ZOo6xcKw5v9R9Pxxf37r3TviMrHUUC/c08kLwSxPHVwvZeGIZHi/JFh6v6fT37r3TrVSSy0rvLOstG4Mt73ZmduFv+OLX/AK/4+/de6T1JU09NVNKoZppbmHxhbI1rH0jgAgf8V/x917pWjO1FdiajHlmETxSJOFYAMUQ6boh/BI/17/7b3XuiJ7nrMhjd0TgVlUYPMZEhldtDkAByT+VBuNP4/rz7917oYNpK2c8X3Nb9RHHEjajbgNpUDj+v+9c39+690snwdHGfE9N61OlJgNLMUfVGxJ+t+fof+N+690+R1FNLSfwpNUbSyojTsbRjUCsl9N72t9Cf8PfuvdO2E2dVxLlauircaKHFwrKDplDVrs7Ax0yWPrFiCPp+f8PfuvdPKU9HuGJWqKU0T0sFlQDU0jo92ecvwL3AFh+D/X37r3U9trjGRGpqqUGOVEamdCxlMQN3ZEXkWvwPybj8X9+69044qWPGVM8MM7U6u0TTsF4lhYBhpB/1+R9P9v7917pzyO5qeF/BSyLLVSMyP5X8ayq9lYoi/wBoKFNrj37r3WDGUUVXWf5QIqhvtZtagAambhFYPwukfU/X37r3TlSSVdPOtAkBYTFYzIvqJiX6oxXgkACxP0uPfuvdSa6qrMUKuskiCU6xvSuj6fNMjISr0xA+oHJ/B9+691TP8x9909flamgoYnpopmZGkaSzSiNQBIYr8Ek2IFxaxH59+690Vrp/G081eK2sUOKeaKUvckNdTrVvpYfU3/PP59+690I3ZENHUoKumpPtkYhfHFcJqjjALAfm9h/vPv3XugcplPkJ02YqqWu2m6twbf61v979+6905STSiXwqgkIYDXIdSoWFiEB+h/1v9vf37r3Rmvjxtp8lvXGhYWaWKanrFAbSimFw8jE/j/XN+ePfuvdbCM+66FOvIMeqinydDimlrmmdFEhjjCoaeIH13VgP6g3449+690aP+XXu4UOcyv3i+V6yULJIXBVTUOxjm1OeAQLW+gI+t7j37r3Vwe/qPGby226GR41SIR3VQ/qMdiD/AEJt/tre/de6pC7SjyOG3jOtOZ4VoK2dI5CwFo0c6HZBzpt9bDk3+h9+690Kewu3q3DOtNLWKwEegAyOsbs0akyhn+h5AAAsOCCeCPde6Z+wvlfNtyV6Oqr0iWtjZYIjUAKXW6DSb25sR/Unn88+691WX8lvkrl9zUsVJQ1krSU8mlU16nU2OlgtuQbWBH1/2Hv3XujT/wAozPb5rt47oeuqqpcbWLFG0DStpeW6kyLHa3II1fkD37r3WwVvjORYrGVVRLUxxCnhLNpktHH41uzEgXNhb+nPH49+691qhfzGe9Jd579nwdBVtU4+gqp0keKdClwTdpF5450gH88/T37r3VTeZq5gsSK2kVLaTE2kA6m5R24strN9eb/7E+690kstJHS1M1KhTJpLEjJNGAjIIx6wlzxa+m3JI55vb37r3Tzh6OtaMVFDrm0J5JTY/wCRx2umu3BJ5545vx+PfuvdN2Vy1RFF9vU1TM0cpZYgGYElri+mxv8A0+nv3XuoFNmHaWL7WVVqBOCUqGBsSATrv+fp+R/T/X917rvdE7TxTmWWF5WiLBEsF1HiwUfX8/Q/W3+w917oPKaspY6+mpsnBUS04jjkkSC7BkBJ0FyOL2PHJ/IuD7917oyHT21YM/mafK0VJ9lQVFQUSljlDzwpGQpedPqLjm305tzb37r3WxB8LeqS0kNYix1KxrFLTkreQRIi+kr+CCDa5+hH4+nuvdXK4+kp6THU0DoFljAIAYB1NtIUi3I/31h7917pjyc6xOYYXBZ9SaCGDutueQCDxcfj8/4e/de6ZKSJgZIv8zpa0RBUjQzXPkC/S5J5/wB79+691JDtE00AdCQT61ACm/Hpb8/j6f48+/de66r1jrIok8DKYolPoJPkex9ThjYnkW5vx/t/de6aJaCQKsscXk1KTpKlGUIdViPpa/8AxS/Hv3XuoNXSVM8axqAkg9etWBd7c+p72+t+Bza/v3XustFCaRT9zIJWYqq+NSXi8lw55Fjxz9P9vz7917qbVYJabXLHUrU+YLNrZgHUcaBz/X6Gw4/I54917pgyVDDMSoWNZPGGfQyuqM36kNiDe5NzY8W+nv3XukDldu0dQFSpSK3lJlgjkcIyg3WSVQRwQQCPr/xHuvdMYG1cKwnjioomDOrtGEhKFRa6ubk/65N/6G1h7917pLbr7e27thY1erhgjmF45RIJfI6qQ4bUCRx/sOCbXHv3Xuijdk/MDAYhar+HzoZ01WtNEoIQcEsV5H05sfybn37r3RBu0P5jC00UtHBJHK5ikRZ0dHYFvSRqBIFj9LL9LH37r3VYPZPyJ3j2NV1bLX1Hhq3eNI0cqroF9IZ1JH+wtcn8j6e/de6CvbOJmgr46/JNOKhpA0E0qMB52uLOGVgwt+OLc2559+690NNHJHM0p8cFE8MNmqI4yEmJP7hYm9vyf6XsB/T37r3TZWUcJAqI5TNDIdK3dUYFfrIUIHH9Rbj6ce/de6xyQ1lI9FXRyKiMyqi0+qOcf0ACNzf6k/kf1+nv3Xuja9fZVsrgb1tfDA+Ni/aD2LTORfRGhB1NxYkg8cD/AB917p0r6h3c5KRnqKlhGkLOko8IFrNGi8AAXHAPP9eL+691Yp8TfmDL1hjKfDZ+MVdHV1HhR2Rg1LGjBf3GJH6h+gW+lvfuvdXZ9cfNvYUtHDPVSeCJIkkacoWWSHQPS0Yv6l+n1/x9+691j7j+dXW42tkotv1q1eRekcUsTwpdXdCBMuv6FSLECxP9f6+691UZsfv6qym4spHk8hVJJlKuYuJJ1jLxyTCRWCfW44HFyRwD9L+690ZyfKZLOUqzzVLtHOiCCOQSeLxoNIRVBuRxe4P9Cb/n3XukrksDW1EdQkTaUljPkVyxdQ31UavoLAW4vx7917ou2+MLlMXVQUwpqqaKrljpopEhqKmNCRqZ53hUAJew5+vP0At7917rlsDZmXrMnF58cxX7pwt/0xuW1eoyrpAIH0sSBfnj37r3Rn5esDuiujjnC0cUMUUVRBTExwEqB9NHOrgD6gfm3Hv3XuhVwXx7oKOZBHXSIZIkVIQ8YGtyPGbuAbkXJJJ/1uffuvdL2p6nxtJEKXJNCKmEoEmAj88KoQwcND6Dfm+peOb/ANffuvdJxup9urmJq6iyzyVDWDRrrDh1UD1BAAByf+NH6+69091/UGWCxVuLy9dEdIqFEk1wWjGrSNR5P9AObc8Ae/de6ADLbr3psrNmNoqyeGJpFctJJMSY31swuPWrX+gIHHAsAffuvdOg+QUFWI562ilo6glPPIadI4Uk1Ff2xqOocNe5twQABe/uvdDJtLfdJl9LSVZcSBiIktq8QsCTe4B9QP44vx+R7r3Qv02SgRYkWoF3CqgWRlbQRZXGk/k8f4WP0v7917pfUj00z0cEpVZdKPrMgWxF2ZFAHAsBfVf8W/Pv3XunuQrHM7K0SxR+NpFRTd2cG3qHBHFz9ffuvdYbl4zItPqZ28krIwjjjgjU6Swa5udXpsbDm4Pv3XuuSVqaYY46Spkqy3q8ki+F1YgKQFAIKj+rf4fj37r3SsxlLRJG71iGKMATyFgG8ekESSO4HqtcEILA83BsLe690xbhxUVKkNXRSSVFPUqkglMaxyytISIyFAFltqFgB/iffuvdFx7F61p9wU8lXTwNNVqZGjT08Np0lQABYcni/J/2Fvde6KdufZ9DgUgpa+eOnrvIGjSWZAVAj/cVlUHUTdAAf8f68e690H7T09AvnjYTQiaJY1SICVfIh9KkcFFIa3pvb8kD37r3TTlKlKmj1iB5VlVgJC6nSyXJDC35uLfQf19+690wUm4YYop6at8iJ4tEEiIHPlClogpYMLG1m4va3II9+690kaimylS1U8cEjrMU0lCYwk0iho+R9Be/9T/j7917oQNnbO3PnZIIXopanQ2qVRG8io6WXTIxP6f6c/7E+/de6ObsHquvj8D1dOKb98M2hXFoU4YHVcA/gE3v/tvfuvdGhpsHj8NFHJ4i0TMrxpJMjFvEBqI0KLML3A4B5BH9Pde6WCbkp6iSCGPwXRlgNxEkLiw0gMADqP0tfkj/AF/fuvdcKnetFQNNC9UIAjFJAV1kjT61MZ9Vl/s2+tz/ALD3XunOh3xiKkwPLPEIP2l+4hKRNC5LAM8b3NuAef8AHk+/de6VVHmqHISSCBkqERS8siSLxc2WbSDci315+n+39+690t8bQ0E0TzyyI5SN2iiSzswIBRgrH83sfqeB/h7917pG5BnpK0s1lSQBkjB0FGvbS5U2P/Ef7f37r3TXU1glLoW0IyqquwDhA1/6D/DkAn/D+p917rBBVIjyoZFUhURgUsrj9RAe9lsQDc/4+/de6wVFT62eplSNWBZmVl061NlA/wALce/de6gT5KL7Vo1WTWoQyTh9QYE3Cog+lvqf9f8AHv3XumUyRsPIZVdbMBFqKsALtqYfkEn+n+Nvrb3XusEM0gpyxS6hiSXYq6rqutrWuP8AHg3Jv7917rLLnocXATNMkhOiS4cM8ZFyt1PH5/Ivxx9Db3XukXlewqurpo6RpojRUjmSOnHiQkt9HdhYkg2tz/X8X9+690kqneCTuXZysTyKCC7rqKf2QVIvf+lrfm31I917pGbjzqGZTEksCzxGUhZbkFBb0C9wLW+pN+fr7917pO0276uJmjVpI4pohGTIdTPzyz/X6Wte39Cfr7917pyXcimKMXVFH7csgMgUj6MGFuRb6fTn829+690n6qsqKnzNDJ5IEBKMHBcKeQNDC1v99+PfuvdJ+HMutSrMAGjZlbxEBH0m6a7/AFsQNWnn6G3v3XuhSxe7KiKFUYMA0S6XfSrDi7NEB9ALH63uLkfX37r3Swpq5p4Fnl8kKlCyeVW1Tkeq6D6Xt/S3v3XupsGXico8TF5HUosaoF0XNj5OQOPqb/QXP9ffuvdS1zlVRQmGTR5LlUcNrYp+ssgFuCBaw/PPv3XukzW7knjFVTpEWkcB5XlkWHw+r0gF7En/AGP+P9T7917oI90ZmmqYdE07LIs6LeN9U2oWFowhsb8iwt/X+vv3Xug/gqI5igUzzMZSszy6wpUy30uDyFX6k8f09+690NOz6qKMLASGUG6SsxCuB6itj9LXsvP+39+690ONE8FTJGIVCK6KTIxIZW+pc6OPp7917pY0kSq8fhkjlZ7BiQWGschQWH5N7/73+PfuvdK0QyMVV5RGCquAzE2JWzAW5/IFrWN/z7917rhU0wlbTGukNczXBvZeS4K8fQG35/Fvp7917qBHGYpBeJiL2SQghlIN7MT/AEt/r/gH37r3Uz1fSyWtptc/p/Vb/Wvz7917r//SsQqYYZqGSSJHfR6mYsI4lCOY2EdrEGwCnnn37r3SXhyBomqUhdVE2kSKdVmAOpL8Dlfour6D8839+6901SBmcSoiESXMq6F1BywYy3A+psbccjm/Pv3XuvRRsATHK2lZTK1iV1spCg3HH0NiP949+6906xVEjehisSkFru4Fz+pibX4JFhc8f7x7917p2T7BJaSqYLbS5kMUzhgP0uxQfTkW/pbm/J9+691FozB5GZQumSR9HlZoZEijc6WQRkXDH+vBH1t9PfuvdC3ha6cp4ARN5Io/EhVQ1PITYgXHCjkE8f434t7r3S1o/HI6wVLeOOMujmKVltKLyhkCcWJOm4/Fr8e/de6n1DkSFomEIQr5iOALpYXdeSTb/U/659+6916SYpZtSFShFvWrB2FmYXv+eT/vre691h0OU1iTTOGACNYkgm4deAPp9ffuvdZ7NM95SulSFMmjTwDbkj/euT7917rFK0ayBLlmYARrcquk8eor/vAvz7917r1pqbx2b0tZ/GWKix+o1Xvxb+nv3XuuQqBIySM0cSyyMnoU6mZRrFiLmxuRcD37r3Wb+Jw05RCxRXBUq7OGs/qLayPwDp1C/wDXj37r3XWVr6SYGang0FKZYCuoyRO36NWo8kkcn37r3TTDVzIPA81mBEgY/TTa+mxvwPpb/eLj37r3Sgx1d40laSTVISGUqxAaEmzFQOQ314tz9Qfz7917pZRZqGNacHQyWch9IDqGQFR4z9fV9Sbn6/n6+690qaDcMHihQFBdCBotqJUkOWF/rwSRyPrz7917pS0+UisjXPK/qCg/UnkMb354J/H0/Hv3Xun+LJhqYK2n0I7oxbS5XWWOq34H44549+690WPuL5Cbd65oaswyw1eXijkfxq4dIE8dxcX5Y3B/P5Hv3Xuqee3u795dv5BYRUVM9B5n0UEcn7bpNEqxTykfQJaxUi/9L+/de6gz5vbXQ2w6vdW9JIaetNHroo5LpPkJyPMkcR+gufTf+t/offuvdUi9vd65X5Mdjz6lyn8HptUFNj1LPRUdN57pHCfoSPrYfXke/de6MbsbERYXGR0tJDEKtadCgDBZBGreNncD6cDk/W345Fvde6iQ46j3DU7yyoShrTh8d4KKtlKRvLkZEE8sMdQfr47kEHi4/p9fde6rh3jvHM1OazFOtZJIZA1BMruTHMqSeNYXS/CIeB9P6i97n3Xuhj+J2yMjv3vXrHaGOxslZTz7vw8mSphAakhIqzVVO6WI0A3I4sRzf37r3X0AaehpsPhMThYVWngxWLpKKFQoVSlHTrTxwxov0AC2A/A/wHv3XukPkmFNHUMjBXf+y5N1uBqW7Hkf4f1/3j3XukiNwmlQNw6htMxjHoj1tyHA5u31Nv8AH8e/de6VVPmKGdoSkSLGGjMoJDSMxHFgf8D/AK/1H9L+6909AUKor61p0h1SSRABFaFWLhnUf4Efn/b3Pv3Xug4eZszk8plSFeOIRxUAEQVdEdgSZBx+OCOLcCx9+691FOWNSk+Plj1LrdxG41qDINCBf9YCw/w4vf37r3RduzNkLueiyVJNRoJfC0mNqpE8a05kACICOTyDb8Ae/de6Dvpvdda9XUdc7jlMdbggXoZ3ZgJUtoiVQbWN7X/wA/Hv3XujGUuemgEsVYRGscjQsXd1WpZSULqpN7Hn/YW/Hv3Xus0+SqRJanjL05gkkjRNC6rBQbH62DXP1/rb+g917pylpKZ6tqI1kKzSU85MhHmVPPjjVRxqbEXDNpP1Nx9R+Pde6p77b7L69677NzG2d118lJUrkDO80CJKzyTvrgU6eVsD+LcX4sLj3XuhA27251NW4/wQbnoZqSdIzIjyDWrzDQgIlt6lUj8/6/v3XuhL2ymzYax8zt/N0NRJDGwiU1ELJomiCO+kFgb2IuL2PHB9+691NyGI2qjTSQVWOjqnh8giFTCC00qhjG4Jvp5DlvwT7917p5x+5tn46lK1eVx1NLQQR+SOOojdJJPGFYgc/j1XH1v/AI+/de6Lt2VvPaecpcrTYXJ0dXURK5SiScRmaXSik6L/AEc31G97g24Pv3XujydBSeTbeIElYk1UKKmiaFJAVtHCFcllP1FuP8P9j7917o6GPxFFWww+dREUjUuPJbUtuS2n+v1IFvrz7917qmH+ZT8OIty4mt7U2hTJHncNRzNVfbppWWli/cMjBOS6gWvz/j7917rWu/iO5MHkjmWmeSmpq+M1dPp9cz0Zu0TLwdQX1Lfj37r3V7vwu+QW1MjhsVt6uqWhkyMEYoAzBWQliVglDH686LH/AGHv3XurWGpv45i67BIxp/vKZY0mYK4jiqqcOqq3+DH8WP1/x9+691X9vHbEvT27Gp8rkaqrhmtUIzIzxJDI4dtLgWJ9R/21uLe/de6l5LN4vI4mLI0dWsc61DS+IOI28SjQiyO3Oor6gfxcXvb37r3QCZ3PDETQby29TT1uRhnKSzRkyhTGP3YpgtgD+CffuvdCTT7nouxcTTbhxEYpdxYTRPW0gKCeRIx5TE5PLA/S1zYW/wBf37r3Rz9lZfHb72zjq+lp6dMhAq0+UVLCSCdYdaJ4h6tIspN/qb8fj37r3Sgpt2VWIDQSa4NBHnnBKF4FOgGKFbclgVP1uPpwb+/de6FfbnaNNUJUwVGqRzTRLBFYgCNiEfX/AFB/Nwb8cn37r3VX/wAlY3p+7sRumkpaeJxQ01QVRQsNR/As7DUzRyzOQVlaGeURqAQSRzbge691YccrLkNpUNc88kv3GNWSKnaMIE8sIktKqD9QJsfqL3I/A9+691L652u8OGqaqueSeKrmFSkJLKWOnTIY0AAsFsRe3N/x9Pde6FrGtSR4iqaLUsEPk5YCKRELaYwQlxf6c/X6+/de6ok+fWNl3FuPcIeeOKClpZi8r3Lzhf0xraxvcfQWJ/P1Pv3XutfrCiqx+8MmkKzVMlHVyVOmaRkh8Yl8ixvpPB54sbcE839+690NWBoZ8jmpcnoQVFR/lb+ZhojVhpkeO/8Aaux0/jn+vv3XuhypTjK2h/h1HLI8tLToXjV2ZpbLqHjuf9v/AI/1FvfuvdM0NHkPvWjUNGgj/cBJWxZQI1JS+qwFjc/4f4e/de6c8lW1csNNi5qWYMDGzSQxaB6CGZfIbAG3+psfrccAe/de6EKnr4sfjsfjaiY1M9a4mpJEfVLQhXulPLI3pETDm3+PJuPfuvdOkVQ0TRyKlMrPI8U8yOJCzH1gRMCR9SR+OAAbj37r3SswzUhqIYaiN6eZlkmqdfPkgJ0oEQ835uBcfj37r3WXLYylZHq6GOdUkBSZpPJGj6D6Yyp/2j+n/FQPde6LB3ZsHD5/bOXyVXWQ0tdjYDW0lEI9VRWaDoMAkb1WsAdQsALD8H37r3QF9Gb6eOolxNXVSFaVpIYqVhIpjdjpQED8gg/4H6kfj37r3RmJQajc2LywZX0WMXij1Qh5JLiObVf63Nvz/Q29+690qM7kp5MylRU61fxR0y20N+RpjCDnSBYD+vHv3XuplfXCeAU0pneZz4nZQI4zHbyXNgCbfm9/9exFvde6RFDJOmU+wkRaqkEq1jIZBFE0EQ8xDVLAhSfoAT9Pp7917pTrm6ZpKusho/soDIJYKeKTzwKWOlQ8z3J59X0/wsR7917pwptz5COtp5ZZWWOlAaJogI5RCP3JW1gLqLG5A/oLf4+/de6XNRi8bnKugzC0NRPK84MNShdZI5oLF5ahGNgWHq/pzf8AwHuvdD11xBOlbXZmOWvbXGsMFPNqkkdY9Ma+CSU8jWGFjew45+h917qPufdFQm5ZaSqV0yCCRHpwyadRPkJYx8CwPFz+LWHv3XugDkkq67cFZUxCu0+YiSVEXSkcp9a+ZiCwK8BfxwLAAe/de6j101G0861Ek8cIqY3hlMC+NGUGOQSkeoFmvaxN/oAPqPde6w4iOllknllhqI1hD1L1ckQipLRDVeUSA6W44UEcG5uTf37r3Va3yY7ZfeGbTae35JDRU1XLDVTUxkjiqpgS4gkY3UjVcEBeDwR9PfuvdITbqU20MHHLlkk++qkappqVkUAFPT5FYhWFiv6fofze4t7r3WMb3zs87pQzvLUVaRRSBWBfw3IRFY/4fT8j6Cw9+691dX8COqMjhtr1W/8AKuDXZGSCOJHp2mqJYZINTrCzEfQ/UgcHgn8+/de6Pzkq2GkYv5I6Z5AQpCFJF1KFcNqJP04HPH+29+690gquoqi3maVJKek08uwbyNI2tku1yQQeSb2Pv3XupUFYlanjSGRkvNIY4YCEQBr+gR21fTnVf82+nv3XumuXBjIeSk+3YGadmhkeTwlWUA3KyHm4NiPpxe1z7917oPslh6nD1GlG8UcspEnjRlYqLaYf6aSxNrcD+pt7917puSrko2pPtJKiKrirGqWYSMiK8YspIFmI5PFyCOAALe/de6c83mq2urIpKkwxPEpGqKFKaLy35dfCFBJvcgfU/g24917rLjs5UM4Wr8clP5hTGUNNG8cgA0Ov6RxxyTY/nm/v3XulXDXPSFJPILs7xpJUhRCbtYSIyXUsPyCTzf37r3ThFm5oRIshUhyo8uoGNGLagYwfTY/Ucf4X9+6904z1UzxjyQvNUyzMsUkIMhaJlKprLkn6fQfg/T37r3UmlxMs6LTFSZJEMZIkXyRC+plbWLf7E825/rb3XukvmNrz0UzBQUTxxu7fq1r5SOX5/wCDHSfrxcj6+691mwmLnllnZleLwr9xLUhIYo9MXo1GRAGcEi1muBxYWt7917oUMXTSQU/3vihg8oAU0svodz+pWsBZ/wAAAWP0N/fuvdZEnaOYXjdFcv6mURvG+qzsWUAgk/Ucf1+nv3XuslRV+eF6RysjPISsqu36h/Uj6/Q8/n37r3T/AIzHxSxJ5GeEkIjErwQOTJHYD8WuT/Xj6H37r3TXnBSKtTHJLE0FmWOSFtckxQAWu3CspA9RF7fQ/S/uvdApkczLBLDRwxtLUSMop1iZ5ajUT6pJla5JFzYfQ8WPv3XunajqEaqS80qyRyFpVmZ45EqEe7MRKePoSFHH+x+vuvdCjRV4nVJ45GeyAM5/XICNKgk+o2P5+n4HAHv3XunU1ggaKaEkSMyLT+KHUSC51GfUCB9LcWJH9ffuvdDPtrcWTipVlFQomZBCZZYl06CfUqMB+AfrwR7917oxewdxTUmQp1ydnhmQQCaWRrKt/VIjA/UN6Tqv/h9ffuvdDyNwfYZFqbGzpV1ElmSORj43csCYmcG1gB+oc/kH6+/de6ft4pBmtrVVLM0LySUt5F0wyQrK8JDpGJWBNm4vbn6/63uvda7Hf2LosDuvL0sUFJJU+ebxvojRDE0nIUJcG39TyOLW+nv3Xui70dO/i/deOnCqQuqYsY/6gA6rDkWsb/T37r3TVDLlaqvWlT1Ipk0yxqrmxX+1Kbfj+q8e/de6VeCrIcK1Ws8dPXSVkfhd2ijnaFC15GBkFgQPoQoP4ufx7r3WKrr6cySyQURhp7gFC93mTgK8camxB/xt/Qe/de69RpjZY9dQTGovIsbR2CiTnQDLcKfpcgDn6fn37r3QhY2DZGRgpvJSw0M1KfJLU1M5kppPGNMglSIguVPrHBt9B7917pqlhp1ychopIXpI2JWVNLQlmFixDEsb3uovcfQ8e/de6Z8zTRWUPOkgsHKuz6kIJI4W4Dfm3Hv3XuuqXMS0oi1TyTyalEJTiKFQw1tJfng8enj/AF+QPde6V5mr81GtJQwRyVNWQkBunknfSWKxQ/psRY3Iv/U+/de6DqoibGTV8Fc8AaeKShnhqCHMUoe8jRAX0vcfRbG3+H1917oFtw4qloRPUUreUygFZGjZYjIti/iaTggKDf8AobH8e/de6AHIZCTH5gVVRRx5OmMM4CVISeMCU/2NS208kiw5/wAfx7r3Rc9+yLPWxTx0i+Jp5WKRKAkUeq6objm3At/T/YH37r3Qn9ebhpcXRRywPJ50VHdULM+pf0xAfgH/AFv9f37r3S03h2Nm82aWKeOKmppIvHThCIUBQEEzaQLk/wBSP9j7917oOKfdNVQ1whrYmDOvplBHjIc8aNP1Auebn/inuvdWz/D6Q1W35clZVBgYOGD3mRQSFJNuP8Px/Uj37r3Qnbjr8fVZecPGkULzaTYM3hs/IXT/AEufr/vHv3XukDu+XB0E9LEjmeRj5YQoTS4e1w7Dknnm/P8Ath7917rFRN93IIqZBGRaRg7aUVrBndQf7VvqB/t/fuvdRqs5SmeaOhUhZJGjjmIYBlawLMw5+p4PF/p7917rKuFnw9AKiWo8lWQJzG4ZS5k9Q8bDk/Q8E/X8WHv3XuoMtXLJEZaseMMplaVm0ooHHja4u1hxYW/r9PfuvdN2Phx8tTWzmjlnBhkZzCQVhWw0TRsxH1Nzb/X/ANYe6901+OFZnkIcxn0kMmm97fX6Ajj/AI37917rLUUH7SvNFqDWaOUJrCWt/aU/0/rf/YW9+6913DVVFDFJFTuIEmJBmdpVhmW1pFlQG3PPP+8XAPv3Xus2Niqci1SKeWOJKca2Mcj6mUAEiFjyTe5/P+9e/de6EXbtF5cZWVNRHDNJBMkkYSVoqiONW/clFrFja9weD/Tm/v3XuhZ2FX0tV9x43LRajJTh1VjIVsDqYj/WNvr+f8T7r3WXfWyqnO4+taFi1VGUZQwKs4a7Mq6SD9CLfS4t9PfuvdFnyO1a3HxrFUSGCd0k1xOHkCoPSCzuSObcAC4/w4Hv3XukvjIJIqsQzuzRMHMhMgEaiMi7KB/hxb/Y/wBffuvdK6gekrKmKkVJJKeSVU5LaY1L2V+OCLDn37r3WTcmHjgnaClidZ2lC0tTG6RRIpKguQw54+oP0/H9PfuvdcMXFHjqp1hqafJeCJ5qhowzwiZmCCMuLkm683/r7917onu+KeSu3pWgovheqqHETnQkWtyXVW/Av/QD8+/de6HPremxOMhFa7080tNEJIaOSRr1Btp0KVHGn6k/n6e/de6EGthpamBqwwutTUyJN4kZlSnVzbyLe+oKb3+nF/p7917pMz0QirKbwziYRMSZYLpFIXW9yT/r/n37r3Qk4+p+zoWEgZIyNTHUwEj6SVUW+v8Arf8AEe/de6i0Usk9e8MUEqR1EjgWJTUxAc2LWt6vxf37r3Sxmk87xJk5C0sZQRODLqKxEiM8Ec3J5/Pv3XunauxMdbSx1UMEcUccMizNGLulRIoMcqI5JI+vBtc3v9PfuvdIOqwiQtDPMjMwBfyEBDIkVrrIeSCTe/4At/jb3XullksgC9EYqQUdNGsSMI1V2MU8KoixvGOUDAm55uSDYDj3XulLgXYQxGqsHUTeMlVDMHAAVUHPK2H+Bv8ATj37r3Qdd1Vn8ExdJk46+jlNRiql2oqaTXLTyqTGPur8aypsfwOLH62917rXo+Qm7huLeVawsI6eaSNI1IkChSU9BX6/4f43/r7917p86ljjpqJ6mVgsTgPpNzfS/jCkf0sD7917pa9mmE0FIYGVLACJQQAF5P0F73Pv3XugdgijWJXcsztYMFAAPrvcAfT8/n/inv3XunKOgkqqtI6cmRIwryMBZlv9Ax/AH1uQSf6cD37r3Vnvw72XW1GRnzlDStBElNGH+5gSZpIwAJFj1DgEknUP9b8e/de6PvuqSoWVY2pSiQIFRlBsbj1i4vyRxb/AWF/r7r3Ru/hTX0UNTUSzx+B1YLT6SUZg0hPra9mW5a3HBv8A4+/de6suruy3xbPjFqy6sqGxYlH0jSq2B/w5J/w+g9+690RrvOWnqJps1jiGrXSaWcKdSATSaPGCR+OTz9L/AI59+690SzO57N0WO+5+5jpHp/KGqJ30esSHTGv5IAtf+t/r7917omvae7KvNtJMaoyPSuoBEnkBkBs0sbXFr/gWtYAe/de6AWXM/cZCCWqrDPI8tOLXVitnssZDD6D1E83Nx9Pz7r3WyX/LG2thsfsWq3HDSxwz1z6nlIEbP4lC+m1yOVvqvyLgj6e/de6FP5xd6U3W/XWbn+/WHIVNNNHFC7hdZeEnx34+np5+v+8+/de60/t/7yn3FuTK5iaoeplydQ8giJZgrOT5FaT6DTcnn6fg+/de6BrLZ4zSmHVI+gBgwJAHjJtq/NgeODc/1It7917pM1lXMlRGFVWU2YSKzqgLDW6mx+h4F+f9b+vuvdCPgdyZHEYOejo28C5MeKoeQqz6Yz9EY2IF+Af6cWvc+/de6SeUq2qnlkqg3lUKglQhFLqdQa6r/Ti35/1/fuvdMEdTjKao81RNNOyLqYRs6gm2kNqtyQBz/vr+6904SPS1lK03llaV0dYXaJzpLepYl0sef94/w/Pv3XuoO38DuHL56GCGiqKtGlhCweJ9EoYW0jSL8XNwf+Re691az8bOjc9XT0nkwtVQLK6+ScwSWJNj+2ODbm5uTz9OffuvdbGvxy65/uRgaWZ1lRxBEiWTSTdfVc/m5/r/AI+/de6MjU5lNNidAJB0sbyBtIZifyeLe/de6gUtYlbOFp2UsHaQMdTj6aSSD9f8B/X37r3UxacXdIivkkUhm0KobSQQDxyLn37r3U2kxSURLViJKHiVokSUEoH9V7W+n1/N78H37r3XVa9HTA2uyLqYqFDqToBAEZ/w/P8AvI9+690x1U4UpLEzQxt6pBdiCpIuFUtZfr9P+K+/de64ZLJ4uGlEiRER2F78BmH6m5+v45/P+uPfuvdIms3ZjadWnDxCOEAD/VG/11XP4/Hv3XukzP2GZmelo6eqqAA2qaNf0KyW0La4AP8ArH/evfuvdMeKzVdNkGqpJmiu6rH5oixsOBF+Ofp/Tn688D3XuuG6q6ShSqr3qX8lRHHZDwoBPqKBj/UHn/X/ACPfuvdV2fIX5FJs6llpqeClasNzBMzNqR4voygsQb2P1Fz/AIX9+691TF2r82MtWZKSmmmqWUTkVCw1MjNKp9M4gKEKtl+gtccfU2t7r3RVe2u6KzctbRja1XkDjpKGF5led5pDOy+uJ3IU/gjhT/X6+/de6DjbuwN5b0qA8dPVyJPMPQyyNpBPBJZb8/X6Ef7Yj37r3R4Op/hP3HmKmknw+ENQpSxD05ZPHJ+oS+VLA88FQD/jx7917o6G3f5W/wAgMvh6vMTYuOhxMdREyx1FQL62PqjSIrrYEX9Wrj6WPA9+690jOxfgP2/suhaojw1VLB4ryiMCSNZIxqDyP/T68C1vzce/de6JBuDb2RxeWfE5NJaKeliP3NMYlVYZFOlzGTa+o3IJH05sOPfuvdR5IPtYC0MamUIiRysnKoLKHBLMvJ4/SPrx7917oU+va/7uZaGSengemC1DkK4aO4szBbEk8glf8bgj37r3QpFJqiZ3VZZYAZWvAk0bNHGpAJLm1j/QD+v9ffuvdc9tJVVGYWFIaiNGljk8c5JiZUYmN49RuLWF7E344Hv3Xuj/AOyMpVY/bF/Nb1MstgDG0hBUK6uOB+LAi/5+nv3Xugd7H3VJTU1ZXxNElVTxtLJEGeOKUr+lSS3At9Rcj/evfuvdFMwPak1Rmpq6GcfcI4aoZagM/DemOEIQRYk2t9fzz7917q0H4/8AfkecWgxOTqDTVFKhjimlZXhnYAFFjDluePofrxY+/de6OTVZ9RFVVsc8csIiLySTRRoWAGpg6cEEc6bAj+oPv3XukDL2fRPJCjpT/bOyxK6oZJCoPqDqqAXJ5B/H59+690J0G/8ADUuMlp8Ti5mnenaRZfCjJ5hY3Lrdizf1BAv/AFv7917pL7f3/uhVlqp8HkY4AzK7CFmFyeGMv4P9L3v7917oZ9u76q8vQ1NUZKhJ8ZCtRJBJERUNTJxMy3Fm0/U2AIvYce/de6ix9t0E4MUVbTCWRWMks118auAZAVLXDDSQOSL2AAHPv3Xuk9SdhRw5CeWGvp6qISsVkWRYuJAdA1lrE3BGkAXNvp7917ob8NvU5ekaNKppICQ66njdmUcKpS4aP8/Q3IsbDkH3XupdXhsTlhqr6VKuSWMEOdSxgEWaOMKxIYWGr/YW+pv7r3QLbo+P2386ks9G7093LGnUGNjODdGNl+g5FhwOSBf37r3SMx3Ue6dr1KyY/Iu1vJaNpCrID6VI1jmwuP6/1H0t7r3RgNrYyvEAiyUsv3MaoQpcSD03IVAB+CB/jzx+D7917pZaK2CURSGcKZRIjs5hYll9aor3Ngbf0Nr8n37r3S+w89akY8lR5Et4xFKCRpsbuDe5/Fzfj/Y+/de6EDGtAacyVDIwl/baMyrFGUQ/2bg88jj888e/de6z1GLMVUhjVQjlZlXT4j45QPQPI9weLqbm9jce/de6U9ZBLRrSwCVZleRHaBVEgQBfTqdSblefrxzyPfuvdMtZXz1bRRVJL+BUjS6pxI+pAHVAAtgLj8W/2N/de6S1VE1PSnUsYaQmCN2uzztFe7K4IsfUL8c3B4I9+690THvXY7TBs3FAJ6hWjeojJZhoJLho/wA3Gn6g/T6j6W917onjZDHNrgRnSeAM5YOxPokZmQWPB9XHH/FffuvddLWw5KiWKFWjjiRnRXjYNKxdVkUlBbU31F+LA39+69057XxZnrEhrKJKqm1NeKFFSXTpKBhIQ3IuSLg39+690avbvWuHrFoJqrFwfanxSEsQ7MBGPwlrlb+oXBB/1x7917ofcLtLGYykp4qOhpoOHlM8EqeOzkFFJFmJ9NirXt/he3v3XuhCp6VH0KJY1VNKOsd1UllswsfVwF4/1/xf37r3XKvopTGpWVvGImsyyKGQtbUSrfWw4Fr2uf8AX9+690lBinDhpZ52gAZqcoGbTLGSYy+u4Jvc/Tjnnke/de6TWWwVVJRV7uXauqABGwL3ubrI7H9VytrBSLD+nPv3Xugey+J3djMfOlCKl0lZC8plfWdPIWPRccC/+v8AS/v3XunDZfY1dgfuIs200c2kxAJ5FL6VIi1eUG4Um5t9b8+/de6NJsPsFMtTRVMdTEySaEmj9ckykixcrb9JPH0t/h/X3XuhqnWPIw0zpCYWZdSF4wQ+hSPKS1zZr/6/B+nv3XukPkaSrLiEXHiVldVIU+nlSCB+L8H/AHi1/fuvdJOtqpUkJCS2C2IBcqp/Lgng/jj6f0Hv3XukrNnfIzg1OohrhCCUQHkgqv8Arf7D37r3U2DNjxzTzAtCxCakGkltIFlLEAW/xv8AT63t7917rnJlsdGvplaSULrlvdDGn5I1fU/gN/W5t7917qNJnPBFNN5C6MVFrhhptqRuf9bn8k8D8e/de6DbcW4JIZVSpiglhqBHbRMAyLItg44PAAH1BH+29+690GNa+SqFrJvuIxSooUeGVWIDj0GwFwLn8XP+ABPv3Xum6lp64UDSLUFXRDIuoMdBHJcq1/qODbn/AFvfuvdNFWMhKUSSUG30bQ6FyQNZXWTwByw49+690ljVVkdXO0kpVY5SPIgkCiA8axbn02uBfk/7z7r3U/D1YedY0yj1NIzSaXlupl1nUrmIm4NjwDzf/A+/de6VlPQLV/vw1LeJXKWdijtHwdTLcC3P9Px9ffuvdQszR4aiqI2pmnlhVlfSALmS15QwFuP8P9t7917qTQZ2jaaPV5GSJhEpYAOkZ+q2PBFwfpz/AF/Pv3XultTZ15hFHdmMd1pw7BhHG3pQBeR/sT7917p1fKvFaFY1jkIAlaMHWxIuSSv0v+bf70be/de6TFRk61alpKdixQnSXclkReG0I/5NrD/b+/de6SNbkWqxVieoc1YQNqEiuVQOLCRh9ObcGx9+690hpWq8xOKaCRaecSEvUy3CR+MFi7EfQcWB/wAePfuvdYaGmqEkc/cF5DIUbTKGjm0No1s39GXg/wBSb+/de6GvbmQoAaYZRHggjRonWBdToEFoiS3DWb83/wAf8ffuvdLugz/kmkWCpcFHVLxlEXxqwCFFFx9OD/jz7917oYcDlWmpbFBdXQPMDyhPAGkEAH6D/jfv3XuldHXIEAlm1HkqzHUQQ1tA1fWw/wBcW9+6904Q1MaOrxSs1PIdTDXxdQCAC305sbD37r3T6aWknoHqPuUExc6otZNyTzoA/r/vH4t9PfuvdRf4bJb6pb7fyX1/7p1fX6fW/F/949+691//0zySZDXGIIJXUrE97yspcgarOFPNiTYG3+P+HuvdNErtKyeVCTKFAaOQklrAXuwNj9bn37r3TjKtDRSJLSz+apEY1izPyo0sJFYAf7b/AGHv3XusvheviZYiBUEao6dRoBCLqYpb62Fr/wDIvfuvdSaTF1YBeXSkcCwl2nlCF1nZokNOo5JP9rnkf7G/uvdNsE8kVRNHL4wgR453YlHDLf0gKbHixFuCLcfT37r3TxSVCxime6S+SQwxaoRYoAVT9QJGm3+9n6+/de6EzCy+IiSHxCdUBkWSSV3dGGoozNdNJHIAFr/m9/fuvdLfHl5A5apWEKPNyASAzHQFK8Cx/TYe/de6dhNc6ZdOoj91iSochNOq4/rwf8fz9ffuvddppaZiuu4QPeyESKo9arY3JA5+lv6e/de64zxkyKYgbemRWBGohkDgaWP5BA+vv3XuuH+USNyXLJr9CsdfMepQQTYc/wBD9PfuvdZqeECnlUxapjZizAMykjngem35P9T7917rxerkkjiksZG1hSVAfxgAkg82tzcj8e/de6xUrVVNLBUxQRSkOWWGRQY3kB1skqDgi3Bv9fyAffuvdR6nyzzzVB8as7sWOm6U3lAd0RBxbngcWFh9Bx7r3WdIUEkccjTmAANI6r6mUC4Cf4/0+v8Ajf6e/de6hGjDzvPHMeG8YhcWcAmyB7/kjk2/Pv3XupccLCXWgKve7FuLlTpFufqLAf7A/wCt7917p3ellmp2lkdf0FhGQzMzK7BiFPBNgD/tjx9ffuvdY6AVsDCWKSaVXkBYGIs/iHCllI9PAvxwfrf37r3SxpMwyU0xkRyY1LuZGCSRytMbCzcMAhU8ng8D6e/de6Lx3P8AJdcHTPgdqrC1eI5qesyKzalpkW6u0Z49f+sTbge/de6q63HlN57zzcL1U1RJPVzvArMXmjeKU6lZr8gsCv8AX37r3Spr8j178e9s1G7d7TwTV/j89BgFMb1c9Vcgipj+qJrGoXtxb/C/uvdUkfIz5Dbq7+3vLR1RePbirKtJBBIxpIIg94Yo4VNl03sbcA3P0Pv3XunLprZlFg4oamWhMhVmkgkEQZp/HYqFBsTYk/7EX+nv3Xul72zvaDY+2s5NjJ4Ys9k0fSpWMmnpXbQQqf2W/p7917pHbFkqMT0rQ1eVZmrc7QVOaqm0oj1UklLpiuq8k6Trb63JNzf37r3VX+5c7WYXd1RVCNZo6yWQyrKt0CCa6FUt6fSVIHBB44+o917q87+Sdtr+/PyipM9UI9ZQ7ZwNblBeOIQK9Yt4Fe4udLA6SbEE3At7917rb7rKoSyhRE+phEzBySsaMAC0Yv8AgfX+n0/HPuvdJ3MY3/JaqUr5FtJZdRDxnyEKb8/655+n5H4917pCUWLpyrLVgRFxrjlQkoQFIvMh5Jv/ALx/rX9+690n8nn8fjqymhgicgGRTKyjQrqFAIt9OT/h/j7917rLns9JBA0qSAyS08yyBfSkcZYgMxP1GmwIH1Pv3Xuk/tfsnb8YGJE0bNHHNKY3YJ5ij+O2k8gF2bTxyFA+nPv3Xull9k08q1dACfowkAVxJ4x5LAj+t+VH0Pv3XusO5MXJXUtNVLAEaJE8oJRRYC6hUH1AP1/x/wBf37r3RU+wNgy4Kop99YOYtkaKZnq44AC1VC37kglufwtl/wAPx7917pdxV1NufEYvPU1I0hVIKaWjlYaTVFba2YEekfTk/wCP49+690v6OldY5pqmamjkiRIfHF+4kmqFW0i3+p+hP9R7917p0jqKEmjksnmGgszKNVRpuHRCv6eDZh/W/v3Xutej+YB1Vl3+RM2YWrWkot0UEFdTVaR3MU1Kyxy6FtYlB9f9a/19+690Xap6a3NtajE8WRqaqHXDJDNURMNazwqz1ICgAaSD/wAi59+691K2zn9909Jqoq4xSUBqKeWMSvaUTS64mhRLWCglTcfW5uRb37r3ShpM/v8Aq8zJJLkWSpnNU0aJUTMFjBFNFF6jYBlQkj+pPv3XujW4nqTfm54KZqDIRUNLPQ+eaWVJJUMbMYmSOQkksoH0J4II/HPuvdEN37gt1bF7GlxEOSqDFLXwUP3I8phlhi0yu+m5tyzXJ+ouffuvdXXfHregp8LiMVPUxK6im8UsOkX0wCwZyb355H9b35+vuvdWX7NylQ0UFQ8g0SmJbEatSFLcMx/tH+n/ABoe6909b0wdHnsRVUldEk9FXQ1NE9PPECpimBEi2YW5ubn/AFr+/de61Ofnp8Uv9BXZEm7qKKb/AEdbgnkkqUpI3dKGWaNWJAiuPqW5+oFvfuvdEuxGXreuM1Qb52lV1dftqMQzPGgYikkjVVjICngqQW/HPv3XutmT4kd2Yfs/YOJyJyVPlcpFTUiZCVXa8U3iLBZDe4YKQG/qQeOffuvdDh2PtOk3tjMiiUVNWZKWnVIJJYwQscjERCInj6nSRybC/v3XuqsO4tr7k6sr9eVjaeOqEgXH0+oePx6U9TrwLC5HBNuD/X37r3QX4vfmOrDPi4FjpYXn8dSkbAx0skkYXyv/AFNuCT+b/U+/de6h47KZLrXcIy8DeXGSyKKmGNrrUwPYmM2uLsDqHHAIH4t7917o4fX/AGtR4LcFBuPCRIdtZpfttxU/p00dRIqxfdBATZktptwL/Uf1917o92Q23j8nTrk6IiqgnghlpXQrJqWaEMpltxfn8jg/4+/de6QQ2xk8fVmpShmYMqwtoaRGiiB8hdiDa1jwf6e/de6Kp8isK8kuOyFbVyUtP5q2m+6jkZzTx1mNmhAOgEk+VoVAPFyp/Hv3Xujq4GjifrSiqDW2rHoaQNAylJJCtGqyJToLhVBvyfqP9f37r3QxdePJX7Who2jaJljkikqGGgNAUVldv9qViw4tf6G449+69055SgTD0+SeNzHQtT+mmaMWkLt5PIT+bn1Af4j37r3Wv/8ALjKCvzm9JUmeeriaQ0quxWnQE+ORXufrqBa3/EgH37r3VD0FSZ96Zws/rEsiNpEgjknjcBwig88fUf7Ee/de6MPtCWgamtU1sMTPJokDKfUjJrWFCeTZbAi4/N/fuvdDFt6GgopJGgpIpnlRgjASGd4ygeQ6jcgBr2t+P6+/de6fYZCKiinixzgRhCyC5juk5Yh2/wARySRcC/4Hv3XulPk5abOupFNDROpZo46c8K/6byK9/qLnk25vxbj3XukRVwSpUNjZ40cS+JllhtpiVbAK8wtYHi/1/P5t7917rnSZgYisix+QhDPJPI9NLF6o41SMgayeATxq5B+t+bj37r3QiYqvxzUtVlZa0fflo0ooLmTRHES07vcBQRb6ciwuR7917rl/HM7mVqaSjkRUnrYXVXYKjBlC3jb/AFbL+PoDyQeT7917pN7zoKOqx1fDLC080cYiQtc+GoRNMqE35B54PH+APPv3XuqyJ5DtLsl5hLoo5qvU8cOkEAf2SSAeDewtxz+OffuvdHbjqa+rosZNjWEdGY4mlqhJ6o1a7+GRf6G5sRY2HPP0917rNmP4hFk6GqGQVvNDpVmRl8RRVISTUQWDfqBHIB+oA9+690MeHArsbDVyUk0caUrQzVci+ZZJWusppwPoOLHVe30/1vde6Za+spZsZJh3oaOnEcqzirBZJ6uEfsJTuU/AtyPxz9ffuvdICvyL09ZDHGyU2kiMRzXKG6hPMVA54+l+L24/Pv3XuniOXyukK1Zn0KrJOYnJEiG4jUN/ZH+8j37r3Rhuts1/k1RDXRfdz00DwUUKo6yF5bxliFADfUhfqQLWN/fuvdDTt2GoWmjWammp4aT92Nnd6Wyn16T5blghBBIP4v8AUj37r3QSbjo2mrMznxUO0geeMT2bxoZkK2aQkBmJHCi5I+hHv3XukptnJ08mMlpJaJpa54S088kmrQYiQsmgg/gXIH+sebe/de6SO48nJWvTU1G0EaRlvuakxodUiORoBZRcgEqCBf8ABBA4917oEu5e4RiduDaGAyEDZOrphHMtgskXkW7k6OFHPpuCQLWPA9+691XhmngwMj1VMUrMtOxaRpLSeCocXkmRwBbkjURa3B+vv3XumDGHcG5JDLX5GaoajOiJZiXIj1m8YL2BsfoD/vA+vuvdGE6y64ye5d3YHG00GqWtraeJVEYUyXkBkIk4B5uLW/2Hv3XutmPY20KXZOwsJtegiaOegoYJHT0ySfdSIHkdqgc/qvYKAAOLfW/uvdJDcNRUkkSK2qNHfyDxSA6T6+GXkg8fgnm3v3XukdPmKSOGCM09TJNPFMHUhUhbU37b6+ebc2C8fT37r3TztrIV1bLJS4aOqlJhdBFEYJS5jUl46dwC+kXBc6b/ANP6n3XulAkkhlgM9KVja5kMjysY2RroQ0lmI/1JPJFr3tf37r3XtyVsOXhESUcfkpo0h5HjSS41aywXgi/Njx+fwPfuvdB4u15q0T1Ms8MZVDG4szuQielFMWnkkD8cG97+/de6SdfStTNHUGWaovrEkRUOI3XiOVAb2/rwByef8Pde6b46ylpnE6TnUzwVDLVIEleQkRtIwHIVTfjj/D37r3SyqsxU18Rp/LSzhEUtMixs6oTwYlYW5H+xtz9T7917rvb7STVBpWcyxlirhwiMgQkoR5AR+mxAFvx9ffuvdCvi/tIKVpWmlmamBZVjQLIzatLK35Hqubj6j37r3TjJP99AZIgkIpY0knlf9tpZGbRYhbMSCQbJYC5B49+6917L1E1ZTijUJYRBNbhPKHAukgKAGxPIBJ+vPv3Xukbj/JTFUaVEdXME8yKhlKG6xmVXUggf0AH9T/X37r3S/wDNalSgp6xawmOF5J4PJGupOSul/oR9CVH4uPx7917rFqaX7pjI4MRGgMSRb6AO17iwsL35Fr3+vv3XuoaF3h8KyaJGJklijTVKAraV8ZINwfz/AMVHv3XulTQ5h6YNTSSCdjEFXSAVhQp6vMW/SR9LXB4Nr+/de6Te4K+A06wkpEOUGhSRMgu7MxAuSfrc8k2/2HuvdARX7mkp4qhMbFGchT1cNQmTYMk1IYnuIo3k+moWsF4/B9+691kxGYq8zWPksg15JSpEgDLT/cBf3TOLBrnjhbc/S55PuvdDzi8tQzYxJIxTo9PFDHOFlIdnBsJFtY2+lgT/AIG/Hv3XuuEeZlpHBW7QuNAMcksxVTJf1Br8H68nj8e/de6E7b2deWiF5zGvlCxxtp5P5Avzck3BBt/X37r3QiUmXnvEUrWeJVvpd3ZFl/KlEP4P0ubfkDj37r3Qmbb3g0NQj1MkpdDFqJlkayKCNKEHj6m/5tx9PfuvdGk25nHyVC3Mk71MbiKEswjbUAugIp9ItcgC1/r7917qrP5e9eU+3szWbkqo4JErUdYA6xkyOTqaM6/SALixFiOB+ffuvdViRZqJMlUQwyEROxVVdUERt6iwYEWsOCB9P97917qdj85jp5JZYZkNVBHIwjjCgro9La34Y/Ti5I/pwPfuvdYqLNw1MxhEcqiVwAXXhTpvdCRcr/rn6f4nj3Xulxk9rxjH09XTzRqI0DPK5AkUsLqqgEfS/H4IH+Hv3Xug3qqWt8ZWWpEssrAQhgQQAdayEi31/wATwD9PqPfuvdcsMKtDOa940Vh+wsIk8x1KBII1B/r9fz+B/j7r3SjG4qOCM0sEytMhVhEEAMbqCNa35Lf1+tz/ALx7r3Xq1ld46mhneZquBjkmnAHicgBWhWwH0J/r7917qOldJTRw2h8gUACpMQZCAbiwW5/1x9Pz7917pV4nK1sQSooiI5KNJHSZTEjweRTd1Yi50kcXPA4+vPv3XuknkNr5+rZMjKJZ4qySV4qoFJTLIL6i5Jvq59Jv/W/Pv3XummvooslganCV1N9vVUL+aimZBFKXV9MsdU73IVuDZf8AXsffuvdAPujZskkKS/c07BWEZSGTUEBPAAe545/qTfn37r3QE7t2fojTxv8ArOiVygK0ytbVKUj5PHPANrWt/T3Xugsqo6jbldUfw+qMuPWNQtZo0LUApctEp5Fj9Pofr7917qC9bJVIWkeqlUKXUMzG4IuQo/2HBueOfwPfuvdScXNJPkKNJaaSeKUxRxyOT+2NQAFxzxx9D+ePr7917q6v47xUu39hyTUdbUS0ZhjJHh9ZnKC4HBsFPp/x4P8Are6917O1V66aSndg08xcJqUK5HLBlsbfT/iD+PfuvdIDLQVdRIKqSNTKzgxO7JqhaIWtxx+fx/xr37r3TngRVLJBEryylPW0rFx4bm6q6j63J5uCPfuvdCItS8NJqnjYKjhgBHdC5e4j0gWAP1v9R9f6+/de6TOcztQzDziVkRU4C3FMTcKqDn6C/I+lxfnj37r3Xo8hDW0gmcCcwWWmhayLKr/qdwv0K2+vN/fuvdN4iWmqTreqgjN55Y2BRWhb6lRflRfj37r3Xc0VNXSl6Np2pzLYh+S629LDUL2JNjb6e/de6cJ6PDx0Pkqa2aPKQiNKehiUPBKNXrd+bWsOT/tx7917pPw4yoy1clFR0zNHqLkM6RRsAAX1mSwsP8Pr+P8AD3XunSnp5sXNK5ptETgxRsrKi6kbQWQiwt/iDb/D37r3SgoFK43LSy10UGqksY0KmV5Cx0Bfxz9Cb/1/Hv3XulJ19kahauCkjCwDyxu0LFWD3sGkRx9P62P+2Hv3XujHjI0L/wCRUkkrtJqM0xAVi4AWQxggAKB/vuPfuvdIrOdfS5pWlhM3mRZVVmjSSwN2F3YWI5Pv3Xuin7s2hkMXLPS1bGCUM3jl0ltdwTewsLWP09+691D2fTSUFS1TWtJNEpWPQjn6ngWRv9h7917oV81NjshjWhWmEV0QxSsQzNIpuwI4P44/1/p7917pK4VJsRBWytRlV8Uwid4wvmLi4aQtbgfUH/jXv3XuiDb6/jP97KsxRs0Ts7szE/RpiS4t9f1fX8+/de6X+w4s3S1dBJ+9UoW0mKJLekuFLMD+AP8ADk+/de6NHlM5W1AjxaYZaSGn8UMLRRWkiRowxmmk4LFjfi3HF/fuvdN/2rLTKxjk83kZnYxj9zQS1gfzYHnTz/r8+/de6dYZ58pTxwlkQLri8WhgEAWyvwL/AO8ce/de6e6OjyUMETyxNLH5H/eACkIbRpIrGwufoR9R/tvfuvdeyOVSNG8aCSpAWMQxPrYmxtre3FiR+Db/AGPv3XupG2dx5CMaZwZRISGiZSAy6jY6mFhbn68/QfU+/de6X9VFHWxvJLPFHTGRSFVAHJVRqChrm/JDAfWwN/6e6907YSPCKjUMrBpJGDU8SaXOlGuFF/obi+kcfkW+vv3XulVX0NHJTUaUlLCjxtJJ5joWSSNAqmGRPzzyPyD/ALC/uvdEd+Wm65Nv7VqYqimp4PBTzRQ1EKqGkimBOmdxy1vwPxzfjn37r3WvNm5UyO4qlmlY6qqQlv1XM8vkUkg/Xnm34t+R7917ocdu09Rj8bSU0WqUl1J0i5Ooh7A/k/Tj8XsOffuvdOe9q9nhpI6ostl8kaLpRlYemzH+lr/7a/8Aifde6Q611K9VMtJ5mpgVEWtlLxERgsz24PqLcWv+Px7917pd7VgkrslEiyInn0I51EfcqWs6KoIubWtzcc/64917rYC+MO0Rt/aaVEVApranHU0CxxgLFrmiUgJe9iq2J5+pJ/Pv3XujJZnbFXDhqp6qkpnHg0wVDqHld5josyAc6TyT+QRf6e/de6VfxhxJx+TrDkp1oqGFKn7WVBq8ktPMSi6RyLsTxyfz+bn3XujRbxrXEqTB5opGVZAQpAaNri0h/wAbE2/x+g59+690Wje+deeI07P44ITLoHk/zi8EDi35v/xT37r3RPt6B62mqKZJqisNRFNLMHfmIO7Bo0BFgVsG+h+vv3XuidQ7Tqs7V5aaeqho8PRBjJVFxCVdSYoaeRnOkM7WCvbk34HHv3XugezW3sltPPI1Wr1FM1SqSFlV44pHSOVIRPEdN7Mtv6fq/PHuvdbQ3wCyePoegsZWlf4deinaoj1gtc3Chmb6Xsb/AEFvxcn37r3VO38zXvOq3ru6famKr5ZKbFTus8STL449KgkMg+i8Dnm/It7917qn+qzNF9qlL9g1RXSKWklQt49EhIGlgfw1zf62sP8AH37r3SKr1xsaU0dOHacX+/qb3Rlbk6UPNwLC97cf19+691irqWi+2FVT1UNQGIR4SpV00Le0RY3vzyeffuvdPGIkp63zLODHDEgKxqRqZr6RpIBFuL2H5/p7917ricJmsmlTDjqKSrpw4Qjxhm8lgUVVAuSwsAb/AFv7917pSbX+N3Ye7pi1PjK0eLQZI2hmbQGFxGgsOR9bD+t/fuvdWJdI/wAvfcu4II4dwo8UFOYKp1kGggOQFDIQCCTwOLf6/wCPde6tN6i+KfTnVNNWVOVw+PzOUgpY46WOshSe9Uzc8n9FiSLnm4IsPz7r3RtNoUGzMRTxVcOLxlFHCRKkJjVEAUabCwA4YH+n09+690JtJ2pjqiSOgo6ilVgVCQxMQpUMEB9JtYfT/eTz9fde6FHGZLHq8dXUKlRJIoiSBQWjVmF/K973uDwtwB/U+/de6yxS+NqieJDGup7CNQrhbgjWvP4PHI/B/Hv3XunqhjllACs0jsdMSklW1lgGDSH08CxHFv6+/de6cpqeWALecq7yeLx2Zi0akXswNwAbjj88+/de6Z6hTCxm0q115Cm4sRoNwTwbAf19+6901V9TFDGamZSsIVRpBAOsjSLXB/wJ4/w49+690GWXrqrKwfbUsc61QqZFtYtTCmIuCzjhTe/0vfmwv7917ppw2ya0yh8jC1QslRGY0uZYipcsYpV4NyL/AEsB+b/X37r3Qo5nZ01IErqDE/wlGgjk+2KAiUxRgM4JX8fUEnjn37r3QXfwbIzLUPKItOrzq8alf6qePrcfn6G/0A+nv3Xugh3rDXGkKMZqqTWWT1yFkRSUVPSDxyTYgn88e/de6rC+R3x87E33DU1VBEyqY2EUp1IYIm9CnQANZI+umxP14uffuvdV8bA/lX9ydhbnknyKmio2qi3mmaXVJB5CS0at9L/0a/8Avfv3XurSerP5NOxcXTwtuPIR1EpKtUK0WtlZralidrEafp+R9f8AH37r3Vg3W/8ALZ6a2dLRTxY1JBTKiF52kdWI9VyoAA+gP5H+8+/de6PFtrqHZ/X+P82MxVJCWQxxzRpFJ41UXZtLAAE2+tr/AOx59+690xbq7K23tSmq4atvCqxLI8d0cOQbkhL2F/xYA2/rx7917oi3f/zS6025tLNRRR0UlR9hJEsdaqGWViv+6U9XIY/n6/S309+691rE9rb3pt+7zrNw0BglqK2uLLTRwlTJ5ZS3j9Nhwt+bgf1/Pv3XukjQZ6np6euo6z0RkPaMxBpUmQWGi5bhSOfoB+b+/de6SmG7Gp8BniJoPIJpUheoDsjyqX1gyrFbn/WA/IIta3uvdGiburCJRwQtoqqiWJLuHKmOEraOBY9ABP5Jvf8Aqfr7917pbbe3BS5GekyNDBMIbRSaJkUSiVeVETLyqEkgsfz+Lcj3XujhYvdWOXYdV93KsWYll1JTxS+dQoIKjSADb+tiORz9PfuvdFP7dzUNfQ1GNWRllnik8xVzcqV9KqFvb8fUn/W9+690XvaO05Ya2MUtOXEisWBF5CxW2qRrfpFwf9cXN/p7917o9extmPtjbdNn6GGrXIhg0dSTaJZ0bktFNc8XPI+t/qPqfde6HbbvyFpxh8vh8/UQDKrCaemjZW0yTKpDanmuwJ+vDf7D+vuvdFM3B8j8ns/cX+UfeDHrVMHDyhowrPYOEYWZefoADb8/X37r3R5ulvmx11O+PhzL0VJqeCltMIAsjFrSMTa5Q/Xkkg25Hv3Xurj+uexuot24CKpxS4urpnKahAKdlZpUJI0SfVtVj+Ra/wBDa/uvdOWTwu0qlK2LGR0VPFXRSQVcSwIjyRyH1BNBBQ/geqx4Njb37r3QI5b4vbXy03+S1ckJqSzl1kVWj1kSKhAA1G1woNz9f8ffuvdBfvL4t1mExGUp9tQZDJ1TyRS4yvkkaF4VZleRZYrgNdgdJ0/QEWNz7917oAsZgO89jVDxTYyoqIomGsSyN5HRC1gHtb6Em9rfX6k8e690tcb8islhpvss5jp8XUQWMImWTwysoNyXNrhzb6/0v7917oadqd+01fVeOoXwu6iUghJEAkXhg6gfUkWBv/vHv3XuhlhztFlQlRGsczkWLa1CamF5Db6kADgfjn+vHuvdS4NyUuNqWLwLIGjYwTWVAGBDBjq+gX+n5/wt7917rPUb0xmcqklqpofP5WRpQpUEKoWyKP0lTdST9bcj6+/de6daSd6iVBRTmaBVYSFZ4wUBHrsOT9dIHA/PB4I917pdY+qZKWB2doyji4lVCNCr6gSfqb8Xt/T/AF/fuvdKiKvhq4leSZeUvGJGZ1SRLgadYuG59HqP5uCLe/de6c1yCAxpCrFolVnZCVMTEclueSeL34/p/X37r3UiGVpZZEdiQA0kumNSwBHoJA5P5t/xX37r3WeooIKyFVhczCMNPdglkPJkZ72YA2/H5t9be/de6C/dW24K6gajqGimNWJGhvHpelTSQySsSRdv9VpsLC/v3Xuq+d69YthMlPU47EzvTok8880cQaGJEJ/cmAAOkk8MLA2PAt7917pL4HFJW0q08SJJPKzTNoiZXDepAt19OkA+nUD9T7917pcYWggxUtzTes38sjqrOxJHDCw+lv6/X/W9+690NWI3fBTmKjjCcw6VcaQELAgr6b8/QEX/AKf09+690tYsk8qwuZ2UFhp8TBQq3N1KCwcn8AAE888W9+690uMXlKfSnmb1F21MmqzA20KDexA55t9bj8e/de6eTXPreNSZYCsoR3Af9s20sSOPyeT9Pp/r+6905xGKFgJ7GBYVkR0lUq6WJICv9CDcEX/pb+nv3XupdIlK0ymWRv3btTsyKS3kIshLXH1vxa/Jt9PfuvdLXH7Uxlc0EVcQqTNIJljjDzAAX1sEuNPI5/H9Tx7917pC5zprAZJmlgppROJ2CyawVuSVVlGkgA25/I9+690ENb11ujY1S1XSTO1NrDKsTMZFiZjrXSpsQL35A/PPv3Xuhm2lviomhggrZZQtGoQo6sGKKQBYn6G/1Bvx/rX9+690MLY7+8FPqp3UVMgYERyJqYGPWCQ30Fr/AF+p9+690Gmco6+kielhXyowcn9IKhQFYXPP1/pb37r3QQ5Wjlog0sCImhRJpX1OzswLAgckcf6wHv3Xuk9LV1MYPkLWW8kijSfHHItnkRRZbgleGBP5sBz7917pinycVPrgFUyMQTI86szNcknS97abHkW+v+Hv3Xuktldx6afQKzUsbKBbUgfUSpv+SV4t/T/evde6S2QyNdVwNUr9w6Uyr5agRnTeNbeJLfUEfj+v9OffuvdQ6bKYyqgjoqaaSoq7LUS+qSAwEkBkYBWBt+Bc8/nn37r3SrxTNJUxlmcLITGPLoK6SLEAAm/NvwP9hb37r3S/oNtUFWyNWITExPqWwkUfhkjY2F7ci3P+w9+690hdy7QggeaWldFg0TPKwC+VnC2jJ0/Q2vewtc3AHv3Xug4+3x+IYBqZ5HWIWl1X1yA31MG5Jtxaw4t+PfuvdKeirKjIUhqKOG0S61LygQmyHTqUA/W5/N/9b8+/de6YMktRVg0xdEVCCoZmUtq5YrIOGP4/Fh7917pogx9VSCoqQkzUdOAjMdTaZG9OolDfk/63Hv3XunfDZeOSeVkmAaFCFZmKINJGkaT/AIf42v8AS3v3XulBDviXHT0dQJIaqRJdM0Uiq4GkkRBwb8G/+x9+690hdx7hrshXTuxaGokmJijorqwL+oBQv4AHP+9fn37r3UKQB4RI8ZEsoRZg0zq9QXNkPqPJve/+t7917p0eox8eJtDSsJ4naOrnJZNaOtljVCSWtbk/Q/4c+/de6T0+TbQIKWJFhjRZAqgByq8hC/JuT+P9tz7917qdh87NWSSxyVH2ZpwZCsitIGBUhYYz9NR/s3Nv6e/de6ETCZg6jHYxlgFDA6VUcEm5Ny305/wHv3Xuhbot51FAkSpMpVGBlVijRTANpGpm5vYfX/Ye/de6fane0c0hMLeNDoBJey62HKIw5+vAt7917p8xG7IXlRtZcALEkeuy6mH7jC/1sfpxf+v9ffuvdC1jK2SSmUOoBUhwVIJa/NncmwP5+vJ9+6907/dv/qZ7ePx/p58f11fT9d/x/T8e/de6/9Q55jeEMwdo2WJ5YGkt43hKFnR1W41libfQkW+v09+6916cUrUlJNS1rySPEhkjmHiSnqjIQEtHy2oC+s/T6XsPfuvdYbFGco6tKl/IJRaNmb9YiI4bjj37r3Wekrcgwhip3ejJMy+R0HkjLErYOOVVlsP8foffuvdKiITMFneSWpUPFSmM2LrNHEwGgn9KLw39LAAWt7917qYkdJWilKUdLFNTxqJpXmETSuyhjIqJ9b3uPp+Afz7917qRWU8cbR2lKy3Fo3Xx6GUauJIv6qfr9SLX9+69080MzUMInMS6CzMp1MFVCxJRL3L3NzzexNvwPfuvdLiimgqYkPlkimlPpp5lUSSG2tDTBv7N7f43+n59+690o6My1MYedkllSQqkSLpBSElPVH/UWsSeDz/W3v3XupVQiCdTJpZrqFIUL6Qt0DADkrbj/WHv3XundKJhGD4TIJB5ISjaFZC2qS5PGr8j/X/23uvdY7NGyNGLrqsyNcyRgAC7NxfgkD/inv3XupKgWGk2YsVHFrknhfV+T9B7917riaSmnlvOzhERSxiUByygMpDH82Nvxz9PfuvdcLCWVGigMEESyKAgVjOXJLPMtuCfyQL/ANeb+/de6xIsRiukShkR28TOzCPQ5WwuD9fr7917rDIZAgkWFdYKMqsLgki6lNX54/1/8PfuvdYFVmDKY1VderVpIcMxDNqP1+t7f4e/de6d6emjlmSEkFLDUGUBVcgMPG/15Buf8SffuvdPYo5THIJI+YSDFLHGskaK6j0gt+SOCP6g/X37r3WDQop3er8VPFTwG05LRR2QcaxcA8f48f09+690Rj5Ad/nH6Nv7QycAvN4cg9MH+4lUx6XSNr2A+o/178D37r3RPKLDbi3tmxLRJViBmjlkSWQSSMqv+8kxS/BNmFze1v8AH37r3Sk7R31tXoTbUtQ7Q5LfC08sVFSkqy42eSPVTPIxuLXsw+trkcc+/de6pF7V7U3V2bmmbM10mRrcjWuUkaZ2p6dJm1NQohP+xBt/h7917rDtnYVDGZPuaFY6tjGhYrZTISWAaQfQ2IsPz+effuvdD5TwttjEGvqaamhno6R5qRJF0LZPRrUt/XSSDbngm3v3Xuq6O394ZfeWfoaCJykOQyNLSzSI+qo1VVaIwiqP7IWx+n0+n+PuvdHF35t1sbgKWj+8ZcVhtv0WOjVR4oYZIqdIiAgPBJB/pzYf09+691V12Ji4/wCISvT3kjZpVEzEystRKSFHkNyFI50n+o9+691tr/yNupMTgOsc9v6CkQVuSxeNxRqxHolZlHnmbWOQB6rWN7c3t7917q+GcCKdNJMgZSgsRKPESSF1Pzbn/YHj8e/de69VCeV0QE+HSI34QEDWSwYAflSLf1H+39+690GmaoZzVSCPyErKxDK7eRIieFa/0Gn6D8C3v3XuktNtU19RpmkLepWjUrYvIVB8ZUfS/wDxF/z7917pQ5rZqVOLaKWEwGCmk8hB1N5NBdCWtf8AP/Ee/de6K7u7puokx/8AH8ROYsyFddSvJHHIiIWjEpH6Tq+nFr88+/de6CTr/wCR+4Otssu1+xaOeKnSVlhrwkjAwf5kuJG+v0te/I9+690efD7121u3FpksXMtYk1OIEEcgYpqJbW635axt/rf6w9+690jM1g55KCroTxFWpKPUNPokJAcH/FbA/j37r3Rcth11RiMznNqZAvT0uqZ43LNrRI3PjCg/gr9PpcW9+690/wCJ3jlMdVV9LLD/AJHTVUsMUjkq0rVBDQOUYmws1uT9f9j7917p7od3TY0oJ5vuHaeRVjABMbv6mt/QC/8AX/Ye/de6K785cfgsnsHbG8nipkrMbWPjpqxkjYxR10PlcOwNxqYi/wDvFj7917oqVOKau6eiyNXC1RVSY6roIZIQZXkqWhEcK6h9FAA/2P0+nHuvdFZxmLNBk6ihMRimgpUmyDrcrUSOBMbg/R11FT9OQbfX37r3S7xVHi1zOGoo/I08wY1czx6jCaj10t2F72BH+H1ub+/de6Pv1luY4rE5bHZAypRYrF1uQikaPRTpBGjeiKX+rG5tf6k/1ufde6rV3UYN1b0oKmpqJaZ6mtyWSgeQrINAqHhgckDk6FFh/rC319+690cTr8x4jG4qtpK6WoldDG8sa2tUqxVZD9CABwfpzf8AN/fuvdWddLbnmzVJR0dS8sklJHGrOwIUyE6lK/T6AgC4A/wPv3Xujc7lV2xMNtWkx3MvACm2kjUDbnkXAF/9h7917oq/cPSO1O8OtdwbSz+PWZqiF4qFlAkeKpMZUMjt9CbD6fj/AGx917rUL7o6x3r8et6bo6r3JS1FFt7KVk0mMnqlbRV0/lLgROeAFWQXAP1Hv3XusnxZ+RG5fj7vtNuV+Zqjs/OVsVMWaYrDBO7D/KI2H0JU6Tybm/Hv3XutrnrDd9DunZ+NzWOyNNVIKKKeGRHjvIhHkJHJJbnj/b2F/fuvdITvvrzH9m7FyVXR0H3OaioppKNII/W7qh9Dt9QbAcD83H1Pv3XutfHcNLurbGfycL4+SmqKSolhqaQo4kaK+tnFvra5N7Gwt9D7917pU43d8+bxqYuSYrKmp9LqJHURRl4o7k8E8C5+n+APHuvdLLrPsGTb2Rp9uZ+SFKPcFeEm8rnRRLMh8ci2+lrAkG1v6ce/de6tw+Nm/ZsY/wDcPcGQTIU2TZKvBZqWRZIpacyEfaswNtQNwo/IA+tvfuvdHfy+JhhHklnVFamkEkNv89GBpBa1+CORb68f4+/de6r9+RuNSKix9LAV0GtgYRqtguqoVlLuwtosFufqCPrwPfuvdG52Lhaur2NQSNGKiSPHRuIIwjxFuUdzJa9jxaxtb6e/de6EbaTSU1AlLCkl1WXyFQojBV7iIAnm17H/AGN/6j3XumTsHKpQYuqWoeTQAy3LgtEv1RFUf04Av/hyPfuvda+nyLhiqstvJ45HkldKmeATC0axuHaQl+L3P1vexvbm/v3XutdqLdcuJ35lIJpWljTJVRPrLAMZCpI1cfQgD/Dn8X9+690cnYmRx1fGgiLVBhmM7wkK0s87RaohHe3C3N/x9ffuvdGD23uOop5YjEIUdIzHIrCNtIk4lUqRb9Rtcf42Pv3XuhJq8rRNjntC9RUIokjjhuBKG5dGb62BFja3A5NuffuvdJJK+p8epkSGolNggAaSMFtSrbk30nTz/T+vPv3XulhVU4hwsJBET1C66iVowXiQnUqJIBpP1F+Bb6H6e/de6yYubD7lhiw02NMCQ+UrVeK9RLKhJVxKbEh7A2vYA8WFvfuvdJyoxkOBycNG5+4orvI0rDWsYqOLkE8BSSrHkEjni/v3XulZj6SnlgApKtIGguscYP1sPTIXBHP0sP6fX6D37r3WGrxtZJTzeItUpDK8k8kSszM7jmR3vc25sCbc/T37r3VfXfOzDSZOPNo7PClRHMSvBCl9ThlSzcWsB/r8f0917oYNk78xe7cBjaCkf7XH42Gki0v44KmSdUAmec2uw16tF/oLf4e/de6E3ciYcw41qWWeqrWSyyNqWGBCdJViTcA/g/U/QWHv3Xuo9LnMtTBqKeqkoMUINQponNqlw/pkTWLhbcNYgkj/ABHv3XumiPc8Jy8mNekqCkEAliqGRnppzJ62McjHVcEm/wDQ39+691nWrxtTkYBV1awRMs4meRQGUqLBbc2ta3H4+p9+691zr8nLSRr9o8NRLpcUzKzIZYzcqxtx+k/697f1Pv3XujQ9GY7IV1Rj6wBJJ6gL51nJ0xJChLvGGHF7qL/1/offuvdD3urI5KBary+qWKme1P5VieQIoCrGgAHNr3I5/wBt7917otqVucylHXY5ax4IKypNVJSyMjRhobuLSAWDAcamufoAQPp7r3QTjMVcGQZaY1KPTzKk7xzfsiFW0uZGUAXYXN+L8/4+/de6QnaPbWJ2sGoKaanmkrRa/hikFJIyAGWVk508i1jf8m/v3XuiTZnM4as3MldQ1cmTE8UMtVU1AeIVNRHIZqmkhiNiqWIAIINlvfn37r3UXcNHSZPKNU0dHC16GKRTSoI4tSxhWYav1Nx6gAeb+/de6m4zGYpYcfKyNG0lQYZ0jCwRliT45C7kFiPobG173BHA917q3T4OdKUb5GbsLORCahoSIsUGR2eSS3jDRLcArcH1c35P4sPde6tWKeWM+ARSTm5do3Ikgj/SF1Ai5A4INwObe/de6QtfRw1Ujr4p6l5CFRhSlg34LFkQiym4IvY/U839+690gsps2kmkd5pRTLZQ8qxOCjo5CMikKRpuRwALXI459+690nMTXtsmaoq8dWirjDFBDKskUaqsoPnV29S3caW0kBuLg3t7917qNld7NV1hqIkcyyaZni+3aGngYcVBjKALbV+kWIt9PwPfuvdTHzsa1saUxkKyxrqXUxiaRgJDzzbg/Swt/sPfuvdKusyy5Knx6R0UdG8UFnNHICJz5NLzSH6BtPCryPza97e690icnTUtTJMKSPSDcRxMweYGIAtO7LYXfkccAfi/1917pIZanxdQaWWNJgy8TiSnPjglVraYpVtrstrq1wbXIPJ9+6907U9NjnkEdMkzunBltGhkjYA6LIdNl/FrkD82Hv3XunvGiloJT95TQU9RNJr+7rZZSiwGIxoojpv0ksBbjkW/x9+6907SZGmow8X3M8kzzokkcMUshQM12eIgC6sDcXHv3XulDS5KhmWWeq+4hgo5hDAHjMXml0hwlrqb6eQbf0J+vv3Xus5rKZqgz0iB4IJG8STM4ZtVtLspJJt/Qki/IA9+691HkpzXFw5hglOt3cxOhkUvqjCBSBcG17D/AA9+6904YqpQyilIkrKpSHKxo6yegXuyqtyo/Gn/AAva3v3XulJMqs6mGOJHnVllTyNMNVilzH+oFTwQeAbcW9+690yus1K1jr+4Z2QSXCg6DcABSCBcC39fr/h7917r01TEkBnVXWVlZqtowSpkZrA6pD/qf6/X+g9+690gsvHWVLTQgTxftmSEvM0dzwmoWDaVsOeD/hb6+/de6CvMYmKGeSJamZ55ESX7d0ni0ycNf946WH1KtpueDx+Pde6FHYW2HzmCkoq4M9UMikGK0TLTMhqo7mV0UF5gpHPPH0F7n37r3UWDD1VJLNaVi6LUJoYkRl4JSpIC+ksTzZwTzzzz7917pQ7by9ZiLVMdJ94lTE8NSlbCjRGK5D+GQDhh+CPp/Xi/v3XulBS5l3JenvHG8o0IJBI8YYnUFI/HBBvzzzz7917pf4rJHV+wkrOVQsizMugqPqQCeLX+v4ufwffuvdP65uopmWSN51jklC+MstndbLJ6U9V78qASDzfj37r3RgevuyaqnlipKuSVdEa08YRX1SRlT6TIbBGUfU8m/FyLD37r3UD5K4XHb92WZ9OqpjVPUs1yG0/uIQ9wCALErwebfTn3XuqMN2bdegz+Qxk1CqPHLJDGqka5v3AwJeOxAIsQOOPr7917pP5BKXAR/evFLRVEKqksMJCwzxMoJYXF2YE/4k/7A+/de6f9kRUmTX7rIxVUVKivLBLDURrKHA1Qu8cgPpuQbHi1/rf37r3QgzV1XXRxUsQeSmgKxoqIC/o5eWcsAf0/7D6W59+691wqKOKRxUxw/bhI7NDrL2S5LMVY8c3vwP8AW9+690n9xSVWMqKKRYKUJV07OhWcSSIrpwXMXpQn6kXB/H1+vuvdJLHYf73LU1XPI0OkGSoCOhSQO1yquzfqv/if68kD37r3U2vlrKetkp4mvAZGAOuFgiX9IiJJJ4+o/rf37r3T7RRVlVCiIRGVIXxgrol0nSTIy8r/AKwtf37r3SqyODnpaCOSlMaLJIBKRa+vjyISeLfi9/pf/Y+691lx01ZCohe8cYusJvrVWZR+4ingG1ubDn/Hge690xRYFsjNVGeT9tRKw1VAElgb6tLXtY8f0PAsR7917oFt44mpprpSQytALiaqMAaJQ5vqLqum/wBPryD+ffuvdAxnqV5dBomMtQiSeNS1wGYWLMtjci5PP+3tx7917ov27qDJI1p9MhidneMoEiUgj6AcaSb/AO8/6/v3Xuk6suSyUWuCNNFNFZ0SNY0jQA3YtwCfx+T9D9PfuvdL7YFAMplKCmRTOyVMIYEFGBY+koTxYE/W34+nv3XurntpU4wmwaakhjWCVoFEpACggQn0hb8c8g/X/Ym/v3Xug5Pmer0lpTGRqk9F5C+o3Kk/p5tf8c+/de6kMIqotC0bzGMqVVjZRzYOCf8Aef6+/de6cKOmqIJy7IGRY9WgMQTbgKTf/Hj/AH1/de6XuEqocpRz0c8LrMqBadoU1xhz/akX63HNiTY8Hjm3uvdILI0NQ9StGsbSVRnYeKR411i5RNQYjn6ki9v62+nv3XulPT7JkhpZqmRvCtLCda8aXmvqKrpsLWPNv+K+/de6SeWpm8kau8p0wLEZCzkFASUQr9LAH6f4+/de640MSU0klSkepEZRGjMBEtr6m5te4twfr7917puytRV5Sq8lPBTwtEC7PTgqSyrZlbi1uLf63+Pv3XumgLXPK1nMQPqdQ+ly8Y9LEj+v5A5NuffuvdTI2r1p71ANSkYKJEupWXm7cNfjn6g254/Pv3XusH39UwaM0YgtpUhHLqQObMeCTz9B7917pTYXKVGPq4Zb6mbxo3jQgKHsvPA/H1v/ALH37r3Ri9pZaF5EnDrLJGwYhQNLRtbUVPOoD8kH/Y+/de6MLg6yLJGKCFUjeRkBdxpjsTbSLjnm3N+PfuvdBF3Ns+CVK2skiEstIjcQBTHI31Ch1t9Prce/de6Jljoo6rKqs1qGjlqVgkln1CKAE6mYhb/2QSvH9PfuvdLWlbFy5R4KWGWZjO5gqDK3iKKNJkSNr3JIJ54/p7917pZ7hkgpNvupgadpUK6WZXskfJjPBCkkj88e/de6rX3vUxVO63iUSKyVATTEx0KpkDeM2/ABv/vP+t7r3QybMo5aWJshCJXkh1ARiQWt9RZb3AN/8b+/de6Euny0FYhjNXPFXidQaXRZ5GF29RNwRfgX/p7917pSz5eRMO9D9nDNOroBJceeFgStlBt9fofrx+fp7917powdbkKSrFRKq2EZKKuk+mI6mWMHi/q4J5I4H09+690K9Nl5sgXhqJdAKgCMQroRSgYKY2ubWtY/W/8AvHuvdJbIj+HSfezvDEgmXXIUU8c6UWMHi4t/gb839+691woc145pXlghNPUx3p9KgKH1EliF5UNYX5/2309+691NFbV1cohR0WRAHiRmIhFzp0g24F/pwbm9/fuvdLehw1a9Acu8uNo56M6pEdyKuoExC/cRL+Cuk3Hv3Xun+nq3o4KY+SOe6ySMmrVOV5IKvf1Ankg/X6Wtb37r3VXPz43a9Jh0paiM06VH3CwPNrDMZFIlUKfrwF9X+w/Hv3XuqV8HMtVl6enCK7vUIFVQAjMWshZj/wAg/wCx9+690eDE7bmoqWmrWpr/AG0CyJAgLjyFbEyf0Fv949+690C3Zjua5nu0YkDaY/7EbLdiAP8AU+of7H/Y+/de6DuhYQoluPI2vWCdNyPUjFRz9OP9vfn37r3Ri+j8BVbg3tg1igaeFq2nAiKsVt5AGA1/n8n+vv3XutovrXb1JtzYWHmNA0ZhpYpzI7nU0sQvc8cACw/N/p/j7917oOOzOx6yLDTy0yhaOJ9BlR9EkYLszxxw/VjfSRYcA/Xn37r3S3+OOZqtw061yxywSO4urppieR9JlkKkck/UW4BuffuvdGx3J/EKiikSWaNxFBdNY0OSLoCAb3FhweOffuvdEr3JNVy1dVCdQ8UryKWAcCNTzf683H1/pYfT37r3QB5yoqKaXIeeRtOhg720FAy+llJsDwfp/wAa9+690VqbfVNtXIZqmkxkOSp61WQ0FSiGlM4mHilmDm1wQSAQDfkHke/de6Lfu/c9dlsrUUdIkVBh48jNkZKdJxKs1S7qGnEjk2KhFAUGwAH09+691cN0t8isX1j8Xq2hetmbJnFyz0zMyjVNoUfao6m4Zw91NuAD/X37r3VIXYO96neG6c3lslWGSStqql/JLUK78TOqxhuLm1j+f9b6k+690EP8ZakkLhA6Mul1YrrsxKA2HF+B/hb8e/de6aJzHG7vOViikVnOq5BU8hFsP8Te/wCT7917pprkhlanKkw6xG8L/RWUC51AX/1/6+/de6EfYcmJiroPv41mhdmLkMVd20BSil7i1wDb6+/de6Pj1jitnpHBkmo/GIyGKSBXZUJ9Ibmx/wBpuLg3/wBb37r3Vm3UG/8Ar5KGCnhx1LFVoI2aSWOBZByInkZl5JsFtwf9b37r3RoIOwcfT0s9PQwQGomUhZVZYpGKEmMu3HAtcDgc/T37r3ReN89nVNDVvTymWPVMWkaIaomJAZld04J1EkC/B5uLk+/de6AjdfyW3BI9HSRV8y0VODCGjRv80GICMy25uCeef8ffuvdTtld55BJ4GlqhGpcSLULMWn0FtR1xj/Yn/iht7917qzLqDtZs6aOCepSSSanUq6aXaWEKFsUuefrYDkfX88e690cfHwo9IkYZ7sFdSCTJeX1fug3IsPpf/Y8e/de6njy0yWLu+qRbr9FIDHksBcC4/HP+9e/de6zRSoVPmmQOhJVgRJYE8qbAf639P979+69021FXBAshldQgbyKVbSWsA7Fgb8cfj6D8Hn37r3SdqaqgyzuhlAjQ+SNdZOoKASSliOOPz/tvp7917pum3LtfBweOSoiVtBeQh41OvUbXuARbj/H/AB4Fvde6Z4O0KUSwfYwJKpkHiYSLIJQCWAKoAAPrz9eT7917pY5fsnc+46KOGTwwilSKCAxxglYy3qQtzckG1/8AH8/j3XukfJVn7RopqlIpyzqFRdBZSbMrMRyxvcH8D/AgD3Xuo2I20NyVsONpoD9yzB1bUQCEAurMo4/q30Pv3XuuWa23Q0EskFX9pMaRmVydAjR/0sA76uQR9CCAebe/de6ZJc/iMLTyCGSCKaMRhJKeNIwpI4KyKLE/1NueeB7917oLsr36NuzO9PXQvAYjG0k51OHLWcx+U3BB/wAbfn8+/de6RlX838ZhnDVucjWOJgrI8yvqZP6qHsP9gB7917oEe0v5pe18XiGpMZmKeWpVXWZXlRlU6tI9CC6i1rXJN+f8PfuvdVsdh/zEM3uWlrayjy9DVPVSvR/YnWZUhCnTIZAeTewAt/rD37r3RD892JuXsPINU5qpc0S1PmaCRpYBoV9ekG9gDe9v9ccH37r3SSrIIx9xW4oPTyw1WtTEZHjiiAs0qC4A+tje/wDXj37r3SIkqGifJfcn7+OpikjuJFgdZXuVnNkN1P8AS4v+D7917oK8rh8hHUQV8slSqoGaKNFlRZJlGtdOofTkXYk24/2HuvdNWO3jU7fysP8AGYamqgacuxLs8aRoR6I2vb6nk6Twbcfj3Xujm9f954OdaDHx060qPJHd1aMMSp9CyM1yQDbgf7H6e/de6OVhNy4zK4jXQ5WkkkKuk1MHSNRG/FgTz9D9QR+P6+/de6SFRsLK7xqp6bCQ08MRheY1NTVeOOym2iOoe4Ulj/av+AL+/de6HjrzqnP7YmocVubGRLJLFDVx1MKxVIkjcDRIKtWIYf4qgH9ffuvdGgy+NpGxooaPR4oIFWdBYR/T06FKgg3AHBI/FuB7917okfam1olqavJ452Tw2Bp0Ems1arcsWH0A/Frf7H37r3Rc8zSU+ZpGGS1meFGjsyakSUD/ADjO4JuPx9bn6+/de6ArH7a3RFmnaiij+zpKjyU0t31TajZmSEG5N/rb/XH0t7917o/uyfktvnpzE0sUcdSKGP7fyaywSMpySxIIIY8BhpP+xFz7r3R8cH/NM2Tujb+G21VbUTbmVpIKeKoys9YgMkly08sQiLNLrJBJcixsAOT7917o2PVHy52/nmjC5ml8raCklRKGURj6EI5b8cH6Hm4P59+690b3AdxYvKRAtNE6qVvCGdjMSGaOTyObLze31I/2/v3XunmtT+9NK7UkEEpEdpbtdnBbUPJpAI/NtJA/2Hv3XughznTMe7JKiiqsHHPUyJIscnhR3DlbBkAW/wBf6Gw4tYj37r3RW95/Gfs/YckmboBLLivLaGlCG0SRr6lmClWW/Gkc/Q/j37r3WbZ2/wCqw0tJRZ2nmpZqNGZmaSULJJwqalb+g/H5/rx7917oeqTdFBualRNQWViE1+UKpRSGjcheTYE/kA+/de65ZLaOR8YnxNWrkII2XyFWdi2ttKrYX5/pz7917rLtzM7mxk/21VSMiCVFZkQesIR9WXkDjm5PBPPv3Xuhxw24Kv7eaGJhG0xDSp44pdQJLBU84YoAWINiCb8k2Fvde6XWPqvOhRyYSQk+p/060BsYkJ4JJuACPzcGwt7r3U2CeZtRDg6iA0ljdiebOB/aH/E8e/de6WWLyNo3kmQmYQCBTFa8hV1UAAg3a1zzcXuQPfuvdZFaWKV1EgTWp/dkAYyxlyCrAADT+DYclfrbj37r3XHJ4r7mlqKpaiCJo2QuwVYvLqVgJGCgarc6h9DwCOffuvdF73thKqfFVulWEMyGlaH1xvPG/MjWB5U2FgBYfi1z7917opWPgkxGbbHvEtG0kpjgMkiRRxxhToAJHBPGkm/1PHv3Xus0+ep2rJYq4+KSJvCG8gkZ7AhZJPGALcC/+9j37r3WWTKU2iKWB+PVKbWUBA/+qP8AgOb/ANPz7917pafxcrFQiSphN1j0Rws8rKHGpGkINwLjk8f4WuSfde6UVFvKqjqVjVmEP6G1R6V1gWZ0tew5uOfwT/X37r3Qj0G4C8FK0lSlo2sXDNG8oLXKPqOn6H+g/wAPfuvdLmGfyxpJBICQJFKalaNkVQyarc/k/Q+/de6nvDSEUgjmleoRS8sLOVCA6dBT8nSb6bXNr3uSPfuvdLHFZOekJD1Dwy+HRKyyO5AW+lbliSCDzY/1/wBY+690vMdl1rVpY4pY9bFgXLeNX0ra2jm1r/nk3txb37r3SjWkoKyLTMYZBGSJA5DvL/qkjDCxtfi/+29+690HuR64gmSprsbJDSrT3aSN5Ej8gdwSyIPqb/Qj8/X37r3UPb+TqcLUeHILOI5JCgnUAXCkqp1f4j/YfT37r3SlzkMMofJQsXhEEt0upBFhoUAfkn/H+vv3XugSzMLaTazN4y8i3VfE7C4j/wCDAAXtYf7bj3Xug3r4lq5JoHl8DBWkDqx16lW6X0cAAjkm9/8AYD37r3QO7iqHM5p9Tu5Qq00QJMkt7ItvqAbCx4t7917pBVM1VQXdZJJnAu8bL+3CVFwhBvdiT9Qbe/de6UONq8nLQfZyyyRR1AWWQDS4mCi7Np/T6bgC9+f629+691jhweXV3qMRRRvDp1V00njjdGN1TTGp9I+lyCeR/hb37r3Stxk60woZPvFqpSCaqIBCaWaIkFEFrFSQLHm/59+690Jy52OamjnijKzII43ZmUBlP9lFFueOf94+vv3Xug93PllAmaOq8Eg9HiVXUAcsS0hNj9bfS3+w9+690EiTzSzeSqE0olZ41mbnw2P67sNP0PH0/wB69+690IFHCscMeipR6cR6j5GNwWHIChgOf9tf37r3UWrq8dHTSoJL1LBtBN/ElzoC/wCCmw5Pv3Xug+qM1Uw66UsZEmdWqUjDWYrwLMOCoFuLf8V9+690xVtaEMCUqyOZCrMYyRGoQWZXItY83v8AT/C/1917p8oJqSunUVEUVMpSOOpKyM2mRB6ZWdT9bfWx+v5Pv3Xup02ZocbTz0VOkU9RLPoGQSMyTLDpGpoyeNX4vzb37r3SQqqhVqNNPWy1UbyKdTctEinV45w31sfwP9h7917rqZq6VZiZJGg1EqYxeKyj0IQt/wDb25/2Hv3Xum2apjjlXxCVQEUS8sCkjCzWH0Iuf8Of9b37r3QnUeOpsZt+j3DJD98tW6iKwH7LxtpEkoNrH8259+691DpK+DwSzxP4ZVcmOEuGe7sSAv0Nv6cn37r3UvHT5CacM7PISNcaC49BHKj+hvzxb6fX37r3TrRZaollGsSzeKZlEIAAjkQaFHB5AB4/x9+690Km3nqYno3eEL5XLp5GGjWxDOEa/wBf6C30v/rH3Xuh9xuVSNEaOOVjYeZGkDBX/SoVRwP68f0/w9+690+fxiqt/mTe3+qN/udf6Pr+jT/vHv3Xuv/VPTkMbJjqSmjrpqa8sZqoI6eVZ3YtECqzCIaQbfg/61r3Hv3XumAxQtKJ0kkhnaFT45gShitqLMl7WB+ik/1P159+6905QpCwkMjsYEh1SXiGl3ZiivGG5HNgOePfuvdQVHimBLNLHIGj8hurp4W1HUAD+GA4+oA/wt7r3XTSeJnEcjeRYVR08jONKNcuIzwG/F/z7917p2pHiijWW0ymQa5SQUD6FElOEA/DBtJ/1vfuvdLmjp6epxk9TLkIoJoJ6MU1GSfuahHB1kSDlRxY/gjgkX9+6907pMjxo7GNUjRQqJbyIfoXY/VkX6FDwTza9/fuvdOmPozXPGYQWC3lYSONCmPlXjReV1H8D+trcW9+690q8dP4ZmcEB1kkAsmpgpXS6qGN7WH0IH+w+vv3Xun5QHW66LcPCsrDSAVOolSbXb+vv3XunOOap+0SB5S0Kk6Q3pSP6aUVjxY/gL/T37r3XTPGk37waHldTeoh1sGur8gX/P05/wBv7917rwmVZC6LIUEjFCGIPDnS3p/pf8f4D8+/de6lVNG8MVPUtLFIkp9MOsNLGtyulrfg2v8A63+v7917qJqKyOwYeIAhSCSwkJPAY/8AGvfuvdSKeKOPTL5CusFSAOfU12DAfXk/4+/de6nSUt7Nr1Oq3jVRbUbGyFV/H9eP9h7917qLHAsqzalVJmQMyqbsrX0sNJ4FuBxe35/p7917r1JSyJUu/lH7YIVDddAHBMi8A/73b68XHv3Xun7MZamwuMnrq7IQwU7KDK0pVY1YJbQiG3JI/A/417r3VencnyDqMys+FwbVVBh4zIXrowwlmeEFGViv6VJBI4+lvqSAfde6KPhMFkN3ZtayWf7SjDNNUVY9UKwhACfLL9W4P5vfi/Hv3Xuhl3huOk6v2XC+zKiiramtimOSr0MctVSU6Rk+dwOVQsLEgk359+691UJ2tuTdG+s3kDUCWsFZGk4qAHaWWQSFtMgb9K3vb8kcnk+/de6LltfbFUcujTIKiSKqAlZSvip7MZZLk8X5t/xPv3Xuj07M2tQRbVmzOUanaVqqo+wop4FF4qS1pVZrfUlrf1Av7917oqnfG66psRkXin0Uqy1dLCym0k0UKjQIRxdTyp/qbn+g9+691XX1ZXz7u762bjJFaanXcCVE0NtSulLC0xikicW9BRRzybX/AAffuvdWP905jFwS0uLmM0lPU/dVOSgjbRI1MzHRAy2F2JsYwCdIBH5t7917qvTemMwdRkYziPM5lyNPE8bI8kbExqszLDOSVUOGsPpb6WBFvde63Vv5Ve1F218WsAZ4ljNbLHOFjAAdPt40QOR9QCSeR9Sf8ffuvdWEVdYsQDTpoWMQhWT9X6QG/wBh/W/9L+/de6g0+6aNZWp9IaOSYkMD6gVOnkn8fQD/AAsffuvdcZ5qXKRVJo9KVCkpeQpyASB6hyf6/wDGvfuvdQqLFVCyPJKXjMJSX7hCRGsgUBVK/kkW/ob+/de6VqQVMlNkC8S6XoZSJJQGIcx3Lj+v+2P9APfuvdB3G0Aw8UZj8sY9E6FOJGZ2IYB76ufoPybj8C/uvdATv/pfb+/4p1qKKEOIGXzIEHgjL6vLE5sSRx9LX9+690TnA4zd3Sm466nkqZKvbsVTClCDJK7OZ5jKzEm4GlSByeOPfuvdHrwe9cZ2Hg4BSzhKmhRAEBRHfx+loiQRcEi4/wBh+OT7r3QT7z2vk6iePP4+lQNBM8VZKj/vfa38bM8Y5NnDWc3I4FiLe/de6D/P1FLSRU9TVPNKYyIp7HS0aX4ke39pbCxP+B+psPde6aa0x0VAmSpqeeYVtZCiVLPraFWFzMTckFlte/8ArcW9+690T7+YDnaLBdLbexdZmosXDuXdNBR09TLPGscbQLJkJQ4Yi5IQKrNa2u1/p7917oLvjlmajcHVsuHRErUEtDlKAwqjfc0VdpYzl3JCWBP0P5P9b+/de6bt8bEkodwPW0n7MWQqKz7mBNLmJ0spuLXBW9vqB9PfuvdILA4M4nPSyVUtSJKM6pUKlmnWL9yFje/GokD8f0P0Hv3Xuhr7S3LMnWGOocdUyYms3LUxYydQG+4FMZSJg7KAU9INh9CLEcEe/de6cenPjDjuzKla99w/aR4SiWi0MrMlxZ4r/wBS7Mb8/T6/U3917o8e2/i/PtXH1VClQK2KJfGlQgX1Mx8khiX+l2sCBcj8n6+/de6NL13sODb0NNI0ZhURI1U4VdRenBVTc/1Ggm3+v+PfuvdCvl6qaTFiDzB45FUeJr620pbVEw4BuLt/Qg+/de6ZNsOhyIj1K6IU0KzanDhQOWH5uT/vN+OPfuvdV0/zQfhk3d3WNTu7AY0ybx25R1dXinp4h5KlfH66ctbkFlN+bm/v3XutM3e2S3DhatcBuikloNw4DISxy008ZiltSvpZ5FI/J4B/It7917q7D+WP8zKKtmour98ZdaYtUsuGVpSQUI0CmMkh+tyQObAW449+691sa4isxdFTQQUoE1JUFZWLETSK7pyjBTbSSfyLf0t9R7r3VV/zP6Yo9uVsO+MBUyibJVkhkpY0RiXkRXZyGB9HOj/Yf7f3Xuqv99dfbj2GqbsWreM66KtqKBNaiKHLC7TF2BUojOjte1i6D6Dn3XukdnNzwZqgOUpooFq4ZvA0qSskgZTrjJP0ZQObjkf4/X37r3R0fjd3bjMtQ0OBqqoDM4GU12Iqy4Bevp1MkdGurkq545BBN/rx7917q6jpnubF9v4iSCrgfGblw0aU2RoKu4cKsYLTJew0t9VI/BHNvfuvdIPu/C47KVNFj2VpIjWUVp7iPTZUZo+eWs1wRfn6cEc+690tpuyF692dLaOSpWkpUgSOlQltN7KNJH6f06uSb3tY3A917qb0rube28a6qmkxkVBhJHEtO0qMxfy8sEt9Afzze/1tY3917rlv2jinytXRVFZUyVUnmaKk0sYZIySiqCCTYMDzY2Fib34917qoT5G7fSh/vJ5aSUt4p46hIoy8hiZdBCqR6V1En/Y/X6A+691rS92bWpMDuWqraMxU7GWpYIjpw3kLC4/qL3P1+pv7917p/wCmN4rLUXeqGqmp9MqEhWMan1SISL3+lv8AYe/de6N3hc7jahxU0FQ5lCrqjmRlszvbWW/P4P8AsT+ffuvdC5RV9JURKyVg80LFZY4tZiu12VS6/wBQL/4nixIv7917rggrYcl5KiUTq0KCOGFSsoXy31szfqI445sLA+/de6X1bWmnoalamlrZZ54oY4KSQNCq+QekiNiL6gdXF+SCLD37r3Sdmq8pjqj7Z6eehP2kMieMSoyJJeJkkcm44/xBtb37r3TL/HK3JCfExaqgeARpWaG1KFU+jUbE3IPJ5uL39+691xx2XrMaJqCrDo8gEazk6ViVU5Xg/W/I5/p9ffuvdClic4okxNAk01PQ1miOunUF5KiQsQsSryx4YtdQeLXN7j37r3QVd54ja9c2Rx+JWWSLHUzwfeVEZEz1UMf7r6DwSG1Acf42H09+690SvrSWXFbhlwSwySNU1JmjinsGZSwYSR8XA5v/AE5tY34917o1lXNBTQENDUTS+M/uC6wxE8evWLFV+jWuQQf9b37r3UGOrnqVhWtZyukmCRYf1aFvYMBdVJvpF+Ryb/X37r3UelrpVqtclGBThAgmkibyCVpSZJtK/RRwGuObG3H0917pxlwVPUV/3VN++jubyzSBIisg9YhRBbk3IYiwH19+690uMZt7FVtXR00bhZYmVYpGKmBIuPKZSSOQbqPqLAfX37r3VhvRe3cZjMy9TPLHPDT4kRxQ30IZJUCh7IR/S/8AvN/fuvdNPdlAabzVFMmmStnZI5k1mPXFCHkjLXsHsbAKf8SPfuvdEKzu7q/HV38Hp5HmqZHcGFCsDvIWKNHKx4uPpY/X/WPv3XugQ7V7Qh66xk0lYGbJ11PJ9njYSFdwF0Ez6T+GuQb8/ji3v3Xuq7a7dWVz2Qlqci8ryVUzTBUdpVjVzqCMW+oAABubD6W+vv3XulrQSwimjkhX/KYXHm1KBGU5dREyC9wTz/jxcfj3XuhT26k02uWSWn1SUWiGKq9Kx254CkL+b3/J5PJv7917pcba2TW5/JU2gRVdHBURPNAAwjMJYSyMjyH9VyQFuRa3Hv3XutlbqDDbawHUWz5oqT7RqvFoBRoWE0ZQGH9x4yBqJBY83F/9h7917rJ56pfJ9qskUccpjcuUUvEWFi/9r6EG9yT7917psmy6rVKkUzSSQgs8aXhWJfrZyw9Ra1/62+h49+690w53cUlXrVI45xL40YU6CJQiqP2/KLEm9+b3Jvyb+/de6B7dFRUpIyyy1EEegyoDHGUMRXSIS+kjlhcE3IP5v7917pDU9bNUs0MkkVNFCsUkYeaZne1jo1Kbcm5tz/U+/de6UMMtTSRxVMZhmmrSzxRoNdXCY2MLzTQWAVBawNzcc259+690v8RXrUIsspYM0RiZWN1Dx8eVVPqH045+v0NgT7917rjR1dCtTU64nSeAhC3gljgaFo9ZdZZDpa35sPr9eTf37r3UDz4uoDU80CNTsSIJyH0x1NtaMVY+q9/UGuOSQLix917pwoPBHSzwSxxl/HGkMdOkalWkmbUrOi35+puf9jawPuvdcakzQRsJFLsgDaEDOrkgxjUG/oOQAODz9SL+690nH3DkKeS+qJvGGjV9d5dI4Nww1Ej8XPAHH9B7r3XVHmKEzNW5KpkCpIJKqlJlkqJkvaV6OGQm8tv0swtbgWtb37r3QrVG68LmMfQ/wDFmCGnWRBPJA9LUSFyXVqiOoZ21qDZmUgE3ICjj37r3UjEZYvKJ6Qx1VVEh1QyoZVRI/XIdY4Or+tr3+lrX9+691wizynIz1tHNLQzzhzEsSlBFqH7kcLNdwLgjg83/AKWt7r3U+PN/dx+VlKVcMJQqnoqJTI3kdppeL3PI5v8Ag39+691xZZp288eqoBVWY67sklrcOLfQ8H+vHHv3Xum6sjndW1zyqiRhvCouJHBC8lOeACLg/wCuDf37r3Tnt7IxYxKirr69YpzKiQ1DQGaWnga8brGgBGkH8kcm31uL+690jM1RUufzlRW0TMaBnkMc86uAbJpYgSE2Zm/QtwOf6e/de6l7bWqxNQjU1XLDPBp0uuoGUrciN9Xp/JX6C3IHv3XulDNLPUOtIIYtczGbSPWsRc6pNTLwzEm9je/1N/p7917ro4Somq4KSnglikliYtJGCiSPqJRC7CytxzcC30/p7917qPPRfYTNSrIzSxcVCsigQVB5EauvLEn835/Hv3XuokWVmpKhlWVhUhlvfUzlGUKq2BsBfkG54Jv+b+690s8Vk5paqOpZEUwOjx07v52d7E+RwARe544uOR7917pdUOWqJMh556+SOR5NXhpiscAUCwWS9g3HJH9bHm/PuvdDaclJnNm11BLNFLqgmSMQogkVUTVrJXSRb6Cwt/T37r3VN3btZU4Tc+SDUdU1WKl2+4kb0PDrvGTG3Itbmx/2w9+690jqGg/vNQVddl1p1dYxJBrdisgQaRH41IF+L3IJ45+tx7r3XKICgpVijlkWGRnQxRIIzwo4uoB03Nwfz7917rmcxmadVSGVvuqgLGsiIroolNlRnH04+vHBv7917p7r6XI0TQmqqfDJNSrPL6v90tc8XF7n6EX+v+29+69024/GtXt55ZZUgjLqI34SSxv5iSfoSPSPx/vfuvdemy0NHaKLHyy6PTKy/wBjnh1ZQL/n37r3XBq6lIVq2mKpIt4/IFSQceliX/H+9+/de6d6HM0stPFKlLHHZrrJTsvKLawcm31/2H9be/de6fmyVRX+KnplWNSLm7LeaQj02LfQm1uLf7D37r3WCaTJQ5BKGeAxmKMs4ckFSwB0B1JBH0PJ/wCN+691MZGik+3kkSKSUXmqXKaFuQQAVFrAXuOePwffuvdIredZkZMdPhYBDPjpJFm80bxodSmxJJHKn8C/Nvp7917oBsxhIse0kiBlFVAX9LMwJC3OgngEG/0+v+NrD3XugX3utLNSQ08VIUkVSKipN5BUPaxawNx+P94tf6+/de6LhlszkMJHXUcMcYhlQFzJdNCkaS8P0ubG5H+v+fp7r3S06R3Lka3emJp4ozIv3MCEqiurIWC6Wcn9VyLk/T/effuvdXqLFlKjbVJR01LGlRHTx62sAHUxgkkm3NrX/P14H4917oL6KqyOPrqiREhd0SSGdXQy6UcaGVVNxf8Ax/3nj37r3WWOoqVIBpBpkewkQkXF9RJZuOPpb6+/de6VVNE9ZYUwKhVeoikclgpC2XUzXuDzwffuvdKnbCzpR1sM1PETUxBI5UULJEI2LK5kcf2j/TkWF+L+/de6WOP21isrRUUVa0NHmJakyRV9VUQ6ZUC+Lxm1itib6ibH/Ag+/de6aqqkTb7tRPkIMrFCZARDKpiMxJDqCjMGt9AdRH9be/de6SGayuNlopf9xojld9KsrSFV8ahT5PwATbkWN+OLe/de6QtTNGtMkccIlT6vpDh4/pbUU+q/X6/Xj+nv3Xum+jilhm1mf9mVWLxqyoRqW5Grgn/G9jx7917rC1fjiJURlWSKRmVyOdSEGxf8/wCF7/159+691OizVJliBNUR04WJFpiqeqUooujhBcf4Eg3/AN6917qBIWpqmGSnKiVhrXWFL+kkmRVIN1t9CV9+691lpq2arfxMVVjINMiqImk1G7PIV+vPIsOBa49+690MOzqhaZFSplhSZZfEsl3mVgyjQEihsbn6OWIAHP59+690abayA0sEha7yJ6mHCwsjayI3blT9Dxf8D/W917p6z+HXOUM9FHGJdcbkTyrfQslwQp55+v8AX68fj37r3RAt67UyG0chUQs8ksFRK5ZCmkKL3VwW5/w/23JP0917pxwlDFjqP+KSedJi62WRVKCFV1a4dR5Y/nj8fQX5917pt3Hl5jQVDQyu3mjd2WZbBALqpS3C/TkD/D37r3RAsuJqzctQ1HpR0nYThizO7mQnUA1/z9P6ge/de6MJsXI5LDIVENNUPVR/b1EVTaOUC1/JAWueCQfpzz/T37r3Snmx0spSqYLDJLN5J5PJ43ETv6JE/wBaxB/2P09+691GMVWs4/enkhWTSKhz6iDezRn+0CLA34/2Pv3XuhFgxobHprlaIBQKZFt5nkbljxzYfVh+fz9PfuvdY6eqkp2aPyN5hHoEkbsS2p7XYNe30P8AT8fX37r3XOvoqvKUpErI/Chg9wx0HSpu/wCb8/4+/de6wQPFQ0MVK7aplLBkiBZtIS4Jbm3IP+H1P59+690otpNLU1cTVsTLBC0EkxfQg8QYu6eqx+h4P+w4Pv3XuhHz60OQngGHmkSgmZJ5Hd9TRFJfEyO686Wv+n6/j8e/de6SuRxlbg6GfJ1FdHFDBTNURR+RnVUe7FED8g/054FvfuvdUR/MrtDI7u3VLjautkqaSgeSKjWUhhFE5b0KR9bEXBv+T7917olm1Vb+NUKRuRMXiCFiLlhLYaL/AOwv/vr+691ZpR1kNNsd5fuKc5IRpTmgK3klhaJWeYzH/U3PF/wL+/de6JF2BkJclW1EsoYrFK0aIhK2RbhSpF7/AFvf/kfv3Xuk5jXjRE8jOH1h2WwsFICqi6r/AJB/2Hv3XurI/hxNBuDPUVDWtRUogqYqlKsQotWIoXQLFGwPH0JJtzf/AG3uvdbEeR3NiqXZdLCstNIftEERaXxhkjisFkitaxNyvP1ve49+690Tvc+fxmTBhrnijRppGCuYhJFGpF3J+lz9Pobj/E+/de6Nn8bqbEvAI8EZkdmUxyFCymR7ySObkgLYEC31Pv3Xuh83VUmCCop5nGqP9zyFhxFKWLRSN9dQFiRawB+vPv3XuiI5nKU9VmaylRKpBMasMAxBIDDS0fIsDYD6fXn37r3QZb1ekaMrSwzJ5vEhE7M8lPLDGFZj/rgAg/T37r3RAezoNeWqAgCv5gXkkLJGyoD/AGF/r/W9r3/Pv3XuggqcTDGkVV41eECyRpeRiNRdmcm1r8C/0+nF/r7r3TLu7tfKZLGf3fl8NHBAkSJBT6o4dMJKKNN7k6fyD+f6H37r3QC19eJAh/UkcjtcM0jrcarLrNwLn8e/de6iS1mNnoGkVKn+IIwKsqnwmO/q1D+v+2/rzx7917poqsjPNFT08zEqq6Cg0nUrObM9v68C3+t9L8e691wSOGeQ+WdkijCAamHoRWUAIByfrYgfUc8c+/de6MDsLrWXLUaZefI0kWM1zJAY7yTGoVR47wrYr9Rcn/Hjjn3Xuje7C6izMkUEv8QqVowiKxLOUdvqqmMG4B/N/ob+/de6F6Wan2RHTTU88kFbQ6zI+rUwkQqwZdRsRdfofx/r8+690n6/5T15yUkNRlD99OVMkSIlPHIy8hggPpYiwtxx9effuvdLzGb1g3RSRyfxOWaWZDUSQySuAgdiNDn8XI/F78A8D37r3TjmcLGaeJZIwxlXUpjVNcZZQ1pFa/P1/wBfj37r3Qf5DHiil8kU8iiBVYogCGR730Ar9fqL/wC2P9R7r3Rj+nOzstiKyOb7iSk8ax/Zxki8QQjU5P8Ajccfm31F/fuvdWYdYfICaSSJMzkS9RM6EuGAE6uoCAMxtbm1uP8AX9+690cfC7mp8jTh2dU1KWUuyhFRiX1RSm9uT9CL/kH37r3XDMZl4IWWB41uGvIVXU6kF1VWFr/0Bt/sPfuvdA7mM1uWOA5GninmgjmCyaIzJEshYaUmN7hSv1t/t7ce/de6DHI0+/MvXzTUk1Zjo5PIgWnEiQxLNwij/Yc354I/2HuvdKul6brqzGw5GtWulrnlWGomeoeaMqqAFlSRrg/n8j8/n37r3T1Ds+owccUdLTsWjkZSxRXlZVBFgqX4/wBsb/Qn6e/de6kHLVeOpYpUFVGwlZZNcOlY1BvfQQb/ANb3P9Lj37r3UCo7HoqlYxXVMUs0LhVVIo4WUM/9tWB1H+jcX+p59+690o8f2/t/btNkKiWpQVRp2+y0siCQstnOrjSQP7RIH4/F/fuvdEv7L+V20cRLWKuXjltK2tHk/cjkckzqz30khiSDpH4+vv3Xuq99+/OzEUWQrY6HJoy6pI0V6tbOQS2uS7D1AAW02A/IPv3Xuq/e2vnnm85lp46DIyzxrEtNogk02jT0BgY7KWv9T/vF7H37r3RPdw/IDfOSqJTDNWCWSS8bPNMB45PoGUkA2BANxf37r3STxUm492VEiZzItTU9S7fcSL5WFwLqx0sSP8Cb+/de6FjaO0KOJozNWStGJTEJZFad5gjalYRAqVUg2Bv9Pz7917oasZUfa009MKSjyNNStNHElVKsMpMkRQzEG7MVvdVuLHj8+/de6QFNWtTV80MIlkWa9KsKERJI7kh1qHa6qvJUXF7c/wBLe690kc3LPUtU0wjihejnMbLHKiNrbhYvKltWgCwt9f6/1917pi3Dn5q+kosLIxJoU8Yle4UymwJ1g39P0+n+v/j7r3QJ52nmneWpmkkMCO0SSNfxIV4IRF+t/r/ifr9ffuvdMGOqqyhrYqgKZoVDLEihzrI/TcKwN73H19+690Mm3917uxzwPDlqmCOUBjAHu0Ydv8y2o/kW4/H0v7917qzr48b3y2IpZM7lMxEwionikx03iqxVRSAgQiBCCwP1sSb/AE/r7917o9W2d+5Dc8NJPVQ0lHAgT7D7SlWkighHJijhcvpBFr2a5Nje3B917pZ73rMRj3olw+VfI/eUiNWI4cGknbl4RICF1g3txwPqD7917ouW7Jp62oNLS04JmKgpKvmmllZtJLJFp1Hk2IIAF7gk+/de6C7JbDhy1bBQUsYSVJtLhlCSSTPwQackEkfS1+P9b37r3RwumvjhTQ0KZLNYWOpBCxtUvTRgwMLujyL6rA2tcWubDke/de6ETevx22luKI0wxVIlQyoJS0UTsVkOmQWZdKkXGkKBYXt/X37r3RBu6PgjkKbRX7IrjFUSeSV8fG858aRsFjj9Nvwb8WBP1Btx7r3QKYDoz5E7Aphl6Gsq6s0s7EUd50miEbHTI5B9Vh9ALAf1IJB917oeth/Jft/abqN4UuXgpomt+5HM6uUGlAxtdb88ngcG1yL+691Yx09/MDw+M8VLmBVilnEcfkkVPJGyrd1PFj6uLngC/H59+691YX1j8y+t87UUtTLkqWCQKrMsrRxS3blRyb/Sw+v+PHv3Xuhd373vs/eWPpsbgXhqFmLNKS0Djmylg6j/ABJ+vv3Xuir7t6/wG4KeeqhRBJGrOJUAl1AMHYmxHItwL2tf37r3QfQbbO1qoCOrKwSNA0DMoCspAdtCNew+gJPH0I/x917oUMRvSs+8SiFIswkmGioR1ZZiV/TY/ptb6m/P9foPde6GyKgSsgWRo4taOoNirMHeIMyeOIAmx/N+PyPfuvdPdBteCbVHSyaq1i1oJX0Oq2u1iltX5t/T37r3TPHPJRV1ZSV9VJDNArmmVA8jB4rj9Df4EXP+2HHv3XunXHZ20vkkneOJyoGglo3mPEbMDe5JvcAi3H+Hv3XuhNxtZSSwKYXLzuNS+NHb9xTYmPVyPrY3ve5I/Fvde6daaVvCJKjS60KH7iJFPnWJyWTXf6AHVx9Sf6W9+691iXILV0sgWKpaCRGEH7aKsqI1jqQ+oA6hYgi9vr/T3Xuk5lcdNWIkFSrOD6Y1I/RHovpjHAABsLkG4N/8ffuvdEn74wOQwlKcrRQipdHWaoiYWKBSVZw6gcKORY/4EHj37r3RFa3t+lnqUxtRVCmngqn8rDUXdfykjLYen6fg8+/de6VFD2dTNVwwR1AlgPjg1PPZXVgx1NfgDg3ta/HPv3Xuhq21maarx1VmP4xQxpTvHTS0TyWqiS7L5F0kKYxwfobXFzf37r3Qg02eo5Y5o6aWNxB44nYPrZpLMzaG+gA4tf8ANxf8D3Xus0W6TRmFaku7Ijt4o2jd7Odav+LBQo1XFzf8fT37r3Sxj7PwGPWD7LLTVjyzRiSnlVI3QyRB3IZLXAbgX/xsT7917pfYvsSkyQFRDUxu6oqa7hHWQDU6G9wwFx/T/be/de6Fulz0m4MZQU2OpQtRTx2nrTINVSC1wEJP6lsb/W9x/T37r3TvjXnhkCtJNHIkg8kRDiUMp4JYGzC5H0H9bm3v3XuhaxEdVOGv5aiZB5iNX0AvbR+Db+p+t/8Abe690+A64/BYIw/3VMrN47HiIMTYgkH6E/7a3v3XuuIxtNVQyQVtOJnaNnSYEBYyWOlTH9QBfj6e/de6T0uKr6RTB4ZZKGU/53ULIoXgANyAb/6/H1Hv3XugF3yZcTM2mcIGYsQ5A1lm4LahzYfX/Yc/X37r3QO57Iz0dMlUKiPVVDSY4xrlRLamLsP0XFvqPof9f37r3QO1WRhmrQZq3xA1BdHjGoqXUoIQ9iCCbXOkkH6Ee/de6x5CaRYlJSOSBW0BXbyPNdgxbWljcE8G30JBufp7r3Sxx6vLTwxRRQ6ZIhogYCR2j/zhXxoCRZiT/vf9ffuvdNtXJPGJwPNBYeNooy0Il+mjhDY6WBJuBcWJ9+691HhRceyM0y1GuNGKxXLQzM2oLIbWNyTqAPHJ+vv3XunxMlRimnaaV46hggjdXkEQQkozKrAfg2Pv3Xuk7uHMUc4jjooxC0Max1KyzmUSy8M8kl7n6cjkfkfX37r3SR1SVUvhSYiolKiFIgNOkEKXRQb/AOutr/4+/de6UsUya/tmqEglp45ULu4RJfGmpVdH5DavwPr/AL17r3SKyFTUySRxTDSgDxmWLXoIDXVnsBf/AHr/AF/fuvdQ4Whp4S9Y7KsykGUKdQIfiwbgD+hP1/2Hv3XusM0VJFRB/u1MrsUSmKXYRMCfI7jjm/P0I9+691xohRoftUaYzP6pAr61ZgLHQth9L/719ffuvdORxReFzR1ep7lSSxGi5KkNcjm39Pzx/r+6902x4ypjqI42uniuArqLsuq5lt9Cbm978D8i/v3Xup2Rhr4WkFPNFHTukTB4o/Q7hbn6fXm4P+P19+691Fo8bW1kdRV1Ka6KA+Oar0rCjSsvAuf1H/D/AF/8PfuvdLihz0EW1qrCNHG6yzxtCrozmCTVpEpb6KpBsR/U+/de6Yailio/CYpxVVTR3aMaVjgc8pGwNxyP9t/sPfuvdKOhNTPGI4pBC5UqpQqzarggrYAXte49+691LixFdBNDPCzyTKHZwqFncN/bNzbj/D37r3S4xS1sdIoMzqsms3IcWkItdGv9QbfX8/09+690JuMyM/hgVFaHwwhZ5DKXSdol5kIP5I9IA+lzyffuvdT/AO8s3+1eT9FtYva19P1/V4+ffuvdf//WOIZ52ZdJaRQgJXRa7fpYKpFxY+n8D/W49+691Mjhd5IkqIjTxAKyVElrKSNQ1Lbi1gB/QC3v3XunKDxeR0nnhmdRGupRZGpjJqDC35DXuef8fr7917rHNIFkqlSKzEO8ZQhSNVllndhf0m1gL8gDg+/de6ZmhVqiEjUJZSqmVpAX0yrpazHmxPIF+AQLm3v3Xuldl66CKOmpotKmgp4FdEUEN41DXOkeqxJIPPv3XuuqWrikikdSElYR6GD6ZBpYPqWP8W45Uf4X+vv3XunuiqI59RYqVazAaPESUFmLD8nV/vP4Pv3XulXFXSLDDGn+TlnEjy05Mb+FV1CNtFzpvyQTb8j68+690saKOSVhLCFdXRXY6xGw8iglmD/n83tf37r3SnplglIiCqZlBJWRCxsCTpjDXDKBySfp/vPv3XunoeSyFAmoRLHEStxIXvqVSb3Kf0vwb/4e/de6ba2+lLNIx1OjhVBDaBZSeb2IF+fz7917rqlMaBbKCzadSsAR9ACXX6Xsf9bn37r3WR6t2lmCrEnpUaY42hIICoGLn0ni5v8Agf6/v3XuuFPUBrgJeyh7vpYeQWGu6gi/+P4FrE+/de6lrWgQTppGtmB1LEpccXtE1rgf1I+pvxybe6912tZNFI2sPGy6AObsLItySALE+/de6zmdDLC8YfySSNrINldHW413P01Fm54vc+/de6Dfsnt7ZvU+OFXujIUq1lSCKSgSSMVVdJGNQRYbkn8XY/T6c8Ee691WZ2L8p87vzLyioqgu2wZvtKCjd0MMYGlY5XFrvccNfg3A4Hv3XukTtvci7kDoYv8AI3M6LBJcSuoI11Ukx+ug3BB/x/qLe690zdi9gjBYo7N27OtI9Uag1EsMqLK/lcAKGU/heRf+vP8AT37r3QTR0uTrqKvGRqMhFitUUio9U5LU6qNesAkEMwYqLfQj37r3RZN67inqMrUYnCBaFayoSgWuaEKaeGOJVVxMObGxJ/xv9PfuvdZevtiqaisqJqlv4PjgZslXICBWTLNpl0P9ebX+v0/1h7917oV9xZtMqkFHiJpqXHUyJEWh0nVAyiFSr/m4HP05JB59+691Xj8rN5UlFTrhMPUIHpadft/GAWapUjzLJf03B5+tz9OffuvdAR8MMFl9z90ZHck0OqbDYmuq0ARC71lSPtI3jA9N2Go/8hE/1Hv3XuhW7v3Q0e5paGoMiVdNVyqyrINSsF8SxGP8AfQDiw4B9+690FGHxlNk8zjlkSoSH7qmSpqYCwUBn1yER3GogFl/rYfgD37r3W9h8GsTSYX43bDhpBJT00mMpZVLqVMsZiisbm1ieL/7c39+690YXcQilpgkIALsArSEkql/U5IPHNrW+v45v7917oMZqSojaWX9XjZx6RxITHcNc/W1+Dxb/Ye/de6YG3DVY+CreASKItDFU1eRZD6X0kf4+o/4/wCNx7917pS4fe1dXx040jwxlBUXJ8jkcIxT+trG/P8AxPv3XultX73leOqxoPhYQU8dOxRXWdqgAMNX0Fg3P+xP0HHuvdR4KaNKalhjhIj8lQJZkYFtYI12/qL3P9eb3ube/de6bMrRQlJzRFUmJKSBiEb0gSDRcWOq3P8Ath9ffuvdICu2Xjdx0UoqaMSClV/PHMivIskwVRouPwSfpyL/AO2917oBara2S673BBU4VZmo/KyfZBpRGgSxUhANN7XA+v0AP9ffuvdLvedbWPh6nKULTUmWFIZHpI/SVZqYSxhk54LEkcWN7/09+690UCevyGY23moKmeT74v8AcVBj1qyyxqs8qR6gLXPpP+N7WHv3Xup9FuCSl2hRU8ki1Qqo55khkbVPSODYFr/QgkW/wtx7917rWj/nEfJmt3nuvZ3S2Mq5DS7LhGVy01NOQJ8jUN44YZlQj1KpBBvcfTi/v3Xuhf8A5a+9M72Z1RkcGm4MvQZfac0GJhhpJwIzi4GFTBHKWJYqUWwuT9efp7917qwDO7W7DMtPXz52shoqejqGmElOKqrrqqSo1VEjMoIAClFB5uB9b+/de6YsbtLfktdls5JnaXzyGXHx0ZpnlkSY2enmEJHMcenk34I5vb37r3ShXZe4qqakzu7s7VZCjw5kydUhjSKlSpp6YRwFYRawKqGFr2HHNx7917o5/wASmrH2tV5ksJYqzL1lTGbJrCxyvHTGwtfSBxe/v3XujjUm+K2bI0lFoaMxxxq8qtYMIwNRcXtexUf1/wBvz7r3Q30u4qSKiSCr9aGMQqoBu7TIPO7Fbfm4/IA+nv3XupM9ZGaQrEv7SnU6ldVr+oFAfqLfX/Y+/de65bdaCKqbW4SRj5lJVQAqniNQtvrYH68XNvfuvdCzWA5PExU1QEnRhMohddUaxN+SSPp6r2P5sP8AH37r3WrT/Nw+AuGxFVVd9bUxMwpJWnpdw0eKpy8iaW8pyQRRpKrps/8AiDzf37r3WuHUZyPr7cG3tzbMzMxqqeUVbiA6J6Sop5uBIgPF7XN7fUDj37r3W1H8BPlTD3ltOgqMhlknyONooMblKWeb/KTPGpjiqPECDyQLkA3HP59+690ffsfC47fG36iirqVa2qx1LNJSLGRKoqALAK1+eVYW/wBf8j37r3VHXyXj39jMFWbYrKBUapp6qCatdJBWJjI5/LFTxuhUWZgByCQAALAD37r3Vbe3M5msfDUUGZp56ejaUQwzyNojijkZobE/hdYKKeSSLX49+69064LdVVsndGPzeIqZpGhmpDUBS4hgs3Ekhbi6n9V/zf8AoR7917q8vofunG5bbFD2Zt6rSTMYU09HvWljbQa7GxrqkqNK86gLXsv+txYe/de6MV2P2/jd25TZ1fjauUYXKJTPGdDFkZrJZWQW4IuRb6/4e/de6GaTf9LhMelJLganIiGmMgM0flMwMhCvKD+CTqAta1uOPfuvdGe2JuakotrfxI0yUctRSrKYbhRGr2ZmYuPrckra1hb8e/de6Avc+8sjJmK/J4ijp63IQzz+D7iNpYvC4WmdCUtckDUfz/Q+/de6I/3Dg8tuRM/T5SAUsuSLwyMhKyWJWGGNWb1aU4NySbnk29+691rZ/Lzr2k2vu3K0dDWUtcaGpkSdUKtOzkAyazyLhiRx9f8AeffuvdEV21Wy4PcMa/uQrLMmtSwUHVJdQGIta3HNwRxzfj3Xuje0+8fBX0kNM6UkDpG00kxVbnQGVbA2/wBb/AXPJ9+690J23+wDBNPTUjfcOzLNVNqQehiE1KQLXAGoW49+690Pu2c2/ljlklWVKdY5o1mVZ/I7HUI7qNQYEhgL2+n0Hv3XuhXq8pSZxqaoljq1qaNo3L1DR6alluUVD/RQLKP8APqffuvdN+4zkayGaaqYL5IgIUEgNVIgBsI2X0qq8ixHP+vz7917pL46VYVjpIzLyYy0scYUxqtgFYgc25Bt9ffuvdJvOYyNnmqoqtqmeFjLExZwgUvaZHUm2tbjTf8AF/6e/de66n3u9PTwUVJ4ZMnTvA71dObSY6SAlTFEW4uP7Vvzf37r3UPJVFPkLuZWmmlmVKhVOrU0/wDn5JGcgkkn1Xtc35P19+690Wbc0FVtrfdFXYqnmhjdtCySKSTosCq/kXAFr/jn839+690Y+LMP4aOtko1d1o5JmMwKRrrPKNH+n6m/IN/r7917qHiqiXI18VKE/eq2URhWARDMAHaMMwsF/Ita9wAPfuvdKOemp1rmoa9xHTU0U8NTPTtaed4AFjCsbgByWDEiwtxa/v3XuoNXU46Fq6nx1ZJNT08US0syeozhAPJG0af1+jcWJuQBfn3XusFGc1LVQTY2GZneRZY4iWZTosFjkB5A/oLcD/W9+691YF09ksj9nR1deskFaVjimhQ69UYB8baXH6QbE2/1jxx7917rH3TufISYUY+OsepgpayWrEMyrH46uZgAQ0RUkMv1H0H0tf37r3RLqCfHbo3TV5fMx01EKWGed4IkFMJjjoABIsItbVpFzcajyfr7917qrXtLc1dvbfWZyuWn1U6VVRTUEEdQTHBRxP4YYkP44ALXN7359+690HqoIn/yWFkhjY/uMLlSeRcj6/X83Pv3XulNjEyVRLGkdtWt34sY3ReSDHyATb8D/Y3PHuvdDJhYMlX08NLVo8MagsJ4CA4UGxW9r8j+t/6jkWPuvdGt65WetNHjaSnqYqGn8cLVC2UlwQwkkZOSAfzyTbn629+691ev17Hkcd1jteCtnjkdELRuXZ4ZYXJ/DkgHnngc3+nB9+6906GaOOJnUBF1MtkXSrvo4TVwxBP1N7/04+nuvdIipiqpAzTwqZTM00CuzKrgnUYfICCQQbkkm30B45917pjyYmNTHBFLLFI5gfxlNMMcrcf5wjkKfwPr+STc+/de6Re6y000tKa5KzTEIZRCumMPHKysdNuLkc24J5sL+/de6CLWlHJGyxTlhKS6sfRoDlGYcn8XNh/jxf37r3Stpa55JFhe0nklvTiUKGCg3j0lxwpFiRcj+o9+690I+OroYnKVIjEaU8jSMgF5HINkBTjg8qRYW/J9+691Gn3FTtSrBURyyNE7WiaoWNEU+lHJPLC3JF7H83v7917rlhpcJXwuKmvp6eoilcR05Myh2S7+TnkD8Eg3vexI+nuvddrHkZZqV6OtWNfL92qwsDE8IJ8oGsE2BBA/3r37r3QjVmPqa+GGSjkEbLFC0hkkWKV1/wA05UyX1g2F73tza319+690GOew6p5I4Fhp5o/GZJdd5XVnN2bUS17H6Dj629+690j2x2mTyNLZvIYkbyBHKleWbyNzx+Pp/QD37r3SvpXwmJp5mpa2oaQmNoojCjKgkQRyKQnpNySbgcfW/v3XunBKyDDQxzmtSEV4lhENJWSGphZVISSWkQgpqtcEsbjmwuPfuvdMUO6pqKcVVPqr0JYEzIsqqJTpUEHSykHm9yfpfj37r3UyHLuDKJZjLIWBT7ebUWBIJACEMLEfQcA35+nv3XulxisirwERyTwMWCNrRozGSn1iRfS34vqF788m59+691KNbUxIYnglljmZozMsrqqANb9tXNwx5J5te/0Bsfde6QGerMlTTJJRGtiRjPT1CyENFUIf06WZTyCBYjkc2PNvfuvdZsfnZYaKKgnQReZhK88pJ1Sq9ixEf0/2H+2+nv3XulUmVekMlQ6Cpo5lCh4SBY6tMhAkNwb3ubf7xb37r3Sgo6yITJOVeIMoBhV/3fGbgEKCACfpcDgW5JA9+690IX3NRU0LwmSSljmSOyFV87SRLrVnkb1DgWBvc8ck+/de6Q2ZDLEzRqZKhpC3iEhbyB/SrNI5vcfUgfQ8X/p7r3QS11JnBUNV01R4gWZXRbyvqD3SNmkvdQeCb/7xx7917oRtt0GZigpJGkAdnvIY4/8AVNywCjkD/b/7e/v3XuhRoYUjnZpZG1EEDyIukkrZm5BA5F7j/X9+690OO0sPSzUqWlWSSpZYftBC7OVYWAMqMD/ja4vb8+/de6KP8vOpI8VSS56mNII5YUacTeKklViunw06N9Tb6kk8/wBDz7917oju0CUxWaLCSpSLH1C0gFK01PSVMnpRqqoLAoP6E3F7AC1/fuvdNNDkcYsMNPUSRvWKjeJS8qhmawkW1wCP6XA/wP0t7r3XhK0M0lQKPyK0vlRLyakEZsDEPobW5+v5J+nv3XupkMlXl64T1ZnWkEZiFP8AR73sqlWuAo/P+Pv3XulrPjqSSghihyUokdSZKY05DIirdv3wwB+hB4v9PfuvdZcXjKSOOMLOgRY3JE1madr2srccAXPI4/r7917puyePjnYtJCJ4dOmKWJAEWONrqRpv+f8AD/Ae/de6TWRenxtM8UEqDx+Mxoy6UIkUsyp/qjccH37r3XWNSepMdU8ktJC7HlgHKopsCt78G9x/jbn37r3SmfMwwMKVAzElWadlLuFYEeZv6/j6n6/63v3Xus4enWkljqHkklDE00KKHNS7qCV8f1P1v6Tx/r+/de6D2q+7+1q44bzCON30vaKyE6QAXHBUXuP6/X68+690Hmf3GZsJBipqNJJqeSWpjqm1GVo2PMZA+ij8fg/7Ae/de6A2sz1DK1RTMsLTyhlRiqgM8d/2oWb+0D/W3+H49+690XPe0a1LMnjkDs7qyhQwCubaQ3+AHJH+2+vv3XuhZ+MG06um3pT1EsJ8CHWRIpK3uGTxtbkg/i/H9T7917q6eGryUW2kjhem8rRLGrB1eQRaOQQ30+tv94Hv3XukPVsTNTxRxGJyAssyRDU7ISW1qByPp9f6nj37r3T7jcNPlaWsaL7OeloR5Zmd/HIk59SoifXkf6n88W/r7r3UQRmj0yffXiCyyOhbSR47KadUPOm/A/P1559+690qto7xxeHqZpMnTxVdF4WhkpJULE6+VlGrgG/IP1v9D7917pO1u54p6qcUyTRws7fbQalfTG1zGraQAR/t/p/re/de6geWvU0080bwwOzBZJiAdZ51af8AkfNvfuvdSK+txvjkhYuJnsXHiQK4Xn0sfpyPx+P9ax917pJwkVUj0yVcsDSBytlU30t6VFgODwLC3P8Arc+6908NiF+yjR4S1SGYu4QKCdNzyLckj/W/3v37r3SHyuFGllCiHyPqFromsKPSW4IPJv8A1+vv3Xum2gxccAiqKWuUaAYpbEnTKSTo8j/X/YHj6gj37r3Svo4PvISzMgq1GiNXQBmANgisfp/W/wBDz/h7917qdJRyw00sYEJkDaAsSteMmwZRKOPze34ub+/de6fdpVMtDUNG6rKxm1opYOoUgA+Vvrf+gta/1t7917o0u28tPHFGwP7Gm6o50hAR9GjXgkW/H4t/sfde6Gfb1QmXmSmpXHlZ4lkmYBYhrtpRT9Prbm/+sPwPde6CnujY3meqqatDI9HG7t4VWRJb3CRq4sPxwffuvdV87r7HioaqPEQrKfDJ4pYHXQYlLafSFAtzaxB559+6905VWcRNuVkrxlhNEroTpbSrJ+oM354I/P8AW3v3XuiSUNbVNvF5ah1o6VqjyvOyqztAJ7CVUseFH1U/8T7917ozNI9DXVbPR18dRUQFZVqriJmhjFl8cY+hPJPP0I+nHv3Xun+oNTmadKSkcx1JYKjS6xGwF2BkYCwv+Bccn/Ee/de6dqnG1FNiaQ+JZGpwhcF28jILhpYwDxpIPB/B+vv3XupeIjyNVG2nyrURxuVZiSyxKmr0qtxq+l/x7917pz29TzVFbTSZYpTRpNeofSQzxqfQpUgWLW/2/P59+690J28M/t2SnpIcZj1h+3j8Tt6fJJe66mK/g/X6fX8c39+690F0+PkmnlkomuE0zxBV9RLqR4r2seTb/WIt9Ofde6d6fIVFKkcNREy1MkSqwNo1ZIVDMrMw0g2YEf1uSPqPfuvdPFFWVOJq6V6ujniDRSNCkiMKdo2IkDsPoWtyg4v9fqT7917ph7l3MKXZmQrpigeOgkJa5BnvEEjCAWtpA5/xv7917rW37byL5feuUqHlDRyVB0q1iqG9/SAfpzwePfuvdBvh5BTZmKoYqTHURBQrW9RcEGw/r9OLDjk+/de6sayhC7GxuSpwI45qWELMpBPldAjNIfze1mH5FvfuvdEo3NXiorXhje6+UprU3IlRyWUlf6f0/p/h7917qNTwVMZaVwpN1Yk8I2kccG/H9bH/AIn37r3RpPjbm8ti970EmMqI4Z5mVAlro7Mbk2PH5/r9Lf09+691ejkM3nazYYqJHleSKjVqZ4UYK8qRhpFJ/wBS1yBfgEG1r+/de6rvzO9d3126VTyTCEVba42JeJIzIFkVVP8AqRcWvyTwOPfuvdXtfC0x5Xa8ZmlVp4oljIjAQoLa9YkAubWUsL3sbH37r3S+7XgrcNW1tR91JUQzNJMQDp8MTxg+MrcfTlhwTZh7917ojWVM5rpK6oZsbAJvO9TMxDVMcZ1NDTQnkswI9QNgORce/de6Su6szUZiCGGnp4abRFNfyyL5p306o3lcC12UgW49+690SzcqGsqa2lqoxJpZ2lC8ywopIZgx+ovf6cW/3j3Xui/ZLImEzUVK2rXUSwN5E0x+EgafG5PDf7D+vHPv3Xui970nqVysgLn9jTDpaGwFibqCLE8Ecn839+690iJWkaQM5kUqUWOSKz+gsSwkv9L2P4/17+/de6dKvH1VLQwVyovhrFlCtIXVvqAhAH6uQebD+g+nv3Xuk/FOYz5ZlBLEIQoLLZbXsfx9CP8Aeefofde6WG16LHT5ylbIsVo/MjyyhhrggNtL2+jXIItb/G/v3Xuj0dOYOGSpkNNOUxdRMskK1EIi8yagNQiP6SQByOf8T7917qwfa+PGUwlZTYdYYGok8jlJQs07RgFVRT/ZNzzcfkfj37r3RXe1cFuWQ1VNDBPE6u0xaS+rysuq8TC+r/A3P9PfuvdV75ygyEedyDZZpkqxIxeRLjSYwEUfj6gC/v3XulxsfsXKbfkSNqqqYrMYzYjxmMpZuDfiw+n0+p/PHuvdHk2p2LhsljaOT7l5aqWGMMkjuzIzL62CXJtb6c8c+/de6W8QXIv+zEJ3nZUhaRbo7m1ub8ccW/r9fr7917pTDCy4yUPUmSkl/aKQBl1sVOssGH9kn6i30H+t7917oUMHuiopDSiUMyglVB1KvpNwQ4BN7Wst7/049+690d3p7syrp4J6XO5ArCohFJDKZJGkVwulVJIsALEm35+p+o917o6W38riczj5qmq0lVVRSwxyK+qQC3qJv9QLggADi9/fuvdOcJoYIZqVpzDDMyz1tKwR4jpW0ILLb1f1PNx+Bb37r3TuNxbVRoYppqdo6VYqd0BijEUd7iSSw9RvwCf969+690/jeuy4zKKKeLxxsGQzOGVGjAX1/SwY8i9yT+ffuvdJut3jtKR2L1UcUxJcJH4w6ljzrbjUp+ot/gCeT7917pL1+4tp1LrTxsalSjCRY2Qy/W9ypuBb+t7XNrA+/de6LJ2hldibaj/ilVXU0a1BkCBZo1awbTpLaQCbi36f6W/p7917quHvPvfAUlPVUuPzTKGppFkWGUKywqvCrKw4+vJtzyBwPfuvdUcdz96SVdZXfYZWrmd5ZERjLISF8mkcIQGNje9v9cG1/fuvdFCyGYzuXnvNUzOk6m0esk/W2pje5/Nx/wAVufde6e8JtepmMrVkcsaql0mUvzJa6qmm2o/Q3Nx+Lce/de6GfAbPkr4ZXlWSQU8KT1FQYgCyqv8AaMtx6QPoPrxa3v3XuhI28tFSU5jgp4mcSACaSNf3lIuLKQLAj8EEg/n8e/de6VsE9MqxU8lHLT1YqT5KikeILPCwtGh8n0/4NqAA/Hv3Xuls5homjr4oqEzGA0sdHERUMGCmNnmdTYn8/Uc3t/T37r3SGajoFnaSahnqmqDKnhMxgiEzm3kYKoNl+o5/2/v3Xuk1kKGmwUdR9zTUtXUVMY+zikn1eORl0mcuCNTL9LG5vb37r3STxePpK15DVijilTySGaecAiMIdQdTe7WPBIP+sTa3uvdM1ThEqJmKxRtEU0rBN6BIQdImQEWYEHn6f7z7917qOnW+mrp2WON4pmVvHyNPH+6tFtJFz+CPp+OPfuvdCRD0rUU1HLkYv8oecC9IHLOdH+bsSAFP4BH+2/I917oUupNrbopc9TQimrZKEVET1EQZuFQ/oa/+wHH1/pcce691bxt+ikXbeKx9GsSrTk1FRJKkSmEyx3WLWpUm9r/k+/de6Sm4cvHEwpY4ULQ1Np5CQkbyabPIAGJP+HIt/Q/X37r3TBSVKkGRAyyxMRDNKyeiQDUtpAtwT/QEcE/nn37r3S/642g+fzSVzLG1S7+VYaiIDXOty7Ryva4+nOsfng34917o/wDteKpw9NDjYZEJtrqlDW5iAYK4BsRe9uSfoDxwfde6WMFdS5GqSGuhhWpMytdVRfMAfSA62+l+b/j+nv3XunbIbKo62L7k0sTyOWUMCFjJBumlrXF7m17j6/X37r3SKyuHoqOF6afGUBAVTJMFE1TAEUXCMllGoX4Kn/WHv3Xuglr9g7T3FTV0NXtqhaCcPTmV4Eu6zA+iM86WZhcmxAsRYG/v3Xui4bq+NO16mWOOKjXHxrULG1PTW064/UVDot76QOSeSfxa3v3Xui89i9S9ibGzMmV2lBWvilKvTQRSFnSAKAqSabEvYsWt9PwPz7917oYOj+283rhxlfWyUle7iN4pwfKShKyIpLDTqvwWB+h+vHv3XurJdpbu++pqemEqTRuwiZGkCK0mko6yM17Ef0+h/p7917pd1+OpnKVL07VFV4UURmINHojAEmhfxa4CkEX/AKW9+690zz0dFRVFLHj6f7tKh9MscQaKWIyi8l7m40f4c/48m/uvdCfQ/wAS2tLBURVbTUE0SVbSs0cuhWUIKdr206eQOCT/AKwHv3XumWn7OFDnnm8k0WmZ5GWKQNIqqLlm8ikKCSPp9R/Tj37r3Qp0eRxe74kqppFSeaNZpCWVKok30GMLYlTa5H44J+tvfuvdMdZi6nHzaqUa4442IYkxyJpOpZTG+pT9b8AfT37r3U7AblyVBUR6jO6tKgSUHUCSTYootxaxY/Ucfk29+690M0tfHWEVLSLK0ixo3jGkMSpGhmW3/IX9Cfrz7917qVR1ckE8ulUdijRyK8wbQVW6KoHAVfxwTybk/j3XupcOutOmdYpNQBvG7ItpHCkXv9AFH5/J59+690h977Nw+Tx81JLpmStppGkjlDNokiJQKshFrEHkH/X59+691RF8muo8nsDc2QyOLpymMyMwiRY11LC0huZBfkWvbnkm1/8AH3Xuipjdc2ORRMHXwpEkirNq0iMm9xe4P9SPwR+b+/de6W2M7oakjeIVeueyukas3jME5sVkZb8rYfX6n6Ee/de6F3andteIqmFKp6iU07m1MC9kHqDvI1wSE1f0/H4vb3XupVd23maasklqtTI8QuPKTLKskNo1jVWJIUMC3A5t9OB7917pEw9v1UcrVNa5ngpqZxJEk3gljVgUR7MQf27DUCSTcD+t/de6Fnr/ALrzNRKsUM0NNMB5Ehq52DMBZLx6yDYqVPNzYGx+nv3XurHejezpspEsNULNFy9wUj8hY+pNVidVr/U3Fvzx7917o31PkxXeKYxtCZ441MgHqCav1IHvfgc+/de6XdJXvSTNGKmRvPGCgjkEMi3AW7cG17c8D+nHv3XulnimWeRVkmZWWIM8hGsckL6ZLc/U3F+PwP6+690pWWhWeVIZi4CeJZX1fuEgMTYCwsf8Pfuvdd1EIaJQZAY2biMmwYgBbAC3J/Hv3XugM7X2YMrRy1NNEqvFEdSgaiI1szaefr9L3/4r7917olORU071MUyOtRBqjlaZWEF0v6j+AbG3P1/H+PuvdBPlKOeeXzUdO+hGHjnOmGLWj6mIAva34J+v4/J9+691KNOIIqGOokaedvFOzRksih3JcVBJJt9Be9uPwfp7r3S4w9ZH901XjqkUclFGxE5ZWjclSsqRqwswFgOQffuvdR6nIh2jFTTgF0lDTONUTzG7RzMFsQQdPAIv7917pl+8iNLM8uSSB6PQbQlTJPUyHSUQgcgjg3Btz+effuvdcPv6RIPuo6h5JBGqTQzx3dW4LKLgiw/1v9j7917pH1NbG00jrBZ5pA8kUSN9DdTyfzbm3+8e/de6U0lDUbXrsZXy08fmaOOvgEhBcmRdSlozfkAm/HH1Pv3XuoFfJJlalq4a4nnkMjrYWuzFmWC9rA/X37r3UStpZAIViQo8jMoka8YDDlQWXk/1t/xv37r3TXkMZVySpHUTkLdUmaxYaR6zZPo1rn6D/evfuvdYFxVLGdJkmlSJmAfSyxSXFwq3N7H8/wBB7917rmtIqSxqEWAkMQQwJUG/pU/1/wB6Hv3XupdNRvH+6Jry6gyjyKVNm5Ug+kccEkc+/de6UVPm6ePyQT49ZKqoSSCCrBAMDKdJNz9QR/S3v3XuoU9dEKSChLI9NqeQhoxHIXBuVFhyL/T/AI17917rDBlMe8MlLWtLGhYvHFCbhnH0JjNgbgGx/wAPfuvdTf4bjqmIyUtWgIEjiFw0bq59Nn/qfqbC4/2Pv3XumMwRyR6iJBZmWSezMVaMGwAB5IJvcj6W49+691NoMhFCwhhZWKqsbuylStiSCJFNxb8kf4D/AB9+690oBn6tGjbxuY0X7digdX8Qs3n1X5+lufre349+690sMPm6ashEck7olyFdfTqVONRU3/J+lj+fr+Pde6Us254KGOMQVMbAJIqqqoS/BQlhJc/S9v8AE359+6901f3si1ata/r12sfp4/H4/p9fzf37r3X/1zox0yNBHUl2JibTV3uGB1WsGblg1gfp9Sf68+6915shJk3dTMsUEcbiMLGI3cKdK3IAva1uDyP6+/de64UM1NRzO8lMayQxSBVEhCqwX061Xgg/Uj6/61h7917qYpaV2ik8chnSJiqysAGIBUW4/StlF/wP9iPde6b6mlhx8jR1AkvHKAsqG4j8iholU3/BII5sD+Prb3XusbeZynj1airAszgtpb9wt6gLD6seL/X6+/de6e2heFF8RjnlRV8kY5UNb6R6CWI/ra//ABHv3XulFAs1W0kULxwTmJS7KpCAkC6gG9vrybHk3v7917oQMTRkQI8hhaWQGPlQxIACstzza4J5/rx7917pS0lHULOiSwFEWAMDfghRe+r6cX/2A4Fh7917pW0sYhUSOJOPUqqqn1A+kgj+n4P4+v4v7917qSKzy1LQyuGmgi1JG7FBEZDq1TMOAWVrjSeQef6e/de66jKySygmwNzqZQtiBp/bX8Ai/P5HP1J9+691ggWI1Bju12YaefSDbxooF/pcX4sL/wCPv3XunSaDxizUzB1HjmkR9Df0Vhbkgj62+v8AT8D3XuocAMUjRgRsjoB5ALXuoOg2t9Aef8QD/X37r3UmGjMrpojQiPU01nZWYMCqaIzxbjUb/wBPp7917rs0EqySRyodK2ZQo0yC41HUw+t73H9B+fp7917ounffyH2v0Ttyrydc0dZlTTP9rQiVI2glAKoZr2uLWN/xex4vb3XuterNd/b0+RvblfU1jVEtBjPLKJfuJHp6eG4RY4rmwawsLfUf4e/de6FXA5enoa+CpzmNkOAp5pKOopITFHU1GoeNWNgdS6zqIP5N7iwv7r3Qvbi3HR4fD43buEp4lylRKk5rKeSX7yKikQaYJjF9AoABHF7fS5I9+690FFdTGqSqlyCK0tNJI89fHIyyJIFDCDW3Jdh9R9ef9f37r3SHzW9MnWY+Lb+PqRjgFUoaprzTxMQukeS12UAlQtjaw5Pv3Xugs/hOQ3FmP4VtqlbIyvLH99WyRyH7e7Xk8jubBSCDxb6j/H37r3Qn5mCXC4yiwVEXgo6fyy5d1caamcsA0ULgWvYlbE/4Xvf37r3SB31vPE7VwEz0szJPEuiGNiC/gYGRQ3HOgtb6Xv8A63v3XuqkO49xZTNz1FZkNcMclXNPByy+QMQhZfyCRa9iAf8Abe/de6OP8RsFBtDqndW+3aRJ8vUfZ0ryuY5YYaGMTM0THmxJI44P9PfuvdF+3Nk13LvCqyb+Mr95PJUTMRK4EDtqeTVcjkC/4J59+690/dR1/wDGtxhqUxXStp5IiLuq/ulS9rWIbTyB9Tc/n37r3W+d8XIFHQvXyIlgdt4xnUpoUv8AbDW2gfS5UW/w+gHv3XuhaMaNKSYy5gvHMtvT45R6RHY8/i/+P5vf37r3Uetx9E8aK91P00oNJuQEIYXFl/Gocg/T37r3SPqNpQUz6VhZjPIguoFtDjlnAHPHH5vYH37r3SVyeMbFyzCniYsqtEkMcYu8rNaM/wCIAsSbce/de6R9dJm6apanSNo6l4D5HlKBCvj/AFqH5vYr9Of6e/de6nbV3lXPjqajaRVrcfPLTSLIQFlDTMskxJ+pJH9fwLW/HuvdPWfORqqUVtE7uYLzSiNgA7K2pI9Q+tr/AJBtb+g9+690m8D2hSQ5H+FZPyQz1GhQrXVCWl8h1kkfQ/1/NvfuvdLvN4yjylNUBXDNMjvAEYSzM+ssxTnn1X5uLc/4e/de6AefE5bG56J5RJV0rRlprs0gCKBpVlP9LgEAGx4HA9+690E3YWDTFZGWroKMwUOSjaQzoFs01v3dMIHJJupP+H0t7917oofZPYmA2Ft/N5vOTSUOJwmKrKqQOY445GWMzLEC/wBS5sLC5/w9+691pndv7tl7e7e3hvGunkEWUzGVyMFzdkoaUyfYRi5/WURQt/oWHHHv3Xuj+/yw97rsvuyt2LFI01BuajqBG6VAVZ3pyBEWF7atBtz/AI8cj37r3WzNkMYiUUTRzFJKmNk8MvrURgEsl/wCeeLcW/B5917oOp6aTHTFqWGGqMixujC5aKSNbSatBvzqP+Fj/U+/de6Tu8K2Si2lnqqtSIJQYuV5ZIRqEYMHhJKHhtBI9P14F/oB7917oWPiZuSgrtnTtQTpHCuSybUwVLWg+5leEJHyANJWwsT+PqL+/de6OBjqmgk+2ZlIlrJzH5HJRZ5QF8kDKbWJAHP0It9Pr7917oX8dUVUrRkLGkWmNddhdPXYr6rj/Y/8j9+690ItDj5KhgQpmQRsRY6YbKxVoyAfpxe3Hv3XuplJTRGo8ICvYsITb1+dUEiIWJ5Vb2F7/S3v3XuhJppKpMfpqNImWMNIvp9IMYS54+hIuPp/sffuvdBJ2btDC7/2dl9uZqlgraPLU9TjKmlli1xMtTSyoZNNiRpYBja1zc3/AB7917rRC/mD/ELL/GLtbNolE42puKtrJcLPFE/iiRtLSRCT6IOSVBt9ePoPfuvdIb4R905Lq3trBmnyQosTVyRwVNOZjHHNHqMJ8oPFyAP+It7917rcA6R7Nwm+cRi3pUR6KeBFjmDRszSvGxkDtqubOX03/wCR+690VT5l9XT18024mnnpcfLRTxzhIjIZnCaeI1vpJIP0sDwR7917qgDvaXHw18GKx9NWQ42gpoBJrBjNRURS/ceRR9TZy554B5/N/fuvdJLFU6bsjfHpURYuKKi81Q1S6xyzyRs0l5H/AKkm/H1+pB9+690Mfx37gyvWO94KGasin29VJLj8vRhklp2oqmJ6dqplbhilg7X/ABb/AF/fuvdWZHdw29vfr2vpZYqvrrcgoq6neglFVR4vJSsBWQK920QqxYqCeOBxa3v3Xurw9srsSi2rDWZDw1cFdQRL91OEJaNoRLE2pxwCSCGvYCwP09+690HW4t2U+dpRhtvUExokK2nQ6BK0ZCiUmI2K/RUsQCRyLH37r3TVkDLhsXVVbRiCVYFlkqZStoZ2GhozEOXZrc2+h+gFufde6rv+QfY9Xtba+Zyz1E75KcyR0onIPpc628RPOoi1vqQLAj37r3Wtt3B2FQ5Xc+4qrNMZspkZWaA6uUY2XQdNgSABqPPN/wA29+690VLJxlq5JAlh5FZQCNdh6gST/hz/AIf6/v3XulGcwYaJYmZi08njaaVmLxkqGDxkG/HH1uP8D7917oa9h70xNRUY3bmNpCzIVknyDRmSatqJBYgXF+CbWAtYXta/v3Xujj4SirMHLSTVEcigwNURtOoh1v8AQPof9QA4AIN/x7917oRsLlFqQZpdAEcocCR0hRmF2LAP9f8Ailvrc+/de6zVmSjkqJZJJ/3nimaiSFxJEF1GQouskM5HABFrc254917pHl835qaeGVk+4d0ELCzJ5DcqVSw9JNv9h9Pr7917p221snfu992U219q4ypzuXyFRFC9LTRM0aEkBKqRkBsov+ogC/Bvb37r3VnHXn8pTf8Amgu4d31zYGGYRPJSU0bPJ5fGGaQk8EEra3Fwbj629+690PWG/lrbHw6TR5aWprRGwlneVXhkqpGc6RGOCBfgj8Wt/r+691Krv5f3UOQniqMlikWOlZvAVkSSUuq+O73OrgAD/H6/4+/de6RWe+AW3MlGtPhmeKFX0rG8dh9sCWcu4N7gm1v6f7H37r3SbpfgBtXF5B6uplfUkLkvG6KwVVAeTQTcEciwtf62+p9+6903V/ww2XVRmhpaqZNavaSWJVQiQ+NGkceorf0i9rtf6ixPuvdBFv74Jbs2jQx5PbohzULK7tDS6WqmUCzqYohclfoV4ta44sB7r3QE4Da9VsqWrg3LSpTSTT60jmQq+pV06VEiq34+v0J5H9B7r3Q/dN/b5rJ1uQngkFFRRyqYCksf7SOQHkcAgj8j6cW549+690U7u/flCu+6iOiifJQpVSU8mOimDNAkTg/dtExItc/7zx7917pLdz7h2dtTp3K71niixmbrMWcViKWVfHVzVMqaRoePllCWP+8E+/de6pLGXDytUyxq6VD+QuQpdfIAwKn83+v+8D6ce690+0NfDI0MawhRI5UPLL+0ARcHT+Sf8b83/Fh7917o0XVuwaCeWHJ1srOkn7ZKMrwRl/SzyqPoOBwAL/4EH37r3Rl8b1nAqt9oizUkpLNUpDr8CxkqVRFHLH6i45H+39+690O/Vuz6Cn3FR4+OeZ3rRHGwmianRGkcRRxeMWu5tqJtyb/QC3v3XurbZaCba+CwODr4plWloonVplsJU0+W6qQLEk6j/hz7917psGUpsjVpKyLSUzxtE4jIlgLRDx6o4lGpddtVySbm4459+691xq2NUj/awMTAmhAbm0SrZZlBub25+oueDe/v3XukVWpJE0KSwS1o9TeR5njKq/6CFBUCxsf8f97917pAV1EaaWpmLI1Q13fzyIonjjXV4qYra7KTb/E/W559+690HtTSRo+gTMXlP3JjmYB4y8fCIQGU8fUWABvax5PuvdPlLHLNHSxVNPCsscWijkhjTX4ZGbXTzA3Gs8aWJIUWJ+lvfuvdPUAnXD1dV/ksf25iSVJ3PkIZAUAAFyy8FrfU34twPde6QNVUmpkCvoeYklpAhZ3j1WsNXp+v0sLgEf7D3XupsUsEckcck7LNUSeN31sKiFVNgFSOy2a1/p+bXPJ9+690JuNejWmqKmbMQxS0PjKQKwZ6yNAkfkRmJsqHiRF5JvbgAD3XulZSbsiqICXraSr8kUMGiCFGksBw0YC/tn8HRYkfUnn37r3TPUQ01VLIq1BgdnsjSqgqBGLFVYmxFyP6/T/Ye/de6RdfjpFhrJJCpRF1mZwylTExa6uTbgcm3v3XumHFYuorUqpY4TOUh8mmSVYShV9AAMptew1XJtb8Am/v3Xunj+GSNBNCipIBErlv3B4mhN9MckhJ4ufz/rk39+69034jHUFVNWnInJOBTlaCngfzK9T9VLlrkKpJBsf+J9+690JWP2XI2GfMrJTq8SRQNAdflkdjpUpIvHoH9COOSTz7917p0hiqaDxU1SkxmVIl9QsqkMUZmkXk3B9IvwLD8e/de6UlNNT1VP6IH0q4iLTR8hkUAyAcC1/oQL/1vyffuvdSV2Nmc3RpXLRq9BA0ipU8AylBqlAiNwBxYGw5uP8AD37r3SRrtvxIF0cARmRfKIUMgLWZSV5UDg3BBvxf37r3SOyNNk4JPHZB4gwKavIIoiwMcrE3uT9SObf7a3uvdOVDK9JFFU1E4EQfUsiM0jymxNmjXkD6f0HHAHv3XuhEo8vLX00crVH6VDMuq0rJfSqxt+on/Y3/AB9OB7r3Uiqgighp0PkdtZZyCzKpY+jUPoPpdiBwR/T37r3S/wBk7SizNakbQxujyAgmPWAB+sKW9Nr8gW/1vfuvdGiwfXGOWIIaVRN4jHr0RhVueFKJYXA+h/1uffuvdIfemxzjNTDxpFG4ERYKG/SNSnSR+Ta5/wB69+69007ZqkoqmAyVqQS088QWmUFmkDkEytKBqAVTbg2J4t7917py+UPX57B2KkuNnSc0sKSxvNGhKK8PNi3INz/S4/H9ffuvdUUZ2mr9m5WuxdVVmQxO0n25qJAkzRtrVXJY/wCBt/xQe/de6Rr7oq8owp3pIInVi8dQhRp1ANzGbD+pNhz/AFv7917odtsymqxVLMVUVKxhZCVDkL+Rdf0Hjm/+uPx7917pfRybcxtMtVV1ErVXjIEHiRtTfVVjk030kgXb8H6fW3v3XukLntwrXvE+HVKclD5I7KJvuEk0qYLjlAP1f7cg3ufde6x65YaJhW1jRVTR6IlRi8ZnBuXB5+v5H0/BFvp7r3UWFdzySxlHQU7gRtEpCgKxHrKgcA2v9DYf4Xv7r3UJ8TNX1608n3csySBQyqphYofVo/p9P8P9h+Pde6X9LFrnp6KtJoadV8aFo2PpPpWSTUP0Djkfj6+/de6TlZeDIyxwOtRFAzq9TAS0M0BYW8YJ4/ryb/n8+/de644fJ0Ee5YJMrVstLSgqWj9U0EZSytCv5bVwf6i5+g5917pt3NVxh5ZTJHLR1bTElkBlVS143dh+WFri/wDr/wBPfuvdF/3JUGSVI6RZQV1uZVVWeSOxuiMOBx9Af9t7917pE1NPtqKgczQTCsB+4YVAuAnIMYbklrkc3/Bsbe/de6ALcFZPLPLHS08RQawJDZmEZubKOQB9AP6f61z7917o1PxVxuQqsyomcJTkCOPUuoK7EoW1twPr/sPz9ffuvdWLZjF5vA18dPUKnjen1JPFL5aadVW94mT+t7cW5uL+/de6Rlfnp4aowxnwsWCWmKqAtrkKDfj6/wDFffuvdKvZebxlNNkYMpqK18LGnlV5SYZkIGspBYk2+n4/FvfuvdJ7cklZQ+LJy0nlpKyV/tZAdbzBH0F2i4texJ4+v+8+6901xV8VTVXctEgAZNKKG450soH9OBcG3+x9+690pZpaKQQlZXp5xpYStGQr3HCa/wBIsR9LcHnn37r3TtUZOmSkpmyD00uq1OqmRXYKoF5AVtYDj/H6/Qe/de6Z6f7fIPIix+eSKQnzMxUTQ3sgULbTx9CBcD639+691Eq5TSaXgigSSGUPIhYMVs3o55ta3JIIPFx7917p0XPTuszuQ0baP0qsP7lrFfIL8EW5AF/x/X37r3SdzbNHIskM2sVTLK8ToGSKwI8SX+pPA1E+/de6f5qvaUu06eEUElJmm1I0fpEQYm/3Ggck3P5/rxb37r3TNQU1ZGEaQ+XW4TQFPmVQqsdOv8Hgi319+690pXgqKqKYUkarLEXaVE1NMGVBczFgbfi5v7917pjxNdUUlWks1/uYw6MWP7Zu1gBp+vAHP9T/AK3v3Xuh923vKKmgp0njp7eqEF9bC7cEsp/xNwT/ALA8C/uvdD7tCukeSnFM8UisGZ1LeIHUuvVdvzyLcW/p+PfuvdCZm8e+aoDT6QYhFoaZwWIm0AgMRzY6uL34PH09+691Vb3xsKHbG5JaiOmjY1M7SCSzWRydSqxNr2P1H9PfuvdBXuPOUGO2rWCzTsabxrIqkpFKYw1iPyPrwbc3/wBh7r3RGP4hlamuarp4JZIYqkxCpF9SpJKSURWHK/S4/wBv7917oz2wJTT0cq5CF1r6hoWx8sZJV43LNKJXf6L9LH+tx7917oWsXuKCmrXp3ZAshS7Naxe/qIsPqLf63+v+Pde6GDHbpxKxeOqoZ69KgxRzRgJGWRAVJjlP0HquR+eLn37r3UZVmi+7qKUCmx8kbpTMrASGKT1BJeeLfQD6n+h9+6913V7gpamnp4oKeNZKWnWJn0iPzmP9UkhP1Yk2+v0+v9R7r3SYrKmrqJIy1NGkMkqhnV9TPY+lwb/2eQR+R/sffuvdLPbUtDAy1NVOZ4VeQiKMX1lQbM30KrqP+x+n49+690s6yoxGYjSqgggWtihKS0wQ3qLkajECLXX8kcc/T8+/de6g7nyq1NL4kgdZNFL5ppnZmSSFAsQhX+yL2Fh9T9ffuvdEZ+TW6qrB7HrhVVLIZoqhI4GGhQ4UPZQfpa5YgfW/+w9+691RHmqmSuramV3R2MrSa/6g3ZibX5N+Lc/6/v3XumenkiWVHiCys5EsTDgL4+JEY/14H+8f09+690cna+4K7cHWT41HKHHREGJZBIzLIALAfW4/B/pa3v3Xui3+PxZaRH9TLUKpVx6S6sRIzAj66be/de6ESrhgq6X7eJdMqqDqsGB9F7Ei3N/9t7917pW9d1mZ27msdUQoVAq4CDEQJgY39TAt+CDY/n37r3WyF0RXQ9g9WwU00UMs5oUEuhfWGWG7oSbi/wBCLfkn8H37r3Vbvfu3MlsXc0tVTxTU4Wq1egNHCq+USROl/q4J+h4+v+w917q0v+XZ2b/GMHV0UrRvPTwNoZ7KUkDM00jj8GwHHOr6XFvfuvdGr7RrI81JK4lDmRZArFiNZWMBTKhNv7IGn8C3+x917oiXZsOVElPK9W7uq+CCNwqpGGIVFQC9lPI/JJvz7917pJTYmrpqCohrXj9a00kXqW6HTqY3NyOT6j+Bb63sPde6J9vqJKTJ5KSnqWUTNJG5UFmZpGKmIH8f1W5PFifrb37r3Rf5MQlTm4pcnUTUlGsxeYwKktQAvKlYzbkj6/7e3v3Xui8dmVqUu5KxsbO7UjPJ4jUBUlmVV4bQP03IIt9f9gR7917oPUq5IjSySnyzM6VDohJZACSAfx/X6j+lvfuvdT6jcGQrppPvZ2+0juKZWWMrFb1RRiJQP7RJ/H19+691xo6KOqBqJDdIVdynkRShYAhPUeTc3ta/0/p7917oR9pUtNNUU4qDEIgxmjMq6pY0gS5GiO2o3uBzYccW9+690cra3YW0sPjqWKMvHW01vMJtOqVmNlIKWFitgP6f0v8AX3XuhTp+6sVjaiKmeoMUMzFZTSysJzCyhwTpI9JNwD9L39+690oIuy4txTSNBVB4WBjpYKphLPFCBpUyA2/Nz/rG1/fuvdA52N19Fm4MjkYZKd66RVaSOGMKJQ7ku8NuPRwWN/p7917oBMVsGGllnGTdgYPVEv6w7ONKMVBv+Sfz/r+/de65RV1btTMxfb1AeCjZIVaNXGiOT9ccryWA+vH4BPv3Xujx9Q9j0cix1UyieSRIjTJMISqOps7Ss7EDgAjgX4H+Hv3XuhnrKmbN1klc0jxieRit/wBBLKFIWP8AAAU83t/h+PfuvdKOgpfBThWdtamIqPJyASXV7EWNrgf14+t/fuvdPsO767FeMY6KWTINOGeeokIi8I/b8cMbNwLg35/P+uffuvdGV697uztDT+OWdIpft2g1lwxUNyESP9Jtfg/04/Hv3XuhQg3vkdwRx1MWQnjqJBDFIju8cSlpCA7sCRcC5v8A0HA9+690n8jm6/F5+TGPllyJswWSCZ5VbWTInlkQAE86R/rfi3v3Xum7K7wyuPh8Tyy0ssjt5452dBUkElQjPy3FrabXBH59+690B26+5MrRxny1ZUoxTxeUIY4w1mYt+pbfgav8Rfg+/de6DWu+cGC2jSSUedpEr/t0Y01RSVv21QpBvaR1vqU2ubj6fW/v3XuqzvkZ86BvXNGrxtZUw01PIYqShSdzFDDezKAhCsxYk6tP+w+vv3Xuq/d5d0bk3dVVbxV9c0c4N4rNeKOxQkSRkAD+ot7917oLqLHV2XqEaoYVC+QFpCfQvF/3L2JJOrkEf7b37r3Qg43bHjmusV0L6dGk+JTx635v/T6Ef0t7917oWcRjaBV8WQV3qVjvQtC4REC8sxBDAH+l7n37r3StgopCsoSUrHHEhKO7Ik10uiALYMw4v+Pxa3Hv3XunDFUc0z82YoWLBorQHX9Iw/F2/wBjb6e/de6f8HTzv/EVkmpqSKOCWHyVnjmadybCONZQQePoQAb/AJ9+691Jx7GnnlLyGBVQRxWjQBCwGpVVfre97/42/wAffuvdc8h55SiRSRyEEsRdbiNgVeRkAJ/3kWP9ffuvdco8fjshSmWrhhlWlJUJIt3ct6VePkX/ANgPxf37r3SWfahqZIpsZjauetFSylIKYTK1OvpAdF5J+h+n+t7917qe+0N0S18NCmDyBqiyC5pZJCYn5CEqihDf6C3+Pv3XuhMXq3flBRRV9ftHL0tOg1x1cuPqIYBGDy3lYWN+PpwOf6e/de6HDbNPRY/EpUZCmR2aKwicKzJPpsCw/wAOL8W/pf37r3QvdSbRFdNPlWNLGsOtoKeSXQz+X6qpuuoiw/BsbWI+h917ocayeOipZqGJy1WChKwyLIjEMTplkYjTpP4AP+J9+690hZ0eeQszAwoSzKgDSie/0lbSBY/6xsPz7917pQ4WgrsvV/w+ipJZpPLFJdoo3iULZHCBALsebXv/AIWHHv3Xuje7H2fJi6cSVlE0VQxSUtKCnitbQHia4W5N+Pr9ffuvdCbHA320zRTL54g6xmViDpdwWEQUrc/S4HH+v7917rhhsvTUNesspLSo+hEmkBbyfVitj/gx5+nPv3Xuh+wufoZqBp6mULFEo8iPKrCJvxqZbA/U6RbgHm9/fuvdIPL722a2Rmovu0mnJYsNARSqqbl3IAI/wFj9fz7917oP6vdW3FXxU9XM00buxv4/thAwDFAikH6/Q3P/ABPv3Xukqd1QPFPLCz3EhhKyhJEEkilSY/qwtx9WNvob8n37r3WPF+XNv4541WxcKQVeG0gsZCrkm5HBuT/gBz7917oC+yfj9U0k0m7tsM1NkfRpjp76ZAl2NlVRo5vqJP8AS35Hv3XukfsXurK7RrTh91wzQRUzBJJpm8WoRyBGWHUv1/oxINif6e/de6sZ2Z3f1tn8RS1sORFKh0RtDUTp5fKiFTLGWNyvJ44A4+vHv3XuhPxtbtevMVRR1dPPPVyGVJhPGqPf9K6fqGK3ub2H9L/T3XulitFia2kkjv8AcPIjFQsyL4grcaWe49IvcDkg8fn37r3THNsfGyVDVwlSdgBHYlF0gga0It6lNgCQR9BY8X9+691LOIfBRCupK6KzlYRGFZSsP5EBNz6fpwfqefrx7r3SuocvDOiNV6WiSIwhrsXKt+sszfnhbX4/2Hv3XulhTjHZCijp44KaKGF0MRIKSGS50Eqh1Nf+0L/0uLfX3XunKkQQrIZYxUCQeFWD+B4XNiHaIWUWsLcXPPJ9+690+KoaFjCVEhYGWoUqwViullAAH1H0uTz/AF9+691HwlXX1NctIad0ooJEEsz6EUpGzMCTweSeD/S/H9Pde6dc2Y7xxQSo0bRqxkjB0IZXdgCWJJuR+CLc3/p7917ooffGwqLeWCraSqpIWeVHdJ2UHiNG1KhPIJYL9b82ANh7917qjjs/a21ds5h9vtR19DlPJWTS1NXIohroY0RtZL6QCt2Xj6gji9yfde6RO1un8HuevlbHZOQFlHhheYRCbWmrxWTkgG/544t7917oR6fYh6gyFXNuHG1tXhMpTCA1FLUyqKN5RdmBYkEEH6WJsGt/h7r3QN7s7CxK17U+BaSSiT9qCeWFo51S/qF2uWP6QTe30twOfde6QX8fr6mpliEKSrM+sMSwYi2rUSCPSCASOQfp+Ofde6GDb0mR8tBk8k6mOogUQNCdEvmjKxAaYrBV0mwH1HNySL+/de6sZ6P3nXrOiu5STxpGwlcktBCg0SKbgAhW+g+vAN7+/de6sw2tuGV6ek80pqYzHCY6hQzyMzLzFwRbnjV9COeRa3uvdDNR5yiSmiYQSrXeu8z2ZTa2iG5uWYC9zf8ApYj8+690qMfn4V0NP5wjzI4BKlEgb6sVte2oH6W4tf37r3Qm46qh/ad1UQmOOQ+QBAVkfx6gG55FrG/Pv3Xus80JdXmoUawdvSS7aED21ab/ANBccfTm5+nv3Xummox0lTo0s9ZJMxiaFUIMmv0kWb8A3v8AT8f19+690AnZ/VUlbR1EuCpGgrGT/K4mOkSSf2rlvwo4U/g/1Nre690RfLYXI7crZMVU0c6JDOGKs7F5fIlpVLycWXkAWv8A059+690l6uFKKWQwyzyNHGZogEkVQGF/BpIJIve/Nv6c+/de69S12Tkh0iMh1lR49C6NCfqddbWBBP8AW59+691LzeWFTHCq+SKYRqlUsksQIkDC2nQOB9bX55t/j7917pMR18k8slOTHFTsW0TKgLFwbmK4BsADwfrc/wBPfuvdKuLFVhpEn+0lKiMNGzOTI6NdfIYQebn6cf7f37r3UTFQSrk4J6uKIUNM3kYMVjM2g3eFr/k/p+nH+Fr+/de6U24svjsxUJUVCTRQU0UVNAyyGoqPBGw4klkAIJ/rY2/x9+6900RhGaNII3AkPjhuTaNVUuXLcgA2/V/Xj37r3WeRJqiVaYkhUUhNJDaZEGq6HgfgWt/t/fuvdQlf94iskNmYReWQF0R9FhpBsLsTb629+69100OoKjLLG05C0rShVChD6ok025tazEG/4P0t7r3TZXxCOrEeMjfSlhJGw8n7jJplkZ/7Nvpb+v8AgPfuvdM5jyETyaYRfQ5JexiQAhlYqPryPxz/AK319+690zGtq0kkRm/cWRWjZwNas51a2Dfi/wCkf69/fuvdKCeprJqenrG8MsY/aMaLpK2/UxSPkXv+f9b6e/de6UVDT7XqXjknqHpToCFWiLuZfq5VvoOOPqD/AIe/de651GKpoElaIkKtlhnS/kcXuGdTwfxcmx/F/wCnuvdOuPenw4eSoRJllgZVo5ghactGSJIQL2/1z/sffuvdB5UTpJO7xo1O7O7mBRGTGAw06ivB/wAb/wCv7917p/27lJaKciupmyEVTGAiNcFCWBV1J4NrXA+hHBJPv3XunGWqkmrJY8eBJ53jTxwQ6Crq2o+IWFuAbkC1wfqffuvdYq6nnp0+484DxsyvBJIGnU6tNmU82ufr7917qJ92Prqhv+v/AA817f7a3+8+/de6/9A7FdVRyzyeP0UpmaML9SjtMSnH5uv0PFhxxa3v3Xum9ZYSH8cWtg0kY1EtZtRtpufyLH+lyR/j7917qIK6ZnjR4vBJdl0xxKWZT9ZCxsQfob/04/1vde6e8ZDT0Uq1EjtPUFX0QFA4ADGzSkm1vyLjgG1v6+691kklNUk6S+IpK2r1LqKMhDK+r/YcHg/8R7r3UaFSp0SSCNn1hQEu0rEWsGtwSTb/AHm/v3Xun6iihkZSkkY0yCOVSCXD6eEDDj1fW9+L/n37r3S2xB/cJkVF8DraSM+ONFC6QZYybOfxex/r+ffuvdLTG0bSRyMtMqsZWbV5WZ0Rif3tP0Bt9OPp7917pXIoaRdUmlUUKHA9LjTzYLwP8fpzybm9/de6kidoj4UAaw1FWlc3BIPCkmwAt/rcD+vv3XunGQ01QGkhcazCusE6rFRY2P1+v/FPfuvdQNYSMxsjSLI6srm7zX/ToDnnTwT/ALbj37r3XREihH1oHBCs5ZTKGViV8ak3uOBYf7wffuvdT5KyonKvIxnMYVbm4LgrpOonn6ixP+B9+691EMkaShQ1irMzqeQzGMaEa9zx9f8Ajf0917p0hrZRLSxhY/HGmlmUKHkAbyWe3JsWIH+2/HHuvdOGWzlBjqCrragI9JTQyzz1Ex0CJYIvIbzclVckp/QEE29+691qj/N/ufc/yD7bzG0tj13mocdUmgmrIZZkpIYVcQpGhXhyDYM31Nrj6+/de6cdmdZr0rsyOmmo2kzNZTxNkMqQCZZphdtDfq9NjoB5A/3n3XuldtWrbNR5DPVSLPS4sOIKezhK6csRTgMP0mygkWuSSebn37r3SsocpVz1xztXSJDXZBwi07uENPSLGI0Hj+ouQCOP8fz7917qLlq/+IVVPRiT7WninaqqKcICks8Q163b+0W/Tc/QWH4t7917oOc7S0dbkHqTFDNVCZJKWP6CJpV8avAByukXH+vzx9ffuvdP+Cixm16CvxVFPJDks06LVTeS/wBlpGpozKOfUpB+v9Rfj37r3Qd9qb7xeLoDjaURTRUtpauqjYa2mYBlmVh/b1WDX/FuPfuvdE+3XuGHPrKa+V6Vft/uIio8gkZTYRP/AMH1Eni5F7e/de6KjvmibdNZjceEjWOkkMcc6yhgI0kJXVEv+qJsePrb37r3VjWaw8Ow+gMNjQkUJmxLTFVIjZ6qSDzVMjKBckrb/Y/7f37r3VfE+HlixsuTrA0EmVWeWjEcjNJLG8RUFrnk8c/W/wBD+Le690KnRGElpqzGpBTuZpa2kJEILuHLKqE3tyP9f/bH37r3W+78cKb7To3YFM0UqTLtvHMyyemTyhDqDhQb6hzzzyOL39+690LdbTSU0XkiTQAFZiSykksSYrH+hP0N+fp7917pLVrEfV5WkV1nItqKCwLKTySD9f8ADg/19+691JppdcRqBO7VLoYog6hkBDEoSG+pAsbf717917pMVcGqrMkzGSoi1et9Pp8gJNuORzwPqR/rD37r3TFkMNT1JjmkvXtJGaYiP/PIQ10ZWPIXgKR/xHPv3XukfT4HHxPUF6aT7mOao8wjBWOGnca+Sv8AaVj/ALe/v3Xusm2MihqjS07LoDqhWofkoh8bWRvrci9/9j7917pB9u7JE0cubxsSx1VO8xkERsXKprV0KWI02tx+R+Ob+690WfZ3yTfAGsw+5gYxTzyRrWnX5Eh8hXW5f6KCGJA+pueT7917o122N97X3fRLXYqsp6qGoRVjldon1CViWAVTcWBuOLj/AA9+690gO1aE122MlLQSRTGiMsiaG/cjjChSw0X088n/AGJsffuvdam/8035BZ19yR9J4WqeioXggq846uRIxdV8cRYf1F7j/H37r3VKOTxNbTRio8fjSSJVBY2MyMLo1hyDY8/7z+Le690JHQ2+avrLtbZu8oJXhXF5Wl80rNYNTyyCGoRR/SwF/fuvdbjnX/YWE33srDZijroGXJULzXJTUplULEUD/QX+h9+6908VuGSCopKQV1M1wKmokjlAYRGyyWNx/QfX8Ae/de6If81+5E6y613DiqSZpazMTQUEeghT9lWzl6lhKt7My2AA5BIN7fT3Xun34Fdh6tp42NpnIq3hamWSUP4EaQMYZRflkVvGxN7m5/x9+691bttiofIinklkWfyv5II1CCOFQPExWw4J/JuT9bED37r3RjMVJNBAI5ypR0ijiVgNL6QNNio+o4B/JP8AU3Pv3XuhOpawU1MsT6lCxl5GVSosbqGFvzf6D+nv3XupOMrqaaZJdCiSB1ZPQytKCullH0/V9Txf6/T37r3SzGUo3uTeKVxoUSngWPoX6/j6e/de6ZsrIzCJXIJeOq0tEAoUlCBYKPqwc3P9Qfp7917qtr54/ESh+Q/TW4NvxUkeQ3FRUs9VjMg8az1JeFDUpGHN25PHH+H4Nh7r3WjBvbZ+5+rd85bbmTp5cdktv5OWCVpYJIZE+3l0q6kj8jn8D68c+/de6vY/lmfKakyVcdl5qqiSajjSKlNbK2h5g5VDC4I5ufzzf6e/de6v4zWLouxdrV9BLNDNqpjxKsd4KhY1vzb1Ajm30F/fuvda6fzA6b3BiNwZiesWkjhpppmgEMKUymkQjweF9OlmP5HNv9v7917qtx0XHVSieWohUxyLIjn/ADzXu6xy/QAcrzc8Ej37r3ULKOkbJkYKs0CwqHgUgRtUOiI5U8Xb1KBySCR9LHn3XurFfhz29iN7bdm6WzsEKVEcM0+1qyobQsWRdDUU9P5ybgtLGxAAI0kggcH37r3V5PRPYNB2Js7/AEe7pJotwbUkajr4VmBWop6WQ0ulvCTy+kEoLWB130kD37r3RncNh/4BQvLBRiGCISU8IZAFdY/VqUXPGhhp5NyP639+690GfZ+4KODEy0dHIkrCwVmPDsFVhM7fUNyTxa9/9v7r3VH/AMwd112cro8RBkZaiOj8kk/2oIWnDuYhqI4N2LLzewsQfr7917qintVMRTbknjqcj5jSiVnVLSSx1BfymJmH1Gom3P04P09+690i8Y+LzcsJqZhQQxpr81mk+4aM3ELXPpdweDwODb37r3Tnu3aU2HIgeaCemanSeCaBjMSsvqDkKTpYA2b/ABBt7917oaPidtHHVG+5Mlm45paXHUMtRReGpi0ipY2V5o3N/ppFuLccE8+/de6P3mtv5nLTGtaaCSgohBGatZQ8cYqW0U9OEe9vppYi35IPv3Xugnr62eKeTGrHLHJFPJ/lEh1RKgJVhET9RwQCbm1v6+/de68amemCyrJNVSiJfCSyJHHILMroR9bcXtyfofp7917qRUbiqSYLsz5BYwRHAxVYSRZnUMTYn9X+uffuvdX+/wAn6u6hTEbhyOYnxh33U1krSzZL7f7iKipiyGKGol/TqFiVA/F/9f3Xur7ZOz+vqSjaCXMYx1VHVUSohYyGnQOhjQk2stuRbn6WHHv3Xuq+e1/kTsn+8eRjgy1KUhV1p4Q6qNHnLWcI3pP51Dj63BP1917opma77w1VXTzQ5iEPFIXECypo0rMUYMfz9Bzfn625Hv3Xulany12Rj6YYtq6IzyRxLGi2lZp9Gt2jZACOeGDN/Xj8e/de6SM/dWP3LW0L0ksESTLrklMyKjKFCyMWJ+oNwQeAeAPfuvdQdzb6gooXqqXI4wtJH4wqTRBw6oJFlLXBsfoObar8e/de64bD7tqqoQYiuqWrUSYR+qVpykEr+QggnSblr2+gP09+690v+yOi9n9pYh6yipIqTLPC08MnjCSNMI9IJJ/J4IJFyD/h7917qvXcW293dF0e6psw82Pw8eMqmnnSXxLNC2oJDDoP+dtYgfm4v7917qkXNb5gm3hlty11bLBjIKyqfyyswq56dZTLG0mn8sbRlRxYAkXuffuvdFa7W7W3J2dkNFdWzthaMyJiscWP2kKFjofQttRKi5JJI5AP0A917pB4vHUdNSGeaWnlvJ+21QZk8CKgkkjEUZBflioPP0HPv3XuoE9X4auSVIxJRtI708YDKyLqsFUP6rc25P0+vv3XuhI2t2fkMBGiQyyJDcWp5AWVgG+mlbj/AAuef9Ye/de6Nr1r8gclUVdCsVO8Nas0cKK5j+3kRjzIYiLXA/JFxxzyPfuvdH/6b3Kd0do7VxEEPnrkrYMlW1IULD49WpowbWspuLnn/YW9+691an2RnKzcUtJIZoClLBDG5pgheKngjFOYyCLggDk3uRa5sSB7r3QN0spglZFrWZYnHlWOB4SqhiGkB4BIH0FrWvb37r3S2p5JqejNZBFOaaokZI3lc+YD8vGL83/IbgfQfT37r3WKpSOWBZmCRy8gBf3LHxaWfS9/rbgfQfgDi3uvdBzXYaHzIrIFSqM66pYZpHgZUuJYnkuBqI/Fj+P6+/de6Sf8ErVkp5RA2pInkkcGKNplQaIg0hXkm17D/ex7917qbT4Gualmkk4Zm1RpTpqnjkZbhWDX4vzx9bD639+690wzQikp5460VEdYrtojl5WZkXxnj6KRY/qtx9PqPfuvdJ+CKNqhJJJqeOOKNhoNwSoN0iMb3PpJPPBPJvbge691Eq8hTxzCUlZXWO+iKCxaSJbB72uNQIta3Hv3Xumc5JImDFi8pmBX0AILFb2Dc/WxPP14+vv3XupceXqoZT43+2dyZUENgiF2/UuofqI/4r/h7917rMmcqjIzM0heJmVZ5Wd2YAAaEve9j/X6e/de6Ucm4qusohSiISlhHGLgciV1VbchrkHkauffuvdCDHWzTYejxv2FIkkZjM9SdPieKNBG6JoszFiNRUkgG9gOB7917qHUVsMASmVGVJ1A8K+cWk06AyzSGwvwfXcG97e/de6XWxMNC+mmnxzsHlN6uPU8upxYFAlgQBwwsQfyDx7917o4u1urpDQUYqII1jqD+xelMqa2XUspjUWFyb2tYH6Ae/de6bdzdU1DQE/bOJ4tcbPoRI9EJ1RyaSPpa1rj6+/de6L/AFuGpsNNNFXJUS+QuxYSBFLElSodWuLW5sQbfT8+/de6EPbW66THYGXHTRinVQ8KuQJTVROLrENV9JtyWWxIBBJt7917oH8pI+Tq2ngWNKYF0UtAzkqSeQAQoDXJ4AANyOTf37r3TMcZ4UlbyK0rOREspHrjY3IlY3IUcj62P5/r7917qPDiaWIVDsjNOFBIWyRXZQFIe92+pt+P8Lc+/de6k0+PqKaSNqdxd4mIT92QIPqWLEEgj+g4v9fp7917pQNSZSno4q1mFVTzOUaXToBZOSjRpYgHgEi1/qb39+690ZPpLcmAxmVpl3GCaCGFpBDEkoaSsGkeO6NqAX1fmxPP+t7r3RqaDN4uveaahiYRM5eFVQKUQtdC6/0IF7KOPz/T37r3Qcb4kirYKpXQmSNhPcSrZtb8sAR+fpb6jm/PPv3Xui85WknpK+Cop4WhDMjafKXdLroMZI40gi9vp9D9bEe690LOM/iGa25W42SaRElgkgDOReRwp0IWlBHNvr/vN/fuvdUY/InaWaxe+8vT/ZN+1M5edzI7RyvISt2jNgLWH5B+v+J917oEJMTXYylpapwrJUSFkmgljklVwLMso5Ci/Fj/AI2NvfuvdDRsqdqfGhvu2p62pZfKHC+CRGHojlA4II/Nvr/r+/de6WFX9tUiFnkPlp4ZWNFGSWaQkKSgHIXn6A/T/Ye/de6zYrFQQr99XJGH9fiCkFhFb0RgA/X6XNueRc2N/de6w04psjkYo3VgyAF1YQqDpcamVXBXnj6D37r3TxPPQUz1SvKsLNeM2cgq1gIyoB/SB/S3+Fvp7917pjWuq46eVccks+ltSzwx65CwIV5BI34A+p/x/rY+/de6fDLnMpSLGpiaQQqlNUVETLJpAsyRyC17n6/X+nv3XumDI4+tw1K1PURmKpq1LvIjWQBgQpVb3HH4uR/X6j37r3Qb0dNTQZOPyVgllkZm1hmazRkBlkV/wPp9P6cD8e690qK/H01bEqvX+On0qXUAMI9ROkKL/T/VH6/k+/de6ReQxtFQFIUAmhkJcOIGZOb3VrEDi/AP1H549+690HuYx1NU1ApjDTxSVSmOGMBo9asbFS39L8/W/wBbe/de6BjdGIpcGrwMlL5CHuYAJDGBzoa5PN7cnn/be/de6NT8b6mNaB51g1UkfgMpCxr69OmOx+oub/T8/T6e/de6M3W5ytqQVeeeCCO8EfqYiMavTEmv8E/7D6/W/v3Xukm4Woq5J5RI7U0umYMpKMGexOoc2tf37r3TvRyyGvSaBvt4olS4X1xkq9l1KeCw5PP+H+Fvde6UtTWz5Mw0jNJW0iFmRylhTlmDStpUDi54v9Dxf37r3UoY2OFyWh9IRZADwdOkaUZ7XJN/qf8Aevfuvddx45quIpBHfyWM6SOzGGMAsDGWPAJuSb/48c+/de6SNVTGSsWOW0I40q3qtGDYMB+DxyR/sffuvdLbF0tJRGMNOkscyIBoOhkVxbTdbEi35/H+8+/de6wZ3HrNUskKEyOyrA0bWSJQo/ddhwTa/wBfz7917pqpo4qaOGnul4Xcqt2K1DkXHnZfqAebfj/be/de6SuUmqFaoZCFaOS8jxNpjQMOQrN9R+L/ANfpx9Pde6TGOmyOSkqC6DxlrJKXVQNLaQSv154vzY/4/U+691Mpcjk6SQwVVXM7wz2Dgk6WtcBTbgAAD/AW9+690IGOzlXUu0UEkiVLUumdFADVPJDlm4IsAPzzxf37r3XKjLVMsZkIgk16PEFb6p9GLE2+p/2P+8n3XuhLooJnpw4andyqM93J0aW5cD+twfp+ffuvdDHszKSU2Qp9bloFAQktZPIyCxAP9OR+Rzxbn37r3RocDmZ5Suk6IXjDSNpIS4GlDpb6/Q8/639PfuvdAL31s2Dc1I7xr+8g86zLHyzi5Yggfn8fge/de6qd7ezNPtfF1mOZFjASTSjqDLLUA6fS30+mo82+n0+vv3Xui9bAmwlVi1rp8oJaiR55Y6WmaPVHUmU2gqKZxdQUsxYG3PHv3XujFbWEGcFNBBK0LQBkpYSQrRkEO0aKtwWe9tJ4A+n19+690s6jFpjazz+NnQyohlZVMkLPJdgUY2AUhgf9hz7917oaNsbFz+6KCqrIIo6HH00aqlXPMkJklnk0xLEhOpi301AWH+P4917qJkcVW7ao5YC8VW8uj7uKSQzBJYwBqiYgC30IvyfyLW9+690n5Xf7eJ/tWCEFi7IyF20E2Ynm39P68j8e/de6hy1U7xRssKvFGrPJoFrEqDI4ueOB+fx/j7917pQbZymLrHMFe5oqeWEqjcoJFRtaAIf6tyf6nj829+690qNv05fLlcfkIysTTGISE3CtwxKn6Dngcc3F/wAD3XulduHa9RFKmUSpqKiAQpJIxUJD5iv6CluAtgef6gj37r3VPfzp3SuiPDvXzFlklLJG11uQQNDpyRcW+l+LfQA+/de6qgqG8SEeQJr1FiBf+hA1fj83Av8AX+n0917pufWQCGRV8ZAYWClmPNrf4AH/AIr9T7r3QibE3vVbYqQXJekd1FRACRG8QsDw3+sf6/70D7r3Q3U6bH3PMK+lqIsfM0ySuk9iHaUg2QcD6/n/AA/pz7917p/yEmydr0xllroqqt1EvGpBW30QKPx/rf7Hj37r3Qepv85zN4+koIooYI6uAKwUamUuSSCpH0A/334917rZJ+EVfDRbaxMMswq6SSCikm8QSMs5UoIwGv8AU8M3IHHv3Xul18vejY934SXOUdBKUTQZG0gMY4iztCdP9oMSL/Ugj/Ye690AXwupcxsfc1XSPTyQ49nXyIrALxI3hX1WNlLEn+oIv/Qe690cjfG6E/ik+ma9L5AgpiTcEsUncBPzxq1Xsf6ce/de6LhvzcVPUVCrRyRVaUzKackM2liSHZ2f6m4sBx/X8+/de6Qe2snVZSGqeokDpBXLTqmvXI7yAmN4kexKKeDc2/BvwffuvdFx7XpJ4K2VYWWJZ2VrxsBeoErmWRNX1twfzb6fj37r3QDPrpJp6ipfUh8mmrMYeN2VFvIo/J+otf8AH+Pv3Xuik9jR0H8Smq3rGmqJpGljiKeO0Tcawt/rrDcD8f6/v3Xug7pqpUBq0TXKiH9JLXHAUuD+frdbg/T+vv3XunM0lUsjCWOcGcJWsxh48UcYZ9MZPAtwvJ5v9ffuvdSqWJY56SZCtRFLPq0yoQZWCgq0q/0s1rfSw/2/uvdLtZa6CKQwaoatpIpKRKRQyRR8l1VeAL8Dn/igHuvdLDb1SqRxSz/bvUVCyFYWkBlSdVAZHQX5DC9ibgn8+/de64ZeoyMDh+UkYFgXYho1Uaiisfxfkf09+6917a3Y9di6xZy0rhGIlGsEyKCFEYYgX5F7f4+/de6PHsvfGL3TtqOOoqUTIxq8cdOFRTokjGpWZ/xzfm17e/de6aq7a+upSppQyyySF2bQZVZEAYEJc2AN7j/Y8Xufde6S+79my1lDUwQ4qasrZbzNVI7RxGQLfWI2BstrA3v/AIf19+690F2FyO5NmvU0MEcJoJwqVE00Gt6N4mDskMxZTxcH8j8D+nv3XujX9a9lrnaaCnmr0SdF8ZIkYSsqaRpCt+L/AE9+690YilzdR4wzRho1aO0aSDzSxsWKtra4Avfg/Tn37r3UXJVNQ6wVFlaQyXalUkaI/wBQYEk35P5P9b29+691Mx2XkSOoq5a1RJGEMULOysqj6sqKQOD9bg39+690K+2O3JKegq46iqghjYxAgxqJi5squoLAAfkk3txz+D7r3ThX9w4fArTZGWspq2oi0fbvHJpjV3W4aZxYEmwB1AWP0tyffuvdF47d+YtBUtEaySkhp8bC8WujmWUlQ7F2Z5GNjqP0/AsOB7917quLs35iy1FNVRYyeR6Y1Eh8mpQfUunTISxJN7Wsf6WB9+690QbePdG5911cgarljo/ILx004jaWP8xazqIFib25P14HHv3XuktRLS5KrllrHenjfmmjLNO6va4LA34J54/3i/v3XuljhcELGJVOrT5GdyFRwOLFW/w/H+9fj3XuhQxdOsdN4zQwGFk0ioiYIyoCRwOb+ofkE/W30APuvdKalp6SLxIZnkZPW7K6llu2lI2QWuP6/wC8e/de6VFHH5WbyyPGDETAdKPHcA3GlLMCSL2LHj37r3S4NHS1GIpI3qVd4FEqhYXSRGuCxcgnVYDg/wC9/n3XupVBJWfwypo6CpgrY4yZWgUrFNGpFjM5YkmwsLLbn6+/de6a0kiq/FQVUhpYYpDNJNJE3kZ1FljjsQb3H5BHNgPfuvdKOjjx4x8MSGefKSzsHBjZkFKBdJgfwQeLf7xf37r3WOoWrxxj0mJGqopDK2kyyvGLoEbQp0X/AB/X68+/de6RryZFq1nj8rRU7BwrM5W36ljc2UWPPHHPHv3XujufGHfmw9v7jgm3NT42R3ZAYK9orICPUsgk45vcAc/6/Nvde6vB6O3R8YNw7gpqqWh2y9dM0Y01C0sqJMOLohFvoeLWA4vxa/uvdG9+QO4uhIusa6g+w2zKgxz6UjhpAS/jOnSIgCGve30H59+691rJbmjp5txZiTCUYWjjq5DRoEIVo2l4jD3NlI+trfT6+/de6HvbOMp8fg46xhJSVTR6okVw0UEpXUQzupI1G3pBt/vPv3XumWrr2mrXk/ymRyNLsAQin9TmF3Jtc2vxb/D+nuvdL6iqIfsojdXaREaVXkWUIb2WNVjAIJt+Sf6e/de6NN0ltymlrEqqnHyOqzRzOtIquamm16nQKxvqUfUhh+Px9fde6NjuSfbTF48TFJBQ30JHUJ5KmN19M6Fr34IP1vxe39PfuvdB5WU5qitPDGJXVi8bRftSQ/kOha4LfT6gj6Cxvce690l5MNUQyJLGgV5tRIkHIkLck88lvqSBYfj37r3Qi4vB1lVi5YZCsStHdEQrpUqeNd7kcnkn6gf0PPuvdFv7N633bPUyT4ueRWZHUwwNZVst1ljlQDyEEcqCCL/0NvfuvdFRFVvvb+ZkWrearMRaOWKYO8QYLovdSpBFxwTx+TY+/de6fNp9l5mjrDS5akeWEPIqIllazG5uVBBa9vr/AI2/r7917o3mws7RGGDJLBCsjyWaJZmWSSUH0K0bm1lU2NgPx7917ozGKTHZWme8cKz1IIkBv4Vib9aFWPBPHNyR+P8AH3XugM7k+PeH3Rh6yoFIIKyGMvTVURjjj18FFbQt3AH+x+tyffuvdVPb0oN59TZKSJ5ZTjIKgus7FgfCxChIwhAKrzf883P19+690otkfIzcVESmNzMjt5NLrNOWVo9VmjgJYlT9bci3HF7Ee690bHZfyB3Bl5pFqs3VQxKBLTxRyFEkkhXSsOtjYBdTE/1/qAPfuvdDBS917vjp6iL79pHjVNEkNRG6ciwimZb2IBA4HPFvfuvdCNt3s/cWR8X3NYJIxEZERpNXr4BaMOeR/UDngWPHPuvdCvtHfk38Qp58u3npY6qMypZAhiJJ0CLk3azWubG30/Hv3Xuh/XckeQM1fhWWko1nN6WvMSSFQAVaE3Bbm+m1rcA3/HuvdCDhNxw1qxw15UlW9QKKsun6oUDcOWIIJJ4FrWuffuvdLaFlMjmkESqsaulMzamGkgeRjHxqYEkeoj/D6e/de6niBbgzCdlmDMVpipZy1isTNay8nj0/4WN/fuvdIXLZmKGpqoRFULHRlHj8iASRjSQ8Uw/BHAA/pzyCPfuvdF731uOX7kxmaZPKI3RXiZkMSHUzqoI/Tezf7CwH19+691Sz819tNmmlrKeWSqqKWqKq9ODHVPA8gNjpIKr6rAc3A/w5917py+KPVmT3CuJrJ4ljNDFpEs3k8cXjUM7z2YXFgotcG5+vv3Xuj5drbEwue2y2KqKcykRFYpCi2J8fi8jhwTww9H9Pze/v3XuqJu1dvZXZW4q3E5GFVQO321QHbU6vMwBUEgG1luALc+/de6Q2P3JBAWjnlRmp2TWQwDFQWF0Rje/I1C9hxcW9+690KGC3fHSMEp60OsUQZ4ZGLGNpbnUqueLfgc/n6e/de6NH1P29R4/IY4Vtb5QqBJLOY0MkkgVS0rE8em/Fjf6Dke/de6tH637ThrKeKviq/JErLCpjkeOnUavGsXjAI+hXnnj6H37r3RqsRvmsr2hXyKkcRZYSWVihICsCV+tzxc3Nvzc8e690IGJ3RUS01RSxKkiyfstIQpmDE3CRNfkE/n62tb37r3S6xWaYOf4nNUmfxJBGJJCqIYWDRow/2PAFvqfr7917odNqZeJ4vunmj8DRmARs7FpWUnWwIF7DVxc8j6j8e/de6cEmkE4qKc3Qzh4lW6si8j0k/X8fW/N/fuvdT6hp6+0ssayyxSBFXx/pRbcyOLAX+lyDfm/59+690DW/OrsXuilqm+2p6OuRGdZfEGLszakDyAEEE/QD6fQfQA+690QDdW0MztTNVdNU000MLho46lmEkUkfBcCNlLCw+n04PN/fuvdBqskzvLCKgRUiuREk/jDCS93Yg+q36QPp/sT7917ppytfFK7pDTQlQBAZEjALsqD1ODyf8OR+fp7917rJgKVZ5Y0/zixLqMUREYWYsbGYm97j9Rvcfj37r3Qi7y3JNLTYnHJQ0tC1DTrTSVlIFU1SW1MGK2uQD+b/AFt/re690l6VYZfGkskhiUmQAC8kjIL62FrfXgfj8W9+691jdIjWFfIKmAyeSWHSPIoI1Lwx5Avb+v8AxPuvdP8AQ01JSlXpdatLHKrBlLSogcnxgNfTf8f4e/de6wTQsTMqQhnaRXiVXUMhBtfV9Pp/X37r3UpZRFFBS1MMbimcKFZIzNa2pmDpZWAv6QT9fz+PfuvdKappIaSGHKRU8FXSVECyUUyI8oZ4TqeOcn9BU8aeCPp9eB7r3SENY1XUzZGKCIMXMdQijQgLXXUIx+R/h9fzz7917rhLQCqptTSLBI1pFjTUg8aXNgW5BI4Nvr9Px7917pEZim+3i8wVyDIE8nivIr/VQrm9zf8AP9L+/de6TscsyjRI0nicMsyqpWZQhB4P9f8Ajfv3XunOhkWpKiGRYoy5UKQI5VKKDqdv8bf7f37r3S3pq8JTeFHWodx42XmQkMAjG/8AsePr/vfv3Xumyq+6hqnpchFKHCK6LISZIYCNYFybAWuf62/r7917prrqYwzI8dRBMZIgVWnvZCw1BHv/AGv6jj/effuvdKGloa+akiQTwwy6pF9SrrfWfURcg/Qn/W9+6904UlBC5aKWpljqY0aFJVBRiVuxKyLe4/2H+t7917qRHoImgigNRJEVSWZ2P7ylAxOo8k/6/NueffuvdQPszqv/AA8W+4vbUbaPFbw/q/r6tXv3Xuv/0Tjw4uUPLViZxT08QWCBwylHVbOPSeSrBhc/8Rb37r3TTFE0TSFfN5JJRJp0BEkLMWZ24AB/HPP0P0Pv3Xup0UazksySEs7xyPYeQSayUF1uSgFgfxcG/wDU+6906xA0lL4YC7TNqJIAKrE7hT5ibG2qwFv8L+/de6zUlJSTxzyVcrQxhdA8jNoeQeogFR9Rb6k8+/de6xDILEUjVDLSx6WR/Hqe2u403HN7cX5v/vPuvdPJqCDM9DAx1xg+CwVgHALF9H6gSSwFjxxf6H37r3S7wkRmVp6qBWDw+KIzNKLgKONCA3Cm45/p/T6+690JeFWWNdBlsCIhKWZ1XS0SnxBBxa3+H+PHv3XulBFDBAs8Rp9SysRG6m6o2ppeLfQkEG/H0I9+691mGinp5at4GIDLDDIJB41cDV4+DdbqeQpsfqeTz7r3UeJGllZtPijc+QWKBgrqFtpX6C9yP6j1ck39+6916Y2YLETLLERH6LIQLWMoIP4PBJtb/Ye/de6xQQQ+SRmGiWAo6l/Wwd21Mb/gm55/p/vPuvdT2kmfXpARQzXAJACn6kL/AIkXv+ffuvdNzBfJps/NwCOAX1agW0/4mw/2H+t7917p3o40d0NmJQHUUQ3DliFTj63Fif8AH8+/de6B35M7ootodObyxlLXw0mXz2ErqSAytoMMVTEytIHJB1Ak2AH+PFvfuvda5GxMbjNrV7S0rrkMvkq+EzzNToGk02p9EVvSB6Bcj6/Xkk+/de6MH2vmaFtm6shVSDIUlfDBDiabxyVNTNPGGDSkfQAMBx9PyPfuvdEZ3Lu/LbapqHAY2VoGq681bU8k+lyE9aIqfnlj9eBYC549+690v6DeFbjaaCsrqioqzNAsQkqGt9uYLSoSU4e9+OTxYG1re/de6eKTM5KSX+8lXGZaWZUlFMFcO0gT0iy/ggrz/sT/AE9+691mxdXUZSsWshpnNTLUxqsbK62aF7yAM49QNwbXvf8AwHv3XulLuTb9bR0zpTzEVVeGqK8gEPC7CxvJxzpt/sP9t7917osu+cV9lCiWqPtnVnV5FJjnnAtI0n9Re4vf/H37r3RZM/QVWRqKtIneOmhpRM2tvG0rUqXZYnJ+gsRb+n+JHv3Xugq6jxi747aw+Op3doGyEEE1OfUfHDKHl1AEjSNIJv8A7Di3v3Xuj4fKrJenHbdxcqy0yU8cTLFdY4xSxLAxb/X03/xHv3XuiXZ1pnfHr5GEEMEVLFEIrSJq/bkZNIPFv6H/AFuL3917ox/Q9HDQ1+MlUKxjzVIpqJzqRIvMdIkQ/QmwsfzwT/j7r3W9V0HDJ/oq2Ows6HbOLqOSzqspgBUX/wAfqP8AX/1/fuvdL3NRTzoLhiCwfUH4BHHKj/fD37r3SIq4PFPJJJI6maPxkRkljdQACACLf19+691gRaalovJIZNEbqZg1431u5jjjYg3H9QBwfqfrYe691FfHGesSYLM0SuCyyEhdJUFTpJ+ha41f7E839+691Or6WKhjjnTTBLMEXxEjS7EgRlLXsQ4N/wDb/wBB7917pIUyI0Ves0yOhkkWZ0/U1WxUn1j+yGJ/Nv63HPv3Xug43PtibH1qZuk8rVVOj+Fact45kuSImW/6hc+qx/x+nHuvdYMPl48vSS01TK+otJ545JFN2lLJIh1ckgfUW+vv3XuimdvfHen3aMkMWYaNJI+KrUsTMgYsUDx/Vzckf4ED37r3REEk7a+PGXkp6qOtyO145ZKqjqFaXxRQ/wCb5vxwLg344vx7917o9nUfZf8AfHbtX944ljr6QqdQu0KygOok/PBNvx/tvfuvdaiv8zzHVdD8o9xzVEZURiAQPpZVngBUoAW44DWv/X37r3RBY6iSSJjMjVEMYGli2pU/1KgH+gsOf9jz7917pNOWWthewVYXaYDgLfUOTb/C39f+K+691tbfDGopM/0ntuvaKOWqgx1PHBGXRQohjAZSD+CBcn/E3/x917pe5rcsku+48VKwp6IiSOXRMRUvK8EtSsgANhDEyBGYfkj8/X3Xuq/vmfgxm/4XSmo/iBaSRUQTF9c0iAKWX8lR6CfpwCBb37r3QifB+H+7qrTVf26CBwI0mPpp3uLsNYIN7Dj/AGH4Pv3XuriNi7iq2lY+al0iURJJC9l8SiyCJR6fVxfjk359+690cbY+elaNIZY0LUxMqSyfuCMMxYIxYEeq9xwTyPfuvdDElSWZKiZbRToGKty3HANvoF/tAccWHv3Xup9C8FS4qyCiwTPHoQkrI2jUjWt/j7917p7lxslesNQ00vOp9IUBhZSQP9uL/wCtz7917qU1Pek8jMxdFDKZ2UECMcmx/F7nng3/AB7917pOQV7CWOKMQyFZGHr5jLMnjCtbkjTb+vH+x9+691ra/wA3P4G1Nfis93HsKgh+5iMtZuKBIP35nZVfwxIgP+pBUj8W4+vv3XutbLrHeWd603ZjslSz1VHLj8nFUVUUcjQuGiFzE44/SwNx9Lgm4Hv3Xuttj4T/ACi2R2xsKmp5M+p3SkVOMnRyyq0rL4fHJIQfoTZSf6n6cfX3XuhQ+VPUOG7E2SctSUK1VdiElr6aHh1qzoLlJD9dJT8cG9wD7917rWZ7T2FnYc7kpDQNj6ctMY6VCqxUxE1go1ckW5t9b2vyPfuvdAHMZMtO+LqHKtRErGdV7WWz+M888G5/r9LD37r3T5sXc8+x9wYzN4atmpZMVWrOXLFWKRuBIiNe/qK6b/WxtexIPuvdXR7D7SbEQ7P7Y2hVVVKYYYDuqCZVYTTtqpYqgmJrOI0NPDUI66vGUfVcEH3XurVcP2/Xbr2vhtwUmRhho85TRx06iaMtr8aztphLehgpJuRYixN7ge/de6SG49v5XIx1FXHUiWiWdJIvU0juQ4EilkY8EA3sbD6fQW9+690VjenR2H3TLm66ouJqmJp5/IPFDFTwsdbQ2I5AUCx4vz/j7917rWV+T+IweI7OzmMwUHjp4K6Qh5wwErCcozgm99ViLc8W/wAbe690BNDTTceNRGoCsxYeghSTcf05N7ix+nNre/de6W1EleaJnhlMkbwml8bMxQpqNiuq54HH1/Hv3XulN1rvmfatTVRU1N5p2mGuRQwaNVBDN6eCT9Tf/XFvp7917o8uyd81W4sLKstXJRRNMhDSSMIRKoIDyrwDa50/UWtb/D3XumWvybVFRU09KFcLG1G1Q7OVk08Xidrm/wDj/vV/fuvdJVsx9pURUUcVVVyBA4EjSaUKLYmJgxFh/jze9/fuvdJ6r3UFdQlQxcSuHkpw/lKFiGjlY88EAX49+691mwna299g5SDcWxdyZKhrEqjJPQRPPDRmGJPQJWQgMXa4P1/pyffuvdGD/wCHIu26DbtNAlNXyZp2mir56ieQwQxKQYlpG5LXvY8n6c3+nv3XugIy3zV35l8lV5HIVVYs9dK61DF3SONg/qCgC2kEECwsfr7917pJS/LPegmmNPWSMLKtSfI15ryXDXINiLgem39B/T37r3UBPlfuWFxUySVDSwzGSJfLolcm6/sgC5FjpP1I/wACR7917paY75tbtRaOGOeWmgQWRUmBNtfqDOwv+r682vzzz7917pdY35ObmzmQoqSpyVVDFUNrMhkldh5WOokg6R6bCx4H4559+691Z/1Lux8jgcFkqHJCCml+2pKid6pZKuarJt5BEQTYG+pi1gAPyCT7r3VmeC7HXbUOLinzC5SeooUkcPEkbxmGTwhI1UvfUAHU3N0IItfj3XulL29sTEfIPrirwMrU8NRUIZaeaAR62lMd1Vreq17BSb8D37r3Wqr8ufi53L1puepOR25URbUhlApK+likFOy20+WpZP6i/Fvr/j7917ogSUjK8saayqSHyaXChGI0nQCB9T+P9ieffuvdTIMMshcswQgEBZG9SgIGB1La1+ORa3v3Xul/JseCKjgqq15poftaerkmSEpF5armKljnW4c2JB/JIIuCDf3Xuk1DgIpJqtI0AaFv2Ve8gtbUCXccAC1iByOT+PfuvdKvCzpt2OQ0xVshMscn3LgiOnAAUaWB9P8AsP8Aip9+691ez/LZ66jahzvYWTjmyoFKkFOtR5vK807XlannkIUC3IH9OR7917qyfM0NBW080sMSUIWeSOVURVlbyNZiXXk3X8/gXtYk+/de6CqrxoEkyI0uiOXUj2IEkX1sD/aFjzqvzf37r3TnA2pYomZzDAjJH6tKxg3ZtKn6j37r3TbTB5qiWSSSJAkv28TMkgjVVXysxQkrfSbEkf1I/wAPde6VVVjqXI4qLyTiadrGBIAYxFDqLBW021Hnlmufxe3v3XumzG4GavqxEYC6RJGghlg8jFhIXDRabAcf1IH9fqffuvdKQ7cnpsnPT/wyRYEp45JcghWSHRM2nwPHCoKlW/tH6c/jg+690HfYOKxGPSumvDUyU9NFcwMrqruQWN2sWNjzq4vcC3v3Xui0VdaspllgSCKMMxMjAPIt10oHYgjhLBQPoObA8+/de6YTF55YUmSoilBvC6s0YCxgOHFrXDXsL3Fv6WA9+691Jq6DSrzQRm4uDTuxkCBPodbG/IF78/4X9+690y0jzTvOC8fjSNmJW4Mek20q35/2/F7C309+690JuOxlCMDPlImSbLLPLTtSyKF8ML/oqVIIubW4N7/1v7917qHHSSxQo0ksUheKOqvSuPNTsFCsGiPp5sLgj68/X37r3SwwmWmjlp6en+1QOtnNZGkpjjX9WngqdTeoixb8Age/de6fqmlrp/J91F5RJNEWeGH9seQnQ4D8Wtbgjj6e/de6NT0RBBCjRV9BHWTAFIzMSvhMt2FRIISABbkAcc/S9vfuvdWX9f42D+EQ28LxANZvGou5HpIvyQoNrn6/4+/de6Zt/wCEhaCZVsnpkRZFEVtKmx9MlwRx9ByR+b+/de6rz37gk/i5gRvKdMk2oRFYvIg9QCfS/wCDbi/Pv3XukNLtuvlMCxQgwsqvqNxEiAWHN7XB4v8AW/1NvfuvdSKSgqcVUTmmoIKs1VN9tUtPBHJSw/uWL2kDBLfTUoFr2uOLe691iyG26CtilH27U1REAsDU7XomDLqZ5QTquzG11PH1/p7917pPQYx4p5KOajndEVD5WVlp7pa8ayC17Af2iSP6Xt7917p2kjgjBNPSCnibRqDM7lbDnR4+QCf6f7H8n37r3Ulqar8SsqqaVr2jDMLSfVZAqm3+2/2N/fuvddYSaox1Ssil0qHYokhlLqyg6LsOf9a9zfi9/fuvdDRt7ceRhrVUVINM5jExEjQFHdNISGIH6Xvc/wCx/oB7r3Q7VePpsfNSCpWirZqyijrNLHUsDzLbzHTbURf9DXF/wffuvdJGr2os0yftCqYSGYrGEijEc12MoVAP0gjgcf4e/de6HnZO3se1ClPJRRAhgw8oNh+UbSOCbni4t9CfqffuvdV4fP8A6cp8NhajceGo4YJqiNpKpzqRnsvpa8ZBI+tvr+PfuvdUlYWoEcFVRzolRBrWaYuTd2jbT4ow5uQCD/UAX/F7+690p6LLiWppqWSeOlooTrtoTSqBfShYre/0/wBb/effuvdCNtuBKyseqWs8kDRBFZvSQCefUtja/FiTz/Tn37r3S8mgko6yIOsFTCANISRlDNb/ADkjA3Gk8cWuPr+SPde6T9XQiTIvOgZYRYI8aKxLkcIqsLWJHBNv95t7917rHVYvG1pUzVMgmdAjxxzEMhF7grc6bk/Tgf4/X37r3TlSA4OPQsxFDGBqCli4FjqBK39Lf0uf6n6XPuvdOseUOSdWSN446df8n8ZPjKH6mRfx/ibX/wBj9fde6TmfqlrF8JWQSQRkKS8jPqPHDtcfXkD8D/C9/de6Dw4KRpmMU0oaWyTGVFV4kP1UMP6/8j+vv3Xundo5xBJSJSyT+BVjV0ZkBX8XkB5v+Qf9t7917pKskqyTpW+R4HZUjQPdYWY6TZb39P8Arfj37r3TLvbbeOihpXxuZD1aRpIFs9wxHrjV7WX8c3t/QcW9+690W/dVDUMJBVPdhKFepTVrlFiNKu31seGb/iLAe690bD47UsFDhJVeKR9a3VmYELIF1Bzf625tf/iPfuvdGUgpqzIo+mgJgS2lwCwDDgl7fkW4JF/fuvdNtTLJSmoganjMcsYjkKKXf9s38hDc3PFz+ffuvdc6WVnhdqaEI7FXIKgfUfqsfoDYXHv3XuvYjNLiayeaspTVU6wzQSwxyaXSSQGzlV+t/wCzx9f9Y+/de66jytVkJFiSV4qSsj1Rlk0yoqEkCViNQPAuLj8cW9+690+sMhQmn+5leKaoiZSwkjXXEbeMBprqPoL6QDc8m/v3Xuk9I71FRI9yxDyJLUlQ2kjjQyn/AKGB/wBb37r3TpT1FN4nSKaKREVUmkja5p2VgdLPJ9T9bWN/zYi/v3XunqgyVLXxmSkJlkpp0hqIyp8jXFiCo/T+Lkfj+vF/de6m5PFO00dSKc00c5NzTxEQIWTiA34BYXF78/nn37r3QdZvEBKkRwVTSxsiyvFqMTR6lJdJS3BIHH0+nHv3XumaCnkp6aY0rWQyBiAOUAbUEBa9+b8/S9/p7917rPi8bXT1xq/EJEEkbTl9LEMSArWkAB/x/wB8ffuvdPeXFLSVEslCD+2UUNCx1lmUeQkcmxN+Pp/UW9+690k6qtlaSKSJ5I5UqVBjZpALMQQwBJv+QeP6f4e/de6GLaNXVxJ4KtHRXifxSC5Vy5J0yMfoBzcfSxH09+690NmLrIIaaOKRtciBP0ACNWb1EryP6f630Pv3XujJbCrqWeONZ5ZLRm4C/WQ+MeNL/wBATyv5v/T37r3Sl3XBDX4yp8cShJYi1OgsJCUjbyksxuLEXI/5F7917rXX+YuVmx+56nFzzBBJUOTJEt2ADOVCKPp/S/559+690WzZGRqFgaGJ7wMYn1eL1frKmO68i4Njz9Prf37r3Ru9mRlIGqY6l6SaOKOWKMtpZpIhf0ubc/T/AGH+JHv3XuhMx+WXI1NEr5AapNUs0TlgfMLAj68n6/Xj/C/v3XujJYPeWb+3SKJYYw0dPTidKdbOlNxFYyDgi1uBzcn8+/de6w5mWaaOCWaaGlj1OZlmDuJXHIGteQXt/sLX4/HuvdIupyGRkYQwQyVCkmSJ44mNOqC6AgAXJtcAH8+/de6e6aanq4VpaenRZ1IWpd1EQjKC8oKte9x/rX4+hHv3Xuk/FS0QyUlVU8+NpDHHAPQiIB4yqX+h59I5/wAQPfuvdPWPqanJVNScUPt54aN5g6AIjQQsSAzGx1Hmy/i3+w9+691krt97t/hVXiknM1PKojqYWI8zAQlhIGaxtwBcf0t7917qj35TZKqr94ViV7EJ5DJqRwwBFxoZW5vZRz9L/wCPv3XuicToZy+g2WTS4Q2vwukGx/x/x+nv3XuoDxSXN3sY/VpIDLa1gAf6f63v3Xuum0CzNoswDFj+Wa90C25A/wB99PfuvdZaasqolIilkSJQiBixuGQ+RWBU/i5/2Nv8PfuvdO8NNV5RheSeoaT8u7FgQ31ZT+ORxf8A3r37r3Qq7I23HDlqBHZoZ3njCsUsoIPJZ7cX5FwDc8fT37r3WwB8XsjX7SwNGci8LRiigNnJV/to3Eh8YAsCeCBzf37r3VmGV3fjd0bQjp5WimR4tKFLnU8qBgrAHkkFVBtcEEc+/de6K2+0sjt2urc/SJFDSxsJAElEMksTMqgKOB6Tcc8k8+/de6B7eG/G/jE5Mv24Pkj5dwYyP1fXgjTbkA/6/v3XugIym7ag5SOOlklekSYh1VxZzOv7cxY3JBbUCB/h9PfuvdKXbf3qV9U0shMSINKuxgA+rBwoILW1HTYj/G4uPfuvdIvtJPu6amlQLLMkniR1XVIusabOgtyebn/Y+/de6LNuCqGCw2Toq9YJmWN4gjOVaj1AOJqdkuGNz/t7gjj37r3RHt0+OprjWrVrUu0hUJKx8th6RJGik+j8C/FwePfuvdJ6JSahV1MVb0vTqAqSk8liSPqB/S3H4H19+690+1VTO8SwGoZikkcZtIdX2qi5RWvbTcm4/wBf+vv3XunjG1ckckOloWjiYEJKFCpGx/zaX5v/AI3Isf8AD37r3SrXeM9LTzUYhpmSZTKCkYNRCfIUDLO35IS2mx/rbnj3XunXbuQp55zUCN1kYl0CQRgCeRr8D9VyLXPIt9eeB7r3Q25DGruLGRyml02iSOqqIAA8UixX0+KTnnjn/Ye/de6LzncTHirKYZ/KZXJLsFWOMtZA4AsGNgxH+I9+691L2lvat2/k4Ejnl8ZkjKkgqE1sY3GpvqbCxP5Hv3XurF+r93Q7nipqamNOtQsLEl3hKkIutwGYixJP5/H+uPfuvdD3NiJK/DVNZQQwzTxRFHgVE0LcmNxI4P0/JAsQfz+B7r3RWN87aqWIpVoImmll0N4mIgRb3e5v/W9/qbfUjj37r3QLUgzG1twx1Nlp6ZZkiRoVOlHvqaJUF+CDe/0uffuvdG/2Z21QV8JoZ5fCVJFpBGrStEmlVD2/qTcH/A8e/de6EWKslraymWYRQ0zi7TrKZJY1ZS4lIH9foPTa4PPv3Xuk5myaSkmeIsZDJIfN5AsmhUGlgH4IJtccE/14v7917oC87v3LYhJlkqStj4Y5FUrILmxP1FgPpYg/T6XN/fuvdFb7L7d3SuLq6KgqJ1COJXcv+9MVYt+2SQOf6hQPrx7917ooGW3buLNPIrVE6LKdc8TNfknkvp4F7m3+Fj+T7917pD12OmmiYlvIX1GSMK7KHIsCovYm35Nrf1HHv3XumKmpGSQjWi1ETMoRkXTpII+qBeebC5P+J/p7r3SyxFI5eOdjplQqoVbEtYBgw4tbi1vr9T7917oSKeWSS0n20hljKxksxWI3FiH9N/zxyL/0N7e/de6e6PIGGJInQxBGcKtj69ZJuSTz/vHv3XuhG25W4VAGzsUtVA0bjyUzRpKrH9BNlvYfX8W+n59+690qKF6eeSJIg0cCFmTV6rxsSAeALHTb63F/xawHuvdKChqngeTxyu8bF4I1qItbNcaCw02Hpvfj8cf19+6911BFFRT+dGb0BmqYv0CoW+r0AC/+sL8e/de6TFTXRyVcjFp4HaUiP7hx5GjY6kiiUWA/JBsbDg3PPv3XulbtzKJHJpnmBamOrltMnN1Km4OpQOTawv8An8D3XunmsqVlmE6VU5eSQB5VUITEQCo/AsBxx+eLnn37r3ULM1+LSrpxBR1UcFLFGat5ph5pX1B2eG/DA/0IP9f9b3Xugp37n1q8x/E8WktDC3h1RJKomHjX/OWitwfz/vj7917p82N2VveiylFkcVmJqX7SVWjMVVJEQIzbQGuA39TYf6x9+690cOi7Y31uX7ODM7gr6mkmbVJG9U7pMV9PidCfoOb8f4+/de6O5tt9prscVNbi6WSujicRTkolpGXlrtckg/2R9T+ffuvdISbP1dZCKMwF/G6rTxUxUzGMcgSxJwCRY3IJAv8Ak+/de69DFE8qs4IlZByrOEBYEW8JNwQPr/vXv3XuhG2ltasrquFfBIsX3Ebs+tCpWM31kKvAvYWPJ/B+vv3Xuj27RxD4aggkx4NPII9M5iQamDWL+SQldKH8EAEH6359+690pK2mkc0kq00iktctUuqJMLgk6YiCfp6WLC4uefr7917peYOnxpjIKiCZiVcRsJdN1OkMrAt/gCG44ve/v3XuoNZjqAVUkpqPKsWkeEpq8eoWVXDEaW4Fha1v8b+/de6hQzNFUtTGSWFY0DRPpkcst7qHAABFj9Ob/n37r3XPNU+TgpKnJz2KOhSFdaxNJGWAZoojcA/gkD/Y349+690WneRxddDKn2q00rzKjWiWYySMwBD+Eawf8R9bi9/p7917oEqzb1DSzfvQSU82tC4dJFaKQEqChJuTpv6SBf8A3v3Xun2tzNKYqGbHRz0NZjqiKCSSCcTLVBhdpZYRez8crfngg+/de6MLsPecgjhaWaRmVFVi73ZgJRqtE1wWt/Ztcfm/B9+690ZJdyJmsVKZadkgqImjWpkiKUvpGljGWv6gRyBb8i3Hv3XuqsPlelBRvXrLIkkEiyIshRWCNpHEQt6RcE3+v+P09+691SFnuzsdsTcjLTVhMZqTLKdTyKSH9UWm/AOo8ixH0+vv3XujL7C+QeLy1NTtT14SRCFqKYcOFFijRsrfUEHggkc3B4v7r3RuNr74yNR9tUY/ILSwMqzNG7q13YEIpRr6ri/1HH04Hv3XujDbb3RkVkkqJGNdF9tqam8gijdlJ0tE8em5BbjTYccg8Ae690L+A3FmFWMzPMRIkX2xX9xrqSyidydVlvZje/PB4N/de6GL7vcdWkctJWSIpKMlmlkiFSbeUIA4IU8Hkmx4vf37r3QybO3PnsVLEK8zVbROoknrFKQrxeRQSStr2sSDzcD/AB917oz22u2IamoirWpoaajpvHE8SOkylqe6Ozrx6eQSq2vx9Obe690Na7ixuXj+5oplilsvhEZCI14iyyXa4Gk/QMCOf6/T3Xugz3igmWcxOHlVTJUSJIoJRUUyv5ONT6jb6Hiw549+690R7s/O/wAPpag1VZUTTRIXp6bmMqoI0xxSIbkHkuP9b8e/de6I5X7bbsnKyNXrUS0grI3ms3qkpIz60kcXusfFh9efqeffuvdGi2NX4XYVEmKwKQU0MMZ0SPCZdRkuDJIY7cE/VTe3B9+690s67cdJkIESrWIVdTA6s8kqlZ3LCRagAWA+livFh9b+/de6Jn3d0Ft3tullqYqcQ5GE6klRmjkEUbgyMJSbEsb6QPqAbDn37r3VR/YXWi9fbqr8UaeremDvHSSThw5la1g1/wCyOTwRcAWsFN/de6TNDBVtJV1FLHPUGmpwuqECyoD6pJQf1KQCB9LAWH1v7917qZjN3VlNWaaedlWEoyKY10GRkPOlh9BZvx/tx7917o4vVXdO7MZFT4yTISfwmpXzlAxjDyAAK2s/UhgSB+D/AEv7917qzXq3tSpyVPRtWSukaFY1J1Ez3ABbXckkHkg8XNx7917o823M9ihQ0VZR1x+/DrIaMhmBP0D3P1Nz9fp/T+nv3XuhYg3JSZDx+Us9Y0gkYOqKFCgKST+SSfz/AMU9+690vsVvMwwRRRhY5IDJE6jSfK7WIKj6cD8/8T7917pYY/frKdLASBLKzIl7nkWP5DX/AFfQfgf19+690L2G3fBLFT/d0Z8Wm6pIrIXZgFaT0EEgEC1/offuvdKgVlBkFX9i+liSpsp8Q5Usv5t/r8G1/wDD3Xugx37sbb25cXPDNTeaeRJhG6rokVrAxqSgF72IFrf4+/de6rH7L6kze1ssyCEzY6oRZjOi6ZVDqSI3ZLm62tfg/X/X9+690Ff8HdpEp3h9YLNGPIVZ5Ag5Uk82+qg8839+691PoMbJSSaPO1NJLESXk0K5kJIbQCOfoL2/H0+vv3XuoNbTD6Szs8wb1EllFw3Fke5AtY6vyeOB7917p62VjBk8/TtJLJUU9E6yzxQFbSQBtLR2YgaVJBNze1yL+/de6xZ2ids1XGipR4DUzaDEzFfCHCF2b6LxYC39Ob+/de6fKOppvtVhEPjk8ugy6gzkoRcsxN7Xvx+fwPfuvdOUMDz1n76FIlGp3iACqgHpkfUfyfxyf8OffuvdYKjHs7NLAv7Sta5Ogqw9PNvxfn37r3XOJ6uGmlpjLOIpJDK9MupYA5GlnFuPUoAPH4/Hv3Xuk6q0kUxP2dW8dQGZoozp1lGP6XuD+OCfqP6n37r3WWvbyxusUDwRGVZkhkYySBAtvGXHq+oPF/8ACx9+690j50rp4lpmWVqWKdpkikDK7SfqDMPqOLge/de6k47HUldWLQZBDAtR/mp/SDC4XUwcGygt+kEm3+39+690mczTyYTOVGKopVq1iIljqFAUTB0BkAiP5XkEj6n/AF/fuvdOdMAtE1V9zaSORUSAMyykqdWsMB9PqOD/AIW+vv3XulCtXgZqCfK11XPLl1ZV8Mwa1QttKxqB9ABx/T/YH37r3SUEzSuY4USEyeQhWR/oGDJqI/C/15Pv3XultPRrQ0WOqYMklXkGjFTPEi62pTKb+IgkX4v9eR/T37r3WXGNPPWPKCHYRO6JqZdGkaraT9Sf+K88ce690942ip6qFKtGkE76tcUxbT5I7DTpH0uASP8AX+vA9+6908+Ga1/B/Z83+b5tfRb6fX/D37r3X//SsQxNTFRUWQpqihp6uWtp44UnkUNJTOYwNQJ51WAuRyP96917pL5CjpYhTUlLReoofK0k7HzTXZlZm+oVLgkfQ8C3v3XupVHQKVQBg8jq0SNFGbNKWMjEg/RNJ5HPH+tb37r3WKpxM37symyRn1tqWy3/AEoqGxuT9P6ce/de6bJcdVyRBblFjuZI4wso1ci7H88kE2H+x+vv3XusCQVEU2mVVZJIwCshAhKKtgXi5AP1459+690qcNRGWpili5JZ1dipZAigBgqE2IH44/wvxb37r3Q54fDSsaWKljsxVp5STpJsunxsy8kN6Tb+nFvfuvdK2LFu0gSWJ41Jj1xIS8d9AP05H5/xt/hb37r3ThFQrKGVpzdCyiE2iKSsBZpGb9S2KjjkfTi3v3Xus9NjDU1FLSysscTSsGUalhiYcPLKjXIJva5sSPpx7917qNVUktLV1QgijYB2jMnpaJli9IawFvrz9L/k/wBffuvdNsEAN5CWC3YmQBgw1mwHHOkG/wBOL+/de64PSqqq4kaSQ3V2WMBGCrYCwva1vrxzc8+/de6m08c00I4sVUC1lVmLf6r6fk2v/h9ffuvdSoscDINMhjBBZgwJOoGxCi3B+o/H+Pv3XuvZzNY7ZeArNyZWQxw0cMkkMaXBZ0DMFLfUh2B/3kX9+691r2fL75ZjcWZyT08yIoaopWp3kPi8Qf6CEcWsT/vf9ffuvdE263r6jKZxN11FdRphKRVmooorMKuqckGLx3/UjatIIH9QffuvdCFuComzmQ/irSmio6VjVSauTJJG1z5lIsDpH1/Ita3v3XuihtkZdz9ivPV1LxUdLWNGrwx/cKsKfRg30Ww/I9+690PWajo3paagxtQsmNogFGnh55JDqYSPY2UXFx9AB7917qVT7ip0AWijYUNB4YKqTWFMwcCIiFOfSSDyPz/r+/de6WeC3ZBTV0WpNLip86jxM7Xa6kBUvwwA1Fvobni3v3XunrNb3bIR1KwrBF5EeORiVdnqWNgwb6WAI4+g+hvx7917ov28FqP4d58nJLVRLHJEscyNEpkkbUPE/A0DVfj83Hv3XuiU9wZigx2Gg/h9X/ldZLNDPFFOGkpPT4tKyLzpKi5/oSQfz7917pffCXaVNDmMlumUMZ1heKJyDJJH5SySyrf6E3Nz+R/T37r3Rg+2sfT5nKrSOGlj8bTOWAjmgSN/Empj9EsoNrE25+v1917oqm56Q0GbnqaympRQUGOU0kSThdUlvtrugPAuPIP8CP6A+/de6HT4+06VCU1RNPBGPv6SprIjJrj8UagIys36jwCb/kkX9+691vP/ABnaOv6O2BLDMHjl27iiDYKWhSn8UTm341Lb62tb8c+/de6Gatxa1DoYriUqvIOqNtI0k/j83/A/4r7r3SXyGEMiNcRmSJg8bKwMgZRqZGH5BH0/wt+b+/de6T0mOjZJjOQGV45WuhUv434UIPoQBa4ueP8AH37r3TPXZKOnqmRo5ngeSKKQJfUzNKHBZrW4Jvc2sLf7H3XuhDosLtXc+HNAZXpMq8lRKlRJIyrdCGuWb0/n8Hn/AGJHv3Xui0Kn2+azeJ1SGSGpZYzEfQ8cUmhmDDi7aQeTfm/v3XulTUS03iuC5ZoXh8MyFv6q+lj/AFIYg24+n+Pv3XugFzcCYyteWhAAkV2dGOlornS5Ufi4H1/437917pRYiaHJY9aABGikh88kkn9lkvGR6rm5+v8Arf4+/de6Dns/YOM3ltfIYU0UTy1VHNSRS+O7q5jYQhGPC3YaiebAX/r7917oqW0Ng5bp2atwuXnpjA1YKIGkk16ZaiH7qGDU1gwVTpJH0II5I9+691RB/Nx2BQZt9vdp4SkWRRUVODztSiakWSE6o5ZLHgknSL25/r7917qhZnyCwtQxp4oqmz6gLWFrkHUL/W3+x/3n3XuorU1VE8bmUvyI3jsoDLoKka7/AFuPfuvdbHnwbz8eb6QwGPxOIq4zR08lNXZCStdHFQWYOI41IutvqRwLEf4e/de6M7j9o/7+J8jUVf3ZSKdAgcmdUJ8Wk6/pyvP4PB5J5917oO9+9fUWZ3JhKZ6dJVpYnqEWoFxJIVsYlcfUc/4c3Atx7917qJjOqsltuoFXRrJRUtQzymMElQTKf20Zbfnj+o/3n37r3R4+h81kpqwYfIxRSMGQcKvmAVQ0cko+gFjzax/N/wCvuvdWEbdpikzR0qObx+WXgFDpsEXj/aQD9RYf48+/de6GTFxSVcDtVylwtPqCKCFLcgG/+FgLW/3kAe/de6VWOWmhSnheVTFI2tkUgkN9PU354H+w+nPHv3XulqlXj40McmqMySIqM5I4KAWiN+Lm/H+v/j7917plyMUUNSzReSdQiKscoNlViC5d/pzc/wCwsLX9+690n60UsNWstIFEi3Muj9Ctp9FrfW3A/rb+nv3XukNv3a9Fvnb2R27k4YquiyEEyVUcyJIHEkbRhXB+n+B+oFvfuvdaRH8yL4e5v44dq5DKYuhnbaudqzkKWSJGeKmmmJfxSFARYEkDkccfW/v3XugT+GncNdsDfsNMMg1AtWYvFKJjHDJMQEMDk8ab3Fj7917rbh+PO9Ie49u0mLxdTT5GvZY4a2lmnXS0tPGdclyCQi2uQeGHH59+691UP/MN+Nub6v3TNvSundcNnKieSSmpXcwed0EgenjFiFc34P5vxb37r3VPW5cdLRZCnr6aBdbQJP4ox/mg0gY+Wx/U17/739Ofde6T9fLhcrPTSQFqNr+OsWUeMtMq610qLA3/AFf1/r7917oyvQ/YuT2Enjzk33m3crUS4ypiqpVqIHpqxTF5o6V/06L2LfosLHgC3uvdHP6u7GynWu/tp7c3TnaiXZeQrJXwdZUTssKUeYUY6glp2Au7wyvDEyFydFmBAJI917q+XLvt7F7PgfD1a1r/AMIgWN4ZlmJtECzWBsVdfUrXvYg8X9+690UDsrsDG4nYm4cuFMElLQVX7k4WMgCAnxLbgi9/9f8Ar7917rUm7g3DPurfmXycv7vnrZjCWVBpVZvIFGkC9h9OP9jx7917pix1G7xK08N3ndRSogBXR9DqI/r/AI/n6/T37r3SxnoEx9LWPLIYmpoA6Kq2Ul1DlQPpe7c3+n5/B9+691J2JgpK1XrI4YolvrkMxCq0THUWDm5JuRbkf6/v3XujU0UKY/BUs8X2dO7OkYpVculSCxCzNY/Sx/BP9PoR7917qXFU4+lM09YAsUkbCD6mMVpuqi6c2/xv/r/j37r3QUZszUdRLJFVM8TRSyVEolKBUl9ZMJb6kG6kL9T/AFJ9+690DlZkGQNJBVyXeRy2uRdRW5Cto+tyLE/T/eePde6x4SvzVaax8bHJWzxMkCqqPMpaV9ATwkXJ5A44+nP19+690bfZPxR7z7ApqAQ7JqoKWQeSKoqEkSNxVep20C1lINtTXA/IB9+690YbCfy1+1s3I1JUUGPo3ljWDwyKA7MraZTCBYk2vzfn6/Q+/de6MttD+T+ZWomzuXp6WSSN2nZKcFFAFkjmUG3FhyLDkXvz7917pdZf+TZ13kIb1GfqYKuKKLUadUVGL2CSaSDbW315AA/1x7917ovfav8AJP3XR4uSt64z8dfPAjmWmntpbSNSorLzcG63H9Of6n3Xuq6OwviJ8hejWWbce0cnLTwsFjrMdFLMto73ZwAbAXH1J+n0+nv3Xull053FmcTnMTtpov4TVaqekrnq5fBTmUguWlmnJVHF7uotcf1P1917q0PZ3YwzGhTuOjlCiCCarglZik0ca3anDcaeLLbggDgC3v3XujV7D7gOGWKmhr6vJSCRols0gCgy31ALxY8t9LAXA/Fvde6NhQ5DZnZuNOC39iqTK0lfGsLxyxpL445Lrecyjgj8abEjnk+/de6qk+Wf8qaimp8zvbp2phpQDWVxwpiUoIkTUE9JNi1vRY2JNze9/fuvda/e7Ns5baeZrMHkqeopq2ll8U6SXDRzQ2EqOB9CDe4v9QQBb37r3UnE0eQyl6GWWWRZEQxpKXaKNUADXRvSLgAfT6W/px7r3Qw7OwWDFBk8fV/dDKsjyCqjEM0IpkfSY4ons7yi4LAsAAL88+/de6VO3+tpM9moMZioWyc0krUpQQXhqIRMY45CoLclrg2PH9QAPfuvdbLfQW0aTqnqrbO15YYTUVOKWrydPSNokSqrVbxRusobUIuVHP8AQ2v7917pW0g+7mUwGLTGZBDC7ufFA9y7PqN2ZOQNXFrAfW4917poyePEojp4ZA4YSIrEKkZuxUiOQWPC/W5/w/wHuvdP42rFHiXYSxCoZE+3BtVFXSxImP0UMP6f1vzx7917pO5PBNSwUPMeiUyNHKkiyGQp/nGMf0AGq1mvf37r3XKh9ApopCCFBicQqDI0n5kkNiQP9aw+n5uT7r3SkxVVDSVgWSeeKFpgiFS2u4AUxvzcA83t/rXtx7917qTk9y1VBFV0eMq4qeGuJFY8YRjJGjavEzS3KjUbGxFzc8/U+690W3e1fL/lDD7e88bCQm3rSwGgIb3ufpb88Aj37r3QFSJFEsOp2ggd5SEal1ytNI/kiiVYbah9OWuB/rce/de6XGBxJrkdpoqeRqeJBNq0n9piGIISzAkfXm4+g49+690oJsPR09JUT1EaJDLITHUNDMI21RgNFGfpwxN+Lj8/j37r3QYZLHxQ1gigEMEBcBQY1PkHk0F2IFyWsDYn37r3QtYrBSw4taiamDQ1kzrJPHHrpXCnUFkkHKgEEHSR/Q3HHv3XusdVtClpQ1S8b+SV42DQopV4mYsW0m5AFrW+lvxyD7917qXtXaoq6xqmMlBCfKFmRx5tB1pII5bgEf4AX/H19+690K8NIkVQs8hKRkRq9wxUOTfWI3uL/U8Djkfj37r3QxddVUOMrIWaNBHNYyTKAY3RTpsyNcksPpb6fS44Hv3XurCdjZWFcSJ0khSnWEiKNiQDY/WQGxH04vz/AF+h9+690373yMNTjhNE5qagEh0KOEjj+oaNksCDcHkE+/de6KHncNX1lYK0o8oExCTBbeINwSVkBBFhYg3H+F+ffuvdTqXa9OI5BOZIn9SICx03U/UCPSvP1/3jm/v3XusdftlkpCI2p5Q6SMsY0xothZ/KYxckk6hc+/de6QtTh3p4GWQQI0ZDoNNnQG+hQ5/FgAAbgn68/X3Xugzy9bVUTmBpJGpvI7NEFV9JuQGDf1/r/X88/X3XustNkcKYqaWAVk5j1NkUeNUQIVBXwSLbUT+dRIvf8e/de6zTVdKapxF44aOUPJFCZJAFBYBdV/o311W+p/H9fde6ZpBTLWBRUtAs/wDqLNEWuUBIY+kfngi/1+vv3Xuhf2jtqavmg8AjZmQsPotlHq12U/n63AuRbj37r3RmtubVqvJFWz6ZQkRpSs92ikZVH6GbkAH6gEfkG/4917oXKLaqhCY6YF3KqLIpUMq38YP1C2544PH9efde6WeExRpPSIodZYoqMHjKNa4kF7AX545t/vA917pH/IDqWl7P6+rsXMgNTUUk8cRdQzxHQfGxf62Fh+f6839+691qjdzbY/0UZjNbcejknyVLlZw1UrOQKfyEBFjkLAf42HH0ube/de6DyN6Gv25TSVcMtNmEqXkgLzrFE1KVDR3Vf1c8EMP6A3/HuvdCtsqvSmxVak8RMsUdwEYOsRK3Kq44JN/z9Ofp9R7r3SoxucY1B8gnqIXUqE8caunp1Al1AsDe/IuD9ffuvdK7HzPUUYMepdPk1L6XBtcKl1H6h/U/7f37r3THUwCqlhpIKciWFmlnnR/3pWLFgGZz9ReyjkfX6+/de6bc5l51jWhWFqYKhQuUVnmUCxErAWvf6j/YEe/de6dsNLWxUqzyQyU0Sx6buSom+gVSpNyDyf8AD/b+/de6hGkyNY07sypTyMrpIzFEZgNRR2axANvqPxz9Db37r3UZMjRxTsrEl44kEojAaCKUMNLNMf6/T62+p+vHv3Xun3KyYGEUZxuTmqnq6RpJlhOgU86WAA5sfz9b/wCwPv3Xug0kopshkRjcbMzT1QcGokUMvBLOfR6QRxwPp/twfde6Qudo/tpTTPVqZaadlnHlLlwvBWSO/wBPrb/eObge690Ee6G/idXFB5kiSmQuGS5jkUt+gjjn+oH+9+/de6On8cMNDLhpGq4V8MgWMnxTHS0akAWH6bk3HHv3XujE1mWOBWemjSFY6jU6swKEKOFKqi/T+h/w9+690GGVqqmoZ3bx6xcCZCC0pdSytxwdP9Pr7917pKRS5qGoFPpDxlzrmW6NGpPJJHJF/oP+J9+6904sGZ2Z4fI2oXdnIuf7DG1v034/2Pv3XupuMzcNNVSjJWLKEEaxgNI7MSVCji1rWP09+690qKzN0lQsfmjSRAVUl2AkQtZgBccAe/de64vNjo4VWHxpUsshRQQV06dTvIw+t/p/vX09+690nnloE9NLAzGQlp/JxTySqLhlsPVb6An8f19+690oduKyTGtlljhpgpSqSEWZ9Q0s4Y2uwt6T9f8AW4Pv3XuhEy+alzGHpcNikqJ6qOnWBTE11MMbFtXiIB8xH6yW/pz7917oLKelpvPCmU83h+4InUNaVY0u0vpH0YHji/8AsffuvdNNXHG1TURU5kipGmdolcsZEiU2i1gcfm49+691mxskb09aZAgNM1tAkf8AejIurFBY3F/r/t/fuvdM1VWkKIIovHJfUASQSCCVBI+psf8AH/ePfuvdNzV4iaOOaD7aYSFlSSAyE2bUstyOLkX+vv3XulhQZmvq6yKolZIZY1KqqKYYHQLYOYgOSbcn/bW9+690Km08lUT1McDWkLEag/P7YOvVGb/T/D6/7f37r3RisHnhSR09PGft6lrksl7WVhrOk/Q8D+v049+690LNHlZaqgJcgiWJ4iob1HXqu1vwSPqbfT/W9+691Q5879k1K71OTpQx/cFkVfUilreoW5+vv3Xui1dWZCHDVMCVdIKlncxOkyoY9K/XQCLagTYXPHv3XujU7cXHV0FU1SxWWd3+0dWA8ZU8oYl+np/of+J9+690p8ZQJT10brJGj+QmJivIjUEkm4tzf6/j37r3QvY3cUngiE0wlWM2QRWvqUmxIH+93+nv3XupeWzFRk6RaWiBhaVJX1TtqOscKyjm3INvfuvdKDAVMmGpFkqZGcWCGQKWs6AHQit9ATf8cn+lvfuvdOEmRwtWtQYfElXUtJPUDSAVGkDxtHe/qAFje1vp7917rqkw9IPFWSPDAzStGfUGP6A6qyfgBTcj+p/wHv3XunZcXDSUpeheN5gGOqCzBVa+hZW/IJvwL29+690xZPGVdRiqvyxKaoRzTTmIANDBHHawI+g54/P1uffuvdUVfJailpN4Vhnk+5iiqWeZHcamjaQ6QGH0NuPqf6/Q+/de6KrWy4+ermNHCaKPRGFDKAC4HLLY2sR9Pp/sfz7r3THKqwMA0g1s1rMP1gmyt9P9tf37r3WNIFa5Kggk+j66f9Y2+nP09+690tNu7Src1VQQU0LTLPIig6GshkYAEkC1hb+t+f8AXPv3XujsbL+PcsWEaskEQlcrwqrJJaJFNlKXIuTe5+vH+F/de69jNt0eG3NFVVUMUhpZCrI9ioijt6hxYEgfn+nv3XujjYztY5CjpYsNOlPFSEUiUUTq1SxjjULKR+UFyfr9b24A9+690ejrzeWexuxfuaiBzantBLUPpNhGHmkj8h5YA6gBwCfz9PfuvdBZL8gJ9wyVuEadWBlkSNjLZVMbF9DowuNRU2IHH1/w9+690GO/iwrKCRslTS1M9NHNJESTGkdSpnVPJf1LzpuLcg/09+690FcUdWv3WSqXEcULRwx09NKH1uzm50E/2RpP1+ht/re6908Q7uqKisZZ6jQ4jhh+5CyRiIQcxGNFNudVmBJN734tb3Xun3IVc+UeKOoqozUyANIzDTEUYeNWjY2FyB9QTzf/AFvfuvdFQ7TpKmkevFMrinhjcgmQssrqWZ1iSS+u3B+pNj/h7917olElZE5km1BpXl08xhWBZzewa9rEEAf69h7917rilRAVXyTIkrErpPJSz2Ext/X6HkfQcA+/de6d0oWZ4jDIkomRojIhOiMP+k6TyLm/JP8At/fuvdKZKSOBPBI8ao2jXM66nhZEANwv1ubf7f37r3WLx0VRKIZKmONEJcsFuBdrK2pDY344/wBhY29+690IG36mnxtXAwWWeklETtMsAD3Qk6kJBsDwP8Lf4+/de6PpsDaMu5MR5IYKengip2qa6qlBIbxoJQQj/UlWX9PA4P1v7917oD+1dmvTJXSTLEv3ZL00Mq+EN6dOpJQBcEAEEAfW3NuPde6J3k6Nsa48twKci2k38pU3CRm17cn6/nn37r3S/wCvuwZ8FVQSU0lQsIm0eMyjy3mOmRw3+0gXP+H9SffuvdWc9Rdq42uoqaOrRijI0LOFLJKwBJ8xU2+liPrb/X9+690Yar2hh904+OpxkcIeSDzOryRhYmcWZCSQwf6Ec/055Hv3XuiY9q9d5HEvUGmia0d3RvTIb6iZJIQpsQAASf8AXB+nPuvdFAo89mcBljFXVzUNMlXO5knXyGRl4VURVBFwB+f8eb+/de6OftHeFXuvE0VHT1EbGWONIXeQ0clWRwEM5Aa3q+n0/wBf8+6901bu3K+LqKvD5GYxZSiRUMImDRxkCxbzr+uwH6r2/wBt7917osm+t40so8klWjSyx+BQsi2kkW7DT/RrEAn/AHv37r3QSSYmPdFAHlqy1S0ngXHSq4k03DrIs6fUH/Wt7917qBN1tL9spp4B43JjlAiYOroxDXZfr9Ab2PHH9PfuvdZZ+vaGn2881Q3+Vh2VzFASYYlT0OCSbHgk/Xi/v3Xuiz11FHTZB4mcSIZH/dUKpNja17c8C5/1ja1+Pde6W+36OOSWJYI3l1LaNtDK6soAW4PHPAB4/wBh+fde6GihoUxKJ56VlrJUF4Z1GpkfhrK3pNxaxt/vHv3Xuk7l6KiFRPOwmoo3i1xB1LqXVvUWUAc6RYAW/Hv3Xum+mqEppFFHP90yqr6mXxqVbnxlXPP49+690INDlIammRIadklQBiVlMTEXFzc3BH9P9hz7917oQdvV3jT0JJUVCISsQKsfUdJNyPr9Cf6D8e/de6VmJoqivlMNZIsNMzE+UhDJoZtTIJLcAAEDi97c249+690ltxbfx0WX00cz1ap4nmkB1OEX/OnUBYG3AsP8ffuvdNZcVeQf+7mNnpaKkhRneZlmZyGteR3AsHvYCw/pyeffuvdc6etd6wUtV5vIt5njnYIsa2uYy0VxZSBxe/8AU349+691yy1bLUOFpI0k0oCHlhEyqU4AEgt+PpdTb/X9+690FuaEtQzuUhVoHJWKOP1a7XcSyAgNzbj8f7z7917p72hTNUzmCqgp9UbJJAsemKRXIsSiqdNxe/0t/Ue/de6Nd1jh45cnBDkKySZA5CFIrNGznXYgcMw+hIFv8PfuvdHkrKNYaChjoSDDBAspUvpQy8AjxOOSf975A9+690246XJ4rJ/xCgl8M0aEpAI4i0bTelgWlU6r34v9D7917pQYw1D1yS5SKYu8gnln8aq+lxYCJLWNyeSOB9Le/de6Nt1lhgxadacmFkZoZXYNKY7k3lW1gLD6WH1v7917o0uFyWLOPnpKigkmkh4Z3aNSsJvp0sbAjjhSDxyT7917r2RyNB4IoaSFQr6SaiZC4RfwdKm5sP8AGw/AHv3XuoVNmJxOscToTKQqlA2qZo+VAAB5H15IH+9e/de6mVEs81Q8MkkU0zIJ5uEVg4W1zKCb2H+sb/S1/fuvdQKSKoq6rVBO5ggIknqJZXc2UErEob+n9mwte/8Ah7917pk3Hk6qd5IzU1KpTxlI0cFmRNV9R+qm5sTZbD8c2t7r3QD5dyRPLU1GiVJzMlQuqLUoN1GtRcXI+gI5/I9+690F+XnmqIXkqKlZxLrQh5mNS13DM5f6672AJ4/2H1917pPYitr452RhSpSO91iVUadVQWDTMvI+p9RseRyPz7r3Q2bNyVHR1EMK6Kl/LEWYxlVQOdbah/X/AF78fUE2I917o1VJuCSuwMe34oDJCs4njCEt4Ue7s1kAYXsCQSP6e/de6KV8lunZ97bUrvtYKgVrUsssdQUEblxb9tRY2NhxexJ+nH1917rVG+SWz85tHfNfj3osnSJDL4v8qjcEyBrSPZbC1/of98fde6CPae5c5gatVgrJkQyqSrPIQxUavzcgfi1wP8PfuvdG664+UWV27lqaPJTSz0kUqCoSI6yIDZJtJe4+hNhY/wCx9+690d/B/L3b0kk0WNeo+ziCVFFJXOGfWSGcMIyv0/AFgfrz7917ozWzflGK6GExZSGEVLosrSAF1ULpYIgYXBuACOR+Sfr7917o5nXfyNwYSnxsr6YXj8tTWhFlaQRnU0UaMToX8sTckcgi3v3XujVYXuTCV+L81U1PWU6vG9PND43gKEHxU7LHY6wByWuQf9j7917pY4/fWDz0sIoPtsefFKWRJY0VHK6kaVPoW9BNuL/Q/wCHuvdKLG9xU22I4YqmoMkklQ2sGYqxETB3MJIICuB9SPoD9L39+6904br7x2/W0cU1HUQU09plaqaUGKVjKf2RE/5soDG3IItb6n3Xuihb93tSZyScPLHJUyyCeeUOqoiAWI0WFkAN+ACf97917oNodxYqmghpsZOKMrN6quGVSJDJe+oOCSD+Af8AHjj37r3QgJJkZcRTU0tPMtNLPJUR1xAjEjInkUa4wCdQJGn6e/de6daF2kjkkrCAwTQEZG1a1QEHUn0D35t/re/de6yS10BhjjpaaoabyBChDmAqBYxFPyBqBBJ45FySLe690Wz5J9PYiPb7b63BCaY46eFjjoysTTRPB5jJLNKYwVYAafHrtc3sbavde6p3qOxYo8xknxWKNHQ/cTpRU6OJHama37NS1uV+p/r+Rb8+691DrM1jspLFJQxSUVfqSKUlCKSIJ6iPIQfVyQCTb/iPde6GTaWRlyy08QnaNKNlRII1AACEmR0lN+GKi4/1/wCvHuvdHC6w3BuKnqaGCGslELyu6QmR9eoWCqiseP8AG3+w4Hv3XurCNh7+zVLHTVde0aUsaxQqJJPJOZmYx2EQ5W9hYn/Y/Q+/de6Mtht+JNOkrB9KvGjGwT0KpLo4P0vcfT83/p7917pb0G5PvcuzUlT4KdrFf3LgSAXBkAuQ/wCLfQ/n6ce690PW2aqFqZJ6iR9DRB9bWDNIDpL2U3Ori3+x49+690MeEzMVS6RSPLNKkS+FxZUghI1MG1fUi44/P0N/fuvdCFS5lY2sak+m0Udgv7gZfq2kfUf4fXm4Nz7917pR0tWs/hQu6liLstrBdJUBr/QNcnix4sP8fde6gZfZ+H3DSyUmQpIp1KTRAyKjOFZSFZGIvdbE3N+D9fz7917olfbPU1JtrXWYykLxawxnQMPGV49CtwD/AF454/p7917orC0Nb/EvukY1EwDwos0WsKpIAYBuARf6+/de6mVu3/NCamcM0p1mZrFWT02UkEsSPqDxb6Wte3v3Xuk14ZcbDNDQxpTQu6a6ghyXL3Upa9gpBP1+t/pwPfuvdNkr5aBqdkfVTyM2uFX0lo7BSyot24Ive3+t9PfuvdTa8VywwLi6dxJq1TSKjOR9GOoPzcfg2tf/AFvfuvdKmhqamoolFTr1RCKKVSrK0i3JZnJNyb8/W5P+sPfuvdOkubpqKKGhdoCKkMyMVIl1adUcbW+r2+g+l+OPfuvdZY3p8vSGKhppZZ0UzF2LaZhGNLIRGpN73B+lvr7917pKGsjqHq51ZRLSaIfEkisY57kNFLoNg3Fv62v+ffuvdYQWFfGk0f25aJSTJKWQGTmysT+B/sffuvdc5K7E0Umpn8tSxKB2IeNgDq/cv+B+CffuvdQshTYasM1RSVq0dSkaSGGcF4H4v/k84H0/2lhcf19+690h5XjmjaV2YSgk/cagYzY6bK7m/P4H4+vv3Xus9HQ1lTQshQIGnVIGVlOpZPVfUTz+bX/P+29+691MnxsJaCnBLlAq6LEmSQEX1nnm/wDS3v3Xuo0lFJQ1JWrSZJEYyoHbSgS/5vx+fp/h/sPfuvdOcOupEqwa3FY6lxHpUlUFrjVaxFhwCL+/de6VuKBj8cUy+J1jXxpo5IvYvI3544PP9f8AA+/de6V+LWgMkliBcljKhVVZ1F1sh/x4sB7917px/icP6vJFq16b+KD9dvHf/g2ni3v3Xuv/07LqHAVUiK0koExKDWFIYOW1M9hzyOb/AND7917rBk8XBSo0YgUTI0l5kJdqix1CPQo+nNyP63Nubj3XunDE09MlDb7OsiyCwu7SLdERWBuCv002t+Oefx9fde6T1RS1ReRzGrpJE3klVfGdekgemwsdJA5PNr+/de6TuuZLHSUgjbQxILeVyPSjFRY/gji9uP8AE+691IocbVurVMqEwPUeLWzgnlRIvBv9CdNvpYccW9+690tNvU60dQa2aOaeKBraED61Lk/5og/qBJuv0K88kke/de6GXFnWsdTCJY4XsHVC7MZr6CWUXsvFiOBcW/Hv3XulnTnyA6ZVQgJdF4AIBUeOx/1QN7C1uCT7917rLDTskxllWNWEkaWJMrSys4uXjNxpJIH9P6/k+/de651dFNBI0zeM+V7PEUCksOFKBDb6Di4+lvpbn3XuuhRs7pCIPBASPMHK6oiwtGzaeLE3J4+lrm/v3Xuu8ni6Z2SKhljmEMRWSsIsqykkMAhF/S72BtfgW5Hv3Xum5sWrLIl2a5Qo+oBhrN3Kn8X/ANcH8f4e/de6kwYt4PIUR4PEpQSmUiNWY3sUj+vB+v8AvP8AX3XunimitHIqtFEYo1eoYgGFkRQTomk+t/za3PH09+691Uh85vknXUEVdtXFTBKeljkiRILXkqlOpbqp/Rz/AF/r7917rWH7k7GkyOSyRybla41Ek8ij9pFjYWKK9rFiLGx4/HN7H3Xuk/0B2ojbiba+SnqYFrX+4wySTMIIqunGoKrg21OnA4uTweePfuvdHb3fuDI5/HQ47FIMc0qKJtJLNptaZnYfXgWB/r/h7917rBsjYAgWaaZ1YlCXZfSZk8WpWllHIIXi3+H9fp7r3Qf7p3NWUFeu1dsypLXO2pncgo0cxCsrn86QeP62H9R7917pcbbkx9KtLT5l2kmpbCci+isKr5DqtwbMSo/rwRxx7917oTqfJ4vJUFbNhIBFUyiSmmLhWkpYxYGpBuD+SbD6f48H37r3QeZoSUAjiVZ5qaHUF1E2bkszkGxALklR+Bb629+69007lr4slhBUVryrBFTSJAsil44QLglkH5uOD7917qszfvirss8SOVd6h6WkCOV86sQGcxgcc/7x/Wx9+691Zd8ZNuUmy9mPlJoxM70y+WItbUpQSMSeLgXupvyeP8PfuvdJneWVqs1uWsraSPwRTLPGkUhAZYFI8Ek0g+i/Qj6C/wDW3v3Xuigb4d6DKJjBUmprchUr5ZISXhBdwjxLIRYaRf6XF/p7917o2PUWJp1qdv4lKfwrV1NJDPUG5luZxrUafqrJaw+hJ/x5917rek6Op4MP1HsOgo0UU0G18TAjqAA0P8PUBCvB/Nm/rz7917paVGQljBjSQpEqrrAsCgC2QL/h+f8AiPfuvdMlRn5VcRvNEGdQ0MZLAIyto1kr+Sv5+tuPx7917qHjc/QZCprISfLPDpSZL6onC6X9ElufSp/3kXHv3XusVS1FJKYEfSzsJHRjGlnWyhQ5FyDb/effuvdZS/gp3MEfjECPIw18EuLsp0f14/4n37r3QawlvvKrIwSw62WRiji66DJeZbf1Bvp/Pv3XuoWUjqZJFnL2pnUJCgYGQeQn1MPweAf8P9f37r3Qb7gxsqMgpv3BGrsXlYBiWbUyAWOr6n/ffT3XusdFj54ZnaMSBJoqdiqgRgKsdpVVB9L2vwTzze59+6904ZSGd6E10ZdYo6R4JY2uHEMiC8i/1PNv6/Tm49+690RHsCo3blOx6KKuqjVUVNIRi4WdVCoIGjjkqtX5W5IY8gC3v3XuiL95dN0e/eue2OvKuM1OVr8fWbjwCCQyQMyRHIUboWFwXRl0/wBb2PI9+691qQ7irUxOTrcfUrJBWUFXUUdTAwIKzQTGOSM354IItb/b/T37r3SYiyqzuYmN4pGDxqurUWDDklT/AFv/ALD/ABHv3Xur6f5cuWjk2BPTSV8tPqmrTATUhQkMMj6xFG/1Yk/6/wBP8PfuvdHv25vagqt1jDSJKKpp/tJa6QhXEnglkp0liPLBgrMSB9dP0Fh7917oYFxeIyObpK2MrWZKkopphHYtC8Sz8Klrcnm/1I/3r3XulDubDVdZDI0ST47xxPI0cMZmPpQGOJI/oCVIN+ebk2/PuvdIPbFXnNtbnTQZUeSSN4qi7iRVIspZf6fgAi1vfuvdWUdb72QUkS1VSHqpUXUz2CyyutlVgwNjYHjj/evfuvdGYwuexs1JLUrOsb3s4/srGz8KfwAW4v8A8Tc+/de6VMT0CxpJJPGh1eTlrK6katIH+B4t/hf37r3U+OV8u0IRTMy1KNDZTpMauUZRc/Un/H/Wv7917pxq2qac1FFVgp4VKO8ylWWRObMn1P4twLC3+Hv3XukFX5iWBpA+gtoQhgqjUS1g2oWHIPFv979+691EjzXknpg0YjjqJNAANzI0IH6iLH/Dm1uOPqT7r3RYvl/8bNq/I/rfN4LKY6IV81HOaOoaFHlhmjiDQmIgAjk3HP5Pv3XutGDvLqvdPx47L3HtDP4usx9RQZNmwNVIpgXwU1R5YqlNQGpWQgG1+ePqOfde6ty+BfyRqqX+GboxFbXQV+Jio6TclDBOR4mL3gyLQj6qbqHt/WxuPfuvdXAdyR475B9fZ2m3LUR1GRmo3q8f9xCp8tX4RLHDR6x6Tc8abD8f4D3XutaLs7aeQ2FurN0ubiaXxz1FKKdYXRo4hII4f23F/wBIv/sbi3v3XugK3Rh3hBytLTgUjTRVMDMLIsygMImt+GHBuTzwPyffuvdM1DuBFhXI5RIXdK+E0dMX0UsUp/ZME0bEADj/AIk/4+690d/YW4afujb42VUJT4vPYF48jt3J+Z5PDU0MjywUMaMCoWzH1KLnUASbC3uvdWY/DLu+kymPqOn945X7XdWEaplppaysaoo5sfHJ9rS4lRN+55YFjJKElihBuxNx7r3U/wCZ1dT0XUufx2Lgnq6yKOcIlMFjDsyXMkum39k6rajx9b+/de61b8nVyS5WsmmW2maRGU/5xT/m2J/wNvr+f8L8+690rMYihV+2aWeOIRskUlxLcqCxiI5AVrg/1/PPv3XullmKCufbUtXIqiOaqhoo5lF2Cy2LBlPNwxI/w/H+HuvdDjsrqzJVO3YDNFIiSGLxeJNMqqjXLCwsVYc83vf/AB9+690psnj6fDxx0FRODKtxGGUMAgNhZCCQf683ve3HA917pIRs8tVU09RM/hSLXTxKqgC63Nlb+pvc3/2I/HuvdN9fQiGOR8hCTTvEwi1h9MSGMDyBQLXuf02seCRf37r3Qj/Gb4eZ/wCS++aDBYGsgpMVFUxvmMpIyySRUrG7OkY+pA4HqIAtx9PfuvdXNRfA3q342ZDbklUEr4auTVPVVkMJeYxuXDI735JuR/T8fQD37r3R79rbt2PhaKkXDpSIjw+G8yQm1MsYuilAFA/IsP8AA/T37r3Sr29vzbRnaeomo4pIHMis4j8hjaTxgowFwAtv6C1rn37r3SqyXaWGporUkRnZoypKEaXhvpWQsf6t/vHPv3XukzJv3GuEU15SSoqIkcyTKFpphGJPHb8ofpyTb+otx7r3WLMdznb6NAhikQGJ00OZJXeWynQzXU6Rze3+vf37r3Smxm4tq75x1NRbnxmOyEOSSaAxz08cy6WJRizSXUXtqNlFjf8AHPv3XuiV92/y7uhN/NLkMHjYcJkK+sSed6KNIoRWcAVAEQAVdNlay/X6ggX9+690CW3P5d0m1552xW5mmplYJT08jhIz4VvrDoeb20iwAtwSSL+/de6EqX4/7g2VU0T11QjSTBJiYl0LoT0rH6bn6AXuTf68cAe690IYxE+JSmrRVPTVEAVhFr8ZnW2oiUEBf8LkfT6E34917pbVPcFPSYySkkmVZI6W1QHcvFMrHT4JHj4uCbi9rAgC1re/de61bPmhUUp763PVUmPekgmqvO6F1KM0oTVKFj9Hrvq/qbkm55PuvdBRg6ujlyEBieNEjpRKjIhOudUCmFivBFuOT/Wx9+690vMrlsJXUMC0lHHT1EaFKkU7ACpqAfV5Ub6WA0kjkgf7f3XurSP5efTMuVyFXvzMU1OMFioYTSQu48bzyiyqguLkHk8tY34+vv3XurZszIY2QTiOmgikCIIwWkkh1WSQFLadPLem1/yDyffuvdJWd46bJzmkqTUwzNCIqmaNk1y6FDuFQgWU3Ugcfkg8k+690r8btzJ1dD/FaqDwUYr3po55Q6wzThS7JSgEEub6jfj86b/X3XulBTUUs1LMIxItGlgZHvqDlLftoTcg24uR9ffuvdJKswtovSRqlmYQj1XhWMguockqOeTa9/px7917rHEkNEkbR07TSxF4GmMmkLcFhKykkf1X/Xv/AE9+690x1dTedKpJ4R6JB9uFJeJgx5k0ek8c3HNvz9b+690lct56jRJEyTTguUjj0omh3NwNX1PJuTc3/wBv7917oOaqjqI5JYspTIZxItRHqAmZY2N1ibT6bEWtYD8E3I9+690hsyJRLrES0i0/kKxopYsG4tqkuAf9jwT9R9B7r3Tlt2vpKFKpaaVSZdBn1KjSMWUXQsR+L24Nx7917oWcfHLmaWmpaxAYo3MqwkKYTA66A5RbtewH15J5/wAffuvdI3PbAlo6lp3RURhqhiEMr6vXqjLtPcKCALWP6uL/AE9+690/YuHIfbNT1NQ9JSwmN0oXYKreRQQ7BAAOCCbfm/v3XulRRY6OqqYUkcwIQC5XU6xmFtKFPISS7LzpNhbi34HuvdCrtra9JVVCRwPJOmlomMcX+UpdrKxJutzcmxBAHA9+691g7CwM+2I4Z2o6mMSSNCnmSK063JVyq8Cw5uAOOTcg+/de6n9UTQZSujhqEkeCKRSzqSWRQ1laC3PPAIP5uffuvdWG7Rx0MlKkyxxqqRhZoDYKzLdEaRALEgcEW55v+ffuvdOtfgZ6wSJCp0MFuwVVj4AJUhALfkfUn6e/de6ZK/a8T0RSamgDQg6ZEiISfkM2vVcqR/UG9vqfx7917pFV+PpaeFh4GKEOrOE1kMVuLhvx/Tg/j/Ye690FtbREM4Rv21DOPISI2ZiCSzk34/p9B7917plyGIqp6QSyNSza1bVHC4cki5TSLC3+w/Pv3Xugt3BgqJqWpmI8FUVt4yApkBX8qCbfXiw+n59+690EM2OajqYCkzild/3YdTskkgGtgyngcXW30P1+vv3XusOUqkqSXiEdPoUsFcsxEWu9lubgc3t9bf4e/de6bs1TS4ykx1b94jRVr+qJaea8CrZj5GlNmDX40i4tb37r3RlOqaqOqhgJkZpFaJUlDyRqyEC7cGxFvwfoLe/de6PXtChp6ukSCRJljAYRq4Ys5v62i0gj6/VuP9vf37r3Q0UGOPi8McLAxxcMw02J/SBKOS/HJJv+L249+6905YvBFJnknaV2VufOqsOHLenUCFF/pbn8Xtx7917pzz1PHJjpKeyCNkPEZs2vSSUuOTfn6/T/AF7e/de61yv5hfUNJRZ2s3FSUAQzm7uISULBrssrC9mJ+lrXHJHv3XuqQ6rNZGfPilFO0tJDqWUSC8SKjcOLjgqLCwtf8An37r3Rhdt0rVGKiqKepeOmdXj8cUpDsVju7eMnn+hv/sCD7917pRTTzY8QSRTQrEwUrZylQsgHAdibn/W4H9PfuvdCntt6ipxQr4JtcSn99BdpNbDSHsPxcj+n+x9+69061eNlpxDHG+ieREleaMgI31JMjP8AQjm3+8cce/de6SmYDU9XTItrMVbSS0vkcr6iTc2U/UN9fp/re/de6cpc3V1X28Bpjph0iMECIuiCzBg1voSLf1Fv62HuvdPVdQq2Dkrq6omoXWBjBFoMlPLIzaAsroDawtb/AG9gDx7r3Qeq9KtDVUMkkYnco4MYYsUH6tdvqD9bH6G30I9+690xRSTUNT46aqV2qbQRRQqHCw29aBWvpP5LCx/x+tvde69XU9fidU4ikiklAnNRESXU6bELbm/9bfnng+/de6CKpmgmyEzuGepqGJdgGYmPSSSwNjfjk/UfW/19+6913tnbBy+46ejZ2oceTJNJV1ADXiTlo9Tg2Y/gk3P+Pv3XurOOnafaO3dlSK7KrFiqSvEP3wBaPycgXHPKnn/D37r3Sf3AYK2qlkjhE0ZZ2SWJXP7d7j0n/Y/4e/de6Q00FGySs/lIZ9fitp8ciiyaRf6H8j+v59+6911AmPYE+Y/cSDSsRcXTm4LH8g/S1xb+n19+691Ly+EpKTD0mWapjVK53hEKT+SaJ4vSzSRj8X+n0H/Ee690gDRRwzLUrKTK8h0FwD5EJ/TYfQj8H37r3SxxuMly9XBTIyUplIjjeZgsSnT+40jN9L/8U9+690oJMbT0rVBnaJxRAxMYwGWQD6qmn6jk2vb829+690xNBTGISqriFdc66iAoVTZo78H+lh/gQP6+/de65x7gxtLjcnTVFO0lRUpEmNKyOlPDKG1NJIwN2NrgX+n4Pv3XuusHuGqklSQMY2KOqKjOGciyMdS8m5+hNyf97917qbWQPJY6fGCfM08oUGP/AFacCx55/N/p7917pMV6VUaP4T5SvLSRKwkqFI9KXsfpx+fyP8PfuvdcdqRzZLLSUWhIJKimdU+4i1RmVP0RMSwHqP5tf6f63v3XusNfBLR5M0mQjjhqYJnQs5ZU8kfLeO34/A5+n+vb37r3TyiY6tpJIqiieTJOqvT1rm3igBt4kCcf1K/7G/v3XuoE9A9J6o5nMqIsLBwPIzX9IDC9goP9ffuvdCVsppqWSMVdOfTE3gkNypLkfrYnggD6/wCt7917oc6arR3jmkZWnWNE/bNhyNRAI5P0/wB59+690JmDytJHqUvKHbxuNbWQuoIPjP0JtcWvb6cX9+690SX5nbUpNwYP+L0M1PFJGrmZ5isUmlL3W4/P0t/sP9f37r3VZ+1MFjFiXWf3Y9WsEErJMW+nlH1uf9j7917oc8JDSUzQCeSGncIFkijYFkVT6Rcm9yP9v/vXuvdKuLLUc9VLTQq8vlbQraNLqgP1jb6km1rW/N7kG/v3XuhZoNsThKCRonpoq6FDSySuFkW4Kxu9vovH+v8A7xb3XupUuKXAlYYKhJqqCVkmA9aEs2o6Ga/Fz/re/de6z0U0+UWohPkHgMj3j9UaqZCocqOQQBc/70PfuvdMzYOanyZnjndvLCxBDljKOCoP+1fW5/4n37r3S1xeArMlT1MnnqBIgBZVa7x3ADSuPzZQOLc3+t+PfuvdCPiMFTU+HmNTlI4GgKokDG0ssrJqX0n6/Tj/AGI/Hv3XugH7d3fVbT2hn6ikq2jk+ydvMxCPISvqXUPqOBx/r+/de61+ez90PufL5Gsraid6qSofUC7GIgn9X1+v1/w9+690E51NKurS7MQkSp+CQCdZ/wBv/j/j7917p0WjleWNJISJNYudIsFXlrD/AFhx/X37r3S4x+Jx8FLFUOyvPI/7kcpUBFIuGstyBf8A3n/WPv3XujjdG7OiyMLTUkEU8rU0pVYrkRsvIcA/U3sf9b6/X37r3Si3fvrdXX1ZNBHHL9vplhlujxqodeGt/Xn6fX37r3RX8tvbL5OWrkjlZXqHDtMsrCxLXKt/Q2vx/rG/v3XuhD6tzc1Jm6SarqpdCzIJFST/ADhYDTf/AF/zzzxa1vfuvdXSYTfAyHVsWLniVkTGCnhlV4zYG7iQAepZCGCk35AAtxf37r3RD83Mu2MzWVusxTVMjzwRRyOdBAsZnDk/UAgj88ni/v3XumSr3LU5mojnp5pAsfqCKHbW7qqqii/C3vYf1/rf37r3TguTmqqY0UglQJIJXb1xzpIFXkqb3/pf6fj8XPuvdO8dBIlbQLOalIJWV0kRy7mK4Lkhf8CSb/U/S35917pe18au4fHLPNRxIT5nVwI445AgkUA303v9T9b/AOw917osXdeVFDjp45ZpTU0xlEDrGyBWcteQrckgrYX5+hv+be690QxqqaqkKhluV8zSAtrZmla4+gA5/Fj/AI+/de6k0gp0Y2neSqfVojIuCvDWZ7fk3sOPfuvdLvatQ8dS08ut40dA9Oy2QxKbg6x/iWFvr9Dz7917oRpshSywVlDSY2CcVJSSPIMNNRRm15l1MdJsLcaeAR/T37r3SOlqKSNYoXb7ek8oSSRADJJGrfuvChvyRyBwL8+/de6nY+oq2lmkx81VW4+KYSU6zgLLBSpZnaRARY8G5uRawA9+690cbq7uHNNT4zBS1qLQpC8cCIVBaKRiki1Ev1JsB9TwOffuvdDBvOePcVOsrKzS0yQQ0ruqsiIBbgnVb9X0+v5vb6e690TXfm0larlUwu0gdzGYLmIu3JJAFltwbH6/7f37r3QTY1aXbjsk8UVRM88TpJPA7svqImjRAVA40/Um45/Pv3XulvtTsjOYyqioKGtalonnkmNpBC0Tngoob6fT8XuLAC49+691Yh1j3CuaoKDHveGaFFgnqoZWWWdkFgWuSLkEEmwF/wAfj37r3Rolp8NueglhrIleRY7Wd1WyyCxkcgE835AsPyb3v7917opHc3x0nq4qmuxFOs6adVOVSQyINFwoIAuALANb/Yn37r3RNKXcO6OvstTUOUnmTwyGkp3MbpDDOZAsYkvcCwAN+OL/AFPv3Xus++u2lyCmSveDzxSSLLkKdknlqGDX8LW+gub3tYXAJv7917ovFbumbcs0NNTUsQh+5Y3Is1/qOfqCefpzx+PfuvdHG602NPkqKCqejjkCQxSLAieQ2b0koxJNwb/k+/de6HJutQsDw1Eix2XyRLo0Egga0ULyQDz9frc8D37r3SO3X1xQQ0tRJQMtSopwsqrEwDO0dnJW9mtf8Ecg/gW9+691XP2dtyo29lAhgMUEryyRqI1BcmTSGL2AAHP4uAPrb37r3ScwU9dQNF9vIB5GKSAMXceq9xYgqR+PwPra49+690O2PIyZpUn+4apaKy1Us4mbSg+hNuLW44/29/fuvdKSvwL5ClgmkivGD41KixZ41tpCX5ufqb/4ce/de6DzLYM0CsyRPf1MzBwRFz6YmRQCOPoCfpzf8D3XuoGMr56QqhWRQ41NCIzJJGoOkMQT9DfgA8fU/T37r3Qo4LJSwRpVPKkSk+OIqrmRmYXCnQulb831Nf8AHv3XuhXwlRTJRQ1AqPJUVU8iNRahCkAZTeV/LqJFyfowBvfj37r3WSalLSzCjngep0KJdNO8kLwy+l1BuPUn55/x9+690+4yA4ra+4M5VJSVIpYDHRrPR8a1t46qnVT/AJ2N7EFwQD9VN+Pde6K+d11VNWuoDzGWol8tSIl1zSSted5S45vfmwFvoLDj37r3SuxteldK6wlBJNGBoU6U5FrXX6f8j/2HuvdMmRZWqpYVQRxRpodk0hYmF9R1Pck3F7n37r3UbE5CKmyURjfyrE1ywupYi5DSO5ut/wCtrX4tf37r3Rq+rcmxydFNQrLJUtOjBWSRzGQ129P0I/ofzxz7917o/GB3FDVV9M2ZaCKloSklTFJEyyTmAXSKJFHJJ4Oq/H9Pqfde67qXnzOVadWKQTSv9pB4Sk9PFqLIHI0gA/Uek/6/59+690IG38VkMnk6KnqZfvY42SFCNLPChIuG0BTo/wBhf/effuvdHW21gWxuMpobeAEOjNGVUyJytrsCfz7917pYmjVUSOYM0jLZxIEeJo1N0k1x6WFr20kG/wBRa3v3XunCKGaGIfbvTvBHYeYQofIv+oaJwpiP9GJYHm39PfuvdSGojE0Tl2i/bWanqHCgCV+JA6RW+l/SeAR/X6j3XuvU23GqpbiqVo5JS8loyru6fmRgwP0+n9RwTb6+690r4MauPoKiniCamTyySyBF0xj0s2oX4+nH1PH1/HuvdBbmaWExTxgyKbFlkjUTl1Y3KFz9LgXAC8fm/wBffuvdArumpWjxWWohDepqXVIC4SRVVVJaRmC3P+sGF/6H37r3QEVVqkU6lVlV7hmjCxvbUq6k1X4Wx/Btxwb+/de6kYvBpR1NRUCdJm4EZLSIksLLcMbgAEW08W5P0H19+690KO0qKk/jdIagulHpaWTwxro1Ihe2vkab2BuP6fS5Pv3XujD4PIlZ5I1IiDIIk8foGmQnQX02Nx/T/ivv3XuhOWhqquL7aup46/GvCG1oA8iNp44Xkn6fqvb37r3Vb3zB+HO1uxcVV5qkxEP8bngaRJEpwG0sLqJGANzx9Rbn6/T37r3Wvxur4s5bGZXI0UFLWiqpah41ghgZmJW9ybgXX63/AD/r+/de6BCTpTJfeyUlTDVQSQ1GhmkZkkMg+sfisGF/qOT/ALf37r3S+xXx63gKKoq6FKqQCO8cemVdbtZkWzfhfqCLDnn6e/de6Rc9Rv3r/M+DNVFbS0ySFbEyJ4kRgCsYvzbjnkfX6/j3Xujc9I93T5bIw42pydRR0SAyJU1zvcshF1fQVNv6A/X6Hi/v3XurFdidmapiIq8TU9OFmVAJIaep0/V1jVhci/1/x5v7917o1W1t3YOojpqybISU6/chp4kmAlV5gfGroSGs+ki/4IHIvz7r3Su3/wBibLhgpY8blpJ3FMYaiZ1MSQMYikiXU/RdQsw5BI5N/fuvdE73b2lVU1cTS5aSvjAVKen+4BEWl7siqv0P6bk8/i9h7917psoewGzTOZ66oWvmlDClViDJGAS8bcW02t/tx9QLe/de6FvbFfDl6Gu+5p6iSSnSGVaoGKOCngkcxUwqLEMSXtbTewBJsbe/de6MBQZCqp8fQJLkZHREjNMoZpo2aVbQxyqPpdQfwLED8Xt7r3S/+8NHAr5HyeF18qqbh9FQiqkiso5/SePoLk/19+690lNybhrMJURzY6oEdBULTqLqZaoufXYBDxcqCSObAA+/de6BPsek3R2RSGlzOSmqaekpzFHT1chYTI7MzrLY/UcEWsRYD+g9+691X7ujoumpa2qElJKDPLJ46pLoqMltGoqLAG3+8f69/de6aX6lWgoXENfFprTenp0UsgMXBerZhq5JP0PNuPfuvdPexMOmAy9QkkMNaZYVpLIGFnS4Z4YwNIN24YggAG/v3Xujr7Z2iuOpKHKQV6PlAYy2OkhliEMLjUHhmfmQ2vYr6ePp9PfuvdGQwmOEj0SVFUPuqmnWSCKFoxJMsraIRK34bWbXsLA24J9+690NmN/iWPjFJWyxY2JqdKmkiYNLUSSOdISUuFYGwBsw5uLXHv3Xun6gy09FWRrHKGUOBIQfWxZbuxHABHF/r+LfX37r3Rjtrb2hEMNL96jGNUZGkcEaluQCAfqLjj6fX37r3QtY7e0Ol5Gq4Y5mYmQo1g0ZABQBbWY/j8D+v49+690uqHf8SqlQlTEY1KnSzLzxpC8H8G/1t/X/AA9+690KdBvzEJBEXqojNJAmlo3Dxf4rJc8fnj8j+g9+690o8b2fh41DvWUzR3dUYMpKGNrOXBP9b/Tj6/Q3v7r3Xed3jsrcVHPBW1FE8E8RiZisekEcAjn6/wBLW9+690ULsLYuDxUEuUwFalVBJI+qmVl10wADrIzR/wBk3I/H05/Nvde6AGSSaod1p5C7LGRMJSARCbB1IT6kfUH+l78n37r3TG9H9vUM07os4KGKESLNC8RW66lHANj+R9ePfuvdSKzGrBHHUyxxhpFRm0twsTN6Sotfgn6C49+691CXKDHlX8q1Etj47akQlTpkRrjn/H+g9+69011NdU1T1VRJJpj16UBNhdhrLpa304t/UAe/de6YJ6iMK9RLUxFVYhEdWLmX+06qPoT9bi3v3XunSh3LW4dJDi28c1VE5LI41rz6iq/jgj6fQ+/de6SVFl48bNVxK8UrZNjUVkSn92SYmxkcgXJB5Y8n/Ye/de6n0+QSSVmnFRM4VQv7g/RpuuhW5Fvqfx9Le/de6c6eh+4EkyvFIWbU+tlBSIeoRmI/kcW55/Hv3XusUlHVTmQwQRSfbIVkiiuCBIfQxTkkm30Fx9bgfT37r3SZkqHilaJ7JGNcQWUBW9JVlBgPIvci5+tvfuvdLnDZCI0sNE1OFlAWohlk/wA0kiEH1n6Cw5AF/fuvdSoxj6vKqaupamacBpJgjKsZtZpFt+LC/v3XusdTStWzujSSVlPFM8STC2qRGb9tgD6rG1xf/inv3Xuok7vjT9tGqwSq4I9JNwSTqJa1j+LD/jfv3Xup9NNXpSSVc0bxoSQlVNqeGPxrYxszfQMLW/x4+n0917qBj8g71s7tOYgEMgViAPTzINH9eL/4j/W9+691P/idZ9P8m1X+4/Qf0X1f9C+/de6//9S1nGwrHD+4ZG1oJI2Qo7poJLBhf02BA4I/xuB7917pwraU+LyxseCZY7IZFBeMSag7c3AJufqDcD6e/de6YIshOoNpWWdtEbKEZS6NxyVFiPpe/v3Xuu5q2tpYXVXieN2chSgka2qzBiT6R/xHv3Xuk7NTiqRY6iKIEymcmNR5SAn7ZaQ/U/gf4D6C3v3XuvUFICSrrLFEXSVl0l1XSLoWU/qJ4IJ+nBPHv3XulxQU8saN4TYElmkIJYBzcrax4PJH+H+Hv3XuhBweRWjF1pVjAjayhmBlUR2MbWBIB5Nubi3HNz7r3TtLNCBFJGiwSL63EbBkvINXAFweG0/kWFvx7917qalS2h1jmQT+Pys4FgkYXQqOVPAP1HJsP6e/de6cafMStBHBI6yxDQEVxrWUgssrHUCAb3tc3IH+2917rjAizR+do2SC0itKVWCNZDHpuStvQOQfoP8AeL+691gp5FiiLiYs/IWUelQFYOdL3uBYAfT8fQe/de6yQyE+tl1pFIGAhJk4Y61jfX9Bzfi/4P19+6909U80YR3aP9yQKqm7alJfm4H+8j6W/Hv3Xuil/J7vvG9cYp8PjvA2Wq4Jkuk3jkQ6da303PN7c/j/AA+nuvda6ndO6twbqrarNZCr89VUiqFPTpIZogGZmJdmJAZfqD9bWAsffuvdVm9pbio6yBsO2JoaesSoInnLSPNkPyZ9Z5FidIH1HAt7917osjGfD5mmzlEPt2x1RDUQrZo0MlKRJdCOeV9P+Jv7917qzXrDsHF7425LlaeIytMlDjavwufuKfJTHXIwZrHQSQTwOf8AX9+690YLIZXF7V2/LKamnV3o3hYsqs8srQXdlK/Q6r2P1/IFvfuvdEz2BQPnN55DKrJPJClVdZJJCzeJ3tIVDfQ6rj/W9+690PHaT4zDLQR42SniyEkKlmjZRGgZipIIPBItq/xv7917qH15BmkFRVS1fhpg4EksjXWNGPkdAPodQP4/wHNvfuvdOu+KqsrGikwhhmpkUpNEkxSoeaV7K7oTfQCf1W/3j37r3WPcmGkoNixJVStPlWppi8YT9uUOpMVLFL/XUeT/AK/v3Xuq49v7YqtxdhUFFWIH8GSJqYPGGjhCudUdxywFrE/k/wC8+691aQtDS4ralDj6VnWCqpVjqZolZIxCgU2kA5vdWUH/AGF7D37r3RXOxc7FS5LPR4F2hfMQwY9EkJYQxXVPMhHAu4a5HNrAn6+/de6BnbGKbKbupsRXyrNSJUIr1SpeVZwBrZX/AAL3+lgR/re/de6P7sFsZt7M4SaSCmrBT5WjjhpZXtpjhKrdwL/n1XH0v/tvde63ROoddR1VsivSWN1qMFiZSkZ1oivRqvjU/wCH0+nv3XulPkKKoiZ6gajBIzqt1Au2hdJ+n1H0FvoPr7917oP8tT1HnlIhuqsVQIPXLpUgWY/T1uB+fp7917qPjcTU09LUVpRIJ52eVCllDiQFfEP68Eg/43/w9+690nPHk5J2aVWDyzF45QSQpVvz/T6W5/p7917pbQ1k32TxnxmoDxxvc6SyyC7cEf4i/P8AX/Ye690g4Kc/xqQRPH5I0kCxpJdDaXWSwF7kEt/j9L/19+691IyMJoZpmDidqmV1jsS0cbKtzY3/AAfwP8bfT37r3SUrtUniiaNijsolIGtg5XVw34ueeOTz9bm3uvdR5qaT7Z4qAlGDCIySMzFVYamZf6ck/wBf9bgW917p1ilppqA0TlXkEHic6NAZFGjWOPr6R/r/AF/rf3Xuiadu4CXBbhhrjE4DRCqpaxR61eN1k0B/8frY3v8A0Nzf3XuiALvmep7hyjVOuaCrmjoI4EiH7MAQwl5LX9Ki4Cf0+g49+691q2/Pzrem61+T3YuDoIEpaOuy/wDGKOJUKokeWcTsI1t+WLG35B+lr3917pW/GH464rdVJUbl3K0T0xpJqikhlFhKiLpICuRY3BItckG9vfuvdHU+OdVS7dy+dxVFAaTHYzMVYhUFUZVkSwIjXi30vwR9Pybn3Xujh4CTEUm/Idx1tdPIwpw1VEgLkzmMCJ/rYnQQLXFrn37r3RvOoa1M1mK6po4jHFGUpo4ZkAZ/MS4WMnhb8Ej8n8E3v7r3RlsjDLS0zPRzXmeCQvJo1SLPoTWjEgg2N+f95tYD3XugLysEc2QMsUMkdXHIyvPZgh8j+SSZrk3bUTb/AAtb8W917oa9kZQtSwUmp45Ypo5PJJqDgq5/ykliLoLngj8kX9+690anAZWlipIqVWjkkm0rVTTuVV445A8DIR+NfNv6fji/v3XuhsoJaCvESs6/deBWDFi8PmX1toYcX/oPyf6i/v3Xulli6vIw1+OamlgpoBVQAzTmylRJrZRb8WFr/wBPx7917pd7hkr9x5yvmaWlLxU2rzUy/wCTzqFALavoWC8Hj63H+v7r3QYVlBi5KqeOfyyO8KLBJGzFI5LCZg34Fvpx9Lfj37r3UJaPxeFFjEjxuX1elQhkX0sn+Oki9vzz9fp7r3SughpzGlPeKTSy+h08jAMgZtXI/J/3r37r3VKn81f4F4fu3Y+S7A2nRJLvLBUNRVNFSKrT1Ypl+48UTf00Wvb6tcc24917rVD6E7Jr+ie0o6XNQVtBi5q1MZuWkmR1dYBPYPNEwGpYz9QDxY/UW9+691st9Jdm1XZFPkXxGTp6vH4ulozSvLHEGNJPTq8bwfS7WItcfi3PIPuvdAB85upY8+lJ2TicakMU6rSZBqZLkGCALFVMGFybKLki1/68e/de6pMz2bqKWol27WOz0RfTCPCQwKP5LNdbW1E/8i9+690iNz7YnzHkWOjcpTwLVVMdMxCqiAMKhtFvVbn6/wDEe/de6Erp3c0mzdw4+sp67TE8cSq7MGaOzjyFVHLE2sbfTkfg3917o4vb1FlcJj8T3x1hkaaSrpslQZnP0yXFR99jHCTVMLQDTpqYm8Ugdbcf4Aj3XusfyD+bmS7S6ifFYukpMdV19NgdVVGsaZBMhUYxI82JXDG8YdJLMRc3/wBiPde6qO8xq5VaNTLKyeRzJyx1PqABtyLWtf8AH19+690JO3IVnqP1LToIQzAn1Ryp6VjBYf2rA/4X4sPfuvdDHTUcc9ds/FVTFYa7Ih6imjTUkiq2oay1wSeDfj62/Hv3XurHtvYR6bGCHxNS0MUKNHK6RMyFEANmC/leLfT/AGPPv3Xui2dmYqObOisiphFTJGkMLxKEjkcKoZlfk3axv/jf/H37r3Rdc7kzQZfSYrQuEKkjQyQK1m5/IP1H+tx+Le691By27GrYY6GOSOroxO6xK9vIuiIAqXHqsCCACffuvdHG/l6fKTBdI7m3NRZgxUU+VmgFPK58jLAsrRv45G5uLf1+l/8AH37r3RrPlz83xvGr2/BQ1pFNQUzskpHjaXzPdOGvYi4JuP8Abm/v3XuiyQ/NSlxUS4+dJ5YRRlEnjqmGiYg6qgsjW+p+g4te9rk+/de6Tf8As8lbTxmWnrpGiiUxu6zs8gVmIKkMT9R/Sx/IN/fuvdCBgP5lVbSU60umCVHgNMZZmVniito8yFwblRxY355t7917pVQ/Ofa25YYlr8nW4+eCILK0dRoSddZMTqUAsSeOObck/T37r3T/AEny+29XUyQ1+4Z54pZJIoJWlV5Yn5XQzAXCj6Ek3+g/x9+690YzYPyQx9RBS0dJlQAEjljnErhQi+mQh+Tfg88c/wCv7917o0ON+QFAkdNFT5WWuimaNJG1Fwalo9LICb3Qj6re5Nzcn37r3Q1bP7Xp1qqaoq4Elo2lRJqPyMktVF5P0o5YNbUdJAa4A45+nuvdCHXVVBnJZqiGYBZKw+DHtol+0hqFDKiyEMbKdXJYk3ub/n3Xugu7AwtfLExpKV0h1lCxg8gEaQuy+IubWsoNvqeB7917ohHY1VuGiyaU2No6p4ZqwQGIqYhO0qModEQfgr9fzbm9zf3XuqR/mXStS9t1xnE0Ujx0pkh1MCoZVDAlrEBjz/rfke/de6AXDfdsHTHLPM8FO9SRHd3iiX1vI/8AZ0/W5tcf19+690tNqJNuTM4mhoonlrKipSJrgskrTkRqFjHP+8G/+29+691tYfHrryl6y6i2tt+SnVa+qoIMlVReJo3aSpUzKGIGo/rFvqAPoB9B7r3QuSUNJU46UNRzLlGqgEqJZpfAaYpoeBIEtoIIILtwD/r+/de6R+QpoIZoxEjpFTBIjZzLrC/rF+LWPAKgf1ufqfde6d4a+oi8aNVVLxFY5IoZKlzTwzIba0p3OkO1wNQAYji9uPfuvdSq/dVUscgiHplWMuIonDoyseQXvYEj8W+n49+691EgqxUxo80IEtiEMra31AcBh9bn63Pv3XuskmOZVWWcPHA6yeItGSNK2Y6i1hz/AMi9+690h8vV0NOJIY9KeRdUc0NlYKSwKgkkXKj6k/6xv7917pE44y1lXSJHLJIUdUeOQRpZGc2MhtyLW+nNv9hf3XuhS29syq3RUfb1a08KinmdZA0cLMaZzIP3HF2JAsOQCeB7917pL5rYiVjPRiHQPI04kkjF3twyaeR9RwQLH+puffuvdIFuuKqHMhEjkKFYtKpDGq/uMCxfQL2ANhf8/wC29+690bDaHUlTNSQMlO6SAxFibpMAP3ArKb2tax+g/wAB7917oXKnpeGopWnq0qJZ4FJCTMulAfRpUC349VjwOSObW917ouO7Or6qiaoqInBpVcwq9lDB14ZrL9bc2uf+JPv3Xugip6iLHZTQ8r1Cr4oIjG0aIGZzGqNEbG9x+o8i3BAPv3Xuhgwm60w0lOizwVHkiJqXhL61VrFQTGQATwf6/j+nv3XukRvfdlfuRxDWzzMoLinkaRysJt4gzoxsfSB+L/7E39+690J/XeMxW3oMW+PzQyc9QEWoEUDqkEsg1ACSTkkEm4vYEEgD8+690eTauTKUtOs06qCiGXV+mWw9J8kZ+pH15HP4/Hv3XuhmxNXCxZ5JEihZLOUUevULqVMguLD+hsT9effuvdQcq1I6yMznRcgL6mLhBwyohsQeDc3H1/1/fuvdAHu3NGnaQByqxrqR4ipGtvQiyDi/p55Fhb6fn37r3QB1+fm8lRE0aRtIWMcqGNVkA5uZrEn8cXFvp9LW917prTcTr4IKyZjGbnxHUEDW0mXWSRxYcX/F7fj37r3TDWSU9WZn1I8MYK6tZ1PYERgGMgA2/wBh7917oJcqrzyNFEiaRLIFkZiIzZjZVA+p4HPI/wB59+691zodp5LczCGiQwuvjpjKtwyiQ+UO7cgi3HB/FvfuvdC/RdEZbL02Po66YymlCGOdlaVdYl+g1cXH0J/r/sPfuvdDz1/05kMHK0bxyPDEEi1lG0IWOrUC31Nr3B/rY8A2917o2O39utSeGHyF2j0BBGpRlUj66yNIuOfSB/vIHv3XuhtxVGnji1XisBqVvVdmHJLG/wBb344+tvfuvdP0dIuk3Mkqm3jc/RVU/Qc/j/Yfj37r3UefHxSK8bEFmuV9KqF1XsmkDm/HP1H9ffuvdEF+WXSVHu7a+QikZapo6aWVIo1u0R0nVrAsWINx6rn+hH19+691qNd4bMzewt45THtRmhoo6ubS89wZY2e0RDnngcML/wCve3v3XukNLvU4+jpKbGmoM0QRJHiJF9QBfxKp/wASD/t+fz7r3QsbKkyO4pqdJC8avNHeepUFNTWujNJf6CwJNgDYAe/de6MfjGixWSpcZQVP3EYdY61KW/jjCNd1d+Re97Wv/tj7917p93NXVtTVRUiJDFAWVTpC/ctCVsQzAWv/AE/p7917pLxVNJSV8VBU0hkiLrqq528kkMdyugE3IH9Bx+Df37r3SyWixizI628ErAlXdUdOQ6OH5J/N7nn8/n37r3SnzGfpWwC4eClj0FgWmcLd5gLaibWP+H4tz/T37r3QHV230qZmhirIqaskJanUzhEm9WmUPIf0jj+1x/T37r3TDPQ/3enoqmomgrZy0g/ZmuI2VvGSXBINj+bn+o59+690p8znYnxsUZREqH0AIT6mF7PLqa/HP0H5t/X37r3QTzVdHS1MlQ4QsyyMPJEqWDNZb/Tm31H+3/x917qdjchi4qyKSpm/bKxWiEhjEsjksoDIRcA/Ucfm/wDh7r3R5tm4WCr21S1OpvtiupVSw8JU/QKSDY2Nib/7e/v3Xupe6N0Yygho6BHSeSHVrKkLrMi2CyO36QP8Pr9fzYe690GkWQpqthaKOodml4WQaoXv6RrJF7cf6/8Ah7917pOys5qXpyI6dkCu9iC6XJOpiD9Dz9fqP8PfuvdNlbX1qVLxVDNU0jLddIskTAC1wBxq4FxyPqbk+/de6ccciVckI0KrMdKIWYaNf1IB+v45PP09+690JbYU0uLNT5UkMaL5wzBX0sCUVJByG4/B/wBf8+/de6ywz04oJyaR4yIdUXkUuHCkBmJYn/H+v5PH19+690H8tRPVTSx0x/YkZQyuGBWw5dQo4HNj/vre6911PRwrCzrTurAXCTOzFwxuWTSfoSP8bC309+6909YWhaajFVViWKODUEWKHVeN+UCv+eT9L8fQ+/de6fZ5jXwxU6M1NpQgtJFYOEUi7qbgEj6/7wL29+6913QY+KKBkjqIhViEsXqNTQhSfQoV/oeP9f6f09+690s9nbYxuPmlyGRkp5J5GjeneEkCNmu4Pq+liByB/sB7917pBbmxFTm83WV9RVazNU+NbRKEIjfSvjWMW5BHqHJNz7917qdUbZOJhjaW4SdIgTwjJGBwP8Cb/n63/wBt7r3TFNBV09mmgMdLUfvI7Qq7WjYXl5/HAHH14Pv3XunvCS1eQracs7JMAVT9tooyv0BdF41W5JPv3Xuhpw2GySxh2JaNApdvINYLN+2FDWA5/offuvdDDtzbP8VaCKseRFjZVCgaTd11/wCcBIH1sSPz9PfuvdAN8x9oUVPsmpjignhSAhFnWQyJPwWvJMvFxY6j9LcD+g917qlqHcH8NqGxNO0rOtRIkjJb0KzElkZ/qR/Ue/de6EXB4jIZCNpJZqhppNLwyOxaSVUNiGHFueCP6WufoPfuvdDttvGjHVaVVR6pIZIXEYQSXOkAlmPP+uLf737917oXIc09XRtAqObk6Km5IUHkKgvdbc2A4/P19+690kEGXqZy0bSuusLIAS3JJ/2Jvb/D/X59+69050lRuDDVIkho2RJDIlTrJBlDsCjW44uSbc+/de6dapa2rmig8rLUM4kFgBwbF0U8cC3H1/p9ffuvdCBQ0WVwkYyyOzl0VTGSSHX+0JjewBuT+Ln/AFiPfuvdTY8bm8w6vEhLVNSkwQm4Flupaw4vchR+eOffuvdEh+Ym9f7t7QqMHUqslWRNEY3UrKwJI9V/ytiT9b+/de6o9rqsVFRUSFtckr3aw9I0tc2H+8f8b9+6907Y2jE5ikYAhSDqNrFRxbj/AGPv3XulA9IKqGFoFc1GuSMqPQpUckhhx/hb6+/de6z1Jho4EjkMImZASvJkEkYsbX4t9P8AeeT9PfuvdWYfBKmpdyZE07MnlhjEaKHDMWlNrBPy178fj+vPv3XujgfJv405H+AyZeKniZJ6V6h2RBqBAYqSijh7Wvzz7917ql2u25HiczNRVSaZFmsySHSDoFjLYcfgj/Hj37r3SmxM9PRVyCGnjEjSp61N1df06+eL8cf09+690dDrzs+ojpv4ezteNBEqSvqjZDdSwBI+lhcf48W5B917pu3ZFFnKqCsZvAs0rJURsCsgRmKoULA8H9QPI/21vfuvdY8XFiqERResTwSBpeVUMEayGJSDe1vVzci/0F/fuvdKGgjXIZQxnS8NQ7TpVgrE0iJbyRSXubC3+wN/x7917oQEhjnraUR0noJEaFUaS0KkCXSfxcW5/wBsLc+/de6WmDpJ/HlKHDtDSfxOmaGpEyeRvt2mLmOKN+UIIJvwRc/W59+690Tr5X0+MwtGsFE6mua0D2LkpIEu6gN+Obi9ze/Pv3XuiF4Oljrkl8yFIqJUM0sMYeoZqmTxROE4BRGBMlubEfQe/de66SglNZJBKyKpmkhEyG0SLExKsFHILDngn82JN/fuvdLdalqagjjKFdemJIwB5TY2LFl5sfwDY/W1+PfuvdO9NHUy3EaOVjvZVJJHkUI5LC1+Pz+B/vPuvdJ3IY+dvLKr+NyxDxlTzH+htH9OB9Rze55Fh7917qBFkaikkC07TRU4QQEfuaX1LaRWuTq4H9bXPv3Xulrt3OTQV9JIkskMVIbxlG9TsByv05H0vcf15t9Pde6P/wBf7moszgRHUgSSRUyaryKXTTzd2N7j8/69x9PfuvdM256DE5eKqkVtDCO5+1S5kWO7HUQPra35v+PfuvdFk3XteWnnjnjSKWQBngQLpkcNYjyMTbUAALC3+t/T3XugeyayqZ5fB4ZXmJdBaOZG/IINr/7Ycce/de6FPrrsWu2zUQrKyRkxBEkYguCpvdBwDx+f9bjge/de6sH6678xtBj/ALyZ3ll0rTmWSJZNRK3C+ogWBufp9Le/de6ctw/KzBxSfwrG1dVVvUPF9wkqRLHSSsoEiKbD0C2q3+88+/de6AHfkuy98tUVI/yiolJ1rTEoXdgHZVa5AZfrex4sR7917qvXf+OqcJmsgcfqNJr0xI7O4hhvaQSG/LAkkni1/wCnHv3XunjYuJhdI6x5pyA8LRqkJk8k2v1jVb6fjj/D6/n3Xurcfj7t2LNY2kpoWkjqDTahZNPjBa9mJFjz/rfm59+690dPHdSUVYIxlq6KgjipJCaxIQy+QqTZncHTe9r35+luPfuvdFo37tqLHiroKJZalYpnjR0heNJoVFzJZ/68Wtx+eL+/de6ql+RGHqqKvE1TC4V2vTKXaMhSAwCLKOVvcEi4/wBv7917ov2LNQZ4VZTHKSzSSXFlBH6bjj+v1F/6+/de6FXEzywPSxwShieSQGMjAglvUDb6/i3+w9+690Yrb9PLl8cDX1FJGKaMyR07yeKYoAf82U+rfm3H+P8AUe690mq/BN5GlhvPTzO1pnREcsAAB4rsRb+pt7917oJ67F1cFbNJUMXkVyyhQ0bqNXBR14JPAIN+Ppzz7917pZrumupcYtNFT00QjjQzxgEr4FbUUWIsVbURqLMCb/QgWHv3Xup1NnqOuQTyA+WQNdpC8JS/0WKJD9PqOLf7E+/de6WWDycpZEhd2I0mRNDuXLfth42Qi1xYEG9/9t7917pSZ2rlWikpTI8cUkbCSB5lIc2Df5kKLc8cn+o9+690XbLUDx1AFDEzqgJkgVDrZna7aCpY3N+Sef8AD6X917oX+vOqN1bqrqWCmx8tIaxoVSNUZmSN2sXWOwu/P04v+bfj3Xujz4L+WN3TvgpUYmFTFOBokf1RLGwCl51UA6v6rqH4Hv3Xuhtw/wDJY7vmonrK3KYamdB5BAt7qQSEaS5P1HOk3sfqPz7917pJZj4s7p+OtUKfcD088sDGBqlXQxoyty8fp1AfnkkfjgD37r3WXBT0VTlCmSoJsrQpqkkSCbwmSVQCkqyov0B+ovf+h5ufde6Hzay7Vho6ySLEVzZmoglFC1VWRGlg1cKqoyl+OB+v/XHPv3XuhO2Zt2Klpo8wuRhSs1qhpnjJqS/KsECr6lv9WJ+vFz7917oxWLiykWKhqJKdqkGVn/dBVFVW9QfRe31JsSP6+/de6hSZU6m8c5R45CGIDS+QE2CIZB6bE2JsePfuvdSEz1XSzvTyQxsJo0kdS6yMpJ1L5BYgX+pA/Pv3XulnT7oo56SdDTa6iRFRJ4ihWMhbA+Ere4/HNrAi1jb37r3WDH52qoHlecrLCbOInRPNJ6SOCfpY/UH6/S9vfuvdKSk3pTztEtLTlsgWWKCARJJGfIbKZE9IYXIB54vexAPv3Xugx3LX1+LyM02V8uLhapljnWAJVESg+rSqHSthbgHgnTcWN/de6Lvv7eGKnqpKSkaSakI9NTKgSZZvq0pjVuR/r3sPpb6e/de6BnI101AKSqqaimWCvlK0/iUPMiwsNbmMajGCD9TwTxa/I917oYITtt9uwVGPq3qJ3amb7kzLI3idGNVT/bG2nQ4AANzYn6/n3XulrteJJqyIRTw0cMsakhlGpdMZ0XUWA1G/05/P1sffuvdC/iCAsb0i+SUFQ0xOj1gaSiBv8OQLEk/Qk/T3Xuhv2xkZqeExTCWEhGR38auzLINIVYjq9LN9SOPpb6e/de6fHxtNl6eohrKUGmEbU7CTSSJluQUewDggm6gf7H37r3VX3yq6FLLV57bdFDSNTpNNPU0pdZSysrMZJUNgRzxb/XBAsfde6qQwOEFRvfRmYGlm8xiLSRqwmAbT6tRuzG3+w5/1vfuvdWk7K6nwmaxNFIaCnlPgg1CJQsMSKhW9SdIN1v8ApBuSSb8c+690VH5TfFGhrsTVy02JDTweSWGSCH0yEgSIA6+pRbixbng/g3917qobDZDH7Bz9dt/KYzwVFM8isrsS4ZZAoDObcEAkAEngg+/de6MjtbubFUKD7WKVZAQWXW0kXiXklFJJuePyP8R9ffuvdCHH3fWVjSJjpmWetMSJJLMEeJdVig5CgtyLlRaxA+vv3Xum6r7EzuQr2pfuKthC5SctOtzdReK0dlIuAb254+nN/de6XuGOQz0NH46OWoq1aRpJoJAzzaB5PJIpPJABDEWAFuLX9+690JW3qyCGYAwxpPEJBraxkZWRS6ubn1XBHH4PPPPv3XuhqwO6oYo6yCnpfAtXElPDIwDSQ2AkYxBjzdzqBN7EC3Bt7917ocMHmjVIl6+GNkl5UeknVHaMG7XFtD2+v1P05v7r3Qh1W8oqehgSqkWZVjjWECVJ1kjlchQbEtcAMbaQOfqPfuvdRqavoJy7SSLVMxSempWZVlWA8xyF+QCCGHH4+o49+690p8TjBm6pJpAizyOypALBpBYBE0mw4sSTcXNv9b37r3TX2B17QrHDeMQsLxIoUXaUrql1leB+LEn6X/1/fuvdAlVdeYpQDC4Z9LL+4mqFkCqSVNwQpLEDi5I+p49+690FdVt2hxOWnRkgHjSQxTRwoukA6iRp5ZmJ+h4Iv7917oS8Tvetp6eimr3jmejUUUdSYozJDSc6FWIfRVF+fre/9B7917p7xG8YsgskkVdLA5eVqJwHUl4xcBWvcanIcWsLqPfuvdCttDeNaaZJ8nkmnkD8zSeSoZHS+iaUkk83sP6WN/rc+690uI+wVpKiKDJTw+KrR28qPHHM00hPhKgXIHFv+K25917pgzXczbZilkZlMkCpIqRyROUjBI8pI/oLH68j68+/de6LtvX+YDQ7Uhr1qchAqwIXkIcvJ5YhqXQgA5NwB9Rxbj37r3QIn+bOiQxpjJJdTx6WGk8sQfUVINmJHI4t9OCPfuvdIbcv82/sJqemgwqyzN63aOJ5BJ6WAuWU2FuSOPrfn37r3U7aX8zfundVPkozT1yothTGCJ1bi4dTYfg2v/vd73917o1/V3yh7537j5FRK2GAtFFM8qlEjOo6pEvz+R9Df37r3Vl3x1rewKuGZ935KSppql2UwVbMF1FSw8RfkghgR+Rbg+/de6F7O4z+DZgPIqR0s8wLyIg0SQyW1KxABseBx/sffuvdMm49wYSvnomosfSUhpVkRoYGZRPaya5r3vewI5/rb+nv3XuoHngqzEWZKZ3cQpqBdArDSPSPxwCLf737917pGZaJYqiSJqmUtAGWNoUIjY3Pk0m1xfi5/wBt7917pK5Kkmx/gknnBSqUTJG7ahoJuFcA3Bsf9f8A21vfuvdJCXIJLIQJEacOFESn0qGNvULgEn6W5t/U39+691yVp2cBUEczsTGVZrB3/WA344I9+6902VVHNHI05haNoXulSjByJmNgnktci/6geAPfuvdPmJiqHN6pGeVkDPMX/wBWdI0c/gC5H0/r9ePde6XtEtOT5YoUYFVWYg6kQqdAIB/Nwfp+eD9PfuvddQZD+FZNa5CzCNiJC4KJKXUqRMy/0FtJX6G3PHv3XukxuQDL5iozjpohnVEeNEAAKJpidTGbD6D6i5PJ49+691xoK6WmiAaNiSGKHWrIQCTqJ+gNuAL3v/iffuvdL7bz4/JVUdJWSNTroExkqFDEXNvCnH14Jt+R+ePfuvdOpbHxRyRU8ZaVZCpnDNGVjEusa1tz+CP8Pz/T3XumiohpJqmZ61JG1SD/ACnysVZVF1QaR9TbVf8Aw/rz7917plyudrIKN8es0hoCBIiOVGuLULkC9/zb6D/b29+690lKPIqKhfGNEZlMRlk/QS6nSpc/7b/AX4/p7r3S6vWeO/2y/wDFt1X1Rf5r7nT5v+C/i/v3Xuv/1bcYomlpqfQ/iklZIi7IrgRNHeXi9+VI/wBY3HBHPuvdPVTRyiljhUCNNAMayFNboBdmJ+nItcf4+/de6R9TSCNZIyBIVaRgyvZVjC69AKi4IP0vY8A/T37r3XUWKtTJMWAeckEXLnQxJu7sb3+hP4vx+PfuvdRfsov3SIzwzQmyyXZgNIKccE8f8bH1917p0o4wDoMaWMegMF06XW4CDXe3Fjb/AG35Hv3XuninVUlCgKjgAh2d7kgc2X6/4c/7fi3v3Xunrzv5QIZIorqpkaNWsRyhktxqFhbT+T9R7917rFUVPjJRHGpRr8q8K6kWLBRwPrwOb/jn37r3WaKvKuqlgFmQLKyEIZFPKj18N9fotj9T9QffuvdPVPUotNIgt4iyuySA+QEsVUI0tyLDkfi5J4B5917qbUZQikgiRw0BEiOr/pYLJovY8c2t9P8AD/W917prNfHrKrKIwNWoAN+EAvcfkfj/AHjj37r3XKTKVh8CQVKLSHxicXtqGkapAtrEixAI/wBe/wDX3XulSmShoMdPXGVEgp4nkJn/AF6ILyMCH59Rv/rji/N/fuvdUZ/K3MZPeW6crmY1WekWd0poo5FVQoDI6uv09BsQbWAtb8e/de6rU7CoanHzSUvjZx/wIkQBTJJTxPaoMchNgxb6f15Njf37r3RCux6bB5HIyVMQjgqtTU8qkkspVrlkK8D+lx/T6i3v3Xui77np6amp6uU0sjLEyxxs2pg0ZQEalbixta39P8Le/de6UnSvbU+w9xQUFRSxnC5WSM1xKeONZVFoJLj6spspPPFv8Le690eDsTca/wABx1RLE/grRLVUskR8kRFTDeIsx+qqSbf0P9PfuvdNvVePelwtVmYp6Z1hjZ5ZInKSJMZNLySg/qCWJsb/ANbk+/de6Qm48wu49ytRnIORHVxq4Q6YahNVwVt/Xj/WP+t7917o1O2NsMuJxlBPXTU9HPC87SwgtHaMB2VmJAuRx+eLe/de6RO1se9fv3MVc8oGLx032FNHFKX83I8ZMa8jggc/kf48+691N70yldhsRHiKYhJqpxHDEtQEnQztZGVTyTZhb/YDj37r3QRdV7Qnpd3YuWoooGrZI1M0tUqsxEkpWWQKP7Y/F/qAT9D7917o3W4IqmJ6qKlCzUj0r07IFXREsKkeVx+DqDMOBe9+R9Pde6Ipu/Hy0+QytaWWoEAaOnmYAK0rkAN9D6gbgEAWt+SOPde6SmwqHI1WXRsdTBZYJQZ3d2WZWR7uQ3H1Frf4WHv3Xujr7SioJcziVaZY60VNG8r1DakjY1QDRxn8kjm/1ufzYW917rdf6Riig6p2PSQpJpfbeJ8aslrEUEbOFP8AiWJUccEe/de6XuQladpKRpCiQGRXjbkKS1rn/kEDn/W44sfde6TlTRwsWV2ZlDxkMqnVJciUGwH4b88f659+691jraYxiIBFkSJY2j4BsTyzL/sDz/xX37r3SEycYFR5otcUuttUcINtGo6iFW/qJJ/1xb37r3UaSCZYmkiWokMnIGgBUAGm9r/7f6/X37r3THiaB6bI1VVOrHRA6yRspJkMpBjb6fXX9f8AYAjke/de6k1iStjZ0kgRFao0vO2pfDMf1yJfnk/09+690na2GeFqbUsiwRiMxun4CC7sx/ow5+h/pwLg+691mp62g9QqSumQSGJFUCzMxdTMbXvYiw/A4ta3v3XuocFJLXMyQNGJyT4iGYRyODpTWPqAFsObc88+/de6QHbGxquu2YairdZqyiaqnEoFng8SmSQOv1+gFuLWt9Pz7r3VWfVWD2/Vbn3XuXIRQuiV9RDHKxYsKqBwtipH5uSfwPr7917rXH/mk0C7h+YMs0URcZLGYoDwoywPHSssZdG59QsQR+Dce/de6E7YpTGbJoqGgpIQsUcSxiBhHMjoi6wjfXmwBBNr3sPfuvdMXWu4Mbit1bxWto6gsuQiKzI7MuqRhJpKAXsQRc/1/Pv3XujOYDsfZlXuKlxNHT5BKySkjqpHm/bikYt4pNQfmw5tf/Y+/de6sI6DzTyPk6ejWI07TUcUkyR6n+rOwDWvci3I+n0/xHuvdGoqala2CpjcOkMKCDVp0BleMBUVvqWIsb88WF+L+/de6D+qxFRS6p4087NMn7XDenQAvkLD1ED/AG59+690IG1qYAx1lXDCBTS6JokQqZI5eEi4+oHH+t9PfuvdCDkqloJ1koIqgReJdJGrwxSsNJVtNrkA6fzx/rG/uvdCPtDfdZQUckdfRPLXMywQRq1hHGAyJUSL9VQiwLf4f659+690N+0s9Jl1hNVOjCiQ1tWxAKq2nRHSILnkgAqSTcWP59+690saHds8byJRRgU93mi1EM5dFs1O3NyGJIP+I/1/fuvdQ4MrFka37YFUBedp3+hEgX6IPpb6fTn37r3SxxuMWcFdSh/GSqOCoNjZSR9LkAfkX9+69041ODmpkjqJEkh+4R0DiyqxVdNw6k3+l/yf96PuvdJzM7ehmxrUVYkbUtXFIszStq80ZUa0sw5uSeAP969+691qHfzf/gpS9bZ7/Sv11iJo8ZkJ6zI7hMJXwRSTsD5IqdORwAeeCQSPqPfuvdEy+CnyHqtrZWbbuazMtEI2gfGTzyMsdQEkAkpqkng6AAVHP9LH37r3WxHncRRb+6xeaiU1+NyOHWFJXOuBqxk1I+lef8Bzbgg/Tn3Xutb/AOQ+wKra+6cosENVT1VM+mWOeFishkIH7JseRww4tb68+/de6LrTtk2npqNaiQ1UsU9M2iUok6EF9MzJzfn6G1jcW/Hv3Xuk/DV1VDUJFGyRVMM0sQc8hbn1LG54sTz/AEvf6fX37r3VjnxO3LUtlX6/3NJQ1FFuKmEKw1DJPQiKqp0lEs4NwWXUDYngW4Pv3Xuih/LPpTNdH75mxkcd8NnHkraGaBF+2WCUiSNEYAhRY8Afj/H37r3RU6F/LMHZmRg1jMoUqqatJTVcX/IHv3Xuhew3271SNRqsscSU92cnRLPcLrVVuTp5Ui9iRyORb3XujJbOSDcnYO3cbJTK1NjaaKpkZVZWSWQAK1hb8/14tb37r3VmuKwUkuNTHlWFPGkjMtiWdPECEbVf6jm/+tz7917oDOw9v00dP9tPAY6elp5qtJJWEcYOotodgdRNvpz9LfX37r3RMt8Y2iylKKigRKeakjY3k51rrJJvf6fWxsSBb6e/de6Ad6CuRKiWQU8gClo4or6tRSxlUrbkcC17f1Fz7917oIcychi6qOupJZYJUJCsqlZFdXLD1cX5ubfTn37r3TBkNy7lyckQrclV1kirpTzTMzIHPhAA+n44sB7917p227sTsLdlXJRYjG5OqljhbWI0mZFjvz6mvz9bc/0A/wAPde6X+I+NncmQrRSwbZzbhVGpBEwVyyghWAtyf8P6/wCvb3Xuhm2z/L4+RG5JF8e35scJJI3Rqg2YRs1jEy/2bj+v1HN+ffuvdKDdv8vT5FbGvV1OCrKuJGJWKikaXSSgIVvxpZeeL2/oPfuvdF/rdndmde109TlNrZqFY1khLVVNJJGWH+fUgqQAoH6hYkfUm5Pv3Xulrtft7O4JvV5o1WJU8EaSqVRwXAJf+uq54Fjz9fp7r3RsusfkxJE4pasNqCCSNQdJRlc63Cm/qVeQ31PNj7917o9eC3RuispMXm4slI1DNVJUQiKqjlnhkqYtVPHUUxIZDImlxYWNwSLk+/de6NpsHu6pp6ymp8oEjmIjjMz6Vu8KkgkaQSQDpP0vb6n6+/de6PZtjeu1tz4v7araiSSOKCU+edSs3lPjEMRIJuFJJ/JP+vx7r3Qc9hUm1tu1cO6KLG0NWlJMUqYWijqI0ZTwyrMGX6MTa17n/Ae/de6o3/md9V7TqKzbvZ23ZFcZqCOHM0qU70wSaVbwyQzOgjIT6HxueRyL3A917qouOlloEBgmnpX1JTXiqPGrxBdR1j6MCLalN1N+AffuvdWOfy7uhKrsns+izuQoJJdv7fJylbWgBlD00mtICyj6OLHjj6ADgj37r3Wy/lAYFpHp5FipaKCnhpZFckeOGPSsZ5F+frqH9R+PfuvdJGor8iRUTfdRus6vG4iCiWZWu76iRdACT6V4+vH19+690h6wukiuC0gVrMAB6RfTZhxe178j/Y+/de6d1eCshjifgByJbFQZwsZUTKb+nV9Cl/x/j7917p1mxdOGjcavEiRl1BLv9t4laBpAPr6jcW/qffuvdOWOpaKCZZZwZCpLSenxiRmUMmpxz+bcW/1/z7917qbubJUE+KgvjoYpIhKlSxklkeeKQWRVik/QA300EccfSw9+690UjdOWgE0lEoWknibVB5vJDDKUjGlW5vcEtxq5/P8AQe690IPXVBTrQrUBTUV9QIw0ZjE0UavIWKMTcqDfgqbjjkj37r3RmNv7RM0Ek8jNSSPUNEkcqGR4oEiA8kIuSBxbm973N7+/de6e63YmRdqQLGXjXxANJpYnXbTIpT63U/RrgfS1h7917pdYvqqJ62Otmp2knjjAiDXjJZOR6OOAeV/BHPBN/fuvdGh2ntCnipYSyRqD41lJRGqGlQanjI/Ab6cci3HJ5917peVmzKaVCsCFwWkQmyrrfkKp1cekf74km3uvdF77A67gEFZFHEsBRHZ430qbubnTKvBuOfyB/t/fuvdVp9sddVWOeqr8fTSxS2qKYypobSFJ0yIEAvZbhWb8c8+/de6L9h3zOLjnWprKuMRCleNp4dYlW4jMCtEvrcHmw+n5PPv3XumepzORqaoU00qzxw1Usk00VRKkiQs+tdTFrgj6ECxB449+690MWzd1tLIIUjmKRhAFKMQrBQh0DVdibclha/8AS1vfuvdHT693QIJKGhyE82Pp6lF8kuQgmSKAO2pGpoF9TArYmx+vNuRf3XujI0G5KRWWGOcSoHEazMyyeVEFtVgTpBABsBx+b/T37r3Ufcm6JFhY0zr6QA+lkVkQDSp1rY2IBP1vax/w9+690U7e2/GFQI1YxxieY2utgyqEYu1vqbX5J/qOR7917oN6LcQqwxpzJUJIApntpdRY+RI0AH5uCbfjj37r3UpJUqK2CEGUQK6CzlFgLM5EwVratekatJJF/r7917qZPTRRVLJRSxrTuzMqvpBkVTw9ufr9QvFvoB7917rhFgIKub7elpmaQgyE+pjI8o0OqK/6Rc3sOPwPfuvdGI6g68nWlnAp/uQrHVqC6qdYjZlAc/1+hsOP9hf3XujrbT2ZBHTx1VVCWZxH6Us6KmkMQ634NrfTn37r3Qtw7fp4lDpDGqMjP+2p0lQLepG/x4/3j8+/de6gmniicwtAHVmRUnGkegIRaMWJJBFiSfr/ALH37r3T3BWUcJMMksKOSAqnW0ihRe5vcX+p/wCIt7917p3WshcINTOjrpiIVbu5NyAgH4/4rx7917qJWVsFOrK7ujJfSjqPS4IBa8nJPH5Nv6Ae/de6C3cRxdasq1SJMZgAwNmV3K2CNf8AB/P4P5+nv3XuqJ/5i/xjoMnhKnemJiRJKWVpauhhpxxEwLvLrAtwRa305/1/fuvda7+Uohi8zYAwNFUiMLpBMfjHB1L/AF/pz7917oVcPm8jGGjohI8shTRGoIaRioDyxlrjUBc8f435t7917oftk5gVcf2cFNNHIAr1NYzKNbxP6nYk2JII4/w4/oPde6E2Mplahlp4amaSmbUkhDHylRZxrHBa9+OeCT/re691CraKtneQ01EGlsNSMA3js3BDW/1Nvxf+v09+6906Y+ikOhap3VpSR6kF0UDSVAtza3+w/wAPfuvdYMis0a/bUUiVelRLKXYakBOlkX6c8Hj6A/7z7r3SRy238hBDFMrPqqOTHJKyXWYiQFSDe3NvfuvdJOakeUQ0cTGVoWZGd2JMQc+oqTxcX4ve55t/T3XuoebqTHT0lL9uoTHRSGWqLOZZQRp8Tg8H8X/APPB9+690jcq0VZBE8ySB6gN45GA0oCC3rWO3P9Px7917pnw23psrlMdTTVMj6p4wQCygLr0oQw+hF7/Uf059+691bhh9nUuA2FinaoWonOPjdGR0Yyro1L+2TckXt9Of9b37r3Rdtz4qny1VHGWMk0lUo0HTEwd/Sqc8WBsCDwPx7917pupsBHRyVMFcBRVFGVWdImjYm/pURtfnk34Jv7917qa22KZnnmiqVkYxJolbUqyErZQwIAJt/S4t9OPfuvdeO23pY0qJkmlSpAWKTSGWJzYhSo/xPB/Hv3Xuk7XQ1tPVxSUlMVlhLeshvTqGn6Dgkf0Pv3XulFDkK5KdI5pWneVSWLnUxZrE3H9B/T37r3U2trqmajimeQQxxFIZCob9bLeOMKbCzfVvz7917phd4YIXmjmAllfxkIuiOONv1am/p9bf8j9+691xpYpqeJKpo/NG0ylZ2k1QjULGNoySD9bDjn/Ye/de6VUuXy2Yp4aKmEEdPRkXgpYUidkuAFk0C72Xk34/pb37r3Sto8C/25mN1RdFSsPq1MpUao9VjY/n/D6e/de6hzUD02qoRUlM8lvE5LEIhuVT6i97XvY+/de6caOmyDNZ4WUkqRFI7BGJF7j/AAA/F7e/de6FraWGwFPJR1eXxhqoNTxmJvUruT/nEc/lb3H9PfuvdYdz7SiqampkoJVkotTSRwPeVo4VOrxqT9LD6W/P4v7917oIK/BZV6gIs7hJTpjDL/moRz41H0PAPH++PuvdOuBws8VRFw00qsrao2ZJLJcDyMvP+3vx/tvfuvdDHQ10NBFMmSqCjlB49KkvLICW8Qt9bEj37r3QsbQ3DHXQKioUkg0xqpX1OoIU3P5+v0Pv3Xuk33lTRZfZOWppmirEaFy1G6CysVIJQMTyLf1/wt7917qiYYvFbc3pkpZIoaxqeodoaOpRY2dpXtpS97gD6WH+v7917oaNq5JlaSqlxsEdClTplqFCqlPLUPcU9z9bc2/I/pz7917oTqnI4ZIJnpjCaiVFIZAWDgXFlLfRv6jm/H+Hv3Xuo+39y0iyMKmOELGJQuttIR0tpQAcEG54/Hv3Xunik3jSxVsopKKKRkIUwXGl5i4ZCAB6lNxcgX+v9PfuvdPWT3nQV1UkVfQmGpiih+6EHMKSgceO1uBf6f15/r7917pyx9btudGkZpJauKIyCYuVEaWJ1Bbeq4J4F+P8bH37r3Sjpt042toFpGgkEZlXxyrLcS6ZNI80X9rm9uQCSTybj37r3Smn3L/C6OappJdM1PNStHTIis0wjUm4I/F7cfi3v3Xuqevm9vZN37nioFjnjrZZEd3V0Pi8gKzCSIfUXHFvp/tvfuvdV9TbSNDVIZWWeA62WaAj8i2l1kAs39Rbjj/H37r3ThR42JQkUMkhGgAvb1fUkC1/8f8AH37r3S3gwcUEKaDJq0h1uhtZ7+Qkj6kC3+Hv3Xug5ysNL98UqlmCo0jQqikcvbkvY3H0Fv8AX9+690eH4PZlcFvugqJq2eki80Q8UagGaMvfQ97Dj6/8T7917raEmw+1eweuaemlnhrTWUDqviiWRorxXfyA/kD/ABtb37r3Wu38uuiKbZO5snlMVJGKVJJLJFCQfLJyglbng3sP8ffuvdEbxWkSHzTBVUhbOjqSwlOpU4sBwbf63+PHuvdGJ2RVU0MsUU8OlGdJYmWMtJKqXYxlkJsHuLn/AA/2/uvdDRuF4XooarUYo2SBpAEUEEXKojHn0k2/PP5FvfuvdIHF0suWqI2iqkaWGqRArsq6tWoo4JJHNiCCbWtcD6+/de6EDHzItUkCosVSY5AQWdQSyiOUxsBb+ySPqbf7c+690s8TWVtPOkvmVvJD4aZ1LKFUEqysD9T/ALV+ef6e/de6Uu383UU2dWZ5YFUveQXPpQWJZ7/1JP8AQe/de6KL8uaqCuz4qIpYqjzNIVRCgjJVFu4JI/rb8/Qc/j37r3RI6KkrqZJJKWV45GMiGeNxEVjMnqhYL9QQBfn/AGAPPv3XunvFUE6NKWhScTuSImcsWa+rWCTyLni5vf6n37r3UupeeJ21xHzpIQA1gEBAWyKDYjgkXN/96PuvdKbGTvCsiuJm/QdZPifV+rSFH1/5F/S/v3XusOQmliK/b0ryFTxb0sWcnV5Ax5+o+gHH+Pv3XumSpoMlMNUULqFfyFDGVQeRP06x+QQOB/Ue/de6x0tHWwGN5AyEquszCwu4BJiC8i3+qF/zcW9+690K3XO9K3HSvRRzmNXd0lZvUZIyABpF/wDX/wAB/vHv3XujJ47c6T0qgQl1lhfTGGVXLhbxuw+tiTa35/w9+690z1tKuSnahqpYFkkZJIpgigURYgsS973UKSfrxb+lvfuvdAF2FhZsNm6mkaenyCUsrD7+CJtFU4GknSTzb+o/P549+690iqWNK+GGmESrpnMyVEjnyuzelkGm1hbkD8c8/wBPde6NZ1Zt/GV0aYrI1A8csWm7y6TFKygCZRxf68fm/v3Xul5uz4rz5OJ8xt2tkmHi8quXYPL44wLcDg3H1I+vv3XugCrNr7j2lNFRVsVTTS05IM0gkQXYadMRB9Z+nP8AS3P9Pde6h5DZL5iiWpmjWXWJqmczq8RSNR6jIpU/U3tc8/7Ye/de6Su21fC1L4/xaaRJFjRzdWRJeYlFwLgn+nP+NuPfuvdWw/DGnlqplXIO8UbLpWAJJJGweTQqrKT/ALE/g/7f37r3Vmtdt+nnx8iQFwI3f7emkUR/clEHlWFiCLj+h4PBuPfuvdFn7K2utRJNNRUfihpkRUE0pVpCUIk8zIvBDXAHB4vyCPfuvdVA/LPE1UdLGY9EAhOkI8PkOhVvaF7XJub88Hn+vv3XuiIwUk2Pjp6t54nNQiSJCCTcBrBZkBurfXi4Frf19+690s8VXGGxLupluFi9EcazN6uJZCeeOEtyLc39+690M+FybJFCGieEW1iaaYK8koHq/YBNwT+QR7917peYkSVcFVVBoqZYHXWojdo2Rvqjck3P9b/7x7917pryGJp8uag61o4oleSKnbS9ylyyOoUN6gCQL/T8+/de6C2txNTFVKW+4SnY6HkKBtEZ5Ustrjj8fX8/Q8e6900RVU+NqWijrPLT8gSvCtx6iBpD3IP+8c+/de6E/b+ShpZcbXff06zTuZCsYdmV4jdWmBLA/wCI4v8A09+690J1HSxbzgloZKSprM1PUvNFWQ+QiWOT0xRRxxgckm/0P5/p7917o6vx/wDg7uHeFRQ5LK4yZIBKjx+SJwkqC3jF0082+uoXv/T37r3V4HRfwBx+uiknw0UQOguyG8kYj/SrS2NiTzxbjg/1PuvdW0bP6iw/XeChoqaGBZYo00sFV3MgT63cDUQB9LfTk3I9+690AXZW691bfmylVSNTPj6YS3gCqoayEkIVIuT+R+Dxfjj3XuteX5X9xZPsTe1TQo1PDTwO8bwgm4aIhZCVLkc2/H5/Hv3Xugv2tSymmiiURzxKokUQzrAyBra0IAAbm34+n1v7917obdp4EV88UKSgtHOZj5YtLJY2MQlTg/n8X4/p7917ozWCxEKGjpm8ETSyRwxgytFErk+oyub8XAN/oPyPz7917oWKkZDGxjBmtpqmlEpeT7KbVTszL+27Txga9PP0tze4Jv7917piq6GjSH7qIpJNGqxuG162YNeVIlZrHi/1P1/r7917pP5alqY1E2LiniZAg+4eESxOJOPBJNYKG+v5Iva3v3Xun3beLqxSfdTxB4EZfMwPjYO50k82J08fQj/Dn37r3TxSYXKV1dVQVkcK4yWQQUc8etZjqBaVGDkm2r6ccfj6+/de6xVO2sziz93SUxEUMo8chjkksyPw0cZtdiDfm/8AT6n37r3SP362XzywNlJYkVIysbR0/iRSpJIMaG+o/wBom9/r7917onm7qKBDKJHlglpWCxpBEyGoLNwzu9/pwRa35J559+690EFaBUGTzSMamHUC881xJYhkZY1HK2v9CPr9f6e690pNqZuGmpZqKrb9iYqwMQEckRjvpVSyuQL/AFN7n6kng+/de6MPtLJU09PHWySySRBdA1yyMYPRpiC35Yk2/wB8ffuvdGB2nkY8dOzxpTZXVA62mfT4XkNlkVXsGAuCLD/E/i3uvdCriarKy0FRLTlWSjV1nnMiLIxVtQRUUBm0/S/0H5H49+690JODzCVlPHTxtqaRVkk1LpjjkIA1oVsCTY3tzcD8+/de66ze38XmMdX09akLGaApHF4GeKQWKsWDXDc2uTyTbn37r3VT3fPxhG2My+8dv0VLeKYVTtHFfjVdzGqAadP1P9fz7917pVdJ7wm0xYg0yBpXVatqiRvUwfSHQOTYgX4sb39+690anP7Ao9xYzIpK8ZpnieVxCDPMhksJLRki4PFvqB+PqffuvdUB/Nb4sT4bJ1W6cDRMkHlmeZhAArIOUbWpPqI1XBPv3Xuq38RS1VPFLTy+SOSmlEclRocxwi5NpnJ4DXIHC82t+Qfde6FLH/aRuzB0lDxxjSHJkRxzqIUWB4uLWIH+x9+690JmHj8ElPVjyGORlSc6EcuJBYeKxudIB5Yk/T+tvfuvdDLhclNTKIKaaSCGaMCHxgRSJK11P7sfq5vz9AfyDx7917pd4kTK0dZUCPyCpEBiuSVAj8euRlAFudXHJN7/AEF/de6E6jlm+0FTK8VNFBLpVfJaW0I0ISv1IYFuBYgix5tb3XulhBn6ego4Y0qGmmldHRQ0kdR+5e92H1H+PBH9ffuvdZsZlq1aiRkqGhcs/ieaSR3Swt4AD+Dcab3tyL/T37r3S/wO5amknVqiljkjp0YyxkmKVRf0NGeBa5v/ALf+o9+6909t2LnHq5qynqqanhxuh3jjqGUMjtZPTGDqIA55/PJ9+690rt4964/HbYaSoqqWirY446iSWtYzRTxNGRMvqPpJ4544/wAPfuvdF5x3yLw25anyS/5MrE3kQCLXDEnjaRVSygX06bjnnj37r3WLPb3wldGpp6pbp4fI+pBKXBYEhiCTYEWFxe5J+nv3Xug5rexoMXOY4hHkIlZfuhHeRmgS7TLGX/A1XJ+vPFiPfuvdIyv7kp8RV2x84lWRQsFOh9MUcp9KMbmxB/Ub8C3J+nv3XumOo+V+S23HNQJOxCzSB2XxyHU+lpUU25U8D/D6j37r3Tpt75BZbdkjVcQnepjmTxAqZIljKMouQLnTbg/gnj37r3U3N4XtnfqouImq4YalS7lHku0EhN1a/IPpuR9Pob/1917pNQ/CTdu7YpK7cdTlPMQwVo4pJgyA/tr4zYH/ABNgbck+/de6ELb38unGijRpqR1qBGXaeZXVGeQ2BdR9C1rADn8/m5917oTdrfy/MDTVYlkx9O1RCFLrIC50Xup0kWOrkWIN/wA+/de6NVt/4xbYxawSjB0EcogWKpWGkjiDRhLEkIv5te9jf/YD37r3RkesuucHtQiKGgiWIyxylJEA1wsw9CovN/6/n/b+/de6OrgKBNVH9vLAgWRQIUjAiKlQVBI+tuAb8j8n37r3Qq57YtTufEamqkihpUBeoKtGbuRbWwF7LY/S34ufx7917orO6MdS4LKTY962LIJEVvUUbKAQv4P5GkkfXk839+6902LmXijRY6eSbxyKBM3IX8orM3F7HgX/ANb6+/de6TudmrZo5qtWYx6yFZD9XWzPHoHGr6f045v7917pKLWtmFME1UIp6WIoBKVAYJdgiXP5HH+vb37r3Ul6LGyQUclPQu09ORLLVsAvIOkj+mkH6f1/3v3Xus1JLerYskbzr67hbxngkRci1rW/3j37r3XKYrK7mOlWETFhPCwLqWta6j6L9Pxxf/D37r3XJaSoKGCPTHIYiI72Zbt6VLfS3H4/A/w9+6906YvIHF42nxzwK9Ujs084Usspka7En6WWxPBvf/efde6x5Gt1I5YXiSyxqCxUsbEuVP1H4uf9fn37r3UOnmhcrSsZImmYlZASYQrfpQRj03/23+829+6907/wg0wQTsiQSKXSY64oyW4uAt/Vf/bn8fn37r3TlioBSuXkjaqSORZJSjtaMqebkm/9B/iOf6A+69085CkhnE01IoiAtKq+RlVwV5QuBzxz/re/de6S8ValOzwzNKF/MSqzB7nUzPYXAA4uRz7917phzbwSVKyFI/GsbaTISPGgUEKQv19R/wB99PfuvdMDGnpyh1uVkZXTlmhVtJ50r+RYAf1Pv3XulX/G5NOjzjT9h9p+hv8AM+XzfS976/7P+x+nv3Xuv//WtagysF42dwskaBI41AKkLz+6Ftfkav8AXPHv3Xunl80tQpDzETICI0HPDfr9P+P1Pv3XuoMcY9bienQiTyW1MJWGgKwMP+AAC/S5/wBj7917qTKJ3gjaEnQ40oVF5TGRybN+f8frxz7917rGFB9LsL38aRsio6yfRGIQ/Q8H+v8Aj7917qVHSTOAiKq6AzsVH7hdWN2IP5H4t+Le/de6nl1pzFIUYyNE/k1gaVZmI/5Ktb/Hn37r3XOmneGpEnocKDL42QaWvYaybc83F/8AC3NrD3Xus9RTrUyCcoYyRdit216rEAgf1+n+24+lvde6kRxovjSwuoItcta1zbV/rfji3v3XupkNoTr1Asxd7X9SKToexHPP19+691HljaWVACzxcvGNKsqggE6g39Pxfm359+691noxQaqiRif2YwojnBaN2LFTrCgleOBp4+g5Nre6906/a4uShWaPVTVy1I1Qk6klh1AgIn0sRY2HH9eT7917oGPkVv8AoNlbKqVkd45q+mZ2dtKlI1TxCNLDgHTcfQfX6H37r3Wvl3L8itqYqCqNRM1TVSzTGOnMghjcj0l20n/D8/7b+vuvdV9ZX5I43NZBjVVX3FNUTSUoh1Eow5HhSTnnUSb/AOwF7e/de6BTNbn2e9ZUw0ONqXmkkkWO0/lihkkOpnLSGxtexX82P09+690hN05PGVFAaFqTTUzosayKo1RsBbXJp4+gv+bD8e/de6BuvpVjMZEytIH0RrTxX9QU6mD8/kWPF/8AD37r3R6uq63I9v8AXtBiMjULj58AseKnlEWuNKAEvTVTlVJBJOkuATxb/D37r3Qp5fHHYnXkuDhf+IzvPUzSSRJpdIQSmqTgXQ/qUni1ieOffuvdFP2/kZ/7zU8dJQPU5N5VeNDqcKHmIGq4tpvc8fS4FuD7917qxje2aTB7M2/ia2rp4K5KWiqHWmVVk8lUumSCyANb6X/N78n37r3TVs/FpFLLXYjkRRPVVYaN/wDKJnH7L3+l9f5P4/NiD7917pk3BFh9ybkFPuFXNZQPFUmpYlkheKElonBJOmwBT6kf1v7917pU7Ko8XP2HGIQ2QoqSOapWGEWGlhq0TNe30INgB/S1/fuvdS94ZGmx8WQp1eWOTKzTR+JHKyUsfkKor/m2ixt/T37r3RZN2Y/zU7xKjNHEYWcsOPEpUmRCPq2q5vc/7G/v3XumPbECYfJzyGSWCDxtOJgoPkmnQIkPP0vxcfW9z9effuvdC1tudm3TtiNrp58rjvuSCQqg1SqjEkXXj+n1PP59+691vGdTVWnrnZn27BzBt7ExqS4jQaaJVDBbDkgD88nk88D3Xul0Sk9NVSRkCYs5kkDa2YgkmwH+P9L8j37r3TZT1CISZUaV0BVJHFipK202HA5v9D7917rDPI05YqrERIXaxIjkYXIT6c/Uf6x/p+fde6TjjXVyOzW0jWyMt1jZkFvGp/oLf4fn37r3UuKJhDKyAyBY20hTYPqN31AH63uB+L/jn37r3UBcPM8jVEIkMYis5drLFLb6MByxubi3FrfQ39+691iyMFXHRwLPTRvpEpKKgIdAC5cgfm/6QRf8A/T37r3SNoMlBlsZUsKKZRFM1GryEqwmZOF0Nyykcf4H37r3SdrMc1K8aShiieInXGRJpMYLtpH0AJIH+FvfuvdYYz9jPHNTSjiVQNJ9dme/q/p+SLfj37r3Sv3TJBVYOWmlkjlespWUKNJWASpomEo+huP6/UW+vv3XuqLfkTUv0S2UljLUm3EyOQzmTqXIULTGI1Eiqbjjiy/j/D37r3WqXuftus7c77z++ax56zGz5OpjxcEspeOkoPJ46Yqrcj0qGNuLk35Pv3Xuj3bWIXbZUwRny6pklUjWS6lFsAbj6W/H0v7917ou1fns3id+ZJIXXGKtNGzUwjOirsovIxa92JNyb8G/+A9+690KW08NuzLZWl3DDWeOGYPCrSEayilQUEZ/SpNxb88Hn37r3VuHx2zM2FQ42vq6aCvd4ZxThlJESp6QXvzwP95sbEe/de6Pzh5sbU0RSrmUNKH0BifF+89opSb+oa/SSL/j37r3Ta0jf5XJJRyqaKdYQSgVZxDEHaWNeLqb6Qf6W/N/fuvdKzBDKVNGoWhSmhqaoTpM4Ek/jLllTx/jT9B9bgf1v7917pWVFBnFpJo40ZGDlopJI/Gzox16BGTYsTyptYDi3v3XumKaoylGKdqOeGKpqZkpKrysWksSVVjb6WYngcX/AMPfuvdCft3LZaip6rHSadU7QSVM8IkV5TFYXRB9QQLWX6H/AA4HuvdCpT7jjqZYIBTRrOunURZdSqx5JP0Jvf8AH1+vv3XultTpSv4ZKN1gqEKeTRp1JrbgHT/tNv68e/de6WlPUpTQ1lItVM9awjkgKqTHAvlA0Ot7tqHNxwLgc+/de6fK3dZqYKaCqmSKKijAERPDSJYyMF+nP9B/rf4+/de6SWTzceRiWaWdDDE8jIYmVSkbelVVALAEC5P9PfuvdAN3p1ntfuDrnP7Yz+OgrIspjKulEsqxzH9xP2ngP18g4HH0H1449+691oyfK74+bt+MXa+UoXpZqPHDKSVmCqyGhjenFRqhjZ/o1hZSAfwRa5Pv3XureP5dnzHoN8Y2i6y3nVRQ1sKQxU5llWP7qS5QJEr2vyf9f+nFh7917ocfm50fJKF3hicPEKI45qbJ1UlOs8CR1PD1A0XJZdS8g3Fr3tb37r3WulnsacBnaqi+5lVYqudIalo5I9WhinlUtzyP6cH6+/de6RDV6UWUcsfuqfwuJDICbtIdWoX+hubXHPH+uPfuvdDj1VlKzDZ3F5XHVsiSRTRSwTyOfFrUgpTsRewH0/33HuvdXH766rwvys6bFLBDFPvTE4jzRVbzKpjnig1/aIR9Vb0kH/W5I49+691r87q2HnOvtx5Lbe5aQ42ugqJ6b95bB2ppzDJIiMACDa49P05/PHuvdCXs7DQpDS1okhhhV2L6wrFvAxIKx/gEc/0Nyf8AD37r3Rw/jLtiq3HurO7irKOVaSAJTtXOumM+pGp1QEW4BB/3nkWHv3XurI4auKhgfGiqhWtjrjDCHCNJ9sijXUMwHJP0AvawsPfuvdF97eoKeaNjUySy+hpI1iv42VuR5SLG34/w9+691Xjuytq6msq6THrEI4FkSQfRNIN9AuP8frf/AHn37r3QXPUTY+nORhaCpmQmlekdWUqjjTq1cD6gkE3/AKG49+690ia1xlokpHw5qKh6lliRCEdbx3LM1ubG4FubWvzf37r3S46s6KzG49042qz+HrKXAxCeqqGkiaFGWhYziLyMACXsSD9LW4/r7r3VwnSGP2FtnDPUSUlBBDNURs0LRRPVLrX9gF+WNgRfn68EXHv3XurA9lTbAqaEy46joaiqd4pXkMMJmIU6HVQfo/HAPFvfuvdKrH7zxkuYWgjpmhCzsGs0aSII3KwRuyWXTwG5+t+D+PfuvdDVmOwNq1FLT0lRT0rmOGKOZWWEGaSOMIxYEFgoIKkgi5BtYEW917oOptvdT72jmotz7Zw8qyCVzUTUVMYzSqLgRtGAQbcXPP0uSOffuvdEt74/l/8AUW9cbNktnUtNjq4LJURxUhuHGi0aaIwCL2vybj6CwFvfuvdVvZz+X72VtFv4ni4Ja6nikeQ+NChRNWvS6gH6Dg8ni3J9+690MGy8dv8A2pFSx1s0o+xhNO2Pq4vJRxU8l1eoKNcatV9JtdRYCwHHuvdCzm9xjF4pMlJDKwjSNfJ9uqAyCzEB73sx9Wq1/wDX49+691j2/wDIpce4ieuaCOiQTsGlQLGztdxcjn/W5+v049+690K+2++puxmyOLFU1Vj0lVokRizeSSH1GSVf1cjjmwHH1+vuvdFA+aK11L15hqrIVBlxtRJLRQrKokWKQubFQ36SCDyLX/Pv3Xuq09p7VO8s7itv0FAuRyFTPDTQoiG0zToIFsLabgck2BB9+691tafEro/B9F9V4fD08aU+UylNTVWZmdnZEk0mQ06+M24J/IH/ABHv3XujAZnESx4mLIxeSSjmrJUZXYTmGY8QEqTwpsTyT/W1vfuvdBbkJTC0yoq2OolAwt9Tc30/1vYf6/v3XumSnrqdllSpVI5HjKhi+jTc+mwe3r/3j/H37r3TDTbh+0qkhe4byyLGHOtAIVUyIxTgBm9KubH37r3QjU2XkFIs7wiFZUVTcKxjt6lUix/qDb/XB/Pv3Xus1PmIwFFWHMIDSIir+uQeoMWHP1H0vb8WIBHv3XukxvTeUkv2slDFDLDFBEghmVSZZxJ5GQottK3J1MbWP0NiPfuvdFP7CzQymZhcQrSzPNdkUJNSrNxqEccI1NyLCx5+h5Pv3Xuh76mzk9JUU8QVNcBjknjMekFFTUoKzagL8EE88249+690f3a6UGYmpqpjJTSNHFrjjdRGLjy6XL3Bv+qw/wAByLe/de6MJjMBRSmBVSN9EiTMWYhWTSGZQvIuPqNNvfuvdCTSYOnuWsrGVVLftIragdIdTzb+tgTx/Uc+/de6E6nxmCxuL8heplyTqhjhiEXjj9JVS6jm5BuSfrfiwtb3XusNomijWRzGWKBAFdwPGNK6g1wTYC4t9f8AG59+690js3Q0+R100sUcwLSlyYEOnS5OqQMONQ5BH+2+o9+690VLtHZ+Lkp6gxoga0gbSoMZUj6G3IPPPv3Xuq4N8beioq2c0to76wQAdNxbQAPxx9bX9+690DM+BMVTLUinp3Z/IWUAQodZ1NrvxcnjUOffuvdJy9RjatKiGSWOaSVf2tSKkKiQl21KPpa36v8AeD9fde6HvAb4nlijjrKypq6yL9qOUzr+wkfp9BUgccX5P9PpcD3XujB7Q3mkMCH7qokYK4kAVZTHI3rWSRiDe5vz/if6e/de6U2RytbW46oqqeWVVqGZ7AlwsYPpJLD8/U8f8T7917oDMxhsjWuT4ZnMvkkM/jkNPwLFfIp1XFz+LA8EEfX3Xuk0aetwzJTNT1dPMwiZQwKq0TXX7mJGAa4tdjyOb2/Pv3XulBj8oFZkylNPUUrwk0v2+hJRkVNohNq5CgcllIBFv6ge/de6Vm2JisrVM4pqunVGEraVbxGRLrdbXFmuL8X/AMPfuvdC7s/D6mu95J5gzpNTgsBHKGKqfLyLA2It/re/de6MnsmJcfGY4ZJULXEmn1MhU21Sn8gg3F+BwALXv7r3Q94bcQpYoVaSMavQ2nUAQgP1ZPpyb/8AGvfuvdLNd3RBNRYxjxhPQSzP5AbxoGBBvyTx/re/de6a6rceMeSKPxvE+jVI4u7Rgn0sGUcEkgGx/rfn37r3SDz25IaOOaoM8vkhGkE6AyhuArM1r2H5JJHJ9+690ksd3gcJWU8/7U0kLiSJqvSys9rqHBuTY3HNwf8AEe/de6ad4d9rlquevqZoXklUIrUWmGmQ2CrqFlHH044P1v8An37r3QY0/cqTSyoWXSJVQOXYs5DAa4g31seL/wCx/Pv3XuoHZX2fZWzsniJVVmqKVoIyxVlY+A2vc/queB9L8+/de61bfkb0/kuuN95FqiCOGj+7meEyo5VlU3WW4uCf6CxHN7fQe/de6AOk3OlE8Jk+4AB/bkjCh2jdrGSNLXCgghiPxe/v3XujAYXJ1CYtJEtTRvLG7NCh1yK35jZQSQf7V+LckXPv3Xuhv2Vl6urj/bV4KWAkMxtFrIHDKW5DAHkgf1/1h7r3WTO56bH1EsNGC7ACedoWJIWQ28etfrb+n444Pv3XumwbtaloPuNU88njlBURlyFdfUBI9yCD/T/Y/T37r3Scwubkgr9c6TEVGuYQyM5kVGH0cjizEggEcfTi3v3XulDk6mryNJJG00oWOISxjWpdGL2QIx54v9P+I9+690yY6SljkZqyJl8alZG1BTOwF7ve1zz+Pp/vB917pN5B4sjVkXdKaJ2l0+kqyq2oCS45/qbk39+690lZcjQFpIkjYK7yJqdB6Gtb0fhRfi39Le/de6WPVcVLPmI5KmVJVgmVY01ck69SCw/qPpb6fni1vde6OXuzdVQaajp6OaoiUQxQmNCBFFZAGVR+Px9OOebe/de6DOeqNbMHgpXhlSNVknYh0llHIcG9/V+bD/W459+690p6DbeczrUckVD4lSMGepaRnZ5Wt+82rnT9bC3H9LE3917oS6rHx4zHU+OqI1qq1hEQWURqXRbMdbADTc25+g/rb37r3QfT1k0M0kDwyg3YjT5CupmACDmwsPpYc/63v3XupFLVUYjY5ClL+QMwd9X7gXji30v9eP8AY/n37r3UCvNCY2np40JhuLmUgNr4Qi31seP8SR/r+/de6TVW0lQKeNzJEzhrQops2s/qVbaSSLgW/wB49+691hqqCARD7iSWNgimKPSwaVydKxPGeLixvcj/AAPv3XuskZWno1pSHVhqMYmOlVv+lgp/P+ve3J9+6909YVvtQZtTPIP+OauZAmnlyyfj+n+N/wDX9+690KUNdXU1PSATIaWSJ6hgL+RWYcKAeWIBuRf37r3Tfj4nq6lzIJUp1/eIlVltHquWKi9yfqQbf64t7917oRFfH1BjkEmqOKNTGk9kdAi3IVV/stcgE8n8/j37r3XOPOxNqMUokiQuywqoXxhARojX6E/S/Pv3Xuo9XvCOkh8YVkjqVS8aAeRAb69RJ44/F/r7917phXcFHPLKUtrjYMQ6kPqtptHb/W5v/vfv3XunLb1f9vVyVS07SDyNObI2qRFFiYyvJA5+vJPv3Xun3dm66LMUVNR0uLgp5aMh5KtPRLKS2u3+Bvb/AHn37r3XW3ci48aw1U0KN61mR7a7HUCCP9quD/re/de6UuazFRlqKaErqmMMkZZdLqyOhuZFPFzxz/rH+vv3Xuqfe59sGh3fUyiKSOoecszpGOGaQsPX/sB/rf7H37r3UbEUWaq6GOhb7pKRUWapELHyHnUssgvyVFiCfx9Tb6+690sEjr4MeppQamONEJkALuLnkmNeQSL3F7Dkg+/de6kYqmlyErU1QJaSBS8hmJu4meyqiKDyDYaj7917pYy4eoxUMFe8qiqKtHe6CnWEcIygfn6km/PA4+vv3XunCHKU0xidp6YqoCMwYhpp3XSVcfm3BH15uPx7917rPAsVLUxzTzsELepWXSjLfV6f6i/454t7917oUaHce31haPwRxvUCNR40DWXVfWCfobg8E3HBsPfuvdMucrxj6KqykEUk8AimYtINXiN7hv8AWtf/AHj37r3VH/yR3M+a3vXSweQCGZjE6C+k3JJWVRcNz+Dx/vfuvdBQKrJ1NHFA1TNNGiCwkIYBSuoCVjyTybm/At/T37r3WbGSQ3SSW33ERLnS50sp9IQA/wCt/rf7Ee/de6GLb0FVmo4QpdLlkeNVU6RIl2+v1NgLf8b9+691NzPWkqzCc0ssk5RPEHWyyEjU9yPp9CQfz9B+PfuvdKfYqf3d3HjFoUFKYKiEOzFtSvf1jTx9fx/Tj6+/de62IvjL2LQ123qDHV9aBUeGKmOo/wCaLw3YuthqB1CxAF+Qfp7917pRfLz45bd3/tqkk2mFrckaGRswoGhJ5Xp45IDIp/tISxWx/Iub+/de614Owen9x9d7iqIKnHsIKWtZdMsbBJDGC7XZri9mueOTbnj37r3WLAZivy2SpqelxMlKKESoZUVRLUyHQmhwv6VAX035uTcm49+690Je5M1VtTLTmNDMG/bpNPphK/r1g31cH63Fjf8Ap7917qPgrR0y1SKsZMmuzuCxLAgrGg0k8lrfW3v3Xup1TkKeSpKolQHgCatEzBoWvoKgIDcEck3sbnjj37r3TxU5GZGppTOwSKBFRIRJpdxIzLEqnnkWPH+8c+/de6nRVNaY5sqkzQI8sULrJYRsrRqf1XPqJF9PFh9fqPfuvdE578y80mfp0LyyhR4wjxgxzu8Ycin/ACLXB1EkfUfgn37r3QJ4WSWrFTDM7qVgcwNGgMQqGdj4mZbfQW5+v+29+690oMRSVShWneYiMEEqAVDkkgXuOLc3v9f9t7917rlXw09OhqU1+XzfuxFyqsqoD5dbXIJJAIBHAva/v3XulPR1McnienpIYHFNAZWlmDEzW9R0EcfW1if9j7917qbXNUSGNmMRkcgvISESJfoEUC97fW5v9f8AYe/de6401Y9G8lQ0yiSJy0ayEPDKHQR2MYtc2vY/Tn37r3SOr6+pNa9izAgyC5JVSOVUW/4j37r3UFKispJxPGxSRDrjKXGm/Nzb6f7H/D6+/de6HHYW87SpFXJ5ZJtKLMzlJARa4JJI+t72/wBa/wCffuvdC/G8NZNNOJ0i8iqhMhAQkuHJElr3Ispt/U/19+6916baJ3bAipJBSPRsIpT45ayrqYpWY/cU0KEs4Ugl/wDePfuvdMFV07TRk/wrITT6FSETGhkhginkNxPUSysmkX4+nAt+ffuvdMlDlotibgio8xUx1lVQiNjNBIxiBjYkKWU2YXHH+BH9L+/de6O71d3pjpI4oaipjekqykZH0ECMwATQSbm4P5H+IPv3Xuhj3zs7EdhUcVXQtSzSmCNIVRE1RRgnQyyn8gm9tJN/yfoPde6LTltn5HFRVeFrVRqeOEQ2s0TvCspuHNrkXuD+PrYD37r3Rd907dfE1kjwxqjOyrHG51GJGXT50kkJ+gFlB+h5/Pv3XurGfhXW1WSyMGBpImq5n8cUKxhA9TZblYgvJKkFjcfn6/ge691bvkMFV0kdHTyQulYsSLOs6aRA7rpVWjB+p+gPFj/X8+690Fm7NvRRxTmaGGF4WGtf3WknFvUbkkH/AFyCfob+/de6qb+WWw4chi8tPT08kLxo5Bk0yyFGF28KkcH+1cf8b9+691SzKslBXVMKKCkczoWkDgswOgyWJPNwQT/T8e/de6WW1ctjqSWokyMLVUjCERlqeOcRprLMwik0i/BFwQR7917pd0edpjkQ0Sw09LKQI/uULyROQGBjVTwDz+T/ALwbe690NG2a+CZDTNUQ009VYCc6nhkKkHW8YPBt9Pxxa3v3XulvQ4R8lJUfux64o/uGrQ0agojaCzKV9QtxpAB/x9+690lNy4bySiSEmeLyWlqLiKJWVR9SeL3+gI+lvz9fde6ArcOGrIaioajX7mN7TSMJkuNK6GIsvNub2H+wuPfuvdC90t1hW9l5nHYmh8sLPPAkzNMS92fSxZUUA3AI4A/2/v3XutlP4p/ArbGLgwVbkaWlnq43hmLVFO8r2KBiQ0lxa7fW3+2P1917q8vrf48bV25QU7w46mAVARopwVYjkBvHYXvfi30/w9+690ZHG4/FbfpVjp4YaYKoYhdBJP6lsVAtwT9frz/X37r3SFz+cp8lIaGmjkefyNcqFA5YFhckWtz9LG1v6n37r3RYO4dh1Obw9ZDG8kDSxOkk4ZEKIULekqbHm4uRf+vv3XutXf5C7Drtkds5ij1iojeqkk8njaQssjXbSnANhbkW5/Hv3Xupe2qiKrSGBYnUU2hi+kRu6n6oyqDzb8e/de6N91dUY7EyrWV9AcjRqGeSjYqst5PQoVnH6l/H145I/Pv3XuhMqcti/NPJBEKWmMxmpYZUWpIVhcBiCn040/j8kH37r3XU2RLIr01fIjExl0eJEAW9yWCkgD8cAf4n8+/de69HkRWU83pEUrtpKl2eJgbh3RWP5Iut7/1N/fuvdTUymRbDx4tqqd8Qh1VEERRXYo/+69YuGP5IP9bAD37r3SuwNTMKdqc08whkkRqeRw6mEEXKyqzWNrDlQOfrf37r3Ql0k6BEd6Woknp5AInWxeVgLNIUAtpB+nAJ/J/I917rLkMtLFFHBUh4pGn8ixupWRQx1GVozY2BsL2ufqPfuvdAnuKvxsMkkkrp43ZmV2cvLEzXJdYFtYG9yDc34Hv3Xuiv79oqavBkpKp62Ul2ssfiBKsNGoO1+ASOL/kfi/v3XugVz1I0OPT1wB/ILa4gjxKAdUSzFRxf6cn88/0917pH4uWp/iMMIjVoJG0yGNrRhX4Lv+om1/6+/de6H7a+NnhqXoolnrmZFmgEDzGn/wBUpe45t9Tp/wBb8e/de6HzZctXElSrRRyiOVGYzsxkR4wAyAk/S/8ATkkc3+nv3XuhMqMs0LGqpo5I/In25ipwwhaS1yX0sDckXIJsf6cW9+6905YHc1TRuBVuQigqrBkjiDfUgLc+kfm3JNze/Pv3Xuhz2vumnyM1NRLJTKs0QYSTEaA5F3VpDwAbekf65Pv3XunquxOBzsFbDVY6KspZFMbRBA0TBiQAC9/1Ekmx+l/fuvdE17B6UbA5mbcOz6SKmjA8kWOo42Qs0DBmdQRcLe4bkXP+8+691N2juaqlhmosvGYHMYaVSrpqOu5XWLEhiOOQDyOSR7917pn7W60pN87crMRM1NVCrpJGjj8ShEEosiOAgOoAnm4P0/x9+691rk/KH41706cz2UqoI55tvV06VjiCKQxfbrbxpe/6gxJP9OAR7917or23pK6ryUdHFWQo9RMkkr+XxmGLQSGnA4uAeb8fTge/de6HnbhqVlp6eV4ZljmISQFHp0eUlbzN/Zsygm5/xFvfuvdDhiselBURpUVNNKhYKs1IwYREKrsGe5AN2IHH4I/Hv3XuhLGQkpKJkXTLAjSVEdmV2EsfIkvJc/4kDi/+IHv3XumuHcc1bWRCGQSPOtmZFFozYCQFORqPFuD9OB7917oXtsbXzElVC+VnWhWpCmFpJEtIti0Uh1HggE3Asf6j6e/de6X9NjaWsqquGKto4vsHdlqKqoSOOcQL+7p+pYm4H1Avbjn37r3SXk3WamU0NLZWnlkpp51vNEIraVa9r2JvpP8Ahzf6e/de6VONw9TQ4h6yOimnedCn3Nms0YJJkcfQk3A5HH45N/fuvdEE+UG6c/RUmSpsRPLJG0CmqpGYloVNwyxlefpz/r8+/de6IJg+18lRRwxyV9XTSh3jf91yviJ+gW/44B/pxx/T3XuhGxHfU1LHVx1FTkap2V4aVkn0qsjD0TMnJBAAA/qf62Hv3XupMncGZnoEqC1TLUsulw07RwiJQWZAw+t+Cf8AH37r3TBiux8plJ/DGpAnbTcqzCPU+mzP9dIsbn8fj37r3RgNlYbBZaZJcxV0jwIyyVS+bmTnTIUDm7afr/h+T7917qyfpfqTrvKUayYGpgWSYKyyysfCVVTJKsykgrwrabfX8ce/de6Pf1/iNqYSgd53x/njZvUyokjxoAsf0HCsPpb62P8Arn3XujI7Wi2lVU7UxhRyyidZFsigWJIDE3H4/HP5J+nv3Xuh4x+B2stDSCOCnqaioQh4I44XKoADGzO44tcm5vz9Pp7917pHZPYYVjWJG0cEgYQyRLGmgoxZkvY3+ovb8G4+vv3XuoL7co5I1USl5EiIm8V3/TGQTdbWNj+frx7917pOz0VPToZ4ZpNEQJSVw8YBjsVSM3PIF+Pybe/de6GTZ85oaPHZKpqKOOCuc/b0/wB2k0p8Y9btEGulz9NQuTfnj37r3RiNu7tx89FNQGa6yM6sr6pVKg6RyTa31+vH0/Hv3XuigdsbbrsHuCTK01KZcdkpWb9ssYyqvfkqQBcX+n9PfuvdBlW7grGpYsfjYWnp2mSWanZl0q6g+st9SRYFQf8AHj37r3WbK1VXFRJR1sPgcRCrjaNCzgunoEjKLccCx9+690H9LTTzSmVSxaSVgCUJ9JIb0lb83N/8Ppa3Pv3XuhKxlLUiJY5420lSipINMYQm5eRH+t7f7A/7D37r3SkTHnRNUzw08cNlifxoUKE3VAqfXUwFri/9T7917pPI5iqZIXRyoBQKVDFGDXUMy/74f7f37r3U2miRpg08U41OV1qoKMpJ1BXNv8B+LD37r3UienpkiEnjF4nA8JJBVgPUNYPPJuQSPz+PfuvdMZpZKuomjLxqzBjdwFTSlyoIjuFAt+Pfuvddw0ta6eaNInhpCfLLFpcIQeCdXIH9T7917p3o6uprmoMeXWeVjIYRZSh1DUwt/RQb82N/8be/de6j5KepUR0kzrBGoKTPCApOlufJb9X0t/re/de6k0EztFHBHNI+pgUeMlnDAcgD88fW/v3Xuneq29lIqSkyssUsUMxeOOZI0Hn0sTIbr9QPpbj6+/de6TmSxJqY5DNIiJIi6FAVZGQm1luRpuDc88/X37r3QYZQ02KEVPPUcNO3jBLXc6h6dQ4uAD9OP9f37r3Xf8Zx9r+U38X9W/Vr0a/r/T37r3X/17Lp7EFUI030sinUgcG4YW+vB+vHPv3XuuMFfJDVHwkDxeJLKASx0HWHP4uf6cfn37r3TlDMjmJKg3kqQCiDU62V/Kt5WuBd7ix/1rG/v3XulzT1I+3gEiU5ZBIXLtpFmfU0RKsvAFza31N/offuvdSaY0FY/ngeIxSiYU3gd3RmsSCpckenlfz/ALx7917rNTRzQmQSmXWxXWgVBZNNlF/p9AP+Ke/de6k1QSzOB6ERbRJpDA2GoyAW4ve319+6901tNcF4yY2ChVjuQnjkACix5+vNv6k8f0917rNBV19MFhV1KPG/kYsS99Z/WwNzYf14ta3v3Xus8bOWRlfQ0jjhY0Yoo4ZRf+v19+6904RI4M8hnJsQGBSxA0gHj6Wvz/yL37r3WCSoADaZNQ41KGjVfSLfpP8AxX+vv3XuosdTIkjMEj0kiNyzKAsd7+RpV+n1PA/wP+v7r3SlxbCxqallihp/I6vKFHCLqYmMixBJJBbj6Hg29+691R3/ADEPk19tJX0OIVJYKWGekEbyqkiyxsVZ9KG3qbUw/NiBwePfuvdapvcXa24dxZ2rNRVSLE9TIUR3LBregBgT9Px/rfT37r3QDRbwy1NIHeRmCyXiS7eg/QuoN/8Aiv8AX/H3Xul/hN+TrC0FQSdTidXD2dH0i7Nfk/0HHI4vz7917pQjcctVIjCoLEMCrXYk6k1W5JP+B/pzf8e/de6l0dY6VDVRV3Bf1vqPDMSCUB+lx9frzf8Arx7r3Q5/HLsiq2L2GKSeollxW4ElxVZTfSnieeRTSTSK3p4N7n8An6e/de6Np2nvCt2nHlI8tMkmTrIP4eq0Sq6/ZyAPE8q/4qQbj8f48e/de6Q3SAgrd04/JnGBnEjRGVgWhWEFWVwSOCTc2vx9Pp9fde6E3szE7w3v2AYaVftsFjQGLxlleUxotmsBwR9P6Dm1+L+690MeKyFbtjGNTwqksk9GiNAADOHj9Ejva/8AZAI/qb/X37r3SIXG1Ve9blmUw1FaRSwrIwJMZdlVwBcgi5vf/G39PfuvdL3acEW2IclMZ3p8oYfXWIfUqmTU8ZcA31C3HPHHv3XukTWoNxZVpBFUSKHaUyPUqpJjN2JF72P+P0vz/j7r3SV3fW0ldVx0eGh8dEIE83nKsGqUQRyRpKn0UW1rz9T7917pAz5Canp1p6GBJmjczyHSrSlYrLrEh+lrE3PJ/wBb37r3U7b256hNx4evMLzyx5qjVx4zHoiWUEKW4uLjVxfn/efde63rOga+Ku6Y2FVSDUazauFqJDIWJErUg1N6+bkn6+/de6EuslYERw8RCK5Q6vqQTza35N788W9+691HjjeUBZlCJGCQdR5ub3AvcWvb+h/29/de6f6ikAxS1VPNGp8saLErKpLXALkAcDi/+v7917pM1UMLKjQ6mms3lVluxP6eP8Pxx+LH37r3TS1XNTKYEpnPlBDtbTpCnjkH/b/1F/6+/de6bf4tWO01MyjTC0d4r21IbAm4/wCJPv3Xunaas10wZ30tGzNEr3vcmxuGvwBx/rWt7917phV0WMKogX952RkRQDMxuS4P04P+39+690l8wjVKsVYNLaWHVKS2pVY+Un+lmuB/hY39+690hKaUrPLTqwE0b6mJW6EL6Qq/Ucix/ryR7917pQ+N4kWOr/eaVFlS9zFokOn1BbfpPA/Pv3Xuteb+fFTbkwHSeNymBSqjoa7IHHZuspy8aR0EqgmGQxkXDEW5Nzbg29+691qF7Myj0FZ5Vks6zqBZra4y+sAlbcXP+Hv3XurWOmtwVOXwlK8qCaeDSEgeVYwIw91ueQSBb8i/9frf3Xugt7wzvg7JkighhoxBjqEjzKFkqDKiySsWv+CSBbiwB9+690I/X++ccZ8bTpldDJFEWpzqJln1ahFGRxbgX/4n8e690bbCZ3Jjc9OaGWop5qinpnjqQ0gDBiTKrLcXs1x+B+Be1/fuvdWN7B33mJaPHUNU8VRJDTI1NJIdSTNco8VubOGBIBuOb/ge/de6Gug3BUVdTT0EglWWcyeRPU7yuOQQG/sgWF/9YfS3v3XuhNiyGVxBpZYaiOEwIjKpDO0hBuY/G5IXn+v0uf8AD37r3QhjcVZl6ajnrZRCZJilWfIl0j0HRbgcG2nj6Hj+vv3Xuk/uLJYtJadonHmEkcYESgkgL5FZwPyD/vPv3XultgclUyUz1SsJ5QrINKXeFFIXUT+U+pP9Tzb8e/de6X75WkiDPJHBE+gQPOg8atPLdlkIawsBpP1/N7k8H3Xun7AbrikjnjQQJVTwnwo5UhZKaMENcXBB+g5/3v37r3XNNxZJ46qukaVvJDGssiXUQO0uv0OPqNJAHH0B/qb+6911FJW5IskdaklPN62YteSKTx6zHcDkspAP5/p9Lj3XunrC4aqWOQ1chCzyFEgF28cTG4JUnj/kVuPfuvdKmrxtMlI1KilYlj8saGygMoAJ/JCkjV9frf8AHv3Xuqi/5jfxKxve+x67Kfaa8xhqGauo2hjQy/5Kpm0sRzZ2Fx9Ta3+x917rUJxkm5ept/mtMtTiKzBZgyqiM6zMKGXUkYVbED0i4/P54Pv3Xutlj41fLrbvyK60bau8Zokyv2bUn2s8iuauIUohEjauFkLC4BuPyfr7917qnX5cdWVWO3vkKLG0FTTLTVFZWQ1LjxJLBc6UJ+h03t/Q2uPfuvdEmhpYvAYaq0axBknlkvdWDHUAzfX1X5sSPp7917pbbKq0hDxzZKnhhExCDWrtGqEummA2LFlstwP9fkE+/de6tq+GneOJ2zn6PFzzyTxmWGnmpzKzfcmsA0xp5dQAClSSeRa39ffuvdJ7+ZN8cYZnp+5dtQyvHWNKmRgXW6oHRZJJkJuDzybAWvb8e/de6rO2SZ5sZO8S+WqhUCi/a0lm8YhmSXUdPAGoWXn+h59+691dL8d+tHwfUONMwSSvzC01a6aoY5pnqwrRKgPrd1Ug24C3tY2Hv3XunfcEQxEkMeTgeiq2p9dRHMEDQxSkSQVBIv6vIWQi5A+lgffuvdAD2dXFsRJM9ctp5DGKaE6pfGwAjMdubA3ufr/U2t7917ojuYpI3mmkpwpkRirppf8AcYt6mLD6kH6j6X+vv3Xumc4mikxtTEsccz1TBdbaUEUscd/3Ff6Rhrgkck83tx7917oPZY1xEkFfOYnnx9bST+OFwIngL/vaXP8AUgm/5/r+ffuvdXqdG02zd+daU8Od/hWPiy2DaCkqQI/JSzPS+O5nbgtcarjkXtc+/de6qc7Uz2+etN55/F4aHJ1WBxmRko6PIQxVD08ksMxeGQsxII0W5F/9b37r3XXXXzP3ntGsrEqZAhqD4yZ0llaAmoLySwRg8Hm1z/S4t9PfuvdGGovnNT1jPHWwzUco16ZoSY3qEuZBLUNISWJJvwbjgC4Fh7r3Q14j5SbTy9Hi8hj901VXlp9a1mNCTMaRYQFjBQk6o3sWf+lxY/W/uvdDhh/k7Q10cUVAkcLCdoTJLUFS+hAr3a4P1B9J4B4tx7917occD8gKCrkWmjryt6eN3eSRVSNolCMioPxcXH9Qb+/de6HDEdt4zKYyDGiPHTUNmkqJpChklR5C0j/19LXULe1gB/T37r3XCfZuw95vLKcfSS+eJlJCRoGjUemS0ZXn6f64+v09+690Bu4eoKGUbhxbRY+opjBTnGTIiiup51YmZKtW9HjZNBVgoYHi/wBffuvdVO/IHpbfO3patsZRV0kc6jySQhqaIR6Q0KqSOSFsW0m17/j37r3St+KmM3dtyoc5fHTgFvLK9VWQ08bqymNIYvOyKWt6lVQWYg3BHA917o33yS6u/wBM3UOJxmKYwyU2SmSWSnpjVKtQKWYxI8KesM84AGkCwsTcE+/de6jfDz4i0fWTUu+N6RQz7lZSKHByRKy42NAWMjNL+pvoDqJGq4A49+691aLSZef7Wlip44RTTsH5FQkzSMb+N1DaRxexW3Ave/v3XunmWrE8EtI0U5CCI08QmkkiglAIZ/CzFbA6gCQfwSffuvdITJLG1QqtL4hCximlvpRXQaF8jt/hY8f1/rf37r3SA3EqN40p5JxUsztK8cAEaiIftmOoVm1G/wDvH+Pv3XummHGT1cMxklfHGohkX7qW5kvGisJQi/pLOSoZRccEci/v3Xul/jyKeigoWq551ij9cxDuQ4JNtdRqdrE2JYk/19+6901/f1tK0syxF0jLhCyiQAEDU2kD/X+vH5Hv3Xugi3DmJVDsk6+WWWS6RSRXkup/ZLAXAsefyP6+/de6CL+D5SvqI6uGJoBHIVRwdckTuSxMMnLagb2ANv6i55917oYNk47NYevL1nnqHrmR2WYTGVIgfGTICWDF7f2OBY/m/v3Xuj+deZSWARQOCgIGksQoQDmyrfk/W/Pv3Xuji7eqPuYaR0YA6NPpPIZRb1WFvoR7917oYMZrSOPzSKzD1GPU4d7SaXJJJsFF7WH49+6904z1kSpLUOWptLyIJ7qwfTcqQpufpwSefrz+ffuvdYY8nPJBE6PF42BY+OSQSMpaw4kJtwB9AB+f8ffuvdN9VXNLruGpowpC618kk/F3DSqDYariwPAsDyCT7r3QD7/CGmq9EQu0UmvlgRc2VrsSfpzzb6+/de6rh7FiU1Mpc+NRUMZSzBRqtwt+bDTY+/de6B5qM1JCwuHNZdFUzxhWWZysfiDi4KixY8c/n37r3SG3ThK6krGxdRHTxlI/C9RSSpUTWlAKxyBgwJYEEm1wSQCCOfde6yYXHVkTRRwRODrDF2iVwhv63dkF+eLgn/WP59+690ZPZ2PrBASiay8SBxEyCM+NuLNYX0knVzx9Dxf37r3RiNrbYmNGFmVk8qgSLJJqQjUbC17fQi54I/P5v7r3SuTakmKliqgtPIdEQEYj8ykJKXKSBwRYm9/6jg3HPv3XukB2pWSZan8ktFQQvTzSVA0Ql52ZoxHJCpI9MbKAREtkF7hbm/v3XuivVQneSS8aCKQgpBH6NCn6AfTTcHkce/de6fNuLNT1DwwVM6CcoskLxRhdJ+pUkfQEcfj6Ae/de6N7s+BsHTQfxmCWnlqVSSjJcF6ulb6OW4tybEE/63HHv3XuhLTcFJGfFDLHG2heYw3qcj1aj9eLc/j6WsOPfuvdYJN2SxSSQCWWWPiRjGra4QVuCpXg8WuOT/tufde6W2I3F9zTRR1FXybLHZyHW3KlrEAN/X8g/wCx9+690qlq5ZKZWQKQi3Znbgi31JX8Hn/E/Ue/de6CjeNbJ9rLJBPGfVyC5K+LWRIzEnk2v+T/AF/IPv3Xuitbj3DNGxFKoDoQWlR9WtQbkqzX5P1AH+txYAe690GtduevyISOeIeFGdfCVdDIgX8tH6eD+b3559+691ww9bNJWRxtExOoRzM0jyaEb1aVBPFvwQb2+p9+690P2183EDLSSSoqKoVPIFbyF+Rc/wBR9L/UgAH/AA917opXzT6Np+wNnzZaiijFbRU8kjyRRO7EIvBC/m9ubfU2JH0Hv3XuqDd/YvHYauxGBxtK619EiSZKarCmUvGNNQrablQSfRH9LW4v9fde6XtLnoMbgqWlE61da7HRCgs9OLDxg25BFjf+vHP9fde6E/EbmEFFEyS00auUZpZPKweYceEAfVr3uDxa5v8AQe/de6XMGXx6LOY44qqdoFkqkWG1nbhhG55te5Av/hb+nuvdMS4uFmkronYIqklHi0wvPrGmFbf2rf2vwffuvdSqlVmlMkkyCVoo9TKjAKoX0DQRbgcHi5/rf37r3TpgKEiLIVNWFc6G8StIxUaxbUFJ4uLcDj/ifde67osBTV4cVLJHHG/DxsRqUjV6mFrn+v8Ajz+APfuvdB9uuhixk5WlZDTvHL+5q9aBlsCSPqD/AMi9+690hIoKaJY/O6OCC0gJuza2IF7/AE/5H/Q+/de6Evr2n+8y9HFjaRNMLSCV1AIkdWGkO3+B5v8Ag8c39+690YnOu9NJA1UkcSwqkDG6tKwb9btG30I/Bve3v3XuuGMpEqJYpaV7weTx6GUfrtctKrfXULWte3Pv3Xuh4xMdQ9BGlKHiPoWxYroVVJIUn/H9N/x/hx7917ppz1NknpxKpZamGJ1kA0l7XNmYN9GNrX44/r9ffuvdBVBJXlp5ZTEv1s5Kn1j0hGbkBiRYEG/9f6+/de6Tlf8AxOLKGmrJEjeEa1o43ExQsurxuVvzY3/PPv3XupUuPyqU4q1pQtMyKWkk1CFF+uo/X1E/4X/H+Pv3Xung1FfV4ymjWn0pRKgilVPUFQagGJA0nm5P1PF78+/de6S1RWxsBKZWeSK5nEgB8ZuSpjYD1Gwv/Xj/AB9+69011eQkq6geapjYSrrjOhVLAG7BUFrWH4Frm/15v7r3T5t6uaapNNGahwgKNNYIoVhcxlh9bf7x+f6e/de6GKnztBDSx0tQKeJoo2UPMY2kLqLqVa4I5t/xJHv3XupA3EtfSylZEjkVLeOBLmZbmwZjxz/vuD7917rmvlmoYZpYlH7oLSAsr2HIh0kAE/U2Nv8AeffuvdRqpIqWRJV88bVECS02px4pWBIYlU+ha1r3/wCNe691jrY45VBuwkn0tKq65BAoXkam4ufz+f8AYD37r3T/AIbaUlXNH9tMY4plWRXlC2ey3CSMfpc/Q8f4i3v3XulXDS5DA1LNG1PyrHQFEipIRoAuB+bD/D/bH37r3XOmx65KTxVUBDVDB5RHGATqk9ekj88G/wCLWsffuvdChT7QxOOtLSRusKQI8dNIEfSpTS3K/m5F/wDY/wBffuvdNq0dMk0rx0wSGYlkJs5XSdDjVwObEAWHv3XuiKfIbamGXLJWSyfZpPOzEBA12QcFWX+v+8W/x9+690W+SSqxsUkdP5HiUAeUGzkNyFRgbEEWB4N/p7917p8wldOaQ0ssUqeSoEzTqgWZUijP7K2sbE3vweD9R7917p++6SdooExM4LLdKmIaWgZ1FjJYWZSfz/rj+nv3XulQds1c+MLT1EVQkI9VOSTIoYWKhSfr/Ufn+g9+690nZcWaNYlNOURQGiLwWCSNbxtIPr/W5Bv7917rnWmJvtkqZIgiRleSSfNJcCNCbcD/AFv9h9T7917pxxO3YIYVnWYiUOJlBfXcodTxiM3Av+Dx9PfuvdILuLsSTbWzczA1SqRCF441+jSMFuOV+oBOngfg+/de6pFy2XrtxZqtnkdtM9TO9iQq6TITYfX/AG5/x4uPfuvdLKlgjoqVJD4yjJpc29QbRpHH+tbgW/p7917pCVU7QVZVNZjka17FWAVmYANbjgk/7Ef7H3XujF9Q5mKbIQQy6F8TQtIrPraQBtAK/W1x/vPv3Xujk7jhpqikSekCRM0cQKG1+EsjqV9+690h8XsVolnyVXCKkmUnyOT5BJIwIdWH9Abj/evfuvdGK2d2TLsrNYU1NdVjHwtF9+0DoskdOHADAX+mkLc/65HI9+691YtnO9ExuNoc/tjIyVmBymmNoaqQz6USJWinWWQXKsrEXNrFTxzc+690SHuPfeB7DqtUlPG88szLPqiWGIohsjO31uAeSLE/Uk8W917oEKrB4aGLy7fhpRJTCKSeemkUO4sV0yk3uL8arG5t/T37r3QN5yseSuenLpBND61AAkEqn0ujv9SxAv8Aj/W9+69054ykljFHI0etZy0kV9bGKI2YG44uTe4seLW/r7917pV0NNSS1RP2bGeYeFdLkICCSXkHBABub/0/HHv3XuuVbHTxGGmLxGaCe6yuS6OEuzaf9psQo/Nxzf37r3UqozBp9vzU70cLxztJKh1hzDKvpFUqn6cBRb8BeffuvdEv3plaHKbg+2zGMFTTx6SmTSQ/cJHG5W5juQAb/QKCLH8Wt7r3SZzmPo8JUvS42ekqKB40kjq4HUpIsw1aGIPpZQArKebgn6EAe690zYppauujpqW/mVlijJkcp4wbliQbcXvz9f629+69051Cfw6rrqOrpKbKfdUwjiqSGZYHaTmeJkIFxpH1B4vfn37r3Tw+IWmgW9YpNSEJMaiSWMEBxccf4j88fU3Pv3XusVSftCFmmZopWEQZVCKyggeS51WNxa3v3XumuppnkLLCKmZgCPH4yAoA9Lkgf1LD/G3A54917rjFiZZobmORmdnLHUOV8Kkk3HBBB+v+x59+6904xYTwUZmkCu7odTv61RgAEUG/FhYnn8349+690mIvucfNrnZkiUyOCR41LKAQqEclv6fT8X55HuvdCzgt9Upkhp4p3SNooxOswBKzC7XQOPpbTbj8W9+690MeIywmSERtrtISkhCr6WQAxhiP6m5tYG/Pv3XulJJth80HCMrRnQJ4G1xhpbBVYmNlAAA+vA+vH19+690lMp0FuDJu81DCXdUaWWUysyMwWwVGk5I0j8XF+OTf37r3SXw+xt04SoWiSJg7TCOOUFhHHMTpBKD6mwuT/SwHN/fuvdG+6n3FuvBzxY+tFRNTXXTHIfJaRWsTDIbFRqBsGuP6e/de6NVW4Obc1OJEMAnqkLTGdRIYi3K2mI4AIFwBa3+PPv3Xuik9q7Gq4qWeoEaNLHK6GCA+RrQX8kxtYm49QsbAcc82917pRfFbNT7e3XhJQ9TSVEVYbS0tQaY0+thoZpkGpWsSGW9rWuPfuvdX34COpzlLBLXVMkoqoovLUySep4ymoeIsC0hZh9f8OPyPfuvdQNybbWqoGmmqG80gdJE0qfEiqqRkNccWAF/xaxv7917ohHf2zMZX4XIVNTDX64KSRb0wjRgEDKXkdldbHi3F/r7917rXW7Ew6YrdOUpoowBHUynx+QEmNpC8ZuQLG31HH+AHv3XumHG1FPRy09RBolqYQxkiniSaJJ39KqY3BBFv68g/S3v3XulHjqn97yTIsWksZLRIYYyX5MSH9IJ5A5H+39+690JuByYp6xYyxdGcaJ3RETUVBOj6f1P/ABBv7917oVcVkUhqlVqhgSbQKrs2suf6KQPz+bj/AF/fuvdKGpo9cZkl8op0a8l5EYRsxPLRgWY/42vbi49+690gsrtKurZ6hsW6SinierZ1IRTBcyOOVIvb8XFvfuvdGq+H9N9nuenrj5I6mKaF/EBEl1jf6IwDWtyxJ/wPBBt7r3W018at6TT/AMPgna0SxU8SBzHI8sVgGZWAAuPoRb/YD37r3VolNnooqCHVqVSqFBrv6f7KlkIANgOSDx9eeffuvdJyv3As5eKOY3BJukwdW4BAYACx/HJNzz/h7917plxtWPu2kWBH1kFjLHrVmKgMwcgEf7E2+oP5Pv3Xuk52Q1UmEqKlUDWjdDTKFIdG9RKqoBPPHP59+691rb/MLbVbL2G+XyUTQUlTM0dKVcROr3siMCCSOb3uPfuvdB3szYtZC8TsioyiFo4ZCWnqFPP7cg4Fh/qlPPv3XujH4vbwnK0kTN5E9cs2rwp9LPH+CWA9J/BH0Hv3XunV8FNT0pkYRyqZmXxEO8sMafkILi1/qxNh/Q39+691Kko8ZJR0SxvWQ5KSUitZhHHSiNTphSnsLlfyxLfj6C9/fuvdRqRZYJFpmmExVypk0gBWjYggOQAVuT/Ukfn37r3Qh4EUFVpjmmpyynUdIuiAHgoVcXJ+g+tvz7917oY6TA0sMVNLDO8qsmuo/thS7BgmocKbD/G/4/Pv3XuhFwuOSaaGanlpoSjhpJqgqUhvxGQo5BH+2/2/v3Xuk92PDTV9TrWZBUW8dRVQBbzyRLpCWQcKQb8fn8/ke690UbfERnE0apDFGsixXjv52A5Kq5JvcX+gIAsDzYn3XugwrsdRxUgaN5wTC5dWY+MAAEj6As3+F+P6e/de6CvP4n7bHvkZoYxRVAkjNNUD96UDhJoFAv8AT63J5twL8+690E0M9JTzRsaiamp1BSH0eMhb3YXHBY8W/wBiPp7917owOyN4pAMdBjnlnmfyU5kmVfMkcqfrjKqOLkWP5/H+PuvdCPj6vK0lY+hRCI5LzBuQ4ZtYmkBH5AP0tz9b8e/de6X+YqsuMMlmjjM8izQKYg6GUr6A+izFlBP5tY+/de6Zadcw9PG0kYWRHXy6UbQSRZVub8Hk8c+/de6EXblXWRmCSZHUxhrmP9I0j9vSn5/2P4Jv9ffuvdCJht81tE+mcrbyO0cYbySCMkgtKoIC8WsCCDcj/H37r3Qs4rNYjK08LNLFrmEnokKNKFYaTEy2HpN/pYn+ht9fde6T2b60o8oZKjHwU0M3jMcKxpbXJfWqs17g3Jsbi3N/pz7r3SLm2xuHGRqgp3lkYGM+lPFrSMsShK3sB/jY/gf0917oC+2+lKXs/ZeVw+cxRq5WjmVJ5IVMNOwTUpjl5Nyx5BJ/HF/p7r3Wsf8AIPqDcPQu+cnTVdJJBiJJJhTzLCWE6SHVGquEPH0vzf6W/Pv3Xugt2nvgCkrahnkhcRGVI3QeKaQyqGOhLk30/UkW5P059+690vIOw8tVlKajiMELFJH0W1OE5Y8cXNzYcf7e/v3XuhOoctXzMpq8nI4kjEi0gYoQoT1aSb2IJGoH6/gW+vuvdCvtjK7eGPklqlVZbeMTCYK7MQWAZOL2txYC5Nj+PfuvdTansaI1FHFDXz1bU58ETTSyBhoWyogb6r/gP8D7917qf/eKsqEhgoYp55anT5UIe2p2KsQY+Obm97fTn6A+/de6MD1hgpaOQZPLGGodGiSKhmZtcizkiT0qP7FlK/gX/Pv3XuhV3HuKPFYXIUNKtRSRyKAscqKY0DOxJWT+yDx+R/vXv3XuiKbq2JU7znyE4tP52kdTGA+pQhuXueBwP8P6Ee/de6q67B68rcLujI4OlkWTyTGSUhfEkT6yGhgLG5Av9B+bC5+vv3XuodN1lm6iJKyCjMaUxgWQRsWkZWJAf9wHkEf42/3v3Xulc+zd3VG3xGKBhjIK15q2o4iMBVtLK0q2JSwWwHJJIvx7917pWbdw9DjadDEyyzmORDIA1kElrxMHtyOefz7917rGkeRGTRsc3hals76WcAxlwWN/objg/wBBbj8+/de6sl+OO548dA65OqqGlmESwU0LyLCsrMWVmcG7DTqVgBxcf1v7917qxLdm6Nt5nGY6q21LT02VhpaKGSBHlhnbSCalqyKUBQqWGkg3YE/kXPuvdOu3t6Z2goqSrqshTxD7gK6KBqNOLABDyLHgj/Y+/de6HvbvdUksbCKpMslO1ozqtGoA0BZPoLH8WPPPv3Xulu/a+4MhTtHTKZzTRpO1LE5UFWN2szXBv9CPr9OffuvdQqftGiq5zTWFBUwc1UKuVJ1ITwTe1iLnmx/Fjz7917p0zW7cRLtWOrpaun/iTHXA5kDvJUM5SSnent6VVQDqNzc8Hj37r3SAwedyBmgqGnk1htBjEpCSOwuSiGw4J0i9/wAD37r3R3et5sdV4ObIV1ZJDkKZ4xDQuzKZvT69eiwsOOf8Ob/j3XulZvOOkz22KimcT66SAzxsAT9XLMgI4tz/AFJtb+tvfuvdElZkgqhGVGgVEi6QGR9CtoDkj+l/oPqf9t7917oWdrqkzVy1MEVXBWQpGrzBWMOlSBYtza30ta/9ffuvdc6TbtFQSOzRM5MjSgBbhVDAHRb/AGJ/pb37r3T7mailrFpEgpkNNCAKqSJWeWVB9I0U/Qk2ubf8Tf3Xuk1UF1DFLsHkI8DudckIF43DngFeP9c3+nv3XumyKjyOTacwwiM01P8Avy2OjxnmNiw/tD+oJ/3j37r3URchBRKtNUSySSmWQRBQ4EWlb3c88kj+n9PfuvdNWQrK2UmRJGcNcsznSFLmzFf+Rf6359+691E8kui4kMWgWJ1A6y5ClS7fgmxt+Pr7917p6w1WmNiyEa2Y1aLEysD4mZjqY+o2+n9Ob2/wv7r3XbTGnmhCIqEAhJIApZdVmKhxzf68gc/631917qA1RUzO8hZZGZ2VUbSwQM3Ckn6/T6n/ABv7917qamTpcbjHnliYZJqqUKYywp1gZbNdx/hf6A/1/Hv3XulFtLPNmsbUS1UtQ2KxGuXXqmKRiX9EbBr/AFPJIsb+/de6aq9xlRJUwnzWJK07FinjAPIFrn/WIFv9c+/de6RmX21kK2OnY0zzIX0QtJGERJZRdQgPJt9Bb/efz7r3Td/o53FfT/C6j6/b/wDAeTVrt5tP1+lv949+691//9C0SXGv4jJYLf6Ol7M59QYf4/X37r3TdLipZ3jaKzBbBUVdB45uRxz9ef6/19+6906UFI4ngpT+6Y2DmKV2ZQikuQR9OCb/AOvY2vb37r3SwkEZmfwER0phZmJPrWdo/GwQAf6m9/8ADj37r3UWgiipokWBY4IKdikcVhGsRddTWXgfUke/de6cKuvjVA5a5kBJIBQKVbRYOP68c/1/FvfuvdZ6WSOqdBqNPFIiLNa59EZQsQWtqvxfn/D/ABHuvddVyxx1TpSqJFd3eFnXUviU8aQ3H15Cj37r3TSJwJQ0oYxNKyuV/Wfy5Fv8ebfjn6+/de6cQjPJO1PJHpDKsYYguRoHP1/2/wCffuvdOtNLJTR6JkUpKxLSElyDxqB5Jtc8XA+v+x9+691hpUjqKmUs/jiIaSNyAVJHpCWNv+N88e/de6bo1lNSHLXVHOp1uAyk/Rrf0+h/1rfk+/de6D7vbfa9e9a5rIrPHFXZGmmo6Iu4Vv3EvdgT+kC9vfuvdamnyN3fJvTIzxNUwz3qKtpmaVi7v521Wa/ADagOALD8/n3Xuqh+w8OIcrPKJvKS9QpKklYishChCfp9B9Pzfk39+690E7QyIVLE6ubEjnk34BPv3XunuOhgixv33nkNU92YNHalhjVyoVnPOokXH+wPv3XunbHZWWIRIqXKBZDIwtcarKpI4IIN+f8AH83Pv3XulNHl441WoRy8kkoMsKuRHYWNgPx9P9v7917rLNuVqWrNXRSCCUeObUOCJLaRpZeQeP8AY/7Dj3XurB9q03+nfam1dxR5NGylJ9vhdwxwk1NUVWERxPNGFurOAPWW4HJI+g917o6PWmysbsKhyBqMUft8RjJMhNJLGrIJH9MZVn5A9JI+vPv3XukXQbxp85lK+vgmVGmnfwU/jCTLGw0p6OLp/sLA8D37r3T9RQ15nbIVTxt90yxU7glvHHC15LarC/1uP9cWI9+691iqYo8e9UTIk01dMDSM95I4rjyF4bfSxJ/pc/T37r3TOcpWRDJUszwvJKYqectFqMayINLxvwLkWv8A4Cx45HuvdT4KTD0GPqq2Srad110giQlXeSRNMrFeCY0AHN+B9fx7917oEpa9YK4PB9uzvM8aNNxDTQkcs9/1WP0P+83Hv3Xuke2RpKbIVoR6quhm1rUSRgRwiMrZyGH9WBH+Atx7917rrH7mC7jwMJp1hxoyVEzmBA0jRmqUjW1v1abg/wCF/wDY+691ve9FVtPW9PdcyY9fFRTbWwrwobFUjNGAqgn6Hj6fj8e/de6GMK8pkndXuipH6hbWEuosDa5sAPxwB9b+/de6hiRZJnRf0KCDqPNgRdRz/UW45/4j3XupIqadUZHvqCsgkW+tRflWtzb/AG3+Hv3XuorVKytpDaSi6DcgEE8qQfz6f+R+/de6g5CQCMMGUq5KBlN3U2OosP63B9+690HkztRvVfcSSyh5FmaUcXAYqsXHJH0sPz/X6+/de64rnpKt5SSuj1XazfthG0qsdgB+mw+n/Ee/de6bZsi7FYwsgLMQXRiuohNIYfm/+8X5t7917qFVStRxBnldfNEPK7XZjGVIJub83/pyR/sb+690iJa+RZUEESBG9AmA1AMr31SNb62t/X/WuffuvdKODKySymnAEwSmV5lYrYKWMoT/AFrm/H0va/Hv3XuiKfzKeiJPkR8YuwNmYxFOUjxRzeMdOXNbj4xVaYgfozEFD/rD37r3WhNH1tX4bcM+MyKNTVdHWy0dRFIpjdKiCYrIhU/gMD9RYc+/de6Ph1zW4/buNpII5D5zJFA9rOjE8mRCvK2/BP59+690CffuXgrN+pVwh2SKiooJAXUyS/tC7Hi/+A/oLc+/de6hbKrpKL7eaKaAF6pFjEtzIAw16Uf/AALWH9LC9vfuvdWL4TJmky2LkqK5pBLjsW9onV/EzRatQP4/qef959+690erq7eOIxtNSUlW33MlQ8JgqzKC0bzTFWJseLDj6Xtz7917o21FnaGqroJaJKdqiORI2kSZY0jiCCBpopSeW4DG3BP159+690v3qGlHkWoL0qa0eWRi0paJbiYMD+TcfT+nv3XunCmrZnxyMksplmAhEYNnMQkLglR9OTf6c88+/de6e9v7RzW4op6mE6IaFzJUSTHR+yZDdQx5JJ1H0/Qcfj37r3QwUr4XbOPFG1U0c5WY6JZGKzySwtLGuoX4H9Ppf+tvfuvdBnNukZ562OOqenpGmaJ2ZyFESsPL4yo5PFlAsbWseCT7r3SlwlcYqkmgkmlp44/Es9QrAB5OVVbC925P54PI9+690MuKkylesQFMgoqjQXPq0MY2CCLT+C30a9uQeAPr7r3Q0bf2uRO0KxxxwhfOuoqjB4AVQ3+h/Tx9OLD37r3XKuq5MbDVr4QZjDUOkjABkIN1Xj8m9/8AY8ce/de6DGu3Blsg0MNHTzmqE7BmjLyIkaR/ueZQbrYC4B4P1t7917p0i2vV5jHZKkyEAMVVQuFaQ+ho3juTMrerUTzYW+oA+nv3XutWn+aN8Ok2lNUdpbcotFLDUyCsgooQA0shCu0pj+hIF7/QAg2PPv3Xuqrfj52pXdc7yxVdDSVNPT0tUj17NMXRY3mCRGReAOQAQfx9f8fde6uy7/2hi+4+usbvDETw5DKrhYqiqkotLo7PAk00RZPppBK24tb37r3VHHZe25MVWVVTionShTyQVUVQraVqBLofSWFvwfx/xX37r3QRyzwiWnkpysVRHGAY0QqAyPYXYfTnn/b3Hv3Xuhn6/wB+5bbOVoqyGeSCZaiCSKquRFFyTIHB/q304+nPv3XutgXqrsTbnyC6drNo7o+3qMxFgZoKaCazJKGpQDMSbANd7i3NgLk39+691TDuLq6o6r7hg2jllr6bBVOZjFNVl3MM8RmC07wkEAguSrLe5N/x7917q4qWjkodqYOmo5/FLTU1M1F9veJYRTqJZJv3Dzwmmw/pzzcn3XugozmVotzGSCuDipSCSOCWnjWJGf7lpTrVDp/WzFj+TyffuvdA7v3B1NBt+YSCBqtKcyCRg0jR0hkABXSTYi5Y/S/9bWA917omdbTp99WxPXrGIXnkiRbhKldJdXIFj9DyAbX/AAfp7917pNLeeknqJFK4umbXNUpG0aPUsSghkZiW5N7W4/Nv6+690EeeqIpnqYIlZYIUaokWUaYzGhIAK/1V9WkXuePfuvdD50X2Vn6/AVOCoKytkTB2qqKijeQeSMv+4YwPyGDEC345459+691aLk9sYbtPZ23Nt0tFTyZjcVFh/JSzUyQT0rorxZSqqJtKlpnYqVAawFrAG59+690GXZf8saYQQ5LbM37iwNVuPHHJMXMYKxPGl/0n0fqN7A8XB9+690SXJfF3dW38jBjt17cyFNTJWRrJlxSyFVpi4jlKQL+oBebre3It+PfuvdTN4Rbe6e25mJ9nYojKROopqyWhqJYCaSIfb1tRU1sayFrMX8MaooJs+sAe/de6IzD3TuNat5myFXHUvWVVTNKswiV5DIbyoi+ldV72AsT7917oetq/ILctBBTeaRxBOqO81U55F+SrJyf95/2x9+690bvq3v3NZOaWKlq/JTTR6RKy2SJ9I4WM8kFrmy8X+tyL+/de6PTs/trMbep8ZNNkJA0gaWWkZL6la58uslrG9yFv9LAj62917ozGyO8NpZFEGWihjr6uogjaWeWHXOXkEdha2lQwJYHgfUCxFvde6FjvbEdc1mwCtDlKHO7krldIoqKfHSR4pHiEqy1dOW8og8peKSZgpXSui5Nj7r3VV8lbNhMpJjaKoqRSxUp8PmZVlevZv3adAjG9OXJ088XuVUkj37r3R6/jHW/fYfOYPIR+KtVPvqWJwPKrEh2jjkBJ5YWVgLhbLcCwPuvdDHVCeA1U16bWzNJPG4kMlMJGJ8bNcKNV9QsAeRf37r3Tpj6vIzyQLTVKOI2iGkldaK6hmUra2gE8MOQOL+/de6d1zM4rPE/oeO6kh7AxKSahwTwQLhlHLEW/FvfuvdemoxW1SKky+CRUkl1klKpXGrUIyeCwANvqDxx7917qJHtsyTkrBG7xhZIlKhXJnOoLx/qPx/ha/v3Xuo2UoZYfFDKXMWsjyIEaWQoAZFc2sAGBCkH/AI37r3WCrysNIYmqomWONC6SqTEJYnOlmINtRVr3/Nwbg8+/de6CzO7lWnEs0FY0cbyywiBllSWbWpaNmvwSRcqf0gfjj37r3QZYpjl8wI6agaoqagMhgVVIZjHZ5YSeNfP9kWPJsByfde6H/aO2BJUxQ1cFlgjWN449IETE8rLGfrL9Qb3N/p9AB7r3Q5V+zooY6V6cxCoSBZtN4xoj1Aansb/4EGw4/wBh7917qbQCtxtVBKrmBQ9mILGIcEiT0XuTe/8AsffuvdHN65ropKKGSKdZhwzMW0aSW1C0R9QNrBv6Ece/de6HGGoXVqEySh2sjeq6sgB4Lm9ieCCSL/63v3XuoslYrzSLJ62dgVK2VEv6yGDcEXvewvbjn37r3U3HVFMlQvmhWdFSUyRymRU1OC0bR86vqQbfTiw449+691Lrah4qQop1B01sqxohDMCW06QLD/Wt/X+vv3XugL35VKcVN6QJnY2kkMhvEPRcCJr3Vrjn62+tvfuvdV79hRTvWNHUxq8SMJWmABvqPOoAAEt/iOPoPx7917oGK+SFahppqZachXFOvjLG6Exxup4AuADa/wDT37r3XdNt2CWekqJlknlnjeR38bSF1sWAZifUefqebcfQ+/de6FLb+26aJEPjCrKoH6XRpGYFgrKCeFBH1Ivb8jj37r3RhNuU+BbH0FFQ0VLRS06ua6dTI7VbPIW1CO9lv+ogAC/P159+690KWCgRPH42Zl8ggjpyF1MGP6yVH0sdI5B+l+ST7917pS5iuIppIXgWldLqwPDFVa7Aji1zz+f8fz7917oB93vHNThfE00glPjKsSHZl4RgDzx9frcfgWv7917oAclRU9NKZSHY+ca49IjEXPqTUo/BNj+Qbg+/de6lQU/+UGaJ0Ih0yI6s0ashUal/cCjSCLMb/UE3sPfuvdCPT7qneCELLJXrAqxFhKKnQ5XV4NQPCXvax4Fgefp7r3XL+90jfuFvt2crHEnkVi0rmzElyxKr9AL2/NvfuvdKOi3SyGJTUuz3AeNhZPAFB1KY+ODe5tf6D+vv3Xuha2rXU86Qh5WEbstiI9b+v8vCRxc35vzz/U+/de6EepyP2EQhnAWJojqZQyr4wLkEH6Mw+g59+690Du5s7j3SoXy1ESaNcJfQGdBcEKtvqG/UPoT9b+/de6LXkJpJKtxHLA6NLLZyTGpiN/3Lfgm/0+l+Bx9fde6j0NB59X76hWKjRInDD+0wNha1j9Dze/I59+690K239s4+ZZI8j4KNQpNPWIAY5CsWtAwT1C/Nr/T/ABsPfuvdZ1w8UdSpp1AikPiYACWUOrX/AGwGJCmx5te35FyT7r3Sp3ltjOpt16isgRqOWCBDGjr5oUqIx4FmpSTKA49QYqLixFwffuvdUDfMXqMbJztRuWDGeRa+byPpvEUDNqdmCcfUX4N7fXm/v3XuiF0VdkqiY5MRxpaVhCBHIVaOJbOrlrXJYfU/X8e/de6XmAzlSS8rSKpBUmnAMcZlYkMx0mym3HHP9ffuvdCkN141aWknpGqaau0StXyO9o2AW6RiMEgjVf6Dn8/4e690KGBy7viJJmqaaRqmNjHGYxqiUi4BYjgkE2N7/i9vfuvdcE1rLC87BTNEW8jsuj0Hgal45H4vx+P6e/de6d6XKYuG0VRUIhdNSjWoMpY6QhQC4AP0JsPp9ePfuvdRM1lJchBOmApxQ02kCRwWmCADS0gsQQWPJ/of9e3v3Xuggyk9VFOtPUyxyRk6Wdmdixvwqg83/r/Q/wCH0917pA57KI0mmG0TxMkJ8RN5Ig2r1E/Qn6jjgXHv3XujsfHzAtkdtZDMU8MVNOb01AjprNTVaNfpmHpAFhfVwTbj+vuvdZKnG5/K7jqFyUYpXp6hkqfURpdDZtSgc/0/A/p7917oSMPXjEIEjp4akqjxrM0SAxaD/ndX5P8Aib/8U917pSUe5pnDCmV1d50DKiqYxLI92c3vcXPP9PwPfuvdQt0HJyVZWSokSoljtLLFxE1wNAAv6rD6+/de6CivadP8jesCAsf3C/pLhhrLkni/H+9i/wBT7r3TM01SldAkbMwkOoTlQHmV+CyPbU30+tv6/X37r3Qhtk56KiWnFUKqNjTI9PMt0SwuGYcHgkX/AK/19+691kr9xLR4z7amET1sshllePR45YpAF8JDgkW5HHv3Xugoq8i95abwrFMJJDIzamClgP0gi1uB+fp7917qBBDPXU6lTE1RTl0EmkiRomNmVFN7n/ff4j3XulTR0j0NMpjqtU0yFpYk1GcMATwfx/j/AF9+691zgiJqVR5fuZpVMgQlSwYG+hvqBY/U+/de6W+MrpRIsUdO5RFUk6SVidBYorC9uf8AH/evfuvdL/IZesbCR0tRRCQSKwjkiUrLC30urDi9voeP8PfuvdIUVsiPAJnnYQOipHPqVRHf+0GJItf6/T6/QD37r3S8w1VHPS1GqQVLsGXxxNoMQ4/Uzi309+690s8XnEgjSjihVVKtd2lMjXH0HpFgB9QLcf7H37r3TDlMtXyzB6MySQiS02gi6AGzBEfnngg/QW9+691Px+cyFJUPI2uQopAndnZVJIaylOP9f8/19+690P21siuRoY5Kvya5lVEUgN5tQA1Fk+g/P+P+w5917rFuWhmo4mMEZihuIzIgIDahY3X+yfyT/wAaHv3Xuq8/keoIpWepeWRiCkUhCiMgks4ZjyCP9b37r3QB7WqaSuSnpJlV0U2fy/oRVbnS3N7E/T/kfv3XulZWvR4rMtFTRirhqIbpI76TCZUtIqAfVRb/AAPPv3XuhuwdFhkxMOUrQZqeWhnlYIGhjpXpUCwwlgDrZma4W9jzf37r3TLFNHOytBIwieaN576dUCqSGZWTi5t9LG35/wAPde6dq/PbfmjjoqmmEcdOJBNVhR5miaw1FT9Rxci315/Pv3Xug1y+Co66omnw87ZGkJFTTxqttIXgKFFigB/HJJJ9+691noYFpYIDJHPRyqdMi6jJGC17O5Nj9LgLYcW9+691X58wd808GNGFoqi8jzSmVY1TSnq9LuT/AKqx4/1/8ffuvdEE25S0NUtR55poa9nj8ShQ8TiQWe/P1/qPx7917oTafFfdwR0kUMjOSpJUPK7KG9Q0j6cj6n/WFre/de6SW6dq12N1T1VPLEHDtAGjkQNYalWzi9+Px7917qRtLNJjVLNQtHNFJAWnR7MsAOp7j6m1r/T37r3Rntt9jSZJUSQvNFFZPxp0AWW5/wALWH+Nzb6e/de6MRtXdWKqaCSCvkFGTFIyuIxMXdfSq6Sf6fm35/Pv3Xus0qLMzNJSI6eOOOFpLsahV9SyPEt/x9B/W9wfx7r3TxltxVdNgYcak0giWNUp4ImYICkQTRIgsACtvx9foffuvdFwyWc3DLklpJpJoUmqLRFpmuVC6bSG3qFrAG45HPv3XunVN31W0aPQ1QGrTC/iEgBU6W1hbW5FjYcge/de6YsPlX3NXS5OsihikqahZViAVFZ206yqpwLiwA/w9+690ONNkJqOmUU0QP7bxKqxxuizji4Lm4/x/H0/Pv3XunrDUNZUJ9+1OwcxO0aShB42+jOwX6qTf6j6ce/de6TlRjZq9q2aNxEULlp4kLxAhbOiAj0k6bAXsD/W/PuvdI3IVE2OxdXUVrzxV8YtTUyRl0MRBQzMh+lwAbXv9OOSB7r3RJt15J2q6ySN/MHkIdwdBhd3IOtRzwNJHNvz/X37r3SfoYK2XHSyWlekQqHkKloYzITyebm4/wB9+B7r3Sk29EIoZmRTE9vGJdVydZILC4J5H0N7fTg+/de6UFBWwyypTHHo8njNPB45lHkLOxkadnBtwbm9r/7H37r3XckcyM6IoaUFk0kmw8dwVubi34tb683/AAPde6n09PJLD4idM0il4dZEn04YAOPr9bcf7xa3uvdYaaqlo0kLzPCjMFaMWLa15Nxa9ufwRxa31JPuvdd/dsI/JE/7KM4YH0MRJYHg35Btz9PwR9PfuvdS1qqmqRozTroHiTUpOlmtw1x9SVtzxz/hz7917pBbgSqjkcRCQMCwUEaogCNLFNRsDawH9Pz/AE9+690H8lZVwSmdknaWIjUytcq36VFgLAXvcfX37r3Qq4Df0tKkEckzCKNlcu4YlJGVQy2UgkC3H/I/fuvdGx673Zk9xGUYyJJpoIFJkkkjSnWK9zJJHIbMRbj/AGHv3XujAbW3RU1NfTYern+2neeOnecOXi0MbysyrpBIP0VOCPpzf37r3StyORwNBX1VFULBL9rNIvnEVwWWzCUoeQSLW/p+R7917qXWZjDUrU9Y0PigqItaFXUSLGFBUEBSTdgTYH/WNxz7r3Qqbd7HoqbGUwjRpFZTEpuqrCzRgsVZiDcgr9QRbk29+690x76yNFmKBZpXp0ARkbVEqKkMg1AI0Z1H/Ek8/S309+690APUFbS4rfbNDLfx1evQ8ZkpXQuEBK8fT8c34H9PfuvdbB3U1fHldq4942E+unhkjc3aMOqWaNypuoFyQBa5+pP09+690vK6GKCgqBNFTyGdNfkYWlZrlVV4TqH+tpYAi1xcm/uvdFR7YxSnCZCQxiYTRsrsY44URNP7iyRre4t9Dxz/AK3v3XutZP5K45KPsrICliVKV6yS0oJAP5AuALi/+8f19+690CVNSSQXabUzSi0LgqttXPlY/QgG3+P9T7917p1KmJRFUiqsVUtEUZdYA9Lm1rgm5BH4IHv3Xulhjq5qVKbVTeRQLwCQsoVgtgrhjcj+p4Nzf37r3Qu7fyQMMVT9sjqj6JCitIEBsw1Fn4HPAve/v3Xulwlcs6mSEiMTSeLwPIBpTTYgq3+PI/3vi4917pozQqaenZoJ5A0paOSCkeZQ9muY2VCL3H1Bvxf6D37r3RrPjLE2ByNPk1pyzSrG7RSxsiUpvp9Tn8k/QG/9fr7917rYu+KOfrc6+OQUVNRigkRrOoV5/La4RmY6+DcEfQ/Qe/de6tgkpp6ygip6Q2nMaCzkJpkABUaR9Sf0/Tj+nv3XusmF2vKJddTZfUYpFsCmqxV/1XJIP0N/ryPfuvdPcmL+wkYLd4TyTGtnUKPz6SP999PfuvdIveDGPHubeQlDoQC7HWOFZgWXi31IH+t7917qjX5xYta6WCaOBQqVKjyKF1oVbQzWtwbn625/A+vv3XugZ2DjJY8ZR1Og1UjwovltIGdVWxVixPI4HFh9PfuvdDjE1PGkMckLUxeNzI4i1KAovZdPIJ/qSffuvdRKU0oqXLTMKeaQ+OwlvLIUN45gTbn8fQfm39fde6k1OEjq4TLFHHExcoBIdEiSKfSQAbWt/h9fqb+/de6b4NuVNe6YuCZfuKhwgTSWuxOmxZQAQT/iD9Dfj37r3TcsGR2RuBMVk6NY5qWUSCKW5EqOtz62FiGB+h5/II9+690bPDZSTd+MikoYIKUUFGn3qxolNGqqwFoyL+QgDgfX6f19+691nhTIRVUdNHM7NPU/5RG6xpT/AGwQ+IBVXVrN/oWI/wAAL+/de6k5ChepZ0sqrIrqurQbACz8rYD/AA5/w/r7917oItybRpqqqpEpqMRsoLyyuxaI3ZfI4Cg/gHhiP8CPfuvdNm4erpaaljmgmppYa0PpoqaEIaVvGrtM8k4OtSWuCth9R+PfuvdFD7V2dkcVTxSaaiRI/IQ4GkWFl9C2sAb3Nh9bG/v3XuiqVlPkZPL57yKkoYxP6XFzZUjv9OPybj/Y29+690qdkZisxuWgdL2WzxWUMFdGICyNawP4/p/vNvde6OLt7MUmRCVWWanZ6g6ToBC62FwCObXYA2a/+HH1917ob4afbn8MppXytPFOdKy000bThCtv3UkBsAbgKACfr7917pU4nb1FmY6tcfVUxp6WnDzGR4Uca/0TBASdJ5vzccA2vb37r3SWqpMfipJqRq+F5VLQ6YmBuym7up5+l108/wBR+LD3XumaRYqxVf7hZdEg1VNOUVpFB1eIBAPWtudX9eALn37r3UiDMZGmki8EciiKRjE/ESiyf2yT9T9bEkH8W9+690IuE7EqqZFjqJnmEgdnAYalYMLLE6kg/XmwuP6+/de6F3bm+NvZqSKPIoRGRGsp13eNQnjJsR6rgknn62vxb37r3TxunOYCGiqcbi4ZGxjxvIzhYQ1z9Q403/At/X8e/de6qq+XnUOF7K2RlKlMJHW5GCFnpNEas6kmy82J/snV/vBt7917rWw3dhsjtLclfh12tURT0ryQyNDTsEdIm0ggSDkm/wBfxbj37r3SKqtwZ+icBcRVUIiTXBaBlAJIuxuOT/rcf4fX37r3TNJ2HupUqIQlW0TMNNQY3QIQbaywA4Jvqsf9vx7917oSdnbsylT4o5vK8rPYzSMwgOkWBjB/rfj/AHn37r3QwbXoshnchIwjkSRGfx6mJVnXj0kXsDzc8/QfT37r3Rzur9nukcEU9LOtWA0yVTz3SRIhqKpbhbX+hFzwPqD7917o2W3KOioYUqq9WKL/AGp9YkZtQKmxtbkcX+o/1r+/de6S/YZgzTyY/HPDLqh/b51rJqa7rIqWPHAXn6X/ANh7r3Qb53FQ7KwTV9RH9uftVCmIHw+RlJJVjyTcjj8D37r3VO/YmYlrOwshXzwp+5XO8ckTAI0YYBxoP+uL/wDE+/de6MjtmhizOGhqtNPS0s8USM4bSoZLNwV+ur8/43Nvr7917p8gioaGFsXUyCKgqNM0tLJEJElkBa1mkvbXcjn6fX8+/de6CDdeKpcLjpc0tMkWHmrpaSBWfRIsoK2p9Uf5OokH8AG4+nv3XumPaFCM7nwKACCjWEq5knjeOzEXLk/UC1rfX8/nn3Xujx7Qwse3oYnqoqcKgSWn8RCrLG3A0m/0kNrf0sb8e/de6HjA5WprpCjNS0jSSKkkU8wKIWH6UX/UkLyWN+R/re/de6GKDPUc0NLQR+SWMeMyGIBmhYWWVI1T1GwswDAjkfT37r3QqbbGLSlZ446qqmNSI6dndEgDMCYxOtuWuD+QB9bX9+690/Y7JbkpautqahQjKopGRG/bVSSqlFB5AWx5BP55/HuvdMaZKKlq5oZpGEtU0zsTq1SOHCohYm9j/Z/pz7917qTXbrhwkkqkQOjr41SRtckbOlmMYY/UX+t+AffuvdLLb+98PWUKvUzxRVOsSRxxsoXSJNQQub2+n+8/X37r3R0er930eRipERVbzw3K3V9D/gMxt6fpa/v3XujJYxdaSQPHG0MqPDIGbSAHHPjUXB5/3j37r3Rd927Jo6bL1jRuQ6M06RPGRG6ly4Hk/re/+w9+691y248FH6zJCsgJJikuUvGdTEt+frx9Dx+PfuvdCxU0lNLiBWxRWlhjDTVkTK0HjktZSP7RvcW5t7917pFbkqMXt6ngr61FpoqqMRxuhvFPeO2twpsL31Hm4PHv3Xukth6vD56qkhpJ4Z3lAB1MoVCCeQb+gf1P1I/3n3XuhMk2HNj44EnyCUxrIB4dB/yWYudcYaQW4AsCb8+/de6BnNbam/jFVDBNE1RqZSIwURm/tSI540m1hb8+/de6TdRHUUbNS1UbJJHw8UoJdbi4lK/jj6XH+uP6e690zrHC7OJGmjXyggSuTGATpDEGwIH5+ht7917odsX1V/eagpNwY7OUn28UF3oRNEI5njABdrHhv6Emx+nv3Xuo9bt3bcdGsdVWrS14qEi8bep5Jy+hWfT6bk/S1+fqffuvdOOOwGK24WOSpRWwSN5I5bcoXJIJRgfyfx9fobe/de6yS7P2/uOojQxiKZ5C8YjLRxmIH1aySF+l+CLX4v7917pzioKLaeBrsRjhTyR5R5UqzLGEEMCAgStI19JX+yfp/Qi9/fuvdcNs4vrVKCopps0ZzMjCWro5Em8cjDSQ9QxsoBuCt/8AY+/de6j0nXNNueugfaGQkyVbQVUZoTU12ilDxHWrPqOgiwsfryffuvdOH2/cn3Gn+DYz/j4v4R/n4reb+GeXyav9R/zd+l+Pfuvdf//RtrijpTEXkkVwdBU+PWjWuPSqD02HHP8AsLX9+6912UgLLJTERuv6gWTklRYgqLfm/wDUH37r3WelpdExqtCqdQFRIVuwvyAt/qLH/Y/7D37r3Up4hMbqmvQwk1gnUQCF5U/T6f71xz7917ptngEcp5dU1GoZW5DRldPCj6MDqsb/AOtxb37r3WIQBogWjfUTZYGIfyC5syD+zxa/5vc/m/v3XunalLrpB/QqsGWTmysAmmw+tj/xNh9ffuvddzTCYMrXUCMogIuxYcXufqL8W5/x+nv3XuoiQ+WRQWWMxKLl41X8atRe17fQX/wt+Le/de6kwGCKRJFjEsrSC8oRpDYAi6cA/wCxe9/6gWPv3XunpA05lYDyITdgrBiGUekp/jbggWtci/19+691GjSQvo03aN76lOnxxyi2vUv1a5+tyQf8PfuvdP0dPTiKBjEJA4k1SknW3gbS7urcck/U/Xg+/de6p7/mN9l10EFHt7GVkpggkMNYIH/eTUpW4RT6iBYG/wBP9gPfuvda+W8cfRVtTVRUs9YyyRmSuqLs0qyNHqYxWN9RY+q3F7j37r3RFOw8O2PeohkV5TL+8lRKt5WIkOlCTc/QLf8AN7/4n37r3QEV631oFs6eo3Fja3Leo2/H/FPfuvdMwqHmshkeOI2GkkiPWAArhf8AG1z/AF/pb37r3UykE4Z4C4WOMhi7OSCv1Gn6c8/T+vv3XupIUIVFPM5LMZQ4JN1/SRx+Px7917rgfLrZWAVTwX1garMXUA/4X5B/F/8AW9+690fP4Eb1bAdkZHab1CvDu2iSkgSVVOmrp5Flj0h+LlRYm39bcfT3XurIO399VmF6zr6imglhr9y1smJ/dOqVKSjYoZBEeUGpSBYWIIIvfn3Xugf6iwdVXVmLyFXEsSQ0zI7FmKuszFtJUnkXuf8AXvb6+/de6Mhm8bWOkyUKQstDEKiWRSIkpkisZIlFrkuOD/Uf4+/de6DNYpq6qnaUqi+PzBLGM00RkKgJf6MbXt/Q3/Pv3Xukw1QFyRp5Ci0RDROWYWDqCVdje5uLc/1vz/T3Xukfks1TyTrDQAuYzJGYdTKHDtomdC311abG9xb6G31917pO7joYaikp6almNM5kYu6HUsaFySjfkkG9vp/j9Le/de6j0Gy4U29WZQSCojaqNFLTCQitkdl1q8cPP7Z+hYf4+/de6QOEDQbsw1NPFHTeDL0zyNOQUSMVACr/AI6QTb/ivv3Xut+f48w046U60VZFaP8AuriCkyKqpp+zDLpU/Qc/Tj8H8+/de6GSrcyKoaQKsQRn0+nWNIAFh+b3+n1+ot9ffuvdMDJULKIodJjKlw17FTI/rsT/AIc/09+6909x0DGIxqSZSAQVk/zi/wCrZTbni/8AvP59+691Cegj1qqOQ5cFIzZGaUDRoNv7P++v9ffuvdJ/LSLQwTEKzBdcmoDVplBIKL/gCCP99z7r3QcY3LJNO0dRpe7u0pkItGAQYwt/qQp/H5/1ufde6fZIsXJ+7Ry3m8bB47qkaxnh2AH6STc6r3/w/r7r3TLNTTwPTvKgaLz63YvdpIGuDYfUn8f1sL+/de64Z+GaChVH0xtLIssAf13gdQI1ZhyOdPHH/Ffde6DKauOHmKSxKdcUo0ycr5pBZWF/9fj/AG3v3XuuGMyVJMCQyLPGAmlXYPb6nyrf6X59+691MzpjqqR6SZlnElJIs6AqkZWQhVXSQb+m97n6+/de60jP5oXUw6Q+TWZeiSOnwe7zUZyhjhTTGvmkH3McbflgzE8G4P8AvPuvdFc2LW1eUaCipg8riNDEgbWC9wUkN/oQD9R/r+/de6S/bMdVi95038XivOaOiaaBwNLoyBY9RNuL2PB/417r3XDbeCzNU0dRQJDKJZUmSHyK6xqDoW1ja5AB4H9f6n37r3R462my9DSYCohpJ4iuKp2yExRiTJGloljK8EWsbkH/AGw9+690YXr2izdXHR1b1DQRTeFgJUcN+gKwUD+p5/2/5N/fuvdG520ubhnpU+4lqKWJ45auGzQulNwgeGVgdWojkW/3n6+690fTrnGVO6KarFIqO9HRBzRyTJ5DEvqAjQgF2v8An68Wt+PfuvdPGPiWHIeerjSARiWJ4pJCpTxghJDGbANcEfmx9+690MOGyOLho5JlzWHxK0lFPVPHPUG9UyK1qfQvHkJ/SDcfk/0PuvdFq3V2DQZitSl/iEXkkDhEhdg6m5VZkYcaQCQ3PJuQPpb3XuhA2Hj6OeCGJzHJBC4milYi1VI5u5dSPwSV/wBbkn6n37r3RmqTb9FTSUEKBKeKZI3/AFII5GZjIG8jA2I1WHHP0Fxb37r3Qr0GPxtHA4SoDpqhlYyXRo5Ik0oVUcH/AGP14J/qfde6e6bIiCRohMGPgHjleQBVSWQuAzk3BN7W/pe1r8e6902Vs0LTox/fKSXlZZAWSPSLO6t+LDg25Fjx7917p7xNXQ4wSZCkgglnaRrsqxm+skapi34IIB/2Hv3Xumqs3AtW1cI1jhVomduAIgxLNJIWJ/QCCB/W1gPfuvdE17S6rpu7di5vF1dClRTl51ZJIzLFOwcx+Ui4ABNiLjgD/XJ917rUX+Y/x0n6I3/uCJRLSUE1UzUNLTFmHlkkLgSGK14gOP6ix5uSffuvdGc/l7fIOgXI0vVfYksZwmajeKhWodldpjGsWhHfkJe9v6j6/wBffuvdKL5p9FY/a+Vqq6kqqSLbeUnc0dNSRB/BVOwnRpJ/SLMpB4PANjc39+691TfuCgSgyNXpIWQVTwCNW4YKdIZbm1v8b2/J/r7917p2xsc1bj6yeWbRHRxwtMrTrDphB0RTKp4Ylxb/AAH+I9+690er4ldm1OK3BQUf32mKCpj1QmR9csEcQR1Y3+gAKgA2IAPv3XurKPk/srbXafXdLuvAUaxbl20lJVwVMdkDNTus8ih1N9XIJNibWPH19+690l+n+xafu3r+kFMjHcey6KPE7ipFEKMTCDH93rsNKuAHv9SDzfn37r3UPMQVULS01Nj1gKxmN60kt6h/aSP/AG1zbk3IA9+690gtx46tFFL9/XeSCppWRAAPLENAjcRr9CCV51D6/wCw9+690R/eNPRtki1JG9LBRI6SS3PlkYnSZJUJNhc/i3FiPxb3Xugg3RuA0tPT4bHZFZVqVWWaKJvQ+lvIjFV5XTyLta9r3sAPfuvdISqp5koZVkZ3lnd5nLSK7yOCWCXA5F/wP8BzY2917oQenqjO7LylFu3wsmOadBOpj/aYhyWIQDSADfgCxP4vz7917q2Kj7kwG1cjtrftPVQSKaKljNOyQmKGfSkksiKpUDkD/Y8ADm/uvdHv60+Uu2uwqKQU9bGKlpBC9OWQHxopKhlUkkE8jkgg88ED37r3Rldi/wByt8VtT/eXG4i1FB+2lZHGsUhZtXkaO1wpBFz/AFN/9b3Xug07q6e+O+7WkosxicbQpWxDHOkUMSK6MzFxGg06UYBbEAEi3Nrj37r3Vd++P5TnUW6SuV2buIY8zO8326aXiRZNLU4Cm4AJOmwNgPoB7917rHU/y2tv47AR4quaCpyEdQtP5YLIpijW3jjsP1GwNyOR/iffuvdF93d8JNzddv8AeYFagwpJPIq+R5HCxGyJeEqQ1iAQCORe5Fwfde6w4bbXYWHpvtMnTTnxANJUOH1xqraIiI5bKEawYWBve9rkj37r3QeZndu+dlZqqrcZElY8YkjUS06zQK00YSRVLIReMEuGIJB4B49+691O6b3jX5XJ7grt65mqp5iqrjJlybUUMbaXljZ3lEjSeRlQGM6RpViCOCPde6MTmspSEbezalKqqFTB5AyLqiCssTiRUJBPBNiSDx+QB7917o0fxuzdLhu22pnkepbISNKrMxtEJzaOBdXFgLAXv9LHn37r3R298YHIYXMSipo61krSatYXVQsoZQyAaVbULW/WBx9OAPfuvdIKWpWgT7iBowWu8kZZRJ5QfTCfHfi31Gq1/wAXuB7r3TcuRXLVEcscjUxntFJKNQ8TxkGRxGxIF1Gm/wBAP6X9+690udu5CnjqHnn1aVmUlrFkjYAFWMRuBe+r6f1Fvz7917oRGp0hpWm9El2aSD7aRjMuvhbG9ybC5U3AHIF/fuvdJDJeSnhjrapkl0q0cNJIXjnYu1y66SAb/wBm/BFibn37r3QY7n3DiKuCleWnqaeelkMUULaXUEAo1kcFApPq+nN78kn37r3QDZutlnmEs/leNNUVMoiaZldmKoW0MAR+n0kWFhfm/v3XunDaFPV1eafJ+Y45KNZIqZkDQqYnYiIMim+oqB6lNwP6+/de6Nv1fRvPkYp6qNBG1QsKhX8pkLEmSZ1P1JPJ1MT+L3B9+690aKuocaIoSkIWeeBIWAg0ABBcKztcWJ5PP+B49+690EuZWehrmC08gjVwyXVWDOG8pu6kfjjT9ABa309+690YvrLI0kwp5XIZ5mUmKN1EZYOb/cMwJU6bWANrC1h7917oxsUl430rrqI0VVJ50kOeBb6/05BP9effuvdcGCK7eQqHmdWINmA0t+4VLfQ/61v8Pz7917qRDLF59Nw4uulTqLWA4GtiRYW4/wAOPx7917p0qK+EQMopzqN1LvJq/wBchVNv9hzx7917oBN4TFYaooomVAWRhdAZA2qzL9SByCDwQL259+690UreyR5WoDrTCNXQrJCkHhBYEWvIv+Nz+P8AYfX37r3QM5HAMut3VyYrRxhSJOX9ekAFiSP6Ef1t+PfuvdcsZAlJULFPfyRIHSRlBIVkFgRUCOw5/F/9b+nuvdLBatIYtQcFmXwkKhtwNasGsLEfki39OQffuvdZ8BlJIKtqr9xY9f7jqxADA29SLwL/AOPHP0A49+690MmN3XPCWZ6uRJWEZhiiTxoiowZJFluASTyeTckg/Uj37r3UbO73nrp5J6irkkkfl2kVkEoEYURrpJAsQALD/H6fT3Xui/dn937Q63w1Zltz5gRSKYoqTGRSK1bUNJHeNoYWIOnUQpcggH/Dn37r3VdL/N7cXZm7Jdm9ebXmpq+enmgo6gpHVVLZCwVJNUitGFuCWNrC9zewt7r3RmNh7J7n3BCazedVU0PkaGJ6XKZOeqiiXkTiOnoNKrqb1CxFx9T7917oXqLBb42wGfD7lpaWbRHqgFHNNj6hrePw/aVEzqhb66kAP+t9PfuvdSm3dmKysocdunHY+nYTtSmtoYWjinqSljK/jJZLN9btyfrx7917oZ8dhaynFA0yhIHARCzsxdF5VVUgiz31Xvf6/wCx917pa4atqcfl40aSpSN4DH9sXBjDl/SSObWF+f8AX4+nv3XulLnd4MsU8ZJnYxgarsw8kfoWyp6gQLi/0/wPv3XugaqMpLUVB87h5JhLHGF1yyFpUshjXmxBvq+nPJufp7r3T1g9gVW7olpsdJTLUeRY2krZ/tZC036gqv8A0v8A4/1Frn37r3TznOt891/WQ0W5IUCTRRPStTzx1KuOVi1SRgkDn+v1v/j7917rLjslFHaOoeOV1GhooY1/N0jV3LKbn6fTgDgn37r3Spp6Z6+COSFkKedYoo1APqB1KJJAbBW5JN+P6/j37r3S2SXOZOanx84ebHxFGqaEkCn1QMdBWRf1IABpueOPx7917qvP50RbRrsNLjKhaU16RM6yMyOYUU39RPIsbqB/T37r3VDO4lxuHglgeWMpNWQ0qPGEY08Ukn7kkCryePySf6+/de69NV4HAusEFWKiCcK6ymIkSKvIZkW5Xm9/6/61vfuvde/hNRVuubkWZcO0g8UkDI0U1jfwmx4ANybC/wDX37r3Qu4OcCjhaaZZoZWjcx62HnjJAVA620kC5Nrf439+690oarIrXJPTUEq/ZUQZ9RKuxJ59D8G314B/xt7917rglFDekq6avjllmjkaVdQklp1QAXI/ALfT6fk29+691KqJszLAlKsDRpoCPDEBC1vqjkfm/wBb3+nJ4+nuvdMVXjYRM0uVlKLFH5wsS+V2kQA+MXPBbi9gLH/Dj37r3SXeHHzzxVS06iB3LSCcBQhPp0E/kn8n6j/C9/fuvdG36RrclQYCSjxdOXpZao1MGhCyRuqmMlWvYi3JUm1wD+PfuvdDE+Mkp6WsrMoxlrq7W5qk0keVyWtIrc3H0J/rz7917oOq6WrKA0pkZIg6SsijlrkFgv4X+ptYcf6/v3XuuGJz4xdPOrRtJI4DKSrAo/00pf8AHPJHIP19+691wyG6K3Iq0tSxSaO6wKoNoIVGnT9PUT/jz7917pHTzrVtMoYTF7sTJz+2E9dwSATc8m17/nj37r3WTHYmur5qMTNUM0StFTBAyMin1RIpFjYj8/W3AHv3XuljkKeqxxtU3MiKiuJQqsWC2csT+Qf0j8/gC3v3Xupgw9dPt6raOgovukiWoeqlln+8FKwLJKFUaQb2FgwP4sffuvdINMHVVVPPPUq7RCELKNdhFKRZWdwAbE3P9LfX8W917qBJiPDFG1HO0MxTxzjyEiIIPUwcG5BuTb8e/de6xx02TkhdqaaWZHU+VlYpLcsQ7OW+o4/V9eebfU+69094RhS2kZBPoDKrsCGVmNiA5+vP0/4n37r3QqYYwsI4oY7mZdTsSVUyW5AP+Fxf6X+l/qffuvdCZLQw1FOsKToGRY2nkSX0vIiDVGgH0/1v9Yfn37r3Sercd4YpJY8WS2tlkllQm5+nlS/0+gIPF/6e/de6SELU9DUTNIdHmbQ8PqSzDkFtNv8Abfk/nn37r3UumzFNHI0sTmSOIvHIXJDKdJsAh/AJt/T8H6e/de6jz7kkjEC0/oVgxaWJCG0udJjcOLgWB/2Fre/de6z7b3OK2t+3OpIYIyjA2Pkdebknj8/7H6H6e/de6Hzb2dlWmpRETZmuzgAKgXgKRGOLG3JFgP8AY+/de6MrBjV3Bt9Xp0R/2FmnjlctIZAhLPG3Bb6Dni4/pb37r3VSny5aegzcdJLTPpjDxDxggM7kamJYfqt+ef8AYn37r3RcNhUbSZVFkmNHHKrqRMxKhnXQth/U/wC2v/h7917oS83jVxaxgXqJA8jySyaQyiwuABc2FuCeP979+691lj3/AI+GioqKSGpMi6Y6hFcrTB/90SCIekMv9bXB/wBc+/de6ecVPJkIppcfUMhW9k1paRmJ1gXtz/vAFuPfuvdNNTtvNV2TWczNI7socRyEFWtYIb8G/wDS3+9+/de6U2IMm3UY1EZpa5VZIYtQLqGY+pl5F7/g/wDFffuvddHJQVjyy5crHLEHDzK1kve4d1+h4P8Ah/xT3Xuqhvlug/vtUy01RDVUZDqxgkDghWJjBRfoQTf/AAP59+690WLb7rS1GsrcuF0NquV1Ei2m/Frf74n37r3R1uiaSnyFdG8wVJ4NQimkQSXVyrfpYc2NwCf9t7917oVu0MFlTMnlxlJncYYmQwSQBjHqJAlhaMAg/T8n+tvpf3Xuib7j2bUUVawgpXxsBnCNTBjMFR9JJ1fkBbn6/wCA/wAfde6wYoVW38gjNPNUUss2k6AxjEa/oN/xwRcgccH+nv3XujjbLoKdqaLK1MlKaaaINCFfWyoTyWX+ot/T+lvfuvdLCrykc8sb0FdT06UwJPmkKNNpK+gKfp9eRb6/09+690IOLOOm2/Nk8jDC0bIYVZ5VaTyE6lkHFyDfiw5Nz/r+690VLdudjqc7NHStJFDDUyLDojDCw9LJ6rH/ABv/AI39+690k9wytl4oPKPHIGMSE+lmQKPWwub8cf7f+p9+690r9lYWSkI8kg0xurAgBlF7KAoJ4t9b8j6fn6+690M0hlWngiXQzRkESKF9ayt6iSL8/i9v6i319+690tqWoqYYWkkjZUMaRaFGk8RqigL9LXuSbXJvz7917pPU9bU4iZ45ZacU7lgYRGAGEj39fP1HHP8ArD6e/de6CrtvMhqScKiRxmnkOtSy+sqUB1Kb/gWF7f4fT37r3VfORrxPlKoAmVPKL3DDUVIAjBJ+l+T+eeDwLe6909Ss9G8NFStI6FYnqqYuRE+vlENyACDz+Tb6n8e/de6XONjqI6CRlj8TrdjqKqSf1DSLfQAgXvzY/S1/fuvdJ7ToqIjFLNFK7tLKgDJd1J0ONPIsSbWN+OTbj37r3SvpqlljlWpCVkzNEFLP4nVpDqNx/a4IHFuf9b37r3T1j4hUR6jqLsGSNInGuLTzaLVf+o/Bv/r+/de64mklY+aeG6qlgSh8jLGTqUEcM5/wHN/9t7r3TvhcGklYwqknaJ0JKsqhUZrOpZWINxcf8V/p7r3S7o9rmVKqkpodUEYjmqJyBqjQ30Oi8ar/ANByBySb29+691BzeyI/s/uYonCRME1eP9qTWfSWc/m5N+OP6+/de6BzObXnoYq2JKMOZmEyy6GS8iqLoDzxa3Fv9j9PfuvdA/PQVlHOhUNpl1tMhRleEkkL6j/ven/Yce/de6VWD3nk8RTyUdNV1kEU10mWGYpDKyrcF4/obfT37r3Qz7O7IrvNSTfcSRPFPTyxyNJpbVGdQZib8A3t+D9CD7917o022suu5XWprsgVnqZJpncONE5Kmyyx82+l73sOeLD37r3Qnw4/XSyylvvU+1V4gdMmkteNoglr3BBPH4NrX+vuvdM+Tys+LRdBbXDThng8agRq4YaghupYaRz/AMR7917oD95dvT0nljqJWmVoBIlNrMNwsfjUkkEEXBuABz+bH37r3U7p/cNWcrj3Svp5vvNNTMqNqkpvI/MbKQCbADm9h/j7917rYc+LuWizm0Y2jqo0ShRY3AmMjzNIBH6YktcjklSSP8AQffuvdGzrKTVSQQQ0euKSTx6kEmkhFuZQHJA5uLDgm9h7917oBexMNJLQ5CFKSYU80Uq+Uxqys7L4yAeADcH+vHP9Pfuvda3HzW2quK3LPVpGptUvEUkVEaJzyShjP6foRquTz+PfuvdEjpq8zBaedZJnhULDHCLyKWtdWX8jjgWB/wAbce/de6UiT1dVVRTZAvM0cAggWWyPHEhsselLWF/6gn6e/de6UlBha7KkQ01LNNLrEkEa6puCvqRUSx+g9PP1ve/09+6906U9NkKaZcbHCYTHMoqryvGUKNcJKjMBf+v5+l/fuvdLL7wUM8UDVflqA9y10uGvqCr9eB9P97JPv3XuhZ2hi23JkMdCbySrKZBJHZAhPIaYXN/9TYC/0/1h7r3VsnR3RlPkabFLHGPPVSxvL443DOhsAZFkuALj8Lf6Wub2917q/T46dL0O0MDS1s0INXojcShbM5RbjSCOD/Tn8f1uffuvdHXwlCZpDKEs0duTrbxEj1BCGAOofW44/rf37r3S3pUkMyhUYILB1A1g6BYW/I/H1N+fr/T3XunHIRM0aAol9TBvGjqbMPyuogn6/wCt7917oDN9xGChq0VbA6lURiMOwIsDK1vrz+AP9c+/de6p1+SNNH96qyQtWl5ZJHQtGtikgtGyuACP8b8j/be/de6BDEZemoYYUWkWKGPSFgUWkB0glFI4Fv6G4/Avxf3XulxSZiOpdGQIYmuo1OrSoWsnogCXKj+0b2/pe49+691lqaVaCpMk8YZ2YF4n1xMGblJNSKbXH0sh/obX9+6906U87xU9XNBQqsUKeWQvVxuFa3+6xJZmv+CF4/pe3v3Xuk9V5ypqDG1JUGOZWWZJKcS07wShdKtGy6dR5+oJH1Fr29+690mcy2YrqpKysqnqDFo8ktWHaWW7XUeRyb8WFiQPyPoSfde6X2ytx1NHOEpw6RhrPH5zIzOWs7FFOkAcafT/ALAfX37r3Rl8NVxZCIaykIX1/uBVsw9RLNJcm9vpc2/AHHv3XulrjaOjrDGK+SOOnJkAqXjM0KNY+iTxlSt/9f6/W9+fde6Z63BY7yGSELIqTBTo8eh1V/8AOKkgJVbfgG5t9fr7917puq9sJWLPNB9wrSaVBUGzOyhQiBAQo4C2ta/PHPv3Xugf7I67rIKYSZMQVPoDRQsjPKASGZJgQouAR6hwebE2v7917qrHuyCbblfkKjxLFTTBQ8SRhFKayo8RNvUSRzf6X+vv3XugZx3YVNQyU0TeJdGmIVMbiz/koFW7FTqAv+OeffuvdLip+QcO2IZZ4fHI2hRCpAZYyn+cJWxuT9B9Lcj/AFvde6LFv75z7jgqZYqN2iQOGjjUsskcVjZNCgXH1Nvp/r2Hv3Xughof5hW9MbJkI/Nlo0kVojHDUyRRyFuWL6ACASfoCL25/wAPde6jUf8AMS31W10VTXy1QpVAjEbyFWAj9KMgYc/mxJP+8e/de6NFsP8AmAYiaGghnyL1dTUSNLJB43vDPFzZlFi4NzfT/Tnj37r3R19t/J/CZ/G0E0yaa+eUTNJKkrs0TDStqYlDZBc2/p9Tx7917oSaDtHDV400k8U0s+osEIjCFSAqmMm4Bv8AS5vb8c+/de6E/a+6yxjiSeKOQuzBo5GXSt9NnuSbkkAWNhzf8W917oftrmoyrtHViokSL1VKxmPw1AUXH7rg2Fvre9+PwPfuvdT8htfBVlH4CZIXmlMZiaxRRJ6YkMgFiDc24+n9PfuvdVs/Ir4+7RxdV/ehsRTmTW7VSyRBo2IdmJZr6gGsPyPzzb37r3RSs50vtPeVD5aLDUMVVHGQPDCjxajEtkjVAD+De5PNufrf3XugGbqHB4aeTC7h2i70h1U4n+xVI5xIbaxMAdOmwuf6WsffuvdLfGfGvqqoghWhyVHRzVJklNM7aWp5Y01RRaiLEX1cgA3uL/T37r3Q79fdE7bwUgnpjhqlY4Znmknljjj9EOpgxk4NwbIBYk2vz7917qTPHQ4WH+JY9qBlpZTEYVkBllLuSSsH9FsATbk/Qi1vfuvdBxkd5Z/PVEuHo6arnjMrssqKxEahbtrCC7KLKAL/AJPItb37r3RhOsetS8UORy7OlS3jIDgF9DqClifoD/j/AE5/Pv3Xugn+WGQpqHET4g07qk0EaaowEjVRqUSaUsLhV5tc3IBIv7917qnTeWx1UpXq61ImhWoWRb6okZrhHQG6ta39QffuvdDT0TVz5CL+EVf25o4EYL5VuvoBDMRf/W+g/wAD7917oYs7j8NTxzwLiJMjMUampa8SP4qV5CGEhW+lrDhASbc+/de6Kp2TBkaXHVOMeodsaa1ataZV/bFdGSPuGa3FuRb6EE/W3v3XumfY1TJIiJElOKeGRXEdLEPJLIGtJEzCx0ngk8k3t+PfuvdHy2ZSNkKCiT7oyO0ekqdRaKLT+zDoa4Ok3/PA+l+R7917oZavY9DR0lLUYyrq5qx6dXrlqEbmdxcCIqfoLWJA4Fr29+690qtlUFQuQQvPHTRt+t2LaBIUu2kEG7MQBzwLcfn37r3RnKNqbIRS01HCtDLDDHN45ZDEs08XLVCO4H5P0HH5I/Hv3Xun2laXIUlS1TLBFNQEPIZJzCZJFI06WY2b6fT8/n37r3SLzDos/m4YmRXVpowg1H1CT02PBJsb2PJtxz7r3QR7zxE9RSZGtfPwJNDCZo6SdrSTa7BzHz+Bb6/UEe/de6Cra+68ljqiankS1N6WSomZnVVuNLDV9b8/T37r3R1Oou0hT5mkhaoZmR4lg0a1SRyAFjaMECxP5/5H7917q1bZ27VyX2dcwp/DOsSPGrMEVyVTlD9Pr9R9Tx/T37r3Sq7NxEkdCmaoIFkURWqHVUZQb3UaW5N7fj/W4APv3XugSoqeeOCWvrYY0E8iBYlCRlkB1DVGfUA1uTYe/de6VeQy1Xm0iWjxoxtCkUcbRUSuKaVYxod30j6mx54vxzf37r3QK9rS1+ZoMbiMbRzsitJCJHeRVaX6KjKb6Lm1jf8A3n37r3Sb2r1NvOClhENY9PPOHnqUTh1P1EasPqPoLf7H/H37r3Q77fj3umVoJt55MSYzGUrUdFjoFsoQWQyTD6kqOSRe59+6906ZfHR1YyFTBSVNIj6vtqsRSAxxryZoR9TYjj8j37r3SIxm1KEQtWQVVXm8/W643euSUCVh6UFiByPoP8Pp7917pK5PZebleqxLYc0MslxNJUSEFUlADyRWubc8H/X9+690IO1dl7i2Rj6KggeryFPV6WUM7iGKKQnUkZH1Jvx9OffuvdTt47DxtHTS7h3Tk3wlNRr5IITL5JPKSCiiMkXdrgC9uf8AYn37r3Tdt3MY/cNXBjzRZSpGLo1qKRG1fvQ2HjeQqSpDcf4j8jj37r3XLdO5tz01XT0239vVjMsbJ4EoJXYm4GnUB9P9jzf6f0917r1fj+wt30Bp/wCCVOIjlp0p6lK2HSaosAJVRxawsL2v/wAb917pV9U9QV+GxtVjM5FhaairJ3mZNVnanJPkVlPN/wCpvYe/de6MDiNt7K22KWiwM9D9+ZGYR0haSAMV4BA/1jc+/de6WH8MyVr64r/53/Mf2tWm/wDtvfuvdf/St90U/wBqRGq2UAakQMR+R9eeObH/AHw917qKlGfESWKqAZBLYJITq4Rgtvx/r8fj37r3To0cYgaXX+5piMaBrBiCFcvxa/HFyP8AeffuvdR2k0ozaD4muCqsVc3a7XKjhb3/ANcf4ce/de6almEVTLqKqojVV8a6iF/UG1AX1A35vwPfuvdPFDA07Sv5I2JhuVlADMzC4I1/mx5Nif6jg+/de6ypHEYXldWjmT9tI9RKMoudQS5B/wBf/YD37r3UdKe8kslS0UaorEhgyghr20r9Of8Ae/6e/de64vApkSQu5jax1caR+b3bm3+wA/x9+691KxlO87OLaQJYyomtyzMVDhWuNOkgn6D8n/D3Xun7JU02ElI8kUpLRuSpl0eNrMUsnGnnkD68Dn37r3TfEJaj7gogYDWziNiEQKfKB6rn6c/X/effuvdQN47kg27s/J52qq6eKOmo5grMykmbx6T6Db62H+vwf6e/de61pPlVvOq3NX1+QlzDTU8uSldor3kdCwUSq4N9Km914JP0+vHuvdEkzeKixEEc1LXRVkzwmoLUzxu4LDXpmRv8D/T+n5uPfuvdEp7Tc1teIPFFPPJL5WqAFZArKGKkLbkfQ/4j37r3RZchhJ62pqYIXSKsVXVUl0xCZP1nSxHH1t/vr+/de6D4ypTmop5oo2kUiNCzf5uSKwkKEf4cX9+691wge5eb9SkWK3NiCLEXYm/0/wCI9+691MgmlCeYKoUqQvIPAa36fqP98ffuvdZopbt5E0rYFVXQSJG/1Sg/0/3se/de6UnXe967YvYG2910uvy4nLUkrBGs2iOZBIBf+yy3Btx/rD37r3V3nYsyb/rtuNj6M1tLV4+hysUdKXaPwZFg7BYgQupVP4HAuSffuvdDpFgcftGhxtBS03kr54KaJIGCmVWLAAmPnTY25v8AX+o9+690K1fTJjcNLTVtPTJWZGniWRqtrGliQkySNp+p/wAP6f1Pv3XugHy64fCCv8qx1KoU+3CvrSQyEPqZ+CF9VwPpYfX8e/de6LnvvJ09EKgwKJZqhI/GIGRZCZbknxk3sv0Fh9PfuvdNOEzNHlcGmOiwi0eYjaJZ8iWCrIiya45DHJ6gX5Vr/X6/Qi3uvdZ6mhlRqipaVn8kiSJTiELFGiW1Ilz+kW/wsP6j37r3SXm3pBTSNHLGKRqZ2dEjuEdlHkiUlRY31D6Wt/h7917oHotwR5TdtNLUao1myFNJW6W0eGNpldVY/n1WLf0Hv3Xut/74tFch0L1TIZo3VdmYVQ8fKsUoEIJH5Gnj8k/19+690OldBOp1DQ0d9CMLHWI2P4H+08f0I+t/fuvdcadCrkmO7uLksDbSRYAgfT02F7/i3+t7r3Tk1RBHFO8jqpQxwuApDBRFw6sL2A4H1H+8H37r3SXrchT0pFRPK1o1YxtGwHBNrtxf/b8/X6W9+690l6mWeZVkiUCkZ2kK+kuyuP1MD+L2/r/X8+/de6DyXb881TMcbMEZ6hhICtwC41Lpt9bi3+x9+690lZMbuKilqIoJzJodQyutgshI0adIvYKQBxYe/de6Red3L2LhcjRwS4+OrQajeIuFRFuVLM3144H+9ce/de6e6HfmTyFKseUx8xvIEMrjSIv3DwrEcgH/AB/F/p7917qHuKkqsxEk1LNEDG4EQB1SNJpuoYG3Fzyebe/de6BuDcVZiNxU9FldMK1NWkEs4GgwrrBeSRv8b2H0BFvr+Pde6MPAduNiazIyZB6kTPKKFY3BVZKdPHGsh/shjc2P5uffuvdazP8APB6vj3Hs7Zm+oBFPlcFl6uhkdUUO9BURAX1D6+q5F/8AA+/de61xuvt8ZjYefpZaiSaSJJ41s+ksEBGu9xb6/wBfp+PoB7917pYd8bwj3NuahzERPhrcZRKXMmpA8RKnSoHABU/73aw9+691E2PveLF0UOnzGseWEeV2bQFaVgCF/IK2/HH1H1Pv3Xurj9mbkps1tTa9QKGDIF8TTeWQqpjndYtIiUj6/RlbjggG/wDX3Xuhb25I0NNFWpRJTUxkMqU76Sy6XKxIVJ+hADWHAB5I9+690LlHuTNVscIgp1MxMkYkpTodIrXUuD6RpBANha/P1Pv3XujBdfZrdGLlxuSgyTUkkTIhOoeUaXsZZjblLDSQbj37r3Qo783wciZqlqZDVy06RSLTnxmdolGqojCW/VYMRxa9+b29+690AGSg3LXQa48hULTyzPOkTTlEWNrgkueWUHg/7b6e/de6V+zdo07xUwmVxUBtQqJHZiXlfyK0Za5K31W/H+H59+690ZTANTYqrpENasdIWEukC6pIj2CoQfqbXP8AQk+/de6MC254AtEVkiqI3TR4tQaWlc/okN7j9Nj/ALEXvz7917rHWb0yIgkans5gqY45yZAVeHxq+lr3u/PH4Fxb37r3U3MbsqDkaesjVo6eSio4/tACUV44w0zM9yC7E/U/QcC3v3Xun3H5DNaFracFjVqFkjmVvHFCjEyK0hudWkWv+Pp7917p/wA7k6uvpq6voqaHEQR0UMQpkeQpUGKNRI66iT6iNR5Fr2Hv3XuvYTB5TJUEtTX1vgpmpISiqxBextYXtfjj6/X635Pv3XulPt1sRS0dXhKSbyFXEVRpJVE8i+QMdNgbBhc3/wAD+ffuvdVEfzCPjBjt/bZyu5KeJJKujtOJIoAS8DykSOrNc3DXJNyB9Txx7917rVe3NQV/W/YGqirqmGvxVc0WPnhDqjSoyskOu3+p0g2YWN7f4+691aLtve2S+QnVVTgdzVcdZl8PDGZYpD5pabTHZJlc8X/Taw55vzcn3Xuq6e1uqqzDwV2TllhBoJUpdA1RyTamGh1HB5WxP+N+fp7917otVXqSnkhWRy2tEij1KyEiU645R9f1X03I9+690t+vc9Pt7L+Zaipiq0AIKPoMZL6yAVPPBtyD/T6e/de6vG+O3YeE3ts2XE1uTeqnqI2o1xhRneMiMI80sjXJuRcX4twbge/de6ATG5yk+OPeEWfhlmi2ZuTIy4Lc2M0fsy00k/jklI1Ldk1BrhbgAAHj37r3R999YDDbeMOdxlXLkMLlqBclh2dZL1tHUoGiqVaZQSigiwHNrfjge690V/dFTLUYSojhgmnrKp6oRVUiLEogZtUSoRawANv6n6n+nv3Xuq3e2t7SUeRbE0cFOnploq54rNJ50OkMzm5IFrD8n/A+/de6Bzb9HW5OpkqJoFUsujyGMlnjUlB6lAtwBe/+9D37r3Q5YjZSZqroIKamk1DQvgjVZbSngPK1iCSLfn+l7n37r3R1aXpzFTdf5LFoiR5WRIjG6/RX0EOQjiyjUQDb83II59+691WxvKHfWAyFdtCuqZkkxpmeBVuw8Ualg7BmIuwt9OB/Ue/de6sP+IPVNduna+I3Pgd2LTZkK65OiqjIkdU6I48EfjbUjltKjgA/UC3v3XuhO3V8kd89TZSbB5R56HN40AOtQZBTvToVVDM8xNzyONIAH1va5917qBQfL1uwshQ4vNQSR1Dzppq4mU2ctbzQGwuLHkNcC/FgLD3Xujx7U7losNiIaSDJkhI1jMqvrI8zABQrXJe1iB9Ob8e/de6GWDtuhyNKsf3hqJ3KxI8Zf7hpUjADOT9Dxctwb/QgWA917oQ8JuPYSQastkEzmYqoEJxvobHUccRsstVUS+ouJL/tq/I5I4Hv3XukpNjsfuvM5Wavw2DraebHDHosUcEYpAshCvH5VYs3AJY83uLgc+/de6J33lsGHY1NNVLg0rqNUknjIiDmzC4T0G5sDb6/QC4H09+690Q+fAYbe+RQ0lP/AA1h9uIYF8UEXnS6kP5wQFszggiwJPHPv3XuhiyrYXb8cGNiqY6y0VLDLA0/3ASop41eV46pQCRxaykAfQWsffuvdKqHd8mH3DtDcuJgkp3qK6ki+58zKv3EVQrRRRBTYsF/BWxP1ub+/de62AM9Sp2DsTb+ViIbMU2JpKsyWjfzhYvHNTgixVwQLqBb8+/de6JruCkr5Zno6qEzTQSBKgQqsaLEXMcnkUAHWCNR5uebH+nuvdM1Ljkoh5Uhk8aRmxcaY3OlSBddPNySTa/9SRz7917qTJLJFIkxlBDG8YjKIiSRkhIWsP6AX1X/AOKe690rRmKiTHkrK8M6aEVECBAHA1TxkC/B9JF+bWsR7917prrq2eeE/d+Us/jWOVmUpNpUAeJG4HA+igfT/D37r3QfZnD1E6s14o2jYSKtQuuXxg82I45FrfU/T/E+/de6j7Ow9JHW1yVUlLS1MssRpKjI0jVNP41dpaiNYyjDkKCrG5/obce/de6UWK23jBmauSkV3pIathGrrJCphWfRC0WrSwVl5FgOLEkk39+690ZzYWHFFXxDyQU1KzsWpV8kzU6OplWcsxPJ1Fufze5Pv3XujIpikqMbGpijKrbSzmRLxoxYSaVP1ZfUb8C9h7917oItzYhZ60AEiONJdHij8kaoLs8oLXJ4Krzf6Hi/v3Xulh1xjpKcwxxx+OKV4mWVozeW91OtF5XhQLEH6G319+690aDGS1TMEdCjkL5JA0ShlvdVChLC/Lf1HN/6+/de6w5FxFIZCJQfUwQOjO4defGdNyBze/0N7e/de6bKTKlHAkk9Ua+htSnSn0UMouv0sPof8effuvdPGUzmMjhpxC6hhGxqCoZWEkh1oT/vHH0Hv3XugRrtw/xKWrhdpLLOY5JJokiTUG9MiOFsyKpAaxJB/Nxz7r3Seq8EJjGNEZgAkIaO2k2F2dPNqa3Jt/Ucjj6e690EG/cJT01DSR4osFDmesOgFrn1m6rcabfkAfk/X6+690Ci00okZkkTWQVdkjkAaPVeMM3BJAIHPv3XupdphA0er/N+RiFJCHXyTMByAL8MCCfp9Le/de6bqGrfHvWTVIUU6Ro0sk8ghZABp8sjNxcECwX8WJF7+/de6ETb+UX7NkqolyUEsbsk5Cs9O7NwyP8AVgb3H9ByB9PfuvdFn+Q3feA6lwk3hqIazdkytHRY6KVWmhc3aKerU3CogIJAFyP9f37r3VF++tzdgd/7/o6arzOSqsrla9YoI6UyiFIlcReAKukLH9fzYj6+/de6un+K/wAaNo9M41MlkzSZHduSpU+4r2TyS0IMetoIyxOlgSLkAE888kj3XujetOY0GoqwMvkLadOpL+osp+h+n+98c+/de6j5KaKJ/POkJDlJIo42WJoZCvLkj/CxNv8AG/N/fuvdMcWFbIFZ1SKaM6hJpcqFe5XyWtcPf6H8/X6e/de6VeJ3tlaCpx+2MwFSgidpMfUyiz3L6UgMvAuB/Xm/H19+690LsIpJHkq5JIlWRtEjC7yxlR6ijcCx5FwLgX9+690kdwyxM8MFLCiNKkgklhllklYMxMbTSKbj6i4H44N/fuvdZtsbdP3zipVGmhWI+lm1IJD6GhUfUi/rFr83+p5917oxuA2smMBqlXXEkIsXhdwsl7qZdCkqbG1yfr/r+/de6btzU1fVtPNV62SlAekMztL5JFYlY0Z+NNxwOOOLWv7917oBTT1zZWqqHijEjSO0ixqqEn8QgoAePz9CP949+690Je28PXsqyzSMIpGWQqQwRAy2sSSR/vHHv3Xumzszt/C7Ew9THBLAtRS0kiyEFCw8ii51gDVYEC31449+691re/NT5INUw5SriMnnlnmhppEmaxMq2DENfV/seBx7917ojGwd0Jufbcr5aoabJrpeiSpdSrsT/ZQi1/oPpccWNxz7r3T1kVq4DCJYypancsFUkKn0trX6n8jnj8fk+/de6dcLmgFp6FKyT7NR5DBHK9gzgk6VJ+t/r/X37r3QlYbJVWQIERqRT0ylI49JDNIzcE/i3PBH0H19+690opqqaOE0lAzxTFNE6lVbTNJ6jGbX/wAfwf8ADi/v3XupOOzn8Mo5YHgqnrkVdbh7x82soB+gJNyP949+690qhl62tohNPKyTkartpU2H+bcqPpxb/Yc+/de6wVM0v2Lu9QKmomBX9X6dIIuCPx+ALC/v3Xuk4a+jjjihrk1MXWJVUhgdT3LsoH1H0v8An/b+/de6PT0rk1otrU9NEkaUyxCQyhASUccs2ofUj37r3Ss3Bn8bXDwQVJX9URLqQApNrIyj688n6f439+690hp8rSYmAwySu0+lykt1ZVjYg6ZVH4N/zcm3+A9+690y0Ve8hqJ3ELRgLLGVUFHW9wqgci1vVz/X6gW9+6916pnTJOxCLAryKzFFUqAbCwt9F4/3v6e/de6bK6SlhlaNngTSjFpPQoWNeSBp+pP0/wBf/b+/de6n4/dNLTuo1E2KqkrBlZUdfRIn9SPxf6D/ABPv3Xuushm6rLzyR1kkeiMhYnvzUKDcSvybN+f9749+691kTJOIVRchVyMWEUkcEjFPCjX0OoPIFr88W/xPv3XupzZSmipJoFErlkClYwPG5QmxkAHqYXPv3XukzVVMTRtHTrKJGsQWYQqQOCraeTYE3+v0JP5v7r3UOi+7pKmBjOk1FLNFJURykpBFGx1TKzfUggeoD6c29+691x/jKy5WtMIp4qP7pzAlLJ5Io1VgBHGX+oA/3x9+690JlFmYJKV9JjhIVQhVWVnB9TGyf7yb/wCwIv7917oW8LXipxtKvhpqZ6byv5ElvLVi11XTzb/X+p/Pv3XunWuycrUw1RXWS2lVItHYceQm559+690C25K1HZw4hV1kLcEoSpuCU0/UfTm3HPv3XumfGZPH0sGRjraRKpq6DxU7swMlOSdSSCRiLWsOR/r/AOt7r3UGOfyQeJJkLTlNADeRkIYgKzn8n/ePqf6+/de6WG2cR9sauqrWjpUhveQH63T0rpuPUSOT+PfuvdC7s6qaoqEhST0Ax/uIoCsspOqNhb+lr/6/+v7917owW3twy42Z6WJ51iKsBdiihmuNKtzZeBa/+Pv3XuqwvltumWp3glLMnnUSMulWRmDKQbi354+nP9ePx7r3QR4/IUC4+jmakjjqzESPCwDPJayFgOQRz/rfj37r3WChrMhkqqohTyzLe7lw0oiQWMga/H+F7/7D37r3Sokx+GqVd9MdLKiRgpOtvOZDouCp+twfz7917qfQPDg8lDExhp6ZWVS0LGUFJbFmZC3J5+vFvfuvdCXVZ/GU7tT0DGWMBJVmIBnVyLiT03Iuf6iwt7917qHnddRB9/TwRSeSlA8kw8sgm/tXZSLsf7IA+vH9ffuvdAf2Hmn25trJ107RqGpSbMGD69JuZAT9f6DkWt/Xj3XuqVt/bjq89uPIV33GunmncnlyjBmI9Gom30/H+w9+691wwuKq8ksclPTSReGSn1SRg6FaQnxtIw/r/tx7917o3PU1VPgsgsNSF8q2Ei2NrixAVr2I+n05/wAPfuvdHqw+UoMnRQwV9IoY+Q64yoBDR20lXub2HJP1Fh7917qEvV2291pU09RFBBKEkkWXxBH1DVoUuPoLW5/JJ/H0917ou/Y/XtLhslQR0WMooIaaDwyELZZpgvMsic8kAAkm3+Av7917oLYp6rGyvTRTLG8MrLFFHKTG5PqfQDwFAI55F/8AePde6kLWZLwtKIHkeUlXqUvIgMj/AFYgC1uPV9P8OPfuvdTqXd+QxUMVDWVqWjYyrG0hMcrrJrVWJ4taxsLfn/W9+690Ge+d4/d5ibKp4I52ZZPHSWSBC0ekjxXNxxf+t/zzb37r3WPbDyZqqjEsrhXsxZ3LKNTMCEv/ALz7917oxFGEoIY4XgEjOpjilN0UqFAYyWI/2B/P0seffuvdLHHM0tGq6WRI2UoWBBkVW5YubsPyLccc35Pv3Xulm1VUTSUcCwssaxF/Jy14gC4kkVblubi9x/Swt7917oLd8bgosVQ/deUane6vISq2ElirH+ote3+I9+690Be789DuDBVgFQol0NNG5udQiS4U8208m/0P+w9+690UiiniM7lkEySmaINcK6VBa3lYH6j6W/1jc8e/de6f4aGsnrok4nHALhiNQ0AWJv8AUfT/AI17917oXcPRV01C9MImjEKPCbgTPLJoVjc2BAsQA17fXgEX9+690nGwsoqpPKuiS+keiSSys/Ol1IH9bD/kfv3Xul9gNs0dRNK1dO9NTJ6nLFXaWcRqojjsCVP9STb8Wvz7917pW0+2YSIpKSoWN8dFLUTPKQihXY2UsT6j9eABxb37r3Te9KkcsiSTiphe0lOWdlEUq2keSML+De3N/p+Le/de6EzGUGCn23U5x5plrqVJ5laIReGX7BY2qIpw5uXZJQygAXWNvr9R7r3Teu6MfNV06PeaGUIfFG6Qs63uoUoB+P1A3/pwQT7917oasJTUWapIxT0SNRCNyryamijaMX1SDn+1qvcXJ/oLD37r3TdlNh4uemnq1kV6mR1WliTky8DyFAQQAOQL3+lvxb37r3RY9+dfJ93NNRxytE7qhAi0SqCNNmAFgNYP4Hv3Xui7ZTbFVSNKkgdZFlZHtGwUEOf0/wC8Xv8A7x7917pojapoZkKGTgiDSSVAuTdzcjm3+wvfj6e/de6HPr/fuTxLpEvpYgLqk4GpGNlOo/psfxbm1j+ffuvdHp683dSZSiVKlkNSYPDFSqwAkdkuzIRyoT6tzyOOPfuvdOeew6R0M9VrHlkRiJPISrAMxUlDcj6n6G1rH+t/de6rS7Zy1RJnpqDUI44GZCscurz3OgEBOQeP62+h9+690LXVFZU7eo8dX1dZAqVDrTCiWdPvQq2aNhIwNhduQeOPpzf37r3V9Xw17W25HTU1LVZahWpWJLwtIkRpgRpKS3NmI+t7fm3+A917o/W4PkhsLb8EkdTk4jDTh42kpis9z9VCFDYEm4PB/wBh7917os29fllhMjhqiPb23svl9LSLGIqaaRSr2QyhYwbfQWvze9+L2917qqj5GQP3Q719bhm21LCLQtJQGlFSFBAMgYXLn6F7WP0sB9Pde6q1y2Ok2pnqmlUvFW0NSywuE1ISBxI7ngn/AFuLfj6+/de6fqAfdslfVTQzzs9pC8qmSZy2skIlgp+luOAP9c+/de6FfbOSjxtWaqGWWn8AAaFZItWpl9DxvYcgm/8AT+v9ffuvdQnp5KfJLnJqr+IyCseeWimN/Jq9QWo0aQ/Jv+Cf6+/de6lZetizOUpZ5YaTFtIW8K00CwxL6QfGwQ3JJ4BYk/gG3A917o/HxC6trN35iiSSgeQh1KaI3lZrtpAKKVBX8ggk88jj37r3Wyz8dOg6fFyY81VFpmjEZlkdWjdVFgUKWv8A7cA82/Pv3XurU8BtCmoqaGOKPx06oi2Tjy3C3Uqw+vJBsL/7Y+/de6V7QpQ2jgp30vpD6RHYgC11sByPpck8+/de6yLJHDNqJKAr6lBfUDqvZiDz/sffuvdMmXzkZSQxXgCjTchrlvpc3P0+n09+690UDunes2Gop6n7nyIEd2RJRDqYXNmL3v8A7CxP0/x9+691T72T2FVbp3AS7iWPyTRxIzmVdRJPiZFIBv8AXV/S/wCD7917pN4VoaqNhphUkurqzModlFtEcLG6/j6Hn/W49+690q8bVw0yGFIkp5m1iSVy/m9PEap6gR+Ppz/iPfuvdZY6yasmD1s1XPBEVg1xSSLIE03EZZizBFPH1vb37r3TPU1NR5paeLUqR30xNVyNBLGTqVHBOonj+0x5+nv3XunPDEEtLGiQmIgPKwRWViRqEan6gcA25vwP8fde6mVtZrkeBVm+2kuZp2UfuOAQJAZAdNhfiwvwffuvdY6Gpp8ZUCoW5klk8cbxONVh9ZXUjgkkauP8f9f3XujHbOzdVWUyUv7HllKMdQFpPorhmB/xH5tf6f19+690L8VRPRgx1FIRT28bRi4DkjVcaTbj8fX37r3UKmjp6iZxLUSU8eppJOGcghf2QtiB9RYXFvqT+Le691wklYSCn1NIQAGZ0AZTc6XjItbiwuOR7917pP5+LJVHChakJHoT7kuxsRZFUg2BFyL/AFP5v7917ohPyD64qs/iap5qNoJIYZSrpGC7D8EIACTa4B4/wFzf37r3VMm8MTl9s5SopFhkjijdkieTULgtcgmTUEP0uSP6Wt7917rNtvE0u5kaCtkkjkqdMat9wSqyA2Zl4I/wPNv94Pv3Xunmo+NuFyVdHPVXdZkCu4DAMjMFWxseRz+Rb839+690IK/CrbdbRtLSY6OWVoxdmiuz3W6lj9Tf6n6e/de6A3ePwupljkiAWkemJaBfEwLSXusCso/Fr3+v+P09+690X6t+K27ds1DZajeUwwnUAyGJBAwF1BbW1y3H1PFj/gPde6xZvI712ZhfuIaiamegDTRmkmnSVRb1kIl1OoW1/tm4FvwPfuvdO/Xnye3FSV0EeRq6hzHZdZkMYRv7YkduSWPIuBx/tz7r3Vm/R3dsm5zC/wDFo6dZgvkWeRXaUqbKsbkE6hckAEX/ANgffuvdWJbJ7Fq4oaSCoSWC8ZVapJXNPUNqayWViGNlBJ4F/oDY+/de6Gyn3XJV0SPTiwdFmikkZRd1bWBpPPp0mw/offuvdFJ+Vm+nHXWcYSNU1700qwiEhAJtDFDxybC/IPB4v9R7917qirrX5c7s2duR6PMxM9ClfKqmUh2sH0aCH/1h/Q34v+D7r3VuvUHe/U3bdHS0Wao8fLUViWkBSHyrOjFLFfwST6Sf9b/W917oZc98P+rt0zLlMTlajGvIrun2dWYtJkjB5T6FlJ+o454t9ffuvdN2N+Fcplvj95VsCGEIUepModVQ+so5H+pDEj82/wAffuvdPmB+G+HojGcnlZMgqJJJIXuXkjd7lwPrcG5LfgEfX8e690JdD8f9pbYqaGqxtPRxSIynzSMJ4kVkMbh7g6ncG5U/Qi4+vv3XumjsFaLZcFX9oKWQRBa3yLH44NYQftDVzyRwAbD6H6j37r3VV+/c9DvfcrUW5po6fHS5CP8AcYB5HiaqVxFC8lwqn9PH+F/wffuvdFP7S2dRrXYWKlnpaKOtosj/ABKR1UxpJHkJVpI38TWA8QXx/wCxJ+g9+690DPUdZFRbqkxtRL44VkqE1KxsDHKVugb6qwK8n8f439+690d2uxWPXDCZcnCZpyJVpYUNmGm3qccA8i1/8T+D7917otHaWENPj/FDLRzipVZJvGQ5iaS4Gtjxfgiw/wB75HuvdFbwWRj27lGmkUPRxOVen8hVpJmJAkFuTY3+n5/Hv3XujqdZdkUZelljdKOJokgfW6lbBiTMSfoxB/Fgfx7917o822Nz4qrhpMmJY5KMeNXZ/E6VUiMCYER/ywBB/A4vf37r3Q75et2NLhGehiwkM8nhq6WOmp/DUq0jhpvui3102sCDz9ABzf3XukHFO7t438lRLIHURrKY3VahiYtL8EC1i9xYcc/X37r3SxxdPilekpc/W5GkpJZND+BhJO8p5KF+bKBpGoAkXvz7917r288dQ0FdHS0c81QooBNGxq2rLLJewD6VBKgcjSLHn88e690CtbjpamqLVIlqacADTKrK2lj6l5/1hbj/AF/fuvdSk2nQu8RSmK02lSkEg/dLpyoIt9B/X/W/x9+6908Y7GZLGV1NXwU7QRxVCssuhgEt+kJcWA449+691ZD0ruo11JTwPMwnCJp9et2ljI0nxsLG9+f96H19+691ZHtNYN34OfEZMmmMkIUSVFreVUBjawH1JuSR/wAb9+690UTtXbm4NqZ6mpKGVMxSzO4qpIg6rTQoNSve/wBF/A+p+n+v7r3QRY3ubdOEyf8ABnx1RX4ipjY0yUtOXaOAkxRvUSBbqHYXUcEAgn6n37r3Qq0W5aVoYvvcLVx1U0kNX9vLC7qnjAsEJX6EWP8AvXv3XuhJ2h2PjKvI1FHV4ergqY1IjjjgeKNT9Fsf6W/r/jzc+/de6GbbIpszPLJPTY6GKIpGn3Cgu5f6aiOR9Px9T9ffuvdLTetFsigx9JK+Yjkr2SUz0cXhiIJIUxRRuR9Bzb/W9+690X/M7o2JRANSxVsM8GhmjVVaVnQhl0hT+Te5/p+PfuvdJTIrmeyKqqqdubZzr1H26x0taFmSETFdMauW9J/AH+N7+/de6GbYnWneb4CF8xBisZMkRgBrpvPLTov6GRI/o/BsfoD/AF9+691hm+PkVXW1NZvDJVucoZ5EmkxrTT1FLDVhQBqFT9QWF/02A/w9+690M+1uqNt7ao2OIwVFTNIp8jlbaSRdSrH8W+lv+I9+690taPbdLoRkOPje5YkRRNICbXQXH0NuDcH37r3TfuPFY6OGlaeZFFLIPJoEcJaNmubH6X+g+p9+690ichtDae4q+E1JqIo4IFXTSSiKVmA9Jk1BgV/rxyfrf37r3UzGbO23t7ILUYvGzT1c9jJM0X6iDZNWlVTj8lQL/m/Pv3Xult5KnTf7Rvpptpb9Xk0+L/if+J/Hv3Xuv//TtvSdFgUJLFKDE8roAPqE0iNg39Ba5IH5Pv3Xuukq/GsEcaEJIoYBkWS5W7vo/wBbn/YDn/D3Xus1XWRFOU8ZVmVnIuzekyDTp5Fr/gf630I9+691EMvldGhk1kqHZS2k6gnGrVwV/JFvrf6/X37r3UKKpSQ6gdEmstwPQ7arEj+huLC1vxz7917pzjMr+mSQQOLNcfrAHI9X+IsfryePx7917qXFMxmhZmUxuWEspZ2Y2J0hEbj6j6Acnn37r3TzPMalA06GRY41VXRV1SrYHQ63tx9LH8C5/p7917rFZ2pUqTDIIfKI21LGBG4FkAiFrrawt9L3PFvfuvddeXQ6uhj/AHI7fbrIysFU/USKeFB50/Qg8e/de6xy1zy3Wp1SCMBSbs4XQTIApb+g49+691yp8lJGGFOPIspYNHKJWVlc3Atex4PP+8X+vv3Xuid/Mnfc+J2TDtugEayZBZXqdIN4SsepCIfqbqTwR+Bb6C3uvda1ncFTUrkZPtK85DSzCUO7NDHLqABMZ5t9L3Aub3t7917on+Y3RmaWetdxLNUSNLFTmMyRQgxL6mQ/QfS1xx9eeOPde6CLLzvLTLVzeRK+Z9PikJceu5MrsfqL835uLf4W917oId2U0qSxvOhSoPPnhJW5Ki2kLb8Wv/j+be/de6C6RIQpbxu7vIx1WF9X0JYf4/k+/de6amZollUXUBiAoN/ryAT/AMU9+6913BUeN9bklLW0EkgFgQCR+fpcfTn37r3XNMo0DakKqGkJTgXUcBx/gCf8f9j7917ps85qKsMshjBlDCZVJCsxKXIH1021cH37r3Wy78LjtncPS20N45mtiq67beMqcZreIIlS2Pd3TzPJ/aVNKoLc/wBP6+690tc5lIMru2TMNSVMcKxQV8VYvphjhNvHHLGvpJUAfQf42ve3uvdBdv7sNMrloVhqnWippFV3DGzANpaRCnB1H6/8R7917oK8zuoNKZZaSSWNFKwzFyimMSc+ZDb6fqF/x/sPfuvdBnmJjlMvBVxQCrk8cS0bIxULGzCM6j/tP6Rf8Wv7917pS4SgD1ZxySxRVOsJOHLMtOugss1/qSi20rfkk+/de65b8o6nC0NEtNM7u0UchkcEhoJ4llCafqOGtY8C1r8W9+690VzIZX7qoqEd2DU5MhV00mRl9SxCQgX44H9Pp9R7917pOy12Ex9TFWyytJkK91EgUl0gDSKLBSeX/ov9Pz7917rfs+AlZNW/Ezp2peWWoaXaWM1SSsTMgESRAOAeCV/H4HH+Pv3XujmUuOMiORJLO+hGVLOVgL8+Q8ck8/7fgfX37r3WGsqZC4lkIEMXod1UAMU9K2v9eBz/ALG39R7r3SUzGXgpojJCpleTyRhQAOGF00hQT/j9f9uT7917pEGCcI5r5TI8rXWn9XjWN4hoUMv0F+Tb83Hv3XulTgMVV11HLLNGsNJRgx/Rxyx0BgSRdVvci97/AOt7917qG22/slZjIyESB1fWbAmU+ORb/S4sR+be/de65NtxoQshq0kkmk1aiGZ3Icgajzf+g/2H1/PuvdJrIbe+7nk+5qYkhVb8oFCEtYkOR+Rf/b+/de6SVZtTH3lWKYSaXV9JYaWUW9RseSP9v7917qBksGyURkpmiRiskSWZQStgQbNb/WFv6e/de6Kx2djJchQymjgMmSgjJlCEhJhGgUMGPJPA/P8AX/C3uvdApsbtqvpZV23m4pIWE7xpPO7ACKMFFV0YWNjexte1ufz7917qtz+bVuCGl6GpMyw+5pRuSkphpJZQqjSCL882v/j/AFPHv3XutZmrgw+6S0tIFEngLv60iIk/OkW/J55+n44+vuvdJKg6+3Nm8mlDRIHjh0mSoqJlaKmg5Ki0h+pP9kD6fW319+690aXY/wASsxuGjjrKfcdHEPHdb006q00bFXpQo9RZAAdYGnk3II9+690fym2Jm+t+v8PiC8L12Pp5vtMhS1K1NC8slM0iRFBZmbUTpTgi3Pv3Xuht2ZHHX0mElleWGaAwx1yyEyCrksQ7rDc2FwSBfj6D6H37r3RusB1zBTTwVVHLOYKiNX0pMpZRM516v9jcW/Atfn37r3QxUuzVpxPMs0ssCssLJHJdw2galKqRwouf8Tf37r3StpNn4+piC1Fb5ZIYPPC82hZBEwvpk/INja5/HH0+vuvdIqtxtBC5pJJzZWLRmd/DDoQ/pDtawsPp9D9b/n37r3SQzPaeA27XYyBJdUsMciukUg8aPGGCFXIIa1wfr+bfjj3XunDZm/KbNVUwNawDsJwgJMMbatdxf6CxF+P6m3v3XuhribNSUhySVTNSwsfJMrhNaSqRGACPooIuBze5HB9+690s9m4XJ5qhr6qpyMlNS0uhFlRwzVDP+4qvq+o0kc2uOBe4Pv3Xuhy21s6KqlSSsyMs7PTLTggXjSMqPoo+v0Fz9bf7H37r3QsYnb8s5gxnkdZI5GaldSqoLuVvUE8Nq+oH9Lf4+/de6XbbPGMQU2U1P5GaSXXGNL05jLHxliQV+lz+LH6W9+691DkyeDyG3paeiiiX7ZDEiLU2ARZDGG1gcm4P1v8A0/x9+690hOu8NJPk8pBWTeOEzMUilkGlonlZ1l1ryVCkA8f1t9PfuvdN/wAjanb+N643Ik9LSRxx0dUsSuUJmeKn0lgzDgHkgEfQj/XPuvdaYXfPXOXmye4uwafHaKLD1WQyFOXpXNL4yxZFYWIPP9qxvyR+PfuvdAr8du8p9pbsp6qrklEOQnYVdPGo8MkZHl8bJY3Buw/2JHAA9+691Yn2tt3BdxbWG6Nn4inM7xK1agZY4aaFv3SWjH9oji7c/jgH37r3VPm+KWTaO5iGoYY4qaaZo6WVLpI4a5cl7mwa9hybf1+vv3XukXDT5OuebMqqqhL1AELoFt5SChAA44/pxxb37r3Rz/it2NLtneWPFbUeOiqWC1E8cjFo1eysI78M39k3v9Df37r3R5u+cTS7223USY+BZq2ZWqWllVLijC+SOUC1gzm1yLEjjn6D3XulV8V+2KDevXWY6j3/AFb4/O7Nges2vkZ2krDJizUiGTHvCSfRGH1FUBITUxuQAfde6L98kO0KjZscmzMQ8clTHOg+6hufNDKmqOSExfpRgQVNzcck/k+690RjAbQzO6cp908cktTUu1ROZdUiO8g88jIFsQTf/YcgEC1vde6Mpt3rjTLQRwUsyTVMc2qJDququIgz3/xB/wBvb+vv3XujodedWUW29E01BNPJKdRqRBZYqiNLKikcfj6Af6/Pv3XuhXrkoooyagNHHOqwLBIFiAqOCqaGIL62tcr9Bx/j7917opvzC+PFXSbOoezqHxx5IJ/l8dLCzGWJwJwsTQ2RwpNjZgQbg3tx7r3RSOi++8v1+KakppaiKKStjZsfG/jEssUllkM7Fh+sHUqgG35tz7917o53cO4+qO9ocfNlKqnxW7qjGxDISrOkEstSG1aqUyAK/NkYN+b2459+690QjfW0KzYNf9xg83VFKUxJOjrapRav1U3hkQkHU1/oSALn/E+690pcB27vjAUtGXNRVlD9zJ/nJpAAP82F5L+mw1D6f64v7917oddmfKetkhqKXJlsdN62ikZ5VlB1lFUEerVb8arj6H37r3Q6YnvHwwU1fWZhaqOMeZo4nED+MqGWR2W12X9IY82AN/fuvdGC2r8wMU0FPHHWU1GaaERQ1EEsStVk6WX7qReGbkqdXJP1uRf37r3WXePyXo965BsVNj6aYGla0NE6zKqRH7fzkuWXVZQSAALnm/v3Xuifb+r8fQVkORw3no6lZXlaNDGxmj1Em8afQ6r8/gH8C3v3Xuk5ufdUu6cFRVONhWCtiqFiqHkGmUN5itwsdg5IF7kE/wCvb37r3SjTL1UVbhsas1VNT0D0VeEILoK1ow8npP6SeSCtiB9LXPv3Xuthf4/dmUlRsDZ1TXVMUXliShnjcDXUSVEfjdVdri4K2utiLE/W/v3Xul1uja0uC3BTZqCjcxVxauCVsUciVEp1RlJw11MX+1AX/IN+T7r3QH56mqIqV6pUZVNRUzS00EIlp9UjKxYMQ2lUvYAEA2F7nn37r3QNVtbU009ZokiqHqHJRUR9MaySENZL6QeTzYW/B9+691OpaidpaeSorkVYlJelT0VDRlyhKpypYWva3P5F+PfuvdKiDJmplgiaAJFTznQ0hSVJkYaQ30JU/niwHA+nv3XuneTGx11QtLSMJV8IV6iRZRDoUkyhSDwFJtf6/gW49+6907UWypC2qMJLPoKzSgeSP9JSwDC/AJX9V/8AWsAPde65R4qspKxZXCBEaKBgkaRhiWskfjJI/Tax/wBb6Cw9+690Lu2cpNR1AW0bUxlBmd1vMya9EkKLGLgWAUFrngEe/de6GahzxkknjoJZhTqNESVIV5U8i+ourr9BcgA34sTz7917pR0mFqcm9NCi6vOywL4xGdRZg0voAvzYfnn/AAvf37r3Qtba2Fk1qJ446ZyUlj11CxODctqVVAsLAGw4v/hexHuvdDvR9cZd0ESI1MjsGOssilo7orWJva3J+l/ra/v3XuolX1dVhnFbW0pja7mV5VaTSraTGhY3H+wt/W9/fuvdJer6dqGqo5qPKUgilYK/kbQERgNKhVAFyD9SQfrc39+691jrelcxVUbUKV2Md3nWSF4ZHMixhAPGZQQCTybE3B4Fx7917oNs/wBH7xx1MkqxpXiOZz9sswtHG1y9kUC4PHPPN+QT7917oOMntbcVHBItVjayJYNXjVvJYx8oIhNb6W+gHIFhxa3v3XugQ3Tjc5Tsvnjmjh0gqkTLrWFz/u1P8Tdbm9gLkk8+/de6DMYWvnStmghCop/zfCeNkYll8i2vb/XP4sAePfuvdMFRT+KPWS2vkMiSkMw1nSswlBBA4IH+P1BPHuvdN8cVBWWpMjElTDUOXm16pIJEVw2gmT6Hixta/wBB/T37r3TV2r2LjesNl5HORfbpWtopMLRIg0PUiP8AbvHcAhP1cA35BAII9+691SvuTJZ7ee6cxm8zJS5PIZZnZnnikWGITNYLFHLwpCkAW+n+29+690YfpzrXEbFel3JWpBJm8lV0dPjUKBhTwSSK0tSruC1rcc839+691aBjqaK8bQMglZUkKq7gvePWDqJJ5PJ5/wBbj37r3TvUTSzRM8sTKfFpZlcvqFwDoVTfnmx/2I+t/fuvdYcfi48jPTU1TK8NP5yrSzltSK62taT/AAFgR/t+ffuvdCFhMXUY6WpoKKamnjdppg9SwEbFSxiMchudVgRYHkn6/Q+/de6cd3bWXcmLp5qWORcjRSiSnMKf56dU1SKrDmyi5uTzx/X37r3XWHWvOL808TrJTR+OdowC7GD6tKAOCSL3Fjb63B9+690lXyUtTWJK8UpVXB0xyGMyG9+bf654vz/j7917octgfaZDIU/3NQsD1LpTwglC5klfQkPkYcDgajzyLHjge690bQ7lm2CZMAaGkyyZCIR1ksccknikVRdmMixyDTf9X6SRcE3BPuvdB/mkir1d7i00xMemdwkbWubR82P1/qLfQn8e690HmP21RSZBfvS+hqrzyyfqEhdr3LLyRYni3Hv3XusfaWZxOwNrZStepFNH9vIKWQ6g7yspMShiB9LD83t7917qinuzuJ83UzwNkKsTlZgwaS8U7GYhOFZiLKL2Jt/h/X3XuqPvlZusZHK0eLEp8qVBcxKAQ7l+Cb8j6kW9+690FbVtdg8VjDRzOjrBrRkvqJuCVYH+n9eP979+690PewclVbswdXPLWSCXH02p3kDO0striLQPxb6H8/n6m/uvdRqKapepVY9UE0DHyMEAVjciwPFrf7f+vv3Xuhh29uWsgg+3LqxCsFcAAuwBK6tNiWAsASL/AJ/r7917pWJU0yQNW/cO1XLoEliUKSOhLuwPp4P9oc/4/T37r3UuCsj1IrSGoL6DJOGVLFlspZnHJ45/qef8T7r3Qv4mhxTUBqquq1tDCI4ad2bXIJDew0nnjj/X59+69025dsPDSCnopP3lb90vctFHzpW/AJFyfrf+v9ffuvdI+kxUktTTarKxqFdZNJZmRW4X1/7z/wAj9+690ammylZi8HT4rERyzu8UfnZGs0SkCzkk2C8kkD8e/de6aMtJO1LFLTZOeGpBtUILOsnHBBX6H+oA4/2Pv3XuoqU9UyQTVNZqU2kqFBLSSxRj9JUXt/sfp/W/0917pR0OTxawOVm8JaE3CksdIFkisR6eP6C3v3XuuNZuWAfaUsMYp45lRFmjVh5JSLaWtcXI/wBa/wBT7917rhX4kZJhGpWJnW7arE6ybWIXn/jX+x9+691wfbs1BDLU1UxkNKIlhaFHeOMMLJFLf8Nz9b2+v19+691zxcDSRTyzRTs5k/biJJVRa72IIP0/43+B7917peJtStpaMZKm8U1K1NDWTojyxtDTzGwkdXXSfz9GJ/w/Pv3Xuk5UViSKkemKOVHkaYoUUMUNrhbg8j/eOf8AW917rhi8YmXldaMISizag0wV1Uclk1Hn8/Tn/C3v3XuuNdW0dNjfDTCOZnjeJ5Zbs0EqPZhG/wDsDa/19+690C2SyMQqi8JkEaa0CsCja0NyTGnFj/vPP09+690rNubprDMJqKSQxRxfbOZEVlBAsyoD+fpyfoeffuvdD3ia+tx9PSTTvCkdWivTK0nkqDrBDnSf02Ivf8/X37r3Sugesr6VpGqIo6OFmMsgYiSQtZRdfzaw+nv3Xug33ttLOUMAyLsogr7mhZZNc7R2trMVuLfgce/de6LDXZbcdDWmjqWmIjOl0d7Hx6r2U/g6bH/Y2/p7917p3pN7SUDL52BihuxGs6gp44e4ufr+Cfp7917oUNvbzSvdlnMrwNBqvMxCOWHpLAjkgWsf+I9+690YPYu8aOogFFT0lOKhJUQyI7KVVONZsSQLW+tuffuvdGrphTNgp8hLCxNNRyBJEBN3VdViQDf8kN9f6X9+691UV2skuZ3hWV00E88VJU1AWRBqRlkksFc3/UAfrbiwv9be/de6QtRTVBqY1ooTNHAkDBoyVZm+jRqPyAeLj8/7H37r3QnbKFPTq/kpzHPWlmKaLaF1WbyH/VcfX8e/de6U9djacrKi28GmSV2UGRYtIuAGJLA3+g+h/H19+690lVwtPKHmaoaSRjZZWJBa49C06D6EAD6jn+nv3XumukkymDq62pinM8xXxlit2UNwos9xe31/qb/T37r3T3QbhZKCbHKwq6lphMJlJeSnmN3aNRewv/iDa3FvfuvdFX+TW7Kmh22KKodjPWQsoPFpVCE3/H5NgP6j+nHv3XuqnpWMlQ4J0AS8qwJUE8j/AGxJ9+690scXka6iglSnqXHkeA+NLFCb+nj8EG31v+OPp7917ocev8pVJP8Ae195lEqySfcSMRJICPSukgm4sAQR7917o6W2dzqadfuEWmSYMohcqZFR1AU07Ne5FrkEf8a917pU5LuSmocZDixDHDXwOytUopSZo1AVPKV/tHm39OPfuvdF/wB3b2r8kk9RJKxW7hvT6XUKFZWLXI4t9Lfki1+Pde6A+syslTWtJKXi06Y4tC6i4cAMht/gLXP/ABr37r3Spo81PQUyvK6kBZI/Cp0sIiAEDqCb2NzwQf8AX9+690gs/U16zyy1cSuh/wA3GxYLokAs8YA/UeAAT9fx7917poo9mZnIz080lJPHS1pGh5o9QMS3LujKRfQLE/nn37r3Rl9p7DpaHGxSQjz1kAsVQ6zJc8BAB+RY/U+/de6EyGlaNFWpoxqURuIZkKnkkaXJ5NrE2FvfuvdPVeY6BDIZEheeDW0arZYxyqsiEm9zf/bc+/de6x4zL1VI7Tw1KsYoGWJqgBtcVv8ANuCf6k8C3549+690WntfcdfBNaCnpJopJmkmgmjDJZ09RhjBAsSDyL25J49+690F2WzuLq9oVVRjo4YMjD+xW453UuiugYzwlbA31WA/Fj7917otdM/q9MUiymW7swsq6ZCwCKOPySfryT7917oQcGXeVVZ2D+O+tLXUBjJyT9OSf8SP9v7917of9vtGuLaonvLKq3hjOpdT2CltSkXPpHBJHH055917qNS5NJa2SGSLxqZA4fSFuwUakswPIAv9RbgfX37r3ThU5aSFopKeSFWeoKSr4WYLcABZCSAPTb6D83H+HuvdORerlqY6t2S0EfiKRzELJ5Dc3iHpYqCDyCf8bW9+6903VNLSSvVzS1GqXxLHE6EKBqJ/SbC1ibED/H37r3Tvj8zT4vF12IrGDxyqWpY45EDirelelEsocMSoSRhwQCRc/S3v3XuolLTUkLQMFj8qThmKvZVaQFrKTf0lib/Uf63Hv3XujPdXZz7WjkxiNAhMbeQ3Elm8pkKqWFhcfXi54+nv3Xuh1psAuToFeAQIWaSWodCqgRiO8ZTV+SSfpYf4ce/de6SOY2HFJDVmQoKkgMusBnlYC9goA5tyDwBxxfn37r3Ra92darVTGM07LEzNqcwlWQg6nEjr+oluLgAW4+ov7917oDc11e6IwEDRhpEMZYOuoByPOXII5ta3+tzf6e690lajA5GhqYkVpSq3QkxKqsoawKPz9SbXI+v4t9fde6VmC3Zl8BVBGaZddgkiPqJuLMNQt9bDVxf/AHv37r3Q70u/8lmcFPSeVnnkULG7sqCPSojJkmlJAUEgAaQfr/X37r3RGNx06ZLclY8jSipNVJzK6M683BWRDpNwL3sPqePfuvdDT191hl81U0pQMIp5qb955GEX+cHoYN9NX0upFhz9D7917q7345fDmlyeNxVTjsnkYah1jerkBVAJDZmiFiSY78Kxbk35tb37r3VnGzPh9sKGieDckD1E9hO6TsHOpbgFpD6ebXIte1v68+690sz1d1PsajqaXHYqij1s2lUj11LkC7KmoaSL8WsCPqb+/de6qW/mBbiwO38An8GpcfSPOZSBSvrljCakCEQk/hQTyCDxb37r3WvXl6+prMg88sc7+eZmR5mLySAnU/6mULz/AFBuPz+PfuvdMBr62KuWD7h4VkcFWjVRdbkBUtqA/INxcmx44Hv3Xuh1xtbqoqWKaJZbsqvLqCywekHU4+pHINvrf/bD3XulK7CoECK8pZgNIVb6yvAeRQAVFvoSbWt7917oUNhdfVu8sxRQxRNJEJIk0mJpSVZwGB0fVL/kWsSbm30917rYu+IHQddi8djqiKnhp5XFH+2kTpLGIgNLRuLkE25NyffuvdX29RbBbHUVPXzRE1OiNnkmZ5JJGLcqSxvcfXm9uL/T37r3Rg5ZdSslmjdGLR2AVNVwou5vzYgknj/Yke/de6a6qpq4H4LjlVIJFkubFUY/Ufn6fX/W9+690ncxU5CJDPT6WQI+q4Kk35UFj+Sf9f37r3QEbg7CWmeenqCUMYZn1N9ABbxXA/Vf6H37r3VWPyp7qnqTJhqUkOZtbxxMVZl+guSTZSPqLe/de6IVR5dqusczvII7I7RhX1yl21adakc/6349+690NeCx4qayjkgU/c1axpS3UgFitxzf6j6cm59+6908ZDD1FFkPtqhAtcjlpGLFiJh64mMSm5H0v/trX59+690pMdhayovWVB0yyG0k0TGxJFlJhtZf8L3/ANhwffuvdO/9yZRECyTNJUWfWY0Zn0EEIFjHAuBdr8fQDkEe691miwNUhkjmijkmljPjUoEKFWsF9IGof7b/AB9+690lclQVKyGPTIs8cmuWMpMiX4AKc2Fv6fT6+/de6Yp2nQB541M6SBFIfU2ktc6lTTbkD6/7D/H3Xuhy2NuzFxUaY3+GVEtaJFlFXFw0KAjUjk/1IBF/r9bc3PuvdGIx+WpMlBMztUMkUS6YCERhIUIvIGvc/wBLEf48+/de6TeXyCUdVTiJJBZUBCyWjKhfq4J/H+8n8j6+/de6ccdualqyiVMtOrIxSIC9ypPNlAJtYi5ZjY/0uAPde6V5/htVGYfOiklWV0IcNcHS0bobWvwSQLH/AG3v3Xukfuja9LmYEpqpY3CqwBIUMQ3GrUB+LfQf6/BPHuvdVl/Iv40mt+8yFBSI8bmWSMU0DWLL6mJBH1t/W/8Ah/j7r3RAqfpmuwdas8ck8Mi1Oo0kSka0jGpnCAm3J5v/ALb6e/de6G7BVFUwhpK2kZFZUjT9Mb6kYKGYHlif6kf6/v3XujjbYoaf+GUsmqNCQqsxZTM4VLBTpIFh9Ofqfp9D7917pavsHCZiijqK2hp9CeozyJqYySXKalB/TwL2t+COPr7r3QVbq62x81PWQyUNOyKsrQ/t6XYaCQBGB6luOOOObf09+690Qjt3ppcrTVVIcNS09KIg1QIEKGtEb+cCWaZmZFIKqUXhgAbXv7917qrftLYkGIzMk+LxlNjZYRrcUMJWB2UnSZEUaCRYLcD+hP19+6908dab2yOErMfQRZE437gl62ocSr4HiOtWp4gRe1yCRa1+Qb29+691Z1018lsvFSR4HJzQ1GoqIZnhFtWphFUJJq1AlSbAWAJsQL39+690fnb2/v4njIVFQjp4leMBiNQkQ31PyBcluBYHjge/de6QfaGFpt17XrqKmlgNU1LIgQP5nLryt2Yf0uPp/sffuvdUUb868wa7uym3asw0FUlW7g8g31WJjAseSeef+JHv3Xusu06fdnVmTRsRUCKlkkjkMyliviLa0uXNwbH+ov8AgfT37r3VwfRffmXyeCjmnqEleCjVJ2NQGEUUI0szBjfm4ta1xcc2F/de6MDTfJzCY8zPUZelE8CExKsgCOy2coAx/AsGv9b/AOv7917pV7f+W+xq56ybL5WGGqb0xR0siKAhXxtGwJPH0Ngfybk+/de6j1ndlLV071FLXUkqO5kpYNaKAhv4bInOo3/Fx9eBx7917oKN67tnztDKtRFMzTRv5A7FhFHIt3lOuws1hbj/AAN7C3uvdEa3xTUVYyNDL4TE7RgRx6Xj50s2pgSWPBBv9R9Pp7917oAs7jsfNSVbZJKvRDHUJBd/JJUSrbxySC39b/kAXPv3Xui7YDF0g3K9YHjopaOddEVyDKjyBZVBBsTa2r+ht/X37r3RuJ4UqaSIUjsAkJeNGB0u36W1BfqF/wB4ueffuvdBJ2QlLFSRRLBKXenRfBIDZ6kixk45AH9n8/7H37r3Vfe8zUU2Ql9JR4p9IRr2LFyxPH4+n14P+Pv3XuueF3pksfG1Ks0nkYjSUvZVF76/x/S3H9ffuvdD/tHt7cMVHSY1chJJFAxmgTyt4o3BGu6Ejkmw/wAP9e1/de6OV1r2vksj9rHkzPNTVMfgSbyIXSWI6rQr9ABexv8A7DkD37r3Rzdm0tfuCWkmo5E0QErIZg2sRa7/AOuxA9JY8kAD8e/de6NNQ7Aq56ZJWpUmenZHgkeLyRnycFwWudQtxz9P94917oUsB09U5anLVdA0zzILzPEscigKSoRrCwva5vci3v3Xul1RfF2iqZFBiiIWBZdSkuuo/rUh/qVI5/oLW+hPv3XukNm/j3LjK7yUtJ+xBrYB1kmuP0swt9Qf6H6D/be/de6T9b1qXp0pqmkuiuHZwGjQqBxGl+bi30t/xv3XuhG2fhaXbLUKUdPVxVJqI3erkYGGGIkGxGm5AW5Frkn37r3R8utq6OvdEmySMp0ATMWS+rlNIH0uODz7917pf7x2VjarJx+Wn++plpRUVk0ZU+SXQBCuoX+lzxcf4g+/de6K9uaeTaeQipcJjIailWaR6p3poQ7JI4aaEuwvcngAHgWsB7917oT9oZODKJTVWTxlLRQjS4SaFJqiaOSyKoL8A2H0/wBY+/de6EqppMEksnjxFJFqAbyrCgnlZheMKwAsfwbX9+690GWZy0WNgqq2pp5Mf4RMo0HTJwhCyRFbAkXvc/7Ae/de6KVk8nSVOYqsrWpnKloonemymTqJVg1k3S1Oh0kW5vc8fjm/v3XuuD7y29tmti3DkaCr3CVo5JhQ0NQpiR4V1gtDqPBA/NvfuvdDHt35fY6kxEOTwGOixFRHTrIcNVzwrNL6AylKViPqQbH+vv3XujsdG/Iih7c25NPV0EGDqcdInk++dIVq1cWM0LSEEm3H+B+nv3Xuhb3Dl6RsS0kEkUsDxu6SQHUpIuFVpF+urkA/7x7917piophLDTpXVc5heMNZZPGhVgAIgzAHgkeogD/e/fuvdT5oqOkGuIupg5UGRJZAHb0agvAHHJvcfQe/de6R242hyFFLA0rNVTKF0xlVcOOQRrIvYAH/AHj37r3TBtzPUGJqkiqVqnlMQpnm+3EmqZDZUd1uoF+S1xb+nv3XuhCXctPVLIKWNUYq37ygFVWMgy+ofngj6fW3P1Pv3Xukx/FajyX8z/8AF589rn/Nfa6fHbV/sf6fn37r3X//1LQ4pWM8SsZEZSzOdaJGdaBlPLEA/wBnhjbj+tvfuvdZjUOWiajlcppKyRFyJNZb1WlX6Af0H+2Fre/de6c0Mr094/25BqRw7gxsn6GZlN7kWt9Px7917qC6iKVWUM7qGiiAY+MLquwmU2BFrmxvf+n9fde65qG1GSKWxIZODqjLiwY/X02NwPxwLf09+691NqKgxKhjsv7mib0hmK2LFmLD/H63ItY+/de6z09dTSUJHK1EUpZAHZiVYaEutrEfm3IN+f6j3XusxrCsLR1AZUUgRrC0UYYNe4Ma8H8/n37r3XMLIbSQSaECXYArIxH0ImvwPx9Px/re/de64QVryu0SaSgD6nVyUDBrE/k3sb/6/wDre/de6xT1siVMdOqMEZQzVBuIkcjTaUry1/8AHnn+g9+691IgqUhvWSlTDTa5Z9IBCJCL+hnH6TxwDwOLcH37r3VJnzN7tyabymq6GrZoiJYKCACJoFQftaiJAeTzyptb639+691Tbu6LMmsyOXZpZ4aqbzMoTX65G1BI41503P8AvPB59+690Befr86rQUVdQIUppnqk0QMlRVQTn/NuX5tp4/wA/wAffuvdILLRo9OK+VCIUlMcIkVU1RnhZAtuLWAFvx7917oGdyxpVzSkKfLTo7qDyHVheMi/4IIsf9h7917oKaimCpNM37blrqiDgk/QsP8Aef8AW/p7917pmkhPid2ZJA9lVBwyta4Nz/hz7917qA1OxhuAyMQAVNrgr6bkr/W3v3XuoqQSlPTEdTkqC3Khx/qQf8P95/2Pv3XunTauDmzWT+2hicuGDBFDAalOlnt/vr+/de6u++O5yu3+lP7vUYkZYK2lyrRD6x0bFYaxwiH9V/8Aeza9+fde6ObvCnp6LaFNkccEeOSjmFYY0YtqSJWWGQG9kfUbn/iPr7r3RN6OaGXIVrzwRlmW3jKqI1USWXxrbTYD/b/X+vv3XumHOVyRuYVliFFPJplMiA+L6meJgB9CoA/3gfi/uvdJStr2wq0c8gSKhqIxJSTizGHQxMELrESfUBdgfwQT9R7917pB4jeclTuKfI/eIZo6iVpomLrF6FsGRU+tj+m/4tf37r3Xe8d+Ty0kqiolkeZ1kknVyZNLfVCrfgA2H04sPoPfuvdAnNuyBjLEYoZJFYlnKguH/UjaDwCBbn37r3QcVecppsrSs0qroqVmYkgayZFT1Bf6W/x+g59+6919AH+V9uiPcvw46tqo5hM0WIWlkIlN/wDJSkaqR/gqgWH+39+691Y5iczUUsc4ZV0zwNDGUY640135Y2v/ALC34549+690kq+qNTIsUa6zKWhZiCHVi1tRH0/N/wCp9+691DjwfrVpGaW1xd7HSzfWxNuefpY/m/v3Xunml29j0l8tTKDKFVgBJfTydF0J4IBFh/tx7917qdm61IsbHQQusUEEpnqJIuHkMgBOoKOPre1ufr7917pLSVC11OjRASImlA5dyGdOEJN/oeOfxyPfuvdNFQMo0irTo4QyAGcuda+kK2hT+L3H0t/T37r3Qc7hjy8HnaperkBktII3bSY7gr/r8cnj6/4H37r3SNywydRTGTC1Bp3VPEpkYJI1wA4JP09RNv8AYe/de6SEWSyKQzQ1tSaiogDIkUr+NZF0nyMpb9XP0t/vH5917oNKrccNJV1Mcx01RRz4anU6mNlEYBFr8cgfS4AP0+vuvdBrurZ2Gz3hzdKrU+SpSGURxoDKwGttScfn6X/w9+691XZ8/uuk7C+Peaws0Mk1VickuWudKfoFhKI1H4Itxb8+/de61adx9Q7gwNUKvHpKqK9nZdajTLxbxc/Q88/X68e/de6QO5Nx5TC5CGhoamakjoVgErQySK9VVwqJGklnX6gOTdT/ALDi3v3Xuj6dQb0pt34OKtyO8qjC5GGGmj+1x7pBBHPBepNZ6WUh3K6ZLcEsQRa3v3XujhbJ7Abc003WO8snjarO0MDV1Bl4o4UfJR/b+WnqqgBuJqdSGIAAYE3uR7917oQtrYzHY2qpatc/Tl5DaRfuVAjnWYq2mNm/tXuQb2+nPv3XujSUO8p6JY5Is7DKU8QjjpgkvkUKttRU2UfX/D8EXt7917oVcT2li1iY11fBSTLVOsdPFMpkla+oSygfU88D+nBFh7917rGe3cXU11TSQVsAjlFQuuomiilkMTltETixu5JA4sABb8H37r3QF7/33kqotItcrwQpJDTaJ/IJXt6Y3YfXgkXP+wI9+690U7OR5TNVMEwzU1O6+WOOOaQKiTTT6jGxPGkXvc3sD9ffuvdD11Zn8ZsmooMNUVMuSyUmRjgy1d5xLSLTz2eOOnc/2gDyTcf05+nuvdGg3z31QbTw6Qx1cdXFNkGSDEwxBpYQECUtVNOONDkKmkm35I9+690ntld/5yojMEiSQtkJ9EMUPkEZNywjdLfVbleP6X9+691Yf0t2RkM1SxNX0ojlpYUhUWJJgBPkurD/ADhv6T/S3v3XujaUeUx0kMdUAD4gHmQkieFQv6G+lv6/7Hj37r3TjkdyGpo446mrcI0E0UStIGlipGDM+hib3Fwbc8fX6n37r3QHbZyP8Zqsjg8fLGk4aaigNXJ9skscfraUsOASbsSOf8CDf37r3SjwmYfB1FeakpO9NT+K8TI15IhoKCTksCQW+p/qLfT37r3QLdyST7vwkdHPL4YKpirxsTI8sTi8gKm9+LAX/wAAPfuvdEA7V6Y21vDrrcmzaXGSx1FVS19PTusZiKwinMiONVgQSdIuSePr+ffuvdavnYPWWd6mzdWGoZovs62aGCqnDCIxxyt+lQwFlF14+nP9ffuvdG76a71y+2sLTU9PJT5SjrYAuVpoVWSIQRXAiaNblXFibXsfza4A917pLd67fwfZuPXdO3IPDUqhaWiMKrOZtZibyqBwSQfpbj6e/de6IachkcNNNQzRww6ZjG0EsMixssbEMGCkC9v94/xB9+690ttrZ+r2xnMXmPs1jVqg1QhkS1M8cd2TSF5AIuB9Lm9z+ffuvdWX7J7Wl3jtWQUtNHVZGohjFTErALBRltCxoG59FgbC/wCfwB7917pA/bbhxObl3BteL+GZLEVSVnndRHHWqBeaF7jSyzeqNkIK6Ta3Nj7r3Ss3rshO4MXS9g4BBLlMdR0tNmcYjQv9vLBEI/tZIVcSqYI0OlmADogOokOD7r3UnavXtVRVWJlFM66o1SUUgkW7uujyOFC39P6rrb6/Xj37r3Ru+vOv6THzDI1CxssSsPDUIo0oZbKb8EaiA3+xt9PfuvdC3uLelHtzbOmsp6T7eGrqaqeeMqsioguoiW1iNJ5vxe9/fuvdEcx/ZmV7i7Ijw2DHk2/gqqqkoViiJeoqZJFEizP6SdFzpseCB9be/de6sQ3Ttui3HtnH7VzdOjwJinjqkaKPQkTIqRTGFwRqtdjxe97m59+691VJ8s+kNufGuVdzYxKPKT5mkZNvY0xvI8FTXRLKk1JTggXiDq7zS3QAiNQGuR7r3RFdrd0ZHHvS02dxOPyIlp62nqairoo5XRZ/StTGpH+dW/oFrAAGwI9+6906nODI0OVp5NwSVkJq4VpYaks86QwgzRpqbmwLMg9VgLWsBYe690K2y8TJHLTQU7LUNNDBNaYM3ghKqbRzN6gLXP15P1uSffuvdC12t1rtj+5rbho3KZPH06yinp4jEKuZluzNJcng8Hn68Hm49+690RFt1Z+lkENRNN473EIkB9TJwjleSAOLfTg/m59+691gbcuZKCOKaaFYmLlVcxhmYhh43TnnjgH63+n5917oVOvOzc/iKw1FRO7pOgp088kvkE0s5kRtVgG1sf08gCxIub+/de6MtktyV2ZhVvHFDXyRpFLGI/EwklQSamaUXOlSAL3/AMBb37r3TnszJM+Xo8NUoaqmkq6aSTx06kLJGFEjGojFvrq+gA/B59+691ZH1lsbrLcWfxybgkqqKOYpTCSFAolkVQwX7i9gw+gDL9OAObn3XurF8ftvaW1NsYXGnID7Wjz8E9BFTOk1RHQRuZzUSrGbnxizm1r3YksLKPde6Pt3hg56vrvC5vFR/tw00YklKnR9tHFZRUMOUJ5J02B/I5sPde6rmy+55Fx8kUFapp3RqeeKJomYFz6mIYahb6LYg25+vPv3XukCcZjKuOsqJKunNSsETUjOpUSsjjyW08lvxdr8/wCv7917pH1XmeWJaJAiRszSSO+ohi1n03uwH+0g2PJtz7917pebdpKqqEtPQxrU1UUZljkWOQWJgGtgLi9uRyTz+Pz7917oXdg7blr5YTVzzu7kRiIl4wimyy30kfUryDz+QTfj3XujWUmzaT7dIZVkjiYICI5oUkkBb1mEzA+tiSQrfg/S3v3XumDceyaOVB9ooheGfRGpGhTGpv63bnVq/UdIsQbcAD37r3TThtqzQzyRkK0kgaVUjbWjFXvYSrZr3+oJtcW/Hv3Xuh16/wCtcpk8kiU1C9YtT6KlGj0LCsrc6JTYDSDyTzxwTaw917o1+G2ltfrgfxTLlZ6ylUzQ0iRI7F44/Do8khYEj6X02/w/Pv3Xug+3d8hTtusWLF0WNMIiNQ2lkmmKyvr/AHjHoClSSPzYcfgH37r3SHb5JV+QiaeCqMs4lCvHGdajyD1KUVQSeTwtgPofpc+690nMl3OcpM1PXZRqVYblozKEqCQolLMNS2BBsoseLX5F/fuvdSsV3IqxJElfNXQyMVhRa3xyxsedTSsFDBfpaxPFjzcn3XunCDtirhnZxV1gSNi0nnnLa3VtIIJPA+nC8W+vPv3XulRB3jlITG83mqItVlkR1CDyRqykhQAQGP8AiL3H04HuvdCZgO4Nv5rT/FaaLWnjjmE4iKOfAPX41H9okngf1t9b+/de6V6UnVu52jjrcZjleUlEKRwxrIjf2f06rjiwJsD/AEHHv3XukHuH41bOzyyptqvTHl2kcwkoFe4Kkpc/7G9v63ubn37r3QAb3+Im4sZjhPjpYq1okZohGh/SCSpLKfofwTckkj37r3RW8t01u3E0pmlw0yf5WoAIlLhUbS7OJbhRwTYAcXsLD37r3VaPyP2lufcG5bZN/tMZimaGgow5CtIFuTNf0rqa/q+tjY2P1917oseL2xNS1TGsp1gu7BjJIsxRgbDT9SBxYDj6c8nj3Xuhp23BUZGtxYZJ50x70yQKsMgM4jqQQiyC34/IN+Pz7917o/f3FGkMZiuk8dFC0kEhP3EU7RAMickkLe3P+HF/fuvdRaLLTI4ikkJ8cyBXKKXRmOpCzONLcWBFueRzz7917pYx10kgmkqI3knb1KPGkeqzaTIEQAf7AD6Gw4At7r3SvwWRp4DBVAib7WcGaCR1bSqNq5hf8W+pJ5B/p7917qVX78njqJ3wqrBDMfJSxEpMyy8IsYUDgEgg/wCF7+/de6ddqb4o2nlhyNNGErDLFUFRoCyAlTridTewA+v1+o9+690jtwUMsGVEsMsJxlVMfAYSjFlY3JaVAD6b2te3H0tz7917p+x2bosfNBAspmKjTG0FldNJu7yJcaiGubrYji9/fuvdCDis9lMhNLVNUrUOjJEgqZmld1ClV9TkkEDi1zzcXP19+690MuMgqPsIGlneSSTXaC5D6rAB7/0FyQPz+f8AH3XulBHSwQCUiYKyxltLr6hL9By34H+A+n1v7917qq/+YV3FHt/F4zC+VddQjiREIUawAqtZhf8AxsOP8B7917qjTcO76HIZqA/eVLRusT5GWJi0qIQD+2DxYXsbfT6e/de6IT3Iuwsr2CkdFna6aRJ3NV90fFHGQboNaxyEkH6jjni/v3XusOcoVnxaLAqukEAWmqIhf0WA1Wcfn+tufra/0917pG7I3zkdm5B4klYQVMjQzpruCDchmDf7H/G3v3XujJY6op87jzUY10eonKmUgEhLrckhePqQTx/hwD7917pe7a+2hqqelkRpGkVPOSj6Y1AIlkT+hv8AW1rf737r3T/lqujoZqymLCphBJilDESIjfpHHJufobm3+sffuvdPeHrMWUx8EMyiZo71RnawjCvZVJ+pIHHN/wCt+ffuvdK+XJY+KoiTzVCCJJCBG5CTBOTb8W5/tf8AEe/de6lUU1FVzL4ahfFKZHmZ4xaJOXs9uSdX5/w/1vfuvdZsVXT1mYp4VeEok3iQqGVQADdtP9SPz/r/AE9+690ZjFS0NNSSR1NR+oRqJGRii3WxQk/UX+o+nv3XuvVYhjpBDT0oneWQqHiQaQGYuHAP0Fv95v7917pzwGBqauNpZY3hjkunhIA8wtYIGP0A/wBf6e/de6dP7oJTO88lMYUKhDwGQC40r/sf+KH37r3TlW4LFpi4PtklkrDNrFO1Ooip41XiUTDm/wBD+f6+/de6aqqrjEEAhoJVeJBDNMBd5XL2Eur8D+o/4r7917rPJ960LU80rwUzywyzQFb69ABUyFQb/T8m4+nv3XumzI0sRnBo6lQGUNpjujliQbG9h9L/AE5/Fh7917pWxZWoOIShqMjNNBEq3o/IxpUUgsoINuSRcg8Xv/j7917pAV64+oSrmimYiD1iAIA76D6gsqkEm/0H1P8ArC3v3Xug5XIzNkHalMlOisqxqpKWYizCVAfqP8f+Ne/de6EGnpgaYPJMQkjj7tWGm7SC4eLTexAte3/FPfuvdJiu27TVExeN10R3LSIDKygc6pQp5uSbg2J+v49+691gxu34KI5CphnlqKWnpZXMcQ8GuYDiSS9wAv1H9f8ADj37r3Ura2UyeXcQSVVRPHjtLQyLeR4oXYjxva/pH4P0/r9ffuvdGM2I0lbUfb1dWrQah5QxNo0BuQ6f7bm3+9e/de6EPPYWmrIJ4xUQ1DFdNC4YkQREC9kP9D9ePfuvdFS3nst6BjPWrPLUNI3jnjQP9wGPoGk8gfQD+v8AvXuvdF2zOKKVQSITO0UweSKzC4vxHKP9fnm/v3XulzhKvxUjRsj6gI29NpTbVoMSqBwBc/S3Nh/r+690P+zI3xBSrVG8dQl5F0W5vfQVb6/n68/T8W9+690aSo7AyNNsavWOI/bU9BK2lFGo6otAYgf6m51Diw/1z7917qrLJ7skqM3l5gZTFUSuZobEJpJJEigk6jx/T/Ye/de6UmIrJq5oTSQp4VRDL5QPJwR6VKi45J/J/wBbn37r3Ql42opBTVLfYyRlJFRHCqNL3AYgnm17n/in5917ryqsryL5yqMyeamLsmtpAdIuv4ve4v8Aj8e/de6TeSpazDyxNRRR17vL45Az+Onp0Y+ltRtYk3Ata1vfuvdYpvM9dSw1bJSrUBVmRmsil2+ryqORY/X6/Sx9+691zm25SURrqigdKCnSOWZpUd5pJ3XUvljY/wCF+LfX/X9+691Vj8jd9T5ncK42OWR6bGu/jedyDIwJ0gKQBb6mx/4p7917oqsYlrqrzOiAzNqbxAiNQDa2n8EW/wBf37r3Qi42CmgieBY421oXkZdQePgWuR9R9ffuvdLjAS/wmXyPGayM6TFFp4Zhyws31twRe/8Ar+/de6GzFZOqrI4tR8OqQSRxhyZVYgEof8P99+PfuvdO0hp62maSpmcVEDnQzAiR11XuX/I/A/4n37r3TRkB9yzUFJRTVlRWRlYjGVZo/Sbek21HVZvr9AfyPfuvdJ+m2bk5sgorE8KmS/ldBEdMZvGFt9NQNx+bEc/ge690v6jZj0NOlQIkmZ2VDT2Mk0sZIABb6A35Bvx/T37r3WObqjNV80eVzEP2FDGFeKGS7vMl/IpQAWsAQOb83+nHv3XusFXuCeorocDHLT/a4tTCJKdA0hiPoKALbkjhv8Prz7917oWcC0tJQxmnF51sx0m2kFbK2pgR9Bb8j37r3Smx0OQzFUxqjfxyKI5JJL6rDUy3Cgkf8T/h7917rPmsVU1eRSkLRyupJjjjPEcdrXLkgfj6G/8AX37r3SJrMVNjquaSqNXJjlV5SCqrqkA0cMbC3pA+lvqeT9Pde6KL2fmPucpIUlljcM4p0lZQiol1Kxt/qv8AYfTn37r3QZ43C1+44Kimp3SnjCvPNI7CPT4hqJZ1+tyOCb3+luPfuvdIqswFfhRRy16vDHknmlpZNLkTKkxiaVtRvawaxIF7CwH1PuvdKNXjx9RH/DqxaqJo18krDSbMxR0CfW4twbn8cfX37r3Qy4HLN9jHCVM0TxgRqbiUOQxNlHN+BY2t+PwffuvdcVeWKrjlkkYskSyIBGHVHY3dJmIN2AsR9LC3v3XulM+Ilqo1q4Q8yVnjkVSVI1qNJLC66bWuTY/gfj37r3U6oo3aGOmil1VBOueamVW8KqUBaOP6sLAi97kg8D37r3TLXOiJLJTyNLFF5AjSxFRKsYsp0qAQTf8AN+f6e/de6SxnkqvE1OdLrokUOpM9gbCJv9ifwOBx9fr7r3TpQh5ZUjdZlnSVAxRrl5pDqAIAtYcE+/de6HvYubONZ/JTs9WX8aQHSHZOAZ3cfk88e/de6NJg86KmOnkRysIEVLNDDcCXyuSrEX50kkFrf0HFvfuvdChJRw3pJnliMUxZPIzo73QaWEn5+gFrW/1uLD3XulvtDFbdr0rsdUHG1EFYKeASVhigkpwZSa6WKodWs0aFXVbEtyPr9fde6BXO7GwwmkDr5Ep5vHDUiKQQPHqLMJaeS5BBJA5H9foffuvdADuPY1DDPVzigQpG8kkTKFTg20s6jgAcm1v9f+nv3Xui/wC7odvxVKU9MIBLFFJKhfTErOFuQSV9XPHHIP8Are/de6LTuLsOopGmoMbM8ETM0ErQlX1gX1MwIN15/wBuBa49+690k8RVK04q6o6ogz6JhYHyEmUq314Grji/4v8A0917o43Vu9K6Okp1o6Vp5I5YWjWGUSeh5NLakIb+nIte1rH37r3V+Xwf3xuWrg+3eRIVhjjaOQUzzlrWCgRIw4H0N+L/AI9+691YZlcvvqQzy1y1ISqqFTyQL4FkMgEaHwICRZRyAwB/1z7917pKbgwWWalDVMVRNK0cixapZlb0guztEt7kG9jx/T37r3VN/wAmJcblchNt3JYGvr1lr5Ynb7Z1InuVZtcaqRcAAcfXn/E+691VJ3Rtai2DnkqqfDEY+tiNqbJxSS/bRi6+rSUYEm5BBA/1/qfde6Le+RoyZqkQRrLKfLGgUKyNf0lB+P8AbH/H37r3SjpM87tDI5Z5IQhCIWWRlK/qPJU2PA4/2/Fvde6NZ0nsOq7FytGsSTypJKodlZC99YXQ4XSDwV/Frfjj37r3V+fx/wDhFTyw4jIQSRJPMYHqaTQKbS45W8ihmtxe6gC/45N/de6v+6N6Jh2nh8b52idqaKJ2KRRtIQiWEbSMBfn+oB5sR/X3Xuja0VIKJgqNohXQiRldOkfQs4B+otxawHAt7917qfWzRBBIJVjdvQzKuppE1em4Nxe3+A/Hv3Xukxl6sRItlZynqDaxo8YPrdbk/Qi1v9t7917pDZLd329HNT1CmSFmuGsnpCk2a3JFh/t/fuvdEC7+3+mDoairhmVGlMoRGCxgljwzN/UC3/FD7917qnbd+art7birK+qrUm+iKhYtYP8AiPRb1fX/AFvfuvdJulpJWm8CiWCJFMqtUD12B0qFdAv1HJvfj/efde6F7bTZCtqsfS009LSu9/t2qqmSnp1eH6yLNe6m1iORc/j37r3SjmzNZjq2pkqniq6pJAnmWoNQagXHMEjXvyOLkgC/19+690psP2NURQpT1ONqIpGbyPHocRg+S92kW4JI+lx9P6e/de6Fai7KlqadiII0JjBWNI40RGX03L+og/8AITXHP149+690+4nJ0sxWtmcGqBZ38sfoYSgtpST6Cx/AAv8A0J59+691krJFq4JXiiTyuCzkopbxHkNG5B+tv6G3+PHv3XukamBE1pZKB5Hd/WIUjeaRCSeAPqR/iOB9P6+/de6gfw2oxVfLJTRVMcyoFRQ2h4w3Ka0sDcH8e/de6WuD3DWR1lJTzSaElkVGkkSUvMGYi3jUgmx/P0A+vPv3XuhrrcBDLL4qiaE3jSUrcqFVkDCzHlSLm4JN7/09+690Fu59q5EU002FmYSLJ+2U13Kf5tjrjsLD8cc/m9vfuvdBNLl+wtqxrkGnkejiBEgjOouynhFsLc/ni/8AQj37r3S8253dj6xYIss7U80UqRaXFljDDVd2Y3JY/wCNh/Tnj3XuhF3BPjd1YWYxGCplaLQHHjB/cFo9I5AFhz9Sfx+R7917ogW/dq1WHyFQCoMTu7zTCNI9BJEZ0a7Ag3F7c34BF+Pde6DigxeGaupX+2Jr42JURuJdQDfXm4ANr2/3rkj3XujBYTCLLTCNomgneYOJFOlI2kF0V15+oBsfp/vHv3Xuh5w9HBTY9VlhFVJFGEtcNGGVLhpdTC9z/r/T37r3SXzKKzMlSYpRIxLqlrmLVpVVZQNOkMP63JF72Hv3Xuim9vYCeOCoqoHjNLIhXwlFYaJfQbG19QtcG5Fybj+nuvdVadmdfS5GreVSWSQExaLBYV8pGkj/ABA54/pa3Hv3XugBrusalaSqeOSnXwVBmEwUfcpLH9IlmPNjfkDg/n37r3Xe16zK4OtherM0qLIsflQDSi+QAk2+lhwT9OR/Q+/de6sX6q7UgMMKisJkitFFCRIUkVVAa9zbSPqL/TkfU+/de6MdHuCKvinNLURzxt+4JES6VEjHQpWIcgLe3B+v1vx7917qlz5fbe3Jh96vubHykUcmonxahIJY3AkSN1WxuCth/r3v+Pde6ATb3c24lpXo8rianIwiN6dXMbs0b3Cx6iwNyD/S4H9B9ffuvdPMvee+qGkWkwdHX0CIrxuKdJYVmj9JCyiO1z+bcc/4i/v3Xug+zPbPZtczyv8AxUBg3kId0dbEDVY/1tbgf7H63917pNY/tfftBPpqa+uQM5lQztMBGbaVQEH+19efp/UD37r3Rw+ne+t1VM0NLXVjN40U+WqmLhB/ZWxFrcWFrfm/9ffuvdWbdb9j1OeoXjrJYJWemeOMyEyGRYxd3T/U24H+t9L+/de6Su5VijyTBaWNpK1ZrCRf247hdMqqwN/yf+KX9+690D+4MG+Px1bmMjpXHx/cRUzIWIqJV0llUX1EfS/4HA9+690TWfL1VfviOTHUEEMM7whIhGI4dOvU8reQmzHRzfj6e/de6Oni8/SLjaaZ6SCMijlgWdNBusgCyn+nOn6/j+nv3XugC7Ry1G9FM5dJJkdo6VlAZouQVZ9P1Cger+n49+691Xpv+OprqqWaB1chxJMC/j1qBZXDOfo1mAt/Tk/T37r3SexVPUToumMmnlfRcC7PIn0Bb6/U3/BPv3Xuh32nsifITx3ilDoEPnWOTxXN/wBoqn0P1B+oNueDb37r3R3todUZHbmHxmYqY6haWqqlFIUc6ZAyBoiotcEsDe5tb+nv3Xuj9dO5KOnylG1RURqohhSRL6BHcDTqVrXJubm34H0Hv3XurYNjUmLylBHL5oqhbxKI4tBDDTdHYi35BsPr7917occfT00SpCWiCkhUKCxiKHVZwLfqHA/2P1Hv3XuhBxlLCWVhqR7cKyoqXU3VnA5seRYfW3P49+690/PFRzr4Kigid5A/q8XKM1g/NrEf0FuPxa1/fuvdIvNbGw1RTSKKSNJHjYhmGjTbl2TVwDyP8Pp7917oMq7YMDNFHJIRTRxOIhHqYswHpYuPofrf+l7+/de6U+16J8FNAY6Wqkip3CBwytdyeBY/05AJ9+690brAy0ddt6d5Toq6k+G0sZcwSFSUdrn6A88Hg/7D37r3ScoOv9uRwyw1xjzcimWsmikjUM0kh1ouoX0ngjj+nv3XuoNeu0KrHVOHpoE29X+EOTKkUzaI2Olae9ufx6fx7917oE8xndvSTwUmIzuUq8pBMIHENJPKI3SwmuCLLpsLH88/0Pv3XuoOXkkSal/iIjr6KAH+JUdfTlvuvMjKNRAup5B+oH+Pv3Xugvosbh6WvyWMpTV56OpjdkxMFF9/DSRy3YU6yKWK6RawJ/1/z7917oN6brTHpm8j/ENn7kjpKinnURFVgAEx5RIXPIta3H+ta/v3Xugn7O+OE8cFJltlU9fW7ojlirIMRkqxI72XRDTypGurSo5CagD+fr7917pRdX9Sd/iaDJ5/7vHfbkl8ZEyw07I51+EJEeQv9SSf949+691YBi6XsaHDRUEytDSpFDLNGsousa2J0a+Lk/7H37r3QN5TdvZ9TnWo6KtycU1HViKaGCjjqKeOiBusmmRlDWUXc3sP6e/de6GFc9vmp2t4vNUQZOeYK9VDT+oRahpZo2+hYC9gxA+t/fuvdC3iNsvV0FHm6jMNTVWMxpeqinbyJPJpLNI+m6p9G+v+HBvY+690UPeneuZxu9o9jYACSiytU9JXVUwSmpizR65DSVBUsQo/XIvA/HNr+690ZzZ89MuCpaaGviqJIY2WonE/3AEknqEXmbllA41fk88e/de6efDN9f4nR3+5+4trH+b/AE+K9/rbnyf7D37r3X//1bPXEiQlWJUForXOssEkMl7fU8H6f8bPv3XuoYeVZWUsEpizTS3F5A1vT6xex+h4NgPp9PfuvdOktbHp9LqxEa6QFspuA/rINwf95/HPv3XusMdW8rxqRxIrhme0lo1HCsz3ta39OPxzce/de6l0dTSx+SJWDR/20VXYByAC5/330sB/j7r3XKaOKWRQYmdppQEkNgQCobUbni1xb8259+6911N56CfwTMjafQqjlmQkMDc8Hg/776+/de6kpOyOylvGRcgN/YJ5YBU4t/gOeeR9ffuvdOMVTDVFk8qrIyKdTppT66Sn0Fr/AO8m9uT7917qEjiGaZFAjWwYhZAzaC5uLg2Umxt/UHjn37r3XOSYTyldZjILBkUkAC1k1kW1cWPP1+nFvfuvdJHsrNxbV66zdfKC89RRVUFPOg8b2aMllDv6b/UWH+9/T3XutdTuPfGKy8k8Pjn80UszP5dLzAByWNwdI+t7A2+h/r7917ooe8MxFT4maXWpp2jPh03jnkFioMaj6Mp4/wAbX/p7917otf8AHcvmK2RK+rqMjBGrRIUhVZKcONEaVHj9THSo+t/fuvdIrfChxSYxYpYY4oS9TCA6zM2myMJH5+vJF+P9gPfuvdBJk6YRxAK7NOFPLNc+ADSEP54H+2PPAtb3XukNJhVyklVJTVdPSJT0zVLRVsxjMwU6CkKj6k/j68f63HuvdIepp3iUshBUMCUBZjHccfm30PA/437917qHI7wEM0BkBWzckX1jgk/Qfj/iv9Pde6baycx3Ea6WALxg3YKzn6gfn+v1+n+29+690NXQ9BU1eeNW0Q1QxapGJGhgWNiQePz+eL3/ADa3uvdW+9KGSgkFBkZdNHlqOooYJHYpDFO0JamBv+tQfxzY8X49+690uZt25fbu36/F5x1rE+6lgjSU+I1S05Jg4a+pDwL/AE/1+Le690EE0xDfxurkagpqiNP8nRVYoPJyrXtZT/hfge/de6T+QhSVJcpT1dO1A8jEK7lpgUP1eNhcDj+n+tx9Pde6BneG8kyCw4uMs0caSIqIoiOonQ7q39P9c8cWAt7917pJYjGR42I1TRtIZNQSFibMXawBY8kix5/pfnj37r3TduaOpel8zeHyCOJKahjNpmLvp9TKbekfg825/Pv3XugwzVJFjaaZahb1k66joZQQLBSrEn/Yn/H37r3QcUCijrYKuqokqIIplPhdls0Rl1g3vcqPp/r+/de63y/5MebTOfDTaZhaNY4snVwDxC6KtlbxKW5Nv99bj37r3VtJaNCFhXW4RY/9pcAfhf6f7D/e+fde65w0KR+SaZ4151ODYeO/N0A/2H9P949+6902PkDUT/aUulmDaljj1apSGI/Ufxx9R9b/AJ9+691KqZ1o1KTOnmf/ADjDhlF7lVPNrcL/AF4/x9+690nMzXVWQilgxkL+T7dow/1uzLdTe5B1C1ib/gDgi/uvdBbWU3YLxpFQxrAqjS8ahhZF9AkJt+kXuT/vPv3XupOMxfZVNMzVci1SEA2Z9Lsn1UxkW9P+t7917oRsNR5qtd4MtT0kaEFncunCEWCgkcE8A/n37r3ST3JtihiaX7ITiSfU+iJSYY/Hb1pp/wBV/vf+2HuvdAZurb0hMDKZKesEamNypJBZ9Uikf4/QcfW59+690EW6aOlagymRNGs+bpkSniaJuLU/qlVl+nCj/Ym/P9Pde6DTaG8cVlRlYKmYxS0UsYkSVHRH8qnSA5X6/T8j/iPfuvdAl3zQ0M+yN5xSRJO9Xt2vkjpnZkkmeOEyR6XNyLFSwt9Qf6E+/de61aNu9zbPq87uLD7ljVRHkKymHljX9hoJmhCgf0At/hz+B7917okPdNLRU2/6yGhqY2xFUYKqkmjKmMLUoGIvbj6kc/7C1iffuvdIzEZusxUrR0Ve6xxzIW8MroGIAbi3JJv/AF/p9R7917owmw901H984N2/xuugylNEhMobycGDxF9AuHChRqU8WP0/B917pw3DRd7PuPKV+CG6KmgkrXqaOop6as8MsEyhhLBERYq17i3AHJF+ffuvdKPbuT+UohmqMXBuh6amcRyVElFWTRRsB6omUjgf0I44/H5917paY5PlXk6yesNRnoERNfmalqRCZZLaY7MLAE/X8W+n15917peY/r/5J5PKQT1dduAyS+Npz4ahQJlN9EMfF1UsSSDa3H1Hv3XujPbA6q+S+WdsXlaOeSmkZZFneOYekCysCwsPp9P9bkm/v3XujWbH+InbW4ayWhzOMq5U8Hlp6yMOYz5bIyTA/Q8XH9ODxf37r3Q747+X53DR0VV/BchDTNUywzOlRpnnUUg9BVpB9WubEfTgc2t7917ownXnwGzNZTId9ZEVElK6h4GjCvKo9LOSb34HAubcGwP0917o3GyPiF1ptMwNU0Dyz0Tis8TFXLEfoszX+oPNvz/tj7r3Qm1lLtPabx/YLjIGkIRzpiDxRWuWZfpqX9P+9fj37r3QEb17h2xtymyUNPXoZat2j/icdT6Y4uFlVITcMyAXX/iffuvdFny3yR++IpcBk5coKIPHEyFwJEYeF2dfoXYWJF7X5HHHv3XupfXnYudyeYWSmGRoUFT45XfyrKZXAbzs0dr88DngW9+690P7Vu/MzLWLg6dZlqZooZXlWQtdVVDMXfm5tckn6n839+690Jm0dk5xXkbccsZkWLxQxvHqjDyW5PlBHLEg8/T6W+vv3XumPdfVkmTycsL1CUlJLSRRzxRsh8vhciYRlPpFayHTySOTyffuvdUKfzINhbMw1TFtyOlpYayoSWX+IQwKiRqpZ2TT+dZIPIuf6g39+691RFg8nkdi581NFUSNS1RkpkiLMIzd7vrX/Vc6VJA4seCPfuvdGjx8W4qvAtkKGupEmQxSzUUJkbxQzpqGovYOQDyVJsbgi4Pv3Xuiz9j4io+4ky7upkLyicJfSZAPHKyhQOCRzxwf9v7917oNafJ1CxeOZppgo0RrI7uIrepRGHPHB/P1P+Hv3XujSfH3sRMPnKPF641p5ZleqSYczu/oCiX6Lb/U3H5449+691Yxk8J/EI6bLzFIMVGIGMKJp+7W/B1Ac3aw+vFrgEnn3Xug4TJVHVHYdDmBRmq2vuGSji3BFUi9FQzzN4vvYlj+rxl3BPAKsUN0JHv3XurB9vdd4ilGOqMJXpWY/J0X3tNL4l8yQNMyfb6Lsi/gp+dBBJtz7917rvcrxbSp8hUZV1ip5YqeOnigBMsoWQEyapQQLW502/2P09+691Ub8pPkHU7l3C+xtm5Co0Uvj+6q6SYgAuE8lOCLqdfOoW+txcW9+690aH4YbCmqRj8lPFPHXT1wZpIlAcauZZJSbfUjm9+P6e/de6sc3ouGqchUVOOrq6PIY+kgiqaGPQEqfC1ppEb6DgWKte55FgRb3Xuq6e9d77e33kNzHeVVSGDA4qloYBXoivSUUXIhpzJ+SACVXhrkkHUQfde6qH7FyG3snlZazaEUS4eCFUPnQLLNUpbyuy821kFgRzYg3HPv3Xugsp87O1Wr1IMcHmDSJESt1So1FLp6jx+Qb/4/0917o/8AtSrx9Ti6KqxM8rQVtMsMYjMss3kWEeaFH1E6lIZgCSD9OBx7917pbZbelSm3qqhqnFTG9N9gKYoHrJzpsksUSCykAAOSOSCffuvdE8rsBHPUVksbrRx0rHzNNqkWMSkPqdifrY/QAAG4vce/de6T9LRwySygyA0v3McccyrquRKUeyyXsCNNrf645F/fuvdCx5kw0NPh61KFTTypUwu0EctQs0kYlDNIy6rkMLC9h/QHk+690snyk9WlM0WQeITBYqhpFkmYOi+KN9RNwAABySPza3v3XuhS6pq6nD5+Koglgq2aXSqvIfGR9dTk83LEtx9Lj/C3uvdHl3scvV7OjyOAd8flRpdZaYyBEcwgeaTQSC1+EuCQLAW59+690n/j32f2JJ3/ANVbQ3BuDIVhytbj6TM0080tVHJQ09YtZjqdxPqCmXxo+oAEj0Hhm1e691uMUmFg3B1NlcStKlStViDFA1UX5naAhZiAR6v9UlyAbg3tx7r3VE299vSYDdNbhqgLHUJUSU86eQxGH97/ADjFSDypBH1+oAsBx7r3UZbU7eEwx1ekGCmkJPjBNmlAmU86U5P1ubgc39+691JpsbC2tlpoWV7qjRvISQWOlnkQ2vb6i/H+w9+690s9uwy46vSupKkx/ax+KdtVkSGVf3FlU355sDybfkfQe690N2ypYXqBIkjsssqwlYg3khSRvJqlfkWa/BHNrfT6+/de6NfSEVFNSrp1R6RH4ncllkibTG9uACQLgjkfn6+/de6wbhx8zT00rwNBI8YMeqO5ZozqYuzDSdf9kkG34t7917oT+u+vaXPePM1uqjo6aZZZWABBjtqEYINrWsD6b/7Ee/de6Xu8u6NtbMSTD7fSjhYR2shQSM4YDyySAXYcm2omw45vb37r3Vf/AGR3llafKyQSZGrnqMhOrmSGpkmMNK/KIjreNAAfqV/wvaw9+690Bu7N1PmZI5Eqp2KwSwNPK7xREljJ+2OBcMeSLXP0IFh7917pMx7srtv0kU2JFbXZVNMolmlYwnUPI7xBT9APqDcf0FuPfuvdYo9zz52lOWrqaWOrkeWGWrkvqRw/kdaeKb0XvfUSAb3/AB7917pTxZ2aKWlSLJCo8RCrLNIKnxiU+ViEGogrqIIJ4tYWAAHuvdLZ+x4I1UyBp/GggKwziNZZF9DsQBxb/CwPv3XulRQ76lrRFBjailjheASzxNJ5JFCGzKDa17kfTnkfX37r3StiztbBJHNFW0IpVhFTU1ErkTQsFB0pHGeSAABq/AB4+nv3XuhJ2Z2lSVEslMmQjmeFdUZMt5vNb0oFXkfU/QA2sPxf37r3Q1Yrs7Ix1sTJM7NHGWaQ+VGWO3rRgxsePyObWPNre/de6X1N8g2pJY6bItBDTsxQtLqsVUXVAJLkkCx/PP0ueffuvdCZQb62puuIRVcFJKjw+mSeBI1YMoIIY8k/Xki9/fuvdBTv3409S9l0sn3eGpqaadVAmgVFTlgzTOUUXs3+v9LfS9vde6IpvX+WnUT1FTVbWnoamjmlUmO+mQq0oL2cfpJH4FgBaxsffuvdBLuf4c7w2JWUxGPR8ZRLHNqhR3YCC8rK7gah+Bckn8359+690GG58TU00kUoieJ30xsY4nVonj5YgKbkn8qeD+eePfuvdJ+gq5nq/tG0TjVqF1d5b6v0iFv7RHJP1B+luffuvdL6KuhFXGi1TTsIIze7pGNKAmKTUdQK8qTfk3/2HuvdN1RuHTNLHROkUtQWiqFhLa2VBYBiv9R9P8LA/wBT7r3UrAx1lTXr9YlJBEhDrKQAXXxK3pP1JN+T/tvfuvdKqVq+CQCneNmAkZDIo8jO11cyObkmw45sObfi3uvdRsZBWRK4qJ5pi8zOiXkkWJlW5RS17An8f7cn37r3S2w+z8nkW8tLSskshUyxVAfwukqCTWlgTe300njnkW9+690O+3NjCio4iyOsksZ1hqgTzeZW9SgNbSvB02AIFhyb+/de6FOjpRR01P8AckI4HjjjLatKoBrHkuDc2AF+fr9PfuvdITe+8ZaLF1U2PhSaqjppZIIHnRI5J15WOQuCVsf1EckWINz7917rXr+f+e3Blclhq/LA087rrEJcSok0dlkRmAt6babcc/X37r3Va258quOwVVkaIQSyfbTechE8iqouNMpFxY/0t/sQffuvdV1RVTZndk1XIA0k1U91diWDPIWJABH1F+P6/T37r3Rkg0y49adreJqcFQCQ7IBe1/8ACxv7917oGqyhVsmY3hkWPySEABWIt9CS34/p/X/evde6Nr0/iahaenp6VZHWoCO8ulSigD8n/eDzYfTn8e690Je7ZqvEvTQRtHTvEsg+4FOFaRGIZv8AN82P15/w9+690H/36VfkqHlZWAYnzNpRyhJBjA5H5sOP6D37r3UGizcrVZnTVEAjMzKrFWReHY/61v8AfD6e690tMXug1yGBdbQPceUhrMeNIN72/wCRj/W917oRMFPVLMsOM8ctVNA8SiVw0cUSKXlnlDMSLWv9DwL8g+/de6f9q0WYfcKSSaEaKeMCBmZWnDCyMqtbgjkW4I9+690dE7ao56Wl+4kEdoklmja6lmK6iqW4NiOb/wCw/wAPde6VuOjwqqadjFDCI9JkawYMObRs3BPP0H/G/fuvdPqVdOkAWidahYhqURK0ZWQHSGIb6WH15/x+nPv3XustLWlUqRkY45UkF42J/bQqLMSP63t+Pfuvdekro/s3jdYjCFDIGARwBze31t/j+R+fx7917plx9TSLKfCsUkbXMhcahGU4Pp+v+PH559+69041woo6OSVmaVJkUF11G5cXsPz6T/r/AJ9+690gsikETaYHMs0dnRVAZgjL9CWsP8P6+/de6a4sVURUMk1TUyLNNJH4IWd9B1EsA4H0Fyf8PfuvdQ5aKCDyHQZ6gF4/HHbSzPyzIRf6f19+691Ii2zj5Q0/2DJIQpkCFmZ6i1yxk/2Ivfn37r3T/Dh3NGqRRuqszEl1RlhYcE3b6gf1H+3+tvde6Z8pt2WGBfFURq0sjJWQx6/M0QHDj/XPv3XukbnDkcRjpYKRZY1rlSCdyVJkhjupFpBwT9OPfuvdJrY+5Zdt13kj1LJIRFUIEGmWnckyRWPH0/Hv3XujLQ09PBLFm6GuEFFkI43CRMPLDMwBaGRD+ATwT7917oZtqxtkYVyU8NTV08LBSyQkQrICD45JL2sT+QLf4+/de6ldg4vH7nVRQ0END5Y4I44gwLxmNSsjq5sV1H+v0/2x9+690V7d/WEFEfLSlh5NQqXjdtbuo5Dlvxf6fj62Hv3XugpgwuVpqhqeBBAqohZ5owqsGk1aVb6g8D/e/fuvdDHhmr4ZaanQa3Yx6IxJcSTGyvYsD/Xn6fi39ffuvdDJuSsOB2LVR1MKoJ6ZxKkbF5i5uLSE2Fhf/Y/nj37r3Vd7UdHkqnKVy86ZnHkA0BWDsAqqv5I+v1H9ffuvdCTsLJ4/CBfvKEVQ8h0uwXXC4On1j6m4At+Pzzb37r3QvVuKvRpV1ULwx5FtdKqAxhkBsrIp+im/1vz+LD37r3TKNrNDpqTKlZUTSehEcxrRkXAFQl+R/Q/g/j37r3SWr8XX4lzHU1pMU5ZnQtrjBZtURcv+kcm3+xHFh7917pNZLM4yokSgrIft6woVE7sSgsB4zF/W5BI+lvpz7917pEdy7/fZWxI6lUijlNNKsEscwMqtNxaRfrb6Ej6j8fX37r3VOuZ3RUZ2rylXkUNVUVVU7xyXJKrqu1uOOP8Aif8AW9+6900UbwpIviDGIqQUYaWXU1+Tb63PPv3XulrjNC1MZaQOrwlvHGwBUIdRDkj8gD37r3TzLnBH4kpyqyPIEiMhVVW5sv1/1j/xr37r3SsTcmU2sy1UiJUQyr4mk8onhLn1EMycppBBItb6c+/de6z4/sKdv26iJXia/qWwDIW1Are5Av8A4/737917qdBuCeStgmo5pYpQ2mBUlbXrdgfQY+QSeOeP9Y+/de6M1srZ24N+11HR1cj0TUkSPPLUI8cbU+qyvNLwLl2Cg/61xYe/de6FDtSqTaiYXZVDjUllgSmkqcorxulTP+uQSOhJXSNPHH0vxf37r3QZdpdy4/D4GLasplfLzUqRYsxMBDFTsumSonqABYBiwHHIFvfuvdAjsvEGsenrpJZJg7P531AMXU+o3+pFxcf4W/xPv3XujIYsFKJ4qeoEzFGgeKQqZERVBVowoBB54JP+uPfuvdKrCJVCBZSWeOEstnABEgUWP+N+Bz/xT37r3WbJVkypHWrOKaVGMckekB2CEOJD+bG9vr+Dxf37r3SX3FlKqvwkgidXUltbWS6iwHN9V1/2Jsb+/de6r17KSrXLtIFnYCaT9wKsgVJPTcgWt/r/AOx+nv3Xuo2092Ue0IjPV0NRWTTSpDFDTFHkcqdZmlglspHq/LACxuCLX917qXuzeK7hya0eSx1NRQx416yhlSshqGmeZ9BEw0rbQQPQiAA35a9z7r3QdtkjUlKZVgAo2MSyRrpapbW1pWdvxzpIA4sPzf37r3Qy7CrqWmltUOBWIdaxVDa6YuVCDQx+g/wJ+vIP1B917pRZWvVMjLNJ44f0BY2AKO4uGBVDyLW5+h5A/r7917qRu7ek+O2zDV4mmV62jCmnhXRE0jP6JBG4DgiPiRxoN1uEBcge/de6wbCzmXytAuVzcphqZqp2eKOEoilYwZqaMGNGPivpd1ujtcoStifde6F+pwuPyOGaaOtjbKTtBbEqumVIkJHlR2FiStiw5t9Px7917oJHFJj6qen8AlqSzwlpEsscsjlU0oPoB+fqeSffuvdcaFqWCUa5fFUeKSNmK628rMUL61IANgLEg/n6/j3Xulnt7Mx0lbJ5BLJKSiqNZby2soa9r3awvb/bD37r3RhcHnFULWwCSkH0MDKIit0DIERwQQCSQfqeR7917pbLuqano4/MXleN7BwZbo0p/bOm/qJtzb8f7z7r3Xa9l0+PjZHjqoqt3uspCvDGqgK3p/J4axvwGIN7X9+691kyneuOaFVSUtTCNklUqEvJpJkuXJ4JN+b/AFIH4Hv3Xuit9i/IelFPURQPFI0jjSIJCxYqdAEzKfpxYgW4tb68+690SjdW/sxn5pA0/iVy+iNLgRxvc6QxNx+Rbnj/AGPv3XukjCGcKZJInkZiCHQ6SCoABI/1r/1/P59+691J11VG8hWJUjkMdipIReblkRv97Nwf949+690YbqLfH8JrFM7wxhitzCikr4jwbMbXItf03/2FvfuvdXs/DbvPCYKvx0r19HPDMFZqcssMsSXsbrfkahci4v8A19+691dFiu7cBuWmpqWnenbUymKUol5Dw9ox9ePoCxvf/Dj37r3S4eGly1JJUKxZZPGpdNbCJpG0MNSuQDbn6C1zx+ffuvdJNvjLsfcUklfkMdBV1yl6uQSReYtydMitICQRx6bkfm30t7r3VR/zt+Gr7zaoi2bQxNkKeCQ1EIplWIJGCUYEqLcED9Vvxb6+/de61u+yOtd0dcbgnxOeppaWrpJZFUywygSKjFdQA+g4I/255BHv3XukVTZBozIkwQubDWJCPURwBdRYfTgfX+t/fuvdD/0f3vk+rM/SVSLFUxrMhlQSKY/CkgZkX6HXyT9fpaw/B917rbJ+GPyy6+7Cwm358XOIqtKeBayB6lDLDOItUgYghiP6DV9Pr9OPde6vr6u35hty4yjFNUwoTEgJ1sJVYJyhKn1H6WJ/3r37r3Q4QwRPKrGRCHaxk160b0Ak6fqOPp/rH+nv3Xus5x1LKhJYSutwLPfSdNtaBfzawN72PHv3XumDKYanK+JVbWq+lbO6qT9WJv8AW9+Dcf6/v3Xui+72pPt46l3li0BGDaX9S6rqrMPxxf6Wt9fpx7917qmD5Y9hR1uVfbdPkVk8Tusyxq2hTCCpuQSSQL3P0J54Hv3Xuilbao8fEYUklimlUsEmQFVDPdo1lX8n6Wa4AP1/p7917oVqPE0tVIsssamNUXVF41aQBR+GtbkXP9ALfU8+/de6nzYqmqTopaSCRYBdTThgyBhZdSux1MptwtuOTe3v3Xuk/ncP4oogtVU0TxlWYJT3MilrSCI8AFv7V72P9PfuvdKaLN0VTt6nxNPTmGrilaWWqZWJlReQKgizDji2oC31uTx7r3WTEArVo7Toix2ZVVvHCwHBVI2uP8f8TyeeB7r3Q84tB9sqSNDofxuFLr5ZBfyKoGkrcfX6fS3v3XunWmV1BnMME8rOJArS3DRs2nTIo0gccmwA/wBYm/v3XulzSOrJCaZYoNHKzINQ1Wsyqz88fT/H/e/de6dI48DLBPJlmp/uEVnaeoYRtYtcOCLXJP0+tj9ePr7r3SDrc3tuOpkqaGnM8lKG9cUIfTGhsbupAX83b6XN7G3v3XukzkO4qLJZdGpFSmp1RIjGJRJZ0TS5JPBLfXkX9+690qqfsrFVAjjVpl1kR2jYIFYsA0ZuLW/2H0/P19+691D3DVYjI0E1MGWWMmxgUAWYtrHIPJJ+osbe/de6Lfmtm1jSNNDHIIfOWVksqyKqkqWuoJ5Pp+luT7917pUbOzuW2s8ctXHJPSLcQpJqc6k4CFPoefzY/wCsffuvdPW86rG7tpJ8jUQtS1cwYmPSwSNyyumlBa3AtYgjm5tx7917oruTp2xlUJnBo6Zpx46jxK0pGsMVcraxJ5t9T9eLe/de6Ena+46moqdP3Q9cyrEW02KadPqDjjjgE/U/j8+/de6M8KGspMDHUVULwNUGKSJJEQTSRcnyLzdQf6gkH8WA9+690C+fGShkPimHjLCyxl2sqAeka78Ecmx5Nvp7917ouPZFZlBjZ4llMsUYYAv+iNlOpSoHN7k8E/04Bv7917qvne+crKfyxmkd5FVoXkiUhCSxvKx/AN7G3N/fuvdFD3Vkt0VDvpp546Y1LS3ildUQC49QUX1AXPPB+gt7917oNod0z0OR8dW8hoxKAymVgWLENKjAn6f1t+bfn37r3Q77K33RQZZWohPFSzOCuqQHQgAbSoPPJuSBz9PwD7917o620d3yT0/+48STTSFGkOrSgRiGLoU4vx+OD9SD7917oPfkViqfObLqchU0wNRSBpl8KDUrEFrsL/4fUKb839+691WjtPtPC4KplxNbhoGZaibyzTxpISA1w2kj0sOLX+tyfxf37r3Rm9j9l9PCanq9w4mjeN211StGpkZCh0aFb88C4sRb+tvfuvdGK23kPjbvZZB4cVRmZjENSxXs5ILIgA5B0254Nx/S3uvdKSs+EfW29UkqdvZPGmpkiSSlgjljV5da3F0+nA0/739CffuvdA9l/gL2Rs6rnnxSRSU8JDKlLKJNccvrQpa924/2HN/6+/de6MF1F1JvrbymjzVDUwyPG6NM0LldRNkMZPFrH6/k/X37r3Qu53a1eXjkq180WKVo2AQQhC8dyZGHJuVA/wAP9iPfuvdFO7t3FTUmCfHqDGY4GDJFKEBabSfKEPNlIYPa1+OffuvdEcw71iZiOeqFqSaWWOlrGa6TEW4Rz9dINiePrcc+/de6NfQCnp8HSoZIkdqZXNnJ9NmJWJGPN/z/AFPv3XugR7DohTwJLUGSBpLz06OhVHD/AFbn6/QfXg+/de6JxumESSGlaLXLWVIdZNBvFEly0aW40mw/rb37r3S8652xT/xCKtk8YgpZIJFpZi1y5W7ycCzcm/PNrWvz7917qwvZHWsrwR11KlOVlTyxpEyeOUyrd2c82NyLf0/w9+690P6YLNUG341rIJ5KCgiaMRB2MdI04sjxsDyfTcf0+gsT7917pELuKbD5AP550uyOrSkr+1GoDRhiOSePr/twB7917o73W/eFbt7HYiafM0EtNMsaxqlVE8tOwayxVCIeCASST9OPfuvdH12b3lhK7C0lbJkqOSoqJtEdOaiIzWv/AJzSPwTa31/2/v3XujE7Y7MxFeqBquMSeMN45DHYsh/SXB/1rW/P5t7917oatv5CmyYNUhjKfkllIGscBPpe3q/r+L+/de6WNRh4KunLOBp0sv6fSfpYXH4N+f8Akfv3XukNPs3xVMkSM7Rn0Rp6mCq4DXVQfx/yP37r3XX8KioykcoJCPwCCp1gD1MbDmw9+690IFbJkazaNRRYpkgq1EhWWEaXeMx6WEjn6G30Ivzc/n37r3RXY87vrZC+aknzuQjetf72oWWOq16LGWG0nIVR9Pof9hb37r3Stq8rS9hyYvJDFZbGZOnCxyNThoXZtRDzOq2sNXP0t/t/fuvdPlLtDGQU489e+Jqfub1c8rL93PKza1I0m/rvzx/U8e/de6Fd+j9o5zGCszGdr5GeMTyrBOAWT6aJhGSTccgn6e/de6ATfNVhNnuMN09FDR5ej1SV1dPC9UsmixVnqCTYmxBUkW5IBv7917oLKncPa+4aqglpKRXr+XrclOmimjjVSrxxI1gQTex+v+va/v3XukRuNOw6WvfNSUlbW5eIaESmdIonjJursbn0iwuf9b6e/de6V+3ezt+wRUUeVwklFS1EfindZZZZ43BBVmcAabk34+o/r7917oxuFz+6cjRLVKIpIabSsdFOWikcMoIlbVyeLXvc/wBLfn3XupuYpKuFIst4qOCOVCaymUxOTKbC2si9voSfr/jxx7r3TvgjVxULV8eRhofHeNJlMc6qkv0GlwRYXsDzb6ce/de6T1BUYqhyeUmyOdraqlqWWatjeVRCWF1CpGTpsCefoPx/S3uvdAz2d1p17uvH1G4NsLL/AHhx1NUNRVNJXvJHTsw1FPtwSFu17gHi5H049+690lOqdpdi4rFtFmK6Vqaq/dhMWr0XHCkE/wC35H+H+HuvdC1/dfdOi38ca/2/hvpNtX3Gvw/W/wCnj+t/8Pfuvdf/1rScZTvkqiOmV0hkeXwGWqbxRa2Ng5W9rG3BsL/X+vv3Xuo+Qo5Kevlo5GgAhL05lgX/ADj30MxlYeofUgH6cD63v7r3TPVRrTwyLrKqFRRzwfGSqGwI5a1v624+nv3XusEcrmFz6JYPJZJCABGSvqVksOb3AuOAAfwPfuvdONBVBFYRR+rVqLiwcACwUH+lhaw+n4t7917p5jFTO3la11gLj1EHhrfUjjj8/wC+HuvdYq0TVPhLOHbWgXyzPqjUWFrg83Ava/1/1ufde6lR0s0jsI3DBAfVHov5AgKohIvb/WP+w9+691injlWKRVcGTxoxC2AlcWJViv8Aauf1fj8nn37r3TBFWESTAf52QqZZkkOsFAI9JW/4sF/xtckn37r3Uimy6xTxeeINGZP1lRdyfq7gX5+nJvf839+690Wz5kb5+22jj9rY6ohE/iknyd20MlKQEU8fVgOVv9BwByD7917qh3sanpFrZo6epE8cxVJYl4LlgW1+UH6/UEH8/X6e/de6LFvCqR8a1MI4HjMjxRAMA8U6ghZJNH1H5/4n8e/de6AbF0eSo6stRuGqZqhjJCyjSUBNimkBrX+hJvc8e/de6b91VlRk6uWmEIhrbJHLKwYklDpYN5Bf6jj+n+J+vuvdA5mtvyLUNJNOqIrOW1etpQSblkF+Ljj+vv3Xug5yIAmZGaLTAAv6SQF1llYC39Pz9PxY8j37r3UCvrYHpBTQQ0/+chaSYaWAjhkOq+ocNJqs1r30i5JA9+690ncpDFRlS08E6sqsJlYSKoIFgQT9f999L2917oP6uqNTkIolvoZgp9RsbkKOb8X+vP8AxPv3XurFvjVsjVTNUR0BrJZ4tLL/ALrSEXYsAeNV/wCn4/x9+690dHF7moMXULg66njp6intLAJyC5fTpjKScWsD/r/7z7917pRbuo49401FkqTKQeWlVaKtgJ8n2pRtYlKD6luOf9f6e/de6DXPUstXk8bh45RWQwRgvHS3Jksupg4/s35I/wALf42917pEbuM8GTxm2tvg1LV6MahA4AjbyHXSluTfg/71f37r3SAl2VUy5GSatjKtTVKxTG+haRRYephx+OeRfni3Pv3XuoG5M1EqijpaaGp+yLRSywH6xi8ccqlf7Wq5P+xv7917oKRU5GSGWqklZCkzU8ayxktGDcXjYi1gfp/Tj37r3QaZjIOtXIlbUSzzBiV8rBh41Fv7Q4+l/wCn149+690hq/Kw+dzEzlmdQEtdANa6tI/p9f8Ab/4e/de63sf5HOXjyXwywqUkUMMlHmMhDUAoy3YInikIH+pFuR+f95917q5GhkLMXP7csTFVfWQDYlSbNc/7cf7H37r3XOsp63LMtDTlX8y3mlsboL82YW+vF/8Ain0917rNIlPtxFjpYvuK5VJkkR7yxIEBuOLXN/z+PfuvdJ9sdXVs0dRWCSRZASqoSl43uf3Afr9f+J549+690p6KGCijQPoaylylrhQB41Gk/gW9+691AfLRQVDCQJGhOm2nkj+n05IJ+hP+2Pv3XunLyCqjBgWSR3Kqrl9K+MeplUKLAEfUf1ufz7917rA8LN4yEjBV2SyyEa1LFuR/vv8AevfuvdN8lI6TM0raRpZSFOrRDe9xfj6j37r3SRyO36auld4A0jFioZ1QaI2FtKkn68km/wCb2t7917oCNx9TZ9fvJKCKOrSoEx8RkCO8sjMVL2/w/P8AgPyffuvdFVz/AFHvjA1FZA+JkOLr50qZhFTgskyDX45KkAtpuS1voLgX5Hv3XukD2ht5/wC5lfU1dP5KhcbUU6CphlUCMQt5FRxfgKCLMP8AiD7917rRu7cwORwXZW86eKmkpXO4svqSVJInctVtp0q41aSrA3/P14B5917oFcs1RJIoyEkjFUSNGluTpQ3CC/4U3A5+lrk+/de6Z6Q0+pmeS1pFLWVRcKOPxf8AA5H+xH09+690PPVOew2KzC1Zo3rqoUsixR1Gn7dHAIUsDb0Mbq1/r7917q9P40/ILrzH7OoqfPYOgqshWRuKmXIRxVcFNUxS6I6OkjKkRxuCwWxBuL83IPuvdWl9R9idO5OjmWl2xhKj7gBPs0o6XVVqUcmIog/XwH1C5P0A/Pv3XujI4hOi58lT42ba+EolrJ6eBI2pIIBFU1PpjR1kUWbm5v8A737917pTZqLozB5lMLFi8DNWwTCjeQQwqISOWZAo9I/2JuBf8+/de6dIsn1fBSuMXS4yCoiIUqI4SGBOt3jZf6/7x9PfuvdOVR3jsbaWKopTSUSOZpIKiTVFGY1BuJrkE/Q/Tn37r3QN74/mFdVbZvDT5SlaZZKiNE+qqIiVWzAAfg/15/p7917otW7v5nm0sJjxVQ11PUszRyU4haMSR3bVIHAJv9bWN+P94917ot+8f5pGbywEG2QY565pEhYHQjIzEyRGS4AbT9CDb8G30PuvdBVR/LPfe7K6QyZZaaolTxFdQmDxy+okuxFmCtze/N7cEn37r3Qj4fDVO/cfVtW5CocSxNJDUSVAEUNZH+5LGioRbX9Cfpe9+fr7r3RmutOrcJjcHjKuempBUyOxnEem8xe4ETcnkEXJH4sT+ffuvdGy2dj9n4GopROY1klEaFJEtGhfhZNRPKqLG/JB4uPfuvdDzgcjhYJ62MmPwwhY4zCyKzMXuk7t/itrfi1r83Pv3Xul9jZMZXVkE4qkkC65IwSpQKg8UpZTxf6fXn8gg+/de6DPsGqo8fNM8EvjjpaWobU0ixqryEEgMTqIJP0Fh/T6n37r3Wsd/MW3fHlOw4oYKqOsqQk0MQRw6LMrmzkN9TqN+Qfzxb6e691U7lduUmQp6uilXRlZpZagSTs6mBlHkieO3pJLfkfQH62t7917pKbOr8rtqqbJ1KZCqqUqvsZn0TfbeKJy7xrPwhY/i4Nx9ffuvdG8retqLsDalLu7C4ppwsdT95SpaNnkK21pH+ldJuxuLlrkXBsPde6IN2Ds/K7YzMkFUhpoyfLFq1qNHEaAgc3/ANV9eb/iw9+6901YCepochEYagQvAwncm9yxUDUTyP6f6w+nv3XurWej+013Lsv+A5WdajL0jo1AKn1Rfar6HZlvyRawB/oCOb+/de6XubdKukrIMrAKmjr42pZKYeP1SSkxxSiwuCv6gRbjm/59+690JXxY7iqNhZTI9Mb1pitDVSy5nbGXqwwmCQQs/wBlBUPcusnC2TgHgC4JPuvdAH8zvk6aKsymwtr+M5Wmlnp6moV3ukLMaeRIBICPWvJAF7ng8+/de6KF8fOqqnd2YgyWQgqizTxTlpEP7kjP5ZTIxFzyf9Yjjjj37r3V4nUeFpdo0qRQrHSspMw8b6Fkk8Q0wqRzypAPINyfp7917qfuLcS0PkYUojerld6g6mZiGuAnkUm/9Rf+n+x9+691UP8ANfrTIYv7TfNFlJJsfnqtkrMelVIWgMCDxNLD+leRdQbggjg+/de6riyAbzQLRwyU0UsSC88qkBmQa2f8E6tVh+BYH37r3UbI44Y9I4xIszvomE0OhwzaFvHcgj82NueCb39+690P/Vm567buPV0qY5fIwWioWYeTWWYOygglTq54/Fv8R7917oW8jn6atiNTUSPQ1juUlEiMsgd49SlClvwR9PzwTf37r3QU7vZ6PHzVmtz5VRXUgKJYx62Z1+hLDnURf8XH0HuvdBzisnFPUQiqcwURn8zKA8fl0IHWBHRWNmCqLgf1tb37r3U7KbgSuq6ieCSTwtJqjjnlaWSM+MBkaR0jZtLAgFl4FhyBc+690/4XeUuNlJqH8kXiKtGfIQ/5Fyp5v9Bz/Ufj37r3QobQ7BlpclTVrRxIwZXhgsEiuGsrOLfkAH1X5/wFvfuvdWZbA3/S7j2rWZB2SGlx1E1RViaST7WKSGMxyKkd7vrC34JAP4FgR7r3Qbfy9Kyp7Z+b6ZgOUo8DLUzwosssky0yBaZfDG7GIEhCVkClgOAbXt7r3W8ZsJ6HD7ada9yKeaGKKBJHvpA0gehSACDcmwN/qSSffuvdU5/MPb9NtDs/I102iamyxSdVh8fkSmlsgqGZ7sNLCwFwLW/qffuvdFYx2XQBKmOpaWlEsYeGYApSqy+FWgWAAEkASPqvySPpwPde6Fna9dUDHV2KFDT6KmoRUqJUjDx+SRm80Rjtwws1uQOLAfT37r3S+x2zauriSop0kbzRiBwscrgyhrPLJqbQ1+SLrYDj8e/de6HfrjZ2TiSSmkj+2ilaBJ5pVLgoKkiMvYkqENmupFxYHjj37r3Rv6vY9DhI6XwZ3G5cSwNVSxYsSh4pUCsxJf6fkkXt/haw9+6907JSQ53K0FIlLJ4ESOOZqwkqCPS8mlLAADg/14Jv7917oIe//kHt7q3Dz7J2tPT0uQkgqGnrQFHjl8p1CzgtYXP5t9CLCwHuvdVA53vPL5HJzTfxR8pUPJMklb55/wBF9Sghj/jxxbgAW4t7r3Wam3xWUkdLMaerqzkolP8AlISpDMCTJ+1puApsyngkcfTj37r3Tx/eKoyMFC09RBHRzyJOaqoQxTFwwBjipjci5+t7j62sAB7917p+qclWY+WCtxNO2YWWMRSRQKqiBxwx0SgkXAuf6Hkc/T3XukfufeuSpKqLGRY10hmRqzSRJdJplUSqpT8ni4J5PI/w917rnjqjwRyZG9XRSmBXaORHXULE3ZmudFjyfqDwDb37r3S0wu4sflqaXXLHAgVQfGw1SSp9W0t6rEfTnkEHknn3XuoW7ajJ0FKmSwNbMlIIWErUsPreUNxTxhrmzf2j9AeLi1z7r3Sl6z7PhhQU+7XUvJGkYX9sTjyNYJOklw1lIv8AUgADji/uvdL/AHhjJ8FTSbx2VO9WFSWolpadnXSiIXSUq5+gI5PAIvY/T37r3U7rH5UHIwQY/clJ5K1bQyPZEY+NvE7JYKS3HA5BH1ueT7r3Rtas4fd2Lpc5QT1ErRKNFP5V1q5S4dwbg+m30H0uAQbge690FVZv7P7UyZaNvJAhEsYkZ7xxRALJe/11fQf05sBfn3XujI7B+Te2anHUdLW5eZsyJokno1Q+IUwOkSpUNcFvwUsQBza/v3XujOU2+mlMdZQ1I+2maObxiRGT/a0EgH4t9Px+bm59+6908f6StuZJGpctBFOpVopA9PCzkfpkRri1iRbVYcW/2PuvdILcXUfT++IpPFDS46pq2MhMTIrKZjpYoxAIP9bWsf6e/de6BHLfCjE42p/iW06lq6aIGeBHdS6OiaB5Hk/Vc/g3uB7917oO6X4XbrrspV5HNzU+IjmDzJohLRyOeSHjF1FyPwP68/n37r3RUN4dObm2nvStwlHRTZCYsJgaKF5Q9NwjPY30m/8AS30/1vfuvdDp1V8f87uJmk3VL/d2nEQlpklVFqpIY10iVtZ1KB/W4+vP5Hv3Xuhaynx5w8MIjxW46KaoaNnXzNDqmRI7ukT3+pseQb/i/v3XukvF1ZnY6dYqfE09UjSqryxRkSqyLa5RjwG/w+v1/Jt7r3S725Q5vGp9stBUL4PJErtTjRA4JYh5gCfobW/3gW9+690s4xTAFqiKKBljs7CNUZXPqYtpHJ5+pF+fr7917pFZ2tpoI5EUOYwGkp2EoP7ty2hSfUCVOo/1P5t7917otm8Mo8haSBHkjQESMVKospW8fpXk3/qDwb/1Hv3Xuqp/nHtNq/YM+cWMNNTSuxWcaWRSSxWJzyrf0H1P1Njx7917qhrtPMVOK2iIGd4ZayIKFDJfw2LAMFP6vp/j9ePfuvdFj2GinKpK0PmeSfXrdTYAC4IYcX454+v+29+690YWpylPWRpDG8MclLGY1WJNJAW17luPrf6g/wC249+691M2/wBa5bPTffeJlp0Jklq3Q20XuFIsQRbi9hYfXm/v3XujydQYQLSfZxY2IQUkQE8kBU+Zk9QYSsBa4H0W3+I9+691B7Ny+LmyE9GlPDANIpo57E/bKg0EO1ibm3JP04/r7917os2T0yPLQoqMpcpDOrH1ox9L8Hg2/P8AvA9+691yx9BLDehk+4nW6skhvGVVl1NGLD6fg/7fjj37r3StoKGbGwySyQmmSYMaaWZbwuV/3WjNwSbf7A+/de6mYfKz4V56tJo5aiaOVrsEOmNlKvDoNrrpYrf62/3n3XuhU6tr6rcW6KOeteVVaZH8qs2m6ACKKwv6VHAFvp/tvfuvdH0r0Z6aKOK7zhIQAqkRm63uQPpb8j/X9+6908Ue36WejZq15Kat8QankRB4vIraSrX+lx/xT+o9+6906wUP2lKQ8Pl9DCUoGLKpNiQbXuD9OOf9t7917plyOZp6DTHLCTGCgc1AIkEKtYsNN7G9/wDXA9+691hqcrj61vHdhGsaHy6gvkVhYMLcaf6C3v3Xumit+0iqE+1MlmUhtRsrMfUOV+v+NgOf6D37r3WAV+QjMdEySBGVm1yJqjV2vpIR7/0Nvp/r/wBfde6xyTyU5EdS4qGQMGl0qFZ1PFgR/rf4f0/x917qVFU46rkiNROyt41EkehnbVeyIAp+g4HA+v8AS/v3XunmfG+SpjSKMRMNIU6AqNEfqVk/PBvf6/j37r3TvSiOPyUWkK2qxvqVJAG+rW5P+BJ/Pv3XulZjqVKpRSGnvLJJGwnQmRBFq/SwB4H5Bvx+QePfuvdKOt2jj6tjH5zTyyIoDaAwiuwUFZPz/vX+39+690Ge7djJR6qcyw1slO6PeXVpkH6idX0B5/F/fuvdFT3phK+CskahilgZnYqi2McbkW/zh4/HHv3XumXZ+48/R1E8GReqliWRY2jq5mET86BJADwdP1sP8fp7917o5Gy+2Tg8A2GdzUB2/bqfKBOiMQ8kXjBtZiLX+oHHv3XulW28osuaOWnIgmWR/NTx3fSF4UiQ/W/5H449+690/VeQpMnRyUVPTLLUzskb1U8bJaUWuqlbixsRq+o/Hv3XukXkMDt6NKdp6l6HMtVSCvV49VLHTrbxGCRrarjn6W/N+b+/de6QrSRLWSR0TSzksXhmjAEgKMFRkDW4a3+8e/de659u5XLDZiUxLCpFCZDTzNofyBS1m0nktYWufr/X37r3Vf8Atrc9XU1FTTVCNBMlTIZIFuqC7WYSlR9R+CPfuvdD9sHJ0YqhBkELFpAI0kUq8jqwZNR5H+8XI/1/fuvdGKrHyu6amOmarMZipI4qRQLRwoi6VCKOAQB9bD37r3SCrqHM0OWRZKsqtO6RglnRJFYHUXY8MeOD+P6c8+691KbJRZKrCPQRzR00uieaQq6OzXUGR/8AUi34H+I/Pv3Xuga3Vh5aPM1c8LpOacyzs8YaRftSutI1Uj+wOAwH9Bbj37r3VdPyY7TqstVUODiqEeloXdGEbjW4AI0TpzcX/qAf6/T37r3RYMBR09Q5arqI6VCjSlk9QYLyVIP0PI/3j37r3WU4iplq2SJw8DD9t4pFIe/MYAA5P+3/AN49+691K/h+RxsuswSgOSA63dVAHOmw4H+v/wAb9+691inimqXDIrs4YFGS9735so/I/wB6/Pv3XuhB2nJLXs2Ny5kFGbwu4EkkupwAkkvJBRT9TYWFz9PfuvdLXL9RZjbWQpJ6kTLgcisRx1cUaV5FkUM7Io5IX8XsDzb37r3Rk9h9f7Chkxj4ypnqs3VIss610Q/bNOBI4jTkD8nn+vv3XurCumtry5mGv+6GIxs2QxdVDSwLHGaiTxSA07TRPyLaVk9JNwDYc8e690G3Z/SG5duQVeVrqePJSZJqiOLJxTGeFKeEiIyrKeAHutrLe3J+vv3XuiM9w7ExZydJVVUbB6SjpIqfjVOk66xUKGBF4y1z6l/2PBJ917qVtOgXGUSvTxiZfEtkEV0JC86CwuCPqQb/ANf8B7r3Qh4ZpJXjbQsUVQHV5VURhpAoAUKeQPoD/vFvfuvdLKmqKmnopI4IwUWRI2YyHyPK76bKv1FuDf8APINre/de6bNy1y0azw1KH7ilgVpFdQFfWtlMTcX/ADxb/Y29+690HNNXrV0EimV4pNMvllkJ8EcaAlRMD+TyPqOf6i3v3Xuid72qIRnKusjlIVJTdHnGghHPpKWHpJ/HJ/xt7917oI8hWfxCr81LLHTMSRJ5HQ0gW+oCQtwq2B/Jv+b29+690kFmkyW4a3Ov4VgWnFNTGn1yJMykxTNGzXsDYc34FgBYge/de6UNJ4y2p5NCBSRw7FZGF/GRe9r83/r7917pe7UmiV2WWV45WtEkrG7+U/oYBgQP8eL/AOPv3Xul9LrMsdTNGamNwtPruSxlMhCPKpP6b3+lvfuvdK+joop6Efcwho4HSFIJIIZEkLfR7SBjZbvpN7i5N/fuvdTMNVzQOceF+3p41ZISYYkmKs5RS8wBBK6bILCwAuSAAPde6U8UFLDUP9vVVLVMehKVy7sIXlHr0M31Y34/BNwALG/uvdN+Vw2PNQ1TTSzSRgCSZ5k0zuttMk4U29QcMoHP6b259+6903V+DoYKWOtkfiuNoZGRo3KqB6XUE2tyb/kni309+690401VRQT0tP5BIsKRpBoisGIAPkZmH1HI+v4v+ffuvdDZhsxQfYxASmaohCcuLIpuLI5e/I+t/wDYf6/uvdKWqyAnoZZSPLLFFJIgSSNVjUKNTsfzwOLC49+690AO589SJPNLBLKafTeSKOYl4mItJIuq9wSP9vf37r3Re96bjgpqbyY+sq5DIXMiOWQI7f6lR/Ztbm/1v+R7917oCaitasBaZ2duSXHBN2JuoI/4j37r3WFEUmypLIvBLadR1X/JH/FPfuvdCPtukw5X7mrlkkiplMskAjUMXIABGpf62+v+w59+6911lcrHlXUTzRQRRBqenBgjjYRk3VSAvJ5+tv63B9+691hxeOrY5XlpjpK2KP5FCGMAENZQLX/pz7917ozXS+5dzUmepIaCeZtLpG3iYKEOrlV1A/nn6kf0+nv3Xursukc7umWXCVFVX1VOQ0fnSWdvHJHcKV0Di9h9ffuvdXV9PYepyFJQ1lTKr0s6gJA5Y6rMDq0xkAmxvqI+v9fp7917o823dvQNTKgp1VRaMykAFkDHglbXte/1+v8ArW9+690jt9dT4WWiqa+SihleRJfKCg/cjQagpkAJ44sL/wBeSPp7r3Wrt/Mg+LMucrczufFYOvFbStK4nipZYY5VK6lW0ai/p4BAH9OTYH3Xutd/NYWpxNfPR19NLTTQlopkm9LI0d7E678n6D/Y2+vv3Xuk7T1UAkAaEoquZCkkiRlmjJGsPb+l+P8AW9+690a/oTvLMdZ7xx1XtXJV8eLZoDW0xYxxict+4bpp1LzcEWJF7n37r3W0d8SfmHW5kYgxZaVqvx05dA5ZWThS2gm4A/qTb37r3V8GyO0l3BgaKsM7tNNHrBuQjNpHNwT9ef8Afcn3XupUvYmZx1fHTQfSofTFLNOqqsSm7yO5NhxwPp/X8+/de6lZLu2loKWWJplqshp8bMsuqEMRdmuCNQHHPH5H49+690RD5AfJmDAYDKEZCNZamOaKEhWLliuh0Qx8/ki5+n+9+691SnndzV+5s7U5hZ5CKieR2WUvMZAw9cSs9votrcHg83Nz7917pQbdxtRNIakvLAB6gzKCkpka4g9FjYf15I+t/fuvdDlh6mWiBppKlHCqAZUGtEEh/Rzb1WP+P+t7917pTY7KUVDK1LUwjxPIrmaA8mJefJqA9NiTxxc8H37r3TTnMljq2aSCM+Zw8kqOGYFr+lA2lv6AWC2ueTcH37r3WLCokarG8N3djqkeICbTpt6GNrj6882/1j7917pQPhacSUkpjTxM5Vh5dMgLG6lkAv8ASxBsB/X37r3Rktl021paWCF8hHJWQRxq8JYr+4ouHEjHT9OCPqR/vPuvdP27sVg8Zjkmoq4NUzaXmCjUFU8rT+S5HIP1FrcC55v7r3SEx+bqGhlj0lVv6YgymyKTc3UDm97c/wCve/v3Xumisjqs2lTeMmlUGOSNjIdUTiwkD6rgcc/j6e/de6Rldt9KalqaZHrIA1FIIYqSZ5DKxXVCrciyc83N7/T37r3QCfwufHSVNTUiRwHIgEEiyaZGfSvlWPkW54t9eT9D7917qRjMpk6d4y/lljVme5BszGS2lhe/0II5H9Ofz7r3QlUG4qyqMahhGqn0nxvqsSGu0jcXtccj/Wv9ffuvdDht4rXwxQZGIyxvTqsEj2AhJPBsp5t9L/T/AFj7917oSKPZ9I+jx0STohClpGRAyML6gjDni/I+nH09+6911ltgUTrDW09Ak8lKxcUjFlglf+yjBPV9QCOR9B+L3917on/c2C+88lVDjxhftGeSWOMSCKolBPqKn+ljaw/Pv3XugZ2ZnUp54DUUhSoRljCTrZ5AWOmQi1tJ+oPBH0Pv3Xuju4DdozGNpoKpvuRSUwipVnKftqoGuMMbsRciwB44+nA9+690k89HFLHLopQQhVxGzBo1DsAzqL3sCVBGq3PP5I917oBN/R4uagmpGpKl5Jwj+WLS0oAJDKl/T9b86fxc3Pv3XuihZTYNBlpcrVQ00rrS6mlWZPU6G1k8akXsf1EWt9fzx7r3QA7n6ckmp6moRAketpRSmNfFoYDT6iSWdr/14t/X37r3RZO2Oi8ftjBJmo8vTVNdPNFKcTDCRJTqx1aJZWJsfwLj6XuPoffuvdF82/NUJPV1FRUxY9sY+v7ELMDJAWClle1iQQLfi9/pf37r3R2+pt/0aPDFLJeGMxxWYpeVm/VYAf7AXvf/AB/PuvdHMzOJwW99uNTmCFUkpigiVUDLaL0u5Fzc3/x/P9Ln3XuqgOzfj9LFuTKLQQO3+UzyRiBFZvRxocqPzf6XI+vv3XugIbrTMxzS0Sw1X8QjhJ8QV1McVyS41cCw4HH9ffuvdJGkzW4dg02VhkhqhJMqLAwVZVijDsfFqIuLnSxsQbi1/wA+/de6X3XXy67K2RIGXMyzaahpnWSQtMV4Ajve4DDjSBYWH+Pv3XurD+uf5l9X9vBBlkllmCxvPJVlWjiNyrOt+SF5/wAeR+bH37r3RnG/mB4/PYt0x+Op6j7KETtIBF5paaJS7mEgAcN9BY3H15t7917oCuwfmlFmsfXPjac0xq4U0xjRCyy6FZxJ9LkcWI/B+nv3XuiHb87em3NVQrM0+s05SVvKB5dV3AJvYfW1h9eB9fp7r3STxu4p6mfCRTeSaCkkjmjhEjMAY2BKWPAJ4/17C4NvfuvdHljhWfYtNuGpWFpZTGYae4E8EMQ9MhjT/Em4H1/Pv3Xui3dl7orc2wnyysVo6ZYYXjspRIv80kiLcITxe3JH1uPfuvdFPkzonz9OKh9McbheASqg3S5B/rf/AG/P0IHv3XujRbDy2Ojp5aa8M1FOFdJDCFmjqYQRHaQC5F78Xtx9PfuvdGcwPYFXR42CjirxSspDSeXSsQVipZgRc/2bgfT68e/de6VMHaGYyM0mPoslUVRq5UQKzkUhZRpRF5t+Da/9f9t7r3QZ733/AFlDLWwV8UjVNJZEjVlZ0dTdWHh4I4sL/Q3/AKe/de6BuLu6uxs86UAqImlUuVkU2WS41sA4/PF7fQfSx9+690JW0/k/m6CejMk8yR07RF/GTZCXb0g34IJP0+v+tc+/de6PZsP5a5J1oYo6mrnhYqkpjeQyLKzFlLr9Prx/vrD3XurVOkfkVLnsZjIYoK+LKySRxVlPUErTinS480ZH5/4Nxf8AqffuvdWa7K3JVZHGxy1JCqFDNq9a3Kn08i9zxb/Y8cX9+690u6LL07QMJFVKlm1K7BRwpOgD68m3+uPfuvdR5pKWWcyzwB2LWkFtUTA/oZbgc2vf6+/de6caQTLR1kdJC6xMj3KXZ9LCwIVeTpsb2/P1/ofde6KNX7tpKnNV22aimrMd56uorBOCsQjigcxVAkZrKha1+TyD+PfuvdDL1Nu/aqxZKKnzuKWvlaakp3r3gkkVdOm7Bj/UE6hx/sbe/de6cN57B3BX0VJlse5yFWJhL9xRsklNLZvQWC34A+g4vz9PfuvdNuE3Fu3GVjbfrcTMpnA81dMpiDrp0GNXY25B4Fh/h+ffuvdCNgNl7JmSqNXQyUFS9QiVCodQqJ5BcFpjwbn/ABHN/p7917oMexsRU1W78NtHb1UMZSKY5shIjRaRSo4E6MIRc/43+pt9fx7r3Qpy7b2tSUskVYYKuqSAQeeVo1RdI0hGVrHn+vP4/r7917poodmYxlgWmoMaKV5BKVqnWUyFfVdbcD/D/b/6/uvdTclTVGNnIo6PF0lG5EErSgvLKLadaAHg/jj6e/de6w1G3Y8jHJSmZEikhYHxqxvEyerQWA5uT/tvfuvdA9F1zV4rK1SpuyurMKpvT4pkkVBI1ixaVgb2va30/r7917oB+6KTI4iliqHkdMe1XHHWTQmWN0pXJu4eMAm30/N/fuvdJbaNPtKkxWXyG0d7VkuRdfA1JVO4jWVhZ/DBPZ2IP1IFuPx9PfuvdL/YG+N2UFW+0qtlmq6ikqZqesnmgkKejUJWRv0qo5I/Fj/jb3XuvfxTePh1/wB68D5Pu/uP86un7373wXvf/NeL8/14t+ffuvdf/9ezdKmWk8MDwlW1NJCJSUUopLBlC8MbkkE/k3vf37r3UiasWZGnJCnQrAsiBWktaQl/rr5AC/QixIvf37r3TdH+/PBHPHIaSNo/uEX9tpYtNlCf0IYH0k2v9Ob+/de6xVMLxThYowKVwDGJGJfTpFtdx9fxfjn68ce/de6l0YhWV1gGnyxMZOC0SLqswCcXa/IP9LX/AAT7r3TxVB4licRKZCml/p6lPqVv9sB/sf8AC9vde6ieUPGZizCKMgLCE1vGxNiUY8/U3Fvp+L29+690u9tzhKmGFYfumqQ324cAFSy+O7yryCCCTfk/0+vv3Xuk9l0ENVIZVihnZponi1vH5lUkEAn8D+n5Nzb8D3XugsyWRoaGWQvIRGEbWdOkM0gCrZ15NrWP15/rzb3XusW2Z4snm6GBKnVra8lKJGIkiGkhzp/p/T6f4e/de6ru+fNXVUm56ipxdR9tDUBKc+F2808UGmOWnMLEaOR9fofr+ffuvdU+9hbrqFiocNR4qGSasqmllrBU+JhDa325C/Qg35/xvz7917oGc5jPtKCeoqK5FAU1QjYapUIJAiD2v/vFj7917pK47cFLXQo5pXNbTLI8dXCiIFZSSqAjk3/pxz9R9L+690gs7EtSqyIXjq3Ms04liAZ4ypYsD/t+fyf6/Qe690B+5s1FBTsfujFI94iVAEjorWZnJ+nPP9fr7917oEq/PJPKUMqxXGhmCgeUKLKHIH9P9jf37r3TDVZFESRSLRuRZ4iqxkDgHT9eCT/h/T+nv3XumHM1sIp6VIKqSWWRH8iKlxGdZ0gG/wBdNj9OPzbj37r3SapBUCqgIDM7SLfV6io1X1C/0/H+sPfuvdW8/ETfuIipafB5ieHHTtIkbTSqCrBybEhh9SCP9jb/AA9+690ebe3QTbjxMm4cHURgpNE6VDMrymJvX5Cy29H1IH4/w+vv3Xugh2b17ufaG5GiqpFyOPzYlppW9TrARe08qufSQRdePpb6D6e69021eWxGEg3NVyFoZIZ5sSZQxSWd78xpqseTzcCwPHFvfuvdBNtCnXK7hGXqKGtqaOANS0zyuwWOocX8x/wUc3J+nN7+/de6WG7MnTUENRiqd1mnq9f3z3tGadL3kDj6sp9X+I4H09+690Wir8GKeqrqF1r0eQOytwJlMltaoPxwPz9OffuvdJPO1ujFkPElJHLLJKjEjzws41lQQRfm55vYf4+/de6L5lXlqHkdakuwK3cj0sh4H7l/6c8f4+/de6jTItO9LDCsdRNaKYTxyFh6RcrKT9Pof+RD37r3W8T/ACG5JW+IX7zoA26MiuiJ7gAJEdHP4B/p/T/WPv3Xurv6dAru5kIdtShV49Osg2P+H1+n9f8AWPuvdKOWoixUESISZ5VYvISPI4kThQRzwb/7z9ffuvdMjSijAnrI3lZhq0adcgZl4vbn8fn8e/de6wSZlgltK+VQQiEAFAbkLpH9Ab/n6/X37r3UeleZ/JUVDNcAGRieRclggJ/A/wB44Pv3XuuZhpMoyMI5Doa8hcAFyWKlkb6fT/ev8ffuvdZ6nIwQyrRY9vIykEyIgOmPxhXUOeBb6G/1P09+690lZ64LVxo9VLd3YLGjMREytcSOq34P0I+pt/S3v3XulRBHUTxqkkmsTOpjKg3VSP3BqPH6r2v/AID/AAHuvdPEW36GljaeOaN5J2GlXfXZiRrLKD/W/wCPpY+/de6xS0SuQTKsv1jkjA0hQRpVSBb6nn8H37r3TZWUSyMtOtOs8kg0Kjorp+Bd9QPIF/8AH/WPv3XukXnNgbb3FRVGLzOEpJo5o5Y3GgceRNMpcg8E34PHH+xv7r3VP3yg/ks9Mdy1GV3Jtmsq9tbnrknaISgVFNJUzC6tKwF/6BT+Bbnj37r3WuX8yP5P/wAgOlozW4jBT7swtHC7rW4eCWoExVQzpLYEi31H+9e/de6pfz20c5tyseiyOJqaWsikkpp6aWCVJRPE2lgUexuLc+nk/wCAPv3Xuu8ZS5VBJNCkkQiVDUol1kEQYGQ3Iubn6i9v9t7917o0e3+14dp4ykooaciGopfJ5fV5BIqBCS6jk3Gr63+p+vI917o0XRvy5yWxcticvTZcVNRj6lasUVe/lVo5Y2p5W8r8AqpHjN7g25PHv3XujQ575hbm3/l8fm03I9JPj4JY5YVdYjMZJjJDUPILapFDBSxuQePp7917pdbc783Nmq+GWXJTuIDFJPM9T5JG40iVmLG6kcG/0JP9OPde6OH1pvHJ7pri8GRlpmjAhMRf9qSOWTiZEYk/1/2HP4t7917pQ9tdTdh7ujiTGVdcYJS6xPTmRY2VyHBYA8+lSP6/j/H37r3RX8z8Buw9wSffVte1UtNExqT5Zk+2jkJWTUDf1WGr83BB/Pv3Xugm3P8AAXMxyLTI1VVWWIwAs/EpYJduQQNPquPrf37r3SAqfi1ndtTwx1ME5jgmkp430uImeOMakZubHUTzzz+ffuvdDNjuntr0ePoZZsbl6PLtBTyhxPppZpUZxMxJ5UWC6R+SPxb37r3SpwGUm2e8VJJPVyFSWSOKSRkkW5ZF0m4DE3Df7E8XFvde6E2j+Qk+FwtVVJTZKCKidpoYHDTTXjYiRYza2m+q3+B/1vfuvdZdmfM+iyNdUPnaKrpIBpdtSS1JDs2j9tkva6gEi31uLcc+690Ph+Ve0MlLiosPl6ilLK8lQQj61aByqUci/kELe5F/949+690MOP8AldtvH0okpNyw1U9TAqSQNF41iZbGRYlTkNYDVe9xcj/D3Xuga7l+au34MNWTo4qb0sySMGjVaioUHxm/1EYIBuDf83H09+691rad59wZnsjfFTksfDMZaet+5md5DMNEtVZnW/It+kAMeLW5v7917pgytVkKXKUs9QV/cpoKqlVnJidZV8UxkQ29I0EEWBubj8E+69087uw8ybcpdx4CojjppKMT1FMxtRCqkjtOWgPBIPp1fU/Uckn37r3Sz+NPe9FtHdGLw+43EmI3DKMdk4ZpQaGhRpPCtSqmxHAJ+ouDyLH37r3RiPm38YpoMXRdkbTL5rbGWxwqRVUirIKQyBJ6eMLDwFKknjmx5P09+691TpkIavHVPiJeI+RlZn1WK+RiV1NyAPp/vAsPfuvdGM6Q38NsZykramYTCn0A0hKlJ4tViHLX+ig2/I5P4N/de6tCocrBuGl/i+JxKVtJU0NTMkYVzHQyTRjw6nQ8hCdSg34P0tYe/de6LJvyvzGTysH8Uqmo89hpYoMDPRyLSCCOmZZpYlqUCkCQ3vdjcmwBuR7917pobqGbufPQbhxzz1tZQ+VM/FXmMZBJECVMbxyqG8w0iVwQNRFhY/U+691ZJ1x1PQ7F2/jUqEhRoqKSUzCEahNKRaAs310XIJIB+twOQPde6XuOzUNZUV/2zJBQxPJBDKyjUSg8csihvoVIGki973+vv3XukzufJR00ulKmGeGKONqiMEN45VGl/wB17n1fgcf4gnk+690Tv5GYer3Z15nZscZZ/wCDmOvejcvKtRFH6isaRkWK/X/Wt/Xn3XuqgsnM1YlSrLHT+FG0xvGi8A/QWAsf6/m/159+690ktZAiQMSt9TLckalOngN9P9YWF/fuvdCv1fB93uGniDxmOnLSupDyOCADwT+PVfi3P+v7917oyG4tuZOgkhnqoku0pkA80JJgY3usIJk5W31Xn6iwIv7r3QYdn1tOm3RFT6401Qr5ZkdpArgq0YUgEfhRcWsAQbEH37r3SI27FRVuDx8LUmmp8bhqiV/JG6BmkjMaqRyAR/j+D9Le/de6Y8ljGiLimUmLUBq/tSS6tbjS9yAbn6+/de6hweKSKWNUk1qwLTmVV0qTcoi8Dg/U2uBa3v3XuldgYJPLEtXO0VOZo2aaMo76QAI0BY8CwF7f6x5Pv3XujL1fcVHsnrvcOMxzSNXZOmajpg5VNCyxmN5FH1F7k/Qfk/X6+691Yt/Ix6+TKbu3x2SyPNV0brjqS6tJEsjgSyGZj9Df+lyfzyT7917rbeO4fDi6enroNRk8WsJeNTJddBKCxUXUnixP1I9+690Rv519YbprqjBb5gEDYPIY+koGdEMrR6XaVv0824K+snn+gtf3Xuq46SOop6haQKaSIRr5I2WIs/ka12IXnizD+gP1Hv3XujF9c0MNZJFFBqmkjX7eNXU+FiZSyTiQk3ChrE24/P04917o92xNr05poKaSKKoC6S/jK6VIJV/WRb+o9IFuOb8+/de6MRitnUtJAz0yJI0jxXjgXSTGR4kWaJRxa17km/1/Pv3XulmNukQGJoaeJ1QwqUQxSya/qzaWP+w5/wBt7917oO+3t5YrqHZlZPW5vHUOVykEiUBmIDROkepWkdBcNqNxyQfyePfuvda5XenauWz2fzWQyuXqK792pSkqKOEhahZF0NFqIF2tcL/gAbE3Pv3XugU2numCsxtRJTuy5KgQ+COZFeQRoB6J0YaS1vTcqT+Ljj37r3QuUW+qiHG0OQieoienp1R6SV1YCSWQmQhZtRABJtY/QgcAAe/de6l09VkZ8dNUxK8c4kkkglWo83ijdzIQkDAgWva4F+D/AIe/de6Vqbuz9PFRQYuSfyvBC0vk8YkeTQEMnrPIA+obgfgc+/de6m1G6ayKqpKmtmp5pFUIaZ/H5ZZANF4tHJ5HIuRe4HHHv3Xun0Zuevxhq8lVpSQtUvCEZn1ywkelJFY6QFBtcAX+pvyffuvdJHLboODk8dItIgjllZahzo06lBpwrqwDcfgg8cfj37r3Qt9fborspi8lUZiOkqMEiU7PJAaM1UZdRqFPe5Y2P6rEA/61/fuvdA/2HFJt6ufK7fpKuspaioDwfcyM9kcmUf5qyEqfqbW/2JPv3XuhX6r+SsEeOfFbioVvUqlLokMQQm/7iuWFyPyE5F+bX5HuvdJnsbBCatfc+25WgoTqnIgkEcaTzN5BFGiD6n+p5AvY/ge690L3RfyQwu1FXH7iqZKiseTTLFVSNMiRn9v06+C9jcXuT9eTc+/de6OLm67a298dFlMdUvGHpowxADP4tLKkQTmxueSBf/Ejj37r3RSaqap2tU1lHElTTyUskhWvlUr4GUmaGZWf03fhAOQLi1jyPde6FjpX5O1cWRjw24alno5qnwLHJIXjiWwQssovx+Tzb8XB9+690fOeqo8vjv45h54p3dXnjeCXSGKrdkZUtyDcEn8/7c+690G0O+MvSEVNW89MItY/ZkkZrlyVXUTbmx44H1/w9+690P21+62jhiaOoaWV0VUgqpF8moKHLkk35vYfj+n49+690ZPavcmLzFMFyKq+tREY7jSjAaQeP7PB59+69041+0utdxVk2SWKOmzFVTfZiqQkOA7koVZGvZSR9f8AAf19+690UDtH44dwT1P22yt3GpxnmqHpzUyyx1iRyG7wyMnHjDXVVv8AQC/v3XugNynUvfXX0EUsOHqdy1kMckskkZeraEOC7/a08zqpNiCBfjSfzb37r3QRYur+UW2s3Jk3weeyNKtVFXimmZQ0yxIImiZI2QIGHJRQbXsDx7917oaqDuDdWNrWy26MbkqOJWWWfDrjK+nCGWVFKsNLwzAa7qQ4Y2uQbn37r3SVrvlLi6vKvBS7UEtJJPXCpOTyNNj6pftV/c8NJENYW1ralAvcAWI9+690J21JdudgyrI61+3RLCk9K1dGJaWpgYBw8cykcW+n0P4NvfuvdKTM/HbK18Ej4vK4usgqbOskrNAF9QKrpuQrafoQOf688+690S/5a/EPPVnWWfaerjlWDHT1cUEemoSQrCXN2YDkfTVYcX+vHv3XutMX5E01TQ56TBDQsmOeoikhVr8U50soH9eP9e/19+690B+0BUwVSGOUrE12CqTrVn/qoH9Lf0uPfuvdHX6c6irt2TRVpD1CysnkVYvIiEyagjueeVFyfoCLg/0917o8uT2IMHQ02Nx0NNCyxojpHGHYrp/cElx6jfjnm4/w9+6905wUsWFw6CkVyQHkqFpz4yhUs1nHFwbk8e/de6JB2JkchV5WeSF2kBqJhFHHrdGOrSwYH8jm/wCL/jj37r3THtZDHWeauglmsFRVdCya1Q61QN+L83F/6cfn3XulDm8hdqdMfFGshcqXa6tydViL/QDgD/eCb+/de6aclksklPTQVUrSUwPkRFlLRUxe7XEd7hr/AF4/2wHv3XukkuWkeZDV+QBZGQSDUodL/pNrXFrXB/1r/X37r3R//i3isLuCVKgDXVwyrDTQRoQ7yykhCFbgi/8ArAC34+vuvdH6zG0JME0v3VJJSVMMS1AkVw6PS1ADho1XgFTwQbfkixHv3Xug9XK1BqdEhcw014yGS4ZA1yTfi4A/2Hv3XunatzUrEvBKogWOR6X031sgBQSkDnT9B/t/r7917oM6uTIZSaZKx43ckp6bKWAPMbAC3AAP9f8AH37r3UWfFRmOFfPphb03QlCWUXIFjcAfT+n+8+/de6ccdCjiSQqRTU8mgh5fUVUGzqbkgn6/19+690plq1mppPJCrEKY4ZiqswjcWRbkct+SePx/re/de6ZKbH1MqxQPTTzL5WQyzxgFr/UC31tyAf6f4e/de6U9FsaERSVs0gjeCWFwiep3DNqZbi4AA/3gfm3v3XulS0dIzQmBRCYQqkliyRhfTI7Qn6ggXHHH4vf37r3T3T7ZMsxqEdVgkXUJ2AUyA8aUjfk83/x+nv3XulfjKSioWCQgRM0aKrBkcSvfTpkjJv8A7a3+Pv3Xul3FjqY00tVVz6JIoNcUKQgCZ7nUpF+LXH1/Pv3Xun7G7T2TWUT5HcFXUTOhWSHHQD1Tsyagskr8AIeGAPP09+690C279kbdy61Qp4YkALvHGIiQCTdNSqPoP8D/AI+/de6KZuXrGpjlqTTqYwZlaORgypoFwyxtb0/635P+8e690k6fbeQo6yKlLmOYN5YlAbU8dwzEj+ptc354/wBf37r3QnYSWSCoieWQFnGiSCJjZQnL6tP0Nxz/AEH0Hv3XuhipsvjXxUaxEUlZE3CM51Mx/MhH45PFifyPfuvdJ7I10tfVUtTWIXKsiQu4RUMKKRdz/aF72Nv8ffuvdY6HFeKqgloo4KqcsTOpIB8Xk16UAP1t9COf8Px7917oMvkHmYosZDGxmgmlssqtd5I40QAaSbX+hF7f6/P0917oisFBWU4mrqMVFTrkaSdzGFZI2b9bFQeLj6nkf7D37r3QkYWsqKOqgrZHd42iV6d1DLGk4I1hyeebfQn37r3RmNsb6yEQilijhjLKGWNwC7yIB/ab6X5/JHHv3XupuezNbnIpA8GuVZNTJFpCozLfRrX6jk88/wBPz7917pH455qesWnrlMb2WPklIlkLFi5ccNYWuT9ffuvdBP3BuqTb2Fy2Spa5YHMM8AmVgwdACCpL3uObLa1rHj37r3VKu58jXZncFbWSsX80zyK6EEnVISEJNx/U8Ae/de6eMbFEYkQFg2ltWoWBe5GhiByLgf7H/efde6WGG2tkaqaCOJSmt0ZAGcu5uWQgDn/G54/2Hv3Xuh02fsLcMNZHKYWyEb3hrcfUQmWExyHRr1MBotcE8+/de6WNR1hW4unnyVLtYzfbS1ImD0sv27RyKQFp9AJ4IPP9D/h7917oCqOam21nA+Up6uOJq5WqKJU0SGm4EkSeW12u1hcD/W49+690dUdo7QyOBwWHraBY4KJUWipsgilzAynTC7KSbH8qD9Sf6+/de6WO09w7ajlfI02FpIKTzapSuqWtiiMYi0U3puF1X9J/FgDYW9+690LW1+yIKOtfM0dQuLx2KqTPQSV7Bqn7iFQiIi8XUEE+Mk/WxBuffuvdPe7flVgcziJ8dF9rmqiii8bRweeop0lljVBK1PEAomaQAFbEAL+fx7r3RUakw7vyUlXlVWSplYaIEjI8QUkMAEsPyb3F/wDbe/de6eqXFV2Nh1SUnjhYmKBkjHC30sB9PqP95/Pv3XunaJR/DlqZI1TwS6YFRVJldmsC1uAB9f6n+o9+6901wVZlqy0c0qhpTr1oI0bRYsFRv9SeQRz/AE/x917ruvWq3DMyyVUUumyU7y6QNJNiGC/X/Xv9eTwPfuvdIndsE+1sHU0bvAyVChprFRJbk62JHI4I4At7917okmahTNyZKeSaCIQLNJ5VKJGRB62uWIuQCCQOT9OPfuvdA79zTzCORKcT0qLJEEkTxwTuTzO6f2gONChuCDckG3v3XusSukNMKeLQiqdSmyooZjydNhY8gf0I/F+ffuvdO2OV4ozUyeRdTkI1holkRLmIGx/HJF/8fp7917pUY2qWWr1vAEZlLuouRrtZHTT+eP6kD8/X37r3QgNUx1EcAjDG8IuVJWzoeA1j9QQTe3Nx9PfuvdK2ikqGjqWlbyNHDGyU6TMF1FQpsv1NrEg3+pN7/T37r3S7eGn8WNnpwsVTMAJ4FQ2QLGAJi8moAEg/43BN+ffuvdSXpmIdpG8UQCGRYSA0lTq9Ekf5utgRbgXPHv3XusuYpaZYkkmaYyt4jJ4nvMo5JLH6AkfUfS5vbn37r3TRk2SajhiSR5kjjd2V7hASLRM/Isbrc2tf/ePfuvdMDVlNUxrEzKr00WmWbxsBKeFBj0sPVxa1/wAD37r3TpTbkioqSegpTNIrxuIpBrMiMqh2kmAHFieF4IBB+n1917phqN0VM8EsKVFUdcfjk0u6BkbhkK2F+fyf+Re690mo8dl8zJNS0kDwwsFh+4kmYKAo1nWDe4+h4I5v7917oPN+0mKxtCaMTBquKTRNJE4dXCgXCqbkAXP5PPN+PfuvdBBCpeRW+3KXB0EsCDGD6SV4/wCNfT8e/de6cgJY2DI5YlRc2tZQSdIC2v8An6/7c+/de6eaWsqYgIo5LeWwb0ghlLC4IsTfj+vv3XusxM9Td1ChkZ9IIQh/Gbknj0iw4/of9f37r3Qr9fYps08Jq4JPBUt4lRWCBmtoBF/of6/4cfX37r3VlHxs+PjV+7sXFNFRPD5YKgyxsXBhKnVFYf2lFj+fzf62HuvdXVYv48rgcpg6qNoKbGSGDWjyKNAlVX8lgvJANrW/H4v7917qx7rLAnHVdBQ01QJIqenCxSRqULxkANJobUAbg8/j62/p7r3R/wDDUMcWLilZlRRCrFvGzFndPUZFX8gfT/ern37r3XOoCTI0TxQtC3BLhivC2sjHgEj6jSSbfXn37r3RSO/eucLubbmQpWwsNQJoKgqiQklpyhjQBpA3HpsNIABv7917rT4+dfw+yu3MxXbpx2IaiimknnqII04ks5ksEC3ut/wSD9APfuvdU95PBS0ZmSfSajz+IoIizJZgvhAJ+pA/pc/05I9+690uepduSZjc9PRSh4nMsEFMJI5lgjqpW0oKg2NvyQARz9QOL+691fZ8QtkZLYe9dvU1SabOR1kXmQR1D66dzbh1gJFgALD/AFiQD7917rZl68NTh8FS1ppmqhJDDJ4oyREpMQIEiqBe1x+iw+l/fuvdKjIuc/TzJTAwVSxMgKggxhgSQhYsPr/W/v3Xuii9jZndGxI5JqmjSeBWmfzia7aSSWDJcW4PP0P5Fzx7917qqztzsPK753K8VLPPBRxGTTSB1WKVmPrUpq+l7WPB/wB6HuvdNW3cZj1hArg/kiiLRxM5BjmkUatDFm1H6WPI/wAOPfuvdCjt2GjhCgs/idQCAI53jKXKhS3IZvzb/Dge/de6WZoIFkgm1yeNGQot2LeMuCUZSx5ub8/n+g59+691kroHpw80LD1uV0tby+OX02k4F7fUEAcf4+/de6bKfEpM6GaZo3jXUxI1BFuW9JU3Fyfz7917pZbfxkVTPFTLL5xPPHGhkkeNg3AB8h/Sv5uLD/EWuPde6E7ObckwNEair8DrqUU5heOQgqt/SHNxYj83JP0IHv3Xug9ps1U1Ot6R4ljpHDzu0yQzMCdLIY1NnBsfpY3/AKg+/de6d13TUtCaaczephpikdmVV5CgA/S/14AP+39+690s8VUQDHozSMk84Y+JRqnAU6vSFNz/AI/W/wBAbi/v3XulLT5IUlJWQrCySSBSQNP5YWiKsTb/AFifrY/g+/de669eXiip6iMIdLpBHGoiMpYckSfQfjn8n8m/v3Xug3PXGIw88wiNQ1XWPI0hqZml1F5NQbyGwupJH9LHj37r3UF9l0tLMJGf1IS55QxhG9N3H15PNxx+D7917qdNTUtBHFcJKsYGhotLEhvUDIigf0+v9P8AH37r3SqwG4aVQgpyVcMsNpBeGRSp1FL8Hm1wPzz7917oecFm9SQQsoJZE8kkrjVZT6PHe9uCfoP9cm9/fuvdCpTgVMASP9x3UeNIyNTMzjU3HPFzb8/19+690FO/+tG3GxURxqspKzo9maP6KWFvqRfUf8AePfuvdV59sbHXrLd5o2qvucPI0aS11HG0wjJ9YlQvzYXtYe/de6EDYO4MNVtDHSSTtTxoUaeeZYkk1/2gh51fUabf7a/PuvdCHlQiq6UkjSM/kBFyHKSDWEeM6tOn9RbV+ABzb37r3QQ5jF5qL7gx0n8QQKZEmkh0CGxt4kNyDpBuLjn+htf37r3SUo9s1JEjTw07xVchZo44VEw12Lq5tcqx+pXg/Tn6+/de6fo+r4K6mkSpoaYLUEq5TSrKLaY5ET/Ur+QB/W/9ffuvdE/7y+PFVNRVKR0clzLbzBFkieMjUkgJ/SeCFAvzfj37r3VSXaHWmc25kKsxCUwRyNDJCdalgGDCyrYcWNwBb8/X6+690EuE3nmMLk/BMs0bq+tpJDo0mAARWIIBsLn/AHgHge/de6PHs7tvK12LhgxuQkbJyqiyxhwsV1QryW/p/T+pPH0Hv3Xulzh9s7iyMy5mpqDMao+XSXVo2lD2KBQC3AY2N/8AHn6H3Xug+7Q62yWXx0lfQwS0mSgMkaSwFoKieUMVVR4+Sthc/wCv9effuvdFgbpbde6lbGy46V5yVjMmhtRPqvriAuTyfx/W/wDh7r3QWbo+IXY2OjWSmwNSynWwfQ+uRUlIB0tyLC1xzf8A1/fuvdIil+M/cQed02zkfEqagixMjOCL6kHFwbcX4/1z7917pUUXTvemHWKAbYzUdM3kMYs4MhmXSyXS3B/UBcjj6e/de6w1XXfbVOGlyO286sKhQGFHUEyEr4/IGA/JsCwB9+690m6vaO6sdJFLX4fJ003l/cElJNpIRjpXWfqL6r2AI/N7j37r3Sn20mShr6ZSHEYlaOoHjaN0AU6rMw4HI/23v3Xuj07d3bNidrU2BlhaZPAqR1XkDOqunlVZGbVe5I9NwOAeLj37r3QBdjZGPMPUwyvT4Wnp6OSplbwqrVlYhC38cfGqWwCj6C3+Pv3XuiS5FQ2UqNMzRtFJrMurSTdr6Sv9R9bf4jn37r3RmOosRksx9vT0NTI3kmREgsWM2k6TcgWB5tbi/wDXj37r3R1Kz479qQ7Jps8mIjSjarnQV0b+SpnmW2iDw3N0AFywvySPxc+690Hu3tg9iQ5Gq82PqPBFIHDRq0Tcc3jtY6rk2+nH+8e690KuO+Pmez9VFVQrWSrUqZZjVljI0raQ6Ozfq08Cw5uRb82917oVqj4PySbep9yv+5JNK0E1GtPaopSzWVD/AFc/U2HAsffuvdN+3PhNDUVYDUbU0flcFahH/UmkqASbkvf/AG4/1vfuvdGg2Z8S48HXPI8SpTxPGQJI7WvGNUcS/mxH1/Atb37r3R4+uNi0205aZhC0VgpLldWuM2tFGWHAFib/AOP+3917qwDZGercdSRfb2/eddAlDWZwvBI5A+v+H9PfuvdCBR5KvmmMrMhiDEyoBcWX9ToRyDf6D37r3SqpK5qmNliZ2ARmiJBDlrkovjfnn6X/ANt7917pZbTqq+iM8zNIssdPUSCKRA8evQSVZz9VPF/68f09+690CW5MRTbnz2cizW0444KhI6aono6pqeYpMoeWvp9PLAseQpv/AFBA9+691Xx310J3bsDPzbo2LUV2SwENRTHFV9I6PX0FG4JMFdj1I8qqDb1c3Iufp7917o03xl7/AN54LCnaW/KPJ5CrQCox9VPTS0UhWQ3ennWX0Bl+oOrgH+nv3XuhC7V7jqs6aCkweGrIsxJX/ZxtFIssEkyreFxPFZSLmxubD/X9+691nwVb2rU7Ul2/uSmbHTNUpUpUGQM7KSXjYyIQ5W9tVmB/23HuvdPWz+tt2UdauYpdy09XXaXNRT1UjV09QQxKmKoc+kfi39P6/X37r3Qn5Gh3Pmab7eXE6MkHQmqlj00+oG36j/S/0H/FPfuvdKBKbcm3cdGMnV4yGjkjOtUijE4UAcRTfix5t+OP9b37r3SKh3hXz5Q08tM1TBSa2gitExN1sr6mtquPpx/gD7917pyx1VJlklnqXlxkgmdjHK2g+O/oW30BJA/2HHv3Xus8m4qXGxzzA0+QmiYJIYw06woB61lVfqbfkf7H6c+690ytuXEb6oZcc2xoKyhUGCSmktHPN6tJZIpLNy3N7kjj+nHuvdB3F8e9gZbzvVYbL7dlhqHnpqZK+aamiqJU0rUqGJszD6i9v6c+/de6TMPxjpsZUtk6TcWWrjNrip3FUv3EazKysFUG4VRbi/J+pHv3Xuuf+yyZbVf+LyafD4bfZ/8AKH4dPlt/x31eq9tH5t+ffuvdf//Qsslq5Kl7TWj0RHSCpIADWsn9B/W359+691OnXV4AITBCsQhlVLAxq4D3Q2/tAg3/ANib+/de6wpINSU4DVA1K0ayOAWbyFQBp9V+L6vrz/rD37r3Qkb0ocfGmITE/aM0VDC9QIEuYKqWNUMMrt6nKkM9z+b/AF59+690lEpPtpYpZlRpo7PpUAApa6s2sesH6+n+tv6j37r3WCqyFFN5ahlYvCAQiK6opcW8ug/UXv6f63J+p9+690nP4qofRpZg6FQy/tkT6iQGJPClfqLcH8c+/de6l47cEtBUxy0s7GSmPlNIrs/rjW8jyavoPypH0P0Hv3XunvOb6webkirsrRmjkhplCzwuDE8mkFZqqMH1cEagR/sP6+690XLf0mQxlSslVNEIanRPQTQyqI5oJfUojEZvZQfzYXB+nv3XulN1HRVctJn95S1DOcZR1AgQqsiloo7pIhPNyBf6nn/efde6p7+X3Ysu+NzT1WQrYoJ6dZ6WEosVOiEN4w0if6tmHJ/P19+691XU1LHW13jqqlat4KdzBI7EaCSSwZjxwSQDe9rfng+690id0UtFlpolhyEgkpVWGpj0AwP6AlpZWAsb8Dj8Hj37r3SSyWCioKWk/hcLhhKFq3WTSCguGksvN73sT+LfX8e690Ge/wDPPQvJNIqr/kwghaJAzKoiA08WH+v/AFN7i9/fuvdEX3luOeqqpIVcj9QZjHY2ZQQp0/144/rYfk+/de6DuOvRGWaZTJ6ykt0sPqLEj/Hj6f48+/de6wTVzfuCn1AO3Ie9gTyAgYW/437917qCTK12MtwCPQpOqw+vJ/3jg+/de6n03m+4gk8bAXjDAk6muQBp1cn/AGHP09+691ap0LsOm3HgKWX7dVqnghgES3jqtTHSs0bgXJU8/wCt7917qwjY2G7f2FRRYyvpsnuPDyM0tGGsAtOAdHld730LYhT9TY+/de6G7HUm39wQwCrePF166ixZykkk9OC2lvoATwCB+R+B7917osnd3TtNVV+Pz2IeH7FC38WpQ4tIZJD+8VUkGxPLW4/BB9+690iM3ndnbJwaY2CWJawUzPUzRiN0DvGFhBP+qB+puDb+nHv3Xuiw1FVmMoamuitVU9mjMqRtpYMwZaeP/Ej6n/iPfuvdZ6uhxWFwE+Yy0IjqJIvGmPkBUI7yEIxIP1J5H+v/AF9+690U/eOXqc/O9LARTwwudBWRiWsoXSbD8gc25t+D7917pI/wxqTxwCRpvKDqc6dHpXW6oD/rkH+tvfuvdJTJEU9U5R7FW4VGAW4uB9Pr9b/Qf61vfuvdbvP/AAn7q6qv+ItYah41ePeFetPGgv6DDHdpOf6i55/4r7917q/b7fxSwtFPE51XaMDlRYkoCf8AkK39Sfxb37r3UPJsz6TfVILqoNgAL3QK5t/sf+Ne/de6T+QqpqandzNGa5o3EaPMQoULpBA4v/vA/p/X37r3UHa+Nq3WSsyM/lZv0L+kJqv6r/74W9+690pKmdSXRNK06MBUf0dl+jAn8/Q/639ffuvdNVTXTzpHRY2OTTKzRysl1kA0nlmX8C/+29+690wV0dRDB/DMczfcuRJVygky3I06Ue/AH5Atzf8APv3XunbA4vxqBNL5alSNdRMvkGtW4Xn6lRx/vXv3XulZPJDRAfuGNYyXlaQnVJM/qTR+ACCOB+ffuvdS6asWVkkcloXBdkcJbyA2FinP0F/95PA5917rnUMGklaJo1hMYeUHgKoA/t/lrk2/239L+691AlqmOlYYpAb3WYAMNJPDLcfX/H/iLD37r3WWjDxy+QoWLqyyl76GbR6iT/r3/wBf/W9+690706GdmlkmEcCLqkYBdWkgaCOPr9Rz+P6+/de6gV2Ex2VhNLk8fTV1LKpRlqIYpg0IYjU8UoIuTyTYE3/px7917ome9P5cHxA7K3ENxbk6e2rVZp5pJZa6OhSGKSSW4Z5REAmqwAPA5/1vfuvdFu7T/kd/E3dRqarZODpNnZeeKRTTjTNjWlaEAPPGP0oL6rXHJJJ9+691Wpvb/hObSV1LVUVH2zR0bu09TjWgxmsU8jkuaYWPqTm4IH04/Hv3Xuikdjf8J2e8Nr4P73rze2J3dkYgWekCtRHSRdEvIf682uDf/Y+/de6r03l/LD+c/WldVQ1PWedyMNGsk09XjEeqgKKoDm6XJPB4B/2H09+691N2L8Wvml/FKGhi6q3lTtNoMbz42qjjeKQXDPIRaxvYAng3N+D7917q2zpH4X/LXZtHQbkzu08stbLJFL/D44vNNTQxsWE00bW51arg/QWIAvb37r3VnnVeR3urQ4bfXX+Tx9RRIkAnFJIUlfUyq6yBQoBVh9b3/HFvfuvdGxw/VOWzUc8sWHnpaesbmKaHwmQEBTI5/PA4/BFj/r+690z5/wCP1VR1lNLJiIXHiZFkQa1A/TeZVUkH+n+FvfuvdImo+NGNrYJI63BxzRTTyOjzU4b9X6liDC4N/ofqRb8/X3Xugw3d8U9vZCklmp6eOJ6SMBKSOHTq8JGmHUOCTwb/ANb8249+690HNd8OdvZA0E80cUApWaQqYvVNKU1G7x2J5J4Nv9ha3v3Xuomf+F20s3hKigSBcXUVtL4DVoNIS5PqdTcaiPoRY/n8+/de6atvfBbrDamIjoJcdDUVVXIkQqJ40knrKxQHEvle4WPmxHBJ+nv3XuljL8KetklnEW2qemqqSMEVtOqQ0zyNYspU/W/ABH1PH5F/de6TdN8K+v6KreoyONSTzrUaG8hAp53UqHSNALcEX+oP+I9+690ULvT4RQiKVsRTpJQBJJ5dRDOFA1qsSMP7XAta3v3Xuq6Nz/ErE4qknrqfBmCslGlkeMLLCvk1eVfwbWvb/X49+690Q7uraVRgo44JIhJV0c8miqDBfPTl9AhU/WykcgWHBP049+690k9m1MFZQVO2sjK9TDWRKNQmW0FTUHTB4xYqVufVYcfS1xf37r3SO3h0rurYM8WYjx8uSpKtBV01ZTwySwRqJmifWTYBkKE/UXBFuLW917qwv4rfJ2m3Dtup6d7LkjrKaspJoceahfDHSUUdL4li/dYnUgW68k8Hn6W917olvyn6jotqZ1s3tmZK3B1waqopVgLIysASqsOBYcG/5Atyefde6JtQVFY1WZ40jR1QN6bxlShK2ABH0tzxb6fX37r3VnXxt7RQbRrdr1kwjnWkmcTuzOzJ4iI4AxN/rYXvc/Qnj37r3Qab5yuTyiTzAhp3mli0IoEyqjEiQmUHmyjkW4+pPv3Xulz0dvyowVYmRpMfUvlqCopI2anndBkaPXeajqkisH4WQ6jyAQCbAAe691Yl2D3NiMxTwRbeTTLNSrC9PHMpmp5lYiZpVUkBmUa1FuAw4BBHv3XukVgNwZSvlNPUU8SUx8fhsAATANRmdzc6tABYW5Ym4Nhb3XunTcnhq6CSopaZ1edkgdmmMsc6IoVVBtw7D8C3+IN/fuvdIfa+Nlr6nJQ5VojhFveJFCyrEadYKtqiEggkHhVJII5tc8e690Q35g9IYnbLY3eG0KVIMNVo0FbQQqwEVaz3aZy9yA5ubCw5JAH19+690QePFvIGdFeVlZgIkjY6bmxC6bE2PF7D/H37r3Sw2VkTt3OUlVPFIsMoaldQHWRklI8hNj/QAc2IsCLAm/uvdGzTLU+czdG9OgeCSnEJWpmFQ8svJaWMi4IC8f04sR7917oGO+ov4XR4qGCnZRUSyF3QOiMFdjECCbcc2/B+p/Hv3Xug02hWRRUsafcRCZU1RQXAYrcq+oMeCT+eP6/U+/de6U9Fm4sMcrJHTU09XX0ktNTCrAnEJYESyxrNqXVb8m1vwR9PfuvdB61eIm1xeIyMuhtScC5P9i1v8Rx9PfuvdTKbIVZDNJJEixAMtn0KxA/1IsP8LW/qfzx7r3SYyuSny8yU087NGzLBKVYsYVcsUdFXk/QCxuL2HAFh7r3W6z/KJ6PoOu/jLiM+BSU1duOghzeReoRqeeWWUSPErfQk6NItwB9ABb37r3VgWb3dLS09DLUyKJnyEa02uQrdIBqViSdLAL9Qb8cG/Hv3XujQZumxfY3VNPjqmKNRLRyrGiaZWlnjhLU8sJH9GNzbgG4Nx7917qlDP9RbrXcdXT0WEyFY1PWywkx01RJHKzIEfxrGovZAG/VwbgWtb37r3Rpem/jv2Sk9HPNtuupaZghiqJ4WgvTavSQJLsTxdr/jn6ED37r3R86LrLJbIRavKy0bI4p7yvUKI4llsBHZjp4PIYckfU3Pv3XuhQpDT4yACqyNIJTO/jiWSObVCEukjxq4upH0Itb/AB/PuvdY6XdlB91Ik+MrIY6CmkqHrBTD7VoTqBn8qtYfTXYfQEXJt7917qj75t9zQZ3IVTGqNRR+eqhpY4JkkMdNGRA5lU30vZLpz9LH68e/de6qZ3DksjmKaZKWGeTFyVAaJpHYy+VQLk3tY3B5FhawuLC/uvdIrE5lMPkWx9PFDE1Yg8hnfVLLMjCVn+pYKGuCQwv+TawPuvdG52th8Jl8XHVVciT1cUCTGlU6EqnuZJiFIvpubKbi4sbfge690vXwFRR41spAKSKGRvEKARkzBZbFHjqeAPTYkNz/ALz7917pibAtm4WnoJCKylBM/j5PgjSxSORgSPpYlbEn6fj37r3TFUzU9VRRQTJBDXQOViCaY6sMjEksQBpueRbk/Xk8+/de6YId31D5RNsa4ayUxBo4nKzSF3NyZQ/pWwsARyQP9f37r3Qww7H/ALx4rJy5GmoBNjoUqIaTyRK2oRsPMrOebEi6tcG1vfuvdF0pa+rxOUraOOOaihMjwRfZzyJDKAxIaVb8BfobcE3NuffuvdDlg9643L4WXCZWoiqKilEYpKhmieHheY2cG/kBPpX6fTj37r3RX997dzm08mlRTxVbUVbK9WhSQeNVcB0RHkN9ZBuFFh/vJ9+690ZvovtGgqsbPhNz5COGWSOnpqWhqIUaRxIP1OACNQBsW+t/95917rvsnrhMBWf3hxcrVFFX1BLSiKcrAhk8istzYEW+osfx/gPde6WXWffFLiMtj8NXzyrDEyQzpNM7tI/pQSNqJHIt/T8k8m/v3Xujb7/oIdzYtty0DzVuMlpV88NIAy61iCszIh4H0AHH0Jtz7917okmYoKrGmoq8Gs0c0EtQ0qGJxGPHGBqha/5Ykn/Em/v3XujIfHb5AVO0q6DCbqnqZo6gxtGsz64y30kjAkuR6bn6/wC9+/de6N9vcPujGDcG06t4qGRDNNEkzHQ2pgFSC5B5ve4sfxx9Pde6CKj3FkNu0bNXmWoqJoyscjTSxPFGPUZNQuLi3A44IBHHv3XuhJ2h3M8QpQ9clHFUXjEkzFpHqIl9AWEXsHA+v+9e/de6FzC95V2JmlnnyIl88sTRBGcvGpsSulr6Te/05/2/HuvdGywvddTT4amzD1Uj03hE8rF1KxR3vKJA3PJHN+ffuvdDD1/3dtDfkTxPNAjoZAWZ0WUggxgoG9WoEf61rG/v3Xul4+F2vk1jCSU8boS0WoehCxN1hkT8E8kH6n+lufde6Rmb6upKiR6mOKCoSVZTKohjeOS6kLH4/wA6hblgf6Dg29+690SfufpqgzeN8WD21hqLctNVMkFbksShpzCT64WZRa/NgTY/7G/v3XugCxlHmeu5qDa+/wBLvXS6sbFtyR53oqYtphkYAkLEWP6biw/B/PuvdHExG5qfbuOirKirlSlMKtHSupaT9qH9ubU4JPpAuPp9eB9PfuvdE0+RXyuoDtvcmNjpJpYWx1XFJLK129KFCqKbiwH1AsP9jf37r3WjR8is/DuHtHdeQozHHFNk6gpZ2vokc8c/Tj62tzfg2ufde6TPW+3K2pdaj7OacM8Y1qHZGDGxUMP6AgfU25/r7917q8/43bOhxuzzkKaiFLIaASMkg/bZwdCl5CDbm54t/vXv3XunzcG5cHQ1Uq5KBZp0jaNDCsegy8Bithf6i39fybe/de6CzLyPW0kwpGC0lTMwUnSG8jcIhC86T+T/ALb37r3QD5LCUIyANckagSFZ2hjZ3jlDBQY1HBVieTz/AFPv3XumyqxdFAlRJRIs0MCtUTPDbVFEVOuUEG/04IH1/wBa59+690DVdnaGKtlgkZTTX4qAqLKEDeoFf6jgC/8AT6n37r3Uauo6Ksm+5xE33NLOkYvOdMhlY8xqATwOQTcWH09+691ErsPUGeanGifwxCoaOnBlSJdP0DAX55+ot9ffuvdHV+KUWaoq+ObD3hlhkBWWWRD4p1JtcEWI/AvYfj37r3VgmbyOdngArquevqpIGFTLI4YOxe2h7Wso/A4/qPr7917pCfYZCKYzzoNCxMWDKZGYPyqoh4a30/x/r7917p2loycdCYD9oJYL1BqIgyI+om8Ci/qNuQAbfU8Wv7r3TRJtqtrFijxMMdRWTMFhEiNGZCy62kRhwPpzf+oHv3XukRJR5GhqKulqIjHOsjqwBv4ZNVm4FwP8R/jwffuvddUEAgjamipaiWonm1CZC7JEACbyJY31c2I5H+29+690t8LgslUqHmGpUZZDGbq0QjfnUtr2P15Hv3XultVUNZWlIaZoVamkEqMCI9OpPo6j6gW/x9+691No6CvMQjlni84Vx4wVV3uNOtRf6D+o4v8A63v3XupVRioMatNWVbeOoRBaVkARXZAoXTwGB4sfr9TweB7r3T3LmIpIKMzSjwxMpkMHDRuTdQE/xH6h/wAV9+691NmekZQ0UgRpmWR2PMraTrP49JuPx/gffuvdNma3UmNp4WWtUao/EsGo61uwLNITyT/h7917pmquxdFBBUOzRwLE5hdQbzvbS8bp/W/9ffuvdMqdrSVGj7WFFfS/nRELOYyCAUPIHH0Hv3Xum9N+YXLKaeoOmWBiBGTzKr3KhiOCVJ5+tvfuvdJHPS0MQerpSGqFsksYI8ksb2voY/6kf0t7917pOUNZTiQsjIrX8jJIONP1e9vr9Ofybjj6e/de6zVOYhaeZ0iFRYxtGIbs9yOdIH0BNvrxbj37r3UxK2qr5Q0ySCI+NSbhjHYEEJEpFrf739L+/de6EPbFVTYiRqsaHpwQJ5KpdUsYVvWIib2/I4/3q/v3Xuiu96bzwu6c3TJQQkvSu8cziQFJ4luFAQcXFv8Aef6Wt7r3QUYelqFLTgP4SXMlMUULIFNtB4+lr/7zz7917rurppqqADFtDIFlvMoAIhY3uukEWI5+n+9+/de6EXE1+cixUOPmWFYSVpxKkKvVWkGpJGlH+sQP98ffuvdLvC5xMQkEk8c1TKs3jmhYB1lUiyBo15sf9h+fz7917rPlqjCV1KZvuglU8kwmx2hohThjdRdrH/jRIv7917qu75CbxgqDPt6nqQIIGdZohYrdrghSSbD8j/Yj37r3RRKTa1NNLT1kUlOojkQosouZXJ/tJ9bfW5+lvxx7917oXtu7CxIqkhrvHOr3nKwRqSJZDrRBySPV/t/rwPfuvdGh2L1pJXVqVFDhRBRQrGklVURXkLx/VIVP1Jva39Pz7917o2eP6pz9TUUeNpaGkxNJWKkqSTBErKhrWZpPpZfpxx9OL+/de6sF6p+O23/4TSwZ+Sgq2eMakJjAIEd2YqT/AIn6n63/AK+/de6In82vjP1vtd2y+Pio4JB5JNNM6IHaMFihRbXP05+p/wBb6e691WTtba9LkM2ZqpEmpqORJFWol0JHDEQ1luSLC35v/sLH37r3Q75+iqqWGqn24sUGOnii1vjAZGdHUpYWHFmsWPP+t9PfuvdIttj7337io0ncQ4WlaFZKtDpZpoWInlaFLcsLgsTc/U/j37r3SIydPSbGEGDxNUwkqAYqoSKC6yrdWlY88WA0/nj8nn37r3QjbPKWFSkjySqI4WJ1sSSOH1WNrnmw/PPv3Xul3BHXVVRT0zSgRRa1qHdpGihYNe7oxFyb2+n1H9OPfuvdKPKYzxY6nSGq1pIRGsCqUEisSfLJ9foeUsQQLn8+/de6TVVtaSIU8q3DkCSRxKdIGqzqoXm5tyebj/Xv7917purXgx7mRIBEgdYnZS6opHLMn+v/AL6319+690FPZFRV5ineCjaWdpIxTrpZDbXySzf0UXJ4/wBj7917oo1ZszL7bqa3L5LKUcVI9M329DVKZYa6OYGKRvFpIvGVuSOfp9R7917oMsi/lnmWV0kiUnwpCU8UF11RgKoHJH0/Fvwbe/de6ZKhIxKV9ZDAMEc+rUf7LEAf05+n+Pv3XunWGWc06xu/+Tq5ZYTpJEgF2YC39NPv3XunXGyzS1VP4phAqSLeR1skmk2VWAN7G/Nv9b+vv3XuhuxVAhqI2iCVEZh0pquPLM/rZVtYAcixseOD9PfuvdLrFUGQnqoIqXFKtXIxBg1xykxwAStYlhdSL35FuTzcge690pMrXGfH1J8cUM6qIiiaFdNF18ccikhiDzcAfUi35PuvdMmDqsg8CTVFvSkxgFQWV6hk+kca/gJfUSfrew5Hv3Xun7H1FJVw5B8gsxrnjiNDJEyGlku5+5esLm8ZUWCWHJ/PA9+691AhxNDXLVVRndYYkDNRPIyxMwYRKHl4uCCDpA4Fv8R7917qTR47DVUX8GxWumq9emplqAHAAkJEcXAsOQSw5P0/Hv3Xuhg686Epc5Ufa1NakUdQJLzLNpYqyg3Jb6c8WsTa3Pv3XujXU/wy2thsY2Vqq2mnKwxv4HKFSLAgre7XP9P9b+vPuvdE47mo8FswVlFiI4YXpzJGsNPTsZZNK6S7tYAX+lgOLfW1re691WtueunqcrM0uqOxYC4UBr+tLA/Uc/4H37r3UehpUnWGOGOaar8niZEILSO/KeK/AAuSb/UWA9+6905LSGN5fIzt4jot4gQCCVkXWLC4b/D6c+/de6405lp5kqVKBlY+kWYaSSFDav8AYf7H37r3UqCrBlCgEa5JDKyBeLjUSLC1ySQf8Lfnn37r3RhesqN6o0tRHKgERJRDIFIlb03Ed+eFB5/N/wCvv3XurpPhljq9c7i0qvJKKeSE6oUKs7kgqAXLAqdQB4+oIBAHv3Xurw8nC1THDi6iMU4aCEVExi1SL6BoKk3CfgEgA+/de6Vu0J8rtbIUiT1rJTgosEhkZnqIAefG7AhQAb+om5v7917o/Ow88uQo6ZxWySEw3l1aGVEV7AlVJ4v/AF5P+sRb3XuhfWlWqjWelEMpIHJjFiAf85oHH1sL2/3j37r3SW3BiIpIfDJTQyeNSLi9j5FIIseLHkWt/vPv3XuqufmB8f6/fOKmahwtDUFkZWikj1lAYQq6Y/8AUG3+JPPPv3XutPb5f/H/ADvVm9cnkmxrU9JLVyNJHSwskEE0bEFwBfj/AF2P9P8AW917oM/jFjv4r2FQrVamM0ysziMsQ4sBIhHIPJHB+n1/Hv3XutpP4u9Z4xsliQaZvKzQsJWhW+lUVysAsLBgfV+T9b359+691e9t7bNHSbepQYBFrgRVVg7FGVQFViSfT/sL/wCPv3Xugg3RgpqKrmrYKsR2IVooGueLsQEXgC/5N/6f09+690Qj5Q7/AIsftaupTXQSVs0La6UIvljkjXW3rI+nPH9PxY39+691Ubj1qquoqKkyRMzPLNI8iqBHFI1x+u5PP+pIub35N/fuvdKanZ3WWHWsRgAjilQl4gGXUrDSwJ5vzfg2uPx7917oStowV0M1P4oppFYIrVUsS1EZ/LNoLKQx5A/At+ffuvdD1jKan+0qFqS3neTTFIKYCSQ6OXCD+lvrcc8m31HuvdLba1FtbOvWrX19Ohoo7VAMZlqUWMBdQhDAarg+m5tf8+/de6ReWpNvnJVFNSVE4k1usckUZUeFV9GpdJAa/BGon37r3T9gKKkpIJI5PHO1UIv36h3jkplDf5uBh9CSL/Qnng+/de6fNy1uPrqaChikkLwAIqlmYyy6bKhEoNh9fp9Rz/j7917oJ5MSZZZRRoaZ0Bnkk8bLEDEvqQEH6/4WIt7917qfiKBq2ojlrxM6qLQFLrG7jm5APAHI/Fj9PfuvdDftjav3ZlLLIy0sRm8sDsI1TTcPI7XIFx9Bbn+g49+691mESwzhAQ6M7HxTyGSVhqNndlIBHHAPNr8+/de6Vq1lDReBmsSynyRlQ6RkngBhwL3vcXubfT37r3WCoekq6sNLEJIVRHdiSQiKQwvptbkWte9uT9ePde6TmWpqIyaYJFRTDIfN+qNVA1ooVvUCeOb/ANP8PfuvdBtl62OkjliSo1mojsXCuB5yCEUMf0j/AAvyeOD7917pK4moZg8tTPJF9vIERVBCk6ruYtJ08/k/T6e/de6ErC71mp6kKJTqiGmK2qfTGhCkzaTwWvwB/r+/de6M9tXdn3IoxTlo9axCSoKFdbOdXkRByOf6/QfW/v3XuhNkFb5oa2WneYmWOVQ7AJKfqytp5sQQP6fj6D37r3RZPkRsgbsSsyMWOhpFcFzBGt5Fj0/upEpH1uL/AF+h4Pv3Xuig7B29jsVkvs5qyQV6SaI/0R06JquA0lmOvjklTfn/AAt7r3Rgztipp/vclI7VThAtGYdS0KNcDVIpIZz+bcC/4sSPfuvdILIVmQCtRSloqRpGdIwp1ySH6Ss1gbMSfSSbWPHv3XuuVDDLO1JUoEhdUMcbsNTMUIBAUWvckc/1/Nrg+690J+38dFKyVNREJJCjoVIdo4qhmFo2ZCB6R9b8e/de67zeyDm0NLUNG0dxJ4CuoeQ3INzcjj6XNr+/de6r978+O+Nmir61aVhI/meJ2gkJBKgAKQLXuD9OP6/T37r3VHfbPV1ZjM+37B+2EzKZ10xm7mwiHpsTx9RcD+vPv3XukjjcHn9vVdKErCqIY6lTSSsdYZiI4WK83t9Rxf8A1r+/de6sB6ww+7snjYasVQRaZJWRjMGSZ5V/aVUck6hZ7/7AD6e/de6X28kyH8JMGSMiVBQNT1EAeMMZFAVrj+1debWFvfuvdEjzHYW7+vc+tVBWaY6esvKZmBLRcjg/U3B5Nz+OffuvdG82X3/jOwMJRxTVFKcgzxxaWCCUOhEYcg/S/Nx+Tz/gPde6VO6avcVFLHLt6AuzqDKoiWUuUQMrLq4VSSQbf7x7917osm5+9ey9vZNaWXHxy+ORxVCSlUwRRNxpIcWBA9I/1z7917pU7V+Z+PWeDCbk2/i5oUp6eACJIx44IZvNGFa1hyPVbkg88+/de6kbt+SXWW7qhab+AYllFRIqmmp4z4y7a/1Ef4AE/wC8e/de6CXceR2TuGINh8FT4uoiLyPNFACJQRpKvYE2I+v1/Hv3Xum/KZ3EVmGpqOnx60lXRxsIqiGQETakWNhIp5sukEX/AKn+nv3Xuiz9i1qJGsKMJalFR5pDZjJcX0Kx/wBSSOf9Yj37r3RXqySJK1p6hpJGuQ4b6s2rUC9jzf6fT37r3Rk+j+0qfamcp5fAIArwSRv+uKmmjlujsj/W/PH0/wBjx7917q/Tp3vHa29dv0ePzOSgaIKG8kqxJAk7JoaKOCKwTljqa1z+bEH37r3Rtcd1lsvM08dbj6WikisjqYkVw7Bf27OfqPyf9f6+/de6XeH6hxtM9JW0+NWeLz+VY1S0ZnR1MusD6gcXB4+n159+690uj1pOWl00PknmY1cf26N4otMhBZ4xxwCATwPyT9T7917qPVbEahcVFdRqC8l1qlhCNKwKsPQBYfi309+690lqta6DImWWjEyQII7kqkMas50s4I5sLc/X+vv3Xul7jsvinpwlU9MlSiKFYyRnUCOFQD8i1h9fxxx7917obdh5qgm1QrKryaCoMlnUC40sthwVsf8Ab/Q8e/de6Eo1TpUKlJGxWQq1v+OgJCkC1gAeSL/4/T37r3SwxtSI2fxm+lWBuSSbH0Krt+Ab/wCN73Fx7917oUNvZiNlMdTCDG0TljYqzMigfr/w/pbm/wBPfuvdTKXKRpPI+Nw1Hk0tpeSvXxzUof0ko5FjYg2PFv8AH6e/de6xVk+JqZ9FXjFqJJCEkMLGWnCn6xiNibn/ABtf8/n37r3WDJYHYDUceQrcJpShks8Pji8qszek+Nl1eoGwt9ALe/de6aKqPrppqSSbbUkn8OcvTGBCvgEnOuoRF+vP1P0P+v7917pyn3ds+vMUIxddIKRAjSJAyxqkd1Ckn62HH9Tx+PfuvdNVPT7QyVfR1WOyWc2+ruGkgWQQRCQNw7I9hpb82bj/AGPv3XuhhrKmLHxRQRVyVXEQV5GUxsCAS3ovckDk88H+vv3Xugx7Oxw3ft9aSqzlNjZ4JXmBoJSkjRILpCzDki9+L8f4/j3Xui+U+yajPw0cdJveKjmhqBF5aeZi/oOkJUEkEkcEgkfn/WPuvdKWTrndeIkpXrd0pU0kshkqUDFxLDwocLe9z/T+txxb37r3TpSYjFUOSircdlhWKqulXjqOcI6E/wCclnjYsSR9eR9eL249+690I+NyOyYJovsa6rlySg2NXTrAkM2nVdZF/UvNuR7917rAN8YuqqayjME9ZnESUU8Bfw0z6AQklwvqt/rH/b8+/de6DrL9j7swrxR022IZXjjlUzRxTGzrewW4+pP5tYfk39+690iv9mP3hb/j1spqv9np+4f/AIH6/wDM/T6afX7917r/0bH1mYC80jOhsPFZSo/xBPH+88/nn6+6904T1UsSmO6oEQshAB8sZj9JAF/ybc2/H+F/de6gQVMi1Mcjq5AUMSrEMoFmVSbm/Jvb6+/de6UFLmZJnk8sUqQhlHmYgtPb9IRDyCBcA/Tn8+/de6y1M0kVgkmtgrMoB1ukbanVI4ydNh9Dze4PHv3Xug+zGSniZXDSxRCSwJCgBxexP+0/X82vf37r3Qe5XdojDuzO0bGWNpKchZbqLtPpHPBvz/T/AAsffuvdJ7FbwWrqZRLUiI+AvEzvoebQNKIvPFwAf9e5+t/fuvdNWd3UHp3tHIpJOopKXlVgLsef68E2vcfXm4PuvdBzWZ+qkempqqr89OgdoXkBlZPLZhCoJIFr8Afn/H6+690Nm+NxzdadGLFGLVOZgmq4kW0TzQyj1CQcEC5tbkf7z7917qhjt1M9uSsyFQKWIRlvuvG5DQGRZvJHG1QBwQLH/XJ/P0917oJ66nnxNNHPV0yRySwo080IVkUvGHCPf62B+tv9e/I9+690Cm7auidgaiE0YBV0SkYl3CkuZZFX63uT/T/bH37r3SDyFZkIqWrKVthVKtRE5uZ1gjFpAgbgMVFrA3It/X37r3RZOxs3WmietZJTRB5o0Ut/bC8O1uL3t/r+/de6J5W1X3c1Q5d1tYkA+ksX+pP+tYf7z/h7917qEqNpBcgRyHUACNVx6b2/2H4tYW9+691wlQrKVDFlOllN734/DD/Yj37r3WRYzrVHYDUwYOCLgKRfVf8APFufpz7917p4px5chShE1ESxRhIFbVI2oCw03HP5JI/x9+691cJ0Nvra+yaLD5HeU8GLixqQTiCRykk8emy6VH1+lz/Q/wBffuvdGI3d/MV2JgsbLj9vYmry9Y8rLSvJIFhRLelrN+AOPp9B+ffuvdEJ7E+cHZu4K6V8HT0OCpX1+P7eJWfy2s0yy2tqI5P4N+fp7917oDKb5G9sTZelq8nuytqaRXVaulEhalelaXyTRmEm35aw/rcj37r3R7ts4TEdkYahyOCq/FRZWQSVFZWMGkp6mOMeeB45DxqIOi1ha1rk8+691O3Tm8R15hq/G4uKHKZFacGFliBMUxHrkcG1mBJubc2Fri3v3Xuifbor937lxj5Gegq546qdU1LdIYzTOSAsS/QEfVrW9+691h23txYI4ZspCVaZfLN6NJR1Juqu3PI4vxyPoT7917pPdm4tMbjsfm8ZKooMm9TSw059UtNWU1mkJIvbULW/23+t7r3Rda55I4WlkDl3YqWa1rhSLKQfwOD/AI82+o9+691uwf8ACcDJnIfGPetE87OtFvaURCSwVA9DHcIAfoSPzz+LfT37r3WxnWBaayFHaQK1mUAM7XIK8H+hH9P9t7917phMTM6GZigMlypYtpJUkKqgm4P0+g/x+nv3Xuon8HFVVRzTskgV3GlV0qU08CQHi34P09+6913WSxxxtEpVIYY7ylDY6F5EUYH9r/D6/wC8j37r3SOlr8pXyyUOPhKU87rG0ljcIVGmQGxtx/jf8cH37r3SqWoXCRU2OpY2nrJGQyzKRZVkGiRnP+A5/wBb37r3UeprqOljjiUgzPK1pVst38hOkyEk2v8AX/G/NvfuvdQqTJT1ZdlKxQxFvLIrAgSI2omO3Fj/AL7/AB917rPUT/xKaNXDFVQJcMPUhOoHn/WuP9cf09+690+UgFo4IXJMbuWuQGUeMItiPra/HPH+39+690o9NOIo4FbWRHqmkIDES6SzFh9Lk3P9B/vHv3Xum1WVZB5Jk1L6mXgDQB6VYf1tc/4+/de6mpkVeMRQRSfbqrEsIrvrLksSR7917rO0OtdbS+DWVlbSbHSOUujfp/HB4/H+t7r3XqnMUFMscYqhNIzFNQAuRouw0jjgk/8AEf09+691gGTqfQIZLRtHrOsACRr2KiwH1+n+3/1/fuvdTBl2QElnjkVWWYMeHMhBbWb82va39Le/de6bpqgtYj91tTAyA8opAYAHg/765v8AX37r3TxE8RpfHThGaRYy6HTqdgdSsh/oCTf/ABuf9f3XuozY4VCkVC08hdGZ4tKXLH8NYci31HAv/j7917qDPt6nZjNHSUtOkaBDKYIdSgrdvoot+Pp9Px7917qAIMfRxrEah6lmb0cEWNyPr+bCwseP6+/de6kS42CUKI6Wkl0GN7tFFI5UAaVd2B4FhY8WFhf8e/de6UUVJDSrHJPObFC+g6RpjkFljsP6MT+P95Hv3Xukzl8/hMVBUT1skMNNCpeaWokjCogHqvq4Bva3Jv8A0N+Pde6rI+QH80/409Fy1GOy+4KDIZKCaeFqOhniqKhJIedTxoSbf63P15/A917oiOS/nJ4fcksEuzuramqp6kTzx1OQlgoKeWCns/kBl/1asStzz9ebEe/de6Ve0v5iOQ3RXQR1ewaCKgmmiWOKlylOZyk4AMpWYrcAc2Ug/Uc/X37r3R5tndvbX3rRvrgqMXXRLFroa1PGViZtMcwe5QqfrcfUWIPPv3XuhKXJ7baaieuanq1+680ULzIsTBf22Zxe4AI4AP0Fzz7917pV4yXC1ckyR5CJkkkklijjkEsS2c/tKZQTYH82P+vwD7917rHl6HDvIE86qjmySMVEizuo4JN/yTb8f09+690mMj13QTFaipP3NLJEoCTEPrYsQfSOb/X+v4/rx7r3RHvkl1FQpjJpMdj/ABOs0jzSAJG3jHrAgRB9SlhYgi9+P6+691rn/K/ZKtkIhT08MDEVYjaYNEr6gyFhECCxAXm3AJ/p7917qvbbc/8AB8rBF4iHVjqRpiYyhcKyAWOnj6c8Gx/N/fuvdbT/AEP8Wdkd1/F3bmUyKRV9Zn8PRz0EXghkXFS0uPWnrUkqiA7mZk1WDWufwQSfde61wflv01W/HLt6shx7SUMcdeXhKqyaF8moiOUckW40m/8ATn37r3RgOn8ztzu3q/N4KsaKetxlAztFUiJ69ax4tNOaMyEsUawDC5sQeOCPfuvdVkdnbQrdn7hqonoJqdotSOBaNGCsAwAIFx/jf8X+p9+69047D3tkMBVpKiCUSy09qZCD+zE7CVW0/wBV4P0H5HNz7917o1W96eXcmMxO78JE0ePraWJ6+JTpSilp4bVEkgQj0EADnn88G/v3Xugapt6VmFl00NbHBTRMs2pFMZEy6S6RyC4IJF7MTcXuLk3917oyfXO8qbNbmxeRx1L9lTSwrHuPzzwpSr5TdcjApNkZn4YcfU8WIt7r3Rzdma/vKudayimWI1McbOYxG8JuYpObi9rBbHkfk8g+690pdxb2qqvFQYlcfjY6WnhOuqhgiiqamuRjoMMiWIIF7k/n6WFvfuvdMGNSiOEeo+/ZKiSfVUwkMhkZRqDMikt6f0nmxsSQRwfde6BHvmkfNdYbjgqWlqa6Oj89HTomiPRTErHLM8nKqLcm/Jvc29+691VLTioxWP8AuZY/DPOrKkwQugkNwXS/Gm4Nzbi3PI9+6902UlHNlMflMhVV5p/sECqY+BI7uTc83J+o5J+thx7917oXuicuKrOQ4itQPSzO8UNSIyJ1kLEDS5+l/p6bD6fUnn3XuhY+YW3Xxu29k1gpRHFWR1UEUxJ1M8AUXlYW/wAf9ha3v3XuiJYidqSUuFAurq/I1eJSQXUkj1A3AF/wb/n37r3ShkrP1NINSkWU8sxVhYX/AKXH1t+f6e/de6bknpqguFAASK3NrgR+kHWeSQP8f9t7917purplMSrDdkK2LG6/U8kf6x/w5/2Hv3Xuhz+K3Va9r9ybS2mKSryIr8vTM9DTpqaWKNkknmqWccQqF5Isbggf09+691vl7Zosd1t1Pt3D0f2lM6UmOo4KGOKONSsFOKf0oRexUf0F7k/U39+690WLuLdFU+58Di6XIRxx0lOZaqDyloafzhXDrHyzEKQDpsB+fz7917q0X47s9ZsvFwVE0WmPHJURNLGJEijIsJJJBpCCwZiDckHn8e/de6hbgpMztZJ8ti98YvcVStfKI6fH0OK+xiawlFBUwaUaCRyxYSabubkEg+/de6SmQ7l3RSnHiqpJ6eFql4pZvv4FgenDHzPFNGdCFWutj+Bp4At7917oL93dp5rcG56LGVM8VPhPGi0rTVpk+++4QK8wp47W8blhZiRYAgWsPfuvdBvuzZ2+J42niz2qnpKupeheGtqKc1TmAmm+9gonBcRlCoU3Ui2oEe/de6Gfeu6q/rfo6pyOdrZBU5KCVRRNLJUSprpREBTC+rSVsxVibEkWFj7917qgzt+qg3XmZ8mswo4Io3NTSCNoopKdrWHjJHrN+XADX+h+o9+690EdXUUWKxZMNXTVlBNRTwxRRPAlXDObaAkZuTYknU5JI5v9B7917ou1StNT5tag+OordReKnnmYVKhVEZEbQkKVsLlALk83ube/de6Mh1ruXK0tNI1dVSRtI/gpxEkbLHC8hRaeNpA13J9IBBsP6EXPuvdHk2+cdn6SjxMGTWWraGPyUdZIixpIi3lilKpdmA4BJNv6j6D3Xuo8m3hiGmrqCnkMX3D0taInleOFJCYzKRe7WI4CWFiL3IJ9+690jKpdrVki0gpkjrY6gxfcRIJJJWUhEOtrnn62vx9OABb3XukZubY4wlVVzzY4U1XIpFFkKZIzUpHJZ4jIIwv4IFySLWPv3Xugkwe8cntPPzUu6alnptaFJZ2mWOWF5V0o6glGsbEkj8WPHA917obcptzb+boErMXStV+WNTLU09T5IwahfJ6IhyoGqxBsB9Abe/de6LVuLa2ZwbiriiemxcFUzxxwVeioldZLmXxOSLavoQPpwQTf37r3Q1ba3Ft7f2HpduZOkhlr+YMcZGEksVSEIRp3luRq4PBNhwOOPfuvdFyzUGd613p5Mi6pFDUeOnEEd4qgTOUVNcwOlk+jMCDcHj37r3R6tk7ort7bYfFZepSKKeBIaFQYZpWn8YCyRIg59fBvxf6XFh7917ouu+drzbPmavrcbWDIU1XpWQqqrLCAGJ9Nh/if6c/Xge/de6Mp8c+6g4/hrz+WkrHipK2mqZkKwSFysarFNpCk6rFhcAfXn37r3RluxtneKqxUdLjaSIV8aq0quJYo1yAvGGSPhmQC5NuTzyLe/de6IJvHCZTaG66qoDSOY6oeCZhIkUc0MxcBEf6f6x4I+vFh7917o1nx07xqpspUbf3JWU8EOSqnimqqoxikgiPAanVLabfkf1P+uD7r3Q+9h4GWoxlfV0VUlVSIryUs9LIWWdTGAiMi86LAMTe5JP8AT37r3QC7WIoj4a2rgNWyBw0jtEsQEmlDTW/JU8kc3v8AT37r3QxYekyu58otLjJ4ZqfEpHW1deH0QwwpbUZpLi7D+hv/AE59+690OS9i4imanxEVQ9XS01E8VXLCwX7ud2vcRsNLAfTj+nNrc+690DtN2MdibuesWqrEo6mfyonkaNYQW1AFFNjyTf6ccW9+691Yj1P3ZFvbFzPj3naWnRRGrSKYy7aiWjVjxYj8GxPv3XuhVo+5cjhayOGonaVhqjeNpCpXSOSdXB/P+wsB7917oTqXsXau6aMjK4uBI5UCSzMmiQOoszMFAJ5/J+v44J9+690CG9do9fU+R/jcEpqJUjM6QyESxxvTx3hmV3Jb03vpvY88WA9+690TDufuGjw9PLBTTpJUaJIyzkliXbVdB+L3+g/x/wBYe691TJ8pu4Zl2rnkpKaV556WcKsSqkutlPkZQR+nkktyRz7917rWV3TUVGQzdfUyKfLUV0jPEfUb+c6QGvc/0P8Asb/4+690abpigy1PHRPFraNXD+No9SupAGlWHIP1uT+f8PfuvdWx1fYUmw+oaKUxpSz1qxA08h9YVuNN/wDauCL/AJ/Pv3XugRqs1id24uLP46raorKNE+8gSVEaGRueI+dYH9o244/1vfuvdJSHcZqxK0dRIwiWTzS/uhEdPTZACBwQQLDn6j37r3QbZzddQsk4mmNnXQrKFXyKeDz9VFvrY8/X37r3QWZferU61P21Y0KPSmKYQuGMqE6jHb/XsP8AigHv3Xuixbx3jMzSLDrV3Bs4LJdf1DkH6Hj+v/FPde647Q7hyuN04yYGWCZ/1SlZJISCR6WaxF7/AE/P+x9+690YPC73yVZGanDFVaaJ6Gq0xqzGKYhnUBweCePfuvdW+/Dnb2Nodqz1dXSGSqq1ErTTAIsTWJMcQJ+v1A/H1v7917owGZar+5kEcUf2UkmiVnIDIvBGoL/Q/Wx/437r3XGmmimRaScwlVYhJtRJQcgIv+qVvyfoPfuvdRc9V4/H0NPFHLGagvMxdQsukL6EQox/JFr2/wB49+6902LlVGOiliqf3nicJHGNLqQeQdP0/wBcH/b/AF9+690mmq0aKR4UWSUWaqLWdhf6lib88kG9/fuvdNlHlJ6WZamPRGsB8sTMqhVUfqIUjnn/AGFvx7917pRUG5I4VqauOZpZ61gZA6EEACxZQv0A4/33Hv3XulJtnPUzNVhoIXqKhygmmLaVW1y4APNhwP8AH6/4e691Kn3BJFk6RGpqO8qhROR41RVb0lHBt6vz/tvp9fde6wZ/MSP9zG2QpJ51VHWJSHMQX6qiiw1ciwFrD+vv3Xug0qMlUSFNFR4iEZmLODK8hYHUFH1W1ufx7917pc7Yy3OqRZKgFDHIGRiyFLPdnPABBP8AS/Pv3XunPecGN3GWlpqWGg+3pwPFEA6zsANMzSEXB1D6Dj/H6+/de6CSKGsm82PkhQGO8aJdmZGa+pwtrW/xA9+690osBFgMDjcrT5CjhmrpElLTvWmmUQgDQkRXjV+CD9Px7917oru5MjHjt01T0FbMcaCRG0bmRItYDvGZLcgG41W5/wBe3v3XuvHsNZ56bDss01VOymOo4aAIoPDufoWtz7917pT0WcgR2il8qxlk1mMB3VybCJSb2U/k/ke/de6VlMailjknWGLVWljBGCGkRUUkKz82Jv7917qBjslkKjIEOktKRInldVZhY/S9ha3H4vf+tvr7r3QubkmipNnVM14UnKHQwYodWmxaRTyLm1/9Y/T8e690QnJUlNNXySwsJpmLzTN5LhXdj6Ft/jb37r3Sv29kIWCw1MbpeFkVV5Af6a3ZiL8f8V9+691yXw0UrqsaUSSsRIwBAd3b0toP0vx+fr9R7917pR4zODHK0FUZHimcKXYC6OLaWU/054tcj+vv3XuhIxdLj6mekqoJYHPoaZ5WYCMFf25WYXuSTYCwP59+690z9tLBtDbdbXzRNDW1MTEJMSUKFfRKj8WH54+o/wBv7917qlLc2UqczuitlepZo5KqXQy6pBLZieT/AMjH+29+690q5DSY6liCkEqqkM9wVlsCdKn+nFv9sCDyPde6H3rHf20sNRfxDMxQVMtNJCQskHlkY2sPUeAAPpyb3I+l7+690JK/KkrPIuMo4YaaBr0MUa6JCyk6H8dhz9Ofz+D7917pMZD5WdjVFarwZHxp5DGgmYCVA1uIpW+hv+Lf8V9+690I+K+bvZG1lxrJlqwosE0dQs0g0+drKwi0m4Frf7H/AGPv3Xukr2Z3ruXstWyufyjJSNAT45ZCyEvHYFL8Dn8n+nv3Xui37FzBrdxLizlvtYqiQxtJKXfzeR7iL0/QaeD9R/jx7917qwWuzlLtrr2U4KGlq6mq8GPSKUCOREWMCpeEEEsxJ4+gFj7917oHj2c3Xm0JMhkaeSoSZ5I6uhhaQOs9U5SDWH4BW+pieTxYWHv3Xui14mtG8svW5ifWktZKamOItqWONmBESlv6MSDe3H0/qfde6MNgHgpUWNDJDN4hKsgJETtGNKLyefof8ST7917qdLmcgtRLHTRtUTyFlsX4125ICj/Wt/Qn6e/de6UePyWWMEtPk4ykKIZIpdR8gb/H8W4/oDY/k8H3XunrFzx1s607VrLaCR1+4KorTAatDPfgfn6WIt/X37r3QJ9l7iqYohjop6dakzFGhSVFWZr/AFia/AI/2/8Ar8+/de6Co9o0W0aSWOpxi1uZYMqxzSw/bxKUA8pnkv8A2rgqPqP6cW917ovvYW/K/eixTz/awimhMVNDRJJHGiO3rAUni/8Ar/4359+690GELODfxmYtoM2twL6Fshuf6cce/de6zvAr2kMi2MzFhbkfQ6SRbnjg/wBLe/de6y05gEjDWi6Z4wjl7KqzWSRnBvewHHIt/j7917qQtXHTyLCSkwSW0Ui2YMyuSpBB+n++v7917oRMRuwrSJj5dJMTWjlHolZAdTRyNc3UXGngEc8kW9+690sMZvB6Z6hYpY1edHVqhCxmhQWKxQyk3UW/V/W5BP0A917pUU2Vp6ihdJpfLURsDEeAHJUPoKrb+tyeLknj37r3XCLPVuOdQ7+a0bxRxyRo326vchFIH1v+R9b2Pv3XuscOWmqlnSV4YauUtNFMEVSpVbBGJuOLEgEfW/59+69094EUOUEtPNkv4fPddKyS6KZ1Ni5VyCBdgSQfzf8AB4917rqiq6LH1TEV5/iH3Ukcl9UkfjVyfIko9JUjgfTn37r3RjutsvM+XpJBVyxUc08cIlaoGpioXyBdTBdNmHH1H0t9PfuvdH53XnaWDbFH9tlYZa1YYoaanllZZPuEXVrZhcG6sBbkf7z7917qt/uikydVFkqzIwzNXVBkBlMgBkR1sFhYrb6g/wBeT7917qtLccElFlZY5IHM6uxaOVyyEk6VItybC30IA/p7917rhi6ypgdZIpvtpElPjlP6ozp+qtbk82H+2+vPv3XulFDIRdqmVpVcm5CswkeVyzS3Fhfn/bfg+/de6ny401MhjpwYkZQY5GAuwA5L2Kgn/bAW/N/fuvdMoRqWQmNCyxuWlMvpBv6XIF/pccD6j6H6e/de6M/0lVUrV5inpllatASOPj9lgeJYj/ZZj6edQ/Pv3Xur8vhjtgrl6SoEMyTssH7MkhjihsBYGV73bkEj6ci3v3Xurk6bbqVMq1dbK/lVFSWNWZ4yiC4V5FDFiD+QACPz+PfuvdZczSxQUzCNZvF4HsgHBKLcMgdtVxfi1rn6j37r3TnsvuHGbNraPE5atjpKqp8a6JmCCaNyFjZ7NYAAC5Fr8fTn37r3Viexdw0mRoIq2OtiEM9IdA1axZVB1LptYfU25J+gP59+69071kbVLvKreSJ3V4jyFCgalJv9FN7gc8fn37r3SJ3HhDkqSpjUxsjx+Muqg3DAjSNdzwPpz9b/AFHv3XuqP/nZ8SaHd+LzVZJQwSoTLIzrEJpGQxEnxWYaW+pNwR/hxx7r3WvR1T1fS9Y9tyiSKppqODIGKCeSIlR+7b9xQDa34+lr3/1/de62dfiMmNrziZ1q4aicRU40sTG7A2DNGrH9QFgOD+Lj37r3Vw1K9OcbFoNo/BHcOdZSRV5HH9f6ggf4fX37r3ReN91sOLpMnNDKbaZmkk0gzBeWIVXZFtzYcg/n8c+691QD8ht9S7p3xWU2Olnehpql6dkBFmIkuyuoJtcfkEi349+690GePo0MZbVKoUF1SOJWSNyOInYkXUj6XH1/Pv3XuuaVtLFM9NNSKnC+O51SqXa2rxR/gnnk8f6w9+690IG1Mk2PcATBQr3vOTINTmyIBb0C/wDZNz9COT7917oZIMrPPjyrxxySi4Z4n8cgDC6ywFebXIB+oP0IPFvde6w4LHLjjLVQyMzVkxMkT6kbzaQpkDMf1DgEm6gW4v7917qRJnIoa+OlmpvLIkty8Ekckg1KTfRdbq3J1Dj6D+pHuvdC5Q4jGjDtk5pHE1RFBPErTJLT08kkumKmKRtcuw9VwwA+hFr+/de6x5HGCZIooKqCGKNxNNNrWd5NYDGJ9QJGni1j7917pNQUdVjq6WrSuWOjWLQZJYPJNK7LpVVNhb/Hj6fTn37r3UqHI1VZXQUAFPTQ04JapjphCahn9Uh4+v8Arn/X/wAPfuvdCJQVNfRqaakq2FLLEIKmRGIBuOGZF5PF72Jt9bW9+6906UO1MrUs1TRxfcY+jXzVFaI5GUazrOorfx/4auf68e/de6SuTq6ta4rHLKlOGCkafKFVH+hFv6n83v8Ajj37r3WeTN5OciN4hJC5aMNFGIyQtuW/437917qRX3WmeeGQKRCoPlUXuvLrbj6HgH/G3v3XugazUdXVmRpdUkrEiKCM2U3B0yKv04/xJt+CePfuvdNuNxVdTcVEcyOQQRruNLMQGSNrjni9h9SP9h7r3S2wkVHS1UTwWLyOsdTG0ZuhA1amZv68/j6f0+h917oyOzK2gpQ1RJViFIiqiLhpYwGA1yXAAF7CwFyCf6e/de6Mvgs9QZCidkjjqrMsZUSXMhFiUQngfQHi3/Ee/de6xZyKnyEc0NViZDr0xpIEADqU0hWXhbi4F/oT9ffuvdEz3r1Wcdn48jjaVoKeWZmm8US2JDarO55Fh9W5HP8At/de6U0KzTUTRuVaZVTQWURlXBHjtcAXFhpNzfk2/Hv3XukHk8BKDUPPD4HcsF855RiDIHdTzYktYLb/AF+PfuvdccNjKPwwM4MVZTSsVQLqDxlCRLGp/wBWPpf+nP8AX37r3S4xlFIr/aQxaY5oz4xFJYLMwDarMCb/AKr6uPpyPfuvdKSLGVtIo0cmUo7aj5nJQkevSQV4/It+Li1vfuvdIXeuIGTjrIajw1cRgbXTLfTGgBWQK8lxf8n8i3159+691TD8vtgY3HYbK5ql+xpZMSrTwxsCZKohdRVVHNl/r9Sf9h7917qkSt3zXU+YMoMquakPHpdhAqi9tUbfnj6cgf6/v3Xuh666+T+cwMkEMtS5NPI1qfVeFmBt5SD/AK5v/wAb9+690efa/wAgds9mUa0OYNDFVClMcRDKojnIOix/q1ufpb37r3QOdu9c/wAagNTQU6zCWNgzRN5tDGP9o/k3NrD8/W4P4917qv3KYPffXOXNUKmaCITiWGWkdl8cQ/cYMBwSSQLf4H+nv3XujR7J+We5ts41IspkEyEdXSCATVkIeRLkIBGoFwQD/hfjj6W917pW1Pbe3+yIWDy46lrZUCSJojDtIVIJlJHIb8fn37r3Rct7YEQyTvTSRzS3CxPTMishDXstuTq5v9f9a59+690lMVt0wVwkqHkpo47Su7EADUoYfgC5IP8AsL/mw9+690KeK3B45vFRk1CPGdYDaGVSLEhm+o4v/seDxz7r3TTmMxTx1Bkp4pIwpZWZZgVd2I9PB+ot9Txz7917oGN2ZRp6hkY+XWsgVw1wHaxERIP6l5uBxb/W9+690DeR1O63JBWyyAC+l7Xte/0/339PfuvdRKSuqqeaOR1YR/uIjK+knSV/UR/riw/qf9b37r3Rsul+0MltfRXyZHxU6OxMFTK8rSMGBuqfn6jn/G/Pv3Xurofj98oaqehxlHXVP+45JEYROQshZ7AKhNrqABe/0Fvr7917q17YnatBlFpo0nRBUhAEiMbRm41iR78Kb2HH1/obe/de6N7tOozORneTHU8c0rUjxMI1jk8lLILylowLXBNj+T9fz7917pv3FM2qfH1lJDDLTt4f24FB1jnS6/iw+pt9T7917oqPZVXWbeiqjJQfcCVZZXTUqs6OfHFpJI9IH+ueffuvdEpzG+spT1ka0sckbM7SBLkKhUkKBqP4Aa/4v7917oxPS/Z1RNWUD12U/g1MxlirqmWL7jUx9LRhF/rYc/1+nv3Xujo7a3rFW1ZWmrEkhilKpLKfGs9PqGhkV/yTYA/gH37r3Qv4qoVp1lklBLS3aJLquoHVwq8W+nA/23v3Xuhhx4nyGOlhpgaZ2ifxzrDd4z/RSRex/PB/1vfuvdA1T4LsjBZaqyK1+Ty2GbWrYiKPxtKhbhonbksALkfnjj8e/de6e0zNNjZqbJ1EOSx/mlLepJi9OwAGiaHkcn8/kjgn37r3T/X7rpJ4hWQVNfJ5GDTNJSOrXXkMruPzcn6cfX37r3Sdz+8Kesoo6aDKJRVkyxrdysMk4V7sFIHLfQG/4+lr39+690iMzvXLYGjgqMDSLk4Hm05OkuBURI11NQi35ufzqv8A7D37r3UL++cNVT1izyTAVKqNBDM1E5QEIXS5UqbgW+v+29+691ko9+mgplloMtU1lZTDxy01SSyIpGnWGa+kj8XJ49+6917dGYrp9qfc4SoklqatJXnUyQyPTVDPyqlGP1JIA/4r7917ovaLvHa1e+RyVLnKJKunWpYUkMs6yuQCJ1iTj8j8i3v3XujIdedsR1uDmotxVbx10MZjBroxHMsLKTEQWueQeSBYc88e/de69iDQ027Hy9FAahHGuoqoahftAFOoo8SngNYG9jfkW+p9+690z7q7LpsVlpMzSV1DS+KVKaehrEWOmlu/DwAfpNuBcWP9fx7917pn3f8AI3bm0vs8pHUY4VctOFeExRSOrm3qLjgf0A+nNuD7917rHsT5U7d35UnDZGmVKoyMYshLEGicAgx+GoQ6Ra304/xPv3XuhD+zfz/8DaG394v415LD/i3/AMP/AM/+v/Vft+/de6//0rIqqjeQuiJphDgFrBZWaNtPBH0Atbjiw/r7917qWtGviUDxmSJSGhkY60jJ5HPBvfV/hyCbn37r3TVWJJTaDEjyEOGLXYRqAtlQs3p4+nFvfuvdJlK2dcoWlmZZZU8RjM2qMU4Nw4SPjULWuPp9Prf37r3SslqZo4kNRKkaujeCSMkiRF9akEf15B/31vde6DXdtTKYpNUbyh41cCGVlI13YlnU8XHJH1Pv3XugCnSrieara8iSF4SjAi0Za3juf1D82P8AsPfuvdJCpiyIlM9LTX8RBTUpEbOSVA8QA9IH0/AP49+691JqqiaTHRw63EgVRMhc+qRxepjQD6p9StuL82uffuvdT+tMQdxbqxePqoZZaJa1LgLfRCkgsbEGwtwb/Q3ve4A917qL8yu0qahFdt+II0eLpmoqWnQamJ8fijjij5tYW/A/H9PfuvdUtvvTJuZqiuHkpqUSTVNDOxLRxM7Xl0n9R/qOT/xHuvdBrurdWS3LQNBiaKl8dOpkZnYRCKBWL61CAE+m17D/AI37r3QWPj8rWrUV1WUdJIPt4G0mZmWUAM0bMLgDgXt/X8Hj3XuglzWSq6Gpmpp5IGo6ZREh1WmsEsxdrck8/U/n88e/de6K72XlVShqqankCUlR5CqMSRFITZmF+ebfU/T37r3RaIUd30oUYWubAANpN7afzyPz7917rk1NK2t1UaI2Ast9f45A/A/rx7917riVErLpBUxr+5za/PA4+nFr/wCxt/T37r3R0vil8NN5fJ3cn2OOkkxWDo1WWtzMicJbSVp4UPDM1zY8fTi/v3Xuji9z/DbFfGr7GlqMbDPb1NnakGomqwiCTzwK9wpF/wAG4tz7917olG48s9fPNJO7TmnJhpPugUJpVAALKpIF/wAWP+8g+/de6DeugjhV5lHklcXcsSVQEniMX/1vx9b+/de644CuxMEVbTZNBNqAejAQWExJVo/zYHm/FiP8PfuvdMteaRpZPFCqRlwEQWOgFbFeD/r2/wB5/wAfde6FvrPs/ObDyUNNTTlsRVSQJURzSt47yEqZ6dCbKV4vbnjnj6+690Z/dsWYyoNRAoqYa2CCrfLQnyo61NhFDE4/I+hH9QfqffuvdN1Ht6ow9EMjl6x4FWJgKWWq0SPCTrJMPI9V/wCht/X37r3QSby3NT1MyxY+oeOC2qWUNpWP+0EYr+Q3ItyAf8PfuvdMNdXYrO7Keneeb+IYatep8dQ6NFNC8arIVU8gkksfzx/Tj37r3Ra89lpKkinCqutvIYwABFf9Rt/X/kX+t7r3W5L/AMJrsnjX6c7ZxlLVzvkKbc9DPNSyyMywCSmuJlB+mogWIvxa/wCffuvdbN1fVaavVMxaNn1ek86geQ1/pY8X/p9b+/de6hioV6mJ1UuBd3Qk6FS9jYf6o/jj83/FvfuvdYMlVMNIgaMyPq124SCJh6iQvNyOLH6f6/1917pEvIKicU1NraGmcTSDWUdilixa9+GuT+Ba3Pv3XunynqKbH001SHKl3eGIFULyFRw0ZF/1Hj/Dm34Pv3XumxZakSqZY9MlWHcSs4DQRk6S1j+PqLG/v3XumPJ0GiqKx1JnUpEFS5JLkcm4P1Jsfpz/ALb37r3Six0BpKCkp1UBVUSSAstm8zXbWtubX/N/9f37r3WOrkKqEgU6gwRpAQwVRJpVwTbgiwH9Rx/j7917qdSV3hVoi0MYCu2piS7aWtoup+p+vP8Ah7917qO+aqpJIoKEFIHe0kzNwDq+j3+n1P5+n9T7917qYtPUyzSfdSAU5ca3UkuykC5DXuRa59+6909f3oocSktFAVd6dA0jG11hddX54J5+n/G7+690hxvOfIPO6OFpgxVQrAsFA0gE2P4B/wAf979+691IoYjkGMrLIEhIeIK3Nm5Zndvqbg/8R7917oS8bW0lNCiFPKdI8QYgsrhdN7E/1/P0HHv3Xuu3mjm8wk0rN6rDRpWzWZZeeQR9Abkf717917prjWJjYkrEdQH0uXBtfm39OL8H37r3XOKsp6V2ELSAgiNrgAKfrqXV/r2PP+vb37r3XKDIVMkzAkoCG1Sv6bgXsIyo5B/3k/Tj37r3XU+SlkUQpIVAMiuGfVr0C4t/T62H/I/fuvdYYoQVUlLsQrjUL3BsQAOLXvcf7z7917p0oqSYNZmEaEFhb0m1yQCAePrb6e/de6DbtXfeO692rldxZmZYsbi6aWZ52mETLBBeVmJJOoXNrf1IA9+691rGfLf+atnt8LmevunsNWNV1MssBlrZJlqWjkb7am8MCLrJv6z+LW59+691XZ1X/L53v3vu9N3drVlbJDVDyyU6wyiRp6mb7ioDTPyeCVFxYAWBsPfuvdXg9MfCbp3r7F4+mG2MXU+EwRSPko/vJmEKhLGWq1aQRwR9LemxFvfuvdGgh6W6pogI6XZu14TCZAs0ePp4JWWZLWikVAeDybWF+SPfuvdLDHdc7ex1MiYXGJBGhEkrL6pJdCaJF819Wm3KhSAL2t7917oAu1Nh77wMVXn9vV+SrKcRvWCi8kkksEMfq0wQr6mOm5tyP9ce/de6Jqnzszuxs1Hi8vha5plo3nMfkihlSkgqTTzs4kNxJcE+MgMRyOCPfuvdLvLfNDd+f/h4wGGr5qXXTVENSU0tJEJg0gkW3Fxxx9RY3+t/de6Pf0x33uHekSxZjCT0fmVfthIpsFjUclmH1sOCPxa59+691339uGSfb1XUPB5acQOVWMKGLBeXMq3YW06ASePfuvdaz3zF7BpM7mcFPHjxRvTVMtO8KSqzIjnxALoUagbBRfkNckn37r3VZ+XmjTL1SBtLrUyT+HS0MgiW+oGVLDVqPq+ouCQLW9+691fV8df5jmB6D+OGK2xncE9RUYXChsG0MyT1FY0UMk+QV4KdmMQBMZ5jBIDEX+p917qjf5Qd978+VvZGQ3DHga2GmqZpGoMXQ00lVLplkCozMl28l73FvrxbgW917pD7FrewPj7u3AZ3P4bK4yJquOZqSsRqUzUaqvlWenlHJ0kNGrqbk/T6+/de6F35BzUPZNHjt9Yqn8tNm3YTNSDypTiOMSqsgQAI0hBSTVwGW62FvfuvdE1p/Hhasyuk0UGtmAkWzRFWOgWPFrf42IIPP09+690cXpTeuFzOMyey8waaSDNwNTUsjExyQ1TwARoWYhbHjgcfS459+690AefxUmMztdhmhkSngrXjMc2kaWgAtMoFhZ7CwXi1rg8+/de6f9nZKgx+bgoslUVsGMyiPBkHibS8UUgHicRrYkLbTYn8Fh7917o+XRG5EpRV7XyNctak1S1RtytqNTS1dIoskErsb+hef6k2/p7917ow8mNNZJUSWE9RAfMkPgKAIFt5XexDk31D8C4H49+690osDtJZTKxq4aRJlNqqtLRwROYzI1gSOSzafp9be/de6Kp8hM5kaKix+0xWRDKZqsSgkZGiKzY6nIR2so/Q68f7D+tyfde6IX2LFQwsyUw8UGMSTGUtLHYRSyodMlQrH8F7n62v+LfT3Xugmwssr0q4OGCNPvK69Wz3kPjX6X1XsAbEaeCOPpa/uvdHZ2DV9a7dxdLDPBDQ7ho4fNTVtMrtI1UxLlpPISp+trEEDj/D37r3UjvPKHs3pqP/AIEVea25lpqhYqdUeSShmQh5m9JIFrXCjg/Qj6+/de6rQiMkNS0UiFbFdVtYJCqBpIbm9wNQ/qDwT7917pyirDpuyFrvIFufoLHSLf0/p/sPfuvdQJJpZLEoFBUmygLYHkX0/wCv9T7917rsmoyL01FFGNayRrGIo2eSVnYtoYA+pjewCj+n5uffuvdbL38sP4l0/TmIp+599q8ue3TQ0qYOCpoxFPisfIoqDNEjci7cktcn88Gw917q5bem5KXL7nwdFFqlpaGFJ3qUqSsNOixiVhVIDYGxuPwBbgX9+690gloNiZXJ1e6srl0eWOCvNDDDUY5jT1FNI0FLS1CyyeQLN4yw9AIFiPrc+690fPp/dD5baGHoaCOOGmrsdLETI2hDqDUvAYalL+QkEWINyLce/de6Lfuvqju+p3rHNTV2V+0rqWlXKzUUplxbtjSRQ5GSGI+l4xFpPjALBwOVUge690IGYpK7CbW/hu7aKpyNLr8NRkGV4HeeSEWmChWYhSdJAIBIv9D7917oMdzbarBs1ZNuRy5GrFZRyF3pGGRiiJt/kzAX8aggMRa5BPBt7917p32Rsjseuz2269aKsXHUJlg+1qKqWBBJNIRO9ZALOyBSTG1zckcW9+690GHzL7ofB5aHZH2NPU01CSrVMLKUoPMojP3MSD0m/qH+1XHNvfuvdU+bppKrcEWTy8k1W6BZwZoPEPH45Gis62FyyqDY8C9hYfT3XugCoMfOIqtaynFPRTNIkL3EjiN25YSrdgWIvqU3F7Aj6e/de6Su4YcZja6hqpppVp5WiFH4CPO9RCQjSRzSXN7gg83/ANb37r3Q2bVrI6kxZSjMqUcQjjippnTwyTmyVBmK/R1N5AwN7nk+/de6Mt1lu3LwZulV6akWOkkk8LOhHmo2LXr5GPpcnUAP8LE3JJ9+690ZGqlp6TF/cT5KaoqJpWniaFxGjVD3MkKRSc2UWQhri4uACR7917oKcNtOPLVlRVSNkaOaprGio5XULEss0pt5ESwF/SQ1rkfS9zf3XuhFbrjL0VBk4M9uVpIoImaT7yJ2mjqfKWjZPGOAxIQAmwFuOOPde6A/J9e1NTBVZJKPHSV2Nmn8kdSIp0kgkisrBSLqwNnFrEg8k+/de6TG1Ychiq6hxsmZmxsVd5I6ioaIIizTajFG0EgTjUulRexDC3Fre691K7G27PlKVqRDVzR1GPFTHDJBGlZTOeJldCzlQSGMbh9Wkgg3+nuvdFx23j6/BZJmSU0z07lhI8xSVGSQ+MEub3PFuT+Px7917oeM5sqq7IxUbV1ektXHFHLAl4w8Rii0i8luSfr/AIm5PPI917oKdp1e5uuM3HRVk03hgq/8kkErRlViPB9fBXVfUR/sf8fde6OocjQ9q7dWSRof4pBGXYsF8E4ICMwZ/r6r/T6jg/UX917oreYxVTsnLw1FLi5sYqSeN6mEyCKrYMWMrA3FvyP6ce/de6OZ1T27LmaOhoMnLFURvGkS1RqPIaYovjVvI12JAA4B45sPfuvdYe08NLURSSU8FRk6PISsy5B0aSKKUorxoJr2HHFv9gb2I9+690T7L08u366gqKeTIwtA8q1pjtCQrHUgXgBh+b/X6XsRb37r3R9vj32xDuHGjaOTqBNBUKieeYNM0QQaICzm/wBTdWW9v9hz7917oN+1uvNwYDdFXkcbUVwoKmpaRYBHMaWGGVhKfCVJ0lmLWFiLfjn37r3XGm3furZrUeLhq6lKbIUgmkQARPXQOoZoqrQL+q/GocD6Dj37r3U7B71nny1OI4JFhhe378qPaRj5XjSS9wENxYH+n9OPde6GfsunxmZ2zjsvjpKaWsghR62MTmMD0+vXYXB/oPyPzbn37r3SF2N3hWbUrf4ViZhBHLDFLUTRy3ZNJ0SItj9Sf02sbc8cn37r3Rx8V2TVZPHxZUSCpuFb94mWQytFrEK3NxwQS3HPFze3v3Xuh86WzuT3zmoqasqzQ4yE3qqmUXEUUaD9sILAknkXFxwPfuvdKvsrJ7YohWQQZWSE49JDFNUfWukkKqistyVVbgcDkWt7917qvvvjC4iKhrMpHuGjyMsdHDWRQ0lO8oFRNIYWgaTVb0SA6l08Ajn37r3VDvzTz1VgsG7vWzUtXWeSMKvoKxOp9ABuRqHLKPoffuvdU7YbFtntw0lOJfJPJUgFW9fk1nUADyb3/I+h+tvfuvdHf6+xVXh89j6Jw9Oo8TSqyut3QhdLW9P9f9bn8g+/de6NR8j5shkdg4nG42jqjKsEbBKeCR5SjKAqxMvFybm/1H9ffuvdJz45fGzvPI0dXBjdvZSWLNUsMkFVLDKxp4pVBjSR2ABLA2YE8G/1+nv3XujjYL+Xn2t4lmyy/bPVFmq6QISsKlih9QtyeCRbjkWP5917p/n/AJaT1MIOTzE0bK/rvA6DTbVYFSfpf6/4e/de6Zq/4E7FwOJyENTQyV9T9vI5qkjLylwv9mFvr/ix9+690VrKfAPBZtJZIglDDd2P3ChSqX1KVP8AX6XHFvx/j7r3Rc98/B+Xa8VRNRU5qKZQHM8AYaQT9dTn8D8/X6/0B9+690HGB2/QbPq4cUsc1S8s327yRqSsZL6Szi1ywJN/x9Pr9PfuvdXJ7HqMLsrqGjqxVIs1TTQN6lMcsT+O7xqx5Grnkfn8ce/de6B1+6ajzyRQuJI5XljjVpfIDclQjA8k2N72/wAPxx7r3WSl7Ny8kZkWJWqIw0EdibyB2uCBb6jj/jf19+690qKT+N7hx9RmJq6HHyUqETrVTsqzAL5NNOn0J/qf9Yfn37r3TPDuuYh0EwjjijMP0cylz/b9P0B/JH1Hv3XunvFzzs0aM2hZImEwHAkZm4bk3ueL/wCNuPr7917qVlY55isOPp53WmF51lU6ZCp50H+n+3B9+6900U9XN5lWScQxqFZvUymIs2oox4BH/FffuvdPeP3FTxzhC0MrqzNLqLAlQNY0KPp+P9f/AGPv3XusWR3ZT5KXTFrV4n8d4yyeFSSAyi/4uRYXH0I449+691ko6ujllInq0jncohd3IkvGtmA08Fvpzyfrf+nv3XupNNDDHkmNo3jY3gkDEkAKRJ6SbckX9+690vaXPU1JQmm1WUFtPjCRsC3Fi/1t/T/iL+/de6UeOy9HkIlZoacwIHinMkqRz6n/AM0xvyR/h/vJ/PuvdONH9lUzsFWlmnjvCZGEaEoRY8i2ogfT+nv3Xugs7B2pTpBIY2WJaqZnWC+sF4uCzWPIP1H4P+P19+690VfPbQnmUiColkAZ9YiIj1tf1Lx/Q2/oP9iffuvdN9D1/ljHHV08c88dOuuojckFQouhjdByR+QP9v7917qZDLXeSGhEJlYAeQM2lhIh4Y2F7qOP9f37r3Qn0NSlIlL9wxMkoAMTkquq1mIY3sB/gLnjn37r3Q3bHw1PW1q1VSkVVTcSyUxXSBEi3Dh154IAb+p/w9+690D/AMjN6YHGQS4nGVaCokUqsUbFDE2n1EEfgHg8G/Pv3XuiR7ezuPjq5GrJpBMspLSMfGsgYf6q/wDX8W9+690J0lZTSz01XDU6SEDRwkhUkHAA1J+fp9Df/H37r3TNkKqRKszySzTeSVF+3eS8YPAQKxPptb/evfuvdCAa2mrMfSvKIoV8XijBX9EqrZDLa91BJv8Aj8/n37r3Su2Jnsfi6uM1tYiiSZLO1jDojsQyxuPpqFgtx+D9be/de6K381PkOuTq4NuYavNfGsQSWpTQNGhPXAvjAAUfQcc/159+691XJTZ2MSJNCQkikv5NKk2d9Tr9bH6C30vz/h7917p2hyUWTmkZ5DIWJj/evfUeGC2+g/wt/Xg+/de6f4krGoZsclfHDSCVZ3hcgs0iXKgWF7fTi9r8W9+691hloq2mliaOawIUkppViCD6gTzYD/eh7917p2xlNV1UKCAeXQ/ofQXBluSSx/ryB/sPfuvdSs7jUx9LTVVZKqVRuXhZ2lCEDn/C5N7cAjj/AAt7r3SKl3HWVdPNRlqiSMoqwR+Q+OK3N5V54/w4/B9+690sOvMbUVWZo0CnW88REqFj4ireuXyL+kW4+v1/wv7917q17a3VjVeAGQgro5moaQVjUVVMFmE2gBF/esNNypLfX8W4Hv3Xui/9kYCgTBtQ5DwvV1WXkeZI3E0cqxIYmhLP+vlyUa1gRweCPfuvdB7t7YC4+CGrpwaeJy8qwIpKrHYBEkck/UXHN+b/AE4Hv3XuhNxFCa6EpUslEurxh3DMU1ABnAA+tuR7917pzGPoaSoRKeqjqCriJpVjdHL/AEYszH62t+PfuvdKekamaGYVKKzLDKsRZtbGQGzG4A4Asfpb6n8D37r3SFrEijqakhp53ljKIsYYFhpPKBTwoIH59+690TbsqvFTuKQM0tQMZGJImR7KkhJBD6LEWIPBN/8AH37r3QBZavnrKgmbXKquQFlIuwXm5Y/UA/8AED8e/de6a3lKiOoQnWxEZ+t7pxyGNrWt9B/re/de6k0ssVbIaeSHQzyiPXDGzAykWBKD6knjgmx/Hv3XusmVx1ViHNJVQPA2kOEe4Yo5NpGB+hNjwTcfT37r3TUsXoZk1hWA1qQCjc/p1fhhYH+v09+691nlpXojTz6lmSVQ8ZjYP4S5KhXH9R9T+Ofz7917qakdLJPEXqXhMiOkkqrZYiwsCbccc2/w/rb37r3SixklLjQ6NUipMqaQ9joa50+ReT6iB9b2tbgfT37r3QhYGuEcjaWiKOqs8crXRwfTa9wQOAOGHv3XulHVyxSOiGmMETOPVA5bRwCH1uSdN/oL/j37r3TX4JZpyjOrIt2kEZCzaAOGQf0P0t/W/v3XuuNNV/bMzpFGUlkfTGbtrXSFPkBHB4JsPwb3II9+691Kll/bNQwlgSVQkbJ6lFiW8aH9NySbgi/+NrW917pfbHy8kVaor3Eugq9LSlx+2QPVL9ulr8fVjz/sLe/de6PrtypXIYqjyLZOjhjgh1QmpqYZ28hFlVlkuBawsosB+Sb3HuvdA12juLE1uLqqbLZKCsNHJIw+2aO4nI0mxQcqBpsOObm/PHuvdVkbtgpZMlWVdJLJKjTM2qfn6cLYDm1rfn639+690jIfXqLkPpGprAhQSbaQCf6c/wC8+/de6eaOrZGVD5TTsA6pp1KGY6dX+w/Pv3XulPCZJJQoZlQgAM+pdCn1EKL8/X88f737917rutxcksjeJNQ9JJLaVZWNgAW/N7m3+I+nv3XujB9UYasxtdR1UtG7JPGHpyLksI2u0kZH9Obfg2PB9+691sHfC3LCrqaRpmkklCUZ81USjwszlSTTCwb0gAfS3+IsB7r3V0mHLJSEyI8skpKuyg+ULfgq8em4tY/65+l+ffuvdJ3dKV32qNSwJ5EkZY2eOzygAaoTqJ1fW5PB549+691XL8oq/MbdCbkmnhopcbUQSK8BF3UnUySc2A/FgRbgX9+690bz4Z/LrDbxx+Nw9fkJZamCOGn8TMP3DHYxsoYk8fT6EW/FgLe691cJtvP43I0ilZ9aNCLqFBv5FDlQWvwSSbD/AG9vfuvdcclTGNQygxwM+oID9VBJAW97NwLfj/D37r3RcO1+vqTd+Kr6OWR0jnimRQ1tcUhjLGS4+vAPH9bH8e/de6pb7N+G1HiKvI1dNM1VU/du0dUY2jZXJ1sLqFub8+q5/qffuvdDp8TdhZ7bubgoa2Sdyj3jTyl2ZBbS4Y8cf0uOfpxYn3XurVp85UY2lKzVXieCFVViwQgqumxZ9QJtYkC3+vY+/de6Jj8gu9cft3CZzHJDT5avrKbwUhaWNdMrA6vJTsP9f6fiwvex9+691WbgtqQ12WjrcpFRefLqKpDDFJIgSpJbSCGIBX6tYfniw9+690P6dX7dx9LSPTrEs9TEsdmhV1kikF3UQuCSS5JBvwLD/X917pIZjp6inMstLBDBUAEp/kyQ1EnGn1Ei/A+lgPzf37r3UGh2BPioY6pxE1RRaI2DJE8VS9uZGVlvdfwb8HkWFgPde6nx7cqIqpZHkWpjnVx4oSkTJb1szXWwsLEAD6/T8+/de641GLnjkmZ1kZKVFkgp4TxIjWFmmJtqIvcW/PAHv3Xug2zOOro8jDVUDT0sEl2hiIkVFlQi8YlvdltcfqsDf829+690rCM41HDS0c88ghjVxKHlKQrJfUpRyQQOfrfi49+690osVHlokANRJkqoFSY40Fgmjhhz9f63B/4p7r3S1xORmqWlp62iVXVlV45lAaRSLllANjbjnjn37r3TqtRjaCX7qZG1gOVEiANKTcBRyLn83Ckf4/0917rlHm6f7ZZHp5Up5Z+atLrCkha8Y8p03+vKj8fU/Ue/de6XVDvIYXFtS007SRV0ZaQPDE412sfCSCU/I1XBI+vB9+690nqevirZWlMAsWDBAiIgUsLiy2/I/pa/Nx7917pf0+38cyR6oCPNDdipLFWdtQc88fT6ni3+39+691wfbEVdUrj45WKHUClkdObN6WC2INiDf829+690HlVgBR11ZT1EMqKkjRhdJZlC+kHUBaxuPoB+AeTf37r3TTPKadpA1IyeIqkNTLE3h1atQRGP1v8AQk3/AK+/de6SVRX08FRLUj0mSzSLdlYMCAbhf8fpxz+f8Pde6Wu2KifMy0bVM8jwLUAPGxZDaMBkYstrr/W/JPv3XujcbQqqWiWCmiEaRjxvOY/0mRxYqTe9/p9OP+I917owUUgr6YgIto4QEkRFHoK39Q+v+ufqP6+/de6R+bwq5ClWJgqFXUiYxxFdJvdfp9PoSL8/U/Sx917onfYtd/c3MpFJUiNZJBoL3ZVtJyoQiwvx9Px9Pz7917p/w01JuNIfugZhIyyj0BiX4ZCw/UwIBH1tbj8n37r3TrS7JaTJJKE0lnkVFgKCSKNQWAdZOD6T6Qf8frf37r3Qj0G3KCWSpalhkjAIAdogZQ7IB5FK2S97k/S34Hv3XusU+BnjJbQ68kOHPBj/AAbRj0/61+b+/de6Dzc236uamq/BAqSiFiDGQrXcfUKn04uDcf6/v3XuqoPlp162Qw+Shlh8by08hi88gjBeNPRGCfre5/s82Hv3Xuta7sfEzYDMVtHMsgJqZHjNhGyWcgKwYXF/68Aj6e/de6CmrrYaVW8kp8zC4UFSEt+dRvYkf0+vHPHv3Xus2I3/AJbBTwzUFXLDobUxBFtI5N2H0t+LjjnkXJ9+690dXpj5awY6OTAbwpIKynr1ijhyNTUPrx/7tmnCL+okH8/48c8e690K/YFV1JvWGFMfuzHLWnTMSreaN1diVicNwApuf68n+lvfuvdARuDrbBHGzx43M0NXVppaObWqaBJe+i9rm30vyObWsPfuvdBSu0WxqipjzIgeOUCRdQVnCfqYlbcEkfTg3+l/fuvdPcG6Mfj1pTXVRrZYVnkfSLt5QAFUM1xzx9bj+o/A917pmrNzVmdo5a1IGGNp3MEkseldVRr9Ecg4PoX/AHu49+690zw7hq42hSn9SxqkT6X0sAL6j9ebD/ffT37r3T8+T8sDBnhEhLoGCk+Utayqb/7dhyPfuvdJHIeuJisaqYQWZ+ADJqCtyfqRzze54Hv3XukPkxi0pzrqCaiSUBzGpuPyWv8Ak3J/IH+34917pByOh1wwsJIlnLLKWuzG4FmAPFj/AMV9+690qsTkpaQaQQ1wG1WJCgHkEA2A5HP59+690bDqTtnIYOtpRNVRNC4DeSUlljvYKEUEg/0PFvzYC1vde6uZ+PncNR/DqSSodJZKuxVnVtMKQ2bWhbkjkAj6/S35v7r3Vr3Xnb+SgoKZaOsq6Kcwxg6i0fmikZmZkf6gKORb6gi4tcj3Xul3U7l3A9Y2Uh+7yMrsxmZ18pmgdNLGQAXv6r3t+AR7917pC7w25ld1wyRzUtSSaZGkQs7RCMnUAhPOldNh9Ob/ANffuvdAJWdW5SKQmsxyT01PHKIZXQq6q5PjJYjm3IA/p7917psweAbbNdTQS0DvTTtdnkAjhLuxKAlh9ASef9j7917ozWxsrjIqiGCsjjISVQ0KOrSSlv0Ish4ABsePp/T+nuvdHP2pVY9PsZkphII2R5FkkV7MRfQb3tyefz/vXv3XujTbSrAYUf7ajiMjadACyHxm5QkH/efrb8fn37r3Svy8UMpp0gcQuCGciIBIyFDF0/BsQf8AX/x9+690Hu7Gw+IpWzuQU1VDThhWRrEkkZIsokZSOBe5HFhf8e/de6WOJ2nsDcWDp8jFTiKOsgjdlJYQyNLp0sD+AByx/wBh7917pLZXprraqlgSbGU1VKkrMs8M3+p9R+3kb88rqsfz9ffuvdM8XROypKmZYJqhTMvDCU6fGvqaKQkAXsbD/H/W9+690nq/pfb+PLx0eNgqYSXNUYlIqJHaxDOoJFhYG5sB/r/X3XumbGdGbAohPK8NfTPkBapp6kzzIXkf1SRj6FSPwDf/AFvfuvdKbH9H7MWmKUiyRQ6ZIwieSFFL3CvoY2uBz9eDz+PfuvdP8XVNJRJDBT5mSSnjp2Ehr1WpjC2sI7SXun04/wBh9B7917pPVnWW0Z6GqkzWFxLxUza0r8RE0U0Bb0q90B4Bvbg2/wBb37r3SnwvQXXEWDqcg2Rys1XkadIIJayr/ckjVf20QRoDpA/LAn/H8+/de6Bfcfxi2HUyVk9QtVk0kkjaPXVMHg0nhgwsDe3F/wDH/H37r3SArfi5tt4ZZqCkxlVHTwSp/Dq+QVUTtKhH7sbkKX/2oAH8XPv3XugJyvx0hxWNYUiDbE0VWFQUkYjgliuWYWT6Bv8AAn+nFufde6fv9GU32vi/vHk7/wB0v4dr1TX8v8X+98v+tb9u/wDT37r3X//TteqIqWF9UMokdojIDYD1EkyAfj6/n/H6e/de6bJaUwL5VAYi12bSbKw1MB/t/wDjdvfuvdNdTTyVyuyyiEFNOoXGqygEkcWHHP45H+v7917pDVVBDTVSyBI5JIlZTIZCEePkOFUjhr3H0BuOf6e/de6Ya/J1MNbDFMPHESfFBGzGMrIt7WH0NrAmwuf9j7917qDXVMBrY8XOnmkrQPBG7DT6QCGEoP44/wCN/n3Xuk5nsLAHjVYlZoudAIMSMoA1MSALjj1fn/be/de6StNgZa16uaYxpGAoR53cyCVLaUc8sovf0r+bcCxv7r3QWZ+j+xyJhLudEgd5EUesNywiQD6DVY/7e3FvfuvdDt0Ni4YcrndwFTFBj8bPMCBoKVCoTGqgcnV+o/1P1Hv3Xuq1fkXl1zuW3DlBLJPlabIzyBrhIpEaYwpbk3NgCfrz7917ogGcxQkgZJXgq8jkHqGIgKK1JDc3VzyePz/seP6+690EeIoosfU1gkqJEXwypUEjVEF1EaFUXuLfQW/4p7917rNJvvH0+MnxlNDAxhinSmrFIWd5CvEJQWsovaw/1/z7917on+9ahiZ2CMKqobzMyrcKp4dHHJUC3H+Fv639+690VffpqJKWaRyqxsz6YySeRxcX/HF/pxz9ffuvdA5TjTLGRd3DXWP8uxNwP999PfuvdP0RmgfzKrOwV2MZtxcWIP8AX+lv9b/Ye691GpqRqqezEU5lkDSNJdVUGThjYf4fjkfn37r3Wxz/ACraym/uZl6ZZqVcnR1MTUU1KbCWJCxLsw5uLkG/Nrfj37r3QkfzFN/11TtegwFRttKyalFVHT5aNlaSnmlpyWnBINkHBIH+J/IHv3XuqIKygrKineLzQOae7OJfT5Pq3oY8vYn/AAsP9bn3Xug8yE6U8ZjmWYzu4sxIKaRwoVR+OP8AG4seePfuvdIzzyyVOuJAqMxiZudYt+m1uf8AHj37r3Tlj6bIVTSrBSSzIrEhaeCacuVGplbSLg/7Ek+/de6lx4bcLlkiw2RmaQt440pKhhEX9IUFuQDYf71/X37r3Q37I3j2htnHvt6pwuWqcc5DxwSQOzwtEvkiKlxfSL/T/ePfuvdRNwdoVVVUNHmRK9SkeloXLIGNyRrQ/Qre3H+uQPfuvdBlXbjgcOKViI5D6i7ag3q16SfzY3FuLf63v3Xuk3Wbmdqb7SmmWy6mlAW2u5IOoj82+gP1FuTb37r3SAkrWmdy0YbUzEPYEt6tV7g/6wFrfn+vv3Xutrv/AITQ7waHO937VlmjU1NJhsjDTmRFkd0laJm0/wBACD9PqbXuePde624cjXUoLRJJqkQM0tyOSnBuT/UgH88W+vv3XusVFkVWKVWb9yNDIzEX4kUqA4AP6b3HHv3XukTPuamSWVYZGkqI2MbclQwYmNlCH8abG39effuvdep80DMqRUwjKo0k0xk5MKKSpuP7XP0/r7917rLDW/cVEE08cZjT1QKp8mkqToLKPze7f63159+691mnrY/NJeLVLMWiebVfxqx1Kyp9Bf8Apa/v3XuuMWRx2t5F8zSQWCkIAqmNQASTwePyfr+CPz7r3UnH59GZgVaZ3LxsrABVuL6hz/jYnnn37r3TJX19RGJoY00tKp8g50iNCQrIBxfi/wCePfuvdZ8dTVKwF5JdU05BVmYagALD9RtyADbj+v8AX37r3TxSy0NAJZHLPUODogKF7yG4MiJxe354+v49+690gcpu2czqn3ITSWVkiuFIvYxjn8H6/wBD/vHuvdNU2Tkki/d0yGUEyBZCjvclAt/qTptbkXH9Px7r3UvBww0sT0yLpRnSZXkkJeRpW1eMWv8AS/0+t7f6x917oYIaSopaKOQxTyRTAAWLKulW5d2Fr/Sw5tb+t/fuvdO2NlpaqZ45qlqWNoisJspczqbKn0+hItf/AIj37r3WSUSQTLFMzFbAXkbkWNuStvyCef8AWt7917pvmrCkod9JgjZtRX6qVj9IW55Nv6e/de6cKCmq6yKKtlp9FNM5SIsGDPoHq1o1gCT9PfuvdPc1BLWqkcfo4Gt/EbRgH0gaf6WHI/PJ5v7917qNHiaCGRIvI7TMzh3sSGcoqoipyf6c8fke/de6c44aamMitMWMepBcAWAP5PP9D7917pmyuYjpIGaMGWZgpTm7KoIQ2INifr+PfuvdVH/zIe1K6HZuL2bjdUOR3DlKeIRGRmSSkjJE7SgW9AJ5F+SORax9+691Xf1V8b9oY6ogzlVjaPJ5nNGGatr544jJHUFRfSr3KAAABQbfQ/X37r3Vj21tu4rEUVBT4haRJEJWaV7KqiNNLxsAR+LEf48fT37r3QqwUfg+3kGhotOsmU6mYAWJaNeD/Vb82t7917rDUeeWZljpzUyI4ZgbxlUkUkEI3BtYfSx9+6913Q5V43CzSSLpRVKaNJJQWYMp+vI/Fr/737r3T9NWDKY96memnaKKc+apQWjiWWMRDU3NwbfQcf1H19+690X/AHR8ZOst75OTLV2Ao2kexd5IYi0kxX1ys4U2NrDgkf1F+T7r3S82z8YdmY5cbNi8ZTKtBG0cMTJGURC1gbsCrcC3P+8fX37r3Qq5ag2hs3ArdKKiaihqCsyLGrRyMCbkDTcC9r344H0Hv3XuqP8A5q/OXaexMfU4LD56CvyRVo3NLOhsIn/cjaJCdX0txew4+v1917rX+3D2zV937zdKyumw0a1SVFDNDStOJ5ppi41mEjSTa5F7c83t7917pm31g5KGWmrg5M88IWoSqLJLIUBD3SS5UEgMLW4A+l/fuvdXS/y6/gNt75I9WU+6t6KZMeuSqKaKVSGY3KLNToC3IKsb6TYA82AA9+691d507/Lq+N3Ss9JksJs6gyOVp5Wd6nJ0sE93jNluJFIsCQw4+lr/AJ9+690W/wDmV/EPq3ujqTPPi8LhMFvLA0lTk8ZksdT0tLLJNSRMDBJNCEbhVUAEm344t7917rT42Nu1dnZnJ7A3m9X/AAYVM0RRJr+GVWMNU7iQaHjlXTd9NwASCCDq917oLeycRPg8zNJDIJ8ZO/kpKhhG0DqQHCRlBpNx+Px9OOPfuvdJXC5eopqmnkjlNLLFUo/7R0XsQ6lClrW/qLXsLm/Hv3XujK5/G1W4cBQbso5EqJ6RfHkoxDJIYWRfLFPUPGfUX4BH0+lwCDf3XukJk3ly1CmXhSGnqEZaepEKssaGNLB14JAH4vwTc+/de6NN0FnKXeS43ab1VFR7jo3d8JkXlijkmmgQOImNibMp083J/qSD7917q0TAYP7Wl1VEax1TQwRVUcmty8o9EwpIiPoTck2vfkG1vfuvdCSdrmloJZa6ghannp5FWRopHMdiBBKUBGnSQAb8WsbXv7917qobsTNJmuzd7ZatWKak2tE2NxxDlqZqtpWicRtHazBwzAA3/H0AA917olfYWT+8nhoaFjI7O+pjICRM5DOyDhuCbWb+lzb6n3XuoWzcfMuaoqaeCb7mUwFRKCokXWUkkc/X8AD+osRb37r3Ro8ns4Y5qWtWAziSODyrG66UEkYLSOzXIjF+eb3BA+nv3XulRtzb0Y3FTvSZfRQyRwJVUAVWp5km0pKhmllAIsSR6eBwbmx9+690Vz5E7Cx+y9+VceNppP4bWSmpijgLTIwb1TokyXUAk6rKSR9Lj37r3RdogquwkkCBVkMQCSOCykreQkLY8c3H+PP5917p12zt/M7wz2M21g6R8nlsxWQ0VBR0zaqiaWX9uOMJGjXOoEgAAn6C5HPuvdXmfDT+XvhOucu/bfyJrtv1uKw0MeQwOBpKuKrqHydPLEJIMlQOwlE8MriEwSLYFyCuqzJ7r3Vwm3d9UO5HeuemjxuAoITR4SggEUCwQhA8DNAgUWsFAAFrWsBa/v3XusNVn58ZtzcubSQ11XPFOsSrHpRfILeORm5uFtc2sRYKAbH37r3RVtu5yepzdPLkqs01LMQ38OkMqR1vrEg0WIYOrA6Be/8AW5v7917q+b4sR0uZpdvF4YZaSCkmmnjCjXFD5PIolQ/p03/FhYAf09+690d/Kw4TCs+ToWR46dYoFpo4kPmifR445GJD+nSArcG9+Tqa/uvdFy7g3TS42gObocZVku166mNHDLDCsR8ZD004CKCF1KQRcEWAFr+690GGL7SfM4xY8FtnFGMU71eQlYRU1d9vR6QZaaBF06L3DhQSTewP19+690sKbdnlM+Tnonp4YqFq2izmLBlpZFjjDzY6tZbaDEL82B459+691rHd/wDddRuX5G7yqkro3w65WoinWWdQlUsbGmiYxj9uyldYsLn6n1En37r3T3sdKDOYCvpat6h46ozRh6RotfkqNWiVgRocD6/6/H9be690AeV29W7YnnpqvIialM7qgqIixkAc6Y0B+hsLHTYX/rwT7r3SV3bhMfl8TAYoqqOekPnRCoAWUfp0X9Sx6bX02F7k8k+/de6gUWaweLhoqCqrq6CQoJBTQMqJGyG9RJImk+jSb6jcm/BHv3XujY9WZjD5w0cEM1VV0cRvEInYVMkJCxrGoNiEb0ixtYWYAkk+/de6G/sCpzeJposjDh6vxUK/Z1BnlfwUzu3jEDMS3PA9Vi35vyffuvdB9L2UKCXHQk10YhVTUyq6iGKRCGS8gFgVAAUvybC55Pv3XujX7D7J25uyJTVzVVXK5RpIXdSKthGI3EtyD6Laha1xa3Hv3Xunnc+NC0M9dgsVRQ0swMcJADO7l9Mkk5Ia7NY2BNgLEC/v3Xui87r2eM3gKqTI/wAONHSVscE1LO8sGWaNvGplglhJYhTfQxANrWNySfde6Cepo6ZpfNQ5uvpnpKZU8UlpBNo40F4zYj+yef8AX5v7917qHXbIXMYeaoEHnydUTNBJTnTpjgiUS1Ekeq4KEDg8G5P49+691n2huPFYjIR0uYknhmpoGpzDTh5aaOcDRFJIZbkcAkhbA/0J9+691m7F2v8AxyGSsRjMv2jzU0wJjkhecl0YBhdg17kG4P49+690GnXO69x7HrIabJwFaClqJIIGqKhHSV3J0skbi5A+mkiwI49+690bLdKpu3Z9FUSiNg8byRPJChlRiDEocJ9Rcem4+lgPpb37r3RJazLZ3YOU+zeprMfTeQGnkjktH62VW8SMSQCCQ1/8SLX4917o+3V3adXvDDY/aNXVwmJoiaaQiJlaRI2B85YcEm97/wC9Dj3Xuk52TtKqoqKsxebo75Crkimw09LCkqNEw9SzyArZtQuoueP6e/de6KZgt57p6uz6qjSRGaYaJIyNHkVjpVdXAYk3AHFz/t/de6tN6A7Sx+/KOnh3I339dEbASafIjqusRM7XHkYfpBBA/I/J917oGO94IqbeFflMVTz0UkylYadpdaQxIiq7mT9Ovg+lbDkC31v7r3QbZHfONegxVHHQwQ18Yj+7q6ZH/esoXxsPwxFiSALG/v3XuhS68zaZh63D5AmOCrpylGqr5i0rDTofSCQVP9T+Ljki3uvdAFuukpttbqnjasqKaSOd0ZLBneNX/bCovH0Nh9eP9iPfuvdGO2DvWlqxi8fSz5KBJpo46mST9flexRoo1HNxY3P0+gH19+691ZXsOoxu3MOmPw1TSS5WqppK+U1bvFLMqR6mVXNwpHIAcAW+hsLj3Xui2dpb6nnqWkhmLyKZxJC7awjMSsh1qedJBsTwLfQfQe690CmE2TvHsqSqOEwlXkCiTy1MysVhiRRZhLJaxBIJtb6n8m/v3XutfX+YxX7gw+9H2zlo5aT7SpkDRzoyJGqMUbx3ILAkcX+o/p7917okHRGAzG4d6YmPE0E+Qq/uFMSIhkkZmkslo0B+rWI1CxFuR9PfuvdbOHxa/lR9i9jtQ7z7FrW29ia409YlE1zkGjEnk1G3pQMLekWFjYg29+691eRsv+Xh0xg4qKGs2vFnpqKOOOGoyiJUeTxp6JXNrEG1wLWA4/B9+690a3DfH7ae3sX9vjsTisXDEsccUdJSQwqPRqJYRKLgf7x/re/de6ZMt1zt2mTxyUkMjIzKZ1j13BWxLc/W/N/9j9effuvdB5let8H4LqKR1ILOmlVK+gBfp9ePqL88Wt7917oCs71LtypeTxpE8j3ufFGWVTxpYcjSR+D/ALH37r3QF7r+P2EnUJHBTxgkyPLCqaruxFtAI4vyBbjj/W9+690Wrtz421GJwEdJURpXUeUgMsZpiDURREm5v+CB/ZJHH449+691UXub425HC7yaoSneHGNVy1CtWqigRxyawHf/AFTEcAc/Qc+/de6y9mbi++TG7dxwllWnp4qNqenYLEZ1ATWwA/UvIJ/rf/D37r3Sb231fWTy+Wtn+1iQrIFBOsSjkgFvyfp9T7917oX02zisTTwu96ioNtJ03BI4Zzzxbm3+w9+690po5IGoxT0lPHUwzRsjftANEUGoyKP949+691Gp8DS12TRqfGSR/cHSJ21BWIAALKRYL/U/j37r3U7JYeWhqYqV5CJgRHpiayIrG6lW/tG1v+Re/de6eMrh6/G00FQtUV80YGuVwj2IAbk/UKOB7917pKVNKiQNVRRvMI5InmlsXUa/9Vp/r9P6A+/de6SFVQ+evnrAWo6dw8rl4z60QabMR+P6f74e/de640y0Pj/ckdZJWePyWUExk2RgBa4F+PzyCb+/de64ZOjp6aWBaWeSWVtMo1G8izR+nw3H0JHJP9P6e/de6c6Sp0PoM7eY6LkWsXABkJubLp/JNvfuvdCBmkx2JxkFZHUPlHqlMa0qlHkgqNOszOU4C8H08/7H37r3SAXdUaVkEEsniFgJRqDKXH6AxP0t/T37r3S8w+VEU0VqhmeoZNUjuTFEpsCSF+lz9b+/de6UmfpWqTAslajgxF0KylrAjg2/H5/3v37r3QWZfHK8gEOgetYh4QWYWHLt+Bcf43/21/fuvdKXEbnjweOyWPgoKUmqomhaoqgGZAUYGSMn6H37r3RfqUEZSeukDFVmkllCIZQz3v47G1r/AFt7917pSTZoVlTTsY0kig06VKBWkcDX4zGPxZffuvdDxtzdgwG2MhkqxPHemcshsn2sBXkoPqARbj/Xv7917qsTffZm2tx7r3BXV+QtJTOyY9Fj/aYqxATj/WFzxf68e/de6L1VbueqrZ5A4SASj0IgCoii1/yefxz9bD37r3Skg7CnmhiilqZY4oUspBKABWBumn/AD6+/de6eqXsXXV0n3EwmpiRwWJLL9QW/x4PPv3XulZku1aabx0lDIxP9mJHuqseAACfpxyPzz7917pu3t2JVYnDpJBUmSqlgIpoVI0xOU9Wq30H5HH4v7917ohO46jObiyNVWVmt5XcvIwDF/ryVa9vp9T/r/wBL+/de644nCZTKTxUtLSy3BN3jhZwoC+vyf0/x/H04I+nuvdZ0+5xlW9I0ShoJQDIykrrQ2K6hbg/4ce/de6WOOn8hEznWWcN4/SwDsLWb8/7C/wDvNvfuvdC3Dh5mx7tVU0cS1IjFLKQPIVtZhHquf6XuP6f4+/de6irXQbXpKihoZWatkjJWNyoSJnF+XI4f63HP4t/X37r3QWrl6zJ5R/4gur0yrJ5Trjd2QlXHPBH9f979+6907YHbhymXalhaNKKYJrna1kSRAJCTxfSdRH+Fhf37r3QzU+Jw+xKinekyK10cigkQuGed0bUYw1jpC/k83+nv3Xuh1x/c2ersNNTUq17V1M0dPSwqkkkNTFIoWMzTRkDSvJuRzx/hb3Xul5jqSbKUdPX7gmNXXOFnSIn9qL0AafGv0Zef9jyb39+690ra8UsdJSimhUpGD5oY1F2B/wCOoINwL8Wtbi9vr7917pPSy494WUeSKTjUiMw8ZQnSAPrb8H6n8X49+691CoKKymYOZ5UKmQurAxIpvqYkixsT/X/iB7r3TklZHHLJDJDrhqdCx1JIZ0tfXo08c/Q8ci349+690qcZsOfddfGMJKfvKiNKMQopKhnawjVUubkG17H/AHj37r3U/sL+XB2TtrrHO75ym3q0VmSSXI0wiV5AsDStKGZlFwCDcqebfX37r3VL+6MVU4PIVmHyCkVVHUSpLEQyskg+qE/gD6W9+690xEjwWYKdFgp+pUfQA8249+691noKyfHTx1NIWM6Mk30VlUhriUX4uCBYf15Hv3XupT5CfLZl6nJ1E87VEt6iSWxP106UAFuBcD63/wBf37r3U/OUOGikijxuTaYNGruNGkRS6yGiI/1QAUk8/UD/AB9+6900xQSiKpkcXipwoDD+2rHg/wBL/W/FvfuvdNhk1oYmBZSxB0kgNzfke/de6mxgrHFECyohDAk8fQekg8nj83t9P8ffuvdKbFZGopp40QWim0rICA4Chv1C5uDe/wCbWtx9T7917oR2zQSneCVgUksI2VSJCAOASD/r/wBP9j7917rNW10U0NCaen/dXhn8wViwW5IKi+nkGxJ/r9B7917puNS0ykxnS8bPG4jBMaykX1S6j6hYgC1ueQffuvdZGSZ6WCOoqamNUkY+C3oEhAOtj9bn6f61vp7917rhRJX0tQZaWWSN3cLJKkhI03+nkN7XtyAf9gD7917ocqdsnV4eGlhyU0fiXUdEz6XPjLOH8Z/VYL/Tj/Ye/de6S1fhngxzVM88lR9wFaVaiaRfWUB0lzc/qH+ptb6n6n37r3QD7oxSwrK8M8bM/qMC3KpFqOgI9+TcEH/iL+/de6Df9LelVGqSziwtYKBwR/vv9j7917qUCzM5UhY0ULe5Fvr/AIj+v+uf8PfuvdPtG3HFVfyMAEckgqFWxXm9+D+ffuvdCBQgVSRC0VQlPpnmi0SBCq8IDY3vf/G3v3Xujh7P3HT5DaG2sVi4vtc1iJagMy0wjgNHMt3M1ZJquwuQqi1hYm5NvfuvdXOfB/B7iqDDVKi1DLolULPCwayqNWplJA02uL2uLi3v3XurnsdQZGdI41lSORTE0oV3JgRo9TKuk+r1X/1v9b37r3Xs5iqumT7uvYMFpi0bSSSO0RZfSUWLSLtfkkHi39PfuvdVVfzAch/DerMvUVMsTyU9NJLeEGOUW/zQ5v8A15uCb/ke/de6p2+J3yWrtmZyiVatGqBWyAaKso1JAjhtcqE86j6TaxJH9PfuvdbVPxR+VcO9MfSQTRJHqpoUZnqEYyBQEMiRX1c83PPv3XurMKDc8OVhRGjLaotcR0ERMwGoaOeP8eT/AEFvfuvdJ3P037mtomcOrNEG1KUcgFmfTYfggf4H6G49+690F25dj4jcdEzTwozsHdrm0jSGMMz+kBTb+tv+IJ917oLNpbUpdv7ib7Kma0doxxpYaRe7MB9bj6j8f4n37r3WLu7eM22sDWzSyRQrHTyBpHdC7ahZbKefyORY+/de6pe3buur3/u10aeqShim8JNS0TrI17u0I9LG44FyeL+/de6FPYuJjxdUhmdpKeKVmpw5KoYyAgSK5c6QRz/rfj6+/de6FfK5KV2jgWUyBCsiRRyqzQso0orSxBWHAHFz9f8AX9+6905UtblqunXUZHkp05YSRftxWBszuSbj/Y8X9+6910YJqyCd1NQYoWVpGWIeGNpGI9cjageVvxY/X37r3TZDFNSHySJG4KpGCdLxsjPqLnVyBb6i/v3Xupk6wywKIwGkVndj6dJiX1WiAtz9eTc/n6e/de6R9cwrWWlShH3LuGihAOgIjBiEZr6XI5b6i3BF7e/de6EnbuCoDjllqfHTCVWjSNoWk+6lN/JCxS2ixHDEkf4W9+690oqDa2GiiMySR+VnK6QoMfA/zaSIT/Sx/wAffuvdN1Xhqf7iSSiaGn5IUSLqfSsd5FS3IJ+oJ4/2J9+690hcnh5q6qenmZ4lVdLSO8gWzEmyC+lm+gPH+wH09+691FTFzT0MWC++/wAkhnUwUxhjd3bWNR1gEsfzc8j8H37r3QiS7YxOMxFHSCokrKwEEpp0iAOt2jYrYkj/AFzx9Tz7917pQ7OxmMxkpkZi7SF7wPZlP9okmXkWANgOD/je3v3XuhBky1FE8KPGQJVJjkGhCyBvTex+n4seP9h7917p3x9fFTVkc4ohFEE1aiY1lBK2Dkm4F/rYD+l/8fde6DTdOXpIKlyYlBZ5GCKDwH9d9Z+pJ/2F/oAPfuvdArn8jm83SJT086R08MpYQhFuW+q+s/1545/4j37r3WHHbVld1qK2Iv5Yg0jhtJjf6gKB/X/b/n+nv3Xuhb2xRw0tLNGlOPKjfsNEli4BuwBPFvweB7917obdvxrHAlQ1MBMsglCuGGsWP7bgEfU2/wBb8e/de6Fem3OKGmKEimYgCapJLwKrNwi2vzb/AGH+25917pLbk3mmNp/N/EkgppVu7FwIS3DRyIoF/wDAm/8ATj6+/de6rO+RO9crncnSyYipirpqOqUOsTAyOttZIEZsbkD6/Qfn6e/de6E3pLsSeKipI83SPHWojM82lm8o/QFUk8abi4HPPv3XujdwRTV9OK2gkESP6zqazXdbBSxJJNr/AOA/oPfuvdPeLrq7HStHOImAZJkVGVUYKBdHD/Ww/wBjc8e/de6Xj5iDJKJVpkhLBAzxlGKkcEKGH0P5uD/hzc+/de6QuaxU9PVCsco0NQ8xZSxLlSRpVlBtx+LD/X5+nuvdFl7R6UPZP3DS0sTx6W8ESal8do/86im92/H9Bc/7D3XuqAPmN/L937i66v3HisLVfbTLJLHGIWYEhwLwkE3Nubf0+nv3XuqXt4dR7529XVVPXYTImSmfxvIaSoQf1vpIvYgWBvx9PfuvdBZVYXKUryo9NUxXA1a4nvYkWPI4/wBj+PfuvdNT+aN7BWV2UJISukmxBQ3Asb25J/417917p0ostWUzIPuKpFiBu6PyxNydOkfXn+g9+690pKfd2YjEbmvqwGW9zK7EMDdVYfj6/Tjj8e/de6yT7pydQskFRVTsJyra1ZhyTdQpX8j88f72ffuvdYlrqoOxPkYOf0sxf0aTqFyeb2vxe3+Hv3XulBQz10iehnaAIzNEGMYkkUkB2QEAn8c/Ue/de6fqOkjaMtUvOGOp11WVVk06lF0/BsPfuvdKOjp0qHKPUpGqxIUMlz61TUQoW31v9fr/AEP1Hv3XumrKVVHBEad3SSSVwrNHcBSRqJBt+bW/p/sffuvdBdnESZn8Z4mYAAMpe/0DBR9Qf8eP95v7r3TdTY+8YkKoqo1tLG1wp9RuP1XsP6/6/v3XulFT06Bi8OpoHCIVKepjY6it/wDA8W9+690osT9xSVMUsURVUJWJnNiDqDMSADxx/wAT+Ofde6O51f8AIHLUDUtDXmNkpZoDAkCBGh0sIvJZeCvC6gbAf429+691cX0B3XJmpsfI85niQRQEyHyaYSLyypFJ9AOOb/0t9PfuvdW1db7lwuTgMTBY5nVWadSlmRyfCBHzYgK3Fub82sLe690PVDjaGoVSKY+OUsLtb9AHqcm3PP4+gube/de6x1O23WDXQY2KpMLSs6y0qzAIx8alkbgqCRY/Xn37r3Re909dDJyv9zTNGqM8khjjJjhK3dlZR9LH8XsAePr7917pFw7LbGM00bo1KtpBMxESQleRKxv/AELE/XkD37r3Rl+rYAZKSOSrNRFP43jqQ/pkgY3WSMi4YEE/72f6+/de6OriIIsVkKWMSo8csIC6pE1KNAtf8C5PIPPH9effuvdKDJ5RFkNOMjFHUxgrpdlKD/aQebm9+fpyLe/de6DPfOWpcntzIYaiemlyFS0P3STMRG1OXDSx88Lq0lb3J54/x917pi2vX5XDbXWmpctBUy/cVLmgpalZXo6U3aOkgLfUqDpvbkD37r3QQ1/dW6oshS0E9FEtHPHT1EM0ayGspX8zU09NUlgFDjSb2J/H9ffuvdCzkO+4Nv0sT5CknqYxCh/yeJYzEBHYvJK1geebf1v/ALH3Xugdy3yloI56n+FyVDSqBW1AniYRyxsP0Rm3LAC1he4tc+/de6ddqfMPDZNKellooaiaWuioKtJNKPRpKbJLHe5te/0tyCPfuvdGg/v460UNJhabF5iKvCiQzS6ZYYpSSDFouQRe/wCP6e/de6bq7L5zC0pkkgmqPK2haNFaUwwsQwCi5DD/AGP1/p7917p4o82chR/a0CRwTZCM+WGcRqYigszur344Nzbj6/T37r3QZp2DUvuLJbenlCR4kiNFlcrTSC+lXhl9N1Ug2Fhb+vv3XukvuWm7FrqgSUEk9LTgB0eA3p5ITcxK1n/Iub/1/Hv3XugxrarsSlqFoaaqVnmYOEZNLVEqKf8AO+q688/Q/wBT/T37r3S9pMpu6rxMEGY2+tbXQogkDeiExuf0RE2Yv/ifr/h7917qd/C8t49X8Br/APgJ/EfHoa9vufF/DPp9f923/p7917r/1LScmgx6pUCYGKQvUeVGuyRhNUiC/wBCDx9RxYXAHv3XuoEWcppImZXchxd49EaqWJ1Kt0Gq5B51fm/5Pv3XuuP3cYIdFZYioKi7XvzcvqueG4/1rfQe/de6R2ZrYoZYIp3VPI14xMSOASLx6Tzb/ezyRxf3Xug43JWRVFRBNRIQYJQlUzMNBVv9TGOTxb8fU/69vde6hY6mhqJpKrxzzfYt5WkH7zIHYn0BhdByQbcf4e/de6WJjjqY3WQiGzguwAPlVxcMy/U/0P1t/Q+/de6hyUdLTyHxyebRAXuoBDekJIosORf8D/AH37r3QV7nwUTzw1NMryrKxEhAuVvZQicfQG4sPzz9ffuvdCPlJYurupqp7IuWz4k8BVvHII2BId5R+kD8D/X+l+fde6oo7Xzcz5vNvLWVX7tXLLTnyshjkiYnTJ+NJIJ4I/B/J9+690TjLZnNKlfX0c0ctfVeulZnZnF3CzB0Jso+vANj9Tc29+691yw9PHmqaSmd446hYPNkJBUCIPpS7LBY8ktcWJv+OB7917oGcw1PHBUHGUcf3UdY0Txzm8ysrXJEYP4Xj6c+/de6Crd7Yt8fLNPkJ4Mn5kVIXjHiMSRhgBbkDVcA2/wv/X3Xuigb5qqird52sQHIERa6g8LcD8jj/ex9Pr7r3Qawxsjo54aJ9eocEEmwXj+nB9+690q6eBlieRSheVDwwJKEnUVQi9v9a3+x9+691GgpzN6xdmRwj2OkABrXIb8f7b37r3V0f8r/AHQuG3nTYGezwZZJVqj6VijikvE3qJFgQBqPAuAeCR7917o2/wDMC+wajgGCZ6xMShBWCWRnHlvFMHlHBsPrzxe31HHuvdUb7kqYKaf72aqjpncMslE+kPGnB4I+ht+f9jzb37r3QJ5fKxTys8TM8SH9pmbVYWsdJPIu30/x9+691Hw2WSgd6qakaYKQEMdwVcNckO4spsbf4j6n8D3XurRvi98iejcdgo9sbywkNFlkcyw5bIY6hliGolvGrhdRJJ+rH88WB9+690b7N12xshTLVYKm23UUtXEZNdDHR+QCRAYXCJyLAci/19+690gG65OarI2TxxCsVVM0axqVjlGkI1h+Rce/de6BXsT4lbdyeSSlko6iilqEJp64HS88yk+QSMOT/hxf8fQe/de6IL3B0i3XlZNTAymw1RCVrsyq3BYAj6jk3/3j37r3RY5S8M5ZlsSdJA4UqDfSbf19+691NSLyjykERohUXJ03I9DL/rXP0/Pv3Xur7P8AhPr2FRbX+XNdtqoqXgm3btWtoKcSIEjklpb1IXj6/pYgfi5t9R7917rdmqKSohraicNI6SSRBSx4CyMfSP6i5/1voOPfuvdTwk6eSSQX8iIqeNyLj68nj8f64tyCb+/de6SdZTSUs/kqqf8AbnbyxpHZpSbabrIv9mxH+Pv3XussVNNLTvGElYx6naSKN/QgWwViPrcA8gWv/X37r3WenWSmUxhIxKyqwD8uqsg/Xz9eb8W9+6911U46WnWNpKklqhWYiMqEC3tdpG/Sf6A8+/de6Z6h4mKJRySlUfRKxIRfp6gR/r/439+691yaqkoqdzCizSShlE6awqXYjSfyTe5v+ffuvdTlqVmCioVmkMWqMajaPg/X6X/H9ePr7917rDDlxHGjNIgnVmCq7egkMQrLpPJA4/2H09+690xzZuTyNMkglkUyKzEkshP6/Go5tyOBx/T/AB917pFieSWaaVY1kWN5TKEQkqmrWWIPPNx/vIPv3XunOCqSf7eRVWNQuogoWdHRiokI/wBTYcj+v04+nuvdLnD1tPHGWmjjaQN5TcC6LHf92PV+W5UD6f4f1917o2mHGF3XsQvDp+/ooWQU8J0uF5kDuB/T8n/Ye/de6CCRWglSRWjDKCpLgEroGkhCo+psP8b8349+691jmyi1BiRYnqJNZMpZipOhrBLkj6j37r3TjBQRgGR3VdZEhheQAgMunQRz+b/n+nv3XulPRVk7U607FWoqRtaRgjSjgHUygf1A+n0/wPHv3Xus2Q3DSiNIaVdC6NDRpp8jsLjUoU24PH15+v8AW3uvdJaHIy0YkqpJJJZg3mg1MpCshuEHFx9Bccj6/T6+/de6iHOyVDVEkkZNTMwfTHcRlnYsToNvwQTa3v3Xug73Fmq15pI4pAjaZEWMMLKqEqBcfQ8XPP559+691RV87a3OZruvYdFHUNPR0sEkqUYdmcTyER+ZwPotwwsbAj6/X37r3Qo7B2/lBRU0zxIbxwyFwQEUoNIJt9LKLAD37r3RntoU1I1I0MqSTVAcFpIwdCWOtzc/6q9if9txb37r3SxaqSCQsBcM9o47EIY+LoGb+g4/rx9fp7917rl/FYmMlYY2ib0QQCF9Z9BLB5FY8hTqAv8A61+PfuvdS8clPXu0szxrOyOphkcRhnZiQ5Yk8/mw/wB6Bt7r3WF5DQTtjxXnwusc01ONbRveS3g1L6WH5Fv9iTb37r3SnSZtCRRSBBrII4Ers51WK8ACxvxa1+Pz7917rhuup3RFiJo9rVDzywQFjCzmMyzlARHHKw4A4sAebX+nv3XuiUb26i7s7ZqKinmrsnRYqSlaCsqsrWJhcbTKYkdlSOmd53AYuBJqVT+QRYj3Xuiobw/lldDS5KmyPZ+948rXCVZaHF0wp6KmiU2kltUM3ml8hNrlje1+CT7917pIVnxC+NuwopqzbG3sdUywVMkULMyeWKWMkpUzmQtq/qPwAQCL8+/de6pN+RUeMi3hlqemSlc0+QnhgiplQhE83jvoUDjT+rggfgD6+/de62i/5RaDF/ErbMzNRVC1GRycifZagmp4oY5VkY3YSg3Gn6cXsPr7917q17O18AxSRwsRrj8iFFRZIyi3bWYwCfob88/nn37r3VaffO2N7ZjA7xlx8k8iVGPyEcIqXGlmmUo3jQ/k30j62/Frce691pZfILp7d2zd9Zw5TGytK9dUypLIHumqUtGFLG1h/X8kAm559+690GFLkly+ElwGYjmaWkFqQhRJLA9reQm3EY5B/oQR/re690F9ZSS4qsemljkVkjEiTNEyBy/pAR24v9Dcf1+trj37r3Riuo94pRzJtppqmSjzSiirvJJT+G8o0KxeT0i1wbkcf1H4917pzr9sVOLz1XhDSMcXM5Seca3BgZ7LJHJc3JFj6SR/Sw9+691DyWLqNnby2/JRM+A/4D+PIeR4nnpWcFKkMh1D02b6i3P5+vuvdXnfGDufYHZFNSbXqsj/AB3eNJB4mrHVQ09HSRJEZ2kItqDD06QCQPz9ffuvdDz8lstjOs+rcpnZa+p+4r9OPx8FGNWp6yMRFjIeWcCygaQBbj1XPv3XuqCux55tqYqKlpC01ZnK6oz1b541aQDlkSUtc/X1H6Ak8jj37r3RNq+rlmrZq6XTFLIzMzIDYlvwmq9j/rfTm1h7917pY7AystZm4pJJpZJKUqCNau0dHGLFhwW4JYX/ANY3/p7r3Rsp8jJPSR1FJIJ6ZqZ6anjKzCRkBXUJFHP6rnm4PP8Are/de6TEmLroctAJahqdGZHo0vIgE7Eamhjb6gWsQeL3Nhc+/de6F/dO6do7ixdNhN947GF4YJYkrKnCJVfcOkAju9VEwqIdShVNiObkC3Pv3XugGi2B0xY1CPRPE0byNHFnMjGiSiRJlpHx7R/cP6EdAVJW7oWcWYD3XujP9S7m666jy9HmNq7fifNU8qz4+vo8RS0LOzr+1FFka55Kjx3YqSCCwGk3Av7917o62I7H3Xvupo6rN1709OiGSm2/Skw0tSsjgSx/ZwMIyw5DHkkg8km/v3XujF5HJY+ix+NoYZjHPNFTyBYLwFAzD/J3mFgrBuDq5P8AUj37r3SU7W7FjwG2sRBj62SaeWqmhrMOs05rJpzGHpp6libGIH6fQfTg/j3XugD2tuTI1+4KeoyjO9VOXNA0khFFQyytrRAyW1S2II1Eki1/8fde62C/irvKDb2yaqvky0FJW01HS0M8tUktRD5qmMTeORoTZWkBUc/Q8iwt7917pS7q+RWJfcFGlTkaQpA4SqSGslEzTQyH9FHTel9BGlQ9yVAJuTc+690jsp8ndsV2Vy+BztRQVuDyEMUkkWTaJZllkJgivi5FcBLAEszA/kWBA9+690Gm9e+cB1vhqfcdFSiOvkqoqLF48JKaespvGimamjRtJY2un1X6qQBwfde6EbbndWF3R1rufLUFeErJMXkqvJ0FA/2qRielZZI6ylkDKZrj1GIBQb8Akge691p/fIXdlZU753LXUAqMbFSZqZrSkwNPFLUNZoVcevm97XBNyOPp7r3RiviJ3dRz1iYHOVlNPStHB6F1rVOUFtMLfUWJ50n63P8AW/uvdHg7368y2b2xR5vbSx1FJSO2QlKiIVEXJm0lUF3UKV1sPoQQTcH37r3RBarLZ+kjd63IQ000Z8jRTSLUNLLEBGyiRBoVSf7DgjnkH37r3QV1lfmTuGpyJYwiFo3gYhzSkrIHut+CvHqS2km4tbj37r3Qq9edwtBmYntJBXiuMNXU08kVJStG1mApYIAoX6D6KADcAAG3v3XurhNi5Ki7Y22mPkqhBPV00JrDUsjCuRHJkqAhAIZbWupBNrk829+690V75BdCZvCUdWu2MhX1MVVeeaKETKsZtrV5RIWHAvpF/pwBwbe690XXr7tCfrvLwYirrap677cKTOS6NMg0OkYI1G4FragBwALD37r3VnPWPatNuaigSpo5UMSRStFE0VShJQAylf0hQbhha4a4+oJPuvdOm99nx5qMV9ODAxV5IpGWS8iAiUNFpNiysOBa1gPfuvdAVXYrGJSnH1NQhydJKk618ev7eSOXk0tTEvq8gvbULAfmx+vuvdJF6LKYxpK6GSpEcZmhknjkc0riViVVZCSbWsGH0Nhf6WHuvdJbK01JkaKsyMSA1kMQj1wy6lEinWk8sTDnSSb2+v59+6905YPdW9a6PF0+5I6Sagx1F4FyVBHFEwxsBvClVERZn1ekFr8W5HFvde6Q2/tj5fc9RHndtMJhTNLL9vcrG5FmJVHvZlsQ2kfX6f4+690IXWu9a6SkiwOdMSVdMqx1ccmgvFDCShfTILfQC1hf83B+nuvdO/Z3W1NnsPLkqCSkq6nl4mZgxijdzKukA2WwIvYXJv8Ak39+690BXXO6araNeuLyg+0rIqkeGpisQWBv6gnIQ/kn8/Sw9+691YNQ7g2xv/HMuXYz1cdJ9vSo0krJS1awhYa5HjBBW5Fh9P8AC/v3XuipdhdaplcVVZGeRqWXEMYqFknYtlK2NrukSynVqAsbkfiwuBf37r3TH0/2TBtCtp6d5q6KWCocSMCI5G0uWkMxWxuDext9bg8e/de6O/nM3jex9tVGd+z1V9LDeEvMv7zJFaNgn5JsNX+PH59+690UKuamx1RLNV0ZhrW/caN2LJpX6hib2+lxb8fj8e/de6UW290UuInjrKOvaGeoeMxrHFcU4UXaUk3upN0H9fr9effuvdTO0cUM1SUW5aKs+2qllWWunkKyrViSQErGq3IsLf0t9Bb6e/de6FLoOiGazYqREWTHRQ65ivo1uB+kWtqAt/vH59+690eesnx0cRNTUVM708fjQ+sabKY1s4YXUWGq9rH/AB9+69049OdDV3cmbMgk8OF8ojrJJH0mUN9YqVB6vxbVe5+vv3Xurh+v+jdm7D2quJxGPpISKfx1M4SINLqU+XVexJHNyfze9/fuvdUmfzDP5T21vlLuGDL4AS47PTSJTivomMU0bGZWvUUx/bdSpb6gkCxH0v7917oQPgj/ACXes/jhTU+e3GIdx7okSF5q6siiaKnlifU4iQ8AA8BgLn8+/de6vC2/s3C4CljoqGliWGnssYC2FhcWVf6f6wt7917pRCCGOMAAhVvxqUBedPI/2P8AvQ49+690w5RAsDlF12A0qHJZeLglQbHn6fX37r3QO5zGZGu8ggLBGUalKaSbf7UtuST7917pFnbVXJKFr0lMLKyGNHYi4/S5H4tbkf19+690gsxsWpE000QmKKjlGRWVjpF1Oj+0LW+v+9WPv3XuggzG0Mty6VEqMwYmOzBmZD6dKG3P+H+vz7917oHN0T52jgaGupFrqeEltVtaiJRZhITwtvof9Y2uL+/de6Arcu2tgbvx2QlzNE0VcaUmkhWyRxVV9C1CqRcqDwAeLcgD8e691XdvbrLaeycjV5arkp56x3cwo5Q/VgQS68D6/i54P+v7917oM67N4impY6lP8qZ2ZtFLGJGjseEKE2I/H9Rb6f1917pgpU/jExrJPJDGJCyR86TGDbQ6cWNhyPxz/sPde6WNBLRUMisniVb+lfSyDWoDXH+1WBN/fuvdTFrjJUypDI8aIPLenKhgWJBMYI5H1uByffuvdep8BUT1KZSesR6aScRhpGP9m3qKn9B/3j37r3XeemWqq1omqjU0kS3WUajHFdSdKX/pb/H/AGPv3Xuof8VpaHEDCGMGDTJVVFcq+pjG1o4L/X682BsffuvdIz76fKa40iP2qKI6eqMYRHkc8IL24t9R9Tb37r3TXU7bmjkVIrRvqMjD6IQP9qP9Tzb6f0Fhf37r3TDLtrKpVLKJZSGZmQMzalL/AFsBe3HAP1/w/p7r3TlBiK8kAws0oJAY2ZgDw3qP1vbm/wCffuvdK2GGWngaIqZDIilkb1aChA1iw/3o3/qffuvdJuTAw1eRCQ0Ak83MkzAhBpP7j3P9o2+n19+691OGAyGMq/JeX7ViwSMMwIj06uG/P4/3i1vfuvdKmqq5vBESZvJ40RNa6WEem4UM31Nh9eOPfuvdI7Ky5OSob7emmgjZVWZ1T98BfoykDkn/AH3Pv3Xum6rr3jiWKpieV2/bQuul3J40Oo5ufr7917qfTYaJqJqxqdkWQIrHXxq0/wCcCr9eCP6j8W9+691HhxMS1UMpp08IUzxMt2BZTxFKD/aP1AIF/wDY+/de6cuw6mIbKq6UaoxWUkkMTSER3aQcXv8AQL9Bz9ePzx7r3RCsJ0JPuWonahfzyzM0t2iuiMzaW/cP9m9/p+fp7917octv/EFGR5qiKORGASpWNAzAghtQJ+v4BsbD/evde6UeS+GIqKeE01JoilAOsR2ddPF9Kj8/0HP+8e/de6RVV8Jc07SRY+mmkqCC6lo2iVY1F9RuT9f9bgf6/v3XugA3X8Xex9jmsyb4+WeipDIWljUlb2J5YfQD/eOffuvdF7r6uCuqKjF5Rnp65FEMazD9nyXs/LEEW4A44PP49+690IOz+oZa40VT93RVkDLqmWMGSVIgbsCD9FFxza3+vf37r3Q9YWi652fBU0aJFUZWpZBUSpFE0VPTMp8kJcn6t+SLfWwt+Pde6LruTZWJzWbqXxNF9tQSEzKWQHxhXJKhh/UG5/wtwPfuvdMlftbB7UkjqpKqNqgkP9qUYxFraw1wOL/n+hv/ALH3Xumncdf97hWyK5VIzBUpTihiYgqkvDSqeLAW/wCKge/de6C+om+9qLzPIV9PpVy8p5IvrU2+nPP9f9h7917qV9uKKWnleMeGUPp9d2uwADS/7f8Awvzz7917pRU9TUrShKJVhqGP0QWLKxBA9P0B/PB9+690LGxNrzVbxzZjVJFL6VDKWWLgEBP9f8nm319+690YnBUVDjZ1gpfE6NaOWIRghQq3ULIb3sOQQP6j6j37r3Qi4p41lqXnbxR3JQOAV9K3VUYfQE3F7c/Xj37r3WGprA7gw3Ec+vWym6poIAKm3+PPH15449+691BmqsaI1h+2j880jL9wWlOn0Bk/QOb3I/NvyePfuvdOQgelxLkwymSsuH8CsFRVB0eRmAt9OV+v4uL39+690kJYq+FlqRHHLH9HVZHUK7LYCNX5Fha45/P4Hv3XujS/EbJwVnc+2MfVa55Wr4WNNAupJSjW0SkkWC35Y8C/v3XutxCj65wHZfVUuHrqaNZJMF4lopIqbQ+umEJRCDwbLcEg/wCP+HuvdaNH81v4b5PoHtnJZfF4upXAZqaWraoFMywQ1BclojMotwv+HJsALjn3XuqgY4JJYXVRZnZ5BqX1aA2lARf68X+v9P6+/de66hWSNXSYEqyhVN7IdJuGBH+v9L+/de6lzw0ppSwl11JKiOzWaP8AOqwt+P8AX9+6903QxvHKgLNOdRjkVQBpcXN2bnmxt/tvfuvdTUnaFJxIXdLopj+oe5swI/oAfT/T/H37r3XOOkWMB3VomIV1ikFw6ajdEH9SLEc2/wAD7917qJNKklQyxxzRQIdcUchXU1x6RIQBxxwABx+ffuvdYkmdp1ZlJdiVFpiNCLyAAtrAEn63P+wt7917pUUNY/iuJWcjQCupuLsbguQQPoOBY/T6j37r3Sxx1b9zAA8USrDrcvpZj5b6CXA5tpAubW+v59+690pqafSitBHDLdSZgEWwjJ9J+vLDn+h/Fv6+6902VJq/KJJGdoWuY1YjW6KSyyFT+CTbnnj/AGPv3XunTHNNMskhKFpDCTAyWj0g3ZtQIubf8i9+690JO3Mqv3FQsdOkUUoUqz6zGrqPGWXnhjxf6iwFh9b+690qKyCWSCWGWSmsEDIeJnZNFiqRngEWuDY8k3/Hv3Xuisb2RInmi0tqE8mqFVs3DCxYX9PHNr2+hHJ4917oLvQSzL5A4sREyG73bSQv+P19+691OjRTG8LnQ8pHpYX0JYGzEWs17/7C3H1Pv3XunWmoQYwySx2QLcj6BuNQux+o/wBt/h7917oS9q4muyEzUtFNZpggAX0ho2uFkkfkD6Ef04+n59+690ajaOw9044UKzSmAyVUWhyS0MsxIvFGgFiCmnk/U/j63917q8L4ibc3rhMMldDUO7BEVopAUZQxBIVYgLgAixXj+oNj7917qwmPf28cD5F8yfdxxtIsc7GEG0dgFaVRzY/kHm3N+PfuvdFZ7t+b2e68x9RLUUYqhRKRMHLqIyiamhTUbNydWr8XIsbWHuvdUIfLT+YFunvCnr9t0WObGY2eR45J5JhqmFgDEi/jm3JBBP4/Hv3Xuq99r5CtwuRjroKhopi6yy6/21Z9XkIdja5tf9JAtbj63917q6D4k/LCr29WYyRpzHLSpTwyeSQ+JrWVLIrDgEG9yefz7917raL+N3ycxW/sDi4EqKeevNMWeTWPQyLZrqpubkG35I4/x9+690digzUG4g9NVIukxEK7aSrsUC61I/H4tzze9/x7r3Sfy9E9FUwx0/7kodhGACY0hCDyAPa17ci/+xvx7917pFK9PDXzVLFJPCAz2KW0qQ1mdLAf639OT7917qvj5m9qUHgqcVj4YEnnWSPUJFK3AsGLtxcc8W/p/T37r3VZOIo8nklP8JFRUVoOuV1gRlh0Es0iTMPpY8n6EfQDj37r3Qq7Zmz80yxSgCRH8TRLKBDfhS5BBFybkiwH+PPv3Xuh3xlLXQJ9xXoEkWNY5G0RkMzv6ZDpa7WHH0/p7917p8WRKUv9kIZBMDHJU3fQsd7szeT06vqFUg8fU8+/de6dcXPHUzJj0rZYqeqnj1wrBpVnW665FAtx/X6fTgnn37r3Qibn2XhsRjYqmPOPWNMumelSmEioxTUimWIrb8WsDxz9ffuvdBwVolp5IoWaGGBFV2XU37kguGdZBzx+Af8AYn8+690iJaCv+6EwIhCS+pg5Z5YtfoLICPxf/WHFz7917oWBuCngwVTFWJMalIP9xsNMpVJgRdzLpuCf9c3I59+690D+U31m8bA1LTxypLLodY4o1RY9QsHEh4DWPP159+691J23uDM1UMtRVxOskt0SaSUFklUFvLKPoFINjYX/AMfr7917pZx1tRVxNBPMqp6H1Kl11KbEI5BKj6fUm3+Pv3XunDBUdPHVfcJN5KqGUtG4Yg6iTZSJOLXt+LfU+/de6EFMdT5DyTZOciYfpRF0aQw1eon8n82/1vfuvdJfNV8GPUQ0EDyyRuzC6tM2tR9dSWP0/Fz/AIce/de6RNLuLIVjM8scrp6roC0brZgCAD9Bcf0/r/j7917p7n30aGRA5qJZoo0icq7NEFK3XWpPNuBxb+v49+691HydYMv4aqKokUmNTULINBjk+rFT9NFiP8fpfj37r3TjQ4qCcRRLKiyaI2LBf2ZGHAbX+Lj8Hk8kWN7+690rqTBjXHHI8cyzOoWBZgJfQwL250ixHAPBvzfn37r3S0aijx8kUShpGS7Fo0YBl0hUCkWtyRc/7EcWv7r3SqwEVfmZaaOjPmkjLxtEriMRCMHU7rflh/j/AI/ke/de6Zt312QxymlaTRLBMEqYpCAhYn1aSPrz/j/sPfuvdVf/AC6+R2f2lhcni8LUypWtCY00KruFNwbfQKOOD9fp/hf3XuiS/E7uDN7m3FWwbkkqsnPLUO85m1yNTxuWKWjb62/p/Qc2Pv3XurZ9l1WKr6kYwFIIzIn4Cza2F5FMY554/wBtcjn37r3RhcdVbi23URUkLq9Kw1U7ysSqqVBjLq59NrgAe/de6fKveG6KSILNgxPrqPU6gu/AJJUG4Accjj8X/wBf3XunfFb0d2C1OPqKPlJHDklQRckGwF7/AI/r+fp7917pfnJU2Rp/vogA3pVY6lnVfyC4t+ALnn82/wBb37r3WHHZ2nR5hFLFJPErnwcFApHqDSAC1yukc/X37r3WbNQ7e3NAkGZpKadFUBYZo457Bx6mNwRwbgfX+pB9+690B+6Pi90juxXkyG1cXMHUkMaVC1mDKwLqoJseRc8c/wCt7917quzvv+XZ1GtNV5DD4GmWN43MCwU6mQN9fSVFvrx+eLce/de6pG7e+EIwWRrWx9KYaeR/2i0ZvBxceWwH1uSDxa309+690QjsLqvLbJkneopZ2p2lFPHUGIlWZCSJEY/g2tf629+690EUAQTGKZmBuW0FQFvYrY/6xH+9/wCw917pV4aBYZDMHiLtey1Eaumlxbxj+l/6k349+690qHwjRoaiXw06EqdKlJGjM2ogOG+oaxt9Twf6e/de6yUKRrNFPKsqwCJ11xjnyE8cMLc2+v5/23v3Xup8+SpUdl51xaCxYDS6WOpVH9fpb8e/de6j5rcdHJIgxMbQQiKLXCW9XkRdEjM1vyf+J9+690hshmo2AKLJJplU34JQm97r9eP8P969+690yVkVfjJNdXTny1FPHURXYSqsUoPjmRhwD/Ufjj/Y+691KpPG9OUnLSSlVkX1A6QWJDkcckfUD/D37r3SsxiQgSf5U+qBQ6h4/TqUelADwL3PP54/N/fuvdLCipZauNpjqaOHSxsAgBkOkWP14t9fwbcf1917qXj5f4NWn1jVNyJeQ0asbmxPIH0FhyePqfr7r3VjPx/7WqaGGiSdzTK2mmhqSoQMFGtozJ/UcEH6EX+tvfuvdXVdGb7o8tDTtBWu07LFbVKro6KWLusx/s8g24vza319+691ZhtXKVc+MgdTFLFEkcgmjlbWp4JVh/rDkH6n37r3Q2UWQpqqnbVOadhpePQ2hWYx2cPb6jgEC555/Hv3XukJuGOGpnaONkLektHGQxVXBDs9z6tRubn8/wBffuvdIarwtHJE1LMlG0UyCMoU9Llhp8UljYqADfj6ki3v3XuhM2Vj8dTUppqSkSGaGNRTmH0w0sN/3o1W/Fja3+H9OPfuvdC1iqSOmkU1E/3AmYLIkszEKRYARkmwA4/P1/rb37r3SM37vvE7ZyK0zU1VKZoSl44pJ5BLGAVYyLxySfybc35+nuvdBRQ9uT7zeuoKDaGRkioqYx/dfZVUbVz6ykkMTRAhiigMS1gCRbk+/de6VGSgoJcZRV+Foa/FZiji889FTTyU00i6NWmWOe3BdbMfqeb/AOPuvdYsbka7cuEnXJ7fhOS+4EZgWSF5IlDa2f7iEWUrcMb/AF+v19+690Fe6O0H2e4x1Ztutq6MVJgMlZRvPEocW5LIdQa9la1uLm1x7917oufZ28dmVNVQVOBxNbU/xCneSuoqNkijx8yALLGVtxzybH/C1wffuvdF33BuHF4yBMht6OpxW5GCqmGrUaSaqimk0xVcbwnTpvfkm4549+690PG3Oxd747bOKfF5zJ0dUsqDJUkYMs6yqodl8khNlvyLEj+n9PfuvdDnsfvDeRBfJ5uZBQQsUmrfVPUSuQyxmNuLWuALj+vNuPde6SO+u4d27r3guWwW4KvFY6mgSlkpKZpKeSWpVdMp9IHpJ/Hv3XuupuxqZanErW5evx+4IwF1z1CFK/U12EgPItbj682At7917o4G1O96Ol2nJEzGesjjaMV07wXSUAEFI2YXI+hFx/vJB917piqO19g5iWgpa3MxYXcmr7sS1EqoZtJ9YR7Ac8HTx/xT3Xul5gewqfICOkx+Uo62UiQR10csU0p0/iwNrkj/AFxwR7917oRP7zZ7x2+7a/8ADNP+cT9X3OrV/r29+691/9Wwh8zNVKtCZFdjq8cq+mKJnBDeVf7QI5/239Ln3XukzUzz0zSRvKgFOQzKkosyWF2Kjljfhf8ADj6e/de6UuJylCmLnqqppZajXGaT0skEsQ/zhc/Um31v9TYe/de6wz12MzapERDTTMXVXZ7LDJdjGUsOBfg2/Fv9j7r3Rat1Zarw+UnX7mPVCXiXxyN45CHI1AAWtx/sf62IHv3XumjA74q6eq+3aZooqgqJDGzAOPJqIYj68/W/5/xv7917ocKPPUtVp8j+iWBgZXHCCNgqEAf0t9eP6fn37r3Tg5SWJ/t50eY6gsqllWJXYho3AN2sBq/1yLcnj3XunHbGAfK1keNnR6i86CCQIwjVS2s6nU3e9yb/AONvxb37r3QP/NPOx4jb9Lt1Ujijo6ErUxxMUkQugCSRvJwBzyOOePqD7917qgPsmYCsfJV+Vn8FXTzU9PQw+uaQgBVlaRLfi9/yR9RySPde6Lvk6yqEAiusTASQUlN4ljnaEMeUItwOLm1/wDwffuvdB7JuOnw3i+xaVslNM0VWyhpI/EToXxfgn8c8jke/de6Ypc7VUVRWMYI5XlRyZXPm8kso4azA2Nvr9CDx9PfuvdAju6Ssr/LVV0Hi8REdQilf82BcSLGR/rcjn+n9PfuvdF63nTtEdZlBiddUagDUAbAF+b3J/P8AX37r3SEgAKEFwWLhgxUnUCLG1j7917pZY/xTwwOQkhhcJLpOmw5YvdfpxYe/de6w11KFd3gtFFGw8gIOot+pQpF7g8X9+690PvT3d0nT2ncUFRUxZOIhaaGie0k0cbhzG4sLB7AMAPp/vPuvdSO2/mR2f29LU0tXVxYrD1FRM6U1EQsyxyPrZDI3LEixP0/2wHv3Xui1zTV9TUiSvneaSoLPG7sZNaHgar3+vH1/4m3v3XupAxk0V2kZUcHUkSgkqjKNN/6nj/Ef8T7r3WdqCthij8rM0VQWkVYrECzFQCoB/wBf6cc+/de6jRwyB4yAyBL6Tq5VibE6v68E/wC29+690v8AbvY27dvsj0OUq449JVonldlH1ANj/gOOP96Fvde6Fzb/AMqu29vF3pcv5o1KsscyiRU08IFLc+nkg8e/de6e635hd1PElVWZSKpUz6kmkpVZUnmGpVjc8HSDewPHN7+/de6AHfPbu9951tRX7hya1k80TRsDHZTcWBW35sPxb/Ye/de6B6V/Kw/Cm7g3tZr882/r/X37r3TgrAUyMEY6SJAVHFh6b2PP+8e/de6Pp/LL7Kg64+aXS+4qyc0tI+6KXH1MskjKniyaGmKEG19WqxF/9t7917r6Q71NHLj6SpjkSdJ4qefTGvkV4niDBjzwV1f6/v3XumGvydPBTSLHICyswYKQVTzAaLGx+gBv/T37r3TCueoI5Y58jAlTS05GmNZQCUspKFj9Cf6f0/1+Pde6U+Y7ewclBPR7YwENDUy05h88jIZER/RLJZvyLk3+v+x9+690FbZyGqkQpL+6iaSzGRQyKdLyOy/S5uR+D+Pfuvdc2zS6lMZkkKXRgVJUxgfUXP1B5H5/1/fuvdRcnXwwpSOsoZ6kMzQL+tGC3Q3/ACWuP+NWNvde6zRzRmmSTgvJdhGwAMY8erTpFx9eeCfqOf6e69031GThYpJO5RhHJGVBIOsC6v8A654/r/xB917pNSzZKSz0SSTcfUBWKS21BlW5LCx/V9PqPfuvdNs2Ymx7JLHTzCaMGSQsQzXB0yqbj8kE/wBbH/Y+/de69Q5hvBWTMpWasUlgToDrL6RqB4/BsV/2P1v7917p/wAfVeGJBZah4I1d41IaSIlbJGDfkH9R+v1Pv3Xunehad3E1QFVYRraNj6X51gGwHIvxYWvx+PfuvdCfsve+RwDVUtG0fhnhkilZoySokYjm9weLfge/de6elr1rHBaU3lLOXsFQ62vYC3A5t9f8b/j37r3UmbLUWPgk1NThoikpnlULGjEBFDOOT/jz9SP6e/de6hw5s5GdXoWgMQXx1DKTIzMrlnJt9D/vrW49+691zrdyiGVKWCUIjyeKTSg8nrF1ZRbmzH/W/wAPyfde6lVlXR0KKTMktRJGkiRuxSRCsmkPK34JYH/AC1rfX37r3USLORPCZKmVJS0zRCOI6BCwGkyc/qt9LgfSx+vv3XukvUblpY61ooklvoYvPZF1lU9LIDxYWI/1xf6H37r3QI5fck1HU1csX+UySTTCIPICr+ReGN/oQb/0BINx9L+691Rt8z+4J9idvYLK5RKUAU6jyzlFOpJdOhSw5tcm309+690/9ZfKXEZ8wxtWstHNJEpp4JiGIIBJUgj0hiRYfj37r3R8tndnUWZx6tjB46aJijSsVBlBH+7DyeLm/Iv9R9SD7r3SxnztTUwJJG8UgVw2ljYkWuQtiTa3P09+691HfKzRIZJHiigEaPLKWYJE8kxspsAb8/717917pwxtdUmVI5GEsDyySRzm4aFACQqOfqPzzf8AIP4v7r3SukpKrIRtV05mCwQh5PGAQbHm9xYC9jxbk/1uffuvdT8VlYJqYLUsYqhHEXJDEWaxcqRcAfS7X/r/AEHv3XulfQVs81SPGVVViC6kHmD2OlWLRabccA/j/X49+691y3jgsjuvCzY3B5KbH1stO0cTxVfjXziP0aU4Dc8m9hfg3+vv3XuiT5f4xbwyuUWbcVYsEH31E0s5rarI5KVqJImkYSFxHAHJY6VWxBBPPv3Xugw+RuJ2f1ftCasqKlVq/tpHSATWZ1jh1AyR3JDEcHnk/Q+/de61h+1Mth9z71bKNWU+KSurahWi0samVDNaHxqf6nhtXB+vPv3Xutoj+VxvDCbd+Me1NtS11HDWUtZkzMJqiBUHmkUtISGBLG4t/sB+PfuvdWeUm5aWsp2jevgFXO5SjMrxOpWwKSt4zYob3/JP1P8Aj7r3TzLiaSqpoY8lFDVegaikSCCYvIbgI49d7/jn63v9ffuvdEc+R/wT637ppausTE4umyBWTXJFFErN6dQjqD9Q1xwAQTYfX37r3WsJ80Pgtu3onLS7gw2KnjpKRWaZUQvBVUkkxJdSuohblVN1FuTbi/v3Xuq2Ny0kWcwop1raY1VEFqceh8RepcIHqYHmQKFC88ML/QfQce690GdLWSY1IgEcBjqYoGiBlK6VXSLci19X9eR+B7917o5uzd2Umb2hFG7PNkdvxo1RPoDvUU8t0akLtfVb8N9QOL+/de6SHYO44d1VEZhopHkocUsFPTSIC66UWDxtL9RyoYfm1v6e/de6RnVHbm7OtM5j8zgpv4fNgqq9TUKzRu9O8gjkhkljYFgFAtxYjj/H37r3VmeV+TEG/wDZ0m4t61CZDGY+kf7Wjqzrirq+IB7xxyXAkW+lSLAAf4H37r3VUXYm/a3dW6K/LU8ktNSM8yQUqy6444Hb9qJCbgWBANvzz7917oL8hXyyL45FRQsQdHU3Y/2iljxe/H+t7917pQbJpJ1zuPkp2dZJigfSCpAdtdnUcEEX4Nwfp9L+/de6PHhcHW46qxAqFjEFUpmp3Mt3srEOyw/S2sEeoEn68Xt7917pyz+SjlnqfuBHH4DFFBVMi66eQ/qEOocajcnj6k2t9PfuvdITPVn2moZSk+7kqqeVI6ic+SJoiPKs8Min/HSSwuCLD6e/de6YaTadNTVVJJSOmSGQjganpccn8QrJKmogEoYRwg+gK/jZ2IKkEDke/de6OMemZ9q4TCZill0T1dJBNVUVZUj7mgFbGAKryFfSAdQIKMQLAk2uPde6FPr+aixssM0ldU1NZSSMsVesg+2RFkZFWnVCLqp9IuObEn629+690YLD1SZGdq/JZBayjx7pOw1GNJSi+S80SEA6WJAuPp/vHuvdAj2JmYM3U1mZmrhRU0dTHpMb2MsVO3KRSv6VFw11tz9PwPfuvdBhtLfVdm9/7f2ptmm/iENbXxCF7KSZ1IYCXSPpp41KRxYX9+691e50/wDJbbnVlHDsbO46kajra/D47KZbJxUtFhqPLTlY5xPVvMalnZZ4IBJKggjCkgkkn37r3Q19r0/V2/Nl5+TYuRosPnsXVeesr8fSrE8tREmkg1K6yYgoDXQlSPUCwNz7r3VK+7srletN45avyTT7tWohgybtgcjVVoko7eA1GQoESWM+IhXZZVFxYLcEEe690r9z/JNe1MRgMJDtXXhdqiPI0dVNkaDGfcxQIHMVRHG888TyXYxUzXWyktYg3917qx7Z9d1rtn49ZSagUUmbz+BymVyIXIwSyYiCGmetWohpp5DKY5XDI1PCHKyMddiOPde61Z+6sxDnt3ZIpP8Ax6qmqZWpXCJGsYWQyCLQCykqfTwSSQLgHge690E+1s3V7Wz0VeuvFVFNJG41CaJtZsSApNraieALH/W49+691en8ae1cbvHYn8Oz0klZUTO1M7vKbL5I1WRYitjpPF1+lyf6+/de6Br5MfFzceCpMrvvZ8s0+2DFPU19FSLeSKSZ/Irop1al4uRcgX/2J917ogOSzavjad6hqhamnpGWeFCxEwViSojjtpa/B+lje3AA9+690G9NulaPIwZhIXo6eGZWSifRK8hXiR3kcc3a55N/6/T37r3R8+ofkPVY37OTGZHyTySERxTzsFgUR+Jo46VLBlLgngWBJB9+690d7B/JCbKUMEeSSmq55QaZqcQq6XRtReZSotqHoVfoAL2vf37r3UrdXRG2e56Gnze26Gm23nEqTPLQurQUta6kmSMkNrsbqq88gE255917oIdvL2L0fmf4Zu/A18dNT1jWylOk7UMlAspjhpyIxwvIcG3P1JsR7917o9+3OwsVvTAGjinNBXRxBAGKmPx1LFVmj/I03HAt/iL2v7r3SY3FsCOOkkKy+aqMMzRVdPFcSeNALl2BJ1WJI5HJJH09+690AVXV5aGgqsVJFUPRwVSsVlDAqiPosixgE6uT6iR/tre/de6SOcrKypp5aakxX21PFE0kjrIiaix1WYfX82HJ/wAfz7917qVt37WCk0VMzu0lMDEiShwsjcsGRTpJUGwFha1xzz7917oSaYzwUdCKRoaZo9YSNPWskLi7ipF7Aljyfr/iT7917ovu/Viw+aizqNNTSSWLiA3hmRQEljYn9RNuAbi34t7917oWuvNxxZqop6JqqMYith8ZjuXaTyqNcZf6q97gAHgfT8e/de6RHanX89PmqdqO9LSzVAeorE1K1JABe85a7HgAWB/1x7917qRs3szH4jEig1Wp8ZkJKWTJoCBUvI5Snj1GwBP1ANxa/FvfuvdGObMYPdG15MctJStV10HgjrJCUno6xjc5GAN/aN9H+HNuDYe690RzeWys3sytmevWovNV+WGVCSpSMgRrO5N9JWxPJueeTz7917owvSXYRWpXHPKkqLGAIJJRL45Zl/cMgY2bk/U8D68XB9+690Ne7tp4WSkky9QjV1TJTyFEpZAkcMzsTqnY31WFrD8cD+nv3Xuih1eMnhyohp8nOketyBZFAR5NfiZDyRc+k3/x/wAPfuvdDZgt0R1GOkxdZSmoWGHRDeNHWeaP9RlPJUEEKPoL3Iv7917o9Hx52RLS4h6gQRQU9ZUGS5j0SMzX9KuTYqfpYDi44Hv3XujOZXZ9HjsUuRy9LHDDGREn7quGReELOwuWIPCm4/B/x917pG9f/IKXqje+Oo1SWPF18321LjscqNUVShrSVA020KNQDayORx9ffuvdW57b7Fm3zj6f+B0tUHqooiRUwGJ4br6y+nUCB+GuSbX+vHv3XuhvwW36XFRLVZAxVFfKil2NlCj/AGkn6n6g/U/i1gB7917pQySRuQ6jxKQ3BuF03IICfT/WP1It/re/de6bXqwjMC2pBbTcC0l/SL/0tb6/n37r3UF6hptQkWwDalYGxCgeoWJ/r/xX8e/de6hV9TTU8SRxyq0smslBzpIsRdj/AEt9PfuvdI3IZtfv/wCHISapoTOUEVo5I1IT/OgECw+t/qf9Ye/de6TuUqq+BWeKISMLolgpOn/gxB4PB/IP+wt7917pnOZr4IWNVQpJrUOjtx41S+oaQLfW9+L/AE5+lvde6TFTVYOvYipiFNMxAiKEqfI91NmHJvY3H/FffuvdBzurYiV9O3igjFPOPWsKg+WQD1O6Af7G59+690U7sPrWnjo6mojp/BUxK5RVuFlBYt6go5H0Nv8AW+lvfuvdVHdm7Pq9z7sqqOsrGpcdDIY5SPQFZm9bNew+gA5tY/S35917oKajbe2dvNOlHUz1kqgKquvoDRixZTzYkfQH/b+/de6Q1VVZWf7k0SRwKgcRW9IYFrMWYfQ2+vHB/wB5917qHBic1Fj6yvDj7cSKFEko8qtq9XHHpP4/w/xHv3XuscdTWSNG5lenlRwIbMbPEvqkQ3/JuP8AiPfuvdK7+IT1DLpq5VgKoERvp5AbanReP+Jt9bn37r3TFksz4qgRPU65mkljMaWsqclr24vb6D/jfv3XuuEOdpZi4aIPDUuj3GotwTwbXIH9R9fwb/X37r3QlYfDxV9DV1RmjpqejVJUSS68ElV8SfViPrb+vPHv3XupmiknoFDUmqVNTJOVF5ArXQlf9b/E3/2HHuvdS6THw1sKXi0ziN7m1lPF1AI/Nrf71zb37r3XDF4alkllnaMgoWRIw7Bj9QW+nIvawPv3XunyHbNJUpVSzolOUoxNESxCmRWsYj+bn8C1v6n8+/de6bFpIgZFpYImaBzE0ZsrLqW+vUfr9R9L+/de6eqPGaolnemjrFHlVo5VdPGz+mwY8WHH++Hv3XukjmMHUVEmuSJvDC6XVOYVt/Ydl+hte3+8e/de6xTY2SigCtS6Ue8gmILyqCt0UE3IA/pb+n59+690Hq0K1OWaWoSSanj1upkjBJkQnkkm6/X/AGPv3XulXT0NbXwNLBGy0kEj+WyBAgC67RX/AAASSeQP6c+/de6x02DyeQqpGooUngUXkuFLArwsiqPqRzz/AI82/HuvdFs733JVx1EeBnL0ysyo0YYxqxA9LsoPH4P9Pz9R7917pX9QrTUVLBMtQJql4NDqCCIUIGlE55+l2Hv3XujPbezLLk6ammYQ0sjq0jhgbuOIvofyR6v6cXHv3XuhJqtxCKuSHypHFCt4yjI0RIW5aRRfVYgDix/p9PfuvddVHYNVTLHUotLKgIj1rHdW9OkooA+g4uOLfgG3v3Xuhd2nQYPe+35P7xw0EslejRrTtGjo0MhAv47LybgA/wDG/fuvdVPfN/4cYrE0mR3rs2h+wjgd5qhET9SWLCQNEL/4/W4A/Pv3XuqtevezcpsCfI0dRUirZ9HjHn1yIkZYPTkE/oY21L/gORb37r3T1T5pcvJLU09SqmqkWRVkayqnk1eMhm/A+nPP+wv7917pwyG5pMfBK1TmIaZCAsQTTdwF4Uafx9QOPfuvdB5lt2YKoxlca+qq6rKzLpxjR2khTj1GYXJH1/oP6m/v3Xug4q61JYfto5g5MStIC8hQt+tlZWFvr+bW/wBj7917psSseJPOdaOTpEkYAQgABQ+oWJtx9L/T+vHuvdThkZqgoksjMllZdDMdLcMWDcG/A/330917pU4TICjn9bhxMpj1MxLRqBcaGFiDc8/X37r3RjNm7sxtPBHTzyM5JQE3NxGQPJcX5P8Ajb+v+APuvdDrttsZkImko51kmWTXHA4tpi1Bje5HIF/qR9R+L+/de6Vr1qQs6CnWoiaMRGQvYgkafQB+Afrx/sPfuvdQ8nUU6rSJHDKs0UJEqs4EbKpuSQBYtYnk2+g9+691giytFDOJpVV4YwkkXnJGghVAGgAX5HpP0/2A5917pQx7vx+XpXoVkZpFKuIlupmQD1HUeLi34b6X45N/de6TW6d30WNxqCZIY5URlhdLABx/mxdQSWPAFgTe9/qPfuvdH4/ltdQ1lJuGLtrsSmhiiqagybapqsPEQ0jaTWzm+rSEC6QxAJPI+l/de62RMZ3dt7DY6GHAVpjno6dGk/cLVNS4Bd6WKD8hbk2tzcG/1A917oiXy/othfKHrbNYnckuMOZhM1NDT5DwQVpYKXSUJfUDZhob6Ag/UEe/de60+u//AI5Z3pWqrqxyaqgr8jUQ4cRBXkFLE9tcyx/q4FtS2BI/r9fde6KLkKyV4o1iWNZEBEl2FjpYk3F+CeeL/wBP9b37r3UGCojDEuSjmxtf6kckgn8c2/4p7917pzE4IMalUeY3D/pYm3LWH5/2B/23v3XusIkaMzF38tlILqCvqItbn/C3+39+691FGRleUNM0jEvYO6llVAAAken6Hi/N/fuvdSoaxGqCk8LyEamUcgup+hP+vz9f+J4917oTdm9Wbh7Fy9PQ7XxErTT6FjiB1NI7jQXQgEAE/T6ng2v+Pde6tO6E/lIds9gVNENyz/wTFPJFNKiRTEkGIyO0un8m4seL8H/D37r3SI+aXxCovivS4mn88lskz05lTSJJ0UsS3rU+m9/p/sPfuvdVy4fKMkulZotIuiD1WvyTb+pAOogk3Atx7917p/rPK7xSziWFWSMQTzDQZGZdQAQfhr3UfgEfX6n3XuplLMyR2qCraJFsSeQEGoakuCb3/pz/ALD37r3SrxFVpnjZ43qDqjZYQwjURaiTYEeq3J/r9Ofp7917oUs8lNNQCqx4aQ+BPEwBjF2NnbULG4+gH+v9b+/de6LFvlJTIxmjJckMJmUq1uV0kiwYC172+p+tre/de6B955ImbxByA2njmQMpuGBa/wCLe/de6mxzu2lmBDSMNVxdrjg6v68D8e/de6coZjG5OnVDqsxJ0qt7Ehl4N/zx+P8AW9+690KXX09XT5rHzxSSCngqQ0LopKRvdWDMg5cAWBW9jf8A2/uvdXFdH0EnYWTwcmdNIaqFoQtGYo6eAiEaRJdbqAVsxFgbkgn8e/de6uy2RS0m18FT0eMhheOnpiVmhUIZj4VaYI1gxA/sk25v9ffuvdBz23vaHb+Kymbqary1UdHI0EU1S8jqxivGxDX0qDe5P5uLC1/fuvda73yf7y3FvTJGCE1cVBWfcoJP3jSzvGzK8kbJpDIBYAgfUEX44917qtyeVqjIVLmYyoG0tqHCgt6iuok3v/U/7wffuvdLbG1MNdHDSSxhpXPjg0oojjRV0q87vzyf8R/r+/de6VGGz+V2hkw9PO6qugNEunQwDEajbn/G/v3XurUPjH8ntzbQr8XW0e45qeJUjSWlha7FDYtrRjbm/P8Ah9OffuvdbKXx0+TVH2Ficcr5iketMEaEmRhIsixhnjZS1wxBH14Nx9PfuvdHs/jkFdiFY1d610LOiklkIHDFlPIc2uB/vPv3Xui+7w3TW7dpcnI0ckbwpLoRXQmWWVeV4AvYc3/Ate59+691R33hm91bw3rWZMVktXjfvJYRCgKx0oU3nDgAhrcAMAPz9fx7r3WXZS5nGR1Mj1NVR66dkiWAXeZWa6ouoaQSLEjT9Ppb37r3Q67Fmo6OdjXThKqZNZMkIuSPV6QwKg/6q9+fpb37r3S/qM7LUVTTyOrRRIYIRJH6QqqCpYRleQbEEcf19+691PTdVHBZ46IWCRpULITK9ZqGqR4kc6R/h6b/AJ549+691hTdmMq2CUdPVwytI6u7g6tKkhVQoBYcH+pB+n+HuvdLOhzbVtMKdm1CVVWLWxDKycahc3H+xP1/2Hv3Xusk8WOghnjSom+6ZTJIjEyBHSxQmQixv9LW+lrAG3v3XukrTQ0WYq/tZWfW7gRinqArSuW0krYHSB9Wvfj6ce/de6E9drU+GpJFq6gTxvoalSYN4SwQK51Nd/8ADg2P+Pv3XugxycW3qCWdqmCOoM5dYoTI2mOYPrEylmvYX+hIH+FvfuvdJH+KYuhiqalK4KrExSQmIFAW+kYA5t/re/de6EbZO7dtwiXIZuoohQUiRotAXXz1p+ojpxf0nn6sDfmw9+6908QZXC5atmymPgWjhkcyJCGEhjFtQjZogACPz/jz/h7917qVVZzzSiYyrELeNl8hQoEUaTe/P+uffuvdJ1twUyNMrlXlVgysjp6ywP0I/wBtyfrx+PfuvdTcdNha6WFRFJTiZtEjfUcG7PqH4H5F7/ke/de65V2GpzXS01MorYFXUJI4ZApLG9w5HNr2/wAPx9CffuvdZqXDrSRMaiJxTMPXEWaQEAauSbFb3JAHFx/gD7917pwefE46l+4lq2pSASkbK1piosqBRxYCwAt/xB9+690H2S3RAtZPPjq6aZaY+V1MhSZZNNwq6SAAOOAL/wCPv3XuhAxHZFXkMZTwyU8b1sEWoVoYmQxlfQrKLgG176hySbn37r3TzR7rzeKmWbHzFFqFceWBAnknkQmQGRbWIuSebe/de6CTtfs+qwWJnrMhkItUUTsWllMjrPYOoJLX1X4H1H1+h59+691Tt2BufJdlZjKZGrXy0y+SIM62iSJHOmVwpu31/HAP9ffuvdT/AI0YGooN6xLDTAIjsXYRkCSMPYOPy1zewH/E3PuvdWpvjJ6bJ0Fbj0eCaCKGoMiqYzJcjUrgi4F/qef9gffuvdGowOTXduPp6WWqjpcxEoEkE0Rs+gjQqf2jxfm9gffuvdLpJarHPB/EZRBLM4p4Uk0+tY10IZFa+kWJ5/3n37r3TjTUSZCaSB4Y1lg/c8otJGyKLyMovc2/IP8AsLH37r3ShpaTBBRNkJZppoGIjpIisVPVR6SuhtHP+xuLj/XPv3XukRiEGD3JNVPSSVdAvmkipyUbxM4tEpR7q+i+oagRcDj8e/de66yu56WTcD1ksLUdK3hLxRKDDGujQ7eNBYG92YAAXPv3XuniizQlkWnpCs0MzKI3eMcxHUVUA/Rrjk3sf6e/de6cc5iosrE9PLFBImgvAypcPYkXNvp9Ra/PBtbj37r3RRN/9CY/Px1bTUyakkJWOSNCkkXNtJA/qRcfX6W/N/de6rm7++GeG3TtbJUCY0/cxwSvSzxxLEutDwqkjV9Ta/5sPr7917rWe7V6zzXWW7cpgs3SzUZpKmdKZ51ceRUdhGysQCdVhe3H9D/X3XukdSVDRoqAmRXUa2LELdkUrxyTbn/YEW/x917p/jy9UqLTyyrLAdBaJ0uS8d1jtJ9bqGP0Pv3XuunyMshUK8ihQFCqb6tDEnSo/r+eLf0P19+6901+VxKTUqZRqY+NZCq6m5FmHP5/2Hv3XusDRys7mJCoZrKpBdrSEcC34HN7/wCFuffuvdZcliDRCBfJTztKVkRoZPVHIVuok1f0vYi3P+wHv3XumZafIVEjIG8/gRxMgfUdMd9YUX4t+P8AD+nv3Xun2gWHwNGKeN5yi6JnY3Ab6KLj+zb/AB/p/r+690q6PHyhWLjWZVVl03YpdbuLD6fQfnn6e/de6UGIqqinaSNbtFL6DE4OokekWZvoFHH+ufrce/de6U7Y9KvRPD/wMGhZIdKMgBvpIe3J+vF7f4cc+690tsFufPYjHLiYqf8AySORZHnOu8Thi2ksPz9SCOfwbce/de6sM+NPyHjwVTRpVzFqaJ4YvHqKC4NiFX6gNcXsbce/de6vn6T7fpNw4umNO5igeSJ/Gtiz6vT41X6WF+SLXP8Are/de6NJQZSSsqKbVLKsTxrqiIJJ8gBuxW9vr+P6f7D37r3S9l2xIY5MyI55RZYS4uoCWDB21G1wL2+l/wAXsb+690kslA0KTyU1PK8RYG0lwuoKC4uRcG4Fj+ebW9+690tdj1IVVkdjCKvTTSoVY3cmxkJH0HAB/rx9SffuvdDZimjqpTBTxqbq3/AgIyFwLAjn8gGxtb+nB9+690nt0bfx7UhGSr6IJNNqigURCeIgMGfW1rKTa9zYW/qffuvdRNm9u9U7AqaXb9S0aykPNU5HwBaTzAWMPlPFuAT/AFP+t7917oH838h+s+x9+ZLaWKqaJM1ARGlbTzxQ00rLJ6KSWZiAxNwCL3/oCRx7r3S1xb4yjT7ZphjszVgyMkAWKl4Y6C7kshuQQbXuOT/T37r3Ut83hKSgq5MhU4zI16OVejkpYq2mOu6yRRlb8kcki1vwPfuvdIPZtJ0rksnVyY3BUFBuCGqkmrIpkjlieaRWLtTxTcOn4sBcH6f09+691y371F03mzS5LObXoPuKWaCZanCOaGrS7FilWlFpLqD/AKoWH5F72917oIO58Adp4OJ+s9srXYiqx33cslBST1mRlfUQ8RZFciQX41Ff9f6+/de6JLSZDea11RFlsBnMQ8qKMVJlqGqipKmodbhjMFsNPFx/W/59+690503VXyMx1bS5qPAUu5MVUKKxEx1QJ5SGJPjmRCShsfSSLXBvYcn3XukrvrqPuqqpY89FtyukmpMlDPOamR/LiYnb/dkaC7KvAIW4tz+PfuvdDvt3OeDYKR7mieLK0MphrYqRE1TMg/cqYHa4tp55IP5P9PfuvdFy7Oy+IhWGuw+azIp3qUp0rFSOSamZiJClQ5JCRjkEA3A5/wAPfuvdCdsbe+d2dg6LMk01TrUGPTV6JqiIepZ2Um1iQBa4P+vyPfuvdO3+zf5vRq/dtq0+PQ1v+BHj+w+v+bv+55P6+/de6//WMvVdkYHwx1EIkl0RRRponjIeTUwJnA/2AH0/p7917rBR9qYKsgmM2IqUrKSCV5GPrjlZbgKNP1v+B/sb+/de6QtT8gqaKdKPHYWoqDyPG7hY7qSJBoHI51Wtz9D/AE9+691Byff9JS0033G06yklkUMk0An0AKP3UIk4DG34H05Hv3XukFUdw7azOupqMJUQxxQh/JUTs4jUiyswA/tN6bc2+v59+690w0/cOxsfOIa/b1aZqiW9NIszGIOTqVGkUXCWIIJ/HFuB7917oRl7dxNMIq6nwflo5oXRxAxqNLLz43DX41CxNhc8+/de6Wu2u36HKJEJYHhklIWljTSsSOw5R3b+z/W/+H9PfuvdGj6d3DNlspUZWSgipKXDq0kjSNGyu0aFT6hbhvwL/T/WF/de6rr+be+aav3Sza6N6bIxzp40llkCy/2VrGc6VAP0AFrW4+vv3XuqZuxXrpK6DIR+OWlLSHxKxdKdI1EauDf6Fh9B/X37r3QS5+mugmYPJMsCTxrqKAtILmSB+LAXIsLf09+690EuST7OiqBOYrzzRyBGlDVLs7cMXX1KAf8Ab/j8+/de6SmeqIvtZpKaoR5GESSJGLPrQaCbn82H/Fbjke690E9bBUFK0mRxNINUC1Fzr8Ys9735vcf4f4W9+690Bm54depTLabVpZCL6b/7WPx+R/hbn37r3SS+z8REQA16dK2twxGq63PHJ/4j37r3Sz2xLSPUPjKlFUVEDxIUIjcVKMWXWTyb3Avx/T+nv3XulFlMREKIKkbxSsOUZLkGMlW5/wCK3/FrWPv3Xugxy1EsrBNUquvLI3OkKACLr/sef9t9T7917prhpXRbEi2s2a1uTcav965HP9ffuvdKfG00lXIqQxtLNGFBURs50LY+kD/D6WPv3XulEaKaNfIySCUuUeN1dXtYXuHH4t/X37r3XfgqEK3QH1alQkldJ5+l7Dnjn/H+vv3XuotdRy0xVWUM1ReSCSOxRVuSY2duAQeDf/kXuvdRWjSMsGDRG3LA+km31sP9b/eD7917rggpVRGqai4ae7Rot2MYFjyTe1gR9Pr+fr7917rlksi9bTyUdDHKuMjlWREkK385XxmUA8gn/D8fj+vuvdI+fUJF1gyEEoEHJH1F2H+txwPfuvdQGMd2jlVT+o6TYaSRqv8A6/59+69081MkcePiSMgao11HgNYkEj6e/de6deutxVG2t+7T3NEXjfAZ7E5O6EqymjrY5fSbCxI/2H059+6919MHoPtCi7K6M6131jJWmTO7SxNesusMnnfHIXV7fkEEWN/pz/h7r3Shy2dWJKgTGEOVMr6CoUWufq1hrBJt/hY2t7917oM63eFNBTWdo53IYn1BZAoJYNpT6n/iePqL+/de6DWTfsK1Lz60RRGY0ikl0m5Nk1aOfrwfrxzxf37r3WOXsn7VkJIVZU8Enjl4TVYBtR+gFrfm45/Pv3Xunuk7JpI45kjrgQETSrWBEhPiawBJvxq/p+ffuvdZo+yMSJpUkycchjVELm0gMpFwFJ/TxxwP9e34917p5i3/AI/wT+GbySa4iih0bxl1GokE25A/B9+691ErN4rPM0MDI94yszKzC7vwigkcgC304vz7917p6otzUeLokaomaonkXxeNmkpxEwFljjYAEr+SQByT/sfde6bK/dmPeoZi0JLJEpjcMwsbavXe9+f6/wDE3917qAucpRVxKJglMWVY2Zg/klLkinsCLKL3H9P9b37r3S7oK+isXh8cRDhidV0aJZLMwYEAkeprW/2Pv3XunmnzFJVCSaWoKKjGNDexcA6bkL/Uj+n+x/Pv3XulJHn8bTUYhFTGWqAOVPHqPANje3Av/T/Y+/de6lwbjWZ1p4pFlYrYxg6WVrgA+S1l4sbX5/2Pv3XupWULVESRVE4jICMjSOHjBUa11xrbUR/qfz9T+PfuvddUmRhwdFK6VCySv5pZZ1QxmRnQoB4wQBY/4E2/2/v3Xum/GZaKpmFY0zu0aAs0ijSqg8BYxa4BB5H04/H0917pK53c1RXZeJELga1VYo38ry6jpDKRyAPzqBsb2tb37r3Tm2Sq4AY5yrzBiPDHdjCzjSg1KOW55/xv9bW9+690kcvlyn3HnqJIVijvoBu5uoBFyRc6v8fp+B7917oG83JUQRSZWTKyxqD5BAYzp0WusisPq3+sf6+/de617P5xO3qlMRsrf9HkZp1jr5KerghV/GF4dJXkQAKb/Ufn/Y+/de6rf+PXZdfVxjw1lY86TxR65C6xxesqVOn6cf7G39D7917q/n49bym/gFNR1svhd1WVhIzEzamKoqg8m4sQLf0N78+/de6PPQJJH9jU+Flp2aNhLqPk86xAoLAfQ/Qf48c/j3Xun1KaOWWY1eqQVhUtGzEsNIGmMkelbGwAIuTbn+vuvdTqSL7KQzVc1QadY5EhhVQumdnISN+SP025v+f9b37r3S4xFY86aRM5p2hkD00clnNksFHjt/xo/wCNre6902RV9PR1sjTRu0NTenLoGchgLqpBvcWtc24P5+nv3XuhdwVWkiJNFRGKIKEDkC0irHZiR/r3/oT7917oQcbJQQ6pZVK1cbwtGIjrVgwuCC19PFr2tc3v7917rrdGMqM9hp4KWZYKiemZoKhhpZJCwYkBAP8AePrb/Yn3XutV/wDmO7f+RGP3MtHUnOVWAizDRySU1FOmPp8aZ9aSJkYiVNgPUJFAF7c2ufde6pe7CzdRVbhhSppYYfsAAk6MfJKrKFceRTf6gWP+Fwb39+691Yh8eO3tzYLZFNisP2BDgosZSxVRpcgjRLLDVzpdqRmYGcKxIcIpYEEC5Iv7r3Rx8T8qe+sPTRRDP7a3E9JTR1lJNTZKBppAyDx/cLYuGsQ2kqARbgHj37r3RsNi/wAw/v8Ap9g5rA7g2TQ10tdHBLi83TJ95V4s0wAqJHFOokEdiG0KATfi9wPfuvdA7uL+YR8isRTV1NRYGDKwoDIJ6ahzVFPO2ss6RQz0+ksF9Q1Mf8DyB7917qvz5D/Nbsjs2WKp3fsWuppBj3xrn7qeCCpjmBjVq+Cp1AMoIJ0BCf8AA2A917qofcbCmzFXMtOkdNVSGZo2DCBXZ/IEQH1D+t73P4NiAPde6ZMpUtVqZJaeLVLEE8cQKCSGJAqyUxBtcEWP+I/1vfuvdLbqjdNFQ5uKKatSgx8MbzVgqI/LHPGii8MoF1uxufpxwfp7917oVu0VXENhtxYOCCXD5VkqoKhH13dwFmhkjHKqDqABAtYH8k+/de6ALduOqAEzUarHj6wrJMqwukSyEgNGNBsQAALsDyL3BNvfuvdKfB5HIbl2zU7fWpSnp8WsmQoo5DYS+RSskUfA1OV9Kg8Xt+Tce690D1V5FmcWCRJIw8ZZQ6hCVIfTYXHIP+N/fuvdRK2ekZImCskvmvIrlwhpioGosvPFvp/rGx9+690I+0/9+3VpkqsGRBFBUU8Utg8itIDrhfgNYW/rYfXkm3uvdHz697E2vmofAsFM1RUUbQM1VpMlLMAQqwTE3X8NwRySPre/uvde3bsqepilkjUmNadZ1ZXVFB0hlVTf1knn6XB4/Hv3XugFrZ63FxsmUDVVJHJYQVSMWk1ESaAVNwvJuAQCObc+/de6UOB31NgZXqsLQxYjKBA0cVEqQRinIEnkZ5QdZJN7G/PAsOPfuvdCrRd1bn3HDHRZzIvJT+eKWredOZRFEYoo5HVQWUBVIDEgfgAW9+690t6Hc7NS0EzZCnMVQRTBadtM0CKhNMPGAeOAbm9/zf37r3Q37g3nj9rbbr46nJCjaSlVjLI93JVAPSeCdQ/Bva9hawHv3Xuq+t/921e4UixeNlb7BmkHjMciR1DJ6ZpqjSwAUDm4A5t9eT7917q37+Vh8Qt19n5Cbtjd2Hy2I2pjITj9t19PCHqslXzKTHU0kEguqqAbOQb2544HuvdXbbl/l49Tbxp6nMVu5d04fN42lmnqKqpjoXhrpYqYmMzUVYjw1EqhyUDRnSdNrEC3uvdV57j+HvyF29mc1L09NvfdG2HK01LVwZGgwrMYoZZshFUY6vQxOrSssa6Y1AVAEspsfde6OR8XfgvVbXysvYvb2IXK5OtpKKI0VbLS1lNQHHStNVvWxXKu44AUDSoBIAJN/de6MvN0H0HDmqzI4zZe3MjCsZglgkxdDDSUyTwL91UUdaBezsWFgQAQARdQR7r3QTd+dH7Eoen87lNm7alxtRhNp7iWlSt01lMkZi1wJRVNRqan0FfITAUL3Ia4JHv3XutL/d6VFNuKvmaVI2pcpUzmeO8xepWX0Rr5CbeQWc/gX5/Hv3Xuk5WVhzLVlXXU4arVAjsQVQt4lMGlVsLjgEgcn6n+vuvdC90h27lOvcpTUFe0r0UdVHPLGsz+Wb7g6CQ5NgFFgwb+hNrW9+691eFsvt/b+9dtvhcjloZRUU0JLlzJSimdQpWSlY2ZwvpawIJueDa/uvdIDtX4dbG3pjqiv2LVU+Ky7UKTQ30inq5HW8hVWLKCxP6bf7AHn37r3VQPbXTu8dg181FmsXIqUMoD1kS6aKWOcgRB9AAWwIN1sT9Tck+/de6CDAbiqNsZT7WOJfPKUNLViR1ejKyaHMMi30gkX44N7m5N/fuvdWGdL70xX2kq5rIRGpDJPTvDGk1XXyu3haJltp9HDXtc/W9yb+691Ydgt45TAR4mplCGiqYfuqWUeHy1sTekSMvIDKQdQ4F+Ppa3uvdCN2L2/iTtlW3LSQ1dPNTR+aotFMQmnTEdJQ8taxve31AFiR7r3RSh2FiNqZDHZPByKcRW1AEtPJL+7SNLJqlDEm5AuQL3Frcfj37r3R4Nhb/xO44afySRSwztBTq4qEQRx1FovVcEKCRe/wCOPfuvdNfZnX02Kypellp5KeasjkqZaeoSeOSCSLyxByhH4tc8kfQfTn3XugLz+GpUp4tE9KkFe6LO5j8gC6yjzKqHULBSALAHkgfU+/de6DXceHXrWrpteShy1PXaqyiaGMwvGJiSlPNFL9P8DbkAG9j7917pYbe3VFl6GIyMsLyU4i8VPpu0oUJITrv9DcEjjj37r3TLkoMPP9yuaU1OMCOdLqweF1HiuthcEgXFv9v+ffuvdRNpYBdtS1WWx865LEimNTjaWmUmppZtephVKOQRzZiL2sf6e/de6Uw37idxJWw5CrilWCnlBhkhLyQmxDxOzAkm5/JN/wA8ke/de6KRvaD+7yR1+LnSvpKvKfctjomP28qr9Wlg+mpRaxIuP629+690YHqTJx5/Emaprfs5VGqDVIJGhkiQ6IWD3sL/ANRa59+690OW7NrydgYCmKQrPVUdP4Jo6ZxJNMY1ERkYKSCfTcEfQEAEW9+690SvKis6t3NTv9s6p9zGkxViZDYghNLfWwsDf83/ADcn3Xujo7E3zT5miMU0IZalVqAobUoRyYlDITyfyfyef6e/de6Dbem1KjGV+QrJ1qGx1RqakkjUIxlK3EVzyPVccfT/AHj37r3Tb1Xicnndx0WOoqWolaSpD1JZnMJhjbxvGNPLP/hfn/G3HuvdXEbASXamNigrkNMlIsZiDo5kFlGkSawbEAgcXv8An37r3Xef3sM808NXIy0EAd41JC08sUSgG/51E3seT/S3v3Xul98dPhvk+791R7/3aanEbJx94aPHprjqMwssquzyS8MkWqMepSCbWJI49+691dPj8Dt3Y+LpcNtrF09PHj6VaRHp447xeAaLy67kn8ktyf8AXHv3XuuAzMZZWmdWdQf21aNlVW/VJe3P+IH0+n049+691j+/knkBKAQNcRsNVtKi2pg1z/X/AFv8BYe/de6htW0KyyqkpLqpLoXYkuBZdA/Fz/j/AF+h9+691EqaqZ6aPwsC7KUBFtYYjWzeMm1vr9fr9fr7917pv+yfxh5ivllF4x5NRs6gWsQTq4AI/H0t7917rIsMNM3kqW0yEAGN0AYxn66iwta9r3Hv3XuncUtHNSSPFEsxBSxADBFI4Mlr2AP00/T/AG/v3XukRksQZpFj8aNG1yoWRQzKAFcADmwP1/3n+vv3XukdkdpQSSrMiKJFjLJ+nQrDkMFWwvf839+690y0cWQxkyGuYSRAtGoKXCljdCQ5+guL2+vv3XugC+Q8lPt/ZmSzUfiBWKZtShQVYDySW0i1if8Aff0917rXl7C7MXJVeQrUqVp4pZ5UZU0nzqHLD6/Q3+p/p/h7917oDV3RHUystJPH5Ha6ySsHUOV0m0d+SPoP6fX6+/de6Z6XJV8WSKh5PDLOEl1roLxE/UqOPpfSfqfr/r+690v66CGenEPnkjp38Wr1PZwlmsVHFxYi/wDrf4+/de6jDbiVS6oXayurrGzaifTp1Je1uP8AX/1vfuvdJzN5elw0clJGl5VR1cre6MxLAu/5P9eDxx7917oMqXKV1fVEwo/kE2kheQ5LhfKSb/Qf7ex9+690Mm16Bab7kVEdqiRl8Mki6o2ZiBIxBPpJubE+/de6GHGUv+aFQ0UVNCVLRuQUeNPW5I/x/Fxz/rc+/de6cc3JB5VgovC8hH7JjHiUAm9pSfzYD8/7e3PuvdMa5SbES0ym6CV28wK8C97WI4+n5H+39+6909YrLYrGvUVE6pI7klUsViKgltBH9T/Uf737917qFkNy0la7RvUNTGWQzRQxIQqRqb+FpAeAbcX+v59+691FxDy1+SSISAoykx+Nl0RsLetybH88G5N78ce/de6VuXqKylx328Na0kHkXzygLcBfQUQry3P1+n+v7917rDt+dcdUSx1VRHWU9Y5jFEQS0s7cxS+rkBSQCeLXv/T37r3THuypraWSajdfDO7WSJSCYr8ka2/HP1/P+HPv3XugxnOYptUksVPUCZAWdW0NFGg/3YD/AMR7917qUmZrIscDHMEjYuqpEY3VxINLoGI/NrEH37r3Ss2hWy4uinyc8yJZXZgx9UYe7R2Q/UW/H4/1vfuvdEn7X+73Xu6TI6tdIJSSLKWm0yadQ54Fvwf8P8ffuvdKTaInxUsKwRvEqGMXZ7eNSL6je1gPobX59+690b7HYStOAx2ciohUrUSSxLEkwM/kRdbNb8Kfybc3/wAB7917p2o2oqyUUsTM1aAkssbD/NC3qjWQ8krc3/2H49+690+nHvWsaaCjT7RpAQoBEV47XK6je9+SAbH+n49+690KW0Q6T0lJE0dPAk0MYcSFbD+0GY8Afj6cfj+vv3XunfvXFDN7IzeOjVKhpcdUxMuryRTO0VtUSn62H5v/AIj37r3WoF2bh6vb2/NxY0hllhyVVF4yraUUzsAoYWPP+9e/de6Sf8araXx06zvBx6nRiv4AsD+BwPz/AF/r7917qS9XUzIXqal5UJa+pjdSDdSp+n5P4P8AT37r3TOtQLvEzrH9HMhNiy/kMSf96/w+nv3Xun2jql8qlfVEbo5HDEFQDpJP1/P0/wBb37r3T7JTUcgR45vEIkBWOWQsZCDewUfQ3Fv6+/de6mUWLqKt9EbQIzA2dzpRB+Dq45t7917pX0m3I6OJZXqopZHJVlZwQ5LBWMdhwBce/de6X6UuGoKCiliqYqipLEOI5rsEDAgFAP8AD8nm304B9+690JOD3VSUEck8UrxCdFYqvpkQAaTYG/BI5/rbj37r3Qg4ndFFVQPUpVeSUuiLG8yowL8jQhIJIubkG39Lfn3XukvmeyKuny32sktPJFjpWSRIXEitf13MoJubG1h9f8PfuvdGQ2Dt/GdiVFGM3V0mGo5kpx6gWZ5qohaSBNJGpnJsqqSSbgkHke691Y7158Bsn2NTYqHa22XpoatYKmHMZNfCk1ISRJMqqCEvc2F7m34PHv3XujYYT+UzgaeqgirBSyViNG7VMyCpijdH1l1ScHxi/wCR9Rce/de6OFhv5fmJoaOGGTd+Sxwjp/DGtDb7SR2FjeNT9CbWIA5tawHv3Xun/G/DncG3ClZhN2PlJY42hmpsmxWrkaNdEMkDyfpBBFzyTbk/Qe/de6B3f/xX7Air5c7TUUmSnCIKyhoakMqRxgtIHTlrtb6gn+o4Bt7r3REPlH8cMb3HspsVU7Mzm38th/NDS1j4yZY53WnGqOSWVQW9VzrAAsQACRc+691rId5/HbevV+Wq4Mtg8lSUKTzxLJLRyKUWJj42dgAt2BB+n0IA/J9+690WOd1XREIgJIxZmA8bC3LM2q/9RYfX/effuvddxSJG6lCsrMdSyE3KfgopBt+P+Re/de6m6JCA0V3dz6lMnJ4HIH4+n9P+Ke/de67EThmVU1EEAqWQOLkq41EFfpaxt/X37r3Qn7b68yeQmpKpRBUU7VlPS1ejV5aRph5I5phfmEggaha5DWIt7917rYS+APRmCwdXgqvKY6mr2qoklgqfArAETgSSRsB/YF2I/ItYCxv7r3WzNtzBUe28TSS0K0imopWYyxwqABAo8S2AA9SFebXvcXsPfuvdahH88DtU7g7wpdl0tWfHhEaSojQqVSWW6LCACRf6E/Qc/j8+691R1BUSUsayJY62BYHVqDhdGpQCLGx/p9Lj37r3QjRbpylfjI0rlSaKnVVWWSP/ACiRoolSK7E6bqiqgstrAcXFz7r3UCLKx1citV+YMItP7GgMgDHTq4I/P5FyLe/de6VNHVyOI9NVIRddEjnRLTL5FDspFvwfyCP6fn37r3Rh9uwT7gxJpUp5Kr7W6ho9Y1oXAD6kuOPra178/Q2HuvdIzs3aaLRx0sHrnp6Vp5DDGxMbJfVFI7j+z/quf6cfn3XuiqVtLTRRxTxNU/cAmOqR4SkPlU3ZYZmFm4sfz/Sxtz7r3UWneJpkcg6NPKMttL6iCGNzq4F9Qt/rAj37r3U7yxtKoVG8bA60ThfJaxNv9a31v+PfuvdLTaOWrqSojmiQqaedZI2YqFUC1iqW5YWuBY39+691ZL0H2dVbZyuNrDXSQ0bzRPM0yrLC5JvKhjI1AKTqtcE3sDx7917q9fZPaGIz+0MdkvvYFldkR2SUB5HeFTGohF/QwA4uCPpe/Pv3Xuiqd+5+u3dTvQUDSUtI4mDTh2R5USIiXSfoeRZddxb6j8+/de6pv7cgqEkmpq2qYU+IiZaWAshEasC5ij0KB9WJPHJJ/wBYe690QiocyVVSyBYgJnugBDGMMSpZl4/2Nvpz+PfuvdOkDSRJAyFxTys99Re1kAZQWQqeCSf96Pv3XunaKUyLNHOZtaxm1RI7ShbCyRgHn/bk/X6+/de6V21Ny1uCnKRyuqNocuJGjJU2UnyKQR9PpcD82PPv3XurB+i/lLl+v8thqqkyUjUlO8Amp0lltIiyBpPM2sAG3BPBsAOSLD3XutjDpL5x7K7DxkMtNUQUmRioqPRTCpLyI0Y0yt4yx1j9R+oNvyCDb3Xulp3F3lt2s2/BN/FIYJqudKULoYzvC4vNKkYcH03PJv8A8R7917oi2cy+Oq6+cYS7Y9FZPuFSNjOxIaRnUqWUEk3/AD+ffuvdKjGSRQY6OoqisutzCHVAs9Hp9KvoX62+lyPqPwPfuvdPQqaOjpTE0kck9UYxHUFwxgd+Qxdf6jkn6D6G31HuvdNFbX1EKOiVMjPJOrrLG3oZYVs6IGHDEck3P4+nv3XustPmXZWqY0qpZIE8jSgiRIdZ0HVx/T68/W/v3Xul/hKx9UcnjhMDCKRllTwyQu6j9wX+oP44sOAPz7917oYKGmxjRvLoDSyKpYJpcnUAxDmPTpuLcAA/UX9+691Azf8ADqtZ5KaNaJIoVCpd4olMK31kOCTe/Nz/AMU9+690g9s0AXKx1M1Ukz3bS0MrR/2yP0H66r6SRY/n6fT3XuhnyWclqaGmpxIlRFStaMrc1SLwrIJFsCBYfi/5Jtb37r3Qc7kxCZJJTHHqqUUWhLxxjSV1Fy5BN+ef9hb37r3QH5TbWRkDilppo5I38hQykxkjgghhzx+Rb+n49+690yHYueqH+6d3sqiT7aMMFc3N3LD6Wt9L/wCvf37r3QgYFc5hA/hkfQ4C1Ckq8UOrgEqtri3Atb8E39+6909iWtrx4LTwoxkuzFlvyf3OPoDb/Gw/2Pv3XunPB7Lrq+vZI0kVREoLyszxoLWJVVseD+f94A9+690YDrjroUFOzZsvMY5JmhGoDVrJZGKlb8D8E39+690KMtJQY2RaYQFXkjDRSpEPG4HrIkW3Bvfgn/ig917pKbhx0dbTqlMhjmKO12ICOCSFY6bEkD/Ef6xt7917oBcjsuqM7S5DJyabsyR67xw29Ngebtbm1+f8R7917pOSYfERykyNI7ln9aKFklQAAM0f9P8AePfuvdOFNU4ygp5HiPiUoTUuyhV8OnTZAAOQPz9fp7917qfRZkz0bUseSIRiZQupUKQqDoa4/oLD+v8AW/v3XuiEfJyuzudqDicJTZCupIQFyNZSwyNDCgNgZmX0i97XPJ+v09+690XHaeBr8XSywyRPEdJPhqYSzs1gAdD3upvweb/4fn3XujI/GTEM2/FqK6jp6ulgmJmgt9uxidwDGuni5/B4t7917qx3ctDjXq6eelx8lKsMyOIRK8oanXkxsx/UwsDY/Tn6e/de6cKKV6aOn3HiVL1dK7RFlLMzqG+rAfpP1H4v/j+Pde6GLE7hpN10vklgZ6mKFFcFR5Vn/UQhIuOQSf8AW/x9+691CGVqdtVbVHmRo543ghLRlyjSgCRHVgQF4Fzx/h+ffuvdT8XuJfI8Z0zJKCzeIRhy6i5j9N7A34PBt9CffuvdLCidsmqyxw6H/ssf86IwSX5/Fvzxc/k+/de6kzbbxFWs8kgkpqqSJ1isius8h9R8rtewYf8AGre/de6TtDi/4bNL4VJ8AHp12SxIYaQPob3HB5+g9+690oFhrVSPWl0VeGS4dyFsblf+IsAbngn37r3UuKOMAxtAnkRkjJqAZFb1eRWCsOORb/Wsfr7917pB7u27Q5amnmyUESLTJOdMKhNalwwZrfWxIH+3+p9+691rV/zR/j399HT722/SwGehJNZBEo8jRsSWPH10jk3HB4+nv3XuqL6DGUjxyx1AlSojAVB6VUFQCRJYDn/YfUe/de6c6XGwkAjQQgYSq4v60/UE/wAB/vZHH19+6904nBiMNNIrRl0WUH9Q0X59Njb/ABPP+H49+691Cho4JP3IUjQfuXWQD9aWsSx/B5+n/G/fuvdYmJjkHhRSzMrDSLAtGTrVSRyLEc/j/bH37r3TRJ58rV1CimijnSOWVFDKgHjFwxv+TcWt9Ob/AF9+690jUklSocDyKXuGVT45NRFpQxXgg/Qc/wDEW917pYYeFp5VBBB0qqpyfSefSf8AC3P9ffuvdDFQYdEpATIqSCMW0OLsqggg6eL8j37r3Sg2pho2zdIqvTywzWj11jAU6vJ9TJIbWHBsfz/sOfde6X9ZtwpkWplESUwqoomei9UaksA7xyfVh9ObcC9uDx7r3S+zu0KfbWNjmNRS5GOR3lSKnYNKW0KXaQN9EF1sfyQRzb37r3QXYTcL7frWn8CskcjFSpWNBdtRJUG11P8AyPn37r3Vp3xZ+YmPwFVisXmUh8IkgRmeQEFmYAqP6fT/AB9+691sL9K9lbH37j6Ktx1VTO7RRiUkoT5QP20PPIFjf+nBHv3Xujr0UdJXYtKRpkdJGYPHHZokKILEkWuPpbjj37r3SOyO0ml+4kTxNE4YgyMY7sosFUf0HH4/23v3Xuk/iMUtBVrA0rOWLIyrGFQRMfUgJ/2HPv3XuhOxwMFTHMkaAamYh+bqAFAVf9b/AHn37r3SL7cfCU1XR18lOzJNEsbwyuTHG0qDUUQEeo8m30Hv3Xuin9r4aTN7dqP4ZQyh4U/ySFbRAIgu80vA4UWJAPI+lzf37r3VcGw+vduV/Y1RBVbrqsLIldDkpizLSyVNYkhZpqSQPZo1+jAm9wL29+691ZhU1lVs7YQfKZuHMUFBTCpoauqYRzpCV1iOonQFiWINub34F/z7r3Rb6buPsgYaXO4rCYKtxE9XUpQwlJEqOSYxUtI36oypOrg/T8e/de6Rfn33R1ibohy9NMM9/wABaXEzIYcZIvqnMbm9yG4K3HH+8e691nrstvypykNfHuKvpcjUU5iadZpkVowONEbkqSLEg6eP6e/de6SD91949b5+mipd6RZikilhqpsfmqFZYnpS/wChpouFuoPIAt/jf37r3R9tn/KPYXZu3DQ7oxNBiMxTRhdMUKmiqnWMM8tJUsPT6r2F7njgH37r3QnYfO0GT2zHNset0zpqaennMcwYjlQqHkA82uLi30Pv3XugT3b2bmNl5b7mXGVs1TJSt93RGKCngqJCeWpWmIBuB9Abnk2H09+690SbtnKd5ZnGV2X2jsqsqazKRV/gpVxZkoKemqHIpposhDpQTKDqYP8AU8XPv3XugD6a+PHbe9MtkcPvHH7nx1NW4sy1UVRTzUwjqYpPKz62JRzKf0sCtgLcj37r3RhouhspiMOMXXnO1Qo8j/k2sNKsjfRYIhFcaV+tvoT+PqffuvdL3/ZXty31fxLJf8W3+K6PsKa/2ujw/Y/T9f8Abt/T8e/de6//14O2YaWieqkqagVONaNleGaNojGYjaGRb8nkcH+lh7917rnXdj4+hWSGjMKEWjSMIrCR4+Crg/UW/qOP95PuvdJSZo2ifcFRkESGZnkjSER00iVOrWV4F9Fza1yCPpx9Pde6l0ucw25qdKaWvlyNTTWnKRTFI443BjkYoPpp/wBVa/8AsPfuvdNmV2blaegqquM+GkKTGhpnp10vEUBkMshNzwQVJ5+nv3Xugfxte9bHDj8jjYoXglkppqqOBjUNDAAA6sPwQObH/Y249+690IuHq1iwVTJE0VJSw1UcS1FWrRygqdKspbkaj/tx/X37r3SYym5coubp8FjjWTVtfImpsYVfSZAoDxKnKgXF+R/iffuvdWgbdwdb018f6zM5yqrZ89uCklYeepZZYIXhurqASRcEA2+ouLj8+691SF2nmoM/NlMpkcjWPWRVzxUiO5MMcIfW2h/6fUHi/HH05917onuZyawRyO8cs1JPUymOKRS8B8Z0sgP1t/a/1/8AH6+691hkx+FrdvwVVdXUNHJTxu/imlid6mQyMyY9Ylbynm12EZFjY/Tj3Xui07vTHVWdgnpKePXFIFaijn1rL4gCXk1WA4vYGxAIH19+690h8xI/209UYxTU7SMpiI1rr1XDKyj63P1/H+JHHuvdB3lspQfZs0zTxT6WSOXSXjcG6lRyDz/jbm5Frj37r3QLZyNKgg07aCT6/PYu4Fr/AFtYkDj/AFhx7917pOJA8YLkl31DS4UFgxOknn/D37r3TjBRCOWmq5n8bQsZ1KDmRoyHQD/E/T68m4Hv3Xuhyp6MZejp6yiikmlqYELQEreNrBHuT9PoSRbm59+690gsjsfINM8knhV+Vl4JkAY8KV/wB/qePoB7917qJ/cWLwSazMSFLgolgt/Tax+o/PH+Pv3Xun3qPLUe1t94uGup4KiCavhpWjqUBURu4B1K9x9f9fj37r3Vu3+jXrfd2PSao2niY5JE1y1YiQKSyBvIhUAcL+QfqLfX37r3Rf8Asfo/rejxtRWYN46NTA6CRnVpPuUb9wIjchfr9b39+691X/uSlw1DVTYunr2q3jqjec2UlCwVk0/gKRxY/S3v3Xus9P1bvfI0MdfhsRNkaKVzpmiRpdMaAkl7fkgC1v8AePfuvdJPI7L3ZSOBV4Cti/UAr08humqzAC3AuTY/7H6e/de6YpMHm6YJEtDVxIrahqilYqrHVpB/H+Fz7917qBFhMzPJIIsdVu4cgkQuw1EXC6wp+osfrfm3v3XusMeztwtIzfw+aPUW1aomuLEglri3H+9c/S/v3XuoeYhEANM6aDGAJ2BAtKLLYkXPFrf7zYX4917rqgpSuiqkdkSVgokCBgGVNKm39OAfzYj8/j3Xut27+TH8i8f2T8SYth1Feh3F1fMca1M0itNPj3QPRSqpOoAAED8WuDe59+691YBu3dtMtRNFV1AKRvHK9MgJmkPAcn8aRxYfj8/09+690XvO9i0dPVVcsdSiNK7ikgkAUzKvoVQLkXABB+hJ5PJ9+690D2Q32rTRyStYlyA8YOpQbi7Ak2seOf8AYe/de6TGW3vXCng8lctN9yT4WllVW/YGtA55sD/iPp/T37r3Ret9fIncOCWaCgaKF40KBo3Ls7lyHlWT6kqDe/Itxbj37r3Ref8AZzNzY5a7EyO5m+6WoNQw1PJGVCkIxt6Ta4HJ54/Pv3XupOJ/mKVW36w0udasgiiuqsYNQdBY6i1v7N2+n+tf6e/de6UVV/M125T5BKiDItVCN/2kbXDoMbCVnksbXvcDgggcj6H37r3Qu4L+YZsHctNJW5fdi01bUiMUKtUxeMAgGU29OgAm3I/Fhz7917pb4b5pbNr4Wp03FjPENTtUNXQs9QAbKqqWuNPJt9fwSbEe/de6dan5bYARU38Jz9HURxzeuP7qH7szSG5lJuQEsbH/AB9+69094f5r4ejhNLXZiKjpjUv5lM0bSWICsyWY+n/iPfuvdCpR/KLak1NSxY3dFDWvWTKS5rkNo5QDqkQn0leV+lrj+h9+690I7fIXCwrERkKKpjhEaqy1SFWnVFLKHB5Gr6/i/wCTb37r3Qt7O7rxmUpDXR1kSO7GNGjYSIukFD5DYEkEen+nA/Hv3XulfmOyKquNLTY2qDNpjkqax2FkisAxAPOoA2H5t+ePfuvdPdXuOoq6Knpo5gZCUJeSUhpho5Lf7a/9Lf69/fuvddZ/fNVtvCmFIKfU0ILSGVVeMsNdlNySDe5tYX/p9ffuvdBRtXshamuq8pW1kUcsMcjwxxiRV0xjQUkLf1Iufzf37r3SFg+UFMu4K3EU7RVdUZXA01DBUZWNmLD6kX4sOfzx7917pV1/Zzz06STx0pR1FXM+oyP5STcEm/Fv9gOP9b37r3SU3BviOro4DM8YoZnRJpSXCRNI36o0BsbX5B4+v4+nuvdV2/N3ZDds9fbs2lj5BXUdLRSVmNqTFEP8ojp1qRZT+k6mK3+gAsbc+/de61vulVy+1951OImrBBU0+SelNHIr6ZqnzeJIpFb6n6EEWFvp7917rZj+OvXW4n25jM3lI9D6KZ4Y5VciZf1h414tp+g59+691YFj3rxTCKqdg/gj8ZDEICv0YAgAGwP+vwP9f3XulFjjVVETmRleNZVu4YXv4wqiVWHPI4/wt7917pmq8pXrWx00tKbQNIY9ZXRLZLmQi/0HFuP8P6n37r3Tzg1rqejyGXmqoYqaJlEMOq00zyDQUjX/AFKk82/P19+690sFkppKdZH8haSGywhedXpJk1gDi9+bk+/de6fMfn5qLTTwMrIukyRu2qOFVFvTJxcnj8nm9zxx7r3QmYLKU80MjSLHJ5nSGOXySAxkDXeMD8eo/Um9yf8AW917oTcZWoaaR2A1RpHEusHwlWbkMzC3IAPFiOPfuvdBj3B1BtLuTamT23m8ZTzmsppgrlIyQx5QK8dmv9LG4PHPv3XutM/50/DjePQG8ctkZaapqcDV1Us1FXmBmhhpp5WZo3k5F4wLKL2sQDc+/de6MN8JPix1t2Dt5s1u3cD4GoqcTi6yOW9JNRSYmocL4MhFVmYfcCoVzEviUkKT+AT7r3R8p/h10K060FdvSodaWplamajqcfSPqPoSec45IieASFYFRzdffuvdCRtf40dIUr1NLh98ZuCCmBEdQcorq8kh1ND42OqxsLkrewsLDj37r3UnOfGjHyiZdvbxrZxIQWdykq6y3kC2Xg83uRybWPHHv3Xuq1flP8Ruz8biMnUYLMU1VBJ5agBYVjPkCBpXKBRwVuLHkNc/Wx9+691RxnNhbmiy81DlnaOakkeKUTEol7+oqg/UCfpe/B+v19+691Kn2fVUNFFrmWemkRmik4K0co9DFyw1BCbkj6E34Hv3XukBuHbWU21PFVyU89PFWU8UheNA1LNGAHdw0dwb3JF78c/4+/de6GXrjdmHyOKqto7glElBkLGgqJVkkkopg66gFU6lDKWVSpAv+Lge/de6TbCfH1022MpLJ/DWJjpFlHnfyiMKJWQm6m3LAcX/AK/U+690lKSWq2fmqNqoq9OZ3Jp3QaZKLWdTaWJAJuSAf9hYE+/de6jb4wE1Ll5qimX7WhyaiupGlD2aOoVaiRvIDfUmokgnm4vcn37r3TFQbabIt4zMYZHXUDMLRaTYGznjng3/AB+P8Pde6cazD1MY+2qKnzQRARhhUPJHDSqoN4nLc2N+LkD8cX9+691Dxm46zB1vmx9VIgiYLEVFo3JsVIH05A/w5v8Am/v3Xuh6xPemWFIKGtlY60F/MfKEULoIRjzza5tax9+690yZTetRlXjnaRpnLsFdWJSNQ1luh4+g4JBt/Xn37r3TdXZidXikEsUtOpEmr1tMjOl1T6mw1E8cf4j37r3SpxG82oY4HqxDDodZHMmtw4C2LMrkj/WH4+gtYe/de67h7hjpMtLVGpVqemUpS0kUY8E58dg7afpa9uCPp+ffuvdIDc/a27d8ZEtXZKeVJHaOKni/cSzMWAFxYWGkc3seeAPfuvdWZ/y4/hLge+92UO5O0NwwUW3ca38SXAUJ+8r62OCVg8uWkC+KCG6EFQxdhwI9TK/v3XutwTq/a+zdibYp4NhzSUdPj6UUuOoaB5aSglipAYkCU8KqAxK2ZtIYm4uB9Pde6EePcm86lqOfce1Kd9vJGWaaCraOrC39ctLFLpW9wFbVc3FwbG/v3Xuhuxe56t/sDRfb01FWRQMlLMkUFSpIEcfjZOXYLbVcm5v/AK3v3XumaelxsM2RmqJ/FSGcy1DTOShVCUqY1Uk21AEP+COSeLe/de6Qlf8A6PdxZF8RiI8TBLLDDTvQwVawtD41WqikeBSjprBV+ddwQb2NvfuvdBj8n48XgPj9veioslTy5R9s5iHxWMyI88LGEPYlQq3Iv/sP0gAe691obZVw2eylBFTy1EwyVfJO0qxvDNIKlgIqc2HABspBvbi/Hv3XukjPS1kdVKJaYwoWWcU7B01InBjNixHIJB+pHP59+690plxP8VIjoViGRrY1ekhiiaaWZ0ISSK+kKCfoqFy9hcAA+/de6Mt1/h+yaOClR1dpaCaCKWPHNFNLHTxOIfM/2zOwYBSDCQCTcsCffuvdWVbA7HrcRS08FbS1DwLNGJGraeeKNISSGYVLKyozW1ENYgkg259+690IG5cPs/tmFMZk6CmeiyFIkMnjETViyyLqWoGkXZAGtqJ4PIIsLe691V18mPhNltoGq3BsKrOTxsUZllo54mWWAg6iquv9TcqORa3v3XuilbFz0uGrzSTzS0FZRmUSCX1SRNTjU5WP+yG5FyBwb/Tn37r3R6didozZmip5a6tqamOERDGwNO1/N4gDGoNiI/8AVD8G5BJPPuvdGTyNZkN6bLnx+GTxZQUjtGlaRNRFyAipdiWOk8gpa/1Jubj3XuicHC732Nk48dvGmFRR5Cqq4riZpWhRg2ifU34ufT9ABYE3APv3Xuhl6q7LrsHuJ9tVNS6UogjFJ5mNpUkcuZXb+o1DSAbWA+nv3XurMti7rw+TwyUuTH+UTJHoao0lJYmjssvlkJ/USQAPwP8ADj3Xuu+yNn4+lp8YmIjWaGqiEjJUBWSnqGUXiRluPH+Sw/xJJN/fuvdF23rs6HK0s9NNF4p4aJXWoKSPT0708Ya9K+o/Q8Wt7917ouW0KusxtXWU9ddqmlmkjpmZiiPS3LioRFNxcEH+l78+/de6H1KWPO41DNNEIxCrTSIHMtQi+olI244WwI+ot/rn37r3SZpclVbUpK2WjhnNLVVEtHFN5CGET3Kl4m+p54v9B9Pfuvdeq6HG5DGNDQwfZ1tZAZJp4o/VJNqNnkax4P1/2J49+691FrerseuEoqWorITM5md5V/dKNKNbyMPqLXA0/Tgm1j7917oJMJiKjrzelRBW1c9RiciXRZWVoYVY2MUqowH15I/qOffuvdHJ25vPHKsFHhZDDKyATTpKShWxItKL8sDfT+Tx7917pO9obPoN1bWqMnH9tLlIDVygxHVKPGllSyn0s3BJPIJsCB9Pde6Lf13uyXbmSjpKkT0/gkEMzSXkMLK5CFw3FgDbng/Wx/HuvdHLqcxR7y22KOSOKocIDQSak5YszNUvYX9VrhT9PwBb37r3Tr0FtCupM9HPSlmq0naQmXUnhRpNeuEgBXtf6m9hwLnj37r3VguUjy9bLFQVBsVgRp6iJ1k9NgUdtI51CxIIsOABb37r3Qx9E9KRdmbgp6etpnGGxtTHLXmSH11QRgxUKPqDY3H+Pv3XurdpJcVsnBU23cBT09PHTUy08KwlUSGOMWVTpsbj6hTxe5+vPv3Xugvqdz5GKOpp1k8r1QPna4drBQP1HkW+ht9P6+/de6j0lQU1TSSjh0VA4GoMP1L9P9ibWv8AX/H37r3TodxO7tTwszEgrYG6hR6Rdj/sP9bk/g+/de6dKDHX11EzaQ4QMxJDBv1KigmxP0+o/qPxz7r3U2SGKAvNExepOgD9wsIwFViiKCADyQeOP629+691O25X11DWCd6GOrSTyFVnu0cbsT61U8cH8f1/H9fde6ibjbI5epaSRViKqygxQxrHGwNlW1hfgcH63P1A9+691GpMrLjMLWUVPTyNPVSqHfSPWqKC1tX0vfj+l/8AYe/de6a8fUyTuk1RAsT2aNfMSSiliFCAckn8X/2B/B917p5mx5nU1ECMyRow5/bkufo3p+v4+n45tc29+690G+6a3+G05M8bykA2JiDAMo0ksV/pa3H1/wBf37r3Vd/y/wC38NU9VZbAUeNmXJ1EU8TVMnCheR6Y2/B5ufqPp+Pfuvda3W8Keu8dRHE0suqZpVDiwiDNbxhha/J4P59+6903bToftJUEixGdryzSM4ZYFBIN7/48W+v9P6+/de6k5bNikrDIGim8TIFiHr0IWsqu6/X/AF7+/de6dqTdaJTyySOBIHdYINRKkWuRY83/AKm559+6904U+4shVo5pnvNJGggVDcREG41EH+l+bc/7x7917pkl27lKtmlrZSzi8r2GuNm1XVXfgH/Ee/de6Xm3tt0MdTA4CJMUj8wsLai1yTwb8fj37r3QmrQ0Iyc1NGIXkdRrmCsqAKABdvof8P6f049+6908mnijhlSVFiTUoWSxYuTfSwDfm3A+v49+690nZm8E3jiqGnETksZWF2NtNiBwRwDbj+vv3Xuk5m8/LSxNJIRqiCuiWvrDC5VL/T624tb37r3TRBmZciaaQR2jkUHRJYiO9yQDYWP4Jv8Aj37r3WTJLGy+RHZAmhZVWYMZCXCgG3+H1t9Sb+/de6X23MiuLp6uV4KSX7mlMUEM8xSRZj6leJlFibfVT9P9v7917pnjz9Q89RK9SkkEboChk0JA1raV/HH5t9Tzf37r3U0ZIVDPUTSeEweuOaMqSF0XJDA/2vqf8bH37r3SAqctkd05NWUzmOlk8QkaUjXGguzi/wBf9if8PqR7917rJk9z4x5xh1SRa2CoehcrIGVJSo9FQWH4NuF5+otxx7r3SObN09HOlGwWSNptM9MHYCGRzZ/Jbm1+R/Uck+/de6Wu481SY/ApTx+NDOqRoFI1KHsyBbc6QL/Xk8j/AFvde6Qm0du42vmmrcsrSOJQ0cakXKFiW8Y/wFz9B/sb+/de6FbJbHoKeSGsxwd1MazRRWiB54dWDWv/ALAE/nj8+690I3X1NlMjNFRSxGnjhHgUo7KjlvSJJG+hJFvpYj6fUe/de6UjbXn29uaN6aIPIS6OjldD+c8yKD+ojj82/wCJ917oZsBtQ1Uck+Wrkp4owDCtwryF/omlVAsPrz/j7917pOZPGVlPkPtMWzpCsheS2pBIQLj1EH+n+Fx7917pV11Ll6rCoZaQ1F1MTXYSxqskZjvpIH0H+2+vv3Xutdb5udURbL3vkc6aYwDISSVAVo9QaYnWHVwBa/8AviPfuvdVuTs9bUSy6LRxnlTzc6rllHP+8n+nP59+691Np6l1V1kWMKwBAZSWFrngA/U8G3+9H37r3Ul6SCQBk0lmF2NtJ9RNlsSf+Nfj37r3UOoxuQgiUwGRYwCQ0hZUbkkiNlFv9YXvzz7917rJBNXxqpYF2UABmBb9P5Ugf74+/de6daPL5eldZWu0Sv6YLkKdVx9Lj8f4/wDEe/de6nz5nNVDTPG7wRgBRGZB5FF7N41NrX59+690Ke0tp5vcVDkJaJ5WNOkNQJZJUVkbVqkHj/Isfpx+P6+/de6Y67NjDO9BNPK1REFUsr6lNrswP1v9f99f37r3UTH74lWqjWJ5nRtSxmxEsYb0s6uBYgC9+D/W1/fuvdCpsrBvuStbTOsED3fzVOqFXkRzZ0Y8sSeOCAeQf8Pde6uY+FPwi7Y7pyGOzNJHW0O1sdkaCqWskM0VMlRTMHR0iX6pcG+kgkWubgW917rbN6k2tF1XsvEYCrSKqyNJQw0zzxU7GnaCO+lYXl1EC4a1ybXP+A9+690rshnsRFXUlfLRVCvPJJG60yiV4pFUKFnTTYAgcX4B9+691grc7DWwy02IjihqI0apm85KOojN/Gjj0hzcEAD/AIn37r3Sfi3FU0lOZK4hpYXEof8AQhU2Y2mXUGtyNJtyL35Hv3Xunajz+KndIo1kZ3KVDVCHkysthG5IswB5PBHIt9D7917rhn6XBV1MKXKTU0k02gL91T05vcsFHqUELb8AD+v1+vuvdVzfMn489c9k7HrcfkaDApkJUkgSup6aleVWa6g6Yz+ofgm5+n9Le/de61eu7vgZh+ts7Jk6aX7/ABUSVLNA0CSPL5VJimjRNN3js2lD9QT7917qtDdXXsGMz+QjiWCgg8rvBStpvDEoDEGNSSCeWK6iQSQSbX9+690moMVSxASOHjQtaN2jMaSIptcF78X+n/IvfuvdcJY6aRkgAUK8heUwutpFH6VIYE/T62PPFre/de6HbqvNTfxWkpJZZquggsVpZVjgjaQcQLJMEXUqC9lLEi/+N/fuvdXr/FPee4aBKCop5ZBQUgSWnMVmiEsg0tHCroOV4va4+n1sbe691Zhvn5e1WyNlV88tXTzzY/EExUokcyxTGMrd0VuTcaiRbkn6fT37r3WoD3bvau737R35vHcWR111dlS9L9zLytLJXiFnXzkX0KrHSG+hH1Aufde6LTW46emmliqlEVRAVDorh1Ln1liykg6gQwsfoQDcgk+691MjqZIYQgUSrNEl1YMQjAm5WxFvfuvdQxN45GDjSZASHUlB6eQvB+twf9h7917p/wANlEd7PqEjaoSWb0FGKnVbk/2eOffuvdGX613pS4mqVaqoMdOzrHMhmMMdpdK6UIJ/pfnke/de6MVuPZVFmaI11Ey1Mc9MXR/KbqKhbRyuxvrW5tptb/D37r3RLex+tMthI3kMqNTxvNL6QHjb0Al1ZbKD9QQRzYH37r3RdgFgd/I6gpItrPqLcgksD/vXHHP0Pv3XulFTQyVKlqWN5NN3ZksLIyBQxuLfX37r3TjicTlpq+FAkjukgMYVpdRLC6ugjUjm9rH8+/de6PJsLr3d9PhafL5OGopqBT5pankaURVaN3R15YX+tgCLC3Hv3XurP/ipu2GZotv1hikpZGj+0aeRPLPIllPhvcA8sTYDj8Cx9+690YrvGjo8Pi5HxtFBKCxetKqSsNL4wJS0jWF2N+LAfnkfX3XuqZu/6XGg5KqQqkMlC8lLG4VZg1mYJdQFAHpPIJt9P8Pde6rClcyvIdfLs4LKhLudWoWsePraxB/1+ffuvdT6WokFKGJntErFQRYAn86T9Rb6cX/3j37r3T1JU15poqiZpFikUWlMKlP2D5CnptyQeSf8P9Ye691hjyUhdfHFLdgzEFQ91JJQ/S4Frm3v3XulngP4nJ4khRpPPpUwoSCVZjqVk1fjmxB/2/v3XujkdAZLfmC3Jj6rFVEkCRuEKhiQERgCjqxJIt/Un8f09+691blLLldyY6hkyFTJJOFi1lblY/ImqR9AF7/iykD6X/x917pdbfpBJSMsdQjV7pp8CuFqpfGFCPHH9LaQBqtb6jmxv7r3XUedlxNalPMkyysTHU6pBUMI2bhI19PN/qGBIHN/pb3XuhIxKwVkSfaxpFSsVlkVjrZNK3MiGS5KkfW17G/P4HuvdYsxWmBp4qOjNZADCRVRRkrCrtcoAn6dQNixPHJPHv3Xuk8mbrcWryUyU5gyKmBaSmmDxRaHYN5ml5JBBuAeTzex4917p7xG9c1VDQKOQiGFqc/tR6pUj9SkMxtfn0i3PFjx7917oUdp7gyD0ZklikqqyV1QGQyUjQgN+hovVyq2BYnm30H0HuvdCVVrVLSulZEhCxh3ijdWBWVQUkRiL3tbVe4PPFzb37r3TJjIoIKzStHLUzyFUbwxgRwK1hqLW/1P1A/1xY+/de6FOskiWgx6U2NpaRorrNUx6jLVENYBgT9fwR9fzfkX917rBj6CkqZBJPGvkkb9o3upFuSQTyB+T/X/AA9+690rTtOjlliaq0M6qFKxrEIxG37g/sn/ABvz/S3Hv3XusWawkBp5RTQxRxxWV2poAfIjCxQ8GxJ+v0+psffuvdBxLtWt+6ktS6U8UIjkWJ44XZzxEQAQGtY6mNhe1rj37r3T9jNmx0qvUVVG8jrIAsbOGdj9PSRwAL2I/wBh/T37r3Q/7T25jxRRT/YQq00QISMEVC6uCCzG1vob2v8Ag+/de6f5HpcfKI1Q64FYMGsQwU2JJb6k/wBf9t7917plzTYyoEcgk0hBcoszRswBGoySNwFHIvz+bH+nuvdJiukx2Rhlio5BrQAK6THx3t6VjCm5P05a9/6gX9+690CedpclDPUxpUJIVF5VkYThLqF1EN+bW5t9PfuvdBu81bDVlKqFVkkRkhmQatahSSpuLfT6f76/uvdNdbX00Sqaz/MsoKQuCpuT/nLW+t/weLXvf6e/de6S2Zy8GHxlTXULqCITIkbFSQCfSQzf719P8P6e690SybujIZDOZfE5Sljehq6zxs0AEdQpT0IY7cMpW4Ibj8j+vv3XuupUp65nyErzK14oKOnDglIkFk8qi/A+v4/wv+Pde6Fv44GmO9qsfd6W16WCkBWZnsqyE34/H1+t/wAj37r3VlmapaYU1MXqY1KQ64olJOqSU2J1D68cEH+p9+691P2tfGyNStHTy0GRRlNPp0mN34WW7E/QEk2P9OffuvdTqnA1mAqTk8FIZItRNRGD4oZENmYI31sPzbm/09+690uKB8Ru7HsVbxVagxCmOnTqUXkYkfWxHBH4/J9+691gxWyBjah6h5EIkQqz6TpbnVqUKf1Lawv+Cfz7917pTY1khnnaBXRGdgfKWQqp+pjF+RcX/wB59+6906irjaOR21KqRujcllYHgBbf6r8n6/0I59+690zzZJJXRg0SyDV9boFh9CqG/qVtwTzyffuvdKbHV8U0bQ1E6qSlkBRTqZv7LN9ebH/ezbj37r3Uqoho0lZSXaYq0l1KccBlUj6KCb2P0FvfuvdJ/OUctVSPHSRNJVSxFY0spDg2LqyObE8LY/T62t7917qr/wCRfTm496JlcRmMTVUxmSSBXMbCGZKhH0MCfSDb6jj8W/x917rVX+RfVec6U7MyOByNDLR08lSZsdO7sVngcnQQDcE/W4+n5H+PuvdBZQ1i1JuqayUYun6f1cuyhRzewP0/p7917pSgJLGiTuQWJUFX12iY2VVA/wABzcf7bke/de6TlebyywUwZ4lD3IQA3vct6fp/vv8AW9+6901mGaeVoKSCUytCiqEvqBYFmbWouL2+l+Tb8e/de6b6/CZfGos9RDUwK4ZBI4byE2DMoP15DAHj/A2t7917rLSbaf7aOorJY4jM1kDctGb3vKR9L34/qb8X9+690oMDSU8GSSKpkCQieOOSVQbMuqz6NNz9CSeR+PfuvdCvV1WLo8rJj8a5+xB0pNLFpMhZQWb1H+vHJHv3XulThada2siiAUQxD1NFEzhg3NwF4ubf0P8Ar/X37r3Q34/CCeOjnDGOMqY5qgqn7RBsAUHNzc82Jv7917qVnMZNUUJSkpvKkKohqJH9fjLEE6GJIUH6n68/S3v3XugJymCyU8DeWNaWN5XJfSVV1VmuVKj6G35/x/w9+690mqOvO3j54UlWrDRmjmJIhjkjchmUj6H1C1wR/vN/de6tu+HPyPzMn2tJiKtKOqohBHWUNRXtJNkpVfS700Q51WJJH5Fv9j7r3Wxd0V3Iu4KGOKrrEav1rEIWkBchuLMhN+efr/iP8PfuvdHPpdWWhDqq3sGUBzYtps1gf9a9+ffuvdcoNvxGoR5ZFikVJJOSOWUelRf/AAP+P+w9+691Npw1O6hljZQLrKwDAOlyt1+tjxcWH1/1vfuvdMvYE2GxmHlyuRxEWXMLs93UaIlFrz6eT9Pxbiwt9ffuvdVud0fJPbmdjfAbWwVRJlRR1ZgnpqyGOOVKaG1dTzxLYoYwV9ZHPFr8+/de6q+yeQw1ZUw5yOoy4rKipqpllk0VNNj62tJWppaiBPUYyAbaORYEDi3v3XulBurtntzIddpt3btRX7lx9FSNK8xxtVSx0/2kyyQ0vklGubSoFiVFwCADe/v3Xulj1F2dvPf+xtu4WKWgoKnEsKetx1VCaWoyUjyiN3hLqGMalSGH0v8Anm3v3Xujf9S0ePzcmV2LVwyUGRgSeqhrFijko6Oq13MMDggBWPLG4J9+690vIeqs1XTrDmKCoo6nE+cY/KHV9nXxv+iaNASLEAC1wLH+tx7917oOuwfj1nd2Y91pIGxlXKJKf76lOlpJENo2aGQlbGwBFzf8W9+690nNu/FPtWLCUOIWKOiycdXE0WTTRUQ1MN7gzoQAmrgNpJt+P6e/de6MRs/prvfajx4uvRnVBdcrjKuL7JBa8URpj9W55uR/gT7917pc1OyO1jVRHIQbdrXkKxRPmYzVuZG4R0RxpQ2HH1AP5I+nuvdGn2tg9u47aIxOWloPu7gZFFWPxJMLeWGJP0BL/wBL3ta459+6901V1PSbUlnr6AUtdj2p3kkpmVCBThSXN1vZgOF5+lrD37r3Qby9v9QSGEV9diMY01YNFHMY4f3geLhrlTf6n6E8/wCHv3XulV/pK6106f4pQafstF/uk/T5fJr/AFfp18X+vv3Xuv/QDIbErqUKdy7orHSeOGMPBIftD4idRRD+f683+vv3Xus8Oy9n00q5GlqqjM62MQ/ym7l2f1FozyByBYD/AHj6e6911vDFyU1Xj8emAr5KOrhDQpBd4YplUshAP5JBvf8Ax49+690nKrctXg8WY6fYUkNXA4X75zHEJRqMc0U2n83uxv8A7H+vv3Xukzuju3dmOxVD5qSg/hrx/Zu6uJnSSVwoLxn9OlbAH8gc8H37r3RfN8dp7126Vro8XNDIzrLDXRIftaikJ9ZikP1lb8j/AA/x9+690n675IVVRh2ps7M1Nj5lEzRpSCWQTooaKN1UalJP1N+DfnkH37r3Rr/hJv7Fb27LpM1U4bVWQwrFDSyQSzRVoJUFkacGzIlmsTcH6fn37r3VjHzQ39Ty4ePA0+qM0+NS1MpBVTIAFL6fwLj0H6+/de6pA7F2/Ww4afI1NaVpmY1DoEVTJDc6xGo+hv8A0H9Db37r3RT9z5yI4pI8Q8IppE8MUQ0aoqhnIaWYEfW/5PP0/Hv3Xug+3A1PR0FIpcTZMIsoZY1IZ7+RvIy3Fg1yP9h/jf3XugWydbNHTVwjpFjnZ2nlqVWztJIQAYnH4/H1/wCKe/de6D6oymQpIFpKk2aY+VwQREUU2s4I/IANjx9Tb8+/de6R+dlNVplRYoUVCisgGst9Lov4H+++vv3XugyyYYSIqyIBJYSMq8g/QksOPp9f9v7917pvFI9ONKlpb8qvJ1BjYk/6309+6906YnG1mSE8UGqSWBDMtGxPkeJTciItze4PH/I/fuvdOtBvCu26Uj+1IsGE0MjsCgI/KD8jnn37r3UPI733VKkUzQCCF3YoXXWWSRjoYHjgD6A/X+o9+690tKcV2a2+cnT5CQywlY6umRbFZASI20j6qTY25/1/6+690H2SphicxQ1dbXiXJwTQVTBUZVGghtTlTfjgWP55+nv3Xuj67e+WeAxGCo6SZKqZIqeOmqYtWlpLKAwjP4BP05/r7917oJe4O/6Lc9CsW2IJaRamNoWSVyrwLazKCD/a/wBv/jf6+690UNKxBWJUVbSM07nzSBrsFdbsOPpYgj+v+29+691dv8F9/wDUeV2jDtzKT0LZmjiqPuqOveIGYNZUmTyf2hyOD/t/fuvdWH4/p7pndzTNVDD/AGwp5pkmWKJnlULqaFBb6DkXve4J9+690GMvxd6zlM8i4XHU2PrJZPtJyqu1XEVskUV+QxPN7cHj37r3SWznx568w0dNQYvC45amc6odKB51mTltZsfTyOOBf8249+691X58nNnYvrqlEtLS0y1GRjmSONIliKyXI8uq3AAGk/4i/v3Xuqmc9N5auocSgFibj63b+2SP8Pp/rD37r3XKlkvSopbUFuB/qSWtey/j6/09+690c74UfKzevxW7cwm6sPV1LYGaoii3LhfI602SxBYrM0kYOm8as2ljyDwLD37r3W1y/fOwO8tnYnsjrPcMddjK6Ax1NNTzr/FKao8Y+8pZqdTqBVjpUkcjkfX37r3ReuwdzeJaKTRUtPHIygJK4DuqhS8jN+VIIt9P639+690lKbKTZOgLxyzJXKmpIGk8k0wuWZl0Eji/0/p/X37r3SZyucrtRbILNKJaYKruWCUiwnRpUfXUSD+B/vHv3Xug/rTjMgzTT04dZWMTAsPIlOSLksfpck3sR/tvfuvdAjmdi4bKZdpYY1EGol5lsinQ/BB/ogH9f979+6903ZnqfZOVxLmWrgOSgeVKdGiBWrpSxZyjm3rB4JFxpA/wPv3Xui8ZXrPa9NR5BqnHQhJJFUVh0eSLS5uyxKRwRb+otyffuvdAhuXqzClo6yleWKjZmSnMbtErObRi4BAsf9hb+l7+/de6QOR2VXYp7Y7I1CDQLmOpkJila1w+hrWsbA/j88+/de6R+RyO6cKjJT57IUoTUGcVcutliX0ra/0v9OfpY/19+691i2fN3P2Nnabb+zBuHcWSmUQpDSRT1NzKbDzMt9A5uWNvyffuvdWS9e/Az5ez4+PK5+s+yiVI3hxy5Orpp4FBLuauSnRgRblfob8c+/de6F//AGVT5V7aelkjzdbVY1Q089IuSepnnpg3lZondAodV4AAJJtcg8D3XuoFf298g+klhjy2Gy9fiKaR2RamnMVUYma4kIpy3kP1IP8AS1x7917o0nTnz025uAxUeZrHxWR03npasGKUG/Kv5rAAfXn6fT37r3R/cf3ngczS0GQocwZCsVM6LSzxSpOJGBa7KxsOQD/T6e/de6fN174mydF9zTORaGRw8rB5SG5SNIUv9OOR+OT9B7917oDdu7urC2apKuqkp0RSwYO2pmmUG7s/9gXN7fQ/7x7r3RKux85kttbrXI4meZQtVI9VOtRpV1QCwuCLg2LfQ/X37r3R1enN54jdeNxUuSyx1VaxJWVBMjx0i3MRaUHgqAt/pz+T+B7r3Qp7i3rtnC09RjKSWnngjmdBPqCpVK/CGME3BudQvwPfuvdEl7D3veorvs2eenjV/JSRzKgb06Gdx+UP5H+v9PfuvdU8702nhsD3ttnckbQinzWdo56qmgAMNO0k6sdaD/Ef19+691trdM7fpKvZeAqqeNvB/CaaSFmiCgqI1Al0kW08kX4IP+vf37r3SyztPS0sU/ipJi0QCyAn0WDaR4wPxbj/AI37917pK0VfkaqoWOiiijhhJH76+L8XV5NXBAP0/P8Aj7917qLPTT19clRPPGLhy0wYiC6yGORU0gWDEX5vz7917r2QyEMUcccUqgqjRpGo/SV9TsFNxdiT9b/4EH37r3TrjcvIkcLyn1yRPFaQPIihl5QQg354P+vb+h9+6908QuyaB5lZ6oBphrj0yAtx4WH6bf2lcfT8C/v3Xul3j8rLQKhjeS0CGQxJ6mfV6W1KeBwPTbm3N7k3917oXNv5uPJxQMizqWVFMb6WJZWJAdBxweATfjn6Ee/de6WENY1K5byRs0lwUIsbA/6gfQD6cf4H37r3RZ/lb0htPvzrbMbYylBTS5KSlkmx9QsMbSx1C2kjCJICJG1AXB4/H59+691rW702RF0Nu6PbGc3PksZBSzGf7KmomgoWacsjrLSxMNRDkPYNpUk2W3Hv3Xug/wBybx2fW1kK0++9yyPOfKY6eSCGoYKeQamFQ/q5IuxIHH49+690IW2ewNt7XgFVHmdyVFQUA8dZkXcr47aJ2dydZHNxzYWFrj37r3RwOtfkvWqrQ45zPWQgyxRz3cSQxjUZZWkNiCbEfixHv3Xuld2P2fNncN9vkaxJXyVIa12hCBKVqolZKeZyLAD9QH05HAPHv3XuqW+39lbLir8vmYsxLJlmnnaOilfUqSoobW7qf82wA5/FxY24HuvdEe3DvCehaeIU8DKYirxaEbQjGzSW08gcWDfixFjc+/de6QY3FU1Mb4mqkeahkvLTiaQOaZiNAEZku1ueFDWA4tYD37r3TVBr25WrM8d0Eb/byI7NplZQwlQ3twR9OAD+PfuvdGLNRtvsLagy8NG0G69vUsUlSojucwNIjfSVsVZeG1iwueeAPfuvdA5uSnSehgnqC6SqGeMSN5GRVJjVWZr88XIva54HHv3XullR1lJu/Yci1SAZfA1TFS7j9+F6NIJLsEuoEcShFublSRyffuvdBhPujGQhY5S0n6tMcS2BjLHTo5/TYD88gggfT37r3SayGeatR46SJaeBby/vFw7Ja2hQP9j/AF/rc+/de6ZY5/TeIGW5Dtq0+hhxxa17WsPwR+Offuvdc/MyksJCdfD82Bt+AosB/sAPfuvdOkGWEXiHl9I40g6QbmwuBwbi17n/AGHv3Xup77jmhDePQXYLZiFsbAaTpYW/pyPqRe/Pv3XumSevy+RLzTPeLVYAOdLDgM3pPJ9+691ypqN3F2qF1EklSwQIh+oUsPV/rA/6/Pv3XunPG0tTS1MLQ1RWdpD4wIGA5GldQuAf1H6i3PH1B9+691ZZ8X893VjxS4bbm4chgqKWYSpTYlftGSQIFasmFIgY6rAaZCQeDYEA+/de62DvjhtrvSnoYc5v7fmTGOeGMUhmyWWH20ksYFNJJBjZ4gxAI0wBbWsb/j37r3VsHVG7drYk00e5sxnd61VICDTZeQy44yBzIpeAsWVQDwrkm1gxJF/fuvdHKij607Gkw801Eu3spQPFUUL08iU8KMo1lPAvGlwbAEEWNgLEAe690GHa+Wx/X1Blq3cW3x/Dso0kcElKzzRmlRS88sMqOiiRkA9OrUW5AuQG917qjf5AfJHP7f3dQYvrfBCmjhyceIwOXkxVZmNxZitemjqA9I2pWe0jMPECI1UANIQDb3XuhKru4N8Z3YzYbd+0q2qrMngayKt0Y7KYiMVsTMZmyuOnQeF5Hd00hijAeVFCkA+691qsbpr5B2fuiAwwY/HyZnKR0mMSNrYmCWvd2pg8qiRmubsWJIJIuQB7917pRUOzZt3VL0GPspcmL7xdMppUjQESVccgLheNV7/T8+/de6eqaq2r1zVPjqSegyWe8MEf8RCuY/LfTIk0sR0pGpJZKdEBc+t5dJ0D3XuhLoM5uqd5K7GSUplgWjR8guKoVnh8ShIalCiBBIosAyAXH0JFj7917p7XenbFJhquXI7kyFTTyzzQvEXjR6+FSVhSqitydNgrMCbW5+nv3XunnrfurJbYkoo5qmveoMxWIy6kjjVpCrQPIpUhUU8W+trkk+/de6sS2H2dhN10D0e46JMjHUwCRwQGM1MFMcerykjjggixt9TwffuvdEi+TfxATc0tRv8A6qhFHVfbzF8bTooFVDr1TPMykgkaSAOeLWvyffuvdFA69WswldJtjO/b4zK0ZJWOcqrysWCEFWAKGxFh9D9bD37r3Vh/UGYx+HRxV46pqKaKkkjBmrFZ2meIFnWwIVPwqryRY3uSffuvdS+wNmxdj0MMcmvFCJo5lkgIeok1TayhkFjwtm+twDY+/de6KL3XtXIbPpaHO7criavbkoWb7gFBXUUY8iySkg3uDqX/AAIBFgPfuvdDJ0V3HNvTFY2SqrjUtAyw6Y9EYilDFft5SLC3+oLDgWPFvfuvdWh7eyFJlcVHQsEnMOPh8zVUryCOV01ftPGfyGH145ve/v3XugyzGHyCR5KoMDVFFO1RCKdkR7aFC06ISLhdNjx/rm5BPv3Xuij7jwFTj6mpqqqEU0UExZpzEI3WKSUqKdSoFwt7G/8AT/X9+691l2ju2aOV6CZjIXrVSieNo4nMMY8ZOhbWXg8G4P1Nyb+/de6EzLY9q+gqKlVULTSK0ccpN5PRpZ9IsB9OLcfT+vv3XukLSbjjxExkrKdjS0zReeRAdMcTD1RyBzci30K8j/Hke/de6FaLcmJyVBQ5GjooHhjlj1a9AFRDM2qQktySB6Re5BFv8PfuvdSNzbZoN7QSV4EUFPFGAuohBBoW6qzr6jyOCL2+h4+vuvdAFgMhFtbL1mBrRUSyzqppJYpJJI1VJNCG6/0W3J5/xvwfde6MtT7lwuPx1PR01Ks0k8MU1VI4sWZ2Ak1MwuSf8fpyR+PfuvdBB3JtHH0cRz22YopHNEtdkYICSkYkQFvoeSDclfx7917ps6c3NJm0FBHVU8VQXjhED+lm0SNbSLX/ANj/AE4HHv3XurNej9v1dNVI9REaidnCRqq6IoQCSEcqOAwGrjn+nPv3XujbYTZtXXZWOlhndaipqoo0jkjHpEk+lgOPUqgleSeLcXuPfuvdWn7Y2jhOtNqU6UtUEqqiCCeSWNLTyTBf3Y9X1ADXFr2sL2sffuvdJTJZqWR5aid3kmqLNTo4ZeHXU54uoa1uTzb/ABB9+691Cw9LNKRUyMUWMl5h9FKn/OHUefwDzz/j7917p0qpTVyEQJGBGwZipb1MRZWDD6cGx/42be6909UVFBRK88qXNhZdWoaiupuf9f8Ax/1v6j3Xun7FLPXy2jVyAALqxBH0tptY/j8fQW9+690uYMUkA8rlGdF9YZNQJIte5+vB/wBe/v3XusLZGCJ4qUIjOA7osd28bLYqSv055Nzf/evfuvdeqpfHeSqBSMsGJJ9LXsFuDwB/hx+ffuvdYFjo6uN5ItNyTI7WuSTwvN+Lj6i3+t7917pvrKNIIVMcbM5JAKqSXYm4FwOOf+Re/de64Y6ZkDxPIwkYMqo1lFnJLDg2JBIF/qPfuvdJndGPWelkVoidMcixIqhlkYoCzO55FieLfjk29+691SX88KX+HRU+PDGMTn0JTg67qLsJHa1xe5PBvb88e/de6p1z2DqsjBP9qjySJGaaRVBKxopIvf8AqP68/n37r3QLZPamZx1YDTVUjLKAZwS8aMv6ZADfkj8C/J+v59+691Bg2fXS1ZLVDx0+p0ZppB5WJXyKQl7m54H9B7917pV0m1aaKFHnaVrkmCNH9TO40MSSeOef629+690JG2sHS46nKOI2e1xI5A0ArZI3Y/7Tb6fn37r3SkpTTuxpgoEZJV2B0gOSQzC/4JsR/hz7917pR01FSwkrTkNUl7FlQHQv4diPqF+vv3XupFbU1cMiQxR00cKxlfO3+eeXX9RF/a1E+n+nH9PfuvdQFrquaBxM8rurNFDAo0xkoPqxPIP+8fT37r3TEXeKPXKimRwzPEL8KTz+5+R/vuPfuvdM+Qq6KdBreNXD+NYnAchFGocsL/7zyf8ADj37r3ST/jMCSkM4NKGUIoAUDyGxLD/b+/de6mUEqVFV5mk0UiSRsIlLgyNqBIkBPpH+x/4n37r3Sm3jm6KenRMXTinmWGJSOf8AOv6GkDLcAEf7b+l/fuvdJ/DUc9RQTTOHeczaGiZ9URIJ1FxcWJ5Pv3XupeSM5hhpIHZGZxHLEt1L6xbSt/wD9Px+effuvdZFp5cHRzCBw+uMeVWYtMeQw0m3Hv3Xug+psdDUZNspHO0tSaiSodT6VhnK6GnLMeXVbgX/ANgfr7917p2qcPR49jXzzFGiX7qJzyZiSWcMpv8A1JAJP+8e/de6ATc3YUeUz0VOzt4Keo5dWtExQ2sdH0t/r8+/de6MPsTKYVVplrJ0KGFpxMCkaykLrSkErf22b/AgX+nNvfuvdDdmd6YCeqx1FQwP9tBTxBm9MrGYqGePUv8AqW41f7f+nv3XulbiN0U2IaKYU1STOY1hj8YAF+AylLXI+pYg8c/i3v3XuhaxppMoxyE1fTtUJoMQqZFEkOggsEFwD9Tf/evz7917pWZjKzYuejijNHW01TCJLRvHKjyMtiWX8af6Xv8A7H37r3XGOaaqVqyn4mCBRGyW0tf9IW/0+g/3vnk+690vdlV2RyM/2GQgSJEUOt1VUk0/SPSL3LckfTjj6ke/de6px/mtbSC09HU0kEjPUO8nmQaYotAtoOn8HgCxvxf37r3Wv48NbQyOXHjUhbLpc8Hkl+fqTb6/T37r3ThTwpK0YVWdpVJZgvA+vCngEX445Hv3XunKmppQZRGhcw31XFyIzzyB9P0/W9/9hf37r3SzO4aKroKKgq4wkdGRH4aeNLSW41SSC51H8/S319+6915f4Q0R1lIfIzLEgOohWbgsT/gP9h9fwffuvdNVRUYuF/FEmuQMTrJ1Cw5PpNrn+guPz/T37r3TMEkyEwMQcJJYOwuvA/F/zaw9+690J2yqmXHVcoTKTRAxAS0omKpKqXIQi/N+f9t9Pp7917oPd3VyT5OpemgeO8hUpcG/PEh08C9v9t+L8+/de6eNk0mMNRLVZapWGCmiEoXTcmQcqhBH9fr/AI/429+690sq/dFTVZnblJhnmip6OoRYoUOiOSSWZXZiUP0+lgTwL8/QH3Xut9v+X5vTaW0fjd10MhWUtHLk8NQmuGhRP9yYwAWNgSbmwJPP0P09+691YFPvTATSwQtkIIXlYPTiV6bTOoW0fANwxAuOAL8nn37r3T4JdvyoklZRQyiRBItWssaLUAkOFcpwQORcWvyPpb37r3TDl5MFVrIm3MT4shUxJTRvKhdFIB1SPp4C+rg/7e5HHuvdA3nNj7wnpa3HsaWnSQSWq6WsfWHa3pNPIBdBcWuSPqPxf37r3SQx20Oz9uFJ4npcxSQKTJMtXEngp1A1akLElrWKgWAP49+69081U8NJH5qvdOmtkYvNDXUqzx08YWxhjqNHLqpJP0AFv68e690Q35b5DIY3C4uXb+QirL5JKmZv26eKrhZtTEMhuvpsQWYBjcfW9vde6pp+Uu4M4cYWgmBpKulddEn7DQKUIebVYkhSbKwItY3/AMfde6pE3PG2R3LU0+RyVFFHTyMs9QiuVCuLKzNa7fkk/k8/6/uvdBZkxKkrU8VScjBTu8VO8IZlkRjwEiNiFH15vzfm3v3XumGpNQk7RMGjdSAysqpY6dJXk34Fvz/xPv3Xuhw6mzlNRVApWxSVVU8ytDWNJUPHAVsHVodTLxa+qwJ4/H1917q7TpresFDs+koaIw01d9uqUh8rtKxnGosge30YNYDkfkm5v7r3Sm7EoKFuvsxmdwTVcNYmHyL1c0lVrasZlJgeCmFiPr9STzfj37r3WuxuCWKtzuQelhKIlXKVWYa2UeVgGRWvYn683F/x7917qDkXhEFOlpSzAt6+WCqb/q/2/H+t9Bx7917rLi3mMFSxiTTDH+FDf4A8n+n+H+x9+690kK2Wf7jWg8q6yStiiqGABBA/P5v7917qDJK0ciFH0szWt6rqCSQEY8cf63v3XulVR7gr8fGSo8roQEaYCW6cFWIPFxz+P6e/de6EXG9372oKWKiOXkSlisY1JWwZOVRgfwL8AWH+x59+690xbj7O3Jn6UQTzswfyipmcs0Kl76vQpFrrpCnn83uPfuvdILG4ybLNLLEhmNOykxi2ohyFuygc3JPI/H+t7917o3fTHU+R3HV09JBSGVpfGZY3SySRyNpZFUqTwFv9fqTYH6e/de6u4+Nn8uzGZL7HcG4aVIaeRhMsb0xTwaQrqJkdW1KSLCxHN+ffuvdGY71+POJwO1q2iw+GRIoKN44dMaqapY4WZ2Vbf1sACCbcG/v3XuqKj2rlOk+x3oq6MKtPUq8ClnjSlUyalanYN6WNyGBvfj6fT37r3RmO7Pmbhq7aeD8SVMzZGKF6mmp9AD6OJXkcPzfkH8cXt+ffuvdFO7H3bhN/bdqcjjACk9CwnjcF5knEfKs6Hiy2tbkc3PPv3Xuq5ZsHXCpkc/Q1LkFQ4uAdK8A/0A4Hv3Xunak23X1Mv20LOpfSf3HcJ9LAhh+f8Lf0H59+690rF2/LTUc2PqoZjMSrU1Q8jtHF4gGk0+P08jkXA4+n19+6916jws2s+J4XZUOtrgFo1OpircgNyPoP9f37r3Q3bQ2vXiCmaShR2dUlhsJI6mRHfSBAycN+Gv8A1uCP6+691ZV8fOsqt1oqhqcvJptTrUxKjS6hqKllBJa5NibD6cn8+690fLG0OTh/iFPVYqKCDHUyNU6pY45Wi0aUMR5BYEXspuR+SL+/de6x0mVoIaylq/smFdTReiZD4tYUEKniHIJFwQT/AI/m5917po3GMZXVK1KyxU33F2mK6jJExOqRQqEEMD/aH44N7ce690JOx4VpaeKWGaWpDRhdXjPlmp1YjQEe45+t7c/64N/de6EvJU1NHAstGk8M0ly0FmiCrIoWQFI19Vzfnn+gHv3XugUzWKgSUyeGojdPK6P9Fckf5x20gccDgf0vc/X3Xuo8GUSgNOKmNEM+kPLG12nVV9DPf6WN/oAf8SD7917oUMRuqjFRRxQ1Y0GIylmsAGDFWR9BF72sp+v0BP4PuvdLymzq5MyxmpmcaHcupLAkjTFD6uT+bj6/gfX37r3WbGbqkom8FdFK0tLIxDxIYjKQxsGZiwNvpb6nix9+690IdJl1ykUbyTNHG73RQEsgcXJOn8/X/Yfj37r3S0ooaWlikZ6oPGBaAgAMvN2ULbkk8/09+690tKfIRpDTVCOSsieOSSa5Ri3CJpWzAm4+pP8Avfv3XuhBxJx4hU1tPdWUsYUFiHBvrP1/V9fybfQi3v3Xunmu3Dhqegkx32lIpmeNi0tOHmXxngRsTxb/AG9ufr9Pde6D45SnjqoRLG86TKY1HhIiAJ9OpgBY/Xm/0+oIJ9+690vKTJU+LpDEDdyoMZ1LpVD6lBY2t/rfX37r3QeZzsLH0zVNMHeSePyKD4l4D2JszXuL/wBLEn37r3QB7p3ZnMiXSiiZ1kJWNkYojk/n0Gxtz9bj37r3ULASb4gY6ltBKFu0YBYC/KO3P4/3j6fX37r3TVu7K7jxAesiiZp38hkhCtIJI9X6iRwCP8ffuvdBynY1RFHN/FMbL90kbPAiIoneW1wQQLDgc8X+o59+690mYd8R5ivSSWhkamFQFTyxDlUS2hgeOPzxza/v3Xukh2Vu7aCY2px88op556SVomV1QpIFusBPN2J+lxcm3+uPde6JTjcfQ5CpqC6s5araWlkd9MyRK5WN3+tywIPB4N/6e/de6GzH4Olp6WDWkzy1MB+5mSPQ2liQjwsQQSLAXI4H05Pv3Xuhw+N2yoYdx1OVlQ/aI4E8hPI/cJJVR/aFh/UHn37r3R+Nx0NHT06vCJJE0DTYuWMa2IkfT9Db8AD8n8e/de6WuCwcNbgIqmKokdUhvHKiapYmT6qQ3JP+xPH9Bz7917p3xVPWVlK8TVAkMMpgMbhA7KTpuUP0JHJvYf4XuPfuvdBJuKmrNo5Y5TGTzQ06y6nh8vokk1WlQotgP9YWv+DwffuvdDnszeWN3PRARVISdQivSMxaRZVBDuS3Nv6/S4t7917p+rJFoJ2gqohIX9KMLG7uBwePoOP8ffuvdJeXMotWtP6lh1CP9sFUsOW+g5P0/wBYf4+/de6yVklHVFGpRHC5UDQ8li4S4BJJ4vx9fr7917rnSGtogJFp2nlgKiRtaiMlgbC5Nja/ptz+ffuvdY5szODJPNG8QDlAXBViTyQR9T/vR/wHv3Xun/ZW58dT7uxT5adpaX7qnEsUlm0xlgGLf0X6k88cWsPfuvdGu70oeq87s2fI01RhI6k06GAwPGZvIVKLGwAve3Iv/j/X37r3Won/ADeeo8VlNs0e8sbSBa/ASqfuYYkBlgEYidHcckjUCOCCf8Pp7r3Wuhi8rNSlooxZ2sGdirIdN1aMf7YE2/4j37r3SwoMjErqJ5GHOq8RLFLgkAA/4n/jXv3XuvO0vqlU31q7FifUhY2AIHB/33Pv3Xup+29wJhMilfNAlSB+26SagJCPXE915up5H9ffuvdRspuKszVRWmSYrE0xdacoTGsOrU1mNyCLki39T9LA+/de6iNUPAgZmtSSSWjE3qdgi8S6RzYFrW/I9+691GStkjqFkpGBKzJKJSBfhvVZT9L3H+vb/D37r3Q4ihrMnjIM0YYpIkK0yX0CZ5GVbMSOb8f0PF/9f37r3Qs9XzRROqVNKySQyCMyJ+ss50gEsOQNP1N/9f8Ap7r3RnKNMfVvA0MMlPLJO7VDAApFGoHqAb63tx/sT7917pzyOPwdJE9S06oatmdC5Fjp0nlV/wBbgf1v/Tn3Xug7ki2xU0KLOD9xKzIkDTEu0xd2UeMCwRlub/iw5HHv3XugG3ztmmlqVOMilEPhOpGXTZrhlMStwVtY3uP9Y29+690HWDrN07JzMGTw09dRywVSzh6d2Uo4NtYlSxFvrcH/AHj37r3VxnxH+We4sVkaWfPZHz1U7QllmDeaplA0LzyL8E/j8/19+691sudI9tUO98RRVdNVqXeljJjBVVMgXU7OFN7G4A4vcH37r3RjTkzojq1kV+dAVbObqATq/wADcf7z7917rIuQhZ0FRFJMWBYmD6B1AYLcWt/Q/wC8e/de6J78pN2VGL2/Bg6rcGZ23BlvKn3VLCJnqAsYIpWk+q6gRpbj/Y34917qvLLbWwSYs5tnrZa009fTeeVBSTVNHKAjxmSIXMkoI+v1txx9fde6ATI/GzetXtzLb7AlwEMZjkwdFT1irehjcSy1cqXtrCagGsQCSCRf37r3Rx/jVsKgr9h02b3FXa8iKiqhjWeWGaeqo0JFOk6xWUsVNzqFxwCPqD7r3Se3l1Xmtubkh3FsfZD16VKVsdDReRY8dQ1Nc5MlRFFEC1yQOGYgWuAPfuvdDR0p1zkdrSVO4c3kKOLcFWRU1mIYkgRyTeiH1sRq55H9LX/oPde6P7hZaeXDsK6iSFmFo/I4mSNSo8kkTHjTx+m4sfz7917qDLuva1GTSpLRSKfW0hWNzHKoC+MKbk/TiwuPfuvdOb71wWMpoq2pyCaLK0FMqwtK5ZtIIWO4sLfQk/4ge/de6D/f/ddNLjfJiEl0eaIyToojBmQ2AYIbnV+T9L8e/de6D7Ibx3FuvBwNicjT0dZK+pGkAVkIP+blBIIPBP8ArW/qSPde6TG6crn6LblBR/eSS5tpbzSK6JS+OM+QtHKTyb3/AMTf629+691Drt752hxuJGXqBFTV6iKdWK+cRW0u5sSdIHPP9RyffuvdAn2f8bpe0pYMvs+rxojeB2kx1bLLFFWeZbeUVYAaM35DKhI/PHv3Xugi/wBkw7f/AM3/AHlprfb/AMLt/HKr/gJb7n+B30/5m/q+4/X+Lfn37r3X/9F2yGWxEEooKumT7eWSZV80SzSLIGZVMV7kA2/pxfn6+/de6Bjdmfp9sQSSPQvVOJDNRUkNIQ1vICJWkFvzfgfj/YH37r3XDF7iy27qSky8FfX0E6Wjio4k0w07REhZ5tX1AsOP6/6/v3XulNW7Lr67Hom5NyTUOKrg8sxcxxS1aga55qaef9QAJuinn/b+/de6D9uv+mcpVDHVm9qhqejaOoWCDiSY2BAcspU+m36fpzxxf37r3UPuSr6cqcGn8QkydTjcasPjxqukamKlj8QqYyLEa9N21fUkkWHPv3Xuiu7K3V8b+xsiduVe06vBOpqYxUOYUiZKaLWky1iXS7KbqAo9Vxz7917q0r4gYHpvF19C+zKhpoMXS1mUpZVjgaSV47RVUTPZf0tcSXYEi3BH1917otnye7NfKbtzUsLulNLPOU8kqGKnaOW0BhJ5It9Bfkjji1/de6ILujJ11bS1qZPJGOCojLQSTShmlPKLZQbLqtxyOLXvzb3XuiwRV0bU+Sxr4p6gU0srSyRIYwInJIeMgW1XPH1P5459+690iqyaWSaWnVY6OkhpzEhqhqJSwZRqb8sT/jY/48+/de6CzM5GAs6TeFUgjWJF12LurXUE/nk/U/jn37r3SXzCfxKgskKLKY/KsoYemNRpKrb6/wCtzz/t/fuvdBVWBUmkjKyK8a6F1ghVcLc8A8EX449+690G1VOxmKiKNpdbXcAEghvoOP8AfD+nv3XupiymMxsQUYDR5QNQGog/UCw5/r/vX1917pV4p5qdHq8bKJMpGweJoYjNJ4RHqd5I+BpsbW/2NuL+/de6S2XramZ56ialjqJaqQtK8gBkFmudKN+OL/4A2+nv3XupmKq5Mp91ST6pjDSLHCpXTZF9TR6f6XJ+nv3XuldsIsM22OiDiCtjdYtJCrJJEpYJpc/UW/3v37r3SV7AxY1xVUodJvJNHOWNjLIpKjWyDk2/3j6cge/de6COTK1MBCA6glgA6XKgC5N2uD/rn37r3XEV9VPYuS6KbhQRoLfUaf8AY/7x+ffuvdecTvEaiRnggjcEvY3LH6Kp+n1vx/r/AE/HuvdKHaO5cpt3JRZPD1U9LV07Ao8bNGjqrarNpNiSLcEe/de6vE+Jfybw+6dqPhNxPMc1TSQxzxIbPUU5chjESdS3tzz/ALx9Pde6tS2vufbecoEeOCClmx0IKUdQ8cy+KVNMMiO31Ynkn6/X+nHuvdOWTwGAhxsmbkpVjqppApqGl/zTxi6gAHgXJ/17fX37r3VTfzL2JWblxGSyprI5UpYnFN4dDCRUcsWWw4Lfn6H82+o9+691RLnYG+6qYBZfHMFuQA4KHS1yP6+/de6bqSRwfD9UQnSwIsxXknkf1FvfuvdT48pVRQVcZbXJIAguQWABvoHN/wAjj/b+/de6MX0r33270isuR2RnarHpVwsZIGYzUyqW8mpYGuob/G3+v7917o3OA/mL7sr8rSUvZGJgraF1AqaynIjq0kbhqsLwtje5A5vf37r3RsutvmX19XVkMm3c3S0FbE5FR/eB1iEi3+sRa66bG1j/AI83Pv3XujO0PYW3+wGonrsjjgqq87fwuppTUVKEswd0jawGo8D62545Hv3XugT3VNWwyyrQ08sMU1TVNGz6hJLTqxZSWX6C1iBbj6e/de6DJNzG0lNWz/btSK7KYXaxFQLaWN+SQbn/ABv7917pny2WyjUUcyF6aiVXipqsC7OI01D/AJKNwOPp9fp7917pDyUOUq4Kqor50SkfxmoWaUeQGQemwv8Am4/oQOf9b3XusRwmNrY44qrKRvRQiRXpdSgiQjTEB/rWFgP9549+690B+68ht3H5FaKhqjkKp4zTSfaRGayh9Kq6re7a/SLC4459+690a34w/wAuTtD5HZiDPbio8hszr6UNJHV5GmaKuyOgkaqWKQAhGAIvzzzzce/de62R+i/h10z8b9qYyHZu18fJkZ1jWvyMlPBJlZ5YkKSy1FU41AMwuQp+hA9+690YEUNEVmjSmpovuCWSnCWiC20ksOPwORe39B9ffuvdI3P43b9QBIIFkqrf2FVjaKLQyRIrAW/DfT6Hj8+/de6Lp2Z0zt/dtBFDmYo6SiqZo5anTBDJWyQyPxHShhdSFa5ANrH8+/de6rp7o+B2y62tqqnaFOMXEiTn73XHDUzx6fTeOMnkm1/8eR9ffuvdEAng7g+O+UrKGhq63JYFJzIPuizR0cCqDpiLX+vNvp/vXv3Xujc9TfMTau58P/CKqeSPOJJ9tLT1UnhqppfoxSZ/7BvxpA4+vv3Xul9jd7ypVz1izkrK7oodkkChmPpsF+gB41XH1P5v7917oGO2Y584iyY6jqpjTqzyujOEkJW7y+NfyCdKj6Wtaw9+690nOvO3MlslavG1MLR6aUJA0weGAySDgOGN7/1v9Prz7917pB9zfIHdmPoYa3B6RMSomkacMhkCAaArA24/24tY+/de6J3V/JTeGYaSDMmKKpglF5YanwjxSNZkdh+ri3Bv+bW59+6900Nu7Dbkz+LE1UITFmMc7SEgKVEqsWEp5sCD9CPfuvdbkPx5ydLkeqNmTUUsc9Mu36TRJA4cS/sKdMlz9OeR/rfU+/de6dN8ZhqFg8qxLCWYkhwhY8FfzawPHP8AQ8f0917pB12bo6tKS7SWkeCRhqAJRQGMZaHSCPoT9bfke/de6fcnk6ahpmhpIo56espUfRqGqAmVgzRI3ABPB/2JFj7917pI0UsMM8c0kCypDKryGOzKUZyAn1I9JP1sL/m/v3XunqtrfHWrVLH9tHZmgaM/529lIDfi5ve3+wI9+691krM5T0sdBPJHIlRF5JKyGxKmFmP24Cr+ok2BNr/QXP09+690JuA3Nja0CneGKGVoo5pEZuVDLpKLYhuLXtxfn8Wv7r3Sxos4KSrElMwhRAZFl1qSjoANaxH6A2uLk3vew/HuvdK6k3RQ1Ut5KsNUJHqDkqR5Xb/jl9RcHj1Hm/0H0917pQxZGlk8cMbPLJLGSw06UViCTYMWKkH6j8n+ot7917qm3+Zh8UMz2bgBuvY1O0OapqaaUtTU+mSrljtJokFje7Akccn/AA9+691rgUXV/aW36+qSpwOUavhlekDTRyOtOI28UpRGH0uCb2/P1/p7r3S3p8BvWJ0iyWPqlklCJC86zqguRqKgknkrZr3Bt+BYe/de6V2L2z3JNk1rsbjchFHNMtBF9t5gyhVALsE/skD6XItwPfuvdKHI7O+T+apKunjp8kiw1DKVCSRBqVLISokXkm1zcfX/AGPv3XugT3r0/wBu0GAkyuThRGDyzVH3UwaodIWBu4bkAWuQAB/W/Hv3XuiL5nIz0+WrDkI4XlppY1sdYDszkiMjgabH+lh9B/T37r3TXPF/G5YP4fTtJWu1mMRUQxg2voVbcW+lxcnji/HuvdKn+A1Iw8iT01c/gdF+5eIiGOQSHVFJccXJ4J/417917rJtjO1u1s0kqyFIrGIwAr4pVfhknLXuv+F/p9Re/v3XuhK3dteLJ4eHc+G8tTQ5GoWnqiEZzj8g7F2h8KWHjf8AsH8kgAgCw917pEbfr321uRaZqhZqGojjhrKSREjiHlk0Ms0EhN5VJYgqQR/X6+/de6mb12HtHH1tqSvrMLUVkJlp0ydMJqKoaQ6gsM9OVEac+kEGwsLcWHuvdB5SbAqBKj1mXxa0KyapK+CsFVAqAB2soj1Gy8Jbgt6OXGk+690n8mcatVIMKJGoo2KLJKGSSpVePuHRgNOv9WmwtcC1/fuvdNMh8cbtGFdmJHJPA/wA/N/p7917r1JjqurZVjiFpPoSXU6wfzY8W/w4t7917pY0u3FVmFcVVlRSGkLhEIUG3B/N/qb8/wC29+6906UmHkqo55aWMSxUwKPKlhAvB545/wAfp/xv3XulnsPr6o3FW6TSnIO6zxJSxRl5IQg1rUAIBYj6gfQ8Agkm/uvdHH2L8bcQ+3nz+64vsJoqinFK9Sr65fA/MFQotp1WuCDcAgA/ge690aDqjIYjaGardwYYIaDGCOnEFOjeeasRAFXSzm6Dm5JP5J/JHuvdWq9K9sbj33RyQyY1KeOERSGZl/bspspMcdhwBY2sLi314HuvdHSocpJhZafJ0jQEPGJK0oswpVmdQGZwDwT/AGeLarjgD37r3RkevuzHr5oo/JXGYRJHGlmtIFfyRkSobXA4JsLfpNwPfuvdHKTMYvc+BbF56nlrqWrhUK9TpmjEmkaiihQ6MCunUpFwLG4NvfuvdV27o2r1LtPexw9TRwbVqpK+SoSuySxPM4lZquObGVwcyRetv3SEBBAu1yffuvdDnnsfTZPY0kUdNj8lSNiZJ6OpcRT1NVUxRCaGSWoU3J1hSQoJJHNxyPde60Wu46etwPeXY8WYpZqepptz5GOipSqpGZBVsgV0i502sQSTcWJIJPv3XujE7cxtDTbHTJ0EySZWtgabMVVNI0MsMMirGlPEb/nToa1v8b29+690WXeuKjxuRqsjjaWpCkM0SVJYvTsj6vRKDyb8hr3J+tz7917ocuqM7NlcVDHW6AsLpJJBFCBLVyFz6pZwAbKbkgEXH1v+fde6MptbZD7rpK6oolkqqlapono1jdjPqfwg0oSyl1VRYfQfQi/v3XukZ2H1klLB/EIMbWVLY8LTVMCRxUhilibx38XpLN6RqJub3H+Hv3Xugej37uvbk8VJTTV2PpopCrQS09nnp2uwiD2BFibcEccfj37r3RyOl/kNIsU+L3FLMqxSQeNZIf2qeKaLRK9SzXZizchV4I5IuT7917p97O+O+y+14Uz+xmSm3RJTrVTVBKAVIVvIUZY10nngAC4AAJBBHv3XuiiQVG/NlbhoNu7j+6xtBFXSrUOqss1RT0spaaro2kWzcft88AjjgAe/de6NltLsXb+WjrjRNNHV0yrT42GomLFoggd5J1JK6nUg/S44+nJ9+691x3/s2i39t6eARPHUNRVa6CuqOQNEDGhA9RAuFF7kW+tuffuvdVa7LrMx1Fv6pxlX9yMXS5FiIR5ovL+/49XiJ9eltQBsSP6j37r3V4nRmezu7cOlfjMcaalpF8lfW5BHgjkpSCCUDab6QQOL8ji/Pv3XujdR4bbTYiip0zMeQyVVRVtSkVK2qnNTCgMsUhHqurG5IAsARzYn37r3RYe19iTHGvSiSknknJ8s8eiaBWlUSeeMccWb+gANx+Ln3XuiS7rxo67qZGiq0yc9S5ippEjMfgVDaQNrHH5ANuQAf8ffuvdC7tHdFJm8XTUtRLJHIojMnlKpJIAOVVl+t7cfn6X59+6917c+Jir8bWyKy0tLQpI8DSLqNVKq+WKBo09dyS1rfX/EAe/de6Re2t305SKglowKdmpongd9ASVJdRERPPqHJufz+CD7917o82yY9s5HG1ceOoIneqpWSMVTq8sE8SWkeKMcldQtzf8Arb37r3RYt8debiQZTK4ahjjq4zIspmdJJkSwKNEHuymwvx/sTcke/de6BLHbu3FSS0dJnI5neF9M5KBGkVCQUa4t9fp/vN7H37r3RicDVUG4qCOiCStJWXXRpBIWeyLHMp+oHPH0P1+h9+690/dKfHnKY3sTK7ojWOPbtAkkq08xLD7hDZXUHjSTckDgG/4Hv3XurMOr9zYPDTTVGQsskUmiVEZQbXsLRtZXH9CPxYX/AD7917o7HT+VwOazBzU8iLSUzMaY6UPk0m6jWTxYg6vxe4Itb37r3RrqjPxbimiEP7tJAkfJVo1c6dBjXxWsbg2IAFvwfr7917pqq2qK2rESkCMPHCiSX0MFIR1QL9PoSf7JNyCOb+690qqykeGmeFXZZKhQrKsaCwvYj0cXP9bm9yTz7917rBjqUp40CEmMqWUgKbgWDc8n/in9ffuvdPclNNVSeJEcXUFQOR5G4+oHPAA/P9Ofz7r3Qh4fF/YRJqGmV4r2BdT5DwtwvFv8fyb+/de6VNDSzTAGQkahZ7C5NuDwf+I59+691MTEYzHzNUmNXlcML2XUvpCsWH+AF/fuvdcclj6TL0bwRusIZtKtZWKuSbs/5+p4t/tre/de6SEGH/hJFGglnBZizspX1KQDbj6f0/wHv3XupU1goPiNywBIINpF4DK1/wDC9vp/h7917qDJBeaNzEwZQzMV0i7A8Xv/AI/71/re/de6wziF42DLGrktIWa13txpIH9eP8fr/j7917qh3+aZS5DHx4bIUhETK0kjqg5jUWLCO31vyf8AXP49+691T7iNzRmlFPq/fqdD8tpbUeCSR9eTe34/Pv3Xun7M00SUsRkjM7ywGQv4LIl2uWv+Wuf9f37r3QMZeQU1VA0c1P4ZvUZWY+TyIQG0j8EfQ/n8g+/de6dKa9ZMSKgeDxl4ykYZ0KDk3NyL8fg+/de6UMQVaJ/PVtTxyNGySTEu6afSrD6gf4j6W/p7917pJVubrYK4KjWhRgyzMhMVSYmCX1/m/wDr8H37r3QxYbPRU+MeeJPJPVFD+i+lrAMOPrax/wB9x7917rJDknqaepkqoUSpkZNDE2CxryfECfqOT/vHPv3XumemnrausqEiYLCnrWP1F2Ytpu1uDcDiw/2/09+691nq4T4Gkljl8yjSihgPTc3JU/635/2Pv3Xuk3U0MYo/uFh1TmQ/tHl0i1AsT/U2H1/p/X37r3SRyGJqKmnmNJSOgRvLGujlkUXVdZ+nI+p/x59+691Ax6ZCmRDUwOimIl9b6F1s1iD9NQF+Df8A3r37r3UuGsrFlBMflhH6lK+QaQb2Fubm/pvex5HIHv3XuhGoYZ/sRKAlJDJ+7qYKVYkXCMRy3Fzx/vXv3Xuk9jJI1q6irkkE0avIsc9y0YUNYtpIv/xI9+691lzO46atVFoxFE/pp5NdlJI9Jmtb6Xuf8R7917prw2BFRVS1q1tKyU2lZoCxVaqSQkq6WHJFzxz/AMR7917oJe/N5Jt3bkmPhcrWzaooEh/UxbhwLc2NxY/70PfuvdFM2I1QayJclBaKZtcjSM0h1SEH1M39ok/W1hb/AG/uvdGepRUw0ka+mamLkwQiwZG+iapbf2b3H+P+Pv3Xuldt7Nz0EyJNHK8cMkas7leE8gaRPJ+eL3YC5+p9+690cJd5bdr6bGCnlgqAZhMXpAkq0tC9OIzTKXAswflr/wCwPv3XuoOe3PiYqxo8bVs0RRTSvo0xuqoFdAi/k/T6/W/v3Xuue1dxTvUKtRMxgkkOkyu94rDU5Uk2DccfQf6/v3Xuh1oMmsNE9cat5oRxdDqDSMBpD/4/1PA4+v19+690LG2c2KxaGsjhSE07hWkYgpIEIJcr/wARyP8AeffuvdFn+cXXUvZGxK3I0tPFLNQRNI1Gqi5XRwV4uB/aH+9kn37r3Wuzmus4zJPTZClSnaKdopUjAVlkuVABYG1h/T88D8D37r3QV5Triup5nSmDqiSftlrAsCR+hBa5/wBb/X9+691Mo9jCECKpidEmZTUzM0itHEWtI0aDgleeL3/H59+690dvqb+X/Xdu4A5ra+TEMskyPjxUTfcQVVGqFmlnZLCOQsNKpck8Dke/de663Z/LT7xw2TSiosNPkI3Ty09bHC4pxols0coUcMP6X5HI9+690XvfXw+7p2VQPX5XZtcYJZ5I45oP3ADTsUkJUXuCeL82Nhbnn3Xugoo9n5PF0lbJU0NQHp/JHLZSwhZAFKSi1+De4vx7917pM0ESw18VRMkrJHKrz6Rpugb8IDwPrcH8D/XPv3XunLO4qiraiauo4mSnmCuAgLFXIJKkDmw4H+vx9ePfuvdIasiFKBGtg8jEXZrX9VgCF/obEc8fX62I917ow3Smx6XP7y26WcSyPW0MYpmUvHNK1QqhQDewvbgEf1/p7917rcf6+2duzF9V4fGnG0ZpMbR4aalpaWVYa5IY4g2oU6kkxA/Ui35/Hv3XukdXbj7bx+6shW4bBZsBAlTArw1uUxiGNDEwmaAOyBT60C/Q3uTfj3XuhLovlTkoMZDjN4TSUOQpTEJ1mkmhSVolCyvTJoVgrEC1xf63H0J917p6p/lVuVWiqdu0ZyO3EiJnJSohkepZyFhOQkU6AFBYlyBxYWJ9+691yx/zJ3L94s+XwOVlxoM0ccVI7tI0aNogCU8oBkSTnSyM/JN+Bb37r3SjPyI3Ruaug/gGIqMdVtLSmfBVNQYa9aWV9EkgoyVWSQKQRHrUngX9+690IWYr+5d20P8AAarBJRU1TDQlRWUEVFVVlI9paqsnqIZzJTlAoQRKspcG1xyT7r3RZ+18LTYbHR7dzGRGVqJq52ahUO7UFMzErRwLMiyMkbatLMQ3NjewPv3Xuq7vmntvZWB2zRmpp3k8NEWqEpZNU5ilpxIqPDqJsCTxe/8AX+vv3XutcHdD4sZbITUUkhjlmneFGkZXSEsyRCQN/bFuQb/iwA9+690H/wB4aKECJ5RU6ysUgRXAP5LF+bj6cEC3v3Xuk8/mkqXaWVnldmeQyg3ZyPqbn6cfjj/W9+690MfVMcceZpp2Z0U6gBGXs0iiyhgOLf14ufoTbj37r3VsPTmTw9LDKMh43mXxvRGZ2RKQtG0ZaGRz+q/4Nx9Pzf37r3S37WxzZrBVtszJNQR0MgemErxAt9rpAZnJuCRxpIF7mwN/fuvdUb5rHmDPVypGlO/3VQsml2kAKzMsYLk8MQASD+LH8+/de645nH1cGPpqiUq5PGi41X/xvc254/2N/fuvdN2PWrEFRBCNPkgLyBWFwn9Lm/P++/x9+691DmodVNFUSqsJa6OL/uFFJOskG3NyPp7917pnyUcA8cUUJKqAVdP1MST6mZgfrYfQDj37r3URYk0shdtT+tWZuAbFTGQLfQWP+x9+6902zK0RkAdwmoLpcjll9WpSwHJ/2I+n+Pv3Xus0U89UwpNMmiW94vqX08LJqUWt+AP9f37r3RuOi+rcnla+kC0iSffxqgkClnJFmGsfQ/4cf0/x9+691sY/DH4gU8yYivy2PEkEMSTLLLACxdTr8N41U8H6f0Bv9eT7r3V3uI2NS7fx1HjqCjhhigWJpOdHoCkBSh+pBBPHFrf1N/de6CDtnZy1WOqIZoPM0xeWAslmdNLeRSSSATyOABYD/En3XutSj+Yn1NNtbfUu4aeinp4KqqdURbMsaoty7qFAt6iB+f8AG3Hv3Xuih7L2nit5UOOgzGRq8ZVMsy4uSojjlpKqSEhXpk8xXSbC5Oq3N7e/de6F6dcXQbXraCmjpCKKnNNPV4+ElFYDQHlAuNZtY/X/AF/x7917otFVHTSM8awzFkckSWUesm/00jj6H/W9+691wUVdIFeCHyIB5GY6SC17ePSfqQAD9Pzb8ce691gp90U4meOvp2eDUWMTA+RZAAGa7X0gjg2X/be/de6c8VlaCabXHDEyvMF8cQuUTVdow7kj6fW9v+J9+690dLqGfGVWXx8Rp5XiWMERMPRC5ALMofUSeQqqLWsP6n37r3VwvSuBn+zgpooqeCeOAyAOFilCOfKFkjtdhpIstwbk88+/de6GHcuFrKejFqVRIUYzMulHRQNSEK1/rf6Dk/Xj37r3QbU2Px8Mgqq4RyRLOsjeVnikuUBZAWuT9bf1/wBb37r3TBnHwtVKZoYPEsQnCKYywdC4QEMNNrHkEj+l/fuvdCV11DDOkcFL9yJvQkuteEhMgTSGN7cEkkfn6f09+690Y2LbMckcPplWQRhi3kMoFh6lVRz/AFNjwPpfn37r3QRbwhpFlqaKrBj0axA8vk0+S1mBCkGyjk3/AK3B9+690X3K1tFBWCGqdTq0rBMAojunBJckjk2I4H+xJufde6b6XIWnkp6YxwK0wYVYZpEGmzlIghAve345/wB59+690sY89WEyVNM9RHPAFQPEWSJgFC8Ekeonn82vxb37r3QobVpKnPSwtXl4gCjvGsrOalvpqNr2P9QPr/S9vfuvdGf2hsSSppyYpft4I2uisAxLfgev/Af631sT+Pde6GOi2dDLEkNUqSGP9IuiSSRqP16l+lj+D/jzx7917pa4vaVOPDToEZA9gWVH0ki5HH1INzq/3n37r3S4p9p0DiRGAeVQLlA4KenVdipsCf8AH8cD37r3Tbk9nYnHwNNNAs7VNvt2aUs6Ne7Fv9YG/wBLf7D37r3Qc5B8LiV8tVJHoilWytJbUyi37rHn+v0+v+29+691Po8JldwUP3dCmLfGOjy/eVFfTxxKg5CyaySCPwLcj8/T37r3Reuy8XQ7egUyZHHVlRPJcnGVUUzRsfV6yPqPx6QP+J9+690XGPfDR5PxxeUU6WUGRXLNJYBV8djYf7D37r3Q0bb39HPC0gMNOq6SUDgtLYaGaSGwII/F/fuvdCDHHhd0xL93XU2q+lVZlhIH5aQAci/+8f4Xv7r3QCdhbRp6SplhoZYJ9JKrPGbRqDx6H4JsOCef+I9+690Cu6JRtfbVfWVTpBVQiRkKBVibyLYBm/qBa1vr/j7917qtrMblqd27iqRPUTrFFK6F5Swsr3CuLEhl/Btb+nHv3XuhZ27j6mlEUEZWWQRkoTaxViALAi/9OP8AW/w9+690M9KmXNA6eFT46UpHLIdJCH1FTpAXg2sf94+p9+690br4qYqetnqImjeRDUaQZSgjlJswC2ubliRqPA/2Pv3XujfbpxMlLUtTyl6SteQRvBpDxgxi66BzxY8X4IufyL+690I9DUwUm2Y45pIaV5YVjeOKIxXK3s5YD88f7H37r3Qd0u7aTa+XlimVGiyICieTUUDKwIAZ7kEj88WF/fuvdYd60MOdhNTTssscrJNoDKCSFLrpYL+bEj824Pv3Xughwq5TCZ/7nHnxISBJTq5ZvUeSRwAOP+N2FvfuvdGcoPuM5FRThS8yaFlQHUWcj1Mf95H+3BPv3Xuk9ucVeHeaWKILPDMoWMgairglyAw5+n1+n+w59+690Gc+WhWU1Ek80VSkthG5bRJf63VT+GA/Fhxb83917owGzcvSDATRSUX8RqpXj1SAM6Rkxl1kcN+kkGy/7G97ce690n6iCarkYFT9vJUSgGSTyMuvmP6ccaWAvxb37r3Sbo6CBquczPLDVASMkhYKzRC6qrryP9t/t/fuvdPVXFTzxeOpmns0Ckp5NcayKdN7E2vwP9a9vfuvdV/fN3rGn3t1rn6ARpUSVGPnQKWAUiOE6D4x+b2seTf+n0PuvdaXG6sNW7c3NmcTIjU7UFfVUhiYEFfDO1i5H1vf/H/X4Fvde640058Ykd2FktGDrBuG5Ok8EXHH9efyPfuvdKinrayelZo4w0QGqWYCwQkelWBH5H0H+v8A1sPde6aqitsRIACqqfUNIUn+oA/IIH+8+/de6ZFq5hIzvM5VwSRGbO+kWAYKeRf62Nx/re/de6neV2EIqXklaNFjQqDdBKSQAf8AE2v+Lj37r3T7jYJCdRQyg8SIgHkYKQwkkJsNKG5Y/WxFr3I9+690MmHy5WljonmlNGsvlDIraV0KCjaWsDwWCn825/qPde6VW3szX02TElJJqhkkUHUTGD6yLMD/AFBuTyBxzz7917o7GDkppsJSzgy1MkskdNK8TLbyFfSnH+pub3H9LH37r3TtVYGGqxskE00pkuUjBbS9gDo/USD9b3FvfuvdAzk6GWgySilmFRNFIoMGq8kTRKF9Rb63BI/Fjfjj37r3S0xmJpMjVUv3UUc7SAExEM0sK/21YA2JFwBe3Fz7917pRZzp/HlI6uGPRBOrMY9BeRgQrFnA/A/P+39+690odmbQocJlMbPQ1CTxF41Jpl0Os4b9CB/6fki3P+uffuvdXy/FHcox1FSU71aMph0ahdGaVUJs39TcgED/AGH15917q1DZ+VgysMUUrq0oOp00kXUnSguf6gD6Ai/9ffuvdLr7OOmqGUoY4yyugdSLBlYuAV+tyv59+690Un5kYqsn69/iWPoKWsfHTwVctNVxq8klMQElkp7n9cYYuALX+h9+691Udubs8b727j6BqDOYbO08ZgjkxlMgjqDT8KH0nTcNe4YA/i1xx7r3TNVd65jZu1KPb27MhARokpWfIxTS5Y0MrKzwmJ7qEbSNT2FwQAOBb3XujX9J/ILpujwVZT0tVi6Wf7OnnMElQI0ZyCdFOsp0pyeRwb8c8e/de6NJtzuLa9eaU42qjgqZKdWWKaFZac6jqKIz3H0AIbi34P19+690Ee/u+sTtXcGZx/2CTVKUqVsWSoVSsmmjMTWYQRXIANlvySR9PfuvdIDpX5mU9dm8lt/dUFfBjXAhx0tbSOtcaueQqytKzW8RUKSTpIJAsffuvdHb2hDs3eGOq8/h65VkjqGSshqKfRJTqgOpvCzG5J+hB54vxYe/de6UMfXVJKIy+TjqIvBKZlqLpPGZm1Iqq1rDnjg8e/de6YY+pKbAx1+Xz0z1dMCTRUETl4xHJyC0YJHH4Ygf7z7917qJtzAzLlBWVOJjTbdZ6Y5FQ62I4DFV4BH+BN+Lgfn3XulnmMFhfu6LHGjgqqKOzipVdbRhyNKuXFri5+pJP0+t/fuvdBL2zjRBQPjdupPJNWqsQMcCS1FNTagfJAj2sTa3JsP8fz7r3QCUOC78x1FNlcX/AHo/h9OA9GrUtMzmJWLCKVYzqdLCxIANrEAH37r3Xf8AfzvvV/x7WU1eTx2/huU8n3Hj/wA5fxfr0c3/AE6OL39+691//9KdlOwel4Jny09cjxwOrCLX5ZDcXMzEW/SQQbWP9fz7917pkq9zbO3hKclggMzReNS1JT0q+JYUBDq1x9Tb6kXPPPv3XuoEdVtPb0dUI9uZSnpavUzxxoURI3WzrCFFgb/4c8Ae/de6Ytw5zaWcxdBQS0O4KigxjSS08FRKqQUzSNpe9+Sh+hXkE/ix9+690yQbI2llHkrtrYpoa1iqTmSZNPgsEkILAXCgCy/S3H49+690G+6PiPvTsOnydXT59IKCmDLBaRoxZ1OlWAvr/qnBt/t7e691Vr8hHy/x0pafbVPlcflajI1oEFXLSmkyULQyeKo/bmVZQARw1gG+oNiCfde6sd/l1jc8fVO+eztxVIhpM1ULS4qfySRSxinjaRpUY/RXZQGt9f8AH37r3SN7FzMdZVV9TXOKmGaeaVygGlypKxvEW/tE3Or+t/fuvdFA3xnKSpaGCKdo/t3jbxu7B5Ii4IiiKf2rW44P+twffuvdBtJ/BcpUVa1OQrMNFHTeVl0kyVoX0pCzfWw+ouLDm3Pv3XugyzOVjVoaExSSRwCbxym5DRM1oiVP0Y3F/wA8/wBOffuvdIHO7fqqikMsbpVNNIPBAtlEQYagwII5HH+Jt/r+/de6R8wfHU0iLVXkMLROl24eMk2LX+p+h4N+L3F/fuvdBpnshpj1y6vLMyi4N9JCWIJ5+gAH9P8AW49+690HdJEz1LM0xUWNg9yrMXvxbm9v99z7917pY09EFRFmKAFbBSBzrWwLg8/UX/2P9QPfuvdSabGVlAZp4ZvA5JMbw8OYyLEWH/E/8j917pgyU33VOqFCJUJbWsTBmAbSSXt9Ln/eR+B7917qNhqg0GVop1ChTIUkSTlW8/oJBvbgf1vb/Ye/de6F7b1JT4fOLkqqNliohPLA5AMPmnj1RMjcDi/++59+690jOwqpKqhpV0K8jVU8yksoLI93AKgX/wAAL/4H37r3QIvBE+pXAPpbg/jn6ggf73f37r3TSkjUkiAKTHqs621a1v8AVTx/sL8X+tvfuvdD3lsHjZtsYRoceEYp91UCCUSyuGWyzzwk+kXFgPyLf63v3Xug9fHUFJE7Or00K2kSNiBNUSByvAB4BP0H9Lfjn37r3RnvhjtPM7w7ajjopZoY0ppXlCO4MqJdo08d+fp/r3H19+691fhsfZ75DHPR/fTUGTx0lPFIs48PlQAF5LEggn/H6/X37r3Qqbkw8tDiys+5XSmjZPKjEMKgottKi9/8B/X37r3RWewsFkd4418Rt/GxFGSeKVallkV1MZDSamNgNPP0sPfuvda9XeWyq3aO7svSzBU01sy6YxqjuJLXVxe44/3wPHuvdAfC5SQ2sF9QXT9QfyfrxyD/AK3v3XupVBBLU1sEcdz9zNoYEXkZnIBKWv8AT/ff19+690YLOYvw4qOCgxtWpxtBHLVTPF44kSwWSUO9tZJ4AUEg/T/H3XugXr3kqHCsFURqlj6rm3AJbi5/J/BPv3XumVp54lLpO0ZWRm9DkMpHBOocj37r3S92nu3d+Nq0rcXuPJ440zLKniq6mMeRCBoHPqX8kWt/h/X3XujeYb5w9g4TEvh8hSY3OGRIoHqq6EGpgWMBpXhkbkFhcE/n37r3VpnQPVWN+RfVtJv7HVlNiqvIGpWenkW6Cal/3WjD6XP0v/X37r3UjPfH7clG0uKjyVLWU2OH+UIs8ci0+piEL3PHq+i/X/W/PuvdFt7E6q3vt5pPv6Gulo3/AHHSmjlYEhCIZndLrbTptx9Pz9R7917oBcR1T3d2HnafbWzNsbgq6qvrYEhkhpJVjlY/tprex9KgXv8A0H+x9+691sOfCL+VhtjpvC0+/u8aWg3hv3KQrWHE1cEc1DiFdDMvlSSwMguCQRe9/wCnv3XurUaKgx+MpV+xp46OhpogkNNRKlNHSwxroXxRAWHAtYcWt/X37r3Uau3JI8ESMUjkiDfbtIoWNI29QL2B9RXm/wCefoR7917pODIVUinRMJ4lBMpkZRJIQeGgbgnSD6r3sPxxf37r3TRlaWgigpK2irqd8hWieJ6UuHSmTgGR/TyTe4JP0P4/HuvdIXKVkBqDj3Zak0cI/wAvdjJEjW0sAH/NrAHkWsB/Q+690F2aSnWqeqkiNZQBNJclYVjfWCYgJDyxbkX4+lh9ffuvdFy7F2VtzecdZFkMNSxQ+MRrGsA16eQSZLXY6bXN/wA8D+vuvdVHfIL4xVGIzVRkthUs1HP9q9QtVSsVETqRpBKkfRR9L8/0+tvde6Lztnu3s7rWZttbwov4xj3iEcuRkBFRGobUwEpINgBpBJv/AK44HuvdGF298gk3RjY6uiroqIU4ZpvJLH5vGRpQFCObWC88X+v19+690guw+xY8/QCakrqKgenR4paqVRes1xqQ66P9QwJ/PN/7PHv3Xuifb67Mqa+GTF19f/ksTiaJ4o2Y1LqoA1kepbfQXPI/A9+690XbJ5WKoYvG8gZWu6HUxPOr1N/h/W4/17ce/de6iSbprGkieMlUi06fGpBcxEtyw+liR+eePoPfuvdbfv8ALJ7rxm8Ogdr46pr2GQxFIlDUq5J0ywkogZzxyALf8Tbn3XurB924NsxS/cxMrKrSSSeQlw5kQFBFEpt+R9Lf1vzb37r3QayYNqSOOaeZXlpwpSELo8RZAGYsR6v8f9j/AI+/de6bZ9AujVBqVZWQRLGS0Rb1EK4+tiRx/Xm3v3XusMWSlp70PpW8SxQoxUvd3+shAv8AS45+n1+t/fuvdK6qoKypp6ebXqjQeLyKVelppY1B1SsPotgPofqD7917pBZbKVK1cYYGRaZdeuC5jLr9Gd3BBVvoB9Bf+vPv3XusGL3slDPKKmmKyNceSJ9TsjDlWVbm/wDrWseObX9+690Ke1spk865/hUjZSljhdat4UklaiRiSPKWIsR9LkngC9jb37r3S0ocLl6aaSpABjibyxqpPqdgNBs17k/qsb2JuL39+690vKbMvTU7STMUdYzI/qHkDDnSVHK/T+nJ5P8Aj7r3WLIbppNx4qSiyMemEq0CShIyhLAxajH9QQQTz9frzxb3Xuqv+/Pjpu+GuqdybTyeJ+wKTI0TUISWd2m1eRGRW1sORp4B+oItb37r3Re9t4LBV8k8O5U8lXT+ONY6nFilVGgYK5BKixJBI5N7/wCt7917oZq/K7a2zH5MXhRFTwKqRk08ckxliS8jIw4bV+LjgWtb37r3QcZzsc5eGnlxtFUx08JMlU6xpD4S0OoRngXsD9CTyT9LH37r3RUd8UdHuxagSJlIlvOagCUNERL+iyvxdm4NvoRxa/v3Xuq9e2+ltlRmTIUdLkxVFdFSoQrE0uu7CIuSC4Zj+mw/BHv3Xuk7sjYGzqCSmplgaKsBglSaZCHU8kmSM/RQPST9CQSLA+/de6N5tbbvXdTRVFDmqKmqaOqpdNa5VEaoYnSGgBsRa3FiD9fxx7917qvr5EdW4jaG4WqtrPWTYKs1SUtQYvL9srHiFmX66OQC3IFubC/v3Xug62L2LkMNDNtypqBJh646Z4mCsI3Q/tVKK1zq1cixAv8AQf0917qJvXCzYyuSaQBWrA1ZHIFGueAqHWaIjj+hIuBf6j6+/de6EasosR2J17DUrLVrkdr0LSVFPSxpJUVCxEqGKkM5FiC0i8Aki1/fuvdFYlj8RaOJpdEbsJhIrKQ30CyMENwGNgAbXvYA3Hv3XupH2JkeFo3DAglkVWUhr2OoPYm/J+nJ/wBf37r3SixuHGQnEEUAfxgMz2sFBb1PL/vQA/wP59+690J4xFLSS0sePnhqIQY3qJIo0PhcgF0eRgQvN1Oq5JvY2tb3XuhNwXUc+51arqJWoKWVgmlqaVhIQCRImo8grb6cf7ce/de6GTYHS1JiP4sK+eCaCVjHSQtFGWrrKCQYXB4N9N2F+BY39+690YjZmE231NTT1VDjKWt3LkW0wwqFkjxqVosjTxz35FyAtyLW+nHv3XulrNtet3A6V+W3CsVDEQ9PgFjeKCSSXh3aFj/S/B4t9BYj37r3Qj7VoNp4XF19TkMZRUdOk32wqF+2VJdK6yXjUalZWuCzXBA4/Pv3Xuh02p3/AFm2cVT4HYO0I6z7hyk9aFj1pSEG0iAAjlySL8gfU8Ee/de6P18etu949s5bHyJtiXC7eMKislyLVDU9YAxZ5DGUYED6gBrAni3v3Xurreven9t7MwdLV5aLFnJ08SCokjQRox0a2sWAY/W9youb24+vuvdKTce4sBg6SCKgaOoq5VeZjCURaTUtowjx82NwTf8AJP15Hv3XuqmfnBh947oxzZTbtX9nk6DHVSJ46aOeGaCphANLVI5CmKRy3kCqWB9Si/Pv3XuqddifNv5E9F02a6/3i1dNgJaSSkweUmasrztismQJCkM1QBMINSnSSSQrKSWUWPuvdU//ACM35Jubt3LZ6ogEsmdelyNTWQVST+atqbSVrGoplUM1yQWUD6Ei319+690PPU85y2JlojPox8FNTS0lSI5JFIkHk8UsQ9TEFmW54vybm9/de65di0T1cUeHNIRHSxtLDLCkZaSAt5JJZigBB1FgFJ+lri/v3Xugq2bu/I7ezBooYVWnjKSkyI6oia/EzKj3HKgEj6X5FvfuvdXH/FvM7foaajyTVlHkJZp5pExkUaRzRu6s7sLWYWvf63P1H4Pv3XuhM3DsCLIHK7k+0p56DIVlS/gZvMYZ1GuO8UpIuRa7H6m5PPPv3Xuia726kos1XVsqoaWrZpEhjljPhQai6a3j4BB9K2P0te/Pv3XuiN7zO++vqvI4dKSkWCqqoKoV8cQNcwpyxWCOaQ8Bl0mwPA4/r7917oX+ju+s5jpo4K/J1ETRRxL4xLaQymQ+QOzcjk2sOD/Qfj3Xuj3Rbs657bx8eK3BTUkOZBkipa5445K1A92M0bMCbaiLrax+n+Hv3XugT3F0XufY9VHm8Ojz4OokVTJDAGYFmuJpFA02t9RwBwLXIJ917pZYPf1Bjo3pKqmZq55VijZVXWrxgRtIEPBjstmJXjkDi/v3XuisdzYGpoty1HZdBg6TK08kZheI07VAV1IaarCRadOk3bkEEWFrW9+690gto/I/e+GzVHj8lm6g4TIVOmJEqQtPSpIw0g08dhpItdSOLkE2+nuvdWG9fd2VmWd8tDKsVZjIiKcxyinjk8j+N5IhHb1OANS/Qjggjj37r3S8yedk3HXxpXTrEZ0QpUxM7Kuog2eNDpuoAUkDi34Hv3XugE7NwNRX16U8/hEI8xbxoxD6W0iTUv01AXtbm/49+690DkdRWYCpjghgrJZvICgRCqRxBrEAvfVx/Tn/AHn37r3Q84rcAWKgZ4ZKtauWJGmCvqpplT9MoZGH0Jte/wCP6X9+690yb/27SNJTZHHUjxIgGoUpXmYi/kaRwCbH88H6c/0917p46x7On2tVVEeSq1p5DElMiel5QusrG6SWJuVI1fS/159+690aaHNUG4sPUVSMrVNWpghjmZbzAXIVuCPqCbnm3v3XugGzuyoJtEtfRPDOkrPTutzAdd9bLJaxOrgKeCBfm3v3XumfaeTrsJnYkjUU7NURQU8jENHOgJpwyp+Li9/pY/T37r3VmOPrMVtvritgSqhOSraMzSTSjWRojMiQqUBA/AI+t/r9T7917oqO19wZXNZCSOXKfu1FYkKUyRlpOJSEMBHHK6Tb8cDj6+/de6tq6mimxOFxuNDzConVGeRxcgsC36bkC34tY/U25v7917o9O3l+wwUVUJV8sihG1XUhdDKRp/ozKD/xo+/de6UG36eWoeGd2jLusZcklmGjj03+hsAPxx7917pbzrI04tHHpCjk3BDEAk+n/G/v3XupFPjTd5mBNjf0qxDf0I1c2tYfT/jXuvdO2OpilQpVSV1G4JZSqngyEDgW5/Bv9CPfuvdCZSUcreNiXdFBCSf4k8GwPJ/H+t/jYe/de6WYpFgpmAUPI0Y9QAB1EFrf8b/w/wARb3XukDlJ6iGQlQzOX9OsrotoF9Goc/X/AF78HgEe/de6ccPCzkzHUru2lC9tKhhZ9I/xsOffuvdd5rwUaOJZlVDa8jMyrqvpAMnJHv3XumMq7ovA0RAgADh1cXVr/UcW59+691wWjaoiaX+zGCOGJZ0K2QEA8WP5/wAOb39+690wVdGY01af3GClbtdUZRckn6cqBx/W49+691Sp/MIr8VuienwU89ItRE2iFJW0KszjkM9iR/sfr7917qhPeG0clictJUR1VNSLSsRFHD5BBMUIN0Y8XNgfrYj+vv3Xuu8HvySvR8dUut6aJ1EzMXd5LkMr6eBYmwtxa39R7917pD5bFVGQroqg+STxs8sYYkRaS9iG08W/pf6f69/fuvdL7A40Yv7epCiUSNr+pZU50kPH+V/17f1sffuvdKeaPXAx+3hkNm0UytdWjLahIjN+b/X+n0tbj37r3SZrcfUVVlRRAlUfUXAtGFPKR8gX4sT+fqffuvdKbHUj4yjaGV0kLgeNQTwTwrAk3JJuT7917rLUSfug+pCG8YQqzLoBHIQf1/qf+R+690+CpioI6e0LR1UoID6lVHi1Fx5CRcWH+PJ9+6910ySTU04Yqsk5bQ7s1wt7EIxH0/w/Hv3XukxlmrKWI/b6SBGY7M1muq3LazcEEWtY/wC9e/de6QS5PdGTnhp6RPFEsb6Apv5FF7xyX4B/p/vHv3XuuE1DuWriZquBxC8/hl1t+5FIvrKKq2JUfg/ke/de6UuNojCCZ5NEN4BqWLTILka0Jb62PF7A/wC39+6907ZvKU80kWOxLVB+3kHrC+T9xkt+Tb1D+oP+sLEe/de6SlPVLTPJS6SQZS0yMFGlybOpTg3/AK8Wv7917pprVpiktSoPnnnITQTGqBCF5ut7fk8/T37r3QlbSjx0WKqqivQosSM8Ut1Rdem4Aa3Or8E/0H9T7917qvzuXckW6N3/AGOJqTUvSuVeFhxGytbx6zf1MP8AkX9fde6We29q1s+NSSalMGiNWMdrSF1WzSAsL2H+2/A9+690Lm18bWUNNEalfuvKBZCrNqWK9j4j9AbDm/09+690p5MbV5OARPTvTB5HZVMXjAQ3L8pz9Bxc8gf429+690oaTHS4zHBceruzIFYRkh0ZbHnUfyfrwbj/AAHv3XuuNJR5qOEVtRIskasyRU0hCyQ2YFiL/wCJFvz9b+/de6XmEz81E6wRUsckhVHBb91JUVvUVP4J54v/AF9+690YbYEsmTaanZEWGUCURG2lZH5sQv1Av9LA/wBOffuvdD9gMdHRxvQzMjJGpNMsZYXmvqdSq3uPp/T/AHj37r3TfuvFVmVxOUpmDlWoqiOMJHqQhUsUbV+R9B/sPr7917qgzuzGQbf3dlIZoEhkkqJAyONOkq5AlI/x/wBfk8c+/de6B+lx1PkaynqWnhlhiX9TuA8Tqp0tyD+ObkfX/D37r3SM3C/kyFQizxmMqxRUYFZTGbFnW9jfn9IF7j37r3V+n8tHB5/L9KVMeDhxFNVRZAVUT5VgkU8UfqanVywKt9bEE2P1B9+691cDgFq9wNjNp1+1q7C19aS02QSFZKYy6AjvFKwIIFyV4F+fr7917ov3yH+EfYMey9012FyFJlaKBKusp6NVmfJTwzMJpYIlhUMsZYAuiNcm/I5Hv3XuqMesPjwu8s1vTa+WonlyT5GakqYKaITGj8shV6q0gDsENtQsSD9SbD37r3RKvlD8Fu/fjxn5pshtWtyG2KmN62jy2OpZqmkakYeQCQxqdLaSPSf+I9+690Riu3DkKHVRvTtG62V9Kn9VhqU6ubj+1x9ePp7917rHXUIXFpkqoKZHYSKoFyLn6aR9Pp/h/re/de6tm/lOdBv8i+7cHAad/wCE7YqafJZNowPEyxyAsrA3PNha3P8AQ/X37r3W7rH8eNkUBx7pj8nLOaODHFYKsoqQW0FXA40kckfX8cEj37r3SNy/xvrKOSvfZu5a+kilRx/BqhY5IRUSE8xzMdQup02uRYXH9ffuvdFuznxTy1buGpyWUwlBWP4UgWGufya6oLpWSIR/XVbkahb8e/de645H477+oqWSswFJiMU0SRImOhlaKlqoU9LRViuSqtqPpJU3+hNh7917ptj6S35UVsM256Gl21XxLDLjZ8TEaumqZlIZoqqFLi5Xj0kAgi449+690NOI6s27kGOZxuBeu3LQQCapqIpA8yZGmZQXalqgVUXAOlRYA/S/1917pl3BvDslpmqsjsCKaXHGeGiko8m9LNEWBAaphj9LiwVjquF/H+HuvdEo7kxe5chmKPdubp6nHz0KisEEumEM4jLETWABFubkc/W1rD37r3WvD8z/AJE5Xcu48xjKpNK4+SWNJIZWEfkhLRKhiiYarAi9/wDeLe/de6qWyeXbIyvLIjRl5fLJ9VBa9y4Fyfzb6n/b/X3Xussqfe0kbpLCjRccnSxUgaQCpsef95/1vfuvdM8cYSSTzyCPwW5kuWmRibMg1Wt9fz/rc39+690KGw9xRY6tiQwiREmjaOSMafIVtZmLcW+twLf4e/de6Onit3mbHpXUzKZIpokdFkVHClgbeNr3sfobC1yPqPfuvdGQbckmY2hURNLIvhpJmqiTEdZaLVGjMRewJv8AX6fk8j37r3VSucieTc+TiisyRZCWeYu40uTMbEqOb2sP+N8+/de6iZ94jTvLKXEnnVUQcIE0Acgg35B/3n+vv3XukjQZIUju7xFRJE2lx6lsWKgNY3+g/wBvz7917qUzivpwEJIubWYkAEX0nUSfyD7917prMaq3jaQoBZS9rgfXjn+n+Hv3XuoVXSKPG8YBKXYszLYqfzpAv9R/vfv3XumwjysAyNOFLMZGvZQOQoH+H/E+/de6FrYW06jLVVN46WV3ljDRxpC5LpcDShIIuDcnn/Yfn37r3V83wj+Ok2fqMZJNSMop5aKpeX7bgK0gLJY6hf8ADfQW/H0B917rZb662ZS7Lw1FQ00CRypEi3WH/NE86rKQPoB/Xm/Pv3XuhSctKPEwvqcMrqpAkYrZmYuSbf6xHPv3Xugn3xQNNHUxpWSuUGjxAq6wJOSk0quw/Gm4APH5HIv7r3Wvx/Mp2XhazbOXasqIPvYm0UkqyRPUM6DSVYRFgq6QDfgkk8AW9+691ShsLr7N1+KlYR0U9PiklnoqySa0VLHJq8kpjlJtflSAQfzfkW917pH9k7jp9u0I25iJGaWoMDV1ZSTExSEHUyAC/GoNx9f8effuvdA/T5KpgBZnMoZi0gOu7yMQTrBP1Ata1hb37r3Shp81BE6ySJ5FcWWIk21i3qYki/8Are/de65x1eEzNUkM9GryEOreIqpjZbnVpYG/FuRx7917oVtp7H2/Xxx3WXwxzHW8TIH8jKLAhfqvNv6/Xn37r3Vhfxu6YhyGRgrsdK8kkMsZhhkTWwiOkuTxyDa1gL/X/H37r3Vvey9u1ONiio/tmKOsay1DRiOVQGvoRhaQ2sP7VwLfi3v3XuhfqsRPksYsFXTq/iLeKoAVg0a/RWkIu5AP5P8Ah7917ovW6dtFWmlo4fO6v5I5HLIVIbSIzGGC6BpLE6eebkfn3Xugcyx8JLVMEkRCmFmiLusgla6kK4NhcFrgDj6En37r3QxdU5Wgx7UwcpI0z+MeSSzKA+stYkfkW9X4/H0Pv3XujnYutpa2kEkEsMdQIwo8ahiTo4s4Fv8Ab3v9R9ffuvdFj7CwmWq6+rWbgyeVoQiiV5YyRqDR/SxuQ1rG30sffuvdFf3jiIqek8MUdVPVU1bHCrAKKdIWU6gkJXVqUjjUx+v0t7917oOEkr8WYWaqpqmItqeVGv8AbMzWBlFwP8DxcG30H1917pf7WqKzMTwwVAeRfuityxVLkeg+iwI/P+3H9D7917o4uw8cIGo11KpiCy6mX0u39AD9WsLfgW4/qffuvdGswzzLGqwnSWBEkpGmKzXYtFYcAfm9+ebW49+690JaQt4IWiu8gi/ckLAsHvdTGqkcn6/QfX6e/de6X22KGRpYQ0oEgRmMjsArMVuU0m/P05v/AIfj37r3TXuXcKYH7iT7tTJ6j44jqkCBbSC4PNz9PqR+f6e/de6AfeXd9LQRxxrVQyLEqh7ghkex4vci/wDvr8+/de6KTvj5D4hxURS1UdQ+rU0cZuQwUqL3IFvz+b/1sffuvdBdh++clV00goausaEuyLTgSmNjIfGkKiKwub+/de651G493Zdlp6jGVMUjCRWjmikDsjm6MrG1ueLjkD37r3Sby1HvGlkjSixpWWC8sdSIi4Y+PWhkZ7ksLAC/v3Xug/k3N2A9ekD0Lw06Or1TUsZiqGB4Plsfp/gB/jbn37r3QjUOa3pDAZRVzw04CzRqdSlwq2Cu7c3/ABYm5/2Pv3XuhJos/BX0iVWZybJogDyxGS/jlRSeb/2Qb/645sb+/de6r++S3ftC052vjKqKrcOY1jSYGJifTckG/B459+690FXWtGK+opsnUKnnBRhTvEuhwtiEFxZtRsbC3+PPv3XujGYhUrMoNEQiEkgb0qIo4yWCrGv5PI+g+g4H49+690NUuJJxzLHVCJWAEnkLRoVsVJZm4N+fp9B+T9PfuvdGx+NWGqYKOaanBMS6dDW0gupI5dLXI/V/QcG309+690Pu/p66E0c7yOjsjOaiSUSC4/UjWIIvxYm9voLc3917pUYudcrtiikjczqlOzOqkh2lQXks8gAIB+gUX/qfoT7r3QAb6y8rwzwRqZJY3/yciP8AdCmwC2PIsbX4P+HHv3Xuu+tt8U1TGcHmKoxVlPKFSORnDoSpA13Jv/T/AG3+v7917pW5uilrkqJ6N2SRAURliKNLY3LO6kenng8cX/Fz7917p+623/Wbcr/tKtVnYMYlSoU+RQw4bUSBYE8X+v559+690NGQydNuCmeeqSFpgWLRqqEuGF1ZT/rcGx9+690B+UwFY+V0xJCVkiZkjcMQEd+HJP0I5P8Aj7917qNXxbs2nM1fHKwxdV444qunlBi1aQuh4lPDG50k/Tm1vfuvdOUO962KL7ZSo8aNNqZgW1SGzKT/AGrX/wB5/wBf37r3WKDOStLLoAD3RCz/AKAwOplDvzfn/eweOPfuvdK2lytO8UUtYP3JHIjpU0CVzcLa/wCB/wAbtb37r3QM/IHG0U+25ZqaXxyT6o56d0Mnii8dwzNax1c2t9P9jz7r3Wn181eq6vZnaWUzIoPDic071cc0UZMLVEoYvGXYf10/ngH/AB9+690TySplrVpWmClKKAwkLGsVlUDSWt9eT/sbe/de6kY6WTxTiN2ELh3aME2ZT6V1D/Wv/rf7b37r3UWtgkZuHk8ZIUDRZCeLKD/sTb+tvz7917pS7S2hXZyrY0SM4iiZpWdNSKACdP0sWJHAN/fuvdd1NP8Av+A0pMsRKFlVrAodLaw1rEf0+g/w5Hv3XulDgFnoauOrmpkqYUYhkmh1QyCQhDFLpNwv9Lf0P9ffuvdLKjgERqBK5ip2dnijUahGP1+FbcqqlgALX/3j37r3SixsFFBVwt96kQeFpdbliEl4KIyjm7C/05H+Hv3XujF9VbybFR1NPU0yTwTMPCai3hWe7AyI1/oQQbHm/wDj7917oZ5txUkkLulSkk8lNM6xgNaNgANYW11Av9Ra/wDXj37r3QI5Kgkmr4ZjUSpVTSaw7O0WoStfg3tbj/ez+ffuvdCdt6IYudvLIv3auhjmV2k1xm5e7r+eRxc/4e/de6MjiZI8nQGOWJZKqIEQuhOjxkAkBT+CLm3+FvfuvdQcfSw0mVikIpoYYKtpY7hlLMLGT0jgE3uPobccfn3XurA+jN1ZCkmo4kE6+qCSnRYwIijMS0zMeACAov8A61vfuvdXC9LbqMqUFUVilnkiSNp0JcRqU0ESIeAwt/gP6EH37r3Rt8i/3FAKiNSQthGpIcykJYsL/n1Djn/XPv3XugP7ly2HpNqRS7jxy5PHLPSxV1Oz+NvtgV4KG/1+lwQbE/4e/de6rz7gwHTT1Kbo2VhcbJVUclPUS47G1Pia8xCsv2qkKfUGuNJP1N/fuvdFC79wHU2ewVPJn6ZabPV4WmxtIlZHilFU4AWB5WuTYWv9B+Tbj37r3Vb27+psRsyKfcc+9J6LDzVKQ/bU3lq2iqEUERUtUGtLbk6ghFxwfz7917oSerfmANl0s+xzmZ9647LU5pafIU6o+Yo4JQyU8jZCRv8AJRH9CW4H0HIPv3Xujd9f7fye+YIK5qfLU+Knpmo5arK1pqchWlW1RvQ1lP8AVLm4fkA/S/Nvde6Fn/ZOt54uim3Ris3LkSlfDkko56h5fPQRL55IpVb92RgR/Z/2Av7917pTDvLcPXFRQx5fr/JDGispI56iiNetRkJ0b9t4ZWUL41vcCYrcggcg+/de6PN1t2Lt3sqmps1Q7xkiVwyVuNyDLTV+LSQCyVEUxuxQ8ArcEf7z7r3S53nmNy7Fw8+Zx+Zos3iYdKTCujWdH1X0eGTVo0/hnYkAc8C3v3XuipQ/NaWgzrUOX2hiKrCUQ800+Iq1nNPKo1PdYysbaeSQrEf1JHv3XumrdvY29u0K3I5PrGpr67EtVU0tOuIyWNxs1LEwBmhWmyEiNI34vYg/g/1917p2oOzd97B29WR7x2zPXCOUzU9dXitpsisLuESBpJIHiJBvpYThDyeOPfuvdccd8usvX5OlwOPxcFBCY40QPVR5bQdekxyrSFhG1xYBvr/Sw9+690o/9mC3jrt9g2r+OfaX+3a+nwa9enV+nTxp/Tbn6+/de6//04X+jHqaFKiGZ8W0tRCwqFNTFdh9QsYZjyx4H4ta31Pv3Xum9MPh+u4plwEtDDT5SC0FKlTTPMUNxpU3soJP1bkHgXFvfuvdQcn2Bk67CCmxWzJ/uIA/mnjrVmgq4y2lmLE+hgCbAG39PfuvdE13ke3BuipbHbYq8dh2hlq5UZ3eIKDwjW4JPBsT+R7917puh7F3D4pcfLWZfbUkakTrT07sHQj1kC11JP8AsSL/AOB9+690i+xflHvPbG3qiho8juGtoIngDTQkIzRgAOzBjqItxp/JuPrf37r3VN3yE7O3B3B3FiGydVWZEItDQ0NPrtPAJyqFFgkufIwIDX5/H4Fvde62StrGi66+PWwevKCOWkklwdFWZGCQJDUSmanV5RP4bC6kngnjjm/1917opm98hLK7NRxrNj6djT+MEenS/rlCHgH6gkDkfW/v3Xuio5OZaTI1uTLxLFHXMyU7lZAulru0aKp+otYi9j9P8Pde6DfceXo8kao08kqymR5nlLJEY4GUelQQCCb2NrG4/wAD7917oO6aWWnqkSSRZ0ns0LzWHqchXjVvybcX+p4/Hv3Xuo9UWhqRTzzqlKJHkjiJ9UcoN2Dhb8f43+lvzf37r3Qd5Oh+6p8hM0zoqSsVk/wHrBAf/ePwfx7917oIcxC0askiySvIt9Tkhm9VtYHNvfuvdR8VSRSLJH4lJYqVJvrRhYsA30vb+h9+690sIYdLzIcc0xVYhGiksQhOpZAP6A8X5/1yRx7r3To6EvEstPMI2dlYLGQVLCyot/wfrx/jz7917pHZQxeOSmERWRZHQjxB2C2/3YQLi/1H4v7917pGPQN5XljYroPCggprB5YE/n6gj/X/AAPfuvdZ9wbtysuMpcVGXTwAtM4b1SIPSisbXIA/1/6/Q+/de6RORyuUr1pdcZaKKJghLk20LeQgD+pNzz/rj37r3TCuUVvSwAJAUG5JBYW035vzb/ePfuvdKDArg5KiWbMT6oqKB50plF2qGUBhEzfhSeSBa5Hv3Xuss+XyM9T93TST00c9kWCFmVEiKhUiA+lgB9PfuvdMM8lY9RqnLOqPdfIz/UC4tz/vQI9+691ah/Kz3Jhqbvqiw2Tii8uboqinpWk06QyA+pXNyDzzzb6e/de62Hd39eYrEVUuZp4DGZFAaGGVTI0ossZYD6rwDx+b+/de6Lt2DmaarrKeiCj7rH0DrHHYLTS1F9RdwT9RfTf62H449+690VDsHMbxoMY01BU+H7rVTrFSyBZNP0mlBX+n5/rz7917qq7vnbYzcdXVyVbSyUUEks/kX95pXf8ARbkn82J/Fj+ePde6r4nikppXTgMHYDhrC/BCg8k/1/x9+690qtlx1By1PVxpHJFSSLUyrNGGH7MgfQSf0k/S9v8AX/x917obt5ditmMecR/C3p2BKUoWfQIRIx1yFh9R+LH8f43v7r3QI1EAVpaiYyIoJBY2BLqLA6SPpf8AP5+vv3XuoFLQvkZ1haRFS5Z5FHJUH0g/Uf74/wBLe/de6WccVPQhYkiLLpN3sAGUf4W45v8A7H/Ye/de6TmQiALMnKXJ03JYBj+kn/Xt+APfuvdWzfy8/nBgeicDmOvt60kEuFr5Kuqpa2plYmhqpYtAT7X6FW4AItZrH6E+/de6MPv/AORGNw1JXby2fvSknGYmkqY6SUpVeeWT95YpYTcKsdwFB/23v3Xug12x8zd670rMbt3LYyCrrKyoWlp6mkpjKk7SLxA1NGDZmAAT6Dn/ABPv3Xutmr4K/Hqo2VsLFdibzxKUu59x0gyFNQTRhpMbSVJLwFxIOHYG1rC30IAAt7r3RuN/PUPHDQUETsk73rKtpVjjiivdYo3JOoL+nnm9wOPfuvdJynqaSGiFDqhkkEfiMmkyAC+kiSU/k/Xi3/Ffde6xR0eDjqJUlqaevAp/IkAA8aSkC0YDcNYngXP5H+Hv3XukB9lHVbheXTJDRHxR/bhCikFD5HjUn02tzYi/Pv3XumzclNi8QGklkYU8qMqwIgSN0dr+QOx+htY/QXBFh+Pde6BnK5iDN5uLE0kV44YlaJ4ysaBwAV1stiePre5v/t/fuvdMGZhWqpSjwvLBHJ4niBZG86vYkG3Fip5HFvobcH3XukNurJ/ZFZKelpYg2ineKYLIrxyxiNUVk51jk/Q/i/59+690UvsXAVWep6ugo6ydxUfcVNotETqkacQaTp0A2BYc3H+BI9+691X3v7ozGZLFVlVkys33JdZKVKyUPI6kSQpSlbMArC7Af6309+690QvevUWX2nPVZDCV02OM0ZnMWt2ieNrSLHqXhfqfqLj/AA+vv3XugTbfWUo4Xxeaic6GZtYBKvzbQbjjgA3+v159+690wy1OHylmkrnjqvIGjikN76uSCRybHix/3j37r3WObD0UdKZCUlkqJRHGEFpFP+rI/A/H44+t/wA+690odhdTbk7A3Lj9r7Tw9Zl8hWyrHGlNAxji1NpeWSYgKire7FiOOLfg+691sN/HTr7L/GrYOO2tHjMkcq1StXuDJykrRtI6LK0dOqn9K8r6QL2Jv/X3Xurjen93VG/9s+ah8Mnhg0koVkd5FTUIx5LEOD9CSeLcAWt7r3S3wuOhrMjHisqtPDU1TsC7uHZYwDeMLJxr+h4A/wBc+/de6DPfOKpNp5yGkpqhKinr5HIB1o0Lu9rygni31Avb829+690FGS3HSQRVQjgpkrEZoRWxqZpSyPZZqZGJUiw5uv1H0I9+69064Lf8MWMlxsdSh1uGnikBLTyyroZtFjpv9bfT8gAe/de6kS080kZ8kBhSphAMZJZmSOQlJBfjj+lhx/jf37r3QA7vzrY6eWqp/GppTIzldKyFtRVgifQkgfn6ckf09+690r+k+zY6DITx1eTakgrHjkFFJOFdNRJkkAFxYnmxvb+g+vv3Xuji0O/8fOiQpX0shkIlV42VlRWA0yyuNJD2NtPI/wAOffuvdBZvPsmPF19Rj6KqjLTwl5CxiEsjFRqdG08Dm9hbi3JPPv3Xug4ou0InrI6R6m6xaXd4Z1kCTOSAHYmx+o+vAH0Hv3XuhcXsDFVOOipJH1GoCRywgJIHaGRg6+RieG5ci4Fz9B+fde6Cvc+P2iKmWskxgdqxFjpo2ghVuCNaqEGgm/0JBNrWseffuvdI6bFY2lpHXJbeU0LkzwtMIJpUckgOCguBa/HAt+P6e690x1W09sVmEE2LxMKxf5QZo9LI7hAXd2AYXt9P8Bb6e/de6Cek23icpTSU1JhqSSpcMtJGY1jvLG5DfdyMOE/oQb/ke/de6Jb2XRQUFfVfcbVpaqFJamOSGGpppYlnSYokkL6PSb3BN7254PPv3Xuif5aupcXueqqpdsxw0ygRo4lhmalludQeZLauRfkni35Hv3XukOewcXSVoo8iHRayqcxSwW8MEaOzpEJAD6itiBaxB+l/fuvdCzXY/r7em06WlpsVkqutmmkglKQy1EdNC6WaeUubesXC6AAGvcfW/uvdEE7L6ZyGy8ga2hx9ZUUjSPNDI0UZCUym4gmjhIPH5vzwQSb+/de6x7Jkh7IknwOdjeGfGUNXPTV0Ub6UgghJOoA3RYiPWCfoTa4t7917pl2pS5TYHY0W3Mu8rwzvFR1UVBNY1UNbImhqOodSo1grpZr/AEKnkgj3XutqzoP+UF8Wqnqmr7J7RxlStdvDDUmTp3q6ieKnxNZW0l4Z3pVuyeSYmQr5GIPp4PPv3XutfT5ofDzcPx+7Fg21tyjqNzYPJ1VSuIz9FRGnpK+0xlESQR2ddMLxl2EYGrUADpLH3Xui+1u18J1JFSx7/SqfMZSjp6g4vGV5WooxJUqHNS8kJXQIwys1xyRb639+690OmwP9GeVxEVZtANmMusKk4KvppKc5CpZQWjpWlTRK6kqYrcvc2sBYe690tqan3dBX0tfudZdv4+nkrI0oaeKGZm8FiKIxQkMkoWylWUlT/Qgge690ucdkdmyVFVVPNm6qtrlc0UImlP2qwKuiBlTQdVwwuFH9Dc8n3XulxiBBvaGop6WmyUFXiSlSyzxRlgaNfOkNRI3+qJ4/NrA3IHv3Xugij3burG7w8WYlix9KaiJGhSSWpNHA+lkdFfUCSCCQb2J+nv3XujnbH6nz3ckrDBY+rhpCBJLknYRQzhJDEJ3pj6SeOAwIH1W1+Pde6st6R+L22Oscd/Gt3ZqCqaGKGSaOokp4ow19QX1FSOLA2HP+sb+/de6st2H8gNibaxbYqOCGSkNEBRS4qspxHTS30tKzRkuQB9RcgEEDm5PuvdPFb3FFmoY2xe4vuY6l2/aMpU6mJRIWvc3v9eeORe1re690xjcedqpHhqGdgYAiTRgursrkCnt9OPpqHP4J/r7r3Uyoxf8AGIoqaqWWrjla1VTModBJJDoUWkuePpf62A5sB7917olneXxBw27MVka/HY5IKqDyJUBqe/rkJZJlU8aEBA0gA3uQOST7r3WuN3/8dNwdc5/KtTU0s5gmdqF0onkSnWwLuyMCgUEsAuk2H15uffuvdA51vlc9hc5HDWzzUlIphTU7rEjRo2l0dSAeTqJ/oLWH49+690bXcEdLPj2lppKGdqldKyxtGtQxcBxCNIueAxNx/iTf37r3RUd/LJLUwTYp2V4JRDOGRUn0ltaqBGAGCg2uRyBckk8+690ZHovsao29QnHBqJ5lnmnqKrySJVp+yIzErx2IIUhgB+T+APfuvdWh7K39S7gwFNTpURwwimNNd0Vp6ppAGjkdWBOoG/qsCR9Ta1/de6XcWDoK+pgoqpYTQxGKsqK77VXeF6g+QCdmNnFmHFrAfX37r3RPe4OnMbl8lWfdQpUUUlTU/wAPqYYpI/I3luIVMhJF1tyDwfpYAW917oou6+jWekWu294qOanqvFLDEnhmiaMg6mdGCvewa6/4XN7k+690mNvQ7l2pPUZCSt+5qoJRGsKExzQ+OUo0ju9+GWxOg25+l7+/de6Mx1t8n8zHWLhdzquTwqmVUgE90WBBZQY1tbS17m5/N/rf37r3Risfhesey4483iFjwmaZzErExgmWS6OjoD9HsT9PoeLDge690y7r2NSqn8Hr6mlmjjpytRHSJFJpU+hTdwCQU031fS5/oPfuvdVn93dWUWy67+MY00r0Mk5VYoW/4DsQGSYmI20AXuRyG+otb37r3TT112MlDW0lCMu0Yaqjik8rftlIrMyqw41BvSCPr/Ujn37r3VlG0N0xZZIqqKFQq08cJJVvE17ESEx/Rieb3/II+vv3XulpJi6jO0tVX1LQpTUsc7SSFwJYEgCqdKKPqSRa/JA/J+vuvdATuja+Wlq3lpqgSfbLJ9lJCoJF1BSWVCACD9bEW/1/fuvdBhgt153GTS42okCsZ6gGN5PSZi5VgiAKFvwf8L8cce/de6G6OvpM9hpMer1AqFpAr2BZY6h1BctIOB9T9Qb8G449+690D+cxc2HlWoSN5alYfGWkLhZihDqQ7cmym39Qfpxa/uvdCHsztmqxkEAqomaW6RLEpQCOJvS91vYX5Or/AB+o9+690Zug3vNujFmKWIaaOxo0hRGtIRqVpi4P4uT/AF5v9ffuvdAPuUZGl3J/ETJFGvniamigLsZbuCC9/oByCRx9ffuvdGqwe5MpntqVkZp3imgjEbookMQvD4o9UnHD6WFh/r2tb37r3Sh+Mu2IM1ntD0n3UiZXVHUSqzanDGRI47/pBB4IsCfob39+691bltfHVUeVggjo46N4DEPFLyqt4wrMoH1v9f6XJPv3XujeZOkZMRjItYieSSBSFT8BNdtVrXJub8/0Jv8AT3XuhO2rjtdHEvhRSihVkIUyEgWcED83uB9ePx7917pzEQphNJIPq7La5+im17EgW+n+8n+tvde6m0clVL5GRUjEYA0N6b3XUNNgObW/3r37r3SrwmJnmZWlHqkYve9mIJ+n+A/29x7917oWqWgWlhVFB9IBcEG39OAfoPx7917rPVTQpAxaytpYAAn0/nVz9T9D7917oL5ce+Rr0dpSIEdgFZiBcubi34P9OOffuvdLqngpqSOKKIL5belibkMptcE/ji/0P+x9+690wZGiFQrmrRZ4ZGuytyjMnIOn/ff4WNvfuvdRXh0xkLGLMoVLMQFVABpK/wBPrYcD37r3TfpKNxezrpk0m19J/SWA+osPfuvdMmbI+2qJGOnTFKyqp0rqUDTz/tx/tvfuvdazXz3zkI7QyEUVSEVXRfGrg/5Rr/3oD8f159+691XbuLKvuam/h9RLGFoVZEAUamVuWBkU3t/W/PP14Pv3XugcoMfTYyvqUgkF2kkDxxnSoAZjyfz9ffuvdKGnraeoVoYzoBcLp0hELX4HqA/2Hv3XuhFx0UU0cBiUrpXxyNqsv059P9b/AO+P09+690scNi8fJDWVM1XE08IEUMMzhCUkFy6hhf0m3AvxY/T37r3UiPYuTrqGsr5w9JFSQCakNQPGtdKzcLTEfrUWOoj6fUe/de6DQTSVNQ0BvAI2ADykp6oz60V2/wAbj8cf6/v3XupME9RDUhWeOp8r6A8bgkR2tz/rfQk8/wBPfuvdOGe3HRUqxIsE4SKFI5JpolLPNYH9tvyL3tx7917pMf3oqaqYxl5HpBCv2sRjs0bP/qwBz/W349+690qocatVCks4MpNkAe4jZdNrAAWB/r/gLe/de6d5KDFYulp39CTyXKqbqshU8adPPA/s/n37r3T+cdjaiBZTURRoAJHjb0yO3Buwt9fpb/bf6/uvdJTPfwqmileKQFY0B0sCLlzpuC35ufx+P6+/de6Q1DSxojT+RjqlWzaSFW41gq5F/wCgNr/7b37r3WSsxBq4PuaAGWWNZJal2UJJybLy/wCok8/QW/w9+690kcpG6aUanZxAwVoiLNLqW+o8f4j/AA/x/r7r3UDP7kOF2fPSTxyrJkGeMQyVEaSQRBSVZXkK35tYDke/de6JHRUVM+SesWCQyS1TTyTH/OMyyEqVbm4+lz/sRa3v3Xujdbayy5KGmgioHaaOkWPWCPI9j+iw4Fub/wCv7917oUsSt66KCsgYwsqkzRkHx6DbxkqLcfQj/Yc/n3Xul3X1dLDTWo6SWZpGRCAmogD+0Cfwf98be/de6wCjCtFLC5jWQBZLjSyEm4HHHFvfuvdOklPjRE5q3R7IUKglQx4uL/QfkfTn8e/de6nyYGilghqMSYiBToWCHS8C30l1Ynkck+/de6f8PXZLbo+6+50wGyjQGkaUBQWJVGuDY2BNre/de6HbD75o6yOKfVVRzRCO0KyAuJSAuplW55vc8cfU+/de6HBqd0xEU7ZGCb+IUYdAmp2gcjU0cqg3vb6n834t7917qhb5hdXbyyvZxGGo6yWGrlY+RI5PA6yP6SHAFhcc/wBL3J9+690Add0xv3beHqqplZtMasfArMI4QNT6xY3I+nH+2+nv3XulJ8afiX2X8lN/UeHwOLq1xyzMKrJtDKlPDHTuDKrG1gebm9v9sR7917rZX6e+KG4fjXjKCmqJHym2Ujgasgoh+7BWaV8ssyxnlAePofrz+PfuvdWvYV03dtnCmgoER6WGkFPVQuPPBJAAE8sQtqVvzcke/de6V+4dsZfMYyfGVmVkp5ZKExt4hGEljkTTKy2I/HBuCB/t/fuvda1/dmIm+I/yhnzGEnmShys75BTP+/SVTvPrqKWSGSykNc2/FyB9T7917q7XYu5+uflj1TS1FficdI9RjY6OsoqhKeVKdnhtOVhcNpsblbcC/P49+691Xd2j/JO+Nm+KjI5TEU8uFrpHmnL0jokME7nzNL47cpc8ji/v3Xuqn/lN/J43V1htnK57aedGaweOpWqhSQU7VNchVyhYRQ6vQOCxtwLk2Hv3Xui5fyhu+qr46fKs7ZyVXIlDlqiow9bFAgkD1MFR41spH+q5P1B+n1F/fuvdbysXZ2M3BRJX0s9VGVSOYySJoVvJGtk0IL83/V/rX+lvfuvdY8dveiE9VHV5OYQ07orqpR54Gk9RZ2bTqtcG4H0/oRc+690r8buuhqci1HDUxVtMUWb+ISFHANjawU+lhxx9eb3vx7917qHl8+MdSyM8CVEJlkKwAKalFDalk9Vw4a35v/QWtf37r3QNVfcBxucoqOqoNdFVyJ91OQunG0skwiSrZSvpVGYazzYfj37r3So3BQrTZ6h3NS1UGMpzpTKNTTrIKqkc/wCdeEWUlTYk6eQQfoffuvdLmfO7eoo2kSalyElVGG84p4yZP2wxN31BLA3sQQRbm/Pv3XuqnPnH2ttnD0uQxazQLX1mOq0hpjMkbyloSqqsIGrgqOAQR+LcD37r3WmX3dkRVbo3A9NJeP76fWjTFnVXe7aib/1/TyePx7917otrwlRUswZgSC3J02awIGq/9PrwCL29+691y8gSklgQM2oLZAUXSv5bWwJv/re/de6gqsTFhMGZJDZWJLFXH1s1/wA/n37r3T1i52pJ0s14l9UcaKWijDAKdSA6iLi9gR/X37r3Rl+sFmyuXhokneVZoVJAIA0f2Tpa9iCDw1yB/X37r3VmuwNkSZLDVdJkFjYVOMaBDGpGlwhjR3jX9TXK3t/j/X37r3VSHZu2xg95ZiCLWqtkJohICw1QiZmS6kGzc2N7839+690i886fw+GHUjyqUDR/2rKp9fPNrk+/de6D9JJHvSrHp/cbSxbk3sW+t/8Aih/p7917p4w0ciytEVcBjZVBupcAaieORb/effuvdS6ijKzv+2JLtp5BZdX5OkWI4P1vb/D37r3TLk6SWJNYIjDJyS1x+TpUAiw5H1uffuvdSdvUD1k9JrQgSSCORyQUKkm1hfgH88H/AIj37r3Vl/xp6wr89m8LjY04rJFhpZ4zYQzStpkDgi3qUDm1hzckEW917rah+MPVNHsLb2No1pKf72GmUOIoSrVkxUHyvIpFz/ZNgCbXHBsPde6PBTlZGHnZqeUFhJDpdjcRKBG0gIH5Bta/+PIt7r3UDIZyGkjMHpiMTP8AuCX1xowIUFCDzcEj+v0+vv3Xui1dt9qYvZ+Hq2yU8NOzUvlBlvrUspcu41BSTb8jkf1sffuvda4HyW3NkO6N05ULkY4sG9TLMadDoFdJENCkOptpICi31JvcjgD3Xuq0uwajdWxYavG0dRU01BK6tI0TBCEVivhkFvpb6/W4I5uffuvdFrqsnNXzGSSQyMGCu7mxOk6go1fmx/2Pv3XulHQU9PVTxGRl1SFfQzAIiabXe1jckcf0P1v7917rjPSQSGSNVbTE5KgOWfS3oQ2SxHI+t7H8e/de6n4TEN9wrokiPELyka9ehmBF1Jv/AMV+n9PfuvdHR6v2Ykn2XjSplkqJqcBBGyQ2BD+QyDj+o+n+9+/de6vR+NWwqLA7eo52xS/euIiKgjkXIkJQ8D8gc3H1+v19+690cmpgpI4I56iPx1MzlDTQgmTSpsjoR/vIFvpc39+69070CNVxDG6W0SqyxyMF0wljck2sCfoLiw/wvc+/de6SOU2ZSpHPJLLGfBO0dXI7ESwQ6CLtFxqVix+gvf8APv3Xuiv782+aN5oKKKQrCSqgrG0giAsr88HTwdOkn8c83917pO7OxNcmXpV8c0SPcKZ0VJVfxhld0e3pe91IH9D9SR7917qwLrPFMtRj6+spI2pKSO00CqrSVJJGkuGIAN+CCv0tYfj37r3Sz7E2ZS7nrBXYuNqaGWm8TwPTpDNF6rumuPggHkHj+h9+690WHdfSVRVrNOulhAGJDFIpCNNixFgG44+nB+pPv3Xuis5LqqvxeS8sVFCIJpmCeRC1OGUljIyXtaxtc83+n1F/de6T9AIKPLR0dIsdLVQzjXDG7LTu4YiQRyNe3H0Wxv8A1t7917o3vWlfTLJCtfNFEQY4mWoBZTxdLMhW4+huAOf9gPfuvdHHoajBigEgkgkmSEskcf6X083tqBFgeAP94Hv3XumDNbzx+IDTQVAiljjaWKFCNTMp1qSSzDmwBvf/AA+nHuvdA1W/IrM46eU0JMVjJGdUiuhWRfUwt/r/AEBFv8ffuvdArujvmsqYJkq66SWRnKxMBdUZk13c3/N7C9v9t7917okvaPbufOuRZamKjZnDMhYKWQ6Qzgckk/8AG7e/de6K3kd41WUlhkmaqkZ5LI6tIQxJ5Vxe4+vAvb6+/de6N501FSz0lIKhXp4oZEqpKmSoAHB1B2jJB4NgOP8Ainv3XurJtj5Xa+ajhjrXpKuW6COqk/Uki20sNQBAsLG5IJ9+690Kv8D2i8/inip9E40GT9TE3PI/xvb8f4X54917pAbk2Ps7D1L1DrDIagyNCyA3lcLqQzFVAA/wI5AFv6e/de6Ltu+qwq6qepkjFEzmNmiKo8TfVVYDgc8cD6fng+/de6Jx3N2FjtiYHMy0eQiceJ1UE+kSMhIAPAt+Pr/UD37r3VP9fk8hujdL56KtSqarleRoogdMTu1tIU/69+OR9ffuvdHl6wGabG0+uS7KFeq1OApSNf2wCSNBtzx9f97917oxWOijKLUtXpBVIV8NCkb6pDYlC9QOAb88fU3v7917oY4MzDVYWCNptNSrJGYpGTxykGxUvICBz/ZA55P+Hv3XurAvj7j6ldvq6zokh/e0xRSKimXnSDezD+pH4t/Xj3XulTv2NaqmlhqKty4Z2RIkZVdkY+nyX/x5H0vxxb37r3Td09u+KOortv1lEZASFivLYQsv+740vyeR9b39+691J7NwooKn+Kx0qTUTyFw6RAmNmsWUuOWH/Gx/re690VzduIqaDJwbioGkpIFkSoqyi+LyEkERgDn6f43A9+690YLYm5IM9jFU1EUk76U8bS6WdUBVy2ki9iRpA5/1re/de6e63GeOqkljRS8iiIr4xMHRPoz83FgSP8CeSbe/de6Xm3aioeGnjNKYxGdDCZtKaQOXjW/9r+n+twPfuvdS8lSyyRPURxu+j9rXdonAsdN7D6fU8W4Hv3XukxlaBq+jgo6mrNHbT5ZJC8tIUQH1GNPVf8XH+HIvf37r3QXQ1EMFZKszqaeKoljDoru0kWq8YUNY/Vbm9ja3v3XumDJ7ljoqoUxkd4GZpUknOhTIULKSPqDxb/b+/de6Ue1twPWSRPUyp42fWzuCWVQpJJBPFvoLfk/63v3XuhEzFDS7iwRjZlqHK60WWPyeWFbgix5BA/Vf/Age/de6qp+a3xjxnYWzK2GlxHlyFOJZ8eYoT5lkWOxRQB/UAf6/H19+691q87z2bl9nbgr8PmaeajnpJ2glp5o2id1U6I7qw5B5/wBbn37r3Tfj5ImSpgeMxvJAy05tYCTgqr3H0I+vF7e/de6m08Uhon8pheITcx+kyCWMABi34AubAX1f7C5917oyeyMztyl25R0NCBTZeSR2lEaElmdW1SSOf6DgA/42/r7917qbV7DxWKkD1tZj69cjD/EFmhmBAknk5ilVP0sfoRza1v8AX917r2c2RHHjVfFU6IqvC0haVUjCtyefo3+sbfmwP0HuvdIPxBqv7dUJaSpCSSKNKqxsqKIyfo31vYf1/wAPfuvdPdXiftpC7xmOREGlxYxyHSfyL2t/xP8Are/de6a6WukSSOmWungEUpqDFAxWEsLqtgxt6r3/AMLfT37r3Q5bK3fWNA9PTwyCvSCejapnAleeJgCqAtf6jUePp7917rPPTZSSoEdeBA+oPTioLeQ0xF1sL/Qkn/WHNuePde6c8C+UeqakoJxJMitF4bM4DAllK8k3NiOP6X5B9+690t6XtHcm3qqKCtp3plpz4XP6VJ4EYc2vzzf+n1v7917pa4nfKZrJh6+q+1oo6YO5TSxerJLRqCfySOf8OP6e/de6Mb172bmjUQRSZZnhEYpIG1+FoogxtGbc2+n/ABs+/de6uz+NG/ZZMdQLVzCUGNBMEcaXVj6Zbmx5Cnm31vYDj37r3Vom3645HFXo31xNEjqjrdy36Sq/6wF+D/T/AFvfuvdFm+TuxN47g2RXxYYkynyFYhLGsvqi0xP+4yrxJpJuRxe30Pv3XuqUIut++tkZf+Obg23kstQvUqkMWLq452MNMQskzwAnUrH1CwJtf+pHv3XugX7m+P8A352/VzZHC7W+9pBWJNTwCvFPX06MA61EVNK0a6kUqCGYD63PHv3XukUnxH7Yy+2KXF70kp8ZV08slOmOqMsokqWh4iMSRPo1WNiFY8nkj37r3Qrda/Azr3G0Me5dwxCDPYpG+4xuNydQlHKEl1QiqSNgXINywYH6/Tn37r3Vh+zcpjPDjKLGY+mpHxMMaRx0wklWalhQI6eFhzwLg2Fzzzx7917oVqneeSzlK9JjZ8ljKCht55JlMNUy6gGSFHAAHBHN7jkj8e/de6bc1U7fm2a67go5cjQqSk9VUr54KepjbUtQksBDBiCPXcAH6n+vuvdF5bp6p3ej57p6OvojDDLSvEmWgoZKmQgRw1DjWSwjbk6iCR9OASfde6zyUnb/AFdTx4PdlZkq2n0rOjvVtLTK5C/fRskjHSJLEKwNiPx/T3XujL4zEdKb423jK/K43CYmrkWKKtmrCtOfM8XpjkePQZQST6dVvoSPfuvdJg7c2x1/icnV7brp9wSUdW0kcOH8jVdHDFcQU1NNGOIlBvbk/U3v7917qRiO8d2bop0xOL22MrHCiJPPWK8zwlhpKzRVF1Eg1cMQbWBIt7917rLt/rXOzbhrco4xmAx1dKKurqIRBPlHmCaUjiuNMS2uL/U3vewHv3XuhD/utti+v+Iz/wCf1/rpb/d6fD5/9f8Aw/p7917r/9Sg+urt6y5akpG3nm4a2ZtSxCtl+zVUfiR2JubcWB5tx9PfuvdY8zV907fr6aWtzuXq8c489Hl4ayaeJwzkaSQxC6QPpYWI9+690rav5QdkbMxUMVBlZje0CS1cxdPPILM5V/03/r/rH/X917p0l+enZLYGmiylXhzUwuqTVUhBlmSG11J/o30I+h59+690j5fllX7gyMdXl5aIUdUPDMaaLRJF5EsJFccjT+ATx/Xn37r3XPdG7YszQxrtuqp60xKlQ4ULI0h069UqSH6gki4/3v37r3RIuo8XLvD5KYqeqpo5Foc7HkKtxGpiYUcoeQ+O1gLi3P1IJ559+691evunfqZetKTU6U9DSUQgpVpnBUI6aSSF4/VY/UcHj+nv3Xui+T1iyUeZrJK+GnjgjaQws12YPJygVrji3IH+9+/de6KtuPIYmfJLPFJULTRCV5DEGSZ52IKBB9NOom1gB/W/F/de6DHPZVVqGCKNTtF4YpgjuytGGZ3AFv1Ejm3+ubce691FpFqp6SOKaljjnuZgFCu0r3LKyBbngDgfX8fX6+690jclXo8kqCRxGzcTNHJcauJI3X/XFifyLc8e/de6Zc/WK9B9qEjgjtDoVRo8iKAWJW35F/8AiPzb3XugRzFVKa77SIlhFpJuNV42AYjVf6cj/YAfn6+690rMRjqlqdPHHoMrKk0o0qED/pKA/m55/wB4t7917pc0CRCujZ6goUhSBCigRsUa1mU8kX+n5I+n+HuvdKbIwwVMSpNURpVrUL4Eiis06hQAoUfUXt9bf7z7917pEZ/EyiaanqoWheGNJEjVAkoZ7NeXT/X6/wCsffuvdBrkolpiyKupg3mJZvWukfoNvp+T/tx9ffuvdJCspzKpZ4UUypJdgRqYLYDn/C30/wBb/H37r3STkqRSJ9s6qwdJLSMxZ4xIAASF/F78f7EX9+690lngZRZR6Lrbm5Yfnj+h/wB6+v09+691yijd00Iuj6ayt7yBOVFx/T/X9+690rcfmk+0+ymp6d1S2mVv85Geb2AI/rx7917pxjxUmZUtRRE08eryVcgGiNgt/wBP1awBuBc/T+vv3Xujh/CuhXaPcu187S5yiqK+GX7lqHQ4qkhkI8sYC6gGC24/3r8e691taytSb12pQ5iOZoGmhgV4FkKvbToBcAj/AFP+vz7917ou3Y/XNNANFBTNPJ4vuKqRWYySq39lC3GlL+rn+vv3XuiN9j47JmmmpKmOalp6eExxyU4AMl7rdgvBBH1/wv7917ol+59mzVdBl2nCuppXkDFQXut1RQT9Tax0/j6+/de6rK7A2m1BWySQRHSXclWsfUSGJYj8/wC9fTk+/de6SODyP8MncyArJo0OACAw/wBb8/69+D/X37r3Tw+Vrcm4Sio563IVEixxw08Uk8zsG+kcUYJPBFgAOPz7917oQH6T7hr8cc3V7OzuOx0gDJVZCgmx8Lrb9xlWoUHSq/U3BP4Nj7917pg+xgwLNQiPyVCJpllIuRIRfm3A4va5+lvfuvdS1o5JoZKuSI6I7Koa5Rr+q9vx/X/ivv3Xuk3kqUggrpVSvNgdJJ5HHJBAH+t9f8PfuvdJatxGRoaaDJHyNSTOQJ4VOhW1aNDHnmw+p4t+L/T3Xus0O4snTxpTLWT/AGyAnSZmKjQSdQRza/15AP8AX6e/de62CP5JHxEz3dvYFX3Fvmid+s9j1EFTQieFmXMZxfVBTws1gyKAC5vaw/x5917rcPMEz0jw048VHTBYI44B43iQHSPGBxp0j6fj/eT7r3QYbrpqWaQU1JkLyPGY5pEcOygOSbxODaw4uBYH/H6+690wy0eHxuPpaajyNNUTTvd4GqFaVZL/AK5ZLcD/AGn/AGB9+691xehpcYjTeFnljQTB5Dqp4tX0RSfybg/0BPHPv3XukNkc3L6yI4KSykQc/wCUSPKNRdF/tfUgKDb/AG3v3Xug/wB04et3FTqmRqnhEQjFPT6RHNIiICdY/HHA/Nhc8+/de6BXPYqfF1sNfCxdlVVdIGKIiw+gLpjtb6XJ/J5P1Pv3XupMWYdY5ZIqWeqM0fo0qumCUkBtSng3ubXAseT7917oCc7O8nmg+8SScCR21G8kMjMAVi0gWIAsbW5+n19+690Fu4cRSwrLClf5zUopDx3E0D29Qldj6ef8fpa/Hv3Xui57n2RWStKWmZ6eI6kYTF11OpHkVl/1+fxfg+/de6LBvfrSauaWnNY1QjL9tDAAyKryeu8lyQ3BI4/wH+t7r3VffbvVOb29Kk9TjvtaepeRIrlWkmeOQgnSB+k24/249+690AEG1qeGviaaXQfMJCRe0SpYsrqfyfp/tvx7917qzXrHojrndtDt3cNdRDJK9PHJU0vlanWOSIFGEgVje+m4PHHF/fuvdWMdcbI2f1fQ/wAQ2XU4nDnKQqq6MVBNXQyKyvO7VMoc6UNgv4PFxwQPde6Gbsurp6ugxdLW9lChrnxkNXPHR4+KrD6ntF5WQ21MbqUH4sRYcD3Xuh3+InYNBt3JTbYkyYyEla0ktNUSQFRHzbQqObD8/wCI+hPv3Xuj77yws7oM6D6qYJO0sQEYQDiwKWINhYkHnjkEce690SftHfM2marmqI3+2qfEJg7mQqy6AEY3uwt9f9f6fT37r3Rach3DjaKhrEejjVxG6QTu7hB9QXeRibPcG/0AN/fuvdA3hO1a2jzkGRgrah4vOXeMu7xuj8GMstg3P0PJAsLgjj3XujT4Lu6TJeKlqdESuUkZpP1RoAVFnNmNgBcA2/PHv3Xui09tbwqK/OVSUlWTROzaVLnxI63d2AH11f72b/W5PuvdBht3P5CgkEq1NSsiM0rAIWUxGMMfDIQxIUH6Wte9wSCffuvdGT2dvuSKgpKqfMNHBJVBZBJJFJLBFpAjmenJVjq/Fhb8kG3PuvdJ/IdgVuR3LWRyRy1TxKWScuDemLaYNdiQNQtqA+n0FiLe/de6Smcz1ckdXPRSpRPGElZ0Z11TrJ6aZQnBAN+bc8/ke/de6cNrdq12PngjytVJURToS5WYel5WMYEKkFtY4P1HH9ePfuvdGZk7MxEmOxqzVC1C06AF5jEZHcgKAjG4uALEgfUf7b3XumXH9gDJ5iakepo5sXJG6QyltIp2dR4jKym9x9ACbGxuDa/v3Xum/cfamH2q8UVVMlTaCamMaM8aanWxf0kAX+o+psbcAH37r3QB57u3GTUFRHj456FwAkdRR1ZCqZFsIdak3Ug/43P+Nx7917on2++2ImpKzGY+kqslkmMhmaGInUCxEhNQosdI4+vFjwDc+/de6KHnmyueoZnxuOrVj+7bz1Er1DSR+smpkeOxHBBsLcj/AHn3Xugnmoa6mqHHgnqZInklgijilLSIi6FkBbkFgAxNh+fpa3v3Xul7Rbt3vh6WjoaatZEqYkYRRCUSDTxHEZVIb0/6kNYn+puT7r3TpJiN55qinqM9C9Ys6u9LGHZZJVUa6hCv4AFzc83/AD9ffuvdAFLXZDrTMTZXD0K1mNyIqIKyGNTcQ1ETRVENRKvqC8lXsQdNj9Tce691ad/Lu+CO5Pkzv7afdnZuIrcF1JteZa6kgq1Mcu5qmiq2roaakgZQTEJGZVkuQFH1vf37r3V1Pyi+XfXOErsZ0fRZyTDUcJRIUphD9nNHjTGstGEWeMxKqMAZXKIbEKSbg+690Eve/cPxw7E6029tmk3FsLOdgSYxMfQ1EWSxn8RpEpqdjPTpDETUJJPIYollRii6ipCkA+/de6rEwP8ALQ3X2bmqPNbmoqzI01SyxyQrVqaSyuSYYnidtSgEfUgggAEgA+/de6tn6E/kzdZyUUElZs8UFUVo54qqgnqAYa6kOumqnjqZGUyRluH5A4sDYW917pW/LP8AlLQUPXjbowG4qmoqNsUclRUwVwcsUiS8tRUyKQXJXgup1EjUSQQffuvdUj03VW39nV8kualqZzSSmU1WOhkqFZi37VOkiMSh1A6iBybkgg+/de6W1Jh6VcZl1oaQ4w5uqaT7qrA+5niMmqxaALp5P+pBsLG/v3XulFtrrzZv2sn8ax0EmSMgmhrqzw6XgpxraNDa3Lg8m5vf/WHuvdC1svvGk2ZVT4vam3GqNKBJ6hJX+3AVhGYgsYUIEHrBN/zfiw9+690k+zO++0exslV7cxDzYSKEJSRR0jyVUNbrm8cbmVbLfTYsABY3B+lz7r3RpfjB0J2FuLP42Ld+frqaljimlLLLIsLqYtcYdwRpB4/UbXFuRb37r3VkOG6vpcFMizNNrptPnnVxLTPELLF/mz6WB9RIsSOLki/v3XulWlTPi4pGjqJJgrOqSNGyUyev1SG4uNR5UnmxFxf37r3SmxGfqqd6V4vHXRuZJasoXSWmVXOmRgltRHJGq4It/sPde6XU2epqiMwVDMsdao0s7ICZWs4nZeTwDb6Cw/pa/v3XuiT949D7c3bSZKbzQR5CobXBC9ODHOhP7kiLYsfzrW5JFyosQR7r3VTG9/hlhcXkK2p3NkaTEUlTI89L42SKaLxSGQNHTynlJFKlNdyCR/r+/de6Lbntt4TAFo8XV01RHCtSEapqadWiMKlYw0XABYes8cEm3Hv3Xugey206DK437qiljnq4qdhIsBaUTzyrqjhWSPhXH9mx5ABPJPv3XugHp89ktrVUsMGPRa9A0FvVIY5y+pmlF9OoXAII/wADf8+690M+xvkHWYrcmJjqq2opoJJVlyMxKxp5YU8ZSCnNwBf6gC3PHFgPde6s26g+QW1shkK7HbkqVqjkqGjjw9THNDGtOWlKJLk4pCF030qeLgAH6kk+690Nku46DcGSkx2RkwSUlLK0Es6NE/kkjQJKaY6dCn62B4IseL+/de6c8t1ztbJ42KehSiljSFnjTwiQa9ZZFZo7aiRZjcEAkgXsPfuvdFg3d8fJIlqM09O8kFQatTSRxaUjianvF5IxywuLhk+v5P1Pv3Xuia5PrGtoUaoaknpayCKs8bQ0qokkSNqUytpBDAtx+SLH37r3SRFd2NtijkyuKFZGsV0enj1h2IJKTcgkenkEf63+t7r3Ttt/5SZWkklxudojJWVcQpKmepEgljjX9pQruPTz6rr9QeTb6+690tt7U+xuydt02DgykeKyUiiRpTMGR/NHqcA3IF2Jv/tiPwPde6r83b11uDrnKp5HfIYmnZpYK6l1Mlg/0klT9IH6QBwLc83Pv3XujQ9N951lHSzUT1TuUVBTxoiShPFGBaa49QB+uoG/5/x917o+Ow+wlqI4oqp5RFkaYVVRGUHia/1soH0I5I+n+H9fde6EqVqWalnrKCmJhlgkWepmADozMY0YKw/QAPr/ALAfj37r3RGu3NhZajrnr8VLUTlU+6XxhUFPKwDO6W+oub/7weffuvdOWwexIkx64961oK77YwzvIi+cyooVhc83JBtYfQjnj37r3S7gytTnUq6Bo0ljg1eAyxaKhp51sgEhF9BPquCLEkfX6e690CW7MLn8RVq0cc9EafRGZbrJFI4cF9BF/Tb6f7zzz7917oZth9kU0NFJjaiZzIPHHDIsrQ/vAcPb6kWNiDwTz7917oVKmsps5jDaaFDQ04eSWMqKphFZ/Tb6kkfX+n9bH37r3RkurJ6vL7KyRpZo0LRRopuHapeKNvGjG3Gk/wBPze59+690MfxtoqnA1bzVEr+RMlK6zH9ClXsii3+oP1J+nH+t7917q1bYCT5HNSSTyLUPpiKywyIRqRRqd1f1cfkfnkfW/v3XujWVtPIlPj/NIDFqg08mSJpr6dJEn0uLX/3w9+690M+35BDTKyRjUsTsVEaaWKsVKr+Bb8kf65H09+6902xCor5pYyjIvkd7sGsGZy3o5F/6fX37r3Svx2OhgiUlFc2BFyzAsvqNg/P1N/6fge/de6EfAqJREWURleAANBYXso4/P49+690tzETERa4YX1Ws3NjyTz9P9h7917pK5aglkK+IvrJ0+O55LC4Ib+nAHFrf7H37r3TfTbZqY2cPIFL6bre4Ui4IBP45v/vfv3Xun+HHxUcZdjJLKCNTmzLYi+kcccAD6/X37r3SWyzqXZbaFDHSt2HAFvofpyP99f37r3TA05/QHJAuAoIBBI4ufz/vP+Pv3XuuPFrOdLXvYaTa54Onn/ePfuvdIDsfILi9s5Kq1WMdJK3kJMZBVTq54/Hv3XutO75Z9gSZrszP1Iklkl/i1ZFC2pmUokpDEXP4Jt/gPzb6e690UvG76lpHnotAWKTy+WqZVecTEn0KLfQXtf8AH+w5917pifO1JrTKsMiLUuEExUMsgPLyBgQRfn63H+Pv3Xul5QVmOqXpoqESSyOypI00Cxp5GYDQrliCfrzYfTj37r3QhUUJo4JJppiKdf3Q6SMAoCgXsbi5/p/sOPp7917pS4+enlljyJljkhoy0hhkcl5g3pW6gf8AEXtx/j7917rPld45idaennqqqSlgJjo4tbMlNG/KrGBYKv8At/fuvdJKuo551ap81ywfyEKTdvxwbG9/959+690lollbRNBbyK1ijalswNiy3JuQORc+/de6aaibIT1xaViYhIGUEAoHR/SwFwLD/EfX+vv3XuhD21NT1U4VxGgiZk/cCksjEgWP+q+pBH05t7917oRCgiilBAaBA0cUZIKqddgfIByx+v8At7/X37r3SFybzefRIUq2jkkljUeqKFlH6Qq3P05B/A/r7917pQ0VXPkKRWKmIJEAh0lfKUHJJP8Axr37r3TJk4Urg0b2dk0PLKeY00C4FzYWFhfn63NvfuvdOu3aBap3gqYbUyoqwsqeTVIvqFrAW/p+bfT+vv3Xun+qw74mKaurInWFY0lpY4FUltTW0Skf4cj6kf7z7917phpsNiK6rV3Mk9a1RI7sY/2pCBeCKCNb/pB9Z5H+3Pv3Xugc+R/S9dR4ujza55KiD7VqmLH08bB1aT0iOoYn8ngW+n09+690UbZ2NrJaympa7HvBTwOEnkOu5LsCCpYAWH9ObfX+h9+690dbD7XxcOLglFRTLDFEV1xkAyM1hpdkvcj6cWt/h7917paYKGngZ45KmmdTHIYQWVtQFzpKrf8Aw5/P9Tz7917oRoaSneghY0qa29SuOAQxvdmIuLD/AA9+691gr8fTp9rHTMkkkjv5gqsdEjGyRpb9V78H8f6/v3XumbJYxMbKIMlTSJJMNccJQr5InQlD5GvyPqbf1t9ffuvdcqOqp6ekSIFRIjgt4l0SinH9kA/0H+FvfuvdOdRjXXGtNJR5BoAiFDOjWInJdKhI2F+CCLgWv9ePfuvdLjacsa08NXT0hiFMRHNUFSz6gQNMrgEXP4Ufj/Y+/de6MHtTOYuqjkDuvMkZIR2YhSbfSTVbm9x/h/sPfuvdO+7Ou8fuympcjTUCPUREhEaOPRIi/qLSMOOT/qv9a/v3Xui6b/6+jwlDUlqSigWWNw1KYfIzl+GDBuefpf8AP4A9+690qPh73JhPj3nMzLWYyKHFTxSzTSU9ND95EHGuVUIVSRcA/ni3+x917oz3Zf8AMT6nzOIhqcflDBA1V9i8i28sM07BI1r4VNgmoDk3sffuvdCf0r8m6/OUtAcPkac+OTyTzIpaORA1gkqrYLxbnnj6e/de6MVi/kxWZXJZbEZH7aWrxztHTrTKdTQNYlfMBb+hta/9L/j3XuqwP5le36fOYnBb2kkpJZ45V0RRSB542kGoqQLngfW555va49+690GvwP8AkBU7EXLYeVMjXxVHiCY6lheolaUEq7RD+yQLFr3/ABb8k+691cJs/upN2GpiE1Tt+ZPFpp6+RohLERY/g8/6ocXP0Ivx7r3UPt2kx+4ert1U81a8tRHjKt5o6ghPMfCzELf9QYXItwBb37r3WjdsbNUuyPmdJXwMtJT0PYEjtdo2VYv4l64g5te4a4N7c/m3v3Xut5vau+9jTYDbMz5KKCfL4qleNxWRxBZHpleNJrtYAk8H/X/pf37r3TlR7lxVZubMYCpraKpFFS0s1KyzIXmUAl3LKblT9ASebe/de67yOcwu2Ya/xLmEesBqVTGLI6wEKV8ifqAC/UEm1+TyPfuvdJzZfbEM+Slw1XmJ6uKlIenkzE8OtwW1mJZIGtcXsFIJvew/Pv3Xup3ZG8+v8zRT0lXlWp85ShzQnHALK04a7Unk0lJFdQAytcWNuDb37r3QK7h35X7gw9MgzVdjZ6On+3qKSqJiesiiW6w1jxsApk4AKc2txa3v3XumHZ+896ZXbVZSz5Ktx1fjxKkGPllWeZqVWLQzQSJZpET6gmx/BHAJ917qiv5HT9obr7u3FXVmSyddg8PT1RmaaR0eIxxHSgjZSASW9JW39PwffuvdUWb/ANxVUu48/SeqWF8jVKGZY9TlJuJBM1ub8EfXj8c+/de6QstTUsqGaULqQF0BRiFT8PoZrDn+o/Pv3XuuJlRmIbQ0Y/Qyk2IIHqYqf6+/de64NIeAxAWPU6i/H14J59+6905YyovWQNG5SQsbgBSoJAF9JH+Hv3XujAdc1c2Pr2mVpIqia3jmgVzZiwLeZFBsLcAqRb+n19+690dDA/Iyv2Wkwqo6epkoqGVaQ0sshEs5jsDUazZDfk3Fr2/xv7r3RGew96tvDKVmY+38VTV1LVLgsJFDvIZGRWW1+SbW/wAPfuvdA9kaieWYSKGLyLdAP9Qo+nN7fm3+J9+691mw5pTW0z5WmlECO4lNNZXbWDpYLKbccX5Jt9Px7917p3xqyxZQ+OIGMySKgZWP7Wq6M9jYGxseT7917rrL1c0MiLFEsbLMUkljuWH5/SxP5/3oe/de6T2QBmUrqYp9WJvfUwtcg/n6e/de6GDrDa/3FbQB4JKhGmgLhQw8cesDWB9Da5J4vaw49+691sJ/DHp+pyVbQ5eOjCUOL8iRVfhASUNCGfSi24ICj8kG/PIt7r3V1O3MpV4wUkQjlEsCRhZ5B4YUEcQMZR2/2xBBNvfuvdD1s7Mru05iCpmgNZRYaqyHmXWDrpI2fxpoYC59PqKkm5F+AB7r3RXewO34NuUdRWNUROsIlepSUJpkkhLLo+oYkAahZgORwTwfde617vll8sMx2HujL7ewmSroKMTRUj+SQnXpYjRaPi3IJ/4pcn3XuitT5isoEx1HCk7TRjVWySEePzycXiL/AFBFjySb8/n37r3QSdoUsm6o8mYqZ53jiu6qpKIRHfXcGw5Fv95/BPv3XuiSPh5IauWmmaQMjSBF/SNS2LNY3/H9Tf8AHv3XulZS4QPikrArIwMsMkwJJZ2FokK/Xi173A59+691HpaWtp6mGal1eeT9kK3JlEYuWN+OL8WtcWuOCT7r3QybT25la8x1YilkLuEkUoLsGFvUqAXF24At/UE+/de6tC+OPWG4FSDKy4eprKShiQ+KMO5lSQKR4xJcDT/iL/Xn37r3Vw21qSXHUOMWOCalgWKBRTyaEe7IDIXW1xYkjgD6e/de6GKgkSUiOaCIJIQGkUFypa2lYiTdXIH1+n9Rbj37r3T7S4/JSaqiih8lLHMFjkaRElIuWK6I/wAAWNwAL/X37r3TLueizE6SCMKtRLGrmYxn1oihnik/BIDcEADn68+/de6AzdVDURMVajR3KBQ8iuWDOLyESX4+gIF7ccDk+/de6QWLqlpcu2QmZ5ahkpUZbmWQrG3jsF5sEUWIFrDn83PuvdHQ6/3jiKmijp2tTzFwrsFDSP4jdS6MOQR+Aw4/rbn3Xuhwqc3RQ0aGBYUikVbsJPP4wDpdmY/QmxIBJH05/Pv3Xuk9U1mMmiml1pVpp/bXQp1Mw9TlhYaRcgj8/n6D37r3QB73jxtQk6RRxGZklEpQRGIf2hpHPF73Xm349+690RndmKqo8k9bTRRGKBjH5kaGmmLsCQyLIV1fm3JP+Hv3Xuk7h9357EV0ccjSLFIVGp2tMzK1rtzYfjkjkWtxb37r3Q5Yrto0lPFJFWyVNQiEy08j3lkRGIdor8EXOkr+fr/T37r3QZ7q7hyOTnIo4ZIYEdQ8bA6n5LIFZSALi1hbj6fX37r3STr+wZEoFbxLJPJd1jKnyRsbsVl4At9Tcf7f37r3QQVu9pa+ocPFIEL3ceG6SODwqgcn6DnV/h7917pJbrqqfK0vppizmRCY7aigBBYaPwCPqOf949+691G2/tOjNGtVLRBppZy6IFKMoBuCE5/B/wBvx7917oQRWPi6NkpI2jVQrBUBjsV9LFrmxH9LD/Ye/de6GjrTsSnoanDxU2OkeucslbJNLJactJaNxGG4t9B9B/sffuvdHj23JNk6VK2qqnV2cTaDG2uNFHEa8f4cD8/1v7917qDvLJmFfIamWoRAHsykBOCqpGF+t/z/AE44Hv3XuikblydJVzyirpppWnZ1p47MqamayGRhxa/5P4FuBx7917qmf5edoTzbgm2ZQQyI0EstPUFWBDuPTpTQTyf8fp9TcD37r3QRdVY+sWSCnrqWWnkMcTnWioLPcppdvr/sLWJ/1vfuvdWQ7CxJho4DUReNZlANpFZSqALqkVeAB/sef8Rx7r3QnUNHJHVRgozRKQFYqujRe4KN/vXP+sPfuvdCjisLQS1tC04mWneZWVGLF0lBDAhF+l+ebj6X9+691bH0hjcXQ7TiqabyRtIpTRM5cFwpD2k+pHJ4vf37r3UvKU2HeXI01czPBKszK0yyLHC7fVVdTckn6c/4G5NvfuvdFlramhwG8qOpoZjFTTSCORkZtca6gLAMfUWHN/fuvdHMzWOo8ntCnoKVfu556GGpR5HVgHlXWyEL9LEfnm/v3XuiR74xuY/yvF1KPGQsqROASi+nSRf6EfS1uR7917ove1d71PX+4oqCtd0ilcpDKrFmRywNvExNl/q31ufr9R7917o8eI3zQ+PGzVmSx7+emSreTS5aJ2YEU0iqfqQLkX5/P49+690sJ+xcblKpKkS0MavalaSBUhj1pYIwiFrXuefqf6+/de6UlPkRUwyVkNZFVRqq+SNnVtKiwKhRYkm/H+t/r+/de6bMusAp5CZVXzrqiEeoAA2I1sw4N7fT6259+690FNY9HLUBZh++zKoNLGTGzKpGpivAvxf/AFuLW5917oO9+U1FRw0sjhvMBeOp+qoSrBVm1fUE8X+o4/rb37r3WDaWYp41NP4xGzQQF5Ws6XteSF1PIN7H6WIt7917o0+zqehyVMZY66KBkRirWYpK4QF4VS3B4H04/wBjb37r3Sc3TgVysVVPGaaQRh4jEVL2a2nUGUEAjm44/H9L+/de61y/5kfQEVNkZ92YbGpU1KmR64UsTBliVRIZmCcXNv8AbH+nv3XuqVQ8AAilgIcvrCDUjhNNwCBcfU/8UP19+6908Y/HRVRjTkvMRHGL6Rrv6BJpP+P+x5vb37r3Q1bU2nMJDEhp0nWI6jIyxBfSSxjk51Wt9L/n68c+690mZ6irwtfWRjXVU8xeLQZA60939RjH+FiQbD8/6/v3Xuluc4jYqlokmkenlV9Su8pby2Xlrf6/HP8AX37r3SExtSVz71ZWWoo4CYXYuyqkh4R5CB/Y/FxYc/4+/de6EfJ0VPUUjVqZKJQ0ZLwvIBIxA1INJ/L3On/WN+ffuvdJCixEFTWJSVUkscblZRVqAZo1cMVUJ9GJI/wt/vfuvdDds6hpcRQxZCaojFbPVCGlpxIJKhPWVEksV/SCv0P49+690Lm58ZS5SiovFPEZhT6mqUJ1MI1DvFYi4sTY8nk2A4Pv3XugjTJV22a85PERyO9KxVDIoILsAJJP6kr9QPfuvddZqLI5qmbIStVaq6X7mYuCNM/DSEAG9ufp9P8Abm3uvdKDa9JGZKKjr6lFincGNhKEYPHYMJALk8EW/P1/1/fuvdG72LsuNK2llp8gDDIYZVldmkjA1cllB+tvoT9eP6X9+691cB8fa2ClNNRxVyyrE0MKzPEEcjSdbaLH6X4HP9P9b3XurdeuczIMXSmGoVowksdiV9ekLZlX+t73I9+690t98M1btmZmVVd0SWzxpKU8QJLuG9Nz+Pz9ePfuvdFCrqza1XiXjXH1M9fS1zs9TShhG1yfIWXi39LLYfWx9+690josRR1UqHHyQ4yoZHjSeJogityUjqNd2ZlXj6fX/G9vde6Qu7uqcFuuiibJCakq8fOxpq5Y30/codQnjVCoOo35v/h/r+690UDcB3Xgq7KUNPga+qqqeSWkNRDMIY6ujdQiVaItzc25NiSQPqbH37r3WHpPs+g2juAR7ioqiCtjyDQA5ceOOGOa4SOWaUAC5A+tr3Hv3XujWbrr4t2YkV1C8NHUzVJRayiniajlp2cBLLEbWa9g3H1Fube/de6DOPDZmOiqcBkaqtocUFd6yqM8SwNBI3rVhMwub/T+v9T7917pf9V0vXexayhrXzS09RXyvQ42jqcnC1FNUyFvC9TFGSFZmsQTcL+Pr7917pf9hVkeZqTFkMxiIanwOooKhI6ulyim0ZjgJHD6eFAPItb8j37r3QdTdbVv3mNy+XwNVTbFjjjqpykIkp6XxH9uaT1ALYjnUQbfQcc+6906n5EfHzam4YNm4Zcm1dmqlaWsr6Wjklo9dhFLHdrqSTxYHn6A+/de6MHSdbbcgrWz+0aiGNcr4q6V4+aeXUhUidBwjcnURex+g9+690WjvLdnZMS5rGdcJJLV44CKT+HYOTMVssmm5aPxlRf/AFK3Nxzwbe/de6r3+/8Alpr1fwjsHX/HP4hb+5Vfb7rweHRbV9fHz4/6829+691//9Wv+bpHrHDYdspJJNV10cgajDRMKiOodfUkvpHpvzYf6w5Pv3XukQ+xMVk6WWjgq8kkDSEpB9vItKNY0SFLj8H+n5/qOffuvdMeX+OGGrMPKlTjMjJQkoGr5ImQBla4stub3/437917oLM98Xeu8VGtVmcfP9iFE6OZBGDq51Kjcj+nHv3Xuman6H60SnY48xCgl9LLLKoaOwuBdzc888/4c/j37r3Qedg4vYvWG2Jq/E1bVu4aiKogo6eBi8UMa3u0ig2JA5v/ALb37r3QBfGijd95V+eVoZa6tjnLO48cUSzOyugbn18kD/Dj8e/de6OzDUZGlyXgbMsfuIyI4OZI1GrlAW4tYAD/ABsObe/de6Su7M7S1tXVYaheWnZUh0y1JZTUOVBnDE2vckkfi3HHv3XugcqgyT6qtY43oahXNhq8qhjcG/4BJ+gv/r/Q+690kcrjvNXNmHYTGbV4kY6SWudCWNiFtwosL/UXv7917pNfdZmOqhrqeGSKFCytExZRDMh0rq0/2TwPfuvdOAwlTWh8pWyURonp2eSGOSFkiq2dv23Yepbgi4J/qbe/de6Brdkxhn8q/wDAYq8UbEnhv6KpHA4I/wBb+v19+690gaGOSWeardoHfRoKhgHIAsoYg/Ww/wBsPr+ffuvdLyk11DUjTU0kVOUKouosJSnpL6R/UH8/639R7917pXPRU9RNBHBTzsY9DO3IkUH13XTf/iP639+6909RqpyehCzGODyRyzn1I6DkX/rx9Bf+lhwPfuvdY8nFOy11dVKk9XLHFqTUCJIrXVi5FxwLAHj+nv3XugbyMcUFS09RTIdcrloZipAHNiE+v+P+x9+690iq2BZmV0EdmWfXEzFdARSylOPyBb/fX9+690HVao1jVGgUkG3BUWN15P8AT/kfv3Xum+2tP0IeeSLBhz9bjj/b+/de6zoiEtGg0MqBtbH6k83X6c82/H4/Pv3XupWMxTZKrp6WGIk1M8cWtBZQWazyMT9APyT+Le/de6eNy54YuSTA411jp8eGgMqArJJISBUAW/xuAeDYDnnn3Xujl/y6KDHVPdMeXyWqrpKCmlldNQaRWmGiR21EkkcgWBsPqPfuvdbJuz9z4GKlrYIasLTU1VaipqyYq8kAFwQvHIYkDgcf7b37r3Sf7U7Pp6LFCaCJZI0ikgmRJELBHYkorqbkcj/E+/de6r73r2DW7gNRBicbMHskFNGYJJVMrXLoeDe9zz+BYC/Pv3Xuk7tz4v8AefaMVRFtnZmfq/vYy61AilggV5X/AEprIFgfp/gOeffuvdDRtD+Rr3fv1KWbd8qYGmnfyyGbTJJpYlSrqPof8T9fr7917oxe2v8AhOdsN6gVm69656qhZ1lajoIkiWy2Rl1vyRfkk3+vv3XujndMfySeoOnc5Tbh2xtupyeVp4vHDX55YqzRIeTLGkl1B+g+l/8AWH1917oeu1vgQ2awEmNztIs2Mkj0z45YY1UlAdDB0X0xkcWBFzx7917qr3fX8qbp6aasrG26aVyS7GmDoAQSWZtN+SLAf4D37r3RKu1P5eXXuDp/4ViqjLUktakqwSAq0UUkRLqhWQi1wf68/wCvc+/de6IXu3+X72IlPU123aulyUEbsIKVxKtQ4Bt+lRbVx/iPfuvdFsi6X3/gsbu7AbuwOSpoqOiq6vHSsrmIVVH63iFweGW1vyf9f6+690GXTXQ29u8Oxdr9fbQw+SrcjuPKUuOSVKSZoaZZ5RDNPMwWyhRdnJsCB7917r6G/wANvjrt34x9G7J6dxJ/e29jteayKhEfJ5qsp1krJiw5OmQsq2J4sffuvdGbydVDFTEQI8BZWM0wZTBEq/lmFiTbm1/yePfuvdFeyE8VRlKmugqkFNA7xosr+LWyWdpYvybm45J/4g+6902Gqgqa5pI6AHwBJIpl0eMkcurWFj+fx/vXv3Xus25dyxtjIKSkl/3KRM006CUGOGjcav8AKFH6rA8Ac/T37r3QN1O9wKuNY6N8hXQho45dKrDTm11mKyHg8nT/AIe/de6x1OSymebS87KSU0FL3ZyoDLMy8mMAG5uCPp/gPde6S+acw08sMsf3UykqiRsAFlA0rOL82uPofr9f8PfuvdBDubdE2GpqU4+CX7qKdRVPToZUXixMrMdPB+tgQPoLX9+690DGZ3Bi6uZa6WpWlfWQIqImSbyhrzHSFGot/UkgH8e/de6SmUpafKSV5pXrKVMh4XjkyfijkWyhJZGBY2FxeygGxH59+690F9Zi8lNVGjFXJJTU7SrrSQL5o0J/dAe91tccXFv8effuvdF23dmXpWylRIYljp3+3pCrFV0xgElYxyPVfn635+lvfuvdFp39XQbnxMC1bvLLG8sao6mQG68GMMNYFrXN/rcX9+690TitwCYLc6yV2NSvpGicqhmZYG/tqs+k3BBuByD9PfuvdHI+Le84Is3WYyaajFJVBl/hj1AVY11elY2c3IH59QPv3XurVumayhpc2aXOYoV9BXVQQR1VIJKCmp29MckTc2BPpbm97n68+/de6N9ncV1rFFTis2bjysssMNHPHEqoDB6iAL6gqg6l/J+p/Hv3XukxV7X2dt3LxZ3bsEdHkqV0qIikskVI8OlZH0yOSpa1+Oebj8n37r3RxF7IfcWwKSnUPSyyx+GsnRFbzRG9iOSRf8WPP+t9Pde6ra7fORx9VVyTS1YxiCRYx+liWlYvKiAgXP0v9f8Abkn3XuiF7olytX5I4hkpKSoc+HzRvHFGosQyuy2b6XJBt/iT7917pvwG5IaCeCjd0E0Uir4XOocG2oG5+v1P1/qPfuvdGOpf4hl6elyKNFGfTA0cY0koWJV2Cn/G4/3w9+691F3Tg8xW0YSOjNVVxoJZXhiuUjQkgSlbCwWxJ+v0v9PfuvdIPAZcJUGCsjgEsQ8DyxhkJ0HQqhCbfpFjYDn6/wBPfuvdCpT7crJoPv6KObxx6ZJHZn9Su3CqQQW4+n0IPIFx7917pU0eKqKaOrq0HmlSmcCQgmSVmF1jup9RHP1ub3v7917opPZm+a/b1SIZIXTXdZKVpNIYs/pZkN7G5vcc3P8ArD37r3Sv6wwddvVYq6cOah2pzFHGy/tmQFQHAFgfSCDYnn/Y+/de6Nfnupc7X7NhSgC0Nen+UEmRryaIywZOSOCbG31N7j37r3QTbE6n7Lgq5o6mYR0dSXaqka+iFIwSoJP+q4JP1HNj+PfuvdOFb8ct25epqDW5VXjqpxJTTNUvJCgKgSRhSSb202H45+lufde6dqT4lbUoqAR5fP5Nqwu7VFNSFyshVNSgRk8G7fUEHg882HuvdKzD9D7BwtBU0eMpJauuhilaGarjMhnlKkSQSM5Okte4C2tcH/H37r3SAzfStRFqWgwcMFGaeKeSCKi0ASBrMhkQEHkE/wCP0P8Ah7r3QPbr6PyjUpfH7fpWkkaRppjSaXjRowwYuguAGvYDjgCxtb37r3RYt6dP1OOSKpSgnXKRUxZ6d4vA08SkhpCBcKOLjjkWtY3v7r3QFQbqlwdVPjs6tQ9EYJ1WaF7VNLNECyoBYaeb8fUi1zexPuvdCP8AFHYW2e3+wDiMzTtkMXTTzZqvoJWlLvQ05GpphCv6GIOvQRcXsCQbe691tC/HDeku3+oN9ZdMKmP2bsSkqcfQ42lxzU1JR09BTy1ENPijdnkEtOVkLlfq3JPBPuvdaS/yW7rzXZXce/twYurr8djspuHKikjmr5pKhKQzhaZXY2P6EX0WAH0IsPfuvdBx1muUbccdYuYqsVU4yH7uPIMaqaLVTuGghmjiV9aSSaQwIKlgusFbj37r3W1B/Ks/md9fbg7Fg6B7R/hFXmqhaJKfM/cU4pa+tijShjihq6tB55I41jRk5KhRYEWI917rb3xtTgMdQU8lPpjgaD9l0iIDRykuANPAXUSQv0H0/Hv3XukZvOu27n8bVYesZKhMjTTUNRBMpeKWnq1EEylGNrFLrb+lgPoB7917rQJ/mtbV7Y+IfyPrcVtfINjNl5KvqNw7TmWGUvk6aqq2njoasVkzwyx07tJGnoUhFAJNgffuvdFg6p+b38ayFBQdp0/2SpMgkzeLpmgoZAW1LJWUjltIVbAeIjixIBJ9+691aDtrdW1uxKRX2RuLb2ZpljiqEiTJUqVbSEaWpoaSYq6k88ck3vbm5917oZtu9X5WF6TLZ043E0k4bXSU6xiQxPJ+2rK3GpgFDN9frbgm/uvdGS6+2P1vR5qGppsSaivqXIvUxh6anmawlK6iWtxfm4H4/AHuvdWAbL6/3FPEZ8RBSR451gjjSnDxyHWCtmmve3HIDW/2N/fuvdGZwXWtfS4R1nWmDzU4aqikddRUkkEqxIsP1A/UXvwffuvdMMmI2vhhU1e4qyjpqClULUo8yyM8qNdndZuB6fxf6cmx49+690F2+vkL8Zet8ecjk924ekkdXPhWaN2eIrYIYqc67kD8+/de6qb+R/8ANV+P+2xr23lMhko6RpKcY/G1EKmQugZXnlX1BfwApBA4PNz7917qtLsL+cxVy4Okxey9sRUstLXNUQVc0rVEgu91jZ5NRBPFze/0ufp7917quTur54909xTw5Gry02Plj81OyUbyqBEzsYQrG2rSfqT9DxcAEH3XuixYjf26sxX5KpzO88ktWlI7wRVM8vjr6pro9O4JNmYgW08kfkC/v3Xurqvjfslt99I4fKVEsuJyNRSCBta+OSZ4GaVq7yJZvwVBvyAPqOffuvdJHfXW2Mxf3NBNjGkydQ0si19IjSt4y2tah5mJJJW1/qb3vb37r3QC1XUfkgrZ2p54gscTU9Z5NMpkltEkkAY6v1DSwJsDc/09+690iKHBb3xMjw0tRUPUxTyrHI8kyg+AeNULEAkLoACsSLi4Fzf37r3Q7dbdmbwxFcqZ3KVkvilWaShjeSSJgQFlqSBw7f0v9BYDge/de6tr6Y7fxO5NvSVCzmOkjMdJL5RZo4gDDLKkbWswIuSvI+vNz7917owuFzlNkHqaKd4ZhDQmGBpQ0yEGFRHKpvcFhdvSQLmx44PuvdNFd11tzKKkdXNS0oeQsnlaIyuWiDsyItw62stnva3PNz7917oN851NtXE0mWradKTKST0s5jpzbRFLp9FgCEZzwyxkWItz+PfuvdEEzPSGJ3IGFRijBkpauXxrTIsTpHNwxdxcXI9RFgRyL3F/fuvdBJvf4l7vwc9FLhNwg03iU08cjhDHIhEhEmlifTyPrcix/Pv3XugX3Vt/szZiU0OXoY89jJJ2FUseqri8CsXkKrYmxufrbm9jYe/de6SNHhoaZazcO2r0kUiPLNjZAxngd7loY4lNxbn+v+Fvz7r3Qzdd91VAp4IJ4IRNSA0jBnDFY43PDLIODwL8XJuCePfuvdHi687Eg3CXpq5qWJKmGksGlCxGniW8mjR/bvb0/Q25Hv3XuhJ3Dt7F10cVDGI6xKhWdJowZH0SKZGGh76bMSCfx+OLW917oiHZew6nbOdosnTeWGmiq5WeWM2iCeTkSiPk8D883/1vfuvdKTbu8Gy7N4p4RNFGP2UkVDKUAV3BTngDkfg2I/J9+690sZp4c/j6iklUJWwFZKV5mXTo8YLtIDfkX0i4N/rc/X37r3QNZHb7DLUTUgY1clTEk7rqSNYkAUyhUsDYfXj/AIn37r3Qg1u5qLbU/wDBKauLyVcUYmjmHidXkhAursb2I5NuD+ffuvdWh/H2gxlP1nDNEiTyNE8kiRctrcM7zkDgWZjbj+n5+vuvdDz0tj3Wrm8qoZElnqkVtL6fO5IJN7ElQDY/Q/09+690fPpOpd9xPDJGgCyaRrJIsfUf625PHPH4Pv3Xuj6V9IJKakd0TQrw6Codl9HF+OL3H5+vP5+vuvdL7BwaaEtKwBVmL6bhmCgk6bHj/G31JuffuvdeevhxkhZQGMkeoAkan1v6vIw+nJsLfWw9+690qsfOKuMTJJqVwo0Mt2Vx6Rf/AA44/wCJ/PuvdLugglRFlVgrcB1C2PAIuPwPz/vh7917pYU80booOqxsAS1iCG9TFT/X/be/de6kCNW4Or1Ei6qD6R9efwObkjn+nv3XuuEg0vqU6iLDngqlrAEfT6fn8/W3v3Xum6qqYIle7jhdaBDclh/Z4P1v9P8AD/XPv3XukLXyGpcsy6RfU1yeLiyjn8/8aA9+690m52EDIsaGR21Ar9Qo/wBUW/x/wPv3Xuuo3AKiUhTyCAbkf1t/Q+/de6Lh8rNzjbPU+4slZRHHQVV2OkaB4iun1G5P+93IHPI917rTL7UmfObjyORjrQDNVVUyLIbMXkkMgIU/S5twOP8AiPde6DzAbMrcsKnUEM9PqleRj43dStyqm30N/wDkXPv3XulrR7RFaVpPs05heIspJHmtpSw+nH1U/jn6k8e691nh2vU42pRVuKwahIEQaQEcOC0ZNgb83+p/Pv3Xun6taqKrQVCN4pbyOI2CyOyLZgwfgD6WA/2Hv3XupGNScQSfbgyOX0FBGxCjgJqZhzpH+P1/Hv3XusdNHOK8NWM7GnjkbTJcJ5Pqq3JFyALW/wBh9Pp7r3T9ka5I6BQ7OhkQmJ0jJu7Ak3IH0vYC/wDvNvfuvdM+NpBkSSt4kjRIixt65PqNK/W5/wAPfuvdTZMOqtJGih9H9oc35sSxP+8e/de64YPEy0tSv7byqZCnNhpW99QA/HP1t9Ob+/de6EcUx+yaOeSGnpYKjXqkIUyCRyqozA3AFha//E+/de6SzxKKkwII2iRmLSA+hiTfUXXn+g5/3j37r3Utpp6efx6YRSzRr4kRtKagLekn+p+v+x9+6908Hb3gjhSrjjSoro9aJH+gpIxPr/xsSTf37r3S0pMThsFAsZqH8yCFisVmTRMwLqTzzfj/AFv9v7917p2r6Gh3AsMEVdDReCNZGpJ5NUdZIPUscRjNyxHJBIA5H59+690FtLSVSbkd6eYRtRsytDTuoaCO+l5o1W97D6gkn8gW+vuvdFK7/wC28/kd3/3d27VzrDhkEM8si+eKRozqZkha6kH8fSxtx7917qDgdzbdhXHplIJFmmjQVlU1NIvklblmMgGmwJP4Ate3v3Xuhk25NHQTOZGarxOQfVD5ABCE/sMAtr3+v+8W/r7r3QuYfAYJ6etzFZJ4VjglaAxyKgWVCDFGY76nDk24Xjg3t7917pUQVtLXUkdPDLHBFHMiOAzGUAgadVuf62+nv3XunzDYeppcr5UjaeCN2eleeNnVHa12VPrY/X/C178+/de6Zd45CauroqarpZZaiAeCFkWRmdy1lWO6AhT/ALx/tvfuvdJabE1MVcoyVNLSgQgSoiOoRyBoXyKeP8Qfr/hb37r3T3SVORqKpUlq6hoFiNPHPLO05hg+hg0MeRb6AgkX4Pv3XuoI3HUbeqZMd56p8bWT63pYgQLo3MjC91YD6XJsL3HHv3Xuhaw1XSyTw5LGykwNFHLNAkwYq8bceRh9CbXsBwfz7917oy/XW+pZVmp6umhqIFfTFT6mDadVm1EMLhf8LW9+690gvlDt7Its2q3LgoZqd6VPPpisCacAFwoYkn8W9+690STY0Wc7R21lqCCjOOy1DHKBVNJHBLWhPQ5iY3IAA5BJB+nHv3XuqxO59ldibI3NW1OJR8/hpqhos3S0Lz+eBzJr0zQLxe44YKb/AI/x917oUvjz8uqzrPcKY+ozGSjxwkollpa7zoYoEf8AegkViTZLG9xe35Pv3XurEtwfP3bNDnaZNsmCD+ILAYsmkvkiqWK6qmKrcC4XUQFv+b/4+/de6LX3n8xc52TtuXbkazK0NczCpRBN4zrshQk3KWAP0B+t/wDH3Xuln8Ve+26iy65XOYs12MydHerrJqQOVkA9MmpTdNXN+Tb/AHr3XurC8t8s9vZSgOc2nQ5LFVx0Q08s0EclHKCAVVHAubsf6f4/63uvdARvn5QdxSQZSiyuHylbTz0Nannp5vCskUlKyh11/QFT9ObEW/Hv3Xutaf8AiMuT7oyORlieOrqNyVEwV2LSQSLWElZSPpbgk/n8D37r3V/O3/khVw9fYbAVE0Uma27jIZok11TSVsIRUCz/AO62FxwLgnj6W5917rL8dfn7FTdsNtzetHHWZavgkoqVaWeWjdSsoRaGrjnjBRlW2g6WDcnUbED3XuricL8s9jJjxDlaqbbeQpKYvLTTmCVK6juAwhmaxIIJU/XkH/X9+690GHf3aMmd2rhcxslMZDiavyK9bjqCAVkzuNQnMkJLFfSBKTYAD/EW917ojLdjbx3PEtTU7poIsHE5P3K1bx1EdTTPoIZDYjUeBZv9a/I9+690avZW6sNXbdoTmcpWZapW6rSpAkwSTQpjctFZzfnUxa6/1P19+6913jd6YfF5ugkrKmtWgyUtRFShKnXPDKPQ6IT6irCwPkcAW4P9fde6Jz/ML7QwvVexaur29S0lLkd0AwmolWEV8muMDVK6XB4vZlNj+Rf37r3Wrll6xclmHrahvLHLXyVNSjhTYySmSRpFtbkn08G54FvfuvdTc3V4WsMS0elamGRw8yU6USSUrRqUp3pgOZA1yXubggfj37r3SVEbxBiYHEbuXUqeFBAHII/w5/3j37r3XOxlkIL2URAelGY8E/Wx5Pv3XunXFUcstTC8PmYK4LEwsqqotyXN1uTx/r/1Hv3XujMbYposGkctfLUxyVEPki8bsGiVv7MoXg8g/wBOCOffuvdJnduXSfStHXGUNcSaEZXlDMQyMDe4AAP9L3449+690EwhrHlJ/djZtbFJLiE6iBwlgR/sDb+nv3XuoTRVUVpNLKVQ3L8hXLG5jB+n9Re/P9fp7917rni8rJSzB3jpaxBHJGY6yMPEHceqW5PLDgrwLf4/j3Xults6aCeumpcrURw0rp5I5Arq8bsdMcYNmAU2IBC2vfgfU+69065GhhE7hYYyyyFWBGtwB9HkC25tY8X4/wAeB7r3Ualw8dTqWSkZ5JJF8Z9PMLcIy2FrXDDm5v8An37r3R9/jJ1dkdz19JEtJAjQPTrCBHZQGddWs/1Kgf4D37r3W0L8euuKXZu08fTClWOrkpFd4YCjh5GGp7qAg5JPGq/9fx7917obsvHCzIIaY00oQoWcSmLXGlyug+kG1vpf/XP4917oOoN/tsmsylafuXjqsc0LJROkWp/u1qEhllkDDSxgCMoAJRmAIJBHuvdUmfLT5C19NUy7YxkkxrJnmDwipu0AqJHTWqIQTYLwT+bi3Fz7r3VfG3Nutlcg2YyLSVYEz1Do0eqSScJ5GaS/LHgCwYf09+690qctTU32/mqSkS1mgwwzIyuoVdV+T6eQRpufpe/Pv3XugczSyRYWvqKStUJK0qTJCdJ8KnSFH+uQRf6H6W45917onuaijqMnUsHak8cinU2okseSdRB/Gnj/AG1h7917qfj6ioSKSCOqBp5URZIViszNxoaIvc34/px9fzx7r3TpiKcz1qGmDLKiteEFtSMDYXeS/J/NgPrYWt7917o6vWe0K2pejNxEZzHIgsylShDMACtiTf8Ax9+691eF0T19lsHt2nyC0lQZKilpaidV8mmRQtooyhNgxA4HH5vYe/de6ME8+cMiNJQEGnDMyldan6WUKPwBYX/1/wDYe690sKKvqywaKnFO+mKRw8IYSBkCOhVgf9Te45/wH09+690LG1K2pClHghd2b6KqxgJp4hsfyo51AX/23v3XulnXUwq6J0hp0WaIIEYHyCIEku/Nif6c3NweQOPfuvdBXvjE0VLjnpfskrKioVZVrb6WRipQ+Qn8X44A455/PuvdE83HjMliJ2eLHvPBJL5YjDKFJjK6S5KjVyRYrcc/4H37r3U3E7ozGOlpZI6GaZqdfVC50+RUF418BAHFzyTcjgn6D37r3Q9Yje9XULQPko6kwmSNq6CmVAixMLCKJQGA/wB45B/p7917p7TJFpa37UzRQTsxgjdHaVIytliYCyg2tc2+v0sPp7r3SNyFbIZWhllu97rGihhqH9iT/ajz/sLcfk+690HW7drYLNR0tGkH3Tuwnn8yIPt6i5JMY4GqwFjpuL/4e/de6DDN7TTHuTLTaVljEalxqZxGSWkJIPP4Hv3Xug4ytCv3MUdNDJK8Ui60jQIODrjk1gah9eQBzzf37r3WeWTxyPNk8PFMZHRqeJY9Ls6LpLxhCDqBsSSOf6W9+690lcnh66ohavlpXVZLRU7op8ZJBKxBWvY/1N/rf6H37r3Sdodm5nMSM0UEKUyR+RdKlpyrGzAhbfUj/XvexHv3Xuo67OqlEsUmNk1o7orOhLlSdPkFv8f6/Q/4X9+690LO3+vcrT0sZWiF/EGYykmwYaT4gfzb/bH/AGHv3XuktvHaMtIyaoJftmF3CWZ/IzcyAf1FrgDj+vv3Xulz1btDFx1q19WUaKBEYGQGNl0i4IP9QeD/AI2J9+690dDbG78Xo+0SYU8quY44xoMbKo0+S/1sQB9T/Qj37r3SX39nqOFREqKyzOwkX0FkduFkA+n+Jvf8c+/de6r2+TO/DsvZeVyEFasVf9rK1KyELOHIOiMlbAAfjj8fg+/de616TnspvTe01fkamSZqyvY1EgLSSm8nqfm3P5v/ALD37r3R2+tMRJRVuirkneC6fbSVCEyMqgOACeRYfXn/AB/NvfuvdH62csUUFGnl8rSaNAJGkI5tyTwP9b37r3Rg8O2NRYaWogiqHLF0VS2iNwt7hze44P14H+8e/de6ETF0eAqczjY8jJVUUDGOVnoSWYvfVCtvow40/Xn62/Hv3XurKNi12MxGy4IZomhpliA8kaBZHZxdGdf8BySPz7917pK57cOPQ66uSRKIsUjMnrDLp5Yn8D+h9+690TDt3MUuSlKYWpEFR5L0vjbxyqY2urkn8N+Df6/QH37r3Q4fHjeudzFEdv5esmeogiZEaYnyFUBAIc8/gf4H37r3Qmdj7cyZofuS6mEqT6ks3kC30lrX54v+f6H37r3VeXYOP+2qDVSQR+enkkYSKpldtLBzqe9xYngX/H+Hv3Xuhx6Y3JhN44+LEVdNC2QRTomUAXlRPQBI4/VwSB/W/wDsPde6ELfew8pg1hkjgaBaqOKeB28gX6XErKvIYH+p/wCKe/de6RSbm3Pg6Vo1MrRxhJHlbgyEMR6VH4H5v/t/fuvdLOi7LllFG1ZI3gJUKJQSouln8iDj8Aj829+6907V26MbPHHLAEjqVcytKkqqpWQFgrRn/C1rcfm30t7r3Saz1ZHmtu1XjmiklaNtMRALRMt+Htwb3uL/AJ9+690Cu389W0WRaA05jFSUiLMhWzQx2dirGxvwAR+PfuvdG62XnjQYgSVFRTzM/CRxlVVDIt+dPPF+T9eB/sfde6GbYmNfM0E7yxrJ9885W/ELR/VDr+oNrk3FybfS1z7r3RSfkx0fis3iq8yUrNT1kVRDMZE1RpDIngUvwSt7/gm5HH+HuvdaiPe/VWR657HzWDSnKUzV1S9EQGAamDlkETSEA8j/AFuf9a/uvddbJ2pHPNSff08n6oWlZiik6hqVlA/pyT/vNiffuvdGCyO2KBKaGbFRyM2mRSyMyjVFH+tmPNrfi3+39+690Vrd7yYqpqIreWZVBaxBVGcFybj6/W5JuT+SPqfde6S9LuaqekWBpnaSNLqNIFnb6WB/2P0sL/09+691Gwlfkoq6eWllYqwHnSRvSDMTwob8/XkEW9+690JrVVPOtMlT5Ip2jCi+jQCP82xubm1uL/jm/wDT3XuldtXFw1jVkMuQioqmGHXTzVEgAkYBiQrW4J9NgD9fr/T37r3TxtDKPiK+shqaGmqTVRmmikrHLSQT6iEqKdvxwTYHg/X68+/de6MZtfM4xNdJkaSD/KfEYX4RZCzf1vfm1zbn6+/de6UGX2PjckqvjwSZCQY0ClY5JG8hAFwQALm5/H449+690G+ewGa225glWQJCqmGnuZToexuFPBuulhYEEG/9ffuvdJOr/h8FKuWWZlrYK2KJqeRT6EeztIqj6Wta1uePfuvdGC6x7Rppapo6uZcegMQgBjLIY/8ANkAcfkA3P/G/fuvdWZdB9lUqTw04gLJrQR1DOVSX66m/NyR9APpwQffuvdXG9V7mSsoaWaCSZfG6Rqn0JaXgsG/xNhYA3sL+/de6OjjWnyW3jTtCk0pjmJjdQrPHpBLc8k/4D6n+nv3Xuikbu2LkppNwUlJV1OHyNbF5KWSiCwwJpcsikEXDHnUAOf8AeffuvdAtT7sr5K2ixOR2vOcvt9Fp8lXUxhpKDIqpKeepkew8hUAsx5/2/v3XumjdW/8AdeZoKnA7Q2vUTkV0dGlXEhqqiKLQWmqHpY7MFXgK4cAk8HgW917oLdpUnY9FueqTcewMpWVkTwU0VSaWWKOox1XfTNqlD6mQr6lLELb6kfT3Xuh77J+KMO5Ou63MVW26XJ5yupTXx2nSHJRk8mMCnUspVbaQqnkDgE+/de6rY291H3Dh9xfw2lSuoadUkp8RicrlK6CSahNQkk1bBTzIkYeMqVCsASDe/wCPfuvdHl3V0tnaLA0OZ3Rm3lfKpS4/+H0ywPUUNLKgkaVqjlQ1zbUDc8c3APv3Xukhl+h9vbmgozis1isbNi6YRAZSokSWqqk1a6pAhYmS1gLWsRf8i3uvdARTbG3TsXMfxqtzNRvPFY2oEVcIat2kx1OZSF+xhkYs7i9mP5AHHv3XujH5PdXZ299pNtHa23cnJgXSNK0QzkVVTROf3EdX1Xe3OlQxFvp9PfuvdAjk/h9jc5mZdxVO5c7tjI0kUUq0tdQwUsbMi63pmmp3iJCn9TFb/wBOSQPde6zbf312PsuFsVTV+TzWMwUlZB/EsYlR58hBCQqCoWqURKpB06o5G4HIH1PuvdCz1Z3jQ1+544sfh3op5o6mTIRPWQVVXWvC+ipnq4TbxBSbLqRSbGwIAJ917owf+lP16vtqe/8AF/PbTHp8X2/i0/T625t9NXv3Xuv/1iP7q+QO7chTyY6bq5aWo8Y5TGtDDpuQZRrUEE/7VY/Qf1B917oH13/3XLSzS/3PFPj45Hem8MCXAJJUDTY8gc8E/wCw9+6907UfZHc+5ce9BX4t4Kenhm8VOyim1yKhMKCRns+u9l9Itb/Yn3Xugj3hP2vm4F/vBTQ42GFFCNLVLKrJ49PikiQ2+o/23Nib3917ou+9qHsyhxcMtNTs1JLIUi+xmf0m1gXQfUc/63+8n37r3RZ98VG5cNiqd9z0UsAqzUGGWdC88SKCJGQn6XuP9h+Cfr7r3QfdU91YvYldAmVE0tHHWmWpcRhpHQyaRYf14H9Sfr9PfuvdWG47dGB3hSwbh2pkKaalnhWRrGNqmnQMC6vCLE8Ai/N+D/Q+/de6R+9p6aeobJQy/c1SSJEgijKpC0ahhLLCBbUCeCB9Lf09+690D9bnKylqlOQNvNLoUyjTGFbkB1+l/oQP9tb37r3XddXmclPv4FH19YuUVFuyoxBt/jb6D37r3TxtSMZxslRQ1mPjRIoREa2QL9zI3qAUXJ4seLA/Q/m5917pn3pj6nCUMBopaaZPJG8zJdIC365qRAAHDLqH1H1PHB9+690XndEk0qPUVsYgEQbxQpfTqubEqSOSObnkm9739+690xbdxU9eEkSUCVGeUxsyhCi/ThrH8cf7D37r3RlNlvR/ZVslVT46StpKN46GCuheRaiolXSy05jFtaizerj37r3XQgqaeqStiBaVoUhkjgcL45nXQytFzwv+w/2/Hv3Xuuf8OEgD1tDMlZBrBQr63jlY2DFAbhhyf959+691xyuPp6SanqpUDRtRiMKnLgFiumRR9dP4/p9bf1917pA1OHwdVNNU5WeX7YLeKZY7sGvZFv8A42t/t/fuvdApnaJI53NOP27sI5WAu8Y4UEC1vfuvdBll1/cU6lK+I3uLHV/tA9+690xQRAElmeM31H62I/w/oP6D8+/de6kASF1bSUW5s4uW0Ekmxv8A0P8At7e/de6Xey6qGkr6yZwzxxUVQYyFNkmkSyHn/H+nv3Xug3yaySTVB5klMjO0h4ZlJOoEr/xP+39+690db4GvU03ZNfNTo94cZKG8IIZiUuutQeebfQf7Ye/de6uewu5sjuLTQYfFV1bmGdYDBSU00zNLIQikJGOObfng8+/de6O5sn4Fd09pU2LbOQvtrFVKRM/3KStUTiZrljCDdCAb2P8Ah+CB7917q0bpX+Wd1Z11Dj63N0A3RXRaJJJ8nAHjSZQXkZFbg/7Tf6n37r3R/sBsrZ22aQUmF27REwaGpoqWjSIXUWVXVFFv6fjm9vfuvdCBQbYz2TVVlo4MXTyt+kqfLGl7AhWtb8fTn37r3S7h2tjsdSqPEtRUxCQyGSPUXuC15Lf2bjgD6n/Ye/de6TdTXPQR6JoZXDEOqRot1dgFQBP6XNwP6+/de6i023q3cSmXLKsVCYijrKPUBf0BlH1t9R/vh7917otPbfRE4MtVhpRNSSoz1EUELN41tqtL+Sp/I/rfn37r3VYncPXtM9ZJSVWNp6lplaAVgiHkp7qAPBYGzLewP1+nPA9+690Wav2rPtiKngp6CaqWFwkdVPEgLSFidLkC/wBDYk/kfX37r3RbO/8AqKj3HtvITQ4mKmytRBNJTyoNEdQ7xX0NpFnCkm4Fyf8AYD37r3Ri/wCVN8cabZ2O3R2FuHEUP8QoCcfiJ2xqUreeWIu88BlUMNJ9OpbG4Jvz7917q5rHUhxNC1bUVUlXPUiaWOGW0ceuS/iQE8lQfzwePx7917oPd79iUuBwDwV0UIr5Y380FM5aKFVYlSGPJ1A3IP8AUi3Hv3Xui20ebTPVc8sbQxoUgd0qB4kRTdgsK3+vF/ob8/63v3XuoG4925DD0iQwxxGSW6VUq6fDDCw9LIFIsxBAsb8+/de6CyHPyUMdZV1JlgrKqRWSWSQVQ+3VQqxn621cm1vyLe/de6T9VlpqXIFjkGJqkCU6hQB+8isdZ/1zbm/PF/fuvdRafdGdonkp6iRYJI2BinEkfqp2P7khUH6hfoCDzyP8fde6y5XNzhadbPLBNJ5J6wgBpUVdSRoykarn6kW54vx7917oHN2ZjCVuQk8tRXLGIljNOjiCGeoBDSReNhdSoP0vz9PyL+690kayPa+Qwwji8pr4KphBEqC6luQJJE9RLG9yDYm4P0Hv3XugryNRPHWxQaYYfGZHJ8jTtTqi6XDCRSDdbEj8E/4XHuvdMpgStkjelr2q2lWWCOKmV5J4l0l2DJ9Rf8/j/WsQfde6Lrvejqa6LIolCsiUzSRsqqgZZAgJmZiLE8m/PHIt/T3XuiyZ+YYaShjgpgsaQvHXGVRN5JJ+A9PbgaSfzfn/AFx7917oLa7EUucw+Ux0lPHFUnVU09VUKosVcrHGj8cyW+n0BJ9+690XujydRtfMSUyGegrKeoRWsGjljCPdyrqRcfU8H6WP19+691cH8e/knhpcVR4SfKrPIkEMhWaNBVNUKughapx/hexP+39+690eree9Nu43FYzcGdz1qOWmWqs0qoIBFAHaNizWIsBc25+nHv3Xuimby+evUWEWenNU+alxyzLTChssKTk+MGUsdJIt+Sbc2Pv3XuhY+KHy5xfeVdX4GmZZaqmd0pcdFVa6iRPpG8saEFwLm1uALD+vv3XujO9oYeszyU5zMXjSlialQ6FghDRjV4yIhyefq1uf9Y2917oDsniYpdtVWKyOMpaqGCBYcZI8DR1EbOdRjU6tBGkkrcXN7f4e/de6r17ETGddbvjoax5lkycUX2YSIJIJmIYQOsnHHPIA/wBvf37r3R0OppDnKCkpfsmljq4YQ0o1O6aLXvp02sABxewtze/v3Xuh1j2nU00ORrKKOrpHFNUQ0wN5VnDqIXMgkBFjyOLcf439+690Qre8ddgN8Q08lF4knlZV0sIQ0Xk0HSz8E3v6vre9/fuvdHB61xZqoIYp3V6eVBKI6p01SNGFJiug50g3H4N/oeffuvdDzQbAWM1GR0OFLiSOBoQ0brYKoKKAF4/w5BJsOAfde6ps+Um4cdhe05sdPoLfd6fGvik8dqgkoLjk/Ucngcc2t7917owfRe6WMdNPjk8kbpG6xrChKkKI2kneAKVVWUkfn+vBt7917qxXbO6aeuxKCsC2V3QQkBiZPEF1qvB0k3IHAP1t7917qHQZKmxtTl6OUPS01aHi0zSvpdmfX+xqNxzc2BAv9Bb37r3Stx+1MZItJV0+WkrJIbTxRLNKNE8x0lJVVuQthfUDwOPr7917pZ4zamO+8nr6uuiqJGQF4iHN5wpB5k4/x4v/ALYce691Glx9Hiyi0VHDV1QmLIJ1LQEVHIeZkIuq3HP1P9be/de6j5vcMWJgSino9M72j8g8LwPqbUNS2NhcnTwARY2JPv3Xui+bi7Dx2OyQilqKeogkmjWWFohC9NJcI3lKgAgkAgEEEckE3t7r3RZtwbs27nNxZQSUsSuJjF92VDxzUguTFHpblw30H4AFuRYe690SrvbrrGTwVGYpqQ06zpNJHMFZDqEWsyuFIBDKVBJH1uBb37r3U/4F/wB2Np5Lem4a6mnqq2npKejycEuuN5sfPHK08NPUo6mOSZ0hRP7JVrkcE+/de62MfjT2dsvs7rfcXUeLVKHI5jb9ccrpraWeH7WaMU8tRLPq1hVh0KoKI1wQHABJ917rVU+VXxq626v7g3/jE3DJkMnjslUVE+PpMbT0lFNaXxuYFpGdFZ7GR1Eh5JIAvYe690VDdtfttds5XE7Hq9uUmZrKCnpxkBVRU9cqztH56R1eQzKwCSFpGVQCBdgukD3Xukh1htPJdN7r2z2nmJ6iWq2juSkrsdDhh6IsijCemkSuqzaa6gq/jABAJBsQffuvdfRH+Iny0w/dvxV677Dr6lIMjV4+LCZGKOSNFGRoXEfnTUwEauBfS6gi9r8An3Xul/jO18RlMhPSwz1k7oSVcUvkDHXcuHuQEW9mINrcg39+691Tl/Pz6k212F8X8Z2jTnzZnYeRgZqh4lp556DIotPJBFO59S61uqkkEAEi9z7917rSKfISUjTUsYSRXDpIGOrQyudRDH6X+ptYfXm/v3XuhB2JvXH7SlFY82Yiy1KVnoqjG10lMtO7afGbRkAkEBjqBNuL2sB7r3VreyP5k9A23Nsbb3ljqvN0OHeCKTKvVNR5aCiVAKlJqmmRxUOZNbhpRcXCg2AA917qxXrv57fFunp6evjzmXonSBJWp8k9HM5qXQHxLKsoP+seLfkX49+690PMH837pTaGIc4bOvULAypFTM8ccyyoNMWqIFgSPUCCx4sSL39+690Xrsn+fHhayubH7RwtdO/gij+/+5lFOJnlIhCU6qodRb/VG4PNuB7917quTt/+Zd8ou7Iaqmx8mWxtA9TVQwPjIKilpo4KniJZoYl1arhgWkJH0JA+nv3XuiCb03N3nlXM2f3LnbWeyNWTgqji3qNwHF+Lji3P54917oKIMFPUVaVNfOZpm5lErSSeY6v3XZZ2PN7knj82/Hv3XulRHsTHx1VFPNK64qrceR4FBlST8rIPxY3At+LH+p9+691ly23calVK1BeenhRYVGkiQAtcao0+pP8AXi45+nv3Xuko+zUbL0byyLTY+SZTLLcA0/7l2nbTYXufzYH/AF7e/de6vP8AjH2NtqPakO2Bl1qq/H0UFJiYFW8ckccV38xsbllIAve3H5uffuvdD7uOLb1dClVUxS0muJmIeVUkV1XU0cUbi5U31eu9ri1gQB7r3Qe1GxYcxhEqqSmkM0800tDGso/UjGNAztYMDbVYAWJP5F/fuvdJqo6l1YRpZvRVLKrvIq3WCbUWl8gHqZCOGYH68/U+/de6jL1ZhcrRTvj6qOGtovFCzpH6GdzzqkPIX6EAH6WJH19+690KHWe1shsm/hCVSzzyfciokJpRHORC1Uyg/TjUq3tY3+pv7917o0uza6aEV8tXIXbymCCqgOiCoCElVp9IBUgELpvY2vb6e/de6j773HNjsS1fNj5qYQRtHTzRVPkfxCJ5B6W4B1C502JNwT+PfuvdFM3p3hnkxslHRGVUkbxo8/khMauNTuT9Wv8A0JP+HHA917oEovk4uLk+3V2atgc0dRIUjTU8iBIJACwJClWvxzcX+g9+690Oe3u89tZ2gpkykIgjqIxJG2oHxsU11JBOr68ji3P9D7917p+odw9Y5alljhPgWbzGSSuUmJULkQxJGxu1za5uDz9fx7917oBMz0jT5mmyu5to5MR1kFSxlp6KO8LxMLEvFa2qw/SQR9BYe/de6rZ3vQZHaO56w01XKjCrnNbBoMJM2rnxqeb2N2A4vcC3v3XujB9Xdp06YiGFHl++arXlZGDRaZAjer+p0j/W+n9T7917qyjrHtnBV2LqaCalebJTI8b1r2M1OGQeKVWte6sr2T8gi/09+691i3vSx7lpJKJqCL7acSNDWuoOlW9SRSp9QzDm68i/9bX917oj+4NuybCzk+QjqHhi1EiJmkkALKAwUNe1yb/ix+vPPv3XuhC2XnK3cFbSU0DmoppVZJ2VQrhQoLM0ltQRRy34+t/x7917oSc3UQI9CMOiTVGOdLzOigyMpuS1vqpBNr8fQ29+690EPYT4+qzOJy7wiOrkemhrY0tdJkISPQosLWA4H+8e/de6t06UrP4V1ealEMcc9IojLOq6zICn0YmwBB9NyPpx/T3Xuh26jqRBIrJMHeaQrIxPCjQTpBX6kfgX/wBh7917o9HSGWo4N1SrVOTqKlQ66A0msKsYAH9oW/H09+691ZKZ1qcKGp4wHhI0RSEIsZIAuD/UMfz/AL1yfde65YrcEywLStCGkVGWRiqkGRnIc3PBH5F/pzb+p917rCrisqZYHJAdWUvf/NsjHx3uOePweef6fX3XuhJwEQhhS5DH0XufpawW4H+8Dnj37r3S3SrkoybqW1lSQAGCg+oN/S9rfj/inv3XulZTVCzRqQChcDnj0mxBt/Q/43v7917qcZFW2ktwABc/S5sTf/fH37r3WCaQafVKRcA2NtRF9BuQL/7z/wAT7917pKVc6CWS1rB7jUfygtwCf6n/AHv37r3SfqquWYukRUsdTlRpDaEtYXPI/H++49+690n2qXV7aSS4a3PKgWOkgfS1yCb3/wAbAe/de6mCGPmR1sQxNib3ABuW/rcj/ev6+/de6rC/mOboqj1622cPUO1dkLj7KJ9TywJ+twn5AP1v/wAV9+691rJVGzp481V1eVpjIA0kSI+oSxTPY6/CPqLn/C3+sLe/de6jpS5CkSoWimMdv2nNgheHXe2o/kWPP+v7917qSmbnxpVJPFHI6KVkBBsl9LNZf7X1sQePfuvdNkm4/tayaSEmtSSJ5TJISX0mys8bH8hvr/xT37r3TT9zNX1qyJVTmdiC5DKYyD+oJcWAH0Nvzz7917pX4mslo10vYszsEZWIjLMo9L6/qR9T/j7917p5jbHyuJGrI3c6S4IVvqSHKXNub/g/4e/de6lU2LhraiZIKiaWk/VC8zA6bKCUIt9AfoQf6XF+ffuvdR6SN6eSqQA6I6i5AQqTpXkpfix5/H+9D37r3UtslSoxQ0sgkKknUC40X0h9SfkX9+690o4odNHBVUiI8jpqYldX6G0qr6ja5IB/2Pv3XupeaeOow7U7Qqksjo+n/aoxf1/4X/2Nr/S59+690hMfiqmEgiol1OjWg+ukA8Mt/wAWH0Pv3XulvhcLJk6iIVJ8sVNIkn6dJiiA5D6QOQbD8An8jj37r3QhVtKKJpZKyjldI6fx0xex8Yt6GS30Fvp7917puaGjfF3ql8FRUtfgNqjgVr6wD+R+Ppf6Ajj37r3SBpaPJ1r1ZxS6sbSSss1Q7EVrRifR5o0v9LH6Akgc2PN/de6Tm/c/ietcPnM7kqidXhx0pjMTHW1Y8f7LBjza355F7/T37r3VY+F3VnMxU1m4qWkaQZPJs8clcElZ4fJctIhNwG+n0/4qPde6sJ6l2RQZjCU2W3a9PUzTqi0GKijBhie/jWKYkcjVzb8Cwv7917oaMl10MXNFFI0UpSMacfAiBIUCXjjCrfixHHNvyffuvdc6OgxCYmsmqUSmnjVljSbVII7XMmkKPrccWPP9R+Pde6S+Ap/4nk2paWUimDXmqQpjRtJ1HWW+vAsAR7917oQs5uqbG1NLT4ivk000AiciwTyAaSGKgagLfUEAj6/4+690wDcFNWySrNUk1ohllSp1MxjnAIOhm+pF+B/rWNgPfuvdNez8lPT5J483WSZNKioWILPG6s1gQGRZC2tjcXNxe3AH5917oYZNprSumSSGN1qWBXTqiAUi4AXkFhx9R/r39+690ntxbXoKqj+5pZTFNDbywyAeVpHHqKsxF7kH6D/ePfuvdMmGoMtimZ6aPUQikxqwIKk+ksBx+fp9f6/X37r3Ri+sPuXqaR6x1jDtZ50CyGMO1zqhXkn+vI9+690ZXJY9s7UfZZUvUYCSOOjaGeKII6H9TaCPofyD+Pz7917osna9HjOn9yUT4WjxtPj6qjDxUlPRgCojeXx1rSmNW0lVYFTqAJ+o9+691XD37sOpw+7qnI7dTL1lTXRrkWq2cvReCtPk1xRLwTGOBcH/AFgPfuvdFN3P8NOxez55t24GteCSOJYKsU9NJSgu9zH5ViF21c3Nh+CD7917pFYH4xfIPZdYUy20/wC8+DiMoplm1RRR1EILXknQXB41WJtf/efde6x13YO6cPO9BltmYvCyLN4FRY1mdlX9kz6mHJ/B+tvxfn37r3Qg5b5B4HaeEosHVbdFTXvQiZa6RnigjK+qSnldQFJI/TwAfpcXI9+690teufkzisbghUjB1q4ypkLyyVMD+Ok1LrMtGxLjSCOBb/Wte3v3XumTtT5LLn8V/BqDI10Hlopq2lyNdUmNZU8dlpoki0kA3sLn/WvY+/de6rj6+gfP9mCoaUOJq8z1UqFjHYyahrYqDe/+2Bubke/de6toxvde1MPl6XbGa2XJJKcbHR4bK0UMNTNU1LQBaiKSCVAtl5Ks/wCCSSL3HuvdKCr+OO3ewsrRdu7Wr48VWz42LJJLWyVdDT0s2Nm0yr54roGOjR9uQGJIAYKQffuvdMPY07YSejpc7kVarr2p4qX7fKS6KaGcBWUyhig1H9Snm4N7e/de6Pb0h2rt/rzadBtrN5NcxAVpZpoJJFrIaelOonRNY8c6SpJBB+lgD7917oQ+ydqdD53bku+NlYsPLUw+WfDU2RaKmqLOWkNJRiwQwu7MxKkEXt/T37r3QD7N3JiqFK+iqKbcNKY5RTyVOLV6qBInClDDUU0jAix9WoKbXBH1Pv3Xum3sTDdg1zVh2Rt3ddRHQQw1MGSqYchTVFTGwLPUIiR/bmAcCQ6iwJ/qSffuvdFV+V+wO0O0OvttJlMbWMdvUatURTOkJido9R1iQk2DauAbfQ8X0j3XuqV8ztepxdTLTTD9yCeSBwWBCSJIQRIYyRfkWv8A7AD37r3SfegnWVAafSqMDctpYKhvrBbkj/E3/p/re691NhM8inySIFIsElOlf6KFAF/p7917qOyhJjpIYD0ukbX5N7kMP9h+PfuvdKfDZKaNft1klWi8gZolaIO0qc6mJUk8f6w49+690M9RuWlq6SKTzNBLBShWV7M8ihbDWRxp/FrX+vv3XugqlqZqqqkeAs1/Iw1KAqgv6AOP9f37r3SnXxAxVVQySkR3s5C2cKBYkfX/AIn37r3SDzWVjqD4okVCshRgrrY6RrBA5t9effuvdJyOSMygwAqdDeRxZlBUEmwYEX5HNr2/1vfuvdKPBViU9Vr/AF6x62Ly2DA2XRpYW554tf8APHv3XultX5VqlaNKWJI6kFjPUpcPOSOVlDEg2UD9IH+3Pv3XulZtdpZmSAyojak1PLdVBDEoqkg8ajYj/WA5Pv3Xurh/g5tuslzwnrYBBDClNO0qljTyt+rXGxNrH8X/AKX+nv3Xur8Nq7q/hmOBkkjRYk1xEyxNCqMojBMbAg30kC3INieOB7r3TlkN/Qw0jrPNM33KO0bygTQ00lrXMqadIYEWPI+ot9Sfde6rx+R3eFDsrAZlYK8CqkF4njmV1V0F2hlY8C5udYAFrCwsSfde6pkz1fPvPJTbnloYBVVLl/LLWCqaQO5JdSPp9TpAIAN7g+/de6V1Linx2NoqaJdbVDLNJAPIkjxn9TpMGGk/UE/kAAAWv7917pr7IEkxw+HpFT7cwRliLGpj0ggMC3NjY3JJJP0Nhx7r3RcpqCepp8pjpKgUzQrIyu7a0kRHJCIq25JvcXJ/2HI917or24nNHl6yG8jqXUBXRVAkKAWta5HAP1/4r7917qPjcxUUFbS1ELiGeLUkLrTJKqM36j+6CLkG3P4+lr+/de6G/r7HU2TrIzVNHHNLMsqvKBGhcsGdQL2ALH/jY+o917q4T4wdc4/cOVxdIz0NRAPEy+ZY3aPSQzmOQW4I45/p+Pp7917q+vam1cBicHQ0sE9M6pTQo8ayRk+VAbNJcGwFgBpt/T639+6907jY9DVuJIoopGYuDIjq8Pqfi5sObf8AIvfuvdcK/rmsQCeKnpyF1SKoZSVCKoDALYafqf63+v15917pOUWDylHU1UJiWYs2gVQAU08YJvKr2F/ra1jwPfuvdKOjmlx/mNazFQ2mMaW0MoUXcEcm5v8A4XvwPfuvdPVHtWTejGkomikeoVLIQSFkuWMmlhccAD6gcWseT7917oL92dfyYuoajkipA6zxU1TMgDvHDq0yNZgQG+p0jkf1v9Pde6BTdG1UjzDU2MjfJxK5FPKI2gk4QLIhjSwFrlgWvxwCPfuvdJeirMhicmaLxQClQWF1ujyA2Er2swZW4HJBI+lvfuvdKpqyepJhlSQSkXRi2gMrcm/jKkAj8XJ/xsffuvdY63DTSwxukjBwVBVLgseLRhjz9bXLc2/3n3XukfVJkY5bRosqQMyxuZAqhtXqLMeTY/T6e/de6TuZxeflpZKhJ5JomYMGbxoiMyiypqFyD/Ucfj37r3QZRYfcNU8k3ikjdGPjliUEmQEi7ysDZRf6cX/x9+691KO1M9PT/evEs1QAw8oa+oMdIAa3DC1+Pp7917pSbX2Nm66OUZtv2bkQ0wW0UYAupAJ/UL/Xn8+/de6WOL2OtBNVSGkdCIxDDILKr2UC2m1iL/0H9ffuvdS12vR0cgM0SJPKFkdTZg5Lg+Mf0HAP9f8AH37r3QmY7A4rIUTwyIiOiL4VdvHp+t1H0uAP9e3H449+690mctsnFz42teogRooXaKOfWjTK4/txLYE/0P4P0+nv3Xuiw7ypzh5Wx+IneI1NlAYOqKv0b1KRY/n37r3UjZuUrMVqknqYEMdxJUSS6wQDcrZ72H0sB9effuvdIbsTsipklqp6edZIogXmkViNYijILJ/X6G1rW9+691R/8ye+c7m8zHt1ZJYISgZ1LOxkSXhGLDi2kfT8fn37r3RU+vJ2jyVPUXUyxSKxkkuxHkIYuR/hf/e+PfuvdWJ7Gn/chSKaKt8ghdyja4wXFmZVfkWvyAf969+690efZeKNPjoZJlSKZhrjZ+VaJxdSA9weOffuvdDdiqCrqacNEYwFAk8oa1gvpZb3/I/4n/XPuvdLDZRra/cdFSy+KelWotpYMoWL9AZS99Z/pwbfgfT37r3VpuEoBBtinppV8qSU6Kin1WUpoVNJvYAD/Y/knn37r3Qf7k2m2RopIy4K+pWQDkKBdEAN+OAOAP8AHn37r3RV85sdYcqXnUq4PjMpgWwUMAI7N/XUOeP8eT7917qbsyKo2vuiDMJUBoPuFQxK1mSBH063dbKQPobD/C59+690fnLmk3Pt+nZAksE0Suoi0hQXjsDGwP4/x4/Pv3Xuq++6tr1lBNUx08MPiD/uGFAx0Tc3kPNjb6/n6W9+690ULDbsr+vt0xvT1TrSxVAmSK5HkdCW1KOLfVr25+n0tf37r3VlO3O48F2HgqMVAFRUmKGFoJX8njIjsw9XNh+Qf94t7917pXT7OxGWp4hTJGskKoDG+jQ6SjhYgw4t/U/U/T37r3QTZ/bPiT7daKJDTqylAERi7IGDs3JP+Fjcfj+nv3Xugvr9qVcis61TxmMoQ0bPpVVuCLn68H/evfuvdO+1sHPTGZamqqJiREArKDGBISFdoxyf95/x+vv3XumjeWxszRVsWXw5+8jLkzxAMAoMZIZI/otgTf8Arxf37r3S32IlXV0YVaY+REtUI4IiRuAutz+L/wBL/S3v3XujW7F3BkcXRRYynhvULrjFPwk2soWedOOYygIvzbj+tx7r3UjPsm68NWUFW0SV6U8jCJSujyJJrSHS9tTc3tfg2/rz7r3VBX8wr43zZ7BybqxOPKZ3BzvLVJCLTmk+pLoCLiw4sPp+ePfuvdVY7YoRjaOkeQa68rZlqGbTTKBpACni/wBLX/pf/A+690JOQy09Lg4MfT0caytLJJUZBpUu4dLIEi4A5ufrz9PfuvdFE3zE01QbKqPMjSFjydSEKdTPa30/F/8AD6e/de6BJqk084LsV50DSAUJuVNif9t/j/S31917qZBlGoXdXdAHDSetiur/AFPA/wAP8T7917rJV7mnlowylhLEeWD6ydJtGQR/t/8AC4H9L+69030+8MoxhjWpl9LMbsxIIJBFyeeCOP8AY/09+690KW092rVTaMpUSpNqi8bgltRViAA39eePz9f9j7r3Q9TbjaiqKZoKt/GgVomkKRzREqrIgBJ/JN+P+N+690K20OyquGphqdTz6NSOrgvC2qN0lSXUtiCrWuPpzyAb+/de6G/H7god1VD1dTTU9WGWONlKgGGKNBEkcfPAUKADz/xX3XunbM9UYjOU0tRiYJY5CFllvpMSShLaCV5tcryb/gce/de6KtmMZktn5uRaihqB4iE58gjKXsjKVt9A17Mf6cf1917o6fQe+aGmyFJLLXTUj0qx6o5lJWTUfSrRMTa/IUgj/H6+/de6vw+PG8KXJR0c8U5NPPHA7SMzaVeO9lF/oOSSbcAf4+/de6tG2VuOnlp4y6KYwIyah/THGCLlIm/Jv9QPrx7917oHt+dodb4XMVFNufOQY6tlrDBAWI8SqQDHJ6R6TqIBBFjxyPfuvdAvsjdW3qTN7nyMu4dvTYfL5QMGqZYS8qKArQuJDwSeVIB5JsRbn3XuhYym48Dg51ydPjMbUR1ZR6KnoXhrGEbLYvIwADXBuAwPPI/x917pBby7PraKKJdpUE9VWEoz0CQhpWJOpkgBDEWFgFT88/Q+/de6cqHs/srLYekoV2lUUM5UTPV1ioktMdQSJVx/HIBJvIyoBcm1vfuvdcNyRrBQLVbtjpqWcotRHOJaV2kmCgtArEMFJYEaVa7fQA25917ose5O9MO1FJT5vF5meKarjhopijNE0Qm8QMsTACMC355Asb/g+690HucymzJJoN4UuW+1onRRC0lVJTU0LsQSPt5LNrBHNwAQOCb8+690g8nvfHbrooWwGIrRXTZiOmky1JHPBT1FPSyXaUgEo2q3Dcj+ov8AT3Xujnde75pqDb9ItHRxY10qIqWRFlVH87LdXlDEsC350m5HNx9PfuvdO+4cFnnyqbo3Bk8PBt6WHxzNNqmaSKcjTH4idJYnjUb3BuRwT7917p9g7SwFGy7c25jdvu5i8ImdYY4HULpAlCgI2knkauf8RcH3Xugiruu9hYTKVO/F3HTUtT9+cnmo6aCjlV6iRbTQw1MP7nitcGM2BPBH59+6904f6XeobfWXx3/zn8Le32uv/i86v+Ofl/a/1/T7917r/9cue8+66TdkUs1Jt+mpbxNEJo4YI/JJcryLf2Tew4A9+690BsW4twvFNRmsZKZ5imtpE0xiU6rD6WC/0H1/P49+690ksvnslidUNc7LStDKUnhvcILsJ49I/U1voPz9B+ffuvdF5y2/Kup8qNS1UkDeRVlqJHklkZQRHIFa/JHI5P5PHv3XunbZdRlKujEtRRXqKlpIKOWpieaCNLmzFZBYEc8+/de6JL8osjVZbcM9BBUQ1q4WhcVLBo4qZWdQkgVCLXuD+Pxb37r3VadQx+4mIY/51m4Yfqub3twfyPfuvdLzZ3Ye5djVRr8Fl6ijctZ4Vd2gkViNaSITYE/14H+29+690cDZvyWw+RUU2fxscNZKnrqbBo2lKBWfnmx+pvx9efp7917oXqeo2xu5ddXV0zQ+EVEMcGjVKNOlGC/6oNb6c8cj37r3SNrcBHLM9NJq8MOvxuLJLFGwsmsg/Wx5/r+f8fde6jUNJi8TTLWJUvI1DPZRE5jaKZf0yhVP1v8AW1ufr/T37r3TTubP5LJ0kU9VWiWNpZCwqVcP6xbyC36msFFz/h/T37r3QNZLz19YoL3BuVR2LwsobTdlP5P45/pz+ffuvdLbbe25pNLKxd2Olm0soAvc2JsT/vv6+/de6G/GUFHQk6l1tLTlqSoiUKyTBdJRwObcH/effuvdY8RSVVRJUOkcs0ipKHaO2iW5uVdgb6VsRxe1vfuvdKeiSohFpFoslO0aCNPIB4WBsIwWPrsPx/sPfuvdJrJU8U8klbPCxZJ3QrFr8SgjSVZBf6cf74+/de6C/PU08MgppJAYKwFrre8AuQmgCxH0tz9bG9xb37r3QT7ix0lPGk0UiS6GN15P7Y+pK82+lz+L+/de6BLMxsZlUlSrOxUlbDg/QAi4N+Lfn/H37r3UWYlvEk0ZFogRpGkugP5J5A9+691lgeHyxJJcR+RSV/qltWkX/wAPfuvdO33McdSxo1UUo0mQxswYlgEIZPybi4A9+690pcP1H2JvWVZNpbO3DmlrDohkx2Kq50lJe+lNC8k39+691sA/yp/5TfyLzG55OyOwtt5XY+2JFihhjydMsVRkKRzeV/t5vVyDpWw4I+vv3XutubpD4I9TdZR/xCh29jhl5Winmr6ynikmkBOsquu5/wATxe/+8e690djH7RwdEsa08EZ8CqkaiJVcgizFTf8ASPp/vh7917p6mhpSvg8SsgMdmCqFc/S1uLabWP8AyP37r3UaNaKiYiGKmjjQljIEVmsTyTYc8839+691HbNUiNI8lSyqqaWIjfSfwLaRf/C/+Pv3XuudNnKGfmGqSVkIYnyKhsQbFlkNz+eDz+OffuvdSUbH1EoklhilkYAvMCrMq6r+kC4J4/x9+691nrULosUACxyMTqcpGhQi4Lt+CObD/jXv3Xug0z3Ze1cBWLg0kjyFbOFi8MRWQmQnS6uFvcC5vc/1H9Afde6ALffVW0s3hsvWUkGrKzebI69K6IXtrkVSfp/rf48/4+691WBurZRxjZIOaqoqKiVpIoz+5FGQ92ZF/B54sf8AYe/de6Qlf12+fxkFB9tUVZqjcpPH+6Gd9CLGLAgD+nH9T7917o3ONwGP602FgNu0iPSVdZLSwzLHGRI7TkNIr+P63vYfkfn37r3S7yuTqYpKSlCmrioKOJJI+VKuRdomawvYEA34vxYm/v3XuiqdvbipsFFT02akgpcllJnehglYSyyxSteEuv1QKOB9Lce/de6A2CSSKCrrzVyBG1VFGIm1s1QF0gIg+oB4A/H4/oPde6Ciq35WUFQ1Lk5Kl6OVyamQhpqyebWbRxU68gC4WxH4449+690mpq+szeSbKfe1tM8MipTYqNXt9rEdReVDb8X5/H0/Pv3Xunqbd+OpZIZ6kwuiI6RSSIZJC6DVcEf7VcC4P0+n9fde6Yd27+wdfU4qri8khp3VarxUyxNJIyJ4ldkPKqQfqBe9j9Bb3Xunivzk1Q9NlDTVFcIoxWUdDEFCQTKv7cTU6gAKALk3sT9b+/de6DzLXy+Snep8VLVVqiaakpFSoniQqHEodQEjNyQQCT9B+Le/de6DjMV9dttvQjpIZjNFUkFkijU2Il/4P+bC1z9Pr7917ptrc3W5KOCqSnhjinDRmSFEWR2k5ms1haw+g/qRz7917pEbio6jGzUk236mohyT6JJI2cRGOO+mQs8ZBsRyR9Px/X37r3Sez+RpaCi8CrC1TWlYa2eQAaQw1SlFW97g2JsT9STfn37r3QD7r2Vg86jwxVL0GttcXjAczM40+RSB+kWvbgXHv3Xuiidk9a7t61FPk5co+Zwn3Z/ymmSV1pHlUzBZ9PpsAQLfQG5v7917oFNy0kO6aKDdGIZZ6mjCwZOmsyyg/SOpQKbENb1fUCw+n19+6902bJ3c2Cr4S8zwTQzpNE8d2VmEoGmVQfqT+OB9PfuvdWl12Wn7m6N3HtyjrW/vD/A5Xp3Mzr4CsQ5MalSFdbowXmxH059+691Qtm487jq3MY3MPPJWUNVJQ1EUxdXhnjkaORo4wePpxe5N7gn37r3Rovg7vbc2xe/9i12HWujinytNDWmNZU0UhkALyMAAxA/rxb6g8k+691uUZ7JUm4sHQSJHSE1lNG8kjQAOk0sQLzSBVAJa/wCfof8AH37r3QT0GyKOvqZIGElS0JRooI4/IKiRXHjjigH0P+Om/Nr2A9+691Tr/MkwlTsbfm2spKn2qCoDaZLpp0EKI3VgSGFhYccW4tb37r3Rrvh3maXOYDH11VTSKDRLpqCUVKZnUHUVl+pP1At9Lf09+691Z7SS4OempoJFhqqh9IijMGpbKLXma4+tr/63+Fr+691UX/MNWp29vTZmXiMNJTVNXTxzCnhWmp5AzqrXA+tvqdJFzyeffuvdG/6Qmxu5Nq4LILQxE4ykSOR4EYLVS3DROrSMSOLEj6Hm/Fh7917o4mercPBhUTHIGq3jFSVEyJFCzcJ59ItyeNJsLW/1h7r3Wu987Ou6mm30N1ysjO0hqpxEI1SSV2uqAIq30m4uBc2/P5917p3+Mu7noI6ORKgIrxLFPFputzZWicgcjk8AWF/fuvdW54yoO4aHHxY/G0NK8FNEZ6yiR9LuI9UcPBNpLaSLgX/24PuvdBj2s+Tpamhlp7RCF088jFfIjk+N2byAn6qTY8AcgWIHv3XukDgeyZMDlqeBa6oqZJpZUaf7m8ehm5PiUhb/AI+l/wClvp7917o6dJXTSYOmy0eSgklqAuileJdTyCIES3sDwo+hFubkXJ9+691Ei3VT/ZyyAWqnqWsSBLAiXMbw6ADqc2LKFFgCOL8n3Xukjut4oYlrKevoslNWRhmpZWaWqo2jeyrIkYAvaxCljYWB+lvfuvdED7VjyMebyMvmlkRmLER649Mxf9qQkc+lSAQTb/D37r3SG2bjJchmK+onp55moIUq5J5GC0cYVeZfCpAN73N1Jv8A7x7r3QJd3Z2tTAZuLzl9XlWBIdbKtOz3a4cmwCgcLwT9AffuvdB18N8rQbgot6YaWT7usGexU2mM+OeeleOamBl02dgpYcCQKpNivK+/de6tD+H+ydxbYye8dwVCyVOPOAw+JyLVFbJTyVkvlkeh8cCWkMTtF+9YkFODawPv3XukF84/jpU5TqfsLuTERU9XkmoarKZTJ0yJFCkdMwkrmg0gLeJiUKhbLYjgKPfuvdavmQAaYV0cjfrWOUC4cFrlyhHJPJBBJv8A0+vv3XurMtodew99dE0MGNkBq6f+GUQqI4Enraerxc0kk8Ip3dE8kkUjOSy+tfGi2IPv3Xurwvg/t/PbO+PmH61nlyWTSHdWuuhoYhFWVGJ/h65GKSU1MvgjVmZDJpnSUIJChBQlPde6tIw3zH+H3x069xcvaXYO1aTccNB4K/HGaeoyrSxjUZIaU/vvGQVGoIVYAHUVIY+690Sn5V/OT4j/AC9+OfYXWu39xK1ZnDHSYqGYU6SY408ryUmQ+wZnZIX0lFKxk3YXFyQPde61P92/HPK4GtydLPSU24qImtWjz+1PJWoksMeuGOagMkM0bM7RrIXp2VrkoBa5917oKZOmcgYaaWFayeGekdy4oZaeWmrLiM0syTBWlCj6kKRb/Agn3XuoUWxMjjpKijkpKoQoreVkRQNaNYM4sSQfrzfj6i4Pv3XuoNfs/IUdCuWvP9okzw+SKRZG8pW4V4l/c+v9pSLDj6AD37r3Qbz0tV5TIHd7uhCu0jI6abyuWDAkrc8fkWFzYe/de6PD8SesNsVe5zvXsaiDbbxFOsmKo6wrRrkatUeSkmk1H1Ru0aRkKB+sEchyfde6PTv3tfb07VOG2ttDG0daYpFeWhooljlR4iJWlKKAQPwDx+QAffuvdEP3xuH0JSVjeWenp3pqdiLqkPkLiEXAvpJsWbngfjj37r3QQSz05EdQyxvUT28ao59AjHj1yte4PHA/PH+v7917p3gq1hxz3aX9yVZYw8ZFyq+NjqP05Bsbjj/efde6y0JahoZ/uKcGWukMg1HUyLrOhkJvfix/w+n4A9+691AygWallipVZ5gBI8cyJdGvqLcgfX62+lj9PfuvdGE+Oe+JMLljGqU71CIiDU7RMgK3Cgj0nnj6HiwNwAD7r3VsGw8pi87RSSZKOSaveJxHEzipY1M66Q8YfVYXtx+PwBb37r3RkNqbaXI45KTKinpqWJIYaF6WBBKCDacuCPSb6geQQeffuvdBn25TYzFxriaWWopIadvJTS073q3kQ6pFnlkJ1RsL3BJH0NgffuvdBRD2JtHG0aYuOA081bFKtR5QSrTgGJZDK3PKgEfQD6j/AB917pMY7sap11VKpWrWlWQK8UTOopFQqryOv63QWUK1wQLkE39+690LO2OwZ6vFwQUeQUMJFneGK0MqgwCNWdG9KmwsbDjn6fj3XujExUeK35s+CI5AvVUeiFqOTxTzSTSIdTqhuCCC9yL2vb6ge/de6Ll2x1P/ABPFQtII8RKKuZIChKK1PCmiJqiJP0jSP1LY/wBeb3917qvfsnqirxtVrpBLLjqeGmeoq0ibyyTSfvypq/SQQbIw5025vcj3XugRx2/K3EZb7SKGrhxemSJaiZTIA0RPkIJ+t+VP0P8Arm9/de6MjsHcmO3ZWYyOKaSR8lM1KlNA4p6iGSJNKtT+Q3/xKsBc3ABHv3XujGtXv07iq+rasqXOTAlqqKuXxVEYvoknaP8Asm/qWwF1IINre/de6JRvnc+zOzWr3lSGhyxqJo6CqCqPuSCVMhAsDfm/1/xP5HuvdFAq1zG3ctOtClSsdLJ5pnhvpbS12nT6/jggcX5+t/fuvdHJ6T7ClaFshNkkig86oyyyWqPWlg5X88fpH9Db6+/de6sL2FmsZncNVCtyVTDUoxek8kUeh2kLOrIP9t9PoPfuvdJrcewMXumKOnMpmeWMs0/jvpcHXJrWwtcmw4H9eLH37r3RRcjTZzrjc80DpVUmNNQIY6iPyCFYJmIVWdDxdStx+fz9ffuvdCNs3d1BNl6OikaWrarmBR2ZRCI/KQVcjkAfRb/i34t7917pQb8/g61yVP20Kv8Ad+GKBSfIbaVDrzx6ub3+h9+691YBR7px+M6Tw1NTzy09RNHQ3W6iN2M7I8TG4ZWLDUf6ggD37r3Q+9DbhDxwCURzCaciSWUi0TJdDwv5uDe3F729+690ejYuUOK3PTV9QIooKiWFVJN1dFKhfGr35J5v9f8AYe/de6tE21V/f46kfl46hIowoflIwwYFwfyTcg/W3+39+690rMvRx0DRVEQChok1+O9g4PH+N7Dmx/2/5917rqhx1TXj7mnGkLKnkfVwA/ITT9PoBb6+/de6X1DSz0kLO5JmksGW/wCFNlsnFrqAffuvdK/H18JZVqUsCFB1WIuDYAt+OP8AjX49+690qYaiElUuEUHi17sDz9PfuvdSGqVVDIDYXIC/WwU6SSL/AF4v+P6+/de6wSVMRGqRQbJb6j6kEi/P+PPv3XukfkYZJpfMslkYM1hx/aP1v/re/de6Ymp/UQjKGkALtwXJA+it/j9Df37r3TXW1NLjYzUTyxwKQUbyvpQO/F1JsSTYfT839+691gObgqoGlgdGRP1G7eor6TyDzcf8QffuvdUMfzAux6w73gosZMsc+MhkaRjeSEq9lCFD9Sfz/Tn/AAv7r3VUOYyVZX1Aqa8RrV1DazIlkjVdNksRx9Lc/j8+/de6C7cG7MbTSGNJYhKCY5Y7a9baeXZrc3uT/wAV9+690FeWzEUswqXmQOYwVUMQNJNxpt+foffuvdPdPk6M43z1RR6kTBU1AGTQV0lVt+P+R+/de65YmkhkqJampleljlF4W1mO4b+i/j/fH/H37r3S6o5KWCJKbTPJHGxm1PJcMCoBYSm5uD+P97+h917pxaCnWqMDwKtPF46pQi+qRWUB0Cg/g3/rfn37r3T9STQUoc0l4xLoX90nSurho4yb6eRY3/x9+690/V0kFFSJKSpbxjShIY+oatbfki9/qffuvdIqhy0Ze2nza7q5JuQl7mMfi/F/fuvdKhM9SwU1PTG8BdZIVIN1Idy4YlfoQTx9bi9vfuvdY1l80cqNUMCoJj1EuzD+vJ/P+w/F/wCnv3XupG2ZklrJlCK8jRrA7S6jpAfiXV/ZsP6fj639+690NmENS9ZHhsekMkuXIooGFGUWUabuyNwb8fqv9P8AH37r3Sw3ZgBj6w43cWSjxtaYYo4RChk8zRwgRKCbWUkC7fS/Hv3XugI3BJLA9UJa+WSuhEcEEccJ0rGTpJnA4vpF7/X6G/Hv3XunrbIoIaacY5o1lbS9U00pUCdxpd0Av9Rcg/Qf7Ee/de6r8+WnZGGy9bFsTGVkXnm1DKzkFtDxi0cZKngc/wBOT7917ot+z8T/AA6ahokmqpIXKKZEKGNnc2Qq5t+Tf+o/23v3XurMutcXkMPgVORVFqIaKEUix1DErHJyZXAuuphyR9QeAeB7917of6WvoMhS42kgaKtq4b+WshBR4kYBZaeU6jcrcgX+vv3XumvNvhylbiI6WVKhfShLgpJJz6rfUNYm4v8AU29+690FlXWSYGF6J9FLNOdVzcu6c2LkEfp/BuL+/de6hUdXKaIMolyDgpIAEs0tySAr2sQP+Ne/de6hwLJFDU1M1C0bSyE2CmNom+rCxvfm97W5/Hv3Xuljtqmmqoo6mKj1LFLG0jSh2MFzrecOP0Gw/qffuvdL6LeGRqJVpJiy00Jss1IwldkQ+MkILgE3+tuebe/de6Eemgpamjil1m9rI0ywu8TOLs0oYAjk8fgH/Y3917pwohhqeN4zTeZxGzGRlVFlkIsV9F7g86bW/A9+690odu1sFJVxTUaihpnYGogjQlpAq+mMar21GwuCP6+/de6N/V0j5jbeHyeMSNFgEZnjKBmsAGA5+pHPJ/2ABHPuvdIvtfr+HfmzqXKXipa/EJN9vL6H/bkS0sbQuCCLAljxb6g39+690WKmw219u4PF5edU3ZUUWvFV0TSRVE9Iic3qIWFwvJAF7H8H8e/de6RGByMeL31LtnA5dRQ5/RnGoqyFVhpKTVqNNpawBBJC3PAtYce/de6UGU3hHn9xVuysRipszRSa4K2rp1jUl5FKvHEOGsDyslgB/re/de6Ip8jvidhMI0G6oczXyVM0ZaWmrp4pJYqlpNUtKBGRYRjSAebj8X49+691Hwnwz607W63TN7jNWmZhp0gppaYSxCqWIa21qOGIA08fX37r3T9tP4k7Ihwj7fwGNyG42xc7tHSZCSXH42F2JY07vbVoUmxJvb6X5Fvde6dvkF8ZeraP4+Vu6K7D4XF57atIZJosHQmYq4FvtmnlZCAB9GYkE/j8e/de6o/+OVNUVPbdCuPpkkD17aKOpYgVCLNdYnfn1A2uFFrWFyLj37r3V0+X2lRU2FXKbs61vThlMM/lLPBXysAlRiBRwrMG5AszOCOACLj37r3TBgNv/d4HMUVDveuw2AxlNLWzbfy9LUwrQyTSO0SmSGSKRr+oAkDi/J+o917oAKja8+fgg21XZ3atVQVdejUOmrrcnkgrOzBkNzLGLgN4pG4BADECw917oy+1fhX2nl8LSbp2Hkq/K4+J0iqcfWVcuPkxxiW6VVDVToyOjk+PRMgBHAYEXPuvdGu6T+PPbuDjr8pllxtVlMIhnrsZSTxZOVF50rA0B0H0elgARe4tf6e690bnqTq/sE1mSzcvXlDR4qenkl+9mSnEVUyNdonopVuGb6AKLC1rX+nuvdCNW4bJ1dfSitmosZ4JpKZaGenempZ6V0C/aqrrZQOSP8bW/p7917oNN2dWY7dWEzlGJKT7SaGrpqdFeXWJCNBAAXTYNbS3HJJI49+691rh9zfGp9s7w3HR1XhkmjyErRxqplCJrLtIzjg3FtPFj9fx7917oo++9jY/Cvp8aSaacBmVfXApYkmQAfW/NrA29+690XTLwRiSWKnkU08TxlGZRdyODpB/H0FrD37r3TBKkmuRlaXyv+YlW6DT9W/ov/Gzf37r3XKKpanVFeYFxMx9F1vwLsRzf37r3T3JlpyI/rFCxVWZyQ1vz9fx/Tj6/Xke/de6UWPyKGUqjJIEIkEhFkIWyBGX8/42sLf7H37r3U0zSETAygrKSyqtrFieETVcg3/F7Wt+ffuvdJmsomjlWYJHrJMhTSNf0sdXv3XumhvKAHEQKtcEEAEFjpYjSB/xPv3Xup+PjVZo2VXXgAq9ubvfVYf69jz7917pXSs01TTlIxGL2DRHS2tf66r/ANR7917oS9ttVQVlJ4VLO6rq1iJ4zHytirEWP9CPfuvdW7fGfO12H23HVLIykuJYtMuhtSqt4nQEjRwDxY3vz7917o+WM72SmpxT5R43RQ60/qMeh/ErSgljYix44/1vfuvdQd0d6AYajMGRWWnkhqVjRpBpgiQalWREKlrMWOokjmwAtz7r3VXPb288t2PuwYenqfPA9WspeCQSCXSLsZAbRgWsNJvwORySfde6x47bdVNUUeKpYFgjh0VE3ip7I8it43VrgC2lBwlh/T8+/de6XFZSRTVCUbpUCenZRUQCAxx20/teNna4F/6E83N7G3v3Xugy3TSSnPUyVULO+u3BYr4hHZFvE3HPOk3554v7917pKZ/YkVVQy5CnpuYRI7rS6v2wRrMk7KeFP+1AsCDe3v3XuiPb2oUps5KPKpFmjNyEQ6HKq0Zf68gi4P8AgBx7917qBi9vyS1OtwlRFpcxwLIp8h8Y0kNqFm5sb8Wtbn37r3Rg9n4OgpP4eapZF1LJK1KqmR0kICBGkQkHj/ffg+691al8Yty7MwP2zFMp96QkMQiEhKXYhpGUC5W39CORyffuvdHng7Uwyidcdu7J40CQtNFPBIzrInpsgbm35Juebn37r3SlxXcWfpJfHDul6uGNVcRRuVDBiSDIC3B0j1D+h4P09+690JuF+Vtbj3p6fISxzozS00zRkqYkChiZHlNrN/YsPzz7917oxe0e7di7g+wqXqKVZGe3iSaNlZ7i4n/wF+Rwf9hz7917oR8hktp5ao+8jrYCX5WCMgoqA3OhFNrXNvz/AF549+69044fPVmMmkajaGOJkjFLMsaxyowueWU30lTf8c/kW9+690wZovkZGqXUTVDkHWg9byg8yA3IsLksTc/QA+/de6D7JYBqlPJUSadUbjyrdZSzMbIzKQbcgXuOLDn37r3SWg2XC9S/nhEYjk0xShPQVBDC5Y/U883sR+f6e69085TZ9HaGopKEqwVQzR2PkYeklbrwALC319+690ywberKo1CGnMEUX7bCZRqmLm6rGFsb83H5t9fp7917pBZrZeQWe8SCHVI4IUX82m2lebgX+hNh/vXv3XupWL2bkaqWCl+3eWNj6/ISYh9OUU/Qj/DgHm1r+/de6dK/ZkmLDwVFJ4YXjDB5AqIy6vXaw9V/9bn6g8+/de6R7QY6nlMUMUf2kEqh3OsnkHSpS3HP+vxzf6+/de6wUy/cy1FS05pqandjHCgOuUq+n6kcLa34sffuvdOitLkoY5YtAijJRG1Nr1E3A0XP1/w9+691B8bQ1gqK2ETaECJGA3i1WsHIbn6f4n+vI9+691hpcpKlTUvJTMwRnER9KqoINnb+gHPNv6+/de6iT5FaildXq4nSRirU8ZLPECbsVdbXuOR/j/X37r3QA7w27Lkq1pqOrk/bMhTyRsoOkaQrt/jb+vv3Xui47pXNU4NDHKbq5MwhZb2Bs3Km97cH6n37r3Rc+6ewKbYfXmUyEzIZ2ieGEPcyLLIjKdP+F/8Aiv1B9+691Q9vTd8+78w1TWyzSSJK0YkZixWMuXKBm/APA/2Hv3Xulv17CZa6FV8hUMp8hsVYFrXaw+o/oTb37r3VkfV+3jqpZ6enjhkcaGlcseWP+p5A/r7917o++Ao6qppqGCafTJHHHEkJAAlutgsZ/HI/N/zwPfuvdDRicTX46FpHDU7ErH9tOhZSri2of77/AF/x7917oa+sMFBLk6OpmNPMxqEGiOQB4xrBQ6LcA/QgcW9+691ZNBX01DhI1aNfuRCiBVAufoGe/CgKP8P8ffuvdMSzVktJHO0CTI5ZmKx+QH1+kA82C8E3+v19+690D2/0arJ+3pY4DCuh5B6fK5TUCV+v+uP6+/de6Jvu5MnApioa4xRSyuZYkaSMn+08YYmx5HF/8f6+/de6Od8bt8UuU25/A8wY6maGnMSPwjrYFI76ubi/1/Iv9PfuvdS+zdq01atRRtTFJoRJIjRoxjkViGLaudX45/Bv9PfuvdEc390JU5s1tbt+I1eTp6A1DinCroXTZiQ9gCpsLfW/Jv8An3XuipbLfdm0MsKaeqqo2iqyXbyEBJEPPlhX6AG4IP8AsLe/de6PNsvvWulroMZXvFKFSECaMMkjvGb+q4IH0A+tzz+PfuvdGcjqqDeNJFJE1MtUVOoKQsgIChQdXJ4H5uPr/sPde6DvdGHyFGskbQSQK8f+cA1Rsx4VwEFxb8/42+vv3Xukjgv4rQhoaspUTLdxMrGOYxA8IgI4Fj9ffuvdD9tWCjr4lgqqSaRKseollYQxtZCAf6tcfX+nv3XulZD1zTYKtraigQChmFnpQYzokNmY2Bub/wDE/wCvf3XunfC4Snr6h6lYWRKYjyzJ5FmjI9PiYi1kbkCxta/+t7917rFltiV1RWrV0eSbVNGTHEoYmOpLnQzMB/RQOf6cn37r3Ree/dl1dfi6qSqpYJqvIYkY6ufSNEngUKZZVbgW1HUR/vPv3XutZnvTG0PW2+spi6uDRE9b9wY4AsaywNd9MSv+Bzb/AF/pwPfuvdFX3v2ZTVVQy4cVCY5CkUKFuGYICQQv4HI4/HPv3XugC3LuHIZMtUaZI2DuhVQxuo02J1H+n1Nv6/4e/de6Rcs1S5jujgEEk8EK1wQWJH9b/X/bfX37r3UaaV5n8cpLDi7EAkWFib/77+v9PfuvdR6eOZ5Gi16EJIC/W1v0kf435/4kXt7917p0gx0s0hjJVVsbsPyzfkkf6319+690tMRiKhbTRq37SA6gWEYIN1cn8G44P14/r7917oV6WeoqvFVVrJNIqpGASGW/6Y9Gv82HJ+v0BAtb37r3Spps7WYcxuwJhDRlkQrdvwS2m9vx/T+n0tf3XuhK212bHjHV0V0jmlcvGq3lJ/tAKPoPULk/4f63v3Xujr9Jdu4yerxn8QWGekjq0kq4Z9JjmjDXCuhIJt/avwDY8ge/de6MrmthbS7UYtQUlGypTRwqQ0ZqXaP6zyyIBf8AFh+ALD6D37r3SXwHQUGDzBkijc6JBp1X0S6fVoDre2m/Jsfr/h7917qyr47UtTjJBQxzSANK8OggsgVV0yxrIxFjYgqbf7AX9+691bRs7JVox9JiJaPVHFTosFQq2EaOzMk0p49X4JNwfpcH6+690R35SbFFVl2yq0ldWx09TTVOTkp4G0+FXA0hyblm+oRQDwSR7917oo2boJZ91wUe1oZaOafxJFHXwVU+LYxxq8yOicRyer0H+pIuSD7917peYnc+8cHmKfB5rH5w0ZnjhjytFRVz01Ib/qWNVa4OoHgmwA9+690Y/E1OVgEE9FSbiyZkm8wysmLqYzDCrnWqwEar8fVrcWsPfuvdCzX7uhze3cl9vTZWjz1FjHloY6mKponk8ZClzps2olblSPrYgm3v3Xui6YzL77zmYgqdybf3RmcOsFYZVq8ZVoIXRQaYrUoCsiLeykrqFrgm9h7r3SF3FtDeE7Szw0tTk1qZP8lDY56mejidrpE9PItiBYAM1iSPzb37r3U+LpCfOw4+lzOG3TKkzxS11FBQJSwq8KWjLSaTdTyCgFhf37r3S13x1zurZuGw8eyMBLU42GERVNIKdVq1iaG0aRRMR+k2F9Vybk8k+/de6KllcT8jN0ZCnjw22sttg49nMsq0sHjr5UGmFKkPILtYGxAvck8n6+690EO4tpfNjdWJyu15MVujIU9Nko5qeX7mWiaMojIlPSyLKweOx1MWAFuAB9ffuvdGJ+P/AMUPlVu37Gh3LnqbD16xiGnSpzVG1HT0wS/nmoqeOSYyoAVCM9mPJIPA917o7GJ+POwdqwVWC3ruWu3NkHKfxL7B6mnopZ42DTMiSFhfXcMRYfj8ce6906f6KPjzq8f2r3v/AA6330ui3j+58Wn6abc+L9Or1W1c+/de6//Qr8pZ6hqYo6RCV5AEij8fjSc/pbUOByTqsePyDx7917p/q3xC4/H4hYoFrKh52yEraFkZnTlo5TzYGxFjb+nv3Xui2dhbiqqWSHHSMKqgppTFBUpGXqKc6iCWKXLAfW5/3r37r3QY47ceHrMsaSnpa7Lz0SgNLDGFLIDqeRKfT9Bf1X5I9+690Ie6Ow1x+MXb2Igp8dWVcRq1rWj8ZgMcdjCjEAB24PH9bfSx9+691Vjv6sGQfPz17s9ZJUTLI4a5nbWf3Cfzcc8/8Rb37r3ROaynZqmXwlSgkkuX0hiNVibD8g/4/wCtf37r3WGWCQ6BENdvqbC5/H4t/Xkf7H37r3WRYKhXWSE2KWEgYkKCeBot/X/itvfuvdLDGbz3FjJ6Lw1ksS07qoVXcoIhwUYL/vX9Px7917oZsb3+aedKauo46iCVEjeVSyyaubnkE/X+nP8AT8+/de6F6hzO1N0UC1GOyH2Mk0TLLQyTBGaQHUZo34v/AK5/xuPfuvdJHcNVF5NMJmljESRQyrMXLuqhWBUfTkG/Fvz9fp7r3TVt+hklljEzt9qqsJHVdUqyubolwD9Cef8AfD37r3RldvY+hqYY1qGaJqemQQOhKMXFj604uTz9R/xT37r3XLJL9nPDNrFNAW0gS+pnNgNSAH8/8V9+691HfdFJiKMs1VTwpHMZqhw+md425ZLWJItx/X8c/X37r3SPk782Jh55KmTHitmXU9K8ZiBM5W3ja4PF+bfg/X37r3SAfumiyWPyGRoUEYilknmpJpgC6zEkPEDYAIRcW/2I+vv3XugP3H23ksrLJLGBTyIhSDxqVDR/kcE/0+tzY8/1Hv3XukvQb8ystVHHW+pZ2WIkqHU6gLkA/wC8c8H/AGPv3XustZR1lXk0SkpJJqkOJTTqhdgirrY6V402AP09+690II6z3puOTHU+3cPV5uqyNK0zU+Op1l+2p1UMWZo+EFyQA3N7/j6+690JWI+GfddfSpkazDQ4OneOGVTkpRHNDC/7cczQgnhtJF/weD+PfuvdWH/Er+XRH2ZPXbfXGybx3UZKYmrSOeDAYaLWPNLU1JGl2U/Rb8/T/W917rcM+IfwN6s6I2dgYqvE4zI5+GGmaVVooTT0tQkX7ng8gPF+b/6/v3XurJKSHGUSU1HR/bwyRqoip6cKgMXCgBUFhb/C1jfgE39+690sIyqLacqgUggXIFz9DYfT6/1+t/639+691jllaKN/Akkjv6AyC2ktb6H/AHux/p7917qKsUlSipUyOjFWYhNVgxvdSP8Aff1t7917qSIKWkgcOgXUOZDypAbgHnjgf77j37r3TTFU09bN9uiwujEhlCrZwOAbH8f61vfuvdONTt/EVEeiSmjXXZfJEoR10n1fT37r3SEysdVs2QVSPJV4iWXTfUGekDsCpY/4XP8AxT37r3Qbdq9hZTH4KR8HMSJwsRkIs6iRbI6H/WsTcj/XHv3Xug56i2fJVQZLNSxtkM7kGkd8tXODFQoRdzEslgLWFrc3/Pv3Xuhyq4ott7SqoqOjOTqpklaqnsWEoZTrGo/1/FvfuvdV0b+V2qZ62GlgiWGSQmnYKJHZm5Q6v7IH0tzYe/de6Te2KumGSjr6loTS08SyMEVlmjqAnMcSOLFB9CbfX/Y3917pd0W4MZuHOYqu9aUmKNRPOskQmglljB8frPAII/2HHv3XukNR78iyu7K3H0TrVVUk8pbHxsrx01MHN5HmtwxHIW5vcfS3v3XuiId87zpMBvPJZfPhsnWGpjpMfQVAXyQU0Q0/5PHayi9wSeT9f9b3XuueA+5TaFfvfKUkNBBV0pfEUz1QK0gC2UrC/JZxYgDn8g+/de6KZ/fGq3PnwYvtValkrZl80hhSYU5/dEmo3NragCbk8X/A917pnymfq8hliuPrJzSxXV5YmkpxJaxmWJ1ILD6r9fwTYfX37r3WFt2JIkkjU1SyJKYqMukJdDGgu4Qkcarm5Fyb3v7917qdRAZKMvRvDT1VUHNZBVgQVFUEFzJHJYooBH9RwPrz7917pY4Hd1BBTT0pnhFUiBC0crKIXEnjKLIeXuAL/wDFB7917qVV5CKF5po56Io0ccctUlneKmkBLNIvPrDXtf6g3+p4917oIa/dMmQrHpVxyTCWQQNNIwdpIlfShWJ/oLaSeL/7C/v3Xugx3Fgt1CtqoqSolxlG7xSQQDW8hlLDUI1PpUkf2b2I5PPv3XumiHA5GnqpKrNVktLCo01FZVVQaUBSHtpBPLDgAX4HHPB917rLveTb70FLR0KzZCUiERuqg1MssygKrFPohJsPpY3tf37r3QNZ6uyOEdoZ4ok+3REjjkjGqljMYYqZiOSCTcm/PH5Fvde6DD/SNQNS1GNywbJ0M8s9K+MmjE0LtYsJiWDWvqAB+v49+690nafZew62espsAKLA5HJ46SlqMPVSg0sy1MZCywSqVtKh0k3IAH0BN/fuvdFCzvSXYW0K2WrqMTU1sBmeZKmhj+8p/tg+mGRngBILC/8AsLfT6+/de6H7o/fOf2pkErGp6kUtCpORSqYkVCEFJaJY2H4/AYHj82t7917pv+Q2B65bI0fYlDDj6eHdkrvNCzIuuqjjSWpkVVFr6wwcAAWHAHv3XuoXVO/updlmiykE0Q3HBkqSoplRUNJFEZ/Whk+tvo35Njzx9fde62ZOndyU/bOxsBUY14m+8o4EV4Z1VfQpZmWW/H9Ofr9Rb37r3QgwbU3PtqoqK6jppBHSywWnllKxTesAeF7k3FuCD/vB9+690QX+YX15R7x27Sbp3BBE0+OV6mWSpUAiWNLrrtb/AF+QTb8/S3uvdF1+Fe8PuMfXUDvSxU9JURxUECANFKRZAG1X4Fv8R/xHuvdWj4nJwNHSmAzNWNLG8iQqZHWIMPLKFb6AE2txYfSx49+690T3+Y7tKHMdd0m5UVKs4YLUUknlaOOJAQ8upEHD3FrEE3vbkk+/de6DL4T9m1GTwVNDWSPBTU6Q3p3kMkZKII0ZQLgmwub2H5PIPv3XurbMFQUmVxFTM0sSqKaOWKOMXDEm7llX+lxYckfUc39+691XB81dg4/I7SkzMkKZFKORpZlhiEbiFHNgpPLWBIsb/k83t7917qrjrvddBic3QQ0VE9LQ1NW1PDHPK6hQzi5qTER6tQ/r9LcC/v3XurzOl5KpsJSiqSaKOSkiYTUgao5NzGFVtSF2JABtcCwBFuPde6ETeGy8dX0FUtVFIZGMJlSSJnmhimFpah3PBtfgFuBzb37r3VYHakrba3LU0dHRpBTUMkxo54ZPF54kk1AyM7MdT/8ABrDgf4D3XuhGwG+q/cGHwRNdmYnoHFQIlqhRRLFpIEbvDxKt/wAuLn6EkfX3XujGYLeuJgp45alpEjSGMrFS0/mdZwvjPgaxHkP6iWvYE/04917pRV81FU0kYxlWY/uhIhUsss8dRKomOsR/QkEawTYG/wCPfuvdFL3bjqt8tLjslUKklYz6q2p5LRqBpAVfp9ODb6W/Hv3XukXuPbNZh8HWDEZr/KJViklEYVWlpgoWQHSLj6W0sR+P9Ye690RDtTH5WWlyoeSteCspniaRaiNVgCJaLledHHqa1ybi5tb37r3QIfEvf8fTXb1RLuCGjyGEzFLJSz0ldVxU1JUVDVKzU0gqnDKhBTV+nkKObXHv3Xur9Nm9p7Uq4oMBsbcmPr8nmRTUtFR0SyV2TSkqgP8AIaV6dgJJNX7TO6XCX/1TE+691bX2D0FJv34ebk2ImIpqTKZjYWUo3gZUkaCsq6NpIzYhjfWPUCb3P5Pv3Xuvnib72zX7K3vuPaGXjanrMNma7E1iNYPFNQVLxA6QLAD6AgW/PJ59+691Zb8Cd0ZrHU2SoZWoaXYsMz1NRVPDFT5euzdPTssFLS1TB2JRHLGVo2SJSGB1hB7917qX8gv5g+9Ja6v2P0plK3bmBoxWY+q3PQVrfe17yr4aibCzKqsjyepPuz+6QAFZYwij3Xuq+4RuPe9fPkMjl6nIV9dLM8uVzdZPNPU1U58kqz1dS2olm5NiATza/Pv3XunrBwyUFcGyE09PLTyPTrJjaiSKaJ0e2vyUzIdAK6lXkXsbXuffuvdGT212nnsC2PlbIUu5qaDWqQ17VMGWp0hBZEgyFOVdrN6lDEi5uRfk+691Zl8fN7dFduQUmKzdBjMfvUo0UeP3GsNLkyZ4xEZ8DUKftqsEAMYZYhKSDpkFgD7r3Q/Zj+XPicxHPmspkIaHFVENWcZPjMbOFr6iLS7Q1aBYjGzK2o3vb6glSAPde6LHH/Lw2UJamj3Duaox0oSSWmen1ClqYiRqjLSEqrKrHU3B/pYWt7r3RLu9umuiOn6/IU1LWY/MfbRIKaOKsmyeWfIB1ULJTxKIAt1Is7k2sxLA6B7r3RUdw73yGTqaeGmCYXHU8McVLRY8xhpAkhEJnaFVuQGIIAABJAUA29+690IMG8cxVYNo8ZFWT5VIvtpzSRmdjABp1XiF+B9Qbj/W/HuvdAnuR8qtSi5WmqYah0GiCoUxziN2J83jPJv/AEN7X/2/uvdQMdjBHDNNUPqUkx+GMMzOpIZdNiSCLC4H0/xFre6904VWWNBAYEiTUyLHGk4HlSLjTYNe5Yc3PP1HPI9+691lyebGTXErTwmKaCFUCc86SFJII4tz/rj37r3U6olVIZJGhcSTIIUk1L+tUCMSRa9iCB/re/de6YdnZ/Kbb3FHHSiOMzyoHeREqUkTUXCrrDW+h5UD8m9uD7r3VtHVu+I48XgnFXSRz17JUxzwMRUM3kuolWS5VEN7kEE25ve3v3Xujt7f3Xl2ydP5a2L7WRrK6BTC7O9jI6afQtgTcWN/yb+/de6MhPRbRyrYoZzH0VaUh1rVzQU8vjdgRII41/sML2DixFjx+fde6KF2H05ichla2r2vArwNUSLHHMpV4ySGDQxg20j6AAWtxb8+/de6Dh+l92x3pqYS49co4pzJQRPO6PEqrcxqpP7xut1JAJB4N7e690EW7tv7569zZwuVpKhJtbtHLB5leno3VRRComGkOxPHqubWBJt7917pY7b7O3Hsti1Dj6yqZ0iqJaqmc1Qja+iaPxMTpZbkfp5Iv/r+690ZLHdtU27aRKOtpoRDDSSSRzVjASteEK8MjE3Fmutr82BPN/fuvdZvtMVUYuWkydDSvFkof8khlVCmmJTpkDE8ixIBI/pzce/de6Lr2F8dMHuHD09Vt2joMdkJSCtKNBLwK9nurc8nm9r/AE+tuPde6KTN8fuz+vtwRZbE4uesgpKpshCKUzMpWVygUxD8Lzz9Ppb6D37r3Q0HsDbO48Kdt7veaDNUnmSpeWGR3W6+NgzT8kL9ABwBzbj37r3Re850LDmhPk9hbmpKhoQ860ErCKWGASnSsa31BmTSbX5+o9+690Be8tv7kwlNJTZvG1WOqNJSF3jcRTQSqIwfNYEgghzfmxt/Q+/de6BShzNbtapillqpJKaFiZIUlJWRYzpWxBtyALX5H+39+690cLr/AL0y5jooVmZ6NngCFpVUQxi4JsTqY6Sb3vzf8+/de6PTtPeUdQKZzWS01PJGC7lP26mJDqCxhR6WDXF+L+/de64b821DvqhqRBDKhSNJ1Zru87quqOQIv1sT9TcfQc2Fvde6KLilbZe4Wx9adE6P+1PLEbJz5QrE8G1/of8AW/FvfuvdLXMVjZvJ0NXJUlnd0JWNm1M0YVdaX4AuD+o8Cw/wHuvdGJ7O3DmdvbG2jUosk0J8ccg1FEAjQzh3FrFxc2Fufr+b+/de6MT8aexpMnjaeqWcxPGqcSuIjYyFNIS/JA455ve/N7+691a1g5q3P7fx2Sp6smeiZARceaYBiWuB9AAAAf62HPv3XurOunN546qweNopK2KorIKZPuFn0iaN1j9KsRbm/wDjzzc29+690aFHoMvSIHlDyeP8GyaxDpZVB4/rx/W9rWI9+69000u4/wCCqYZVRYYmESSi2gsFuA915Pv3XunOHdUMh8s8qEvoOlWUBQ6jSQVPPFrH+n9PfuvdK/G5ujq1IU+R2ZRpPpIa1in9Ra1xyf8AX/Hv3XulBAS19E9rSBUcsSCn1LC541cW5/4r7917rLNLMqlUlLf6olzYc2PBP+A9+691EWSRgVeQ2I+thcseLav9v/vH159+6910XYRgys5Fyg0kaRc2BsD+fqPr7917ppqpBGNVxcMAbEa1UmxJUc/X/eP9j7917oJN94eXc1G1M1bUwxm7aom0eJ1Nk1aT+bA8/wCv+ffuvdJPMbjx+wNm1dTX1uqGgx7SNIWu8niRi7sb/wBkeq/1t/S/v3XutWD5K/IGTs3tbcLY9zBj46yWlWqkdRFNHTzaSyG3BNrgcg/j8H37r3RX931mcxNqKoq46moroY6+jaGe7JA5ACul+L/0uCB/vHuvdBjFQQ11ZTxu5mqpp1BkaQhHmmPjYOCeArH688c8j37r3Q11XTyR4gVUM8MtRQ0UlRURpFPIh0TKjxiRja/7gKn+n449+690G82MNPUoKujkhVpSIQSYwziwJDD6j8/7a3v3XunN8ZJIgdpmMcTIickgNp1IpUmxt9Cfx7917pS7axVTlq2Cid1Mbv4WMpaOIEnQZA5/1Nr3+hsLf09+690INRi6TCTTxtW/cGnmCxSoCVlVFCsA7A3F7/S3+2Pv3XukuM1GK2Vgoddaq0A08KP9ifpzf/G59+6905ZKuhq1Smo5EDPpa7yKun0WaFlb68H+v1+nv3XukZG5oq4wxaHkjkGtEkBQuVtcW+tieePfuvdLDbmBGXrkmrcjEtMsU1RUU1U7I6SkKIkhd7IdN2Lc34sLj37r3UmtWDG1Wh65KlYmKAwEMiqOQz6jcj/C34sOLe/de6UG2C8+VhnpguiSMMyyqYoJrC36rfQg3sP959+690MGG3C2LzC5XJVEMsGJZoMXT08rL9trB8rtYcm5IBFiCQb8WHuvdJff/bsW66uqqhTSyZVYftKSOUiRljjAWI+Qi7Xtcn6/m9vfuvdBBR7trJ4a+aalYVyQNHU1NQh8isz2doke5c2ubr9OOPfuvdJ/sDtHA9c7HrszNlqWirHo5lhNQ91qayRLxxsD+l/wLf639R7917qoWDcdbuzc8mbqJVnlyc0tRM1QPJIrtL6VUL/ZHH54/p7917o9fXGFwjzYSbORmqpBJGZKejS9TJPp0qFVCvCnn/Efk8+/de6Mth8rk8RkslQKk9ZQKQlEjkM/27cxqyglgV+lrn37r3Qq7ZbLUeLmykdGtN5fuKiQwhtRUWRC8ZJIIYWufra9vwPde6aKmtYySV0lRIk7hnkacgyRyhbhRzyWuDbg/wCH9fde6bJTLm0h+50TeXxxNHYeQrqs5Dtcrf8AP+wH59+690K2JhxOIoWR0XUY1ZVAGiAKdOhDYlfxyRY/1Bv7917pnz1LBkVpGw5llmKgSxNGCWq3YjVHY8pf68cfn37r3Sj21X5jEUlXt2qjSB6lNNYqU6SOGddLrITc2seDcf7D37r3WLHY2GkrauIKY6aC0h0gGQtb1KOLhSfx/S/PPv3XulTt7IyzV8sLPE1IyeSNSY7qLadTqeQLD88X/pz7917rBk6xIqzxRzpeJzJ9szsQQBcuNFxb6354/pf37r3Sywm8MaEoiFpamUTwRSzESKCisSUEljwD9SACRcAj37r3R5OvNx0tdjZ8eJoKunqae8QgJWKjuCTEpb6W+pJuOf8AYe/de645ZazC7L3BNh/tcxUTeSGPHVLSlXlP0JkjubD88AXt+Rb37r3RQtrbYrjkTWZEDDHJsFnoI4/JCKkSB9c3IJQchBa/4ufx7r3Td3H1TT5B1zO3q2OlyoaKCtlQvTRmjT1PUXBDAg8aASCLj6c+/de6c9g7Wl2/SzDHZKOpyZiLwLFTrPNUGWMCenMkhLAaiCLEfnj37r3RePkxi9+0GxVk3VT0EkzTM1MgYtX6ZJNSh9H6SFI0i/144+vv3XulH8c+y8lidhY3H1O2J8tjaTyLFXzU6uaTyDSyTwOhuoJupB55P4t7917qVujfuf2/uCvO3tu5GaoygZooRDP9nPM6h0EMUPpCN/Qi5/wFvfuvdE8+UXY+98d0xvb+8OOyePnzVKPNSrQOKNll/ZaGYlGUaCSwY2PI5P09+691WZ8M9o12/O69s0+2aLKS1RqadSVWOeVZfL+5pMCkAEm9iL/QG1gffuvdbT2zfhp27uTONQ57befzG2cnC0sorqmWnx1OwjXxRpE63i02JDoSTfnjj37r3Q8VX8oWXeW0o6fM7lh2o38UkqEoNvYmKY1GNSQlIsnWqQ87j8s1rGxI9+690ptjfyjeqdi1uOrq+TPZox1Uc8sEE0ePpKmaBtcb1KRRSGytc6QVHJH59+690dzF9E9d9a4KsSixENFQam+7ifyO8wcgiLysbkA2sRaxva31PuvdJiGp68xglkxWEoMa1KQs80FLEs80Mn9nWwuwJ1E6yb8/1A9+69031dRiKzVPjsoaaGNbilVYo9LMR61Gngi4K/SxuSPr7917poosXiMwlbT52miydE7hIppAr1Iltb0kC/puSCCB9b/j37r3TLXdLYGnp6xsPW1ePhmEkkiykTxaXRWAlWw0rYC1rfn/AGHuvdaz3zxeTava24sXRAy8yAyxxyGEx3KLJqhRiAPo2occf42917qprs2vmvDUTUs8LVEEZYuAUk8i8PpHJuBx9LjkD37r3RddzY+n+3gkoqcnzqPuCRaVZVBZ2H4tyLcf1PIPHuvdIJ8cwniY3/eUKFLEFgbgK1iB9b/j37r3WOow+hjZTT+M6r8spJ9Km5vwfrb37r3UCoppiImc6tIC2YEFhc2EYH5/N+fz7917rNC00LJFocqRxpJWQjiysfp9f8P+K+/de6yffSUp5dg+o6V1FwjX4P59+691GGckLvKzs0kbESKQzai1gpHI4v8A76/v3XupYy8TmNFOp7apLqbL6rstv9j9ffuvdPeMyMcsygQgkMESw51/7Xb/AGH9P9ce/de6V4ppvuKYSwlWDKTYFSS5+tv6Wtb/AGPv3Xuho2Nhmrq2kEiRq0tRFGusB5SfJ+2ii3CnnUTe/wCLWJPuvdWs7K27UbNpaKgkeIB6aNvJTxlI46maJXaJkuQ3o0lSCASbfj37r3S7y7zSxUKSQNL4WmmaOWDxTDUoWPWfyLg/QDi39L+/de6AXtTcgo8e9BDPJ4qcyJJGiCKxqIwWhVlAPpIv/sf639+690j+u0rsZQVWSWkp6SorIhClVHCZayWIAafFISSAObnnm9vfuvdCjsygybmoyVQ8Olo50iZQ6OZANVkDH1NY/p+v1NyLAe690qIEfIT19bJHTSODTqmsGOdo1j0aHVw1ipBYj/G9+R7917pI9hUlKrUCRoiy1FNEzCm8TRNK5YOZZAoKW4FySeOfr7917oJoA+Omr8TK+qmlVro07EK0g0mQOllkXjgWtxcAEk+/de6r27yoZaHOT+EkQCokNgyNIwd2uy3A0rcAAf1uRa/v3XugowtZlVnlqUnZIki8gjm41AgJpS1iDwPz/sffuvdGh6v37joaqjbKmFUZo/KZVZlVCDGwFjcsASSSf+Ke/de6vM+Nm7OiYcHRSyVlDT5KaOJjLIYGZygA4Jva7XuP9ciw+vuvdG9h2Lsfda/eYqLE1CyOJVEcwXyazdNWgj88i3P/ABHuvdRqzpMwwPVGndblhGkMcShYozd7ORchgVF/9t7917otvYm1Mvhlr6xVdqeKRE8LrdpgqaoHGk/pUAA2H+8+/de6KnL3xubYu4pGONqBj44mXx0kcpZ3WO7MkdiSNQIvf8f4C3uvdDR13/MU2Dj3Wi3V/EsYypLG8sokXRKw5uh5+g/23PJ9+690fLq/5h9Vbv8ABHSbsgmimhhZfNUrCR9Vb9bNqNhyFA5/w5HuvdG4w+9sHmKaSWgyuLk1hHjihqkaSONjYRvZm4ZbHg35+oHHv3XulLQZjFzRSyyTCaQsYz4XiZldbaSdQtwFA4A+nJPv3XuljHJimeCVxCHcFtSgklit1UoDYX+moni39PfuvdK2kxuKraeKOIBnRHYBfGyFnHpVtKi1jf6H/ePfuvderetRXtJUQQtqiCu0kV1SOUICRb9P/GvoeffuvdIn+5zLVmlrqWOFVdpBMz6xcgKSCfpf8g/69hwffuvdOOWw1DT1kRooIYkihQOafUBrCg+W5P1N+f6839+690zb4oabJYegWJQ8lKBreRY2aSNuSFBH1Bv/ALx9PfuvdANk8FHCryRIk0agqphQ6iR+4im9wbXPP+2t7917oPa+igHqtOpcMBHpYW5vYqPrc/W3F/8AH37r3Sm21g2jojIKc2CGSNzIWkYnniN7g/7b/C1/fuvdcMvQ1NPHKVBIZ42s6hZHDLco/H9f6D/G559+690DeYrpKetq6ZJ1ZkUl4qedFYI4DJFK2q9ifoPp9Rz7917pE5JJ4o5aqM+EmMzER1QCxBRpZXA+r/4c/wC2+nuvdYpN60tTi/BKI45KWnW4ChZHWxDSOX+p+pv/AF4/rb3Xuiw5LK0eRzdY8Enkh8rLIzBVVfUbhtBsy2H1A9+691U/8+d/BBT7ZoCKcBmknW/qdSeSATxxz/rf7H37r3VVrUq0lPRVzTiWoq2l8VOG1Nw/LP8AgXP4/wB6Hv3XujS9GbYesvXVVVJGs0y6YlTWRzcB7n0i9r8W/P8Are691aV1vGKL7SJYY2OlApUrIFdTwUsOb/7x/sPfuvdGlwkogkinn1eVZEKBDp8bGzC1v6f1/wB4tz7917obsdXZPLvFCZSyaBpRmFx6QFYkjk/X6+/de6EzZVZLtLK44yQtVVRe8im7LIfINAZlFl/rzf8APv3Xujxbj3hPjts4vI1lMtLDNHG8jpbXGjppKgjk/wCN+PfuvdDnssbPzGx2yNNUzS5KqpTIEikUxRnx2VnUC/JH0v8A1P1+vuvdFS3XkJaSvqaOuiZm8kihlX6K11Eguf8AX+pPPH0tb3Xuiy76cMzxxASQqxYqUA1NqNyZPonFv9fj/Ee/de6Hfqba2NnxcW4tvyRUlbSU6CvUz6lkdGuVMQNr/UAj+puL+/de6MxT1lFl6eM1ETGeNDEwLWZdFrhQw+l/98D7917oGd0UrYU5dqCKengrtKePho2WU65Ayjmw/F+P9j7917oie6drVcOZnraGmgq/uJZJCsyorusgAEZS39VJJP8AsB7917rPSbFlkpYK+RBFPMqypHTKIXp3Bsylhf6cf7z7917oftg02RoESQ1wSaMJclriVBdSDGfqR/t/r/sPde6MDVOtdS/aZGKJpzTJ45QrJ5FPIUn/AB/P0/H09+690EufxFZgpBkq2j1U0RGiQ6w5hBuIQUHPFvwObf4+/de6cNtbwipiRQ1SrK7xh4pyAvjB/aN/wRc3tx7917o0m293Y+toytdDC2RjiXSQVZJUlIDuCCeeAbH37r3UupyuOmhrIcdJJE7eEvHAiiOodZCwbUvNuCAP9fj37r3U2ir66GJ3UftQoKhj4gzxRobMX/P9rn8D37r3SN7ExDZTBSVTqJUaMygSRlh42H+c9HBLXuBcDjm3Hv3Xutc3+YT8cp8hW0+9cVTy+OktFWjS3mV3UCQuE+inVcAfS3+Pv3XuqpD1TSilMlpHkjcPMiIzR2Xi73uRcgX4t/W49+690js5symRoo2h8KyahGCh8j2UXKqOCL/48c/j37r3QW5HCU1M7LKj6XOkLcK2sen1D+h/H/E29+690iq2GOASRLGY3JYIDzb+jX+p/F/949+691ipKBj+897aRewI9K3LMOL88/Q/nn/D3XulhjccTLHURqWIUHSwuWWRho1of6cm39PfuvdCTRxTrFMYoy6gBJVCBUa6E8Bb/p55/pfg8e/de6mmmiSFZWhtIrRMl2b9sjhmt/rEfn/D/W917rJT1GNarK11W3hCs5MR1upsBHGVc/T/AB+v1t7917rlBmsdg6gVwKVAYTLLSu11UHSYmGkH9XqB/AsOffuvdcaXs2po6mSsx0iUDVUkkbwI5MccUgVTpb6/j+hv/sR7917o5vSnyJrqQ0+PqsnHDqmjTy+Qh3RCBEpksCAOST/j/hf37r3Vs2yt30W7MZR1VJkKKorrqrweRdcjaLoY3AsG4P8AS54/1vde6N10/TZeJxXS+GjpaZpauaSpnSMs6nSYoVJBZjwSPpb8+/de6s96k3a2R/h8BpiXQeOZpfGAZFBchSbXH05Bseb349+690ZjLxbeV6eoz2OxVTRvEizCpoKaoEUqgaGBcPZgS3LXsPr/AIe691EpMZ1kkiTwbdwNTJLY/cQ4uk0pIDdWMYT02uTe/P8ASxI9+691DmyvWdJXNiszR4rG1dVArxtJBTQNNrIfTT3F9XH/ACP37r3SG3k9LitVRj6igmwsk6Eyq0MLRpIvAlsbgKL303Jtx+be690l6ejpc5NTT0b0WRZbNLJTwpIqROf1M2m4XSVPN/8AD37r3U7JJlMHG600q1VPNKsYiWnltEvLRPoUWsCTyFB/1Qtb37r3WOtmqaLG0uSrMWUrElLRGjphG8vjALvJGVBbi1iSP9Ye/de6TsHZlOapkpKZaWaN/FMtcmhpJpoyxKq62ZSbDjj8m3Hv3Xup2RzuNqMc0mTrcVBOFDC0MjapQutIlkTTyfo34/oT7917oIo924asyhp6anID63nyVPj6o0kLRqbvPJwi8X9RY/61z7917qXi8VtXI5L+JUu45aweVxGBLIEDm/kA1goR9Rwf6fm1vde6ETbWdxNDkJZcfTVdDOCaJ6oyRorRsLPJEy8qb3/2HAPv3Xuus/gaOrqZJHyBdhplh8hjZJImOrTJpLMoPN9RJJ/I+nv3XukN/d2g/X/DcRq8/wB9e4/Vbwef/kn029+691//0ap8fkcFQpTx1W6ataOrIlePQZiJpbu4fUbqlxYfTi9/fuvdQ941tMxikhycaQvGgjlE+h2BUkKgBvqPP0/H+Pv3XumbDblxmNpKWvrsBNVRgTUeSFXMs8UscttFYisCbgfW/wDxT37r3S227ntqpLMMTicVBVVsTmOtpqcRpDCVMio1xcsAbE/7Ee/de6JL3duKprM9S0tBK8KU09SrSU6+oSm/psebMADcX4/2IHuvdEj3cKmFZo6pmZ6lmnhb1AXVtZQk/wCueD9D7917ot00dQz1DFVVjLIQlxYIfoVt/t/oP6e/de6yU0MsiGBHVFI0mV2J9ZP9kfgfjj/W/wAR7r3TnRUpOsyNq8YYBn/S5QcsOPyfr/sffuvdZHpZII9YQSRSsfVrVgGAGkhf9f8A1j9PfuvdNbUxm8h8I13VgQVuLH1Bf6fT8cWvf68+691Lo6rJ0qStBPPGiuy6WDEjULalJ/1vx/hzyPfuvdOeEzuTo6qFpK6TwmRi8DarKrD9bX/N7/71a1vfuvdCNQ9tZLETNRU1DjzEkhIneNWlkCnUJClvrzx7917p2qe8dyS1KyKBpVLF40Cu1lsAAvP0PAFrf4e/de6QGZ7K3dkKgouVqjAHLRs8sn7Kk3sPwBe9uePz/X37r3TH/eLcVQ0jVVfLOTqW0js2pGvwNRN+LD6/4n37r3TBXUleypJIVZGMhAJa+n9VyLc8c/1+v9ffuvdQ0XwA3kIMi2EbXAZit2Jv+effuvdRavSWUBl4SxC8BbkghbWt/X+o/wBf6e691HgjkZ0WESSzhgI0iLGVZGeygRoPV/sOffuvdW0/Gb4iUu5KHE9hdo5atxNI0KT0GHowaetrY1sGWpmksVV14IA+ht7917oyvYHcHU3QdbPBtqioaERUKwR4egSMVBVV9Mk8hBNxbnnk+/de6Hf4T9fd3/PDMpFgsRkcJ13DlX/iW5KimnpMdSUiMLxCtmS8zFW1JDFcX5J9+691uA/HX4u9f9I7Ro9s7VxVNBGsUceRyUka/e5CpRAWqJZiC12Yk2+nNh9L+/de6M7Lh0ENNHTwtHFFrjZjZGICXJ+vNyP6fn+nv3Xum1IKTD1yVFNSy1dYy6I5CWZIwPU5X8X/AN659+690qoWWtg8lTeF35SIElhc2Oq31/2/v3XulNRy4eOk/eE7WtzGbDUCRa3/ABHP/FPde6b6mto3a9NHJDGAQyTGymzXJsfobf8AEcfj37r3TUzvkSIgyaGur6edHNrH+nH+9+/de65wYmgw0vmhd5qqq9F7MyQE86l/oLX/AKgW5+o9+691HzOVq8XChijmqiC3ojjJ+p9Tkn6f74e/de6Lhvzfe5av7zEQ0T+KdouArKiBW5kK/Ww/p9eD7917oMsumRzU+I27RxyPUVM9KhMiuwRmYCV9KgkD83IH+t+PfuvdHKxGz6HDbcjw6loQtNGKqSIhPJNe7gi9yCbC9vx7917rllJIMZgp4RpssckaK2nhQhAkN/6H8+/de6ra7GxzvU1FQkccrmpkcr+osruQukg/T6fTn/H37r3QR5HNU2DwOYrauhCTUNKzJNOrCBYwxKKnA+pIBF7/AE+vv3XunHbfYWNk6er81JSw/v8Anp2Wmjjp2VQSDJra1rngN+TcH+o917oH+s6uOjzNdmVSGfHLStka2rjkjWbF08Y1stVKP13AAFjb6G3HHuvdVr96dhR9h9n1lVRU9K22qGskJnZnM0gSbQwEfJ5AGk3/AMB7917rvJdrVstHBBLojwFJAIIKBJXnepEaGKmebTa2k8i/P4ubD37r3RaBlsfR5GtnmqB5JBUSRRQsUJMx8gjA/PNgf8frfn37r3Smw82TqI1ysYajonRyhnuIoyEsVRSQbsRc/i/4Hv3XumfGZ2OuyS01XLLAaWWeeOQ+gSL+mNGAtZfwBzx+PfuvdKhchVCUJLUOHmWTQqk6/AUtqX6f48cXF+PfuvdRkSojeGCUxQUUmqaetPoliVAHAhUXJP8Aqj/sLj6+/de6Wo3Rh1oDiMLTPBJIhEk9bonirGbg1nk+oWwsBqFrDgHg+690042hTCVCV0kc+YrKuRhCNDNSxv8AgRBOAVP0uCDce/de6ftyYTJSLT1+YnEFPoEqQqPG3l/WIwY2W/FuD+b8ce/de6DbLQYnJ44qzSAQO7G2ly89ysCSFtWoDm3H+xuL+/de6A3IfxLb9fDWJLSvMskbmEnyPpEwIVy5stgfoAP8PfuvdBL2duCuqKzJTVNVJIlY6kw0sLBgqgMI4R9bWAF/rfn/AB9+690WSrztM6VtTNCaUU0qqrsfG5QNfUxFrPb/AGP+uPp7r3Qa5jdlVDM0xjq1leQyxVbyFZvEq6oZIybW4/xII5PBAHuvdDF1r8h8ntyKPGZamTJULRlpqaplVCQ1wqSkG7oQdX1vfj6WPv3XujT7D7C6j7GaqxW48THhJMlDJE1ZRxUysQ6iKFaYQrEylOLX1lv6gkA+690ifkV8GN6Z3YWJyvW2dTeGPxM9TVU+Pp0lgrPs6mMkJ4pefIpvdQLngkEfX3XuqgMpsDd218rLisrjcjjKulndaiGpjljaKReDdXAt9AQpFh9B7917rZ0/l5dmU+2ul8INxz/aPSRqFMoJ8wJKqxN7X+v+P0H9B7917o8mV+Suza/M47G1+bgSmgnSRoUqlQyBeQJFuVtp+n9ST/hb3XuiTfzJO7Nt5bqStjwFSJp51AgmopEmiFLInjjBK3DMoHPH1+txf37r3VVHwa7AqE3JUY6eWeSBJUPJY6jrsCoisRf/AAsffuvdXvYat3A1M1XiSYoBD5ZKwo5kKyrYRRkDgDi9yTfm/v3Xukp29tvLb36jzGEqZHq6pI6mWFDKs8rfsXd3htcW+oBJB4H+t7r3RDPhuqYXc2Q23kPMq0da1NHKy6dbszMI6mNh6fodNrcH/E2917q5TFZOsfHg0IansiK7q4UK/j8ahUQC1rWubqRYm5uffuvdBJ27hP4/snNYjXHV1c1JUVEjNYukwjKgBHFgOOfwTyLjn37r3Wv1T7ZrsT2JU4KdppGNbIySwsjQa3muixhx+D6Tb6H6cD37r3V1vR+9q/DYnG4ypZ6Clo4YY56ipkZ9LhdPlmD3K8i9hxYiwH09+690KG4O1MnWtKYcgZ6KlNRH5KllVasFNDuUtyun1L+PoQL8+/de6r/33Lis5kqj72Q0sTtLKsjNJUU8+htSvHHq9INxqH9bgC1h7917qDSbsp8ZRUqYGGNJkVKeoqERVjq7OSIoybgkgiw/x4Nhb37r3T2e0IKOopqGUVsVXVRo0cFOsrQxza/U8jQ2tYXb1H68Wt7917oyW0pauvxUOYp51NEsc6TVCyRRSPG4MYq5Si6Re1zfkG9j7917poqVpM1L9hV1MMtRFCyJUeONi6M5K+OUgHlbcnm4v9Lke690X/sKmrKaM4dayahpqioIhq51ED6kAtC8hFinHALHi35JA917omW/KX7eWopJvuMk7RNDIKOpZopJWAaIsytpK24svH9ffuvdEk7E254/Lk6cNTmnYyQxhGR0sL8FvVcNYg39+690zdMd0br6p7O2ZvjG5mqpqvbG4Mdk2RZGR3p6apRpo9S8ENGGVg3FvxcD37r3X0SOo+0qDefXe0930VTTvit7bWx2dp5CglhjOYxyy1MGp9QJV9Sn03uOPqT7917rSc+cvws7g3f8w9702ytmyV2J3zvmtGKymPmiakopKmc+aTIxraSP0jXcpYLyTY39+690jvk3t2k+M3X2G6lpMjPHnsjikFdJ4dMk1OPTn5S8V+HqC6QlzcoACRaw917qsv7qObS7RCRb/vMJHbxyKSB4yT9D9R9OLf4e/de6dabOuriETTKBpAUuxiAP0YRsdN7fm1x/X37r3StoMkrOr08up7CMxsbB+Lljf6/U3/4n6e/de6EDF1EUDQjyAKTbVGxLq7paQWF+L/T6345P5917oS8M5kaCemrZIJop0EdWsmmpp40f/OgJyf8AWNwRYkfT37r3VwXxf/mGbiwGPi6l7bkqNxbbngix2I3JXSyS1EMYtHBR1zvwFb0gVQJniCqL+Pj37r3QbfM6o7Vo8NTbi63zWTn2a0lbJko4ck9ZkKBp1JFTMOWMcl0s8JMRUgkISR7917qnvdmQr67F662qTJSyy/fSs1MZKpKv9LCryMgKhRyOQGta4uOPde6QyZGOc0j+AiRKfwXhtIvBOlGIAHH4YAEix/p7917pWbbz+Tx0xTF1dRSvr1SeCTx69Q1H1ryQBfg8fj6+/de6hZbMTVuTWpq5p56glpJJquQyPqVwERQbsB9Bb6X/AB7917pRR5RKGoSsSmpqWooC1SYJ4zLFMy2uORwDybMCATxxb37r3SWqJ33BlpZ/HRwiaqePWSAkTTEuG1D6KL2ABPHv3XulZgtlZHI56DFUjpkKpJI3jnpkD0zxCMM8aOtxdfoRe97i39Pde67ydNSpV5PCmn89fSVZiaZGdkhgAKSsYx6fS4vcj8jke/de6QWRpKvCT0WRhmhjrVMcsaqFkWONbxl5FcEXF2BFiL/i9vfuvdG/6z7FwtHt+klKrJmccRHRvI945TVrpMQReOFBN5AVBNuPr7917qwDrTsfGZqCipKirjWqeGlkFFCsRqVqZyAlLqIAZQOWvx+LG3v3Xujc46pkjajpjFM1WJmjfTUIselogyLPMxIXjhfoPxYCw9+690JdM0lVJj8/LJj0lwtFV0j4ZI0X7mNTZaqpdOS/kLKxAt/QWt7917rLm8Q29Yoo6ahWCvxqxV1LNjKuSPw1FwZKctcEg251XAN/8ffuvdMu6dhVG7MegrIEmyDwtGwTRJUSSwylfE8hJJOsk35N/wDYe/de6JLvnqjc23a84/CU/hdZ6iasB8gqgodikUum4ZV9PPNxa49+690EuPy9ds2pqJN04nTTQw1Us8ipIPvJJXJUoqAAMCQeB9f8Le/de6z7f7PoHmkesqcpDTVcS0tC1WH0U6vIGjkjJuVUG/8ATj68e/de6EnE7xk3NnTHi8xFVJTK8bkVMVJJGkMYiNwSLhtJKkck8cfT37r3Q0rveehjo5AipK1PHTsk6iXz0yjxlnZwVVrgk/n8f63uvdLPFdUdV77StyGYwNFUZCoMbCsghMLQzPGAkbFrCQm5Nze97fjj3Xumas+Ku38fiMjHssrTVUlatXUVsgLPTRCMKtPFyBpsAPqRa/F/p7r3QT7y6RzDUkeJz2Mx+boWgGvLvIJjBEw0iOOdjYEL6RYcHji1/fuvdVudxfGalxn3U9AKuklNWRR0Lx+aMw6AFMsg/DAahb8EG5N/fuvdE5yOCzmzJ1lleUIZpU0xrKUWxuVBvwf99z7917o5ew+946rH4HCVUcUEWOhiapqCV+5qLj0RANz+eT/vPv3Xujm7O31QZSgZaeukpp2aEq4CrogUaXiP9SQBfn6/Q+/de6SvYmyqHctNWVWMppRUOxZakMxSJkQWaRmII1H1G/8AvXPv3Xui+4zIjEyUuGyDmfKR16JTpEAUqKVvSdTG92Vr/wCw55+vv3XujZdgZRc519BhQsUtVjII5oI/VrhkWC+pibXNjzfn6AWA4917pl6IlyeCWnqKqRkSWcLJHqYrDqfyBrXtbkE+/de6uj6g35QJR0dMKxWqhEpeBiojmUIGCjXzzqBAuCCOP8fde6NVtTcuQ2zWPmkkqTRzywGdY3ZVSBmKSOGYWN2BFgfrz9eT7r3R/uteyIMnQ08/mvA8aujMWaVCb6lZTf8A1r/7zz7917oaq+vos5RBPDHGsaHUI0UvI3PLgWt6foP63sOffuvdA7kkydA0rwGaWIS6o2ZmsiqNKBiD9AvFjewt7917p42/2JJQftVCIC4u0rHSPIZPUEYj/U+kj+lxb37r3QxY3fFJVQxJHOirL60LFr6ib6dIPAB4H+w/r7917pXUO4EnST7iXxXB8ZHCswFxa5v+Ln37r3U6mzFOqSyPKABcJqYEFh9FHP5Bv/vH9ffuvdQZ8/Rx2Mk5kVm1BIh6wRcaW1HgC1gL/ge/de6Ts+6I3cwwRs0s0hVR+shNWk61F7G54t7917purFytYGSCnKRAoskgAAFuGD/14I/5H7917ohvz1zCbT6dz00U6xVdVSSRqkUxVmBGk8KbAEE3tz9f9h7r3WofvGokOSkZah6YzVksyRKzaWL8BxISeCOQD/h/sfde6Tk+ezDSK9TO1U8YjhWqlZmMULnQqKPpxx7917paYSrXQ7ytBWywmMa1VhLCwOoRhlAvqPP14/2Pv3Xuhr252XloVihrp5qjG08jE0kmhRphYzxRzMBqYByTYm30BuLW917qHuLdEG7cjFFohp5CqeNI0VI4gg0KIf8AYDm5v9f9c+690809NSCnVa6WCLxgqqxEGSUkG+rUbAWBFr3P+w9+690y1uajo6yKLFNG8KGBagkmOQSA8iG59X0sfwf9jf37r3SmlqJcjRayrRyTmNkdzZUITlV+thxf/H/ePfuvdJPI0rY6RXnaJaidGlNpQtxb1F2/AP8Axv8Ar7917qLS11O9QjyqskliEijswlfSGI1G9iOSD+ffuvdd1LyGsglhhWSRpQGZAraVEvq5H5FvVce/de6e8jkWw8KyK5SSRUd1ZNV/6sE+n0vz9ffuvdRsbV02VeSZR5Z4ZtZJQ2W4uFcf4kfT/effuvdLmj3e9PXUzVkIaKOIQEBhDbxDxqI1SwFrf65P1/r7917pW1tXQZR4YqKpjQTJqkVm8cdO7XYtKw/of9e9/wDE+/de6BTPU0sWTaWmqFRULLJUAtKskqsVeWJ+NNz/AF4t7917p421PIklcas0lRDTU0spqKupRI+SC/h1Wu4vcj+t/fuvdVHfLHtGj3zvN9sbeklXEYCql+5s4MNXUagZJAtrHm9geR/X37r3TN1dRV5R/s0BllptEskwW5jPLIhbkG35H+Nv6e/de6O91hTV9VV0tKj1QnliC0BXTHDFURJYmd/1XH4IFifr7917o1P92c+i41GqvL5ZI/vZKecQ5FpCPJYBxqC6OLD6/UEWI9+690J9KsyL/CsbPNFCUjSrNbIXmlAIJhPI4HPP5+vv3XulE+xaWqhiesLTFncRwrIBJ5jYxSXvwP8AYXt+ffuvdMNVhZMU84FO96IFROqi+oXsbgn+n1A/23v3XumvG0ldPMk2XnfRPUKI2Hkj8MZbiV41PqXi5/p7917oRdVNjP8AJoL1Mqhvt6pLIWUm7krY2H9Pp9Pr7917rNG9VBXwtHHNUedQ0rltbXZgdLSgc/Tj8D/Yn37r3SuipKyqnlllpGp1CIC0SnVJGyfQm3+2uP8AY+/de6blop6GseOjojGJFX/KTpMqaxZYjGQeSP6fS35Pv3Xun6Cgo/IP4naB2UxzEoLsJBpGrSB9Be5FvfuvdJ3N0x29NBTY2RXp6mQPJMHWQCNTqVXKiwvza1iPz7917o13RbRieaiV3eTJU9/G0vC+gn1Bhe1/6Ecf19+690df49baevqNwUeaxsc9GtQ0IEgZldS5N1ta3+B1Hm/H09+690bCPrLqGKeGGTbGLaocRcyQEMzIfSw1qOfpbmwP+29+6904ydL9X105nGzcVM/pEqNT+l9X0Dq1xbTYf15P0Pv3XuuqHqfrTE1gaHrzb8clIX+3enpwjoGFzqU3JAuPqb+/de6q++fs2BrqvB7Liw2LxMk5ly75FaAyrPSUsqxPTRmJSSWZgpubj8XuPfuvdWI/FrqTqXE9cbapanZuLevnoaSokfJ0UE0cjTwq8qi6LZOSy6lNr8n6e/de6NnW9b9XUTR1MWxNqyrGVYzJhKCcxlRcFWCDkfS44HF/6+/de6oE/no1nT22vjXl9w0OCxmM3kz/AMExtTjooKE1NNUAo9NX0ca+OZLm4OkEfgj6e/de6pC/kH02Nb5IV2WzWMp8pBS41pKaKZfJFFUF9QZFv6Wtew0kk/T37r3W9rSdkU/2gjhw8QkjVBTqzRxrGpSyqyH6Ef0/2Nzf37r3UPIb1z+Qo5DEtLSyrGzt45U1sGckXZbm5sLkn+gt7917oMqxt7ZGCUy5OoRi4aBKeo0FQz3LAx2P5/x/x/Pv3XukDuSq3hXUQxFa8ksYKw3kFyxZfTJI44JuLXN/8ffuvdBD/o9zt3esybR0czkWMkaR8NxGpcXLD/A2Itb6G3uvdMmZwdZgZj9r9tNSCEOXaps5UXKs+vi9rgEAAjgC4JPuvdNOPz1dQxyB5XQSTxyQwxKpkYSEAa0H0UWN+eBb6XsPde6n1NfnM1DPJTTSqI2bSGrjFGXFiZQAoJv/AKkki4+n19+691r1/wAxHF7v23vnIZWllWJcmIhUT/bo7yaP3FKMrL6fx9CDzcGwI917qlHc1LA0tOKueVmRnIWpqi5JFtUjLckAtyB/W4AAAHv3XugQz9QI3mgR1CeSw8bWCn9Sogkuf9e9xb6W9+690mJJ0R4mZRI5Cs683jN9P4P14v8A7f8Aw9+691zqKkPG2thIjC9lA1LYf1N+P9v7917pO1c8chYiRAYlUqXUkrydIFiOfr7917qPUyRrEk5mP3KMCq6CutGAszyfT8N+Bx9b34917qHUiNFinRoJC/oeLWCUYcgjgfkj+vHHv3XuoSMwdWMcWpWbXp06WAUWU3PNv9h7917qMSjsJeEfVe1xb1HkG3+x/wB9x7917pQUaoRHKvpLOgdlLqFINwBY8G5+pv8A7x7917oaMXDPPNStZyxRFsVaUFlH4I/FuT9be/de6Nh09tnIzZOjmjpmniimRqhJYdRMUjrYrbkabEgg83t/r+691a1jcFBDRU5yEUrJLFSmOaQN9vF42/Ei6mEgH+FgLcHn37r3XPP01AGnmSskWCJfPHNNIkpeJY/GNUigAj0kaQAR9fz7917oi2983Tbi3HPt+gtXSTSC0psyqkcpOtXSwBPINx9B9foD7r3QnaadcdjMVRyJRCljhidmRkkWVTeURm+prk882H9Lg+/de6G+nxkVDt6mETGUpCgLDSzByxJ8bRAckHk8n8E8C3uvdZpMNFTYFPs2/wAomcTTNqKSwOQVYS6uTxa4+v8Aj/X3XugXzMs0+SFBUQaaGGIzBnJVHkCmPVDKeRwtihJA5P54917oLNzsKGKGVTGsySa7aGZQdQF2II40kcAgfUgXuT7r3RD+/wBAuXNVFJr8yo8rBdDAFmfyBV4+pAtbmx49+690WiKoaZBI5bxgehw2ljYnnSfx/sPr/tvfuvdOMGSqYUUxS2JfUfqL2+hN/ofpyLe/de6X23Ozc3t+qpZY8nVlY2F4zM6qlm1XIBHBvYAfXkH/AB917o/XTXz03LsStiarqJpqBxCoilkV9EkVgV0k/ng2/paw9+691bV1j889kb7po1qs3FRzBaaTwzOGaXzEJPAlyQALHgD83J59+690aU7x6033iFgoa+gqKl206laK7CRQCSGvyCSOOB7917oEt7dAYLP63xtPA8scBSIx6B6SAG/QBck6iQD9ffuvdV1dwfFOmhqakigmjlBNykDXkUtbljq/oTwQSf8AWHv3Xuia5PY2+OrJauTbE9bSRz09RTLLNC0iwlhpKxM1lV/6HSbD6XPv3Xukptvv/wCQ/Ws6y47cmc0oA2iWarmVxYWLmVh9bH8W/p7917owOzf5oPf22ZA+YV8ksaGMLIq+pgSbaBbjm9zzY/X37r3Rqtkfze8rkWipd2YSqp4nRoqg0zNGY43GlhH6uDYHnn37r3VnvQn8x7qzdcNBjDlFpKhY6dYY6iQB1DP6Y55JCbtyb8ci3Pv3XurUtm947O3NjmTF5+gqBMEWeFKtRKkrj0/Rrc3+lvp/T37r3SqrJsTUq0rVUOh3iJOtT6luNJdCeT/r8/kW59+690G+ZqY9cy058gMj6I1vq0kAE6h/vR4/r7917pHV1XLUNCruCIirMBcBOSLPxbkf0uPfuvdNmSO361DHxTNGS8hYXiLIOCpBHDXN7355+h9+690HWUTHUtNDWRogN5I0Z0UldTMLul/of9hcEX4+vuvdJqXc6YgiUFZj4gFB4iDE2uVH9Db6H+v9T7917pIVu8qzIT1Hkkp1FgyozgfcqfSRGz3sRzYe/de6CvM01KclU5GGgu5KmskRizzRB9dvVxx+LL9f68e/de6C3d2c8lfVQ4rFz09HLToaeF2kkcyI1prn6DUeT+f6WH0917oGNx1ta7zSSUc0UP26xqrkwXkuGteM3Kgm1rm45N/r7917oEsrm59u0GWy00sUP20T1AGpQqgKWLEf1/wt/X/D37r3VDvf++6jfO+8jV+RpY/O8ceqQsgsbNpubD6E+/de6L4kciV0Qm1sqvpXUwCAKfqun/X+n+8e/de6Pn0zMY8eY6ehjqzOqIDqtJGUNyFAtcGwv/sP8ffuvdWS9SUNPMgqKl1p2SL7iMSaxoe6ho1Ckg/8T/T37r3RhaLRVM86B28bALpJUEggEn+oFv6f7f37r3Qy7P8AOamILA5ldULs5JVYvozAji/P++Pv3XuhpwVdlKXcdOtOYWWa0UsbxRyExM1y13H6hcgH+l/fuvdGs33SvWbQx9PUSqYDCgZCoup0XH6uALgcW+v+Hv3XuvdHbupsfV1G15KtJZFh8kcSsCyggooYA8kcgWsPza/Pv3Xuln2NgBNDLUIpirWdniCRFzMpGpg5YGwAuf8AXFh9ffuvdFa7GwNJNsuvyNEpNVSh/II3YAxhbsWAN7/1/ofpY+/de6LR0531U7IybY6vlEWNrJDCFqJFDM6sVOmP8XPJ/wBh/sPde6sH2T2NR7gWWtopYplkQD7ZXV3UmxLsR9NQ+h/wv9bj37r3S33PTQ1tAamkYzr4yGTQt0kIGolAeR/sf6/4e/de6LHuHb71DCWmdleKQlVCHVGL69Rv9LG/1NrfT37r3TVj5moJ1ieETKGKiKRSutmNtYNzzxew9+690qaGKF3aqkV1dSABFIVSEsfSSq8W5+p+v9Pp7917oWKKRJ6SngFQjVZNw0sgOgKpLKx/xH4t/jz+Pde6i7rq5K3HtSz1MdVTorLF4rXiKICjsOONVz/sP9h7917osctQsVc9MoaOSCPWWicASkEsNd/6k8gDj6fj37r3Uh+4K/bMdQ1TO0ZWJYIgws6p5OQH+gXj63/29z7917pUbU+RFF9yivVwsRMpWIukZu5OpuebG4t/S3P19+690dDa3YOC3HQsstSiVElPHDJJBOlpNSl40kK3ABAOofn/AF7+/de6mbpzdNSYgU0cnkp3YMypZv2QAFCi4t/yL6/j3XuiEdx7bpd57dz1BKxNPXxTRiaWxmhlAIitfk6he3HFvrY+/de6on3dgaTZW4sptiSqWIB2jqWYopaOSS4EjSc2tcgfQf6x9+690Dm9Nqo1PDkIHpZ8fI4SCSB1MkeklXKAfUkabm4J/wBgB7917orO+YKKditBjqmCamUJVGV9Sl0NldSACDwbj/WH+v7r3QVHFz1MsbPAWV5NMTkliWb6jk34tp9+690pYsN4oIQNPkMgSQLHqUabEqrfn/H6fjn37r3TxQUUzNJNq8UkL2CBFAeMGwFrj/AfT8+/de6X2HppDEyq4j80jzEGxF7eoDWP1H+yP9f37r3TxNT01PR6aym801TYppI0gkkENwbm5BPv3Xug1q9urVT1d53pHSOZ7FdDDSuoKpuAf8f6fj37r3Qdx45Pu1FbXSU9KGKSSFS8pI/QSrEDm39fz+OPfuvdMc9D5K+WOnq3khDsqSsuh3W90OlT9Lf8i9+690oMLV1tDU00Uks9MizWkeMs0rRB/SyEkAHkn8W4/Hv3Xuj79I/Iaq2/UUOKatdYInSGGolYrIiRt+uUG4DAMApBP5+vv3Xurtvj53dTbsqKPFLWQ133JTQ0hSR3Y2QowkABBA5N7n6cWv7917q2Dr+c46OkraeaVi6xyQMsupEUMLxrqva1iAD+PfuvdGzk37t5tuCbMHITyQSEExASJIGN1D2FiPoAb2HJ/rb3XugEPyEymfr63D9ZbYpqGTGTz0VblMtOn2yyiM6nSNRbV9DYn+g/Pv3XukJi49+ZrcsW4t1UkOTyNPVtj6OlRFSkrIpBZZdDMfGsP4f62/Hv3XuhD3Hs+fIUgbJYmozwCyieloM1PSvR3cXli0FVfx/2bj6X4JuD7r3Tltvdm6tgJ/AqDbhzsEcHkpalYa3SIGsRTy1MMUmqaNAAXcqD+Li/v3XunbGdjbrzeTkppaWioqeV2UxxkyzUbgfodgBZz+TYEWvx9PfuvdKCtk3fWUyxT1a2p3YRF21NLGBZEdgb8kktxc8C/v3XukJ/ceXcNRHLX4qBayln8xqhPUJLLVJcxnwk20EgfT6/63v3XunPJbXzuIx8+TrcXSV8EKK4pizCNJgoGuRCTzbi/Fzfkce/de6BqbuTcSwZbbdHs+gjpARHVRUJi8q08j2Mk62BCn+0CSLfX+nv3XugQj7lioMvUYCCmh2rU1ErxVlO8EtZCY0Y6qylWGJmQMALgRcH6kfj3Xul4ndmCocVVLicvJlKiN0Dv9hImuaMXZo1ZSdI4v8AS/8AW/v3XusFXv7fPY+Lgh29LFidRU1NTTARzTxxtzeZwtrflbH/AAv7917qR9vnfD4P73Ra/wCFfwHV9tNp/jP338R06r31eP0+X+vH09+691//0qkn6837mcnLT5vB4WlLPqhhxtVDoEd/oVBtYHi1vwb/AIt7r3Qd5bqTesG5FimhkyFNJJ5DIsqpFQyA6Ygmo24sb24+p9+690p8DtPN02bmwmZnUYx4GmnZpVnp4mUAETkcWI/A/wAQb/X37r3RlcJ1zgaDEVNbQT0Jko6SOqRYpRJA8UqldOpxpVzY6FXn8fXj37r3Vb3d9bjct2XBNjcc1N9hSyiqUxmHVUxDQWKN/at9Sbg/jg+/de6Jb2RKlRGsaaGiSSRzGq2eIltB5/IuOefr9ebj37r3Rc5qJ1keR/WDqKNEBcg2KqwH5/HI/wCN+691HEZpzokp3UKgdgVYAXa/H+8fQW+vv3Xus75KGGRNVPNJTEI1kV00qWIe5H+N/px+D9ePde6gy5WAyFKeKoSnEzmKN0ZmIPJBI+nJ/wAbfT37r3WIV7swZKeVG0H0shDBlJYA3/pfi3+29+691hNfUuSsqsbsb/qAbn6EX4/2wP8AvHv3XussuSmhRddMulwAGYeqw/rwP8f8R/t/fuvdeWsgqEYuSsgWynhWAtzz/the3+39+6909UkVJJIiwVoZ1AZkJPDWsdNxz/vr2/PuvdZ5z4/vY0jgSNQp1yAFnIHOm/Fv979+690m5cuSQREoaMlFZbHkfQ3/AAPof8Px7917rwr6qaBnqJozodlEAYiZrgD0EngHj8e/de6b6mr86KgjXVExKuvINjwBf6/0/wBf/b+/de67cJOysqFZCbG4B1lj6mCi5Nh/hf6e/de6tm+EPxMwkmGTvHtKhnkwtFUlcHiquLx0VYxU662dpPoqEBueD+P6e/de6PL3TkNsbc2ZU7g2xnKTIJS0jfw7FUNUimGd4yPEYo/7K2FrC/Fvx7917pMfy9v5ZW6fnBux+0+6KDLYfq/F16StWM0sM+5XgmWRqClSYDVEfo7Dgj6f4+691u4dEdJ7A6p2dhNidc7Zx+1toYCjip6ejoII4VmMaE65go9Tm12JJJvyT9PfuvdGcEUEUMSuiosaIFVANQGn0hvzx9OffuvdQqsyToixlli1kgKTq0/Vr+/de6iRR0yBgFaylgGY6v6Akf42H+I/4n3XuotTPLQ07SquuVY2ERI9AYn9VjwDbj/jXv3Xum3G1k00aSSlo0di2lVLRudRuOefrf6WFvx7917pwkR6nWLSoODGkaek86PGB+D+Qf8AePfuvdPuHgaH9wDSrDgEDUCvB1f8i9+6904ytoYyM6IV+jOBzb6lf9hb8fi/9ffuvdBvvLs/GbZo6hCiVuSsGpqdiLOzcWuv0+g/1/8AeffuvdBVtyry28J6/c2VgTHxUySA0iBWRjp4UsPrbj6X59+690vurtnTNkq/dmQiCws7RUCyKCSiEl5QPwbfT+v+x9+690L9fUKwYkgaQdRHJI1alvbj/jf+8+690Bm/8nK1BO0cq28EqiMFQXIFyhN/9tb/AGPv3Xuic58vK8Us8fljsVkKORptZrMTxb+v+9+/de6Afv8AWog67y81GvgpfBBKJWGs+RV1BVK2/PIvcX/ra3v3Xuq/e1N97wwe1tv7Pglghx2Rp/4vWTMy086UElMnkRdIAs8jvb+hBIFjYe690LfVdVDD1fuOeiy1LLEtEaGok8nkZ5KqHhZFcXbSPyGsDce/de6rWMiVm+avFRu7ebISQmRF8S6Um1IPKDYr+fzf6fjn3Xukzv8AyMeDSuMNXA1NG8pmqtUcUNO1Lz4ZiLXYtf6ADkW9+690UNt7VM2QiqjLDVrVSkxSRAkQwh/Ww/BI/A/P9Dz7917ox9NuXeWYwf8ADWWnpcTTpAuMlEKJUVKsA01RPqF72JFgT9Af6j37r3UuKm2xhFjy2Sy8VTUVbQwJRxSB6tJ1YAyNEW9K3FuQRbn37r3SvzO7YVxkC1r0MemKV6URxxx1DIGtGfIAdTD/AANvrwffuvdMOKzKVtFV01fMlLq0rTy1EylqmncltKoPUosQpAtcDn6ke/de6f8AHYvHTV0UdVklx+PjjaWRlcIsnjAZfGy2Nrf0Nuf6+/de6W0Gdip4JcfSt4sbAxkSomdbzqLsDTE2ZeL2sT/gfx7917pmz+ex2WBinqpmlhiJjheV5mem8YRuAoVW1H6m5t+ffuvdATkK7LYkCenhWCkDMsbySreMBriSpRD+rngCwtbge/de6REjT1tbPmZpnqJKd5HSOe8cU8hFy88ZNil/pwOBxwPfuvdBBvXKyZGn80lZS4+pgnkdWpozUCp18eJQosLc2/w/wuffuvdFwzGBSeeKryVXUQwIzO0MkV2dkAf1066RZj9GP0FuL8e/de6Ztxtg6z7eOrMVDS0rRPHWSTGqRY5YgngCxgfRjf8Awv8Am3v3XukPNSbeWirDRiqr8ms3+TTGPwQLB9GGkfg/X+oH0sffuvdCNsOerxNP/eAViUtfStE9JT1bIH8KyHV4UP0tza4JHB/N/fuvdH16Y+T2Sosx9lUZaWSKGOnMVLUPanV2JMoYWtdiSQRz9OeT7917oy3ZfTe2fkz13kd0YPDY6k3jBFLGmQiEMEtdLYv45vTZiRYI1gSfrfn37r3RItm57dG1Nr5rYFPTVMGbwbz0c1K8ZkMbQtb9uMes25swIt7917otjQ9ubjymXr4qvKmKiqUEjSSPC7o0zMoiU24jLEnTc2+t7e/de6U1dQ72zdRTYdqiqrwYgUNeDU0nlMegxpCV0kEi36P8bg+/de676UwNX1t2FHNVrFTVElRIsiQRlKc+Vh5F0HlNBuFvweOPx7917q6zavauKxWBpaP792SpQvK0jIxMc0YuCq/4AccWFvz7917pTZTuPaVLRSY3HLDU1FVjp1mmlkMQ+5lQiKNL8g2udRNueb29+691WT1RvunxveW4oy6Rw1FXM/hpvGdUjTAlxIQQQD+f9e3BA9+691ao3ZmOoNuSSUlVGJUELTzM8ZYaiGSHUP1AXGpTx9QffuvdJvGdyYqro8rDkakSLBTmolqo/EWKSNzHEw4K6RY35H4sPfuvdVA/I3L0lJvb+822qYw0ktas8DRFoZGdZjIJTJwBp4BBvci5v7917oUdr/Iqvo9pUFHUSR5HKV1Uld9zBGjyAqpj+2qwVIYWH0PH9P8AD3XujC7S3jvLf0tBBPQ0sFHUgfsPHJFPpAuvlddI9TX5BHFvfuvdJDO0dLUbhrMXTzRR1UM0kVekwdaSkiNgyxmMgnm4Buebf63v3Xum2io6WjiqcVXw01VE8jfb1NDJLDVKFNh4YnNif9qABP8AX37r3TlRYujp6wMK6TXNTulNEaSQ1Ku36o6gyAi5AB1D6j/bH3XuhZwm4ZsfjTjtckVPJC0T0+mRITokIuyLZbfnT9L3Fj7917rNHX4PHQTSVL5GeWaORqOqpYxLqqlJKpKGI0qLAH8WH0ta/uvdJHftXjN0YaHimp8lCimnCqzPUSqnreSRT+oWI/wtbj37r3RJN24/IfctWSSeV6SVVAGqxeFdTEQrpZrgleLjjm5v7917oEt44yKsoMjLVQSf5TTMyKwYNCpW5KsRckG45uB+foffuvdEby+LGPqJ1SKRYzp0BlcONQKrcuTpAa5spANxcfT37r3Wyl8MvnrLs/4lbQwu5nZF2fRvi8NUrVQGqqGgr5i1EFKhmLRumkuTYWA/w917oc+m+4M53z2LLnTt/H4g1VdFXSIKaKSqr44AYYKnISCzKWRACFILCwNwAPfuvdVe/wA1TpbNZDemD32tTCkcu1Z2iooZp2kdIK952ZooImWFdbuAs8wLCxHp49+691SVSxqh8Z5SItGUshClTpsWh9Jt9CRe559+691nmjjJDoERmFrXW3B0jlvV+L8/8i917rDAsqJ5FkVYxIzCWNnJLEkj9N+L/Xi3F7fT37r3QgYXLwJQ1VPNPIcgi+alSNUaOQAEsszEXUkjgAj/AG/v3XulHjt41FPoKRIk7KwLagqhwvpMpPF/pbjkWJHHv3XuhR2v2IlXSpTZHSsSTEVEjuqz6ZQGbwIB+bAcC9gOeAPfuvdWQfHjvWjCJsTfCpk9rVt0xOTyp8tNi45oz/kOSaa6GnY21uwvGLFLEm/uvdFu+Y/x0yXWFb/fvZkbVvXOWqGqGpaapEwxk0kaM8FbGCzNSsDrpZGFipUE29+691XPLVs0jCB2Q+WQsumSPgjWsbCTkab6SAALjgAWHv3XunTEvPHL93LKIykYeOJQxeRrC4IUgcmxH+H9Twfde6d46qEGetmRXqNOlopg0Z9ZDqyEWuQbH8c3Bv8AT37r3WKTIyxUlV5prz1kmqRpGvLHG5HoVR/QWAt+LccH37r3UvBYPLZPKUFJiqGSrkyMqBI409RLMB55EtcDkkAAC1vrc+/de6sX2r1uvWfX2Yz2TjVcrDSTGP0hJKeeriMQVCP9uRY2PP8AT37r3RBKDIVOOz2SzZ0VI8tRE/n1NrmmKsRLGPU68A8cAcfn37r3THnpanIieWnpUjE8s00zhWMbSyEyusSt+ldR/QCB9eB9PfuvdKbrerp42eWsEX7UJR1ZGEr6jZo/CACVItcm/wCCDzb37r3RmNob8yRy1PW0NBSUM1NKGhhp2aOOaGniWEMjMSVa63b1A3vb6n37r3VrPWm5H3XgaLJlJKyt0U0GSpI1jIhDRAxyzEAX1HkA3seR9SffuvdDrt9jjsk9PCSs87f5Q1RIHNPEIRq9RNyALIoPFwCLG59+690p6eCXFZigr5palKfIz6JngkmUyiWUmJ5BG3FlsP8AEAX/AMfde6GbblNTYyuTItTy5GB6mVXhjmLaNcnoAUm66iNWpebn+nv3Xulbu3ae2NzwEpRrj8hWxyqtUbCSKRgYpo2dP8Qf8Qf6e/de6L1vL47YquxDQNSQV8yACOskjDoin9t5HUWJ+hB1fQ2I559+690Szt3415zD4ebIYWF2p4kgZjTQnwyLA5j8II55X6seQbgGw9+690SLF7GzVDnDFjIapK0NI0yQtJ4EhMhPhaRf7RFjzzck3vcn3Xuhdo90bmwNVDDUOJPti0U9DllWokkiLAoQsgYkgH0sLm1v8PfuvdH/AOp+3MFVD7XIYSn+0qUpoadoSupXSKwlVHB0lWLAH8j6ce/de6F2GoppUjx9LWSymrqan7eF5RGkMCr5F800lw178cWAsCbgn37r3TSaZ6nRRVs2NnoQZOKaUShmDF2jeMmxIY2JP5BtYW9+690UrsvbGVXL1FK9FJU+eaOpo4WQvG1LJyLEXFggsoP0tb6e/de6r87nx+2WmqMVW4pYpliaVashYx55o7eNUWw9B4sP6H88+/de6IDuGgrNtVsdVThvFrKK6sSP2ZLoU0/S45/PPF/fuvdD11z2hUzS0EdM8yzRzmN45JAUMpQnyH8WNibH6/6/v3Xuj77P39T0uDLZKtoBNPM6z08hGqZQumMBBxxxa/4t7917oHuzMZSRgbnw8R+7dnaNAisYpRGjCWIi4X1XI/1/9j7917qJjM/m6vBSS1eS11KqSwDhjM4SywG9uSLX/oRb/X917oYuqdxJJjXaqq1WWATDwIql9Zdm0urfkXABP45+ot7917o2fV2/pKTIQXqGmKTJIpDLcAEiLSW4A0GxC2JP154HuvdWz9f7upMzt6OnqGM3lgikjV1UxROhOlXdhcAk30/Qkk2Pv3XuhD2vvHMbbknWaunNIgBo3iPjikcuWMN1+tvoL8AW9+690abZncQrEhjEvmshMxWQpIJRIVkQnm9ubf0/HPv3Xuhso99UUtPpqFPik4VWIkASQ3HN+fqL/wBPzz7917rPLSbfyA8QCwlgHR7kDVKt/wBNx9L/AE/21vz7r3T/AI3Zc0Ka6DJsQVUquoMqqOVVSfpf88/7D8+/de6WtNgM20IjaYhzb16rWAH1Fz/T6/71+PfuvdYshis1BaN651QhQ1uebCzA/wCH9f6/j37r3UqixkcRjaoq2IIBJb+y4blWH0JJ5/wF/rb37r3Slp5cPiy0sdPG0yMrGU2s2s31C5/P05/P59+690wZ7flFSI9pI6aKKR3KxsPUfoQ3/FP9h7917qlr+YP2RJvDGrtrHT+ZEAaoXyAABrAA6L86SP8AW5uL/T3XuqMsz1NlGdpVpZXgqJJEp0eNmkGv1XhLcm5P1/3r37r3SZyfWGbio0pRSrGrRyPMXOkxSKP2/Ufrdbki/wBeB7917qNHsDLYimjnDsumLXJ6bKxU2JdSb/4A+/de6m4bGJM8wZmeIIfNpF2kkYC6cn08kC9/6e/de6a6urGPmmP2UsFOjEXVgzNc3ZbDkcEAn/b/AF9+69084PJ1tVU02uFo6e7/AL8rhvTpuqhWBuf9f/YX9+6904ZuopKSuXHAM0uQjWqjkjTVoKmx87c/W/Fj9PwB7917p2kyjU+PRI5hCYgLrcys7BtPqDci6gkfn8/4+/de6n1qJXQA1tPFAhp4hCA11dQoIaWQ/pJNrD/eDx7917pLU2EyT1cb00d4vWRMG0hGuF0IL/lRYG545/Pv3Xuhgx+IxK4+FooZI8rHM8tTUM16dYGj0vGIiQAykkk/n37r3SRzmDWqZ6gVT1CQIkUToBoqIk5aSNf8RweRz7917rng/tI4ayKFhDHKukzjSJCwNzG1he62PIB9+690j83LULVMNWqFW8iyXJcA8Hkfm/P9f68/T3XulFgK2GGVY8jOdbqgjmQMvAaxjUj0sSCOD+f9f37r3S0paHHV4rkWnWPxj9Up06SXJdpQfoPz/QDnn37r3REfkj3gdrZKq2tt7wxNjcbN93PE4l8k1UnjV4THwx9XF2Fh9R9Le691VPQ1VXW5iqqKweWWpqGmlaVjHJIZJdV1a3LWNj/j/gLe/de6PB1g1PjaqmqIIkr4aqniWaKoISNPTpcKQB9DYXtfj37r3Ro9h/xhcjPWPDTBQJ2ghjbQlNAr6/LThWBMi8WBP+tx9Pde6O5tTIU9Xtgo8TQVWqKpOSrgZJ5EUWZlkILarAC3AA+g9+691wpMzhqKomqGnapaEWRTbXJIAWLsVvwT9P6+/de6VGKzFbniZIgIISCwYsRKWX9KqpF/p9CP9f8Ar7917p7ajzqCBvFdVkYq9SD/ALt4X/g3NzyCePoPz7r3T1l9vq4pJaqq8I8SmSFVUM7EjU8JUWAHN/r+ffuvdO2FxmANBLDUComZUYQTgWfyD1RKdX4P5Nrf1t7917pjlzE/8UXF42hX9uMrJqlAdmPqBBb/AGFrA3/29/de6WGJz+Uo6yH72GUwGMiSG6lwCbEFbG454P8AsOOffuvdKOvpKLwz5KfI02PmpoDV08UokZ3Bb0xKQTc8kc/j+gt7917oMdz5+aajilR5tWn9xljRC9hxdXN/zcEfj8E8e/de6QGN3PVyKzOk7pTOG8cisRIlv1N5ADq/3i/HBPv3XujHdGb/AKiu3XjmSk8DTeKlZ3Yg3DeOxiW1hz/r/wBbe/de62COpurajC4WHNJOjQZenpq0LO2rS7IHlbxqAPrbnk/4+/de6EqtxNJC+uqRGh/ziTiIs8KJyxUnm4/5Fb37r3Tgk9CtOtTSySMpBJZlVTpQWUabXtxx/sT7917pLVe6qFEqad6ScTIjsKjxklyq8Cy2uLC3J9+691Qf3l2EOx/lnTbLEL1Qx1VioKOCaNrwpT1v3NTIqakurW06bkH8g8W917q7vacuSXbtFR0tDBRKlNBEHgZo3OmMK4aNhYH+nPHv3XulVSS9gQxSomQlSJk+3him8UgMcjWZrLa91JBIN/8AC3v3Xutbz/hQXjlxXUG1Y2qlkapywWRGlBSSRvWxDEngEmwtx/Xn37r3Rcf+E+PWYzG5937z108U1DHT06jxAtcqQSG/It/h9eb/AE9+691t0vhaUjyuQyaVV1jdiwLC2sljyb2Nrj/Wt7917qbicfQUAeKk1VJZiFWR9crKx9QGoWt/Ti1/8fp7r3XpcWwqo6gMscWoCRUZrKVa5X9Y5F+eOfx7917pQVb4qGGFYDHK8iMsyssMmvQLD1s1wQCfoRweb8e/de6jF8JUmOnqsbRTwQMsop2ghIjDmzMeSb3P0ufx7917pAbiwuKyVY9HDS0UcMiN9rIlHTFVKOSaepUryG5CWItzbnn37r3TJ/o2pamQyS0mMjgeKNVMdMkRhLfqdHL/AII/Sbm97ki1vde6ac11rPjy64qugkgkhGtZ6NUaKwIPjtxptY3JFzf37r3Wt7/OCrotnHEGaNFrMg7R/dJFqUBVKXOq9r2+nHN/fuvdax+6N3TplK6ZvrEoRFaPSCzMSQBqPqtzf37r3SPr9047I0lVJWUbHISCFaaaFhHHF4/1LKrljccc3/4j37r3SLbMFw8UYNwPTI31ezEaiR9T7917qO+RmijUkBL+ks2rn6kkc/X/AB9+691AlrXZTpjUB3BYgH1FSOdR/PA9+6911PUTSFSzh4xpUBwNPp+guoBsL/k+/de64aXZ2dXDM6FVCRhtDL6gFVB+eSb3/wB49+6906UOGymTnP2lFPOyJrk0xP6ItFpJmKiwAt9Pqebc+/de6jx4uokkeDwshjZklVQZdJTm9rA3IIP+AP8AUH37r3RnunPjZ2N2PDV5Gg29kG23jqSbJZDIGmqJI4KWljMkkiIkZLP+kiNbm1/p+fde6Xk+16PauelxYqUZYm0xzkmCMposrWmXUrcWZSoIINx7917o6HQImM8SREyyxrdYiBerBI1Ro5VhZV5DE2JN7cD37r3R6H3FVPRwUK0UpTQVeV5PD4iOCryFRf8AIsB/rf0HuvdAT2jug4rDylIjGQJY440bSsVS1yPuApBKkW9Z+psPxce690VXrfHz5TKV+4qjgNKxgZtQ/cR/U0TJYMl2IBsPoB+L+/de6HDEQz5LO0zurywU8yxQTPZ44pZrhvSvOn8cm4H5BBPv3XujASOcfT46mMs9PT1Esccf2aCeREWQiaWNWvYAgkarn682sB7r3TzmYpI5fJS1CV9OlOtSk0t42lDExMnhjsNQCjj6f63v3XugNraapyeQqZyfFHSK4akmU3eOViFeFTdSwIPH+H5/PuvdA52Hi5ZQ0qkiGFHWoaN/32jiAJdYVJAJBAF78g8D6D3XuiCd3RGMxTSeV0jYCNm1klNN18jMfrZvpa3+Hv3Xuizxqrfulwy3K+NXRSpBLDgfT/W/p/r+/de6cndNABFmCcMLGyjixH9eP+Ne/de6i+MqGZLukhAd2sot9SPx/vvx7917ri5VSjIGurBizMx1OvBPpAFrcfQfT6+/de6UOK3FmcVIk1BWVNM8ciyo0UjKVNz6TYi4Hv3XujB9d/JzfezKuHXmKyen8sSgieTWP3C7HS7H+v4sP95J917qxzpP+YGaeux9Jnss70y1SmrmnBDRre3iLOTcWubiw+n0sffuvdWdbU7p6t7gWN2yuOiRo1cAtDpkkI0KrXJP4ubH6/gD37r3Sa7Q6JwudXXhKijro5CZlZEglSJpEvZSFIFh9Dz9eb+/de6JBun401H3E5q8UohRljkrAS0KkNcs5e4B+npUAWtYAm/v3XugI3f8YaSaJzQwrCytrEkcTIrgD6j8Efj/AB/2PHuvdFy3J0PkNvxffeGSRPMUjd0Ko5S1rXU8cn/D37r3WTZtE+Ly1L9yTSyLPG7pSSKrL42HqJX6Gw/P+8fj3Xuj67G3dvKhkpZdvbsyFIliVRa2XWZEF0Z4foRbgH/XH1t7917oxsfy1762d9sj11blKWMqSZ42QoYltcnVzcC4J/21jz7r3SqwP81oYSdaXeGNrIXE7Q1TGLU4mAsGUPqJBP8Aj9Ofz7917ox20/5l3Te5afxz5eno3qmVBHMiJKzofVe5+nBF/wDkfv3XujGbc+TfVW76IQY7LYfXO6oVmqIR6DYGRnubDn8kXPA+nv3Xuniq3jtutkkpfPj5odP7clPMrxSANchbf2gPpf6/7D37r3SZymSwU8sEEckLqAQkosVQljxwebn6XB55+nHv3XumuHBUPmSc1NPIr62kZkLC4OpQQeAV45W3v3XulfLi8ZUFp9FPKklOolcKsSuFGlVCfT8XJ/xPv3XuguyrbSxVVM1bDSzSoLppjDpIb6TIGXkWta35H9R7917ornb2Zo6ysENBT0605iPEYMIDD6Hj8f6/+2Hv3Xuq7vkhX1WL2RlaXHFWmljP3BE0epUk4Vr/AFtf8f7xx7917qibNwyRZSrWqbxzCd3dVJZSSxNww/B+v1/3j37r3UOKBal44y7hg2sMAWKXPNyT9P8AC31/Pv3Xujw/H6Br00TuXjWRVeWNyqpYekvq/qf6W4/r7917q0vYGNgpKGKdmj1OLRpGQ7SH9R1q3Bvf/kfv3Xuheo3nqGRaaNUJbTL49CMovcvYcE/8V+vv3Xuhd28clTRib1TQKoRVBCvIxs2oAi4I5HF/fuvdD5sKmlq9z42WSJrFogHIBsoILLITf6n6f7yffuvdHW31tuao24kSq/hWHVpQC7XjFiG/wv8A8T7917oh+JqJ9k73hy1PLVeSGqKTsSzKsbPcLIFFyAP8LH+vv3XurIjnIt4bdoq6keCSpWiQAWVvuFKDyRqfrqJP0+tr8f1917ovm68G0VHWrJStFFWQywRQoiiHygX0yXubWvqNuP8AW9+691Xf3V0qcPXY3cFHUQKtQiz+GmDslLJIB+25IsSQfqvIsf8AD37r3WHZuf3LtPHgUs1fDUNpYSxA6XjRvUxD/U8gf0+vv3XujodZ9syV9PFBlamUMQqTKSdZIXl5AeL6bk88cG4sffuvdDPVYCDL0r1mKni8k6F5Y5Cp1sbFDFYHkXUG/wDX6249+690CGV23KmQNRIJopKVX0rC5CSXIBdwf6EH6+/de6h0mbkp2EB8c0LE6iVVPMV/sn/Befp+ffuvdPNDnakVfkipisLEGeTUANYbmRDx9VH0/wBb37r3UXLZLIRS/eovkxwZ45g3pPiQ6xoUCxJN/r/t/fuvdJysyuEeJnmxQljqJBEJoiVlhnMd/U/1Fri5+n9ffuvdBL2LtkV+3KqellkQmCVjr/dIWMA6ebAAcWb6/wCH59+691WFmt1Z/DZ6po6esdVhl8cVUC7AsZPUC72Df63Nhewvb37r3RqOlO2d+SVMFHRS1M6zmPUJDJpYxjSGR78i1+P9vb37r3Vl+2Nx5jcOMijq2aGSlVElBaTUGK/oGr6j0/7H6f6/uvdO8mLmydHUUtNTR1UxPjjplT90zX0LMrf7TfkfQ/T8e/de61//AOYp1fkdv73p9042Oroo66VqfJaWKwGojQrIrnizE/0Fh+CffuvdFB2uK6owlfR1JkkaCE1FP55m8UX7SkAFvyTc3HP09+690COcM0lVUSVAKxeUxvIFHj1lrXcmwt+Rb+nI9+691gweNiaeWF4hK3lAgcG8C+gsHRv9UQORyDYc8X9+6909Jt05CupaSJ/Esrs33EulI7uwCgi/Gohgv0uf8PfuvdN+Sx0mJydNTLJI4qKKCoZTEAYppSRJTPpuC6jng/Qg/Q8+690IGKw0TpaoglEboQHU6HQEBvUg4Bb8EG4ANuOPfuvdS67DOGmmCl0RFanjVvI6BUuVNvrc8k8f4+/de6Bbc1TWQvNpdhcsWUjSygD0q7j6f4fW/wCQbc+690G0lTLWSRJOWTWupnI4VybWP9T/AE/BN+ePfuvdO2ExiSZJqfVcgMokm9Nz+oFQfzweB/hf37r3Sv8A4A6CWU0bmRIgytc2Ux86g1rgfW/H4/p9fde6iCOqooYKgRsFBJsIrBGtYa5V/AuLD/X9+690dL4w9y1eDzdHS1kxkRWESny/byRytcRskn04uePzfm3Hv3Xutk74zdrjc2Fo4lyCzyU+iILLKJI4SOBFUAEk2/H9eQePfuvdWQ42h3RW7dqVpIqavrPHEaalijjjQo8l2lkV73UDm1iP9a9/fuvdIqDqTdO0avK7qixSVGNy0hmzFHG9PTh5GCgTYmmBZzNq1A6R/iSLC/uvdCvQZHr6glpsNV1T4/JQ0zV+jISpAs9wSsT1DgIzC/qUPcH6gXHv3XuuqfYm4s7T5TK7f33QYyIUsixxVMUUdPSuW1Ruai7eSyllC2H6rgn6H3XugXzWB7J2mtRPkd3TzJPF9veg0VFK7Su3ieG5H6RYH+v9Bc3917ptyWU3Dt/Fh8gIaGNaQTjKoq/cVNRpJM89NFbk3B5J5+vv3XumDaPa+6STTVOWGR/dMtPI9I0CrA7XBaRgbn63F+PqffuvdDVQ9oVKMNNbTTNGiFm+2kqDHUGwLFkFvwRYm4/F7WPuvdOUfY9NW0dSu466mMMzCNSlCzRozNdfOilmUWA/x4+lvfuvdI/P1HX9DV1O59p071uaqqSKKsSlp5paarkWxQGml4QXXkAc8H8AD3XumuoxPW3ZWAkrtzbVp8LuiKnkp46iClqaCpDHhdT0wH7TAWOsWPNh/X3XukNj+rMy1Ek2B/g9bQRMUoYlNNSyRJHdft5URGuARySL35JsePde6c4tk7+mpllqsTh8c9DUq60tBC4WqpY39SzNDp5IHJ/5H7917p4+2pPJf7Clv91fT9q3/Fy+30fa21/09er/AGP+Hv3Xuv/TqHpYM7Vbglyi5UwU9PH5QY6yQtMzNdyjE8qf1Dj8/wBOffuvdKw5PNYhK3OfximmxixvUzU7TtLKwCWbUhP1Fj9L3/wtz7r3Sj2x8guqvs6eTc2OoJYnJhqKtEIlKEaZbD/AWBv9ffuvdK6r7F64LxR7Q3JNT7ar0MklOIBK8TyrfxMzgWH1H1Nhx7917qsHuzIxy7t3RlsJMWp5nTHxTT2U6DfUxBsSSfz/AK39PfuvdFM3Fia2tanDlgUQJNYqEZb6iPrY8Ef0H9B/T3XusWE2ztYfdz1lSoMUbL4bi6VLLdNdhYgXv9fqRf6ce690h9x46JKmSOG9R6bggBQicEeMkWJ4B+v+BHJ9+690yUeLLN43A1uoCKVFlFxpLEfn8G3+Pv3Xunik29HAtQqQxVUxsY2RUXxA8Hg/655+o+nv3XuuOUpMd9pHVxUKh7eOb6BhMD+FH0sfr+Pz+SffuvdI6WkimmTWoXWLEaDxYC3q/JFvyP8Abe/de641uISWaGOD1XZb6LabuAApUG31H0/p7917pkrsDPSVccM0RVpHKlkUkqpAIBsPpYg/8T7917qSmJGPZqrwSMgQmGU+lZbD8A/gfkfn62Pv3XumisWeVWdGZw5IdCfryLalH9Px7917qLFj50dbqpjBuwJBLa78Mfr9fqPr+Bz7917qVNQqmoKqF2+hIHBK8NqH++/3r37r3WD7cRxhEjDsQwHjVlJIubFrXI5J4HP0/r7917qwX4nfElN8V2O3z2PqotnwlpKKjcmNspJqskRvY6b/AO35+l/fuvdWNdy/JDZPSXXy9dxUaZBmhbHYzAUc0axDHxt5U+7jjvpK2VQ31INj9T7917qT/Lc+F2+/m72tHvXc1PWbc6bxOU+7ylJpnFNk4lYSLjKaR+NNvTwDf37r3W791t0ntfrzbOI2ltXGU2E21gqaKkx+PpYFiiSFUFzpUcsxJJJuSSbk+/de6HqjpYqWBYYoo0AWTQFUcMo/qDc3IH19+6914wcguOWA8ZLWN7C5t/vX+8+/de6kOVYAsLEAq1ibajxwfz+ffuvdRDTx08LyKvLNexJsSVJsLj6E/wC3Pv3Xuk7k5lnjenJBLqGI5tGbBQBb83t/vj7917qFBNaGKneyyhbKUBIBjJa//IVxf37r3T1QRgAyyOwkkDAuTfxIeSVt9LX/AD/t/fuvdSZ8vTUukOxkDC3kA4LA2BFx/X/b8e/de6Qma3FU1BelpZZI1DElmAHkQm31HJ+v++Pv3XukKu0Tma0PUR+eYspSSUF10W9XJPp+vJ9+690KOP29GqRbfx/ogUmeuqAihFjPLoD+CRf+v4+nv3XulzNkKXFUYoKMJHFGnhhAuUuifr/PJP8AvP0/x917pDVGSrpFkDSIkZ8lmAF5FVPoR/t/fuvdFz7Ay9QoqIQxkBRynjOgq7xkW1Nxfj/evfuvdF7xiVNRBLAIaiqfUR++4cCdyL+S/NueB7917pM9p11VU7dmwuQxcUNMj00NQkqAxzpdVZoww/FrC1gDcm59+691Sx859yY/G7zSGCrhpYaTCRY9KeOqstNCIVZZRCvDfSx5sDe/P0917pU/HbcGL3f8e8skdXNSxrkWjmqbOKirjo1UOkLX0sLOt7N+fqbe/de6K3vvduO2lUVxpYKGnyUcqmmiSVp/BSo/rnqGU3Fx+oEm3Pv3Xuig9jbqrt2xVP301PFCVkkhNHUeOCQS3AeWBbXP+uLf1vz7917ovuBmNLI+MWYtGk6zS1BlZ3Co3oESr9I7/ULa/v3XurEOqtvZDcO1xU5fJxoFA0ShJH8GOhJklW5FluBZeb3/AMePfuvdBRuvMY/OZisoKGAU9FS1QpaeWncpWO0b6TJPI/rJNubX4/2w917p4wOPpq3JSpl6mqkp8dSf5Mkru8EVRNZIA9lYhbA3Yiw/pf37r3QyYTGbZjpq6upKWnr8jHHDCpqXrSi1OrXIA8yKFjCAm4B5IsQPfuvdRMq8UiVIT7SDIxRCc0iTeSOAG2uAfX6Afjn+lvfuvdOlHWwVlNjVr/tppIYrLGANcZAuqxpexFyD9L/70fde6cctgqySleeFnlieF0tBCyMqmPWrIBdnt+SDYH/D37r3SFrcHBgcWxeB8tPOhqJVmVncyNJzCwksB/gQL2tz7917oLM3NjayWWnyEc2KqmRh4I2HhZQbqsoU3BtYc/8AE+/de6BurngpsxNNFh4zR0JaUt4iI2dIxpaEG+vnmwv+b+/de6YM5S4/J4errK6ER1VfIWglkp/Kb6rjxxH0qQOLfT+lvfuvdA0mz4smhgr8hT08alnjkqjCqEoSbugAs3H+PH0H49+690F+WpZMZkZ1o6MOrq6rMuqWldVAQPHY8Am9/wDiffuvdQ6avqTURPVwRO8ELHQsjSKQpJXhif6i39Px9PfuvdCX1hPPlc4J/sYq2WmnSVo1c0kKwKx1XAtxa4N7/wBSSLH37r3Vo/VG/wCTb2ThpsdkXx2NqTChoA7SRefT+lzqs1/wfr/rn37r3RjezOsdrriP7/UNDRpmKyiWoydXDAI5pJZkJQ+g35/PB/xFj7917qsTPZoUe4amlSi+5hJH7P3BhWmZWLu6Rgg35P1vz+PfuvdR4d+YLD7qwJmkNDRCfySColiEjLLxIspe5Khi1itja3I9+690+fIbb2O29Ljt74B6iSGvpIaqeSlKtC90ujxDUb2P9eT/AI8e/de6LK/eOZhhWOSsqYkTxhQHKcXto4H5BF9P0P8AT37r3S6xvaO6MjhqmtFcFllDQRU93LpBTqSS7MdWm1vobkn6249+690CPUO88k2/8vV1TSVNVVGWKELJ++irJq9PN9IuLH/WNwffuvdHaoNyZ+SgpaClyUk/3FXNJVxqxm8EToUKMjcXAHH1I+v+Pv3XulxLuPE0IocTTPXvNNCkmTqGOmNmjNwhUFio+gtcXHP9PfuvdFy7E7Fj3xlBhI8TR0lDiS1LGVRSJ/ALGZ1IuxIHNxf8j/D3XulH0zj4KvNlZsDS19NY0lHJKJoSoZdChY4igN2NwWBNri/09+691YntaspsQBjoqNUq54DTI6jQ1CxQqrkyfq0/QfXixsSST7r3SSm61yFLudsxXZTEF6r16lmEZcA2j8qkWZvpfVc3vaw49+6904Zrq/cDNSVVFDg6qnmqxWRzwSpJUUZj4ZJpGaPSrsQRc6bWsRyPfuvdJPJYPfNDmZJ8jTQyCBFWZqONZIGUEIiwSwhY2JUAllJsbi5Hv3XunCtfL1UDeKnKxRvEs7SKkMsJ02KMqcBLccXP5JHHv3XukfuOvqIUiL0SieNT4Hb92lQqxW5DX/UADyL2+n9ffuvdBXmd7fZNFRzRmFyHlZ4byCNn9SrIp5H1/wAOCSOffuvdIDM5WPKUssrTxwZKH9yKpAjigZf9S5cc3H1/px9b8e690CO5chU5tBTzmGIRr41EELKryn0iSRwA1geSLkfj8ge/de6CnFdRZbd+ZaXKPHS4iGXxmqdWCVhiNgIrWABsQSfyD7917o9/V3SR3vDhtlYHEIlDjZgDSxkvFFLdTJVE3sSw5Jv9OLg+/de6uG6a2ttDrdsVgMVBTU+SnzOMhzOSWm1LDUF/DTxipNyIuHMqhgLH6fj37r3VNf8AN8g3XtztLZtbjsjNTYzM7PeJpaZx9o8mPylTRySRxFvo1kIH4VgQB+fde6pBaVgpLtEoblmOu12Fwt3JPHC3/wCKe/de6z0kEMgSS6yv+po2APp1fQE/776/7D3XunyGaOObyQU8SQmIxmEIHVZBwSoe9ubn/ivv3Xum2OJ4nlmjQRFWOqMEgANySAb3B/H1sPp9PfuvdTYmKnyIfNpGrx35UsLFiD9eP63/AN49+690q8XRwLVI+tZdaI5TQ7TqL3bQB9Pr9ebc24sPfuvdGU21VVOHgp8wlRj6WhqI58VJFWyyyKHaDU081GCSYyCVJ+gI/qAPfuvdWCfHzt+j7H27U9RdgNTbkx9RjZ8Xj2lpRNFV0lTIWbDVNRKupSEBlp5HYlAAoI9Pv3XuqzPkz0RlOkt81dDS0s523XTVNTgci9pUqoQFaWneVFUGSInSwFiDcm4sPfuvdF7xlbMJ4XlRlWG0jRrcqhVrWuPqBcj/AB+o9+690JFDTQVLPmUNO9PFCz1EFY/oYjgJFbnmwIANgfxa3v3XukbU+LLVmuGMcytCiQRDwRSuAwjkDgm/P1BH15N/fuvdWS/FXquGfIUe4RS1sdPSUyx1KTrE1Q9YP3P8nkf0qtjYX/oDYHge6907fKrseKiij2nhgGhdPLXE21EggKsh+t04XiwNv9j7917qsvKZQ1FU7RulORGYWWJmV9f0JEnFibD6WI+l/wA+/de6zvkJYo4YUmVVaMHUbOxcACV2/F7H6D/X+tz7917rFia2WlzdPJPK8tNIykxvI51jVqdUUH6BfT/jYX/Pv3Xujh4eqx0UMNKmOlU1cb/aTLGpEayR62AWIa09R5JPP1HBPv3Xuj89Bb+lxuxJNrmCMZCGvWpmljjjjrCI00RTNUHlgqrYRnj+ouPfuvdDF2RvzH4XbNNLtyapbP5ZxHeaWKSoKKA/kp9NhYEG9v62+gAHuvdI3Dd65pcY75I19UFeKmhgmUxSwSs9428kt7heLWHHA+vv3XujC7Q7g8bQT1lQ1OkEcbzwvUa6iomDcRtYKQfyp/pwDbj37r3RjMR2D/EYKVxVxeKraeSNpGUTxEG4jdCOFFyC1hf639+690Icu/6DGU1Ripo2ZpqUr52C+Ms8hqBGJD/qtVw172sL2HHuvdP9L/Ct27dlo51eOlr4Fhl8ZSSNtX7A8ToOHJHAuf6+/de6BpvjttfCDIxUNCJ2ZRJqcBZ45Hl8zSNJe5ax+gNgP9Yj37r3RSdz/HOlff33c2UEUkq+bx1qsIJlCaYoIgwa7BbC5FvfuvdK3b/TFfia2GrhoZtcSyqlQI3WMJHd4vIoIF9NlFwPpwb/AF917pe4uCsmgr6iooTFVxUzU9RKhdIaenVioA/oXb+nPv3XugdnavxNTOzSzLEaoyiQMw8KzoFMZX8hP6gC4HN7k+/de6Tdfumooci0aZj72f7KYHzt9z9vDCWZXCP+Gvpte1+RwffuvdFQ3/jdub0jR83i6dJaU1MwqMeViRlcmUpKP7T3IP55+nHv3Xuq3e0qLAUlZLS00tclEFLRXhY2ZRZvqbgar/0B+vN/fuvdGz/l/wDx8TvWs3Dh8NDSZWsx9TC2SgkCxTpQ1sQjhqaeT6o6Egm1gbWNiffuvdKDvDpvePQ29MpgMtislPFBO0ePjMRdZoomA1xuBY3HN7/4/S3v3Xukmu5snXUVHjmoI46eokJkSUan020vrJF9S2tbjjn+nv3XumrA4qom3stP9wyYqSnlkbSR4UqHfxeKxFjIfr/X/X+vv3XulvR0Z2nuKWlmqHTG1BZ1LShfJNNGFZmuOCSbWJ+v49+690Y7Y1WKWrpR9ws0VKQYhDFqLKV8rESrwWBJH9eP8PfuvdWE9d9hzU0FNErSmnlgCtGtiZJGkRI7hfpYFrci/B59+690djauWgztPHTZEpDTtHGDKzsRE8q6o41C/Q8g3454vYe/de6EjF0sOHydJV0lbro0OmYlCY1mD6Ji8SG7A2L2AIt9fr7917p5qe4KbF5KSB2dsfAQYpQrRGWNeJW8LE6QW1Efm1vfuvdCHhO2qPKlftqkKC8Zg1SACxQMwv8Ak/UX559+690P+1exKl1gMlRG6tIqALISLajydN+Tbj/ivJ917oU6/syGho/uKupZGjujLESNKluGZeDcmwH5tz7917pnpuzYM4iJFVHRASZbMzGIPcWkc8Hm4vfjkH6+/de67q92zvNTaHDxx2V2U2UAAOrKv9oabf6xuOffuvdMuf7DpaCB5HrQqNZnWSy+i2tVb8/09+690Vff/dlJFS1op5CwMc7IQwcSsVsrqL8WN72t/vPv3Xuqbuz+0KrK7krw8jVMtPUTIsbMGRjyNLX/ALXIAH0tb37r3Tfg8rVV6SVlWyIaSBHSklCGY+QkERf6ngcWv/sb+/de65plMJVOZqyjjkTS9O8M0ahBMRqLOy/Qaf8Aeb2+vv3XulXQY/bmdhNNU0FMkT+SJJ7atUcilmRf8VNwPr/re/de6QuW6WxsdU5xNhEqGWeGMqkbRmO6KjHkN9Ln8e/de6Bup6vn89YJ6bwU8amUo3qZtBueSSL8cnjn8XPv3Xukjl8UaNIoMdTOlMriaYBkAZVBS4dhY/n6fQ3/ADc+/de6R2WElNKla8UlQoiAVjcG4ewiW/IA5JP4/I9+6906YOkny/8AlUtMSsc/jVEAlVpAtlDH6tb6GwPHv3Xula2Oqqohal1jKk3jEbIEQMUUaDxa30+thb8+/de6f6bBQQ0aiGqqmqo5HaZlULAI/pDHEFvdr/X/AGPv3XunChjr6QtFJEIToBqPIoZyg5J0n+t/pz9ffuvdY6qjkrofHH4zCsWkGO6FkE36lA+pIPA/3r37r3TXPt+nNHHBAr00jVkkktSxZWZFBCxqi/g/Qn8/1+nv3Xukju2ix1NQwfZ1s0ky3WphKhRDLa6sCfqL2/p/vfv3XuoOPqqrRSR11LGsVPqVGCCWUtJbSQ3A1XsALnn/AFj7917pLd976x/X2AkqKKuqqLO5CmNNS0Wv9+eqmQKJZIh/ZW5sP9j/AF9+691WLS7OmytZW5vOPkMpFI5rqhAzMauV38jQSyMeBcmwHFrgD37r3QUVOLpanebS0dFPjqRpAop50MjxlTyFDWBP1/29/fuvdGo2dRzrU0BpI1jjVSKiQAEMpIsbAG5t9bfTn/G3uvdH760w1HTyQ12cWkhoVQS+JpRHLUvq9LEkcKv5X8/1Av7917owOZr8ZnaGLGYFVKUzB3ljCwRG4uY1df1Acjm5P+9e690k8DtnIVeXJrAkVPr8ZZApLKn01FiL8C1+f+J9+690KNbXrgaOcUVAJZ0BhicPGI1isCXDW+pPP1Nv6+/de6wU+fzWVw4matA+2ZEjhEg/bC+qzFeSf6f0/H5t7r3XeR3jka6kpIKp4lNOppvuCyLIFkAUfQeqy2AsP9459+690m8jmq2gji/y0RQsRTq6eUlTYgOLcG/5v9PqLfn3XulOm45qpsTUR0lPNW42BUNVFpW2gh1LNblv+DEm/H9ffuvdCBtDcFVXVzpWqq6VkkkYIheWN/3GPkf6WP4A/qB7917pfZuuwNSopytUakxI6rFEJg/o0tcfgf4Dn8/T37r3Qf0221qaOrqFj+4kEoH28oM5QD1hVJI/BF7EEH8+/de6YZNsVFU8lUlI1HSR6XlAaSR2WwBUC/8AhYc8fgX9+690qesasQ7vx70EbJRUtXDdI10ySnWBIwYg2Nuf6C4uPwfde62d+qMvX5bqekjpVLTY+igdRIxepMBjuUsFABAuBY3J+gvx7917oEsx2XuaqrMhQwUlVBSUcU8cxnQCpksbao0uo5IsPqffuvdMG1t6ZzcGHqR91JDWY+tenR5kEbwgG8ZMSn1A/Tm9ufp7917pL75y2Sx+Dy9Su7PsK4xyKj3Uaap4iVNzxpJH0H5v7917qh3orGZnsX5pZqryO4PuchjcjPUy1aP6mWKQjxxD6WuL6fwfz9R7917rYrpmyuIxwpxmGjdkF2kNy50BR4x/ZJ5vx7917qXJ2A1BSXrq6nSyrEJPMIbShbfpub3H5/r/AEH1917rVZ/nzb8nzEOysZHXTvA1bVSQRO+unLIvrBVrDUD9PwPfuvdSf5Fmc3Rtp9w1WNqYoqesVC1LO+kzhF03jiDAcm/5sRf+vv3XutmTOdhZ7Kvjv8ukwMsLAPHHHaOsjdNEiudRsQQeb255vz7917rnR7uz0kkQpc8I21rCrh0cq4J03U8n6882Pv3XulE+X3a3j1V1RVJJcTMsGqRlPCmO5+oJv9Lf4CxJ917rl/Bd7ZGNa/HZqSKOMaJYKmlc2Zj6VZkI/pz/AMT7917pcwZDI1mNiplenp8lDH4qqVpjTGQxWvJGXDAAX+hHJ+h+vv3XukfFW5agmeoNXMbSqROF1KyRmxZUFiWB/SbW+twfp7917peUm6adKVC2RNQRZqqMwElVazKgR0vcajc/Q/j+nv3XuvZncVJVUh+xytQDNGR4Fo6gKqcB7yMotf6AAC3P9ffuvdar/wDPQO+YqLCtQUy1OLpg81Y8gkSWOneQqstOyxct9BpuLWPHPv3XutWivyddLPOJ6eRyxJMkpcSiWMaBK6EH+n0v7917pvmrYkidZIJWcsxMkauW9ShjeIDkfW1rX+n1tb3XuoSrUVDBYFYF1URhUkZiL2CAKODf6g3/ANf37r3QiYfqnfWdhD0eGrqiNVEygU04SNDcmRmKkN9PoCPfuvdIrIY+sxlZNQVYkjmpnaKojdSnhdW08h7Ecj/H/X9+691PocFkMkUhpaeeqfSW8UUMrqwJGli8asBwW4Jufx/X37r3Vmfwn/l87/8AkFn4pqrD1NBgIR5Z6uaOoRXUMFIRJEW5sfpcH83A9+691tDdP/ysPjfsDZL4qt2U+Qy9fThchkcjGrsahIPW9OQt0Cn6Asfzcci/uvdANtr+S/1bD2bkN0ZbBUkm1Zar7mnoEjkZFYuZZA4a/BBF0uQf9jb37r3VisPxo602RsnKbS2TtvBmjqsdPSS4+fDwvC0kNOVRfA44LErplJLAgWta/v3XutOP5D4DI4jv7f8Ah66Baarg3HUrJTSKimCNH0LoD6r6VAUHk2AB+h9+690bLpOlWixNFVwUvlleHwVDwavMkhsYw0SWsvNwVte55sB7917oy0lTNT03ldmSSCKWeoaoMfrhjUMl1kB1ENquBY8D37r3RDu/d4wZ7K0uIxLtJVzSJ5HpxYFrgP5UU2vY8C1voR/j7r3SjwdHV47bcUSxpEZwsKLAiGUSxjSqtDcFb35IsCeAB+fde6GXrHbElqR5pJVmkZg5q0vDI2ovpEg4uNX0PNrXPN/fuvdCnUYJ5cxFCy1GiAmJPCzKY3kc6mWJTqZCLcg3JP8AgffuvdL+vw6UqMImpaiClpREkJ1pEs7R+pZWkbUALg6SxN7m9jb37r3QFTY2jphPM6VMdSKgKQpdopg5JKxqQbjmwIAJ/P0Hv3Xuga7BxWUqqGdGp444GdPHDFZKgxs3qaQrZjexvfn8nge/de6rx7xoZjTKrXcgznxuCqosaWRl5Pp4I5ubi1+PfuvdE3WJBI6mQqdVisYAU/gWve9wPr7917p4pwI0AKEIrGymx5ta/wDtvfuvdOUaNMTE48mpLxi4BHNyAFAuP9iP9c+/de6dMdt6arqXSJdYVQAoub3/ACQf7X4+v0/3n3XustXhqqAMWgK6A1yVN7KL2/3n/e/fuvdJuqia5jYspC2FgFs9r3Btf/W9+6913haWqqsksIkaBWcC7yGNWC2IJf6X5+n1t7917octob837tWuEeIq6tYoWXQsbTBbx8izBgCo+v8Ar3549+691YF0v86Nx7bZaDcdU9QHcKRVSsAq8KSNR54UWP8AT37r3VpXWvfGy+16Oljrp8dFL+2SRKpiIkOnySRgWLH6cn6W/oPfuvdCxu3qvD5LFB8UI5XnZpIxCq3mUpdluvCi1iosL39+690SDtfr7J0VEmNlxuuGAukeuMOyhm1RyRxC5vza5JuePfuvdED3LsfI0VeZYoXEyzvGalERNGsXRTGB9ARfkf09+690KXWNXlqDJUcMwWRSY45Dpew8baWZgGFuef8AfC3uvdHANFLnqF45qQzqh/edoxHExJLKAVNzbi3/ACIe/de6ALenS1Pk5JJFoVhdGZ5ZjAJSwl9EYjuOP9e5+vv3Xug+xfxWiqqlZaaF0DHXJLC7SOsiklgQttBNz9LD/b39+690KOE+O26sdSzwYXMZKhlmYF0DuAhVQeHH0uAR9eeePr7917pUZrB9zYQxpjtw1tPFHBDTIqzTE6UW0jNqJ5JF/wCv+82917rNRZDvyN4Hhz88j6rF5JmCHSbWa5te35I/3m59+690N+L3j3ewihr8s7usIpljjjb83GsvHwbA/U+/de6WmF3H3TSPJCMrK0ZUQvHUJcNGxDFULDi4/P8AxX37r3UfLLvmvP3eQrlM8chcRoWjRfESRfTb6AW5PJ+tx9Pde6b6vJVlZRyVmQpvJJTUT+T7iLQHKcM5kta3H55+nPv3XuqNfmP25XZ3dlVhcTUSUtLQMUmSmmZY5pFa+htJ5A+trH37r3RCpEmr2aaaTVJIWcsSxkLKbk8/jT9eD9PfuvdOdFRvD45VNw3AWwAYORe7/wBPpawP449+690b7pvcaYpYcVHRlPv5EJrJdJ8TKNVlFr2P+H+t7917q1LrLM0dThohWR2QehTYB2YALrjB4I/239ffuvdDdt5U++SdSY4o3DIroSGUnVZ2PH0tf37r3Q6pl5MgVpqejgiJRWTxAAuVFjpAHF78ge/de6GvqaNky+PjrWdHeUOwf06dLWW3+3/w/wBb37r3R3N35WSl28kEjoIZYAEKNqcqw0m5PA/1uD7917ondPWUVBuiWavpVnoqh/BIHQSEK/8Au21/9uf9tz7917oyO0cnj4MjBQ7clNfTyIryxKVCx+nV6D9Bp5uCL/X37r3Qh7lpVrqA07xwtKwDFilmUBLMRcWN/wDebE/n37r3RQOzNsNVLPBLC7Rq5MOgkLAAouQv0sDY/wBeOP8AD3XugBw2zZZK3w1dd56ImRoxpVWV1OpbD6WB4J+v0/2HuvdL3GbTWhrErCrxwK40gAEENwSxbmxA4I5/1j7917oyG1JIkhY0FWzGOMaQXIV2kXmNdV/pb/G319+690/ZPB/3mVmpp4opIIg0gsEMjqtnVtP5v9b/AJvbi3v3Xui41zpiMw+MyMcLhZyFci5Cu1nKW/pwePfuvdK6qxmEX7dsfknqoWCzTRWKtqKksii/IFwCf6i39B7917qZlsfFkcRUU2L8iaaNtaImrhQddyD9Te4P+8/n37r3QF43NUFLlJcZmg6LoWnhM2uOKRkIUy6vyxNv6c2H59+690YBNlY7c21auKnVJYHpnsUTTJ42WyoxH5t9QOTx/U2917og+6vi3RZXK1T00LRap3KalYmJ42uSoH0Yi9v6Ec/T37r3Qsdb9MRbPlpiUQ1NPEdIkjKFXe2os35LAjk/Wx+tvfuvdGKmcUMUFLGslLMs663F1Ega41EX5N7L9OL+/de6XeEy0VMk7Y2aKmr5k0y1FR+8qKiOzMgb6EkEEjj6GxPv3Xuq+vm7sBuxuuckVjFbW4zx1rVUUY5EZLyamHJ4Nr/X/H37r3VFlRUtjaaegl/z8cTLZ1IVxF6Srg/kXAt9T/j7917oOM/jaiaFCpLLUsJjH9FvwBHo/s/6/wCSPoLe/de6caXbUtLTUyCB1dYPK4Qk/ulGMRbi/qsR/S1zxa3v3XuolTFW0EsP3MM1OzJHLSvKhEUscZEhSOQ/Uaj+qxIPNuPfuvdNVOr19dDR1NYYqZpQ3ickKrFdDMCAWJ/STZhfjjj37r3Qv4+mkpIPs4qozRxxANM5QI6A6kGliTf6gc/Tj+vv3XuoOXlakpXeR5YXKgKl01uP7BAH0B5+n1/p9L+690Wrc8NW08kjLMRPIwUPdnJBDaii/heP6Hn37r3TdT0mCXD1VRkpnTKa38DL5ipcAaI1RBp5tyWItxa5PHuvdQNpVBjzNLkpkNVDS1MdRUUkjqryrE4bwi4tZgCp/wB6I9+690fXCbAxG8sTSZakmWm+6pqaOqpCV1QtFEQSADY6jqJtxY8+/de6xZXp6M4bxorNGHeTQihSVicFhI6k3uLW/wBjb37r3QaQ7Xw2C3JST4k19RSzFHnjjEkRoKsyBGjd7G6+kkNx+QRwPfuvdXNfC3L1FJmY4qKpqTjWZJrVDMVeYKTpYf0ve39Rb6e/de62S+kczLuGlWKtpYwwoBEWkDUwjK20SB4/wbWKm4I+pFrH3XujE5va4rMRTiOemWsjLyLSqZngjLRkWReBc6iQbcG4H1v7917olfZPV2/cjHkaKLN0NJip5GaSSpp6eeanikZnkpqOmeNpSWOkhhNxa9h7917oH8Zn+yOooZsbU4qTN4nHOKGGtraaeD7umMBnaqlcgxGJeF9bgk/QfT37r3Qm4HtDJ7zoKKHI7fgo0rZ4YoamOBmxk0WnUZ4JQWCWBAN/qfyLW9+690zdmUuOmhpqesySU8flji8tM7zxsVPppyyi1jb1H8jj8e/de6CvF1lXi8qMRtbHwZyoU/cSPJVLT0McC3VpVEj8kW9QLA25/Fj7r3QvU1FkZpqfF4/H46OasVKxZFyJqqSIudUsI8dwWLHkXNuARb37r3Stx+xc5PXNQZHHUVHTyWkDfdRxv9Rd7TaTY2uCCbfXkkj37r3QgPtHZuPjjgyGTpqeqiu070MzSF5FWyNK0YC6QPrzcHn37r3SO/htNi640WImoMguSJeSorPK7yxE6ljLBvSV5IGo/W4/oPde6UVDS/3UpayaCaihaqcK1IEUwQBiGbxGQty3IGn/AB/xt7r3Tpi96YHGk1NfjXlnq7LPqaUxqbBAY+LadPNh9f6Xv7917pQa9q38n92KrVo/vBbwH6aftfPa/wDqedP+x9+691//1KRtzNU4XKGBshSUsMMSQ48LVCb7uN0vpCqxAJWwPqPP15v7917p025lcJlC0GXilQ0qpH4y4EdSZAAVXnSR+Cf+R+/de6dtxbDwcstIu3NoTZGao8RrKY+OWlEkrfqhDiw45Yji319+690YbA9b0mIxNMINs0LwpS+eeeSJbRSRrqkpTdbsB+B9P6fj37r3VUfyUz6ZbedZQxUlPihFWhmpacARlY30KQAP6Acfi59+690CT01HkKk0ckVVXWo6hp6SCcxkSxR+iXUSAFU2JF7n+nv3XugijhyEdUMXkYXipjPZZFFp2RDdC5HJsLf8R7917pQ5UU4pKRYWb7il1kk2aYxhbKrW4I/x/wBcf4+/de6wY+SKSPzqdEymxRh5A5ay2S3IH1uPpf8A1+Pde6EuLblJDT0spkR5amITOsRCgeRb6W/oObH/AGP+t7917qHU7Six9PHVTDXHUSGy3Ei6mBtpIuA1he9x7917pF1eEonYSJGyr5CVJAkZWTi4AP8AsR/h7917pmp6MQVVXKpRUbxyRI4HBRrNoB5W9vz/ALbjn3XuolXVLNUmSQOjsTqkAN1a1govf6f7wLe/de65PSVdXAsjCOphiBSGG4jRWN9TH+ptf6j/AFvfuvdI+oxs9LICERHJJKBr21WPpI/2P+P+P9fde68mMmiSWSQFomAsG+o1AGwK82/rf/jXv3Xum0Us3kYTSIiqoPoYSFirW0tY8/QD/kXv3Xuj0/GP41DeuLquxt0x6sLiZmagxJTRJk5onEjE6vrGLDULWIHv3Xuj17j3Sm09o1U0DUWKSGhlhpcegWnFBEiEReCL6Xta9hf+nv3XuiW/Gv4+7/8AmR8gMTs3bdNkMvBUZVJ9y50pJUQYvEGoBlLM1wpAB0i9z9P6e/de6+il8Tfjfsz47dUbW2VtjGU9LTYTFUkMzxwRo9TUxwWmlmJsWdnJN25H+tb37r3RsY1Cgys2hQAEDWuAeQD/AF/A9+691ySxZTwfrY/X68mx9+691mlYKL8Ere17XFlHBJ59+6903moREBAJJJLA/QG/H1v/AL76e/de6i1VXLUQGNCABza3rAFzb/Xsfrz/ALwPfuvdMKUUs6s6GwH1LW1WBuQCf8D7917rGBFHpLKBIDa6yC49WkC1v6C3/I/fuvdOyRRRxtNyqGMyMrlSSp5bT/Qf4H8/j37r3SWraymmp3hjlvJI+mAcCPSDfWADcWN/9tx7917pOiml1pNNE+lbBmCNckG9lAANv97/AMeffuvdLPFzkOsdLTWqaiJBrKHQI7kXBP04/H/GvfuvdL2mijoIXp0aKWplDPUSlwnrFzYW+v4/w/p+PfuvdJ6upoZomkDtCVAMZTmzISf954v/ALH37r3Qc5mrnijs5AYamVgAGC29I9I+hFvfuvdFY7Lrqurilo6E+OWonjZL3a8qAL6SCD9f999ffuvdMO0No5zFYjJZbJ1i0TThpilW1oGMQDB11fQEH6/717917oH+8N4Y2oxkuExlXR1WTixM8pqqeojqYmmMeshNJIUg2sCeDc8e/de61Tvn3vjd2z+ycTPPT1NbgMpRwTyVNQwceaLVDVx+RvqL/g8fXjj37r3VgfRmQWf4aQ5vbMVFUVNV9wUnhlWGnSMsJGp1RTcSqfrpsSTz+Le690Q/cO5XjYefCRVmQqXZK1EZkeCFyfIsjyEjX+SDx/rX9+690XzN5OiyVfUiOkp6VaYTU0aROgjjdgfRWOD+q/Cn+o5+nv3XukdsqmMeYGoRlJaxYkQO0zKxcB7BfwLHgkj8/wCv7r3VsWGoKnE9ezUdJA8ENRjVqP8AJWValrIfJUSBzyn1IH5/1jYe690UrBA5LNmso6Fa6KlqnjImQKJJDISai7G4bn+tv6X9+690PH2VBj6GtqpYpEd1DTTyepHdlCpGqgeoL9eOP8PqffuvdPNNm/tMRJXr4oaOig8c0gijZlRYx5GUspuD9bDgf61z7917oOZqygnp63J01UlbBkLqhhKRVDl/qdLDX+LWFv8AiPfuvdNu36PJQP8AxerZ/toGZYaeZ2iNgbEIZr3v/h9ffuvdGk2NvTGUtLSxVdRHFU1TzWlrZad/HSugWCCBJytv3ArMQSSB9bXHv3XukdkMo1VG9C9fR1c8chjkkSmWMlrC6uVH4/1z/h7917ou2eoPDkamXG00VfJN5fuIGYl47H1yyOwYJ9LW449+690Du8MvuGki+4p6KnWmhRtIhpw6xz6hHpC29TcfQXBvce/de6SqUGX3FjK7ItkIaP8Ah5idKCZbeeci5Cx/TkEjg/7z7917oL8/tGvroxUmnrEM9WqSVCwyNDHqJaUssQIVVAsp5uf8fr7r3TFRUlRBUpTtj6laSjjMMkklvFU82QyMRf1CxFrfUCx+vv3XusmN2JBltxwwVcc2NjnJf7hVVYnpivCKpIBa5+tvp/iL+/de6VeW2FldrVsC4Cro8nDWgimFASs0LhtLU1ZbnyG2q1zwRew49+690dfZWz6UbMo9yZ944q3GxwzVyKwhFOsFvHqjQ6mPFtX0J4Nz7917o3FH2hjOytiV+38FGsORx2OSI0tRE1PP4I1t59POpHUAoWsSbEce/de6od7s3xuXa29c1QrB4pYqhrl4yrNHHJ6rHk2Itex+t7/4e690DeN3NV7o3bhv45FItFV11PF4gzLaOR1VvE8vqAvc2uBe5P04917q5vsDp/DU/SlLXRZf73Hri4Kmloqmp11kMyQ6vRJewUC3pZiLf0N/fuvdV/YzYmCqomnySRGcm8ECgNpbUSPKp4C83uoHP5t7917pX5vFbR2ltuUUc1ZXZSsp5boE0xU7gAIiODZgB/W/+t+ffuvdFr2FiKmbfSyr5kZ2v91ChUQmRtPBX6gf6kcg/wBRb37r3Vo+F2LiKXb+NqZXYh1Zqp6ddZd1BNmdzcAkknSf+N+6909ZaDbmJ2lX1zQUcVatBOkepG16UQvG4lfgXBv/AF5t9Bx7r3VZmw92YrPdhVMVZXU955Mkr0Z4VpY4mEYLoAObA8WF+DyLe/de6sa6mbDwZJIKaNpv2ISsogQRJUgB1aMBgRYgAEG5tz/Q+690Y+sOKx/hyFVWrLXL6Yo7rGUWxYySRycGw/p/ha59+690SzfnyYlwO5KykoqV8pHBWKojqS4RhGdLgBjxbken68Wtf37r3WTK/NO0sAplpMcIKan0JRStBV01XI+kmZV4YKD9bXAFzf37r3Q+dd/KuPc9HJDWGDKvEY5HlzUcTR1EqEAyxNINTAAGwuQR+Le/de6FOXszaNUjpLSUD0lVKZ6inoIY0KMW8pZVjAsgDW03APPH9Pde6SFbnMHk8iy4mjhq6dJVMTSsyKAlzoEbllIBIvYAA8X5t7917pHb8xGyqZLOslFX5OHVVVb06SRRVC/RY1UlgBa/HH1tcAAe690WXcO1KvRU1VHXw7hhWm89OkECwRhIzpnBijKkstjxb6/1PHv3XugxxWGr8hUR0tXHU07TyMKTHrTJHNOsoAjaZ6gh1QEN/buPrcAW9+690ZHAdf5CrpkiWmEQol1x0K1caLPEqEGZWZnDWYW4J5BBF/fuvdGc6dqKPbVBlMbSTtjMklMaqrqaceWV2ZQWjp5fVpkJIJQWF/x7917qwjqnYtVk9jVuZkq1p6uYfxOniqJTLVPPTSCoilkdrIqyEeoEkXvxbg+690RH+cl07U7k6e2j2pgcZDINt5Vlrz40+4+03RQx1DaoPUFp4aiCaBH1Eagf6i3uvdatk1LKWdDC5KuVDaBGLr9W0rxpawI/qLGwuR7917rkfJGEC3RypVtMaDRYkAsw/Nv9f37r3UjGyepo7u17silbnyDlTa1/6i30t7917paCETxIw+3XwRa5IiP3JWDH08fX6cf4W/HHv3XunWlxMtfqSEQRO0X7ahCrMTdx6hwbDjk2/wBj7917pww9L9vPEX8v7DGGWrUhWQryylTyCLm1gPwffuvdDRPnsJFQ0lRHSfdQ0dMEkNT4xUzM7Ev4rC7C5P1vb6e/de6FzqSs+4yZfGZBMXTusFVTVcE6iemqlAaKNihLcMv05HA/pb37r3R8Oy8RjPkl09U0VREf744GaeGcu0binzsMBahq6VwLxxV8a6WiICFrhfoEHuvdUkUuOjxOcyOMyKrSz0NVNjqiGZAGiKekqysDp02IKi1jcAAC3v3XunbcM2KXFJQYqPQsf7z1X6kqqgNbwoFN15uCTbn/AAt7917oXekdiY/cKqtbTtLmqupUY+nhJUKlrPK0jelbNe5Iv/rH6+691b1sjaGK2L17U/xCWYV00BjMGPkjSOIxDh5Cn5A+rE88/i3v3XuqfPkbl56rd9ccbNHLRTMaUlpvLOrJN63dhc8G/wBCeAD7917os8dK7TVLSBWp4rsXJJ/eLXHpJ5/H+v8AX37r3S/pcQuTwMdalMIDBIIBJwjOWOkkFuB6bN9P95t7917pHV6jF1lNqZWWBvFETplYAtyWAuByeDa9v9jf3XujlbHnmq8TTZOlj1GJaeCNyNRu8agxSqObEKLHni3I49+690NuzqXcFRJWV1LXU9LWfds8YgPg1RLcSKUsL2JI5Bvc/ge/de6bKk7sqs4BWVtQ1JRTwU8Uj1LSfbQTzKKl40kP0BubL9Ofpc+/de6MjtbGZQxZGtGITLY8yEtVSRvd5YTop6mmik+gGkE2A5vcH6+/de6UmFxuZ/iNVWs0StpDVMksZlR9QDIqqoGkgcH8gj8C/v3XuhcxGVq6WnTGNUPVyVQlnjmiEglpoVUFvIy82JGkKf8AeLn37r3RjsBHW1WGio8mn3PmpIXlmqZCGEbjyIEVzqBCkC/1/wBhYD3Xuhj2floKCE4ieT7enp2heQIDGpQL9xGy1K/nkG97j8k2Pv3XulNFuiCtWaoSvRA5KxQuwmZg7EzHT9W1G59P4P1vf37r3WHC5nD1ecQV1HCaqPWVr3UNJ4UQGKNw4/AIAA5sBfn37r3Sxr8dT5jHVlRFWwQ00iR6GT9mSRoWOsAyc8EAWueOLWsPfuvdABlcLkMK+Tnpa2J1Sl+7q4aghaebyHxtGYhyzX5Vfpzx7917oBMnkxWGqNfFTxw08cwZtSoQ8kXjhMcA4Kg+pmIuDcfjj3Xui6Z+BaOpkTH1S1MlXRBqmeVFYxNG2iSGn55VgL2/4m49+690A9Vt+urqirSGM/ZGRmVNZiijkvd3kBIYqy/ptwTxz+Pde6LD29sGplgYJC8hIl0WhVfJE3qAOmxuv6f9cEcc3917q0j+RhsXaVLuHsnLZnNVWNzC1tFQJDEAtKaFU1vFOz882Dcfn83+vuvdXbfL34xdPfI3Z9QlDuKk21vSip/DicwhkDGaFj/wLjRSxibSFDk8FlNrEe/de61Qe5es+w+ht51m1NzULVfgr5Hos5T6p8PkImbVST01XGum7KyliDcfn8j37r3Suwmd23TbEgy+To4Ey1PV1U9a0EUomE61iU8JjkvpZmi1lC1yQQR7917pV5jEYbcG1l3PQZOmRYoYmrIKoos0MRaytCF9TOCP3PwTf8WPv3Xuhg6223Sjb8uQpK6kyssUDuwkkjQtFMnkkmTT9CCSLc/S3+Hv3XulTsXshcTm4aGTwieOS8VNFLrkdBJqDMv9P9bkj37r3VgGx9/Sz01oPPTqpjM/LMIUeMKshQi1wLA/4WP+v7r3RjcJu6Go+3oRM7P41XzalIKEli63+rE355v9BwPfuvdPTnAV0p++gEqtPHHJUIytKEZtMieLm9l9V/wPz+PfuvdZajZtPSt97h8hLHQxVMj0w1BVdHiAiKqOQeCSB+f8R7917pU4iXd9NFA9HUpJCJNSaZD5ZNIAB9X9LW/r9R+ffuvdK2fLbzdY6esZZlrQP3Hf1ofr4pAvHK8rf6XBv+ffuvdMk2Y7B29VtS4kS/a10d2iBMmqw1Bix54v+efxxxb3XuhHh3TvFNuJKCwq/wBNQ5IPhCkgyKFNxdrgD+nNvfuvdInI11flaUyZjIsZPMiTFZCuhR65YzF9QdIA5HBH9PfuvdI7ek21MbtTINI6R1EVBUtBLUmzF5YeI1H15PIPB9+691UBW00dbmK+vZPM61jh9T6RIPMdUcoF7grbkWP+tb37r3T1W5WACnamp3p5YI3jdi6srgSN4QSPqADYf4Wv9ffuvdYJamhahKtVBaiV1csvpBbTYgp+bNfk/i3+v7917qHgt2ZKOthoZ5pIYKViqxK4FwSQJm0/g8Gx/wBc+/de6HHHbjkp2hjmm1pKI9Cs5cN6Q4BJ/wBjcD6c+/de6EQ02Az6ETRRI7wsKttQVmL2jRQgsBf8cX/w/Pv3Xukrn+rMDVxww4qDQ6QrAqaNalmYSM5ViQLkkkg3BNj7917oI8x0xUTiopGngeeQTRjxpfwxSDTeMngkX4tf+vv3XusWD2Hltpx01K9MlVDS6TCHUNr0i/78gAYM3+939+6916pyWLauyE9dh6RlkpTSeAq0awy/pjnje5JNxc3+v1AHv3Xuk7TJAtRJFSVCQJGutpAdSqSfToZvyAfr/W/9Rb3XuhTwabfpYqeqzqJVRFzYBtdTKwTxhJ2f6BvqDf8A2Hv3XukNuKsxtPUS/wANoVoqbUxWJ7SsiX5AYf14IH9P9v7917oJs3uStRWlpWckkQGEQn7iRWICCJFB5IuOPpxxwb+690D+blq6vzw1JlhnBaQtUBoC8TDUPUw/s3H+xv8A7D3Xugu3hv7JbV27NXQM/wBzSzvHHeUFpZU4VwjH6CwIIv8A4/kH3Xuicy7yzvZWcTLbryNTX1Mcoig8pVxAVOmO8YP5A5Nhc/63v3XuhQ+5WixZx9MpC+kTo+hkZ0S+pGXkXNz9D+fzf37r3RcMxWVzbhSKaRI4XmZ/JoQTxPchdLL+D+Prcfn37r3Rm9oV+NxNLj46elMs7RR+KdhqZnPLuATySQb8f6304917oa1zWSzPhSoqmp6SnVIHhUhTdV4J0/S9ubf7x7917oU9u5+r9Ipqiq+zjCkxAWuYm0GzccG3+9e/de6HzavZEUdZCTTwCSG8H2s0aSGW6lGZlcnn8hh/X88+/de6VVfkf4vQ1kPhiigtMyAPZowwJUIR9LX/AAOP9gL+690G9AavE0kqtNN9v5TKNKrKDZrFGJI5P44+v+N/fuvddLXyZOohaSKWngRlkhlFpCjBufKg4+vH+H+Pv3XulBlsjOslJSiINT21rU+Auusn6FQSNTC1za9v6cj37r3T9QYymaB3kmnoGkSMpHFIzvKpazsEsNLfn/Af7H37r3Six1XRUFOYUaWReRUVTs/m0iT9MYHOq30/HPI9+690sMTVyV9dFNSU7wwtH44XqWc1AkC2WV0S1/T+Bb37r3SrxOQpcdmlp30PIQ5EisVpzJyGV4XuSfre9v8ADjj37r3SozHi+ztKGQVYIDKunTE19LKq2LLe4/p+T7917pIbLhXG7sx0LzJGpqwsMZi1SBnb0iZwRq4/ov1t+R7917rYj6S7Ywm29kUlBG0M1bUUKL9mFsslSIdKsAbk344tz7917pDbm3vkqnLM023qaKqqncBolSF9LksCQ45+g/w9+690iKGnkpsrU1aJLRmrXyVkcs0McAlsRI5JPAbj8Ek/Tj37r3QOd91ECbD3DUSyU5p6HG1EiiOdVfy+Eujq97m1vqT/AKw/Pv3XuqdPglt3Kbq703PuWCrkp2pp6v8AyhZUSYkvx4XI/cNh9NIP5uR7917q8CooM3VI1NUZTKX0BoamaREf0D1aiq2vf6fj6f19+6902x7RzeTaCZsnTVtHSSK8kMqlpWdTqR3sbcWP14P+t7917rW7/nyV2XO5Ov8AEy0VBR42nhnlSopoI9c07oA5Ytci9v0kcce/de6Wv8m9K99vVX2+MoahUdZVqmdopaRhFYePSedQ/Fjza359+691fVkI83j6ugyb/dP9y5+6imnBghjPCPEjjUxJ1CwI/qL+/de6c1pqtJTkJklWmeQQRvCrqY3Y69eg2N7D8iw/N+PfuvdCHT7jqMVX0SwZNBTyJE4SaqaSRW0hfHqPBPp54A59+690MmO30gpWWVCHuFDByY5D9XkYKRe1ja9rc/X6D3XustRUUk6NkaSsiWYn92MyKFa91UKurkg3JAAIBBv/AE917pNSVhmd5HkipatGBaORjNNKjmzzLxdfp9Lmw5v9ffuvdQcju/7OqjifJ4q50JGaec/cT340ubC7fX6WAtwB7917p3x+ay3lFSqTT0w0tMgmLiKF2sGeMElgefoR/rf1917oKO6uktn95Y56PcdHR5OgQHyrXUP3giZ1s1OsUn1HK+oHj/Ye/de6qW7C/kydSbuqshU4Z4qGpqC0kdHRUSpr1szsjy6P1AHm3FrC9wffuvdBFtD+RHsiur6mPPzKKdX1UlSzyL4Df9TKpB/A4PP+wPv3XujHdb/yYfj/ALTqANzbYTJSRzP467zaoX5C+ZY7XBsPyffuvdHTw/8ALp+NtNiHxNPseeD7ePx0tctWsJlaGxK2C6DwWvfk8AW9+691W/2x/I0603j2JLuHAvXUWOydYsk2Karm9fkka7NLHwb8C/FyPp9PfuvdHU6N/kufHzr2mkGWwMtVWqaeS89clXFrgjEgSUMhbTyONQP9T9ffuvdWb9cfHbp7rcy0GKx/8Holii1xU8DJTzFF5a6r9Cbjix+lyfr7917oTajb23BFIm3IajJJaWnmp0dk1CY3RVVvVYlQFcG/1BJIFvde6xNFFBFHi56CohiMaKP2pAIyygvCCvIINxdiSfr9Le/de6Q+RoIMcmVpI8IkFHVUzVAqSlTU1joEYIWQMCASOCCLG/HPv3XutH/514uHG/L/ALBhoo3hgmy0lZO1Ze6GYKGDSSfQsB6VtYC17m59+690MfVWUEW3IoopIxLPHDpklg0sscT2VFlh0km4JPPPHA5v7r3Sm33uGaiwdXHUeYFIX+3Ysmog3d5Va1xzxZr/AE5+vv3XuiJbdxVVunedflq2oH26SxmnlBRpVPkGnUiWsotyQtz/AFHv3XujG5uOhoaSGmpaiCTUYWQSKI5pJ1A1Rs7EnSWtYqQT+Obk+690OnWv38eLiinlko46djURIVjmh1OLuyswJtwBySePqeB7917oUsHVwVWXnr3leoehliaGN/2/LrGmOYlbBhcEaRb6A2/r7r3S9yi01TFII3RXqUvE7KuolidQqYxYfW4U8ECwJP5917oKsljRQaUnKrIxuIPFpCNF6gRI9wb3vpAFhb6e/de6B7sERU1EUgjRXqZCZJHhkSRmIBYeo8qv6iVAHI/offuvdVh98wPPSyfbhyYJpIpUCSF1h8hZ5SQ3C88X/H1v7917ok/8PXyNMwCBXZVPKg6DYaQ1yR/ifze3Fh7917pydFMcdg1vVcE+oW+jAgcj/Yf19+691Po6bVJATcyu0mlBcqsWk29R/N7/APGr3HuvdDbsba9VpNRFGzq6O7ixZQoupN/9cH68fSwv7917qRuLHvCP31Uli7D0+ohl08nm54P9ePfuvdF7z9XDFWFVTxsX1r6fU2myoAPpcn8W/I9+690vNsYqOs8dUiPKWMZaNyjOhexkIUW4AP1/2H49+691ZV0d0hi9z4RJZqSKrlnhUksin7dmZwPJxezW+gP9Lfn37r3Qadm/GKu/i1RNjY5aOKnOlE8DoDGAVeUMtr2INh9fz9CPfuvdA9TZffnT1Ui0dbVwxwvEXYTPpkhic21I/NhYH6D/AHr37r3VgfQ/z8ydL9vQ5+vp6uLSsU8U1jIzxnSpUubjiwJHBt/rn37r3VhtB3D1921i6VqialhrKmIh2iamRjIVugXi/A/x/qfr9fde6LlvvqlWq6iXFFKyEmSRp0AYiNbsWFhYkDTY/wC8e/de6LPlMHUYHJxTUsR8rALMzSND41PrWSRbfUn+lv8AW9+690YzbO6qurwdDDBCNaOkFTDHIHkRlF0mmd7+k3H9P6e/de6Xc+46cUX21VSjzhStRMh1ARqQxVgALkD1XH59+690uNpb62zhca8ooYUkmVqNS0IeR1kfyR1BD/69ibf6w5t7917oSsdnMZNTipoxTVKvIEkihdFKCTh5JVtqJUnixA/PPv3Xug+3fuOmiBhjoI55YZJgZT6XaOxK2BNvSLWtb88e/de6B9930ULI9RaldJA0UcjqAQD/AGkX6ng8fT/D37r3Rm+oNwbU3w89PU1UNLUUsP72gAkekXmCH62vYKvP+wNvfuvdCFk6vCUXmpU8dTIxCxpdRPKqfonIH0uPxyR+b8H37r3QD7lz9Sta9DTU7MrRMZIvUQpvd2Z/qGsOL/7bn37r3Ree9O8I9ndfZWnq0p6Ws+0lhge41S6gdACixJte/Nv8P6+691rt7py82ezldla52klra2abUAVDanLBdJ/ABt9P9b8+/de6x4vLLj2Ikx9NMJlVRqRWeOzXEkJNxcH+yTY3sfrz7r3Splqdu1IiP26xVLxap0SmlQLMVujqqNoUm3IFhe/v3Xuhl6fZKzLUkdTHH4TZEeT9SIH9JUj6f63J/wBv7917q0XZQpk+1jhV1iiCC620TKOSoUjj/H37r3Rp8C1DCYnq3VlcorQiw4kFlZgo/H59+690MVNiBQzxVyNGqpFG0RiYP6GHAKH6sfr9Db37r3Qu7fpqjI5GiqI6uCm8Lwl0LaJ5ELAFYVAtcXufx+ffuvdGs3bT2xVHZppQKKMRpCBJNJKACCFX/b8/8R7917olW59y0WPrp4sq09NNEJEhfxvYsWuquD/j9b8f7x7917oXPjRv3beOzOTlmr4JqqvUww0lRKTrN7KQrn0kH/iR/re690bWrzlF97PTVM8MizBWjRKhS8RlB1WF/wBP0t/xT37r3QfbiwRyAl1Wlp1VjE0cluGt6Sy/X6X5/wB69+690XrM7fXEVEzxqvLgvGDYhWNtYtyLE8/n839+691kx1dJVxwwNJHURRuQiRjlghOkH/WuQb8e/de6ETEVVNQTrLL40RGCFIbhC0lwiuD9BccsPxx+ffuvdLFq7HxQS1SzVEYqFYq0bBfGR6FVh9Tf+p/HHNvfuvdF87Fw1VljJkMbJeWkRpi0SkB1vz+43Nhbm359+690DWI3BXB5FmesVYnQSsE9bFpCAIluPzwef68c8+690ZHYOTmWskarEnimj0OA5HgV19LTBr8WPH0/IB+vv3Xug/7U2T5spjcnRSjTVSFoV1nQVibyMzW5B4vb8/6/v3XujI9WYetkwYcysVePzMVX9liAANf+pNuBb/H8H37r3Sli2lTR1NRNVU0T1NRMXMpuUUXAsqp9S17E/wC8e/de6ww4TCUuTNNW088scjK4IX0h9DAOz8gKosOOfpxb6+690FW/cngqfOpTQynS0bQRq5CxmVbBUVhex/I45+nH19+691GwUuHSHxmdp3iSR2C2JkXhJI+eCykk2J/I/wAT7917pG72p8VX4fcGLWjrKn7qkl006QEoY3htaR7EXHJt+Of6e/de61p+2MOabfm58VCUp4qXI1Qgp3ddJjWW5Ie/1FzcfT83t9Pde6TGExs9bVRqkAqhAUWQFC5McdvVHc2uPyP9c8W9+690Lxpcdj61HyWMVqdqN41mhVnMkiRB9KRobf7SSTwSSATf37r3QTb6nxtVLHjoo6lMXRyNTwTMrM0cQna0bSDmy2vf6m9vxb37r3QVU0EQyk8AdqiKEAwSpGRIkbN/Vv6/1/wN+LH37r3Q50EFFQPSVLSNX0rpGpRka+tVsylvoSL8D+oP+v7917pyzGGikxryQ0Ek08kwmicoWkSK48KW/oOQef8Ainv3XugX3LteVIJZqmkIqDrllUIUSKS6lVUj/Aji3+Hv3XugB3JB4RosmpypaJbqNQuFI0c3HPP+8cc+690g43q6eqVC6oolDlUJIAvd2B4N+R9TxwB+ffuvdGq6o7Yq9vM1FL52Ro0QQm7oqXJEqq3C8Hlb88fWw9+690fDYe+tv5+IUtZ453nhMggDAC9g4JLfS+nn+pP5t7917qL2Ls+KKjqMpioY6XylZJU0rf7dzrkK6f6ErY/7H/W917o2PxBGUxlLBPJXlitXFHGkUHlJ1MT+8F/T+P8AeT9ffuvdbLHxsyYmxVJU1cVUkscYDJUIQrek6vW1uDbgWI4t7917o1p3dHkpDjKV3iqEUgkBB4tRssn9fxYcknnkW5917pK5WPJJPFLHWRVRWzSvU06sge5s0JF7MtuDe3P54t7r3SGzWFq8zFprovuH1vwWlSmIMhbWVAKXta4sRb+lx7917pNrhctggIaahoa2hKBRRpG0SwFjczJdWIbkfkAj6W/PuvdJXceP3HJU0L4nB4ePHUtp56aqijqi0z2BZtIIvb+v0vx/X37r3Sb3TDh8bgK3+K4nF4aWpRo3qoKPwyJOSJhoWBQ7xXC611WN7H+vv3XukHsVnxdSMhSZDB0VAomcUlC85FTLrvGwWZI1RgLagiXJ+rEHj3XunzO9oTYmpWpgq63P1VW+iWleOmEMB0kNTxzz3a/HFgf+JPuvdB/lOwN3Z3Fyfw7AT7akSZ4mrFp3qjMkj6ESZvGoa/4UcA83+vv3XunfrzHdjS1dfjNxzikxpAlhyNUIo3n8o1MIUjdpLAEXbSLCwN7X9+690OL7Y3BJQKuIyNBU4xFIlarLzktpDiWJgCQwvfSSfwOCBb3XuoWM2/laGsibK1tHCViEyQVLqxJILCVIjy0f4/Nz/iOPde6EL+9FF/mf4+ur7T+Ff8B3t97/AMD7av8Ajnp/H9ePfuvdf//Vp3zVRtikoaPGNglzOTSpSU1NRT6JFNiSEuOVuf8AAH8W9+6907Y+hxU601E+GpoZ6iMiN4ZE1RNICUOn8ML883P+tYe/de6WGBxO9KI1ctPHCj4of5JBVS+OGcWFi7i3NgDYH8i319+690qM72Dv7EY+kmyK4ukEwCVVDBdjHCbL9wH+hJ+v0F/r+SffuvdU09yVVRlez8tWiRw8tY0jm3oSLXcnngXPP+x9+690jaPMRU1Z47Q1VQ0Mv3KtZmdGWwZfGb6R6eP6kG3v3XukbXSPkc5JVJVy08YW6Qxq0iRNH+342eXkHgm/N/8AG/v3XusM2OytTE6JUU8hlZVB1rHINQ4Usb2X63+vJv7917qUMDuzBMldVYgVNGoAL00oZH1D9LhOOfz/AI349+6906ZCu3HLDRVGLxNeCI3FRDHAzxKLa1VmH0t/WxF/8PfuvdTZMpvLJY+noIdvVCIzR1DwxwO2pYRpkeNrXANuf6H/AA9+691wkg3NCUqxt+r8EshMcckOpfIqgN5FAItx/wATwffuvdRf7tbjyTSzti56aSRjqWRWhUpp5EZH0FvpYe/de6TNRt7NLUqlPj6l7nS0LxSMwYek2duSt7n/AG9gffuvdKak2qTCUy4qKOSIhjCgYrqLA30AgfS35/pa34917rDn9kUlNSUGToclVVssynyUE1N4Wp0j9SuslueB/rE2/wBce690lJY46eBhMzPI06gCIEM0ZNiHj/qOA3+xv7917p/2F1xkN77voNv4anknFdUq8j2IEEd7zEjkAqPoP6n37r3VuVHhK7beKwe3cKZKanxVNHjXFOpRKmqcWBaM8DWTy5HH1+vv3Xuiid45DN703phuttqRVNfubK1tPhZqKmZ5x9zPKIRGvjvqYFiSfoPfuvdbpv8AKa+A+D+K/TGFkyeJgk37uiloMruTK+BGrFmq4xL9mKi2vTGCPoeDfn8j3XurmGhVFWliBFnJsoK3I+pZR+b/AOwv7917qVLAZ4hEyOrKTdgTyf7It/sPfuvdYYiyhogGLIdN7EkED8n8e/de6yzMQ+hRdnFyTe4uLfQ+/de6i+GxbX9TqK34BJPFwfp9B7917qDJHHrDlZC5uCEFhxwVuLe/de6kQUyaNJsG0lrXLG5NwCCfpz7917puFNTiZhM93b1IABy55U8f64/4p7917qDkT5laIuEEf6tDWuLD025/43/hz7917pItjpJKmLTJxG6NGq2BCg8oT/j7917paGn1SeWVQJQyhadQllXTpDOp/wBgfzz/AK3v3XupkATHAy+iapYEegetBe9h/rX4P0Hv3Xuon8UmJmdg3lBsiHhyBdmsPrbm/wDvufde6inIloHZ2ZbhrRA3sS1/UR9CRf37r3QLbtzdRFJ5Y1JYBg6EkMAG4tb/AG/+v7917oJIXgzFVFFKhiqaicyRO8byCMx/qUNawDWt/r+/de6K783+7s/sbqTMYvbtBNBW1tBV0CV7KrUlKqR6Hkle6lL3NiORwffuvdUqfCvtHee7u0c7tvOLUZPES0UtRTTVNS8vkqIltKI5JTdlJBsv9LXH59+690Dn8z3aW3dy7PeSlQvm9rVtUKyiKCnmoYKl9dJ4VW10JuL8/n+nv3XumX+XZnZ6/wCNeQ2fl4/HTYnLZyopjMzeJDDT/dRuEBBOkoR9QDex+nv3Xuizdybooly+XmxuTQVM8/hqKCGHTEJbFfNFOLhAwHqBN78C35917osuGijq6uujqEjkjq4RKh8zrCJg5JeR9XJ/sj8/0/r7917oaOvtuzbr7B2tt3CYmromdqePyUyrJ9wGcfdsABySPybkj/H37r3R+fkfPWdf4DHYeKpig00awSz04KVMkUcYvDKSwKj8MOefrwefde6J/wBa5GKiy01RVyS1lHW3qKSKlqkaFZbeqSUpzpBvcfW97jm/v3XuhP3PV7v3HgKyXbQsaOcNDHUo0UBjS3m8RNmYfWw/J9+691K2DPuPNLNgs8dJnomVKiGMrCJpGWNIliRbkX4Yt+SefoffuvdcqjaEcFTUMwqXnx+p6ampw0UMAiFtepAAb29N7/7H37r3WLEDO1nlp8tTiJBJIaJampvJKG+iHkAKVbm1jcG1re/de6UNGMjSLBFV11JNTxSmlooo4llfTK4UkSsb/qBsw5H4/Pv3XuhDn+zpKCVoZKdSoR6iOTTHIzqNJKf2h9PwRf6m9+fde6RG4MnUQRM+Nx9NGMhF43nePSJCRYs0pIP+x49+690V3Nz5QZSoimMlUIpLpjy+uBQVGqaQRjlb/T+lhc/X37r3TGWhmp6ilnlmo2WYs7SsCAx9QjRYz/T6XN7fT8e/de6U9LvJ8VFituUawxLk5kgrK2qjLxfbBrakRz6R/Xgn6nn37r3Sjz+0sVhsbT1dPlcTkEyFSzyPCHl0ueFY6/qVsbcAD8ce/de6CLc2Kr6paKoxdPLUVgnWOCrhS0aIpCNIIU4Ef1vcXvfkAce690L+1MBJi46Sqzfhesp2ISmVVVmqnj1rIQP1G3+H+29+690fzrjauJ3ns6alqqShQ5KhejmCw6Joo5QzNM6s1rgkHhSLm/19+691XzjIN+/FzvSrxmfmrqjam4akzY/IVU61C1dIX8UFP5pQRYJ6QgAsLWHv3Xuho7p+Pm3uzKVux8LhvOlXFphjjXzIK6T9xkqTEB6TcEEWPIF/fuvdV9Zz477/AKrJyZii2lkaTHYJPLV1L4yQU8ZpiSRCyCwTSAQ7Af7H8+690Nm1O6Xze0anY2QnMlMlBJTU88zNrhqUujoIk4tcWuSf68Hj37r3Re9wZWvpWFFj538jMYfIYdTuobQS0pIJANwCTf8AH49+691DooclN4IMlWxyUyT3Iaf0AsFk/eDAkJYN9LXP1H5HuvdD3i6vAZbcGAodu0sNLWJDHFVzCmiaOU6bNUR+FVAsLLcgHgE3JJPuvdGoz2Tjw23KaCGoSN4tSyQyeKNXZlCiZ2I/QSdRI/J59+690l6fFUvYNKMB/GTDkskv2jwWiaBFljCRSQsFAIItz9QP9v7917oBey/5fWa6fiouw8RlZczS3kqMrJSKoholbVLaNozf86WP1vex49+690h8B2pUYBEL0MzVYeQRTxrIkLxINIcyqQfKDcaeB+LWHv3Xuusr3luCueSNpmgqkjeVS6B3CBbqADcBitv9uD/r+690UDcVVuHN5evr4ss/nWc1FpNaOLqGJPj4Iv8Aj/Hm319+691HpKDIVXinnME9UJXbyFRrkA5cgDi173BFgeR/j7r3TRTZrOYvJmSHKV1JDFVa/DPU1Cx+k8aTcWAHFvp+bX9+690crrTt2vaFZa2nNTj6OlEdXJSTI0vgJ06ohICSxA/NwB/S/v3XujP4vf2LyEcdVRV1FilnQosEczK7RWBKT2v63A9Qv9TYcWA917p3anhypebUJ6qWKZoUcPMLAW9IPpYtY21Ak/7c+/de6RWYlXaLpSSDXuOqUtSUrOVp6WExgNLXfgOBf0Hi1iQb+/de6bNn0tWcqMiNZyBn8hqpJWMqyq/pMF/SFH4VgR9OLWHv3XujWbWxdLVVQyGVklqUaM2jqahfu3ljABWi+zKJYNe4Ite9wT7917octg7Poc5loYMZQz0NMzx/f1RCO6xtJyWCcM44AUj6W/Jv7917q2DqnbeIweKTDyRxVcVVTtH5DEYhJGIySlTIxuvovyCDc2vcAD3XukT3js3b3avTO+eqM7PBPVPjMxiqaB5oJchTz1RebH1ywR/Xx1SxyKLErFMURQWQn3XutF3svZ1dsLeu49n1UE9JLhsvV0EiVCMhPhlMVwGVTYnkcA2sTyTf3XukQjOZDTARujAs0jW1qFUA3P8AsT/xP+Huvdc0l8TxsUVdJEYZUDWcGwchh9Lf8Tf37r3Svp62BY4vHSwtMbXqGcgmX6FGW9ufr9Lfj37r3T9LkHjaCeKZEWMFlK6Y2WRfS0caoBfnjkEWv9ffuvdT88uR29RYqvcwTSZMfcJQzRKJJhIdLPME4AHHNr/m459+691AoJ5K+SOSWaFEke7QvGdMWq6lYwB+kG+mx+liRe/v3Xuhj6vrv4Xn4qOCnkkMkj62gYeNY2GpHkjk59JP4Bv9B+B7917qxPYm8KDaGXxtVURMJM3RHAZ+pSVolkmqJlnw9bHFwNcLMn5AbkG4NvfuvdEz+Yux6DC9kxbhoKVKTHbyp5q2tajpljipsvA4etjDJdELLofT+WY2t7917onGLpczk83DiMLRtVyz1KxU1OlOdU7u9wQD/qQbEnn+nHHv3XurhfjZ01R02FEj1aUO7KWN5spTZKLyU9LRtFdqinKH1sl7+kjm4N7W9+690IvaO9qDrjZ+4cYtalbU1+JCYp9UoYOWtUVk0bAMqOougva5sLe/de6pX3BuFa3P1s0gkmWpnYlpVsVMreoWa5H1tcXuLGw+vv3XuoFfjJCsUUMFvM0QQxai0jz/AEQhbAN/TUbED/X9+690/wCQGSwtFHgpKcRmICtiiaRZpGmkiAZpHFwfwNP0HFgDf37r3SIzECPDGYVU28epUu0oIAMnpbn9QP0+pt/hb3XujL9F5B5qKejM0jSNKkiwhmAZqflbNcDhRYfQ/wBefr7r3RosdLWYrMUVdJAI3mVtFC8ylpRMeJiAD9OWP4PANr+/de6Eo4KgbK0uSqBUJSeISMskRkSorgNcq/tgWjCgm9uTcC9j7917ozPUm5aXcANPUYerxMfm/h0IlXXTVaxu0cNUhJ9IK2Jvxa559+690LB2DBSzzfbVS081bOJriBpUkXzNC7mVCFstrgWAAvcXuT7r3S6wmy0odwRYVYqKfLRUtNWVLCRGinimfUoj8dip51MNV7seLcD3Xuh/qaLDRyRVktAZGKRRSUUbRxR6SvhVlc8KFP1vyfrax9+690nNwQUlFTMKmeFIqieOnKUs0cngBQCImS/Pp5sD+bf09+690HgqcdP5KTB1VSGpmlEdWZBqRYyYisIuf6G9/qbn6nn3Xuue1q/cdPlo6ZqaOvonWSolqUX1wQRnQ7tOLt5Lg2S9iOSDz7917oQcjmZmpC4q5hTwO0dPSS6FqS0vq8in62vzz9Pp9L+/de6SNfV1FezR1rtLXIrtFKHAWUONYpw30ZrEAfUj6D6ce690FdSmDqjkkqaYzz0dNOaSOKGTyme3kqI6lwLkrcsNV1Itf8+/de6LBuekyKeLKUVPrxlPOfLIhkjVPIOIRIOQ5+ulePqALe/de6CeHNYyLNvBVvUVEtfLBGlOwKOsa/VYmWwADDm/N7n/AF/de6Q+/KCnr4KyphqKiKSMtJGuq5kVhdwg/rq4v+eTxf37r3R8v5QNHXUe5+x4IaSOviDUUxnYAGAysz6Jo1H9CBqH+xPv3Xutgvbm4cRkvNR1+0YTDRtJHKZEj11EsKlUlgJ5CgqpsRyQDza/v3Xug47s6P67762nNtPLbJxSffU1SlNXx46KOqxgeMap4ZkW91JJOk/j37r3Wuz8n/5dXanS0VTNtn7ndezDVSyLPSB/LRxQpqieqhYXuvKhvrYAj+h917quKhnzeJTIbZyYrYpJIaiSnkIYo5RT5IpCR/Yvz+L34Pv3Xuhw+P6bhoqOerqquaqxrTyQawWMSQl+A9x9Cuo2P0+o4HHuvdFY7f7Cz2xO0RXUWQqqcUlVERFE50mKSzWVF+tx/gLfT/D37r3Vsvx8+RxrdjwZiujp6oyQQySzNKsbk6dLI9rXJtbnniw/Hv3XujsbW7m21k4EnqUho5njjlSWCpURR0jqNaKEvdufoSLDj6e/de6WMvbu1qOJjSZYJIXZrtILGJeVtp4LWHqP9BYn8D3XujQ9RhN/Yaatiz1PMBGjx+OSNIonAKohCm9hf1f7A+/de6darJTbQnNPU1BqhR+TxmFdSzAtrIfTzYarW5v/ALH37r3Sfi7wo6vLxwI8TTxJ4jCyaBGb+My3bi6qP94/w9+690Ix7CxskUR+7SR3HjaUHyPGAfTb+hN/qLf1/wAffuvdNu5u04sbjLxl1MqwjSpX0rr9UrH83vf82N/fuvdBnk+yBT2lpj5BLd5CdLiTzaZNTnm9weT9ffuvdAh3R2BQ1WAyau7GtqXijVFbwwJEfTZ2H9peOR+PfuvdV/y5uop8rJFEFTWzLFKGLRwgj/NS/wCq18kE82P49+6905omWqyJh4mQJKkq20tM361KqOPT/rD6f7b3XumRsTkmiM8sjTVB1KmiYIiMJDoUo3NxwPyP9f37r3XdJRVeNqYpqmQy1FRMEA1A3j0guqm54DXNv6C3Pv3XuhUx9ZRPVUqGSoe2iT9otaBlH6Xtfgm4/wAP9gPfuvdCFHuemjilkSOctACqOp1xu4AH7kfHAFvzx7917pwwXZFZFXJNLOsUECNErC8yzCQcwuWHpJH0Ita3H0uPde6epN166nzYqVVljOsyrIGCu/7jqGb+g4v9Pxz7917ptrd/JN5qCoIZ5yxeWNAQy8sT5frqH0JFufp9PfuvdBtkcthZqiWaG2uHxPKPq9RHGbENcHjk/QXP5/Hv3XumOqrcXWTNNRosMLJ4zEqaChJ4d5D9QPyLe/de6yVeKqWpBLFXLU0gMSSyI5IEhXVEyqb2C8Ani359+690zT1UQp5ZclUBJIWRRIz6jKqkILA/WwAt+PfuvdI2t3nj6PMUzU2PWrqKZJ4irBl1iWIxq0ZW4Dg3dTzb/Ye/de6A3tjc9ItHRzxipWamiaGqlqJVDyNLIXsnjH9j8MSSRyRfj37r3VaPa+/cvuLLtjaWp1UdPMVjjiZipkJABkKkc/1/qffuvdOvXSR1ciwiG06RaKuaRijMxGsaEHDDki45/p+PfuvdGObbtHjcIa6VozNVB/ISbCNVGlGsxNh/ZP8Aj9ffuvdEy7FmoqOvWTH1MbPHP6hGRwTY2vf8Hj+osffuvdDH1NuWppSlXVRtVCOP9gTw6mj0/lS/05J+guf68e/de6NLs7J4zL1TiRFpzVMWdFQ8BmJkZU+in6m/+xt/X3Xuhxpcaz46T+ASeRlNkLMgTSTcggH6/X+h/r9bD3XupsWGFNUU1UZ5o8iY0M+lSdNh+rm4sP6fX/Y+/de6FnEyVXhi1GdoiP3TIOJFIBZxx9OOP6fT37r3T9LEPG0ctNqp3Js+kSJGrKTqcgfUfT8AH6D37r3TBkoJpRBTRSQuRECgsKfXHrJ4ZLXb/Ajn8g+/de650rZgSpAtI8jrMkhijjeW8MAIYtpB4+tjf/XH49+690sF3HQsniZUlqoQWp6d28RQK15I/VZv62t7917p7x9dT1iLemQQxQvOXYq0iyFbGMkAXYn6fX/G3F/de640dfWxxVUkKVEdVDdqd4ywEX0USWVivAt/vH+sfde6m4nMTxVsVRUwsjpIj1FTUazJMAfU4LqQB/QDn8g259+690MmMymO3FSLFS6qh5CirWsryJRKG0y6AbcHkkEG3+uffuvdTqXaQxu5MdXmpMsEdTCsUKiTyTa5AXniY8n+vBuP8ePfuvdWn4anzM+IxMu046PHpT09K8lXJETWkIoZgzPcAkkkC3+8+/de6Gyi25HubHjIZvOfv0qKPE0hp5nmjXVIqubtz/ZFhz+PqffuvdBbldtbZrK8tWVOSheNZXjiNXMqO3ICsb2P0H1B+pA/Pv3Xui0/IrEYel6n3VVwVNQsb4+rgVVqLgOImRNKsebfkC1v8D7917oon8r/AGhDjqzdeeq51dnnlMCzwidlYyHUSdX1tbj/AB+vNvfuvdXE5BIKy0Yr40iCHUjeOGZdR069LcaLix+pJ/p+fde6gR5KDH0329QKBEJvqWpjR3ZQdBmuQWCm3FwCfyD9Pde61ZP57eT+73ZsZFnp5BCtRJI0UsczBmAOl0jNlT+l+fp7917oXP5Kk1fT7WzlTSxrKsehgp0EQn6+R45DdxzYWtz+PfuvdbGNDPm6uNJJqTFyaWQKXhLzz/2l+uoLxwbW/IH5Hv3Xuo2dyuQaqip8htowIpbTJSpJUxyxD0ekqQASeTf/AG97+/de647ZpMJisg+Qym36oRygOIDSSzqgVdRKCRjpJ4/BtzY/T37r3Qo46m2vm6aeppIKyhgaRJz54lVC3KMkYFyDf6gqePfuvdJLKYdtuVU1XTtFkMdXhtEUhkUQ6fU6agqtc8cKRY/7b37r3QR7q7I2pivsf4rFlqV/uDTuyvPTzJCBZnSSRmBW3IJX/Dg/X3XuuqXffS+QpIZsZuhzkopSXmyFO01NTm5NnaNFAtbksf8Aere/de6EvbnYU0jU8WN3BtqsoKgK0TqVhlqISACmkkcGx5IJsfx7917pbV1ZkJZIZcNJQ1F9Ilo6WsiVlBI8iFQbkAc/W/8Aj7917qHjs3uPHVs3kmxmOqVKtSpXS00SGjU6mUszMzMp5BA/JBJHA917pf02bztWEpGoMHWVVaGmXKU0gVJUkvpIjXgkW9RC2I4AH5917pU1WPjNFIk8cNNV08CyzrTRyTRVDsQG0eVQbMeAL8Efnke/de64UDzQ01CJKOrxyiZtXnp1mp50sVCNo1BSfqSQPxe1j7917pTUe5tvUQkgydbS0XjkijjV6GA6gb8xyIL+n6n6fU39+69015LeuGwv31ZDXyTpKhkEk1PURU7ekcoEtwRx+eByOD7917pabI33jd1UcbSCB4ZovC8kEQlVJ7hVjZZQSFtz9Sbn6j37r3WetTDbPqWylLLPRxyyPNLVRpJPHJpW0seg/p1fgfgDjkn37r3ShoN247KUsVTSwtkVqHPjq1ijEk5QCxNM9mH+pIvc2/B5Puvdc6p5q+CU/wANaneUvGjLSC8YCnWoBYtYgjjV+f6nj3XutQ7+bh8Qty7Z7nft2gx0s+3txPH99UU8MyR0M0TNIoni9XosVNySbki9gAPde6Kd13iqSkxONiGRAZYg/iLKHDSgf5REH+vI06bcAf1PPuvdID5B5yloMRT0GOr0lyMsjxzxPPqeqaQ2kASIDxsq2JuSCLWA5J917oN+rMckVP8AtpTpO0Ery1cqXjPkQWCvKL/Ukf7e31v7917pQVb/AHmbRoIDULRtYRRNpDzoo8rgMCQoUqf8Tcfn37r3RldrZNcVjqd8zJGYpaZ3GOgnRJnRgFEiq17Mbgc/0JA5A9+690Ke3npajHPXU2Oq6eihvZql0eUVIJUyB47Fv8BpIA5ubn37r3T3HWl0nqJFMgV4EnhQSBJlJ1EaweLAMbi1ifr/AE917pt3LU4vKZPEfw+KSlmiog9bDJMZY1qTGDqUn8fQaSSePrY+/de6DLeuJWuqqOV6lpEp2VNT6VpFDg60kMlyLmwtb6W5uffuvdVjfIiOSinzFFG0n3P3LwmSMqIjTW1CKUWFwBcqVt9bfUe/de6IBW1VVJOYkhAQGwAYho1QaCC17EFgSOOL+/de6zQSyMpLsUcDTw1zZvTYkj37r3Q5bS2lBm8bA8RP3MHrF2a/qsPVpIFvz/Xn/D37r3RkMZFVYPEU0DikVEiSMyRx6JLEEgMCSL8H/b/j37r3SJysNHmqOsMtXT0TxtIdUlvUUJsAWN7kH/Yk8kc+/de6JnuRIYsrPDHKtSsdSCskakjUhLAhiT9eCbcf737917oyPSmGmyVZRvFGWk8qLplW6yISLjSByBcWA5/N/fuvdbEXxN6rGRw1NOMWViljRCwhEaiRY9RaW4vwSbc3vc/T37r3Riux+hKKqp2mTHxyPKvj1Kqsq1YjBErmMAfQj8WIsefqfde6pA+WnU2T25WZEzUpikLuDqiCxm/p1xBR/S1v8b/63v3Xuqk8zDlNu5F5/IaUxzOYyGMTcjgj8c2H49+690OnUfyLyO1K+hjrK2aKCNxGHSVyIme41qCbcn+tx/h7917q4LpT5H4bc9DFQ12appGlURTA6FZIZCFKqZubn83JH0P1sffuvdDNnOqabeUjz4mpeoFUfMnh0FVQevW7f1PAAH+vySffuvdBnXbV3f1/WGOGklmxxkjWYxRiWSeK13+oPI4/P9fp7917pbS5eizmJVIqEPVxgipKIYZVsp0qpHGqxAP+P9Le/de6Qc8G4qxlQR+CJItFNeMB9SXCRuw/PFwfpz7917oTthVVdi4dFYHjlnHicMGlaSQn8AfS/wCP+K+/de6faianydU8aJ+5dkINwyyKxU8Ne9yP+R34917oL9x7CqpJ5qmOaRZBeVNYLoguSeIwOf6X/H1+lvfuvdTNqYLcGBmnrsVLM0vhX7mSIuhKsOXQgf0Fv96t7917obtqZ+Jk8OYjfzwcNVzGUzFJWv6WP10n8H/ere/de6mTY/Ew/wAXzNRWslPGs1VJ5SESWnC6tMTseGNrEc8W/Pv3XuqVfl/2njd0598RjnE2NoXfREhJCsCbFm/tWtz+P9j7917ogVXPj5fII4GcuOSbAQm5LMp+vI+g/wBv7917pgl8F7IrtEh5uzHQ4ANyT+P9b/X/AKe/de6UNBkqKnQpNR+aaZgfuyWYoq8BQv0twf6+/de6M30tSx1GWinWOGTWvl8aclFVubajcm9+be/de6sR2dVS/dU6U06ghgRG+pQAfSY2JH5P0P09+690aHGSPSeMSPG8siq7B/Woawst7Xte30/w9+690MWBmatkpo5qkoAFsItTRo1tS6yb2H49+690YHZtGqZrHpy5jImRvUQ5PLmxsPxb+tv9v7917o1stYmWiXG08wppPBoimUiN0kb0jgCxtz/X/b+/de6Jh3F1XnqGreuNS9VDNI0jhkVyrMdRl8n5/IA/x49+690XCipsvtCrfLSxSUAZi8E/1YkWDM6oBp4+n9fwPp7917oxu1d7Q5kUuQpsyZKmKKJKgvI4YgDTYBmsbW/3319+690dHZeXpsljBG8qlvHqIJ1XGnST/W5/P++Pv3XugT7Z+5pKd8jHHDDGHkjVhOoeUg+lZIwbhSL82+v+x9+690U+o7UaiqYhDTSUpj1RSSIw9TFxrZFH+P8AX8c+/de6FzbW+my9NBGk6IZV9PnGh3vYBiP63Nx/xHv3Xuh42/G2Zjjx1TULJITpMisVAiFgCSOD+fr+b+/de6e8rtpMDR1MZaWphMckYJjJDCTgrf8AP5t/xJHv3Xuiv5nBRUU9XX0FYiNCzMkGlW1rLICyTBjwQbn+oIvz7917px21vSoxtUKSstTQ1siQSVDprM5v5ApuLgcc3P8ArE+/de6MVubIbNz2Iw5x4kesWCMVc1jFGauNdJEQtYAi44H9PoPfuvdCR1xWJj8VU0imSKE6Es7DwxoxsCrv+r+tvpf37r3S+pvG41Bke8qt5Utz6mACv9EAINx/sR9PfuvdJzdeNDU0tVFPwH/bkRiiLJb0LKB9Qfp+AR/sPfuvdEp7KSsgyFKC0UUstajzCwOhZjpaVZUvbSAT/sTce/de6WG0sHGViWnqRkKeKGOeSpjfQoOlmkDRnk82uRe/HH59+691MylTUPO1PFSTRUohEZkaNgfI4YftyW/SVuefpYD6nn3XuqGvlp1FVbU7Mqs1V04kptxRGtoKmGaOVXinnOppo4/UjggAhhz9f6j37r3Qd9YbJ+/eRGnWnaAmSHSpWOVnUlg8g+vAv9B7917qTnp8fjBVY+aZ6eaA1EkNVNFqjYxxMYqdowb+ohhe3NzwLC/uvdAbnUyS0NQjJE5ro/uWRYo3YeSPyh1cXIAIIH0P+Hv3XugqoqNpanwtIElZBGGlZk1FCrOmpOQCG+v1Nh/j7917ofqTBV4oRSUvklpWK1cYAMrBIEAaRWvccn6D6gf649+6906UmdzGPWalqYQ1HMpjMviLBDp5YH6i/H14B/2Pv3XukXvHJSzUEkRhGgKFd2JEkhbgysR/UWsP8Prz7917onO/5IoatjSRyRyKtz5Tpt9LGwuP6/77n37r3SGxDNPVDWika0Y39XDA6tJI/wAL2/wt7917oUNvrA8rtPGY1R7lwSzeNOSjx/kC/wBbi3NgeffuvdDXhstW7eliqoXaWjMbPBo1+XQ6aAFmHLafwLC173sTf3XujFbV7nGVx38Oy1HJWRU8aBGI0yKpXQDLa9x6QRc8c/X37r3R+/iduejqqsRUSigkqZjGHKmVQzkssmi4A4tyL2t+eb+691sA/H05PI0ccdRmGpUjV1Z3dvtY4kUetZr88WI/2P19+690K2cTHxTtJhzlcw6yeOSro6+VYZXUhjC3js1goOgA82INz9fde6YNwDPT477vb+azlHj51cyUReVzSyCMLocHU4bUGuL/AIHPPv3XugPyfbHYmzK4UuCyW4stWU8DSTYGooHnEkLRCR5ophrKgWJuygW+pFufde6XO2/kXXZVWgMk+taNDX4/JUbx1KVLoDLArWu1jqCaRY/1/p7r3S5oe9utzjpJWjmatDD7ijQyJKjr6VRoHOrUWv6Re3+HPv3XukpnuxMNkJv4plsBkBh5AKbHmCIyVMYYDS00dRaxJt9B/sRYe/de6DvP9v7d2jUDydd5WWhEKTR1rwxjVNISI1msSqC1iTbnkH8+/de6XnWu/dudhZOIZA7WwtPOokj1RwV7O34jikiQxrKPyrOhHNgbAe/de6VfYfkqUbEYg1GRjpplq0MuNqaOOqSE6FSmihCmQsRbW7oLWK3+nv3XumDJbVrclj1em2vV09QYl+/aTMvSyUKEFJmjmDOzcg2CkkC1wOPfuvdJHGbPzpMuKxW58ixaUTT01e9foiVnVnlo6iKWMSEEkAlLji9x7917rjnupYUn/iC5TP1rU0IjlOQz9ZpapkJ1MGsCqAgWCkADgD37r3Qf/wByay1v4yPJq06P41X/AK/Jr/h+r+ni9fk/V+Pp7917r//WqC3R2psXZ21KLLSrDnq2qp6fwVCopaaSaNnkV0UEAoFCAHk8m97e/de6S/W+b2/uuan3Vj/uIsZUVQBhnmdXpKlyWChW5Vbnj/ADnnn3XuhiyFXvCpyMRWqxsNHTymEU61McZnhYgIxaUgt6RzpP15Av7917pC9i72yNFRSQZepxiYqnR3LKYy0TQrdVCsb3JsLnj/iPde6qqz9TWb1zu46XF1Cx1NesnjLFdTIkl1ZZDwAQeOf9j/T3Xug+rdvZXq7L4+vrZqerqqqidZaaW0yxK8ZUBw31/H444N/x7917oS+t9tYndNNWT5GvEVbJO328UckECyJOxDH93i0X1t9f6fi3uvdJ/ILSYXOVWJmeKuipJHUSxxSXYo1lk/wv/UcA/wCFvfuvdKVc2GpI8aIZIY2ZJpCqmV3I/TcG/wCB+Sfza/N/de6eMTWoajnIyUYRSREUCrN6LHUouBwACPoR+CPfuvdDFgaiupdU4mokgswDzRIoZFsxQGx4bn/Y3H9ffuvdYcv2RjMRWR+HEUeWpZtRmjeMRCCVRbTFJa5AYXFrfkn37r3URuw6LITU8UmHpaNRolSyCTxBf1RmS3N7i9/9b8e/de6XNPX4SshNRMmLp5449fmaEIwjmH1aQD6C1/z+R9ffuvdIE/aZTJVVRBT4etSIOs4MgjJWAgfshratVr/1P+39+690JtN1hgMhSUuSmx7CephEscUTF0kUKG0Mo4FrfTj83PF/fuvdB3urp/ZuUk8cDjH5apISKjUrGxckDSiqLm5Fxx9ffuvdG96X6Q2/0dg8fvlVfK7grWMfhq7P9uVXUQSeQPoB/X/H6e/de6DzujsDLRRZKvpqr7aCVJW0QJ45oKibkeNl/C/huCL/AI49+691YN/I2+F1T2t2lW/I7e9F/EMbgnem23Bkqb7iGtyEgvJWL5ri6AXDc2PA9+691u04fG0+Ix9PTxII4qSGKOMBQrMSujkf4i31HH+w9+6917FM01ZO5khkMcrJGsZDGwsxDm/1+vv3XuniZLlnAIsRYC91sbfj/H/e/fuvdRI4ixkkPpJY8gAltTH/AH3+Hv3Xum2eWaPyGJAWAve3Lkt+n/WAH19+691xadxHZlJkAQm4uLkXPN/p7917rnHCGQSEkaj60H0Nza9ib/n/AFvfuvddmOKJS5ez8j1EgN+QPrz/AE9+6903yGOR1kCIQt9barXNgPpb68fT6/X/AF/fuvdQzG8xLRRxeHSyu7MoZje4Jufr/tvp7917pkqUrGqYocdTRSAsJZqiRbhVX6IXH9CL/wBP6k3t7917p8jp0iMcpHlnf0PLpII4BYXv9L3/ABz7917rr7inE7xhPJNFoJ4Nyt/qAPrxxf37r3WOsVZ5EMQiQKrKpZgLAkkggcDji/19+690lMzP9vBop9AYhhJIQVGkAL6f6/4W/wBsffuvdApl8nS6pIZqiJp9bMisSrmNeLqrcj88H37r3QbYzOvkdz1G346eopIPs1miyj6Upy2s3Cv/AIHm31P0Pv3XuqXP5ouwO6Iv4ctBnMxl9m1VcJ8nkaJzBSUtJJw9HURJbUx9JU/T+o9+690U74Z7fyO3+zsJiaeCrrUyEctIchTCOopacvF5I/u5Y7tG/FmBtz/r+/de6W/zV2NHF2fJVZqSOPG7zwMmCrYmjb7YZeni048q59KkMOTxz9PfuvdFv6g21V9UdS7wOMpquWFYs151kePyUM4oxHZG9OlZpGuT6vTYC1+Pde6q+zG7EyW4Mm+SeKALWNGtKUZXcO2mWy2HAH5t/j7917pFbw3fTbeyFElP44cejxzTU8OrzqmgHTpIII51fT6n+vv3XurHPgnjpMhk8327X0VYmIwNE0WOklJCmtYFoimr+lrccXNuffuvdBt8v+wa/d25qVxlFSaoMwTGPU2qYlc3aSZF9I/2It9OPfuvdA90rlK/H18mJpjTSCWaItLUXaoUl9JaJpeAvJJsbEf0/HuvdHUnzkTCTBwZTVlEkp5SlLEJovGsYPiVUsAfySCRybgkn37r3WegrK/AZlarGU8yaoDNX1scwVgjqpnHoA0kEcKRweB7917pcUNc24KcwGm00xgdlj1WmmQEWkecWYlh+LkX/F/fuvdJ3M4nG0FLoqUlmqquJzSL5mVoHj+gRgQW0r+R9eb39+690EjySJSVBaZmroJEhoqJ1MSuqMWVvIAOBwSbi5+v9PfuvdCZsd4MhRtU7kkjWp1xRSa2RY4kC67EkgNe4FwL/wBebk+691i3NXQZKsYU8Jq8RHEtHTQRxOJAFf1ysU9KkAXB+h/P+PuvdBTuifbeGp52pVnhn80cJx62eoaNkB81ROb+i9/pb+n49+690He383tWmNeuWx1VUVMjM0FRFqekhOskI+rgtwPoLjjj8+/de6R2YGUyNVWTrSwijiljemhaLRVNGFGjxMtiPTzwffuvdIvIboqJZhQVJq6OCnR5CrS38s0dmSKIFr2F+Sebg+/de6XWx9wZKbJU1K80ixuqQ+QRq6I0rkLIxHC6wbDmwNyRyLe690KuD2/XYbclTFU10tbWTVn3cT1Ekr09FFosAhc6Ga3BAuL/AIH0HuvdHZ6Z3HK2UqFqR41okSIyrqSOSKMA+eMOLXF/oD/vXv3Xukp8ztk1HevWrZHadNWHcmwKmXLUogVkqs3SRoPOtHKti7LpP0vaxAtb37r3QR/Ef5GVdTtqfYe5AlFLQPFCIJdbVUTpH4rtrIu4N9QYXJvxyLe691aLjf4dmMRTx1MEdZC0Mf3VNLTJFFXUxXSUII9YYGxUn/EAce/de6rM+Vnx0wuBSbsHrjEy0GNrpposhj6SEH7WctedpBHdlU2IQi3Nr/4e691VHvXdUmJlWKWjWJIyYkmcFS8gf1sQebjlTfi445NvfuvdM9b2jPDi1XGLjkqoIkgSXwGSatequU1s39tD9CB9LX5uPfuvdG86FpqqGPB1+RqoamuroVDKFtIaiUApBqPAC30i/wCeLcAe/de6NluFNv1EqUuTERkjZImo55gZmbT5JVh8PpJs17cgC/5sPfuvdJnM7/wHXeJqMhiMdQirpQzQBR5qqw5GgC5XkEfQAckD37r3Q84jvZuy+kZanJakadxSvRfbCKllipFsSzaVOogAXNrkkm4t7917qvnbvU9f2l2U+2MPRvQ46pyD1DmMa/sYZJrPy9wRf6E82INvz7917q2bD/BvrHDbNio46CmrclNTmOsyuUkjmlnn0H0LGP0W+lwf6n8+/de6J1ur+XTl5srOcFk6WWKeOaak8MYVIldwTATGQCQRf6X/AMfr7917p+2J/LFzGSwstUu99vx5KjirfuYJFleshVyEBMRBRdOu4Okkjm/v3XukTub+V5mcdS5Ogot7bTqsxMZIopqmSoniC6SWECavVIdQ4UC3IA49+690S/c3wX+S2xqmaOhxUWYpKMh5GwdVrWRV4/diH4tZiL8X/HI9+691ww+ye09oRRRbi2dmYKlplVZIaaSSMzgBwkegstz+bC9zYW5v7r3RgOoclvvPbtpMYcFV02GxNStVX1+QWZKl5EgapNJplAsn7WnWRa5VQQTz7r3SSza5LM7kzNflqlVmrK6rrC7yhDFFqtGsIH1VbBRqBH+wt7917oddi5fCw0tDh6qKgjyVX4ocUamT9+tdm0vPO4UqiAk/W5t+ffuvdG6m6dz9FtSLc4qaOkosYfJFDAA8uUqpVZilKWFxGD9XJKmxtz7917pVdMb9ba1FXz7ipIqWqdFanjUtIrShrs7sh1KQpVgCePzwDf3XujwbF3dl9yUL5ukqZYsRSRJLPUa4vDH6jf7tlW4VvrYWvf8AI9+690n9378nwubOeyCVcG3q6L7Z3Slapqa4xvHJNFTGQm4bQJYlUAq0QckgWPuvdU8/zQfhRuHIiD5LdfY2Wsw+dZG3VjMZSRwwUVY9Kk9PkadowVRKiECYgC17kAXIHuvdUKPSrHLKgj/cUnzxyHS4kB9SEkjkf4WHH0HJ9+691JjgkpdZjQfbvFefUqtLGb6tMSSBrj63P/FPfuvdSqV45AplRRC0dvIospkU29XP14sT/X/D37r3U6mdJ5BIFZIqMPIuoHSzoLqxHNxcG9/z+Obe/de6m5PMTZWOCrr5bSxWgjZr/wDAcLpMcaAaRyB9Byf6XJPuvdTMRErhZPJrCyB1R9ccyqL3DMlgbgcX+gsPyffuvdL/ABma/huXjqkYR6HV49Aj8rKQLBmA/wALAc/j/Ye690bTbeZqd30T0NTKAukTUskqkuKnxt9u4mUalKtptY/0/AAHuvdP/edPX7n6RlrJNM9fh6eiyDS08ShhU4xv4VkY9DL62l9M0mkCy/m/J917oBvj1savz2QoZo6w4yphaJUrGo/vJ1aV/HEyBGU+Jbank5shBaw59+691axtjZm7diUEmRo8/tSrj8Dx7gra5IKiHwRvrerUM3NzchQLEWBLfU+691XN8h94VO6Nx1wkzFPWRU5noYxTRLFA0SPrjaOKn5RLsNIY2+h4Fh7917okjUSPXzq8iyqbSSMVA8T3/TcWubWH1/p+ffuvdLalzJFPU0MFL9z97CtP+8pkFNFA5H3FOq/2rC2ogn/G3v3XuuVLi3ppUrxRVDqwKQLLaUtJcL55FH6U55tYE3Pv3XumLL0E2Lyc7VdLDeTzOkEXk8iq6aY2jVTyqtdje9+OSOPfuvdKXqOoko83KlRWDxpHrYKzqU1PaaQLe/PIseAbn8+/de6OriKuXJ1dOIcjTgUsT+CSQqWMTppURswvc8Efm/v3XujDbYr4JcZBTZgTwSrLEsQkVSamJOJeLAgMARza4+t/fuvdGB2LkMRVSSwM6UFKtQsCGNgkwgCgKqcHi1xcG4vxzb37r3QoUlURVSRiSoelpFnjWOBvK8kc3qSpL35H9VHF73+pv7r3Qg4avpcjQMkFK9DVUyMGr3kMNROjSaZld19ZFgdABsDccAX9+690/wCHqMflvv8AG1tRlIpZll+2p7AxzKgALFvxcgk88E8fT37r3Sd3FtTJ7jpaSkwkmQpftDA0pCyGPy07/QunrYsOTzb6g/QW917qbQbG/gmulEhoq6fxCWormd3ZJEEh8AFwAb3JJvc3PI9+690P+H27TQYzwUdRSP4o0WeRZY1MwkTXIqX5L8nj8/09+690j9wbZSYTKiSGYJIUQlbgMt4gPwvH1sPyR7917oEshJnsTQxz1eIqP4bR1kcUlbJaKGmmkfWYxKxsXINwAT9f9v7r3QC7p7FXC1GWbEVMzVlUskMSGO4MU37cqO5A5twf6/7E+/de6BTKbjZKIw09TX/a1LoXxkzlgtSsYMkqqv0A50n8C3459+690143bmMmD5ieE/eFNdJ9wpaNma7FnkA4N/ob8/645917pCbl2tVJRVVRNVpJNpeVBEAYxa6iMW/AAF+OT/r3PuvdHt/lE7ixu1N/9i4OtMK1+TpKauSokdTGkCteWNQfx6jcf1/r7917q82prNsvuBK3+OUgilEzy01NVLT+KNYVENRKjcEEkLY/X6/i/v3XuhHwe5osZR5HIUriohhR46WWGQ1DIviYlGA1WB0j82+v9ffuvdI/cmSfedDU498fBPFk0SCWmkRHgKSMHkkqFdb3F7+ni3H09+691TL89/hjhdrbNruytiUySZRWnjy9BR0PjWGklRZZJKZ7aR+Sx4Jv9T7917qoXrLtHFbb2vuLCVYggEbF3kqFKNHJEjRfti4N7fj+v0/Hv3Xuq2O7N10ef3PX5GB5JZDUSGGUg6fSxUEBh9PyLj6W/A9+691n6u7ZzG0itG2TqJMTIY2nppZZCI2PBaFfyt/x9P8AC3Hv3Xuj77b33nNy40T7az3+TIiSTU6VBjqFOmzLErH1ck/Tn/YW9+690KO2+w8lVy0mGqpq1ZnnWAtOr3q5pG0JBCSQLlzc2+vPv3Xutt74f/FCgg6J25X1HngzObxsOQqfIWWSNpwzxqDfi1xx/rDgj37r3QafJ3oHcXXuzs5uGizPjNNQ1FY83MkiPHEzlNQ+i2AN/wAfSx9+691rX7F+Te6KzemcFTOZaWhrp4C8s6yGoelqT5vFb6AghQOfpf6k+/de6P8A7F7npc0qvUXjRZ7ymOQqrq9z4wl7kiwHHFh/X37r3RjKje+3KvZwrsvDV0ysyxireAmMJpNgo+oDALa4B/r7917oEafeeLr2ePFZGMDQ32yzOqXAXU3lDcEKObDi3+PPv3Xui+9qbymmp5pKqvpftojI6kuiiVzaN6iKO/6bg8ci5B49+690Qzcvco27VPI833Ap5VBeKQSKis/okIF+SvNz9B+PfuvdCDtH5RbaaA0k08XnqXUHW5shP0135+nPH5vbi/v3XujAYffe3c01EMfW01S0hUzMpVkh1KB6m5vbnj+n09+690NFFt3FZCSE1DQzPIqyr4XHji1xBw4/ozXBt9b39+691xl2tV0UtsV5XR2jBZWBBjY6ZHkc/Sx4039+691wy9DJgsdBJ9wss1c73j5JidU9TFvyCP8Ain49+690H9ZkzTQqXnjVCqzaRYpIbn9skWOora39PqR7917pY7a3JTwUi+YRmerMemAKsmhTwWLC3JXj68G/N/fuvdY9w0hlmaegduYxKqaipg8g5Q2/1N+f63H+Pv3XugirDmIppHkvSRqCswB1OWVyCATbSD/sbjj/AB9+691npMzE7iCoqDTqVcll5d1UXBIB4HI1AfX+vv3XunuirsjQUcogl89O6ll1ShUkRhcOUT6gfm3+xI9+690mc9moYo5BUwSTq1KpWNGPjMp48kerkW4JH0/1yL+/de6B2HcdJBPKsnleoMl6dzyadwdJADG9yotf/b39+690Uv5F9rxY+oTE42aOaV1YTRNpUxTOoLXKn6i/v3XuiSQ5ISPLUTlWlkkBaOMHQdRvyT/gfpf/AA/Pv3Xuhp623Esc80s+KmNPDBKkVRGj6hVLGDAnI+jX5P4/3ge690uJJN87gSZqnFzT4+NJ0jpWLqY0lFw4KcEXANzf+tvfuvdFM3LjK+nyjw1byK8UzgoxLFWVrEf7x+efz+ffuvdGX61pJZaKGeSeUOES66SBJGbXCj+o9+690YjATGjqoXoIpSylkkZ7s5umlbm1gfwDb/Ekn37r3RpNg5eHB01L9/TS1MkpJjicgo9yS3lYAc8jn8n/AF/fuvdDpRDA5Yx1VVognlS6U8drgX4WUqTx+LkWPHI4Hv3XunyhhWrr46OmssSLojhXkX+l2P8AxX37r3Sho6GsM0+LCoSod59TxpTpGr+MhdRux/PH09+691hbbmGgqTW5Ord4qNGZI4UMjyhfW0SofyLcgfUfS3v3XunKKux9FE7Yeqj+4qo5DC6BzKyS8hTqBC/WxF7j/WFvfuvdI6PYIrKk5CpqJFmu0zySkoqEjWQrc8tf/X/pY+/de6XGwMHS5SLORkztIgIj8otBE0dwt0va/wCRb/A/4e/de6kbar6DE5Csx+RgSplkaaGOSR9KsdR+pAFwf+I+vv3XuoGRyVBFWy0rpIsM9raFLxB1b9KaTcAfgc8H6n37r3Qn7Ao4qVWrMPKTT+IxzwylAomPJcAm92/pY/4f09+690OVDnqSpfHwz00U0tNOuqoGlJhcgtHGrC4H9GA5H5v7917qwTaOfppsFio6SCWpiaKKNQkjBSwAVjKVAHBPBPP5tyLe691O3fuyHaNbiP8AJWEOUaSOcR10TukrL+sPMyi4/IAJtx+be/de6L9vXsGkxGXWmlesr4KuCdkngLVDKxj1DVLAT4z+AGU355HPv3XuiRfJLt/cMfVdfhKPCV0IyDyRhqqAhmUnSZRUOTpGnm3B+v0F/fuvdK/4GTbjxPX9dP8A5DjaiZxKtTWQl1kHGlQyNq5N9QN7fm9/fuvdG8zm7d84yhyFX/E8Xm6qnjd5aCgcNoRkLqmki4IBFufqLX/Pv3XugOxu66ndUklPmo8zhc/KjTUNVkahhi5PSQYJkvwAfxx/r29+691rn/zYq7Pp2bgMZma7G5I01FMVqKCXXChLXCzKCQzAfUn8f7z7r3VmP8kmXblPszOtkKLXIhUipgkLIthqLSKzAWA+gAFjze45917q+BdyYZaqqG3c1UCSnkWonhhIlvo9AWO9wBwbix/pf8j3Xuslb2TWU1M/lkjllVHCPFPC1WKkgERGFwbXBFz9GN7W/HuvdJ6o3PuKtp6KtjGQr5JiUmijqI4AqgE6QvjIuPoRwffuvdKfbZx9SIanL5TcmCMGsyUkMcuh5WcsjrKVZSt/qPr/AK35917p/wAhlsXVRQwUucrsnVJKV8VVO8X3AfhVg1RXJBC2HBBub88e690i9w0VLQSpDvTCmWkiKS0k4yamcSTD0GoDagUH0ICgk/ke/de6k0XU1RvD7fN4WLC4WjRh9tQVZovtp7IbSTALqCEX5ZiP6Wt7917pu3ns7JYaWkni2btmtalAeaXFTywBkUadcLI2kerVf6An/efde6n7Q2lU5+abIYygjwkhjaGWKor51iZpQLukyuQv+xv+TY+/de6XOD6DzMmfSqzdB/EqeUtfJrl/P4aeQcRwLIG1WtyAPrxxc+/de6NVsjbCUsseHgwU6U1AVjjq4mFRWLHJEQsquFsqrwWT62PFr+/de67znWe6aF8jlcfuhZoK1ZYaelyZdlplYCyxmByBpIuqleCTe/v3Xuoe1dh5uegqYMtv9IZGMYnWLwK7Jq9VjJYi3AvfkfgWHv3XukbntnZnDV9TFh6YZCBBr/iVfAsio6kh5SGIHItwqk/4/j37r3SEzdPn8isseSrqdKYxxxxLEyQoI0XQ9o3ICgf2eTbn6/T37r3Tv1llsTt2qpMFmtx4KnWarcSmLJwfcUxDgwa6YettSleEJtyTxwPde6FXecu4ZjV47AZijq4wFnhFREBRmT/dBiew1KbX1/Q3P+Hv3Xug5xlNvNs3CueSgooIAiyfZVFVHC9TqLPP+0wsrjTZbjn6gG/v3XuhiqayqxsMlOmeqJYqsAeAyny0jOunVG/4uP634/xuT7r3RTO+9gbb7V2/ldpblhra5qylljhM6yT01QYYwpcuWGlhq1cDk/09+691q+fIDqKo6H3Rn8XBVyrR0/lehld+USQl0jIcsQgCnSAwP1ueLe/de6ruyuWl3XWwVBnXXTzsJ3Esx85jIdYwGclWYMAGvckWPCi3uvdDjhKqnxmHnaoeWoiMcTpEADo9I0kMCCRquD/W3Fuffuvdd7eybNkRf9FQrp+0o9TO10DBixUKLEv+b2twPfuvdD9TBJ1p5aqNZHKIPGFBWTTHpNTDUH6IAF1L9Li/55917octrZGTH09PV05TyIJYYjUjyKsTxBCSh41HlgbcXFv6n3Xum98gsc7xF2uJKg6WdxGztHbh2JBX1sQtuCL3sbe/de6wUzwtWLVSxswp7TMmtEZ3P08dv1LcW/INv8PfuvdI/dtY1TFVhWtWVbSNBTSSRDQlOnkBuRYWvwPqT+be/de6rV7Dppd35OpEtQQfJPHK1XcLUmG6hoVJ4P1UXuOOPfuvdEX3VtuvxGYmWQaoGkkK2uq21EAXuLW/23+xPv3XumqODSsUYYKztf1AkG31sw5P+3/1x7917oe+sanOplKaKijU0JYRVDuCgbVazgkiw+l7n6Wt7917oxuayMrQ+BoIo9WhlBYDXIhJ+lvoef6H6f1ufde6BTsWi+2oo6qOrp4zNcPTKf3EYpq1OF/FzYcf4H37r3RP6ysk+9UuNRV2LBltIbG/Jv8AW1/qPfuvdWE/Fx4qutxoKwhVqacSNLp1BWsHKH6g/SxF+fxx7917rao+HePpf4DSRQUy/bswD6pQzTObKqaTzp+hYk3+tiBb37r3R8s5sShqsRPU1NNCqhHM4VdLQqsQVHQrwxNr3tz9PfuvdUofNHrSg3TMMXSwAVRmkiikWFnMsY9YYtfhgDcA8H+tgbe691r4fLHrA7MeNIIUTyAeVGX9EiJbUXN7Nb6j6fTgcn37r3VewTxyOBIRIj3uAbswOpTcDkcjke/de6EHa2+M5gaqCSirpo1hkWR1DEmQ6h+r6fQf0/A4F/fuvdWlfHz5nZLGz4/H5SulZaRYVVZpVSOQagQrccgE/wBbf6/v3Xursutezdk9rUC1z4ygNRLSENBHd0jZ4vH5kDc6ma5Oq3PIH09+690ndzdR1lLWtWYemien0moEdOFVZHfkIFTk8AXP1v8A19+690D0lJlaCvEWQo2x7EssbVCFvKqcsUW1uTcXIvYfUcH37r3QybLwWP3HE6mj8rB1mvGBA0XgTVJIpPJYn+twb3/p7917rBm9jz4uoSakkjp1DvLIZArPy9yha3I/w+vHPPv3Xulpstdt1VXPT5+lgqhJGVMRgALSg6S0acmwtxzyfpYce/de6HGg2Dt0wxzUsEcULMuiIiOMCLghT+bcg25H1A/p7917pF752LiIlE2Noy87LacRRoUDm4EjED6cD37r3Vcfyk7WpNibalwcdQgyUkU1PJSxOiogkGlnKH1fkfX/AHq3v3XuqHs/kHyOSyEs4eQSytJHIZCfQzl2Urf/AH319+690g6iAmRzTIzSMxdYwGPoUEEE8f0vbk+/de6bZkDqzkkE+jQBpAb/AFJP1Jv/ALH8XHHv3XunvD415FA5KxgXh4uQx4Iv/Q8f63+tb37r3RsumIvsK60EyJUmAACSzppcXs9uefrf/WP+Hv3XurDOqYYY6ovWXdmjcERrqXyg3VowRYfT/Yf7f37r3Rjsej1DEvEUCLoiaW+kJq4ubcn37r3QtbTgqDUQMCmk31OrejRb1ah/sOPr/re/de6M51/BfclCgkeSIMEIV2BJPpIBHIHv3Xujf5ja+HxOObJxylaxlDlTJq9TDUFAU/X37r3QZ7jyNBuHbMlO9O9RX0zSAxIDJJ+k2kAB5t/je39ePfuvdALk+u03Ltaoo6bFyy5NfKlP5W1VTyMNahoz9VtwD/rW+vv3Xui74vaeS2/KIpoKimkWfxMvjdTqV9LqVB4sQb6v+Nj3XujI7FyGcxMpep8ywOqgBXctovckWuB/T8/gcj37r3Q45zZGH7Awk0/lcTCIuUUlZAypxqIPF+b2Hv3XuiGbp6pq6bI1GOpqhY2WaUh5WcsTG11iDE8k8c/gc/j37r3SRw2fXbmbSirqeok0RrErDiJHV9L2uPqD9f6n/W9+690cLYO/6CCVCEgEciRrqku0iuxDcN/hY3H+t7917oxeZyUWTwySwSpCjxEyVDKH8d1/Md+SPqCP9v7917qvLsnOVmGyddBjKuCoR5JkdZYiFeQsC04v9b34H4/2J9+690XMbr3AmQYv5T4WE0tR5TIjBf0GNDwNIFvr/Qe/de6O11Tv/Gbh28r1c8X3FAEYwyBrNzoOkcli31H+t+OPfuvdHV2m1LV4alnQp4qhVfx3RraXAClV4B+v1N/pf37r3Qpx4ihp6NJqZijpG7OAwCtrOoC5uCeTbj6f4ce/de6R2aXI0kUyKIZKOaLzNGyxk+EjUpRrj/avxx9ffuvdEc31VpW7lq0aIpSLKhiiZyPWoswDkDgkX+o9+690KOw2p8fiYKiOqghVpQk4CBtMaGz3jS7FV1AGwueCbcX917pa1FRjainrfJTRzxpJK8dRGNLCN2RrGA2IW4GkEfg/i5PuvdU/fOzYOSky9Fn8K0tRjdBXX4yvlZdLEGMFlBBJHH+vx7917on3XMlZRKsM9qObysrSTSBI1EoBGpLEtxcC30/w9+6905722piquSompWlr5TwJoQVALafIgZgb8k2ABtc+/de6LpnczntpVMtEcZAn2kASJKmDyO8DgjVKSTy34/p/T+nuvdBFBXfxnMTVU0arVTvF4oqeMpGjIdCgAcH+pPHNySL+/de6ONseSsxv2ROPeKthp5IpGqKcmF6dowSQrcEgX4P5P+Hv3XunvIUFFVViPUUK0VLKieUSi0Tq5JRo42+hU6jf83tfj37r3QHdh42kxNTLHRGOpjlLmOKQqxKgA+r+gH9m17c/63v3XuiO70hevys0fj8CB3XXKVsLEXDsT+COB+Pxf37r3SOxsCwVT+QF0RXbWhDRs6/oBYf6/wBP6/0+nv3Xulng8olCsuunjqJZp1UsWIBAJCKoseOfUQbn/H37r3Q27Rr1zcMtHX18FExmWip6e0Sw6WjaQtL5GXgaQLre9ze1rH3XuuQy2HjqIaWnneGpLPTzrQOzq4jk0LIxcIPwTweAf8ffuvdWjfEXMYmjkx0xmQVCyqZVncAPHypKX5Lk8W+n05sRb3Xutln42ZLCPtppMgkHienLTQO4EgjYH9sR/Q2DAsb3FxYG/HuvdDTmcttbbeHfO7e25FNQR1ASeXySaKRmuWqzFAGdrsFQFQbEn6cW917ovdZ3VFkaymqaTaG4ts4+YAZjKmR5aKBpwYjUU8KqLgEMTcgkfgEe/de6c8NksJUVNRkaLcGNqJGRo5KzI0kwdrjSqOWUleCSCAAL8/g+/de6T02EqYxWTYmXZ8FbUGdoKyFEWSOSUsIqhnY82F7f6/NuD7917ouMuyezpdxxGortq1FQtXLIJKdKemq55P1NGHqpYkdtAZgwvY8EH6+/de6fd9p2jiGTCy57GYtGpYp48xJU0TyUYezQ+aCGDTJJYkACY8gjj37r3SPwW/s9n1rNr71zVRkqVEahrMjDh4RJWxowRDGXIUhltYk/n8+/de6Mx1Xndt7Bi+6oMJRL5C4x6VkSyzrSJa7S63YRKxDM2hQPwbce/de6Fii7Sw+/Yck9NJNTV2KlJqaGGtRlmiLFmmApb6kFgqgC4/IFgffuvdJX+/WQM0tXhdu1dPBC6xT5OvR6ihcRHRM0ccuksLXbUQB/r/X37r3SP3B2PQVSUcmCppazNR1XhnyK1SUlJDTq3qjSmYglmYsOfp/jz7917riuez2f+5xucpZ8RNWWamqWrgkbwOdIl9QUXI/Ck/kk+/de6if6LsR5Lf3mkv5/r/E4P8/9tr8n6v024t7917r/19NTGd/ZyFKOlylMaygpatJ0pXLOFSR7GOISjSAQB9LAf0vyfde6NZtr5g7dxW3cnhsVtSKjmq6ml+3mqDTwxU04QqZneFNZGo2ANzwR9D7917oKt5fK/fE9YlP5oD4Ke9NLRSFSGIsjSA2I0/UD6gf7E+/de6Dmv7G7A3zGzZDK1lSs4CNEsjkS82LOL2P5/H+v9PfuvdDD1pjk23BPlstpeWoop/tGnUlopYluha/0Uk2C/Xg34vb3Xugy3vVnctcrVDN94ZJmkbWPGYwbhY7n6W/A+n+9+690v+o9t0FZDmMhHNLSpiqGSURMFDTSKhXUjE/14/4r7917oOJZk/ide6uXleWXRruGYarlFY/0va1+Tb6/j3XunOGrmpXjlYEh42Cqr3kV76dEmm/p49P44H9ePde6mDJTpA8ySgmdlEaBfNIkev6p/Tm9v8P6/T37r3S/xWQy+Ri+3hd0amVGljkBTXGoutyfSDck6ef8Tf37r3Qm7r2pLLhMNIKuKaqmpTV+GFVjZIhZpfuWuLMvOn6m1j9fp7r3SBxJhmoauaaKpmMJaNfHp0IVYC7WP6bD+tvfuvddyZTG08M7zVs3jlhEEUJUEF1FgroOLA8j37r3TPtXP7bgqbZWWSIozeAwa7GX9Shk/A/B/Fv8ePfuvdCzhuy80DPS42aRaSKCb7dlUuEZI2ZdQP01X5H9ffuvdT/jBtfMb57vpq/dtVWtiqOWXICoeN5aYkHVEkiHhQpuAL+/de6sj7OzWLwzT4pa+nrIdMzwKqrGBoUKyEGwvpN15Nvr7917qt7cD1ncXce0Oo9vall3DnsbjnNPc+maZYw0ksZtYhrtfj63FgAPde6+gt8KuhMV8fOmNq7OxtJSRVGJwtFTVMlLCiCprftg00zOgFyT/a+p4H+v7r3R0oRV1FH5FjPlKPcE862BINzb/Xv/AL17917qHtHDPSRVElSmmZ6p5pQZL8kn8fUXt7917pTOqxmfS4GoqEU2sCTc2J/4r7917qA00SPpdydNyypyjN9foOQP9j7917qBIolVlWUpKJCxJtYqeAP9t/r+/de6wsETUz2ZwQL82e4/Uf8AG/8ArC34/Pv3XuuPkFi5ewYft6TdQRyQxFvoR/vvr7917psyFesypGzMCD9ItJYHmx+nNxz/ALwffuvdQYUqWmRyrJT3VQ2kFpNIuzNb6XA545FvfuvdSDUx6tAUBCSXd9WqwP154J5/FuPx7917p3xs1J4rU4Bha/49X5HOr68+/de6zEpA6z6fKAzB42W4ZSLi9vzz/wAi/HuvdJlIHpsjXZJpHArQqRQAemEB7XW/4PIv+OSeOPfuvdYPuWjYQ6L62Yh2+gJHACg3/wBv9P8Ae/de6TmWhEfkqJdHjLMiISQL6QbxluB/thz9bi3v3XuiE/IntbrPq6OXcO5dx0uPrYoHWGhiqRLUPJf9uIQRXLM7WHIFuPxx7917oCOvPkxszfu2cpXUOWoEqKIuk0q1iAxlhqKFm+jp/bA+hsAQeD7r3RNvlP8AM7rGPZ2U6+3HlmeTLU8lLTzoq1WqWJBpaN7nSzE8EFuL/wBB7917qqvo35QbQ6S31iajFbupZZcxWQUAooTTzieCoq9UlTXSs3pkjDWAIBP4JFvfuvdWQ/LOpp987HrKjFwx5LK1VPjdwY1CoMhQBal5aJwbiTTzpXn+l/fuvdFO2hV1faOw91Y2jghx1WmLlgioKaZi2QrIKX7eqgrFYBjIthJ/gRbm3v3XuqXd/bDyG0t55aWtNZJUF52bSGU0soYmCSQnjT9AeP8AevfuvdApj8Pm+1OyMDtKgp5clV11fTUs7Uyl2lHlCOdSi4K/X37r3WxMmysJ0Z1BR7UphVrUy4lfv4IrIn3fjV5mlkNgpUXte/P09+691Vf2btmKu3FNuF4hPGSPt46idTO9yGKllYnkEH6n+lxfj3XunbY2Opoc5R1mQgWCV4GZoDIPEkMaXRomQgEWAv7917pyyG5ZsVn3lpJJqh3ZhCadGCBZWIiVXvYKPo1gB+fp9fde6VMu4pGxzSVuYrIKqqshFFMVgZx6dMiEEWBAva1ze9ze/uvdDFtvcNFjMbiKAZKbL5muKSR+MNDR0kZH7MkzH1X1XBANvzYe/de6eq3HZjJhtyJCMhFjckKSqihleNIalE8n7C/lWBs31H159+690jclBK6nKRxUsdS/lLeaYzNT1CNwgiUr+LqOCLW49+691LwKU4SaqyNMsk0jRsIGbVBHoNtaJxf08/S/45t7917pU4948TUVtWrT1NFUxtIlL9qyWuL/ALPH6Pr7917oFd6YmLMVwr6K0bjyq9LI5jiQsuoK0psbX9Vh+T/h7917pCbeq8ZjHegyRilNGKqSCQRo8f3Ni2m7gg/WwY3+nH05917pfQQQZTCjJYymtpcmaGrKLUSSCymR9Vm0XHGjj/YC3v3XugW3ns6iCy1s6Qyu7NMywemSFfo8t5CPoSQL/wCxt+fde6ZcT4aKhSbHtPJZGRikir9qIPWuq36g1/8AG3v3Xuh42duaXcmHqI0C5upxCpPU0MQZK8U7enyU/I1KLG/4vf37r3Q67YyVTU1OMixkf2tvGsVFNOI5bTcSiqJBGnmx/P1AseffuvdG+2Fm66mzGPp8gtHDDDMsVVSiL/J4qNgEZIpJLq2oDkG4Ornnn37r3VZnzk2zSfH7vbGbz2tQpjtqbwhTMSRwQgUxq42BqIS4v+4xF7XsB9AOffuvdHl+P/cEW69qYic11NXfxCiM600VUZ6yh9OiSCoERupHJ03uAeP8Pde6HzHV+LyNFl8BUiCro8zRSxGjlPllXyppN9dyrgiwKkH6kEk39+691Rh8iukk/wBIMuPhtHg6aeSeSazNIVeQNolDkW0j68kngm5v7917opG79nYLF1lHjsNMtTIapINcYV5QQwC2uP1f4gXHAv7917o3u3aHIbe21FGZI6dqSijlSMF1q1LJdWQAAG/B5J/Hv3XugCzW9N2T5kGhyOUqZUlcwKjTSyI7H1OVjJsb3A5/1vfuvdLfaq7h3DkUfJRZeVdDS1k9WrqC0SEujxm31AA/qSL3uffuvdWU9d0UEXViYyeKAwVSmYRLCjlY5F9KASgtr/1uDxf/AA917pO4R8xsXJV2a2ThvvKqeNU1u0onlESh5AwLekodRutvz9R9Pde6Mn19vftDdEIq91GWkxlNPA/8PopnUgMmpWqJItNlcAX1G45Fh7917oaaLtqgop/GwrKWaCOQ+MgARKvpH7LLqI1cqbkkc835917odNjb82huHBZGdtwRY6pp0jE0GPpVpK2tMhHk8mizFbWvcn6e/de6YqqDCzsmWV6OobHyPJQTyzNHKZZHuE0KCTxa559+690EO4+y9zYuukFDjqZYTJMsgWkjljqI6pjHOxDxm1rfn/XFvfuvdBLuCaHKqlZD40eGTzVUHi0tS6FDGTSgChWvfgXH459+690wdRTx7u3Jv2ifGU0jYjDw5BZnQw1CtG11GtGUyXCkRo+sByhZCL2917oHt9fHPNZvdMOYxdJKlDWosxEaRl1hiUO1KKb9KhzYNIbW+gtyffuvdYsXtnDbaztB9xUYefKYxYTUUkjRTQ41D+uBn/SzECxve31+tj7917qyVqjFb5wuz6Kip6aKnmhWoykFPXyxlHoIompZ1SQ+oeOOQCnU+IswZkLEH37r3RO+2K3CTdk1lNi/vKSOhgoZZsVDTtHBT1dZTo8VBXSQCxkjJs1yL2NwffuvdDbsPd1Tsba8+W3TVPQ4+dxFNi1dYYpqRmvTutPYeRmb6Kb8W+hvf3Xul/VZut7D24skURo8Y0UkuJnaMeWmqtRNLXwI4OnxtYP+LX4IAHv3Xuhc+NHZ20N14bd3xs7mpXir67EZT+EzETVcFUtOv3MlOmNeLTNLdxJSiNwRCXW5VUVPde610v5hHwsyPS/YFdlNn0c8mHyiSZWJFpyivTzkSRy0sERkJsh1FVcgc3tYge691WRR0ErpJHWieGcF4o5Zw0YVg5Uxyrfj/bm3+tYe/de64VVPUUCfZ2usgjdmKgojNzdGsf1cH6/m/B9+691Hp5pYyIzInjcyASMvCWUKCY14Nj/r+/de6VtTivvIYZadfLSSxQq5UR/tVCoFZ4kPOm4J5IAufpcn37r3TtjY9ElNTSolkdYmaR9Z0yKB5HA4Nxa39Bb37r3Qh5bb+L+xkyf8WoKOeGjhFDQRxu01YGl8Tk29Klbf0/xP1v7917oyXSLUK4yZquqWKoj1mmilZHdgsWlixIPF/wBJ/p/sL+690YHZuFfeWydy4/VHWN9zmcd9u0UkiJDkKAs9RBY3/VxxaxHHNvfuvdBPj9k4HG7aXKYLMxyz4grSV2Pv4MhqcWBjjFiQDbgkk8cHj37r3TlvGp3bh9myy0O45a+jq4Ioa9qupINKzoHWjMZPr9JUXA4+nBHv3Xuq99yS5GnyeQK1c8s2QCvUys+pmRT5LK9jp+pAsQbWH9B7917pEx15FQryWZJ5IkkdBqaOPy3lZlP1uCT+bC1uLX917ox+xto01fVVtXjK1pjj6YVKTPRvMHgmUu1OaaMEOWI8eoEW5I5Bv7r3Tjumgn2/la+nWK00CtT+NCjRSkAG8akAjkH0n6cgi9/fuvdBrVZJXyFHU1DFniBjmMkarULHO3q0gj+ySQP8LAce/de6b9mwmHeEwCNHFNUNHFLKSzNTSEEBlfg8m4vf68cW9+690bLC0rYCkrpSJKuSfxvTllSxQTelEYj0WX8jn37r3QjQ1O5quLH1xqIUppXlgFPJKHqIR4gDUFuD6WuLX5H+x9+690PXTi5SizKx5WtNdSVrwUitGVfwvKVKOqEgC4IvwB/X8+/de6O5mcW2NloqytlGMpfO9DTin0tPVRwguGq4o72vfgN9RY3Pv3XunPbTmavd51lgpQZkp5qpFR1EsYOt00/ouX0X/PI559+690sKkJhsjQ5WilFRSxQk1xiRnZYZUKqNR45FiSLEm5Nzc+/de6EXE1keQo6CtoKqrx0rQuirCQqlZ1LvNe/Nix+vF/x7917qdS7TkM0ctbVz1E9ZKIxLPJdYh4/TMi8fWw/qL39+69081+NTE45qGopZFrqedMglQQ0UEkQAWM3B1NrB1A/j6cWA9+690ns9mahI6d1ol+5KRTzjyuwEZQMA3PpP5+lzwCeD7917pNI1JlcTUYfdEj/wysqPvoaGSoio0arkmZYi9SyORYDUG0/QAXtf37r3RdtwddYCpgzTYuqWvWlqXUPOyWEI4gmDrYkO2qx4uOeL+/de6Btuu6o1bSQfYrMKR0NyJfuFlj0iRYn5UlQLD+n6ffuvdRazZ2Q2xSJDWlAngDCktqJeQ64WAN7XBv8AX/iPfuvdAvuKoily8lEdcdBFE0ghjQjSxF31yEXtb6ji3v3Xulj8WuwMV092lS5X+Hx1NHkMxRCqr5Zf89RSSf5TQrGeOBIpufpbngn37r3V9W83xOemx8uI2nkPttwIsJzcdVBBSQwVMa6mmhDcAWOjjjg3sQffuvdO23+rZqipkxG39zZPFUtHTpPWWqpqimnBi0zIjozXLBja30P0BPv3XukHVbC7jy+6kp9r7kyGMxFFKYKRq2eenqKoRkpMiQn9eoq2lj+LEH37r3Q3L0vvDc+1q7bW566qr6fPUBo6v7h1Wmh1p4XdYSTcn6kkHkfUG/v3Xutan5pfy1OwOoc1mtxYWeTKbNrKmRnlgkkEsczESPCyr9ANRA+nHPv3XuqX+0OuK3argTCQIzyKPJ6nR9XKsfpxyLW+n+Pv3Xugko0oWoKxauacV8bL9s6kJCiqCTqCn8n+l7fQ/j37r3Qs7F3LkdvwJkaWeeKoimjMEQcqJwp0sDbjm1/+N39+691Y38UO9NhS9iYKbszFUNUKCupKynp6ypWlp6msiqlCq1SylUax1cn6Kf6j37r3W8Z038k+pt27ex9DsTeeBmipKKmplpKCugJiYpp+3CFh9CTyLXFvoPfuvdAP/MJ7j21sb4676zG7MjjI2/gVe1BTiujiqa0yxGnheJCQSuolSACLi49+691ojjdtNjsxX5zD5U09JWVstY9PUzKZoW8rSaY9NrgHj6ci1+ffuvdDx1B8qoNv7ikG5alZqSKKNaCpQeWBCzX/AMoia1wpOon+vF+PfuvdDH23/MMz+axh29tPCw0eJhiFJV1zSCRskIWJFVFBb9ksSbaeQLD37r3RPar5e9lUdVHUYyc0ckEUyQNp8lkmBVwQ/wBbji/P+9+/de6BbcvdnZu6pbVeYrmMy6Io4pmRAskl3IPCrck/T6c/1t7917oP3yO73ya45clLUzyqrGNqhZfIX5VZDzci+kf61jb37r3Qz7a23mElhppS0uUrCkqopJaI39UUkQHF/wAm549+690PmBzW5to+Wn8VbSyKI3cRB9cjH0poUfU2H1t7917owOyPkBm9t5CKbMZCo8cZRVjqVKANYIZZdX10kHg2/wAPz7917o7Wy/kBgMzSLFT5Cnq8lPMks1MrEARX4NxxY6g3FuL2/Pv3XuhMrJYKoMjVENUyossn28gmgo/OA9jILgH1cD8HjkC/v3XukpNtemrJZWpwohDENJJZQdViLAm3FrA/74+6902nDilnlWCUPJC0cwWMkyExgEKi/UqWuTwP6H8+/de6VVLuSgqVeTIwqKiFER0hiFpyvqs6XJF7eo35/wBj7917pN56hjydFVVVKkcck3kYBwVYaj+l0N/8bf1Fre/de6LvmaeemmlRLt4gyFow7MNb39SgA2I/2H59+691xp91PQwaQdTU6okVOzkpeIaHBQ/hiNX+F/yB7917ptyWbnqJIKzIFo5KiZNEcd/GIwnpi8Y4Fx9b+/de6C7teCXD7XyO46W0DmN5I4ksgWYj0kOL2tY2ubf4+/de6qWz2aym4cjVVta8sjtMzNNOb/uF+NLc+m//ABW/9Pde6UOIwMbQwxzxs1W0i1Hn8v7ZgIsEVPpcH/in049+690dDrXAUFNi6ODwa2kcSVdwjgFmvwTf8cgfj/evde6MC+Qx1Nt7IGihgVaRkWokJRZUCiylVsfQRa4uCfyffuvdVvdpVNJWbgrpYvRJJVD108aiNA30Yr+b/wBR/X37r3QxdcSt9vQU5WR6WyLNWNpWxY6gkdiLEfkkW/P+Hv3XujPYGkginkp6WpjljmKLIWs0yOPosiDk/gf48G5/PuvdCtiqCpx7NNkmkGhTKiyOBH404BRB+m4PABJ/r9L+/de6UVLW1jFK7ERPLRuwFTeR2YqpsBG1xp02IuRf/evfuvdC3tytqGq4Kmnerpl8UcYj1K5klcgEMT9bfj8f659+690YiTFPVSUzvEkFQFjkMDIVlKlNSsJB9Vk/VybD+o+nv3XumDNxyRGZDTQRxSgNMjsw0zRH06JR/hwbGxH04+nuvdOWzKOgJqKqohhnRIdUMNrgFRzpb/X/ANc2/wBf37r3T5RVsGVrnxtHAlKJVILCnZ0WzG7G7ctyOeP6f4+/de6n4+kjwlbkWiqIKMlhHJCzn90kWMpBFgH/ANSOf9bn37r3QHb5yjU1ZLlDAjeNrRRLcXkUHSUI+vNtX+ve/wBD7917pL7Z3C9bXLPnomhiOvxIhJhjAOklib34/wBj/jce/de6MrtuvpaGnFbj6mB0kljEtPzrCyCyCNWB1Fr3JFrf439+690u8Nl6Nc7TwzCGmnmit45ZGeTyLfWCG+t7LawsB9D7917qwXq+hnr8HItTLVSQsVFP46lKdUZhe4XSD+Bawtb6XPHv3XumrsDrCk3GaGOHO1ENVTTOsCVlbA6CoICt41nCgHm36jb37r3QVQ/HevxmZGQyG4qyhmqo2ip/vqw/YSs3q0aKZjpvYkE3/J459+690V/5gbKgw208aKjJmrRqlaVlpZ66zz6gYTGsllKH8n8n6n37r3Q1fHhcdtjY2MpIsxiKSefHLJPTSs88pXTadQY2sCRfnk3t/sfde6GmjraNK2TFxpR0wyEkcjuBJJNPCQLyJI5YkHgFQth+Prx7r3TpuHrTeOQlFXiNu4aWGIxzeJZ7VLUaqPI5WcWN7XIU/XgAD6+691qzfzd8dLje5qFJqqh+6fHjy0tJTimemBYHRMoJVuB+ri454NiPde6PH/KCo66HZGRmlpsicZWyrTPPTQCeOMMGIaQRWazW+urj+g9+691e/itupjo0rKOprmeTzSE0tNBThUBt/lAqb8gk3sBx7917p0j2ujyrlFio5zIokmiqa1UmGgk/cJKhIVhfkEG4sAByffuvdChh6GSmpKeooZaiamlGtYoYoZyGUWlECabgnizm17EgXvb3XunF6lYJ4lrcbnaiqKFjD6Y4IgfVqn16Bze9wRf8fQD37r3QGUmWyOS7BTBSYiqoKQSzSNkKGd6laeKNtUXnMy2Go8MVFxx9ffuvdD3nKnrDb1HTQb0bIZKarcSLKvlyE783MbEcqtv0t9Li3NvfuvdOeD7m6aw+PWKg2/mWpaWRkppjGJWOskFXpy+pRZtN2S3HA+pPuvdKDO762FujFQU2DqpcVVSDRDT1FHH4XlnHKyJHyFBFybADn6+/de6cZsbuaLC4/C0FViaaplhDS/wpqZVriBeASyyRt+o8SJYNaw1C49+690NmEXHYulQTrLBUJAgKF3nVWVSNUZjX0ljc/S5ItwLj37r3Sv2nn40yU00H8Ripwjq+iCeESyIhOqSNrnmwBYfUEn6EW917pj+/ykjZhottNRUMkkk0Ej5mCOmFQzBpJngdmmVWBvY8D8H6j37r3QaDuvGY+eagzcG34vtal4apVnppisKMNNaJFD6l503sOf6fn3Xuom5OwKTd+TE+24a3LUlJAJYZabJ46PFukC8xtGHU6R9Gu17/AI+gPuvdBzkd2U1ZRCPKZXaO2GYSoYqvJUWRKliUYww3JVuVH1NiRyPqPde6COfqzGwZODsOTc09JQU0lN/Ef4XQRjI10SFopFpapRI0YkiY30mwBFiDz7917owdDDgBharP7YzdVLin+1p4cdXzy/d0MUY0wHVC7NIeOS7avpe3Hv3XuhIifBV+2Keaky8smRaBT4g9TG8siudbFGVgAtuLi54F/fuvdMLFJqKqgrstT4xmQMmWr5HaRliQNpECRqRzwDe/1/Hv3Xuimb/7+w2wa3I4/cNZFkI6SMtS19FjK6dakvEP7ZNlCg6mvYkEDke/de614fm5vmn7I3XlsjDnPvEq6WSoiakp7hqJGdAssYA8ZDOVs1zYXJPFvde6qH27LNT5PJU8LySQGskJ8unTqhmZH4sDcEEggjg2PIN/de6G2OuFPBRwUtUoh0qJYZLyM8UxNlZ3+ihgTck/42+vv3XuhFwqx0dSC0dK1Q5jEUsTosPjK65dCchgRYC/F7gXN/fuvdDPtatqmyEdaxiCmAqsTB5KbxsmpgsbNYXvz9D9CLC3v3XuhioMqGgFPI6u0xj0SBNKRoJB6wtx9BxYfi1+effuvdS641EKVLLJSvACn+UMjauItX7asTzcDm3Pv3Xuk7S5BFh0Nq1KGljqJWLOqsA4d0UG8Yv6QCCDf37r3Rfey8/OsVQoqDNKmuSKpp9SLrN7WAa4JFgByDbke/de6JplMm6TVNRW1CzyIxkdU1i7v+nxoL8rcaubXvYXv7917ouHZW46Gqqft4PG0kTr5CvJZnF/rwQPx9Dzfm3v3Xug9gcTeMook0foA1BiWHOq4+gP0/24+vv3XujW9PnJ01PM09FGacR2hdks13sXGn+hAFyLf4c+/de6EarmlyVR6o4XaBJVIUrdAFKRmx4uLWN/9hyPfuvdF93TFIZZZMiQvjkYu5PpOjhFt+LfW/55vzb37r3RYszLHLlp54yukyOitddPHKHgADjj8/43Pv3XujjfGHMz0uZp9PidzJTiIqWcm7D0ML2Fjc/T+vv3Xutsb4X52GpgxcFXSS07tSwowhRtGmNFaYoxuOQbH/DkfX37r3VwctDSnGQrSpJUlqUs5ZG8fK/tKjNcFQLA34Bv/sPde6rm7d61gyu6a+sSjJSE/cSaIHfXNGQNKC1iVvcqALD6n37r3VE/8xfqhYMHWVJxscchgqKimghgYKSjG7mTgEkkkj8G4BtYe/de611MhSrBWNAt/IjlBHps0dmsQf6kc8/6w/Hv3XusEdNIpJuAp+o4Gm5+tr3H0Pv3XulBicjUY6US09QFMV5SQGZjptYAk/S/4H55H5v7r3R8vj78tM/11UwU4nk8DSRSM7y6VVgoDRMlwCp/Btf8e/de6vU+Pny2272BTUMGYeBpbU7NDFpRgjOFGvVckk3P1At9AOPfuvdHEzOxsBvRGrMbTs7kSTxI8aymN2TVaO3Om9wOf639+691h23ss4hoozRtBqAWRhCF1FSCpFubA8n8n88fT3XuhFzmwKDIUyrTeCuqZIw5VUGmnaUXYlwvDX5/3gWFvfuvdJuPo+rggStio6q8DXKJGS7eWx1llAJUfj6fTn37r3SY3Bgt0Y21NDHNCsSvp8eu5SMHU0tz9bH8/wBPfuvdM9d2VjdibVr8juSeJtChZIZVT7jSI2JeMtyfp/j9fp7917rXh+Tu7E7Y3vlM3joZaSjE8ipNWssEAKyERGFbi6kDkf19+690SPOUeKgaRI5GqahVCTzgKkSTD9QQD6j8cH/X/I9+690j6RSksZnMsUczvGxQqWNxZCbc2+n+8/X37r3TfJQytUNDFGHjjZijM6gsWe4C/W54/wAf8PfuvdS6aN6V1gqEbzMvESSMGtYcOVsQOeOPfuvdGl6SxdRVZeGcqFITSUuJCyg/1sPxzYj37r3Vn2yMdBQ0wmkjcsCCqxxBQCw1Ag3v/tv+Re690K9F5qkxReYx3fRoYH639KMSPyDb8e/de6GTb2FrqYpMWek8aL41muFYX1XI/ofwffuvdGg2ZjW29kcZnnqY66GTQPt4SFlSV7WJVvqORyfxx+OPde6NDvHMO+MgtS+NpoFkcKBqPp4HpHB/xt/xF/de6LXQ7ofC5hqqBjNA2vzjU7IihrNGy2vq/wBcW/3n37r3Rj9oVNBu6mOWxUMcNRBzK8aosiOVBXUqi31AHH+tcXt7917pgzXWP8dyE9Q1HFC0xEkkyIY181rSyOh45J+g4vx/T37r3SezO06zA0IjESMq2jSRACXMZ4IJ/wAPqOL+/de6d9k59caxM8LeAsEkLIfGjEaCZP6/T37r3SV3Vt/JZHcMeYjx0LY15GdKhE12RjZ/2wB/rg/0Fvz7917oEOy+nq6qqYN2UcEBopZftZkRWj0FReNpY15Go8Xtb+v9ffuvdI/bu0skZHSJWgaOQFf1OboTGUA/IJ44+gt7917o0WzK6alaDHZeMywvGIjfkqz20kg2Fv8Ab8X9+690zdydU4qsoostQ0SozukshiUMz6hZwTb8fX/b/wBPfuvdEj3T1xJjcNNmKCmmq/KjpNrQLFDpZrKoBsvH1P8AUj37r3Qdbdy2bxNPOtPBJSD0hWpDZfKpujuWFjyLAc3BJ/Hv3Xujfdbdv5CgxtPTzTyGSEFaoyBlhacMAUS4vq9X+sSOCPx7r3RoNvdtS5KnhpKxfHri0sWtpY6/21DD8kX/AMPzf6j37r3QhS11FX7drci9Wg+3jenWmMq/dIPH6V8RI44tcXI/I+nv3XuiaZaCOszFY3ngsNMhJHqi0mw1hx+R+R/h9SR7917p6wHigq4ovvkhpyXXQxSNiWUM2kAi6tbgA2P+H5917oZKGpmwATOxUyVMaxiUQVkHlp5qcr45Hdf6Diw/Fz+effuvdEB+dEtLmuuqzIUFW1BVxv8AcijpleKmiMguyxabWF7Xte4twB9fde6qO2JJUz1UTPVtcqSXLLNCJOFVZtVyS1jpCgW5v+PfuvdGModv5LLxySRBEiYF5REzKuu11dddr3sfwLf69h7917ovnZm1ZpYqutSridacRU9Q9XOFqUdnbQqx8llUA6rfS4uBf37r3RXsBSVg3DHDTJE9Qk7RrIyMqyWbVqS31PFwTawBIPHv3XurI9oZDH0O2MZivA1XkJ3Sevq5kVwglX1COVjcotj9LAn+oHv3XunHfGJxEFMtRBItTLLA0YeNw8EWgKUIUEm4LG1v9vYW9+690R/sRDAW8UyvOx0Kz8shfizPzw3Fh/gb29+690SnMoXr6oTkSH7mWLSGZkVuAdIH1+v+++vv3Xuo+Lx4V5fHCWYWLKy3S1iUJv8A4Ej/AG9v8Pde6V23NmVGbosxklEKxUZkmkZpfCTrNhHEt/qNI+n+P54PuvdKiipKinxU0FLiI66V7aqkeqopYU9JH+F+SWv+B+D7917p+2dt+sbIwxJTQ1RaSIA+ptDarnSRfk3AYG30/rf37r3VwXQPVWRyD4eWGkpqTSKR3qPGxiVjKDp0p/aFuSfyRx+B7r3Wwj1zsWWj2FTV1RUJGkyRw1ckIkp5PuUAjjiVkDD1i9z+ffuvdcaGpfE7jrqajytVSY4UVSlY01Ys1CrmEqUdGHoZdWoCx5INuB7917oKsDit7V+Uy8dFn0XbGQaeGpmargqRUyLOzwSwQyxoYkCtpKhTc3JJvYe690n94dfbtwOShye1srWLXwwrHUioq1+18pQjUYgroyEW1AqL8WP4Huvdep6fI0keNpqqsTJ5LJn7mrrMYJEelZgBPEBLpAVSLrpW4PH5B9+690sF2junHGiycNa24KZRJX0U1SzRNCyqSqyBgLsv0NwQR9P6e/de6Z6jH4zedLkINyjJ12ZHmeNXlSjC+EELHGwBXSvpIvbjgA/X37r3SaxmQ2ft+kr6eqeaprFpmD1FdJEtNTzRLojvIim+k2NrXNrcD6+690HuL3BvObNRieSl3Ft3JzSJS0tNTpRtEAp0wiqA1BGsSbfUGxFxc+690N+B3TFgZXgi2rjNu19ZStSTPSusCoHI0xzzIrH6G5kABv7917oLt+djZfAbhxWBjnmyOFrzFG6R1lRU0sMUilp4q2OljDN6jdXMgJ+mm3I917pd7d2zjMv4amLNTzVUZM7Q0lF4MdT6V1Rq7zlrfkXaWxHPPv3Xumvce74VrZcPW17SNFOkcjxxzVzIQQqqkkS6OSCdIa/1B49+6904/Z4n9X8Sn1fb/wAQ1fwuv0+e3j+lv06fRb/Vc+/de6//0NIEYAAELKHkHpsp/QV+gVrgt9Pxfj/ePde6UNLtCplwNXkoomdllVZDpZUJJChiLjkEX/2Hv3XumLCYmR8slPLCs8c4aItP5JAjH6yKXvyv1+oF/fuvdGU2LhKPHaKV6U1UxsKd4mKkckEE/QXvz/hx7917oSN50s1Fs3JTfZyRT05iEcJY641drlk5+hBvxbm/B/HuvdANhaAV2WplyDq0XhJVEIDpK41hGAvz+T/U/wCHv3Xuhb2pL/CaDc2OgsJa6kkDgzeJYEH0miUH1ErxYW5/H9fde6BmpJgmQEmSdZTHAn5UqTqY6Tbn+vB/2Pv3XunhKaB0qZ1mKM8KgQSMdKyL+sgg/wBebjn37r3XLGmainVHp1rF0B9QbUEQDV9Xtxe1vpzb37r3Srx+4qmhqHrZWalVBaAjgykmwjZBzpH+w/HP09+69095HOmqx8ZkyVZKZ29KvrWy31eIH+l/xwLfj37r3USKvqYKGSOidoPuFCVGglRIhuDa31IuL/7D+vv3XumOVtUqqUDSIjIWPKuD6lc2PJtz9P8AA/T37r3SJq46qoqUEDSokTgOY+CluSL/AI/rb/W/I9+690MO34q18LU01AJY6ytjSnjluZDI7toCIR9Cbg/4f7z7917qwTprb+a6r2DJTZOZafcEsIrVqvAJHajnUvHCXNy1ieT+PfuvdAl3P2nPjMNPUZImavdWjiliZlYTOD4pEub835tfj8e/de6GH+Tp1HVdwfJyfeeTgaqi2hS/xOOYqzolY0uqIO54DAji3Pv3XuvoLdRySNtjHiuLFoolSRHIsNChOXPJNhx7917oYGJdGQMI10HSUJN7jgen+v8AyL37r3QZyV9Tg9xRx1MzLjMgVBeTVpEt/oD+Afx/jf37r3QlSTrVxolPoJVWYEOrKyhbi3PB/wB4v+ffuvdM5XxHk6Tf1g3Zjc/Rrf737917rBKD5bWZbxm9g2lhq4B/2Fr+/de64TRSgRldVlAYn6jT/qSDx/Xnn37r3UWRKh0aFvHHTu3laRmCuARYqCObfn6fkW9+6901vAaa70yfeyX1GJWsU/I0sR9P6j+v+tY+691lp6h5qg09QTDUIutadWVljU8tqa17m3++59+690xVbVdf5mijeARM0aEalDj6DgAcn37r3WTH10WP9EckZluupZASrqSASt/z9f68/wC29+690vIf8phjnDDQUV312IFx9B/sbf77n37r3TFV19IROqMGkUhDGLgKtzqBubfQ/Ue/de6SlfmsXg6Ksy+RrYIqWCFp3V5FQRhOHDX5uB9L2+vHv3Xuin9r/IOjqtuVf90dWVqpI3ipno1DmxGg6SLkuCbk/wC29+690RXcHxbg7429HJuXLZGSsr1aqdUh+2noyXupnqeXfRe4sRawH59+690TLeX8qPtDA09dH1Z2VUVOPqI5Zp8Tl5quihr657gIZ6azAMTzyLgcm3v3XuqGPl/1V2F1Cs9J2jVNR7n27VVGNiijnnelnSJ9WuBpbajZhpZSbj6k/j3XuqiajcMlTm4KlauWUJkUmEscjI8bmUFLSH+0LcEG39B9ffuvdbhuxt4UmV+JfVe+qOmWvzOO21jaNairmFU6mljEEz1ExPrYKDb82tfn6e690VHrLsLH9ed5tVZGmySYHdDTVUMa0sa0f3VXA5aaJz6dYkJBFiCLG/1t7r3WH5q9fU24Nu1e7dhYdJf41ejjpaSl+4rIstIv7sFRJBYG9izWJ035AHPv3XugY/lq/G7LbVy25u6exsE4ih82P21SShADURMVrqyNzYftngMPyP6j37r3Rt/klkI9x0rUuOyK0atG880LPJKK1AxjjpYlBB1uSCxuQLWtYe/de6rdzmxctjHWWpJMZjlmDHU5pnAP7TIx5vwfSAOf6j37r3UrYWPqsrUxxZOoEeLp5VCVDxIsqRDiZUFrkH8qeR9B+PfuvdLXNY+gx0lXVYvHxTvTRlKczQPKoRm0ya15NyLmw+g4Njf37r3TfTY2PcmKlnhjUfYT3d0pkjZJNAMwp6YeolVJ5II+v5vb3XuhT2FQU9RR1NWlBJVUdFGYo6uYJFJ5l51DUARcX4NxcWt7917rCdyZmnqTi8RNNTUCVL5DRUSymOZAhWZJrfUsv5A4FrWt7917pP0+Toa2r/deNaqecCSoAZ7zyEsYIxLxYHkWsD/Tjn3Xuhc2dt05GorK+tsmNhiijWKtMcNdWzlrTy0oU6Qqj6AD6c/4e/de6VmXrRNXQ0ENNFYU7UtCY4yFhhsAkk973N/8ffuvdBxJtqI5SaTK+ANTRskMbDwU0ixjWZplawYk355/wPv3XugF7IwOielr8TTxsklR4ooKBWMTGVv3jISeCrXJP9Ppx7917psi3MNt5jGQZCnfIvLTLAzRLJJDQKvCskdgLg2ve9j7917pd5fAw7sx9dXwhQzU0P2yxSAlwWKu00Kg2v8AW1/rx+ffuvdAfQbTlwctdT1L/b1E0cnhV2LUoK8SkKSLMo4Atz7917oUensdBRZebKYurjSOmpJIsorTQQT1CBiToVv1Dm9hx/hzf37r3RlMbTbayxrf4a1TDOsMdbJK6sJVcMdQga9wD/QW5/2Pv3Xuht2jiM9uPDpFh4ciZoayNakzFXZIVu4qhck6Ra9j+L8fX37r3RPf5quzd1ZjrjYe5RO8dNtORqTKwo0gSQPbVVyIDfUzWuBZRwAAOPfuvdEH+KHdbbXC45ZzBJTTq0SCWVWq3fhxJLe2m34P1HPv3Xurw+ud60OZhpM7DE0tXPApd3AiippEXT5UEhs99NvoQSPpf37r3SN7q6qouxqef/KqTG52qp3meqmXxqDKq+N3KqAqkcC1gT/sT7917qmXt3p3cvWG6KWWoqTVuJjJGYlMrjxuWDnULEEAMCQePx+T7r3RkOss5Tbyw0sW42WeaohpqKALGFCExiF1Mi2Ib6GwNv6/W3v3Xuj1bW6V2D1ztrGT0WJx9XnMiiS1MtWlPVVLGYh/JGkilUCqSPqLjk+/de6LN8nd47W68zW2ttbfjomzubNNLWvR+MGk8hUTJIwuhP8Ahbj6C3v3XujA7YpoJNr0VDPPJSGsoaeSOWTSqiV4VKyI6DkDm9jf6Aj+nuvdOeOSenmmqaMSSoNNG1VEqzRzabK4SncEhmIJL2ABuDz7917oVMPlHpMYf4Waj+JRLJro/ATHWXSwMqMNJIAsNQsLXFvfuvdJjK0eWjamzlasM1PUwyROHkU1MKAcRtDL9PrYEc2tz/T3Xumnb2Zq6qs8OMjakIWVWVqxIPHHb9xqqpnUqAygWsb/ANPz7917pZYvtimFU9L9606w0iRakIqI4JYPRKI2QAnkNZm5IH19+691Dg7Epc9mGj+/up1pd6kIdAYh3kJOph9bD8D/AF/fuvdd5Xdu24aeVYcjRwyB9DRSGJRVIBoMasVL/Xg+Q2/P0sPfuvddfGxKCs7S7D24ppquryO2YsjiKeGnasm80kljVLOXAURKx9SAFVve44HuvdL3tHcOex2JwOK2lAtLVSk42dcnVRwzfuExPPVK6kyRLb/F7cgi9h7r3RQ9+4qrwuDysOXo6as3dXIxoa3FVcZo62qRwVVVcL+hCCA17/6wA9+6902YfvPdG2cVisDPlooNxxwRQYHHIyVEAq0/UtXJ6gptcFSbC/0uCPfuvdKiLs3IVeMzNJkMYqZKprKXJnIJEZHqquCzSRy1bs7NyWFz9Pp/T37r3Qj7OjzHZNUtfnY5327Twx08StqkiSe4jR4y3Flt/Xjn/XHuvdHChy9HgsTSUtGYa2aii+2iomkRIxEkYGuRo7Ext+ok3JNwSQLD3Xui09z1U0EmN3thYgm8tsyrX0ppCwqxSomvXQzg3EsY/wA3Y/gfVSwPuvdGQ69331f83emJdu5w0eF7AwMa0tfTVzClyGMr9X2praIvfXQVD/56JU1JIbhlQkH3Xutf75dfHHJdHdkV00+KqItvmSVJ6YIuimlJ0mop3fUkimxdWBIIsebn37r3RJqiWkqXjEdPK6CTSJHJLNHbWoIXjk/gcc2+nHv3Xuk9VxCSqCLElNF5gPp6ZApstx+P9f8AP+v7917pXRR/bhaaSoiLyRiRRG2kA6bt/T/ff4e/de6hRVKwSyWHkeQ+MXCkWvfV6LH8Dn6/7fj3XuhHkqqeOgxieGKoqJI5vNwQ6pYIqfucf63+ufr+Pde6FvY0MhLVgDxCPQxp1sirGiaJJCY7XWw/24Nrm9vde6s6+IP8Bn2purL1NNFVpFuOjWKExIohhx9DLNMnlI9Ql4NzcgDgi59+690G8WM2ZXZXL5BMWuLad20grqiikWS5Yon6rgC1hYCwP05917ohneG7GbJVGPpKh0paOSRI0icpH5Ha2qRIzY3H0uLgW+nv3Xui94PE1WTyHhjmMgqY5IiZGDBC51Xu30uLXsRc/wCxHv3XumfM7KyOPdXKWjaaWjhaO15JSbuQVvZQDfU1rH6cC4917oe9r4OloaLGNRtX0E5p0irgtXJIuUMjnVNIsRBWMXtfi34+t/fuvdO2ejwmBqEpNyVdfVQzFnpmWT1gTRhyiyqbkXNizc34J+h9+690icJjcVFmWrI0avxzF0p2lijl0zOfIqSNaxCm4P4Nuf6+/de6ZqWjp5OwKON6iTw1VUY6TwhY4mq9VlhJf8arjj8WAta4917qxTbPX9FlcaybidaGPw0xp1LeN2yCr4oY3MdmCE+o2JuSfqOD7r3QkjreGko9FZHSmWjQiDTKqs/lhN2QCwa7MpHH0+lvfuvdALgKLI4Lsunp5cnWU2MrpVaieneR0WRD6Q6cgW02BP8AT+h9+690bykzuZydY0xy01VHCqyvNMCoNRTjTJFLc+piAdNvwLD+g917odsNuNsjNjqbKTzSQ1sMej7VvDJHHESUE124IYmzC1103sPp7r3Q07WyUVFQVGMrZ6eobJ6qaJJvEzrRKpaIKzD6gk+q9zzf6e/de6UmLCY7H0/ggmengLwRTkqttbslmKWuoNxx/hex9+690/QZ2KKOox1TUo8qyqKd3lYKGZAFiUP9QPybH/be/de6EiuzEEeJoxVXrJlpvHLJMFZYDp8kVMSvJBuCCo+hANvz7r3QUZLJYzJQNrgko6qxEyRkGMqh5m1f2gtgLEf4fj37r3QPbuy8eUqKfGxU1RLCkRYVIU6j4eHMZAAsFGq30uSBzcn3XugZqKw0azyrUVEUUkzCOKMD96KOTQpA+gFwbA8gXAsPfuvdMFZu6to68PBj0qJJWRkZgqp9tHGDKgVvpY2sfqPxwffuvdLyl3n/ABDCTVtfjKKorI2p1cSpHJ40hXUpVWBuDylueR9bgW917oIuz8ftXI43IbjxJGPyM1FHG1H4tOmoemWJoYwOGva5Y8g3/pz7r3RFMNlKjG1ldDkoJHalnkki0F9VOkR1lmsAQ3F7ixtx7917rbM+A+a293B8f6CuqqOhy1RiqdcfVK8sb1LxwL+yZA35UDQD+bWJv9Pde6N/DsrDwU0lJRYBaOFpFD1SO66zJKVQSyCxCqOLj6fT6e/de6T2W2rtOPP4+vatyEc2Ej0CihrVjVnjvFJOWkN2UWIH1vcH/W917oYcJi9pVtLT5B5KlGihFOsS5CNrqzag7qAVJJJNyPyeTa/v3XugV+UPVOH3t1DubF42neqnhoqrIUZEsUqSTxQNIwdz9CtmsOb3HHAt7r3WjD8rNt4+I5qnqYclDlxVlcbQrQzBpJ/MkCxiIpdlkL31AizKAASwPv3XukJ0N/Lq7z7w2HX9k4Ta2UjwENNkKihqpqMxwzGhcmSGNnKszEhlAVAeLkW4HuvdFw3f1/uXr7LVe3M/i6rH11BK8UkE0TXVoxqaQsbfW9zx7917pFGp8fqR5YZA6kEOys7oW0SWvweTYg25/B9+690OvWXd3ZnXVdAdtbvy+JljSNYVhyFTFEGLFkLnVybG4J/3jj37r3Ql/I/5Jdxd27cxNFu7dlVnEx1MlM2qunkDw2X9poibEcXI/Jufzf37r3RJP4bklMYlmlUSDUV1uFVP9WhP4BP0HF/fuvdDt1b1JWbwiq71YpZDAx8UqhDPTmQqtQrfkauOLWP9ffuvdCXh/jtUNkxRVudlUoNRSzEHU2lI2J44I+tv949+690ZbDfGvY+OxpOWD11StOxvY2LN61cX5sAfp/tvfuvdF87V2htLB0zjC4wq0ETeaqQFJU0AC0SD8n68fX+v59+690VzbNKKDdNBW10csVPLVxvE91aXxiTWVZFJ+o4/1/8AePde6P8A9RYXFbg7Exskl087S1FNKv6ZEVv806txpIB/p/W/Hv3Xuj/ZjpjDZDJUVX9tAzyyxxiJFGpCACVVhf8AUvP14P8ArH37r3TPvr49Y+pomEdBTvIVaaIRoreKLSLLMfqX5JI/J+g/p7r3RM959bbw66eevw1NU00YjWSKeASRhELMoBFiORbjj/Hn37r3SHxnye3hs2ieBa1qZyiQV0U7SSmtMR0hmVv6/wBR/seffuvdGu64+VFHuOio6TKy0kctZNECIZiGUBNDXD8i5F/r9Pz+ffuvdHP2xLgMzHFWRVbJI1PcyKRIQWOpQQObMTpvb6n+nB917rFlMfiw0virqeKqmYDSWCyh0UFgzfRfqRyPx9OPfuvdRaU/Z008Ty+e4VdTFZkV42LFjD/Q/g3+nA9+6914Y/DZBREKVBWOt52NKGR1IvqPP4Fxb/YE8e/de6D3dfWFEtM9ZCg8jETKRG8XrLgqnqHNxbj/AGHv3Xuijb7mzdDVoNMy01HKA0USm8egBV9JFybcX/4p7917oOu9uxj/AKOabDpiDSy1VKUE5kLPWsyhiXS/pPPA+v5sfr7917qtimeZ45ojGrJrYsWe5Vwx0hW5N/pf6E/X37r3S+xG6cXjKeOGtXU6fR/GHsLcLr+v+x59+690rsf3pW4QvDRwK1NEOHUADgAKHA54/I/1+fx7917pNZzuPN1EFYtLmp4KfLgmvpoW0RzBhypX8W4HBH59+690DJzctdXK8lQ3g8mkktwtl5LD8/Qf7D37r3RtOv5IzTUAWWUxtGGIh8mkOR6WKAfgAC97fT/X9+690YnAfdYyqgqpJZIIjMh/ck9Txk2uVsLH+oP0P449+690N9CMnuGpKUrD7aJA/mZyyEk3dXF/ra/0t+eAPp7r3Q0YzF1E9PDR06eNY0TyhI/GCGTUxu31vx9Af8ffuvdCrj8K+JpUkraWoeeohR6NNBjjdgwAkEpXkL/a4uDce/de6GahnycuPpA+Ther8S2sC06ootoN7cD6X/IuR9Df3XulVV7SymT2xU5yohUUdJGrGKVNLzSgWkkj5vz/AEN/8PfuvdM/XFLHXtUUSwrHJKjxwqzxkgElhZDYobX+t7m3v3XulnLSUW3M1RT0GO+4kgQCskmfxtGwa1hH9DdrWP8Ah7917py3zgYKrHRZKlxrx1ErGeqBDP5SzAhBIigBQB6r3INvfuvdBhubZUFbi6DK1IjSkZrTSwqo0i1mI8nBKtYXK88Ee/de6CepxcJp6mkVEKI2imkKKKmaIfRgFFluP68H37r3TvtrA5SqCLRGSQU7qTC8rR2SNrsWZSP9uLEf61/fuvdLCpzVJ/FKeR4H+7pHjVJY5nBRYgA6Fja9j9Pz/W/v3Xujk7T7Frk2t5afMTUVRTRqtFDToZ6iZeLhY1VmDW45ax+lgAffuvdGF2Pkdv7ywdJS7jxOdGYjqI5Fz0sZjirNbalempZLEMoP7i6TY/k39+690MtF1fS0E65C+XqY1MS0grlknVQSWklaF/08Cw5AA4/qPfuvdEl+fGEgqcZtDJ02LyC4bGVqx5AKjhS7MFDxKpGgX5OoEc2twbe690seruo8RldvbZ3XtvELLLJS0omXWI5SjKNRRwCLjm55vx7917pc9idPb3zc1DXYHN5Tb89HSsaRzKKieMg6nvURBQqj6EFT+QLG59+6903bb2h2zBR1UOQ3hVVqxPLE9XV5NGRqRFs1PTwyASoxIPJci17Dj37r3Wpj/NJxFdivknl4q6eaYtFHI0ctbJWwEuQNMXlZiqn/AFN+OR9D7917q3v+UHU1uO6xkoKel8i18TzRoscyw64wRGDKg0hv9e/Hv3XureK7Lblgr0pc282I8M8Uuo4eorKKopZSqrE1Stgf8V/Jt+Pr7r3T/JTZnFZOop8fVQyRzeKdWqqfWWMoDtG0MSuoS1vSPUR9Te/v3XumutgzMeaiih3NS4yrrD9zFRUn8TpoZmSxZPJUDSnIFk+hPFwPp7r3UfK7g7kqasUNVNhcmDEsUBXGyGrNNCdI/wAqkaQBwPpdeBY/S1vde6UG29m9gbgqaXcmVxtStXRFqUUlJNUUFP8AbOdIeZKSD9zj8lh/rAGw917obYeqYccq1+doo8i8pR6SKmbIShFkUM6O1YdQ0m/0AA4t/T37r3XGNcXIavbuNwtLSTVUqq1PNJUUH3FNf92pjqhe7ccj82H+x917pR0O2aOjnkWkwe3ohBAEpqtBXVNXLx6pZgi82awVuOb3Fre/de6gQZHelTkauhp8jhaKShkhNBVIk+h1Cj7iKpmnuI5OPQ2iwP1BHHv3Xuh3ptz1mE2nLkcvX7ddl+4lWaXKxmo+yaXx092gsJZGJAIRAbn0rc+/de6k7O7TwkjtU5DItNErqg/yKvijhm5SaJjMiyMVJ51AD+gsLn3XulVufd2w6jHo9Tuajx9LXOad5WpqlydQ8bR2Cix0m97X/wAbe/de6T2F6D613LFHl5dx5HL4+JVWKmSrmjx7xNIsi0zUraGa5sbk3ufrxYe690Iy9GddYinm+xWShaah8CU0lRLLHFCJWmkESa/odZ45tyCP6+690D26fjJs3MZmDNY/JUWJihj8TrDEsc0ylLSuGDXN/wC1pIuLg8Eg+690ls/tvC4BYMe+XTI45o1ohOceKWIsqGPQamD6hA3HP159+690EGQaTCyR4jF7mmxtDT/u10kMUTLWUjOLUySyLp8g9R1aQeRcn6e/de6M701uXZ+RgOLpGkSSnLLqyLR1U9QFIHlGjx2uw9NrAG5I+gPuvdCFurriq3WCuO3JDjIBK0k0TRUclQ0Zj0sJLqbKQeAFH4IPv3XuiwdsfFbLZjB1FIm5EnpqimEkk4x9N5w36QpKC9tI5sBe9rce/de616PmN8XT1ZjM/uCgrBKaySSkrA9OKbSzkrEi6wwCMNJuOb3tYfT3XuqOqjEQ4fISSSRxa7eaSKJi9maZr2INuSLn6/W9+ffuvdKOOpkqpPVTxQKqJJaFUC6IidSOJNRNxY6SbXuffuvdCjiainVYRLT65p9MtJosDriQD7ZEINk0nURzyTaw49+690J2CWuMDyvc+pg0ZVkWFFYrqYIQQgAsGv8AW/4A9+690LmMho6qnFKXaKcBTR1ElRaOWQ/XT9Li/wCk/wBb2uR7917pTQUqIzQVjGLSrJK05aS04T9YK/UEEBSOL/0N7+690mavbcsUM9bPU1ShUmSKKGVoolp9Kq3pvcm3I1Ej/A+/de6LT2ZTKYWeOS8+uSMQElXkRYgYag6WsSNRsTxcG4tYD3XugN2z11Tb2abFicR1iRtNB5pHjSWSRm+5SV0KksFUFQDbke/de6J92X15ndvbjqo6jEzpTGaRKdpnYxywJIUSZJACx1FT9Qf6Xt7917pM4vF1kCxzmkZWZVsFVrCxKgXIH+P4/r7917o5Wwa2X+6qTLSRxVEQTyPb0ka9JUj+vH9f8f6W917pb4LH1kn3de9KreWGTwoUA1HT9RxYC/0/4n37r3RZu15Wp1radgiVBfQEClGKnTIbg+k/0vb+g+vv3XuifVAJna6MFMknkupUsSLk/wCt9PwP6e/de6NV8a2qI9xxeCRIQZIYjJKDpBLAxAkH8n6m3A/1/fuvdbXvwyzda7YKGnkhkgiSkgMkUscjBm9EgdW+q6iBf6/0/Hv3Xur38ZVzx4CGFjTvEkKPKqMSY2UC4uTYKXuAA1jb6k8n3XugYqqPDrPWZfJ0M0gSSrVaSGnLa9cgUhzf8qgt+bXvxYD3XuqdPnxsnMdjYfPVy4iPFUUVLVxUMVPGqp4QCqkg6iCbXNiOSTbn37r3Wnx2XtOq2tuvIQSRrG4rJkYrcBSJGQKAb/j6nnn/AA9+690gI4yNIZg/Fj+oG7E/X6c8/X+nv3Xus6xaUcKGBdh6W+nFrAEfg+/de65vUT0whjgUIdRLuACSpbUVJtwb/wBLHn37r3Q6dY91bp2HWxVuMqp2MLAVFnKgC2lboTza3pNvqbc8X917q6343/zGaGngx1FuyusW+2gV0tYSRMBJK7/X6DkfS9z9LD37r3Vs2xvlX1hvXHqVraCqmkDL5UngSRGdb+ZWTngcf8j9+691l3T8y9gddQwUokpKqGPUXqVEbCVRyYZJL3P+Fzxf37r3QdUv83HqzFMsVdt9aykXXAdOhXllf9tFMqg6f9a3+N/z7917oIuxP5mexstjaytwe3mgndZVhpWZEdhcrpd2tcW/tGx/rxz7917qqPuD5P7m7OyUkk1bJj6DyakooZQwVObcqbED6fnm4P8AQ+690UXd+brsk07VFZFpF9MYNomXT6SUX6m/P+9ce/de6AvIJOrSMGbRqYIwa6E/rYhf9645/wB59+6900fbVVVTTVLK/jVbCRgVSwNtCXIOoj6fjm1uffuvdJanrKwPUSLBPTNSP+08gDIQCRr/ANa9uPfuvdLnatHDkJ0qqmpSSQy/uqzgStrUhpPV9T9SLWv+ffuvdH66y2/tnHyYyfEZFnqJUU1EU8YR3P50qpJJ/wBb/bH37r3VkWz8LqoI5Yo3ZNETAFQfooABH6fx+Ta/+t7917pVRYKrpKwzVMLBWAkVUJUm7XUhR/xT37r3Qr47M5Cplo6SSS6OI1ijm0g8WW7sLWA5+v19+690Yfa0M9MKRajSzSyIFZvWFUNcMgBsPpYf4c/1v7r3RlM06VOGpzNLKgSC0zUjK1QY1FiuljYcH/Aj37r3VefYWarsPl6lMdNW00crSLpnQlHQmwP4ANueLe/de6VvRXeeY2ll5cdkGR8exQSOdZ1hjw3P0t+Raw9+691YlR9lY2to45vCTFUQrIHRlazSC9v6fQ8X5/4n3XupeZyuCzWFutNIjpHdAT6nk028nHAAvYcf0/p7917oqW5N5T4Cc0s0ISi1uUkkGkgt+nhfqOb88f4j37r3Q19Ubvxu4qIY6pmUxq7iOR2W6yObqIyRe3HF7/4f4+690Ied2dLPTvBEzPT1BkQESLZiWGmT6WOn/WHv3XukjJ1ZTxap4R465VKkIt0VAvGlF+pbk3H+v7917oK6nFV1LlRDCsjgSmOzH9Bj4MoZvrbn8/T37r3S4qa2t3LjP7seYU9TIC8NQV1owjiKlVaw+p/H0J4/Hv3XukTF1lVPQz4PM+b7aqZkkq1C+OOFxaRdLD/Y3v7917ouGZ6aqdvZCsoUVqimp6pykjKrwSU4cPBINJ/1JH+N/wDAn37r3Qw7A6Px1eiVc6yETuKhg8gc+RbEaUuAbjj/AGw9+690Nj9M0iRxNTPJTrCv4f6sbtc/4ArYX+n+x9+690ht04GXbmMqpIWmkLU0knkdWYRSEhLMwP1PJFweb+/de6JflYc49bPkKaul8kfl8SNq/wBWGdZIv0t+LG/B+n+HuvdCttGjoanC075RnkytPUCqjkQOZJZFFmpnX8Kb3AFxx9CLe/de6H7GL/FqKmpBO5lp6chxocWppFI8TqxAJJAAsfxzb37r3RYfkP1FV7o6/wAzR+dUlpqSV0jjjJaTUWdtbkn1AKB/vAv9B7r3VHO2aql23l2oomikkgraul01JVpddM2mQyRk2QAkgWufp+b+/de6Odgs5SUmDqp5TA7QwwMHUqWZ6kh/A2n8oB9D+Dx9ffuvdAR2qmPyzO9FQoklWpPmUAIdQAl9BBtzbmw/P559+690TLCUGdfda09PTvOI5mMgpFDyxU9OdUsrFv7K+kE2vY25Hv3Xujo7BqKiuaOialbxMjzvNEkkjMUFhEVIFl44B/4ke/de6ECuoKeXCVU709U9ZG8qimgDLLHHcDWwXjSPq1v9f8C/uvdEZ7PjlnkqaOOJWEUriOaDUrBm0l1YL9WA+ov/AL2ffuvdFbyeI+1qBemNnk1SO3q/cb9TG/0N7f4e/de6jUdfNTPUOqBjGJFB8SnWDdbFQDe3+3BvY+/de644/MS08VTDVa2WYtP4oS0atckAhFPNhfj8kj+nv3XuhK693HjCaryLGBUAwySyFlWmLExgujW4sADb/Hke/de6NNsPamNqaukrKWvpKWRGM0Mwe0EjnlCsYJF7/wBm5/offuvdWq/GvE7op6yGAfv0vkRpKhXJjVpJVImRFJGq4sBcWB9+691dqMpW7f6yx9PFRU9XVSoamSOaolWOGUOBpRlFyT+oGxINxYi1vde6RlBuzHyySINvxQ1lZY1RmqYDFqRbtJpmF2Y39PFv6+/de6lYDOx0+aWCba9StNXSAvUs1MU8CH/UgKoAvf8AwH5ta/uvdN++t311Pk2Wlq6GlpW1UMcElOtQHnAtFITEDqIBAFha5PJ9+690isj1zmtw1OLyMO5p0IjTXSiphx8sMrteRY4AGJQmxBFje9wCefde6FCfqrdwxhRdxYyp8lGsSz11e7TUjMQNaxRGy2A+pBuRzax9+690AuX2Vl9j5WGnquwJcnSyU0jVzU8yTRxSKDZGkmClVb/abm30twT7r3SM2/vrA7lxtbt41FFQx0s1QkldNQxKsrJqCyCVkZ2Fzcki/wCeb8e6906ba2JuDckP3FDvLDwRQT6MfXUkkbQuoGhqYrdCjILMzaTybAH6+/de6ad7bT3XQTiODeWKnaKSSNTVQxxTs8SBWeOSoIDIQDyrX/pYi5917pjqN5bFo6WhxisK3JRpaqno55V8lUQA2qOosAQQTdSLDj37r3Ql7e3ftKgx1d9nk6GRzTI8tFUZBW8DSR6VMxgYqpJuNLggkWAtx7917oJ997pzOYpTTbYxNZPQhVqZs0ggpIEkT1SilpjGJSygEhyLHi178e690wWzng+5/wBIGev/AHc/vJbxC+j+I/wr+FfT/OW5/pb8/j37r3X/0dO2balLJl8UhEaGOvj+7jDaA8Yksbk/UEWJFx9fpfj37r3Q5wUWHqVz+2KKjMNJI0TU8lOqyIJVFyG1Djnj6gf69vfuvdPWA6PrMkkdTQUPkMAdpCI0UFZB6rX+t7H/AGP09+690JON65qaSeklXCSOkLLB5lRU8LR8tIBbk/W/+xtfg+/de6CvuKdv4VXVkVcPElYmOmhVbIjRCxOi/q5AubX+n9PfuvdFnwV6LcVPVZITy0UNOKmAJGR90WQ+ln+libcfj/Y+/de6ecxX1ZcVcbClM9Q7U9iVtE3Ijnb+gFwP94Pv3XuseGq8XUxslbC8telSvgJ9ULxtfyM4PBAN7D62t7917pQCnWWSV6JA4jYn9y5UAEWUhvre/wDj/r349+6907xUskUJyNTRRKXTxrJEQkK6QAR4vpybcj37r3TJVgPJpm/aYqngdVuGdvov9Lf61vz7917pSVYhWi8MzQtWokQjKhQh9PDf7b/be/de6TEMtXBCyzzNMgdjCAb+Pkhgx/J5/r/vQt7r3WGoNSgjlNWwV/WYlOkSeo6W/PA+gFrG31v7917psx0ldXffLTyBRA7NKywhjY8NqLWNgPx/Ti3v3XujK9EYt6rcWNafJxNjKUPUOtQukiUeoCP68/gf7b8e/de6O9uHJ1GTxP2dJ5agosk0CTIwJgQhZUWT6AWUkD/fH3Xuqz+/83W5HOnHyK0UNEiaYwv7a6V0Ppv9DY83/wBcH37r3WzT/II68xmA68ye6a9IRkt1ZjwRySRqsrU8ZBssj8kC3+sR+LfT3XutqbE5VcTuSk29ExjWojSdLC6OirYm1rEWsP8AWt7917objUpdXaxKjUwsOR/qTx/r+/de6YsrjKPNUxiqYyY3YkMgAMMlvSy/kcEe/de6RtJT7l26QKc/f0QZiysT5Uivbhj7917p9h3RT+SJKumngJNmaWMlRYXA1/7f/fc+/de6cFzlFPI2kNMq+keNCLC/puP9b/kfv3XuuNTkKtgqUlGCGK8ysASn9kEW/rf6/wDFPfuvdR6bD1M8rVOQqWfzHT9rEbpCNPBNvqLD/jf09+6906GjjpYpDEg8YVmcL9Tp4BB/rY/6/wCffuvdIzCQR1WRyVbKskcj6o9FtILBtIKj8fn6D37r3SkWhIWSQBWWe6AlSug6fU9v8Of6f7ce/de6YW28AJXZEZb+QqRcvze4/I+t/qB7917p3kkKwfaguoQAelze6gWHB+v+t7917pgylRDQUzVc1MyhQQ8xFrBVBuSBzf8A2o+/de6KF2FlsZuxZcbC1bHTZB2pZRG5KllaxcotwOefx7917ove4a7qbovF124927jxmLxeMpqiRqWasherqaop5CsdMW1Frf2VHv3Xuq+dn/zjuoaDshdsZPC5Jdq1ORqMcu5KKnElFQxF7Uc8kYsx4v5AR/rfg+/de6sWy3zW+OdHtCbeT9sbcqsElCXipoMjCK+SpdfMlKKUsG8rfQg/S4/1vfuvdagP81v5J0vyu3hNnNqQPSUmIIp6WjGgyVFLj9USVE7A8u99XP4sPwB7917qiCTWszggrZiCCCDdSbA/0P1ta3H19+691s9/yuc3lew/iFubaE1TBkjtbO1Zgo6yVpqyOOqiBo4YUuT4r3/oAbf6/v3XulWmLr94ZDKYKooXocts3ImahjK6a2vpVBNXTQFEYKhHpa4tbj37r3R0/jttzbvY2eptuVFHUT4fK10xqqdJBG2Gr4KNYqkVEq3ZfT6g54Juv49+690tvkbNtjYOV2/1ztKmEeOpFkpPsaZjTpJIrGUziofSSHIuSQST/r+/de6rW7pp8lX1uFglpY8QKSpqqyslpan1yXYFYZChsNIseCL3PB9+690VjKRZTJVcoyeYeioYXklSN21yVdrCNad+Dp0213+tzz7917pVbdwK1FGkiVcdLSea1Q8jI4CMuuyyXFySNQYc8gHj37r3UvctTTCihgw71slbE6gVbCAY5WAs7T8c/wBR+P8AAn37r3THhRLjzkKuCrNTKqOWPkWJZ6ll1ao1jsCCT+b3H19+690vsJU5aPBwYqWpOLmqJ2lqGdlFPH531F2CDUbA3Nj/AFA/J9+690k97Z3LYPLywT5XA00i42OKE0FIzLKr/pacT6yXfn1A8A/UAe/de6ROKz0sM9BmqmYzUUFWYpo5okdXkdQGZCCPweCwuL8/Qe/de6MNSZem3JPj3r6psThac6qSCkKiQ1MZVvHIlzqv9Pqf6e/de6MFic/CsVVBT42ihxawJ95lMjDHLkmso8LUMRF1A/I+vv3Xug93LNS1Usz5ClNdHUwI1PE8f24eMehXTRYhj9bX/wBgffuvdF4yks38SlpZKeupKQH7WklVVaBVdyzRLwbuAb6vwPze3v3Xup0eChp6VxlfBEZVU4yl8AklqYowTIJJXJ+v1svF/pz9fde6T2Ikyu1cjTVtGaGGiq5QZvup2KxQGThVjJIDcX/P/Ffde6E/cfWO29+xUmVosgDUj/KqtIXT1OCTIGSMWOrgW/ItwffuvdAJmsJ/dDcsMTVEuLx4V5GkgpWqDKXOlHIYWBvxpItxe3v3Xuhf2pn6mmqoFxki1bUyGrqlYRmocBCVikjjFlQ3DaTcg8/T37r3R9+j90U0NHIkhEEmXpxPIsMSStJLKpjMcjEakAuy8H6f4e/de6FD5H9TY/t3p442CKmrquXH1ay0irJ49KQkTU7Xt6iPUCebj6j37r3WoHu/AZbprsvI4SoMkKUOWk+2jfUBLTCTRGTcAH06R/sOSTc+/de6tc+LfyNnq0p8FU0kdes0dLEwlvIadY/7MNuByQ30J/r7917q1nM5fH7hw1PPi41o5Hx8EbSTSJNodXLyM40GzfkC9gP6c3917qt75J4+LKwzVUE/3FTSaRLV1CsslNdtOpAgVSjANYsDYf1A9+690AOwqTLPSRVmIq6JlpMn9u9L4x9yJSoK1BjYFTGLAgkG39QL+/de6HyDCdpb2WWord2VGIpKCW07ByimmXSrWjhChbm9tPAve319+690E2U652fubs3E4983NmKrE1CVVTPFL943lSxHnuTpW/4Fv8Rc29+690eqjy6TTU+Bo8elRBi4lhgM8Ygjc6LMrAKtri55Ym3559+690LuCpts0vjdM7jqHJ+B4/AaaedEmt5PAxViioQRydXNzySffuvdKmKgyGEjbJS0dHX0DlZPuYKgKYXcaiwMWkkeq9mvYWBF/fuvdBlvCRtyLU0dGjIkSRiF4bGdpmAuzhVP4tzzxa/J9+690i6frrdiUEoo89RmmlUNJDVCEP5ohdHnGi5UKGW30JvcX+nuvdBZmOsMotWJKOvNPVVchE0lDWSRoUZdLSiNGAt/qQbi3NrHn3XukYOoc3HGXoshlDmqycwRRxTanCa2LyLrLaWZbcWBH4sTf37r3QVbq6Y7moa37mDN1k6xq/kjpv8AKzRAsZAahTwzW+oIte5t+R7r3QbfFbuXevX/AMxdlU27spNDR5bIDZ9a0sUrKtPk5DAJngkBso4PBABJsATz7r3V8vdtFO2UOCTHUc8dMzVK50ozvHTAmTTSzRH1O4tcNcj6cHn37r3RHOxMXns/HDBQ4milo6ZXlqqmKV5qyGKNfQKanfnzvYGxPN/9f37r3QZ9adQYvEyT7gy1NpK10mViTPQqmRAaRvNOKea/jVRewAAP5ve/v3Xun+u2+dybqeLFVFNRUTwsIoqNEeoqiVPilcMCFBsPpb/Hnn37r3Q39W5bLbLp6HGZCogqYHep+9pK1NNNPRoSjSRSwWCNe97gG/8Ar+/de6w7s3dDQZCpqMROfBI0kdJQyVB1STSHyGFS41aADc3P1J/2PuvdAtHu/NZjOmUzPP4mWJ4YZdcNOwAEwMttIIHps3NibWuffuvdIjen94euNy0PZfUmUraLctKk0FdR07sKSrSSMSzRtTjUrCzK5jKgOQfqQAPde6MRj+5+tfmP1/ltob3FFQb+ipaxHoJI0WsoKiBft6TI4ykl0vLSSCwkiDakt+2AB7917qkDuPpXdXTu7a/bOVileijkkq8ZlooJzQ11H9I2gfgsq8gjUGBBBva5917oKIsZNPUwyGaN4ZVLFptNzMvBiQqo+o5/qCQCeD7917p+qnp446WVqTUqM0U9hYqVJUtc8m3HIJJH1/p7917rHLBTfZT19FE7yRjSJedaBvUBbm5HI5B/w9+691noZ5M1S08ZilialBR5mZ4xMq2bSum1+R/vf49+690OmAaejwqSVJkjE6yRhDJpmcAWfhOTHa17ixN7C/v3XurduidrvsDoWAVkclKucoMhnUaanR6iaXMKcVSKGa7lxCJZFW/AUG1+ffuvdFY7y3dt7ZOBFfQTSDKVK+JKZQ0M0BkGgRGO9gT+q/8AU/W1re691VfnM6mZqall+6kq6itaSR5JQ6As+pVJbni9v9cG/Hv3Xupm3P41C8y0sLvKVeQzRKJGhH0UmNeTzaxAPH9Lc+690rNvYDP5OuiNXK0EbSmRJKpvS88SB5GKyD6MABa/+Nrn37r3QqUtJl4chHVxR08tAsCxVUkUmlkVVIZUCEenjkC1vpx+fde6CTccEmQrJ9Es9TUS6xGkv6khEn7Ygb6gBbAkfT/W59+690yxZ2vpRDBFMWejVlmjp5NCKwJCa1YC5+l2HJN7k/n3XuuWSzcAXA5EIRXw5OOSNZD4k80bEBg1wV+nNuCeTe3v3XurFuvt6TZVMRTVEskkiy0clc1QC9o5EUySJKbrpH0Ab8WPPNvde6O49FTSpRSxQx5V/HEolVFqBHBJYq4je97Lpuf9fki4PuvdFa7a2bmsRl4M9t+ZZYomZWeywvAbX0xJJ6TY8Ejn/H37r3Tl19VV0+PY5byVThZfERLFqLknys1gbtpuLkHn6G/v3Xuhn2juWho9cdVT1c0dMqBJ6mVGcUUhIlECMBdwSUA/oB9bk+/de6MftfNbdV5IpfNWGppAaFKlHWppYiwCoVU8O19S25tY/X37r3QlzUOVxdFVR42rNVS6kqKSkyF0ljVP3isSE8jUSP8AH6m5Pv3XuvU8RyySrl18VbJHHUQJTMZAAbS3vILKfwfze/0Hv3XuhIosjNDQQ05jjrImpfFG4jcNFIGNw7W1A2vY/wCwFhb37r3Qd7nzu2seDLSwvFVRxmnaer1xxTVEmoyRorm1g91v+Tz7917oHd2bgy6YWnqoJqGWrqlCRU1KgE0avHpdw4HC8HURb+nv3XugPebK06IXcSztC0k9MyqVGpwQFAH1AN15Fxa/P1917pRpt56uketqzUNDC+mV3Ahkg80gQRI/1I0gWv8Aj8+/de6WCbcoosTVPCvig8IkhWedAXuSwWJV5Yaubtci4/2PuvdFn7BWqpErRT1LwztSiUaXVwq/ULpHGoixH5sffuvdFHy+5qyko8tAlD56iop5YhPoLTPrFpDUNbgi9lJ5sAeeT7917q4f+T931U7byWW2ZlUK0M0E8kSyy2UyRQeRwI2NrabKP6nkWvc+691sc7c7x2bnMbJJTy4uB1ARIKqWJDK6DRLpVze2pWJuPr9D7917oNdwdkdfy5iJVxsVTW1BkikkjgkmpGMUQcQiUEKCVU25H4vc+/de66qOzts4aoiH200VPT2FWiR06Mqof0LTByXI+mpRwLGxJPv3XulvS9oU+Wx1ZTUWzJ8lia2nQIYXYmqSRtDk6gNOlPrqHI+tr29+690RnuT4A9B9xboTfe8+vcpHkaUw1VBTw1EaUsnhlDQK8EBVV/skD/Wv+D7917ocMLtzD7D2tRbSwWzpdv7Wx9Nogx1JQxvDDBHqDzKkFhdmFyTyb3IPHv3XuiJ/JL+Xl1T8hduVe7KeGmwm56mnnnoamWjMUmQqBTPphmUACzMg9X1HHv3XutVj5PfDvfnQW4Z48ji55cX5n8FRSwyNAFjtqKPa1uf+J/1vde6KC0RhlEdpVQgOXYkyJra4Go8ni3B/xHv3XusUlTMjtFrdQJGBlI0EqPoCF+pt+fwCOTb37r3WOoed4w8si8DTEXCBzHq/Fh9Df/evza/uvdCt1ZuvJYTcWOnqK2QU1xSNGWAieEtqWOyn6Bjf/H8349+691Ylh8dV5SJsrIpSoqoUkx8sKBlYSLZvLr/obn6XH9B7917pf08GTEMEdRVRyCBow8jfR0ABlQu1hb8Ef1/N/fuvdFs7sxCM1VLRx+GlnTXrZGLuQviZIzbT9QTyfpz7917qt3Nn+HZwmnlZRHIPqWJskhdyqk+nm449+691Y58WaKbO5ajrHlkdokDpIVskakaXQlf9URx/T/Y+/de6tlqsBX0uFp6yBKlJyyyKQ2oIrj/gQg+twDbSSb/i3v3Xul7sPGVNXFNPWQSTIvLPUk+JyX0g2YXuQOTzbn37r3SC78pqVMLKlPjoWp3hPm1KumORSys30uVBufpz9ffuvdUP914XEHKV64+ZWnUPIPDdYy1wXRUYfi1h/wAb9+690XamrclhJ4pKaeWKyCSMqxVxKvqC3H+++nPv3XujldQfKzM4GFMTk6pzHJph8rk3Vl4FwT+Px9Pxyfx7r3Rssb3FTZMffztLMJYlblzZmtYuSBc3/P04+nv3Xuhb21vjGVNKs5qzA1REpa84cu4BjUMDe1gP9j/sPfuvdCdgsrUrJGYauIiQyPBJ5LhgpuVe/wBbEm6j6/4+/de6XeR3NrheDJTUs+too4wqxqA4QFTIB+izDj/Af4+/de6AnsOhxdRSCWVKdHkaQzVCrbQqckgD9Vx9D7917qmn5F76Ss3WcJjpZFx9A7qoSQhWPBNzY/6/4/1vfuvdAJSOZox42e0pJYNfhr2awP8Aj7917p/xu1a2vWRC7IkrKwOi3pHHqYfT8/09+69071Owa7wkUwRmaN/IFNtWkkatR/1/9ub/AJA9+690GeRwVVSM6SIUVdSs1yU9I0nST9fz+OTx7917pjoICtUoIKoXKlbam4/II45+v+8e/de6Op1jlqqhoITSxJIGp0RVlQHxaBYlCRf62P5/1uL+/de6M7tbC0+Zl+5zdfLTUtNF9xoVC4lm06gq3P0vbi3+x9+690ZPatFRR0VLU49JPGs0Mk0Ug0PMgOliFJ+lvx7917oXsVlaGOpgqqOVJlFgUkVo1jkuA8cgBsdJH4twD9ffuvdCVLktx5QU9VVvFLTY5FWngfXEkUEgufCRbk3vf/b/AJv7r3T7jpJclVtVfcw0vhURxR+VQ9v1CxP1/Frcf6/N/de6EzFb9grKOfbtRIXmjcRpeXQJTGbBxGTz/vRH9ffuvdJmOtpMfl5amHJfb1CszSRwQqbKo9Jd1IF72+lv6e/de6mY7dWZrUyEAWKqr5JmlpUEYlMaoSUbUCL6vqOTY8G/5917p8rty5bIYT+FZbUkkqQq6BV9EbCxdZFNyR9SF4/qD9ffuvdB8aiugVMZUmraghcyKxQrHKkYIDyKxP8AsALX59+690z5CpjSlR6BmeSSRXdEjQvJGTzrZR9B/QAH/evfuvdKHFZI4erh8sISCvgMbqGLuuuPmTSmk2/x/wCKXHuvdQspiIJp4ZMdVLpabTLG4eOUSFhcgNfgki5N+B7917owfS+1c1nc/TY+nnjMsZ+2TzT3gRpAQGkiIAYD6i5J/wBhx7917o5lD033hiJoo8ZX4aS03lp6uqkeBacNa4PJBuOOCPzz9PfuvdCQ/XXajS+fL9lPBV0yL5KGkeslpZIALlUaMWuoNh+Txxe/v3Xukl250tkOzevsttajfMZXJvRzVVLWTTVK071cERZUUsgI5+lz/sffuvdEv+FfeO4tj9nUPR/bM1HhXpcnVYbF/wAbyklP9yKeQBqZLsoDgMDHq/UL2+nv3XurnN1dc1tXUinxRxbxZBfuYamHL1Dq8LC8YAjNrFfrz9ffuvdBtndnZ7auOmqKqDGrKy3Spdg0RKDgO8rGxIP1J5/r/X3XutJL+axk8hkflTnocjDRQPAkSxrQyokMkX1LAKzgk24IP+vz9fde62D/AOSxg9XQdJUwbkxFJI0wM0Mwh+6plLEaZNatZGH0Nvx+R7917q+Si2zhKxvuKqXGZ50CO4BV1hMagmVGbhgDazf6/Avx7r3SwXHbHnmhqqmnwa1dNCsaNLEDIFuQiuSpuOeLPf8AH9R7917pzl23svItTCpwOKqmYqYjLTAIbjTqRo/7PHH5HNrDj37r3Txj9n7JoapD/D8TSymO6TRRtOpU3GmSK9uLfW17Wuf6e690uPDhMJQTVLmn8Kqz+QRRxIsZAAXm/wDvJ/of8D7r3Ret0b92jn6yp27DmcHSVd/8lqKWvjlqolYeuH7eJW08iw+hJv8A09+691iwnXctRU0dZ/EqYQUkbPTFqZ5p5ZH+jKGAFjYA/g3+n49+690t6XbNZTVU1VPJTTVwTQgFAiqyem2uzE/j6Aj6/T37r3Sqo8NjECCbHY4rLaSugFFTRwtI31kaRrm/IFiDx+T+Pde6SPYm3evchjYaP+EY6hWFtcclPQyyokpbVEJacggxk/gAAnn6gEe690mtujD7ailx+ZSgWJVNTT1kFD4YZobFlC0yoEQi1ubf1Jve/uvdArvrtTbdZkZMJR+CfIU0wkjo/t4g326vcVKgRlABwbFtXBvzYH3XulBtbd+7cpHQw7ebHySUUqRVZnYQxeKU2XxQoRYC1hqJP19+690OlBvOgkpainzdNJDkqJDG7qQ8cpNwwgkZiF+gtc3/AKjke/de6krlsDuvFmNauGi8F0/ekjaYIg/f0ePlzZhwD/Q+/de6CqCr2lipq+kq8zR5GKlmM00ZRo1oweVZoasm5YWBsCf8Txb3Xunwbp6h3dj5JRS4qqjpg0H270SRytMlh5Cw/WrEAFhYCxuPyfde6Cegzu26Xc8lJhsZiKZhPrSLH5CGSVEYkM8z+ksABdVCj6kXJFz7r3Q94Hd0n3EsiNBOfG4V5KZ4JWsdJjkBPqZfqQDcCxP1t7917pObs7Pmwojenq4hLPohkWVXqMfRy3cxCWUmIAFiLksf6C3v3XuqHP5mfedZufGptp8dSRU9M06VdTRCIU9d4hpWQspY8WBTm973JBt7917rXHzaPUVJqqaS0ZlkZkfTqlW36b3FiDci4PH+Pv3Xum+inEMDK9S6yzObkhgqFf1RB+eLW5+h4+n19+690Mu1MmkqQx1ELuYURIqkqNWiRvUA39Ta17WtYH8+/de6MDiKBhRK0UgjiIdoadjqdhKwJYn6lSPoDcXubfUe/de6EXb+LSanAal80VOpMklig9dipZhYeluQEAA/P1Pv3XulBKtVGtPjkkQh3bx6dL1FYUAJjLS6iCq20/1P9eb+6900bghano2E9WyRNABJ9wA0rzK2qTULekWKqQBxa/v3XuifdnVyiaRqYXNOipr8f+cDkn1FbfS/HH9P8ffuvdAVSdhR7FroqmOhFTO7POqSTtGrsquskv7QHABPBP1A/ob+690t90do47f+EpmbBY+CKigKfdKEknHjgVljE1r2LMTYflrjm/v3Xugx25Fs7JJJFXFYEmeNFlMJ0xFm49Q/LEkf73b37r3Rm9k43qPF0cFHlM5T08YlfywOw1MUUMC3HIIsfoOf8b+/de6eN95nYEdJDRbPyEEqxROUkhZYiNfqVTI3Btb/AHn37r3RBO4a96yVo4pIatIow0piVVkBLFbu/JIFv1Kbf737917opzoqOQiiRAXQu/IUA8hQf6X4sP8Aivv3Xuh96RpGmriY5GDxaJAilhdlZQBZf6X/ANv7917rYt+BrZ8ZvC033bLH/nIk1SMZTBLpdShBX03DX45sPoffuvdbIOAbKVtDT0T1GuPwxJKp1okgVQVLIH5Fxqb/ABJ/FgPde6UFXhEipWibxPqbWysvqkLEkjjixHAP145P19+690Wbt/YeCq9uZVq2KBI3pqv9tR5GKJHr1LGfzcsLcHj37r3Wjd87MDj8P3HnIqCB46Q19QYy0JpwSH1KClv95H4sPfuvdEojpDNqL3DerQVAVQNdhq1f4XP+8e/de6kJTGMaZGJa5AABuLKCBpP+v7917rk9IkgiMgPkZQF0kjQhJ9RRuSOD9L8+/de6UO3aiPE1Tipo4aqPxuFaRRcXjZYpAlv7DlWAItcf0uPfuvdKCjzEdNUTSRqkYldptISyDX9fTa3NrH37r3U6h7h3xs3IKcDl6yjplUyRxLM5SMsxLx2JJItyAf6/4e/de6z5f5Eb23E+vL5Wqn0LpA1nRcnksv8Aj9Of9hzz7917p+212lTENJVqrtKbyeQWVX0i2lTc3/2H19+690JybvxOUgj+3rUvILy04JYrqFr6vpb/AHr37r3WExmmpZZpKbUCj+Bw5kSQPdl0i9hYfQWtcn8X9+690iMtBULEtTGk8jekqQLqx/tcG/IBHNvfuvdJPSTDOa2n1VTkiGRpDG0SfjTHexvxe4/1vfuvdJ92qIVliUu0UpBMZl1IrKCvH+3/AMD7917rNiayChapFZQwZKlqInhmjkABTWb60lI9LKber6/09+6911jcdBHUl6eaRItd1Vh61U/RXINuPyR/tvfuvdGX6vyb0Wex7I2s05W0skru5LCzeMfS/PFvfuvdXd/Hm2Zgpopq6CKmSnSWTz2DSM4uYyGub8n6e/de6F/fLwYPJx6qYTAqGRR6rrYlAqWHB5+nv3XuudLDjJoqeu88PlaBSaW2iSJpOdCkfW39ffuvdDPtSpgq2x6yTMvjkRAy65PWl9KOi/1H0P8AX63+nv3Xuh3xOfjTJVFO1NJJSwiOIliHR2IBI4Fhb8g8/wCsffuvdNHb3XmOy2LgzNNQQpdC5kCXsWADkBbG/wBbfS/v3XuiU7n67qcVgZc5haWWIKjtUs7lgWR7iRY1Oq9xyPpz7917p82F2tuWgoIsfkHM8C6Ylbx6SiD/ADYUfk3+t7f8R7917o2Wx+yocnD9lOpRlRkbhQ2pQQy8/wBb/Tn/AF/fuvdBf23DU5KYvT07sUKtCyksrajfSYxcE8n37r3TZ1UMniK6Ays4mdlLiR9KQ3YFGRPzb82H+Pv3XurDafITVdDRR00yGo+3jaRHHLScBtNrgj/bf4j37r3WJMzmqSsMEuPjYSIqtK36QqLyW+vqseALc/j37r3QLdmSVheorKGmWlMaufLdU0OVIdrHk35I/wBgfz7917otuA7MqKTOQCqdiY5xC1VysQJOjkX+lzYn/iffuvdHv27WYvd+HikDxmqXxpJJGltaiMq5sDwCLA/1vf8AHPuvdQ5Ni0Tyyz1DCZIyoZGN1dEPCSE3vbgAgD/effuvdL3b21qfFiGrgotUGoCOMI2nQ45N/wDDj6/QfT37r3TtmqeOGnnZ42ijlJVTAoLIXBKgrcfgfUnj/be/de6LXvnIY+kxWQpgZqqpqYjGY2kjUQLclDpcHUWN7fW39Pp7917oqq0P8RyX8M8EVNG4Bll8kZZdR5LP/qjYggf4829+690sqfaNTikkhpqZppTIkkEsiSMjgG4Ucjg2Fz+L/S3Hv3XuhS2mKk3rK7HSRrHMIWhXyRaZCQsJX0tdL3JvYEfQG1vfuvdLTcG2IK+HIRtTLN9xi5UugLI0siD9wRKR6rED/effuvdaynyF2dSdadq7jxfhnpqx8rVZTxtAsYRZiSIQTwV5vb8kjgAc+691I2RutKqkpVqZImkeoRmppZkVfHELqJgAfXcG1xY3P9PfuvdPOexVVlPuauFgkLpoiiXVIUd2Z2sqgcfQX/wP+Hv3Xug7XaNPR1sGaolrKGqrLUkrUrOIDOx0yJK1hYN+R/tvpc+690afY9DR4UidkhtJSRyCRAyP55NSlIgRfn8/i1vx7917pTZHG/5HUHHLHFJV3cyKX1gD1Mmi3F72JuL2/wBj7917ouPYGwKd6SLJtSrDW1cw1RJH+1JIwAX6GwACsSQB+L+/de6KJu3acEAlaojZkiq5GCxJ63jYj1j8DkEDmxH0sffuvdF/rKGOnqsjFTO0QSKSZInRHlca1RUCg8XBN/r9LW+p9+690kKuKrgWOWl9MnjcBG/sEmx1Cx5IHAv/AF+nv3XukrLFXwyGVZ6plkZS7xEwssgY3UBONJB+v1PIsOb+690YLp7fGbxm5cPRlpaqBXRvtZXcU6jUGEhRT+qx5Nzfi1vfuvdbInxYyVPWxYV6bw0bVZhllpxO07TTAhmjfy/pBB+ovbkEHj37r3VmnZfcNZ1jjsbB48DkqJKWAyUszUplhDRFppZ45hdQLqq2vexPH0PuvdFop/lvt0tLQ1uEwYlqJJDJXBCvhElnjjSojW8dwSNQBtxYAX9+690I22+3dr5F3rZNuGaCSlFLG8WWkmjrKeRv7ELG6Ne5LAcgD62sPde6CvdWbrdx7jeLrGg3NiMpSqSsVUk1Ri0aBj9xVM8y20oovf6/0NiT7917pty25O+6HIR0MOQpjPUocetYlH4Er5GQtC0EtQvpc82I4/xIHv3Xuu9rwdk7bp8g24MjuGryMzCZ1myKzRzmR7imURsdJW540mwt9ffuvdNcW9sxHkFweYo62BshPNoqcm6yxBXksYlEg1i4Oo2H0AP49+6911lc51ph6uTEtHFk8hHGsNVU4J2j+2aa7T/eO5srLcX9Bubi4tce690xRUu3IqWaDADJ02Oq5DHO02RrI6h5ZQWlMf250gEXJNuSP8b+/de6z0XVO3c7B5V3bFTUD0/ilpcmv3eVqGjb9xaatq7eAXvcgggWFza3v3XuhB2X0z1JSJU7gXHz5WVZWp7PWZCtgE6odYKSgkmwNjqCk/Qix9+69064bEdeySZNMLsasWeGZpkkmp4qWKR4jfSkkiljc34UkWP1/Hv3Xulv/Ga+TAz43EbSqabLX8UFLS0rz0FPG4sTPKwC3P1LG35HPPv3XugO/gfaFvF/CaTT/EP4f/m6e2rV97q+n6NX/IN/8ffuvdf/0tXZOqM9mMslJBTmrqaWWSUjmnbQHZ1RXFgy2tbTfn6D37r3Tfj8VPtbcNRLDHK8LTBauCWRzJTVavodHB/sXvb/AA/J+nv3Xuh4xfYeSgglNDDGjqhVNB0RoVUlY7D8H62/r/t/fuvdJXO9mbso8eqPK0Ukgkm0afG6Ow1EPrtYc8H8+/de6J7uzeNdn1+yaRwDVSzVIdQ0bSs/JQj82/r9fp/r+690MVBTYxeu6d5qKkWWClq2ZpfCk1RM0QSkjGsa1W5vrX68Xv8AT37r3QFV8NWsUNPWFJkZG9Edi41X0kyfSw/H5tyffuvdcMPEsM/2qKWTSZTIbB1QNYi4/wAOPqfzwfx7r3S4jljh8cQEUUI0mUkW1gWJa6fX8/g/nn8e/de6UWYylOKWjpqSemqUMTERw2UwXFmRW/tXtzcfX/b+/de6YZqoVlDA1RAI3iqFEcqxLHIQBYXsL8f71z7917qBXPLKIT4QQpOp0srPYkWPPIH+9f159+690545KCZZKaeGZp/H5UaAkiJQLyLILcA3sb/X/effuvdRa+n8lDKUmDilYsA8fLKR6foeCAeP9hb/AB917pJ0+Wq6DKQNTRx+N0ImjkTTHICvpMqqP6j/AHrn37r3R0+msSIMDFlq6OMvXys+mIhDGliNIT/G34v7917obEmyL04ijklWm8zJA4TXN4hdjo0/T6kAci4/x4917oinZGIOQ3tWLKZVeetipEbSVaTyOEEjoxt+eQOB/vfuvdbdfwd6xrOsOhOpclj5GSeOCkydSIbo0oncFi4j4Nxfj+n+Hv3XutgvbFVQ5Wmwm8Zqd3rKWgiTyEXYxSIC1gfoCf63JP8Aj7917oXqKuiyV5YixVouC5H0bn6D6e/de6dKWE6WZtJIJP6lUgf6x/1/6e/de69Pp9QYqWYWsCbabg/j68j37r3SRy8CVv8AkrxhEVdSups4YgH+n1+v49+691KwdEKOOSIFnLgkM9tYJNtDMP6c/T/iPfuvdPsKMoeSykW/SbkWU8fX/W9+691x84kkIuQbFSQLXA4I9P8Avvz9be/de6j1Fd4ilOhJLlnYgekAi2k3/At7917pvjqQsr2VFlZWdOPQ5vbU2mwvx7917ruTJLFT6pP2w1wUHCOQDYgfXi3/ABPv3Xuk1S5mpp5ZXWojqIqqRliR3sYkvYoCQL8g/wCt7917pvrM9SY93ra1xHTROzzOzBIUQL+tiTYWIvybW9+690Tv5K/zCPjJ1Ht+tx27OwMPHP4mLY3G1tPVZCaRFN4jBCzcE3AJt+Pfuvda1HyS/nM57OVVdt7oXbke38WjTQxZ3KMPvqi/pWWFVPpLclbAf1/1/de6rA3F8guwewHrsh2Dn8xn5ckC5etrJHjpJV5EiQatItfg24H1+vv3Xuiobq7Z/hXnfGGJXLSq3CoXIYDyEKLA3/P1/PN/fuvdFpzHY+4MnklMuUrqekeoWUQw1s4pvKAyq5p1YKHNiL2+n+xt7r3RhsFjNwnEUmTyn3Piqyq6pUDa4nUeoSN/UW/4p+ffuvdFe7F2/TYfN1C0pQ09S0ksQLG8YL+okEn83/rz7917q07+UJ2jW7R7K3ttdanVR53bpkNFLMViknhPM8cHOpowSQADf6cDn37r3ViO8+2azq3s2b+IUFFVCqzPk+/mpkjZKCtezspNyVAYG9jz/r8e690OvT3aeU6z7kxee20Y5MJu6ei/jFTEZTRJTV8wgqJqiF9SoY1dXRwBYkg3H0917oV/lLBT0e58luSpyhqLKJ6ZXGgxFz5NSrJ+Ta4/2FuPr7r3REsdlqXetBm4YozNWsW8NfVSKUeYAsEhQ8D08X+t+Px7917oD5tuz5LOw0dbSSNHHFI+lQVNKsDaah5FhuCrDkXAve39PfuvdCPg8RhMTmY4hj5RhIokjlMvjaSaadbeWKmm1WsLt9LW/wBgPfuvdI7t/MbWxtPTY7B0seSmijMlYtJFJSwmL6MZnPoDL/qlsPqLce/de6QYyeLptp4PNUlGqyGr+3rIjNcCF2J1iH62Xjm5v9fzb37r3Spyz5GbbUFQsirXVCk01CsTqVpZFHjnecn9S3+l/fuvdBHXyY2jpXOdqqzKZGp8cMLlWYIwQK8R+hQKOAbkm/19+6911VbLxw2quZyOWixNPVNUVP2AyaF5Yab0wtBGfVra4JB/P4Pv3XunrpvLZKuyNPh3aKWGjYNTRVMsUvBl1xVU8ji4stiQCLn6/T37r3VgxyGNnqY8ZBU0j1zxwSVckcZdUhEahgGPp5P+B/1/fuvdN1PQ1FRkqiSqpkrsVQKSjtFJqDa9PpmBK2uRwQRb8e/de6Qm9sXQ01HWxyRMklKKiWJFiZbSzjXYuSOdJ+th9Ba3v3XuixNXUpgjppdwSLTmZPsXqZCaiKfWVenUj8aePyLW+v19+690t6HBUuSqKWgbxtHKojhqai8kPCgm3Pp4+pNzf/H37r3QpYbIHZsFFjqWiSMtWKlTVxypIs0qyaYhGrk2sB/rXv8A7D3XultvvrmmyONbKSQJU/eRpNOrBpX01HqUA/QAElrgkA8cD37r3QDbPwmB21uaoeVHgmlKR1CROHIijawkljBJ+t7i/wBCL8Ee/de6Ors3IwGtp8nQR0FNFiKDTNULAZHlpXdhEkNMb3fm5IHI+vHv3Xujn7P3XQLgIIfunrqitqUdRPGxjQTgxONI/Tx6SCPzz+Le691r8fzZPjnDt/dFP2PgMfLTxV0ayViQnyQRF2MhMZBbi3NjzfgEe/de6ri+PHZZ2dlhTTRrI1SYo4KmSQo0Hqu0jBTY/X6Ncf0v7917q9npnseTL4KPG00y1RlV2qY5PGBpeL0GJlGsBb6jY/kg8ce/de6zdiY0T4uqxtVDRVMktqioqqgQ+V4lB1orEXay8hSTf+n59+690TWuwdfs7Dbgr8LFHRuy6Y/O4MgSoP7OhG/TcWKgHj6gDgD3XuhTxO8nouqpqDIVCUeTqodX3SCV6ubXGVhTUHNlZxYBh9efpYe/de6Azp3aFZtbJZbddRWSNUZqodBZYpXjYyFyKhQDZb34HF/xbge690cjGfxA+GCpNaTkIPMZpdHg0kldalhdQQOP+J9+690Mm1qbCYukpZsgqVVOlYkscYc3Mkbr+yx/Vpb+hNuSf8ffuvdCDuzclTk8FUU1JFFS4opHUBKYRGZQxt4tdtR44sDaw9+690HOI3njMHLTfaisTMG60HlZXpzGSA7TwsGX63tqU8fQ/T37r3QuYyh29V0EdTXZSNslXvUSTGGQvRwSvqaWKUAiwYNexNgTwBxb3XusOcwu1P4PSSY2alNdQq7VEoUwyTIRZBGJCdSjgcc/X8e/de6SMNDjcYhyBjSqGiFI6iCaVW+6lTU0bGViwYar6hx+PwB7917riMhTY19VVSoprIZpoVaEeWo0sVe72OpiBbng2BH49+691XP8p+qzLlMT2PsKkqcVX4jI0WRrJIY0keKSGUTvUaowH0rpuyswW3F+SD7r3V1PRubxnfHR21OxZvFDU4PEy7a3Tj3nkgqxuamJlirHFQTHGtQrGcByLoRpFiL+690WLO0LUW5quLDVKS01PkZFiYI0sNW6PchHFiz835FrcDi3v3XukR3HRtQxYyOOpxs1bloUnyMjVIDwRI1/thoawsB6wBb82v7917r3Vm2aOomOfyEcVNi4Jo45KgOVqapVUkR48oQSlx6muDb6n6e/de6idwbzx0awUOwqN6/JVmukSOMQJ9u5sstbVyOD+2ouF8l7kAm4IJ917oHaejqkpDSVVRT1mRqInFZl8hVDVTmVyJKeCOxCuDZQygH6WIHv3XusmEgoMbWNicZGlTFTwzmr8U37jVD2Anq1kJ1EEkqebjm9wT7917qVk4YcXDVNUnUs0RaWcSq5KqNKQBWJIHqt/UC9vr7917oq2/usv4lUwbz2hlpNubopX88E2OmeCWqMTXgEvi0kcAA8nj63uR7917pYYPvzDbk2/J193vioI8nUD7KmyGRp4fDOwHiM8NaQTG1gP7SAcnUfp7917oMd1fEHcuXpKncHVlBUbswzwGroYKJIKl0gRtcklPJTu0c3KtyrAkAn+pHuvdEn3Lgc5t6SoxGaoq/G5GKRhLQ1UckMsLatMglWQKwKXuRb6/Xn6e691HxVPOuPSkKzmgqZn80/ChdI0hkjBV/rzpP45AI9+690qaqhXBQwx09QmQkniSoElEfJDDGygaakLYpJ/tI/xPIsPfuvdHV+LnQGa3/uDD7r3xDPT7Nxbr5hUv8AbHIjyBqajozIBw3IdnUgKLkmxB917qxrtDd2EixxoYD9tisDTpHpidJlknhiNPTrCtPoCRU8QKh14Z7uQQ3v3XuqQe9N/wD98NxVT0ksnhjkniVmZSXCPoDMi8BuP8bfT/D37r3Rb4qWRJoiZQWdpWdpAbtcFiCb35P1/wBtwLg+690fPp3Y1Bguu6jcFYJK7O7ihaH70CIU+CxhkkZKrS4u5YxyIeDYkW5+nuvdAhvnPJFJKMI48eMqvKChu8sevxyub888kA3/AB7917pmhzlbkEJx1RI8EVPJJNGr6LSWJYFU+pGokf7D/D37r3WSI0f2TVS5BhV01Ok1p4Ha2pv3YYXjI5IIH0PN/fuvdJJcZjquapqYZp6cVAFnlhaNI31li6souAfr/iefxb37r3UDOY6pgxk1Yzwzw0o1LNcurk8qyIfowva9r2uPp7917o4Hx67FpstS4qkpMXHXz+Snx2Qx9TM95WgUFZpJLmy6AANNr/T639+691cZg8RBW0226+lR6RpYUpp6OOMLKhUFhEzx2uFPCk3uLXP09+690mu0evqjKYXK0VDhq6eaKA1gqJyrQxyazZlkHIuPwDb68c+/de6DTaGx6PamNgbcM0UlVUU0k60dCyuUYuy6Cp5GpdNxxz/r8+691wjqEyLPDUYWVZKaNW8QhWJhTpKIllDIFHH1b+v1PPv3XuhbwORxsbI8DSGbETxy1DlABNE3CtLccqmnSTwP9gPfuvdLpt7UFZlE3FmKiGnDShIkSUyTOqIpQJHfkC1ufxx9CR7917oSaXdtPX46pkoGh1uyQxelI3ZZrHUkjfUgm502sOPoPfuvdLXAVGTwUtQ1XVRVazwRRLM9qkQl1ALPEwsHAPFubW5sLD3XugX7Ow1FVT08z5uOUrWh3pRGzRoOf0qLlSfyTyf9tb3XumKbGUIo6Moss1QsE1IywopaGkmFo5EjYG5H6iD9b/n8e6904bU6tpKmaLIZBpx4pJVp4mYv93SIgeOpmR/pwF4A4tYe/de6Guf4/U1ZRVGRnyTSJLDT1Dw08bxoDUxCal9LgKVjVgJHvYWA5JPv3XugJ3HicHiJmxtLk6jIy05N5gEChk4ZVB/C/W1/p/T8e690VHvCmqsBSBoqIB8rDFUrVaVdzGX8YlQ/6kgAkWsDx7917qvrdW5aulqqmmhRUesmAeRvWXWNVBLccarE2+gH0+nv3XujhfBbftbj+5dsifxwUy5KlV4YgI5K+OZVhMC/6oi5YgXBH19+691ttYjYe3K9qbK1eBpoKKSh8gkUQBEMg1Bo1H0Z/wBR+ljfj8D3XunHG7X29Rib7XG0YRZmNIKuQGOWd9PqnUnSDYC1j9OPfuvdLKkxW3K6cxVWMxM1VTUMrNDTurEyv6ZgAg/UQLX+oA/px7917p1rKqNKChhxyU9ItDCYo4BGVdKdV9UX0sSDdbm/Fh+PfuvddGtilx8P3sxp2YaQ/ldSY5HIRFufVpv/AI2+huPfuvdQcU2KhFVQZWp/iDl2MZhqQ5MJYyKjek2sCOBx/Wxv7917pWZLbeCye3I6KGTIingD+I06U6zxIysup244XURZfrYX5uT7r3RZez/iD112rjI8VubHy5mGohKo0tNEHRqlADJLO4utgf6249+691r8/Nb+TPmNtY/K7t6iaPIUlNLJIcOqgTKkY1MYhEPUBZr/AO3/AD7917rXh3bsfObCzNfQ7gxc8NVBLNSvBVxPGpkgYxvKoA+gI+g4I+v59+690jwrTCKZ6byqpf8AZsVDAXPp/wABaw/w/wBj7917rFSSQpOvMlO4kEkFnIsbhmCm97L9D/xT37r3VovTuTjyG1MQXqWyNRFF4pZUJP2zXLRq5Nhax+ljz7917pf7gqH+3aOGqFoP35V1BY0DRhpCSOfUbgAXA/Hv3Xukbv6en3Bs6igoJHMVMsk1fTpS3ne8KopefltC/wBLc8E8+/de6rS3/t7xZSd6OnWxd1VuSxiX1Am/5H1P9T7917qyD4DYapqBVVMxEkF4KdojqPjIAZgz/j/Yc/4Dn37r3VzVqCTHQQqJWCOIiAilgyx/tiO/BBNv9h/rc+690qcDTUcFAjJqc1BaKT0n9h/IWKFT+bj/AHn6+/de6Arunb0NbBSy1P3b0bztS1MNM370kIJ1LD+LkEWY3+h+vv3XuqWu5euBR5fLVFNBI6RzTLDe+tUMn7ccrW5YCwP0BN/9h7r3RHdz0FTBO0MiotnLWAYOv5Cm34/wt7917pKUcXgqgJn0AyGRWU2uSPx9bf0+n+t+L+690KWG7I3BhVkpRVeWlCeKJZDfhh6rBv68c+/de6EnbvbNXBKlTNLKREY7DykKLABDa4/oL/8AFDb37r3Ro9pd4LFFHNW5CSWUsvhVJQiRaza/jH5AA5v/AK/N7+690MmI7Hx+5p5pajINEY1RnTWo1uXJDLb9Rb6/4fS3v3Xukn3Bvyk2ztavr6jImQT00sNHDLMpAkdSUaEE/X6BgQfqRf37r3VPuVqHz2TrMpVuWmqJ5ZRchz6340qPwRYgD6D/ABHv3XulhhcOiopKa0KoXlk/bUFwGUKQQP6D8f0+o9+690NmBoMdFjZ6xshT0yhfD430li4OpgoY3+h/Fhfn6e/de6U0tTg4aQNQRU8k0tO7NNIdarYcn0ng/nkWP09+690Ae8MXEAWWo9UwaRQxVlIcawAF/Fjx/Qce/de6B5Y3jr0jDr6JCwBVRcq1rkjix/3n37r3R1euqeGmxMdbVNAxMAAAOpEW/LBbg3P9fwfwR7917obdu1S1VSIaeSVbwky3YlBTq17JxySOOPp/j9PfuvdDrgKmqihljjkJERBikllKKIgNXBFh+L/T/C3v3XunzEZWpgqEloZhJGzMbvZohURnVLrUi1m/1/yP6+/de6H3DblrcnSwfeTzLGqsohst208aQOAAD9Ln6WB59+691NaKWXKU01FkDWUyg645EKGA6QACUZS34+n+w9+690+PTvRV8VeqyI+pWWYlv3SbH03Itb6c/wBPz9T7r3SqqKSkmWOvWxlkUeankZo1ckaSQynkkn/b/Ti/v3XuneDJy4ARtjZYYpHjSMSGNDJGkq2ZWlVSNIvY8XH+uT7917rll4M1lqaCahZaqeNwUngV7r+HTQtjcn6EgD68n37r3XsnW5WpxsmLr6SSlrJtAvISJjpTTrj0/T6cDnj37r3WLbuFhwVHTySSrkZiXmmMup2RWu3jWQ2Xg/UaffuvdY5Pus1Xis+0aFY7xpZSAxBCIkOkiwFxYc3/AMTb37r3SmgweUpnZirxoFRxHMqtKHb1CRvKQefr/rXPP4917o1XxtlxmI3akeYr6VpK2NB46x1TQ+rUzrpIsQOFuxt7917qyDcHc229sVMGGpfLXUzU6SN4nhMaubKqrLMP96PHBJ/Hv3XulPtjtXHSQySSZDGU4aN3ljq44pBEhUmMTsFPqF/xx9Lg3ufde6RU/wAknpKv7SCtxmRjnrvt5I6T7WGSKG5RGV5guof0C/XkcWufde619P5xmA3TgNwY/t3ZTPiKlpKSsyn2LwvOjRWkpq6Q0oV4T9AHVibE3vyffuvdG7/lq/zNIez+ucVtDfMVfkt17co4Mc8VO7z1dVHCoj8vle5J/r6eOPzf37r3Vre4d55HPY6ebBbN3Fn6Cpx8tXWU0Mf3Ip1MV445hUDhh9Gtb37r3WjD/Moq8hWfKXdj1WMqsLKtWqR0mQp0gkpk1m8IiU/ixF/fuvdbPH8krZcOR6FFbOsMEtYENPVLGD+yBYrNruCPrfgn+n1N/de6vgj2PRU8dHLFnaSjBjaCoEM8EHlYcFUiK34+vLf15/Pv3XupVbs6Sriio8ZnqcQSAtLMTRTOz3AEYVVBUCwvcn8n+vv3Xus2Wo5tvUcRrMzUVIiiKItBQRyaTYK2toha9v6WP+Fh7917oN6Pd1F98mPps8IGkimd4quFYJ4Yr2LpNIx/P0BAIH4/Hv3Xukhumh3FU01Zh4d41HhrVl8EqgyRyRyx3XQA4uAeLqB+R9fr7r3RStk9Q5jb/ZUj0eamyH8Sd2aslh8DpMo1OIVnZgwueAD/AKxt7917o5+OzdVtOSKasy0mTCyLHU/dVTQJSiMhWZYy+my3J0gG3PP0t7r3QlVW8aSlxz5qgKZIPCZFXH1asXsur7jS7c2PDf14tb37r3Ra8x3tu2mpTWzUf8KhyFe9HR1EgkrDFEDY1VbHThjCgH9Tf/EX9+691yqt8rmMWK+fsbHUs8NMWjDfxCnhqZdV3Iep5Gki4BFvzz7917pJZTtHsCgxzS0u8dm5OggpbxvU1UVdUVBDAGNojLGy8E8LG5P9AASfde6K9uLsPO0tZPkpdx7VGSld3lxuDjNRkEgMl/K8emVRIwBDJrYC39Pp7r3TZjuy921+Ypht/dslHI6ESCTEfvzOR+ytU9EsZXS30Uabg8G9z7917oVKuv7hq44qjG5bJZepqnRa0CurcTSRxm480dHUrUsCVPIZ+efwQB7r3U/JT9s1eHhxlWmZihDrElZDXY+NmYn1n7mmOscWNzY/1HPv3Xug7y+M7FoHgrKlchWxUEjz+WWv++qgxAVC7mM61JuCspP09NiTf3Xun7alV2NJkGoqJa+nkmieYuaMUtNFDLdnnDPACPpYCw/PBBHv3Xum2p27vjsTPV0mHrImrduLGPLhq6rxtT5YyRKs1PSwxq6gHUSJAxJNrWF/de6VmLxvZ2DaWNMplpIqVVvU1Wbzckr1JKgCJJaaZguo206z9Obg3PuvdAr2/vPuShx1Y1JXPW5iJ1j+3jkq6pKZYpdaTSUs9EsUjfTjTcj83AI917qkT5N5js7IZKvn3zkTW1DBpHjpKGahijVlIVWoZCCn9XIPN72sQB7r3VeOSWOsmkLLPaNwskMLaFMaetib3088Acn6gki3v3XuusTWwJXJCpY0xB+3QGKUoiqRaQy/48Gw+n59+690PG06qleOOlhpkeeqtPMq2TwOlld0JJFuP0gk3uT9bH3XujHYLDvJTRVSVjaklhpaWJwpd/KAbORxYEkAAD/G9/fuvdCfTXx8cFHO81PI5kZr6HiDiwV2dQLglbBfrweffuvdNM1euMqYcg3jlrtbS2V/XAYzeGQIT6TcH63uPrxa3uvdJHe+5BkYXqQTHMSHdJGQCodxaaZOOPp+OP6/4+690Sjee4CKqpEj+aWaUxB0dQqKvKkargr9Tci97/0A9+690VjPyzZTcdNSyyNNJ5DFGsb8ASH9J0G2oXNzb6Wt/X37r3RlsNt8Um2HoGp6eWVYvSFUBSwRSRIfrpIP9Rcj/W9+690L3W3UGNrsc0+QggNNUyxtRgqRJE7gGRXH5N+f6AWI59+691P3F0Ztypkrpkijp/4RG0jyrI7RyRykosYB5LAgn6/kXv7917osXYe1oNuUImieojtIVjnidlIp1BYLoPBN7/j6W+nv3XuimZLctZEs8DoZY6jyRyTuAJfGjsYl1uD/AFJ4/wBh7917oMaiZnnll0aAFOmMLZQWY2sP8f6+/de6HLozNNjtxwMVUq/iV0fhCrvZxb+thz/xvn3Xutk34KZulp87iahmheIya1RiVAD6XMYX/X/oQSOPqBb3XutlfY1F/GaGmroEhUsuptIU8aQ9wLDi1gPrwOeeffuvdCNLtvXIC11hZDd1A1XIte4B/IA+g/4n37r3QL9hbTplwdaGX7ieAT6bhdI8qWuxI5Fh9L2vfjn37r3Wkn/NS2TBt/syvyWqN5quqnIjRVDID9Y9AHH+w9+691UlTK7htZKtHrIKqS2nVwth/sCOT/re/de6eIIJPJFLOg0aSyKWAJIP0AFj9bf7z7917qW0TxypURKEEfjKmWIGMamNwUI/p/t7n6e/de6eKajnylQ8jBNQGvXDGiySi4TTGllub/QX/JJ9+691AyWOEM1TCjmaOKQKkyj66eCpA/P9be/de6YTS0tUHNW0qTRKyw2taRlt+q1/9t7917pP1OM5HjKxyOFsEUabmzeokH8fX62Hv3XuoMtBURAA/QOCdJtZSLk2Atfn+nPv3XunOkrqyih8tPUMt5CGUMxdowQOQT/sf9f37r3S3w3YOXptCSTPUxxsLJKSwUKLcKPzf8fX8/09+690JlL2FR5GnFOI4qdlC3jltqcXHleNT9C1+eD+bD+nuvdZ8lDR1FNadRHUlDKt2BYxudaD0/Qc/wBR/r+/de6SdXimipxMURQTZEU+pzxpYgn+v9PfuvdYkpqeCkZRHqlmN5Lq2hQPTq/Nz/vXv3XupGNxcE0rMkoWRVB0gag/H6R/Q/Tj/W49+690NnXEcMOXpIyobxSob/QK+pbB788k8e/de6t96hy8cNNjrotGg8TvUO7gI6tz5I04NrXA/P8Aj+Pde6MDunOQZtDUxzCt8KKsVYBYu6DSyIBxax/Av9bj8n3XuoOFqoLRPVNqUWMjkWEaj1Iuof0F+LX9+690ZbqxqSpycFUJbUcEkcrWHLeoE3uLn+p/3nj37r3RupMxsipyK0lDFHDLVaBMzJoDVGm3mP0AH+P0+vH09+691BzniySjbUuQMcEwfwPHKOH/AEhCW+nv3Xuk7F1jCtK2Jy/+UY6e7TS+Qh1jYfpWwsf9V7917ou+d6fGErqmHHgSUsNQ0yyrJ5S1OzaoVe30Nj+OP9iffuvdPdNiaLAQLXLKIZwvlW4Bd5P0sWRvoP8Aefz7917ptq91tXRVJeZGNKLwNoFpJAPq3H04t/tvfuvdBqN31eOrocpLG5WB3kjhaypI5F0DsPpyL2/J/wBce/de6Ml1L2mWZHytZKplkVgks6NHTc8qCebE2P04At7917ozMO68ZPO9W1VBPFCuoBJOLMQ1zfgk34tf8+/de6AntTftFUR1NPRrAS4ddSMGBAshuzfQi/8Axr37r3RTaXbTy5AZEyn7YynUjSOkbFzrACD8D8n6/j37r3Rz+ksk0U/2ctcD+w0XjVtKllPpCsSBqsLHkW+g9+690PtXRZApNNRZAI2iV2WUmw5uAbcHkcWJ49+690odq5ncSUfjM8cxlSxlZdSQ3JGlQwNrg3/w5sPfuvdKGvkq46aJK1YpTKzFg1iL6b3TVyRY8/0t7917ol/chg/i8cUbTxVS6ADpCxPzYML35N/8fx+Le/de6DXHbPnaWGsM1i0yuUID+UE+oKR9DwLAgD6/09+690L9LDPC9KZnZ4EZoBFHIJCFAVw1v7Okg6vr/re/de6FXAwY6aeICtkd57APpAhSxssdmAuQRa4Ivz/sfde6WeWpBTMs8apBoR1UONSyO6qFfUL/AFIvyODfnn37r3Wuv/NM21lMPurC70DwQT1axQz61QF2jZVWRCV9RI/s/wBLc/j37r3VYWA3vIzpOQsk0xYTI0carIykANGBblbG4HIubg/T37r3Q8YHtUUBWGrSSeDSTrkZRDSqzKGLkX4H+3+v+Pv3XuhnwWewmQIhkMUtNLMlZFTg6odQIPmR1N/pwoIH5H4Hv3XuhKm3djUq6I0ywSx6mCxMihokACi5Xggf2f6fQkfn3XuptJu6klq1pqsNE0sjQgxSLojRgSs09gQNQPAH9D9ePfuvdRtxbcl3Htysagk+6bFJUTvU0kjurRQ/8dGcgKbf7bkD68e690UvI0lNFjYchWQNWLSzrTHHzatckYdtKTMAb2P/ACM+/de6K/u3bdW2arKiPCGhSpL+NI0bQInZXQxsPrptz/S/45v7r3TNjtnUtSNVQiyraQMsTEkT/q0sxAuV/wBt9eAfp7r3SM3RtynpZ4hTRNCqg+SManLAabmzGwsCPfuvdDL0/wBY1eWyFBkKGiYTBkMZaQhQrGzOx+tiBwLf8a917rYG+IvT27cjm8LXlIYMbS0UfnhWZlnjERtJKLi1zYWBF/r+effuvdWNbl6+qa3JSPnsHt+tpxPFTY6okcyyVlEIyvir5yDYi919J5vx/T3Xuk9X9H9bmlkq6TbOM/i1OHqJqVKtEUxxqF8piN9ZN2str3FwffuvdIObrvBQy4yLEUs8EzMxSkSUo7RyD13lAQEqSSB+B+QTf37r3QkxbWzOMpw+Cq4oI4oFimqUqJVrLFNE9PJJMHSzhiCQTf6fjj3Xug0z+y9z5jISzRZvOY+pppg1MyOlVRxXQ6JEklFuNQBAtx/T6e/de6B3fVB37j2GJTcVEkiKwSsyMeMhlio2XSZqedkuSBYnm5uORY3917oJ6XKbt2NW08+58+ua+6rYTJSUsstcmPQ8SzCpJYhZP1OqW44HPv3XulhjM5QVOerK/BzYYUvgByFFXCH/AC1ZSSvhatQFWJv9GJJt/U2917oYM1vlNlbNXI5jbu1aZ46cVQpEghyWTbHcI1SqU7pHfldI1lyASFuD7917oH8P2ji0ooNybtqcJtPD5PSy0Ip/4hlKiKrOmN4qQkCMAWYiQB1BB0m9z7r3QMdqfJfaeGrFwewIdxZyOgkV/ujWHHUf3cwJEjQQ6RJHz9FYj8EA3v7r3UbaPyF3NEcXVS5uemqaYCorMXQ04qaSrXTqCySTBzGbmzcAH8f0HuvdDJgflH23ufPU2M25jPtqN0dqmop6KBpxOwCWuvBWwsPT+Ppzx7r3Q8/xftTw+X73Pa/4Z/GtP8Hiv/EvvvtPtraf0aPVb+nP+Hv3Xuv/06fO2evsvjKHCbkxEtLST0VLDJKlOtnnhhQBWdkFyr83Fjf/AFh7917pj2x1Vtrd+NrstU4qb+MZJ0qSkiMkcZEZeSxHFnYHT/vj7917p1xvR+2aZDDWU1PRVEpWo0vI4v4fUiFr/Qf0/p9PfuvdAZ8g6rajbdeg8cGPyVOpp4EjSBlCQ/t6xUoNYQi508m9+P6e691WhV4yTx1rxENIJXMYBKahcBifz/rHnj839+6912cxm6vH0mNqfJIsBdF0vy0Sm+lr2/rb8fi1rW9+691OkM1RFHGlPJH5NAClVaUqg02L8m3Fx9f+I9+690rMNiaiqaOGloSHjV1mZjeRiAW03UE/8R/j7917oSMNsd58XW1dUIXrKSJn8dz5WQXJSJfoSLi5HPB9+690HAoKigqfuYoQUldwKdm1aSXKmwP+8/n+osffuvdKSnjqKynnj/hfkF1uVhYSKb3Lwtb68WNj/h7917piqKRmgBaNlmSXRTxxyMGRr+szqTYHi3P9f629+691IwdLk5DK1NGyyuGhn1qC/jt6gxY/14F+bf69/fuvdQazG1FItSr6ozr0mEksTpayi39OePwPp7917rltjb9VnNxU+NWmQedlZWVrEgDUqyFv9Uf9a/4/p7917qxLDbX/AIfgcFAfGjwxR01bAskccSsW0s1v+Kj/AHs+/de6X8NJ/B6TMTOKZ6eiopHjkDpKI9CFlUH/AFVjweb+/de6r93BLLU7gXJtURr5MpDUwK4V5VUVIZ9QtwhtwP6/04Hv3Xutzv4LbqxG/eltpRrWUy0+PweKpKiJ1RWWoSIBgo/xtx+fzY+/de6uV6+qYIsVHj7I0BgjjiBKspQDToW314v/AL0ffuvdLTCvNjq56VpYlgkdjCuti5LepVW4vbnj/W/Pv3XulnU1a0tO07ugUhixeX6Wvyf9h+PfuvdBtjt312TysyQQXpaWUI4sDHKCbAhhzz/vv8fde6XsLyStKJ6cxPfkFQePqBqHH0+nv3XupcmuNWdNJ/qrEagNIsOPz7917rDSsZyYiwUykaCC35JOkj37r3TxNg3oIRVyzCxXWsSgsLW+vBvza/1/w9+690wziOZf2yVbSPUBpugJIFjc2P0+l7C1wR7917pIV9bDQq8gZpZBcMNZLemx03IIseP6f697ge690D25e5tl7YoK7J7v3Hh8DSY8XqHrchTweJE9LsFdhc/Qf4+/de6qG+Uf86/47dKpUYzYVV/pA3DHI6tFjCslFTSr6fXOpPF/qAffuvda9HyO/nH/ACj7zlylHtvMf3C2rUq8H8Ow5aKZqdyQFknX1MSL8/7C/v3Xuqss1ltz7wrJ8xnMxlMvI7Geapqqyoml1uSzAvKSSLk2BFh/sLe/de6yU8gjSI1lvHGGcsWdpRZQVtyP8D/vHFz7917rFuTcAXFmSDJjVOSixq5EyRhbAun4+pt/vXv3Xui8ZapkkDtrLsxkU3B06rXZgh/1/r/yL37r3SPqFMIWUKBJqB1flWNr2029+690NmH7vzuL2hBtuQmsEEpNPJO4k+1gsbolhf8Ap9SfwP6A+690DGbzNfuGsnq6t/IzyMy6QFXR/ZCgAcf7fn/Yj37r3Rn/AIR77l6++QOxsz5WWlbLU1DkUCsUmo55dM1PNGpGpSp5AIve3v3Xuthr5d7T25uCuweYpJsbj5stiP3aymp/JQxaYRU0kLohHjbQyAW/rb8e/de6CfYOUpMptfE02Nr6WPcODanlyIlWSVqinopDEzCFSGBK/RibAAcEj37r3Q0fNfdD12yMFuTFVTVzZGhoYJ44A/o10wWoLPFwLG/DfT/WB9+690QH4/1eYyu8KTF11XJJTCU+GniYmLTIeAwU2P4ufr9B/X37r3R2N19UVezquOroqiaObcMbNUTwMhAl0avAzHUQpFr3AN73/Hv3Xug0bZ8SLTV2drJ6athnaokiFSw+7igGmNG/AU/kixt+be/de6at25Xr6lwhgytHRfxauaWZKimQ/wCQwxJ6EMqFRITx+Tf6G/Pv3Xugc2jubbVTVR0OVoZshAtUoV5aWNFlZm/aDRpYcekcc24ta3v3XuhK3XkqOp3FQwPDFj8JDRxmvqEpSY6d4/UsESRgCxAAPBI/xPv3Xugez1XDkJspmYIaUUMkv2kNJT0y02mKMAQTn7hSSx4Jtb8Ag+/de6CvcOQjraAQ19AlVDSROkCQKS9NM6+nyhbL9ebDjn6e/de6S3XdLkBuKGWoyLYiFpFLSeRvNUBm5pbSXBNieBxzx7917qz/AAS4iTCUslFIZJ8fFToFjeQyTgIT46nTZgeLW/p/U+/de6XtBJWVgahocbW0lJWU8T1DRxSGOOUuCbO4sLkfke/de6Su/cDLkaNsSaqogqnDyssrLLNPYadMkg+n4/pYW9+690Sfcu2q/DPOuQhgNNTyz1cFU6JJ45Y+VRDERyR+WB5B/Pv3Xun7ZkkeQgo567cqQVdZKIo8XFGxUKDYRvKvIPFwRa/+vY+/de6NHt/E4/LUr4yRYhVRMPAKqMgmYEqrQMgBuw5TVfm9/fuvdGD2nkKLb+MrsFvPG1Ver0zJjaiQBkgQxBI45QCukq5JH1PA/HHv3Xui/bu6cwlDVQ7kxeRkiqMnK9QpjdZgFdi/gcrYIfyLgn8829+690+dUVW48xuQ4PEwRTRUsMlPkYkeKpqUhcaDPHIykfVvrzb/AA4v7r3VjHWWzqnD4XIYjIS0Ea2adqmYxiSGO2tUiqWNieBewuCSL349+690Xr5hda0fYvT+Ypo8fBV1SUlQqS1MmmbXHFddKerQLWtpP+PF/fuvdaimbxUGzNwZWkrpaiLK0GREMEESq0Tor2Z2ZSCBzwR+Ob/1917qxHoTs6ehp8JWR5GnKwTRRTLofyIhFn80Y4/qOTcEf1+nuvdH03ln9q7qxKTTTz01XC9JWUieYUiVEaoBLTSy6gFDNzY8kWtYH37r3RV+363JUWIElSn3NPlZqKKnpfOnldoGBCJGmlQgAAuB9D+ffuvdBbt7ceY3TXriJ8ZS0+Lxyr5oZJHhZpEk1Mq1Mfqb635YgG9vz7917ozC7gx2Go8ZjsdQY+nqpAz2aTzNLEV0AvHOfVe36hY/7G5PuvdKXCZ8L9zNnK+pPjjEkFOJ5kjihKgqTx6UUm1h9CLfS3v3Xuhz2RJLuCB4sPJSSVs4hahpKl1Bax8kr+WQabEWsTz9P6+/de6m1aZNZ46eNofuUd4pkWs8dMJFf131nkg3AA49+69060uLpqZqepraWMrPI0TTyhGYOSSXQqdYUfQWIFv8PfuvdPuDnqcXFlZDLRtSFhEymmvDGCbhy+ksW/N73+o9+690qMtncJFT08dLU0GTd6QK0c8bK5BUtKsPjswZb3A+n0vckX917oOv4xWxEtFSRT0UzuEhaJSzIw8Zf/KSeAByDax+luCfde6xzbizEkcQGPoqowqfsRI7SskUTWMI5K3BJ+nHH+FvfuvdKPIfw6t2pV0OUofIainnimhp10vG84/fkKtcci34sBe1rn37r3QW/HPsur6l31uHr+fI1kOzd7mlx1W9RTpWRwyxerGZD7VWXRaxpZKhSLApe4X37r3Q07laPFbpmxU9FOkeqWZKyBFDSJMmmOolOnTbSASwsQeARz7917oN81t7HV89shFJHFGSA9U0TSvED+qFY7DSxA/xtb37r3QT1O+cvg63IwQQ+JKZfs8bQRostPFCTpFWI2BCNY+oHg/kW49+691BxdHFjKaryGTqSK6sZ55IncENGbtpQqbWBIIAuBzYC3v3Xugaz1Vlc1VyJgpKualilLGOMKJTJGeZ00LqbSeDqJ45sffuvdLjr7B5PFQyZHNtLJksg0yn7mXWPC0lozUGQF1bi4AI4sOALD3Xusm68nTU0tRSxN55innlqAsksbBRd4ow5K21ekG31HHv3XukTiXkqpop6+GX7dwRFBIzRiysWuFJFrDj6C4A+p9+690HO5KPEb+3FBtinxdG8s1VFHSTvMYHapknEUCo8dyoB4uLEGxPJPv3Xur4dhdcUvwY+I6dgds0GSfK1cEH8EpTSU05NTloP4nQPJ5JYDNoaWIjxKGNhGdQc2917qlrsH5MdU9obgq6fe+1TQSZGR0p6iuwtJk6GmgeYza0kj8tQrvfUwDEi5Go2ufde6DncO3Ogsvjkr8dV7Vx0TVH2kdNS5TKUNQCy6fuJKetvpRrEnTci5A4AA917pQda7a6XxtcKXHtiM3ladk8MFHDW5tai/Pqau0QjT9b6ACfrfm/uvdGSy+8M5jsRWCigGEx9HRMkLmSMPLGjhhTyGEmKJNQLxpGASeL/j37r3RC+zO2svl6eoipchVLS3miSBJSpfWnjfTq/stpuyn83459+690SqaSpq69k8oQzVJBKrwt+Aqrew4/2H59+690IGE2XWVsjqVR6mAoEpwynW8w/b9X1swItb/eL+/de6NzWtNt7r2LZ8VQ1Lm6ulQRQSJphpwW86Ui1bckmQsQoNhc8fW/uvdEyyMM1FXVePyZandZJo659aMY5vIZCiuCbm/+2+nv3XuseKK0KPU0ZnWOWcRXnusLryHDn/Ff9cfQjk+/de6XldjkOKWtWWnpKeSfw+F1tUVDsNTSRgclUF/rbng3sPfuvdImlzdNjjkKetSWtCRFaM05KRIzm4kZBwbj6g/Q3tbke/de6RmRyNfVUtTFBJ4qVXVXgMl1ZET0BhH9SOBf/XvyPfuvdC58WtzwYLeooquqjpRV1IMIcIAakPqBCuOAf6Dgjk35v7r3V+vWW7FzVIhX7mGqpfFEkCOhSo0m0krH+ylvyD/rWt7917oTaur3NW09djaHwqKwSLMQxlaCkWTT5bm4IHJ/xBB/x9+690npOvqGGqiWCseurqiKUJVSqVgYhis0UajiyKovYDkXtxf37r3SBzuCytHLNMI2d4/IZlij8UdTSySaFjU/VnIAYAcC4v8AXj3XugsyuSnxuRaDGmuvk4fHUUU6lzJNGpZEaa19LED0g2F+Re5PuvdSdibeyeYqshl8zVFwIWaloYi0iU9ZItzTRBfqoN7n8G/9Le/de6FfCtloYYTV00v30Esn2SRK606fbgqZHS/q0KBcNfn37r3RlNnLuI4163PzCSlqYjVwISFeoWKMFNFuSDcX54+nAHv3Xugn3imTramScUS42mdmj+8hl1fcSxiys6/UcixAt9PfuvdSNsx5efI0sxmNT9pSQoIKc2SoZJGlKvIPobMAW+thb6Ae/de6GzJZqrqY6N6Ogp6YRx6ZKoFTJTJGgMokWO/B/SP68E3PA917pt3H3Ln5aNNvy1c9HQiAxaAwWlnSZNESngkgk6tJNh/vA917oAWhz9HRTyTLBVPU1TNLXyINRXyFRH/gzDm4NrWvY+/de6Lt31iqlmjMe4Erar7CGVDSyl0oI5LBaYKxICqeDa3II9+691XzkaN5MvPR1yyyLJUpDJVlFa7uFJkjkXixuLc/8a917oW+uoq7Z3Ye2cng0kqJsNNBU6m1Rhiagnyg3/UBYXH4A+vv3XutyTpfdmV3N17tDJ1WPMlHXYTHGqcxNIVZ6ZZJZJdNgAPULX5/IBPv3Xule2WxmTzMtBH4aSOEO5jqAYY6uOGMAGFfy5IsD+BYj37r3Ttgs7Nj0yk1Lt2eJwhCzRRGdZJvH/m1kNuNGmTi173/AKge690HtfuHduUzCxU9HnIKFYC5rxRQtTrPMukho5foFYMOOD9fpz7917rOMZujM0UE9NFlHaFiEeehKIqMOSoV7MPobn6XHv3Xug5yY7Kwv3ORx7UlbNRyetZKBYAiJwR5ieTptqsOTe5vf37r3QlbM35vmpwc9Vm6GgiYz+mSmkeMyQOCioE/wPJ/xtx7917p1btLcuMmek/hNfJSNDHarjDyROiuFbxDkixBBJH1B/Hv3Xuk9u7svNVZio4Kat8VVSu07VGMae0JjI0M9rm7Efi9uPqTb3Xuqrfkp8DOv+/YZsjFSfwbPVs1XNFVU2Hlp4ppXQCMMy/p5sW555JH49+691QR8lfgv2l0VNMkuEq67EwTNEmQoqeWZLBFe+pV+lmFzwByL8e/de6r8rcNVUUj09bSyQ1ULFNTRt5FJazABv8AX/3q3J9+691Y18eY4afrmunETmWhcO08i8Sk/Qqqf6kEg8fUce/de6E+rpaGpo62ovI7oGNrDyI7Qh0V9ZGpbG4X8Hn/AFvde6TiZOklwj4+nKxTSxNG7cCR20+SQE2H5uP8T/sAPde6LXuDa+1qyramyKVkcs1O7NJDKoaCbWPEUBWxVlIUjixv/X37r3Vi3wf2d/Ctp1mSalWOMnUoeYK3qj8l2+ouRbV9effuvdWKYbHDJU4ETlabQCsRUIusPfVqHOoD6kEf63Nh7r3Sywq1FKs1M0YnhZ9ImZB6JR6YiNJ5AFgeBze9+ffuvdI/dOwspn3MtRGWSORURI5SULm+l/GLWHP+8W/B9+690UHs/oyeVXjlx7spY/czMisSF5TSV+vFr/4cfj37r3Va3dXRLYWmrMhFjZIkXUA6oEDNa5a5H0tYnn6+/de6rsqqQwZKaGcMTCHW7R6iZR+oA8XAv/t/z7917rr7WMIxlDSEjyAKGZizfRSD+Of6/Xk39+6910aSpXUQjQhI47qSCpbgDUb/ANOOPx9Pp7917qfFk8hQyI0ckmlSC0aM/wBU5U6Qf9v/AL4j3XuhKwfZtZhhF5pLM8amQs41KPqgQn6Af7f/AAvf37r3SB7K7Ky+8mjpXlc0dOC0UQfUpYAAFrn/AF7Af7Hn6e690EiuYhG5dowNKsimzWC6iFX+v09+690qaLdNUIFjl1GFCpbUpGq1gAv/ABP1B+p9+691Kj3H95IsDSskMzkWV7ALp+oVvyP62/1vfuvdK98tT01FjoI8jredXRkjfS8TI5UiUg3IP1/2P+x9+690H+a3I/m8Gp5olkYIxYEcHTYD/X+h5sP9h7917qHj546+upg0ZRZJFj1sy2tcEjkf4f77n37r3R5evMNTR09K8zRywPCqMZAxjLleBrvb6/4fXj6c+/de6EmPB/w+MZBKwK0VT4lRG4SnZgwdUsLgf1t9Pp/T37r3Qz0eWoKzHxQU5kqKjxhGkUAqxYaGGi6keq9x/sfpY+/de6fqLEZCglpkVmhgbQ8ix6CWMoDF7i9j9OeLD8D8+690IFDmK6GugxZp6iSCdF0sNGtgjfp+gAH9T9Of9f37r3Qp7fxU9dk4JqeGWBKZ4bA6yitGSHWVjwT9bG3Pv3XuhOzUGQrlp4Fpg4LX8mhwjsxACFuLkfUG4/2Pv3XunzH7EzdTi6yqN4mjUiFrqUSw1BXDC54/pY/09+691G2jtGrrPvYqwK7UreQM07qWsbyFEueAw5H0Pv3Xuhq2pgP4Zk4ZKmqhWlYR+OFVR2kAH9sOQBbn8A/4n37r3S8z+NwGVWojp4aQ1uh9NWHh1UrabAyek2/3j37r3QR5LHUFDHDFL41dlEMkiOmnyD1CUoDaxH5tY/T37r3UapydDJCIIJaekFNEkqzyRxooeJiFm4YaiCLAcf43Hv3Xuk1kuyqBdSSM1bWW0TVpeKYl0W0SkRqQLcg8ccc+/de6kbQ3FPkd0Y96SKSVndVeSF10KrEWDIoBNiOLEf09+690bLc21d75yTCUdJXZKnid4aiSFKOKaqljA4WhWV1Bt+eSffuvdOMfWvYtQpVdxT0UZaWQPWY8rJ4YBpaOp1SW1/1FrAWAAt7917pJUXR/YkmcpJxlIcuKmujkjloBFI/259bmCjWS2sBT+q355NrD3Xulj8zekcp2X0U+3KzBhMxS0EjwVs9IIp69KaK0VLIYXdntwSbaRfg/T37r3Wsh8PNyb9+OfyjhxtVR1+NgnzMmLq2NPIIFD1Fg8TzKIjpX6Am5P4Hv3XutwKk7iyGG23PuB33K9F/CIquZo3pFiqFaIWe0AAHqHKnm314N/fuvdaZf8wrsiPt35Lbx3JDQyU8FNUJTxibxLLOkbFVZljAOoi/J5/r9b+/de62Wv5K+6qGPpHH4XIZCYok6/b0kLGNI1sNX3EiXJ+nABHN/6e/de6u/3RW484qekWjppTIhp6hTVzQSrG50xyU8qjSLhiRZwf6n8e/de6BGs3EdppSYrFYrLZikfSlfURZFi1HqIICvG5Zyf9bj8m31917pL9tdqUb4akxK1e9Nu1cs8NMrY8VCPURMoUoxLSCx+mq9zckj6e/de6KxuefB4pBUZHN7wxdiauWKKsSty9fItpAfFJ6kUkC4BAvzb8e/de6yR/I7Z9JjaB46TcWWyMTxwvFPnY4aqjVV0GWojpom0lgASlrji1r+/de6Dl++Mzjq3LZSqjhzG3Uycc9MlNuKanzSxSMPJHR08iKwCAkMQTc3Pv3XujGbU7q633NHjNWFykmIlmjp5KqvydRNDT1EovKJ5xGF1KT6gzE/Ti/B917o52296bYOCbGYXE0tVQi8dPT06rUSVsS8nxzKeEJHB1Dn6gHj37r3SPzuPl3LT5GipocThZUiDQR1sIBQu4EYlljAsx5CsxIBHIPN/de6SeK6VymYxcibnytLVz1OumSCGSnmhp4g2ilLS0qxWYAkkhR+Lg8+/de6CjdHxPpsBTz1bZmGCWolaSZ0hM7RxG4LqJG0/hQpuSDcgA3v7r3QKUvxzxNLUVWboNwBq4a3oqqoyFRRUwlUG6NT+mMngXAUj/X+p917pLVuL37tuKR6nIQRCskbWmEio2lmisYVkepX1WBKt6SCDYkHn37r3Qh9d5rt6uR4qoVc2FiWoSnMgjStk1JrpHuGckc2JZibWvb37r3Qvw5Xee0YqWTIRVGZFSyeWhaWnqamneUaj4WAFhY8D8e/de6UGZyOdgwtPV0+3ckWyT3niGTgpZYac28jov8AYY3WwsfpzcWt7r3WTbW6tzbemqqiqlyMOKTTTwUMn22QqvVGXYGTUqoh4tdbHn6G/v3XugI7C7s3ptPKHJ7SnqqatknhE1I22ohA5diUE3gceRSTwysCTe9wB7917pabU797GyVD5clA1VmkfzSUsuDihp2JjGphIOCvquQeR6QCD7917p63R2n2BLRzVp6423WRDGOa6tT/ACWSivGVWV3YsSzX1ccg/S1+fde614PnF2IM3lmpVw1RRVdBLJTyzfdTTmsWQs7GapYLqCljYACwtzwPfuvdVYVVbUU87/Z6ZpNYUuXcWDGzh1BF0AP1+v1uffuvdZ6GK9YZVhRiTcvoHpU2dtLji3Bt9fqTxfj3Xuhd2xUvDLBMI3ZFBCtS+gozOeHNyGY2It9CB/jz7r3Rm9u51ahoFRp4kAusquW1PGoHCabaifp/Tnk/j3XuhY/iVTkoXaoiMsiMpilYMgJRbxmJQf1XHN7gm/Fvp7r3SKnrqOZpnqvOlf5CJJGJPkLMUCPEoFgAAQbgXJvx9Pde6DDee46LJwrTsI4FpY3pw8cx06ySrAC+q5Fvzb37r3RPN+bkgxUU8X2olLqVidgRp1MEEiEHUSR9Sfz/ALx7r3SP2BFQTZOGsqE800tQWRpRGEpgGuTcDjj63vb37r3Rm8PWUeczkeHxhjMb1ESH1NJEyQWZjIUsRcsb354+lvfuvdWJ7fxOGw22qKCBY5KkQRzs0VOAsbfST1vfgaRz/T6n8e/de6Ru5IcLBhKrJVFOfu6xpI4kRv2ptDM/llRf9fg/4Ae/de6rr7iytFVstKk4kIlmJjDIQFAAKAf04P1Hv3XuiIbzqKNqqdFMqTBowigL4gtuTp5/x5+v0H49+690inbyyBgQyiwv+fSBewP4/wCJv7917pcdd1iQ7pxjtGTTR1MflUNoLaWGqwBvz7917rZ0+GuzamrTAVtHHKgWOklUKpClZCrsjG4udJvf83sf8Pde62h+nsC0u28bolkXTSRgK2oSOFQK4ZQfqPx9Bb8e/de6GKto6ygp/AYvEkaNyWvqYqCodPqD/h+PqR/X3Xui99mZBMVgcjJWs8Yp6aoqJUcFdOmIlBI68AW/w+n+PJ917rQ3/mZ9p03YPfGWpMdUJNS4moqqeUIWkSNy2m1/oefz/Xj/AFvde6rzoaWSCSN5IVvpAfyaLNf+0FPP5tcG/wBeePfuvdPMdHFJK0sBjeSN1IhOoAi93AJ/HH+HP44t7917pT0u3spVx1OQp6Ty0bSiNU8kJAeNA7ogci9tX4NyPxz7917qDJBJEsjROIJEDeEqdJvp0NZPrcXIAP4/1+fde6aGj1KR5PGW1NL5QobyLyV5H9LG/wBffuvdRJKZKgoYTEP2yHEaEtI36TJyQL8H37r3WXDYNslPHE8UviUESSKitLoU8vGptcngBb/48ge/de6j53FU9NUx0sUSpNTo6VBS7Rks50xubn1hdIbn6/Swt7917pLfYGJgPHGFmuAzngKAPUOf8Lc8f1/N/de6iR0EIcrGdI9ZcgE+Rr8Nf+n05H/I/de6dIsWiQmqjmCzo/7dyNQ4FwtwLgi35uDz+OPde6xjM5KkKhpppgoIQFmdgtyRpYn88+/de6VNLvVKhIocjCTBGyqXQfug6iSbXP0uD7917pSzZrEVyiCkrCEX9MrwkMAOQjEH6n6/8R7917p0gpADTz0rtL4kMrMqKq3H4FuW/wBYcn8e/de6GzYmysvVhNwR1cUsPlX/ACdZo1nZQbAmL9QYc/j/AF7e/de6sa6obJpB55I5Jk8KK0M1uPH6CVBNiSD/AGfrx7917oz+Jx1dU4zzR0szRRFiqBPXE5PrYDj6ji3+x9+690Jmy+sp9y07LJVNSRqSxWQsjcHUQI/9h/X/AG319+690YPZmBG2mlpA6eHxpHHJJqQuFbSTqP8Ahz9OPr+ffuvdDdjurcNvOkOTwe5Y8ZnKKRi0NU0qUtVFbVIYpibaweFFwP8AAn37r3QVbhjzGPztNTLVrrinCWDuXVkYIWv9SWIuoH/Ee/de6M9tjdeHyOJShyrqlbS/tsz6VklaNLP6R+oWsP63t7917qBkanbZE5hnjaVQyRLK63H+0Ff9v/vXv3Xuig9w5tIQiUseqomkcMkJuDEAQxsp+nHPv3Xuil4jfFc2SraXVIkMIlQo7akkdALFg3+xP+uP8ffuvdA/2B2NvCngloqLJyUtLreeeMwowYobjSR9R/Tnj/H37r3SV657m3CtcKOtmnqvM4FPpJUNqf8ASoX+luffuvdWO9e9gVu6KNcTTNMa1Yv3ERS7yGMXc6j9b/4H6fX+vv3Xuk1vLC7nGTFTGsrxuyyTQtq1hU9ThRxyPof9gP6e/de6T0FTnaqeQ0hkp6Skk0rSTvJdmKm93ew/J4+tvoPfuvdLvZm+qzb2Zo6KrDPArrO7wsTZibCMkc3v/gPz/sPde6sW2xuql3XgIXpY5UqgNQiEdzKFX1WYgED+psfx/X37r3S1w2TgpqcqJ1jEYs6uralkQEnUoF7i9v8AD37r3T7VSR5JJiJ5jGsYlEyRsUBKi2lrekAH+v8AT+nv3XuiZdjxzZDcFREsxH2ageR11nghUKA31av8BawHv3XumDFVBkVaBWeWUAr5ruqRuHGpQv8AZYKo5Nz+Ba3v3XulvUY+r8lDPG1420AXey24W+uMj9X5uL/T/Y+690Km26GnpGVpYDPJAodELloySdeoXPHP+3P9Le/de6Fzz0eQx8dVUqgkkCxIZFPjFnCkiP8Arbi/9PfuvdUu/wA1/ZtTmOpKjNUWOSabDVJqkmAeWWCMSlS8TgeoALcji3+IPv3XutafDTZSlqqBCrJFkYmlQrpZXcEljE5HoN7BwPobXv7917pe0OfkjleCsqHWJJUiqAyrJoOq2qWNdOpRY3A55HHv3XujH9d7hx2MrHi88eTjmeIQuI5YoPAQQ6BGH05FgL2N/wA+/de6FisqqOqhqsVjiYquN5qpKoTmP9ichljDPza4PNjbj6D37r3TdJQ7mgFLLhKhDJHNB91VTEy0skSAl4lY3Ifk2uP9a3v3Xuh6weTGExNTBJWztTV+Of72jCMsMz1PJibm4GoXB/pcce/de6L1uncEVBQzE08Zc1U7CKRCyEnQkbKlvr9AB9Byb+/de6LjubJ5zMMWM8qeCy6YgBHAzgFl1C5Fgq8X5/3r3XusFHDP/DrqsyvTkO9QsY0tN/wVb8tax544Ivz7917p5oNkZPdn2kyUytJPNGupYnYqpIRlYILc3F7kf4XNwPde6s/+K3x93LSZOjkqcNHXUqzQ6rwSMsSNqMaulvzyL/jjjke/de6v32Tsyg2lt+kpsftyGmmeminqp4GkilJQXeIkx8fXn/bcH37r3ShqaCOsq6avl2/Uy01M6tGgyCxworKQ1RNGCSwuQEFuOefr7917pH52BqiVmFF4ohE1OZYzEkyK99Kgn6gf4k/X8fn3XugP3LtzHbbhORbc9djZZCGiiqBQ+B3dG/ZNQOIwSNIvbknkj6+69024/fFbg6MYtchjo6mtpnq1hSpp55JXUakWdkNuNdzweDcA8+/de6mydhVWO2pU1WVy2MqMh9zGaWgopEiqpl9RlCoAVdVuliLH6kg3Hv3Xui6dl7h3fvWnpmq63FwxZAmli8tVBTVHjZR4w8DXYkAfUEDgk3v7917pCYPp7Jy4rKw0maoZpnCvDM1briWeQAAxFpD6lueLlf8AHkH37r3QXz9L1MEmTmze6vO+MmMzLjslHURicG8fnUsLSfT08i359+690gHoaPaOQ+4r0NfWVs4smar8hUU88QQssqUbF1A+nCgD8WsAffuvdMG5MrRZmNExp+3ynkZpnSiU4+CBDYQwxrci/ABOmwAA/N/de6V+0ep97bhmxK1+crYsNORJ44aKCiiqw3HjUwIZWFuACQPz9ST7917o12O2FtbZVDkKGHEYujq8uEpqrzvD93NTIoLSs8sqso1Am7EGxuLWPv3Xuhn2TvzqLZtDHT5fN7XwddSxIYKf7ihlq5GSQOQzh25a4AGong/m49+690NH+zGddW0f3n21q+2+20fxWj/zvk8329728mn9y31/Gm/Hv3Xuv//Urh3vnaTHfwqgqaeHOGamkocnSpG06YqKZhpqjEB6lAvp/H1Pv3XuuCTQ4NfNjapI6FaeFo4WYo7RBAWUxnlb8gXAP9be/de6CLuXscYHCy5aghWp10DGoiiCH7JkPLSN+L/1/II/1/fuvdVR7t7IG9MiZamKUQK8i8yM5WW9gFB+tvp/h/re/de6DmKtgStqkkAdpRIiq5JCs4shtwL/AEI+v5+nv3XuoEON8MkUNbM1MPKZBMzELo1coig/U/j/AA/2A9+690tsvNho6GkGJjr/ALunDGuqZgLSKOAYgv8AxH44/wAffuvdcMFmqykcyU8szOF/cJ9LWceiw/qL+/de6eqiuzEsBmpcpUeRJrLArMJALetzJ/a+pvc+/de6aop5I6hamaWSZ428jyanLhioHEZP+8G/9bn37r3SkfcdZDCtTT1DJIhABgILaSOfLEf0n6fTm/14tf3XukpVVU01TI9O0rSTapNKyWUO1iSwv9fqf8PfuvdP2OqWgVlaYUj+JfJb/NyuASWv9AbkfT37r3SZz+4BAyATCSR18et2BIUHh7t+SbG4uLe/de6MX0LjqIU1RuSpPkqY2iiohI3oMykmMn8Dm97WuLX/AB7917o7uHqcBmoxR1yx0ck51VFQXJggKpqZ1Md+S3P9P9j7917pFbgeoTCbhpMPVNVWjlpvNG7MjREWE5RuSpA4HH4Pv3Xuik0O2MjmaqgxtHTV1bknqkp41pqZ5AbyehSFB9PIPP8Avd/fuvdbC/8AL77D3D1vL/o13Liq6CZ6SCaKOZXiIZUurKJBYMBa4B/pf68e691sR9W9g09VS46OYy07qLRszXCMeLkf1/2JN/wPr7917o1mNrsfkpIKiKriaphURM2kHyarNcC5t9bf1/1vfuvdP+TpEyVE9JrQNMWLc2XSo1D6/wBb29+690m8PiKTEI1NFM2qRrvquGJLEryeeD+QQbce/de6VxqbIAWbQFBEjElTb6kkc/X6/wC29+691DqcnFFH6pVJ/LglQbG4IBP0H+P19+690nJ92UGNTySViklhdVk9aBBqL8f7G9/x/T37r3SK3J8hdq4CjnqtxbnxGNxcEDt56+thiPiXkCxYC34/3j37r3VZXfX85r4vdNR1dKm7YN0ZONZY1oMI8dUoKjhXaIkL9Lc/T/be/de6o8+QP8/3s3c7VVH0ttSnwtPPHLCtblJPuJoxLdVmijU/j62P59+691Tn2T8mPkF3znmTe+/czWLWMHr4afIzwY+83LMYI2Asi2uLWP8AT37r3QJy7bpaGtrYpatq4ubCYhmF1awKu1/ryWJ/3jj37r3Ub7GhpI2H29SzC+rQTo9fL3a30/5EP6H3XupmPVCrxwU8g1QMdMcmq7gnQZCAbgW/p9frc+/de6c63E1uahikEDxiWIQ64otKKFGgs1gOTY3/AK/7H37r3SJy+zqGjRjNLKrGAqwKtdZdV+S35/3m359+690CGVpqZ51ghmDEBgmkEMrXsQygn+n+P+39+690kaujS5EhEbqWVySba/ywN/yOffuvdN0yRRpdZY/SCv5AYk88k/4/69vfuvdQUQvb1nngf7C1ufz/AL3/AF9+690IO1NzPt+uwklJDBDPQZOmr5q4hhUnwTKwjjbgWuLfT88g+/de62xeuMPi/kx8aMRunGgpX0iwyZOVdLtC9NQiC3psWElvSLcf1+nv3Xuq3KHcn+iztmTDNVHJCo8mOr6eNC7RxNJ4leaxIDkWspX63+vv3Xuj47axGI3HsvN7I3fppsRlpRJtbM5Gd4vBV1kJZ4IVcEgg8abW4NgL8+690Wz4/dW5fYXeaQ1sTSwtX/bYlJVLwVMccn7s9ibhWHqUn6gg2HPv3XurN/kRiqPFbegjvEmQq4jPAKP1zJJosyAqLgEn6/64v7917qv7KQRwUVck+Qaty0NJHUVKVNQdMMTLYRjkG4uBp/2/v3XugWrMNiMjNT1Obq5Ejo4Ay0bapBIrPrWNY/7QN7cC/wDtj7917qLt+gof7wO+NeKujgqBXoslOYIodBuiyILcKDa3JvyeLe/de6WfY+UppJqWngzUVHrpPK8dOyypLVsp0wSRkEi3IAvz9Te49+690GUeKnTGJU1U0lYplSqaSSLRDEgcqFWGX1MxtwSxW34FvfuvdNuUFNJM1C9BT0+OnpZJpXSJopDpXX5na97j6jm1rfj37r3Rd9x5CWlyGPen0x0tLKCjwhHYwtJzUyzoLI5H1uQf8ffuvdWGdK5WXKY+kpsNV0cks8MbS1lVLELS2syID/xP5ufp7917oydJkctIYdtRZekgEsxNXWCoUyKsdiQt/wBRBH+2tx7917p7rttyZGopqOmqcXVLLDLJLLPdKplijALoEIPNuAb39+690WjtLauIpYYqhFhWamYtUqqEpVKWOoMig2t/vP5PPv3Xui3021qmLJtm9sSiKqjcuYZEVNI4DNRo4sRY2HF/8f6+690Nm2M7nMUYkbKrDXVLmV569PKsRsGJD/UEEgLyBb37r3RlNm9hUOYn/h2bdsnKiqi1cSozLK41A+GW4IFvwD/gffuvdCnurZUGd2kseCppxlFimrJ46lJQtMg/S0QUi3FvRfnkj+nv3XugW672PmsZUmuxs+RxMsNU4yk6RuKioSM3ZQ8JLFL/AFBI449+690fDrChhrVXH1T1GTq6mllUzSztGkAI1qWEw1IT+AAP68fX37r3Tpvbba5DYO44aaeZpIklhmVZYmNPEGKTwm4sSQODpJA/N/fuvdag/wAy9gptnsvMzUdNKkMkoqUkk/XN5ZdNnkW3K8/p/H15v7917pB9L7xqMPM0Uc0QkDBJIJ7kSR20gANxcH8/X/Yn37r3Vie1t50ku3IDmJKaVK2YQN92zSvGusGMpEORbgAm5tYXt9Pde6S3ce6aWtzOBpqOoopYcaokqpaeSPyrAqaY1eF+Fbi3HNrfjn37r3TPtlcxuWoqqnb/AJKc0lM4VaWGMTMou00hZmOv0jVcKLci4+vv3XulVgMNUVmbWqzs1RPEih/vquECKGWFSlP4/ILkhrhrDnn8ge/de6HXb60uOngpNzVIqKSoLGnlilCsyMpCJJCACIlNrg3+h/FvfuvdCtj914WQJPjaxMbJRkUDx0kUWuQKuhqiO63JIHF+ffuvdTIqjCjJUTUmVq8g0ru2RhyNOQ8TmxjkpWBuWAsbfT63H19+690JdFTwJUJNQTV2RDAnxuC0YlZbqBGSSHDC5UkAC3049+690qNo5NYayaLcNG9RQsvjUUyBIpJ7gKjqQSxsbG9rG4+nPv3XulVkMDHnnqk2xhWaeOUvNXyxxxRUaW/bj0rcqbC1/qR9TawHuvdRTS7hxSRYeKux08VdHG8MeqJqgOSzTJHK4Olf6g2P1seR7917pu29NSS1c1PWpHHPHVXiqI4P2ozDwVd5DYi9x+Re9vx7917paA4RjWxVNTBJDNBJFL9rFAukuwCxq0o0/QWJ+oNyTfke690UzuDrLF56OSp2wrUuToZGqaIMyism8bHTTSzqG8qPa55spsSDY3917oRusOxartradTszNU8mO35t2mnoKA1lNGtdlKfHR/cVIhKFVm0hiGY+s6UdEKlyvuvdCFvLHbWqttYakwtctdkMPSxmunjV1mlqBCCz1CFdcaRuSukMTcc3HHv3Xui47iwFJX0kweRqIXX7quSQo+SmIvHBQMwXVYjkAXvf0kC5917oMYYa7y1MS033UcUZp6eCrmYqg1eNqmaSKx1A3JjUi5vcD6e/de6U0FHBhIB/D4qZqqAFpZkDeYavUwLElAL/AIINxa4v7917pI5/fstOHjMirEQHmmjdVZyg4AuL/Uf7x/T37r3Qf0u9YHmqsg0sf2UyLF+9Z5pJAxZSiveygkk6CBb+tre/de6Tea3BXZBmmmq4I4gSjy08ZiUpL6QFjceg6QAbc35B5v7917qP1bW4PEdg7eyOTieqanzdJMs6TKqh0nVqYVBvwgIViSDc8EEH37r3VmHzs+V+b7U6cx+xc1m5ZqTH4mOtoEyWSo6eOpnx2OiicU2KoTKwMQQ+HytELHUIyWU+/de617MjkPDXmtWQTyGSZiEsTD5BZwqgkC5/N73+tiCB7r3SZkq4DVo0btIfOpnB1EiF11OpFwLD+v8Ar+/de6NL0/HFiq1cvjwsrpYq3kSKMIFDMjtwbsOPzbj+p9+690tO0uzc9uKMYOjkjxlBMadJoRIGYeJ9XmclTyLn6H6cA2tb3Xuii71yNPTVa00VU1SiSnyeNQ0cr2tqbj6i/P8AQ/1tc+690jcTSMchTyVUpWGSRpZQYwZ1Ba6lQRzYf8b+nv3Xuh4xVBT43K0jYfI/cxVsFPLPPK7yGKYOQFKm9jZRYA8GxHv3XuhW33mqzLYujw7x0M9TRU8U81X4GE5DH6rMb+ofUMDf+txwPde6JzmqaposjUtlDJHTTzSNFPIXkSSXXcGzk3v/AE55/wB5917qdQ107UMglqYZYaYmSKm0Ihkcrp1EAA8fT6/4i35917puxdfJl56nzVs8X2gLwrMzFB6uYlRyVBJvyBexA/Pv3Xuu9FZDVSAwxeWWNpkV1DxSpp1AqjBhx9Pp/UfSwHuvdS8xjWqcFHlaGmp6RkkCVelf3JSR+7KI14Ui3FgPwQAPfuvdBRS1cmPztFVxGWOSGpjnEoZhpIuuhnXnmwNvwLA2vb37r3Vy3QnY1VQYbH5c1clc5oqWN1WYOrfcSLEUFzc6bknj+v8AS/v3XurPNvZIDa9PkJnNKauAqssXrmeWWzRxP+NP/Ec24I9+6904HFVgkoXpKmpozS1kk5mST/gQlS3kCujfUDVY2H+BFr+/de6kVlD981O1LToZo3dfKY5EEXpZDUiR/p67EA/S9gPx7917oC9x7TnOekrKySW1ErvSikjCxLI8RjMk7fSQsArC30J+t7n37r3S96qxGO+wtURBpGlWdJj6RBHE+mTyW+pcgi97j/Y+/de6XD1WMlz0OGw0KyRyP5qmURCOCnjEpZ4dTAsSxvqK3ub3B9+690JGfz0NPpxQpGBakT7c0ekR094wqugHAFybrwCPr/T37r3QKVz5OmX+FI71saOtQnkKuqOTpMbMvGoj1AW+h5v7917piiztbR5KOJZVDTMIDTUSiJYFcCH98qLDSASSeQbgHj37r3TvV73jwkddRVaStHGIYoaky+KaeY3Z45Fv6gSRpIP6bEn8e/de6g47NHNVHgbF/fLFF5qvzFZJI9PClZBwoBuFAPIte59+690tjJBXGWiyGJbHU0lCAkdmNQ5jQ6nZ76bP9ADawt+SffuvdFV7TiwNVTUeIx9EsFYJSKiaR2EtYUb9+hKkgBVAvYfX/XBJ917oh+7asHcNXBjaEU2EoGCT+QXaWrhVfW97WOv9IB+lvpx7917pU42qy+Sq8ZVUqAVUQWJZIljTRFG3kQqR6SbHkH6n6/j37r3WyR0R3TvLbnS2yHoMvi1SGjkoqjHVi6lq/ELM73PB59QH55HFr+69071XyTy9ZuWOmyeIwv3uPJeiMAZIBSkaFaRxaxZSLk/Ti/H1917oxOM7+pIaany71VGcS5gjqoIpR+2IaZdfkiA/qNA/oABz7917pT57tWt3DS0jbUj8kFZDrmhQojrRyqP3VIsCyj9I+tvryT7917pJ03cW5dtYLNUtVNmameAz1FOZKWBKp4/85GsMgsCvITTxaxA+nv3Xug4btev3djTDk8Vl4mmXzVFLBRO0/hK2lfVCbGx4JBJB/ob+/de6bMb2jQU0lPiYcVuGBKIyimikaSGKSyhlM8s+o/Ulrfgn/Ye/de6X9J3zPj4ZoarbtQqrpijeKognqERGtr8RseR9Tckm59+690ity/IGtgb7jGvUCNpJ4xS1FLT1ElM66JbT3cDQxs1+LA2+vv3XuocfyOqqjD05j2/95k6eqMUaQUnjhLFAjJK36bkAMNLG/wDX6+/de6z9ndy4jd2zMdiN19eGtp8pDJRswxkMk3lcCKUFACQvB5JF/qPrb37r3VLvyU+GHXO58vUnbSf3fymYZ6qGOaj8UQlZTpgjJAAtYLb8G/H19+690VLYHWG4uocdnMFmYnkjldolk8ckiyo76jIjcgkgiw9+691Cr6qBqw0TicJWOkc0d1jEkSEBSrjkG/B+th9ffuvdMSYikXKyCQCJZXPhiCft6FOpLufo1/1H83tb37r3SHz+1KCXKoq08klRVVtMkkak3vJIpUKQD6b3IAsLfk29+691bB0/tGi2vsSlCUhj8NPEWjXSpmYeuSbSLXsPr/X37r3Q67RzSVYENHT6IJGbysYwzID+2ZEKj0r9f979+690Y/Z2LTIza/sqdEpoQFBVpSxUftykAfVrXuRx/X8+/de6FWXZVLS0a1rxr5CEbQiC5eQksTrF+Pp/X/be/de6QG9+vBPj8dPPTUsxrI2kK6NCw6bEAkfkrY3/AK3Njbj3XuiOdz9DUWSwGQqZgFSSnn0J4tXMtwgsDxYAD6W+vv3Xutc7vbrOq2fuqsaWPwwmZ3phHGf3yZhrsABYc8fn+h/Hv3XugJmWQtLGFYXSyxhbHyBtLKCbkg2J/wCRe/de6dFpA1CpigaJiqetiZSXWxFmP+P0HFvof6+/de6a3iWNHaVJDWvIUV3NoRGD9REB+OOSfp+L+/de6TleCbxK6GRywaQ3SNVHIt+fp9f9vY8n37r3TMaaAxPIWvNG2ggjlrfpKm1iDwRb8e/de6ZJKZhMTUBbep1K8gk3Ci1v6W/w/r7917p3SnNWkZXSkRRVYBAttI0mwYn8gn/H37r3WGWhhppgVRi+hmQqQObX1G97f7cf4fj37r3UenGhpKlxrkX1ITyLkWPH4tyfpx/U+/de6anpneQSTCPS+pgGPOq5/ofz9f8AW/2Hv3XunnDlRVUyLGCyzKbm7eon9AJ/P9PwPz7917o7mzclDjlp4qpAaX7WMiFmNhKR/aH5IJ/1rXHIsPfuvdDzS0UO56igpKeWZGMLiOVowi2W7PGSFBNuADz/AFH4Pv3XulbtHZVVQ1VWzu0FOkrsNTku6Hm3qvx+Rzxfi3v3Xuhgo6OSSGU3VoaRQRobTNLGTpAVJD9b/U/Q/wBPfuvdDL1rt9a+ueolieR4aRjC4Gprc/tqZBx/j/j9Dbn37r3Ql0VRJhZKiWOGC5qI/J5LRxkI5/aIB5P04FrH88H37r3Rh6CDbVTtdMvuHO42hleIeGkpmpJqgzeMmJEpQwYkEKLXBvzz7917oslZ8h9pbUTJ0tdmaeKVZmZYqmZUbUpKMJoy1jYf2RYj83Hv3Xui37n+c+wtmTmpo61MjU+RvL4GUqyEFhEoTmwPBB+v+8+/de6BneX8zWlyCRHEYKpSRLmOYPGhQobDSg5AI+tz7917qT1V849xdmZ2DbqR1VFUVziOTxgvrUMASyxkG5551c/09+691Z3tjqbe+7FosiMp44pkhHhdndmSQWViQxGr/gpuAbWNvfuvdHzh+A67p2Cy1GeqaPOZCgQrIJZRTLIsd4QzQENHquR+k/X1c8+/de6Gn41fy7tq7bxGXTfNE2derUpSTZHx1DU8YQLPocga4i19DGxH0Jvyfde6hb96d666FzlS42vSyUlaujDxuYYjqBuBEQBpt9Rdjx9R+ffuvdINq/b+446OjxmSmoMpGz1ErVUjyUtFSKbkUtVAXZNPABYAkD/H37r3SS3FtPKZamqa/I9g0b4nHU7pSq+SqKCSVm+iwlnUuW+hOkj/AF78e690EuF7JPXW4MbPU5vH0tDH5BGlVkoqxr6fR9tLJrRCfrquCRcfi3v3XukL2t8xNzVOCyEf94KDIrBPNSY4NWxJULBUIwJR1IubHSL3BH09+691rLdq9ubtq+7WnqsrNDR0u4FqYVaUK0T/AHIczSywjV+fwSALXv7917rZi2F3pka3oTHJA23KynOBojlKmuqalFkjNPo8kMjMfIyj1EBQQLkf4+691q8/LLL0OY7u3RW4qWhNPLV6T/DvJFHqADMxglAIP+sCD9R9ffuvdbCn8pfcW4aLqGcU9VHj8dFFJLBVDFVlbUS1EYNo2en4VWNrtyefpb37r3Vuey+5OyY6yaKtjp6miWRHllmpTIxjQ6VVWrWQfS31/P0H9fde6HCn3TU5SUZvFbgoaXJBZIWxojoZHeVluVlIjJHJt9T/AEHPv3Xuge3jiuzuylp6DI1WDoWpJi8VVTrUU8jRhx4w0iAD02ve3F7A+/de6jYzqqOvd1zk9IuWWjehNStbUS0tYEIUyGV2Dxs3JYBgCbWtz7917px2N8fdqbcr6/cn8QxxkaRP4itSKWqgZE+jRzSRE3Ck+m5P9SSffuvdPS9e9XZDNvU43bMGYpnmbzVYoBPTrUErr1MwQqPpcrHY/i3Pv3Xun7Jbb2lR1tNNhOv9vJ4CFgb+H42ONZydLTMwCk2+hZ7kE2+n1917p1zG+d8YLGwDG4TbFCkSzQsHy1BTtTxgfss9yPGpuLrcAfj/AA917prxHcmVShnqtw1mxKKopqbXSxzZulkkqtT2SOSeCSSIjkMGfki9k4v7917p0pfkdt+hwVdn6ybZ701MGFfBjcnLVpJMI7RvFO9kQA/UM1+eADYn3Xuikdl/Kmj3JR0uEye+8Ji8Hk1aRKnHSVBqcMit5YYZIZxzc2F9P+3Bv7917oEMx8idpUeOXFy9n1uZoKKPRT0z4mnierExby1QlLhgsR/1X1+v+Hv3Xus2A7P23DQY+qn33TZGlrPI9IK6CHyUkbapDNMwch+BYWW/HHPPv3Xul/Td0JFFBk9p7yw8uNrZYKfzxQPTmlkYMtRGKZWsFP8AqypB/P0Pv3XulZU9y4f+DT11Fv3AYuoM6QPUZWqpqio5GlnRSylDrBC3+gP1IF/fuvdB52N8gchtTAY+tPZNLlMjWJEsf8DMUlNElQr/AGyuod9RJRtVrEcXJBFvde6L9tr5M7jy06zZzdcFLBFV1AjqshHVvU5AMxFPB9qv6AAbc3F7kWvb37r3Qo13e2Y3PSUbUGxa/cEoYxNlcZLMkMUcPoUtGU9LHhv0mwNxf8e690v9s9lS0GJH3+1txYqeecyioylVUwxQN4+YEZlQfuWCuTe4AsBYX917pBbh7lzEU0+HmyWUw8mTDMk6ST1cTRh10UgSwQCx5LBvxY/g+691Xl84tjZGLb396JDNJSzRiVGnhWMyOyal8ZS1w/JPI/FgLXPuvdUl5TNSpUOKRjFGC4kOkao7gB42v+Abkf4W9+6904YDcTxIKWWpadCAShUFrj9QVwB9ePz/ALC3v3XuhZ2/lIlqqaaJp4ISVkKI6iBGCgIyX/tLzwbj+oN7+/de6Ol1hTwbhy2OgJGNpzEzVE00Z8Q0IWjkaMGxMjXsTwD9Rb6e690L+7qiPFYyOHH0qx1cLxvenj0AaSSzNckXcAkWP9B+LH3Xui/blyyUzPPXVcoedizCKMqJWtqWMyt+LkggH8fX+vuvdFu31u2GkSdkMIgjp3MTCxkSUMXWF+eblrhrXtYXBHv3Xuij7gzUmYqWkLyuyFSpbyGPxlg4UgH8NcW9+690tduvUR1dHBGrQPJGsoAjYRSXkPmHP9FAt/tzf37r3R/umNo0FIWrsksUIqtDpMig+BHj1K0h5vdgR/X+hHv3XujbjKY04ONsXNIYZI/C7IuqUKT4iI0fk2dXuP6EH+p9+690kN3QD+CST+ZXgNPII20qn29l8b60N9JJNh+Qb/4W917qsTeGHeryFdVR+QRRzVS65CC5cNplIQ821Xsf6ce/de6JfusAZKeMqHb7h9LSMqsyp+OBfg/63+Hv3Xuk1SxyOx/bKkBhe5C6rmyte9xyOf8AePz7917p5xsrUlXDVxjTNSzxuQPSx0NqsBfTYng354+vAPv3XutjD+Xn8tdmPRYnb266lMVlaJYNSsS8tQVCxIIISbtcKASTb37r3W2L8ffkF1fnsVjMbSZnHJXSwg08BqY1qG0r+5cHlCBbUpJJ/FiLn3Xuh83/ANgYzBYefK/fUqQxU88zyPJFodNNzIwJt9P8eAATb8+691rHfzHv5slPsugz3WnXddjcrnsir4+praGZayKjhdWDK7xMRqANzz+bHgD37r3Wq1l90Nu/M5DOZ2CSpyGVqjUTVLglmaaYlixYGwvew+gH+v7917pRmTAzJTxS0is0MSxeVhYkBmOkFbAEcG/++HuvdPtLtvb1UocM8drTvEGUElbgoHIPJAFxf/H+t/de6lTYGpSmvicg4SsbRHQrJp0Acl9Nz/U/0/3j37r3TRV7CySKKrzpLpCmWHUPLGxcqCATfV9T+R7917phq9sZCkiZqimY3F0dh6i7tpGvT/T/AAA/4p7r3TauCq4VlM+qARRF43aNghVhcJ6De39eB7917plj8tK8haeVQHjMEiMysGIuSCDcDkgX59+691DkR55Swl8XkPLOCx49R/UDf6E/k+/de6b66hdVkuxOni1xck83VfwLW/1r39+6902Ud5HjgSN1ZlNyyFgGANrm39Of8P8AePfuvdPUmOf1xSusQjjD3b0lvwf99/tvfuvdJ+qp41cKQWAHqINiG+txe1xa3v3Xum2aP9zWmi0auqluSFJvZybf7xfke/de6weSaJdSAmQ+lvrpuPzb8H/be/de6esXuDIUUqlJp9KAiys5FnW9yOef98ffuvdGm6g3fkKzLU1CVDo8scgVfS7nVYFmJFx/hb37r3VuPX9LWxR0NomZ5YllIKm0fN7C30F/qCPrz7917qyLq/CwnDmorqD7jWisfFGfFqVeVJkAH1+tr8f7D37r3Qk4mbb33U8sUfgFKSGhNkUOp0twOPr/AMSPfuvdKYU9Hl6qGnpY71PiZ4LXHkH4X8/7yfrfi/v3XusSY6txU00AmlijIMjiORlEUqgmwFxqP0vccH6X9+690E+48ZV1NaMpSV8rVUUhdXlbVIAq3/aU8A6rc/8AGre690y1m6MpI0TqpgrRqWaVZQFdyfVIwBH1P1/xN+be/de6Z5dzZanlkq/JPMUB1RlTYn6hxb63/wCRi/v3Xukhvzc82WxsNbEPs3UaZUCaSEvpcMzWPJ+v+Hv3XugNixBFdTTU5LNVelmQ6tC3BZiLck/48+/de673jsWkhxVVXCIT106OKaOdPQQykM9hYC31Iv8A63v3XuibYhYtm5ZsoJozVJNNpjIEkYHOseL9K8ni3A9+690b7oXteKhrRPFVaJrsyMhUtCZL6giMLfkgf43/AKe/de6sV282G3ZRfxCpnf1wMXur+Rnf9ZQEC9+SQB9f9v7917qBXYPb0UU0UEaF5QzxqApYTtdPXcXJFvyfzb8e/de6CfJbexlJmKaUSaGXxM4k9DTyowJQlbA8XsAf9h7917o4PUG+lgy9LjDRB4EhijTSqBkWbgsGA5J03sf96+nuvdGSraeGly1o6b0zLG+kpe8c6kOx/qT+fyD/AE/HuvdcWyFbj6XKmCGQ0sqmGKAgGMGwGpl0/XgcD/Ynj37r3RDd35rcGP3k2RExip5Kq/jNOkpvHJZEs6mw/Ngf6/09+69070NTHPWNWUzIZlk+8qAyftO8jXY2vwDe1rc/X8n37r3Qm4yuNe8cNTSGngkNkYq0SaE+jhlH0/P9f969+690LOIxcUxCwVWkRxIIZlOpCL+pHuRz9LX/AON+/de6E2j284k8E7xPH4vJFC1lcsQHYFCT/wARa1/6+/de6Jv8utlT7p633XhhQeSerxdWaWNrSIJDCQAqW9Vrcci/5Pv3XutI/eFbW4DdeYxdS9RS1OGyFZRmJR4zBPHUsjIgF+DYXt9eP6e/de6iYzckoqPLU6pUQK2l9QMru4BEhtyP6j8/n37r3Rhdpdq02NrqGZcdTyU7IySQB/SGHoY2sbXIFhY8+/de6HrFdpw5GkFQtHB5VgaJbRqskIZgB+4Bcj6cWF7D37r3T3Sdm5TStOaVpoWqkMbRR2SKx0EOqAA82tcj6fgH37r3SsHYmQystLSTwmip2jIYMhWRmRmRWexAF7EixsP8ffuvdRYNv0m4afIxTSF5QF8Z8rI8j6yEMRN+eSxAt9OL39+690jNzYTGYOsp6OloshS0j0kElbNI4qIq+sVmSWSInkK3AAIve/Fh7917pVbfo9vxRwLV0b00dWeYV4jkGhjG0gcAg8XtY/X/AFvfuvdG66C2Zja+thpExLywzzxCnMcDpOxkblgALMqXuGB+l+OffuvdXbdL7Oj2ZjKPKJh5tbGNkeaZiskQjARvHb06WbTb+pv7917ozNRXR5CkgmoshUU1RPG4mgBaXwuSFZDGSCVLAgsOePp+PfuvdA/uLPZfBIaeo3OkCs3jiaF6cRytHctHOsiFv7Qta9ufz7917oHcz2WamKKMZWsmzEEiwzNFTK0IPkKqxJKg3H1P4I4v+Pde6a90bcym6Mfj5TlKStqYZDNHDF545VgqU8dRdoAWsQFBuAbXAI5Pv3XukvX9c5bEUsUe08btEZFKc/cwRU+VqMjCqKXaaATuuo8m6GRQCSb/AIPuvdALP113TWZlajHbSZSJ0khlFNTNj4UQeRhNTy5Vjqckeri/0ANrn3Xugs33sLuTLbgFfWUWDo56eJ4fHlZRRMyaljC0iQVFQsl11XDGPkAAm5t7r3UrZvXHeDy+eg2HT5CNqU01VSQZaOgjeOWPQUpneqm1C5chtKGwBH1JHuvdYan4795ZHKVC0OwMVg8arCKqeXcASqrERQ8kVRDTyzH6m4e/1vyebe690tMZ0D2rRZenq9yNsuroY6cR0mOyg/iNSI1AChtZudI9OpCDYWP4v7r3Slx3xhyOXaesrtz4PA6q0SBKDbdIkMKA3EME0utmbgcH6Aggfj37r3QlZDp8ywYrG5Hdmfyk9GqU9FEz02JptOrSCsCxFQGXgcEng8EXPuvdOeX+KNVLQD7ekqFgUR1SrWZCaaoSVFN5GyNSFdkuSfH5NPPAB59+690D1L8e6nGVUsE2VSKGmmLRrT1cUpVbXl8aVJkbSpN1QOBe/Nre/de6VX+ijDaNX8Xzmv8Ah36/LB/wK+48X31vp/m/R47eP82v6vfuvdf/1aStzfKHrmuyNFl6XNY5fuKVYpXiv5nj0+lJFkH44sLW9+690XvefyU2+v3j4jKzyVEJcQU8ZfRMpXhSFvwTf/Cw+nHv3Xuiubl7o3rvmnrMVM09Ni6k3lgjF3lijIA1y3vYcH/b2uB7917oHBVxwTSUkEI8YDMZTyoc8k6j/jb/AHx4917p/GHvgW3C0kTvBMJRGrkyGNCVkcqvGlRyQSL/AO29+691CnrlyLUknmjkjdURwygPHwLstjwfrzb/AB/B9+690pa+alp6WmgR3Xzi6EELwo0kEj+tr88/0H9Pde6aErJaImQJ5FldULsDwyN6V12/tfT/AA9+691Ijr66qJqU1RxU51CKJyFaxJDEg/Uf1t9ffuvdZ/4gJ5lCRCNiukFjqLMVDEqCOOf959+691xiaeqUv+9HNGSgAAAPNhY/0tb37r3USX7qn0mQ+KexMQ06U0/ksyn6+/de6hzZasGimMyeOQnXICT+CWW/+H4vb37r3STq5YqmsSnkJqxMVRIwx1LIXAWxH+sByR+ffuvdWXdeYGixWxqCKjuKaajgnqqWL1zrJw0j625VvqD/AIfn37r3SweWoioYKWkWREmmJ8sa+U6CdKpIR9OPr9eb8Xv7917pS4OmZMrjsdVuiJkKuGnnmmcpGyTuqmMW/UADYf74+/de62e/hv8AEH40dd9dHeGexO3q7IVFFDmarM5N6doqQSReWQwvK1kETcluOfr/AIe690RDvnuvpJ+7TL1BuSirDtnKg5SemkiqI51eYeeCJobXVFHpA5t9ffuvdWYdcduYXLbVxuaoK6laBoFSRkYBo6nxjkovILfQ3P8AxPv3Xuhew/bOZ2yYsnHWLWLIUlMQkuoQtqc6EJ4ANj/j/r+/de6Mhhu7pq+GOqdUWGSGOdWEi/Ui5Gjj6f8AEc39+690oV7Ux9XTLVPVRB45CRIsg5X6qr2/x/33Hv3XukrlO/NsUwrRU5qigan/AHTrrI444wqDWJiW4HF/pY/X37r3VX3yZ/nFdG9Hy5TEU24Idx7hpYXMeKxrpUhpFFgi1KEgH/X/AOI9+691QF3v/PL7x31nK2Xr2lG3cXJSSUvhnbyPeQ6VlTTbSbc/X37r3VYXYnyw+QvbSyvursPc1ZRvM5NAldVx0aI5u0ZUGxH+Hv3XugPSF6x1nq6mWWoY6neVvJIzNYMGZhyP6/737917pcUVDisdjfuapXkrJiIqOOFRpSMnU8rhr8j+v+t7917rBisfWVU9RLSNLTxIhDPEWEhs1rMR/UcH37r3Sgo2zEb/AGiBZS2q+qNmdomHPqI+th9f959+690scVt/IV+qF4WK+hYlliJAUkgq5W3N7j/bW4J9+690K2A2LRY2J6zPz0ONoxGGcu8aSQspufSxuQRz9Dx/jcn3XukNvHvLYu26OTCbYxcWbrY5Cr1LOj0ZaM3V0U/i/wBef6+/de6Kvu7fmc3RUeeuWGmhYqRFR+gc8CwFubD+v+NvfuvdBnPPDAwZIyrCVm1EG9vrYkg/0/33Pv3XumOvr4ZmATyK/kZp/JbTouBeMW5Nzf8Ap/tvfuvdNDCNgFkY+r1MDpJBb6Gyi3+249+691lSKFNJWYFiw9JFwq/Qkni35/H+Pv3Xup4paJwXirwGVwVWWO9yRYg/4fX8f8V9+691sT/yqu4KiPZu5eqarNQNTZyjqlozHJrqoJxTkAiEc2H1uP6f19+690it99aZXb/buXp5aSKqq6iollSqSW088wl1xTvHLdiQOSebHn62t7r3Qr0u3907qwOVweTyddQZXAxLmcFWRzuiyqq3kpg6ryVsCovx+Le/de6FD45ZBt3VWIr9zVqw702rlPscfQ1rvSzZyg810dFFjK4IHI5P0Pv3XurC+49qmkjpdwZGOSerr6KAwUBRZwFlAMlOgYBFINzxY/jix9+690RneWEwU9THNRY6WWtrJxHVKqxjQoALQyoCeOBfk/4G3v3Xui45rH4fJ5DJqlJI82OBmULKkKl4VKJTwl/rYAk25v8AX37r3QeYyOCDJRQRDIUGRrXaZaIOjvVgjSolY8gcX/AN7W9+690o97YzbOxdvwZDK1FLU5vIzL4w7gywM76h5Y/9pBFrCx4Pv3XukhW5Bqrb9JmKjNUmUqJT4afExTJCI6bUxjVovqRzci3JN/8AX917pFZmDOwY4VTUirUVRdhTSnVCkKDUFiBIYhh/sB9LWt7917ove/Yq6Cig+2opKdqssZ2WPyRO7D0khSy8Xta3H0PPJ917oxfxuq1oTT0OUSYSSlHLpK6eGELclk403IvYD/bD37r3VjeGw2Lrdv1tViPt6muoQKpqiSKR3hMjaLLKSVItYgXvf/bH3Xuu8BuKMZilxApDDVkBUrKvywrpkPhaeVmAOljewv8Ake/de6U++evKmvR1eLVTogNWYYgJV8qAo0b2GqOwHJ/2Pv3XuiUZWRcdlavEU8UbQU0stLBLTj11EznSRI7k/Ti+iw4/xPv3XusGfnq/4ZSUC42Grc+h630R1EC3KgOPyQeQb3NuT7917rNtbca4h1phCs9ZQMC1XESrpwCFm02OoH8n+g/H1917qzzqDeCbxxIx1WzKzU1PDU1krLCgVhdliJszve3Ivxx/h7917oye3MLiKXE5ySkwVVU5aljvRV2I+xHmpqdtYpmaVWZfIQRIRwQTyPfuvdET2z3Xl17YzeOr4FxTS1kzPQCRoPtgr2WnCMTcW+rKPre1xb37r3Rk+vt+Y/PtlcRNRSCoramuUxGnlaCpU8XRmYXYAnkgX+tvfuvda+/8w/ZZpd1ZhxFFfGV00JihjaMxx1T+WEkm9rFjc3tf8m9vfuvdVDYiqmxOWMys1o6jUqBgbsGPNxf/AGw4H1te3v3XujUYrdks1NSvLUSxBYi4iVw5EipdXQEW+gH/ACL37r3Qd5XMZbJ5v7imjnqNcyPIwkYiZg3LeQXJFgPSDa/H+Hv3XuhV27vbcmJqWSlopaL0pE7xx1EEys1m1iVHFxzyOQebjjn3XuhWp+yt05r7TDuKutjiqo6qywWjBZRGEavN9JOkHSxsDewH4917oftp4TdW8Z9daK+mhom4nIaJXiKrqpRUKFEnP6NP5+vN/fuvdGC2P05NHl8Nm6jLrVGgrTO2OV5I3dbDRHWLKbOw+hsLX49+690ZiNtg4jKNm9xYpJK31URkSNUp6OQrZJPCpCN9R6tNwbi5Pv3XunWLetDi2823cPR1Mskwjibw1LLJI6G0hCNZTY/0sfrY+/de6jYakOWdP8smoauorfPVUyhYopEd/IzMwFwAbgaSLgC/1t7917oRaPNbaxWRmoKfJTtlqpkLpTyImPN18Qepc/lbEnjn/XHv3XukzmJZG1JS+Hz4+saOOpSWGWKtmHqNPAxF+Bcfj+g+g9+690GtVkY6mtijmqZqaVago5jltThUc3imiSx4PBv9bfm/v3Xum6uqJvupTJXRtGGZ44lcRwyMkdyQkVraQbj8E/j8D3XumgZqbIU8KzV1BjKegi9Yp1aOesiZi8k7zD6OQbWBHAF+Rx7r3QSbyqKzDZOn3ZsGWOHIY+WmqKlljmnFYlM4mMrO7qPMLkiSz3uQxuRb3XulXR9h4DtvH1m59vRUlPvDEyGPPbfWTI0TVhhJSrqqanmjs0TgB9IJKNdfoAffuvdSMHFH2TWPT1OXp8SuHpiZKV39Sx6iuoLISA1uLra/1sPfuvdLU7O21g9v1GfnzrVNArzUUNPTxxpUmoSNmIkUkG7gAhwLAW+nJPuvdF53VuymjhqYYU8NJGxMkjLJA0quuqNLxty3Oks97nn6WHv3XugQqnkrqRtaBI6gO9P5dM7+NmKr5mBv9b/T8WHNvfuvdMWRrcWsaLI8YmoaZCrUlKdE8wBFljbhCDweACfryffuvdYsVT1suMy2VlgaoWjpzNMxqUBVCupGWnexYhSP03/wIHv3XugFy26p4ZVkpWkWollPj8WqnZAJDYsoNwQQDc824Bt9Pde6SG4dyZ6aljhyOVraiO0irBU1MssEULS+UxKHJurEBmB4Nhfj6+690FGT3GZCUjUKyLeaUW0m5uumw+lrfQj/AIge690q9lUFFW0tTVVYYvPMsMeoXRUNiWFuD/r2sOf9h7r3QxYWr/gJqIMdMKmOoVI4lZmEfmjALBdV7ix/PP8AXj37r3U2t3OKSiWpqI6eSpSZpA1tWvnRpBYEELawtxb/AFrD3XugerlpilfX5GnEk9bIZaWNZFJXyEMLKDb68W/r9OLe/de6h4yRKqoVTG0YEIYSMgaQqBbSv1+nH0N7fX37r3Q5bXwEtPjzV1EgamDJVKXOhkZCQkZC8f1NiefyPz7917pjz+5KmGjr0pmRbxfssC+pF8xDXkt+VH+wHHv3XugMnbP5qvWN1lnoYyJFWSItGiAAuxDfi31J+v8AQ+/de6hSUlVLVPLTQaI2LwGNGdgHjGlWBf8A1gbX/p9PfuvdTaHE5TETpWGkm1OBrBB0aCALKv6efrf63P1PHv3XuhDo9tPuqOKrpopoZ6T9t4yHZWvcaFL/AEve/p55txx7917pwy2CONekxeOmapWrVYKyGQIpEvjF0ctyLCwB+thyfqPfuvdAtuDbVdFnXoqGlSpWGMVbFXC0kfgGqZZpf9ieByb/ANb+/de6P/8AGLPYDJYKio50IrYZKmKGGmgBpqZ6V/It14aQkBeNVv6gkkn3XurXek94acrS4jOQU9XhK0RxGCpIhajQgrT1OhxdWYlL2P8At7n37r3R98bVdbbRozHu8Q12SiSSqpcXjGgqJXp2htG9TKL6EAtzxxck/U+/de6d8bntobnoKQ7ex2PWhqZTFUSTtDLJGgs+mR7EizD+oJHH5Pv3Xug43vs6jr6N8dHBHBHq1w1dPAscyQRsQUCAAMCdVyBe31/J9+690HMW2KLE4ieAkRUdPFPIKmBQjmUIQEkd+Rf6kf15t7917qFsPC/cUc9fkAFylpv4eGdZAtKrFY3DLwSQA55/P1Hv3XunATUuNkqGydfGxpozOC48ks4mcxGGGH6tpNhwbDng+/de6CDde53w2Tp6ejEkUlSIna8SLGVNxLIQw4NyPr9PoLj37r3SQgGYrKmoemo4neYsskwKxw2b1SmSVeQbG44v+ffuvdZkwlRk0pYqqH7p4KqUU5EpqFBVVuTKbc2Cqv05uRzf37r3Q+bG2iI6d6sUpp553p3lppIGBkijHrAb6FSLFmPNzb8n37r3St3DjqCPB1FbEpWdpPFLWMhEazEmMxRpJ+FAQLbgfUcfT3Xuq7O2J4o5Kms+9jespmdmaQ+oTiUi6qDpVithwRcfX8+/de6IT2BnZtyVdLjKGJcdI1Q02QiiKGSaONyjVBlUXtxcL/jb/H37r3Qh9eLTUtRSU7NU1dNTrMxQO6Pr/wB1zX/pclQfr9B9PfuvdbB/x63Tszb/AEpt+PdSQS11Wa5sfRz0yzzLIKcFJmkYBVjaw4PJPNv6e691x3JJgM7k6Wso5azHyMjSzvDgQaWWJ1RXgLKdRa97WFitv6e/de6b63PUeH+5OPyUNZQ+J4vHNjNKQvEwjlklEZNm1A3sD/Q8/T3XulLjOxtz7ZpImqKBsrjZ6H7mGbFIkTU7yEy00bD0lQyMpsOP8b39+6900zd3Z3cFFUUZ25V04YAGomSasK+Q+FHsr3ABFyDxe5/Pv3XulVs/vObamMkxOT27l58s9M1MldDSxNCEkqXgQBqj1DVZXIBNrn8W9+690oKLcGOpdOSNFUpmK9YpWpck5jpys5ELSOCdAK2Vwv8AQg/X37r3Tx/fkUuRno6qixlRXTU1TLSUsEAmljlpoRJ5NRHNmFrEj+lvfuvdIeftDbSUPmzGPxlNVxtJNW+TGjXJLMqkwFI/qdNmJVeAbfj37r3Slp+z+oM1jBQjIYha7y0zuaFZIFpZnplKyMhCkDSV8lhcH/H6e690p6bEU2cp8THgshR1dZMlc0CpNU08dV4acyuSKtQBIFGpQPoLEfX37r3RJd2w5fcu4o8dk904Qtj55Xguk0slOYpGUQVlUnpQarxoxPJH+Pv3Xui/ds7azJpTTVUmLLFmEbY+YrLeKx/fL/V7ACw9+690TGtxOFpcpJNlBacU1QYlkZ0H3WlhDGZG5RnIH0HNiPoefde6amxsVbXTzUReSiimWFFlOlpRckMNVjpX6XuCQL/6/uvdKfbO1oq/cdMkyTTS645E9F4o2RgpsDe9gP6nn/W4917q1Da+IoYMJQUEkiyiOljLSENI7JUoo8bEc8er+vIv+b+/de6V+D23Bi5o5sSqzxSMyyBRZ4lik0nzKRypFjb8j+nv3XujVde4SqllWSmJLzQhZvHdWVFJYBhwPpYAf0/rx7917oXcrBPTwxxmPWI0AWyhlWVWsSxBN7c8f7yQPfuvdYIsCMqy0dS/mhhhhmhqNDGFGNtUB0j6m9v9vb37r3SJ7J69xc2LqnWONH8LIsJBVRGoVrCIgkn9VjwDweffuvda3Hza2PDFXV80NJBBJRTyOsxALusbamjVSpuxIvfn/WJ9+691U/kKbTL92VBiSRnkTRYoGUBgSbcn/W/w9+691DldZFUxTtFTakaIAKbup0sNIB4Jufrb/eR7917psqYpHmebQZIybxrext+W4BB/2w9+690js1R6DH5YfG7tfxte5vyrXH4sQR7917poZFp40M5LByqKES1mAsrkH8Wt9fr/AK/1917ruHwT+RGi9cbcvYG1uA1j9Tbkf7Dnm5917p+oECukUUBqTMbSaAAYxyG5+nFyb2/p7917qLkaTTUaQj3OsIFuwVFOkqxA9+6901LBCokiaNhcEoyglg7ckSA/j/bf6/v3XumarpghViAWSM+nhjqIIHI/1vp9f9f37r3UjEo2uPxRBWRkYhm5DfVWHH1Fz+f9t7917o8XWeBmrIqaetjjlIp1lhDkurOo8joTYC5Frer37r3Rvto46KqpqTJCnaGdZVjNKFRFp1RdWsWve62/317+691jy+6qePKTzTSU9DRQqzSoJ4zIY4nCFTG7D1EC4Nzb+nv3Xukdn+/9iYQRyw1Qk8DLJouss7SRrbxyxcgKCOP8Ob2B9+690x0fzt2rSUbYoQ5OjjyNbFFWV9KQstLSawHmj8ZLsoJ5UAW/x4J917pE9w/LXO0NKKfr3dFLnKGTS33Dwyx10KVUIZGRJQNTj6kn6G4N/qfde6K8nya7VqmQLuTJGeNhMWWpPjSRDqCsEP8AUfixH0vb37r3Qa7g3fvbd1Y1fmMnV1ctS7yTsxe7Fz6pn0ixuL/X8f7f37r3TQm3cpkGAMLSD9ZYoxIW919JP1+oJuT7917p2oNg5CuqUhSkn1lSRpg9ZI+pKi9gPz/X37r3Rtvihsg4ztPDVNbT1HlSqC6TA4jf9y12CkcXAv8An/Ye/de627fjls6q3DNhIY6LTSIIDIFRViRdQb1Lpt6rX/3v37r3VteK2/BRiAyg09NSR+ACNRYXADHUByLW/Nxb+g9+6907nccFFW09Pi6SOoUFQ4hQRrHcjUTq/Vfm97n/AF/x7r3SF766325vnbFXlajb4zeYx9Kr0tOtZPA8Yaxk0Q07qx4vqsBcf1J5917qvrBbYqsLWGkxWOosXSU7k1WPhxk6Q18Et0WKtkq2kaRRzcBgf8fwPde65Zjq7O7rqF22dsGgxFSxdKijp1oI4w4vqCVDSBozzZVYX5AIPv3XunHbvwEwFUtRHmtw1wp5QrR/w8UVDGgtqkikmlaZ2tf667A8AD6e/de6Cztr+WL1ZncFlW/vFXnIDGVQj+5FNWR6mjZafXLTJHJYNYa1YWFyAfqPde60vflH1SOm+8stsp8hT1dRi8iIKqSneomj8rzjmnkqCZCGWxsxJB/qLe/de62vf5fnw0603b0FRZndVBWVn94sNTTxzpPIRQq8CkNKKySZWc3PpjgjC/Q35Pv3Xutbn+Z/01j+mvktm9rYNoVppbVkUohSjllWaQ+K6wgqVCaQG+p/wAA9+691cL/Js6+xu8tgTV+Yy2ajoKNZaOqosdkpQHqXsY0ipqddCAKL6n1kmwAB9+691ax2htramyaOOOh2TK8Mk1ky2VyeSqJKhY2P7lVFKVRL/hzxckW+g9+690G2I792Lt6MvgNo4776EM32WQqsVSyT1ijQXHkm8hVmsEPAIsf63917rFRfMfsM5Apldq7TixbKaWFNDx1GNXXeN56iNysiNwt1YHm54F/fuvdL1PlhmFohSU2C2VGfLG9W0BjMztcDTGt5P6/U2vzyfqPde6yQ/Jjecsa0Ywe34I/Mzzz01OrrJBq9MdSjgaGIv6grAHn6/T3XuhBw3c2ayNBWSSpRVEDIpiFBSirbHl73L0tPDLdhYBSVAHFwAR7917rBU7a3rvbFT19LVVjPULO0FPk6XKYSaN2FtM9TTZF1khAAbxLEhI+mn8e691loekKKDaD5PcW4qDHV0UBinyGMocTSipnUgCGV8qJ5mVAAdTScmxP5B917omW9/jpk93ZFoqfd+GqKRQGSetyVB91OjOVhaOCi8agKANYjcG1wBfn37r3QZ4r4u9rYRXxtDunZbUMVV4Ehp9y1GKp7B2WleOkpqSd5mZLEtLIxQ3IBv7917orXavV/aOJyEuPr6uKOlrb0WNr/AOKa2lq2OuCrU1tEXCKwKOZlW1wdBBHv3Xuim7s6l7jxWTgjyOR2vkPNCaVKNshViR45F1+KsliRBGQxI1BQG/AA+nuvdCVsDZXZ9AsWPkxWA+5ghZ6anbMGaRxGtpI6eGdNTEg2Cg8/4k2HuvdDjt+LeFKrQwRLjWqZhTV9AXiklpYio8/+Sug9JYggix/obe/de6w5DqA1+6mxgX+NVk2PkyNalR5aSGmSRBI0zLM6qQigBip+tvqeffuvdQ+u9qYTF7hq8R2FtZqGlpqvwLLkRJSQrTK5miqaeoqyyrqH6eQCDcEe/de6MXj9hdO5HNUsdLJi85VVtFBNQY3DJHXzUNQEYKlRNRTudQHpchyFAuQb2PuvdCRHsiv2RXCXblBuGnVGpqmppKWsqgkkklmQRU35S9gzckjni3HuvdGIyG0ezN7YGpqcg1TFJQU6Vbw5Io9JQqsKiCOSNluSdQIAsb/Unj37r3UfH9AzZZsJlq6okyMsIBrJJGMKwPHGAzwK6MrKSOFIuBY3/Hv3Xuq0f5oPYn8IxOM67xqCjNO8b1UiEcqkCxeReAFJ0j0kED6/U8e691r45OaClmn8uqSWSRyWjIfWdekPfgEsOSfybm/PPuvdNFPlfE07aUVfJG0mriSNQLIEI+lyLH/H37r3QqYTMCmqEqIZS10iZ0fToEf1ATzAqt/8bfX/AB9+690avYnbc+ICNQx00zv4oVZpSY6Yr6XZ0UWsONNiLWv+efde6E/N9nu7E5GaSvVo4UvTlkj/AObKowJJ0m9je3PP0Hv3Xug13JvrEV9G9HkoHoqaC5jOqQTrOVJgMXB9JYksST+Bx9T7r3RPd3VdNLJMKad5EEjlpWm1EnUdX7RY3F7i55J/x9+691A2htanzD1Imn8TSxhldkbUrKxswjP45tf6f8R7r3Q/7O2JSyeGU1wmqYSrR8kBAr6WAXSfS1rEEk/7D37r3RwcGK6lhoKZlEwaBkVIoh+5IlpI3/FipuLEfS9/r7917paUNVkBU06TUzJCXeUFT4z9uh11LxKpsCt/SfqTcfj37r3TH2Fn60YfJ4ugpimMyEsD0jNfzFFBP27OASNZsb/63v3XuiW7ujNHiKqV42hlhkkkqSpLyAvxpu97i/1/xv7917ojO4K9svV1MEkVMUiqGkSVYgsp1WCqzKLk8cn+p/1vfuvdNtBjiKz7GVFJdGAcs3jU2BJUk8G3/I+PfuvdPMWOip6bIVShZkhBgAIHN7hpS/1JHNv96PN/de6y7T3hmNoZ2jzmJkqIKmmKssokv6V41FR9D9RyP9b/AA917o3Wz/nB21snLjMYnP5OKSGSKSJRVzgNIjGRHIXhQW9Jta44Pv3XujS9zfzc+9uzutYNjU+SlxE9RTJT5DIUs0iVRT7cJUI7g3BLaiSoAtYC3v3XuqlJ67K5quqa7J1UtVNVTvJUVtQzTTM8jlyza7k2v9b88/n6+690701QUlaCnK1Eb6FMz+omxIMgRbWHNvx9PfuvdOsdROqomkesy+V1UhmUkglf8bXtx9f9h7917p3TI1Ap4pYJZYAhCI0o1RSFBYqQQTc/X/jXv3XunSny1ZKySl/HVW0RFWcAW/Uyi/H1tb6e/de6dcfuiq+6aGdlnmAGkyG0mhOCyAmxs1+Pr/X37r3S/Wo8tLFDLmKCRKqBpI1aLxTNIrk6VvyrKB9D9QLj37r3UKpmEeODl6aUyh41YFZ5GQNos8Z/Itc8fX+vHv3Xug+qMPiq0Q/cNJSSyVOl5FK2UJ+ksgFhf/D8+/de6asht4QH/IJXnLOzRf5t5GCra7hwAL24A/2x59+690iKmkn85eSGRZdR1KLhR/ZIH+uL3t/xT37r3WHCzxUuVaWrjklhVvVGPyF5sPyPr9QP6D6i4917rNkKmCprJjTR1EHlmHiU6WJDtq8YL/S1re/de6bslA9O0svDGwUqLEqbDgm35/2H+v7917ptgSllQeVniNwWYgFyR+AOfrfj6f4/4+691zmp43DLSRs6ixY29YP01E/4gf8AGz7917qDEhpFMwGsu2n1AFBb6/X/AFrfT37r3QqdY7ifHZzHzySJDGtTCXYk2AEgJYBRcAC9z9L+/de6vC6y7N2a+Kxjw1zV+QmNLBSwIwcyyB1VjIABZbXsG5vf/A+/de6tq2ZuiDD7WoZclTGDG11KZKpkp4zOqleEjuL6geeLi35Hv3Xugig3nRVFbmMjRss1IsssMLtZVKh7r5UNvoPqeeeL+/de6V20O+cHjZ7MIfvoUMULyoAuoenUjPc3t/S3v3XuluN+4jcRNRDKklQ6uZVWRY21P+thGLXF7f7za3v3XusNLV7PrKJqXJ1M0WQ+8EdPLH6fQfVpCseWP5v+Pzf37r3QK74pJMXWiow6yyUryuiSVEToEmBvIkhb8D6gC4P9eOfde6WG3MWj0njzFL5JJYfLSypIkglZxqPqQfT/AANrD8D8e691lqNt0FcGoqijC+MHkqjRPE5/Sztxe9/yf9j7917peYHpjZr0sbyUo+7VQfOkto/3D6UULxe3P9PfuvdMe+ep4Y8e8NIjSK0bqG0GeIBxa9j/AEH1H59+691Un3b1tk9sZppGX/ITqaZ4oGTxtqPpIsPqDce/de6QmyN00uJyVFS0sLyAkoNOmOVyOSWRha9rsOb/AI+vPv3XurnPjXLQVW2Ezubm8CSyGkxUMga1RUBtTFWP+pB5sCLkX49+690MGbxeJlqGURERljJHMpJYuSW9Njxf+g9+690HO6dr4vS9RWT6YoofPApDK7S6dQXX/j+eP8T7917qf1dXqJ3nKHVSyKYzHKok8cPrDBlPqsBwP6e/de6OnDupcpT0c8MckclJSxqWkTUJSW1FnkQ3/rb/AHr37r3WSr3KheGlVNayKXaw1K7KAbhbfQfT/iffuvdFd3dTHK5WaZ4o4wzS3LqQAxkuh+hsRzzcfn37r3TBtXHoMgtDVyKKiaYFHZtcbxI3qB0/QWIHJt/hx7917oe58hjaJmpmSOWWIlbgK66bAKEW/wBCb8/n/D6e/de6W2GhqPt4JqCJSJdJaNkBCozfqC34IF/wf8Le/de6XGOr5nqqiOfxEx+NtA1/cAaSCBf8f0Fzb8AWHv3Xugg7gEldSyU9AjVFM8EgdxdgXIAKmUfpKXsR+b3/AAT7917rTf8Amp1HX7O7v3ZQVVLFTHI18mVoZY1UpPFVv5mMhFgDcgc3/P5HPuvdFFoKWSir4kqqDyxxSgkMNEahJBcyX/BP55/3r37r3StpsRBmK6qoKektXhpJ6d8e+uNUgBqJowL+ohSCb2AsT+ffuvdLLamAzcvnqaWvRYonWIxTOUhBYjSwlIIsOfpze4I/J917oVMJuzdmz4MjgBi6KuqKirV46+ojM0LR6DIhi1Dkgfk/4f4+/de6yybi3PWRxMwCsdIUMqRKxMrGTx88C9h+f8De9/de6EXFbyz2BjgLY+J2BR2afSUI1BmMbXNmFvrb6E8c+/de6EPEdjbd3ZWRU+ZxEka+RCwhiVYWqEZiGDk8A/kAf4/n37r3Rldo9bbX3lJQNTQvTq8vmVFdWjJYiKwlANgCQTYC1+fr7917q37qnYGwdi4vB1ecliGUpY6alxzp9rGjEKHVnkUgW9PJJNhzxe3v3XuhgruwaKWaWBauCroqXwinipHjhsEOl0BR7H1Kpv8Ak3/pf37r3Tg/alBEKmngwarLEvjStFdDCKeVlBGqV9XBNyCFFySPxz7r3Rc997jTKbkopWp51aMCsmmlrUkjlHD/ALEcY0q7WN1YgEWN/wAe/de6EutyW1MhSUdfTYWvqWlhpUFPDAheqr3CgRaIgWNrghgLXP15v7917pIbh3fR42nlqcNk1xFSI40mOQh0zQxePWY5VawIvbT+bckfQe/de6BCl3d2VX5iSXF5GhycjoQn203gmdRcOfJFa+pbcHjg2ub3917oymwdxb2goWGUxLCtpJIJaWNi80KwlWDR1CSsrENYENYAX5v9ffuvdN++8q8dSuVze2Y8nWaopIqSlBp4xG5LSp5dDkFFt9E5PN7j37r3QcZTuTb+qnol2tuSCEaZr0FTUU+PhcghvEyAMHLXX8iwAPBJ9+690yUW4cLnKoST4rJ4itlUR42nyOXrqOoq4tZLeFi5QllJY6jz+LXt7917od6XdGI2FQUTrtvG00rFGiq66eoq6kB0E1rVY9RIux0/4D+nv3XukT2T8jc/Sbdqm2tUY2GeNi0ckGGhkhg8wDlleSyhgCL3uTwRzf37r3QA9MfIRMzmcxkOyd2VUE9LVGPD1NdJj6fBSVqX0ySQRpPJpFhpVQLm4JAHv3Xul/vnv6gOClm3DvivyNRlpJkpKOlqVTEAh/HFJGlNyRZeVFja17cD37r3QJ7f+RWOTJmurqSGtp8RG1NK0fkkVkQeuYwsATYFTYi5/BP4917pff7NPs63k+xobW+7t4pNH2+v7bR+n/N35/4N+Pz7917r/9bSgnipoZKSc1CgzSRgweUsNCi7ELew/F/9ce/de6xV+Q+xq6iWJRZ1ISJuRY2IABve/B/17f4e/de6TbbnyL1AnhLQEDQ0cTFAym1wfqPyf+Re/de6caTNSqzia2mdSQ1jcE+qwI/HJP8AvXv3Xuhs2nOBsndAqFkYVNOIQwQeGHy8ORqAsSAASP8AAfj37r3QeY+nhp4wX1sYyGEusE6T9eR+P8P6/wC39+690809RSyTIWq5Q6m0ayJqVSSCoBN+PqPpb37r3QirPLlaN0ipRTonieZJEDrqUALJTwfRfoSfpc/6/v3Xuuv4JQLRVC0tQwqCCbMPGofksGIsLfX37r3SPx0VQK7RTBHZHuwdj9AbsYy35t9D/rD37r3SirJ4aeqgjo1W1QpaaO+qRHUWsRY3N/x9R9fp7917qPWwT1Kqh0OKheJKgi1KB9dJH9Rf37r3SayVJiaClLS5CnepYEeKNgwjkW/o/wBfi/59+690/wDSOxqvd+9KU0tLFkoqKaOuqYmctEIYHDyLICCCSLWH0/4j3XurIJ2xWFljiihkpKaZLGjjt5I34UhfqNN73+vv3XuuVHFIlRLUoHmpzHJKUclI4rD0qgH5B/4n8ce/de6nrPLDSxZSpNhSSCqSWSMKoIYFFQ8WPA/23HPHv3XuljJ8u9957AVfUeW3PWbXoKtI0wVQtXLFja5w3NNUsrD9R/s8A/T37r3RfsJisv1pnanL7hytLImVb7hJaGQxKzgFjM6rexYkX/r7917o6Oyfl5Dtja/2sO4BBDJUQVQiikVQs6mzR6r35HJ4+p+lgPfuvdGp25/MX67qanB0mS3J4o46dIq6EyXdyR6gWB5II+t/z/r2917pq7k/mz7fw9GuK61gqZJ6ciBpn5gAUaTcj8k83/5H7917olmR/mv95VFFV0lDJHQ0VcJYzKGkBja5GtGUi35t9effuvdE03h8ve8t2tloW3zm9OSjenqDDVzoJEN2IY6gbi5A4/1/fuvdFAr5KrLVstVXVVRX1zzMZ6ird5Jmc8n1yEkj6fX/AF/6D37r3WWk2+0s8DgKqTyNEXZQCkq3PI/w5P8Avr+/de6dqjD1tFTSRoztCskvkIJ8QZf8Bzfnjm3+9e/de6k4LA1FSfvKi4p4FSRy1w6LewRkX63t9R/r3Pv3XuhQx+26/L1LQRUjLTFUan0ktIrhARG9uLH6/T6H/b+690MO1uuZqSlqJneCB/WJoJiFJR/1Sr5CBb6nj8+/de6y5POdV7EjqKrJZSDJVwjKxU1K0alJlQqdQF7f04FuffuvdAtuL5U1clLLQbU27j6GMRtD/EJohJUsoPpfVbhrfm9/8effuvdFrzO/N27j+4kq8rVyh+Solfxrz+EB/pcfm3H+t7917pMU8AWYs4bUUDNqULc8t+k/7f6nn/W9+6905ST49aWYVc0yVZ8f20SDUjrYDU0p4HP+Nz/tvfuvdISaWV55IgS6qWK6wwYm/wBNJJ/p/j7917pvMRBJkOkg35/JIv8AT/W9+691xeMSAkCx+rcnn/bn+t/p7917rjG1ibINBKk8W5At9fqf969+6904IqyAuwEZA0qqD/OEW5bj/X+v9PfuvdHj+EvaD9cdr4OtecxwrWwrMwDEyQuwiZGI/rcf0/Hv3XurefmJLVfeYbsjbi1rPU0cNVTzUEJVpHnj0tCXJJAF+Rfjm4/p7r3Sa6c35lcviUlDVRyONhDVlM8rFZnYB0j1MSLE8Mp/23v3Xugi7uqewsHvfb3Z22cvPiRSVSSw0lMiRU9DWU7B5KbRH6VDW/UVH15P9fde6uJ6G+R0vyT6Qro6/F407zwEMMNdDMwlqToOmSrQBrqGtc/S5tY+/de6atx7cx1FROarHSUOQmhmnpKig0ztFIqeoVEYb06jflrf19+690Suuxm3YsjPi6WDIZfNV/lcUi+IyCokfWxd0J0882B/2P1t7r3QZSdfVdDuGtyc9RkoatYA9NT1qBhSkMDJGqAi39LEkn629+691O3Bt3GbhoaakzsDU+UyUailzjwx1MJeI/T7FNRjuAB9P9f6+/de6L/NtLBxZXIUuPyQ+9pIypVaeXzDQuhnTX6VKkarfgEA8Cx917rHmqSerxuNj/iNJLLTjw1GSra0qs3+qjWT6XA4Nrci1vfuvdIneSKcdjKDDVGFooPDauqZah6iollST1CIgnT9bg8X5Pv3XumfqOqEfZApTkaiaCqqIaConesjigeJQI2WIyH/AAK/n/bj37r3Vo+0q6v28tbR7fnWrjp5UXwtMlRSSSTemKOWNTZjH9bm/wBCP6e/de6ddyS7mpaqXJ1DJNlqlKdZXqI4Yo6VUF1+2jRRYAgWB/Pv3XujA9SVm5t14fKR5Oenqpnp/DU1EkUoaLSnojRn4N+OR+Pzx7917oCNz9dyTZ7J4yPDYhIdEtamWcBXhshMjGMm/JHDC4H4/Pv3Xui64h4MZVyU2QeBpWq5qaJaiJmhmjEpASnc6rHVz6v9f6H37r3SEydVTbazlfkKijUw1Uv24WkmEq6ZHF6qNFuWZfyGuPqALAD37r3Q0deZfOUFGa7H5yTIxwVqpSU0YdZlNSfQkaA3CC9mvYE/pN/p7r3Vo3T2/auLa0dHl6RaWtRjFNPdIWmSdtcav5ZFZRcngg2/P+PuvdJLvL46UFTIe4NswNFljjZHqBHJCKd2UXM5eO/q/PBHPF/fuvdBf0fLlpq2KgqYZ6nK1kyojU8JlqJ5ZnCRGOZeCL3BKAWAJP5v7r3Rd/5lfx8ekwDbwqi0FTNSRxZvHhbStWU6mSKYyHSEGknhgbm5IuT7917rWB3HSfZ5pxFAsUMupo2VrgkHVxb6WI/AHI49+690osXlZo6LShJYq8LMxJfTz6Uc8gX/AKW/4p7r3QpbSoUrpIUipWrJECJamnMbpcalM1xYc3/1/wA8+/de6MTgcFUTMsdbQQmOaxWB2SWaKKLli8iWJ1CxAvx7917oa9r1e0MZOsv93qT7GGMR1Exk8Ek1TGRrFTR/qa9rKw+tvqfp7917o2or8PBtZ6jEy0jQ1tLBNTRxVsbxrUAKJIIKOi1yxOusEeUCxVrD6H37r3SPXfu5pfFFQri0FIIpIWkiqI3kdANUhmflrj66jY8E/wBffuvdZtyb5rqmmePMinE1dHG5hhdWiQq2kTq0l3BNuApHP+3HuvdL/Z1TmZZcXNiZnmoPsXL+RikrVUXGl424uf7JI+liP8Pde6GrE7QymapqmSdamGtlVlgqYphTwKGN2SpKPe1wAGAF+STcX9+690q9q9X0dHU/xOZqin3DTaY5aOVo6qKqe/oenk5VgP6sCf6n8n3Xuneq2BV1j1U9XU0cE8FSs1JTrKI5VkVh5BIINKarc6uTY2v9Le69005Dr/BT1MlfFXU61lNA0jLCGqiulR9w9TSi+oi/Bub/AJNwLe690Hm4uramlgTOU9Wkv3MXlgjk8sZYEaSWgGrSWt+nkWsR9ffuvdBR/deqcVdDTxNO0cRqnqiyikXyvpNKBKoJK8elT/tvfuvdJrLYXcWIoko8RQ1FUk8jfeuiKH8ai5Wj4KRAgAE2DnnkA29+690WPsHaW+dnZdd+7Kpzis1SmKsnx1MgqlrWg9REwp+UYqdDMOCLA3At7917psh79xG98cFxiUWzd5xSQRZDBzRS0TVs8baJYkr52EJEhXyG+k3a1ja5917pb0m8qvIK1JkZDHVxIBLTzShYAGQgRosos7G9hwbix/N/fuvdIPL5TJVmSljWoAogVSpjSPygCNdfjAkB/rZiPoPp+B7917pO5pKup1zUfhihEKOsS2jkveyqPyL29IB5H9fz7r3QbVOeyMTx42WiMcs07LNUqrBFQnWqn6Ai314/qbe/de6SWW3jWU07Qw1shAbwmOZ2CSKDpI8d9LC1hY3t9BYe/de6aKRKLHUlZmslOpOqQosjRpAFYGRVubG/P0A5PH9PfuvdIbc1OMlt0ZWheqnqJm+5mi0L9muOec00TrKo/VrWwW3IsbXJv7r3QLQy+W8QDyXcLIoBZmVnuULAHkWtf82uffuvdGF2+CYqWkgonSGaBVDMrXDi9z4gbG5ubnn6/wCx917qTJXsK8QsscP2scqpEr8M2ogtqTm5/V9Ra/1/I917rHnKkS08bzR6DGAtLTlgY3KjUzyE2N2J/P1NvzyPde6TyQ0skcDTTrFDUyqpMylWglKlrJYXIsbHj+nIP0917pwxGKqJ6vwwnWI5SYpRE0fkUMbOq8fm/DD6/wBfz7r3Q6gZhME8VPPG9IWVXLsVqPJ+NUX/ABzBvzb/AFzb6+690HgwGUyBEUtTHGryyiaSUNYpb9SEfU3vb/C1vfuvdPGRwgx2Fi0pPLXPL9jClAQkbRzAgMwB/UTyQOef6+/de6ix7Sx+FpKP+81ZHQRVgnVJkjZnWaBPItMxVr6n1D1CwBvfkH37r3UTHxVu4XjolilaCmlWONpCgjli1BEM0w5BFrix5sL2uffuvdC1h8P/AA8SUpOlz4kMcHEjFCQXj0AXva9zc/j37r3UrNYmniqWkWjV5JoGWSoaNW8CeKwqHceq4PFz+R+eD7917om+8aeSmepVcleUTVGqOF5ESWFWKvKt+bWHqB/IPHv3Xuhs+KG9avbW7fs4pqaaKpR0jo6+nFRRxu5AmqgHv69AU3+v5v8An37r3VnUe9sjBmsbPqFXJVAx0qxRfa01SS4GhvGBYItnGo/7H37r3Q8Y7tGnkqpxU1UU2RcGkq3SdpZzGrlfAdRN1K29PI+n0P0917odOqt7th62bHxBBS1c3kp45FQRxiTlSyt9fr/QH/ez7r3RsK7PocZSwSyQTVVisOsosZEzlxdzYi2of4cD/X9+690X3e+Irc9DPQRZJ1njjdpKanlWMyqXuw0AgsQPyLfT/X9+691i2tPBjqKloEEySor0zrJOzVAjWMepUf6DUCOLX4vf37r3WDeEFMavFiNRSpLGEqASHlkZQrB0mN9KnSGJuOSR7917oEd9Zujr8h9hHGtbUzQ+mpUM1Sjq2jRGAPoCoA+g/obWt7r3TRtmr3BQGGmWmkkXJVVRC8ci86mbxQaQ3N2+gJsAf9v7917o3uyutq3ATWyclFU/xSAVFLGoMvilA0vHKwHDK4MX4HF78g+/de6XlLh8otVMQpkpaaMpWxiweLzKLxRhb3AIFrf7H/H3Xugq7RzNRhcVKsscb0DCUzJIreRAzatUMa/kC1j+Pp7917qsjsjN4XM1tZXwQ1Yx0StNVam9OuMFGLhjccqePyPr9ffuvdEy2lh5t17jy+ZoDdYfKY6aR1hl8Ef6wpb9QJBtYnjnjke/de6NFtXasdRVRSVDNjqX7NKjXDGb8gRxp6fqxN1J+gH+39+691eT8fOozu7rrA1EO4qeOakp6mOGCSmSsSGUMXDaHuSR9GP4PAP0Pv3Xuhqp9iYyCKof7StzGTghrIqkwQGmimkQmJpIInI0FAqkWFrc/n37r3TPQdQQTfY5WSkoKCrjrFkpoquYlXp5eZRUwLcMXHrsAeSTe59+690jO6d657a2Zx+3qPblFXQVEMNIBRUIEA8njFPJJMB+4dDBeLkcXAAJPuvdI6kxuGr2oNxVG3c1iqvG0sstZj6D7g/xN4VIZpaWnb9AlsFtcnj8Hj3Xukx2FvDb7SUf3mMrqfI1UyPjYaSOZpIV1lEkq1QXUgEFkb6G/N7j37r3SioKncsOFNc22cploQjrQJLj5njkqYVBjZ5r3AYWt9PoDe3v3XumCbdu9sDWxZbL9fVePqmKSR1LpIUWDVZ4kYElh4wrP/U3vbm3uvdIvCb2hyO5c3mc3t0UsHkaPH1VbSyrDrkOkNDEATck2vb6f61vfuvdIbbWC3DtTtF93zYyDJ4GsFTEcTBTLVKkta+qSsYtcKEUKwuAQOBz9fde6PdJv2owxoWi2dNLlkgnqMdUJUSItTDVUin+ITNINIfSzQgJxZQPxz7r3RPM339hKHcdTjKvYENLlz53p6emELmWWPIMVpquT6E+PRMG+l2IPIPv3Xugx3l2JV9l0VThcZtipwKzSVjVGZr6HyaKijCvBJTPEgIYtqAtcEW5t7917opFfi6emqK4ZSliyNXPKfBXTEkUsim6yshvYn6gH6XII9+690gqvIGOuN4hDTwqVE0QFpJ+Lagv0X68/j6e/de6FfqmcVOcp53p9LQv5QwGpWBshLsSfxz/AK9/fuvdHuoZq2GBsnTmUwJCiCHwnS7xryQ4Ngo5/wBccj6+/de6FLrbPRVcsVLXsrLKpMZQ2F5W0kNKbXIW3v3XujtdewS41FpleRi5eSHzqEHgAuo1Dk2H0JPPB/1/de6GuHDipFNMZIJDN+4FiVr6mXlXiP0/H14Jub+/de6XWOwlFo/zQp3ggJQjhXlU8M8Qv/vJN/x7917oMd7YGaaKVmjeZninOmxIUtcOxY34uSQPoOOOPfuvda8/8wbb38PoMlUwIZbLNO8iIDURs7hyIoxyVBFjcce/de6okyde9b4opqeOKkjEkaS06lJKiS51moBBJINxYWtyOfqPde6T1V/DqdWYzPEyKJDEyEhyVuoCiwA4/wB6/rf37r3TCmYWWo8ZjEKBVCOASGt6b8n+g/H+9ce/de6bM4yGogWoZHBbgpbWo/sE3/w/Pv3Xuk3WUbTMCEcxMnBs1gsd1BUEfW3+PPHv3XumGeCSB2skiagoux0sRYXJ5+v1H1+ov7917rNHkJMdF5qYtqcsr2ufGRx9DySf99f8e691Po8pKbNI+oSt+ogBwSdJAB/qbHj37r3T1SKkg0RHzPPIt3CgMLcHlh/rfT/inv3XumTKUCLLJZZFe4FtNgq6Rc3b/bn+n+PB9+69044XGSTVtIgAaJnjaUmMKWUkXCk/7x9bi3H0t7r3Rz03BT7b21QxRalk0gxxAkFYmsJJdQ4/oCfp/Xm/v3Xuk1l+/X2zSSRYyqL1FQSR421rBdbEgXFtX05/3v37r3RUN49s7mzdVUzNWTQ+RiW8RPrDG+u+r/D/AGHI59+690F8mXrK13aoqZmabVrLOVYkkj8fXj8G4/p7917rlHTz1YRABpB/qQ1xz+ef95HPN7+/de6WuF2/Ulj5tcy6GK65JNCX+oIDWN/rx/h7917oV9qdcplHLBEgKxgP5DaOx4FzYcWP+vb6knn37r3Qo4zqeerPgoo/vJIyRpiXQSpubgG9x/hfjm559+690LmE6ipkEMbgQ1JCNNHKjBrgfuDQpFiDwD9P9h7917oZNudb4+jlkn+0RJ1QKsxIJ0n+zZxY3/w/2JPN/de6FDrrYENN2Lhq6hl+3ZJ4v2obSNMQyqw8Y+gBtf8Aw59+691tj/Dur2Wu0qSjlr8e+fWNZJqfzRQugXnTJ5bkfUfk/nj37r3R56KAZannR4kjpZSfGEbyKoJ0hmcEXBH0Nh+P9h7r3THn4NtbWw1TM1THFUpbxjWNUkrMVAjF9RH04vcH6W9+690is7uSGk2WK3+LxUFSIFljnqWfwxsb6BKLgEkcMCBfj839+690R/sfsWh2zPSbnl3JiaGLIQaWofsIqqaaogtrkQSMFANtXI5H559+691k2p2pkM1Sy5nJ7mps1QQon2/2VJDSjHxuCyK6xC6nTw1tVzc8ce/de6Gzrzso7prKuh2xBWVtSCiyLVyQU8Pgb/OaRKALEAkMADa30/HuvdL3sbJ1Eu26+SlfHU70+IqkmZ8hTVEUEscJ1BVBJNvxqJAP0AHv3XuvnqfL6vfLfKzdz1UkFVVDdLrNUBwRr+80iRioKswA+v0/Nv6e691uk/APsPH4L4+7HoXoJJ/JhKSmJo2AKFolWSUEi9jzquCLccAW9+691rLfzzsPTUnyLos3RU5ip8ljtbSSVMk1R5PKNQSGQ8L9NP8Asbce/de6sH/kD5eObYW+YGYmopK5BAgCaXjZST442OkEcFrJcn6Ec+/de6uz7iw+O3Bhauhdc9PW5ISxJEGmkp4agkCOS8bKUH4CaiB9SPr7917oqlTg8Z1bTUtPUYKfNSOsELSPXVkkMdSyB01eMuQTzqvwD/sPfuvdHJ6Xyu2t+7fDZbGmeppxJBNTU2MMlLGIx/mjNUAaiSq3NiCR9fx7917oXqPaG2qqODHwbfoIVqan9c+NprOC/wC5DOYlYn8fXjk2t7917qbuLpHaG3oGemw2Kd6unZlDYXG10ZlY6/HHUVCMYiCBcpb+o/I9+690H+39p1dZlJ62uosTQ46nU0kCw1FNF5YAdDiWEXBI+p02B+lv6+6904bt2NuOtUx7c3RV4uKlZWgejSCOFolF7OY0Fh/gAORc3v7917oD8fs/NGpqcduiSvzdZIKkSRwyz1FHURSBvHd2AjVwOdOg34H+A917pol6vwFJBWUC4aOtqAyLHj1pag1cZkALGRUKxBrcE6bn6gg2Pv3Xuknun481ebp6CDFRS7XFNGweSOOkWRyosqyFnLMQCCWKmwAuT9B7r3ROe2uj9xbzdsNG80+Z27X0dDHHR1cvgqIQnjSsa4YcfXVq4P0AsPfuvdEx7P8Aj72nh8vTPjdq7iqqnEzpDNnYw1VS1irGD4WSQt5eb6ZL2BvcE2Pv3XumHC0W9qOpppKiB/4lS1SCSOpp1jrqOSGTV4SwAA5/NjfkA+/de6sW6sx+AeKoyW7ThYMjlFgjqZ8gtNNJR+SJVRgpI9RPIYiw5Nze4917pO78mpOr9wR5XG0CZ3KZanqoaCvMC1VBPCsGuKFamP0GJhbUqm1wQD7917qrntXcfd/YudrsblKLMHB1cweejoaIUVJ51uiJFVqhkIVCthrIPF7jj37r3Qp/GnfUPTeTqNu1OA3PT1tTIUZqlqiogo0lDNqjZyuhHdidKC1xcggC3uvdCFns92Xlq2rzVFmt64iKOv8AFCzTSsslNUyOzTU8huHW1uCLCxuCTc+691YV8P8Ad3adRRV9NnjWbwxqM0LTzzxS1dUrIFgaUOCtlI59APFrcXPuvdHH3KaugpJshVOtFS0iiqqUSdYoYz4S0kLQoF9XH1BAJvwb+/de61RP5l3c2H3T2FV02OyCO6ziJIV0ysvguGDNySG4J55FvoffuvdVb5Gl+6xUFTBPC86uWl/syBGGoDk8Ec29J4t7917pFSmriRZTTK6szBpNfHp4sOPoD9P8PfuvdP8ATV9XDSwG0vjkkRSyl7IzADSbf2RxcW/Pv3XuljRZ+poI6WZqwQrLdZYo5PHGqxkFdcYsNR55J5Pv3XulHL2LkXWneKp88MRUrH5E5VOUBXm4Bvz9T9L+/de6SuW7DyWWqZful9SvcOjP4QCLaSpJBIve/wBef9f37r3SHaV6qcx08kTvPKQFS4KOTwLm9geffuvdD1sPD1hni8kvjcRpHNG0ZIZQTpBZeQP6i4/P+v7917o9Wx8DSUlLTeegpx4oy5lUt6nNiGBU3K8/2iTwf62HuvdDNiqWCaomqKekM0aWtIytanAQCR0bg3P0IAtYA2F/fuvdSqbF0lFHLWyVJMcWuGFnJZY/uG1OqAkEXJtYk8f6/v3XugJ33uF/vVpDM0oQgqYWkjRVicrHwLnUPz9OP9a/v3XugB7lp3wWAo6uqBWjytNM6v5HnZpHUtokAvp5JPP+H059+691XrJpkqpyGdQzMxUIxUtqupLg/wBLcf7f37r3TlDH5RrbV9wqKYn5GoH0kEW/w/H4/wBa/v3XunWSjJMcTtI0ZAlCAlVMyknUQlgfp+bi3P19+691jGHlklisiFpCw1Djn6C4A4/r9ePx7917qXHTVcVPWYt0iMdTHJGSUXyE3urKy83Wwsfryfqfp7r3TImImNQqE6CqnyOyBj4w34P5/PH+w4Pv3XuneHCGMJHE0uqQaFezReRWH9nX9F4P4/3v37r3T/DtyopFQRjT4grtfQS6Em66ltcAf7H8fS3v3XunaGhey2hAUDUrW/bs5uy3W30JJ5tcH/YD3XunA4pnQRSFYtDrJGjhuS3AdfwB/r/T/H37r3WQ4mIoqXVJDIR5xc2lJCKAebA25/2Fvrce691xTFr6/KIQYmVfKF9eoAca15HJvx9ffuvdOAjSBZHCCpnVkdHa9kGkKQx/A/1gD9D9effuvdM9ZOaueJo3SGaNNLRoxRXa1taW+nNvx9R7917pmq1ysZDKo0hgram4IH+7De3+PNv8AbW9+691go66soKqGpqD5wjG+oftvr406hwLX4/2Hv3Xus9VkCXeompoVpjdlGkAksxOlPqSfqSST7917qHHS0dbNIwpirMynyrdhGG5bUB9P9f/AGHv3XuoVdtypLA0rM8cb3JV0D2ve5Ufp/3r37r3Salx86PJTyRO8iuHZla9lb6Atfn37r3USegFK6rUoR6VKhSG06jxr+pva34PHv3XuuXkelZ0h0orx6dQX6qT+mzf7H/eLe/de6kzSUUW31MgvUS1LDSBdlTRbgj+p/r/ALf37r3WDbLQx1cTzuFSORSuoDXcsGsbfQE/7659+691aB0nkcPFl8BJT1cUtJam+61hv2pQ4uRxxZv6W4449+691svbZxG3ch0pj8oX+8nkx8McQgZZHiJjAJAvwLc/76/v3XuiRb5FZsykrqejSmfHZWVoSxjUyxyMQ2rjgMORwbf19+690Wqu3PiKCCqqsm1QKmE6aOKn1RLJLqtrZ7fgfX/G3NvfuvdLjq7eiZjJw/bZV4TAxWRZV1lLnUdDGwPB+v8AxT37r3RoKYrk6haaKqaT/NhWVx5pZLghhIOVOr8f0uL29+691y3lR52kcNXz1lbGlL4KbGrZ4X1AWaewuWtxqPP5+tre690ltmb7ptuZZMZn5KkUs8qh2lYlcarHSUjB50gcW5P9fyffuvdGYwdbgM5UmnoasVNJWFhHGpQM8aAFZeTxb+l+PfuvdDLsqCkjjkp7rPEfLEx1hjCI3sCq3vf6Wt/t/wAH3XunzLR0bwTBESadFVIgWCqACQoZF4HHJv8AU8/09+691Xb37iYstT1pmo4pQDJThIkXStmPrY/W9h9b+/de6Ijtvrigi3RRtWMFo4qrzurnxxkariNp+SFI4/wt7917oz/+kbMUGYxeFoWTG4XBF48dSwo0Mb+QK09U5/thuLNbmx+nv3XujjYLdlRkcZSVVQwmhTxM1TItgS0YGkKhB+v+sfyR+PfuvdKjcMP8VpokEimOojSGNSg0lStioLG3+BN/6n6e/de6Qe2ZX2JumbG1dHJJSS/uawxljfzAWQSpcfn8W/1uB7917o222svTRQCUq8EcnjMYZvIpMvCRurgC3P1/p/t/fuvdPmRqVp6uATLFTwRDTLVxqWZTIAbqi/VSDy34P+H0917pBbhwZq61oqSohr6OpMq0s8YaMsQAxL25BHAAYHn+nv3XugGy8G5dr5aOopo5541crJTaVdjTltICsCbE+/de6GTDbxwdfSY9KnDz/wAVkpfWERpGJWXSqOE4JB5PIvf37r3Qpx5TcFJg2zGK2/XTmKWmgWjETJMwkYqs0RUnhOSwK2+lz7917p8wcW8s+IKyppXxbVJIbXbyRCJii3YAXuLkqP8AY/0PuvdLT/RnKQscuZlLzeSonhcBoXlEZ9WljYL+TYnn8c+/de61ff5wu2V253BtvTCaQVtPpqKqJBJHO1LIFR/KAtgQfp9Bxzx7917qphoIKiSHzP5EASAtCBaRXGoMfr/hx+bfXj37r3WVdtilqYqqmaeJoUlEkYeWCYoyaC/FtOsHSbE8Dnj37r3U2hq8liIIjFUMscxYvDISUk8TAIzrHYDjj68ckkn6e690JON3ZRV+Bygzsyy5dUWTHxjngMFX9z+yVFgBa/Nr+/de6nbfnr9wTUVIaGWCAmyMNPAUhWtrt+q3+H9PfuvdD7Fs6syk+Ox1DSVlQdcazOTE4X6AFSvH9b3P+Pv3XujGbd+OEclVRtk5YsbMwFXIwdHiMMS6gf2wQL6jfnj6WP09+690cHpzbGH2xJWwBnno4KcwQTQSxARSyyEa2kdT6WsDdgv0IBPIHuvdPe/OxMvDkpMFji0lDSU600RleCWB6xCpVkkQ8CzWY/S1rcCx917pD7W35lKbd9bjt25lsbAaKSWCOCPRQIyRgRI0in6jUeeL6vwAffuvdI6o33i63cFXTZM5uox6TSPFSYuurmnrkVrxNUWXSiluVP8AS/BAJ9+6908UGP3dW7oo50UU+KrI2rHgy9TWlY8dSKHSOVUItYNzZr/4fj37r3St3L2DvvG5nG5PCf3fxWOSWKpEM2TqKeMxUsXjNZG08iMJFZQQVUh782KDV7r3Sdj7wr3ykrZ2DE5GCugSOqljqxNA4AtHNEGAUryR6bGwAJ4Fvde6h1W+9wUWahr9p1EWNlNJO/8AGqNWmomiVfJojonSwcAH82HFiQffuvdP2L707FSqg1bm3RHSpCZarKU6U08BElimuJl1ov1IDkW+gvaw917pSp8ity4+slfM11XXYyBTPNNmMXL9zLHY+OrpwhZXX63CG5BAP4B917pMP8n6/cNV4tvYrmnnf1R4oE1EVxfxUz3K6vyzC9/oDyPfuvdJ7M9p7y3Ln4svAMziBtankqvtBQ0atTyQx3lZIalfUzC2n08cnm9j7r3WDE9ybx3ht9NtbircscpkMs9TS5zNTxmsjgDssUUbLEBEgQ20qAALf4e/de69urE7jw2Ijgpcj9zNVzK9W0+RlrYaqAAq0wpoF0jSvA9XBubH6e/de6BvIYGTH46CiweOxzVOQqBk5aiNpqqaKaOQNNUMJRGUJv8AQ2B5t9CT7r3WXMRZ+hgoxi8cmQEkTtJ909PLGsrC5cQI11Gq4svN/qT7917pAnAbs3FDPiZce+GzktZG0CUUa0YmhLBjL95VOL8HleRb63vx7r3Rrv7hJ4fB/G6fy/6P/wC636U0f3u++/iWry/6rw/8pWnx6v27f2vfuvdf/9fRhMFZPIpDMChARma4W34W/wDgfr/vj7r3TjIKitWNJ7wvD9G0lldQAhJZv94/3n37r3Uilx9KHiWYkl5OCV/UL/77/X+n9PfuvdKuPFUnhZTDJHChUtIFUlnB40j+nAHA+t7/ANPfuvdP+F3BUYakraJIhUUmQpzEdakqABYEKxI4uPp+fz7917pqhhhhDMwlaOUFyQxABFxpAPAH+9e/de6eKLw1JDQ0ryyoY5IrgMSYrlg+r6cf05tz9PfuvdPNZvCqo0FiIJChR149X+0ux/pwOTe9v6e/de6aP74yViVFIZIojLHZkdQrXUXBX/G/5H1+l/p7917pgptwiCR4ymqrWwhqEa4X/VXYHni//GvfuvdTZN3QBalKyOKWRYisFTGBG0T2B9Nv1G/15t7917pohylbW0s9TTZKO6hi0czlWKnhVZL8HkW+oA/Hv3XukLWS1Ds/kl8hkILGMkgMSeUFr8WA+nv3XurHvhBTUNFht15F6eRMjI0ENHUkuROnCyRg/wBk8m5H4+v0Fvde6MvmKShqcp5az7gSCUaDpZUYMQDdQPp9f6X/ACffuvdOs2SXDYevEUK1CyoyxOSC5B9A/bPPH+xH+9n3Xug2lyrVkMeEyORNLRSSiSaTxSGNAULKgiH6jc6T+P8AD37r3Qb7323HuPAz0YnUVNDapxVVESJRUq149D34+g+vINxf37r3SM2Pltxb0xk+z80k75Tb12881/I1JE3+aaWS9/wR/r29+6900712gcVTQ5BJZjQVE4jEBdhJHUKLMz2HAFr/AI/2Pv3XukNRYOmrJzLJIUZPIUdSVIUA3KlT+f6/71z7917p+nxFO9PB9pMGYWE2tSWTST+on68/k/1t/h7917pzosSK6FqOkoWZ4o5JHVrEMii/khv9CbG9v969+691Di2zMaYSQ0QXRKXlRRpZiBaQECxt/iDzz7917rum6zr8kzVeNpaisMZaaSJEZJKa/JUm3P5+t/6/Sx9+690tcd1FnZ1WY0fipZ1RkUBj45EFmJb8A25/offuvdKqj6TmaOJamopEmEqyVCyVaFI0mBA8isebC5P9P97917qTmIdg7UeDFRVceVroWUSfYIpSSWwDRs5PqFzYXAH5P19+690sKXKrh6WTJNR0G2qZqZpBUV80LSMCt1eOJ7G55/3q3v3Xuinb57jfITz065eoqXjeQeeAtDCUDemypYWtx/tvfuvdFkzOQkytYZp5iWZiV0MSz/gav8f9e9v9v7917qRSXVbM0gULpYFSR/XkfT37r3WaBVjnkOqPxs12YejxKGuQVuBx+ffuvdQczVrHKViYyKQdM4ICkWBINvx9fx7917pMO800heQuEuSgBJuo+moHj/W/Hv3XuuQmkiUzLYEPZVcBi9z9VJ/1j9fp7917rBMjTEMlxf1MWH1JNv8AY/7C3v3XusTRlOGTUGGoNpN00Dm/+2/Pv3Xuui17ExKVOoCzBb/4gD6G/wCL+/de6y0pdXUiFpNGpl9LNZPqdXP+9f8AE+/de6E3YeRbEZzHVVPqE3mTSsbadRMgIjD/ANR9Cf6X/wAPfuvdbF3Wu4MZ2l0rjcbk56c7hxtIXpIjJHUNE1PEGeN1YkXIH0P+tx+fde6LJ15vVNj9iVOJr6ZIKOur5Yq5I0NpmL6EcowIQ/iwsB/hb37r3Rk80u0twDLYdojSYPPwy0cc9afuHoshKn7NTFrudRJ+t7W/1vfuvdAH8b+zMN8Xu9zj9y12Tl27VzDHZCERzLFWU88mk1Jvwyi4Isbf7D37r3VxW9Y9rb9yNIdtZBGocxBDPSeLUEjpqtdcLSzLcgj8gECx5Hv3Xui7bk64n66yj5K9FNWMVhhjoTF5YpCAEnfyXY+T6MPqP9b6+690X/dtHUPkqqrzeVjSZ42qDTme0kxkI0RMWuEvawH1H1/N/fuvdB5i8dmsvmq2pqn+zwscAFLUGYvHCVH/AAFELk2c83Ki35P19+690DO5pZaTdWVxWLkp4ppoZoxNHGsZRGHLPKeGLDk2H9fzz7917oLMxXUhhjoJpXCUDkJTJcRT1JOmXT+QCf8AXJJv9T7917oNt31eIqKqnoMU9RDUNCEqPDCJBPObfsiS5sB6fULH6C49+690mMHgchRZ2iZ43hlSqgAnM8bEKWDkso5J/F7f7H+vuvdWzbE23kanCUcu3Y5amtyUSvNLDWWSlaFbM87XCatXNrXuef6D3Xun7FY6XDV1a+Xrq/LZqBpSlPPWSyxzz6dKCJH1KAtv7PB+vN7D3XujkdF73r8pSQ4nLUtJgkiV4wYYC8rhzaRp2AA1W+moG54FrD37r3Qpb52smYxUtXiYaITR+eKKocQq00BjsolNv0/X0/QH/G59+691VzuLB5jBZ3LpuHG0y0ses0dTQv6mkf8A3Ykjk+oXI/23P59+690HDYXYFR5RW5rJUWXrBKYFMkNbKwk4IESi0X0t9CfyBf6e690KPVUCU8609FTGSihOkVcleI677mMnQ5jcKDewH0JF7gg2J917ofMNvnJybijatSrkCzRwNFSvPJQUccPpQy6pGJCNzIxBJPNz9D7r3R+uucpmc9hqnEVk0dfjq2jmopLOxgeKVSrCnedWBe30t+eRYc+/de6B8TQdB78o8tHS5fKYulqqeagpJFgjWlMsv7sUc+kXBGrlibc2sfp7r3Sq+Tm5tn/JXZG49t0ENNUzVmIkkC1k0KVlJk0gaaNS8Srxb0Br8gAk3+vuvdaYnaeDiwudzVEwkjbCZmsx8yTSStIjQ1BVkQ/kA3sSfpbn8+/de6R9BFTTSU8YldQmkvGARoVh6nJH1sOSTfg2P9PfuvdGE2tWTbdaSnpZkmarjiMSowLRpIRqWZiLrYX/AD9PqT7917ocNtZ3LVsZrFptccN4vNApYp47rYvELm5A5JNhx9LD37r3Qt7d282UysddlzOlGIopZZKMsJlsbtrSQki55t+PqCOPfuvdCtk6KJY56/b+3Mrl5aZQsNFRoUqmjRdJqZ1iAN7Xvc/7D37r3QkbKoMnmsdG0+ErIZIkQAsyuaeORreKoi4JK8n6cAW9+690t49iVMeUjq8jRY/LUekUckjwpEiWFxLTpKAVt/vJueQffuvdLWggoMLWYym1tDJI0kcJkMYjeBWu5AhsLoPoTyRYEn37r3Q/Qbh23RUU/wDDqGvyORgpmnmlpaUPJMFXW5Os/p/LWsP949+690mNvdi0GVNTj2qTBLHJBURVDMaeSGIS3ammlYEg/X6G315I49+690KGXTH1mEWkfKCOWWFxGGkLyzmVzJojkQAKCpFjwfpz7917oOaf7HE0FPEI6uBKeRxVtJO89TPdiFicxNrWM/0BAJte/Fvde6m/6RsWKSSnSB7QBZIFkdTCqQ8iF1kvpueABbj/AG3v3XukJVb8wOTmmoavFQUlPI61EM8UlzBLJ9fKhFrc3sQQOPz7917rH/CMRkZKaLb09XUVNbMWmiWdWjKhuDFA5tdl/Gm39B/X3Xug13ltZJ46unMbxTwyh40ppyahZNeh6aa9jFrtZgDYG5AFx7917olHbPRu28xjsjUf3fqINzTxGXF5GlqBHNjpUkP79kZBLYixDKW/N/p7917op2P7C3l1pfA9gbabceJDuIctGrrmIWUGOGeOpFtRAIIEhFrW5tce690tqLsrDZGn+4wOYp4vIAXosrCaeqD3JZNTNyxuQbm5HB4sPfuvdM+V3nMBrkglVZGvqBDK2kfVdP4BvYgmw4+g9+690HGW3dma+R4InERsFUiJg6qzG6sdBtcf1uf9h7917pLPXQJKHrCjOoZW8rMzGX+1dH5A/wBa3+F/fuvdIvfOblzONSmo2EUFOh8iqeKjSv6m/Nx9B/j/AK/HuvdC/wBdxPuDqauo5YI2lEFbjY6yF7tTxwha+njmhUhVVpIz6wA1tQB+g9+690C218KtVki0iSCJNTzFFJIGom7FeQbk/T/jXv3Xuhgp8hMYv4diY5JfQySVGhR4kMhAEUpueALHSfrfnk+/de6hRGloZJVl/frXbS+v1qif4/Xn6XP1v9ffuvdTJ/JGqNWxxmCNkccsQ6D9III+n9fz/S/v3XukwsFRkaiQR05eNZUkQpyih2v6kH0tewP1/wB49+690KO04ptVQKiOYeKSP7d0DmyqRrUar/U3Bve5B+nNvde6FqWejZtLQmEKiAaks7kNc+Swvwf9ibj8X9+690hKqoqjW1ElO6Qol4lWaMMiFj5CY1+gLDgEfT6j6e/de6wV2UyL4lxBRMa6nq01R2L6iif5ynke5B/BIIub/wCx917pl2Dt2t3ZuaR90R1VbThKpaGgri5NRr5kEBU3UqVJsPr9Lfn37r3Rl9vdfymmroqXGeOaCQy2hVJIFVVCqrrcNqta6Lcg3uPfuvdNWYzceIyUOOqKOBMtEkYiWBLq0bABFmYW0MLBmHH9Dc3Hv3Xuge3Luqq89WyV7RxwsWqpQwiIETESQqrXDE34AHII5uT7917oqm+641WYSoiRo4qhUMerUl4mXU6MG/qBcj6D8fn37r3So6mknoc3S5KJbPHNHKgLWB0yXBIP+1Xv/hYG4v7917qyug3/AEmQ2tQ/aK7bkjrJNZm0NR0yzD9xonH6F02/2NwLC3v3XuhU2bPS40Y3Mximqqx6nQ0TXcSVDeqRSzXBB+in8C1uffuvdGtwOSrJUpqmGjhWSbX4KclZGWXUT4hxddJsOCP8P8Pde6GDbO4Z2pKgZyWphrPLE6OwZ1ikf9qGMRseeQF5+lr/AOHv3XuoAzsNJmqlMlRPJkCNEZMnjU2OksAGsfrxxb6/SwHv3Xulnj87g6qeOatp/DPfTqRR5z47oFEyjkcAgf7zfn37r3Thm8RFW0FRVUKVMiLaVGqgASzNpEYv/Y/334sfde6DvF7DWpzKZTIxrHVOpMcMR0yxwqB6yU4txxb6ix/1vde6GTF9c02UhgFInit+4juT5KqRpCy1Bl+tkKlQo+nJ9+690JU8Wdx0UHij+3+3iLPPOFmWWHTqZxL9L3uAD+fp/T37r3Wfae+HrIsnjEo5ElrLmeqqKYmeKOnYFp4wSA1/qF/IP9R7917otHyIyFYZqihg0olTS1DxOgJmusCqshVhwGPqsf6n6ce/de6pd7U3DlcdK2Ex7icuDJmOQA6ljIykR/mzAc8D37r3T31FhWqqund8NKI5Yh4ijuEMII06ShGk2PN7E/X/AB9+690aefa9fQyyJDXrSoXDUcTTK5kjeP10wF/qp9Q44Nzbj37r3VunR9dU7H6y2z91XS46WbF/eVMiyBPLDKzXqYxwS7ixtxyf6nj3XuneDsrcOTystBUZAIks2qiqUlKs9HKdRFQV59QI13NxyPx7917pqo9673yW/afF4/P0FNisfFIpaeePVE0bRsxmkm+kYi8njVRqPHJtx7r3UffO6N5Z/LzTYKtFbLihOlDVJDGsUb03jIqyjqbhlUBlJ5F/qPfuvdBnXd/7r2zUUmMkxvny1QjRslOqxQySK6iMLquBd4xINPABI/r7917pug7g3RnqyoiyO2aWnr4p6aGeeaEE1LzyamWGSFGIdBdmA4a/P9ffuvdGO2L8h8pWpX4VNlV8l4poFeZoooWSkURRzxoRdWbSDewNuLXt7917rDuPsfe+YevhqNtLPStEn2qywtU/axoh+7lDRi4ZF0BQbaibc29+690h6LaOS3LgGzGTlqqbNxlZY8PSwpH46cNpL+ORQLhAGP8AQ3PBNvfuvdBljdrdkRbnqsdT5GuXD1B+789PTQVU8IlGsRyyC/Nx/wAR7917pYVG1PkBloYqOmlytVTUJiWDIpHDFI9LI11gjRuRpUhQL6eL/wCI917pL1HR+SxGRq931GAqq3cmIhnVsbO0MklYKlNMjSaiSrXLOTb6n/W9+690B+89udrVMlHDitvVGN20kn3L0i1bRTyVUdpmZp7ailnA0/kD37r3ReuyNvZnB5d4MhDBT1NYjPHBFIGgc6B5ZXYH+yxP+9/4e/de6CiuxkdPhJp3dZZhMqOYWEsRic6mLEgWUci1+T/h7917odemsE7hJ2gQLM4VW51NT/hjf/G+k/0t7917o6+QrKjC7YNDTTRPHJC7mOUoAbLoZGKAm/1/1v6H37r3XXX9OlXhYpVnihqvO7KkZYOmizE2bk3/ABcf4fT37r3Rx9pbiyH26tXT1MskccUVLI6EWiCBAgIAP0UA/wCPv3XujU7BqHyEURUSGzKgUgszenlmdzdQCLcD/W9+690P9Fj1SBnJVHBDcFWMylLXUsb/AKrgX9+690ktx0sQhmRo2mcRTBEvyxaMSFmQccFiAPyPpb37r3WtV/NGnXHKtNLI1DHI0kGpFIZxNKTr9PNhYDn6Dj37r3VAlUwhikkQ+URO7B5LFntfS8YPPqNz+f6n37r3SXyS1FYscjtpkYq8gkj+sfjHBH9B9B/h+b8+/de6a4KAzs0caq7SaViAtErSBrsgBBte39T/AI+/de69mqOGOimWTmphIV9P7pjYm4ufxb+n5/xPv3XuodMPuaOBGaN9AEy/7SFPqRz+eRexH9B/r+691CahhrJzKskaRgMVRQdPk1FfGNX1J/HP59+690zVWKhSOoisROxV/EFIC3a7F0F7/wCt/t/qAPde6bpaA0ghABI5KPoKsDfUv1H4v7917rJQzVsRtBr1a9ZVByQBe/8ArXB/xv8AT6e/de6VVJX4syxpno5J4ybSNGCnjcn+tiBbn8f7H8D3Xulfj46COVaig8k0YcCKOPR+0n9lXIPJ/wBt+ffuvdYd7bjydNTPTPFLdwpilkbV4otN5EBH9kgg/wCtz7917oustVNLJK9W1lYlE+pFuVF73I/p9R7917qNLDGrJGXJUqD5eRGq2FwQQbH6X/437917ptZaZZHWVjEVH7LRkFfSbEutj/X6/wCwvx7917oUdmUdNW1KxMq1DNoI9IjsQbMCD/xX6+/de6NNtvY4rMlRqlJE1OINbxAgR2UBwsi/W9h9L/QfS3v3XujIYXY+Gx9RT1ElNelMJL0qOoAlvyCtrgcfQk3/AAbX9+690L+F2zioaSoqEjmp2ljMtNJHEtoyraTGzixP+Frf72B7r3Qh7O6+kraqlrJApSZ2DrIjyyOF9IdEAtyBf8/jng+/de6FSo2ZhqWVIEitKJFaRVjkiHjdDZg7huBbkW4/H+HuvdLnYGwac5cVdHFGZ6FS0bghzUSk6owoUghRx+R/tvfuvdD1tLH920+41ykeSOPo6KqWWE0ivLIkcZvHangnjZzxpu1wD9Qbc+690frb3z331h9t1O3o9m5Wq3DiaZYKiWenWOarnVvG0326sxIt6jpcX+gHNj7r3QH5Hu7unfe7g9XUV8aoYKoCDFVnlpGkYGOI4WGoeVI2HHlYEk86Ob+/de64/JT5V5zZew9v7cnliyucrE8mWpKd5/MhppDE0UIjut04Dgk2PBPHv3Xugt3JvXY3Y/WO292btzyYY11NLFFFOhppYZKSGzsRMRYC34sSBe9vr7r3QGL8mcDj8DTbf2V2NTKaKc0qNHQvLKYI7+WSWcAIVVRcsLkfQm/v3Xujh9PfKPE4+bG4/IbgrajM11IaebJ0sSQ0zwstixEbA6mDAE8m30FvfuvdYO3e5ckdrbtp9sUVXkJEpKqnjqRkJIUiR1v5FaV/VcEgqOSbcg8e/de608u0J8q/cWZr8jHIKubPPUusiuqkCqLkOXIJsBYc3I5ufqPde629P5c+drct01h46jKUlJNHj4zHG8nkl8Ij1BKYFh+f1XB4sLfX37r3VVP88PYU8VTszeNRW0dehaWldop6eSZCwBjSRoSxBFxcFuPpYcX917pC/wAlftrH7I3puDC5XMx4mKvp6eWMO4Ef+c9csUViXdL3IH44I/p7r3WzDvvt7Z9Bi6vPVfZeCqDEY2paOnUgyuVCxNVABfGOdRuPr/tj7r3RN6TtzK5HsSOqrMntGfblbHJO0uQrIKWKanIuGphUBgz2+jBhwSQL2t7r3R0dj/JrYe16JaOlrtp4KhjgeeKjjqFrJawop+5m/wAlB0WPK6m5/wAPfuvdJDA/MHaW5dxGi27nqymoJa8pU5N1FFDNVGTmCndi3BP5P4/Hv3XujQV3Z+1Y4YKvN7qElNOirR08heVZ50tdiIAPQQTY3uSOTbj37r3Sdk7jwRWMY/K4OGhqqtKShpjiXMskqMD63drkXH1LAfW4/r7r3S/oeyaSSOZMhlFcyaZI6ejxyU8VQxXQY/KNWn/XJN7WH05917puk3bQZOatajjyUcdDCEkqJKdIIGZjpCRSHTdR9LmxuDyPfuvdJqjp5Y5p6+WRqcSaZEjkyUdq2Mrawli1kMAAQrc24va1vde6BTfG+t3bkro8bsjLrt58HLLJkPu5qenkeNVsGMlRfVGWC3AAJB+o+vv3Xugw8+649wLnMhvCgRSpXIwzVNEA8sbWIV1Cppf6rqY3Fxxa5917ph3Rvz7PGZF59xYisMhqVoEXIxL9u7DySRFUZAx+liF4/qRa/uvdV3xdnUNNuXOJWLi6uvzFWIFhq8hS6U0uFWeWS50D1Di9zzxci/uvdCfiMHUZutmopd64aGoy3gkgoKfKUsmgI/75hkLgqVC2u7AkXFvp7917oZ8tTdcinpMZuXdNRlosLT0lJokrDhsfSyxR6aiOml8UpnYKNVo3JY8CwIt7r3QO7k7s2FhKQ0mH2pumbGmpeipctU0VBFR6YU0SyQNUs0siqy+klQTySL8D3Xui5wd3bTbeOQyC0Rr5IUjgqYhSLNJFBIfHFMW0kRlidN1U2JBNhf37r3Qg7e+Tm2stQPtnMbGy+Lwi1h8GQeOGruTMsFKJHoZi4ZyboLA8i4sCPfuvdD78ct5YbB5HKRffbm+zydc9bRT0lPW0CBFkKs5NYUCEXCtGASSLqDcj37r3S1+afyMpurep8xBT5V6nJ5aiMdORMrzoZo2CCRwSSwBBJuR+DyDb3XutR3cz5zf+4cjlq77quraypmlDkNJp1ycN5Wuq8ECx/PP+Hv3Xum6l2lmQ0uOq6ZlDDyQxgv62PoABUC3I/Sefyfr7917pL7s2huDbpK1NJWw00sayozq3jQMSw1WHHP1/1vfuvdIukz9TC70krRul1cI+oRoRddSkkEE2sb/7D37r3TiNx0x88FRCpSRFKs7lkjZHJDqbi2r9Iufx+fp7917roZqlDfcRo0RCmJY+QouOdSfX63Itzf8AHv3XustKiV5jQV0cRJId5Bx6iSbhbf4f14+tvfuvdCvtrr6eSpjeKaGqWoUGOVD+lAQSLHkkgfX/ABHA9+690cXY2wqqn8BpYleoWBjUC4YySKg0qY25t/rD/Wt7917o0m1sNlY8fo8DJKRHK3liKKnibU8agi9jxyOB9PfuvdCHS0eddZZvt4o6RnUoyxiMKpWzaxb6DSf9c+/de6Tu4MdVQUgq1l8+PYiedEMgZpC5jARWPH6foRa1vyffuvdF/rrvlFrJ4xHGWmQhk8n1PEcn+P0+hFrj+o9+690Vbv8A3RUJDJRAaKGON45IHGogFfTJAlzYHkcD8Hm49+690Tmjq4uCVAJFgtjwAdQuhsTwRz9QffuvdDBsvE43K5GFKuJWVKZ3Gkr9bkAAfUni9wf9f37r3Uutwka10KCBooTUGMy2JRIC3Ejq3P1uLfi1/offuvdQK2gWhliWCUyhmezABQq3srC/+IPIt+be/de64wRaTDPNFGVUOskzByyMb82v9f8AH6XPv3Xuopp/u51gpo2kaNmCMy2LFTqJYj8WsAOfp+Dce/de6j1iywsmtZnYswKgcxslidAH4/Fh7917qQDW1AjMEzowCo6Eamcn1Mtz9OOAfpf8e/de6daKGrdo6KVpCWZmZXbSIiAGUsUtYn8/145/Hv3XulUhEcqQMgdFeMSHUDEtgdQEhN9QuOOfx/X37r3UowReOonQFIAJJIogrMzyI1yxc2FwLH6c34N/fuvddSUc0UC1DBAjxrUMY7MfEeEJQk2JP1+nNwPfuvdMUy+eVoyDEsxaU2uHJ0aV02I/F7g8f0seffuvdK3K7W27HhVqvupIMtDHRMrIFkFZJOjNKY41IIVCBqY/42Pv3Xug7qJasUscLxqTKAZFVUkkESjkMbcG3NgeL8+/de6TstVCYPBSlVhfUkiONbBVIOoHmx4IsP8AD8+/de6YalmWIw6zPBHHrgJZv2/Tckn+1/T/AFvfuvdNtBXhpi0Uk6r4wkgGoAFrEtcfXj6f4/4e/de6V6bhiA8UaFESMJ5jH+5Mig38qn/H8/m49+691JienqUilGiSOQFahwCliGubMPqbc8D/AHv37r3THmcSV1TQVkM8Mg1LqYaoyOPEHH9LD8f1H9PfuvdIqoSpjmVXUyLqBAVr6vpYf0+tv9hf8/T3XusU2sa4gLF+At+UNgRYDi/+w+vv3XuuNHQZSQyTU1NNMIB5HaJSdAjPqdwPwBz/AE/xHv3Xuhy6s7f/ALo19PHVK0tIJk1vJIpdUJ+iK/5uP9v7917rYZ+HvzZ62y2Ei2tuPJSU0DiKmiSeQHwHSFV0uT6eTzYEf0I9+691YhkNkdY9g4qqjxO40rHrYfuaSjQwOqRqP3WEoJIINyD9bfj37r3VWfyE6sqtn5R4JJEahqSRTSxyEBY9Z0uXX6Ef7G5/2Pv3Xuiq4/dVTsjIrDRVRNPJPEjTSWUXFi2tyTwfzf8A417917qyL499gYHPVStkKvHCVKZApFUrATotlZifyePpfn37r3Rw6fGncb/5NoqZHka93RiRCLq4P4uP94/3n3Xug07I6yxuShFRBQxw1+hg6RyAO049PkP0vx9TYH6+/de6CjH0OV2vJSQq8qT2aGPwu0TKxBZHjFrH/EXNz9P6e/de6HHBb9rNtQU3njmdwGMrsT55CTZk0ji/NyL8/wCHv3XulMO04llCTSxPT1DediiFpmcnhZCfoVvYj6/7b37r3Qe9h00OQxddW0UCNHJCSjOyIhlkB1+Qt+eb8C1729+690RLcGMr6DNUYjnjlhjIEpjW8Y18+u/DW/Fj9fp7917qBu7L1MNZFXVMp1LCkSMFUIqKmhVVEJtb+v8Are/de6FnrrsqppKBab7qKoWVFdo5JmdNCgLoUN9GP4H4+vFh7917ozW1uwYMzImMlENMzgtEkrao4LqFZvrcE+mw/wB59+6909Jn1p8tDjZqynliiqFmF/3CwDG4MjDhTb6XNvfuvdHf2ni8dmsMlav2yosEbEsykCy39HqFj+AD/X/YH3XumnN5KShpqrwyU/3EDARKQrEwgahE1idVv8bk/wBPp7917oHY+2niFRRy49IaqKRlSZoSF1yXXyRC1uR9Txb+h4t7r3SdmyGfFfDBNB97JUlamOoiYOixMwcoWtewH4A4/p+ffuvdCVszB0lPVxZKGtDyPNJ+x42DLrJZ9Wq9+ePoABze5Hv3XujfbH3TDGpoaqOm0SBo/MGSQIPzrUfQEXuP8Of8fde6XSVLTSOtJGkaQytpgSPxX51CVFYXAYHUdLEfT6e/de6yy0WVlnWSeWlpoJU1x+pLtTBLuC7Hi5te30/2Hv3XutYf+enjaKj3J19uIZCCodp5cc1FGWbxo2iQTWAIOm9je17gj37r3VFeHq4KlqJyBFHJMgM7sVhAYXVlW36ha1rfU2/r7917paS7mxdE0kTrBNFKBGZ5CTIV0kEKzgm30/p7917pPy7hxRo6jxeJHilkKFxrfxuRwI7j68f4fnjn37r3Xtl0KZzIx0lTURRLUVCJHUSD9qP1iQB2HIFh9bf0vwPfuvdWR9NdH1+ckpzNDPNSQq00ctNFf7qIMSJUNraLAi4ufpwb8e691YVtLpbbOFo1joI8hVV0lP8AcTKlO0lTEJFv4mp5ACGXn6HgWI4vb3XuhexHSGSzeFjq6BsjQNjC5q3rKWZGWCZv3qeFQLuSEU82AAN7fn3Xul7Nt+mwWJmo8lT0UlMlKKMTGlhpY5CdLETOWQyEXsp5Km/9T7917oE0nj3HU5zbm3aHB0q0civBWyppUzQWDwrNHyC1wLkm1hb6+/de6DDMYBtpZinG/ZMVX0mSyEdPHFHUGomj+70+PRpUgDgXLHkW49+690JGRwm36CmllxeBepy0rS01JNFLR0lQEaNWh0S3B0gD63J/oB7917pj27sjcGcwVWMpVJispAlTJRS5KrhrjKkbWWOUyOviC29Mmo2NyAbn37r3RNN0U/YJ3ZUpUSY3M4gV9Rh4a6kj+7oHmp0Evgr6qO1o3/QZVQkEi4P09+690uaTEQSYHEjDYSvqstJUrNLHFUho6aicazERMBd1LMtiFK25X37r3TPnMYJPFPk8RuirxtHPBDSpDkpMZTU9T5f3RkqyoMcaxFRpAHAPDEAgj3XujN7Dl25Bt2TNbT2EdwZTHQpRZSgq62OKJdchCFEqW0zyC9rxSSKQAwcEkD3Xuk5v7Kbs8VTUzbGaoiDQ0q0MVRLXijrZSBDDDqfTCI1JLLGthwCTYEe690CO8tz/ANy8tt8Pjcvh4alY6eelp8fAkc9ZN6nMuRW78MPzawuBz7917rBubMS43J0tdjc6lVT5iCKXN6KuhqBQRsuoFAksshaxIcTLGbr+m97e690HNDvDeVdvmWhoNwUORx2NofLSKtKkM8nkFmgDMrILgD+0SDwAffuvdC5X7r3PgMVTLW0+TglnEhp3kipxSKWAd2eSxkAA+lkILfS1/fuvdNWLr6LOZNMjuXNfwd5qSSKGtqaylx81aQv7MX2szIQqsb6tP5+h/HuvdGL6R+Pea3Jjq/O4fPy1FTUO0mOnSGnqqdkWUsWZ9RAS30/J5+gHv3XuoO7Ouq7G5/KUm4NwR7izUEDLU0mMkakkpqZRcIjAhdXNiRzb6f4e690hP9H1Fr0fZQaLXt/Gqm/2Pg+4+z1a7+TXzrte3ptp59+691//0NIbGCeqVwKLyWu6S8IIzqIAsSPx9R/r+/de6wzUVX5xFI4GoAMASuglrC3Nj9b/AO2/H1917pa4zB0lSEM86QyUaLKqSG7TgckL/sP9h/X/AB917pZUcmEgoKtqieBwIZFjiZwZTMRZDpJ/HNh9f9b37r3SIjrKNKRGq0RUaXSHRlBVByf96Nj+ePfuvdTqqrxRplkomJhsElDAE+T6gsPoFHA9+6911ga+SHIFyYYIVTVGusFZeAHYKOBe9v8AW9+690oMnsuHKUdTnGq40Ty64mEyBTdgNGkHm5/3j37r3QL5CmSNw8soDgmFEU/uBFb9Tm/+3/4m3v3XuocczQSGQMgMQLBSeG1KCFvfk/T37r3UNpNcbK36mJYkkkEMdQ+t78H/AHgf09+691IhqZKVZBE0LrIuklhdk+hNrHk/4e/de6hidzIDe7OdBNyotcWJ5uLcfX8X9+691dL8V9s4nHdM4uvjqKda7I1Uk0y+lpJCVI8Sk/kek/n/AFvfuvdCTWyLUZCZzU09YadkVxJoRkWMfVR+PoefoTf8e/de6RG63pqqng8DTRy0zSamQKda69RBdeCP9h/sR7917oL545zkY2sZRKiSJC97aSLFrn6fS9vp7917qYKBninqFga0DLIZmuIGKEWQKbcn+o4/xP09+690navDVpkatwzGhydYs7FYB63jQXdGZT9L/wBf9uT9Pde6i/xuCu2pW4LO0y/xmN0dPNAGklh1WDqeCGJP++59+691gxvWWUydHDW4+il02i80aKSVgkFibf4H/b3v7917pYVfWENDQQVFSYYJj+yaeWRYxKNJCyO3FiPqB/sPzx7r3WDF4rbWFhP8Rz9DTumo28sbSWvykljdbfT/AHv+vv3XulFQbz6WxcERyWQiraxW0zU1ISwqIib+IsvF7X5uL/7b37r3WGl+Q+y8RnqWn2zg4Y6ZqlYnnqWiWJIn9LeRX/AHHP5Hv3XumDsntDGnN6od64zDYaqjZ6inoHVzGXFmWONPofrwD9bj6e/de6A7Kdx7F2uYq3H5XMbpyIkZVaaV4KKaKQW1Txknj8Accfn6e/de6BndfdFXuSqSXH4iiwUN3CiljVpz/qSlheynm55F+Dz7917oPMvuvcGfdP4nl66pjhXxrHUVEpURCwVNBNuP6f1/3n3XumOdKl9K2/zgIVlA9ankXuL8GwPv3XuskWLkAV50C6ANBUE3APAP+sffuvdZ/OKdZIyXdnYlQSQATz6v9jb37r3WGKCpqXZykrhdcjrEtlWMepr3+pA+t/8AY8fT3Xumx5IBUF/E7wq4Dq4NxcH6j/fcf09+691i9dQ+mJQod2IDaeAD6bX+n0/HPv3XumyoLROYpE9SllNjceo/QG3+t/xX37r3XopJFUrcFEXSo54NyD+P8b/X37r3WWMT+L90grcWUA2PH+Jv/h/xPv3XuuKPGj+tA6B4wxsCQT9Bwf8AEE/0/Pv3XuneHLw0RqRHFHIJYnhNlU6b8lUuP6fn/bXNr+691OxcwaRJ4yV8YVlsSpEi8i7Kfr9Pzz/rce/de6ss+H/ZclFuGmxFXWSyNVKjRUzyFHMkXpd2ZiLof9fn/Hn37r3Rwu59gYyLJUe5MVJJJPlGSpWKkVmbzr+68PkQD/YkngXtwL+/de6fevd0UVVQvh89joXlhUy081Oza1CchJbtfyA3B/2/v3Xukx3jtvH9r7Uq9y4fGfa5LaFI6VCxRmGoqooRpHrWza+Lnn/bj6e690BPxW+Wu4Nqb9g232BuSqTbM09Jj6J5pNUmKMTCFAwHq0i+kgk2N7G/v3XurquzsDQ5DF0G6ZcnBNTV+NSpgqaYnzyxTIDBLETdSdPJIFx/Un37r3RHMrsquyAyUsbVTRxVDNLX1urSyOQEjRpbjXb6H6j8EDn37r3SAypr9v0VRJFUtULD4oaegE/qqSbDWGv+q4t9B+OQD7917oLspFIGrMhl0bH1csaSiSuGkCN+RwgBVvwAPxz9Tf37r3QEbomwtKcjU01fUZPIkBaalp4W0wTP6Q0gbkr9bH6j37r3QX4qHMStNkqzEVKhpPFNNIzQIo/478qL8f7C39b+/de6cK3LUsdTT08E8RMDeR2QtIq3ayq0tz9LXNgLn6j8+/de6tV+HG7aPsLaOQ20Z0op8Q8n70EvongT6sQ1mUkg31D/AGNj7917odM5vjb+Byoo5KPFTyUtU6QTaw8s07/tqjuT+Dc/kXPv3Xuhm2jlME2Rq1r0ePIV9PHUj7KoWOkhphFY8RAeqw5F+Rwb/T37r3QgYjL0mZrBj6KokXCxjwLNPJJ9xUzyXRkCAAWX/Ymw/p7917oIO/8ArSnXH4+kp2krqcyOZJKNC7wt+pVlkTlbE2szW4+v4HuvdVkbl2buzAZmSSWJZcdNURh9TRy1FOgk9Ijcj0DTYlbi5P1/r7r3Qn1uWpYsFDHtySNZMfUQVGQqEpnJRmA1x1DT251D/VfUg29+690/7Z3QafK08c8TU8mRtLVVodI4npwRrYKmrTqI+p+vI5Pv3XurBunu3lxzyg1ZqKKm8EONpo4melhjvaarqDpGnTybm/JNuOPfuvdHApl2b2tt7IV24ZMVHj4lNJQVUDquSlq5lIV9DegJc3vpuL/k39+690W6XqGh2Vn8bKlTkKCikmZI5pY4pYauKVrASui6W4IIJsAP6Ee/de61bfm5sODaHyJ7GwVLU0lQlTl6vJJFHIulFq5fIAqPyt7g/quT+R+Pde6Jlj6quxVYV8cIfS0LxzR+USK55OpbkEC1jew/3r3Xuha25nL1UQqZY3kqZZJJSfCiRk8uqOB9D9OLe/de6NhsCoqaYUbwV9GaJy6SrTqrT0zyt+1DLZCrsCATcH8cG3v3XujaYrKVdJlqWlko8e0lXRxa6lEaP7aW1vJV/wBjSQOBpAJuLH6D3XujT9f5PEYYVNVJnaKlysiOKiFaaKdKikkTS0USxINBJvwpHP5t7917rqTc23paipfDz1ZWSqNPVH7ZqeqMpTTqOvj8WW5+libe/de6zVufw9GEpnhzFTGYw0slXLFGFCLZ1Be+o/ngk2tb37r3UCGpw1XR+SWP9D+eJ3kKywITxYqdQBHP1sfyPfuvdcabdNXFXRS4uaKaIU00Aqkcj1yAxqjPbSy6bgiRT/hYce/de6g0uYep1QRz09GIGV62enhjaNWWQvIZYtNyB9fpyDwbW9+690Iec7PqsxRfbwQY96GgSGCKtooXppZFhUKHZX5DEA3Zrg/7b37r3QVz7xqqiSWrxskFLSRIdVVVVsrl5o30FGp5BZh/g1wfqLce/de6ZqOmqs/knl/jailaUSyGmi8n7l9RhdCCpH+NgbfT6D37r3Ss/gM+QqocnSS1j0kE6UVZHDToIysZ/cZpW0qtxcAEHm1vx7917pUE0NPWuMXJWRy07RMrJMlPVO8bXBEy2sP7JK/7Eke/de6h5cLTV86VlUTLUKlRqjY1ckc06+Qr5Iz9TcXLHg8+/de6QG6PtTRRx1EEq5BY0nWqlImijUMQplZbsG4+gNz/AEAt7917oJ87sLGZzEvX5nD45KGeRFFSDG3mkThpTFfXYni0t+fpx7917opu+vj9tusQRYmiSF3lkkhlpZNErvfyGONGbQSQfpYcf4+/de6Kjl+rN9Y6tqBjcpPUJFNIEiM5Ji8d7K0UgIUgAXtwf6H37r3SXnpewlTwT188ZWQoXgRSykPf1MosP63BHH+APv3XunTHbKytWhmqpJchMJNbsxl1ajY6mJbn+nN/6A/T37r3UXJ7Unw1FWV0+lovHIojKgsSf9YWWx/P/E+/de6Gf4hPBlju3as7xQzTyUeUp4ptYdqSBngqhDEUYOAJFLgcAc8Dke690H2Qpajam89zbZycLUFVj8pV0rwREKzQvKZad1V+SrIyMCQeCOLW9+6905mpp6KnqJcfHKI5YzGmuRNflS7PI4HP1vwTb+g+vv3XumvD0lXlamJhTuTKwaeSIW9RJsrOLWAF+Rb8c3PPuvdLDNUsWLp1pEmSocpFJK7MJvG2rQ0XrvcgHk/X6+/de6wY6CaKeLwIkbTSrrsgF1/3XdwbEf1Nh/W9vfuvdDPQq8NHLBS0/nrXVX0QgFVEYDOwYf1JI+v+2I9+690stv7QzGXYz1MHiR41mi8gOoqwDeMN9Dzf82/3r37r3UHcW0azEVFPJWRNHSCZnSO6amkZT6pSLcA8Dkf1HJ9+691B29SUu4ck9DSKRPDMwrULgtTG1kVLi3qAVrsb3J/Hv3XuhoxHWNUlTRZmEJSGGVnggWpAlZ6Z+WdbkjURaxNrH+lvfuvdLZM5BS1rU32VNQ1bF5iEWKqbzstzPDNa0R/Jtzf8+/de6LH2PTVUlfJkqGQSaakFqpASDUM19ErkW5HPPpv7917oKKzb8H8Hz1Vk2UVTkNNBI6OKaQMXSpiZr3L3HH9OPx7917ope9appa+gp1YM0cmpSukEozkfVeDx9Pr/AMR7917oW+vaFaM+cujzrTuEiZjqIMd0uOAPyb/43H9PfuvdGF2ZXVGMAeqBSKUOswdeZBLcgAH8XJH4t9AePfuvdHC2NWUE2Hppa4RxtHVRfY0sfqDyK50lwvKkgfW1+eL+/de6N919uWmzUMyUlLBSskzUgsH86VMF3sAeV1cXPH+v/X3XuhIXETpKsrBhIClZVfcM7w6WYnUNd9Vj9B+P6X9+691irtpGozEs1C9ZW1ksZngZ7GGxQTMFkk9IIubjjj63Pv3XulrsChanyFVVZ5VqaSnh0oFZZD53YqI7rwNP1vcfQH829+690NUFJj8iI0krRDTLqkCGTUqrG7FE44K3H0JsT7917rlSY3CZGoBnergeAukCIyBqtWb0xKVPpDLZ1B45AJ4t7917qZldxYra9NDEs0kEsKPGiFfHMhZvQLXHI/NuL3/r7917pAVvbNJWkUFYZZJ/MGnSJyg+0dwASbi4b62Hv3Xul1DV2pZZsan2aRUMsqTsSZZzJGNMKKRe9gAD/rX+vv3Xuif9tdr4yhocnT5SlM2RjoXp1qpAVlp5pfVpu31FiB/iOfzz7r3VX0Wys1urcss9LQs1O0jVNZMZFYvRzyeMuyte5UggfmwHv3XujlbJ2hjMFRUlHEDTz3RXIXgRsAFYvc+k8H+n+Hv3Xum/eNQ75KhhS6AV7xR1EKnSajyKsa+rgai5ueb+/de6PfR5yoHWWPl3DWw0dLiaGP7aRKg+eeNEPgiiH+BsCPofqPfuvdZMPk9g1GKx2QymYyklfVQNNHDSVUqLLLHzAhZD6Dp+o/P9PfuvdKmKp6cx8c8lPLkqipydMXkmDVE322lJJ2jWZj6pQzGxPAFh9APfuvdctx7n2ls6kjrMTuPceRXKrOVpqMQyU8auml4ZpAAQePWCbhrgfT37r3QJUVXtfcGThyGTgeCWnlEkdXUSVccVJE0t42Qgi7FbEkj63tfj37r3RjMNu7DqsuM2xNT5J7CeXJmm1pSziJUVEqLE6ioHqYmxuLe/de6D+u7d3TgMqExGNoaSrWqNO8tc0bQzTVLKrx6QBfUAG5+l/p7917oUX7G7CfB5CroKTGVeSoAlVWJipSWCn1rHIgW1rn0j82ub35917pGY3s/ee4qKr/jFfi8ZVw1Bd4aeeNK1qAoEmUoLHkgn8244+nv3XulDR5PH0NFRVabtlxrawzTVdUI2lBnezSKzfTWSg/wFx/T37r3S12x2U9FHNPUdjUVRBAsImekr4xJTRSVB0GzEXVbhT9SLE+/de6V2PzW2s9utsh/f+jcVaQU86LlIndoY3IklaL6G36TyOBawtce690y7zhwwraikxW+8LkJBUEUED1EMTCFj4wkxVrWIFrnn6D63t7r3RKPkPsJ8fBQ56Oogr3VZBVyRyLUwtFpv4QwNrAWa/wCf6c+/de6JpmaqpnpsfQY/GwTRSSLIrIQS0dw7eNQeAL6z/gePfuvdHH6nwkiU9NEtOfRSRGVygMah08qyIRbgFrf04t7917oaN27Xrp6BI8bPG6xmOaplQEafKNcqoSOb3A4+g459+691I2DjpsPUY+mkWUmomkSfUxPhOvksbEeoWtx/gPz7917o40GKyFdQw/YwktHGJQQfGhiK8aWQ8sWtfjj6fXn37r3Q+dPVuRxcscOSSfyGbUgkjJWJb2KKzWJB4J4P5sR7917o11RXQeK9OkiMyAapYQw5sf21+q2+lyPp9P6e/de6Dvc+UEIqZKkojeASJouNLaAC1xaxIAsbH+pBtz7r3Wrx/Np33RbhzmLpYQsTQExTmmbytKYnszyrxzb8fUnm/wDX3XuqKMky0wldHeocNGkcDXuYC2pOLC315uePpb37r3TFUz1c8jVU0rpqtTRRR3fUVI0cLz9PSbmx5PHv3XupeDrhja+J8kIzHK7xqzsVWmZhpaZ0P0t/T/Yj6+/de6n7sr8WIRDjk8rSCojrJ/H6aktGBTqsbnksSTrBFh+Pz7917pEUirBCabSVlFyYtQLKq+pgJPofpY8f70ffuvdcoKiOOZEhsqs/Aa4Cym/0/wBY8j/iPfuvdenWUVxlUggqoeYKWd9LKGup5uPpz/T37r3TgKmilWM1K6DA5JLBXaUkWVLcW4sL2/23v3XuuFJFAJZ3OiIym8evghCb8La1iADYX+o9+691ByFPSyzN5o7iQrpeMkxlrWJBB/qTf+h4/I9+691woTW0bSfaI5Uvq06iNQv6dXP+t/vJ9+690+ywVW4KR0rLw1CPcFnDKyoLAW/H0/4pYe/de6C/P7aqKAEtEpWQO3kiYMiqDbk8gG9jzz/vfv3XukrG70kbxNCKhJlIZ5I9SgMBwjAjngD37r3UJoIwxJLWdAoYgAqL82U/4cf74Ee690J/V+pM3EAEkjsCVc2sin1AX+psOB7917o/W1pKCOeHxItNGypLI4a8oAUBhbkAW45v/rgce/de6G3CNQZCbTTyySiSRUkYMouQAukggg/T/C/+P0PuvdGDwFAtTH9lHLHaCJi8Ls+soo1WCaTf+nHJ/wBe3v3XuhN21tSqlrUbG5Z2hpozI6UrvGsTlblJA5FgL29NgP6m/v3XuhVwmEranyPkwkiSyinhqpGsL8oFmlU/pH9Dc3/3n3XulhsiifauflqkM1YgZqd1hhj+3BZx6VFxc8mzAWtySfx7r3WPtHJ9hz5aHL9dQ5mho4RB5pKeGnWtnliBetp6V6uQRy24d1Cni5BH0HuvdFt37ujuHEZemy8O76LGZ6eKCd4ZZ4BTgkesVUK60lkYEMFEoCG4JIv7917pY9Gbr7Q3Bu3HUeYyWEyGUy1X4amtNdRwVTSyz+bzRw4qJGNhYorSOQbBtSe/de6MF2f1TlOxe1Nu4zES10dZSUaYzO0sC1FXSGpqZAKmdaqQktJJ+ttKqL/jjn3XupnyO6u2jiI8D1r/ABo42TB4+Bs2imVoahaqEQJTT1iKvieRfS0ZIJ/Fxf37r3VanbuydrbbhpItu0lTWaJ5o3kdzCsLNbVAJm1SSxSgBWUkEfW449+691E2nuHsaiEEM2xMJjMVQLDJNmKaCrrJ6OEACnheBpFZgw+ra7Le/NvfuvdDnuGo3hj9i1+Vr6aGmXN0BqKBvs6uemifSTE7xSTsqyH8XNv6i4Hv3XuqI93JkK/saokykwarlyReVvXY/vG/oNrDj6fj37r3VyHQfcW/Outjo+zczTUj0OPjCVSY01VVTa7LIyhhpewHCkgD63HN/de6Af8AmEZTevYmy8JuvNbtq9xLDNTff0slD4IBUPTCYTRGP9sAg8lSwJ+h/r7r3RHPiNu3+A9gUatk3xrHVGKiNWWaFJTo0xuQLtY2Nh9OB/h7r3Vpe+9zSHE1q02/c9kC1THHkKOaB3WKMqAhRorsVtwSbfi55J9+690XLMbxqqV8VQbgm3PJhYaiCWheavenhrEeQK8VLINRXj+yfpwOL39+691Y3sis2zW7SWKgiqkyMlHToiRTyO60soCoJJkKhrX5YEXF/fuvdGR6j2PufFpT4+lpcXDRPVNPHVzR0MrgSAMjRieW9y1rnSTfkk+/de6PFLtbMrhKM7mzEFRVQ0chnqkqsfHSw05P7V6amOpSo4+oJN+D7917qBsrD0VRk8OP2Mli8ZM33EkL1D09Q87XiJEhYAi4/tf1/wBb37r3Q97hh2zRZfHUeTzVXj2VFnpsZQQQmMyWDRLPJf6ryLmwH1N/fuvdMmcFJklnx65bIJKYjLGkVTSiNwCHaKRluGc3JAXj+lxx7917oMNubgzmNzk8OL27nqvGQSQ087T1UBVqkH0TMH5CHn1DgjiwH1917ofdvbO2lvT+LS5SSswWZyUQWpaNI2hkkUWK08qEKzjgcg3t/r2917psl6DpsdTVkON3HDlaVlljqhXok6Mo9aR1KubgjUTdCLnn6gW917pGUfxO2ZXmAZOpqXp6iaWd41pWlZqgrYiBpT6YefQefp9ePfuvdI6X4g9Gw5fKZOs2bRbinpVRooZ6daeoQQqA0jTKwdnAuVMZuPwAPr7r3SGzFD8X8HkHpE3vBt2opDDSNga/LSCWGqsQsNR9yxchSRdi4NuOB9fde6DPsPFdZZDGUVJhtwYvctVXpLDLjsbl46qhaRNRhmkqZWBp7C3pJINhYf0917oOq/4/dI11bjI89VR+ZqemNXSjNVNelHFU38bhEkCRAXYJZje3Jt7917rnuf4wdYYWnyFVQbYx0+EbGBMVlaySOdp1jkEhCgE6WcAC9wxF7/QH37r3Son6Y2XW7Pwj47bG1MfU01Fj6ijylDiqaFtdPIpkknnIs5sp+ouCSQQbH37r3Q5bD27lNrY2oyudgpTj6KhmkpJUsPLGg1RMrxGxBAPpa9/yDx7917qiT5ebk3J3J2bW42limqcTTzzUsMQDGEAOyBWCccXUgtz+PoB7917rF1V8YCmJlaajheapSCOdjH6KeUN5EkkmINrcmwAv/re/de6FrcPx3wWIxMmbyuNooXpYmlFXOEhE7QixlFgAgNvoQeLEnn37r3VfHyF716tweGqtrY+goc5nwpp5Ghjjkgp2K6QyyqAR9Tf1WA5AP09+691VJk8rNk6qpnVI49UjMsQFgoJ1WGg/QE255/3r37r3UYGokEShXfUCTEl/VYizksSbfUcW/P1Hv3Xun+kxleymaoSYoFAd2UqIyeEUAn+lr/7b6+/de6EDBYkuY5JGLhShVLKWsTZjpsCT9LcD8X9+690cHrLEUbzUj1skkETyRxLKwIZYvHfWtgABcH6g3H05+nuvdGkoKSvoGSfHytJRhoT/ABCIExFFsQrhTdb/AOP5/wBiPfuvdDttncdQqwwpJpGtY9U4Ds8kp/IIPFuLXH9T/j7r3Qn11fUmOBpGsiIYzpMcXhjYghzH/aF7kE/Xn8e/de6R26d0YiOlljEIeCB6YTyx2ZdLgosmgEfU34H5ufyLe690GGSo8XJHWSR0kawzKXhdXDuZpeFcxgnm1vpbj+liffuvdV0fIejxc+VkhpKiYTIzJMr6LgBQo0g/2dWofQng839+690Xeg2vkJDHqSKV1ACKjEuGADAOoI4IIsf635/p7r3S4xcFVjYaiqZJaStpBqgjHEhaQCO5I+oGm9vz9T7917pdY3KPUYGogzyaamq1zY/JwxtM8c6Rs3i0R2AB02Jbgc2t7917pBzGpjUpI7TxLK/jYkMy+uxUEXNibtb/ABPv3XuogqauZKjwsxeEkRqvC6QAVZri1uTf8/63v3Xun/ANVKn3NRGZJGZUUxKFAkAYkAkcAi17e/de6mzRSSVMkxgHk1GeOMk6SjoBIgIvawuRx9T9ePfuvdZpVpxTST0gMdVOIgsBhLOY1trcn6Ag3A5v/Xj37r3WbF+iUmRVYzEupYFmAX0AEkf6q5/5EPfuvdSYIHEwE8sUCGQyRhlLQD1EBrjjjgcfj37r3Shix85rUp5KmKaJHPjcMSs3Hkljhi/I0kXubf7b37r3XWWmFLWOsECiCNEptILRgOf0qU4/JP1F7f4e/de6Z/vKdJJEaK48TJNJYEpGxW7Rf4g3t/rcj8+/de6wyIaqkvBIXgtpVGuxLpJcFRe4UAj/AF/yffuvdN1PjZqlKxjV0yQU8bSOZnVWd3vrRATyTxYD/Ye/de6QuQpo6VXkiVdKk2sv6mP1j5P++v8A7b3Xuk9G0Ek8xqpRTRGCRYTzoDgfpk+o5vf/AIr7917pvpHWZgApiABjLR3CzorXVjf/AB555/p/h7r3T6tJK6RsSjarIjkoNbMNIC/kAfTn8/4+/de6zrBVY2SKkqp9BhbyvChVgS/PNhbkEC9/8bX9+691Fy9XTVVUgiplpYVZX0xWZC59LamJ+p+p4/P19+691M+3oqyJEMCKFuC8baSo/B+nPPPv3XumHI4SSnkJpwajSdWshvQrD08n68/8R7917qJR5vIYmlrKejldfuLrLIsZBVGGh4zq/B+nv3Xuk1GjOKmeNTqcq7sDYsddtX+24IH4+v09+690JWydwZbC1UVbQVZSSMq0eiQrp9PKkLYW+psPp+ffuvdWsfH75J7y29DRrJnqlUrIhEru7P40Mn7kZtexI+hv/vXv3Xuj1ZvfWO7IxUEOarkdgQYah9INit1jGo8t+PfuvdAdvnptTRx19JT01VSubh4SruAV1coDY/Xn8g/7C/uvdB1gtiZra038SxNZW08SgtoDlEWVTrQRq1iBxY/j/evfuvdDz1/8nN07NnmXcdRVuERY6ExozLJOh0ojORcAWtf6Xv8A0v7917pW5v50YVAy5fHTtWRysf25CGVmNmYyRAlr/n6/737917p72r8wupd0T002Xrzj6mmlQSGo0qqqDc+LV9SPobj+n+Pv3Xul7mu0thbtyiVG3t000lJOPKIDMnkiULpLRrGbf6/9PfuvdKiJaeogpDRVMc8Uya1kU2kkkY3QRsTzb8/43H59+691HqshuamgraCuVKqgZAI7lTEur0BJU/w4AP4/wt7917oIJcXU1UVan8PqlnV30WikkRVVvTIi/U3HIH+9e/de6barZZzXgo3oz9wqyNJK0Zi1A2YKS/5A+o+t/p7917pCT7UlwhkbHI0LpJKjgsCwkS66mU/T/Cw559+690qepcZmslnDQVM9RLJNUBzLE0gcrruFP14H4seP6/T37r3R4l63ysdRTVCvUgIIvHrUu972YOwU2/2Bvxzf37r3Rm+uczk8PQ1WOmpXnUROkKyRkoGRdIcH+tzcAfX/AA9+690j48tnK2vq4KmAU9EtTKXlkjOvSX9YP9Ra4AH0H+Pv3Xuhpxuzdn5fExVK0kc7lF+7OkF3cMLtGeBa5NwbX9+691Oi2xQ0NdCy0z08LxrEl1TR47Eqb2Y/TiwPN/rx7917qRisLj6OaeKmpwgeWZnZmbSFuAi+RQ1iblvwPfuvddx7v2psuarlra+jpqOF2SZmnhV0eW5aKVpebGx9QH9Tb37r3RNu5f5l+x+ss1W0SZGjrIoUdFTHyJM6pGgHjBY/UgAXB5/Atx7917qr/tX+eBnax6jEbNoaiWKWSSlppKopG1MGIUASWJ+t+NI/4r7r3VVvyR+U+8/khlKOTelZUA4xvNT0pZGTyPGFUNexvcAg/j/EHj3XugRpMnWz4alxdRSoyUk6To8Ua/dyJezrLKpv6eLfT+n09+690+S46iyESVSsJItIjaAKWmV9NxIQB/ZIIt+Qb8fT37r3T/idjVtVRtKaDziSGdoahNPjZFK6eT+Re9rEW5+oI9+690bX49fH2qz1dStFR1VRUhllvTxNKqq41AVEY4ta5te/+t7917q8TYuPxnWux6Ok2+uLqt000Y+wx1dJGkAlDp5Y4nlADHTqIjNgCACf6+6907R9k9iJUy5OTGYjDQyKJDJlpMfTVryR30hEopHUxrpexJBN1uB9ffuvdJ5fk5R4z7/+9OByaRZLVQUmTw8lTCsRiglqHEl2RU1ERmNzfUCRxax917oL97d94Op2mtaavG5ipqHjFLQA1OuOaogMkKzQu36wFAJF+QTb6e/de6TXQneO1Kfb+VGSwcU2Uo6+qqMxNWyeKW0xJjooXUXUXsouLni1vfuvdPe8d2be3jPkKahx+3sc06QT+J5JZquBkjMkBicniQayTwL3HH4HuvdAm2W3gKJqXHblopXavSKCSoniVKdoZNOidyrvwtwoXkn8gn37r3TZmN49lZWppqGor6Rf4zVx4WlXFxvDTPRI/gkNfERqRwXuSvIBuSSePde6FiDHZDqnH0uJOaaro6acTRxS0iLXVzVKA5I00NQjK8ZNlPqNyFNhYD37r3TVi+9tuUb1mFnwUpyVZVVFZTkUcK1BqWudWsAAKAobQpA5PA5B917piz/bqT0tVQNjIjFlcfUzVNJU1UiinkXSkVTTU6gjUGvq1EkWBHJPv3Xug7xnyA3bRUlFQY/C4/IV2KnQpSZCGECrpqRgxaN/QzAKRpLubE2sffuvddY35MZKTeG4aupopcPT1VMkyYyamlqaaDIWs5Z9WjyMLaFBJItcj37r3SV3L2zh9zZ2lWveoSqxsctVHC6B5aiSeM2iWnZgEuf0trvwLEc3917qBsjbm1tx181ZUwV8UtbP5ZcRUVzT1+QjMulpDTR/5pV45sSR9TwPfuvdC1keu6Xb2VbMGvXAyx0iQUuPeWKlgMFSq6prOjliBpFyvNv6+/de6QnYPYKbcosZtilqaDcEeRmSCpqEllrJzpbWxSeos0YBsPSLWv8A09+690mcTktnHekdJmjlXzmVo6Jqahi11NBVGE6o4xcG+kvpuCLXub2APuvdGq2r8kcdtfJnadBtvM0Bp0aHw4+qaKjiqEIjZnlRkLNcXI0jj8fk+6900/6Qtu7i3BuOTcMtNRVrS6qaGlNStQ4RQVFTKz/jn9IN+b/gD3Xug8/vDkvubfeY2397/D/u7/iw/wAJ12/5aX/5F7917r//0dF4ZishktDK5iFluqgqbD6kj/H/AA9+691zbLVkh1GpLPYXvpuFt6RcC/v3Xuu/41XpJCwmF0TSDe/0PJ5A/wCR+/de64RVVVPKLO5kMutUX9JC8lvVxf8A29v97917qcZVraiKGSpFDAGYSySsWQFQfSqW+vFv+K+/de6kzZGOlozRYyWWU1CaKl5EYJZWLWjYXJFh9fr+PfuvdNML5AFTD9xZhZXRJF03HNwtvyLf4/Qe/de6n0+Tyoo5aQfcyRliSA0hCkXW4Vj9frwfz7917psMNZLIo0yyNb/NspLgfUXJ/wCKn37r3WX7Kd38ZglQLYteMnSRyB/t7f74e/de65Jj6+Z1iSlmdmFiqqx8YHALWHHv3Xup8G2c3O6AUrgKf0OhQafoST/sP99+Pde6cU6+3JLNGgoZGVyrJIFOhix5Ctfn/ff6/v3XurfumNtth+uNq4Kqnmpp3pnqmjlI1RSMSSisRcfSw/r9Li/v3XuhBzVDDBFS1NKqREl6aVo19chXgvKbm5t/xT8Ee/de6b8hiqRsPM8tTJHWQwK9IscOpJX1XMcht6QeL/1+nv3Xug1kx9U1VqWpgZ5mRRGUusABDG1/p+Rb8cAX9+690qqelk/hGSingLRvGiJMhGnzpL/nIkA4H0Fza/v3XuketCKBa+pp6kiSGn+3mV/qnl5Yx3/J+ht+Dx+Le690HOWxL5SSnqKcEVMUgiWWFWVnQG9pT9Db+n+PPv3XuhO2ZvjcG3AtNJRxVEaB44zKxIlQcMSot9Bbj8/n8e/de6SPajruXICpx2UyESyxxPJEh0xwVLWEioARcEH0G3+39+690U7ePXG5IS1RBl5ahJz6/JUFpSZDYBk+gP8Ar/6/+v7r3QZ/3S3HTSsdE5IGiRgHDIAQ2oEXt/j/AF59+690yV+Py8LF55aqJNQQElluRcDlbX/Nubf7H37r3TS2BrKmTW5lqApvIXLtYAAepif6cn8+/de6n0eEp2MokgaZhAFI0arLyRot+Rck/wCH+w9+691hq8BUQlJo2fxXYK1iWVWA1oCb/UfUW/4j37r3UCSogoeJ4pXuoChUYkWPN9P0H0P1tf8Ar7917rJ/H4J3AWkn0ougFI2aQv8A2bj/AFvyPfuvdekzVcUVfsKllN04Um5ta7cX/r/sPfuvdNzVVbIpb7CRQGAZ2U3LX4sf9fj6f0+nJ9+691z82VJ8cUMkCOpDKGKq4IGoFvrZvr9fz9B7917rF4clGkissQBIK3H6gfopBBv9R/xW/v3Xuuhj6uOQSavUAC2lbKD9eP8Aff4+/de6znFyTqrtHI2k+pgCeAOLn8Wt/wAT9L+/de66jpRArDxFmLm8bKSFNrNe/wBfp7917ruVQqrpUqSOSeFFje/H4/3r/Y+/de64x0aSNqILMBckDh9PC6AP6C39D7917qE9OnjfTEP1kMGDBtRvdgVPP+B9+691KoJBQugYl4ZWFmH4JIuxt+b3/wB5/Hv3XujD9X5r+Cblw2Qpqv8AeethBC2QpEH9UfrBHPH+9/Xj37r3Vyu0MxQZgNhMjUyPLm6ATYt4LTfb1AgDCOKRuAzfk2sfp7917oDVgyW2Oy0LGsgp9Z1IY2/ygK1rMput/wDYA3v+Pr7r3RpMbNPJVfxSiqYEw9QxGdxs0MYBheLQdSkglje9xxf6/U3917ohPyJ+P9Dt7JS7y26xkxGSlevEkSmOWlmd/K9PMoN1CEXXi/0IN/fuvdWC/Bvvel7P67y/Vm51kyGa2vTwviKicPVEUGnQ0aSObi1gSPx/tvfuvdCfvnIJiqmTEKWnoHMauVQhqmZeRChJ0gD6a+AbEX4t7917opu4KaqTcE1U6STSxkNRUCOgijfVoV5IFJDEf1sSeCOT7917pOb3xmQy+PRaiop0rYnWWopzHq+4R1uih5QTqAsPxY/4D37r3RXspBT46eRJaOqWpkE6qsgPlikQcSuQf0Ajj/bfi5917oL/ALvNNHULNPXz0FPKQYvNJaQliGVlUWNvoAb2+lh7917pgeGeKsk1BaaJtA0aJXlcTG6lvoVsL/6/+t9fde6Ox8UczBtzecmCpMklM2fofGyhwYpCouzSFLlDfj63/wBtz7r3Qz72wdZX7pmFNPJLSLUSVA8DsqIdWlvKTzc25INrW/1/fuvdC7hM7msIuManmqZ8fSxeTI2DyzaEAZ5WqlH6FXgpe/I/1vfuvdG/2x2lClNh2pIqeqSoEVVSLUU8tM7oq6n/AGmBax55NuLkcm5917od6Cupd+4qsw9GaGjr6qKaWoiiInIYoT40JLG97G45+nP49+691Xr3J07uXF/xKtFSIa2lbyLFM9kq3ZrJAtNIoJbQL8i/+xt7917ot+3tq5qlOSWuo6qOPKyAM6JbRUEDxiaGW7BT9C1+Bb6D37r3TniNurjs6Q2ZoWrqSnkqMnFMzyo1MCCkMJ+jMv10jgG30NvfuvdDVtTdFPVxPj8HkZJwy+PJmVfBCkI9KxwpdWLH6FT7917o0/Vu8s7FQvjIBRUyUNXTyxLKkhhkpY5NU8Zie5HpBJK2t9eL+/de6PjWb325v/DU+1qVUymSoaWOWOrgiRFjDRgSDyWAsttI1Ef4Nf37r3Wnl/Mu2bvHafyZ3VWZ2kqRQZg09VhK16Wop6eWjZLCBZpQNTR6fULtcW5t7917quyDJVAnbRIwDSMrBb6D69P9r8f4f0/r7917pc4jK8mGop4n9a6Wl9Cgggk2Qj+vP+8+/de6Nx0jLLkM1TRxZZ8ZAZ4fP4YTU06uXCowpoyCzAg202+l2J4Hv3XurGodqUNTSKqSZWqyLyTocpXVEWOo8pSxjhaKmZWYshHqu1vyD9be69005bAbhx2Wx0ctdUUeLeOnkNVDCNCoGsJgIzqdQRcliQeT9CPfuvdYfvqXGTZCgyfYFHVx1NVA6QxEwimMrkRhtY9PA1EA/wDFPfuvdL18rT0tHSUUFRRZOngb7mGaapNQksjJpYxlBqBJvZSSAb/19+6900S7krcVuDHzT0GlchE0LUcrR+EJINQeYSDSqcWBABvbm9j7917p+wk61FXVxPBJjKWtlWmSmiqYhTwOzkrUqJQ4b/CwUfT37r3SqwHXG6GzlXkcZVCspZT64zPHKYxECpldI+FJueCbfkf4e690IeP6G3hVY+PKZXJLDTSVMvjo45QI5EMzMhq6lW08D9EZYAjggiw9+6901QdY1GQr5sVQeetcvJDPSyKEp2jb0tFSKFChuNXFh9SLX9+690oMTsKXH5KTG4zH1dHIAI5ZpFhEIZTZ41aQG5/x+oP59+6909ZIw7epaikmo3qKnWzGkfxzxzysNEavGotdjY6uDb+nv3Xug73VBlIaWhyiYGolmaFTLHCQHJD6xHTLrAsv00yAmw/I9+690zUGQraqJ5aoR0U0kTq8IogKiU/pjQo11uo4JUDnn8e/de6z08ePqEnhlSWCepQvAK1CEkaA2GizWZT9eQQOR9ffuvdBjuujxeDpRNl83FBLJMr1NHYijSASF0ljMRJZzccG/wDSwA9+690CWVrZ8zVMcLHEsEbKlMZoJvKC7aTJTlLAGQWANuByOeffuvdJvLbPyk8rI+EexcySThmSSOQJ6jNoIMvN7EG39eb+/de6QFftF4jaKjvAo1TSaY9PkYXChG5Hq/r9f8ffuvdN8uApsLKokpo5qyrdAEKBo4kksA7wx8lrW/3u1+ffuvdM269rUVTipKB6cU8kglEgjhQoFYFxMSw1D6/T6Dj/AB9+690Ffx0p5di93Y6irse8kWbNViPPESs7U9dGY/NE0nH0YArewIv9bH37r3Tl8ysCu2e08dn4YXp6TcWJppg5Mh8lZQBKWvZ5fpqYqG03sLkAAWA917oNdsU9BnZRPTVayx+BZJ0Eja0b6nWCfwf6fi3+v7917pc1uaxW06eKOhnFTUVSyRTSIwAhkLHSfz/W12uf6cDn3Xug2SoyOTqqmSOKeWFB5WEaGQkBjYte5F+Dwbc/69/de6EXa2MnmrMe1WoZ/NHLLHUMypJAsn6SSbIR/t7f7D37r3RrsRhMcKqKLGr45asBAY2Zo/EQHdB5LldIBOoG9rfUG/v3XuhiwyZDEKKarSCenp7LGgZZH8DmySq4H4PJ54+lvz7917pIdgxtXmNR60p0fUrr41Z2B8ZDKOeTf+v+9D3XugwxCfwmsFRGiQvLJH9zGYtKSlQNJFra3+nB/H1v+Pde6FunzOTSoSuptVHTkIsEKvJIJXQ3nMq39KE3W97g3A+nv3XukfWZCqeuldqNqhqhpyjMGMMbNd4zEyHSwF/rb/A839+690wTbczVXJpnmpzFkFIFPUycsF+jRwA2VgV4Yi/0/Hv3Xuizb/jk29kq8zzyz08bRwVMdyNPkS3rUDSwW4AJ+nBtz7917oruUalqctC8SMqImtWbUypBqB1Mb21c8X/1uR7917oyWyqCjeFZixkCRRSVFQQyWtGDGq/pvxYW4/1rfX3XujGYn7DKYmCkq0ihklJEUosKiONHtCoRRcEkX/rY/X37r3QpdWpDjM5T4qslaQ1FSJo5mDKFjjAAUarEEEEX4vz7917o5dB5sNknrsZJTR0hi80gDgM02m5k1fXVcWvcm309+690JFDvmqr3x9PUEVNGk6y5GzRgGNQGEbseSLk2I+gFj7917oURkXyVEqYUrC9IZqh3RypliqFBhjVr3sFuun/Y/wBPfuvddUO6zjsXXYtqRo68B3gks/rEkWuQhpv1mxNj9bj37r3UDEb4yKRNivC+mEK7s2pXbytrUF2HI59+690sKXceVp56h5qOKGm8SeWWLyzVQcRgItl4XkXA+g9+691DqKifOZCmmqIaxYKpVpQ9fHK5d5GZI5TKlvHyAfzcWJ4+vuvdTKXbECVVNS1GPppMhGkStOvqICTE3NgQy/kfX/Hn37r3Qv5CCfC4w1T1FLIjWV49ahUYpeLxFvpb8/43AHHv3Xuqye/qw18+UirIEk+4lWaWWErrKgBG0Io5/TYf0/p7917oAepsJX1+YbxVc0VLPUwwiQM37cBC60lAP0A/H5N/oPp7r3Vg9TtWj+2plwipVM1NT0UTh9Zn0P8Ausur6EHULj+gtf37r3SdwOz8Adw1E+4EoJ46eoE0kNVITDIkDGecQQNYNMDCFU3BvYC+oe/de6N9jesG350lmqLb9FHPmtuyU9bTU0jB3loWpxUrCof6AXsR+PfuvdEZqO116+erxtXtWgmylJUKxWZoyI6oxtFMiqD6dIIJtb8+/de6Y6L5B5jMwph8ZtjG08RgeJ6x3EbU81ajJqR9Pq1KdQueDb/A+/de6aJc7uqGqxkVVkRHCXkrGoRUh/vEnJVWVdIWy3J4PI54N/fuvdLfD0x34anDRZqCCsfRDIsld4okEQCEGQAKbWsOODx9R7917pV42ixO0mfbcG4ZTJLUJFkK+nyMgooQq+SYh+CWJB0g82+gsB7917oSot/bSoabGYyGnxG4nqJ6mqp6xaxPLRyKpSH7kzD1MQNXP5Pv3Xump+9dx4uWow9Ft/GQRk0tS8lRVwnzVdLaWGUSpyyhXsVPBsLjj37r3Rd6vtvcdbnc9kqvA0JT7iTG/fRVQR3jP7zPGkQvcElNXHI49+690msxuGvrJaOtzFAKvHyKYKSJK+d9Llj4i8cf+pN7gj6/Ug+/de6WEkW3I8Qtdj8VXymjhhSrokqJC0tXIoE5l0/WIXLsbcEXXn6e691nxmcwG3sTT7hrNvVM9T93NFT1OHyFSYqilVmSMxwkhvWRwzCxNx9ffuvdKTa+4uvKpa7JZalytJWVd3gKVkzNTRgeY08qyHSHubOOSDcH/D3Xun3I73ot3UDYaAVawRQKaSKeWOSSpjAKiQKpsQB6SOPoebjj3Xui5VFNFSb4poFieCmWP9uJb6DwqyDQfpc3FufTYe/de6sh2Fjxhtnx1dRLAs9ZCUiXgTLTKpZYTxYahbTc8mwt9D7917pSQZDHUdPT/wC5P798tGDUUksdvs5jU8U7MPyVAP4H4Fxb37r3T5JV061/jCCJZolKmNDy4fUqKRa1r2N/qBb37r3Rltobj/hmNpeZBNIUub2DwKDJpGo8/kgGwsbfi/v3XujXddZHHVssdbkKaUqUZljQeNUWTlHFh/X88/7fj37r3QtNWMokkjLCMawrNbUi29IdrWbgD6+/de6LN3ZvVsJiK6oZVMsNO5DE2bTpBRy3Fjdvz+P6e/de61TfmxuKTc28KiRwKx4ppZI4mIFpCg0MXA9WkEW+n055BJ917quabEl3kQJDLPUvZgTdkH63KKBwQxN7gg88C/HuvdMcm3ZYneGN3ilCvMsgYECoVr+IKQbfn/E/g+/de6gjbk9UBM7t5ImAeaaMskUhTykKhA1H+oP+P4Hv3XumGoopmqG+71FFNvLCLDTpCgDTwFJ/2IH0+nPuvdSqXFRmlqXuquiFI3dTcKW1Bg5P6j+b/wBfoOPfuvdQ6LGTB45ShMcMgcT6Sy/qCjjnn+v1/PH9Pde6my46Wes1x1aOI21SknQ8vF1CAi3p5HH9Pz7917qPW4qOS7wKpnIs49XCgWAsP6C30+v49+6903NQ1peIagoiSxDEnUSBoBW/9B/X/iffuvdc44Kt3EDx3jIupsqJCwFyefrf/D8+/de6Xm358ZKKmGSnMs8EKiHWgBMoHrdz+QDfi449+690q8ZRYKuSZaiL7ZkgZDJGwBeQnQHCm9lB+v8AsLH6+/de6gVfXUGVpZ4aKs1JE0f7bPqFVKTZhwOFuBb8n+v0I917plPVcIpSMtQSxIZRGZY1/ahjPIaPSLsP9Y8e/de6ywfGPL7jjll21X01YiRtJHFIfHI7A2ECcctcWsfr/W/v3XuocHx17Z2pVxVVftPKw062napihdlVA1ioCcn/ABNx7917ozXX2Gy0MumqphoRFjdahljZIyliQWFrj/U/7xfn37r3Rodj4ygxvllqjGZCJVCCNI44lN2B0MxN/rz9CffuvdDVi91bH27Rfd5XIxUch1F9UqAyj8CJvwLWv/sQeAffuvdBbub5jdUbdqKuGhyUMsygxyRIL8x2v5ZI7Fgbf1+t729+690DOe/mVYeDTjMPh5tMYaNKymktrubK3hbi/wDjb/Y2Fz7r3Rh/j38qouzBNTU8hpKgMXaKpdwZi39iVrMfUfqAQP8ACw4917oYd0/IHIy0z7Vrcq1G2OqxJGMT9vGquXD/AGtVK0RlCSJdZLSDi4+ov7917qdL3D0nkYKenyGFplzUARpAlG89E88MOm1XGWZXVhc60Ck/U8+/de6FLpzv3rHa24IapNl0+NylLGJYcxh6KCYy+okLTfdao4yRYWMZKH6c8+/de6PVsX5v9M0dVk9xV2y40zUcRjqckyFqn7lEIUySFQutiBqIF73sSBf37r3Re/kH3V1r2Vtar3ZjqShh3PR1IyCq0srPWLFIDFR1aRy63FuQDE9uT/h7917qvfDd99Wbw3CaWvxjUBxJZ8lBkKGQYeslsEWGgqXRJFANrKUFjwP6e/de6EqbuvBVWfpcXDDSwU7+KnpqB4k8NXFb9osSBdB+pCfqPwR7917pYLuzYoxGTpd01cORqmlmeHDTVDQ46lp1Qny+aNlVAoP6LEHjkWPv3XuqEO7azEy9zV8+24VixsuQUxeOOQooM/qEbF29P5HJBHIFyT7917q5P489b4zdvVkNVXVk9BQQJTrVmmoopZqhZSCEYSKQ6kj1LcccG1/fuvdOfyD2BtvM9UZ/ZGFjzGdIoZJIEnoBR0FBWxLxNGIlMSLp4KLGebXcH6+691r47NpqnZ3ZFJSVISF6PMR09VC7aVEYqCpVyD+QBZgbD/e/de6v62zgfj6m0KXeW4qyZPs4qOqqIaeoqI5KuoMd5oVqnmZJghPKeAW/BPJ9+690HfbPY3XWawVJVYOHFrjaeaRKWCsxFLUVdFTn1QJJJBZC1xe+gHk3559+690ndn7jnh20c7lKrL5KgSnKilo6eHEQNGW0hIqgfhR+De5IAN+PfuvdLOl+UNN1bPiK6srt2jDyBKnGRmX7hQCBqhAJJkYC1/Uv4sTx7917oxuwv5gu0d6ZiKjh2tkxA9P/AJdlci9vMD6Xjmh1EryeQGItYg/1917o3+Y+W20th7foqrb/ANlNNV0ywmgp8nDHSvMzhg7a0YKY/qR+f9ce/de6B7dnzAqZMnSZ3KV2OrJaKgdcdSrNTF5ZZk1RiYRqPIl/TdgLc2/Pv3XumqD+YI+AwZq6zaWM/ih1NBNTSQVtC4iTVJHKvNj/AKkXUC5HN+Pde6e9u/zJMRuzF182Lx0uJy8kUK1UF0p4ElV9DylYr6eObsp/259+690ud0fNrE7dwVBVf3slw9RNNSvUBqkTJWPUaVZqaSC6qUW4uQL8XHv3XuuNL86mejyjUfZeKpYI6RVpoJQsuRknPqWRhUKyuCSTYi5P5+lvde6Klvn5pdtU2Lyu5cD2lU1WQSZo6AU9RTusKpZmY43T6bfQi9v8D7917ollB83u66nPVeUrd/bnmyWYnZVihqKkUb1TMEKSw8gIeTZbAfT/AFvde6CPemR3zuzeUmcq8vVZibM1XnklFZrihnZfWjQlvSQx4v8An37r3Sx2nBnsVV0lPXZjKYiklcHM1T17FEiMuqNSS44H1tb/AFj7917q1XrXs3pLZ+NpHm3LQbmrqSlpmqoajKzQuWihtIwpYG/dFjcBmJ1X5/Hv3XuhFzXyh2Blo6FtuVcE9DSNDNHg5qgouQAcLJQkVOv1C/psR9foeB7917o43WW7qfsPHY9UjxFNh/t0aXCrTqKjEzFbGHzshVl1FixJPFrWtb37r3Sa+QXYM2I2nk8FtueA0sVqOBIvG7s7R+GSRWjCg2tbgD6fTj37r3Vb/XPWGWzG4KiryBplWtBqZHnihVZI1kMhcyHV9eVNuRYfn37r3Q3b67C696Y2/NlNxzYvHUVOiqBHImqpWGMPUFI7gO4vZSQQOeDx7917qiH5mfzBcn2tkanbnWc9RhdlRLJB5CxSqqFCaZXHi+gZvzYW5t/h7r3VWhSvzNXI8zvK8v7glcnTLrOvkv6tJFyfz+P9b3XuhN2p1tks3UCKkpXkIC+RdOsOSBYwn+urg3v/AI2Pv3XujgbU+KckeOgy+YBSRlR1pWXQACbi5+nIsLX/AK3Nr+/de6zb56axm3KRqySWCnEgRYqcsPUH+lwPyCDYkfn8/T37r3TTtPbNPnpY70cdKqaIw3hURzKihGIa31AGo3P5NuffuvdGWwGxoqLFCVpY4qUzoJZkRmk0p/mgsbi+klrXBFzfgge/de6X2NxtUlNNGmQ8FPVyxUtZS+kq0cdtGlLmxsQeOf62II9+690P2zOvsaayop8lkkWGegaOjd5WVaeqKAwS2H5v9D/vXAPuvdScztaooadtOUFQsd0eRH8iSCIBToKj6k3vfj6W/N/de6RmXolocXTViTiV5Z4ddKseplH0Z5AfSRb6XXggkfj37r3SCq89RxYzKO1YkdSIJFiiAVmLuzfpb6AqPpb6XP1Hv3Xuqyuzqn+J7qrCJ2IErRSNKwMjWuQ1z/iT/sffuvdJ7Bg0U8UsgeeAkPOqMfIpFkRgRz+OR9Pxbn37r3QrUGTQxVM1TT0dXN4g0K1C6WjJ4FrfrNvweT9fz7917rhjKJHkVKhDDDMJWDKhD6ZAy6dH0ABYkD/jXv3XumjJYOWHXaNgt2JGgjjgqwPH0Hv3XumB6exWKONEQskcihgXkLOC4AH0H5sffuvdKhcfK1Pohjkio4SS9ralcDSCXXkXP9km/wCfoRf3XuvS4oxOkHkaaVYC8bsjhgFjDkMBb8k8/wCt7917rlBiXrRGIqhogsJEjLHIURyxuFB+jAD/AFrEX9+6906Q4zVNFTmJFSOEjyX/AHJo05I0/wCv/wAT+L3917qU2N8kUaqY4YY0kV4JVvUsHBUNpItYW4/x/wAPp7r3U7ErSVFZR09cZE+2ch2gAWUaE0xtrIuP8ef+Ne690z7hZ5izJAsSGseOWXUzSkrwspC/mwH4te/Hv3Xuk01OohtI5RBI0ReNS7TSMBoWT+gPNz/xX37r3WYSpRD7AAIq/uag667vYfqXmwNxY2/r+bn3XumarqCtOy1ECkEgJGighiSSGcjn/X/BP1HPv3XuktUSzGkaSeCSaJZAsjqCFVWfxqWIHBFh9OR/re/de6SlbLBTllamhaDxyKU1FmIJupDXuCOPz/rW9+691M29HigvnyBP2scZf7dFBeZg5CRIeCNP1/1v9uPde6n11TQzOslFINTuwKgOI/GvK2D/AEZfobf0/wBe3uvdNsk7tMZJW1gjQrsQdRIB9TE/Wxsf8LfX6+/de6aDGGkIZ2VA4c31W0n8oBwbccf7H8+/de6doJVpakhNM1OCrhwSurVGBpI+n5vxf/ePfuvdPy16zuoUEgI6usg4cAFgSQLCxuP+N+/de6ba6joJUZdKUsj3IKMNLFv9ULc8j/X/ANiT7917pPJio6OpRq+Oc0ZjmLfaqJLgD0ISbAjgX/2/55917rFhpJI51CoUgEjuiWJMcVyQszf61re/de6Nf0z2BtfGV8NPnX/ydGUlZnCLEoIYOLn6k/j/AGHv3Xurauvcp05vXCUYocvTQVKPHKf8qHEoAuwivquTYH8f4+/de6FWLZ1DkZQu290iV1k5ppJ9UUr8gpHEx/AP9L+/de6T26uu9/0QKUAp62EqBLEh0sNQuSZCfTYXHH+9e/de6K12dNuLB1Sw1e3SjQpGVaNjJCVQ6pJQ4H5ub8e/de6D+iyeGqquCqyGIpmcsjNG0LBWYG5iOoHlvrf37r3SN3Rs/b+SeuqaXGpjJpZ5ZIIhM1owfUHXQRx9P9j/AIe/de6Kduio3rsXcMc2Ky9bAkDeSKISSEOwFzGAp5B/31/z7r3Q/bB+bHZG1oaWjzyjJU9O4khYAiSExE2ufzcXBUf4H37r3Rntp/zD8ZWyqu4MfPStNJdiqAxElgGdo+dQ/wBtb6+/de6OH1n8veuclkqcRzU5E5jlkleNLlpGBKGJx9PqOLf4+/de6OjU1+wd2UseQwpp4hIiu8weNSsksZNlUcav6EmwHF/x7917oDc/trB0Fbp8ZJrpG1TyzGXUTyE4+hI4BtYfj37r3S/6/wAdhdv5+lrEpRDStEge7J5Xdh6gjC/B/wAbX+vv3XurIsBX7co8XQ+enp6mPIUyODGqu8AZNLR3AJB+hBuPp7917pRVDYCoxclViUTy00TAnSCZl1WKBQB6gT6j9Pzf37r3QZ1K4ZYBU1iNSReYF5pV1B341KdAHF/o1xcXv7917puyW8Nrbbo65aDKQmNYknVJXEdPKWuJEBY34v8AX/ej7917op3Znzu672ri66KozmPXM4qV44qRJEkfVFH6SRc+gmwJP0J4Bube691WX2X/ADi4qejyGN29g64bgDmngnMvgp1lZ7Kx8YAI+pH4tfke/de6rm7h+bndO7cotdmKqWhp8iyyxUkFQWElOqgiR0iNgWJsLnj+vPHuvdA7mc7/AHzp589kpjR1c1IWihlqXlkqJpRbXGGHFha4INrj629+690VLPY2rxlY0pXUokBSS3obWSwYm31va31t/r8e/de6dsPUPWCJG8hn16mlaT1Pp4CEqo9I/HPFz/W/v3XujAbS2bnq80z4xJ6uWoVzeNCUVPoUZOTzcc24/wAPfuvdGQ2b0fvypqaTxbYrKnzfWRKKd0d2YKyrpBBX1Kb3/FrD37r3VlXWPwx3rFhDnNxYKupcVTRpVvTPipQJFc2C00aKbm9rj83ubfn3Xulrmh2lsupTA9b9f5OnWaT7FDDhamKsrFan1VMwqYUZFRFsQ7uDzxxc+/de6J3vzsftja24cNid8UG4Nv0mKNTlXx9WK37ipDyCEzyVUAA0K1yU1HjkA+/de6T29+6d1zUFcKvNw1kTilXFNjJ6hvsoHdGMrBrXFrBrXN73HAv7r3ULb3yZ7AxE+QwO4tvVe8sDW6ZqTL1FHKZPuAiaCsZRX0RlItJVubHkg+/de6eqDedVvzNzNX4Cshy08SPTTYrGzRwUdQqlaeerlKrGoF21u3NgLA8n37r3WL++GU62y+WOOp9w5LI5FqaPKQVWNkeCoMXLy0TRpaTVdtLC9iDYWv7917pMZv5M5416yUmEysDUtTFJWTVGKmgl8N/EfIWQj9u6iwPIJJIIt7917phzPZWSylFlUxtZ93QZhlm+3p6ato8hQ5aQia9Q8cbkRhbFWDgXBBHA9+690n+vdxdwruzadZtvG7lrcbSZanmybwz1eRhkVKor64hdmd+P1WBAAJHv3XurGOzdh/IjuCWI7d6l7DddCLSTw4yWKoh8KJLUNFICtopSwIY3H1AvYn37r3Tdt/4x/InbmUw+V3P1b2aVppFqFppMSa2MTBR4FmMEbMyH1awbXuP6H37r3RiNu/G3tfsnODDSdPbzxVFVziWLODbUkZoKudlUoWnVAKe4GsFh/X8e/de6Svc38uP5cZzeVBgdvbJgWignp4KPMxxfZx+ONQ4nrKiM6WT+qhjze5P19+690s8j/J/+ZEe3aKbJ1WzsxnTIK2mo5svCrrCyrpSoSIQxsRYadVj9fra/v3XukxkP5RHywqcFRVEeJ2xSbqmyMX8QFVn6MGnpy/LU1gupQBfSHa1x9Li/uvdGf23/ACYe0Y9t0GYquzaDD7xgVJzjlWoWNSqFUpjkaUElLkkjTz9Pxf37r3Tq38nXtvdKrNvXuHFVeRcPSY6jiirqmCijDiSLTNMSX0j/AFQH+FvfuvdNMX8hjLZZ3bcPeP3VZGTGKmgxX21RTQPJ61SNnIJFtIIIPB59+690YfY/8knpbbFdgq/cXZe+8pk8YkcSTxSxUQnRCWJQsjFeG5szXt9R+fde6OTtf+V98TdrvPVR7LkzeTrpI2krctl6mqqqqdh6pZCSoDfVvSBYn8+/de6kzfy4PijjMi+Vh6yhrcxLIHSeuyNTMsekaSgVXWynkWsT7917p/8A+G+vj9fV/ol2tqv/ABLV9xU/57x+Ly/q/wBR6b+/de6//9LSj2n0v2PvSWSHb+081lljZkmloMfPLCrKt7MY1IH+N+ffuvdPOZ+P3Z+BrUocrtDN4+SYGSFqqhliRw59ATzDSbc3F7/4e/de6cj8b98pQrXSinECSxRz+Ji6wyTelfIyg2540g2vf/X9+690s8Z8Ut6VUEhkljgmii80UbatRUr+oHj6gA/T+nHv3XupI6FxWDxMr7hyEcGXibUadnUrJEo1EqtzYm/v3XumaCPZWOj+zg27HWVLi33s0jAAqxF4oxYEG5IsTf6Af1917p0oYaSKOrD0NFBTKkrxtNGn3DXW2hWtcH6kH6+/de6SEWLwtM71ILLJMzyPC7LovqJCqGtwf+KEH6+/de6jzJjjUgUaJG7R62jjhQkMbamVvpYWPHPv3XunWgxVC/7tTkIEIAkBkiAZ2b9MbIPz7917pxqKWro1llipYpI5R4/8miEkwUnSpBUek2PP+2Hv3XunHF7f3bXaZ6ahghiTSNVYwij8Z5BYjkGwuQRyPpzYH3XunHLpk8fHTR1+4KKlFOwcU8EkX7bI2rkgm5/xP19+690dTYm/6DMbTxUkFVGa6np/tkkWFizyR8Bl0cXa/wCf9bn6H3XuhAi3HFOKPHwQTPUwTokqPAwEsrEGZ2Ukabg/1/2Hv3XulnVSR1Mq00dOYiY40VtQFpQAWvGw5F/fuvdIWfFVcNdVENFLCJGLrYK8YU6gwVjf6/n8H/X4917pirMpVwVHgjVkhklA8ZJSKaMm/kc355H+29+690kc7Vy00PjKwssj6neKxDaeE5JH0vYcHn37r3TdBXV1MkLUOKeanjTzCYMqqzM3qDKQb/gnnn37r3UdqzL1GTjkfGD7MK3rjBfW9uYYtJFiP8fxz/re691Ey2QeGaZqjGhad6QNEkIBmlZOECG31B+p+v8AxPuvdJR5Y6pFD0gqFkcNNApHlTQoIZzckHm/1+pPv3Xuo+NxEVWKp5tFBD5bKKplDGLklSx/2P5/4kj3Xugo7IpsIII6TH6aqqMgOqIDxxrrsWe1/wCvH+3/AD7917pKZFsTQ4Y08wd6oU6lpolUaiRZkYjn6ng/7C59+691w2/jWXF01dEQ8qiSSGJo0PnBv+q5vx/vfv3XunRY6SWCWM0oZi5mAdbeOQ2LWFrHn8fS1r3HHv3Xum3IYiGelFS1FA8MJX/dQ1RrquzauLk/nn/D6e/de6RGGSmpq6pk+3idZJ2igHjA0MebkWHAH59+690rMnhaOKnSSlmin8yeaWNbDwyG4IYm/wCP8B7917pFwUzJrfxu6aWkVgOJOfULfSw4/pf/AG/v3Xum2SmZj5otYN7sH+q/1Q2/2Hv3XuoU4GlVKgkG4OoDnSRfj/Y/1sPfuvdZoFVFIsrEqzfU8XH+H+v/ALe/v3XuuFNHUFyqyC3JKHnkG1j9f+I/H0PPv3XupjUMoViietQDIUABC/4av9j/AI+/de6jLjoZLgJIrH8O41f6x/p9f9b/AA9+691wGNnjjkeMERqyq7gAlT+ohf68fkf8i917ppqaViWA0kXJMi6lJIH0IvYf7b/b/j3XumuRFKBQsmmMjTcaW1L9Rb/Xv/xP59+690p9sZiogqqdGcqUmVksSG4YEC30P0JA45/2Hv3XurAutu1MlFTRCKpalraBoVglnGoFUPIRlHpNuLi5/wBf37r3Rrd0U+UzGHx288ZXU9QzUoGUi/VNQzkKAY1bm73ubg/1t7917p36mz0ktVNhs1RyZCACSdq4l9NMFAs0jOPySLD/AA/pb37r3Qk5CTG5GWs2xk/FLhs6pWCokhNR9rOVKxaZGt/rXNzb8W9+690SXB7mzvxc7vocz4SmEpsgr1FDTaoBksbPMFLSPYXWxJI4H+w59+691cJvbcWwd27bwu+sRX0UG2s7j4MoWiTVN91Kv7lDJMhKnSwIsw5P1ufp7r3QRwYbH7ppKrN4rEtCkyrRRVsdIkMkEZBVago9tZ4/UvH14Hv3XuiZ7zx+c29kKqoy0s9dTQ1c0Idam0muNj4jpVrHj6jn8g39+690VDd2b3BmK2plo0WloqULGjNEZ/u5pTZolnvcAfQ8gfW3A9+691ypNVLTBJ60x1wCukKPqjK21KSrEi4/1vrf8+/de6Q1dpjzVRWT1+ulp9C1hkZ3Yfn9uJPT/sLf7b37r3QjdX5FqfeeFyNMz01GctAZ6uGMBaOmldYWknCEFFIN7fjnjn37r3Vu+9NiVOVooTt8WxUOMgrajMROFkqQqBjJDKigsrcixNv8Ppb3XunraVJRx42h+2mpaELHCsVLPHJPHlZUN3j0Sckk8tr/AN5v7917oedqGCkqKmhrYKSavrYC5rEMIjpg/qFMg/3VwAoAtYD8Cw9+690J+Io2wlbSVeKxRo2p9U8Rx0gmqaubgO0hivZfr9fx9OOPfuvdP2+cZT7zwVRUZOmJy9TpNMJ0WWaKZY9K2vwSBxcgn8f4D3XuiV7h2BnMPJj1kCyfdySRVMBKJWBVPoUBB6AV/JNvxa/Hv3XumfMdZVVDgqjMGgxrV0T641hZfuUp9FxJOE5e1rXvz+effuvdFYbccFFmK18piMjgTHUp9xaKSEVwhcLTVERC3sxHNjyPrxb37r3Q0U26qhVqq/HZWpkibGSM0lO7pLRnx6kQh7LzyCNJubn6+/de6OZ1h2KmP2TgMnPA1FI6pHNVU5aeWra4Hkmc6QhPAsCSOLHj37r3Qs9q9BdUfNXYNXtnfNBEuUoaOc4PcMiB8hQ1ckfpaKY+orcgH12+tre/de61Kvlr8Quwviz2DV4HPYiqnwlTVTPt3cBjYUWVpFcqCJGNtQ/x4vwPx7917op1LMRPICt5ozZr+kRsF0twDY2A+n++HuvdDJsPO1OKyBMUunVGIv8APywuqsNRVDGQfqORe39fx7917qyfq/s+XIUeJxeVqslksbR0d4QsM080Hn9MqXHpWI8jVa/+P9Pde6MjXT4DKNiaXGvWR1ZQU6Q1UhjgijaPXYtc3UX/ACP6/wCv7917qbXdb7dpoVnytPhqyIGn+4p1SFJpKjUTAY61ALhvzxyfxcX9+690s6PZmLZKespYKnBQwRlJaGnp4a2mkcHizlbrYfkX5uf9b3XuoO4Oqly08UxrJ6pKxI0JmdYDGgW+tWcLotcjmyn+lyD7917pU7f6+psTLRvVUFfW4qljMck4b9ioq4uKeDyR31tfgkccfQC3v3Xul5SZHFUUv8PiR8PNNE9TNR0zuI2INhEZQBf8kgAcm34Hv3XulhtjJ5iOhFL5XjwM9Y7RwSy+Ys5JLSIlRr1BR+kNcg/S3Hv3XuhSxWWieopKiRKvx0olME0FHDjnVYQS00tkXm1zw3I5N739+690Bua3/tyvny2FSqygqq3KiZqiBZNUShtImaZ/0qzA3C2Fvp+Sfde6RuXxST5LJRQ5avM1DQR1gyE00TU6RFQ/gc6R6/6G5I4IIv7917oOKuqemhRhnnjStMoaoyiBBEQAolBYuACRYMBf/Y+/de6j0W6kxEjM9NR5OvpImWkqDOKinnhcaTIUdG9R5035A5H9ffuvdcoqLKbgNNlZqBo6WmViKKJZAzU83DrTTH1XuSTYCx4sTyfde6eKvauFlppaStxyuxgSVZZQJxDFqL6JZ57ksL/Q25HN/fuvdMlPiKOOnlosFRmZ3vUPXVsdOI6aMMULDVyxHAUC4AsQLk+/de6TGVx9XjaphJ908xpm0o3hYeoWvEAtwCLGw4IP0uffuvdAzuDB1VK8I8clWJnM88aRsrKpUPywAFxc/wCv/j7917pKS1FBFBTy01Ck0/l0iaUtJVoFuSoBuQoNxY8WHPv3Xum6sNJUSPNWQyqqxsGjVG0zSizqkSj62/INgP6W49+690Fm5FanelzcTjHS7eqVydDW0yxo6pTsCYw1yzW0gMP68Efn37r3Vj/aPxwg+aPxw25mdi0tC+7MFjKPLYCspgkMlXI9LHFmsZWxLclpJY/KpIJBJtcGw917qj6t6V7K6uzk9HnsNk8QaSqOPqyYJo0aSM2mjBcrrAuRqUkf0NvfuvdKrD7Qps3XlhXrGZJFpmgqWUhDxZmDcAnk2B/2/wCfde6GvF7BqKBrwIDAbLLPEmpSFGkg8DWDb/b+/de6FPb3XU1ZlYkMNNLTMBO8bFY3eMAAAj9I9QJ5Hv3XujB0+Cx+JiT9qMLBGF8saSKI9I8hCkHnglbfS4+th7917qFRzQ/dfcurSwzStqdg5d0ZbAxl/TZbWAP1IP8Asfde6ybgx0Bk0uyTwPFG0UpUICCPSiofo1+CTcfS5Pv3XugzrYEgr6SQPF9rJK8KeaMXFYouLK34sf1fg/Sw49+690ooJMelDKsTMYo2eOcSEpNU1eoO0UJYgaLkfSwI45vf37r3TNAlLCzStRIYYJHcmRnkSnVl483iN0U3+ptc/m3Hv3XuoEe4MNNloosnIlHTimljjqRCSz+onxoY+bn+y5uQLAn37r3ROO+IoZMrFU4qd2xs8Kw1Mc6+BxIkrDX5G/VxyCQbf19+690kKPamIi67gyFdG7ZKeujnWwik+4oHcw08aSr6hrdHANrXHJPv3Xuhmxe3MSuBpJsZJJDLPR/5VEyO3iHiIhDLJYFmYc+ng/Tix9+69077G89P4JZ2lSoiq46e9Qyqmoycspfk2LW54/1gPfuvdGFo2x+By6VTTNW5OdTURM73p4yx8YRtXAv+AbWA+n1Pv3XuhcoMpVZamsh+1igOipkV2bwyMutSVX8MzaRfn88e/de6WONFBQtD/EMowkMLWp45JD55ZOAFEVhqsb6STcWJ+vv3Xuh42juDxYz7akWpjlqK2lieedyp8KDQo13JUADkcD37r3S2GUmG4CmSWCSlo4hHFHKYwdcoKDS8fJLCxH1+vv3XumyfM1KTSeXGQxSiNVWRgREY0f8AyZQD9WC25PP9b+/de6m1u4s5QYmklEUYWvlnkj9SyO60rEzqy/qH1uBf6D8Aj37r3ThTb7yWTjhp8pkIIEZFR44IVEv7BKU0xI/OkA/0/qffuvdCdtep4lf+LQiWSNYYPM2ueWAco4LfT1Aj8D6n/X917pfbzWPIbXfVTCknaGKGJUJbylBZ5EiNzrd7sAOLEf1Hv3Xuqu++tu5qhyMD1dBlIkqowUnkp2RY1sio8moWtqcG3BsR7917rN8f9kyHIT6chG0UxSGaB430pUJEDLIXYnTcW4va9/fuvdHdrkwu1tvVkv28xq6VI1wlTEQEOQYWnjlUnhFBuSbgkkk3J9+690UvM5ps/maWkhlk89PkRVSVTgqZpA6SSQ0ypZeSgFzxYH639+690fn499wQ7Uqqxsw0kNLWT00C0kjE+QKipOpsP0W4sfp/sPfuvdE0+dfTe6Id8V2+djYKnn2tmoqLMgw1Cwmn+4hCVDBY7m+sNdR+ocke/de6LPsbYXblTS4gx7extM0ssc8rzZA6Xp6RSyySRcf2WOkEcnj6ge/de6MNDsfe6w0v3W3sPVmEeWkqRUPLNRq3rMUsKtcoQSzcgg3AFgPfuvdYKTYG+fu5qrFbUoaGOQPJPU0qiN5J4tTsKZi5XSxK8uoJ+hv+fde6YcpjN+ww5g0GH281JWS0tVXx5EypXUrRA3n/AGzZRyblQAb/AOPv3XugjpH3pTSjFJUbcxlFVV6+CSnLSSuYZkSSBpJDqRWBJDfU3v7917p3yh3TtVEzUmcwk2NmdoplrYfLOj1Z9AguxLBANJNvp/SwPv3XunHbO56+vmEsr4GnpqiBmgniof8APM0rEOytfkfpP5/3g+/de6U6TbijydJIuSw9PRwyibTDiZJY5iq+XQylSFOo8gf65+p9+690JG0KypyVVkcjN4nmaojSamjpJaJFR3u8hsNOkr6lFjyT9bke/de6WWam2tQQVuRxwo3hgoKiJqKrhXXHMzlo0ipyLaNZaz2Fjz/h7917oDH7M25R4Klx+cxeHop6rLTLSwU0UU9VrqAzPLMV/VzqJubc/j8e69020/eGOxz0uLo9pY9vJKsVDkRQRx1UVMX0nS6HkMeeebH8W9+6907bcP8AfDflElPQIStRZGjRkFnYMQ9+LE/j8A+/de6s1zm26mh2zg4dcFNIViC0cMkbSoq+kylTdrE3H0Nx/T37r3SPloRTZHHwpTvJGzRsVWMOySlFJkZ/wNXIB+gsD/X37r3QmZOikp6OnqpkHmjRtTLoZi8ZusR0/wBo/j+hsL/T37r3Qj7EqIshBTylTPKDGFhHqOkKPOJGPAPNltxx7917o8e16eOkpoaWnRoQtKkjoOUj/dLv6jzze454vx/X37r3S/qal0p2tKIo2CvKrhQiwxgGS4P9R9DewP8AX8+691Vl8w+046GiyVLDNrp5IZIFkQlA2oARlz/tNgv+v/tvfuvda1Xdu84srn5I0k1TUkrGSSTSweQkMQARewBsRzzb37r3QIYiqx9RU1RYinqVk8gm0AhgzX9N/p69X5PHv3XunqOjpK5Za/8AYvCZIZmAAd51J8kiryNIHHP+xPv3Xumajr1nqjjoaL7wiOSSS4DOElXxghgOWA/I4H0HHv3XumSuw9NDqmKRwRx6oZYSoLfXh2Qnnn6/8V9+690wnCzTOsQZft5ZAV8KFrprtcx/2b/6/wDt/fuvdYMlR/w0PTRo7LKwSJANK2ja7M1/zc3P+H+8e690nPCDUTVE72LMfGQvpSYHmMX5JJH+P/Ffde66qYKyglWoqUlCTU6zIzoVaS/C2X8AWtx9eDe3v3XuvfamSEVUSvpvqld4jpSQcJGjD6/X+lr+/de6mRUavUQNVr5EfS58ZazCw0xsFIINvr9Tf6+/de6eIqWhiVpqMGJ2lYPTMw8wRQGFnsOLnkfW17fm/uvdSBg8zeSUUc9LFMWmE6KXjlhb6qpBt/vJP5+lvfuvdeo8hksPLeGCpMTMhkWWORkKqoAYlR9b/T+n+9+690PWwOwqUNS0Wdx8VRTGRYIklQMdUpK621W/B/IFv9t7917o5u19h4HcjwR7QqRg6wJ55VsgjkkY3HjlANiSP6C1rG59+690KsMe+9vPHgM7iarL46oQwvViNqiMrIhdSWsDyD/UX/P5Pv3Xuq+ezcxLtPsKsgheSigSUzSReNggA9YDKSeDfjkm3J9+690Be8/kLl46p0wy+MISJmR1uygFQ+kg/U/7x+PoffuvdF53V2fv/eTIanIVUUcaMixwyKqMv0BRF/r+Pofzz7917oMmwOZnPl8VYxkcNKxDNLJJp50oGF7/AOFj9Px7917oV+u+o0zNdFLmIqoUVw0kgaEyooBsS0n4vwR/xr37r3R09hbh6w66mjgxdTX4nKUkqpNKIFkViRYSAJKFY/m4PB/Hv3XulzU9wbKy9QlbT5aqSppp5GrKqSlKPWzJ6ArxPqFhb6ng2+g9+690rqXfuzJMWc3jKvE1U9PCTKGMcNVJKPRGGhPpJJ+q6bf0t7917pFf6bqZ2rozV5KampkeWA0VNRRTUla/6ISSQdOr9JsB9Cbk+/de6b4N95/OYup/g+eqKqOeMDIUVRkljqaaqCkK0oVtNwSP0j8A8Dke691Ax0ufenp4qzeVXhaiVGRvJXKwlmRvSEDliVb6WsQfxbn37r3Sbhw3jyFS2Szs1VUPJpjmjrTCxZW1tMqFV13+oubC5+v5917pQvhcvHRsuQkr8rO7LVYLIx5SRK2KMXdYKloTZ7ciy6bAWvYX9+691g3vmJkwtDDIMtT5JKVqmsNXWuI5qUqFkiK3JY8Arz/Q8G/v3XuidyytV7hiqDDMFkqCyyVDsSxR7cWN+fxe/wDgOPfuvdWr9Ud21Oyeu48HX0lQ2MqYI0AOS+1USX1CS2tSP6XuRbk/j37r3QmT/JTJR4eSFdvYigmeneKgrMjufFCkq6KRNM0s8bSG8gBupljuDcA3N/fuvdUzd5QCDsKv3JSV1LVDJ1hqX+zFM6M7rrcq8MjBxe413BIvwPx7r3RlsduTK7g62xdFBuGvxlNHToZlhWnaEyKpBhfUQQtrD9ZJF739+690zYOm3A9OsFTXZPIUFVPo1Kkc0aQXuZHjHq4tYEH/AFyfr7917oWW3gKPalTtTHVtatJLMErDktKpTMgus8DMQQrflOb/AOt9fde6Dibs2gqYqfEZGGPJpjH0fuaEjMX0Miq1+Li/BFhb6fX37r3UCq7JfF1UwwEVPQs8IHhoFSeKeCVSQsaqtw39Rfj+n09+691NxHbNfJSyUlXia+vgiP3Bao+6WeJ34eSKFTpsLC5K2tawvc+/de6ybczO5Z8zkc5RSLNEXjp4oKyeeSNU+sQ0SLpBBsLIQPrcc+/de6dtybjzTmKGrgijlqY9dXT0Mwp41kR76j47EKfwtx+Qfr7917ps2xV52tkrMjjXhpnUinengfwPVwk+ou6W1abEnUDcfm9/fuvdMu5t75zC5GWI41a4RlX+zaWrmpS2kjyrHMQsVv8AVfk3H49+691ApN6YmoqIs61RWUrtDHHlMfNLLGtS4TUGpUmDXA/BUi/+t7917p6w+8MVkMolTi3eWD7hZaqikvTiRg41AyyC1mPHHJN+fwPde6WuQ7Wx+3smlUm1aIUFPIWrInqaYsiTBVd4gUFnHBGkknmxBsffuvdLWqn6C3elPlcRuyuxmZrkM0sFLXGNY6iNQXSopwgVGvq9IJJABuSbD3XukBurZuOyDwZHE5LNZaUOkDUj1brFUwob62HksdP1PH+w/B917pr23PiaXL1WPyi1FBS000RLU9Ugqql2sDCs0pKrawv9Ra3NvfuvdG56q2tht77ppqPGZp6GshCz0mFecVb1MYH7WmZRYOtmLAXvwb+/de6vO2bp676/oMBRfeHcedSAGckr44tILE35BsSTe/1/H4917pCbxJ+3XHSxsR4J5Z21RzWlf9bkem5Nub/X6XH19+690RDvb5e7D6J2/W0EFdTz5uOAijxsAiWaaYoYgrRICQuoEm7f1+nv3XutfDvb5M9i94ZqSrz+TqjQ+VzQ4uB5lpaSEv8AtqAXN20ixvc/7wPfuvdAph8TWV9SztBM4cMf2lZiNRu4bR/UH6f05/1vde6NF1/0RmdyZDHwwYyuWGsWKZlMR0xhW/ckR5Px9TpN/wA2te3v3XurM9gfG2g21BRVLywReIIYp5lKyVjBfI6aBfgHi5H1vzzf37r3Qm79bC7SwMuSyGTpEio6XztAz+OzlLqulzy1xza34sPfuvdVf5TcW4O092vEJ2lxFNO0kUQsFNPG50KgUi4a50i/0Bsf6e690Z/a23sdRUcOOoqWSWSeNllYgIZWdBaOO3KeN7liTc/Q/Qj37r3QhZZpcZjI1aoYmlMUUkZUSUemwCiNb2vcm5YE3H49+690ptjR0WQkSWegkiWCUvLKHDQyRsLroW973JNj+Px7917ozeJi221HBPJO0ZdxeMSfuyaRpBIsbfXgD/W/pf3XumvccdFHI0dBJK0DpoELxlpGjPrtG/IILE3B5+vP09+690Ce5nqWSfxWZYomUp5DGRGtyiKq/Vhe5uSebE2sB7r3RZN45eKmwtZJJKkchWYrqvGYmA0hSTbm4J/2Pv3Xuq4sllmqM3PLJMzl6uYyO0uq7AggXv8AS1v9bn+o9+690MG3K2iq6SJFpYvL6WqJQxAVAbAFHBuOL8f1N+ffuvdLeemESxTUcNNKH9YfWpcBgAr6CAAf1f7EH6e/de6UNKtOCY5FMzLENEzKI9DizByV+ovxc/0tzb37r3U7IU0E0QVhoktqErMTHJH49JAbgXLXHH+9+/de6Tce24ZS9SIDJMJvQyE3WQiwIisdTW/Iv7917qdjqGamNYk4kdo3TzRzIYQ8V+Da1/qfqQf6m/v3Xun2SGB43qYlbUEjCSIq3IZQJEAIvx9P+K+/de6wwLTw1SSQqyyzR6HWwMaKCQzNGLHUb/X/AG349+6905V0+JnjoZqGkSjqaJdFTPGRaZyTdrPcAkMP8D/t/fuvdJ2KIU9cxgeWWoqZwrRhWdvI9mjhUMfpyPoPz9effuvdCF/diseYwVVJT4yrvAklXVyCAIpTzElXNwSCBa30+n+HuvdQ8pgabFwtVCI5marCiKSlUS00RUEPcAfXknj+v59+690G8VLTx5hTV4qSaH1DwMxhtKxuJmP5KkXCi34v9PfuvdNT0cEmVm+4SOCnZ7RxyLpd4wv61J5NubX5uP6W9+690gdyBhUTKKhVSKQqZFuBcE6U4/wsb8/W349+690kp694g1LPLIKUMJZjGwIeS5KKP6i1r+/de6D/ACtc2mV3gZXkkHj0qwspN1LKfpxbn37r3UqJ5XhjCDWzqC6of0gAEsGJtckc/m3v3Xup1DS1tQ7vSQPUGBCZYbn0Lp0tYj6cX/B5v7917rG4rfTqQrANQIIJeModKlz9Lk8W/wBj/h7917rKvkMbqQGZLL5LkFLrzf8A2FuPfuvddrCY2YGWxjGpVBtew5W4/wBh+P8AAk+/de6l45i0jConMSvG6q4XWBZb/pv/AF4P5PHH0Pv3XuujVr5lp5I/NEToEpJDLYWDH8cf43/3u/uvdOiykRSRhy8DKrGxMjAqTdAx5H+w59+691mpshj6WirqRcbrqa6wFU7EGJQmpWS/5Btx+fz9D7917oPaygzUUr1cJMsQZtToCtv9gg5/B0/S/wCPfuvdScFvzdu26lKvF5WvpplJ9UU0qIpJsgEd7WHB4/3r37r3Qnbe+Uva+362OqTcNZLJDIXJLuA5VrgAgjn+v09+690bvb38xbf9BS0q59BVioRC8plOtlT0AFQSL/4+/de6F6n+bex961tLNnaCaKdYykkMjoaU6106mHBI4PH9fz7917oSqbtnovMU8JcU1HJErGSaILGHDcsrF/qQPofxz/X37r3TXLm+k9w+eDF5cLNcpTCOoUCNyv8Am38hF72/HHHB/Hv3XugurusNsZvIQL/E1mIkWdpPuElkj0m2trmwBAC2uObcH37r3UrM/GHFZ+Navb1UiLFD4Z0nkiBMtrySAn+zb9Nv9bjke/de6SUPxnko2xa1EVNpnlaOepLoCIUY6njLfm3JH9f8PfuvdTP9EePwEtQ2OlqU0SNokSR2lYR+oMlmNr/Xj/ere/de6x0OT7twtZFJtzcOVhoZpAEhqqidoFVSCsZi4HIva17/ANRb37r3Q/7N7U7lamQ7hrIK2JasQRxVPMq/2iUuFNhawuRb8+/de6NtsjOb23HXUktRajoYnhaPxSerSLrJKxBHF/wTf6gce/de6ss693RjcdhFpq3JwCspqdY3+7lV/wBvT+qMXspOo/mw/r+B7r3Qm5Ht7rbZODFfks/jaYVFOS0a1UbAsy6XYsGaxN/qpv8A4+/de6rC7Q/mQ9abVq9wbMlyKZHEFpWoamCXzzwtcghbAXAvwSwJsRxx7917qnPvP5zb33NW1dJs/O5GnwyVEq0rB5I5XpibRyOATa/9L/m3v3Xuq992b03Xm8nLkcpmamolq5ddT5Jpijhj9HT8jj+v9Pzf37r3ST8bVMjVLTSsgS2ty2pnHOpNXINuPz+P6W9+6908U8VXKY6irNRWU1OIi8krPK0cN7LHp+ukLf68ccj8+/de6Xu3szTxZOEvHLJjlqrh2VnBp2soVQ1gPr+D9R/rke690O+c2ptPdeLlhx3kjqxTl4PIqqWcfqsiMObkHn/e/fuvdF5XYO4sJl4qZKKqZJKiOzRRuRpZwovZSLHk/X/D+l/de62DP5fXxP3LujLbeqs3tlqvF19P/k1RPSu0dnGpyQ9hawFj9b8fn37r3W2F0V8aOssFi6WWq2VihNTUyJAslDC7rFGDZmVl+pIP9Ta34Hv3XujPZHau1MZBMEwESxqqgUkVPCsLhUKqhisAFF7H0kj6gC/PuvdJKeh2XT0qNJtnF+MalKfaQSSEsfWb6ATYek3+twBb8+690EG8uj/j52g6rvbqzaWblkhLo2Qw9HJMTa5cs63W59VgRYk/Uj37r3Qf03wL+H8xDR9H7LiEekqyY5nZbXsr+Rj9SQWULY2AFrc+6906VvwE+NCyw1tH0vtwvBMixmk1QxBD9WWKQ/QWHH4/FvfuvdO8Xwb+OP3MdbL15jYbyMGo420U0iIQPHPFHe49V/qb2P4v7917ruq+GXxfqK6mrqnrbAS5CgiaOlk0SqFQt444XhHpIAU6fpYXve5Hv3XukzQfAT4mpVZCqfqrDTyZCR56tJ6Y1sRkNw4VXtYEMQo4sbfW3v3XunWp+F3x4oCkeB6w2liIRTss4fBUTieF11SeRpF1B78qACQLD8An3XulRsv479L7Fj8e3er9m4yZ2imaopsLRwSO6mxqEWe4Um7XHNyfpx7917oexj8RBTxx0WJiEdlhVYqenhjihQXCs0CDn68iwI+gAHPuvdKXHz01PTxN9rSsojOgM5ZVH1ZVJU8jjki/PFuffuvdY6jP0ieMoiSKC4aOEtC2i48hdhwy/Tgrz/Ue/de6bJM9iKmdf4hRN42cIrqZDFGmr0kIeBe5AsOT+ffuvdSMzg3y0sX2s0UFGFUiXSX80QuyQgWOm35JJvwAPfuvdMU21IKx0irvFJ/YLRtLB5WT9IZEAAuLj0jgjn6+/de6mjF0WLWJXjitKhWFvuNMiRqrcRxup1GwYHU30t+Le/de66jSjjhMcFLIxUszyT04kJEi3TU4sP62sBb/AHv3Xus5HjpoZYqSCGSItGFKp+1rIPqdh6idVzcDm9vfuvdN800scbTV7xSLq0IkSxyNGhHpIVVFjx+Sf8PfuvdcVpcfkZ6dGeRZE9YaSYhCjfrKqAD9QObEj37r3TrMmJSFjFCamp13d1cMBp4s0JIYAL/hyf8AG/v3XusP3CXvrS2ryW8E3+Z8enxW/rfnT/sbfn37r3X/011v/bvxo+E3TEWG2LR4vK7jyURSenghp58tW1Qi8StUuw1IG5PpPN+PqffuvdVVfJbt3ZmV6ih3JuejpMRkpKqJqbHKIIq+F0Jki+3jUayCBYrb6fX+vv3XuqlKr5NNQS1dHt7E0b09So1RVSo0TeM+mSQMP1Xv/t/9v7r3QU5zuzdeWq5pJ8oKORojHFT05OkBhwU08XX/AGPv3Xug6m3DWZYywT11XVv419c7hyTx5Iz/AIf1/p9f8D7r3UmnZamSmolpkWSNU9UYZQ4Fz+5Ycf4H/ibH37r3TvWirkMOPTG6TSq3kmVw6TBzyS7EkWB5+ptbj6e/de6j5LZc9VRpkJ8hQQIhUGlWoDz/AEIU6f8AYX/4k/U+6902zR7axlI9MyzTZJk/4FoQtOH+rKbf7AE/7Hm/v3XukzWZnFJj4mow610ZdJWNzcIb6ULG5Fv8LH/H6j3XusVD2DlsdC60yBgw1OJBqKMeLkj+nH5vf/D37r3SXqt4bpmaVvvq2GnmZn8KSPoB/FlH1+t/fuvdJt6/ISkPVSSVBdhqZ2LMVDCyjXz/ALb6+/de6tl+Nf8ACcfsTGSVeOBpckqtSzyQqyiriF5CXb6H8j/eDf37r3RshisTJNBXxQBZB44XDIqKNQuk2tuOOORx7917rDuY0tLPBUUH29S8iB6lUHmMC6dAQmP6EN9be/de6QyU0Ndkmeuq0gqPEyxQhiAFcWQsSRyD/hf6X49+690lc7T0VHBPAk6TTNdxKyFgrK1yl/qGP+H+9e/de6Rc8tNUqaiVE0RQMFSZLs8qGx0jger+nv3XupWOZ6nHtHdoqYEPGwRVdJGAvGEuOB/seOffuvdOKY6rWCpSgrIBHSIXnkbl43df3GEdvVb/AFI5+n59+690haqgqssZZ4XhRqdWMAdwrMFa7P42/Tq5NiQAPr/j7r3WXGUNEKWtq6iUQ1hRljMWkq7FrFZFH0Jt+P8Ajfv3XukTuSClmxNRT0NSI6ov5KqnnUq1OGNgyyN/r8D/AA9+690D8m1qGDH1FblZ5lpzqdq/UWdXU+lAL8g8XuP8ffuvdBpkKSKvgWSKfz0iSAK2gqjIDwdX+sfz+ffuvdL7aUVImQx1PMwNFMPthrldUiMtgsoQW/Te/At7917qbuvBx4/ItHSVUdYBqIkgVlWSP6iyk/76xPv3XukllZqulxd0kRVCm6ySabFzYmwIJ5+l/wDevfuvdN+3sVSLSVNTXho6iVdUTOCI2dhqutv62tf37r3U8YuBcUatqnRM0jRmlJtNInIvzxxyBzzx/X37r3SdTG1rQvHQQtLp8jI7GzqmnVpYW4N7/wC++vuvdNX2VQgl+8jZSqenTqK3vYubEW+t/wDbfj37r3Tnitv4XLskMtUKepZHLSzSEQJpNlJFuePp/h7917rLmdqYvF1S0uMyMeWkMGuR6ZbxhitzGhv9Qfr7917qJQ4CWGN6lQC0Z1sRrdyP6Mgvp5Nj7917ruopTMZpjCyqiIhEZICm5vq5/JJ/3j37r3TWRA8ciE2YHh9JGpALfn8fj/X9+69087boKPJrWRSVdNTxxRs6eWQxFyi6nOprgkfgWufp/T37r3SJyMMKtKKXTIgdijNG41Kv0IB+pJsSPz/tre690w6A6q1vHYEs+kAm/pA5H1v9OffuvdNbq0M6NHIFnV9a6rrYD6WFubfW9iPfuvdGM62z0q6airIdEKxtrs6l1Q6bKnCgm31F/wDW+vv3XurAeqtwyeE0Vd5qzHVoSZKSGQFmd1CgAkWso/1vfuvdCRFg8mcxXvhq+eixdTB9xUOsuuTwwsFekkjWwLE8Kq2P5N/fuvdL+krcYlRT4uokmqmp2SpijlCmYOo4gdgbIfobXFjf37r3Rfu7TQbyiydG9DOa9Ec46tqv3HTT6fE0i/UccXP0tz7917pAdCdpjZck/We+Y5K7amUmXwisdxFi6smyyCZjwt7enkG4uffuvdHd2Hv6XY+/8ZQvPGNt5AfsVtTUpPDDTtzfxAFdBH0sb/0/w917p2712dRblochlMbStUUU0xqaWox7NB9zJILaYEDFQB/S5FvfuvdVs7pxddjJYaOCgdW+5EcSu4SAhnKyyzOtwWBvfgW/HB9+691ArNt0sLmmoZo66WyS1s61ICK01v24iAOFJ/ABPJN7e/de6Qedw8UEc8UMUs0wZPuqlXLJGkZ/QCg9Tk/4W/x9+6900YrKZHBVDsElQhwI5I0dmijDc6+QG+nJZTY/S3v3XurxemdzZ/OdJYXJ0tQ1UVpxQV33cqu0kIH6W1glRpFuRxz7917qLHT1tdk5cgkFRT46hnj+0+1qQtPTmEA6nfkE/U8kn8G/v3Xuh32zhp82lJkqTL+UNLH5YPtzG7AnU3knJUMQb3b8ji359+690ZnbNdXYmmq5qsUtPRxxmCKWOIS1Uno02i8f9m9rkcn+o59+6900UO68lJNSY+TFNXfeSzvTVaRTJ9u9zZnJNvze39b39+690hc8cpDkZpapKFPuoZIAzoJZqaxLMqs97seLC9gfx7917pPUAhyWLy+PjpKunMyGAVlfCYS0jgeuMTcqo4KjgEWt7917or3adBWUmGnw9RImTFLExjrxDAJqZ0OpUqaiNQbEWtybcWNvfuvdArtyhydNR1wnMqSvjaqogSdkZZW0iPQ5GkWYHi97fUc+/de6EzaOXqtvY2kr5Zw8UcEKJQwVizw0sh5lcU0o0En8G1wRwR7917o0XS3yG3BtdJMfkJDlY6o1lRA+TjkjaGnk5SIsGACqPoSp/wAffuvdGt3rsvp/5YdYS7S7DpMRUpkYFpaSshalrMzgsjKNaz0krIJFW44CkDjkGxv7r3WqZ80Pg1vj4u77rY4YZM/sKqqXnwu5qWCUUrwPJ/wCyUqghZ0BvYWvcfUkn37r3RVcTUxUOQoxFRq5kMcarUOJC0pUB29JNgef8P8ADkj37r3RhNpdh5rE5L7ZEq6VTKiOkK+OCaCwBgKqP0/nj6nnk+/de6sQ6v3PtTcEMcXkFfWjQ8opS6VNGQR5YZ5SR6vwhBuTcf09+690cTZWzNp1tUrZKt8U1RIwioa2N5HPp1Qs4Y6NSAAXt+b/AF+nuvdDT/B9sUkeP8FSxrw5EMc4MsErg6CptcKRwB+PzY/Ue691G3lt7beYp0jjWrmyviSGqgpmkENIQf3C8kLC5J+i8i31HPv3XuknAldhMRTUmGEojoKg6xkZTDDE4JtIGYlSR9RdCT9QRf37r3WDDz0eQzsU278f/E5nqVWmnxsUkSeFVDTPWVMARQFubMLf4m59+690NaY7YtHI0czTYvGzxyyUkNYXqJpZY11xz05JvY/j1D/EfX37r3SCydTQRwVE8G6566OVUenx0tU9PVR08TnkrKoGgEgWU/T/AA9+690jsNHtKmq6qvz2MzlQkzsVlpKPyxTLLHZo1qYyqqLm/wC5cDkAfT37r3SP3SKOd5IqAVdNiBGY5Qad5K2SMG6QtTkstxe1xySPqffuvdAzW7TiyBNDjWyEcMDSyyzVtLcRGSzKkUMnOn6XUjgkni4I917p12xRbixMtTQTY3HVLUpSqjra3HAiaJx4xHLpuLi1lUcAWFvfuvdc9wQ7sk8z4upnhmcorUtFpiWEFruaW/rAK2/P+t7917rJi6bPVuCqop6hkqmJj8WQUGWNdZDLLcEnUBwb/m5v7917pgyVZmsfKJIvsaehp4oVtdgFaBFZ45i3OlzcjR9CSP8AD37r3Sc3FuypyCxVdfSqs7MRTihoigjCoBFJNJ6fRbm5HP5uOffuvdTKDJUNbiDWZDLY2mqUkSNcfPSeSarjJtPpkF7fU/ngf61vfuvdR6qi2rl5qalo8VSUZYF2qlDpLGyKXbSqHm/5Bv8AX+vPv3Xuk9W4TExVYgeneuaWEK7hE8kBZAGKKALG1ub/AOxFufde6C/dfXuAqIKyjpmZZpVd0Bh9EjvCT46hwLkObXufpz/X37r3Vi/8tfJbzq69NsbcxlFPj9r4/wAeVxmPhSR1SoqkjmM33YP7gkVfCFswJvcWFvde6uA7B+FeyvkDtSt23vza2JxtU9HVNt3dMdFFS5Siy1ZEbR1zj1TG7cFXP+Nzb37r3WoL8sOnsr8We3s11TnEWmqsfXNLTvKrRzVVMhtT1UUxABjkj0nhrg3HBB9+6913sbekmXx9NTaIwYVjEwDX9ADE8jUD9Rzcn6+/de6GChyy0ka1KC7jSxUt40nCOdcZ/wAVI4/qPxY29+690vzuoZLGTRVEkVHOKWSUQrpBlgT1I5VR6Rc2t+f6WPv3XukTT7tiWjdmlLmJSGo3WJUdVb/Oxk839+691goa2fci1M008kFFIqxQGWVnanMJ1BSBzYgE2+nP0+nv3XuplVt2GkWWsmzEUyhDV0CVSKIlQC7hWf63HAvze/8AT37r3QT1OTWGmnjnqWnaoqWkplhnAF2a6NrJuFXgXQ2uCPoBb3Xum+HdU8UNXTUEVQ9TVQikqpfJIYpFFySUAuRyTdiSeLcG3v3XuoFblEw9BJVSSfd1CoWlR0jViOFVUST9JAuLi39Qb8e/de6K32jlIdyNRyUMdVFWs0qzUvl1wmAreGYKSFBt/h9eeb+/de6X2Po8pV9cU+PqKaGNKCrxqKXgIneO/lRWnH6o9TlwAeCSeCLe/de6GbamJrI4Ykr6Wop6R6FIxNCdfgLXWOWVSLFRxYfUfX88e6901VNHBQVBx1PqqyapHklM+pnYtqDrp5jIb8XH+39+690ZGgxGJmgpKgvBU1gpopWWWVtOqBFSzlTYEH/XuAB9be/de6kzieKGtraKphx1A8cqzRhrNUFSyOXUWsQR6fpYWI+vv3XumqTsCGjxtBSwz/exU9Sk0UhXTUCRh4XZ52/AC2H4tzyQbe6906Q9tZT+IQ0OMidIo4mmdHnHjlu2li7r9W/p9f68+/de6HzYPY8tTWwCcJOqvRTPPUa2mhkjYRy2iP1VFFzqv+D/AK/uvdGCrzTZGric5WSpoa+ojqDPSm7BY+Y7IlrKLWIv9bkj37r3ThFjIdxVtJTNlDSQmV4adJB+zGqO2uZ2PC6vowHFueT7917qBUYOLH1xpo6ikiNN5XimU+VKho3Gm8rcGNjyP9tyBYe691PbI5B6qoEMKoaSGJ9MQ/ceJLNIEdRYAkkiw4FvfuvdYdyfICgwlNDS1KzGSg0Sl5HMrpObsrlgLk29AU/gAj6ce690XDcm+6ztHJw08FTBHS1xeSoqHjlVoKMSJPpBkJ9YljAJ/IBFrH37r3RgeptlR4NqKaoUEVdSWUNI8ArJVc+ElzwLrbgcWsPfuvdCd2nFDj6SJp2VIZqOqaSONDJ++vMcKoTcHSQC354Pv3XuitwZnFYarxq02NWtmmqWY0xALFw3kVyH+tgbW/oLfj37r3QoVFdVV2QgyGNUYuhnhplqIZ9GqOrhY+VUB5HkAAA5+t/z7917oxnde5aKr+PlZuaCOVMttmghWKOKLXqheP8AeeoS5Fka4F72+v8Are691THjvmEuMp8rBkHR6moikp6DxoEMQDlDIy8BWB+hvcCxHv3XumjF/Ml8ZLJj5slXBKkLLLXRSCT9xrgI5H4C2DAfWx554917psn+Y2bopJZqTOZdSsrJC7SlKWMSzrIh0jg+rST+bcH/AA917psyPy1zFVG1TkMvFX1s6Ljag0peOGamLXIlINrgf7z/ALD37r3Sdk7ywQyULxSVck0cLVavXVJSBqiNwYqX9v6iyoBexI/Pv3Xup9R3/T5ZaOKtxAaKQrBDDMzTwoZXbVNGhuR6lsL/AEP04Pv3XunTbHZk9VJJkKaOWqpcdMzPRxQspgB4aMN+myyBj/re/de6F6H5JZhaBIYwYjRSxNGBSwSPGxa7iaVQbDSQQL8gg+/de6iUPySro8pk/LXVC0dUkJfwRwoo0PzINJBADDS1uDbn37r3S7yXeGIr8Y8lOypkq5XX+ITa5XWNIhHHDJGeNDEXB+o4/oD7917omG69/wCUpd7YD7mFJ3oaqtm0ppNPUJLFrZnfmwAI5+oN7g39+690IWA3DLuPcbVuJyCo9MlDL9tIrtFGXUCSKl/HBuOB/W/PPv3XurXfjrs2orJIq6vjl+5kaGXX4fGytInkNm44+ljwf6f1PuvdG4rsbNHnaWFp55BEA1RJITI6RqfRGpJ9ItYG31/3v3XumeXPVS7gro6SFWpFpzG000AUK4ILGC4IDXvb6XH5BPv3XulRja+oy1BJTxRVEgpA7v5InkdmkJLFnH6Tc8ccAAc24917ofuq9pz0jG8bSa4UqmCtqWJXctZyoF/rzz/gfp7917o5O0TXq0FPU+tyj6Lx2vBCDoVz+b8W/wADb37r3Tnu3NUUOHqoplBeWmlVNHBiKtqKnT/iT/sLD8e/de61uf5gHcUNBW1mGo9caqJxMxsGJhbyKq8WU8j/AHx9+691RtW7jotwV1RXVZnQVU5UkXspRtUjtwRcm4F+R9Tx9fde6i1GRx6Sg46RvHpCqNSeWRhydZAsbci1h+T7917pVYbNxpj6rHyrFGlUuqZmAOqQ8lo5AfqPpweffuvdZKOZKArkLyJpWQGdGSJiFbxxIGA/TYC4IJJvz7917qA9e1Y0SvBFIwn13V7uVZtLBgR/qrkm3+P59+691ypjJSV9ZGjJTsI2tJInCyEa1HNxa54/3v37r3TZO0Uo8lRaWRTpaQSDyyM7DU1Mh+gBJv8A0/r9Pfuvdc6Dbc2XmYUtpI4Wd2W1hHpXS8hTgHi5+oAt9OOfde6l1VAmTkpYJYzWBEalRiFMjKjaVdbWACkAEW+vHNvfuvdYk29RwyTUrB4mp7ySRSWWNWGkqVJNr3uTweD9ORb3Xup9PgaGpE/i0iWnYiWRXBjGnjWSPrx+RYfXi/v3XunnBbJpsnWxoSuh5gv3EI1qiIt5klViBqYAaRf6/T37r3RgH2pAFxdHSeaCleGMSCqWJHTSxRtKIxDBgA2kG4+l+PfuvdTJuqaHLU0z0yrWeOJy0NISUCK1yZU/B5B4YfjgkD37r3SP/wBB9bLUxri70pcq6NIbKOL6UVr259N78/j8W917o4nTfWefwGQxUeZyVRjIquMx/c0kS1DNMWIjXx3uobi54H5/1/de6OZRZ7KYnIxbeyP2M2P9GiepQyVFwRHcNexFiSUB4/2/v3XuquvmP1kaXfzV9FWQLBk4jK8fqebxSnhmWJWsAD/iQPz+PfuvdFp616QxNVXT5KpigzKyRTJJS1MaxwBidJld30kKGPHH055Hv3Xun3K9HbVx9FLJDQ0qVtPU641h1OrwK2rXaP6gDi9xf8cce/de6Su98FFs/F4+uwNBSZCrMyIplxzSODKtihVdJIt9Dc/i4NvfuvdIairNyTJV1SbcMa06aapaeNBDctqkeUvYXF7aQvJ4/Hv3XumRYpMlUrVZjalJFiqmRqGLLPM1ABVAlrhFDLcW44uR9f8AH3XunWelocPj5qemXHTeQERO9QwerDtrEcDcA2+pP1JA+guB7r3TTtCv2pNm8jTmWVTpjhCrRzzxS10bWKh1dR+rjUODwRa3v3XuhqrOqqndVBPVbexUMgo4RNURrFNBVVNQq6jE07uV+gvaxt+CL+/de6C/EdMbs+8ZYqtMPlcgWjqcTLJLSzRIj/51eQp4HBtzzz+ffuvdcd+bYzmKq8VRlq3J1tIEhZn8pLEGwZJoiBwCfz/h+R7917p5/g+TyuNWmgNRSVhYQzS1MieRbLqQQmUkt/QkfUW/2HuvdY6XFdlVtaEpMpKlNt2mkWZIgsaSRGP1RhFudRX1fW/v3Xugz3JNuCaBPOayoGpqeBaqoqoXdSTf7aSX6gEW/ofxYD37r3SZwTVS5CKCvUSymXTEqanFOgJBYm/4H9rnjn+vv3XujVZ7F0+U2WI3zVJC6U6mGSaZUJVEvIjvoP0/33Pv3XuigZGKpxlVC9RlYainM5jh8FTUVaO5YRo8qMLWFzx9LcW+vv3Xuou6cJURUc9ZJV4yaViJIqekkViiMB+mMghT/hxzf8j37r3Sw633XE2BmwOYeKGEFWhNX5TASPTIqqi3vwOVsRx9Pp7917oV+vt+RbXylRQGirYsTVv4IMpFQ1+SSm8nrYxiQhbHghdXHHA59+690q8tm9rZjIwxV2Lq6hIp2WasklWkNSsvEcj0UT8AfqNybf7x7917pEV1DX7YzWSoqCDFZOF4fuYqpwJpqalq19EcKg6WIBUEMOObAfT37r3TxhNubnmoDWD7ZJYx9xTmKOAPIyklopCF9P44J/rzbj37r3WOZN4SU01RPUVUcckjhkpIF8sUNtDxJ4V/Ux/BB45sL2PuvdCZtuj3BTUNJhMlk5KGhZfuKczIqVyzzDVG80KqpP8AjcH6f7f3XumPK4bO1TVUIq8VVVtMJXbzO1PNV0v0DxsXIB/r9bc/S4v7r3QaY6py2PrjjZqt4kBZzLQ1g8FLIGAjWYAkMDyPoD/jcD37r3UbO7v3DFLTusFJkkikK1MBjRkq1p21MztGdSm2kAG4+vBt7917qfSrgexqVMlVUuWwFcjGkFVTQCehpgH9QeNAOEB4Onj8k2B9+690oNzxbL2pLgsHXwVYxkscHmzuKaZvJOQ3jkkiBul+DY8D/D37r3SHlqMXLkK+omgrsvFTyySR0Fc8ipVRBLQtHcD/AAJsebWv9PfuvdJyoxkNatJk8fSJRxid1agpzrGoLqVS9wRybf763v3Xul6M3S4vDRrWffUNXSRMo1vJGWMihvJ5Uvcc6SQCbe/de6eMdvCLGPj8RQ4PA56pzUtJMclkHqq0ws2ljFcGMA6rgHSbH+v19+691b78Mdk7Lhzy7q3MMfT5LGQtWCmxxYpTTqiuEDyEm/0PBtY/T6e/de6PPRd6bGnzORy2VykUSU71MNHFUNoWJGHjiKJqsCQLLzaw+hB4917qsv5jfOig2JNX7U2RURZnKZBHY1lKTppC4bQzTRn9S/SwI5HP9B7r3VFNd/f3tTcdTlcjUV2WyOQqXqJJ5jK5tM5J0KAALX0/p+n+2PuvdGo6w+F29d5rDNV4yWnpdKF6iZQsUSXBaZ3a3CizEDkX+p4t7r3R8th/Drr/AGMkVdmRFlHTwPLTFgnlic6JCukG/wBLqDzax59+690bSj2RtCBMdJgMLFjsZTwMkPki/fYqAR6hY2H40kC9xb6+/de6DPsHtfYXXtDVVGbzFNFWRQTLS0gdSZphwixxIPQSeD9Ppx9efde6qX7M7N3Z3juuppqc1EeHiYfa00BdIzEiaQ8pvZiQeeP96Fvde6HzrLCwbFwUk7Y2nlr6iNYp3mhV5lsLLPEzjgXJtb/eD7917oVMCF8Rn8gimlcqyoRq1uS6pIB6gLkcqQT9PoLD3Xuu8mJljjxyytUVKVCtMhDGIp+pVJA4I54P045PPv3Xuhh2XRvAk1OYJDNPArU5iBOuSOxH+0/n6WJ/xPHv3Xulph3yzVFLT1mHqUUeV0coQzup9YBPIHKHi35vz9Pde6XdZE70QllvAYlaMljpEcpJQqxa4I1AgC/PFub3917oAN3TtPTLTwyrGiSlVlhFgx16HGv68WuOfzf8+/de6JJ3xXPisBWUoqIi8hOoSKdSln/WrDmxAtz/AI/19+691XHJO8tZJNZ/MkgI9RCtduf8D/t/p/sffuvdC7smXy10CZGtahhRw8rhjpWNlCnWqn8WP/GvfuvdDK+UpqVlSjrY6qneVY0JP+fRCWXSp5W97kfj6/n37r3SkpsrUVEZgWiigWaoUGYK7WiW7sjLa4Fz/rWP4+nv3XultV5SjmpaehdUpo0iWFZwbNKXGpg1v08kj/WA/wBj7r3XqGeOmmX7CojTwIJIjJKqqWhFgxa9ru1lt/Xk8fT3XustbXVuQyH3tSsJM6L9w1lRndmuVBNrDm5IB9+690q4aWgpKZJ62nnMdSkqwpCGY64dPkmicHnSDa1gOfx7917pGS1Pln9ChkCmNZJFWObxhzYBUNyfx9efrb37r3Xlxsc0LioQCJrM0evlebi7X+v59+691LgWnomMtJIj1JDmRlELPEsa2D6pRdWTi2kf4+/de6hZN6mpx0mZymZkra8zQpSwmRyXggPEk4b6EqQBz+CP6e/de6bP72ZCm8tPE0kUkMSLEiD0Kl+HVeRZhzfk2+nv3Xum5pZsnXip/eE8DhnmmYCIMyi1lvb6/U2vc/4e/de6SWeq5XaX/KDNJESuoKCVc3X0sP6XFgOP9j7917pE5KrmcqsqXcMFAdQBIVUepifz+b/7D37r3QdZCZopZGQMh16voXRmB0sdJ44twT/xNh7r3SXqK2SrrCJX4urSSFQt04FlA/24/wB59+690qcHlajGpNHTrSywykIj1MPkMbcEkBhwLfX+h9+690/YytydNLVyQCOJquMxMEjWMTI7HUIW/T/gPz7917rOpqGjjxU09PFBLIsj2QNMrXBYPI1uDYfT/E/19+691EqfDFJJRxeOURk6pwdCvpXUNNgb/gc/0+tvp7r3TIXKTNJ4yl11WcA3N7nk/wCNvfuvdZzOr0zWHjY2Y8gAMvAUD+p/3349+6901TO6nUZeZlIhUgX/AFc3seB/tuP94917rlBVLFKjrO0R0aZEZQVaQ/0H+Fxz/tvyffuvdZYqqKdowdbSCZmkPKiwHCr/ALH/AGN7fkX9+690oaf+LJTFoYJJqRnJZHj1lVYataD6stv6A8/Uj6+/de6TtZS0sgWNDHDOTKXugXj63/wPFvfuvdJap21UBXl1pLEAXUo19LsTdSB+f8f+I9+690xT09YFZ3jklRLrdBYj82W/Jt/xT37r3XGKWoiA8TaCRcAlla6mxN7cC39Pr/X37r3TlFuPLQxNTGvlEfAFpDqU/QEWt7917ruj3JlqGTyfe1kh/sus7IQ7KRrLIfx9ffuvdCJiu0d40YiSkyVQGZRH5DK+qRQdX0B555NyBe3v3XuhixPyJ7HxWLFMuWmaMyBn1qCXKHgM/wBbXF7fnj/H37r3T3L8lN/1q0sNXWB40JaIIHQlr6ndRz/vJ+n+H0917pNV/wAgt7PVSeKpjFx+0upl0Af2GAP+uf6f4+/de6UeI+T+60mpYqpYwIrCYry0iW06QSDa/wDUf7yLW917rrLfJPedPXR1dMtqWNyyRyJdmVz+SBzb/WF78+/de6UGJ+cPYmOjljgc0xRGu6FxdL8Dj6Hjjn/Ee/de65QfNbtjLPPQ0mcrIXyDqpCzyao1vo0nUQR/Uabf7D6n3Xug23b3F21kKmekrt3ZWoiRRIKR6uUwJq5CrFqPP+x/xv7917oD8zlazJ1v3la8jOxAlca9bN/aJa9j/sP8ffuvdLLb+HpaylqamSop41jgJijncgzC/Cm1+f8AYWP+x9+691I3ftmD+HY2WkkpZGnhDz+Blaankv8A5qdFuV/qDcEi/HHv3Xug5p8NWxqYtckgVvTDoGrn+g4tc/X/AHnk8+690dj4xfHTfHbOYosDR4ep+2ygaKSRqMyNM0iGOOKBmZQDz9b2tyCbe/de62MPjb/InwGUSKo7Ko5MPTl4VaKWoEkhLU4lWaFYzbSSCRcnm9+QCfde6sU2p/Is+L2KE9bW1GSyFTJFIkASqVVga/oKWXm35Frnj6G/v3Xulnjv5Ovxqx9fSy1olqGiESyRVjQmRoF5CpY/W5Xkg/i359+690dzZPRmw+sqGk2xsrBLBFiaeOmoqyrVkcaBcRxrGtyQLc35/p7917oXcVXV9ADDJQaJYTaoqmEkcLKOQVvzYW+lvz7917qJkd24GXOPBLUTPMkDSPHEtQYS9l06ZXGlgOQR9QOf62917pxpstictBIj0SxkCML4Yg3kQ6g7DXaxNlDcE/09+690mctTY81sDrTVMZVmLWshRYlHo1qb25vYjn/XBJ917pxo8lgz5Jv4jJDIWCNFEpVl0ngKD9Lfn63/ANcX9+690qZc9iYVhEWReoSZQ1pH5ckBLNqH1F/x/je3v3XusU2bpaeS1LUVcxcC8YVZY4zqB41WPNuf9YcD37r3SUbLtPkwkqGNiJWAkVY1uGurE2tbmw5t9bfj37r3Tg+QqKOeEqzJAZA7z0vi/cZjcakL3IH0vf8A4j37r3Xc8eTq6mXIQ1dWoGsoHphIg121FVYgcgDgXtx+CT7917qJR1tRNIUr6askkp0fw1xp1dma4HiZgQBfmxH0/II9+690+fxoJTTU7wVsieGaLQkNijtpYFBTi/45uR+D7917oOo9/Y2jhlgixW4KmmjmaJpFpHh8U4ssqkyAlwSBpsRfkkgD37r3TpJuvboj8sj5QSvHZIY6CaaUNL9IdK2AbizEH8fn37r3Umjy+OqkhlmgyCKzkJHU0MsR8SnSrujC5uSAAR9ebi49+690r6StmWfTIamKHxCSMxUdUytEotYqAunm4tc3+v09+691zfJ5HQaihw1bVszL45ZFjQqy/qkMczX5uQOTce/de6aa58pnWhifGxRSRxGy+aKJo2IKsdSmy/U8W9+691kgfLqEoD43EfMsayxtIURQqBmN/paw/qeR/X37r3UgQ1dS5WefwJ42cLIh/ddONQYH8D6gj6ge/de6YqOdpaqWGSE6brHDUH1pLZiGYxgkCxva5v8AXn37r3ThPSSxSyJIxYhDoKAozsw9KAg3HI5Ia/8Ar+/de6TtZDWPMVtJTgAlVVrrexBDzJdyDxyDb37r3TDorr/8XBLfdW0fd1H+b0X+2va97+u/1/2Hv3Xuv//UCD5XYrHRV5r1grNw1RWWtoYfuDTYtK6lUyxLOwuWIbhUsSTxY8e/de61tu489vLcu8sq+5qTJMlRVz/bUVQk8ccSpdU8EbABdIFhdeeCRyffuvdBBBs6SdZpVgrVssaxUsiGOV2I5ZGtyv54/wBfg+/de6f4Nh47GwQ1tdMvmlI0LLdyG+viJFxcfQgf7f37r3TnJU7EwVLM5wjZTLEsSUYx0ocjSX8lv9hb+v8ArX9+690jU3ZW08tRHh8JDD92fTqh9aq5A9MhUEgf7D8/19+69011tTnp0R6stCqlgjRqbsknLWP+wt+B/X+o917pvlx1fWDyJLUsqIWZnugsot9B+bf7En83v7917pOTUlRKEMQndllIVpFZtSrf1aQPp/tv6XPv3XuvLiJpAr+FZiPU66dJF7am5sQfqPfuvdZJcJGkLVLhY40OlyfU2u9hdP8AA24+n19+6900vjiQranfnVpVPqpub2H049+690z1tC8Uir4Wdf8AahyxHN7KB/T+gH+x9+691aL8XaqfeHU1TtymZIa7BVLspmsQyG0kbI4BN7iwXkfj37r3Rm9qUdRlac09SJvvYbxTxkmOM+JuHWM2uLgf434vbj37r3XPKxUeIL0SzgSyMwsUYcltTB2H1/p7917oPa8GprGiEk7VlOxYSRQ66d6crddcgH6gbf7z7917pphjm0J/ELRyESLBFGFmLPHyjzEi9ze4H1Nxz7917qHmVP24hlp45pSXkbTGR4yIwBrKccE3/HPv3XunjY2FgenL1TQyxRxtUgTNICrs5utl4vbjn/jZ917rDnhRUWU+6inheMxt+6nHhkNwYpUBCkH/AB59+690FOXqJPupGhjkgszMZGvaYNyGX82I/wBj+Bf37r3XClrVFJ93J/ktIVanmM6WjZla6PEQeW/xP+x/Hv3XumqsgirEjrHpXSBbIWkjMfkX9KySN9WBFrX/AD7917oMt/To+FqMRSxsiCNpIQWu0hJBKFub3sRz+PoR7917pg2ltqlzG1XAhkSqpJ2BjCa0dFh8t5i59ChuAb3J4Hv3XumKqqjh445BTtHTIoSSUqdSS8XMZF7AWtx/r/n37r3Smp6qbLlJYFjWSOljRmZgyyJa/mF782te5Bvf8W9+6902pjk3nllxcaIYsao80xHjjrmDfoiY2uwPJ+o5+n9Pde6WeR2YZqeOJ6mkpqqnKwUuNaQCWRB6dYZRbkG3qv8A1/Hv3XukudtV33KQT06Qy076VEpPicfkJewP0+oP/G/de6Zq3Dy0k6ypN4oopWM2ggI4JuUIXj6n/A3H+2917ruDH46eUzvUeFHBjCSQkxMtv0q3II/3se/de6wVO2oRTyywOkDqVeSUaWJUG66Y/qSbi/4/rz7917pPUWKrFleohVJQunyNyhGoka0UAfUc2+t+OT9Pde6Ua0dPBDJOL3kSQMyvbUwtcEj683+v55/p7917qNS0U1S8aLAsslQLNTRNctwQJDa9/pyb+/de6j5DE08MhpliLVCX8i6BpQCzMpY2+huP9f37r3TRVY84rGLJ5KIR1UzmOItG1SSvIBj/AAOP+N+/de6QtZPX1QJMcSpGos4tcgNa5vfnn/iPfuvdJ+tdEjcKijW37jJZijAhvz/X37r3TJV1CSukjRj9tNFgoFyRa/A+pHP+Pv3XunXa+dlxNbGHLinMis5AJEh/3WCo+oFxccf8T7917qwLYW6VxdLE6pDISkMq1IYiSKFvVKiqDa63H1Fz9fp7917owEO6KWvjeCllq1TwrVBzI0SG41Myr9L83It/rWPv3Xuksdx1WIr1kqJnjiml+4Ei1BkmEh+gkY3vr/pfgfj37r3TpV5GKpL1tPOGNSGDQzRa440IvcMRY/k3tcnj37r3Rf8Ae9A0tTFloZlnJNo5IiD43T0GJ1W9lvYgfQ8njn37r3S/6f7KoIIm2f2HUyPi65zHR5oRrIcRJoKpTyMRrVXcgjQbAjm3Pv3XurFejsnhd2YvI9d10lS+QomaXFTz1gWnrKL6wNSSWP1ABNiT9b/W/v3XugQ7p69q5ZcuuPxC0MVFJwoWNpalYTpaVZFIPJFza1+fre5917olGc+8wrVE0M1KZ5ZY4YVnZo4Nca6pWLxkEkcixJBv7917pkhTJZFazIpOUaN6daeHQGo5pYzdnIIP1+gP1t/jx7917pFZSsqsjkIKrINBSxxyilZYItMcsCt/mwBbU1yeSTwfr7917q0H4m5lK/bWVwtHlRUfY0lRWDHShyqxoulQ0MWknki4v9PqPr7917ob8JndyU8K00woaPGvJLTVFGojm11RY/uQpGn0I/LE2/2B9+690ZLr6WnpaWOLKz0sVQiFaQB3WFUddZlkVbckG1iBYj6e/de6FLb+VhytRV4ugzFEiOkqLK0Erjyt6AtKqBVABPH9T9eeT7r3Qj4PEjCJj8dUSFpy880U0khUeoEB2ExPOr+yp/PItz7917pk3BgoppZGipkyNTGpeoljZFkieZ7BxE1xwOTp4+hv7917oM93yUWSSXb07zQVvjEE9VCWGuAIFCOVIZgAOA1xe9vfuvdB7i9sY9ZJsFPNSZSKcRrSTZBXP3DawI462V7gBb8Dg24ubWHuvdBT2rtnHbZ3HHhNyV1AJcjjzFTtjqXTT44sn+TwtICosx5BIuQeL8Ae691j2lsfrmjpGiyGdeurZIYp2ZpUqKGljjUOqCmUk6rg2uBze9rW9+690+yT7GzMslDBPFQzY+NmSrqKCFlqnCeqniMenQpAuNQb+tz7917qX1fuw7cyzVO1qmXI0kVaDX1M0sjNTyq1tMWv02UXtawAt/QW917o5HYeycJ3j0FvTaWZWgr6mqxeSrqeqlLVNRTV7QGWhsJOVkLAAkG5H1PPHuvdaXm5cRU7T3XncPUlFrcRlqyiKkNHKk1PVNE0qs5IuQBwLj6Ae/de6GfZGUSGgeuydRRLGkyRKKjRJPPMW/TG9r2t+o/gfT+vv3XujJbB7Bx2GqllwxpqWsQkzq0YcVAJs4hWMWNhYqXBI/BHv3Xujz9e75x9ZA1a+QqZqgAsr1g8UVPNYF1cR2KhT+k8E/7Hn3XujHbA3Vjs3I5ylUKWOmZpBUM4kp7KdYfxQjWSSSw/BuB9PfuvdLGbc9HDnp6HHzx1uE1wSLXgNTVC6wGZpVNiwuT+q/FiPfuvdP1FXRVGSllFJQ11NIbxTRuJvK/AtLYnSbgggW+h459+690MlAlLDT0jUeKxsiV0DwrQiyKrkkO4Mvq03JB9VvrwfqPde6Dbc9Vl6+kFNUYakiaiq5GilpKNamkCxjQII2uULfTki/0Hv3XumQ4t8tQ09IsVPkagRP5aqqp1aKFn4ekiBN1Qf6ngA/Sw49+69065Pa9Xt7EU1DQZKOqiyMX3U9FS428dPoH70M0tRcEkkWBNh+OPfuvdJNsw0VK+PqdtyqrwyIlW9KqTCRRZalpKbSQb/pQkra3AHv3XukGlBjVpp6qthy1FWTiJBK1JFNDJpkvKXaUxgkqVtYn+gPHv3Xul5luqsdV4yty2PrsjK2Mx8FXFRsJaSGqLhW8kxn9RPrvZGsAAQP6+690H23ty7ax1ZRnI4dJJxI0M1bMokXxgaGvqsCBawPJ4te49+690/wAO8dn1+XrIKODGOIB44Ji0NOyyswKRaXHq1XseTb37r3WXOY/HSZlKurw2JXG1FMsyeB0kjSYRaSvjY2PquSCpF7mx49+690hK9NqwQytV4OHUCfFI0kXj8RYgxOGFiv8AgbkA/gAW917pJ5Wh2JFDS1VNj8bUVMlzHEhjQUYdirKVPD/g3Ycf6w9+691HrcRgKD7WpoKKBpwFMUcb2jIKa2KCNiF+pBvx9ePfuvdMGWoMY9pKmGWmqqqJ2ij1jx/p4PmT0H8Hmxt7917oHcxhauOaKoifyUPMM01Kx8oq2YGIMAbnSD/re/de6Mr8ZflFD8e+ycLPBVjCYLJzVdHm1mx0tU0stLTmSKsaJeSRYnWtgfyCR7917rYvx/yw643Z0vj+wq7eeBx60lPS5OthWugQU0UpBSvniBjuWUK3jUG1wDY/X3XutI7+at8kMH8gflnmt3bX+5fD4zHQ4Faqp0D7p6KUo9TEyBQEkN3Tj9JF+ePfuvdFL2fvIUSQxyVlRQSSIqioZrReuxLlE+o4t+Tx9Oefde6HXbPeuLwmVFFuWCGuotSD7oOxZgwBWZU+ljf1Xtb/AGHv3XuhexXZO0MvlZJqCcNDOvgkbzmR1jdQVRFc8BfpYD/Di/v3Xuo1RS+etqlhykMcDDXHM6kKikXMakkm/NtIuL/7b37r3TA53PgJC0DzNSSVGqExEFZdK6irW+l7/wBRx/j7917p1TdFTlqCWjrY5ZZo2RAAzECyBnCW+gueTx9SPqPfuvdJGOSVspEZCxp+I6eMwO6gk6JYDf8ASLc3UD/XPN/de6csjNuOhpnoqKoxxp5NTiXxkTwRC1kjLAm4H+uSR+Tf37r3QQ5DC5+pry9XU1TQMnqjLSsrIzFRqJuR6uRa3HB/qPde6Sm/MLjNuY6A1Vdpyc8IWkggiu/gJuyuTcj8fm5HJ59+690MHX+6cXm+vPsqlJKo42rhp5ArCIx6XWWEy3AXXw4DXvaw5sAPde6N1j8/tnMQU9UmNlo4aOjpKb7YRrHFUSwxeNUZltrYkai55ubc29+690G+9oaSlniMWHpMZ50V5qmIH7iSXV55Vc824YDi/Avb+vuvdCV1xj8dl4GgxlJVSy1ERkeokIZaUM4UBlmJUhzbTp/JAtz7917rjuaCtw8jOlJFLS1EkVK0LRrK7zsxMjtEOLADT6uARcDk+/de6CrL1+P+4WhpqERMIy8pKrGiyeQ3YE2ABJuBb/iffuvdIuoWpoqjH5OkddctdMkkQmDiSOGzltS/g8jn83/p7917oatpbiymOzTZPyJEKqNYFgkUyRWZdHhFh9WUBdX4/N/fuvdGP27n5pq6gWOd6aDTIlRTxy3eFHBcotzYKCSeTe34Hv3XuhkwlTkK5ZqbEU8VYzSTKhSo5eJ47yyMzH0n8EX/AB7917pebV25V7ihH35elh1CjjSRS7xqsnhkiWwNx6Ta/wDgf6e/de6c930dBhx9tRStSSo8dNITI33TU6ga6lxcjSGuAPyLf05917omG8p56zK1MdVEYKRaqYNJPGl54QiqKi/15P6frb6j6n37r3Qk9YbGaqyEFXUJH9qYUqI9AVV8OrUDMB9b2JIF7k/jn37r3R0sXHR0jwy1qI4h8f2SQlDDGyrZqmNfyukC4NrEGw+nv3Xuk7v+s1YWKjq6F62SZ6giqUMDFFK4CSXN7/W/0AA4+g9+690WOt2hncqaiejxci1eNrVigaCO8i0Z/bNQdP5Zrm5sOfqAQB7r3Qp4DZeVraGIZIBFgDROHciXzl+A5/LAAc/T8jgj37r3Q0Ll6CPrfeeKmajyTQYHIRjGV6DRKkYZmeV254bVb63Fvfuvda0G+tsVU++JXkahXD5HI1UuindYnpKf7pvJFqHA9PAI+osfqffuvdIrPbQxxqKiHDZaiGOaVFWRp2MqktoVHZj+Dwfp9PfuvdPx65yVDiIzWVuPmjqNc8EfkR5FIYpH6FuT9AwBt9ffuvdSRtnGVMS4illjp6yFIqqoq5YCjEtAivE1xa+rWVP4BBH0N/de6b8ts3HzVNLjqLK088dOjVFZUIxDRqXITQxNzb82+v4Hv3XuuGFwQjepxgrJIMiauNqSecyIk0IuqmKVuAb6m4/r+D7917qTqy+15JKShrK6SGSqanqXhkLRVMky/usXb+hvzbk35/r7r3TziMhk5MjDi6TJJErLLNkFdrOESO0Mci/Rza3P1/wvx7917pXyUNBVpUN99TrFTRUrVc6XSRkEl6iOGMNYk35uOL/Q8e/de6RVTuSsk+9osbmlomM4geWaEXWiQBY0UAG3pAuQPrzz7917rDFk6Sly8FRmc1HPTwqTTiCmklMs80Y1P+5zwSQF/wAD7917oyfxl23Rbk7MoBC2TyNKaiGR9ETQxwhHuFliBOoA/X/Y+/de62Zup9h0+KwMshSLyRwB4CgUlAsYZRIv4sD/AIm3+IJ9+690/SbXSoyNTNAHKTFY5pLklGH00sRe39R9Pxz9ffuvdOEPVyQSLkvEagfupNGpXyTiRdYYQ/6kXILWv7917pQYracGPq4oMTUJNHUUv+VNHHJ4qaqf92SnnZ154OkcjkWvb37r3Rp+rdtU0cZhpqYJIyK89ybaDIRIASADdiRpvcAj+nv3XuherMLLSTSspEMkZZgQ+lQCLGMHi62A/wBc3sbe/de6Kx3fuqfb+AyEkKNLJSLJK7Rgv6dFzGCCBe3J/wAL3HF/fuvdax/zZzcG76Ws3FUwSUtRBUzQCRfSk5dfS7KR9CeRzwOD+ffuvdVfRSrPjqhaeEIy+IPIgW7Og1ysFb9JIuP8PfuvdMs8EilnhVdTAmKMEh0Deq7Kt7Mf99YH37r3WeB6mZQjxTxiFQdSSKxJHDE6h9SRf/D/AA9+690o9Dx09PHVPWxxysJD5AAGKMXQKRxx/a+oJsLC/v3XupUit5EqUtHLqLIY3N3Ck/rUfSxHA/2PPv3Xup1XFXJLTVUpDmaN4RTu3Msfj9Ml1A5/PP0+n49+691NqNpHFLRZCWtjqUqIDPLSQS+SVXZeByfTa9uPz9ffuvdN2YqstFT0tHhw9PSiMNKRLqaqYqEeK8eluB+vk3NySPfuvdJcy57yQywR1EU0VxCyao1EZJW7/i4/r9P9jz7917p1imyaiT7qdp6kFxNO7DXIZFsqiw9dhx+P9j7917rJR1O4KU1LLBIYqlNHjRNKmO1tbgW5+h5sfz7917rJR5feWOp56Og8kNNNUJKXjid2EvAJLg3uBcA8W/obX9+690JGN3vueng/iGQgqWhg/biC67LLIPS688XNyQPz9OB7917pd0Xdv8DgiSrMwidQ8kcUciPUIOWWUxkHj8H6n/b+/de6VVJ8j8Jk5aKkp4pFlllSGFJW0hUuACr/AFBDG1yCSPze1/de6Or198gNn7fq6ek3KkUsqxQDTcBULIDw0l2A/wBt/jfg+/de6PjtN9ldp4qPKYuSl80DRrj40KeRJD/nQycgj8gkX+lyb+/de6rb+VuxN27a349ZuWStpcPVKooK2NUkVKMWYIyKtvoLcAf6359+690XWOtxbTU+OxFWa0IoeqnqL0/go3H5iRVDFiAACePqffuvdZqGVo8j5aWolp6OOrghmhmo3mgkSf0WhkUkMLjkg8HgD8e/de6i9x56Kuo8TS0E1LSV9HW000QghjZpqcTBHp0GldJI9RDXIH9b+/de6GiGhwtNtWtrcxi8Mg/hsLwVcApxOakweSJpoVHqYNcC4sT9biw9+690CddSbWodjUFA+1azccmQlmyB1RBEp8hLqURIkJBQBWsbjm1wbfX3XugL31SPQ43D46h2TDjJXo5quepmnSeHGQfSSMVEguHI/sEXH0Btf37r3QcdTZyOiizsdZT4KekxytJ4aimLVZYyXjlWUWsFFrXvb6n37r3Qnv3TuXOUTYGilfHQPUyRUiYVaU1NaFt43V0cC6gclrW/2/v3XukvuHf3beGrKSroYUq20injOSp4ZciigaVSeS9yzDng2/oLW9+690x0G5uxc5PXVlbEi1UczRSU0giMKiRSVMceoOWW/wCCLcX4Hv3XugzGS3VHu+iwLVLCR5Zah08g+3DG/jSWVmNgRxwRb/Ye/de6Gmgzu7qemydDCKWWrq2BMqyRKkaLHpdDJGQx/AVi30559+690w5atz1Tj8estCY2o0cVVSZkeCmUnxrH6rlWN7gm/wDgOb+/de6Q8eCqBV1LpLFNHB4p0lDsZTJMdTKssZuwHP0Fvxx9PfuvdL9EFfjXx1Rk6KCcJdFeRnSONxaw8ZAuebqQT/W5F/fuvdB7/czDZeolpqnNiF6VmYFIpFikCi7fosbf05/qP8R7r3WDI7R2xRyRJBuFJI2jIZhQyTEyagWSRZG4/wBc8f0+nv3Xup2J/hOMSd6pXZqmaCloKqlgi5ZnC6o421hebarg8c+/de6N/tPP7KphRbZrKKV6hxHVV0c80MNBM5jt5NJW66gRfS4ueeAbe/de6y7irdoZOdYMPiNu4yrillWdpI1apEa/pEciaYzGQLrcFvrdr/T3XugIgzE+Myubpo67BZGorXEMNBVxeHWgYuFhqIixTn/XJAsP6+/de6iVu7tzbRx1RQQvjZnrYXaKkpvLIwkmuBeWUA2F/wCv4B/Pv3XuvYbdckOGx0seV8OYglYV1GFJSMyv5BI0kjMHc/04+g/1/fuvdPsUubzGUXJZDNVFeY3M/FI9qZgNUYmMTgspv9BYfWw9+690y7qr8zRlcxDUiSWVXjg/yWdmCy3V9aNYhbD/AAPBN+PfuvdJPAZCipXlkWvxyztLrrYq+kkCszWIYFtVlB4sbj/Ye/de6zVW48VuKeeWDDYKglw8jfcV2PqJg1XHcgzGOQMovcXH4/H1Pv3Xum3Cbt29hppqKbIVFFT1sshqJIKgPHH5eHlg1A31f6kEWIP9ffuvdJavzeC2/mzmaLNT5zDoWiqsfVy/dM8T8pKkcwIWxuR+R+D/AE917obdvZ/Y+8oYJaqvp8DTUlNqaqLIZKaBjqVHDByfzfj/AHi4HuvdKrb+3erMsKtMT2DDRuxJMtXUR0VPO5JEbU8WkA3JJd9QsLXAHv3XulBuvpyL+7keVpt3QZqGMRxJFPCtdXT8hb0EOKaZnhF+CTcm5sL+/de6S219n5PCVVJUxYqatBkkYRxwTLUQRRut1ejrFWVAByLi1/oSbge691ZB05khDA4lVqKaroHHjcNG1gNCCRAbk888/wCH49+690UX5GZPeVVuOHbe0ZaumPlEUssTuqyPM5YG31YL9Vv/ALG/Hv3XupPU38vff/ZNZR5/d1YkNDUFJp6iqlkJCv8AqdBLcXt9QQf+K+691ZNtL4vfH/oygSethx+4s94y0cCIJPLIFANkc3UXXhr2vfj37r3SnSryO42NHgcZFt+gcxvBT0scRU054cMqi92Cjj6j8cm/v3Xul0+3dsbKxMW4d2S0KyyPdYJtJNQsQBGiEniwuS1rfn63J917qub5O/ODbO3Wk27sGngraxXkhUUZXw0b6Sp1yRnkccqpFueRfn3Xuqt8nlt0dlZM57ddXM8VRI7x0ZYxlVLEhAjX45Nm+pN+SPfuvdD91ts6jhiNaYGpqaEIzNqLySF2NrsRe3NuPp/T37r3QwtFUzeZVWQU4jMcZlDIqgMD+2DydNgbk29+690qMBjEkkpnSaWSWOORna4jYtGl41BXm5N/zf8A259+6909qlW9bDOYkil82oI1hFMunSzysvN/wT/Tm9j7917oe9uvkIcbHUzY9DVlgqNTyBtKkAnQBc2I5+v+8W9+690MuJrcvLg/K2JpQ/nKLPOUkmp1VBqlP0IVhaw/qDzz7917pK17ffmsil/bjKxeREdFR5izXlLD+p/oOffuvdF93d4seGEaRw0tMs0jIpZy0y3BVL/1sp/r7917ogvyFy1DVYlZGeZ6iplMkhmh0pDb0rDGF9TWADc/1N/x7917ojEVHE0jyaWN3DB1IkRiTYCw+lv949+690vMdjZJGVg6+MFedbB18ihSCPyFAH+xvx7917oQcZBTywSB5Qk6SfsI1rs66Y9Stf8Aw5/H+9+/de6EPF09XR1Swa3IkpvIZwqsSx0lWRzxY6dP9RzwPfuvdCRj8MMpT1ELU8smQqXhlgZeY4mjLTtGzD6XUNc3/IHP4917qamASDTEyfwwzxiVJq1v1M51FwouQBbjj8g/n37r3Uapx9NRVdNFWV71qIGjH8OQAyGV1UoZXtpFx9SL/wCw+vuvdKeXOZbcuLpMVi6FqWHAU9arrGFeV6ZpFLmedzpJJQarWJ4+vv3XukaCsBh1o7OTpC82QgWLc3/I59+691xeqm1s4BZhdRGUcFSCbCx/oP6+/de6Yqipd6kVDFBPEpBFxzGeD5EHAufyR/xHv3Xumo1NS84gaNJYJmaMsTdUVvqF4J45+nHPv3Xuu8mIMcSxjdRLGkbzjSi+nhY9J+oAC88Aj/WJ9+690wST1TQVKxsYorAGTWRqF7oFBvyL/wBf9ax9+691EyeNqKWkSrEMzR1cSWK6jaQsSZnYXAH5twb3Pv3XukVkamSNJokAn8KrIXcAqWJ9QDEA8AD8+/de6DnK17zSM7iNUiUt+1cXX6Op/wBiT/xX37r3UHEHGT11NJXM6weRfKwQuxQPqtoH+PB9+690oXqYaqulqKWCKKhRmRI9ShfErsokZW/Nhf8AJ9+6904pJJTRACWN4EdzEkhuW4PqQjkDm1v9sPpf3XuoZWKTxzlnMhZtRSSyEa7AGw5H1Nvz9R7917rDNJDrZlMgVrr9CQstgLA/U/gmw/2Pv3Xuu6ky31SBQFVDcmxZRcccXuQPz7917piq5hNpVIyACdAQn1FWuGYD6fQXvf8AHv3XuulhdREsxAdzePXckH+qk/1H59+691NTGvWVMbUq+TUbFlcWDj6s1/8AG/8AsP8AYW917rHJHLQzDTEfPBIR+5+5E5DXHp/2/wCffuvdKFNz10gi1VH289JA0cYSIKFRmD6VubGx/BB+vv3XumGpknr5Uq5pVLSOAzSWjJ0GxBVB9D/xQH+nv3XusklR/D5iIHjlBcXVTqhN1uLf0seP9v8A7D3XuokdVHKXNVTqEuReNb6bm63A/wAPfuvdNUuK88jPBMgaRtMUbfqOrm3408G/A/3r37r3TRUYCuQmWWO8QbQGH11D8nT+L/8AFePfuvdcvsTqjRo9OsGOTWn6T+oEt/tufp7917pW47G09HFJ95rMsIUwLHGXR9ZuxZx+m1uRfj/Wv7917pTPioEhgS7RqwEwu3lDK68awt7Hn6H+n+Pv3XunqkC11NSUUkMUBiZ9Dkfvuh/AtyPp+f8Ae+ffuvdJ/JbWnqYamqo4HcQSCNpLMPGQCdVx9fybc/j37r3QbsXo6h45EKlXDEqLkFeRqJ/3r/jfv3XuhDp6/F5KnjLQFz4RFK0ht6ibK8a/n83/AKe/de6aqzB42hjqqmJJ6vWCkdKpaMeQ2sS3P4tYD8W4F+fde6Q9Fqx+SNWplikBBUM0iqrEhgh02Fwfpcf7b8+690KyT00ppa2TIR1TzKWqYTIxngCC6R2b6k8D8f4+/de6kVmNo5Gp5YplliqlVjqjIaJmPMf0N/yb/W31t7917rNS4pqICSNT4nmEcSEEq7K4ZlAYC3Nrn/Djj6e690tMfS1FbJCjYZatKSoMlQ8MUqicEiyT6fppP9ATa/5Pv3Xuj0fGH4zVu/8AdmMqpNqrWU/3q1bUstK80E8esH7acHhlsefoCL/T6e/de62rfin8RNv7GehzuRxONxEpSB4Fp0jjigQglY4kNrfkWB4/rz7917q1LH5LFYqKCgoKu8VOCtmZ2aMJGAxYSG4T6XOogDkAcg+691MffNZSBaeGHISwRSMiy0dO0xexW3KkkagzWI4Nj+ePfuvdPq5iOrjE7UkoqE1TSzOB5EUEaTPqGlW1ECwJ+nP9ffuvdJ3L7pekMFbW1wj+2cHyVF4IdI5kEl/q1vpci4BsTb37r3QUb27shx6RS0NfQZF5v3ZKGkinnnno2JHkgVBwvBBZrXNh9bA+690n8Z8g9nbgoGhxJljySVT0M1DXY94pzPoVmjgkIIIBIPpbgXLAAi/uvdZNs9/bdhSda2WWIQ1slCclU0MyxQ1COY2panSp0Kriwcgj83sRf3XuhWpuxdtZKJmm3BiDUNJCY4POiSuzqxJdZLGxC3Frgj6kfX37r3TBmd+bboKeWqp5MRXVkrCGKngljeRzLwEUxEguxAUAX5I5te3uvdd7e35h8vE1K2Cyy1MSiUI1OSRcEAxDVx6gQwPI0/Qgj37r3S0i3Fh5ZDE2qkk8QHinR4mVXNnQlhYfQeoE2/3v3XupK0WHq3MheCrqLrFCyzykLEtrlgbcqupuQb2/HJ9+6903y0tfHVQSYupUQ3VJYqqRjCkekO8iRLwbahcM3JItax9+690oKisamjigWWQNKgOqnKiPS97EqObnm634FuebD3XupVHXtT0skErPMajTGoICv/TyD62K3/Txe4Nxbn3XuoJ3LRYiuWnR6hvTJ9yDw7GwEYUEm35Fxe3+2B917pprq7H5mrhko56+gZmdZI76oZC1jcFrWYW4a35/r7917p1xyVMcgdamR4ksYnkjjEnmU6dTtYXNha4PPH4FvfuvdLOgwdXWVkE9WFqYiIyn/KM8YX1ITZiGCmzWIF7fj37r3U+rrsxTVE8NKtPV0UT6SlRMxcSWLfsrE3IYhrg3A4sffuvdB/nK/N5WBKgBsYI5GR41d1UFGAspZV+oI5tcf0tz7917pj2pU1M81SJsrCKWmmeOdjOqztMbEA6gbqOQTew+v+I917pRT11LSV0U0lTA/wC4DJVCdPGYgQVYtGLkD8/W/P05v7r3UnIb92mtRJGmXhieMMyRUlNPXSVTKQsixhFH1uByeDzc8+/de6R+d3bT42Fvt6WtpvPpkp/9xkyP4ZBqVnJNgTcH/D+n1v7r3Tft3dsuUqGmq5GEcJaK1RTSBlEi6bsvH1/BsQD7917pTTzwUkiVrzSQooAjBLglf1C+sWsQDY2Fzx7917rB/Gsdq1+U/wDAj+IX/bt4/D4PN+n6/i/9fx7917r/1avqz5h7rO1aGpy1Njq3F5jHSGTJt4pI1nTgszEFl8g/S1gQbkc8D3XuiHbv3pQbzyUmUxdAmI01UlXJU1zpWLLP+YkLi+m36Q3+F783917oBd11+brq6R/u41NORdKSOOFmUm2lPFYE254H9L/Tj3Xuk+8FbVwpAzVMskYeZKZGLsbjlwR+n/G3+Pv3XuoCY6omnSClghhll1h0nOoE6SCWP5P15/r/ALb37r3UcUFf5DHNoWGPUPMqenyLckIQAbD8f4/j8n3XustRgqmpp4poqjySEG6pqLx2NwwUcA8cW4/2P0917p1i2llK7G+P7adJYmBmc6kLIGBDi9uNP+v+f6+/de6edudc1OWyONp4Yn81TLpk+umOADgkr9D9eD/h/X37r3TfvDY0m3cpUU6ioZoZnDU5h4EYPOmb8j/X/HP+Pv3XukEuDhrpyoDiKUFfDIGRi9/1JzY2v9Tb37r3TFUbfioGnYtJrhY8u1i682UKT/vX+29+690nJUeeZYxGLhXdWY/ki54t/rf7H/b+/de6NV8S9y1u395VVBC7rDkYAZKdQxQvEwHlBItcfjj/AA/Hv3XurC88K9MzTbgoyVhNmnSK0as+kC0wXj+nPHPJ+vv3Xum7Ns+WohUeKFJdJISS4kN7s2hvyeL+/de6TMNbUUdEaiKPxqim7mK5DJwUf+pP9bD/AF/fuvdJ2syTVTQTaPGpRmZ1jT0y6rsSRciw+n1t7917pXY2ioKrD1sE9fRfdmBJhKygfcibkJHJY208A8/4f19+690laSCPHzvR1NQI4yCkopmYK6ubxElDci9v6fm/FvfuvdJ3dEOKx9fSR+T7jykqYlbVCrqupGkF7D/XP59+690xfc4qslkmkgat8LKXQEo0cRXQAW+lxYXt/wAUv7r3WTdGGgNHSSQUkc2EVo6kxJKfJDIB6oQTyTf6k34/p7917pkjyNLlqOoiqUehjxrRRUkSpqSdiSp1va3pFv8AC5/r7917oLNzrC1WoZI5X4AivYRBFvdT+eOf6E8fn37r3QS7er9wJNl0SY09Ca6ZUiOvU6WtIJEUiyi/ANx/vfv3XunbJTyHHmOohZ6aIMIGjjDvNI4F1ufoP9e9ufpb37r3TNhaLNy0cdHMj0z1krRoEb1xwMQL6iL8A/63v3Xuh5PX+Vx+3IK/GQxy0uN5q6i6iqmqGGqWIBLsW/r/AF4ta/v3Xuk9G0WRlVoYjTyQAvUioYiSMqPUTKeeDcW+v+P59+690316TSSQOkzOiyK0MrFiRKOCrxm/pFri/wBQePfuvdQdwUayQGCGUSzlC08tmWEycaj+P99e3PHv3XuosEASmpqZB92hs6skZf1EXZJF4I5/PAH+Pv3XupFZSI9MkMGoHzAAo2oByfWusAen/iePz7917qVBBBj6WaMhQ8qqIpXjDiR1I8sUgUGxF7i45+n+t7r3UevoIqandmiJjkjDq4RQAHGt2cfUfn/Y/j37r3SbgyMWMqBUUDAVCC4a7DQP7arr/F/9hf37r3XGGtkyVTW1VTCS9UGOpASrN/XUv0P9eLEc8H6+690GO62ihyBFI6LriCMkzCSWnb6FQTa3PPA9+690janIRrqhNSpKqVPGnUbA8rxbm5H0F/fuvdMUs6BmBCssiaGcXJbk24vwR+Lf8j917qCsXBlXV47kM1v2xfgAH/eAL/649+691hrZ4YnhWHyAxIhu6j0te7Hj6n6fU2t/tvfuvdDJsPsSR2ixOTdnMBQUctgqy25WJygF7f4g/wCJ9+690a7b29dJpY1qKeleJjI8c+gB04/YUNdf6WH/ABFz7917oRs3m9v5ilhrFqIKR5fHG6qplld1FgQighRe4HA/ra/Hv3XumySthoMZ5aKplM7ErJRSWIEK8iRSQeGJ/Fv9gffuvdJbM1NRPQmrkamp1jgLpjqJUapkLgaCeLfX625+o+l/fuvdApm66eCmczwzwVU9pQ7A+Ma7jQ4H5I554/Nz7917oY+ifkXufrreuzpM9RtW4ilrIYYRM6RTJSyuEZ2msA0aqb6Tf/D37r3V0faUW1s1tin3jtyR8uMvjTWyGKNfso5ZIQ7U2qS5Nr6bLf8A1vwfde6rL3dtyOlnrcvl6WgONeB3goCp80sj+sCOBBqQfgn6/Q3/AD7917oKKispnpKekFFFBU1QN6KnkkU+KM/tBBf6EAfXm9+R7917pB732nX0701XJHKKSWOJo18qqkRIuSqoByLWJJvf+t7+/de6MD8INw1NH3FR42XzJR5OmqaVY5JvF9xJ4ihplkb06mFjY8n6/n37r3VmNLgqs7kjokxVSWSsq/HEs2kGR5CwdVhABKLf63v9ffuvdLDDU+RqczPj4FNeZp4xIDE6wUYja033FVJYKODxf63/AK+/de6NVMMBidpyVNIFhzFJMgjqKaBGRlWPVNA0MJVn1EWRgASfz+ffuvdScRl33RTYZY9Ms7nXK9eKmlmgjRS5Jv8ApA/Fj/rn37r3Qn0v8FqMO9RNTeBgz/cVLSyLMHQW0rIguV4uLm1uTf37r3Qa1vX8eeSbJUmQpYKGIuP2tZragXDEtPLq1f0vb/Af19+690jP9xm3Goq+HHQ5WfHSB5sc08dR9ygkKh9TABSDyNXPv3XuoW5dt4LftLX5CfbEVZU1NPVTUVMzR089PKkRZY3kYj6XNluePp/Qe690Uio6c3vjq+SnwuOpKKWrh1VTSM80sMDIBBFQR/UvcgG5/wBYX4HuvdYaHpLdktbHPVRVU2TEIDU08egI0Z0u80NgQp+g5v8A0sLe/de6MXhMditvDF4j+FUNBVwgfeaKdyK6RkufGiWXVdj+oHjn6+/de6MZ17JlqqbIYqSOngxFTT/bwUNJFHNJUI8bLJLPKylk8YuQNQI+n4Hv3XutQz5f4em278jOz8RSxlaak3TXxIhjkjXxyzGVXAmJYck8m9zzx7917oIsJPSu5jM4IR1ZYnRiqBW0rJALWJP0P1ufr/h7r3Q6YKkqfLQ1dEjUxqHVXnj1NIIwfU8kZvpv+APx/T37r3R+OssdTVODqctNn4YIoKGWapSppdVHOaeRYfC1YJAUlYNfSym/5t7917oRtv3xlYmSosssKTjUkhqnljaCRdQh8cJsBbgahf6f04917oZtvZunr5Z5n8k88oCyKsjaE0WVJyqkXH5IPH14H4917oxvX9XiRJV4+esocIFghqSn2hqJa6YXHip5Ljxk/U2N7n37r3Qwzx/xKogEJiiFOlOqzRtoEVHI4WacmIqTp+vqNv8AA8ke690IFRi8TTQ0kWFlpqmhow1Pk3eUSo5lOoTUplRF1ub3CMbfS4sffuvdJ+TbtBNJUrS0KGJXEzQUzCJwJDe4dSLn+oB5N/rz7917pvyGIycki09EiwlUIeCvVAFpmOnRHYEEsR+q17c3+p9+690xyUmVp45qiWgqZqWCUhIqekWSGp8aWWKRrA21AjULH/H37r3TDV4/+8SJDWYarp6Wcf5Uul0VUHqAjUWsRbkgXNj9R7917pLT7ey8rtt7CZTMDBQkyu1X53TTF+kGnT9KDUQAAP8AEe/de6kUvX1LUqk1fUwywQM71NDX0oih8Ckw3EJtIQbcBWB5v9D7917pMzdQbaydXLkaWpjxONppLwQU1GSZqgqbmLTc6Qf0j/WPJ+vuvdZqPqKSsoGgwe4jlgs+iBakyxyxSqv7iPJUcsEBuAWN/p+Bb3XukPkemsrVSeCPMxVE0dT+7pd46fTYg+VCTpAYW+n+8G3v3XumGs6IzM0bUcM9BUTzOkUs+GklJEbc+So12BPJB/FhwL8+/de6i5v427rpKCGGnybUDBitPOfuHMjlArLKJGAFvzYj/WHv3XukcvU+/wCiopqTOTRV9PGkiiaGIkUyqnpkiVSS5/P6iAf8R7917oNchjK3F1BiTFZGGOmQRSzV2qOnMxBDMQfSCbgg24HHv3XukF2vgqjPdX5Q7X/yfeOJSTI0mSiWOSX9iFhNRKAPrIhcAc3sL/Qn37r3VVtT8hO16rEzbMqdxZSjwZjFHkcf55lEkcCrSmNwbMttAZlA4JNhyb+690FOYjpsrC06zyTS3kcs0motqezcPzyQT7917qFi6t6V0WRRK0Wlf3mGnxgWsLmxsD+Pz/j7917oUEGCz+Enp54Ugyugimmj9TqADZQ1/wDfcc+/de6Cb7zO7enXRJUxxxyjx6i/ps3Fgfwfrb6f4fn37r3Q47O7jkLwUlfOJIopAqJI9pS0h0tpLm2nm+n6XJ/N/fuvdGd/i8uNippK2vinpmphWKqSxSRwx1IH7YUGxYWtpsbe/de6SEnaeLWoro4aeCmimVxJOsanSkYA8kX41tb8fQe/de69H3HtZopTPjZkeniNNTKoUNUvpt5pH+ouST9Ra3149+6900R74FfI1SDLBBEoWmSNvIhLNez6jYc3H9T9T7917pWpubCNj0qMhUVPnkroUq44YyftIYmDK7OpFwQBe9xyR9PfuvdBl2hiaLcdJJn8XVCqjVxBTKit5bL+qRhe4HH0HFuSD9ffuvdNfTdTM2P3Dt8Ov2s9TSVctWip5KSSmcxBOeSZLsvP0uDzwffuvdWR7G25j6tMVBUDwweCMv5pSSr3UgyovOrTxf8A2I+vv3Xuk/3pSYzFVCQYp0qqfy+WpqXbVFCpkZtEZa/GkqP8PfuvdInZ29YaalpKbHTx01UoMdWkdo5NGpXjcsOOXUFbfTgi1/fuvdKmsyORoMdJC9UKyGp1SJUEfcVau6WCmokuAUuQT9T9PfuvdIVcDUZVIYqalD/tnyzqGaoCeTyF3A/rybjjn8D37r3SIkxk8OTaniR4zOTAYjrdo7HQ9SFbkC6/QWvyeQefde6GGiweWwGPpclVSxVMUczJAy8SMskYIZozf6NfSSP6e/de6UG3cvkxkR50dYPC0MsUUJEkjSoH1tYm5u36uT/tj7917o5/WO2S2MjqErXo5Z40Zaq7AwxSS6CJUbg3Atb/AFvfuvdHa25t5MHhUAkppKnxGRp2UkPqB8JZiLar8ngfkf4+/de6Ll2NjqmqrHSuaOgmni1pkkkB1uJiCI1H6gR+PoOP6e/de6Air2LQVi1GRyGVlq2ingWOEMqmVUk0q7I54FuNP0I5Jt7917oxPX+wpJ4KR6aeUS1UrJDRFXiQxgl2tILWQrbi9rn+nv3Xuhdj2/P/AA/IVDU8Sinkkppi7MQimya3I5XTZQAv+vyT7917pF7kjlnwNUlYXqng0KohULIokVUQR35KKgVjx9ffuvdBfj8hWbdrBUxVkqzeGRJlnk1XxkiXKyIw5FyWX8gng8D37r3Ulu1KahwORjFIJ6meQNSVkhuY9LlfKQv5sBb/AA/x59+690gt3Z8UmxN854zmoqafatdN44ZXQpFLGVUkr+rlib/0IB+l/fuvdUk7lzVNRYuhp58FXT17yVFZJNUTjxNBOpaP7eZbF20st1P0A/w9+690glpcbNjIqiloCwqZ2NTRSNcwGK8vEg/BFiDfm/8AX37r3T/Fn6V4oldDDJD9uaeQTApT6QH0aG+pH5v9ffuvdNGb3dSO80stak09SRDNUINErKGKILLYDShCi3PAub8+/de6UWNyG1ngowZo6WPGQLJLI/qlrBJ6VjkN+SGJv/j9b+/de6wZbfW3oZ6CmgImkxjyVLSNHdpZJSftoUA+qi4/w/Hv3Xun7D78w2Vo48TkqSKOonr/ADVlRHTKZKOPWQJdY+n4Nv8AjR9+691FrsdsqmykP29RWs9XUa6jICcRsKXm6QxMRcMLf4/4e/de6wVuX6+xwrccZcgqSo12llfTWSySFokRjzfx6b/i9/x7917pp2nlsDU7grauvyBXHRwNT0lC0cReSotrdJZGFydJAB/4p7917p4yNf1rmMklPU1c+HioKJq2CqjQGWWoWY3pXsLX08L/AIc/n37r3Vk/8vfEbLgqMvuWTJyVFTJlIaXG0sihKk0rtd2X9XNwCSQP9jf37r3WwFjMtSUm3BTUQDTS0/jhFmWaSRowSEANwQRxf6kG1vfuvdIfG9hY5MzBjJKyQ1rJKmQRHEccJU6BHpP1YH03J+gHHFz7r3QrZLs3CbUipqurk8qEwMUlOkyIiq0kBtxZl51k2vfg+/de6UWE+TXXNYs0GLx0lS2SL+eCWkooYKWOnUSuaUwnlrFQZB9TzYk8e690LfXm+aSbIjwLNHFJJ5oYGYxyIJAZCCf6EEXXn+g+l/fuvdCdmd2UoSR56p2aRpyAiMbBFC6CoNxa9gf8L+/de6KN23vjBR4rJ0kw+4COLQOoN4Ql5GfV9SQyC/AFvp7917qkj5h7Jx+U2DW5Wmgg8QkZ/tI1CCNtWsvGyD6C/wCj62Fgb29+691V5i9v7ex+IWkrqJqyurZkrBNAyQqKUgxmAx2J1/jk/T8H37r3QbT7bqBW16YdDGBLIyLMA8vhBLKbi9wo4PPP+t7917qeMBWxY2MMiCczKWLRpdwPwDwbXN7e/de6w1WCrpq6gjrKaJItMZ0KzEAhLuyICQoHB/P5Nrjn3Xuus5QU+HiiUMZ5i4M2jVaKxsGFh9bW/wBtz7917qF5GyP2SpLaMK51TMplPrYsFBta5tz/AEt9L+/de6dEtkJpFIkjSjpwirGxRpubsQw54/IP5v8AS3HuvdO9HHRyTxeKJFjpSxLSHUQpHqFj9W1cXt/j/j7917p4Jo6miqYoqcmpkQRGyD1Kv6fp9CfrcHn+nHv3Xum2lo8bjXjmqIZJnlIM2pQ6RBTcxqD+VP5I/wCKe/de6VQqcLFTNOtP+zJ5jE9iFRvysin+pP1NgPoALW9+690/YStwFEsbVX24iaTXLEVUMVa9wHP6uCPwPqPfuvdDHi8VsvIy0geI/YVGiRFkWNbyC4RHjNuSb2/BFueT7917ocsX0v1FuCkjWegpJZoxIxDxgypobSygITYXN+b/AOtf37r3Sb3V8F9l7qoP4jtWZqG4Ry0L+OWBiOCgQLci3Fjcng3PJ917otm6Ph92RgaqOpweayGbkS6NLWPMZIY1sI1YyckWAt/Qf7D37r3Rq/i9ju+tj7joKPJ4utagq5YIUnlkljp1ZXAVjxYqw5uPp+eQb+690Lv8yDtqfbSbdwNfjVaaSgheSokjJpomdNc8K1DABiWPBUgD6H37r3VUcfcuOx2OmjpoUgrJfDrPhSSOCPhi6PJZrEek+mwNuT9T7r3TJRdubppJvLjYFnhkkWpNMHMaOoF1KsGZUZb/AIsf6j8e/de6Yc92lnNx1wXI4ZpwqGWEQa0lpHAsojlVeWPHquR/Uc+/de6bMtvDdeUxsGJoHrngKq1SpqZFMXik1IsjsbWUjngX/wAPfuvdQabfvZmCiaShELxUwWSZfvGaplVVKXZJZCbWtbkf4e/de6aavde4MemOr8xNPPT51nys9FUVjTCY30mFEk1ALew035/x9+690ypujZ6VtbUigqqCfKP4q6GKad4Fp2F5T9svGr83PHP5vz7r3WTB1mIwtbXV+3svVTyPDNVUtJV4tzShPGRIkQlOlm5AP9DY2v7917piTtTLRRGpmSKaqapdzTLogRSLhH8SAKCB+Bzfi/v3Xuk7T9ibhq6moqo5GimaYyrCjo7fTlyHsCf9if8AC3v3XumzH5iWTMTZjMQz1aOx1jypBKC3IW6Hi5PNuf8AG3v3Xup8eSroZzMtRV4yjmlkaOQTySDQP0qCbngcC5/1/wDD3XumxtwZellLrlKmppqg/vRl6gwSWfSgCAFHvxYEnk/Qce/de6VMG7skkZkpcbUNNTIwaoamqF8hZeCFQlWA+gOkf63v3XukuMxmoj53jeBpZmld5NbB0vqIPN734sF4+liffuvdP1HuysjiqHeGbXJCHjlEUilFC6W8ZIN7/wCsT/xPuvdQDlslkYDLHRzyWcnxJEzllsRqchb2/oNVh/sLe/de6UO2dsbgz5Zfsq9YYD5I6ijWeVYZDyqOiLZSTbkj625tx7917pV5vZm6I0CTyZmyRDQHEonC3DMXmGk8GwAtx/jwB7r3UaiXdeJSmVMbXTRFrR1ldK/2sis92ZmYk2W1+bfjmx9+690sarbu+p6SnzOBxH3lNKRLUVeMiimOqE+RwkvjP0I4VCWtcmwF/fuvdB/lsD2Jn3fMK9efFrR0R5ZhA6ELeVEIW/HJAABvcf1917pgk21utQUSkqXklULJUxlnilmdxoZ5AVWNgRax+v4va3v3XujD9d9U7pmLHclbmsfHLSRmGKgjq30GRLQVtVOTbSPylxb+o/PuvdNWRlrMflmpKjNLPT0E88F68VipPDE3jDkSKxsTfRduPz+L+690lM7m8E0sKRQxLoeWMy0QMrqG4Z57rcj8C4FvfuvdBpU/a46Wrq8VU1P+UF1nSWNjFNE7XdTET/W3IsPzbjn3Xug/ysTGQyyRhU0gxqNJMd+NS6ANN/wfr+D/AF9+690wvDFKhQzTfbNfSixhXYqt21uxuTe1/rx/h7917qUJKeCljejeeKdlKSaZJFEovYRyaeLfWwJ9+69050TVdVFDHSU9Q6ofRHE7JrkYhSFWOxJPJ/qf9b6e690K6ZavgoKXbuPWsrq+IxmpdWmAhMnqMVPbhR9NXF7/AOuffuvdDl1Jjs//AHijeqlzFNLUeGNInmq2V/KQpCxykFjf6mwsOTfi3uvdWe52jbZOFx24JJ1jjj2/TyTSRupV2eHWdbA3LWt/je9+LW917qvmDulshv2XKTVQqYqepV4opBeQsrgBGZtQ+mr+lvr9ffuvdWX7R733Lk9q4rFUsxElUYljpY/JT/b0bnT5hJYar25W97+/de6MvsPrzJbphSvzUNXLRpFqaWcBUVW9QjaRiWtzxY/U+/de6FzP7h6j6T2FWboz9XR0aQU8vhjkeNKhZ0BBRUkJJ5sfr/rfi3uvda8vyh+Z+5O383XYza1VV0uDpqqVKSoiqGhJp+UVYVVuLi/+ufp7917on2GxLKf4jkmaqrZry6pCZA0pfWpctcsR9bm5v9bWHv3XujDbB25U56ugpSpZgqvG5QWK2+jXBFr8WH+J9+690ac4qalWPDxxoIoFiMksRUMVUatbhR9eTa1r/wCP19+690411GyUdIPMgUB3KOJFm0uNI1sxuBxx+D/h9PfuvdQqKkrwiS01RIIKaV6hpEaziUKAIvV+LAcWtax9+690/wCCimfMt5DLloGXyK3mdmRp11H0xj9QYEem3+t7917oyGMXw09OL1lJSSU0TkBJg0cyi7afoQbWvf8APNyb+/de6W9AtTRUZIqquSkqoytR5gV9BY+M2b6C5+t7n/be/de6xUMpMOTozTmokmVUjkCgOqA3SSJjZeDct9SBa1vx7r3RbuyIw1OlVHUyo9LJKrQIAIqlmcoJSF/ofT6uWtwB+Pde6rD7zzq1VU9AzF5YHCSuQscTP5DpPiP1NuCTza34sB7r3QAY+VtGmQKHRkFvSqsSxubgi/B9+690saCtilkKqdCt+SwX1x86V/H+39+690t8MTqgjdNQKOVkjH7lPKzHU8hNhptpP+2t7917oW8bnsZDR4+GWWN6imgmDOoJWQXOnyMv05vx/tvrx7r3Ql4nsV4hR0dB9tFriaMGGBGkll0keXyD8hTYc3PP+sfde6gU1WmZnp/DVvV5BPupPtZmYtGFOgrpkuAp0gW/23Hv3XupDQQvTJVxyoKtJWElENLOjrwCqi2pWa4A/wAPfuvdNk+4Kqglk0XpKarjRKqOnsvlY2Zww55uL8Akkc2/HuvdRXlLCncSjSJJHj8tgxWT1CNrc2HP1/J9+691idpo5UX9yQSoZVctZIyeAvqtcn8D6/7D37r3Uujx1C7yfczRwyJFJO0kkI1SylCEgXjk3F/oR9OCfr7r3TamKvE0kxYFldwpDJIh1AIwY8AD8/0Fv639+690mqmCpqJRj1USGaSOOGadiVvJ6lbyNxZeQR/rfT37r3SPzFUaKqlp2u0qkxEA/thozpPH0tcEi31Hv3XuscW9KSjwNdQVq1VXWgRik9QNKGa+ppV/BAAAt+P9v7917oJ8rXTzSVFS0jIGRQIgSAV03AAuf97t9T9ffuvdIHI1RRfQT+4bOjXB9Rufp/h7917rBDO0YjX1XkK6TEWFgR6lJ5/417917p7jmCSsvj1xEIVAIAvYC7FTyeOeP959+6906nISSPGJFjKIhChVIuPpYgfQcW4/4j37r3WYTypG3jpn8LSeTzWuAWsuhST9LH8cj/b3917rNoilJk1soWyq1yGLhQQTcf74W/PJ917qKyMXf7qZW1KPHqYlVKtcKbX5sb82/P8Are/de64hJfAkllWPzEI/A8lgNRA+lha39P8AX9+691OoYmytWsagzSA+KmUKdRJX9K82tfj/AHr37r3Tv9nNjmDBWiaIlKhJAyeOS/rQG/P+vb/Y+/de6a50aRwjOAul5DrCgGxvdWJvci1uP9j7917pnmllIZFWMLY6JCTr4P672/xt/Q+/de6aZTJaNhIQy8ag55S5YhUvbj/D/inv3XuuaNKqgkqyH1lS/P8AU3HJ/wB5v+ffuvdThPE7qyqUQqFZeNTMOQQGFr2/J/4j37r3WOE63MhsPETpJIBDC9uB+bW+v+w/x917pyjnnbXCDqSUg6JB+qy3Kqw/P+++lvfuvdPlIYZx46ulEYLKkjkgsqqmkMAPr/sOf6f4e690s8ftyGqRPtU8inXGr+Ql7KwAJRgOf9cf4jj37r3S0ptkPJFpqPM0og1AU8YDxqoGnyXFvrxb/Xt7917pJVmKyeLqy4W7xPclLySsCNOggfki1+R7917qVBM+iQVJrYYZ5A+mMERs59J1EgEsBcW/25t7917oP9/4qlhc1tDCiRSIEWC485IFnmkt9Lkn6/7e/v3Xug0oaiSnltqAlP8AqyxCLfUBcD/eOf8AiPfuvdCHhsoza4anTKZQFW7X0O3AZDbi3H+wt/re/de6UbbVo8nEyh40qkb0BPVHL9Swltb1fWxv/X37r3UKo6p3BBBT5Cnh8lE5JSshB0ahYvFq/BH+IIP49+691OpNrbqiEIhikkjvcLKQxVW5ugUH+hv/AF+pH9fde6EvbG1t2ZyqosS9Gj00NaJIlaI3VmW7sXC308fkC34P0Pv3XurZPi98SsbviqpZNyQTUEEQMc5jQCOsluDGdFwOPpc/QfQfX37r3Wwb8dumeruraRaLy4ygrqNI3FRPoUl9Wm6SkE2Kn6gkg/Xjn37r3R5KWoOYqxhNrYWSulFL96jZKpSghWnSeNHqIasK62ZWLxlrXAsOTYe69065zcM2CrKbADH0KtUxQ+GolE9ZLNVsymURNHGqNHGR6g8qE8C3N/fuvdIWp3V2JUVsmDpnmjnpoJf4iIIKGgoaim12QUlRXuvLIQf2yxW1vqR7917qNQ5be9N/koydStMjgRrVVFDHTQLIjFlSppY6lnci/wBeCQDxb37r3Sm27tzMZmR6yvyNZV01LK8cdTO8k0ulluyGeeXwsVBIEnh+lwAeSPde6kbs2dipaMx0uDpqymqKOWGSKqrA38NmljMT1Ede8jyxFmIYiJlF+ALXB917pq656n2lhcQsMkImrNM4fJ1MyzaHmIBWmZLgDg20gEmxYkjn3XuuO4OusDV11NS0+JrjVuHp0rsZFUU0MTQoAxmihtG3GixkQ/S4AAA9+690stg9JU9RDUnI5LOU9ZNEEo5IsjTmZjHIfRUPJT+omy3GgD8cWPv3XuuEnT+Cx2dq6Y0okc1Rr5pquaaeNq+K1p2jkZk1qblCALHkgkC3uvdCnjtgx4yFJ6Kgj8MoaUilDwiapClwzSR2+rBi3FiWJNuSfde65Yw5uWsq4dx4BaCajk0IxigmiqKZ0Jp2UDV9edVz/Q8EkD3XuuNfg6utVf4ZWVlDVgtoWGniEUjuhRVYcEAAtx+f6W9+690HVfgey6E1bPuqBwqo1DUyxrHSxsJXctW0QuZhoIjC+RbFb3ubD3Xukiu/dxY2sgp8zlsRSRedYEqzTOYJ1UF1Cabn9TNqY/1X8Dn3XuhWw+5Ys7GadMjiq9XDaJKSZIJUdTZze5YW4tpHPP0A5917p6kxkVR4hOgNQraGlcNK7KSQju1lAA/JDH/WAv7917qfRYmvjK1cpx0GHpKkfcSzRv5m/swmnRL+ljckk/S1gbe/de6XEjR0VOHd4snTlrokUdoopFsVjWVSeGuedP1HP9ffuvdTX3OEihihxck7TgBjCGQRAAB9BYetlvcG4JubD+vuvdN9TWUFIlS+Pknp8nKI3Kz3MaDkq4JuLg3BAH+ufp7917pHVTmqgkq5ampyEj1H+UU4/bi9VgTEV5W5B50fS3v3Xum+vxFHLE9TRLR0jtI0UtK6HyNTyIA7rKGW7A/nTzyDf6+/de6QtJs+eOsjjpJhUUMLMrmrmMSyAuSUKlnJAJ/2J/1vfuvdLhjTY+ONaUUMYSya6eGKzSIBpjkFrm3NjcX54Hv3XusdbnopEjasmhkMheMiUyAtOqaljTUoCgBTe7AC4tx7917pE7M3ftnc+cyONFHNT1tHM1PXSGRvGsLXHmp7HSzW5urG31+nv3XunnNbK2nlKx4ZsruJIhIIoKuHKSxSeG/0kFnBANiPQbcji/HuvdJr/Qzgb+H++Wf/AOBP2mr+INr06PvvJ+n9X9j6W0/2Pz7917r/1tUzbGc3BFtmHAV9VLk6WnMgpqQktFAt72CDn/G/v3Xuu6+uznjaGljaOmniRHSJfWha9vTbg34Fz/rWv7917rJR46qlhEslFOzRFTN5WKuLAAk/g3+v9P8AY+/de6EfB4ylFE1bDRtFJEp80rqAZImWwAuPz7917pqp8NXVuSaeSlgpoIUZR+2zJKhuVaRuLEf1P+8fT37r3S5h6mylfT1WSURyUAVBaFwUg1i1rH6/0vwB9Pr9Pde66xOzcgJGoqmLRBB+h1jALJGbljJ9D+Ofr+P9b3XuhKZcBiMbJjqhEqKitaFYBI3jVAo9XmkAsb/S17f6x9+690l8rmKjGOr4qljpY6ecJIKdY2+4gIAExkt6gOQOf959+690xQQx5rD5OqzFSs1YtQZIJJgCTE7foI/FgCCPpwPx7917pLPtXAmRZJaqOaOV2KRQnwmCYrwTL+F+gt9PfuvdIDc+xoZhHJSGSoltK84kuV/VwV/oALW/1/8AH37r3QcVu3ZaVIRHDG8l2i8ksYOguCDG/wCfp+fpf/Wt7917oQOihT47sWjimEcckoZGYEApqtYIW+vP454Hv3XurNGybtipoZEimimX7SVlU6rG2mQ3/II+o/3j37r3Saio/LQpDV1Mv3FJJIpCpcPATpiZSObgH/Y+/de6Z8nlKKghpYdRkjacpMiRMfSF06JB9fz/ALAc3/Hv3XuoONWlQ66yjAijdpoP2WZWVyfVNTtwdA/249+690yZJEyFVXNQP9rjZeBUoumNU4/YijHCm4vx/rfj37r3TLVVxpXihpVFVUqiqXjViq6bBfL/AKw+tvfuvdJ7LLClK9XUUZavqAZptM1kV4xZCoY8D6CwH9T7917prxu36uWqpq7zyIhjWSSGMkg+R7+RiOCFF7j+v1/J9+6904rPOMvUqZ43xiRtT6ij6JGA4IQn624uLf7D37r3ScL+KrejoGZIA5nlEiDxxknUWfUPqeOPfuvdSjiMNW1c1ZmZkhqJIAKOEx6oWkIsgYxXK3t/vXHv3Xuixbribb25K6roJ4/tahzGgPkaFZWX1RsW+vN7f7Y+/de6x7ao6ys+4ytS0vjinEkUEjNZoxwxjj4Fjb8+/de6FObH0uQFBJRMlPOTHYJd5AC2ollHCi45+n+wHv3XuhIp4srQwMj5OepRxGFppZCIJDwJEEaWUXH5+v8Ajz7917pK5DAiCqnyrLMrOoP2qWYc/koTY/0+n+9c+691ylo4KbFfxKsg0oSRSKCuuUD9CMo+hubXP1/p7917pkpMLJXNR+VZaZ6h3qJY5hpZBbUoJ+lrf776e/de6VNVj0poVYLHHOJkgMSAL+2LKzKVA+v++/Pv3XukzksTG7GeiSZCTHdGcCGwazEov4P9Qef6+/de6zihp6ilqKVFSOr8kby621U+j6XgYch/yebf1sffuvdN+YgnpKDwKvkSFUgSzGQKjEXMjNe5Fzf+nA+vA917pDZXDuop5DFyeCFUL5PJxrAX8D/H/ibe/de65Y+ifA5WhmlvPEYmZ4X5hZPqNSn8WFr/AIP+t7917oHOxckpy1S8NFTJ+488YpxY+KQ3RX0/lRbg/wC8e/de6DiORZ1Dn/OKAG1x83HIDMfr9T+OPp+PfuvdZ5raIv8ANlnJugVPTYWH+9D37r3TdLMQ4jkZl0gEIgUAm5PIW3+35N+ffuvdRlaKW4ZHVghBHB1qPoNVj/h9LH/X9+6900ySSRSeVNVM8bnQEZoyp+gI0ni4+tv8ffuvdDDsrf8ATzCGgzqSAwavt6safW5PoWR/8ePr7917oW490COpEasYZdMTAeSQwyAXvoGogE8f7b37r3QgY7d8den2GWZoqOsdUFRTxaq2n4uoWUn1Kfzf/iPfuvdNldWS0dRGjSuRFII/KWAkaJmBicMnAt+biw/Pv3Xum6tSOsnYV7+OGach1eaKUMQfS0bj634/p7917pKZ/HS4qqhqcxDLLTyQLNjVWVJEMBb0FlWxU8Djix5/Pv3Xurhfg53NTdn7Hruo83FTmtxiCpwTSSqJ3CxlVi0sLkLa9mv9bG4+vuvdNvbmxp5ciZ2rRTyY6omhqv2EWnBjaxIWIAt/S4W39efr7r3RfaSg2PU1FXj6WUQ56hAepnngkZaslSVho5Dx6jYnj+h+nv3XugPykO4M02UglEYp6Sd0QHU0qOjMPGA1goAAvfk/T8+/de6THXG95dkdk7eM8iJS0GXpamWnjiaRnlSYE+OrFtJYXH1JPv3Xurjd1bu3dUZbHbm2dh62m8lJS1lNFNUFEqvu4gDNBJe11+lj9eb/AI9+690KG1KXcVTU0s+5J/sZYYY8pV0MaF9Wr1SpIYrXOrlr/wCw/wAfde6Wj708uZShimoo0yKtDQXZppVEfohlq2S4jN7hQbG3+uPfuvdKyownZNNRRVtNkvPPBVCOalZY4GaKReWi06dSKLW+g+tweffuvdChsb+801PJLm9wSDE00f70LpDEzVEi2ijndrqqE88AGwvf8+/de6Ezw1lJTwmhEMoVZDMERWJf6B6aRgdaEfQkf717917pIx7QMdRU5mojT+F1AqWydO9OJmWSMakeByCATwLCwv8AQfX37r3UrCUeHzVPHjqeiNJFAzzCWeUwVDRPdbM6kKSP9va39OPde6R9XgosRV08lHUVFXJG1VJLPU1LSQU9NExaJvKxPqJBAF7EWIFzf37r3SZlzOSrjWTYCuArJAtPKtTSRyVTTsCXnkdV9MSEi1uCOSD7917p02ntDIpSxNnIZs3WZCcyzzUnljnh8ZDM0fKhFAIZmsBY2AFre/de6M9snHLh5ZsitHSU8PgjpC/lULEXUaZHjHqZ3A5a5v8A19+691qI/wAz3APhflbvmdIJ4qfIGkrUmkAjjqTMCWljmcWYAmwK8WH+3917okGAng+4iaSYLHG4KkudSi9muFNvwf8AD8j6+/de6HTE19JBPBUw1GTJjkCB4HMlPIW5VkFzyvN7i31uOR7917od9l1ZrIamKqkllExlcvG5gChb6tUZIUk254ve9jYn37r3RjNuZWioaelpqJDWQ/cUgeKSURTRFyNZNiQw/rpXkf7z7r3RmcbX0zZO0poceJKeJYFpfIjTWQBA0oIBN+Tb/iPfuvdCvTU0VJkMdFkpqcyQtDWRVTyMk8LcFI5GuAy/Q/W3+Hv3XujIVPYO24sTT4VGpvuj45qiujSkZ/KtnDP4kDW5/STY/wCNiR7r3Si2zv8AxGUppI0q5GMXNNI2PJNROh8Y0rKGKW406SOOR+L+690IuOzNPFPHkKmNZ6uXRHMktRPGQ1N6X+51cc2Cg/7AfX37r3Tw25qOSlqciuKjiepk+3ibREaoKq+rwyhbBBzyVv8A48+/de6jxVuRaKCCPOULY+dgZ4/DLJUwAEuqTMUdrf1OnngE2t7917oOd2ZXKUjiioqih0u7lqiZZApZ5LRqEa9hYX+g/N/wPfuvdJHOb9TFw00tNlqMTS1H21WtNCFlHjX91V8oJZRwbnkfT/Ee690hcrvfDfeJkszlGkonT1SUdVPFlJI0BWRdLsFjF7LwAQALGxt7917pCUnZOG8tckeWrIqKGnqaun8A11Ejh9EEMuo6bgcMVAv9TyST7r3XPGdtmqpamkq6RSsqmSm+1q3DQSqpUT1SRtySByq3J5vxf37r3TZi+w8ziaityWNlo6lKiJvJURy3cvGCoiankJAt/XTfjkkj37r3Uek7Xycs6eKhjkeoRXmljrmpZEnRtSVAMNrFTb6DkDnj37r3Qzy9p47P4yh/iVYtFNDGRLUVEJRppWj8UjGeMgOwABBsL8Ei/Pv3XugwrMtU18oix2ZqK8GaRaeWnqQ8c1PbWissg9JNiCPySeffuvdNmQztVC09Fk8dTVSGP7SsjqkhcsZeNSKQQGHB1LyOObfT3XuknldpbTfDJLSrVUuQqmnlqoqe8SRqhIEqqrFSTwo9Nhc2AN7+691Rh8oOuZ9jdizzUNK8WNz6tkKZHRlYSyECsRdAANjqP+3tzz7917ou7Uto3aHRJqa9oy2kJewBL8k2te5uPfuvdQamjDFpEQqVj1PyzASfUWJ4+g/1vfuvdY8ZW1heNIGZnR7uwOgoo4YC3+359+690uaKmTOpLHPMq1UavKC738gW4CLc/wBP6f4AXN/fuvdIvI7aqaWpFYIvt1D2iNiQrf6pi30HFyLWv/rH37r3T5g94ZHFTNDVTNVwtFJCvmcvFGb31RBja4vcf0P0+gI917pYjIU9ZHTSwR6wAsjrGAA7XIaxFr3P4/J4A9+691g3HR1VDQpWymkZJGVhGjDzRFxqCMq/69+b/Uf09+690k6Dc+QhiNKPShcNzpBBB1Jzbj/b/X37r3QgYvPotOfuQ0jTxyalDsS8jpZGCJ+oC/NweePoAB7r3WTJbhkxeJ+0SSSHyIksJpw7aC/pczLJ/hfgj+tvfuvdLPonHJVVeerYJzUQxtQvO0ikwO7VABWVgLX545H4/wBb37r3VoW1YZanDytBR06TmhpphOLFkKC4kAb62/p/QD37r3QFdjTNNXti5pGmMgYo7qVWQMup9CIAA2q4AIsffuvdB3g6eOkr2gnhWmlkcmoWZCt6ZlEcMiuQLX/AFiDx+PfuvdDK9LXZnD/wXDRCGmdE01koCCWWA65UVzzq5uT9Tz9PfuvdSdpU+Zw+ThaALIUhamq5pSGpjGTqGkHgvpIA4NvfuvdKU7NrM9XrWv4oHpzPPEkaLFNU0yyE3bQAb6r/AF/FvfuvdCbT7VyWVoKRXwUlOVkCoWjd1qHUWQQkG3KgXP8AXi/v3XuhX291NIIlqKfHITOypVTzjVPTSMtnXRzYC3Fvpwb8j37r3Rvuvep6TD7ZqdxZqSRqWjqY/FQuoCy+D1B442FyrmykH6G5H9ffuvdCHnN1bb/ggp5L4yvr5wsYveGGARDwp6wOT9LcWI+vPv3XugF3yaLe2PwlHMq0uRjrnoIZoJEjjkpkYF3TT9Xsbaf6/m9r+690jBsPEbXzsVGldU5GgqJY5jPWMC8bQsGlpnBvfnjn/D/Ye690Z2KpV4Kc0kcWHhp4qeSAIFSQ6vQja1+ikC7XPP0tYe/de6h1eaEU0iRupkJkedFQNBWyqBy5H41XAsDf68C/v3XugM3ZVZppsg7ywpLVJJTU1GmvzU8YUMs1xYE/7Dgce/de6A2oG5WlnyVXHJVSU9M1GoexFT6PTG0Q4Fvx9OOfxz7r3QUzmvCZKWeqmiMKTfbY/wBRhLuxYI0xFgBwAPr/AK3v3XuhS6cr63fOOyuzsrjKQz1mKr8VDUVCmOFlqadyisTdiNQUA2PItfm3v3Xui6yfynu9t9blrMfTV+TwWGklM2InymMqnpo1mUFhE8GpVDPq0fS6W+huPfuvdD8f5DPc2LxNBVv2rhoVm8aSQmlqQkrlfWVLAn0n0ngXt9LW9+691ln/AJHe7lWgoR2hTSZCpLO/22NZljLR3aRkP9kXI/1vyT7917pN7o/kTdz4umRMZvfb+ZkZg1PF9rJC8wdNUTKT6Q17qwvYe/de6KBWfyifmjBmajFDZwio6esqImrnq1WjbxgaSlz+g/Ufj835Pv3XulFhv5Nfy1ym4MTjsjicXQVGS/ZSpkrFNNRRIBIlTO4H5B0gfg/S/wCPde6EftX+S58g+qduHPQ5iDck1RSO1dDtmCStkppLqpge3J0i7MVHPP5B9+690BOF/lf/ACL3VJjjT0uQm8jw/avPBNStHTMB+6Wf8Ai3I4Hv3Xunaj/lK96/3jqMVuFnir4JhLjaNYpZXqxI2kSzS3sgCkFeeRYe/de6EWb+T53ji0rYcbhazclYohdI8e8IEFTVMCUqQWukgVv9e39PfuvdZ8x/J17qx2EGQym28vTVkLI00VTJBDTRxyzCNpJpwSbxm9goufp9ffuvdGh2J8Kd7/EjbtJkM4fu56+uV46eIu7SUVQonSoJJsSisq34sRY35Pv3XujBydtZWr+1gpp5InjVIo3R1PiCp6pZFS1jcf74/X3XugpzOcyNBuFMklVNE9RIJmcyO4lcvreod7g2139P9Pzb6+690LuZrN1bs2+0kdTHOPCrsAblo44reVWva+kcJzxYf4+/de6Iova25NmbvioavJS09FNWeOZgbGGKJmKuhW2gEcEAc/m/Hv3XurX/AI5d0x56joK955pTHpp/OHY6hCoSJ6eOxLAj6kngcf63uvdHezNRlZ6SfK0kyrF4HErFwUUyxjSTexvcc2HBv7917opO958Jkqarmy+Vpo6oRNBMryhQ8rKQz2vYi4FhwbcG/wBffuvdEx+QtPjJemq9RJTqIEedJYWMiOSD+5f6+oC45PPH09+691SvQZakpTUtkaATzxPULDUOWEMcbKVRjYC5AsSAeCTx+PfuvddYjLzY+vpaqmp0ZKxPEknjUo8Z4kEmsfQ3tcW/2P19+6909OsGUr5VngRYEIlaKN3V4rzeRWF/qNH1A/rwbe/de6myVUONlmnoKNZNcc8EL1sfkCo6aWkhuR9fqD/Qj639+690k6uip6mlqK+qCzyuOYCpUkMOZUB59NyLX5+nHv3XukpJt6Knloq5mfwMyqIgCJ21OwAROAVAAH+2P+v7r3TjFiZHlWWnpZpKh3VSIo9cbxsT5FYcAMq/j6n8cH37r3TpFi1Srgq4YZVYxpE8QXRFIC3rl03P9oni554/p7917p0nxc9FWxoPJDT1khtVsuox6Dd9KHlbAWW9/wDY/X37r3SwxtDtbK4HL49mZM4srT4ytdCor0BKtG6EGxVbn/H6gc+/de6asdteappjj6iVGjlRqaknCqkb6idazDkg2BAuP8fpa3uvdOOM6vrqzItjY4I55wrxxu7Apo1akKXvfggDn/X9+690LEWwJcUaaOtnKGB4FYFgdMcTgBgGHAv6f6f049+690Mu2pWx1b46FlV/IUllnJKu0r2YN9L8ccWv/r8+/de6NjsjFZOsVxBNPTSeg06l3ED3axMDjhv7Rsb/AI/p7917pUZXC7kw9XSPJTPXU2RnEIRwrC8ltDS2AaxubWI/H0H1917oeV27k5cRRU9JTI1RTPHL+3IIjDE4DSAMAbnVf6XsP9t7917o11N8H+n/AJk9cJhOyVrqOpoIBR/c08VJUVGtCDqgllBdGBX9QI4ve/v3Xugspf8AhPd8XoZJJRvHec4shiiklpSEsQdDI/JH1Yi/Btb+nv3Xul9jv5GHxWxFO8E9Zu2d38ax1K11NESpsXvCvCn+p/J545Hv3XuvVn8jb4u10EsUdfu7m0aTeel+6RNGkRqygHSb8jk/09+691Aof5Bvx4kibH0G4t748O/lv5KWRHQ8trdiGuPxzb/e/fuvdMG8P+E6vxvqozkG39v8RmIGSCnkpyYyqWaQ+FlJueQCSP8AD37r3QB13/CdXp7NUiCPujfq0+Pkmjo0fB09VU08Dyao40ZpC1hx9bj/AA9+690lIv8AhOZ001StI3de7JKlX1hn25DGbaiCsr3Kkgf0IF+Rz7917oett/8ACfr454ekEuZ7J3rXT0NNJTUrmGlpooUY3nmMaHSRfk35/wAb8+/de6kY7+Rd8EKNllzOf3puKfW7SuryxLIxkFiiUyEBQeACCfrcnn37r3Shh/ky/wAvGgrKdv4HuN5DqCpVZLILGzFvT5IxDwDwPx9SfoPfuvdDjP8Aypf5d0mBpMbXdX4+ipaZWj+5pq+ujq53eOzStO1if6/psDb8e/de6CLL/wAmv4BZCgMOI2pn8pAuogUe4alKmNS90RTIjKxAuDZRb8n6+/de6Vu0P5SPwB2zRQ08/VVZWSiVWWDNZqeplMoABDFgAATyLck/0vx7r3RgNu/y+fhXtCiqocZ0Rt2ZMkiwVFLWRLXeTXyrLNMCy8HnSwI5tx7917pNN/Lc+Lc89VDVfF7r+GglEhWu+8ZpdDjV6VJuh+nPPH+8e690iJP5V/wvhqzLP8csPFUGQz05GaqFp3j1XkZNRsVFuBbn6X/r7r3Tblf5fHwmgrqVJPjpiaCCnktLWUuVqFh4P6pVNxb/AADfX6f4+690Y/Znxc+KG18R/AsL0HtKjxlaYhNUyChknq/QFEktRKhcKb+kCQEH8/j37r3QH9ofyp/i92JPPksD10MdWTs0iA7hdaCRGFzG8MDh1U8Aeq1vp/j7r3Qb0X8pzrba23q+PHdTbYzFe0ZWlp6uurqykETjToiaolNjY8sW+vItzf3XulXsL+V11xhcS9+po8fV5CF4q6jj3PVUdDUKzFjTQw45lTSbi4dSTxcn37r3Uet/l+dHLNU7cj+PSQ1BLxyJSV8oFVIRp1fceT8/kkfX6/k+/de6nQ/yt/jzuHbLY2bpvEbZqIJY1MlZX1U8zOjam8xhdQ1zbmwP+x9+690bHbn8v3otNlRbDn2Ptx6fwRxCshonSseKLTaMVhbylQb/AFbjk/X37r3RbN5/yX/ibuHJVNbksA0Ss6s9HTV1TCnEhIa31Jv/AI2+t/yR7r3WCD+Sh8LI8cKfG9dw1CoXkqp6nI1Ek8zM1yuoW4Frf4fgD37r3QG7s/kM/FnNVjTY7blVjkaZ5Y46DcWQpIArG6wtHKzLfji1rfkn37r3Syov5FvxIg27Dj6nY9U0srBZJZc/U1NSpjXnTIoAIP8AqR9OOeRb3XusMf8AID+FDMZJNmZpZliBaL+PVvjYkg+mPg8kW5J/Hv3XulPt7+Qh8D6OvjytRsPLVzQyJfHS5et+0BiUg+WP9Rv+Tq9+690PmG/k2/Bvb1JUw0XSuHWOqAZjNPUSui/VTDJISwP1+h/2Hv3XuuVL/LE+FW0cpBLT/H7behNUxqaiOSrOtAQVPmku39Te4v8Ak+/de64dhfDf4ottnL1eF6q2/gMrS4+Q0eTx+Lipq3HmFNcT04dXiFiPqym/Nx9Pfuvdan3zznrMZX5Dbm3pJFgmq2oqekpR4pJoE/yaLTDT+m9hfgAE3sP7Pv3XugX+OHwyy24I4907xp/ssY0wmT76oaF59ZFw0rcA3I/H+9+/de6P3gqbr7ZFWtCKujkpMVIIkFS6Xilh/bujsSGXUp+t7j6D6n37r3Qc99/PvAdd0Dbf2xWrUZCaBlFJjBE0CSL6RNLJF9P08AW5B/P0917qnbtj5C9jd2VrS7sytSmKBLUmNSaVadOfSZowbXPBN/8AD37r3QZYqlp5ikAjjQhkCSKpeMt+Xcjn6fS/A/P+PuvdDPg9trVSRoE+4MbL6YmcJKeNNufryb/njj37r3RvNh42PbOLkiajWSrqYwJHY/u0YJ+iWsbj/bf4e/de6EV6imlgeWnpgDCqisqSWMwjdQqsot9AwY/1vx9CPfuvdNuXp9aUXknlqmmWNIXfSsb+MFtXpJNjew+nN+PfuvdKHH4ylelZ5pWjjlRESJQCiu49VwPzwPqf6ce/de6Erqba7QZFKoRszxSGePU2tXsWNvH/AFsOAb8/X37r3Q17kpc9BmkMiKXmggm+1WGPSKOpT9twwGkNZTdSOP8AWt7917rhVV1XCsSSGKFbJHLC8IlpzzwCg41fQ3Fv+I9+69035WsEFJIkbrrdQFN2ideAzPAV/AvYLyPre/v3Xui879x9ZUy5h0o5lT7f7iC91jhRIg0krhuCrc/T83tY+/de6p97cyUNduKrHjZQlSwZWkJdyCQXJBva/wBLj6cfj37r3QXQN43Un1oCWVb3JYfp5uOLW/p/tvfuvdPNLUyRJyqkGQ8Dh1B54/P5t/vfv3Xun+n3LXSIkKzoiQr40QgLqVv9WU+v1/P+t9PfuvdT4sjOqqkDSJMokR5QSRKrAPZweP6/48/X37r3SkxeayQEUWPlZKoEMHUEiFx6WIH+IA+v+NvfuvdP+O3XlsVWCaGWZ61agPNPGBcLcXDFgeCf6c/4/X37r3QyYPPVuSqY7RRVM0koWPQVhdxKoYg/k2uSL8k/n37r3TlNAz1tRBVoY5EnVWhMQuNb3c+n9X1+p/1r8e/de6yQ0YllmjVg6QEAo/DJqfSBqOm9vyPqOP639+6905w05RfU7CBPV6tKs1hdATfgL/r8/wCHv3XupNZWQM0LRCGqeKOQOgIjEcYFy0in6stxYgcj37r3TT/EI2pQx4qNHkTyECF4VLFta251fS/5P1+lvfuvdIvI1a1iqscbwPExSIW0RI059RQmx/oQT9L+/de6QWQwmTq6maOSkngq7hiHDNIIUHMiKPqCPV9fz7917pK5egxdPjKVYxOMn550qopEPhnjCr4iWAuD9f8AH6j+nv3XukDkE13XUxYKqKSCoGkAKth/rfX6+/de6RuRQrIC4AYtpsDz+RpsPoP95/w9+691hoqYvJYhgga503OknjSxP+Av9ffuvdKWkx1RMrmCN5DCnkf1liUDfq0t9P8Aff7D3XupVJEZHImZYxGvP5YuDdUI+l/p7917qYapihVmZo0kBRlsoIXjUwt/jb/YD37r3XMLU14d4oPM6xh4xGwBYqQOUHPAF/8Abe/de6ZZ5vI5Q2uB4y1uI3DWa6Hm/wBeRb6e/de6fYMK0rEU1bFNHHGkkkcr+MLKVDMsIIuRx/sRb/Ye691MpVqYmMlGklIYDrR0IbVJHfS4N/6/QfT/AFvfuvdcqjI1VSplqZPK7SsGUuA7lvVqPH9ffuvdNFS7s95Ht4lLqFJN9VtKsP8AYf1+n49+6902OHIdmjezWIIP0JNxYf7D6D8+/de6imLTfUrqSRY2BJvySdJ+n4/4p+fde6z/AGyxobaZZSulrEnSxFwPT/X6jj/iSPde64LBK37RayR+pyAbi41EAj/D6Xv/AK3v3XuuAgkVbjWyOpCgahf1Wu2r6/Tg+/de6yxmZZlaB7EfqQstiQAf7Rv+Px/j7917pT41zNNDFOmllZZC6G93U3PqFwT/AI+/de6MDtilNUymMALJDq9LaJy6jhnv9bf74e/de6WddWS4gLUUFVLJJ9uiTUsiFwdJOtWBAPP4Iv8A7D37r3Qd/wB+qKOrmWbGpJJO2mVpBYxEr6vGVvp+v5F7+/de64mqx2QZNDeIszkiZysUXBVQUY2F/rcD/iffuvdMuc2hPWQCWGaCrLxto0yx+Q8amHNrAWNif9Y/X37r3QOV+2KygmEUtPpDepbqSQhN1u9zf/Y/61z7917qJH5qaUeO3pYBZViuAoIZg4v/ALyP9gPx7917peYXKU0ehnmBYFpWUh2RmU+mMo1hqt+kf7Y8W9+690POC3yKrGQ0hlq6mmt/xb5kVWj0N/nddv0/ixva/wDrD37r3QqbOxT5/KQ0tNQfbVVS3+SAapoXjtzHYem4PAHF7k/jn3Xurnfht/L03R2JuHFVO7KJcNgKliMhkQvKU8i61m1/2LKfoDyfp9PfuvdXrdY/CTqvaFW1DQY3J5WGilaCkkSWoj+/IURtKyI30ANwxP8ArD+vuvdGlwnTfVGz6iKXIbeSD7eGSIfdz1M8cmsF1p6mEtZuRwCDzb/D37r3WPA7gXF5Oej25s+SPDVFQtNJVQUsokaKUlXUxRRaTEhAI8r3t9L29+690p957dxrRSZeLRjJ6EtKEnIjhlQEXeSCFn1MQxVRxb63uLe/de6RVBvPDT0T0VbhqSCSO6U7VUjRx1FlKoELWbT/AFsBe/P05917pA5fGbsqpfDtp6IxVVPO8NNhamKSZJmF/t5pqvUI4nXVrcLcWAFyQPfuvdJ3D4Ds6upcrt/JJPHTxmnnkSoysAE0vKVEFPU0ojLRhdJV3jQ3BGgAXPuvdBjn4cXtPMOclPPjk1CpnpDuWWaJwtwkS0xBZ2OkkKt/rYkGxPuvdCvkewtrx7Dx2Wwk9OkULGZaNZJIa8SalDKCbEf6r6WH0vz7917oRNo9j4/LY2hqXy9NAtQ8cbhqkiWZzbyMVbSf9iv15JHPv3XuhViplrMZUVO3p1ke7T0jRzvIznWoe7sQR9SfobW+nPv3XukUcnkqHLE5+Ovjdy0vnEhqoFjZtN2KAH1kXseRbi/5917oRqbegTHRz0GS1RlGjKxsqtChFnssoHDGxNrngW/x917ptO9lqphDPlqaOKSQ+OnmjWKVyVCqNZ55sLG5P9LWN/de64VsW4JYHq6fJin0s7xRKgEegoWCtJcEk2soAH1PPHv3Xuo+BM9RPKMzSRpFGI0WeN3lciRbuZFd2FgSbW+v1Nvx7r3QKds5Ckx2QoKTAUtNlKrKGeJ6WWAiPTGQgeKo0spcKT6TpubC5tce690iNtU9XR5iGSSGHF1DUp8EJjiDszM1meHULXt/qjf/AFre/de6FnGnsOreHI4vO4yKnjVo6mkqqeWFlZTaLW7s4cfW4QC4tcj6+/de6fJMj22sZo3qdp1tPVsFhAWRJEI4lGi9iLMNIvxyOQAB7r3SkxMu9cRi5qeq2zRVzommnFNWBoawKCzQp5nDahcXJQWBAAf6D3XuoI3pu0S/aR7Uijmjp4ZZKUtmg1OTrBpy/wBi8TN+QVmF+b2tz7r3TrNuttVImUFJhvuIo0ixtVOs1dJkZjZ6fHxxr5GDaQfXGCPpYc+/de6aMtvjbFDDHV1tXVUsxFbCIFQQSST0ULSSxSNKUiD8AIpcEkgWFvfuvdBnmezcZTVEMkWNzNZUGlaWOOBKeoSQtK0SojU0jqziwJQEkAqTa4Hv3Xum7HdkbnyMi09NsLO08sjlvuaiiekjeLUANPk1EH1NzaxI/P4917rNX5DcsVUJsemW/wA55ZY6mlM0cDA6WWCwH15ubj+luLe/de6gZHdGab/cbVQVsFDVDW88yRLLFI37crIFuVLajbUDc2sB+fde6ZdoY7F4HPPU0eQqpZpJ1MjVDODJE3H7oRWUccK35sT+PfuvdGZbHSV9MsspWlp0KlJ2ZS0i/qICXVlsDwQw+vv3Xuk5/D6DXf719P3vlvqb/N+DRq/zl76+P6/429+691//19YTCbKyFRuSs2tJTyrXvTtU4uogDWCLxLEy/QqDa/JPv3Xuhqoekq+ggK5lpFqKmBJ1RG0mRVJ0m6m9h+Pp/sffuvdc4du46idIKmk1S07lGdXvqjJFjLb68g3uf+Ke/de6npgMdVSrNjIZEi8gDwMrhHcEh1IPCoPqDb6/T37r3TlUTQ0+OnxdZhUpKiqqVBndQhaJTZlB+ug/7Djn37r3Uymyc9FRiHGTF6WsRacwOCylwvoijWPk/wBbWuDwfxf3XuuW32fExz1eZpKuSpMska0c0Z8Zj1agsa/kN+P63/23uvdR8tRLu0VRosZ9v9uoaEzxJHJ429TAKb2t/T/ezf37r3SaylJU1FJHSQ4797THG0r8RxJCOLMP9Vbnnn+h+nv3Xuk1TQTIKilLxrTzOGlSNCGTQQrCMWF/UPfuvdKLJ7do3hvTwQRSJSnzGQ6VNlDKxH9eP6D/AF/fuvdI+TFZB3p4VnWKoWVYvRGZIaiG1/CT9A1v99x7917oMdzxUVFJKlRIKKcXFRqjV0cg2DRgHhj9Dc/7H37r3Qb7U+zx/YmEyLZCQCGtiZmjTSrEtawb6G4+l73/AN59+691Z9j8/HLS1Zp1pVjCRyhqggtLqUByifQXJvYm59+691lqsnjoqZq6mrIkraYD7nGsuuSWK1maJhwAAeAT9f8AC/v3Xug9qZmrWlqhHJSYyrcNDNMpBjqmGqRXuRcX/wCRXsPfuvdOLVAmooad/wDKZ5R4ZmjBBYfRQhJFuB+QBbjix9+691PjjpJqQ4+mgMJNLIrKVCqXVSRKb/Rv8Sf95+vuvdQHpaLEYiOrippZp+IZ2Yxs+stYseeL/S//ACP37r3QN7slpqv7pXjqaWoPhEUUb60iJYkqpAsf6m9/fuvdYqKesgWA4+Q6GiSnfS7HQjH90sn+82vf6j6e/de6eM3HSYaJZlqYq81UIFPFDpUwOR65akfUAk+/de6RNJU1FPFPHMY5aWaYGJQA0xaRrXaQ8hVH0Fzxb37r3XDereKthhxUjVESU8TO8bEBy6Kzx3F+L8f1/wAfr7917oq/ZZycNVRIEdGmq0/aLahbUByT/h/xF/fuvdDbtuliOGiieJPupKSzAOpAewJH+Avz+fx7917oR9r7eoZcTVySrPDlYUD0/wBraeMIvBE0a8jV+ST/AF/2HuvdCLTYOSs23ICgkno5BMY4eJEUte4le9zwbjn/AA59+6903ZTDulLS1U1LJSS1CaozPHdW8ZAYSk/6oH/fce/de6CmemcZpkarWopoQ832PPhlVheyWvYAi34P5vz7917pRzIK6nWtgjL1dOgRQraYIogbaGJ+pA4+hP4/Hv3XuoyT/eUzrUiMgFRImtTJqQDWIyLce/de66bGyvRS01O7TQVH7njRAZ6YRgsIfIebDn6H/Ym/v3XumOGWNYjEtKkaWBkkUtrPiNmQKwP15H0vf6ED37r3Uh6GnrYoKWmdpHmkUKrOVIDycxyk83P0UfX/AHj37r3UjdW14MO9C6uojnKwmKo1J4pgoLSID6miJuLgDm/v3Xug63XVrSGrkrYYIgkfipZKc6gYRH6kUt+Df+l/fuvdE+z2R81RIsEgCNIwdpSTKRq/sk3t+eLW/wAPfuvdM4dYYxd5ZPIwPpFrc354+hA+v0549+6913NIoALzLGqo8oDoS8hIFlUj6ng/T6e/de6guqOqMivM9gZEJJUKbLcgG4N/8R7917qMzPEI0R2ZgQzlAQyobXsGHPH+xHHJ9+69104jkcA+ZtKFmZoyLOb/AFIH9Sf6e/de6a2WZ9RVZQFcOpU6b6Tdfz+P6e/de6WmD3ZLEgoa/U6kAxzyW1gDkEtYHg2v9OPz9T7917oScflizwzyzkwlgTIJGOhFbUDpvb/YW/p+eD7r3SkrNwPURR+BGemiV1ZnY/u3N9bAnm5P55J/1hb3Xumuqy6TGjpi8qLEwKyrGWSNmA1lr+n/AIoOfrx7917rjlMrOpWlWravSJ1kiEgVvELWKA2uV+vBJA/pcW9+690J/UPclR1Hu3Fbmo1dK2lmikqYAArTwlx5YlKj6EH8/T8W9+691bzumqTtHrXH9q4SoOOo9woi1MNM5kqaadxpanGkk6ma5Y24Hv3Xui7YWLHUdY2PqoojlIJAlRWSWJalY3U2+usH834P5Pv3XumHeW1KepyUVPCr4vFVkqDImKUmoquNX3EksXMYY8XJA+l/r7917oFt3bP23tyT+8ESzztjqilq3hrZoYqWICewaOZdXlNwDpABPN/fuvdXF7H3HD2Z0/szcm38aa3JU9LTUBiUPDRQGCMLOZZX4ULp4b6Hj37r3TzVU2fSpeHJyS4/I00KabsxkdJkAVY2HpmUi36ri1vp9R7r3Su2Zia2lrsetBi4JKl5Y3yWSyFPEn6ZCTTrSi4uFFwwH9CTcW9+690adayJqNsOuIeooRVNNPlZKhPvKVpTYizLzEBqAUN/h/j7917pLY05tMy9Dhcd93gKmSUu88karJJDwjCEq0jkrcKSwANuPoffuvdDvtXO0a1sWKmo4GqI1WFlknXz0Ct/YEMpYObW+oNh9CAffuvdKLdsMTUxx8PnjoWLidRrhgisdWuV6cAA250k/S1gRce/de6QVPtalopRU46SaqohSKNEksTEA81LwVAGm5FwFe/P0A9+691w2bjsZu+vylLTYypixGNdgJMo7QNJVS+hkCQJaVfrZr2/HBHv3XukjloErdwJiqOihxP8Pq1hrqfHzxx1FWUfSs00yr5FjCAalv8A0Nxf37r3Qo4yKCGqGTmq0psbRxmkFL4pjW1Gqy6gykJ4iQFs5JIP1PAHuvdLajxJqZBWy0k+OqJh44Y6qKYUbRotleMIdIOmwAN/8Pxb3Xutdr+dV01WU2b2J2lRU5fDVtDLg6ppUb9iWlbUG1iwGokkfn6f6/v3XuqKsKtMBItZI8d1YxKFDzM2uxXSfwOAb8/W3+HuvdGI2Ftysy0P21DW01PIR5aYNJqVgBd2kvyrn6AAj/D8H37r3QnrtHN41hJDFVSqzKs1WHlWKNhy14wQLH+luf8AeffuvdYItw5Whmeooqd5K6gLQ1dRFOSEgBuHWIWt9Rz9Qb/4e/de6ESn39umsSOvqMpURfw8QTaY5SxCqbQhlN+bj6X9+690NtH3XlK1If43JFXVUNPGIBSzJHNpZvQ1YBYWHJ5B/wBtwPde6MH112JQy4Wopq+CaH7qZZausqBDVtHE10VqWVQWUD62BH+P0v7917oaMLv8UOjH7cyCz3nhdZSfNMkqEJaSKUFUjsdVwQSfrewt7r3RicdvCgmo6SppM5Hka4RmCvSunEFO9YLq7RRRlyyr+RYXIv8A4n3XulHtneHpNFmcnR1r+WSImhiJRTKx8IkjIIBWwXV9Tb/Ye/de6M9t/fuMoYBNS4elWsjoxSxyLBNj5KgQgq8j1kZQsCOLfTj6fn37r3Qa7k15qrbJ1NFQSNWOJoEQFaFJYzdYpGhC/wBPUy2Ym9yffuvdJybZO3cvDV1ufoaTGVkcLvS/YPHW0l29TyxOlrFvpa9weP63917pPT9L9abmo5qzL/epkIlK0T0KTLSEqmlRNCGH1PN3JP1F/p7917oOW6A29jZkUua2R3GoNFDSllmPCSqeSASbBT9BfkW9+691KTqHB4F5JqXDiWfyiSaRSniiRZNQl0Ndhc/q55FrcAe/de6zVXVW3xLJWSQUlF95E7qsMjsCWUvJK0Qa1z+OOObWFvfuvdJCg6o2zhZa2spq6rr2qGUxRSqVjic2tTxRMSxU/XUOPrf37r3S0resMPVUVLPPT08dReM6fKkUHjKliRGhAvxz+T9D9PfuvdJKo6rp6OpbII0NHSwGJ/uqYeIiU2KKqggckgfQ8/4e/de6x1OxvNFNFFPR1leKjzxipiYyyo8YsS6jkgWPP+39+690EOepzjtcdSkkJjkdKpoVJsyMVAUy8hT9QBa1r8G/v3XuiU/MfrqbenWP95tvvHkMrtGRa93RI4qtqInxzQFmGpiFueeSOOfp7917qnmmQpLGkmoSzqJpF5OgMxDRkfUEHngcc+/de6zVUUywnxLE8YkJKsp1tGb8uw5JH09+690jHl+2mMulqZZHPk8ZP5Ok6gfx9PrYf1/x917pUY8zkCekfyqjiUkMEk8dyCApP9PxY2P9Df37r3S2nrIMrSCkmjlWpFgr+EqxhA5B4sT9Tf8A2P8Ar+690ispghLEsyU0kUOp44JCmkSuF0yKsvHAA1cWuP8AY+/de6TlHk8lg5oo3Hkpg4YrqBsnBDFh/h/xsX9+690JC5PG5nHl2cGUWKevUUcekKR9PoB9RxwB9PfuvdIbKQGhkfWyjyAuNQIdf7KsfwPqD9bf717917qJjqurFTCaSeTUBqubKqKvLKrfX63J4/1/r7917pa7XoN4djbjodl4CnkzGZ3BkYKCioIUZ5qiVmCgIY11Ki31OwuQPzz7917q+eL4KVXx76Gg3AlVjs1l8hjMdNumGNopYqHNVLiaRKhai0scdOCqgqoDNfUdIt7917p064y+JlxwxVbjaFIKFIVnyVPGzTTrwtwJAF0Lf6EWIt9RYn3XukT3N1pHNWU+epqdMfgzSaY6imAd5KozEmZFH01KQSL2BJFrAe/de6KnJhquqrRSTz00SUczyQTGJxLLERZDK5IuPoQvPNz9Tc+690uanPvjaSPE4uNa8SLCuuKRTLDILMzJf63J9Rubm4Pv3Xun3CZOrimS1KsksqrMlOAdKxg6aiWSQcBxpJUX+lhb6e/de6NnsbDY14IszlYGkjjheIGmku7JOgEGm1rm/JH+uD9PfuvdKjFbc3BPkKHG0NY8lJU1TfZpI0lo7HXL9xKOFIHIH4FuffuvdGx2XhcXg6ynFbJeqlRYJ0e60kRDcVEjMebg8X/2A49+690K2UzNNLUz4QuZFmhkio5qdVagKRjUNZ+ikMTY/X37r3RXd17Zz+4NyUdJXQ+HDQCWc1NPJeUrEul5SV4LXNl+lvqPfuvdJDK4/JbfkoKChhWqkgrRVUFUjLLLdZQGeVW/JIufr/vJ9+691nqcnJV7rpZMhURV0iHzV8b+hYZCdaL4jwdP5/31/de6GZslSZaNzj5nFQtKlGtNqLoAWLzyqrf2BckHixvY2Hv3XukVXisx9TQ0kK1Ek4DLPVhmUrA51FVFrf4A8kix+p9+690y7q2hPVAZUV1VHPJNEyQuWRkVl8RJkX8EC/0+hN/fuvdBtWJJSRtBR1Mc1WkupkdiBN4gVQ6n/tD6f42/1vfuvdIWtESY+vq8qaUwR+GSGAoFlMqgJMSQefWGP+8+/de6UXSWexo3fHWtSRn7aWN1qFjcR2VfHFGiqLBxc8j6/wC9+691sdfFTDU/YtLPuvH5yuhhp6eOiyVJVSNLQSzQCyRmGf0obAWKgfX6/T37r3RocyNpQ1H2ma3FSRpNqH2paniRQGEBC6zwwJWwH1BJ4sffuvdIis2fsmWWLL4XMwSVNBHrTw10LmemkGmNpFX6XAvYng8W/p7r3SdqMemSyq+Lc6Y2WamWloaPXC0AmiZfJMJDYKCVdSPr/Q29+690ydnZzObX29VS4aKnyeTkjNLRSTxKKASL+4tXUTPxpUBvU1gTYX45917oF9gY/sjdqUGazMED4PK5J6tcrSzmGSOgp1+3niWKP0jRKjqoHBAB5vf37r3Rk6ajwWGqGopmr8hQ1UJeZp5BJCp0FDpU/wBFN24/wNz7917rlgto7UGWnraRxJTCkj+1hkurPHEQt4R+OALIPqP6+/de6EobX2DXlBNT4+CWQxE1FRAn3JSJxJoMum4AYk2v9LD8W9+690qsZs7rzDnJVuAx1DUV9RKlVUSU8lj5ZEEbyE/Tj6j+n+FvfuvdNM+2tvVryU1ZTUeU80yrIsrwyBT5NSvKsraToABFvyL/AJ9+690Vf5j4LrNepd15utFC+QxWKyEVBTRWaSorqWmec6CbGOJY4yruBYckAkD37r3Wnxt35JbOyPbkvW1VW1tJmmT7yn/yaaOgQhIJfsp6l/wTOAkiAqbAE3NvfuvdHM3JjppcNFXkzIyn1Tk30tDAD6rcaAykXH1FuffuvdCf1Xu/GZXbb46GXyZWMTq8KfR5PEsQqI9P1BOogWH+uPfuvdFA+TW28XSVVdW0tHUakpy0U1OiWNRYBzIOCeSb2t/gffuvdGG+Gu5o2wFPQQSCprSkENTHUAKYF0hPLAy3PAsLf15Pv3XurpduNRZPBQ0dU0nhho1esEuiDySsDHfU36wF+nA5H19+691Vn/MEnwXW+BxuT27UTGsmrKd5zFJZJYy9pYpBexIXkEW/2Pv3Xui90tBW7/6VarfKmopGoRPHTOCVETq3gSR1v+mxBBPP4t7917qq3cNBJDkjShTLSyzzQk6CqRsWLMuhbarA6b+/de6fJf4ZFizS0cbNlqeNWhkR47FI7tqKlSb3JH+tx/U+/de6T9LPlpZ4oj46vJTSItUHi8UZinOhI/IhAAU2Ug8WB4IuffuvdKiqw9RiJRUZmlkdogy0ghlSale1o20yIxBsbobC4IIJvce/de6g1GSlMHglolgWQOaciIhxoB9Kk/qGr68Dn37r3UvFtDm5aDG1WoGeeGIy+IFP85pRjLb06SSLD6j8+/de6XGQzsuz8jWYenxdFVY6mnNLDSSwgSkwxeJq4yrzdgSRc83uCffuvdISmjmrKeUy49oKb7o1VJULLZvE0xP2um4sATc3HIte35917pzelNSp8lXTyM0ogjoZGsxlmIKmP1GwNwRyf6f09+690opNv0OIK1cc6OYaSMSUoTS6VJAtZiTcL9Ab2P1+lvfuvdP9PUUrULk0hkrnaOoHoBaMBiWlhVbfqtc/69vfuvdZ9v7k+2r/ALuSU6BIGLojAwSWBSNRc3F9WuxsD/t/fuvdCtufJY2Kmgyq1tBkoZsarJFHJapWRgC0cyH8q1yOBx7917puxW5my1BRw6ViYrzNEg8lQqPZ5SSeGU3Nybf4C/v3Xuhp233YNv00eL+4BlpGd4KlSzM4AsByCov9bC5HP9be/de6Fah+QdZlZKOpfGyVFRToogjuRRzMhOl6iRiLAcHi1x9P6e/de6HrrbsDJb2Z8e9cuIyCVCCKjVDItSJJfVEkin0gf4kgm5sL29+691fj8UMZDgNppU1MqefwxGseRgnqsObt6OLEk2vxf6+/de6NPV7x2xQxCSpqqRSxKRJSJ97MGk4DrDS6mI/qVRrH8Dke/de6SdZ2BtOkpP8ALa14opmZVkqcTlKaNQDpa7zRjk34+lv6X9+691Cg3psGmdaum3LSEKqSuk07RJHHI9o2maUhV1XuNTDj6D37r3S5wXZu2qs+MZ2gRUEgWolngWF1ILMiTamvz9GAII+pBv7917pymzuIWZ533DR1NPMV0rFKnjdV50sP6H+oJH5B9+690n8runF0KmppqqItEgLiKVv0X5kjjW5JF/oT/r34t7r3TLQb4xeTqqZHeVZXDadQZEnX9Rcwr+QOfoL/AJ/w917pQ1dRQPDJLHVRzxMbusrNDH5mS/jFMQGI4F+eT9ffuvdBSm75sNXVsUmCMNKPIy1i0lI8bfXgTeO9j+Bfi9ifqffuvdd1W8cFUUMVYxpopwT5BLFCQWvYo0em9x9PrY/654917rg29KaqEdL9pTtE6AwzNHEEB5bSHK8fkc3/AMB7917psqv45NKzUe01Vak+JpopYLOhHpkjeFF0ngH/AA/PPv3XunCHGZaCnp6meipPFSEyPSTRpPVvILmySKl7HgG4NhxcC49+69021PYW4cefLBsEz0sbOsjO9MpAuNLJCwUi4P8AS/8AQ/X37r3WOm7ayeVaaB9m1VIITeN0FJI0bggXVCLaTybMCPx+ffuvdIDtHcW6q2hp6zC0FW09C0bz4/RGhe3IMlQGAVT/AEta9vx7917oJW3pl8/j2fJbar9uyKyF4JCKv7ioRbpIIk9OliL/AE/3o+/de6R9R3ZlcFHpy/XuSyNHTlRPM1MKeGkuxVZ5o0NlUnn6cLc/m3v3XulltT5DY7cOTjMVNNtqGjqIqDzw0UdbTTSSEeNY5ISD6rFV1A88k2Nh7r3R3NvbqjykcNHHPkKmIxJxU440n3DuNaM8l2sp54UjjkWvz7r3Qk0OUNFCshwlbS0qN4pHQrNBYAqWZv1C/P8AaA/2NvfuvdRKrHUVTHPNiYfFPO5ZaqWLkFuWOs34B/1z9f8AH37r3STo6+jFa2Or2Es9O5E70YX90fhtLLbm9wQb2+p/p7r3Tg+cxNLVKJK2piqAGIdFYhVX9MZCarC31F7/ANbfQe69015TfG16KKaWuqHUGIu8rLKLG4MdjpNvp+P9t+ffuvdN0G7NuLTU9RR5+OFKwOQGL6Wc2JiUcWtxyw5/A9+691iqexNoYqNo8luClT6MytE0xvf0gGIG/AP14H55sD7r3WaHfe0p3MEG4qeGuazrHVSJSJKrIZEEXnCi1j/YuT/Q2Fvde64Uu/KtZ3lOXwlbDCitEtNUwTTrDyCpYsdTC3IuDz9Cb2917pUUO6WrJ2CtHAXi8r6ZoCrL9TqUPdSOB9Lk8AfX37r3ThU7wxdC4hqaqeVXTyKxKNEkQsGLOG4A5svBP+B9+691Cqt37Vlp5YqieKpFlkZl0oIozYE62f62N9NuOAOD7917quv5rdq7T6267zG4MfulqaOppZaZMcJ41RppjojEkSHUym/qIsAfrx7917rTv3v3Fh979sVNXkYIJsbgq2aoA1JJ9zMk3kcxPc6h9Pxb6gi9/fuvdOPYnzZqBgxt/DRrjqGmQ06LDTxs0lkITyhSCLA3uOf9sPfuvdES3H2z2FupZ6LESVK0dSWaebWyuLsQ7liSRz+P6mx49+690HEm0KqR/usnWGsqprPOGkLk6TyGZueDz+P979+691mWGgpXenULZ20lmhDMCQCdK2sPoL39+690JOM23FR0cE+inJqVvZGXW8R51srA/W/4t/T8e/de6Mb11t2jigkyD2SkhhV5I3WzzHghUY/m/wBB9OP9h7917oaISlZULHEqxsViFNIdJUIbm0gH1C8/7b6j37r3WLITzRCS7aHaQxyqqOIXCEl5HCkDk2Av+Pp7917r1LS1mTigng9cUEkYfxBY1RWawESHkWIP+vzxaw9+690oqCWvoqiXHeHXGX8jTNpMiEjSpMf0uLXNjb6e/de6MN17isnSQQSrJa5aRZHKAul9TSR39NjcrY8g3549+690KrYbO5KtFZGtRKrKRreQLGVVLRLZyQAoXi1v95v7917pN1dLXxvIs1NJPUGQRTrC4aOnkRwCy6vrxY/Qfn6W4917puz9K1UkEUaUkNVDG5R6p/GJBYG5J+nP09+690BW6JclT4bdCZKpVvFTusUccqSRvE0Y0BZV5sCD6b2/Nj9D7r3VJm9nXI7iykwQKRWTRj8gBJCAbH+t/wAce/de6ZIaemARRH5JiCC5+iBVHI/x9+69040+JFSFC38ksbWcA6dQJBRrC1iCffuvdLTB7DFYIFkZFqZUdmQK2oaP0vcD1A3+gN7/AE9+690sm61yupUggMUgiZgJVZVfQl1UqOQxH+q5+nv3Xuljges6yKqklkp5FlEjKsEXCScARt5CNPquOP8AeeR7917oT26hgb/L6KC7QtF99E41SxzkkSSG1gU1AgcXuDe/v3XupuG2FWUVZLXUTqaulqVkLEqIY9NrMiG/4+t/z7917qRPHXVktZJU00JqpahbVYYJxq5ZnPFuD9Bf/H37r3TnBSU0FJM7BTNGp1yqoaMkOGMyueSRpte59+690jqysigeap+7EqrCior8MjRgghUHH4B5/r/sffuvdIuTKtUzLXKq6kQsjE3MkZYoUeICwJI5P9Lf7D3Xuo0DrKZC6TzOWWSaEPqKRFiVVCf0qT9VW3+PNyfde6kyyQS1EiStoM5SJo2NmRVsSvPI40i/9OPfuvdO9XXrV43z1gnhydCsa0tWhWMywRnQImb8jTb6+/de6CbLaa3TBKxULUGWN7L5AjmxZyDz6rj/AFrH/W917pE1uECCWdS1THExbyxgssshbUxZjzpC8f6/v3Xug6y1CPLPPpMasS6B/Szf2SFUfW5/3jj37r3THTtoikKLMJXPpJJSMn9IDBgCf9gbfT/X9+690uNq5Ghoa1Gyjt9u8ckMsSBirGYAFiVuTpP55/x/p7917pvysNJHXVseOmklpgS8Wq4laNrD9J+n+3vxz7917ptilmemdNTxKCAysAWJAsBc/wCtY/7z7917qZjsiKKugeWaaGGNf3JacBp0DjRpVSRe/wCeeOT7917rHHGk1TNKsryRPI/jDaRI6+U2L2tyf7RH0+n1Hv3XulfjKVS8aSRslOGGqWVvoWv6QfzYW49+690o6qNUeMQPGUU3CqFBdP8AUmxHP9P6+/de6SroZJnSnRo5JJmZAwUkEHkBh9Pz/sffuvdNNVKyyyF1AB1K9kJI0WNx+eT/AK/+w9+691FLgoPMXZSw06blgCD/AK315vb37r3XAjzVKNGuhdagAGzsv6RZAPoD+f6f7H37r3U9aUSSSCM+JLlrBfqVOn12+huP99Ye/de6mQ0yay0qlB6Q0uk6RHexta3P19+690oq+TENQIlBTiN0NpamUgM/GkqqAfpJJPP5/wBf37r3SdFJSxsKg6S2kFAATe44FhwBcf7z7917pT4ajkSWBY4gI31MCwUkHVwB9Sf8P9749+690YzamIrPR4acLJJEjSykFeCOUBXgC3N/r/UH37r3WDc2PehlMl5DVzSGNJQ4IVSLMAwPA/1+fr/sPde6ATI7Zyscr1StJVSPO7rpkCllvyHCj6A/1/3v37r3TYcjUwqI5qSoheJyhk1qVIPBvGfrz/W3v3Xunql3QYolR6eSbx6Y1lVSoAJIZdK35PP+It7917r1VlaaeoHhMip6EMVQxdbEfSK/Nv6+/de6mf7jZNAMCBNYLmAXLH6XsQL/AI5+trEEWF/de6WW3Ni4fcHlSGKuWqEimMQQO8Z9NxdlvYn+vNvx/h7r3Rt+l/iDv3e86Nhcdl6il+4iWdzSkr4y/wBC7/RefqDb/C9j7917q/X40/yv6nD4ah3TuVhjBE6zpTSw+aRCTcGNOfr+Bf6ccfj3XurOcFujD9PLjdoY5wnnRYYsnkaaoMDzAaXp0WnGrixN7Gx4BNjf3XuhcXtPO4Gf7vDUNJMs8EFVDXw1sks58ptJLNTylPFGBcjWLj8Ai9vde69i+2a/IvXV1ZVnIAvFC9NWqkdN9zIzWf7lyb2/qhP+xvx7r3XdbujdlRJLFQZeg8It91HRTU9KlEX9KQtXM2o83NrAm3Fze3uvdAlv7tTE7XxEGH3Huasp62PIx1S1VFJNV11SrTeN6ZyG5QAg3cgAXIt7917pywO9urd0uuRx09bloKejmariSZqatopo0IkgmMr6UkLC4sCCOTwLH3XumDb3Ym25cllcZt6TIbVqKJ5PNXZKvjqamezeSKOkRRbUPqObWvx7917pzyPYGXoMrHk8Nm/uooqUR5agyk9FNPXXYXq1gp3JCXLG4DG9ha1yPde6LNu7tnbWa3LRV2bx2YpRFW1MEs9TRRx0JkQi4YzrezFR42R7Hm4PNvde6GSLdGx8hQUVM8jtVzU0a0eKxaieSpiqACRUqAfQR6mNxc2sfrb3XumjNYyTbeQxEe3sLkchPEtJmZyKqXwx09RIfLTCSTSmpFHrU2AFgNRIB917ozOw990+RyMFFgI9x4PyUq1X3NU6vQa0JaWKSBl4VStixb+1cC4IHuvdLR+y6aszlVhq+Sauq6aJQQINNJ45ASEaojNmW4OliADck2HB917p9SnUQVs6xNjkmjMwl0O1N4I01yNFK1151DgA8D8WA9+690Em8c66omZl3Bi6inxckclPOohjj8FO5Bl1xm/0tzpN/pYnk+691mwXd+c3fjainw1V9vUtI1LHW12JnlxslKttc1PMCoNgLBvr9Lj6D37r3Su2vWbtpoYUREytAJ3eWqSokM80xlD+iAKSUFyALm3H9ffuvdL+jjxu41krDCRlcbZaalq4jTKlXHKWZREbtzyL25PNh9PfuvdP24dv0OUoYWmxsMFZH43jdaZfOJbAOgc2YqD9CbXuePfuvdY8HthKOAU5rqimqFdiweQ+Ere66Vkv9eQbH37r3U7L7HkyslKWrC9HSzJOhDyJGZEIIBeJg5DWtwbD8g39+690IuBy2WoDPT1VFQzQx05FM4YL40jteUMQSdNxq1AnkW+h9+690j90Zaeorqeemxzu1PPGK4NViCBI5lsJoyFYNexI9IIAIINwR7r3SXrItuZWollyu246uanZZPuWpEmSZ1b9vQzXuByNLKLXuDzYe690htwZ2lqqkYiHCVkFPRxFKdTjIWpkjcal8IW5UD6garXtwfx7r3WDBNPNSVYjpZ0WBHRong+3OgqEDLquDbSbLpI+lgBcn3Xul3j0yMtHTyxUs0AEgbyMRH5IlUqUZV0hbkg2tzbgG3HuvdZcnkY40Y/cUcDyxskiVcwC6wtiyJFYn8kk3vwBb8+690DucraCa1N5kqqiaTxt+1IxeTlkWNwLkKTfn8E/09+691L2lsmpqTDkalGmbxlojLJKVkWJ2PrgjC3Cj+rE8+/de6F2orsjJRJSUNIisjIiCYPFdo0AZdLBidXFhcfn8/T3Xup/3u5rf8erhL/ZeC91/wA7f/PW0/523Hi/2Or37r3X/9Ch2j2tlaTdVG+MZKXL4nyx1tRMQxSmqDp1ernj+1/xQ+/de6WFastFmaXN7i3bNWUxjeipkRD9vApOkB0HAA/Hv3XulRi8LtKfIU8dPWxvBkgzyV1RHqgiqCLhXBvYWPA9+690I9Xs7DY2GGLE5UVWuM/dCOkjj8CyDlo5/wAgi/P9P9b37r3SB3Jh8ZXGIT0335ipvCKiA2VXUcA2HB/qTb8359+690i6LGPhadqCDGwmKSqM61rAGWxN/JETxf8AHHF/9b37r3ThmaukV0qYnrpvtktKlUsEaLJosWUr9dIvY8/n37r3SGyWVr6iqkMGmkFSgENSrDyH+w7BUtcGwB4+nA/Hv3XulHT4CdcbDU5Ov9MYR31QBQIj+iVz+f8ADi4/3n37r3Qcbt3NiMXVpJhaKKuZCEZIgLmQg+SdVUfiwJJBt+foL+690mV3JQZKknr6qsZ3kpjDWQI4jGpyCo/qEB4/FyDb37r3Qf5fK5mehnkoI5p1ieMw+JyZI0vb0KgubD82v7917oFs+mYMslTJTZCrgdpJZA0EryRFI/UoFjbn639+690GsNdmzkKGZMZkGvURNTtHRS+JmDadPkVSCf8AY/X8H37r3Vm2Lw288rsbDZKhweURTToKupSgn8cLabustlF72v8AXg3/ABY+/de6f9l4DPVk9XHHichla6ePRKtNTTVDwhVILMFU2AP9Pp/r+/de66pMBu01S4qvw2RmjGQtFAlJICZQ2lFeJluCLWIt7917pabz2hu3alTQ1WRwGRxNTPHGUp6qjkhSaAgaWsFsBzcW/wBfj8e690HmayOailjFPQyxLVExTu4MQHFxIrsB+eABx/QC4Pv3XulL1z11uXd75CqhWtqpoQYlplLCNJGUuHqIpCFCf61yOffuvdITM7beCWrjkKjKUlRJBPCU1xPFE5Hm1n6EEf70fx7917oNXQwVjw6ZEkmmCftAhUH1aVCo/J/wt/QD37r3WPLxQmUVSz1PgVPthLIpCxslg0ZNrm5/P/Ij7r3Tu2Ox0uJjjiqYkqtaSyM0iszIouVRV+nH9Of68e/de6DfKZmiilmpoVaVBN4kKCQGNxwA5+tr/wCNvfuvdAHvqSpmymPSQtU6ZpCJBYEIRdNX9bWtf6/T37r3S82RU1dZ9xDO48UAU07RlS36QGjNx/X/AG/9R7917oaNr5Kox8FYyCeDROoqpI1JvCGNihP+A/1vfuvdCti9yB1K0kC+CVdDNIunUfrraNPofyf8f8ffuvdYNy5YrQNjzPJXosYJlQEGO/JjLNzxf8W+h9+690C2Rip6CrhroNXjL/vNYk6X9diQfp+Prx/vfuvdK/C5aGmE8jJHVxzo2mBVChpDeyNwB/rH8/n37r3USaiilKMkS01mZqjgGVIidTJGgFhyf6Xt/T37r3WaIxUY8btUIhdBT6VVP2nIszyH6Ef4/wCt7917pjraaCN9dOqNEjs0GoPIks17lXYD+pv/AL2fx7917pniNbT5aOohSo1yyJUMIIJBGrxMCViKcjTYG5PH9Cbg+690KW9MTW7gjxmSFJW1gekiinqoqZmkWcL6lV7aSw4BUW9+690VLt2jz1FSRwU+MrpoqdSHlFNO5sxPLaEIPP055Pv3XuimGhymuV6qlkBuzqXikUtcAKCWAt+De9v6+/de6wLT1Clii6rj/djLY/kiMEXHPAuf9j+ffuvdYHjq5JVhQIr2Nl0mTQSLFSWJ/wB9+ffuvdZ6OmmpKsmW8sUZ/cTxOUYlb29LLext+fr+D7917p8qEoaqRatk8YaKOM20xCSf6s3jtcD6fTj/AF+Pfuvdc2xsDRoPvViMtysThRJxY+RiT9P62+nHI/PuvdRZqCmjj1tIxtqBIPJ4sATe4/HN+Prb37r3SVrIYIw4iQ6k9Zd2LH68rGQbcD/Y3/2Hv3XupWOzMtHE0KlpI3CiRJihuBewVriwH+J/249+690raTdbMEi0oqJHYKrxsJQy8qGA+n9bf7Y+/de65zV9TIwEAJLFZNA1q6gnlVA+t+bX4P8AXk+/de6xPV1ksjyfbzq8fCgxvdwPqRYc/wC39+690y1WSqpZ1aaORH1G5DaGFhcNp/obH8fX37r3R3Ph78lcntjMDq/cdRVTbQ3DNJTUpkaKc4fIVCFI6pRLfSjE2vcWPI/B9+690PnYVLk9o7zkWnMgjlZXepWVp4/t3INixJB4/C39+690NdHUwZ7Y2WmEH8aqIqKKnqKZJFhZ9LXEqs/r+hAspH59+690TLeuy9yV1WrzRvQ42rcypRCUpDAIf83G8RuuqwubAEk3PPv3XurZvgRQ5DL9Ybh2XW1ctPHRVgyNAkZkkkanVT5gACAoNrhWuD9fp7917oXd45F8RLX5mOPM5zE0K/w6oklkel11CemJIUb0gq1uAbWA/Hv3Xuou1uxaqmmx0SYzJU9fWPDF43Y1Q8cxIEp8f0IBGogD6fTj37r3RpcRufK4Wghw2dpJJBU1cjxyRjW8tPJ6lTxmzKAD6rtYf0t7917oS6XMY7b9PRV9LV0NIK0sYqpAJnVf0/brGA2sm+ljYC97i4Fvde6VGJ2lEy0u5snIlF9xWNVSyVKvSOsZNvLSsl9YA9TAAC1uPyfde6ETIZvCNF/DmylXPiamZYJalFdnrH/1YVgSAxAFjxa3NiAPde6d9tRUTO9BF9tTRhXjhpa+KCVZImFlaTxhQpI/1QJ/N/fuvdBnla/GY/JZOjxE1NjKiarMNT4ZGeKaJZNHjiqiSi+oEgCxP0/1vde6bMNt37rdVTV7dx602QiMUuSrZITVeOCRQZpnqZCI0Rkv6ebnnk29+690JNPiYszkJKKgyUc1FRL94xBBxxkS+uncgc8rfni/+Pv3Xul5VTZL7BPuaiOejpYYZaKhxR+5eYtxYabMjg8aWuACDYD37r3RKvn10sPkD8bt3bagpXps5hKGXOYeJfHJOlZQR/cSUT8XBYC3A/1+ePfuvdaXOMx9fQ5qqw1Yq09XR1E8cv3ScRz08hjliV5BcANcEAgfXi/v3XujT9Rna6pLBlqjwV4kFQz0j1KSK6PpjSjjhhkjlLEjUjOvBJHNvfuvdGx2vQY7c9fFQVtXV0MFYscsknkESqn1FPKk5tcCwJUA/wCP59+690+V3RWKw+SqqsZNft62CdTSyRSTRRRclGMgJBLHixNr/Qfk+690iYOqqWBxF/llPSrUR+R55IIKQq5L63cX1Rgc8jj6G9uPde69nNk7a2zKkSV6VcciOtVWROagSaxdI6eaIAaAT9SBb6Wt7917qFg66o21kcTU0NVUT0tXIyKZagtj0iVrBHCn1cX1ah9TxYm/v3XuhgrN7mjSokkrTQfcoqwxQU0sMLsP0lasXYrz+LAjggnn37r3U3Adi5fCmmq8bQ0dJUGW8MkdfJOKiaRPXUVccp0qh+uki/1/1x7r3Qu7O7f3VEZKqrp2nenqy/3FHL4IZp7+RUSFblkDEAkm/wCL/j37r3Q7QfInM7wqaI5Spp6DJ0APjipXNGkkUR5E0SEITYWuQbn/ABPv3Xulxj+323GBg4JJ2yMs7QRPDUGClV5fTracfQqOSBa/0Pv3XujK7IwaYHFwDIZ2KreunCvS1aXjJsQXhVbC34KiwN7kXJPv3XunfcE00LAUUrPSvrp4khiaChi1EAvVW/SCb8/jkDge/de6SUU25psrIa3HUdRTUSIYatJCwZCoDhAvpP8Ah9SP8Dz7917pTS5qaYpRgRRSEaCI1LTzsQNMcifUgAD1W/17jn37r3SWysmQrKsUv2sCCmMTKyALOzggGJ0UXPP+p/HBsffuvdYq/EVVAs718YhndBpqRG37EDgPdKc2vzcXvxzxb6+691Aoq7GmkmikElZMhZIpyqARgeoNGqj6kk8AW55Hv3XukruXMQZGmGOtPI/DfcLJLTU0UwAijEgAGogD6G9+fwPfuvdIAx5LF1yucvOGga6PKGjUwyx6m8Eri5IN7E/n6f4e690kszW1c9LNTJStXTP6fuKmNPLI0rFwAx9IFiABwfp/h7917oPZ8Rjdx0+WwT1NMGnx8lPNHJEYlSVl0OvIAb6kG9/96Pv3XuqBu5ts5Xq/tHcm2amjMMKV88+PeZdSy0Mp8ySxNJe6jUwHNvrawAPv3XumCjrKWsgjknjMbAFHaO7IdRuAR+Bz9LAj37r3SezWBkmiWWliWdJBIZCCQ/BJuyk3BH9bk/Qfj37r3SGD1OMkUAMmpCrm7agn1YNzx9b/AEvb37r3TtR7hqIJkZXDSKChk1a2eNrggqfz9QOPwL+/de6UBzdRVyQIZZ56ZGd1hDERRGQWkIUcc/n+vN/fuvdNWVpWlaU0xXSE0Imkrp1DVZlc2vzf/ifpb3XumXFNBSGTyyTqEUaNLt6mQE+tAbfUg2+v+H9fde6WEWUwNXSA5Mymo0kROkV2ZQLWcngEWH+P+x9+690zPhqyrq6SDBQVNQtZKkUUEAeoqJnkY6Y44otTG9uALm/5t7917raG/lYfy08NsTYc/wAg+7qd6Xd+bhWp2Pji0lLkNtUDL5nyEnkI0zvcDTpuBb6fj3Xuhx+UmTyuS2VuXF42vpszhoYaqkxVXkJUpM0aiOVRW0ypAqeSytwHJAUkj6+/de6K703t7bE+MyEGVrI6aDG45Za6OQDyMVRbRRIf1MCfp9P94Pv3XuhSzeNw+5cfT4LAAVIQCOJXBlNpl0I7ar6Atxc/UHi/v3XuiA929cZnZVVDj5JPu6slp5pqKImmkgVykkJe11aP+n5H+v7917oB6ConhVqhaB1kpj4BKhZHnV2IUFRyCTbj8/6/Hv3Xuh/67jrKoVFflaFWhjEYo6ZCQzAjxymQ8XNwAT/T6k8e/de6N7tFIP4XTeLxUiF1/akYAK4uP2zfhvpaxvfg39+690OuKymD2zRy1UrfcyrH51lKGOcSn0oAl7WBUhit7ixI9+690i6rsLLVmWGTooFqKWWMH7O4WMaragUP5A+v1sb249+690vdr72yFW7UpgaOOredy7LqdH1m8QLm3NyR9ABbj37r3S0/vdhcQaimr6mC8kbQssjqsKWLeryt+eRc8C/FuAffuvdBtPl8fUySVlGj3mLU+PMieVQkQYyyxOBwS1/V/j/t/de6R+FxMOWq3eqkD18rSThwmueK50GMccjSt/8AD6/g+/de6G2jxqY/7WSnKLUwQCmULGfNJHKi+ZZGFhbgGxIN+P8AW917pwrKaASgvU+d5TENBUXRQB5FuALEfi3A+nPv3XuuH8NTLQVCTNVUlLCj65beQyrEbxRJI3Kn83H+tb37r3Ra+x5KTGQVxilKJqKQuEBcGJ7iPUovqIFjcDk/X37r3RdqmbL/AGMtRXpLHBUh/A8ttRjLkqbH82NuDz9B/X37r3Sl2bmpcXSwPSCGOaCrNRUvo0ySR+PQtwOBa3+x+p+vv3Xurrfhz2/ubcmFqtlYuRqZslTpIHoGWlkqKoMKdpZJTa50ekD/AFj9QD7917o8Gb6W3HuqDFwy1U1K9PCFq6zLTmaXziaJ3mp9B9ZVUI0kWYEg8/X3XuslF0Bl9vzRUdFn62Vct4qadpIypghiUGUSueEJN2HN7kL/AI+/de6atxfHTP0GVpczDuet/hkU8X+T1QqY6YyReQhiYDquZCCw/wBdT9OPde6V8PW2/Gx1K65BslGPLOyLL5vuKSaMomNkp6sFTHzcauQb2P19+690iVzXbu2oaijj23kDiMfeBaYYCAUkNo9ca05oTqLC/NxYi5+vv3XuoOz+6YcvmTjc9tp5aivjqKGJaKN6epiq6dWFWZaSdbjQQhcgcXYEkAE+690KdFu6HFytDTbbrKuehap1TPPHGkVKt/LNGj2YspJUJa4t+T7917pqpOw8zXzvTU2LhUSqftxWJUl1LvxPJ44+FseSfzf37r3TpTZLfEmMr1p9vVdQVMqhqSjyFE9TqYxyR008oAay+tW4+o+t+Pde6V+0MH9/jooMnT5ahaV0jiosuVljhYHU1RHJFpka7lmN2PJI/A9+6903dq9NbM3phslgcqrZbKzYx4aRXjiWm8kkROqOkPLrZSjXcXBItxc+691qedtfFfAbR73bNts+k2pl4zWYWEK8tZIMRHUKkLvFOSpSyLIihr2IuTz7917o2m6+tnh65ipKasedXwoRKs21y+NB5IpUX8lfoAeDxfge/de6Lf8AHja0lDu7J4WpqJ7mpb7Wdm9dNqlLRQBTfWNJFza1/wDD37r3Rnd+9BR7kxeUedpZ6XwsWeSHXOC7tHxIRYAAKRcfSx/Pv3Xuqi8h29V/EzsSbGMGqKaaqd5p5GdFhhilLaUW1ubBbDi9yf6e/de6GGp/m+09DAExWLyeRmniKSQxXUagA0YbyH6A+kKAbjn8+/de6Dvsru/uv5j41Gw+1DisRS0cAAmcSGaZSdIpICo/cfkEkkAcD6e/de6FrqXGdtdY7BrqDsGmq8Xja+N6aho6wqqsGFwSAGKgDlRxwb+/de6Kvv2kkly8dTTOop5JpvEIyqxxyMSjCO19Vv8Ae7+/de6Z8O1JSTtHPjmFSi2FY/p0uE1iN1uT6muNX0I+g+o9+690o8BS4mqnknnqFo6zzmR/GHMl4ZCwjgEX6vpcAnj6W49+690o5c3JUZOOCSlp6+ldDRtGyLIyIZPO7pc+l2JtcD63vc+/de6et87WwMlFTVeMlgp0YQquJQlqyKSSnVpGZ7m41EhvpYg/63v3Xug5jpEmomxtmp6qJAYWS0bLIXLpEHA5Yk3H5H4Jt7917rDNmMrmMJXYmvp2qqmkSSlfJOlOtZTwwuXVpiI9crqllVi/0H04I9+691IoMk1Rt2jwVJRFlYNC2SaNGYKZGmQqqDiU6gC3I4sRx7917pMxUkONqiKjzySxy3WKRReQsxIjFuR9b/630/Pv3XuhUwtPj56unGSkRjVwvGsQfW0aryRKzXta5Auf9v7917oVsfgcFAphjrqFoqtIVmkMIkqY9HpECMpH1B+v0v8Ag2t7917p/q+v8TSOgjNGJpYgaFIigj+2bmTysBbUSSbkcnnj37r3THjeuMZkax44vI8cKmN44iBGAvpYRyODz/Uj6cgf19+690JGK6fx6KNAeKiQO0UpJvSvq9aeNLGzG9xfn37r3Qm7d6Lw2a1pHT00EkckSs+pkaQsl1Ef+pX/AA5IHBueffuvdCdTdAYnGwTUUMplq2nBkaGUD7VQuoppcG/+xJN+PfuvdGW6p6gwmFr8PWwDl51FSX4km8RH+cFjpFwbfgix49+691c71DTTJt9RjcfR5GmZF8tLWVstPGNLEHxnlSB9CAOf6j37r3Qv0uPppCJKza+2qGjgZ0n00kdUJFY/tyNJOWBvcEFh9Pp/T37r3T5jsrsmijmhxeOwEVRrK1NQYsfDC37frjZkW4IPFvx9OffuvdIjMZPYeZaooFocCs5VQZ6mio5FVUGrRrupYH8H6EW4vf37r3SQyuysRW4t2w2Mxky+Lw1TLbDpVQvZzAJaCRGCl+fp9P8AWv7917oIc71zkMxjVoDt+jo5TO8URxm8augNOEYDgyl7m4J5HP8AXnn3XumfJda9qwippaaCrxUMMS06VVLmJchPJCEF10PwSygXsQSeQVuPfuvdOWP6v35DH97Q1tFLXtT6qYyJuTG1dLVONPmqC1XVIR+SviQX+hta/uvdKTGYvunbGKqTks7HmKkN5qXVPFMsLBSsvJVi1v7FzwOCL/T3Xuk9Rbi7I3JUGkqt5QSQQyAT46DFvI6yLwFmqA6i9/1HSLH8ce/de6GE4evWmheSgoyBTq9TPIyTLM6+ljFBHbk/Ujn/AGHv3XulHjMXLHCtGaGlrUqjH4li/ajjdgDqZzcjn/WIH+Pv3XuoG4d2bg2lV0lC1NQx0Eavqmp8nGJUcj6eCXUTxf6H+lhzb37r3Sn2/vXF5OgaOSsrIqstrKFVeWSK9i1MgUBj+NI5t/tx7r3UrKZfHVELPLBPO1LdZYqkJDOyunMrRyBSb39I1cf7Y+/de6Q2Hr8JLk8h/DYqijkkjeUotE0y6lNyr2ci7WJ4P+tbi3uvdJ7O0NZnWBpch9pMwZ5UlSMI6g+qOSMj6fU2Ynn6Ee/de6fsLtlaiglfIRwVPiV1M6iNA8gGkh0jIsP6WI+nHv3Xugpzuwpq6orKfxRpRz+nzQCrrpqgNdXhkBbxr6Tps4IA+lvfuvdB9herKba+VUYnbSUkNK7/AGk07NKUdyXM/hJZTyT+sEj+yRYe/de6NThN1121aXHtnKuJUiRWmKovjuWsCrKS1h9LH/b/ANPde6GObtTbwwU1b9wWpyBJLFAB5AAAGdofSfqSdXNwOPp7917qDhN31u6fLBtxop1HKySMxgeBVDOl2KFDp+oKkHixI+nuvdJXO5nFVlWuMljWmrGRjHPR1CQyUrxnQXlU8sSeBfixt+b+/de6QNZsvMU6y5jD5GuyJlLO0C1YEsMt+QtMB6rg3H9fpe9x7917rHHiNz1SRS5KGcxQRoYvO8DyKztpImp2A1WNz6gfqPr7917pTR46Chx8lTlZKmnRgXdIxSNEqXuWhW3p+hJ54N/x7917oF93ZDYsWZpZajcSS+lhFTSCmqRKjgaknj0kJb6BrA2v/Xj3Xuldt5+vM9S/YU9FhKqVisMddrjtOb2MbKALadVgDx/vQ917pbT7J2ktNHDWQTQfbVIHjjr6qaOLxr5ITT0wfx2vawKm30+nv3XukdLj8BJkqq1XnIpBZJZVaBNQLWicuoVkC/71/Xn37r3SqqcBhC9LEXrp3eNVefw0E9NOrLy87qL/AE/Nr/Q3Pv3Xugw3fhaLGw1cSJXTQKssjS4mHH1dRJBYhgIGjNyODZgeLfX37r3WuV8/trZDce7arEYubciVGQdRSxfu08MFDp0xtWY7UI1ZmNhJGORcFeB7917qmXf/AMcd8YDN0WK2ogrspWRGeuZZWLwmoF3aQ6RZfza3v3Xulrsb4dVMlP8Afb6rlNdXlVgo5mZI1kPKv57WuCD9f9j9R7917pSUnRm3oq6fB0uVx9EFMkTs6qoV4mKhEmtZifySCP6j37r3Rf8AszrvG7arZdeSgK0yPBE1M6a5GtdQ5W6n63uLfXn8+/de6BLG0cP3az11K4QyrpewKtc2Ukm9hxfjn/YEe/de6Gra2LWveKGOGJoZZGCTEB/GBYMgFr/SxH9ffuvdDP8Admlp4MbDJHTQkprjRfI0k6nhiosQPp9bj639+690441MrSMlcyOtHDIIlqNd4JXuZDGGvbXqI4sOLe/de6WUlRURRyUtarFaiON3jZFufIC0LrMQQApuTxfg3+vv3XunKkrKSCjp8bPE6TieMvLC6iOaZwSgLRAEgWA5/wATe/v3XulljEhy9VFQTykVMMgEZ8ggtdPUsZI9f4F+eDa549+690bHbe3Z6vH42GGipxNRUjOzxzwkQtouZalHIt6ib3IBNgCTb37r3TpiMDuTIrPWUVV91TUk5EscUzxqmg8SPED6TzZQeTYXvfn3XuoH8UOMlklyNNIZ4WZ4k8WlpJw3+7w/1sLcg/T37r3QJ9lbsqcrkEFJRIrxxu8+lCulQB6AF+v4/wB5/p7917osnce5P4ft3xI5gqqiJTKyKVU02kpJqY25H+8/4WHv3Xuql825jytaWk1BqmWQvqF/HJJqRix/Njcji30+nPv3XupWHpnqWZLEa2YQv+GAAux/P4/3n37r3QlYXD+BoEm0MhVgCimRiRYqf6cm4tbi349+690NOEp3xFbjZFjplVmjmEzhXdST6UYG4FipNufr/sPfuvdC3S5rE5DcAr8tBFJSNLA+S8EoSJUXSkjsv1NgFLBfxf8AoAfde6EnJ5zAzYv7LGUdA88Io6mOaNBT06xUQkURhj6mMiMjszG97AcAe/de6S2K3LSYuqpqqZYpI65GFRReRnMOhLLJILj6tdrf8V9+69001+8hRMJFNNFSmpAaVAQ1WDKw8YK25tYc82t7917pA5XecVNUu0cYeKaYmKIlbQgta0gB5H9Pz/j9PfuvdJTN9mNSxLQRfbxMrfuSC95VZr6LcgD6/wBPfuvdJao3slVIdKQw64wGaQAxi17yKwNze/5/4n37r3TAu4KRGqllMUrylRDLG6xpBGGF2Zf7RBvcC349+69060VVDLMZKWeV2AEqVyA+P0/VZF45JBsL2vfj37r3UGsz+mWpqZp0aUOIUcraVzIgOsqOAwtbj/Wt7917phqNySVUBiFTNJIxjYouolSLXKqCD+Pp/wAb9+691GGToWZJKmrMhSOc/bxBvLq02MLqePxzq554/wAfde6b5sgUpRHSQSQQ1AdXhLkkA8hXP+BJNz/hf37r3QfbgndF0udUiWKkgekaeACfxz7917pJwyedA1TIbKSRJcePVbSUYLa/0/1/p7917rLFO6SMSp4XTrFwSCQw5t9Pr7917qYuSVpEDRtGzL63UWLaRYa3NjYn/H6e/de6xyVQaMyKGBciyqL6Rq/U1vfuvdS4mSVjTpC00jspMiHTpAHKg+/de6WGOwckIErpEwL6kiYXl5ALDUSPp7917pSq1M7Q0lQWgp2MknmUXCSxr6QVuOb8EH6f7H37r3TVLUVwmDxKtTCrHw+OMuzi+hLaeef6WsPfuvdQZpHmDz+N4p4gwYqGQazw1kb/AA4/2H+v7917pihN5wpVih1AASWd2bliQQf6f43/ANYX9+690+V8NI0MNRQRSRjQsc4lAJMvILpza1vx/wAb9+6916GgrI4FqpIFEJuGqNH6QADYtb/Y/T37r3XJIkhVCzSPDLLxJqJKljfkHm1/969+690/Li6p8eK/Upx6yLEpaRQ8ko9fjMQ5sRzcD37r3TXKImVhBDoieQLInqZ73/ziL/txbgH37r3XNsdPHKBPFNHFYaWdDEhQ2KlV/P8AsPpwPrx7917pf4OkeWqxjU6o8oYeMAXURjgmRDe97fX37r3RudjUoymXxmNqBO1MKiBZjSDx6iRpP6frb/U34HI9+691bv03/LV6170olim3dXYitq18s0MlIqkK66bozk35P4sD+Ra/v3XuuW+v5EW46X7hdm9qY6rKOxjgrCiOpLWhjkCcX5Fyb/1v/T3Xui57k/kefJHBM+nNbVzMLIjyxxVsRnXWCV1jknj+l7fU+/de6CrF/wAnT5N5Gpniiw1FJjUVo3qFnAiWRW060cC5A/w/x9+690I+3P5KPesk9MmRyWCpFnqFQLJUxqwgV7ycNe5+v9Lf7E3917o52N/kcR4GHEVe4N64lI6wxVEkRhYuIxZpY1a5B5/xP4t/h7r3RxerP5a/RnXslH/EaSfLvGzeUsggpqpddwyGYXNh9ALcA/19+691Yh1z1F1Jt+hXE4bbtLCYbCFaONKapl0m6CV0IBVbcE8/4C59+690s85svc2FhyLYOtyn8PrVpzTUgqS0lLGPXKkDknUR+n8WHHI+vuvdMeI21mc9kYYzt3KU8kAjijny9HT1FJUyEEswEhJ1km4YWAtzx7917py3101WVOn7fGTtVVNMYKho6hqSBww0uvgQryASCAbX/p7917pGQ9DPTYmioJsnPTQ42SSVY4KtFhpo6geNo2EjSFwvJFyCP6+/de6xS7cxO3sZWU9DVUOfmipvE1FLWxs0JjPFRUsrFpPyQTz9QLW5917olm/ts7N3XlqOvlElRU0MrUeZo6WesXHwRSnSVEwOpGBK2NiLiwH59+690nqzrjbmztw0NZQ1O4cnTThfNBPUVcNEiRpaOOrqVEcbLyo1MtyAAeAT7917pJ1+96DE7inzGR2xQGEzmnaixgNWlPJGNKSCdPUCQLsb/wCBINvfuvdJ3szsaDB4b+M4FZajP1dJLkKOjqa9KSioItI8KR07KZDJqPojEhB+p49+690SWq7t33ut6nEZyHI5TJOErIZKGmqIKcUlWl4o2WdFEbKFB9IJN/qDf37r3RxtsVu9tnbN29uWGaOmq2iWWbE096+ulphHeNJJXJkAIHrFv6AccH3XulwvzE/iWz62DI5ahpI6gzY2qx8rz4zJ4mskQwSs7rYzRKAJFQrcPoIF+ffuvdB7tz5k7gweI3BtXbUVbmp8ZMox0mLiqI1SGrjUP56irtL4zINaiQEKWKhyLE+690q+j+7uxKbe2Hym9zlzT1zUitBUyPUVT0UsrtUhkgcwxwsXRNJMmoKCCt7H3Xurs9u4ep3Hs1a/CZQQ0dW1Qr02QiRFFPp8rRoshU6VDhQyg8Enk2Hv3Xugvl67pRWHGQUuOqHRIqeoqIYjPGkioJCaannOkowa8i2IuAQbX9+690JuIwNHtymjpK80tQtWhQU1RT0tKrIw8XjpxDpUWFgQQLXH1v7917pa4mnwtPAuJwX2mNYsG0TPrY/XzMKgsSLG2nSR9Te/Fvde6QWcwe+sHkqSqxWRTJpJXTyV1HEPujLQCLyIkNGsbSFlIIX98XvcfSx917qbW7/zuBjeeu26ZIhSh1DvU01QiAo9qiDIxAK3rY2SR7aebXHv3XumDL9nplTFkcVDVmlQ3iaCgq6tndSq1EYijjAcggDhiB9Re/v3XuvVPcM00NDTmOtxE+id3mqsXVRQeCIJ5ZTM4CRMOLiWw54PB9+6906UG/KOtcQVGQR0dY5IshLLPFTSrIpvHHUhNBLELZkLBbcg3Hv3Xuns4Csq3FVLkKWpgMiyv9rkY2Nku3lLFhrNmsboB9LW5Hv3XummfbgIrK6mkzQhaUvIy5CMQm1wCG/pc8KALf1N/fuvdJWpydbTNHE9BWzCnkdPvp5Y6aNhcWeWd3+nIH0NzbkcX917pa7RzeCzFWRmZCr0r2CULSPMrC5uxAK/j6WN/fuvdCBVVmKqxFHjonq4nUStqWVHjJJULIGCgXsCf9tbjn3XuoEmAjykoE+Mp6VCgRp1UeWJHFi+pjx9Bzb/AIke/de6Z02bjqOqVoZhWmlkXwOiRmVmLWALMLMBa1wB/iLWt7r3TFV1m+TW1EGMi+0oIpJkjUrC0wAIBBYAXuQSOP8AiffuvddjfNfSyUprESOemjLS6qIzzTSpe6FVKhWNyVYE/k2v7917rr/T5jbW8VZfz/Y6/wCEyW+51avub3+lv2/J/Xj37r3X/9EmWR/lzd2025VqquRXTMyAVjws2laaWQMum1vz/X/eLgH3XuhJ3D/LL7DocYjslNXKqoksbTanYyKDGwVjYH/G5/x/I9+690k6P4Hdo0lO1Hjcfj5XhZUip6kFJoWQ+sqwHJtf/eLe/de6w5P4i9yUCvhUwgrMjlJPAhheQmiK2sxYnm/P+t7917pabV/l8fIWOhQ5LHY2mpql9Ey1TBWMbG+qI2tcc3P+9/j3XuuGV/lxd81FaIaHIYZ8dpk0VsRaRYeAUjKf4E2PPJ+lx9fde6bIP5UHf2UoKysyG48chKFqSnjjZXeQ31Rsn4U8f4e/de6lbZ/lfdlaK1cxk6WnzlPo/hZmjEtJOOA6SKRYWFuAPpz7917pbv8Ayxd2x01Vkd979p8Xh6SlQ1ckUUTRxRKCdMDObAAH62ueBbke/de6E/qD+WT8bK91zFXncpuBkeVKumkIiirGCchUc3W/1AI4B9+690OWB/lF/Fdql8xBt7Lfb1NSJqjEyVZMJPk1ABU502+n0/J4H0917o4u2Pgr8Tdn46IUXUuAqJaWMAmrpUmY6V5ZxIPUw5P05uP629+691iq/jh8XHrZqeDovb8kWRIpZ2hwdKYixNmY3Fxq/Nh9ffuvdCFjPhZ8aqDHUsdN01smAUzmoo/u8LSyurfqQKJI78NY83/w9+690I+L+OfWcWLraB9sbbOLrY2jlx5xNDBFHrGkiFEXi30H+8ce/de6wbQ+NnTGwBWPtfYu3aWerVvuap6CGWWQOSGEZZDxe9rc/wC8+/de6aJOkupGrql5+vcBXS/eLUyuMVTieOXXfzxlVH5texHH+29+690rdw9I9RbsqKWbP7Bw2XlpadYqVaqgjlpqZEQBZHDDkfj/AF/9b37r3QM7g+JPROdasbNdRYCSCMsIRT0cMJCL/m0i8aixPH+xHv3XuoG2fib1ClH/AA+i62ocNQxTNKjOirWyjTaQyTxAEgDi3Nh+Pz7917pp3J8Hfjrk4ZhUdY4pZp3KzVsKaJljawJDDgk83+v0PP1Pv3XukTR/y8fidBWpUN1/jqmqVA6o0jNCGIHDEm3H+Fv68Dj37r3QcdrfytPjxvmilp8bjabac0o8lPJQSI0a2F9bwkXuOSR9ePr9CPde6Illf5KNJTVtTJhO14JaESI8P3OPVSkb8tHIyE/pP0IH+w5Hv3XukFP/ACPN0zPlKmp7CwpWeNxi6hI1RGlPrj8osDa35+v+8e/de6LxuL+RX3TUZqmrH7I2jFjYVJkdyQ/DWFgl/qP62ufr7917pe7A/kjZWiyMjZftbEGOeKRFSkp3PgqgLmU2JDL/AFHv3Xuhipv5PlFi6iWDO9nwUlE6xiDw0bSyzFbatKg/U/Wx/wALDn37r3Sywf8AKy6nopnjqOza6pmi/cnUUBQ6E/zqxx/7ULf1H+Hv3XuhBxf8rz41xK0dZuTOVPnDSSatUchNyx8ZI45+v149+69005f+Vf8AG7J0lUuLzudjdWWwVTNHItyWju1vzbkW/Pv3XugLzX8pzaVLh6quoN25oyLVlaemeiEP7Wr9sxuD6vqLDn37r3UeD+VXgI8KtSm662pnZ0/yWUrHI0sgPlHmFyLGwsbn68fT37r3XY/l6dd7bhFHnly1W7lXa0b8qnNlsC1j/U/19+690IFJ8TemIcOlBQ7Exg+3CWqKudqioXW3plIY3HN7g3tf6e/de6aa3obA4rH5Sio9gbZOmJYsZV0UQnqoID/nZ1uj/uH6lVUkn6AH37r3RV969B9n17TU2A2rkKChjo2aijjo0oKSSYcmtIqwpbV+QqBv9t7917oNcD8bu0R5hnsFS0eOTTPWwzwx1H8TqYCTCzGWXUiD6kIw/wBY3v7917rFurojaW8YKfb32+E23kqeT/K6qkwsNRRyCwE8BqGQFbMTa1+fz7917qfD8KuiqXASYrMU1FksrNIL5akpljiZJVuI4hEQdZBuf6f4e/de6A6P4B9HT1eUWlzOdompWaQvNAIodL/SPVKDYC3+vbnj6+/de64w/APqjHo7HJVeejRROauWX7OJYlB104YKFcn6Xv8A7C/v3Xus+M+D/TmQyFA9LTvPSzy+JqBqljLAxbmR5ydLJ/Q8E/n8+/de6GKb4R9EUmWaem2xHlpaKnhhmlqq1Ken86qAViiLcrew45P1+pPv3XuudT8N+pK2CZJsbtumjkuDSBVE0APAYurauP8AYX+v4t7917pyHwG+NlHhYcjV0WOyUtZNHTh46ySGKObTZ/GdX444/wBcj37r3QKbm+Lnxh25kxhsTtFs5kSzGq+znnmjp2vYCoWVyLW+gI+v+H1917qLkviDsGWsx9RtjrGGKhn8ToTG8oVkFpfKrEgC/P8AQ/T37r3Sog+Ie2MdHLKafEU9QWc1ET0MBngQi/7KEEaVB+tiR/vfuvdc8b8W+t9u1SZDOVWOr2qyRSwPS0yLaQ8M4iVSNJ4/3u/v3XumLeHx+6rlmpqpNj4qoLO1NVT00RuY/wCzIbEqP9e3+8e/de6Dl/jv0bBXmTC0MeNzL8Uqxt9wyTpy2ltekAEX9Q4PIHv3XujB7w6yos31ZR0GJxM0m4cdTpEtS5Es0qwRXS5Bu1uR6j/Xgkc+690U3rHeFbtfdVXtvO4m16mKC8/7QiVTpkMiOLH/AGnj6/1Hv3XujHb/AOuGz+Fevwy0609X+5SS+FllSWUa5XZ4yCFt9ALcfQfW3uvde+EOcze2e5q3aVZkKh6PIUU1LI5lkanqHW/oiia5LXGn+nv3Xujx93LicBHUU+Tqa1aKomSpocTQjyVdRWSXXSYYuAFP6zYn8nm59+690HW2Yvs3xmUyORShqp4RHi8fGYAV8g0xGoqDyHJPNiDf/b+/de6EajpN3Sbtxv8AFcx9pQfbyTTVdWZijoUsaaAB9TFr2RgwB/AsLH3Xuhp2DS45quOg89fC33jSY56qn+5o1JsfEFa4Fzzcg/43+vv3XujG0+zposfV0dPlpo62WWWqhaonkq4qcOB5SsBLRIh545A/Iv8AT3XuuMUWRFZQ4aioFmxkTRqc28kTNV14j0y6YgSBpt6Re30I9+690MWPpafaVM9RUYhJqiq8a6alhUSVAkA1SqZCfDbk6QbH+n4HuvdNGd2Lt+Hb825I8Ys9Q+UmSqoRkI2iqkkXzeSLTwrJybGx4t/X37r3QNN2DWV9bHjkiWlwistKI6dZFeVIvSjVBGkvb8q3H149+6906yb6j2QKV/FTPiczPNSRyCnJJlNgyvGo0gkcm4sPqPxb3XulJt7ddNKwr6n9qCBitBUUbzNBTgMeJSDYsPzqFhwPxf37r3SvzeRwk9NODkUrmySCCWSSna0yumkgRwhQxe5UsQRb6/19+691qNfzF/jnnuj+8c/lcZiJ22Vu6Y7ix9WKO9FT1VWxkrKMVdj+4GJOgNpANrD37r3RVNgbqqY5o46mGnjpSdKpFDCDJIi3UurqVLWtz+De1vfuvdGz2RuuKrfRMhrkcmZ56yR0mplhfS0Ssot+PSQfpwPqffuvdHc2QZN0HHQzwqkUzQLEDUrJBJSRi+maNxqLD6Ai1/ob+/de6U2e64wsuVMnjApDUhZ6d5LRVaqdPgKI1xb8abG31/r7917pP5r47xV7pHQVLQUNay6KR4443jp1Ooxqx5Ufj9QJH59+690msN8UcjFkpFrJq+GgphM9MPEJKdfJ6UJZSF+nJI+v9Cb+/de6W2b+KtVRYCCRK+srXq3McciukkMdiQkcMJ9SkWtdri44/F/de6Ry/FTKxBJK7JTy0tWgjem8jxyzVKjSpCXBFuLgWv8Ai1/fuvdJWbrHsDruselxdLkftKqR/uKyrVXpo1hIeKOJSSSHFhyCRyL39+691hy0rUSU330f2M9W4jknWFo0mqiBIYIio4F/rY8/7c+/de67xWS3Fg8mahqXKJRzj9cbkUrOeTJTx24NiPVyQfz+ffuvdDxie65sFTwVObyWXSSmAaAZCpkmWWI8RKrX1j8DVe5HFyOPfuvdD7iO7JczSwztXFoayGKRadSzUsjNpQGovYqB+bEXP5Pv3XuhqwfceFSKTHn7eOoniWNozEwhpyDZ2M0tzyBwCbEcWP19+69064qv2/mM7BX0tTjpaunYJUp5CtTFG1mdlNwOSbgAj8D8e/de6E+H+6sVWtaYKySriRzNCjhRHUuT4pRIpH04NvoT9Rb37r3SG3BVVVbEzPHkMistUxeaSBSpAsBr8ai4UWH5HAFvqffuvddmmEOHNVVRU0aWWKnmgp0NYR+NMSggsDcarX/x4A9+690jK3GzPSjJKaqOWmYSxU1RTJorCCQjRxtxq/wt/ja/v3XukNW0WcyFS8n2QramOCMikqY9EEUcjcObem6j/D/WHv3XusWdwhylJTUsMS01bKUQCiUtE1RBYBpix0hR9LgfW3v3XugRyuBmwu4JGrRIJJISWVDH4kZZNI8Wk/W/Nj/r8+/de6ra/mHdY1dZTba7Op4AUx9PHjsm0MJCGkZrwSzkggnWFTUb2uf8CPde6qxoMs0DBEhZSsvkkRQDIQp02jS9rG3Fvx7917pa0e5MXXNJFXNJROUKqyWRAzDTZgP9Vx/sb3t7917qJXYiCwKeKqimiLGTULBT6QSxP1t+B/vPv3XukVkMRSwhJqZ1swZRG3jEvoHqug55N7H8Dm1z7917ppjqKihlAV5Ckim8JQkvcD1awLC17cf7f37r3TslVNNGs5lVUMvKtYNpC20f1B+g/wB5459+69021QimOqkYxK7MjFFYmNh6iC2oXvzY/i9xb8e690JfT/Tfavce56baXXOzczvPKVsqwRwYyhnnhi8zBUepqIwI4FUnl3Yi1+frb3XutuP+WX/Jll6ZnoO3/kVh6XL7vVVqcJstY4q7E4SZxdajIyPcPMgAYC1hcixPv3Xurpt+7Wx+RxcmDhlx2JoUpnghWKmWFqeWVTEsZHpVbckEA2FuBa5917qlz5RdL752Ztbd2SroJ5sFU0NTHh6554a2KKsoCKiOWmq4uY2lQSrKzG7KFUXsbe690Rrq1o6imo6HKaaaqrIE+6qBo8ylzrDOn5JFr/i/+Hv3XujQUmBx2BFJU01a8dZDUiWSOBgDVxkGRtZ/xsOOQObf09+690XneYqNyZPM082iqaV2mgRpFNREZpSsj/14H4/AsffuvdFgq8HU7WzskMWL89J5Q0uuLy2e/wC2Vdr35Gq1rc259+690o8AclPliKp5aXH+WV6uExmKUr9SVQfRLg/TkD/ePde6NFsqo27lKevoqoSTR09KKuMUzKjRLGxkdi3FmItpsf8AD37r3Ty2Vw2VoWnhkq1iMvgp/urGVFjOlA1uDytr/n6k359+6903JUVSZIpDRQPStFJK8jELJ9xp0IkUYFwGFjb6Hm9vr7917pSbeyNFPUZGnrqmfGZCWjENKIAQkMrMAdZF+SLfT63+oHHv3XuptfhDuCmlxWqoyFYs6LHUAARArGG0C34ZuSP63+vA9+690uMdt3cdLiaOkqzHT1MsjLAoiVgkEKaF1vayi9zYWuCP6e/de67ocZSYj9uANV5Hy+RqyOTRBEJGJnvJ9dQYn0i/Fjx7917oQ9pVVNTyyR7kqDXtNTzy0cNM6MpqVfSJKpz9FUENZeQOLH6+/de6cHozOVloxFWSmeYKw9GmJ2KtL/wRVF+OQOPp7917pSZPANS7biebIR0DytM8ryP6VhhVWWREY8+ReF/Nz/gPfuvdFx3dituVZnjgr1mjq2809XIqlY5Yk1pExe9uQL8XI59+690B2TwkjVasIocnRRKWkk1644Q36RGi3H0N/wDD6D37r3QdbhpV23UGpIYxz0kgEKkeOYVKiNmKC+loxyLD6AX9+690aj4Q79yVP25s+lxGVqP4Vjq+lp8hNJUMinXUavE6H83sF/w49+691tEVuYrKOOhrFWmelWmWWsl1gvcoxiijj+hvruf8bX+l/fuvdIjdvasW3Iqarnx9cYNEZMdNAZGmLILSM55+p1fjk/4e/de6x47uMz45Jp6HIvBUGSUCaDzFV1h4xYi173B4/P8AsffuvdKPC9nYk0kxaOrihjEkMdNLAYnWSEBol1qPob3a5H1t/gPde6d6vsiKaWkbDLSv5aqBak1LMixoFBnMAZbMyqL3+v4H09+6904fwPrmLKQbmfH0aZE1b18dVTwCJ5ZBG1K8jvGDbUhZSLgMLEgnn37r3U+jyuzss9bW0r0k0lPM1ORVUpBE7IJW0+ReW0kNf8k359+691Ch3LiqrJNjaakldwisrxxQgSRodK6Sw+hP4J/2BA5917pWUu4a+aiqkTEhmgVo4/MYk0MHsrRm9iSOP9bj37r3ThTGsqYYp6zF0jzaF8Th0B0Jck6PpYf4fjn37r3XNtuUGQqVr2WiFaInIl1pGkMbSkCONmtpIF7c2uTf8e/de6oP/mkbWpNu7m23uelxTUcUDTR11dBqVJ5XkVoCZBwQBdR/hb62v7917oGdqbwxu69i09MkQlhWkCyv41AR1AiDEr+QPz9T9ffuvdFuean2BvunyC03pqKyoXSSI5YUkkIafj9Udjci1x+D+PfuvdWSbNiTem1Y5EnEkU0X7axFFNZHNHpa78cLpXQtuPr+ffuvda//APND+PdRhKzH5ilp2jnn1zS6kkVLmSzR+QAhvVz9Rz9fp7917omXxn+Fm7+xqynmy1TjdvYSSRJ1qMrJH5ZSkmhjFHIxNwoDAfkWAsffuvdbVvxG+KvR3Tm3cbMlKm4sw0UKvUVYjlpWqblmqI4WNgPyODxbn37r3T/81+ij2Zs9P7qY+CnWhBqZoaCCGJpYo0WGZg0QUsyqLKtwQeBcAk+691rm7p29t/B7tr9ta6uKbHVEwpxVqTUCSCJgwqYieSZFuLWuLn37r3ScqMLDSS1dZLB+3I3gd1DCSYMblV13sP6f4W59+690jXpXiykv8HieZZl8gVrkxoraGF1AIYfRSCOPre9z7r3T3jsFn8pKWDRY+mV7ySyNpkWJSXDKeOfzc/k3vY+/de6eqzEVGPp0qYMk1Yn7gW4dx5Qbg6j9VF72Fubn37r3TPXPXVDH7qemcU0Rk/aPimJ4FO11AJI/N/qP9b37r3SJxlVU0tbkZYZp5lqn0VBZGaPWSdLaT/XgcfUf65v7r3SwxW5Z5AaYY9mMJCxyQwqkKzXsjyoB9AOLg3I5JN7+/de6xZrETZCWnqYZFWsNpJ42Y8tIPtw+i4uFNrD8G5v7917rBXQ1m2TAixkyrGxqxMpRahAunVGb3vazXvYj37r3T/tyTI1AjmodctYiI9JEkmqCSNluyy3vcfm2q9/8ePfuvdD3tupyFbTHH5UtRVSLrWTQZEZRIXMQdrkAXsef6Xv7917obsfg1koaeuhaEQQEtPNTzhSfGbWkCjgf1+v9SRf37r3Tnj8lXpJLTU4YxO4l+9bQ0CK41aVCXB5NvrwbX59+690MOE3Pk8e8NTRUiPTx0pWQgoLTAW+5DNwfrxcf09+690KePqGyNGmRlqacPJEZpwk4WaW3oaQhQPob/wC98n37r3RmdjZymXF47GY6i0QIDUVle8q+WZhfxRxlxdVA4I5JsT9B7917qyDqrOVMGGgmphArmnRrMJEpRBoKzMygn/XJA5PP9ffuvdL9e0tpZPHZpqrc2OloMNTmPLUuPjn8ysreNYwWI5vxexFwDe3v3XugMw2e6z3xnmfZ1TlVqcVVLPU0VPOkkdRc6JEeKRmVub/QDn/efde6VO+MRj6iH7SlxpoZcgFqadqr9mpaQ+pYUEX14twGNieBb37r3Ths+jhmxU+POdjx1bFJ4mjnL+SAxLpbT5BclQRY82/P49+690pcLDmsJVCkyOfwleZrvGKiOEeeMfqkE7f2gLagCLn/AGA9+690os/u2KCeNopEaAQgr9q7KQwS8lw5K/8ABTa4HH1Hv3Xus22+0sQw+4pyiaQ0cy1LsV1qLFhYn0/g8Xvzf37r3Qeb27r2omYhwjVVbBlppJHpEjhdaGaNTZwZNIv9fxa3IN+ffuvdT8JLt6pqGq46amhFVT+SoWCWaGSaYrqLuTcE3P6j9fz9Rf3XuvQb3o/4u2KpqV/FFeNqpakBKaMG8ky6o2BI+hBAv9Lfn37r3Qe73+QfXWxlzEtfutcfPjaZnBh8J8ygWUeN2/UTwfp9foL+/de6BPbHya6+7BzVHjMrFNVRDyVSV8r04qIwB5Iy9OjarODYN9Pz/r+690Yr/Sbt7BUsmQxlJjKvGxIlWsgl/wApjiUWZmVHZ/8AEaQovyQR9Pde6n4DvzYe862ohevwxpqZFed8hVCK5c6RGUNmLX4Fza3FvfuvdPWU39tOjhrYsMmOWOCMzeaCUUcTSaf82sxKlrC1+PyB9effuvdF6yXeGBx8lVUZfyGBoZambHRoy1P28LXlcTSyRo1zbQEkuRzpP5917pQYDtPZO5cHkafH5v8Au7lYSlbisfmXrsaKtXTVFTTTVpXTe4tIwKH62AJPv3XupeK7E3dRVKU9TJQUyRIGrqapqRqaANpMsPhJWYWIIMbC/HP1Hv3XuplX3TtegyEwnziO1HDrWChhE00yScspQj0i3+BP+P59+691wyfdWGyGImaXAyiFkEsMoSMVlXGq3aKOKQXI+v6bH/H6+/de6Bs7/wBsbovJQLWUkIZo6n7zJSxVCkXWVJqY6Rp+gABH9Tc+/de6G3YW9aHFq1Lha2mnatSNJpZMhLLOkca+IKrRXIH1UDUTYkEfX37r3TrWYLBVee/jOfyL4pZgDLKKyYIzxm8VzK8ekn+tyD/T6e/de6eKLdmCwuanoMdvSH7qupdVHi4KpKiWoEC31mdi3iYfW3P14sB7917pky+Xg3DkI6jJ5XI07QxGREo6ipkaV0cAGdKcCwB/JvcfT8e/de6Rxz1TuCvq9t46lq8nNFrhnqpa/I0ELxixbxCZtJsL3Iuf8Bb37r3Rfq3Zebw278hUVmGeTDPVnyUlPOauJYVTWJxXTyeRWLcWACAfgnn37r3S821m9vbOo5MxPRvQ0r6tVOmQaqRquWQkQQBbN5DbizccXuPfuvdCzi96TzUNFk4ayrQyhZoKWeZ5hStMP2nlntcoVKlR/W44sb+690jsvvbdlRWeWJsP/FfIKeOuEczUkiO3p+6VyQbA+q/5N/8AW917pURbn3NiKPG5KuxVFnspJUhaiLAVTz0y0cdi1Q6BjYm9ytrA8X9+690HHYPysbGU9VFh9p1ldNUrU00YxcCGrpfAgE0bqyAqf6M5AJ5B+vv3XuqkXz+d7l7U3BX7iosiuDoqPJJNV10eitx0Ki1OyqqsqyX+jrcDi4/r7r3RXKiCjXfO48rSm2NE7Y+hadCX+3gHijlEsli+u2omwtc2H09+690iuxN+47HyR4+SRo4qanmZ2ZlCs17pIluAbEj+v0v9Ofde6r67H7jpqGqyBwUwEjRywsUZWa8nJYXNuf8AY/gg+/de6KfJuTMZ6obzTSuhlLAVDswsbtcsxJ5N7m/0tx7917pcYTGvWohMfqR4yBrLRkDgsytf+gHFvfuvdGbwFKdvYeKV4USeaLWjtGI9Hk41JZbW9PFufrc2+vuvdRqKSePIJUVUkNUk8cwmdbrZVYXRmAHPPFrc/wCNx7917p+xlVWRRyRK8k9F9x5IaEtcU84YiOZ0e4Jtbn/effuvdKVauuyFbHRzI1QjqVd1caI5FWyQgrbk2ueLc2FvfuvdZJnloav7aNAxgZfJC0hZY3N1EbMQOVuTxzz9be/de6E3CJGtXi2kkjR0Cx1EhjMgZCdYETjkDj9R+vNza3v3XujQYGsnxUS1NLkfFrcB543ZpFppzfxyxA+pDyLkXBvz7917pZ4bJ53EGoyOHqUjpZFlgmmKp46jyAFi0JvqKrp0k8j37r3UGpk+4gnr6xvuYI9ZK3BYl0/Wn5Y340n/AGA/Hv3Xuisb0yc8uRqEomCzFWhVYwVm8Z1AXRuLg8t/Qf6/HuvdE8+SO56uhwVHiZAollpFDzG2oF/1x3H+wJ9+691XxNF57Su6zMysJAPp5FlKknm/4BHv3XunzFO8DxuiD0MELNrUJGPpoB+lz/vuPfuvdDbtKmj1NNHPHFK7rNTtOTLAz2A8TRPzckf14/2/v3XulPWV82PneSqjEkDTrLOsa6njdLkmOwtY/QgfQWJsT7917prqd40NODDTQFPNJUBzpuXSYC7FfwRpsPwCP8ffuvdJTI9iZCGkkjp5mKqVSMR+l5GU6WQEj6gAf7C3+Hv3XuknWdiZppI3heZZZQxdfWCGVLMCfp/sBwf8b+/de64Y/dO4s3E1AvkdXaSZVOsuZUA1eMsT/Qf7z+ffuvdJ2qr9x3U1L1NvKxRWJvCUY6tZPP8AsP6fWwJ9+69011ceWnZp3aV5ZbHyEk6lvbUo5/N/688/Tn37r3XFKbILGkU33RDhnvqawIUelixuB9fpYf737917rlG9aqMkNijW9UgBdCw5ZSOfoBe9xwDbk+/de6EPaI3FIFXFXlNJNHVTxldflRAPIzoRyABc8WA59+691JyQrq6coIXp4mqDULEgCBndyxku3P1uQPxf/b+691kg25OESRNUZukhdQA559QZv6Bbe/de6zHb0UXnqpIWNtck8wUHUrnTrDf6qw59+691BzVAY4oY6CIiCSLWkhdQxFiHRw35AB+lvfuvdAruKrSPSiyM2uUqNakMURQpVW+h9QPv3XumaCopDTSQnVrcWiAFwHvdi4/H/IvfuvdRvPIkrBXcBgBb0t9bDUAfoOD9P8ffuvdZEklGrUT6hpXUlm5IIt/S/wCPfuvdPeKxss+pwhbVpQop4KubtYG30vf+v+w+nuvdLuhw3293IUIEDMQAJIjyArHn8n/H/effuvdPVPNCI3jd3V4/7TMCwc3Nlb+hH1/HJ9+691FrhEFQtL5PwNPDAGxNjzfnnm3+3+nuvdcocpXM1NR0UaJIrRiGWNNMpAUDU0hv/QG355+nv3Xuus1DWMzqC6sQJirBTqJXTIzsLcE3/H+9e/de6iQRxxiO6FpUQl5NNiz2JvyCbc/Xn37r3UlqOYY9Z9JdZXbxD6m9+bhR/r/1/qP8Pde6zx1FSlM0Mkt0hhuacqSshY+ojULEDn/jXv3XuoU6QzU8LHzayVJRFslr2ZG/xFr+/de6cV1NBHEPIzrpIUWEape30BFiPwf9v7917rDVVTSzJAgDEMkUbKiqytbUwdl+v9b/AO9e/de6UUcdRXgfcTyziBQEjYjUCF50n6EX4P5t+RYn37r3Qu7Kxx+4jaO0dQ0QRfJE1gDe5V2/PIH1/p/j7917o5fS+HUZXGTVUSsn3kMbqCpsRKDZgLN6v6/Uf4e/de62NPjVuPqvbdLSVuWrapaoRLTfbU71MrxSSjSIwVU255v9b/QW49+691Y/t7HbEz9PBDjMplKF6tRMzSTGJapm9a65JDdr/gW/3jn37r3S4yHVlNXY94Ys4uJmlAVK0TeWWQIxNmVjwCB+L88ce/de6Re6M0eqsdTR0E8WaKxiN6aWGMvMB+uZgh/tW+lr/wBT7917pqxO+tn7ramqMxjaWFogs8sMcsdGYnbiQHUQbi17D68/4e/de6e67troiSeOgymYplbCsyCimyAENMT6YyBI93Ivfi9h/h7917phqu5+h8hNHj/70UiTBmXVSSpkJEgjF9dkuVve11H+v7917pObg756d2elO1DuKkrKlKiORRdBMzFrPAUT1X/OlwCBccn37r3ThlPnh0zhI6Z5WXI6UZGigVWlp6mJykkMaC4Gph6b8k2Ata3v3XukdN/MU2ytUWw3XmYryxCwRSRpTVUrMLwtFRz+t1tcs0YIBtcg2v7r3QIbz/mI79q65kwOwaahmgWqqZKXJx5apzEUaMUDfbQQmNo7iwIksBcn6c+690W3tH+Yfv2rxj025cLg9qUMOPjnqcfQZP8A3MZJ1YtKUkZP20K/VCLngW/Pv3XuuOzvk91nSYCm3pRbkyNLj9xV1LTZXFV0RrKnHTToFdQNTSKjE+kqth/S9h7917oDcz8i6DbO5NyYHK0NduVcxUgYXL42pFLSULVNQXgmyc4C2CLpBXSbW5IJ9+690I2c+S1HtHa9FNWSbhydBuGJ6VsXBEmTjrJaZjE86mUBki4urITwSTz7917p2ps111vXrpa3C1dXQZ7IBi1GUeinR2IJgjiYEyFDb1ah/sCT7917py2TsHPZTEQxLRy1+dkHjp6iup20mJPS0jNUDQLAjgk2H5N7+/de6M9sb431WXiFNlcPjIpywZcisdIXViNK07yRgsVX/E8H8Dn37r3SY7v+LNTDDWmg3lW4KaXHNTzxYuN/KohjASan8XCkknSv555HHv3XuqU8r8bt94Tf2QDGsq6qEpXYfK7jhrJqLMZAyN4I51mBVXHBYMLXA+oN/fuvdHV6u6FptmYXJbv7RqHfK5eCnkrqKDI0tCMghYzQwIYtTGMPf62stgQCQffuvdDR1P3btOp7Dm2flaLB7fw9NFi8fj6OrpEqa6vhclNFHoQO54VlZLgXvc/X37r3Vx9JWYPNbdxtZjqasSKjoAkFSBJDEkrwKiehii3HIHHPJIFgT7r3Tfs2PMVOTWIQ1s8qyuY3fxPK0MIt6plIW3LfX8cckX9+690FHfOapto5nE5DP5mopxLWRU1TiYKynSOmWeQfbVEkkhPIswCKOebkAD37r3U3A11Tl8lHuDbebjrcdHDD9xjBPGlReLhmja1jfVd78WsQDf37r3QlRdg5JMvFT/ZytVWNOsngVqeMuA0QaeO93sHCngXuL+/de6EWbcUeWpVanFZPM+uOdWV1pYpNJi8jqWBunOqzEHg/U8e690lpNnYOqV56zbWLm80yGaY0NLNNUiNQFeaObVqAJZkPBN2ve1/fuvdYp+ndkeETR4nGqiyyVEUVVj6eOnDSWE0TRKp4ayhQCDa9j7917rBH1btwRaosFtqmpY3eeMwYuKCUzIRcaWv+SCDYk/k/T37r3Qg43B0kGLEdNSxsdH25KxovkB+njRRZL3H9fpe/v3Xug63C8e3aafGyR1phmkY08D1BSOKWQ30F1W5B/wB4/wBiffuvdAhNh8xu563BZGqqIqSrmAZY3mjEaag6JC6j6tpALC1/p7917pbxw1OxpjDR4dpSscX3kzmZJYkRVhE7NITwRcmwBsL/AF49+690LmJ3PSxYgVLPSswQzIFqwZ3uwTToALWBH1J/2Hv3XunOPetJ4FE8cUctQWGo1KPGqJf9yVgL8/RRYD688ce691CbOapI5MZTRzaG/dE06xhUJDiSJAvAZvSDqP8AgPfuvdQ8/v7beK0muRYss6gRUcJeYzMwAQ+RODYkg8WH1vzb37r3TGuZzFdAs64qVYigkZnp0SdiTqNmc82HCkgAcnm49+691H/iWQ/55x7eTX4/tIP8z9Ptv9v+7q9+691//9K37dNLVtM1PjHgljp0WBHMXqCpbTyRe5/3j8fXj3XumCfDbjyVD4ZK5oY2UWk0MgVlFiLk3/17/wBLfT37r3XVF19XR4ta6nVqnIxyprqUkskYvYsQfqef9j/U+/de6VNPRbb2xUJWZiFKmuaJnE6jUqsBqH0BIP1BP/Gh7917pyqe0tv5CkZK/EV0lLCx8bU0Z/SPSGUC5vf6/wDG/fuvdO1DvfB05oKahwSwpUOWjNYhVdLD6utvrz9OOfx7917rubP1E+SNREaeKkppxHJGfQHiuf8ANqP1Dk249+6900boaikraaqoxLPEnilKRABXIblJLWt/X/bH8+/de6BvtLZW4+wYYMZQ1kVHQVbwMsM6PKlIFkDPNHCPRI1r/r+huT/X37r3Sa2j8Y8zgsmZqfd9VJQrUCvkj9cZVgbyxyRx+k6/62tb6fS3v3XujRY+jyWOWD7CV5vHZEqEW0Nx9Y2Y824IBNyPpz7917qDuKg3HuGSOkgqpsK0cjKKqMMySsP85G1vqCfzf/W9+690l8nmsrtCmk+5lFfFSvFI9SqAzEqATMQOVt9bXPHv3XuolP3pS1OPeOGWeTVKVEzo7MkjPpMSkC/+x9+6913S9lxUk8EUuSlaqL6pKGUkmJXXUL6eT9ef8PfuvdLqk3lHLIl8uIx4i32rm6yMwDRaATf+t/8AG/v3Xun7F77gqKmdJHjlkUxrC6lFIcfqEx/p/vP09+690r6neFLTpGOZVYB2WK7Stz9FCfUD/H8f19+691jqd145afz+STSyI0hcFQqp6izRm/IFz9Bx7917rjj91Yyqh8sdTHFFPZoZQWIKC99BvwSP6cDnj37r3Tau79u1BqoYMjDJJFaOSB01MCxtI4Vv6f77g+/de6batduLGrw1yRsumYLcq6uG5cr+Qf8AfC3v3Xuk9kqnGTymogqojGAEL1EmkAkgEfX6/n6D6/1uPfuvdYYaqiofNMJ6J6eTnxtIr3e1r6mv+OOfxx7917pu/vbjK2SooZBSvTQMjzywy2WEn6FCP1Xtyfzcfn37r3TgmS2ZUSy0iVlI1TLEp8T3eN0I1EKb/wC8829+6903xT4alp1NPBSqIZh41igBYtcgkEf8Te/5v7917ps3h/EkoErcDDi8nOAsz46sSNZAF9TiOSQelmP6R/yL37r3SGxWZhqxLNlMPR4ioCosxenQlma2pBIBfix+n1+lvr7917rrLU0M9TItE8EsLogSQLGgMw/UqhPoP97/ANbk+691PjibH0TOsFPG4UOVYINbBfUVUj6Ae/de6TMmVWp8TzIrBWaOynVCFB40qTYDj8j37r3TBk66KolZY45KenDaNNPCum4sFOr6Hj8j37r3TblKcvSeSmrnjcqoM08SVEheRdJVQQbfgc8gWH9Le690Ac+w90w1OUlp8nFkBVMGiSdVgFML62RXUcqf98Pp7917pmqIqujQNLEs9ZEqtUxwyEpC6MNaaeLjjgfj6j37r3TcK6uyJqZZqep+2ijjMSQzEgBhaRAhuUF783seLe/de6DPcMeSxkqVSUznGVcZkOqNWqIZPoVmgJ5Sx4Yrf83/AKe6903UezsLuBY8jRQ4WSoaTUGr6Gmhm0ohLss8drk/SzL/ALc/T3XukzmNtRYanyVUq0NYr6xS00NEqy0cxFnbQVGoEi4K8n8e/de6JxujedXijUQy4fOVcAkkNWZcXDTRB1XWheolsABbkM1/9f37r3QA7o7a31kaWLF7Vw8iNWMSuOanFehKWUVKxweiOH8MWe9+Qp/PuvdBod1fI3YOUnyFftyWWBo4SaPHUrV9NolX9yaYgh1dDay8/wCsT7917qBN8gexsPVu2U29m66WqZJkE2EroDTTO3oipokBQgHgsWsBYgDn37r3Suh7L3/m1MeP29PTVGUEbSZSJZmZGYASQxyTKUZ4xdiAxH1H9ffuvdL2qw2/a3G4uhTclVUmGoSokljk0iJ5fU0rQLdA3J+oIBBA+nv3XulFhdgx7Wlkq/4xUVWSqZzNkKqtq28lVKwvHHdzyv445t/hb37r3QmHszduEo1pcW1NU0bwSQZJKyqp0elhP6/s2Y+oWsR9CLXve9/de6C+uzGRzzpksVmJiojcTJAs9QmhWu6/dW0ggX44ubfUWPv3XumqpzmNmZpm/iVQ0FK8JjOOrZlNVouiII1PrJFgASD/AF59+6903Ue98lU08VFU0zxLLC+qWOkyVMkAjU2hladSjk254+v5A+vuvdJufaG1dwaaiXPS4PJiaT9yjWpXykiwd5Y1ChvwVYDn/b+/de6GnaWNqtu42J8fnBkIaKLy+PKVPgaqlQctpcWPBJuRa1uLH37r3TrkOm9kdpU9Llocjh6Pc4WSprYfvIkPpu7B50te34+tv6e/de6U236RcTt04RaeHJijqft1mFbG0f2yjxyBWsdYv+SR9B/jb3Xugd2vtrb/AF/25Q7lk/ihWoyUDR08NOwkjaSYEsswYtpBNmANiPqPfuvdWYdlYzZ1fSUu76hXaGmoxUQPLTL5ZqieMCSFUl45F/rzxxY8+/de6JtU4CrqGrZcPh3r4KiqkelNXTsVhhkIkTRIbhZFNrMPoLG/FvfuvdDvg+vslR7YoptxV0NTVu8NWlDJVib7MAj9uaZ2YKVAtYAG3+HHv3XuhexMJrqFDi4oZkp0EPjpXijqJJVYXZZQUkte4IF73/PF/de6FA1mZpsdSJEDQGJRDU0ZVppGhYWMcrzA3vf/AHk2t9T7r3U3EV1Ti4oaZcXNFCtQatauGpV/FJL+EhdTb/Hk/wC8e/de6Mvg2pszHTzVwgkhpogkdROPLKjzrcqUU+o3H5vb8G3v3Xuo25K3bdJTR4jKSM2MlaWRpKA+BhWaCEZ0UgqbDT/jfkG49+690CS4HG1sZGKeoIhM7yRrTRtURU7Gy2mYH9QsLsSR+CAL+/de6BTsbJLBGtHVVUdJSY7VFTU8ZjqakszX/cCAjzE8EkXtx9PfuvdBnkOwqTA1dBjKarqJik1O0mLpaWo8aCVAS9UytZgSdRH1vwePfuvdDztfNrUNRPLJkWqCRMXSFDSpG5JEYS9wLHkLaxv9T7917oh382vbr7i+PuIytNFV327kmeZEiIiAqm0vPOrAuqn6aB/r2sffuvdawuDrpaCpXyeZ4ACulAjgMSAhA0m3P1/w9+690aTZ244ZaRPLW1VLPCQYboqwyJa/iljQBf6m5H0+p9+690e3q+pqMpHTzvVNTVGPp4ZzWUnpZKZ19UiLIwU8/wCH+39+690c/a23cOtO7YvOxZ+asgD1FVXDWaSaUCyxgfVvp6wbD37r3S/pKCXH0pecTZJ1IpyyMsjUMZb1ygyXuTawuCQPoQffuvdDjtymmfFy/wAWo46OmmWI0Ela0VRNHBGouqnlV1Ef2rkHmwtz7r3TRmsG0sESYtxR06yNUNVPIZ4ahy1o4pUY641F+NNhcD6jge6900UuOmpYpKOWjfM1NPWDIfcRq8rxOW4EcxsGQX4Ucg/4gk+690qqHZmG3VFVx57EChngdi0ctSZmqQyavMhZxoIuARzY88fn3XuouQ6UweZpMVFHQYjI0tHWBBTgU07CNjdHmmRFKML/ANST+Sfx7r3Sc3J8fMFVoTplpFo9arTRSWTWxtrgM4OoD6XAHP0N/fuvdADuj4wealklhFRXRsRrpwGqZlCm5hjDqQq25LLY/W5Hv3XumN+jdx7VWiGNp66lmMYdKSWOR6d4qi1hJJKSQRyRew+pA9+690zQ7T3dQV1VLV09a0ixys8NRHM8Mujl/Cwa5HHGo/j8Dj37r3TfhdyVlJX1PkiqccqNGPPURzAB/J6gkgPq4PANx+B7917owWE7JkxkQgIrKuMkNJPUsUnnv6SYz+o8HSAT+B7917odsVvSWpxEMklKYIeFEEsghmiQXbysGvqLXt9OPqLX9+691KfcWO8NHI5k1tKSI6Yq8aorX8iKw+hP1uvB4HHv3XusedykVRTLqSOSSVwIBODHJE97qwEVgOB+B9PfuvdI2rpctEs8VS0scUkMax1dKxezPcMrMTcD6f8AGvfuvdJBdvz0Vfj3r6vIiGSR5ojEJg7xfQw8GzFvrc3sL/63v3Xugy3tiqGkyORjhrXmSVFlKVMrL45NXJS/JP04va9xz7917oPN44Gl7A2RldpZmFK2nyOOehhp5EQqsmhlicvJYmzkNcfm1zxb37r3WuNvLaldsfeuc2zXUrU9diMlUUYRrreBJPTIrOLMCvqGk8/j37r3XCumw88SwmKEskaJJJEtm8hawJty3Jtb+n9bi3uvdYJMdU02O+7FaI6f1oIjIdQTRrUqh+guSeAL8cce/de6QcdbDJPqkJeQGwkLklgtwp4P9AB/tvfuvdSJatuI0kLKCfQykjSWJZVZiLC/+P8AsOAPfuvdDX0v8de1fkPuJNtdY7ZrcnWu+mSfxSLjIggAlapqiulbck3JJ/A/Pv3Xutkz4RfyWuvsLhKXdff1LSdh7gaYvPt6jzJp9v4OdWvDTV/2tpZJCLXJspNx/U+/de6vj6f6U6N6Fxk9D1n1ztXZ1MIytZUYqjp3yEkkTampzUr+4VZybDVYk/T37r3Q3J21j6BIqerrIsVEwN0yLLTswb6tCshJD2sAoIFiPoffuvdIDMZvr7fWbNBW5pWydNSSSPiVmkUiJWEkUzIgBbUh/BNuPpfj3Xui0/Lur29QfHremEoMmio2G8klNUjzSTSRyBnSAEknQGN7cgHkfn37r3VFu15qPO4Wg+2oEp8vSKrNkYNaNPTRDSsdgSCzW4FuR/T8e690OX2WUTF00scQ8siuWeaR2eFzBojedjwl/ppFh+bX+vuvdBZj9q1eJvm5KeWpqquuEMrhJJowjEhyzNfhdJHP0P8Ar29+690jNzwYepqJFadqWfzSyRIY2mldFjBYMwPpI5Uf0Ivb37r3SBmlpKHJ+VagTRPSxl5JyFkXUnAiRRdjY8m17/659+690qesdykZmohWKL+Hz/cwzI4WPyQpcBmt6r3ve31/HFvfuvdKTI7qiXKUdDjKdJPHVeA0KRBNU0j6iRxyOb3/ABwL8e/de6EDLVdDHRGvkrqeDICiV3gujCOpWvSjShRU5MgW7n/A+/de6SdYZaWshyck09JUzxiWOPyBgYgqXZ3P0uSSPyePx7917o2WwosbFDTzuUMcsEcswDATGplHoYt9RqPFvp/rc+/de6W+UyyUfiirpEWRdS2VSdMZ4jLEA30ng3+tvfuvdBSuEqs3LkcbKWpYlhqqqgroZPG95AHkAZbfqB4DD6/T/H3XunShxjHI0gmZ3FLTQ0dHShNL1NZUW/dkIt9eCz3/AK8D6e/de6Gii2zktuyCasEc4qXHppAWgpGNi8ZDc3Jv+SCLX+vv3Xukt2XvDEQ0VPj8vEWbU0JC641go3juHDAkE6gLE/T6cAW9+690WylpKPN4+aOnhemSKr87yyyk+aOZVWFpR+eBew/Fv6e/de6Ya+Km2rP9tRTu1LWySSVE9UWhgj8cerRdvqCbkc25/wAPfuvdFd37vFoJq6qmp45YYxIIJo3EhVX/AG28YT6BiD/r/X37r3SJ6Z7nxmyt5YWtxa1tNWUm5MXU5KN3McEpaoHh9LcEAFWP559+691tD4j5O027MZh1wOepRDQwUP8AFo5qZrvUSU6S/ZQvPazC+snkBeOR7917pf5TuDA5Clp5qiuNdUTSGnkmhJengVQTKZI7kC3AFrC/+x9+691kwfZeGQUyrNLUwRNafyqY2KFhqsg/AJH1+v8Ahe/v3XulTJ2Di13A1VRbmol1U0q1WFkjBoZWmYR3kdgR5RYHg3A/HHv3XusG69+4rJJSz47ceEhmppvtloKWWOO80B8bGc8W1BdINuWv+T7917pZQdpNi8ZTQSQRy1M9OEfwLHNHTRKoC+km+rg355PP54917pwxHbuKy8T4+kagEsdWgaeWNUZHJIRSsf8Aba+j68Cw9+690lp9wbzx8uT+xWmqFnNYsckk0cUkBSf7iGPxNyAgYpYEAgC9gQffuvdJjcHyZz21K+joHgilgnMYrJxG0sSHVoaOJuLs31B/B4HA9+690Y7r3tr++1NUtSPNLUQICjKNAjEiASB1bgaUNrj+lz9Tb3XuvZLsw4uOphkoa2Wleb7TW2l9BhUESG3JNxe4/wCIv7917ojPzxpouyujs1HT0cktdjjT1sC1cYaojEMKuqwqB9D9fzwf8Ofde6p5+OmeZJ/7vZMLGqKVmhkJjljPkJjMgPAvYED+lr/X37r3Sj+QmChpoaTPQRrFlKWuZKZnbXDNDUKCihgbFRzcHm/5BuPfuvdGm+KXYtJmMfj8XJHGywIFqDcIEHj4Cg3IsRYH882+oHv3Xulx8uOnaHtfY2QVqelrfHCzU7MsSmOTT5ESBvUT9R+P8Ofr7917rXzx25h1FvGqwGdy8hFDWuEoTIyLFGbACMsByqkMefpx/T37r3VonRvyxxNYtDjKDLU1RLGkUQSMsGSBP21PrP1Nv9V9P9h7917q1jG9v4Ol2XNkMtUUzIKPWVleNpZZJoiD6Xva3Fvx+SBx7917rWj+UPRHY9b23mu2tvpL/AM5WeWOihLOZUZ/CzIIyVT0+rn+v0H09+690gP4bV4+KGHMiWSvqJknWiZlVo5UQCRLEE2A0jn6G/49+691nmgpIb4+CGOirJQ/mqFUFdYJV1jY/TkC3+Nz7917pyEqjbdbBBTSV80ayQCoC2QN4vGjE25/P+++vuvdJeCjrqfC0izSE6UdkpWMbCSZ/wDOIzMAR+bX/H+J9+690i8jOmRqKZ41i8rFqZaZGHm89OAH8ii2ofW3059+691HyFDlsdV01JFSxeGZFDxRhGqWH6i7aSeVUi/+x/xHv3XupOFoq2XKxwyvIiFFZaawhZg/63mANwFN1v8A7H37r3Qi0GKefylo6eepp6grTQRSh9dOlma5Av8AUE/1HP8AX37r3UreeBkyGHjydcka0v7dJToJBrjmI/zQkF7X4BNzxYEfn37r3Qc7Rpclj8rKlDHNUQUaH7lEBWniJ9SQpOR9UHLEf42/w917oUY8hXSS07RzpUhWl1CEs7R8+lRGpBbk/wBT/Q/1HuvdDVtDK5WnhyFJP98aOrESTU6lzBNK8ShFlhUhVFrc2P8AU3Pv3XuhGwiqqmFnZXRgiRKWtEn9Lufpz/sR+OPfuvdZqjOikk/hq1AdCzPLVU2sxwpqJEcmggN+LgD6/wCxHv3XuhK2puEfd42kEEzLUExKyqHMsLEsCqngA/W31A9+690d3Zs9RXQ0mMjR4kjcBpFjVHeNgW8Hk5uQOALcD63Hv3XurAtiU2TXaNZFTSgTrRyQUsbu5YkxnxI0kRBuSQCeBYmwv7917ojOW7kj2TUblwlXhcXjs7XvWYjIUclXViqrJJlIhq1aoYxLEb31G9h/Q8+/de6C3qbdef2dumhyEGPx8NDLkI/vctFmFjdYp5/8rVqCN5GZY2IKOGOpbkAD37r3Vt1Pntn79wsddh9yvkH0JoCeQR0VWItBCTCzEhh/ZA54/wBf3XukOu76WgqKqmehzmRXALGcjl48ZPKsTysU4fQusAW1NybWHHv3XulRlcnSZLFY6uSpoYYKsA0tTTyCSoM9tQSeFtXjJAOpfpfk/wCPuvdYWk2xXYLIfx+uoY3oS1QTT5BFlS1xJK2iQkISQXuLXuBaxA917oK8TvzYuGocvXx5qirFq1mx9DHTZOg80zJES7RRlyRp4sLA3vcn37r3VSHZlRvDdO/85lqLdWe8GHqXljnmzNXTimVmDRUlOsMhjFxYs2ji4BFzz7r3RpeqPkFQvsyPBVO/txUGSlAij+8o5a/JU1RCPHKs7FVKrcWGrmxHPv3XujodVrDuPA5Goy+5cu8TQSSQ5GEw0ayE2CkFxr1g3urAj/Aj37r3RKfkh0HgarG12Zxm7KPIp94XyqZedYo1o1OuZXqFcHyji3Fgb8G3v3XuiLbn2vjdmZnE7mwW6p4Y44achMS0kpFNCvjlRpbOHQXCvZfp+ffuvdLzC9t9kZHObcxxkwcdJVUMrYqdKrI0pytPFUaTDPJCGBk/Ghl5IIH+HuvdWC9cbepY46DcG4qXEUNdJLE8lLR1EVSJtQJjeo+7EdtP9SAB+b8e/de6MPU5KWenkyu5MNgK2kxuh6Grhlpn1Ugl0nyRUz+NiR9SQTf37r3XGvrNn7rqMDT0uCibHV8FRHNRCopI4aiJT644jMh0XN76SP6m/JPuvdQsBjunaXKZGmx+26v/AHF1RSKpqc8KumpahOZaalFQ5dY1/ISwPNh+PfuvdLEZ/eeYgqaPDYzbcsDlxh5qbFTVle9KgKSUcszlraRci3+xNvp7r3QEZ6HKPlhOOuqps1QtBCa+CaOkSSVpbVEi0zwNqRAC0msE24W54PuvdL87jocqlLTZbbyT1FIjslXjhXpSxNB6THUF6VJgTf1CKMi9jcC4HuvdIDL5TYoq6OTM7fxscazNIwObWkheFb3aaKshpmPNv1A/4gce/de6i1vZ2y8LF5tu4aHEKiiSaoWqwtTTIzL+wmuGQuA/1UsLH6i/v3XugN7E+QGbfGNSZ3btFkvuT5BVVc1MklPDEpaKSigaYLKRxYCxPHHHv3Xugg2t8n9xYqsgTMYai29QGRxFkMTh6XI5yaKQftyGjRtcIIUXJuPpYnj37r3Qn5D5GtQ09HV7fr94VeZyE0MNLNPBRCxqXDSRT0FKC50AamBsSP8AHn37r3RkNodxbwqqKJkw+UzGQ1KajK1tHUUlLRsQFZTHJHCzX+vAIH+qPPv3XulPHuIZjLVdNkMlNts1ELU9VDkayeohq6edf3DDEh1L6iLfgW+h59+690Ffai4rbeyKHB4mmFfVDLQz/fU71FTNoMoIngktYN/tL3Nv6W9+69131/juxqurkqpc4tDRQGNqeB0Es60LQFAqwBzHq0kerRwBYc8+/de6Mvh8BTPhEgymaarVW+4SSaGOmepiDgGIulrktcC9za/5sffuvdCBR7uwW2KcwUmCSV/GYKaSKnYshZdEheU8kXvcn/be/de6KB8mu2l2xsrJpR7ZoqCrqYHaLJSU+PFPIzuCGaQ2kD/UALyTYX4sPde6rxwW790UWw89n8ltKZo8pDVt91j67GRzVkcUV1qK2lnjaZU+gukiki/J/HuvdVy5fITNj6utFUsayVNTVFI5tBilJMgUKpJNvobgj37r3RD+y9453Iyy4ykrppUkmdpHblyzA60R2HAHPFv+J9+690B7bTmr2HnWVpVclwoLksoCnUy/1+pHHv3XulFhtgD1Gqu8JlKKV5nQ2ui6V+g+o5Hv3Xuhd25tOKFrQxpHFCFEryEksNQYhtI4NvoP6/6/v3Xul/lc5LUYhse48tNERFTogTVEqsVD6gL+oDgC3Nz9ffuvddYqSmFDSSZAASIJfHTuiKzJFZo9RAuQSCP6/m9zf37r3WChrayWaoncR+KYvdBGqBVdtP7ZAP0uAL/T/b+/de6FTGfaY6Cgeigiq64Kk1dq1G2k64tYW39QSeOfr7917qVW0sWVrlmeKIpOyCTwkemZjqUEjn+gIPNgOeffuvdCltjbsDVNNVo6mmAWMRlvSiB1Qqz8fQkkfn6/jj37r3Qs1VDRQVMcUdWsVOhfWSzLJFxfSbfVD9LWPN7Wv7917pZ4zH0z4xUjyNoo5dUfkJanRZBbV+Lm/HN/fuvdSXfF0uOrPCklZWU6OJDHcJM6kFnRWJHAN7gfj6e/de6KdWV1Jltw1EcE6/fx1MkwjUIJWiBKMWc2FrDn8/W3v3Xuq7PlbuT+J7iioYporQxCECIlUUQuyljp4uSCDc/T/Ye/de6KnTSxrF42X1gkho+QSfVyR9f9vwP6+/de6X236WOrSZGUiQqkcZ1LoaSQm0bMfx/iP9b37r3QnYCKOmBo4wq1yzIaeUn7lZFiI8kSKl+blueP8PfuvdCPBg2mgVpoWEZaodYJCSzFjo8pI+vK/Q3/AB7917rnS9eYmv8Atk8b/cyu4mqGFyurlQUHAH4sPfuvdOdZ0vTpFTRVFHHBEZCJp3sokdv0MujmxFhf+osL/j3Xum1+psfQmMTUqsUMiU4RNQkW1yQTySfov5ve/wDQe691gwnX8GNrBJ9oIwkzJEXVULKSHeULzYEHTY83U+/de6Vmd68w71MEq0SVNPVBxG0dgFqFH7rsSLWAsf8AevfuvdB5N15j0jYPEZokWUxNCdAlKE28YH4vcfX6j+lz7917qBH1tLMJ1BjiChRFTyhtUakA6mf+t+Pp+Pp7917puPWSiWod6fxLeOEhWD6dS2LMh4F+D/Xn62+vuvdCbszacG3YZ1moZYsk6VVPHXBSsMtHUU3ikhsLepeG/wBa1/x7917ptym1KddNQqA2juIza4YH6At+Pp7917rJJiEpqGOuSNnoR45ahvSt+P3omtzbVq/2A9+6900TPiDT5Hy16JBJBpigmUCQOzXjEQH1Ufm/I9+690BWfy9PUmDF6o0Cyyr93ExFnKlbO/4W3P0t9fz7917oEdwTO0f8LJgmFPUPIkqMSdLHlg4/H0P1/r7917pppoiG9aqTpHKt6j6he1uLkfm3v3Xunysx0UU0XhR08sSaEIJsSLsAx+o5v7917p4occaoRPImlUK2MiXVwOPQSbm1uPfuvdLKjxyQaZLaowQ4VBoOpLatYHPP/FDx7917qZP5KlHm1LT3ksUN9MgCi17j6m354+n19+691FqJEZJPQFe8a2BYeoelCSR/S3H+x9+6910aUPCk3i4sYvIDqDOoBKsrH/ePoPr7917rlFJKiF0tBNCGTVpsxckm63/Fjyfwf629+691zU18iiSXXKrXVmDarqJPVa/9bm31APPv3XunJE87OVj8EaRiCNpRa5Detrj6/m349+6909bhxr47HYysp62lkpKmEsqQOJZVdm0NHKhPB4v+b/Qfj37r3SUVC7RxSM5VuGNtJVWAIW5/2Fx7917qdHQeKeF4gzhgwjaRhosoJKkfn+n9bW/p7917qcSiMH8MYaUhXZnF0UfqKot/6H8/737917rmmPjiaSc+FopXWyR8sCDYm3Fj+bfX/ifde6UdDiqiiqoi8ciGrS5NQCkIU/pINiL2+liOffuvdDvsw00kiU8wnIjiXw6Yl9Eqtc+QE8BrXXk3F/p+fde6Nz1ti4XrqWsSsiRQY5liVWQCZWDFZje/I5F73+lhfn3Xurivj9knqsa4ZqdojPEj1Z8cGiQL+lqiTgH/AGA5/wBt7917o9NFvOPDGgb+NxT00LJM4lkkZ0MY5VKlBpIBHNufpb6+/de6SW/vlVvbL+CPY1DTfw6jd6fKZTyx1M1PGp0xyU6XWyn6aueePzf37r3RTN1d7bhmyENRV1OUqpkZy9W9VJFTG3LL42I5b+g4t9LfT37r3QEbt+VOTDVVBiNdZXtHIIWPmWSOqZP825F1/rp9XP5I/PuvdF3i+Q887AZmiztPuOKvnkdpVkjiqHYXlgAR9SCwurLyTYcc+/de6kyfI6pgaatDZ4SoAsEU6VulIVfgeJK5Rwb3JiLfj/D37r3WXKfK/edHjKevwmwabMVFdJJTx5ipjDpLOXDM8iuktnsNK3bj+h+g917qdsHu7tbdGQFTkNk7W29XJUqhy2SxU9XFTwA65p/MkSpEUt9XvrJ4AI4917pi3v3R3Um7cXFj83FDjaOtq10YyRBPVVRW800tOzMfCwsoVQBb8A8n3XuhMTt/cOckpspuai3HhshLBFjFqUYTY4wEao50pFcW1EXJK2/wJsffuvdF6x2CTenYdW9RQ5jK0seSkSqr6qrgxuJVA2ppy0h1KnFtCgajxc39+690YI7AxtLl58jDVYzGQV8NLNNVYZWQGALpiFRDWuFEosPwSDzcXA9+690q02ntvC14qo5qrdtSUjEc4no5MdBMyahFkI2LltV9Lekc/T6W9+691iL7n7FylJt77XF7f+1iMtPUVcEkeNhgpkt/k88YVVU6babDUT9ffuvdKbLZRetspjqIZCkr8rPQCevWlpqpMdR05KqrokupklaxY6eDwffuvdOmV+QO4sBSUpx+Q3DFUaEn++xkc0tHHAg1RqlMwe5J+vFz/QfT37r3St2b879246qV8hX5GoipUVZAIzTTLKoACmn0L6mJvZrXsfpbn3XuhUz38w/bsuEr0mnqZM6lOLLUMtZM0yrY+OOECzC9hZiRc2JBt7917qubur+YLn8tTulBjK2DJa4wsxo3ijAU6YZqmFlYm12ClAADe5HBPuvdFore7e2+w6Ry+9KqSpTx/wC4meoekoaWJz6DJHcFlYn6EkADkAG3v3Xujx/CvrfJ5LsDHVW56SWrzEax5KbI47L1NVGaYyAGB5VYAIx02XVYDVwPz7r3Wx7j940+L21PtiRaOEQUsUckxqGnWnWKIaY1WT1FQtyGEhsSf8ffuvdFx338i4NmwS4zamcx1NWaSszyzSymVnUBYo59ABY+qyh7jm1x7917qsrvzs3cHbuZo8DU1oq6+gYVKiCoqadtbRlYRI7W5L2sLn8gEA8e690bP4l9o7h2XVw7B3bhKynrcl9tE0tQ8bmqiEJWKZXs+nVcgjV/Tk/j3XurKxUVFWlXSigoy1MsUwSSU094pWssSFBySQL83IFgRzf3XunOHsDCYaOXFZyjgxNWsazTmOdVgk0X8io8pGpAgU6bXJuL3HHuvdJI/IbrbEmom/j+ArR54oPMMtTOKNzcCneFCWQ2uVBWxsbHg+/de6GTbHYWyd7wU+QxObpcnBG6NGsMwEckjA3VqRfryPrqIH1H19+690oa/dW11JppaumlkWeMyQq0wddbaVTSQVUDn6tz/h7917prPYO38XLHExaeNGc1M8U8EaUqxNphJjcnVrOqwDcWJI59+6917KT7U3RSST1kzPBIDKkz/s+ONmABWWxHN7Fh9LD37r3QQzVOxMBmpXfOZST7WVIVQSgQKQwHjXhTJpDAlwOAPpzf37r3SD3Z2f19NlqunpM7HXAARyv96J/E0QLv9yoIIQWsVIF7jnj37r3RbO0/l31Z1fip6yEU1aKSB5KmWm1BHZPUV8j3QKTZQhYXP5+vv3Xuqau3P5yO+cZvSmxPW+w6WfDQV0sFfPk4jMrgSlZVgmh9KqQDpHIvyODz7r3Rmeo/5wW0N3GHG5nZeYxW4I4AKkUcT11CxWyyMq6VuCyg8fSxHJN/fuvdWBbQ+c/VeXixmWkwgq55E8ElUlBJUPSqwBYyKFJRiST9R/sbe/de6Fxfnb1NX1NJhsRUwrkKsilgWrpHj0zawqRLGCWB+v8AZ54+ljb3XuhY/wBN9L+rRQW/hv8AFP0t+m3itb6/q/5C/Nre/de6/9O8WTbdRVVSR0MtLBIVWZtUiAME4IV725F7f717917qLuKkgwQjSethRK2H9uOOZG06RZiDcgNf6/717917phhrJ6SOOkgqBNHUXb0trR1f9Ks6fgX+n++PuvdPMuFhqwv8VihS4VmYlXjAccO9/wDY83ve/wDT37r3TVXYHb1LCxmykFOquVgjRlLlzyFsPoOB+D/T8X9+690z5PHR1sNLIt5FQuKYC3pYW0Mrr9fp7917pqqcbl44v1FhpsqIgCxNp0hm1fX6/Qe/de6xVJ3BSUUNPFTiWeRg8sp0yPAttRZ4ybBSCB9ePyRb37r3UiGtq446qsyUUdNFRqskMdLI0smoKAWPk+ing2HB59+690w0nZ5qat0p55XCmSIqoYKfF9CjD68WFvp/r/j3Xuldh+3hRSFKvHiKGpVrpKoIfQNN0FrAkX+n+xHIPv3Xulmd90ueenipoYqVZlYQSN+oMDyHF+QOQCb8Em3v3Xuk/WY3HTmqqstNAIlChysimGRT+oWH1vf6WJ/1vfuvdIaV9h0cc1RHSUsNLFKzPJVNHFDLKOTJE54H9bf6/v3Xui3787F6zockauLcWIx9Y2sSf5ZHJNCiXBWbSToFuRY/7f37r3QKVnyK2FT1sFfS7y/YRDG661mYi5VrRjmwt+rn37r3TrivmZ1o/mWjqqmuZWFO00ciKssoawQ3Po5JOo8H/evde6Eyp+XAoMXDLBtSqeAo0iZCeoTwRwovLyS3JBI/SLc8fX37r3U3rP5T5DsGoaCnxNFAksssSNWVMZd0UgOgVrcWH5Hv3XujLbV7D2zuF2pIpoqWaid0ellCxxJIi2LQop5+nFuPr+ffuvdOE02Glyfmp44pLK5mqY1EaPY6m12tfk/6/wCPx7917qHns7hVMTaUP0SMxS2ZNT2sdP10/Xn37r3SUrK/HVMkKCaCn1lQ0UzufIlzZuDa5+v04/oT7917p4qdxbWxMNLDLElYSwjkEYV2Jf0hXB4uL/T6/wCsQLe691Lp8vtKmSoSgWmhZ4w0sMoivpcD0ktxxf8AP1H+29+691JWmx/2bZfHRU4hhss0rrCStuQ0Z/HBtYgD37r3UGLcWOrayKkikiiEaeZNMgCn0m93sQTe/A4vyBxx7r3WWu3Fjn0UrNDJLPrEIFRF5pdH4WMEE6eLH/bfW/v3Xug5zbUMUtKJ6gzU8muWYmtWOdJP7Mfib6gf0JuP6/X37r3TTmdxY+jhQY2YVMiwLop4pY2n1arAtybGxJNx9OffuvdYRumWcRtX03kApWHiMpB9KC5Sx9TqbfQgc/T8e/de6YquvDxqHylPAsUa6qaO6PIzAkBtRGrjgn+t/wClvfuvdJqq33jYnTHwZeneWN1V4hKoET6uSSR/rc3sf6e/de6jR7rr2q5IaQUtRpk1COSdQtQbcCQ/Ti1xb6/i3v3XunQZuukgkEE2PgkLGmkc6ZZY5b3KWb+n+3tbke/de6RWViy9HVxtTrT5SOsY6pFpzKGcDl5CpNuSfofxz7917rNR4jJpTVJSqxtJM4mZ4Y41kD3BIWRrcWtY2tY8j8e/de6B3I4ermqJoci0kpL3+5hVjToPoKdmA/x4C/7YW9+690hcjjY6SoaCmgWlihjcsTMUIeTm4WMjm9+fx/r+/de6ao9r0X3AbN5SqqVqIlamK1sojhC2ZQh1eq1/za/Nx7917pL726q+9xjV9BkKql+4jWSeolyNO0yJGSqn7FjezAjlWuTxY/T37r3RYZsCm3ahaqbc1Q9bBf7WoyQhlECJdvJIoQkHngEkAW4vb37r3SCj37tapq56XIbjknrRNLHJVpHAInBuDoEwuQCOLAAjnn6+/de6iZDcaSU7U+ML10sLaqSonpYg7RIQPRqUqOOLgXAuePr7917rjT9h4elpkr80q0bKCghliKQCSP6usiMLcnkpa/N/r7917qZH2l19/DDXS10VFJkaj7dXghaaOYAEvIvJC6vp/vI9+690CO5+ycPXbvxeEx0dPmsXXCGneVa2ppK6nd39czICFuij8X/3n37r3Qoz4LrfaqpmK/JmSaaRZ/tKuSaoRn8QREkIN2VhwQbgf0vz7917pRUfceFrxBtzb9LiaNPArxRUeGtRqg9DPVSAAl7f43P9PfuvdZKPLPNkarHUa0Fa80d4ft4RTK8so1eSTUNWoEWBBtbjj8e690HeO3klXmMhgczTRLVUc0iw4o+GsauliuXMcyD0FQORex/IP0HuvdDLhsnE2Ikpo9o0AndR4Zo6N1doR6xrjf8AbLAjltN/9ce/de6W2FwP8dgxlVNi6OwEkVdS1kEcdoQ3DxORoMg/1JHI4t7917owOz9ldfDG5AGhoIcoEAoJFo4XjnUn92CRFAI/IIBv+ePz7r3SRqKfb2MkyOBqsJQUpkMktLJjkeGRha4EsKq1zcf1J/x9+690XzcWBTH5CPIS0sskNJDLJS0pEiSpIjay6TT82ItwDx9Ra59+690bykWbeXTeEz1VTUzJQADIxyIYpYIqa3jMMQBMxAAuW+v5Pv3Xuim9gdvYqjaSGGpyqxoPtaWhx1FJRMrlrj7hY+NNhqZrA2/wPv3Xumej3JlZxBl6irmNFNEs7UVNUOwLyDTG8pYgauASCL/j6W9+690ZTrXOZWQUtYKWt/bm0rWVcNqaFJBdZkMh1MdVhxx9fqLe/de6NfV1lbj8VjMhXVVPk62uqpVpqMeQSTToOQ6NyQALix/1gffuvdZNpZiQy1c9f93WiUTo9E+iBcaFu5mKBbCNfpZufqSfp7917pS7QzWPhrY6mmzjPiamUvTIxeLyyqSsggMlrotjYsLEf4e/de6GGPZEW8Io8pTE1x80rK5LfZgopkeasljYG62AH4NwD9PfuvdBLvDHbm2ni8pLhovJW1MrF6ZdSRSxN/mVWYszaSbkm9v6/j37r3RKxtTcGfyeQp8pXx0lVW2llo6aS9TSyNIDrhaThtJ+rKL2sL8e/de6esJsBcBnJKyZpchWvAKOKarlMyx6Vs1c6G/qUEfUfT62tb37r3Q1bUpE2s9Zna2GTK1VLTCzRosWKFObapNHpGtB6iEtybcXNvde6RvaO2R8gumeysNFQvUu+Frnx9NJBKDJNTwGVKmG9ix40q3P4vf8e691ps7qxldgdz5Pb0lPLT1NDlZqCeEkRGKSCfxqZVtdSCDcC1/ze49+690M2zqStqqaWhjpmqXhieWSqppiVjl0XT9Bsfr9Pof6W9+690ZzpHfGH2/kYstm5jW/bn7Grop530vZNCtJTqVU8825Fv8AXHv3Xujd7V7QxOPerqaUOi18rTUq0buqU0KHUqGMEheLjTxf+hN/fuvdDZsvsrAPVCmzOVrliybLLJOG0UtNeQAQyMV/oedJ4H55J9+690MEW+cdjJcvPT5Opy2Pop446GBHkWGpLC5B1W1gE8Ef634B9+690tP7/Y3MYulgSgaoqP2llSSoMUiLOA0IjVGVrB/qL/T6g8e/de6hvunLYvJSU+XraiOmp6ZTT0OPjAVWbkVD1ikSEA8WZiOPp7917rjjd3U9ZVQTPUGRaSpaYywziodp1PEEwfUw9P1A4vc2uffuvdKuPt6nWXwR0M75KGrlMRplkpaNkPDyVCqQhIFiGUXvwTfn37r3UXcfa+9aaopcfHDR1rTKKtpMi0rzeCS7IkLAXKjg3FjyB/re691i2Z25mqx6qmy8sdD5VMZno0MkEKhirHyuCVbkc3PH04+nuvdCzVb9pMn9tTVOMkqtESRLLKX89YYl0iUMOQfp+m39QLn37r3XppdvyxUz1FKkdRUzPTLBUlEkjVh65BYMTHY2u1jfi/19+690nszsLbOZWVIMVRmhgjvLLHDDJM8x4GiNfxf9JHJN+ffuvdA7nemq1WStpqisenVHWCBAsfijA1Rynyckg/i/1/1j7917pK0FJuTGZekpMi2clhhlQ1MkQVpTGvCxoJgfSVtew/r/AIW917oS83RrTZKoyEAqIqGWiiVnq/O8yCwkVPHCdCtqvzwbWvx9Pde6chuCqpsbSq2LjqalmEfExqBKNFons4ugta4BHPJPv3XunLFVeXkxzGtpPDK08koh1NIrRadSWDEnUL8rf/Y+/de6VlFk6TJ06U9bNGJKME0uoaD5NPpiiItZv1fTm/8ArD37r3QcbuxVBnaSQ0ONMNVCrCPyRrIz+OT9wqTcl+BbV/sP8fde6C3L49I4UpZ4og80M8kJaNUkSRFB0kwgaSbA8c3uRze/uvdUvfPHYNRh8xt3fEONSelz8EuNrKmnjKimyNO3oaV+LEpx6zyQT+ffuvdVwrV0cNTMzNI9mAFkIBJfTdgPz+Lj/C1uPfuvdS2gyWdl8VLSVkjTfs01NSxT1Uju3pVSikm5/wBhb6W+l/de6Nf0P/L/AO+e662nqqLbo2zt0MFrNw5yTRBToE1zaKX1OzhQWC2/oSRYn37r3V/PxB/lEfHHbix57tPPx9kVcz0VRR43JrFjcQ0i3Z3jp2OtgGRlKN+eb2I9+691cvs3pzpXqkyx9c4rZW3F8BVqXBQUlO0ojQpIZXQDSyCxIvcfg2Pv3Xunfbe69lbFgyOS3Vu/BRpUTFhC+ShLtDDI00dO9HGOCNRa51cW5v7917oBt0/Nn40xZjIYqp3LU08cUiT/AHlBHlJKaSQHRGivFCCGVr6gCRYX9+690S/vP5GbGzUVSMBvXKZOKWOoignSiyVWcak48n3UZaEMZEYKqqpJCkk8C/v3XuiRYD5A72xuagqKntPPlKvxwY7LLEtHVUS3QyrWeUKV+gWISAKbn02Nz7r3TBuTsrsHsaoFFLubMDGU6TTJX11dJVpXXUx5VVhbVE05iQs7JdLG/wBQVHuvdCN1Lm9v1EKY+scRx0kS1Ma08bI7zIRcPISPrzfi31sPfuvdGayGSx8tBB9lPFTQViqZCyxTCUCykBUsQQBcN9b3FrfX3Xup2YkwMG00o9sVZrameln+5gVxJKX0jVI7qLKTfVYWte345917oj28JBSZQgLLGzxSrUsNOkSM2mJAzi4/NyLXsf6e/de6CfMS0lKlZlazx+OijRoZFdXIQBdAMY4JLAjn6W/HPv3XukyNwGnnizGNqHgDUtOdUCn7kOSXljMJ/B/Tq/H4PBHv3XulpuHsSqmxmPkpqVKDKzRUssFUY2jnXQQWJC/lvryeR+ffuvdPuyspLmqr7mtExqpHZVeNGa9WVK/cvGR9bkXI+vA/Hv3XujCbV2lnMnUzVmRoRXUVPUeuWZiiwqwUSxLA54UG/ANv6D37r3Qw1zQwVEFVQTmno4UpzUJCWXW0B0pG39LECw/3sEg+690sVq6yesneoiIpZqWKYTNplknjKCQKqk3X+hIFz9bH37r3Scw1PuWsrJ6ualENPLVtFT+FidNPD6TqhBAJsF1D6/6wPPuvdCjjaQ0NRRx1a3MoE9RUzKsaxEEnSmr6WNgBe4+gtf37r3S3bdORmeOWqMlNTRxSL903rgZKcGORgqgA3Fhx+Qfr7917osfZlYmRziUc2Rd6GsXwySrGeEUFmkQW5DfgWFhb37r3WPF7dkwFNjWpZI6+lqooSLvcSBh+zHo59QBH1+h/w49+690h97WqVyGPmj8FqYpqnVWEPpEbS2H4AFv9cX/Pv3Xuik5lcek023aehmy8E5iZZlQu2pX1TGM8WW97D8Dj37r3Waq6LxsNTQ7tpqCSV5J6SSsxU8miOMRTBxUpoHJAt/Wx4tx7917qzzb3WW9d7xYOvosxBiaGShx/ipkgMEdX9uiwr5ZIjy4RQrE8kDn37r3Rgqbpzde3YZS2b+2FekRathaU+mwTwU8MrFF02u0lgSP9e/v3Xup0Oy93y19ZQYrJ0rzSY6V5KqKsqlQs0qRo0jAkJfSWZRcc25Hv3Xul9g+q66F5ochn4KSoqS8lTLSLLWeWVmvItO1S1gWAJ8q30mwIv7917p6PW23aOZ6qKLKZKGbwrNUygU0JMU2tTWSAi7auRpAN/rfk+/de6VGM2p4amprNtZIJUmZA2KrZnrKZKghvUkrn0q/6mJ/JKgWt7917oQcDtitosP8Af5ZMPQ1UU61E1LTpURXnJ1QOZGvcarOPoOb+/de6EXCinmx0k1dWYeKc1DSSTS1Sgz64rMNLsSLA6b/mxJB/HuvdB7v7b235catdLlcXQ0lI0LJ4ilQKsxnVIvkcEg6v9e31+pPv3XupO0pY2xb4qhrJcRk5Ikkglpbw+eGq0ypNIygC5RiAt+OCeR7917pV42kq2kaHckn7lEhgp0SsktUBE/cqqhFNr8aVPB1D/Y+/de6Aj5M5rM4nrHI1GAWGongUGaFtVdUS0LER6Y1+usA6SPxpvYge/de618dn74n2p2jC+Sm+yFbm5YMy06k+NWlBf9v8Ac6CPoCOD9ffuvdWU9qYLBbm2aazGzxZankxcdVRzop0wySU6ozOB+nS6tb/AGN/r7917onfS2589tzNTUn8RijeTLGiL0zgQx08P+dDXtyALA24sQb/AF9+691blhMxSbt2lHRT1AFSYhHA5KSWtCSsiEFTq/qxvzf8e/de6pJ+dXxVlykeU3htanmjrqOgM00i6tUjLKfuZ4yhHJtYrf6WA4+nuvdUt7A7uzvUO46k16TPUU1QVZZWlsn278hdd7C/1W5/pfjn3XujH7u/mKb33hgjicTma/Hzwy0jQQU9P51q0LmKoS6Ecog1Kv5NxcX9+691ft/L9xuR7r63TMb9gqpMeaONMTQ5aFJKuqkMPiNZIDZkRiodUtdQbXJBJ917os/y3+Old1Xumfd1PQNW0FVNI9P4w4p6VJDdvG6qVFgRwbkWA9+691XdlK6RKSeurMgDUU5VniYrFIyvLa1mF72P+pHFzx+fde6dcXvLKJhJ6Gkq4IcbEY5ogpRpZfM+p/LJY86i34HHA49+690oJaXLMYpqmKOvp6qm8scerxpCzk6HUrbkD/H/AA/w9+690lKXbtNWzyu7NT10E8hpfCB5Cw9JjEn0u1h+L24/F/fuvdJ7PTZHETwVUdMszh5BK7OySLJUnS6jUeLAC39Df/W9+691nxgrBVHJ5GklSNU9LRl3l8arfxFR/qjzqPH9LfT37r3SzSSeGmfJ40yBXRGRoEAlHmBSRJEY8AW/rf8AP+Hv3XunjblLmcnjZ6bISMuLLvU0ss5u8tTrLiOINYNYkgg/m4H4Pv3XunDGuIZZKVRBTxzv4JEQEOJWGh2LcC55vwT+Ln37r3Syxu1IKGdWLxaFBddDCNk1Saxa4sQR/UE829+690YDbdNQyMZJMe87KjrLTi6GbVdvLKwPCgfi/wDS3HA917pW4/F08gkjrKZoDPpam8v7cMEKizRrIvLXFrE3t+SffuvdJ2uxLyVRixdFZ9J8xniKxi1gTbj9X6h+Ppb6ge/de6GLp7ZdXU5ekfJTx0JkqRDFUz2WONHJRSHY20ix/wALcXvz7917o9OI2vRbdlgkqq+kSOSb7mGeKcPDUxRtpWQMpstz6bkW/wBf37r3R9Ou2jqcdCtDUQrNPDGSqjyIrrFp1PfgkfX6Cx/2F/de6LP8iOip83mabO4hVqdyyIIjGkBpxNHLEPKXqpE8YIHIvfmx/Pv3XuiW5no7sbblUr47NzJUx08le2RyH3szY6BI9T0qeCVaVxHe+vwkDi6+/de6ndbpu7aW4KCgz+5vDR7mFUaLJUdVNFTVVRcypKy0zMsZa9kcoBfkjk+/de6sZ2h1lDuDasubo9/7wxzzRx0uQWLIQVtFlXiQx1GhWXX+OeACRcfge/de6Cet6zpmqXgoOxshXzU0bRzU9ZjamH7R45CyTmOkmpg7hfqxUg83Bvf37r3SLzvx23dvTDZZsHvTH5atq6eeCogkjqMFWxRlD4xI9DLJ5IiwDFHQOT/at7917oheT+GHemDWoibfGNRg81Wk9Mr0UMCortLHFUvHUqKj6KHdgCt7oSR7917oL8bt/ObQGRpqfd9NR7kSoelqViIytXmK9ahY3dnybwRgED1OtKEJvpPFx7r3Svjz+7MDUY6HP5Ayz1wjeJsLLjJIXXX6qpaZFdQtwVkLStYi97fX3XujNYrtnej4GXH4rM1dJLK0a+VIsBTAxIml6EJTU7AJILnXwSbWa3v3XumOi2h29uLA1OJo5crW0VfLNXfw2ursLUyMag3XVBGUm0g8AEggWubEg+690Xmn6p+Q+y9wUOOyuA3Dl1hFQ2NpslisZmqSCjqJS7QiSglhLaj+kGYkGwIF7+/de6UO+Ov+1YVxkmZ2PlcPRQzLXUlY2066nWNmZZ5aSlnxdTI0ah1GsO73IsfTce/de6Xs+7eycpjqWSp29M8EcSxARbcyklTkXiKr+5K9XCq/43X/AA+nPv3XuhD2jH2nkUWoy2LydXhhFDGuOmwc+OoooyNcaRrj69vIV/tA8nknk8e69067zyG9Z1xLJt+vo6fGEwUDUGE3OiyhnAaMtSvL4w17MzE2+vNj7917qfT9jdl7OWGLGdepSw+NNdFXbQ3HkqiVm9c1SmXClpLAFheG315sefde6EHbnyb7PhliSjxFBRNCjzxhdv7kx2SiAN2MFC1C7Sr9QzKPp+Pr7917pfHubfOdyNLW5H7Uxa4pxBT0dc1OSyjymtT+HqUZuf1eocjj37r3Qi47snJZK01Fst8rUTi0tWseToYYLLpDySVFPGWUEXGkAEcgX9+6909fw2pq6+Jt07bqaZ5ESeAU9UaqKpicBiiySxrx+bB7j6X/ACPde6Zs7tDCbkrRTxJNjXpJoxNWxwUtZLAVAURVCRqxsL2LfUgcnn37r3Sby3XE+LxdfLgZsHkKuJi7Sy4+nqvvTENfiWCDlDcA/wC9iwt7917oFM7tuj3JSUsW4MTUY3NMhmjyWJgRURwdBhnhSJSCP6FQPyb25917rnsX4+0u9qkVNZu3IY+r29WsWWqFPTu12IRjDIoV7L9XPJH0+nv3XujebL662PBnRTTZaprK0ReLw1FXPURzAellMS+kAgEi1wBYC1vfuvdLSv6h2skdVlcZh6CLKQ1fggqKmesa0Wr9wrBKdJNv68XP0+g9+690T7urZbap6PDbilpq2KXWIzVhIKk/mnamsdHN9Lpe5HAsPfuvdFa2xvzsLbmQ/iU2ap6fHYyu/g2Rp6oxAeB5BFFLO4YXQqSS0ZJuOVHPv3Xuj5bL2Vlar7evym6KavwP271tL9pNNLUZITxioieQFjGNBayBIwPybm3v3Xug37R7m2xsIxxPNXQ1CTxwCObXCssUjBXsshJ4JvcH6k39+690XvfFDley8ticbkaannxGSqKd6aSp89VQilkXzqZyxKX4ChSosSTf37r3Sc+TFJt7ZHVtRtihwdRjctNiRCKijxqwUskj2DLBXpcFSBzcC39ffuvdUv53EZmjxlZRLTNTpKuqJXiAdhNf1ROCbk3v9bW+oH5917ovc3XNdPVCSrjdZpCAVnUlogpJEgKkG3+xt/h+ffuvdPFFsGHEs1Q0Gh1YMsiAsakj9Q8cgI0ji/F/8f6e690oDiMU0CTvRqrayAKeIRM7jlpJG+n+H4tz/sfde6hZXJx4zHvicbR0ReqIleq02qFLppKFz6bD8mxP+I9+690H8omi8LeArOriR2BUxPbiPxAf8T/vHv3XuumqayadRUvafQFsqjyldXqJKjiwa/Fgf6e/de6n0dGpkNPUVU6wuWlgkhvGBZrEyMfqbjnge/de6Xe3mSnjklczOkrGk+4eeUvpbgTBV/pwLkkE+/de6HHbWDpcwqTUqK1TT+LzCNi7LoJ0u624JuSCRz/iLe/de6MPiMEuLoiauijWn0KoV1HlOol45VjQActwzW4FuPfuvdK+r2/jKeCOofDTzpKquaqeyRCWRNTIoHLKvBI/H59+691BWiwk2OhptVTRVAP7ySxPHSyBJOLhbEXBFjexH49+690HO8nGFpqw0ck1MaYBYmSUyGdZV0sZAP63+n9AD+ffuvdE4zmWNFLXVEipp0MGngZY5I9IJ8epefUSfp/vXv3Xuq0e38lT5fcVRNFKxMllZXvqVhMxKXP4/wBb+v8AsffuvdBrRQ1CvGqMpDsqhGuOCf03H4/339PfuvdK15amF0RFdIlOgrESVZrAiRtAAsL/APGx7917pUYetrKepE1IZVkUWYqSt1JBcqSfr+b/AJ+nv3XuhMxu8szToYYi9Rp1lL3YxCR9RVmt9Rf/AFuf9j7917oYcDnlSjp6iVtM1wCiPpczrYksl/oQQP8AH8C/v3XuhQpM3U5CKQ1UJeKWWCRmmdibR3D+IL/gfoP979+691mipkSGvr/vPuGlmSOjo3W5iubqYXkNlZSTYf4/n37r3ScVapkvUU940qjNJTubSlI3VX1SX/tgkixHNxbg+/de6VOLrKCoQQpRTIInqA1LUliYoC2qOWMW5Jub/wCsPfuvdYTg6muoqiTFhJgsjeWQREBIza8UI4tpN2vb6k/n37r3TOMS6ougNaqvA5dJDLrjN1UAC31v/jyfx7917rBLh61IbzrH4p5DBLMIpPSwXSpI/qPSfpz7917qKj5oRrTVOpqZA/jduDpSyeRNfPNgeP8AH37r3SK3FkGpoX0MqvHptc31DnXZWv8AW5Pv3Xug1zm6XSiNKTJHFJAgZVk1K8ikrIRbgAsCeP8AH37r3QcVG4KKbGyULUckla0kYjqgWUxxhj5l1D9X4vf6Dn37r3TNDiMLkqaOMCpXJvPCHInMa2eoZXjcSWXSF0kNySSR+PfuvdBrvDCDDZ+toPBKhgsLNpZmjI1eRX4HN/oOPr7917pKRRL5Qod3KgksDcoW40k/0/r+Ofx7917paUVLVTxoJL8aCNRUnR+m6n/H8Af7D+p917pQBoSkKCJ4/tQQn5sSxUXBPNzc/T/D37r3T5j0qnjVnFikZcsg1FlP6bqPyT7917qPK9SUVJImTU5KeRStyT9QCOP95/w9+691iRar1GVEMKnxAckln5upIH6Qbg3J/rx7917qVMq00vgSYsy2ZL6lXyMv9ojgn/b/AI5+vv3XupKtSiJIEjaSrYlqx55PQFFyPGSLfgD/AHv37r3T1DURrSGEQgrM3iVmQKIuARZx9D9Cf9f+gJHuvdS1pZVIjPjkBYF2EbtEQ3oj+nAF+D/h9PfuvdNdZGjyGnkVEkiI1KgLRqQbqtiQARzfj/AWN/fuvdRmggMvkZJGihB8kesgu36iUIH+txx/seffuvdT8hLAKan+0gdUU30s5EiysLsCB9eLj6c2N/fuvdZaMrVRQP5UpZU0oi+DiUk2kZmbgW5twf6/63uvdOrJT0zq/i88Jk1vIBe8iG1jfj6n6g3/AMPp7917p6NdPkjCzy1EkcZRI1DF/Ab3BCNbi3+P+w+nv3XujAbGxdXQeNo0TWyo6tMfLIfI3Lc24sePxb37r3RvuuaSaCqMdbCVW6sjoVhVg3qMpDkAFTayjkj829+691Zx0ruzD7N2s1Ll6+lx8NfMKiBq1YJhVOzhkDK2rQGItza31PHv3XulRvvfL7loJMTPkvtGlAkgmpauCMxU5NliWOMILEG9v6cE/X37r3QAU+8E2fUVeOoNw5OrM0Y00VLEfBPJH6gampXUpF7XANifz7917oDN77ly+WqZfHJWzzSTeeUvkEWGmc+qQfbuOLAGwHJ/pfn37r3XLEbQppaWmWE1VZkMh46uOuqZKc0iIDYqqMFK82tyD9fqeD7r3TtQbZo6amyVfXYFKzK09TIlOZWipYGLHx+RJ2D3cXuqm3AJH49+690y0/WlbkshTzYnHy1uRkLyzGWWA0uOVhcM0jqS5NrW0/X/AGJ9+691mj2duHaWQaHL4qujx9RcrCwIoKWoch2r6XxJpNx+oXHNuQPr7r3TfunK75xWFkx+2KKtysle0zVafaQQKlM4vG8dTI1+eCQvNuLG/v3Xugw2rgs7WvPmNx4iipqkXDSvWvDkJKgHQ5EMN2+h5JdRzz/j7r3Qj4zAy0+CkjzWfmghylWsdN5zks/W0ieUtC1BR1SEKFJUnm1ibf4+690/VlPBjMe8FD/eHcM4p/DXimxYpqfWpDI88jQxLErEDUBrC2uGJIJ917pSbf6g312FS09LTYPMbVhqKVX/AIjX158MgCafEkEhJszadJLC54FxyPde6FXF/G3K9eYvGZiXc+Jz+ZgyscmSoMy328kkKKHFGMgwYgr9CsYAtySbD37r3TX2xmqTHfw6gWhxmAoqukhkanw8k1XVVkulVenlqSXDIWu0dtNyeCAOfde647LylfWNTUibC3Fl8aaWX/K8skEsk8iJbxS5Frssd/0L6iBwBf6+690s89tbcGTwIi2xg8fQysHb7RoJ1q5WCgNCstfLDbRqIDADj+za1/de6BGq2Zu7E4nKCq2LQ1eaZohIVqjUzeOS4dvJDq9TLaygmxtyTYn3XumbbeBnyEuRwc2z6HD1whI8LxQxTwQWIlmDVIEjS+o6wPoCP6j37r3QWZbqfPvuSqo5nx2Lo8rQmliyuVdKlnjdfKBSMqmzMBpAW5AAPH0PuvdMGO6trMGtfCMHSZda6OWnirKZzJU0rpaPXMWIIi+pawJJI4FvfuvdG36VzW4OoqbGUuIx2Rw+FrNC5KavSUySvOD9w9HUSanMQP6QAPxa1h7917o5UXeGXE8lS02ZzOMkozRUtNAVijq4FWxkMTqW1ksBbVYj8jj37r3QGbzqchu+ohosdiq+kxhm+5kjmdtcVQp1aJCCCCpJJa5tewHPv3XulJsDrSk3H46yuocgmYpz9q7SO8dPWvTgmJkQEsbMUKuWFxwbXJ9+690P+08NuDae46HLblx2QpdMgSlqvBNUvTGJNFLTNdtNnYjSxkFr/Q29+690cbZ/e9Jj69Rv6GDFRyK70MtcpiMiRG2uUqCCPwgJNzf37r3RS/kxSZvtWvqK3HU9dPtGOKaoo6nE5imEdV6D9pIzSxrIix3kZ1R7kWDXsLe691Tlld0ZHam6c/8AwWuqdw5WCoSmkwOVqYKOJmpk+38tKutgxUFisjX/ANYXufde6EPrr5Y9x9Z7jxdbT4qsrUp6nWMFJO0VNDSOQyvLJGWjktaS5VieACFuL+691dj1x81uv+xOvVz4xUkWXWkSXK0sV/DFURsROJNYVrek6CpN+bgcE+690D+V+R239xZOSHDS01OUp5qr7VfuX1IrF5FdpGOojiyqLgE2B+vv3Xug8q/lB2rNkYsRhZ8ZT0rAU0UdZUVEkLIHEZhgjUgA3ILE2I/pxx7r3WLs+r7ry+0UyFFn6dMxMxE1HT1TwLL6fHejqGb08G7G4uLDn37r3Rftix1u2K2TF78XdMGXqRDVCqxshqhK1XIEVjJrdpUb1F449RUDkAEke690M+/Okcd2xs2LbW1q2iqsnV1atlI69PDJUxxmR4EkErME0NZiGFrXAPNx7r3RIu1Piluzay0+J3HsmlgxvjLDMY2kpKaF6sxhI5pJo1OsXsCbgcm9gefde6JzS9HdmddbioNzYSkabGy1op5IaeJpqlhVTBSQqqwX06m+h+luPr7917qwraO3M3tCkgq9vO+Zw+dj+7qHqZfsJaKra33MlRqFgiNcAW/BtY+/de6dN8bZqaXELubBiU7hhkhCnETteWSYFf2pWQXdbgoo+v0ve5HuvdF+/vP8q9er7/tjxf3i/T9qdX90/B4v4b+m9/N6tX+d0/jT7917r//Ut62tndv7hw81VHuaTKQqpiSeGSx9BJKX4uPx/r/kWHv3Xugb3Ll8auQ0YQ1eRqqaWTXC8806o8jAOSrkgXP1A4/p7917pzwVZvqKVkhiiiE0SzRU87XtECDKAxvawtYf71+fde6EiiO88g1T5qmGDyQ3idH1hVHq8bLwCf6cf7b37r3RWu/KjsXb+PpM3TSymmpJZDK9M4MvpGtHdRwV45vza1+fp7r3T7sT5BY/J9fPV5jG5NMjhhD95FGEMhLpdKmEISCHF2NibXH09+6907UHbGM3DD/GUyuShpopVEtE4AlgtYrpuRc2+tgebD37r3Shre78TO9NjNuwVuUyp0fcIwMECg8E1Ezf0F7r/Xnj8e690t4dwDKxGPKT0tA4jN1Q6YpWP6rngN/T/fH37r3SCrJJaKrlVcRLW0xKtSz0iKEdWJNvTbg83PNvz/X37r3WHdGeSg29HkpcY0dRFIFpKeUgeQtxpckX0jnji/04+vv3Xugaou7dy4KqWaqwyPj2dkWSNWZIySAdMi/T/C31+g+t/fuvdNm+flHtmk27lKvJxF6eGMSMkcjozTgG0DBORyBYj8/j37r3RLofm3Rbx+529kNp1j4vxStSpH5Uq0aI3QtNYXDAcE8n/bH37r3RZOx99bNzsMmT/uhmccC8mqcVE2mUsLN5LG5+o/H/ABHv3XugtxGUrYcaf4JtHHQUDTO5ymRrZQ89LMfWyeY2RgLgqOPx+ffuvdcdq1lHm901NNizilusIyEVJUqsNEY5gsdRMxIUC/1a5/1+ffuvdGb29mMlUZiSKvztLVbex0ckNWi1d6ZRB6BJBzZl4P8AW4/Hv3Xuk9vnsHDQ5SjgwWdGDpYGkm/iuEMhYBhoZvGhC/7z9bm1vfuvdGN6G7Y2YJ6WpXeuWymTLslQ2Tilo0jIbQF8Lctc/wBoXBv+R7917o+mL7VpKiJYSIDSSNpFXBIxl8ZPBe9je/Pv3XulvQVeAqITUPIZ6WeElZJHdSJdZYlAxuG/Jvx/gLm3uvdRqvJ7ZemjDZOjpZJgQjmYBmJ+qxLJ9WH0IBBH+Pv3Xug/yFXjI6hYRkvPDJKyRukl2Mlv22sPr/t+B7917qVLiaEUk89RlGiE0BPkWo1MqDlNIJvquOfxb/H6+690gsnkcn9jHjF3dO1DqJkWAz06sg41Lb9VvwL/AOw9+691j2vHgCrJ/fHLRyo9lapks8axmzpGP6H/ABv7917pT1mG2zW1zj+9+VlqJPHOki1McTFIgC2hhZk1WsQpAIBv/j7r3SO3btnEVb0cM25a+kpnfXHIa+X7g3JQsxBvck6ueCP8DYe691zi69xUlLjjQ7pqqtaB5FiLzeKpmqNJbXV1Stcrb6XF7fX8e/de6Y62j3JBXS01Jm1jiiMQDyyF/HG3pJi1G+qxuPfuvdZKTrOsq0lyP97s2K9pGkhjkZ3hFhZYyOQFa/HBt7917p7i68weMpqOsimrMhXpOtVVffmL7ZHI1TByoDH82UkgC3HB9+690wZHc8dPTZCpxaUcq44utY9K0TyQaSX0Kh5vYXA/pe1/x7r3SBx3bGycysklJuPHPUSqwYVL/bQxyRryraiCHU8WN7H/AAt7917p+j7EK08NJtzPYqSSmdS8i10MhQEEuJFS/p1f05/xtcj3XumfJbm3QtVLjqP+HVXnjE7zQzyBZfKdRVmsAP6jnn+vv3Xuk/XS75xyy1NRLDJDNoMNLT1CVEVMnAaSVQpJIY3P/G7+/de6DOoxm/8AI1smXos3BUBDIn289NTxw2ZLAtNOQh5vYFr+/de6QW+X7Gjx9VDFkqGiWnjEnidaOGqZ29cnjYP6lH0BAPHFvfuvdBHUdrdyvTrh0r8AKekipnh+8hhWrkiQFpAsivo9LfpJ4vyQffuvdBtLX76rJp6zcGZ21QmpmnepWoaOUpRkXvGkYtrI54Njf68+/de6SmTxfXDUzVsOcX7pdYaYQ/tK7kMZ1DA888fW39Le/de6RNTmsRiq2Od8vNUQ1UJWkqJDNFFJpUgPDEikHVYcW/3n37r3Qb76yO0qqggp89l/tqmSQyw4ipFXRzGIkaK4sSLI1/pYj/effuvdIPbe9Nv4dY8fn4HqaaOrE1EMX4qiIRRkrEvkDaOeATcC5ufz7917oWW39tzFCnzDbGhkpmPmp3WWgNZHKQdMReO4JIuxEbkD8E2Pv3XuuGY732nl8asX9zaqeoiV5KR5ZqUVbKPSYo6OZ1kdh/ZOk/QcE8H3Xum/E90xYyni+w67rZ55ZHuyLUKKcIuppZnWARunPq0uDf6gcX917oZtp9u4cU0ObyOCzEGX+8DxUdNiJp1eNWtLZ5oowsFuBIXve/psLn3XukBlty7Yi3zV72w+NqKPMeOVzjZ8jjacyTkktP8AYIzoGYHSlm5IJPJPv3XupeP7lhatC1a7lgqAfu2jd4afGUwC61geuJWNeByilyOPpyB7r3QuL25NlqHHSLjcsD5neemFdRCIRKoaWpSWOUOzabFUUXP9b8e/de6U2I7wxMk6DHV+ahqIGNpJsbOtPGireRGFTYBlsSAQST9CffuvdKSft6NpoKytjknhZtK1PioaWd5ZgAjOayZXXV/ZXQOBf+vv3Xusj7n2zvKpXEw5mtEwj0xS1TI6S1dx5qPSkkgGgcXsL/j/AA917o2ew4dwv17mdmYyGCsq4mAeZ5NBp4ZhcSuV+p/oLn8X9+690S7c3VObk35TUdRVR0EjSxPLPUzljKTJ4wjxKeW4vyPpb8e/de6EZeo8rTvVS5BaKM0/73hjZHNekJusgjsFQcXP0JHHPHv3Xulpt3cxlz9NgcfVRzzJCsa/tlaSB4kuWeBhYAXI5ub/AE+ot7r3RrtkUeSyyJNlG+/gxcM0scs7oiUTkkzSQxsf1gD0gEj6cXPv3XunTDVCvlM3JSGShhp5PC6ylYWri4KB7Nywt+B9f6Dj37r3WGGiqanIxVVYRSrSyBadZgiU7Mr3H40pGRyeLn83+nv3Xuhkx+6Gx9LNSY+q1R1KJJ46QSLTmdiPMl15K3uR+D/S3v3XuhDiNFmaekx1M9G1VWwsJZ3eUNGdNvGqqfopv9Qbfj6e/de6R2d2FtXb0ctQyxSZ6CKVRUyrJqQy/wBmGSVirHm4uDzwBx7917oH5cPTzUjClVoqlZtUlRWrCk0TqxdzJcAvGR+kXNxYW+nv3Xuk+jZfc9W1JFQVUGLxcjFJYVUQVUwBWRZYfqQ1v0tcci4+l/de6FjGK1JjKemx9JPT+W0NQwcoZnVrTU8FPHyqHn0sLWv+Pr7r3WrV/NM+PWR6l7qyG6sdRLQbd3zqy9L+0BPFWM+qrjc2K/q5H0v+BY+/de6ITsHIZP7UU9HWSpI5Grwhy8hW5Ly6eAD/AI2F/rxa/uvdLCPF5dq5oDLK7TSLLNqJpvGpaxkIHBJ/F/xb+vHuvdGHoKiq23QY80tXEKeaMOxepMkoYcMGsT/TlRYf1Hv3XuhSx+7M7kKOOjiglRXgWWCpj9UaIpsylSptqA/wuOSfpf3Xul9tPshsVlaHbObmqsrHUTRTRzQ1aN41kN1UoLMhB/Bsbf1FvfuvdGjpchTZDI3qKl8I2PlgkoJJWkhqalSAxmlaByrxcixYGw+nN/fuvdCtS7iwAlNPl6tcs0kiKkmKMtQ0rOoEUTGwOkcayoA+uq9/fuvdKnJU+3MatJHj8bLFDWUrVMldRRkGOa92SpjA5ZiNPAF/r7917rrEVGbycoagxFNItKVES1kYjFRIxGiF45GEmlwDyD/vXHuvdYtz02Tny8dXuSmqcXkBB4YaaEtLS0ixx6Yow0PIBH09XP8Ajzf3XuoWJygxeBrIsbTT1sphLyL44XqI3klu8yQSAt9bgXJIA/F+fde66xOf3AlLNWVOOr0SIMaaZ4ZWBnZ7kMS3pBUHjgf09+690paPNZD+DVFfW1KWkmdJZlEhnpoJbAxyrJd2P9Cptz/rg+690p9sboxzQRYnGZdFkjACTo1o0JOvTUC11tq/UxsP9b6e690ILZRKjHRxVU1W9RSSFHr0BamnYrdYEgYX+vIYDnjke/de6xU2bjDJUzwpOtPYRaoIjPIqnlZy4La73tZr2t/T37r3QtU2U2/W00dNPiEiSogM00lTCgMqn6QxqQb/AF/oP959+690wHbOFpNVdFTSqZpHNOJ7yUao1+QhBNyBa9rW9+690zzwaqapp6KiaijEqM8soiaRXP1np5QpCg/04/1uffuvdInKYRniZAGoXT9z70KZYomtqR5GFzrcm1lso+vv3Xum7D4vIpFL4XlmMjESkySa1JGh3i18hj+B/T8Dn37r3TFX4mkjaqgrFeF6mEvTvISamOSEEamduArfQ3+v+x4917oGN79ObT7OxC4Dc4p3FQoqTS1dL5ooW8mmOtETWswC82+o/wB5917oiOW/lp7W3hvLKtj9y5jFY7HxHIwzUmEp6fB1lHHc1Ap5ypsy8WQ3JNyLi3v3Xuju9G/y8Oj9o0FXkpNwz0tbjY6Koety9eY56mWVPPIr0Bh0qCCUVVY34JJJIHuvdGhwk+E2Vi2o8RuPNYPAK1S82NjpIHP3C+lxSsVjChjdha4INyxNx7917pSdY7n29PNU1GRzk9FVy1Bp6FmSaOI0aSFohLTAuGla5LkG1wByD7917o8GH60xGT28uTwu6kyqiBgjw09HElOaxw2tZdKj1EsWBJF73+th7r3SP3t8YsRnMTJIm7cvmMlJEY56GlhxkMMPnuB6olLekA2v9ePqPp7r3RaaX+XX13URLV5LJ7qzGRmrJKiWCOtbHmGJ+PAkcJRTp4BlKA3uLn37r3S3x/wL6exeJqGp4M7U15V1pJM/uCac00jsY6laSPyC1lsAbEmw549+690BWR/l+4nF7lopK0ZSvpcrXSyyU2OmlNLDRRuZaeStR2JDlbXN/wCp59+690r+yfid19szqzdeRwVJkKPNY/CV9TQx1U61LR2pWijRZT+gFm8ir+WUf1IPuvdVJ9RLnTl2xkKrVTQRiBHHoE+slZHckWuBwQbc8j6m3uvdGBramXEzUFHVPLJLUTJCKWT0IiliA5UHjQRcWte9/oTf3XuhWwm4sTiM7jMXTimeWdJDVLBFdxIwCKoDfqB+hH0tY/n37r3QC99Yeol3EldS0z09PUuyxwxRSQRieCykSFbE6hcjm3P09+690UrMUM7wJj/H+xUOUqwZA0ol8pZFD3vp+hAH0/PPv3XunLC7cly5lxSxzU1b44USo5jkEKv6VEdtJX+0xte31IHv3XujG7D6MylfVmjyWWgrkpo00VSwGp8cMi8yC4sWAITSOAR7917oSKvZEGzpqWlhFRUNHPFLKXplVIkjlIKs1ifX+q1rAcG35917oUqLPnwT070wipCqyOUZVZEc/uSsb2ck3uRz/hcH37r3TthhiJcTNFJUoYlmqZmaZXWSoB5hK6rcC4UEH8X549+691yytdBgnxJmnlSWpkUrVShtb08QCxpCt7aVFlJNvp+T7917pf4bJUVNNV18tcgoxK0NNCTdTVVKKGiF7a2IAex4F7D37r3SwyLQ5OKKkQkxlE0sANanyCV/Je50gWNxf8gf4e690gtzV25MxS1NNTLBR4zHTeMS0wYNVQgax41e1w1zfk8/48e/de6Bx8bmcrLEtbrq4YJwZ3jUCWGKO4jR1PqHFtS2F/rwCPfuvdCNj8Zlhj4dENNTU8EyyIilpJDDDIDG0YINyb8j8cixHPv3XugK7SElbW1speelnqDJCaFDo/aj/TYr+ZLBv8DcW/Pv3XugMxmGrMfW42v0gMZJqfw1IBd1MhJeIr9bqb35te/19+690ZDDjBHxrkk5jpI/JFO5A0q3kYIoPBLXNvz9ffuvdWI9D5yDLbbiihijrPtKmU0cYdYIqeGJDoJN/oL/AEJ5Nx+PfuvdD5lsdicvjVkTJoauIBS0dU8tMkrDVKiODpBU3X/ePfuvdITD7vwEWRmwiyeGVInpqmZECNULEgeUk/lv3ECfS5B9+6909bV25T1mblqIJcw9JGdENTLWOY42nur00MRvcknk/g35+h9+690Kk2xaSijijzUmbmkidJZXgq5njkkLgiJ0QkcKQxuOORf37r3SgxuJpVrJo8VRRpDCimoQyA1EyM11bSvIJBFuD/sPfuvdKmuzNDi6QpX0OQehjjp4FjkjWaQaqhYUtq5NzqABvwPwB7917pXY3GbKm2/FuGjpsVWySVSRtTOV81pQSpenUki4sSQPTe1uPfuvdJ2toRlamTH1eHxn2dLFViji+0Uh2mUaWfi1h+P6jn82HuvdJWXbGOnmplnz1bTS0LLBVQYaRaRKZJ4mClwQWOgMNNvoRf6Cx917pObm62rqqfHNQbqyaR2aaKaeoneU2XSklVosWV3DFwR6hyLcEe690lNy/HrdW4sQjw7gy38QeaSWU0lV4qAyxQmnaNKeUHTE6tdkubkg3v7917qhD5f/ABl7S6f3sc1UYusr8DU1T1c2RpFadRNNKCgaUqb6QbMLiwHv3XujEdYb5o8j15SYasrxRVLUz0gWWVPK6xizE2/ssTpTi3Fzf8e690TXt7Pt1jmavKU9RJDT085lkMZDxkarMxCj9R/JI+v9PfuvdceqP5idJjs/T46eaT7SJ1gdpWUKEkN5HVTx+fza349+691Zanau0u39rmkpshTVMOSpTCyI0WtWP+ccKQbEKBc/1vxzx7r3VJXy9+FFVoyu6Nr4ureoeulkM0QYU88Uz+R/2o78i97g2tYgD6j3Xuqu9obXyOx93U1Zl8bMIKTICmLTQN9vLKj6ACXH0IH1sLH6EfU+691sKfDn5eyYGqxu2Z8hSUNHRmCnp44m1R6DBpMRsf7JsrXF7ggW+vv3Xur6WwOyu+ev0psjJSVwqadVkQvHIsfmSwdkB4OkBha31ubki/uvdUG/Mb4mf6JMlWVMcGrb+YqnenqZAw8Fm8hjeYfpQJYgG5P4I/HuvdEBx1BPE70uNgSSjQI1S8SP46lwdSF3JsAPpYHm1gffuvdDXhKuQ4pFL/dTIyKKWTUJtBk9McMSm5INuP6W+n19+691Ap8jDS5ieiZlSaLXLI4iYGmklXXcxygG4/tG3F7f1B917pkzdTi8nSRmKSaplasjYO6gq6BAynUPqLmzccn/AHn3XulvVxxQYSKTQrSTQxpLEq+ptSgPGTxZQAT/AIf19+69024nD10QaaGWFKYKssUIlLAAqbxlfqfqfrfnn+nv3XunmfJZaogpselOixrJGkS2SJXdhdpi17rbkH6Xtf6n37r3STyON3JFWa4EjmjjfVI6SLraYfSKIflgPUSBe3P9L+690scdu3OYmnqafMYkZKOphialmRzG1PMjeNY9ZuTf6kfn+vFvfuvdDhsLI5pqqmqYwRG8BeopJQ0kkrE6RGFDXAt/xUge/de6MRUZ6mixtLT5CEUjgeRZChEg1jiNWIYEDgADn+vPv3XussVTBkAldE0TUrkRNFGCHTTdRIL2Nha9ze/+8e/de6ctsZ+Z6qbE5CGWKCKS0VWJLjyX/biQqxIDD6ErcG5P19+690b3Zbfxt1gnkMSrCtMIZpLoojUeGIEjgAj1WABa5+nHv3XurA+pIarE48yS1DVMkca+IRKkgDBLEHxBf6f0/wATyffuvdcNx9/rtPJsd2TYtMNCXghoYYYhkpZGF0USyX9T8gLYFiQi2Nh7917ok/aHyI21WVlTQYlt0Y/HblaUHPpTx1NBQQTxASR/bVg1FCOCvB/BAPv3Xui9QxY7IviazZOayxyBrZsVWboipWeHG0sEYdambEOJIEjJBUMrIQOSSeffuvdHA6F7DyGAosri44pN8YyGsjNdWYuSaWOjkkXxr45iR6nuHZQtgSbCwHv3Xul3nexaTL5arxdPsOoozaSCnrTV00NVK0qanmkNWULIvP8AbJH+8e/de6BQb0GztzV8NFlBJWOY/t6J6ySSjWU2LPJU0w0qy8DSWI+oP59+690cjZXYsG4cKIs4+2UhagC1oejeafzv/bikuXUMOGIUXPII49+690Srtr469S9j56SuwmYo8TuIyaVq6ACognZNTLG1E2srIlyA9wSPrf8AHuvdFl7M6PSkxX8NptzZGpq6L7dKOFMLNQ42SrglCCTIVrCRnVuFaOVihHOgXN/de6C3F5bcW2sDX0xydVtmtxOUq8flcL989JTy0EzKaSpxqGUiQKCG0RKoHFgBx7917oWun9wz7Yilz9bk8llszJHJHjK2CiyFVS08yRsFmybVUrorseRpRQB+AOR7r3RjsR8lZ89h6anymTwq7ko5/wCHjFT0b01StiUgq0m0SAhrgk6ha4H4Hv3XulZm03hPSw5fIbwp6GqyDRU0uOoWjq6KKKXlC0DFwp02IKEX5vzf37r3SUz2+m2dh6rAVW1avc9HCrrWZSjM8lLUCeLUDSlWKg/6oKeOQRf37r3SV6h7ZipsVlaPK7Er4ovPN9gJKaea1M9ykn3Eh1BivNwwIP8AtvfuvdLTbvysn2PKuLG2qmpwlfUyU+N+5geqqIZrEM71DMzG39CCB/j7917oYzmM12fjKOvpMn/d6KRLRrOJUnYzCyao5dLFUHIANrfj8e/de6XOD64xu363HTb63Bg8iCqtTu8sVDTSrfU8cjMw03v6mvY8Eg34917oVMPmMBQPXUOGxWOlx1RG6Ss0uOqaSBUJcVUNVZy1rixHB/AHv3Xug9qcxjsLkJUbf9FHTCtjP8Lr8pCySxyuCaWn1KulbH0gg3H0t9PfuvdDXkMzQVO3qYlKaphpEjakmoBFM8azjSLAC4a9iCLfS9gLn37r3QE120ZMdIm4dubxyC1MtQ/8Qo8hQ3eVapw0qrUQKJWVL+gFiAPwPfuvdCHhaGloUFXJWpLUqFqfvIkl8TueHWoYqCSQTwCOb829+690xZrGbNqKx5Uz/lq5opoEppIZIyk9Vyzs2kE2J4PNuCD7917ouVFtPd+J3LkMNha7wNXGWaXI1rPkKGYJIGQRTkgRsy3UAg2Btb8+/de6NXt6d9mHF1hwUz1UlNTwNXCziarlkCTyQh3soUHVzwALWub+/de6E6sp0z8tMZsuTKkryukU0qQTK3CgqFHrN7fUgH63B9+690HO8+qsHPAK6Smo8hXKWEfml8lTTeRiXudRBP0ueR9CLG9vde6LpU/F+hnq6mvjhx1Thqp3evoysrTQSOdZmLREXYf1+o5Hv3Xun07cz2wsLUtiHpqygooZFoYllliFPHHGdRCBtXA4+tv9fn37r3VT++t312+d+ZLcm8qStqMFhKoY7H09LOrrLVCbS/ocEHm3+8Xvx7917q33oHHbG3l1rFQT4KqSZ4o5gtRoWrlhEAjCioU3QD+yRa1jb37r3RV/mjQZjaXVWfWrihrKONhDRVM0SNNSUaKY4qdTJcFkW13UC5APNj7917qhyt3BS1sdP93NMsnkVYyRKVJdQqjST9QOR+PrzyLe691xkkpY3jheOaplV1e6IDM8bWIZGYFeLchhz9Lfk+690r6+m2pX4F4pTFRV8MczCetiqVndinoWnNPdSbghl8Zvfgg3Hv3Xui01sj4mlnykkrCjSWSKKPyq3kl0lWeIcsVsQeQCPpawufde6CKszsmTkepWUSrCSD49CMEJsI29P/E3v/tvfuvdYIppxLCWaYqyh4kd1aKJSx0p6OR/W344+vIHuvdLKGAU8sVTJE5klWOSQTRsuqNfVqifgWJuFF+bc/09+690+rC1fMI6WkmdKizx+NbQLzyHLXA/xtbn+vv3XuljgcOPMGyFQI4F1RGjgcKy+SylNS/kf1+h/wB6917o3O1aHB4/DVJxiSRmqihM0ksatO7og0IZEA+hH4/r7917pb496qox1RVnyylWhAjfUSNNjJoVr3sAP9jf6e/de6e8JkqmoRqfS7LDK7wNUaphGZHF7Qk2Nxx9OABf/H3XulFkp5MjUQwVckSvVExs7QJCiKiWikOj8C3JHH+Hv3XuiqduZOZhLRpUMNBkiqDEAqSmFyi62HqH9bj/AFgffuvdE87IroKLbFTJI0MdVFTyfbNAwZnLDlZwPzz+eR9f6e/de6rJzE61uZM81RGiBywEhL3ZiSVYn/E+/de6csVAFeSWRBKGFolBAVS5K6rj/YH/AI17917pWY3F1M8HoMkmoEMigMQLkDk/7G/9R/sPfuvdLjG7XElo5ncOERgWVkKs5/bhUj6liGte9vfuvdL3D7LyMqvVY+GeuhgmVZAoQSF2FmLRG3IIIB/JH049+690sRtt4P8ALCruY19ISMlQyNZ14/xuP+Ne/de6E/GSw08SSvKq1FPEgNPIAVbzKFRtC3/oefyR/sPfuvdT2jpKuOepeoWLyuAEkT0lIlGqYIBYG5IH54v7917qTBPPFDURVdPFIq1NN4EKFZZYF1OiyH6hSG1En6/j6e/de6UGMeavlppGoYop46hoomUqAirB6VuLar2Fj/X/AF/fuvdPNHk6mhqPD4oIJEDRl1jSN4WWUveSM+ljckEspGnj37r3TPX5WOmI8jLIyv5XISFV1KxIKKo4J/IAtb6D37r3SAye6CxeOH1QM5keVi3oOo+koDYAH0/T6g+/de6Q2W3wtLDHTqy6/WXN1P7Z1ELHc3Ava4/xvb6X917oFtwZ6syc4WL9T61ZieLrJpD2H9bn8e/de6D/AClLXSuolMjAlVEZveNjfULm4/x/qP8AEfT3XuuePxYnVhOPBJaR1cfuIZEsHWQj6XAH+39+69011tNNABpYFiGJCgqx8Q1XHANwLW9+690HOTqcllZ0kyE8skq3R5XQBvFr9K6uTYKbA/X37r3UWnpqaET6RcvIRYkgAKA+q/1Nzf8A3i3v3Xunugb7hl9ZjXjTdyFQqDa4B5B4v/vd7+/de6eV8zsYEOu2rUQBpkY30lW54sR/sf8Ab+/de6eaFq2MroLPpUhYlNy1zpBJIN7W/wCK29+6905SU1StOj1WqbxytIWbSJVDC+kKf6XB4uPfuvdYUMRjskrPJGCwJWynk3tz/jb8e/de6wsZasaSi6C7K8hXQ9wuoSJf6/gW+h/H+HuvdOUEVG1PAk1P6g7AytLoLKosC3A/H+J5/wBv7917qdTvTrAiISZxIEVLiRZA78KOPqB/xBP9PfuvdKEVEij+H0MUwqZpFJijAlZ5IiCiAC+lrkkDi315v7917pNVjtHNV+eNI6zV+6vIdXJBfX/seD9Of9e/v3Xuo9RIQq61MaSxWcoQWseLkD6G4F/+K+/de6weSF0gVDcg6I7WkkU35JQ+okiw+nHNrG49+690/wAFJPDY1Gpl8TeCJrepyPr4gLn68n/W/wAffuvdPFQ9KuNhDySrJI6IIVRSikpZnW/9SLWI4/1vfuvdO+Ld6ekpZo0SVjMgF10l0c6dLAm3HJ+o/wB44917o2fXeGqslSvUvKkaxaVSMunmJ/WBpY3IH4P+wA49+691YT0/15UbiyeEpqigkr6SZ4TFUmPTGAI9Miq97XF/8Rb8X9+690eXP/HmoppIZYaWmFJ4IY4Y1hM8BQMHYuWt6r2HHv3XugX3p1plHzqUy7cqK2AxpFkJ8TT1UehCuhAJVZtFh9bfni/v3XuuOD+MWbyEUgwU1RS0aqzzvlGngWNWNyEaduSvNz+Tf82v7r3TJlek9rda4vJbg37u3CRLADLFJVzCGKRJLosMRnZfWfxqP+I4+vuvdBttfuT46bnZ9rwbir6SsuIJqqEQ1XgWE6THBJH9Fcg2YHng3uPfuvdGEwm4ekMVHCcHuCnqqryxRSDKLHVkVDj9qV6OpaxH+Om5/pf37r3S6pOsa/svKySYPc4xsZomkqTEqY6jaWO0kAoo4LNrJI/Vdfyf6e/de6ADvXZW79lGjx2NyGTztZlWH8U+7zdWYaOVDpSGGWNGVTMfSAoPJva31917pKbUq94yYiugh2XU5OjwT+KpkylVVSZDH1QhJqaOljnhPmMfDKxYIfoDfj37r3QM0+5eycPBkqCr2luSqrHlrq3DVUOPghydCal7wvPUOixSx/QaCLqP6n37r3Qnde9j5is+yw24di5PO5lRHPHkIaLLrJBx+6lbTJFHE5RtSMYZSACCBzb37r3Qqz9w7S20tRR7n2xPTSJWSJW0csuGqlpo4GE0CU6yVlLJHfVYM+t1+lvoPfuvdEF7k+aPZOX3vAuwtvV+A2TtmopKavoVKDKK81VoiyBjjmCyRFTqLqxIuHsbWPuvdHJ667JzW9htzKbp3Z/D8blqRnya16weKCZLxai7loldwFHLBmFyQCQPfuvdWA7N6P6Q34KCKkEeSz9VRuklYT/EaCDQLitVNAVEUkAhGABYDUCQD7r3SfyOEoOrK6m27/eSkjoK54p6CCoxEdHMkJ/4EeOkrU16TxdiSALFT/T3XuoOTzeLpshTFt14tacTRyrTxzUiARq3ErIdTEHm+om/09+690vMpTYPJEZCk3KyUkdLBPFVQU9PBE8o5IMiMQtzzyCCR/rj37r3RPO78PtGqzMGUxPZWKo93s0UlSEanTIVEFKt4IKWWAgpIzMA9+HFrjj37r3TL1VUYjOiQdjVOFw+SpJ4aKnrNwQrHDkclJIIIK1KjUqpCqhWkdRxe5FgSPde6HrN9XbHp8LPl9t1FHnKzWkbfwTIR1VFFW1ShxUQJCruFNwRqvxYjggn3Xugm3iDT4GFZos+M+9PBFQukDzQEAgtIway2AIv6QP9t7917oSestv7lzGN04uoSoytXEqVJrYoXMEdHZl+yiY/53ltIBFxc/jn3XuoO8KWXrxKvcebzckOTjDyU+2nqKVZaj9vQWWjksQHJDEm9yLGx5PuvdKzoTtqqz1NR1VU9S2Tpp5JIlyNAcdQFGUzQsHRZFZVBTyKCCpsASeR7r3WXsj5cdl7BzKYQLtAx1CzVoqKiRXxE0beqYwsYZbSRgo/7uleLBgT7917pN5Dez/IjH0+Zrtr5P8AiGFpZaJcpT1kjYStqE0SfcUxxX7RjcG6WBvcg20n37r3T9NtaDae0Ic/nKzclHjIYniaiOSIoKB2Aeaplp5QdMUCAu8hRwo4AJJHv3XusMXU3Wvau36LLUGA2/RZKk/iNBLnTO2TepbyIlTPArssavOqqQyRrcqRYhQT7r3RHc7sjZODy+7th1L09au16yTL4kTzV8dQ1PYmop4ZYbk6rcxfkKOTz7917o0fxo2dgqLa2TosbkFxtLmY6mqxtB9nPUVZmnOtIlap1WQ6gVBK2ueOL+/de6eM70punI1WQxK57FbXpBI1RFLBT2ydcfAUenrjFIrCL1XYKVPNrgi/v3Xugal2ruDrrOUGVl3fj6ughyojhElHPLSxpJMZTSnyliQOFVy5N7nkcD3Xuh839lMtW7Qx+7qmtpoqakWnpaLHqzyQKss1nritOedVxwykiwva3PuvdPuEwNDkoMNkI8zkoayZYooHo62R6eSQoD4G0AiNOXa9ieCLgE3917px3/ubcPVO2KncGKioYGxS1M71sTrMZJVAmLJC1mLMAWIPFgbAC49+690DlH8uMj3ts/IYjcFLjJMdBQNSTZXG1BNatQ4/ZpkgiKC5Ki7lePpa9z7917pfdObi2VidpS0G/aikx2Vp6wzY+hqqeKGpnhicGKpaSQEfQgcuSb8AXt7917oHu/uzdnbkw81JtTOpjKfF1AOWakgFPE8MbkMjQKNTi1zqUgc3/At7r3QGY3eGAzu26bIU2+YspDt9Y3pKGR3sgilC3qwToZySNJMbEhfoPqfde6Yf9LeR8tv46/8Axd/uPrFbw/Z6721/o/5t3+vNvx7917r/1T57Y64zu28vUUUeRggwYaNBQRTGGNUClJn0g8tfm5tzxb37r3UvMdbVeVqpspgs+mJqqZCiRxSrpqJYjqSSdwbes2/xH+vf37r3QUZnuLeO18tTYHcWFnFYY4QuQp518E2o+JRTkA6mIsXBI/HHv3Xuh02J3Bhs87481EceQoYlNZSu5WcEAgqUPNiOb/nge/de6EiryWzc5MKDN0TVGPeHRMGXVqDAvbS5sxJY3B4+hPv3XugrxHX/AFxDuyeko4Dh8dXrJoSR/JDIC12tH9LEWNubfj37r3XDee09i7HjTNjKU0mLxMjzDEY5YlmrJ9Iv9297k88gj/effuvdAbkO2dlZeSSq25iJ6CpFNKki+BYk9Kk3cDliLXH1/wCK+690DL93SirNLkMlUSUkUyaacQhJQyH6hmsWFx9Cf8ffuvdLiHtDedfRUFVjs62MxiSPTwVU6J4J3J1orn6iw4HI/rb37r3U871zW4a6Patfl6etnd45oEYqT5Al9AP0A1G9uf8AivuvdJLeu3u6K6SLaOLq6bHQmH7mSurIaZKQs9x46epQ6gNNuG/I/N+Pde6COg+HPa2erqR9w5qirMcGkrMhHS1pdK9CdapJTn0oFHIJ9+690JVH091pteWbGZGfBR10QWNi7xaltwsfmIF9PFz9fxe3v3XukNvLrLYURghaGlqsfNNHH54DHLFK8jEa0F7AD+trX9+690DXafxjqMzTPSY6qkpMbVUh8X29hEokGpEHhI0nm/I/1wQefde6Kztv4V7sxWcjqI9yNFHjpG8UY1IKxJZAy0GRlQ3lRTyAw5P+Hv3XujbbD+Fmbqa2f+KZgSUk6XqjA70lIzSLdkYaibf48X/p7917oWMZ8RMPgcLX4jKQYurxmQqJIoanyg1dDCP9RID+L3v/ALH8+/de6a9m/F/B7Rq67JplJc/DTVgFBAzIXi0g+KBahbFtJ/s2H+v/AF917ox204cfTVZNbiEjosfH6o5WIdqi1/0k3JH155/HPFvde6XtXuGizVU1BiWFGQp1iJQBEDYs51C1/wAEnn8/Ue/de6DrcsgVnpSYy8TkKHQDx6E0maMj6Enn02P+v9ffuvdIiFMi0MUlM9Qrxu2hZkBLpzpEZH0P5P8Ah/sPfuvdcsHuKpV6mnyM080VEshqEPodPKdQ0hr+kc/Qg/j/AA9+691OZ48uslRSSskV9KQyPphfnkxuxuP9uB/T+nv3XuoNRhpKZ4KiR4qNViKQBHFRNJKRcMx5sP8AXv8A7x7917pEVz5Cvlmp4Z6qEoQJJ4WCvGoYEaCBzqI/obe/de6f8fBl8gsaGJpVQgCSoLySs4IDDSx5/rxb37r3S5xS5THRzSzl6iGABEpw7JKQo9Urp9Bb6f1/H0+vuvdeyVZjvv4slkXNGk6+RYhIZGmmpk1QxNGPoH4J/I/2JHv3Xuk0vaMdHVVNFHLXOs8bSx3GgwtewgVgLAkH02t7917pm3pvnNnDipXE1dPTeFlMtDUu8kxZCCtQGNrg/Uj/AIjj3XuiD1m2u8snNXbh24c0MFkKwvNiom8ckrq7IsnlJJ02uLn8Em3v3XusWDxG5Z6xdu5jZFJjYoC8s9bPOxfyu1wsssRGp73v+B/T6e/de6XONxWQ2lXySNV46lgnKmmpKOmeqqHdxo8byEC4YcC9wOb+/de6fNz5TM1uOgraisy1E9HIlMsdHUtA0zunDSINIUAW5JIP9P6e690Gc26svhUjqod652AO4gmhqpFnDgyXKjWbDn6G/wBPfuvdTE7p7A27lqfG0dVRy4irFOVrs3RTNFUTSNqc0s8IKFl/I1E2t9B9Pde6H3++wGAoMju/B0yx5FWjOTk8TCjWR+WWL1MFf9S35tY3tx7917plzGD2hVUi1lFSB4wrGORIWcSRONSmO9wA1+Qwt+T9PfuvdN2S65xlfFjq842grqerpNUkFFTxmWN1QD1XXkkfS354H9PfuvdJaTYu0GpFpsjiyjUnnkeMCSjaJZBpRajw2BB4/HBta/19+690FjbF2nhI6/JnbSP9wrpFAZZ6ynYE/uMRJezEcjkccDn37r3SG3DjtnwiMV2xsTK0kZjhSSlppX8Ui3JleUM3HFlVgP6D6D37r3QW4rr7bgyVbMaPHUFDGA1HUSwxssqytaSJIHUv6TwObf4fj37r3QxVtLSUWFiwj4anqcZTUskkX2lJFDPETGVMs1TpBubgg35vwP6e690DuN2HmamCqmmWnkghjmrqCmqDFRV4ABaKIeUXvY8W/HIvcn37r3SSg2ZW5mrWhy0E2Mlo6dqwUMVW4aoZnvAKmeNlXTe3Asb8kH6e/de6VUW38vtu2imqaozEGAai0jFlBZI0iJZlA+jEf0JH09+690oqDM0bVM8NVhmL6dElVNVxGSWcwjSkllD2XkDi/wCSTz7917qZX5XF4HFyS5jDUpoAzOJQiZKeaK3keKOCYEcfgMP9v7917rHjO19ozSLR40zKFaGJVqMOFqYmlTyNFJMUOoc2XTwB+Pp7917pyG69iZUz160cc2QoalIpVbH62mCGxjRZVIDD8i9h+Pp7917pVw5OCQQTYehhoJJPXIsVAkU8sAA0CNQFLMPzcn88+/de6WmCyOAyGbwkWQhiXJvMkUFIlKKNIpUJlWoq5WXTdrWuLkfk+/de6su6Sj21mcXLRzYyaj3isrU9Wn8TihpKilla0VQk7emQJ/b4JAtYG9/fuvdBJ2XsODbu74s6wo6/LU1dU09JA5aWnq43uIax5WBU2v8AgAX5A/A917oHMzkNz17SU8ApIZZZZI6lKhfKryxrzDHOQUAI4VT+fp/h7r3TT1/WyVGercG9LSwZqJFYSFI6gRsRdjOUANrH63tfj/W917oz+K8VHRUtFPXSVeQkqmlmjp2p4EjIexQpCACg4/qf6/09+691IzuIylDBk8jS1kVdkJE1UlQV00tIBHqFO6Sfrf8AowHB9+690k9r9mYys+2xG+rYmsB8ci5eeOjpa6WMEeenqT6Tfi4/Btb8n37r3Qk43I0VRLT12Hr3FNSymoLhlenERNkpkXTZh+Q5BuLc39+690aLY4+4xtHkUgo6itqZgDIIzAiK5JElp7WNvwB9ebe/de6V2aiwmQq6mSvgNRDHDBFaFllWKccO4ZX0CxJ+oB/w9+690W3s3DUsEpDzVFNQmNDHVUcbmdIL3V5LtyR9ACfp9ACb+/de6bdobe+2w8suEzVTWRLMszy1LOZpTJYkt4tQGgc2kYXPBuLH37r3RitjY7D1VOJJKLXVUy+V8izxMKmRrmQmOFioK/UWA/p+OPde6rB/m39X4zf/AMc83uJII5MztKo+9gqmRRJ9lF6JIFCqSpIN/wA/jn37r3WpLsfLz4HIJUiQLFHKIxCq+ThgdIlZgQRf/YD829+690efZeMxG+cRQxSzwVOSYh6mSICCWnhlN9MgUXdByQxX/XNvfuvdDzh/jtj8gtPWYmqlycdLA4mokmWRlkNzIVAWxB5+g/2P19+690tMZhchtVcfTy7ULh1eNnkCzCNKdmDB4VGr6W4P+v8A63uvdOOO2vsfN5iWtixdD93M4pKgCnlhFO0p9NkjYnUpudQUc8/k3917pdRbHaCWZqSsmmWOVaan8r+Vo/HJqZSzgPoIsNP0+hHPPv3XuhI2zU7kxmZpsXW4qKrVhA8LQLHQBklOiOkiqFUFncEaze54BuR7917o1WL2ma81z1NUaGeoh1yYiNzLNCI0LiGnqJPqbjnTa30/FvfuvdIJ2ZUqEmoqg1lO7mlqpK93BCHx+ORIze4H9kk2P0+nv3XulZDTq+DojE07zSeRpvuoBKHDLYMmoa1t+ASD9ebm/v3XumI7dmoqRxRIZKuYgVU1PE8FSITYnySuSSeP6/j/AGPv3XusO38blaaoNBlYKk42aeSR4JKpzLVK7eNXSofgFbkWWxI/B5Pv3Xuhep8BgpIKqipYKeU+IpDFPKFKm1lVmtyTzyf9f37r3SdgwGHoVkakxFLSZSNHMpo3jmSr5usVS7qW4+tr/wCv+PfuvdSqJ6iWI49pmYU6ebVK+rwySglkW39mxCj+gtb37r3TpXbcimgpqiOpiWWRVtJBKDCZQlw6QuDb/Y/nn8n37r3S+25kPt4aN4YqSepQRxSzVSCWcyi6MdL3CmxIFha349+691M+7yM1VLQRzzC19UcraBGhY6hGouSL/T6f6/0t7r3TflI5jTPAlR4GmdAV0xBJAslryKbm9v6/7H37r3WN8g2KpjQZNYGpGMbmsgh1mMF+FlKg6gOABp4/FuPfuvdd7UjpsZvCsy8sL5HCrSKy0jTBIWDAL5tP4N788Ef439+690y9tyqzLUY+gEFNK8cgksrhSTq8RZRbQB9Cb3N/oR7917otGdY0mV+6kqKqrhMcT1EysHCwt6WiH9BYkC30A+vJ9+690LVJ2ZtKDE1P8DqGx8WOxQ8QqqczwzT+Iq0uhQQHY888fmw+vv3XuhEwWSw7dfUOUrMpLSRzUZny0c2P1xvVQStMKkNIA2iRGKhTwBwPp7917qbnZuo+wdk/fbXGIzWSp6iGLOrSOKVKSGoIWWoETH0+MDUQoBBv9PfuvdDT1D8d9j7aw8+Vw2dp8h/FoUnpZpqqKqjWSVR5E0SBjxb/AAt9eBz7917oz+zxhNrYWbahkp2jyk7h66mgVoKCZrlRML6TYklR+PfuvdDNQU+1drYCnFHuWjyGXgjvDQQClarybAGbSEN2J5sDe/8AiBb37r3SD2xvfasNVujcFYJnqnmaOSgrotC4uWNR6F0DVpkYWBa4BP154917osvZ3YlRuncuIXE7bqqalqI5Ujo5ak05jqEqbLNMVAQx8ahxcgj/AF/fuvdLHHY/H4Onapy+dy0+Ql8T1GEjyKyJP6tT+CORjIQB6RYfTi/v3Xukj2BnMHHs3exqZjPR5rDZGmpcNXWWdKo0TCKzJ/qSFcfi9/z7917qiDojGy0+T3PPXhVNHkJFSC5eIRzXqITGF+rIrhLH6EH/AFvfuvdDtSbN/vTkFylV5UFJK1PBVNwEkbgAySGzEDgWBIHHv3XupVds87eranMyQNV1tEkQo5yzXSJHvMQy83Frmy8g2/x9+69027yjbKQQ1WTrJpo6uKYUYpyjtTaobEsq/Q8HSfwP6e/de6AXBdSxz1oqquSNqBmLRPUO8crszkqXP0v/AI/4c/Ww917oxmy+t6SDK0NPLj6V6iVdNM00TSRyxSuYwPuTxwBfngG4t7917owtThjtWKSHHPCtTKRQukdOgUSAA2gkH9DbkWJP4/J917pGQ4PL0tRkq3PaKmed4kghqgoKRsti+puTwFsP63+nv3Xuolfh8djxQz00ccUmnzVS1MLutTdwxWIDgLrJ4t9PfuvdJnIZSfN1tRC1NR0VNRpoZVhEUvi1gedbfqJtcKT9Ofz7917pp3LRDL5KhqPvJJ6KniiEiFiHQI1pCkf9m6i/4F/6+/de6EfENtyvmo6GlhWopPJcEk/uVKrbQLk8j8Ec/X/Ye690JeQ+/pAFoKMxVKRRtTKwtaCBtXjZgTcH8g/Uf4e/de6eMnLkarHUGqHH0NPXlmlYlWnp540u5WNRZUNj6Ln8G5ube690jTTY/F0NbkJYGqqmrUxxmPSkjSRctMsbGzDTwAQPpx7917pNbz35S4fb8Rw7wJLWCFdZeM1i+RLNKIb/ANk2BNhb/G/v3XuieZzM1uQyVTWVNQk87PMU8bM6TyIok0DghWA4NyLG/B9+691y2/m9uhWkytb9vULNM0cEhQyQWTTHoY8gjSL/AEN/9Ye/de6y5HF5DIyQZTGVJWkSNv2zIHlqHGmT7i1/p9QB/hb+vv3XujyfFiHcNVgNwU1I0zzwQrXGoRPFL4tNpkUvwCgvxxe9+b+/de6FanyuRwtNV0FLuOHMxfdrVR4qlm01cLzTkNFKo+oBJuB9DcD6e/de6GyfYj1WAoc7TYOtoqmKZajJCSSOoq6mlkhZR42K3UB3Dj6kEAX/AKe691N3buXce1evsdDSxU1Dm4ftVSo+3/VNJKItTToQLrb1XuSbkc39+690Iew+7aLP42Cg3fUxYfMU9dFjpplf7WkzE4hZo6gyz/pBKCN1+pBDCwPv3Xul7kKTbJq6fK4DJpLkZ6hNEtJlQqpTPPdnYMeQoP0N/wDDi3v3XuhbrttYqrxyCSaSWdlSTX90zKDEn3K1F1uD6iQPoDf+vv3XumY7VwW0poP4bAZ53nSMJNM/qjYWMsdzb/WJ/qeLW9+690pK6qEUtE8CLOQYmkSFW/aRpljEbhTYka/rc8A/4n37r3Tki4os5rdvBjWSH16Aks0jt+x5WABUC5ChjyLG/v3XugG3OnauPzc+OxIggxEkxSmqJkjEUVBIbLBKQSzMDqsRYfQDge/de6MvtFhhcFj6XM1EIqY4GlnmdHaCZ+QxjZ7WH0sDx/sPp7r3S03BsTYm/cCtNubFYvN0lbFqhiqIU0+sMrsmofqsQPxcD6X59+691QT83vhnuvqePPdqddwK+GxSffyYWijlcUtIH003ijQEsAeSPwLXv7917qk6bfsPYy5DCbjp7VywNQzpXuqN50/zjlGH6uAAeCTz+be/de6JTvX4/wC8KLLNXbZpZ6ujnknamkhDpEYh+7YS8C6m68/kcA/X37r3S56L73370plZIsy9Q8TK+O8dbHI9NFHVN4qtxKwsHCqNDAkDm9zb37r3V2HUvyc617A2iKTPVdJJUTCCnEczrpGmPTq0yA8tY6rDkWIH0Pv3Xui7d/fFvaPYbPX7MnpKatnP3kaUZUQtI8SlZDawuF0qFsD9Tyfr7r3VTu6Ot+1+m9w1dTSR1ywU1UZnroQzxBXlWzgob34HFhYEj+p9+691Zj8M/nv2HsrJ0OL3DNNk8WKuGCqiuS4ijQJqd3b6i30YfjgcAj3XurgPkN3d1T3l0DkXE9LLWmkkZqSZYPO80cCpYEA8qyn6fn+vv3XuqL6PIwmdcFBRxQYyeYpUVJ0RsxB9IR1Uaj/X6c/Ue/de6WohwOGlSrxtFPPLTupFS0gE1PUrEEE6kXDBbX+nv3XumGmx77goa2PLSQTVQr6iqTLIv29cY5SSaSZ2PqB/H9Tci3AHuvdJbJ7WFBhpmp55ohHPeGXwlIgkd2IEosVAX0i97/X37r3Xsy89LtymqYHleZlifylmb9oxa5DZr3sLW+v9fyffuvdI7bWbmqKuLy1M80jRKX0yaRFc6E1r+m4vf6f8a917oa4sx/D6aKKpphXtIjtr8SMvpJIaOT6gj6H+lvoQPfuvdCRt+toq/FXlxsMdToE9BMhRYoiB+7LU/WzAggD6n8fj37r3UgY01MiVCQQwU8TmWollRQtSyx6XYI19Nh+n8k2N/fuvdCLg700nmoY5IoxFqMpT9wxSjWZQwUfQjn6cn8/Qe690vMJV5AVkdHW0ZydDNHJ4RNIxaJpH1mRLrcMSSQvJP+t7917pd1tJiKOnrpMbVxNVBIi1JKxSUwEKjRliqi4A4sBbn6n37r3TJJkaXGU8+Xjjp5WmlggmijdXljXh3VbC5P8AqTe/9Tb6+690bvqnN4rLyUy0VdT09Z9gkk7VYkU3jQErTsx/zhI4JBH+B+vv3Xujx9Xblr5jNTLLJOCshQMyLdYYtZREjClmJ4ALcjni/v3XuiBfLDt3JYjE5GgqqV0yWRqaiKCtoJTNJDolZKaOnoY1EpqVIBcs5RbkWci3v3XuiWdZ0+V7jwlLhck+8XyG362oJfBUNLPReaqqWlZammjWER3v6oghP1N7e/de6yZHafae3MrkMBDV7vw0LVsUVOkmyp4pGppT41rEmZzHcgqpbkspJNgCD7r3Vhfxx3JF13tCTEY+TMNla+fyPPloqemqchNGpWMJRTSgxIP0qoBAFgB9APde6fvlJvWmfq7G5Wsgx8e66eR5lmWnyVJTY+ITGBhW1tOXWPWxvI0ihSPUpIHHuvdEt6nzG1s3To+56nEUdZBUTCUHLTVePmqpgJKevp6lHs6kk83IvYfnn3Xuhpoc/BRSVWQp8ktDjFjnp6jJ01XkoVjC+k1jxRuVeNbHnjkH8AW917pwxnYGexNXS5zaNdS7mpQVoCcPRx1sk1WSGNVUtOYm1hSbqpvb839+690Km49xb0zlFWUm6oNuwU+ZloTRyUnL08i0yyK9aY2YozKQNDMQDxyxt7917oB810vtaZGyudy+CqMoHaT7dsbkZPGrf5qZXptesiwIJAFuTf37r3SCym6M7s/E1WBr6Grqg89PPQbmxdDVS7cXFXZ5EroYGMnktZfUyaOTewsfde6d9rdg9H7hjWDLU9dS5fEU8EkS4qlyMtZPTzMEnWoqyUp5o2c3RUk1qPqSQffuvdGg2VhNndvUU2D2xuiqwpp4YQ1LXBlqmcmyyRTEi2j6gMxvfn+nv3XuoGY+LW4SRg6bsPdklJGjyfb4wzNGkmskgNGzadQ55uQDf37r3Sw2j8WMzRY6SOlzm4Eqp1SOZ6isqajx2e48kZJXkDkAfT/G/v3XunfJ9DVC18dBOVpTRwho6xJIo3Wp8d1khVuWYnlgQPr9QePfuvdCVsfB5HA0a4vP5SHOAhVhbJuqiGNG0MkLxKXBH15/F/8AX9+690JW99t4hdvRNTQ46dJIxJ5aqCfIU1PPo9CmSZiVi+hN14t/jx7r3TB13DisjLLjMi+MpKqM01Ka/DY6oSkjeQ+qJEs6OLC7ekAH82tb3Xui8fMH46di53HfxDq/IHLRU0sk8mMoJjDkaeuJWZKpYalSpjktpszEoL6Qfp7917oDugMr3vsh1xO7ZMrRNLVJT12Kmipp8eFsLTQVj+qNgfprJ+h49+691avs3O0kVGY8tW4jKVdVGFpaeJhG0Iaw8TMpIc/7Uth/gPfuvdOtduvbGMY0GSVqYSBGgpqiOfxyzltJVWT6hR+TcD6259+690is5U7VzU0ArajHQyxpIlHaSaIwyuf22kWFLv8A64P+NuDf3XunqDDYWChpqeoljq55HQRVlOCmoLawYl/p+OeR+effuvdOuWrNvihipqAxGohLNUpWzq0SSL9Fi1ObFhx9bfQe/de6TEGcyVbCJhFJQakamLBjPFHEh0rOC3B4va31/Bv7917p4w2ZrYq6np89SPU4+rkVIMtTUrGF4gOGqFB/b/1zx/Xj37r3Qpx4VqYVU9Bk6SnjkjdY0m8Pjuy8FnYi5seLD/Y+/de6AvtzEJTbUrqr+KQS1LU9RTOY1CxCaaNiukggEtwF/H149+691SXR9PZ/cccgw+Rhmyi7mrMpUY+NpqinVIagReFtF08hLAlb3IvYDn37r3V1fxh653/jdiM+ZXHGeFESGCOGKGQpCnqUufrc3Fv63/xv7r3RWfnlksrL1XmsXl6GeghjqVjLyUin0h9GqNgbKvN7/wCHH04917rX4r8FBSvKiVNPWxwSKySwzRSiSMEODHYDkX5BAN/x/X3XunbGwY6niecyCbzTCR42kQysqJcW1X06T/iLjj37r3THuTKUlW3keemQ07CSJXkMKNGV/sqALsORcnj+nv3Xuiybu3RUT1b4+lijjp45JJkJVZAoLf2SxYEMRybXNz/X37r3QdNCXErpCkQaZPK6oAj3ILXVBx/if6fn37r3TjQ0Ur1JNMhkUgGRCjARqDYObfg2IXn8e/de6FD71ayOlgyDw1CxIiwU0KqCpiAKmoPBIsT9D/rj37r3U+fLiCCbH0Aiiim0IKen1FhDaw8bfqJvq4BH1/1vfuvdO+Cp5xXUsEINUZZAZUbVqseNTXPH+PP+x59+690bbatdTYmgpYqlYmUM6n1OY5EkTTdC3J0XJJJ9+690uYZmlpxUw1cccUKmNERrrVJN6Q4jYfi3+uOffuvdSMRkhFMkbzRxQRVP+UTsilmeNT6Ua/0OoH/Ye/de6da3KRutTNPGzUgV4Y5yrIGVgP8AMlgF5IN7E/Q29+690UnsSaGeuqI/IieZWanUgGR1QixL/wBCLD/Xv7917onPfVPkMPtY1UqKkFYiJAySB/1AgsQb2+n59+691W/Mv3FaZDKuoy6jHoug9ViLH8H8/wDGvfuvdLTHpH5ESNXTUdUliG5AsSQf8Lfj/jXuvdCRh1ZWgWlVgq6mk8bHUy8BpGB+tha3+x9+690L9Nj6xUo6r7kVMsEVnaMKFVWJdBIh/Kg8Mf62HN/fuvdCDtzOTYVZ3gNPUu8sVZFJJGdUFZFG0dlVRpb0tzfi5P19+6916HIT1n3qsrwtO4ESrq0r+ktIYx9bm/P459+690qYEIglr45YoTTxQpUKia3nPCKyI17kH/eT9OPfuvdKWWKJKaKRo46r9yF/EHt6CAzyOBa1rksPxzz7917p9gpoGqJI6mriUT2EVRrUQtqjDXcHkAKQoH04P1vz7r3UipgqaFX+yUS0sjrIsxa5bSRdYnv6bfXSRyAOTx7917qHk5ncCscFXFzUtTtZZ42S7B/JzrPIYH8k/wCt7917oOsgsmWkcLKYYgPHBUhj4vIsgKK6C92sLN/yP37r3QZbjqft6eoobtGj6HilTnXVRyBpHUm5CsS3F7f4+/de6CuvTKVVUzVMRQxRSGAaCGjDqoWQ8/X0nn6W9+6908JtzIVEMlY6uxk8RSRVsCWQG1x9LAjj37r3SgmwCVNH9pBBG8kBUyyykI/k0BnNib/4D634Hv3Xuk9JR4ulp4gxVJ3SZAqxHXrV2F5dVrcgsD+Rzf37r3QX5mvCu7+USIrkszqAw0gXUDgWI/3m5/w9+690C+Sy8tRNKyqEEjsnp1aUsSoB/wACOR9PfuvdZo3WSOnTR42jciWXkiS4BBvxcHj/AGN/fuvdPEdI4F0JCNfSSBoYcXGn+vB+vv3Xun6lQIUjBkWRLlgwIGkqABcf43/w/wCJ917pa7VpsfOtWK2eSGoijkanIBZJJFOoamP4P9P9f37r3WaauT1feKjTR3WndIyVY6eQf9gfrb68W+vv3Xuk48iIPFHGUXy6y63LMrtcrp/wt/X/AB/w9+6908UEsdSY6eojQQNMdLE+NyiAWJB+pJv/AIW+n19+6913NOJpzDHHFHHGWECsfJwnIUNwDc3N7cH6fQH37r3XIUS6vuCGgdHDOIH0i973HFh/rgf4f09+6907Y6pannndZpE8gjaKqhYRVKyatRcyEtzzbULcAfX37r3TfXU0qtVzmYSzyesPJLrdy5tzbg/6/wCTzb37r3Sed5jzOgEyqFshvoA+hYD8k3/331917p2pvHCiEgCrZFeMKALENZXH41Dg/Xn/AAHv3XulVksqmRpqHxNUx5GEoFeTwRRLZQjsjggkv9bEWvexH09+691PhDvDAKgAykEJFwHle36nc/1P+8W9+690/wCGjDLA0xOiFzGySOFRKgsLgqfpxY34v/Tj37r3Rs+oYcbXZTD4+qnkpmatSKWqbWaaGJ+TI6Le9r2I4/1/z7917q/n479Z1SU2I/hmTo5qmmBeilp6eVbwuBonu3H1+oBP+A/Pv3XujLbswO/4aqGkzOZoskASunwyU0apKLKQyQsQVH09RuQTa3v3XugR3Bkd2dZV/wB8uSFbjJadxU45MZJkGZyC9Okk8yjUC/1OlbDj6+/de6rP7r+SXdO7X3Ht7HZlsFBTH7iWE00mHkhqY5tSw09TGoWSEr+pObn6H8+/de6KNvTqztftTalJBW5WfM4pGfJV1E2UqauQu/reCgp1kcAsP0g2NzwOSPfuvdFdxfx43XtHM0Ge2zFuSrxryVKZOAvIldiPES2iakQltKEAFvpxyBf37r3Q8bazuOyFRjcHl87mcJvGhnE9JNlPCMVVy08mqBDWqVUhuAAzEkmx9+691Ybsn5u7s6gxdHh9yY7aNVVsRDJkqenSWvjpXi1RT+KVlWVjpAIDgD83PHv3XurH+s8rtburauN3jlk2q/8AEaeKsoiayCCpgq2YXnp4qdmtML+qNSbH+v19+690qKzaG1RVTk0lDnIJx4auuo5YQyTQi7JVVEbhyQbEFhxa5uR7917oOM5LsvE4vIYiHcprKrcEcuNjqJHgq6nGOxsPs2Z9ClTZSVubfXn6+690VXrvY2Rw3ZFHNDuVnpFyMwSoy9Us8dYSSyWoo3ICkg2tz+CR7917o5mY6S2Bu2iO7chjcBDuDBv5MhjgKNaTMxFi0UgSpOlCwuCoJLE8Xtf37r3VT/yI6V2vi93Ve4tu4TG1u4K+2RWipM/UCWkhe6pFNTqft0UW06SAR9QSL+/de6FfoDD5vD7dmeSt2xOKdmefHZyClyMdHJORLZi1lXSfSHQ8mwPPI917pRb83J3HsnOxb02c1A1LUUYWoxuBrKfE011OttcZktYFdRsQSRYkfU+690EWX+Su9d40GSqd/wCNVcxTFotrjGTU9VOxjISUV9TVSsW08roSQ34PBFvfuvdEq7Z7kz+1pK522/kcPNkKeSNatpqh6gqVBPigckKByAVP1P0F/fuvdAXtv5I9yZHEzYrFbh3NWY2ORPNjdU08klJ5CmiNImBXTdr83uQRexv7r3RlsjDPv7rWeoxu2paXdNJS0euohqckM5BP5DGampmkjCpa+onXZRe5Iv7917oJ8DmO3ZanB7Ty+UqJKTJLkXoanLR5E1SZHBM5GPpKmKSKYCcJpDRk3BFgQQffuvdWe/EnvHcnXST0m+tu09PVrPNj62ereolp6ahjjWqp3xkeTmuFIdiA5CljoDAgX917o2dV8p+hN27kqBk8DuLCR0gmjpaSDFzeLJSFrJTU0BUtq/bJ+nqBDDg39+690DXYnynOAnpsp1hsGF6qnc03lrJaqhrcfFouZKilEPhWVUZC15iQTYA3JHuvdFTpshvvdGcyPYC0uR3xl8urVFbR5gF6ChpPMC8WOgnkZkWM2W+kEAlgCRb37r3Rzuvt2VuUx1Fhs/t47dxtNOktfkqOOsx9DhtSGaWiSWvjhWqWQ3ZaiJwBypQWBPuvdIKpz8D7s3/S1GHGbx1fQtT4KorVglpzHj3FSZaj6xhNJBDAkgAkA3I9+690C9H8kh05l65KjNzNiHp58TQ0dRiVcY6CoqDNLQULQEyRqpLaXjCksSNVgB7917oatxfKbY/YfV1UdvZvJ0uRkhFNXwbgovG9LRWEc0TVUgICSkCONnAKagwST1L7917oQOnO19qYHb8ePwzT56CTH0Bl/hGOqzSUFY/7E9ZU1MkduNN1KqQQbX4LH3Xukj21tvY+98/luwaDPV1JkdtTUSV2IxZRZKi8ZR2mQaDMwUyBlVSPUCTcAH3XukJW97bN6+nxcLb7XbcNJPTBsbknaKv+3uvllrdQQqiBhYryLmwNz7917o09Z2Fi900C5bYEeM3HDk6GNRlaOsLVPnliJFSIp5PWji9rEEkEEC4Pv3Xui39kv3juGhpqKODAQ4uiEA8dSjJPO9CDIauOOINobS7MVJfVpIBBHPuvdEz7H+U1R1Es20d7VNbnsdRyQKcNiKeICOtqWFR5RUTqZU8gRdQ0hRwfwR7917oO85/MWG4MFS4ramG3Jhs2ymHFwPlEho6WNmKSVHlhCgPoNtIUE3BJP09+690w0XyK3fu/ES7dym593T56FhVUuINLHX09VJYqClSwcklSVb0ngj/D37r3Ubpyj742/nq7cvXnV+9KmqrsqKR3rcHk8nj4uCXmpcQoVJOTYi4tYc8ke/de6OftX4rfODvvMU9Xu/ZmfxVHJUJV0VfXww7eoDDCSUSfFzNIdJABMZAN7WP19+690efb/wDJz3pnNpxturfMG35quKpNRSUMlRPN5JWVy4kHH4PpAAtYHj6e690PHRn8nbYWwKSrn3pubJ73gmb0UEKfwmlhg16m8zAsZL2FyLX5uebe/de6Mt/w3D8WvB9t/o2x9v4N/A9X8Sqdev8AiH8W+/1ar67+nV/qeL29+691/9Yxm1+9Y90SVc+42rMfVpoMdFFFIhanY8mYv+dNtX+P9b+/de6bMx3/ALNwuXegMObemqNApatBIlPHN+Y2sfqTe/8AsCf6e/de6xU+c6939NTU+X3HkMdWB3qKZGZQ8CxN5NIlfk2+oU/T/e/de6YN47ApJM+u7dibkmSqp6JFmhpJlY1rpYFp9JsW/rxYf4/X37r3Sox+/dz46FZchHLNLGIIVqEUgM2nxusi/Qkn8/61/fuvdYctlMnVVyVOSyFTR0wjM9O0MrJ4Ebl43A5HP0PPHv3Xum3H4/IbjlkXKVFZLTSAiFHmkdJo9X7U0mo2Jtzb6j6/n37r3Svm6829h/tKrJ1ApxKiCAwC0pJ/BAt9fyPz9b+/de6e4+j9h7vgqKgNDHWxIHincRp4SOVaQG31NuP9e3Hv3XumP/RFV4CNpK9jksbHMsUNPTkNHwtlnSO9hcfkAcfX37r3SJyuwmhy1PXU2JrotM6hJ4ZTHJBZr6g6n6WHN/8Aexf37r3QzVWzZstj6ZaioqYplSJI9VYYyQRpAd73+vLAXvYD6X9+691HzeQOwqSloqWpr8jWzxeFTFNJLG7OLKjSD83uOfxbn8D3XukDnOtMFuhVzWew1TSvLTiQTCpkdzUMlnckHgXsbc/Qce/de6BPeHQ+drMAk22q3JzY7HO8r+EsPHI5OlY1Yk/hb8cm9vpf37r3RYKms+Re0KyqpIZZqrHwa7TVxEsS0aDTGFVrMHHBP49+690IO3U7n3ZRR1EFbRA1TRy1D0ms1EqK1jHpK+hhzz9T/X8e/de6MlTbN7KxGAoJJ89Uw1UseqojYsbo3KGaQ/Sw5Bvf/C3v3Xuk3Qbo3hSZZ8DJHJlMaH8UuTfXMkMhYa11G+on6fnj8i3v3Xuh6w+3J6uSNTIaBVhjmDxenyFeVLr+SP8AHn6e/de6UFNtGolrDC8prVOjxrGLSO4/46sbgfW5Nrn6+/de6n5/E4vZuLgkmjWnyFZLqVpAEEEFiD5G/I/1+fr/AF5917oEN2yUVbNjjFWaJI5LQaLuJjIQWLsLkrexuSf6fT37r3XoKfIBzLRq7P4yj3u6Fr3JKjgX/J4F/p+ffuvdJWs21uiCWbJQVEMFHVFBko2iErzEcrAmu4jDE3uTb37r3UiPF5agwdRJTK0aLIapTMgbQA1+Cbgr/S3555uffuvdOgqjk8LTzRwuZHBSrjjBEvliJ0NCDyL2ubD6f1H1917runoKaWpoHMTaahiJHjurfpswZVH1X+lr3+l/fuvdLivpqTG0MscMz0mQp4LowUAqrAcljc3t+QP959+690xYiGizUc0S5arx6LTu81XKrMJahR/ZDXJUkfXj/bD37r3SKyG2v4djnqfJNmcrLUM1OPMxWEMdOsKOD9fp7917pqw+yshm6qOpqJoqV41KtBIpRGKjUVk1AEHj6/j+vv3XulrAMTKUwUtSwiiSVaoTxCSIPYBxGbcg24Iv/wASfde6R7SRYNatcbNUvE/lhihWMIiIykoqAWudQuD+f9bj37r3QRjO4DHPV1eYFaJNMhOmlFRPGVPqaSNeW5N7/wDEg+/de6BfKdlbGmdanEZSWpr6aaU04rKSVYoU1MH8yR3PpINtQ4P9OffuvdBT2H23U1NIMLQYuSpWspfuDXx3KvMCSVipyQVT/E/Q8/09+690W7H7sroI5IJ8xS4mapllM1LmwstRRsremqgje4ZW+lrj/W/J917ozu2u4ZcbgqKhqYsNuehhgH3ddWRwNTQzM1liihYMLE/TV9CfqPofde6BTtbujs7MypJR4SD+78DzJSjFJCYYVA0pLWFQTwCPzb6WANre690ntvdp9uZ/CVODwlRVT1bspykkAP2tBTRmyhJnta4/VpJ/Nr+/de6sE2bvfJYzr3Et4aOt3KNEElP5lSNZRFZZWnmvctz9OB/T37r3SdTs8VVQaTMxR7ZydRI/lmrKdpYWdDYRuXuGBYGx/wBt9PfuvdM26vvoWgrJt0UdZSyxCoaKKLxU8iH1Ksaqulgo/Vex9+690EucnxZglroojNTGB5JKmULIA6eoLFESCLm1hf8A23Pv3XugZpNwQbgyaVsNRV437WGSnNNURRR62RriRIVBIBA+gP05vzb37r3QoYCavzFfpizlTqovDPWUtfSQxUWShQhljWYLzHpFjax+n+Hv3XunbshqfJ10dbSCljmU0cEKwyLaMA3mLzR2uwHAuR+Lc39+690y1FLgmj/bSda2GGIVMiM9VLUow0iFdQJNvwdV/wAA+/de6bJKupxkJnjpavI0FFKoIrWMVdExW7LAJg50gXJH0/xHv3Xugrrsts7M5p6uKhyFJW0FQa+WjiyH2sY1JoRpYgQrobaj6AB+Bz7917rNJvCiNTQQvhanK0pn0G7vNFCqnhninPqUG4taxH4P4917pV1NBtyogaspqkU2SyAVKajSGNUpg5BDCGIBgdP5NwPwRa/v3Xun7K12C2jteKTJYempngia+QpZjLJOzD/gRUIpaS4PPLX/AMT9PfuvdI+XsfC4fH0O6s1uXGriIUsgSrKFYTx/wGsG1EAi3v3XuoO2PkBsje24llwFbPkKTGVCyJDIhgleUPdnUcEoWvwxItzYfU+690eLrDsqOv3bic5LuKCCGSpWmOFimj0I3CosZ45v+L3vwDb37r3Rs+3KqKpgjppYMlLl8okcuP0y3WC6XiKJCeCDZityOeRb37r3RKpcjvnG1NfUmISiBZ6Gup51VyDJZVqokYWDX+rWuPwR7917pvxe28gXjrRmKrC5Cd/uMh5qhxPPRWuEicm2jg+kfiw9+690N2ys9V4OoV8bEM3RqTEkhZGqqeTXeoLiZWARhzdR/Ui3v3XujS4ipnrI45pcc81HW0pRIXmjeQO4N5E1KVCgk8Dm30PHv3Xugx3lsLbi4aNt145ctLU1RFNUiIvJjIST4tKIA2skqLj/AFyffuvdF+qtw766kqQMQKrcOKjYVVNQSVNE0z0fkBMDCpEbBolHpBlIP5C8+/de6MLsv5X7fyNHTvkMhLhKmeNY5afJVOLFJ40dYpJIKqKRlkdSSLKqEfQG9ifde6MNsTce3clDPLQZWJ8fWVCuGMprqWokkkP7y1RkkABa455H0sLe/de6W+/cTFksdGrrSsyoEM0X7dOKZwL6gbB+L2uDzx+ffuvdIfb+EpqCQ4ilyqxUuRVFiXxlaqQqpMiiE3K/XhlIv9L8+/de6X22Y4cG8tLNW1dNAsjBnYhnkYvpATSRzxYabD6fnn37r3SC7rxEO+Np5fZtVTR1mOzeHr4Z2qI1eRzNC0UQKXtq+liOfze9/fuvdaTnd3TW7Oq+ytx7eyGGzNJS0+RqpKd56OppkmpjOyxTROU0vHYCzITf6fX6+691y653puzbdasuBp6o5OGGRJgKVpwtJwCZVcHShH04/PHBBHuvdGz6/wDk7vbbmV+3rKBIqWWONqpRTtSTpGeHkppGUamYm9ifof6j37r3VjnWPb+y94YpaqspoZayUrJNFUyxsqq66S7Tf1sL6QbE/i97e690Ou2esetcjlIs5jcu0LzSxyLjvJEi6mOt1Qy3BW5J45/1/fuvdDFX9YYqVfLjIoJYwvjM1FS0qxy1EjeVHBI502IZ2JBN/r9T7r3Qe1/XVRRzQZLIZsU1RHXxiBxCwihKEMng0L6bDi6j6/T37r3QkPhYKlJc1T5uvirqamMWSm8UkkDxCP0zQSTA3JH+x/xt7917pER41BLCr5SWaSrdmp1oaAh9IJ0yzObAub8gi31P+I917pT1EGaTDZBK2lqWKqI4JbFWVAQNcBbjUOCwNwPpb37r3SKSfJYNKaOkp6xpq8Kr1tRA9Ui3clPKin0i39eTf6W9+690vaDHZuroIKTK1sTTLJJPSSRwiGC0g1KB5QxJva17f6319+690n6GugxNfW42uasjq0BklmlLqrRsSBNFza4uTa/0t7917pTUs2Mp4UrMfVVdVGCUyUlTK2lVc6VeGCK2r/Am5H0+n0917pYI2LWlqrGlSlqIVDVppbVikr6Y2QH8km5P4IH059+6915I8ZNHQGF5jSU4cSmnpiyl4l5KSixBYfXXex/23v3XusMsy0kpkpsbXx0k7h5KqYkyJ4xe6aPSGP4Itf8AJ49+6908UOYx9HUK7GaOatTxSzwaXmMTDWstUsnJNjYgWPH9B7917p1yFJFJLqoVggtCJf8ALGKh34UsEN76r34+n59+691iqoFaOodfAJEjRWFg0MLBbeWOMizHgXJF7cCx5PuvdI/LyZiL/JFRYVn8Vp1jsWQsWctotb/Dm/59+690+yberMxgYViq1eGQyU9V5dVypBGqIP6ipsOeeb8+/de6LbldqV2IkydI6pUzB4YFhEh8S00jHyM9xrVgt7f0/wBjf37r3TPstsfhc1klSOBcWb/c09fCJolZGt/k8036rXNweLAEC/v3XuonyE7h2PsDaNNlM1uKqpGlgEtPhKOSEjIUUKkMkOiw0sCVsQDxa1wD7917qp3b3z02ztnL7lpTicxBgcvXGbFRY6rjgljpgnKyNHbUSeS73ABta59+691bR8KO8aLtDbFfLgd9mgML0qUyB1bIJEf85R/aTyAGUDglLC3I5uffuvdG43fvPdWNo4qei3JRM1LPU0dVE1BNTLWkKzUkk0rNpDE8SOOBzYkc+/de6CbYPde9MHLLm82zjJJWvTpFiqf791jCEPUJPUkqoUDjSQLW/Nz7917pcbb+QGOylVmKjOUW6JZ8iksbvTgQsKSI6jVLS0yNFJdiONd9RsbA39+690554dhigpM/gt5UsmI9c9NTZpYIKylGnyRrEebsQR6WBseDbn37r3T9tibNZWvx+Yz0eQrtxVcZbEyyU7MJYAgSojE8SeNDcFlJ5AIvwPfuvdB7v6vOaerw9XlKHE5qOqNTDFVZKKVJaeC8ZV5V9IvyCpA/ofoffuvdERxG3Mti89mKfH1FDJlMhmpU8VEC1I61MmqNlIA5Ckc/8R7917o0H2dTRY/HYyoolh+1lV6xUfTVNXLGC8tl40H683/A9+691GqRJXVEsBWaVPH6ppSCysq65gioD6SDp5H4vb+vuvdcaLZ1DW07iSSOOKok1smlzNTwLeP9tGFiG4BB/wB449+69024/Y9JS5gUMkctXjkVZ5UqWiiUFpPGui3002+n+3F+ffuvdGT25Q42HEzNDiiwx8wjKTWVqeJjpE6v9bfnj/H37r3SGzWOiq8g+qKoihpZ2q1lglvG/hW5YauTfTz/AFJP9ffuvdIDfmdq8hgYmpfFM1H4poZpGWMpLI50QzMnPA5sfrwbc+/de6A3I7i3nW+c6RMIwlJG6OPW0y2Z1cm1lPpFv6cf19+690JPXe262sopq/LEPWeQ08dJUuBrRfW8krHizfQNzb37r3S9z206CCnlkx7Q1E1S8Jnb/lWWRVMsMJX0kKt7km9wT7917pj23TY2CrkmxlLJSCgqRF4XBEc4ZdMtXFf63FyTe1/8R7917oT6PJRUEdS1RWa6aqUJDdiZolDlZFJe5F7X+the/v3Xum+fcuGix1WKusbUJCmJRAJomWO4ljk54NrEm/PB/r7917oDavdsskdVBUxSI8yzfb/rEJMxKwEhLsC1gRa/B/2/uvdA7mcDncsiQVVHNRzSlGEiGYSPCkmki7AAEgccDi319+690+ybAamqKRKwEUaJHaJbpWDyQrIZW0WvcHk/ke/de6Qm6tm41DJ/D8dDJPHWwzK0uuNZPI4ZwZV+tmvqH9bj8H37r3StwNDpkq6HTJGrR06iWMMI6cNHeRoAeAB+T+fpYce/de6PP8X+z8Ht18zt1cdC1bXUkdNkaud2aOrpY11xxwoeULC4bSOTx/j7917oqfae/MnL3HDuHbtZTbZw6Zog4rHpIamqfHVCwgNC/wBUJW5IH0P9effuvdW04jsDcm4NpxfwvF05SqoaV6ieNZSvlRfI5mU20+knUBxyePz7917p6hyNBX7erI96NZYFjZmenhZmSaIIslJBJxLYlSLG4N7ck+/de6C7M7N21vVocFh0zVLkVomiiyUuNdcRV080JhqpSG/RLpsNYJYFQR9PfuvdEj7j/vTsDc0eLi39QMcL9tJgsQtZJQrPHIFhnFUxYHWNLaHbgEEgEr7917o4Hx++QtfW4TD0O+dxUGHqcJTSfeSNWQTVuYo3rYaiGauijYhGEZaLnji5PPv3XujTVHd/X80By1BuJZ6dmkRSKumaZ9C+NIIVlYMCGFr25H0H0v7r3TQvZ+CycONloty0tGWrRLVQVNWEl8H2ziTXKp0m6szKPwUueL2917oWqnvrbOPnpaWgqKbJfcvEgSFkr3dYF9LNpNxyblj9ADcAKPfuvdMuW7j2TlWVjubGw1MUik0ORroaeWOqRCTTmJiOLBLD+v1Iube690Beb+YO2tr52l2zuB/u6esCynJQtHLj6elEhjnjeVCwLj6WH0F7/n37r3Qrf7OBgxjcbVQQx5GijqVp6B6Cvoni8KxAo8kRZCeLGwBJsSDcgH3Xuk92T8zts1uyGxtXjsaKzK/dRRY3Ly00ksqgCNBUU5J1wsnJ0/Q/m4t7917rXW+ZvQNNT5tuyetlpMctZGuRymLxpIijiqZiyyUjKAG9SsrIASBYmw5PuvdMnRfZ+za7EU+G3UlPJNF92k1NU+E+FQ1lmiKkagLtqAIubke/de6EjtT4/wDUvbGAam2w+PpJacNUieKWELNIzPKplkQKQdLDQoAI45Nufde6rQ3t0J211VHPU7SqKuajgnElOkKM0rKnpVltxawNvyeD/gPde6Dui+VPeO0KyOmr6muWOE6JlnhczalU0/oQgXICi5FwBbi/Pv3XujV9d/IvYnZuBnxe+46WLJTIwklnkiYTskFxKzWBuTdituPpyRc+690B2Yg27i87S0+xp5PuKuvkNZJFKGpnjdta6Qo1AgNpvrtwRz7917q4/wCPPV2LzfWEoysjVlRUSw007oyyfw77+nZ1r50AJEEZT1uwAF7X+l/de6IZnxQYPe1Vio2jkp6TJzNC5AlWaoSoZUKGOwK2GsgsTYj8iw917pWz1ceZSsqFkbyRhKd54oBBTI6gLqSnQC45Bv8An6kkk+/de6SlBL4GniyEjSwuZYo3iQlppI76HYLbm9hf+nFifr7r3SxnzlH/AHZf77GFA1JPBTvMNZHikKGQRLwLgXuSQbkiwPv3XumjcU2Im2viaPHU8c0stKZWdwI5GYp43VYTyVBFgBwP8fx7r3SBxm1YIMZW19PEKeoMjWUWcm5IMSD6g3vb6/j37r3QiYfGU1biYqiMO0tO6rUeV9LxOF06LHixA9XA5v8A63v3XuhCwtZt6njNPULUIJG8XmiUinFQqhYXZiCp5uCP63vza/uvdKKavqIpvDjYIcvQzRXK8aC8badU0i20nUBxbkf09+690IuHqN0Jh6uqSipZJViEUMMSKXhSTjwwFvrx/UH/AANyL+690/4DNZenjpqapo3ExcVs06jVPSmGO62VSApHItYi3JAuD7917qRna6qyFMKhD55G0aZVgkQTLpLlJJRxqY/U/T6i3Hv3Xukq9VLRtGz0yLr8T/a3EvrQXZmP9Cbg/wBAB+Bf37r3Rr+jaXKmJckZKaqkkmECI3iLEcqhCqFKlVFiRcce/de6sk2FT1uJqaF4oo5fKIjKYCkkMMkpu13UDmxsbcg3A4FvfuvdBb8nephmcuuZx+zNtZuqFItY1PNRR09fN4kDMIa+PSyk2KqWYkHn6kn37r3RUek+w9odSbybJS4ar26m4q9aRMdU09HXRYzJtMtI1XWVEoDxAFgiMy+pTcEkFvfuvdWN7lz38ToY9w4rAw5eDHQRVlQ33aUkl0QnyUzkFXW3IVHe/PA5A917pm212PR7jZKmpwSjHLTeZ5QsE8lIF9PicOGFiwOoab/UcW9+690+ZLYvWPc2NaOvw9PS1Bpp6T7WmqGx9NW0qy2aGrpKLQrqSNV7A3JsfUwPuvdAHWfAbrWakraXAYDEYpHWS/jrKqKKZGBt9q6uQGVmJBKcN9b2F/de6LJl/hhuTC7xgxWOXI5vEZtTSSNjsjWQS4+kaIQstdUvMiKq2JQ+IXJP1Bv7917peUXxl/uTnIYJ9xZTHPRxRRRZZqeOsUTRgLHBLXU5K6lAVdbKTwBe1h7917oSN5/Hrt2fbLZKl3PFXYmk15Z6OQypUZKILrIET/SVgSysTpA/Sim59+690VveezN47ehpq/Z+4IZVy0CUlZTV8QFXj6mU/vVdbRzCVQENlBRogALkm/v3XunDbEO96FKKkyFDkcvL4hFN4MfCaPLpIR5PsKmJyEZU5ZXJB5BBIHv3Xugz3N0zlOtt5tvHBTPHQVsFRX1dPQw1NZ9klShknx2Qx0SlQpYclArxtexA9+690bXpaoq9wbvo9xUWEjx1DJRUMdbSUtJL/lFYxGuqkikB/Nzw/wCbkn6+/de6OrVY/d0e5UrMVS1FPikVUqXOMkpEeRfVJZ0fQGPJB03P5v7917oTsXJuDGmLJ01NSFZWJ0TTM8z3WwE8cWgaj/qgBbni/J917qflMBHmMdV1VXg4Z6+RmmlmFRErxMguqxyN9BewsUA/PP5917oNv7mT1lXRxZGokpYo5EMdIIoYHEb8t93XQm5Nri5+v1t+PfuvdC3/AL9LB0S4qop0llqwKaEyAVf+6riJmsQb/QXF+Lg/X37r3QIb83gvX5pY9sw0FFXSrJM2Oxkmmeok0+h5UqAUkANgQDcf7Hj3XuhB2V2HU7pwdPU7uosFRzyRr5ZYahqTTPawaYFub/q0hjzc25sPde6T3YO2NjZHBVVQKbFGYVENSKyllmSIuj6gXt9SSONJI/qOSR7r3SDxuH3RSZWlpsZXYJY5oY58TCMHFXzxRsLxK05ZSLA/Wx/HH19+6904bw2fvatyFIs1YMrNC3kkEaYqNI5WUFlmWWKJ0A+lgTx+T9B7r3UbLbW7BTEQxUePhpakRMIpaKhxNRNqVTZ1lbUCbXIBFvrYe/de6DzF1/b+Jp5KOTG5WuWGV21zYfHGQuhOt4/AqDn+tvpz7917pP7ir+xs+sksuzckw8UgcQYVIZZYlXTLLGEbUzH8BTf6n/H37r3SSk3zv3bW3KigXDS/w+GLU9BkIqmirzGHvN5KkzEIoHIYRm30FyffuvdK3anbUwp8aEky8MUMsMoxNZJHUotPIB5Kdpi6MwPJBbm1v8PfuvdPnYnd9ZPT/Y7bpKl6QnTOS1LDUwSqLPBHK0hX6ngf7f8Ar7917oK5t7Pkdq19Nl6/cNQs4LVGMnko6ponUagYqiFiUtbmwJ/qAfr7r3VYezsf3hlvkBFS7HoszX7XbMNNT0tPDNjjWwhtPlmmVACUZiQ7KS+nkW9+691dZvTfHenTmzsdMKWqnq6aggkqGjhWd3YpqMLrZQX+o1WAJ/Hv3Xuqt+/PmpvXuiifaO4qCoxM0EctFVwIyR0tRJMwK1E6MCfLGFNrHgn6e/de6JNX4/GmMmHR/kkHkqJtMMrurgrqM9jf1A6v9ce/de6RWSqcVS+RIIAhmiKyMGAb0qGVyF5DH8Ecc2IPv3Xui275r0pacrLLM4WWR6aMyapwzElQyccC/wDr/XkXN/de6C0+WppgiNqndS6slySWIN9I+v1PIPP19+690sMdt0qlNUZitShoHeI1Jvqqn8i8rTQgGx4Fy1wBf+h9+690+Smkpad48SkkNHHKIp6mwlnqFYm3lubgjjgcC/8AU29+691gwtNGksrGRkeRizenyM1jbkC9gRb/AH1vfuvdPphxMLBhR1TSgESyM5K6OSjxxi1jckE8/wBOOffuvdCfs7FAR+Wkj9VbJeGQuvkC6V8qm/I4t9f97+vuvdDScVWJHFBAI4Q/qWBmDlybKUV2JsSbWB/xB+vHuvdK6JnoIZ5azHzE00aGJYbvEJWUWB0WHN+bfn+nv3XulHh4qatp5BNTBWSFquRXLIqDRqFwfrfgD83v+PfuvdKLdlXR0G06PGwk1DyR081GUlLRHRE8tZLMv0V7zIik8HTwLjj3XuiT7lpZK6eU1LTF6RTFoAEbQsbDSJAAdN2bj+vv3XuiRfImuyE6xY+WV3paQCOJPIGQro1XI/Jufqfx9R7917olutTPpCxI6WNgoBI+nJt/h/vh7917pQY5rT6wSAyrqAHpDPdCq/m/0+t+L/6/v3XuhIxE5pCY1tqsEZ+Aw51Mv+9/7ce/de6EGPcQiSnp1DRkR/vmNXBmjXk+Yjiw4/pbke/de6VNFJ5IfvonIkjufBqBj8P+69H+8/QX/wAbe/de6UmPIZI6tJZI53fxOi8yOGF7C3Fhcngf19+690v6XH1EcFVIHSo8ccMaRQ6Fd5pnJsD+dIK6v6Dn37r3T7RUQiklp606AtPollZyISzHyLze+u91t+SPwPp7r3TlkYaOYfxCmjCIaOOKshRhK6ywEojxRX4Vl08/1vb6X9+690n6/LT08SpHKZXYCVIixAiUKASyj6ED/b/T6j37r3UhJfv6e80tlqdJVw/pbjU2sfg/gn/kXv3XumeahnRUMpS6Ro0iJoKoEY6JV45JX6k/7z9ffuvdIzMYmKpmjmkQaYomeBOXZp5PUyKq3Fzwbt/sPz7917qFNilal9euE1cf2g1RhWVY/wBy0r2vYlvSR/jc29+690saahra2hoqKm+ytj4ERlUKCkQJCNPb9TFgxv8AW1v6e/de6TOVodUk9KY1Ywqxklg9LySRjUFUn/eSfxb/AB9+691wxmL2tkMQtFk6eUZaSZ2hyFlAMAUKYdJtyG1eq3N+Dx7917oqvZlDR0dXkoaNJI6WGQrC5J5FrFh+Lf7cD/ePfuvdAEAxITxlmOsvYk/pAtZvxfi3+Hv3XunqmuZIF0lF0lSHHpA06tNv68/8b9+690q449MPkinSRSR9zEov9upHDc/QH+v9f6+/de6V23qLH1sk0WRqPtfHEppZA0axsblhHNLLa3JWx/x/w9+69041FPR01VUyUlQ8tCCFppCy/ualIZwwP4+g/wCN+/de6bzNqjWRpZB4Lg6lDP5ATYm5+hFuL/X37r3WKmjIqFlaHUhbz6XOlmA49Q/AP+sR/sSffuvdZBDFJKoDeUs0srG2gRD+zGh/JuDcHi1v9b37r3U2GllqDCscZleSVUSOypKGLEfk2vc/QEG3+29+690712OyGKmno6gmnlkjX0ToGYq1yovfgc2/qeffuvdMSRV7zyK/rHpUhEBZlA5AW4tbnm9vr7917rqsJp3A9aB1AVDIRpJPqDIT9eOP8P8AY+/de6jimDyLIFCuBeYEaFfUPQSxP9Ra3/Ee/de6zQUbvM00zPpS6LY6UHpHA/qAD/sf949+690pIY4HjqGhkRzFGojUqrjyEW/tA/T8/UEC9uPfuvdKChhmlenWRQWGjRIX1Nbg6igBta//ABr8+/de6EXHYOjFbDJTrNUxylZJVOsI0qoNd1PA54+vHPv3XujIdaY+OhrIqhKWZdZ1MUkXVCFJNhzcfWw+v5/r7917q8z4h9vQUJxuHSqrBV0cRMJV4jLO3CpCFlH1HAv/AEv+ffuvdHwPf+36yoyuH3ZFRY3JwyeKNspkaVKiVWFlqY4kIVrD/Unjjj6+/de6r1+QPyN25FX5LZmNesD1NLqTORTCSnp5FOhVaJf0hrlbawR+L/j3Xui/bMznSdVRTUPa1Tt2OWeaSeOXJ5JgJg6ftyQyuBZ9XJS5P1AFx7917pIVOY6r2RNk8nsHONnxkXkp6KgxonSJSxNlpHNwTa5Usosefzx7r3SEklxkFfLl0pK+CsyVPLElBkpJKCqSqq04YyeqM6m/VcEEckA+/de6JX2FjHotwQ4bP4mmyEEk5qopKGKauq4GMms00a0elVP0C3It9R7917rPS9MQZoJPvqlyuLos1G4wMdRU1E2VpEPqimaCNi6DgalsB+SRx7917p62PlO39m7cqdq7IrJshituZXIzwRwVEozAbWZIlpcbUtpkUkKHYMGsSB+PfuvdKbA7++QddXUddjKXdUWQljK1tS9ZkKeip55LeWMUTXUqpJuzE/n6i/v3XujT4LdE0G1oqDsueglzgqJoI6o5F0ncsyuoipaRBLJM7EadAFgLX/p7r3RNu4cxvzau/sVHgd4bgxGMlqGq4MtjMvVO2KhMZaXHyUsS/thT6vU5Y8cA29+690o6HO92bvro9rYrc+cz4rqRYq+rq9wZOE1PlHlj+zUaCzjgkBuQfp7917oCu5ek/lJhsvBBiK/P5EQUtLO0cFTWQHTr1iFzKSJAo/U30/H19+690JfXWB+YOMw9sk9Xt+lanepEtVCtTSVsEahhLVQw3ZhYXvrFjY8+/de6eKxvkvuOCRsbuGujipaNZqmCoxskFDUQxkrLNSS1aiNQQbC/J+oJtx7r3T11p1l2Vk6F6yo3FTiX1pFTVOZi8NTkPNqqJ4HhgWOFnF1ALMifknge/de6W9X8ce35ZGqt57MjyW31pqyeio8jK+YSecJ5YqiKroIIFVXNyV9QPB1Ag+/de6aNudbb1oIY83guuaDHx46Gqoq2Lb+GnmkdIItaSyxMXIYXNrkXsbEcD37r3Rp+msruutw9RBj8fI24KBzNkKepxFLSV0cckJi8VO84YuwBF/GbgEg8XB917oEvkLu3cVK65zcXXUUFTteFKpqqqZGmg/eIpS9FSFTGZGBvIygEck8Ae/de6CAfMvbVbt6Kj25jZ4c14Wpcvh6rJyrJIkDqs/glpnaSR1aN2ikWx0koCRz7917pO7X31t/sjKzB8XPTY6lrHmG4ajKpR19FHURrFNJR42KNYi8CjmZ4zLa5MpJHv3XuhwXtfE0s/wDCqLIr2hA0EceUhraijSmoaCjfxU1QJIZGeZzZ2iaWVipuLA3Hv3XuoG3PkO+Im3DTbd27X4CievWOoqqx6WrpoRUft+OEFtYIsXKkWHA+h4917oV6vsX/AHFYuoze7ocykz6spQ11fT0wmpHNoBHjEYkKl/SF5Go3JNre690IOI7dx+66WPb+1MTUz1WQqY4MdPFjC+F8FKAhNa5QOEB1JIzEAAm9wbD3Xug43T8dt0703jA+X7ExmBztbVRzVFHj/HkIpKVpZJXipUihMcI0+MH1MbqSQLkD3Xug77I6U3L1RlMJU4HcmT3JlKPJ0+QyWKjpTW02cgKkUemgEZV1jYFmjNyCAQRf37r3Qfp8nO9+s1+wweEy2aKrNTDHZvH5qmq8bJKD4paWnWeFHjLHS8MkT/RLMukh/de6K52V8gfkJmxHXZzBSbcBkqJMnBRwVlDU1WhgdFbWQfV7g2YG9rgji4917ou2/cf292Di8fnW2bl9w1OWdI48jiGyWWdgmkQ00kUZZywGkEkrbjg2t7917o2fw76K+fuZ3RBi9o9d9tYzA1CkLNWY2egxMIMb/ahps00SqmsD1o3pFwVNx7917rYJ66+D/wAqquGmg3nlKXFy1lIq/wAQqdxx+PEPUQBaimmpI4HMjJONaups3KjSBc+690MmT/kbdUb2Zc92lv8Ay2XyNdSla2DGQwUsDSvEL1ED1bSSBi4JLljfUAAABf3XunfbP8mX4Z7KxNJiKnYmYz7LXGda3NZ+aTyyRuF1MacABbEakP8Ahzz7917o7GxPhd8durXoTtPqTZVOypCi1v8ABaWsqohYl9NVUBmLEHgfW4N/x7917oyWK2vs/a1VDNR4SClkGmURUmOp6eJZE/zYdIkAUi1jY3P5Itz7r3S7lNJVwy1ccMNNrdWmkeMqYwDpQMha5/1r2BP0+vv3XumuWGNX+zXXKXlDNUJGugBwCQSvFhwbXBB/r+Pde6SmdbI4Kklr4UkqZWDKIi4EPi+rHxs3IH1P55+n49+690Hv99q62r7LH/5n7i3lF/JfxeH6fq/Nv949+691/9cRdy1FFT/dVWGpov4rpYyiSMRwTUv4MTMPqfryeBb37r3SFwOBpM7AtRk5I6KRTJNFSyhXDyj1CRCeAVHI+t/wPfuvdJTdODIx1fLj6eXx0bvU/fxkJOY4W0y8KQfV9T/h9eOPfuvdCD1DmaChxZrEkqcnLPGViFnKxsOHSTVe3J59+690P+2du0u5qWaorZhSu1aZaaNpAsSll1aXsR+eQCP+I9+691kz9NTpXLiJKKnZ6xDTpWO7HSUsGCqfx/Tm/wCeffuvdd7eyq4+sXa5p4H8MQk8/wBW0KPRqY3Iv/T+v1FvfuvdNG9a+u+4SsZI5VpJDGPF6ooliFmOgDkj+v8AW9v6n3XukVldy5SnakyVLWR0kdSIjJT6njLyXBAcXtyLkD37r3QzYvd1DUUFNHHkKv7lRB5I5SZBKxHqVSL8A/63v3XulXHjslUpV+SZZI65FKRoyloBb9arf62/p/xr37r3UWXMbNwFNSUeQFQ+TRjCjTTFm1sfW5XUQqj/ABt/tvp7r3UvJ7fp6zGLUxSoKGZzU0lUreVoW/VGrWub34J+nv3Xug0Td2WqqwbVqMXU1CQl0eaNSXl50iPQBYDjhr8+/de6F7CY/K0e35SixUMUOkPj5wJJZEP6tCk/U3Fr8/kfT37r3QDbr2TT7tdzQCpkykTvEFeNggAYySRlV402/qP97Pv3Xus+1sFhNv4fLA1DQZeCM/dY2CPxOUvZ5qcgAn6fjj629+690na6qqpsVJOuWrq2kqJnjjolEv3MYVdRBvzqA4+h9+691LwVBMKGIwU5LStoIeLxt5VszM4P5/qbjn+t/fuvdKiTcoWnjEbwLKsv2tQBKqTRiG9y6kfQkf8AFPp7917oQsf2HjMbt6QKKNq9VZo6lZUV9atqJbUTdiCFt9PwBf37r3Qb7tqKHfEOPqK/JT6UOmux7yBNAI1M8LKQdP4A/pb6e/de6RnjwNJLT0dFSVdXDO2iNmiknlhjLWLK4BsBb6nn8X49+690oK7bOVpZaXI0OcijxEihKqgdPHI8ktvWztyCvPv3Xuo0T0VH93SSzSaZg0jSlmdHlP0uGJNv6fj37r3TbVVeXydPLQw1Ef26ftIbXYAfQhbC/wCLX/HHHPv3XumTHYPcf3cgxddTp6AahqiIBAwtxGF/3mw4H19+690/4jD7sp6n7/7zFyU9KfIzvCmv7gDmNYzxY8XI/ryL8H3Xunannym4MrBHWUdDLWvIscUVLMWWpCAWMka3IHI4IA4AJ9+691D3DiXxdRWRzs1BkHjASlh0+ARsLxlTH/ZYX9V7X/3j3Xuk8kdT9i1XjqhYpYOHhqJC8yvca3RBwQP6kfjj8D37r3SfrKXP1ksafxTTBUyLFUVFOixiJT6/JJqA5/B0k/4H37r3Slk2dSY+F5Za1p5I41aOphk1xszJqQu1rjV+b/8AEH37r3SBqdnT7jWb7HI1VNOEcWicmBCDpWSOQE+oc2FuT/t/fuvdBRW9FVdD5jWbkyf3eiSSJp/KoaVyWAOrkg/kHgj8fT37r3QWZnpTc8uIlrKSuxuJqSZQtVDSQxgNKCGkrkYG9+fqOSeLXBPuvdBnsPrJpp8onYWaxirSwTQU1II/t5sg4uAaeew0qPrZbXtY3+nv3Xus9F1h1nHUNJS7fOSYSSQwVNZC1fFJLe3293JAA503B9+6903HqKhxseZr9v0WOpBBA0kuHr4mkiM5bV6IG1W5NxYD/Yfn3Xus9LsHIzbayc1fjsP4KqkkKLC6Qx61Q3WKNACG/wACD9Bz9PfuvdBjsnAwLg2osPWUVLksjNUwSs5bwU8cT2cS6AD9L6QT/hwPfuvdCfn9sY/a+246uDKZCtq5lpQZIprU9BIG/eqZYT+hVtZbEn6Hke/de6ctmb7xdfBU0m8aKhyVBTlCuVkWMzQRQn0SNIw41fU3JP8At/fuvdKaLPx1VWVxNJi6razJK6VlRIggd4xZ42iEbOE/oQwH1J4Hv3XukJmYNsSUD0r09E+QqhIUo4JJJKYK5JR4/C1rKLWsD/j/AE9+690BeXwGHiinrVqJMbUxu8KyikkMMikWZdCgklQCLjg/429+691hxyUkYp1iyuRrY5admmEMEsLJza6upUaSABcWP9T/AF917oOK/eG9BkZ4aPbMq4mCZ7Vs8oRpI9VhUNEysSq8cRm/1JJ9+6913U9kb22UwqavDQ1SzNG0ckNVJJBHr/zNmkVQ17/TWQOTx7917pI7h7k3dmKetOIoRFMrpNJkKuaGGKIztYFIwCJQp+gHJ4F+bH3Xugi3di99Zqqxm4Zd2Y1anGxNJJLisVJQKZWOpYa1gF8gBt9SR9bD37r3QbZTdnc9LUrPV7s2smPMmh6908WkEAKDFGgP0+lmBJ4uOffuvdYstuHtinpI8lgN0rl8i6MIqVKIQToPrI1O3N1P41En+v8Aj7r3Qf5Wm+SckskmQm3S/wDF6dJYwGMdFHE3OkJISnHN7D/ig917pRbR6M7C3tSyT5TclQEaUxfY5OreeKKQNd1+0iYte4+qAC30H09+690ImR683f1zizFt/IbWpqyasRat/vWjqpFsFvJFLGXjANrAMPrz/X37r3QrbLr+4dg5HFZHc2EwLYmoannaslr2rhGpk1xTpFTkC7DnUFuB+QOT7r3V7nSuXr977Cp89kZKaZZ4VhpKwalmpkLWEiQSXbQQLAk8/UG3Pv3Xukpv7BVpyGUiipSYQsMcsVO5pq2dPqaj94kMp+pPNxz+LH3Xug525S0KGpEGPyGeqIKmBRSVM8s0tPc/uqmlD+yP6X4/HFr+6907V09bjNw5A02MlaE0kT01BSQimhgIAaRRO9hJZbmxIJPHv3Xuh/603pNl6SjMcNbEKaVlioahJKYarWBQ3Kj6cCS5/pb37r3TvuWSpq6/7LIy1sdTVVIqI1UBliWPlREy/qUfR1Nx/t/fuvdNU2yKHPOTlIptVO6zRyPJFAFRhZnaOEGzfnlR+P6+/de6Kh/cfrWPNZjGZfHrVyxZdxjsnOZllpJqp/SWkjCaLG1itrmx/wAffuvdCvsSgzvX24qfJpWeLBqVR4sjj3mpspGHAjsYBw6geiQxkt9SxI9+690fyHdcO6cLHS0slPNNJSxySwlIfJHHbUaiF/VdfoOCQBf6Hj37r3STxdDncVlajPZGWklo1pfNj6uSSKWSNYzqaBAn0DgH6f7Dn37r3T1NvN66mkzcuPxtLSykRRxtF5A1SjBfVCPWq8X1Cwv+b+/de6fMb95ux6f7SiLVQQLTrAtkM59KRgEW0m/55t7917oA/nr/AC9sJ8lOn/7y0VT/AHb7M2rgql4alP8AgLVLRwtJJS1aEnUePqF/4qfde60lNwpu/rnd+U2/UVHkyOKr5sfU09zU08/hcgxyU8pa6nTcK1xa/HHv3XulTi+5asU8tDktu0MjloiqwvPAlMqHUoigLBFXSCdMYAN7/n37r3Q9df8AaFJXs+Oxcc2MrqvwrS05lkihu/PBb6gH8m/N/fuvdHj2N2/VUFOtJW5qopJYJFppIo2Kxy6V0Oupfrfn1C1/obi/v3XujfbT+SFXFSiM5aGahp0Sm8D/AOTztFKNDXYD1gH6XFh9QCeffuvdDFg+xcHVGLIZDclZXUMYV4sWsiSrRTMSwOsAFlA/J/H1/N/de6MJjO8NjVuBosQZKOOVXeVmFO87VK2sI6hkuSDYhUuLm9x9ffuvdQcluvFyVbCkxwx3ki+8pqmLHCoKqOCHjeypdRyCpI/23v3XuplFkspW1tHC1Tjajb1aninkk/ZbGNIvpqItbJqJNy1rA/Q8Ae/de6TO6djVdFlYzT19RXMkqtO1I7xwPTyoGW0dKwUMn1s5bjjm49+690/vRQiz4qrIf0K0BDSTJIlozM7fpJv+LW/wP4917qJX0ONnSoikhlqKqAstRUTAq9S0qjSkWsEgA/2RYcGw+vv3XumeXEqyU7TUVStIyRx/bmqjplZlPplJUg8Hn8fi/B9+690/KKegqJAI4J4kSBws9SksciCzPpljIHp/A/PHH49+690KOCfCnGVMlXV+GmVvNGsNPZQz8CNFYX/2Jt9bg/j37r3TrNDQLQRqs33S1BZ6emeQiRgEaRWkYEKqgf43v7917pE4bbH8dnkgggjhrYXqKud2klbRFEPI0kKohHNrAEi/+x9+6913mp2b1U+Nq6+SmeNZkKpHrQABgATb6i4A/H+t7917pypsxTyosdbi1o3h8bVCSOrF4m5TxrGeQrG4/wB5v7917qBV0E2Rmq6ujeR4FgKStJEIHUG40aQD/W2o/X/effuvdTIcNV0e36ivOVio5IYBDSYx5JWqiJGLGcql7C4vf/H+nv3XugM3XPkUmp6iWFo5ZJFikq6cEvKLamlmY8WN+Px/vPv3XugyzmLp8pSS0k0ixIZy8ktNIq1cTGx8zKD9FvewuPofrx7917oA/kx8YNt7j6wo6s5uumysVJPUU+QmlmrEfWurwlHJ8YYC9h/vX1917qgPtrrGq2jWRvR2qKdYkSpkhjkCRzWLFiPx/rfS3H09+690kNk9g7369nFXtjcWWwvnkjknlxk8tNpeMXTyAWH+Fv6fX6e/de6H2X5T9859BRy9jZutEZQxvNVSPOwUWCsi/X68k/n+vv3XujOdafLvsPEbbnwO4tw5NslWNGqZaKmlqpIKeNCGhemsAb8er/Ye/de6ELbfzU3bs6da+i3LS5Ovh/yOKmy+G8Bnp5JhLNC7HghmXVa3HPHv3Xuja7P+f1HFk8TV722pt6toJqZJ694q8CORI3DeGClY8TW+luD9OPofde6Ortr+Zf0TnJjj4N2Uu1I6dGNPS5CBIRTRLENcTsb2Ui41Ak/ngWPv3Xug83T350ITHV46vw+5MXmZxUyTQ18cssFVPOZJEgp1Jl0klibAj63tYH37r3QIHsnE4zsiI7H8D47LSJJTcfcpSGUeotJIPUeLLb6fnkG/uvdGV25jMtk4EyVflJIpp55JAGdZJKmKf+wy8gKAxAFuPrxYe/de6d6HFVuLrspFQ0VRNVp5JoJJpS6uisb08YFyNQ+nH+8e/de6VtPDUVUUUFdSz0NY9OZ5pohHZTLYRUrSD+lg39eT7917pmzWMyeEdi+iZnijf7jU3oaVwyHVa39bgHj6/wCt7r3QjYyPM1VIk9M1dUz1UcdNIjweOkaIp+0TL/uwG1gxJJ+vv3XuuOWws6pLFJSVoqftTA8IGm0sgAa7NwBcEXufzx7917oucmx9xCorkrqOpWKrmmaCkAbQT9UkdltZQBwf9sOD7917p/xuxfDTI1bTPFOiqDEimQSS3LpJIp4uPx9Li17Wt7917oRdu7erKyqgpmx8tXRNTzSVElOVYSBm1GBY15AQWJYf6/v3XulpmNu0WNwiiOCnjpK28MfiqDLOZoxpKyknUG02J+n9PfuvdBnQMtHnqOkNLGsQiZlgEYNSzLcIyKRYqbXsQeb+/de6Tu8XhpzVeWeRkqJlbSCWeKUR8r4h+L8D+n49+690HiPVZqipcccW1PSipEAqGBV0mZ9ckyre4Vl5IP1+n159+690vcJgKeszFSlRVUs1RD9otHGi6RGsXqSZg4ANyACObG4vx7917pe5+kw6Y4y6UORDSq7OoIMhALKoS4C6uB9QAAOLkj3Xukdkjox9JV1mNaWqCpStILOoic2NigAvbgf0+n44917oB915PGUtfQR0FBNLG81VFWxkvZWKWVwSCPryLcX/AMbj37r3WDbzJWCspVeVYYlDysoUkv4rQozMbgEkJb+ov7917p72lgN1UW8du5DBxVaSzz+Kd2BKho5HEZlVTpZV/Tf+lv8AY+690SXtrdG79q/JcYjJJUTZ6qdjj6GnpPvUeDIIKiaSGOJv2WS49RFyWt9Le/de6u26C3jvLNbDwhy2WoqWWtjpcalGWWiMxuXVJGKlmd0Mep3A0n082Hv3XulB2PtbtKCsoEmSeQsJ56HHQ5SKVJYoWUsHiZbOiXB0k82Pv3XulBQ1/cCQUslTDlZEM7AyUkUEFNBHBH4hIaWMltHAJVSbnm/PHuvdFl3Z1B2d2JuOrqMxT4yonn+6xklQ+EpvL9vFM5+5gcy642IZULD6WuOSR7917oTsb8fdu4HEVNZja2rWZ6cQ5CSR8eXLKumVIkkXVIim4OpvUebfT37r3QdUOwMT90yHNZFVheeUxnF0vjdIp7JJINFgzf1FwRb8+/de6GCix+ExyRUlKuTqCCs7VT0tHGVmZCkLMIwLWDEC9yVPPBPv3XukRvjAIiOmEyWYWvqJzWGqhNPQyx1BTTUwUskIDcjWoViQQxNzf37r3QAy46KehrMlW1mfkNNUvRw08Ip3nmq2nJeqrqmpSQudQ9VmHHAsALe691mxXQ9XvF1ylBuWhFOfuJqhmo5lehmnuahQZJ2S8hBjLaAB9eSb+/de6WWxelkqq2qppNx48V1HWF6emjpwiJHAIpAsNqgp5FaJCSEsVA4Fzf3XusU3UyPUs2QzONoloXkjT7yniq4Y4xMWaRZ6ljIjuSW4cAcAA2BPuvdTZ+otr51Y5qrLx5mKXIUipFQ5GGJZ4YolimSGEMSdJU6+ACLg3Hv3XuqX/kv1LuTYXaW46fbdLU0sH30lXS0kLtoYVU5AEcq/RbMCEUgC9vx7917oB9id09hbFz9bQVpriaF1hq4KgTkh0IbQInUAhr3L3IIsOPfuvdWE9f8AfVHvym/hm4aeGnjqWUp9w0ZfUn6kRP6agQQSePfuvdCtuzoHqbsPE0cFVgIaVcmUEeVpwokgJBMr2+qlnLA3uCLcX59+690TPe/8t3c215ajc2y5ZcvjKd5ZIqMMkbSxayfDqU8FeTcgi1uL8+/de6DP/RfmduQpWHHVcdTTuJKkGPS1NJCS0ttZ9Q4BH0Fj9Rx7917ofuqO0M/hY5aOHO5eCOaFRV0kylKYIQS8cdxwrMxvqJuOP8ffuvdNef8As6rMDLSwtFPEjvF4mbRUPJKWSRSCbHTZWBAv+B7917pW7dy9JiZEb7U1s1ZD5JqQ3XxDVqDoH4IUcH/D37r3TblxV5rKrR0VHBBK4NTHGj6C8budfjAsNVrn8Af4+/de6V+WipJtrNQ0sDLWRUtgsulyKhU/c+oB5bUbA8C5v7917pC43C1UlNiqiallqRT62aUsY/GAtngjBBBubm39Da/v3Xunx4qSlmWKKOaRqyNZTENTJDMVuNNrWI5BuDyOOPfuvdK+i2lVZmjr6aJ56ApSpUgqlklkXknVfg/64/xHHv3XunjE7br/ALGqkgeKspcYsbVCNE0rea+lAVQgD1EkkG1vrz9fde6eaOKXGGgNLKnmE8MlQyKdMJYm8ZS9jY3ve/Nzfn37r3Qv4akrpJXrDWSCKaMB6VYZWMXkF2qI3Fk/Vcr9QBwb+/de6ET+5zvtupyjtVQsNVNT1NT+zUTDljIyxjk/kE3uPoAb+/de6bIJs9DtRqOq0NBHP441hgRqqQOdDTI2kiym41W/H4PHv3XuknU4TIUMCRQQCWrqGkZJnvIximTTdwQRcG4PA4/A9+690O/TtJWUOSwNJVVQaqWZxU/bI7QRNpDHyGMgXuSCbWvwBxz7r3Vq2xoKxpKWGnFoWaBmIkitLrGks2gAADk/T62P+I917p/7+2hma3b1JmccPNFR0EkdXH97JRwGNU1M00qnVwRp4Avb+tz7917qibfOB3d2juLMYalOFx+JAkkmq6ueSpaNqb0yVi1MkQDBCt0EcgZXsQQb3917qBt7uvtLoJoKfP5nO762vjqaQS+fJLX4+nx9OhkgljoTMGgkUEDSl0dQGIBNh7r3Q49C/wAyLrzsTdsG1qjbcW35a/7anp8zHIxo6+oZyogkoFVdPJs51XPBJv7917o+9V/FcNmKXcG16iogM2t2x9OpkSohlbyySAs3otfVc3vcEe/de6GvE7u3VNTQV04qIKGWNWWd6WNDJ4U0uWtqIUm92AFxY/nj3Xulfid64l2kqazKQT1VVA8KfZNLLHF4l/Q0iBizXuCDYD6Cwt7917ovW+8ZSVkWd3NichmsmI5yHhidoo6WdR6naCS7Mqf6wN78+/de6SWO7bo0wUcWZfMZ/HUsPjn05Sqhn1BjHpWO4F1B0hW4+lwPx7r3Qb1wwe80zNZsDaGYppoYxSVldNkIposhj6lwtRSVtMwuzpa4fUDa17C/v3XuoWW2ZvLZUeMpMZWR11G9RTbnjxU0UmRr4Z40JaFKGDT4zfmZEGhl9QCtYe/de6EXZvYLPkxks1jaiSOnYJVUcVJUU+OqGnj8bSLNl4VlLqxsUZRf6XIIPv3XulhDvXqjbe5Y6THpuLFVdbFPUv4Iao46FQf3jI1MrRxj/UqOALWAHv3Xuhdw3feHbw7fx85yLM94Pu53JlWx0uVcofp9LgX+tvfuvdY67tLFUGRVqnOpjX1kzU+sMjQ8F1RgdKfT6lSSfz7917oRE3RtndGJq6qlykU2MelKSulckFQ5Ci5TS3kb6XUng8G1iL+690iMPualrIaiXFZZY46UGnZ65hogKEpcq6N5iTZuST9ffuvdIPfe0Ny09XBl8n2RWTNPF5IVx8TUtFTvIf2njCfRhxza1uPpYe/de6DrePamExOApaery8G4M3R6I4sgcZU1UnljJWRpSsbFQACTpAJ+t7Aj37r3Sbx3cu2s/jYhSyz5mKUuKlYFaCkhIGiT0CMElbn1AAn8gfT37r3Qj4TK7f3Dhlx9HksjJBHIYdE1YXSNpOGRi6g8fRBYAf737r3Uiuqd2YHL0FdiszX1mMx1GaeIBtdTTsi6mupJQgW9FkB/qTx7917r22e1Nz5eqrNNJmJZ6Wq8NVJXsiQOjE/vwoVUAk3NwOf8T7917pUZbtLd2JWKbIYSRow2iimoSZpZDci0iKf9hwOffuvdOG3+yd75OoWpqNuzR4mWIxidUIZJ0BBEy31Bv9gOP6+/de6F7DblzNXjayrgxbjK4+I2ppzojqYgbN4pCurn8iwF/wCo9+690o8jVJW4SCortu0NZUS0pEq1VPHDLAR65I5GNwRexv8Ang/i3v3Xuktj8P11lkilm67wxlSwkqo6ajlYSuOdN1AHP+Jt9f6e/de6VdRsXresiSCXaFBT+L9sPVQRgGOTlvFEgAJBtdiTcf6w9+691C2r0BsKqzv31NiMYPGmlRJGDE4L3cov0uTYci/+v7917o3PWPx52Tg8uc7R4ahjq5tMutIY1WMr6lKhVGnm/wCk2P0/I9+690IHZ/WeG3Jiqmmq8dS1aGF1AlRHCvp9LKCPxfg359+691q4fOz47RbP3JX5zC4sUlJTu8tTMivFHI2s2YLe2r8nix/2J9+691XZUtGlCT9yiwsgLtCkfiqIz9Y5UA1fW30N7j+nv3XugY3DVCNZp4CJY2XVLIt7RgAhGcuQP8LD8AAj37r3RdMtBXblrHllqEgo0dleSTQsmiMr5JIlFvqDYXH/ABX37r3WUU2NxkcUmJpZaxkZoYqupLiZXYi3jRQBoHJuQQOffuvdSaCCbK5M0sswj1hQ88pJjLk6SGAIAA4tYDnj6fT3XupefkhxlZNi4Jo56Wn8ayNCqhXnIuRdfqBcfX6jn+vv3XupePqhTxyTqzRT6QURiojnvxpGkX/2N7/4+/de6eMIJsnVMGUtUSSxxilaUK8qk30xO1v9gLn6/Q+/de6NntTY+QxdIlfXUbUhanNVTNII2hEJNlZpY2ZfqGFhzcHi1vfuvdP9JDBXzQyRVaQLFUrLLqAOrxN6Quo2IP8AgB9eePp7r3SwzeTqKeOJKOCGqh8YvChTyOAL83+rE8g/4jj37r3UjHvkZohk46NIIWi0zQSjTJFoFiWH0JF7gfm/0Jtf3XukVunLVFLEJpWlR9PjRYgpiKk64rW4+v8AqgR/hYe/de6A7I1L1yVFVNUSKyrNJK+gMFKlm8UwFwbkki3Fz/h7917ohPaj0mZqcoWqnaop3Zo41i4kNyfXbi/A4FuPzf37r3RNKuM09S5IUMzBCFa5HP1+v+P5/wB4v7917p9xJbzR6ysmnU8Y5BLEDjSvFhY2Pv3XuhIpKqmqY4knpvDIiBZKiMm8jjhSVew5+n59+690tKDHN4VmCPKpiu4FiGUnSqNfnkHn/C35+vuvdKmmxlS6fbDRHAYUlJ9Sr4w2sKrKfp+OTzY/19+690usfBHSQ1HhXysIU8RdwrRPp1OyD6k2I+v/ACP3XulPi8kQsPkYfbk3B0kSXUCzMw/JN/8AXH+29+690IgDVuHyeVEsMy0MMUjQIAsojkJUsY25YAL9R9Lf19+690x0lfQzUShI3eF4WDgaopV8g/tFuWTgG/1vcfj37r3SDyFNO9Veni1wXC1KpIxMkKn0kEm9wP6fj+vv3XulZjceziJDJJJHWTwiFVDO1Oz+kq6i1gNPPHH9effuvdKOTGxQQyR5GZGilppgkSFkcPJqiGhmC8LzYEc2H9R7917ptjwsaosqOKlYiuu6iOOnAUKsjSfkHgC3Nxb+nv3XumOsxzyo0A0moonepJkkURyQE6nW/wBCdPIN/pY+/de67XcVJQ4auxdLjhFVzy01RBMgs6BW9SSSE30mxsb/ANQPfuvdJmjz0aZ3Hy5GISUM9UJZYEcoXljutnYf2T9CPoR9b+/de647hraVamtzcFCEhq4TTwU9BEPHTp5XDCJL/qC2JtzY8/19+690V/sLJRR4iqpfD5w+t46mYaplQMSPrY/W/H4+v0Pv3Xui1B0acaGYPaz2Gnki54vY8fkD/X559+6908URZp1jMixmVkgMjgECNvqxseDe/IHA+vPv3XulZLHFS1kdNSzwzimWMO0AYLJrPKylvrYnj/ifx7r3SlpZ6gxyBUgVjw4ZWFlX1D18c3HP5/Hv3XusivHOqNKNMEWqKNIWB9ZAAup4/wAL/wDFPfuvdYmiiaaBnfwLMHVx5LKdAvF5Dza9ib8+/de6f4KXzRhtM0zQDxyyhLxDX/mwG/wuB9D/AFvyB7917rg2MEFPGW1LNUuRAZiQt0c6irX/AON/T6W9+691Ix3mo5YmiWNpFkDlpDrDvqJOpR9Sth9Tz/r39+69045OtbKyrLWRxCRZNCywlY2cLwf2UHAHPP8Atzb37r3UeSBYQxiqr6VW5BVWQavUTb82/wBb37r3TVlBSSuykl47RmOp1N6JSLm6/n6j6G3+Pv3XusVFO0qNElODJA2qSpkOoToBZdKt/qfrb6XP+2917pxR1aRzZAIijkC+mQ/iNFJ/p/T37r3TtHFE033MN1XSuqGJeBblr3Ivf6f8iPv3XulLRSTRRyyQ0oM1gAxP6NUYtwwIv/yP/W917oXNnYXNVOKgyMsEcNK0wTySNbTKLuok0m/I/wACP8fx7917owXX8FbLkDTzxu0CMixzwKrRjVa49RDNz/hf+gHv3XurKejcRVjJxu9TRY2SghSaGohCrPLAhvIC3BBFrn/bE+/de6eO7th1G6yM9tyTPZ6hWJ5KmTGJXCogkiJ+5ZnXjxHkWHINyBYA+/de6Lvj5sFhUGBphmYqyvcpRY+tjgy7yu66ZJqjJFGOoSDT42YkcgkD6+690zYP4Y7k37uGDP5WvkTB01UWqaKormFVQTyHX93GlgAeQyqRYf1P19+691Z/0f8AErYWDpaybK5/HZSrmZIxUVj0VQEcgIhkjDgo9uLAf1/Pv3XuhW3r8X+sM0lNh8v9lOqaHiqo4YY0jdRqiWCdWLxkWuLXBH1t+fde6SUvwn+NeWghyNXuXKU+ThQif7CvKSs9KdKWFiwIsDcqLj/X9+691mx/xN6xx6nM4LCUueqVTw0+VyslS2UaEMQ5SSdilyP7IQ8fke/de6Ycl8JdkZrHVWWxdZU4LN+d6imqIVWiqvuTflnchLf2bXNx/Tm3uvdM+L+Imfko58Hu7M1mTpK5NFNX4mOOhqqEXLRmqaBrup/SWW5/w5sfde6Cvffwmw2zKSqq6SlzGby0kkbQIldNPIwT1uweRdUbG3J4J5+vIPuvdJzqrZ21pNy1W2N2db42jaoqF8T5k0cssVTChQMXlSM6JDodtcjkkCxIBv7r3Q5Y/qmroqfIY6LYuAoNOY+6oM/RTUZeBZGIjNOlOQdIFiFb6fQG3Hv3XuhWXr7NVKph6zHYbdGT+18FeztQ42eOnkj1RiWdle9x+eSf6/1917p22jWV1DQUu0chsrFYXIRvUUtLLUYymrKVqNCVhNRkJlVHBvwq2vzyPz7r3QC9jbtx9Hka/Ebq2/QVkcdOtExxODEeN+2JKx2ihYmVlJF1jja1z9AL+/de6AiHtbbe2YKSil6ioclh5Kmanjpjj46HHukN5RXRQywCZJLLpUiQoWb1X4I917oed6/L7Z+R2kdq4HbbY6WigipIqKWkleqDiMaaczxGSNAo4spvzYjj37r3RcMd23XUUUsuAx2VoGneMz0dTjohDU1YfUXinnNnQGxP7ZJFvoDY+690BPcvYvZWHoaevxUtZhs1LVVLGnwePhX7hasXQeeNVlBN72vcf2Tbj37r3QU1O3u5Mzt1d55mglyz1tJP9yacUuYrMnCYDDVUWSx1UlOVt6eV1OTc6jYE+690XPtv404mbaJ7E2WX2fu96d5qzb8pSlhiV1BeOFZirq7gubor2/P1B9+690UvrDdu+tub/jwtTgsllNvAXmgVfE8kiR6HqErSqgnUbjWQD/Qjj37r3RuJMftvI0lXmpdqeKmqoGp5ayiZ6eowlRM5DyJTK0YkJbnUPodRIAsD7r3QXUOxd+YvdlJBgcRntzYKu1QSVctZFPCUmUGmeu8aFg6AudVj+AbfU+690KmyOi+6Mj2RFjds9fS5TJSzvPS5atpMlUtDE0IEZZpkMQ0N6kW4uOBext7r3VtXQPwZ+QQydXV7rxG5chBPBHA1GI1xePDTXeTXIDC4QyOllVLEA3JFvfuvdGUwn8s7uDdO7B/eHLU219p/cu8tXS1xiyNM8KhtdII5HJVwpR0LAjSDqa9h7r3Ryof5Y+za4QU2R35l5YvtVpoHeRGkifxgiqapUKCynlQ1r3NrEH37r3T1R/yvOndnUgp8xufNbzq6po6x6ycw1dZHGG1RUqSAhUQkclfqFF7Wufde6Vn+yQfGZkeky3UmJzKSF0vlaby0x84USNHJLcrIStzwQbgC1vfuvdDRsLoPoTrXFx4vZ/WG0NtQie8cFLiKSFjp51swU+u9yHI5N7D6k+690K08kNBTGLD0NIkBAjjSNBFcQDzmN2X0luFAGj83BFjf3XuslLnacM9TXxU8BVUiLClkmlVXQShbyEkaCTwoU83JPFvde6bq7PzzkJSB5wH8ccirPpK3NyRIfTbgcMfzaxHHuvdSsfU06xSpUReYpIXOuwHmkJAUayT9QP0rf/eB7917oT8VVUsH2LVVNTCIm4SUaVjktYAOQBcXvfm/9Obn3XuuWRFFOzVS11NLdNMMcITRG2o6w7jk/Uc6Rcf7E+/de6ZZMLXNRisaAyUsriO7sEjcNcWWP6n6XN7W44P4917qAXlxsvlmEMUTBLQoBIwkIsSxYj/bXFuf9h7r3Qe5zfG36moqqKrmlpGBZY2kMSwOxsuiHyA2Lc344H9b+/de6BD7z93xWx1v71fbfqp/+LP9l955vr/X8e/de6//0B63ztmDKYyGnwNFVmKKFXecIxlVSLqkTnng/UfUA39+690Xxti72++NFMlRFRRIlRS1YZ0kSUHhCef9iLWN/wDX9+691i3qu/KbbdbAKBbU6eKpmhBZ50dbEjSPyP8ACx9+690mtn7kzm1NsUkukRUtUwPhFMZJlIOlo5DY2ZiST/xT37r3Ru9iV809LQVNpE+/ZZJDOAsY9N0Hp+oN+D9ffuvdKDMky5ieirKqnZXj1wO1zyou/wBu17qw+h/3j37r3SXpYoYKqWpxsvkyVKyzB6ovHHVRMPVT6wPUbA/T37r3Sb3JujJQywxU+KgSepdZKhHkMkYA40xk8Wt/xTk8e/de6hpWQbkgixFRjFNcJPPAY7CRijejU1vr/T/D/Ye/de6E7beyquOtD1c9RiozDFIt0U/uH0GMNJ9bcH+v9QOffuvdLKnqaXB1SVFflqqaghqPDUTAK0kSElVF1NvyCbD/AI37r3WXP7M2Jk46fcU2emfwTeZ0knjiE0QIKH1G5/x03/4p7r3UHcvY23HwU+3sJIsUqreCVX51RDSHVhxp5F/pf+vv3Xugz23uzG4eupalq9qvNrZgljKZLkKoDr/S30P+x9+690J2XyW4MpkKOokyE1ClZDoaFLCNR/ZW5P1sRz/sPfuvdChs7E0+NWaeqq1p6iWJkR5tBDCQEB2JBOojngf4e/de6S+b2PhoaqXKxVk01TUAio8egCaFjYKi2PF/8B/xX3XughytPkdtZBDBiXkoS2uM2LSOb30gn6uOBf8AP0t7917qVV5yszctNHTUT4+rchikUXjhVbgF5LWF/wAfTk/63v3XuoW5NoPBjzkZI/v5pFWOYUto2GsXZpAP9jckG/0uPfuvdJbHbLwrmE10NWaepb6STuojty513sOQP8fpb37r3Wat6723W5B4KaszlMUKCSKOaVo5h+rUGLWA/wBb/euPfuvdKHYWxK2pzWSp4s00OLo6eaojkl0xyw/b3OlJpOGB5+h9+691nnFW2RqKeozP3WK0mFZVp1tGzWDSmVgQbckmx/wP49+691CG2ZIa0VGHrv4gkUZeoMkAkjexDIi/7C1+eP629+691kaWo+6Wd1pKGJYWS324XzAHTKeP6E2H+xtf37r3S1yuIoNtbVpMoZqWorctrNFTRDVUyk8kyKTYLcn6/m359+690gxkd01VGlDR4BYqdWE1S5lEbMzm5CMbG30soP8AjYe/de6b5K3MYOopq6XCZWKojbzRS08IkiZrkBGlj40n8j6D+nv3XuoG78q2bigrniejmfxQPFGjNKwHpMYVCLWI+g4H9PfuvdBdTxzx5OonyH8RGNFygihkRpHjJDI/H+Nv+J/I917pX0uRo81U0GPppJ6KmqHPiqsiskUCTIdQi5FiDxyePp/T37r3Qr4eh2yWqqfcdW0U9PTMxjjDJSuo+kr6DyCfobe/de6B/dW7dqbamq5sRVVc80M2qJMahMRjkIYPMpvyPof6/wCxPv3Xug+x24twbpzX3tdPWHE1SCOlqcgoRY2isbrYD83HP/FPfuvdKvJz+upoKaL7+ohiUGFCzRyiUaUYsQRb6nm9hx+Rb3Xug3y+258nj5qpsPDIuPZpY/FTrM0Lg3eMyIBew+hN78e/de6AnKz0u31WfGTV6kNLUvG8HhjpqmNuY/HwNRv6fr+Rz9ffuvdJ2PP56JpMnHVvrrpU+4+4gRxKqfqGhbfTj/G/+tx7r3Tvn5Er8JFSwZOqWsmp5E1Y+Ar+7Uj66WJNgB9Bwf6fT37r3Radv46r2jDlqTJrPVUzTVEsTSlY5GJYkALcMP8AFQf6cHm/uvdd1+56rM4ijhqaqtRYam1aksjJHPjFN9DlbD08WFueAffuvdMMs1bkpo8dt9mlSaNr0dOA9K8IIANQ/wCLfUG9/wCv49+690IeNz2Y2pgFp5K2Gma5YUsmlY6ksbSQOy/VRb8jgAg8c+/de6k12S2nU0CZObP0mNyiCN4qWnFJTRIj28kSVVUbMGNybLcfgjn37r3Uir7Q68yuOx+18jl8RSBZnqZqqSaiilrJoORBFPKqeof7sHkAt9ByR7917pnysvX9eEqNu7nxFRjRFF96hq6NGWU+poBKkigaSP7Nx/ifz7r3SJ3BuTF4uCsEWWwjxS0n2YjbJUs70kF764ImK/qvyy35/I59+690WzeG5Y/4hFUy5+gkxcdAkEUEeQpUVJ05ErBgdR+v6r/4e/de6SSbuwtZTHHrVJKqhXmCJTSGpGq1nnW1rH6EC4v9QPfuvdS8rmRU0saBxHSCNYDT3jnmlBFhI0kZKqP8GJNuPfuvdBRvnb8+6cdSYOlmNJjZKqMSOYPAyxobl6hxyV/oSf6e/de6Uu1tv47aWMq6OOorMh9kIwJWfR5oiv0ikY3/ACbf4WF7ce/de6yVnYSSQLT1NLWNFTO0VHFVV8qRxQqbCTxoRqA54DW/wvz7917qbF2JUiGomxctJT43GoJDWJo1hbXKhit7E8XA/r7917pooO69k18kiZ6op6qSKQOZnbyeZwRZJB9NINri1r/i30917pa0nd2AqMjicDTTYSqhqqumiYTyBGiiZgYooksoGj8c35sDz7917q/zo+uo065wv2VOsZkooVqqanTV5ll4DosZAZ14vyQePfuvdB/vCerodxZP7U5HN1UlMzw0k1NKDE4YiySj62HBRTYfn8e/de6YaHcdTR45qqiwlHhp6qJqepEsEb5RqpvTIVuSWAJvo4A/Fzx7917pP7J2PuGtylb/AHmyddJj8wZJKIN5qenRklDLFUPToXjVh9HuSfpax9+690ZagpMds+roZKZ5Kugm0U8ADzCOKWMaZ5ZgV50t9CwN7XI9+690IZrovuBl6uhOTkpnRqGWkMcNN45BaSKWR/QRxzpQXN/p9ffuvdILK7iy2Vz1Vj6YyeGamkWKlCIIo9YuwjmjVSwsbXJv/S3v3XuktidqyUVbWVVdDQTEjXHSxo08gaNbq5131nVYnVewvx+PfuvdCXhKHJVeJeiyq0WRirSzyMviVI4P7No1As6g2vwfwfx7917pM1mCz/XE2OelNbk9sV06wmveVKSpwkMzmRUN1VWgN7Kzykt9LAgH37r3RiKXKUFbhIcgnjqIIqYIsShVZw3pQGOP0Akm/H1+ova3v3Xui/bm3TkaPKRYvG0WmjmmQVEssgWaGz+pYom4K8kk2/x9+690M+H3FUUS4WKCuNDGZ1maoS8cpVLPIGclRyP9Tbm9rA29+690k/lf8lt0UmyajH7JinSiqKaLF1eRakqJHrErlNLN9nOAUiKLqZ5GJH04BJ9+691o6d3Zub/TFvSqpJ5Hlj3BW/vzEOZnjk8TO5NwSfr+Rf8AH49+690Gq18+RqpaqokQyMwMkiBgYwAOF0WA4H4Fj/j+fde6Vm3Zc5W5WkpcGKuqrZaqCGAQKTUBy4ERjjQarFrXJ4454v7917qxp8FlKNaTKT1iUNXjcXRQ19KyCoR6rRapMsZDBWJ41CxB/P1t7r3Sco9yZqHLTT03mmgke0lVH5AsEES/5wRyXW/PFwbAXB+nv3XuhowfY2TahIxsklPRBF+7qaoTzTvdrkxinuUvyLNwPrb37r3Q1de9oVmGqiEkraqeJdCStShqWKSoN0naY+nUoPBBFr3+vv3XujWYDtAJFSzz5+hyE9XHIskFcZHlpKgtpeJJZCOCDwAbcnge/de6E3Hdg7azFTSRZqWilOOYOKISSOrqhuimCFrtb8fUH8j37r3Q2LuKkylNNPh6eslpo4YpQkDin+0SFgQkSG1x/tz9bm/I917pZ7f3ClGk9auGDw1SrEk76k18WcOikaSD9SADx9Rx7917rJUyT1lTE8ONinNc7CB09MEQb6h5rg6v1Hk34v8Ann3Xuoud2nPkKPwCCn0K2jxvVSyySceuUAeofUi2oC345Fvde6a9u43bWJp3pJJJJwJ2jMEiS3jk4IJR/rdj/U8f0Hv3Xul1TBp4qiNICyNF408kRaOCxsJPGtwb2A9YP4/1vfuvdR8YtRIhpJ6cRPTu/B/TUh10xurD8EG9lt/hYD37r3WGvFThoQtLWE1VbK4lVJJ1liUKD4vIh5U/j8H6ci3v3XumkVlbPMs1MrqYkETgsypI7DSsmhv6X5AA5+v19+691GqfsYr1FXlJfuU1+eOCnDGN0GrR61sAeLWt/rX9+690+SZ+tmooqaCJpoa9UczPEIJVSJQzMzxWJIX683/B+nv3XumqfcEcWTp0keVITAsMqylmfwtx6mluCPobG/v3Xuk/uhaWpiKxoktPPHJTNUeUWiRjxIqtzc8Ak/8AEi/uvdJ3b/XeMztK08db9nLFK1OBFGa6SR0i1IZgpAj1EWAJII/offuvdFI+UG5d5bRrqfZtF5ZMPVRLBNOiFhFb9fiUEi9iAQCbW44Pv3XuiSbm6kyvYm3MrgMJSUUYmglrpMvUsvkM0cYMVPGXB9Tm4Itcfi3v3Xuq1azHZnauRrettz4KCHJJOYo6qpgaFmKgMVVnFzf8H/W4INh7r3QWZKOq27mI6in/AMnkgd1RELaDpb9J/oByf6nnm3A917oZI6vclRR0ucgp6okRRgyU7kInkGlgxXix03N+Prx7917pebb3HTCemqMpT0FU8KNPAlZEDEJmFyh0g673JsLW5Pv3Xus27d1x5dKv77BYaNk8DUkeIiaKpdXdUkLRj62FiT+R+Le/de6g01XtqlzmPw4wcVXPlY4zHPJGJvG0g1OrMASpW5HH9Le/de6Wu5aKhwldQPgNUbUiRu8hX1wzIx8jrFIbFCSVAH4vxf37r3Q17A3rvnNT4bxwUwgpMgtq2ghaGthljGmNJIlGnSVOprcEm559+691cT1BjPJQ41snkK6VPt1JkaQuJJ3j1qsYWxXS1wT/AMR7917oRsFSZJMzmH+9aaMAupkYxGwYgWY/Qcf7xz7917pQVFWIZ8fSzzGqZ6q7eF2MhaRgFYoPyg/AFiOeL+/de6GOhpcDXVFQc7DJkFgoYVpKdTGkcjoSmqZm4DD0kj/Wvb37r3S/wm9sVhcH9l/AfIFjkjoo1SN1EiSALdh9CLkix+lr29+690DeR3/l8vV1by41JGip0hp4DGsbpP5vJaTixtfgg2/3v37r3UPc25J5IqIxJClVI8ZrViSxSIARyxXP0Xj/AIm/09+690ySVkWhY1d6iSX1Qq3qdEIGl3l/IXkAf04/pb3XuskGX3Dh2Bw0wpnlBRplZNKpLcvDCB/aYc2+tvpxx7917phhnq1nrnqppXnmk8kFJVH0pPHy88amygMDz/tvfuvdLmhwUOZw9Rkm8IrYlVUqqdQZEa5a4Y8qFuFNuLg/4e/de6CvIdbZapkE9TVLUGsrNMDIwBjhbks2ri7EBQfqOTb37r3UmDD+OWOhlEcdTTySPKiqglaSNdBja5+lrNf+v+uR7917qbitt0kWQr66JJXVSPF5WPlWSJ/JNoKD6BixH4J5H9PfuvdRMvUR/dpDDEtdGiRyPEoIeR3a4i1kCzfgi3PPv3Xuo1Tk6RHqv4xEaOmpqcCmp0i1GaoUC0DFSdJH9p/63vfm3uvdA9uPHU82QSoQKkgjaZ6eJLRwyTxn7VnspL2sNXBvze319+690G23qTLUOahhzD05qa+VTNFCto5ozKdEjqLgAC3BP4/r7917o3eCo8nS1UZxEZkqBTKqwx6H+1AmVmnjlH9VsSPwSfz7917on/f3Qm48b3cvZsA+8qcg1HlJKmmcS1NJFTUIjkQxvcNGF9brxfRbi1z7r3R5/jl2l19j8XjMLJVUdRV1UdIWyVdpSWmychVTAPKNMdyrC9wCSQPoPfuvdG4y3eO0azJxwYOupsnlKCCNFmqquL7Ol++JWpp/Nb06bkEEgEgi3v3Xuhm21Lnq/ZFVuTJ02Hixazy07S0i6Zo1hgLtJMz8jWo1KF4+h9+690WjG5eTd38VkwWSqEghNRQTJRUjfd+NqiyyeXi9ylyQbn+l/fuvdJ7G7F3hks7SYeriWbAxViilmlUQ1FVRmJjLHWzTMh8jSaUjPIvYsQLke690Eu9Oju3hvXO7bSb7OnjoJkxs6x1Ea1oSXzNS07wFgrGBogpN7m5BIYe/de6Cjc3UvamG8ApI90VNTDCJMjHR11XCXkp4wAxVg1wDwFA5+o/p7917qDicDuTakmP3dvyo3UaZZ5ZquhuaqKKkK6YxXTvYK1gPoLj6cfj3Xuhiz+a2NkdnealxdbhY8o8MrRRRCKCop3ZY45hJL+p5CynUpsD9Tc+/de6YZMzQdf8AX2ZFfSSioyBeHb0csrRTVprIxHBBWOgUqLkm5uQLC359+690A3WWF7Fx1LXblrsRHVUrZCoxzRY6Q1tbBTvIJPIiI+qyg6WcC5AHPB9+690K+8Nl7lyWMSmxlEHoKlVmgdWkknL+MO9O7u4YXJblgQPp+B7917pFbM2BVYikjydVUOajF1E7yKrxwx0PnqCxKVDkBmFlVm02H0/Nx7r3RS/k1T1dP2vSZKOuWrx1T4q+niqFWV6iIsuuOQxMVJXRwoNrkXv7917rnvfpfb+/cBSbzw+LpFyEuPCVc8Kwl5C5MoQlFseTpH5AABJN/fuvdVg7/nzWwcxUR0CSCoo5pQlFGGDIzAPcBjxcHUQTfn/W9+690JHUfafeG5KyloKmWopcS9RFB52lYCm0oXEjGW3pH6Tpb6/7Ye691f78c8pkMdstm3QkWfhlgili+1qqZp4o1iDViFZvJcSavoBcci/9Pde6Kn8kMXsmTLoMTRJR+b7mc49A8Dq1RYMrFePTwRcc/n6W9+690SSlhemy/jdaeKn+4ljAVdZZSLhCTYfXg/Q/63Hv3XulDm6VY8ziqKaliWnqoNUpkiWNkBsQQVNwCDf6n/H68e691IwWJp58tPE1UkkzPaPWhj0RFRGkKfkA2ubH+v8AX37r3Sqx2Blx2UNRPQx5CkpqkfeP42BSNARaAIQXIBtpDD8An37r3SRqxVVWfqJEKQUvmmMFMZGAemsVSMqb2IUWI59V/r+fde6XHXrHPY+ooxJR0pohNUCGskSNagRsxHikb83B45v9PfuvdNc9ZCss2qnhTIJNKBoUlYwGvc2vfi1jcD6W/wAPde6UGFlz2PYVsImqqTIlYp4HWEsJNNkBVbgIQQb3+n+PHv3XultgJazbFZLU1slDW0ddI8tRSEqkUSTsWWJxHpuq31EgGx+g/p7r3TnNXYjN1kyUOPqBC5USTQQhV/Z/QkKyAE/jm/8AsL+/de6UGA3DBUwVNLLPVQUcB8ETel3UhvTH6gq2uQSDwf6+/de6GaqydRU4eippJ6mQUCegq8PgmsuoeSONR6gWNlt+LE8+/de6jpuCQ4xqaOIppRYVMcfqQoSWjR5gSLk3bj6/Q+/de6ZaDIVFPWGarmqIEKySBSQfKqgBlS30uTc/X+nv3Xuhu6drsC+VqK6phfHNUWSn0mScysr38hLmw1XJNrWH9Pp7917qz7q6PEQimeeeWQypGYfGrMsoRLqCRbkX0m1rc/09+690NW/q/HUe1so00sU9GMLUNNRzmOGF4zDcxFmBJ4/qwv8Ang+/de61c/lf2Wuz6HcWSwO7JsVLJ9zNSQ4p8bL4rSlYqOo8MheIyfpBZbMPpYm/v3Xuqktld6NlJtwTZ/fea+5qhWRy0NYn3CB5UtTzUj1FzGwFlVgdQSyEm1/fuvdD18T939Y5HfeEj3nVNBkqXMQQUclL5UEx+41q0lBBqkdSLCV4hcG5IAuT7r3WzJWdiZuox+LXBYcwx0dNSrBlKdlYSUJRQJIUkja+tbA678EEE2ufde6FzP8AYG4MLsdcouPlmoZKFkmmrIzTU8AaKzA1EUZsDawIQBT+ogC/v3Xuqv8AY/yi23S9pVuNiqJdv00tZUURqKvcstZjqLKL+60/3NPEIjHKSdJDlb8Em9h7r3Vh2O7fxOTxdIY83gY6eqotFVkoJqWrgrJimmKQzINTyE/kixH4v7917oJKvdO0aySu28mUj+7GQjqq9lpJII46UMWqDGWUoWIOq1wLk/Tn37r3TbU7nw3XWUfK4bLU8+283S/dPjKWeJql6ijjJKTNAGUl1UMNJFxwQPfuvdLTa3Z+I3pQf3lxVajzLJLTz000YathVVHli8cxV4VNralYE2uCPr7917pgymXosvXo0W5KKnpY6lIcms2SaphSnY2eAxubow+iOH4PHNrn3Xum2bYW0q2taSHLZGXFwArBPS5+CqhaWUWWOfwskzKbki4Iv+Le/de6CbM9XZzDZ+qym2syKeloFV0DVGmsYF9TLDJJIAxtyVCX+oDH37r3Qn7a2ed7ijjymToquQQlVySVspqIZtR1x1cEbsOSbEfX/Ee/de6Hqj6uymycLR1GCywqPJUhcrFphZUpn9OqnWqc3FuRcC3PFj7917rlVYitqMtg9Qhx2FlqVilmlhppxUzE3aaR6eeMRWXjQ0bEg3Bt7917pY7yxW2JMcuMye5DNDBE/po6ySI08JAHkLni68WHIA/H09+691W53r8nvjB13Xz7ZqMnXblyFMmjIJixWZVMVLH+0ySz0rA6ubsEYEEm4Iv7917oj25P5lnU/W/hi2bhdw5SnFQYpsbHTvSSxQt62kqGqELWNx9VBBJuTc2917oIKr+cp2HgshUybe2Tt+CikkWWOmq46lpZYOQvnkYCz/4gi1uBb6e690IW1v54mSydcke6+oxNBAih4cFlmgknbjyyySTgi5P44FvxwL+690aHrn+eN0NjjV027+nNwYeqergp4h99T5B5zK37byvdBYDT+QCPpb37r3Rmdg/zAqrv/cyYrrzrdY8a1QfEaXDVGRy9OjcQSeeSURaXH+0EfWxIv7917q1bqXrzu7c0VMEoZMTjpoUmqzkcVTRS1U8h9EcKQlbaf7RKg/m59+690dfaXx+y1L5JMlkHNRK4DkwWP4BupQWA5sP6W/w9+690JU3R1BInjqXE6n0sixqAAF5VuOOPz/vh7r3QY5zpyixQP2aBYmLuYolMejmwBX6m9788n8n6+/de6QJ6+h+8Esn3MyqrKuojxxhVLEAEcG31JuP6fg+/de6EbrLF4XL1eRoDBEj0sD/aWkIJkQlWdiTyfzYm17f42917ozW3qapoceFfhlIjBk/UYwTazC3AuOeLn8e/de655Wt000kUvqtfSAoB0g6SFJP0H4BP+3PB917rW9/m7b7ipY8Tsvb8Raoqqz+KZ+eOVL09PYpBBOIwxJazEAEf4g+/de6oUydQ+RpoqGiEsbhUVoIzoCsFupcn8XP+A+gAHPv3Xugq7BzMW18M1JljG1dOSq0qM6zKpUWeUoOfxa/1Hv3Xui2U33VbPIDIHp5G9LrPKqxFhwjXP1HN/wDH+nI9+690qvvP4fROqVMMkkL+AQLI7OrSL6pAx/FhYD+t73v7917qBSZjwxuiNHfyGRTo1EtfUVZmuebfj/be/de6iGsrJKiWY+OP7mZSwj0qFFtJ4YHnjn+v0/r7917pU0x1kxxuXkYEvGNZNzZVUuDx9b2HPH+3917oSdkRyUGVpa2WMyvBVxVESMvlJVGDePU5I/H5F/8AiPde6N3BuivyaxwIJoqFY2jNBM0koIdnke/PABc2+lvfuvdNeJxNRUVdRUBGhjhjdYw8moM30Zwq8f0tf6fkG/v3Xus+PWohmgUVbPINQMLhv1tIRCgLfTkEn/YH8+/de6XI/i4i01pKq7BIkawidWUKxlZPz9bf4D/b+690HG9q6rRKWhMi1EcQLyaPUZieVRm/IH0/r/X6+/de6TFZjkpdtVtYwEEstLPGpmjvGBJGp0sn+BJsfr/jz7917oiG59mTtTVVewRy5lYlSBFIGc2Jb6nnj63t/rD37r3RGt1UbUWXmgU6WWQlgtz9GIsCfr9Pr7917rFiZ2jkUiMs7D9bchTxe39BYX/H+29+690JGLjmqCqTSBxGokeSMalQAllDrb+tvoP6f63v3XuhPwuSqI+XieJNFgwjvFKiHhdLXNiDz/tvfuvdChhomqlHmjSOBQniTUVaWKVv9U30AOr8+/de6UOXalo5ZI6ShVC8QjV5SzPqCkSPCf8AWtcf7H37r3XCjRFgeMxfcSGKOREjJ/cYEs5H15/Fjb6e/de6VtDWyyxyUTxmAT0YDSxxlo9AY64rjk2vb6/W49+690+tgYIIJK/xVcdEqQyQ1SFTClrII24vbVqax45/p7917rJ/DYsg0sokaBkX/dMUbBvqIwQf6ixb/XPv3XuuOOpXgWlmiszCWRKrwesqjCzyqPrcgAW/B9+690q4hRV9P5PHJKR5TA9QwCRxx+g6hY8kg+/de6YpFbVInjBWOM2UFxGxA51p9GTkn/C/+t7917pG5SaOsLUMCkQ21TNCSjU+r0Sln/KDjgf7xc+/de6RNXReDRRJVQtNMResYMUFOGvFEw55uTz/AK3+J9+690nVneColpHQzvBMWgaNUvIxbQNTn6AgXtf/AHs+/de6WtIkP2U6TVaw1aCRKaMxPKrPOg1aLDSG5te/0/1vfuvdFk7F214Ya6GeGemkmc+OSSTWSsg9Ti/FyQTxb/e/fuvdFeNO8WRkp20hIrsx0i5K+gEk/gix/wBf8e/de6UkeNhnQNSkqYohNUs3HJBT0f1vbj6fgE/1917p1xAJkjd41dY3EjEkKzJeyRyFQfzz+f8AY29+690rQ8RqKkSxyxRyIzgCMCNkK3GgyW1C5PJAtxf+p917roSxwtBGlPGzR3JZFGk35IIH+vf8c3H49+691wd4kladwvkcm0bKAnJsSLnki1/979+690943JFY5JTGTTyKqpF5CsUsqEoLkcg8cAAn/W9+690p6iphr8RTQVOKhiWnd5Iq6CRiWux1BlH+8knj8D37r3TJTxHyTGEqkaaXjXUbkn1FTz/rn/ebe/de6k08lE8dYtSv28qkS0oKMWd2PK+X+zb6/pPP0Hv3Xuo0dVQyeSKemVJPGSssUbXkCk8stxf88gfS3v3XuoMzSS3kiCTU5jZkUMH8QRwoDxqPr/xHv3XusNNAr00k1nSVZGREDaC/NidA/BFvr9fzx7917qZFA0iSAKFTWBEwGrS17FQ97g3P+P8AvPv3Xun+iiqQTUSltdjHIhXQrR6QupbC9v6/7E+/de6VNHIGkdKlZUWVQEVANYIAVGaw/It/rcH6e/de6EvAx5CkMUC1dSU0xyCGR2WnAfi+jlSRyCePp+Bb37r3RwOqFWry9Bi54LPM8TUzorW85X6hjwwPFh7917q6z4udKruWoNZV7arsvBNBPS1VGxkhhkLDV61js3PBFjY/7f37r3RtzsbcFJWDE4DY4SjCop27Nhs3NAslMfHEkUqyrCjW9RZVBP5/Pv3XugL7c+BXYG75f7x7SoZsDUV1SZc9ift6dKoJKl5J8dUU4urWI0hmB/xJFz7r3SYwfxO716/jopaHDbtz2OYpSVcczietp6RltM8lPYCUk3IdnuBxz7917oYJOl+1ocUuO25snLUlc1RDUNlJ6eJBIqtrZAf7LEGxJ5/H+Hv3XuhQm6G7Plo6XIV+FyWOkSOFWqlmiqakyaf3UNNrXTx9CL3/AMLe/de6w4PqzeOGzTtWddVdTjoUapnydR92apkYXUhVi0ajbVoBJH9ebn3Xuk5u3d+58NTvJR7Uy+PpsfURGGWHE1k8tLJHJ4y88AjKlWX/AFZAtzf8D3XuoW5Oxarc2HjQYesnycMcbLFRjF1dQ8si8yDHQz+VADywMII/2Hv3XukTka3ueiqaKSn2nueelohTV01VHQyxUrU1gymNYFaRgoILBUvYXANre/de6ESl7C3rmgj1uzauto4KYrJUnD5KQVlTH6fDDO0ELgMDw8iAiwsDe/v3Xum2s23/AH+ycWOj6vra9YdMlRmXw8tPURvcaokVlWUlACNYLA/mx9+690pNh/GbL5PdtVLtjD5BcdOphmgzSVmOnWYJa1OapgoAJIFwPx7917rrc/x77cxu4sjjsZT5FK6nSAvBFVTY+pknLaofLW+GpinQILGMAC31YXt7917qPtHrPuujyFTJuahfOVUU0dNSUlTjYo6NEYlytMI9IZ0At5ChH5AFyPfuvdL3M/HLtDc1fTZGnoMFjowFJTI0FMyabhnSSUWK34H7YHPJva3v3XumbPfB3c27JqY5pNuUcKU5hDgu8KqSWkfRH6zf/UqACP6fX37r3T5S/BrY+LxK7dxFbtr+NSU7NU5CBadq28g9cgpXJJcckMSCPSLG1/fuvdOuK+DOx8NiY6Xce4IaqGFjOah4IkDORfU5fVbT9BYAf1v7917qPl/hP8bd0wGvrayp+4ip1igysWSjjVamH9dSYjx6RbSfwL8k+/de644/4QfEvGzUNdNmM9lMhA6usv8AHHNJJqj8BnnpoAF8VyqsdXJI+g59+6907V/8v/4qUpkWt2fl8xDlanzpFW1lZkY1d0s4g8Lr4la/6Q5FgCCfoPde6w0n8vH4fYGpU1nVmOmgrAJI0qWrZ9AD3jRyWZgov/jckfi9/de6XdN8M/inRVBno+l9rSRagWarpqhpJJlAKs0MwVCWsL6QAR+bjj3XulxiusOndooIMP1Ps2hpqq8Lil2xAa1CzfuFGZmAtZbPwfrYfn37r3QlQbb25TO82M20lBOIEEdXTY6khuhWyhJgjW0/Q8A/0IJ9+691nrs/Li4ZKKOgr6qrkukH3CjxF0QA6JfUb6ihOogCwHF/fuvdcsQ262o6matxVNHIFVqek83q/dRw5kKj6H6g8g/QH6+/de6YZs/urKIamiighhofMlY85aJVeJVRolp5G9fINif9h9efde6Sgye5cgI6uuerWGKpKRTY2OUvLDCbqJIFuFvewAtcX+v4917p3myuSaRkenyU8RaORIZqeWEqVBI0BuLnk3vzYDj37r3UarzFdS0smSqcTOqJG8tPFkUWKeYBrRtpYmwB+g54IPP09+691wo9ybiy8FNUDCpjfuGiNTHqWSKHQxJZZAPrpcm5UGxPB/HuvdNGU3nWwVVRTUePpquqhlZRUyC0IUaRI5RP7QPBJ+vHAsffuvdcqXeNfO8kIkgglgKL41jMkLhgdTRv/jxxwR/U39+691Biqq+ep89Zm1o6VqlS6qBGAQNRf1mxsBYAWv8A1Hv3XulVJ2r1xKkOKj3QKzKwAeSkNWGeORGKDXET6dVzwDxbm/Fvde6Ysvu+kha2IydOgiKNIYZxPdyRf0CwFx9eCB9PyB7917p2PbyGigpZ6ySnSnDSPOVk8JZGPLk+kk2uD+Cfz7917pgyPZWzc/D4qXchFVOhp0hpJvuJpapHCsUCHi9xYf6/59+690HBgmpEFRJjcnW1DVE3jStVqaNFhPpmkDMxBcEBbA3P1txf3Xukp/pMxHm/49zK+b+Ofwnw+D1fdfYf5r9Vv8x/lGn66f8AH37r3X//0T3L2ltfFY+amk2hk5XptSTTw0oK6CNCSll/2Fxax/w9+690FY3kmdzbQphpUQyhYYoQBrhe5DFjx6b/AEb+n9R7917rLuLIUlFF9hFhaiWbLtJBU/cwEx0rn9unk1twUb+nv3Xug03psetwe35JTiEcT2emkp0UqHl9UV1UH6kkH6f4/T37r3SSG4MttvaeMrqY6Pt3dclBU+lkZW4anBJNgOB+fx9PfuvdLvZtXT7qip6/II7I8rFWkY6AjgElZSbgm3A/Pv3XuhCy22MhJjUyGPhjRKMsYo5jeSdUUnyOo+oH+PJ/x9+690Gm28dDuyuaXJVK0VTTVFRF4XYhGAezeprC31P9PwPfuvdDfjtoUGClhzOPgirKimZQ0pKkrG30Crfiwv8A0+vPJ5917ofaaDB5DBx1dVLTSS6Wklhcx+QXFh41B/2H9f8AWt7917pHZTb2AyOKr6KGnSnWaD7iNAxV2qLX1uP9hyLj37r3QJT9dUWSxBfLM0RoZWSA08r+LUD6FddX6TyWFrjn+vHuvdImDZ2En/iWL85EE0YSOvo1JenKjgeoWH+sP8Px7917pedRdS7XwudiyFfLV5aqmJakSqOrSCb8Rk2H0+nNv8ffuvdGe3BgcNOlLD9qsRdTGihV/ZkUi+pgOD/T37r3QXblw9HT1MNAtdVL9rIlRHI0j6XmSzNADccD6Dk8+/de6EHAy4uuxzVVQiR+CENJK/K8AfuEixK35FuR/re/de6DzPy0eVNfFBpnSleOSBTH+u3AAcE/T63v/r/19+690HsOtch9zURmAQyFZownpIvf/XP1H5/3v37r3T5mf9yVOIcZVrHJPCwmqJRpRXsbxSKfyRwffuvdBxjIcpD9zR5OjDR0ckojndpBBOGI8Tn/ABtaxHH4vx7917p5kr6ySN6X7FWSSMKZY2COCG03VhY/T+v+xvf37r3TRj6OukappZ6+anoo/JHMzSDSqA30X/P+vcD8fn37r3U5qykGK/hOPWNliLBqlkAk0Bwv1HJH9qx+nv3Xuu6mrWhoYoaWthoppgtOJCGjRhLyzKbgXIvx/th7917rLTYCqNPNPVsJ4kQMoeUM4v8ArZRf82v9bH37r3UCXMY6rjSibzSrQuWiUq7FV0XdYybk3I/qP6e/de6l0W46DNUtRjRVyUsscqEy+Mxs0cYs0UZcfqH0a/I/2Hv3XulJLuE0dPHjJJYa2lqYZGp5HBWWH0kOLj6/0JYf72PfuvdIVanFRyVMlXHMjU7xzxxweOQynVclgwvpvzb/AF/9f37r3ShxWOqc3hcrn6KGJKCmMrMzrESiIhZ7QvqBPAPNiOePfuvdBJ/fvb5jqjkEo6mopniaOlEaKrsn5jAAtz/qT/xPv3Xug8yvZdDLlK6aqydJSGpSOOSN1vNS02kFoY4YxchR/aP5+v59+691HznbPXSUFFj6TB1eVqKeJElrqKgW9QGNw1QXt+TySfp9bcD37r3UOu7IwmTSkxNPg5KEUQfxwpW04GtlBHlEIYgEkHi5BNiB9D7r3Qdbl7E3ft8stBtSqpIJac6Kp0rpYZZEYlf3zFcFlFuBa/P1+vuvdJva3a3ZaxZrGz7crKejy0SVENZUxSQRx1Wnlo3dUJUA8XFj+eeD7r3Qbbq3tg8bXUv+kLPyJTX8arjYomKyWJYSvGvqIP8AW9v639+6913W706qgp4q3ZuTn3DX0pilhx9UFh+4knHkJZibaf6WJIPN/fuvdOeN3XUZJaWqrtnyLLLUqUo6VlHji1BmUOLauOVtY/7C/v3Xuo25sJsyavr6+uFNjserRSuMzVxR1sVZKAWhWFGJk+vHp+tr/n37r3QNTbo23i3ro6jb1dk8Wk5p6OoBx1NHJIGKKggnZZFUj9JMdiOQL/X3Xum+lyUdDT/xuk219tQAS+B8FLNUxJNM/jMORkbSLLcmQoSo+gt7917oIaybtTfuTy2H23hKGkxbVXgOTrp6dmhgDBaiWgfT61Yiy3B5seRe/uvdKfFdFSYlYKzemTpqmNRIYaSiZ5JZZL6Wk+9lYMGB9RWKMAfQH8D3Xum3enVG0t4YCpkpI6+Wemk88EdZV1UsMxg9LssUrkiUgWNgCRyTzf37r3QDUvWm2YaqJYYMlUJTRSNHTfe1lPDTMfrHPGjCyhvoTc/4249+691MzPWW2qvH0mRyeMmauidFWGV5p6iSnX/dEbF10ob/AIFwLfU/X3XukfVdbbfyRiEW056EXa/nkqaimVE/S6rIGFj+bcD/AGPv3XuuK9bGomp6eLbsMDU8bGRqIrDT1Z12iRm4Kkr9dXH9B7917rhXbaz+FSoigxMEemBU8cet0UgX1Es1jY/nk/7x7917oPZ3zdDIElWpdKldeuUCREVj6j47X0k/RW+n9ffuvdSX/juMo2lyVFWTJV6GUPD4f2JQQjppsCg/HA/2Hv3XugcyeYjglSkmIlVao6aORncFWkuSHax4/qD/AL17917pVy1W3Z6SpoC0/wBvNEoaKlGppZHSztpQ6tA/178E/T37r3QJP1pXT1hmwbpWUUbM8gZHSaOMMWbUGU6iB/hz+Pr7917pR4LaaVefweJSA/xI5ehipEMZlZpJJQLEoCQLXAJ+n4sOD7r3W1fsLHZPYnW+0Z0Alho9v0VPJSRRkaap4ASLEawL2tz+fwPfuvdOMpqMzg67OVc74epB+3QRKt6IsLa1aW31/JFxe/Pv3Xui6risFgMpUR1Odop5SklS+WrcgamJp5eUgWFbvqUcH62/IN+fde6ctr934fDS1NHVDHwRya6WKop/LXZCeS+lHpqU/pD/APHUEWFvoPfuvdO+1d8jJZaXFHMVkcNVLUTCStZamLHHVru9NEL2Jsv9P63N/fuvdGF2PWZWrxtdSz0FSKWmncffikkRauC5AlVRcxqb8ekG3149+690r4sjtiHxQR1a1VbDpbzwxRRVQb6NSR+RbFRzckXsL359+6909Sx4ikknqBUQRT1cKOtHGBPUQsoux1qAov8AkXNz9D7917prxrQ1VRHVSzpHALtHTwQrTsVBszVC/wCP0sePzxz7917pbZPfO2fsKWlrKKKaQyrSCAPG0dRGTpjLafwf7ZPIHHAJHv3XunKkx2MlxIjpE/hpmeSaGNI1Sm8n9gRab+m5P0sCeTf37r3RbMzi2rM5USVWsVVBNYVKFkp7NyXYm1wBxb6H8ce/de6GbrbBxb+qUlyaRNj6F4qGPwo0KVIYhGkcM3H6Tcr/AF4t7917oy+99v7M23sXO0efoKGpwcGIqxTxCmsGkMTLEsPhjkluTZiwjNzyQeT7917rQN+WvV9btXtzeeYxdNPV7XzGcr8hRZKFCaKlE9W7TUk7oqBTGT+bG31A5Hv3Xui+7O2NufeWQSgwFBUTMGHmqAGjpYkJBLVE5uigi7AXvzYXuB7917o6mwdoYbqkVbmV6ndr0Njm5IlaPHq5/dTG3BBYngEgkAXBFxb3XujX9a4Sgy+LgmqKyepqnkaevqJ2d46pGHkVJ0YE/kDiwHPv3XujVYfpPB7p2vLDQPiqCpkLzSkukTSxQsGaGKWQepj/AKlTa1v6c+691D2/0BJtl8i9ZDV0+KliZngpKWKpeebRcG7JytvyGte/F+ffuvdS36gxWYxNe+2nraTxIs1RS1gnQzOQQBEhNgV/A1cfT8W9+690FtRsHcFKMbjnw+QrqWCpLTmkXx1dOhNleSeO/wCATaxJHJt+Pde6EzFbQq4JVragV2OrqCSOKl9MnnljnYBI2lj44tyW5+l7gi/uvdGKr955fbWKgx8VG1RHFSQLNJH5lr3QHW4WaMhOTY2Zf9j7917pUYHtGpjxxllpci9IpLmnqWihEJ0gnzaTYkn6m/0/I4Pv3XulNge4a7LQU0NE9AYBVJeNZoyIl8lirmCxP4Bsb25/Pv3XujFUO6oZkpkyEUP3E0ieOTHsZ0WMAF45C5OksCP6Efj6+/de6zjAYHJZGfJzVldTQGQIlC8oEYhA1ecKAfp/S5va/wDW3uvddtjKvEVYTF1D1GNrHk8btkE1Osfq0iljAYfX/WFubg+/de6d4BJHGamRHCw2ncs7ObLypXT9Bxax/rc/19+691MqqGTJUZrompaKLVpjNVMjSyEsX1wKCeQLfqJA5/Pv3XukTlakYmqgpq6qSnppFDLVIkcgmdeIgSvJN7/1v9LEG/v3XunhKHBinlqq6qMrNEHqPGoCmNgGEioB+oj8Wt/X+vv3Xum5JsLVO1FH546aCHypP61AEa6ghe/F/wA2+o+n0J9+690y5IUdfBNG0PljSSMEEqEMYF4wrqPUOPzfm4ubX9+691HNTj0oooJ0ERkTQjtCKhFVQTGGSx/J/wB9+fde6Cykyi0O4paCqyE9Jj8hDIzGnL0/kdQUS6Bjex+gH+t7917oO+38NLunZGdjotBy9BDNNi5XhJnSZE5Zi/IL2/x/B5ube691V7sjeW6IsjmcTUZ9tv1mHKyUyayY62p5WpjK8lhcWIN/fuvdFk+YUVXV5DA7ogkiqatqFI8nWUuoNFV2v9xI6gEG5tbg2AH9B7917ol1YKncFHG0kqmrIFiW0tLp48l/rY/i4/H0t7917pR4bf8AmsDQ/wB3hJ56ACM1CCMhlCejSkrD+v8Aj9effuvdCFgs1NAvlo4ZJKaNFlC1SB3AYajG97j/AAH+39+690pduZSKnzVXk8jT+WOqhZaQpGJIaSRr2aSNrCwH1AP+AH0Hv3XulJLlsLST46sX+HT1QklR3pGFO8aoCWKxm1j/AI8EH6e/de6eMnRVW5MQcviclTrVAFTDPIrS00Mb+RDqv6he5ub3+n49+690uesK/eG1dybdmqZ1lxtXU6KhoKyCemRDxeSIXYNe9v8AbX9+691c5tjdNJh8TSVeHMk9HUQUjzRyN60qqiIfcyfXhCDx+f6f4e690J229zyZOtqzRY1paWWNKZ5Y1ZGMmu0jLJ9QNV72tf8A1vfuvdCDQYB6zMwZepqGocXT/seZnu33CJeTgfkjSAf9v7917pdUQigEUMtSKpHqGjp0Mg1GOoYKLkfX082H+9+/de6dMpHUVUyU8LtQRQsIRHAh0zBHv5HLGwJI/wBiPp7917pGZFEpZ5hK/kSMRtNOJRGYkUkySKBcsQv1P+uB7917pMy5yGF30Uy11M8En20wkLqYpXBaViLk6bknnjkc/X37r3UjJzCRYWo4tNNBGD5YSY42SJbMWcm9iTcD6e/de6m0m8sTTUscMyIqh43WTXG7y1SnRqVASQRzY88cce/de6epmoK2Wqn8c8q5GCGOlBBVBM9/KyA/6kDn+pvzY+/de6jwyHB01VC+ZCIKOaZ42JjAgDkMPTxqtyLfQWHv3XuoNLnFyn2s1HXy/wAPpoxEXKsLh1u0hLAfpNhcAm/Pv3Xup2N2+hnqK2Q1FSJw0slZpZjJqIEkKK/6b2ufx/ja49+6903V1ZV4/IVFPS6IICnoYaZnR5VBHov9NJsb/Q/kk+/de6S7jKQyCsFVDFJHUo8b+JXjWaL/ADbyRX9WojR+Lfkf1917pI5LdNNMaufKohq5TUvPUW8UM1QXB8KKlwum4PAv/tiT7r3SJG4o8a4dX1S1U6LT1gCzSaJImURTRsCCvFgSOBa3v3Xuk9QO1JXZLNeENXwrGkCVCiWJ/NdioBJABFiLWt+Ob+/de6FzYG5tyfcNXY8wVbEK9VTxP+2oZwJaRWJuPSPpzyOPp7917p47Cap2tvWj3DX1eOq6HcgpNWHy+U8ZpKOULDM1FHKQCOGD/S4uOffuvdLil6x2dksnU19VWYygoMi9C+Fx2GQiKSZVWVZJI4yrSBXuQxsATe/v3XulPW7U2ftha/HVGMqoMeY6Z6mqpGMiVlWZSYZJkXgurEEG9xxzf6+690vTu2faW0Dh6Lc+64MNLFarSWimdS1YoGiFJ730g3ZueP6ce/de6Y9lb8yGzavG4WkFUmOqcma+oyFJFFI9bRQsZ4FnXn9YcAi4tz/Sw917o/WKy+3K/G0+4ZkkkqMgkYjhRhUvSOLotO8Yta/Dn62NgbgEe/de6f8AKbn3BktVYlDBJPCUpaMmkihM1CAv7ZqZPUFjQANduQODx7917oGt6byWrrtLPNh6+liT72voses9Oo1BIliIvrJtdz/Xgkm59+690H+5d0bDw2LzmP3Jk63Mvl8VqgjmxDSQTVNXHqUE6WKgAW4BsR/rj37r3VUnYOQ3Fv2hkOykmlTAjJ0FJRVglNMlC0gli9KKfE4kjh0nSCoufoT7917oiG3fkF8hNvb7l2d2pqz1Bi6iQ46fJOoNJO6ePEKsrxojBNNmY3L8AJxc+691a38YdxVnY1FHUTfd7foaWWqWWrnjNM1NUyQfuLVymyMZpLiNQCAAGuAQB7r3RzKPr7AyUhpajMR1megepeSMVsvjeKSO5MUEY1KQGsbnk3tYe/de64ZvqrrWbBjEVW4aOlroauGrhoIaqASS1sbBovvYKoBZFBFijgg83H0Pv3Xuq/vl301iNsdf4/cmLyCVT4SrWKYJNDUVnknqZZ6qnZIx6IUhdHVgSCToABXj3Xui7fGzcj7k2vksPJUuVjlmeli8mliisyC0P1ZL8MBbm5H19+690Eu+Ot8Dlt2Sx1mKpJ6uVZZllqGKRxywmzsWJ5DLYqGPH0BIHPuvdBhnMXi8EaowMsUkUUH2VLQtoCCGU6g8KHgte9z9f9a3v3XulntPsPtrbGdw1VicrLS4OOKOX7NtDI8atqWJ1Xggg6TxewA+tyfde6GjMbnye/J5K/N1kSZKWFgJYRGiU6h9BWe6nQbKrAn6j/EXPuvdBO+1qbHVdTBDNLmi8i1klQ7MsieS7sKeMixFgeSP63BN/fuvdL+knwmTooarMJHG0OPkpYgoiedWUkRkKoFm+n5NuBa/Hv3XumHH5zHYwxUlXQpUpEJXWZlCTWZiUJkNibfT+n1sbW9+691Iot2oshp1UspFRIqahIjRsSoSRVPJ1ckg8f1Hv3Xuk3FUNV5JjHEEjBXyvOoMIYqUIDCxNgSBc/65J5PuvdKPZdLQ0eYq6KepgmksywoyXhDEl0DynSCSCPoR+Qbnk+691Ompf4dV5CYUkYq/C88aSsZYyrymMEBbqQB+n1cLyTYe/de65wZ2dY3NTFEY6eRgJKMN5vSmlljp4TZx6eDyfp/sfde6Ui7txe4qijKoqypBT0QMkax+ZkjWIK0Y/S1xzq5v9T7917oTKeeTFVNDHRU8IM8YWbWVLKh9ElzJYAkH9J+n+sffuvdKSNIxX09M1BCJ5pROtOoCeSI20zygDS17/qv/ALxe/uvdCLHhpIYa6Z4qcXVpFjsZXA02a0KcA2AsF4P1/Hv3XunvFYnFTY9KyWqAkSZH+ylgELfbE6JZtbE3IYWC2B/2wv7r3TZJsRDmKmsjygnWcL/D4SjFFp5gNY0Sk8fg3IN/yR7917oxXXWKxFFR6cjQyyT09SiwvFTxLDBrPjUhiQ3qtr1E25tY/T37r3RvNiZKDGukElY37ZZYVewaBD/u1FjsLA3BFiSeQRcD37r3S43pk6XLbFz0FRVSNGtFU0slXOsSRqZIiDLrlP8AjdddwBYWJt7917qnXsz4ndWbyxtb5N50tRkMnRLjqiOOipGpIDDM0qidKUxrrZmOojkMSCRb37r3VUnaH8uTC4fJSVGHystNASFnmippvAhNyHjeRksR+qxVgLn1f1917pg6R+IdRtHfmI3LW5faeSxdW1ZDjTm6k0PlqKPiZ1eY2bQbFluQSLD639+691slbPyGG2z1tgI81W4mtknpKKgp5sXempZGK6DGpZmHp0kkAgkcgfn37r3Qg4nfm1MvtrJ4itMC/sywS0s0lRViupQDGF8cDagD/qGBBHJW/Pv3XuqfPkZsnrfGbtq8jtorjNxz00Bp6TGyV2NoK5g1koMpK9MY4z/YiZ5QSWH0sLe690MPWO7tpwbcxW0pdt5HbO5KieL7qlyMX3FIjp6rw5KHykk3LKOLAi97E+/de6X2efrfFwTUh3Jk1zNQZ1mpoq6rp6mjFRB4pauJoUBmJUXCMxBBuoUkEe690x5PYmSp8HBlKfeOQyG0J6fWchIs7rQyISqJT45JIJ1csSDqZr8WJ/PuvdBNtDbuX/jOUj2xv+JcmXV8v4sxmcHV5GZxqpBUs0zkhQdHiVJDf9TD6e/de6ECXZPYmChCUFPFmFnMVRV/aZTGTpBVNygqZaoEu1gTYqbmx4N7+690x5/O924OgqaN8pV0MMFQ1U5losFFFRaf8/CrYwwhWAtpaQMQOdJ9+690WHeG9d/YTd0dPJlqz7/JxjI0cz1lFVU9aRZlrPNGTIV5ChUtf8KoF/fuvdGa6j+QW5qeprtuZWTEYTMPTUmRL5SkkonrYPD5JmiKTSMn0IAa5P1IHN/de6McflPkMNHTnLyVmYpmjJlxu34anIs8UKEKGZoxpU/UsASeSB9be690SHvn5s9rrlKP+ARV2F21VeeZ6lcalLPSwiIrFHrrH0B4n9SNJoNhY39+690VVuyu4d04TO5DK9h9hSQ1iuKGqrKCqnwrmRNLTrW0FVxIS1wzkxAngXt7917oFMF0uctn6Wbdb4+sWOaavyOcqYWp8jUUs4BlMoWpLyRH9BfQeeGsPfuvdGhx3xb6BqqWtqKzaVCHqIlk8uL3DU0+QdShsy0+VAX1NZgupgRbSfoD7r3VeXeHXGx+sMRk6nbGJ/j0ArhDRVGZqZVysAEtpIK+nlhiJQWsrrEBaxJJsffuvdFm21gY94zZKajgjoshS0hyT4oRywxZCnh9ElJAy6bP/qbNyfrf37r3VqHxC/lX5D5MT4LO1tLn9s4mqqqeVVqIJJ4J43OoglSxCX+pAF/qQfp7917rdQ+Gn8vLqX45bUwlLi9tYt8/SUkS1mTFMGknk0j1XABAFvof68+/de6s8xuCocfAI6eGGNfHcqsax3P5Uj6fj8/8V9+6905SDxqFQOqqfTIpIA086Qo/Fh7917pvqZwsbOGsNLD08NrPC3Lf149+690EeYqnneUR3GlpEN9JGsm5X1XNj/W/+8ce/de6QlZSVVRHHBTujLNJfVazLp9Mik24H9P8OB7917rHsnrefHZ566OomVKhxJIAVAQsSJAB/wAQb/n/AFvfuvdGlpqCnEAWU6REBpXnW6sLkqq/7768X9+690Vj5Udz7P6B6n3h2LurJU+Nx+CxVZUI08kaieqSI/b0oWTjVI2kcg3/AK+/de60dex/kxvn5Cbg3JuvNTUpxeUzc1bj6tal0f7BnJigSNSQNK8XPHv3XukbSSUlE1HIpnZ5pS07Bw6JDqsJix5YgEkc8WI9+690AHctFQ5bdEUOIyEeYpaiPzfcvdJI5yfXDIgIAK/63+v7917pBTYuXFQtA7oASuoqVs9h6l/rcX+v/GvfuvdNNRRRBRUKlotevUw/ckIFuGHBAN/8fr7917rFHBC/jSFYhLdy0hJZdCi5JIPIJuAP+Ne/de6mxUev7QBxG099beIMli50mMkH8D+v5t7917pU0eMnNY0YDpGpEgZSFUlFAL+kg8kHj/ebe/de6HrrvDo8VU0ys4EaOWJ1y3Vi48bcjTxyeDb37r3Q0wzQJGrMpWZ1EcZiukQV7A6pDzx9effuvdLGgbH5GBKWFjFNEhgdo1dJGcgESFjYC97XIsbH/X9+691PxOw8dVZKNpMoVSSaLys7rrhZSDrDA2Itf/A3Pv3Xul1n9tUWLMqxZIVMFPDHIEMxfWrkgNGo5ve5sfz/ALD37r3Rec3QSSZqGSKUyxmZk8LqVYIjXuT9LXP1+p5v9PfuvdYuzJxHhI6RIVYzxEGBAVYkpoCm/wBAQL3H54H09+690XSnwg/g2QQ0y+BVfUJDrSOSRQAtj9AOST/tvfuvdVodu4SoxWfqD9vMkVQZJozpKxtEZGTXAzcWutiB/wAi917oPMVOyKq6FVAQXdhqc82OkA/U/S49+690KuCWHXCHZofOf3GN10r/AKlz9Df/AB/rY+/de6G7G47HoKKupmjqoZZCssYlZxEkS/uSOWsBcHhRwDz9SffuvdLGYVa0IWmDNFTyCQyKttMZbXpf/AC3045v/X37r3Ula1K2IK6kMGMbSSOw1KUDKUa1x9Tze/8AtvfuvdKnCmjbwyNCwljaOaeRXVY4Vi4JU/WxH+tz7917pXTz0AjnbEVMckf2/kMbJonhaSQkxof9qOq9z+eLe/de6foa6u/hb01QGeir4I2pobelQiWYknjUWv8AT/XHv3XuodDg8tJVRRUNPUR1LrE5ke3iSEXX1oeLsB/rW/1vfuvdcqmgfHtBBJHLSO9U5lYA6m0OdelhyQbcj+n0N/p7r3S1qIMZDiBJSqxfSzeRLJH4ypAGki5JZjyT9eLce/de6RWQoyV+5SQrEQImKSXdpniZjdP9Twb/AO39+690hKrGTRJK4dBH5DoDabyl4SJ42JB/1xY/635v7r3SclWKWJ4xIFdkXRJGFI0qnjVRbkWYk8f19+690yUqwRhJXUNJHCiySSRm08iMRqcf2TpKjj37r3S7rcNhBt6PJ0+Uf+JyVEH+SNp/bhZ08krNf9NtQ/Sebfj37r3QCb+r4cnUP9zMssEMYgopIj5P2lbSyuPpcNc8WI/2/v3XuipbyxdNT5ho6WdZh4kaZkvYOVDKFKm1z/at9Px9PfuvdRaN5V0obogTTLe7R2CaiNR5NubX/wBf37r3SypcbTyQKIXImkCO5ViCUP8Aj/sLf4kXHHHv3XunaplnjKQSMahYoBDTF1tpU3Js4+p/oLW/1vfuvdYaKWmmjjeyRssjxgM5sVX0lgbc/TgWFuQPfuvdNjzeORmqIS0CzBS6kkWueQD/AFtaw/P59+690pBNS/ZwwRwEiRwUsok0ANrAZTYEm9v8OR/gfde6eMa1JJV0xrBVLTIGElKhOkMDf1A/1P8Avvyfde6zzyxGdzTRCmhdmVFazNbVZW/33+v7917qNPKyO5klRm06EVlsLleSODyLi359+691GmipKZvIlY0wmgR2IRmEbE2dNSAi3+H1/P59+6903yGSlglOPqgswCKAqWJEn1uzH6n8ce/de6zY6ItJ5KmSRNZaSRyoIEqAlkA/Nxa5+n+8+/de6EZMTSJt1K+kraaeod/JLRAhpo5HJsHQf9DAf69/fuvdZaODzxwCo0rMZVcwrdXJflb2HCg/T/fEe690roMU6+WSJD9wssa6AVd7KRdubWsRz/T834t7r3QlUFFK0DNeSMx6AVmfVHLZgGj0rYrY3sb3/wALH37r3RuOiBKm58OqyLWyRy0+mmPpAQNe0T2IB55Y2H9T+ffuvdbTfxGxFHlsDrgyBx8XgX7yORoo6hS0eglZYm/F7Arc35t+T7r3R1MRRY/bcbYhK3LV8QMssdfWVjzreRi7RioFjpF7WKg/7YX917p0qNw0FPejgknkYprkKmURhyedBYjUePyeD9Pr7917pzXN0mNggOQqp0EwtExX7mQB1JBF1/1uD/hyfp7917qDkt0wUVGEiK1kNUXEU70q+RZdJskhp1Gkf4kcf7G3v3Xug8wvZz1UmRo8tLQrPTTvTwGmrAPuok5C6HNmdfqQpJte9uPfuvdKzGbmoJo75DKJErmRzAAITToDrAJl0mwHPHB+gv7917rLLvPaMsqUskuNrpJ1JSKdFMzwK1kdl0km9rWBH9fz7917rIm19n/cyZ2Pb+Jpa+VQyVMNGqJIv0DSRFQTz+r63/qD7917rOc1gscoXMtHjmmIho2pqWWam1SuELKy/pUi40gC305/HuvdKaDbdNVGMUwxskLxNNI7x/usGYMDplU3Nrn0nj6XFvfuvdcBTwYmfzyVEdPRjWoqImp6eZCSbKIYVXWADa5e/HP19+6902YjGVdTlKrLUO6TXQVAUSUMkMBWKIXGiNYlBuxIJYtfi4/w917p63FnRicZDJSoRJDKYaieYSMagqhLxRRvrYI31JDAf4+/de6C7G7kO4E/iv8ACKyOOmdilV64SZUJDBQNYP8AtIJFxyb29+691lfNZV6eaqgoqyRS8ig0xFUUEdiqujabk/n6kHjn6D3XukPXby3JLnafFjCz01DPAgqsnWVMUAVH9MnhGpHZgORpNh+SPfuvdJOHbGdoc7PLj8QI4ppi0eRgqX/ibowLQzh5iyOj3JKiS4sB9Tce690INPQb4/hk8eZq8TkKd1fywTopqVhJ0pHItrhjcG/F7W9+690zGkxyUCxJtrGVeiRoalpIpIYzCyjUkQGqzG5NwPx9AffuvdQ2xGHWKkjx+36Wejp5EkliVvJBG8WqSI+Nh+tTezfUck8n37r3QvYFoan7cfdQItUU10rrqeIRoFIHlViCCW5JBP8AsPfuvdQt3zDAQNLKkVXEWVKdqTHfd1cLE2DyxEAqpvbWLgc8H8e6903RzTZqngqaud41FHGY4xTJS+OLVpBRUsfpci5/r7917p9pzjKYLEk80njlLSyO8ZlkVlHqEkn0BvyBfj8nn37r3TvDuehphJRpGxje7OHMbRIHFo3sfpcaraf8P8PfuvdMUq1WQjqZ8LUY6dp5WAp6oNpuBpDKCeSObWuP6gkAe/de65rV5eDG/wAOglgGSXiaRg2lRKCdCEg3HB+hsv0A5v7917pO1tIlPjXnzEbM9O7TS09G/leQ82fStuDyTcG9gPfuvdB8d/YGPXisfU1dPVxuTpdXiRZP1E6tItfn08/gX9+690+Uu9KjKUTiB4ppA3i8s+sxSxKfqwax4I9NmH5/1h7r3SPye7szWiemy9FSVEUTreSEeQGG4jQR6wQgJsWuTawBFiCPde6dMXuzE4uhraV6qshqatV/eenCRJpLALGw4CkcA3N+fpzf3Xukw234nWoytNHUSx5BisriQrJIrWDOyNxa35FrHi5v7917pJZaCGlaGjoa+bG0tTP4g1XJ45XnAACxtcWHJs30NyQBb37r3TDmMPR0sJjzDvUrqJZoayonRXIAhJ0Moubn/W5HPPv3Xugq3J1GctHVZjbor8dUNCfFPBSBI2c+pRPJbX/U6rkn6AC3v3Xug3h2tuXAZKirpqnINVLE4qaOglqKg1h0hZSyTHSCODcLYXIIJIt7r3QmYeCo3LjmfMz5yiRZ2go6PJl4lIK6ZQI4Bd1NhcsRf8D37r3Sq27QRYmSKfF4XH09VTyyOlaqJ5JpIV9IEYBIYG5BJ5P9effuvdcshvLJ5vdUWGzFZkq+WWBal3EiU0VKV9IjJQEkC17qwFvqPoPfuvdPn938Pfy6qj7nz/eeT7tL/wAS8f2X3FrW8n2n7fl/p+L8+/de6//Ss5rMNNRUbnE00FQ171EVVTgeSN+CFJFtNvoP9t+ffuvdAlm9qbibNLkcXQU+NSmlieWmiVVEuo6iUkvbSb/4A/Qf4+690odx4LLVtLSVkzRwzXTVTNYCUxkXAAFwfwPp/sPx7r3WXNky0NNBW0TCmjgUrHLaSORgmgXCnnnkfn+nJ9+690WTfG0q3MZOWppqKaKleAo+LZltK6DSzlQeAeLWtx9ffuvdJKet3BgqPH0cGGq1pBKqlIaYs6aLBUKKP8P1c3HPv3XuhExu+t+xzQfxDbddT4Iwor1J1BhBpAclbfUA8fQ2v7917oWMdjOrMpQU8RyMtFk53FSyQyNBUyeS3o1MAQL3Nr/1/wAPfuvdLbOYuioMXUU+E87w+BY4xHLy9oyfXIeSSeSb/wCF7e/de6CKjzuZ2rEvmRlB8sjx1TFtC34N2PP14/4p7917r0Gf39uOiyGQ2jTtVQRzFpFjjaedFKjXCjH6Af4W9+690i6zde73OPxVajUUvmL19bKwjYqxvJBo41MSeRbgXP8Are690Imztr53MVTR08cVPiLCYM8mtq2WFryEMTyh/wAP9vb37r3RkaDB0cFRST0sdLDk1pyA6m8EJiFhZAbKffuvdKejq6l45KqpSJiF8TCaPV5GX0uyW+l/zYe/de6DPd1LT1dSJxNHSxljIzNcNqAOoxjm1/oP9f37r3SYjzVM3ljUTtTBVV1iVVjkLLYqQSL3v9fpa9h7917oOIslLSyzSRmSkWpqZUEVRZipiYhfp+P+I+nv3XuniGSSEPLlfC8kpBUxkMLnlVOk/Xm/9Ppz7917p0xcQqTVRVVG6lQJaVh+qZ5DdUsLX/BPP+Pv3XuusxhMxl4y8NTHj5KQwiKBAuqVIx6NYBsW+v8AX37r3TMsc9JQVKZKFfLALwSIQZG0G7EqtuS3J+p/HHv3XuktNBXzYuqlpKSdppUdghViJEUal1H+z9B/j/X37r3SWwWRzUEL0YxMMVeWVmSVWcFGuLAj6k/1/J9+6908nDT5uiqmzZMGmN50aNWi8CIwAUMeAeOPp7917paYXB0cGLjqKF62shmicJLUVfoVLWBtJ/Sx+t/fuvdMlPjRQzHJwBlmNSfKjyJLGYj6FEMfNmta/wCPzxfj3XulnV7Pr58LJnP4dSR0Uz6EqYHjhqIGI1trRuSSPqbc+/de6RUn2QkjatRmnssVMtPFoAJGiVpHA5BIubm//Ee6913W4jCU0dOzR+d6mYhpIWZnCsP1ykA2Xi/P9LX9+690wUmTym2Fy9DSw0mSw+TaSGeCGrY6Xl9KM0SHnRe3Itf639+690DlXsZqqqkyKUkcblSWplZwVUm5t/U8cXHHv3XuodJsDZ2QqVknhqDXxo0M0CSyRySRuQBTh4yDxbm4P+vce/de6Uv90MXiTJUYzFyQRWjjWIBXeKRk03keS7cf0J/2Pv3XukNln3fgaikOIiwtfPI5GiZ2inVC12UKiEX/AON+/de6Z9xb/wCwzAIMhgcRW0cRLU9PKqLIGVQpAkAuACbD6cf4ce/de6CrN19Zvmup6LI03932hVY3jgmcqRpIXWy2WxNgCRc/S59+690k96dFYnJOkNTLUy0awo0s7FTVRF1tJ9u30tY8cfm/+Pv3XugWyfxv2Vs/BZTK1OVzMdPGRUUdlRiWZ/Wy1El2U2JsAdH9B7917pK7Wwmya7LRU9Lu3dsGO0hRUySyskb2/clLz8rpvZWBuByCASPfuvdD/WbW6+xdThKbJ1+S3XTVtakssKos6QtHGEilKJ+vgDgk83P1uffuvdKufYmPqaqtmxlClBhqmml8Kmhi+6lhjsoMkLAlbm7AkkA/W49+690gsnhp8ROtKkLnEJoZ5UVIvVHf9tYlFtBJs2leeT+OPde6QeXnZaylkwWOhWuDP5/Ck0doiPTNLc/UgG4/HFvfuvdJHNbjzagVNVjmNNDItOzRuQs0ynSAwa1l+n1BI/rf37r3SN3FkNzLHJJTQUWPjiMcktOjiZnElngAkWwHH1IAJ/Pv3XugU3DuDILV1eRoKyKmqaeKOOox5anP8VkRgZKaA6bL+Pp+PqffuvdCVtPPRdjVGMpKwUmFyarA1RBUwpVfbPEBokgZCCfSP0Kbcm4P1PuvdCJ2FtzZtHjZEymZkmyJlWloxjk+3nncjiSeEW0xg/Rri39CffuvdAjQdcbhy9NUrt3J1L1KszFRIaiSGlhJkLTwqLafppYkC/0F7+/de6AbtOm39stf38pVyVMh8bxoj2Quf86QxFuPpcWv7917oF07I3NSUscGQo45fEutpZKeNppy5JAB+v0/H0H1HN/fuvdSZ+0KmvxVWJ5pYaql8VxUyellVLrAqt9LC9rH/Yf1917oMqDduM3Dlpmyfgp5yQoeKJHLRx3LADTYfTk/U/7e/uvdZxurC0s9U9I1O85AijV2ZZXVGKhlC2t9P8ObA+/de6W2y8xVfdVtbWZRaGilp5DDRwqJxJItj4yTzyQbj8cm17e/de6GvrbM0WI3fh8hjoKDIV9VX0pklmpI5aqljmmGt44ZA1mA/qCR+Dx7917rZr2zV0ku08W9atFUA4jH3lknSLTI1OCBLTG2mQc3FhcW+t+Pde6A7dp/iMiw4ipZYaKuV558gqSUMtyVkhpY4yL/AF44v7917oKN59f4uip2yxenjrciszUdOXn+6mdI7saamYSEr9W9TWtxxcX917ov0GystXSXoMVVpUxF46iaoDI0xnJIeAOzKqgXGoC9x7917oV9j01FsuOkqailhOSaSSkevrdE82gNpkSEtyFDEXLH8D8AW917o222NxV1bQVGEip5aGmyQggesMj/AHIjZvMzARW4YfpuBx+ePfuvdQ6jalVQbt/iazwz0qxxzLFLMkfiqGUo8jpYnTYB+SeSeD7917oaBiKrIUuMllp5EpvCKdhHTAw2mu61M05QA2NzqXi3+tx7r3TLlsCiJPRYqWSskZDTyNSS63ZWQiVoFclSV/P9APfuvdI7CbZpcQJFnr5K90mikpWlRZJmVrrNBob0DkgFgL/Sx9+690K+Fr6Foq5o680cmLAkZRCJkVfGSbE3tptaxFh/Q+/de6IRujuDFZffGWoI9zQUVDSVjxPV1FfSIKt4zeVY6aR7r9LW4/w9+690Zfqf5T9M7QjmjkzFN97Cbq/nikilkIALLqYk2+nFwP6e/de6aPk58x9pV22sO0OaoYMVLUijyapVxQmf7saacvNGNJDH0MjMCByBa49+691W92Nvvpit2vS4PP4vCZxtyPW/eUpx0Dx0NLOAIpg0bKSQSCNNmI5JJI9+690SB9o4HHVOTxnXH8KpcHj3WZ6ekUeWaQjW33LHUzJzYKWIA4/FvfuvdBhu5sdHRV1ZLHOuQpYmneTSq00SwWLpGi/QHi1xfn8j37r3SP6x7riwcqySZVxJNMVSBgzReEsb+QMLW/wA/ra3v3Xuj07T7mwuaoGpIMwZZoILRw0jmONJpR5NMUhUm5P5Vhzc/gD37r3Rouue9ci1FQYfP06eBAY6WfKfvrLCTcxyP+u4N/qf9iPx7r3Rr8LmtiZSkWSYxhHE6xUtHS00VMsrxkk1JZR+0Gvy17H8ix9+691HePG1VLV5PBUOFoslSw+KU0rxOHiHGpwRdV4v6QCTzybe/de6ZqDCUGSxKWnhkrUlT7mVQhjmnlJPjQSAmwFrH/eTbj3Xunmt2thqfbMhnxoqJY0mR6i5V4oWJQRrKOeW54N7X/offuvdBLR7DqJ0koKeidY3imMcUrtJTxxzrpV3KnUxIsfqQCfoBz7917rntnrWXb9fFE1LFSCGQzqIwCsraeQIweVLWPqN+R9PfuvdL7Gbgr8bmP4ZWY6No4p/3pYJp6dpZB6pUUgOxZV0nUSFP0+gt7917oWa3NGShhbDTNUK0hl8bB5piGNnikktaw4+gAsQfr7917qZLuGrUwotFL9wKcKdcTK1K/N0STiwNuT+f9j7917pS4qoyjwTwNGqGrYExyuiRMxW2gK1zbTybXsebfW/uvdO0uPnxuHf7mShZZwxk8DNJMkOqxjiY/j6/T/Gwv7917pFV+OwdVSRVRq5ZddQI6OlqY3MqmEWuoB/PH1+lvfuvdSWliamZYKcy1dwJ0Z2WJIQAI9JRuOeLf7Ye/de6T1VT19C0c1REVNW0giigRo1Os2ZXP8AqQAPWeSb/X37r3UKPJVKVMmNjxiGF9I+5nZiq+mxAJIvySNQP9OffuvdM2fwm74MxjZpRGuIq3jWOCCeB44aOEfvvIw/c8rE/tgG31JHF/fuvdBpuusxOJyFPWzUrGCKs8Lf5x7rE9zMxY8n8FeB7917qDmqqqylRTVuK10dLXTL5SwMlHLC40HUVFk4/B+hva3v3Xuqj/kDtnL9edp5ejmjhMFc38UjqYGcH7apYXaAj03DH8j+v49+690C01fiquWsw+aeWuxtUFlk+5PjkZnHkWIhgQG5X6W4H+Pv3Xuiyb22zQ0ObNftqKoNIsx0U0l3KGJRrBkQfosOCR9ePfuvdB3pWvrZtVHPTq+sMEuGQkA3LixIHDf48EX9+690q9s11XSM+HSUTCdykJqPQU5tYsR+QOLn/jfuvdKipqa6iDUNRqp9Q/bUMoUi3JS314PP5/x45917pNtjppZy9PSPIXsARMQoJ5Z003F7W4J+vBHv3XumjIzbh29URuk00CSF2QfcegRuReMxrwRcH6/m1vwffuvdLfYO8q1tw0NVNkzTq08KTC4CxIJNM0qRrwSEubWFvfuvdXWbL3cc1tumxOJrJagiOkFPVpGEarhMf7c0zD8/TgD+g/qPfuvdGj2LWVFBRU6mZpJ6KoH3RKyHyCotGSwPFh+Pxx7917oesDncXVwviackvTzrUFKjyaJjr1TllPAH0ufoLH/W9+690s5cjSR0sdRBSSwBZ3AdacyrM4bUiwuwtYX4I/wH+v7r3ShxsFZuWrhENR9stOCaiMN+87htCxMBcj8fm/0/HJ917pV13W01Rqo3pmj80rIzMymWngaK5AQ2Lav1fgAm/wDre690yUnU1TimaCjoxPVQUXgpk1q8TvU28UrAAgaADqW4N/z9ffuvdJ7LbW+zlShJaa9LL9zASE8UpBLRRtYWuSQByOBz7917oHK7r9IaNa+GBkmWV1FIJmX7ZlNwal78Mf1ccG9vfuvdTKTJVuNMaqzVcKyQiJJHNvOBokWGUgEXINtP1+vA9+690zbgx0O8MjRu9bVY+GkZ1raeVjA0gY6QhsRdQBYfW/B5P1917oSpYcNt/EmChhjrkXGLBJGJQHMekFpUZf8AU/QcfUc3uffuvdMM++oKTCmkpKimhjJQllqPJPDHK2hggJ5IP1Fyf9a/v3Xuk4d0YgxN5aqmWpka0geVVM6gDxySlzfVxf8AxFgPp7917pkym6aakrI6iqmgFIKZm0vNGDJIwKhUW44/Oo2t9T/X37r3QW7pyO28hHROmRip7JNNNRRyrJ5KjhpZJJYidLfm4408H8+/de6SlHu/bAJOWmoomIKUztUxeSNYktE4iVrEN9ByCPfuvdc6vc+343p4/wCIUtJHIIo7eRbtr/zZC3Oo3bk/jkf4e/de6VvXe99t0O5KDFLlPDCtWNTxShKd5pP1CUc6vqf9vz/X37r3So+aEecwGP2fvTFxUU1JR4kPVVdRTmtpX+2YVNNS+OEExuy8hmsLcm9x7917pI9ffNnbu48DQnJ7MWm3VjqX7PHZWilhiplUwqIqpQBpNiCLfUixva3v3XulV/s0O4qdtOZxVHkaSqjDUUFeFvMXkW8sC06jVLcjSt7gBjb+nuvdTNxfI7sPdVDCKTBBcPJATQtSQmTKKsMUrzQKhBQ6ls0Woi4IP1Pv3Xugu3Z2X23i8NJjafCbnjhxVTDXUOSbEujLBEPM9JUSpYuUDI7LexVhYWFvfuvdGy6l+U+5Xw2CgymNMGejNNUZGeYR0mioaFFMCQA2Mekgm4Fze5vf37r3Rut1/L7ae0cNRbgzWFrMnVP5KUY+CeAkMkZDTeFWC6P02YgmwsAffuvdFbzfzu2/laMNLs6pmkpahZXioq2jgiSEnyNTjUQXLK1lFhY83NvfuvdI6l+beK3DlKalxPWeNnwcqyIa7J1FHLkI3dmiq4ZzMWKiEoQ3pAOm3H1HuvdLndPYXX9PsrJZDHYSKkjqsZNPka2kXFw0TVOTmDUrianMciM7RMjsQ5sQAL29+691Ubvz519TbIy74yDriPcCU+QaV65KGKrVqulpREogq53l/UxJLK5F/qAQR7917qdjP5uGxqLDY/EUe0K/FU7xr/EKdMdGzyOoaJ4mkPDsyhWMn1v9CDcn3XumnIfzZ6XbWWgqti0jZumlVAy55hS1UWqNXqFMl9RAl1R/7AW4+nuvdFy7y/mC9mdl19JuDa2Rg25UmUPWRUDtMIJo2DhGaRiV+nNhzxzb37r3RmegfkJvDvfYe9NrZ58nmJaCko61sk8CwwGtEfkeMq5Nk0q9z9ALmxtc+691O6YyElBviWhpAmPp6vyuwm1QpHFFKRHEZF4HItoWxYcnkn37r3RguxcUqiXItBCKmSAo7ofBPMpQSo0LPqC3+nq5IsTybn3XuiwUODMKT5aro4plq6swLHrN3P18JLgm9rc3tfkcWHv3Xul3Xw4emxtLWU8KUFQF+3pqTVd1diSrytJwAP6cXP0+vv3Xukod2V8NJU491hSprnNKKp4TTuEgN4zG4AjYE8jk/WxP1v7r3ShWqoK2OiGNmmcxxUL5J6gKpmqUZkqhFNAzWW4BsPofrbgD3XumCppKyGWnqZ1RmklBjpaZWk9SSt4md1sNJAUtqH1JHIHPuvdKrO405CNKlqaCCrqaeKKdmCmMiMgKA6CwNha3+w5JuPde6gNiRjZqdKKhqKmShhTI5CSnh1eWnmHj0A2sAGP5txyL35917pzqZaeKSkAwojjlCmVYriW8jFw0kTXANmF/x/Tix9+691CymKp4cvHVUbVS1UkUVVFjWDRMxA8bBB+luA1gADf6n8+/de6UgpZkNTU1Zq4UyUawQw1KMsd4YUMiM1hwB9Qp+pF+ffuvdN2Dw+OmzEGMepNOZLyrP5NEfrUqqafqQSLXA4/2Pv3Xussmx3xeSlqxTVENTNVSyhF1Gld0XVrANjcCx1f6178+/de6GfCRPl8XTyJZqqlBVjUN6ZVI1Mk4JDEL+LKfp7917pW4euqaetp63KY6GaWliWGCogqqmfTEHVYwkTBbixsdFrC1wfr7917ofRuOsgwWP3FXUEMlHUhqaFomVZUYOYWM6HkgAcfTn6k/X37r3TNnM7iIzDUYxCIViiarbSrFSSDZYz+frbkj/Dn37r3T5g83t+myTCuVGE8CSw1U8ojYa7SMrREiwOr/AGIsfpb37r3Srrd70+OMlTSRo1MArK0Eyl6iJDZgVYMAifQ2IJ5sebe/de6Ffbm/ajdMVDRxSwU0jfbCNlnp4lanbTzJyrI349QseDY35917o2e6KanxHVGXpUhkrKuppHQ0wkj81XLUEv8AtSxEG1wADqA4ABAB9+691Q5vXJ7pgyuXweO3VlKSXLZCeerpc/ioqSoV4m8rpHl5ppIgVNibNED9QALAe690tNpdgjM1uL2x2ftapz2QpaRJcduCnzFDUUFVBTjxRRzxUbuTIE0lImdjLyFQkce690oe4+sN77k2jR7gXbuPw+18LVPJt9jSUn3f2uj7eWqovtlRSJQLlTHcX59QJ9+690uutosRk+vKPD5Ou3DXPig8rUdLSNJXY9ngIilVPGVtofWrgl1/HAAHuvdKim34m0skItvUtRBG8cSvHXVOLpMtKZFMaLJS1ricBuGVtJLAgngi/uvdVyfKY9nb6qaubGYiqpQhbRlLZn7yAw8+LzQ0gikQlmHiJIJsb8i3uvdCT0T2B2FgXoqjMYGHI1zxwxVFPUYXIQtVrDACalZ41nKmNSqkCBbG97n6e690bGs3NBuSlWbKbPx+RyqBphFT47ICoXxsGSFKyroYwziO6kyOgFiASDz7r3Smz24d4ZrbS4PD7XkwsNRSLrxdVR4YTfa0j3RRWyMQqSHVrZbuBazDkn3Xug3p8FhcVS1dbjqSnlqKpIo6ygo5w1VRZSK6iaSSVZGkdQfRIjBLWNre/de6DXAUXcUWWqItl5adaeuE9NVPJk6aavptTB46urpshC2qRT+mSFkAH1F+R7r3Sh663zviv3rW7I7ZePM4ZRPTV1VV01BSzedX8Polo0CMZEAKyMWIHBItx7r3Qn9i/F/bO7KI5PZteEnhRVhpKmSmZZqSK7wJHJY6zGx/bYcg3FyOPfuvdFk3F0jubFRYlKmk29t2qo5JqmLIVCZA1kMBAi9f20ih7qL6SQP68Wt7r3U/bfWu5Eirp6vcuNooKqKanx+cjrMtFBVtGPWmpamdhKwvpRRGBaxI+o917omffZr+q6585R7iO64IAsNPHkFhOErGmqCs8UlTkKypljlF7k+MXHJJJ5917oOtvd95WvihzsE+AwdJWEUM+NzsElNja2Q2QmBqBFIWw0o7Eg3BF/fuvdcNv/IHBbvrcriKXJPt/NUIrkbDGY1dKyU8Ll6rD1cRjZlUkMsMilrcgt7917oOIO3cHgYMhWUG/stDXRikjyVFFVS/bzZHzksyUtSySQobm45B+o+vv3XuhCm3ZsvPUhrH2lNlYayETVdalNHWRVHni1SLUPLFUsdLktpQrb/b3917pWfGzpqh7H7jw2QxeBgocLBA0GQgqKV6agykhmskehF0Rvo4cDSbm9h7917rdZ+FnUuE2Dtaigo8XTUhaODwQQxeM0KaReEM7G9vrewI+otbn3XurNMLDp9aMNHIXQWA4/JuBf8A2H+3+vv3XulFI7EAEqbN+CSSRcX+vv3XusLE6LAEBQACLm1ze/PF/r7917pO185WKYMrNqRkBP1W/wBP025H+t/X+nv3Xug0qKR5C4AJk1AEg6Sq/UtJc8Hg29+691BxMYgqHlqWLhpXEQFtEZU2ZQDxb68/7b37r3Qj7bjjaWaR1IAZmRmCgLZrgjSP8eL+/de6U1XWpGvMio6oQh5Yg3FjcG1vr/xF/p7917rUt/4USdp7zy2z9s7K23kJo9rHcUA3FLTztHTzSpcxrVqosQrAGxuL8W9+691Rr1LsGSl66xeYwmajylFVCSLLUaMGanmZ9bhlYDT+bFQAPx+R7917p9z6SRUCLCsgFIsjGLV4BZl0ujP9AF4J/wADbj8+690Hdbt6jx+0X3PW0pEsMt56rzFRBDKSIXSGQ62U2NpOAT+SB7917oGpM3QZaXz0UpeKmjKVK+RNRdL3dEe7eoEXP9LfT6H3XuhGwuAw2e25NMxljjJZWmBCzU1QCPA7xOLPETcMEsQebkWB917oNVoZoauanfxP4ZpaeNwdA8wbSq/gWIHNxf8AP0Nz7r3Stx8kJq0p2jUlUiLLF6wsirdtAvx/Ukn6/k+/de6Fvb+Mpp5EMCFmaOSMh7M0rE+pb24sT+Pp9P63917oeNmbXkoCKaGZIZZUQSrIjBoFY6ntf9X+B/21vfuvdC5W7XhpKSLWIZIpgbzlksoHICxc8m9yffuvdOXgx9DRJMadJCIWOmNTE+mPlnY83H5t/X6AXHv3Xuk+mVpI6pV800bJKD4RGCyuR6Bdv9vb6f059+6911X5iUCVFlDzS+qTzhkSG5GgK3J/H0P05t+Cfde6TVDjpJcota9fEZfMzPSSKzhNRLFgXuLE/Tn/AF/6e/de6Z9yRTZCeGAQLI4cMt2GiwcoY7j6E2uLe/de6actt+Gl27XiSRaBhrdl02eUNYFZiP6cgfn8+/de6qo+RYBzRWOpR4o0eNGPN4kvoCNzay2A5/xPPPv3Xui046AaFnR10hghsyl3defHp/qeLf7H8j37r3QkbeglrGushjZAWIfhHRV0sqn888W9+690MWOppIqYwh1iWeONVBJtJpc6gAORfnkf0/wPv3XuhQSmqHorxTi0VE/k0lj5mNgkWj6FrWA/HHv3Xus+LV4FqWqKeFjVUyBS9mFOyCzEqPoSP9hcH+nv3XulLicBPUV0UOkmHIRQxqATHGVdioLOp4sbcH37r3TpLt7J4zIPSyJH4YYpIpm9Q/eDaQIiPrYAEX/JPPv3XuhMhRoY6aI6Xpo6MF0lClrlAwdUA5IN+f6e/de6daXKyUWQV5Z1aKWnR9SkSIPCD41ZrekEcWv9b+/de6jZGpx+RczVLvOshMn7V1YsWVQhP+FyT/UfX+nv3XumrIK1B4WQs9NLPLGY5ZDfTGoOkIvBAvwPzz9Pz7r3TJURvNTMyo0buxkkgcSRltJ9PhKfUAMCbn/Yn37r3TZWimpMMEFNG2TLSlm87SLTJbyABDaxNl4A+h9+690HgQEu5WQRFPKiBVVYpZTrexbn8Hn/AB9+6903V0cPjMc5eGJyC5iZVDgW0k2/of6c/wC29+69024pZfu6lXeaSnZdDPJqdQlhYID+QoBF/p7917oNd4YuhqauqEbrR0qETRRxn1vJHcj1t+Wub2459+690VzcFI1Nl6lJC0r+eZy173Bc2va3P1/2Pv3XunfzUgoqNKGGRZ1VzVSyESQ69PICcf4kG/v3XuneiqZlnVkiRV0IlwNV2AuDp/H1va9vz7917p1qqh29Uqg2cMb2BCsAvGn8fU/6/v3Xuk8094YoliJVjOscgT+1quC1v9gAPz/vfuvdZaZaoAyKE8amNWSVDZiPodLfn6nj68EcfX3XunOmjDyhxIY5TqdogbqzaiVVU/Fjzxf6n37r3SoxjxSvesR3kMvjklUtHawBDCIcH62+v4/2Hv3Xun2spoBLO0cEhgKqUfUGs1vqADf/AIn/AGPv3Xumww0dWJ5JY5o4aeFS0hAAaZm4VOeT9L/gDkHn37r3TfUx10Cif7ZUhWJFjQ6mQgNYeR15JIPP9Bb8D37r3WKonFY8Sx0MFLOsaXaHUVqSratZ1Hg3NvyR+L8ge690oIDUVEUEZoSrKSxVItTsCLBSfppP+9k3t+Pde6dtPjEXlSKBipCRxpp8ag2AZF/xvf8A3n37r3U6MPUqzARaUCoL6g9xa3I5+hvb37r3SxxXkphCFqE0vC+paguGR1FioBAP0I+v0/2F/fuvdCdgcjTzeCCSjZldBaXWQyORoDADkj8WJ5/x9+690c3484KKu3bjIop6jTHIqvIityosNBRBzybC5H+vz7917rZx+NezaXC4eCGDMVtPHkKWOSUqPGlKzWuUZ7kEGwt+frf+nuvdGqx+093UMhqqXOUm48fJUPI8VXUxpVhGN49DK1iAOALD8k+/de6eHx1dWOsdbRwxaHZ2WGcLKpHAQ82t+eQeePfuvdKSGooqDFoMnFXyJA7yI7qk8aoV02ZlFz+LfXg29+691Exe5tmZWCXHiF6apilBFTVJLTRSkAaBHIRpsBwLgg/T6D37r3TliqfZ2UlqIDS7dqsrCzM5poKRaqMAeiRtVhq4vqUEn68G/v3XumispdtVUjUjV1OaintJIJ1TxIy3UxyiQgsTwD6j+Dz7917rA9BS4tkqqGkxtWREzwypBFMY9TXlCSlfwbWT/bHj37r3XVNR1tb9s065KGOaRpGjhqUVow5KqD5baVvyFC8/T37r3Sklw0NdLj6WopWqFp3WRGmlTQCDZNaqbXvY8f4/4+/de6f8jlp6OsNBFekli8UhENO80MqKukR6xwpP0sD/AK49+690lKuP+NVX2smMq1aWS/70fio2QizMCzcsQb8Af0P4v7r3UOHbq4eqE0EFVEaZiEdK77aJVYG7PEH9QPIHJI+n59+691OqcvWw0M8UEEeQKxudAqUkdYDy0QQIw+g5Ja/PA4I9+690kZsHitw4VquDKZDb4kNpsXHPNBCJEuSVHoBueLm1vpb6e/de6Tu3snlcdT5HFnGTY77WYJj8hJUrUR5HVJYkaGaxI5JJBv8AT6kj3XulbKklZHDHuKnjjqHiZ41gmi8TKbLG0ixhrMRyBqt/UH8e690EubOahqjTYepqEjjaWMSgR+WAJ6o/8nJRXW9+AQQLm/0J917p2xUm5JcVT0+5jRRVq6vP9vKzGSIsfHHMEYgOQPUrObG4BI5PuvdK3HtiGp0mMM8aUrKhp5alVaolB51CU3INvqL/AOI+nv3XuuOW3XtbaQbIZOnjWKd0sY6jyqH1qESRE4A9TDm/Av7917pW7fz2KzkDVGPioWZYv8nMcyIkj+QlfLGukjT/AK/+v9PfuvdZ6/LpNBLSVmXgx9dA5WRqakad0CkHTzIbL9NQ5vx/T37r3Qb5PcVPjmWprcy9Zjl0QSVtPH4QJGc28rEWUAEm3+B5t9Pde6a5c/tGkrFoDu7TW1ivJHTLPTyyPIyBxHA7tb9JUm9rcAXJ4917pJS1mHrcvTYx925OoralyYKeV/ANKHlEKqLFQfUDc/S1gb+/de6F2KipKTHCaPMVeunSR41p28k8wuAwEKH6A8XJN/qPqffuvdJmXfcMCGnM1RVzK2geEQGe5A0l4nZWNv6g3H+v7917pg3Jv6SCmkhSgyU1f4dQSgppTJIG/wA2TIbg2sbixt+SffuvdJ7b2WocyEnztA2Mqodc8lRVwJojDnTb0qpZvwb8ji1iCPfuvdDNh9qYrLUiS01S4dQ80FOpjFMATdG9AuLcllK2Org8e/de6bqnbEYpK6GSalqFXWzMsyJAGSRXZDcapBwLqALfS/Iv7r3QS1UlPkqqpxUNOwqaNZLxzMI4vDcaHgjdQxAJ4XUSB9T9ffuvdJ9qncmEhnRag1lPRSB/tC0sllj5khBUfQgji9ja1+CR7r3Wdd67ZziQrnMK0DRVAQGWdaRUkf1B49JJAuPofp+Pr7917pZ5ShwmXwjT4E0s0Qi1AU9cKqQsBbU/msTyCOLWN73JFvde6jYXczU8ePpMhUy2iZIHnhp1FJGouESfTcXA/BI/3sD3XulPuOXB0tL96gjKyRMXkgpIPupDq5uFDEKwIHFr8/X8e690h6rNbXjEdRFRrPHFAZpIaqEQsDYKxTWtlAvwFNz/AIWF/de6CUZfJztlMtjMJBjoI5JYaMy1RaSpmsRrgppPTpAIvYH+nHv3Xugli2NvSTdke7znaWnrpojTGllnjk+4ikdQYRTKQB9eCFuLfm4A917oX/7uZu//ABeW12/oun77R+j6f5vx8/6/59+691//07Za+R0qFjWr8nn0oKWLlmjAsCT/AEA/H+39+690md4RNjKJJ/K4mcRJJpNm1LdgwH544/pf6nm4917ov+e3TmldXpqOsr5QspkjeNx4kHJWyi1mHI/2P9PfuvdI+q3vuOXH1VNR4uZ2ggLRaleRqeY2J1IebX4B+gNr/wBffuvdF5nh3nLPWT5Opz0DVNQ+mCnZopY3kYOjlibhRc2/H+vx7917ofNqdo4nA42ixOaxlZkqwB4aitlhWWZRGLKHnksoNvqSQf8AEfT37r3U/cvfWDxVHItNtysqImfVHJPPRfbkJ/acaraLfU88/QWv7917oHN3/ILaxWnrMRsFqasmih1PUVlHTGF/HoI0QgklvqDf8gfj37r3Sb3B8s8zkNux0FLttsfHBC8UtbSV1PK8njFh6GA9Sj68+/de6D3GfIuh3TQRJmcm0UFFLNA71EDLPUKg4icKP1/1IuCOf8PfuvdGM6/+UWzdr4iOh2xFUwVNYUaGRqZh9/ZLSJC8q6NJ59RJ9+690uU7y6pyAXJ5ramXaZyzmoNG0oWrJvIsYFxYtfkfj37r3WCT5B4WNVgxlFkaelmGiljWmMcqI5uI1KC3Itf37r3Sy292tNBFPWZHbuXho4JImRnfRPURThQfBC92e1ydQP8Argc2917peVvcGGwrr9xj83BRzor6pqZyq+RT+i30BJH1/HHv3XuolZ23s/Jwx1E1HVrCVWJWEDlixvYFLc3I+tv9f+vv3XuoY3jtmOOAw4bJM0xMi1KUzyUbBP0Owtxx+PfuvdMstZBuWZXFFWJQRMo+7jphErgO2vg8gE2Pv3Xulmu1ceJIK13IjdIikch5KheSQf8AD/D6/n37r3XCsoocdXCpjrjOES9PSNcCEotibclhfk/Xji/v3XuouHDGrqKrIVlNJTm0qRx+SNoiptpRCbsT+V4t/h7917rvdmGMsa1lNMZKUsvkkX0KBINWhlAvcfQfT/H37r3SIqM2lA8GLtKJ5VUReCzGSFrKHck/7Hk/4e/de6dGokSNKqlkNPUwNpkknpldJVI1jykatJF/62H9PfuvdPONo1ylKr5WcLLIr6EggARiBeNGNvofz/vXv3Xuk9VxZWUVGKxsSUdOFMcbBdOhV+raTcC4N7D6c/X6+/de6mbS2oivUy5eZ5ZmDJCytxFIB+pluBfj/Dj/AHn3Xuse5q/cEKR43HFJ46d3lkjaVyqIT6Xe5sb/AFHHA+v1v7917rnNh6zJYAU06yxZAxiUGmKh9YILKpH4B/2P9f6e/de6Q9Xs/OQwI8ldOzllWVjqukAIVyQBa44sOfp9ffuvdOFD1o2Lp3qamoqKipmPm8UDEKYnsVbm3q+l/wCh/H9fde6U2G2fSSyyvS1FXSyOjSVS1yNIt7AMUY/pPH+9/wCt7917pP7g2Liaeiqq7G1H+5ONy8tUFskjIblbkcX5/Tz9Ofp7917oJavI4qo8eLyuRGOcRRu/imCNPMo/Bb1D/D/bAe/de6TGZl25oH2tSUMD6v2lEs05Y28hYkBjb8gm/wDtvfuvdS3wW1q6kiqqOpneCoWITSTgBFcjWyeMHUOPxc/gH37r3TPU7VxYjmqYYpJ6wRPJG7UxjpzGoGgu45ItwPr/AF5Jt7917oP1jFTlSj1mOrH+2s1G1S6PHOPTojS3IsLWH4v+CffuvdSO0KaDdO2aLAR0VFHHEGknpYYwj1TR83eYWJUf0Jt9OLe/de6LXjOr6MSVtRTwz0+lR5oKWGN1mYD0xRNbk/W5Fj/Sx9+690oqTCxYWoxOXwENdWVdDMGro8lR6KSKnVgkkEE0gfU5v6LC5sebe/de6FHdNXWTmCWnj+2jcrMyI2mfSg1NC7LbSpY8hjYjkgD37r3QWvWP56pmpZs3KkzFsfTxxstLC0dtKTGw+o+t/wCo/qPfuvdJCvx1bWZF8pDjFx1OqCaTHy1kbVJ0gKYIlgFyf6gk8fT62PuvdBHuqgrhjs/UZWBkhgLyUcEwNJEYypaIRSVHJZeL6QB/sLe/de6Lrj62SpNQ1fX1LxOg0+OTXGtgRHI7RW1Iq8En88fjn3XugT3NtXc9XnhU7aqMbWYuns1Qkz+CtRzxrILHUWP0Kf1H+Pv3XuhO2vs2Woahr6ahqNuVtJKJaupbISM0dSosZUV2BW/15va/0Hv3XuhPzsFJJjGnzPkqY4AIGqSfuBUzr61qVeE3s1gLtz+fr7917pQ7c3LQYTBT5aKChnl0lRSVtMk8NXBGmsQzLIChvYAAi/8AQjj37r3RVey8nkdxVeWyUeClmoqyjQR09APGuMljbyL4YDawt+CDxf6e/de6KvX1VRlMTMmP2rNUT/cGlFZUNKksJjPrMMOsAsLEWINvfuvdB7kXelMdLNjTEEUmV5igcsrWLMrnn/WNx/hwPfuvdJypyuNoiIqCmhhkeM/cyHxs1QWPrEavwPr9VAueffuvdQYqAMBXfZlIy7LEsvqeaRuQsarxwCTwQfpxb37r3TvX7kxeMxsENEsxq4Cszs4KHyMNLRs7fWxt9ePqLfj37r3Sm6V3+KLsja9VW1FRCJMvQrqYo6NrmAeJLixsf6j/AB49+691tt7LxO283hsPMmWZqgU1PXVSt5pEdhAtv276W4P5B/P9ffuvdQdyYDDxSzLSxypT0sv3fl8LqKhympxDGS17kggW1e/de6DHKUcWV1NVPE0ETGBHnrDFUxutm8CFWuDfkra1uL+/de6TeLwP2C11RmsvTR0wAq6KGlqNdYywg+KNtKN+2ebC9/8AD6k+690n8RgE3nm3ydZjMhDRwTNJC8szokrK3DeKKysLgclfp7917o2+0KWso50nvFTa1hipnkYVEjG2kExKBawsOWJ9+690MkHVuXy2UjytZV3pZEpp4o4GLM7xoZJUmhUaRdjYq1xa3v3XulTkd0UtFGmPpYxTZNEED01PaQxonoSUog0kWHruvH4tz7917rlDgoMkw/yc0dXUapZ8yge7GVBrip6eM8FgLK2kAc3J49+690HG+8XkYkgotoY4yZCGIpWVFSEEqUykkzOFLABrXvYH8f63uvdVZfNr5hx/HTYVZsnbopK3sfckHinLMHmoaaYaZamQD6af913UE/n8e/de614v9M3ZeSyFZkBlKppamaSoZ/FI0fkc6tWplFmv/sPxb37r3QwbHzHYmYZKrOZaDEYtmj89fX2p5nVvUWpYLa5PobEWB/P49+690+dq9iNlThto7QzGVq6YVtP/ABHKVTtAsuk6WEdMblUAvcX+lrmxPv3XuhDqu3OrdkYamocoKvNbgWBadY6ceamRHi8I0Szam4J4AA5sQL29+690iugavcdduzdOdfGZODB5CCoagSsSoiWaRyTHGFOkMFB+tufxbm/uvdDFWdd5DMbe3sainljrJMDW11FFNJeSXQpe6C9yTyLf0te/19+690QfZGF/ilZ/DKmGSnJlaJKp2ZftZ/JokV0Qj+0LHVcj8C3v3XujK4LrrfezZYanHTTV1HUTqXiopAikIAyLMW5NwQSBbjj6+/de6G3bO8944OuV9yYypajmqYqdZ0jZoqVW9NlLA2YgDm17/m/1917o1O3951CyqampnmoatFSkgqlnQwShf2hHKjDUD/QgC/4/J917oR8burIVmUoZYIq+KczpTTrSeaKJhGNCpIHsjqRfkg2+g/r7917o0GAz1NNDH9rSCmjQGOo+4Y+T70kCxaMgEhjwwHv3XulFRtvCopcvjMpRpUUTOZoGpNMcsaafR5klsCAObL9fra/I917p9wWVp8ZBFDXQSh1jKNUxQPdfGSRCsg5JBB9P0/NvqPfuvdOW39xY3J5uSKmpqmqnvIRLPHGhiUEMWVSo/oOD+R+be/de6FXE0W3MhJO8m3cdPl0dnWrqbPUGNks4SIkiwN+fyOPxx7r3UKn29VY1KisgdY46sSItOkekRtyyMj2upa/44/4j3Xuk3UxZBKeKKoIrKucsFaFFJiWNyddTOwuSPoQSb/W3Pv3XunfF6MhPIhqGo8jTp5I6byKAI4QoaVS4Krfnj6/n37r3T3kquWOL7mrZJqdo2jaRJdTIQfWWUW9P09QF/fuvdIGOrDw1MkckFQZC9VF44nWVTq0BEciwH1PP1/P1Hv3XulPSQY7+ExTUmPrErA7z1ki+uncn/dcn5HJuLWH1+trn3Xun6up5Bj6WrqjpSCFkiiXTKGjP1jOrhf635PNvfuvdBwsVLkGqKt6aRBHIaZXp3BnRWNlaRrjj8ELYk2v9efde6xzQfaSUtTRTVFQFlEccE8954mvpLxx/pC3sfVyPxz9fde6R+9dkS10MQyVRdZKnyS1SqhjRi2oqWjJuxHH+H+tb37r3TKMbi6XGiCR3hlppFkgpBP6ZFX0iaYSfpU8E/T8/1t7917or/wAu9gYjKYHD73qEbJT0/wDk2SWhp3lZaSGPyIskUFmYWH6vpxzx7917qr+i2vJu5q+poqQxK9Wq4uNog5mUDhUcc6lsS1/oLi4tb37r3Qeb62bNBl58DiYMgc1DTRtk08RjWQzxjSYUbm34va3+x59+690UbNjJ4DKVCOJVlgn8c6upEii+llIP0IJ+v4t9ffuvdNMeSjYSPHIBM78uxYPF67l42B45PNx7917pcYrMvAlRR53xzK8EXgqqhvJPGXXXeObnjm9gbW/x9+690qcS1I6O+Pq6rww+QmSmVpVR3X6zpz+f9459+690kN0yw5ClejWE1NRBy1QolSd+LklAL3v/ALYWH49+690g8W8uJrEfQ0gkDuI2N5FcDSjBltza/wDQn8j+vuvdWJbC+SsG0tn0MEYiWehozIyNG33EbwjxpBTsvJJte3+PH5B917rLT/zL954SrUx7YganGiFo5pC33CqfRaO3B4ufyDfn37r3QuUH81WgTDtA+1DLm55DG0lNGIo2pJ+HRpPqXB4t/h/j7917pY4H+btgaGiTGZ7ZOSqVpSEgiWdV8bqw9dhc/QA8/wDE+/de6Gza/wDOK6ow1VDJU7VysMxMU3kgijljPq8hWdzf8kgWvxb/AGPuvdOu4v51uxqnKitotrZ2pne3jkMSRxxyxAFZFUXuLf7xa9z7917pl/4ep20cnLUU2283OxpkeeVyqqKkC1lhj/FyeP8AXP5v7917pHbg/m5ZDNTCoxWwK2RZF8TM8YAlaUgrdx6gpBBH9DcX9+690z5H+Y9vXO0FRPR9f5WBo6eKFGClYnPC6ZSeDcg8n6/n6+/de6CKf5w9xtWU1VHsuvJgnH8Pp5zK1IZ5GJALILf61/oPyT7917qRN8pvkVWNUV64KWKtnkRjT0+PqZkW8hITnjUAR/th7917oQNs9r/JzeKtS5A1lHkpZYUoKLGUMbI9NUIx8c5mKlSx+o5APIv+fde6WdLs75C5Kueiq6fcFFPTPLGzx5SlSCOqCeWVGsp+qkf4A3B5Hv3XulXH0x3NlxTvUJIJKqOOKsFblawVTSxft+WNqYAfReCLcc/nn3XunvJ/GbsWnmxNRX7jienkjmieJqmtyawqVDWeSSVGN29IDC4PN7ce/de6VtN8Zck2j+OZaekmeGOSCGjDUSCy+QS6WZja9lbkBh+LH37r3TZWfE6RnFdWZmtmramGVBUR2FJDE6XjjMS2USBbFWABAtck8+/de6TEvxeeDEQ1j57NxyrP9vSu8jVNR5YmIEYQkcFgWBt+R7917ouO5+gu6Nq7wx9VtXNZbJUlRU/fT6laWaF4jqdAim9lJBsQDYWB5v7917qybLyb2yfWGNfOxjISU8NPFmJWmFLRVUWOovt18FHKbu8okSF1tz4z9ffuvdF56s2ngVrTRVctRipBHKBQpC+lpJizU8YjW1gVVbN+Bfjn37r3Sx3vtNtr4aOsbfVNURvlaebVKUpqTH1j6jHBD92pPrSTS2keng2PHv3Xug/6s7tqNn7mn2/mMxTVOEq6n7FPsKinNLQ1pr/NQaIHACo0QaBwpJLXJsOffuvdDBlPkvvHbVFksfW4Ns20VaP8sSOmkRaCptIH8DAqJYwAn0tpAB/oPde6M70H8hem89Q5TIbu29h6KqioJQzVOGomlqZ5kMzAEAlpA/pAFrWt7917oufa/a+O3pLkim1q7HVVB/EJ8bUxUFLR0OTpYFMVJqjYel1j02A/WAARfn37r3Sf+Pe1T2Ni6elydJE8dQ1Q7QSUNNSTztR1GlFmqHW0TEnVcWsOP6+/de6NpW9Tbd2guYXaU2JrBQ0c02YWWCnqcu1VrMIoscSCGj8upGcWJIJPPv3Xuq8vkBujtveeFzW2NhbeqaTLY3HwY7KphZR9w+uRFpI6+aZx4lWBGLrHcFghJBBB917ohdD8UOz984a+9Zhs3L0MRFGlbC6JV1FVKQjiCn1enWGaWS9rEFrA+/de6TeX+NFXQLBjsvmajF19GI1qWyOBleAK5EVO8Ro0LGKUsmlytiSQDcED3Xusb/ECfI4Cqy1LuChrMz5ZI6KiOKMCApzHHVyyBWQMeFPNib2N7D3XugIzHSHYm1ljirdrVKmdaiV5cfFJUuJFYqUcoCrX+oP5FrAcAe691YL8IqrLYP8AieyaiigxsmWx9fkq2CuVocg0MGPend3eYKECxu5AYG4k9Kk2t7r3QmZ2tl2jvCjr6GJqVIcqJq1KhEAicya3jMVuSbkg8cckA8D3XujdZadt5bVGTplQxvKgqHSMmEyPTi/6ib/05va1h+PfuvdABUrWJFNSimYyUoBgXSSHcsI4JaeP6k/XUb2txx7917pDV7Vxqq6CrkhkdLKqMrMNIAJ9Km4tf6Aj/G/19+6905FsbmYbVcTwz0f26a4IrI6rAo/aRw1jawv+T7917pQYzZlWxpqg1BpKOqaVSHKp4uSI2d7D6ga/9ibW4A917rnWYitxEUz0VTT5CGYiF5BL5JvLfSUiYni30HBv+f6n3XunGo+4x+KipMfBK8tS8SVMc0ZmUgqHldJAbqOQCbcm9hx7917pzr585iVEuJdo46ygjhrqePS8VVTIoIDPICWZSLfQWIsBYWHuvdMWJiytdVR5GGdqqOKqjbTI2lBGoAZX1DnQbrwQOLW4t7917pa7nYpkaWrigSWsmovDTmC8jUzCxbW17Kbi/wBefrcG3v3Xug9y2YyeX/htGMjU0lFS1ieeKdkfTVJ6ZJIgwBCHkEngf0+h9+6904CilxtQjyPDPPDYUuUpC0qkSfuqjMLhW/BX6j8fT37r3SsTdeZyjLTztLKYoED1FRHGxZwSoigLcmwsL/U/7b37r3Q6dabdTMa5KnwQ6KY+lVkicsR6iPD9T/wYW9+690PuH2tHj6KSaHwNLS6AiClVkkEkmor6jYBbG5H0v/gR7917qImEp6HG5EVdVLUxPVSy+OWOSOlx7SLqYaz6QbkkWUgjjnn37r3SGj2/NVRT1UuUVqWikWZaUx+VZqdAsl5GTTquORyCB+OL+/de66y1VFU1lLUQ00MtPT1KCopVp1knenEKrqDn1aAOLG5+nNh7917pVZPH/f0uFlw0dXj/AAzyNWKY2NNLQv6mVQBwASA1/oR/hz7r3Q47P2rPS1iZGhdVmWGnhowJWcu0a8M0alRe4/tA8f63v3Xuj37Byn94cNksbuFFq6emp0FZTyMZyqLGqiOKKW6MC12sLWuQTcX9+691Xz8sesOv67c6w47am1cE1fjYzUS1FXRRSzzCay1T47CS6WTSqKpljLfUEmxHv3XugFwe+utej8eaqk2bis9WNWlslXYXNY94I4bmcpHHlSrQgXJCqWT+mkWA917qfvH5yQdibfqsRi9hU64+hMUVBU02VxOVnpIpiqyUdXSxTlFsGJGiQ3FrgfT37r3SV6+7Ix+JqZMi1Fu2OV/+BVLioqdYdAa7GGGWTSzAfQu/AvpuLn37r3Rp4+wusN2xQVtdhNxR5BoQhrKvGxUjU6RONEs0gkZWuOTpYm1rEkm3uvdSt2V3VEtK1LTRV89U0csao9HNM/lYA0tRUzUvoUW0koXJT9BJII9+690haJcDHQ0mUfZ9VhsnRZOKnkyJq4YKeelUBp6+EvpLhlYM0Ze9r/W3Puvdeym4osNnjnMjIoxeOqDUxrFVRRQ1cYtGIWgb/PXFyCDYf1Nr+/de6kZ/u3Y+6qKqqaPNbPxldRoKtMc2HlklaEp43haWNtHkcAGy8X+oJ9+690FNXv3pigjpa6nr/wDcnLIsk0eNirlBkqW0MjGUuoAa5ChRYccWHv3XukrR5OnbclPnNtGSrp5qxosnLUSzDGpR/wC7Y/GjK5BFr2F735t7917oU8huLrWnFW2SptsvV1cyWqcU1dLPT0iKRNFLSs5ZOCQXGong3uSB7r3Rd8N2/wBc/d1NPjK7eVDj8Vnvt8JXULrPjtMdRojx1V5SWBZxcHSABwbn37r3RYflf2Tvqs3THhclurdM23su0MUcdMBipcUtUAUaqmg1aQoP6dRuOfpb37r3RCcRuvujrzc2Yp9r5XceR29VGoppqqevqKuKWlubVUEaFo0PNroCSbk+/de6HSHrjJ5DaVFU5DaW8NxZLckT5SopaTEZCqpqaUS/tVdT5NSrH9Wf9i5H0LXsPde6HnZHxO767R2ytRiOp8XJHjaZqOkyOQoJKShqDTAGingSpaATKy8BjGAf6j37r3Sw6y/lX970G5a/eO4tt4D+JZWNxHR02ZxNP9lrbU8y0YjaOM6PS6ySOG/oDY+/de6L9m/5U3fOz+x8rLNtKXcezc1XSTOKM/fJTUc0vkDRVtLIbNGxsFt/sLWt7r3VkXRvws7E2fja80HXGFoMXBTUsf3GfqJ4MhPKpAL0ctO8ovYliHRQT9SR7917qxLp/wCLeLw1fjc3NRYWjdJFlyNFTUcck9TVO1hIzwm1wSCWFiT9f8fde6u96ewK47HUYEalVjij4BUkKoAufrwAOL8Hj37r3RqKFESnRtPpChSzycC4uAt/8bfU8/697+691xqspRUgczTRKoBsqt+79NQFv6e/de6Rdf2FgINKNkqaNmYALJKqn/agQx/B/wBb/G3v3XuklXdk7edjGcpSXL6T+/FdgL3sNXH0P1/1/p7917pK1W5qauVloauNgzAC0yEsGOmzEG/+IP8AxPv3Xumeozs9FQtUMonaI+lNRLgBjqsF+pP4+n9OffuvdKTAdl41qXVPUCLSFDrJ6GW4udasARpA5vx7917pJ74722dj8LWS0mdpqirUPTCGOSN5RKx0cKD+DaxsP6k29+691rZfzTs1g+wuqM/gIZo6nL/cyZEzyafJFKgLa7kXLAEDj/Ye/de616fjr2fVbYOQ2XW1kUv3UrCmaSQ3MitaTWCQBf8ASBYG3v3XuhT7Z7Kxe26BpZ5oVqiJBDTx2ZWZlABVwxuCbnm/P19+690TzL96bi3JTVFBPOIqWaJaVY44SS0MVzGusc/kmx4B5FiffuvdJnAy1K+eVQyXF7J6FYn1XZh/h9T9R/r8j3XuhbxGZzDilpjWVCRqHZBHKgCqx5C2/wBjx/sb+/de6XWLehmSSmrVlaR3WWMsWRVkdtOt2Y/W34HH9ffuvdOVJjKUVANPHNTq7yeaZpNLzx35VNf1+ot9ASTb6e/de6F3Zs/2tQlI8LrH4yg1tp0hiArmReQf8Dbn37r3Ro9qVVS8ckXgDvF5ESrlJbWj2WO7AG4HJv7917p0zGQyCRKYYZpnIUXjOtI1U+ostri5+n+FvfuvdYMZPmshHJIaeqdKdEsSutDGeXvccC4+n+t7917pL5HN11H93Uy0EeqEiR5GAEv6iqKAeLA/jn8/7D3XukHkt7VGh5C6IySReZVKrIwZroTquvHP+sLc/S3uvdLzadc2U83myEX3Dq1TDGGAlqQq8orjgn8X/r/W/v3XulXhWM81StVQo/ikAjYuGmDG5AOoW4J4t9ffuvdMO+BiaWOogq6iWJKqKaWRYHSUGWJQ6iRW4sfzx+P9v7r3VMfyGNRW7hnKJIIo5pHJ0aLp9CNQt+AOefyf8PfuvdAfioFUgNJcMdcacW1qLBOP8SSR/vj7r3Ql4RULxlRIxiACKE9LyFRrDWt/Ucm/+9+/de6HPbtfTGCCOvpFCKDTjSUkmY39Fh9QLtx/yL37r3QuUMVVh6c1UsP+TyI0FPBJEZE8b+tWZm+jAchvqD/j7917qTFHDVxLJGkC0/gkWqljSzNIFvGhDfT63/2/+Pv3XunvGT3NJonCvJGBTO2mOLTECWJ5v9eb/UkC/wBPfuvdOeTqGhpkqXzEVbO8QYU8ID1Hl8pAZtXHJ+vN7W/J4917rlSZCthqaeFmZppo3+4BNxGZow1gP+CheCb/AFI+o9+6906SpA5FO0TsnjSVUZtAI0lyWkP4vf6e/de6zRBJ8e3kpmARAqi3jmBaQ6WsP9awtwR/iffuvdM1VWzfbRRsksgMjyeNVBERLWJdrkjVYA/T6Aj8+/de6cp3qWhiqWdPDFOxRCrMG1RosgUj/CwsL8AHm/v3XukrWh5vJBRMskk1nYT6QojuTMLf1UAaQfqf6e/de6TstCI6XVO6xxiVoQCQk8rMv7d1+oHJ5544/p7917pqq6Z6eiMk7U2toZlqE0sTGoIWJkDE/q+gt7917qLVLTtT2pSweWKLUjAI0StEAWYA8/k34/3r37r3RVt95hqWunpfNIVp6grz9WCOAoYi/P55+t/fuvdBrlTBW1MNQJEcV1P5XXktCVlamkiJP5/bDf6zD37r3UajhQVehGKxOwjBsSNAN2L3/tE/nj37r3S8i2/V1NKs+Ps6tEZiusxqsSSiNpPI/BsAb3P+p/w9+691KrcBkaXFU2SnjApKhYy7iRJD6wHhACH6t9D9LW/N/fuvdMNHCtZ5BEyRJFeWRGa7MEN7xqbfkEH83uP6X917qMCauWSWSUIFlUxEkJHG6AaRIsZ/I5/5H7917pzgkCSxvJEkzCSxniIEbamPC/ni3+tf68e/de6cyBGVIEkUgkEjuSDZb3RdJPAI4H/FB7917p5qcp5Z2EaSGNYI2ZHIS1hpJ1C4/wARwb+/de6jyVUZgEbzTBZEeS0y3vM3pjXxD6/Qcknjnnn37r3UjIZeskxsNCaeN46OARs1K2gaSxl8tVEQbsL2vc8cEce/de6TcEE7OkssbxBbSxuzNGCAARbUoNiP8Pr7917oY8LTCbH1FYKwmaNVWOljKrUzq0esz2kIsoPpABJNvpz7917pLkPJUlws07pGzMr+gxLIoJDK+k8Hn8+/de6eaLyw/b+NmSSYM4C6Wb03dW0f64A/r7917oRMNUx0TpW19PFWmqhmgWGcKjrUOLLKbXPH+2Nhz7917pa4SlkaCOsqXjpIYpCIpQQbRCQsIkCWB+tuSDx7917qwz4qZCig3FS1uhpxLIsaRxIwJYEKSdQHF/zzax9+691fz1b2zFtfGNE9RTz/AHUkVOKSqLARm3LPIykKADbg8+/de6Mdt3tWSatpUjx2O8E5iLyGpIhQFgRp8Ya97arEgW4/Pv3XuheXc8tdLLPT0dDNOU8UgSQxrHGBYMhNwTcW45vz/h7917qPizX5iorkpTJBTQxn7xJpnneD06mWFEv/AIN/xP09+690x0MRkyMVHUUxrqYyG1VDIVqIlD6QGp3twT/r/nj6X917pfwbbxdNkYKmjqzjqhCQZJEhLSWXUweQi9lvbkfQEG3v3XunPeOGw80FhHRzSskL1tfQrdyCupn0IT9TyfUD+ffuvdIfGZZaSJqCiqp6uONmnhhsCX0Ly4kBPABuVNjx9ePfuvdQF3Du1pZpzlsA1MAz06yweKuiRH5QqWYFgB+Lk8G3Pv3XunBewfFUxPXVMD1CRoII5JYoLMLqSEJW635tzf8A3r3XulF/euplV0Cipq/ROLVEMgmRuCimOQ6QPxyTb8C3v3XumWt3jlFWSaXFVEc6BhAI3mqEZgtwYkjHqt9DyLH37r3WfY3ZIzlU2CzeEq6XJAzaJHeTRLGh1KrBCoB/A1cgn6fS3uvdLCuz9FimqKthS0dKiPJIJXMji3DRsSCFYc3HN+PfuvdJqXszatRFHTzx0g1QiQTeNXpzGOGWSwFvx6je30tyb+6900ZbcOFONpqvHYinkhYF/uI/IohB9C6WSw0kEn6Xtxe31917qTicrTVkTI4WShiVWEtMpZEtGfQZBcgggm/N+QAPz7r3UeWpw8kRULHJpVmDlBLO12NmLSaGZrgWIBAFwfqPfuvdNlN/Do6StWWqnEbIZ40kRAyyILBtH1BF/wDVcfkX9+690y0Ll6+mNKBU0lTdJ5ZmA0C2kyMH1fQkcC3+vzx7r3THnWxNFGkBAq1kmkCvUUST00kiSWIsTYFTYjn/AA9+691AocymJraOmppKaCpmF4YBH9r5izaxOsYuBfkaST/W9uPfuvdL8bsWanMkeCiatkmEcjtOEaV+VbyqSPSfqCCQf6D6+/de6TdbtWTJeeaWgpIoaia0iTN5aSL1gsVhJNiR+Qw/1j+Pde6aKvrPqmtpkq8xVZf+MUUhkg/h01QtMlafRDUCNXBsqrpADAG5ubce/de6wDD7MwCQz1/3y1NNzT5CShKSAycqHkSxHH0UXtyRc3J917oQMTl8amMB8jTRzMPHLSQgzSQLc6SrOxNvyQAQPxexHuvdJDKbVwdZnIMtjpZ6GqWb7gOsiyRPKoASNg/HPOr8Hj6Ae/de6EaOmpKmgeqasY1NJPokVYw/l9NpBG4Fh9PVcD8Wvb37r3SAq6rcNHNNT/wLHiOpeSWFp/FI1RFpOhwWtbm2oWuePp7917psxG8MvhcnT1M2NFHE9xWNTyMS/wDq38ekhQAf0/kX5Hv3XulRUb7wtS89RITFRiVZJhErl7IGtJq0toLX+gHNiCRb37r3Qc5zfO0EzuPyVVGIshXOtJTSRmXzSQhlWKSeFbixDEfg/wBfwPfuvdLXcO26KBaDLz5eehoZStR4DNFDDICiGMTSvINQOo8aRYcck+/de6BSro9jbhraqroszTzU1HVzUeT8N5mNehAaGnj9KsFBIPquLgkC4v7r3Rd8pNmds7hrRtTJZuno6LIlqWjYftNTEapwQRaQH8H6i545Pv3Xup8fYvYEc4mTDy5LHedZGHiUpAzKbVE/jF0Fxzybc/i/v3XuhWpN07hzOMinkrKF6qnCxikmkFWBK51CKJFI4t9WuB9Pra3v3Xuljtram793Sf5RlKPEtGjPFH9tGsbFAQYfESQQf6ngfXknn3Xusld1bvvwzVH8cxMkFLC/2LiMNMrAktI6IyLYWtpCgngX9+690XihzUm0cnVPvP8AiWYroq6Q46ro6CZqWKG4KsKWMs1za1iSD+f6H3Xunz/T5tnXp0bn0/xi/wDxZ6r6eHyX02/1fFvr+fp7917r/9REbl+c/blNPWYPA7coqnJiV2EiY/KPURc2aIJKEIH+F/8AH/D37r3UPG/Jn5BbhemnyWLrpJIkj1QQbfrHSFnkHjqJtUh4H0/NrfT6W917ocKftbtzx0FVPRmWskilSdP4HMArxglH/bsVjIPBKk/X37r3WbbHyB3NiautqMptigqmsUyMMFNXGaQE8hPOmkC3IHNj/X37r3SE378n6aPNtkodlVEOMp1SOWOpqY6OeSoHqiZKeQXbn0i5F+f9b37r3T1RfLzY1FhBVZLYNVLW1TftD7enZZJw50JIiEm7AHTqFvfuvdL7Yvyc6a36HptxbOTEY6hIiqg1FSlVkqeAJCLEqfqVS5+tx9ffuvdDrRyfGDOqlUlLjaSnEIjNY2PfxRa/VE5qtDLdiBpBtb6fT37r3TnX9Z9DZLENU45sHWFImkihSKBo5JyvpacoF+t+FF/r7917or+W2X1jSz1lGdqYOmqpJJAzSxRwRvJqIJjQXANvyP8AX/A9+690gMBU7C613ZJU7ixEVRt6vxkkFHVQwrW0tJMpGqDwvq8dzyugX/Hv3XulkO1+uvFVfYqKilW8VNTGhcxhpbFBYqLFfp9P6X/Pv3XunDau/Np1NfTNkMRNQxxtZXmpVss+r9qSNG5P4+n4Nh7917o4Ga3dX7d2U2bmw2NzmLhpzJSQLRRtUBCllkQsPTewuL/0/Hv3XugD6+3hleyJZsnVtTwwyVLwzYisUXSEkiExki/Fh9Pr/rC3v3XulnkcQjZ6ipTjWxSRLpaSMCSjm8YsAiG99X1tbj/effuvdCHj6PMYumqRTYJq2lTQ6yq/kEgdSS5jsbX+hA4/AA/HuvdPGDk8wLR+KNpdQqcXp0+GTUbJpN7H/Yf1+vv3Xun7clP45YxRs1Appw5p5ojouQNZ1kfRuPpbjn37r3SByqREUs8tLMPHrYtASzyENYKWYfQ/UfT8f1Hv3XuotW+AloTNRuYS0wDLUsUniqpBZlCg3Av9D9D/AIe/de6CvcGWrcD5qWqyGVrlmaNoUo0KU7QswPjYMCAPx/X/AB9+691g2vt7M1WTbM5Gmm+zkUCmknDt4ok5VV+vpP8AvP8ArWPv3Xul/uSq+1ii+2aSpEoaJqdDaFRbSXZTa5/HPPv3XuuGFG8shjZaekEdLTiypI6KZFpkNiUsLgH+vJA9+690IWFx7PDDC8YrajyKtRIzeGcIpszaR+ocm4Ugj6e/de6VWZpsdi6CX+H00aiUK8rsS0gdje6hjci/+29+690GGXlnjhjyckLR00KyI7QofLIpB5dTckccf059+69007frKOsyC1xzKDGomiKhMcsctJMDd53nJN0YcBTf/C3v3XuhOj3Bh6VZPPSR1dNMC33YAVWl08FNXGk3v/rf1Pv3XugzzPYmKnqWxkVFUhVufNTuGWNl4ARz/U8j8fiw/PuvdK/alTRQ07tNV1LmqXWxllIeNSQEQIeCDz9P949+6906ZT+CzyxUOOrJZJJbM6eK6sNF3U3AF/rwP9b8e/de6LT3ZtMRbo2pQYjF45pctTzJPW1SFZGnFtECKPSG5vwb2+v+PuvdMFJ0NX0lE2RrZ44aiAipMsT6okYEvZ78kfjkfT/b+/de6ZK7aWez+QNBtTOYSHIyBSImIllaRV0s60qEjkcE6eP6e/de6z5XH9n7OpfszjYMjVQxCDKVn27SUyI4GsxLKABpW5sAbD6j8e/de6DTapylVuKp/wB+3TZIazK1R9uI5E8h0kNIgFrG/C8fX+vv3XujF0fX+CngkyeclMlPNTTUqUlI0UTUtUy2SR5r3YJflfqfwL8+/de6Ahtv4nGZmaiWSGapnpp2pIyksUc0xLI6qyBVX6/Ww5v9Le/de6Quf23u6nxtPDgjHjapJ5jUSTSaqbwytYIEP6rDgH6X+nJ9+690XjHV+WfcFbtHcNdesFc8immlYyVkNjqjRk0hdJ5P4tbi44917pf5nCR4B6auwE4RYgEq3ncHzxH9SyaiQxW9gbXP5v7917qLJtWiyMf8bpq96MxlZaqGJnkiUP8A7tgZDqCA/qsQL3FvfuvdBz2dj5M5gK+jqaapyFGojjiqkg+2EpNk9Er+r6XuQRxyb/Ue690X7YuA2ngsrLhMhQLPPPPEpqqg3o3hmUlqcVExEasCDq4IB5+o4917qRnutsS1ZONrYqOnqAqP5krUq4pKm/ldYJaYsGUW9P0HIAtx7917oF83g6nA5K1fkp81lC7Sfb1MrpTUczKW8EyoQLjgWa/5/wBj7r3U7AVk9dFVrl5qWgoSzNUF6uOOOOOmciRYYHZAeRa/Jtxe/wBfde6CXdO66QrX0OE3BSJjEkqwIpGWSaRk5MtPHBco/wBbAtxx/rD3XuipSzVNQzihzm7qd1qJfva2arqDR1mokJZCbqqg2str/nj6+6904U+Lyla9FTwZR4KV2Ro5zJoWSTTZ5buNQuDYkm/+ufr7r3SF7Mo6oV+PoFnjqvHphNYfFDcKQXLkgFyeebXP+F/fuvdB1W0GGFXDS+aCKeIqzkMz6z9dQF/pcc/7Age/de6TFfmZIJFgjrIJPtpXaKZA2gsOAVFrWHI5/wBY349+690wVWQlqWdqnyzSzN5tMasPqD6h/ZVR/S1re/de6iYDLw0m58JMxRYaPKUE2sP5EDJVqSP2+Fta11sf68e/de63SOttxYik662PuhqB6ekqdp4eb7iSIR3VqJX81QVsWBa1yOTx+Bx7r3TfvLc82UoKeqx8qyPVeR5YIY3jBguNDaiASDa9jcj/AA59+690W/I1bYivlSSkfx5CYSSSVGTSenAtrkmghIAuR9ADe/Nj+Pde6WUFBtnJ04P3TI8ER4WslYwgsCHeEXP9LCx/p7917p/23UbTSd8RJlZamKmkiEMJ1meolKgPHNHTj1qfxcA8/S1vfuvdGkwxxUVNNWzRTXgpQaOmoYfIkESR6yZ5UK+MKLkmxItb37r3Slod15XJUOPqcFuKsEMTyR1S0oQwwj9UbAEAyLcWP4+v0t7917p7++ihiEDNTw5nKz6hlamnAGoHU5BsWGo3JX6G97e/de6U9Fm4KWnNLLVSz1sQcs9HG8Lhv1EMZP1RkC30F/fuvdEA+X3zv68+NmFqaGjnGQ7IztLUxwY+hSKpeGyFadq6U30KSQTwPz/sfde61S+zu291dtb2yu8941jV2SydVLOZXKSGAGQstOqFQulRYD8H/evde6g0eSwlNQNVSVuUNUHjH2R8dPTzvYkGMoQbD+o+n49+6908yb3hqqaOmpaWoqahIXWJ5Kkyxx6bnQXXkfS34/3sH3XunjrDb9Vufchhz8ow71d446hIkaDxngBXfkE/1Fv9b37r3R4Nu9DbUw8i5A0VFmKpWV4a3IkShXX8qjgg/T8j/E8+/de6NFgMFiqrDVYlSJKmjpmcUdM0cR0iwQwRwqAB+P8ACx/p7917pC4LGVdLnKqryFTGKSekqKSGldzLaIxlZItUn+BvcWPv3Xuqq9z1dXs/sHd2HxX2viGYqRFKTG3jSaRpAQSDYrf6gcfj37r3Rk+nO58ZQzzNvOrjaPH0jCmb7hGkeRRpJSEjkt/Z1G35uObe690fvZHYnT+88D5VrYo1ppRIsOU+3CtLIv7kuiQl3CEg3AsOOL39+690tNt9f7OkzCPU5ZKyOoJqaB8UJZYIwB5Y1LlgCeTe4tbj6e/de6Xb4jIY/LSxQRGtoquEaGjco8XFxOI4xqsAACwYAH/W9+690vcI9NTtFSfeSTvkKe1WaaOSf7ONW1GoKy2AZbG5sCbH6+/de6FimyVNjXSWurZ5kkifxSSNKk08QUCPSEfi4/A/Fr25v7r3XOr3lR0lI1WA89HRQzyACKJAZJARFq8h9TX4uQT/AFJtx7r3SJ69zsWezGR89XUU9ZSpenjkaOOJ4ZH1umiAgc/1Nz/iPp7917obcdk8nT137ZoWiTUYWp5GEyaFupmK3K6h9VHBH4ve/uvdMmf7IzuSqI8bRGGGKOnkMs3laCB1VvUDN/aYc2FwPzc/U+691Hoc1kayFZ4pJwlGyQzQSN41lmsuo+RDZkt9LcHn83Pv3XuhToKD+IMsflFLJ9slQxiZEkkcG4id1tdf8f8Ab/j37r3WOSGWqp6jFx07NUhmcTVZuArEl41a44AsRe3H+8e691lxdHnaegFLTUmNjVpbuJg0qyRC41F1u2o/UA8c+/de6UtIHmrzDaSkiFMyeKGNVV3CciRV/H10k3NrX+h9+6905S7WOSoytZXrCkanxU7PJG4W51HU/wCT+Db/AIn37r3TYNs0njEWPaMSEPGsckyqkYVbmoWQnlv9iR/Qe/de6QtdtkUtbHGA/kfRLGqvqlqmUgFjIp/wJvx+PfuvdN+48jjoaD+Ck1DztdvBfU0dR+rQrowsQSCTxcW49+690GWQeWogmeWiLIYBQywkI7mQ2McocXuALX5+vv3XulBsKDAVmaxWM3Rhfv8AHzlY6uKs9ay6iYQtxfi1rixFv94917o26/GLoKop42xfXeJx0sLfcrWUmmCUPIQxKw/S5vz/AFH1+vv3Xui3dk/yxert8bnbd+I3Fm9vZCvgCTxwqkhRVNgutT+jiwvyDcf09+690SPuL+SzlN0TTZLY+/cU1S4DQ0lfTvC1VMp9VPLKwsHa36jxYk83v7917qr7s3+Vj8qeuJ8pXSbHXNYyhBlmqcFULkRJGCbLFBENXFhcG/8AX6cH3XuiIblwm5doZCTFbm27WY6qo7xNRV1NPTzIVJUOIp1X03PNieTb/W917pJ0m6q7DTyfYCeJKkaalI1YBkUn9xVsbnn/AFiLfn37r3Su2nl9yblz1LDgcfU1ubq5RS08dHjXrpSzjSglhhDf7H6WP1PAHv3XujoYD4R7+r5Ytydi1lFtSgcLMY2ZXykwZNbmKkRQFB5Fj9COfz7917pLbs2n1509SVz46A7jyLMwp6rKAuIg5NmWnX0ggkW/PHv3XuiJZ1q/dmcqKlKeNUV5HWOFVjSM6rCyL9Pofx9P8Pp7r3UKn2/VSRVktNG0T0lmLAEslxpJ+vH5tx/jfn37r3TElFUvJJ5QWZWszty8hAHIJ/2Hv3XunKLDyyN+5GSbWHqJb6A+oD88D6+/de6WtDtyeeFYXV2jsSsgBBXXwbH/AFrf4f7f37r3TjQbagx7NJJCzK7LGradbFb2LNc8c35P+w44HuvdHH6nh2/FXUn3WLpqqQRxQoshUiVGUEhBc8jn+v8AxHv3XurIetuu9mzQ1lK9LBX1FfAKiWiCKsFIlidNrXuBb+nP59+690ZnaPx72fk8dHRww0KtJJHkR5Yg7pGq3AhDj6ltS25ta/Pv3XuhNpvjzhaDHx5gYs1xfIilEaQ6ZI30fumZEB/b9JU8Dm31I9+690IVJgsDQz0k2L23SY+skV6ZilGkUjCNQqBvJYgqLkEG5vfm9/fuvdCTmRjqLCzrHiYTXyRmaWphiVpjIQoYzIg/S31NvwbEkge/de6DvIVW4KaaP7WGkgpqrWrz1SLGI7U4ZAmrkHkCwPHF/fuvdMWy9j7r3XnqCjrZD9pU5IyIfKzCSOE+RxIOLAgXHP0BP1+vuvdGR7A2VTI+CK02Os0Tl62ESyT6IAaeICI3vGxW6knkEH37r3SQWgx88bibR56CmutOtMpCNE40zOP6BLcNz/X/AB917oIt6yyQZKZaWBPEsTzLJLHojSZoVZFhUWuT6jxf6/ix9+691I6yxMmZzlDVzUv2yxsZoI6iBW8hDAyCQve6N/avwfpawHv3Xugs+cB3FtHF0MWOxbRU+HBrUqI3FBTCCpiJCBowFLISJEuABf37r3VaGyux8hnK6OurdxrR5d4xGvjIp5KuSlWwEN+DyDyDyST+ffuvdCLv6ki3PhaJdzVGWeWriZ6bHzziNad1tGtYpTghzYgt9OLHj37r3RGsl1zvvau4amow+INXSSSzVCTTVzVAkKOJFf68OpW1xb6n+p9+690bfYm8vvNvStuTb05qftpKRnFe0bnXCpnMivckKLaWtcEkA/0917p96exsMtbljn8vjdt4GOZchSVUdYJZYZTJ5QKkOTpBUhfp9TYg+/de6ObS5vrPHYWpnzOTO7ZmjMyQLPST0lDStGxBM8Q1BwAAxK/X6D8n3XugoxXbu0MOlJVbUyEeDWjqqmaf7OreWCpppx+5FJG5DD/Fjbm9ha3v3XulhVdr4PJVOVq9h1VZXZ2XH0cuQqqitkNDkHqCJDQ08qG1431l7AG/B+gJ917ou79xZPCb1MFdihGc/DUrnqygE0JqIZ5dEKVdXY+qMKCDcEi4/Pv3XukLu7tvLw1dW2IOSeghjFPKEydQaeqWBgiuH1J6lCC5t+kAG4Hv3XuuO5/kblKbCU+WXbUUWWnp4IajKVZlyEMsNMwUEwuHWPUp1EJYk2PAFvfuvdFNz/c+5937n3Jltt7qqIJIY38GHp6WWKmajK6Z5ZI2H1V1Yox5+h59+690hovkZncis1Bm8/W1CpjPtKWnNIiSw1S/tNNLLHGHa7XN9X5H9AB7r3R0fi9nIYty0gyuKkyeRzmJqKGOtrI5TLDQ12OaKQJMvChio9Bvew5I4PuvdL7s7c8C5Hc1FUUtC9b5YaKCpn1p9oiyGJzAiIAHVVURk8D6G5uPfuvdDv09kDW7RpsBLPNU/dU0qqTpVEqI01ozFSdQKkWIsb/43Hv3Xumaq3K2JzlRj5ccktDTeNKySMq1Sji8MHgkf9I1csLG5v8AT37r3QaZLDx12XlWGtWLIT1JQpV+i6CMMjlkFmsthwBc/wCx9+6909UMMdFXRrUQyQsFU6miVoap6cfuNrYcIbG39f6+/de6FCSalzW26uGJYmMssKRuk2laZXurB3AsDpAsLm5vew+nuvdJinr9qUdEcdHick1fNG6U7uoWmpamlFvupS19Yb9VwQORfn37r3WfCLkpaJy8KfdVyPHSuksd08LBRO50ktf6FbgkWF+PfuvdNeZzWMop4MakbVM8UjR1VW0rIac67OkaGwsxN9JF7cXJ9+690o9tGHBzLkKGnOX+5nTTR1R000KvZnZ4OLXJJvcf1tb37r3XPsOuyufqsRHT0tDjKOSoalqXpSKelvx+hk/U1wfoRY344J9+690Hedx0mHikx8TPWwrJHWVlNJTKJDMn+7FqQuvS3IUBuTyfr7917oNKzes0W4qWgopocfDMkRlpmDFEkVzqSUH0M4AOmxv9fzyfde6EfDb1lx8tMchEJKJKmWoPhp1M4UR6nYsnqA+rKNRAv/sB7r3Rnusu29t1T1NV91TUtM0sf2ivYTh2RR451P1Ukf0/1j7917ozNFumnmx7yQ1lO7VBiZqeIqrSU3ltKqtchASL/S9/z+B7r3QrvlMRlNrpRzUdGZ2LlpGRS8EEa2DSchWFiq2ZT/Un8D3XupGL2jiFo6dElo1WrVRIqxqBpICyKsg1AgEEfQX+nFvfuvdMWe6yw8NfRVH3EECfcxT6YnjVJix8a+oWJPFjquPrx7917oXcp/dFaHGR05pYJKWhgGQKrAC7cCZDEoN7gA8EG55uTx7r3WTHZLaZzeMrKl44aNWHipYL3nfTrBslvoTb1A25HJ9+690abraSgqclVVlETTwPTTslOjSFJyQEKziFkY2Iv+rg/Xg29+690BXfu2d1b/qqXH4fHPTZORpaePJw0FRDRxqyqsUUtZT+kO2lfUyknkE2AA917osmH+KW+arPpH3RjcLWYBKGUxJURQSrUVI9cDTpLGJw1iGd1cBwQWFySfde6h7o6Tp9h4+rq8RtzaGdwNQ1RLJSpElfBhYIQscrU1U0ZSOYKSfFYkkc/UA+690V07k2lLkHo6PaVLHioaqYzwYrFrj0h/c1tJJTabOX+sjEAXJ4H5917pTZrtnqzEQ4uGg25FNNC8aQpTyyrCKkEhhUIttOi5A1G3+8W917pTy93JR7fWoro4KXITwTrR0cqeKikiUmSILKlgx4AJYkm/JJ5HuvdReve+8PvqpbaOepKXOTFwYsXQUoraaBmc+MyFAxtGvLMV+hINwbe/de6fuzdipl9kZfLV2W/g8OENRUrFjZqvzvjoDeSmNOUIUAEKoQqfxawv7917quk72qaLM10GGnaqxVPHDJDiqmGCTIli/jaY1lM7I0YNxJ9SvN7fj3Xugi7g7rx+zQuQkosUa/Wq1WPxeWlX7RBEDHUTPKzKAxtYhSCDx/X37r3T91t8x+t8ZtfG5Gv3BTYTcFZEXixmSjnkpnqWkMZi+8g8moEDWS8YsPybXPuvdC7uXu3q/f+ASrp9yYGLcEFHPDHLhMzTQVk87RGwilsASTwinTc35BN/fuvdFEz26No7DWm3hjMtWZOsopAf7uZesEMVfVT/uPLKsCLGdLElTqZiADqHv3Xuga3BubL9tbgw24nXN0e30ppaavy8Faah8a3JcVMUyGOZYxdYgAXsACSR7917o3nU3cnX2wl2rhcjPPudlkWliqXNBJVzwLOXSrnpqyiLByP2ymkWFrEgg+/de6tB66+W+1Nn70jwVFgJJaFMbFWNVVmUrVp0WUERQ1lAqNAG9fEfjW9gALAe/de6NVB8ssNVeZMVtMrSkmaorZYlxFGsmnUnhesZGYKbjSoTXaw49+69065L5N1kuIiTFbep5KmsjhaLISCtxSoZtQjcq8bllFudAIt+fz7917qLt7ujdFZDNjKlI5nWS4S8lZSGOUB5GpZ3VRcHVwfUpvcAjj3XuslT2ZuOFZqmKXLwYyNoaeSGnvPTkI/odUYkNbkEMSQOSb+/de6OD0jlpN01WMig1sE8ay8BBqJ1csrEcj6i4tY2H4PuvdWk7YyeOxdBE80kFPFEoV7sqaGQW1MzH6G31/I/offuvdFh+Qn8wnpro2jq6Wt3BR12ZpY5BHjaGojnnZ1FrsiHi3HH+w9+691SB2n/N87I3Xlqyn2lj5MfjA7illeUiWoib9JUIeOPweR9Pz7917om+4PnN8hc9kmlpc5k4FR2kSEyu8aiVgS7NcfS/A/Hv3XugI3x8tPkwkwysG9soqxEGRUqXSJSD6gqA/6/1J5/P09+6905dZfzQvkntCqgjzFXVZihSZEQTs7SyKJDcByfyRYfQD37r3VlPUv84mPO5CkwO6cTLQzvNHTtLMS0LVJ5ZC6j9QY/1tbm1uPfuvdH4ofmJ1tu4R4zJ5ODC12QhslR5wKdta/okmTT9eCLAW+hv+fde6rj+Uu4N2bDyab62lumry+NX/ACgRUM6zU0UUOqSKGSOPgk3tfkn37r3VGXyL+Zm6d45KvNcra3jeCekmDRBWKlSHVfyfz/yP37r3VYa7rqKTdD5anc0zvVeZ1iYsygtqIiRLcE/4j/C3Nvde6z7w3jmNyZhErZKkrDGpigqA6lFI9Eix8ixH0Jvf6/1v7r3Sg2pEjGGoEa+SFlLIwJVyOSCn0sOL/n/G3v3XuhmweMGVr5FWTxyTMuuFI2NPGLX1hV4AP9Sfpf8AAt7917oVaDa7QyRETwxopeniaI63lkI4vGn6Rx/j/S9vfuvdP+OxjzViM0brIhZZKcj1WUabNGQbte7cWvccWHv3XulhBjstMoZKZWhjKJ5HjKSxqTZwC/H0A/HH4PPv3XunNKgYirhjkkco8lizP6pHB9AV0/Fz/sOOffuvdGm6r7Iw8VNVYSpKU000cV690jmWAqllh1SauGP6jyR9bj6e/de6FBZ5o1M6CCTySFhOiqFYXFtCj6Aiw5Pv3XulZid5DGY+rhagpvHURsiN4ADqsAWU/wBRx/h+f62917oqnauXWskklgq1iQajURwNoFgfTqC/n+vv3Xuip7hzdXTM16tHjZlaKJrEmOVdNz+fqP8AfG/v3Xun/YPYVZR5YQVM5ipUGmMS2QorKD+2/wBbfS1v8T9ffuvdG92jvalzFSyRGOC0aSmVWBR2+lnBB4+hJ5P+B49+690j+1Jminq1dXGuBpAy86wym/jbi3AH/ED37r3VS/flbKcwrRPKIjeORGB1+oX1Et9OCLf7H/Ye690CmHSR9BUXVJVPrexBUW1ED8W+v+9e/de6FLAySpKnmjusTMXaNiG+g0fS97345/Bt7917oXMTTSTrBWxQGMrKXb0NZkCjQzGxF73IP9Px7917pdxbgyTh4WqmqAscYWFg3psx/TrNueB/sPfuvdKmB6ycOKNZaZqqLwSRFGKuSLkKBYAi1yT9bj+hHv3XuneCkeGKJayfmGMhYdQUAg6AEY8/UE8/k3H59+691Mo8cDKtSZY3liQvDqBJhLH9pmP9oGxB4sLA359+690IGFipalRXAEVcrKXjnFgssS+F/wBR4B5P+tbgc+/de6WIwMawUtVJJBUiNTOQWUp9LKoK/Ura5H+39+6900z0DUtSZUYVK1siMZAbxoFAJjQfgAH6f1v+ffuvdT4cLAJJKioX7mgnqGdI1XxOkiIGOoD6pcgW/re3v3Xuk9XwRUs9KY4j4tdRJaIlkjB4CGMfQ2A4/wBjzce/de6TWSjo4dLrISZwlQ0jIUlV1drxgCxC2tc/j8cX9+690ldwwRTxCbRNIVKSyMrWQi928NxyVBB44+n5JHv3XumBIop6pY5GWIgLYyEOkmu7BnY3Gq1rrfjk/n37r3XQxqVDVFPTzRPVQsJkcFfHLZij06yJ9CFUEkn8j/Y+690STtumqI9w1wAOp6h3KrqJsxDaTYcD/b+/de6QWNo6qtnip1iKy00MzsryqkaB3DC0hI03uCQT/wAa917pU0NNPTTSUM8LCrbyiyqJAFQHUy6bggWblb8C/v3Xulka6vxNJT0WiCSOWlEkM6MbmCrRZDC2m4+oF103/p9R7917pDGtr2glpqisleBZixikdkp43HC2jtb/AA4A/H0t7917puaopjLOyiSBAi+PRqckfQ+In6gm5IsLc/19+6916ncO7sJHVkaOxF7MWAF2uOR+Dx9fp7917pRo8gik0xL51AYE3SM3bSsth9DcW4/wv7917pzlqXmN6pSQvjjTxoNKsq/qYKbMeTbke/de6cDoqBHD5LhURpHJ0SVABJAN7WsebWP5+g9+691EmelnSKQmQ1cRlAVrBVtcI5Q/gc2/B/P5A917qZRVMtPTa3pxMtX/AJKT49Slr3aYSn9Nif8AH/G3v3XulquLgyv2SJKtTLVhKWXUSniCgDVIwFh/h/X37r3TtXbfrMDUqlTHLJ5tHgZ1MIRERQmiT6MPz/j9LDm/uvdcazTWzSaf2ZpY4klqJLq1gLWMYFrWP9SP9iT7917rnS0TrVLCJysCJ6XUOf3ALqAzCy3PH1I+v1tb37r3SnxMSh445HGiSGRv2z5SjBixZWYD6kjk25+l7W9+690tMHTD7f7Ornqygd546dxZiXH7bq4sAPzb/eeR7917qxv4wbfzFLRx1+KoxlHUxzCF5hDIqNJZit7k/gcHkf63v3XurRYpc9mIcBQUu1M1QViSxmd5aGpnx0kem0k5mgHOn6gEcni/v3Xuhvptq7miqaGjxefqKKmpIRVSVkyNj4HZlsIHkmB/ST6FNwefp7917oStpZ/cuxdxYqn3/nKqbC5OOZ48jSSpkMbFNq008bxwrqiZiRqMlgv9TYj37r3RuMVu/b1Q4/gu4cWY55FgqtdT9kZdfpa6PoJBuTqDEHg25IHuvdOM9HhZ52iw7y5DK0aPNUpTVDKNZJkRotR9RH40lv8AYX9+690G8u4cvU5W0TSyPDOIKmCOoSSRlfgvLHJoJYHj03/1zb37r3QwYaCplTw0r1FM1ZYVFJPEJC8iLYGQyP6UI/oTcf0uCfde6TNZWZrGVtVDS46npmpdcc/khcoXItE0WkMrK68E6hb+h9+690ksnuilREjyeGD1VLqYGkRHp/KUuAqkL6xe4BP+t9ffuvdRHxOF3LTR1eUx7UbyRqRVTyCKsWVSVjVYVP5BP54/pyPfuvdMtZjsTtxipq4KSlkRzRrUVjQTT1piIUxVBYhtR+qlRzbnj37r3UPZu9c42cijyKVFNBEjw0xkrIZjHIW4dki1BUawI18/0B9+690IUdbL/Ek8iSUMokc0+QEkMZyUsi3MaMDqYgfp454+nv3Xuuc9dk5IXevMv2komSehaBamSNomIWWqlLryR9QB9Lkn8e/de6LhufBZiumWrxeSibHwz1FRJi6OdaSVxJERFG0rs4kuR/m9Kgm1j7917pT7A3jNjcdBRbggzNHVSWgkpsg0MsQhW6gIkJZRa5IDSAm5N/x7917oSlq6eOjaChy9IsbF5wsFQ6R6CbtH+2Tc3I+gNjx+bH3XuoGEzGaOSMMlbTw0ukpT1Ch53kseUEciD6/6ouP8B7917pS5qsraeA10uQMsbqYZYpYES40j/Msn1vyT6SBwPyPfuvdewm4tt0tAJplYTqxMglkGiIx+pWXVa4LCzLYC3NzYge6904UO4JNwzS0rU+NKQSs1PDTsEikRiH1qCrC9rc8g/Ue/de6XWGxm3aynqMicek1ZTLLAPv0WWyKoBVHBUjT/AFH0+oHPPuvdPGExe266NhWUkeNaGwPkjJvGxOjQzfT6eixJIve3v3XusGarKDAII5qxKmlqNMNJCiKkblG1R6nAI1n8gjj6i/09+691Oof4DXxwHHRQmojCyVD1DRRwFwA5SMEksebXIH+Nr29+691k3JUU/wBkKWbFwzs4KpGscLTRVAtoDA+llsb/AFuR+D7917oEpMPBRw1lK8VXSpUl2l8LSRuJGDOyjyCNgL3sFYC1+Tb37r3TJSVNVT+OjimVMZG4iVahi8uoFdbpImpmJuosz882tbn3XulnR4BaWOpamzlcUrnDzRQs7JGzDUdCE+oC9gbH+l/6e690NODOErMXRUdcaGtFOscS1FQojrtcbeN1WRk4LA3sWPCn6/j3XuuGaw+OlDDEfbvGxSGyw0sxaNXOpllsVFuCQSb/AE/BPv3XumuXalFVU601QGmpAoEqUtLTCeyKWKs6qL3/ADwSeeR+fde6DjO9Y4V6iUYeGKmlCM9LUTKjL6ohI93b6Oh0gqDwSObHj3Xuis989cdhVG26qDZtXlMnnKOaRIYBUfsyoPTIUu3ACqCFUi4IH0HPuvdAF8W+pe0cBlc3S9jQZrGpVeXIYHAS69Eq+YrV1EaOLKX1pcB7fQi1jf3XujcVO2ZtwZ4YnIYOrxO3KCNR9zZTXOyFkiGtFFwW1F2ubiwta/v3Xuu94df4bCwUVBEaqlx1Q8EFXXY2QmaWGUEsKhD+CSP6WFz+ePde6f8AaPV0+2pf4hjJ6PLU85iaPH5GmSJlp5VKxOkqA+o6TqJJsbfX6n3Xun5qvcNOa4rS0WJWINEEiR5XQmK5eN1FrLexuf8AG3v3Xukbhf76RSSVdJnIswhZzLiplCSQQmT1Xd7jg2P6eRxxa/v3XuuWYztJt5avL5Wlx2QrnLeXHNEhMUs8YVoYkjGq4AFitx/Ue/de6QX9/tuafJ/cfH28H8U1eCrv5PN9rp/TfyX9N/12/wAPfuvdf//VNX2xtjr56Qbgx0dBHlQWBmpoohNqL3LTIo4I+nN/+I9+69079fbZxNTjYK5amhNTGiK7QrHfQzXUyD82/wAR9f6H37r3TzncaYjBksNXwVP8OqNckcWhfIBH+7Eyj6g82F7f0tz7917pUYumwGax7VlTgaI0dXAdbwRxGcVI5F7c8MD/AL2eL+/de6Knv/a9BWZCspq3alJVwSzxRwV9VBDKYx5PTIwK3u3J+nH9R7917rJjOgdm5ClWZNu0tDladFqYqkRoYCFF1IAuPqTYgcA2vc+/de6TGQ2Vs6CdKatw2GeqoJkVXhpY42lBayyMiAAm35Iv/X37r3Q70Wyutl2o00NNEiGB2emRmSMzKn6yimxseORYD6ci3v3XunfrUbYp8Vko6Wlx7aA/mFSY5EWmHCTRq/IIBv8ATi3+vf3XukrUbM2fnVyNZVZShmMczyUbLVKtQgJuiEBuSLW5/wBjx9Pde6RKbG2RmKDIU0m5cXQzUMgljSsqKciZoxrLLGxvewseL3/HPv3XusdXi+r8bT0tA+XwbSToVnr6ZIdBbRa6aBYEH6tcH6fn37r3XKHb2wtu4+DK5neWF8dROr0TySrUQ/btJpBZBdgfoLn8/wCA9+690udz96dejbsm2KHP0FZSR0kUCujMI5XYWkQcD6A3/H+vwPfuvdBEezOlNjtQyx7kYZKYU9Q5hpKh6aXWBIFWRF0m1/x9Pz7917oX3+T/AExuWkoUoqirMsdknqWpKgNKUiJcxxaR9Bc6uB+b8W9+691GxPyq2dtbOjE0ucar27W6RUSyQTPJRl2F4i2k3Kn+wbEfn37r3SsyPdPSeHeu3Hj99wT1FQwqZ4GjlH15A0BTdgeLj37r3QT5L5jdMzVUuvc1YY6Iq7JNRVbAs2kleUJKWPAtbngj8e691zrvl50P9lWzNuSohqBDDUCD7SoExVgNEcSsLE3H0HI4uLe/de6DfIfM3pRJadJoNzVPk0q00OKdlLj6F3tYi/8AaA4P9eLe690sMf8ALnoUAz1jZuaMhGMMuLleaJFuzsEcEk6uCL/Tgf0PuvdSMn85+j8PFPJQDLLOSfFSHEzJ91AltZp0kFrKD9eLHixBHv3Xugg3V/MF+M2JpIcxuHJZXDwx1Cislq6CoSKBpQfAw0cWYnlSR/Xi3v3XusWJ/mt/EOOkkpI98QtK5MazxoZfIQPTEEh9VrckqD/S/v3XuhY29/ME+Oc9HFU4zMV+UkMcU/jp8ZVfdaajhGQOovc35v8A69+ffuvdL+k+YnRu7K+nqBumHFRSMIRSV1PLDLqLWHlSRVvc/RuLfke/de6FI94dX5YQUjZamSCaljkopRBN45IXUgEERWa5BsSbf4gc+/de6RsvbfU2HergetooImRmlqAumnVA+iSeQ3tGw/GogEfT/D3Xugzy3yg6Opo6rFT75w8cYUvCVl0mVLlSyLKOW/x+gFrH37r3SEl7e6jzVVTrit1Y1I3WAzVL5GnjCSJylueQfqfqAfzxz7r3Q9YPsXp5aOieXsXAVMqK0eiPIwNIrAEtGfUL6SOTa9vp7917pnyfeXWVNVywYjfe36yphl0pJNkKaOWmYr+pQ0i3tc8ci/0/Hv3Xug47M7W2blocfND2dtgZnF5Cnq6ChGSpVllkawdY0V7qbE3IHH+FuPde6baPuXI15qYavcODmxsiClP2mUhIRpUsJpiS2pVJNzqBv9fz7917pSYjL9eY6JtwU+docdurFkVcuTpqmHxSUyPeRJGVtIuPxwR+ffuvdKKr+SnXWSoKmKq7P2nVZDUYY6Gor6MzIXj0PDOrt6WtezWIJ+gvz7917oOdmdrdYRZGunh3zt37wRy+elGSovCUdrEU7BxeT/UixH9B7917rJuHvzq3DyLhzvXaUUBcBRLlaeGaeolbVaRlY+oX+vH+Fvr7917oHN7b921k87iKzFdg7Xj+1gEqGHLU8itrIDfcqCbX+n1+v0N/fuvdJjJ9zU1VUR0s2Wo6+ZpI4BT0kkQVGjW8UnnBNkJFyXt/T+h9+690S3dvcOy5e4KLIZfK43bdLjHENfXCv001bLKBIngmjBjDHkXBIIv+ffuvdLPI/ITpn+JVyxbs/j1FBUU9UkWONbMsEYID0jQorarG9yCAfz+ffuvdNVZ8yOp9t1NfDiKLdNYlXTloEpcJVtAjlRIYXnqVaM3P1A+v0vcG3uvdB1uH5d42uwuYgoNv5mYVMGlIftoaSSmEialkgeqkChl/tFQOPqB7917on2/PkniNtYhK18BkKmuieARTisoqtGmqTquxpJWa4CnUWQ8/m9vfuvdJnaPzsy0kzUOF2wtLanZ6ioy1bT4uAuw9RWpcnUSL+khjYfn8e690h93fKvN1OanSu2a6U9VGki1eFq5q+Cepmuqlq2eKNAbEk8kD6/63uvdJTN9rYbG4JJqnAZncGQdpCIp565aVEca5BFJSloZkUn9SAA/UEA8+690hovkNRNipaBus5ohclq3FRywTLcElGlksxP0Jub8Hm/v3Xukse8cZTRJSnD5amgWZZFin9QCsbapJB+vnkk/n/efde6kHu/brzPU1UdW5sqwUtOjxGPQOLhDa9r3IuD/j7917pvyXdGAycq+fAVEsMCuI/KNU8RI/XGx4t/Qc2vf/AB9+690G2Z3pia5ZTQUbxOW1fpUSqL+lS62IH44sPfuvdB3NmmkleUxka2ChdfFwbG4/H0/1v6ce/de6yy7hmm0AgrYKjKGYB1AK6C62/wBawuP6+/de6n0mcx9P4z/DYkqGIaPQf29auGBYH+oH5+h+huffuvdbQf8AL97yrPkD0VHtWveOmyWyaRMIzVk6yRPTRRftSyBgSUsCq2Isfpzz7917oUN41ufxNctOKtFp8UJGhqoJUCnzDSYJaUAX4UC1y3Fv6g+690Ae703vlKYblp3iqaCeokjkmpJrrSOhABqaG6mMNwEYppJPBuLe/de6ato4/d2QqUgpzWweQh6qaSs1QrDC3kZ6mQlQEIB1qxsfpz7917o0uxMntjbtY4VImyTmCmly+iVaOOWJ9bJTO/4IBDOLarsLWPHuvdC/jOzDla6RsfJQ1Jo52gmo4ZpvtqmFiEd3mRragL+gAA/149+690OVJu3DvRVs6Q0GHjx9PBpggpCDUWUNOzzsDoYWHFwfyfyPfuvdNFR2btvblLXZrclTRY7b+OiaubJVtdG6RpbnWKhtfJsWKOCOFFhYe/de6p6+VX81gpHltqdBUcUkpWopKrfdTEGeNtRVv4XSTKxk+vpc3AFjb8D3XuqFdxdi7k3DuWty298lWblzGTqHnavrKlqiYieUmRUJtpTkFQoFjwLfT37r3Qs7b2bHlJlE+EroKCeM1UcUNNIKmsVYrvFBUlSiEk3BYn/Hi9vde6HPE/F/F5fCRbpjapokmrlx9JjJ64VtQZhF5HZ5UVQxSxuqqD9QWJ9+690tqf41UgSN40lhkNzOVp3XVa+mPVcg3+pP+P449+690ssL0xVQaFqccsNGrCMuICJh4yeXnBve1uQ3P+2Hv3Xuht27tzIYCkqYK3KT1e3YYvIl0L11NOhBsht6k+n0N+Pqbe/de6UVDu6mwpbK0jRVVAaSaN6kg3YBL6X0/wCN+LWH0/1/de6Bv/SfTboyGVWmp1Smgp5gBrMbPUgm7RsfoP8ADg/Uc3F/de6qv3PXnIb53FVzxlZJK+oRSjyMWcSFSZCTxYf8j9+690Ku0NuU+YSanCA18UX3VHHBZzUmG2qAs17f1vf/AA59+690YKg6ozf926fduBmplnWbw1NJNNJBLTurXZDI/ote9wfx/h9Pde6m03Y3bW0MtG7TyrBRwx1ApoCxpZVQWYUs62BJHBH0+tuPfuvdGN2v83oovsqGuxckFe0UcUkkl5PGQ1m8eq6/nm3+t7917ozWD7w23uhzUUcOvKSIr5GrmrI6aBIpQEAaAEA2F7qFt9L39+690N2Iy9XkaajaGHG18FJdS2slliK3VhYkMvP45+n+t7917rjQyV2QkeglrY44JHV5RqQUscJJDQSFwVFuBwL/AJBve/uvdCLRbPmwtVS5Cj+xmnk/z9RBNHHH4pFstOyWtqAP1Xnn6n37r3QsYbbss1PG0hqI5p/KjCmQB3lbklnktqUKOPzbgfge/de6am20sayx1ClY553iIZFjV4g9mEsLfQ/Xkm/N7+/de6U2CwTU9BHT08dFCKbXeCP93zRpcxhja/F/xax5P+PuvdPOCop2eeqrqhJjSsJJVBK6RZglPZPqAAfTzzb37r3T5J9y5fMq9BDSsDHBSmRVmcwqCC4BuCwIHH+x/N/de64bdzdTB99NUwpC6gsmmQg6GPPjja9x/gCB7917pSwZKkqfHNFBUmSTU7TRoEllctZhoFwLC4v/ALG/v3XusG58pHU6IoInUW8E84ZgiHSENnU/2ebkfX/Ye/de6S9JBlKueWGGeCYUlPLViN5RGkiRx2WNXB/Ubfp/4r7917pKVeXyNQk1S6x4uKmMUY8swu5dtH7ZblSCPoPqPqPfuvdNkUb1dVWUtAlM0pp46yoyMqBlWAkh2Uk2B4P+P+H9fde6w18GLxcckC1ENfBl4H11kZ1tRyxLqkKBP0W55tyffuvdIWizNLi64ZRoKipoqR0aOWncNMGLeO+n68W1f7H37r3Rxtidj0U0NKKmuSRGpwyxzAtUXYftGQmxvwOObf7A+/de6E599mkoZa37unWlhVyWmrI4zE5YhneEkk8W0kj/AFvfuvdKraW8cJk4XrmzdNEkaK/gd1UzKy/uSRyMCHFub2Fvzb37r3T0m/NimbRSZOGrKCZp5mngkpYDpsUY303t/txx7917oi/ycf4odg4rLJvDZm18hlTeniyMWHx0lZJMYyhiE7qGKsRqDA3/AB/h7917qtvGfEP4k55KjceM68lqKbGxgViy1060+tIw0vgpA1w7c2Auefrx7917odOn+sOkdnQ5fKdc7JwGz6uCGS9XV0UNTkI1j9YdZKnU1yb8KRewP19+690D/aK1G7Gr6qjkkjp6dWafIVJMRmKNqYwRvfSpJIsPx/h7917qnf5GZeinyUuGxilZHchn8YV3EbBWsVB9Rbm5/wAOeB7917pFdSdUx5XKU6V9JMqzgiWp8ZCyq5DBDf6Xv9fz7917oW8H0XVx7x3ht+hx0NS9dSxDHQu6FkRJFapnaNh+lYjcf1N/8ffuvdE931squ2nuCvxGQiMDQyu4Qr49SK+ldJHAv9R/r+/de6bsbi5JygEbK11s3pN7/p+v++/xHv3XuhKocZWUqQExtJTmQCokOkaSACAB/Tn8f7za/v3XunGSGnVpZDAsxZlRY1ICgaAeQf8AXvf/AG349+690sNn7ig27I801OnlkFqeS7EwlHJUDTa3PH+P1+o9+690YXHd5b1oMlTVmMWKCOWjEM80TFWNoxGNejg+mxP4Pv3Xujx7S+VFRNJhKUU0ctRj8IslY8TmFhJCmlZGF/yy3H9fr/T37r3RpOq/lk1ZV0cU9BMuqUyzGplAgmUSlpT6zbkXsQAffuvdD/l+6drb6ylNQUtNT4qaR45Xq6nRHHHJ5NcUccsQGkMAFN+CP8OPfuvdOzb9ocrXvStT0dNVUtMKeYIzGOoXyfqjaIkG6gc/g8e/de6UDR4ysoqWXI+ERvJMKVC+qOL/AFN/oSTf63/BHFhf3XunPCb1/utkmf8Ah1NIfEgxTwDUWlWJVFQbfpYEWsTyAf8AH37r3XSbqy9dkMtl82kUtbURKYZkGgrCJLJFHFyAAosbWvYfS/v3XuoD5Osyci0e3cJK09UXjqqoszRiKUjyuY35sCTxp/H059+691Cye18Nkqj7+tgrBPjKSSmrqdpHSkZpW0+SJAAAfTcNzwfyOffuvdTqGqjpZMZU/wCT0f2tSiUtOjgTS6CAX9PJ9IGm/wBP8b+/de6Bb+Zfnpt1fGH+8+MpJYoqDLxUmUSBWapjSGJo/NOUudH7YLAm1j+L+/de61qafe8mZgo6OiNTDU0TuIZ3bwII3u145BbSQSbf0H0F/fuvdDptepfN0r4/I70rXMUKxieprBKaeQKHVFDMGKrx/Tm5v7917p83Fit1YWmL43d1NXeCKKrWdpTomknQR+E3P0P1Asf6n37r3QX0O9d9x5FFyFPG09OWgcOVQSJOxZZDGDyB9R/hbi3v3Xuut00u9TXzSJkD9vmKJEr4aQyQ0szuxK0zKjEXAAP15v7917pR7X3LujZ+LqYMhkqjwVmPEMmNlR0kmRw0YRprm1gdJsbG1/pb37r3QdZTfctCGw+38FE08qCmlnkqZPKnnbziIJrC2OoEG9+fpxz7r3SPHyB3FsSqFJSUNalXDBMksP8AET9sJSNJkjgFipCnj6cG/N/fuvdQYflVmnSppstiHjNcYVNUa1xIIy48hBP0sCALD6W/1/fuvdCtHu2gqVMlTvWnhwNTQw1ctNHMs7xOxBkSQk3HH+v/AK3v3XunKr34u46FcZgYP43TU8kVNDkPH9rTeCZvGxkma+sRp/rEEW5t7917oLNxbXOGmetw2ZpMfSVFQMfU1UFUzSmXTbw1EKi4Uvq4BsRY8X9+690EcGENHuKlpshXcSHQygSanH6g6/lgb6lBI4tybEe/de6OD0/mNx7b3dhazGZTN5PCQZCiFVBKwYUemQIJLResp6nPJHFv8Sfde6OT8gcOsefqZKYUoizYTIo6SSRzmOppTKWZ47EnUv5JFuPpYe/de64dB7iyeAz0kVfM9VSqaJ6eQO0rJBpQTKim1240m4/1vwPfuvdLvuzMUNNuKfK0Ly0VNVpHUfarEyedC2tja976rn6n63vb37r3QdNu3x+CsoI0kecsGnms00Y8YDqQ99J/F/yLH+nv3XulRidwtuGQSZSOLyCnSCKOR5FRwhtrRI2BZioHIsB/T37r3Sm2/nKinqJ4np6hKWjkMkMVNCaiBY4xpRpYRcWubLf6H63t7917p2zP8XqcamT0JFTtIiRv4olnSF1sVkgRfSL+lr/U8iwNh7r3TbgJ8ymUpYFikjacSCjYgx0yahbzo1iAbAW5t7917p0y+3ajFQ1NbXVOLqlyErTQ1UhLTPW+S7JLGg4jH0LAi5sfyB7917rFgKDcFBFXZCWrNPG0MoAVC9MV061mgZ73AFhf/YfQn37r3UjNbgom2/QpNrlqIKqCpVgjRxELNaR2a2kEtf6AcHm/J9+690KNLj6XLLTT1lOI46+lhWGwXXUDyaCkbG59I9X+wP0Fh7917oLd+9dYymePI0GGGiCtf7bWFJNSODVurfUarkj6H6j37r3ScyG0cpBg4KuXRVyJTtI6w/b08C6yeGNxywtf/jVvfuvdBfRbT3zhsvFnBSilxyx6xRxt5o6p3UPCgKXFwCP9b6fX6+690v8Abvau6aLLBMjTzU1Hp0yRGU+QBHJKvCDdbfX/AFvyPfuvdDTN3dPW4+TGwVEy/dVVPGZRIyyGJ31RUjGNwVVnuCTyQBzbg+690aLq/tSdqCXHUuKrYMrRqJJZMjKZ6acliqlJHsqhrhrBgfzwLe/de6wb73RuV6epWGoMWQZ/uYYaeaKqeKbQSVZkJtGxJZRrJAtyL29+690HO0t+7w3H4sbFK8SURkiyErU1Q7yTD0NZkU8A/ULbm97fj3Xujh9N7fG4ZGh3Vngk9JK8+ISPH1T1M8iyHTS/QaPrYar3+v5t7917qxHYVJS0/gp0SSknWGUqCjh18cOppJEVQQf7RFjweLH37r3QZZv5JdQdaV02L7T3tihm8tPVvt6hjoa2nNYlK5WFI2nj5m9IUFjp+gBHJ9+690RHuX5O7L3JHldyYve2UxeYjrzSYrEUOYRsg1DFDIBWVlG3lBVTGl4lEZKNYOOCPde6LZsjtylp480u4uwMImIld8zV0VSJaWKKTIIq6IY/u5JjJCFBVXdgOVN7A+/de6eMT3R0d/Fczhocxjc5UVFKRNkfKKKOriqI9KRQSTLKdRJH0tb6XA9+690Wrem38XPXPHBkcHQq0VXV0JXOqk0EDm6iVIzZ2C2C+gkj639+69064HPZ3Gdfy42qxlLmJ5Mi6Q1tdG+YNPj5VOmpieKSMRxsfq3On8j8e/de6hT7Ui2+1dvDbsUs+VoqF3FNi0lkg+5qkCzNGNSAsn6XCG/FzY39+690TzdHyZ7Mq96nZFZW5T+D48xVNRQxJFV0NFIiyieurEyXHqcC6aiLEgg34917pfbQqclTVM25Nu7g2XU19FSLLURVW3Mdhp60Vja5aOOrxkrysEJIfyQBB9QLC/v3Xuie/Kej3L2VuHB0e2tu0tJUTQVFJXPjFjenydYAJoEplpA5dWVtIdxbVxe/Hv3Xui84b46930NRhsXNsrck1LlJTPRx/wAGnkHnD2kiAmGqMn6MoIFvoLfT3Xuj9dDfymfkHvitrt57xpT15tChkpa+iqsmyCrq3MjSIYcXEJGYKQp0OLEEg2JBX3Xuh8zvwj6z2tDPUblq947wqMfVD76ogg/37NVqQuFx+PhMcsen6EB108C5vce690PewB0bisHBsrAYmtgxtS0VNl58LhKavWkd4w0kHmYSVBdU+raHIP1Y2v7917obqb+Xj1L2DFTZrbsleZ62QKa2gnEctG6vq0ClrREyPILawYv9Y/Q+/de6FzYf8ujYO1cuVyec3Bnsm0cP2FPXVDLRoRKSkWRWiOl1UCx8gIJ4PA9+690MW4/j5W7Nnx9didu01ZUUdUDUCiFPLNPHp/aeJ5bsqpbSOeLWFh7917qLX5mr2hWVVTWy1EEk9PrfbWRoWkZgqBRFTVDauL+oC5tx+PfuvdJ2i+QNBUQ1FDh9pT/f4tZFM1Pi4UelksS1OjyEayw+vpPNzxyPfuvdDDtbt/b81Bi6jKYiWkytQqlJhGk0DqV8hhqqaOPVFIp4uygH8Ei3v3Xujbde7vxlPrzitDSUkaSTzSFPtzaxYEiy/T+oABH9n6e/de6KR8mvnRm4YaravX1dJBGxliqK+FiCr6tBVSTawFx9P8efx7r3VJe958pu3edRW5+qra+eefzVEj1DShww1mZWa/6fyPp+T+ffuvdSKPbIhrYzFS6lU60le48kbfpMYBFvz+DY/wC29+690rqXFrBHJJJAqI7MDGwHmsOS1x+rm9gPp9D+L+690ip9v4vNS1EVZHNLBodfGhZYncOBpZCL/wC9H+v49+690ic9g9rYynGPp6NVkiVvUqklLm51X5Nj9D+Bb37r3QFbhRcRWQVuIUTVUDEOEKq3iY+mTQbeofTV9SLWv7917rBV90bkwuZoGrMnO0dOIkWmLv4kFxdHA+pW4uffuvdGvx/yQkr8NS418g9bSTRrHVUdQfIkYkj9Sm5uQb2Ukk/n37r3Vb/ygxWPq647h26kTLK0hrKSIDyRuR6QxFx9L/n6X/qPfuvdV61M8kVS4cMsxIJBJDBfrpJA5Bt/xX83917p9oWr66sWonmkqJI1jQyy/UhTZEL/AE4HH+te5v7917oxG0qSILNTStBG08avBICp1Ai4j9J4Y24H+w/F/fuvdDvtakipowkkbQvEgZ5QbCVdP9piP6Aji39PfuvdLmjqoatz45EgWmhKqzL45mdiNXjb6G9vqebX59+690IeEWoravVAsK6IxG8njcuWewEhPN+Byf8Ab/4e690JfiWBHiW0zKEjmaMG0jOvOhT+PwxPI/1/fuvdIDPYha4Fggbw+QvSxEAKsX0kRyeeOP63Fube/de6TuDyEGFJqBLNUwlg9gp1DS30Nje30/3j/D37r3Q44Tsh6l/H5qmGNIV0r9bMFuqaW4K/Qe/de6UmS7Bio6FpJqoyaoyyKGA8ZcFS7A8A/gcfT/b+/de6Avd27cZkaB2gQSVcgZvMNYuzG+th9Dz7917oDcjLHURmRkJAaMyTSnSocG+lSLcG3H0F739+691JxMJlq4ZUp2kmc2CAB28IC2CaPzwT/W1v8PfuvdD5h51wzQxwRNJFIiLK6l0YkgFNC/nSbg+/de6hdtbsyrQ0K83ghUxm5BZUBYB9fBt9ffuvdVxdxZl8pMZJFC1LyFj6Ppay2H+2544N/p7917oJsFFLLJHHGQD6WcE8uEILoL/7A/7x7917oYsLR/eTpBGrEVDppVTZkWMgHlf9c8+/de6Mrh8eiUwpWMkSFYkjZVUalUXKsCfrcDn/AGB9+691Pbb0kNUKmFomidlLCQhgnqsQNNjcD6/gH6EX9+690LiUVPSYOOsoatZZpJYo6qn8YZoAg1M0Mg5Fg1iRa/8ArWPv3XuotPUU00E8Mqx+aXWIXkjCMwUDjXILg/0t+eefz7r3WaGJj9pJ4GikjDxBS6SF0b9Wq/8AW/A+o+vFyPfuvdKegiVDFxD4FEiMttdQrW9Krbg/X/b39+690pqKRGeKikZwVpJbEiwDuDrjKt/aa3p9+690+wUtLPR0bCQCGmTSDpVbOXKshU8/0ubW/H49+6904vTUsiRLNUmKkgYAvTxlnN2AsF+h/Uf97+nv3Xug+ywpxXOlGxUNNVKpkjPk0RgaHYXsAV5+nv3XukDlvumdJtTtA7gCSFFvpQLdFV+PqSfqT7917pn3VlXqpqeLX4lgWFY4GXx3jYaZWkCgXJBAPFuB7917pNCnpzSrCaeJphWtLHUR31R86PG2o2sQADx/jz7917rvF1VJS5Oopa9zS01XHLBTwxFCn3LreJg455I5J/3k2t7r3RNt9bjanyWbWanfypUVEMatayrqEbm7j6lVsf8AfX917oHYc2RUyyU14BURMkjlUaTSzB1Ua1bgACxHPv3XunKkyNcZlrYKiTXCZLv5XVvISVLoxJYABiCLEEHi1j7917pTJkZspCGnyF5YhFGqF7XEYsI1BAPAtz/X/X9+6902VkCPUT2LlEQSSaiGEkhS9tH0HAHP+Nj7917puUowVpZlCMQRGlrqo/znpF+ALccDm3Hv3XunKo+zpZAlI0gRkjklDamMbFyAt2/qLH/AHi/v3XunySZo49LpqaRU0kAXKu5Kq1yCOR/U3P0IPA917p4no5KW0kraaN0VzLqDAOFAILAc/T6/7D37r3UR3gjWLRIXXS6rIxsbMbhbj6fS4Fv8eOD7917pvkljeaGCOOXyrccNbV9ALsfwTYn8/Uj+vv3Xun6iqa5aGXHymDxkrIscrgKoV/rGACRwLfUe/de6WeLioLU1RRTSO5CtJHOqiASIdI8Sktq+g+pBA559+690sazclRlIRSPMKo0xSOBfHGyRs3pbS6WJUH/Y/X37r3TNJ4InlFQ7vOqqAqqFRTax0MPyOePoP8b+/de6m0JrphIqO32yx+Z1lj5BVPSVa3JHHJtz+ffuvdChh6qiykWLhpKeKllp6QpVTxotpg91ZpdVgt7/AEBuLe/de6X2Kjp8fNTU+TjiqA6AxLGodGhMmmMhx9F55N/9h9PfuvdW0/EnakE32lRSR1KmUwxxxo4KpG0vJRTa4N/6cHj8+/de6vvwOFbF7aoaaOCohKJFD5GWMsA4BZ1aMW5uOCbj8ke/de6YN79a1OTxktfipklrUjVpTPMyRzRwi6pJTOxDfS4CgEn829+690DmwsdvGuepp6qajShmq5UCiQR1CvG5Ro6hJgToI5FwRf37r3WPd+zMxLWGTMYWor4aQGGkrErTC6Qi5MjpTAMbXOm6jixH9B7r3TQdgbt23gzmMJvfcNFSTTxrFD91I/iEkl/BNLUuJSAT9QoFuPzx7r3SM7OwXZmLpKfMTZOmYUbQ10259uVdamtCwKQzQhgrOB9QbgngleT7917pVbHyHaWToY8vtfe+TrVdGJkzIjcQZBo7SQzxUzEhQeLM3FwQT7917p+g7W7ufLUuyKinWqzsljoykb0DzLE5aZaCd7xzax6owJRYfW319+690KuN39l9vwVOL3b1/JGWRJpDU1DIJquRmiDRVDRtHcfqIMoUA/U/X37r3SZre2sfRCoqarF5OnjpYTIkWQoZJKAwCTRqpaiMkS6T/qAb/X6e/de6S0fyEiq83QUOX25hK3a1VWU1GldEKlpqRpj6ahoTAI1ZOLDzFj/T37r3QrDeuw0qZMms+Qix8c6R0mWpqJ2p62Ty+GKHWyNxqJXSSOeL349+691F3b29gqCooY6Wsr6HKM0bU1PWYpDUSAWJkgTSdakfRlIsL3A49+691zi7Ow+fL0tXLWghB55kp5qWOVmWzEM4XSuo+osLHi39PfuvdMMmZ2FFSfdtmMUssbTIhlqNVOsyuFWJ5QQA1jf1WNgeBb37r3WXFVMlU89Zjcvt2oxwkRZ6Ja7HP44pDqkqIjJJ9D9NTA25FvyPde6Emil2Xiqb+K0v8ApK8RI0gfMY+RURuWaNjLoF/wDUqOf8eQPde6mpv3Y7edDWY+ojZUiIDxwpNPJcAwzxeksOeEJJ+o/Pv3Xuo+Tzu26ahdcbk8bLHTHzVFLWVsLyUmr+zNS1Lq6hrekn6jkcX9+690l63dXXGUxogy2YipnqJEhlbE075E089gI0aPHiUoG/Oqw/re1/fuvdJzC5mk2chUZjJbhjppWeiSmxjvU/ayyftRzKGudINix4t9bH37r3Qi7Y+QMeDyaUkeyqPI+VLeLJZPC0ghmcm9RNSzVAn/xBWJr8gA/X37r3Tbu7uHduQrJVptu4lFkjaWmShfMZIRI7W1pFDRwxMSwW96glfoFN7+/de6BfP9379WKPGVWEpJqikkZ0qztfK/aU8y+lIavTIzqWBNmtzYkfS/v3XukjgPkV2NLno8eKKlxblmZ4ocDkKITrYAOslRKy6DbglT/rH6+/de6FnLdmdmU2JjzdRWyj7iqWnovtsViDC1VKC4jWWoZdAAUay/JPCAk2PuvdFO3P2X8iM3viampajPw5uKGCpx1NjaHDJSVcQjuU+2rnYSsFNmkJRB+Tc8e690IGNyHa+Rnp4c1lMjS5aeX7qXH1tZicLNTQR05DJGMeksMrh/qoYC3IY6bH3XunrOP2jtqgpcpT57IuPDHE0EW7IqhdbtcQq8dC+vh7AgC/Itxf37r3SZq8jvrA10c9fvXL0L5OGMT/AMUyuXmooFqV1RmMY8UrK1+PIXAAuAvPv3XujC7ByG+sqsQTe80JQCFqIGrloFbRpknVp5ppnDBdSNqFvUbHn37r3Qz+LcmPEdO28ftaiUWSerys0tLOjrZy1LEkbDkgKGfjkC4J9+69005XDb4oahJKbONWR1CU0n21BlZaejjBVmlm8df5y7MQpbRpBtY34t7r3SDqdybl2vHVf3q3JiPBSHzGuqF8LeXQBEWVCzAi4BH5ve9uPfuvdPvXnyHhyE38LzS0uRmM81BR5MLHMkNMCJFEdQ9mVGFjcgXNuTY+/de6XG6d042mp4shNlWpEKuEWlUSsGZtd5EBN0I41f4Mbc+/de6AmTvLaJr8ji8kKvMxUlRGtRBFSfRWXyGSO7AnRGNb25HA+vPv3XujER1WV3Bg8fkdj5Wlhoq2ESQEoXmFG6Iyxxs3p1C5vcEjiw+vv3Xund03HSReTK0UVUTUkPFGqzSSUr+pWnlWwJAI+gH+P4t7r3SCzeH3nkKmaTC4eloKQJZI11L5WNtckhP9nSBx9R9QeffuvdJiXa+Vrp0pq8YKiqlkUx/dEu7FbDSAOSWIJJuAABe/Hv3XulP/AKOG02/jOGv/AA+//Aea33Pl16v85+i3F/rf829+691//9YT8vtLsWvmmAfF/aVrMJFiliYM17jSz/pPH0A/wPI9+690w4qh3fsiolpjkJoneSNHhi8kjyxFrBChH+P6vpf37r3S3oqjP5KobDYWSSjmqZNeQkrJDpQn9TIrfkj6e/de6w7m3Fu3rilSm29WtXVDsrVgkJaOnMn62jj+mg82P19+6900T1fZ24KahydLDGiML5GOWFpI/E3McqWH4FyOPfuvdOG2Nx9otVZHDQ0a1sopx9k7qQEjTl0cMOB/h9fx7917oLdw7s3Th8/WHMbOrPuYozNJG0MrCeVV1laWSKwCk8AkG4t+b2917pE5nuHcmPeOY7PzVNFq8stLCJGkSR7t4TDZl0XsCf8AePz7917qPie48tDPJW5fZe4aOkyaqkEVIrFfHKDeSZOBe/J/2P8Ah7917psrd+1aUlTFj9o5qpqajXIJDLKpokElgtZEVFiyk2IJA/x9+690GAyOGyeSMGcxO48JUU9g9dTS1UsFT5ZA66mYAHSwAY2uDx/X37r3Q67e29tSDHGF3zEdRWRRoHllLto+qNTqwKhuAbmx/P5t7917qAvWkbZqsWklytRI6cySTGqjlhY61cwOCiaf6hR/rH37r3Sg2dsHA1FXJT57+LRiGUQzKphUEOfRIl0/ULn37r3Qybj+MWxcpTYabHV+aaOoMjPj/vF0I8keoyMP7FzyALAfWwAA9+690oNhfHTrvB1gTcsO4RE5eCVlrrKkbX8ThwvNrn/YfT37r3Q4zfETqSvoaufHy56ZZgKimqo8hC8aBo9IBWNRz9Prc/19+690BuO+M/XNVumTb9ZW54RoApKVaxRqUNiXfQR/rLxb/evde6V2a+AnVstWKmhyG53ml1StE+RQJHFp0sCwQnRyLAn8W9+690lW/l+dd5io+2izG4oF/VJG1ZGjHSeUD6RcW/x5Hv3Xulaf5fXQGKxlSJsdXV9TPEErJq/J1TtCyi7NSrCQEv8AW3++PuvdSR8E/julJFj6bbtdWzyxrKkyZ3J6ysqg3sJL/W1/xxyPrb3XukNkf5eXR1W89DDhM5ESPJafNV9VToR/aUNID/sb/X+v19+690A3Yv8AKl6U3ziazHZHcG5cFjamHwVNHjJEWCcRiyMxqQbOxP8AZYe/de6Kan8lD494OsjrcbuTeInAePwyTxt6WNkeLw8g/wCIII/r9ffuvdGRw/8ALa622tgDJRbk3NLVpR+ChWsq2lUODqZBruLk/TWD/QH37r3T3s74d4kVlNRS1WZxU1N5GqJHrEWJxJCEa5jAUgj6ORx+LE+/de6MjD1VtnbEUeDxGQrstlHjEc6z19Y6ARpZWiljkAFvxpsDYA8Wt7r3U6p+Km0N14eog3BXZaODIIwrIDlahkJliswMcjm4JPpQGxH+Nyfde6rl7j/lw1lTmaSTbO/KN6GIyR0UlZh380BL2hpXaKRR6VOmxJDXube/de6TtB/LH31RLFUVW8ds08n26SGVKasJAYaiSgJT/eDY8e/de6wVfwgr6CpahXs/bYqljlE5goquOWBwpBDBVAB/x+v4vx7917oG92/y8tzTbhbJnsva1ZiakUqKposlDUo8ajyHXGbFmP0Fv9Yjn37r3Qebl/lm7/3HO0eK7N25JKzp/ln2WUoq2nQ8iJJhIWuRwT/T37r3RgNofBTfezNqY7HR75xWQytHMiPTLHPNHPT6Bf8AcYob83uwJB9+690KUPwr3WMUpfc+Hx1HVq33Lw1mTiIkka5E6xMuoN9AG+vv3XugMzf8vWp3DuCrqk7GoKSpqpguhNvtKlMqHxq0tXJJGzIT+luB9T/U+/de6WeL/ls1NPKy/wCmLFxZCOjM4K7bE8LAi9neOournj63I+v+Pv3Xugg37/LozxrzPN2fT63mj0TYvCQsiIw9P3H3TSgkc8qbnk/4+/de6D9/gnm9uUfp7IopoZ6qSfz/AN3S9cwEupo2lF0CE82CAj8EDn37r3S9X4a7peCWqg31t/x1VLH5KilTLYzIU8cEPqdYoZDd7nhdQv8A8F49+690HuX+Gu1aiPDVOY7FzGUFTlooqukpoKGGSOrhNoKqeapjY2K3GnX/ALf6+/de6U9D8Qdl0VWlFUZLcs1Oza1lqs7OXMTt6yFo3Qop/CngfQWH0917oQMh8VepKVoKMbeqMpSrPG2uqzmSk8mpRrlmKz35H+bN7W+oN7e/de6n7f6T6ixMtVT4fY+EeeMPIlRkRXVesxalMMdNUysrt+DdSv1sB7917pk3N11soYypq6DYGzqXJ00Jdbbdx1PJHc/uGSeJV1kn8m4HNrcj37r3TPsHCbZro4mrcHsvB0KJKMiaXC4wRoqiySvriJ1sbfQ8H6fW3v3Xuue+sZs6lx8dPGcBWU+WhnFPTpjaabSU5jnarRT4yR9FuCPp7917oPuucDtfJRSyPQYWakpxV2oY6GKVYmhuz3lnR3Gr6hQ1vrpABI9+690l6vsjbNbPkdtQ7W28kcMxakeLAUxQ1aXRY6yWmjUqRY8lgCeBf37r3RUNwUvV1Zls1T7n2nJU7ipp5vuoqPBfaREudSLSI88X6bglrOD+Dce/de6BuHr3bkebyNZHR4qlwjRDxY2aljmqo0LeiQSkX188i9gfx7917peYXZWydzVC4CDHY+ghURrJWTQQ/czBjYCFwAAT/Q/7aw9+690Iuf8AjJsiiorU+LanVqWRWq0EdSjTlbrLJpZlAP14sB/iLD37r3RfJ/j1i8RVSy56noWw0iAxViusbq78K2hWBH+sb2sePqR7r3SR3F051fjo2+yzMEs9jIadah1l9fqBRuEsPwL3P+3t7r3QPYzZm05qupjjgrJ2EhRQH9Ktc2ayEMQbf2ifzz9PfuvdWOfAzfknWO58/talijxuM3JFFOskkxh+8mhJBgdydS2AvwQf9f6e/de6sq3bu3HNM+UomjrMXRrGGpAHrI/uidMquJC97En6n+n0NvfuvdFwqMjuaLL1mU25UzQxzrO746N54gEl/VGVQW08D0sxsfpY+/de69Q7k3o8UVOJ5wrqk1VTQoWjeUNZPK0ChmH5JJ5sb39+690LdDlmq6PGyZfKAKdVLPDSN4USWL1LH9vINR441g3J+pPv3XuhJxu5tm9fY4ZFc9RY6tZJ5qiOpq4BG1PICzXknvY/X0rYi3Av7917ogvc38xzGbWyOU21smOq3AWlb7qZZSuKacmwkSLkso5/BuQT/T37r3Vf29u8+4vkFUVMW49yVdPtHHuJp8bQySUmLWHi0NVBBbySH6FnUj8nn37r3QO5Rok1TMFihhH2+MpQ6l2Kiyz1DRcAG3HFrW/x9+690GmapK+SaKoeJi6lAsispLO3qUWAuB+Rc8Dgfi/uvdHm6R76lw9LisLmsctQtHTRwNLIuqQxGyCUMRdeDzpt/r/T37r3Vkuyd0YGtqMdUU1FDkabwLOyDQkca1CjzaYlstx/W1+D9D7917o0uz6Pr/PSNG9QKKVZhpinp1anZSw9Ck2YG54K2H5I59+690YJuvdkriqmmSljlhmiBJ0oXYRpdTDcHSLn8EH+pI9+690WHceIo6eSpoKKngKCSTxKFjGlADq5kFiT+T9bc/1Pv3XuiC7uo63aVbmMBJRMmPyM9RUY0+ZTCsrnXLGCeAAObD8/Qe/de6THVfWGX3U1fkCj0VEJKkRwJAPFWNpIIBt/UG54N+PqD7917qqjfKVON33uSiecrLSZyuhc2AYJHUFG1AjggAC/1/r7917oV+otxS0GZpamSSZ3pm007xFRoBYMzOjfqt+eD+L8W9+691aNtStxeKOKqq1a7LbN3M0P8SWJovFSZNlDSJ4zwgFyfpfk8/j37r3Ri6jpXY3Y1RSJiDT09DShdc9ZO8bGIkKG+2pVLN9eAPrzfi3v3XukpvH4Ube+6namoqnTEYo4JMebI9x6zAFVHFz6jcAjn8/X3Xui01vxa3htPPVbyTZCKIxVKUop55JFdb3g8kbNdnUcMHB+lxz7917pa4vNdhbSw1JjKnITmajkIpiFkDSIhsokIPH1sfz9f8Afde6M3sLtqimSmi3JTY2k+7pgSIyzlZ4uJTKENrsefUbj+gsffuvdGt2fu7a9THHKMrTS0jKqQ4+F5JJ4qlGujlR9B/j9Df8A2B917oUqfccdTIZ6uOSCJkU0zQg6TIi6dTa/zYC7DkW4P59+690pMbNPuOqRanUxW0MKI6rrEoCJLJqHIsBx9Sf9h7917p+yMMWBFE0M2iVLxyU76Hml5KmR7DkcXtzxbj37r3XqRIlqjVr6xUsvkDR+OGRyukwFVsFa1rm1zxa59+691IMsEjGiOOglKlRAVEreKNzZ/KBzqH0v/T/Ace6916TbdZDSzAVaMagn1RrADDCBcQjT/QWFzyfra/v3XuueIoLwxzmoqIAglDkWBUI5ABIPFwDyP6+/de6fJocV9s9IWIScMVdJWkkdWBkuwa5DNf63J/P9PfuvdBc23zQ1dVOKjLNTTsUWleoZShUBtUAU6l/oSSBb37r3XLNz4mqkpKZMU/hghKyuoV1mlZVVJH1fWxJ1EDi1/wDD37r3UyCmgosZVQwUxD1JUfcarL4QbPSup/UvP9bW5sPfuvdJzJ4COgoJMg+KjigWGXQyTKU1i7F441NwSTf+h5/rb37r3QNU8KK38LhlnStrJRWo9aBGIDqOlLE2Kt+APoP8QffuvdAv3d2JubYNdSU+3qs0ztSPPU1sjMIpZohc01MjcAc2DWuf9h7917oNtmdz7v3A5O4My76YTUVFOahgsyK2pYp+QtrcX/1v9b37r3Qt7i78qa3Dy4Lb+cbF1ssQ1yUxIaGELpkDTE6foLAD/X+p9+691g212HWLtGYfx6ChpFiqJJTU1J+/yE8bMJJCwv8AqIIVT+LW9+690XrP7zk3FkFSneSSOzsVkqGlWNVb9yZzIbq1lJ4/x9+690OnWNYmerMdRYjNw47Cw6Y6tyRHHLVH0Dk+k3bUtzb/AFuffuvdDtUYjb+3Z8hSRV8NTVzqWmbypokJJkIBj4PPFvoeOPfuvdFV733Rj9t7VqauNVMjmSJKMBo9UhGpGQD6C5v9Of8Ab3917qptMJWbo3I2TydCQZKlyBYlYi51oS354sfyb+/de6NVtWnx22qrbsskSTfdtGywqFSMqraHMum31H9ffuvdGShx+GxfaO1tyTmlhpstSpT1giVfFFj60+GaSV/9oLqzckgXPIsPfuvdAj81/j3DUZSPJbXo6ZWhUkxqHb9hn16ml5HH0F/6Dk+/de6rgm2XV4+Yw1Mb0skDDyRgEtZeTz+L/Uf4f63v3Xuummr6aWig8IqYI5dCQksxeRmIRyVve3+Nv969+6907zQV61LzzKmtrO8LqqxkaANJPAJ4/Bv/AIe/de6n4PBx1uTSOfhKiJ3bSoZFkH6QP62v7917pVvtfIUqNNSVk6sIyUpyCsQAPOhRz/Uf717917pHR743LhKp0WYw1OtYfOPrPFrsUc/kc/7ADn37r3Qk47vmvxNfRUtcakRaUDtDKwQX9TaWT/efwP8AH37r3Q8UXytwCWx9TWywVFasaitu6tEadLQMQpA/IBN+RYE8+/de6O31l3htCp2uMfFnoq7PN9oBWwVIWWjSpXhiDyyX5PB/P+v7917o9PXO6Nq7h23BQ5TcFHNXUQtLVidB/nmKiNQ/0b6NqPBB/wAL+/de6FqBMP8Acw1Aipamno28cfgqYpVnEUK/uaC39Q1/6kngXN/de6VUVRtto4MnppY5igjkHkXx28hJDhgQGH1H1v8AQc/X3Xukvuvdb7bppchhRTqt5S7JGEeWORNPjEgtc2AsLGx+t/fuvdBfR9hzZLy0mbSKmoKnG65HWpUFagspiSS3JNiL8fW/v3Xug07AztXSZU/ZN+zD9pJg56WVvCYoolLvUuTxzcNe1/fuvdF77272m351PvLrnH1AbNJhsvUmmjAemqKhqBo2aRhe7xsUYL/TVb6X9+691r6ZfHbq29XPRZp1pKmeGCWGnDoiv5DqjMWi1iL8/wCx/wBh7r3Sl2y8c01c2Tqmoa3GxCpoYopb/wAUmLqhpWZbggX1c3H+25917oY4ewsUuOyMEslWldSxrTuHLSDixWWnXm4HAB+p/H1Hv3XussG79mSJHX1wrp6paZVkkelqCplCgBtdrMbW+h4JI/Hv3Xulnt/uzr3ClqyshqpCtLNTrHJTTOokK6Un8cqModWX0tY8W9+690zbg7D2zvwzVi1dLFTxJDPIKencTRLHb6wkAm/+sPwALc+/de6CL+ObaqtxJUCWvnpy0eujekZTLAkvjdwwta5BZeb2sPfuvdMe5el9xZ7PZHLYairKrC1kbVUNdOopjTxmIeKK0lr+oaAeRxyb8e/de6Q24+t8njoIZMttbNUyY+mEzV5oZJqaoLfrjaeNWva4A4twP9j7r3Sqx+C62rNsPk5ZJqDIQUZp5MYyuJpJXGmmmWJgFK3vcE3I449+690LfX+IpPARjdz0ENAaWlSbGVsbQqZlADSxyKCvqAN7fUcXve/uvdc9zbfpMXUR1uNlgzBq6xFWlp5ozFHUggJrjY/p1AqGIPH+sbe690J+1Oodk7qylPLu3XTZCSGCaQpkaXFUP22vx1QjyNcwHkjKiNbLpLAgcix917qw/wCPHQfxij3Pj6auzMlLVeeCVMLPvKSeDIJ/moHrPt6YiQ6zrUKwDCwuCCffuvdKX5kbLxO1924LE4tkrY4MWNNdTUopYJASyQQpBr/SsbiMXJJK3PJI9+690WHb1Km0a/F5qolqoUqq4QTiYLrjMQF4VWxB4ANxwD9QeffuvdDrvvB/32wP8UANStIIpnEqJBJDRhC2uSQD1WAFwLH88fT37r3QGYnApEKyoTwfwqNiY316/NIRpZI1cEg3v9Sef8B7917pTY/D1KRCv+200lK4MVcZYkliDhUaJImK3Iu6/kkj+g4917qVBUV+PnpoMTkpaYZGIyV84s8jeosIPDf8EDgfn8+/de6XEO46vJ0dFQZCpiorIyuZYdD14U/uhhqYXJ5sOBx9bD37r3WSry+OoaGrx6tkWr5YhLRNEGZWdrQaEk/sgLzwBzc/4e/de6b2+2paXF0VZmZMjEC0tVi6QPNPRzMS0fkmm1XJBDFTwCSLcW9+690oshm4mx2MxuMkqfATKZp5gvAceTwuxutubmzfTjgEj37r3TRPLDNj58Nm3hLVSQhJIkQKgiF0dUHJWwBuDz9bf1917oVtr5OOkFJSvP8AcGjii+xndB4obgJrEd7gH8gk8fn37r3U3J5CWWCuSoCZAfdJJHOlzTpyEkhZwPSotbSQTe5vY+/de6RO7cXXUNJT2o7U9TEKgpqZkeJmDRjTe9rEC1xcD8A29+690+7fxlRU46JJ6SWmimpWaiUx/tpIl3LqGB+o5AtcDg3PHv3Xug73PsWsWqpqqip4SuSEgmnuRMh0gM0jCwuVIIsOTf6j37r3T3tbYjYanqY6OgosslSaYVlbkI9Qp6ijmLLJS3AvdyUYEE/T6Cx9+690fjpmfCU8dLSZ2lx0bT1S/cUk1EzfdAJZD5GDKFUjSLjkc+/de6GncnWu02rqPIYkY8/eHyzUbKtOiSpZVjMwCjRbgAr9fzxc+690HWQ2RFt2tky9BQ0aS/dxrIlLTJLBKHA8fkZFHCrZb3B+t782917o1vS1PtGLI0GQ3JXTU2PWbXUw46KOKfz621+KMX1hSAosBb83Nz7917o2DDGZConqsONcBjnSlaqAmaSN4SWaeN7kHjS4Uji4+ov7917rTC/mF1+/tpfJnf0+Q7Dx1LiMfk1o1Dok2RxeJmcSpSUlFIC0cak3DQ82sST+fde6Lbju1Nt4nbk+TxVVnM3mqtZaWWvXIwVi5GIkwyTVFSYElhVTcLCoJI+rHj37r3SC677azmA3pEmKwlJVx5Cpp6KSnzEE9XElO8paacmpdioVfWpJJA4I49+690rOwN2zxVudydJS0oikrkSPK4ernpAAsYZYp6IPdWU3VdJA/IFzz7r3QHzdx52Cd6ePI5ORWlWeSarmklmhdBysFQfUgv8AVQw54N/qfde6Ox8efkPvisw+WGYqquvwzyxY6iqIlh1Q1CFnkSokfUkXpJALrZrC9zz7917o4GO3LuHceAo6HFQ5vBYaLJfd1lU5NYzTVB0+ZXprjQTdSFHFrnk+/de6dtzfESr7AZNzjev9zK6hoVWubJ0VX9vk6WZwYZFRIh5L83CklTyxsR7917oBdxdN5HrjclC23qTM7xqoyscuamr2oNuVhLET0jK5jjI0XLLJMlzZVb6E+690ZfZ8uXgwtFSYbbu38XWYh0ZMXhcxR1+YWSZ/LPO9JFUThVUljojqdRH0sffuvdHY6wxXbPgiMeAwVQaWGnqMNFkmiGYRJSFbIUuIeaSQAJchGmJPJYoeB7r3RzNlbP7U3BTvLW7thoIAR9zRQwQ00wkKEBWppppPSB9NIP1IueB7917qVT/H7aNTm56nemWrqueamYzKKunxtHMHZi0lRSwgISAQuq1/6kXIPuvdI6X4v/HlciMricWKV46mWZ6vFZmSOkFTENXjkaGRS5FtVnuALgfj37r3Siot2bM2xWQYzDP4mkdIJ8stYtQraTpWeRQ7MgsLG4P5AJBPv3XuhpzPbWwsNixLSTY3NZSmhikmMEiSVI0XMhUOWb1CzBnHP+29+690TrfHz76D2xXtjc7mJYM9UnwpDIJJfAYAZFpKt0YBFPA/FjY35A9+690iNv8A8wXpbdc80dZtOtzdRDEhiqqWCmyEcStKV0+VibfS9+T9fyLe/de6w1XyC673JUTHEdcTYZ6WRqqWpapxsH8SjvoWo0ymOWPSfybi3JA9+691z278haj7uaSXbdJXYyn1PEJ3xXhlIX9lQTIWdSLDWo5PA5Pv3XupvYPyJyWT2g0OKoXwJrYZfJFCP3KYD6rocgjV/Qjgf1Hv3XuicZSSGuokyMtelVPMsM9RHqjDzFiA8RiHKup51E2I54+nv3Xug1q8eYpnqIAJqpyxdFBTwgPyNbEj6fUC9jxc/n3XuhBwVNFkQJKpJKOqjRAjspVZYlGj/Jy3pYX+n55PHv3Xun6uoseiRUkzorsfIzFg5N+TdzfSf6gG3+8+/de6CbOZyhx33FNSxwtMkbOeAofQwC2cD1Ef4fmwPv3XuknFgsflov4iKlXqqqNfPEWJLRk2upPIIJ4P0/NvfuvdAt2HtxqSnqpqTSk0KpGqxx6pgA17lz9R9f6/n+pPv3XuiQbrimWvllyVbI5jZGYa/GS2oH0Af4H/AGJ+t/fuvdTts5iby0ZoZiJJJvEiayC5FhZ9d/Tx9bj+o/I9+690I1ZTYSroan+MzJcpJqR2Pj8ttJXW31I/33Hv3XuiF9l7bp8Rk3rMc/mo6h7q6oV0NfiMqfpa/wDrH/W+nuvdJzEzCOeJwCU4DK5YDUbWJCkfm3+9/wCB917oetq1cEBUyh5ZEIC2UaASRY3b6EAn/WH+Pv3XuhzozBUUsqJVSU6gwss3kRkYy8yaitvSALEf4/X37r3Qr4GkxctClFDCaquMscq1kjhYhCpAZQPqTzf+lvfuvdDzg6KOhiFPS1Kl41jM8aFY9SKLyfvPySOPob/Tn+nuvdKOtmxdOtBS0lRBJJVrqmeRtJidjpMbODY/7E/n/W9+690GW/8AETYmnElHWw1EYYG1PUIzpI4BKs6/j8EH/bfX37r3SHp8O7UsFXkKiKhFRKkMpidJCpflHMS3Nj+TYD37r3XGOqSnrikNXIsUIZZXQ6ydFwDpAJAIF+T/AMb917p7otx0Uk8D1lNHUJTKR4qgr45o2NrlORz+B9Pfuvdcs0kNfG9RisXHjqGeEBYnKCaSoJJYot/83awFv+Ke/de6RC7Wr6uOaN441ZrmmhdwRIyWZUZQQAzcgcH6fj37r3TfhsRkKfJA06tBWRVSKhcskdMumzmxPqH1H9b/AOFvfuvdL7JtV7YydMKiT7jXT+aKSOYFLVA1cIw/VqDcNwPfuvdIXem4WqIRUVdQ10gljgjZdQ9QC6r2srC/+2/23v3XuiJ9i1CzV5Bdm8SGUMbWe9/2x/tv95J+n0917pM4GjnnlimgOjQWYC51IzCzHj6/T6H/AHi3HuvdGL2ZBBQyfdzt5VTxos6qpAZ7eRWC/S1/wP6WHv3XuhRfd1LH9xFEYvKsIlSVlb9nS36I7LzqPJB/w/p7917pc4rKw5WnVTLAzSLE7MhEbqeDdlI/J+vP449+690v6VIChggqFiiKIahVcao2d9PkZfybW/H+39+690rcVtnFZGolMmQaaNGQwQjQJDIV9Etx/iv9Obe/de6bshRzUmQgNNI1VDG83qEQLvpa1rfQWtz/AL3e/v3XusElQ0koamkWnljDkyAMqBlHLlHvx+P9ce/de6kUNTlYcjT/AHhE8d3LTqAztJMoDPGSP02sF/ob8c+/de6WkU7/AGsAMMsivIYRP9HLtISgZV4A45P9efz7917p5EymklE7yBLNIkfGoTwnQQNP9bAfgj6+/de6a83NNKqVQip0doI7iEa20RwCO7ObepiPUP6WIvz7917oPIYqf/KkmqlihSmnqKJ6pgAkgcN4TEl7t9QP6/T8e/de6B/ctdLkalWhWZKu8kAGnhkRg6Pa3AP1/wBj7917qRCpElKjqZA8qxVciOxEUjKZJdfPFrrb+t/rxf37r3TPmaOlipajIipWOOgq1kitJ9AsgRWaxPI+tgOb8g8e/de6Jv3FA8GcqBqBaolEpHHqFQizKyi35Bvz/U/64917oIaOmAZGliV7sIwhfSWYEHjj+h/2PJ/Fz7r3SwipfHKZIaYRgIrSRlwSFYfqVR9Rf/eiePx7r3WdYh5iZBF4wWliN1DXCAKvBFvoOCf9f37r3UYrWTyu0UvjEgJlYj0W5W173/4i1vz7917qHTU7CYS6NTQapXZDquoa5sQfobfS/H19+690p63LJkmWrWMKwWKKNGQRNaJAIzcDm34J/J9+691jjrZZZnE0YbWoM/5AA4Gmxtcn8f7f8e/de6eYa8y6UlkMMYQKkMylo3Y35tf+gH/EfQe/de6hySrKsXqRJZJyEVQLLzoViOLC/wCSb/7bn3Xus5oKyjrwauRUZvS7ahpQleHj0mxNh9OPqTybX917rhUyxxRx/b1jVcjqP0gBY3ZyCrNqJ/SBb+vB+lz7917pU4uDxQxSrqAmJMoBlY3Ci3iFxb+p5/rbg+/de6UEMZpnWSKMpPVRssaROTGpUk3IX6Ek3/17+/de6lUsdRLC8Uswln13jkUgePVyysTa/wCePfuvdKqjjyhgqquCQwUtEiJIhUSKbmx1MTzx/rf0v+T7r3S4xdJX5IwxwRQsUp9QekHjBjAu71CqQLA/W5+lx7917oV9n4uKolgxVRA0FQwWSKrEjzB21gqIEa/Fj9AwH1JJ9+691ft8D9pGpioYliWSSmkiepWReWiUaNSlwNIH1+p5ufp7917q86jwNHXYqOCkZjMkawsqPqiVlTSJJGCjgWBvyf8Ae/fuvdJLOpXYHHVE9RIlTRwxSFyaZpvUi6dNOQL67eoA2ve5H59+690AcewI9xvDl6aqqJDk5WlkXG1Dwz3YkIk8asCCOCQGFvyD7917pMbq6y7HgJXHZ+dqaFGdaKoqJfu449ICmSYarA/0IJP+t7917pqlosxT7e+wmz1K+R0apIKmmrHVWHJTzvcBgeCQP8RyPfuvdJjH5beG2cLLJnMDFnNvmZpKhaXy1SU0Up8ZkaOVLEE/2dIF/offuvdTNv5Sprp3/ux/Gtp0GRvUUtPkMCIsJ9wou5FVEwI1MPVf6i/05Hv3Xul5kctu6vnxePzb7XyeRoWWpxlXTjw1cVlsFogNVj+SOL8A3Fx7917qSubyebpa1X+7FaoqIZnE88dgouZAJl06SQAVCkfWx9+6904YvcM+48DHjqiaExYiV+amnp6tvOhEXji8oDtGRwFvx9b+/de6w12FxWRnoqWuxGPq8UwiNQopmxUkVRH6lvU0hRgv5JDG44+vPv3XuhQj682pS0FETsWjjoyjR0Uppnq4Ak6lJAI3LoS17lwAT9SDzf3Xug63H17jtv1EtdW7Xx02OrKcySvVRrJUmKJfHGsSOAQFFtBSwBAABI9+690G2Ag64zcFRWU0OYp5YKiWNHqcrmoWcj0aI4mm+3ktYjUI1I4P+Pv3XusdfjtmGCKjxxylXkIC8lBHJV11RBSmNG8jTM/ErMW/3cGIP0NuD7r3TBgdv4nLV0dLmajIwNBOn2s9ZSxCjFQDrjkjmkiazJYi6gf439+690INP1tT4ypNVkdx5OtpphIFWhmpVWNG9PrkanJuTb6N9Px7917qQ2zsJgClfPlMxXQvZKekqZqciN0mDlonjhVyLekWP1ub8W9+690rMXj9t5OelnmXLRQguWmmeVkJDaWWWSTxg/XhWB+hP0BHv3Xum7N9VDH1/wBzQ1cldjpJVmhgqK6WKWmR21aXSkVC8jX41PYgAW44917qNldqYWeSCRMNlcpUU0gEajF0+SQsHAkEU9bfSfpcqwINjc2sPde6UOE2vlcdW+XEY6THwTRq0kde9AhpYw/kK+OnUEEm97m54GoW5917pfUWF3nuOuSmhSOnxslPKJq6GSLkIQZPHAALA2BLXJJH1t9Pde6bcn8e6KXJwbknnrqOqoo0aTVXyHGZDSdLNLFGWBJBFxITb8GxPv3XupB2Vtenrfvzia6eVF+yqFajPilqAPTNThSNQUfS5tYg/wCPv3XukHufpKmyrtVY3eGbwVNVhXajFTLQOlUVKLTssTW8ZJubi9gACPqPde6TmN+MMuKzlLuyuzuXqZICY/vZqt4ahElZROsZiAJjICabsTwWuLm/uvdDLUbK25kljpstT46pokVoUyFd5RULBe0Sh4tNiOTrsCfyW4v7r3Sy271dtRaaOhnx1JLStOJad0hM1JGIgFhlkkmVrki/It/j7917pWbp6swFFFBUVeMp8hQZEIzxy0tPMHMdh4yqgcAlSCbAcgXvx7r3QH7pwD0X+WbVx9PSVlFKPHRsyww1MdjZS8IBsAPSBcgXueffuvdTcCtPumBId1QUtHWQRQxzGFZYpKJgxPkWdz6tVuByTYm/49+69067g22rwqkeaXxUshkoJ465GkZSmjS3qGtfpawHNwRa3v3XugV3T8YxvrH5OorNy5JJq3xVMf8AlpSmjlRdKiVCQSG5sFJBsbkcX917oJKD4qZygWrgXPZCMU6KkJjdKd6gG+h5pDckLb6ki97cW9+690poPjLu/HUdPLJuXLzSuJXSojqnnUxTqF+3fXI4IUXtYC1/zfj3XukbhvjnmsNucbgzMVVuKeGV6mCnYGSAT+MU0MlRTi2uyXBBNr8kE+/de6NBg6jP4WgkjqXWiFDOJoooo0hkU6NMdMoVQQCoF1+gsf6+/de6nHf246Qy1bwCdEW0sauLFm5S9xbkXsbcWv8Ak+/de66r+x85JTIYz+qRHeCnVjIsRX1La31W9j9Lk/4Ee/de6h46ojzVUlbkqZvvtTiAuzgR3IMTSwW44uQPyP8AW9+690qfs/V9ePN/q3tp8X6fr+i/+8+/de6//9c8rrsmPEKKqSmo66mYRyEThVgdwBqcAgtyeLX5PHv3XugyjTCU2RycjtLLM0ka0khvMzAAqrRyG/pa4PHHPv3Xuk9lMLuFc3QmCjql+5AdamJ+Qo5cFQQSB/je3+8e/de6ft5UmCfD00tbkqePMF442WdAPOYmBkWUr+PqFv7917pw2lTZaCnmWfOY+THVSpGkKEMIH08BiR6fTYD/AG9vfuvdKHEyLjJjVY6enqZqmZoDDHpZ1BszM0xPFje/5/24v7r3UbtGDLZGhxNT9pSiulTQ6wRABIiNTBpW+txfkj6/j+vuvdA3h9v5OhrRmqyjgq4Io5YBQVC/t+TRdHlc82Frgf7D6W9+69015PCZrcaVVLTpS0laY2mhgEY0xRgj1oqi31sbn8W9+691EqNuZh8fDRSzaK2KjaGTIYtI/EBBdQam/I025P1v/re/de6RMextyV1PV1FVkKPMpRKJozFDDG7RDkxzWH1t9b3uffuvdPUOYxzY7HU1Ngql6+NGgqPONToUbSSxUfQW4I/4n37r3SpwPZtBSVEFHPtqqoqimdaaqqBRl55KYELqUqPXfi4/H1Pv3XuhXq979dyVtPJVg495YXm8c1MI/uZI+ADYDknmxPv3Xuk+OwNp5GoyEFBkZ6J6mHwxqhlYJIgtqht+j8Af737917p0273LjKTFVuMqzLl5cc2iaEwyzVbQC6DQ1jc/knn/AGPv3Xulng+6KHDY0VFNhszHS1k6xQQNqLLdg4EyHmMG/pZgAf8AWHv3Xun3Z++sbNnp81kMRXRUbSBFZVjenlqGJJVjHe5B5Y3I/oOffuvdC1Vdo4ery0FDBNLTzyIREYwfAoYgtAzH+1x9PfuvdPE24jWReFIXp3hDh5xJolF+Q4ZRzb/H/WN7e/de6ZqXdCpM1HUNNNHKWiZpo9RmkkBUiRh+P6H/AFv9b37r3TVJuE4mKVqlxSUfmCQ1ka6hHEDbSSBdV+nFyP6/T37r3T5gMx/EMoaCmztJU04VZItRUtIs3qUK7cE/Qf8AFPp7917pS5PAxxed6uVjGFfTFDGCZJHGryH8Gzf0H+H+v7r3QDy7nXDbkghagWVIpZGaOrhLi30FnUGx5/I4H+39+691lNBka6WpygeT7aqnaSCiZZmp4Q76gYy5Gpf6XH+tb37r3UjNVaYmhmWRiTUU01NUxCnEsoM4C2hccj8Aci30BAHv3Xuk7t/Cilo58lR46oqZEsY2qXOqSP6Fg36geQLX9+6905UfY1C+RSjySGnniZVkpZI3SFhGNJIY2B+n6uf9f8e/de673HvvBVlVRYmKjGSilkDrJRRAx0Mg/wA20rqLa/re4Pv3Xum/OVNVjKZqyln1SrASaORlfVHo/tM4NiL/AKTz/tufde6Ink8fmtxb5ydXVzw0tG2uWAu7QBpiLMsiAi1v6H/Y39+690FO59yZjZdRWQR5Wny0xmCw4+KoAMXkuAUZj6VU/wBP+JPv3XukXh+x974bdNJLVS0kprWiMWPp5i8hCWJDGM2JVf8AeR7917o0eM7UxuTEtLVwVePyDgRvUzMQadnAQvIF4AuDY2uLj8Xt7r3Sypt9YQ42Cmr55KQ0rJI0lT5HpKqKJgwaSdeI9QtpDXH5+h9+691wrMou51+9wVVj6hIValqaaNV/cgPqV5AdPIv+AOf95917qFtzestNXSbdmotbKWhikjRGm1PdeSfqB/QHgXItx7917p43Di6dfHRVFVKKh3WqQxMZJgpfVoZTfUPpc/T8fj37r3ST3BAcrG8OKqKRa2iQJprYEYEtYXl0gek8/T/b+/de6RSHM0cQiqKTHyRlXEyiNkIdgfItM4tYGw9It9OSffuvdFN7+yORw2T2tVVFF/DsA+S0tUQR+Iz1LyqkU8kLXMgHIFr2v7917pfjd9HHijoxkImrIoFSvkEz1EkOm0kkcCH9RAP1+h4H19+691Kpc/RuaaGhoKiRXj+2Bcs8sbMRd5YiB9bDi/8Ahf6+/de6wbv27QRou5I8vX0OSVFQwQrEsLOD4ysMTC4b6Ek3H4/1vde6K9ufPVi5x6HOY2tp6GrkigpWo6xagZJQbyMdLen6E2sAD9ffuvdJrObs25EtRh6ehraJpSUoFeNYw+pbD7tYgC7fUkrx/T37r3QN5fdVThkqqStjkko4IZfDR0ZNQ8lSF9DR67sNZ5IuOb25Pv3Xui1Y7vfsraVXX0e3cTVS0ks7CaCupEj+3jYkF2c2PNwLFgPpx7917phq+4d042WbJVWzoXFeTPXwUFcaeCoOosv30YOu4+pKMAPrfi/v3Xugtfuvf27M9RV8eL2+kWM8qojyyLTpTx/5mGtqgQ8gUAWu9ieCD7917qDuHtnc+RSaSLEbf8RWWM1OPikjlkluQwKniw/HH+P19+690Dzb93biak1MNZNTyqwnSPQraXvwAjKR/rAgAc/1F/de6fqPt3uGup6qWlyORehkASSWUyfbqC1tCFbKDf6kDn8+/de6nVe5N95SgxsWRydO9PO/iVXq1kYiMaj5wOQfz9b2ve9j7917prgq56nIvJXVlPkIkIjMT1CRQKEBKGFBp1AAcG1yfyffuvdPlXl4NuwBoMdSRmdLmdlZp1HPCiUm9/6m9+SD9PfuvdNcXYVU0gyeKmqYqyhl1xxiNoI4Ci+q8kZ/w/HH+uffuvdKvbHyg7awE8hpqlMrSeVpRRTlmSSSQ3J1hblfpyDb+lvfuvdLOp+ZO8AiPWUNRQVMLqUGOmMcRs12SW41OL8W/PI9+691Mi+c++qKVqunxmLW1rs4CSOigD1pp+vPIsB+ffuvdITc3y67P3ZGlM9ZS4topxU0kmO0R1NOhcFY9ekarX5H+3Hv3XugmzG/s7uKd489u3Mz+S7COesklQyPyzNHewN7/gAf0A9+690loaB6qrWmpitRUVjojVFQfJLHHq5nUHm1jze4/H9Afde6MCtJQ7Y2/BhMSUqJZ1SoyFbqCNVStyI2ZvV6SSLXH4/At7917p82NsX+9+RatytDHHBTAtfQ3g8KKTdzBwRwCATz+QePfuvdI/flPT4veVJhajDU8WHyWTpo6YRx+KocN+yJGmdmYIxsWNxb8cfX3XujE0/Tm4dnpSVLbfWufNUSz4p1Q1JVSAzU8jxX4IN0YqDfgm1vfuvdPOEqd84WviFNQ5GmQEJLTw0s6mIsQHsjEM1v6MNNxyPfuvdG/wBrZPc8ZkrEeZqajSAsahjT187+MOYo4hZeDfm3PAJ49+690anZ/ZGeaJoJshLJSrCpZJreWBFT1RO6Lc2v/UgfT+vv3Xuk7uTMRZiaWSjmiVnDAtqsU9V2JVr8H/W/x449+690F26+uqTfGIpZ6GcHKYioFSacF2NSkJ1zqgJFywBuDweLe/de6Nf1N1vt/wDujQzxNHF9xRzsIIVRft54VPkjlAF1JYkWJ+o/xHv3XutX/wCS+06/Zfdm/sPkopEnj3BXVqu6lRJBVTmeF1BHIIYf1/B4B9+690mdiZOGPI0s8jOkkLMIiB9WJ9LN+OLfTngXI+nv3XurJelNyiuo6jaW4W8tJlrtR1aSSaKCuHrgq20sEIv+ssCeB+OPfuvdChS90ZTYeYTH5bICGoxMiJBNTmZEq0iYrHMtja2n6j6H83sD7917o8PU3yxxc8y1eWZ63HnUiSIkbSmd47eNSfVcn8ixtf6fj3XujIUu4Out91LV01FT4nyqlQ1TXOblmFjKUDeljxwB9OfyffuvdQcp8eNtbnkatx9fi2Vldom0q0ZLKWGnWTqvb9Rub839+690WLcnx2fa1TPVRVBWKWvUtEkHngMTH90iY3IU24A5H+t7917petjtt7OmXMbcpwcxFTRpFQM0j06RCEeWerime2stf9Nh9Bb37r3QybY7KxFdTUR3IseOUIGikSnSSnDKdMyksNSlmHA+o+g/Hv3XuhHoOwcHTzNPjVWopp5dNPUCdkQS3AQg/VD+P8P6Ee/de6ccnlKqsqqOvrjAhEWmjZvTGFuSodxySfwT/h/j7917pV4yuapmhAqEWCA/uKXSZI52WxkdR/rj6/i1uffuvdO0sddC888VXQSMjBhLEGWXwtHyjPwSTxx+Rx9PfuvdNMuqMxV1TJWeKddDAytGnmWz303DAf69iP6H6+/de6hVlS0MoieCeaWbTFSotzCiabrrCnnX/U3/ANce/de6nUOHztPLItRXJHHUGnkgRCjFHjtpiBXnjkHm/v3XupVfkjJUyUhnlSWEL5asxE/cg8SIGYf14/r/AFHv3XuogoHlr6fzmD7doj4ncBVseXU6bG5/BP8Ajb/H3XuudRS+GNzXVqsaiRoaaSljYxwRMbLG+k8f8V9+6900bmlpcfQw0rS6ofFbyTI6SSCUaHjjRuT9Cb2/J/r7917oLquCColjyFCaRko0SKFpkOuNlJDFgwvbg/4D+vv3Xui0/LPayVPXsW7QZHlxVVFHXhbEhJOAyN9Sovzzz/vHv3XuqqNwdiphMeJqOaRKZ/JETTS/8CJFFvC5+oW1/wDC/v3Xuk9t7fuSzcBrZagQY6D9tlLaJPIf0RO31KtwLk8/UWHv3XuhpwO9Y63DK9QkkMcM5hiEbuzLFqOtRYkEN/vI59+691nXckVJUmkp2MZyIkLxqAZI4GPpMrDm5vb+v0/pb37r3QubUz0m0lIbyNFXCDRCkoRF0Bpg4a4Ja5v9B/r39+690p6Duyg+4nrKqGaaOMOk8qszxK0ZswJ5sQRf37r3Re98dgydtbljxgM0NDSVSQ0ys1lmFyqsbcH8AWPH+Hv3Xuhs211bBTYqoSsp42nZRJFMxuGIS3hZl5B+nI/HP+Pv3Xugo7HxGUwuOpJxCBSUrvIFh/z8Om4Fn+pH0J/J+v159+690KfXcyby61Wvl8klVgK41AYoS7UaRlqinMxPCst/qfrYW/p7r3RxclU4ndvWOD3GyPU10NKmIylO0KOJ6ykTxsH1crrQCQN+bj37r3VXXdu18fTzCopkGO88lQagtFZ3XyHToIH0sLf8UHv3XuihzxVFHMkqozwxzrrSNbytpf8AacsAeD+ePp9OLe/de6VmVZZaGGMUOmebTMWsug8awGX+n+x9+69024iualejqooSZFq2SeI+qIRj0qFk4t9OAB/X8e/de6NFST4aamoqjH0C6pIoYsi0qiYSPIt5PGv44/pxx/W/v3Xug+3T1lh8nLLV00XiV52mEKqSAi8FAD/avz/rHg+/de6BHd+yZ8WIV+2Z3aSI0klOmqIwSOGPmCj9Vm/JuDxaw9+690m8htk06AVFETXNGxjk0sscVPa+sSAmx/qCfr/rc+690rNkCTCya2nqKapsrRSwtIADFdhG+kkaSGBB555sLe/de6HrZ/Zu4KDIS0hzWXSKYrqSOVlh0VAAIb86vyr/AEB5t/T3Xuh2oO+s1hXSkosxkpaaiDIlQ9bK9RI5GnxEN9Txybf4+/de6bsr8t+46CGpWinq6uiQIWDI4RY47SoHZL3YX/Fv8b+/de6hj5ydwT4WRM5FDWUVOQ1NSq5edpWvpsRp9QB/p7917pNU3ze3VTQNTx4INIBJI0lRIZVuQdWvXfkcf0tb6e/de6Qr/MzftFNXGtWWvp64R3gd2EUEQk1BIV+o/obH+oP09+690y475P4dMotcu1pYMpVmpWoqqSq+5Fqj6SpTSi2oC/oIINh/T37r3WLeW0Iu36/Dy49IMdkfDJNFVyU8cMU7PITDTVgBtGFQABri5AH1BJ917oLs51pWYPIVEVTiYHqaRYpI6+lM38NkjU/bu5K34Zrq5vyQSLjn37r3UMbLyb04jenMUkAQxVMT+eKeL9RhSRgL2/IbkkH6+/de6UWAw9RCsq1slqWnZJY5ZCjxh9YUUzLYWJB+v9fxx7917pfbl29hpRj5qhamkhqZ6ikjiko7fupGrRIJQmkh2JNzcEED37r3WGh2fAilK2OkpYapxSxzwQoGbQSfCSij1G3P1Hv3Xuo0HWwfNUySxvUUkDeZxFE/kaJGuieQLYj+o5H+xHv3XuhHyqbkq1x8dBP9lRYmdamaganieKXH0sd46epJGsxs6lz6jySLf0917oWtqdmY546M7zpXneJqeobEpjkWkqqOS6pGpkGkrYD6Aj6j6fT3XujC4Lauwt04eWtoukYJKHLyMkdUuLhqJI5EDzySzBFFkAdAvpUAg8m59+690odudCZ3cVPmttbf6Yq6nDSxx0VPlZ8ZTRxw1Mi3puY1DKlrnVq5AH59+691Lo/gHuOSiqPvsVQ7fzrwrT0kBWT7aWKokLCSGUsTHJE51FrfXkD6n37r3Qh7F/lYbnixmXjrd2Y+qyuUAjpKarkiipqpmtrjqcmUedlsB41Jsv1Uc3PuvdBDVfC/5LbJ31FQUv2dRgafJxa8lic1HTkxUtQz0i/dyxeWJVRjC6gNr0BgVvce690LXdewNx4DZmAl3vWR5eoE0iRVPmesampVUJBBJXyDXIVa7XJBJP5+vv3Xuq6t4ZiXFZCFVaeoghqjHoDPKqIhGuXwt9ZGJIuGHHHHv3Xuje7O3DRb+21T0uNhbEUS01PQ1M2l4XatK+qokgleQ2sRwTY8mwBsPde6CvPRJjqh8EwaoSjadpXp00QySRuXkmBB4JBuODe/+Hv3Xus2JzUVb/uLw6LWOsMk1UnjZ2pIIdYqJxcfj63P+Hv3XupNEmPnqPudFRHLTnxU7+RWjkkFzr02vaxA4/x9+690L238HiZUp6qoiFQYjqeKVI3DM3OqEMOLH9PP9PfuvdPuZwuMgeavmjiQLFGYoZCVqKVGlCCVTp0/4/09+690HTYCkOWnaM1TQVElhJCVVlklOl3YtZSgHPHNh+Le/de6V2Orcdt/w4Orw38RiYTGsrJ4kKNG3+ZVo/qeebr/AK/09+69030VLDXZoPXUCGiEjNTPFCtOYKaAeQKrH6IALWJPHv3XuhyocNjavELUYWVHqpQ0YSaJQqKQfG0TpbURzyGsL8/T37r3SHG6WxU8uAy0KLLPM8cNVBCjRxME8Y+6twSTdhwP9f8Ar7r3TDlabLNJJUVU01e8YjFJRXVIppEjAEys3HjVCRpFiDf6/Q+691Mw8udrKWuq6lJYJMchcAVEel6edbFqem/BQWU82IF7ce/de6VGOhx0tPJW1eTqauupIIpaXHyRxwpUMiWk0KW1Dm6ngcfnj37r3Qi7PqVro5qbwRQQSRrqhBjRoJmW7TSG7E3HBKgWv/X37r3QsYnH1eOCmOnUr5A0c8kiBYnVAxMcv5fSyki/0PI9+690Ie163dGfzBxNDRyh3ClK8VEDwu6C3Ic6QCLE2INzf8H37r3Q6Y3alWaV0qa+OOoEDtPE761CRkmeRkBNxb6af9uPfuvdK7beGw+Po6Kpp5oqydHleV4IY5SBKb3eIMSlrjm/0N+b+/de6MptyeGmmpjK0S+emWeBYYyI4yykFSqsRf8ALW+hvf8AI9+691qOfzdMDidvfJzcOazmErnOeAEUlVQBMU8QpkYyJWrYM1uQosQSR9R7917qryj2/hjh6et2zkZqU1eqQQSRSVdZLJDIVeKnpV9TJYE6gRb6E8E+/de6a1pMwa2USVFPjKWoqKGB8nNPLAypHCKmWONEHkEhW3pYXDXDGwJ9+690557B5iugx8keZo5sLMEq4xU1VLDOXsFD1cMZDk2/TyQRYjgj37r3Qu0/xC3nuLDw5yjyGKp4K1YY6WrqXdaNvuk8kZephjZEYf8ANx0B/qL8+690aH4z/Eqr2hUCv3HWYbdNJUSNLldtPl2pICsDaRXiGkYswiAsNY5b6gjge691Ynls7S0cKU21KPC4PbtLTrReCmx0jvN4fRPMammCqXJ+ispNyfoTx7r3RMe5e+Nw1GIrsRRmrSPb1Qg+4jrVo8bipopgFk/h4jRpCdQkZCzGxJJ4B9+690Pvx62Xs/vLb8VNuHcVIlXTS/c1OXT+HNjKuu8OmMwUVZUzPKHWRi5kjLa7lCLC3uvdWFbI6Q2F1XSYetx+4dtwDLCXGYrI7i+2NPj46d71UUMNUwGg/qNrkX4NrD37r3RoaDKdJ5CWloNw5nby7gokNHFnsdlUhpWQxajT0yQ+MeQ39CgkgWABAHv3XuklundlTtvIJR7a3JPX0M4kCTY2iqQaemCsyQV1Yaf7tZywDB45Ht+VAIt7r3RU+z94dz7ohqYcFuCornqDPTVkGJzuKr6+jKqVWOs/ilMsscZ4JcMSGuLWAHv3Xui3dUdad34rLVNFktzQUxlqC9TJk96ZeMJLLIeFx6xlHcA+qzqHHI0ggD3Xujb0HQe5s3PFPQ7uw+Tl8TJVrSrkoYHd7rIoqTVVAurG2l4gT+CPfuvddY74i7lx0OUnk3Tho6eSeT7z+FUORrspRyFblQ9bPNGVt+NPB+gH4917otu/P5dXWnYKVeay3ZlbBlo6l2xlKzRUlH9wXDSxz0wBCu5v6jY3/wAOPfuvdCt0N8Mem9h7elxW4M9kcjPU5B56eaumXRRVCRn1JPB9UJHp+pt/iOfde6O9s/qLB7boqZqDbeyMxjlJKzQUtLU1ZqCwKSTGcO97WNyx/J/Pv3XulB2fmNq4HATTY7G7bhyFLTET0rY2CFRIFsyAaAWIbkWNiffuvdVtbrjo8xFLk4qZvuJy9TLG6gU/qfQxRLgsfoVA+g9+690HdPt2oqKHyrQ/tBnBqUiZTFOy2jjJjHAC8Ef1/wBh7917pwxW2KupjkndaaWKxEa6QrCNf1g6hdeb3P0+p+hv7917pUx44TU7maCriSMCGlgSMzKSOL/cgEBL2II4P9T7917oHt11NbGKimigJkpGeMyLdHZTw7LIeGtz+L/j37r3QHvj6vIVnjOsNdU1sdZRHNy9/wClxb/Xt7917paYTbmRoEq6pVmWBkKtqTXZUBBWzfTVzp08Wt7917oPt4xxVca01M0sksgKyhrJJFquSHYjm/8AQX5vx7917omHYnXlczz1Uhi8bSRqrvq0QxKdRJ1/U/4j6nm3v3XugErpYsVWQ4+jcl4yWeZblmcn9ULDkX+lrj+n59+691FzGeyWZnNJFJIWiCaIkRgoZVsdQa4/4r7917pmyuKrczhKmkGNmqa2ENKGVGlZdIOpiSDa31P4H+Hv3XugJoxNTVDxSU5QpKyGV10Atc3BVj+DwD7917oSsJVzq8NquxcjWpP5/qqi/wDT+nv3Xuhw20qVUR+7rLKxjUxglRIhYs3C/wBOPqB/r+/de6MVs2RJJLQxCaKnRTrZwrftAEqgH1U8fkj68n37r3QtTVavFHLJJpnYMgWIACIEDTdY7GxF7kn37r3SGyWdljaZxFIxoZESQqGaF7/o8bi55sL/AIHv3XukrW1WSqxJWqonpqiN6h6VZX/ZMXpLWc8G/wCPr+Ra49+69001GRraWnkATX5UjaZIpDI0aNydZYmw4H0NwPxx7917qbia0S+RoKdi8pDyyanUygi2kD8DgD+v9ffuvdcZshS09VUR1VGRHIQGRLAIAP2zGRyTfmx4J9+6902RbnrJ600yQ1PgprmB5iEiIAsVI4NrAHi/4/Hv3XulBh90VySFK9/NCW1mMELJ6rhRFJfgj0/8ivf3Xul2sdNkEEEmRjpsjLUKYaqQgxw6+Y1qJE+hsbE/8Rx7917pPbrwG58VGtTWg1cEYV0roWSrptCgqreWO5F7H0n/AF7/AI9+690AeXz9bUfdNNEdEQYqsikiRWYISifgAfXi359+690Wbf0iy1xSngEQB8/kvyWXi4A/BP0H4sffuvdYNqxNE8VQkhlI/WrfQixY3X/kLj/ivv3Xuhu23WUkUFRDIb6mZlUE38iqGU+Mn6X41f7e/A9+6906vkEqVjjipfJMrAExqusgSctJf+gv/vA9+6911HnRj5aqCKR0lLfqBaMIy2LAleLf09+6904U/YFfSZBIY5WYSSQAM1rsGIUIQOBze5+trfj37r3Q+bd7DEc1WI1J8hRZSLllkQ6UfWfpZr3I+o+vv3XuhGO4ZkaneQqqTvG8xpwpLh7hhz+kWtew5/3n37r3UStkp55qaelZQ8iPGy6vqZJGBBX6AKLEH8m/+t7917p1xtQtL4xVTrOyNZwpLOo+g4/wH/EH37r3Qj4V8PNS0qxVAinkqJGhYn0GQWKxtq+jG5K/j/eAfde6gokp+6IfxoBUO7zSaqUvr08ML2ubjgGx/wACD7917pnyMlYjNM2imo6YQhfOpj8zutnRCODwbjkm39PfuvdIRTgpKiBq6paeRKmWQRUuryK7SskqSkC1ihVgBwCeOT7917rHk8Xt6oytRWY8PT0DQCOL7lrSCpSIK+o8EfQfiwP5PNvde6QksKvWDw+KGORXSpdmbRK0a31Bvpf6cjj8fj37r3QcbiyAigWFESokSrAPh0+KPU6rqkQ/rB/x+lr2Pv3Xuir91PNHn3pnmikkjlSYSI5ZtD06ER25tb/eP9j7917oK6aGQldJEnkcSeu6st1F9JH+tx/tvpx7917p+jWUFjEbFSgmeVSx0XvpUni1/p/Q/wCt7917pympYCfMlU5IXSkbEG5Cg6RybD/YGx9+691Ags4VahmQk3KKxBcFuRdeDz/vr+/de67nmjjqmSmimhi0GO1y7ODZb82sOfrz/iB+Pde6c4HZSivGjRkBIbhdatbgXI4Iv/X+huPfuvdKKhxIWjTITHRQyPIkkvpZTIq8R8G4/H+H+v7917rxrsdTwQtCBUTJU6lMwDRCOwAjYW5/1/8AeB7917pskroK6SWX7eFSXk1CIWSIK2pJFW3qN7/2R/vfv3Xuolak0QBYzIhVZVk9ZJUCwLAm/Nxfn/ig917qfhtLxlzCWcBAoVbAuLqCyG459+690KVPJRfwqhpazHrDkqdnmjrBNIFZJFuEeJRpJHJuSTyAfp7917p8wmOnrKqlpaaRpJiGeMvJEvkXWXkSI2tceom5uBawP4917p73TtObCxQ+WLQah0qEjEirOoILI4dLix/A+h/2Pv3XunXaGSx+P0NuA1VTj2lAq6eGJJHYBQYwy3/Nxc/0/wALe/de6EfH5jCwVlaMfFJRpNC6xRSxa4/G6G0cxBFr/Tgni1h7917oQto1Jjr8er0sjs0kKpLTlvJGjONKwBSdAt9f6354t7917rZM+EmQx2FxOPrll/h0k1EkdS9TArRVCsdJSQuCfJ+b8C30Hv3XuracPncO2PnrkrjRol43jfQUmUi4KooWwAsbEf6559+691Eh3Tgs1FVUdHXCpSYslRC8SFPQpUtEBfSTYG/N/wDA8D3XumPH7SxVFWE4OtameocSIJGa8c5OqTTGLXB+v0sffuvdCA+HkEUP3P8ADp62YW800giSV0W6/cG5+ota/wBP8OD7917oPszt3LU/nerxeLrFVhO6xInhhp2NvqwvexJsLk/UC/v3Xug5zKfZ/cSGhpo8fLEFipqZXnSYKvqDU+m55vb/AHvj37r3SUnWWfFR4iVWTGo0s1LOsitUR+RiJkanJUqL/QEE/wCHPv3XukFF1wuRyUVVHnsrQNF+3TV8ERa0SvdlKyACw5GoMOeObe/de6FGj2tBTrFRybrqclAYXDz1ngaVWLeoK0em5X9Nm5/xJ+vuvdd1WS6425kKejrZ5xl6RVnLfbiCGaAfoMpsFZvxY2NuT/j7r3SYyO46fctbkH/vbt5El8Zx2O80MMojReKaoj9NmtexF/8AED8+691APdGf20tPh6ehr6vF08jIauOimyNJFOhBCJKrKApHII+nv3XupGS7WwOcpKKPP1VXSyV5SCQANcxklfQsovGeSCAR+L+/de6QtXgMMYzj9q1xfCVXmqdUMvnYSg2kZpSdSsGuDYAfU/i/v3XulvtfY8NHiYZqqrjqhTtI7vUVJgRmcamjSRFYsQOGBIJNjccX917rpctgQ8tHXYaSWJWKwTUusQpMtwkjh2FuLfpPPB/wPuvdJPKZzN0hjYV9DRYqeXxwpVzhoZBYgrMSLrxwG5F/68e/de6EzBVOPzmFFXksklOKSN44oqaSOaD9u4ikjV0Ba5P1BF7/AE/Pv3XuoDUYrzGZlMsKPGHgn+4RZIWeyy+IMoJPAFjYDn37r3QmLSUdNStD9vVao4VERp2aaMem6+qU2DAcD1G1/wCvv3XumPD5SmaoqYqfOTI3lPmxlZT6JFlAKlkYOALn6mxvx/T37r3Swx1BWVsiAzOPLqTW8ccPjLXsgZxyDb/G978e/de6VUUuU2ipaeoWmMsI+1kiSB/KSPXE8ig21cEkJ+PpYD37r3TLL2FW0S1FNuSNqjGVqS+f7SJ5B9uxsjegrZgQDe3P+8+/de64bY3FhcjEaWCtqVo5ZGEMdUJQYypISdnbUfzYILX/ACeB7917p0yeGxeTV6LJ1/kaNmlgnp3ljsGIZC2nkXsOGJ+n+Hv3XumuTC7rhgkxeBzcFZjJQJS9eXrZo1uGWFVuLKLHm/P9Lj37r3QWbgwPYtbHMkWQpBVUSSrS0yU03glbXqVJLFQCbC1725t7917pS9Z9i7zoaWfbG7KKTG5OlusbIUlilgVtINO1uAABweRx/Q3917oxseS/imGdTBLXpKxJVGYsERQQ0lxxbUfp9Sb8i3v3XukX/dqgmqohR+apljnhlEEpd0RTdpxGzkFrEKDwADbg+/de647nx0YFPFFjlkMkgapJpgpEdrEGRSPoAbEi454F7j3XuktU7Zwc5jZqZYZNRKsoa0ZBGhYiSSPobgWF/wCnv3XupNdjnTxrRmrtBCyvOJixhAVRHL4uVt+Bf6HgfU3917pM023c1kfu4UzjSSsHhWTyLeJgpZizSEggcXF+Dxe/Hv3Xumj+H9h4GGJlzcNVDfxgTlo44FDXfQjem78XJaxtxe/v3Xun3Hbr3MakY4U9OzwIZXqZoCYSlx53jqFWxPIsLm31/wAD7r3UXMHIVuvIpJT1ZnnVJoTGTJFKWsqLwAVsCxP4HHN+Pde67TA0MsaHywSSiMK1ifEZnBChwt+D9Bxxb+pHv3XunrG4fB4ylMVQKVaqVCkhKFrnVqOlj/W4FxYC35vx7r3SfyMaY2dJmljqWM8cawoyBfIwJV4wo9QI4JvYfg/X37r3XH+8Ed9WmDTr8mnyL+rT4/tvp/qvVb/ePfuvdf/QEva3Xm76ysljz/3EtZqaOQ1LuIHUNqEihvx9Lf8AFD7917oXsfhM3i6nxVeNQtEqqlQ5sjw/gi/5A+nHP159+690o919h7YxOIpWFPUS5emcxxfbAnxXFpVJA/qD9f8Aivv3XugBnjn3HmP4hDj6+oxdRpnkSqUsfIvClA30X+g9+690uW21jZqCWipsq9G0YFQ6U8n70skIsKbxk3t/jf37r3WLC0VLUzwIss0McUmh5GkOtJw1mOlbWvbn+p+v49+690ImW3TCmQocTJVGVvtwYQ41KxQelZSbgE/09+690nqaTc9ZkqmWloaOSIrZqNgCzqrWLx82v/vif6+6911uTb+Qjg10UKUOUQeVKgMQwEo1PFPp4Kkn9P4t/h7917qFtbAbuWnnqpKOgeGVJIql9foRTcSMVb+t7n8Dnm/0917pOVGMyWJlrocZTx6plY1c8JBo54zeyoObMPqQP9h9Rb3XukxLR1xpamsSBFrSPFeNVsChuEKH8XH5/wCK+/de6cqKp3FK9LX5TBwjiNEr4IlAsLDVIEBFzfkk3/r9PfuvdCVW7Tj3dFRV9VQU8MtF+mLwxt9wo+rKR/hf/Y/439+691mxOJ2ztPLUVHVY6jjoslLIpyEtH5lpZXS5jqGI4BJ4/wBhf8D37r3S2psbtjH7jeqw8eM1VFmnklghWKVZD6fQ35/AuBxxb8n3XuhOqNpY2RWqFp6PyFV+6jEEZR1lWxKsAbhVGkWvYWH049+691HGz8KKaOnin8TQ6ayKGNY1pEBbT4AlrXA5B/p9Tx7917ptGAQzmqjo4hFBOJRH4h55UY8sjE308XsOf6c+/de6WUMmJjpGnmQJLMjJLGHN31XLM4P5F7Ef1/Hv3Xug5lyL5XKzxYtGRY2IeFVA9EdkVj+bgccW/wCI9+6905tSRxwhK0pWRRujS450cPKG/UG/BFzcn/bfke/de6bo5YMflYKjGYwUUMdTom0Mpj1omoCMkagF+gFwB9P9b3XuhaqNxw18CpI7xVRp2Rlg5klVxYEgAj+l7c/4+/de6BZdoJJuKTJnLSmtLM0lPyYkRHuYn8nHqsPze35/p7r3SyyVTXVDRRRypFHBGkiFIyYjEh0FpFTjSB9bWN/fuvdca3Cmob7hlkmjnjEsrmO6MTHpGm1uAeRxf/Y+/de6kY/FyUEDLQzJO8kcjtTyowbQvBZFHFhf6c/7H37r3QX5w4ilmqHrvtRU1MjIFnhSFSACNMbOByLj9NuPqb8+/de6RmX3VtjY9O8lNT0c0wUo88sqNEk0gIvIove1hY2v/j9R7917outZ2h/HZqmH7+qNQaq8UMbA6Yn4JP0up4Grj/D37r3SE3Vj5okj05BPuK8F0dJ3eVFbkAm5FyLAk/6349+690lMfsHZdXXOmcpKmsqYIVmmlSZhK7fklz+P8ef9t9fde6UeN2D1nj5Zco8DU8KKk0U1bUSpBFIj65GSqjD24/Gk2t9PfuvdDVhsV1vVJDHj5aCtnqYzNV1AkFRj9DJ+yqyyxq7ta2sEAj/Ae/de6FTH9b4bdVEYo6jFy0NTI9EYWj8Gtgmi5ub6VH/Ef0Hv3Xum7b/ROL2rPWxxaKqKerkmqDJPpqZUkN1aKoc8r+LHki17fX37r3QO7mwNNBvV6eOX7Z6UNPSNSOEliS9y8wVvVx+D+bcH8e690o1ancRVy5KqqqmlT/KY5cf4qmWBGt/nBbj/AAFuPoPfuvdeqsglHNPVRUMTvNTeRH8caxuxW8cbBedS/wCPN/fuvdBzEclXwtkpqdW1TNUPTSAQKgDaGRSDxYjV9Abe/de6JV3/ALL3p2LlMblcGrSR7bqpAlBLOwpadoW8qzIX0qWPA1f0I/p7917pr29v6qjpocRuTarR5DGp4payEF4oglhHIZEubE/4n/EE3t7r3S2xWam3bWJk5sxTYCnpmFNGsEbRpKEH7ZJYWP0vqtf8/wCt7r3QZ9qdlUOPgG06ephratpZWmywqmcDygrrj0c8D6DgE/g/X37r3SRgxG28/tqlmnyU8NDRiUT5KCeI1ctYANUbhrGNS3JNvp9Lce/de6L92Ec3sqooa7NVFPXbfaRBgctQUs+TqUi4uk8lCjm7j6+Xn6kWHv3Xui+787v2/DJLgcZQ1c2arYGp6PLS0n2qxSS8MKlZraJB+NQBB/p7917oou/TuutWKLF5yqyeTnmCVVLTSxw1cemxDhqf/OA8jk2P5t7917pBwZfeOEq/st5DOpjokCSVMESCWFZBpCySWYgWFiCSLXv9ePde6jsmay6SQbWxUxx00l45lWRzOAfR5XBKp9b2BA/r7917pprsDn8Q6RVzZB55IyyU9LJri9aghZdA4Yfm3+x59+691xwe3Mpu7NUOJKvDLI6RxmWUIGKkatcxJH0uLW5/wvb37r3Rpsn8aN20W3oK/E5WoySVqM8uJpWqFp4CCBpkkACtzbm3+tY/X3XukqnSVVhjSRbgqaelr6gsBRyVBMcI+vLhgdf4seD/AL17r3UpuqNu41VneanqKwlmjgmrBEo0txMumxUA/gHn62Pv3XuktvXa+38tSQGr3lQUOQokipKehg1TIyfUCSoUab3+jGx9+690hcBicZja6opMrkXqqWkhY6aV1elrXa3pmlj0NYf1BBPNzwT7917qJuGgSRmrqCtiVJZXp446JoFjipkUeNCFAsABbV9T/W49+690FtZQTBxNPUs7K7BXD+TVyCNN7jkj8W49+6903z0JlclpNSMbsoBUm/LHUtj/AK1jf/X9+691k+3hUoypISq20jUPGQti1x/UfQH6n6e/de6c8LiTlq6FYoLE8RrMzyO8hfSpAB45/wB5/wBf37r3RqtvdXTRQ01PNG1HV1+iaevqI/EKKFF1Wpiw1X+hsf8AYjn37r3TzuHBYfFxRIWaZ6IMEMoUPOG4ermCEaQfqFN+bWt7917oeOvWqMjisbhtn0dU+NVVqtx5RKV6aSaZiL0sS/VkA/Fz+T7917oBPkD1TvrEZ6DegxlTU4dpoZqcrrYwxxMGuyRWK/Tkf1/1vfuvdHS+PHyg6+zdBhcDu6siwW68fDBAmRq0RqKZIrRRAxygMHIuP9fn+vv3XuradgbO6w3Vg5Mrl6KmqKydZHjy0KLHJP5blBdSFa/9QLn8839+690G29+kaqStFZg4I5MXEzHxJTqtUFdSI/oLm35P9ebe/de6QFHtKvw8Urvi6qmghdklnBlYy6hYgpISD/Xg+/de6h5Tbf28k9fRQiRWiUePTIDCz2HKCwuBze3+8+/de6zbFqUxNVWPNSvPAiaqp4EKNAh4kIBBsLHk8X+l+D7917pSdY7ztXbiweOD+CXNCdQ9w0dLNMW0wp9ObkcfX6/X37r3VR3817aNJiu4MBuujpzTx7m28sdUJIygNVQWjf1cXv8A0/I+v09+691Wftmo8NVrZrLdb3toOkcgfTj+v+25Pv3XurCOrczjpsFQmlrY4J6qWCGojjalLRKD+4IWlkZgwtd2ZALfi/v3XujG5mjwG79uvUUWK/iWTwEISvqVlDzJQg+KaUxxlS9xyCw4/H1J9+691F2xiOt6yrFHgNyNBU00MZWjqHkgb7vSAyFi1gb35/1r2+nv3XujQ7SqZMNUw4/dklScbUUpeJqOYmpdY1tEVnB06bf15/qPfuvdD/gOxpqP7WKhqlTHlo6akWtkbW8cfBldobX4t/r/AJ9+690YOg3NA2JK5JYKrgSRuHVow8nAmeMglCBcer/X/p7917qXjurdlbrrDlpKymeN4o4zTxt+zHNKAwmPjsW5sOf6fSw5917pX1HU+Enp1x9JFS17jyaqiKQNTwOo0IHivxYf1/A/2Hv3Xuki3VFJtCjmTP1MItU/eReB9K1A0+gIWIuwJtx+B7917rhSRfdZSkjeOuyOHhhWZllAD08cJ1M5Yi2k/wBCb2/P9Pde6EbEV220nNRRwsErIzFJFEsh0i/BWMgXf8EC3v3XulZS1/20QpabHSVZLeWRyixCRTfTE4AJBA/xv7917pqyc2OqiY6qCr/fkQeSMBYKRuGu1uDY8cfX37r3TDSrHNk0jNZWOaNh9vSEN5HA+pYMRbVcAc/4gj37r3S1kxbLUPUhauCoaBJFWZ3MZbUBxpPDf1t/sfxf3XumnM43OVUb/bQRiNmWWBjJYl4f84ZNQJt9PSeD+ffuvdJ2skzNNEWMKyzyCK0cLakgSM+qYseeT+AP6cfS/uvdKKmkTJwy1GOpamPwQIkqgiz1Mah2nAk/xuAAPfuvdJufDzZjHxZiqq0eMVho4IKqaMVCVWv9xig4CW+n9L+/de67qtsJVJClHE1M8DOtkjVfIf7atMfSyk3Nj/r/AF9+690E/eW1ajLdW7vwzrSTFsTUvHEAsUt4IjIII3H1c8WH9PofqffuvdaxG+JchFUVGLljip3p6qdEoxKW0GOQ31H8/wBSLWve5v8AT3XunnC5mko8PTtV0UkhMy8q5hinPChJIx+oXBN/x9b/AFPv3XujC7Jz+NocJUVuQhSsiSKYxUlOCqsRGTCC7cjR+SDz/S3A917pPbUWXP7kfJLXKyNLHIsCFyYQHMgpTouP0j6/S/8Are/de6NjJjMXX02P8rzyyApJ445mVoQbm1hywH05vxce/de6BnfjzbexeWpKOD7RavU8QWRAgJOppGc8kEEXHHN/z7917oEurdz1lFuBamq8VaI6pGEq6nhVgeBKGFlsDf8A3r37r3Vr23svjsvQYyejqI6iRlUMtMUXQWQag4Uj6Djnk+/de6Wm4upqLdGHKxwiq1wgzuAoMSFCzMAL6+LCxvyPx7917pEYHZ9LsV56Cjp0FFIhhnpT6Yp0lNpRKP8AV/U6TyAffuvdZuo85JFurPdczZGGkhyjjIYmCYakZ4JGIijLnlyrBfpewA/A9+690gu7NqtNBW4ySkjmyc0s2oS0ypLDBr0xqXb8Gxtb/X/Pv3XuiJz7Pp6LO5OimlpzTYzHGqnjkliAVQbiOK/1fVfj/ivv3Xum7JUOCq6CKswahnSEtURyyN+4xJQqjm1jfi1vfuvdBzpix4eKojANQ5n+1KFNGi9mDfW9hckHn37r3Qs7KzsNHSCJ1kZFYSQK54dmYkICf6A/7Af7x7r3Q+UcsOXoEEUCLPMY2YWFhGptLCygc8AX9V7fT37r3WGTZuLkmSAU0dQZjJMEl9RgY+rQrHkAD9PBI9+690xZjpZ8jRyZPE0sklHjF+6yNJ6n1wIbVAD83QKCSByOOCLe/de6RP8AcMVZFRiaKKFJqe0EYJMPhDehZXc3UkWBBN/6m1/fuvdZMfsCvZKl5WkiqGUUxARUpICG1K5k+o/AA5/2Hv3Xung9dT4dKXX5qqeRmmAihMjpMGY2YWsQwII/wP8Ah7917rqu23uh6eIRUpx8dc1oYHXiqKsQSwAuA3IIv+ffuvdBfm9r1NLUyR5Gglo2jVGBcyIROWYahCONPAtcEfS9/fuvdJ5Nv0VPA5yDpqlbXUTKIyyqwDINCj88X+lrnjgW917oBd3Glx89RV01pqXyGmUBwTGLaksL2H9Tx/sPfuvdB3jq+Ra8OjRQvrGiJbEgAkhg31+huDyeR/re/de6P91tBUZsbXgx08dLkZkgiWOUSNFWpYoIZTwPWfqx+vFrfn3XujjZz485ysxSRSTy0GcycIL4yQL9vNBAnjjp6GMXYRkKHBI+pJub+/de6KPlsPuXbbvtOaHVLRV9RJHRPTtMakCML4BNpDE6ifpbk29+690qNgdC9s78yFLHtzYs+UfLVcKTY77eoMTLFaVtDRiwK8cki3v3XurKcD8De7t+UODqN0YjGdfQYiXxCiyYSRJpdPjSfQAWFgAADe5P19+690aPr3+XP1nhq+ly/am5aPNYvFy1FZU41I2ooxWmPWQnA1LyrAWFwQAfz7917oxe3+tfipt7IrQ0PX2Eqy1O320tTD5FdGlAVp2k4APJsAeDfnj37r3Tju/p3oPLUFUaPYWxqPE5CQU0dXEiIznSVISVOfSbqbgC/Nj7917oIJPjb8e9q0kGSxuP2rTNQTQIg3DJFkYmaFzUSwUuo/5s6iRf6EgcWA9+690B/Y259w4uJ6fZUeAXAiWonqIcLRCmeWkjYAUoMZUmM6fUyk2H9ACB7r3QobG+UmMotp43BQ4OvxdfIkMM60cscxlWnjERWOZFDDWVFtVzckXsB7917oQqDdW8M7uPGVNHFJPjckipH91DKZsTLMwTTM7qQw+vP/EC3v3Xumze29d1bU3eu2M3JX4+u8xnxglMyQVdBEC0FdRSIOCdQVg17n6WFre690ndy1u5Nx09FHSQ1kORNTFLLJPVVIXRFqmUxRAqW1qSzXve4Fv6+690FvyFx824eqcZPNVt9tjMgjVlUUUiBDAqLHWIoGliRpXgXNySSffuvdVJb4wv3dTElGppypqPK8zeLy0zR6zL4nvZgTYWtcAH6k3917pz+POfkgyGbwWUrEhSAJUUTObgwh9Jd5b6QtgDpCkg3sffuvdDX2Tj6SoylJX48quNnj8k2jSDUVbgF24YWH1tfn6G/v3XukDjcrBjMpJT0tN/D6qeN4pKpVjZ56WaP1K7INK2DcD8/nk+/de6EKkpYcWtHNOYKtKpm8IeK8bKzCMxRuhF2W2nVb/Gx9+690NODwlNNHLUwSJMkdLJMuPpZESWDkyI/rLAlCdIULfi/P19+69050NXjq6lM24qKYJTQ1EKM91lqgjXjgVRcAl+f9h/Tn37r3TFQY6mQ19TUosVJSDzBakhXVXIS/JH6R9bf09+690layZBJO8qGWFhqWSC7+SQgCJI1UXK/QXvc/4fX37r3T9iKLEzUE9S9RkJ0olkmqo4aWQx0rSkwx/dPLcgAg8Di3v3XulZgczkKGhp8bQUeihmrXapqiw1iwtE0LPfShA5AF7fkXPv3Xum6TbdTnZcpVfb1M6+RZY54IC9NEYpTCy+RQDyVJJ1EXuT9Le/de6m0FS5qkx1bVUM5ivHT0cyQ30pJqKGT6rc+lrn+trA+/de6yVFLgHrZzkJDR5ARNBBBAxeGoaZiyR6I9PCCwQluALm5J9+690js7iKvbGNpM/JR/evPIIoUiZ5Jl1N41bVq5BH1Fj/AIkW9+690udlCQRzZiOEU80USTGV2aJooyR5ohSn6j+lv8CD9PfuvdGE29umGvShlrabztQ1BaLRUtTRvTSg6neAmxYk2ufxb88n3XujTbAqNp1VagyM8eNEsZDvHCuuKQjXSxxOgufSRqPJ/BN/fuvdG1231/i5oW3JiawV0sdFPTIk8MNSWhYEky03pIU82vfjnjj37r3QZbc2zV0VbkHio6eGGerJmn0eJTGDZRCt9OkfQAk/jn37r3Q7bRQ11ZQYVJaGWokqEipUAEJCNIwcSAki63uLEXPJ+pv7r3Wvp/N06zqpe5chi9x4SbdODq8bj3gqUqKoJiayZCzT03jAjIp1VXl55RgRcgg+691rxdm9Abs2dDVV2LqK+fFTxQVMNBHWGVoqGX92RwachHVGudWgFgAxAJsPde6As7f3VkIqakiOSKS6TTRURnKVMjkKvqjsCPo1iCByCLg+/de6Ot8e/jFi0yC7l7PrppYaMxT/AMLaqhrKelUyfcQvlvKdZL6SqwoCSLElAR7917q3LGNsvI6ah6nMyRUdHCMPhKPb8eLix9DFRpIKmkqKiPTG2tmXly7Akgi+ke6906Uc2b2ViandG2uuq3ArKZohk8jiKsVlfjnFzIzRwSxqjfVL8vcEgAn37r3QmbW6p7E7cxy5Kipq7br19BJYw0qxwR3TzirmpVYWaXjkAWJ5/wAPde6Ll2P/AC8O7t/YfJCny9DT/wASqBFWT52Q41MqqsqQ+CXSSoQ6PKVYMygi97H37r3TB17/ACre3utHo6yk3Vg8vJQ0kU0lMtbmYqBKgxXaopqjH6wqi5JWVHJAHIF/fuvdHR2XsCKmqcbic1nKvGozzUaTy0lK+Fnq/IIpZoK+pSaoDSswABVNXFhYC/uvdG3j6DoRtsV2BzGW3C4nlSGpo3gNPDWeEeWnyApIlYEXOm2hjyDY3Hv3Xusmzdgbgx89Hjq7ZdWaupklp4a2KfNCnIiJVp8j/EH8MaNdTGA5JJuRcEe/de6b9z5qv61z71K4WmwKVVQqxIaGGqmr6t3AqHkmsTMhXn+gNiOeffuvdKfNbuhySUOQxuzMLKsUMbVNRX49KiaaVwAaiGNlYgkmxJJNv9Ye/de6RMfZ2Qx+QpaOl2r/AHfraCR6ipr8bD5cVNTO2ou7OG/SSbD6j6cfj3XuhT/0r5rM0Ako920lLSmMRKi0sQeeoJ0yuSIiSCD9GuR9CeT7917pgwezK7eU0wip8TkqPzya6yArTlJSdUr1ER0hrgEGwBH4t+Pde6W+Y2DhcVhUSjgSV4YXLU1JSy0wp6gPy+uQHXqJuLAH6C/v3Xug9osM1LUstNk9zbeaF2NTJPBOlI7FNSNGUNyhW9iDb8cH37r3Qfdpz5Kvx8dG+Wj3FE8ixU9aqeCphRDpYTQkB2IPFz/T6/0917oFl28lJAqVQmdf88wls6a0XSqLo/RqsDa/B4P1Hv3XunlsnPPBDjaRoKWgWeKaaKmWLzOQnAKkck39Vhe9/wDY+6904Qw0IBjmkMTSuxVRAHK29QWRBzb+v9R7917p0pMTkIKE1FI0aa2kWJpox9uyul9KILC3+9f4k8+690Am6dnZCiMtdmIZdFS0ppPt2V0qX+tzGouov/sPp+OPfuvdIzHbbpUSapnppDKseokxqI4YQwIBf+oP1P49+691MylXQRwR08MyxTCJ1nXyKqEEXDf0vb6D6/7f37r3QOZLA4vIygUtc4qWdFk1whlIB5eJgOT/ALH6e/de6DnsLZ1NPiZqZVNXPFTu6Rsvi1BR6jID/wAi/wBb37r3Vd+5MDVwzyU9Dj4pGFRcyxEPLE0ZOpTbn/XH+sbD37r3SWj+42y5rjDDJWSNdklGogn1EEG3+tx/vP5917rPluwMpT4tq7HNSwmpiaCrMcCK6B1tIEsPz9Lm/wDr8c+690VjLVsklauqnLCollnEhJAZi5Yi62H1/wALn/X9+69064evKTQWkQ6TZlvcC4JNjf8A33+8+/de6GHGZKeF6NYZA+oAKT9Iz+pgxPHP0H0/1/fuvdGUwOYyFHiC8bFJ3h9OiJf2r/RTKv8AUXP144459+6902vuSpmlMYyTRBUKmQSMGeT88f4nj/b+/de6iUuXyrTBhUnxwly8ZkYiUoAE/wACSTce/de6VtBPVZTxK0yoYXWWaOM2IVzf6IeQbE83F739+6909ZvCJR43+IqsyhpbmVmV0kK/UyAfQC4FuLf1sffuvdIKpy70sKPFJCuqRF1+ZYZFGqwCqOLc2+tif6/n3XukXW7pdqqZZJvJK8xLRqdbAxmzaWH4ta305v7917phk3LVTVbzxtMVprlNRKBHUaiDEOSB+D9Px7917qdi97N92kkwLatJkOlvJqW+mQN+P9b6f8R7r3Qq4PflI1UI5qfVDI0RM9w0hDXBDFv9Y29+690OdHunBHGvT0lVWQI0Z+6SbU8FQP1COMG4A+v0t/xT3XukI+R2P92BV4imyazSTwSqpMLpePkqy/U2I+v1/F/fuvdFD7nw+Nrc4X21SyUePhhVW1RkarXdtLn6kfQf7z/X37r3SJ2VQyVBqDSxvUPBGTLFGAWjK2U+QJyB9CPfuvdCftfFTTVM0skbAp43KtqAaNyQbX4P45/x9+690qKrCVcdUZ6VZNLkFljWziMfVbXHIAvcfg/i3v3XukpmMTWFXngp5P1KdDu96hNdtPP5uDz9P9h7917qDXx1yVwb7QoywwoFClDEVKsXNgbsgtxf8/4e/de6fKKploatGWqkgJliZ0J/U8r6y5P0PH4v9b8j6e/de6HPHVs9VQMrVjvUTEeHTICBYC7MU+hseB/yP37r3Sip6msApnknL0+pFVlCj9wEg6yP6n/YW9+690uqV45PATCdQXXO17i2tkJLD68f6/8AtuffuvdO9CVj88+pmSCVfGFexjVm9TIgv6rfQmwH0/HHuvdKuOaRPNJSmSRHlgiKhQQPuAAxljbi9v6D6/n37r3THm8lHWUGRoVp6mTwRioSNpRpMyFoiAWbi31B/wAAAPfuvdBvC6QgzqnjikRVkVDd/MEHkdWIuL3F+L3v/gffuvdRJp5K2GpWVZQkDmQkv65IGARASPr6r2H+ufr7917puq6IrQGpmaQxRKiJCr+tIZGJEkaXudNzcX4FvfuvdBHvehhShkmFSIZaMmZY41CmphDAqCEa5cG5ItzwOfp7917oqfZ8lOM593HUGoatpYZtJV0kWRkEBiZG+hAW/wDrEe/de6S2NkjkWGV+GicwyK9lKhf0sqjk6v6e/de6VDSQhmilB0ygAWUWJFyFLLyP9j7917qJVU660ljhKR+JtKlxwQSOAf1D/jfHv3XusERZkVlRiyKzGVgf1D8X/AFv8PfuvdeX1KnnikfyKyh1JDhLm1mA5/Nxx/tuPfuvdOFGaedkiMboIm8gd20s1hbSgA5PHP059+6905K0iBIYGleGNZSyszeNGY6goHIvyPfuvdRlqEVkkkRDZvT5EujMoudS/wC8XH4A4/r7r3XcMlPOAyCMSrI7FIuBc20jQ1if95/1/fuvdRsjU1EjoKguCwWNNI4Gj6LouBci44/2/wBffuvdK7a+PWueGnLyapJFPjCBWIRbKok1ci/J4FvfuvdCpLgJFiMYlV5YNCgNcrpUAXYAc3AF/p/T/E+6916OWTFVcbUjyR1cCho/EJI9LypZz5NQI4+oH14+luPde6k1kdVUzR1U89bXHSHiM07SFVZruokY39P0Av8A4Xtf37r3UaniiqTIr+dD5lkVFlJQ6RZmeMHlvrxcfgfj37r3S0xdRI0UsZNQaaRwkTuisGJsGha5FiB/ieP9gPfuvdGR6hjUbkpKpAxp4jC6wG8rKYmUHXGSOPz9b/X37r3WxD8X91bSl25W025MpisdBFjw7yiop1qInRNVOI4QdQNzdmAPHB/qPde6NdsvuOrEJpcpDhcxBDDNHQV9NkqBYqyhiZlUzQs5bUFA1fkk249+690q4+09tUTU74zDpj56uEvHJJKsFKkmk+Uswa1hza1yT/T37r3Qjbc7Yx09K1ZTJi5plUF8rBPDalFtMhIlYWABN7/S1/p9Pde6E+lxD7ip5M2NxRVtP4TVw01HWx/5Q8cLSRRQ6S12HBIAJtwR7917pC7d7GqMtU5TA5aWN6rGStC9PLBImsBfJCFnFmJANmBSwN73HPv3XusGToaNkjrkyUNTVXkmsJGURKoBZFjBBbSPqLD/AG/Hv3XugnqiZMjUSU1fXzSVE4qA1TTI9NDHGwXRFDEPI1z+bmxv/X37r3SqTcWUxNQ8stNNDiqiBGkApSHWdRYu6zWJUi9wAAB9Sbce690gtxZvF5RqamxdMZ8qcmsdOI1eKJHH7hkqIopAQALH6G/0JHv3XunSu2vmaRKSs3HW4CWsq3jWngrS5p5FewVAx1ugKngtYD+pHPv3Xuom6et8cK+jFJteiNTkadDanWOop/Pp1ed6mL0opXhXEgA/oSPfuvdY8bidvbcoZ4KrM0cEbsqeOPIzyRw1MhKyUkSHVqZSPqDbgcgm/v3Xusw6r2nuWilaNJYppZ1qBUtPZavXyE9R1LcD9OkW/r7917rnS9KY3CZan+zyWUx6pDG7Uz1hjjaVkNxFN6lIF76NJJ+vHv3Xun1etxWxVFJV5WoijUPLHT/fypIzuw1TkgKFJ4IUX4vzYG/uvdcazq7GrS01PWVQZI5FeKqrK+pEetOFeRoBYm5NgwP+wvz7r3SKi27h0qqzHbkroctFSzGajengkmX1N+3E8apyAOB6hze4v9fde6VEOe2jiKsYOKjyEvkjj8ZXC1ccVOTySkxupFyOCQTb6/ge6909SVdDUpHPHNWCrd0gjWukhpaUiP6SeMXICi9xf+gvf37r3S4oN14vGUL43I5nGTTM8TeCWpWSnWKY6T4fGpJJYgfUWNwf8Pde645evqENRDiNt4iogqacoc4sqRyUUiqHBj9LMygEksOfoLe/de6SeP3ZW0i1EmYrGrFpAiIhbwt41exaKNvqB+GJ5F+Bb37r3Slr967azsdOcZWT1VRT2eZaZJajxW9Dot/QCAOfV+eLWI9+691JnQ5CkZUhjpKZrCSetDJLpIsIlCgg/m54+vPHPv3XunqirsJRYKOKlEk1WLyx/bQRvJpiLILgD82PBt9P8OPde6gtu3CwmCTJ1TQQTpGWjmEcU8ki3DL/AIC4BAI55/HPv3Xun6m3DS42c1uKdJIniVpPPNEoWDRfUiXPIuf63ve4A5917pj3T2HgcfTpW1Gk07JHJPWRSkKk7EK8PiW7vYHUtgQQD9OPfuvdFX7F7qRK7D1WxoTWTQV0S5GrlpZvuEpZXCMy0cypJpOk2LcH8cC5917oxeyu08qcfH99VRCmmRvI8NDMJYtYBAjQH8A+r6244Nz7917peYXOYsZCbKY+qydWJYTHLXVgYQ+W3KRKn6AOefqeBfi/v3XuuWDz0+Xra6NJ3eYSSiJ6yKSmpgqtdkQvfWfoRa1zx7917qFW7t27TZT+FZatpKSu1FjFrEMkcSLczWa40MWF1H1sOR9PfuvdJLL79w8K1kUNbEamVAlNSYwtMKmEyWDLfgcgF7/4WNiD7917pF03YWWoVnqTtrIPC3oWnSAw1DzayDN5Bq0qVTU1/wDAW9+691Fm7G33kKkSjaLpgyG89JVBpZaijiUA1Ec5YKGjfUpUpzqBB/Hv3Xus+Q35matKTH0W3xicbLpWoAhdqoSOpVYySCoUEBiVAH0/Iv7917pcUhfB4iRs3UxlaoKwWk8YaV5I9K2tyDYE/Tg3B5N/fuvdBxRzfwimqalsjX/8Dy1DTlleJcbPfxSyPe4bUrcH/bci/uvdJvcW81p8fkW/iqvkYY5noHMqaBLItkV1/wBqub834B4t7917ovvXfZ+55MpVU1fkFmq6aaeOkasl80EQDEgAkeogPcXBP+t9T7r3Qof3om1W/iuL1fxHy28kVvvvDq8Vr2tp50fS/P19+691/9Gx3LbkwdTEspaKMzQ3j16Y1Vh6iPMAP9YD8/159+690FmT7GauSfENToREW+1mCMZHKqQVeQ/gi31PP+9+690GtEjbsyrx0WN+2SiDNXSOAyueCuoEf74H8e/de6FWgwuYrqeanpGpYhTlGi8Kxq7IBYxmMC5sL3IP9ePz7917pGVG24KDNRyy1CiYOLjWViYk+oIAbk2/rf8A2/v3XuhLPXeLq4IMjDK1KagIJYllA/eH65Ftzzf8j/Wv7917oJexqSp29ksQsOEly1EAZI62jOquidXtaZQblR9R9f8AW9+690J9HWnI4qhfD45Y6sx6FaVxBOWZAJQ2qxFjf8D8g349+69064tMnWTSQV2KQNCC/kd1PmY/quD9b/14t/vHv3XunCSkop6bIYyO0NVJE9qSCQE2cnUFsfyf95/P19+690FdHjv4Lkp8Y9PJDHVRrKrVMhcRyLw8IQ8C5JP+vb/W9+691yXbmHnepnekqoyq3anSVh5lYEM4vYE8f43t/jx7r3STagyEVY0eAqslDSMiq8VQpk1DUX9IYFQBb/Xtb37r3S6xIzULRxQV0c88c0UbsFBjSNyPMll+hPAP+H+Pv3XujK0mF25mqCnoazGxXmjHmk0K4L+PR5dZuVub2uf9b37r3SUyuwdt0EpigRGcRCNixfVqiN0EbWINiOPfuvdKvBeCnxsdTK0fhpVNPEGcStIiiwScm1v+Ke/de6Z58tR0tY07pCkFWNbJ+pUjHF41+gv/AEv/AK4uPfuvdSayY5T7aSnM0MNQmozxAiFURbNG5Bv/AK/Nrkfjn37r3SHqHjp5Hp1lOoNO0JlLLGSXJ/Ux5/JA/P0/Pv3XukEM/wCLITVFK8UdQ0jRSheNLKLnU35v9f6f4e/de6HfD1yS4OaoraaCtUwoz1UajXDMq2jKt+bX5AFvz7917pAZQJGgqqikkp4WZlpvUwNTJIpBY/i5te4v7917pKQ1+Tx9XTSU2QkESyEA1RAktIeAoI5W1xb8/wCx9+690JOL/iVQs0mmKudT5aiVY30ODyCjD+h/1ybc39+69090fgCy/fRNGEEpDtqXVBILePji3+AH49+690Hsm7jit0023Up6uoxVaoNJVtIVjRi2oKxa9he4Fz/sePfuvdCdU1m3qSjMU/kp6uHUsTSTAAySLqZEkT+wCB6eeL29+690UzteetzKTNkIWWZGaDFQ0kcqLISSPNMdPFrA/X+pv+T7r3RIt27AzUmHyFUuXzL1TVKtJRPO5iKRi6pSs/DW+nNzbni3v3Xug1n21nKV6XKYs1NPVxwRxVEHmeVZwq+oBieGHNxe35Hv3Xug3rd79nnMx0eOo8ZkjBUATJJMVqFUEh0iIBF+Bxf/AG1/fuvdS8xuztxGerpdtPFTRxLDU+Wq0SqCBqaMixsf9j+P9j7r3XUfZeRhxk9DmqyChoq11hdKxPLLE8thJHHcWvx/T68/1Pv3Xul9hd6YV1p8Hid1/a1d0hAeP0SIwsdMxtoB+lr+/de6PX0fLLgMe0mb3FQu8siTxRNNHJK0YsTZQ/Fxckm4P+39+690tt8d4dcYadUqshVPWspFNE10imqLeM/tJqNje9gbfi5v7917or28N3bdpNw4vO0h+6q60o09SFmIgp5HBYGO9rC/AYf6wvwfde6WFJu7HVM5eirYZqMoZKmSZo42TyEFoi8lhp5/Qf8AYWHv3XuoOd31tWXIU9HVMsUpKSa6WughplawGtwSQePqLm34/r7917pkqMts4rPNiM3NNVwQvLUwirhkjqGdeY4WLnUR+dP+wB9+690msVlf41S5DytSzUtCqy3neJYV0nW61rqQLAAi1+f959+690RvKbnqqvtjMwYqix7Y+D1U4pZNFJUFB6vIqn6fQgEn/G/Pv3Xuhuw2bwldQVNTXTYylrCEX7N6XXTLJp0yBBHzqNrXHFwf6X9+690Ce79q4Ro56s42njlqJHellpUjmkXyS6tTB+ADxyTcf1/Pv3Xug6x2Mp6h/wC79TShEmmaUV8Ln9uKM3dZoGOg35PqBA4sRe/v3Xup2U2xtGPB1VNDmMxULIvjqIVhFXTipY+lEpZdaXI5vpuP6/T37r3QFds9SbVyuzcJJi8KleBK7ZX7LHiDL+PxgxRyR0cbSrKSSUZUA+uokG/v3Xuis5T4r43GGn3Bi8hmsXj8nIsSJVVqw1VNJONcSzyTeq7EkCPg/wBR9T7917rPvzoCl2vtKiirt8NR0VZVSRTybghEn3VQRrWko6undgsZPAaQrc34HNvde6K/XSTbWnkxlJu6gxqSBVFL9qUgIBAB89G0g5BB/WQf9jx7r3S42/uPG4vD5LIZOXGZsUWmcTUwWoll4VZY9Mygg2Zf6/n6c+/de6YH7bwizwVO3Nq0tNUpOJHnqYFVDLcEyszXINwb2N/63NvfuvdL3MfJPftVg3pazMwY6lFGUjixcYTWyraNNaaWPH+psT+fx7917oEI9x7s3nWLlZqiqb7KEsKhzUvTKOArzSyMSXP5uxP9D7917pR1dXVVCoWpmatELRTIlS5SQW5kiSdja45/H9PwPfuvdInL0dXGPt3qixkIlFOilpYQByHcCxK/7b37r3ScmpZ0iaaJZjHOfU3qQEMNJJiLWH0tx/xJv7r3SdrEpMeJA9ZUJqQWg8R0lieSNP4+t7H37r3Sdmq1ERCRzOhYlZAGZbN6r6Sf8P8AiPfuvdOmPjmkTzSgyXZtEZURsQfpdhx/t/8AY+/de6n0tDka6tSgoaR5qqpKIaeGzuoewEuoXAH+Itxfn37r3R0OvOnYev8ADNuvdCxvkJoF+2jZV8cOtQxWXyE6n/rbi4txc3917qTlOwamsq4aPHU1RXTzWio4UVHnrJWsgMFMo1BVsbluP6X9+690O3V/RuByNR/eHtIVWTq5Vapp9t0VXpoqSQEBYMmVIYtyLqSR/h9R7917o0kW4NubeohS0GBpcbjoyKaCkoaVdMTKuiETVEahirW/r/Xge/de6iVdauXghppIYqmkn1aoq6nDIY2bUyqJPx/j/tuffuvdBNvP4w7A7DkebD00O0soiF6LL0rlA9aqktHUU8hYBLmwIBJ+o/Hv3XulH0nv3tnoDOwbA7Kc5PbFVKkOGzV/LGWFkgWlqpbCzLbhiCPwBxf3XurV9vbtq6nE0+aR3WiID2D+SWVJFFlQNckAfn82sL/X37r3UnI9m7baohoMriaVqWdVBqiApEjHSzyBeBwLWP8AS/B59+690FG+uydiYOlqVpIgRPIWBARlEUIOpuf9t+P6/T6+691X3nPkFHRb1ipdlzy1DZF2iyVE8cZpKymmkW1JUIQQdQJ/FxzyLe/de6MhDufA7T3ThczFSfwl5MVHUVuOla9NHV+MSPCjubsDfjUSB/sPfuvdVh/zGuyMd2W+2aqnkWWTH1lWYgDcJHKLNGrsL2sLAH6cc+/de6q/xlRHFPGpLOnkUBRbnm99Q+v+3t+ePfuvdGt6/wAfUVVBD/DFqnrpJFCxRxuII4bamkWUceQn8Hj/AFvfuvdHV6uz2OomTH1MddT5id0hro1dFFZTlfHJEJ4rEC3+P1/x+nuvdKXdXx5nizc2Y27OYMVmYhPhqySqEbU9dK1v4fIQ1vIDc8g8fTm/v3XukDntgd87UZE/iMtXS0SD7qHzSu8Kn9CpISVN+RYf4ce/de6f8F3jmcNJQwZzF5FIMMU11BAVTJaz3mINwG+v0A/Hv3XujJYb5LYnJ49p4MjLj/ONFek0yFSQf2/EVtr/ABwOCeDb8e690YXYPdaYcY+tkanaKZnM9KJX1SQstxJMDyAeCpH0PB459+690YvH7ulzMkeV29W5BaWrBeupaCrk1wawQqtE97/0PHI/pf37r3QpTVdTNh8TW5mjnylPFM1PC1XE0siNcFULMLFv6i3H4459+690pMZUUEOPr2pXSCrqYpUaimJdWkcEhjpN1UXFgLC/0P59+690jNu4aowNXJPlq/7uoqZi8FK84P2iym8bRxoP8QPyQLf1Pv3XuhlDV2NovIsTSL4g0iA3m0yk2lJ+um/+p/2Pv3XukTX5GOWBqgPC4hZnqE5VBLEeAI3F7G39b359+690w1NblGraCvoaR3LuhqKhVUQlUOoqoPIsLf69rX9+690KUeSiMNJVS1sz2lSNlZBoDAjy+T8ki/p5sQPr+PfuvdPmaxuVpIoyXaWCrgmqqeogkUuYXUNIGHAuPoACbc29+690ikp5wYX8Xmjd0R1JV5U1EHTcHm3/ABW/Pv3Xus2Txv2iMiGtp1qZLPVJrMdOHICmZB9L/T/kfv3Xug7zFBBRO9NTVccU0QJJmP3FOJibGZl+oJuCOeCePfuvdR4ayviUpFXPNKCJxGryeJnAtYI3NuAQOeP9a/v3Xus0UGRyNLkqfLxiSqqY2RFljjIdHQoCQOA1jb88cf4+/de61X/lpj6zaHcm78Y0JopoctUSxKPQRDI9xp08EH/C/wDj7917oA33dVJS0+ibnhJeV0kkDlr8A/1P9Db/AA9+690vqDsiemwTYpWSRZtKiS7XiOrkgH6gk3te3+APv3XujS/HqqkrZJZjHDTyxxSq0Z0u0iabiUBb2Ynm/wBef9b37r3RrNr5SFMxGsJP3BSQqamENFIxBVwC/IA/A/2PHv3Xugh7SxkG5ppMZA4WukeaOgjhYtqqWk9UT35Fxzb+nA+l/fuvdKna/QdTh9o1NeoWCpNEZJyIy8byIoLKn9GvcXvf37r3QPydg7m66m8ElRU0NIlSzR1KoDEyLxaRm5A+v+Nv9f37r3RuujPlxQTyRUu4aujnp5nSBHFQUZL+kixPK25INh9be/de6N9WZPaG9Kp6rFZKFYZ4neSKIh1ZjECHgkJ4a/1sbfn6fX3XuifdwYDNbSr6PeGEeX+IYGsirKWojdl8kKSBzC0y83YcHn37r3QzZDsKl7O2DS72xlNTR5d4FoM6XIkemrYoiketW5Fm4Jtc/wCHB9+690QjsnDUkNOHqZY6bLvHJNWSiU6JRI1tMr/T0gHjm3149+690XWPOYqix0hFW6iKpeJT+qKRRwHLCwN/rf37r3U/HT4bLUdVV5CqqVaOACjlWMOdbkqV5t/Qj/D37r3SgxmRhUwtFPHEkUawU8csDPLKwNhK4j4Vrj+hv/Tn37r3Q/bUzkImo6KaaIhWDieEgnVcLIrarcAg/wC9/n37r3RkNtYiDP5SnxtM8EMk8gEVbIy+kulz5Uf6KRxcnj/W9+690YfEYTCbZw9XgclTJLU5NXjmmhqBJDE1iiTw+MgMrKfUpuD/AEPv3XugxyvX+MoWhp6F1iiTR4F8SBZUAIAkCi1j+eOB/Tke/de6wYnatFXeenrcO0kSMFvTMygFpDzU8fkfT/H/AGHv3Xuh2p9n7Lk2lqqsdFRyUcrrHJKxmYv4iIdJjUO5dgEAB9P1/wAffuvdJGp2jj5KJGyMVIs8BIpqdYZFMYt+3qdlupsR/vf+Hv3XuiX9s4CJMnLM8spK6xIXcBYotIMTqHF7BuDcc249+690VzcUDUdG0rhXRojGZ4wZfL9SGVfxzcfn37r3RT9y0sjSSlNSwzSX8UnAZlsXckcG68Dj63H49+690j6KFoKgSBFZtRCszLoCsAwUAi/AHP8At/8AX917q2r4q7FxO5cNgsvl6+rw+SgyHjx9ZHQS1VO0cS+SdNUP0KAahe5F+SPqfde6vI2f1jgchh03DVbgrdxxY7HwIHo8MwzFPTvHqVaSVySfT/UEkG9vfuvdChsXqj4kVVQ2ey+3ZqjJRQuRJuCAiQ1jKJQ/hktZjc6vpc/T6e/de6FeTfXUPW2IFXsjA02NWB6hYUoPEmSaWoa2sKl7JZWN+Lcfge/de6Lruv5kV9XTSUlJg8nHX09bTAyvFM8pjme6ORY6UA/W5W315Hv3Xuiydp/Incm4Kyd6OHdElOyU/wBtS42AVeMqKpJv3I55lIZWYLpYk8Wt9Bz7r3QX7bzncOb3NR5mTH5vFY2aWRKekE0ctLJVvZKdah5QRGiXYtGTcixBt9fde6MZu7bO8IHoaGm3TUU2Nihgqa2CllESGsmYPMAfVqUajYDm5/p7917paJ0xFmduRxJLnsrNUEzyVkyMKZdchYwJfkE/Qk2/HH59+690Imw/jtgcKYMtlMvkI6HDq3moq1TXRq9THeanpUW/LBgCjA3H15uT7r3XLObH65oIpchicNL4I5Z38RgFJX6kjeZJ2dwAIlsoAFrHi59+6906YF6eOpxs9PT1px1RF5KeqUmURfbIWlSWaM2uRcgm3+t/X3Xulfuzf2yN40+Mr8ni4qavxkTYGnrshpdm+3iLQS+VBq/1ALAhb3BH9Pde6DaTM4jGt50yFRTJVeampMl4zWkTSIpBjncABf1KCwsBa1wOfde6Svb+2aeXq7cdRBOsOIyFGlXH+2wmmmDF2NR/ZuOSLWsbc/X37r3VNG4aN3gq6mNJpoYXlNPLUsmtzEviLswHFyPSL/S3+A9+690XXAbolx2/6GNaVUjnk8FWYizOtOz6nWzWX1E6rkn/AAA+g917qwCkxcNZtmpVNVQIiauNvFHLNEksRkVZ9VwByAP8B+Px7r3QYOkcVPBUUpp6+uVf8uooETyiRUAjWQsDwRfhbcWH9b+690/U0WTqcXPnWiNIlHUiiocbPZZA07Mwq4o2Fgob/X5uffuvdPm3s5VUFXC9ZJLBU6Y6ioq41UU4KRhgCxvcn6Wta1gQTz7917oYjBkt54eXIRMlJTkgtIloWV1syVCI1/12A+n1uT/h7r3SAyDV1dTVFK6r5onmgqI2n0mRSv8Am5ALc/Q/1v8A4XA917rPLUy4nE4pPsBST0kka2KmSZ6YEu0jFmsxub/6xA/r7917oTto0cO6atqqlrZoVjkhE9PEqJBWxyNd4qiIWVgCCLEcn6WHv3XupWXnoNvV1dQKJKqY1LFlCCnjpxLIZI5INYcEDlW4+v8AS/v3Xum6Le2bx0NRTRTu1Jk2VIKU6YgpYiVGi8YXlr3ZiSCSRb8D3XugxzFdNDlqeqgKRyzVLJNHIyoDpYeSWZz9ArXFwBe1/wA+/de6nQw1WeSd4quhhyFPOxoGnYwRiOnHqaRgSWBa+i5H4t9ffuvdJeXc1ZFTImVrJqmqppnMNOYXFFHLE5Capo2INxYk6RY3/p7917pcPl8vPFi85Sh0jVVWpiiVpkb0hGjRl0hrkahqXi9rmxPv3XujB4auesgpHrYStK9PSq8iU5RYVIF/UltT2+o/qDb+nv3XujDbG+2Ly0FVkYw1MWqca0hAjMCfuBXmJuHBYqEuTaw5t7917o+HUW5hjNl1E2PonyuVpvuGqqM/uVIo0ivNO8YszIBewLC/B4FgPde6eKzsSlz9JjcdU0tNiqSncxwRRRxwV0xqGMnlqUs3A1GwsDb6m5J9+690qdm4WGmrDWiSOoAqRLTVCt4538ahnVUvfSOVH54HPv3XugB+ZfWGK37X4bIV2GxlV5aOCOrklkko5qqgeHxsqTI4LGMMxYlb3uAbAW917qvep+InUO8chVhHyOBNBipqGFKWu1Y4RKnijEcNWsksjab883+vJJPv3Xugu2h/K36FwdVlczPuHdOXV0mkhmyUJpUoYnfU9NSLGoudTNZrfS1re/de6MNt7+Xx8ecFhp59kx5LJVNfJPFLU1+Qf7lqwqRCY0qP0qD+lwtgL8E3v7r3Tvtf469OYSqXbGb2/lsbnaBBMuRWhgmpY2gkM5ZMloNvXYkCwJubXJPv3XuhfrdlTR4iN8ZuWp3BBkoZYaijq5/S1DCLND9rKWXUFGngaythfn37r3T3sau21seiM1NtfLGB1ip5ZMdTTzwx6nDGIRi40gfQACw4Pv3Xuh1qt97K3WKTBYjbcrSQmSy5ILSpPVKLuqNIG8bKzBj6QCQLc8+/de6BTdibi6zzc2ToaeorKOYQyPgK3SaWpJciqajdjxq/TCwsL+lkN7+/de6Y33p152RFLjKTDw4jIffBfHU0tNQ1tLEjanpqmjPpmEb/AFlA4sCCfr7917pUYano9t+GDHZHLYupasohNJFkJJsbmIIkMK3gfULLZVGhkIsBc3APuvdCPkcXls3QeTH7yzlFXRCTxgRtHHIgTUYjCf1EE8Mb/ggcn37r3ReN29dZOCBsvVVNXkKrzMobJzPUTCQkCSSGCcEIGYGwQgW/APHv3XukzX5OjpqBfFlKzCZfHxlVjsj0JidPG01brAKlgdIAJN/UCB7917qJsTcVVttpKeajWtxk+Raora2phiyjmnlPMcMboSQC17XIA4N7X9+690Pe9K3atBgKeuwu36etnWjFSAKBKKJmMeoSJFGqDWb88n83uT7917oq22O69xyVtfjcfRY/DVgZ2RIAZHpIpmIjnqIp2NiSpB03H0P4Pv3XulzhO9N646gr23P9pmMVFJ9vLGIAlcgLaTNEJAAFHIBuAD+eB7917pV1vYWzKygnzDZyOhip1hqVp56xJ5IZZAGYuJWIIb6lLED/AAHv3Xugi312XsrdbYykwdVhRVGcifxLGj6dNxUmSI3Cv9fr9fp7917oNanIVEjT09O0U7eUNK2kLFpAKR6T9COQSSLnn37r3WfF7enW9Q/hEsUoMmhkZ2ZwGLqxNrH6fS9/z7917pVrgBVvFUqxWSWVhIyMNaqtgiurEi5/1h/j+PfuvdOoqjQwPS1qO4hQ6IiObfpLIPofr9B9Tx+ffuvdB7uif+JUyrUQyrBEFWJG9MoDnTFYj8luT9BYfS/1917oIciMvjhXUTQgLUwmBG4l0wlwx+4Rb2IH0YcH68/T37r3QP5jAvBUK08jxmYKjsoaRJECXD/Tg/X/AA9+691yjxmLoaeKtEctTKhKqy30RgjUGcLb6jn+n+29+690HWdgrc5WMIY5ERkKXJtF4wCrH1W44PH1/wAPx7917otVRt2nTMVkDCExQ1TjVBCDdj+lZHQfk/X6/wCv7917oMt69aRZmoWSJoodJ/R6rF2Hj0kLa4/pz/xHv3Xui17z2nVYSimpHWV4jOdOlPVeNrs2nn0345/Hv3Xugh3Dj6KDD00yUzVFTE0oea6iNIDGCrEXFzwfwfz/AK3v3XukXt/GVFXEs6qFE8/hDNwqknTG5bgAG/8Aj/X37r3QnYSnqqGsSjrQo8cmmYGQMpuRZgyk8D8D+v19+690aTA5nA0dIlPPXNJ5EvK7uBEQI7eDT+D/AEN/+Kn3Xuk3UnaVZVysK9I2AdtAuhAF+SoJ5H+++vv3XukRPkDDVtS0dQHp/I0kU7MwdQpsGbmxIt9P6ce/de6XuCrKiKam+2qY5HqQCgjkZXUryzSEnn/WPH+9+/de6EPM19auNjRqmOWOVpA9NqYh3tpuwBt/rWt+fx7917oAd3zHHU0jhBIdJYNclYzcEIt/yLH+tv6e/de6CB9xIkqyDzGUkMBHcWPBbUR/Q2/H+8Dj3Xup43PNUwLFBpjkOrVO66mkjItofVwPzY/n/ED37r3SpxsFQKVpmqWYsVXQACxZ/wCoH44/wH+9e/de6EfE7ekno4ZUmMaOUeYJqklBU8gj8fm3P+H1Pv3XulhNnsRgTT01RkmQKtpITIJH9QsNUaX5Jv8AW3v3XuoUW+9n0tQDBj3qWWczF5S0flkIABHP0N+QPrb37r3Uve+Y25uXCUhhghx9QItTzIiQwXRbgOvF1P5b8n8+/de6LTtc5PC7ypaXb8bzR5avWKp8aFo6iKRwskdrenSOf8RY/n37r3RusPjlgylbSmCESG6RRyLpAAP61BPJv9eR/h/T37r3ShnogKmSOF40lWOPyAKNEfFn4t/T6f09+691Ji2pBUK8zyQmEKkZ9Sg+RmDaFUfT6n6f19+690jcphMRVZGpioahNMMixyhmW40m0gP+F+OOf97PuvdRqjr6SpjLkGZS8bxspDFkBYc3/wALC39B9Pp7917rhLgsjg44RDC6FwWsrEqCxsoZiODYf74e/de6Z4qvMUdWpkUOyzxOxdmK6Af0ql7E8f74e/de6MLtfJx19Orza4hUUzKVKXAYtYEfTnj/AIn37r3SxpI1j/iQihGmZIOTpPoVtLFWJsDYH/b/AI/Puvdc553phUx0EzBCELAF2bgXLD/FTf6/Uf4j37r3TNkI3qcYJKj9uomdmghU6XYwAFmqGBB0MDcC31vY+/de6YzFHDjgqI1SfKJKhlZnmUPYSMQf6AC3J/3v37r3XVPFS06pIYC6zxSLMZCLRMAzprv/AIaf8Ln37r3SQyVVKxpklhQtFA/ns3jRGmbQiXJs2kcj6/n37r3QU76kp3xcGtGh8kkxgqGUxs8UTlHkdidNvSeR+P6+/de6JzvbIUFfuictKzxxwrHGVDMCEUHWrG3BI+pHv3XukzR+MgsoJDO73LXuC11U/wCt/tvfuvdKUSwfbQvJLrndbhTdl4P9CLfTj/evfuvdZYGWpjiHlk1Kjakkuuo8+mMDg3+nJ49+69070DiNVRI41eRNASU+nxknUzXH1vcWH1/qPfuvddF1ChljUSapEZPINCte5dOPzccf7Yn37r3TbEXWXiVZGRnj0soUqSAxZQCL/W17f7x7917rJHNURRyBlkaNHCoqSWAkY3JkccsLH+nHv3XusQWazCVDJLEQBpb0glvIWHBvwbf4/wCv7917pwhbxyrZSzu1tcgAK8X0hR/Qgc/W/wDT37r3U+nx9RVuVZYZAl5pNZUlUFlugvf68Bbf1N/wfde6U+AhlFbHBBA5Uo7M8Fg8YQkCQ3A4/BH14NvfuvdC9jstX6YomjDAt6pgmthGshGuQWvb8H8j37r3UnJ1sbvWNJSLLIHQxVcQVodGnlbqeL8/1/2F/fuvdRGqJoovNopZY6ilMNLCszeVJNR1TFbEWFyOSL/4D37r3TRDUpHIlQ8QaojkQsyjTGLN9G/1RZuTyf8AY+/de6V2OyrNM6MkBLv5fDTqGSNrX1BzYA882sf979+690azoOGsyGURcasBkdhGLgs6639YlBtqsp+tzYfT6XHuvdXA9F0Ox8Q2OoN5VCYDJGpqWq6inLtU1OLmUxhFdwyhC5VtTKQPoD/T3Xuj17f6n2NvY1cO0N/x5CfxlzFJT0UVJEspLGnmqpbASceoBT+fr7917oOcz1RUYTcP8G3DkpMNj3kDY/K02Nw9Zhp7reKB6hRHJcfkgrxb6H37r3TRkups5tmKpbC7poq8TCWWo+xrc3CjxS+tkaGFqhE4IH6iPp/Sw917p32xmO3NgLT5RKvLZHGgpCKBqxclj44/GVjUeqCWJL2AclQDwRbk+690vH3F2wInrKTBZqlmqZGrZKunxlTkfCZSGCR180s7FP8AaY5CpH1PHv3Xuk4veW4KOrpW3lSSLFFO0Qr4VycFUy62DlsfPCIQbg8Cp5P4Bt7917qFje56n+8Ar67J52n2/M/7VXPgKqKOngeQstOtVTE2J+mu9v8AD37r3Q4TfIraOUgx2Jg21npazTK09bkoHSL7dwViZ8hLLoBYWaMSKCfpwSffuvdQ6fsfrZEko85icsuR+6H22QkoqqjlpYw3reOeivqS5tctYjkH37r3SuzO+dorTwbioJazcVNQRBEwdDXRZDXJa0n3CLeQAWvpYcm4uOffuvdT8j2DSNSU9ZnGxVLt6upIYcTgYIMnTZWoqpVvHBNNTFtIBNyvjueQCR7917pPYLbeGyeOapq6bIMy14qp8PkWlSCF9RKLR1bxxy+GwDetFN+CSLn37r3QoF9nhop6w5Siamp45WSjqxFFIYY7PGji50gfS4J/A9+690kN5bsbcQ/guMhzDw0cEdVQyUcqiULGNRQ1J9QcrdQGH9OPx7917pvp8hknoKbOY6qzEFTTpGtRDnshE8KrAdDyFdKjWo+hudQ4tzx7r3Sowe7txOJ6vLR0ORx80LvR4/GOtRTlSLvK6Rk6XuBckn+oA59+691Mj3LFM8WVx2BmcBkhqaWNRIwvICzSggElbErx9PqeL+/de6WsOPxmeqlmyUuYVHeIQQQK0CRlyC6eOM3t/Uk8/wC8+/de6k7rwWCwsCMIoGSI6pGmhWYtGtiRIrNwSCfoT7917pEwZ7BF3pZ9t0s1O8TGlrqLGmWXxP8Ap8ugekrYcEnk3/rf3Xug43PvzeG04Dl6DD/cYemkkNXQxNAa+ejRDpaJasoBJYfQAn6mxtce691Xp2B8l98bx3bHlusaPJYXJRtJTVOGmnpDFlqOkic1Wh6xTDDPBpZpYpAh4A/IPv3Xug664/mKdkHN0WPqtl7fh+2yc+KrMrJRMlPlZY5WgSMvTMI/KxFyUuCbgEkC/uvdGMzfyt7U3jTVLbYrqbESY2Nv4jR1FLNQtAqN+9HSsIpg7cEgKGNgTYC59+691n+Pvy5XP7qq9p7w3hlsTk6auaGlgqqKkraGoWGEPNSw5lo6U6pCxZdUQIPp+oJHuvdG8yW9+qq7LUmRzYq46mpaKCjgqJKyc1LS1Ap3mhiicxly+nQiXJJAsASR7r3TVuTtaiw1NHR02Pq6eCSdxSSV9NTl1Gkteal8okuBbSCeLgkfQH3Xuk6c/Q7kxtbDlK/K1FJPSTK8EdHDTNoVyIpKZpnXVpIJGmNmvYXFwT7r3TltKPa1TTSJiYszPVRxwwStnaOaCsYQrogmeoqvrySWUCxAXn37r3Sik2BvfEGrz+39wVVE9RTahjGqEnimmNtJWGUsEQ6ubDi1gD+Pde6kbN72zG28vS4HsLGx04bTTTVUePkgikfyEI8qrI0bKeCsqSAm5DItgT7r3Q2Tdq4SomqHx5pZRRqVMVFPCsbsBcKiMSSyggn+txxxb37r3SFq8Ti9w1jZBqaTL5SoXyRgzRPN621NE8mpQFNrKhH4PPFj7r3Shp8AKeKWWix1BhMoR40apqIpolOixW6k2a9iSTYG35PHuvddQQ7wyNLJBX7ow0tNHIIHSnNLTlF06RGzAF78EXv+T/rn3Xug83ru7feGqKSSkpaKsoDGsGRnWnklhVYzYVKQwnU9yQPGigm9yRp5917ptTuXMVyVGOfD4rEx0hEJydXKkP3cqIh8sEMo8oUsSoBHBFr/AIHuvdKag3Au56EvBPFkDD+1L9kwkVagCx0eQCzc/wCF+QbEe/de6bavGUcbw4h0yNZDOFqWmqA6Mkx/SgKjlPqApPH+x9+690mM31l91RSTQGjgHkacrV+QutlIKsXsLG9xzcEc3uLe690VCTY/aeQ3pUz4Ckgr8CrvDPPigIqSENAIIpFlsP3FKuzHn8D+l/de6W3+gnsTV/nFtb7n/gSNXl8X1vf/ADt+dX9OLe/de6//0jpZLDNJjiKaZJo6QHUGIPjKkLGpsP0m3+J/r7917pmkxNVkcRVTUtNTQ/tuVrbKZFMRBYED6W/H+Hv3XumPb26sZt6N6Mr5jVskU1SVKRs5sJHaQc/lrC/H0/1vde6WceRoKYJl8Lk5np6F18lJbS8qsNMoIBJIHP4/1j7917qTPFgqirxmfrZZJ4ZD6XuGjQX5vGv0Kk25HJP9ffuvdL1s1iVaJI18SoDIiEAtPbhZeDYD/C1/8Prb3XukPu+ObJZzD7jpilNFSqaeqpNV0qaeJSVeNCQAzlufybD37r3UMSTxFakB3gPk/biHiQKzkvZU+hB+pP1t7917pUVG48VNRQJHPrKkCWaAHzqqjkKQffuvdQ/JgqRpszQ1czVpuiyTF3IQi7LpH0a/04+v5HHv3XukrkJ5K6pp8gZWqYS8UU8cwKyDTwj6z9AAPoBe1hc+/de6fq2oFXjTIKyBYKNV8cAVYKg+m6yFrXNuOT/tv6+6901Yenys9IKmKqo2iqDITUBkaWKNxZ4Sh+lgLf4/48+/de6WW1MNjMRTV2XaplqdZkY01UrOusITqQ/gX+lwePz7917rrHbrrIGqJopJKhY5ABSxPcmPWXCqB+eCQf8AYH/D3XunLIb5r8gfImMqEhIHlR4D5Y5V4LRyKOb/AF/21ub+/de64ZetiTBx/Yw17yTSxzyRXZYpFRv3yrWsWH0K/n6c82917pFUOVymTyEMVZUxwozNHFR1MJEjpe7mxHAP1B+h4/Hv3Xuhkwiy1DDH00jwQwWMaqys8hZbFlU8csLfnj88n37r3SI3RjYayQwwZQJNRzN59WlSsgAUAA8Dm/8AhzyPfuvdJxFwS1tpZIBPFCGli0FZKiRvQ8l7Af155v7917pZYmuamnxtNRvLV46sdFajgUuEVjYO4PJ5v/xT6e/de6FvdmPxUlDFTV7SUARhLB5VskYYXjsBYrb/AAt7917oDtyZLbuFoGpKucVSySa6GeOIk/cFrsFcXNrX/Nv6e/de6e9vb7xs1FTrj6Wuak8JSWSKnlN5Y14kJTnm/wBAf6ce/de6Te5N/wC5YyKfHbfedGLvDVTI0UJc8JHIGF1P9b39+690nIqjN74w1dTVQx2CrqESy000pMMslTExZkiYXAP4FyAf6c+/de6Ve2917P3nisfgatUos5t1fta2WolKzVtTGw11LU4JGjjggX/x9+6908bhjw8jeKH7asqW9CRzRxSDQU064wBcW/Bvf+vv3XugizmxsNlmekirZKKZYXsqRo0BmK6ntrHDc/j63/2/uvdE03xtPceMkyBhxFZ/D6eOeBnWSwJjUok4UjjX/gOL/wCNvfuvdFDqcNvoZ9YcHtyqSVfHVy6JLEwsLySFz+T/AGQLD/Ym/v3Xum3cfZOawFSsOSpMvjajzmnkpa5GqIahhwygkWX+gBH1I/Pv3Xun/GblxWdSH7/bNPUUJijmjmqoladqgL6XZUH9bfT/AF+fr7917pGbmxuGmEmjD1ENdVzq6eFngSONTqQoy2YAAfT/AGBHv3XujqfHLYW0954WY5CizlTkKBTTecVdRTqBovHYq1mHFifp9Obn37r3Rlsj1btHGHHGXCvkHUIY5q51memEPC2aS9yfoSebXv8Am/uvdYd+bUxE+3qh5MbiqFTjGMMZplD6gl9UVVTWuBYG55v+ffuvdEUg331zh6HIYLPGLKVsDyxVwWZ4o6cAXikshXUb3At9Tcm9/fuvdBNkKLrjM5NZ23DV46mvBLEKmHICCAzLenhqZUXQqt/XkH86bW9+6908Yra23zWItduGkjijF43o6nxq8T/5pwSw5P54HF/fuvdYd44qv2vPVf3Z3VjoqPI4qZmoZauOojrjFAw8Lx3JBa9tXBvbknn37r3Vb/Xe4t5UG+s/Jm9vZTJRz1E4Aw9WCaUlyEJjmYMbL+LkW+vJHv3XujgUvYeAxePlyEmKy1HLAIYpavIRRrE17KYqikhZpBe/6jGAb2B/r7r3UneO5cBlsNA67koYHklVqmghrFpJYIzyIYoKkK1nuPzYG9v8fde6Deh2tW1mNkzW2o6+qjjkqoYI4q+OV44dGoS1cSN9W50WtcH8+/de6Z49zUVFjY6HMVFZt7KMXEUk0U0Ucio3qBQ69Rtf1ah/W9/fuvdBnvHvNdmY6t/huFqt5I8RMlTTGandZk9L/vMgBI/Kc3P0J4t7r3RMs93Bid9Nksnm8tldpU0JRaLbM8033jViOGOQoiwEbsj8gklrcA29+690HFF2lkq/HZraO7a3M7kw0tSajCVQsy0Nzp8pQLcN9L2P1/w9+6904YnqKr3EGrcCld9oWUvVPRRxqVf1MvknuoFvybf0/r7917pNbh69y+3KtqaZxKqeUrTQTQVSyMw5jrIYWK2NwBYX/p/h7r3QdSYTOSOauqwk0VJE5U06j7WMBb3YKW5H1J/Fv6/n3Xup1Pj6XOf5FDQPT10XjWljpVEpqLcDzRNcKP6/04t7917pVLiN0YaCKg+/pEjqEDSY+nMa6FNr/cLENQI/Iubc/T37r3Scy2Qr6HIRLJNSThYvETBUFbubKTIxW9/6+on/AHr37r3TXVZPISBbmnpywJRkaSXyX4aMyPckfXni4/offuvdNVTkcpFSywIHeMnV5PBqElyCCGYcH6fT37r3TJDisyT9/PC86OxCNPGY6drAkoDxZgP6Dni/v3XuuIpq4TkpCCCpiCFUKxKCSzuSLX5P+x/Pv3XunfD4fK5Woiosakc9VUs8awI6szEtwyK17A/U8WH4txf3Xujo9F9TY6jnqamqr4pGxKfcbky0SeWHHRxjWaKlb6yMLWJXj6AEXv7917qN2pv472z9PsvZEU1bDEwjpQweMyspC+QtOxCqoJLu/wBL8H8+/de6FXZWxMfsTaf8cp42zu/qsNTMzQxtHjvKdOiimOo6UuRrQXIHJPAHuvdD11j19vGLHS5jJPWVVRk3SYUkQlaOFrelZHqFJ1f7G17k3Pv3XuhvpOtdxVcJilxzw0tVCbaSPK1QSCi1LNwEU/QrY/4e/de6hV2y8tQsJDTQ1skMCpLCjq3hSMWOmRDe/Fyf9a/Hv3XunLGZOuM1PTnHIhgjjjbTDGxuTaNGLDi/5/p/rge/de6GSo6twe/duyYLcgjkWtQz0c8iO9RiZ76YqmBwVKhHHJDWPNwR7917oLto7pznX2XrerdzVQapx06pgqt5tS1VCTaCQsukNdbcEEXtx9b+690y9hbsp8ZPJBUztI0cbSqxnWMeTUWjUNGRbm3A/HBHv3XuiT9k9nZBnmjmkkWOohbwmOZiI9C+o34Nvxbgf4XsffuvdAnsDPR0m66PO112p6eQT6HGpqua+pRCAbah/X8fUn37r3Q67t7bx+6svHTxS1pqKegrFihJALyNHxrZeRZbqAtv8PfuvdV+d0V+XqcZjaevs9I9S8tF5RapJeQhmlW2oDg8MR9P9j7917ousBannEieNGQ30sqaVIYnhbEfW9/r/jf6e/de6Nx0jveppqxaGe70isjLTwkxszkWcq8ZBtaw5uOf6e/de6ORt6KjjyAyePWGCaSTU8EkqT1EFPH6g5a9rtz/AFJ/r7917owW3q7+9lDPtKuqJ4IqyY1+Emgdk8GVplJja97oCw0sSfzfkD37r3Qo7QzFNlsQmG3JmYsdmMZNJT1oqlFWZpKe8amTXf8AbJ/PAJ/r+fde6Zsl1JtXNS5CGlrcYwamerrDKPHTIZ+WMLgXF/xduL8WHv3XugSr/iRlK+Ksz+3slDNj4tCxUiNd0C2vLTWsSF5sf9v7917qfjuv9+7TBkqPJk5xCpJ+sQp4lsFmjbgDj1AXF/r9ffuvdDl1R3tJtaZKTNUk65OJZBQeDVFASCVjEykEFR/Ti/0/p7917o8u0exJd6JS0SZCqNNVtHK8crrHUGdrNNNHETpjVTcXAubfU8Ae690OOMXDwRzxrIiVsapTFpAS8gDfqY3Km/5P5+vv3XulhWY4ZYU0gpqRzG8cEtYqxWUhBpZh9R/rXvxx7917pQy4801HC8mUhllo42pIQGEjyiQFkhbR9QPqNXAPAt+fde6D6HDVMxlevoFMZV3aWSQEGz6Qohva9rfj6WF/fuvdR6t0gjiZoXoaZZZAkQRh5RGdJew/rwAQfp7917ruWsjaupRNHK9EI4VieldDIF4cmZW5uBf68/j37r3TvW1NTMSKOesqacaHpabWkZKlPVF/vHqsOfyPfuvdMWIFfHPLTtM0LCoV0lLelNJ8jJIB9G+o/wBsffuvdLB/4tLjquolm86VDslPEl9MggIJL6hckkcEW/2HPv3XukLVRY2thSSrq6ahqgWf1xkuHQXMM5UWIIva/wDQf4+/de6TEXgSriq8dDNO8aSaGWyRBVBuVUc834+nH4P09+691Np8pJWZKOEyPTaH8ZgKhmZnF3Ym3I/pf6fi/wCfde617/5p2za/b3dlLuBcaz4vMYaIy1+hjHLWo5DkSIP6WuCf8f6n37r3VZgegmgsrAXRG8ZsLyAekow/wt9f+J9+691go45TPHGFZhrLhCAbEcgXB5t9fr+B+OPfuvdGh6s3JmtrTrUUwXXPCSqMANaj6pqP0/4n6e/de6MXVd2JicXNPPTQCrEbywzKQJldkJslv1Lc/wBbX+vv3Xugg2B2vBW7xFfm69Y45qvymVzxCrmzSJzweLf1/p7917q6Pr3e2ys7tTHYo+MtUxlxWMYysutLqAeb3Fj/AL4+/de6YN9/H/Ym+MTUxU9TSsayOY+RxE6RShNTLqQnSw5NmAB9+691WD2t8WM9syR8jtDMrX+Fi4jhlEWgRsQyCNTxYCxH55P+Pv3Xugy2r3v2J11laKHKNPFHSOQYz5TGqpw5dW4N78WNrX+t/fuvdWB7B+QWzezaCPEZespaeaoBGmoK+qZ+XYrciw+qg/kn37r3SPjzqdR72lpY6uGq2luCRaeoU2lpYZqpgIZ54xdbgsCT+Pr/AK/uvdP2+tkY+mnOWrqOLIYiuglqKasRmkgq4pYyBDHGxszK/wDT8W9+690Tbf8AjtvVFTQiCjjw9DTRiOakWMJC5iXSs9vo125I/H5P19+690ksVkNvUlZJRSylselLLJGZFNOJqgITHCjD+yST6vzawPPv3XuuWPy+Poq7MTUMwend4jSyuCzspl06GT+yQD/trH8c+690IdFu3FYSqjgmifIrUKHSSjYxzwq7Ah3AB1gNwy8Hj6+/de6NHsbei01bRyqiDWlPJO1IWd/CYxpgKqb6z9Sv5v8AWw9+690ZfF7upMrEYIESkXzwvH5yTPLocovqflf8VIA+l7e/de6FOiV6yCKmakpI6yFxpnkcOoSUFryfi9rG1rc25FvfuvdCrgNjJDNj5XemqUydNG84p2AELOpAE4/tc/7xYf6/uvdLOv21SyBID41ioGdwoIQPKgAJFvyAx+t/62uL+/de6YpMFRV5qpHDwuJSgVA0yzFV0lZGNjfTbn/ePr7917ounYvTeOyqZbIyVdJG9NQTOBNLdn+mmJ1NrfW4J/wv7917qr3tWopcDJLiVZJFjchuF4jBCooZbW+nBAvb/b+/de6J5uc+aSQxLpBNyqL5JtQGkGNGP0ta/wDX63Hv3Xuk5jMU81SLsCWdbIzqbEgfUD/ib8/W30HuvdbFX8t6j69j6407sWkXIQPkBRJV1rwLHTSyJTSPTQA3MzORofTwL8m59+691YLU7oxm0pZa/D1GdkpEYVVVhyEjpjFDCdDo1wz+gEC1wbg/4n3Xuiudgdk5PI7jpM7s7adfX0ZVFGOnqWEuQma0U0wo4rsdBDi5INhqAta/uvdKnbvWHduayNdmGxsmM24kdM9NTS1kNFLA8sYkqY5zkB5HUBiBYX1XsSPfuvdC2emd7ZCgNRVbyEMVfVTwQrQRUlQ1EjraMS1NOEZmXTZdYsDYWuOfde6dqnpHaW3ZcHi93Z/c2ceZFyHjrGkhpqaF01s16dApubH8cm3+I917oxHV+z+rKppEpaWlFBjUhnmhjdisoA0LLNDU6gWuCSSfpYcAe/de6Eiuw3UkNccdT1OPs8oqqcVb0ytFWA6mWJXJ/TzYDgAAEXv7917pqmz+ycNU1VEueoGRm+5FDTpKhUQILtJJGCtiQTbgEfQi/HuvdB1ubsrbu2aujyEmToKXbVQPvMlL5UapaSYgRRS0aesKTcFwLgc3t9fde6Y3+RXS9Qk+PpaE5wziqklrWoKt6ONopGh+3ir3j0EWOn1cH+oPHv3XugT7L+VmPxGOfEba6/ykFLqkp6OnoaSlRaiWoQE1JEDMfCha7arAkEA2t7917olVd3scJk5sbvOGmyMOQSmmemORgpZoVnmDxw0aUxsdQSxUAuCCCCbH37r3Tllfm7tTHYrG4Da+DyFdj8TVxvUtUY1qyCmLsruHqUDtzq0C7alNybrY+/de6Fqm7uyHbEEuFoMSVwWdSSliw4yNHV1OOeallWeSOhpNRVfRrAY3+oPLAD3Xuq8O0sRkNuGqxk9OkFNBUzU88LCS4RJWibXFGQdRsCCCBzci/v3Xuia19JNiMhTT5CeSxqUqEMRVHeDXdoCXBAtzZrcAc3sffuvdHv2xuGhrcLRLTy1NBTVNCYamV6jQoY2jjJWNR5LabEi3NwPrf37r3USuxFZhZYMsoqKekd2naVYURqhYVb9yEuDdWa4W4549+691Aps1VZKKWoqsvWySVDxJDFJSCCOmSIlkEzFdDNoIuwIH+A+nv3XunijoK/H1UVbXwGvgqgP4f9vWQVKKjjQUnClkDEi9iCRxx7917oXlMdFSwyQmogENOJpKaKV3mkFrskqXCLZuVsSBxwB7917psfcG3qpIWqaKtp7B5mqo4/PDPO8njijmMQuWJJuwIAAtYWt7917p5yeAGdljlgWop4KWlniRykjeRYlEltRP4N1IP0+l+L+/de6wbPgDZ3TUGfA0OKSnlra+WSojpagK7JH91GrFgzFdICggizEgEge690qmrKPNZmsyOLimrFaQajXkLBEl/BYGXllJBZSCDY8m/wBPde6eclFuL+M0VMuNoZYYabzxTUiI9NTxSnUIQGuSNRN7EEfS9hx7r3SN3fjpqnNUeUyuGJaGL7GQUrqIUVvQJxCoINxzdjx/j7917qENqwzUtQmCycEkUhU1sV1aqsq6DG7NwoUjjSLg/Un37r3TecO+IpRO2FExpJEjeV3ikp5xJGH/AHpWsQ1muW+gP4/Hv3XulbsieB6moarx80iyG1LBTTBqaNkjCNPJE2u+j6cEAm5/Nz7r3Ri9n4TJVlRGtc9KuPp4pIZUMhEkgkmaVFhiUgA2IBLAkH6ED37r3S+mwFLBk8VRUkTx01TO0sM0Zn+6jmj9WpUa6vyPyD/Ue/de6N71HuuTCUmToqOkH29azU2WqpS9LWytq0Fo5ZSdIsArALY2/wBj7917pa1VdRV9ejUcMLzx1kCRSCPyIiEBmjaqHpYBQBwAQbg39+690JG3WNJVwpXVDQ+dzNT1CB3sJHLabKLAWNrWB/p7917pT9t5faa0eHpczSw1cdRCVSuFO0kkSobyQ2vq9S8XuAPoAD7917oFazauwVeCspKOnd61VdGm1xfYwxpeA00rm+ogLcXsLc/W/v3Xuknm9yYDAoZqNRXR0ohRVJRpHeNQkyJBLqQ6zcM1rW/ofr7r3Qb13du3IqmdyuHpXijikaNJSVpi0gYRu0OlfIOOACAOCLi/v3Xugqz/AM3dn7Ops2Ztu1MuRMsaUjz4s1dFXIyMPPSyulmUAHUB+PpyPfuvdA/t35M7RzGbiralanFYuaqNUioGigWteT1OiEhlDg8qwIseBaxHuvdHMxm+kpaiPK7by5nxdVBLLNRSQxiBBJEGaSJ2QANe9hYg8Dng+/de6Jh8pt7bq2gBvPBPUy0DU8FX97QzzUuQx2TV/K8/2scqRyw8nzatJNrKbWB917pSdbfK+p3ztSBps9jty5HGUVHMtLXLFTx5QmTXLTx1E9zGUkBDuDYHi5IB9+691GpOw9gbvzlS24MedhbsoZIjj4aeaOtgmNSCweOth5dL2R73H5t9B7917oStv7jzmdkrcZlMmlIcJaop4qaJTSV9D+gy08zqPUmosQCPyfpz7917qHXd2bs6unpKajWr3lh6t3kGWJEdTRswtJHMrllKLa5IYG31AIsPde6Tme+XUe4qZaTGZzG02To3jkyNC601ZI5X6x0cTkEC3DaWLAXPPPv3Xumen7K2XvvGtjsvUJJVZSX7XwyVrmxB1qVQD03/ABxyOCLe/de6kYvLQ46ubA0VVVHEtIrVUVK58kaTHS5ieNFRFF7BVAA/HPHv3XulJureG3nnwmLGQz9QmLH2ypDWKVpmlGpZKgIwLFTa9wQPoQOPfuvdF3yuC31R7vnyFKwgp6pGWgrZDRiKvp1IlgAB/tg3uBYWJ9+690DvbmU3lHBX5SasZJ8e1KM1QCrgvW0cbBmvTR3sGU3HJI/r7917px23u7q/M7dpqWKlq8dVTwRShoMy0jM0raZZJ4IHX683DLa30A9+6913iP7tRZ+jqdvPGKWlnjhRp54vJ4/JYKdQs6n6i4J5vcAe/de6MPU5CmoHlqVSF9auJ2OkUxsPS31vxf8AFrn8e/de6bsBvuVat6aelWR2I8LrAdMsSEBFPJuT/gR7917pYS7xgUPJHSyQuxLabFDLOBZkYD9JBuAbe/de6dKWsqq7HRT1dLNPIWtG0YJdCx1IGP8AqbcX/wBa549+69061uN/iFGj6YjG6hTC6EyKUFmZXQggg2sfoDb+vv3Xuk9DtRppW+0hkrGWN0kAJIjUWuJXa5b68fj+n09+690hcjsuB6p4qeKPVrcPFUuiNEXT121ngX/SAB7917oPNw7fpKVYsbSRMJAS0n0BWVSdQUKL2P4JJB/A9+690ms5szIU+IFfU0SRQtE7QMCNbhhy7qnII/Hv3Xuihbmx8tFJJUUVNKGj1yVJiQAyEkrHqLfgf2v6e/de6AvcVbunIUssNJC0MFWdD1AQRzhYjyImUcH/AGocn37r3SJ2xtLcsuRyEcjQ1iT07U1O1YoqXAmFmBWTkvyTf/fH3XusFP8AGLM7h21uSalppHqsMlXOyCBgoDBmVAn1PAsPwPwD+Pde6L/sfpDceb21uGKkppRUYypa8axSG08LE+IN9bi34tY/4ce/de6ADJS5Hb2WqqeuNVFW0tTJDPDUGTUHRghUlrcWsBx+fob+/de6zybulJ9VQIo9FwqkksbcMx5N7/WxH9Ofz7r3Thi86sU8VbUStPMSsr62chlDAiPTcek2/wAb+/de6Usm6qaulfxiJf3LpGoZFiDi2lLfX8ck3/4n3XunbH7mlpXkWOZJaggJFHwrU0Z4LK4t/X8/T37r3Stl309VivtdbRTUaCYFTcu3I1Nfnn/AfXkgD37r3QbybjkrwRUu1VAjtJJFKQrHUtjaxsf6f8i9+690m1ymJ+4Bjoiv7ja1duWjY6gin8Dj37r3TlRV+Oard0pVSNLNBCzjxI97L5ADzz+PpcX59+690vcGYqyoeuknhhklGhoVNoQwAtpQ/QDn/b+/de6Ve6c1lpKSkg21JBRgBUqlhmRJJRELHTb8kn/eiPfuvdN0+w5Rh481VZiKozNUhnkgVy0ijgAPKxtcH8f8V9+690FLTyUlbLJI0hFOyxPGT5C7Kb2Qfm/5Pv3XuhkyfWXZ8mPwGQzWCrsbicxTwPijOpjjko6kmSnlmJ5Eb6SFYgi/B+vv3XujwbL6j2Z1n1vFuLN0cX96M4qVt6kj7vGinRUhhp0b6B1Nywtxb/Ye690EERbNZLI1cWmDxz/5NKzFdLBrAXFuPpb+vN/fuvdY8xlWxiVLy/5RP4mjDRsqJr4a5J4vxcCxv/T37r3SRx+8chWVpjRDHA4XTTqpWZnQaS4/HAH4+o/Pv3XulbHgVkhnzYgaCGRmdWkmIlWSwZjMh/DW4FrX+vv3XupG0t1xVE4pjMQ6NIk2v/Mp6tKlCwHHpvew5uOffuvdDFkIMdW4wyiBfOY1KMzgxk6dIMfJ4PH4P/E+/de6B58esVaKiQrIILkrpvyWsCwt9LfQ+/de6XO2aco0IOpVeVkGslF9XN2U/QWt+f8AevfuvdChQzIgdnjhZYdYmjVdULWuEB+l7n6n+lvfuvdZshDFNAJKeP7ed5adkVTH49JJEo12PptYfX/iPfuvdIzL4+uoZPLLNLUCZ2jZHHJdyPElO68Wtbn/AF+bfT3XumyJoVqammdXjKFC3jsIyoQXV3NvVcm/+P5uffuvdJ3MR1lOoS0hiq4mEc0bqYwkkvLOAfqoWw+t/fuvdMWZo4Z4oJVY1IEqBVS5PiA0qZEP9oNrvz9AP9ce690EXaVeMwlNS1X+49MXRfZUkdMuiCwjuS7La9zqJB/ra/Hv3XuiIbkaRsvVFXCOCsaXBBCILDSv9Cb8/wBb/wBPfuvdMzSTUwjd9SRLcMVIJZiObD+h9+69070mXZ1gik0LGVLfnUL+kNe3H0P9PfuvdOq1TJokjIaNLIA5OuQMbHxIt+R/gBxYe/de6fY84jwxRSNpliL3IQllFgEVjcfTg3t+f6+/de6ymrEiiYKrLE6hm1kafp+B/W/9fp7917rikiJK0hQ3dgSA6qwBF7KrWvcfX6f0F/x7r3T0tZAlPMiwMkdTIhtIA7qUA9QQG34H5+t739+691KqCtcY2ipo6fRGqhzr/c0qTrb68k8c/wDFPfuvdZaeiCpBLO8a6VYlG9Duwa3pPPH054/pb+vuvdT0gC1LClQzvOY1LxF/2Fbk3awvpB5/p/sT7917oQsVQtR0/lSrVmGu/N2LBR6Y2tdRYHnmx+h/r7r3TrPmKiGGKVIRTPTpaaoLl5po3uSrsFBIJI/F/r+ffuvdMTbk80EoZ44W8mlFCaSyC2oG55J55tb/AAvz7917rh/eemVXjj8TqhFxp1OmpbEqL35t/vvofde6xR7ip1lpNUYNOWcapQdSt9LhfyPrYcWP+w9+690osVkMZW6KbzNEzVF5JFBUsp5DEcE/7Bv8AL/X3XurTfhf1VmN31lPW7eqzHRRSQiee0JVIww1ErIdV2JA4uLWBIIsfde6vI3L0xg9obfwVfuLG1e4JK7HyPNPi42MqkKJo6eSakeOT9Y1BCQAbg+/de6LM/Y8vXmegosVS4ymxGQqRlKKlkpK2ryVVURyCJ6GrmeePxTF2CKpBABBFwCffuvdWLY/cVHNgtvSzbEqMhPmqOGqdKto5/sDOgkVWp5Li/H4f0gWH59+690tcjuedHx2NxewGho4IlTITRmgRoy6kyGPw3fSoANr/j8H37r3QTdi4ndGXxuSq9sCakoTSKggakooJ2ql9UsSHLNo9SHggm5/x9+690WvYfyvTZeZOxO2ts1GPpqWoMFFuqur1iraOPRoSHK0+MMsIitYKwlHFjpBA9+690Jm5s5svdGFkzmysliM3TSZemJpIqinqadGE2pzFHPLHYEjkOfpzYkWPuvdCVL1/sXLUUU+4tr4+U1cMcjT0y0EQSoZVkH2tXEP1I1reJ73txce/de6ZYtu7L62paiN8fmpKSvyEf3FfWxHMRo0jazLJ5LvZbiyuSLDgAe/de65Y3aGwd+56GmpM3jaQRzMA+MNdi6yuAbSUqxFJEJGAFrsDYXA4NvfuvdYO0eqqPbVPR0+GzlTUVsk0jY/+HzwxTx1cV5IENUkYex5Dgy+oWFx9ffuvdF4Nb3nTQ1K19Xnzi8RLHNBR1mCSvjlVH8sTU9eGleAAgjhS3Nzf6e/de6bch8ie88SEkqMnipqOBn8lM20SKuOjQaUpGnr6cLJKbXaV6mIH62Xj37r3Q17A7d7H3Vi1pK7a1PUwVhkemqocbT1CqxTUhDY2aZVNuLaj+eD+Pde65UvYu/tnZ6cybZpp6OWJDVtU4PPRVJYizyyTQmzItwBaI2Fjcg29+691Ny3ceTrMfVNkMXjqbGVYcVlAmSjWjanYFTHSnKw05ikb+jNa/549+69027A7229tKjnxMODr6qmerknpoqbK7fqqzGUT+orWJHU6fGSLB0drDkgfT37r3Qt4z5DbFkWor8RhstBIZpo6iAx0MzvIoB8kU/3KRsv9NJII+h4I9+690kcr8sJcRMphoIKON9KwT5LL0eOmLyEnSaYxyoT9bHyfXj/AB9+690ns580qimoI/Ps7HZt5dQSWqz1LE04QeSRgggk1C6j6E/7C/v3XumGb54U2Ppfucd1ulP6vHVHIbgpaWjMkij/ADCwU0rhST/bUG1yL2Nvde6fKn5F7h7MwMFJRde4KgmyA8M8FFkctlJ3jZgqGOox1OvkB+rIYEJ+gkTm/uvdBDjspsrqBctlt+ddfay11PU/aZeg23UzyeUhpZ4Kmiq3WRYn9TtomIvySpPPuvdADV7W2x2fkTubp7rDGUGdqJ5Y6SrlxS07QzKCJa2qWmpAivG51rIKtSlwC5vY+690FtBVbgky2S2z2FkJqLH0ORShjq6qrStxbZCnVWnlno3kjkkWTUwVxEYrf2Va3v3Xuhd2L8ZaTelfSzYzIbixlBK1NksXnqDb8UmIaWkkeORWpRIzwIpEaosgUkXIJAFvde6Ox1H19U9dZpcBviuk3DRyVyhZGwNPWVL0gl8qNRRVcUojRgAkyW1EkFSpAPv3XujDZufbuAzBrKTYlWuLptUqO+Hpft3gdCsLhQGYhSeQU4HHN7e/de6V0mW27PT0+UZcTQU0lIrqseOp42P3C+WNZ3hHFgeV4uRckAC/uvdBNnN/dR0yEPn6+rMcpp64YijHneYNrkkZIyPQoBFwORYXHv3XuuqftDr6aOCXGJuSummZ4YZq9J6engRIzpVSpH1upufxccfn3Xum2q7Z2rkp0w9Xh8U8fkH3dEhjnqo4UsgcFlspe11sQSQSSSAffuvdSEz3SuJysklRSHHVLgVT00TPdJWQ6Y3UCwZgQSOQCL8/Ue6905HsXr7HYmSbCvLURpK07xxTxioleNi327kAaVIv+eLfX8+/de6ZaXvOgzEWkbNyFKjsJKRBTSzRVUKNpf8AeU6Qf8Tf/C/v3XunfanaNBmt1TYWr2lSUpWITwhkkWqaKMBiWhtY/wCvqP8Arfj37r3Rh6WbEV8ckMu2onWWMVEMqyt44GDjQZtJCmxF7G9+Re3v3XuuDbb2hkis8m1cOtaG8MZnUBPUzSGRVa4AU3IH5vYkDj37r3TRSbOpNs1dVVYelx1CuQk8ggE+mF5jdVeMfpAN34H5sDzb37r3UzJTw0lKY8gcfII0WeOtEvhMKsSzqCf6MOWv/QAWPv3Xugj37uykNI+PDT1cEsUVjRamZ0KG3rTgDn9V+PyP6e690AmF3zltsNkMPiK6oSETtOKPxa5zE9vJGX/IGrhrWNvoQePde6dv9JOe8VvNktX2eq3gi/X93q8X6frp5v7917r/0xZq/kHR/wAOqocbtWqqauWldp5TWRvSRGZ/ExEkSlnb8lAtxzyPfuvdBzjO2uz5J5zj8DPHhY7FB/DK2amqy3LRpLYPGovoLEc/X37r3UR9777zFTMs+y5IaKL9/wD4D1Ciqk/sLo4aO3ADHg/mwPv3XupkHZu/MTWljtGGjoaunMLJW0+QZaNRxO4mjXQw+gUi4/offuvdKTb3aeeo4qqml23M0IkV46xmkNCWKeVljWcD6gleOP8AD63917p/p+xcrBWU9RXimpsVKxaUTSK80KML6k1EG3+3/wAb/n3XumrN91YGpK0UOSmr62SqERjo1urkF5Yo0J9KnSObkH37r3TaO8aagEsNJi8lLUx05eWkr6iJAVe6sYyjOSLDVyoP+9e/de6TeD+ROTORlpIdowQqjLMkk0tRLFNGZdJ9EEV+T/W4tzfn37r3S+g7vymQr0p5sHjjRzzAhRTV9M4R7FwHdAt1Y2F/8P8AH37r3SkyXauYq8ZHR4HYtXNURGRJ64Ry1dNBUQaiqsIFDM5txybXH19+691gx/aW7HiSOPaNBWQw0QWvqPtqqUEmTS0QjYBwxu125AsPfuvdY5O1d1UdRCKLYAxsD3V2kNTIrrqUGUQKNQ4J5F/fuvdCXB2HvvL4apo6XakDUaMpFSC8fkTSBqViAzL9QSfr/h7917rBs3M7wra56N8BTURVgp8lw5VmtqjPPA/H5H1/1/de6MnQYzL4jHz5GVqKbwaGqI2ZXOki/oVx/jb37r3Ulq/FPjvu9dKupwWg8kdonA1EBfwSfqeCf9a3v3Xugpnr2jzk+RTG0v7q+KlaZhKpbV4zYrbQebgi30N+PfuvdCPgIRkjTq5kx+Rg1VHB0rKZF06EK29PPH+wta3v3XumncW3Jo66K4tV3ElawUqJo0l1xtb+v5tz/ieB7917pu3Ft+Sqp4npaKSCpaVNU6quoIeQ6MAeDYEi3+wAHHuvdTNjUFdj6qonqH+6WlckMyqJ0awZUuSAQLHnT9P6D6+690NtTuHH5uKWlq6OIvFCkX3FWFf1xoLg6Ra9/wDffn37r3SPg2pQ5WikauoqNqeJy9IR4yquD+rQfpx/rj+n+PuvdOmHoYMNTy2ipo6eKRgBDFCI2jtwrkcC/wCLAG/0J59+691FrMhhshjhPk6empfJUG1IGRZ5BCCBNYfQEc/4/n6H37r3SHyNRtujjqFTHU0NPVsshcVGo2PGt47Ek/U6fqPr7917ooW8XSj3rFuXbTpRxYaZRXxu3/AylZgH8SgWckWHIuOAffuvdGyodxYifCDIfbRtUVFLCYpHjRXBkjuxRz9PxcW/23v3Xug7p5vuq+R65loHid3pqk3kRoWOrS4PPP8AvH49+690g+2t4U23sTIsVJT5qplje8UMHlFRdbKpK8gkfq1Dj37r3Vb+c7P3Vt3Ly5KbArRtkZNEFP4pNUETJeMAsLFVB/tXH49+690BG78lk9xZH7uskkqpJqqGolieNTG/JZwgjFgPr+L/AIHv3XumfG7genzFRFULX07U5VoUiiJiSG+kglDY2/PA9+690Oe2dox70ydH9u2QmpmYTVVcwCeOS2p4gr/UGwt9SOPoPr7r3RzOts4OuIJsLi54chTVySRvG6KtSkjXLIJF5BBA/It9ACB7917pTZfe24a2mNE1HFQVDTRkVFWrTPNTNcssRXjn6AsCR/gPfuvdN269zGXC4/DxZOkmnq0mAhMMxqKecLpMEjXF/wA/m3Fh+PfuvdFk2x1dTZLcOTmyGL29VVM0iyQVldBUTAypL5HElMGCCzc+oED/AFrge690JeW6hTKocVV47GVWKaMrLJjMdGgR35IeSx9K2/snj37r3UGn6R2jQ4tZK7b9A60hJRkne7JbSI2gQnTc20huR/sb+/de6Bbs/bkWx8XU1eM2xtXI0MgjEMNWHWqpg7hTIZmbUoUXPpP1/rf37r3QA57YO3Nu5fBbqy8a42kz0aSrJATLSCpYArGGhIGnURYOTcc8n37r3Qt1uF2hiMbQVtUlDm8jkUijpamCniEFLD9R5IKhWKi1gwFrgg+/de6Lbv8Ar9k5SDI0ke0sPUZ2kDwUbU0aw0sis13VEawCrx+gA/0HNvfuvdA/QYCsrMckG26iswlTOHjqKXAzzkVEysVMs0RawAH4+n149+69050dENt0BgzmSyGcq8eQ8mqDyz0pY3aGRJwUaMEm554F+fp7917pRYjfHXVDTNW1e2dt1ctO5mmqKXEULlS63L1E+nRqv+HUgfS1uB7r3RKvlFNsjKZPHVuL25VvT5iVajXCmNdKeojjC2x9Lj44EjQLy4VLA/6/v3XugC2r2FsjbMeSxdXiTlJIINdHMMXC8yyE2McznSEK2IPB/wBj9ffuvdKvI90rNiYaXG4yeOiyISKMQBIUaaMEASrF6SxH4Cj+otz7917oKaqXL19QK6nwn2MsRJeU+UsqA3BqOdJIF/7P1/1r+/de69UUtTI9Mte330leHFKySyNGmsciSx4I/F/r+ffuvdNVBRUeIzMNLi6uqoKlJpIayvkhVhTsRx4hY2JHAubcg/UWPuvdca7Fpi69q+ozM4adWYrMNU1Q4b9LSKLDUDfi3H4B9+690l90VOMp2hgpJJWkNMr1DeJdYmK8tqIN1ub3/HH19+690H6V86FmHjqdRuoLkFF/UCAp+o4/of8AE+/de65VOcraimCRhIYojwFN9TAD1jWP634/2Pv3Xum1MhmZUWE5IvAshYQNPJoBHBYRngfU/T/bH8e691JqayslaOmVw8hsGESMvlldgkSAxjlr8H8fkjn37r3RsNibQi2Xg6GSspDV7/3cqUWExKQsKmghql8avKosQzD1KQLkfX8W917oa9+1+R632hj+pNsQrkd2ZwQzZeXHMr1FHNMA0jTzgakX+qM9rC9vfuvdTOrOr8Zi8fkKrOywy5qrWOStySeOWujj0Xkihjj9IQnggf4Em/v3XuhbxVbubH1lBQbc2vFNTUTE0tdVxsJDEWuzHi3N/wC1yDwLfj3XujVUW9exhj0inxDUMYiRZmpIUkRyFFpCQth/sADz7917rgc1uOqW1dVZiN/oBDdIZbtZi5UcC34/1rf4+690udubdylaUWB6uonqAwkhi9bMbXiUawQAeDcWPH1Pv3XujF7f6JylZt85JZKGgmqvuNAyn3BrEmhsDHBDQxy3ANiTIw45P5Pv3XumXGYOoix2Qo8nUxvW46aWANSzM8bCNxfQZLGxIva3B+o/Hv3Xui7d24GTK7fl3pj4klzm02jNcY2QVM2LjfUZw0nB8YBN0PP0JIHv3Xuit73jp93bbp87SVUcyGON56dWAmE2gaAWiJ+t72DWvce/de6I5uKrEGYko8pIUhIIjkDXhijYeoG5tqP9Lc/X+vv3Xug+3Lu+lpYgmBphHBjwI4pmJ1VVQw0mbk3UD68cH/evde6Ruyt9y43dMNfUsJmjSod/KwZfVCVFmYfQH6A8cHj37r3SA33l83nRFkMpXGWJ6iZaakLs0iQtKTBIFICqluAb3/x9+690Gogm8zQOjRyMoYJOoVjc3uQ3IFrf7D/X9+690JWw6+ow2UQzTaGAQGCBgUMb/qLMvqH4+n0/Hv3Xujt9cyvP9qleKmVMjUxpTLC4Ktckr5ASLKL8n63+vv3XujnYyq29siNsnk69ZcjQSU6x0UFMSWpmXVMFlWw1f6oryf8AW9+690qMnvLCyS0m8aLH0UuMySrSbighjQVNBBNxFXBrk8DSWANh/r/T3XunzC7k2XeaXbeblycrJdqOpeOTzQg2EXjX9RXng/UAfj6e690aLrmuwdWjVi1dIsCxxFqbyiFBKy80fiVropN+SL3uT7917owmF6v25uKgqc+Kaasp6wyItJJIphpFWMhoUYm5XUTYj/YfX37r3RZOyOkcVS01bNFQVGMgBd6iempUaVXDelIXFzY/2ib2PN/fuvdBZtWgz2Bq0jxM0sdFC8UVNXVlSVapR2/cWVXFiPqOb8Af1Hv3XujC0+4N00FWImAyMkqx/brTSxyRPyLkAC4NuLX44A9+690JuD3tVOKzE5iiyeEaQxSxyrJ6pfVpclbmx5F/9gD+PfuvdDRhs9RRytS/dLJDVUuhkqHvVFwlhKrfQNz9TyP9h7917pYrRy1lHCKWWNVVALSSB2JDfUljf+v0uDbj8+/de6w1+FyMtFrlMInisqI6t4zDexYMSATYn/fW9+691jxO3w80qzDmJ1WOoeMRQyedbeoMOLEfT62/pf37r3T1VYCjx0sLGphetjkHigRFdChFwytyAP8AGx9+690mpEpkFXk5ESj8krU4SaRPXKOWlvyf9Ynn6Ae/de66m3AEpI0aeKedE000Y9McZVuFZxYXYXuPzzf37r3SIzNeuR1JJTpSDWn3bRw+M1Ck3HjH1P1HP5P5/Hv3XumNqKowlXT5ETCankjkiWNSU0FgRcqoP9nj37r3Sahqqs5paiFAKZvJ5Fb9xpWUkqUcN6CPyfp/T6e/de6ro/mc4xMx1Phdy0LmTJbdyxiq4miWRZ6eo9IWVmH4Nhwf6fj6e691QPRHGTkff0s1DMCR5aUDRqve7wngj+gUfSw/1vde6fKPbU9ZPEMLlqOeRbssFUTSSMslyNLvwbci9/6X/Pv3XuhEx+O3wxNBT0Sl4acKJY5YWWJb3LhmP1P05/x9+691GyeK7Dr7U8uErZBDAYV0Rq8kik/hlNvrybf19+691Fxuw9+0M8btsfNSO6Fog9LI8T3N7B76Tz9D+PwffuvdD1R575G4migjo9qZjG0NJGohST0rEiKBGNGq5vxwQODf37r3Sjg78+Qm2qaRRTvRxTLorITKJFmLgBLKT6T+f9f37r3ThS/ILtCrijjrMDSvUMv6n0h5Qretn+t78gX/ANc+/de6R24cjmN3TVFbl8FTQ+aNh44/FEYpVJsUNhqH++v/AE917oFpdtZ7B5L7zGx11HUMGliNPd1ax1KSsZtcG5Xkce/de6XGM7jyFNC2G3hRVVQZLaauZGAjAb/PMGBPBH1H+x4Pv3XujWdRd6UNXQf3C3fIMjgampiXA5kyKWxtTMh8UDSSm6RagLkfU8fn37r3QZ9wYNqXPGndWhXyySqIn1Uj0tQTpkhccHV9f94Hv3XugBq6efHTaamV5YZCjweVQRoHCxE2/wABa/0H+Pv3XulXiaKhqixVf4drRQSAHR5NX6gefqCLcf6359+690qKfbcmLy1DVeZKnHyus0tUGDvEqniPSp4JP44v+effuvdC/gcycFmTU49npoXK1MZnC+OSQC6mP+pvYfXjj37r3Q7bZ3lRZqBlqaqWmzE1WHDxWWKBg/EzMPpr+gH0v7917o4nXWViR3nqGLxKQlS9VGxV2NlMiqSdXA4I/wAb+/de6NFtaWOuKtFXaaWVpSJFURkDTZbqOQo4Uf0+v+Hv3XunCeOeGWVaacyhBMzhwZJDdyFF/wAG/wBT+Bz9D7917pK1W8Mlg8hTU9XQRP5naWUMrBEV0GkB4x9fqdX0Pv3Xug67h3vt7I7byuJocbIlbVR+ObIvG0MusxhjGoWxKgAC9hf635t7917qjrtbztkahX8jiKWovKfWxBJMetmPAt9B+B7917ote455YKkSQVAMhhjASKxCp41DuW/1N7gjn8+/de6etqLRNULKYxIXUo8UbkSGUJdZ05IsT9ffuvdbC3wexeFx/T1NuJcVj6/LRTVDTVtS3ieGjhkvL4pYSjG7DSQzEEj8cW917o4258xnYKKDJwbUxNTT10MBxoipkqHlRpEWxqUDMDp/x45B9+690COG7E3Rt/d+Hrd14TGYrC1EkcFbWYzxvWqxAQpPHYkgBFsODcEnj6+690OcnyK69x9ZVU0eUyNVAKU1RaSR5KeSGSRggiQgMwD6gDp4P14F/fuvdBNlvltT7cqspk9i0VBXUclKSMZVyRQF6jUGeqWGa5aQG/AABvfgG3v3XukHjf5jOZzeVx0W4tqwZGvp5JYIRUtFDQtCzsgguqnhAT6bg2Fhe4v7r3RpNm7/AO1N3UiZjB4H+CYOrZ3NZR4engoa2Pwq8Yiqq2ZXCISR6ouSLDj6+690/wCE29ummzBbLZ+Ckq81PUWjzM2PaKEF1LyU6LCXRirXXSTYkXvY+/de6FPDdQYzISpkchuWlr4XmdGpKOLy1bPTkFoGdqhVcMWjJ/bAPIIHHv3XunKbqXYkn3FFuYVi/emokhq1lxmJqKOm0qVheOkRJHBuFXWxsACTc2HuvdAhtv484XG1ufkDYaqx9XVTfwg1dZV1U0MAUsRUM7NG4YrYAi1+bEfT3Xum/I9abPgxdRX5fL0svnhmoUx+Eijpq1HqAdCHSiBgrG6kWA+hBtb37r3QUbP+N3Vddm6mM7cnzde5pQf43jJnqQ6xrIs4BjEQChrlmX1XNiPoPde6n1/xr2BS5qOr2rhcTSVtNlDNXSTmJkx0kJCXoYZDII9aqFCqANNgRYW9+690cjF9dYnVS1E+KoKeiWjjSSuxlFFjVWeWEmV52VUJvqUrpJBPJuCQfde6pq7r2+aPe2djglp5sdDlq77CCXT5mU1JlEboeCpPNyoJve/v3XuiEdtSU9RlPuqvGLCo8iMtOgjhWPykOsg58YLAkAkkixBAPv3Xuh06Qkw+fxdVR083kqIaZJYDMjzQ05pRr8CqAPSQPw1ybm4+vv3Xul1uauq8pjIpw1TOaWSSmNM6SCnKhyoF2PCrbUFABvY3J9+690hcbQrXSTRRVb0MMa+FzVF4ZHqHJaTwublwxJubH/A+/de6W9LTVuBrqWgpkjbF1HintIwmmkcANVTxyMx16S3pUAEWIN7c+690IO9VzkdBQ/wKphrWq20mel0iCOFG0TR1Av8AUFWBBW4IP1tz7r3XeD2vm62PS09IJKOI1Kz6vBSoxUSSjS1g7h72NrE/14J917qTRNuqpZiMj5PPWSxLGXKObKBI8axkAK4B0G1r3vcXHv3XunGLAZijgmyVQ1U7VM7U9LLXMCITNNaWOeID1lFXQGFhbm3N/fuvdKvFV1TX5DJ42Wk0SUUEMiLQaWBg16jaNFsoKn0k3sPqPfuvdCPuKizHhxc+KpmomSFqd445LTTrMnlRmWxA+oJ/x+libe/de6RWSlqYKaTD1aq1Xl1QVQify1DLCNTSIqklXH5tYHi4v7917oO6ujMOZXH4+urpolp2c+CIQsZWUSRRRhVJkI51l/yD9AD7917rBkt1ZugkhppKYVMsbRQmlmg8zPTOeDVonoLAWubcG/A+nv3XuldtrJT01WKiOhhSoqFeCGCNwiMJyE9KtwoBFv63v+CPfuvdDHHnKrFzU7yy08ldNMjS05nYRxK1gI40j5IA45J5+pHN/de6MNSU+PzM+Oc5Ko8AhSWo+2eVfBL4Q6+FVIc/4lWAB+vv3Xuhe6/rcvqysDwffUkcYWjq7GZZTGATHUKSGD8WuTf/AFx7917owOFnrMqcdDHjKTGPGisLzxxUUrQDUZJObhib6ueebW/HuvdC9tuirKltNSn3FVNKViFMkTwIiGwiRjwfodJFrj+v19+690EHyczcm2n2hUU2KmlqZl+1AklSGKVhMqSQPGzFSxDMdRYWANhx7917oGs92jgaCOnXMV9LjZqumWhpcDUMDNBVhBpK1AJAUN+pSvPNiByfde6rq7I+QEG1N8Pidy10smLyazxU0tETUJSBQFq3SWGUsojkb1RNGWIuQ3Fj7r3QfYrs2q3RlaEY+GlqtorVaqbNVcgoqKSASF2d0ZRIx08EOvJvYge/de6kdm4LC7rqMe2H3JmyYpa2VKMRLLi6ZndJUjp54iP1aTpZrizEEXsR7r3Rct0YLIYvIwjJVhgxkdYlQ8KS6XlYooEZmj51G11Gsi1hb8e/de6Eyl7j3ttWjpmxW4szXY7QYYqWqpo9FEkbePwtOTZ+CblgT+PoB7917pN5js7t3f2HyuJWHJVQxuQM9NBJPGkOQp6kBlghm5BtzdLWP0sOPfuvdFI3ZtLtRs0m6tpT1OManrIkkxQqJIIxMV0VVGtOg9UZtf6AE8g/1917oWcRv/cYxQlzrQzbhoaVWWVhLTVCSqOYmqYzouD9Abcf0Nre690Yvon5dZvM5Ebe3Pja2rlw9LJFR1MFGJo3iii0SQVDM4UlANA5ubX/AD7917oZMhn13hi5mpNv5XHGR6zStDUukf2lSfVOVYllYnlgtgL2AFrj3XuiidmdRxU1Yc1R7ihkhnpIKWGhkGPp8jRyIw1tLU6BIXUiwe5a1h9APfuvdOlPPQbSx+2k1/d1aB3lqMZkTJ9tVyqFikleSzEr+puCPqBf6n3XuhVwnycrNozLixg8lnKyRYqeCtg8Ey1sQJMjyhUNgtweCCTyP8Pde6Qm5u8fuJMhLRY+Vq1GkOThiQw+OoZryU919Zf+nIt9P9f3XukmnyKwdJRxxzYfOmWMsKimyVZkKtY5JBbVRtGF0H+tm4P5/Pv3Xug33Vuir3JDk8ptykypx2SxraBOaqSC7AK4mq5uQUJ0gMxJPAPv3Xui1bC3ZuDbsldPEogahygp61hH9xXfYTKUdGhBZk0/q+twOTwR7917o4WzM/SSk1OJqRUIJIah55pC37QkEpCR8gEc2tx9ffuvdG0h3HCqx1UdUWp56IzTxTqZVJKAqoF/rb6En/iR7917pPYbejVeRk+yDEULMw8bqHVVexKo55/Gm30HHPv3XuhBj3QkU8S1LMr1hWaYm0rrHYAEhDbVfkgW49+690YaLeWHjxlIMTURR/bUKLWtM4UvIyWaSO/Fjey3vzx+efde64w182QpfuqKVlpQ4FTOXBjEga/BXkG3q4+h4+vv3Xup0Wbx8dSYqOuZR4z98UdlL2W4aNTYkf6/P59+690HGV3XTS5GpBiRiHN3lOq+gWDl1+ht+P6/X37r3SVjzGKmqVkrrxxCI6Zz4/IvqPpZ2BuL8cH6f4+/de6T2bzEDFooaqWpgELIi6mnjC/QFFI4t/jwf8ffuvdFv3bTVNEqloVmoagyBWQXkBkOktIq/QHg/wCH+A9+690BGTL0UcsUQV5EFqaBkBILt+gW5P4v/wAU59+6917aFJHLXDLV81JjqhB6rB2jilieygoLgt/X8H/Ee/de6MWu7KPAbIrtwYzMUeVqVSaTKY9YFRqoRXsNLAC4I4JBv/U/T37r3RbPiX2Vtiu3nvwZ1hRRVlfU1UHmZHRKZy3limorWLWPBXkf717r3QEfNH4+YTM5c786qebJxVt6vLUsQWBIgwIVoAbar+osnJHH0/PuvdVfy0dVSVUkFVH45YnaPxSqFYspsyEAnkWH+B9+691OiE8MQNTTyRagSkjq6oyX9OgsByCPqPx7917pyp5qNALzCzrfXbkc6yvpP4/31uT7917p6impnDJAdRkU+Y+lCfoeCfqOD/xPv3XuozZB4lkiSd4ddxY3ZhxYqSebf7H/AG49+6902HJSU4Ya0e9xwli4JsBcn/kX+sPfuvdNsFeHkYvGugsSRa502A4uePyPr7917p2hNOysY2mRGCq1r2Khri7f7Hm/0/2Pv3XultR08dLHBUpUFy6/5vULqjf1X/ff09+6913HmTFUljKvhJAsFIOoAgm4+nFh/wAT7917p+qtyZnNLFjNvQSKY08OtA7BizAMzLc2Y/7H+v8AX37r3VgPxC+Cm5e4c3gKncOMq1hyORpWczBvG9MJgXZUb+oBuTb8/X37r3V4/wAwupto9ZYDr7Yv8IoakYTB0tLPk4vtzPGKORZ6GllE1tMekMTbn/Cx9+691Td3TuvDZ3O5DRUVC0saPFTQjRpBBKRiw45IsDa1vfuvdFnFR9nMwImEcpRrBuE5LBrn63449+691G3XHVVNAFINTTMy1Q0RllDxD9MsgPH+wv8A6wHv3Xug0izFbS1UMKyLGsIkkEiKDOoNhpY3Pp/A5/x/w9+690JK5aTJY9qFKky6FjmDmVlEpZbtGTf6/wBR/j7917rvAbfqIJjWQkH9h2eOQhkSQNwmpjyPzYji/wDjb37r3QnYvcMePpbV8Ula6KXZIzpjbTzYafoPr7917r1RW09dJJVwqKET+OUxFWYgL6itz+CP8b3/ANh7917pQUM6JGlQjPLE73KAgaCqDUbnm35vb6/nj37r3TrBWZJi0VPULNTS6W+3UaTyx1Fzf9P0FwSTY8e/de6XePlelx0bzU/mdzMreT/NKCQA0ZsL2+n05t/sffuvddZiWaWLQ8Q8dOVkRBZpBqRVVolPIYW+h+nBuPfuvdJKpmgnrWjaiaSPRGsKiyteRWR3kZb67EE2+n4449+690lstGtJgKh5DVmQyftullht5SuqED+gHqAAt/vJ917pEx5OsOqj1LUI9zHNGiq8AVFFpVNv9a/4PNyffuvdAP2dPCwrGWe7Q2H7yOUB02LJIpN+Sf6f8T7917olWboa96iauYPJTGT0zIGtptcEkE2FyeD/ALb+vuvdQoE1qbnyIoW4cnlhbgah9LEf4Dn37r3XIQRs7SROOPVIvDFFK8aWv9Lg/wCt7917pR4XLz4iYTQ08EryRyxoaqPyiESRhRIqt9T9bEfQ/wCt7917qL5JJXlma7SyMWRbDS7EgsNX4API4Pv3XunKNy8bKqyLdVDXk0KSvNrW5IN/qP6c/j37r3UiKWpjZJ9TExm5b9Y1AH9auvPFvpx/vPv3XunxMlWVIYFFl5JZxEqgKOF0gW/of9b8XuPfuvdPdFJMsSLIrJrJ1liJAhXmw1EDkAfn/EXv7917pb4+OKALUimgrgxQ/b1YuVKnVeK9/wDevrf+vv3XupVNNTRZOpqZYnpR4X+2VjeKF2W2hk0/5u3+NrAt+be/de6fJ5JabHtPTPTSxrCNWiy+N5OdQAJ5v9Rwf8ffuvdJ6bJ1F4llYSMimNoybF4ympVIPP5vf6/T+nPuvdJx5fuHiCPFI0cpkKIjNISzW0EMF/SLX+tv9b6e691lNHG1SzJzJLNGz+E6ZASApAIva1gCpHH1J59+690o49uzSxSCURwiZ1MUskZchjYBDMCLH6cW/P5/PuvdKDHbNEU800NbKXSJDKq6i8ZChWVF4/p9Pz9SPfuvdXdfy7djZOt+0psduuLAEy007CtgjlFZ5mt9s2vn9QJFvoT9OffuvdbLcXSEGC2yu5Kmqiz2TOMSWam+7mpKOoEEGoJDRxsdRYtyVAuPoQLge691r2fM7sOo2j2xhsxkdv47HYylroo6WgjoshUJ93AfNLVS1cbDTMQumONYSbckkC/v3Xuj+dD/ACg27ntp4TP1eFfIULU0iHxVaV+RWSnUaJFpkOvxmwvctY8E8WHuvdGbre8uuzPtutanfER55jGayqh+2iSQXbxSuzLoFxyDcn6f4n3XujFbe7Fp907XejpNu0+XM1VNRY6Wn+1njq0AMTSMjXAAvbS1mJuRfge/de6KJ8q/jXh8tsqsy9PsaSXcphZlipsZLM5YgzHyVsIW5XjSALAfg+/de6ru+Mvxa3L2Lvuop8bXja5xMy1TrmaFJMfXBxoqKZl8A1SckFWnUjkEG/v3Xurash8bcntOio8em/sVWVEKQPjscK6uiocXVxP5WempQ8ysD/ahJVbf4XHv3Xug47DwHZdLR0lPNi6vL01JKlZJlsPAYTM9NZ0jkx9HE5YOLnkWtYlh7917pIy9u9W4WkxtfltoV8mfDCmrGqKObGGimh/UZljDBAxBtMW0n6X5A9+690o6DuvY+9aeNEhhwE3npnhp6uKaqjJea1NOJigUX03Oljf+lhce690P29q/bOM25/EclVz1A0USiPGpTrDZ9LN+3pW63N9TWAFyTYe/de6Ayo7g6QxcmSwubxU8WSrIHjSCen1rNTTxELOlSn7TA3GkpKQfrYW9+6902ZTtLN7axeOo8N19HjUip4hRV2SoJqeKppJSTTzQ1GNp5lI02LMxBsb2PNvde6aYfkNmZK2KgzmB29XNI6hppKrM4zxU6xhiyyGlKsy/lWZQeCCb2HuvdNe4ex8TRZaOtxOz8jlaaXwvU0bvTV+HyAJ1XimokllQoTcK8dyL35+nuvdT89Bld+YdsltbZm3sPUBHKUtdDTPXJLGv7klFTPGhY25QSIlzb+tvfuvdc+nun83uramSyNJX4WSuEtWtZSZvE49KmnlpHKASrplAuDwgCi3v3Xuvbg6/3pQVOPoGxG3MQqTAVmXo6CiXW0f+bC08kemRW9N2C8XIA49+691IqafGY1qTG9g0uPzmHrqp44KWDCUeRhFWo0mdo6XmMf0PH5BBF/fuvdCfsDrjZ2CUV248Jt2KCWrM+LrKPbmMRmoXIeijmGjUCoNvrxzYfX37r3Ro48JgqBFajwlDAqwa6iemKU0t5Csi3njQEBhp/aFvwCeB7917pO7g6s6p33Rod2YSOasp4KmL7gkQXiqPS0ACEA3A/tAkEX/HPuvdAhN0j051zIZcf/GYqZ0nqaSgxWTnagFTO4d4qyOnZArNbTddF+TewN/de6rO7x7TxidgNhcZgsThqiiyMQp0qV8k9X56rSkssQjjZ5bH0mOa5awNiQR7r3Vw/U+/KfD7BwdLR4KlwdXLi6E1cTEST09U1MrVRqpZlJbU7MdTG5ta5tf37r3Sc3pvLC7fnpdw5CqhCz1iqc0lP6YJiNQecJqUKP6D6D8Hge/de6da3K7a7Fxlo8jUZE1MT0c9dSTRrHV6g0AkggiAui8aWItckkggE+690WXs3qeDDYuUjdmdbGUokmiIdHBR0Bnp46Zz4mW4YMnjPIGk249+690VfbWP2lT5RfFVbjqkdZaeJoxgcbP4tY1QS0g8LHgsFYoxF/p9b+690YPGZnbtVjamgp6fM0kMTJDAa2qokqFAB9axhGFmVQrnUDcA/wBPfuvdJWs7EwWCWqOP2fiTf7enkyckstZVM4JTVKKOG6ENpIYsRyxFrEH3XukzVdlUuYnMFZhKSqqpYh6oocmU0yAGKQSwpyWWwN2uDwQOb+691Jx8mTgeOqxe06R4tLGVI8XkshUPGf1tEjOUuP8Aal+lwAeffuvdCtgt3b8nw9QcVg2p1pnMQeXbsEB1uLLDEleUQEAC3I9+690HGcj7dbOUu4IcfkKSVGSD7v7XCwTShLNPrhhkI0XIFlb+hubi3uvdLOk3B2zVM6jO19NBCrLLRR0+OpSzTMNcodGY+gAn/C/H1JHuvdJ+TMd60mQjEU+ar6WdytJLQVNDXyxMCWpJWlkkjULLGwZ0MZK3sCbE+/de6bs7mu7MfX0jZWk3H9jDWv8Acq63WAyJH4Z1iopXIQlnVvQbkD9Nhf3Xukz2TvntXI4xaTGY7MVAiWnEP2kVSPCfI0TyvPUkoxW+sqeSOCBwffuvdMW0oux6WN4cvnq+umkoyZaOpSejR6hXMiuWUFbW4sOL/wCw9+6905UuB3rkcvT1UOZ8LTN4pUqJy86F5AzxpUJouAAAg4P15/B917oRP9H+Rvo/vlS6/vv+Oh1fd28/2V/L/nfH/u3+nHv3Xuv/1DNUWIgx1VNVUeKxHnjqGWERwQos2m4LhLeq5B/Auf8AXt7917pT4bf0Es8eOzFHTUMkh8UbR06Rsgjayago+lif6c+/de6UVZhBNJJlMdSljHpkLi3hYnn9P9R9QPp/hf37r3WHKUcwxFPUzwQCnQkGfxr49X10vG1/99/sLe690BW5aSHISNRzP44GP3EcMI0L5AOJAEvYfU2/3rn37r3WfA4HaOQp6RKpVqKlfGKmOUaozclI7IfUbi1/yP6fX37r3WPJbM2Xja91pNv416pCJFl8IWmdg9gjaf6/4i/+tf37r3UHJUuAx8nkTBY9pp5BG0tPSxLEipwEllsSTzyB/h7917oU8NTY3IYyknocTj48hTxhJXSki0xLca4iyKef9ifz/gffuvdKqophVNDTpiIjVo2rS1NGYy7WAYG3/FffuvdPc+6htuhnpGwxapeEslPTogMZC2aZQF4Jt+efxf37r3QW7T3Amfz08U2PeliQsIgqEj9ReMSuF4ub6rm1+efp7917ozWCw+z8lTCtylMv3ET+ODXGrKjagpPA/SxAsRe3Fzz7917p7hxFCzTikpYVRWt4jp4Q8agv0/SPp7917piy2LhwE611JRqBVENLcDUpY3YRsb2+vP8AsB7917pWUeGoK3FyVgkNZ9woaqjidggJF9LXNhpP++P19+691Ag2vgqtKhZ6VRUwLoWEsNMoflBpv+PxYfX+g9+690nKvEUdPMMZ9lR/bxSPUBYph52dX0qpJNx9TcDni3+J917pcU8uIxp+7rZEQU9LrMI0K4QRWFiBe3H+v/r29+690hartzr7LuYaWtdZ2mlpEZ4iW1KfGAGYE21D+v8AsT+Pde641uZmx9N95jamCSmiILxvLG0iyMLlgrEki34P+sf6e/de6Qk+8fHlYZC8C+dDVTP5YwG1izCZEPA5IH5/rf37r3Uut3J9nDI0LtWiSSKRKSESArNKBctMDp03sCOOP9t7917pqpN8ZShmeKSMSvDDr8UUjNCiSfSN1vcMLm62+oH+v7917pQ1WarchgQzTpCZirpCx8cmtv0xvbn/AGF7f7f37r3QU5XGZ6rqqaVqmUxmXwvFFM5SmRD6Cuk3/I4/x+n9fde6V2G2vnslI+ino6mCkCKk331pBGrWYmKS5LEfjn/X/p7r3Sg3H1visjjamhWg0SaZao1VLH+8srp+h2Y/psLf74H37r3RU6vsSsoI8lgKzIRr/dacxSJDEJKqaCI6EJsLAIByLEn6j37r3SffumkrBHHSmaCOSIwmSoUuXjUhTKoANjc349+69001ObyOZyQxeFqTWS1CJNLNNHI0SAJYRo2n6gfX+vN729+690ndzdH9lb5gWonnwqUFNKZqRYktWFUj9QVCBYEf1Yk8f4ge690V7c+1t07Yq5qYbXqZ4NXhNYIEeTWrFZCgXjmx+ova3Pv3Xukgk4ocrFbA1IlaCNpaefHyOWZow7qzC97H+ht7917ox23N/YSkqcbi4qeHbmTeKNwtRGKelqSfrJdwfSPow/r/AK3v3XupVPmcHnt3tDTVVRGEjqpZK3G1AaFqqHhFAYEWc8n8j8W9+690/bg3RUYamp5/OHgpzrX7qVTUS+K3puTcsTyfp/iOSPfuvdBHlezYMtVSGid4ci6rLHJUAKpmYAJFAIrC4I/I5P1J5Hv3XuvYvtus2LV/e7hgqBggY0r6kAtLCSf3NSgFirNybW5tyOPfuvdGWh7Dot94rET7PyVLjcXZBPURytFG8ZFxF4HuRyDwbkfT37r3QjU1dKcaaalfHTu+gVFa8JeZmUelUiJK2+ljpB5H1Nx7917oPN8bMqJsH95lsTja2KrhdY45WSOcCeTQWWIEcAeqzXI/FvfuvdVgd05HdGBZtsMlFLgoqsVdNR1LHVjdJAhWFpCVkRhzpW9vxY/T3Xug12vv/Pw5PEY7P5WGpx9ZUJRUopqfQIA/+ZWVnXgJcC4HP1J9+690Ke8sTgKenjyE236nLKXkpZshQ10cX2plPE7IoBN7gnj+v4+vuvdBntzG1ODzTCmpa0Y12doJGqpBG2tTpHnU3AP1/wBtwL+/de6Yd61MCwVz1gqIHUlahcfP92/hK/Q/a3LBv6Ek/wCP5PuvdEW33uPblEtZTUo3DiIaub/KooVYPHKovDKpNydVuQfpzxce/de6A7dO/v7wzY6KSGoZsDCY0WoqhA8iAW1o72ZWYWvaxP8ArcD3XuoNHv3as1Yktbs+mLowWoqpZfKtQiCxQGM8MF+hUAn6G/v3XulI/ZfW2Kmp8jg8ZP5oHLmianWWmSWQAGTTICQV/r7917ptzXbUuWoiaDBNAxSRZ6tv2qeqia9mBP0J/wBh9Prz7917oOKDOZGmWapnonkDNI9NGZW0JIwIJQra34tb82H9PfuvdRsRncrU5KVJ5IohPMC8wieRlHNlc8gnn683/wBt7917qdmpY0p5lNT9ysLmaESDxhWvwyFuQBf6f7x7917pCo1fKkrVFF5FkK3qZZiTpBJ/bIINgD9Pp7917psqaTCUEZrTlJFrAND0MUYYRobgSB3BB/xBBPP19+691ioaSCpjNQJ1eMgaUbRGWDX9RT6/77nj37r3WWWhpqbxuk0KF5JA0bqsrm35UqCACR9WB4+vv3Xuhr6W2PUbgyWU3RWgR4XbdO1UJhFDMJ64tphgpowWLuGILDxkW/At7917o5nUe2Mmu5qnfm5YKnIZmrT7LaWLWGSWSmgiNo6x/Oi6DY3F4wR9ABbj3XujJ43491mararPOJRX1wL5Crk1zSyvK12p9bX0gC49BHHHv3Xuh32b0Tj8JSKY8BPPGsYAndmZmYm8l2kuWUk/pY2H1A4Hv3XuloNmfYvHEKNIXkljWMfthjEwt45lUAahxckXH4Pv3XulLW46PExJHV4mZoZygjSkLzNItvSrBfob/wBf9cj6j37r3UaGhYyKIcRkY6d7LJ5qN441QN9fJNfm1uLDm3A+vv3XuhB2fjVhyE9VRiuQDSPQgf7dEbgsUAs1+VNvpf68+/de6NptveqV2Mq9tU+YSnr5odCp4o1qnWeMJJJTyyi63AsSCLkc+/de6CHKbPpcSamkqxVR/dtOyVKw65Lk/WR4/SdRuSzC/v3Xui07h27X4WrrIa8f79/M09RjqtnUCOUV6tDEsyoAxAuCSCfx+ffuvdEKxeCGAzO7dpSCEUeINSI6iJnemlUMWQB2JANjwQb8Hge/de6rt7mrxFk66Olk1UgqJVaQgD9DcImnm34v/S39ePde6Ap0q69VhjDu0gRYYypZpFkNhItx9f8AH+n+vb37r3Q5bW+PNcmOp9y7tqZMVRJTtXeAxP5JaWPl/K4I8d1HPH5/PA9+690AHZ2Xx2RyC0+IAkx1MzwQhUkCNFTeiEgSBTwORcXJ5tyL+690Gcsk0+iaV31rGEDFmYso4JOr/YD/AFrW9+691JxtU8VXC3kcKsgVmHpe5bkGwPFuOb/1/Hv3Xuji9cbpqqGqoY6yoNOk0aGlumpvSbqsTIeC3+te9/6e/de6MzXZKPcFXTQ0dXNI0yxpWmoCrHAEiBKI4+hI4JFrm39PfuvdCttnGYyulXAzzVNBR1NEtJVs0qPEbAhhTxtctqJ+p+h+h9+690ynqLP7VzFVQ4WrmkrKeNslBJ52+3qcfK+qBoHJ5kUXDAf4f09+690tsb2tVbPfH4eq2yXqamQvkslQvKrFxY6JUHpJ4Avbj37r3RrNp97ZCRwsWRn29GopkSkydVpikH4KR/Qi4/sgE83v+Pde6M1tLtjFZPXjc7kkyklauubwwRtDHGo8ksR1ghg1vqOf9iD7917pS5TA7NyhjyWPiKwTQmJKIApDE1rJLGAdX14tyL+/de6zYnZfkgiqWSGBaONDGzPHHqCAlpCzDVf+g+p9+6903zbRkZKnMtLWVFO8n2lC0rMyNOpvIY5DwQvH9Of95917rugraqmrII8gkcSIwQRQrqkqAFIEkkn44Fja30/23uvdCxtTK5WvmqoJYxTIhjioWXXJ+0PqZbGwc88/j+vv3XuhkFcwp6alqtEjQwmNWAZ1Nzw5JH15HJP1/NuPfuvdZa2OqaGCdqqNKVnUyDQPHqC+MDVHcAgDi/8AvXv3Xukhkqaoo66Fvu5Fhq/JDHYGV/031E/i34/wH+Nh7r3SbrMbUlaiGpqYWDsz0kkkTARO3Ggi2kk2/N/9j+Pde6hUOAyU8sI8ivF5lZg0RLCVU0hr2tbjj6/8U917pzyOPWRm/cjmMXiXT4irxaWF0d72AAF73t/r+/de6ZctNikppm1irdGSOSGGQf5K0nAkZf6Wsb3A/wAffuvdBvTY7GJkaifTNKDYRUzTaZ1YJd2Cg2a5/H9Pxx7917ovHzi2xS7s+L2+4MHjXXLYrGfxERfbkVE0VOxklJsDdhYm31t/j7917rVGoczLSSrJPG0o1ETRyAalYXFjexBUix/2P+Hv3XulRT7qoEEk3hlp53kVleNmjICGwvb8Gw+o/pb37r3QubRz+QysirjcNmMs/jGv7GGomElzZtfiUgEXH15tza59+690ZPZexuxdzVUdNtva+5q+oZgsiPR1bRxvwxjkkYArYnji309+690fvYfx37krcU0mQ29moKPHqIxC8gjqxMF8joiPY6TewYD68c2t7917rP2Bj9xUOO8uZ663ZUR4ynkAkaLwxI9NDy5aKwkuAACbn/YWPv3Xuq+d993VGClNCOuqaOEKsrTSQTzSSEgONcki2vyAQPyCL8e/de6Beo+TWWoqmZ6ba+OjjnMTiCejWRaZIhoAgWQXQXBJA4JPPv3XuoVR8nsrWSo9TjMYKdZAwpxQQgpfggkD6fm3v3XulZQ/I3D1EIjn2/j/ADv6FqSqQvEh5bi345t9OLe/de6lzbj6/wBw6JJkY1NwWDFZYpy3JDE/2Rf6fj+vv3XupuP2B/E6uFdpZCKKSUCWKnjJkgWYfTSSbKQfp/jz7917oVzJmafGxbV7HxcssiJGtDuaNWJh+35giqiR+jmxP5/qPqfde6ROS2nPVPLSSoZvJCrUrpp0qh/SV+ob+tgf9j7917pCSR1WKE9LMraUACyPci8berSf8T/jwLfX37r3TSd3vSxrG8rVEcM5E8Qc6SSdV15vYAjj37r3Qo4Te+KMdE0lQrUqlryPdhFIRZUa9+L/AI4vYfUAe/de6UWHzYSrlemysYjlqGk8oLJL9uzhisei9tFiefpf+h9+691Yd8bO0cBja/8Ah+5q1cnROrwwQzqZSbyEKxUi/q1XBFh/T37r3Vn2Rxu38nt+irtm0lHj8gaNmlglm/ZcOnDqUsdWmxW5BB/1vfuvdInD7e3hPKrUTNU0sbBatoyhnUtGBJrSS1r2I5uT9ffuvdS9wQ5aGQ0kGDqqpJokjq55otb08MC2DqbW+t/oeePfuvdFO7cpmq4ZAIaxWR40eqASKaGGGPQr+M2LfUi3+t7917qsztbY+RpxWvT6q+iljKwSTRNBJ6VuzMRe5+vJ4PHv3Xuid5PGNTs1G0JlmeySkoWcNKfRTp9ADyPzxc3P1I917p5w23ayhmWKOlLSyaFZChQrf1eMPybm/P044I/Hv3Xutgz4xdJ5qp6f29mjnXw7zwGVcRTO0kTq5IctEhCm5H9qwJPv3Xuh53NQQYHCrjd47r3SZI9dRjaPG0j0kyoWEZAp4SbqoAZj+RY+/de6nbB3d07CHxm4NsT1VZUSyGOvzDVHhr2jB0SU8pbUjlSACCCCDYjn37r3Ubc2D6Z3fjslQ5GhpNtF2H2dTS1c38Rkp4XJEZmcG4XUXsTY8c/j37r3Qd7S6P6fqcrHl8bRVe46OlH2UlTlqeCKLWkYVJIlj0LyACWPJJJvf37r3Q8U/V2wqTDyVTdaU1El/tcdmaeipqYGo81mSVl1WDAAF7/7a9z7r3Q57Z693LVbZqsBJihjamWlQUWSFcHpI4WIZAF+gcCxLW4N73Pv3XumrbvTeTyOcXDZKTIx1tDHMlVmampiraOWCslDOlNUSK+hwNIjCqCGBsbWHv3XuhjXruLZkE7YyWLOZPHxxikgrhFSU0aljFGS9Mqa5nOks5cAkAkEj37r3XPbOJh3VnambfGExsWVpKQxUtIa1X0ILGWaYhirpoUIRcji9r39+690rc/BRYynqXwaUNPJTRCRMZGsclLU6UJVVEY1IgU8gnn/AFjb37r3Qb4vCTpT4/MV8uHiy8uRjlWIwUc6ihZ9clPN9wukseSrMCQLC9gD7917pLb53Pt/a2Vrctl85/D8hlVWgb7eNC1VRA6qegjkiGpgoKXUsQDcAWsB7r3QG7b3r1sKzIVtPlauomgeQZHGSqy5AzSyH/LIaR11SQqxsCrC1rC4Hv3Xulxi/kFHnKyTa7Y7IRYqA/byVeSSSOkl0kLSulXwIywP0JPFhwRf37r3RCPkthaGj3nXMlVS4+nnpaeuaand6l0EgIdJnu+k6NNvrxz/AEA917qs/sXDx5KM5ZclogiDxpEBIF13JEkwl1DQ31LsSFubAAAD3XuuXx63jS4/PVeIrMomMFWwiVqM3LFQQFZeQC/FrWuD9OePde6OEMttoVc6uVqYpQyRtKZEFPMBYuEUgHUbt6gTz/S3v3XugurMdQNkmrKBI9STFGInkWRl/SwiM5dVItqB02I4Hq59+690qMXncU9bTY0YOarkoZ0yM1THNNL9v6PGjNI3ESEWkdDe5Nha5t7r3Qh/xyjFE9NLQz+Gplk80sAVPKgJYyBm9V2PNrD8fU3v7r3TlPuHH4ehxj1lPPJjp3EQVydSxsCASAbtY3J5t9foOB7r3U3biUtbXtVUWbgitUeKKKZPEkcF/Iq+R9QYW/oAfqL8EH3XuhNy9DAoiFZOUVYmqofJN5IJTqIWRW+iA31LrBNuRa/v3Xus1Fj8lh6/G1uKmx0gzFBUQTzzgxyQsqmUOWXhgEIKtc/1sBwPde6UEuf3Bk8AKOOso1yFNK0CVyyxrTSU0jaI1Vxd/Kv6RdbAj6Hkn3Xug1qdvTlkP8cWHN0UFZVPqEikFQEkCSyL+k2vptck3BA49+690icDLXY7PR1eWgqpaSrlKQGES0z1Ap3Mb1STm97XHpFiCCB7917oZanBbJoMM+R3DkaSGoC1EjrPNPT5FaeKoQCPG0NOv700pclWeQD/AAa1z7r3SL2tt6sy2VpK6ankp6WrrqKhpYZHlgjljNmNSJZbomr6k+YgE2PIsPde6MHuDZO3aaaapxs9b/FaNb1JpKmGuphTRpZtbIpWN/qFZXNxYkA39+690vOv8TPk2iXCrL4TFKIxWzeKolqDH5ZVEjNYBiWtz/je3v3XujAbfVsDt6sWWVaF5yWCTTpGVqZRY6JlA1Wtf6WH5J/PuvdKDr+lykucpEqKyaSBFniNTJUBaaMOoKsYpAA5Ym9yv+t/X37r3Ru9lbjp8Vko8fHWRyrSl/8AK2hUpJVTeuOOM/XhSATyL/Qe/de6q7/nI99y9ObQ2dWpJUxDMx1wkloWSNg8QRWZNekM+uoteNW/I4I9+691rCV/zO7Jr83UZbHZ3MVdRUQrBLNWVL1rQRxS6T4Y5AEjItYMLmwtYXIHuvdDzsOu7Lzk8PY2dzOMytDGj1PiaRqpqShqYP8AK4GpZwFMsx59RIHFrEkt7r3Qv7N3Z1znanIVFdnMni6umSKqGJmrGxFNphZvTFSIAj3BJPPN7nnge690p977m1bXh/0UVCq60zfcGDKsbxSLplkV6hn0kMLH8g3A/Fvde6KBke2dxUka1GcybfapU0tLmqWTKJUVEFZTyeIVEVMfoNI1Ei5K2Nr39+690YXCb32/mEoIYNyBaHIFzVy1UemGUhAymmjZrAEizaTcnn639+690v6rsfHYOhmgw7imeNY5dNDV07VFdIsY1TwNqkKH6nSRcf1+tvde6Su3+6aLPYvM08WbGEr1qRSyVc8MdQITNJZlqJLauBwTf8mxta3uvdILJ75/uSu5YZ6nF5mmlgM8rq61NBWegTRz0/1KP+Hsx5uCDyffuvdCd1L3R1pkNrRbiefGY6qp2kmr6VIaelvNF+3aCWcDUOATY3vxY8H37r3T5D8jp8nhsxTbUr6WikgllEWQyNREI44JXZiV8DktqAsbKLgcAfQe690DlZ8mtq5MSUG5zFPk45PtchkkVfDTSt6RX0usN6Po1uTc/X8+/de6TW6ux8LPjY6/bW5lzUsLhCmiGnkmQMbCFXsf0+k/i1vpce/de6c9gfInD4KoWhpDJVPHTS1Bp3ggkqqasUaXVDIxLcjixW973PHv3XuhCouw9rbop5M4uPylDWSVM8+4FpolFUxRNSV4h5Nx/aCkfQX59+690oaHcOy8vhJskMrjaijpKhqOGsrqSMVRltqElZexUkcG/wBT/th7r3QP70zm4KCnH9264w4uWT7xUo4AaV9cplEMkShrq1gV/H0/pb37r3QJbfzEtRma/cGMzM2IzdTUNQ5jE5Ci8tBW+f8AzdTE04+h+jDi34+nv3Xuhr66psnJXSY4TR1Ar0kdqSlb7d6OWJvqspUKQeTa1/8Aifde6OVgwBhBj8jkhJViLyxRpaUqgXQwknQ2IU8W+otzxb37r3TFiMvTbcra7Iy+JDHHKsfkRCrzW0xsSPx+Rf6Hk+/de6RWU7NJkLRVZhneqAqW1h1DuCFMem1l4AIH+3tb37r3Qx7Z3nYU71Nai2iTyU7N5DIEGtXsD9DYkcf4f09+690JH+kqoCtDDkhTRTRNLDBDKI4QEFm8sV/oBf8AxJ/Pv3XunvB56srpYaydjLTMpeomjlETyBbLwWsfpx9CPfuvdPsdHFWeaUq0NLM2pIkQy2ZnDIrSXvc2sx/4j37r3THU7bymQmcUkU00UMlzDHeMRooBDAckrxzcn62+vv3Xuok+HrqVbJAGTyRvUtLeN4tLDglQAVP9P+Jv7917oOd2YqsnfxU9PLon1OZYUPhRxwFQG/09+690EUvWuenjkqYsZPUTM8iNIEkBTQpIYj+pP9PfuvdYKLblBg8RklyqTUM9OUaQCJWqZmcarxix4+t+L+/de6B/cGfxceAzeJxs1bVyytUTSY6dVp56eFlISYzR2IU83ubW5A/Pv3XukL8Ldl7d3XvnPYncoo6CqqTMuMeSuMS1M4kJ0xzKQGYj021D+vv3XurCd9dPdfY+tekxEyFIKOKPKUNdlktHVMDHMlNCzEnnksPqDwfoD7r3VSHyP+OQx9fV53aaURjkkd/4bC7y1MoDOR4yg03P1uWHv3XuiG5vI5Rmp8dWRiOShvCkZSzLp9KiQEf1tf8A3v8AHv3XusMEDqFqP2jKyMGjY2AJP10n0g/n/D/X9+691lmxuVo/FLUIYErE1QupDABWueF5/wB7Pv3XusFNFPO2j02DHU0hLXItq+ptf+v+x9+691znj1MUa5ReHYWH4tb6f6/v3Xuo6KKddQi9Gq1/7ZF73aw/rf37r3UiCpAPiId45QQLAgLdf9b8fn+v+2t7r3TrCKucrFTeWbkqI1Y60b8E25te5H+x9+690Z/pz4vb37XWmqKHH18y1lVHTwJDCwJRzpMnPHBP+x9+691dh8av5Ttbgp4872fUR4DH0cscjpPNEZapVUTp40bj1CwNze9h7917q5P4/wCzNq7DyMFRjYF/hmGjIEOlEdjTyMsCwSIOVe12vyQfqffuvdVxfzAM9vrJb0yORzGGnixlZK749IzJpekYH7dI1Fr6V4P04+g9+691T3uTCx18006syOiLLIrxmNtYLaUUA/6w/wBhf8+/de6BKeaojmlpaldSxNI3rJVyEtoVQfzZvfuvdP8AEqVNJFTytI9M9zNDA2kpYXUseb/S30/1/wAe/de6Que2xUQyDJUqlPu7QvE7LIUiUmx1i3pt+ebG/v3XusWLppaUvEyyOI01q0HqOvVcm7gfW1v9fn37r3QwYmlonpCRX/uzIjHkoolA9UWhLkkcf7H8249+691LaOKJXSzPJGiqUF7OjtcFfqb/AO8+/de6lYqUJLJrcCFFYFGW7A6Qv5H19+69040ME9XVQUcTFvJK0IKEeN9QDBWcfkagDY2/xNvfuvdKqL76irafG1sK08FDKscs8YAWUA8oZFB4DBre/de6FCgy+PWmWiGkuwlRGms4SJuSYL/Q3v8A1+n09+691GnakevpgWLJPMiqQwDNCLLOWv8Am35H+A9+690k8/ClPnK1qGOoWhomJRkJZEjK6kV5F4uWJ4+tvr7917pL52vqqugqacHnxNPShVT9qXSDIXUfQPYBR+SL/X37r3QfRmppVPmiX0gSTqQWmjDqCschYCwY3uBcD6/m3v3XuipdpMNNUYkMcM6VVT5nuGIQlREqhrBdSkX+v+HHv3XuipvV1mg06TyinmMfkp9V1I1fuFS3P6bf6/v3XuslQ8DSvFTa/CSoVrAG2gEi1+efzf37r3UqmgEZAdeHBBYep3IHCm1rfU8D/H+vv3XunHxMyoIwHkZQhjN1kjKMTqCsORb/AIp7917pzWkAEby8IjEBQwRg5TghL83A5P49+6906RUrQxo88PiV4ddpS8dndQ40yc3Fjf6H8/0t7917qTBRVNQl1IKeptD2C21W0q/A/H9Pr7917pY46COFoUeKJxKCZBpLKPGuoANYfn+v+Pv3XunT7FahqmaGmLxx+NoypZLSH6nRc8D6cnn/AFvfuvdPcUEqpIY2TUyLKqjTEiSIbu1rsCTwLXFgBY3Pv3XupsFBT5iWNWeNZjPEziNyzMFsGV415tcEH6cEjj37r3UqfDqhrAisqNOsI9b6QABayEEDjk/T/Yfj3XumX+CQSVczSzODCA5aFSZJEHoVBqIt9Bcc2Fj/AF9+690/UeNoI2jlVzFMkLGNHVpQz6iWJZU5BFlIAtcE/wCt7r3QgbQ2dT7jJAgpqWmo7zVciuUD6jaFRJ9bs9wBb6/QG3PuvdKGfbdBjhPQtWJPFUTagwJYU+j1BWMlmDqw+gseB9Obe691MoIKWqqHo4qxYvBFrq5TCqGWwsJGe/JJB/17k8+/de6ta+B2fwlHuXB4iaGrqc2JIvAt5IlNOJtLWEdweCLN+PfuvdbI2RmyuYpaCmLUVdiKGnhggoIa+WDIRTyIAi1LDg2BP1AB4B49+690RT5JfG/rnMM+4dz4Gv8AtpWUGnElJSigeFAZ6utzcUcchRrARjWATf8AqD7917oLdsfGSjym1sPW9eUtTWmbHvElDRYyny1RC0C6mpZGqtRPkU+lvIbm9yDa/uvdC7gPhrnavDJVbzytDsqExLLS7dyNNLJk41ZQorBTU86LFq+nAUj/AHj37r3Rmdh9M1PU9NBDgs/W1pIadAtbmI2LOvkH2MEk9Qiv+dbcfQWA59+690KG+d75bB7OoqzKZeXM5IKyGHIRSivcPd1o6eGI/uvwbkEEgfTn37r3ROPjZvfPVvY+5KanqIcFi8tkchk0DTPDLSz0kmuo1Y6u5QOpuuljcg8A8+/de6sEl3RsNSMnP/EcpDMyxSZWkxpkpvuIvQ1bCZJASoewJ8dieLj37r3QR7m3l1znqSox43Puimr5pwqzZXb9Rj4aaEllIpa5XUW1FdK2Yjg2sPfuvdABgsJFkcqsufi2znsOtTJTy1Kxz/xurpVYpDLVU9XFG0xtwXUE2+hI9+690QztzO7Y61+QjVlFLVnr6kWOfI4GophNjcfXzHww1aUkCtIiAkaTHEy39LWJv7917o7mzu2eu81jocXuHJUktPkIoY6CVtt5OmpK+CUHxQzmNWYso5YXABFyBwffuvdKPcnSmB3Ft2efZNdgaEtOMh93BS0UrNIiaBGzMrEhbAMG5H5A59+691z25gs3X4QYLeeax70mIgCUWXq6yFqioIXSvljiC+NQwugCjjix+vv3XuuNXNtfbrUdPuKlFbFLJ9tQVtIyVdNM8oCRkSXIsDa4v9eb2+vuvdJbNb6wOxa1sbuLbNC8K5AVVDNTzzQPPSmPyRVcEzjwSMT6XWR1seASePfuvdGh2FunrvduDhz+15KKqqJ08NSsnhkkoqxDqkoqulYBkII0st73/JBB9+690h8tt9sTlsgNv11HBJk6ibIVlJTRVV4nIA4SnmRQpsSQ1yOAOb+/de6CPf20tywCOavziQRZiIxUtXjqjLiogjZSI/Cv3TxeUXuBJER+Lj6+/de6UHU2y8PDKclHE2byONApfuzNTSTvZzJO09LSrGskrENqkcki/AAJHv3Xuho3lnpfAmKo8YfKVjmM09CYzTWf1JSLyPKRwtrjg888e691jxedr96YtaKRczhocTUEVpqZYKQ18kJCgiIMWu1hZbm4ubAX9+6913uHcGSxVLVfb4p3hgh8lPT1c8TVtZPDGQ2iGJiwB+gJBBuLEGw9+690CtRu+uyWLeP+HQ7byNSHkQV1Qup5EQsYpIQNa2+g+g+hBIsffuvda+vzHre0Nqdx4feW7vtl2/FlVrdvO6vT4qpyFI4eClmyGtJFMttKsdQBsLXsPfuvdXvfH7K7v7Y2VsnceyMfjaqpqcbRrmayiyUNViqGSKIK9K8072cj9RPjchgQQL3HuvdCP291X3DVYatxeIrF3CMhDKaulpYKOj+3yErBAsCzAqYwusFhpNxa3Iv7r3RUsLkew+u83jdhZbJNiIDUAUUFfWSN9yyyBHiqayjWKOnVJJQB5JGV+FtzYe690bDIdOwbtjRc5uCjiAXT56SMSVckkyEKFiqTLGhDA/Qk2sbj6e/de6hYfozbWOpKqQZ8Q1SSiKAZKsjOQnaBQxWkWnUAFygtdQebA2uffuvdLGsxG1kxsORrKar/AIjNSLEQYY6iJWiYQzLMgIGs2Ugtc/Xkm9vde6DnOV+A2/FDWDbtXWQ1E7U0lNR0KLI0UgAJVFNibE354+v45917pX7Sy+xaqlEU+06mgkaSRVHghiCk3dpCQeQCTz/h9Pr7917p4kyezqQPj6alklrJirU/jqEp5kjYkswUAmx4tyRcH/D37r3SFy29tvYiaOhIjkmqqpwUqqsTmLxxlw0i3AUgj0kf1Nwfz7r3QRdj9lZlcJk3painhb+Ho9JNBTrOBGrF1e2rl2AIIHJsP6c+6904bT33t9tl47O5msiimrsfDJUhkBleUFLsI4L2PFyGtYEjm59+6900DsLCxu9Pt3+IwRpMsqTtHM1NKFlLq4lIChwpCKAAOObi3v3XuhBPaVJk6D+HV+aejqo8eSWmpl1hw/kBckEi4UC1+fx7917ouWW7b3FW1dViaXPw6UZiXiw/7rhy6xKnHq+gv+f6/UX917p92xvvNZug+wy8prK+ncwUrx0H271TIB6VQW5sSTyeRbi/v3XunTNUu46h4paWOLFIgMkMtaGArZF0qXigjswKk2uW+h/N/fuvdM1tza/+BdD9dF9DW+/8P+evr/T+NX1v/h7917r/1TB4HKTjD1E9XQSpWRB2DzahaUnSCt/9iP8AD37r3TSlNka6tiramnM9M7RkyLq1RBWBYcC9vrzyP8b+/de6Mrg6iP8AhawU8pWNkU1SagCmkXEigj6n8j/evfuvdNuRzdJCrY/IMiUglVYmsGI18eSRRxzfji4P59+690FudpKWmzGmnMM9NJEspadC0ikA+RYyPpf+g/2HNvfuvdOeJxu2hEXmaGjlmVlu4CvDrbVre1jz+B+P629+690zZg0GLZoaeWOtp6hGnilBDSwSxGyxlxe9wPwffuvdMeLnx+SqTS1FGZIJUdZpDeIxNGeJEH5N+bj/AGPv3Xul/QZ3G7KxlStPTmaGUG9yrOuq+mwb83tf37r3UHHdiZOuqEmp6eNIKcjQzlvIwLAI1k4BFuOffuvdLTK7nxU3giryzVLR6HqgF1iT6yDUP8D9P6fX/H3Xunnbu4tu7NlrJnSkqKfKU0kQjlp6eVxK3qDeQ8gkG3+t9ffuvdOMubX7KKana9OVae1PpMqmQXCG1wVH0Fv9v+ffuvdJDGb3ekyNTKuXmgeCRYpYJkbTKlwA6FuPp9f8P9f37r3S/wAtuaprYqaukqUjoZ3AkRxx9Lrpb8Ak/wCHF/fuvdS6Ds/D4Snnp6t6OGlql8cdplT9wIAGWNbkm/8AxT37r3QX5bf8/wDFWkosiy09Q5SOqQO7DgWWRQOR9foot/X8+/de6BjsXe+XwUMGZWurakCokcR0Ws1JlQ3t6b8E8f04PH19+690X2f5Wb/yVfDS4raFXNU/uxL9/KYYZ0jPAm18gtx/yL37r3QaZntnt7O1NTNBt/HYOLGQPJNDGEjkjqGHlks1/XYWNxwbfk+/de6Jpuv5A9z1O5QY+wMljqCKc01ZHHLJFSKrMVfUG59HPINre/de66bvXsja+SppW3vUbjSpqQPKKhpP8nkcP+2UsCP6av8AGx9+690cnbfzIyGIw+LlMddknq18OSx0lE0lTDKot5YnKm5Njb8H6/6/uvdLif5JTZmgfOYTbu4YacsqV88lLLDUU7IbyD1CxUfS9vpzf+vuvdD70h27hu40qMRTZSWiyFERE5rKgUsusNyFhcrcj+hv/Sw9+690ZarxDbefzpXPVy0yhgS5ljbSLSFmJsb83/A/HPv3XulNtqbLZbHVklMKTHyxTSVAane7EXJYhb6jexsoPB9+690jN35jcUdHUUtNUZGFJ5AoqqeRPMzOLeMh78WP9L/63Hv3XuiJ7n2B4s3K1XmcpRfxeWSasmVWkmUTN6izAkOvOofkD+o9+691NxOxoMWVqKDPfxiniKxQIsULs6sdLrJGTe35utvz/X37r3SkXL5TAZNI6WT7aWJY5Hc0mhZwy6QpBN1GqxsLH8XJPv3XulxRdsZ6BpqaoWkngrUXU5RbR2NmaIJYBjbjgE/4X9+690pttT7NyVJIK2CSScGcSTZA6yZnJ0qFHAFyLcf059+690XjtncMGyKuUUO36PJ/qMgjiXyr5PRZLgkgf4cf7z7917oEHy9JuFKGrym2nTzSJE9QAGqKSJrhSI2/sgm5AF/9v7917p6y3X+5tuJjq7A1kMWJnb7ivnpY1M0lMLsYYlC6g5vcgHg/Ti49+690HfZlVFS4uKqjpspmWpSKhpRTvHJTyN6B5VPBJNyQQQeePx7917orGWy289z06w4DbzU9RE/marp3qo5sdLTzWDVKSgJd73ULcW/w+vuvdZ65u48XsqumqY33HIXEsjKUqo4oidTBVJJIH9sMSb/T37r3Q+dBdrb/ABiKdV2FjsxFR3RlWL7ZZJIhaVdKrpLKLi55ve/v3XujaYTsnJbmr6qJ9mx7bFNEjNLJXarFTdy8afXj6n/ieffuvdQ+yt0UVftqmpYMyaXORSavVNNIlQha2iJ5FP0/ABt7917qqvv7Zu690SCupM5WSviVaulgepVZaWKIgmSOFLKUA+tweDxzf37r3QHbQ3Pu2GZEzG3oMhh3lhgo89QMTKlTGeCzJ6NR5PqAJP1Pv3Xujy7QwVXunEQZYVNf4KYH7inlji8XpBuZEZwTax+o/wAffuvdBH2bmcds2KeeXJvM1XqjipUZjGjvdEadI9Wn/go4tYe/de6I1nu1mwv3leM5JS1lQKq9NC7LBBF+lJVC2Gr6cW+t+PfuvdExzfZGdqslLPCZKhDVyztU1sQmFSzm4Z1YXsf9SRYc2BI9+691xhztRmalpMjtnE1ckoVz4RNA8xA9N1BC6fp+B+L+/de6m5akNTTRZOajxmHjp9d8ZQSQirta2txKGH0uTpsbfn37r3SCNPW16ace2PjHlXweZfBJUHnUHLcni17/AOxPv3XushTOUbGml+0qC8ZtEKpSkaKLFlVLK1jaxP8AxW3uvdRmoMoVMjVniAQq6BkkHK2NlPFz/hb37r3Tlh/EElhqchJFLFGZtOiMtUre4SmdAOR+b/T37r3SdmlrqqtlWSxgUXRJJ1ZtKkBQw55/4n8e/de6achT5msiYhZ4Y449YhD6I2UjTqGi30FrA8e/de6Tq0eQOgSwuUZyC8hsgKmxbSeDz9L3IvcfW4917p0xq5Grmpcbj6Fq+sq5Y6WkSGB6iaWaZgkUQWMguWJ4sCRyDwPfuvdXKfF7+UP212thcfuvfQO1abIaaqnwDytHXzUZHkQ1tRMQsIcG6rYH+p/Pv3Xuj81n8sTsfbm2k2dsf+6W28fFUmqqclPUSV9ZVA+nyCSHhjbn1C1+QAffuvdCnsP4O7j2HiaWilzkGdzlUyGvyleDSU8EiLYxUeu1lubegC4+t7H37r3QyDozcu0aKSjydTj2irDC8FRRIXphOSAI3lZj+mw1sLf05A5917qbVdVbxOOqo6XcJoqoc08bxq1GT9W0+NR9eLWsPqbck+/de647a6/qY5NOehhetFzJWyC+uVVvqCvYgEgH6X9+690rqHCUsUrjI46GSnglZnmiTxcj9PhmcgE/Xi9h+OOPfuvdQqmDDpUzCFIpadhIVknmjfxsQQQVibk+ocm/+29+691k25T5HExOIY8M0s8jeKb7aRZXilFgz3urEC9r3I/Fjz7917pT4fYW2aepkqauukmyda3nqKiFxHLRSynUkNMt/Sh/AFha5/p7917pXb52FPl9jum28s6ZiklhmlAkjqZ54IBcU0cTlAT9Qwv+bn6D37r3Ra944+n3Jsaposnizic/QRu8yzJ4ZNNOCYnjVGNz9DpuRf6n37r3VKfdE+Y2fvCaupJ2OG3LjqqjkVpCrJkYrqUaIcAXuQwAJF+be/de6ryymKzu7M19u9PK8QlZpNKelirgEAAfU2Fuf6f09+690ZnY3TMe3cYN97mgioMJiIWqohXxS3qZEF40hiUhiC3FrgE3AJ/HuvdBx2p2bmu1RHiqerqcdtnGxiipMbG0aT1tmuDVeML6X50p9FHAH59+690TjekqUtdHQRUqwfaQ6JFaxk1gWOs8/wCtwf6+/de6RxqUaJVcKrFyBxbWg+huB+fwfrb8+/de6xrKhlVo10LG4bSbgWB+p+p/qTf37r3RievaV8/LS/aSqZYdEiAsjaRG36Tq/rzwPqPfuvdG2nxWUikxFLjIYoQ6gmRZgQtW8dwsgYm9+frcDi34Hv3Xul1sefccYqTKiz1GPm8sk8so8cLrwqBx+eP0hv8Aeufde6HbKZfL5bZUGYxRlk3Hg6pqhaRbO1TjUH78CDktcAnnkfQe/de6V+yN7bH3hh5Hq8VTx5AxxLVBqeO6Tf7tOojUPUPwbj/b+/de6MvtnpXrHf4xcsecpUq2kBFIJA8gCrbUhH6WBtxe/B+hIB917rg/Ue6us9yyZjBwncm3aWrEE8dIrCcUbty6eS5Lg/UXvf8AwJ9+690IFVU1+ZgqJcXK1IKH9+oopGmpqkB2vInFh6fpb37r3St25nBkaM0uSzwop6ZNXhm1hXjlJETSObA2v6v6c3t9ffuvdKTIVWXo4DRVWUlnwysk9PFSQmQBgmtDBoN9L3Jvz9efrf37r3UrCZzbeZkWgONmqa2VhJJUiGSLxhQVCuGHpP1/1r+/de6WeMpK+JvJQU7RUX7zTOtUo0FOfq/J/wBgDb+nv3XunSl3BKZVqBknK0sMyNQR2LMUH6HLkXuRb629+690sUz8tViKaWlDU4rDG1RRvZXge947j+tgGP8Axv37r3SpoJaHNR0kMs0UNVj4/JJV1DHTMka+lFVSQZG4Fj/h+OPfuvdOVXQNlIoqbxwxxpMJIZI2UJI4F1VjwR/iD7917phyt8fUxw/ciOAKiMSoUROCbu6rfVcm3N/6/Qe/de6QlZQpX5syffijp5SYyS7rDUzEWRWccWPPp/J9+690zZPa1SVr6SqWKjLwyxmeGMr9xFFxHYre5H+Nh/Xm3v3Xug9kwdLHAKiDI1ElTReMSs8bvMiRk3AC8c24J/3oC/uvdIeryr7kqazb1R458dWxTpUR1ABaZGjMEsAjP1BU2Fz9efr7917ogm5P5a/Uu5c1U5DI1GQ2+lfXPKcbhwktSEnl8mrSANPBB/oPfuvdDdsL+Vz8f8PmqeopNs1e8U/ycxz7lrpFp7LzMjQr6Aw5t/S3JsffuvdHJx2x+p+tK1dv7W2tsTF0VFAlHW42lxVJLVykG7+OdUvcf6okm3+8+690m9wZ7G7ZqmqtsY2mw08kgl0UscJNQkjWb9IGpjf8ci30/Hv3XupT78z1RQvNUStRVaLrpY0SWMVmpAAr24P1vyLDm/v3Xugyye+8qiVuKz0f8SoshNEZFqlEEULhLvDC55F72P8AU3vf37r3QK7n602Vuimrw+DoqePxsjRy0S1Usc0jDQkUsYJtYi9/9b37r3RLuw/ihhamVLYCopXnMkSVVNSOtO0IN1kkkYDSTz+f9a3v3Xuigbg+JVf91K+OpKhYY554VfxvIGCDh2ZeB9QOT/sffuvdAFu7pHcG00JqIJSFkZPOsLsSbXQE8/jjg/4m3v3XuginpM1hZl86VFK4e4LMwDRj6EC/H9f9v7917oQtl9q5na9XBVw1EqTU8t0bWWhJj5AkQ8XI+o/pf8+/de6Ovhvk7jtxUlPQ7moaWbzRRU9UbI8NZTyLaR3vco1jxY3HFj+ffuvdKmqXYGVSnq9v5qqxppippFSWSrp2llvdJXktZQDpQC9zwf6n3Xug33amS0IkuOpKyNlkVJadkWqkUH0tPT/VLnn+h+o+vv3XugMzeKUzanimoJFQtIGRgXDLZSTb6fji/wDre/de6RsorKWJ1cTQwvKCuoMkUhB1BVf8Hm4uffuvdPuC3LVY6rpPvGqJaJmWOfxrodogQHAYfnjSbc2/p7917oxWO7JjbL09Xgw+Khgp4kiBYvJdVCMxDc34uLk8/k+/de6PL1b8rN24SloqZqqbL47lXeSyyQqbixlIJP8ArcH6A8D37r3R++svkhHVRFcpSzwUlZH5ZJ0FpIYgOJI5ABc3/Buf9v7917o3WE7a2ZWbeevWYSyRRMBA4RqicEEKGW3IN1J/IvwffuvdEW+R24DPQwZOnp6eJ6k2+3jTRI0TMQUCITY2tyT/ALCw9+690RTOVJzv3mPWaZayOmMyYnTFOzQtGBd5AOLr+AAQD/Xn37r3RNc1jZ62uqZMbRsZaWeRJqanj87ximIEVQXHJYtxb6g8W9+690JHVMFBW5/H0G5qKpWVK8SzxtGfK8K+oqnkA5txa9/6j37r3V1m3u5Ztr7NxeP2vt7VisbSpTQNHUReVNZ9M9VGhJUAk8cfS/5Hv3Xuuot57g3zPUtl6rG1ElI6DG1r1UVKsbVYA+ynn1M2gLa+oDm/+B9+690ie2t3thf4RQMcCiiFo3np6tJX8kMumamQfUXZwQeCR/vHuvdQqXL4ncu36mqhrqVEWnLYvz5OljvKkZjrIpY5LuFCpdWvY/T6+/de6C2p7WzGy9sjJYfeWNrcfBkqVTt8tETNGJfHLEtTf1yqoJB4FiL8+/de6GjavzczO8Kddj4PA0VHRCCV2yW5ahw8RdtMyxCnuhbWLwJ+phzYAg+/de6H7Z/Zu/8AC5GnweV3XT1NVVUKVVEIql1op3qpjPTx1AkANOqoQhRueAeCSB7r3Ssx/YXYLZufJ5rc9Pi8W1dFElBSy+QMI/8AlKNRH+ocX9XH4+gv7917pUdh997er8dVY7DVmS3BmHidKUR1dRTRU1b49H3SSU45UMQSrA3INiLgj3XuiqYnsLs3BZtaDM7jmyUFVVKmIqGFRFHEvlMskvmQKTHpITSzH9Oonm3v3XujTbN3vt/ctatFLvioxkysf4glNMEFfNKvjMFPNKxKhXuAx4twBYX9+690KUFdg9uNLT7Yq13PVVDfbz/3jqmnTGziIGJqXRpErEm19QAFgQbX9+690VLuree4Nv0tVkdyYoZOLXK2KqGWhmloMloVbeKkWwjBGlAeQOSTe/v3XuiYba7Z3BuvcM1TlWpsCjGWhpmWGOSorMlTRX0BaQBggsTbXpJuSLkn37r3Qzdcb83D91mo90VFRUsKaSWkWnoKiejkkpXaSLyxMpCSaVIJLEfSw+o9+691G3vitzbu2lJuSeuopa+KaShBEcb+ODVrigmREupAAtr/ABYfgH37r3RLOxtsZyqxEuGpKSGOuSNJpqeOKO7s37kk/k54tyV5H4IuDf3XuiO0FRUbN3vj5GZY4Ia1JalfENZlEwSQSTMLMtw1gOBYD+o9+691YLDQx5SmTKUEjzUU8TS6pGUa5b6lSMx/Q2/qTx+PfuvdJyspKilqFyT1TQRfthwWIS0LjxRSAIRqJBIP0/FvqffuvdMSbuyFRlq3Cw1Enjy9RTpXfZMtOniULKkQqFsSpJ1sLDkkXIFvfuvdDNUTyUmMWGpgkqGpzDIjBWaKXWD6BKhY3+hYH6Ekiw4HuvdY1zjZOgda+hSQ0NOJqUxzOkVNqJ/bXXwfUTyVBvz7917p+2HmaOleioKyamopaquZ5vuQ0rCGVPSq67fUkEEf4j8e/de6FaTKVyVMrSvSVNG5NBSiWNZlCRxgRtO5PpUheAVuBb6fj3Xun3IVFXLtWhWWqrVlpsiYoqvGwo0FPDMnkkSIA3vdrBjcDjj6e/de6WGy8HTsWqKegWCqoY4ZlE9SrVFdGDYzrCR49Y+oJ+n5F+PfuvdLvc+OcYBs5R4ynNdFUv5aaq8U9TWxtw9RJ4nBOm2mwsB9LcWHuvdJjbW3pN5eepyRjoYBA9TShYBKEkgdjK8MCi6FjZVAY3Iv9D7917pC5zb1RW1VMZKmcy0bxuyVCqYlp4rxpJUKwID3sdDX5PAHAHuvdK1lOHx9EamadzFHJLHTNAIoamgZysqooBKSFiXQ/QqQbW9+691lxuVqZKJs8K94sbDLJQw0cjkrVRxKrIs8CKCw1XDFibjkWv7917octsPKYaSqhiVqQmKV46ZzDSxVki2kaJtWo6UYAjizXFzYE+690NFfEscbUuQrIpKOWOGXyRwFihRA+mJpbsLG4Or83I4sB7r3Q0bXy+1q5KCkixxeaKOCVp5HkiSZYGK6FBOok/Um9ha1h7917oesPT4hWSuoVI1WaoOiwjgUaNCh7i4IK6gOQL/Xn37r3RWP5l/xiwHyB+PprKryz1u2kGWoEpAWnmSlW+h4AfUEYagtrk83It7917rVT338YU6y2bQ5XbORpslkn81e+Hqaf7hqWio6fyzw1hVHaMuusxgsCWGgkkg+/de6WeOrduZPrWgroK6oo43x6yRY3HTiAQZGKIlRXFgzNZgbKLADgj6W917oiu4O6dxZg5XA/arO9NUNAMjR49knp4oDpMZmddZBa/55FiOPfuvdJ7bvYu/9r0zFaPO0+KmSU1P3EEi0s6MSI3aaUnxm/AtYE3NuffuvdB2NxZfO5erpafGTz1WQnlmBqKlUZaibVqB1HTbhhyOBxwPfuvdCBQbP7cnxVHUCohjxajz45I8gpKmS/gdIlI0A8EjV/geb+/de6ftmbR3bmK96J92z4bcEVQ8FYsjR+CliK/8AAiWSWYAIwIA08n/be/de6Zdy7R7a2rmpMdjamTJQ5CQXraaoJjyJJ9cjRFy3HP1b68/Q+/de6UFH19vuvo5U/vBV0VTCEeqx+TjkSkkppG0y6JUYA6TyVH44+ov7917pgzPWe+6MR0kWexdVSVs3hjhhqHhpZJQPKJBGSRYD6n6/Xnk+/de6zUHWnYtNTNHHmqLHxBJW1xV6q0+oeNYSiEFub6QxJ/JP9Pde6m7Q6S3ju6etWs3NQYmOlnSCrlq/uJZmmYADTAFDGwszMGIsQSL+/de6WOX6Gr6BqSjwm58ZVVrgLJMmQ8KtIADMUinGq9vVxa3PPI9+690DW6tjdg7MzK6K6jZJdM0WQoKh5y2oahqlQEj6+oX4PH5Pv3XuhHweG7JNPBXU+9oPGYA1RSR1U1JLGrKDbUxsQ4P9bH8+/de6x0WL3zWVeUwsu78ZjcRVaPuFfIo5E8g1JK6x3Zjfm3Fvpf8AHv3XuhexG3N/YbFJjsV2TRTSx0gKwFJZZX0OdKeCd2JVibgqLgW4AAJ917pLrgOyN1/eY9N7445KiqgJITRQU81Kka6i0jq2t1B+mkH/ABN/fuvdRcXmO+No1X3eP3TS1lLjapRLHNTiOKSUqAEaRwWYD6Fbgg8G/wBPfuvdGcwPcXckmGpapMZiK+sWdXq1poBStpmGklo5Dc3HqUoACfoPfuvdGd23s/d298XjlrMFV46sraUyRoCXStkm9ZkhJNgwBFwQCD+B9PfuvdJfevUOW2gKaaeiqPu5Yw6xPG5jjkD6rSsBa5tz/jxx+fde6TEGWzGKJnqaOWCWVUSIuxKhVGkgKebXFxz7917pe0k7lKaqdmaWRbPIWdU0MwYjQT/W9/688ce/de6F+m3MaWOmtOJoQkYlVGCnUx4IROCbcEcj/e/fuvdDptfcUNWYykxeJKe73QuAxH9sL9D9f+KD37r3S2xGSmFYtRQTKsYWZDGWZRUKxJePn8W5H9PoffuvdOmb8aUs9RUTIHqGi8cEmkgwh76jb6n/AHr+lh7917oO3yq0lfJWwRJIiroCGPyR/W5kVGvYfn8/j/D37r3TDmuxN2PORt/G0gqSGT97T9qATeNnUALY88H6/j8+/de6C+qwXam4Ketz/wDAKhnkqPBkJYqHG/bGQtpEUUUi3EajkNe5HP8AT37r3Rauz+m+6cdWZfdcOJwcuPajWOZ5JzTVcMM8fjPkpKZNLqSeLXJHPA59+690V3oXa3bmK7IFHjkxSJNWBquYSLPJToZvIzUSyAKCBZSeQBweeffuvdWWw7c3VnMxHWZapp4qOmkkgykUOTjp2q1RArIuqw13N1Ckj+vHv3XulOOiOtd5JX4LO5A4V5JFpKSZclStXywSked6aeGxMijlmub3I9+690gOw/5OO1cttqfdWwex6uavqyJqKlrkWeDxgXdKiWIatQ/qSAb39+691UP3x8Q+3Oha0xZ/DvX4+zNDlceGlp5I1bhgo5HH1Nje9vfuvdFgqcnkv24q5JYVgjVYY5YnR9IH4iYDm314H+t7917qGlYpYaUuCC/oIDG4uCWNubn6H8f6/v3XuuaRmoKuLk6gxUEFRxcqxH5B/r/X37r3Ut6Kd1BhKh7sBAoMj6QoYtx9AP6E3+vv3XuhP2T03vDeiQTYvFTzxTyiCF1ikYM59N+Afqf+J/Pv3XurRvi1/LS7S3xko6nK4Cox2MhkT7yqyFLLDEiRqJGdWkHqBFxxe/PPv3Xurh+vMRszo/M4DalBjaSZ6JViaamjiUU8lNO0Mj1qn1LrIuDb+tuOR7r3R0tywvvvYmSrKDJTrOkcjRmCoE96cMNCpGh4ZSBbkX+lyPfuvdNPXWzsvV1mLxlLl6toA1JU1jxv45XMcIaONhJ9RcaW/r7917ojP8wjcGZx1QuO3Gz0fnleagp4yiywwQAQxO/5UuQT/Q/j37r3VS9LjqbKtJGa6J5dLOXDhi5B1IWHPAv/AF5P+8+690FG+sBRYttUskUlSFkdZEYXIcfqINr2P/FP6D37r3Qc0EssbpNIhjo31q0xYFDIB/aT/W5t/Q2+vv3Xus1Vm8PUCQzm5hDMFjLJeWMaeEP1v9SL2t7917qLj8niJY5ZmNoY2R2VPGj6/oY3ZCeOBf6W9+690/0ucxjNHEqLBoZVDI6gDyC4LMv1t+f8PfuvdKehDVpY60leJl0TRkOrANwXDDkgfX/e/fuvdTxSyQy1ZWNXDsp80hCKjD1OVH5sCP8AA/7z7917p+x37boiPFT65Elp5gFKohuXOq/5fn8EAfj37r3TzkhPBTUs9XkoamSdFVoYrPMJPKxDup/DXH9T9f6e/de6krFooIYmVwxlOqQ3AFwp0oWNxcEXt9Dx+PfuvdKjGJDaaKSNmal8fiLG4VZF1SAu1zcm5/1re/de6Ya+remWsoqeqvSVM4esWUD1TX/YXV9QCAB/X68H37r3QcyyyNWtKysKdqlP8ySEkqKYtcN+dKgjj6f7H37r3Ufd07SUBqUKCoIljgjghKvMqsHRqhrA2uW9XP0tz9PfuvdEl7WrHhpaimkjYyxBVBYkRgMvkcR3vxqJ/wBj7917osIaSYXjIV0k0qhDEkH6iwtwAeT7917pwp6SeOcyEHTpAUEf2R/S31+p9+690oKVA8ciiFkmMqBG/XfVYFvVwLAHjn/X9+691kMLlWZvS5k0EgaWUhiosVH+AP8Atx/j7917rMIZVFOyyFkMr6/IikXF1V+Lk/m/I/1v6+690rpZZK37IzJFEsSRwuItelrDSrPqvZiLH6gWsPxf37r3TrjgjuY9IMA1DUzKACrEWXVY2sBwARz/AIe/de6U6GOCNIo4lLyugRkUSlLflmH0BFx/Qf4kge/de64mN0MiCTTG7A3VmNiTyA35Uf1t9b249+691KepeOKBioL09hcK6rJETbW+nUWa4PH+9e/de6l4qrejqHnaAyIxBWSJNDhrX1D6sBzaxBA55+gHuvdPMmQq/G2okB5TeJVJ4bnS7MPrb/D6f659+691CnmjRK2dVkDMsUcrFwGicD9aem3NweByPz7917pUbNwFRn8zFC9VFDSMgeaSSVokWmMf7jGS9h9eBYkm/Nvp7r3QhVW5ExEs219pVFNBjkhljrcpTFo58nJNYaS5JBEZ5Xk3N+Px7917prpxPA0a1vnYzuFjlkCtDqY8upQAC/1PHBJ+nv3XuhS2ltj+I5eajjUyvKacxmALL5JZW0paPVqcf63Avfk3t7r3VlfxX2xmuvu1MLkq2rqsMamKCOHzU6VRWIyhXnGgNpCkf2rAD6n6j37r3WwpHBDiMdLJk9zyqcrHSTiYr9pdGTyQTpU2KkE/QrewII5+nuvdF7+QnbeCxux81is1laOtny1NHicRFHXLVTzVUrqryRfbFC8ZWxEhSwYgWub+/de6D74n9gby2PWqldTnHbey9VIaeg3BHTVEMMCsPto5EqZSQ2rkEXBFuPfuvdHT3ZuGurqmtytZJHXpLSJPJTrTyU7zlXBtDVOzKAB9AtzYcCwHv3Xunk7vq8223VoMe+BfHU9MP8nqvuJcjAVuY6hGtpa1+SQbXuLWPv3XulDmdsbI3U9bPnP43BFS4+pq4qXytIGyCwlYzToNQXm/9gnkm4tY+690C2ytk0GWzBrI6DF4/E4SJYIKLzx5KVFIDwvU1DxxljKD6wCV5Fifr7917ozuHwe1Tj8hjchgHiSntK4padI6ERyc6j9uy6b8i6i/5BBuffuvdBpS9a9eZ7OVkOCwGT2zj4HK1L4yorHpHlcnXJHQzTOhZjzqIv8AS5sPfuvdInc2xNtR5OqxVNlM4TRgM1PU4ulWpawvFHHVjTIvPIMbAjkqVPv3Xugpg+Kmxd8bxocrn8q9ROKqFIKPKOmSqJSoL+GZsizOI7m/qZnJAuSLD37r3Rhsx8N+s8JjIKmhpctjMstYGgqMdVtU0LE+pnlx9T5AoH1CogUGwAFx7917oMuz+mMhsjA0+f2tmqnIRSS08OToaqjo45pCCFWvgnhvLH4TZbMliDYWI9+690lqKu2JlMC9blc7tCDJugirlrJKenlgq0NpaCqgmJYnjkaQSLGwvb37r3Qa5ndMNRMNvbW23tPdcVJaomgxUgc08cYuJqaKFze/9WcEfUgAWPuvdPNZSU279ny47IrQ4HIQ00qw4PI0a5BZHCErHCzkurhrgcfXkWPv3XuiY5fa+6NjSzSbd3XuPE7dyM8P8bx2NWrhnp5TKElqo0QcIBwSSbCwFgLe/de6Nhsfr3tShSj3Ft3Ny7hx1VQ0/wBvUZSrdlq7IQHq2ERJ5PqB+v4INz7917p83Fu7sTbMgfcWEwk8kkZjjWgirchBSMJLSTiKJCIl02B1En/H37r3Q6dd7vx4x0r4vb9Y6yRQSVVXiMAKakiq5/8APTNJK2t0Un1ulyP9T9PfuvdMW/8AF9t72ndMHhXo0oIJWoMhQ1FLSfeSlLxvUV+S0Sxon5KU5ve39PfuvdQurekN8wZCCXeWffE0om15irxWYq66XJSyIfM0stQ3iSNQ1mKxE8cGx9+690FXeuR2DhuwZ8HR72zNGKBo6n+JUM9PFRQVUMIjAM7sJJNRI1RgEX5A/B917oCu0997eqMVNhcPlszlc/FSw1FXPSQNFkZJZ0CRTNK19fGogqbAfUC4J917qo75k9h55NmYva8O2Nz5qsp8vQWzk0kFQYFRvIaemMgmcMW06mVQOL8/Ue691b1/K0od4bt60ipsbX5nbW3cJSY+pkpcjSvSVGVy7g/dwRGAh1LhSzgMSAwJA1D37r3Vyr5bbtHgmoNx5fxTQOEWataaOcTPIfCirMSTwAigsSbAm/I9+691Xh2rsTI7j33R1WKeny9IIZ6J5nqzQ1Lx1Mq1Mc48auNcTKLst9Wm3Fzb3XuhZx+LlxOOhbIZChmyNFDTRS1Mkrq0jwp43LKSBcWBB+n9AL+/de6SeZrtsLWpkKnJwxZCCUTIkDlYpaiIWjZuSNQuQDYk3PBHv3XupVTvBUQ0lRJS1S1ZVNBRQJXkjBiLupHIBJuAL8ng39+690z5qkWuhp4p8yaYRoEp4MZYOZLEtJG7FiVHpBuACPpc+/de6CKrlO03mqM9kK6q8jmajjDSkRjVZkmhRgWFrXuQbk8i9vfuvdB3PuuTMZx6rHx2pVnXw62mjjjRiLgMASAOSFNz9b+/de6WNfh9r5SCGpljeszitM9WDOY4YVMa+F4yzAtc6iSR9Bb8+/de6BzceawG2Zft/ukqzkJXQwSSNO9Aqw/vzJCT+hfTYXJNzb6G/uvdDD1zn6rMYGGox22sfUxxwNFSq9HGDXIP+UrRpsASwJJFvyL/AI917oSaquWnxUdHW7cbHzU0Beaelog9MQ51OIgF5NrX5H1BuT9Pde6DGkpdrZbJeWQVFA9RPCtQ9aGg1QoHJDI/1BF7c2H9PfuvdChSbW67o28yxY6QqxWKdJkZmHiJRUCjjk8k8+/de6BioOapc7K228WlaPPMI2YrqphI5u8LEAajbggcAWt7917pHZObsvc+R/hMVFFQTweVGr6yaYkAAlGjghNzZiGIH9P8R7917rH/AKNu1/H/AMX2k0fwv9OmfV5Puf8AgZe976/V47atPF7c+/de6//WMzUav4S9/Lp8I/z3h8P+d/t6PVb/AKK9+6911hNXmF/4hp0NbzeL7G1/7On1W/pf37r3ShovJ/E5vH/Fv0D/AIC/beD9H5+5/H+++nv3Xukhm/N/Fo9X8W/Un/A77Lx/qP8Axy/H+p/2Pv3XulNlv0UHk8H+aW3m/wA7a/4+2/s/X683/wBh7917pOblv5Ke19OmH/gLo8V9It5tXqv/AKn/AHn37r3SdW16O+jT98P895PD9T+rT6v9v7917p9rPH46+38Ov4zf7L7r7j9P41en/Xt7917oLh9197Fp/vd4rn/gZ/CP4V9P7fk/ev8A0t7917p6x3m+1qb/AMZ0fu/8B/4f9v8Ar/2j1+/de6a59Pji1fxq/wB3Lb7/AMv3H4vp8XFv9Vf8Wtz7917pZ132/wBvRX+3v9vJfyfxPz3/ADfTxq/1Vvx9OffuvdC5tv8A4tNHo83+ZOnR+n6/83/+i/fuvdNm6dHjn8n8G1+FdOr7j+JX4/T9t+3q/wCDcfT37r3Sdx+v+BweX+OadDX/AI34PsreI28X2fr0/wDHO3+x9+690ztp+1N/4fo8/p/iflt+n/lD0eu//B/fuvdPcur+A13/ABb/APMUttHi89vGmn7a39v+t+fpq/Pv3XugizOv7zE3+8v/ANN/g8P0/tafTf37r3QT9n6fLTafF5ONf92fN/ELcW+48v7Wr+ujn+vv3Xugkn/4u7/8XO/kgv8AeW8drc/e340f6rTz/T37r3Re+wPsfvK7/mVWjTW+TT/eL7bRqOr72/7mn/VeL1X/AE8e/de6CXB/w7+H03i/0YafMLfbf3q0fr/3T9569H+v/h7917oxvPgpNP8ABdP+Tf8AFr0a9Vhbx+T1f8Fv6f6+/de6Nrtn7j+58v6v8wmryfwzw/oX/gdf+z/XT/Zt+ffuvdFeqNf+l7G/bfxDy/fR3/0T/b+b/Pj/AIun8V/Z/wCSfx/j7917q0XD/wAT/hGM+5/0i/56bx/3i/ul5LW/H8K/sf8ALXn6+/de6FDbGnTBp+6v5Jdf8O83kvz/AJ/zcavr/m+Pr+NPv3XulBnvF9vS2/gvk1Sf5z7v7y9ufJq/a1/X/fW9+690Wje/h/hy6/4Pfytfy/f/AH1vGP8AMfb+nR/rc/T37r3QJbRt/Ear/Oatfp+28l/1C/2V/T/wfV/sPfuvdLzMW+2l0/bX8Uev7rV95bWLfdeXi1v0+Pn6fn37r3QYx/b/AN35fF/C7ffTW+3/AIl93r+4/wB0/d86r/19P1/Hv3Xuhe2Jq8eQt9x/wAk138Wu2pf16/7X/LPm/wDh7917pMbv8fg5/u7fQ3/F6+5/iGnj66OLf8ne/de6Bqq1aIftvtdXpv8Awnxfcf5w/r/i3o/2349+690uk+8+yk8395dPhX/i6/wP+Gf9Uv2Prv7917ovm7/uv41kdP8AeLx2N/tv4P8AwC/j48/l/dv/AEtx7917pPbk8v8ADaPz/wAdv4xf+FfZfZW1c/xD+H8eP/UW5t9PfuvdJOm+1/uxub7f7TyeOby/wz+MfXQf87/E/wBq/wDx08PH19+690JPx18v9z6z7f8Ai1r1Nvsfs/Bfm/h/iXOv/VX4v9PfuvdPuyP4j/efI/8AH8eOzf8AAz+632Nvzr/3bp/r/vHv3Xuhk3Jf+DUPk/gWu/o/jmjyfrNvt/tvR/wXX/jf37r3Vd/e3j/vFX3+x/4s9Vf+B/c/Sx1fe+P/AHXf/U8/XT6ffuvdEN2L5Pt8l9p/fXV/GGv/AHc+0/u3bU1vuf436PN/TTz9L+/de6sL62+8/wBHdRq/v9q88un7H+Bab6R/nfF6dP8AqtXH09+690UHuT7r7uv/AOPpv5Dq/iX8H8d7G2m3Gu3+o4v9effuvdVfdj+b+LV3k/jV/VbzfZfb/X+39t6bf6/59+690isXe81vLbxi/m06dOrj9XP/AAXTz/X37r3Sww+nXHf9PhTR5PL573F/Ho9Wj+uvj37r3Smzf2v3FNf+6v8AwCW3l/jGq9h/nNH9r6Xvxf8A2Pv3XugvfR95U6Pt/wDgSf8AlY8P0W/2v3H4/r/vHv3XumrK+P70afHp4t9n9x5f9j5vV/yV+be/de6bob/cNf7+2iT9Wjxfj/Uc/wC+Hv3Xusi6dH9v9LX8Pk1fX+z+P9t7917qKf8AOpq/1X5/zn0H18f5/r7917qbLfSf+B9tI+nj8P4/zf5/1vfuvdJrIatH7n3/ANW/V4/tv0N/m/t/z/0l/j7917qwP+Wp9h/swW1/uv8AQhr/AInTfa/6Yv7yafNcW/ur/B/2/vv9R95+17917rdP21b+IR676/t6b/gPq/h//Tnwft+P/jj7917oV21+vR9hf9q2nwfdfoP/AAI8/pv/AK/v3Xugu3V5vAuv+D6Punv/ABT7HR9W/wAx4P3Pr/T83/Hv3Xugx3F/Dv4RJ5/7oa7p/nP706v9p8H8O9Hk/r/vPv3XukE3g8MXh+9toS/j/iXi/wANf33N/wDU2/2P49+690j9xePz1Wv7jV4Y76Puvu7en9Xg9Ov+lubW/Pv3Xukrlvtf7s1vk028r2+//jHkvoF7faerX/qtXH9PfuvdFgyf2PgpfD47+Gf/AIsX94dX1H+c/iHGr37r3Q2bA+8/h1Fq/vno8ht/Gf4F4b8W8Hi/ct/S/H9ffuvdC7TX+8j8f3Wqy38ej7j9Xq833Xp/4Lb/AGHv3Xul1t/z/wAZn0/x7x6z/wAA/wCHeC9x+jzfua/949+690CPdGv7qu1fe3+3m06vB9//AJs/53xcX/4N+b+/de6oY+Rv/AWl8nnv/GK7/gZf7m2s/wCZ+140f7z7917oKeqPD95iNf8Ad3T9y3/Fz+/t/nBq+48Hr/4Nf/Ye/de6MN8oPP8A6PcT/wAXT7fyU+n+D/w/+61v+bX/ACk6v6aufr7917qrqe+tfH93fzv/AMW7Trvf8/c8arfT8fX8+/de6ALdn/F7nv5r+Nr/AHNvuPr/ALu0cX/1vfuvdJH8p+n9R+l9P0/sX/3j37r3WeL6N+n9Iv8AX/Uf27/j+tvfuvdGB6Tv/FRp1f5xv+A+jXbT/b8vFv8AeffuvdHq29fVzp1eWa33Ojyf5v1eDx+i9radX+w5v7917oTdoW+yyfi+20ffJq8Orxa7C/3n3n7mr/VaPR/T37r3QgbOv/exrfc/8B6i32Gj+HX8Rvp183/1d/fuvdBJj/J/eDO+H7rx/fT6v7qfa/ZavNz9z99+7/wfR6b/AE49+690cvp/7nx4DR/ebV921/4P/CPvL6f93+f067/W3Fv8PfuvdWH7V+4+wqvuP41/wKg/4v8A/DdP6Px/DPz/AF9+690zZ37P76q/49HX4Zb+D+O+T9Q/4G2/b/23v3XukVl/H/D5P+PT0+GS+r7ny/qF9P8Aa8f+q0/7D37r3ThgbfxCn0ee/wBvxov9pb7caftvPx4/+OV+fpf8+/de6X+N8l6jT49OuPV/DvtvN+r/AJS/J6v+DaffuvdLun1aXta/2z20+L7f9Bvo18X/ANVf/Ye/de6Dqo/4udVb/jqn/Ab6X9P6tf8AvNvx7917pXU2vVPp+6veK/8AmNNv9o8vFv6W5tf37r3Sl2tf+PQadf8An4r/AHPj+yvz/wAdP7X9Lce/de6Xsd/uqz/gX/wJe+nR47XP6r/7s/rb8e/de6T+7dP8SXX4beCK/l8n2v19Pn8HN/8AU2/P6uPfuvdJTEX/AI3TXt/wKh0/c6fsrXH00/2bW/Xz/sb+/de6UW+LfxCDTp8eiot/DtX8P/WPJ/nP3dP/AB3v/jo9+690Gkejx5DT/Dv8y2nw+fXbn9Xk/H9NXP19+690BQt/fmi0/wAPvc3+w12/5C8vFv62/wAffuvdDJkb/wAUn8fj0+CPV/DNH3f6f93fc+r/AJJ9+6902Un3P8UX/mZHi+0nv/Cv4T/d3T/zet+9r/rbm9/8PfuvdBhTaP4q2n+E6vPUW8v3H8Z/znP3Pm9P/BtXv3Xuo1Vp/jWP838M+o0/xfzeK+v/AJd/8P8A7X9NfH19+690sdy6f4TjNX2v/A0ab+T7m3/Nrxf2f+D/AI/x9+690BXZlv4nP5PL4ftqH/Pav4FquttP237/ANx/W/H9ffuvdK7a1/7r1P23h06Xv/BtP8QvYf5/+K+u3+tx7917pN788/8ADP3f7yW+1S/3n8O+0t/tX2nqv/rc+/de6D2b/j2Ev/B9P2k1vH9Ppz5NHr1/6q/+w9+690UfsvxfwYaf7r20/wC7Pu/DfT/uzyc6/wDUfi3+Pv3Xuqve0dP8Ql1fw368avL47f8ANnw/j/X/ANp9+690BU+iy2/httJv4/N4fqP1aub/AOt7917rhHfRFb7y3k4+xt4P0j9Grm3+v/h7917obdm+X7IW/vTeyX+3+y8d78X1cX/pb/Y+/de6cKPV/GJdP96tXhf/ADXi+4t5je/k9On/AHw9+690MNJ914afy/xLxWXX/e3+D+LRYf5z7L93xf8ABPX7917pK76+2+xg0f3c06l/4Afxf+H31f7r+49er+n49+690E1d/mKf9X0f/NW/1R/T/h/X37r3T9tz/PL/AJ69mtotqvpF9d+L/wBNX+w9+690bXrfzfwkX/iXj8ot919h9r/yDp/ct/S/v3Xuj57f8v8AB6C/3mjxR2/4Cfb38X9nT+5b/X4+vv3Xuhx2F5fDRaf41fXUf5n7LyWuv/HTjR/vP09+690hu9fuvv8ADeT+9OnzVGnzfwf7K3iP6vtfVb/g/wDj7917okf/ADEmV8P8S83P/Hu2/jf+b/6b/wBjT/X/AA9+690X2Ly/xmut/erV/EpdX8J+0+9v5h/wK1+m/wDXTxqv+PfuvdCVhfu/7wUWr+9Gn7uS33n8F+91aP8Adni9Xk/pf0/T37r3RqcJ9/4sx4/9I1vtqXz/AMK/u14dOo/8XP7rnV/X7bnTb839+691PwXl8Mnl/jOq9L4/uvsvuL+bj7T7P0+X/jn5eP6+/de6Tvbf3fiofvv70/q9H98P4L9/o+zb/gP/AHc/sfW/k9f6f8PfuvdA1hvtvsz5dej7um1/e/xbV/mlt/wE/c+3t/qPza/Pv3XuhCpv4T54vvP9GOrTT6f70/31/h2nSLf8WL0f01a/V9b/AJ9+690Lqfw/+PY/w/6PvJ4ofH/Af7zfwa2lv0/fftarf8dedOj829+690aqfyfZ7d120/3fodGj7Tx21C3h+39er/U+Tn639+690tZf4j/dnN/b/wB+LfZ1Or+H/wB1/H/mf91fxPn/AJJ/w9+690Wnbf33mqbf6TPL9tLp+y/u7/Gv87Hfw6v2Lf6rX/tVvx7917qRPp/uuPN/ffy/dVfj/j/k/i+rX6/4F9j+zb/jp5fTa+j37r3Qu9X+X7Cr1/a+Twr4/wCL/af3i0az/wAAvD+1p/p5fV9PfuvdDPuf+If3Nlv/AKRvD99H/wAe3/djV+gX1af3/wDg9v8AG3v3Xui8dpeP+DYTV/HdP3I8f3v3X8P/AEev7jw+vV/x28v4tp59+690W/afl/jJ+0+/t/FTf+6X2Xh16uPs/wCN8/c/6u3p/r7917o9GW+4/uzjPJ5L+I/5n+F/xq/N/v8A7bjyfW/406rfj37r3UTbv/MsM/5fHp/jMFrW1f5v/lL+09er+t/fuvdFn3r+muto/wCAsl/sv87bWf8APav91/1tz7917qqTsnR/e1r6tf3I/wA99x4L/cNbRp9Gr/eP68+/de6sB2Fr/wBHOC1feW109r/b/bf8Bhbw+HnVb63/AD9effuvdOeRt4Ky2nTpo9d/J9hq1j/PavV5bf8AHP0/7H37r3SMzl/JQ6f4Jb7wf8WzR/EP1r/wI83qt7917owlN5f7sP8A5vRrotfj+0t/wIfT5v7fl/5Z/wBm1/fuvdM1J4v4w9/4HfXj9f3n3n2l7r/n9HGn+ujj37r3UzszX/eWg0fw63gh0/wT7fw28g/4Cebm39dXN/8AD37r3U7FW1Vvi8vk+0lt9rq830/t/efteX/X9+690IuJ8393cLq/jOj+Mx2+5+w8P6Br+48f7n1/Vq/N9Ppt7917oX8fp+7q/H9t5fs4P+LZ5fvLXH+Y+7/Z0f7zf/D37r3S6qfuvHi9H31v4dX6fF/B/B9Te/3HNr/5zX/a1W49+6900UH3n8BxWr+9en7yDx/w7+BWv94f+Avh9dr31eXjVq/FvfuvdIPOaf7yZW/m1fxQ6dXk8Xk++Ou9vT5r/wCc1+jyX0+m3v3Xuo++bfxmm1/f30xavvtf2+r7Mfp8PF7f6njx2/N/fuvdPOO+3/u9Ref+EX8tTp+6/ifh/Vx4/wCH8f8ABNf4tfm/v3XuhQ2z9aW33VtdX/wHt9jfwpbVr9Wv/jn+P6+/de6X2Vvrq9P8c0+n/gTa1rD/ADfk9en/AHn37r3Q2dfePz43R9jf7H1eL7nzadXq0+fjw3/z2n1avpx7917o0GH0fZxWt47PbR9x9nbn9V/3NF/pfnVf8e/de6XPZuj/AEWZjzfZfb/3cyOv+Meb+Gafsmv9x9h/lWq/6fH6v6ce/de60xO6PL/Ft0+D+8+v9/x/afZ/a6PKdH2v8R9Hh0/5ny+u+nX67+/de6Ijtv7n+AnR/pL8f3M9v4V/CP4f/nT/AJvzfu/X+v8AvXv3Xuk8L/xoa/4t/nYb+fT959B/xcPt/wDiPfuvdCJu+393B/xefL94Lff6vtNNzbXb9rw/6i/qve/Hv3XuiuVnk/jf7v31/uWv4PtvNfV/Y+z4t/rcfX37r3Rg8Hp/hFJr/vBfyj/gd5fstWs2+0+34/4L/Zv9ePfuvdOWwPL/AKTKXw/da7RaPuPs/wDV86vv/wBu9/0eT83tx7917owPYf3v3H7n8Y1/dS2v/AP4vex1fw/7T9vT9frx9bfj37r3QC1f3X2lf/zMHTYa/L/BvFqsf87b16/66PT9ffuvdB7Ffyw/8fl9Zb/fadP0P/AS/wCP629+691npfHqh0f3ht9yLaPudOvV/wAo/wBxzq/4N6L/AOHv3XuhZ2F9z9/k7f3y8v2dbo/iP8I/ien7H1+PX+zf+uv1abaeffuvdBbUef8AiB/5mN/nH1X/AIb97a5/zF/7P/Befp7917oQq7zfweLy/wAc/wCAclv4z9lr/wCqb7L+1/r+/de6cdqfcfY02j+IW8w0/ffwzwfrN7+bm39df+w9+690mt32/j+Pv/dzyeR/+LFr+916+P4no/a1f8c7em3v3XulNlPL/EMX5P4lr+xa3g+z/i1rG3/Ab0aP9Rfn+vv3Xun/AG39x/een8X3N/BFq+y/hf3mnSf+L/8Aeem/9dPPv3XuhQ7I1fwyLy/w/wDz0Gr+E+P7bVcW+9+z/wB3f6rT6f6+/de6TG3vJ/F8zo/vZf8Ag1Jbw/a+XRcaPsfPxp/pf1f6r37r3VrfT1/tNn6/73+Xxi333j/iN/Gt/D4f2tf+rvx9be/de6Nl2l4P7vwfcf3Pvp/5iX+IfcX8f/Vs41e/de6rm374LS6f7t6PEdP2v8S0/qP/AAE8vrv/AMG9+69027Y/4EY7R4dX2tR/wKt4v8zx/n/T/XR/j9eLe/de6mx+b+J1H/AvRpFvB9j/AA/6D/MX9f8AwW/v3Xuhh2Nq/hk+n776Pf7Xxav1j/gT5Of+SffuvdDVQX+2x2ny/wBvT9h4/Je3Onyf2v8AVauP6e/de6h56/2zeT7/APzE1v4hp+ljfw/a/wBn/VX5t9PfuvdQdsW8surRb7Maf4hf7e1v91+LnT/wbn37r3Sn/a+xqNX92PH4Rq8f3fivfj/N/u+T/U6P8b+/de6x7f8AN9jWeL+/f22ptf232P8Ada1j/nfvP8rt/wAE9+690hd9fe/6P9y2/wBIf2/8PrvH9z/d/wC20a/V9jr/AMp8f/HPy+r+nv3Xuqz/AIzfcf6U8hb+9d9Ndp+7/hf08nqvr4tb/Pav9hz7917qwju/yf3CwGjVp8Euj+7/ANt95r8R8ng+49X3Fv8AOeT06f0c+/de6BTD+b+I7b1f3pv9zDb+J/Y/xbV4h/xz9N/6X49+691dX0x/Ff7ubfv/AHy0X/5Tv7m/wq3hP/AjR69H+vz7917pN/Ij7TzH77/QLf7EX/0lfxr7bT5RfV/dz0+L/VW5/p7917rXz+av92fuxq/2Szy+L/mBP9Lf8U+rW/zX7Or/AFP+Fr+/de6rDH8E8iX/ANHmmx/R/pA8f1/FvX7917qfh/4D96vl/wBHHi0N/wADP9JH8O/5C+0/dv7917o0XV391fO3m/2Wfx64/wDj4P8ATN4PoP8AlR/d0/6r37r3V6Pw9/u9oxv8P/2T7/O0v/Hv/wCk/Xe6/wCb/vP/ALst9fxe359+691fV+5/dai8X2H/AAF9P90ftftdWj1f8DPx/wAG4+lvfuvdUZdmef8A0wbxv/GfL9w+q/8ADfureIatGj9nxf8ABeb3t7917pX9Ofd/3L3T/wAzv+30Nb+H/wAF/her7gW+2t/lP9dOr0/7x7917o4Hx4+9/jcVv9KF/t0/4uf8Av8A5vjRr4v/AKn/AGF/z7917qrz+Y1/Ef7/AO4fP/f/AFaYP+Pm/uv5rW4+y/hvo8dv025te/Pv3XuqstvfcfxIaf7yX8cv/AX+G6reT8+Ti39f+QvfuvdZ+xPJ9udXmvpF/vPtvP8AT/dnj4v/AK3v3Xugng/4tDavLbyPbV+i9h/mvFzf/X/Hv3Xug4j1fe5W/n/4ByW83jvb1f5jT/xPPv3XusNL/wAAZv8AOW0H9H6L8/563Or/AHj37r3U/E3u3/A36f7s03+n4t7917oedjXvTf8AAm3iP6tPi/U3+x/2/v3XuhArLfem+m/hf9d9H5/Xp4v7917rELeGK+nTpntbX4P1L/m9Pqv/AK/59+690/UWn76kv/D/AKR6fuvLrvrP6dH4/wCDcX1fi/v3XulBnbW9Xh/RH9Nei+s/8c+NX+8fT37r3Tv/ALtltf8A4Dw/5i/0sn6tf9r/AHn6e/de6R+bv5anVo/4EUttdrfpFv8AM/n/AFF/ze/Hv3XukY9/uqP/AD/6n/zHjv8A5x/r+L/19+691F3p5PtILfxHTq/5RPt/JfT/ALs1+rx/1/2Pv3XuiPdwa9Emr77T5Tf7v7fT9T9PH67W/p/vfv3Xui8p9Y/0fR7abX+g/Tfm3+v7917p9oP85Fq+msf5/wCn4+ni59+690/PbzC3i/zn+6b/AOpH01f7x7917rv0c3+3/wA4n6vN5P8AkK3v3Xunil0+Nf8AgNbX/uzyeP8AVxf8/wCt/sPfuvdPNJ/mZ/8AMf8AAmG1rX+n9m/N/wCl/wAe/de6l/8AKO9/tL+VP0W8l9f9rTxf/W9+691Knv54NX3lrnTbR4v0/wBnw82/4P8A4+/de6fnvpW+n9H+7NGr6/2be/de6f0vpo7eO/gNvt/H91/a+nk4t/r+/de6Yz/wIGvz38g+tr/U/r8PH++Pv3XulPJq+0jv5L6h+vx+bTf/AGji/wDX8/T37r3TLk7+Cp/V+oX/AEeO3H+f/wAP+C+/de6XGP1/3PqvH99o8sfk/gH2/wB1q08fe/dfuW/1Pi9Nr39+690l8Vq10f8AwJ/zkv6/D476zfx2/P8Aqv8Aar29+690NGI/4AUfk1W803/F7t4f82P819t6r/09+690PHQOn+/NBb7TT96lvL5fJ9Tf7PX67f1v+Pp7917rYZ2f9n/v29X+ib7j+E1P2/j/AI9/eq32q6vD4f8AJfD/AMdfuedd7fj37r3Q37uv/dfFX/jP/AA+P+9+j+CX8Jv9pp48Vv8AN+Xi2m3Pv3Xuq3O27/6VKDw6/L9vhfL4rfbW+4pfH5vvv2fF9fH4efp5P7Pv3XujJ7j8f8Mx19Hl/imMv9p9z975Na6vt9P7Om/6dPo/p6ffuvdGt3t/FP7hYrT/AH1v4Ev5/wC5/wBz49P9jy+nT/W3rt7917oQdq6/4Xhbffeb+Dx30+D+I38P/KNr/Y1W/p/vfv3Xul5L/EvtZ/F/pG8H8PXX9l/dP7X/ADZv9195/lGj/VeP8fTn37r3Sb6G8nn3L/nrasL5P+An8M1+H/lMtzq/1Hi9Pv3XujGZ22p9H2t/2b/3e8nmv/02/cem3+tx7917rnsb/i/TeHx2unl/gn6P0/8AL0+/5/1/D/a/w9+690ju4vF/H11fw+9ov+A/3n3v1Nv81x5/9T/j9ffuvdARsnV/frF2/iOr7upv9/4f4lo83Hm1ejV/xxt69P149+690ffLef8Ah3r/AI5o+7Fvvf4d5/8AavD4f3Lf6q/+w9+690HXYXj/ALqZP/iyW+xkv919z9vp8J/4FW9Wq/69PP8AsPfuvdVKV38L07i8f+jPy/xH16P74fwe9jf+M/c/s/d2/R4/7P059+691j6l1/3yXw/x77P+HZHx/Yfb/ZfQavtfv/8ALvt/+OXl/H6ePfuvdDnW6dc1v4BfUv8AxcPN576vxr48n1/w/wCTffuvdT3839zM5919p4vsJ/H/ABn7D+G21/8ALu/hH7/j/wCWvPv3Xuh66J+z/uzhtP8ADf8AgEv+e/jn8O/P6fL+PfuvdCbkr6Z/H/dm373/AAHt9vbR/wApv3Xq8f8Aqvz9P8ffuvdM+2b/AMAOj72330tv7q6f4Ze3/KP5vVf+mrj6+/de6h7l+4vkvJ/ef7Twxfq/hf2X6D/nPtf8t+v+cv8A717917oSK+39xKbxfbaPsKK/23k8/wCk6fvPvP3Lf10/8he/de6qV7U+y/vrlPL/AKLvuvuqbx/3h/j38Vvq4+1+z/yTX/qfJx/X37r3QYb2vf8Ad/hunzDX/DNH8f0eE6vN9l6vHb9Pj9en9PPv3Xuqw+1v4Lrqdf8AdjT/ABJNP8b/AL/fb6vKbfYfb+r7/wD1Or06rX5t7917q9v+Wd5f9GO3fH9/4/4vN9v9h9n4/H9rTf8AAH7n92308v3Pr1W/x9+690Yf5Va/4ljdP8R0/exa/s/D9hq8g0/e+X1/c/8AHLx+n66vfuvdBng/H5cb4/tfH5Wv9l915Neo6vuPuv3PLf8AVb0/W3Hv3XulHvy/8G4+1t5efFp+7/s/57Xzf+tvfuvdApuby+Cg0atHle/93/s/uf8AgN6fJ5/3L/6m3+x9+690Fm/Pvv4BHf8A0k3/AMl1eP8Au5/eK+sW06eNf/Bf7F78+/de6GXbP8V/u9R6P782/hsej/jy/wCJadP+6fPz/wBTPVe/v3Xugs3P999/Lr/vh+lv+L//AHe1fUf8q/8AZ/417917qZtTV/D4tf8ACbfdvfzeLXq1j/gV4Obf63Hv3Xun+r8P8czN/wC6uv8Ahw1avv8Ay6bfjT+3b/gvq9+690G+5Ps/DDq/0Xa/AtvJ/Hf4jfxPb7jx+jV9dOr/AB/w9+690NvVPg/gsPg/hejWt/4Z/EPtNehb+P8AiH7mr/W9P9PfuvdDzUaftq3V/C7+Af8AFz8v0sNV/Fxp/wB5/p7917oBd6fb/fDX/cu/hP8AwJ/imu3ja1/t+Lf6n8/W/v3XukNS/bfby6P7s/qP/AT+L6P0r9PuPfuvdPmB1f3hhtr0+EaNHj+0vb/dWr1a/wCmv37r3SsTyf3gbyfa20C3k+3817n/ADX2vq1f6/8Ah7917pz9Nv7X/Ar/AJuWtr/3r/if8Pfuvdf/2Q==</stereopairdata>
</file>

<file path=customXml/item1214.xml><?xml version="1.0" encoding="utf-8"?>
<zdepth>2</zdepth>
</file>

<file path=customXml/item1215.xml><?xml version="1.0" encoding="utf-8"?>
<extrudness>0.5</extrudness>
</file>

<file path=customXml/item1216.xml><?xml version="1.0" encoding="utf-8"?>
<CamOriY>-0.00871529</CamOriY>
</file>

<file path=customXml/item1217.xml><?xml version="1.0" encoding="utf-8"?>
<CamPosX>360</CamPosX>
</file>

<file path=customXml/item1218.xml><?xml version="1.0" encoding="utf-8"?>
<extrudness>0.5</extrudness>
</file>

<file path=customXml/item1219.xml><?xml version="1.0" encoding="utf-8"?>
<CamOriX>0</CamOriX>
</file>

<file path=customXml/item122.xml><?xml version="1.0" encoding="utf-8"?>
<CamOriW>0.998601</CamOriW>
</file>

<file path=customXml/item1220.xml><?xml version="1.0" encoding="utf-8"?>
<zdepth>2</zdepth>
</file>

<file path=customXml/item1221.xml><?xml version="1.0" encoding="utf-8"?>
<zdepth>-1</zdepth>
</file>

<file path=customXml/item1222.xml><?xml version="1.0" encoding="utf-8"?>
<extrudness>1</extrudness>
</file>

<file path=customXml/item1223.xml><?xml version="1.0" encoding="utf-8"?>
<zdepth>2</zdepth>
</file>

<file path=customXml/item1224.xml><?xml version="1.0" encoding="utf-8"?>
<zdepth>2</zdepth>
</file>

<file path=customXml/item1225.xml><?xml version="1.0" encoding="utf-8"?>
<CamPosY>270</CamPosY>
</file>

<file path=customXml/item1226.xml><?xml version="1.0" encoding="utf-8"?>
<zdepth>-3</zdepth>
</file>

<file path=customXml/item1227.xml><?xml version="1.0" encoding="utf-8"?>
<zdepth>2</zdepth>
</file>

<file path=customXml/item1228.xml><?xml version="1.0" encoding="utf-8"?>
<FocusDistance>541.536</FocusDistance>
</file>

<file path=customXml/item1229.xml><?xml version="1.0" encoding="utf-8"?>
<extrudness>0.2</extrudness>
</file>

<file path=customXml/item123.xml><?xml version="1.0" encoding="utf-8"?>
<CamOriX>-0.0507814</CamOriX>
</file>

<file path=customXml/item1230.xml><?xml version="1.0" encoding="utf-8"?>
<extrudness>0.4</extrudness>
</file>

<file path=customXml/item1231.xml><?xml version="1.0" encoding="utf-8"?>
<extrudness>0.3</extrudness>
</file>

<file path=customXml/item1232.xml><?xml version="1.0" encoding="utf-8"?>
<FocusDistance>541.536</FocusDistance>
</file>

<file path=customXml/item1233.xml><?xml version="1.0" encoding="utf-8"?>
<CamOriX>0.0174284</CamOriX>
</file>

<file path=customXml/item1234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lpDGcD14pqw+Uu4d+aYImkIYDgVKWO3a3pWtOKSuzKrPoSxuCnvVSUfvS3qamTJQj8qhLAOQaipNNjpwsrluBGMJIrZ0a8t4lxKuD3yKxrW9WIhGXg0TXAWQELlSe1Y8xvY0takilfzIFxzVG2kGMmTBFSE/bbbMGAcciswxSwuVkBBrNu7KSNyG5ZG5OQTVia4BTK9q5w3MkKna3FRjUpXG0EnmmlcL2NyW9XbjPNVlkYknHWqKs0hBY4z1rRhaJVA3DNdlGknuc1as4LQybl5Y5juB2k9agyp5B4rdmSGdCpwc8ZzWQ9n5MxAYFM8V1RstDz3OU9SMEswUdTwK6PRPC95ePmRdsZ4zVHT7KMyiSTGB0rtLLXktoVjBUhRjrXZBpRvfU83ESnHZFDUvCV3ZWxkjYMijJweRip/CfifBFlqEmAOEdv5Vsf8JNatCwkKkEEEetec600Rv5TacRk5UjjBrnnWtozOlTlXXvI6P4iTx3ESiNww6jBzxXBRRvLIsY6k4q8k1xMvkTsWA4BPpTVtpoZAyLkjoawjUSldnqUsO4Qsdj4bsLaSz8idFYEck9az/E/hhdIIurWTdA/OBgkVjR3upxyBkJjx6d60Dqd7c25iuAXRh0Nb1cWmtDGOGqOeuxm2+qXVmcRuSDzU02q3F2u1s5J5pYrEFiCuAeR7VImnyBxgcDvXDLENrU7o4KKd0VJYWiVJR9alE07qGEmB2FasdikyeW/UCoG05YZCvauRyTZ6MY2VjOMLF9zEnJyak8iP72Tn0xWnHaIGBJBFE1tFtO1cYpOaKsZTQg425p6xEoASeKeWw5jwPrViNgV2befWlcLFTycY6n8KsrcPHHtSMHAqVSFO0gEnpTyNpGQAKVx2MySOWWUuUxk5pxtJJlAYcCr7McD0qIOd+A3HpVJhYqDTiq8DgULYqWyavh2xtJ4qKRCp3g8dxTuKxEumRnLZzUkWnwqdpHX2qSMnbuU0R3OXMbrgnvQ5tbE8ie4htYt4UE4AxV1bSMRBcVTmIjYFCSM1dD4iDA9RUOTe4KlDoiIW6RyhwO1JMqsAy855oZy3ftimwgo2GOQaRdktiaIAoeOahI3jaOoqy4Ea7lIx3qoWAcuGGCKmwELRGNt2M5q7HJm3AA5xUAfccFh+dSxAAEZoaBCoQVJP1p6XJd8Jyo4NQ4G4g8Egiq9pJ5DNC3GSTmlYpmnMQyg55xUQLFORxTlMZQqzDI6U0yjAAYED3qeXURAd0PA6dqjAdj97FSm4iYkE8iq0k23hVJHritEgLcannJqeNSAaxzqZjYAj86STVZMfLxRa4GyQ3WhCVPIFYf9sSBSGbB+tQ/2vIHJ35H1pqIr2OhMi7xyBzTZpY0YMWGOlYUd81y2FJyKmkgupFLZOBS5WO5oSzRlAQRxVCa7ByAelZ0lzJGSpzkcEVXNwxONpJPtVpCZsRzKU3BsEdqsw6ohT5xg965syzb8qpAA71f03E7AyjgVSVyDWk1SMkYBPPpViHWIVXLKQM+lZ8hgjbAQEnipLaFJMqyDk1Li0NPUsTa7Fuwp4NULrVY5TkdBxUNxZqszKy4HY0xtIeNASQQehBqLal3HvqqlQMU2LVZWyimq72SpwTzS20KxzhscVqo3IZdJvDEZecAetU/7RnAK4IPrWslySNpXKHioJYIw4cRgg8kUNWGmUBqE4wOTzTZNRl6bSSOvFbkFpaywFiACOxpBbWqbtwB4qbAc+LqWW4DMCBxWnFPjGO1VJthnIRQMHHFTQx7GBPIrVK6JZo/ai8AQ8kdCKzbsnzQ20HByT61q2UMYuBJ1QkAg9qk1TTYoZRIv3JOR7VEkkNMdoF6qTIrNwSB9K6y+xc6e21gAB1J9K4B7d7HEyElc/lVmXX5ZLQwoxAIw1YyV2WtDPv5t9wTHyVOK6nRb6O70c25YLKvGCetVNC0SKaF7icZQjjNZN9aTWN20luSIwflI9KtaIT1Nd98DgYypOCRVqQqLcEHnFUtH1JJrZornBI4BPWppAAfkbK9x6Vd9CLWZbDB0XnnFGzKkd6zbqdrdo5AcRnANaEcgkQMDkEZqGrloy5Q4uSkoyp6VraYIF06SLcAecDNQTRCXBx8w6GufvTdwXD+WSOegNKxVzRkBLBl/wBWHwfwpdfCmwKxj5WHFVrGV2t9rnqcnNat7brNYgDqU4rRKxDZz+lTSx2bRbTkDA960NHMtvOxlXCu2SKr6fI8B8totxzgGtkpvh3gcryRTbVhJFu5jxEJEHJ5wKp3bsLcMwzyDW1bXNrLZqSuSy4Ix0NYtwWVpYGGQclT6VmnqU9ijeDFxBKvfFdGHItCT1IrCtFS4ZYn4ZTwa2I1Lja3QDFWyEincmOSDaw5HT61NazXP2MwSxkRlcA+1Z99IY76K3PQtx71p32q7IFtXUAEYBFTFFGAtsFkcgZBYnNUZoWgui7glT0NbdpGPKZWI5J5NTyWKT25VlDbRwa0bsJGBAQ02705qyJh54bPGMUkVm32twoygHNZzzEXDxcjB4oRTNgyDcDnrWr9l8zRt2cbhXK+bI2GGSAegrr4yJPD0Z3AEkAjPSpm7IlLUXS7Jk02WQrxzg1kJHFNcSKSAxBFbumahEbKS23AnGBXK6putNSDoxAJ6is1Jtlsn0yFYSYWznODWpMsUMDoeSelYZupLaXzGGfM5BqWO7luZVDA4zVWuCCa2GQV+UmqM8LxqWZuQelaOsvtaNU4x6VHcxq9urEZbAzWi2JZlSTMIxgmtbTbgSQ5P8PFZ8MCySiNuh71KIn0+cIGzC3U+9USWby1cziaLp1NW4SDBknkdRVu2jV4gOoIzWbdxyWjs2MqTUXKRfiIlgO3gikjiAcMW5J6VWtJ/MjVhxzyKuOFEqSKcgHmmhEV2pOD6U6EiWEofSppIxMSQeMVUiYxzgHgZxWsTJ7lSC0kku2jIwAcCmX0TW1yoP8AD1rYQEXqSKMA96payB9pYHB71T2JTbZGAJI3YHkdPyqC1gLROzZBNWrSNTESTgY6US4MZMXAHWsWzVIw5A1vMA3OTWnCgmI+bjFZgP2iQhux61oW4EaE54qSrGLKFg1pgTxVu4IkUsOcVn6kGN+ZQCRmpbeWRztwcY5qlsIsW7nAUjrWtH90bew5rHhy8uB/DWrauMsD3FADL2BplQjtTk3L5cZHuKfJJ5cDHHTpRaNviEjDkHigZejXKnPXFc/qfNwR3zW/GSUJHXHFYkiGWdyw5B5qOpRURWJAx0retcNZFT1HSs63gBBY+uK0HWSGENEpJA5FTJiS1C1fy0ZWGCc1UE4S4OTwDUV9dvHhmGCe1VlcyZY9aENjr0+dcAr0qRkWOJRnrVblm47U8RsxGT0NaIg2bUhXtz2yDiuk8TJHJpEMqLggAGuTSYCSFVPKkV1esTpcaFHGgwQASau2gupx8ondgyn5frTZAwjJboDVhT8pUnp0qOdgYSD0FQtBstaXISpKjgUXfL5p+kRbrc8gDGRUd5uEu0AkZqgF0+EyykZxiob6ER3oz1JotZsTnnAFPv5VkdWXkjHNSNE5/wCPdRUEm4ICOmanUbrYE1BNMAmwDNR1KHzljZ56mk01/MDo3XHSpSQbM+uKracrM7EcEChoQk0e2c/Wrbb2tfkHaql9II1+U/Oe1PN5IIFVV5wAaSRVxlsS05dhyKtahKotCTxkYFQ2xVZgW6Goddm8wxxIMLwTT5RNlGKHzIsdzzWhBZKMBjziq9sMkAdBVpy3mhQecVaIG3MzWwEadD0rrfCmpRQ24WVgpIzXISgGUBj0qYMwIKHAHbpTaGddqetRpfAxncOg9zV60t5javcSjAY8D27VxunxnUNWiXkhT0r0u8RLbSf3pAAGfyFZuNtR31G2MebZGHORVgQkjOKpeHbtLuyAQ5ArYC0hlBoCTUZtjjOK1PLBGaYycVJRjyQMHH1rXghAgGfSq8kYDZx3q7Gf3IqkSyF7fdyO1ZkTxnVGi4BHI962wPkY+xrz8388fi7aTxnAGfehbgzvRFgg4q3aDElQg7olb1AqW2OGBNXHclmhRSA5FLWpmLRRRQAx2CqSegGaZDNHMm6NtwzjNNvEeS0lSP7zKQKo+H7ee1sTHP8Ae3E0xmtTSMjHY9aWjvSEeW63ZtZeJJIyDiQ5U4613ugW5h09CRgsM4qW/wBJtL90kmQF0OQSKvIqogVRgAYAqm9BdR1FFFSM4/WNUns/FUK8iIKAcdx3rC+IAhurm2urdgSRggV6Dc6VaXcolmiDOO5rD8ReGLWbTZJLSELMikgDvVXFY8+sZJQgSNQTjHJxXpnhRgNKVSMN396840+1nMuzYQ4PQjmvVNGtBbadCpGGxk0ugM0KbinUhFCE1cAK4b4jW09xHbCJSwB5AHvXdAVFLbxT48xA2OmaBpHmkeW0kxOpUqncYriphiVx7mvZvEWmQf2XLJGgUqMnHcV45cD9+/pk1L3NEVWFWI2UQ89aiccU1SWwKRYindKfTFR2qMmpBj9wcmrgtMKWJwTUUZVLkK3I4zSAv6xew3yLFFAIyMDIzz71kzQNDGFbqa0LkwbwY+T78VUu5hIijjII6VLBIYEC24DCorXALE9icVM43QZz2qrb7jKVHQHmpAkb99OoJ4BrpNPJgjOzkYrmSv8Apaxg4yetdjY26RWBYkHI70pbAtzImbzrtm75qldgSTqO9WMn7Y5B4yePxqte8TBh65qUUbCRhbI89BTtAy00gA4JNV45S9kV9uaueHJ4wXjI+bPFDEQeJo9jKR14qqhzbj6VY8TkiQHPFVLVswDPpSQPcoIwjvRu45rU1AB7M7ecAVkTKWvAo7nrWnL8tqQT25qnsK2pn2j4tCvpTLLmU/U0RKShC0ljw5z1yaroD3JL4DipbLCpk1Feg/ePSn2w3xYBpMY2aXN2PSq+ojkU+dAk4yeajvjlRQtxMTTyA2M81qyEbKx7EZmFb7wK0QPtVy2JW5jKf9MA7k1v2gaFSXzg9KwRgakuOxxXWQoJoBkZ4qHsV1Ob1s751Are0WQR24J9AKw9bHlSBj2NbHh6E3tuGHQUR2JludBHIki5HWub8VRYjZivGARW9Zp5dyYnHA5zWf4xCm3YKAAAMVPUtbHOaSxKgAdhV++BEJJ9Ko6LIgXaRyKvX2WQ88U5BE56Mn7cPrXY2VyscIB9K49cJehj2NdNE6mEY6YpvYXUi1UKyE+pzXPJgXAFbd8QUIzWGTiUt6GlEctjrdIlwAPQYrZOTg4rI0CNWQFhyea3JwAoC9BVvRohbFjz/wDQwoGMcV514i+a9J967+MZsyWPPOK4DxEMXZ45zXVL4Ucy+Izbf/WA10FtKfKA9BXORkhwRW9bcxBsdRmueWx0LcbfEGImsWLicfWte+l8uJsjPasUEidT61nHct7HW6bLhAPbFWphkk56isqychB1zir7OduM1M9wic9rQwyn0Nanhsq7qCKzdZGOSaueHJFidQzHJPFVBaEyGQyR5K44PWopCDKQOB2qwNPkjIOaSaAKu7HNbyq6WRl7O7uysCVbae9BgMjYA5NNQktz1qaORo5AMcE9ayvc1WiIhZTAZNSrayFMHoK1oVE0fPGamW2UKVPIqG7DSMi2RrZwVJHqKszkXK5bGRSzQ7XJHSkW1LgMGx7UJpjMy5tA5wvSo47Fo+VWtd7bCk96gjJUlT0NWnYTRSaCZzgDFM+yTD+IitRTg07du4KitFVaMnTUtzMFnOfuyGpRYyADzCSM9a0kTGMCpMkJtIyDS9syfYJFSG0kKj5yAKdJalFJDnIFXIgAPrTyFJHAqXXl3D6vB7ozobQuNxkJHoanTT4mA4BNWQirnAxnmljHlvnNZuq27suNCENkRGwTaF2Ae4FSwWqqdsq5A6GrQlXeAVzkVXnkkjcYPBpuo2WoIJoQq8KMComZGj4UAjvS3FwdvJ4JxUOQF4HFTzNj5Uh0ZXccirLOAoxVKGQBuR1qWQZHynpSaY1YmRju3LxmpXIkU7hziqUZYDrUxlDDbuANRZlFciRX+VuPSpDJldrDrUgAJwSPzqCdxGQDgimkIqzQkuGU8+lSwR/Lh1we1CyRlt2QMdqbJd7WwCCPXNWloIkMTBz7cipWHmRkkciqhuWKgqSRUTXzKfmBA75oaBFpATnceO1RMFVs55qu9/GDkNweCKqSX0YfCnIqkgbNNHVn2Mce9Skxj5SwIrDe+DAAHBHenwzmThcn3p8oXNMSKhIzx2pJXjZQeA3rWZJcuGKlSCPUVEbmRuSDxRyga8V3Gg2sMnpzUxu0C9QBjpXPO8zfMAcj0pALh8A5GfWi1wubZvRu4NMe7IUkMc1TtbRgdznNXVgj54FPlJuI2oAxYEmc1TFyQcmTimz2KrJkZAPpQLFWUHcaXKUKb5UYNvJqxDqckxwo49apHT8OA3Sr1jaiNgQMiny3EWGivGTzFOQBnrWdJqBDbSPnB5roIWlRSAMhuMVlX2lFJvO2EBj1xUuNmO5RbUHAJyc9qYt7PI4ClgCeasyWaiPfgECmW8aiTGOpqlFCNK2RSgL8nuas+YisFCAgVBklhFEuW9KmIaD5LhCjnoCKpxshXKuqWgmiEsI2nPOBWdHaXDnaoBHfmujE0TR7CvQdapFfs84aNvlJ5FZ7FGW+jXDjcxIqp9jCvsLcg11UlzEykKQeOawZyGuiVGMGrjqJ7E1lDHDgkZOOa0xdBlC4wDwfpV/w74bXX7eQxzBHjB4JAz+dY0qvaXs9q+CYSRn1qmlYlMgvrEySmWIZB60yFI1cB0APqRW1pYWY4kwOKpeII1tgpXGSeMVmmUZ98o83YigD1FMtQEkwOM9vem27sznecnHGakSJhIHTlgc49a2hYlm7D4Y1CeEXkdu0kZ5JwenWoopYi5iOVdeBkcg9xXeeHfHWkw6DDDcExyxJhlA6kcVweoSQXPiC5u4ECQzNlQBwD3pzasJXJrnT2ubQzg4KcH3rPW5EcJhk59M9q2kvo47Jo5OCQa5S5mJnfaM88Vy31NbaDi5kY56ZpduAMU2Jla3IyA46g9adHINoB61vEhlm1m2feHTgVoWwEgJK5z2rPt1STqOasG6NiCyjIPaokwSGagptVDg456etVrmQNbI4JDHqKWeZ9UuFHRAaTULcxAFTkCpRRUAxKpPQmr8JTeQ/Q9KpAq0X+1U1tdrs8uRM46Gtk7Iho0QjRIWU8Gty0SLU7NY58ZUcZNc4tzldrdOx9KndZobE3MMxBHUCsZtstItasI7SzeIEHAIH1rlIy4fOe9WZrm7uCWYFgeCTVcE87gQaUUNnZeG9USWAWjkAkYGa0rvTY4bOSOTBOMg1wMFy0MisjFWByDXY2epLqVoqyPl1GDnvTkhIw205mJa3O2QHkdM1f0dJSsomByRjmpSgW49OeCKszSCKInABI60kwsVL+2SSzEZOfQ+9U7G5ks38uUEp0BNPj1BQm0nIzjmrt9aI+mxzouQxwfarSEyZ3AAZTkGq19Zi4USIcMvJ96hs52GLaY8jhSe9aaxnb7UWFcy7a081MDjHB+taE4ENoFzkoMVn6m81gQ0eSJOuOxqCKaVTtnbOfWqSuJ6FmzmjjjLFQcHvTrm+MciSRgkE8gVWVDLG6J949qW2LWSAXMe8E4BxnFQ4jTL1nqtvHOVdcI55GOlXo4YmmabzQYz90EjNY0kMU14koUBMcii+Vo2E0LkKP4R0pWsUMuI57aR5Yxkocj6Vp6bqgu4wDxIOtRWdytzZmN/v4xmsu0lXTLxvNXqeDQBc1pWW5t7pBnY2DVrWIg1tDLjJwDTpAl9ZOyDqMj8KrSXhmtY4mXBTg1pFEN2EgHnWRBO04rX0kxvZlFO4gEGsuzhMko5+Q8EVPYwTafqcka/6uQZ+lTLQcSdLVI1kYMAXzxXJ30Wy9kIWtq9u/LuSoY5B6VWuLZp7gOo4IqUy2Jo8Cy20jtyRng1agmD2csQcjbniszN3pbsduEk460BmjuAxOBIOR60PUSHWM5jugQ3BNXdRtHuYd2ORyDWOY5Y7ohATk8V0tsx/sw+afmAwKajYLmZCi3caROuCp4NTRoqXBjPGD1pBtjQsOCDmopJV2mRR8xq7AGoje6leRnAqfywY1Vh1FM8syKm4c9ancqAD1AGKaEYErNDeNGG6Hg1etE+2QOsjcjpTLmOJJ2lkGSenFJaSLHA7jgg8UyTX0y4EbmCQ4PbNWb6NbiAoevY1SaHz7VLiPiRRzirFtdLcQgHh14IrNopFWwt/KLowyB0q1bYmhkDcYJxVe5uGjP7sc9DSq7Cy3qMN1NVFiJEkeMheoBwadcQgoHHamxuJYQehPWphxHhjwOBWqZm0JHJvUAHkd6oaoCLpQzZBAGalBMcu3pzT7m2+1RAj7yc1T2EkU4XbaUB4FPEyxwtGe/U0yCMlyBwTzmoL5DCQOoPcVg9TREMMaqjEDgHrUomQpsQ57GkgQhWDdMciqlqh8yUAYwSRRYdxZY1EoBXIPepbi2EMO9FGCKkELTfKwxg1PcxkwCLPaqEZ9nCwUygZOeak811fdGMnvVi1ja3TawOD3qtJujuSY84J6YqQLxXzbMkjnHNRRPhljHOOtTLJshBPGR0qK0gYO7t0JyKoDRQhVGf4hWRIfLuZCVyCTzWmecDPSqN2QQQB061my0O08qzGMjPOa6K1tgzCRRkdCK5CzmP2gKvBPWu00idYU/eHII5FQwRxXicgawIkHyjqPemoqlRt4JHNP8QbZtWeZOuTkUy2G6RV/OqS0BjYx85B61LGjlSewph4vCo6Zq+E22zsT0HSrRJQh3G6UnoDXZ3DJNoY8sYIHPvXJaYqzTuT0BxXW2qGXTZEB7YrW+hPU5x48xbh1HFRzRlocqOKsPtjikUk5JOKgEhMBBPSsxsdpkkgfyicVfndUUllBPvWbpmfteWPPar2qggHbxQNGfagGQ5GQTWhJaxiDcTg+tZtvP5TAH15q9czGa1JUce1IEOgYeXtJzimHy+4zzTLLLRnJ5pzKCD7VLGiYFXgIAwBUenMElIx1ohf5CtMgO2dsdTxQwILuIzXpZTwOtIXIkBA4FPkjkExK5OetMnZQyhR1qkhCtJ5jgAYNMvRkoD16U8AeYoxgmjUI9jIQegoY0FsAPrUqBnvAR0AqvaAySgCtARtES3Q0XsIq3alZsj1pyyErtNJMTI/XpT4o8tn0ouOxe8Oyrb6qGY4BPWvQNfH23RCIyTwDx34rzMny5Ay8EHNekeHblL7SgHIJC8gmh7ErcqeCYJILWRXUjBOM/WuqByaz9PMRLCPaME5xWgABUFXHDpTSB60vGOtRllGetQURzAbfxqeH/UjPpVWSaMcEd6uRDMYKjgjIpoTGlyoIxwa5mfw8r6uL4Pg7s4rqvLJ7U37IjEFhyDVpCYkRHlhV5AGKmUkAetIECjAFGORTW5LNFBhB9KdSL90fSlrUgWiiigBDTA6ZKhgSOozzSuSEJHUDivNI9T1KPxC8rM6xmUBl7YFNIZ6YORmopbiKFSzuAB6Gs9dbhuQIYGxMRjngA/WobfQ3OWubppcnIBxgUAZWv8AiO48wW9ngYP3s4q1pfiSQKsd8oUkABgc02fwtFLcArMeTkgY4q1/wjFsECvIWwOpFMg2oZ454w8bAgjPBqWspLJNPhJglCADJGRUum6pDf7kRvnj4IPelYpGhRRRQMxpNLgXW4rhIwAQcgDqa2AABgDAoKgsGIGR0NLSELRRRQAUh6UtIaAMbWZybGaFl++CD7V45qcfk3bqOQSa9w1CBJLSYlQTsJz9K8P1Ek3cpPPzGky1sUn4QmmQk7vcVKwyhqK3+/SKJLm4YREZIrLNy4fI6+tadypKgAdapC2+bpzSGQvcSNzk59KfGsrMCwJHWpTbbcMRirQAWEHHamFx4AaDaBVS2BjuGXsavxZEJOKpxruujjpWb3Ajdf8AT0+tdbGrNbqoPAFcrcjyrpG9DXW2Z3WauR1FTLYFuY8sYjnIxgmqF5kMC3QGtO+INzwtZd8ckA+tQtyjShG6zOBjin+H2UXT5POaLZWFmMjjFRaUP+JidnTPNUxFzxJCSgc9M8VmW5zACPStrX8yWmD/AA1jWg/cFaSGylOQt4h9TzWtcRg2hYckise+G2cH3rYjkAtcP6U3sLqUNMaMB1kHPaoE2resFHBOaaCQ8hXk5NMtiRMS4596pbCe5avVzFj1qLT2IUg0+4JaM5qCxb5yvpSGPu/9cD71DeqPKDCpbsgOCPWi5UNb5I5oW4mU7MkSD61uGZhCVHpWFbn9+o963TGTAMVUhR3MkNi8DHrnpXVafMwQblwDXKgYvVJ65rs4EjltVwcHFTLYfUwfEkaum4evWtbwTIojEZ6d6zNeXEBXril8MTNFIMHjFKOwS3O4vIkVw6jFc74kIktffGK25rgSxgA89zWPrYj/ALPPOSBWavcrocfpsnlzEe9bbgypx0xXP2hPnkD1reWQxwgHg4rVrQlbnPXQIvAq8ZOK6GxjJgAPTFc/fD/SN3fOa39Mm3wqD6U+gPcS9hQRk559KwJhhuldJeRjyyw61zs5zIQemaUNxvY6bQJSFXdwMV0UudmVOa5bSpCUQL2AFdNCf3QB9KqW6IRPYRNNG27OBniuN8WWpjlMoHQ120MzQqQvA6muQ8VXIlDKRyTXW9YI5UrTOVQ5cHFb9gd0Iz2FYIGCK2tPP7gfSuZ7HShNQhMikDtzWIwxKoPUV0U5HlnNc/PkXGe2azjuWzptMCmAEjJIpLkyJMNoOKZpMw2hcdq0rgoVOAM0T3BHOavlkBo0dsuMHGOQal1JPkORjiquknEoHbFVTJkdISMHNUrllz61dcgoazJkDMQGxWF2zRorSRhGDKM561KEJQEc04kKm1sH3pscy7tucGtb6ENGhZTYG1jgDpVwyrjg1htMB0bBFSR3Khcs9S1caZfmIKlk5I61HbTJICMgN0Iqmb9UbG7IPWqE0zCXfG+B7UkmDZ0DlQpBIqo7p261nC9lP3myaa9yMZJ5qrBc0lIPQ81IoFYv2wryDSf2pKKbQHQrwKaZsNtOAKwzrD4zzn0qNtTeU4Gc0JMLnRiRAPvD86DNGD94VgJ57LkE4NRu9wj4yanlC50LXMajO6kF3H3YVzjSXDdQaieWdRjnNNRBs6Y30anIPSke+jmQfNyOlYFlMZJNkg4rYSC2xkHmnyCuNkvQCAwJH0pr6pFGpUDtU6R27sVZRjHXFZl/ZrG+5fumhRGEmqjdkGmjWGGcHioorETLkCo5bDyiAaqwrluLU55jtBNLLJdAljk+lJZ2yxgN+daKmN12nkU3FWEmZf8AaFwMAk5qOS9uGPQmrsluqOeM80m1cYwM1FirmZJc3BPAIqey86aTDE475q0TEFwRziremWjXLlIx8xOBitFG5DZYhSFEG4U+5sY7u0k8sAEDIqxd6Xc6UwF9CVVzgNjinRKAuVbANS1ZlI4oQyGRlY4IJBqwNPyobtWvqGlqJGljIyxyRUInijtzHjLDimhGWbIBwoPWtKyijt1wRzVSNszA9jVmQZIVTg1Yi3NHFMoYqA3bFOt7S2lGCQr+lQQSHbhuSOhqZxEyBgcP2IqGUhktr5LFlIIB4qpK7SSDHBFKt2PMaJmyBxmo8gXK+nrQgZet4ZZiFRSTUskPlrtkBVx7daksr5dPuBKyhgRT9UvlvZPOjABA6VT2JKwheY4UZA6iq84FuwHQVd0ufypyX7jnNVNcCswkTjk8Vm3YtIqPM8jAZq5DMIIsAZJrMWRTGDnDCrAkV0HOD3qkyWjStruczqGbCE8DNdNJFHcW4jYfLjrXJQeWuxy2ccgVoyeIwieVs6Dg1EyomVqwbT7loVbKE8VCOArgY9aLvzdSnL9O4qISMpMEnUd6Itgy7BdPb3CTqM461o6lqo1RonZQHQYJ9awlE0J3D5lPUU5ZgX6EfhWzehNjVLgqNvpg4qtO5SJtzYPaljYiPdjqMg1UmZ7mcLjgVkyh0RbYWyQcVCcbtx5ycmtMWu+2C4wRzmsyeGWNsRjI701oDNCw1O5sXzaTGMtwcHGauLaNOWuZZAXPJOeprnoyWfa2QRWpavMF2hiRTbdiEtSeSb7NGWUkEVSkMupKZHPAGQDVpkEjbX6d81ItupjKxMEIHHOKyT1NbGGTJby8jvVqG4VvmU4I7028iIUoWywPJqnDDIHCkkA8VqnZENGkslu7gOuW9QKvwoDtUcLnOazFtJgMockVdtZ5Fysin2NJu4loS61Mu0JF2AzjvVPTLZZ3JlGB71akhUsJCM56g00yOnyxrj6VnYu5V1XThG5ltzjJ5xVBC6OFkPPrWpMLsqNwOPrUKWMsrDKnHrWiYmS2sZBDZqW+RpAAV24/WrFpaLGwDHPPert1ElwgTgbe4qG1cEjDjKwptxg9cim3VwXQqBkkdTWiLGNnKu2OwNV4dPzdmFzwehHNNNBYxNsqnIzVmIkja4wT0NdCdIgi+8cn6VFNZW7rtAwexxVcyCxnWzpGxWUZGMA1fSyupYC6ZEJHI9qmsdHEiAuQ4HQ1qRSNHCbdV4HGPWs3JFJHMqzxqUEZIHTg1WmRi24xY/CupWPYf3kIAPJNQ3kEbxnywM0lMGjmTbGRjtjOR6Ckia7spd0YIA6j1rpdNMJRlKDzB1BqrcTQF2DAAjtVOVwsV4dbEi7ZUw46mrF9eLcWahT8x6msy4hS5kCwgBj6VrWGlZtAspwxH5U7aE31M20aKOfZOpKvxnHQ10Vo2dMmjX5wo4FZVxHHC/kSKCR0PrUdrqEtjIyBTh+CDTTBonuYTNEs0fDR8irem332iPbJgOOCPWo1kErDYBgjkVFHpsiTtcKSAOQBVE2NWSGOZSsigj37VianEYZIwOgOK1bG8W5Qgn51OCPenXdqlygBHIOQaadgaMWxmCal5Z4LYro760iS1BYAgjIrkrstaayrFSBxg11lzJ9q0pWVgSBkjPJobJSsUIbYM47DNP13TpbezjeIZVxmnW0gkWN1PPGR71t33mXdikYAG0AgeorKTsWlc5200/ydNS43He+ePSs1h9uuPKdeQRk10MyvHZGHGAvINY9pj7RIDgM4wDQncbRqQxx28IiQjgVlyqDMwHY1JLM9jNCkuSJDjNNZMXMmDxnI+ldEDNj4ZvJO3OKs3N3KsAlHJA4PtVGRVI3elPWTzoGWM5xwR6VElqNFK7iZ1F0DlickVdtC0kCOOo61VjErI8YB2g8VJaM8KNET7iosVct67CW05Zl5A61hL513BHLEMFeDXV3YE+leWB1XNYWllY53t2GAeATVIGPsQCpMigsByaszON8QyQrDkVVcPaXTQjnJ6+oq4AtzasCMPGOD61TQkzNu5GBOwEgnmnXLIlgjIPmXk1bt7YvatIy8Cs+Z0lQCMgLnBqRlyOTNsrPwSKijlbfh/unmmgGUIFPCimTmQECNcjoaaEWLu0E9oZB0XoazBDLEpDdDyK2rSUjTHgkGCTnntVO4jMiBVIO0VQi1YSMIRGR1FQywvZXfmrkhuoqWBvJgEnUjirLpJcoGWMsMcgDNK1wTM6QtJKWU5B5xT7e7AiaKRcHOBxT4ogCSvQHmm3EaysGiA4FLYZMhwgC8c9asEbiCeg/WqCSFl2GrcEyzK0WfmXiriJiXGDF5qj5ielS2wc24Y9TxUcQJYBulWiTFII+wOa16Gb3KLWr28xLHCEdahuFSRCVwwFaV+PPiwPSsO0LRyPE5I5PFZNWLTHsMqCnBHBpiIIyzEAMealPyPgDg9abIC7gRnJA5qG7DC3LLIWPIPapmXe4Ibmq0MoMpiA+cdRVmG5h87ymXDg9cUcwFiYiS3C4AA6VWjiAYSOBkDpU1wRvABwPWqkpyeGzgVNxlsW63MoOQEB6VLOEjYKpGPas1DIi8SEA+lJJPgZYkgd6dwsXJmEaBhye9QSbTGx29RTUlE6Ag5GaW8mVIlUDnpSZSMmJDHciRTjB6V0NtqQCquCzEYx+FYDcSkjvWhpjYuVLDIFS9QM++LHUJCRgEnj0qS0Krlz1HSl1QrJqMjKcAmoY+DjtVJaAxVOZjIfU1YkuS8RA9MVARk4HQ0ONsZqkiR+mO0cpAGcmuy0pwbSRe+CTXE2cgSQgE5PSuw0YjyHB6kc1p0J6mDJJ+9kUjjJGfxptpbPcCQjotS30YE0gjHIJqtb3MsJIUkZ4IFSMLZz9qAThgcGtDUSTCC3XArNiwL3zV4yeRWpejzIc+1SwRikAjPerkM5Fo0ZGO2aj8lfJLE4NMiYFG9qEBb04EgipiAGK1W09yHPbJqzMCHJFSykRQgK5yc5oj4uM44zSRkByTzS7sTjA49KEAtxJJE52j73B+lMnSGFEYjLHB+lSXKszAAZ4qLEbLiTr2q0rCYoAmYMoxjvUN4zSOFUZxU0ZWF8AZBp8UYkcnHNSxoXTYwq5K81ZmkUgqRgiq4uFhkIPUVQu75nuDjgYqRoveWMbs8mnqnloT3NZkd05IAbvWnDL5jBWIwKpIBgGcbuua1LLULuwhYQMQH4OKozKu8be/Su10DQorjTiZVyWGeneqaJMnQtSvG1QRlyQ5JIz05FehgLtGTziuX0bwxNY6gZ5OQDgfSup2elQwQh2+lMYoO1SbDTHjGKzKK5gaRgViyK0YYZdgG0DAqvFeGFvKAGPWpzcyY4P60JoGiUQN/eA/Gl8g9yPzqsZyer0hn9WzT5gsWhAO7U4Qxg8tVPzlP8RpPOGeppp3YmjUDrwAaf2qlaKWbdnIxV3tW62M2LRRRTENIyKpy6VZyyGRoF3nqcdau0UAZFzoMDZkh+R8dhVM6drMaERXRx2BIro6KdxnK21rrqSFmfJz61oC11eRcPPjPoRWz+FGPc0XA58aFeTMTcXjkHtx0rSsdJtbA7ooxvPV+9XulLRcBaKKKQgooooAKKKKACiiigCKdQ0EinoVI/SvDtVh2X8yjsxr3RxlSPUV41rkGNauUx0kIpMpGGFG0g1XA8t8+pqxcDZLtHXOKgnQjBFSyyRmG3LfnVJrpfOwOgqYh5E2niqj2xVsEcGiwyW4uwQNvQdaktpxcARgU1bJDFuY1YsbdEbcvBFOxLNGO2KW5z92siM4viB0zWuZZNpUn5cVkocX5A6ZrFvUvoTamFDoQOciuh08k6euewrntRjztkzjBHFb+lHzbFc8DFJ7AtyjdsBN681nagvAYdDitC+QmU47HFZ98x2KvvzUrcpmrp0omsyrDnFVrBzb6oyKMgmremQo1gWQ8kVW0/EGqkS4PPenIk0tdOLPIHUdKw7R8R5rotYAazdsdq5ywGVwfekgZWveZlOO9anlhrMH2rM1AbHB961LRjJbAN0prYHuZNo4Fw+71PWoywN5kcc0SgR3DqOvNQxkmcE9SeapbCe5o3CjyNw9KoWZPnMPrVycsYvaqtiAbkj3pgPuQeCfWnSSKLXB64p9+u1RVdoWkgBXpihbgyrbnM6tXQLIBB0zxXORnZKAPpW5GGFvuxninIUdzPlI+0qenPNdNZTYjC54ODXM3JAkBxgmtqxDPCppbob3JNcjV7UsDWXoUjm5CL+da+pQkWTFjnisbQCFvBk4GaUQex2ZiljRQc4PU1S1eL/QzySa3XeOS3ULyQBWdqEKvZuTwRUdSlscDaN5d5jGeTXQFRIgPqKwIVJ1Uxr1yefxrplj2RhWxwK0exK3OZ1IbZSa0tKDyICvAA5qrrEajJ960NFIKAYwMU1sJ7k1yx2Y5rAuhmQmurvUj8g7QM1yl4PnPPeoT1L6G54bQyKD2rrFgKDr+Fcf4eufIVVPQmu2tjHLEG6kiqlsZojVTvAzwawfE+nqYC6xkYPJxXRxRq9wFB6EGrHie+09NIkh8sbyhGcd8V2x1pHJN2qHj56e4rZ0wEw4PasXBBI962NKcbNtcsjqiPvMqpJ6Viy5Jya6W7jEkR4rnrlPLYg9qhbltaGlpb7VB79q2lYMMt6Vh6UCwHPGK1ZJBEpoqBEqamMxEjsKzNFYC6CnoeK0bpjJATjjFZOnNtvAegzRTeoSLZ1hx71CbwzPlTgmrL6PtQkHNVhaLG4AHOegoUUxNjwJpBjNRyiSMbmXp3q7HHKuA0ZGehI61JJGrx7HFU42FcxjK7AYznNOCzsMrmrpt1RsqMg1aggDKOMUrDMRhMOCDx1ojhkduScVu3FrGIi2OQKoxqAxOKasJiQ24CjcadNaKy5XrUu7I24qe3jBcA9KbSC5nJaqMZyKU2qB+gINbstnHJFlVBIHUViykxSFGzgHHNTdDI5LOIqCvU0RWiqS2KcCS2e1ThGZAQfqPWqViSzaWhkAKMCB2zT76xKp5ij5gOlMsS8L8MRk9K0S5nG08nGKluzKRkw+WYxuHJ6iobmFSSRUtzH5LnjHNQmUSHAoTAhWIKwwOasIGAJB6VGSQ4281IkmDzxitEyCeCTJwRgirqwR3KkN6frVVUyu9Rn6VasiA5DYH1qGykZlyjafdAxn5D2qO5lWdtwGCe1T+IAPMQxnOOeKzo7lWyGGDSTKaNC2ZcbSeamVVSU4P4VmgnOQasROS4ycmrb0J6l6QA9e/eqV2RGm5Wx7VNLIAm09azJkllfBBIFRcoEfzGz1rb0jUTpl3Ddhd4Qgke1YYBhG4DIHUVYiuSMMi5HcVadiLXPR/E3ivSvEnhlreIkXWQQCuCpHpXKQytHBHExySME1jC5UPuEQVz1IqzDcyIpyufQ1m3cpFm8DwoWY5GOK56SfFyWI4J5rTu75pl8sqfris8WjSOQwIB5ziiI2iVSrEMMVM0gK7xxVKSGWBsLkj2qSFtxCtwD1q7ktE6zFhlabJdhUKjkmrZtY0tzIhBOOlZn2aSRiw4Oam+oEcYYSbj161bLLIgOcGoxCV+VutMlhYYK5qxFiO4kH7thuHY1YQMcYHBqtZyAYEikkHritQzROgEYww7YqGxpCRQvG6+Yp2HuOcVWvFM0ojByAetadibmcNC8WUI4J7VWktjbMynJcGs2ykZU9k8LZA5FRLgHDAgmtUmST7ynPuKgazZzkocfSrTQMfY2wnYBeSamFnGZzFc5QjocVJYobR0YDjOa1r5Ir1DKgAkA5qJNAjJMKW4KhwcDrWbcW6lTJuy2c1fNsWcgkgU4aap7000DM62u9o2yjI+lTO8Uw/drg/Srv9mJkZHFW4dPgAztHFU5IVjPAkW0ClPl7GoUyDkDn1rdeFXh8sDgdqgFmo4AqeZDsZxluNvGcegqEpOSSMnNbItvLBJXI71PDa28w3KQD3Bo50FjAt9PaRizDBq3ZzfZJypjzk+lbX2JV4AwPWkNrGDkqCfWpcwSGXFlDdR+dDhWAwRWS9oWJG8gjpW5HDtOVOB3FNe2iYkkYJOelRzlWMJdO+bJOfU1a/s+38nOcNWgbZBgZ/CmvaKU3K2M8EVXOFjPgQxMc8gdBV4NbywkFcN9OlLHEqOOhqW4tY2XIIBPU0uZi5SkbRkXcSD+NEcals4pImaN9jSZAPrU4ePf83H0oux2HqI3xGw59cVLJH5AGVBXHFU7idACyKT6cVXfU7hk2kcD1ouwsaQhimQ7Gw1Ilu0fDEkGqMd6V+ZRzVj+0yyjKjIqbMETS2KyLlWwap7HtpkIBcA9amj1AtlWUCmPeKjhhg+oNJJj0LdzLEYhKVwR1GKJIYLmyEkJ5xyKaJ4JjhyCD1FQRXEFtOyhvkPaqswE06Z7GcRyklSTjNadxOoIkixn2rNnEF0pIkAPY56U2J1gjKtID6cinythexc+3MRiVcg8ZqNyC25ehrP8A7RiTKuQeeKil1aMDavGKnkYXNGS0DETQnDHkj1qlc2sNxnPEnTPvVKTXJk4Q4B9DVcaizvuY4JrRRE2W4oHtbpDjIBB+tdGH3qCBgEVz1tfRsAJG5HQmt21mDwDaQRjHBrVrQkp6nafaGW4RsSQ849QKyLq7+0yCVVwwxkV0E0fAYHr1FZN7ZLbSpOikiRsMAKlIYunygEyq2WI5FbVhciRirdTxzWVfWkdjB5kPBIyabp8ss7RMDtweT60xdQ1ENpOp+dHkpI2SB61txSLPGJEOQRmo72O3luiJQGTA596z4bn7DfG3ORET8p7c00DJ9QsYrvG4cjoaoSNdWOxSx2k4HNbxiDKJFOQahvrYXduUIwQMg0XFYpQRskqSqcL1YfWtXVL6WKwiltyPl4JzXOpLch1jfjacHnqKluJy2myfvM7DkrmpauNaHT2yfabNjMRkjIOa5u00y4bVXIJManI+lTacb2+tAUk2qowDnrWlBcG0ZQwy3Q0krAyDULeOdAkw/wBWcg+9Z0nyNuHPHWruoTFrsZ4VgMVWvFwiqvJPpW0CGQRE3MEgX7ykkCi0AihNyh5Iw6+hqTTU+z3TM33SOagkheN5JU/1L5zQwRctyJYJGUdOcCqEUhe+2kH0qbSJ1hEiSHnPHvV2O3iebzQADmoYyGa7liJiBwQOmazJHbzUZvl56jvV/WURdTjkVvkZecdsVVulWRAAcgHg00Nok1S6jM1rL0JAB96u2xjufMjicB8cfSsXVIHa3hlZSAuOgo0yQpO8kbEEDAzxmqbEka087Q2f2dR3INZkVsA4ilYqrnr6VYiuwZnSUZPTNTmKOeAs2Bt6VDKILuJbYosDZB71MZFtoAxAJPBqqhO4q3Kjp7VC7PKSrHgdBTRLLF1I8SBieHGarWjmaRlVjz1FLdljZAv16D6UzSYmFxleQRzViNiKERx/vTlOwrV0XWI9KlkkaMSIykYPasK6cq3BwB1qK4n8uASgdTyPWlcDQtEV5pkHR2JH0qpHiK/eLPAODSW8xBDKcE0gVhqHzdHOcmhoY4Dyr0hxhSMg1VYtaXnngnYTzitO9hLxAD7w6GqcCiaB45OSOOaEwZfR1kAeM5BAIxUwzMrM3UDis3Sw9vOYGyVPKn0FaEZKuV7E1omZtDY5C2Q3BqtqFoI5VuEHUc4qa6BEgaPp3xVi0Iu0dHxwMAGhq4kZSwmYFt4UDjGahWI2c27zN4PNSX0L21wQQQpPSgeTHEXIBHYGsWtTVPQarWgufMJw568dafIkUk4KryeM4rPjiae8EjIRGD6VqzeVtCxAAj0pNANuwI0CA5B4BqpbRNHuDHIPTParEgcxjf271EI2GCZCw96Qwjh8uB1dgSxOD6U23gSOCSJ2DZ7E0mUOVMmT6VXihYT72Yge/ShICa3AEphT7q96S9UgAkcDvUh/1ymNSB0Jx1qxfQh7QqpyeuauwrmTIjBQw69RV20GEMmOQKpW8jSTpG5wBwc1pywGG3baeo7VLQ7mNIGlnZj0ycVIUZFJ71JBGzIz4JI4Ip6Dch3dqYEEYYoCw5p04CIAxx3xVy3tjMQydB1qnrKESIB14FUhMijmQECMDI711eiSkxAHkkVycMKxgE8n0rqdD2xMrMMnHStOhHUq3SmO8lGMkkms5I2FwRjknNamoNi+kfHU5qiZP3u/vWTKKrho7oY6Z5rXm3NaAqMnA/lWVOxFwpPQ8kV0GmpFORHK21SODQwRjhC8RDdO4p0NophZxwBV66iit714VPyY4NQeYdpjXoalMorWEg80jHQ1auWBb5fxqlahVuSue/NWpwARjvSYIjQfPilDbLkDGaAR6c5pkoxMG700BbmkaNw3XNMuY40iVwuXPeoZpCFDEYzWhdRL/ZayYyxAxV30F1KcZXYcjJ9aSOcRSHHU022IJIPXFRvGTMSBxUvUY29RnBkRfyrJZ2kc5HTj8a6OOMmEgkdK52YmK5cDnmmkIkjXZ9atRSuo6mo4FBG5uatCMEgA8mqC5q6LpV7qtymwHyweTXren2YsrNIh1Awa4zwXqMFowt3ABOBmu6mkEcZk7DmiWwIU8igAU2KTzF3D1p9ZNjEI96iccVJTSKzYyhdAj5hwaW1LSqQWPFTTR5FNtECsRQkO5KbcetAhUdasYzSbavlFchEKjoKcIx3FSgCjbVxSJbLtugSBQB2qWmRDESj2p9ambFooooAKKKKACiiigBKKKKBhRRRQIWiiigBKKKKACiiigAooooADXl3i6yNrrksgHEhzn6ivUa4vx/bqIIpwOeh96Y0ea3Cfvtx781DIQXAIFPupMOR0qlJIA2SahotF2YKihgKrzMnk7hyRTftHnJt7CoJARGVzSZRIk4kjIHFOtpjGSpqKFAsec0RgvMAOnehMlo0klYnaehFUHPk32ScgmtONFK8HBxWbcRg3YVvXrWTWpS2LGpYNuG9SDWxoTedZLuOBjFZupxYtVwOMdfwq34efNtg9M0NaAtyfUIljPH51i3y/Jn0rb1EfMPTNZN6mYyRULct7FvRpCluSRkYqtITPq4CnHNSaPP8AuiuOnFR8RaqGHrzTepK2N3UAx0/Zgk45/KudsSV3ZHQkV1N3MGsCQOcVzFn+8aQehNT1H0K2pMHwfQ1o2zEWi7RnIrM1IYYAVq6VhrYKeeMVa2B7mSFBviXHBplygW5BXGCamuxsvTiq0mfPBJzTWxL3LzrmDJ6YqnaYW4JFXC2YMe1UIjtn49aYFu+YGPmkgkAtSD6UXQUwEnrVeJS8BC9qFuBTIBuCRxg8V0NoymAA46VzhJWU+ua17aQlAc9qp7Ercr6gB54YetaenTkKAR0rLvmyQa1dLg82IPnkCpWxT3L+pNvsifauf0r5Zs+9dDdpmzZT6Vzmngm+MQ7nAqY7jex2tnchowM5PSpNQBazY+1V4bRrSJWxkHk1cmX7TZnbxxmpe4J6Hn0ZKaoSODk10ihpUDMeMVz1xGItXOe5NdBCQ0ICtxirewluY2tDC7cZq1opUwAnriqurBgDnkDin6I/yY9DRHYJLU1bmQmMgVzl2uHJ966G4iYLnPGKwbsAMcVK3K6FvRh5jhR1yK7izAhiAb0xXDaG6x3G4+td/bxrJbB6uWxmtxUkSOQ4B3HvioNa0f7TYtOzdBnFNkndGGYwBnGa17iW1bST5smDswR+FdVKV6djlqr30zxqXAlcehP86v6Y+CfrVO7Ci8lxyNxAP41NppIYj3rGR0LobpJMZNYWoJl8jvWyTiLNYV5LmYr6VktzToXtIRiAQevatS4tjIv0NZOlSkPjtXQRsHTFOewo7mXMmy2Kn0rDt/luOPWujvkGw1zkZxclfephuN7G+1+hQqOtV7AoNSQzfcJHWs5i0PzAE89KnjuUm+U8Ec1cXqDR6LqVvpkmmApsBAyCOtcNeSAMY/Q8Gm/abgRFPNJTsKrtISeeT605O5CRLGTgBhxUsc/lkqeMdKpifZwCaa83mngHI4qblJFma5aTPcU2JFKkg81TEsiPyuRVhX3KGQ4PpQhsnETenNSA44BwahW6YkKThqcY3dwT1PehsmxsaZGZISd4yM8E1j6jGXu2UjBB6inmK5t8PFIQD2pRKGJ83/WdCTUdSkZ2WhYhuVzViG4jDA54HUU25jBJIPHpVMAIfatEJmz5sW8FD1qZ7kRR+Yp571kwqSw2nirDRvt5OQaTVwRVurmW6cnkCoEkaJ+eR3q2YwB0xUUkSuCMdaaQyQOrYZW5pJHJ5I6VWFu0bAqSeeanBYDLKTVbCL9pqAEflhMEDGaWUsULEkE1HBJEU2hcN9KkMbFSW6HpUPcEUF88vudd4HHNR3UEb5dF2sew7VfUSKdqjg0G33ZDcGmnYbMmF2ifawyDV6Bdz/Kc1I9jGAG3VNDGqMMce9NsmwCHcw3j8aSWIo4KsAO9XHZZIwo6iohZCRSxYgCouUZ80KS5ZWIz2qGEtC2NuRWuLWIcAA09LOMHgUOQWKcclqeSpJI9KngBIKiPI7HFTi0hVt3lgEe1Tbwse1BiobGkZ00aglSOR7VFvl27cEjoBVmUsOQuT3pElZ8YjAIqkxMrCOd8lRxTRYMXBbgHrWgjyA42cGpREp4Zjk0+YLBbW0CxbCc5FRPphGXVzj0qeOABsc9aneNtvyjk1nzajsZZtYwwLHPrVo2EBQFVzn2qKcBWCkEEn0q7bDCbTye1NyYrFOO0jjbhOD14qSSxLYljABHpV8R5HNSIMDb2NQ5sqxDZXbEqhTaRx9akuYVdjLtBLUSABgQBmpTgx4JxUuTBIovgkBsA1SlvSsvl7SR2OKtXAWJ9xBI9aikhWRAyjg9xVJsGiWFFkiG5evT2qe3jxlQ3I61WIlitsx8nHIqWwIIDMeWHSm7sSHXEao+cYzURIPCnipLuQRygSDKkVAqxKpOeOopWY2XIShXazc9qaciTaWwO1Zklyqygg4AqzHexMQ0jDIHHNFmBoQKwlznIPGKnMYHOMGqsN7bhvvjj3plxq1vG4+bIqbMaLPmNG2CmVPWoL2NRD50QKMnJA71CuuW7PywxVgahaXERAK5PGDRZj0NKweK/sAdwDAcjPOazpppIGPmLkA4yKzfPTTLgypN8p6qDxUkniC1mhMbLkH1FHK2BpxTLIoK05nQEcjFc0uti2lZUGUPSopNaLAqmcEUKDFc6OcoRvWQAgdAaqCdeS05HbFc4b+cNlWP0qKa8kkIY8Hp1rRQFc6Rrld2FlPND3DCPb5hINcyt245x+tSjUmPB61fIK5vxTWifNI3zUpv7UMQAD71zkkxk5zjioRJIjY3Gnyhc6eTVIET/AFY+lZlxqiM3yrj6VmNcMwwe1M3gnpRyjuX/AO0mH3ScU2TUZCcrxVQEY+6KRj6UWFct/wBpzEYHB9aikvrgn7xz9arEnPHWjkYJNNRQrk4u7rtKR+NAuZyfmkJPrmq7MRjBphkIOM1XKguXDdSgYDGmG4kJ5kNQx7i3WpCDnkZoskFx5mYg8k5ppBcgAnPegYz0qQEBfl60rIBu3AwTSqoB+lAzznmmqSJiD0oAnABXmrunahJayBScqexNUwARxQVz9RTEdgkizQCQHg0LsLFJQCpGRn1rF0a+2sbeU/KehNbE20AEHIqWrBci1C1ku08uE8Y5qlCVtJBE3GBgEetakUhGdpxkYzWe1o3mvcT8qDgCkhlmGYTI+TkjpUl3DFNZZYYkxlDjvWSJTBfhU5RsVvagEigt9uCcA/TNMRBpt1JHa7bkHAOATV4SKwBVgQfSo2hE8JixzjOax4Lo2V6beRiVzgE0dQLepW5x5iD64rDuQsMcjZOXB5966vh1z1BFZmo2MZt2YLnHJGKuwil4dv3hiKEnaOQK2iBcMJw2AOTXN2CfZ7kK3AY1tWIMrTRqx21NtR3C9njn/dqOV74qASEMrNyF/lUlzEIQdoAJ6+9QBuAw7dR610RWhjJ6lmG3ku45GAKhjgfSrhgjW2+ys3BHX0NPsrhVSNWXEbDk+hqrqkixzHafl7GueTszWK0M2G2aK4MR+bB4NbVtbllJyCBVCGVZYyUBLKOTWlp+1oFcE4J5pNjS1Me+TN4Im+43GfSoXtmtyVb7nUGrmsRlZyy8g8g04o13pwkOPlGT+FCZTRAsy3UJifBCjAFMGmrJbymNdrqCQR3qPT0jafcp5J5Bro7aMQEyMoCMmCD602xJHEQzNLJgDLA9T3q/cmaOGPBIB6iql3btZ37SIDtZ+MdKvXbm5WNYh84HNNaiYWsikOjjIIzmq9ur+aZCMpk4FTxxmFQ0g+bvVto1jttwHB5ppWEZ18xeAjGMdBTtPLRQ715OOQKJY/NXeDkL1qpaagLORgy5DH8qdxMlFyZXYPkEnPNTEoVAkPCjgetRy2/nA3CkKG5Apxtmmt1kdSCvA96LAU1u2a8CKcDPSt7yDdx7kbBjrm5I2t7hXAOSa6LTDJHCd3VuSKfQC5FIr2zFvvxjBrJtgxkeQH5STkUt9cS2zFSpCydTUulx+ahC/WkNk0Mq7sgZYHrVtQrZkznIrOmjNtwpySasRExqp9eooTE0Twjc5DdMcE1EFkt7obM4POasTbfLAT71OHz2rE/eUda1RmyK+2XMDPxuHWsIIwH708Z4FbNlGTG0j9CelUdVsXOWjOQOoFS0UmSQh57dpIcBUHIzVGOZhl05OeRUNs91AzRxSY4wRmpIVaGcFxwx5FSWi7bSG5hIYY/pVKSR4pWjQ5FaxjWCPIAw4rHuYZI5TJGcg9RSsguMjhEcoctyT0q1dykeXAwAzjBHpVFX85xgkEdqW/LKqM7EspAB9qQjQMxiiW2IGDyWq3CYnXapyB1qGGCK5tw7sCSM0+GNbeIlQCOh96oCrf2cQzJHw45pYWke33SMcEdKffybbcy49sUWIEtv8w461LAghlVZtigYI5pxhODsXIPJpLiFVlDxnGeuKsW7AROxbGKS1Y72K1tJIs5VVwAcH3qPV9ocOevYVaglDOQMZzVPVlXepc/hWjVib3KcLkygt09K6nT3TAc/dA5rlE3SMNvHaultMRW6qRnjmn0Ah1C7WS4LKvFZskw3gr0zVvU9sbAquARzWPG5acLnjNSMvzqSiTMOfStOIkQBlJBA4xVW8CixUjqOtWbJvNtQDxxUsCFmaYsWJLY606xjwj+Y3IzjPemg+XMy4oU72449qkoqwp/pTMTjk8VZmLmTP8Paq7Erc8dzzV6UAQA+oFDGRKAcNnmorjImVu1PCMgBB4zzS3QDKpHahCJpwt3GgVduOuKmmmEVsIDzgYGaihkKxgsMmo7zLuGIwKp7ARwqTJxUhBD4PBPSrOmWguFLs+3A/OoHXbekN0BqUBFcma2hY5yDzWMkZmk3YJya6O5VTbMTzkcVm6fEAxLDjNWmJhb2+Fy3ApRhLkHsKtzSR4wuKq7S4Jx0ouI2dOuFa9jKttx3rvbHVW1eVdPiOSgG5vbvXmunxAkkHBAwK7f4b4S+u1dgXxxk0NgdvHaNFEFHYYzTTwcVeYgDmqT4LEj1rJjTuNxSEUtJSaKuRyDK0yBf3hxUzj5adZKPNOaaWomxxBA6UmKvGNSMEVEbYZ61pYm5XANABJAFWBb+pqRYgpyOtUkK46MYQD2p9IKWqJCiiigAooooASism81YWU5WUgdwM9RVKTxbaRrjOTTsM6PNJkVy0njO3xiMZPfipofFMLoNq8n2NIDpKKwl8Qg8leKSXxArKFQYJ74p2A3qKhtSTbozHJIzU1IQUUUUAFFFFABRRRQAVk+INNi1LT2WQgbAWBNaxrn/ABhcyQ6M0cbENIcZHpTQ0eM3ZL3cg6AE/wA6pyRAHk5rXurcK5J6kk1VeJFILDNJloqwxFRkZINJccLWhGYljIAHSs+6I7CpbKGwnMZp1qGMhIFSW0a+Qc96LcmKQjHWkJl6JSeBWfdSFb0BuMHrWjb5LE1n6kAbkcd6ze41sad/J5mnAAcEDn8KPDjGSNlxgAkZpkwI0456YqTw2SVIxgEnmpYIvajGcADmsu8IjtznkgVs6kAiHByR0rIuQr2xY9QKzT1LYuhmJgwxzmmyAR6riToTxUGiki5bHr0qzeAy6ggIwScVbJNy7jDWRER7f0rnbPCySDocnP510YhaGyyxzkVzkeDdTAcZNJbj6FbUypOR1FX9MXy7fcOeM1Q1CMAZIrQ0Vt8GG5GDVLYXUzrsl730yajuoxGykHNWNSTyr3cOhqrcyEgZ65poJFlBmAE+lUUIFyc9M8VdjyYAKoSDZMD70xFuckx4ptpIqQMD1zUrKGhB9qrww+YrKDzTW4FK5x9oLDoTWrZR+ZCAOpFZVwpjm2ntWrp7lVB9qbJ6kF9EUXkVo6HMQoU9MVU1CTehXHSl02TYoI69KhFHQXZzasR6VzGnkJqQduxrpCfNsyO+K5qM+XfFT2NStxvY9JsminsxnHTvVa5zGrrGOMVn6XdtsC9q0p2P2dsckiok7MFsefaif+Jjk9Qea1bGQmMemKyNRBXUNzDqa1rRcQjHpWvQWzK2qklT/Oq2lSFCcetT6nnYQag0qFpGOOgPNOIM6AkSQcntWBqMYVzj1rdcCODGecVh6hzzUW1K6EdgSrgg8ZrutKu2Nqqt0rh9KAknCnpmu1sUCRYA4q5bGa3J7sXEmDEPl71Q1ETyWpiTOcc1oSSzhDHEMk1FIssFuTKOSMmtqKfKYVmlJXPN50KyMp6g4NTafxLijUDi8kI6k5ptiT5ookjRHQGMmID1rBv7dkkL+p5rbEx8sCsvUHLZA/GsNma9CPTwxBAHIrftCUUlzjisLRyfPYZ4ro5bZpIcqcHGac9hR3Kt04kU7TnFc2RtvtvvW8IXiLBqxLkYvgR3NTDcp7G+YLbH3QfwrNu9Pj5ePg9eKuiORjg8VHJFKowxyDQmDKMM7phGXPYVcjtPPbLDGaIrbawc4PpVh5hGuQMmm2SQzWkcZwACKII7cDDrj8Ka07PyRgUDDLQhizeSCdoyPTFUZQEfdHxntWnDbJJ169qVrKMNk072AyCJGO4Lz61ftpJCoVweKtpHEgxjP4U8rGenFJsLDGkV4TGxwR0NZksM7uSOSO+a0zCsi4xz2NV5IpY8lWINSmOxWW2lKZfNO/s8MoIPPpVmCSQrtkGSe9SiPHI4p8wrFaG0aPr2qUquMMc1IGboe9DREnIHWlzBYhaGMjgUxoUAPy849Kn244pwTPFNSCxUjSIfe4OacTGGIABFTPaqwzUZtscjtVcwWFjSMtuAx61JKDjA6U2FcAjHSpCQR1pXAjjLDjFJIwHXrUoKjr0NNkjUruH5VN2BWcgg4pgmBG3uO9SmMlcgVEYMc4qkwHxyEHcDxU8d2clQOKbDBDJEQWww5xUUcsSMVIyRQ0BbUk4OKnWQgAkdO1U47oE4IxU4ni3Y3cms2hljzY5UIBwR2NVWm2sQBgUsiLncpAP1qvNcoFOWBIpJDJySeexp0YQc8Cs0XvGGbHtTxcIVJElXykmx5iBTggioxJHu5OCKw5L5lbCtkd6ha9kzkGjlHc6XzM/MG4FSfbPL5BBI7Vy66hKB1z+NBv5SQc4/Gp5R3Ojlube5YCRAHHIOKb5giYFGBH1rnjfO5wTz6037TL2Y+9VyiudVHdgj5mAqVbuBfvMOa5EXcoP3iac12zrtPX1qHALnRXd2kTg7gVPvUo1O0MQG8ACuRaR24ZiRUZJ6A8U1THc3bjVIyWAbKnpUdvq6267W+Zc8ZrGBAHPNI1UoCudBJrcBX5R+GKqjWQkgKDgHNZKgdSM0FhngYFVYRrTa20q/vFz2FQHU2K4A61RBHpR5mD0p8oXJmnd2yTimMWcfeNR7s0vmYpWAUPKp/wBYfzoeVpFCsx4ppfPFRZ5NPlQ7koHoTTtzAghyCPSo1fFBPIzzmnypiuSmR3wWYnHr3puR06UgyVJFRFju20coXJxtoLKAVwB71ACTwaCGwODRyhcm3r60x3XHFMAPdT+VJtY9BjFOwB5nFJkmmFSDzQCc4qkhEu9iMZxQSR97k0AZIz61cFpvTcpzgUWFco5yakSMvyvamENvIIxg1NHuHIosAgDAY2nNIckdDVmOQg4I6+tTiLGSEyCKljRQCHqRxUcgZTz0q5IBggDGaryJg4zkmktRsjAB603bl8LzU6Qnv0qSOEI4atLEDEgYYJHJHSiQmMAkVfjkV7gZGABim3kSlhgA8c4pNaDTM/zM9BxT1JBznrSpEGBCjpTCNjYPaoGWExigqDzjpUaPxUpbgUDQgJBxUgOKjJBpwPSgBMssgYHFdFplwtzGsTNz6mufIzU0MzJKixttbOAaNxWOqMfljHUVHMGmt2jzyRxUVnfeaPKmILgdc9asYI5HrRYDLmgNtbBtu6QHOfShdQeVQJeoPetUBZMhlByMVjahALeUoRgMeCO1IDpNMmWbuOB+dZ91Yw3F6Hzg5wcVU0y8MLFWYjAxmrcGDdqxbIdqYAlz9kvDaytheqE96vYDL6giqniGyW4ACjDr0I71W06/aOUWtxwcYBPemhEGp2bRyrJEMAHPFXtG2xwO7HqetWZ0EilT0NYeofabMCKAEo3cdqa3EauoEMylCCDWcFY3AA6DqKfZMWtCHYlhzzUkQbzBhc56muhKyMXuaEciFFCgEHqPSpbzT4pLcMOSR+VUYx9mu1U9HHOavtIfJcA5IHArmktTaOxj6bmF5YnGDnGDV21uYo4JrfOGByKpzCQFLhxh84IHeq13G8txG8RwcAMalK5d7D57uWWWRGBKKOtTWJkGnSNnKscYB7VYsLRnjkjnXGRwfWsieWXTJGVX3Rk/dp2sF7lmW3+xSx3UQJTqRV+4mu2jSeRsxseBnpT7WSPUNNb5QDjgelUFM7ac8QbJjPAJqWgRPfRJJDtIAJ5BrNtiIWLd1PerQla+8sL95OB71He25aAtEMMh+YetUgY+5zNGDGckjIFMhlabTZQ4w8XGPWobC48shn4AOOaUMS05B4k6VQiOLLJhW4Yc1RFsySusgyp5BqxYsVcxuckHFLdzMAU7U0IWMM5RWJEY4FbVyoFijIoIAwAOprCjnKQCMqCR3rStrmTyDg5I6AmmSQRqsqF5V5XtjpU9rO8coDDgnge1RozCGRiMtnJFRSTfIrHg5oGaGtQC5sgwHIxiq2hGSGUrIMA8Zqee8UrHCDnIBPtUeW8t2j52UAW72ElDIOSpyKqJdBwAeCKu29wtzahuDxyPesa/DQaiiAEK4zkVnbUroa9tcGRTlcEHGfWrEimOEnP3u1UrOQSKNuDjgkVaMxLhWGR2NbRZk0OkIhtBtHTk0yzmSVjHJzu6ZpsgLAhuhpsdsYWEi/hViRS1LT/sbG8TgE8gVWEqzsCo5I7jHNXLq78y5+yyMSrcgHpVWUK0v2MJ5eOQ47msWzVF2F/MRYpccdDTb23ijUENz6VAsUkahS2/HANNmDyOATnAqLsdik1pJ5glTg+1PkhYEG45BHHtVyLLLiM5PpSTssjeW3JHUUXGVrVWtZNqsWQjj2q0RJGu8NlewqHblwkByw6g1YkQogDE7sciqTJY4ILyAqw6dqS2dUYx9MDApLQMNxLYApLSJjcyMeRzQxEI4YqwJ5NCIWYoTjNWHCsp2ryDUdsCJvmGeKqC1FLYBALZkYHO7ms7WiWKAdq1LtWDxluFzwKoasApVsds1rNWZlTlcq2hCIN/XqK37CQOoY9u1c3GxlIx2rc005Qg9ahmpY1loSAQByOR71g2tsXcyAdDmrWoSsbkRk8dKv6fboLd2HUipHYrTv5trhevpU+nkrEFYYqvInlg4PQ9KksZWlwGHAPFAE91GIbhSDncMmiIbHMpHGOlOvYysqMTnPaoxIS21hwRWb3KRTlcrcFgM56VoAeZAPUDpWfckxzZx9KvW2Xt9564pvYCAswOD0B6UXLkKABQHUOdw57UkjGZOhwB1xSQMng3NGCRUlwpKBu1RWZd49v5VLdB44wpyM9c1TALIMHzuOPSoL7d9oJ6ZNT2jqpy3fgUy+B8zIqWBKdos+TniqAP7shehq2SGsiB1xVaOM+Uc8EUIZXGQxOc1OGMcJYrwagJAfnpUs8jFAvYVRJZtZNkRYdTWv4Ovmi8QozSbEOQTnrWHCQYiKLIvGzspIIPBoaEe7yTrMAsLhh3IOajkkjhAMjhc9MnrXnfhHxS2npIt5lwTwTzjmo7/X7nXteSKCQpCrZAB60rAekAgjI6HoaKbAhS1iU8kKOfwp1JoaY1ulOszibHrQelFrxcChbgzSpMUtFaWIG4pcUtLTQXEpaKKBBRRRTAKKKKAOM8Z2cklxFLGCcjGBWBFoF3OodYyAe9ek3VqlyU3fwnPSpo41jQKoAAp3GzzNvDt1boZGjJHUmp7KxllAWJckd/SvRHjV0KsAQRgisLw3AY5r3I4ExA9qAM6HRdQdemB9anh0C6Rw7EEZwRmuqoouAyKMRxqgPAGKfRRSEFFFFABRRRQAUUUUAFZHiLT2vtOPljMkfIHrWvTJHEaF26KCTTGeGauWguDERh0OCPesiWZieQeK3fEDrc6tNcKOGYn9azWhBj3bR9alloz1aRjnB69Kmkj3rlhT4xliBxipJB8hpMaZXs8lyg6VIV2z496is2xKR3zUs4ImDZ6moGW49yyfLyO9VNUAWZCByetXICwxk4J5qnqrhpEYDODik9wWxfkJk03kY4/pS+FyrO0Z6A0blm0wjGMCk8M4WZ1zzn9KhjNrVYY44S2c1z0zE252810OsRsbcgZrAhBSMiUetZrcor6PIYb3pwTk1c1iZROsqDBBFV9PAa+KgVa1i22AM34VTJNq2la704DqQK5rBjv3Dev9a6TT7ciwUxN/CD+lc7crjU3yfehbj6Eep42D1qfRxstyR6VXvwShPap9DYPGVNUthdSvqkm+YN3HWq9xA3liTtwataxF5cgx3qvPKTaAdsYpoGSW5zCRVS5GZR9antTmMDPaoLg/vR9aYi2QfJA9qrwEq5IBOKsg5hFQ2hHnlT0JoTAoXzB5wcYNXtNLMoPbFVtTRUmGO/HFXtKAEQUjtVMnqJfYKHA5pukRmRyD2NWNQiAjyKr6VIUkPsahdSmdD5ZjgOORXL3JK6l0xk11Xm5gJxniuXvRnUgfeoW43sdfo9uJLMPnBIrRCtgxnnI61Q0RyIFTsBWp5qq2SOcU5LUUdjhNfh8m9UnoTVuxLGMAdhUfiYl51YrgA8UliXCDHQjk1S1QNakepqdh9ah0VyJME9Sc1Z1BhtqjpnMpHvTSBnSzwq0W8HoOlYF+Bls8Y6VujmE5PIFYeoruyc4xUPcpbEOlEJeDPSu8sSHhH0rgLFlSbaOSRnNdnpcpMQAPAFW9iFua0J8q6Q9QeK0rm2t5rctMvOOBisViwYOrcg1o2euW8aMuopnA4OCeK7KDTg0cOIT5kzy7X4Vg1WRV4DciqlqcSjHc1r+L5re61fzbVcRnrxisa3yJwewrGW51R2RvLGTFmsq9OCRjmtuMhoAQe1ZGoREMW7Vg9zVbEGnyeXcA+tdfbTB4RzgkVxtoQLgZHFdHaMSgwelOSuhR3JLtMAsTzXM3gxeK2K6i4UlSSe1c1qfE4b3rGG5ctjclk5BU9PSnIBMoDHk9KrLCUbKsSO4NSCTyyCwwKqxKCSJ4iBnK1ARhsnkVZdxIOGzUIjJfBPBp6jFMaugIHFVwjo5XrzVxwsUWAc1BDcJ5nz45qhD4LkW0oEynb6jmtG5Ntc2weI4bHTFVJGt2UqxBHbNQvJFEhKsMfWp1YChXD4BzUrxsF/wqmlyN2VcCrguRs3bgSO2aTQyWBRjJBp06gjIFVZNVjjGCoqB9ajKkVCTuMuKin73WpRtXAwDWJ/a3zdKZJq7E8VfKxXN5whUHAzTNygYyKwP7WlPAJxTDqEpPXj60crC50B8vIORTcpn7w/OueN9ITjJphuZc53mhRYXOmDL/eGPrTs24BO4VzAuZv75Appnk6bjVcrA6fzLYZ+Ye9UL2eONv3TcelYnnSDOGNG9iPmYk07AaZ1AFMEcimDUwvGKzw+V/GjcM4IosI3I9QhZM5wfSqUl84kKryDVDcAKb5nvRYC99tfOQMUx7ok5C4PrVQSGnBwepp2AsfanPTjNIJpd3U57VDx2oye1KwFk3M7LguahO48lqjMjDqDSeZk+lNIB5AzzzTeAcCmF8cmgknkU7APLYpN4GM00AntUbbgSDVJCZNvHY0hkAHWq4BzUgRSMk4osA8MBg0GXng1HtA6nIoMZx7UWESebjGOad5o9KjjjJJHtTxbyHOaTSGg8zIzSeYB1oMTCnGFWUndz6UJDI/MJ6UByRSRpk7T61OsA3e1VYm5GpJOO1NmypAHNXo7IupYflUT2rRygsODSsMhVJMZI4pmGz0q4QVbaOR6U5kxGWK0WArxwsw4NONtJg4GTVqx2kkHrV8BVB9e1S3YaMP7NKMkjgVC6Mpwwwa1ppSrbQM9zVK5cSsMLg+tEdQZUQMzgDNWBC6jLin2SqtwDIOD39KvzbQrfMCMcCtLEXKMce5OKryJsnAxk1diyEHGCDmjyg828igdyrsJOSOKfn5cY6dKulE2cDj0qs8Zzu24GaTBEf70LupokIcBhjNWo0EwC55HSoLmNo3ww47GkUI8SupI7VWCkN0qwoYrx0qSOMZy3WqRLZEi5HNWUdkXC9DTAqluOlWERQKqwio0JLFgOTTowA4BWtKGONuO+KbLAIzu21I7DLqNTEsqDB7inQ3Ia3IIAZR+dNyXFQumG4/GoaKQsw3QGXbgVUjQyAtjNaDMZLPyVUY9arWwa3cAjIJ6U4gwUApjGCBRCpZyG4FXXjjLFtuDiq4GFJHXtVXIGgZlIXoD1q/HbRyIMMM9war2jxOuGwH71JLaThRPA2QDyM0+g0VHtXt5znoTmobqEqdw6Ec1txIL2Ixtw4HBqk8YDGFh04rPqMyIyS2AKsDcOowBVpdKlXMqAkckVWkJ79KbQIUFTSgYqMAEj0FSgggipYwzzQT3HX1pCKTpSQEsMzQzK4Y8GuotLyO5hBBGcc1yWQeKkt7traTIJAHWrEzrSdpzTZYYrtCrqCQODUFncrdwgg84qyAYz9aloRmQ2bW6yGYfJ0Bp1rIYWVmbKBsg1qzRi5tDCTgHvWLqELWRt4gSVc4JHalcZvXd1FeIpQ8r1qvfafHPZh14lA+U+9VEjMMoZDlGGPqa0p5CNNHOHByKdwKdhdNIhtrniVOMnvVoqD8rqCD61nX0DXSrcQHEkY5x3xViwv1vEwww44IPtTQmRzQGByVHynrU+luruzEA4HSrToCpUgHIxWUol06Znk4BGAexrZS0Mmrslv7kMRMo4jOD+dEd2rXqlThWHSqo3SWcxYHOSRUNjGtxKzZwQMAVk3dmqVkbF2NyktyVNZ0khZHCDt29a0lJNsSw56E1lWshF68RHBJwKSYMuW2qkeSJI/u8E460ut6SvnpdIMwyAHHoajs4jNJICBtU9PetO+mKab5R5A6Ck3qCKFi6WTGI8BxxVS8kksZGdVysgyamjjF3tkJw0fb1qS5Rp1woBwMEUDQafAI7USIRkjIqqZHiunjl/jGRU9rut2EbE4HQVl3t61zq2cYKnGPagC21kJ8IPlwM59ar7vLcRd1rTuWjisvNVgWA6CsIk3LicEg55prUB1jHKL52ZSQeai1A4mUL37VuWg3QM6gZA5NZN9GsxDp1U81diWxY4CbI3AGSvapyWigEyqSWHYVDBJIiLExwjnkVr3O23ijVEBBHSkwK0I22xlYEZ7GoLu1by42U5zzir80izwhQu3HaoJCUOCeMcChDKfkuGV2POOvpVy1V40lQ8gjrUEMjMzRydGPFWmUxxgA8nvTEVtOmIeRRkYOMVe1CBbi1BIG8Dg0y1hRQ5K4YnrUX2n9+YmPHQGpY0V9KeSNpUXgDqK10KywFl5I5rMuoJLZvtUP3H+8BVmxlwm4HIPUVcWSy5GQ42ucH0p2/blXHHY1FMnSRDk96WW4UWb7vvY61TehFtTCvw0t43ldQeCKabqbeIZEy3QGm2l2FZmlGSTnNOubjzLiOVExisWaonS6aE+W45qMTqJyzNye1SjbduGbAIFQz2MbZYMMgUmiiSG5SCYyLyD1pGubf7Z5ueWOTVWxKB2STkAkU420O4ljjniiwmaUb2kdx50TAOeoq1corxpJwc96wzBChVlY8mtaMnyhHnIxwapITK5BeYANhRyfetGGOLYCh5xzVNowrfNwO9Ot3IJCnjtTEVriSS3lwo+UnrT4XBfcGJHXmlm+dyjc4pLdo0BBXkdMU4aMJaoZeTySuoYcA9ar6ooZI89MClmuCzbWGCDTtQHmWqEDnAraZzU1Zsy42ELcDIFb2n7TH5g7g8Vz8YO75q2dLuV2eXt6ZFZM6EU7uQSXWWGK1rVxHYllOSRgCsi4jL6gARwTWssIht+uRjpUspFYgvCXPU0un5XI9DSRSGRXHam2MpDlfU0wZfuiGUHqc0yHy2mAboKnmQC03AZ561RhRpJxg4FQ9wQzU1VJwByKs2bg2+32qDU0KEE84xT9PIkjIHpVW0BkDks5AHIP6VegmihsmjZQWPQ1TYqkjEnBBxRCGlY8cChITZJYyOj8djmrF9ctOFLAAjjiq8QKSkAck1PdbRGNvWhgMh4x3p9yC3JHOKjhPII5Pep52AwWHJHNQykQRj93jtS3ICR4U445pnmBR0p02yS2JJIxQNGeQCwIPNSNyAKbbwF2JXJpJEkD7VOapCZNAG3kDoRU4IjUr3NOt4/LiLsOagBLy465qhFyCWOOFgRkmr3hZFbWVYnjPSswx4IHerWlzG01aF+g3DP0ppCbPZwh2KAOMCgowGSKtQMslvG64IKgj8qJgPLPFSxJlI0lvxOPrRSR8TA+9R1KZqUUUVojMKKKKAFooopgFFFFMAooopAIRS0UUwErN0qMRy3qj/nsTWlUMMAieVh/y0bJoAmoopCcCgBaKQHIBpaAFooooASiiigAooooAKhuxutJh6of5VNSEAgg8g0AeJ6qqLJKMYOScfjWOLplUxkcV0PjeFbTXriJOFJyB9RXK4yc0maDQ7LJx3NWm5iOfSqyDdMO2KtygCM49KlgirZlRM27r2qW6OHBHUUyxC+e279afdkCbd2zUFFmH95hjwQMYqrqICuvfnNWo5lYhlGPWquqLyrehoYI0bYmWxIC4OMUzQFWO/YFuRVjTGSXTyF64qjpyMmt4J6GoYzqdQjmkgJxgCufcb1IPaupu5mFmQw4xXME5EjY6Vmtyuhn2DmHUhgcZxV7WrkSADGMGs60kxqGSOM1o6wEkhDDAI5q2Sza0KUHT1z6YrndTzHqZI7nNdJ4cthJpys3AA4rA10AamAvY0nowWxBeqTAcelRaKWEu0dB1qe6bMOMdqj0UAyFehJ600DJNbILIRzgc1SmjJtQccYq5rELRvnORSqYzp204ziqQMoWn3Pao7kguCOxqWxwdy+5qK7jKyBR0B602IsjIhFVRJ5cxYdauKVNuBVEoDPihbh0IbtjI4LDoc1e0+QBB2qpeEA4A6U+wJLbc1ZPU0Lpy0RFU7FgJivqatTgiM1TsgftZ471K3Kex0sHzQnPpXP6n+7vQ3vW7GrFODjjNYmrKwcE9c9az6jWx0ehXQMWTwBwTW7bRJcvndwK5jQgJIdnbvXR2J+zSj070TEjmvGMPlyK2Mc4qrpx3QAegq94ylEy7vesvSpFaIDPIqobA9xNQjIDEnrVHTHJvCg65rXvEDISfSsS0Jhv93rTTB7HV+SUi3ZzmsfUkIQ49a3IWE1ugPXFZerRYQgVm9ylsYluSt0p7E4Nd/o8KS2yKpAOOtcDCpEwB9a6/QrowEKxJ4zWnQz2ZszWxQ7N+Mmo7yBZYhGBkgYzS3LGZg4JHOakMqbAq8nHJreg7JmNdXaPP9atzazhCc5/Ss5OJQc1reI23XQ5yQTmsYHDgn1pPcuOxvWrkp14xUd9yhyOcVJZY8nPtVe/kypI4rCW5qtjMiJS4Ge5rp7Rl8jIHIFcsD+/U9RXVae6NDtAHTNU1oLqQyzS+ZtOcVi6sOQ3vXSTwgqSBzXPasvA+tYx3La0BdWx0BpzapvXBXNZZIHQUm7FbWJNL+0SpyBTW1KRjxxVESUb8ijlC5eOouV2nmoZLknlTg1WzSkAc5FHKA8zyE9TSGRj1Y1ETnNICadguSh2zgNT/ADpB0Y1AKdg7SKLBce0rMcsc0w9aaBxT1TIHvTSsFxCcClBHcUFKbsORQxC7x2FIZBUghDDFBtcfNmlYZEZCBSeYaUjHFCxg5NOxIB2PCig5z0qaONl+YLkU07pH44osO5HhvSgBumKnjhJO3PJpwiZGwabQXIQrEYxSmOUdqvx22QGI4qw0QKAAUroZiEOOopnJNbP2ZXBBHOKy541jlwOmcVK1YMaoJIH61KI88gGpYYxsBAGOtWbYKjHcAVPUVbRKZVWIY5NKMI+4DOKszwxg5jPFMSPKjNSkU2QNISwzHgetDxxnDL09KtR8qY2UH0qB4sEjGB6UmCEWNXGdvH0pxhVVyAKv6fGjxlWXOOKiu4xbqdpJBouBnSSL0HBFRKjyv0+tT/ZvMUufwp0GAhB4I/WqQmJ9lYJnbxSi23qT6VZ+0ny9m0HjGaYisFLDoapklWGEElSORUgjIUhhx2qQDByBg1LkyKB3oAqmJlUMM+1Kjvu9RV4x7INrDOR+VV1gJ5U8VLGP+zqYt5PJHSqk0IRN4J54xV0BlO1ulRXAzlVHHWhDK9tH5pPZh096eS0UmGXoaWECOQEDkGnXMgkl3YxVElhbsBAEXBPU0xnMp+fkUQQgqCxwDVuO2jkXAbBpWGVo4QZAT0zUlyQVCxrwetOkia3OGHB6GrsFqssfOMkZFFguY8AMM4Yjg1rNAXjDrgkimG1VxJERhgMiixjuJbZwhyEJFRJFJleVAkDB1Af1qhFGDkkVau3kdgj8FTg1Ht+YEcD0px2E2MVVyeMgUwqd5weKcQQ5HrSSEohPerFYljTJANSmE4yAc1TtJXMwycjPSunt7WKRA7DtzSbsCRirH8m4Ak+lMmYtEF24q5M4s7xlUApnpUc8qTOSoGCBwKW49iC0jHBA+YGnahCwjyRnjNFopF2M8DNal5AJIDjHSpvZjRzsDAAqaeyjrniowwjmZGGCDT2bjAHWtFqSxUwDjvU0fPFVsgcd6fEzCQZOcVVxF2KMhwx4GavXCo9mTnkCqwkUpyMAU1S103lxnnvUspFdTtUEEnPGKvxWaPEXbqRxVCZHtpyGTgHjHcVctLg3LpEowAeal7B1Ea2khAOODVLdmYn0OK6q+iikttsfLooHFcknyXDRtwSamLuxtaFgsTwehqENhyjHAPerUMDFxnkHoafd2KgAY5PQ1rYm5SeABg0bYI9KtRTyquFYjPUetQvbSRrkZPFIshkUADBHBoeiEXYZWjcyIucckCniMahd4iGD3p+mATHyiMH+dSEjStUEgHyngism9Si8T9gjEToCh4J+tc5qNssN8QATG3I4rpjeWt6pHcgcEVn3VlJM+fLyqjrRcLHNyKVb5OlLGwPXr3q3d2mxTIvUcEVRK5TcOD3FOwE+QelML5OAKiUn1p+aLDuOBFDAHPvTc8UA80wLFneSWkoOeK6S01CK7U5YAiuUJ4zjNJDNLC+6MkEGgR3OOMDpTDFHMCkyg+hPaszTNYEyiOU4YDFaxAZdy/pUtCM243WZEXLLnKn+lKbpplDudoIwRVx4xNEY2xnsT2rMuAY4TBLwQcg+tSUi5auI4XZWzzg+9PezVrY3FtgTA5IFVbZS0QUHAxzU9i0kOoCNWyjDpmqTEyzY3aToEkO2YdQat3FtHeW5gkHB5B9Kzbq1MjvNGNkkfTHerOm6gtyhjY4kXgiquSVzbzQboWAMYGAaxbeRrW/I7E11k6eZGVHBI61x8kMsWpGB87gcgnvUl9Do2naVAEX5SOTWZLiOQXCjJQ4IrZtmiez27QMDmsyeMK8qKMo4yCKEIqtcPBeCWNsJJyRWpPcCW03YyV6isee3It45FJJBxj0q7bTFVAlXAcdTQOxNBGqwGTOCe1MhmaGdmY5Gc4qOSfy885BPFPu4jHbCcDORziiwD5HE90sygD2rOvtPc6mZYhkOOfapNPkMmHzgg8g1o+cFywGQadiWZ0tuY7co7Ek1RtCis0ZGMV0drYrfM87sAijj61zZKJeyxdSCefWnEZcS68iNkU8Gq8aNM5VFPPWlFuH+bJz6VKJmtF3IACBg1RJUnlb7RGi9VOM10EpDQREjkAZrmFk+fJOSTkGuhhMhst8vJxxQwLd1bB7KO4hIznBANZEkhMuGB4q3aSHYWWU7SeVPaqsjOLssVyh6VKH0K1zdJHOgPAIq1b3BmZSwyo6VUvbHz5hKOgGAKW2kaN9vbOMVQjWkDGYBB8oGSay9QkxMTGMEAdK1Eu1jXBGcisqQbpCWwQT1qSjRs51vdJMR++Bgg+tZtlJJBOyNwCcYNTxIbRkcHEb96deR5mDr254qkTuaZcRxjnII5qpfD/RyR0IpttKZVMTdO1W4olmt2jY5I6Zptisc8kYKYIwc1ajhzCcj8adJassxyuOae7GOMxgde9QykVFt5g29W6DgVCzPuILEHPIrUiBjQ7hyBkGstc3N7hR1NSMBbSAiReTnpU0tuWXeTgjqKuQwvCzBjnB6Gq0wZ7gbDnvii4Mi8htgPbrmrkdw0apnkDjNWltGNvyO2cVmkMVYAHg5AqkxGjhn5bn0pExCRgcHrUlsRLAr91600kMHPbtTEQ3cZB8xDwetVwSvQZPvV2EF4irdartGPM2k7AO9CeoFV9seWk6nvSpOLiAxr2FRagwd/LXn0NLawi2hyTyRWjlczUbMpEN5hXHIOK0NLjJkI7iqTyBJGOOSc1Np80n2gMOD0qSzVkgVrgEDkVNIVC4b8qUAO24DHFVLqQtIEHXIFS2Uh8doY4TKT8rVUtsfaTjoDWtcIwto4i2Mjt3rHAMdyVFFwZsySMbcxAcHvVNXWHHzc1IbuKK1Kv8AfPSqqWxkjDsTnOaTQIfqDGWEH86TTsIuAeKfclWtBGv3gOTSabGAh3HvQgYl9CoUvnBJqWzcLDtA4IyTUV+MwMe3apLOWObTfJUYcDqeKdxNBhjcAr09as/YxLEXLgEds1EI2ihAJ5NKdwjOSQcUmBDCcy7F4wetWLiMpjccjHBqkhIbjqTV1/nhAOeB3pFIrAB1x+VR3ME0UAOSVPQE1JAOSCenSpriXfCMjIXsaLDRUjla1tt+3r2qOEvMxcKcHqakIe5wAp21bjkjsoMPjgdKYDiVFuFLckdKZFAQpYD8azvtPmSlhnrxVmG4kIxng00mSyVSxkJ64qWMM1wm0EsTgCnRgBOBye9avhvT2udatxsLIHBJxVJCZ6rogddHtRJ94RDOfoKuum9SDQqhECqMADAHtTqTJK32RfU1BInlzKAe9X8VTuxiVD71m9GNO5dopByBS1oIKKKKBBS0lFMBaKKKYBRRSUALRSE0wTISQGGfSgB9FJniopLgJwASfpQMmpD0OfSqqTTOwG3A9akndYoiWPJ4phYkTlRjpT6jiICAZHT1p+4eo/OgB1FMMiDq6/nSGWP++v5ikIfRUJuoR1kXj3qNtRt1GfMB+lOzAtUVTOp2w6tUbaxbL/ET+FFmFzQorJfXoFBIXNVJvEuxSVjBOOOafKwujz34gt5niSYr/CAD9cVzEakg+1dH4i33V5LdydZDkj3rAj5OOhNZvc0IANs2PWrphzFknAxVd02SBj1Jq7KC1qCOMDmpYGfbRobohjgZwKl1BFUhV5A/WqwG64C5wAat3SgIO/FSUOtthAIGKZqqkoDjAFTwIpjBAqPVDiDAFDBFjRWAtCF64qC0JXXPmPJOal0Yxpbkn72KrQkyawGPGDUMfQ7K+Hm2uF7DNcyhO91Pqa6Vz/o2faubC/vpOecnipW4+hQSMDUQDxk1c1W2kWEFTlT3qpCDJqyiQ4Ga29XMcNgVU5yMiqZLL+gXJXSxGFzgVgeIAFv1dercmtrwwM2eWPBzWT4kVReAA5BOc0mC2K06gwE+1VdJk2XOD61cJBtyD1xVPTUzeEn1oQM09YCPbh88gc1ikk2wIJzWtquPsxBqvaJFJZFcZOOuKaAo2LBQSeuaddSAsAelQwZErqOxp12MYPfFUwRcRFNuNo5xVEoTcbM81oWB3w8jtVadPLvRIPWhB0K1/A0OC3ejTeXzVvV5FlhGOpqjYSCNtpHNWiDVmCtERnBrPtpPLuzjnJq5Icpn1rOU4uh2JqFuU9jqbfMi+hFZGtptbJ5rUty0cIPU96z9aG+IMRznNTLcpbFzw7IEYK3GRmupCxsBg49a4nRZCzKF5K8V1liTI205zjNE9hRMTxYqrCQOxBrJ0qIFAwOPWtjxdGFUkdDisXSmOwLSp7A1qT30zIpUD8ayEbN2DW3eQgoT3xWJGAl8AehNUtwex1VqSsAPtVS+JkQ7qvwKrRAjpiqd8NsZ78VEtylsYAJjuQK6zS4P3AmAzgciuTcEzhjwc12uhXUK2wjcZJ7Vp0Je5ajl83KkYxxUV+RBEBG2SRU0sBLl1OFJzxUFxGpQEnOO9a0bvYyrWSOK1VJDNufoT3qgy/OK3NaHmEDI4rGfgA+lOSsxRd0bVgcwAVFf25KnaeKfpxHkj1qS74UnORWMtzZaowQNsgz2Nb+nSYA54IrCmHz5HrmtjTlEiD1FV0Ja1NYyAx57Vg6uvykjsa05pvJAUjis/UD5kBNYLc06GEAx60Yyavm2BBwOgqs0JU10kDERScHPNSCJScDpSKp3YxUywuBnbx60xXIzbjPU4NNksyBuU5Bq2VOwYFJ5LspIPGOlTcZQ2MOtAqZlIYg0zyznpVIkI03HB4qybbC7sjpUSRnrU21jxzigEyuIyxIHbipFjIAUc09Y3Dgjp3q5FbgsGPSgdylJCUTJWlhjDgEjpV+72mLYBziqCExHpxUMolMaqCRxVeSQjIB4qWSTeOKZHC0hOBQkFyuqlm5qTySFyvIqylsM4Y4NLJCYsFGyD1FWSxbeZIkMciggjrUBQBuOPSpxHgjcM5qUW6ydCAaAtoVQCGBHWrZhzEHYY96YYSjDK1Of3kW0nA7CpbBIlgQGDAORimrnoVxjpUMbvaN13Keo9KlNwGUkHOentWbKRHJKEJxWdJEZZN2OM1YkDO2BmnD5Rj0qkgbIVRoVA6g09NzDIOBQxywGeKmVMcAZrQhIj8okc96kSNuFByKtxxhkz+FTw2RlYhDyahuxViCG18twWHWo9QhWO5A6gjkjtViS5Fs/kyjJHHNI8ccwDBsgjkVA7DbaJYE37gQRwM1BegSKMHNII3imKAFl6gelOZcJuIo6jKnIURqOO9ONtsXJ796WL95KR0xSzswTbnjrWiRDIo1G4g9qlE8IbZj61XjJkBA61EsbeZ8w5zV2A1xaLNCXiI46ioBH5TDPTOau6Wm1SWOOMAetLdwiKIuQME5rNvUEivMTIuQMCoGjaJRJzsJwavAxtCMHjHNNyDbyRNyvUU2CKtwyeSCvWq8bBgSetTW8H2ljGWwF4FQPG0E5XrihFCgLnp05qFiJJScYFWMg9setQSAh9yjiqETEkKFBxUtmGMmCxGajjEcifOwBFSwnyiGBBx0oEzX+yiS32SnI7E9qQ28tpEPsxEyEdSeR+VV7e6ku2FuThD1NSvDLaSkWsrBD1Hak3YFqKI2CPcNwwGCKl0DbIlwAQCCSB61mXD3bAljwxwQDV7SZY7WQhsgkZPuahu6KsVtZspIWM2OvNZsMwLBSv14rpLyRbyYI3C4zWDcqsdwURcYNTF62BoZcxiPDg8GoW2yJg9KsSDzECsarGJoSR1B71qBNaQRh8+hretzshyZBjHTNc4kjKcAVahaSRgGYgHik1claMfdOHnL9QajhtyXLR9DzUt/bPDGkkRyD1FQR3rIAoTBPGKErAyeM7LgAjPrVqeRw21TgE9KrQRMrmVucnircqtlWxms3uUjNubUSEttwx71VjBjO1uSK15Msp2jmsiYNHIQc9auLBomFuHXJ4JqCWOS2bdglR3qeCQEYY5qW5uUFsYtuSe+Ku5NitHPJKmAODVizLW04lz14IqO02i2I4zmpBIMYPamgNyS1ScrKcEHsaguIUsHDIoBbBpLO7EiiMDgc5p96GusKDyo4NZSKSLun7Z0bByWrn9Us5Y7x3A5BrX0lHtQys3P1qSaP7SxZhyTipWjHujnY7+5jXHlE4781csbl7uYLLxgcA1qC0VVYGPOR1xXPTiaG5LRAgg1qmQ1Y2igLtwMdAKhksQx3JgE9aqwXU5cb1IPQ1rxwuIDITyRkCibshLUhjaO0uEwRkYzT9Tj81WujzkZArAnuXN24bIIPFdDb7rzTAzAbVGDWS1L2Me0kl3F4xgetdNp+pRTWrwsAGxjms6G2ijiKxnJPQVnNM9vcgpwc4IoFcmvozHO7sOCelVLyyU2wuIjjPUVfu5hcQoSME9aY1s0cLK5yGXIwc1a2Ec/GCRx2oLbWC1bkt1j5APX0qrIuW461QChgacAMe9RLGRyaerDoaGhjgQDT1IxwOajJHakEmDg1IEpDIwKHGDW7pmsLhYZOp4yawlkBoJ2OsinBB7UA9jtJFwuQevNQyQxXKBZAMjofSqOlaotziKU8gce9arxgYxSaJTM2QPaL5THII4NNtpHRhKzYI6c1emthdRkE8joayo0YXL282RgcGkWbIu43gLj7xPIrOvo2tLyKe1UkSDLAVARLaoSxyp7jmtfTJFOCyhsDIz2poktQ3KzRgkYcDkHrVPUtPW7CzRDEqcg+tP1O2l3jULUYA++o7ipoLmO5hypwwHI70ijJs7kLdm3nYrkcmoUupbW9kgYb488E+laE2nwXEhB4kOSCBVPyJGlFvIACp+8e4oQCRxyNcFQuUY5+lXtZhA0aNogN6HkDriqk2qrbXi28YGDwTVu2uVN2Yp2ysg4BoBGGLtZIhExwT61uWUcs1uttMuQRgN61n3Okx/bjIowgPGK14p3htxEV4AyrelXETM69s1tJVEYxg84rSisd9uWB4K8fWqpEtxcDd8wz+YrQupvsttuVeAMgChskxrC9lgt7iycEksTn2qstpC0m4detW7SSOZZLgAFyTkVUQFrtkU43dPahbjZPJAYkDDoaq3UZkjIBwSKnE5CmKTnaeM1HJKkjhUGMdasDEs1aS5ZWyPLOBnvXUxyAwhSRjGCKpLp8bKXGFfrmqiSyxs6tng4z60MksC1lF5tiYiMnoKtmNlYJKOp4zUdqzgeZu5HPNSmZrqXL8EdKQxJiI1+XqO1UYoiZC2Opq3PGzAsOo60xZAIoQByTyaSYDw6qNjLkg8+9U7wRpJiNsbhnFXb0AKZAORxVWe3U+XcAgkDkU7DJbZxNb/Z5R8oHB9DRbtvmMLnJXjnvTrO6i3mNgBkce1RXETW7pcIcgnnFAiaQPayAAcHrViCRQpkzyvGPWmzIZoxOrZUDkVnrJJG+D0JqWBtBBdQmRQMjqKzriEh92Pwq5C/2YCRSShHIplyNzbx9xhnPpQxoj4a3CsenGagsbSOG+Mp5U9PaqzXIiEkROSCatQzo9tgkZ7VNimTXETzXhCMMD0PWoo1iglIAy56e1RwytC5ZiSSeKWWZTKGRCCTnpRZkmwBttAWOSayJkMVwG28H2rQjkLiPLZAHSi6kTZgpk9QcVOzGtSnbSCFzE3RhkUOpRsg5HpUE2NqTHgg4NWZSBEGBzmtFqK1gEyqgJGCTjFQaiRHGpPIPNOjAZwzDIFLqg8y3HGMU2gRnrGJFEw5OOBTs5QFuD2FOtZFUBW70y7cC6QDpxQgZUntmZ9yiptPVTcBRyRwau3KCOyMwPbiqGlSCG5DEZzVEs6IBRkd8VlTMPPIJ5zxV92O4n1FZZdTekntWT3LWxekmIaJZjjjis+8do7revOTS6jO9xMip/CBVSSVs4fk1SEyUs9xMGPT0rRMzJCFVcnHNULQFyCvJPGKvKWRirLihghdpFoZWGCag09iZCG6CrakyW7A9B2qjagi4IHrQgZoXZVY+RkYqtCVbBAxUt4CsWW9KrxkFQy8UCLk8hwig5zT5CRCARyRzVSSU7RtHOasfPJECTzjmqAgtmCTb3GQD0rQurqO6wY49gUYwB1rOjQbyvU5q+IWjiywHPIqWUUogxlwOBV+/ijisRtHzk81UhP70nHFWLuQyxgYwAKYhdPC+QS1Y2oSebckZ4BxitOOUx25Cj8azEgaWYsRznNNasG7CQxjB45JrT07TLq8nWOKMkscDjitjwl4WbXLhnYlI4zycda9V0/Q7HTUUW8KhlGN2OTWmiRndtnMaF4CjijEuoNvY/wAHUCupsNGstOybeBUPqBV6lqGx3CiiikAVTveNpq5VO9Hyr9azluhotIcoD7U6mRHMS/Sn1oiQooooAKY8qJncwGKfWBr8kkU6FSQCOapbhsa5vYAcFxmmPqdsnWSuWDyMclqhm3O4BY1fKRc6p9ZtE/jyfamHWoAARyPpXLC3CnJOakAIHJ4quVC5joZPENsnABJ+lYkmrul6ZyxCMenpVYquc96wry7lkufKUYBOKhqxadzuF8V2CwgF8EDpVSTxnaLkKmT24NctLpSvbFxndjOcVk2jBJSsozg45qSjvF8ZhsKlvkn61aiu59TQNJiNDyBnmuXsPLLlwvI6cVswzSA5wRjgUrNjvYlu7m7tbgoshK9qiOo3RGWc0k0hlfcw5A4qv5hzgLmtopW1MZN30J/tM7YJc80vnyjuajAkwPl57UyR5QcEY+lU0iU2TM0j87jimAMD1qsZ7kgBVyT1xViKGeRDnIYc80JIG2SbWPJagp/tUyPe0gjlyOeDVo2YC7gxI9adkTdlUoe5BFRSRAoRnn1q99hZhlclfWkhsjM2FBPrxQ7FJu5yGsREIytyBzmuaQfvz6DpXYeJozCCpBBA5rjiQJuK5ZaM6Y7CXGSwPoatvuNoAB2qtORtFXI2AtOOuKgsyBGftW0nHrV68QCEEcjHWqcqtJdjJwe9aV0ALcA88VI0QQzKtuBnJFNuyZbYsRyKit0BP0NWrmMm3JUcAU3sJC6HHlCTz14qCb5dXUgYyQKl0MMS5yQAaNQKtqMZXg55qGPodUQfsYIGeK5iR3W9bAOM11FpIfsYU8nFYdyUjuiuOSanZjWxjyvi+QnvWzqcQk08Op5wM1i3kbC6Vhxk8VtTyGPTSGGeMUyS54YkD2RjPBHFZ3iSHypoyecmrXhtCITJ654qDxM5kKkjGCKh7jWxRxugBHXFU7RmS+wKv2wzb8+lUkAGpAfWtEBq6nGslnuI7Vm2MohtmBGetal82LIrjOR1rEtkaSN1U9KI7iexFCQbhj2JzSXZJYL2pIVKTsp65p10OM1YI07YoloNo5ArPndpLhR0JOKsae2YsGobwBbuNh0yKnqC2LOoWO2zDjsKx7IA3ABOOa6W7ljl07bnkLXN2x23Jz61SZLNeSD93nPSsvhLtSRkCtkMGgz7VkTMFuM44pLcrodRZYkhB68Vn64mIzjoKm0yTMAA9MUmqoTbsG7ionuUtit4aIMpGOCK7CNRGAUHOK47w+2x8AdOtddHcgLjvinLYlbmJ4nDPDlvSsDSmO4j0NdJr6tJa7iOMGuZ01tspB9eKIA3qa9wMwk1z04K3QYdc10UnMRPaufuh/pAoW4PY6XT5swKp7ilvApUgelN06ONbcMW5xRdshQ7etKW40znpyBMMdjitzTS52lawLg/vj9a6fQgDGPUitFsS9zdj3SIFJxxU9tYxygI5BXPWqZhbOVYirVuGjgbc/TpzWuHerMcR8Jj+NNLsrGyEtswMgODjHSuHbBQH1rofEMhd2XeSP61zx5UA1U9yaWxp6cSVwOwqe7JCGotMKlBk8irV1FvQiueW50xOfd9zE+9bWlEbRzzWTPGIyRjvWlpRHX0p9CXuaNzDvXJrMvQBCV9ua2iRKu2szUrfahPfFZdTRK6M0M3PFGBIw3DFXo7YSOFHGatyaFN5PmKQcDOAa3bsQ0zMWzYruVcj1FJIJEXaenStzSwifLIcAcEGreoeH47i3NxbS5yMkDFJsSMGytluEI7ilurVrZCR0703T7iSxuDHIOc4NaOoYuLYsvfmlcZz4haRi6rnnpVloUMWSuCB0qexZYlywpl86SEFODV3IIbW13/ADkcZq89tGgyq5HfiktXC2/QEd6tw3EHl7WANK50U4KW5U+yLIm5Ow6VEIpA+FOPatW1izIWxhabew+W4kiXJ649adzOUbPQzpYJIWHmLlT3qvc2oxuHStWe5+0QhDHjI5yKozMVTYOcVLEiiIcjgVNafKSCKnhjMi8qR+FVpG+zXJJ6HjFF7DsJMWLk4wBTYstKFJ4z3qQsC4PUHtUc2Y5AwXA7GncgsX1vJC6MoJTHOO1S21u0pUoD78U+z1SMII7hQw9TWnb6xp8CkLGMn2pNstMrSWzFMMuMCs7aFmKk4rWk1SKaQnaApGBWZMAJjI44PIPtUpsbRHKhCHqQahiTbnPSrsl1AYNigEnvUcSArtI60ySGPHmEDoRTWtZJJRgnFOu0a3dGUcd6nhvo2GCMH6VSYijNC1vIA3SpY7kJ0Gc1NcwtcDcTwBxmqBDK2NpOO4ouUi6bjy1LA8ntV/S52RQ+ec5xWGDlgpPU1owxyKwZG6ds0rBfUdqcMstyZ2jID9xVnTrF2UMcAAZPNWheefamB0BIGAazQ18HMcbEg8dai4FqAFr8uq5UHBFPv7QFTJEOCMkVJpkclo5M45arm6J7hUHc8j1qWwRykWVmYDg54Bq0LaSQZlwB9aua1p8Yn82A7GAGR0ziqMbzSja7HjitE7g0UZCba4JXp2qcTI75YDPrUk0AddrdR0NVvsMqvhGyK0RLLonLkBeAO9TGc3bCFjx0rNjimDlWOBVuAiNwMZOetTYLlma0a05I3JjJxzRFtuxsRSFHtU4nLqQDuA6g1atXtivypsc9sYqG7FJGS0XkzkL1BpLy0mZRPEuRjmtaSyBlLHqaljHkRmNsEGlzFWOaiYyOA4wRwanmjREz1FSahA0MnnKpKnk4FN3RzQhgwBPUGqTJsUTa+Zl42IPpUWZY5BE/TPFacVqzHCnA9arX0PkzR7jnByTV3Qmi5C/7gFRhhwSKvWkpI2yHIPc9qzY5osZGRnqMUslyxXbEDmh6olbmhM8EVwFU7w3Y1DMkks2QuBkc1Np2mfaFEsjYI5rTa2RkCqcFetYt2NFqUUibzA0mAMcVk6gpjuC+OCetb8kUcludrnI7VVFtHfQPBIw8wcVEXqO2hiqVkUHPIqRQqo28ZFQz6ZPZSkbsgcg5qPbO6ndnFdCdyWrCIcSEgZGauAhwMADHeqG9oGG4cHtU4lBXKgnPYCqJZqmeJrTbIRuUcVXt4o5vnwN1UkO44YEH0NWVE8akx9/epbBGgkIIxuAHpUwtsrjzM46Csq2kM8pikYqatGOS0ZX8wuhOOe1ZNFFiOMbiCBmorzSkkAZcbj1q9GqyRGRevtWXc3skFz5bHknApXaKKkmjSp86NjHUZp9rDGFKygFvU1pXUM8dgbpWJUDJFZFjN9rmBBxzWibJZWnhaG4IQkKegqxHZyyR7g3XtTtaP2SRVIyavaZHHNGG8wDjIBIqr6EkVptt+GODU+9pZMRnBrH1O5IuQEzwQOO9aVrfWkdsWYfvMccUrXKA3Ei3YTJ46+9asm6G3888jHArnI75JJi0i4OTzit20uY7yExluAKTQJjI9bYkqycCq87LM+9VAyc0GBRJJjGAeKjgmUtsIGQaEDL9paNcj7oBHethreE2g8px5ijBQ1nQyywqCh4PoaVkZgbyJ8SxHJGeDRLVEo5fUV8vUpEZSDnOMVq6fdmG1eEtwRkip5o4tXmF2qASAYI9cVFeWYSImNcMOtStiitbXTpcEk8E8Zqwbbz9QR26HANUbGMz3IilOw54JrRmnFlL5THJHINCFYffRxQSJA64DDINSwRxOAok3AetQXZbUIUlAyY+KqputmBBOScGquKxsanp9rDDGyAEScH61yk9s0btgHINbk1y9zD5YblcEUxoGliMrKM96EyjCzgEEc1BhiS2MAVemj3Snap/KonjOAh7mtCSAHd0pNp60+ZPLcKKbwetSwAZFSK3ynNMIpBwcUDJoJmtphInUV0um6tHdoEkOG7Vy3an28ghkDZwRRuSdyBtPynj1qKe2jueOjnjcKisbtJbONt2SRzmrQAJHoTUNWLRnpELZntLk7t33CaZb3DW7ND3zir+p2nnoNp/epyDWMRJbyCS4PzjoD3pJg0dVHIosVAPJGSD3rA1COXTbpb2EZhkxuUdjT49QkeRGZSEJ6VqXAjmssgAqDyDVCIbWaK72zpwccimajCsi+YpIYDqKr3QaxeOe3XEPG4dPrV+OSK6ty8fII5pAchdxSQ3ayjLBjkH0rZurZhZQ3cQJkGDxT7m0WOGQkZ7jPan6ZdGaP7OwztFJsaRoIY7nTCzriQDJNUFmklQJjMZHWm3czQv5QbIk4IHanxkW1myMOCMqaaYmUVu57K8jXcSDwPpWr5n2j5HPB7Vzk8twQjMoyOhzWpbSCSAS5+bAzV2uIr3UEumXJ2N+7c8+1RTDyJVdWzu5zU+pCW8t22noKitLd7vTw+eY+CDTSsIY7eY2WPJpBIsciqRyR1oK5BJ4INBiEjA9x0rRCbLYYsh9AM1nyTb3KsvB6H1rSiIS3kB5OMVRsoWmzvUhVPcYzUMaGG7YSBVGEHenQ3MonAI+XPWormNVkcKcA8ip42jltgE4IHJpAWJrkqTg8HigssVoHxk9QKz7kMUEiE4HBFX7STMKM68ZwQaSQERnMke1xgn+dKUaFl5yCOKeRHJcOG7cipVUSMqtx6VQEItML9oPfqPSrESq0O4tlT2qG8ma2TaxyDUunCMLvmzsPbFACQSCIyxE/IeRUZjFzbkrwVPFSXbQGTy4OQehx0qtDMYZfLboT0pWAuwTAJ5cg5xgirRhWSzaNW6DiqNxGY8TjkY5otLgu2Qxx6UMLmBcxvHOVfIOc59aVZiOQ1b19ZRXRMhHIHOBXPyxhZiEOAPWlYdy9bO0jAsc4NbNxcQoVfywQRgAdq5+3juApcghfWrNvcmRwJCSB2q1YRqxncQ68AnpVwjewTaCT1NU4CCwPQDoKuBWaXKnGBzWUkUjPmhzO1u3CsODVWNnjc20vVTgE9609SUusciDBQ84qleDzlS6UYI60RY2h+0hRjtRMHaM7hkU6MiRVJOMirQSIRkE8etaEGCIzbqxbkE5BqWGya7IkOQB0zU88YkmCH7ma0okVYlUDAA7VnezKsZWpj7NbBDyvpWVZHddIB0zWtqZS5V4l52jNY9lGY5wx6itU7ktHQysRke1YgctcPx0PWtmUf6MHPXFZcQ8wvgY5xmoaGiESHeSOuaSbplutNkHlyfjQ/7wDmmhGn4fhMlwGI4Bq5qUZjvyOgxxSaUBHECnBpb0k3A8zqecmhoS3Io87G7CqKlo7jcvJz0q6XUvtU8VUAKXWOuTxQkMvTb5oRvGMjJqi+YyAOAa15opUtg0sZXIyMis3y/NcZ6Ck1qMaZNwG0YI4zVxM+TyecUy5iVYFCgAjqai85kQADJPFMByEqxI5PWtCFmmgG45J7elUFBGa0LSSMQlVX5vpUtgVVG2Q54GelPu8hFCdCeaafmlYt1z0qSTlAT0FC1AiIKQ8jg9K0fD+jtqlwsKD5mPJ9BWTNIzKFPQGu/+G8CmZpgM4UitFoSzstF0eDRrMQRKMnlj6mtKiihu5IUUUUhhRRRQAVWvR+6z71Zqvdj9yazkNbj4DmFfpUtQ2pzbr9KmrVbCe4UUUUhBWJ4hUskeOoNbdVb2zW7QAnBHeqQHMxwOwBI61DNbMsgwx/CurjsIo0C4B4xmmjTLfcWMYJPrV3JscyYmCjAySO1IYWK4GS3YYrprfTIYHZsZyeAR0qT+z4BcicKM+mKOcOU414Zw2PLIzwOKiHhu+luo5SuFJHftXdvbROQSg46U8kRoSTgAUm7lJWKUej2iwhGiB4weK8+8WaW2na0gt4/3UgzwOAa9PDKw4IP0NZ2s6dHfQKSoLIwIOKltLcZzfh7S5LiIGSLaPUjrWvNpk8cgWNQUJxnNbNqvlwIm0DAA4qc9KFJMTRgSaLIXG08HrVptFiWHEQAkx1rTz8uRQDkVXMxNIz4tLjEADDL45PvVa10lEZln+Y5yK1wcOR60yRcShu5o5mLlRSt9It7ecsRnIwARUz2MAlWQKBg9MVYm4AYdqcwEkWPai4rFWbTLacAlQCOhAqX7DB5Xl7RjGKkgbcmPTipD1pXZVkQRQRRIY1AIHUUiRwQPhUCkipWBEoYdxg1HcrkBh1BouFkcj8QLNVsluUUZY4YivLmGJAc9TXrfjWZDoRVskjmvIpgQwPbOazZpHYfOPkFTQkmHn0qGUZhFTWQ3xHPapLKUxb7QpHBJrRmB+yjJycVnXZxONoxg1pKCbTL8nFSwRXswg+8eatz4+yMF9Ko28O9mIOMGrTErCVPpT6B1INEkfzTHjgE5p2sRhLhCh5OKj0l9l04Hc1Lq8ZSVWbueKze40dDpkkn2UK4zkdaytTGLwMOua1tKZjYqWHUcVSuUT7Yd/fpmk9GCMXUGCshJ54Nau9bnSwBydorK1mHEwYHIxir1sTHpe4DJIqkJj/DdyyTvAeQCam8UBdoK96r+H41MzsThyateIY2FuN3Poal7jRmQOwtxt6AVSLYvg3qau2ZBg2mqFz8t4NvGDTiBtXGZLI49Kx7E7HkVjgE9a2Mj7ESTg4zisSMF5GCjnJpx3E9iNiq3RwcgnrSXJ+WoyrCcq3UGpZgDH0q2CL2nhDb+5FVL4sHBYYwam0snlT2pdVUbQw61L3AuJCJdPD5wcc1z4IF0R71t21xixKt2FYqgG9OTwTmqQma0chMIyO1Zl3xKpHc81tJErWwC9QKyLtdswB7Uuo+hv2Vm/2NZIzyRnFNvizWhDjDAfnVnRLtVgVW7djT9YCPAWHBNRPca2MLRJfLuCDkgnGK6uFVlYEHBx0rl/Dqob1w+ODnmuse2McokjOB6CqewluVNdDi0KkcAda460Yicn3rutYkBsDlckDmuFthm5b3NEQkbmQ0GDWHfACYEetbCsBGAax74hpjjoCKS3Dob+klZLcA9elPvoxGhIGKqaWxVFIq5dSGSIhhSnuETmrnAnOPXIre0C6RQAxwcVh3ZAl24/GrOmA7lIycHOK0Wwnud2EMkW5aiFpPNuG4gCpNPZmtQp9OKtW5eMsHGQRxWlF2kZ1leJxmu2Hkqc8kDJNc2fu12fiSQPE4xyBXFgZB9q1qbmdLRGjpgyK0pDxiszTCSML1zWuYCVJY44rmqHRE57UeHG3qDVnTHIH41HqMYEhPoadpS7m5PehO6B7m5GwjGT0qrfSiVDt9KtvFuTArNmUxoR1PSsnuWnoTWkkSyZc4+ta8eoBAQDxjOa5IzmQYz+VWLaaSQiME4PHNbNNkuRro8ckkhyME1ZtruW3YhWLRnt6VmvbS2DBpFLKepHNWI9TtYUPl/Nn1FJslbkGrxL9pFxGOG6gdjUcV6ojMbDtgE1oQRrfM7DAU8gGql3YxBiACCPQVFyjOWYRymNhkHoae0LyKWVcimXKKmDyD64rQ0x2lIiBHPHJrRak7GYsz2zHPQ9qXzlLhlOCe1aeqaNLbuPMHBOQRzmsz7DcbvmQgDvinaxSbWxdg1OaNcZyPrWrp9wuoZjkGG7GsJbcRgZJJ9K09LZY5AzcYND2Fe4mrQ3No5G3I7EVSs4zct+84NdBqd3HNCBwcH9KoxW251eMgVmmNkcgltiFVMjvUGoWSXFv5ijEg5IrbJ8lMthxVKfYQSpGD6VLeo0YtrHlMEZIOKmnh89ArD6GoJJTbTsg6HmnxXLM209K2WxLKM1pLAduCV6g0kcMjdB+NdSI7eay6DOKx4+HZVxgE1VkxXK0dtL13ZwfWtk2az6bliMqKpxoxbIOPapJHljAXdweoBqWlYExttpsRYOeB24qa4sniKyRDIB5FXIovMgUAgYqQRyiMgEEfWsrl2KN3Ak1uHHDAdKyniCgMVwQetbZhaTKqMGq89sShRgM4607hYzZJHktiF6j0qbTDkESqGB45qs3m2rlQCy1PDeLGNyxMD7A1VxPcj1C2WGcOgABoEjEjDEH2pt8Z7vDIDgcmkhvYgo3RkOOMYqkxNGpESIfMJAIGSD3q1pZE9wWxgViebNduFXKr6Ct7TzFbQlHOH6g1LsCHXZMjkDjB4pttBuZZN3zA5pssyyuUQ8nvToj5PDtgnpWUi0iTUIVmjycBgOK5zfLDcNkZGcVtXF2AfmYY+tYt1MHmO3pTgDHtIXYBRnNWLTYJwshwCKhtJIY3DOw61euLSK4jEsJBAHOO1aXM7alW+ESzlVboeD61GLZzhlYY9c02fylXbJnI4zio447j+CQ7T0GaExtGjC0QYKv3881qm3iKoQoUjvXPW+63uBIwyM81tm9E8ZUKQMHnFRLUaJ5LmAD5mwR6VUuZFMYkikB9QTWPbTCS4ZZcsM4Aq5cwobcmMmMj2xUJMstpf20kQSccAYPFUbzSYJSZ7GbAJyRwKo2jGTgr5gNTyyLZsCmVJ6irQiEC9h6g4HcVNsS4gLykBwOhq/BJJcIMrkEVj6viO5AjOMjkCmmxFi0t1kPABzV02zRjIXGKzNPuTDIuTxnmukE0V1F8pBOOatkpGMNQnjkMcZIAOTjvWnHqG+LcQQcc1g3krWd6SFyCac2qnaAI8Ejms2rlrQ3FuFkiZVBBxwcVmxpLHeEhjuPPFR2+sJHCVaPnnBxVCPV5UvvMIyPehRC5t3rMke6ZskjjNULZmmfauMCquo3z30XBxiqlreSQP8pNXEls0dXRY9vcirOmrmNdqjkZzWPdzSXGGY5xTrXUJYU2qeB71VxFzUZvJuQrADkc1dt5oVh378nHArGvHa6Xc3JHNVoJZNu3cQOlAGrNMpuhInBHpVy6vkewVMjJP5VhOXUZ60NukQckHOcUrDudBp+qrAoWQ5XpWTrk/mXoni5UEEVUHmjCgZxV+O28yI7xyRwKOVBcsLr7z6abQj5WGCayoZJLV90eeDUkdi0bEdE71Z8qIAk4Jp2SENkWfU1DSg5A4NRx208bbVcgA1bjuzCm0KMVH5rzPgcZqbhYPIBQlzlvWoltj5mQCfwrSjtRGnmOcg9qb9rjicAKDRcLGfJHlwu3Bq1bgWy5BwfakuT5knmgYyMDFQHcBhjn0oeoWLMlyzZIJFQPIQdwPI5qMnFGC3HcihAzctNat0tQjpmQDrioEnnuZiqOURuo9aqW0cSMGcA8c1estgdnK5GeB6UMZWEsun32xHOAQfrW609reWbKCBKRn8a5vUDuvnI6YGKS0kEMwZicVIMuw2NxPLvxgr0NLqVtOAjMCcdT6VuWd/ZGBWDYY9Rim3moQCMqqh88HigEVbRo7ewEuMgAk1WmMN3GZYV4xkgdqDDL9nfbzC+RgdqbpoS3jaInJHU+tCYEcMDi3M/bpVuK4VlCkgbhginOhkszHEcrnPFYriVLkKScCqQjVgsY5WYHAA6H1rN1GH7PKABwehrQF2LdIyOcjnFOvzFeQQhAN4OcVVwOemBJLEc4qpvIbBFbktsGaRSORWSUw5BHQ8UxEavntT8Z5pZMIvC0wEk0wH0u2kHNKKQE9tdzQsFUkqDXV6ffJcwhSQGHSuRVyowKmtrtrZwwJ5PIpNXA7TJPJPIqtdWSanJGXO1ouhHeo9PvBeRgjqOKthfLYk9RWbVirmZO2LcqVw0Zx9aSyu3LFXb5D2q5fQfaomC8NjPHeseRWjUAcMvWmgOgIS5jET8o3BqKTbo5QKMwE4PtVaxvMwqoGQDyavyNDNGBOAYiQPpSYitqRElkXQgjHBrO0ueOJ1bPzk4NT3ga1vDAWzay42H0FXLbSrZASuM9QcU0h3KVwubidjyG+77Umn3YuX+zzDODgZqe7QwggrngmqdkYWjaUDDDJBxVpEtkN9FIbh416DoKLGYiIowI2nFSRHzJyzHJPHNOuI/KxIF+QHkirtoTcsyKYXBHKSL0HaqNs7QrKinAJOMVejmV4gpPBHGayIRKL11OdueDSuMsxrnO48nmmgFbgL2HepXHJUcEDNRKWLcirWxLLEjhUO3knirOoSY0uNoVAOOcVXjjB5J6VGkks6TIFyo/Sspblozr8GS3VosmQDHFM0kuk3lTjaG7nvVvTf3gbK5A/SpdRiWRIWjGHU84oQMDbtDNJGRlCcg1IMGIgDC0kkzRxxGQ8sMHmnkAQEKeCOKaEUY3K3JVs8jANXnjkCA9NoyDUEMB27pR8w6VcaZhjzB8o4pgZgZrmYI2Sc5wanuLsw4iQcDgVJfRraILqPkMM5FQ2kCXkLSsw3DnFNAWBtZI324J5NQ3kY88Sx8kcmllvF/1QABAwfrTIXMWVbnIoAvQTJcWefbkGoLMLHIykYHUVRnkaylU5ISTkDtWrFGr2ZkC5OM5pMCVSIxtbkHmsnUbBfOBQ4Dcgir8chlXHemXEbS2UmPvR8g0AFrE32MxOeg4rMtgEnYN2OKtWF9mIJJ16E1VmBjuCf7xzQM17YjdkngdBWhblpGJPFYlnIWlG49OgrbhPYckelQ9gW5JIFOYSuSe9Up4Vii8jHLd601CjqvzHoao6hBLkSKchTzzWV9TVaoyomaNjG3O04q07GSHjt1qtdFQ6SpyvRvrU6kKPl5BrZPQze5GMHk9qk/tCJUOTgCo5AAjEcACsSWbzHKjpmptdgi4Jle6kKjhjgVXb93dDjgHkUtthWDdcVoQ2wnuRKRkEdK0WgmWZHWSz44OKyhIYlbC5ya1DCyK6suADxWc42gg1LBbFOUGQfKMnOadFExAHepIwdxA6nqacGETA9STTQjT0wGNBu9a0vEcERtYZ4sAkAH3rNsy0wyOAD0rR1NA+mxhmyQelUxGJEpRge5pWxHeByOVORSNIUnQ44Ap12waRXA60hm1canLqFuFlUDYMDBrLj2q5Bp1rKWQjHIphAL0mNEk4zDuz9KbYwrK2G/CnTAmHaOg6VFp5fcSOSDQBauYBAw64Ip9tyhwABTbuWSRAZRggYFQ2k+HIPJPQVADo8Gds+tSXBUKBnrUIVvNLdM84qyiIUO4ZPaqQmyu9v8AuQxP3q774aLIvng/cxxXDyoyBAeQTwK9U8F6WbHS1mYYaYZ/CqEzpaKKKLCCiiigQUUUUAFQXIzA30qeophmJh7VMkNbjLM5h+hqxVaz/wBSfrVmqjsD3CiiimIKKKKACjFLRQAUlLRQA1iAMnpVKaZJxsbcADggDrV0jIwaQKB0FUMoRsYTiNCQOmQRVhJpGbDJgVY4qEzKX25ANY1HZDSuPbpn0pynKZpBgikiOAV9DSpNtAyNJMkqRyKkjJOQe1Qv+7uM9mqYcNn1rcgHG1gaJRlcjtTnG5DTUO6P8MUDG4DxEd6ISSuD1FJH8rFT3oB2z7exoJHoArEDjNSY5ppBBBFPpFDTzSEAqQe/FOooGcd4zQrpzAjOa8smUhst0HSvZPFtt5ulO+Mgda8avsrIQTwDUMtCn5oumKLJyXKDpTkw9uAB2ptiMSMvvUlCX8aomR1zVi082WzIYcAVFfquw881b02Ym02YHApMCpafLMQTjJ6VZnjBU4PaqIBa9O31rRdC6YJ7UdA6lDTCsd8dwyDkCrmtj5o2boCPyqhYrs1Eq3rWhruPIB7DFRfUaN+wktzYo0ZyQBxisnVwxmDDjmptAkBs/mGR1BpusEblIGATSe4kZGpSAxAHk8VpaUFewIYZXHesrUYcoHHTitjTJIn00ovBAwfrQNlPTPl1chOgJ6Vs6+ok045HKjisHS3a21b5uck9a6XWgJNPLDuKTDqcpaMRDkdap3R/0gMe5q5p4+Ug1X1NArjHrQgNXyvMsgynORWdpuFuXDjOKvWcpisgrc5FZ8Ega8cAYJJxVLcOhXvSov8AI6HmkmOFptyGF5g0+ZMxhqsRb01lWM5HJ70zUmJUEjoai0/cWx2q3qEQMOalghlpGslqcntWVIfLuiO4Nadi4WArWVecXZ9zVITNe0nIiANUb4kzbqv28QNuGHXFZ92GLHI5pdR9C/p7/u1K5BArSmVpLYlmyfSqujpHLbhSvOOtXZLZolbJ4pSCJh6Yxh1Enoc4/Wu8s3EqKWPauBicJqZz612VkcwKc44xRLYOo7W2xasFGQK4SElb1lPrXeXwY2T4GeK4UKRfsD1yamAM1dm+Kse8Ty3xnPNbiLiIVk6koDU+odDV0lQbcdzjIqa4WUZDDAqtoU6hACelbNyiyJkHPFKYROQvxiQketafh2MNIN3c8VR1Bds5X0NWtFkMUwIPAPSrjsEjtATFGAi9BinpLNKpUqRxwafbPHLBkdajjunM3klcY6Gqo6zsRP4TmddSZSwbkYxXKjgke9dxr6MI2JHfNcSww5+tdNRWZjTd0XdKOx/xrVupGKZU4rHsCRNxW06q8XuRXJUOiJgXEhkYhuoPNSae2yTA7GlvoljJYdagsWJc+5oiDOohbdEM9apXUB2Fj65qWB2VQDTbk5QjPbpWUlqWtjFhtNsoLcit630pTb+YhAYDIxWHHctHKN68GrsepvH8ochD+ldd1YxaNqx33MJhnGe2DUE+iWkWcAKe1NtNQiCgF+ex9amlczjJfOOhzWEty0O06xZeQ2BnH4VoyQWoGZACccnFULG/Fs/lTqTGeNwGcU7UBJDIWicSRNyCDnFZO5aRU1GztrhSFUDHQisAvLY3BAJGOhFak00wYAggHvVWeEzLlhn3FawbRLRah1ie9hSK5fcsZ4JNWbvVIhCqgDOOorDFsA20MRVmG3iB2zNlT3qm7isLLMsmHVh6kVZtry2SH5vvYqrJpasWa3kwD2pttpwYjc2DQwA3bSXQJ+5npWvG0csAEbYOKrxaUr5AJJHeogDBKUXqDg1IzVtgiqYpJCcjjNUJ7No5CscpOaQzx7cnIYe1MS4Zm3Hk1FhlO9sZQm88kd/WqscrRqCUOR7Vp3l8ZFESioIsDBdc/hWi2EyoNQuOVUEA8YqIC4VjJkjPbNWbiVPPyigCklk3KAKpMViSGWUjJbBqUljznJFO0+JZiVPXtUk6JCxUkqemCKb2Ety9YuksO3ftcfrUwuoowUaXB96yVjaNg4IIPoaS78pkzKCpxwcdaxaLRdkvlR/k59xQJ/PIyDn0rFt5lDhScitWG4hiQyMRkDpQkFyDUMoBjgmp7AIVHmKCMdTWRLqP2q7w54B4q79rRYCFOOKpLQTepNdXccMpgiUHPHFMjsUkQySqAT0NY1pcq94TI3fqa3JL6IWLYYbgOPeqSAZapsnIwMA1avjEkG5iAQODWLYakvnlpDjnODUWs37TyBY2+THapaYI1dPk3uXJyO1R6xcttUKcMOlZlhqPkx7DzjoaW8uvtJU9xxTcR3IxNIT87kinK7MTUaxtIvHWnKGTh+DTSE2OMatwWwT3qW1vp9OcgktGeoqIhjxtJHrinKQBtkBI9xQ0ST3Nxb3TBhwCMkelSafNEz7ZHwBwKzpIGVi0QyD2pAuTuBwe49KEUamoXcUT7YzuBq3DrFuLIxMPmIxn0rn5EJB9ccUxDhgDyRQ1cEWILpobrzCMgHketaGoa0Lqz8qOMKcdRWLMSrhh360+P5hnFHKFx9lfS2jDHNSX17JekORggYqm+VfNTjlKLAW7LWpbRNm3IxioLmf7XOZiME9qrAHeeKeeBmiwXJsHbz6U+2vLmCTEbHaPeoUkBXaTyOaeuEO4VQi8d19JnZyagmVYgUZMEd8VdstQhjTKgB8VDdzpdg8c+1S0O5VjmVF/exZHqBmgW9tMxYHBPQelEc/lqY2XPbBFAgWU5T5SapLQTYhtCrbVOQe9VZIJIHIZaumOeHB5IHQ1I96ki7ZIsnGM4pAUUIbg9KiKNG52jIPNWCgMhMYwDVmCMFcEZNMCuhygG2mGAhsjvzir4h29RgGlcQxjOcn6UrgVY4SeoqVLZAcsQKDdFeF6VE8jPng807gT5ghbcvJpDdOfujA9qZBbeaMkVoQ2cSDLH86m4WKH7+bIXNTw6bIy5ZiKum5trddqgE1F/aalhgYAqWxpGbdq9s4Vh16VJAcAN3HNRa1dfaZ0KjAAximQyZjHPOKpAy8bt2UqTx6VXYjdnvUQkOcg1ZgRZF3uQCKOULh+8kACjgU5Ldm4brUxnhjX5SM96hbUVT7q5quULjxa4IzV6TTT9i86Lkg8isiXU3KYVcE9Ku2eo3EUQOcg9RnrSasIg6sFAIOcEGtm1iUw4AwcZNZif6ReGUDGcZArZgXgtjtUMaMK6Gb2RccZxmmiED7wyKnIDXMgbjLdaveZZQ2DxH5piODihAZTuAhWPg+orR0adFBjlAJIxk9qyo1wMdaliWQMWGRVAdXZWgjMjFgUI6E8YrBvIZbG5eSPmE5I9hUtpfTRkRu2VJx1rShNveZhkZQCMHJ61FgMDStTYTspBKMeBVu9VFfdgDcKqz2h0rVTGqkxk5UgcYo1W4EyRlMg9CKtAOmYQom35s1LaMRcLK/AAqOzjBs1dyCQec+lTX20W4aIZB64qrCGvIDdsV5Vu9UZrUmQkDGeRT4d4dGIwuea19Q8qSzQxDDLycelCCxzksLHII6VXcCPAPWtp4WkcMq5BAzWbfQGOTGOe9MRXU5/GnjNIBtUU4NmkAc0YJpwNIW5+lFxl7SbtrOYlj8vpXTQ3cdyMqck1xofAxVu0vja4YH8KLXEdQ5KMDUM9oswLrwxHPvRb3Md8gfIB9KmIK8g1LVikZIU2jNHHyDVmGQSwCBm69qbqEZWHzYRlyeQPSqlsVKAkkSA8j0qQNbULdLyCKHdgqeD6VHZ3xt5zZXHAB+VvUVVkuSuAOualnhiuI8ucSYyhqkI15kWRD0IxgH61gwxCOKaHH3ScfjRY6nLG/2afOc4BNXprZmUvGMkjJq0Jmfp0YuJSpOCDWubNoX8uT5o261hwzmxvSxGCTnFbf8AasU0A24Mh7GhslIq6rpzQoJYfuDkAdqz3laNAyrlh1rcguQVlS65BGQOvNY8wMYLMOG4FJMtogMrSSeanpyKsRlZFLYwcdKr2KAyOueeSBVtFyCVGCK0T0IZUSaVLjaQSp4+lW7RvJdh2brUSkpJypJPTinxjYXLjBPQVL1Ghti8UdzLGg4J44qa7iWECRiAM1NbWsUbLJgFmHNZ2qvLNf8A2ckhBWdyiLVSkkKPE2SBxTrSZXt/LduexpDZGZGjj/gFU2zGQMYKnmrQmX1mYSqjnJBq3dBZHCqcgjtVMRLIFlXknrVqPEUocngDBzTEVZJVkiFpIeFOAaZHEbTOw5J6/SrN5BE6iVBhm56VDp4MjyRyHIAwCaAM+QyG4MmDgnrWlbRsyiRhwRwKasaODGcBVP51eEittiUYAHSgB11Bb3tvGjKMp3xUtsBBEImHy9MmoI5ljYIfXmp7uRXhAiGcDnFDAqTRtb3BZOYzzUyMsqnHA6EetMt5BNAM9RwQfWo4x5bsG4J5A9aAKmoQrYTh1XCycgjtT44RNAWkGSBwauXoF5YbWH7yM5AqKFSIlHYDmgChGWVueGBwK27SV4URm5J9azbyEPIrLwV9O9WI5nkKg8Y6CpYHQQkSSCRhwRwKgu49zkK2Af1pIJWKBQBkCknUyMGZsYrB6M1T0MwWwiZ4ZWAVzkZqKJDCxgc9BkH1FWtVtpJo1niJwnaqH7y5hyCRJH/KtEyWPcGSBwo5wa58RuHZCPmBOa6a2IaAtjnHIrGaMR3Mkh7nNWhEVuCMA9a37dViUOpySOnvWKoBYsOlXNOklkuMNnYp5qiWbUsbzxCRhg1hXygSlVPI5NdNKwFuAveuavkH2hip5PP0qRlMyBOB3q3aWIvCWMgXaM8kVUVBJyB0NTqfKxznP6VQi3YzbJTEBkjgmtW4EcmnsScOO1Z2miJHdm++c4FOv5DGm4HA7ikwM6aQuVjHUVLMNqpntVGzkae769TmtPUIx5ake1MB1oRvI9ae4UScniobH7wzUtypBGOtSxoeyfuTzn0pNKHzH680IxaLB9KbYgi4I3cHNMRJqM3zkMMAcCorSMIBKpyx7HtUmpKBIHbkLjNMtEe6mzCoAA6UJAPXc05HerKYDYPOKgkDR3AyMHoRUy8uT60wZKMSSxkjIVgT9K9k0aeK40u3aE/KEAx6V43GMSADucV614ZsWstJjDnJcbsemaaJZs0UUUCEopaSgAopaSgAprDKketOoosMht0KKR71NSAUtAMWiiimIKKSikAtFFFMAooooAKKKKAKwd8EYrLuXIlMikhhW3gc8VVnso5s8YPtWNSLasjSDSeo2ylaZMt271bCAEkd6ighEEYQGpdwHcU6a5VYTd3oMlj3sD6GnlcrijePUUnmL/eFXzImzFAwuDSIu3I7E00zIDjNIZ0HejmQWYSAhwwpzJlge4phuU9aT7UlHOg5WWKM1VN6ueBSfbPalzofKy3SVV+1+1Ibv2o50PlY6/hW4spYmGQymvCNTjKXk0R7Mc/nXtGo38kdoxTg4PevHdYUteyOerMSaTdykrIit+ICPaorU5uG+tPgPyEe1RwDZc896m4ya+QbScc4pdKkJjKkU6+jZkDDoBRopBDAjuaTArSFo70BOvetHDSR46HHWqNyBFfg9cmtIEyR8cEijoHUxrbcNT2scEEjNaOsgtb46gDrWbOGTUAT1JrSvgTZc8nFQxl3wxuNsFI4xTtdXBH50nhhgbcq38PFLr+NmFOSO9DBGJezA22BzV7RYibdmYnkVSeENZlz1ArS0B0kt2jbg4xmjoMrQW7XOqfIcEGtrU5GWxMTA5ArKhLWWtAA5B5rf1UJNp5YKM461PQOpyNmCM465qHUcnBbqKn09v3jKfXFM1VMY9DTSEXLaMSWeD6VlR5jvSOnNaloGFsD0AFZ03N6MdzVW1F0Ir4hrkGnSP8AusAdRTb6PEoNKVBj461Yh+mkByCck1Zvidp9AOlU7GNjMSvPOKv3hAhIPXFIaItPh85GwcHqBWbqUfl3Xqc81oaXJsLZJAFUtVYNcbl7nNNCZp2LBrcDPbmqmpKAwI61NYW7+QHU5GOlQ3u7HIwQaT3Gti5osgRea2ruRWgIHcZrntM3bQwBI74raaQSIFAwQMVE2ETmSSNTB9TXY20LSRKQ2BiuSmAj1JSRxnmuzsGjnhUKccU3qge5eMGbJ1HJx1rz++j8nVSoPOa9EJMduyA9RXnur5XVWOe9RF2B7GmhxF+FY+onLHPFalvJuiA9qz9UjyARVdQWxPpEJeLIOBW0JFjiIzk4rI0IhkC5+orWuYFCbl4pzBbmBqYzKW9aXScs+F9RSagcsRRohP2kDOOc047BI7TT9yRjPAq4ssQlA25Primwwb4AfbNMjlWOcIVJx3xV0dJmdT4GM1iNJLdtw6ivObldl06+hr0TV7lBaklSCfavPLk77uRh0zxXXWWpzUXdFjSxm5Kn0rfkjUINtc7YnbOSDW09wRHzziuOZ1rcy9RHWqenqDMcnGORV25Pmgt61QhBjn9KmA2dLDDmMEelVJo5FYlulWbO5/dAegouyXU444qZ6MpbFG5tow4JPIHSmRWtu4Ic4z0qjNfkTjdyCKuR3UBTJ6jmtLsm2o2a2WFsoxwOlaOnKZk5lAHoTWJNfqzlQKFu/L5DEfSk9RnWwwxOpVZVbA5BIqlMzWmY1bIJzj0rnhfOG3xsQaf/AGlI5Bclj71NikzRublpECg023MkZBGCPQnrWd5jSONpxmr8djfIokHKnpzVWsiWya6jjlj3ouyTuPWq1uRIdjnBB5ouZ54yEljIPY4NZ7G4DllBwe9SnqBuSwpDF5sUoBx0yKpwynzsls5PrWa00pyrEg0wSsh6mrA6+O5W2QPkEEc81kXd3H9rMqtkHtWWLiUqVDHBFVgHVzliRiptqBtTXkToGBxTYbxA3ODWST8tNDEdDVWC5sXV1bowZeSeopf7QgMRBABxWKxycnmkALd6aQNlkTF3LY4zUivnrUKYWpJJFdAFGGHWgRbtb020gYHODyK6CO70zVIgJ1AkI64rkAhLYPWpPLljAZCePSm9gRrXNhNBdCO1lJU5IGeMVBdySiEW9xHyOhqtFqU8Uis7EEdDVufU1vmBcANjFZ2GZZUodytn0pfNZ1IYmp5ISAWXoT0pixYOXUj8KpIRSZNjAj1qfJMeCeKvtpwkh81SCPQdRVN45IMKykqehpjKDZRsj86sRuxUZOaZLGD0oiGKoQ2ZQHBHB705VDgCnyLvBPemIdgFKwrgbcxncvemksOo5qwshYgHpmpbqBWQMmOBzVBcbBLhQR1qdlEmGPUVQikA+U8c1ZDkjbnipaBE8dysbYboOoqyXtrmEoFAJ7jrWcYwBuPNKkaEEqxRh6U2tB3LRY2rAYyDVWUqWLxjGeSKeJzKhSQ5I71FkAnJ4qLMY+HbJj1JpZrUxYk2kg+lQmN0xJHkjrxWxpl1FcoYpAM46GmBh3CgxhhT7cAoKuanaCByqcg4qnGGiwGGBTTAZNGScgUsZJwpqVyGXimAYbNDESYUKRjmhEVuvSkLfLmp440aMMD82eRSsMqzQoMNGcEdvWiMllKtxkda1ksLeaDduw3pVaex8lNwORTuIppAxfg4Fbljb2kYHmMC5FYhkZDhakjkJO7cQRRa4ti/qFsPNMiqAPaqMcjI4OeM4xVlWu5lAX5h7mopNOliAdyBnnGaewF2KbzF8sjII61C1o5bgcdqktbuKBMOuSajmvmkf5eB7VDZSEECxkliKUTLH0Gars8kjYGTUqWzEDdRcQslyZuAD9MVBNlByvX1rUtrT+IKBz1zUGtokNqrAgtnmpGZ8MYkwT61qQQxJFyoJA4rKhkwgI6mtC1ZnJZ249Kp7CI1mYOQq4JPFSlLiZfmyBUrvEpJ4yKjGoqMqe1JIojWwaVwuck1Fd2kli4SXqelaEeqwRYKJls5zis/UbuS+nV5O3ApWFczrliX+gpITuBIOD0xROPmKnrTLYBZRnpnmtEtBNk5OPrTjNlAq1omCzkwytg45461VnjiQkLyOxqhFNcuSoODVlLYpwxzSLbgr5oOCB+dS25aZdxoAkt7Q3MojxgHoauPZGEFZGChe2etMjJUARnDZ61HdyS3U4DseDiobHYuWkYKFwME1pWp/wBHct1xxVcBYogABnAqa2kBhZT2rNsaOekmZrmQspKgnJoUCR8ouadJKBLNGoBBY81LCUgAKjJ+lNbAx1rE6TgtEW54BB5qfURJC4LIIt44App1e4LgqgUg4HNRX1xNcsslwcnsM5oAgUupODx3pu5gwbJz2qzb2stySI159avW2lIHC3L4OeBwaYMms5Bdxg3C5KrwTVa708tEZIkBINa32IkhIUOAOuOtX0tooIgbkhc9qG0TZnHMssNuTIrKMH8ak09mmgJb7oOea6W7hs7tDGpDKBgHHeuXmil0+cxYJjJ4Ipp3KLlwsbwfuVAx6VAt2zoqKuSOCKLSYSOVHQipYI1gnDAAmQ4Oe1UBPazKqEFB6fSquo2oZlkUZBFF3ObaRwBkE5qWO5DQoCMjoTSEYtxCFjLDqO1VIy2PmGK2Z44zI3cHpVOS2IYEcimgZWBX1oHJwKSRAsh202OXBx0NDET+WcU1wRihZSeDzTyMjNAy1plw0T4zgjoPWukimE0QwQW7iuRGUOQcEVasb97abLEkE1L1A6OMGNycZz1BqC7tAEa5gXkckDvU0ci3EQkQ9uRViAnaR27ipaHcxppI5o0kiB3AYYY71IJhMiIODH3qTUYRZr50MeQx+YAdKrEq6rJFx600wZYmsBdukgO1lHX1NXdJvFZTbTHEikgZ7iqcVx50iRDjHFOnt1kkeSMkTwnjHerRBNrGird4lgbDjkj1rDhyJmQkpKpwR9K6nTrsXdsSeJE4I71nahpnm3CzwjDk/MfWkyiGCR5chjlk6+9OvvmhDMMDHGKqu5guCqnGcZq45863AZeFHBNOwGbbSKXEyjDDgjFaUC/aYZGTqOSKrLAsTZAGDUkUzae7SqMq4wRV9Ceo/wC0pbFGZA2f0qDU7nPlyIMFu1RXYAtTIDnJyB6VHOVkSJgc8cikwNaFwYI2bg4zWZfSNJMJCMOpx9a1YvLECM5AAFZ1yFed2XkE8VnYocsiQQBg2Gbk1WvLYzKJ4hknqBTZEV4iHJBAqbS7hXjMR5ZeuatCZZsoUWABjhgO9NmjD3Srn5OpqCaVzcBFzj2qdD5a75BwO5pXGh98q7olQ4BHNVba1P2pyXwpFQ3l2JArITgGrEBYxhgchqpaksiETSXJEfKKeR61JNJ5U6ygYJ4xUqR+XnY2GJzTru2MlusrfwdT607AVSjzSllOO9aFsj26FiNxIwBWN9vCMSwwM8e9bNpcrKiOTkAZIpWEJ5TLGcDDE5JqO5XzlWRPvL1q35gljkbIBHQZqpaSK8+Dxkng0DJ7ZUmKseDjBFSG0MORjioY821wUPrkVptILiLgcjigDMMKhWbqQKowOTOxYkAHitSTCgqR1rMuUVH+UcHmla4GlbTHcDk4q0xWWUZ4FYkMsisAOgrTtszMOcGolTZSfQv+XlNv8OKw7tWsrvzFGEY4NbyBghDHgd6p31uLmIrjgc1mtGW1oUI9qfOOEcc1jasRGoERJ5zWjHnY8JPKngVSe3Miv5g5HStlqiCK2JMAY9cVpQM0EG5V69aowwO0YIGFHNWo7pTiEckVRJsW0hmsvmOHA4FYcqkSvuOSSatz3rQhUUYzxmmiFQC7ckjNJgZ5KwqQB1pbZPMlyzcelOkjyTzkZqKMmKXgYNUlpcluxbQCO9AJxUmsHNudnU8VVZi9wrHseatamQLUMvcA0rFJmdpVsQ+7uK1bz5oQMdKq6YTsDEfjVy4YGEkD2oAhsPvg+lT3Iw+eoqraNiQAdKuTipY0RCRSuFptruFwfSnQqoc5xTSWS8+U8GmgZNcBpCY2GcjrUdpK9p+7Aw3rU9y2xSR17VTiLMdznJJ4piLUpZ2DliSe9TxKcZzniq7HCAHoasRcfN2xxQBPaESXEQA53j+de02oxaxD0jH8q8X08gajbgDrKB+te1wjEKAf3R/KhbkvYkoooqhBSUtFIAooopgFJS0UAFFFFABRRRQAlFFFIBahuGdLd2jGWCnA96mpD0pgQWckktpG8ow5HzD3qekGMcY/CloAKKzZtZtoLhonbBXgk0j6/p6LkzflTHY081GgIZiT1Nc+fFEb3QEf+qHBNXJNet1QEEEmpbsCRcvRKQDEenJqt5rYwW5HWsi48TtMDHbrg+oq9p4aaHdJ948ms2my07E/me5o8we9SeUopfLX0qbMq6IfM9qC5J4FTCMD+GgoMcClyMOZEO5qXJPapQntS7R2H6UcrDmRBg+lG1qsbGP8NKI2/u1XIHMVsMelKFb0qyI2PQUohcnpRyCuZ19CWtXJHavJtaXy7yQY6E4/OvaZbYyRMh6EV5F4ptvK1GQehNFrDvcyIOhqIPi6p1sScg1HIMXA+tCAvXDk24HbFM0cgOR70rhjB+FQae4W4I6ZpMB2pcXYYDvVtZjHGNvUiqepkiZT2zVq2IdMkZyOKFsHUy7iRjegsOSeK2J8Gy5HJFZF7lL1TjoeK2ZCGsQWHOKnoPqJ4bkY+Yg6dKs6qgV1VuhGTVHwxMiXDxt1JOK1Ndj+UMvJ9aliW5jXqBbYhDxinaIG2MU5PPFNkGYCG9KXRJDDOVHQk0LYbCESXGsBXJBU4ro70PFZMCuQR1rDZo01dXBxk5P1rqppFlsCpAI28U+g1ucJZNm4OOpJpdSyV+btSwARak6jpk4p+qgbM+tAFzTHWW0Ckc4xWdqEIgvVYdKm0lyE56Co9TlElwvHQ4qupKKmoTKxQgUgIEWevFPv4AsSuOhqKNcxH6UwH2Eu2U47mrd4CV3DoapWcRNxgGteeELBg8nFMEZlijMXAqrqSNHKARVzT5PLuWBPU8U3Xl3AMOooiwZLo85VMHBFSaqFkTcoxVXS4y0WR261LdltpXPFEtwiXPDUisxjYA8962r7T/K/er0IzXM6FIY7sDPeutmvd9uEPpjNZzXUFucZqB23Yb3rc0GSQgFTwOKxtYQC4B7ZFb+lwSQ2gkhGcgGmtge5tkOVPPY1wWsgpqBBOSea7UTSCA7jggc1w2rFjelnOTniojuN7GhZHMIPtUV+V2HvUthg24A64qC/jIXJPbpVvcS2ItJlaNyQeAa6Vpla3ww5IrmtHjEjnJ6GujEJRORkAUS2BbnP34y5OOKg0+QxXAZfXmr2pgAEgfhVHTwHm2nuacAkd9pt6JLUZ9KnMqlhmMHnrVGyjjjtwAeSKsiYRkDGQaqOk0TJXiy9Lo51qErCMADBrzvxJpjaNeCFvvHqK9MttUNlbEwHaTyR0rzvxjetf3wlc5cnk12VXfU4qCs2YtsSZRitsHfDgjqOtYMDFJF+tb8cgeEEelcc1odqepnyJ5ZI7ZqhKSJcjua1pE3E56VlXIxNj3qYsp7Gxp5LKCR2qe5kIBWk00Dy1PfFF1Ed5PalLcInLydQxHSpIyMdaWSPC4ZSM+opiDaea00Aay4k3U4kHHFK45FGOmKTQABxxTljJPFSRx5wae6GBd56UANBMZBORjpWlba5cCLyNpYD7uKz/MWZcHGKdBdLaShgucdqNwaNNr+SZAt1bEkdyDTWuLR12qNpHUEVb/4Sa3uYNklqpbHU5rEuWikkZ1XaT6CptZjLZihuFK8Fh0NU3smDFQM4qtHcPDPlCSK01vkmUZG1gOT61dhGYyGNtrAg01uMcVsiOK4O2RVJ7Go7nTNiZXketAGRnselM71LJHscqeuaBHmmhDVjJFWIYouN3BoQYGKCCe3FFwIZziTC9BSRkB81KYs8kY+tQMNpNICSR+RtODT47l0xnkVWzlh61YjUNjIJqraCLbTQTwlZEAPY1nmMxscNkdqndcZ9D0qAlgcEcVNgJ4rkoRuOcGuit3sb6FDGoEgGCDxk1yZGSDVmEygDysgjnIptaAblxbGGQGBjGScEDp+dAEZQpcKDngEc1Vt9TkGFuVMi98ir9tJa3IMY4z0yOlZ3KMeazAYj+HPBqvNZSwrvVcp1zWyyqM28o57E0wRzLGyj51HYntVJhYxF55PT0okALcdKnuoAG8yLgHqPSoFBztbrVpksAMDilV5MEAEipo4gVxWjp8IkJRQox6mmIwzCHzyRjmkjkZDtYdK0760eOboMk9qrvaKF3MSDjnigdhIpopFAYYI9qWQAIRtJJ74pYbZT8xHAPFbKWsVzanZjeBxRcLHOA+UTk8mkBMkmCCAe9WJbQmQgj5h2qeIJ5O11wwHehgOtn8lDGy71NQSRmGUyxEjJzWppscZBVsc8DNLcWIeYxMQB1BFSykUI7gzgLIckHqaW4hyvGCRz+FNurF7ViVyV9afaP5iAMeg5pAUwOPpSkdMVZmhCMSDkGoQpPA607hYjMZwCc47n0oEhi5Xn3rWsUtwhW4HB4PFUpoY45nROUzxRcTK4vpI2z2NS/wBoNIoQgnPGKmh0dphvJAX0JqZbOCFsnBIpXQEK2Esg3YxxxURh2E9ivBFaE2oEJtjGD0qo8M8imTaOevNCY7BbX5thtA59aJ72S44Y8VTMbZKngg1ZSFQg3daAEjTzGx1NTfZhGQzdz0psLxxtlutPmlkkYFV4FJiJ1RQoKjBpskqxqMnLUimSSPGMe9NFiZmIDcjuaQxh1CVzgMQBWfdzPIcMSQTVl02SlD1FV7lMYJ6UrDEDAEY6VMJ2HQ8VU8zHAqRTwDWiIHtKxJOTQCkg+UcimnBBoD+Xyoqkh3HI218HipmkAAJ5ANVmbfIG6e1PfJUYH1pNANuQJGDr6VAmQx4q0IwRTltx0AzSQmQI5GdwPsanXc2CRwKsiFCoVl6VOlswh3ImVHahgVZIyYgOxp9svlqV9aY8hDhccA9KuJEZFDICe/ApJjIzmMFifpUMLs1wC3IzkmrE+CoXBOOoApHgEBQqeHHI9KTGaBkDJwaWN9oY57VUjJJ46VZtgpuAkpwh4JqWgTMx7V2dmTqSSKQ7ocJJnPqOa3bixhjnAhlygAJAxzViC3srpgJINpTuQeaLpD3MeHTLiYCQIcHoTV6DRMB2u2CgDIOa0rnUYI7fyIeoHGB3rGkvLy6fF0SkY6AnrU3CxoafaTnMVouVJ5c8cVBqsX2CeESy75Actg54qe1vLuaI2+nkRoDgknFSyRadECbx/MmUcuRkk03cRZGvzSW6xWdpg4xuwRn3rndUvb6a48q5lOfQHIrRbW5yFt7WEIh4B6ZHrUo0m2dS91IpkIzkkVNmMxU1JbSMRLyfX3q6u6WwaWcbtwwO+KxbyNEvSIyCAeMVp6Z9tZTH5ZaEcnPatIolso2wNndbXBCnocUlxNKl4SpwgORWy1m184BhwB0JFZ2saa1th92RjoDnFVdCGSgXaLJuxg8+9PkPlxBF5B71FZGM2hVzggVagiJt1YjIJ4p2uFyG22sSJBz709owrbV5BokRQ5cHA9KImR5VB4waoZSltAjswB57YrOkQBycYOa7XULGEaesq4zjqK5eW1JYsBwelILFFMggk1OrH1qOaJgc4xUakjqaYizuPSjHpUQbB9akBqbFGhpt80LhWPHpXTWkiSRl1YEEdK4kAhsg1oabqT2k6qxJQnBoaJOqYLIpVlBB4INZ93pjwqJLfmMnLCrySJKoZGBB9KlSQgFQMjpj1rN6FGFbYjujI5woHGfWr1oQzSXBxgnAqa50uGQPLKSmBnAFZDXLQMYY8mMciqTFY1ZYZbZ/tVsuSTh1HQ1YSQSxbxwe49DT9NnE1upyCe4qDUD9kXz4lyc/MB6UtQM/UNNaTNxE2GHUetUY9Ql2mCUYxXQI0dzb74j1H61i6haBULBTv7mrQh9sTMMZ78VLO+FETJgdzVbR43LhmbgHn2rRu2SRcLgkDrV30JZlTBZIyqnIAqpbtmUxEEbeOlS2IJlkQ5OGNXxDEzHAAf1pAirMbiZRGOAOBjvTYGa3lCT8A9CasojRsEY5IPBo1mHfapJGMt6AdKTKRUvZBG6yAZBODV+2ggjg86MDLjJx61kPuNgFk4b3rQ0zd5e0nIxTEPsVIEgkGXJyp9KddTCfFqyhXPFVVuJor0oiknOATS3JkjuMsMyYyDUjIDaFGaKXgA9RV2Hy4YYynIJxj0qC3nEjbp+e2DUsMRe6+UgRjnFUhMluAPMDdAOgp891vthAo4PWo9QlUuAB90ZNMkgke3DpxnnNMRQu7NnKRoOAOtT2SvFOIy2QBggVZSTCAEZOME1GsRhczBskmkBc8qKaQLyh7nHWm3dsLWYGM5IPX1pqM2RnnPP0pZG3XSxk56YoGPvI3lgW5ThgBmrNhJuQSA8AcijzI42Nux4cZFZ8cjW0vlKeCaQGtdxAgSDoe1Yt8GVQ4GcGtlSZLYIfvdqo3CARkP16U09RMqRzI4BHbg1fsWKMZCSVrKkh8pQEGC5ArpZLZNP0dBjMkgBNXJ3QluOOdmS3ydRUay7kOB1qCK5FzEsWMADFOm/dJ8tc1tTa5lzyLHcNgfMeCRTSPMQ9ziiRGjcvjdk01pGjlUoOD1HpWkSGM85o4DCF49apwwtDcGRuQTxWpcQA4YDGecVUYluPSi4WJx5UijzBnHSrEoC23yckiqAyFz6VchAe3Jzk4ziqEVYwGjYt1zxRciIRRhVw/Qn1qKOQvepD3JyRU+pwPbyRsRwelbRWhlPcqyoykNVi73SWS5HYU2Y8KQKlkWSS2BPSsnuXHYLOMJaADrip4hvhYHtmoogUT2xUyDKHB+tIopWylZyB61emOQO1Z29o7ksDgZ5q/I2+MMKljRHFGXlGDzSTRlLlRnBpI2ZJAV60+5HmSIxODQgZLd8Rg9RVVDghhyPSrVwP9HVRzkVSUmFfm6HpRcRbeQGIHHOatAgRqOpqiG3xDmr0JAQHGSKoCeCRY7mFioBWQH9a9ptGD2sTDoUB/SvEXB3BsdDXsmiSebo1q5OSYxQtxPY0KKTIoyPWqJFopNwHemmRR/EPzoHZj6KgN1CuMuOfem/boOf3g496V0PlfYs5oqmdStx1fP0ph1aAHgk/hSuh+zl2L5orMOrR4yqsfwNINVY9IWP4GjmQ+Rmpmisn7ddOfliwPc01rm+Y/IOvvSc0P2TNgkU3NZajUW5ZgPoad5V43Bmx9DRzoXJ5mmCD0NITwQOpqGGLyVwWJPepQ4PAPNUmmS0MiiaMnLEgnOKmpKWmSYmpeH49QuzMTtBHIHc1CvhGxKYckn6VsXNwYXjHZjg1OCCoI7jNMZxL6AYdYFmpwjjcD7VozeFNy/LO3uMCtm7hJv7eZRyMgn2qxcOY48gZJ4rNrUaZgWXhqCH7xy3ritmGxWJAAaS3clznvVvPtTC5GLZRS+QnpUlFArsYIV9KUxqRjbT6KEFyMRqO1OCL6ClpadgEwPSjA9KWkNKzAOBRRRTARunNeUeO4lj1N9o65NesMOK81+I9uEuo5QOGHNS0VE4O3bDketJPxKCabEcSU65+8pqCy0rsYQccYqtYhWuiT2PFWoTugGOABVW0Ki+wemaTAn1RcqG9Kl0/Bh5PQU/VY8RZFQ6cQUwTTWwMqaqNtwjDsa1dxk04HHOKztXQDa3vWjanfp447VI+pW0CNG1CQHqD1rotUjItyxGcDiuf0L5dTcds10etMxtTg46VMhLcwJiktucDBFN0KNZnkBOCCcUvl7bZm65qrpRZbg7SeTSQ2S30LQ6kvOQTkV06Rzf2eGHIx/Sua1AsbtGY5IINdVZ3A+wgbsgjpTa0BbnFKSdUcMMYJqTUQRFzS3WBq7EDGTTtQ2tb++KSAh0lg2VJx6UanHtdSPWmaVjcTnkGpdTJOPrVCRUu5y0IQjgDrREVEXHpUt3EDZBx1AFVbcZjqgCGbF0AOK15n3QDBzxWGykTjHrW5bR/6KS3XFJgtzJhRjdHB6GnauTtAJ9KVGEd4QOhpmsEOox7VSBj9IkCoVz1NW76MBSR3rM04hTg9TWrIwZDkZ4okETO05mS+AFdFKzEDPA61zsBEeoA10xQTQK3tUvYFozB1cdGPqK6zw3IktqqkjOBXKauCFx2BFaOgXbQ4IPbpSSuhvc6a+tlyTnAzXB66gF4WB4zXaG5a5Qg8VyPiCJY5855NTFag9UOsJAIlHtRqAyhPWorA5jGeuKlvD+6INW0JFXR5Ak5U+ua6/AeAFeuK4myJFxx611NtcssQUnrRJaAtzI1UEFgfWqGm4E4J45rS1MblJPU1kwHbJketKA5HoOmwRzQDntmpJFaB8Ku4Vj6LfOECZPFbU00hUFFHvmm9JIW6KmoXi+UQsWCe4BridTVjMWbueK7qYpNEFZBu9RXH60gViQCADjBFdsleNzjhpJmQuAw+tbFocoFrHQ7mCjrmtq2iZUDnsK5pbHTHcfMmFzWJcj9+M9zW1JMHyB1rHvBiQH0NZR3LexsWEmxR7VcuAJISR1FZ1iGKDaOtX3IRNrGnPcIla1Om36+XPgE9CR0rP1HTBav8pLDsQKdp9nHdqT9wg8EVccTW8ZjlzPH6nqKb0YIwCp6EHj0qSGMMpPpWzYxWkkm2XofUVFqdtDZXAEZBU88U7gZ4YLmmvJ58ZjJPHrUuFZywHHpUqfZT8p+Rx7daAMsrJCcKOBSpMGYAircwBchTkVAIlUk461SBkgQ4BCE57gdKSQSBeQQPerlpqZtVCtEHX3qxNd2d2mDGEJ9BSaBGDyHGa1LPTjeICHAPoTUMkUaAkHOOlRx3EkRyjEfSmI010u7jbCuMDoMjFJcXVxbJ5cy5GMCq0eoXBODKT9aLmeaRQJSGA6HOTSAqTMJZNw4zTs7SPemkZ5FKODlu1AEgHcVNBKqyAOoIPrUeVChv0qGVlIDKcGl1H0NJ4Y7lhsIA9KqXkEcbqigZ71HHNJGuVNNeXzHDNyfWqEMa3EbnNTW86wuN0e4UhJk9+1NjPlyAkZwaokuyGK5AKxMjemDiklsWMeSuPwrTttWt/ICTW5BHRgCaLm+juYvKjwW6A1Ddikc/wDZyDg5yKntZ/s8gJH4GrslpPBGGlQYIyDmsuYZk3c0rg0dFHqGmThVlt1HGCcVNdadYyW4ksJ1VwM4yBXLK4H3ulTxsAm6KQgjtQ0JOxZe5md/LuVwU6P61MLpo13A5x196pm9MylZBk9c1XM4XIHQ0JFNmlLFFcRmeAjPVkqjcPHIFeNcEDBFX9P0qa6iMtvJgdxnrVe5sJbJizrinexO5BHJsFNEkhnzExQ98VCsuJRuHBqzI8QUFTyKe4Ej3MsbjzGLgDjNOmuIpoQcYaqBlMh5/OkAB7nFFhjhOUOAeKs22ovBKGU9+apNHk8VGQ6njpRYRuzXNvPKLiIYYH5hjrVW/kVZEeMYDdRWfHMyMCBj1FXmkW4iCkcjnNNoCAXEsbABsA81fhvDKoRzkjoTWXMjowyCR2Iojkx04OaVgN1pRs2yLuBGOazCVjmBQ4UnkVZgkNwmwcnpT2sVTO4cn1qXoMsi3hngDx84HIqsYY1lA7E88dKngBghIXoOtSWxiDM065Rhwcd6lsoq3KxnCq3GOoqIeXEAWO4ii52rPIIzle1VzHIyblBPrQhMs/bnf5VGBjGBUe8lvnqKIlX2twalZo0O481VhXLMUK3DBFUA9zV5wlqpR2BwODWYlwwGV4BpkztIvzMTSGQ5BYsepOaHkyABUWMcDtTm4pjFjjLNljV5ZBGvJGPSqKybUNAbPzMM1ViS4b5I1wi5B6+1RJeyBztbANMjCvkKMDvVaMkSlewNJoaZOQzS7hySeafqUUYs1YH588iohIyvlajncyYUnOaVguVvKbYGHOamhjx8rUIGU47VPHEWHA5p7EkbxkcjpVVi5PANaYtmA+bnPapobEMckAfWqTHYyYopScsDV2KB2HI4q8Y7eHgsDVea7UH90OlDYWJFtgn3gBT42t4nyxyB2qi808oJZjg8AUixseWBNRcC9c3MJbdEMZ7Uy11GaOTao+Q8EVD9kkUBwpKnvU0MYAOFyaGMikUy3xIHBNamns9tciIYIYYqmEw27GDU0Lsrhz1B4NAjRu7WPThJdFQxPb0qhNbfap4xEc7xnHoaW+1CSeMxvyD1NOsD5RDpy2BihIbJbHS7qe4NvwrA9c9avajoE9pBkSFmGM9Ktabp+ozzLIo5ByTnrVnX7m4t7xYGUhJF5I9cUpOwkjN0y2tZVUPIFkB5J7mtLU4N3kxQsBk5LgjpXKBmN2ctiMHsa0ftDTQtHG5EYH3+9RYtF7U7TT7MRzJKrGPlhkcmsXUtRTU2BiQRonQCsqe3uZZnkEjSKDyPWrFrbvMwjWMjnk4ppCbBb2e2XEMhHrg9aBMZgWkbcfQ0X+mS28oIb8M1Pp9jGcS3LYQc49auwiL7XcMoiRiMHAx2qY2GqTIT5hKqOcntVkiF7pf7PTtgnGOafdS31u4heXG7ggEHiiwFG0sU80CQ5IOSBzmuginuPLEFpAYwRgnBGar2E2mWiB3bMucnIq5ceKLSMr5SjA6jFS2FieG2vQoSR8DpwayNUt1srgxzMXSQZBPrUk/iwjPkW4YDqTkYrH1LV21II0gwUORUpNsCncg28pUcDt71ZttQkiiAZCyAc+1W7S2t9TEe9vmHWtebRlsrMyqoZDwR6VsnYlrUwAftaMUOOc1YjhiihBJy561CYVtd3lHAPI9qrW8rPKyhsmi4Gm14ZVFurZTHSq3lmS8jg6IxxmiKIRNvJOSc4qzYTxC+El0v7sdKBlHVbXyrv7KuCyjJPrWa9uUJB61vX1ul9qAngk+ZjgD2qTXPDtxpVlHLKpJbkEc0XSCxy5BU4NKCQMVK6HbkjB7UwxlAC3WjcQoOOppx5HFNwCAe9OAx0NLUDW0fU/szeXMcg9Ca6QSq0YkiIJwCMVwxUMOTgjoa0dO1N7dgjcjOM0NaFI6oSSSpmbkngjNYtzA1vO8ipmJjnjtWvGyzQB42z3IpoI2lCMqeMGs0tRmZbXK2qF1PBbIHpVozmQhidyEciqd9aG2JZFJjboB2pis0FurMTz19qtMRpeWbPZLCpMLcEelPmjSdSQAQRUttOJIkjCjGOp6VWDNDLIcExg9KdxMolHtFdV4B5zTIZgYCwOc9q0ZI47mAgNlT3rPWFbB2YDch6e1UtiWNsY4xO7cZPJoLqbgsv8PBNVkY/aiqEgOa0Hgjjt9uPmPU+tJsaHRvHOAVGSOpqQSfMdygr0qnDcfY1MaoTu6nFRvdypcBezdRRcCDUbaWRi0QyAckVPp5jXCqcHHIq5F+7dj1Vl6VkwJINScgfLmqEaseySUZUAqcZ9aZfJvkjC8uOtSTRGSA+U2JAeB0zThC0CK8jAyY5qeozPvbTy186Mcdx6Gs4XcsLk8jI4rplaGS2dGHzMeeKw9VjVRtVeh4NWiRtndm7fy3HPrWv0gWPsg61gWJMc6kjBJxXRSRmGyEh5DUAUrbAkfd0J4p6KrJIitkjpUboWXKd+tMRTaMjMSQx5NAyWGOQf63qO1LBCXuzIGztPI9K0by38tPNBySMis3T3BkduQD60gJr2My3qNGSQvpSy2xYFlGCORU+m7fNdmGcHHNK1yJr9lAAA4wKljKthfNJKIm6jg5q7qFtlg68jvVG8tHguRLEcAnJq9HdrsEb8l+DTEUzErvHu4AINb84W8jDMcIi4ArGuITG6ryR1BqYXxaIQnjHH1qrisVo5PLuGJ4Uk8+lTyNuUj2qOeIMoboOp+tRSzmOBiRg44NZtalplG9mlhAAbr6GktA0rh2bJPrUAhkcea7hh2Gafbhw4MZI55FNCZoMzBDxnFVhiQllwD3qyJVIEbcOR0rKnkeGdkB70wuWJCyNtAyD1q1Zod+VUn1FQ2dhcXUDXIYbAOQTirFjdm1ZiqZJ45HSmkJlW5gFvqKXSDg8EDtVq/uFnj2vjIPGasbUkY5GQxzWVrKNC6EcAVonZWIauI4PlAkVNG7PblAeAarpc+bbhVXJXgmpoCMFR171DZSVkSE7Ysk1PZDepyeCOtVpgNoUng1O0ywW6BcDjBqGUZ0wzdmPPGetaJXbEoznisxiHuN3qa1VAMAGfxph1KwO1xTpz8oOaBt34PallUPD16UluBYEZktVxyQKpSoZAEI5zj6Vfsn8uDOc1XkkCT78ZGckUPcQ+W2W3gUrnn2ogkfIXsO9TXUnnWwbGMDpTYADGCeM00BaySQMZHeuz8M6pqc9uIbYCSOPjk4xXEtuRTtPXrXW/D6dl8+IZAJyQBmhuyKirs6FrvWGk8soqn1zU8cOpuMvcbfYEVfyjHoCaafkbdk4HasHNpm+lrJFBoL8ybWuWC+uRUo09yn/HyxP4VbDrMCAMH1poV4xwAR61PtGMrx6bEDlyT9akbTrbblFHXJ96mUF+pxQyvHwDkGk5iu77kCWdqhwY1z9Kma1hxlY1FORUbqefeleNgRgnFJydhN67iRiJePLAP0p3AOQAKUorLkHmowCh5BIo5mJWY4OM4PSlJ4+Q5NNDxynGMH1poPkP6ijmYWJFnIBDcYpu5iflJ5qQeXMpxwaibMXTkUnJgrX2JDPtTBBzRajBLk8HpUDSbyFJxmnvG4iAjY+9VBu9wcVa3cuGeNerqD7kUqyq3RwfoawjYLJL+9ctnsaeNNkikDwSFAOwrpjJsl0kupoX0fnBQBkg5A9atxKVjUHqABVS2kJIWQ5I4ye5q9WiZlJW0EwDyR0pGAI5GRTqa/3TikyRixRq24Dmparxbt5yOKsZoQMKKKTNO4C0UmaTco7gfjSuA6immRQOWA/GkMsYGfMX8xRcB9Gah+1Qf89B+YqJ9StUfaZAT7c0NgW6Kz31ezTBMuSegAzUTa/Zjjcc+hFRzBY1M1wPxLDGKDHTvXUHXYVQs8bAAddprifF2spqmERAFj796L3KjocEARLgdaluVJjBpsxAuPlqeYAwAn0pFiWrHycY9qitgv9oDJwM1NacR+tQRqDqAycDNSwNfUQptzjoaytO3FyB2Na98P9F+grJ07IlOOpOaIjY/WAQq59au2LhrE564qrrIPlgmrGmFJLLA6gc0mBW0mQJq5Vj1PNdPqozZk9RiuTtY2OtYU4ya63UeLHb14qHsLqc/Gxa1YelVdKkEd6wIzk4q9GgazIXg1m2kDG+K55zTQMuavHiRXXoSMV0FjBjTkZTk45Fc7rMVxGY8/cGK29BnL2mG9OaUgW5zV2xXV8N1zT77dtx2xT9XjA1YNUlyoNqCeuKFsU9zO01wJyPXNWtRA2g1RsR/pBq5qB/dj2qyUVZpn+zFMcEVBaMNh9qsuN9lkjoKqWg4NVbQQ84+0L9a1pHIgG30rIkBEoI61qwAyQjd6VLGtzMQl7sDuafqlq0aAnpRIohvQw45qfVLnzLYA9R0qkD3M7TwDMAT3rWuQY14HBrG01SJwc966KRA8Iz1xQ0KJjw4N+mehPNdYgVLZQOeOK498x3SjOCGrqrVSbcMTkYqeg76mTrERKE46c0/w5CLnOT93oKl1MZgbPpVXwzN5c4GcZOKS2BnRwuEnMJHIGc1z/imMCRWHTBrrJLeN28wLgnqa5rxZCEjBzzSW4dDL045UVavVBU4qnp5xj2rRuAGjyBVsEY1lj7aVPrXSmFnhBU8YrmAfLvQR3Oa6ezkJhCk5GKT2BblG8GYyG6isPJEwUetb18Bg8VhkYnGPWlHccjr9FtiYQyjJxWwRIcg8fU1R8O3UYhVD1wM1qX8JDB0Y4PPFN/EiVsx+m2sck4WXBBrJ8daZbW9n50K4P0rV00mP94zEkHvWX4y1iC5sDb7cOB1r0JL3EcCdqjR57bn9+p966WHDQkda5mJduPWt2zkIXafSuOex2RGtAVkLDvWdfjBBrblxtNYt+D+tYx3NXsbejqrQA+1F7EwYkdCaqaPcGIAHpWrcurplaqQkczZXclqcqxI9K37a7ttQQA/u5sdu9czGCBitG20+eVfOtjlk5I71TEh1/A8E5xkE859aozSyyKFlOcdDW9DeW+oL9kvU8qYDAYjqfxrNubAxysjHOOh7Gs09SmZwkx0OMVKuJG3MoPvTZLdlOGyB6il2SRR7gNw9q1RLEl2jBUYpp5qJppHb5lIzUqggDNMaEOQM1EJvnwV/Gpz70ixqcjFOwriFgQQDmouhxQYyjHb0pAW6EUNWFccVPY4FIJHA25JGaVQc8Hg9qljh53EUAi3Y2QmjLE4Paqd8GguCnY1YE7wgBDgdxUUoM+XYZIqWMhSTK0EK/I4phjIPGQKcgweaYAAVGcn6U5I2YEqMgU4DecY4q1AywnnoRyKdxFZWI4HXFGMODTC4M7A8DPFDsSpx1oA1be+jMPlSqDxjNM+zKHMkL4I5ArFEsiSYIq2tywUbSQe9S0NGg2q3Ey/Z5zlRxmpI7IXMW1VBz0IrHmlY8jv1q7Y6jPaABScZzikkNsiudPuLMnzkIHYjnioFVc8HGK6eTVLfVbcIVAlUc+4rJvdPIAliTgcEAd6LiM5lPX9ai68elWQCowwI+oqN0x0HWncGaGk6rPprhk5QdR7VsX19a6ta5QgS+hrmxwnv3qPDKwdCQRzkChq4InmtCGKMOM8GqzWzwn58kHpV6O4Mq7Sc/Wr5jQWwE65B6HGapAYQQDpSk9gKs3tn5K+ZEcqelV4Iy7nPWmgBRz81S7FOKV4yB81NBwMUybjJrY7A69utJCzDj86tRsNhVhkGoZIWjf5Oh5oY0SGUhcBQQfWqcsMjtuUYFW4UZm+bgCrTqNowMAdajmHYZpitGBIwwRzzV+7vFliBUAOPSqW8SptXjFCwsASx+lS2NKwsTTSNjPHcVPNMpiEYHC/zpYF+zR+aed3QVUlcPIWHANR1GgRd74xmrUY8sFTxkVUSfyjwM1L5xZgx7VQmUpkk+0EDpmpYrdnPJ5qZ3Uktnk02O5RJOVGPWqWxI2SMxcHpTM5U/Sp5pFlUnrUdtbyzA7Fzg81JSKmeeOlOC+Z3xinSR7XYYwQSCKhAdWyvSmgFIKMB2qcmJlBBwcdKjPOGIpCgbtzTuA4yqq7V5qIELlmPJpxiIHApY7ZmwWH0p3ENXcwJA4p8cZJyRVuK2YrtAwKn+zpDjeRj2NK6QFZbZnx8vFWoYETmRgMU2a8G3ZCuAO9Z0k0hzuY59DUt3Y0jRmu4YDiP5z79qq/aZZWwCQDVeFVkYZ/Orw8qPk4pjGxWMtw+3FEunvA2GwcdQDmrB1UQoREvJ71VF9IHLE5J9aAJ0tQBuYDAqdGhC/Mwx6VmNcykn5jg9qAjSEYHNIRvQ3cD2xgwCDnmqKFYHdWHB4FV4FEbg/pViaN53/djPHNFwHLGJGChsk9BU0kJjUdwO/rWbAZFudqnkcVtRTxTWhgkXDgHBx1oAySDNvCnpxUtpaXpb5cgDkGqJZ4ZHCnoefetbT/EQt4zFPDkMMA4NXeyEzRt9W1jT8FJCw+tF1qd3fxm4uAcgc5602y1jTjxKSWJ4yKu3FxpbAPE2SRgris3qNHPRxKyM7ZyT0pxtpgI4vMKRsfmHTitWK2traUyy855RAM1Uvbe4uzJcMhjRBkCkmMdNPZ6agSLEjEY6Vn/ANqTDJiXaT6VnndJIFHPOK1YYY4UBYZl7CrWhLJYR5g+06jIcAcLjOaqTTfaJCUAEPYZxxW1HYGSDzrzAjI4yelYkscRuzHA+IwcGpuMmtL2Qwi3tYcOTwRnillsdTZvNnXPHUmrkOoWWmR/Kgd+xxVa58Sz3L7UBA7AUwKc9jMsDSscADIGap24MzldvNa1yLhrIyysRn+Gs604uFYjBB5pgI7simPGOxp1nbwyvmdsAdvWpL+QGcIFx61VvLaVFV1JA68U0hNnQWsllYuGihySc5wcVty3TT2DmPBUjkGuOtr6b7OsRXJXgE1JJf38cRjLbFPTBpPcaJWKyIVORnjiqmyLT58nOW55FSWl2kMm6YbsnPNaWoG11WzEsUODEPmIFCAz1uftEqqo6mpLglcxEZPas+1IjuAwOMGtFA1zq4xgoByasTLen6a8dmbwnmPkjPSrkniW41GKOzuwJYgeCTyKryXwhneBTlHGCKzYLd7eYyjJTqPaoaGmWta06JEQwjAPIxWHMGJ8thjHQ1vzSyXgTb0XtVO+iSf5MbXA6immIxSDGQM5FLvParE9qQoJPA71SLGN8YyPWrEWVPHNPDfLgGoEfJwRxUwA9KljRf07VZbNwjMSjHmukgnjuYt8bA57VxjjJzVnTLuS2nHzHZnkVNgOtQjOJFBHoaz76Ix7ztyj9vSrsMscyBgQc8mpJBHv2sMrUtDRlw3IiQW5JA4wavg5hK4yCM59az7+2aO4Eqj92eABT4754SqumB0APpRcdhRIsL4TOxuo9DUsiBlwcEGnyQrJHlQOeuKrNI1thTkqep9K0T0IaILm2AxJCuCDk025v1aADbhwMVoriRAy9CKy721ZZxOB8i9QKBlq3kW5sSCgBPQ+lZFyktvdKd24H37VbjkaMhI/utQbYyKZWbOw4xSAntZiH8hv4u9JbRtFqDKx4JzUbSLIqSx8Ed6jkumLCUDBTr71SYizqTSJeCWDOFHIFONybmAMCQcc/WltJRcI8uMgjmqZDw3mB/q27elKwyzHdeV8jrk+tVL1XnkVVHJOatyW8jIHI47Goo2Y3SgjAHeqJI7qxNo0LcEnBxVma+aS2Mb8Fe1LflTKkpb5V7VXuQsreegwDRcLE9myyRM2M8cVA7tInlMOAciiESWce8DIboKsRhZVZ9uCByKGBZEkv9mgyEE4wOe1VDtBCqMHqaIy8gA3EovarP2dZUVgcMeopICbISPKcEiq0EQRzKz5YnpUV1ciPEYOCOKLZhcXcMSMct1PaiwE11ObiRYwcEdaYoxJg9R0p+safLY36EEEEAkg5p97GRAlxGOAOcUwJY50mzG/DqOKqTKRLkDmopDuiEsZzID0FWY5BNArEfNjmhDZLGfMTaewqhqIc25VRyTgVaiLCYDoDUuqRiDy5EG4YGcUNCTOchiuY2Kspx1Oas2sytcDBwV5x61emuWmhOxBuPWs/wDs+4MgkiwHHoam42acMaTTtLIMPjpWVfRZvGKnIzmtOKUjMcw/fAckcg/jUDIiMdwzu5zii4JFJbm5jURRSlQewNW0uZXVYWUBvX1qsYdsoZRwDVnB4PQ9s00xNFxHKxjj5geaj1iEzWySKM9M+1WEjKoJGOciprYpIHhkHDDjNO4jFh2xw4UDnrS2oUyEnqamez8i8dSSQckCqgLJd4HHNTcqxPMMtjOMc1TndywUHIBq/JC03Q4NVZrfy2AU5J4NJ7giPI2/KORWnbsTbqG9KzVjKMG6/StO3PmRcjGBTQnuRSLluOKXyyYiuc0S5HSnwkmM59Ka3GxLYERkA5IPSkABOG9e9PsD5bu3XkjFNlG+QkcZNNsRcnjxZhgwORmo4QfL+bk0NGRa/K3AFLapiDkkmpuAryMFJArq/h5ceVNMhHMn6Vycqt5Zwck10/w6eM31wsvPGFB9aHsXHc9DWNGO8HBpHO1sHpSMhQ5Xp6UqXEchKuMEetcrZpruOVY+qmmFmViDnFSLDtOQeKGkGSpX8alphcZkMp2jmoxKyna6j6045UHYcmoxubiXg1DbuWkicRiQBhgEelDyOmFb86SIlFwgzRKwYEMOa0a0ItrZibf4lfn0oE7A4ccetRRwyq+e1SSEMNu3B9aSvYppXtuSiCN+VIzTRFtOHGajjSWBeDkfWrCTBuGGDVWuS7rbUZ5SAfIcGot20kMM46GpXjYHep49KjZgwO4YqWrDWpCUVpMg4A5Aq9DjZgkfnWDqMd7LgWblSDyc4rNa28Q4wLkgZ9RW1OyRpODaSudPdNGJkUMAxOetW4iuMZH515+6anDeKJ5WdyeMmuv06wnaJXnlOSMkVtHXU553Ssy3OpEm6Pn6VbRiVBIwcU2KERLgc09hkYrRGTdxSQKjaZAcFgfYGuT8Sa1f2F6tpGSocZDA1d8Oo1xmWeUu+MYNJiRuyXCRrk1TmvZpFxaIGPqTipb+DzIfl4Iqokcqx7Y2KHvik2WkrFNtY1J7sWYg2uT94E4/On3lxrFqgIUPnjhs1dVZQpBwx/vnrTVWVSSZCSexFS2KxEsWpm2Dtc4kIztyKhtLW+m3tdXTR4J6EHNWmhaR9zOc9uKJIHlUB2Y+2KnmHYpDT7r7ZmW7ZrcDPUfypt1Yeey/ZbtgFPzjgZHetAW5C7ecemKBYxAnZHgnrx1quYLFWW3sDD5EbFZMYDAdTTLe0srKEiYGdz3I/wAK0BZLgYjGRThagHIQA9M+tHMFjNtNPsoZZLqQb1P3UI6Ur2+nXVwkpg2bDkjB5rQFjySQPpTvso6EAVKYWKsl3FKDE9sDERjvXKeJLGwhty9upBPUEYrtltVA+8MelYPi3T4/7NaVWBI7cU7jSPJZoyJ8g8ZqxJ80Ix0xUdyjBsHpUqjEOPai4xLVgFKkVXlyt6rA4yamtiAxBqG6H+krjgZpMDZnYSWmAc8VkWZZJjt65rVkiKWgZTwVrKs2xcmhA9izqoJtwW6kVNotsxtS2eo6VHqfzWv0q14d3C3JP3QKlgZ8QYasMHBJrqL4k2YGM8da5q7P/E6Xy+Oc11E5P2Abuu0VD2H1MCFhGjk9KqWMwOpHbzk5qcSKVdG79Kz7U+TqGfU5oQM2tamJiVSuRxk1o6LEr2QEZ5PWqGp7ZbIMcA4p3hqaQAjJ2ikxGfrSNHqa7uOcUXf/AB7gL0xUviZ915Gw9aibElqPpVIbMuw/4+yD3q7qUf7oEVRtvlv9orUv2UWuD1I4qhIooSbMjHGKqWZG4g9jV+1INkQfQ1nW/wDrWHoTVJiZJLgTj61qwkCAFeuKyJxhwfetSz3GIA+lJjW5n3RzPnvmo75SYgSDxU99GFmDD1p94yyWgwO1OISM2wYicYrfLsE59K5+xOLgfWuleISW4OcECqlsTEwroE3Ab3rqNLnjmswM4IABrmbsEdRjBrX0UkxggYHrWa1RT3JtUjzGcdMGsTTZDFMQvXNb9+N0ZFc7aAi+K+9StwZ3en3JmjG4cgZzWJ4u2mLI61fsndAFVTg1V8TorWZYjnFU1ZgtjndNUPjJxWjKcIV9ay9OfDAe9as3KE+1D2BbmKQPtyj3rpoY1jgBXriuXkbZdhvQ10tncedEFI5xT6A9yteElSTWGxxOSfXiugvF+Q1z9yAJuPWpjuNo6nQoWKB+3WukM6yKF9Kx/DZQ24Vj2rXnhWN9y9KJ6MlbDBN5J2jnJrF8RaWZbfz8YGCTmtiEK92g9+a0PE0VsukMCQDt7etdyd4I5HD37nkaY3D2Na9uM4K9MVi5xIw963LHAi/CuaWx0R3LEnC8nk1laguBmr0pbzMdqp6gcxfQVitzV7C6Yfl57VsxplcdqxtFjMuQexrck/cR5xWkthLc5oJgGren6jPp9wGXle4qmrHpT8AkbSQT1qrXEdctppniJBgCG4I4IHQ/jVOXT206T7JqDEqThJOtZNrLJBMHRzG45GO9bOoanHqenCOUjzVHBzWLTTKWpS1DTGgTzEIlgPQg5P6VmkSWzCRRuiPUUtpqM9sphZiydMHtU1lfwC4MUoBjY9DVq4mK0MFzAWiUBvSs5oXjbleK1bq3+xTb7cgqeSBTFliuwVC4f0NNMGjLIyaUDjippoSGIAII7EVED26VojNjcAZyKYVyelTEZph4bFNgLaRb59rdKtXUP2Yj0I4qOBgjbgORVyaQXUSlxjbWbZSRnNFIRuVSR9KbHMVO0g575FbVrfwwEKyBgeCDTr60t7mM3FuoQjkgUmUUoLRZIDJxjPQ1FcWYGSuPpUJuJEYgMQAcYpfOdhkscGk2FhBH5a5xmp7ayN4+1X2n3pyFfK+YZ461AZHRsx8H2oQDbmy8lyjYLDuaqGCTOckDNXJJ2nbdIcsOuacDldrDg9DVoTHW9gkybpFz71DJaCNiB0z6Vo2cMxwIpOD2JxUs1q4fEgyfWk2CMQ25LcjirVnbxGYRz4Cnoa0PsKtEdrcjnFZUm45VsgoaLjsbEnh10fzLKZWGM4yBTrS7Nu32e6BV+mccH8ayrTUp4jtEhB7HNaIuoLuPZdAF8cN1pNCJbiwWd8qoG4ZBHQ1mtpjxsxY8rzirCXckLeRuJQHCn0FOF2xkIkOcjGam47GdPCj24aI4kB5HtV3RJ7OM+XeRgg8EkVnzK0V0WIIQ9CBwaQ7eWHSqTuKxs3OlWcjmWzcKOwHFVVvJLZjBcLvjzjJ7VRjuJEwY3OPSrkNylyhjmADepqmAs8StgxvmNuQPSqkieS4O3Ge9SlTAxUNx1FPa5QxiOQAj1oTEyKRfMgLDqKrgcCrCyLGSpOVYcGomAzxz6AVVxAW2Y55NW7eMyREvwe1Qw2bFhJJ/+qrDyeWRtPSk2NIaEEbFnPA7Urt53yjgVA7M7FjmnxN2NZlDyqoAF/GnxRNO3X7tIqGSQKo69TUsxFku2Nsk9SKTAhuJTkRngLVGST5wB0qdiZcsRzWcdwkOexpJajLQOSKmaRVQD2qshyufSlGHwua1SEx0YYuTyRUU4ZHGR8tXhG0aDI4I6iobhgUC9abViB0DKyAdqsw3jWjERdGHNZ4bYtIpYuD71DLRZkBkkdyPvHJpUhyp2jNWdii1DA/Me1EIbbhRSAppbtI2MYA9asfZljHqasrGx4YhR7mmSXEEAwuGIpXCxEts0nIGAO5qUeTGh3NkjpUDXFxMCsYIB9KrxxuZwj9QelUmDRYM1xIx8sEJ60020sjgsSa0gI4YlMjDAHQVUmv03kxKAB0NJq4Fm2tEXJcAD3rF1IeZfHyugABAq1JqEsgIJ5IrNEjJM5J5PemkBaQiJQw6mmEszZPSgH5QcZpwG5gKdgHRxliVA61Zj05m5Y4FLG8cCg8E0NqDbsL0pWC5J9hjjXLcip7EQmcKVG0nBJqg2oMTtIyKZHdSGQheB2osTc0NSjjj1AiL/VnHSrMBW0OThg46ntWfITJg55HerBJKIrHIzUspBaWJW8aV2GCcip7zyvtP7oYwOcVAGkLEAnApsZO9mc5osBTKE3BJGcnmtaC2t7iMQSxgHqDioLWISM7Ecc4rWi0t5kV4pBkHkZGapuyF1MuXSYoJBhCUJ+9jpRBZBLlY0YsXIxntXbJZpDpMkFxECSMgkVhrp7Md9uuHByuO9ZORVi6NOtbFEubuQMw5AOKx9X8Qi43wW8WFIwcA1oHT1u1I1K72OBgICDWPHaLbXpjADljhCaa7jexThit42WMD96x446ZrdeysdPtVluWDzkZx1qtqFjHp7jK5mfp7VFc2M0kQurglh3HXAqmyUjO1XWpLr/Ro2IQHoKqQo4jJUkk9TWwmn6SsJlZgSRkjFV44Rcu0dsAoHJJ44ppDZniEP8pPNXrOGGxJkmUTE8AdcH8Kh8ohjs6L1Jp8MmxWIXJ9T2qmIvTRNNbieeXaOuzIrMh2SXhMf3B0qpNcyXM5UsSBwRV/T41jU8c0rAQaijecXQ89xU4v7eS1SN1yVHPHWqcwlmvGVRgZ61PLZJaqCzAlvemhWFSRp2CxxgEHjFadlo899uaVlAQZ5IFZcd6ltkIoJPemTarcldquVB9O9AyO8RY7t4eoU8EVd0fUDbyGBVLiQYIxxU+mwWKL5t+TITzjGa0E1PQbVi8Fsd4HB2GgCodHVAz+WATyPrVGGO8gnZ9m0A+tXrjxHHMwAXjPfg1dhurfUEEe4KcYB96VwZzbTMb0s+SD+lbMF3FGPKkAKycAelZz6fc/a2iPAz1zWv8A8I839nC4DFpEOQPXFF7CHR2r2lrJN1A6D2qLTUtr7VkjY/JjLn0qe31KK5tnilOwsMYPrVOO1fTLWS4j5bJ/KkmDDWLaFb17e1XKDOAOwrDkthGpLDP4dK6zw9HbXM/2i5IywwQazdRiT+15oIFzGOcU0xnNkmNw2PlNWEO4ZFOvbSQNlVIXPQdqbGQOOnFWIXGRQBjpSnB5FGBjNSMuWN9JbOBnINb1vcLOgYNk1yhOKtWN2YJgCxAJotcDoZ5gjKrDOTgD3qtroaFoGkXBIGR6UJJ9u1G3ij5G8EmtXX40ubpFKjGAD7YpNWC5mWFz5JHmMSh5FTTIsiOQAUb9KhNqlqgDDchzg+hpscpS3ZScjPFJAwhlML7G/wBXng+lXWVJIyMgg8VlxyFyVb7p6VLE7WrgEkoelaEkF1GbQgr0FMNwsluwjbJbqB2q9qMK3NmxRulZGmeXb3B38juDUMofYjKvASQQeM0siko8QHzA9fWp7gL9uheNcBjzirF0scKuAB5naqRJDp6NEvlY4PJp9ziO7jVujClR2MQ8sZbHJqEzKxzNy6nAJ7VQjWhCzKYmIAxxWNdzFLgRqOAcZq5GWjAfeSCOKoXGJmdlOGTmkwHXEYaREZsgjJAqaBvNjaFl2hOBUdjCXi+1SHIXtSCZZJwy8AnBoAljnXdtnxhDgD1qeSRDzHgBuuKy9TheKYAkkEZGKDcEW6YyMcc9aYFuFpI5yq8rmiaSWGcSoxwOoq1aCKS2JBHmEZojiSY7WGSPvUAUbu3N2wkiGM8k1ZsIWhTI4cdDU0ckaFo0wCDgCoHnlEu3gepzQBbNy0zBJX3npk043EYR4GPGOKpiBnIZD0PNSyQRRkhzl8ZBpMCpGDbSlicr6VatishMin5SelRzQGS3wOp71DARAn2cnB60JgXZgR8yfhUttKJoGjmOSOmagR8ptPbpTTGxAK8EGmIotcC2u3AJHbHarEN/AkjZYgv2xxRqtjtjW5jGSRzisoSLKAvlgH1qWikbVtPb7JFfJJPBIqskyq7+Y2Qc49qjnmK24Vl2nGMiq0bLICpGRjqakottPGUIU5xyDQJopgoOdy8ZxVEHy34GBmrcds7KJIVz6imiWbDSq1soA5AGahRmdSV4IPFQwu6OFfvxirCjy29iKoQAmVg0nLAYzWNdZhvgTwCa2VIWTPY1k6nGTcZPQcipKLW4ogdW6iqM8m5jnIPY1MGJgX2HNRlhIhUrz2NJgh1hzEd/JFXrI5JHYVnQuYyV9av2JBcqKpCYk3yy8dKbHJkEAU67ATJzTdPjMwZ8ZAqhEloCHk9DRIMOT70sPy3LA9KdMQXAHepYEvmbrMjbgDvRauDASeD6U3jyCvbFRW4YhifU0DJVkIBOck8VteDGJ1xYw2wk8VhpGfvZzir2hTGLWI5Yx8wPT1qnG+hSdnc9cLSA45IoKIw5HzHvis+PxPY7Myq0bgdCCP51BLq1zdhZbK3+6ck5OCKydFl869DchV1IByRUzRo4PTPesL/hLbSICORcSgcjnGabYXl1qFxLcRTpHFuwFLDn3rWNNW1MnO7ubiwBCSBn3pjFZcgAHHBNYlv4oNxqTWIRVKnG8ng/j0qLUbi/0mJ7qOZZlY4K5Bx+VQ6N3oUp63bN1ZfJHzkBexJqUmOVQwI+ua4p9Qvr5ElKv5bHkgHGO9akmpWS6eY7WcvPgAAjv3q1RfUHNXuac2pxQ3Ag8zk9T6VeHlyJnzFPHXIrz9Zp7aQTalAQgPJIJzViaW5ucHS5Xde46YFUqGhLqrodZNdxQSqvmb8nGBz/ACqwZLfyw7OACM88H8q4Ww1d9Mvz9rgzIBjBz3q3e3La1fQNDILeNeXwfT601RsP2iZ0SatEZioDEZwDg1YYecOOM0y3ksfLSJNjYAG4kc1OqoTkN9MVy1IWZrGStchZGhAAPHrSBiRkHmnTkjg5Ipqfd4FJbGy1V2UL+HM0UmASDit+0ObdPXHNZrQ+aRk9DkVo2Y2oR6VtAwrFmiiitTnOc8SaJJqcsMkfVTg+wq3pWlnT1BzzjmtfvQenNJgRTFQvz9Kq/aLYf/qqa8XdDis3yB6Vzt6msVdFz7Xbjoo/KkN9COiA1UFstHkAUXuPlLJ1CPsgpp1JR0WofIWk8lR6UrjUSY6kccLTDqUnZaaEQdhQRGO4/Oi4+VAb+c9BimG9uCe4p+Yx/EPzoLwjq4/OlzByjPtdwe5ppmuD/EaeZoB/GKQXMPTdTWomMzcH+I1na1DI1o5ckjHSt+2hMw3kYXt71U8RQqmlyEdcVTTQk1sePaiTvP1ohIMA3dak1ADcfaoYATGaaWguo2Hm6IPSmahHiRSKWHm75NP1JCFBBoYGrGHk04BumBWNCPLvCp9a1LOaQWYD8jFZZOb7I6UkHQuagubb5e4p/h2dzEYyMgUXYIs89eM0eG3UKy4+bJJpMZFqeINQSRRzkE10guI7nTgehCjNc3rSMl2C3Q4rdtIg9gpXj5RmoB7mSLZVMknUjoKzYAX1IAjpV77SyXUkXUAmqcZA1IEcE0JAzT1VP9H+U1c8NiM2xU8H1qDUARaglTgim+HixUlT0J4piIPE8YSZCOmarqT9nAHParXiVt4UEYIqC1AFuB7U0DMuIhb456k1evk3wg1nk4vz9eK0LhsW5B7jimC3KlrkwNjqM1ThOJ2BHerlpJsR8Ac1Tjy943HeqQiSXlxWzaENAAAOBWNcAqM+laGnlmjyDxik9h9SDUQQ5+tROSbYgelSamTUluqmy5GTinEGY1udk4+tdNbSboQM9q5ccXBx0ycV0NuGWFW9RVS2JRW1NAVJAxWloYJtwoHGM/jWdqDZhOau6BKVQEnjpis1sU9y5dqQpz0Fc3Gdl+WH96uovwHgdgOTXLHIvSD3NRHcb2O10udJIwGxkVV8UhRZ5HQ0zT4HiUSZODzS69mWwO7nFW2riWxyNi2JMnpmtwYkjB9qw7HBkIPTNbaqUjwozkVT2EtzDvhsuAB0zW5poJQMDxise/GHPHetXSCTBtLUlqhvcsXZBUjPNYNwv7zJ9a3rlMAmse7XjNQtynsael3Mlvt2k4zjFdXHcNJbhiM57Vymgxi4ABPOeM11EEM8QweV+tVNEJiPJsO5RhgMg1mavd3d1aFHUkY61pXkjKoG3Ge9ZV7rPl2zQmLJxgHBreDfLYymtTjHXDt6g1o2M5AAJzms+Q5kZj1JzVqyIyPWpZSNUjgnHWqF8mU4rSHMXXmqF3whrDqarYi0d9k2M4710N2PMhGOa5WzkMc2c4zXTW8u+AZ54qpbErc5d0kRgrAjvzQsmM5yCO9asT2+oKVlGyQdDiq9/ZG2UHGQe9U2MqSTs6AE5I71GJmGeTTRjnNIxwcYpvUEDyZySabAytOFYcZ60wrzToxgjFNLQTZ0whSS3Vo5MkCs942Eu5Plcc/Wq9tcSQuArHHcVryQi6txPEQJFHIHepejHcSEw6rH5T4iuVGM+uKyrq2ltJjFKpBB69jVt4jMgkjOyeP8CafHfLqCeRfjEq8Bj1NClYVjOBBGV7dc1GeWyBitWXRsKSje4x3rNkUxttIII65qua4uUQHBFSm4BQr696gPNBTkc1PUpANpfk9TVxbl4U2q+VIxiqLR45FABxzmqaEI+4yEkcE1JghflWnRoX4Par0UKrCzHBwOlSxlITYXHaoWmIcFe1MkfEhXtmneVkbhREliswdQwGD3FSxk7QTVcoQeKnjPyYParAvWGZJgnmFfSteS2lSP96wbHQg5rmBIyPlTgjoa0bbU7pIwkvzpnrnOKloZqLp80kRmt2+de2cVg3pkE53oQ3QjFasuqvDCr27deSAapyXyXkoklAyDg+4qFuMyW6g9KkVyAME5FatzY20y+ZAwB9KoLCoYqeDmtGybA0u5Ae4qe0iN24QEcd81VuYxGAFPBFLZTSRuChIIPapsU2bFzCyW/lSoGwOtYpyG2qOBxit6O+F2RHMhRiODjg1mXllJBMWUZyc8c0low6GUTJDNx+FWxKrYLcEUphEx+bgj1phtypxV3JsSyzBowM5I71WyzrknpTZAykCpIxxigZLEVePa3UdDUsUAjbcTkdeabHF8uT0p27qB0obETSXYIKKMe9RrmRvpUQXIwBz61ahjYjagyT1NSUKgXaQBk1Lb2e7Jk4q3FaRW0Xmu4LY4BIqhc3shkODhT0xSuA+aRYQVjIz61RkZiwJJIoIaXJU9KkgVZkKkYI4p2C4kJO7Haqk0eJCPU1MS0TbQCTTZQThj1NK1gIk4IB6VJJEAdyGmKhP1qQFjx1q7gAuZFUIxyOlQsTuLckGrkdsWOWHFOMKg7VGaLisU1Ut1FWooVK9Dn6VIkKjGeKnSdIBhUDH1qWwEjgzy5wB60rTtHkRJnPcUpU3JDOcAdhzV2yjjBzgAD171BSMOaaVyfMJHsargEsADV3Vpl+2FY8Y749arKBnNNCZp2cq267iATjpVMyk3ryEYJORSwkGUbugq5JHFIfMyBgdKaAqFJZGBc8U4Wyy5GcVHPd7TtUZAqKO5Zs44GatITYhj2MQT071DJDn5sVZIZ3AHU0+VPLTb3xzS2C5Wh4XDdakBA6cU0Lg5okjbgrzTGBJYHB5pioR9/rQpYHBGDU2G/jU49aZIxIxnc3Iqe3hEkhYcACmycREgcCruj2j3oJjOMdaltAkT2dg12khUgFBnr1qlJI8cwVhjBxitItJYP5Ub8ucHmq1xZTzXBVxhsZB9ajqWh0AMjbV6mpb62+zQ4HLMKgtpDCpypDqOSRU8MzXRDSMDg9M1ViRLM+XbAHgjrW3p0BEZuPMYH07Vg3JbzQYhx0IFd54WsbW9sczkFQPxqZqyGtzNt9YuLuV7SeIkAHa+Diqk+sSWFlI8aZZMgH0NdLevbWy7VQKgBAYfrXOX0cElhcMhHzAjH9awjqzToc7ZSS3V19rupCwPPJ6VatZhLdm86RxHj3pkWj3L6Y0qnCqM9etVdPuEV0gk4izlq3SIbOrjtku4Dqd4VAxlQSMj8Kx9Q1uPYYLcFgcgjFR3s02p3AW1Ui3XAxyAaT7FFpifaXTJXnHrRbURlvaSxwfaGBER54qS2kaJgfug9T6itmG6XVWBli+z2ijkAcH86xLgibUXWFS0QOFAHFUgZYllSSU7FCRjGR61VvJ5IoysEeExya1xosaWwu7q5IIHEYwa100eAaWbmaMeWRwCOfyqXIEjgLRSXZyeWOTW1CojjyehFVb2xWwuAEOUc5A9BVkDdGFzgVSd0DRTmuDHnYMknNVmkecAkk44wBWm1paJAdspMhPpV/T9OtXhSQuqsPvEkAmgDDFhIsRlxgDnBqzp+mpdsGL5A5I9Kn1GR7q5a2sYyQeM9M0ljpd/D8u4wg8NigDdhttLWEZKk45zTBHpMjk7FJA4AGc1z+p6fJZXCgzllcZ4IpIbuOyIMcW9z3NTcYur2UULedHGFBOBiq1nKY3DNwFOcDvU0z3F4MzH5D0GelRxpsmVMEkkAHFUhNmkuqx3M+9sgjAAx6V0Gj38coZGOAegPQVRtvDlvbxC6uJkCkZKkiia50u0wLeUn6CpkCM7xHZmz1SOWJSYZDk47GrUVyl3amJOTgginSGfUbeaNShGMqWbBrF0S7FjPMZ1LZyOlEUJl8N5EIZCVMZ6etTWZ3T/AG+RcZGDmqsLNfQzS4wAc4qzdzGewit4ON+BkdqqwIeYojbzytjocD1xXNTRtJGssYwGJJ9q3pQbdYraZwxIxkHNV5LH7JaMjnlz8o9KaYzEEhUhT1qUHIzmmT25jkIIz71Dgr34qrCuWSQaaxzx3qJWPSpol3uB707Bc6jwlZlpDIRkgcVfvZkmvJVY8oelWvDdv5VtvHpmuTu71o9fuGJ4LYxmsW7saWhthFmUxOflP6VnXFs9oHXJZG6H0q3HKGh81Tk46UofzoSGHtVJAZCtgj5uhrSjAngOMHAqhc2jRuSvKdadaXRjXy8ECqRLJFkaKFlOSucEe1Nubex8hZoiRIeSAKtwoskcmFBqvZxwJM0E6gvngmk0BHHMXEZ28g96W+LM/mE1oG2QghQB6YrKupDC4ilHJbg+1NCLdmzwxlmTJI4FRyQRyOxYYDcnitn+zZV0pdSVwYycAAisiWQscFeveqAtmGKS3RYDwq8/Ws544wrqB+8PB4q3G/2dPlOMiorEKLtmlAIPNADoIGt9KcbssegrPjkUxhGXa45+taEDmV5lB+XPFULmCYylmTBBwMUrAW7OKS7uBJMB5cYxzUWp2o3iW3HyjggVXN9PFbmJByTzV2yd5bQqBkjrmmBVsmeFt7A4PSromMKNJ03UGBo7bzCQw7AHpVa5kaRVVlwvSpvqBJDC00wlzwOwqW7hWZgobDr6U+zjERwpyMVYSOGNnlkILHoKoCmkn2cCIHkdTTiGly7HgDg1Dcx+Y5kTjPWpxJElsArEtjGKAG2V4PM8qReDwCadqFuqP54H1xVPIIKsuCDlTV23uVubQiUfMBjB9akCGKTzFDLyR2qxHIJFAHBxyPSqlsphckcA0rStHP5ijjOGFUhM1LQrIjW8uCCDjNZUmmGG7IIwucg1o2ibpkdTnIzWlfWnn2oYDEijNNrQEzm5gkhaNzkgcH0qhEDC5DeuKllMkMzlup/SoypIy3WoaKHyRiT5l4rY0dDHbkE5JrHBxgVsaY5wR2o6CGzRhJsMcZ6UDIwGOTUt7AJQGDHK9KrxvlAzdRwaSZTJG3MRkcCq2oxiVAR16VZMgYcVXmyyhQeSadhXIEUiEKeveq5by2KgZNXPLZI+epqBUG48cnvUsERiJic96tWJ2TlW6mkSM7s5NJGcXo9qpAw1NjvEa9zV+wjFta7BySOapXYBuVPfrV9XCIB3IqhFSQlLjjjJp0pww45FJcgmZSBk9xTpxlQRUsCSGNvKLHJz3pltJy69sk0+C5cQmEAEEcmoIcLKV+tAyeM4JH41Jp8ht79ZVJBHIx60xBgMfan6TNHBqcdxKvmJG2dh6H2rWnuKWx1lkbXW53fUJTGIxkHHJNWL3UbzR5xa6fIZ7UjIYdRx0wKqTxWniG6ig06NbQ9Tt4z+dSzyTeEZEknhW48wEIc5449K6uRM5nJ3KSXVk8jtfxkSPnAIII96nt9K1N4zLY/NbMCQQcdKdNpK+LVOoRuISpI25Ax69abp/iG70aIae6nyoiQCOeKp0+wlMbb3cUiSRPAokU4Lk8g0eTqPluyymWEdQTipI7fTrvfMZyjPkjAycmqlpJe/bTAWIgBwT3I+laRp2QpTb0NCy8TmG3+xhVCAEHJ6etVpNMuLFxqUMgKbt4XI61JrOkaULcNp8m6Yck4wRVDzbyGBY2BaM8HmqjFdCeZm1HqUniWP7HdHyk65I4z+NQN9q8N3RgsZfMD98jmmi/ju7D7HBaRq5GA4PP5VTkmvNPmjNzCW8s5XOePejkvoib9S3MWvbgT6hE0eeC+DzVe6tWjuEjsW8wOcYJxWhNqFx4giSzKBF3A5B6H1pl3Yf2IiNHdNMx4xgZB/CoatuaRlc17DQzHFGsk3lzYyUBBH51vwWhgjUA7sDqa5bSmutQuAWnkBGCGIwT7V1SzSQqBJzgYzXnVkkztp3a0EmKP8pGDUOCAAOlWSI5MsCMmoHUocdq5m0dEHpYdGOau267VJ9TWcs8UZG+RVPoSBV+KaNkG1gR6itabTM6qZYopAQRxS1qc4Uh5paKBFPUXMdqzjqK58arKei9K6eaFZkKN0NZ8ukwpExQYOD2rGUW3c1jLoYx1O4I4H60w6hdH/APXSGNt5AHAOKUQtWdmbaDft10e/60G6uT3x+NPELUohY9aVmO6ITNcHqx/OkzKerGrHkN2pRAwosxXRVKOermk8knqxNXRb561MlpntVqFyW0Z62+7g5rV03SEciSReB0HrVq203JzIMCtREVFCgYArVQSMpSBVCqFAAA6CsnxDC0unOF7DmtioLuMSwOh/iGKctiYvU8N1JMSOPQ1Bb8IR3q/rcflXsyY6MRWfbHJNQnoaPcjRStyPepr9SsAJ5qFiRcVPeAi0+Y5yM0mA+xmLWgVhxjrVVgFuhjuataU6yQeWV4AxmobqMRXgwc4NJAXphmyYkZ4qt4ciZrpiDgDjFWHkL2pU+lU9Al8q6dRzkmpYFnxEMzqAOhBrY08sLFR7c1ka+eAejEitHSpGFgNw7UrDZl3EY+2OwHNZ+Sl6pPBrSnbF6c9DWddY+2KQO4oQM6C5nafTwDjIHWqvh44nIHcnNTS2zjTw6HgrnFR+G9hd1PDAml1Ak8VRDyQ4HIIzWXBuNuCvPH9K2fEhAtSW5zxWLYPiA57imgZmyFlvQWHJNac4D2wI9Kz7wj7UGHrWiCBanNULqZ0EbEOVGfaorUYuyGGDmrunTBHYMOpqpMwOolk4yapCZPfRjBIp2lzKqEMaJjlCTUVlGHckdqTGTagpKlscU21mVbYgjOBzTr6TERWptIihmt2VxyfalEGYMmBeHb0JyK6K0ceQFYdqwL6LyL0qOgOBWtZSlohx2rR7ErcbqAAQ46UujM7OdvAFJefNGQaXQv8AWuoOKyRTNuSVTEYz1rmbtSl6MDvXSXMAQhhyMda567OLsbvUVK+IrodfpLCeyCsckDpVXW0ZLVlA4xUGnTGIDYcZx0q7qxkmsySCeOtU1qSjibU7J8e9dBEcoPeuejG24I75rZtiwUZ6dqt7ErcoaqgD/U1Y0yQAgZ6VX1Mg5PpVrR4UkUZ69aS2G9zRnw8RPese6AKkVqzh1BAHFZN0cgg8VC3L6FvRZDHgg9K7Oxu/OQK/UCuI0ZiXKAc12cCpbRjd1OOcVczNbk17DlR0xTptHtbvTC3kgNjrjqaikV3Qurkgc4qzbeIbeOya3uFwQMDNbU9UZzep5dqEQt7x4l6A1NYxlmz2pmsMsuqSMv3SSRipdMlw21sdaTQ0W53kjAC1BMTJESetaMkYkUkCqUybUIrB7my2MyAF7jZXS20TRwjPQ1zlvxfj612EID2gJ7Cq6E9Tj2JVwckEdK2bGZNRhNvOfm7E1TuoY7kAxcEVTAltJQckFeQabGizfaXcWEh3ITGehHNUiVK5A5rprHXYru3+y3ignGATWTqelNBMZYOYjzkUJgZZGTSgYwam8khc0gGcqatMllu0jikxuxzxV8wy2GJ4iWTqR7VjDfHjGRW1pt+Cnkz8qeKloEDok6C5gOGJ5FLLp8WoR74vknUdu+KvLp8ULGWJv3bc4qtLutrjzYjwT2rJlIrW1xMqm3myHQ4BNU76OUtvcc4xn1rS1OM3EIuoxhh1I7iktp4L+1MUpAkHQmhOw2YWMdaM/N14qzPZyCQgjBHQ+tVdhDYYYINaJiNHT9OS9fa0oXPqaj1DTJ9Pn27hJGehBzUSyNGmVJBHcVNDdyScSsXHv2obCxGhMYyV5prTS7vlBA71q2xtiC0oHtmoZ57cyGNUGD0NIDEuYmLbgOKdFN8gBHStF08hCWiLKe+KpyRqTmMYBOcU0xNCb1Zc4waYxIHGRUsceCGI4zS37RlF8sYOOaoZBksvHWnQTSRZU8g9QagjyrYB61egtjLnJwfWqIvqVjIyk7eh7elMjT5wScZPNWZYSjkHkCo9ucYrNlmxY2McsAZJcHHINR3OmSlBLGc4zmq9mku7MbEA8GtmG7EKmKQHBGM0MDFgtjcv5Tkgikntls5gvoQfwrVMaRyvJGuSeQRWTfOzy5YnJ4oTFY6GB7S9tdvAkA4PcVLY6JdSPukOQBwc9a5WOY28gO4jNdDZeJLq2UITvTGDk02hJiavo0ao8qcSL1x3rnYrhfuS5yDW/eawbkFgMA9RWKYYpZi3AzzUq5QohRySOc0zyQG46CrO1YY9q8k1FISABnrzVXAackYB4HanQQliSRxSxRjIJzirIwGEUfO48H0pXEMEJdgEXgdTVyQJY24ZSC56+1XnhjgsgoIDkcmuendhKQWyKhu40gaQyMWJJJqJwWPX600v+FORDIAwP1FXFA2NMgibYnXvT0kIl3DjI5pTaEnd3pPJxlieR2rR2SJRbEW5TJwSBkVBchZEDKMEdQKQXG0bASQadEoBLNyvpWdykVUJB6ZqxDHg5YU/YrviNcD1xU4ESDLN07UXCwYLA9gBVdpgjHAyRSTT7nwpwKsx2ySRFzgEDilcZCpM7BmOAOoqf5UU7VH1qkjkSFemDV2OEldztgEdKdriIluPJ5UZz1B7VGJ3kYsHIGelWIoYpJCoYAetVLiNYZyI+hNJoLlaZSZixp0Zyp9aklAKmoIjgkdzSQMlDbDmh5ySFDYB4oeGUYYKSpHaoJI1wCvUfzq0hE+EUbSMk96jK7DuHA9KckgIAbqKZLIAflUnHarJLKtgBgMcU9FM7n+dMSN3QEjA9KngQoDipYxrwKBjvSqAFwBk1P5W5cscComuYoeAMkUkMdHaLJ8zKAPWrkd1YjMEsYbjAOKyjd3EhwDtB6AGkSAghic0rjRNeKkasEyUJ4qxY3B0+2LR8FhmmEB1UMM1FNnAQjAFSBHFNNcXBmlJ68V0tpE95GJM/wCrHJ9RWHbWxmUqn3gMgVdtL+W0geIHB5BBpgF9cW8iuI1AYEg/hWVby7WIDfrUspEuT0zkk1RhtJWDyBjgVSQmbliGkbZkEtxya63QrGa0G5bj5G6rkV55bTXAO6MnI71p2mu6hbkBgTjpSmrqwk9TttV0rUGhLBg0OchSayRYAQPG8mCRkAnpWafFOtSRhCTtHQk1LBcCWFp7uVhKOgAzk+9YxjY1bEuNRNrZNb7ydwIArO0rSnuSGkUhCepFSrbNdXAklGRnhRzXRG8trKwEW0ebjAA7VbdibXK81xaaVGE4wBgACs17kavMFYbIF5I9ahktLq7naWToeRk8UyON4pSG+VAOfehahYg1zWNzi1tRthGBgcZq3oun3E2xbRCSergdKp/ZYry9JVSEA54rqfCfiG00KKSGaPzDnCcE/wAqroIguLGDSNYgt71zKGwWz6d6s654pso42treEumAB8pwKnv4bDVZn1bUpxCwH7uIYOB+PNcrqGr286tBa24UHo2CCRWdm2UnYypbh7q5ErjHPA9BWhbRiQFWGc9B61l4ZJRnua07SYwzoQcY5/GrSsImurOC1svNIAkJwB3qlbWwlcCW4Kgc4yOlVtSmuJL5xIx45A7VCI5WAySSe1UhM131WKwmUWqglBgGmya1fXYJDHHpWYtnIWBYbR1J7kVq2drJcIy22EAHLE4/nQwRRdpZn3SuSew60xY3diqYDDnnirDz29mDu+dhwaoG7M8pdMqR0xSSBmhaYjYtdMMDsOc08mWa4/0e3AXsTkVneYS4ZznBrWhkvr1FWLFvGOhJxn86oCw+lXk6Az3GRj7uQcVj3NoLacxjJPYkd60Y7qOynAmuHkweQBnNWri5tvEUhjhhW1MYyrdM/nUNajRQsTCMC4kK59BmtVNNtbnEcDhgQSTiucuIZY5DGQGOcAg5zW9ocElpAXZQSRk5NVsiepmyyyWEs1uikIRgkjANTWjK0KhG+YHk+laN5fafq8JiWMRyrxkDkmudjd7S4aJmxg8+9Nag9DSNl5dx5rMSQcrmlnuVvmCsMSA8GrHmR3bW4Q84w3tUOoW0cLkRcvngigCKeyLHlcnGSax5LfDso5weK6mzuozbtBOMSsOCarpog2PcBsgHmncRzOwrnI6VcsYizg45p13bEsWAwo6n1q5pkOXUjnGKpvQR2+kxmHSWc8DFebXLl9XuWIyNxr1HAj8PnnHHNeXSYN1Mw7sa5k7s2SXKWLS/aGQg52mtiC5ikhLIevaueIBp0UzWzgqeD1rdGbOiUCRSG61A9sBkhfxpLN1lUMrcntVzOHCevWhoEUbSZrWQsclT1FS3NssxE0ZwTyDUFyJILkFVyh6ipBM8XDLgEZA9KQi7YzFl2SfeB6+tQaraLcrkDDr0IqC0mZ95PDKatJcJMuS3zY5BqkIo2ep3lvZPZMxManhSeKtxNFLY4YfvTz9KhlhBbco+tVluVjZ4SMOBwapoSJIy0qFJRgjgGowJI3ZSc46HNTx5EW481BMFdgVcg+nrSQx8TeXHt3fMTxirEt8ykRzR5JHFQ2kKxyb5uR2FRXF3JHckyx5XOFPtQBX1OOSFEmjOAx/KrFlJIsQEZ5I5NOu9k1iVc4U8j2qvp8wjQxg5J4BoAuSSSwAAjIfqfSkkMYTrn0q5HatLaO056dKpwWwmgdM4YHg1PUB0MjDBHTvVie2EyLKr4AHSobeIwKYZj8xHHvU5jYKu4kDHSgCs+Y4ix6AVXtikkoPfPFWbmQICh5B4qGG28iQSbsg8gelUItG3VpdxOFIqCNQshIGRntT5pjM3kJwSOtOtoXgIWQ5HrSY0SNGsqEKNpHINVYhmUrKR6E1Zd2Rzj7p6e1UpIpJgQpIwc5pIC3BO1tIFB4HQ+1bdne+f/rDx0IrAjZXjCsfnXipLW5zMynIxxWiYifxLpDjF1ajKHkgVheaCgDDBHBFdi1wzWQjJB7YrktStpPtpESjA5IqGO5EM7s+vStrSuIyp6npWRHHIpG8YArWtXC4bvSewGhHGSxVhnPeqU0PkysMfKea1bY7l3EdRxVW5j8xTt7HOKzTsy0rmQhKuVbjmpdpZwV6UyQiQlsYKnGKm3YiGBWqd0S0OuRmMetVEQh8HpVsOrod3UDiqwYl8noKgYqyKLjy8fjSGJhdhlXIzzTIyTdhtvHSnzTSwv8nQnmrRLJWjWS6BPIWpmIaUY4A6VFExDBvUUkhYSDsKY0OuWaMhl60wyCRB3NF0MQFjVa0mVkI71Ii5CmUOCBioI8/aCKkgBaTrgUxsi6OOAaBkwcLnPpTrKKQzK4ACE4NQSHDVPa3DKCOSo7VrDcUtjt7m20y0sTcaZKRdqB0GM54PP1qhM1+LeKbVl3xAAqCcg/X0qJdMuY9Pjvg4MZXJUEZ/KiTUGu0SCWQtCxAIIwAK9OnHQ4puzLIYancxRaRi1b+JEOAfrmtDVEsbK1EF1Gv2uReHxkH15qnqltaaNaC60iQmYnBAHOKt6VZQeI9MSfULlhIhKqHwCM/X6Unpr0M02zFtdPlb95buMjnBIANNF7cRzlWLIQMHaM5qZbO4TWm02BtxBODnAwPet2yjttDhMesojSSsShHPHfpWkp2RSXUyY9JWS2N1FdmGYjPlcDP51nx3dyA0ckbAkkAgEgn61Pqkb3GrNcWLAQEblGcY9eK3odW01bEWMkQMqxkElepx1pO6V0hPXQTT7bSmsw1uCL7YDkLkhqqTG+ZDJqiFtnQn0q14QjgsWup7qVTubKA44FaOu6tZahYNZwNlpCFJIxgetYOUlK1jVQVjnGZmiH2BNsjcgryT7Gq7Xc0Eym7iKzccnPNbP2ePwjZm5jk+2GTAAJHyn8KpzTWviW4WS7cQbR26j25rRPm6EpWZp6VfX13OPJgUBByc8GujSQuAsgwa5rTb5dKufs4PmQjjI5J/KulhuIblQygj6jFeZiFqz0KXw7DxbKuWQ4J5qMk5IbJPrUrq6gFTkDtTVmVyQy4Oa852uapvc4/xcnlPDLFndnkD0rovDxJ02NnHUZpNV0lL2P5vXIqxp0QhtVhzwoxVwk0zSTTjoasZBHB4p9V4F25AOc81Yrrg21dnFJWYUUUHpVkkbyKikscAd6qPqEEiFY2DE8cUmpQSXFq0cbEE9xWJpuly2ZO9iSTnP41DbuaJItGD5iR3NAh9qtBDjml2H0qLF3Koh9qcIasiM+lPEZPGKFEXMVBDniniAd6uLbsTjGKmjtgCCea0UUS5FOO0zjC1bitggBIGasBQowBS4qloTcKKKKCQpjjKkU+oZpVj5JwKyqOyuNJtnkfi6DytYuFPqTXP2x+ciuq8YkS6xMV6HiuWhGJDURd0asZOMTginXPmG1w3IHSkuxtdatjabUEjgiqYEWlSgIV24Ipl9xODnvTtMZXdlAwc0zUVKSjPTNJB0L0YV7cDvismxka11EjGcnNatsoa13A5IFZlgiyauRJxtPek1qBe1kmRQ7DHINaukbZbFQeOKo67Fi2DAdgauaEVksQF6jipYzN1BSl4R61QuExMrn1FauppsvADz6VmXx+UEdjREGbhmzYDHTFZ+hyY1BtvqavWhWTTACOcVn6Syw6mwPQk0PcFsafiNd9oT6ViaeBJBg8Vt6/IptMr3HSsDT5MIWxwKIiZWu12zgHsetaCASWowc8VQ1Ah5QB3NaFqvlWoJqugdTPjBEzKODVfDJeEsMEnNWgR9u3HgZpt2BJdgoeapbCe5JcITFuHQ1X0+YJcFG6E5NXpji3weuKqWUaPPgjqc5qHuMt30KvCWU03RWwGXHQ4qW+xHCVHINRaRGxVyDg5poGZ2sY+2Air+mFTCAfSs7VRi8I7A1d05vkHOMCtHsS9ya7jwp9Kp2DGO5yDg5rRmy0Z71m2ik3wX3rNFPY6hW863G7qBXNawvlzqfWukjUxoBjisDXRl0ao6j6GxpVuZbdHXkgDite6JFkRjJAxzWV4cuTGoDqMYrZ1DBty0fp2q5OxMTz0ZF+4YfxHNbeP3WVHOKxZAU1GQHruNbluQ0YHfFF7oOpkXobaQ3Wp9GmMbjJ46UmppjcwpumQtIQQeOtVHYGdDOMw5UZ4rnrzG410WQLYoTzjFYF/GA5rNfEX0HaJIEusmvQo4o7m1BUAnHNec6UCZCy84rttNunSMKDjiqqbER3JlAgJXOfasXU4RNlgCMZ7VskK8oJOTSXifujuizx1xXRS+E56jtI83uUCTlT1HSltDiUGpNVAW/YAYGelMtAPOApM0RuQyAw4NQTAMpIpxXEXHXGarLKzKQwxXO9zZbGegK3e4dc10dtckRKD0I5rnj/x8D61sWxyu0Va2Je4qaebc5ByO9V9RiEihlHSrFlqolRllHXpmqV3crGxUHINJjRQ2sPmyQR3rYsdTVoDbXQyCMAnmksbeC7iO8Ak9PaqV5aNZyhScqTkH0oAsz2MkeSgynY+1ZspMb4PUVr2l9ui8iRuCMA1l6jG0U5fGQe9NMBZJN9vgjkd6jtLjYwDdPWog7FSOxpmdrZxVknRQXbhNhbII4yapyXkkMpDHcpPTNZ4ncAfMQKDIzYLHNZNalJnU6FcW9zMYJ8bH4wfeq3iDQW0tzcW8mYy3ABHArCjnkikDoxBB7Vvx376jZmGbJwMEmhoLkdrNHfWwhkOJgMA+tVJ7NxJ5bj5h0PrVj7C0aGWIcqe3UUsNx9rIVuZEPU0rjM0jblWHNRpgMQK0dRj2IJCvscCswMNxI6ZoT1AlOWwAfpTkWVAfMjwOoNMRhuDHsavXNz5toEUZwO1a2ViXuWLLUYTbtbSoCT0JqpLZhCXXoTWfE+ZRnsa2ppF+xj1rMZmSOwQhUzVVju4PB960IrlY2CkAg+tI1os0hbBH0FWgM8Qsp3Y4rSsrm2RSsw5PFPu4lgtwpGSRxWMwO7OeadybG1JbhlLRncOw9qr+UCDiMgj2pumXxtpx5nK981u6hd2UloJbdQCRg4FSykYPmtbE4OCK1NPu4LtPLuAMkYB9Kx5mWQZB55zVaKYwycHjNNK4jq9gsVbPzRnoaxNQG9y6DIq5Z6gLiPyJTlT60rRRRuUyCCMiptZjMiSMOA2eR2pA0irgGp7iHYxI4zVUISeuMVadxNE6TEIQxxRHksMdKabSU4J5HrUqgKDjtSBEkmUUkHJ7CoIg0j5bqT0od8/hTo3KEMOaQy0ZBENpWrumRws5aTgkfKfQ1RCm5cE9c1orbZg8pWCOO54qXoIgvXlZyu77vAAPWsK5aRZdrZFakgeG52yNkg5znNVb+M3ModOw5xSS1KK8IEi4zzUmHt23AZFVl3wtn36VbjuAy/P+VaIlj3uwVAAI/Cq5uSXwOTVqOSAhlaMEnpxTPIjVshfmJ54obBCxooG4jr2qxHGZCM8KKSKE8Fzx2p8kgJCR8D1qGNEjkR/JGuSfSqU0ci8yAjNacMZCfKMnuTVTVpR5Kr3HWp6lFEAAgg96twycjLcd6zoySMmpElIbHatEtCWy5JsLllGBUbyPIMA1GZN2QKhaQh9oOK0SJuSpvjbDDrUxQykDGaNyyW4P8QPNOimETbsZqWgTCS22pjuRVSSFgcjgirktz50gKjAFLIFIzjk1BRLp92kUW2VQw6c1W1CFZG32o4PUDtSpavId24AZ6Zq3FGIVIQZJ6k072CxkCGQEZFXbaBEG5hkn2q0LZSfMlcAegNRTXkMOVgXJHcijmFYkMRJyQFSoZLmKIlQMn1qvNdzT8FiB6CohGxwQufep1HYV55ZT1OOwp8dpIxyV/OrFtCFILc4q20ygZxyOwp3AisrOOSULIcZOOaju7Z7ScrnKA4Bpwae5f8AdjZjoR3p5kaeExS8SD1pXGJGhZQwOQKglkM0+1Rkg4NSwkopCnGODSWKiO5kkbkGgTLVpA8Di4LAYHAz1qrfSCWcyLxu6gU27mklmHlsQOmKJwIogWHJGapAMJJXaOSeKuWEa+TJER82CKz4mBYEHBBrRtABNvZhz71ZLILGJ4pzE64DHINbN9bR29qLiNNw6EY6GmvAHdZFxx0FbWmWjTRSJcAeWecGk7WEtyjbC1/sjFwMSNkjjOKh0+2We2maZAPL5ye4q5e6PcTSlrcDYRgjPSny2xWwERyJE4J9ayujSzKUc8FrbmWMb5iMAEdKZbWz3bGe5JQgck1DPBJbuJeMdxmpXa91O32IpVFPXpmkBXutWIIjhOI1PX1q1pdlLqjCa4VhADgccGsy209muvLnxgHHBzmtc69LbRf2XbwbVH8fINHQCbWpNO0SM29sqySyLjI7flXMRXPkMZQCXPT2p18p+1IxPmP/ABHOasrHbGAllGeuapITIGFxfA3FyxIHIzT7PTri8fFvGWx+lIbozMkanEQPI9a3tO1H+yrJ47Rd1xP8owOme9U7Ik5jUFWFwoBLqcHjgUI25Qc12fiKw03TvDgdkU30wySOoPeuAsZHKFD2Jx9Km5ZoXimaBXVcv3NVLaYGcRkcg4rQtHJzGMcjvWbbLIupMzLyG4qkJm4Jbe2Z/tqB3I4BGcVWmLyWzmN/KGDhBUzQrd3C7yfNfjOOAKsy2dvaSmN8zSYycDOPyqGCOWjDygrIpJJ5J71P9mCL8q5PpViUOt2zrGUQdARipI540BJXLmrQMzgjNIUZcYNaUl1LNFHGuQIhgAUtrbS31zlVxngk8ACom3WOoSQRL5uKYElpYTXUxcIFQdSTjNJIY4dTNu75jAGSPWtjTLO91A+Uzi3jxzkgfzrNOlga29kreYwOCw5zSegG5pOiLM5uwpaNR8oI7VWu7lmuLixRgm3+IH9K077XzoWkfYY4gJSMA98VwwW5upnkWQ7mOSSetRq2V0Gq7Q3rSHqDz71dvoo7yMXMeQ4HOB1pljbwSs7XMmGX8c1aF1aW3yqNwxjGKtaIkm0SNPsMjg5fGOeoNS2BYRzvOMkHjPas7TpJRdM0RCxk5IzgU+SS4M0qqCFPcUwJ7kNcsrDgjoRSJf3Vijw53I/XJptjKv2eQOw3r0yaluIRcW6z5AGOaBCXU8c2k+TGMyEgj161Z8OwiSYK2Ay9QaztNkQSl2AIGeK0dF3PemWJSQSSSBTewjob+/CabNAFxtU8nivNVlYzNnpk4rvdc3XumzJEBC4GGHQn864hYCkRDDlT19axitS29LCE5phOeDQHGcHrSnrW5I+2uZLV9ykkelbtrcrNskVskdRXP7cjmnQzSWzb4yR6imxHVMVkcAjg1Wv4XaQOOgFNsb6O5iAOA9Xym5MN3FTYDGjbE5CdTwR71L5YLnbxIByKe9v9kmMsY3Z5A9KjEpW5LnqRzTTGy5ZSLMMMee4qjqFhILxZoxlT1oGbW7E6k7D94VriWKdMIwII6VRJmPMqRrEmeeOO1DCEsrbQWAqxc2iwQtJEu4k9PSsmGRxdkMp+YdPSkBooQVLseAelWGEF3GqbQccA1TmhDKBGTgdakhlEcOFPIoANQssQLErDB7+lZVtF5N6IyxOD1q88zTS4ZsjHT0qbSrWOUSSMuSpwCRQBauZyIPLjJJxUFnIgtST/AKwHmpiq/akY/dHWkktUbfLCwxnketJIZHqAy8MitnGM1N56SIQxGR0qoI/MUkN07VTh3SSleQQeBSA1Li1V7YydSKr2O2QZY52joatK5jsSsuQSO9UbVSjHsKoVhZkIuA8Y56ZqeW7jCCPdl/SnvKIwDxis6e3JBuwOc8D1pMC4oZ0BJ69qS1l2SNEwwAeD60yMl497DaPQ0B1mXao+ZeQfWnYQXcfluJIx0PNK4E8ayRjEg602O4M25XGGTgg96rtK0Mu8A7T1ApoGaUFw3lFmOT6Vki9aa+cnIYnAz6VdViQHXpVee0WQ+bGMN7UPUEXJCJLcKQNy96ZC2COelVLG42zNDNkk8DNWDE0L5B4JyPpUtDRt2UwKc9cYAp7RkZbrnrWbZTHzARz2rVc7x8prFqxpExru3ImLDof5063cCPDdR2q3cxny/U1ltII2BYck4NVFiaJZl3TjywdveklUJkg4IHSpUuUiGNoJPeobuN7mImMENjoO9MlC2ZWS3LH1pl4mXD9BnAqHTmaNWhkXBBxVq7INvnuvSqESoAEDegqnPdZn54AqaOTMAOe1UpwCxOKYx1zqCyQGIDn1osgpjBPWqAUlifStDT8MrAjkUxFuP5WyKa7b7gHGKdEMyjPSo5xi5AXoD2qLDHTjDDHNFvIFkA9aWUnIBquxKyDHFaRdmhS2Oltr2RE2liUY4I9q07uO3vIEhgiRJQBh1OSfrXO2EhKYkHB4BroRb2EFp5lpO4vVXO3bwfbNexS1ijhqbmZuvLScRXIwRwOc1eW2m1JgIJiCoyMEDpVWK/e9vIzqCk7T8+e4rW1F7aa1VtBQwzA8+Wp5FaS6aGKuZ9vNdWeo7ZWJlGV3Dk1s6hol5e2AuLq6LeWCygkZGax7HUjZXvnX0BLgfMGBGT61o6hc32slZtMyLcDEkYPGalptqxcWzCgkkikWMhmBbGQCcCug1DRbVbKS4huw1xtB25HXvWXaakbCVreaIMxOCD2Na0fhKedW1BZRC0g3CMEYwR0zTqNK2tgT11MiylaO4h+0wkRE5kJBxitjVZNFk0+RtNOJwRg4xVCbVzNCbGaAALxvGeccVQ8mNP8AUnIx0HepcVJplp2RuaRaXMVi93fQxywMMgF8kD6Vj3McF5dma2wgJ+UDjFT6XqM0lylndSPDARySOMenNX9Y0O1gt/M0qYSTO33BjgfhSdo6AtSLQy9pqUa3agx565zmu7WKB8NGQB2xXC6GGF9HFqsZRSMjIPNdulkkODC3GOma8nE7s9Ci9NyWRmjwByO9R/IxyDzUTzMH2MDg96kWEH5lavLbuzotZajwXJw/K+tSCNNpC9ajE43eWwx2zStHtUlG5HvV30Idya1DqSG6Z4q1VO0kdgQ4wRVuuyk046GM1rqLSHoaWkPIrQzK6ZkhJ7mmi3OOasRoEXAp9DSKuVRbnPNOFsO5qeiiyC5GIUHbNOEaA5CinUtMVxAMUtFFIQtFFFACUUUUAFZ+pZKcDmtCo3iWQcionG6sVF2dzy7xJblZmcjrXKZxKceteh+NbZYVwo+8c154VIc/WoSsrGjd9RlycuCamWQ/ZwDzgVFOMgVYt4w8HIpsCLTCi3DZPfNLqvzMCKitgiXhU9SamvoyQCOgFQCJLBiLbcTxzVGMh9XG045qxZk7NvbrVTOzUwV/vU2BuaqSLLDcnFL4bG2IkHOTkCjU8PY5PXFM8MthTu5AOKgB2q5a5BIxVC+hH2cN361q6vtMgJHesy/YmDjpikh9CfTWkNhz0xxVfTIftOosAcEE4o0y5cQeXg4xS6fIU1TMfBJ5psRqavaH7MytxgViabGDGVPqRXR6rIz2Z3dcda5zTWPP1oW4ynfx+XLx0BrWtNk1oA3UCszUyC5wec1bsSY7cP14p9BPcpOuL0r05qKeNob0N2IqSZg18GHAJp10vmzopbk4px2EyaUeZAMHkis+FzFPx2Na0kIggB7YrI3hp8gcE0hmtMBLBlvrVfSpCspQHoalkJFsfpVfS/8Aj5YmmtwZU1pdt5n1NWtKjEkZJ6jpUGtjEwNWNCZeVbua0exL3LbfKSCOKoQkR6kGHTNbF5GpXK1iD5LgZ4OeKyjuU9jrY3We3GOprm9bRgwBHANadi7BQQeO9VtdKmHOOfWp6lLYl0eUGFQewAzXQSY+y4U54rn/AA5EJIQGOe1dI8SwwkDninMiO559d5GpvnrurWt8hAR6VlakCNSPuc1q2ZzGB6iqWwPcqamQyH6UaI4wATyDS6im3NVtLJVj9aqOwM6aSAsm8GsLUDknPWughYtBz2rD1BRubjvms1uX0GaAQLoqeQTmuweykfElvxxzzXF6JzfmMHBbgH0r0O1huLSFXnxsIyCDnNXNaXIW5UQCLBcEsOvFJqOstbwlQoIxVyZo2HC/jXN6qh3nOSPSqpS0sZVI63OV1GTz715CMZOcVHbMEmB7VLfbTJ8owRwarrww960Y47HRx7ZIh34qpPGFY4FLYyEIAemKkmAYk1zy3NY7GOwIuQOxNdPZWytbhlGGxzXMTZE4Ydjmum0y5V4B2JAq1sJ7nJHzARg4qOVmZsE5NTH5h1qLyzuzTsBasLh4GDBjwelbh8rUIgwILAYKmsKGMba1LS3IIeNsN6UNCTK11atA25Oh7elSQPFdIYJcZ6Amr8oWRCrrg454rGmheCQnkA8gioRQ67082K7jyDVVQCc4yK2bW5S9gFvcckjAJ9ao3Omz2kpXadh5BqrhYqSR5BIFNjQ7QG5NWREyLycg1F5bIwPahBYcLZmAZRxV2yuxanawyD1qOG4CqQajkG4Edyc0MRvxzbT5iDKHqKiu7ZQPtlquGHLAVW0q7AUwyDjpk1fhfyJ8MQY261mxodB5V/a72Az0INYV7ZlJC0QGM8itm/s5bBxdWmTA+CQO3rSTWsdzZm6t3xIBkrUplHNkkcAd8Gp4ZliXnn1FT/YWkUv0PcVUuI9gx3rRMmwg2mbcOhNXHZTDgNye1Z8ZwRUwcZwapIBjo2QR17Vo6dcNGoS4AIz1PpVaGNZWIZsHtmh90bFGPToRVW0JuWdWmUgCNsrjArGOdxIGasSHOBmkWM9h1qUimxscYcHJwakjkeEbCcoahmfySCRgnpilSYSfK3U1Vibl0WiSx+ZDj3FVXsJEbepBB7E9Kkhle2YFTweoq24W4UtGcN1Io2KM9A8bZHGDyKnMxYqcnIpmyQybGBGDya0RYwm1JDDeBUsCrJKsyA5570yOFS3NQqjKSGOMGrMZHXrSAuG4VLcR7RnGAaoMSMqBkmpicnJ6AUw4BzSuA2GElgXHHpT7qEIVZVwMUkMxMoz0B6VcvpopLQBB8wPNUgE0uMyXCZ5yQK7C78NrfW4nWQRvGOQCORWFoVoHtjOoyykHFdBNrFuNOkJkxIYzge9Zzdgirs4a+t5BO3lksmSAaWxiBBWTgmn2F4soeGXjJJB9zSuoEoYHA7iqitBvczbtFiuGVgcHkHFRIBjHU1d1TZMEK4yvBxVeOIY4rREj4cq2cZ9KtBMAs3WoY8R8t0pxkMn3c471MgHhmkBLHA9Kkjj+QuB07VAjjdtPSpySFO3kYqWNB9vdVMarjHeqd2xki3N1qUKXDNjAFRyxloj6ipSGU4mBG09qPuvntRJG0YDr17iml1K5HWtIiZOo+bcv40joC27b1qJDIo65FTCdWXDHBFXcgA5UYBxmnKWIxinWsMdw5BbgVcFtltsa5A70mxpFaKNlbJHBrStoRKgDL9KbHDGmDKwAHao5NT2fJCvTgYqGykiaZY7b5pCMDtVeS/Mi7II8ehFTwadJfAS3DYX0q4LWztFyMZHfvWbZVjGjtbic5bOTUVzbNbuFcYz0rSOpiGU7Ru9zVC/vGuZFZhzniqQEcUeTyOKvOqpYnaRu9KrrKoQnHOKfYjzpSzn5fSrZNx1t+8hAH3qtxQoFBfBPvUMjRW7F1xn0qvJdvI3AIWps2BoxvHDOjMQEBzgd6ivglxfeZbcBhk1lPIzuAzEjNaQCQhJFPTGaLBchijL71B5B5phcjIXk1fuLYRKJ4T8sw/Ks+MZk24wc4zQkMYElB3svSnXHmvB5jc56VYuy0EOAMqTjNRRsHjAY8YyK0QmJZ6S13CZVYgqMjiqUa3D3BjWQjBx1710uiTLGJYGXh1wCe1Zb2TLdO0RwQ2aogbNJqVgI2lckHoc1asdf1SVvLjDOT6VuyWUep+H4+AZUOKo6STpM+8xjJ4A7is2xofF4sutPzFPAS44Oc1Xk8SXF/KVjTBA6ZrS1PT21eaO4twATwwHY1Hc+HoLRFZXAnIBwMVCSuXd2E0wx6r5huSU2dQR1xSXeuRwt9isRjPBbpV4LAlrEyoFcA+YB3rlLkLHqEpjGFJ49hTsK5p3N5b2UkZBMhXknFPQTazh4VCbs739BWT5b3MgjjXcT1rVjuTpenvbrIQzgggdjRYEVZ4oLFzCh8yRhkse1UMyXEggjB5PPtVi2dDuWTmSQ9fQVrWGleQpmUZZuntVXSQFU6XHAUjHJAyx9KfHOdJladVDkjAzT9VuFtF+zwHMsgySOxrJ82ViFkYu5OAPSk3cGiW71CW7uDLftvBHAJzisyMYuCV6E8D2qzeWlxDta4iKqehIqGMDcMc0kgLSAo+5TTY45HuspncTwcdKdbgvIB2JrdkiitLRPLUeYT1702In0mK3ELW9wgMzc+Yagtri20e9muLthISSFXrkVmyTaiXCnEYPfPNU7qDfcIpk8xjwSe1KxRZ1nVP7VfEcQiUHjBp8OmRR24nu5QAeQAQSaZHpLr+7jAdyOSDkCrcekqLWT7VOA4yQCRwKoRQu9V8m38myTy0PGR1NZ9tcywzGbcS5796kCNIXPVF4Bqyscdtb+ZIA2TwaEBDNqeoytgzMAT2rY0iOTT4xqUp3E8knqTWdZWzanfRxRLhcgk9BWl4nka3tksonBUAAgHrSY0Y+ralJquo+ZIxOThR6U9LeWGMMQFHXINUYYSV3nhh0rT0yO41BLiJmJ4wOelNKwmyC3kswT5i5J7gZpbu0j8kTxIwjIzyCMU2F7W2YoYt0kZwQR0NWv7Ulu4GhmXy48YCjpSbBGUJGAAjY4J6DvXTafbSzxxrJEQp6nHJrHtFjSTCQlnB4ODzWjD4kvYJhG1uSVPAwcU7gOk0KMXDxlihJ4zVO7LW6f2duyegwan1LWpLlxNInlsegBrEuJpZLsXO4lzxzSTBk1rbXInMKscHoK3dMvb3RWIMIZOp5rEtLueC5Ev3iOxNbMOuQtKftEWFbg4BNN7CRbv9Vi1VxPEvlyAYKjvWJe2RVQo6sMmtG6tLaEpeW8gKHkqKaJUu7gMq8gYxUrQbZzqWhEjiXIx0pvlsDk4AroJLITGZnGNg61i3ULsoC5Cdq0uBHjI4ppGRilBI4NKeKLkjEkeGVWRiCDXRWOprcoY3OGA49654gHtQjGJw4OMUxnV2gMqnd61RvoDHMXB4z0qfSrpZoCd2GA5plzGzy+oPNFgGW6LKmHGQetQyI+n3AkgbKE8j0qXc0Y2AY45NNgZS5VzkH1p3Bmms6TW6yqRgjkelRCzjR2mI4IzVORGt2M8OWhJyRWhBcx3dttX05FBJnQzr9qKdm4AqWWxMbmUNnPUVDJCLWUyMue68UslzPG4kfJRqm42ixa6WZN1yB8g606G6jh8yDaFx0PrUsN/wDZrF4s5STmsTULgSTK6jGTiqEWJJJTbkoSSTVmOGW3hS4Yn5h0qMkLbjaM8VZF0JLFVfnHQegpoLh5aQxC4B6nkVnmOeK88+JcoDmtKaJLi0SONsnjdip4ECwNGecDAqGMo3N3HPCu8Yb+tRE+SUBHBGc1UuYZzKQR+7ByCDU5lEyoh6gAc0xE13DuRcN15wKWFHcBX4UdKdMnlKm5sk4qVwEAIOcjkUAVruRUYDOfaoRhJVdBwatXGmG6gE0CksOCFGTUKRvbJi4BBxwCMGmgHzW4dfNVsMR1qlHukdo2PINEs0pTAPAOcCpYYfMVZ42+fHIpiCOQwkxMvGcA1ajjaPG77pGQajuFDJkdR1pLadpgIn5IGKQEcUEUt6ZOwqzJIsg8tAT6cVEkZhmbC5Bpbdnt5CVXIJzz2FVa4rjoC1u2WBGa0oJg657VRuJhJhtmPwqa0dTgk4HpWMolplrPmMVPasu8iAn244PNap2h8jvWdqcnlkMB0FSlYp6kQCwxfd3fWpI74LghMHoabDcm7hCpFhgOTjrUZTa5V8VSEWJAsj+YAMn0qGaN2Q45FPhTAJU5HfNXYI0MbZ79BVklGBUEAyM1WuQAhIHWrot2iRiWBGeAD0rNupDyO1IZVEgHGK2NNijCCTHXqKxCuCD71rabJlCvoKaEWrzZGN0Z69ar2xWVyx6CormYyS+UvXNWRGLS3Hq3WmMSc5YYpslv5i7gcECh2DIDTsM4BU8ClHcGXNNIfEUuOTgGukutCvdKt/t8jrLHHg7cjpXM2CNI4VRkg5H1rbt9Q1NblYNTLGzPB3dx9K9mlzcqscVRK+otxe2eutDFBCtswIBI9PxrRSR/B9vmNvt3nEYLHp+VU9WttIaNH0hgrE/McYqgt01jGY7gGVSMgjkj8q05eZGLLc2o2usarHPeoETGGXHFXLq8k0Yp/YBMkEhzIAMH8vxrP03TYdakcRuFIGQXIGPzp6XVx4cv2hZBcDHJzkD8RTaW34FLQsWF1YPcve6lAHkY52lTwfWptQ169lvFW0kIsmwNucYHfiq8b2WsTszsIARkjHf8azbmJ7O8cRnfCDwc9acqabBbnUXtxoLaa8KIBclMA7T1+tc9YWlxp1wl5Ou+Ec4J61JYz2MyFbqPLAkoSDxUE13eRL5bSmWAHAUkDAojDlVht3NLVNRstZWOKGAQsSQTgj+dNt7W68PMLyMifjAUHJIP0qqlzaX0At44gtx0D9Dmrmkm40G7M2qkyQsCAOoHp0pSSjGw47l2K7k8RzRLcp5Lp0zx+Wa6i3tbi1QJ5xcAYGa5TVdVs9VNu2n5ikjbk4wTn610emS6hLBuuvu9jnkivFxC3PSo7FtrgZCOoz61IsLY3Dj2phWPqx5qRHfbwAQPevNVup0PRaDPMVzsIwR1OKcyMo3I2fammRScbcE9eKeo2LkHI9Ki9xPQntGLcsMGrlUrWYSMRjBFXa7qL905am4UUUVsZiClqutwvnMjHBHFTgg9CD9KYxaKKKACikzS5oAKKM0UhBRRRQAUUUUAFFFFAHI+Oog1rG3fkV5hMCJMV6t40iZ7BCASAea8uu1Cy/jUNamq2K8w+QGrNtIEtuRnioJOU5qS1wYjxkCoGVY0Vr8nOOau3xxHwM1QCD7fweprSu0xBk0gK1oRtFU7gCPUQe2c1btCN22q14At8hPTNJgb93Gsmmg98VT8My4Z1x3NWZCX0vKnORkVm6FJ5d4VPcmpSA1dZBJDAd6ybk/6PWxqxAjyOcGsW4JNueKEMs6UImtSCOcdajsgIdXZXOATwaTSAxUkjgVHOfP1ICPgg80COh1SB47ZjnK4yK5zTlIkfPGOa6e5dzppSQZIUYP4VytixE0ik85NCWoxmrRgNkVa0siS3Ck9qramSeTUulAiAt7Gq6CZWvF8u7AHUmq1yJI5Y3z1IqzfEm4WQ9qhuZFkWPPYinETNaOQT24DDtWLNGI7rao4zWxGFFsNvpWU25r0Z7Uuo1sXiN8G08cVStW8q7Izxmr86+Xbll7is21zNd4zgnihAxdZIkwy9qZppKsMHBqxrVp5KhgeOKg0eEzyEDscVp0J6m4hLRfNzisi8GLgdua15N1u23HFZWoEGQEetYt6mltDagAjtwVGTjmqOpkSW5yORV6xfzIAuO1VtVhKRk44IotqJbFPRbl4GIU+9dhbyGaHLckDmuK0oGSYAevNdjYgCEgdcYomJbnE60nl6mT2Jq7YSjbzVfxEpF9uPrS2fCA+1Utge5LqWCuQapaYAZiue+asXZBTmqunBjdHbyaqImdOLhYU2lSc+1ZF+24lgODW3GBJFtdPmx1IrG1QeSduKye5a2M+xl8m9VwOcjB9DXf2upyXFmEnPyKABzXnKHNwv1rqtLlZgqMcrWr1ViNmb4mUqdo7VTW3S+uhEzAZ71LIQq7VXqO1UBI1vOJMkEUU1ZinqjM8XaAujxidWBDnGBiuZiOXTPeug8Q6nJfIY5GJCnjNc8p2sGHUGtZEI6K1hQwAgc4qrPIyvtA4qbT7kNGFJ5xU1xEoQnjNYS3NYmHcA7s4rX09yYhtBFZd2cZHaug0MRSQIGXqPSmnoDWpyzxtGwX1qZFUpgjkVOxjuFyowRVeQmMj0rQkcq4PFWYLgxMCSetVgcnI9KkABSna4M3ILmO5jAYAk9aiu4UKkYyCPyrMtpmgkBB4PatCe4QJljnIrNrUaZjkvbzgqeV6Gtu21Nb6AW9wo3AYzWLMd7kLyO1NjLwsGyRg0rDuX57F4ySpyhPHtUDwOiB2GQa1raaK7thGzYfGKiRRC5il5U0DMoRAnOMCpYkXeN3SrN0iCYKgwMVVJAJHpTE0ayabBc226J8OO1V7YSQyGGfJI6E1Hp92Y5gVJwO1b/l2moRZDBJj3PFQ0CHWExliNu3K4xg1nNZSWtyXjY7ScFRUxZtLbJO457c1JPe+ZD9ogUMQPmFRYoia1EYDAfLIOfasDU4GgnKscg8g1tQambgmOVNpB6elVtRtfNfJ54yppoDBQYqSJQWy3Sl8plYqwwQcU4ptWtUyS2YLcxhlbBx6VWkdTnqSO5pIgScZxSSj5iMU7isRY3NkVOBgZ3YNRJhOWppJkbg8CqSER3J3N83JHSqYlMb5PFWXOCarTrnmqSJbL8EiSpjPNTRMYW56VixStG2R61qw3AmQA9qTQJmi8qzxYQDcOtVY5JUYq+RTBIYmDJ+NadvcW13GRKAHA6+tZstGe4ycMeD1NLGNvA6VYaACXBHFRMArEL0HSkhiMfmCgZPellt3Ee8nA9KfCyZ3MOe1XpLTz7J5N2HUZAFJoDIjOx+uQakmZSAR36iqisRhG6rmpoeSAe5qkDOm0K5ECBScKxwat+JtHgstNN8nV+RxWVCDp8KSTxExHocd6uaxrq6xosNivBQ5yfSs5q7HHQ5GMkYI65zVmaZtoO7BNQSRiKQqDkCq7uzOBnitYrQTepYT5+nJzVrasaZPWmWsJCbiafKcZB5pN2BEO7zSA3AB6VoWkMYQk4AxWcm0tnoQatpJtGGPBpBYixm4I/hB4q8ChjAHAHWqjBQxYdKge5wc9R0ppXBsvSSRGBolwG9RVNp/kCEc9KYykBZ0bIJwR6VKLcFxKSDjkCk1YEyO5jCMuPTmqzwjGVq3cN5hBI70zZjA9apCZBCrN8uOamk0/KAscE+lWIo8YIH4095FUkE5I9aGxJENtarbgHOSTVx7xbdNqdSOtUpJGJyOlVyxJO45IqSjTtbKXUX3FyBmrlzpSaeiyOQc9KoW169pFlCatNcTahCPNbgds0mh3Hm8aOICNiSemKpSkzODIxBNKMRsR2HQ1FLgvuJBA7Zo5RNg8HzcdPWqU4InA7CtB2M0YKHFVZISTnqadrBcaT0p4nMSfJ1NMAABBU5FREGQ45BpoTJklLcytk+lJLMWyqjA9qEsHHzAk+9RkMrFTyc1ashXJbaRQxWVc56GpWkYKEHKk/lVcyKgABBNadjYtclCeh6mpYLckhmbyFUnMajp6VG00SynjKk56VNqFt9hYLCwYMORVSIx7gHXoc0krlNiXUz3OEAKoOgqGNHDAAZxWmsSFd20ZI4qJYyrZx3qrEix3qxptcMh9QM1NDJEGJEnXrnimOrSLtZAarnTyTnHfmpA6nSru1hhKiQHPXJFSSWMV3cedHKo9eRXMx2CgjazKPYVdh0ybgpdSfgKl3GjttKsLW3t5DHcBpCD1I4NYM+n3ss7TzSqFU8HcM4qrFpd5EhaO6kTjsOtUZRqDPte4dhmoSdy3saRI3ks4wO3rVCPSo7hbidmAAB2e5pyW8hUK24+9FyssbRqjHaDkj1rREhYBdHtTcSJvnfOBjOBVFQl1I0sykGQ8ZHc11NjHbx2D3F/hjjkHnFY/wBpi1S5MkEQjt7Y8YGMmk2BJDpFrF5YPL4y3HSpLrVIoWNvZqZHAwOOBTbC5UzSSy85BAz3NVfsr6ZcG5J+Wc8A+9TdsY2eyUhJcjzmxnHOKs2tha2h8+4wSOST3xRNC1haG6mGSei+grIu7u4vUDFWWPPA9arYTLniLVW1W3DBBHApwgHf8KxIUA+YdelOuTKWVZOFHRQelOjG1c0IZPAAm5icADNEOoNNITK5IThR2qvNHLKgRAQCeuOtQmAwgDH7zOMetVYknmuLqSQCcnDHAGainDQ4OCCe9dLpmkWs1kbu7lxIoyFIHFc/c3Ml/cukMWUQ4AFAEtpqctjERAxMknX1qzHbG5je4v5Dz0B71Vtobe0JlnAeYdF9KI2n1C4wzFYgcn0psB0cYkjMcK4iBJJIxVdpJZl+zxLkE4q3Neqw+zWgwCcEjvXQ+FdAURyXtyo8uPkbu9JuyGLBaQaPoDSthZgucjrmuWuo3ZUummLmTLFTj5a39b1CIXpd1BtyCAvYn1rlwfMnLKMAngDoBWa1ZQN93GcA9a3vBuwSTCTq3AJrKitgUeWQ4jUcH1rf8KRwvF849wRWj0RIy58NQQNcX894BkkhARk1lCa1uLMKYyZFPBAz3rT1LTrWS4mnlvCVBOIzjiobG90rTyRHGJCOhI61K1GR22p/Z18tbHLkYyQRiie7csTKBET3ByarX2tXF1cGWBBCvQgVWt1eadpLjMgPqKpITIb5muLgeUdyjuah2sGCkc1LKxjmYx/KOwFTQRtNbtIRkg4FNKwmzU0DSkvnkMwyAuBn1ptzo00ayfIB5fJB44zW/wCHVW2hQMuWOCaueIY2EckijJdMVlKVmNI4tQIkC5JB6j0pWl+zDMRwxOSarxQ3QYIE3e5q49siWfmzffzyPStI6iZYOqxNaiEAb3GGPrTLi1Q2CgEFgMnFQx6ajtu3YBGRVdLqW0kKyglM7cU7DM2ZGEu0jA7Gg8cE5PrWzJYrPEHByG5HtWVc2rQZXGeeDTEJGAQc0x489KZHKcc1ICT3ouAQ3Mls+FJHqK27S7+0oFz8w6msIx5Yk9altZjbTg54PWqEb0kW8HnBNZrq0cpznA6mti3KyKGByDTbuBZEIUckUAQ2UoeMr2I6GoYV+yXpdMmM9QB0qKNWt3aNhg54NaWlCK6mNs+AWBGTQBLIFuEwQCD0NZ6SKGa2nGVH3c1Yjb7JcyW7nMakgGo76xaVxNCw/A1FgZVgbFwYJP8AVg8VHe25eRSq8A8VPJbOsYdsCQe/WpbEm6dxIANgwKtEk0AiEAUrwRUEIRrqSLHGOKkUqXFufvMePpVWTfFegKTxwTRcC9bmK1UqM7vp1qS8nNrboyjLS8n2p5EDYk2gnFUppRNcYfhRwKllIWSSNYgC2Se1V3QffUYI9KjkUPceSThlPBPepARbXAEpyO9CEPWZTbgSLl25HHSkMxDBWPap7l4IlEigMWHAHaqgiaRt3JpjZ2Hw6mhjvbr7aVEcgzGWPA9qzPieYx4jtGtSDAY8OUOQT+FZktx/ogt4sgkcketZ4mkmiEMxyI+FB7UJiJAAwJQ5GOlRW0jQyMOQCamtk8ssR+ApswEg3AYYdcVYifLSITjg96SPEEgkxnsaEkAtwoHOMU2PMo8sdeopAXDIjLlRz6UyQhiCo46mo4QyShWHfBFOu4pLT51GUPJqkJomM0RQgrjFVySHJXp6VSlu2cYHBp8Nz8gUnp1otcV7GraTq2UkOGHSq2qqCPlOc+lN09DqFyUjBBA5OKfLC1tMySnIB4FZyVmWndEVlcy2mFVcg0XatJcB0bGeoqQEDkjg9KjMQeYMTkDjFTcCyieVHgnIIp29o4+nalkTy0B6jGaIHEgKv0PSrArwkESOxJJ7VRuRliaviNVZlzyelVZoSc46ikBnkN0x0rQ084Uk8EiqwQ8KeTV2OIRAH1FMCvbI0moAkcA5rQ1FfmTByKLWFdxcDmnXcbC38w/hU3GiAx5iG004bo0wDUEVydhXHQ1OCzpkde4px3At6WXE4kjP7xeQPU1sahqd1cIF1OIqMcDBxisXTxJHco6feU5A963bnUZtVVIru35UYGATmvXpTioq5zTptvQzI7ZbtwbY7RngCrcA+w3AW+i3J09c1Ili1u+63Roz1BxipfJvLl9s0RmI74JrZ1YJbkKhK+wstpHqM5bTCIAB0Bx/OqMstzb3BtpyzlOrdeauR6Zd20pMe+Fj6CrEelarOC7wl89WPU1DrwXUtUJGeLWCZCysA3Xng1VLXKzKJAWQHg+1azaJcGQDy2WQnHQ1pReFL94gWkAGOm4Uni4Lcr6szNlsbZ9OM0c4EpH3eOKo2mnTyZaaT5RzgkCtr/hGZmmEaxgOO+eK0JfC1w0AU3G4jHGRgVnLGQ6DWGfU5UCMz/uvkdT1+lTy3d1tCXcpuEzwTyR+VdVb+GbFoVWUYm7nH9aV/CttEo2SEnPTArGWNi9jRYbWzOSijS4uFdMxkHIAFdxpMmoPABMAVAwCTzimQaDYRsHkjGR7VpdFAiOFHYV52IrqWx1Qhy6AdnWUc05SSP3ZyPQ0wsp/1vNABPMPA/KvNvdmthSQDgjk0vlu3Ibj0zTd4DYYZPrinhCeQ2B6ULcTLFqfmK46d6vDpVC1kzIUIxgdavjpXoUfhOSruFIelLUczFUJHWt27IzRXkjVlkYjk9KxrDU5oJ5YnjYqGODg1rwuXYqemKf9nQZKgZrF1LmqSW5XOrx9AjZ9Cpp4vpXGRFx75pwSLcC6DP0qYqAvyij2mg2oroUjqExbAjxQ894B8qg/jU+VZtpXB9cU7BQZAyKn2jZWi6FYSXhXJOD9akF5PHjzI8jHUHNTghl5GKaVbjByKFUsJ2fQmhnSYZQ5x1B7VNVSKNI5Cw4J6471OZkXqwH1NaxmmYta6ElFNVlYZBBHsadVki0UUUAZ+rwrPpk6kZO0kexrxq+BEhz1BIr227ANtID02mvGdWQC6lI6bjUyNI7FAgGE560tocIRSAZiNOtSoyMdKzQyoMDUeTgZyK2LsZtQR6VizjF4D6GthnxbYIyMUDM62GJcGq2pnM6AdanjyJiRUWpqBscdeKTA2rYMNMABzgVl6WCNROfWtPTyW00E+lZdm2NUI7ZNT1H0NzUwDAAvPIrIuAVhIxWvqAAtgRWVMxaDpml1ANKmBRk9TUcv+jagsqevIq1o9oki/Lwe9Q3cJfUkjY4ycUXEdIZUu9O+Uclea4+MGO+dT1BNdctvJa2owARjk5rlJcf2q5788UJ6ldBNSH7vNP0JtylWGQKi1FiUAqTQjhGPeqJYmrxCNgw6E1mzRnyh7nNaeryGTGR0NZkkh2KPehAy9ayMIArA4xVS5O2YFT0rRtgHtRxzis24BWXkd6OoI043863GR2rNC+TeDbxWjEQbcFfSs58tdjNC3DoP1eZ5IlViSKi0KTy5+ehNWdVhIt844Hes/TWAfn1rToQdZcBJogy8nFc/fAqxz2NbMbERDPGRWZqQBU1j1NVsaOlyBoF4xgVJqhD25x1pdJhWSxBHUCobxGRWU88U2xIztCKrdMrcZNdxawqAGGCCK89tXMdySOua7bSLtzGFOSMUnqhLc53xfEFuAw9eapWBDIB3q54ulDTfd4Jqlp4GFwO1Wtge5Yu4j5ZOOKpaTII785Hetefm3INYVsduoHsCaFuD2O0jnWRQdoB9axtYQt83er6xtJCGRiMDtVO7jYxncSTis5bjWxz4UicfWup0UCRQO4NcxIQJwPQ11ugRrsEhPGOlap6EPc2T8i5J7Vl6i28YUEn2FaU0iFgAM1AZYIbiN5IwVHWim9QnscdqdlcRIZZEKqOmayRziu88X6ha32nFIE2ng9McVwScLg9a1luQtjRsiRjaa0ZJCV5NULBcqMiprlihwBxWMlqaxKd4M81paHfJEoR+MHGazp+UBNNs1Z3AUZ5ojsJkULNG43YI7ir01mJIxNEcg9QO1OubSPOApRx2xwabZ3Elq5jK9ex6VoSUSTCwDAgfSpxICmR3q5qEe+He0IGeQRWYpwME5ovYe4+SQDgHmo3uWKbScio5QM5HWoCWJx2pPUC9YYllwT371ry6eJI9wUEY4IrBgyjAqcGtzTdTaJxFOCUPGT2oa0C+pRBe2kAORjoavpOk6DectVnVbFXiEkeGB7jtWGrNDIA3QHg1mUaF6PLZT0OMVTJGD6mtUCPUbPbtw4HBrGIkt5jHMMehqkDGLM8UgZPxqyLxywOSp9RVaVQGDA5FRliBkVTSYlubi6gHQCU7z0JNRRyGGUtHIcE9M1krNgYNBuGVhg8VNh3NqcOx89Rg98VNDcC7h2n7y9M1Vt7tmgQqORwfemNL5NwJF4BPIFS0NMW4hyxYjk9arSJgCugjtormAOpBJ61l31s0MmMYFCdgM4kpkihctkt1pWGHwaG4FUhMikPYDNQySC2Awc561Y4VSxrLuZN7kg8ZraKM2y6qrcIGU8+lV5UI+UjBFV45GUggkGr6TRzqFk4fHWqsRczynNWYmEYApZolRy2ciq7Md1Nom5pxuCODTgNpyOCORWdFIVI5q9HJ5mD+FZSiaxZfjuWkjAbqOM0kmAvXrUIwB8vHOajZ2LYzWdi7k0ZUOM/n6VciuWifGcgjBqvbKskZDEA0sTiF8Mu4DnFFgGajZmFhOBgP1x61DaIzyAHqDmtZ9Riu4DFPEFxyCAag0uONr1g3CcAEihOw2jftBLf2YtJVBiHQk9KwtVt00+UQoeDzmtK6XUdMYiM5jPQg54rnNTvJJpA8pJNZ7sa0ROLaCdC5fDY6VTEADc9jxTY5QwGAQatxDzBhuw4rVaIlkgwEVVOM9aWa2ZEDbsg96iWMhyW6HpV5Bm28okE9qljRlNG0Zz0zSiQkkE1YvoWMQIH3euKpA8HPWlcZLLKdmc9KrBlYnOR6A1LFtZtrng1aUW+AGQEjocVpHYiRWQkIVwcHmp0YMgGSCKdIV6Iv0qEQyswJUgetDBEgG5uvA5pxG5sjtTMhR8tKJMKcd6QySScIgRRz3NQmN5Oh571JDEZG3GppTHGoAPJ60rjFjjVICGwTisjJ8xgegbirsk5IIFUpDh93TNCAvJjAz0HNSi7ELgH7veqiyYXr1qNnWSQKemapITLpdrl852oO9VzEN5ETEkUXBkjURgfKQORSW5aIbscnirsrE3HQ3LKxQIT+FaEFuZF8wtgDtRpsIdi0ijk1dmthGMiQBTzjNZPcpGe6oGIAyfpUZhHmAyABamku44TtjXJ9cVTluGlbLcUkwZoieFYwi8gVmXgAclRyaFJ7cYNWpIxNbhgoDDr71QjEKHcWBIOc/Wuj0a5kjtf3nQc5NVf7OUICTljzUkh2W5iRsEDnFMLBd3DTSmZW6HgVBbOHc7j1Oadp0YMEoc5J6VAW8qQjHNC0BmrHKQwHUdhTpJGab5VwKzFuWDDHarcd8ThWGCe9HUC6hcsFUDJNWriOSFUcqASOfesz7SY5EdGyQcmrzahFfyIkj7QBg1LGizYXEBctMuV78ZrZt7zTwuFj2++KxC1nbx4iYOB0qBb4b/3i4HpQ9QOmm1WERFFO4Y9Ko2rxvlnGMngelZ9tLG12rNjyyeSfSpdT1OxtpVjgXcT1IFJIbZauCVYKp4Peq1xCd4weR1ppullQFCMDk5PSqzX4Zyqnp3oEOuZgrBZnJiP8A5zVuyWNLc7IgsZHIArNhxc3imQEpGe/euleBLW0M7sBkZ257VLGjmruR4blGC4h3Zx7VPfagNWu7faAscABI9cVmyXs+qXhRFwgOBjpV2eyWxgLM2DimkDNOO7XVJ3kuABBbjgE9SKoG5Fy7yRW+63QcHB4rONxJdiO0tBgMcMR3rRvrtdI0v7FA2Cww2O9NgYc0gnuiRwM4x6Yp7fKhFQQxs53Hgsc1aSFmkQdcnpSA0tPs5JrTz5JfLjjGQvHJqvZWU+p6o0wUCKPoSfSrGoTNBCkRiEaHgEHrT7R5obExI2DKcnHYU7gVdRvHkuDbRAopwCR0NPsbZo2ENogMpHJPFWL/wAhVt4okBcEbjV+1tfLnE6OEUryQelK4Fc6RZ21nPcXjCS4HUcGsSe7xbiOCIxqT1IIyKtNk30xeYvGTls96tWVs2rXAyu23i5HHWmmDI/D2hmaQXEwxGDxnua6PxNqYtdNGn2SkEgbiBU0txa6daFZCIwBhR71ykmqXNy8kEEe4uSQx64qG7sEjKnee8ZInOSBhRnpU5s4raMM7/N3AqIK9ndkyL+9Bzj0rQuI7SO3WaQ75nGSuMgGrirAzPupmksxHGMIO/rW14UlWFwsn3TxWLJHNKhYDZGBkCtDSWCxg4yMdu1J6jMvXY3bWrgLKwUvwAeDVdUMS4xzjvVi7jkuNScpzg065huAFMsW1fWhIVyrCGeQGRsIDyK0Zr9ZV8iyQRADlumazsjJCc+9KYQsZaRyO4A5rRAQAnf8xyc9a3tFgaeMkj92pyawoyC4BBxnmut8KAyNNAQPLZTjPrTexPU0rSaO3mT5hsYgDnoTV3W5Wt9Mec4bYOhNYB0+ax1YfaSXhQ7wp6VsXZOoWV0xG2NVPy/hXLJXZojj4dbMr7fLCFuARnirEmm30gcpKJkY5IJFZttp9zMzGNOATjJxWxFYXVtZtLFeeXIBkjIFaxTSJe5Ue+CywwN8skfBA71bubISoC446g+tZ0Mlpezm4lXEucdOpFXY5L+SJomXCg/Kc1dxEdtOYJvLI4HApbmNJ8kGm3JZCqhf3hHNVrcyi7jibOHOSaVwM82zRylSMc8UA7Hwea3dZtlLxmLBIGDisSaFo58npincBevamMu6lDYIB71JgA0wJ7O+ktmCsSVPWt+J0mhEqNnjmuYYAjirmmXwt3Mbk7TwKoRtNardoS3DgZBrOPmW83mDKsOpFaK3CxJ5oYFMcc0y5hNzbGZV6jipuMpiT7RlC2SepqWSZ7FEjdf3Z7+lZgZraUO+cZreAj1O0AJBGOBVLYljGVbm3BDZBGQRVFW+yOQp5PemxySaZKYnyYs4B9KlnSOZ0KHg96dhFd2kEgnQkkHmh7hn5CfMTyabcSGyuBbkcP1PapIX2XJXII9aQy4JIxBGIsmRvvDHQ1Xu0ZSpI6HkCrRjSPLRLhsZzVYwzXJWUHocEE9aljRT1eJgYJlOCcZIq0YknjQOACcYI71Z1OwMNrvds9wKoWaPNCG3HK8AHtTEPubZrbaFywNSi4WCAg5yaewnG1pMHHbNUrklmJC5FA2TxyqRuUZqKSIifCLkEZzRaFQBuHGcVcnIijLryRyKSYirDLh2iZcMO9MmY28oB5DVLuSSLdgCU1G+1wIpRyRwau4CLIEJU856VPbgLKHHXpWf5EiuNpyRVyEyRqdw5NIRauD5bCc857Vo22y7tCsuMEcVlPIZICrHknin6dKVYQyEj0Jp3Azrqxe1uSGyRk4PtUEwKKGUdTXQXwFxblWGZF4B9awPKmLFWOF7CqTIaOm8Jwq0hkAA4wcVB4ojktrlZYl4bjNSeFZfKRo92SSa0tfiW5sCAuSvNKSuUjkVnllGGOKS3klFwQZCAOlRRx4YkkgjjBq5DEGJYjkVlaxReiuVkxExyR0JpZSFwVGDWZMGDB0GCDWlG32i2Vj6U0BXDM1zk9MUy4J3lRU64EuPQVFMRuLD1pgRIqoQW5JqzMCUBzgCqzEFA3qeKlkDNCoLcVVgbLtpgpnsOtRX98jKYQfamvJ5NniNuTWSwbdl+pqGNFmFMjrmr0JIQkdaqWifITU8ZIJY9u1NIDU0CE32rpA3BJ6mvS7bTLOxQFoVYgfeI5rzXw/M763DsXbJngivUmJAHmjPqKznUaWhvTSaGSQW12MGFR74p0Sx2SYRBgdxSjbJxENtLzH98bq5vazZtZbCMEuPmZBz607zniARVyO2KABIcj5fakZ5IjhV3e9J1Jisth24SDL8Goi86ttXlPWn7Qy7n4J5xS4lBAAytLmkx6IQMCMZ+amDzVYknK9hmpti9x8x70nkuuTnj0ptSYXRGXV+MYI74pV3qMghh6E06RhgAx/iAabHGw5XJ9iMVHLK4XVgZi/EgwKEAXiM5HephC8hxIuBTxa+WP3Q571Tpye5LmloQ4Xq44pQAT8nAFTLAzH5hxT/ALNj7vFNUmS5pFcuEGGXJ9aUR7hkHHtVtIcL8w5oa3BORxVqiyPaIiibyzyOnerKSo4ypBpqwlRg1ALDbL5iuVPoK6qcHFGUmm7l6myKHUg0o4Ayc0E1o1dGZQRdsxHSpfmXoc1K0AMu/vikMZDHHQ1yyptbGvMmMyrjpg0YdeQcilwDweDSHK85yKyaaGNDqzYIwaDuU5HK0jbSvA5pquyjDA4pJjS7EoKsOgpm4xnB5FNPzH5eKQkjgjNJsaiTHDDg81UktllfMhIqZUPUGlbnhxVRbTuC00H2sAhGEclT2NW6rRoQBg5qwOldkZXMJbi0UUVZJU1KUQafNIQThT0rx3U8mVye5Jr2S+UPZzK3Qoc147qYxPIPQmokaR2M+MfIaZbnDkVJCQVIqKMYnPpUooiuV/0hSPWtZebbB9Ky71MMCDzmtG3Y/YwG5OKTEU4gonyemaZqsY2qw6DHFSW4H2gqfWmaySiJt6HrSYzU0yNW0wKDgkVkwps1cr15rU0rLWAIPUdKzk+TV8t3NR1Gtjcv48We49MVisSIyV5rb1AF7LI6Y6Vgl8RsCaGBJpNw0czKvvRqDZukkBwQQaZo7p9pZXxk1JrEYWZWXjkVLYI6KK4Y6eDIDgiuQmcDVWbsSa6/Sp1uLELKvbFcnqkQj1YhRgE5FNbj6BqEW+Asvao9EkAco3TNSXjslvtI61V0pd0hPTmrRLL+rICgYVisuYwfQ1t6kcx7fasb/lmfrTiD2NCxLGEegqDUSrNlevFS2JHkY7k1XvlKSZ7ZpPcEW7bcLcAjjHWqsmFuQw9auW0gktQPbmqFxxOB70LcC5qcm6ywOc9aydM4uQDzk1qXNswsgS2QRWPZsY7oexrREs62SPNuCvBxWReqdhzWtbSCWDaRg4qhqEYCGsXuaLYtaLckQhDV2+iV4iQecVi6U/zADqeK27kFbfk9qJCicxYLu1Iow4zXbWsDwqGQZBFcVbsY9QZh64rvNLu1khAPXAzT6C6nM+LIx5YZhznmqOkhTEM9cVreMSDH8orC0pyEBpx2BmldBvLODxWEf+PsYOCDXQSgSRHnArn5x5d4APWmtxPY6jTJMqFLcU7UwkaZByKqWUJjjL5PqKddMZIzkcClLccTAkAM+exNdVo4JhUKcjFcrNxMRjvXQ+HZTu2noRihbCe5vKmHBbmoL8qACRkCtCZBHGJMZ4zWLeXHmZA9aKe4NaGXrUoktz8oGBxiuaA4rb1VyY9tYg4Fbsg1NPk4AIz71dmVSpIXNU9FCs5VhkVoXIEZIXoaymikzLuBhDxxVjQAjTkHHWorkZQ1HpUwhnO44BNTEpnTSW4mQx3KAyHo45xWRqEJt1Cn5mA4bvV2y1UniUYHao74tdyAoMY9O9aNklexuvtMX2Wcc4wCaju9HyC1v97uOxqR7NggZRscdx3qxZXDTERk4mXgc9alsaOZmjljOHUg061RXIDr3rW1JfNfLKAR1FZ+MHI4xQmDQ+a2SEhlPFaOmLbXJ8qTByeM1nZLrhjmoY5JLecPGcEVW4mrHTGGXTcrLl7d/wBKzL21DsTEcqOQa6DSdQi1azNvOBuHHNUruGKwkMS8g1m1qV0MaxvWtJNpHB4NXb62+1xCZRnI4IqhfRxpNlSCDz9KtaTqXkOYpuUJwM0wMqSMwkhs596dGU24atXW7MsRcQplSMnFY5UEcUXAZMADlaaoJ5I6U/bzg1KqgAiqQmaOkGM4jdQRUl9bCOTaBgHkVQhkeDDpwc1qNcLf2gzxIB+dJgivYXcltNtzkA4IrUvNt5GGXg4rDaN1bI4IOSPWtTTLqO5IhbhhxUtDMqaMxyFXGD2qJ+SAK3dWsvLjLNyR0I71hyyCOIsykEd8VcUJsqX0jIoRe/Ws4gjrU8kplYs1MIBPvXSloc7epGMZxUkaZYd6b5RLCrIjMajAznvVBuBHyYPNQMnoKuRwtKcYxmr0Olrt+fr9KhtIEjByQau2obGSeOwq3c6WuQYzk56VNHYKqgspGOckVLaNErDFORxxUa8uTjpVxLNp32xZPsKvf2TIiZEROBzxWTaLMtQN4OSMVdQLIQBgGoJ41jbA4J7VErNGcfkaW4Fm8QLhAQSea0bS0jaAZJyBkkVWsbEzoZpM4HIq2dQisVMaJnIweKzky0R3Oqyww+QJTIBwM9q5y7/fNk9zmr9wVecsgAUnJqreRqNjRnIB5pRQPYhiGBjHParSMAo3HBBqGBS7mnzRsQARg1q3oSWJHDFQOgpQ5Vw2TwahjGEGakO4jKjJpWA0BiY5QZyMEe9Yk0UsVwylD+VadldSQMw8sgnoTSXFyZ5s7QD0JqWrDRkFB97OCKfGxAyGyBVy5tFeMMqnHcgZqmbQ27ZJyp6VSdgaNS0tg8azFhzyQTU1/cxi3SOPGT1IrJEkgIVWIHTFSMvy7mOTTuSNJAGO1PWBnjMi9F5NVgSW56CtKGSM6e67sPzihjII5SgwO/apIrYSyAynAJxmobYEsC46GrNxcRqvzdulKwyHUrRbIoytuRxkGqZiWaMuoPHqKsmRbhQpJIHQVOxiFqF2gSDrinYDOhHmZVunSkktwnPepkjKv9elWBDkZbkHihMTKsc7Bdrc/WpFRpHDDgelTeQo5AGTSmOSMggZB7VVyR5ZoV/dsc1EbmUjMjEmmSMQT6VDJMoHqam12VexO00YXLcGqwlVmOGGPeosGQ4bpSPboF4ABqlEVywsgZzjoDV7ewgDDrWZbgZ2jtWgsokQxjqOtJoE9Rq3Mkh255HSn7cKSxyxqqVZH4OKlhIJyWJNNIGyKWaVMrACD7VXBkwTIctnvWyIBDC9wwBJHA9KoQ2zXUpPQk0wIoZATg8GpTcKmAwwPWlNsILgB+ueRUzWcdy4yDgegqbARl1kAKNjFTiyWRA6zbWx04pZtK8uIPE/4ZqSHSZZEDiXB9MipaKRXAki+UNnHfNTLK0w2yHJxgGpDpk+/amX9TVyDwtqcy7ouvucVNxmYTdQZUuSp6c0QgElpBk9iasXFlfW8xhmT5gcE5oSynJCsMZ6e1NMTQ/7JILcyC4IB/hGKjjikICqSxJ5z2q9DbC0cPNmRO4NSXN3aZK2UAUnguAc0xMv2626izhC/PnLkCo/ETH7UsCTE+ZwQP4R6UgDWlkJs7pCOCeuatx29vb6adRul3XEnQEVmxoxLFYLBiATknOcdak1i3ub5FkjGI+pBOM1KsccTxy3EYPmHIB7VJq186oFt1IXHOB0qkwMm1ePT0yf9aeg9Ko3sjzXILEnJzzVgxkzieXkMceuKNYtVtPKdSDvzwO1DAS2UFMZ5rR02NVu1Mr4A6Vk2zHAz3q/Zwtc3Qjz1GRTA09VUaqQsEeIYTkORjJoMK2lmCx3TEYFWJ3ls9KNrHGMgdaoWMiybpLwklRlQRU3KICGsQk9wd/mH5hnpS3F89yPJtGKQHknpUFtHLqt1I07FLcMevXH0p0zRSy/YtO5XpuIwTTSJbG2lo9/drBBkrkZNd5Z2tjp+mGN8JtHPHU1B4W8OrY24luGAkxkkkdKwfF2trNdtBbkBIzyQepqJPWyGkVb1v7QuS96+IUPyAc5A6Ve0pIdOguL+4iCgD92CPyrH0WCW+uBPc5MMfIB71q67JLqGnsIvkhiHPbNUlYLnMz3st7fzXZGCScD2qWKRYsNIAxNXNP0N57X7RIRHERwT1NKmmR28mZTuLH5R7VaYmRXzSmyEuQqkcKD2pukXxs0IZNwcYwe1N1AmJSspzk/KPSobbJQEKMVI2XrQwRXZlmOEJzio9a1lr7MUcYVFOAR3rPuZGSUqwI9CRxTYy7sMqWA7YqkiRsMDspbG1Rzk96cQrIccgdaffXTACJk8sY4Apke4xFQOTVoRXENwAZgv7sHrWtpeum0IZoioHdQTnNTwRG50p7KMDPUk07QoRNMImh3rGDuwM0S2DqbtrrumXyFbskMw4JHIqK6klsYJXjnE9vKMdRx+AqlremWu9JIIsA8EYIxUepaTLpmkJPBIWjlwSh7Vh1LRlG+u4mby5CFHQKM1FJJcyIHlbA64zzSR332ceVEm5m4JParf2REgeW5kDsRkAEHmtOgmZoDySKIVJYkEAV2FhbXC6aXu3CgDgEjiuc0dbpJzLFbkkHgkEAVoazJfi1E00oC8fIGGfyoYEdxPbtOXEhEinBOOtErRTQhY/8AWk8Edqo6fbDUz5W8IxOST2rb+w29igWJvMmxyaBGYJ2twVnO5/U0gt/titIRwKGga9uXjbhjyPaltGkhnNr1APJFCQGdPbNC2CTxzTFJI5reks1uC5IzgYBrFu7aWFgQOBVIY0EHpQRwT6VHHIc8jFSk5Ue5qiS3pkc99cJAGJj9K7HUIUtLaG3UYIHNUfBmmMzm5ZflBp/iS+W3vVYnIY4rGUtbFJGVdWizIVI5HQ1TiMlj/Ecg1redFIu5Tkn0qpdW3mKccmtVsSx6yR38eJQOByPeqbxyWZ3YzGTwPSow0kL4JIK9vWtG2aO9gMbnqMGnckS5t4L23BOD71nxqLacKQSOxNSO76cxgY5TOQatW8aXaBuDjninYCVizQKBwT0+lKkOHwXII5+tUb67MMyCMHC8Yq0LkXcRkVSHUYAxUlDL65kuE8oAkg4BpkFq1ugBfkjOPSlQyrbvJInC8g1HbXIvHVl645FMQ0zzmQxEkgdKW3CKJDNyRVqSNY5CcYwKruFMRI6k0AyOCOOVGBJBBz0pJ2y4jU9B19aty26rpoKAbiBkisUySJMqSgjPQ0rCJ1zFcB2zjpVySBZNshbtkVEJIggWQA+hoEyllVTxVWAYUdGLDk9qlju8oQ4wakJG8fSobiNSpZR064pACfO+S3Gc4qa5A2KV6g9RVe1USE5q2IlCk5zg9KARLEzMquevf3qDV7cwxi4i5DckDtU/mAIGzj2qRGWZTFLyhGRQgaKOhSyROCOprqLPN5cFHHykc1z0cX2K5Jx8p5H0rotLYHMijGataoRzOs2RstSK4wrcinQxgxcdTXR+IdOF3ZidR88Zzx6VgR4CADgiokUiIpgEMOtNsXMUjQO3BJIq0y5Qk8ms6cMHVl6g5qEyi5LHtcnOCKrSEeU248Zq40sc0AcHJxyKz7yMi3BQE88gCqTEx0a77fd2zxU8hX7OOarRyH7CFxg4pkJZlIY8Cq6EWLMpxACOgrPeQu4U9Kuyf6gAdKzQD52fQ1HUo2rIAxEYpI3IJBAPJp1m37sj2qrCJJtQMWcAEmqA2dFZhq8DxjDE8V67HA8iAuMkgZry3Sjbr4gsUHQsAcDvxXsYAA46UOCaKVRpWRTNqMfKMULbMOozV2ip9mg9oymbUsc4xTxbkVZopqCQe0ZWNqCcmpBAoXGKkLAdSB+NIZEHVgPxo5YrUlykxn2dDzil8hfSgzxjrIo/EUhuoB1lT8xT0C8hwhUdhThGo7VXfULVPvToPxFQvrVimczr+BobSC0mXtooAArKfxJp6DmUn6CoG8WWA+6WP4Gp54hyyN3ApcCucbxdBj93EzH6Goj4uY/dtWP4GnzoOVnUUVyp8T3bcpZtj6Ghdc1SVgFtSM+uRSdRIfIzqCaM1zrXOtEj5FGe26qc+oaxHKEZhyccGodZFezZ125cdaaXUdx+dcw9rrJQsbvjqfmFKthfSQ7mv8NjpkUe2vsHs/M6QzRgZMgH4ikN1D081c/UVwMsl6J/LeUlQeTmtKy05b3/AFcxLjkjHShzH7NbnUPiQ5Uj6igMV4fGPc1VFu9pbhRKSe1Zc09+LgC5BEPcjsKapt6hdWN5grcqRkehqLzcMASuM+tZM1xEloWtZSZD26U3So5p5y8zA8dCabo2QRktjYOf4DzSq27hxg+tPEQTkGglTwwx71zNWKuIVI+6cilDqeGHNNDMpwORQxRj6GouFu5IqspyhyPerCnIGRVVGkU88irKtkZxXTTMpofRRRXQZlTUFka0kEfUg5/KvIdYRorhwwIOea9mchVJYgADkmvJfFQWXWLhkI25yMVDRcTBgPUUm3Eh96SE4cj3pGJEnNSiyK8DDaQeM1fs5CbbDjIxVO5BKCrenEeQdw47UmBWjz9s9jTtY4gAIyccGmpxee2as6qVNnyMk9DUsBNEkYWw4yAKq3nGqKQcBjmrWhSDyMdxVXVR/pqt71LGtjoZvmsgeqkVkSW0bxsBwa042ZtOUKMjFZBZkZgc8UMaKtggF+QTgjirernDx9x61nQlhqBPqa09QkWS2AYc5HNJoR0Gl26vpweM8gAmuZ1lCNSBbgkmtzw9cNHaYJIHofSsbX3EmogjsaLah0Fu4RJZg4GQKzNLbFyQeMmr9xKy2wXnGMVmWRJvDj1qkJmrqceItw6YrFVCYSRWvqEzGEKR2xWVExELAU0D2LWnopU5PQ1HqbqTtHalsGxmm38YYZoYIdp4IjIzwBUN2QJgw6gjNWLEjytgPI61WvIysgPqaOoGjctmw2g54zXOwnbcAnua6Q2jHTxIDxjNc0Bi4GfWrRLOqtn/AHAKjGRVa+fchPYCtCxjWSxBA5xWVdFsshGMHispbmi2JdCUFmYjkHitW5ZiSrcDFZWiSETEY4zW3dqjJkHnFD2FE5WXCXoA7muo02YQxqzZIIxxXKyAyaiqdMd67PSrdRAA4BGKOgupkeJpPNtywGBWHpmT8npzXUeJokW1fauOM1yumE7/AKmqhqEjVdzHGQc4rFuiDcKw9a6byUkgJYCubvkEV2FHTNNbh0Om0oK0Xzc8Dg1PfRoIyVXAqC3RY4A4PUA0kl1vjK1Mtwic3dkC5OPWul8MQJtEjc98VzV6AbgtXReHCZFUK2MDpTWwPc6O+u4/J2KMHHpXPSZDEnua6Oa0jkh3FefWsO5jwxGMYop7hLYytTiQ2xYferne5HpXTXzxm2KY5x1rmTxIw963ZlcvaZN5chx34rUnI8sE81i2LbJMEcE1tFFkiHNZTLiUpWDKRVOEETYA5zmr00YQGqtmcXnPrSiynsILiWMYJyPerVjfMkgB5Hoar+Q0gIAwaj8mSBgSDVslHQPeJMNrcZqCS0KsJoHO8c4FZi3SkDdwa0re5YKCOeKi1wuLLi4TLLiRRg+9ZUyFGI6VqTE8TIOR1AqG4jW6iDx8HGcUloVczASDig7S4OOB1oIIB45B5FAII6VomSyeG5Ns4kiJBHXFWJr5rhMs2TjqazHcimmQ4xnik0O5ZwZTt5P0pjo0RDFelOsbkRygMMg1p3sIli8xBkEdB2p2ES6VqPmDyJeUPGDUuoaCBA93Z84BJTpk1gIzwyDsQa7DR71Z7Ta7AOBjr1rNlI4s5Zg2CCeo9KfghgM1avowNSlQDCg8VG8JDcc4qkwZNHGWXA5pYy9pIG2kj1qKOaWFgVJGe1akL+YgYgSDGCpqmtCbjJxHOgmiIBPUCqojaFhPGCCDzitAWKxkSRt+6PY9qgmk8tiAMoeMVmUi5bTDU7Xy2b5wOBVG5tVkiaFxgjOagRJbGYXEROwnJHpVkzec/mt3FaReomcrNE1vMY2GMHj6Ug9utberWQniMqDlRWNDGSwzxjqK6Ezna1LtpCsy7WH44rT+yeVCCEOMcZFN0lo9+GA46V2lpY2+oWnlOBkjjHaspysaQVzlNKtEuZ8EAHNbc2jlELA8YrKkil0y9dIjyDW5pWorcsIbqQAkY5rBzbNeWxh21sE1ACTJAPQ+ldRc2ljcacFjiG7HGBWNqcZOoZtiCCMjB7U+31d9PBWRA5A55qW2OyK+kxx2t6VYYHvXVRvbhH8wqVI45riJ9QW5uxIi7B6Yqz5jvCW8xuOwHFJ3DS5l6k3n6u6xjA3cVft9KeRTI4xjnFTQ6elwgkOBJng1YN81mpt5cFsYznrVXdgtqONzHaWRUAHjGKwppxMSSvvU1xMzEg8is+RzuwopJNsbLttHFJExcZI7GsiYkSsnoelXEmYD5eDVeWFiWkYEEnOatKxNyWyUM4GcZq1fWVyihlGRjORVKJWCZU4Iq3Fq864ilO5CcUxFaNsrgmp7e5EUygrkE067tBbOJF5ik5BHaqswaNfMjXIHpQgOimgWeJGjAPHaojZWotyHUrIRwcVj2uq3EB3Lkgdq0YdbjuSI7uPAzwfShoaKcEtxZTNHKcxMePpRdIoBA6HkVeu0gdMqwZCMr7VlGUnKk5xwKkBsSZBPpSSuR8pqWPhSarSEvJgjiqQDRy2PanRghvvECnADHSncBRii4EkkypHlRyKqufMw0h4NErYIJ6d6ZId4AxwapICRVEJEkZyrc/SrEbC4cADGTzVQHbGQx47CrFl8iFjwabJLUkKqQPTvSmRQm0daqzXLO+0HimByrYPJNTYZcjIHJ5qK5vAhwG59KrT3BiUYOSewqBImmJkkJqkiWxjTSyscE49aWOHOcnJ71YMYCjaMD19akgh35HQ461okK5CBjC4p8kZKgDkmnFfnx6VKOXAHGKGA23tfLj3HljUkcYRyB1ParUTKrbiMgDpU9vaLKrznjHIFSwRSktRIwAPzHtSTWr2rLuHJ5NTxljKZFH3T1pzPJdTDccgGlcqxE8pZFVidmcH2qe0jEMxYcgCpZFiEBjZeD3xTbaMgELyB3pMEVbqJp7kyKMEnJrX0WyWQlXGTjnNZ7StDMV2gnOM1raVO0RJYYzQ3ZB1MidJbe5KMSUzwK1tNgWZguSM027WOS43EjpUltII3UxDJ9qjdBezJ5LmKzlaISbWHU4q1aa9cKnkxfORkh88jNF3p1jfQq8+Y5DyTjrUFtb29gSsTbge5HSs7FNiiGa5zNd3ALjkAkU9LCaW3N1AoaMdealm8MNqVubpZvLA9xz+dSW0sui232Jn8yNxxz/hQmUmYkkw3lHxhuMHtUcNsx3ryoIypApbiwe6ummVvkByQO1a8/lCyt1jAwByfWtE9CGUo45BCjSsW8vk57inahfR6gY0jGI4+v1p1zNsjyqkrjBFYkEpjlltwOHOVPpUtXBM0bhxKpViA6AAVZVrea2WBcEkfOx7VQks3CiWRsAjGacLOSOzkkjJCYJJ9aLDILh7a3Vohgqo6+prGnmkldWmYkHgA9qDIbh8c4B596fqEISCJ84NAdRU4cY6VqaezCQtGMOP1rEhkY4J5FbGnSCKcSHkHjn1qugGna+IbWeV7W7UCRTgk1cmsrRiJYiDiuO8VWTW1xDfwfdk4fHY1NoOvmJxFcNlSR1qUhtmpfJLDOWVSIiCAAM81N4YsIGvDLMdojOTkVtDyrqASW4DAjoOtVlsWjckAqO49aG7aCRLrOuSzO9raPsHQnOOK4+5hlkkYlMgnk+ta81qbqRgG8tyemetPkDQKsTjnuahLUq+hNoMqQwgXGBGo5FJNexXd75KfJZg5YgcGsue5AVreEEljjIFaYsUNvFawc+Z94+lWZjdZ1CEXUNrasfsyAZAHBNVtRjntI47rduLjgE9K0LmHTdNXygokKDJPvWURPqGZpmMcC8hT39KTuUZ99MkkQdjmRjyPSnW2Y0UZqoyh7lwDkA4Bq7DGGdEzwO9NDZDcy3E7rHKuI0OQfWrokggjDjqBwAKrXlx5jhUHCnFAkWOBmeLeSOCQeKsRDO32l3uGXLqOlMhhnmgaeMHC8kCkgufLOTyGODWjpdyIXkjAyrjjPvVEsisdTijiYg4J4rovCUiWVw00T7hIMHPYVzN5pkVvOVBzu5wPeuh8OWghhcuAUcEAg8g1MtgR0V1HbFjnbICc9c4rn5rt7zUhAUIt4xgDBx9axhJq1tq5tVd5ELfkK29ZkOkwRoT5jSLgkckE/SskUczd26x6nKkWCCeMdqtWlraxHzb2Y4HISq01tPa7Z+SZDnnrUF06TOvmAlj6DNaIDavvFaRWpt9PtxECMbwCDWWYLjU186Wc59yKSW0jSzDGQZPVQRVdGZgAJCAKLAa1pZ2tsMyT5OOoxThM5lCWx3E9WNZMaguRyQe5HFXLRXtZy7OAhHQGgR09tpttaWUk80nmTuOvXFYT20sbNLCRuPoelJPrUoUwQRkgjgnIqnbahKkjGXdycEYoQ2WBdS2hC7sk8nmpcNdSFiflxzUc9tHIgkjJORycdKmtiIrfYvPPNMDNurRhkoMjNVVUmQKDznJrauZ1igLDByOlUYLZWi+1HIyelMTPRfCoRNCaRhsAHJ9a4jxZMs16qg5wScVovq92NOSCD5EAwcHrXN3MzTXDGQHce5rBq7uUnoOsbtrZxuOV963Y5UmQSIevauaZCRU1teyW5Cg8Ct0Qzeu7WOaAtjDgcHFZFtLJA+GBFbNvdR3VruBBYDkVSurcyRkoORTCw+NYr6FhIoJxwTVfT5H0+52PnyicVXheW3YbiRntV4SRXI2N3HWmSW7qxWaI3EYyRyPeqMFyUmLY46EVb0+98l5LSf7o+4T3qC+i+zSGcY8tuoqblIsvMs9m4XGMVk6YVgvC2eD0HvV0Bba3+Q5DDNRWFrHcTkk4ycj2NCBkt20kkoYAAHvmoMMsnlkjJ54Oas6grx4iHIJ4JqpsEcgOSSBVCZILiQZjHIB5FQ+Ys0+yVR04qe3Rf3kx6+nrVNI2e4808DPApiJBYGQn5j16UptxEgYnkdqT7ZJDcFRGSDwDilLtK+6TjvilcYQuQ483lCasyFA4IH7sjkVEgUuN2MelTyhJE2LjGMUxFVBtJMXQ9Kt7kEGM/MRz9arpG0cDY6pVcFpiGBIweRSEi3BG8gIPKnpzUwzEArHODxTRlIo1QnOKsSQ+ZDkj5wKCh12huLJJUGSg5rS0a6jkhCg4OOlZNjO0LmOT7pOCDUqWzWt0JIj+7JyMU0xM6uRgLco3II6GuXvrT7JNkcoxz9K0nvzJcRoTgYHNVtYl8uIEjINEgRnqQeO1RyQqSePpSJcJIAw4qXf8vOKysVcqpH5bEqOtSCWKNsNnJ68Ul1J5KgjvUAdZQCTzmqQD7mMKoZBweaigjLIXA4Par6RLNblM8gcVUgYxOY249KoQsiBIWxz6Cs4HDDI5Jq9JJh8diarXCgSgr0JpJAXbchQOe1EUR+1GReMnmmxhSwzV6JFjUsKYD4SbW7iu1PzRsGFdxaeP5DEFktdzAckZNcDIWABxweldb4YtlFoZiI5Ceoc449qG2kFtTaPjaaTiKz+Y9uajm8V6lEoY2+Cegyad5b+d58UaIT6HoKcbdJmMlzcEEdAADXO5yvoa8sbEY1nxDOm6OAqD3yf8KabzxNIDzsB9Wx/SplvNS8zy4JT5QHBPFTvHdSIGnu3C9wADRzyDlRlmfX5pfI+0YI6/MMfnUkWn6xcSGOW+2477hU4NvGxAMjd8lDmiQIUDRpIWJzypGaPeZVkhDoF0uDJqbEn0INTjw9GY/mvpCeuSBS2pdMk2m/p97PFWS93INotQoPU5OazamUuVIxxpdos5E0sjAHrtyDV5LLQEUAqXPqVNX/JkeDy/s4B9agj0ecDiMfjTUJdRNroVSdBXcv2UEA45U1UebTxMI4bJTnpnNbI0B5MGQA+1PXw5hwwbGOlWqLJ50jOSYWgUyafHgnGcnNW47ueQAw2caj69KvHRd4w8hNTxacYwAH4qnTb0FzohjklEeXCqcdjWQ+qXc1yY0yADgECuj+wRsMOcilTT7dAQsYFL2L6idRHNXN/eKFUZJ/vY5FT2Nu0uZLrJz0yOlb4sYBn5BUgt4gAAgp+xVg9oY8ltGYyIyw9sVjtbXTz+UIyBnGea7IQxgcKBShFHQCqVJIl1GzJOhwm3CtyxHXFZtpCNGuZA0hBY9QM5rqW4FZt1BZSuGuAuegz3olBXQ4SbTuRQGS9mWQy5jU5wSBUesarBEHsjGzs64yASBn3FU7zT7wThrElIgOQDjNZb6u9pciCRA8pOCScEV104mE5WZHJZS2sBMU5c5+6cVe0WG6mfcztGSODiiXRbtQ94ZTjG7aCKu6Kl9cRCZmxGfugnoKudrCpvU144pEADNuAFSHaRg01TKnB5FOKBxnODXmVLXOn1GBtoweaQgMQw60BSOGGRQRnleKxZehIHI4I4qeMgjIqsGxwRViLAHFb0nqZTWhLRRRXUZFLU7WS7s3iibaxHWvL9cspbCUxzg7sdT3r1pjgV5/8AEIrI8JAwwBBPrUto1gmzg4+ZjjoTTpAfMz70xBtmFSyHLVAxJgPJBxUmnyFoGVhhajmH7nFSacR5JUjipAibCXQwc1LqA8y2wewqGdVFwCvrVm4Ae0IB5xSGVNCkyxXHTNLrC4uV96j0Jgs7Ke2an1kfvg30pMEbViQNOA9qzmCtM4Pc1o6bg6YCRnjFZkgxcMV7E4qWNGdKoiv1x0q/qMam3Djpis66ObgE9c1o3JzZAkHoOtPcRtaCLe5sQrYDAc1i+IbcQ3qBTnnrVvw4coSp5z0qt4iJEgYg5Bo6gQuhNsCR2rKsSI9QI7E1prM0loARxjrWVH8l7kVQnsbN9GrQFsdBWNDGzo4A7mta5k/0crjrWZaTrEXDULcHsS6egOQeoOKZfMoBHeks5ts7HGQSTUt9H5ilwMUMERWAO0mm37AsM9qLKQDilv0yCaARo21yX07a3QDFczLgXJx0BrctWP2LbjOBisOcYuDnuatEs6jR7nEIQ9MUzVYlJ3jrVLTi4QEA4Aq7dnzIye+KznuVHYo6XIy3BVRnnmt+RgydecViaOVjvHDdzW3PHtIYdMZpPYcdzm75THeBhxzXSaNfHYqMc8Yrn9UOZxx3rU0qA7FfPHWmthPcu+JDvs2I7iuS0qRRMQ3rxXXaxJHJYnnnFcZY8XZx0yacAmdI0hWEkcAiufvm3yhie9dCkayQAMeMVgalEI5Nq9M8UPcOh1FhEt1ZDa3zbapzWc1ux35INQ6BfGDAJzjtW5czLcxngZ60SQI4u8LCfBHfFa2hTm3ZSMkk8/SqGpk+b93Bz1960/DaRSAeZ94GmthPc76zaOSyDMBkjPNc7q00SM+1e5q4bmWMBI1+QcCsjUF38kck81MPiG9jFu5MxMQOtYTAiQ5rrxYI1o574xXKXQCXLKOxrpZkhIiQ/FbVtITEAfSsRPviteFWEIPtWUkWgnbr71QhJF5kHqauSHJwapAYux65qI7lPYebuUkdqe940ke088VCISenWmABSQc5FaNCIJFkeTI4rUsrhoAN4DDoaqBieCuKsWwUyAP0JxRYk0YbhRKSBlGPIp7QrGxni4B5Ips+nSW6LPCN6Hkgc4qVJFe2Kk4OORWb3KRTnt1OJ48EHkis6YgMSBgVdiS6gkOQTGT26UtzACu7YQCM9KaYGS75GMUxAznBHFWDCfMwoyM1O0KoucYq0IhhhywA7Vt6cy8xyHGeMGsm2lEM4Z+QDzXSPY2+o2gltjhwOo61TEZOo2gjlO1eOoOKqRzyQsVViOOlXxdSbjb3KZkHAPrVa+sTCouFOB3FZspFmNEvTuIw3c1XlxFIUPQdDUmmnLADqaNTtmjYSkEg/pS2GtShc3BjTI69qnsb0qRIrYkHUetUZv3i8dqhQtGwxxzWid0S0dbFOt5nb8h/ujpVGQgOyseR2qhBdtGRIDggdRTJ7vzn3g8ngmoa1GjodNiju7Z45BkY4NZ8e2O7eFjlQeKl0e8Co0ZOMjFVL6No5/NU9TU6pjLUwWMYxkGsW5RUnOwYz1xWkbhZIAD94VSdTnJGea2UrGbVxbN8PkdjXV6PdmOUMJSMnpXKwxkMGA4zzXV6PaQzQgsQCR1zWdR3RUVZlPxBIv8AaPmJxkdqzTICAckMOhFWdZ3QOPMwRnAI9KzlmhIyTz2zWMTRliG5lVsBiD0BrShsZ7iMuwJBGSayBfBBtEak9jnpWpZ+JWtUClAw6EZrWysSNksiW4XBHXIxSpJJEhiC5zxV7/hILKQfvYBz160xNV04uD5QC59DQ7BYrJHfKgkjTj61UvUmuCJJCQwroP7bsETCoMemKzrm/tZo2VUAJ5Bx0rPqUZn2eUQebJ9z1rPJw5xyK2PPM1g1ux4HSudcsjsC3etUiWWkdQ3HWp57hXtSpUZHQ1lGUo3rUsdyHUrj8KdhE9u2UOT1qKQleR1zQhwfrSyRlgSBTQjUtb6KW2EU+CvbPaoYJVjuXAAaMdAazYz5eQ34VIJCDwetIombaJ329CcgUkm0KTjmmNIBg45FSR4m+WqGEcpEZUHioSCHBPrWhHYoeS2KgnVVBA5IqGhDg6mDaOvelt442yr9T0qsDggirELKzggcjpQFxt1ZzW5DOPlPQiq6ydAe5rRe7adhDIMgcfSo5LSAOIweSMg+lJgZ7ZOVIzT4XiUbJOg71I1s0b4JyB3pDZiYg9AOoqkxCSQq5EifcPIHpSFsLtGcVZ8vy0KgYHpVUkjORjmquSNzgdKa0hXpyTQ7lRwMjvTo4i67zx7VSQ7jEj58xzk9akLluF4FPMfHJpGwMAU0iGOydgGeB0p0ZJ4ziqxJHenRvhxVAXFjB5PU01o2JyO1Oj3E5A4p8fMhA/KoY0EfmAbSDz3q8Llfs3k5we9KpUKAy4qC7RRIHVSB9KlsaLMciCAxADJ70tnEsanf1J4NZ5VpGBBINWd84twAASOhzSuVYnnjLSqg+4etTmJbRCCe3Wq1nc75lEyHI7gZp1+wec7mwg6A0rhYWGNZZCzqSvXOK1LOOKRZFU8jpTdEkjmt3hwCSeM+lVb4vZXQWBsBjzg9KGxWGXNtmYIHOTWpp9qoVkAHmAZB96q2wW6YxdZMcH3qW0+121wYbjIJOAfUUr2Vga1K0018b0rOTsBwOe1bSWsc9ofIjDuoyQO9Z2p3BhYfLvAHJAzVvw3cy+eZFJiyCMHjP50mtBj7G/uzmK7UpCOAg5yaNVeBYQyoT3BA5FRarqDxk7gMk9c8irVjHJPZpK5BDgZyayKM7TsiGZiCfMGMEVDaSvcXos5AQq/xe1W7m5SO6FvCoHYkHpUayxwuQwAY9DWkRMZfEwsUjJIHFZbwFSs6gk5wa0ppvLyZVBXrnrTYpY7m2JhXgHrVEliaJbmyRXYAYyCOtZt0b42clvExMQ469RUoYJEcknnp6VOk4NuFCkcEdKGM5q2hJbaRg5qfWIQLGM55WnFjHdyDHQ9aparK8kGASRUjILeQhMYyp4q7DOQnljpnNZVtKVAUnAHatCORduau2grm28Iu9NaKbBUr3rihaTpcvBCu94zkD1FdIb1hBtDdBjFY8V8+n6wt8ozsOSvqKEDZ03g/U2tZ/LnyCRgowxXU6hqEEsZEfBx2rira6j1jV5NQ8sW4I+6BgZH1rSF5EYygYlxxkCpa1GmP2Nd3SFThx3FSavMLeyDSjLgYB7k021Eit5qqR71PeWhu4Q0pyAcgGlawXGaFpIXTZNQusAFSQDUNtqkVpHNsGXY/KSOgqxqN7K+lLBbg+VGP3gFYlsBdT7QAox3oDoEknmOZCScnJJrQsbf+1gzM5jiQYwO+KqLHGZ/LxiGM/MTxmtCGI+Wbi3kWK3jHIJALfhTYGDewLb6iYIuQh5NTxQtMxVTjA4NMJE97LKBkMeTV/TQJnkUDGB1pIbEt9FSZSQ4IHLH0NVdVvEtbBrSBQxJwT7U03stpcz28b5UnqDVYgNJubnPWqWomUImDRgEYPXFXLW7WNgNpGO+Km+wxtl17+lIIY1IDDNaEstRXlu75mBJJ4JFbVhJaKQIroqxPC4AArKttMW4jLKApAyAe9Tx6PHKgIOHXr9azkNG7aWtyb+SbMZV1IB3Dg1AloyzF72ISFTweuay/L1Gy+7ITH7HtT01m8RwryF0H8J4rPVF2ItVuo5LnfIoEcYwErDYSSSFgm1SeD6CtvUo4JoXu9wGRyg9aqaZG1/B5bLtUcZ9q0RLKctnELfeG3SdajihiDhnOIx2FX782ljG0EWWY8E4rLhdclmG5QeAe9AM0XQ3BSK3QIp6npViTT7O1XM1wS3oADUbSNHbFgMEjgCs4iSaQvISSDwDQBZu7lZiq26kMvAIFTQ3JjQJJagmT+JsgioLe5ki/1cAkYdTz1qzcXkpgDz24wR0zzQFi84t7PRnG4tMeflGcVmWd0I7YSSc5POaTTxdzOIYoyynOS3FJqttJbSIhUBCOQDwDTTArzkyT71OQegPSr0ZnhtwtxCBGTnjmstGcOIs4APBrZh1Ntyicbgoxg02IteZbSacI4WAkxnng1iz5kxKww54IrYtrSyd3uldd55C+lOu9PWW0MyDknB9qlAYIZcYzTG2kkAUkkbRAqc5B5p6Y2iqGLBcPaSZTJB6ity0uY7uMAcMetYRAIwadbXDWkwbtnmgTNm/tlKAkc+tZkeYZgSeM1qvcpcwBgRnFVXhVlyRyKoTH3YEix7Bh2IwRWvd2cc1lHay4EhAzmszRY2u9TRXGUiOTV3XWlkvcwEhk5HvWbeo0UJIRYp5UgJAGATUOiuq3kyynCNkg+9aZki1C0IcYlAww96xJYzBN5TAjuDVITL08klxOSowF6GnJEhILdSO9FlcIQd7gYHHvSPIpU4HIPFUIkSGMKwB+cDIHtWe0vmNt24wasySDhgcN61FcMEkSQDgnmgRPHJEUHmqAR0JqvKis+5Dmn6gsc2xkGEHXFNKxwlSpJFJjRTcyRyFjn0q3ZS/Ph14I4pJv3yHAweoHrUkDCS3IZNrKPSqTAmwUZ8nINVxGAxZBgmlhlzEfMPIOAamAxDuXqaQgB24y2DU7TOZAQecdKoSksQO4qwCQyv7AUMaJpVwN+OvWp7aTdFtJ4HQ1EkgkBVuhpkH7mXY+SpPFAEyO32sBug6GpNSdbiArnkDgUk6CRT5RwVFUTMVG1gSTTWpOxRikMTFHHIPBrRQhkyFzURRWT5l68gkdKgkuJoPljBKdM0mhpk1wquQCcg8YqCS0MKgoSMdgKct9AHG8fMPapxexSuFJJH0qOoxYJCqrnOe9R34ygdeG9atzxKIw6dMVCFE9sexFUBQjJljAP3hSyIylc0tnHtnZG7GpbvaJEB9aaBkkWA4FW2OBtxVJAVkAB96uFxvwaARE8+0hWOR6V3/hvwy93ZR3bSlEIBUDvXmtyWe4CryQRXt/hOQSeHLQjHCAY+lUkmhPcVdDAUKX4AxThoFvnLHP1FaxIHfFJuHqPzpcq7DcmynHpUEa4UcfSpPsFuP4BU+9fUfnQZEHO4D8aOVdibshWygU5EYz9KkFvEP4BTTcwp1kUfiKa2oWqjJlX86ai+wXZMI1HQCnY9qotrFmvWUfnUR1+wHSUH6c1XI+wXNPFGKxn8UacnWQk/So28VWe3KkEe9P2bfQDdNANcvJ41tlJAjzj60kXi1rhgkMKlj0GTQ4NK7GlfQ6qkyKyI7u9kQM0YQnqM0puZuhPNc8qqW5qqLfU1Sw9aTco7j86ys3B5EmB+FIS74QuQe5qVXj1K9j5mt5i9Mj86dWP9ibeGE5JB4BxWun3RWsZKWxjOKWw+kpaKogilcIhLHArjPEdzIb212sQitk4712VxH5sRX8q5HXrYMUI42nBNJ6tGsXZM1G8SQQwoNjPwM4BPaufkWxu9Se7uEALnI45HpVy2v7XTItkkYlBGST2qnstbm7eZ5NityABn8K7KcbHLUdyV73VY5QCWe1J6npit6x1a3kRYYFAbGAB0BrDXVS1yLFixtTxuIrT/s21sFFxaybsHlRipqIKb1NnzZOjIB9DSFS3IJHtSw3UcyjHB+lLICDlenpXm1Iq51pjckcOaaynqpoJDnB4NGxo+QciuZmmw9QCuDxU0QCjAORVdSrjJNTxADpXRSM5InooorqMiOQ4HSuB8eZeSE4wMYNd5JkfSuL8cR7oYnIwQetYz3N6KPPZAUkHvTymCCTRPwwJp2CVBoTE9xJVzFml0zB3g9OlSOP3BHtUGmPiVlxUiFu0Ec4HapGTFuWU5yKj1AYlBPNTxAG1J9qYzN0ZDJeNjgE4q1rcZjZc1W0l/LvnXpzmtLXU3QBj1GDUsEXtFO/TiD0AqhMQlyy9qt6A+bAg+lVLkf6YR61LGjKuCBeq3UHqK2rkxTafgLg49KxbyMw3AbrzWjKJBZhgMjGeKYnuT+HSySEAZANWPEwSSBCFGe9V/DcgMrLjnOan8SRvHEDnIOKl7jRmW4U2Z9QKyj8t4PrWjbOPs3PcVmSnN0D71oT0Nm4Ae0B74rDjh8x2BPNbUu4Ww44xWMCVlYihbh0J7CMCYo3rU1+WjUqOlVLWRjcZHWr12A0fzDtTYIz7EZkP6VYvjhOarWZ23Htmrl+AY6TBDbGT/RyvY1k3wxcHHrWlZo3lkLWfejFxz61aJZ0mhJHLaAEc4pl4phZgRxVfRpzGoA6VfvsTRlsVnPcqOxj25xenBxzmugjuA0WGGeK5kAi6A963UUrEG68UdAWjMzUyDcAD15rpNIgQwALyMCuX1AAS5zya2PD93IGCkkimtge5PrkPlQPt6EVyFj/AMfH1Ndx4gAazYjsDXCW5KXOBxzRDcJnUWx+TB5AFY2rYLkjita0JW3y3UisbVGMkjY4AND3BbE2kwyOQy9Aa3Hdo0NU/DhRodhAz3rYvrdAmVGactgicvqZ3kEjHPFSaPP5MoyM85qHUA272GRinaVgyEHrilHYJHfWhSa0DLgkisi+TEpB6Vb0sMsfcDFVdTYNLkdKUfiB7EYlhFoykgEjFcXqA/01yOhroBELiQru249eKxNVgMFyASDnvXQzJFWL74z610FtiSHaPTFc+OGFbVnIVVTntzUS2LQ2aAxuT2NUDgXIbtmtW4k3qayJzhx9azjuW9ieJhn72DUhiX7wUNn0NUJXxilguHXADEc1ruQy3ICAPlxULMVOQOR0q4sUk0G/ORVOQk5BHIpiNTTdYmhUxMcoRjBqOeZTOSowCc4FZyErT5JQVBPUVDWo0zYt71ghXOQelSG4Em6OdcAjgjmqOnNHIu1m5z37ValkEa7GAYdjSaKRQI8m5IYfKTwaW9GFGOhFWAFuFMbjBHINU7iQgiFhkjofahAVggOAx6mtjTGmtQGhkBQnkE1kFCOTSmaSFSUcitOhB0skcUpErqCw5zVDVpVeIBTwBgisuHVJtu0k4pJbkyKQTnNRYpCwXTWzgryO9axuXu7foCMcjNYOCOccVbtJJFYBD14xSaGiA+XHIRjjPTFWEhs5hgnBNNvrWSMGRlwDzmqAzgY6mmgY+4UwSFVbKZ4pIxu5A4pfL3rl2PtU8MQAAprckfbfu5AelXLuQTqoXsOahWIE4FWobLfyTgdqTsBVjhbqAT2q5DYnPmTLhKlaFrQAuMAdPeorjVW2GLAIIqGykh13d2SRhLdACwweMYp2nTSkFUfB6AZrCkIDli3PWp7e5ZfmRsEelOzaF1Ni7hkkRmuADx65quLbTJbfaRiTHJAqOS+mmQIxyMVVXKnB65rO1jQqXNsYZ8RsShPFSCJiMxtyBzVqSMOp4pkACPtPWnzCSIg7htrDpUvnADkcUSAiQ8dacYg8fPWjcdgjlSTgCpGYhcYwarQxmNiRU77iMmkBPbKHQE9c1RvrMmUyrkjvVuFwi4PWrmnlJmeOQZUitEQzCFqCu7GRULxeW+cYFabxmGZo1OVB4FEkAkjORjincVijHhiM1cguIoxtkTr3IqiimOcKOeaszjcg3Ae1VcQnkrKzNg49hVeWJoHznI9a1dOkWNfmQMpGCDUs+mwSDdFJgN0HpSGY4AkHFM85oXwvUVdk0e7jBKA49qhFqTwwy1O4CC/Zl2g8imiQkEE5JofSrlWLqpIqEb422yDB96lsC0EJUVJEyxyfNxTI2OwegpGZWIyKEBZRg84KjPvV6S3XcrYyB3FZsHB2g4960IbwWduY3w5JJBNDVwQstsXXKDg9qqyRtC6k8DvVqDUlzudcA+1JfT208JEZwxqbNDKdxLHI2YyQO4qsU3dOamMaiPAxTbY+VJlhkGqiJojjhUvg8EdqdK2G2qMCrE0ILLLEeO4qBoy3OMVqmSyHJB5P0oGT2pXKg4xkim+YN2KpCAqO9MAycVIxJXOMCoxkuMUCLkUzRRlSM5HWltZlWQueSD0qGaUhAuO3Wo4iAeTgGpY0bEs4uGDDAI7VYaOSS3BKjAHUVjebjADVpWupyLb+S2CPes2UkNVQDzUnIxhj9KihuYzOBIMAnmrF2kW8CJgA1SUOhkZXyMUkkS3DEvyau22mpMm4SjjtkVBMvkvtXAI70rgFnAbSQSwsR2xVx1jmcySRBmPUk1WhWSQEBgT7GpAkoOAx4oAv2htrVvMEZ3dsA8VJdOL9lcMwZemRiqcclwi7Qc47CpBcTjG4Yx60mwNOG0hhty837xj0B7VQUTSTMdu0Z4qSO8V2CswxV6PyWIAmGB7ipu0BXn0+3vIA0y5cDriqMdzKwNlApAU4zjFbyBBkCQEHpyKiFrEr5V1BPUgioGYraabXM7EluuAM1FMizLmVcAcjPrXR3EkFihaUiQnoDWJNi4lMrLhF6DFaRYmhiwfalVHUbMYJNLqUcGl2qLbMOTkgd6GY8RodoIxkUyTTg+15WLjrk1T3EiuZ4AgdSQx7AU9M3CHbwCPzqxDZ2qkhkzn26U941jAVBgDpVDMG5tmjuP3gJB70ya0SRNq9xW5OiOgDLk+tZkkZBJi+YA8gdqm9gMabSdjZ7moxaXEf3RkH3rYMiyNgnJHWrVt9n43BarmDlOdWzu3yACM1NHpIUb5zuPeuiuZY0QeUoz3qhczrtwq9RzS5gsZsx2EKgwOuBW9oiaeUH2hgMnk4rDcAtuxzTFLbsDNO9wOs1PVrUPHa2cYKKcFvWq8mpAIEHJPp2rEgjlZwi5BbirTWws7gRytuYjNJgacNykNq8IAJfr71RuYI7dRcQLyBkgVBHbXW9rrBEY6A05rry4mx8xYjg0rAia5hkvLJGgABblkzjJqjJA6WhNxITs4EY5FXprmK0tle3Ym4cYwO1VpkZjDEwzLKwLe1JgXLbT1GlidhtBGRgVTN20OnzRRqRIQTnHNd5Ja2tj4cHmxrIQAQpPNcBqNyktwBEgXIJKjtmknd2Kasjn4riQElmJYnk1ajmPC9c1VnhlgmZvLJUnsKejFsELgCtdiC/DeND8jLkHpSi5bzgSOM5qqZG2g7cntU8Dq/3hyDincRtvqCKF8s4OBirUMkbYm8wKR1HY1gAo0gUjjpn0qyLaRcgSBwehJAxU3KsdZbWsl1bvcI2Yl+8BVK50+CdzwFI/jFZlpq19pkckERYxyDkAcU2G9nYEGcgKeFNToND5dFaN94k85Bzg8VHbC4/eRJ+5hB5JOOPxq5bX2MtIc4qhq1y1ypVG2KeMDvVEld7uzNyEkiDRjgnqSaigtYnuHlVdsKngHiq8Nthtp5GetWrk4hEURwMcn1oGTrf20TEyLvxwARVOa78zLhQoJ4AqKC3+0OUVdxHOaSEq14EcYEZwaALdvevbQ5SLBPVjWlbC3lhFxdSbyf4MZqJxFdqIshIR39ahM1nYqUiHmH1PSk2CLVzrK2+VtIhGMYBAxWPNdzTuWlYuSe9P8AOM7EuoGelRFAbgLnCmnEGXNK01b65LMOBya0brSI1R3AI2jIOOtanha0iKTSH5YwMZPc1Z1WMS2pt1IUMDtNS3rYEjkzbJHbrcwnDjrV7TNSLqyzKduOAe5qrbvHDCbK4OJAep709o2KSCEAqh4IqkAkloLtnwADkkD1rOe3dC46bDg1btr4wXAL9emKszRrdFivG7mrAwxJxQTkEHmnzW0kchBGAO9RB1A5FAia2mMLDLEj0q+10vkEqcn0rK2q4zToR8wXPemJnYeFbXEEtwwwzc1FNOsupSA8FM4rT0xBBpgwRkjOM1k3tm0sjzwthxyR61g9ylsVpI5Q5uYhg9SB3pvmR3w2OoBAwc9RTrO7kkUq/ABxg067tRGRdQkZHJA71pHYmRTOnrbMHOWQdAaSEt5+XOEPr2rUtA11ZmaThCeBVO4tCyNgYwc8d6tCIr+ElAUPuMUxAZIMSDkdaWGYBCrHIHGD2poOSdp4NAhxBe3bHStLRdOjv9KmllYB4c4z3rNsdxjdGHHrTPtdxbsY4iVQ9QOhoY0SKPMuht4AOMetW77YBhSFOO1UoZAT5hGGFRXBaUl9xyO1A2PhgaRSwfAXse9SiYGRY8AAD86iQK1uMvsOOfeohGxlyDwOAaBF3AeTaF5BqeQIsWzJBqvbGRJvmAI9asXaB13KMECgCEPlggOCauRoGBDdQOKowkOwBGGHGa0DiOFZScnpgUgGBwjlRkHPNMuFNo4nMYkQ8kVakiWZBIgGSM5qKOQohhl5BOAT2ppg0U7u8SdAI0xnsOwq5p91aS2bWklsPNAyGwazpoTa3Bx0PQ1c0pV88knJxitNzO1mY11D+/JC4IPAqe1tickrgir2q2rQ3HmDoeaksUD27MetZNWNUFjcIzm2n6EcGm3UX2dmCcDNU5gVfOMEcg1oIRe2oP8AGBzSTBmdbjFwXPemXJ3XiDse9PXKTOrepFJNExKyJyAeRVCJSdsgb8KmHLgnuKgchiCRip5GACkegpMCFUIvyQODXT2Pie70q1KQyHHYdhXPhOsnfFMjlaTcM8CqiwaOotvG2p3bENMwweOatDxRqAOGlJB75rlLYbFJIAOatGWQpkciuunBNGcpWOin128KDZcnLckZ6VTm1rUYxmSYkH3rFF0GbG0hh3INTKZGwZG3KPfpWypoz52Xv7VupzgysM0pvLqIZaQyD0Jqj5gyAqgc1NND5KCTzQ24dAQcVappC52KbqWZ/nJAPvUkUiwsdrliR0qiSxcbmOygGNWPlNz61fIieZluSUAlnPHpUHnKSSrkD0pqgMSZzn3phtopG/dtg+/FCpormZL5rBs9RVzTrmRLgPAxEoPAHes4bocqTuxV3TJQt0jpxMDwKitBcrsaU5PmR6DYS38tsJLpdrEdKsbkHB6n2qK0e+mt1ecAEgHg1IWUcMuT64r5qu2memtR2xuobj0pTKMYxg+tMETkbg2B6ZoEhzsK/jXNdhYniX5g4b8K0Y+VB9qzY4wCCDz6VpR/dH0rvwzepzViSiiiuw5xrcqa5bXVLGRFOCeldSehrA1qFBBJKDmToPrST95IuOzOet4Y7TLanEGRjwc5qKa2jeYtaECNuQucCtSzsxe2RbUZCEB4B5rLms5Y70x2KedCDjP/AOqvQpyRyS3L1tqFrHALO4gVmPG4+9a+naULZTOZ94IyFJHHes23Gl7EhvYwtzjByOlT2NtdpcGUyZtwcjJGSPpWdRXTLp7o3YjA4BVQp9MU9yVGRzSFInUFCAT6UZKADrXlVG7nag+V+pwTSEOh9RTsKxBB5pGcoTu6Vg0NeQ1cSdAM1YiDDAIquAM5Tg+gqeKUk7WXBFa03qTO9iwKWkFLXYYEcgytcf4zQ/YlJ/vcV2RrlvGVuf7MMhJwprOaub0pWZ5hdDoach/dikujwcUkRJiFZje5I7fuiKr2EiLOQRyaslSYzgZqlagLdEHv1oZJY1A5YGrNng2xyOMVXvwCoI6CprF825THBHWhbAZUIxq5Cnqa3NXGbMEjJxWIo8vWOO5zW3qZJsge5FTIaG+HXDW5jbjFRXQAu2xzijw3MpUxMOSTzUt3Dsvc9ic0mCMrUX3FeMYq3bXZNlsYZGMVHq0YWIEAZPNMtYn+x7jzxmmthPcl0UPHeFlPANbXiCRZNOOeSKx9DkH2kqRjPFamrxf6Ge+RUsaMCzw0O32rOuwY7oegNaVkNqGs+/O6fd71SDob0QSayyfSsIxg3jKeBmtOLdHaAKeCKzCcXe41XUXQkiRY70L0Bq5dxgx5HpVBjuuo26YrRuCotxz1FNgtzIgIFzird4w2VRDgXfA4zV2UCSI0g6iac2QfrVDVAFucjuc1YsiVkI7A1BqhHmA9qtEsuaUCVyKvTTEfIT1rO0hmIwp4q/d2zt+8GeKie5USioX7aC3TNdGiKbdSBniuXY7bgE+orprGQSQAZ7ZpPYfUwNVjJkJHFbGhRqIAcYIAqjrKjkqORV7QblXiCEAEDFEdhPRl++LSW7qRxiuGICagR2BNegXsf+hsfbNcDMB/aTE9AacXqD2OltpEkgAIxxWRqse1yQODWlDIHiGBjArN1J8jGeactwWwaLKVcgHGCK6hJleMhvTFclowzOVJ710MhljXhcg96TWgo7mTqkQDMwPBOar6MQb35ugq3qABQluuKz9PbZcgj1ohsOR3KyOLYCIZ4rLeSRnO8citjR1WWEbm6inX1nHExKgGhaSDoc1NCJSWXhsVz2oCVZisrE46ZrsZI4t2eATXNa/Htl3dq3ZktzL7A1sWK7ogfasccgVsaccoBntUvYpDpiAxWs+5XDg+9aF3GSwI4Aqhc8jPpWS3L6EMkZPQVEI2QjPIq0Tj8qbnKkEc1sQ2T2d06/KGOPSnzRqULgc+lUPmjfctWoLlSQD1oBFcy7GwVx9aaZAxxwDWq9pFcpkgZ9RVE2ao2c9DQNDYRKH+Tg1oJLJgLMuD2PrVUgphk6itK0YanEFkwGXoTSaBMSJRIuzo45B9ahubdpMSquWXgirv2byGwW+YdDUjlBhlOGxyPWo6jMSUqU3Dr3qrIC69cCtOaFctgYBrMnBRyozxVpiaIeBkCiFi0gX3pVjY84p8MJD7iOaYG5baaJrXcy545OKz3ja2nKnoDkGtrStQRVELnqMVnapGRcnPI6g1k3qUi5JPHeaY0bEBgOK56KMjKngg8VOu/dwxA9KeLV2YMOTTTAIYgR8wyRUyoAwp5Ty1A796mhhZ2BAzRewixBZkpv6VIQI4jhuR0qwkM0cRDNgH3rKnRllJWQ47is27saQ261OS9iCMMFRjNZ5PRScnpTpnwxA4qupIcMOoNaRVwbH3dhcR232jGUPXnpVCKYodysTWxcX8qWDxMuUYYOawgcDjpWyirGbZuW0yyIDnnFJKzIwIGRWbauQcA4rThjklYAnIJrFwsWmOjmDICcjPGKYZBGwPWtePQmkXLMAO3IzQ+jRxjoXPYkVm7F3MSe5xggc+opkdyzcc1o3NiYxjygBjtVSKEGQBRzmrSVhNkkZyoPU+lWo4/MU1HLD5SjHBp9rIVByaloLkMg2ygVNFI0LbkOM8Gops7w1RSsQhINOOoExXdIXLck1qx2ge1LAoRjpkZrmhI7DIJp8N7PA3ysSM8itOUQl0PLuht4Oamm5jBHpUV263X70cEcmlikElvt6nvUsTJ7NyVGDjHarzvGUBU4YdRWPBKI3KtxipjOS4PbvQlcRrxX9wBtzuU9earYVJNwGcnNQw3SwsS2SCPSh7zdny1AzVcozSFyxhBViCB0xWFfZuZC5GCOtTrdkHDE80ychxuXj196m1hleEllxnkU9o5MZUdKhWTZJwOM1aMkiJuxwaBDY3J4PBqSRCFyTkdqSQLNCHjOCOvrTI5CylWPA9apCFLkLjqKbGAH3HoKUqo7io5JAoxVNIEyYtk5FNVyGweQajilBXmpPMUDPX2qLDJ1LBSVOfan+avQqKqxGWRj5fGe2alclSQ3XvTuFh89sskJljHTqKjgtRdQMYv9YnOPWnwzbVKHoajsZmtL3eOmeRTTFYh8xWTaRgjg5pIxlxjkVoarbRSZuIcDPJUVRthhSx78CqTJaCX5ucdKZGFY9PrUpI28ipJLQiAXMDAp0IzzSYIrlVBwp5p0fmk8AgCmqolfg4PqatlZYUAJDjHUHNQy7EZkY/eHTvTlkZl3FjxUiRxyIG5BPYinpaMSdhB+pqWMIbyVDhWINOu7mWa2KhiJB3qOS2njYfJ+IphDhsOCM98VIx2kyXNs5kkclSehNan9sRrIFK5B6mstSNuC3A6UbQegGPrTFY6/StS08hsnD+4qO8kglnLtP8voMVyZIXpkULcEN3IoQ2jr7NNLkkEZkwScZxWqui2qtljkHoa4FThg8ZINasXiO+EYidsgcAk81LQkjf1K0tbSMMk23GMgVViijnIkgcnPXPHNYUl89xIftTF4z2PanLfSwwsLUlcdO1CSGbLQTvKBMSQDxn0q6BF5YjwCQMVjWniJ5IjFcqN2MA5pIdRjtrkyE7we1UkhM0ZLdUJAIBPQdxS21yyN5UvKH1rmNQ1S6l1YTRkhM8AdMVqPfxsoJODgGnYRqymPcPK4FRZXJLMB7ZrKl1NQpCnJHeqLXkszkgkAUhm7NeW0ULg8vjArnY7ia2nkdGysnUE092MzBm6io2jJGe1JjQwuSxI43dacjDrnmkwAvSq9xJ5Cbz0ppDLZuGxgNULztjBOTVMTeYQVOM1OEJFPlFccDnkmprcqWBCE4OTkU+xhj80NIMgHpW3bWi3MhaCEJGvJOMU9kLcNKhi3i4uR2+VcVl6gXbWAzYCluOeK3zaucNGAVUYznrVb7Db3LgOckHqOoNTe4WJdRmEdmIYyACOQOlYF1BPFEJmjIBPA710cmnQwiNJCX7k47CiySTVp5JHAFvHwoJxwKAMjTNMEiC9uO3IU1NYzRSa4buf/UQ+vQmk1S/jtLv7PEd6YwMdAazm3SRtZxH5M5Yjv3oSuB0+qk38TajFcYhxhYsjHH61xEcjm8klYHqcfStFJ98IhX7oGCPSop40Rht54596pRs7hfQfZXvnQsJYgWzgA1WvrZbaUAAZbkitKK0EdkLkcEGoniXU7gJGMydgKqxJQtohJcIp6Hir1/pIsJ4yBlXAJpsMaW1xsP+sQ4Oe1auphpzHKCWAUcDnFDEQwaRFcx5jBBxgYHWopNAuTN5Qk2MegBHFXtP1Wa3QxQRFpOgGDWppqCPzLzUWJdzggjJUVm0WmczMdT0xzFKPMUjqDkfpVc3cM2N8QSQdSM8muq1Ka1WaO3tD5vmHJyMbaxdX0oxuHiXOeSRSuMoHIYENlD1qG5uUdQsa4x1NWbixu49NWVbf92/G8EnNUEhJXLKR6jHWqEXrO0lngLKFVR1YnFVJoz9p8tWJUHGfWrLzSyWgiU7I1HY9asW1tHNAiLgEHJNMEiByLCJhEuGcYDelZaRujln5JOSfWt3URHPB5UYChe471QtbZp5doOUHVjQAwxymIMxCIPQ9as21pb3MBXhQOpPeor6NkkWNWLIOvpUAlIYAMQppAOlMccyxoxPOScdqeVSS9AyQAQOBVQ29zLclYACcZzmprK5WGbdcQlyh5OCavYTO08gW1tAUkIV8HYB1NUtd8+O0lEjBXABGDmrtvrumXcCFQBIowARjBrF1O5kj8yW8O9ZDkAHPFYtXY1sVbCIajCGuomLJ0fBJNPRrmzdmWPFux4B4pw8SNFbCK2gVQBgEHk1FZX1xqN15NwTsJyATwK0SELNbRXKefEuCBkj3pllckTiOYFR61o6nGtmvmQkBe4BqniO/t9wUKw6H1qxDbsLMSoIOe4rIuIWil27eB3q8GMTBSDkHvVsol4NhwAoyTSQzD3hQBjknir1vbJJ5bZwxNVbm2IuQsfzlTjA5q7p4MM4NxGxUdgCcU3sI6kadcJCsiSkLjpkc1UhnEruUbkHBFLca6ssKhAYtgwFxxXNR6hLBfyTjo5yRWVrso2r60LfvIOCTkis83UqHyCTlzgita2uo7uPejAEDkVmwxpd69Gg6A5OKpaCZtzW3kaEkQOGxkVnafdtMDDcDEgGAT3rV1+VYxHGDwuAaypVWYgxgBgMgimmJogmtVSdm6AHketVgRHIcdD2q1JL9piKFtso7nvVT7JIFYs+TimhMnhnjCmPpnvVgCN4irKCexrOsmSSJkcfOKmEckaHDcj3qxD3KxqUA57GoY7cz5IbFEb+YpVuXHQ1LGpVCSxBFAXK91B5KDcciklJitxIvelkaV1Jl5QVLII5IECjgnAFIBlpcSvk56e9XhI7puHPrVU2DxndG3bJHarcD4QAjr1pXGMYF+i4I9alV8xGPGSelOljYtxjHYg02EGGbfIOPekMs2u+MFWNRTKVkJk5U9PanyXALGQHANIJBMhR+/INIRWuR5kOOSF6Gm6YWilGWzk1OMxfJIMqTwaj+yPHcCWM5jPJ9q0TE0aGowG5iG05IqtbDyo/LPBqcysSNp4xzSSouzzC2CO1EldBHcq3MIYFqhtJGikMY4yKsq4kQjrUBQCXgc1kkWVLgslwcjknNT20m5wpGBVe+JEg3nB7GltpNzAL2q0Jlm7URjIHA71WinMhxjgVdujvtyO9Z9oAAc+tMRou+y23DqRVWyJLE+uakuWxbCotObgnrxSTGW2f94Ix1NWhHNGgKHI7gmq8MLST+aeAtWyHbhG4r08Oro55oj+0KSUeIA+tKFO3922MdqUyxqBG8e5jwTilSLqVOMdhXWkRyiRkltrqQPXFTPDDGmQ3J6U5bgkiJosA/wAWDVu50Qx2Qukn8wEcLkZH4UnZC5WZURLXAjlOIieT6CrV/a2kCj7HKXPQkjBqBIZowDNHlP1qQwxzACFSGPcjGKOZAositshwZuVxT5TA5PlLtA74xUxtLizG+4jBXsc9aYYRfLmICMflSc0NQk+hXL7cbQSfYVJbljKJNxRgcDPHNWoIRYtkqJQPWp/s9teSiUgxnrtArCpUXK9TWEHdHaaH/aj2oa4fcpHy8jpWmQRw459ayNE/tDyAC2IgMKDwcfStfeAP3oya+er2bPRs0R/Z2J3ByB6Uu8pxjJ9acEMnKtgelBdo+CufeuWxV+jHRoG+bOD1xWlFnYM9cVmxorncSQfStKP7oHoK7cMjmrElFFFdhzjT0NZM1uJ5JFb7oOfxrVYgKSTgVSmbCuR1AJFZzbTTRrBbmbNorXcXli4ZIycEYFc7cSXvhu8+ywkur859qs/2nqNy7JFMQQcbc4rP1K5u1lBuc78YyOa66bbOeoknob9zpdrexC/kmHnFASMjrjpVOwh1dmyciHPAz1FZ9pp097EZUvCB12kgdK1tK1u9ubwWDjAQYJz26VpO9iIvVG3Da+WilZCRirIYDhhUAtZIBhZCwB71OpBGGHNeVU3O/dAY1zuU49qduU8MKieNgwKkkdxUgKMMEc1iLoAjA5WpY35wRzUOHU8EEfWpIyGb3qoaMT21LIpaaOlOrtWxgRTMUQkdq5rxDPJdaZNGVGw9ea6ScZjI9qxdStwLGXnqtZzbR0UUnueS3aGMlfTikhOUwKsaiuJXHuarQcKalahJWdi2rlUPGazc4vBnjJrSB+Ss2Yj7QPrSZJeuwDHkUaa42FPWnTDMP4VHp+0Z9aBlC6H2fVA/UZrauQs2ngg9BWRfjF8PMHyE9a1ZAv2ACM5BFSwIvDITzZFYcg8GrmojbdjPSs/w+QL2SMnB7fWtLUI2kuFJ6UmJGLqu7Zz07Vb08g2IY+lQ6rjyNuORUmmqJLHaG5wcihDZBpwB1AgHAzkVu6g2bFgR0Fc1ZFo9Tx6mupvsNpxzxxSYROasSGZ19zVHU4/Lf8at2g8t2YepqpqMhkYk9SatAaViwltQDycVnTAJfBWHBNX7FDHaBl6kZrLuSzT5PXNPqLoWboIHRlqzgSQc+lZbyudqkHj1rShJEGTVPYSMcpsu9p7mtCSPyoeDkGqVyf8ASQw7GrwO+HB9KlbD6kOmlWuTuHFR63Csb5XoeaW0by7ojHenav8AMgbHYVSJZFpUmxx6V0cjiSA4ABxXL6YC0oA7VtySGNMHjNKQ0ZVwMXYUdziugt4jDbAx9xmsK4AEok9DmujsWEloCvXFQ9iupj3xZ1bd1NV9MleOUAEitDUEwH47VT0YAzncuRTjsDOnLmewAJySK4bUY2hv3z3PFdntMKEg/LjpXJ6ywkvA3rzSj8QPY6HTLeN7cKcZxWZrVosTlkPBPSmadfSxsBk4qzqcglhJPWre4kY+lSrHcndxzXZwtHNbgcZxXD2pzeY9K6WGRo0BB7U3sJblPV4HRTgnFZmnnbdjd0zW1qFyJISCOawbU4vEz0zzUwGzvdKB8oOvTtV64dXG0tniq+mfNYgJ1A7VTk86Ocq+ee9H2w6FXU4wMMrYOeAK5fU3kkBV8kA8Gu2Nik5BdvzrC8SaeltblowMiupqyME9Tl4/5VespCrgZxWfGcjPrW7p9gs0YfPOM1nLY0RJJ86HNZtyvykjoK0rgiBhHjPrVC7GUOOM1h1NEVwMnB4PrQcDvSCVXBR+CehpDER15HY10GQhU56UgAVvQ1IMjg0jRkrkdaARe0+dPMCyNjPBzV28s4tokjYEdeK5/BAHYirUFyyjaWJBpDQk8pUhVHXrSRTPC4KMR6gU6UKQW28jpVRpDu5GKGBtC7aZQztyKnhhNyuUbJHJrDMwVMZrT0K5ImKk4B4zUNDRJK6q/lnqKp3saFAw61q6hYgMLlWBUjPBrMuHjlAUDBxg0rlEVuqFQWpMASHHQmhFCjb6U9gAM+lVcRJHasTvjbBqaYtKgWTll4zUNpcAsVLYp1xPHHnnJNS1cEVSfLl9qmW5APymqrEyZbGBREuWH1osFy8XaT5gM1s6fGBB5pBIAyRjpVGxiUEblzzW/ZzWlmrfaABG4xgjtUTdhxVzLluzPk8gY6Vk3Z4Ljt1q9czQvdSNCMRnkD0rHvJsRkBuvWs46spkBEjPuI4PemMQr5HSpkuQ8IjYcjoaYVweldC0M2y5JLb3GnFAMOBzxWFtwSp7GtJEXk4qjMCJTkY54rVMhoIPlkHoa6fRjEXCyAEHvXLghSK1rGYptYNzTlsET0GO1tLlNw4I6AUya2+XCrWTpmoiIjc2Aa6KKe3uceW4ycda8+pdM2RiXloPIIdeSODiuagjH2pl6YNegX1uskBRhzjg1xF/bNbXRIBAPU04zexTWgydVHDHNQRAAnFMlkYnnmpIBnmtdyBJPvYqCYqFAJ61beM5yRWdfAhgB9acdxieWU6DIPTFAXJ5XFQw3csZwRkDsana/jYAbcH1FbdCRJI+MLnFQR5gcgjg1YjuF3etQ3J3c9+1QwJHhUnc3fvSNayhQy8gc5pscu+Mo3WrFrdmNDDJ0PQmhAQqcjaeoqQggYPFRSACcnoDgCpt+30YCqQDCMnOKdjK0js8mNoxjrUYkMbjeePShgyV7XbAZB35pkNyXXaw6cc1bu7u3ktwsXHqKzghzvU8VAEskbxMZYu/JHrSB458ljsNSxTCRdrcEcY9aQ2qSt6GmtBEIGxsFyR60pCt0yfwqaOyO4BTle9XVtYYcDGSfam2BksPLYAAnPoKcFz0NbMkNqkQbdhj2x0rPeMBywGR2ouMWzDI5p0x+Ygjn1pYUbaW96dIhZSw6ipbGQAkEUZEbBiOvekKsKdw6hWGBmhCNMWjz2QlgGQo+cCqMlqwiEsfKZ5HcVZ0++uNPdkiO5X4Kk8GpQwMpBUxmTkjHBp3C1zGkkGQq+vNaVsFjQNgFO49arahp80cpZI8AckipNPmSaPyjjcKGxJaksqWLghYyD6gUyG3Y5ETE4GcHipwBbTZZQw9DVoXVspMixASEcgDilcop2xMjlXXocc1oT6bGkQkVvLbHaqZVpEMqNhs55pLrUpLqFYiMHocVm2MYJrwyGNW3Be5NSi7eNSk9uJAe/XFShVt7ddpyzDk96fbQtJ8xbj0oTAqodNkcB1eIdOFNXk0zSJVHl30iMexQAVbht7ZhiWFW9zV1bHRp12NCASMZxTuLUwJ9AYSIkd4jqxwDuFNn8N3tsu/fEw7ESAmt298N2NpZPcxzcjlQMdaybBlIMUhJzyCe1JMbM8W1xG2xlBIPY5pxhmDAFMCt1NOllBeI8Dr7UyaxuRhmORj1obBGP5T4xtODTSrA4wRWn5Ew9PzqGaOQEZXJ9qhMqxlyBlfJQ49cUgMysJQcj0q9PcSGPy2iOB3waqRsXbgEDPQitU9BNAJDIwZoyD7Cp1ijkwGY5PTipo3ZVx5Y69akSBpGB6AGi5JXFgwcYHGenrU80O5fLUBWUdBWtbxxlEy2SD1NRyWglvTMGCjHzE8cUrjsZclt5cIbPzHqKi52EDkDrU9zMokKYBAOAfWo25jOFx9KAK4UzSpEoOWOOKPF2nf2ZFZqHDGQZIrU8NxRnVA0wGAOM1l+Nyx1dGJJhA+UdhV3EY1t98Z6VqqAVyKzbMCRs44rUVM44qiSzZwyO+VHA5NdLbahEdPNquI2kOCelc7bSSjhKdcxXTp5gUgJzkVm2NG5qF3Fa7bWCTcEXaSPWqkUYsCk7tlDyQT3qnpduboeZKCF7ZFO1SOW4kjIyII8knsalLUpsvQaiszOzqNshwAewqnrt62nwmC1YhD1K1izagy5ELcZxwauW5kks3W4QSbhkZPQ1dhXMpLjPzMck9zVi3uhCCAeSME0yOOB5SpGCOoxU5tYdu4AA+9XGwmBliEZK8E96msYgZQ8jAqeetVxaeZ8oI+lSG2khQYY49KYi5NdqYnt0xhjU8Nt/ZVxa3ULZLDJBrNjtiz7s8jnBqxPLcTIoU528AZ5+lAi1d2i3N3LPCN245Y+hrTs7b+yrQ/2gQ4uEzGc5xVHTLhoYpBIMeYMEVXuDPJcJHO8klqDleM4pMdixNfSWLR3EUQV06H1rViuTe2hvXjYiQ/vDg4z9ao39gZbMXKnMQ6A8HH0qTRZNRewm05GBtQd7qT/nNS9Rofp9pap58sr5cAeXmll+0SowkwhfoAc8VAYoYUaWSQlv4Fx3qa1JMYaRy7kdD2qbDuWGme28PizbDAnCn05rA1oparCyxjLIMgVtxRn948rlkUcKemazJ4TqkzbhgRDAzTsFyI6fHHpwmZsEjJrMt3mYkRFgDxmta6hkNiISTgY4qfTNOaeMLEoBUHk9qQ0ZVyUggWIEs55IxU1jAZICHxDGRkj1psltLFfF0TzWzjJ6D8ahuXk84RPISSckDoKAIpF82YxK2I1PJ9agvp7eZVigAAjGM+tPuZEFx5aHCDgkd6gi0tZxNKkhAXkCqSE2XdGY7mDDAwcmpbaEm4ZCcAnn3rK083e52Uk7eSM9RWtZahaF/9KRkPfg81TJJLjRVF0kcRCSnn5ec+9VL2G8jxBckvGOAT0FbQfYzXVtIJXxhBnkCqWpXbmwWKYfvGOST1qLalGTBCsjiKJckdSeMUy6kms5DGG+Y91Oak81mQ+VlDjkgdarxs28BxuYnkmrRJoWMctygNwxkB7dav3lobSFZIGIA5KD0rOM0tooaFyCB0FX9NmeYSNfNw4xyaTYyNJLe+hDDAfuKrSJLBJgD9360R28YvRHaycFjk+1alzYiNBGzhgRnOaSAwCWtroT25IJGPxq/YapNbNIZYhKWHJJ5FM+xiS6WJCCAcsfStiDSE+0ER8oV5OO9NsSKpvtPubfbNHh8dcd6wZEBdtv3QePpWpf6U0BPQ5JwAe1ZhVoyVIxikimLbvOjhIjgtWxo0LxXcgx+/AzmsOO4EVykhzwfSuh0y5SW9M2/buXBJ9KbEWbxhe5SX7+cZ96ov5lpwVOBwDUt5fQQakkK8jPJq9cxrcQbWwc8g+lJIDM8uK5XJwGPQ+lQFngJjnB9j607yZbRj/EM8EdqkZ0nTZJyexrRCZCYQq+aoGe+KijlLoSxxzirUIa2cxScqelR3NsBJtAwM5FMkZGBD8xUHvQ8yTsFx09KbHICWjbPtSQxrCrEDLetAErjACnhehqdEjCgKAQefpUEZSSElzznpS2+SwRTwaGBO8xVBGOSOPwolItLUMy538/SopVKSYBy3UVI/m3MISVMBe9QUFrOWPUkYqy7NLwVyBWckxhn2KvHar8NwZJMYxx0oERmIlcE4Gc1JGuUJXnb3pLiQo2CvynpSQyiIHAyCKQEiyrJCVbBYUQSkExP/AKs8Z9KqwgJclmOQe1Szbg4aIZTv7VSYMl3GOcIvIJ603U5VjjGOTT0jV0D9xVW6IfI9DVPYSI7SZjhj0qWYlmDqwBHvVWMMFIHFQCVy5BJ4OKhoq5Ylh88guckdKfb2wjbCnJqoZmU4z0qe0dnfeSeKEItyBgpAFU4QASc9Sa1pkV4QUPbkVjSExkqB3qgJ7libfFM044JHqKVctBg0+yj2tnsamwGpbEICpQsT2AzV6HSridC0TFD6Hir3hSKE34eeMumMYAzzXbDTbOVvMWEKevpW6xKpqxoqSauzgxYy7Nv2Q56ZAOKbHpM6MW2HPZccV6E0nkgJsGPanJDE/wAxUA9RxUPHu+hp7GKV2cTHoepSRAtbhU65zz+VSW2iXJYrEzqT1yMCuyLSl8D7op25OhOGrJ46TK9nFdDlj4YviNzShsDpkU+Pw482BKBERxuBya6TbLuJDfLSllPynOfpWbxs2NQRg3HhqSWAJJeGYA8AgYFJa+F7dVHnD8hW6tu6EsWyPTNO37sArgVP1ubWo+VdDGPhyzH+qJH4VPa6JZ2zeZLGHYdCRWnsVOYzk+lIG3cSjArKVeTHp0GqAeITgDoMUpYJxIuTS4TH7k4NO3YH70ZNYtt7hcjH7z7vy0/zGiyCN2O9KNsvABX8KR1MQyPmp2Fe+g9QJcE/L3xV6HG3Gc4FZqOZjyNtW43EQ65Fb0HZmVSLsXRRUccqyKCCOe1SA5ruOVor3aNJDheuQTVXg5DnAI5rRNVJbcSsRnAI7VMlc1g7GHqNlp8cTSWu0XPYjqTWVbzGJidYhEq9iea2r3QjEGuIGO8c/WseW6ErCLUVJQHkEcYrppuyMKuoS6PJeyi60nCQEcLnAz3rOeeWyvjGzFJs8kVsXOsLZWkaaQCQMZTGABWHeSreXHnzqFmJya0abRlHRnY6bPey2yu4DAjgk1oR4cZcYNYmjXsq26RCMFB3zW0CJF6YrzaqszvWqHsHUgqcjuKcwVuvWoizoOSSKdhZADnBrmY7PcFVw3PIqVAm7PcVCsjK20gkVMEVmDZwaum9RSuWR0ooHSiu05xrrkYrN1OL/RZAO6mtMnAzVG++aFh6g1E7WNqTfMjx7VRi4ce5qlAeDWlrsW26ce5rLt+GIrOOxpU0ky4GwmKz5lH2kbjjJq+vANUr2NTKD3yKbMy/cAC3BXkEVBp5U5ycEVYkib7GDnIxVSzQlzzzSC5Hq2TOqjoMc1pwQNHp4J54zWZqo2lfXIrUsZZJLDEo6Dis2MzdKDnVSyHABra1OfY6Z655+tY2nhl1YbDwTWxq0auqEjB4pAZmphTBu7kVFpYkSInsc029D7Nv8IqTTJsxmM+lUNkFqQdXBz3rp7+3la0OPuY61y0MTf2r8vXOa7CSdo9NKSdSOKTEtzkrTAd1PY1R1EASkL0zV6MDz5COuaoagG3Zb1poDW0w77UAjoKy75QLwAdCa2dJCyWYAODjmsjU0aO4yfXiqb1F0JryJTChAGRirFsmYPmGBisyaWTYvPANaEEzGABhwBVPYSMu+XZcZHQnNW4yPIB9qrXxy9T2/MHPpUob3IbRg2ofjitHXbeNYAyrgkVmoBHeqw45rS1eVnswG54qkJmNo5/0g5robmESRhvauYsZPJuAfwrqopVltxnpilJaBHcw7kYOPetjS5f3GM9KzdQUKSwq5oqlrc561K2G9yTUXJXjvWfps3kT4YcGr19Gyk7qyrYNNeeUOuaIjZ14VZYNw5BFcZrK+XedfYV2Fr+5h8uQ9sVyviJALgMO/FC3DoT6ZbZQMeeM0mphgpUDAp2jTsqBSMjFW9Sh8yIsPSqkSjAsI994FJwa6wacTbhs9s1yUZaO9O04IxXTWupzbAjE46UPYOpVvkWNCh6gViKNtyD710d9HHJAXz8xFc7jE2PQ0oDex22hXZSMK54IFbF35LgNgZxXK6OTMRnIAwK27yZYYdoOeOoo+0JbA1vucN5mADnisXxJPEbYoDkgVK91IYyAxxWLqf7yMknNdbd0c6VmYada3NMufLjCg81iAcmrVvIUcYPesnsao37mKOcb8cism5UgFT2rThfK4JqlqCgZIrne5sloY0hG4YqxBM20IwyuO9RSwkEDFKrhcdu1dBkTsFPSjBGM9KaThcinJcK64PBFMQ2QZAK9aYDtIzUuOM1HIVHHekBahDSDI5BqC4tt0h296W2uTDhSOK0RHFOodT1qWUjH+ykEBuhrShsZREGj57jFR3OFcITwKmttReBgvUdKb2AX7TLCpgkY4HUVBI6ZBUYPei8kEkvmf3qqGQhqixRZcjg96ikl4203zS2B6VG5DHI4q0hXEAwcgkGrVvCsv3jn61UzzUsc5jU80Elq5MaLsUDNNto+QTVYsZnH1rVsYhuVW70nogLkJEab/SrtncWGoSCDUFAHZuuKgkWCKQRTZCnkkDNRXI01CoTODyTjvXM9Waoi1qyi0+4Igk8yI8g1zs+2Rie1al7KzoQDlR0rI2n+HJrSKE2KowQfSrokje3wRhhzmqkcMjnp0pxUoSp61qR1JAR0qC8jwoccinKdr5NPn+aErVITRmk1ds5AMc5IqskLO+ADirSRiLoOe9W9ibG7Zjz0AXr3rZtIJISCCQRyK53TLgxyKOxNdMb+KOMFeWxmuWpE0izchn86EebjOOc1janBDNIVVhk1UfU5JG+ViB7VEs3zliSSaxUdTRvQibQpC+6Mhgferln4ediC+FGeaSO7mT7jkD0qcX9xjmQ/nWl7E2ItT0wQphSCR6Vy+pwyRsJNpK966ia48wDJJPuKozhJIyrgEHsaaeo2jk/v8qKaYmPJGDWnLaRQyEKcA9OOlTQ6Usy58/HcDit0yDGBaI55zUgl3dR+dac2leWuVcN+IquLYZwy4+lIRUDAHK9RTyPOTdnDA5zUstmVG5RmqwZo32sMCgY/zgVIccjpQshB45FPcJIo459aSOz8xsK+KaEOWVsEA4+lQykyfKMk1o2+jGRuZRj3IrRXSrS3jDFwz9xxQ2I52O2kODjiraWM2zzA3yjqK15I4FXCjI9hUADnKLkIetRcqxmPBJgvGMkU+G4AU7+D0q7JcLaqYlTIPU1nvGsjlgOTTuA8TSI+5GO30qx9v3sBgDA61WWCQ4UZP1qePT2Qgu2AfelcLE8EC3Ls7k4HSnC3y2CQoHemyXKWsYVPSqbXct4xSIkH0pDLVxLFbrtByfQUyDMqFmO0jt60kFgxO+dsnrg1IDG74bgjgUAQMSWzikBDkKeueKsSxFVyBke1VWX5gwBBHtQIsrDcZ4TpyCKWaaYoscy8ryrd6ms7+RFCtyB3qG+uRNIDjGPSkxrYlTUJ5VEczErjBz6VXvbeK0mhurQ/KeJAOxp0dvJIgdcH0BNSxWF1cb7cJgsO3ShASzjzIxIASDjkVAsbxyBSOG5Gak0vUl0+Q2moxZKnABFWr2SKa6Ro+ExkD0ptgMmCRRgjgkdaqQQmSQyHjBp91IXkEa9KdLIIIQB1NQyhwO+cLnIFXom2dKzrYArnPNW1l2mhiLu8EdcGmEE/MGOBUPmjrSfacKT2FKxQy4u5SwjaQlc/d7UyORUuY9xyhODVaQyvMJFBKg8gV0GneGJdQjF0r4U4IUEdKpKxDZsi2ePSzNACQRwwFS6VLZXluYLobZQPv4610OkIqaWdPZQcDv1rlZ4Y7LWGhkBEbHGfSsW9S47DdQtIo5BHAhc+oFLDBb2kRN3GDKRkZ7VckLaVMHjkFxG/QEjj8q5/Ur+S4u5CxxzgD0FCGM1C6jZtkSKPXFZ+5CMFAB6ilOQST0NRFwOO1bRRLLUflsACcc1d+ynyg4YH0ArF8z0rR0uZzKAWyB2NW1oTcnWxuSysrEZ5wKvf2S13CZbq4NtCo6DHP51t21nHPbB4CDMOo9Kr6rZfbIDDMQp6YzxWDdmUlocM6Fp38rLRo2AcdRWubPNruiwCRnnipbZoNKQ27wCRSeSetQnURPe+WIjGnYAGquAy0QRyrxhs8mqPjKMNawvjndgH2roLm3hSEyKuHAzjFYHiCZLvSf8AbjYcU07sZz9iQkgB79K1VbBAI4PU1m2IEkqDIByAM1sSwyQv5c8ZQkcHHB/GtOhl1Lliihyw5A5rZkuo4NOLhQSRgD1rAspzHIF25U8HHNa8dqJWUHLc5wBmpY0JaXH2xEhWIRtIckD0qbUUjkkayLeVDHGdxHc1TvbsaVdrcgYbOAvtWRe6vLqEjKqkkn5j61K3Gznctb3kkecoGwM+ldFbSsUQqwYgcgnrWRqdiU2TE4djgitfT9PtzaBvtBjkAzgAcmtXsST3Fpb30IaNBDcAdR3/ABrEE8omMch5Q4PvWuZWC4XOQcEkYzWTdgG6dgcHv71CZRObxI2UxHkcmnR37TSsW6dhWaTtbgZz1oDlXBAxV3EbBvgGDYxzjitm3traCNblmBMgyAa5qIqV3Ng4qczSSIMudgPHtTb0FY3508shivDdCORUkV1NCuFUMo7Gq9nrUQsPs8sYfaMAnqKrS6kTkQKB3rO5VjfF2t2gSSAKO4BODTY9PnhkMtnIY9x5APBFU49TjhtIlYAyH7xJ6VpwQmaAXMV9iMDJTIouFircaXOX8wMC56DI4qeaNo9PjhNsqTIDmRTkmoXlxKJBMRzV0Skxbt5YHsBk0CMmGZlLwSM2CM5x3pbdPLt5DIfmbge9arwRSQCQxgg9+9VJrb5MgkYPAx0FUmJlKLzHZPNALA9Ce1WrzUVs0aK2UI8gIJHYU37OwYS8Ej3rP1aJiDIwwMYzStcpMpm+ljQW8D9eC+agmhJLqr5kAyT61QF0hfZHxg4Jq0JoyoIbn1ppBczopsORKDgnk4rQgu4hGVTGTxg0sNvDcSbXAANJNpiK/wC76DvV2JuX9Mt4o4pZtwLntU1tDDdMxliGORjFZdvFKs4FuSWHOOma04tUezfZd2gAIwWGTUsaKtpp09pcTSxTlNpyBxTNTmknVGmj2t0B9a0TJbXl2rQzkIRyp45qtqsckiqjAnHQgcAVKGZfnrDFsVQXYdackKxwmWQ/OeR71JaWJmuGV+idTUVwGkm2R8qOAaoBQMkTbsY7VZdEuItzzEHHAqMWsNtD5s82SRwowcGqfMr8Zx2pAWLFWhmJ7ZyCPStKbULeRRGpJYDBOKoR3D2ybfLBHQ5PaopJo5LhDFGI8dR60CZoacFR5A55Y8V1tjF5dg6sAHYcetcfaSL/AGjHKyEqCBgDNdhJd26nzi23A4BFTJMEchd3LjUZIZmIwxAo1C2SRVEPLEZJpdRSK7upHUfMxyDUdpIYZtkxJVRnJqkNmajBGCzw5C9etadpJY3bNCQYARhWA/xqe2gSed7ho8oTgDHWn6/YxW1mjLGATyMdaGxIxb2MxXDRrJvAPD+taVhqwEAhnPIGAaxd+4fSggEAmmgOnj+aIsWBU85qtZW4mvyF5UZP0rLg1CSFChJKnpW/4YjMsdxcMMAZANN6CKc0qyXksbHkHA9qjNw8cgWZcjoDUV3GVvJJI+SWyatwyx3VqY5QA4HB75poTKzRYmMoxtPOKiRirnByGP5U8O8I8mQH5uAaI7KWMmRmypOcVQh32ckZBxmiNDauCxzmpJWURYVvmGOlRLukALc460gJJAzTCUcgVfHmXFqCB0qBDGU2gjOORT4ZJI0IUkCgdyKSzeYho+o61JAqxsHbGe4oS6a03EjhqSGNnlMzH5T2qGMvtHHPGWBGO1URESMDoDTmYjPltgdxS2oaSYgkgD9aQxkyqqAkYOcCo7ec+aYmzzUuoLhxnpngVAo8twxX8apCZbLGBwD900X0IEHmoB0yacCLg7WHAHBpWz5RifoRgVdxGLHcNJIUUcVLKBGCSuDirNvZLDKWI47Ul9GdhZVz9KGhIy0G9hnuea1YYVjQFR2rLjYBtuK3LcCSEL6ip2GQxsVkIBJU1WniMtwAvGTVtwIWIqnNNiUFc59qVxkrRGEbWqeEDyxiovMM0W5uo9alsSHfyz1zxVAtz0vwtZxWWliR0BZ+Qcdq2uZeVO0elM0i1ZNNgV1/hB5q41oWPDFfpWE6bZ0KaRULvGcFAfejarnJODV5bYjrzSGzUnJFZKgw9rEqDzVGEGR60uxD94YbtV9YNowOBTWtUJyRk1XsGT7VXKOyU9DhaU7SNuzn6VfECgY7U/yl/uiq9hYTqoyxBJ1zn2NOOT8pWtLyk/uik8tfSpVAPbeRnrbbORk556U4I0nDrxWgEX0o2KO1aewS2E6tyn9lUD5BihYGH3hmruMUY9ar2KJ9oyqYARjGKFtsd81aIoqlSQudkBtgeoxSi2XGDyKnozVKCWxPOyo1kc5jkKEelWYgyxhWbJA5J704kd8Ubh6j86sl3YppoUA5xyaQyoOrgfiKabiIdZEH/AhSEkyQgEYIyKxPEOlJe26gKFwfmYelbCTRyEhHDY64Oahv3VbV1YgBgR+dVF2YmtDibmxbRIhNb3H2hH4xkcflTdOTT9RcyagfLfPAIqCa3u9HO+4CyQsTtIOSKRIrbVZoyZPKwc5HeuxK8TC+p09iYLR/KiVmjxw2D0rWASVcrwe1ULC/tgi2pxlRgH1FaOARlK8ystTui9EN5jHz85pBED8yHB9KXzCOHFO6DK9K5dCrtERkYHDDp3qRBlgQevamFweCOaVAUII5FENynsXV6U6mKcgGnV3LY5XuNfhTVCf5kP5Vek+4apBC0Wfeommzam7O55b4kTbfSDHesGE/vDXT+Lo9mpvxgE5rl4+JiKzjojSrZyuWxJgYqpeckEdc1YOARmq95gxgrwc1TMzURXFiATniqNs5juCMZ5qzZyMbMKWJwKqQuEu2JGRmkAmrHcqtjB44rRsJBJYADrjFUdYUFEYdKvaYsZsxt64rNjM+0l+z6spYZBOMVt6vta3WVDz1xWDcgR6kjHjmtS93NboQeMUkUULli1tycn1qDT+5XrTpwTbnFR6YSHORxVIQ6G48jVQ5HQ4rrJgt7ZCQcHFcrJEjakiscA8108r/AGSyCxjK4xUsFucwvy3Dj3qnqZBUeuatKd1zIPUmquoQkLknvTQMu6Kx8g+lV9aILgjqKl0NwEKmm61GA24d+RVPclbGc8u6ADHIrT06QNb7WHQVmEfuARV7TsiImq6CK2pxhJMr0qW1/wBR+FRak25qktBm3xSSG9ytMcXSn3rVvIvMsA2cnGayrkbZQ3vV+SZvsPqCKpAzCgGbnZ6nFdLHG0NuM9COK5q3JS9DdSTXYxRma0yRk44oewo7mHenehNXtCmXbsY4NVL6Mxkqe1Q6ZJ5cv41KG9zodShBhLg8gVg6UANUJJxzxW9JJ5lufpXMyu1vehl4yalPUb2O4mhBgDYycda4rXWJnweMHFdhplw11ZAP1Irl/E0Plz7scZojuHQTS5QkQJHOMVeuZlaA89qyNP52rWncWb+UXB4xWkyImJsEl+BnGTnNdTbWixwByc8Vysg2XY9jXS6dd77cKx4IxSew+pFdyjYVArBBzeBR1JrevowqkqKwUO2+DHqDSiNnY2NsfsoKLg1ce1YxYc5yKs6PJDLZLtwTgVNcrkEAVLdmCWhztzblFJByCcVi39vJGCWBIrppIFmuo4lYjcccjAFbmr+EXj0gy7lbaueCK64axuYNWZ5IRhiPer+m24mbLHpVC5O28kTsCRxV7TSRjacGoZaNny0iXrWffOJFOB7VPdF2X5TyBWeWcIQ4rna1Nk7ELlSwG4ZqGaNl5/lVMytIRgkEVehlLpiQ5rpsZCAkR474pkcZJzjipVQFjzxUigAYFACDIAHWq0wYPnBIzVpsAVGJVLBSuRmgRHj5c1PBcyRqFU8ZpHQBeKiHXg81LGWHDSMGbtSEZXHQ00TBVCk5oaRSpxT6CuI8jcKT0qGQkUhbL5oc7mAx3qUirjC7KQcHFBmyOnNaENsDHhhmopLQBjtAxTApiXnkGnBx3FWPJH8SilW2BOeMUkILQb2yB0rfsYlOHbgisyzgAfaB1ratrSSQEDoaUnoNFk3Fk0DR3Ee9sZUgZIrFkQyOUEZA7EjGK6a10q0tGE9xMDx90kc1na1qtpdQmO3hEbg53AYzXO3qaI5+5Ai+Rjn6VWwCflFTlWLFyCx61A02GK7Sp9cVvHYllhZo4kweW+nSqLyF5CSeT0qRB5jbR1NE2lXseJTESnXI9Kski6daY0hLbefSnk5O0gg47ihAoILdqpITJYwY1zjg1GzB3+UcUSzb/lU8CiIFWDYzSAuWmVXJ4OavLIzAZJqkpJ4AwKsJHIVyucCoauNEwmCtt71Mspxnio2swkAnY5BrRSC2GmNNgM4HA71FkiiCPzJOin8BxWlCqxQ+Y0KyY6gnpUel3VobYoCwk7ADimpJLcI8ccbhwe4OCKhjQ62ma8D+ZbmOHnDgE/jUU2lvGgZyDGTwxNdPpeq240lrSeyIcLgAKSDXO6hJMkH2dnKoTkIeMVLdmUtjnNTtpI2L5GB1waoRytwyuwHTFaepSkwBdxJ6HPesoNgcCtk9CGW4WJYDJPsatfZJpnBX5QfesoSvHKGU9DVx7+cqMMQcdjTEXGsmVSGmA9siqU1pGSVLgmoJGaQ7nYknvUeCO9WkSROsltJtY5XsfSn5JAZTyPSnE7vlY5qA7oZQACQfSmMsw3D52mQg1OJXHfJ6ZqoSkgBAww9qcJWi4YE+9SwLovWhOWGRTjqqlcKvWqYJmUYXjvU8UMA+/ge1TYobJdibIA5PGK07K1t4oRLLgnHeqQNvG2Y1BaiOQyOPNOATjFAEkt5ElwRHEW5wMA1MYp7hQSAin0PNODQWyBtoAPcdTUEmqrGCE5J71IGffRywzBGOR6060Igm8wDgjmoL25a5cMx5pkUvGD1q0tBM05r8yHaq5J71GLYj94XwTyRnpUEckcYBOCxPFJdG4iQyOCUI4NKwy1/aAgfYTuUdc04XttMDhQDWKiG5BAPIp0e+Dkqc/SnYRuiNdm+PBHcGq7DD5x0qPT5WmBGSO+DVua3kKCRBkZwcdRUNDQ2ORlcbWI+narkOqXFk2VfcD1JPSoH0+cWZuFOcdgeaqLbSSQFievb0oGGosb67F2TkkjNWgT5asT0FVooSpCMePWrQj2YLHK0MAjUsxkYYx0JpIwb258odun1p1zL5mI4hge1Pt4GtisqHJzmkwC4t5LKUwtwRyD6im+YSODk1u31mNV06K4h/18a4Yetc4AwYqV2uDgilcZP5xxSNMAhB5zUJkB+XHNRvkjiqQjSs51hRg2Du9a2dM8Rf2VbhEbJ/lXMyKTFGynj2poBY0MR10fi6cXBuIzjJ6A1Ffa3/AGk/mOoDgda52MYAJPFSRtlxgk89KycdSkzpYHWCyN1PknHyDrmsQyGWYzScBjmrUl7LJaiNk+VeBms+V2YhR9KdhjpZQxIHAHSq7Nk4PAqURluoqWG2SRjv4ArRCbIYox25rZ0fTpZZRIFwAahtrSHB2nOOa6PT5xFbooUA45qnKyIsLHO+lzvNCO3zD1rB1DxEbm7LliOelac13vvXVjkEYFcld2xOrtGAdpPNYJXdy72RuWgivVLMw3HkZPeuh0YW1y4+1WSBlHDnOa5kaSrW++2uGWZOSAOPzp1pPrkkghikJU5BJOMCqaBGtK0bajdeaw8uPIX3ArC1C1gubN1jwJJBwK0ZIorRCl2xZs5JxnJpul20GoamDCD8ozjHFJKw7nFtp8lpcKkuVIIINdRFqMer6eLG7UeanKSd6qeKWWLWYo8AlRggVXSMCYNGePQVondENalu2jNgSso3EcA+tdJ4dkhgRppSGyCSD2rHM1rNDGr8OnOSOtPjPnpI0biMN0GfSpbBIyPFJmk1QsxxFJyo9KqWZW3Rnx0FOvrh7u9KsxYRnaCfSg2z/ZnYAkAURGzLmuZLy+VmJ2g4xV+QgIpA6CspWCXHy85PStUASIOSCeDxWm6JNWEf2jaKIgA0Y7d6wlDXF7JE67XBPB4rV0XUP7KuyywC4HdTn+lP1gQXrjULWIQyFssoGOfxqbWGjGkVYmKyIQQcZxx+dM8pXGQwPpWvHIJ0MF3F8wHccGs+fTHjzJa5K9celNMdiAW7ZIDEZ9O9XEsprURrMcxyHIPUj8KbpCtJOzXX3IhkL6mt6zMGozlJPlIHyJ296behKMqOLygdpBB9T1pMIGLEAHsBWhNJpyymMR5wcHIPFPi0yyu2BjlCHPfArK+pZnhHkG7y2I7HBoVpYceVKyeoHeuht9Ov4VKRGK4QDAVnAFUr7RtQiYytaAg8/Ic807gUo52bmRjnFT2WuSadcB9u9ehB6Yqm0EyMPPgeNM8ttPFTmwEy4t7gMe4JAxRcVjaTxJBJGw8rDnlQAeDTLXVFLmK/JQE5BxziudAaCUZBLLyMc80y+vZb2YPMpDKMc9xVJiaO1mNiYN8MgOcYA61XNsLy3eM8jHBNclY3TwyFlPAHStWLVroS/uASCOg5qyTF1XSvsLNMgJXPOB0qkGEiEowAPvXTSahHMjwzICZByD1BrlxYMLyRIiSMkACmBJBM8bgscgdavyXp8v8AdckjoazDBICRnn0NOti3mFGGD71QjfsZIYbEzsALgHj3Fa58u9tgzKrgjkE9DXIGbEgXJyRwT2q1Hc3MKnaxx0OKzeoGhc6LBIS1sdkhOeO1W/OjstO+z3AMk8gwpx0zWdbakYgScknrnir8l5a3FurH/WAcEjoaRdyKaNdM0+OMkGWYZY/WqdtCDHIqAehJpsyyXd38zkgdM1KTDaIVYnJGcAUAYsw2uVJLEnvUsW6NRtPzetRM4nuCQMDPFSGNkBzxnpTQM0Y3swgMjF5McDHeqccDahOVU7CvTHeqsLBGLFcgHk+lXdPdVuhLvwCck1ViWT2qXtk4cIJAp6E1dm1qO4Aju7fYc9snFW7nPniW2bch6ioZrSOVlllXgHJyKlgigiE3hkXPl9h7VFIVub0QR8g1M00kNyywqCMYGTjiqdjKIdRaVjtIOcehoWw2dLpUaxSpHdDbGp4PvS+INlzKqKxZDxn0qmZZby4QowKk4PNX9RltdNsDAy+ZIRnIGcGpGjkryxa1kYKuVz1FVCeMMMH0rdhuI5Ywsgy2Ociob7TFdTJFjPWrQmY7HONp712+i4tvDryMuMjP1rj7ewkmmwRwpGT6V093emDRzAqkIRgHFNiRlwzLPK0gwVJ5qKaN4pxJGCR7Vn2lwbdtp6E9K2YZVkiJHIPamthPccJILyARyYDjoaRpWtiIJSSpHBqhMrJKJIuo54q4kyXsIik+/jj61QiKa1aMiVDkHtRGc5B4JqZJGhzbzDnsfUUkkB2+anOOeKQEYidW3ryO9Xt48sDGTVOO5+QL2zyKuMUMWF4PagBkpEy4I5A6VHbmZmMQJVRTs4UtjkVLbTLM+0jBpFDtqHIXlu9RWk7C88tjgCrEhWHIA59RUCWbBvtQOcnpUMZav0WRAVIzVDJLBCatyxiOMSM3J7VUHzMWHXNNAyyJfL2oAM+tWJAJ4Nw4IqlHGz5du3SpkkIQr+tO4iEySOuwNgirMcRK4Y5yOapOJBJuUYGaspP8oyeatMlkFzpqW4MoGQeafp8wYbc9KtmUSxBWHy+9ZTA2s+5DlSc8UmrgXbzaTk/jWdkLMCvIou7kyMNp4qCMsWzjis0mM0nKFcqMA06wby9QgOMjzBn6ZpsIEkfAzip7aNVbeeoPFWgPcrWRZbWN0IIKjGPpU1eVWXji80+MQBQ6LwMnpVs/ES7ZcrGAfqasVj0rFFeXv4+1Nj8p2/jVdvG2rnIM7DPoaLiser7lHcfnSGRB/Go+pFeQSeKtUcEfaXH41WfxFqcv3rqT86AsezNcwL1mjH/AhUT6lZx53XEfH+0K8Xk1W9kOWmY/U0xr2Rx8xJP1oA9jfXtNTg3K/gRUMnifSo+WuPyGa8e81iclifqaTzMtgtn8aGwR64/jHSVOBKT+FQt4100ZwxP4V5UWIXJbA9qRZg5GGJ+tK5Vj06Tx3ZqcKhP1BqtJ8QIhwsIJ98154ZvLHPNNFyDzjFS2CR37+P5DnbAv5moW8e3J6RKPoTXEpMC3IFHnAHGPyouOx2DeOr4/dUD8aQ+M791OJMHtg1yAmbPQ49MUplYjAU/lSc7FKNzppvF2qHpMQPY1AfFOqMOblvzrnwZCfuMfwNSCO4PIibH0NQ6hfIaz69qEmcztz15qB9TumB3SsfxqqkF05wIsfU1N/Zl46gEKAenNJVLslwsdr4EmeZZmZyR2B7Vs+JGYaeyocOfu/WuZ8NLdaMpLgbG4JzWzrtxDd2Xnw3HzxgFQMda64JuxhLRMwbcrGnl6yzAHocZBpsOitezGTTWAjB4BIGadZhtWTy9ZYqi/dOM065V9KZF0m4Lo3JGQMV1LRHPfU2dJ09LZjBeYMqjrnNb6IIl+XGK5/R411EGW4kImAGRmtxVMA5bIrza29zuhqrD9yS5B4NISYgMDIqMlZDkcE1ISY1AbmuS5drDSqScg80DdGeeRSFQ3KHFCs+4BhkUr6jLycqCPSnU1MbeKdXdT+E5nuNYfKRVNriOOPBOKunpWTeQCRiD2om7I1pJN2ZwXjSRJNTLJyMda5EH98TXZeLoY4bhAvORzXGyYE/HSs07mlRJPQskZAaoLobl9BUoZjgY4pl2P3XFNmZPZBhbHioIsG9IbpmptMkYwEE5xVeTDXhxxk0gJ9YTbbgLyMVY0VNtqCDnI5qrf7ktxu5qxopb7Pk9O1QxlPUhm+XHGTWhcyFbNBjIwM1nagwk1FFXjnFacy+VbqHGRSWw2Z8rf6OSRiotNIO4DrnirlxCstqSuBWZYExXBXPemJjphKuoDccnPFdRbFnsdsgzgd65y8bFwjHGQea6W0KzWAwecdql7B1OaceXfkLyM5pmp/cyKfISt+wPUmo9QU7CTVRGxmkc5JPIqbVSzLtPQVV0w4fA6Vf1OMG23DrimxIpRxK1mTjoKfp5GwpUMTOLfaoJGKfYghixPfFV0JIdQQq59M8VYswDBUWonKmnWDZjxSQyC9Hzj0FacMKvYA5zkVSvlUITirFpK32LbntTW4Mwcbb4j0Ndfpk+YQrdOlchIcXhPfNb9hM6QAlTVS2JW5LrEQIJHequi2yyOWYdDxUl5c+bGQaj0e5MU+zGQTWUS2a9xGYgQOhrnL4Zul9MjNdbJ5c8ZPqK5fUlEdyM8jPNLqPodLp7eVbqY+mMVkeI3EkYZhya2dNMUluAh4AHFYviSPYC3YdqpaMnoZWmuQ4JHA6V0QmElue3HSue00F1xjitclkjx6CrkJGHcjF0cetaOnyEKBnGKz5xm7Ge5rYht1EIZRg4qegPcfeSN5fHPFYJJ88kjkGtOYy4IwcdqypCRcDjkmhDb0O28OSeXAA561vyFSpdcHHasDRoTJbqTwSBW5BatGCWORjpWVTRhEyryUR5k2EEdCB0qrN4tvhbm2di0ZGOTWxdxCSJgyjGODXOyWIIYEcZrqpO8TKa1ORuQDeOy8gnNWbGZY2AbioLtFiuCq8DNEIJcYGTVNAjoVIkUEcg1VuYTtPGKdZlggDDin3MmRtHaud6M2Wxzn2ZtwxUywtGMN0qwBtG4c4oL7xyMVu2ZoYiMcYqUDFNR9jDIyKtBIp1JBANTcdiIKsikZwaiFtsOT270SIUYjdgjuKekxI2tyOxppiaGSYCHJqozEdKsTKcls5BqoTnimA5Q0p2jrVldNuXTII9etQQny23Yyaui+YcDI4oEVfssocq2Mjg1HIrROAxyalmuZN5Ynr3qFCZHyTmhIZp2kjGAMwyKsiAOm5W59DWakzRjavT0pWuZQu5Tg/Wk0NFi5CRjk/Me1Uy77gFPFNeRpGBY5PrToiGcL6UkgZoWZIweprpNJkbzdrDAPArAto/Lw/bPNask8kUKtBkkc8VMwRZ1rT7m2JkKO0L8ggZxXOzBpBuU5A6+teh6LrB1XR5baeHMijoQea4rV7SLTUdUY+aScrjoDXOtzToZkeorbEoUBqC7u4rlcqgBqmSS5J7mkPDbvSuqK0JbJrZtk4J9RXfWPl3NhtY5yMYrzsuSQR25rq/D2pKFETkYPrTexPUY2mW8l39mZADnrirN54Hljh8+3fzBjJXitSfSDeAywSbJgMgjHNVF1bWNIcJPGZFBwSMnI/CiM1azJafQ43ULR7RwioQwODkdaZESVBGeOua7m6m0nWbd5WUR3AHQjGT+NcwlkzuxAACk/jTbQ0mJHLGyhQOcVct0mlgeONgCfU4qjJD5eGQc9xU0EM83KSFCfSs2ykaVpG00BtbhwAO+atWsVhZEhpGmbHAxnP5VkxwOJwskpLHrzwRWrA0doQyxgketK10DZGbuO0Jkhs8c9cGrNtqN9dE+TGIx3OcV0ESW11pwljCmQjJX3rGhic3ckZIQg9M1CavZja0LcNzqXEYkVHHRgRz9aZ/Z02ouZ7wbpgcE9abPDLbuqPkkngjkfnVqO9miuUjgG8kYcHj8aU7J6ArnJ67YBEkCjDrziuZjZidrDBFd3roaSVpRGVBHJxXFyrlyMcg9auLuhNEUgkX5gMinxSg/e6+lIkzR/K4yKQohO5TzVpCLOR3HFAttwyDwe1VRMVOG5FP+0seFrRbCHyBYiR3qS2CshJIyKqkO53Mfrk0KrB8A8UmMexBlIxg+tSKGVck5FJnGMilbEgAXgVLGKJxCCV6momlMzZPWp4oYVBMrdqp+YouCFPy54pAXrSHM4A4J9as3yqHCpjco5xVEzPwUJBHcVKZFVBIzZY8mnYLli2spLlMyvhR0GaZcRWsCkYBNQNeyyJtjOB0zVKQyB/nYk1Nh3EkI5PQCkTczfKKcAsmN3SpkMSJyDkegq0TcgdCCCeo5rdsZEvLPyZVBAGKyVBuc5+UDueKv2JWNQq4znr61LAzZ4G0+6DRcqT0rSEkc0IZVBJHNSXemPMN/II6Dsaz7UyW9wY5FIBNFymi0sYyWjG09OKmWeWFTtc/N1ApwjHpjNRSIVcA9PWoYIns7+WG5BlyYyeR2q5cx2Ux3wTFN3JXGBWZlQuM5J/SkEYYAlh9c0AaghtBCULbmI646GqZRs7N2QOlQmQKuxevc1NACFznJpFIAgUj1q3bsGO1pMD3ojgV8Mx71p2mn2U64kXBPHApPYXUbaXLWzgROCPQmpb3TbbVl8+2IhuAOR0BP1NF14dhYbreUwt1BFZEsl7p8vlz5PYOpzUXKKdzaXlq22e3IPcqCabDbSXCkYZB6kYrbi1C827pJTKnue1QXdyLjiNAgA+YitE9BMzUhk5jUZUHkmpPIfAwQB9aGmkKiKP5VHU+tLGJHPloSSTTJNfS/Da6hgi85B5TIxWtNpWn2KhY4/MYdSR3rO0rSrnO+Kby3JyTkCtKaxvYfmluy2OTgg1E3YcVcyb0McnGwdgKzQvzGtS9IckbsnHJNZ5QjmpTLY8I+3KDJppmaP5ZYyAR1AJqFr0wnaDnHan/2x5kLRSRBge57VomQy1bSpbsrK2Rnn3FXp9VijVfKY5PXArmhIFAxwD+lXba3acBolDg9Rmhq4jRiuRLcF1bPPelSFb3VhCpKu2OQOargRQ3CRqAGI5HvWnoURXVReyAFU4wTTSsDZt6Xo7QLLFKhJ6lyOtNELWl2Io8iNzknHSumubuOSALBjkDpWf5KkDzRn1rCUmmNI57WrQR3BUjcrcgmpdCNrYwzXCgKQMZ/nTfEcoWe3hjPGDzXNa3c3NjpzLCD5THk/Wqi7jasY+oXxu/EZuH+aPzMfhXYyeHbOayGoaTMJHABeE4HX9a4Szh8yZSeRnIroLa5ns5QLOQqz8ED3rW1kT1J7SPzrp/PiCEHBHYVmalctbXEyROQM4AHaurk042lmJbiUNLKM4yMg1wuoFvtxDnJJxULcons03gMep5Nb2ngNlGAIIxzWLYjgVrwv5Shh1FW9BHP6rpbWGqmTGIXOQKnuL6E6eLdIgJhzvAPNS+Jbs3EceTyD0zWXHIJoxkgEDFOImTWFw8V0rlsH1rpdL8i+1JLW4jYLKeTtOAa5EhlcMDwOa6ex8SvJAgit443QAB84P1qmtBG/c2+k2zy2V3GTMf9VLtPIrHtrd4VmVgApyQSalXUbu9TcIEu5IyeWPQenFZV5fXTOQ+Y1JztHSsupZPY6FcXJvLoSKgj5IyMNVzR9KttQhm3XP2W8j5j6AEfU1QhurpIhGCTGeoHapDp8l3IGMhjx91vp2pNk2LI0+Ge2lnZQJYyQR6+9VbGxF0krA/cOAM1auXEMAgBzMxwSPT1rQ0nw7JqVm7WF20EkYzIOBvOPfrQM19I8OwyaGbqScwzKCTjByax4rzxDpyuykzW+SRvOOB+FPsG1NovsksrbFJ+XscVeuL6WZ4tOVQSpGQDnPtUtjSJIPE0U1sItX0xZISMHAJP5Csa5j8NmcvbxzRBjkfuiMV3mh6NBApadBJI45BGQBV280bTHgfzLGIjB7VnKpYa7Hks1nCrhorrnGFzjpVG7guAhY7ZQTjORXU6ho+nxlmEAGRxgdK5K/jkgnJt5DtzgKK1pyugasxtnp9xc3SQLHgyHA9BXZzWOneDLD9+VuNRkHAPO3PuKyrHSda063iv5CMSDKZPI/CsvWnupbkS3BMlxIcKT1rXmIsUZHknuGIUmRySSe2asQr/AGXIs04ySMgetXEjSxgSOQAyydT6VDexi+kihBztOAapEmdIGubppIl4Y5wO1a/9jwmxSZhhxyTiksITbNLGy8gYzViPUTJZmxaPnPJPWmxDDpmn3VnucIjEZAB5zWNPBd6ZIDuMkZ6Ct2OxtYITcTElgc+uKjmj+0x7owWTPGRg1IzGe7glULJHsbGc4NCHLBQcgdK1bi0tRZ+XKg849DiqcGlPHZmWTII6UDCN1iO48uentS6g0UOnEs2Z3P5CoTBLIyxxKS3Un0qldhxcmOVsuvB56UhjrC3UtuYnjpxT7+ZRJs6EDGDUkbmCECMAt65qG8gkucSyKAx6Ec1ZJJbmIWroy5DDpiremWMVxpdxldskYODis5IbiNcDke5q9a6hcW6FGi+QjnGeaYiz4fgujBJ5lweMlRkVZtrm5n8xZogY0OMk9ak02701SGIKnuCMVammt7uRYrVgiE5J6ZNZPctIwtTkMMyMqeWp4GKjktoGtxO3Mh6+9aWrxrc4hIGYxwR3rKtEmmuvIZeAeKpAzQGkXVrCk9tKQrDPUUxJ7mSdhegnAxuPetRJYrmA2McpSSM4IIxjFVtQHkwJDNgg/wAY55pAUZ1izuiAz7VGL5o0IYdBxUsdvHCu4S7s8gcVUvgy4k2EL9OtUIs6TcpJ5kQADSHOTxWrqsKw6EYzIspxnJI4rAtL2BQDJbk8/eAJ4rVuZLC7s8QMVOOVIxQCOVVsr71YgnlhXjpUd1aSwtkDv2rWFiB4eM5HzYzk1SJaILa5WRvmPJNWJLYxuJ4ug5IrCjfChhwa2NPvPOYRSEA9smmKxakmW5jAYYcdD6U2GYwERycg8ZqS8twPmj61Thcu2yTr2z2oALmMw3bFVJRuRjvU8UwdBvXbjirKAogEq5UdD6GmPbibJUjA9KAFjZT05zRDCfOLo2COoFFoECyI3BHTNJbyGGUhuQx49qBloncSpHNP84wqFUcntSLGzOSDyKZKf3iNnkcYqGNDJJtzYZcgiqwZYcle9W7jcCHjxyOQazrgSFwxGQT0oQM0IpGKADkGnAgMS3aqcLOCADwKuygOnTHHWqEQG586TaFAA4NIQquc9M8VDsET/Kx561MD5iY700A6aQmMBegFRKEZCH6npSKSPlaqVzJLDLk9CePpVrUQydGjcgjgnirVoodTTbVWviVIPHTirEVu9pcBXHHY1LQXH2haByGGQaneQBSYxyO1NulEKCQcg0y0IkBkLD6VBZFAGkkZT1Jp0hMbYIIIpXHlXIkXjJzWqbaKdVcqORmq3JMgOx6DNOEpGAQefathLOIdFFPFnEeSgNOwjFMhPRT+VJlueD+Vbwtoh/AKf5EfZBTsBgLHPIcKhwaedPuwen61vLEF+6AKedx6nNOwHPfYbgfeXP1NOWwmJ5XFb2DTWXNFgMj+znZcM1Sw6UgPzOQfXFXWXFIDhhU2GRf2Sp6SHHpig6REo+ZiT6Yq/GQRUgwHGemahgiCPR7TyA2Mt7jpQum2wOdgz9K372O3FmjQAA45x34rLXjGaEUV2tbSFcuoA9TTVmsE4G2p7vTJtTg2QqSR3FRWXgG6uFLSS7fYkVLVzeCVrjlvbBOhGaedatwu3ePYCkl8Ayw/Nuzg9sVu2/grR/sgLRgS4yWI6HFZOxpeyucjc31xI+6FyAOMCnaf9rurtQ8jFQeatJpEvmSAD5VYgY9BW94YtFV2Lw7h7iog1czqJ7IuTwr9iKBiCR1IrFk0e9sYjdbgUIzgEE/lXcS29rcx7WQD2x0qg2klGH7wvGD909MV2QrKKMOS+jOXtBcanGYy5442twKhltptPn8uMbz1OOa7QabYlMLEq564qFNOign81F3EeopyxKYKgrmZo9pPKfPDGMnnBrpI1cDMnIxUQKHBUAH0FTCVgORkVyTqJs2s0rIGVXHy8GmhzHw4yPWm4D8qcGl3bRtfn3rmb1Cw7YrcocU8uBgMMe9R7AOUNI75O1hQnYLXL8eNox0xT6jiGEAHYVJXpU/hRyvcQ9KoyAjewHJq6/3TVUyK6ZJxj1qZlRueeeMsidTtx6VxUpJnBxj2ruvGpEjgrgkHBIOa4WYEShqWxabe5bUgoPWm3Cb4D7UAZiBp5GYT9KGAzRwSGX0pJ023QwO9LpBKzMAepNO1IlLgFeuaQD9QU/YxnrimaLcEIYiOB0NT3JMtj8wwcVBoskWSrLyKhjIdRAS5V165rQdzJaDdzgDBqjrQ8uVGQcE1eh+ayAPHAoQ2QKGW3bPQ9KzICBck981r28iyQsjDgZ5rHkAS9wvTNAC3YYzgnoTz9K6yxhWCyDIxII6VzN2AYCT1GDW1oN280PlscikxdTEumH9p7h0qa+Ae33DrijUofJ1Ej1NMu1Ih9sU4jZS00ZkI9DWjqDEW+zHFZVixW7J7Vs6gFe2DL6U2Sinp7IbdkYDPrUUA2zuo5GTUdmrmNioJp1mGFw27gk1XQBt/Edu7saj0/IJFXL45jI7VRsWw5HvSQMnvWBQiptNXzICGOABUF0mRmpdOIKEZ4prcGY98vk3xXtniunsI1kswAOwrm9UH+lfjXRaLIDbAHsKp6olbmbco8cjBhxk1BaSiOce5rX1OHOWArO0y2Wa4Kt1BrNFvY3IZAY+TjisLWB+9GOec1q3NrLDkKTj1rI1AEqMkkik9xrY09CmcfKMgYp3iSNim4c5GTVjSbdTaKVHIHNQ60ZGgKsCCBiqaJRl6FGZCRwOa27q22wn1xWBpDMkp2nBzW7JI7xHJJOKctgW5zVxxcjPXNdFZKJLcc84rnr04us981taVKABnge9JbA9x93CQh4rnpwVuwfQ11d9NGYiBjNcre8XHFJPUGtDs/Dt15qCPuBiuk8pwpZjx2rlfC6+WglIJGBxXSHURMSnTAxWdTccRly2EIJyDWHIfkfOOT0rXmA25JrmNVnkjlZUOMmuilsRPc5nUsG9bHTNO08j7QM9KiucmYlupNLbPsuAe1aMk6ZI1eMbRjjmqkzqX29xwas2sm+LAPUVBNbBJPM6+tc8lqaR2MOO5WM4kU4PoKU3KO/yjANP8yONTuUNnpmqxmiVj8tbkouw7GPzdKbIrRtmM8VXE2F3L17U9bkHg8UrAmSllK/OeaaoDMBnr0qGaQYJ7VBHMFlGTwO9MGakllPHGGA3KaqmFWO0gqR7Vai1VoMIDvSrQnsbpT5gCue+KBGS0TIRjkUqjKnnmrE8aq+2I5HrVUgwyHJ/ClcdiCYsGweg6U2GcRvhhwallIlwBwai8kg56iqQMtNImAQajaUfWo1jz26UOB2HNJghTJmp7MEtk+tVAMHmrlgNz/jQI6XS1ilcQS4AYcE1bNvNpcu4qJbcn68fhWUhICleCPSug0/VIGhEF0OoxyKxmWh48T28Kj+z7cJIeoIIrnNauZLu4kuJVxI3JHpXT31hp0NuLiKENv6MgyQfoK5XUWMjsxJIHByMHisVuX0OfIJcn3pxKqpJ5NPQqwIJ71Wk4cgHIrrjsZMASzZ6VdsnKOMMQc1TjXJq3HF91gcEnFN7COw03ULyGIN5fnRjkjPIH4Vpx38d++YZCQOqOMYxSaHbhLAPEwLfzqtLDA2pqAogcnDMO+axtd2K6Dr7TtOm5ktxG/Z0GTmsWa0FvIFjlZkI7jmuxfw1ex4liuTNGeoyDisnVdNe2jMix7nA5yKtwa3JTOanVY5AMnBGTmgTKuDGcEelPmmi1DaPLMbjjpUNzZSWzK6AtGRkn0qGy0KzMzB84IrQtrqORcSnDD9azkbK07ywHDEfShMbR0NiWicTW8pCk4K+tXtS0eS5UXVs5yeuKz9MgJjDnp6V0+nHy0wOQeorKWjuNGVYpqAQJOBLH33HkfhU1jAReSc/N0J9q07m084Fom8pj1I71FFAlsNoYs56k1m5NjtYwNZkk8x7eQ5jGMVxOpQtb3HmKMox59q9C123DJ5g55rkb6HzFdG7jitqbJkYMjrIOBVc7lOAeKldTGxVhjBxUJb5sEV0IgXeehH405ZM9F5qSCPzX244qWS0aNxjv0piIMMxy1SqNoAoKmP7wp2FK5zSKHkAAE9BUTTKOFFISSNppmFXtQAjsWByTUQTbyKlPzD6U0EAnNFgJIZBwCKWXjJByDULEHpxTdxIwTTJJUkwuM4Bok2gYzkmo+COlGec96AJBCypuJGM+tXLae1gjBkjDtjoRVNZGPDHgdqC6g5xQBPO7TtmNQqEdBTrNZC2AcFeSKqid87c4GasRStG4kUEjvipYG6uoGSFI5YyNvQgE1Fcwx3Sb4h+8HTiq66mrEDpnsaljn8pyw4BrNuxaH2zbyIpSBIB1z1pZ7eQLjg47iqzwGacSh8Gr0EcsSgynzF/OgYmnWtjM/lTthj3NPvNFET5hlBjPUgimy28MiZUFSehxVZpbqEbBISnvUtjsPa0jRPkyT34pgUpjacg1LY3awzEzgEY+tRzlftBaI/uycgUAW4GJwDwBWlaSIjcmsmM4UGpPtIiG4UnqM25r4AADkVGbi0aIrKoIPUGsVHnuELKcA+9NCpG4Mrk880KIXJb1VjhP2aQ7c8r2Aqos5mjCqu0DjjvWtHqWlRQGM2wYkYyQayJCnmFohhCeBinYQ6GNpJAijgnFb9rZ2lugJcbu9YEM5hy3r3qVbyLO6Ukn0xmqJsdjp8cM7fu8t+HSpb6IQqVxwRzWLYeJILSDZbx4cjqQRzVSbxLPNKyzgkHofSsWm2Ui+bJXyc5zWPqLC2yo61G+uTlisS4HbmqcjS3LFpj15601FjbGKCcu/WoYXMhfPQHiluZggKKelN0+QeaQ3APTNbJEsewPTGBVmxvJ7TIiJHsKSVAMk1PpAhN2BKPlJx0piY+zSS8vDLJkHHBPrXQWIeMbCcY61m38kdo/7jgHoRV3TnaaEO3BJ5oZLOo0osfvHIq/eIUtzIvbrVDTSAgx61d1KbFoVH8XFc00VF6nJ3Qa7m8xjwnQVBr3lr4eMcgGWGQa0ZIwkRK+lcj4j1Tz5Y7WMkqhw31p0y2zGsjLFcRtk8EcV6GdCSbT01fTIxJIB86D1ribeDzZk8sZIrr/AA/qt/oUxABa3fhkPSt5uyIW5lGa9ubxRcbgQeEI6Vzmqk/2u4xyDyDXoN6Q2otMQF53k+vtXA6kwm1q4mA+VjkYrGL1KexdsASgY8VekkBQgdaoWMmUAq5ptnLqT3CRsA0YyQTitGJGFqeJLtVJyBVWSNonG5SAehqe9UreSRuCCpxzWvp8lvcWIt7iBZCpyGPUCqWiEzFgcSZjJ5wQPc1JZRBbsW12xjSQ4Dj3q3JbQW8xdY+h446VR1GcyCN2JJUYFUmKx2uj6UunNJbR6gzySoXQrgk/X0qi+j31zby3LSBxCSXRmAIqvZNHbWsV1b3DR3RABwOg+tIbu8kuXWN3Jk+8R0J9zWTRSJ7SO6Ni11EF8nHILYP5VOiyXkIZbghAM44wDVeOxuYhmWXZGo+6DkYqMDKGG1Zgh+ZiB2HWkBLZxX13NM9vB9oC/Lyea6LStQiWwaMlrW/g4wB9786Xwr9mj06aa1vfIuouWU4Ab86oSGfU9bM4jw8eQz/3uKmT6DRtyTiLS3vJVCNtJPuap6FDKkh1SQYByRnvUDXq3mpRabcc25OGPofWtnWrm0s4orO0cPCFxxWTbQzqNEn+0RvIP4sHNO1jUI7aLyiQXfjHtXH2fid7S0+ywjBbofSqx1GWKU3F65mOc4PNZSg2NWvdjPGN9HaaZGsP+ukPORjArmtJELXscl2cxj5jn1qXxJey6tIJ1UJHGMYzWdbAvAA2duK6KSsrBLVnewagdZtJbuWQQ2tscRpnrjpwawdQkhv9Rt7tECxw9Rjg1jxPdTTJbBiIieVHStXG5vs8QJCjHFX1EV9VVbmdTDwBzgUyG0eBfPZThea1EtIYYTJPxJ2FQSzvPGIwuIxxj1rRMhoz474z3m0IcsemDip7mAi5EkfBPBAq3Db+WA6JyBUX2lReeUykEjgkVdyCG+JSCMFTyckinWkrRlmblCOM1ZDEuRIN8Z4APanC2glQxKSo7YHSlcaKRZHuFknweeBV/UGWa3BgAEa9R61SnsSEJYklTwT3pkcsskYjKkKOvvTYEloRbM854GDXKXSmeWa5zjLE10sz/aVaJRiNBj61zUzOjGEghN2PwoSKuQR3BIHzdKuC/wAlVfJA6U29sY47RZoBgZ54qnCJZFzGuQOtWQa8N4jnaQOelXbSSKW8jhYkAnHTiufMhjYDYcjvV+K4UeXIxxxx7VLGjrLzSLJ18vaN3HI5zWXc6PNbITbyliOQDxVWHVLiKXzQ29e2TV6PXVmcMw2EDB96z3ZRkfa7uBiLiNsDpgE4q3pk8Ul0sofac854rSmu7S5jzkZPXIqodJtXJaLgn0qhM07mygnuRPaFRJIAGII/OqmsWjWlukc53jsevWqr2N3bHdaynI6CoZ7+6khe3vFZiOhPOKmwyva25NyDuAQdQTU2tXqTRrbxgALxxVGMlMs2SAOQRxSDbcTptUKCQOKvoI6fQNKSTTBJIAR6GsXUIlgvn8gYVeMCu0sYY4NNEQJGBjPrXIXKMt/Nv5APH0qL62AqTTLNGFPLZAxW7fQrH4TAxyRkisGYQm5QxdSeRium1CRP7JSI9CAKpsEefRkkAYOBUy7lYMvBHQ1cubFoyWjGRmqxJUYIq0yWjTtNSVwI5+vYmppYFlOYyATzkVhkgjpg1r6Cr3N2I2JKqM0wNG2laPFvcjII5J70kiCxm8yMboG7elXLqBZ0KggMOmO1UYpJYibecZXOATU3CwsloZP3sR4PXFV4dzXJjYcg8VcDNasQpzG36GonjYObiI5yeaEBKBL5hUcAdaJ48KXzhx29aZDcsWJbrmnSBmk3seD0FDGhhlDKARg4qukjCXEnIHSrMsZC5Aqu0eE3Ht0xQDGkkTFozwe1aEcqmHB5OKoW4EkpQAjJ6kVO0ZglGaLghtxEwIIHBohdQSMdKvOqyQZXk4rPjG1iWGKaYMSX5n3L2602aMXMO3+IUpbD/L070502gSJ1PUVSJLNhCLZACOcVoMi3KgMOfWs2GQkjcavKxQZVuKpsDP1NWhQKTlfSqtghLFiMDtU+pSmSYA8ipYYwiAqO1Q0VcbOMEZrXs8GBAD0FZNzghWJ6Yq9p8gGBninElmiFpwWnAU8CqER7acFzT9tOC0wIwtLtqQClx7UARFKaVqfbSFeKAKbLULDDZq4ydarSCpGSQvUzHOCKoCQo3tVkS5j461mykbGw/YlJ5wKpkHNS20rvahW6YoZMCktCjZ8OTMjFMZBFdH5WRvU4PpXL+HZ40uGjcjcRxXSvIIl3mQKBzyRWU52NUnZWGOzZIcfjWdq7OlmzIcdsVOmtWt1KYUO5h3xxWZqEzXV3FboSQW5FcU5N7G8E1q9CTSrMSW4Zx15NbcESW6bY0AFRW8SwwqoGMCntI4Py8imm0iJK70JSFY+hNIQ8YyTuHpTPMU8EYY0Izry5yKdybMdgScj5TQGMZwwyKRsSfdODSoWTgjcKXMxdBdkRJI4NClwcHp6011RmyODShyFwwyKEO2g5ocfMjc1Fu/vr+NAJByrHA7VLvDLiQYoYarcRc5yh49KeXBIDgZqNUz/q24oIIOG5PrSV7ismy7AMJjOamqvb/KvLZz61PkV6VJ+6kcslqBGRWHrR8qJtuQSOorczms3V4DcQGNRliOtW1ccXY8pv5ppXIkckZ6Gse6GGFdbqfh27tkaZ0+X1zXJ3xAYDuDWbVix0ZJhFTqoMJO7nHSq8JzFUoOUIzzQBBp8pS6IPAzVnUACyt71Rgz9tAPTNX9QCrGoHWkwLIQTWRHQgVm6UVW8YHrkir8JJsyyntWTaEi9Ld81HUfQtawHjmVjyvatCMCXTgRwcVnatNuCj0q7YsDYjnkimhMgtgHiMZOCKoNH5d2Q3PNXYsByV696ozl/teW9aQyxeRgx7s47VoaRGY4N0XJxVK7ANsMnGeaveGpFKlWxgcUMChqsjSXIZhgjiiY77bn0q1r8aQ3IAxycjFU5Ub7PuB4xSQ2ZtmAbsg+ta92GFuRjjFY9scXZ9q2p5Q1ttPYVTJRnadK0bOo6ZNJ5hF4zD1otIHkdmQZFNKMl1huDmmtg6i3e5kzVW0BEtaM4AjrMhcpc496S3Bl25+4RSaZ82VFLcAmPOe1RWL7ScVS3BlPV1K3FX9HuCoC844rO1Vy0uT2rV0OGOWAMxwwq+hPUvXkg8k571ladKYr04HereoLKMgdBWfZ5+1++axvqW9jqmYTQ/N1rntVAQ8etbm4pCOOMVj6ogdSxqHuNbGnoF2oQIcYI4q14hhzb+Yo4xyaxtGt5ExJn5e1bGo6lG9mYWU8jnitJPYlHJWW4zkIcc9a3zMsUGHOTisWwCrcvjoTxWvLErplh2pt6AtzAviTcAjpnmtzT4Q8ABGCRWNfqBL8vTNbOk3AaIA9QMCjoD3GSxSoxDdKx74YmDDrmunuIWZdx6EcVzmoDEv41MXqU9jrvDA3WaZ6mts2cYcv3Ncl4bvniZIweCMV3UaCSISEcH1qaqFEzJgm3GOfpXOanbkyFmBxXRXcywydM/Ss65kMjlivBrooaoyqOzOEvhtmORjmoUPzA1oa/GFuCQMZNZkfUe9WxI1rG5dWC54NakpLRdOorKsYiXBIOK1Z5kSIDI4FYVNzWJyrB/Qke9MMeeatl8qQQKhwAS3atiBgYoNuMD2pRzQSGfpilIHHFAAEaQYHSmmFehqwnmxrwnHrUZLMckUAJEVjf5hkVZMluRwMGqUhxjFEZ74zQBdjKFvlbB96hnkJYgnJHemEhlKgYPrUBYhuTmgBSQGzmnqWIyBnHWoScmpoZDGQwGfamgJFkC8EYNIcE5p5eOQcjBqIxgZwaQwMW7vV2xTY+D+FUgWU1bs38yULnHNAjahIRx5owD0NWZolddy88cEU+1hivlWGXAI4BrY0zSBZTBbkb4T3HOBWMikHhsxOpillMYxwCMAH8axfEsC288yADJHbpXVSTaIs3lNb4ycggEkVyviQKLx44yXHqRzisOpp0OJw8bEnoTThzyallYElSOc00AbM12x2Muo5SAvvThIxxg9KYMFfenoAvNNiOq0DVWZPs/mYYdATWrc2zzENMCCe4Gce9cLbSGO4V0bDA8Yr0HS47vVrBSLhopUXGOMH8TWTVndDXYLO71zS0xDcGeHsCwzj6Us3iG7nP7206jnINVvOu7G4ENxCobOAyHOamluzHhpGkUnn7tF20FkjCklhivmmlhIjc9ADxWrAIbmF44uYyMjNXWktJosSRRvkdSapxm3s2xFhVzwAe1ZO5SMK7tza3AA+6TkGljK7hnkZqzqIEqMV52HI+lUY23AdjSTsU0dJYyp5QCntWzaTHHHUVx9pcGJgCeAa6KymywIPBpS1EbnnHA47VA7AnPc07I8rjrVRmw5yawtqUFx5TKVZs54xXO6hYgNx26VsuhYk5/CoblPMjBYcitouxDOMvrLzVJAxIP1rFYGNyrjBFdpdQZJ45HesO+08TZIGHHf1raMriZmRyFRleDTxdMOpyagEZUlGyCOuaMc8VruSSyTGRcHpUQcjvTiPlqMimUSNIT9abkk9KjLAHmneeSoAX8aaJHA460+OLzm2hse9QZLHmpFbaODikBEx2SFfTigHn1psmS+e5pUJX+GgB46U0ZHWlB7nilwDzQAgJJxinMMLkinAhecU1mMmOOlADACW9zWnYhkjyVBGec1norFxgVpQuQuzdgdTQBYktLabDIQhHcUbSAEPOO9EUS7tpb5TzmpHHlthTketYS3LQwghOOtPtr6W2bB+ZT1Bppdt2R3qvcyLCmSM5oWo2bAnhnUYYKfSiS0BQkygYGeornDct95c57Ckj1C4LgSMdlOwXNH1B65xT88j0xUW5Tgg5zTycYqWhkyOQuO1I5G0g0i/cBqNm60DHC5lVQqsQKGZmHJzUK8tUgqibihgBjFOwxwNpPtimDG4fWte1aJoQchcDk55NAjJlBC4YYB7UAqkWSMk1YvzG77UO4+tV5VCx4PXFIoWCQFwCeKqXs0tvcEbsrjIHtSxEKSxOO4qGYPcMGbr0q0kTcmXUI+CAc49Ka18zHapPNRrZtjgU4W5j+8vJ71SSFcbPGGIYPnI5FSw205iD9gcgmgQgds1M9w8cflbvk9KGBHHeMWMUg5HGauQSeWwIwe9UNjOpYIABzmp7Rgwz1osI0Hla5ZVYYGa3LB/LCqOAKwoyAwx1zWxbN8wIqbCZ09nPsQHPU1LdzGRduc1lwyHYOanjkLnms5x0HF6jJiBEQe/Fcf4n0+OAxXESgFj82K7G5AKiuU8VXKu0dsCCQRmohuavYg0Aj7Yme/Su+LWVpZFrwAnqB615xp8phukPQA16LpthHrduJbpAQi4Ga1qbELcwTcjVZ5VZvKQDKgd646XAvZlHQHFehR6EtxfSm2QJHEDk9BXAX0Yi1e5QHIEh5FZR3Kew+CTy8H0rT0w+Xex3EcxjLD94PWs6GIyRNt6gVNbMBGgkjO9TgHHUVqySrrqtJqb3QU+W54PpV3wnarqF40JcqBycDtXQDTNP1DTBIzmOVhgoV4z9a5zR7s+GvExaUExqeMjgii+gWO4m8I21zZkq+1gMg4GTj1rzrWLCSOQqE4U4yORXtMSWusWH221dFaVcBARnOPSuAm0m4tL59K1EEeYS0cp6EE9M9Kw53ezLsrHM6dKJYSrcMBgfStjT9RSwgmga2WbzehOcp9Kp6zoT6ZKJbQk+oA4pkF4qxB5oiHHGMHmtbpomzNaG4t28uK8mdYiCGYDOTXR+HbLTLZpJFjF0hBG3GSR9BXJz3ltf6eYYrfE2ehBBpNFvtR0W93WoILDAGeKQHVXvhOOfUhcWkRt7XAJ4xjv3qOe5S2hFvY5eQEgkDk1Il/wCKdXU27bY4ZOpMmAB+IqW0k0/RFKxxG7ve5wSAfqKhoaZc0jQIEQXF7GGmk5IPv1rO8ZeG5tNZb/Ti8kJALw44A9u9Emp6/I32kWJMSEHHPI/Kux0TX7HWrcQn5JwMPG4x+WetZt2Y7nky3zKVdCfXHcVYGoNOPnHQV02veB2k1J5tOURI/OBwM1jDwze2zlbp0j9twq1JbA0YUnmSyGMMdpPQVatbYjEG3GO9ag02GIl9uFB5cjGakRFZ9sLKzHvkVUQY2GBbaMxxx7p5OAcdBWrp9jFpVm1xOA8xHFP0/T2Yl5ZVAHJ5GaqXd80sjW6jIBwB61MmJIybg3F3eFucE8LW9pfh6S7h3ngDqKistPA/0iVvLftW/pl0YCfMlBB68iqU7ITRHDocUalSuT64rM1TQVh3N5fKgkNiuuVlK7lwR6isvXb8iyZGwOCBWbqtsFE86gmuLssVcLsJBBOOlWrW+WSQxAhWHGc1hvHNFcuVZlBJIIHBpQzI3mMhA/vVupaDsdNNDOykIodT3zUAhZkKKQD3wazI9YuIojHHKQpHT0qxp9wseXllJzzzVpktEklrIvyhQB6g9azr+xUqOMEHNbYvLeU/LJwKYUguARkMTVJisc9dAx2yxEZU+lWtP0+O2i81QCrjkUrwmOVo5OR1Galtt5hMZbCjpTuIzTaMLokruQnpWnJp1mqxh4hlh6U/T4suzOxLDoKd5/n34WQfKnAqQKM2lLgtbMQo7AVnGGYSFQhIHU+ldKGELssYyJDx7ClaOKygcZBeU/lmixRzIYFsZIA64qeG+nhk/duSBzg8YrXGlW6WpncfPkkDHWpZtChuLXzFIRiOBkUXEV7fWFCFmOG9uamhubW+yHAzg8msKe0mtCcx5X1qKNnB3E7VHpQBNqdwYXMCrlSeCPSq9hKqTqZAQAfSleQSyZIyBwK2LOwhu7PgAOhz0qugje/tC0ubZRFcFNoxg8Zrm70Sm9Y7gU6Zz1FaMekQXCGQIVKDB+tZt3EY2KNISegzWa3KKEZj+3Abjwea6LV5IpdPQQsCdo4HrXO2s1vHP/pEZOOCQM1rRSWsuVt1IJ6ZGKpiRRjuTGgjlXHGAadJp8c0BlDYOMgVK1t5zGOUAMDgGoH820+UnIFCYjKmjkicqwxjoa6HwxBtLTeoqlcPHMiBhgk1raMVhRoDkAAkGqb0AyZNQltdWkJYlN3I9q2gYb2IMpBzz9K5rVBs1KVc5Gc5rS0fctjJP2HIH0qQZccGPMb9OxNMINsdq/Mjd/SpyVv7TcvDEc1QhmaFjDMM+hNUgJ5IDKm6E8jqKZHI3CuORxVi2zG29eQeopbmLzJRJCMY6igAIJPzE496gAEjkZ4HanzXJYAFCCOtUwJY281TkE9KYMupGN4wACOadLMN2HBOO+KjRiVEgHPpUomXb+9TJPt0qGCGwzAuQDgGoroA52jr1NKFAbjpTZH2tgYI9aEUyuMjtT4pFV8sePSpCBsyBVcAbsmtLkFmRDjejfKefpUkU4SM7iarpnJUN8vWpfKDRHPWmmIZbgXVwxPIB4q7GNrFWGBVHTwY7vJ6VuSxLKm4cECh7AYt3kSjByM9KtQSBWQgcms2RpHuCMZwcVfh+8gI5FStCmdGoyg9xTgKanKL9BUoHFaIhgopQKUClxTEJigCnAUoFADcUhFSYpCKAIGHFVZV4NXSM1BKtJjTM2TjmmpPhgpNPnGBVA5M6gHvWbLR1tihe2B9RUjphTT9PhYWY9MCnyJ8pqHsMxTdyWF2ZV5Pai41m91ZBEZCgzgDNM1BSJDWesgiO4dRXFNts7IOyOhWNtIsjKrgyEDHPJrb8N280yG+uRl2GRn3rltIhbVLgG5kIjTse9egWcZhgEcRDIAMYojC5Dk2SvjPzDFNww+50qXynbhhSi3kHA/nWnsWLmVhgC45Az60gDDnORTzbHOWYD8aUW4J/wBYPpkU/YsOZdxmd4xjafWnqSgwDmnCBScFxj6inLHCh5kX8SKpUGS5IrugY56GgBgMEZFWSbQHJkjz7sKY15ZR5DTR8ehFUqFhe1VrEGznOMGnKcnDDIpW1PTVyTOv5iom1zSkzmYcego9gDqX6E/l5+7kfSgK3QjPvVNvE+lJ0lOPpUTeLdO/5Z7nPspqlRRPO+xqCOTOQKkHnZwVA/GsF/G1kgOYnBHYqRVZvH1sPuwk/ga1jCxDk2dbHu289aUoCckc1xTfEBSSFtx+tNbx7JjiAfmauxNmdbqNkt5ZyRMeoOK8N1aMw380WP8AVsRXc3Xje9liKRoEz3B5riNTLSzPMxyznJNS7FJNEVsf3ZNSKQcmobfiM1LGMNxWbArElLsHGBV69O6FSetVJxm4Wrl2AbcH0FIYWkmLcgngis+Jwl6eOpq5Ycoc9Kp3AEd6CPWptqPoXdUVTbhgPmxml02RjbcDoKdeqslru7gU3SGBhII6UxMbFlbhiRxmoLmRWnAGOtWBIDcMB0qldR7bgMO5qRonvdxgyDxirnh+IyRkAkHOarTjdaZPpU3hm4KTkNwAaHsDJNdt5AwZyTg8VXjcG32sOcdK1/EDx/IysDyOM1mvGGi3L6VKYzGjUC/Kr0zWldxnyeOMCs8MI77OOh5rWunD2+cYyKbEtxPD0iAvGw5JPNQ6xF5N+GHINM0Uf6SSDnFS6zJuuFBGMVSAgufmhBA7VlHIuPetgnMX4VkTcXVNCZoMcxc+lU7YsJGAGeasyNm3GPSk0oK0zhsZoQdDM1EEPk1d0ecphc4FN1uMJLxgimaWmQTV9Cept3BaSPcBkCsi2Ij1HB7mtJpzHHtxmsmY4uxJjk1l1Lex2UIjmtwVGeOaw9bTy1IHStLTJlSAFj0FZWuS+YCw5qHuNbFzw8Vlg259sVp32noICxUdKwfDjN521emc12V2AbIg4JAqpbII7nnUZEN+V6AGt4EPbncecVh3MITU9p7nNaWHSPg5GKrdE7MzNRwJD9eK1PD1vvcGQjArKvsnORzmtTQg5TIPHSmtge5v6i8CII42yRXHaoB5gb1PNdDcR4JY8n1rn9VHzA1MdynsaHhpd04c87K7g6qoQQiMggYzg1xfhXaWKkgEHNdmY1JBC596dVaErcqXIJXdtznnmsyeZlI3dK2rmMyRlemK5zUC4YAHJz2q6D0M6qOe11g8pYdM1lR8sB61r6nbyCPew496x4z8wxWz3FHY6iwRTbgFecVWu7eQnIzjNS6fMojCk9hVq4PycdDXPPc1ickJsnkUhfOQKRQG7YxTsA9ua2IITkHIqZHDj3FI0ZK8CoQGVvSgC/5sgXDNx2qJ8YyDnNRLJuUBjzUqJk8GgCCQnOKWE/Ng1NJCDnOMiq+CpzQBaZFP3ahaEdc5qaFlIww/GpwkGODmgDPK4qSIgdakuEQt8vSoo4WLZxxQA8ojH0pANvQ5FKVx1FIVJ4AzQAhYY6VNZA+YT6UyOBn6jFXLeExnJHFFwNe2nEYVh1U5rpbXVi6A78qRyp4FctDGRhguRWnbCCVNrAofUCsJIpG/FYrct9ot8FwQdmeCO9ZOq2Lb5rmRfLyMAdsVraLJBZOIWkJduA2OlUfFJvEcxSnMJ4DA5zWK0ZfQ86uNpncDsajJxU93GY7sqB15qIRPJjaK7IbGfUjBIOR1qZWZkI2nP0qwllgA7cnvxWjaQIo3Ogz702xGKhYSjIIwa9J8O3kZsEAIBxya46S0UyHIGMcfWpLK+uNNfjJjPUVL1GtDpdRjuY7oXMX7wKc49auR+INPuUEV3EUI4OVOKqWOox3KCSNzkdQeKsyG1mAEtrHJ6nPNZ83LoNq427bR2iJj2KccEHmueiUGcpuL5PBNas+naTL8zRNEfZSaqPpkStutrlsjkAgCh2eoJE8tiYodzDgjtWJInk3BXseRXQ287T2/kScsOCaytRtmEZcD54zz9Kxe5qtiBRk1q6fckYRjyOlYsbkkVbt32yDnFVuS0dlbTmRMHqKjmBzmqVjdEMAeh4rWAV1GepqGrMEygSQcjrSNKSCMDkVYkh2sTUG0A4I5pJg0ZlyoOTisyWDJ962LsMGPHBqk6gjjrWsWSzDu7JJxyMMOhrIkt5IXIZSfQ11EkYbrVaSFRnK5rVMRzpz0wfypoRpHAAIB4zW8tpCWJdQKlGnRtjaQM1TZJhnT8DJOeKqmM+YQF4Heunk00xoVYgg9DnpVQ2KIhAIye9K5VjCZSOgNGTjOOK1DGkZIIBqpOqAHb09KpO4mVUXcc+9WY0DKVAyaIgpT5uDmrNsIxKMsAO9MRC1suMFcGmranac9M1euZYs7VOcd6ZHIjEKKQymbYnoKBBKfurWxHEp4IzTltzn5eKVx2MoQSBTxg1GUlVwzEg1ttHhjnr61WniDN0pXCw22ctFjqfWpY5PLyrLkHoT2qumbYnA4PWrSlJEwx5PSoeo0QSu0PzBSQfSq8r+eBuU89q1rQxpkTAEds1WlWIXRKAY64oQ2RW9rFIRkYI7EVM1nayKyn5XUZBx1pSdzZUYx6VdihtbyExk7ZlGQfU1TEZMMJjwO1Sv94UpkC5VgQwOCKRgCuQc1mykiRD8mKhbrT42yKZIDnNAMRRzTs01CAeaecdQKokQHOcUi/e5P4UowMj1pMYINCAtQwguEUDeemaju7K6hfEsfHqOakhZCwLOVcdCBWrDeHZtuZBIvuaGMwksZHGNvB61YjsUUfN1x0q9NfWqZ8sZPoBVGS6kkJKKRQpCsPjsskjdg9qcdMldSDyBVZZp1IbJyKuW+qyR4Vh16n1qrhYpmwnR9qNwex7U5tHlCh2cep5FaX2mGZG4AfsarCOd1IaQkd+aLhYj02OIStBI2Q2BmrOsabaaY8YtDkMMnjHNU41WOUkdB3qW+uBc7CvQACi4kiODls+lalqwIAz3rOhXBOO9aNpH0+tUiWbVvkoMVagGDzVW3yqgDpVvsMHmpmtAjuQ3jERMR1AJFedNPJcX0hmJLhjjPpXosjAyAHp3ridctI7fWi0QADjkVlBamreg6ziEt1GD0Jya9T0NVttPKE4V1yD6V5bZHy7pDXd2Vy1zH5G7AC8DPWrqbER3ItV16S1sm0+xTDuSJJR3H16VxH2ZWuWU8kkkk9zXXRpl3g2EqCTnHSuZuzGL6SLzNjA9RWUdy5bFmzs1GVHG7ipmilsbZ42t45ogSQ+eR+ApHLR2CeUA8mOSDRYySsHgml8syHBUmtZbEodBq8t9p5jFumwHAlBOVI9qg1G1XUolaSPLLxkDJNWRozaUjpHcZD8lARg1vaXa2VjZHVLiQMoGHQ4yD2FRcdibwBovk/wCmJdF2jODCccf1rrdZ0y01mIwXUQ3KcxvjlT6ivJ5vEd94c8RnU7ZSlpdEER5IBFeg6V440nWLdfMn8iYjJzwB+JrKcW9UVF66mRqnh/U7NDCrJeRgZVpGAIA9hXL3ph3xAIpdM7h2BrrfEmsw2ym4tL7zWYYABHFcIAru0jHliSaUG72ZTsWyx3G6jjVXA5INXLKCW6QSquCTwTxiqemGG6uTbzyGOIeg71ua1fW1pp0NnZqMsOWHattjKxZjTU5ALWSY89ApyCPrWnp+nmzfLKAc5JHOareDrpbhCLh/mAwCa1rm6iUnDAms5MpI37K7WSFFXHA6etYvijSLUWjX9sPs9+vMciDkn0qbSZoYXBklAB5xkVla54rtjK9uYllaN8IOSM+tZvUaVmP03xjG+nN/aqmK5iBAGCQxxwc1xUetz6lqzvc7pAzHaOoFal3qUN24W9tIQD0OeQKo21jBFq6pYt5kbjIJGMVSg1qO6NC4tr/W3FumEhUYIB4pg8LGzkGy7O8DnBBxVua/ayjNtA4Axl2B5NYsniJY5vLiJcjqatK4pG9Bp4AK+c8jgdMdTS2+mvaBri4QFz0z2qlpuvrDdxsp+YgAg8Cuh16ZZNN+0NMgGAcBhScWxJnNX1/KWImAVBwADmq9pq1lC/l3Mhw3HAzism+1A3bFIiSQeSaghihZSJQfMA4wM804RBs7e28TixQxNiSFgdjE8j8KwdQ1241G7FurEmQgAZrHuGlitsMCMnjNafhHT0uryS9mJBgHyAc5NHKk7hc6I+GTNAiMwDEDBPUVSu/Cd6lo0X3lHINa8F3fJes9xETb9QScY/Ck1PxfuY2WnwmabGCQDgfiKhvsWkeeyaXcwyMjDDg8g96hkjmVcMCMdvWus+yXjzC6vVw4OcHuKydRRprh3RQFPBGa0jK5LVjFjmZuBx61btrmS3fcr8Drz1p1tYG5uREi7e5J4GKh1KOKO6MUbfKvBI7mtkyC2bwXJMuMMBgVLYlZSY1OSOSKxlkaNS68gcEVLa3Is7kzjqw5FUJo6BYmiPmR9DwafbQoGYyIDk5BHNU7HVoZJSsvCEc5qeS8tkOLeYsfTGKVwsORQbhkUnAPGaWSNMjzVLFT1AzU1sY7tsqMOOoPGasvCYpRJu5xgr2ouFiPyo5lGTyOmapTxSwyjdIdpPAHOKsyMVO4rgdiOaiZjJKGYggDpnpQIZIFnxA/OPUVUvtMiklCRDaoXJAHU1aLYn8wLzUkfmfvHkXGRwaAObtowlw6uvAyK3tCQDztxOc8Cq15YxvH5sRxJ1I9akszNbwq6KCT96hvQDXDTggbQOxIPWud1+N0uA5GATnIrdj1K1K4lDqSOcKay9Ymt7kKqOScjgjBNZrcditoFrHeTESRgjJxxUutWxtJcQAKPar+jxrZyhFwMjOaz/E8h+2KEbg9CKpsCC1mlclpcfXPNS3EPmkFfmA6iqKRyookLZHpmr9hMQ24rweCTTQGZeSQvcKgXbjqMd60rKQldq4YY4JNVZ4I7nVBtwQTzj1q0+iy2oDpKVH1FO4GZq1pJHKZgCQRzWtpcX/FOu46kGoLu5kS08uZc5OM+tadkqr4eKL1IOKOgdTn9L1Q22Y5eATjNa5jiu1B4PofSuYIEblZByDVm1v5bZxg5XuKaBmwEuLdyMkpVhJOhQ8g8inWVyt3GGIwDxzSXFu0Mgki5HcCncCxMI7mAgAB8YrLIa3O1+pPFXEKyAMDgjrUU0LXLbScEdCaBMbFuQh26VIZRIxXbgHqaa4McQjce2aflVjC4z70wIiNvQcVWmHULwT2qeRmHK8+tMLK4ywAb1pWAdECsHznkVE6FlLDipsYh3E5z1pI/nBUcD1pXAgjLEBV7d6txsSMH8aiwsa4XBp0ZIJzTuIWRfKYSKM96tDUFFuRnDY4qEEFSrDr0qhNbMG3AmrWoiexyJz5gyT3rTCR/aEbHA7VU0+0aaEsv3h61PbEi6EcvBzgVL0KRtI4IAB6DpU6ms9d0c5J+6e9XomEn3TnFEZ30E0TgUuKaD2p4rZGewgFKBk0qjJpyjigBMUhFSYoxQFyAiopFzmrRWo3XjpUtDTMm6jwDxWZ0uE471u3MeVPFYs6+XOGHXNQy0ddpRne1BIwhHFWZBxVfRbySW1C7QFAxVyQcVNrlMwNSj+cmqMMEbv+8IArU1NOSawyGM5AJwOa4pK8rHRF+6bYmt0QQ26nf0yBVt9Y1DSLUEHIPQE1Y8NaQJIhcOvPbNN12xe5uPLRDtXjpxXTTptENopDxrqjdAB+NMk8Xaw4IV8Z9DSroUpGBGfyqaPw3Ox4iP5V1cpmUH1/WJPvXBA9jTBq+qHpdOK2V8MXOeY6sR+Fbg8+WAPc0WNE0jnv7T1Qjm6c/jSfbdRP3rlzXUp4TkI5AFSp4RJHzEU7IlyRxzPdS/enekEM7dZHI967pPCSAfM3P4VMnheFerfpU2Rlc4AWz5+Yk09bMk9Ca9AHhu3HXB/CpU0C1X+EflRYfMeetYNs+5irvh/FtfATxB1Jxg13LaHbMuCM/hUD+G7UP5kYww6cUBcj1HQLDU4yFUI5GQwFcZqXhq600ksCyDuOa7qQSQSLtyBVqRop4/KmUMGHINZKeuo7HlK22ScHmnG2OOc12GqeFVVTNZ8nOduMVkDSb0tgxdDVtpK5UVdmVDYGZ9oz75FZWs2/kEqRyK9JtNPiFuRJCAccHvXB+KVxeumMAZxWHPd2NJQsjn7c8FanjUlsCq0IxIRmrMZYOQDVGRDcNi4UHsau3IBtM+orPuyfOUnrmr0rZss9sUgIbHlCF61Bdpi5XPXNSWLGPJHUmo74kzq3vSYLYvzJmx+g5qHSMtuUfSrJOdP59Kq6Odsj+5pDJZrbyZiRzms+ZyZwCOQa0pJH887hxWddkCcMPWkCLNyGFmAB2qTw/GrMQetBO+059KZoRaO5LdQD0pAy1rls0Y3Ak1RhumSDaw7cVr6xciVANuMVmbFeHjGalDM2IiS/DHjJrXvYc24YHt2rElzFdAj1rain32wEnpVpaC6lHRZhHesh6dKua4gWRZB04FZ9igOosR68Ve1rcAgJ44psXUrEt5Xy+lZlznzAx4Oa0YydgHoKp3iYYH3oAmQkwAGoYXMdySmcnrVhSDbjA7VDakG7wRkGmHQi1El1BbrS6U2GxVnWEUICBiqOmhi/y+tX0JN5oVZMg81kyhReordM1qxyBI/m61kXZzcqw6ZrK2pp0Oshso2sgU645rC1JNqsG7VvaZMxgCg5GBWfrcKlWOME9ahrUFsQeGSu4nHJOBW9P54jYBiR6VyeiXZt7vaemeBXdDyprTeOpGelU9hLc4LUDjUQx4zxWjCfMX14rN1gGPUc9s1bs3/d5qo7Ce5BqSAA8VLolyYyF7E1FqLgrjvUWj8vnPQ1SBnVTQeZHuNcxqyYJ9jXSG9xDtx2rn9W5Qt71mtGV0I9HnMMoKnBJxXpulRmS0DOMkgHNeXaTF5kwb0PFd1Dql1bwrEgyAMcGrqaxIjuaGp4VCFODiudSAyXALHPsa2pXM8G+QYJFZbDyiZFbAFLD7jq7GX4ltylmWxxjIrjYuG/Gum1/UWnhMecgVzA+9x610Pcyjsa+nhmfgnArXkGIQrHt1qnpqDYCAM4qS8aUKQucVjPc1icwNxNPB2kZq6tnk9KebKNh83XtWlyEVRJkcDNQSc9RirRtmjbAyaabeR2GVouBTAIPtUgchTyRV5NPJxleKkGlkj2PWmBmqxPfNG0uwUVpPpBCkx9ajt7do5AJEOc+lAFbyGRc0AFecVrmFZBhVI/CmfYQeDRcLGaMudoWr0Foxjwy4oazaFt6cgVZjuy6AOMYNTcditJaeWMMuQeQQM0+C0UrkA89iK1oprUoAcEgd6lLW4UkKAPak2BkGAoduKY4kVSpHHrWmXiZuBn8KSZVa3bAwAKVyrDdJuU3iFwBngE1vwwi2fc9qJUfHqa5GFcrgcEHrXT6LrVwrpbyqJF7EnpUtXQjobO3tRtYKobPKnj8Kj8XxRCzijQYVhnHpUi2SXMiypIQ+c88VJq1lJdrboTkRjJ57VyydmarY81urPfJllwc06GxQdetamuEG5OxQuzggVThHm8Z5NdVOWhm1ZixxxwnLAEUkziQfu1wPpUzWvlqCzZB7USTRom1QOaq9xFYEdOp9KJIjIMkAfjRHGpYkkA54okUlgC4A+tWIn0ZFivkXsTgg9CK6HU9MijUS21wYX6kDGDXOwYhuEcsCAR3reupFurdVkAJI4IOaykrsaKUV/Og8uVg4HAPtQb23VyJoBt9Rkmmppc4QvGRIOwJAIqBrS5/giJz1yDxQrWHexetpIXnMkJwncHikv1ExZ4l4Aw3vWe0N7a4lMRA7gZ5rZsbi3u4toGHxgjHWs2ikzlh+7mKY6HFTEkYIqbVbJoZ2kUd81WRw6g0kymjWsbknAJ5FdFaTqygHrXFwymKQN2rcsrsHBzTauiNmdEyrIuDVCb92SD17VZt51kQc84ongWRc4yaxtZlrVGNM7liG6Gqj4xjvWhMhBKkVQkADFvStUyWiIxnb0zUEgBPTFWlfccAEGmzQEKTmtESZzIAx71DK08aExdatSRkN603BFWTYyjqt0WKMSMcGqzXkxzuY1qz2MUrbhgHqfesi8DQuQ8ZAHQgUJFDTcORyT70wkdTyKhklLYx0FPWOSRARyO9WkSxrSZOF6Cmh2PQ1OIB9aa8YRgPWmIj3N3Jqa2chwTQITwSOKcAAcd6ANRLoDoe1TJdKgDZ61kbgCM08TeYNoGMGla47m4SsihgQKry4wRms8XLRqFJPFJ9ry2SamxVy0wVuDyKiAMJyRkE/lRDIshI3c5qysTOMtjH1pNAhqOrEYPNSsIiowp3dzihbeJCG3Y9avKsUsJCOoIHc4JqRlBANpxSMVBDKcMOc1FI0kLkHkA0xXaU5PAqr6CLgeKSQySqCW61DK0TMRCMKe1V7iYQgDqDxTI3zhgMDuKmxVyVG2tgmpSAwqGQZwwqRHyoHpUPQYxk2tUqn5RxS43U4LgYFFwsRMDuz2xTcndz0qVg3TFCrk/MKLg0CqG4YfjS+XGpwSTTwgPbinCNfQZpNgkR5jH3UBoMj54GKsLCCKd5HtxSuPlKQLFsmnEEgA9KtGLA4FRleeRTuOxGpZOV6VJ9qbAXcQO9BGOMVEQDwV57VaIYFjI3ynFSBcrj0ojhKjnvUqJzVpEIfAO5rStOWAFUo1AXNXbL/WAVSIZtRrhAcUoyGJzSxn5AKceOamWwR3K8zBULngDv6Vw+oXovdTaRTlUOBXbShZAY25DcGuDvLU2WpyW6rkE5BrOO5q9jTs4JZGEkSFsdQK6PQrmOS/CzsYZF6A8ZH41B4QmjhZ1YgsV4B9alv7Q3OpicoAVPGKqoyUdLevZaXp1xOMO0oyCeo9q81u4EmvTJJw7kE/Suq1aOeUQB1IhwCR61ymoFjqRiHBxxWcdy3sWoraWJ4xbTlgeoJ6GtS00ddUS4llYi4tgPmAycetX9B0SKSBZ5pApxkAkUjXh0rXnttO2SveRlGQnAPHc1pLYhCQ2UU1uIxMXuMYRyKkOmK0QjvLjYCQZIyRg+9SxabPHprk4W4tnyyA54rI8YxvfxQ3lhcHIjAdRwSfpWSWpoY/i6ZL69gsLImZIQAGA6/lTtF8PBJ1bVSY0OCoHOR3q34ftEsbQ3UtqTLgkEAnFakUranbmW7PMZ49hWl7KyIuN1Dwxp0tr5umzESAdCMZNc273FsSksDDBIJAJrrrK6szGYYk/eAHBPGT60ltqlm0Uy30Sl1JBHUH8az0TuUnc5K2k85iFyTnqRir7OzsFc5OOM1GWhuNRD20QjjxyB0pW5uGYcADAobCxraZMY43VTg0C7nW43MxIz0rOtbgxlgOpq5DIG5apauhlrU9QFvb+dEzFyMY9DXMxzzLmd5CWJyc1tX6JNbkJ6Z/GueMciRuJDnJyKIRVxNlyIyXsgZmJ471p2jy6eu5QQ3QGmaR9kjjTzTg9TxW1czWLwGTgsowqjkVo1YEc5eXbuCFbBPU1Dp1ksjH5gpAySTjNUdVkkjHlxgl85JFPScfZQWyCBzxTghSZO8gWVgXBIPBzTpbySSLbJOWUdF61kRk3Fx8xYAnjAzitS0gitrkM6+YB0BrSyFcWxRpJidrIoGcgVYgmENz5jrkqe/Q1bfXoLS2eAWaMZDgsc/KPantFbX1mMK0ajkvtOAanRBubtj4XuvEUIupQscOMrg02KWz0K7FrbqZJS2DgcVX0bxvcaRaPYhBNwVj5PXpnirNy9vpmmG8u1BvJvmA6kZrJpspF7xBqp+ygCQDzBgKDyKseC9Nito/PYAyyHJJ6156Li4vbrz52JGeAegrstP1VbeBSrEFRxioa0KT1NDxdOI3C4AJ447153fXzQ3gC53Z6DnNdDreqm7lMkpJABIrB0mFLi/e7ucFYyTz3FFNO+oSZeF0RbbIlIlYcsQRisGaJzK68kiu4trizl015J4AhkyEIHJ9KwI7QvOQB36+1dBn0KVlCFty00eV6E46HtVOC3F3NJGW2lScehroJTsjNqoBQnmqMemyQziRVzGTyO9UIghsNzmOXAHqOaHtGhmxGpwvQkYBrThgjN6FMzxwAZJ29PatX7KLmAiLbJGO5OD+VQ2NHPG4u4mEjL5RA4KnOatQ64xHlTjJJ+8etWZbbI2/vCQeAVwPzrKu7UE7gqgkc4NSnqVY17e8jjk8uZ96P074qeW0jIMkLBAehB5NcvFI9tJ3bPQHjFWBdz7wzHKjkDPFXe5Njo47ZGQB+HHemzW1xMMA7kXtnrVRNailhClQjgdqh/t+S3lyoBT69aGJFuKJI5CZo+COBjpTFdYpCygCMk8elSxa5b3LglAOMEGnXKWk6uIWGGH5UDsOjFncv/rASPXAqlfaTb3DExlUlXoQaxJ7aWxY5cgHoRzTra5mklSMyE7iBk0JBcvWd3PbM0M0AlKcb8k8fhWfq0/2qRHRCiqe4xXSx2gtFAkkBJ5J4rK1+NDbgRADngjvTaAzYxPMo8vGPUmpzL5MXlbgGPXB71WtBPJbtGrFSO4qvJGykNI+XB9aaEadtGtrMjL8zMeTW/coJIB5jYUjOR1Fc7bGRVSR1JA5Ga0P7SEv7sggHqMUmrDRl6nOwlSNfni7E960dPuUWEKxITjgjiqOoWm2dGiYbG6AHoaniSW2QLdREoRkHrTvoLqN1DT7ecFosZPPArFMDwyLEwzk9a2wDGQ0fKH9KglCyXCDHJNA2W7uNrPRUdeDwc03StVSYeXKeSMDNXNfAOjRqnJAFcrCmBkHBoQHVSW+SWjIHcAGqplYEq+QQeDWfa6lJCwErEitVYxd2/nAdTwapEgJPNBjl5z0NNdjbKFZdwPQ1HseJwpBIz1q2NpXy3OQeh9KAKbBgNw6NyPaoGVs5PSrDN5Mhj6rnikO0fN29KYh8DAx7SgAqOSRY1ZVAHoaRpnICoMConjYruLHHcVNhjYsg7t2TVvGVDAduaqMNiZB5qe3chMM3UVQMd5hkO0DBHQ1bRcwZcZIqoQQd3SrVtNn5WPFUhFnTpvKYgjAPNVtSnCXSyRDkHrVySJXgLREAgdqz7S2NzO6yk+1Jq4Jmpa3K30Bj3YfGKtwD7FERKckniufmhfTbjer4GeldBamPUbQOx5HXNc70Ze5bjOVDevNO3AHmqsd1H5nkDqvFPaTBFdMJpozlEtoRUqjIzVBZhvA3DNaScqD61aaZDQ3FGKeRSEVQhuM0hQHtUgFLik0CZSuIwV6Vg6jHtbIFdRJGCuMViarCQhYCs5ItM0vDsiG3C55xWxIOKwPDoAQDB+uK336VKRTZl36qQQfSsrToVutZigK8E8nHWtfUhhM1B4VhM2trMwyEJrmatO5spe7Y9Dt7OG3gWONAFAHAp/2aLOfLXPrUcuoW0DbZZAp96hfXLBRnzQfpXattDG7LiwxpnagFPCgdAKyj4k08dZSD9KY3ijT1UkMTj0FOzJubOKTFYB8X2IOBuP4Glj8VWrsARjJxRysFqb44pc1QS9E6Bo2GCM4zTTczdMD65rOUktzRU2zQzRms8TuRy5B9KDO46tkfWsnWSH7Jl/cPWjcPWqBmLDg4oWdgcEk0lXTY/ZM0aKrxz5AzipgQRkVspJ7GTTW4jxK45GaqT25BBHQVepCM9aUopgpNFRZCkQ3dutOKrKm5cZp08O5CBxxUMOYV2msndaM0TvqiJ42A5Feb+NIguoFlBAIyeK9U+V05xXnXxHCxTQiMDLLzipSV7o0U7ppnCKdkuamDYfI71XTmQA0+QMsgx3rXoZCXJBdSRVl5A9rtHTFVJuRzUsMZkt+DSAS0PzlT0pmoECVNpzzS23EhU0l/HsZT+NSxo0RIG08/Sq2kn/SCvapYB5lkcDjFQaWcXrr6GgC/curT7QMdqzLyIRyBs960r6MJcAqeaz9QRioJ7VLGiZi32X5fSjQpALnY3BJpsL5tse1RaWub0kcYNAM6PXLZRamQAdO3esGMMkBYDOa2dTklaz2kEgDg1n2brJAUY4NQijDuwRMGYY5rSRN9sPpxVLVU2zADpmrVpIVgAPPHFa9CHuVbGb7NqIDDgnBra1qJZLZZlPI5xWJAqvqWW6ZzWxrG6O2CpypGKTGihCFMQbvVO8OePerNscx4qvfLjB96AFhIMQFQg+XdBsZ5qxbopg3Z5qBSBegHkZpi6E+pN5luSRggVR0wkSe+a2NWC/ZPu447ViWJxLWi2JZvNGHjyRzWTffu2Hsa2bdgyc1latH82RWT3K6G/ooY2ofqSBSaq+5SGGDio/D10n2cIzYIGMVb1CHehbt1rOW41sczp0W++I6d67WCXybfyzzxiuM0+QLqpHTJxXZrCWgyORiqeqBbnIa2M3oIHGamhjZYBjuKi1wFLoH3q3ZMsiAe1VHYT3M+6U87u1Jo7L55U9yauahFhCRWTYuY7g7euapAzqpYcYI5FZWqx/uDW3bfvrYMTyRWVrC4jK1HUfQo+Hyv2gqx4B713EMI+Vl5GBxXndm/lTZBI5zxXonhybzoAZD+dVLYhblqZSYhxjNY15ExjIU49a39Q2ovykdax7hTtJzwaVHcqeqON1SEhDx0rET7w+tdjqUKy2zNjpzXIEbZSvoa6WZI2tMuACFPGK05FBQsOeK5+zPz/St6KQeV83pWM0XEiFupBAABoFiCckj6VUkvNpBDjHfmpDfxgAqxNUxItJaR5wVFOksUHzIQPxqg2qxk4JP5Uv8AasGORkfSpVwLQhIG0GnIhPBPSoI9WtdhxwfpUT6vGCdozVgaiBQmMZNRyMgOfLBx7VmDWGz8i5zSPqszDBiIz3waWozQF1GTjyxx602R0bGABWS1xctkhePrTQblwcNjHbNHKwuaMmQpAIIPSqrRsec4FQNJOF+YHIqIzTEEHOKVhsurbxsNyzEH0qxb25P3p+AemRWSsc7nKKT75oJuEOGJB+tOwkdMsVtGoYuD75pZJrfYQHGMY61zBFwRw5IphEoPJOKhopGrCPmcjpnitPTJfLfd1IOcetZmlOkjeXIcc45rSltZrFlniBZetN7CZ01trSeYqrbsQeCdp4rUm1F4Yy/kmSMggnB4rP0fU7O7tRbqgjkAwSRjNb8YjitJFCh1I71yVFqaRZ5/4gjDQ+fFyW5PqK5tL4pnAIINdjrFkVDtbn5TnK+lcY+0T7XGMHmtabuiJIkOqzMNpU4FQSaix/h5qzMsZjDRgYFV41SQZK8VshEDXcrHJcj2ppuWXGXJNTm0idzg4P0qM2wifkZFUIYL6ToGNamma3PGwhYeYOgBNZwtgzhgABnkVetoYo51ccAHrQ0g2OmW4jEPmESJnuqk1ftr4EZjuCB0wRjFSW80cmmL5YBOOvrWNIVDkND5Z9QCQahLUfQ2JpJJ1Klg64rNhlgsb0KxADdMU60uViyGYYI9azbuMSTkjkZyD6USSBM29Sjju4N8RyMc+9cvJEbecr0BPFdHp0iy2+xWG5eMZ61U1WwaZCyjB7Cud6M1Rk9RxT4Z2hkGOlQIWHysMEHBFSEZGapMlo6DT78EjcetbKzAqCp4riba4MZwT9K2LO/YfKW4ocbiTsbN1D5iF0AyOvvWbHaSzzH5MKOTWhbXiyEAc561dBAU7RjPpU7DvcxpoIgCu3BHfFUpEY/KTxWvcoCTx1rOcBSQapMLFFo8N8vNQPHg8da0HCkccGq0kRPIPNapktFNo+etRyRJINsqhgfWrJUgc9aixk4ppiMa70YH5rY8d16VRDy2zGMgg+mK6UKVJwME96R7WOf/AFkQJHetExWOYE7hscirMijyFkI5JrWk0y3OflA+gpkmnM0IjiGSKpCIY4DLAcHoOKrG02jcW56YrStIzDGVl4fHAqC3tWnuH4zjnmkBXaEAIO5604QgSgAZpWYC68vrtOKswkC7G4cCmIgvrcCDcp5HUVThgM2AeKvzndcuhyQw4B7U+ytGKkjGR2pDKDRtCQM8nvUsU0qgAkkU+7jYzhQKLSNxKQ68CpsNDzcgjDAikR4s7gMntTnEbsQvBPSkjtCcr36ihoq4+SQyDCrkmgK0CAEZHrVZblkYqVIIqKW9mlOwH5aSiK5HMWnuDtOQO1WowcABarwwsrbk5JOTWhBNG4CsuGHWm1oCZHnB5Bwe1SBRt3L0q1brbyOVfAz0zUkumEHdC2R6CsWi0U0bnFT4xTChU4dSPcClBI6nj3rJ3LQ8DPFOKD0piMA1TblI4PNJtlWBY8iniLB4FEZwKlU4FQ2x2EWMjFSA5IFNLZGM4pRtQDnJoux2HPGoXNV5FHYc1I8jNwKaAe/NaRVyJEBGT06U8RAKGIFOJWMElTntxTVkYxklhznjNbpGbYxpAGx3PanRpKWHykDuaYoBfJHNakF5GY/LZMkd8VokZNkRh2KCOQRzVyyjG/J6im20E8iuSoMfUHNWrNFUnjvTAuRZZutTFTiogBuypwRUxJKZPWs5hHcpuB5gJ4ArktRZJdadgcgcGum1DeYJGQ4IUnNcPbTNM7OeSScmojuaPY6FbSeBEvrNiSOoHetyx1aO5TM0ZEgHIwetVPDTLMCkh+RelXIVgGrPP5YaM8YA705koivdTkuJ4492Ap6ZrD1GKN9ZMi9gCOK6O+0eM3HnKMEcgCsK+Ajv8YwMACoT1L6FiLUH4jZsDtzWDMNRGs/aoYpC6HCkAmr16m60ZgcFBkH3pdG8WTRqIpQpIHBNXuTsb9pd6nMPtRjkE8i7XXBw3uTiq8NldG/McsCxlzuIBzgVbj8ZzxAlYo5AemT0rOtvEV0uufamUSsScqTxj0qepXQ6KaS10rThHHITJONrBxgCsO5mtbeJYIJMgkl8d6m8Q6rFrUBmnRLfyxgIhzk9qy9H0qGWwa8uLgeYclUJHIoV76isSQFPMBRiCSB0wBWrqmk6YIEZJQWcDe3HJrK1DWYPs8dta2EaMBh3BOTWZezy3UYWMlAg4A7mk9RpWLb2UdjeCOzkM0ZXJb0PpxSDBLnuKp6NJJGzr1JOOtXCoVZD3PWpehSKaSEMcHvV22lJOCetZfPmHHTNWI3ZSCO1WldEPc1ZcLESD26VjTFpHC44zWilwJEKN1Iqm8bCQKD9aLWH0HOMIBVqCNxabowXc9BVOZwi4IzjvW94TkgubgLJIIyrZGSAP1p2JuUbHQNR1CYSeQQQehGK6a2+H4uFAuCAx6gYOK7IXVjBEpeeJOOSGGTWRf8AjjSNOJWEtNIOuAcfpUyk1sCVzmdc8JnQbYyWlssxPBJ4P6Vz9lAdQXyoARddwRjArurbxXb6/cxqPkIJyhGAR+NWrrwl5swv9NcW85+8Fx834mkpPqU0eeixtZLhbe4Plyof3mRxxXbi68P2mji1lRJIymMAZOfwrMvPCEk+oCW8k+fuRg5qhqWnWtpdJawqHlJBIHYU73BKxzdnLHaavLdKu6OOQmIEdu1dRouky+MdQN1fS+XD0VAQc49qitvClzdT5IVIyeMnFbFv4Y1vSJxc6fMG28hNwAqnJJB1M7xD4Tl0VDNbkvGCMj29axob5Y4yp57DNehrrf2uE2usW3kTgHOASrD69K5y58J213KZ7R/JjJ5GMAfiaxTux2OTv7vMTDPLDpVS2kdYAjHg9feur1DwrAbMmBt8yDJJHH51lR6OqnDSAEdVyK1i0Q9RdPlu9QlSM58qPhRWxfRx2VqNqgzHrUulCKBhGI1B9QaspapqGpbW5A4Jpt2GjP0/Sp5I/tEsY2nkHPP5VrJpixxiUrhfpXQw2MccIUD5QOBisnWtVgtLV1OCfQdql1Og0jOmt7SJGaaESRsOh7GqEMKWJEqMW3H93EBx7U2LURdxqA2Q55FaOixg66GkAeNRhB6e1S2xksllrGo6dJLLGtugGQM4JH41yt1p5hZQkxBPXp1r1TxMSNDkaMEPgYwK8t1GUfu1J5xk1EXdj6FSS2kV8SKGHXOaZMsccWEBJJ9KDPO52qGIHcCrdpD5mFkByx6kdK6EiTOiibeHPIJxgVZlsLeRd0UjIw6BlwPzNdKdCtrGKOXzVkZxkjI4NZ2py2/mCKYAjHBqW3clGH5MijJwfcHNPjE/HlZBBqwI4Y2JVioPTAzmtC3t1NqZAwBHQetaR2BlSO1luEC3AyCe/apm0P8Aex+QwIAz9DT4ZpCpBGDnrViK4EeQxIYg4NNkgscN9gecA6cEEgc1S1OFUgKkhtvcHNMNjFuZwTuY5NRmzIOFnJB6g4oHcqxSRwxklcKeM4rMkVjOWHKk8Vf1KOVbfy15Gaz4TIq5ZSRTSBs27W5yoidMBR1AzmnzGIIZFPA65GKr2V6gI8wHpzxVuY2s0BZQBkdPWhgjLhlFzqSAH5AcAV0utP5FjGqAEkDNcrp5EeokupwDkYHFdFdTRXkOFYgL1yMVL0BGcqOIjIhyMZIqmrtPdLtABHTFaMTIiOpPByCazIIJ01LbatvwT14oTGzaaZI4Atwpc9MEVk3dlFJmS3OPQVsXNtPHCskyDeRyBWbNGVYSRnBHUUJ6gYcgkDiIqQc108kg0/RogqkEgH61lALd3sY28gjNbHiogWtrbwjkAZptgiay2zaeJpOM+tVSGEpKjKVPfH7No8CIcEgDAplvOsKLHKACwHJpJg0RuIpGG4c9jiq0o8ljuPBNWbtPLcMgyDz9KYfLl+VuQatEsYPLK7lORUbndkA4FOa3WEFozweopmAR9KoRGIwTz1p8kYUgqTx1pQhkyFOD61NCONsuDj3pDEBEkXuKIZlRsMMg9aawEYO3gZpCgcBgfwoTCxoRSCMnnIJyPpToJBDdeYOFNUFfkK3NTCTevlHqehpkjdVb7W25Tg5qXTr42sYidjzxSSWjQrmXnHpzVGYB2yvBHSsZItHUw28aobsHJI5NQG7DKxB5FN0W8SWya3lbBxjms++cWzsi8hiazTaZbV0W7QTXF2CASM9RXUR8IB7Vj+GJA0JUqCT0NbUg8tttdMGYyQvWlAzTRTlPzAVuZjwtG2n7aUCqERlMiqV9aGWPbitMAUuwHgipcbjTsZWimS2Xy2iwPWtVjnmnAAdAMUpA9KFEHIoXkJmXaK0fDdiLYliBk80gjBHSrFtMLZ8npXPVilqaRd3Yy/FSSSXwVc9O1c8ZDbMVYHPvXYzlbu/EjLwePwrE8XadJHcRywRkqRzgVdKpFKzLcG9jGa7ikbEgIPtTvOAX5Bx2pLTSry5JYQE/XIqw2kXocIISM9MVu6sFsQqU30Kv2kA4I5p6TsHB7Vpw+Fr2VN7AD6mkh8MXkkpRhgA9c1HtolqlJFaHWJ4cbJCMGtqy8WFnEc6cdyOTUU3g6cKCJQT6ZFSWPhFgczy7T7YOawqSg0aw5lvsbkN9a3SgxyDJ7HipsEHO7I9jWJJ4Zkjl3RSlR6ite2tzDEqGQsR3NcFS3Q6dLaMkY54A/GlG8dBkVKoOORxR24rEi/QYHPrirMVwVXkZFVmjBPzcVImR0q4VWmKSTRoRSh1yOPapKopMEOO9WVlHHI5rup1lLc5JQa2JSM1E8QcGpQc0lb2TITaKjRlFOPTrXm3iwSSXrLISRz17V6mVBHSuX8YaKlzYvcxqBJGMkjqRUqCTujRSvoeRz4jl449KQsxZT19abcnMoPvTiQoDCkwEuflQNVixJ8gkdRVe7PmQBsYqawfEJ4zgYqQIogROfrTr8EqMiiI/6SSfWn6g25AcYxUMaJbN2S1wDwR0qvaPsvjgck1PpwBtzmoVGNROO5oY+hcndjdAscio9RKGEYOO9ST8SDIqvqEQMIbPakwRHaIzwcVHaO1vfYA5zS2LMIzg8U+0AfURu5yc0COskVJtOL8dOlc7Db4kdunNbhtXFsSHOCOlYaTtHcMjdM4qOpfQzdTB3DPXNW7aMNbAj0qrqoy+fU1NYuY4Pm6VonoS9yo5+z3oYjvW5eEXOnqQcEDNYd2Q92COhNak8jJYgAY4xSQypaRhYyQcnvVe9O4fSn2TkgjPU028j2j60dRDbYkx4qtIdlwH9DU9shC+1QXRG4DvmqF0LtxcNNabWGeKyrbK3GPetlox9hDY6isaE4uvxrREs6KOMpEGXqQKoX4JQkjBrQtn8xADxgYqrqaARGs2tSlsGhW7Owckhetbt5IPJK9wKy/DzZjCg8D+dad5B8hYnrUTHE5BiYtQLKOScjFdzpVwws8ycnHeuMkQDUgMd666EFrYADHFPoHU53xIQZ9w6ZzTdPkMSAnkYpNdBWUKw4zT7NA0QHXiqjsD3HXswljOPSsqwQSXZU8ZNac0OFJzgVlwnyb4YPGaFuJ7HRCaW2AC8iquoSGaAswwavqFkiBwCap3kZ8og1L3GjF05Q17tcZBNd3axtHbKYiQR6Vwlswj1EE9BXommSRy2ygHJ4zVv4SVuMSSeSMrL1Heo5IyUPzcY6ZrQuYjGhYLxWVIVIJ3EH0pUdxz2My8uIlgkjI5xXGTH/SWI6E8V0t8CWkFcxMCJiD610swjuaumRLIAW6mtCcGJcL0rN0qTGFPrW0yhl5GaxmaxMJbBWyFlJpz6TcKhdW+Ue9XRbKiEqOav28im22t3FDdhJHKmCQNyakFpIRnHFad3AIpgw+6af5Y27geKSaKMY2xLYYYqzFYArkmp52Accc05JTtNWmIiht9koUdKtTngIccVWEpEoNSO29gW6VSBiAHsTTGBDZBIJNTYx05FNYZNPoSSgSMgMijGODUBUMxG0YqZJJAuGOVA4pIV37nI4J4qRk1vE6x5ToaqXaENycnNa8NpK1uGjOM+9Zt1Gwmw/UHmp5h2LsFoklqGUfN3FV5IFQHcvI6Vo2itHAJAMg9qbd7ZYmOMH1qWykYSti4G3j6dq63RdTgkQWl7yuOCea44k/aCAOAetasBXaGPJxxRuiTqLqGG2bzrSMELzletaOiaq0khikJKEd+1YNjqBjARshcY46GtS3jimnjliwozyBWE43LTFmCnUWQjMYJBPtXE65AtvqLbRhSeK9DurYJgRA5I+Y461x3iG0aa8GeM8gmog7Ow3qjPSNBZEnrjiq1jGTuYjK5p08nkoYN2SKntAI7ds5GRkV0pkDbowbVWNQHzyRUFyv7oE9cU20V3uGJGcngGk1DejYYEcVVwG26kqc1ZjQBSD0PeoLNlZNuefSrbg+UcChsSL2nasbQ+TJzGeAa2TcRyrwFdT2JxXEvKwba3ODVy2ncsgUkc44pWGdKbS0JyykE9gM0pitQoUBsY9KgmgmhhEi3RxjODimW9xdTDasvI45NJXYyQ20dsxntyysDk8YrVMI1DThLA4EmKzpLe6MJMs+M+9R6RM9tLIjS/uz6ms5IaZlX1tcW0xeROc8kd6Yp3rXTarGtxYloMSHuBXKDdGxGCPY1mtGWKy4I+tSRysvGeKa/K+9MwQOa0TJaNmxvTFjnvW9bXyyoMkZrhxKVbIOBV60vmRhluKTVzPVM7A7Xx71UmtFLEgdagtdQVgMkVorIHUEd6m1jRMyZbQjnpVGYyRkjbketdIYg6nIzVSa1BB3LTTsFjnWYseRT44w+B0q3PZkk7QRj0pogCKCSQf51SkibEf2ZSCNxyazJxcRzlQTjtWygJ6Dj1qGaJS2cc1aY7FCEMP8AWd+atAqmWXrinC2kkyWwQBxzWlb6XEbTzpTgD171akTY56YtJOMjqaliibeRDgHHPOM01yr6gyp91TxVyCMncxiGBnBzRcLGPLaBLguOT3p8JEU+5lyCKssm6Zj1FRSRncMDIHWqTFYj8oSXBlbAGeKnhmihn3x844IqGQArgHB7VHHHJHltucmlcCxKBJdCWMDHcVNZxeZdMq4wR3NV4iI9xPftTI5HjdirEA0ARXcIhnZVwxB4qzFJ+5DMoDYwabZbI5iZ1Dqeeas3zQNta3GBjkYp3AzZI1kuwoXIYZJAqvJbCKYqpzzWjbyiCV2KA5HGe1R+SZCZc8k5xTTEV0G3gDBoCZYEDn1qYxHPTmnpER14oYFiOzSeIEHa46UYvbIDBMi+56U6E7SMGtK2mVvlkGQaxaLTKC6rE6hJ7cEDuQaUvp8v3SVOOmK1p9KhmiyijJGRWZ/Z628h823LDPBAJqCrlY2qnDK2QelAQh8Cp2iycxqQvpinG3OAwFS1cpOxEAR1NPDMeKeIWIyOtAjycEkEVDiPmG4I5YgUgMQOGbmnmFSMb2z9KQWCY3MxP4UkkO4oCkjaacxKY4zmlhhJk2qMgVcmtQUU963ikjNu5TlLSRbQAPQ1Sa2ZTnOc1qG3IGOtN+yEjjBIrZIzbKMcZAHf61chJCBdoPvTTGwbHpU8akEE0hFmyW4RSRLiNicqTimztcW77owGB9DVmKGO5TCsVbpj1pyYsspIpbngkUk9R20K8M10pEjDIPUVqF90AbGMjpVdiNgkVevIGKlzvgHY46UptAlqUrxgNPuDnB2HFcLYbg4IGQSQR+Nddq8uLaRB1IOa46yufLYZGQD/AFpQRTOvtS2mWgmBHlseR9a2NPt5BItxEN6E5xXKtcSXixxDIiBGQa9D8MCEQLGSMgDinNWVxILkBFa6YHOOFIritcIOoJIBgMM4r0DxCYo4QMBWzwB3Fee+IHVbmMKc5HFcsW2zVrQgmXz7aSPOCRwR61yhRo53iJ5U4rqojkfhXNXRxqMo75zXVFGbJoWdVyHINSLNLE+5HOe5qJB8lOAJam0Fyz+8uk3M5YjtTlkc7UVjgHkelLYv5Uh9MVLbxjzy2OpzUNWKRcjjwvNOKL9alAG0g1HHEYwQWzmsm9S0QW4EF5leh5q47h2fHeqmxlfAHOetW4VAcbjjNJu4JFHycOacgIJB6dq0mtgWLAcVXmgKkMBRGaQONyopKSE9qlMoOWB5FQzE54qqCwORmtE7mexpwmKbiRR7g1K1nAFLI209sVmeawUZGD6inG5kZQVJBFXYRad2PyySu+OxqEuAflAFRxln5Y5NP2ZxgflSsA+KR4XE8JKSLyCK7rQ/Gbi3BuZCXUYIPQ1wm07dxyB6EdKaHwepB9qlpDud9qvi62KNJER5hHA9DWDpTtLfi/kYmSQ5OfSsGOFp3DMPlBrYhnEKfKeR0qLWGzsZLkmAyBshRk4qex1xQBmXAxzzXH6ZrLWk5W5+aF+oNYmrX8ovmFnIRCTkAGlZsaPTNV1Kz1C2MTqshHQ9wa5++1abT4EicbrXoOec/SsGx1pLS3G5d0mOSfWqc+qzagGWTIUnAFHJbUdzabWLrUGFrpymIScHFXk8LRwoJLu4JnIyQMHFYmmTnTVMikBiOCeop974inmQrESXPBc9a0SIZv21lFbuFVySeM1e8qPTyqwsHZuSR2rh7XWr22kAlbzIyehNatz4qtY7F4raL9/IOWwePpSaY0Xta8XTQuLG0bMmPmIPT8a5W+1C4nyJ2JJ681Ujdi7SM25ycknqakjtpLtiCOc04wW7Bst6KTE5kI3I3CgdjXZ6aILMLJuySQST1rmtKNvpjhZ4pHHc7CQKv6pPHNGJLFwAOoJwTUzfRAl1Ow1nxDYSaUyFsPgcEce9eV3lwJZyynjoPpU2oXN7eQiMwnC9xnmslYphMEcH6VMI63G3ZGxaamtuFWRQVrXIW+RXt49o6DjGaw7HTJbu6RWjKxg8kjtXew2MdvFGLcA4XGBW7aSITMJohZIDI25z2J6VAmmf2m5Zh34q5caRe3d8Q2Rk8egFdDbaYljaBcgsByahSSG0zGm0aytdNLTr84GF46msSCGUsOSEB5rrbySC6gML4PTB9Kw7+EiRIIM4IwSO9Lnux2KxjE9wIYR+IqefSpYkUyDIzwfSt7R9FSC3ErnLkZJrVkWzktZIpWBJBH0qudCUTiZ7NkiDYGSOxrGv7SdVE8ZICnketa0eqQw3MlrKSSpIQkdqWWWCeFoy45qou4mjk7u+d8KGyR15ohuTtIZRiprnRVhd2VsknNQw2TO2WPA61sQXYL2GMhTECD1OKtvbWlym6Bghx06UJopktzJGw6ZweKypfMt3KtlcHHHNQxl6KIWzCOQgknrmrs0ayW+xRgdyO9ZlrJHIwEuSAc5xW0stpIuyNiD7jFJ6oEYt3erCvkIgHGCauaBAok85jknnNUNYFv5gSHJfOTkVf0ctHAAFyfSl0KNPUL/chiOMjoTWLCpkDSOcDJ47Yqe8hlu7khVxjqD0FUbiVkjMKgALwSKhbgySw2HUfMAPlg4OBVvU5TLdxENuHAOetVdNsL6RDLBkRjk9s082zXl4I4jhh94j1qmCJ7+OSR4lU5GQQM1Q1ZpRPDHKMHitS2tpYdVWK4fcq9zTPEMcU1/CYuoPShAxkdwEYQyrnIHPpTJ7Ty8SwHIPOKtfZlknZgMgAc1j/wBovbXLRgkoGxg1VxWLsciyLtYYNNltpIk3qdynng9KmCRXkfmREBgMkU2GbyyYmyQOoPerJK0ZJYDkE1Kq4b6U65UbxNCMeopi3Ac8L9aBhMQflNQHKYIPFTsjEFqhcZBFAEycpu70qEZGeD2NQwyHOw1L5Y3bsmmJl3zzIoRzntzVa7hwQsYwT1oBwwNWsB1DnqKhocTPjint3Dbjg1ZkBkYBuRjqatwrDIcPUUjQpJhScfSud6M2RPYXMmnzDa2Frbt9TN3OM1jAwG3JIBPanaVMDMRjBB4rWEiJLQ6vACEmq0NyHuzH1x0pk1yVtzg81HpUDNL57HJzWylqYtG1jmjFPxmjFbRZmxAKO9FLirJFFFAFKBVCHDgVFPIqDczYFTAdKzddSRrYCIEn2rnrRujWm9TVsVjkwwbJrSkVXXDqCPeud0CZ4Iw0ynoBXRbw4BA4NeVJtPQ747EYHl8RqB9KcHJ5cYpQo/gPNPC45fmoUpFtojy/8J4J6U7fjgjmlKZPyHFLjaMEZNF5MTaGjcDktkelOJ38DikCHqTx6Uv3uNvHrVKMmDsOXK8A5FNZVJyRg05EK8qDSlS/3lpOnJ6E31AM+PUUnBOAcU8K+MAcUeST0HNV7JiukNIIGXGaZv3cJxU4jl6HkU425PQYNJUWxcyKpJU8jJNSJuIBzj2qZbYr1OacLYE5JrSNGSYnNCR3BHBH41ZVgwyDUYgA6805YlU5FdsLpamEmnsSVT1TadPnDdDGc/lVvpWfrSF9MnKnBCE/pWnQlbngtwSsxB7H+tKGyo+tOvxl2Pqajj5UVmyupNId9vjGAKl08EIRjIqKQf6OccU7TmYZU9MVLGMRsXZB9asX8iG3GOoqCVRHdDB6067gPkhwc8VLGifTFJgPOKjIxqIFTaXxAeeagnby9QDHvSYy/dqpCnODxVO7bEIU8jtU9zICEbtTLlVkts+gpCRBYKHQrnmokV4b8YPJNMsSwc4OKkkci8Rs9DTA6+OQGy+briuZuVJuWIHU5rpreMTWQb2rmbqYx3zKRkZxUNalJ6GfeAkDd2NadlCs1oB14rP1EgpkVa0eQxwAnJGKroJ7lK/j8mcex4rSkkWTTgGHOKo6q4kmDHjmr4gY6dkjPHahDZmWKkAnPQ0XpLoT3ptqxDlPeprlB5ZqmSQ2L5iINVruPEgPvT7YlWI7Zpb3G0EUAWRcMbPaemKyI+Lr8a2raISWO4jtWORsu8ehrREs3ISyqGFMu2MkRzU9qVaIDqaju49kZPrWb3KiQaJKY5CAeM10k7h4Dk84rmdFKmYgjnOa3Z45NnynrUz2HHc5u7bZfhvQ11ukzC5hXd6VyWoArcqT1JrptJ/d2429hR0E9yj4ohUKSByOlZ+lSEqATWlr5aS3LNWPpkZKEg8g04PQb3NW5hzGSprnpxsuRnjJraa5YZRjWRfY84Ejqaa3E9joNPYtGAemKdfYKED0ptou63BX0pZInCHd6UpbgjmpDtvCa7HwuXLBiTtPWuPvBtvT9a7bw7zbKFGCBj61T+EXU6a7ZJICqkH8awLiMRgkDJNX0sp0cszEp1xVe5285qKTsypLQwZrcFXb26VyeoAC8IHQGu0uXSNW3HGe1cZqABvSw6E11NmKWpNYHDV0Vo4K88nFc3YjdLtNbqxmOPKHpWcy0NJESHdyT0qeFV+ynjJNUbqTLqoOc1bgJRRk5FZyZSM68MgcK447CpIwTCD7dKNTnWWZNo6DBqeJf3YPbFCBlSSFXUk8EU1IwEJFW5kUxE5waqwHIYZ4FUmSVSDvOOop4fcNpHtSzoQ29eo6imYLDKcEdRVpgTKWTjORTxgqT6VFBOCdjjB6VYk2QxAnnPSk2FiLcXYKpwM81eJiSAKpBNZ8MZyZW4B6VZtI1kuMtkgUXEacUzRW4CjqKzNQlJ6jknrWztjZNue1c/qLZuhGDwKz6l9DV0++2wBGUEY4zSXbfuiRgZ6VSjDBQM4xTbidjCQOcVVriTKsSkk8E59qnjkMZweRS6ZfQ2xYTrnI6Y6VJEIbiaTacAngGnYDU02Nr9hFFjJ4GTit200q4tMq0mCDnAPBrB0zfbT8Ag9jXW2PnXIDSMGwOhNZzWgJ6kn2i5gQPLEHiHU9SBWN4qtopLMXlqwIAzjvXV2knnAwNHweCCOK5jxVpjWSFoiRG/VOwrkV1I13RxFlYvdTl5jgZzmrWpTCGMQQjOOM0PJ9mhLHgCsyS5kmnDA5A7V2R1RmzXhCwxRuVIb1xVfVJRIgOB061Vm1K4dQmMIOlVZ7hnQqc5960SIG2rhZ85NaxkeRAYxx3rEjlWNgWXJqymq+WNoXGabVxpktwoDbh170+0mMM6P/AAg81VN2rsS3Q0sMhKnHQ0JAzs1kiubcSZB46ZqJLaLzAwlKH2FczbXz2xILnHpWzZ37XYCrErfU4qWrAamFLYkuCy0sllp5XIuJAT221FskgAka0XB6nJqxE0dyyqLcAHvUNXKvYisCthcFUdnhfqSOho1XTI5wZLc4Y8nFWry0lFqwiAwRyM4xVTQtQQubW7IDgYUnofxrKUbFJ3MBleBzHIckd6XG4cV0eraKsqmaFeQM4Fc23mQth0IA6nFSmUiOQFaFbbyKkYhxxznvURUjpWiYmi3b3Oxgc1u2WoAqATXLAkHNWYLkoRziqaTItY7eCcOODVggSKMjmuYtNQIAGa2ba+VlALc1m4jTJzbqCflyDVaW2iLfvF4q8sgbmmuiyHHes22ijFu2gtFOTgdqzJLtWb92cj1ra1HTFm+ZhkdaxxYRs4WE4GcEdK0i7iaI0un3gqTgdatteTSQ7CSFA6U/7FDFHsP3zyTTRFshkJ5AHFavYm+pmW8YLSSjr3q9Y2V21u0gvfkIOUJHFMtLQyWMzK2CDT9O02Ta8ksm1AOeaLhcqxrmR1BJAPU96VgAMEdetWIEDNIyjgHAqCQU0wK5VMjAoBAOB0p5X0phQmncQ5RHzuGaawhHbigo2KakeTgjNO4DjNAF2hcn1xSRxiVSwOAD0q5bQ2wH7xB9cU+aaxiACKT68U0wKJgBBwc03Cpxg1ckliCjYuBUQDOflXg96TYWIM8cLUTSNn7pIq4YwjYJBp3lhcYAIJppiII45OGIwDVxYyP4sU4rtUZbd7GoJWIbIGPapaKRdhuZ4WyHyPrWpbajFN8sqj3rnkck9Tipo3aMgryahoZ06WFrdDKqATx0qOTQsEBFyCay4bu4hUOj9ecZrQg8SSw4EkYY9+azaaGauneFYrmdRI2F7itv/hD9HjXcwBx3IrEsvFEQYFlCn2zVi68SQ3MJijyDnJPrWEm+gIfrmgWFpaiWGFcHoQOtcw1qnO1Rz+ldFNr8VzaLbyjIAxmswzQMSsQ68DjFON76lu1ihBZiMnaOvU1NJGpGOpqzuaNCGAAx1zVUSoCSxroimQynIdj7VGTTdrRvux17U4sJJiVB49qkBJIBOfrWqZDIzbeY25Twe1MK+W20ipgfm449qSUEHnkHvTJFhDZDKcEdK0ISLhTHKPmPQms+EHjB4q9GcgDoR0NJodx00E6yiBFySBtNVYTNG8iTL0OBW5aOtzEYjxKg+U+9ZtzHIkhEhw5OCPWsW9Skcp4iuHikKp0I5rn9PRTcAYz35rc8SAi5kU9hxWPpeDcgmt4bEt6m/AVDjcuBnpXceGoopFVfuyDofWuGCt9oQDoSK9D0yzR4omjO2RcYNRVdkOO5H4sRUUOxy4AArgNVtZ5JIpVTIHU12Xi6SX7fFb8MCMk56Vm27bU2SLlBwc1zU1Z3ZqznIw8ZBIOD1rI1PTj55uI5Rz1GRXY3doFfegBjbqPSsTUdD+1sJbRipPUV0xZk0c2huD0HA4q7a27SLvc4welXY9EvYccAgDnmpPsuBhlKt3GK0uhEItmB3KeKu2tpIV34pqW7hQueK0rbcEC+lZuxSZW2ybwpXJPpTsbWw6lfwrTsYA12gYgZPrXTto1vNGBLEsnHWspLQpM4uOOJ87iDUN9DlFMHBFdVL4YtJHIicwHoQBx+tZV7o15prHIEyE8Nnn8hWF9TVGfaXWY9kgwRwTU0ygx8EYPSqTYmuDEAVI6kjFDieM7c5UcDmhK7HcRrcMPeqrw7GweKsPcSRDleTUayLM2ZAQO/FbxTRk9SDywSOpPoBnNSvayRxiSRQinpnr+VWYby3sXzHBvY9CwIwanMFxe3CNcAuHOenAH1rYixnxxb0LAkDPerdrEqyBmPyg81r32mQW2n7cIHPQZ6Vh5zGYs4I9O9K4GpqFvbhI7qIho2OJB6VTL2EUuBGHUjgkUadKiy+XMf3J6iq+oR2yXZ+z8KegxWbZSRMXXJKgAdgO1QNKd2AaEBERbNQk859aSKewTyEp1zUQtydrk8HmnyDKj3NO8wCHjtVpEXIJoyWBB59K3tG0MyWjXV4BHGg4J71g20mZhKRnac49a2L7Xbq6shCoxGBjaO9VYVzMv75PtBUn5AcD3pssoig3YGGHAp1t4d1C+QTTR+XHnKknt+NXrnQjGg3OWx0BpIDCha4mlCn5ATwavrbrDIqk7y5xmnz20hI3DATpimQhjdoApbHPTpVDsP1WzbTZomjyY3AJPvV7TLuEyRoFy7Hnio9Rmlu4mikUAjoM1BpAELCWUYcHIFFxNHren21lJY+VPbocKCxI61594stIH1AjSkMZj64GAa0W8Z+TAY1jDEDGeaoQ61Cym4n+RicgAZrBptmi2E03VbdNPNvdxAXA7kcmqlxJEXDQwiWYn06GqeoT219OZYifMPTitCxuYdNhUsA0rc59KtKxLLdvLqbRgeSAAOmcV0mhxXEUBnuCATzjOcVyNx4guIpwVUhScnPFaCa0kqh/tRQY5ApNNiSOjm1iKOXLEBc8mqGr+IrUwE2kgc4wa43UdWa/vRBESsQ4wO9V7uOK2iHlEhj1BGBWfI7lXNW21V7i5SKMkmQ9utdEY1tB5sw5xXB6HdGy1MXMg4HT2rpdd8RWb2RW3cySMO4xircbbCTNzT9ftCJEml29dtYN34haC9cNggk4IOa5mEtJGZGySeafYWE2pzlGJVQCcnjpUqDY7lm5gN3cfal5Dc/SmLbyySAoSADzWjp9jdMzW0cRIXgsAas7EgcxhST04Fbx0IepUaMSJtOeO9Vo4vJkJIyK1njVRtYYJqvLb7xlTyK05ibDobtThNuB0qK5tIppASOntUqRjb0AIoO8fdGaTYFCRo7GQAR5U9TinR3llKuSoB9cVceMyJteMEEd6y7nStmWQY74FICPULJZSJ7dskc4qTT7mSBQ5TPqKrQxzkZRiCDyKuxJKjZZAQeuDQA+81GV0JiHlluCR1rMDYIjkOQ3er9+BJFhUxgdazraJZp1VzyOhpWKudxpqrD4ekMeAcVz3h5HF5I7kZ3E8mrIN1BZFFcvGRyD0FS2lqGt90Y2kDOR3NQ2NFK5mJ1csSR9BxVTUJs6ipXoBzXQwWkBsJHmGZRnBIrmVha51JlzgA00xs3LAA+Y2cjFcrqCsLyRsZBYkVvwm4hZ12kpyM1mzOonIcZGaZPQoW13LbONuQO4rZE9vdxhgQJcVQnthInmx4BHamaZA0l3yDxWhBqIHUBXHB71FNDsIaIZ9asSTxs5hJww4FNUtC2CMqe9MCMuxTIGD6VCME/NxU9wrY3xt07VWEm7gjDUwHmNQQw60pkKkKehpQgIGTQ0YKgCgB5BKgg9atwsCgFZ4JjOGPHarUbYAINSxofNujcOo471FIcuJVUkHg1ajJlXBAxT1tjjaFBGc1hNamiZTJkjcOo+Q8EU+KWWC4EiqdpPSrhgJGCDx2Ap8cHmMFHGKS0B6itqZkUKVxWxot8CRFjANZT2WzvmrOnx+XOCBgitIu7JktDrAMLmiiAkxDPXFKTXXFHKxtFFArUkcBSikFKKYDhShVZSGGRTRTiDtrKqvdKg9R6WmzGF+XtWlaIWXaRgCqcN3BHGBJISfTHSnS61Z2UZkYnjnpXlJe8d6vy6Gstog5HFSfZ1xg81x8vxCt43KpFuA781Xk+IjZOy3Htya61CNtjNqb6nbi2jHQYpRAg7Zrz6T4h3R4WBQcY6moH8f6gfuqB+NUoR7Byz7npPkRjsPxpRGo6Yry6Txxqsg4YjHoajPjDVj/AMtyPxp2S6Byy7nq21R6UZUdx+deTHxdqpGDcuPoajPiXVG/5eXx9aqyD2bPXPMjHJdR+Ipv2mAdZox/wIV4++uahIMG4b86hOoXbnm4anZCdNnsn261H/LeP8xTG1CzXrOn5ivHPtdwOsrH8acbmYjBkJp2RSpnrcmuadHgNcL+BzVd/FGlJ/y3JPsK8p3MerE0ZOe9IFTPT38YaYoGJGJI9Kgbxxp4PG4j6GvNwSetLjtigr2aPQJPH9oPuxk/UGsvVPHYurOSCKELvGCeelcgQewqOQFF5FK4uRIp30YIZh0JzVSH7vPrVy5O6M8cVSj7ioZmyyQGhIBpunyFHKsODQoIQ4punsDOVbmpYh94gMwIPNOkkf7Pt7YxS30JjYMBmhiGt/Q4qWUhdIY5ZT0zRfp/pKH3pulMAzDHejUWPnqV9aBlm5QmBfWoZS0cGCOMVJNMVt0DVYYRy2WcAnFJiRmWABY025jYXa88E0lqStwQDxmn3siidDnoeaSA6nT3kjswvUYrDu0BuXZhyTW1pkqyWw2ntWLfllvM9Rnmk9xrYzr1GCEHp2rR0SMSW4yO1V78q0Hy0aNcyRRkAcDNCDqQ6zD5ZJHGDV/SZ3ewKyLkds1S1iQy4bp7Vo6SFewxwcDmhDZjkKt42zpmieXCENQVC37L05p11DhMmquIhtI96kj1qG8VxwemasafIACp6UXygAnOaZJPYyt9iCdsVkyg/bCfetKxDNbnA4xWZPkXRzxzVREzZ08EKC3Spbw70P0pmnESRYqS5j2qfpUsaMvSpBHekH1rqyDJFkGuRs1zfAD1zXUGcwxAYzxUvYa3Oe1gbbgexrotGxJAMHPArndVfzHLnqTWt4fkaNAzfdprYHuWvEEB+xlgK5/SHG4qexrptcuVltCijqOa5KwJjnz2JOaIocjWmtgTuArI1AYYEdQa6PzFMGOOlc9qow2femtxdDT0q5IUIx7VqTHMJPbFYOmKxKsRxitszI0RUdcUpAjltSXF0D6muj8OamsYEbDHYVharHicGrehQtJMpHQGqWqE9z0geZLACp4x0rJuId7MCcYNXYdSiht9mfmx0qnJKXLNjrk1hHSRe6OY1dWEvBOOmK5e4OZjn1rtdRhWQkniuOvk8u5Ye9dq2MXuOsTi4BNdCn+rBXn1Fc1bffH1rorNicDPXioktBx3MyIFmBPJFWjI8aVGYzAwJ6GnXEgNv8p5rN6lIrpmSbcRV0SbFwKzY5xH9480Pe45J4qkguWJ5mcFaghLIxHY1WkvkxkdagjviX9qtRFc0ZmYcr+NRxlgfMA69ajS5aR9uOD3rRhhUwe5FJ6AQy23mRiaM8nmn2lrPcOBMMoD1qOCQxzeW33c962ROIYBt6Y6is2ykUNTCwoI0POBwKgtppIFO4dRyakWNru7LsCQKdc25GQBwBzQmDQ86iixE55rDe5b7UZG5GeM0TEgkDpVOaQkjHarSvqTc2DfKVBGfpTPtgblRx6GskXLLj5c0v2knoMVaQXNDzA8ucDk1bWMxkMDjvxWIszlxzxmthJM24IOfUelDQkzTttVz8ki/MOhrUsdfa2nBLE+1c0QSoYDt1p8eThgeR0rNq4Ho+neL7QygTrtPHODzTdauV1i1kaLGxBnOeSK4m2uoWISWPJB5NdUulXA0J7q0lIjAyVB6isJQs7msX0OQvAssEikj5BWTFGzHKjGO9a0tsZUc5IJ6ikW3VYwqjoOTWkGS0VMQuhBbBFZsnLnJyKmukEM5yeCKpyygZANbolikqKjds8AcVGXJNKOaqxIZIGM1atJMMQT0qvikBKOCKBMvSAu/wAtamhBo7kAttGetULB45iAzAN6GtGSIQxb1OCOeKGhpnWzSNJbiMScHiqcVvfQnMOCM8ZNZVpqqyRqrkgjqa0YrtGA23JX2zWLdmXui5u1GQbZUAU9SDUn9gWk1qXMmJuoPHFVDeEDLXblR1wKek6xoGMzEEZ6Vm7spKwlnq0+mEwXql06B+tNnaG6mO6EG3ccsByDTZ5ob2MwMuAf4j1p9hMunKYrld8DcZxnFQ1YadzH1DSp9LxKh863bkEc4/AVVBDrlT1rrHRYVIiIns5BypPTPsKxL7RQu6408ho85KdCPwpIoyXGOlICRTt2TtZSrDqCKCuKtMTRNFKR3xirltdsrdazOlCyEN16Ve5DR1lpqobCucdq04bhW6GuMScMoIOCKvWuotGoDNWbjcE7HWAqw5GQRiuf1CMWV6ZMEI3oOAas22qkMFIyO9XphbahblZACPes7NFp3MCW7jkX7wLdsVY8yN9KcFSr+uOtR/2VaQXQlEgCA9BiptYliNiPKAGBj61qncmxWCtDpKEZG48471NGQbEsScY5GOtV7icpZQRHuO9WGhcWyIOQTziqEPEKx2BcDkis87Txitu5hCWUa44Iqj5KrzjmouVYoGMEcA0wx1ekwRjaBioNueKaYrFcjFOjTODildcsKljTAFXcQFPlPFZuVWc7hyTgCtfHQVm3MBe7ULgEnqegoTAURsYyzDgHtUm+QgLCMg9avyxQwWojWXfIw5HYVnRFrafaTweR7VVwuSXFu0aBick0yJ8jByT7CnEyyz7Dk56ZrQs7SS2zI8SMDzgmmmIp/OeEjY49jTvs8jJudcDHerUuqz+aY7eNVHseKikFxIga4m69gc0mxpEBwsYWOPOO4qxDbKIwzMQT2xTrWRlURW8JOOCxBAourswgRmIE9zmle4xk64A8tjTScbdrZPc0Qg3GCeMnpUwhiWXy5CScdQM0rCuAKso9anjuViTHlBsd6UWloIy6zsD2AFRp5YU7X70nFMFdCRzPI5+UgdgKlilkRjkEe9EeYx5iEHmgOZH+diMmnGKBslDzTZV5CQDwM02SGRMEsCPTNTmAJGHVs1XjKs+JGO7PSraSC40FlOUGCfSnoJN2WXOe5qZmCYVV596eUYjhyOeam4EUkYVdwWmgIy9T9CKvfZWNuCkgYnsSKrNDsUrKmD607kkLIIwCG4zVmFwSBVfygQBnOKfECpz0ouFjRRzGRIhwQasX8C3SxXIPzDr7mqcZyMGrloTLbyQd8HB9M1hLRlxOC8Sf8fjg84HJrCgYwuGFbvimJrdyrHJJwSaw0BMfA5xW8HoRNanW6dp9zqFsLi2IMkYzjPXFbOheKZLkPaLCftCkrkg8H1rL8F6o0EckbKSQOMCtvTNMCajNfBfJMnXA6ioqFRK2qm8toFNyxkuJOhPOBV+1tFm0tT/y0YZP1qnql213qaxouYYxyxq3HKY1GDx2rnWhrYzpAYSY3zjPeq0sbxt5sPHPIroZoYJ7d5ZEyQMkAZNYonhkUrEDkHBBGK0UiGtByKscKzK+WbqPSpJLNJ1Intx5mPvgEkio4LdVlKychhlR6GtG0u5YwZGbCqcEGqcibGMNOjBIUHHYkVDJBsyA5BHatW5jnNwWtyDCxyQD0qvNAWB2qdw9RSUirFBUO9WWQofXFdHpmuPApjnHmADAbrmuZvC0QEUpwWIAx2NaMNpPawJIzhgeoJFN6oR00mpxS4cgiMjkgZrO1jUGjhH2dA4PUk9qpCSVF2wEEMPuZ6mq93dTRriS22EcEjJrFx1LTKTtFcyFngMZ67wDxUQsppnxFMCo9SATWvBO8lgVIDKwzg9RVEWFrMheGVoJl5AA4P4mqSG2Z7WsoJDnBA5rBk1VluCoX5UOPrXVSW11NGQGy2Ouetcfd6ZdwTOskZOTk1vFGTZrR6pFdoqMoBHetCPXZYIFt1fKiuRRhv2rwR1FWo1dhncciqa0C52V5cw6pZI8mLd4hywPL/nWVH5ZIbIJ96zUdpgEkY4XgA1bhjCY71k00UiySSx2jAPpVUEtdFWJzirakYx2qrINtyH6AjFZ3LsWQCYCo61Bg96fHJslIY8GpGi3DI700wa0K0pwnHWqscpdHXuatTKVO0jmqxj8uYMBwa0TMmrC2iFEO6r9jPHBchnGVByQagOAOBTQFKnI5NUBvah4peZBFEoCR9B61lnWLh33SDjPTNUAh3hu1SEjHNIDahkgv9oDbCa25LLSLDSy8bgzYJJAGSa4oYDEocfSgvLIQu8kUmykSCWWaZpJD3OKczk5OefWmlthCjpRJjYQOtFwYwO0j7VGcdainId1j7k4p1vI0LFgeT1qLIe5JbqDkU7Bc3rbRVtrI3MrDJGRyKxjdZnAJJwcA1cDXl7CI0clFGMZqvFo9874aIAA8HNIGF7PO2Cx3YHHNVCxOMjB6YrU/syaLLTEYHYHNRXNhEQJoLjKjqDgEfhVIls0rLTdLj05p5bo/aAuQMDj6VRtnGqSATttVSeT6U2ws7G+ufLa4KDuxGKr3Ma2eqm3WXfFnJYdwKLBexc1O0ijQ/Z5AFUckY/Ks7T7RruTaD0Oea3o4dPv4wkBVOm4Hj+dS3Vtb2yolhGRJ3cDriiwGKQ1tcGJhgA9DVp9SCwiOIbHBHI71NcWB1ptsUhhuUHPoce5qxbeE5FgLXcpRgMk8EfWi4GppXi6HT7IQ+UGuJgFzg5z0q6baK2tzeSgF3GQPQmuX0SwRtZJcGRIjhWI6n1ru7u1WW1BkGBjgVEmUjK0rTDqUxlmGEJ71oa14dhttNee1YB1GeMCq1re3FkxUkCEA4GcVn6l4pSYtbqxIPBGOKSbFY5eW9uJMkZBB6imw39zGdzM2fQ8VtwWsGwAqAW5zUd5pUlywEMe8qMkjpiquIqR6wCo3AZ71YF9CyZZhkjoayri2MEwjI2k9hUUluY5V3Hg9a0i7iZpyRiRSYu/IIql9rntX2vkn+daVlJAI9gcfj2p89vFL97BHYg02IzH1MSIVkQEGm6ZHBK7qwAOeDV86batF8oG8D071QtCgujE6BADjPrSYzcmsbqO22xyBkI5AIOak0mRYYCskhUrkYI4NQRlWXFrc7SOCpIANQSX8MRMV3EAT0IyahopFu+v2jt5VWL5SCcisPQ7iMXUkkgySeM1qyy+Zp0giO5SOlZFiI4nPmRHr2GaErA2daAkunSNEFIxk/WuMkjEkpy2CCcCugimMcDi3chCOQeK5+5MYnPZgeKFuLoEiNGvBrU0iArZS3IAJwazI2+0DywcmrYln0+1MLkgEYFW2JFe3i8+6mmYdCcE02LUMzmGbkA4BqzbZNuz9C3JrMltCSZBzk9aExs1pAY1Dodyn0pixxztluD61UjuHtIfm5U+tW7Zorkbo2APpWhNh0tsYgCjZHrTAWxz1q4EO0xkY96pyRtE5OcjNAhGXeMMKWHKcHpQZFxxSrzUsaLMMxU/Km4+lXorplUj7Md30NZQne1+ePrUb+J7wEbV5HFZtXLTN4TXoG6O1Xng5JFJGl8GyIVBPJ5rnj4s1EuBkDJx1retrqe5t1kMxBI7VLQ09R8kOouRgqpJ7GtnS9MmXEk5BOPXNULO2ku5wDMcCupjiEMAXOTjk1pTjcibAHCgelGaQ0ua7EjleoUCgUtUkIWlFJSinYQ4VNGFxluR6VCKnh+9k9qzqbMcdwaeyjB/0dj9VNcl4p1mCaM28MYUk4rtr2XbZEogJxXmd3pd9dXkkpj6k15sFeWp6SaSMxMgdOtPGa010O8YYxj8alXw/dZ5I/Ou1JC50Y5z3pACa3R4cnPBYD8aevhqUdX/AJU9BcxhCNgMDvSiFvWuhXw42PmepF8PKMbmJpWDnRzghPrS+Vx1rqF0KAdT+lC6NbbyuM49qZPtDmBGM80CMk8DNdTPoMBXKgA/SnWWhJGxdxkdMVLdh89zmBC2OVP5UoVRwWAruf7GhuUMagKccms9/BCtKW887Sc444qHUSN4JNXbOY2pj7wpD5Q6sK6o+CbXbgztn0wMU5PBtiqETEsMdcVk6pqoruckHjc7VOT7U942TAZSCatSadBZX7eTyi9CRinxFr65C7RgGh1jOUbMrLaSMm/oBVeeBnUlRnvW/qVs0NukaDqQCBVix0lTaFmXqO4qfa6k8rZwM0hQEMOR1FVY2BY4rV122WC5kCjjNZFuMvWsXfUwmrMuKcITUdkVF2SRipApAJ7VFbsovCGNNrUgt6hISyjHHSoihMWR6VJf4wq0wFhF7YqRjNMKhyp6k0uoHy50LDvVeyJFwSD3qW+JkkQN6ikBaudk9ooHB7UQnybTDc8USQGO2UjpTosTW2D2FDQGbbyL9rIJ4Jqa8hQsGzkE1U2bbzA9at3JXYMnkUrAzb0+ORbceV2FVL1Dvy4wc1f0CdXhAY81BrvEpZeg54qXuUtjGuUwh5pdGcFijetJM+6EHuRUGm5ExI7GhCe5f1aEBC3amaG0oV8fc9KdqEhkiwak0DaUde9NDZSuwP7Q3KcUXMjFeafqaCG+GRgE5p0ygwZHORTAoWiEkkU+6R9pzUdkxjuNvYmtG6wYyR6UyepRsr8Wy+U44qldMJJzKOhOas2sKzsxI5FVrlDFPs96pCZqaVIVQH1q9csHjPPNUtPjBjBqSSOUMTnilIEZtq23UB9cV1ojWS3BPJxXID93qC/WuqtpQYBntUvYa3Of1cFScjqa29BAkslHGQKzNaUMpIHQGneHLl4iF5INNbA9zY1OACAk9a5i0XM7D0JrrdVcGz3EgEjpXJWLlbhwfWiIM0yGVRyay9QBZeT0rc2CSM1kalGACtC3DoT6K+5Ah6HpW0bVFBbPOK5zSpNkgUfhXUnmHJ9KUwW5zOsDBB9DWp4Tw64Iyc1nawAV/Go9FvpLGQbOhOacdglud4+nqziTp7UskYjyvbFTaTJJfQBmGMin3sAjcjOeKxejKWqOevyqjcTjNcdq4X7Rlec9663XIyIAwJFcbdctjrXXF6GUtxtsC0oX1NdHb20kKAjkHkVz1qds6k9M11VvITD7Y4pS2BblSaEsh3DtxWHNKyOyZ4ram1SJ0IXriuYvZi0p28ZNQldlMSW4JY47VBJMz8ZpnJpNpraxNwyaeDSKtLjFUK5atZcMAeta6THYAKwFbawNa9pIrqD6VLQ0yaRWYHjr3pI5LllEIJIFWISHfB5FXoYY1IYKM1i9Ckx1pGIoArHk1JeqgtyB3FV7ssoyvXtVCTUC0RVuoqErsbMq6OxmFUSMmrV1J5jsfU1XArpitDNkZU9aACTzUu2jAFMBoGKuWk5RtjdDVUDJxUsYG8e1JiudLp0C3tu0CgeZzg0R6fLBcCOUY5xmqdjcvasssbHIOa7WwurDXYQk2EmAAzjqazehaKVjoCXDqQoIHVq7a0tYodNktojkFSCD61z8c6aOxibcY27gZrS0rUYpbjiThugNc9SVy0jjL6D7NdOpXAJOaq3kkVvD5gIHHSug8TQ+TqchZflfBFcHrXnRz7WJ8s8ippu42ihd3JmYnselVCSacxy3tQBmu6K0Mm9RuOacOtBGBSDrVk3JAKCuaAacOaTQDVDRyB1OCK14r0XEQjY4YDBrKI4oUkMCpwaTGdDa2oKZ6joaWeCK3KOG5z0qhp+oPGPLfuetS3QkYgkkgnINQ1caZ12mLaS2oMkKnIwSaqXMTJOyRAmPPGBnFZWmaqIwIJzgHgGtuO5ePDW8gI9Mioasy0yvHbTyOALckA9wRmtKaGWa0MUsccMWMYzUZv7914uBGO+CKrSzhyBNcPKfQjioauC0K8X2jTWYQO0kPofSmwXE8d0bm1JIPLJ61cjtruaA+RGETHJzjNUYzLp1wZxggfeUmnypD5i9c6Zba4hns8RXSj5k6ZP41z0scltMYJ0KODjkcH8a1DcySXyXOltslIyQOOavm9tNaQWurxeTdDgSYJyfqazY0zmyBio2BzVi8tJtPnMUq5XPyuOQR9agNNMGIrkHipUlOaiPWjvVXE0a9pMNo3EVbaa424j4B6YrBRiACDyO1WotSnXCv0HSk1cNjVttPBJkuHyOwJqvfhjMiA/uwccUGeSeEEMcegqISsCofnB71VguXBbreXKrIQI4wARnrWt9kYSoqMpiHPUZ/KsG5tLia5U2sm3eATzitextpbSWNLmUMxPYg0nsBq3VuCse7oBxVCa3BGQMVsXLAzBQOAOBVSSPOfSsG9S0Yc0RU9KgZOc4rYnhBUjFVHhCjpTTJZR8vPPpSgYxU4AHWmY+Yk1pcRETVK8yQdpwcVoOBt6VXMGSSelCYiHTIXmRyOoOST6USGOZNy43qcUsd3iQ26fIo6kd60tH0q3uZnOT9Mdaskr2lo8mGM21u3StFNKkkGDeHB4xkVBNLBb3JgSAvKvHAJx+VTJbTspnkARV6DPNTzFJDbiwsdPUebNl8ZAAzVRSJW3QQCQA9TkUyGye6mae6mwg6DINWraZSrwWTYBOM4xRcYyS7vFAiVQoPZDmoIbGee8VpgdnU45rUsbGW0ZjK6IpOS+4En8KfLqcUIMNohfPBcjBouBntCJb028PGCAMVfTT0s1YyncAOSaq6ZCRetNK3U5zVnU7ozboo8kdM0XYJGbcSh2cRLlAcZFLbW0UkTHzCCewpkZa0hIIJJ5Ax1qWwjidWOcMTkimmJiKfsqiMncCasJEs6lVbBx1pr2w3ADk55zUzLGtu20EOOhA61adgI5I7y0UZUmM+9JGB5qyN19KnSe+lt8KfMAHOT2qv9pjJGVww4NJu4rEl3IxKlTg0nnSsv7zj3zTQn2mYc4xTpeHEZ5ApDFhaVJ1ZW4B6VtziC7tgwcCRRyPWsFnEZChsk1bhjwoO7JNMRYKW4jDAEMOoxUUiBlWRchTUpUEYYdeKjabMDWzLgA/KahsYqOFYAkc1o6UQL3accjPNZPkPDAJXJKn9KsW0zGdGU4wOCKiWo4nJeM5mkvzGw6E4PrWNbkJEWYdB+da/imeO5vQuMMpPPrVLTrNbuVInPBOK2p7Ez3Ok8FCJkZ2X5jznHrXoENmLlAWPyjt7Vyej2I09GMaggDIHrWzp/iN5FkjSAKycEOSMj8axrS1KpoyPEl7bW98bK3jCFcbiB1NRW9wCoG4HHvVbWR51xJdTIuZOQQc4rGgumDDDEY7VEVdGjdjsba72nrkdCPWnTwWm3zYogrk8kCsC0vCWAJ61twxyTRblHA5+tNpoV7kl5ZgQRzrwRg1KIYLmBcIBkZJHU1akw1hFuGTgg1z9vezxw+VCpchyPwzQhNE7QvbTskZIAPFOEjk/OoyO9XjC0ihtuCRzTfswPAFC3AxNQto7gZcfMDkHuDVKKS6M4V2LIOMHvXTSacJUP8Aexwaz1gNtOFnUEetWmQ2VVSSK5DxseOfpWlNqcU0IguEEjkckiqlyGiJaIZBPNPt7eOXlRhyOh4zQUVYyqyFVJA7CnNGsiMuMHtU80EMhIAxKnUU0rtTLYBHp3oSC5SheeM4IIVehqxIIL6IgnLr6jrStIyECRcqe45piNamUiI7H75GM1omSzF1Hw7BOvmWw2Tc9sZrGFteWjmKSPLL1PrXdGLOC5AzyDmq1zZhyWY5c8D3qrknKCKcYkKAkds1pWkLXEeSNhI4HvWoul4JJbBxxTRBJE3zJ8oOc1MrMpGTIJYGMcqlW68jioZmYrhuoPFdLdKNQRBLGr4HBJ5FY/8AZZ3OJGKnPykCsrGlykW3Rg9GqSG4dAFalmsZoXwTkdjUBMkPMi5HahoLluRlkOT1NQPGuPXFMjlB5PFOLqMlmIHvVRTExpbt1oAAUljgVXmvo4yRGMv0HHFQK9xM373gE9Ac1qkRcsG5LPtQcA9amVWk4NFrbB2wBV02Usa7ip29cgVm1ZAtystsQCSxJpY12nHvViIbh/jTZY9vzDqOaxbNUhs8JXDDmoGyRVyOVZoyGHNV5B82BVxYmikCfNwehpUjPm8VJNCQdw55ppIK4zhq2MmWra7m09tykYJ5Ga0G8SSTJtRcHuawypcAOxOKlWJFGMHn2qWMtPf3GSSxYHqKZFFb3LFmPlseuO9RgADApkg4GKYD5IYIWK/fB5BqBUUjkc54qUQkruJ4oQDOcUXCw0Er0JU+oq3aX980y26yFlJ5z2FRSKHXkYxRbTfZ9xTAcnANPcDsxYxnSvOt1AmjGSTx9eaoTaxNq0a2ijYqkCRgevrWXZ6rqGoTDS4m27x1z1+tT6rp03h1MGUF5OSARxUNAjoxd6TpdjHHCqiTg5A5J96nvdag/s7z5Zw2BwoIJrhdOtV1RyJ7owgngnH9aZqGnyWk4SGU3CdAc5/lUtXKTsPu9Tur2VpTIypnCgelGj2ct7dkyKcA5ye9V5ILm3h8xxhT6np7V03hljPbFmXBHQ1dkkS3cQ2xnuDawkgggEit6xhn0exKSgOCOSetVraEQ3RljIDZySTim67rQ8sRPsORgkHNS9QSOX1Im81sCJgBn1p93pzeeEzk45NZUhkN6XjUgs3Bx2rqBbSLZBmO6VxnNUnZAzBk0+WPJiBfHUCooZLhAWwVx2PFd1oWnwCDfMBuI5zWXr1pbtI3kMFGcYHene4WM+0SW4hErDb+PWmT2SSODIuPcCqbXN7YgJktGOBzU8OshhiWP8abAbNpMq4e2ckdcHjFOjtXu1EM5O8Ecmr9vdrNgRjIPUjtVma1WQhg2PU+tJgVjFBbwmGMYJGMis6NZ4rggBWB6ZNa01p5kJjHXHBrEksrqKQjcTg8HNAGnHGWBWVRkjoDmsTULYiY4UjnirkJ1CNi2cgds1Ff3xkh2yphumfemIq6MgGogMflHJNa/iFIrueGKAgjAyBWfpkahSZFJz3AzU7RtDeq0fOOeeOKTGh/kG1g8tmzxVQgBAAcgmrOo3GEywwTwKp20fnr8p6UIAuo1eAKKpxwTwfNESMelXZcK5jznBxVyKNTHyO1UmIrWerAr5Vx16ZqzwxJVgyn3rKmtFMxK8HNAaaxYFSSCMkU0Ivtbg5MXX0PGKWI4OCCCOtOt7yK7UFf3cnerXlhh86gn1HNNgilckKm7risxrtM7fLGa1byLbCcDisIjLE+9SyhJQCwcDHNdPpEmbMdelcy/KZrX06+eK3ChM8dqGtAudbpEgFwD+FdSx+Qe4rz7Tb65FyMRkDPJrvY8tCjHqQK1poymwNJSmkrpRgxRS0AcUoqhAKeBTQKcBQIcKljOOlRAVKoyKmSuio7l0FHhK5yfSs02jFyemT0rRt0j2ll5Pen4UHPevLcuVs9KKTirmWbYjqcUsVozHcelaEiK/UU9VAXrgU3X0H7NLUpC0TptyfXFRywBOGU49QM1oFh0A59aTccYIyPepVd3K5E+hleWp+634VH5ZBxVq7tNgE0AIPcCoomEikHqK6oTTRhODWpEUxUUaDzSTVspiq44c1dzC5KyblpLZZeQ/TPFPjYEjNWwAUJArGT1LiPtgBn6VYOAPSobfvUrDjmuaq2jrhshCBnnmobmRYoWY9AKkwO3FZ2sS+XYScZyMZrm5mbwV2kYUNol2sjsDyT0FJolls1JlxxnHStbRk2WJfbknk5qXSoQ15JLjHJqk9C6iV2y7Np9vIQzLyOnFSCFVi246DipjyeaaaE9TFNnl/i6Dy7t+OpJrmrcEPXa+N41EpPc8muIjJD/jXZRd0RiUlZo0UwVwTWbJmO5JBzzxVxcMvJqpdJtYMDWzOMtzTiRFVhyO9KHzDg9hVcFWQNnmpyAYeOeKloZBZMouSD0NT35+cMvbFVrQYuCO9T3uRg9qljNEOZNPAbqBVe2ysRB6c0sU2+046AUWzq0ZXPNDAzmI+2k+9T3cQMQfPNVbg7bvI9atXBBtwc8gdKANHR0YoMHH0q3qEOUO884qj4bulAKyc81q61teMtH07YqJLUcTnpogEODkVDpYC3BB6E1K8hMZBHIqlbFhcgKcHNCBm3qESmAsOtU9EE0dwXVcp3p19JIbcjngVP4buAUMZIzmqBlXWWaa4APBFRZkjtwp5GKs60BHdhz3PWmEB4ARyMUIChaDdOSR3q5cBimAOKzhIY7vA6ZrYDo0GSecU2LqZlrIsMpBFRXpV5wR3p6qGuCO1R3UYjkBNUhM0tNPygHir8iZjJrN09CVBBq/JKwQriiQIw5zi/X0BrpbWINbArXMXoJuRg4Oc10GlXLNAFJ6DFT0H1K2qriM+tJ4dAMZGO/BqTVRmNveqmgXflzCI9M0IGbmp2czwEgnAHSuXhBS5Knrnmu7uQWtCQOMVw5ONSYe9EXqDNiGYImDWbqRDZIq75RZAw44qldxlVOTk4o6giHS4wZgfQ10ck4CbVHaub0yQLKQe54roIypUAjOaJbAtzF1UEjd71Ho0AuJxk8A1a1jO0hRxUHh+RYrnDngnrSiEjube7eyhWNFOPWpmleZvMY5JFT28MVxbhsA8U2aHy/lUYrOWjKjsYOtK0kBAHQ1xN5G0bgsMV3l+CEfPTFcbrKjANdMdjJ7lSEAkGtu0mKrtPTFYcH3RWnbliQRyKJbCKUqCIkkAcVjzP5khb3q5qN00h2g1QAzTihtgBTh1pQMCgVYhwFBGKUZxQRkU0BEeamtp2hYAng1ERhsVJHEXb6U2hGtaXJ3Zz1rbtnDxhjXLqTHjacYrZ0+fzU25xisZRuUmWL2ZUBJ5AFc/c3HJ29TV3Upz5nl9uhrLcZFKKKbICxLZPenpyKYVO6pAcCttiBSajJyaVjmm0gJAMinqeRUa9c04nGKANK0k49q07OUw3CyKxBB7VjWJDfnWoi5ww7Vm0Uj0HT9Tsr6AQ3MSsQAAT3qY6TZyuGsX8qUHOFri9PnI2knjOK6OGY2bJcxSEhsZHpXNOJUWS+KIZGtbd5R+8zg+9cV4lgBswwHKGvUrmKDU7JJywYYyB6GvPdehDNNDjjnAqKbs7Fy2OEAzzT0XJqYwhWK46GlVQD0r0Y7GD3Imj4qIqRVwrmmtHlaYioDUiHtQ0ZBoWh7CHGkpRRUjFBIwfSrZu3a3CMeRVSkY/LTsO5KZSeh5qWHULmEYEhx9aog1IO1S0gubWnai9xdpHNyCcDNdVc2cflBoYwGxnIrgraVoZ1cHoa6y119JIgj8HGM1DVikyzBqt2CY2jYAcAAEg0Lpl7qDmSUCNW6kmnR354KzAA+4qU6kGQJ5rSf7IFZu5SRXGnLpkguLdvMdD81JfahZ6sER4tkvTeAeDTLm8kOUClAenqfSqRBGFzgkZzQldCb1LlzHcWVsq3X+kW/RSTyB+FZEkOUMkA3pnp3FW7m/uXiNs4LgdxzU8dgY7cXFq4PGWQnFTYu5kDBX39KMEc9qui0jvVLwHZMOqnjJqm8ckL+XKhDeuKWwwHHIpRk8k0gp6IWPFNMVh8V89qSAuQexqUXJu5N2AhJwAKdDDA77JmK+hxTrqwNoolSTI6jBFUmJomubTVLQIxYAMMrg1c043DzKbpjuBGM1ny61PJ5W9d/ljAzVuC+F3eQvINhBHFDEb9zqBe8G0YwADU/nq65NY99dGOcMgyDUkF4GUbhgmsGi0zRMkROCahljVxwcjFQGQHnNOVs98UWBkbWm48DmmfY5h1XIq/EckVZDgDBouIxJLY5AximSWzlCq9SOK3DCkxBIwRSG2ROnXtRzDscZ5Tw3HzwM5z1wTWzaTajCA8cKxg9CTgithUYHIjUkepqpd+fIpWSU554HQVSmKxlaZdyxaxIx5LHLk+tX77UFmkMasSO4xWXYFItVkMgLYGQMdTSMXjvzcsm3ccge1UlcWxK0kRQxhTk8YxTNJBSQqy4IOcVftIWaOS78sEDgVUEcltcpdOMCTnFVYVy7cKHcEj8DUagAHAxViSTzSGxjjpUJFSwBD27VMiAncBUIGDVmEd6kLgI4pDiRfocVWjsZRehogCjHn2rSSNSpyOaaxeHmPjNCYypeDybhYicMR1FQrcyRvtnTKE8VLejOJn5YcgmoRfR3MexVBcdT6VoncTNKCNXizbtscjkdM1TksvJnzOuQTkkc1OSRGjpwwHX1psl61xASwyR296T0AnMNqiB4gQccgCqjjDFsdelPgv1hh2yw8nuMmovOM8h2gge9O4EcNvmYs7delXo4wmCD14quo2EswyR61PBLGzANwT0qkSy0BkDvUMy4wwHIqyAAOOlBjBU0NaAmQwsLhTC54bjFVRHJb3JRSSATgelTiMxMSOo5FPMigm7IGQDuHvWLWpaOC1uVZtacJ0HH41oaPHgb+4ORWGzCTUZpAcgsSK6HSVIVQBkn+tbpaESd2d5p4jMETnHzc5PaqutaU99fkQymEKOCMc1XtbqYRi3a3ynADc5FbkUP2ixJlbBHQg81yVNzSBw18JFsZo5SQYzgN3NYKOwwSOe9b+vCWMEGUlGY4FYeMda1p7BI1/Dxt3vg16+IRXYNqFjEjtBIDGBgD2rzfefu8gGporkjEak88CtGrkpnZw6sLiKSOPnGTg9qz7S7nsoluIIxIZHwV9ATUUNrLp1kZ3YFmB6HPBqCPVfsCRxqhYFg2SDxz0rNqxTdzsQWgETTcGQA49KseXHJyMDNZF9qAmMDd9o4qxBckqBnnFZsZcK7GA7etMurNZk3AZPahZCcbuRUnnEEAHrTTIaMgQmMlZBwOagmkEK+ain5epA5Fbs8CzLkDms+7jjhjYMpyOOB1p3GU8rIwldBkjORzmq8yL54YklR1GOM1cjKw2ySAZjcYA/u02WLChlOUPNUBWfO4SfwelSSafBdIJAgEijqKWFGmnAY5X0qUMY5SFOB0p3AzJYTkRSSkDPX0rZks1aNDGdxA6iqs1s3m+ZKmY5BgEc4qbTrn+zZvJm+eBjwT2zQ2IiljwCGwcHr6VEwkxt+8PetFo45J5BGMh+QapvBMhO3PBqbsooyQYH7tjG3XIqnukBaOWQsOxPrWqQrcOuDUD2SBgTggmmmIzJIJ5uWckDpjmmSWMk0fqV6g+lbslslso8ptwPIHpVOSKR38xMqR19xVKw7lXT9MstmZSPM9D0FJqmjx3MHlxgJjkEd6lFsJshhgjoTU1kSk5t53ygHBNUhXORbRbuKTbjI9c9anjhkhYrImCO9dlJaKgLK2RnpVSW2QuC0YIxiq5hWMO1IWQHBH4V1ulrHdW/lyYIxjBNY01qm35EA5pUEtoRLFIQRzis27oErGtfeFN8TS2km0gZxwK5iZJIHMUwIIOM11OneIWLeVccE96qazbxzS84KvkgisGtTVM50ZQnaQacOeWHWq86SWM5QkkHvVmySW/IWNeB1NaxQmyCZijYVQQfeoCo3Z2nPritw6INu55DuHtVq2tLdITDOgIIxuNaXIZzyKvBIOPYVIWQcYzWpNpMStmCclc/d4AqGS0WNCWjAxxkHNS3caRmnkkjjPSpII/MOcE465FOi0+Q3QlL5QDpmrcbbbglUUKOCAad9CWVZwo+VDxUGNrgAZJqzIFSUlehOaiClpAV7VF9SraA6kRkkVRTPmFiOe1aUz5ULjFU/LAJq4slodZXMlrcC4iJEgPBHat42N1rgFxfXLEDkkkc1zg4cj05qwdRu1h8lZCEIxjNUwRty2WkJEsQkG8HAIFUxDPYustviRSSSCeAKyY0Y/MSSc5zV6Ca6bFvE+QeuT0pWAtGddSukjuSEhHJHqa3LbUNPtJRbxMAgGM9q5OSMJOI2bOTyRzUF3bSRyYRiYyODSA39Y1Jg5W3lyrdSDWVbBp5R5jFwDnJFVoQ3klAc4HNXNO80sVjUdOSTTsFzdS0SVBMCEUDpmtGzlhFsfmBI6GuTlvmWTyPMIxke1Rw3F0k21CxXPIA4qXqCNq58QvGZIYyMDIzmqunQ3N4zXE5PlA55rPuYk+0IyggMRu47109tbn7KFjOEIBAFCVgIrbSm1JCUHyKcD3rP1rTBY24WNRuPWtI66ujt5EXJxk1Ua/OrzElST0IxTQEXh67tLYCK5BGTycZrZujaMw8m4BB5HTis6OwjklMIj3E+o6U2+8PtaJ50bFQBnA9aTY0Nu7i5tGBU70+tMhvvtOAIue5waqhrjbtc7gferVsZrZSRFwetUnoJkpby2BIIPpiobu1hvkKlQHHINPOpwb8SoQR6g077Xakh42wfpTTCxXsbf7OSgfJA6HgUk4zON3yN6jkH8almEN6xEWUkAyCBUENw2mMw1GD7TERwTnj8qBEOqFDakEgsehqtpUMiwls5p995d0uYMhc8ZGKms38uHbkfgaVguZ1wsn24sBkA9KvRyvtLFcDHSolD/AGwyEEgZqczHy2yuBVAVo7iMynIyc0+4VZHAI4Iqva2wkmMgPQ9KlkLmUALkDvRcCJrcAjZwalhubuDA3Fh6E00TZmAIxV3EZTLHkdsVVwRRudTeRCjLjPFZZJ3egrXksRI+5RxWddRiOTFTcZG33K09HlIGAoOPWsvqtaOjkKTnvTewjct7iUXAIHy5ycV31qd1nGx6kCuHtYsOJFGeea7ezffaJgAcCtKZnIGHNA+lQ3dzFbKXduBXN3nja3iJWLkjpW9zKx1o6dKK5XRvGMdyViuGAYnHNdSjiQblIIPcVSdyXEcBTgKaKcKokUVKnSoxUinihrQE9SxbuNxUdasMhJxWehMdwGHQ1fJOM9K8WurSZ6tN3imhdgA600g9+aTc3p+NABPQ1ytmoufT8qTOecbaUgdTwaaeuGORTQASwyDgg9TWSQsV8UHRq1yAV4OKxyPM1AsOgOK7KLdyZ25GWyny1TcFXq+RxVSYYOa7raHn3I1bBFaUSH7PntjNY0j7SK1bSdntiuOAMVzz3NYjo5Qjc9O9TNPEFyXAHvWHquorZrz1rAfUZ7rqxCE5rnrJ2Oqk01ZnZLexyOVXkDqazNfnJgEY43EZFUra+FtbZB5qs94buUPL2ORXLytnSpRWqN+1Y29goOBxVrSYysDORgsTWRYyT30yxj7i10kUYijCDtVJNESldC5GaRgDzTiM8U0gAcdKXUzRwnjaIbt3qK4Do5+tej+N0/dBsV5s5xIR7110bhiHoi3GTiobk9M1NAcrUN2eldLOIckRKAjpU+CsfFV4mIQc8VYDEoc0mBSjLC6yODVm9cmMBqgyBdA1PdgGEMOaTGWbUA2Rx1xVWEtG7EetWdNy0BFIkaiRgeuaGtAuZ8xDXQ9zVm4gJg3L6VWuo/Lud3vVwyMbbB6YpAJoYyxGcEGt65X9xgnNc5pTEXJwcA10M8oMOAKTQ1uZUka7TxWZFJ5V5nGea0JpCCRWdGoa85HWpiNmpcsstvkcEjpVLRhKl6zL0HarU9u/lAp0qPR3EV3hzgk9KfURLrIaRVVhgnvVaMtHbgZyAMVf1seYgft2qnAQ1uAfSmBQjUSXRzV6SFgny9MVQb93eZHTNbEbq8PPpR0DqZEblLnBp99hiCDzTHwLzFOvEAUEVSE9y5pci/dJwe1aEiZ5xmsC3VyQUJyD2rdWQiDB64okKJi6lgTAjjmtfTbZltw4bOR0rI1IZbHv1re0eRWtgAecdKlbFPcrX5YoVI6CqOhQrJdEt2Na2ox/IxxWXoUgjvHDeuaEDOpuLqSK0KAZGK4m6cxXpcdzXePGJIDxkEZrh9Yi23xUdzipW4PY2bKZZ4wMdqranGFUgelMsC0MYJ7Ut7MJF/CqBGVaMRKfY10No25ACeTWBZkG5K4yM1tmNkUGKm9hdSPU4yFY9QRWNabvNG08g1vXgL2p3dcVk6MkbXxWTpk4qYjex6FoDSNagk9u5q1dyZIPTtVGFGjt1Nu2OOlSjc0f77PFZT3Ki9DP1AARuc5JFcNqMjO+D0Bru7pUkBUfnXJaxYrEjOpyQeldNPYzluZcA4FbFpG20YHNY1seK17G9CtsOPxq5bEnPx2z3LZCnrTrixa1UE96lsrl43wDj3p99M0ijLZ9qvYDNYYpAKkYDNNA5pAKvSgEk4pQKkRB1I4oQDViDEZq9Hbx+WAGGe9UXkA4WiO5ZTg9K0tdEluWNVYhTkUtvO1u24U1WEi5FNI7VLQ0xbqQTTlx0NQsMfhTsYJzUUsnYd6SQXIyfmx2oIPUdKZnnNTRqWBFU0FyHNJmpGjIPIpoWoAdGOae4JHAojTmpxtHUZpgMtGMcgHatyL7gYDIxzWISAwKjArX068WEgyLuTuKzkUi5CdhBX1zW/pky3AKOAeORWdNbxTRia0XI7gCtTw3ZSTXILKQFOTkVjLYa3Oh09XiQIqYRu3pXOeJLQQ6iWxwwziusuppY7iOOBQQSAQTiue8beYk9vMI8Bhg1yp+8bWujzzUYfJvCQMK3IquAM1q60h2K4HA71lJyAa9GDujCSsxwFIwAXmnZxUEsmeBVpXJGSNzgUwd6QcmnIhdsAVbWhIlKOana3O3IFQEEHB4NZFAKUgkYFSRxPIMgZo2sGORgjtVJjIRG3PFPAOKlBG01Hmk2AnQ09JGXucU3rSHihK4XsT/AGmUDgnitnw/qBExBALHgEmudLZ4qW3ma3lDqcY5ocFYFI7qeH7Q3mSPhuCKadOhbEk8ufYAHIrGt/EEbgCUdKsjW4CwVIhknANYNNF3RuRRWiqFtoAAeCSMGsfU45bC7DQtgMMkCtO0aQwed5gyOcZ4rKvZJrm4LCLJzgAZxUpajuWbSG01FcxuILgc56c/jUU1yGY2d8u914Eo5P14qMaY8iq3mCE9Tg81Zt40s23zL5ydCSKljTMi5s5LVtwYPG3IIPIpkUm059a1J7H7U5axcmEnOw8YrOubYwHBGCOooGhzvGwBPWmmUmPZuJHpUAPTNKTgGrQMnhljjI3jIBq609pNIhiQKw9BWZGiy4DNgZ61bktY7YRtHLuz1HHFMksG7ZZfn5FWEu4m6cVlzEk57U2OTBqbDN6OZZOKlEyjgmsWK5K8A8VL9oyRipsFzeilHBFXFkDY9qwrW5w4DHir/wBpUAEH61LQ0zVidRgVK4BGc1RguEYDNW9wwOc1i07lJjQDISOgHeq8sJkYqo6DrVwEY9BSjABwOtJOwzlY4/s+vqG5J5A9ak1J/O1IRSJsQeg603Vw0WqQz5xtIANa+qyWgso7mWMeZjg461vF6ENakEEzfaVtYV2w9SegNVtdkVbqFI+VB61FJNdzQLJGFQHpg84ovLf/AEBJWcvKeQOpq7Pcll7yiFVuzDikkjGOKktCZ7KLIIYLyCMEVMIxjB60mBUEbCp4e4IpwAU80oILcClcGTxKCCfSmMfn56DtUkfHbk1KLfzDkipYIzL6MG1YgZIHFYOkBvtrxgZPPHrXYz2gaArjoDzXIQObHXg3QFquDBmrDchXdJwU9MjrRaRlpXLHEZPWp7zbfTBWiAAPBFWzpwFooUheOT61TEjMuSBMqxEEZxg+tXZooggaMlGx0xVE2Wd4LYbPBHrUNxqE0LCK4UFh/EDnNJK42WxDMW2sDgn71PuLZ7YoHAIIyGBzTLfVp48LNFm3k43ckg/SryQ7SqSyF4pDkE9qrYW5LCQ8IK84GKcDkUsMKR3fkKwKYyKJFMcpTHANF7hYhl4OT0qq43LIvZhzVyYZXiqokWOUbuncetTYaOFntkh1J1jGFBzite0maN41h+8SBn0qDWIlXUjKqlQ/bHeltAzXEODhdwB960T0Ja1O/tppI7JTKBkDqOc1cjsxFbmdrlvKkGdvHBqK2tgbRUlXKHnPcVUubiViUUE28QOQe57VyVNzWByetXJkmkgP8D1mMACT61ZvoZFu3mdgfOYnGeg7VVIIYg9c8VpT2CSBY3mcJGhkPQAAmphZTw/PPA0Y7EgitnSdQt9Mg86OIPcAZBPaqesa/eavj7Q5ABzgVq2QkRJezFGhdi0eOBVzTNRsZoxZXduOCSHIORWTC0kciyrEZADyKuXN3BdL50cIicDBHPWpaGaBmBuhtb5AcAe1a1uTnIORXHw3DFhluR3resNRCIAx68VDQXOhSbMePSgSDAbdVOOdXGRjBqSMDzM549KzasyjVhfeq47nmnzQowKOB7Zplky+egOMZq7qCKHLL19KTkNK5z9zbeSCpX9yevtSvAsdsAp3L2Na4iW8iMTDhuKxrq2u7KY6c4xEclZPaqUhNFUgwtlOSfTtSsGCiRupNR35fT1jYNkE4YmpmkgVAJGJ3DIwM1otSSxbTsiGN/njbkE9qp3CNJOSR8g4x61YscFzCfuHkewq3JamMhguV6Ee1VyiuZ0dw6EGL7oODzWnG6yKCeQehqlfWQhUXFqfkI+ZOlNtJsRgnoeg9KhjTL0mnxzgkYzjisyeymgYggkdq1I7nABVqmaaOYBXGTU3KsYUSKWCy5x2qR8QnZIMqeAfSr9xYqV3KOarqokby5h06GqTE0Z93CwUOq5HYioPLgmjHmriQDggVqSJ5ZMZ5B6VUmhEfJANUmSQm7aBArJv5wCa0TGJrcOBjIzVPyjNEAOCDxV2G5EMBikXgDg+tDBMzwg3MpODjoaqyQM2d3GK0rm2+0xrPCMMOuKqncVKt1xipTKKMKxykgckHGfSrBEm3Y7Er2NLbWiwvlep6j1q08BkUqowf5U7Amc9q0L7AVXditjR7LydPWSMfORkg1E0cgcKyZI/WtawKyAIBscdR61a2Jb1GtGxhIkXmqUkP2kEKSCO1bssE0aksu4GqmyKPLbcH6Vm2UZiWgjUBqZNCSNqnj0rT8ozYKjIBpJLYFQygEjqKpBc5m8glt3yCSD0HpUCyTjkoQPYGugnhMhyQAR2NPhjeJAJYg0R4JzTexJh+Usi89TUZBhYAcY610V7o1rPAJbOXbJjpgDmubuZJbZzHPETjjODWVnc1Ww6RVk5WqrkBiPSpRKjLhT1pjRjGQc1otCGQgAnpyacYSRk0+NW3dKldWEZ4q00TYr5AGBRbPJHcqoYjccE+1VzIyOcjirAIKbm69QaYHSXGk6dbRfaPMDFhkjis2Jre/lNuvyDOAcVmNLPKArSEqOADUkZESgjg+oqQNC90ldJtzIZQ5bkDI6VRsZ3djsYpvqKS4mmIEjlgOxpMFDleDTQWNQ6VBH888+S3PY4qeEC2X92wZcYyTzWKXlI/eNkH1NNErIwIc4B5FAGlfzBAJGwOc/WiK+vmKiAkqR17Veg0y11KzWS4mCnHQ4pskYjQ2thcDA47AGgCjdxkL5sjEyk8jritTw7HsDOwBLc89aoyQ3FrF5lztPHrmqkeqTwygQK3JwCAcUPRAdibq2smaV8B+1UI9YbVZ2t2OAehNRvot3c2hv7uQ/dyADkYqpounG4vRKCQg64HesmUti9/ZM3m4DcZ4A71o21rKs8cc8ZCkgE4q3JEIJ4m3YCkHnvWtq+r6culMUwJwvy4Hepcug7GH4q0KxjtRLAFaQAHA61ykNpEVLNGVYcgYrW0a7lu7wyX7DaDwCeMVqasLG4hxaoocckgVaYmjDsItj72GDjHFWruH7QhPUehFTxz2dvCElAznmtV5NJGmMVIMhGRj1ptk2OOmtV2FCpA6DAqibCaIZt5D16VoNfFJClwpIPQjmnwyQknDYB6ZFWmKxRtpZQSJUGenJqZ1EkbKOKlurUyAtEwyO4NVVtpmBUSkEVQiC0j8qVlYkZPFSndG54DA+9RgsknlyqSemanMLRruySD7UWGUoYvOuCOhBqzIrxtt6j1pYSol3Acmi73MPlP40WAli3+WQRwB1rD1Bj9pIPY1v2pJt8HmsXUo9lwT6mlYZVUZU1c0w/MR71TU8EVa04YmI96voSzqbFyB1zjFdtpgU2YJ9M/jXBWsmxwTyM813elOr2a7T1XJq4bkSOT8baiYYCsZwT1rzuMNK/Tr612PjuGZLgMVJT1rlY5ooyGI5HtVO9wS0EMUtuwkAxjoRXZeE/FE5kFpO2QRgEnpXNRzJcqYwM8VN4etpDqyjbwpzWkHqKSPXVIKgjuM04VHbj/R489cCpK1OdiipVqIU9TQxIkVcuM9M1dxn6VVjGcVaDEda8nEqzPToO8BdpI4OPagYHHQ07cD1FIR6ciuKxtfuNw2cAAijZ6U8KexxSlTjp+NUkFytO+yMkjpWdZpucsepOa1JoC6EDnI71m20qRSmJjg5rroLUmq1yWLZGKqTL1q4eRmoJl4ruexwIyboEYNa2n3dp9l8tmAfArOvY/wByT3FZunws10G3E85Ncs/iN4bDfFMZ2luoBrFifEa44wK6TxFHusjnt3rm7aIugz71lU2NYPUnEkhQDtUkQYkAetNjI+4Acj2rQsrVppAoGM96ySuVOVjoNCgEcJfHJ71rZOeajso1jtxGByoGTUwx6VThpoQ68FuxMelNK/nUgAPbinbVPTpUKm2wVaHRnFeOiFs1HcHNeYy/6849a9M8fFTAdrZIwCBXmcnEnPrXZTjZCqVOe1izAeKjuRkZp8LKVwOtRXJOKtmSCNvl5qzGykYqmmCnvU8SErxR0AilGLoehq1cqRb8DjFVZMicZ6g1ammzb4IxUlFnTMG1JHUVAwY3BI60/TUP2clTximK+JTu6076ElO9ciUMw+tXYtk1tgccVU1AhnBHOamhXFvuX0qQIrAiK9IJ4ziukkiU2+7tiubsgr3fzV0hDCDHYilLYa3MqWNSpPeslXKXeVGTWjOXRiAeKzoiPtgLetTEbNoXAaAA8ZFZkMRk1HIOAK0jADCGWs+KQQaiC3QnBo6h0LmpORGIz24qpGCsIIPGK0tT8mWEOvJFVYkRocrVAZExJmB75q9HI6RVTul8mbPbNaNuEmtwfUUdA6mazf6UGPFT3eDGCDk4qCcf6SB71LcQkRbs9qqOwMdp7FX471rPGGTPSsaxOJAK3EkUx4ahrQlbmLqAAUHuDVvSJGVcjOKq6rjB29K0NFVXtwSOSKlFPcsXcyyREE81h2O77edvY81rXsGGJB49KytPYrqZUHqaS3B7Hb2kii0AkbHHeuN1tlN+WU5GeK6s2xltBjjiuP1SExXG0nJBpdQexqW8O+DOeKq3SBAcVNYyEKFzxS30YKE+1W9xIytNIF4Q3TNdQIhIgKniuShby7ngc9q6WwuwFAYU5bC6i3kWICD6Vztq/k3+70NdRfSK8B29xXJsdt0fXNTHcp7HomlzxzQABufSr8oIQkjIFczoQkjAkbOM10X2tZEIUg8VnUWo47GdLIrtgLg1zusIphlAbJ64rpplUHOMGuN1ZyLiQA8E1tTehMtzKthgEHqDVqFN0wPYVVhIDH3NX7YgSA9RWjIMTLI3FN3sepzUlw0ZwYxioM1dxEoIPBNOMeCCOahFTJkCiwCqmTVhYwV21HGATjirMSkNk07DKM0LLlsHFQgVsTyLIoXaAB1rPmtyCWXp6VaZDIo5DGeCcelWkkV1B71TIKnBGDT4yc4ptXEOlkwxAqPOQSeaJAd9IoJIAFCVh3Fjj3tjFXo4VVcAUQw7VGRz61KQQKlgiGSIFeBzVcxlTzVmSTHFQCQsTu6VNiriA46Uu496awx0pM96hjHdTVy0YcgjIqkKs22R+dDQG5p1/JaSgKMqeoJrvdF1CC5hHlqEkPBxXnMILuAvU8Vs2d1JYsCpwfUGspK6sWjuJknW4Dg/KD1FU/Gha60m3fAypAzS6RrqXA8qfkHuas+I4YptLEURyCcjFcbVmapnA6lbCSwYY5AJFcjFI6Eo3YnNd/fwiKJIz1K81wuoQm2v3QdCc12UXdWM5oJJABgd6gY5NK3Kj2poBLACuxJGDYKpZsAVoQQbV9+9MtYcckVdAAXFJsRGFwpFU5Y1d8gcirbsTgL+NCxAD1JrNopFZSYxgHBqFmZm3N1qxPFk5FVjkdagoM00daXvTghJppAIATUbE5OanYFRgVG8e5fpWi0JZCTzSqeeaaRjigcDNNiRNhTjmrCHC8cVTU8VPGcrUNIq5vadqahBFMTgdDitNbnCZjlAB9xXJCdkQrjvwafBds0gRycGs3EpM7W0gjnQylg5x3NVrl5YwQwAXpwc1Ws5jbIF6oRkEc1aFzbvlWJKnqCMVi1Zlp6EWn3UdvcKzNhD1A7Vs3lppupoJI2AcDBwKzYIdOaYARKe5FS3kbWUiXFki4I5TPFQxooah4ee3jE8EhdAOhGKxyjqSpHIrqm1OW5hKygRr6A5rEmigaQkSHJ9qaY2Z4PY9anWGRVEm4EemaJ7ZYwGQkj3qP8AehQcZFXcRJI2QM9aiJPUVICSgJHNDBQvfNADFkIqcSjANViPxpwGBigRejmyOuKv206kgOc1iK+DVhJSMYNDQM6SGSM4VeKtRy7PlY5rAguSACDVyO4yck1k4jTNuOYNjmrAYbc9qxYbnDjJ4rQjuAUBHSs3EtMoa9bedallHK8ioJZlvNAi3nLpwfatafEsBHqMYrA0mSOK9msbjhJCdmemaqAmQ+ebNkSUlkI4wM4rVs4lm2zr8zg/KDVCQm0vttxbGWEcDgkfpVjTjcQ35cKI4GOQCcYFb3ViLal2G5kN9NHJGI2IyAKtW8bzAsetUdclWO4jvIJASOCAa0dKuY3hEvOHPp0qGhjZLZsnPFJHCc8CtWaIMM+vcVFDCQcVnew7EUMRyMirnlEY2jAqWOHvipQABik2KxXMJZCp7jFcV4mtFtbxZVGADkGu9JAHSuZ8YW4ktA4XoDSi9R20C3MDWcNxOSDjIAGc05rw34KhdiKOD61WgZZNBjYrloxxn1qrBeGWMqx2kc4rpSuRsS3NysMchYYC9D61n6fDJq04Lcgd6dc3Q1CNrRBgrxmn+HZ5dMl8u4jJGSM4zQtB3ua1sqxSNZuodcdD2FWSYQgiDfKOB7UkSxHVC7thXGQabLFFGkxz1OQfSpbuCRG8gjnAVs4HBFXd5nQSdz1J71j+UzxGWAkuDgA1rWUbXDCORwpRc4BzzT0sDQMMIc1j3IInU56EYrYOShBHSsi6OZ4175qU7jKPiCEzCFgANnUjvVazjBmjCrwCCTVvWg1rAJN+fMOAuegq94btY7y3eGRcO5yDjpV3siXqzr9PvbcRCJ2DEjGD2rC8TXTWZMdtwWHIFEOny6dOZLk/KDkGsfUdTiubp2UkjpkjrXNLVmkdEYheWTLSMST29Kru5LgfrUtxI0bmMcj1qB8jBHU1pFWGx4uVhJB+gojJmcKoyT0qrIAfv9DVlBLCqTREAA5HNamfUvwXc+lSGJ4gWYdc1UmkLuzAY3HJqWaeS7IkkOWHGagJyxB7UmMSPI5qdZGXGD0qIEE4p4p2EaFlqbIQGPPpW/Y3azEDPWuNdGDbl6ir+m3jROFJ5z3NRKKC531jGC4frg1qzR7l3DnisjSr21jQGSQHIziteO6hlyFYYrkmmmawehXjOxvl6g9KsXka3dr5jYJjGKrTDZIWX9KQ72QoGwGHNCZTK0mhR6tYyKxIIBwMd65rTpF3T2dyoNxbHaM9x616DZBbaBQDk9z61xHi62XSvENvqYTEMx2ykDp71pGWpLjcbbLd2k3mMhdCcgjniuggmS7gEijGeCPSsr7NqiyrLa3ANq2COR0rTt0W2lU5+WT7/wBa6L6GTQyaDJwvQ9RWZNA9pLuVd0bHkelb8sZViccVkX0zRzAAEgnH4VDBFMyGP5s4U9KfFchnBBqE2koZ4pGyrnKjPSs2KaS3ujBKCGBwAfSpsXc6+3k3qAeRioLmNS2CvNLp8oEYZucipLjDOHFS9AKUcbSTiCRevQ1Hd2XlyhS4YgdMirwO6RSeueDUF7YvFdLcBiQeoqkxWMxJVMm1l2j1xUsi+YozyB0qS7tRJC0iDkc4Heo7JzNGFYYIHNaJ3RNrElrP9nba4yjcVPcaekqebEQfaq0luxOPSnWl35UhiL8jjBosO5CbZo2Bx3q3IBHCLhF6DDD1q9GI51zgc042wIIA4I5FJ6CMKYB1EsfIPI9qi82QyLIq4ZDn61oSW7W8mwJmNv0qjIjCbavQGmmKx0GnarBfII5l2uowQe9WrjSbeZcjGTXMFlR1YZDjuB1re0/UjKoBOCPWpkWiIWL2cuADtPBpl7ph2i6t5ShI+YcVtedHPhHxmmtY70KLggjFRzWCxx8mJmwM7h1I71NCSYzGx7cVPNB/Yl2YriLfFICVbGcflVdXQy7gOM8CtE00S1Yrx7Y3OFwQTUFwEu9ySxADHetKWFV+Y9SODWdIXmcqPlkBwPQ07FJmBNpv2eX92cgmgwmNQJAQT7VtSWr7tsgw4PB9akZYni2TKCQMZNDQXMBtqjGcmnrKvl4YDGKuXFjEzfuVwfUVVNj6yEe2KEtR3KM0au2VFWLbTbi5+6AAPer8WngAHtVmPfGCFJGPSr2RBlz2M1r8roM+tVcsP4a3biRpV2ucn1NUxa7znaKlAzOEZPKgU8RgDJHNacdisgwcq3bAqpdQNbsQwzg9aTZSKk0ZMZI4NVkJVuRnFXRJlCDURTPQCqTFYQzucAEgegoDtEcqSDnOaeIgEJ71EwycGncTNCC2n1VCJrnCL0BIq7DYtHD5cMivt7EisIFhwpI+lSQmWJsrIQetJ7BY7AardtpLWUkIwRjOegrIsdXlsB5MQzg8+uar2Oo3Mk4geQkHgkmtVdPsbeQN52XbknA71EikT6rfT3GnpKwEZAGSDyaxDJKIg8rmRe2TWjq9pKYM/aA8YGQMisqxjjnTypJSvUAVKjdlXIBczSSYDER54I7VrrdvY25Kt5oIxn/9VVL6wktIQC6eQeQVYE5+lN0i9t7UstygljPQGtLE9SrJJLO+5mOCcgelaenFCuxlYkHjIOKDcWMkzSxxgDPAA6VfsL2xhw0vAJ4GKhgT2mjx6jL5ZAVj09qj1Tw9Ja5hMYJHIYHNR3mtLbXAaybJIzkUsfiyYrsnBdz2PaqTBox7S3mW5MbzMFBwQa0Jo4Yxlc4HfFOeF2LXZUAMc4zUDX0M4ESqM1aZLImkgkYDdgjocUpupB+7MSunTOetOOlCYZwAPXNSQ6ZJEwZZMqOo4qrisUpLTLiSPKnPIpjQylsBuO9aVzMpUxquJPYVClvMqZcYJ6UXAghikjAGTjPNVtVtRJF5iLkjqcVppFcgEbRj607zo4YmWdQOO9TcZyKDGQRg+lT2LEXW2mXBH2x2XoScU60/4+c981SYmdTaICvPSuw0Ij7OFz2xiuOtyCgUA5PoK6jQLa6X52U7SMAEdauEkmQ1cg8X2Kz6a4IBbHHsa8thhUEo4yQcc17XeW6zwPE6gk+vY15ZrujzaVqDlkIiPII+tabgitZQLHKSMYzmup8N2iSXokxj8K5SOQBxtPNdt4YvLVECyOEc88mri7BLY60AKoUdqO9AYEZBz70A1scr3HCnqaYKctBJZicBgD3NXzGCASKyCSGDDqDWvDJvgB7gd68+vG7OuFRxQ3y9vQ59jSr6gAGmGTJ4GDTi5281kqSOZ46V2rAXweVzTklQjr+FRAsThcEUGJSckYNNUkZvGz7DrlwYztGCe4rlkdhqb+aeAcCuoOCpU9PWuf1a3WG5EydCa1pxsaQrymrM1ouUzTZRzRZnfbg+op0oro6GyZn3aZiNRaXDAjnJBar08eYDWNaK4vdoJxmuWa1No7FzX4FayOBxiuYt1VYATXY6qudPbPPFcJG0mQoBOKxqbGkNzStoQ5+Uc11Ok2axxBmHuKyNKtVKhmYDucnFbn2+C2XDyKQB0BFFONzKve2hZ2sM+W5GTwKcZCpGRgY5NUjrNgFB8wA4zxXPa744it7V4osFiMZz0rpUUeV7KblqdHd67aadjzZQQfQ1g3/j+zjQ+Qcj6GvLr/W7i8mdnckE5AzWe1yx4zxVKCO2ELKx1OueLW1IlVXgnPU1zUlyzOT0FQGTJyTzTSc1aSNkXbe5w1TTSb06c1W0yNZbsKwyK6S50hTbb4hg46UOOhSZhxEFatQsQOOlVShiYqwIIOOalhfJxWTASVgbgbuOauzIrW2RjpVC5A80GrnlkwYJ4xUsodpk5jjZMdKjJ825OOBRpxG51NEg2XR28UAVb1GQg9s1YhmxDgjIApl82UG6kgAMXPpQIbC5F0SOpPSuohuBLbAEYOK5NG8u7rpbVQYRSew1uZ9yQHKk1jS7hcAr1zWpdgiU5rNzi6Bb1qEhs2baf/RwG44rNmCvfDHQmtRUja3Ax27VkXLC2uwQMjNPqC2NO+Ty7bKjAxk1StpWVeOlaFxNHcWRyMHFZlsMgimBXvGMjgEY5qe1kaKPaORiob4Acjg1ZsyrQgHrimkDKc/+uDe9WZnDW/BzxUN8u1jikWNvIJJ6imkJiWhxMM1tEDysg5NYMLbJQT0FbsDLNCCvBxTlsJGbfLuU5qXSLowkL1Bo1AFUINR6VGJD8x6VMSmbVyVkiLA84rmmLQ6juXqTW5IjLkA8VknaNRGRxmktwex2WlXDXFoqsByK53xDD5dzu4JJrbtAY7QeUcHHGKw9aVyS0h57VPUOgy3QiMMpzxmiWZ3BVxT9PkVogvfFSTxgKeKtiRjRkLe8jPpW8irJCCowcVz8vy3QI45rcsZwU245ApvVA9yTEgjIY5rAuARe59DXTkAxkmuavhi8wO5qY7jex2elSCWyCheg/WrtpaeWSxY81keH71EQQOORgZrpFh3fMtTUCJUuWUDA7Vx2sQMZ5GA4NdfcrjPsa53VQAT7irhsKW5y8eA5B65rRsgrOA1Z6YMx+tX7QgPknArZEGFgDtikIqQqpGM89qQwyDtkVVhDQCTxUxO1cU0YjByMGmE5Oc1aRI4Nhgc4q3DcBhtJ6VRI4pASORwaphc1SAwoKj8KrW9xn5SOfWrIbPvUAV7i3Byy9arRqQwzxWiWAGKhkjRue4qrgVJAS2AKt20AChiOTSBFyGyOKlEijABwKfMIlAIGO1RySLGDk80GZdp+aqsgLtksMfWoGRsxfk9+1NHFP8oZzuoKAdWGatWsIAQcA0FcdBwaTHNSIeMNyKhopMRFzUsUgjcKO55qMyKo2rTEyH3Uh3NyIbVBB9xU8crMMsckHFVrE+cPK3YJ71Zkgltn2yAjPIPY1zvctPQ0bWUhQQSCO9dTpgl1GzMRb50GRk9a5OzBcAdzXYaRG1pbiUNyayqJWKi9TA1hXjuNjjBHFcj4gt8SpMo5PBr0LxTYyCGO8ZcZODXIatAJtOLAcjpU0XZlyOXAypqWCIghiOO1VwxCkdwad50mAAcCu9PQ5nozUVlC4yKRmzwp61miRiRkmr1sMqD1oYidEATnr1ppOGPpUhYBeaqzSjOBQUhssowTmoARJ14prEu2PU1NHD3alYLjBGQwO0ke1BmCNhVyAec1bSQwqdgBz2rPmffIWK7MnoKuKQmyyQJE3L37VGP7p4qGOQxtnPFWWUSqGU845oasFyB4s8ioSMcd6sZIOD1o8tW570mwIAMZqSFhkiho8c5zSRqwYnHWkIUklsY6mpY48HOOcUsaYYEipgMsKLAWbO7ltGAk+aP0NahntLgAjgkZwKyXCkAEZFAXaSVOCBxWbjc0TN2OyBIaKQqT36UkdteyTtGZSQDwc1Rhv5DGIJAQexFXIbueJfLkGCejetZOBakJfWUtuu6WQkegqO1s0ueQxBFSzXJ2/vjuB6AmnWjpA3mnpjOBU2sF7kM9q4Uqei9/WlsGgkxHJg84qtf+ILeSYxRqcDgnHWoYwCPNhY5PIp2GakttBHekKo2HGBRNbwk/dUA+lZ58+TBZyMe9NdpwB+8JFFguXJNKbZ5tuQw7jNUZI5I2IdSMe3FWLbUZIEK/p61u6fLp2q27wXJCSn7pI6GhiOWYkcino/y1c1PR59PYtgvCejDn+VZynjKng0JjLkU2OM1ZjmPXNZoJBqZJOMZosI1I584UnpVuC8aPAbkVjxvzViOQg+oqWgTOghu43GPWqOtWKzRCe3G2WM7gR7VDDIAwPSryzqVIZuorO1mVcvaPfQ6jooMgHnQjDg9awrm5mvpXWHiGMkHnBqH7Q+maiZ4wfKc/vAOhFWJkidi9pIFWUZIHrWi1EyaOGLUESG3U5T7+RjIq7HJ9kKoY9sGMMB2PrWfo812l35dtGDIoOcnAP4066u72S8e3mi2gnkjJA/Gm9BLU6GC9RQqMxZCfkb1FX1Qthl71yEcsmmjymJuLcng9Sn0Arb0/UiEBGWU+o5H4Vk0Umb8akIA3Wg4zioo7pJkBBGacQOoasXcaGycYrP1mNJNOkVhnAJq8x/Gs/V5ALORScccU47jZz2nzAaJIJDjDECoWXbAzrFuYjg1QuZ2j0sLGCcyZOPrW7p1u11ZIVkMZ6A11p2RmyrpGmFkkdtyMeTxWhbxojmOdyQeBkYzTkv7iyuBZvECJOjetNul+0zKk6eUYznI5qG7jSILktCxWT76HK47itO0jt7tBHI2AR8x9DWdg314XOSsYwD61MRHGyqjASE5K9jSQ27E0hSxf90uY84HFVPOlt7wyxgnPc8VokoVCyrlRyT6VSMcl3K0aPhQO5xxSuwZYW5eRSWAANZz86grdQO1XbtGhso2iXcAMHHrVKyIDm4m6Z6HsKpIRR8QWxLecHJVTjFbfhyZY4VjCYkxkEjGayLlxqF35MakIWBBIxmtg7bdIwcI8fQjvTb0EtzZkkGoKbeXDEc8+npWG2jWsc8t1dIIYQD5aH0qwLkzMk0b+S69SOprJ8R6zNqF5HDMAI1AHB4PrWSWpbZi6tbYnM8A/0djxjtVHO7AGDW3kOViSI+SeCCDg1VvNOgiYmIle4GK1SFcoDywpEibsjjjODSQhj8pY4HQGuj8NJpxWRdSjG0g4cjJqnd29gJZRFLggnacdapsEiiMAbab5e9sqcVIIpCDmBiv94A4poODx27Vm2VYYY2FCnFTggjBqNkUHPammS0KCCKAMNkdRSoit3xSEFW56VW4rFi3u5I2CknFb9hqrDCk1zAILA1bhm8tgahxTEnY7i21POGfkDqK0ICkw3IcjORXHWl7ng1t6LdhbgozYB6CsHCxopHRxqeOcYqp4k0saxoM8GMvsJGPWtEbHhBBGaWyk2sY5Dn/CoTszRao4PwbqrTWT6ZdE+dASBnrity5YCMiVsA9DXMeLbSTwx4li1S3BEExGcdPetIzHU2Sdm/cFQQB/KuhapWM2tToNNuhd2wjkOXj4z61U1WHEJYDJByKzo9SjsQWUHGccCtQTLdxggghhSlsSjMjt3lijvfNIKkgqO+Kz9TC3N1HdFdsyEBh6itmKNo7eQA+uB6Vzst/u1dUlAG4gfXFCdwZrXNy+nspKEIQDn0qWLUklUDI5q3rIimszbyAFmjBjPviuIt5pLeQqxOQcUNAdoJBjI61ZE5liAcViWF8syhW61pGTy0JxnAqXoCIbuRoGEkYyF6j2qSG3j3+cnAcZIqSAxzOC46jBFMhQgy2wPKHKn1Bppg0SlUkBCnJFZt1pwaU3MZIkUcj1qaKYW1wI92QTirtyo3qw+6Rg1qnoTYy9M1MvcGM8FTjFa73ioNw/KsK4gjsL9ZguDuyfcVcuJIpcmI/KecVLKSNiN47m3LAA5HT0rFljWOdmU5OcYptjqSWs5ilYhTxmr8ljDIRJBJndyaEBnxSJKSgAJB5Bp7K0ZDR8Edqje0WG682LIbOCAODVyWMugKnBxzTeobCwXzHBJ5FbNnf9mOa5S5Eto4ZQSp5zVqzvwSPmzWEkUmdjdWEWqWboACxGQT61wkxNpcmCQEPGcE4611+makAevHpWLriRDUxcsgZJPvD3pRdmDVyDHmRFhyO1VRDHcRMQAJU6HvmrMNyhlMSqAuMDNMmtzDMJojx3HrW6ZmZ7CaZdkn3o+AfWkjjjmUxyqQexxVx8YLkY96SEJNanaAeeDVpgzOa3MCkK2feqbnOSVyPWtoW4CbCOveqs9oI/ujg80wuJZOk8XlHhgKjkheJyCpI9aasbBwY+CKux3JkASYc9M02BREAdxgEVJJbyRjcBlRWoLZGAIxTJI2XqMp3FSgMwOzAADntUcsLyKQ4z9auSWy+aHQ4GckVYEazLtA+bFDC5gwWEBYh+QfbpUdxYeVlojkela0tmYSSo4qAxuecZFFh3MNtyttZTmm/ZpCd2OK2RGjy7ZEx71K0JjO1FDr70MDHhhUcHGaSUbD0wKvXFsA4KgoT2A4qSPR57tAzH5KSYzKTI7HB6HFWklYLtbn0NbEVrFChgkjBBGM9xVOSwCTfKfkJ4zQ9QuUGuJNhXeSPQ1ARIp3CMkYzkAnFaU+nJInBKk98VsaLHFbWjRSRiQEck9aLWC5y4V3jIkkJB7GmmJQK1tT0/DmWJSE64A6VnGMBPf0pXGLZEfaFWQYQnBPpWnc6ZbqwU3HEhyMEHFZG4rkY6jFQlm3YLE+me1O1wL76W9tMZEn3gHI5HSoJZWjnEgA3DrSwl2OPMIB6mmzRpvIRySO/rVKImyy+pzzxFQ2Fx0zUFi0cMhLEk/Sqpypwp4qVJY0/hy1NIll6bUpQ/ykhRSR6rPGd24kHtVQlpckJkDrTCWwAIyPpTsFy8l8yyGVk5Pepv7YYkbvmI7Gsz7TJ90xkj3FTwWck7gqoX3osK5aOsTF8IvHpVDUNTe7XaVwRW9aaKoYee3J9Oara5osUKGaLAI5+tKwzlwrAnd+FPtyRep6EjNNMhY4PUHFPjO2VGI71SQmeqaPBp4t4zPahiQMuATXXQXFmsKpCVwo4HSuJ0K5vIbMJjfEw6+laNipF4zOSARnBrJ35iuXS5oXJBlJwDn/GsLxJaR3emlZQOAQCa25sBS2eOtee+MvEEsb/Z42wOmAa7VsYPc40yiG4MeckMR+VPe+YuChKkdxWezbnLnqTk0bsmkhs9G8PeNk2JBefTPWu0hniuYxJC4ZD0INeEJJhgQea67wh4iltp0tZZCYycAE9K2izNxPTRTxUSSLIoZMkHpxUqg+lXdGVh27ad2M4qY6hEkBLNsIqLGVOMZFZuqRCS2dSADjOc1yVVdm8I3Vi6PEFiOJJxmo5fE1imAs2R3GK8ya2uGlcbjwSOTSiylxzJ196hIHho3uehnxbZI2Q+PwoPjSyK4Y5rz4afJ1Lj8xR9hA6yj8xVFLDQR3Unjm0jGVXIHsagbXU1ohkQKAc8Vxhs4wCWmHtyK09MltrFgfN4A5FWhOklsei6dzbD2FSyisKx8UadFCFaQZFOuPGGmBeOfwqr6Aomz5e6Mj2rEIMGoADuTUB8dafGuPLJPpg1mXHi62MwlWIkD1BrCauy1odhqIDafJnpiuRsYQzkqvSibx5HNbGL7OeRjODWVH4laEny4OCfes5wbNIuxsavdtZ2gVMhiO3auWe9vZnxlx9KtXetXF5lvJU/U1VF7c9PLVc9waqEGi20yGWS8RCzOcDnFc9qFy7zEMxIzk5rpbhbmW3Ys4GB0yK465djcNu9a1sZvlEaTNN31GTzRmqRkyUNS7u1RA04HkUxmto64nDehFdlHMohOew6Vy2jxjaGxXQRnC5Iz7VW6EjF1fb9oBVcZ61Uib5wPetnULR7kCSNMY4IrFAZJcMCCD3rGS1KC5J3gj8KuoSbfn0qlcn5gaswyAwY9qzaGGnkGc1LcYW5FVrRiJzin3BYzAn1osAl6AUyKbbk+UAKZc52c0WjgJg07ARjm5G71rprUkRAH0rmXP8ApIIHeuksXVoeaT2BblK9A801j3KFXDDrmtTUNwmJFZk7NuBNSkUzStJmSHD81UvNrTg4zk1ZtAJIBnrVO9TZMPrR1Eti9Mq/Ysjgkc1QtnIJ9KtmYSWRHTiqdoAWK0xjLtvM6daltEIjyOuKjvI9o4qfT5FMeGpiZVvCT17Gp4ypt8E84pL9AoPoahhR2i3L2oQMhjIMu33xWzbL5cWVPvWGBsk981uWvzxfgKp7EkF65kXpUGlTCObaxxk1auo9qms60jMl0VBwR0qIlM6R9rJuB7Vz9+fLugfcVrK5hQK3IxWVqgBkVvUiklqN7HU6O/nWwPQ4xWZr6sAc9Kn0dmhhBJ4NR69IsiHB560nuC2Mq0l8sg4NaMlzHJGR3qraGOS3AYfNjrURjIc46VbWhK3Kl0P34x61qwRsqBgO1ZN2cOD71sWJdoQSeMdKS2B7k32jMZUjmsS+GLgN6Gtow5+YVj6gMS496mO5XQ2NDBkYNiupg1Jd3lAcjjNc14b2lAvfNb6W6B92OQetFRCiSXJ3AnuTXOa5lBnHaugn+UHFYWsgyR+pqobBLc5FciWrsRBIX1qmwKykHqDViNsOK2RBQJU1ILjYMYzUOOKMAetWRcfI6yHJWnBIyu7FRY44qUHCGncREZEBICigSoP4BTDyaTmi4E/n+kYFOW5YcKMVXwT0B/KnKDnoaBj2kctuJoDnGMnmniFpEyBzTPIl/umlYBMnPU0hJPU1KttIexzTvsMp7UrCIc45BppPvVgWhXhhTxZg07DKZx0zQKvDTwRnOKcNPX+8aBWKSdQKui0DwblcA+hNONgEXcGpv2XPIbAFMCo8bIxU449DSZq99kXHzGm/ZYwen6VLQx9mxLDBwQc11Vvdw6nafZLkASqPkf1rlY1ETDHetKLA2ybsFTkVlJFo2dHtZBfeRKDgNgGumvp2tvKgjXgdTWTod9HeyiIgCQEAse9bt4hhILruQDqOa553NIlzVT/aHhlyVGYxzXBRQm5t3jxngjFd/Y7bnSLqNRwUPFcLas0U7noAxBrKDszR7HD3NuYrqWPBwrYqEgggYrf1VVTUZCFBDHIrFuTiU4GBXfF3RzSRGEyRzWhAQqgGqCYJGTVpTlcDtWhKJZZMZweKqMxJp5DE7ecGtjTNJhuYt7nr2pPQsyLeEsQx7VbUA8c4rdPhuNkJhlKn04rMnsLi2bbIhK+o5qecdit5YDFulVrmHf8AMvUVekhIiDgggj15quQQKpSJaM0jkg8EUkcjRtwePSrU0O7kcGqpRgcEVqnclqxYyHwR1IpOg61ChZW4GPWpHI2ZqHoCG+YN3NPEgzgdagNOjUFsE0hlkTqODzUqzxgep+lUzGN2KsxRqqDK5PrQFiUybyMfWpSxU5xyagPEisKlzlvagZajmjCfNycUwXkwJVjlB0z2piRgqzEdBUZyeKloaZZjkF2fLyM571NvktnEcg3L0P0rNCGN96MQR6VOLqR1zJzWbRSZPJo9rPmWOYLk5xxToQtuAoGQvf1qOKSI/eGDU7Ayjy4xkeoqGrFXGMzTPlegpTgKct+FOEFxaNyoK/XrTZAJOTHg0+gEWIiOScntimkMp3qSCO4607y32Fo1BI9TVeS6COEddjHrihK4XOr8P67BIfsGpgPHJwpbtVPxJ4dbRZhNBmS1k5UjnGfpWL8sgBB5ByD6V1ug6wmoWD6NqB3HGY2NS1YEzkhyu4UoyKs6jp8ulXrQODsJyp9qrCpTKaJI5CMCrUcnIqjjBzUkcmDVEmmGBGaVXw3XOKqCQ4p4kqbAXFkWQlXXINQQxR6ZeCWRfMtCclT2/KnI+VGO1PEu5GjkGQRjFC0A6GHRItSdLzRr8xLj5lGAfyNWdQtzplmRMwkdxgE9Sa4+0nu9FuBdWjEr3QHg10NxqVt4oiT995MyEEA8YP40nqwRn6eJLOVzc8gkkA8jmtOET26vMsOUm5Vz2Jqne6ZqESb/APXAAZ56/lT47rUJtLEccoAjIAiJAwKHsCHRauYpSk8RhI7qCc1ox6szICuGU9Dnk/hWSLnbaGK5UNMw4FVIwII8r8r57VKjcq9jpW1NI0D7yCByCOKxr7V/7QuDEjDHTGaoS3M0kWxsk9CTTrTR4yvmNIVcnIIqlBIlstW2nCNh5gyhHQ1f3xQxGIKVOCQQM4qaztZAgSdxNnhWzkj8qfcWM1ouMmQZ4z1obBIy4bidlka4OSn+rJ61NYtJqERNxIdwOCfWnSWM8iCWYbB0Aq1YhLcbQocgZIz1oSuNuw428dtATGQOOaxFVm1BZm6A8E1tFftzmJwYlbo2OAfrWNcSLHfGyZ8CM4BHQ0PQ0pw53Y3hJGbcqwyGHbmqT2kZZGW4eMjqAOtZ6ai8F/8AZwQwyOM8VsSTQLaNMYg0g6KaaV9Qq0+R2LDFRbeVbgEHqay5odwYKQMdcHipLa7DruC+UT1HapSkciEJhT3x3o2MrmTHKbW5haaMLGGwD61c1GdJbpSo4YZFZOtXMlw6xBCFiPHHWtfSEi1K0jEgxJDx05IpPYB81k32MyAHKjOe1YN0GmjSUKSQccV3z2T31h9niGxDwzdOBWLrEel6LbiAEPJjBIGefwrOL1KM60vozp/zr80YwFxVK0WXULokxBlJ6E9Krmc3Enmwct0A9RWiLa90+1W4MgjD8kAjpmt0Tc27Pwdbmwea+ujDFgkKMYrlbvTIpbuSGxYuFPBrT1LWLnU7BIFfEajoD1+tVPDUMsF6ZCpPPQ9CaGFy/Z6nfQacdPNlGQBgu5IJrAISR5GZfKcHgDkE/Wu01W4uJ0AeztioGABJyPwrmbi2ViWZCvsRjH0rLctGYJM5BABHpUckhyTninzRiNiVHBqqwOc+tCKWo4SlWyDVlZDIhyc1SPFSW8hBwTVoGiwDzUoJ9ahzzTwaoyaLcExRhzWjFdEYYHBXkVjg1NG3HWoaA7vStZWSIK55xg1tKVkUSK3QV5vaXJicHPHeuq03U42hCsw4GMZrCcOxpGVjS8U6fHr3hiaIgGSIEqe4xXCeGNbjtrSbTrtNzgkITnjFd5DfqqkdUcYIrzfxFZNpesG6gXCOd2B+tODtoynZo0kuDGrRs3mF+x7Vc0q8e1P2eVuDyhPp6VR8y0NuLuJeWAJAHQ1Yis3voFmZth/g9a1aujO9jX89y0hH3T1FY+l2tpr3iAwMdjwHI46kHNW4Zpopxa3BAcjgk9R9ay/D6TReNZbpFxBnDHtnFKMdQb0Osa0S81aNd3ywgqR6GuH1VPsus3EGcgHiuytLqGPxPI27iQc56ZrmPFcSLrcksZGG6YptCRWtLtoXDCujsr9bhAD1rkEPSrttcvbsCDkUmgvqdYriNzk1TvrqW3ZbuI52nDAdwari+EsQZuCRzUcl2hQxt0IINRYpMk86G4uAoZkYDKEDINattcs8RglPzL0J71gaPMJk8pwN0Bxn1Fak0bzKk8XBHfpVrYCXWozNppnUAvGMGs4bzYR3CMQABkVfe4U6XIJmC57ZqpaeXLamHsQcUWFczr7dMgkT2JIrV0e7Y2wQsc44rDtZ9s0kEh4BIGa0Iw0LAx9PahgdAs4S3YugLDoaq214hmKs2O2DVWW/aOJGb7pOD7VRlheS5DIT1yCOhoQM6OWFJYzEwBBHB9K5O5MmnXbq2QM8V0NleeZmCU4mTnJ7iqPia1E9r56jlR29aGrkklhfSGISK2B35q3f3KTabJk5ZeQfesjRAr6RI0nIH86jFwHzH2BxWbjZlpkwvI5reJ1ciUEBgB3q/DcOqlJQWVuhrm45ksdS3lQ0T8kehrpvMQwLMhUw4zjPP5VoloJ7iTuos5QRyRxVbTIQ2nGGORgxORjtWde6nO0MnlxZBB9cgVY0C9U2karkOuc5GDVpCZoWolH7uVSQON2O9TXEamJo+/Y0ovZgcYAU+9VLy5eHE4GVHBA9KdxEHllckjkHmkys3AUqfpVyYCeyF3AQCBkimIY5oI5PlDYycGmBGjS2zAMcgjrVnzw64BzTZI1kj+Rs1UjLRvtPAFSwQCb9+yMMEnj6VORIgEkHOOTRNEjRiYAbh3FO0+RmlZGGAelAMJpEuYhIhxnqPSoViUcirL2qxMzAcHkimMoZQU49KLgVZ4VkTkYIpsIC4U9uM1aaPKc9R3quR5bjPIpsCxNZrIAzLnAyKv6dNCyC3ZQp6A1UimOME8EYFSiJi4dR0PUVIXJL/TngYyY+Unj3FUZbYSKHUY9RXX2fk6lY+VKwMyAkD19qymtFGSBjkgj0NZ81mVa6MEQiRSrinWytbSYxlPSr00G09MYNQSD+GtFJMmw+cxM2IxkEciqF3oiDE8R4xnFWltnVPMTkVctWWZCpIDg8A09B3ORu7MjLIuCO1ZqxO7lSDntXZXdsoc5XmqL2aq28JyDnpTTQjHt7Bn/1mQKnbT0RcL371sGNGQE8HFQyRsFyBkCquIy49LDDIOfamGw8snjn1q+shR9y8eoq4ojuF96aEV7eO38vaVAOOuKPsaK+8AFTU72wAxjBqIyNbrgnK0XELNbW7Y8sDP0p9tCIjkjimZV4fMj60Q3O8FWxkUXGaDEIodTkDtWbq12sluVHp19Kc915ZOTwaz7mMXBP7wgHsKndjOeEbiUkDIJOKmEEjMGHA9KumxAP+sP5VLHaDH+sJP0rRKwmd14T1uzs7IRXTA8d+1at3q2lvMZo5VAx7c15ibfBxuP5U9Y4iuCxzRya3HfQ9Budc04QkeeORgV5V4mlFxftKhyuetaMkMQQlh9K5q6mYuyE8A8CtehHUrE0maaTRmmhMcpwatWspikWRTyDkVTBqWI8gU0xHf6b4s1GO0VREDgYByeanbxZqjEgKB+Nc5pd2Am0sRgDtV4yqTktg0m2FkaTeJNYK5DAfjVaXXNVnBVpSM8daqmdQCN2aTzo9uT1qGrlR0EkN253eaQDyTmo0SV2O6dh+FP86PGcdKY9wv8ACuDTsVzMdJbNx/pLH8qEtQQcuSfU1EJhnJPJp/n4GBimguxxtow3c09beILnbnNQi7wPekN2SMg4oC5KYow3A5pwjRhgLVUzjGc5NKtywGBxQK5cWDBzgY+tWGMZjxgcVlyXbKdu7rSfaGxQ7AXgVXjA5pjuN2FPFUpLkBc5pkcrspb8qQXL4OOjdaQuSPvVQkuGUZbtUa3DSNhSaQm2XbliIic9sVyVwT5zZOcGuhmd/JIJ5rnrgESk560C1I80UneirAeKVQS1SW0YkfFW/sg3cUBY0dMmCKBXQW00fGSK5m3HlqQK0Ld245p3KsdIZUCbuAMZrD1aK3OJUwCSc49qvQNvQK3SqOp26qp2c8ZqHqOxkz4KgipYI8xde1RyphAadbEhDzWbENiyLkgdjzUtySHBx3qCJsXOTU926lloAScbohnrioLQhiVz0qZhuhP0qraghyB1NK4yWRQlwGPSty0+aEMPSufuC3mBT0rasJD5IAPQUnsHUZdnLkGsu5XPT860bwEuTWZcZC4zQimXLKQogz0qG/kDMGAxViwCPAB3xUGoR4ShoSJxC32IMAMY7VStwRKdtXbQy/ZBgkjHSqkZxcEdCTQAXL5GCOaitAedp5FT3ajbnvUdhySSOpoEFyzFcNT7Ijyj82KW8X5c9qjtYWkiO0800NlObifjpmtW0mKKAOwrKmG2Yg+taNn9zJ9KfQl7lmeQSLx1rNsm23x+tX3GORWah23hPvUrcZ0TIrxjucVjaoMEe1akDnYM1m6t1zUvcfQ29JjE1oGBHTkVT1hAgI74puizOIgATinawC67s+9D3BbGbp8yqNrdauyAkZHINZdsmWyKviYqu01b2JW5RvR69jVzT7k7Ap6Diql8QykiptMi3oCT3pLYbNgEleDWLqfDk981rqSq7c1mamoxn3qUrMrodV4Csra7tGaUgODjmtu+gW1n2qQRniuG8PXs9sdkLEc5ODXSyX0ruDLk4oqK6JW5NOcj6isTUyRACOtbUkivHuUc1h6uSLYkdqdPYbOXnGbo0+MAsAe1ROcy5PUmpV4cYrVEMjNsqjg5o8lPSpyAOBTDgnFaEDBFHjGKDGnTFO28UEc80AMEEfXaDSi2T0p4IBxTvMXHJp9ARH5KL/CKBGg6AU4yIeAaZn3pIZLEQGwBU4HNUxJt5FJ9pYVNx2NAcdqcDkccVnC8kHvThftyCtUmJotTgBSe5psYGwVUku8gA0hmJHynFD0BF8Kv94UoIHQis0Ox6saeJGCHBJNJO7G0X3KlfvVBuXsaoiZ5CVY4Io8wjvmh3QkX9696TeCeBVITNTlmbIzRcdizjLCrUMYlIDHgVQMpVgfXrWjCcDK9xWbLRbh3WjxtGxDZzkV1mla+ZkFvdDdnjJrjgxJHrWjZy7RgjkdDWTV0M9CsUazZwozHICRjoK42/tzZpIGGHkkJHsK6rwxqH2iExTkHHGTXP+L8f2jGIiCvJOO1cu0jVao5DUkO9WPUVh3Y/emuj1CPdBnuK5y5JLjPWu6nsYSRADjFW0JEYOKqVp2iq9vhhmuhGZWE7BgMDk1u6FMclcZHUVi3NsyEsvQc1qeG23Xnl5+8MClLYpPU6GOYFMkHINSC4DAqYtwPqKlFoYvlAySeKliRLdszsBjtkGuGUtTZI5TWLKS2k82MYjY9O1Z4IbHFd7qVrDf2J2YJxkVw1yv2N2VxgjtWtOVyWitMwjySfoKpNMxYkDApZHMjlievTNNwScAc11RM2GWZgBzUsiELzUkUYUBm60THOKUmKxUxUiDmkYYNEZ+cCpQizDbmYkqcFR+dMExXKsDkdatwxsF80NgDqPWoZIxv5GSTzTLGrIJCAOtXxEFhDdzVQQqroFGCTWhcDy4QM88UEgseUPuKrOACFHUdatRkmOqsg/fYpNDRHKCB9RRHnyzmpJUIxkdaRsCIgVNihYyvlHPXtTrG8No+48gnIpLeMNFyMmkNuC4QdTzQ0hXNS51OO6iBHBAqqLlpOC2RVOaMRIR1PeoYWxyOBUco0zSMwhBIbIPasq7JuLje3GPSpJXJYEGonOXzVJWBslhkMZwDmr0MxUrNE2HQ5BFZkY/eCrQHlDeDweCKGlYEzqpphr+kZfH2iEZ9ziucQMAQwwwOCKn067a3uA4OEbg4qXUYwl0JVxiQZrnaszRMqEUnSpO2fWmGmgY4SEU9ZMnk1CTigUxFxJWU5B4qcTA4zVEN8oFKJMUNBc0Q64+Wq0lnlvNhJWT1FMSYgcVYjuQPrRYC9pXiq709xHfJ50Y4JJ5xWoJNIvJDdWjASnnYRgVzk0cc4zxz2qnJA8D7lYgjoR2qbAjQ1g3QmEixnC8nHIxT9LvEu3EbqAwx145qkmr3ceFZzKncNxVaWQS3YkiXy3JzgVSQNnUXkZtowJIsg8gjkCrGim3uZfLZic8YIrPh1G/+x+VPbmZcDB5P8qs6LplzcXonKmAZJBHUfnRJ2Qbm5LY/YpN1tMQwGQnQZ+tLYa3HJdeRqCfZ25AOOD+Jp00bDO2Tzp16Zqre20OowA3xjjaMZPIzmsG7lLQdrE13JKVwPJHIZTnIrLjklidp4DwRgknGKhEmp21uWhYzWucBTx+QpdKgudbvRAAbeMnDgdx+NaRYmbLeJY5NGayktYyQM+ZnnPrXI3MonuDNESxP6V1Wq6DZWU8VpBIS7/eGO3esi50E2k4FvJtDHnpxVaMunNwdzLtUA1BJp2IHUkDJroob7T5JDHOXz/CxU5NXdO0/TLMI98FfzDgk9ATT/EujpJHGmlpGJAMhlPbvU86WhVSXO7mPdXtvGxC/Oo5AIxSRTSSIlxFyi/ezwaS20drQm6vmEjoMmMnj6Uy5vrSdg2nHyY+joBgH86E7mVrEN1dG+vAPLAAOBitLTJ4dKvVkfkEYK1mIHhcyqmUx8pNLApJMrEu56D0oewjpdZ8VsLIpYR7ARgkZBFcNqFzhGaUl5H7nsa0I5HlnNu4IGcYNY+vQGBwpHGcj3qYx1uU3oAum0qWF2PUV09tGdbtEZ5RsGOMiuF1C5W6igB+9GMGrWiXdzGWWKVlA6AdK6LaGdzub3RdPtIU8i4aN2GeBxViO2Fppj3aEhRGfnxzntWPbS3sxWS4iFxFEM4J/wp+vanqR0aQqBDb4A8lDwBWEnZ2NEjkBqt4upSTG5ckuSDmt3+05NTAMr5cd89a5QY3EjnJzVqznaGQMDgE81oo6Cvqbk4zwFySKqFCAQ4wewNX7aRJEWTPOKg1ItJcBwMYFZtWZSZnScD8aI2IPFJIckj0pE4xVrYpsuIc08HmoozxUgpmbJAakU1CKkBpCJ97BRjrU9tcNEwOcmqmfloVyKloDprXUiQMnGKo67It5DhjnHIrNWcYwTg0k0x2YznNRbUtPQbpVysE4imGYmPIPauieY/b1t1jBRlynPBPpXGyPsb2JqzJqlwYoQkpDwnKnPStUjNs34bG/169eJ2e3lhJEeBx9MmnTWuqaU5t2wxB+Y7uTTLXxbdXHlxhQk2MGQHn3NXL5o50Eiag0l4exA5oeg0wtPLuGYlSH7Njoaz/EsaRvCA2WI5zVq21WG1gFvJGVmXkkg81galcyXeogscqOnNLcaIhkVKrn8qZkZxikJIPFMRZjmfOCeKkeYsOlU1kxyalSRSKnlBBHcmyulmUnaThhXR3WpSxaejJEBGwzvByTXMOBICrHgjIoh1C7jtzbtIWhUEBSeKpIq5oJbT6m/wC/l2wtyCDn8xV+ytpbS4MYlLgDGD0rmNP1aU3DRBioB+70GK6vzGmUG0JBRfvY5PrTa0JuY2rRi11AMvAbk/Wpra8OQC2RVHU7t5nAlU71ODmoYpsDioaGdE+LiAx54YYNN0q88mQ6fOMlR8jnqRWda3e0HcaivbkpNHcIMFTnIpJDudBdSQMAYyVmj6HHJqZLtL7RblW4dQTj6VivLLeTw3UWCTw3PQVb1UC0ty9m295gA6joSaqxJN4caGbRWIOSWIYH1qhrCiyvAqjCsM07RFksYDBLGV8w5J96h8SSM8sZbkKMA+ooaBMzribzBg9fWkjvJbdCFkIUDp2qsJCR6VHJIDGV9RTjEbOj0LVY72QxOigngknrVx44rF3mijynIOB3rgLaeeC5EkbFRnGRXe2moxTWSwFdxYDLYzVNC6lKPVTJqSxsSInOAew9K6SW0CWBVsMSOoOc1zl3Dam0kWNRvHIOOhrR0m+F3pgaSXEsQIKk9QKzYx+mhooZLZjkEHGar2FlJJbzqrkMjnb/AIVDJqixSCUjA9BVjTLllZpV+7Ic4PYnvTWwmWIZAUQqMSIdsi+/rU1xHHJ8y8MRWdfTPZ3I1CNcoeJB/WrpeOa3W7jbIIyAKLgQQiR4poyemSDTIL8bVYfeXg0yHUI/t6Rk4DcEe9NmtktNQGSPLmOc+hoA2kmE0Yfpx0qtG3mNImOh4qrcXi24AU59hUNhfYmdnUgN0BFTYZdE3mIyjhlODUdyF+xs8Zyyc1Sv5njk82LgEjdjuKkku4pLYGAglsZGcfWqSEyzaSrLbq7cEj9as21y0coSQ5U8Cs2FhBEpYfKDz7VJNdxlRt5z0PpQ0B0UYa0lFxCxBHJx3qS7voy3noMB+oHrVOxufNtgj9cdahmUopjB4JzXPJO5pEmln3KA6kHrmq0kZliLL1HNVrjWrURiyujtmB+VwM8U77R5EAKndnofWqSYmWYLlYkCHknqKq3LeXdBozjJ7VVu7oRwCYLgg1Da3gvGJDcg1aTJZtSSB4VJ6+tN8sFQT0NZK6qi6gLSY4B6GtGWXZhQ3B6GizGReUclW6Zp2QFMbL9DQ8mCKhnlJHHWrVyWihdLhnKcYptpOQAyn6ioHutzyRngjNUEuHgnBU/KTyKok6aS4Eig96o3UmVweKikvAigg5qnPdGcAHjFAFy3vAmUbgVVkvgk529O1V3OE5PIFVgxLjIJBPpVIDQFw1w2zrmlkbycK1SW1ssKeae4zVG7uVmnwDwOKaAmFwp5PNH2kLyBgVSP7v5h0qJrhnbao471ohGmL0dPWmtcgYIAFU0UMBmoZpHLbFOMUxF+a9ym09ga5m5LCYkjGTmtXd8wVjn1rOvwPMBpJgVs0mTigdKMDIzViFB4qeGJpMYFVwOD7kVs6dGuAc5xQwQ638yBQWHWrYJdN2eakliEifTmqyt5Z9qhjsSGbbwetNWYyH5TxUUwMh4NOEflr8vFUBKSVGetQPMzP7Zp5dmXFIEXbzUjJOCozzVeSVw2FOadnHG6hAoO7jNFxE0YBX5utRzkp90k0hfJ60hdf4jQmMWEkNluhqSU4BKmojIpXGaaZQRzRcAAeQ7vQ1OsvyYPYVAJgBheKZ5oz0pAKVd5cEcCraP5eFPaqouMDAWka4Ppk+tAEkw8x+DUkarEgIPNVDMx6CgySE5Y0AWpHyhzzmsS8UCXK9DWiZARtJxVW6tWYhl5FNITM/NFOZGU8qRSAelWBYtJPLcE1rBk2Bh1xWPEucVoKCVGO1JjRYjOW9qvQlQRk1nJ8pqcTAYzSA2opQBkGoL24ZV+Zcg8A1UhuRkZNbAto76z4xkCgdznZmygx9KWFgE96W6iaEmNuo9agjOAahoQ0v5cxJ55p8kvmYqtMx3kUI2SKVgLysREeOMVDbMBKR2zVpTGYefSqka5mIHrUtAPuwCQy9a0dOlHlg+1ZtwuOD1FWYJljiAHBxTsNli8kG7jqazrggrU5bzCcnNVphhTSaC9yaxDgblP4U+9ZmQ7hg0mnMNvWpb/AAYye9VbQSZNpYV7TIOCO1Z1wCt4cHmpdPVjEdrY9qjk5uACeakYsspMe0jmo7RtvHbNSTR5U1BakCXafWnYCe5clSKLFwoILYp1ygA471QXcHIBNCBi3eDcEjpmrdnMAoU1RfIPPNXLSNXQevan0Ey8wBTrWZtBvcDuavEkAg1nsdt4GHrUoDdSNlQEDjFZ2qg7CTWtBMHgAPpWXq33CPape5S2L3h2MPbjjJNWNWsiU3ZIql4au/KbyiK6LV0VrTcO4oYI4uzALlR2Jq5JHnk1nW0hW5btg1piQOnNW9iVuUblcIRUumkleDjmm3f3DUNlI0bAD1ojsNm4CcjdVDVBxVuKTKjceaq6jyhNR1GtiHR5dlwM9DXXRkMgbrmuM0/G/wBwa6m0mKqAelVLYlbl8DOe1ZmrxkwEVo7wRxVTUf8Aj3ZiO1TApnFyDEh+tPU5IpLkgyfKOR1pV+6MVsQy0Iu5FI0Qx0q6VxUci45rRkFQRelSLBkcjmpY1zzUgGKAKxtgVwBVWaAgYXr3rTAqC5+VC2MnFJjRk7Gjfk55pJJWDAZpjyk3BU0si5ccVcVoDJASyDnnvSUqKQhwKUITyKzaGhAD2oC5PSpEiJ/ipZBsQiqS1BvQquctT16UwDJzjvUg4qp7EoUHFOB5x2plKOorKL1LYxhhyKTBqSUZO72qME5FbtXRF9R3SkB5Bp+3IzSeWT3A/GsbF3B3zGD71raeRcxhVOGArJMYxtLZrQ05igyvBH60mtBLcu4ZH2twRVy0JLEA5Pap47eDU7cbXCXC8EeopmmWzw3pScEYPXtWLdizpLWM2FkZS2HboAazNUVwglZi249TSX9zPcShY1JjU4FWb+2km0PzzwEx+dc7WtzRPSxh3Khrcj2rlLv/AFpHpXVRMJISD6VzOoIVunU+tdFNkSRUHLAGtixhbyAy4Iz61khc84qzbXMkTbdxCntXXFXMDTcAqQRmn6OottSjdehIzUKyrIoKnOetS27bZFYdiDUyWhS3O8u1WO3Mu7Bxx71k2FmLtWuLptwJ4Fa80a3WnK3XC8VQ0JCySRMfu54rzpbs6FsWoRbxgIoAPTFYeqaTFf6iI2wpIyCK3JrHaxlBOaz7cmbVwZOCDzRGVmDWhny+CreSPMchBA7Adaw7vQp9MkzMMoehHNekiILGTFyMc1TntlvIGgnUEEcZ7VtGs72J5bo84ZBjINVrkjjB5rQ1yzk0qcwMpKNyrYrIAL/eOTXRF3M2rCZJ70sY+cfWk2YNPjHzVViGacOfIPpmmlN7ipLZSYD3GaaRiXAoZS2Gqc3CLVjUHwFX2FV4SDeDPY07UDm4x2FUST2xLRY9KiYYnBPTNS2IJQim3K4f6UhoddkFI8dhVN2ymB1zUokMhCnoKikjJyVPOaRRbgQhBn0qMNm5/SpoD+5GecCqxIF2frmpYkTXEeVOapjitCUboy3tWe3A/GmgGuckCiOLe5HbFEg4DVNb8ux7UwIpI/JcN1GeanY74CMcZzQwB4I4zTiB5ZAHapYxkD8Fe1XmLTWwUnJXpWdGNg3Vo2jB1Oe4rGRaIlHygGlIpSMSFR0zSkcVCLIyKQcU48UwnFUiWBbBpd2RURPNANMRKJMHGakDZXINVieaVZMHFMCwsjA4B4FSGYkcnNQqQRnPNIyEng0rCuPLITyKgmyGDKcY6GlJI4pM7himgNvQdbuo32ECUDsTXS3+tTmxEtrb+TKByFyQfqa4SzSaF/OhGQOSAeTWzZ6zPETHKWNvIOUIxg1MldAtzd0nxHY28LtqkbiZhwQpIrKn1DTnv/tNxK8kCnJQjr6Crd79hvtPSO3KmRB0PFcde2zrcCIg/N2xxWUY6mj2O2ttb/tvUli02ERW8fAUcAj1q5d3UehXomHzTSdEHaue8PzW/h6A3U7Ak9AKl07W7fWvEJurhAFJwoPQVq4diUyXU7/VYb6LU7lQqNgAA5OD6jtWxJC99ZC/tzvQjJA7Ve1XT0NuGkQPAR3PFc3Z6hfeG53haJns5zhAASADWSVii4Lb+17M2cjFCGyCByDTrGDUtAuPLvpPMQ8RkHJOfpWvaWoktEubdQZCcsM4x71y/jLxK8eqQ20Lf6sAkjsaVrsFsJ4u1CS2WFo9wMpOcjBINY0KE4byiue5BGa39Ht28UXQm1BsrAQQW6AU7xVf2gWOy05ATGRlwOM/WtErCbKYllhEMExxGT0zWwtilvIs6D90R1x3rnrZZLmdTO5LE13sVuTp0YCggDoeM0pbCW5gDS3u5zcABFBznoTWJ4uSCRE8tgJEGCK6LU7mSyTYZCZH4CDkAVxWskrIC5y78kntSpttjkc/IcZ9a3/DFvHMxWbjccA1z83MuPeur0G3UmJWYKOpJrq2Rmd94dsIraCYS4wSOT3FYXj9YNP0qWS2ORIwBUDgfStIXxunSKHJjj+8QODWJ4+ubeTSVQPhgRhB3NcctZG0VocBGAYwfUVKlRxgiICpUFdS2M3ua2lvvXYTyOlal4kQtgW+/jisKwkKXIXpk10AWKZJPOONo4NZTWo4s508sTSjigjDke9OC5oRbJo+FqUc1EgwMVKtAh4GadjFC9KU0iRCeKOlBppNACkikYkqeaYTUbFvWiwyK4cHiqckjKMgnIqeTJNV3TLgVoiWbfhdobyV47pxGezGum0zw2kOoPfTzo0cZ3LlhkjtxXF2oUArjBHf0q89xcJCWW5coOCB0okkwR0OsJFrF6hs+CvDYHAFYt5brbXBRG3AcZNaFss+k6SbpAHE4ycHoKzcmd97dTWVrFDByaXbk091wRigDincRXY4BFNEmBjNLJ1NQt0poB8kg29aiEg2knqKidzURJIOKaQXK12Sl3HLGcEnnFdjpWuGCJYmhByAN3OTXJW0PmXqLNnaTxW1Du0+5V5AHhJ457Vb2EW9f8t5FdAATyRWSrYNX9ZZZJkkThWHArOwBUWGyysnviniYYKkZBqqHIGKb5hzRYLly2untJiqN+7PUVPFrP2K9KCMSRtyAT0NZMk2Bjv61SmuWM6KDgg9apRE2ehPeR3MEbMxEhAIUDjHpWRrF1DOiBBgrwQRU+k3FrEim4lZnA4BHT2rP16NRMJ4+FY8jpUyVgRnOflxUADPMsS8ljipAcjmtbRdM85zcyABV6E00MoajaLbXEEI6kZNXrW+WydVQEqRg8dKrvC+qa26K4ARsZJ7YpbqBobg26gPt6kd6L3AfPckyOUbCsc4qvb3DQzbwSAeDTJDk46Y7CoJH24FJLUDdhubRXH2kZDYIOOp9K3o0gmhV7dQABnA71wE9yWgEZ5IOQfSug0fXZIoY4njBIABPrVNaCuan2mKcvA4wpyMEVlpdvpE7WjnfC5ypJ6ZqbVblBOrIoXIyQPWsfUJGuwMZJFZ21K6G0dPaR0vlkAGQQART9Yk32Yw3I5B71n6TJIEAklwi8EE807WI2SIyRyZjPb3qmhFRb94dsj/ADgYyD3rdS4W5gWaJBwM1xk0zFcA81u6FPJHAUJwCO9FtBXJ/wC0FkkYNwD2NZE9w1pfK0DHYTkj0p1yc3Um0ADJqT+z2ktvOfgZ6UJDZuy3ObAOqghhyKq2hlkBihUMOoJPSq5uBHp5VWyQMYNZVlqs9ne/I52seRTsB2+nzkALKcfj0qzdzRlgu8565rDmuBJEs0bcnqKrQauhvBFOMgjANZuNykyDxTEFmhkQnBI59KtadqLLZxrOckAY71Jq4ilWOIjKE5BrONjNGV8tsj0NCVgZp6xcpNZKYzgEDIrntPuZYLwsCQCelX5A7oFYYx1ohtoZyQo+YdcCqSJZLqNuZDHcrgk4OR2qxbawpaOGfJAGATVUTG2n8rdvjA5B7VWuYxc3olgUADkjpSsM6C4u1RgM4GMA00ShkDA5HrWZOHlhAyQRVYXMsa7eSBTSEyS+IW5LqcZxmoPlZty1XuZGkfexP0pYZSauxJMzMDgjIFAkycYp4iZiCDwatxWi7QaLAVxEZMZPHpVm3t1J6H8qkWJR17VIbqODhu9GwWJZAiwlcYFYN1HGrkoMEmtC4ui6HBrIkZnc5bFEdQY8kldp6GiNEVT0qMow6k4oAzwWrQRLuAXGfypg2l8n86QqoHXNMOMYFAMhu5VQkr16VnzSGQ5NT3I+ciqrHGRVJEsaKcoLEL3JxTe9T2ybpAw7VQCS2k0S7tuV45rQ0t9wx0rShtmu7LZ1IHFZdkGguNrKQV4ORik2NGxJuEJx6VnEtmtGQg24PfFZhJBqbAKGc8AcUb3HWkEjA8UFiT1p2AcAxHBpMt0JpASO+KawOd26lYCQoSM5poA60Ak8ZpNhHQmnygOZQAGBpuFJBY8UgGOoPNNJweAcUcoXHsAOnIpBjvQo3cAUpjYdqdguIQO3SgEelOSNj2z608Qk0couYhLAdqXzAR0qRoGPTim/ZnAxRyhzEe7JxinYYrwM0r27gAnpV61RTFgjJAo5Q5jLkDHqMHpU0chCBXBPpxTr4rAQwGSaih1GMjDAUx3HNGkiEFeorLaPbIQOma0pLqJ8hDiqu0u+R60mA+GLABq3AnzYpsUeFGasRDDCgYhi9KpzyhGxWx5YKgmsy7smLF1GRQkBAkjMNytgA1u6VqTQ4DN16iucG6JgDnrzVuJ8sCpxQB1WoWcOoxeZHgSY/SuemsrmEkeWSBxkDNW7S9kiAUk8966jSLq3aArdKHyDyeeaaimI8+mDfxAg9xRGpBBzW7runxjUMwD5H9BVG70yWCESAEjuaVh3JIY18nLdcVUQ+XOdvrUqTukYB5HpVcNiYk+tZPcCS5lBUZHPrUKSZGCadOwK8VVBINMC/G+zpzmknO5M1HCSSMjNSygBTSYIbahj0OKmudwXDVXtJMSHNWrshoyfamNEdk4CkA4qCYt9oGDzRbDgmmk/6QATU2AtM5MeCOcVTT/XcetXZFwnPpVKMYmP1pgWpCwTJOar2wWSUqxx6VakX93+FZ44c46imIfdosb/ACtkVasjgD6VRk55JzVuzfIC+lHQC9ImRmsy4H+khfU1p7yAQay7s4nDe9QgNmNtkIFZ9/IZFI9KuwkPCMHtVa8T5DxU9RrYNFID8dQetbF9fyC3KMMqBgVi6KUWTax6mtq8jVoDgZFU1oCepzMYzcEjjJzV9Ayg9xVBflvCB61poTtB7U+gluVrkgxk96gsQGkwe1WroKUJxVOyOJz9aENmtIjABlqC6yYjn0q2M7RUNyP3ZqLajRn6ef8ASAK6cp+5BXgjrXK2bbLpSOxrrYZFkg9x1q3sT1J7QllAJ6etLfoDauD6VGhAA5x9KnufmtHzzxSQ2cFNxOw96kToKZdjFw596IWyK0QjVjnSbODyKdKRtrFjkaFtymtGG5WdRk4JFWzMkjJp/NMQYbrUoORQgADiopgCpX2qXORUMhwpNDGjCkGLsn3qztG3cewqCaMtckr0qcAKMZzVJ2AhMjFuMgDpSCRiOM1YUIDyufwpQq4xtFNNBYrBpAchjTzISoB5Pep9qjsKjdByVppoTI856cU4nPAqPkE46inqMjNTUQIWlFJmjNZR3LJY4/MOD0pHhVc5NTx/JHuAyagkLMSSa6FsQyIjA4JqPDk9DU2R2HNJvYdDis2ykRCOQ8AVo2DMDtPaqRZuuTVqyYlxmpb0GjSjjk+0CSBiJPauq0nULOVTaXyjzCOHxmuXSR4huQ4PrTkDyNuY4c9D6VzvUs6MJLaXJEkeYSeCOa1dVMJ8MuIWzk5xWdpWqCWP7Ld4PGFJrQuLVRp8iEYJ5FYT0LictDEI4snriud1hMXG7HWulvcR3HlocgDmsDW1+VG9TWlN6hJaGSCaUEBsnmmilr0aaOVk0dwY3AH3e4rShkV1DKc1jdqs2sjKw29M80TSGmen6DKJ9IUHkjg1BYgQa1JEBgOMiq/hC5VoGiJ96tXBEWtwy9AeDXlVNJM6IvQ2jCCDn0rn7mNU1uMJwGHP1rpZcGMN6iua1AFdVhZeueKhPUtrQ6aG0ENoADnI5NYOp6lBZ3G1SS2OgFb8c5exOeCAa42O3a71CafqQcAHtSW4LYq67INWsDG8W2QDIOO9cXHGVdkYHIOK9CnjYKRIucjrWZYaTbzXUjyICAe4rtpzsZyRx7AhyCCPqKdEBuruL7w/aXKgIoQgYyBXL6jo0+lzAtlkPQirVRNkOJNYvlDFtyDzn0pjAJctnoKs6QiMrsxwAO/eqMzE3A9zWm4hYY8XAyaW8UmQtUksR80bewzTJeQQetNkhazGMHHenvIWBZutQxjy+D3qeJMq2RwelAyCEgk4pY0JJHqc1GD5bsB9KuwxZj39wKBjBIqIUUVUlJ+0A1OMbj9ajkUEAjrmkBdLD7OT7VnZznPrVqQ4twuee9QSJhQaVgGSD5RUtmBuPPIpoG8AHtToXWOQkjg0MAcESH0Jp6HIIqKR8tkdM06Bj5p9KTAdIMJxU2nyBWwemaY4ytMgyJA1ZSKRemQCQsBwabjinO4bAzSHgVm9GaIhao261I5qM800SyM8milwM0uOPrVCGE0gPelK0gFNAOWQg1MH+XNQhM08DjFAhDwKdGAce9KQOvU1JDGxOMEfhQMVJHtHEkZIPpWxa6zbhx9sskkXHJySTWdLCZE8tcAnvVeSOW2Ta/ORwR2oYG/dzaJKBLpwaGbH3Qpx+ZpdPtI9Yk2MQJF6mub06Q/aCbjJjB5+ldJNbWltALvR7xiw++hAHNTaw7mP4q0a6011yxeIjj0rI0qUQ3SliQuck10k+tPqduLa4GSvHPaubmgEU7IBgZyMVSdxM7WfxHPf2qabDJgHjOaeNalhsm0zU495AzGxrkLZpYJEkUkEEYrb1/XLa/01MxBbiMYDAHJpNDTJk8WXFoxgsyfNIwAOlKdASS0k1DUCPOb5jnnk9AKqeFdPtwr31425zygIzW1PctdY+3RmO0U5APV/qKTVh3MhdQktrX7LZsUB4cjgms+S8ka8W3VcZPP1rWn8qeQy29uVWM8DB5FYccmdbaR156kCmtRM6KxiEC+dJ25Are0y5vdRukBkMUKcDHeuftJVvphG/AB4GOtdhbQiOJWRcFRWc9gW5k+ILVILwyKxc9QT2rhNYlMjmQg5B712d5LcXN8V8ospPJIPFct4uijtroRxrgEZI96KQ5MwLcLLdhW6HrXTxxSFFjjzsBAyK5qxj8yfI7Cu28OyRFxFMo6DGa6JbGZ1+hRxWOhmJ4wZGGCTXm3jGXzdXWPBATse9eoG9sltwYlyYxlhjg15V4m1GLVtdNxBGI0X5SB7VyJNzNb2RnBBswOtKiEGpCmxQwp8ceRuHfrXWZjVIjljcHoa6GAC4Uow+8Mg1z8gAIAHOa6TTCXjAjXc4FZy2KW5iyqA59c4NJGMVJKpNy6kYIJ4pEiJJ4qLlMUDJqZRx701UI69akA4ouAo4FAox6UAGhEgaaadkU1yMcUAMJqGXO3ipD9ajbOSc8HtVAVnPIqeG1L5cDIAyTSRQebIABkk4AFdPeaWmm6ASSBI4BPrTvYNzn4JFSExlQQT1ouo/Jsi0R3Buo9KgszLIhCoSAecg8VfCLAjeYchgcj3oAt6Zdl9KMEsmQV+UHtUMKkL15HWqmngbWDEgA8CrqHk+9SwQpGfemtkDpU8QDNz0pZEABOKgZmyZzzUBI5BqW5kAYgdqqFyWzVRVxMbP04p1rayXLgKpIzzTcF2CgZJOMV0Vlp9xp1mLsqMHkgnHFaC3MWeLyZwhGCB2qQuUQLI5YdhW2JtMnY3DxDOMHg9axnhVpJJAeAflHtU3AbJI0iKGPTpUGDmpSOKjIwaYMaaYTTiaiZsc00gGMGkmWNRkk068sRFewxA4JGT7Guj8J6ItyWvrkYjQE5I44rF1Ddd69LNAuYwSARVJ9CS5BtjmCScqCOan1ueK4CCI8KAABWeRIZVi5LMeK7HTtB0q0gjkv2BcgE5HFTJ2Lic5o+gXWqyDClYweSeK2tQa30i1NgJMtg8jtXRrqGnQ2pSykWPAwAMCuH1GwklvLi9mn/djODkc8VmpXdgtYx7GQi6lLHBJ4I710dxDb2umCfdmZ+mRXO6VbfaJy4JJzxmr+pySeaIZBggdK0egkUW4BJOTVaR8twMmpZDhTip9IsWvroZX5QeTSQynNp8qwC5bIGRxWhbFWhBTgqOtad4YI7gWsmDGeMelVriCKND9mBC9yBVX0JKc9xJK+XPIqfTEJ3yScgdKpxxyXEwjQEk98VutbfY9OOcZI5qCkY8cipdysQCueBU2oXay2oRV247UtrYxyQyTiQ78/dxUVvp13qd2IokJHc9gKAKENo1wCynGOlXYfNtEO/nPAq7rdtBpCw20J/e4BbHrVvTNOGoW4nmb5VHNVfQkybS1kvrxVCkLnJOK19TEcUItlIHY4rTiubG3gMFuAH6ZrC1W28oea026VzkAEHikMzrtFhiwp4NUYId027GR/Kr0ha5URKuW9qktYzbSiB1wzjpTEPSU8Rgnnioru08m4RiSc859K24dKjhQ3ExAyMgVSIFzcOmc46ZrNvUpEkbrdwxxg5ZKdcPKXQRDleCKqWsi2F25646VIL79+8pXGelUA68uVMARl2v3PrVaG6ayjaROSaRy2oXAwOnanT2UiqOoA6ihAxdGhF9dSPIcFjnBq1dW5trrbFgEdcd6jhgjgQSrLtIHAHrTTcSyPvkycdD60MaJZp1FuTnD96pQlpELHn1qC7Z5HJVTjvVqxkRYcFeT7VSEyWCGCZSGUZ96DYxRSdOD0xTBb7pCUOCauxxkR4cA46UySJLfH0rRjhHk5UDiqMjtGeeBTxfBY9qsR7VNx2H3LRRpnHJ9Kz5D5iliM08yBs7uc9KZGGYkA8dqaVxlYZdyqk4FQTKokwTjFaMcHksWPeq00AfLAVolYllbO4YBzTCGXrT4Uw+KmljBXpzWiWhncqgk9eRTZJFQEngmrIjVQB70yWJJMgjtxRYdzKkJkkOPWopoTHgnvV+O0eOfplT0pmpxhQCOlFguZwPIratrWIwbkPOM1igdPrWtp7HZ9aTYI1tDn8u7AfoTitPXdHHlm6t1AyM9cVzpkMModTzmu2tJIL7SNszEEL2GalDZx8khWMKx56VCIsjJPWpNSRIpWVCSAQeRimw5KD6VrFXIbsJ5Az15pBGA4FT44zTWGGBptCTGmNcZxSCMYzipRzQwIFFkFyLao6ClAGelKKUU7CuOABH3RTjArLkAU0VNH064osK5WjiCvgipWjU9qV8bhinfyosO5EEweKcFApSOaXHFFhXE2ijiikPDU7BdjmXK80xJBCh9B2p5b5az7uUqMA1DLRU1C7EzkAYxVDv0p8hy5NMIqSh6HDDFaFqA1ZwFX7BgHANFguaccZIGBUiwkOOKt20IKg9jVxbUN0FOwXKZjbyS2OlRQbXYo3X0NbC22FweRWdd2hjkEkYwfanyjTMy908NkgcjpWYC0MmDkYPeunCmRM45HUVmahYiRS6DBB/pUNWKIo51MeD1q7aX7IRhjisaPIOxuop4do2x2z1pJg0dXbTJOSzAEj1q4wjuYDEQOnGa53TZzuPNbEcqq/U56VoiTHvLB7aQrt4JODWVJxIa7doku4Srj8a5nUdMeGQsqnb2NQ4jM1zlahXrUshwMVEpArOwFq2O0ljyKlmZWQ4ODUVvzkU6ZMKT0pMENtowzkk4wKnuCRHjrUFoQGOe9S3bAJxzR0ArwzKhKkfjTC2ZdwqDJ3k09D8wpjuaIkJjw3pVMELOcdM1dADRcjtVFhiYn3xS6iLrN8uDVEDM5HrV0FSpHtxVQELPk0wCdQq8Cn2ZG4c0y4cOBjpSQZ3cUIGajcjj0rMuwSw9Qa0I2OBmqN5gsCOmajqPoXrUkKMHjFJduCpp1oMxDB7VHdRkKfeh7givpUTTXBCnBBrdnd4oCrD2zWBpUhivCFaujmPnQfMM1T2F1OYY/6QSPWtGGVSoHcVn3C+XdFR0zVuOMFQQcGjoHUfc4MZxWfbOEnOe5qzKGAIJ4qpGMXIX3oQ2bcU6lcEUlzyh96SNB5XTnFMfO07ulS1qCMyI4mB75rfs5mRfmBAPesFSBdBT1NdHDH5lqMjnFV0E9y7Gyuu5eamkcmAr6jmqtqojXDdKkkkGxtvpQloNnG33Fwc+pzTIWwcU+/5uW9yaihGTVoQiMrg5PPangtGcjrULwlRkVPbtuAVgOBWziZ3LAu9qgnrimnUDjio5jEAMnkVD+771HKxlkX7npSm7ZxjANVMqTgVLGVB5JAoasAgGXOep9KlFu2OAabGq+dlSSM1qxoCgOKSVwuZ6wN1IoNu2Mha0wg9KXA7CiwXMsIF/wBYuRUEoCNuUcHtWpOq45FUZogRlRRsPcqsBIAVGCOtRqxVsEVKQQeOKRwHGR1FWndaisOK5XcvXuKRB3PQU2NmR8evWnSEB8DpQkk7hcl8whcA8VESSaXPFKIyxwBQ2FghQOx9KnFup6CnxQiNamjUGpsF7EAthjpSpH5bggY5qyBUcwIUY9amWw09S0Y2EQc52kdR606GcEhWX6GptPu44YPLnTfGwxzzioriNYZQ8QJjJ4wOlY2NCyQyyp5WWJPGBXb6fbyT6QVvDtkCfICfSsPRJLGNBPOASOV4zSXuq3GpXoEUhjjXgYPasKmpUWZc0bG4kPXBINY+uJi3B9DW24MMxGc+pPesnWiGtSfeinoypbHPdqTNApQK9GDsjle4oGaljfbgDv3qMcClHGKUpXGkdj4PnAuthbqK6HVYgGSXPKsK4jw3ceXeoM4JOK7jUgz2e7B4wa4Ky1ubRehrh99nG3qBWBqo23UDf7VbWmutzpcTD+EYNZeuxEIGX+Eg1gtGaX0OgSIPpxbGCRzXO6PDi8uUPTJNdHpkvn6cD1yKyLBdut3EZHBGRS2YlsMvoDsJVeAM1laSDIZB33GumvEAifjtXPaIuLqVf9qrjJsGtCeSIIx8xtoHeoLtbO9tXiZixxwcd6f4iBCooOAx5PtVWBUiUBYQUx971q4ydxNHLGM200sZ4C9KaIg5D4BPvWxc6eNQ1AiI4Ucmp5PDMiRZilJOOhxXVGZm0ZCgZLHqOtUZnzOVHHNXpI5bRmjmUgg9exqi4HnA+9WpXJtYkkVQoPcCpbZi0D5HTpTG5X6VNbRkWrnHJqrg0VZIwcH1NaNuoNuQfSqhTCjNXbUZhbPYUCRlkMJWHbNKApj3H1pzjDmmkE2x9c0XGNOCwyeCamuYtqADvVeMZEZPUmtK5jz5YHpzQwM23Bkcr2FEyFTj1NWrOP8A0hxjiob4hXFSJEIUEc9qdGQMkdelNjyVOaLfoR6Gh7DLY5Qg0wDFSAHGSMUEd6yZaFDYZalJz2qMjATipiKzZSIGBNN25FSSAk4zSYwKpAyIxnrQeOKeTio2+9TJYlGBS4pCKYD1AIp4XOAOppqDgmp4Y2JAC5J6UCGBChBxk56Vf3AxjgA96FhWEgty/p1xVe5kbaQFIB6nFTcoSG5i+2MszER8AEDNdBaabpc0ZNxdSMpGQNma5FwS46gg10Gk3LrbghFd4+cE9RVdBMv3GkaWLaQW9wNwGQGABFc+IGhYsnBHXHetW5ii1iVbqCAQyA4cDOP1q9/YkElu0jXQQoMkEjkUK3UGYJt0e3+1KAGHX3rLnIa5BPStG5uY4cxKxKep703T9Jlv7lZGBK54FC3AjtjEZ1EvCDrVHWWT7UBByhIwPSuiu4bGFzBKmx8cECsTVdMkjt/tcX+qHU09weiOj8OG3OBIo2xjIzUWs6hcahqKKoJiXgDtWRpN00sAjjPPetNbkWk6iVeAcmhiTNmPTL4We9ZURQuQCQCa5EQNDq0hkXkiujfU7e+LM8rRooAUAcGsuYi5vRIo4PAJHUVCepp0Lmm7YrqOV1+UHniu2WaOS3EsBByOg7VybyW1tbiLq5AzgVqeH7ecuWLYjPQZqZaolbk2p3f2JPNjYZkGcehrzvxNcyXVyskh+Y9ea67xJLEZ2iiPKjJHoa4PUGaW75JJAxzRSQPUl0VI/MZpTtx0966C3gmklAiGAT1z2rlVJDAZwBWhHql9BGFilOAPWuhrQg9CuWtdL8PSTSz4lK4A4ya8ujJkmeToGYkCrF1qd1qBEd3KWC9ATxUa5Qj0rNQSdy29CckldtWoIgUUYOc8kDNVY+XBHStSyuJI45FijV1P3iTjAqmSUZIwZSATwcAnvXovhK30oaYoDFrtuGGOB+NcPdQwSKDAMevFafh/WpdIlEf2dXyeGJOazeqKWhX8R2g07XpEUHbIcgkU2EKyg8ZNb2rzWPiOZCV8qVe+O/41nto9xbNtGHQ9CCCayWhW5QkQB+OtJ5ZAzirIRY3IdGBzjJBwadJGNvykH6VYiljB60/aCpJ608Rrk7gM0MmAD2NFxEBHemMM96kcVEcgYppANkGFyKiY4BqwpB4I+gFa2naA1zi5nBSBeeeCfoKd7AO8MaQxkN/MvyKcKp7n1pniTU1uNTitV5SM5cdj7VuPd28OIt4hQAiMDrn1I7VxTlRqchkO5gTknvUt3Y0tDorS/srRC32RAjjBPPWs4WfnXhlYEwsewyBVMymTCMSUzgAV1lq9vpujeQ6LNLcjC5PIz9KrZCMOexS2lPl8xnoQM5psaKVOQAfWtK2u4tMP2LUYFKk5Ujng1qtotlcoJIiUVhkEDIqWwRzIPlnimT3AEZB4PYV0E3hicnMcwI7biAao3PhK+L5BQ8f3hUjRy78nrmoAWLbUUsT0AFdTF4PuC4M8gA74IrZttM0nSoi0gjaQDjkE1omkJmF4e8OSTOLu7wsa8gHvVrxNqMhRbaFMRKeSO4rP1vX71ZxbxgwxE8YPUVUku7m4RUkcsD60J3YLQLZo5LlUyVj6kdjU2pCETBIQF2jBwetN0a0+1aqtpIwCMeWJ7V1154GsmQNBdEMRyMDk0NWA4YkHryahkODkV0lz4OvoSfJYOvbJFZ0vhzUg21kQE/7QoTBoxic1f0XRJ9YvkRUIjByzEcYrdsfCECoJb24TAGSoINX7nXrTQLE29hHl8YDAU72FYn8UXlpo/hr+ybIDzimGYetcNpJe2hCs2WIyT61JcX1xcuXlJYyc81BGWOCBjHQULuKxo2zRreeZMMgdDjpWpfz/ANs2q21kC0gIHpisg3HmQBRGAQOSOpqOy1O40ucy2p2yHvSepS0Jb2xu9KAW8wHIyADnis3UdQlubcQZIQYyPWptQ1O41CUyXMhdj69qoiMTShCcA9aUY2YNmzoa/Z8S7QwUdDUeoXIu7x5SAG6ACrelWyzXAgikwoHJz1rY/sDTYZN8koDjnBA5q5CRy1rp9zqEoWKM4zgkjAFdLBbR6Tb+UoHmEckVpRXdqtkVtFEbAYPGM1y7nVLq7llCkherE8AfWovcZT1OK4W8M4O4Hrg9K0LKOa+thFHwMcknFUra5MtyYnbcpOGq9LdLY3KQxEiM8kgdDVEsvILLR4Czplz3x3qjLPJfLIyZEYBzn0q3vi1f9zJhVHJJPWs3Wb+O0IsrEDGcMR3pIoh0+QeeyAcDg5roIdfg0WJo7e3G9xywB71kW0UaWfnkgSEVVk1VY1MYjDk9SaGgIp5G1HUTLKSST1PYVtC6FjAtusg2Ec4NYdojZZyxIOcD0ps2M4yeKdgRcvZraFTJbsTIeScVQspXurwPOSVBxz6VByzbQKuW0fk5EgxnkGmhG+GsLSAy28YL454rMtFbULx7ggh0JwPaqst68fyRDIPWpbe7e2UyRnBPWpbHY1bjU4hAYZ/vgYAqnbQM9m9wuFJOBz2rMuZDdziRgc5610Gn26yWyoJQPYkVNhmPMjDlk5PU1ZhgUw/MuVI7c4rZnsTGu3iRSOcms2EPHc+XFyCcEelUhMILTySJIRjHtVsXMF0wilQJJ3PrWmlr5UILc7ucelQTadFKpZQN3XJ7VLdhoy7vRwBvRuBzxUCMqjyZ1x2Bq6Y7mFwhYsnTmiazW4XGAD60XBlSMxwvsdA8Z7jmp/skZXdEgC4yO1JFbbODzj1qQuyttyAPQGrRJU+4/wAo5qRnbep3cdxVe9vo4GwvLH0ql509y+QCuKdwL+oyBiFU9ahVAFBxk4qEBiP3h+arEbeY20ZGOOaQyKRHdflIBohEiEAnn1qWXyYyFB+c9aRAACfarigJpJBtCk8mpIrcMhBHBqnGTLOAegNa0ZCgDFXchmTJYvFOWAJTOaiYjJroykbQnPUisC6ttszYJAzTUibFVjnigFc8nmmuhBIBzTdhJ4p3CxN5igVUvIxMnHNT+USKQxlVyaNQMsWDA7iePSrFvG0Yx2zVkAMcU8x4GfSpZSIpBuGfSul8LSiYGKTBHTBNcy5BXaOtW9Ju3trkBTjPWkgZs+J9KjjmEkYAUnkCseNAFwBwOldLdWNxdWnmiUOCM4JFc+VKMQeo4raGxlIjKmo5ByKnzUUlWyUEeM0+QZHFMj6insfWiwXIcHNOANOxmnAUAhgVj0FSrET1OKerACgvnpQDGMuDyabup7jiowcUgFoOcUmacOlUIQA0u3NAoOcHFJ7DS1GtwDWbdjINXZJMAiqzDzAQaybNkjHcYJpBzVu4tyDkCqwBDYPakhNABU9tJtlAqJcGkOVYMOxq0I7ayUmBTjPFX4hk4wQcVT0GaOW2AJBIFb2IFUFgARWiSsS2VgMDBFNNqZOduQanMkRyAQKet1HGvJFGguZmNc2FxCxeJeDniqNwhC5HB71v3OolkYIoJHSucmuMyFWHJPINZyLjIyLyIxymQdD+lQiQOnuK0ruMSJgdxWK4McpGe9ZtGqdzSsZCr9cVtxTjaCSM/WuZjlKdKsJdMTg00xWOrgvI4+C3WrbCK6i6gg8YrkY5CxA6+laVpcSwsCx4z0q9wsQ6xowiQyxcAZzXPAMrYPau7aRbuIqw4IxXI6pbfZ7k7QcHkHFZNBYit5MNxU80m5cEc1RgJ8wVckGUyahiIYyQ/tT5myuKZGfmwaLgjHHWgZVP3qev38VGThqepy4qkJmnFIDFhuaqTY8zIqeOMlMiq8oIcA1L3H0JlJCcVXk+/k1aUAJz6VUnwDxQxCE8VNa8OKqhvlqxbE7gaaBmkVDDpVC8GOR2q+JPlIwKo3vIzUvca2J7OYqgAqe4bcpJqpZcqKnmDbT6UNAjOgyl5uBxzXQR3JMOD6Vz8Y/0sZ6VsMQIfl9KrdC6mXef8fWR61cgKuvBwRVCYlpMnrmpoSyHI9afQC1KpxzWdnbeAj1rR8zKHNZsnF0KlDZ0do8csIBxnFMu4gsZweap2shVRipJpiwINJgjIJK3GTyQa6SwvldQrYHaualOLitG0jfhgTT6CZ0LSKVIBqEyYXFV45gp+aklnUVUdgZgagMXJ+tRwEDOasXwDOWHrVaLk07iFDBnCvwDUgh8tyQeKrxgyOGbtUs0xI2jtWspEJBJHFIclsGmGFSeDxUeM08EjAFSpalDjGsShuoNMD5JOKkmH7kE1Ap4NaPVEFi2JacelbcYAUVg25xKK3Iz8gx6VKGx9IacMU00gsVrk9BUAwRip7nkgVX6UBcimi4JAquQQwrQUBwQarTQEH27VOxSZBjcc9xTWB35pSGVsUpBbFO4gUMWwBWhBCAoJHOKihjwAx71Y8wjpTE2DDAxREMUxmJp8RxSQiUYDYNRXJAUAc04soIJqKRlOAKmRUS1EMwjAzxWhp1s0gKyNsQnkmqdqAEBY4AqW5vo54vKjJXHoKwbNTTvNHuILQ3FgxuLYdQOo9eBWda3OG3DII6g8EVa8N69caLchCS9tIcOh6HPetrXfDcM8A1bSHDK5zJGCBjPt1rKaHEwJZDK/wAvU1n6ym2zIPJ61uCxNpaCaUEMwyAetYequXtnB9KUHqXLY55fu04AYpi9KXODXfFXRyvceRikHWlBzSEVLTRSLumTiG8jbtkV6kCLnSwwHVK8jg4lU+hr0/QLg3OlAZyQMVjUV1cuO5e8MsHs5oT1Q8Cm67ERasMYIFR6KTb6pIh4EgyRV/XVElu+0duK4XozVB4ckDacFzkgVWwIPECseBIMVW8MyMEyDwDg1Z1IiPV4H7Hihgi9fD5GHqK5zSF/0ybH96ulvFzET7ZrA0JQ9xPnsxNOI3sN8QxloUyOM81MtoBYRhemKl1xAbQexq1bqradF9Kq9kJnOafGI9RlVuPStkelZcYxrhT2q7dXAtkLN0AquZ2Cwy/0+3v4yjqC2ODiuGvbSWyumhkGCDwfUV08NzqdzIZI12x9OtZ/iENIi+Yv77oD61rGViGjHjG6Ik+tWoyTAV7AVFDbXCwbfLJ75p8RIR0ddp9+9bqSIaGkKwAJ6VahbCMB0IqkQIxzVi3IMPPSr6CKLHM8g7A0EgRFabKSLliBwTQc7sUDuOjHEQ9T/WtG7Owxn2qiEAEJ6c5q3dlXK88AUEsLFQXY4rM1IkMCOxrRtrlYcrjJIrP1D5uR65oGID+6De3NLZgOxGcZNAANuB3xRaKAB25qWMvuzKixMvPrTRGXxt59RTixYhW596c6CIiSNiSeorJlj3jIUZQ4HfFHGOKsm8M0AUqNuOah2qw44NQ0UiAgHmmE9qsmFh92meSw525pklYg56U04HUVcMbbfuH8qi8hmP3T+VUgZXJHYH8qesecZqzHaEkZIAqwIoIBksGNMRWSFsYVCffFSo7QjAXnufSpftLuvlxKFye3epzoeoyW5nCZUckA8kUmBBCDMxCMN5HJJxTis8i+QwXCHrnrVeGG3beJZXhkUnCkY5/Gn2wmuVMcPLL/ABE4zSGVNSMZlVoFII4YAcUW189qwJyua0rc23KXcQRh1JHU1UhS1vL94ZcCEnCnHSmDLMWtGFCsW3LdTnrmrNvNbT2zmYmS4YEqCOBWfdeFJ7aUXNnIJoRyASBgU2G5aC4DhcOv8PvQAkOhXd/dAyqQgOQOwq9c3kmhzLFBIHI6jPSln8T3xj+ywRmNpOCRmpLHwvLGDd6gwfeM5JGBRcLGZd3hvcTzg5Bzk1KWm1CyNorAIffrTtWjhnUwQJsUd8dao6fbaiyuUU+XH/ETQmDRs6P4akt7N53kCOp4ORk1l6i9wk4W46npznitTTIb3UWJnujHHGMgEgA/nWTfzG7v2BO7YSAfak3qJIuQoLtFjjjACDLH1pzkRsQvGBgY7VBaTPBGUDYJ7jvT1BYbmOSaClsbOkaa+pqWRhvHqQKfbX91o981ve5wDgHqKqaY88MoMJIHcCuku7KDVbULMp87GVfHeoYkchcym51YsuSJG4rH1i0aG/LNGUU8A4rurHRrfSLObUb/AAfL+6DzzWdfQyaxaefJEPKfPlkHkfhVwaQM4nycjI5oCOmMZI71vad4cuLydreEkyA857CrGoeFtR0rBmi3KRxtOf5Vq5JEWOee2SdQ33TTFhkQkEbl7Vpi2IjIZSCegIwRTY1ZV2sOlCaewtTOjZoWzt47itW0KMn7mXYW+8PWhLaOYEMoyahk094PnjJGORikykXJVaBSMc44ohmTzIXU4II3Edqrw33mIYLgE9getSmIWyquA6kjJHXFQkUzoI7RQ7KrCZph+7bIyp/Cq0b3+nyGMv5uOoJqW0sRMI5rGdosfeB4/nU12fLk2ldzd29aze5SLFvrWn3EBjvrYCTkZIPH41Yh0Cxul8y2uCEY8AAViOJJ3AiiWVB/rATitDT5HtpBLYsBGw5QnAU0EmjH4WtJJNrTMT7iotQ8KGNgtq4cHqDgYqtJqeqWj7ywkz2zUkPix8nzLYhxwCMmpGV38HX6gfKOfehPBl3M4DMqAdSSK1o/FIuYi4d8jjaRiql74mliYBYg5x3NNtoVieLw/pmjgPN/pEp6BhwPxFQ32plYWYxhwgwkanIFZMmq6lfMG8oeSvDAHt3NOmnskjj/ALPlLzscOhGAPxpasZiyST6nelmUlz0UdAKi1HT7iKQPGoMg6jPaur8uy8KaXJqF2VkupRlUHOCfpXL2+oXFy5vJiQZjkD0HpWiiDY/SYybqIyjJzkoBnpV25SWS+d7cNiPIAA6Y61q+G7a3c3EzKTcKMhyOAMetOt4r2wea4t1FwkpJYE4/lTbsiTOeGO7sjdXcpkcHDqw5H0rc8Pala2tmLa6lJjJzHkcg/Ss06hYyl1m09oZOQSEJ5rPuJ7RyAIthQ9SCCfY1ldMtI0/EF9cx3YeC6JRsYCkHFOtbvUbZFluZS0T8A5yR+FGk6Bb6xCZ0uxAf7pIGPzqDVbRtK3Ws98ZAcFQuCM/hVILEmu6vPHHHFbXBYkckHpWQJbdoFknaRph1YDJpsNms6ErPtI65IGagluDZKYkYOM9afKSWbxbe7SOdnOyMdCME1nrdee52rtAOFAqlcXE0+VZjsznA71csUUgblwDwDWiVtSWa/kLDZRKCouHIMbA8itu1mu5bHdJORKgwRkcmsgC0ewMV0rJOOY5ApP61Qtvtsr7FuiCfUgCobuyjaGtat9pNurBgD1LdBT72K4uIDKb2QSDqAARmsaS1u7bLGRcdyGBJpIJ7m5m8qK4MakckkDP50IGQWlw00rrdXDggHHvVxp7O5tyZFCCMcj1NQX0FnaIWaTfcHqByM/WuemklllCjJJIyBTSC5oCZpJiwGEyQo9q2o/Dl3c2QuoDk46E4z71mWluZpkQKQDgcV3Nr/aNjZIkcQlQDjJxxTdkgWpwzJLCxSVSrDrkHFQSAHJGD9K7We40++JS7gMUh4OVIH51j6h4aGwy2EwYdgCKzUruxVjmyOean0+2imnLSnCDjPvTZLa5jfy3jOe5q7a2DTFYoGzIeSCcCtVsSyxHDJZXHnRIcDkYHUVaubg30SOsZ8wd8HIqYahqFrAbeazVwBjcSayDrFxaTMyj5j1B4xUtgkT3d5LEY/PjEQyMgHkipdR8TqdONpYKEVhhj0JNYd3dz30nmSnP41AIBK4VB1PNNIGXNNhaFBJJyDyeea1zqelxQlPsokcjBJB4NN0/SGmgIFwA4HAJArMvLS4tJWWWM4z1AzTYIbc3QLkwkovYCqcYMk4yec5zTs7jVi0szKxcnkdBQkDLUwlEAIUkAckVQMTuwwp59q6K2uUhtxFcKcHqSKV4YmjJgAYdeKGIk0yzgjsi13FlGGNwGSPwqpqehFFM9jIJU5OCQD+VX7TU/s6COaMMnOfX8qsSQ29ypezk8twOAMc561LY0cdHDN5nzRkEdeDWoJ7WaJYLhMOBgNitVcxvieMEn+L1qO40y0u2PlMokx0BFO4GXDYpG5YMGUnH0qS80x0jEkBDJ1INBibT5QGJIBrSQx3KB4HwDwVpXGZthaM4IZcE9qs/2dJExZCR9K00t2t03Yzmp0YmMswyKTYIw3mu4GBZyV96vaWI5bpJT0J5qee2SeM7Rye2KyoJmsr0QtwM8U0JnY38MIiRoWyCenpWVcCSJ1wTtNXof3sKyBgARnGaguzuIXGSPSoe4IgJMibe2PyqrJHJEpKjceoqxKfLTJJHsKri72xsScDpQhsom98piZMis+7u/MkzA3Wk1GYzO7BSVHFVYYSGDA8DtVokktLVpJi8nJHrVxwA3y4GKesiiLKj5gOarhTK3BxTES+SszcHBonkSEBBw+OtLL5dtDksC57jmqQZpTuYkmqSGIAXkDNyfWpmfgKOvSkICpkdabCCXyauxLZetIgBuPWrsYy3NRW0YC5arkUankHpUsEMPA61Ung3ZJ71deMlgBUczbEwRVxQMw5YwrkCmAYNTTfMxI61CR61qkjNtjgBtNRycoakXpimvVNILlRAQ341M2dppuMNUhGVIqGtBp6lTHJ9aajGOYMOxqUr8xFROhBB9KxvqadDrLSO7vLIGGQqB74zWVcxtFcFT17/WrOh3kskQgEpUL6VZ1DTZYyZSQ4IznNaxZk0ZIFRS8CrI2kZJ6VVuWB6VrdCsLGQKkbBFVoycZNO384pXQWJADnin8AUROpHPWnsYjjFDaFYjzngU9Y2Jz2pyhVGcUhucDaFxildDsMmYLx6VESMZpspaQ5ApoVsY71Nx2J4yp6mpjH3HSqgjZRmn+bKSFFPmDlJ9h4pQvBzUJMoBJPApuZDjk4octAS1K05w5FMTmiYt5pDUq9Ki5qhXQMvNZtzEVYtWqR8tULofKaEDRSBxTwAaYeKch5FNEM19Hu2tmAzgdq6JrqcsHVtwPUZrlIIwcE9BzW5b3YjQYUZNaJsXLc1Zbq1ePKsVYDBGKgNwjgYfkVVeJbvlVAYfrUZsZY+efrUsTgbKwgQq4IJPJ5qne2McpEqHB7gVUSW6j4Ukip4ZJCwDqSCaNwUWiGS0xDuzkgZrnr6IxzFuxrr7hF2fL0PWuf1OAFSR2qGapaGUnIqaPCmogNppVYZOfWpuO5bjkIOQcVoW95nCyAH3NZKknmnh8ck80+YLnUWsybeCBntWfrqq8e4EZrOivCnOSKiu7xpgFLE+tJu4FOLIbB65q3u+TmqxwZiR0JqwR8lQxdSInDEimyFj+NKeGpG6UAQNw1OU/MKa3WlX17jmqQmasMgEWKrTkGTNPhGY6hmUhsmk9wRMJCV6dBVWY5NTJ9z8Kgl4NJgNHIqxbjDiqw9qsQn5gapCZoH7uQKp3OShyKuqQUFVbnO01L3KWw7TxlOfWrVwAEPNULSVlGBU00xxg0MSM6RitwWB5zVqO7k2bTyKpycvn3qROlNALI5LZxV60UFMms5s54rSsZV2hWpvYB7R4+lZ90MTBvTitiZFKbh3rGuv9Z+NStxs07QZiB9qWUZBwKisZCEHpU8pDAkUMSMqcfvuPWt7T498Qx6VgTnE+QeK0LC8aJcA4prYDRmCISD1FU3IZutNu5Wm5U4PqKrEuDnmkgG3QwMZzVWMYNSyliOc596hVscVS3BixnGaaTlifWjOKTrTbuSkKKB1pBycVNHEpG5jiqSYMSTmH6VAg7VbbaylQelVxhWPPIrXoQSwW8kjAgDj1rQSZovlPOKoxzEY2sRT/OO7JOazehW5eEzNyKN8lQpICoxT9xPencRHOz5G45FRNKg6mpZhlSfSsuU5c+lAi4LtVOV60Neb+CKz6eoyOaGgTLJkVsjv60qjHI5qHgAYFKkhHHap6lFj7Sw4ApPtLE1CQT8wNJyK0Rm27lgXBJAIqzHyAR3rPB5FaVsAYwQKlqw07jtmetMkCgZx0qRjgE56VUln3OFX8aiRojS8mU24kGSmO1RBFGCBgk81bsLswoInGUPUU3ULSSH98o/dnkVg0aCAqvAG7PFdFoE8+mfvJZCI2IwhPBrD0eOKSYSStiNeTVnUrv7ZdBVbEacDBqJWaGtDU1+ZriYNuAAHCg8Yrl74E2kxI6CrMhlBBMpOPU1HeFZNPkbjJHSpgrMpvQ5hSNtIaaDgYp1ejT2OV7jgccin5BFRZ5qWJGY/KM1UkmNMkXjFdt4OvgIHiZgDnOK4sxsOtamimZZj5AJY8YrnnHQtM7uCYDU0IIyTitbUF3wkdTiuMj/tCKZZWibg56Gt5dfikiAmQo+O4NcM46m0WRaCTBcPbk8ZzirutKVuYZPQisuwmWTWRJHyrd62tcGUjOOBg1LWgy9L81oD6rXNaKxF9Oh/vZro1dTaL6FRXM6fmLWpVPc5pIOhpa4MWWferFt/yDI2H92oNc/48DUtid2kp9KXQZz8Um7XmY1Pr4xaZ7ZFVY/k14qe9aOtRh7In0GapAy3pcW6wDKOQB0rntbVpNRiUrwDjNdP4eYPpq59AKyfFCCJo5AuMGnezJWqCGKLy1G0DIqK80q3u0CsqhuzDrVZxLc2wkhkwQM4zTdJW61GYxtIY1Q8kHk1pzMmxhalZTWjGOTknoQajh4gAY84rovEliI4FXeWcHGTUNjosBt1eQbiRk5FbRqaEtanPtHkFjjrxk0hXnJroptCtJsgNtPbise+0+S0kCnmP1qozuJxsUpZCQoHapJNwhByTUaqBOF7etSzfcx6GtBWIY+ZATUdwWZjjoKfgk7uwpoAZGPtQAKQYwB6U6PC/Sooge/SplXsKljRYjO7BB6dcVYd4nQKow56mqkEgtpAWGQeCKnm2FS0eAT6Vmyh4BWPIBIHcUGUoRkAg+lOsbkRxmKVcqepNTSpaCMGFsnvkVIxkcgkOFYginGV4Wwzc1FH5THb0YnrVuK0j37bs/I3RhzRYBDcyEDbtI7kmmG5cDnH4c1Wntlt7oIshMfrVpIYg6hGBB65oQMrm4Tndkk+gqLzAT0wPWtq2aztJmtbuAMHHysATWVfW6QXBERzGTkD2pt2BEwaEKr27ESjnpW9pOtT2DLcXEpljxgoa5ZZlEgMYwTxirW6W1uI2nUMhOcA5Bp3TQi34jktNVvRdafAUJ+8NpGaht7aW1Td55jOMkDFa82u6ZJZqkFqsUyj5iAea524naZyWPfgVFyhdQuXuSVPY9R3qlbkRvjpUhPPtUTYEmT0qkSzobDWIooDAYwGI++MmrNzb6fLaLcI4NweSKyLO3tbmM7ZzHJjpjgmmiFkcxuM4PX1p2uO5om6tt2ZbdQ4HDDmri31xfWojlbbbr056/hVXQ9Njv78RXD4QDOTUeqlrTUXt4JCYFAxjpU2BMS8KuyrtAjHT3q4moKLM20UYjjPLEdTWPDIZGIlYgjgVbiMaJuZs80WsFyO/aSePzLVSkSjDZ4zWVGmGL1o6pqYnVba3URoBhsdzUSWjNp004BwgJOKLAQI6kgHnJq2owyrjg96ybEmRYyxyc5Nb8S7lC/lQCL2mw3UcgMfIPI5rpbO+2p9nnhAbqH5zWNpTtbyDe2QRgDPStbzCbgSMuVHPTispAtzM8VmWe1EJYgdl9fSn6ZbNHoyKx6YwDVPXr9LzVIVj45AIrcto4hcBZGyGXGKSbQ2iDT3TR/EMLkYjukwT2zXValeW8Wly3bqG8sE7TXM67ZvNp6yW/37Yhx6kA1Hd3TavoG6Jskrh196TbkwsYGoWcmpRHULdgpByUHTFZUAW5zg8r1HpXQ+HxHd7NP37JicEjtWV4p0KbwzdmSCUv5nJ6DPvXTBWQmVdih8LwRxinFnV9siEIeAT3rOsrt7hyWOSTyc10F5cxXMMMSgYjAyR61TEjPisFEhY4wTnk1ais1dt8IIx1GODVmy0+LU2CifaE4IGOavXkTaJbgsu5c4B9ahuw7EMJjKFZ4jEccOATQtqLhN0V6SffAq5pmoQa5DJZzsIQQQCf8A69Y39g3FtNMtvcM+w5G0g5H4Vm2UloJJbXmmzmRXOyT5SRzimWUYFwFllkCnkkLmrdpJqbsYkUThRyrnFW01iWxIWbREYjuMnFF7CsZ7LexybSrvGTwxByRSpcyw3CLHCfMJ7ggY+tbdv4usXws9uEA7AE4o1LVdFvbfCMUlAyrBeQam+o7GNPqkMcrBrIb2OHIySPeodQW1JiNvcM5kALgj7p9BSiRbJvO80XDzDDbiOM9+K27OTwlpsKzzkzzEZI2Z59ODVJXJuY0NvqwQjTlbZgh88ZHes25aGxT5RsuAcMPQ1vat42kKmDSYFto+mVJBx+NcZO8tzcPcTsWkc5JPerSATULufUGRbiUyHIxntWnb2vnRpFG2COCDxWWbdp2SKH/WE8H0rdS2+wohlkzKR0HOKsRrJqMmn6Z9gt4gZZuGcdcZrT09p7CGKVmLxnlge1cs09ybiKWPonXnrXbWV3aS2eyRcGRcYxwTUSWg0jWaCxuY1uFVCG7VS1PQdJmtDIYAJgMggZzWRaNJZeYGclAeFPQCrx1WSa3PkjdgYIPGPpXK00zRPQ4m7je0nby2KAelVXaSTLyMXOOprVvJVuJHEibSDjBFVp4US2JU5yK1i9NSWYsszlsKxAphclcGiSNgxODTCSeK3SuZsdGcMATwetblpbtqTJBaqAUHPaobHT4Ps6y3BGCMjHOa2bLTJImEsUxt3boV6Ee5pt2QIjN/JbA2uo2wkUDAPJx+VV/stpdjNpNtJ5APGKv3UCu5j+0edMOSCRyfrWc+lEoZoVaJx6DvWF7lkFxYXlspOS6is7zCcjkH0PFbcOrXduvlXUfmL2PWmXFtp+pvvifypenIxz+NNMbMIgu2CCWPSn2lpKJwVjJc8AGtO2082N6GuCHjHRs55rQ0LE2uGRwDECcAc1onoQ9SKG2uNPkWcoGBGSCa0x4pkDIgUKMjIzxitPWHsYBulXajHAIGeawLrRy6C4txviIyCRis22ykjpLuTT9QsVM4QnHBzyPesS80yWxj+0adOxTGTGcAAe1c/LJNbSAMXCgYAI4rUj1yVljEpAjj4YA5zSSGNh1CO5jIu4SkgPUAmpbWxguZd8UpRz0bHIqzi3vV3w7QfToaoXSXVtNvgIOMZwa06Emq739plZ4xcKo4YnnH0FZ9zBpWqA/L5Mg9Rj+dWbTxHHs2XKEOOM4NMmtrG5zcBgWY/lU3KRg3nh64hBa3bzE68EdKpwq1s4Dqc5xyOldARf2kitbEPGTjBNJPbPcyh5IwH6kDmrT0JLVtY2d3ZBo5SswGQQOc1Slvrm0b7PexCYZwCTnP5VWKz2kxaAlO5A6GpTqK3GI7ocrwDjNSMgmsbW7y9o2x+pQjAqKEvYz/ADJkjrjmra2KyMZIZAT6EgUSWtxGSThgeoJq0SXY72yvoCsygHHNLZxQQMRAcg9qxjbMZAF4J7VtWNiyQAc5PU0gGTWhDmZVxxkjsapEEMTGTC49BW2gnVGimUMMcHNU5vLclNvPqRUvcZWi1FpEME5JJHB71QMU32gyROQwOMjrWkYreOcB1wSODinQiIXIYDOTjGKYFYiZ0AuASccE1Y0vT3Nx5hztHStC5tncBVUHPQ+gqa2EljDtlUEdqi5RI+JVKrkfhVeCOWO4MRkyCemelWhLsBd1ATrWZHMsl88sbnANOwtjQvh9itzJEMn0rjdT1Hzr5WAAI6gV0OsXzi2IByegOa44RkXDSSHOScU1uJnWWeorNCiB9uMZrTN3DHH98EjvmuRihDKChIJPapLu3uY1XbISpHPNDQI0NQ1gbzHHyfWqbXzPGVYckVBZxAkh+T602SP9/gcAGmkDLUID2rKRyagA8rPfNWN67BGi847CkEJUZfr2FMQRIxww/Kpmjiij37sH0FRG5S3HPfpVIzNJKVJyp71SVxAR5kpwSR6VOkeBk0yNPn4qWQ8YFaJCbIpCXbaKnhhO4Y6DrUaLg571ciG1KBFkMAMVJHIw+6eKqDd1p3nYOO9FgNKGTeTx071WvidpOPzrT0UQvEXfBPcHvVbVI0kLiMgdeKrZDOYkc+Ye1NyTzUhj3OVPBphjdW65FFybDgSPoabIeDVkRoY8g81VlBRNp/OkmwsQg5epDwM1GnLZqVuErToT1KhOGNMkkyuAKefvnimnAHSsHuarYvaJdrbz4Izk4revvtckG6IEpjBAFcfDJsuARxzXf6Vq09ppw8+3SaIr1J5/SqTIZyLkhiCCDnkGnbAVzjNT6rc291eGSBAm48gdBUAnUdBQrgNSNn+6OKVowORzSm5K/cGPWmmbd0H1qrMLocFHpQUIHFR+YR2p+5yOlPlYXQqk8ZoZQTmmHzPSkIc8UcrFdE0ZUDBoKjOQahCsO9BDDvS5WPmRZBBXFMAUdDUILeppDuPejlYcyLBYEY3UhZQcZyKjjiLnrUhtu4NU4iuilOMvn34NIopZgdxA7GkUN3qDRbDweMVTux8tXCMCqdycqQfShDZnseaFOCKa/WgHFNEM0YJQVA9qtwz4+UjPp7VjxyEEc1oWzgMCRnNWmCZ0lhNb7QWGGFaB1C02kMAOK5gTbBkZAqxZhbpyrHPNXa5TehsNeWJzgjPpiopL2LHyKPrVObQ5TcAxKSo9KuJaRQxgSrg45GKFTaI5kRPPlR83B6is25IljYDtWhd6Y9zCXtJdpUZAyBmsgl41KOfm6H61lNWLTuZsgw2O4pgIOT+lTuMueKidCGJxis0U1pcehwtI7c0RkEYpslJkAWyKRTSYoApjHA4cE1aMilQBVMnBFTBRtzQIYxyfxpCTig0E/LigdyJ+tOAHHNRt1p6jpTQmXYH2oMU2ZstSRDKU2QEN7VLBArjbiopGzTgM1HJx0pAIpxU0R+YVAtSxnDVSEzQiBC9eKjuW+Q1LEcx1DcDK1LKRHaAsTgZ71JMp78U/TZoolYS9e1F3IjtlDxTYjMlyHHpT4zkU2Y5aiMmmA8nmrEAYYxVZulWrQk4p9ALYlZVwao3Q5z61oEKV561QuuoFR1GT2fMYqWWYoMYqGxICjNTzBSOR1pvYS3MyY5lB/Gk3HscUsvDGmnjBoWw2TpPIowDmnC8fuoqsGIozmmIsSTiRMbQD61VXO/mnE8UmcGmgYnJ7UoBHXgVLtI5IxUUkhY4HarilfUlhuC8gc00yMe+BSAE04CtW0kTZsAzDoak8vzF3Ac4powKfHJtIrPm1KsRfPGfmGMVIjhxz1qeQLImQOapENGxHYGh6i2LSyMp56VZjlDkDNUVYEYJp6krjHalsNl6YLsIB7VkSZDkVoearR7e+OaozLiTI/KhMVhqjOBUmMLihFwM4oNJsEhM0UnSilqND1YqfUU7IPNMFKDQnYlq44cYq/byBU2+1UAMjIp/mfJgccdatsSVia4uSTtFQR8SA9801UJbJNLGMyjnjNQaI2IxlQB1xWxp/lzIIr+XMYHANZCPsj4GTT4QZVO4nNYyLN680AGwN1pb5hH3kGOce1c6pw+3kEHkHtWxoGsS6fdGJ2JhbgqelaeraFaX0JvdNdQ/UqCBzWTQ0c9FbTXbrFACWPFRarbHTSbdmzJj5vQV0OmXcOi20jTQ4uMEAkHrXM6hO12808hyzknJojqymtDnyqgk56008UE5JpyLvIFd0HZHM9whjMjewq9GqoAoFJDGFXFP4FNsaHELtJPGKveHrkQakvTBI/Csaa4z8o6dCadYzNFcKVPUilJXQz2eArJGGPORVa9tLCaMiZFBPeotIuRNpyNnkAZrGvTc6hq4trdyEJ55rzpLU3jsWDFb6SxmRw2OQBVGbXbu+cZibyVPOAeav6hoptoRuctxzmtixs4UsYwsYOBz709LAZkOuxiBY5IyuBgZBqhb3CSauJVPBPBrR1qSxhiIlQA+g61iwrGj+dECFHI4xUpB0N/WJFez2j61Z0hN+mKG7Cuck1tZl8poi3YkAmtzTtTtRaABiuByCMUmhmFcqItfBHTNauqDNgSOmKz7tBNqJlXkZyKvzN5liYj6YzSGSeF5gbby2OCOBTPFSb7cKB361DoRWMk5xzipdZEk8JJ5HUUPcSMyw09o7fzQxIxnFJoDmPV5VY4BPSrdjNvg8sDOODVSOM22tpjgMatbCaNTxJZq9kzgfOOc1R0eTzbIZ5IGK2tSPm2TA8kjFYGgggyxnsxFJN2sOxUvnlkvxbwsQSe1JqcUkdqFlBJx1NWbyMw6zHIOAeKu6lELmyx1IGaqLsJrU5KPS5JEDCTBPOMjio5rS4jGGTcB3HNatvbMIifMIIqay82SYovzY4Oa2U9CbHNHdgrgg+hFMLBFK45rd1mxZG81I8YHOKxGwUJPUVonchqwJyBUictjvTLcgrmpE4fOabBD548IGPU9vSogGjGckj0qaRjI3P5U+NM/KwzWbKC3eOVcOcVYW3QKfLYZpjWaumU4IqDZPEQATUsZKFJbaRg561ZjlmQqt0CYQcA9c1RE0gb5utXF1I+UInQMF6ZobAkvbcSsJLdMRgdCMVWC+UoKgk9+KsvrG9Apj2gDGB3p8GqWiIVktwSepINCY7BBey4USW4mI4BOcip7jTFlInLEA9iOlUjqrRyk20eM9B0xSSapezL8zEE9cGpYWJpbG0jXcX2nvxzVIySZKhiUHAJpkjtIcyMWPvTSxIAySKauDHowUk4GT3pjNls5qPcd2B0peop2FcUHJJoMe6lVc/WpVXC1SJZSeZoZQI1ZjnoAa2Ee4miDtHsHYnrVe1uFtJCWiDZPBNXprl5kyGAGOgNFwRUS6njlKI5U9yDUrnK53En371UJCygnnJ61ajMaks568AU0wYRQiZuc56DAqC7Mts5iZSQehq3bXP2QOWTO7gZ7VWu7wzRmLaCCcg+lJu4yrGMnkcmtprn7F4dnRk4lGM+lZMC5cZ9cVsayAfD5jVckjPSjoC3Oe0pflHtXQwsI03N+FYOlrhVB64rorO2S4JRmwe1SxjLaWV7tWaQogOa6afWLeOwxEN5xgcd656W0ktpgk6kKeh9auWmjXt2f3KlEPc8ZFQwRiQia51QNz1yPau3tdPaZFlEhU4xkVizR2+mHylAMx4zXQ6ZcIpWBuhUEA9zUvYOpBfTTaaPLLCQsMEE84Nc5p12bHVJoixEMpOB6E1vPaLca84nYhHXK/XtXOa7bpp3iOHJzGSDz3pRRRopp6298ZYHEc+d6vnk+1STGXU7sNqgMiAYyec0zU4TdeX5BIUDcCBxVu01WF7UWtxGBIuACfbvmtbvYk5W90BrLUjLYqfs7c7cYxUdpKivNFIpBYYBI6V1Wo6ta22I0AeRuwGRXPXVsL6bzIsxzY5T1HrWlna7J5lexN4csms70zzSDYScAkV0t6bbVR9mRt5XngZri2aeIlHJBHrWn4f1VdM1EXEkeUIwahtMqxqzeHYzZO8Q8uVeQehIrLhOo6ROJIZS5HDAkCukfX7G+YqspTP3OMY/Oo7mxCIJp/Lwf4wwJx9Ky1uWZNpfQXM5mt3NpcE5IAwD+JresdZuLOJhqdmLiM8Fxlj6dqyJ9Mty+149ykZDgcilgvtQ0ggWzG6t2I3RSHAA6fWh3EiprenWtzcNd6Z8qOcmIjAHT8awpI1TIlQh/ccV2Jn027fzFRrSRuSu0hQfYmoZ7GCUFZ41kB6Opyf0qVuM40iMPuA7YqJioztAGa6S88LCRS1lKc9cHAxWFc6Xf2hPmw5HYjmtU0Q0VM88jmkIzTjwcMpU+4xSnA5zwKtNA9As/NiuSyoScYBAzirjTlXDSZY55zV7SruO2s2Xyg0k3AJ7CiPQprmUAtsXOSfWrexNxbu2nW0ivIAwhYckDoafb68xhjikjGYSCrA8mu2sYYY9JSxkQPDjvXMajoFvbzsbRgQwJ2cAD2rFu7NFsaGi3Vnr9+beZhCSM5Hc/jTtXtJdM1A2to4kAAO4EZOfpXKLa3UMxMYMcnbFSQ6new3JNw7Mw4Jak7MNjZN3ZTMY76AJIerYJ5qte6HKqF7WRZIiMgZGR+FOE8GpxYYAMOpNKLG4jT/RLk8DgZGKVrAYF1DJB8skRH4VRjtmkuApwFPeupk1BZkaO9tQzdM4JqBLKwuHwjmIH1GMVtFpIlmbaB5LyO33ZCkYHYV2N3EI4I4WwCy8DNczBp5ttbVUbKg5z61reI74wtC6Nh1IAolrsStDGmhnsLwyqxyDxWjb+IyUEdzGDu4yMmthrOO7slkdQ5YZJJrnrnTMF2gIIB5BOMVkWaFtbW8jGQyja2SASKzruwiaRiIs4OA45NZrGWNyhyhHT0rR07WHtFMbqGU9SaaVwbIpLS5a0K+aWjUdDwRV/QUWGEtFy3f1FJNfW1yBtUKxI4Hermn2ipdK0fyiXAI9zWiRNyHWLiS7EVuoLEHn2rUSZbTSRG3REwT6U3XdGvNKAufLyjEHcDnFZk0ks9kY24BFQ1YaYQvHqdnJ50asFJAJ6gVkXenrChkt3OwHkYxWrp8SwWbKrnjqDUUarc27llwM8CmkMx7czK37pipJ7V0cdvDHGr3D4ZgMnuSapWc1vG5S4i28fKwB/OpHPnS5Z/MjBxgntTaJTJNQ0tBhmwVI4PrWLNDJCCsZIU88c109zC81l5SjIx8p9KzfsbRBIzIdx4IPrWaWpfQzItSu7ZQOSvYGtqxu/tCCeRBx1qnNYsrbWAwe+akhV7ZdgBKnsBVkmhqFpbyQC5RgAR09K5y5jG8oACPatOYvJEYwSBjoelU4YGMTAgFh6c0IbKVskonBjYjB5xW/HF5iBmkz9eoqvZWR2+eg5HUetXIvs7ucqQSckY6GquSU7vZFPGTgZOAa2oo3WFcHORWbeWsU0ixMRg8rntV+MtbRCNmBIGBg1IMVnJyFPIHas65UEEv8hJ61ZSRlnLNwKgvm+2gwIvJ7ipGQzRqIF84gqBkMDmmWxVJ18psqepNRwWkkbm0nckHpnoKBbm3uPJXkE8Y5xTA6IbhGGHQDqKz5tTRWKswOPU1Yab7LYFWcksOhrjZhMbgk55OQPWoS1Kvoa95q7NmNWIQ9adYPbhTHE24tyaxHDBgHUjJxk1dt0axdZEGT3rRrQhvUXWt8EwDE7TyKzCN4yegrY1MjUVQgfMMcVk3ETWziMjBNStxsvaPtMm1+h6Vp6rHHbQbl79KpWNvsAkwafqM/n4jx06Cmxoq26lFyetPCBySeD1NPjjJgz/ABYqmFuPNIJAB96aEyVphA+Yjvc9qsmZZIw0qlT64pIdMVCJRIN3XBIqG+1AZ8ggEjuKpIRR1ACbCxEnFSWsDCMbu1JGCTnHWrgGxOa1SsJkZxGM96EYuMmmn943sKfGOgApkk0CBm5q38uABTAm1BgU4AEe9JgPG08CojGzzBR+dOckVPp8TSS89PWnEC9ZkWsWJFBJHX0qjqDlcshJB7kVpz2xhwd29T29KzdQcBNuOO1UNmMyyNlu9NWGYjg5q6oG2pFAB4q1FGTbuZxjnBA5AqGTP3Tya1ZCSOKzLvKuOKTjYadyOMVKeAeMio4iSelSnoaOgupRkPzn3psmRnPHpTpP9dikkCngt2rF7mqZCApOT1Fb+m3zCEQyOShwMCsAgBsA5q5p0zQ3KlsFc0ITOgn0RShmiUbTzg8VQFqikqV5FbFxqBubZVtwVx1wKz2J3ZJyTW0bENlZ4ExwMVGI1XooqxI2ODURya1SRm2NCKe2KUACg8DNRhiTTSQrsmwCMVGwwOPzpy5Iprkjj1odguxmeaDzQBSGiyC4gGaAMUoBPSlPSloO7HQsOanyB+VVY+GNWMjmk9hrczbk+XKRjqaRJlxgipLwAv05qsFOawe50R2JTMvfiq1zgqSDnNSNETVdwFGKLFFFxzSCp5EyM1Bj5jQQx68Vq6ZGJOtZiKwYZHFa1j8pGOOKuJDZsnR/OtWZOCBkVlaYz21+Y3HIPNdJp92nkmNu4xmue1AfZtWEinIcgGtNmS2zopNWk09A56Gqk2qrqH7wnBPUUzUYWn08kcgjisux0y6mAYEqM9c1Tk2Srl+W7MERCtgVz1xdPJcFs9zWhqNncW0Z8xsnHQHNZVvHI8hbYSM96wlqaRdiYH5gW6mrJjjmXrggdKgmQxkFhjNKp4DKcYHNZbM6d0MNu0TZ6g1E5qdp8gqTn0qtIctSZk1qGQAaaDmnAEqT2oRSxxTENZhkVZVwUA74qvJGVIqRFO3PrQAhpCOM04jmkPSkBCwpykGmtSoMmmgZet48puzTJTSRlgoAPGKJBxQxIajAAg1DJyTjpThnJ9KY3Q0DESpI+vFRLU0X3qaEy5GxAxTZjlacOKbL901LGiqp+Yn1pzE4wOlRg4NOJyKAIZOtEZokFIhpgSnkVPbPsIqAHIqSLlsCmhGkPmTINUbvhsVYRiq4qvdcrkdajqUh9ow289asySArzVC3OaklJA4pvYRDNjfSEAp1prnJGaac0LYbDpQTijtijFMQZpCeaXFIRzQwJZi/AJ4+tRgYNTXKqgBqESKfarsxC0uKAAelOxUNMY3HrQBwKXGOaUChJgKCwpWTzOpx6Gnxwlhmmy5Q7cHNaLQllcoFbAbOKercCkIx8xFIOTgU27giQY5PcU+Py925lyaIoGcEnpUTHyyVqQJZXVj8owaiznrQTkUg61IxCOaQHmnsuRxTRGa00sIBThSYxR3rNasYoJHTvUoXcMiohVm35GKtrQm6K7Eq2DToyGkXHHNTSw7s4HNQRo0dwAfXNS0UbSRsI93aiOd4XJVQc+tOtEMi7Wbg0sllMkwyCUPQ1jLcoW0t5bufaoOCeT6V1Gn3mnaHwR50mMEEdDVSG4tbCwKqo84jqOvNY4LSTGUjJJzWTdyloaWt6jHqJMqrtA9q52Vt0bfSr1zMQNhABIxVN1xEx7kU4KzKb0ME8MR71JCcOKjc/vD9afCcNmutbHO9y5nAz0qvNOSdqnGO9E03GAeTUBwOe9aJCBanhRiwYdjUcMZkPQ1oRxeWgGKJW2Gjt/Ct75tuYGPIHFWlj+y6okuMZPNc14auTb36c4BODXYXahmVvTmuCorO5rF9DT1KMTWhbGeMiq2jzmS0KE8rkVcjYTWI7kDFZGks0V/LbtwScgVz3ZoZt9afa9dVJvuA9K2NU0+CHSysMYyBwaqaspt9QjnHTODWzckTaemOrLVJ2QGH4fsbea13tGCe+at3mlW5cBVEZYdRVLw9M0E8tvJwVOQK0NduQLPdGf3gHUUNiRQuraKxgEiSBiB0BFZM2tNIDFDHk9DjNFjbzTwPJJJkHnBNM04RQXbqy5cnjiqSG2JaXk8L58ogdSOa0Z9aEtsY/LIYjGcGrRgUqHCgZqFltChEpAIFLS4kQWN5b2kBMjfMecVVudQSe9jkj42nrVGG0+16j5W4lM962ZNHtkQLHwe/FaaIC9JfrNZnBGcdRWNpkxjvpUXOCc097SW2Q7HyMdM1Ttrjyb0SMuBnmpsFzW1OFmEco/hPWrcab4wOoI61n6hq1vJAUiJJIx0qzpl3E9miuwBUYpWHcx5VWG/Nux+UknFTsDYyKycK3eoJYzca4ZI/mQdxWqY4rpCJ8BEHGaroT1IZ51mgMbAEuOtcZewS2ly0cgIBOR9K6NA8lwYUbEaHAPrVXxBavLb7yMvH09xWkHZiaMm3QFTgcU4IC+CarW14yHy2XkVYjJeQ+9b7ozLcSKD6mpJB5ShiCAehxUdupE6k5xmtq7iimswHUZxxWTLRlRyMcFTmphIQRuUN9aqrG8RxEc47HirCSRtgSqUPcgVLGWVsbe7XIAR/QVTudMuIMts3AelbVvDEbdWiYE9yTg1IJZY+Cu4VLA5YkKcMCD6EUAjHausNjZ3oO+MKSMZxzWfd+GmALW7Aj6ii47mIGxyOKUvkc81LJpl1DkyDgd6h2nONp49qasxDWNJjOKeY/b86QRtuwOapWAaIyelOCAYqRY2NSrACOetArEQKinIdxyBxUy2696dsAHAouFitchRGSegFQ6PDJdXBErlYQasXC70K+tR25EcZjGRmmtRGzfW1iLctCckDjisu2BndcqcA8ZqzalGlRJM47mrV8I7eQGBQABk470MNzP1Ng2EUbSOtU0XBGTxU11MZnLkYqKJJJnCxqSfpUobNfS7Fblg3cHpW/JYxyWxiYAjGKi0PSJbePz5GwcdKvSA78DoaG9ASOKNqbO/MPYHIrSgLLMHHamaqB/awx1A5qS2PzgepqLlHZRraanpqGVQZEPequreJI9KtxBGuZMYAA4rJ8+4jXyoQQSMAiqV7E5UR3P8ArTyCfSpvdgV9Pna/1tZLnnzDwOuBW/eFre8jlSTbsPAzjIrF0K2JunlYZIOAK2762M0YaQYKEEZ7iqYluW7mZJkSaIgSIQRWT4hsm1OKG6jBLoOcVoWOnxazdCCCc2x2EkjABIHTmo1ml0eWWznHnHoGHOfypJDKOha9HbL9ivogVIwCeoNR3MDTakYIh8kgO3FNm0C41OR7kReXH2J4/HmqMNzdafq8SmQymM4DE8VS3BkospNKk8yZPNJOFD8YPatTR7QtOb68UFz9xewFXNZjbUdlxtwVAIx0NRJqdtEqJICGXgZFbupzKyMnHW5bm0W2vkaYKAR2rD1LR5bFQ0QJjPUAdKiu9cuReb7aRkQHBHTIrpbS7kGnRm8USJIBkk8g/SuecHE0jJPQ4eVdgyynPuKnhkublBH9rZEHJGRXVXulQ3Kbo4wVPP0rFudFFuylgwjY4JA5FStC9y/aahCyJa/aCsqDG/HUVZ8y3SbEzKSRw2ckmucuNMkiJa1kMgzwDwcfSokBAxcFlI5AYY6U7piaOg1adpoFtHgEkZGVlHUfgKz4L+fSkKxKZVbgq/AH0p+n6qq/upTgLwD1q3JJaaqfIBG9f4u9JoLlaLXkbCzQeSfUZNXI9Tt5GC+fkE9CBRB4Wa++VrolOoBAGDWZNpFormM5Rl6EDvRZoZo6hp9jdwnFvGG/vA5Oa5C5snhmMGDgnAJq5Hc3lnIR5jHB6djU5voLzHnKFdO/vVK9xMqxqYWVDyyEAAV2lskF9pqsrBZBjI7g1y2n232jVI2ZsgHj3rX1Nm07Uke0UsCP3gFW3oTYuy3M9nCId25mBwDXPx6lN9ty8QJDcg5rZmkW8WC4yUkjIBUjGR+NGp6ULdo79IwQ3JA9azSGX7vTxNaJOhCSYBB7iua1CGSZiCoMiHlgeSK19Q1n/iWgxA+aQABg8Vl6KpuXcyOdxHJPegdzI2TLnyyQT1xUsV5dQr5YlIBPNaN9aS2zlrdsMemTgVlS7nfbKgSQDkjkH8apMGjftLu0lhxKwMg6n1NOe0t7p0YIq5PJz1rmgDGOG59RU8eoTIQCxwDxzV2uSzpbuC3tJYQF+YDqBWfcWsWo3hSZiCOU461Ykv1uLFNyguAACTyKzGhvPMFxG5IU5A9qnVAdDZM0dmYGyDGCM1zltdgXUySE43HBx3roLe6h1CMCNwJSMMDxVe50aIKVXAlJySKFuMxNTMpYFlLoeh7gVUMbRJuYBge+eRW9LiFYUK7ugINVL7SFjuCySHa/O3HAq0JkWj6cLyUyFiFTnp1NdBBiO4WRuAnSm6PbQBDbqfL4zkDqaQxuyyxAklDjPrVXsQal14il1C2azmXMa9T64rGjdL7zIkXyyhwG9afHE6QsHIBI9aS0iMYOejcZ9azeo0VTbm2LR53oeSfeo7OWN3a2JIBPcVoNGoOCenNUJJLFpioAEynlvSkmUyfUoEKRxqASMDI9KWPRg6BoZDG2OvTP51LZiN74bm8xAOpqxdbppisXyxjmm2SZsU19YOYbkF0B4IOeKWa4iuiHiY7kPIIxWgzg2pbcGdRjBPJrOC2/nCeRRHkc47mpKJblBd2o8v745yKZHdG3CRzqAcYzRDcLDcsIjmNugqtNKJrgmcYwc1QEtw8krFUXKk8MetRf2fLawG5ExwOWHHNPkv1MYCIQMcEA1QuNXkCbZYztJwc5oBmnY3SsoKcqRn3q1IykblQAisrTwpbdAdgPOK0huLfNyfWhiM7VhMiJdI2NpAxmtC2iU2yXEkhLEZwe1Y2sXJ+0RwBvlzyM1ehuAYAhbI4xz0oQmW5D5icjg96S1DRyeue9OheNo9pIGPWmtcLCxAwSKGgH3UYVjM5+hqnYzxrO0khBxnFU9W1KZ0C8getZUc0u0hSeeppIo2bjUY7zUktt3BP5VHrttLp7xSqmVHQ+xrEBaC4E3Vga7Ceb+1dEBkUAgDGfam1YDkri5kvJFZ12qvTFdRpmnLfacZlcZUdDisoWKral2wc1Z0tpbW2bZIQCOBnFF7oLakHnJHeCJBlgcGm6jClzMshOMdKFtB9oecuAWOTzTZMtJt6+9ShssRTYQIvBxjNVbiKSNzISDntmpCUjQKOCe9RG1u2AZWyPTNNAQpdyhsFSBViKEGUSs49cE08SRxqFkUA9KgvjEU2xEhj6VaQmR6tKI8NbuQehxVOKEyOGbJJ7mporZiuZDn61YjjCgVaViB0cQUA+lRSybm2L0NPmkwuB1qKEZcMe1VYRJGmxTmpraMlwT0pMbzgVahTGBQBOApxkdKk8hWQMvB9KcNuzA60vKjINICpIMEgirulHD8iqkwLtkdauWmARgY+lNAjTlCxoTjINcxqVzibvtFdPIQYD64rlLsq9wQwHWqTLaGfak2AqaljmDfjWfNGit8tIkjKwAPFaKRk4mqRkZBrPuwA2SKnt5DI2BTLtM5zVXTItYrR4IyOtS4BWoo12n61MBlT9KT2GZtycTnHSm+SrndnFPuxiUn1NIm3GSa55bmiE8lQM0wsUcYPSpC4AOOajA3tyKSKZ0mi3bygK6fuzwSKvahaRIvnQt9R0rK8P3X2aUqVDjsprS1NpZlLxQBARyBmtIsyaMgybm9aQH0qFiyDBGD70wSE9K3i9DNosMflpgPNRmQkdKaXPpQmIsBwKjeQE1CWY9qYSxPSh3BFgOPWmlveq5D9gaTEh4waNRlkS4OBSl89arCOQnjNSrDL/ABA0rMCUOAc04zAd6jMDEDAOfpQLWQj7ppO409SOaQPzUIIzUksTRg7gcVAOtZPc3jsTAEjiopLRiC1WISABmrKgMtMbZhMCOMdKasOWzW2bCCQ8HBPtTP7OSM5zmkIpxWwIANWoIzG4HbpUgjVOOtDMoGQeaadibGjbgIuSQMVRvkjkcMGBOc1We4YcBjiq8kjYyCTTcrhym3Hdu1qIyelTi4KW+BIVGOcVgW1zIGweRVmS6whDDjHWm2FrE9xf2yg7z5jZwcimWTpcMSigLmsOZhvO3oa0NFLDPPB7ULUEizqUAYfKOlUYxjI71uPGJM5FZtzGIZgccE1lJW1N4a6FJ4SGyRUUi7TzWhNEdm8c8VmSEliWqVsTNWYAnGKQMQcikBoB5qkQK0jPgGp45BsAI6CopUUAEGlj6UgHHrTWpSaaTkUARNSxnBFI3WhOtCBl6FSV3U2U4GKIXITGaZJktnNDEhoZR1qNyCeKCOeaQ0DEFTRnDCoV61KnWmgZcU0knK0xThabIxINSwRABnJNL0NA64xSlSOTQBFJTFNPk6VGtCAlBwKmt/v1AORVi0wXCnoaoTLpXC1UuehA7VckIAwpyKqXIG3NQ9ykMtsk8VLMfl96itnCsc06ZgTTewis5ORSg8dKRutOQgAg0kAw8U8cimkc1IBxVANxSYp+KaaAHXJ83A9Ki8ltowuc+lS8E8VasSscwLgEVpexJnlZE7EZ9RSiZl4IzWxfSRSEEDFV5Y7cqNo5+lO6YWKPnq3OMe1TQ+Wwyx/CmyWw6ioyNhwoyaaSYmzTikiRT8ucVRmuCZtyqOOgqPzJMYBwKYAS3PNJjHF2kJJHJqa3tyzZIot4dzAnpV4AKNo4pAxyoqIQPSsm5OJsVrE5X8Kyrsfvc0CuMDZ4p6jNQDipo3xwaTQ0x5wDxRmkJ5oqbjAjI4poHrS59KCauKJbDNT2xwSKr1NbcyYNW9jJPUuDkVE8Y3ggZNSYIoxjms3sbIswTCNAT161s6ZqcM7i3lQYPc9qwY1JBzT48hvlODWD1LOj1Tw9Lt+1WUnnJ12gjgfhWZFkEqRhgeh61qeF9YNjdCORiyHgg10V/wCG7Wa4GoQNtTgsAKyklEpamLo3hpL+N72++SJASAe9czfGMyTLF9wEgH2rr/FOtxRaatjZPtKjBxXDgEW7E9xmim7sGrIxmX5j9aAMUrD5jSDkgV2xMG9RcL1anLGrHg0SQkKGHeowSD1rRMRo2wSPqAanzuPtWYkxUjPNXY5QQOalplJlu2kME6sOxBr0SyK3eniUkEgV5oTyD6V2PhK7aaFoC2cHgVzVVdFp6m9p87FnhbjB4qjcubXWY5F/i4NXl2w3IOKz9aI3rIByDnNcRsXtXg8628z05FSWspl09TnkCiSZJNOHOcrWZYXoAaAdjQrgVJrj7Pqqt6nBNWrxvPhKjoRWfq8LLKs3YHNW7aTzrYcdsVdgItGjDb4yeASKrTQiDV1PQHipLBzDqbRKevWn61G8e2UjkHOap6EmrcA/Y8p2HFY1jYre3EglY4HStizlWbTlUnJK1maexh1GVM4BORUdRrYZeW8enXsQiPB6mtB3xB5g5JFUtaT7rnnac0+2lMtuATwBTu2Mxzc3E1wyhiMHGKbNDJkB+hPWpgoj1A8dTVm7j3xAjqKtEsdDpcIgDFRyOTVPUWt7aMpB97GCRWn5gbTGXdg44rAnKlU7nufWmtxm7oQt0jAIyzDnilvrORZ3TzSIzyAO9N0xI4LfzWIyBkU6SS5vlMqqAoPBJxxQxIoRxhWKg4Ip0gWZCsrgkjABqtd3ItgVHLnqRWXJPI5yCQauKuJso6laNZ3hYcoTnI7VJaSruBNaUUSXdm8cx+bsTWMI2gnMRUnBwD61rexFjbMikxgYAA5qee5dowFHAGM1lhX2gnORWpbSxyW4RjjjmpepSH6dZNcy5JAFTXwihfy5I+BwDioLWd4ZSEPHaprl5JUJdd4PTPQVDQwhtkWMyKxGBnAqza3wKYIzjuaqWUMhiIVicjp6UyOFWmMauYpPQjAP4mk1YDV+1RuwUcEnrVwyeWgCyZJ6iuecXloxZo0kXuQ2cflUttqqSTBTb9OpwamwHTQ20NyAJ4wwPWnjQLJ33RYH+yRxTLa8gaBTbyDJ4IPBBqzErM4YsQTUXaGUdQ0Oy8oJ9lAIBAKgmsObRIo2IjeQE9yneu9iPloCXzxyDSOLachXhUg96FJjPPzoF8g3xgOvueageyu4874mBHoCeK9RjtrdUBWML7AVLbQW7tmWNWHYGm5iSPIz5qHBjcn3BpcP3jYfga9ek0zT2JJtEye+KiOj6XIpBt0B9xS9oNI8ikHBOCPwrPlleJwewOK9Z1fw9ZGESQwRggdAa861rTvJnI24BOaqNS7E1YS1aOZAGGB6irJgaQ4QlwPUVW01VLpEcYPUmukEccUZjgUEkYyK0bEjB+xoJAJFHJ6V0mk6baRgOIwW+lVItIeSUSTMcjkVpJ+4IRSSTxWdyrF5kLJhTjtgVUuGWBfm5ParKMkCFpJRjHrXPaxrEclxHHB82DyfWle4mUtUhVbkXHdzzRaLunU9u1XdQVJ9OjkUYOATxVa2jPyOh6darYZ0DhLa3EigFwOTWA4udc1EGNSAnBPYCtc3LXaiGCMsSOSeg/GmXmr2uj6c9vaxBbpxgkD+tQtwF0S3W31sQEgxjrz3roNbtopLR2UhSOlcNo93LHK88jEvnNbQurzWWFuDsUnGc1ckSizBHbrZgwEibsQMkVYUQ6fanUNQbzGP3VbqT9KjJs9AUAkSPjJ7k1jz3Fzqs5nnjIhjOVBB7UJMDRl1C7vU3Sv5NuRxGp5I9xWM1m2pzC3tIPLcH75BBJq3bW13PdC6dSLdT3GBxW7qd9awxxT6dEElTAIxjPvVNWQrmLDfXdhONJvSCwAw2c8elGoKvlt5sClgQFfPIp+saUdQhGptIFuTzgHJHpVCNtRMDLPE0ygffcEGlDR3G3pYnh0AuyTzv1wQowRW6YVkRI2IwMDHrWb4a1GO+iktJ2wY/uk9cVHe3FxaTTSrkiPpmnOTkCilqWH1yHRtQaBm3xY5HpWrbahb6hEGaMGJjkEjn8q80nN1eXryMh3SHJJrt9MAj0uFV6gYI96Gla4J6li60tRO0sI2gElWHWsq8jSSYLqEe8EYEgGT+lbhvoYtkU7hS/AzUdzbAN5ZUNGeQQc1ztM0ORudLCMZLWfzI+gBIBH4VUFw1phl3LN64rf1DSEDmS2Yo55AA71nSwyKmLiIOwHOTyRWkWS0W7TxLd/ZxGANx4zmrV3Gbu1W4SQGQD5hkVzrRqQfJzGewxjFMjlltsksT64NWrMNjZi024uIWaPkDnBqlHpyTh1XAlBwwPHNOtdflh2xghY24Jz0Farw2UMK3zTbiTkYwSfrVpE3uP0zT47aE3EqgMvAA/nViPdNIWUDeBksTioIbh76VJUGIgeR7Vav7IxMJYJcI45UEUmguQu6XivCyZkHAkA6GnQX91JbmzuwNqHG/PJFJbxPAhZTgHqO5p80AmgLP8iDjjrWTuNEFzCkciOgDRfxU8WsFshlgU7G56dKqmK4giIWfeh5wSBVm2vp0tkhnhGxuh5JFCQyhdK97INrHavUVDe2xjQSbd6Y5J6itMwrbSZXBD89aivCyQFBzv7VQ7mEbeK5UtA2CvVTwDWc0c8l0Iohgk84rXurFooklP7sMcEjrV63tLeGQMrbmAzk1qnYhjE0+WOKPLgkDJGavRsghAHU8GqQleRy5JznBFWRs2kDgkZFDYkU5tPMdwZbRykp54qrLqGoWl0i3MrEZxnNbFsBHlnbD9Bmo721guoGLrkgZzjpWZRLbKs8izSEOoGck1X1icRvDICdmcE1StopBblIpiM8AU/zPMhFrcjJBwD15qkJm1FsWyM5AKkZUjtVu2gaazMi8EDJ96y44bmGy8pVPlHjJ4q7Zy3EMW1jlcY4NUySndrIdoyQpPWr4jVLaEDnAzT3w8fMYIHIqrb3ommaJhgAdKhjRWunZbgEHg8cVk32kzYM6MeTnFbTxiRzxwpq0ro0AZl4A4BpIZl6LbSxQB3XHHerKXyF3DKSc4yBnFWfMLxnaAvHAqhLMtjH80YJY8mgB62ZjBkaUEucqMiqrWb3kpibAZTkAHg0t2puIkW2Yg5HOMYq7aQyK+6VgZAODnNAGDqNvcabIpLEc9BV6K1+0RJNO/GM/Wl8STqVihlAL56+tVZJpPJSNAeg4AqkBqo9sGQRxAqODiqHiSCKRohCgTcRnAq3pcX2XLTYIbk+1ZmtXe/UQsZzGOQBQBdt7eC0gBLEkDPSoLrVY4YiysQcYxWfc6qWUKI+QKxrkz3MgMgAQe9AiQzSXN28zHIycfSpormeN/3TEjuM1CoEceBU9oq7C3cVSEWhq+0hJBzTp72Vk/djH41mSQtJcAqvOetaZgENuGkOSRQwRFcXBmgCt1FT6XbLPBIXOCOgqpbp5wdiRgcVesAYw7dsVJRRhjMl95TDgHFdZ5AjsQqtgAdKw9PWM3hLjkng1fvL1418sAEHgHNS3cEVDIMlGY7c0ss8QgCqoGO9M2b13YzUM0MpTheKENklvGLlirPtHrU8ka2w8sMHPrmsxILlnChiBnnFakWnsEyZMn34oArfY7iaUEqCB05qeT7RbEbgUTuakke7sYzIrggds1jX2t3F9+4deOmRWiQmxmsyksPKJJPORTraJpFDSZyKfYWilQZSTj1q6I8dsCtEiGxojO3npUMrgDC1YklVUI9KpKrSyZ7UxCAFvmbrUqjC4UUSDYMCp7aMFQTVCJbeMEAnrV2O3yu4GoY4gTgHFXoRtXaTUNjI9mOT1qN3CqQevb3q0VHTHBqjd4EgA7UlqAyIMSCQa2tLhiJLMeR1BqioEy5UYIrY0yySZQHfYw7jvVjSKuryxQqTFwG6iuTkbfKW9a6PxMohbYrZOeo9K50gbcikiys3LmmYO+pI8GQ0BcuSO1UmTItaeMyEmn6gRuAFLpwGWPtUd8QWqkZsqA4x9amXG33qIdqljGPfIq0SUL1fnJqCMg9elXL5Rt3VRjwTg1hLc0WxK2AOKI143Uh8sEZPPpUgKkbegqSh1tLJFcBlOMdxXeaLq2nNAItQBLkDDAZxXBw7VcHJNbmiz2zXm2ZQYzwQapENF/xLbac5EtkwIPJGMGsFLZQOlb+sWNmjrLaEEHqB2rNyoGNoFbw2MmVPIU9qb5AzVtiKjJXsK0sTchEA9aX7MoOc1KCM01utArjBCopViHcClowfWiwXHCNB2qQBQOBUQHNOyRQMkBHpTw2FPFQjrUoGRQ0CK18A9ucLyKxyQDW/JGChB6Gsq6sWjbKDI61lJG0WRRnJxV6HBXFZqbg2CCMetWo5xGvJrNFk8pC5IODVVrlufmqC5u97Hb2quJCTSYywZmLcHIprz+tOijyu41n3MpEhHvQIne6UHBpBdDNUCxPNANOxNzVjuY9wIpLm7DJtUfjWejYNOLZNOwNinkVp6PnoOlZgORWnorgSkHvitEJG6FwfaquoxAxA46c1obQQCBUF3HvhxWdRaG0HqZkB823KntWVdLtcj3rQtGMczxn1qtqMZEm4Dg1gnrY2nFNXKIPFGcU2hqs5h2STipkOFqKMVYEZ2g4psCMk0daGHakzgVIyM9aE4NBOTQODTQmWIzhaUnOaYn3aU5HShgiNjzTc0p5NGOKAEXrUqdRUPQ1LGeRTQMsqMrTZBxTkPFIxyDUsEQKcPkVI0gK4PU1Cfv04j1oAjkqMdakao0GTQhskFSw8EVD3qaI8gd6pEst5OOTUMxynNTY+UZqGYZUipe40QRn5jUjAkU22j8yQjvU88JiXk0wKhFIOKU80goGBOKlUgioiO1Kp20CJccUwjFKJBikY5PFADAxBAq1G/lgHGcVTHAqxEdy+9b1I2M0ySSQyHJpm7AppODimgnFc6NCzGcrz0qJ8ByBxzRHJtbB6VHKcybuxraJLJFjL9KXyCrgEdajSRlPFWYpC7AnmjqIkRfLHApwdj2pwagNRYkYZSMjbniqFwWds4/CtJgKntIbVs+cvJ9qLDMEI3pQQwIwK2p7W3VzsAx2qs0SA/dHFIZRXcRz1p1SSYJ+UYpmOakoaAxOcUu0notWYGjOFYYPrVny0BBAz71adjNq5QEDkdMVJHCyOGPrV4EYprAEDjpQ2JIcACR6VHN8pGOlSA4GaikOah7FxLUK7kyKmjsmkTehyT2qC0cDCsevFasZewUSNGcN0JBxWLdjRaktnb2+nr585y45A96syeJ7pzsi+SMcYBrGklMzF2OSaAABWbVyloGobJiZh99utVFiaSFgDjAp7yHeQoJHTgVHJI0cbAcGnTVgbMNj8xHoaVCN4zSMMOaQ9q64mD3L4XKAe1QTQ4yQKdDNjAJqzgODnmq2EZo9DTkcoRzUs8GMsBVc5Jx3q76AaCSEoCDmtnwxfrb6iFzw1c5FuUHng9qltpmt7hZFOMEGueSui0z1K5kLYI+uajv4xLYeYDkgVVtLsXGnKwOSRSxytJC0H1rhcWmbJ3K1reM9vs9OMUyBjb3oJGNxplsBDcFD9aLsNJcoQMAEVSQ2yzrIaS2AX60aU3mW4B6jirc0PmWZzzxWZpUhR5Iz2NSMcAIdXVs/eOCa0tZUSWvHIxWXqIw6OOoPWtC4kElkATkkUxIqaLMBCYyc7TioppfI1ESEYDVW0x9k8gzjJqXUjlFbuKdguXb1hNbEjmqNhMVQoTyOKmhkEluAOmKoRHZdMM8ZoSAW7by7wPng96vFg8Ax3FZ12hcg9s9a0I0P2UYHOKoXUz3Z2lK7iBUFzGBgjnB5qz5YafZ3J5qU2g88R8kH2q0tLg2EN2JLbaEDYGKb9sljtjGTtA6AVVuw+kykqTsJ5FJJdwXflhCQcjJxU7gRSZaMsRk9zVWQYICjJNdCkdoYTbqNxI64qlZ20MVy3nMMA8VadhNXKtjCzSASggdsd6vX+mRBEmjAJz0qQSRiZmVQQPu56U4TAK7khnxwPShtsLGUxDggLtYdqj2OBtYYz0Ip88pnkztww64qWJxICjHBHrQmBELe6GXjIKj3q3bX8rwtbsMHvmmB5IflU8deO9RzHc/mAbW9fWhMC9ps7JcBffrW1qUViwVrhFywwGHJFcos1xE4ZEzjnip11MSTD7QpMeeQQeKT1At3MZjUrbzsVx2HWodPuMgpFCWmPBODxTjcxCcCIERnrXQ6LaIu6SBVKnknPNDVkFzDGk3fnFoJCGJyQD0NW01XVNPYLcwb1HcEmrt2v2e4MkE7IxPIA4NXrUTyQh5YROMZIJrJq4GdH4qt2+WWMr9Qa09M13T55dpkwPcVBc2Gi3yGNoxbuOp24/nWZd+E0jgE1jc7yD0BFTbUZ6CPLeAMkoOenIqElo3GcEdsGvNRca3Zkq0sgAPGOamHiHWrZQ8gkMecZIP8AhSaGj04SSeWGK8GoZD5qkZ2j1rhofHF6YDG6kjHGMmoJfF90WA2soPqCKnlDY668jkdNscrAj0HWuX1e0nnjKyxMXHQ4PWki8bSxph13HtzT28Zyzgr5QweCSacY2Bu5hW2i3ckwYEqg6muntLYQRJGpyR1JqA6/apAcZDMMnisptWvJm2wI5HqAa2d2Kx1TJCi+ZLLtAHTjFY19rVtGCIvmfoMCqQsdSv0AnlKpnpmp4dLtbFt8u1iO5PNTYZBHHfamCSzJH6HvVO+txDcRxQLmQHqK6CG5lvWMVlGAgHzMeMCkaOxiXdvDSgck9c0JCM67n22EcDYEhHP51FbQuVyZNkYPPPUVW1At9oEhJwTxWxp+kR61AEWbyzjgccmq3GRyauls4gshhO7DqaztVIuEEgbLjkk0ano9/o8uJYy6DjI5z+VWdK8PXt+/2q4UxW68nPGR+NJKzC47S4YoNO3TL80hBBxyK6D7CtvZQz2s+Xc4KjHFZwDTXqR2yB4UJXJOB+dbFtp4j82VmIKnOByBgVTZJydy7HxGEnYsoIGDW7quqJaRJGkOwYA4HWsMyQzXtzdyAkIcKSOpFaNlcDVYEe4jDBO3UGqjawFm1vby9tBArkQjoOgpZbDcA5uiXAGUAGKtxXOn2kqxyRgRkcbRnBqq8iwSzTEZDAiMDk/lQ2OxIpSOENjzJs4VD0Jqzt1W2j33cbG3cdOuM/hUNhaNcpDcQyETxnJVuMn8a6e61+A6TJFcRt5xjIAAJGfrQrWIadzzfUdKNpfmWwkO8kEKKuC5leH7Pfq0bNyWI61q6fYNFbC6lxJcSHCAnpUd9FcTyiPUQHOMKSegqWiiG0htJ7Iou0yocb88kU+3Mdo+1yQuc4x1Nc9HbT6dqzMjn7KSMqPSuo1FrOayimt3BkIHHem9gRyHirU2luIxGjR7TwSCK6Pw3dyz6bELiQuTgDPYVO+kwa1biK5REkQAg561BZWb6QxLZ8sdBSsrWC4t3qCwasLRkBPXJqnqEF1NeeZATvPAQdDVHUrkXl48jAxyKflOOorotCkVTHcTfM4H5mhwSVwTuzKaykjQrdWwSTHJGTWDPEYZ3CsWGckHjFd3PfRarq0iJ1UcgjHNc3ruilNSE0UhUEZIA4zUxepTOVmDT3Ijj+Qk8jpW7p+n3EjCN+Yx1OetZ0dpL/ag8zqTgH19K7CztWtADK2QRmui6SM0WNOSEzJaxKIyOGPTNQakxtNbjt92UYZFSsI7gFoyYnTowHWs+S2uproTSyEtGcgk8kVmpJjaNGXCSbiTuPYUk4lazLAkjutOW4juvnCjeOGJpv2yMK0aHLA4weAaTQyH7KZhCMdOfpU1wdsv2fcAMYNSm4a2iyy9RyfSqEIN1cFmPGcg0WC4kyLDNGiMWLHuOlSSQgqWZskDgU9rcxzrLIAQeAamKrMrKOop2C5lywvfxmKRfkU5BqJ7GeNS6sRtGBjvV62naN5ICR14NQTX8kM21lDjupPFKwAsscNt58qAH09aZF/pLiZeAO1RX5+2xqY8gAcgVHZySQgRn7p4JoBDppGnucpwFODVyeRYLMBSTv65HQ1DJDtAYEZPPNMUSzTorfdzg5PWnYCNYwsYVGOSetQqhGpRic4QDJNbk1jbwjCnHfOK5rXXe3njZj8hOAfWlHcGblzqVzOwthIFhXoQefaoYLu5tptrZkjJ71l2gaZDJG2CBnaTgGr9vqALiOdfLcdPT86tgbDXrlQsXPcA1XMIVzKw2uewqMSRlwysFJ64NWJCzJjgnsRUtARmQxrkgZNTSOosyxHGM8VUaJyuCeh5qWQs9sVQggDBBNKwDLS5WSAu0hI6Y9KrXCXF1KE48sHIOe1S2lvFkZjIJ6jB61ZGjzC4XDnyTzgdQPpSegECvHZfumUnPUgZ5qxZwODJKzEoehParV1BBaSBWAdMcknkVm6rqgisn+zABQPpRcdjB1uctrKKTlFAINai31sFRlUEgAEYrmDNJcTec4yelaVoolUsVJwOwzVrYnqX77UgYCsQxmqNpEXVpWAc+pqpNIzyMueBxSQ3EtqpwTtPagbGt89wVUcE9KS7hkgwNvB7mtG1smKfaQpJJz0puoXQmjCTKY8dMjrigDLWElcnrVqzt2KlmzgdqroX5YHgV0mkwxSWLM45Ip30EYRJhuAR0J6Vd1WVRaAAc461HJBi9O4EhTkcVJdj7Su1UwBSvcLGVZl/ujoTmtqON44C2Bgj1qhDCIWHy5rcsYZJ1BZcoO1JjRmRoVk3MCMmtGS2EsO5WJI7Gm3LpFMdyY2ngYqGbUMKDCOfSo3KIzcG2UqVH1qWy1BblzGQMVmSSyXE4EylFJ7ithNAVEE9vcAAjOARTAsqYIzyADVPV540g3pJg4yAKg1C5SBNmQX6E+9ZKR3F22WBCimldibFF3dXMWwEke9WLa2Crlxlqs2tuIcDGT61KYwHJxxWyVjNsZFEDk9MelEsmBjrSmYR/KO9REGQ5zxVCIiHkYZHy5qwFEa8UoACgY4FNPzYAoAgYF3GKuwgRoM02OIAZI5p7DcMChsCWM5O4GrcMmT83A9aoIGBwOlTJIwO1hwKlgaBGPmHI9azLoM0xZeRVozMIiFPFRRhT1OCaaQFnTMSOFc8etbU4S2TKnjrxWZZWjqd6gbTUmoAx25OTnHeqZSMLVLuS5nKk5C96oyErEakBLEk9c1DcHCEetCKK8R5Y+9PhcANnvTFGIyfWiEfIxPamiWa2mgGNjiqd8MSY96uaccQE1SvyfMJFUjNkKZ3e1ToBtqtFMp+U9asA/JxVkWK18PkrLBIYVqXJ3IRWYeGx71jLc0WxaSJWUNt59ad5IPJHSnW4lKgAcVYEUg9APrWbNEV48QvllyKmM0bzAxqF+lMmYKCD1qvGVMg2+tCYmjs9MtY7m3GwE8ckdapX1s0btgYAJBz2pNP1Z9PiDQxkMRg8HB/Gmz6hLeOXkiIDHJIBIraLsZtFbHHWm7Cehp/HNHBroT0MWhpjwM5pCnvmngfrRilcdhmyjZipOlJn2oCw0DmnbaM4p24U0wYBMmngYpgfnFLuouCRJjIxTTGvcZFG40wk7etSyo7mdqQjjYFQAT1rNLFhmrd85kf6VXVQVrB7m6Kxj5yKkjjyR61MYx6VJHHzn0pjYH93ASaxZjvkLe9al/JsiwDyayDyc0EMO1ApM0UEjgaf2pg6089KYmOWrenybLke9UQcVPbECUEnH/66pAjsYJPMjGKWYZUimWTKYRjuKmcZWiSujWL1ObmBhuyfei8Pmwhj2qxqEP70mqbnMRB7VybM6nrEzTwcUZ5of7xpK1RyPcmQZFWRK2zb2qrH0qXPFMBG5NNIyKaTQGqQGkUUE0maENkqHipcjHNRR8048UMSGNjdS54pp5NJQAN1p6dajPWpE600DJ1zilPQ0IRigng1LBFc/eNSlQVyDUJPz5pSTjrQA1x1pifeNPPSox940ICQ0+E4cE1HTo/vVSEy/JKpHHFQucg0AAj3pp4BqXuNDIZDFKSOtPnuGlGGFQZ+entyKYEeaFPNIRSAYoAkJFMPJoyaKTBCA4NPBzUZFKOKYAQQKngAXJJ4qIqQMmnRuOQehrqm7oy6iyDLkjpQCAKDgZ54pmRXPY0HluKRjnk0gINGKa0EJmrFty1QYzzU1tkMaYmXAKOc0KaX3pisKc4zTkbAqNn+XFNDgZzRcCWSQnoM1UmkYjgY9aU3JD8dBSz3MboCYwD61O5SKxOBTQ56dqaWyeKCuBmqSAfnjg1YiuSCAx46VSDEdakyDjBpNCNNGV1yp5pT0rOjkaM5U1cjnDLz1pMVh+SBimE5xQXAUktToQJGOOal7FInSMBAxHI5ro9I1KLU7I6ffAZH3GPasA/LHtPU0kHmCQGJSSD2rJ6l7Fu6sZrC4ZXG5c8GlgtpryVVijO0nBODiuj0zT21VN1zJtAwCDjmtieKDSLM4iAjxjcBk1lJ2KWpj3lto2l6GfkDXbDHTkGuIuSSm7uTzWnqdytxdMyMSueCayrlvlC+tXTdweiMyUEuaYQTT5DhyKaTXVEwYAkHjrVmCbgKx5qqT3o3EHI61rYRok5HPIqs0YDbh3p0cwKbSeRTckk81k2WkBo4HJpKXGahsZ03h29+QxHk9q6C3O24LN3riNJuRa3IY10X9qiRxtGAPSspx6lJly+AjvRIowD1q80KfZhIACQM1lS3azIQw57GtOxkWaz2u2ABxWDRoTQTedbFQOmQaxgfs2pFQOG5rVsZIlZ1BB56VmakAl7HIOBmlYCW9UvGT6c06F/NtQOpAxU9zHmAkDgjNUbFthK54Bp2ApgNHfkDgE1aukMkRHtUGoNi7UqMD1q2AWtznqRVpaE9SDT5MxbOpHFVrqMxXYAON3Jqzpo2M4xyDUWogtcoehApJXY76D3KmMIPzrU04o0O1scDFYyRs7hRyTwK1khGnxB5n5IziqasJO7My+Btr8so4PSrem+dcSeZJgBTwSaz765a7mBVcAHgmmi5nRNquQPY1aV0D3NDV0tnBE7hvYc4rAJijlAhT5M4zirUFrJd3GC2RnJJNaH9noLiOJMD1571LVgLGlQJHbyOcEkcGqKRRAvJMNxzkD0pLmSS1uzArYWpxYsLRrhZQcjOMio3ZSKImklZlgGApqKPzY58sTk9avaZCZgxUhc9TViOGITlZxkDNaJpIndmbKieapVgSetSyWqFQeh9RSNaCO8Mi5ERPGeK1WFvbwebJjAHA9am9wMXEls/wC9BaI9Ce1TmMTJlCHT0JwRRJdxXgIYbY/Qd6jtLSR3Y2xKjPYcGnawXJbNzBKSCSo4IIxTNTjimbdFGEPcetSbmSXy7tDHjgMBmrEkBKBmAkQjhwcn8qVxmNGSq7SPoTV/T9YuLCQFSSvcU2S0DsdhyPQ8VC9nIBnkGne6FY6JNUtb5CGx5nUAjireheIkhc29yoRhwCOQa4zy3jkBbgjuKkacsQSMsO9KyA9J1O2s9RtVmEKs5GSRWfottHHMwbCjoFJrnbDxPc2aKjDKDjrSanqYmuEurKVkc8kAYxU8uo2dxqWlq8AaIAkU2FJDbi1vrOOSP1JyazdA8TRTWxt76QCTHDE1snU7AQEC4UsORyOalpoSZWFhothmSSxwhHLBCcVnXbeGblTFIpAPAIjPFXYfGUF0r6fcQqAeM8kVlzwW0bNuWMgnCgHPWlZl3Hx+CtPuofNtJCV6jIArn9U0eDT5xEkuT3AxWpdaheaRATJeCKM/6tUIJ+mKxJC10xmmkLO3JJq4q7JbsRrbIZVVuVzya6HT5JY7dk06yE2OrtkCsGMsJAhwUPWt2DxNHplmbS1UpuGDgVq1oSnqVnk1R5GIGwA8gHip5tLSKzF3eXBdm5CEjpWdNrM/k5RcDvk8mqkl898oaVydvAA5rNIbZpx6uLOMrbAKG4IHpTLLTvMd7ifITORnvVawsVlnEs5IQc4Peti+uU+zBF+Vc8CqsFyjrFhm2BVSFPINVdKuLizUFWOQfWtmS/S90+O1KgBBjNY1wBYuCpyah6D3O0XVbWezQXuHIGcGuY8ReLLi4BtLMeTB0OOMisSa7mmYMWIA7U+S2NzAJoyCw6rQlcDqtDh8vw4fmwWG4n39a0NNkaDw3czTEs5BAY9TWXYTNJo4gjBDoACDwR+Fa9yGTwY4P3sd6mQkcnFCn9hyN0Z3JH51b0VFSwaIPh2TP0NUi7R6XAcEp3q5pVotyjvHkY5BA6VSegDba2lEckUjlyDkOe1Ton2S5jBkM2eckdKvyCBdPcRMC2cEk9DVGS3ubZFlYbkI7c0LUbNC7kZIUlRxG46FTkmnGeefTwXZpJCOARWTbF5LnBJZQMgGrv26eG8Eq8RqMADpRZ9BbF65hlg0iK7hkwYfvA8d6qzXkuprFKVwQBg+tQPdT3dw8TMRBjJA71UOrfZrmONFHkqcEUK7BlzU7c20wlWMujjBAFZkliUdJIYiN3IBBFdVbBpD9rkOYQMgHpWRc65DJfERoNkfAxTv0AoaneXts8KBBHjBIB5IrWOrWl3p6qSRJgYBHOaq3iprcySwNteNcEYxmmyw29pZGeUASKOM9zSCxcttKtbyBzcBWcD5ST0qjp4uLF5ophkKcIQc8VnRy3csJnSdkUHIAPWrlvfNcWhCuWmB6Gm2wSCNZbO/N+oYxk4YAdc1r6skVzpJuozk+neqltcXNogN3GGhkHQHOKWSZZYZoLYlgwJXjgUloMwoYxIcniRDkD1reCy6hppkhAIiGG5rmbcX8eoCKWIgLkAjnIro9FkePzoVkxG+SRVt6E2LNpIhswJMAgdfeqc8ojn2uMgjg1NeSQRxCNB0ODgVDfwm4liEbbVUAZHes1oUxulATTXCKQDjIycZqldFo24XDocZ9a1oNKVmEsk4tyo+Uggkn3qNbZ7m4kE2CIzy3qK0buInu3S40+NoupA3CqlmwQH5eQOtW7V4biRreIfd4NQXCvFIVjHA60ALbSSXCGJ1+VCcGmW80YuHCdRxipoZFW3ZlGOMmqdtbr5skinJwTigBl9AVYSRnGTyR1qB7ZpMSEneo4J71ckkAgBxwD3qaRRJ5bjGCMnFFwMy5nj0+wNzKnztwB60yxlW8iEgAUdcU7WYXuUWNoyVHTim2aQRWvkYKydDxUgVLuWebUxHE2EHA54rWtrC6Dgsw9jmqsOmSb/NLlcHIzV5pJ4FDbiw7mquAt25jRkkOSorh9b1N7q4ELfdQ8Cun1S9iRS6tkEc5riWH2m/ODkFuKaRLZ02nwtNaGRXwUGQvrSrN9rykkZJHfByKmhha2s45FIyB0z1FWZ5IhEJ7ZQGcfMB3NDKRBHEiglZ8kDgHAqe1nvgxCAEDpk1mwWLXExk3lSOcVXmuLiGRlWUgg4oA2J725DlSoGepBqAlt26O6KjuARWQLq5lypY/XNMklW3UnJJPXNCQM6q0ub8xkQAOF/iJxmtPTItXu2D/aFUrwQXAriNMvrllYLctGPQdKsm+vUchJ3wOcik0C3N7WN9jOXlufMY8MoIIrmbq7edysZIjJ6UyaZ5nLSSFj3zTQyrgkcntSSGxqjau3GB6VtabG62jOjADHIzWS8RKls4zzSRXktohUsdp7Va0IY4AGZmb1rV0ywF3DI0i8DOM1RhhMwEwUlB1GK2rO7SGycAYJ6UhljTZEt7JgwyVOMVy2v33225+4FxwMV0NihELSSsBuycZrmNQQyaoVH3c8EVK3H0J4IP9DBzg4rf0/bDZAO2MjJAqnbWqtCF3DgdasywxwRA7t56AU5OyEiH7ZC8rAoPYmoJZ85CgVKdNMyecpwp6imLZNKpEZ6cGoTLsQW8qJMGk5A7VtHVrUQjyG8th2A61gXNlLbKWeTg8AZqlCSJfmBYdOlVuFjoDew3bFWILnvTo7aKJtzgH3qjp9rFPNhSAPU8Vpz2xjQjdkfWhIlk7WlrfQeWxXeB8vNc5qFzdaRN9nEhIPIqrdXVzYalmMnnoB6VNcCXUgs86nI6VajcGwiha7HmyE5rTt0CxYA6cVFbKSmwCr0cYjj561paxNwhjXB3dahmkC5HFLLJt9qgAMjAt0oEVwGkfI6Zq3gADAwKd5IAwOBUUhIGFpiGsSRhanhhBUMetNtotwy3erQTapwaQEZXC4pFGBzUgBLAdu9SGPJwKTYDUUbcjrTM4f5x+NPClTg0yaRQMEc9qFqAzzCXKr0FWI4w4znBqlGSGJ9TWvZxKy8/nWyWhNyxp7TglN3y9qqa7cvGm1xjjjFaM1s1tCJY2JBGfpXN6veNOQGOSDUMpFGN859zUdyeBRHkjd2qKckuBTLQhOIaVCRGfekmGEHoacpAhA70Ilmlp5xDj1qveAFjVmxQrAMDtUF2uCT61cTNmcI1LVPsbAwxx6Ugj+bNS44qmJFeQYQ5PNZbHDn61pTA5NZ0g+c/WsZFotxXUyplKX7VNI3zMRio7U847Zq08ankAVmy0QySKR8wyajQrvGFPX0qXyxu6UuChDY4FSmNmvHqOLQQugJHQmuo0q2hvdGIYoHA6EgZrhZJd8RwcEVo6KzyOA0xAHvWkXqQxZIXjnZSpwCcGjB6VtXkltsKnBPQEVl4XPFdEWZNEaqfSneWcdKkHHanVYEBQ0hRj0qxtBpMDvSGQCNsc/pTxCKkwop2EpisQCHmniLNSggHNLnHSgLEYjA6io7kBYeOuKsqMnmql82FIrOTKijHZN7HNAhAqYDk08LmszUrmLpStiJCT2FSkYz7VRv58IVpgzNu5jI554zVY9KceTk96THFKxDY0UopehpMUWEKvapMZXNR8jFSqflqkhEZ4NOBxg0EUh6UAdXpM6tCoJ7VqHBXNcpos7F9uehrqUOUAq29C4mZqCDcPcVlzJtQn2rZ1AAYyOaw7uYAbcda5GtTq5ly2M9/vGm96UnJNJWiOZ7k0Z4p5PFRRmpiOKbEiFjg00GnOKaKkYE03NKaTFAieE8U9qjhOBT2ORTYIaetHFNbOaTNIYGnL1pvenqeaaAmU8UN0oQ4pSRipYIrt96nhSRTH+9T1kwOaYDWGBUX8VSsc1FnDUkA/FOj4NMzTo/vA/jVIll5VJXO3AqJjjNSfaSUCgYqFiDUPcpEJ+/UjlQvB5qNsbqOD2qgADJoC7n2j1pCMCmgkHI4oAlki2DIOaiHIzSszEYJpoNDAXFKKQUtACNIZGAp2zafrTli2qSRyKQAu1bN3M0gIJQgdaYsT+lWY0AXmrUMakZIqLFXKCxP/dpwjf8Au1qBFHQUhUY6U7BczfLI6igM0fzAHHfirUoHp0pPtMZhMZQZ9aT0Ah+1sO1H2tvSoCVzgikyvrTQE32lj1FNMxfqMUwFaMjt0osIcWxzUTuWOAelDNngUIpJyadrBcci9KlwMYpoGKWk2Ma0YIyKiwRU3PamnqapaiYxX7GpUJ7H8KiKZ5HWrNnbGQlmIUDvmk0IYdxB5xmr+nkBwTzmmW9vDLOVkkwB0PrT1AhfavODwRUS2LRqT2rSAFeB3NaOnG0tY92A7CqWnztNKLefgHoTTLm2axnKg4GeD61zt2LN6TVbZlDRr5cg9B1qW68UxXOmG1kiy5GMnNcyJCeSc1HLJxgDk+lZNXKWgohBRmyPWqFyAWGDmp3MgQg5A9KpO2XremrCkUZhiQ02nXH+spldK0MGHvSqCT7U0cnFWYI+lU5WBIUWxK5HWm4Kkg9qvDATjtVaYbuRWLd2WkRZFLkVGTjg0A80WAljOGGDjmuw0S0gli3vySOlcco710Xhu/8ALm8tjxmlJaAtzenhs7cbHxuPQYrMvLl4cRxEgHgYq9eWpk1SN2PyMeTVvWNNhhsxKgBIAwRXM9DVGTaJccMrEk1YuLeUgNcNz25q3osIkQEnJWq+pGea/wDs4zgUXQyK61oGLyVXOBgmqllMfMLMpK5z0qU2CwXBjlweetWpQsFuVjUdOtMCvdyRSYKryO+Ka2orHCExzjAqk1w8khULgZxxVm008TToZehPeq6EsjhluA5eJCc9TTZmlkkDN1+tbd8rW8AjhULu4zVWTTGigEsj5OPrSTsHQi08MZgxBLDpV6a2Lkz3knA6DNR20kVpAZGAJ7GqdxePNmSYnYOgpPVglYrXVzHvbyxhVHbvVC0mnu7gxgHGeKv21r9pkyqZQnBqcIumXB2RgjuR2rVNITVyf7N9iVXDE5+8BUzC2AE4m5HO0etRwObiXzFORjkHgVHci0hIaBAznqD0BqHqxohuWjuySYxk9zwareXcW2MPvQ9cnpVlo5WTzCh2d8VJJbAWXnL0PHNS9B7iaezGKSMDknqKmntpIohIpJasyyuXtZScZQnk10El7az2wMY+YjpikwSsZ58wQB7kgAdBnrVO7mluwEC4UdKsXwM8QySCOgxUlvEzQDaMtjvVRCRnpaH/AFZJ3noBXTafCtraohAyRk1lWEQt70yXeCQePatN5o5Z1WHpRN9hJFqSO0MDPcqCMc8VzLme2lLWc5aHsh4AHpVzWdQVEFvECT3zVGMrdW+cBJE6EHrSirjbJo71ZGAmgKMOCQCeasRzRTDG7IPQNwasaUWmYwyKrY6FzirNzpVhdoTGRHMB1XkZ+tD0AyJrJXJ2yEHPAPSq8lhNHklAw9Qc0z7XJazmC4HmhTgMT/hWtbXNpJGClwUJ7EUahcx3t2XlEYjuMHihO/UHpg10cMm0Hy5UcHqCQM1BNb28r4kgCE905pXY+hzkqNvBzkA9aUMSAAxGK2LvRoo4fNW4IHcEAVjmJA5Cy5wccEU1qJ6CtcSpypOR3pYr6aZixkIdeRntSCPnAbIpJIMHdg/lVOwkMuVkvXDXErSBeQDT1kJGGyFxTRIUHOcU8uZEwFPNONkDFiufKc4JAI600zvJITtLHtxUsdsCmWBJ9CKfGZwCIolyOAScYpt3BIaI7mYhXOAR0FWbe0SFsDkk8DFQ2lzIsskkjAkdcmtPS7SbU5S0DAAHBIPQ0IGP8xYF3TsT/dUc026C3cKMG2kHIFaVzoq2yH7QpkYdyKyrgLG6FeADwKLiEh8yFijKdtWJtLkvkBhIyo7nGan8xZIVJXqKbBcz290oi5Q8HJ6VLVxmRDpF/eXX2WKIq2cEnjFb0Wj23h9RJcXAlmOPkGD/ACrU1PVY7LSS9ogNxjl+9cboM02oeIY5b1yQXy2T2qLjOtu443gS9tGMVwACwHBYehq7PcC/8JSybQrgEEehFWtXh0y5DPZyCGcDACjhh7k1l6Luv7S7tDwVzkDpUPUDDtYxNoWc8qTwfatLw/cRW2kzKeHYEEVRihELzWhyApJp0AhGprtbfGwAKD1+lNbAx8diGhkhVyVbkjHer2mfbVUQXbBohwu844qzmG2ZmEe0j7ox1rHvLyaZWaXKCPoBQtxlyC2X+0pYGwhIOwg8fnVOeK4tN8M2GGSQwOTVrTIJ75FlnJWOMcMe9TXcKANKp80HjFXqIj0Vbea2uA0hD4OBjtWCIGuLto9rZz1xW7p2ntbubiXCE9ATV8+UikxxAluS47UrjsR3dysfhUwodsgGD2rltOjLXGCuQeuR1rY1FGuCsYbGeo9atWNiI0LmIARjLGmgsVxbSQsGjxGueSDyRVbxKP7QSFbZSqIPmIHU1JM8t1c+ZC5MecbelWAcxkFQoHUCgRS0q0UWhFwcKOmary2otJPtcCguTjHY1eUiTdGeUzgComLWcwklIeNDkITT3QjR0iy1C9cGcKIHHKk9qrXMw07VhaRQiODuw6mprrXhBbiWMBCeQAelVre8i1O8iuJHAVBg5NTYC7Fqlib0200QCvxvI6GqV7FFZzyR2b7nbkhOQPxp7XWmx6j5NxEJIW6nrg1rySaBpCiWIAlhnIHP0pPQEc3byPISGBznoetaJh8uAyO+V9D2NUBexnXUuiMWkh4HpWnqUaBhErZRucUXKZWvN80KK6kKRwRV+2DQaJIZRmQjAPrUYkBtUiYAoOntV25V5LeONCAuOcnFDYkjC0e4S1uclT8x5OKsXckjXhEY4c0wwm2ErlQQOh7U2xuVm4c/P2q07iC4mS1TYTkng1LpkEcLF3ORIMgGqOoRoymQt8wboe9OkuWEMckJ3EDBApgT3IVpjEAAD2pN4towqn7p6GqzedLiU/K2c4NN1Bo2tAxcq+KLAaIu1njCgAY6nPWmTWrSgTxQggHll5xXNqbl4sRyDB7kgGtXSfEF5o9vJbqFmSYEMGOACaEgLVzcoqAMwYj3rPudb8vEca5XvnsKyJpWjnOXyCc1Hdx3F0gNugHY84zRYBuvXtrNAEtRy/LkDvVXQLD7XdhWOM9Ca09F8HXF04e5bapOSAc1qatpMOjLFLbnoeT7072FYguoZLZzbs2VHAOaznmaFtoYle3tWpcSQ3NoJ1kxKByPWse4AkIxxmluM3LNIHtfNL4bFYN0Qbh9vIyaesjxJtBIHSoplaOMysOPWmCGPKsKE9z0qoySTHe3SgEzygZJBq40bLEFI4q1oDIreFwAIuCa07ki1strKRIe+OtV9LcG/jQHJyK7DXNOiOkGQqpYAEHvUydhI4aMHG5j1qeCDzG3lSQOlV2IICKTkH863YfLjsMKvzEUkNmS829yo4A4q3ZaaLpSzjKg9xWZkiQhuDnmujgvorbTQiLlm68U2SX9Lt4UtXViAM8VRNs08jRx4AB7nFTRiVYRKQChHTNZ8l08V0zYwD6VFyjRutIY2gYXBLDtkcViRxxBz5nLDgmrMmomQYLED0FViBKSQeOuaaAlGUx5ZO30p8V0RIC4JA7GoIJ0imCueKmu2jmXFrgt+VD1BF5dQtyhRiUB7AU+GaKMFYDuJrHtNJvtQcgcFepzWpbaZc6e5DqTjqai1irle4tXmmKzPgHoM9KsWlgLdSZUDxkdc1YltFnPmF8H0rNvr6ezQxR/OuMHJoT1GW49N8xi9uwA7kVkXWoXUNwYEkJAODzTLHWLkIY0zg56dqcLUmUyv1Y5NapENj4IGuGEtwckdM1dA3YVVAApsQGAqirW0RpuzyRWhmxsMYi5PWo57grz0FMecY61GIZJ+W4WmA1XNwcMSADVlVzwOnrTBCoAA4xTpGKLgc0gHTOBwvHHaooULDnk05EJGSKsRxhB0ouARoB04pWIBxSuSF+WotrH5j2pXAlUHqKnVSvNQRk4B7VYU5HBzSYDSDIcYqlcgq4BrQJESFicHFZkkhnlyelVFaiY+IAkDFakBaFQw5HpWZECrDFbFsGeLO3I7itibFtLiNrdg5xx09a43VwVunwMDPFb19crbRNlM+mR0rnLq8+08sO/FZs0QkRBjwetQAGSb6VIpwtNgGXJNMoZcHBC0hJGKLkZnApWXlaESzatJCsAAHaq1ySznjjNTW/EI+lRucnnpVxM2yrjBpjSFWxjIqyUUnIpPLU5zirexKZRchjzxWfONr1pzouTis66XDZrBmkR1scnA61aBlB2hSR61Rt3KsCKum9cLhVrNotEo+VQWXBNOjkjDZkAI9KpG4llYhhj3qREGw5OSai1imPvmikI8o7c9hVvR3jD4kxgn8KzGhwck59qu6cqmZFYDGeQelWiWb13aWvl7luCD1wMVRt2yxAbIB61oXNtpyW4ZgCfaqcBgOViAAHStYsyaJelAGaKUHFapisLhu1JsY9qeGIp240wIfLPcUbTUu4mgii4EYUk4qRVGeaUJk1Isa96LlDCQBn2rKu5C7n0Na1wqrET7dqxeS5J6dqzkOI0L/KnLw1OA6UyT5MNU2LGzuscZJ61izEyuc9M1Yu7kyMVHAzVccCmkJsYIUJxinNZKQdpp6DmpVODmrSM2yi9ow96jMLA8jFa7KDgjoaayAHBHBp8oXMgpjjn8qUZA6HFaPlxg8qKbJHGYzgAUhFJYzJ90VYj0+RuCKLA4n2npnvW1twAR0q0roLmLBE9pdjnr1rq7SUOgJ9KxbmHdMjAZI61o2xIjHvSsUmTaioMe7sBXK3RLPz1zXXzx+dbEdTiuVu49krD34rFqzKbZS20Yp5GDTcUgHJxUhPFRrTyPloYkMY0zOKcxplJDDNAGTRmhT8woAsxpgUjEA0qtxTJKGJASKbkUzdRSKHZp681FnmnoaYE46UHNLGMilYYoYkQEZNBpzdaaelIYlMbrTqafvUIBQCelPXhhSDGKXvTQicDAyKaaliGY81G1S9xoiI5p2MjpTT94VN5i7AMc4pgQkdqYaexy3FMNAAOOMdaCOc1OqoYhnrUJHNDAQU7FNFOFAFmRgUwKjRcc07j0pwwK0IYo+5U9uflFVzwKkhbjj8aBMtZ44pCeKYGwKbv4NMQ2Q9ap96sucgmq3c1D3LQ2QjGMc1GEJzgU9zg1JAQDk1eyEQbG7jNPCkCr+y3aIEHDd6quArYBzSuOxHHA5yxXIFGRk4GK0I7mMWpjxg4qHNuYSpHzDocVT1RJXBpaYDxS5rMoX6U08tS5wKagyw+tarYlksYA7VKGwOtBh2LndUec1m2UkSKPmB71etwA/Tj1qgnJFaceTEAozjrWbZSBpCLhWXqprTubg3lsuQSy98VTtoFkfMhwvfNa9tdafYrgASE9eKyepSMWJWLEEkc9614V060g82VfMk6gEcU6/itLmEz2oCPjJArFLybfmOT71FykMurhrmZmCgKegHasskh2HvxV3f1xxVE43k54zW9PYiZXmBLk44pgBIqaVyDgdDUJJzk1sZMcBg1ai4QetVkKk+hqwvCipY0S5JFNPIoBoNSWVJuGpqkkipJkLnjtTAhXFWiWTgYAqeznNvcKwOMHmoASRQT+dSwR6Isq3ukCeMjcoBHNTw3C3emhTyRwc1yegan5QNu7ZVu1blsxt3cD7hOa56kTVMm0+4FpdNFjAPIo1Fiky3Cdc8/Sqt0QGEqdRUokE9v8xzms0iiO6BnVZVPI5qITiUbfXg00SlGaMk47UxAEbIHWqAUxJbN5jLkdRTo7smQTuMAHgU+QefEUznHSqw5XYwxjt61a10EyzeaibpVQLx61O9zusgjE7sVUhVTKFIAzV/VLSOC3jKHLOMYFKSsJO5QDC4IG7CLyTUDJ9tuUt0GEBxn1qa+VLG2ES/fk4qxplkbe3+1y9VGQKaslcGWJNHls9iw3BRCOQMVSurS6VjHETLvHJNa91qEd/Ahi4wPSmWlyLRispBLHgnsKycncpLQwUsru1Us8xRepANLap5gZuSAeSe9W9YuGu5dsKAAHkjvVWMSD9xEPvDn2rWOpLL0d28SBBzHjoO9QTXLTL9nVCiHnGKdGhtsJjeR1NXjGlxAWGFIGQaJxJT1MqS1UW+VbGOoNM09ZyxESZA7mpcPdTmPGFT7xHetGxvrSGdbfyyAeMgGlbQpspXLSSoY3j2yAcFeabY3MhiaMR/Opxkda19Vt0hxLDIQG745rPtrK9tc31uPMyckE4zUp2H0Jo7RrmFpWUnb1BFWbaGJLQtEQXIzzwRTLXXQHKy25iyOcgjP508W5ffLbYCsckA0m7saMNUa6v5FYZPvUsGkzrfBWGxCcj0NLc+bpl4J2UAMck1syX4vxCI0IH94DpWkXoS9yrq8It2TyzsI4JFRvKLWy3KTlhyTwTWnNYeYcXDbgDn1rJ1m3klQLF0XgAVCd2O2hlQ27XDPJIOp6jmnW9kGvERwcE/nVjT45Q2yM8nggnvV2PTb2K8WecEKDxWjtYgLvT7WB9rDYegIFRSJcWtv50V2zBeinAzW+scNzKI5ohITzuPaszxFY/ZTEsBBDHGAazurlvYz45UvYibtiAeoHNRT2ml26ZhBkc9sdKh1WGXTYInLZMvb0otXjDqZBnPrV2RLNCxtLWGE3E+AMZCipYpLOSOSWZQAPuDHWq08iFlcDKjt2qrOXkcSmI+UvYA8UmNFuGC0niknkUKoPAx1qj5whlICDaTwKuQCG5iLO2yMDgepqo0LEF26Z60XAeDJIwKjCGmzkoDtOOOakilUDYDyelJcwSGFyw7dRTQHN3VxJG5WNiAeprqfBV88JI3kA8n61xtycuSD0OK3tDvY4YAQoJHBrS2hLep6DqesPJAqbQFHBb1rCmhjujuRue1XLGSLULIlwMEYAPasW+Mli+YQSnesNb2KWxeQGGIq3IFOA82DzU4x0rMi1Br1hFjG7gmtiICKARsOAPzrdRuiW7HPy6hPFPtkYkdwat2AWMyXYUAEYA96tQ+HJdb1NIoW2AnLH2qzqsVhpzroscg3AZeT3qGkmUmOggvbiLzFYAEZzntW14cZLG8MBYO8gIJz0rkFvLuNjb28pKxjGc4yK2fCzg3nmycFDlvT86hrS4XH6qptPEZJXEcn65plxBaaZqsF3GNu44ZQM1p+MLY3Nkl7b4LRnIxWREReQRXcjcxDDj3rJMs2ry5gvpoZVOEHY1U8RWxHkwwLlZyDke/WoLWybUPntJc7TyAav6dc+XfC0vwSicqT2IqtiWQ67O2m2sOnxcEryRVHRZZVu1R2JUnoak8UXkNzfB4QxKcEAGq1tHfWwi1Ew/uVPckE/hVppk2Ze8SXMkZFuCQT3A6CoNKvLkwtBnIA6k0a1fR6ndRG2Xc5HPHSpItGvFQlXC5GSQelNWG7kMZ8yfdJng8E1szXflWcoQA+YmKyCpRRExBI6n1pn25TN9mKnGMA470m7lLQitxPbITjBJ7VeV4odLkdpMyPzj0NWJLdbawmmcliB8ue5rItdOe6Q3EkpAPOwEYpAW9OizbuzHORnJ7Vjecbu8MbEsCcAVeu3ls1G1iFbjFSaPYqJDcN1J4zQhCHT4FZI7pty4yQe1YE1s51SSLTyVhHOOma6prZbqaR3bCA4JrF1LyrKUeQ3zHocdatNCYukWMusXgt1IjIwGJOPrXR6roFlY2otlKzSMOXJHy+wxXBprUum6iXjkKlhzj1q1Nf3tyrz/anBPOPWiSuhJmrZRxC8On3/APMT9vz6CtXzrWObyruTyynCMOciuLGtm9tzBc/6xD8kncVct7yO+hFpfMcjhJOpqOWxVztxZW81r51u+4evrVM3aufs8rEMDxiqFjDqOmWhMM4mtiM/eGR+AqBLy1e682diJCeARxUtDNKSOYwPGxBjPPJ6VlRwtGxKMQ46e9aJktpm2tNtz6d6rST28cu0446Ed6uKExq2rTHdOcg9qs28FvbZMZ5PQEdKYLqOVgAcADrUUk0MMgd24Hp3qhCi4E15sk4Ud6ztaeInyweAfzqac77gtGAUYZznpWFqFwWuMKflTikAICGAU4561cmhAsy5fL9Qe9Qaei3Mu12wKvXVjGrBI5Mg8H2qtgRkQxtO4LNwOtapmEShQeg60ySOC1cJCQwI5qrMxLZxik2BtWeuywIFLcDiqmqan9rUqxwOtZTvtBOelRWaNqF0QOY160WuBJHIzE4JwOlS28Ymc7zgDoajnHkXBiA47VPvUWhJGDiqsA6C2+13Zjz8i96p6tOVf7IpyB1Nbeg2Mk1o0oPBJrn9UgaDUZImOWJpXAsadaIIw20EnjNXLmL7JEGmUEE4J9qk02JI7dVc8kcCm64ssdmFLbs9Bmm2CKtjbomsxvAwKPzn0rqtTLDTpGeXII4UGuc0a1WK2+0OSr44BFSXOoeapUE4HHIxWbdxpGZaW7+e0rfMM9D2rRu71RbgAbSBimRyKiYUgMe1V5oJJXBuB8p6Y5xVxEyogeeTIXv2rXtLO4k4UDp3OKhFsbYAxjgjrVmK6kCjLEAdhTb0FYmlSaFCry4I7A5FU1E0rFVUnPU0+ZnlcSHIUVbsb6CF/mHX2qBlc2McSbpDknnB7VCFUkhBk1rTLa3z7lcqR1GOtU5Zbe0crjJ6ZxTEZU1o+/c/APYVq6TYIYjIeuOtZ9zctPJ8uSM8CtbT7uO3tMPw4HQ0NlWGR30mmXZHJQnJyK6Qa9p1xpxUkCUjBBFZbfYrnTnmnwHIOK4m7udt2TGfkB4FJK4+h10lxAYXcyYYHg1mzRi4sixOXJPNYsVxNdLsC8VuWlu6W/zH6g1ajYlsr2OnNbqZP0NWNhkbAq0JCybVHB60ojWFd3eqZI6KARxZbrVaabGQelLLcsVI7VTy00ny9KpCJbeMzSbj90VfkAjUBRgGo4I8AIop93IEj2jqKsRDuxxnJp4RRHuYZPaq0BZ5Mt0q8rAYBGfSpYISIeo/CnycLnvT1C/ebtUXJc56Vm2MFBUAsM5qaMBgcgc0ipvwCakaMIuRRcdiMxqCRnjtTArRvlTx3ock/dqNpgiEE4NUJjb2YyIFB5qCOMquD1pI/3kpI6Zq1FCZZAADgVpFEsdaws745we/pWxaFrRh5nI7n1plhGqHaVyDwcjpVq8jjWEsrcehobGkZniSa1ngDQHD9xXKBD1xWhegvcHaeBVPcQdpFStSrET/Kh9adbAAbuxFRXMmMAd6ljGIgB0xVAyOQbp8ipGHzLTIyTMR6U88zgdqBM0o+IBj0pvDZyKlAHlge1QZ6iriYyGkAE4NVbgMW+U1M5wxqF5ADzVMSICGA+Yk1VuRlSauuysvFVLgfIaykaJlKM4fFaMYDL61mqSHAq/FJtU1D2LAqQ1NKSFvkNOyZHwKsrbsqgjgEVmyykY5AfmY5q/Y2zSuAHAz3JqJ0PYA+9JD5iyhQDz6DNVFktG9eWkdtZAtMsp7citDSNHsr3TjcxZEoHIA6muaurS7tkV5EYwk5Bwa3NA16GxgEax7yeM81a0IYS2U8bkMpwDxTBHnvXRSxPPZ/bNwAxkoTiscW63D7omGSeRWiYrFcR8daQx/wC0auixZepH50htcckirCxWWPJpfKJq0I1HcUEgDtTCxXEbKOlAB9Km3ilBXFIZTu2ZITzjjmsvaM5BzmtLUWJQ49Ky0B24PWoerBEhA2hgaJLaSS3Z1UnANIkblwoBOTW/AAlrtKg5yDTtoVc8+k3CQgjBBpvSr2sRhL18DFUewoRLJUHenA0RjCUh4qkZtllDvTB7U50yme4qKE4FWVAII9qtbCuUiMg/Woyc5U9MVZkXD49aqSjDGoe5RFIGhuAw6DnNbUUiTwja2Dj8qzYgs67W64q3DbNEPlbhueKpMTFaQrOAeg4rQUhIwewGRVTydxyRVlDtUK3IxTYk2mXbe4EiDBrD1WDZKWHQmrykxMWXpjpUF9J50eSORWckaJ3MQqc00jFTuO1RkVmUNUVZESmPJPNV1+9U5JCcGgCm/DEU2nP9+m0gEoBwaWkoAljbPFOfkVHH1p5ORSBERGDThSGgGkMDTkPNNNLH96qEWUYhcikaQk+1L0WoyTn2pMSFJppNBpMUihDTGp5NRk80CHA04HNRr1qRaaAsRyMqgDpSE5oTpQw4pMaI260EcChutOEeVzmgBhFJSnjikoAMmiiigAoFJRmgC2QvrSEgd6rFzjrSbye9a2M7lkuPWnRkg8CqgJLVehHyAmhqwhTJjqpo3cfdqQdemaCVC5OBSGiu5PTHFQ9zinSyBjgU0DApFEb8nNKpIocZORSDIXNU9hLckDUMc4zTAaCazKF75pCSDRmmk5rRMmw4HNGaYDSg1LWo0BJ7U6IEsDTcHGafHwKpvQRMWJ6mm55poNOB5xWZRJGCXFbemhSNpHXpWPCvOa0YS0YBHBHNRIpE18kkbkdF7e9VFGGzW00X9pWWcgSIPXrWNtaNyjDkGsyizDK8fRjg02Rt2aWGMyYXoSadfRpboArbievtU2BGZI21CehNUmYDgHrVi6PyVT610U1oRIRzkZphOafIMKKirQzYoODU8cxwAarmlBosCLwJIzTsjgdzVaGUAbT1pxYl8+lQ0WmXhFGU5HNQSwJ2OKFlIGM0x5cmkMBGRwDTDwSD1FPD45psuG5HWmhBFO0MoYHkGuqsLsXMABbnFcaeG+lXdOvGt5xuPBPSnKN0CdmdhG4x5TdT3qFSbecoSdhPFSRsLiESx4yBnAp0gE8AIHzD9K5WrM0TuMuY1MZYdeoNJZBZ/lkJBFLACQVftThH5E2/GAaRQgAhuChPHamXSFm3AfMKW5kWZg6/wmpDcwlAW+8BzxTSYmVoRIrCSXgDgc1bjnNxchpDlIxkA1TBM9xncdg5wakeRYbSRx/EcCq3FsRxldQ1JRISRuwBXS6vbfZrFNvQjGKyNFsAE+0AZYDI+taS30upZgkTBjPP1qJOyBakGn2scduWb0zj3qjfkSSBV+9ng1q3LJbW7jHQcnFYsIMqtO7YweBUx1ZT0Q8wPAgYMDjkjNRRSsLgso5Ix9KV5dyk7jk8UtiYg7CU4PY4rdWRBKgYkn160rhirKCBxzzUsVm24lZwQecEikvRHDDsiBeQnkgVUpJohJ3EgBFsQBg9z60kYQyKSB161aVFNhksFOOQTVCOGaQE7sIO9SmrWKaZb1KaOSSCEN8vc+laNtM9uwUAlQOCOQaoWOmQ3yna+8g856imzm9sbhbWKclCMkE4xWTWpSJ9Ttjqc8a5APcjtUkmi3VtaK1veuMdQAMUz5okIZiHPOe9WtP1ExoYLk74yMc9qfs3a4c1mZsVk+oB0vXMixjqOcmmWs9zpZI+zmS3J468fgK2A0VsJmgACPVt4nTTVEQBJ5JJ71OxW5n3esW7WQEcYEjdMgjFR2lkJY/Oa4AJ5IyKzp9KuZJjJLKoz0UEHFVbrT722TzFlfb29qSGLcuNM1USgkxE845wa6M6mL6GORFLRqMMMVi6RZrdI8dy28sO9EC6hYTPDBJ+5BxgnGBV7og6ho4FtxPCcDHOeDWTaw/atT8+4YtEDwp7VEz3ccYaeUCFj2OTmlm1rTLeEGOTLgY6days0y7qxT8V2cbOjbuM4AqhHbxuRb4G8D7x7VHquqS6rsFrGSFOMkEVB5V4Iy7E57nuK1i7EvU1odMaVxEZjg9x0qWS5GnRvayxCTIwDVOw1Uxw+UYwT6nrTpr6OSUrKpJ7HHSqbBFT7NLcvhAQCc4A6VZhhd5hbMSQTjFaulSR2sT3EgDDHAJos57N5zcFSGJJGBSYiGXSIo0JiiG5Rkk1zd9qVwkr24YgdDXR3Wo3M1y0EZOCcYqLU9Gt4LQXEyHzjyOOppJ2A56z0GK6T5m5fn6VBfabcaFMrfM0L4yQK3tMubRv3M4MJ6BwMkVpXEscSi3uwLyF/uE8n8hV84rFPQtQgmszEjYY9AeKvFA4AmXNc49o0WtA2kZijyCABjFdXFbXbIC0eQByc0WTdwvYz5NLiWQTQcY6gVcPMK55K8GgHYSD37VGAY8ktwecVsnZEPVkh1K406B5bRsSYxkH1rjbn7VfSyT4ZpCSWNdSBHJvUHk9aZpdqyXRgjj3BjknHSsmne40+hzNjcSLcKs25VB5OOSK77RbG0u1DWV0fJI/eZABP4Vh6hpxuLwrBEN6HBHY1TEd94XvEunI8snJRTkEd81LatYux3wjjsIXgJ+0WsoIAPVT6YFcj5n2XWGtZFCxynkZ4rqLC/07WbMyaZIIpiMmE8Anvyaz9R0M+INOklgQQ39meVHQgc8E9aws7lXK0cv/AAil75samSOcZx2H5VbN2NVk+3LGMjkg9qz7TUYtXsDZXK+Xe24III5JH1qHQr6OG6Npc5jLuBnHvVW0BnVaV/ZbTl54AxHUkdalvjHdTPIh22cIwIwODUOoQw2NynlkGIjJAORUdxKBZOYADHIvIHap1HYzpLrSAmLGER3B6kgjBqWXWFsLIo6l3kGCfesOC3EGpRmflCckjk4rQ12W2e7hW3GItvORjmtEhFvS7SLVYTJGwEgBJFZU0wtrktIo4bBNQWuoXGlXRkgUsr8ECpfsM2p+ZdSExxnkg0N2Dc0dY1KGXSUigOT3xUWix4szNLkIoJNZ7WEsEe6M7xngk9qkOrLHpr2uMO3BAoTuDRBJdi9uXVhmMH5far7wXMemh4m2k9AD2qjploxJlZSFIyAR1q3CZ7qeS3BITGOewoZJNbyrPYi3DYcn5zWD4plitp40jx+7XBPqauQ3ItbmSNjzHkZ9a5HWr97u9dWOQD1pxQmUmkM9wZCepzWs0rm3UKxAx1FYqDHFbNrtFqNwzkd63toSUhCd3171cUMqgAE/SlCg9B1q9ZbbaRXkAZe4NJjRNC99aWqPb3JCSDlMilk1GJyqXdsAw/iGTTLiS3F0JIh+7xyPeq8vmXcwCKSM/pWTRZflSCWMNaznOM7SMYoicMm2XGR05rLvwts6gfu2x270yGSUqCXJHv3ppCZtrFLIpMEgUDrkgUeSoB+0SA47ZzWWHl4wxA9jTZWIIYsTQxl65v0WAxwrgdM1ju2ck9Sae0hfANRyjCFu4ppCZLbyGNgFyCa19OXznZbhThhgEAnFZ+kRiZ90vXoBXQJfDT1MUkAbcMqTmh7AjImtzDKdxzmoZOoqS5kMjljxk5x6VXZqhajZXvZPLiPrirOgSLa2sksn8Qzj1rLvpfMYp6VJZyO4ER+6K0toS2XyBJcG4foTwPam38gEYC9x0pZAFUAnpVYk3FyEA4FA7nT6NPLbaamzgnnGaw9RSS51gNIoDE5P0resURIAXbGBgCqsyRPcNJM2D0BHPFT1AVzaQwbs/vR0AFMsrRrmUT3jfux0Bqaw0+0uXbdJk54J4zUd4Hhcw7soDgYPFDYJF+WbTy4UD7o4461i6rcJLcBYYwoHQDvQ8mAFVfxqzDbRHa7jk9cipQykIWMYYxEnHXBoFw7oIz1HrW+xWFQTgx/WqVzHYzA+SMP6gVVxGes0jkR5JHQCtC2sUAEkvAPY1TtpIbeXzGIJHY1JqOrrcpsQYI9KLgX7sQRxjGCmOlYl1exEbYkGKrpdTSkR7iR0q2NHkYBlHJ60kgK1vNcM48onP1q4ttLM+JRnP50+20ye1ulIwQTjBNdBNYKsIbASQDIIqtkC3MGPS5rKQSkbozz71W1hmMfmxIygck4rQn1p4CYp1GAeCDnNZeo6wtzB5cWQCORipSuynoU7O9muo/Ldz5fYE1E1iTcHnjNO020Zm5yB2rVMSqMdT61ukiGxtpbiMKFHTqa0iWPyr0NVrZMuFxWiIliG7HNDFcj8oRKOc1XuJ/l9qsSSYUk8isp2M0hUA4pWuIejea+CDt9atCJYyPK5BqOIGEYxnNWFIRcnqecUwAyGFdw6kVHuM4O8YAphBmk68A1ZWMFAO461VxEcNuA+7PHapTjcGHGKcq4HHagjzGxnFQ2MaJCxwelSgg4UVE0Zj4HJoQkdetRYC2igAc0sjlvlNRLKRgVIqgjcaTGAjAUknmsiaNppzgnArQupsfKp5quilcN69a0ihMZHGYwFUVtaZGpAJOGPQ+tZ0KG4fCdR1Bra0+2QnEjlGHpWyJNEWv2Rg8iA9+DmsvXruAxERqEJHOPWuitI42+SUkjGeR1rlvF0dvGSkYABrNmiRy0crea2Wzk9adJGCd27moIz85Ap7A+tEQKd0P3gq6gBiH0qjMCZlHvViWQxL7YqhMbHkSsfepIPnuKhhJJLetTWh/fn60Es1gMJioMdc1ZONmfaq4UnOBmriZsiKgnmqs8IY8HFXDDJnPaonKx/fq2SUjBsGQSTUUoyhzVySSJh8p5qtJyhrKRcdzMAw5+tWl+7VU/60j3qzHzxWbNCe0RxIHXnFadxMssYCqAR1rIEz2/HOPam/a5GbA4FZtFouHjgnBrU06/tLVf3kAc+prBXe7bnNTBgFPPNUtBM6DU/FkV3aGzMY2EYzzxWPpM0UDEFhjJxWZLGpblutWtPtkkmTccDNWiGdLLqqm3KrMQcYwBVPTLiQTMVY4z1rTj0rTYYQ8rqTilX7EMCBQB6gVa3ExzXTHAyeaYZpCcAEj2qZTECCVBFWFuIguBEo960AoHzD0U/lQIpDyc/jWibsY4QfnUMk+84Ix9KAKohc4qQWzgZJp+7ng0GQ9OaBkUkAZSCMk1Uk0siQsjZB7VoAE9TTlBU+tJoCC0svLI3DHvV77M2xiCMAE03eSANp/KpDkRlixxih7COG11QL1vesn+LFaetTCa5JX1zWYBl6SEywBhRSNTv4AKaeaokfGcVZQ8Cqi9asocACqRLG3IxtYVVmAIyKtXAyob0qqWDDFS9xoiQlGyOKnju2TAJyB0qAgk0oj5oQy7HfnOCODVuO5jk+UnBrNjjBXpzUnl4II4NUhNGvGFIOTxVe5VSpGM5HB9KrLNKq7eTSmSQAZHBolsC3KE4KtjFRA57VZmxIxOOlQkY6ViajQvOakJ+XFMBNOJ4oArOPmzTcVK45qMikAw0lPIpvekA9KUjIojVifunH0pzjFDQIhNA4pxpppAGachw2aZmlB5pgWQ4PFMYkHHamrQw5+lJiQbqTJphNANFirik00nmlzTDQIcvWpFPIqMVItMCxHgdTSsQaYDkUh60pDQhpQ+FxTTQRSAaTk0UY5oxQAtITS0lACUtJSjmgBxUEcVFgirHlg9DTGUZxWsWZtDF6ir8IIjHFUQMMKvQS4TFNiQ8tgEmqs0hY4B4pZpc/jUQGTUbliAc80pfHApCcDFNUbjVJCJIsbgWHGeauSfZGhAUYP0qqR8vFRnpmi9wsDAKxAOcUgOaQ803JBosFx9IRk0A5panYYmKUKaCQKTcab1EOwdtKMjjFMBbPXip4hHJ95sYpMaGgZxUkagnJNNkKq+FOQKBkkUhlyBQc1oRRu+FUZqlZAbwrVsNHJaIsm04YcECspFIs2Ng5O55RGO+COat3+hRTQGayk3sBlhwCaxZLiRz1I+lT2OpXFjNvRiQeoPesnqUioJGjJQqUYHHIqrcYJyPxrV1GZLt/PVQGPJArJmyOT3px3GUrk/LiqQODViY7nqBkyw9K6Y6IyluD/dqIA+lTtgDjk1Gr8YxVEkZzSgE8Dk04gswAHNXrO0/iYfSqQhsFoFUM45NLLAc/KMcdauYyQMUSusSYOCfSoaKRnAkDmmk81IQTkmm7eaXKVcQZY47U/AximltvApylSMjrTtYm5E6YNMztYH0qwRUMiA8079AZ0Hh7UFLCJ2x25rcmxbSCReUPJrg4ZGicMrEEV2Gl3yXkAjlYE4xzWM49SosuOp4lQZ9R6inSlbi3yvXoR6UqAwHY3KnoaYp8iUsoyrdRWDRqinGRgpjBHUU+G0WSUKOSTUdyGjuPNiGQetLFdyQyCQRnj2rVWsS9ya9jWzYRr1PXFVrrBWOMHgDmmzXDXl2GbvUdwGW8C54OKSQmdPpLtHpZCJ8xGMmr+kWIFrJOzZckkg1nLdm005duMkYNWYbmSOyEoPUZIrKY0M1sqNPYqBlz1rFtAJk2ggDuKk1e9NyyRKcZ4wKpCNokABIHc0QiymyeYQoQsYySeTT1eBItpjycdSKjiCFBt5Pc1Jc3IEHlmMHIwOelbW0IIoEYuXQHZmr9ubmNizW67PUmorVWh01nOSFBaspNWupceZdkAnhOMAelZ7jNi+hM08Kx8Bjkgd6bq94umRCILkEdAOKmhYGSBiwOR1B71d1i0t59Nk8yINJj5TjvUN2Y9zK8O3TXNyJbQ+XIOSo6GruoSCfU4p3Xa44I9TmsHQIrnS7oyleQe3pW5eiW9xdKhDDnHrVPuJIlnLOPMK5A/SoY5YFcE5IHUYpbWcAEFsA9QeKmItIlJRASeTWyd1YlrW5GZljuGO0iGQdMHANWYruaO3KLKJIj0yRkfhU9tc28sJjeMdMEGs63swNTk8sYTqF7Vi07lJjEHlTmWaUoCcAelbKwma3KlxLGw6gg4rKvIUmmIkGQvAHar2jx/ZYGKSARj7yk4AqnGyuCetjPhAsNUKE4QjjNRTXXm3rxA4B6HPFR+JZhJiS3OCOmKztNxqEXlzSlJB0NKCBmlfSrHbiLfvJ/hHIFYOsWMX9npLEmyUEZwOorrNM0OCMmS5lTHXOQSara5bWU8RS2kDEcdKvluxXE0qOO30hHZACy5zUscBNq0gG4E8CsWGS+/d20r4jAwOa1jdvaQGGNxnHABpOLBMzZbGWSQy26bQvUdBTbWaMOUuVGc8HrV+HUPMs5IVOJmPPsKt22lackBbUHGTyAMHFFh3Eh0eS+j3wSFYx2OADSyRx2IMeA8gGAAcgVHNrH2eJoLQYRBgds1jW97NJOZJDkdSSaLXA3NPiEc4muIgjscg1q6kE1RVhjlGU5GcDNc5Pqk9wgBkJC8YJxUBvJ4cMBgnoQaGtARLeW0dpdCG5wA/QjnmtfTdKt4E87zhIFGQGI4rmr24lu2Alyz9varNrpt80GZZyqY4UGosxmrNeWUM7XDSB2HQVQm8Q6lteSImOHpnpmsS/MVhlmRyTwCQans7yS7s9srfuR29a0imSzQsLqW7m3MxI6knvWjOA4BV+nas+0MaqDGNqjtirIkRgdhOe+auxAgyrjaOtX7e9OmkyRqGdxg1TRVVSxOSelCRuuGfJGcirbVrCSd7nS2+mHULI3UGYZQMtgYJ/Ouf1GGO/nNs6yEAYLOhFdPo+qXA2uygxxjBGeSPpWndC11q3eOzhAlI5ZhjFcUrpm6V0eP3NtcaLd77WU/IeCD0rY0Xxxd2mopc3Bznh+c5HvRqtg9jLJZXy5LHhxyMfXpXNT2wt2aPqM8H2qou6E1Y7zX7Sz1FF1/Q3VLgZM0YIGfXrzUWnR2PiG1LKAl2Bg8YII9M1xVpf3FiwMTkDuB3FW7XU5La4FzbSGOYHJx3rSwzq2Se2/wBHluGZiMZfjFX0UQaaW+0Ak9QCKyLbU7bxDhNRfybgfxjnP1qA6b9nvDEL4vF1ABGKnlC5fYrbyi4T99GR36g/SnLYG8BklITuAT1/Osy7vfsgWK3bOTk1qwzjV4Ei3eUyjgjuatom5FbpPDcDMMbKvTnrWhcvcrDhowIXHQHOKWMWVmV86UmQdsZGareddyX2CxNue3bFZNO40VbOxvb7NuJgiA7g5IBx6c1u2PhrTiDJKRcSxj5icHn8KoX6ROmLU7XHUdCaksruPSbCS4mmAIGSmepo2Dcv2McU1zLA0AQLwo+lYtxftDezW0EaiXkFwelE3ixbkB7JDHMeCQDnmsDUL9NMZ5GlMk0gyc9QTTV2xsoeI75bWdY4H8yQj5yPWuddi7Et1PWglpJnkdiSTnmkHJreKJbHxctyOK1gmY0Has62iZzkDPNawAWIA9RVN2RAoAReKb5x+6eaazcVGD8wrPcokyWbb0zWpa+dbJxHnPfvWO0mJ02jgda3odRRYBxkgYwaLDMXVcz3gbP4U5FVVAB6DFLOomuGYcAkkD2pEGGANJAyUnC1Wkck1NI3XiqkzBVJ60rBcaZMNgdaep+03EUCtjJ5pNPgaZzIw+XtmrNpa/8AE6RlGIywAPrVk3Ng6a8MY+zpkqOTWiLSe804SXDBTH055NbF2FtLUKgGSOT61yt/fzRo5MpCDtmsm7uxa2KOoTJuCqQMcH3rMkuyPlXnNV57kzuTnjNOiAYE4xWkVYhsgkLFyTyTV6yhfblRk1HFal5R6VswokaBVGCO9U2BnSF5JPKIO4HGK0bLTZkUMqZJ5yalUW6SGTbmQ9eKtW99PMdu4RgHsahsdhkivbjdLjntnpVJpTI5Ucg1duY/tlwIo2JfuSOtOm0v7KVDHknrUXKRRZhHjnBPcU4zAryxJ96h1FRDOFU5FVxIM4JxRuMvw2k053QnJ9M1YYTxoUlG3Hoc1nW2rfYZ8jJBqW41ozBmxkniqsSXIN00bR7wQegJxSW9ibXc0rggnjBBrDEsoYspwfTNXITe3MZAJIHJyaLAJepaxszBvmJ4FVhHIwBHQ1BMPNnMcmQRWxaabJNbBkfkcCmFyPTLdBN83Wtg3bW3JGQPXpVGDSb4tk4A9c81JqUNxHb+Uwzx1zSuCI7nWo5CWXCMDxjmr9hqjavZmKd8NGOGzya4tmEbbTzjjmrVjczRttjBCk9qtRugvYsXqs87K5yVOAaWOyUgMRj1NXo7IzJ5rHk9RTyQF2BB9apRsS3cW2iiVMACgRgOAOmadDCx9varEqLGmSeaokfDCIyHJ5pZbhX4zioFuCYwCarSZkkG3IFDVxobcG4Zwi5K1ZhjSKEBgC3rSAtEwySR6VOE8xC3SkAiR4G5sVWmZpJCFqSaYhAq84plvkncRzQIfEpQgY5PWrQBH0pEXPJHNK5O35aTY0L8wYAdDSmPYm7PJp1qpKZfr70SKWfgcCpuBAM7uelKQM5qYpn7wxUDZ3FfyoQAMhtx6VLJMqRHDdelMAwmH6GqkgBfaGyBTtcLj0VpDuY5HarAGRgDPrTIxhcVYsxtl3lcrnkVqlYm5JaWrlw0Zwx5ArdtLR5SPOXDjv61LYafBcqJ4JNhH8JGP51faR4wFYAlT2NFykge8FpAUeIgY4JFeb+I9TE96cdAcV3/AIg1W3bSyuMyAYIIxj6V5ddDzZDJjvUstE8MHmRiRWHI6E0jAgY9OtQxKcAg4qUkhTmhDaKec3AB6A1PdgGMCq8QLz/SpbtuAKZDCEYjNS2QJfdUS8QVa08ZXNMll3zDswaSKTbmkIwpp9rGsjENWkTJg0+0ZzVC7AmByeta0lvEAQoBNZl0gjJAx+FU9gRnm2KgkGlIyuKsB1K8nmoCME85rNlLczZBiU1NGeRUc4xJQhJFZGhfQKy4YZqIwgPxxmlhOVHrU/kmToah7lpkIgc8Z4Jpk0DKvBqeSOVBySBVR5ZMkEnFCYMi8picliavWCETBWYgE8GqoZlHrVu1LFgdp49BWiIZ00OlLcQhgxPfBq9Dp8MKFZGAHUAEVQsRfvbDyPMOfQVGsGoC7BuEOM9DmmnqSzYi0yWdj5QyB0zxU40K7PYfnT01KS3iARQuB2po124H8R5rS4IBod0DyB+dSroMuAzMv5imDWZW6uaUagGHzOT+FFxj20pI/vEfgc002kKDkZ/ConvvTJpovHOcLTuMk8mIH5U/SniFOygVAbm4I4GPxphacnJbB+tAi6IgQAQAKztalW1smwwBIPQ08ifIPmE4PTNZOtafdTReYjbx3BNIDjpnMjljTIxls1LPFJE7JIhBBqOM4pLclkwGcCmkYo3jFBfNWSOUDNTp2qsp5qdDwKpEsfccRjFUByw96uynKYqiWCtnsKl7jRMkec04IKjSdSAQcU7eCeDRcZOijpmp1jBwSRxVNQWOM1OsTAYLVSJZaCqcdKJipj2+1VhG6nhjinOSUwTyKUtgiVZODxUJFSsMk0wisjUjxQadikIoAjIyRUZFSsDkUwmkCIyKYRg5qUikI6ZpjNi2gVrVWGOgrKuTiYr6VoW8hW2G09ulZl0SZyaTEiPNITRSUhhmlB5pKUCmBKp4pTzTAOlONJgRN1pKU0CgBcUzvUpORUdACipQMVEDip41ycGgB69KDTjFxlajJw2CKTBC0oANNyKCcCkMCMUzNKWzxTQaAF69KCOKFbFLkGgBhpQaG6Ui9aALZ244PNNWPdksfpUbZVgetPEmeKokaUANODlV20vFNbvTbAbjJpCccUgcg4NBIJoQCHJOaAfSgnNJVMQ/caQnjFJRUoYZ4NN6ijvRTuxCgU8GmA0opXGIx5ozxSN1ozTJYuacnXFMBp6DB3dcUAO+vapI/vCot4OSRUsPzOMdqlos0bVQH3Nwa66waHUNPMDkbwODXJwoGYBjgE4raitmtXjkgkIBHPaspMpFO6ge2nMTcnPB9qijRiwHautk0mHU7TzYmBnUZA9a5q5huLSYpLGYyD3BrG9ityXyo0gLFsHHArGnffn0FXppCUJI7VnSn5DjvVR1Y3sUiCWx3zVyDTfM5ZsA1XQDdmrBmYAAGukxe5BqVqlpGCpyT1rPBJq7du0iEMc1TApoTLdlCsjBj2rWEHlxbjwD0rN09hHyRnHSrsl4ShDdB0FMAYiJMnk9hVBiXctIeTSGZncknr0HpTmORz1NVYLjSeQoGc0NE4XcBxT7dCXyRxV4KMYxxSFcxiOSe/pSA7a0Lm0XaXXr6VnYOcGqurCJwwZcd6Cnf8KhBIqdZFKHPUVDQ0yIgZ4qzaSywuGjJ4NQYy/A4Jq5DGY0J6ZqGUjoIdTFzbhWPzAYqQXQ2Y5444rnoCVlBzgE10dkIDFhgGOOtZNGiZVR3kl2kkD0qaeZ9vlKOB3qHdifcwwQcYq5vQxE7RkjrUjM+3GJ1HqajvpjHckqMlTxUwG1wR2NLJCrX6FsEMe9NMGbNlaG7sFJJyQCc1YuSYbMIpyQMVOGjtrEFWGQOgNU7c/a8BuhPNQ9wRkW0STTmSWQqQeART7tht2pzg/nVnVxDHKqxxKCBgkdzVK3RpGyMDPrWkNgkW7CS1aMxvlZO3FOmSLYcRncO5HWpBp8QUMwBbOc1PqLvFax712qOQB1NKTewkPWSKSxURkAlcMDxXO3WjQxuWibOTnArVhjSaEyoo9wetV4VDlmK9DjB7VCTuD2LVlaFYEHmZI5AJq+byYRGGdBkjAyaykt5RIJRMVI5AHar8jvdojSHEiHk56iiUeoJjIw0Ll2Gc8jNTWuozQ3BM6hoScAZ6VLqA/dp5agjA6dqpAADk9uhq0k1qJuzLtzp8d3KJYGGeuBVeS3uoWw8WEH8Q5qOw1GC2u3RiRk4BI4Bq/JrXH2cMJATjk0k0mVuinHG0jDylJI9RirMV20U5WYCMkVbgu7ePCECMEckdqz9XhgviBDMPMXoeOaG77EpWHSNEAZPMBB/Sqz31uGKM3B4471mPDdQZjdMD0z1q8NKtDpf2kyETn+DHSm3dWC2tyG6ADAqcoeg9Ky9QtJLJlnjOFcZwK0tPs7q5jkYsMR+p61R1S4MypGOqcEUo6DYy01ETHyp52UHgCpJCbOYEEvHJ3FNi0y3urQHAEvPNMBeyYQXGHjbhST0reKRm2X5n8y13qcEDINZtvNcFy7nd2wTVm9mihtRDASxI5wKZb22xQwk+c8kGqaQIrSS3dtP5zLsB757VbhvJL4gBTI/pTrpZZlAnOUUdKo298bC5MsCEHtxxWbsUmXhciOYxXCY56AZxSssJlVYztQ9SRiiOUXhMsgBdjkmoL1GCgqcAdcVBRpyWkMNkZAQSRxWXJdPChducdAakhmJTBfKjoDWhDHpl3HtvSVA6YGc1LBHPWuqv8AbQ8o4Y9PSt4ahKq7xJgD0NY2p2tpDODbn5OxIxVJroqDGGJyKaVwuWtc146ghgaIZHBYGotFu1jPlycrnpWWVySe561JC5hlDDsa1SEzubTypZg20BAMkVLcLEj+bEeD1FZOn3plhCrwcdfWrxt5IU3SnAfkAGk9BItiMFRzknkVaSRY4wjrnmqFlIQxjk6r0zU5y7t6HpU2ugLHnOjZilKD1Famg6raWksxvL+QRnnoMmsZUIjK9vWsjUIi0wgjAZz2JxispItM6DW70eJFaDT4VEaHIcnBP4VzR0W4MbGR1wpx1GTUkGoT6WxijiLOQQcZwM/SqstzO0hLEknoKlKw9ylJaYmMatkr1xVSWMhiATkd60EkMcrKw5PINQyBSSQOTWqEV4ZHjHzEkYxirVpeFLgEkkehquUHGeooC7FyOKYXNn7XaiXdIMhuCPSp7Q3STn7IQ0WflBOMViRhHX5utWLZpIgPLmKEnoKbZJqTfbI7gPdKXXOSAcitOXxI0sEa2doFKDBwDzWSmo3ccWZDn1BPWrli7m0e5VkjYE4GRnFQykLFd3rmSVoGEh5DEHH506DTodRjaTULkqQMgcHmpI9enntDbznCEdKyr2ReinI9ahooJ7u00dZFijMkg6Ej9a5a7uJLudpZSSSc4Pat3iUYYZ471TOmxySlieM9K0iiWZA46nNSw27SuFUHmtBdPiEhHUdqtxwrCPlAzWl7IgZa2wt0CsecZpJXXnaadMxI5PHrVN5lHyrkk9ahu47DyeKTOOccU8oAoJPWltkE0hU8AUDBIi8Zlx3qWPJwBkn0FLKRGdq8jpir8Nstjbm4cZdhkA0NgFtZKUeSTgAZBNZ4O5i3bJqy9zLNEUAIB7Y7VVA2qRSGNkNVZAZHCDueamkbHNJYqZbgnGQKdhMuACG3Ea9QPzp8Fzi4togMbSDTZFkWVQIyTnpTgok1QELjb296BHUXM01xOsatlcDJz0rjfElyJLsQRE5U/NjvXbQpHDZkM481hnr0ri7u08zUZZCwyDgZPWsepa2M6C2+YAg81fe0ZVDKMJ3NPVQjYIyasM0iwZY/u89K2b0IsRxoqABeh71Yi2hwJDhc8moVjYxiRSPL9M09SJUKseKlstIvzQ2giDWrbpCOc8VRDS2zHcCc96jGFYCFsEelSl5ZEKsoOfegbNWxkUxidVAYd6n1GY3MKhc+YT2qlpltMEIdsA8gA1Nc3cdm6BuSD3qbCRn3elTEBpTjjOc1mzwxQoQWJbtW3qmsRXcG2PIOPSqNjp7agpZh0HemlYGY8cTyPtUZ9qsSW5hwHGGI6VOT/ZF4VZc5OBxTmBunEpyc9KsRWjtGZw5zsroLCM+SVjyOOuKqW0LBghUAH1rWtpIrQYfBFFwMG806VLwSFc5PJFaNp5sS4CnA9RitESw3cxKAYFW5ntobUtIoyBxUsRTXVIkAEu5D3IGazNS1GOUFYpyxPYjFYt7qshuHVW3ITwD2pbG1E7liCufSqirjbsRpZLI5zyetaVpaCNcBRkUkcJhuDH1HY1dQY6VskQ2RxysrFMVKkJPOM1NDCrZyOT3pGYxsVB4HBoYh8IWMHd1qjeTncR2BqxJIApwcmqQjeeRkYdehpAJG7SKAq8etXY9sa9Mmm20AtQVZsjtUyxE5kPSgBiRhzuYUk0xRCF6UrXAJ2jjFVWDSOVxx60WAYrFm+XJrRtYSq5bv2qG0hCtk/SrxIUZpMY1sICT0qOI73x2oLGTICkj6UIvl81IE8mSQq8GpVDKoBXj1qKMB8MTgnjNWNrxrkncn1qWAx1BHPWqxtzv3dqeZmLcA1IG2plj1oTGU7twkYU8k1XghUDcp681LIn2mUsvIBp4hCDNaxRLHwrvcLjI9K6Gx06GSHbGfnI5U8Vi6eCZQy+tdnpVrb3MeZGMM45DAdfzqxJXZTGlXdsnmxr+7HUZ6U6O4iP8ArHI9Mitx7h0iNu2CcY3A5JFYerR20VuzvlH9QOD+NS2a2sjkvEVyZp3jR8qOhrCfiPBHHerbkyeY3Xk1Tf5lYVIdRiFQeDkUk5xGSPSmRja9F237vHqKoCO05yT3pLsMXAAp9qNqCmyEtMFFBD3BuIAParelZKfN61WlGEAq5YDCUxM0GUbTiorYkuR6UrH5aZbcSGtImTLLIW71n3cZ2kZrSJIHAqhOCB8x602CMswtknNNXIfB5q6UzyDVOQ7JgAM1DGtypdjD5xUadKnvF5z6ioF+6KyNS3CDgEVeikEYyRn2qjCcL9KmEwAxjBqJDiSXM/mMQMgVTKZ5xVgSAn5gMU7CHnipTKKxTA+7V2z1BYE2GANz1J5FRgDpVyx0K51AeZBtwOcEgVomSzVsfE95ZQk28YwR0zRH4mv765WOWInccZGTii90iPT7By0o8wDoMVe8Dz2Nw5guUHnIcgkdapEM14tOguUCyTlHI6EAA/nUd3of2Qb2IKDkEc8Vqa7/AGXcwbSPJmjHDgZzXJR+KZQrWl2+5V4BJzkUXBI0o4oWPygU4wRg8KKo6NcR3M5UZIBz0rc2RjOEJP0rRPQaRR8pO2fypRGOy/pVvA6CLn6GnrHI3RMU7lWKgiJ7U4WxI61dFtI3XIqRbLOMk5+lHMFiiLMfxPig20QXl8jpWounxHlgT74qZbC0xgxkn1INDYWOI8Q6PBNbGSNcOOSQK4SRSkpU8YOK9wvrG1lsnVYQCB6H0rx3Xrf7NqTqFwCeKm+pDVikFB6mlwB0qIGng1omSSKBmpk4qAHmplPAqkSx7jK1nTAbsZ4rQJypFQG1Myb+4NTIEVEWpFBwcUKAGKnjFPAIFJFNDoydwGe9W49+eTkVAoA+pq1F90CrREiQIzgYOKZImKnjxTZhnmiYRKRGTSMvFTFaaRWJoiuVoK8VKRSGgCArTDGoNWCKhIHWgaG4X0qORc9BUp4pnegZbtGUQAN1qldoDMSOlSAnpSSHPNJiKhU0mOKlPU00ipGR4pyjOaCKfFGXOB1FUgADilIOKl8pgORTGGBSAgbrSUppKAFBpKWkoAcFzU0ZwaZGeMU48GmBYRwahkHzFqATTGJNSwAnFMLE9TSE0gOaQC59KM4oFJQMMmnAkUzNLmgQ/ORQODxTM05RTGTtyKaODS59qCcdqpIkUmlXmoic1LD1Ap2FcbJGQcgVHyOtXmjBFVnjw2aXUZEaTNOPBppFVe4h3akpAeKCTniiwxTSdaME0oGKTAQCnZoxRigYbN2abtPPtV+0kt44yJVBJqvLsMpMYwKGSJDaPLyGAHuatW9j5uQpHB5qsGZVJBxipIp2Rcq2D7UPYBLi0MbEYwBTrSMjLelD3DynDHNWbZBtGO9Q2UkXbcBgARwT1rS3vHGFfp2rPtJVAKkYI6VdtpI5XMUzgA9D6Vi9Sy5p97dWlwrRvwT0zXX3enp4j09WmCpMAASDnJrjwtraEGWYkDoBzU8fiGSJgltnYRjHSsZpjW5n6tYLpk5gzv75rBu5FzhRgGtnVLkzDc7ZZuSfSsC4bMgHYVrTQSGg4GaeCTUWaeDnFdJkRzj5TVQmtuTTd9iJlbJIziscAbiCMEGhAya3cBcelI8m9sA9KYmN3oKeXjHReapIkAcHmpByQKgV8tyOtWIwB15p3EW4VAX61YGBVHzjHjHIqU3OV+UVDZSJ5CNuM1nzRpyQOTUhdnPJpjA0ICmVOcYp2CDipSO+Oabgk8dRVXCxNaxk8sKtEHbii2G2PJHLVYWHI3etZSZaRWMfHpVuzlkgUsMlQeRTfLIYbhwauNEscXHfrWTZaRI7JNtkXj1FTFjIAqDAAqk4BQNGSGHUetSWt4kZw5I9eKFYGTyQsIiR1FRsA6K2elTyzRyxZjbk9sVWiG9Hjzgg5FLqHQtWzNNOsRYkEc+1b8kEVpaIyEFm6+1YOlyRLMRJw+eD7VoXMjSABWOAeKTQIjurb7SDIvUdRWcxKkEcEVvRx+XEkhBweCKz760IcyxrlTzgU4SsJq5LZTCQqzEkJyaW7n+0z5YZQcAVU0+YCVo9uMjpU0jMrnbEePQGqVmxPYjmkNuoeJcY6gdxUqhTEGxjPNLGymIvMCM8AEcmozDcSQFUT5e3tQ7X0EvMkAUfex7c1JIQtsVwCTypB5zWZJDOjCN2OfQc4qwhjiAeZyQPaiTugSadyxaXyQDF2XzjuOBUVxOlxMGiBC55JHWtYNZ3diJzGsqYxzwR+FU7GGO6kkkwFROiis1fYtpWHW1lDeMFlhBHfPWjVNAtbFRPG7IM4wB0qMyzR3ReJiMHitg3kWpaZJFcACULgZPWqlFpXEmr2OauY2jg3eYWUjIJqnbSKTkMQwORWtMEk0oRDBZeOOayYbR/M2qpBJwDVQtbUH5Gzpokv7gNcMCkZ6k9adewiS4dLUcHj2FRzRm0iEELknHzEUWNw4jZcYY8ZrNu7GloUYTPYTOjSEhgRgciooYLQRebcSnfnJBFT3HmBmUICScbieRUMlnbWzB52L45OaE7ARXeoQW2WtEAQDAB4yfWsM3c17eKGYgA9PSjU7tbm4/dDy414UDvVe1kWO4Dt0B5raLJaOntIQxAWEYHViKSWx867MsEhUjrTjqjPZBYABkckVFBIxg3q2DnJxQ5MEgkhuA4EpJTpk96W5tI44A5UYPetLULyCTQ444wDMDk+vWsqR5by2CnIIHSs73GkZ8bzx3ARMlT39KuSBjGSTnjmiIMtucRENnqQRQGIQqepoYyIKjRBkGGB5FOMwjADDj1ohdYZgs4xGe+Kj1ARyyj7OSYz6jFFgKOoSPNINpIAqOOEAZbknuasugVgOopsy/JkHBFWtCSpNEBypzUByfwqwwIUsByagJKnBHJqkJmppVyY1AU8g81vxTXF2QTyqDgE1x0EjJKCuQO9dHY3chgCxnBpMEaoJuf3inEg6+9XoNvkk9WFYEc0kEpLZBPWtK1MhBeJsk9Qaa2Bo0ozuQ5GKw72YQ3olHUdTWxbtLIS0gx7CsTVVVJyM9T0rKe44mhp0kZmGSCGHJP8qzNc2x6kDb4CY4A7VCJTbplOCelMjdWBeU72PrU2LI5pvOA+XD9yO9QNkcD86syOgTaoAqszhUKnn0qhDduTnNRTkhlC80sZYkgnOelTC35DdSapIGMjPyjIwRWra6TdXlk91AMiLkj1rMk2KpBPPQCtzTfEDaVpMsIXJccAd6BFSEfa03E5wcEVPHp7uC0L4IHIJxWVZTPASO7nJFXvtTSH5HKcc471LRSGyTbWIzyOKij8y5mESAndTJA0jkLya39E04pbPdEcqpPNFrCuZF5bNZyBN2SRyPSoGYgZHU09pJLu9bALMxOKutpUkDI90NiHk5oTBmdHG6vvYcGpZDgcVNdyRvOVh+4o4xVWRufwouBTuZ2LCNOS3arkeniKzErLmQ859KzLbMuqY98V1csZNocDIAxTeiBanOyk4wKfAVjXavLn0qCWTyywP3s4xViwj8tRcSjntmmtUJmtp2mR5FxdkZPIWrlzbi6nVGG1FGQB3rOtbxrrUY1J+Udq2J7uO3ck4LDkCobHEpOkccbyyqFxwox1rDmlCsQepNaV/eNfEvjAXt2rFusDEnXFOOoMbcSYAweTVzTFZId2MN1FZ8aNcTpxxXQ20UEcILN869BVvQRYjuVERaQBZMcGqdqkiu8jRmSRznIGcVMtqbuYSSsAg5xV6HUI9NIWA+YCMYPapuOw+LTZXtjdT3W3A+6SM4+lc5d4NyWGSCeD61t3MYuFe6nl2M2SEBzWdawvcjasZOOhqHuNFZZxH8rJknue1aWl2jX0m1v9WOcHoaedKjjh824IB9KSK4W3A8pSB7VVxsl1bT2tEBRcRjqB0qi9sVtPOTBGORmtlb7+0ALeUZAGMmo7q0jhULGuFPX0qbgc4hbIK8Gl+0PG/Jq7IkFsDtIJJzisplbzTI4IBPApoZppq7wkbCarXl0b9zIxww6D1qBYTIjSccc1Y0q2ivpNkjbCDwadhXIrVGklVeCSa6+0hS1iRQcMRyKxptPTTpBKpyR6Vt2klpcxiQsDIBkA0MRgeIwquMrg5zVvw6baRAkwAJ6E1H4kQzDzDggH1pulW0M1kCrgOeB6ihbCZsSaakkjbSGTPY8j8KrXOmIJVBmcDGMYqqftumEyi4K9x0qpJ4pmD4njDn1zUpO4M2pBp+mhWjkIJ65GM1karqP21fLt2x71i6hqJ1OQbOAD0BqewtGwGzj1zW3KTcbDp6nLkZf3rStQY0CkYI70sxAcY4FTQRGQgdzVrQTYm0M2R17VPbRtuO7jFSC38skY6d6YZsNg9KdxFxvLiTIPJrPnZQxIPBpZpQEJBzVSNjcHngUMA3tJOFTkCr0iiKEEdT6VFAq25ORkmrSR5bc54PIBpCIEDOcvwKdJcbU2DgetFzMD8iDgd6rxgyHD8DvTQxhIL8AEetXY0DoNoxVWSMBgidO1W4TsGF60mwRKgULz1prNufHYUr7gOOc06GFQMtyTSGTQvHHHjGfemEh3JA4pwgVunSpY4xt2jtUsBPLWRRtGPaomkkj+UsSPSnCTyZMEkfhSuBNyOtSMIgrNnbVa+3gbUGamWRrdearJM0l0CxBH1pxQhLUMq8jB7ipXYP8qjBqWQA/MBjjtUUS7pgCDj1ArZIGaOmxeWF8xO/XFdNDMnkhdobA6nrWVbArGoOCAO5q4vlghozgjqKTZcUWY5cNhice9c74n1QyRm13Ejpk+lbd7ejyCxjAIHJ9a8/1e7MtyW3E4OMVJTdkV95jiKjmoISxLAgZPrSicIASOKkD27rvGQfpS6kpXIB8shBqtdOS4XtVqQAtvFUmYSXAX3qgLK4jgB9BUFufOn3ehqxMNtuKrWKneW7UySxcAAD1zVyyH7uqNzJlwvetGxUCMZpolk7Ahc1HCcPxU0xwhxUVou58mtYmMidpXCkKKz7qVjk46VrMgCkYrMvYmUZA6npRIqOxmm6bcQAaFbc2SOalWNRyw5pHUA5AqGtBdStdAlc+lVF4GKvTjMZqkOtZGy2LFuQTirRgBAOaoqccipVuHwAe1JoaJjCMcGgxjH3sVAZif4qiklYkYY1NirlosF43Zq7Y31xB/qJSh9qy4gTyxqZWAOB1ppWJZZvr64mbE0hOPerWnXkVmROpxIOuO9Zsiswyan0yxjupissu0DpmmiWa2o+KDeQFdmD681zUk5aQsec9K2LvQpYmxHIHXHJyKhstFluLgKycKetWlcVzqvBOnyyW/mhgA3OCcV15tJhxlAPqKyNNjisbcRopBAGRjirguSxHBxVWKRdFqw5aUAD0IoAiT70hJqoJCTkqMfWnCQD/AJZg/jQWi4s0C9WP5VIL20B5BP0FURNkY8hcfWneZhf9WB9KSGzRXU7dfuofyNPGpQn+Ej8KyjKAKaZvQ1VibmtJe25hcYzkeleP+NI1GpFl6GvSg+a8+8ZRf6QG96mxDZyQFKDg0EYNAFWjMeDU0bZGKg7VJEwGSe361SEyfOQfpV2xti8WTyCKpgg8CtGy3quFHGKGCMnVIfJmLKMAmoIZMrhutaepxswLEZx0rK4HSs09S+hZXOQatRHOMVQjY9SeKtwyA4HStomci7GOcUTcL9KIiCRntRc8pRLYS3KxNRE080xqxNRpNNJpSM0bc0ARsTUZJzU/lnrUboKBohJppzmpdoppUUhjQeaG6UUADvQBCaQinvjtTSKQDcVYsx89Q4qW2OHpoTNExgrnFULlAv41pB8oMelZ91zkmkwRSYUmKeTTKBhRSmkoAchwaeTkCoh1p4NMQ8GkagGkNSxjCKb0pxpMCgABpM0vakoAKUDgUlSADFADAMmpAMCkAp9AIXdTSafjPY0nlk9q0RLGVNCRvFMEZ9KeiMpyBTZJbOCKjZNwOKZmQ9BQPOOOcCpY7kckJAzUWMVOwcjkk4qE9aVyhhGKUc0h60oqm9AHdKKQUuahsYdKKTNITVRQmBJzgGnr0HrUS9alXinIEP6jFRAlTjtmpM0xxlvaktQY9SS3NaVopkTg4wKzE5NatnxEB+tZzVikStazMnmIenXmq4fc2MkEVp2yShyFbKtRcadECZAwDdSKxuWVIyzYDnJ96mLeUOuAfSo1HP0qz5azRbAMt2pNXEijJJ5hwCcCq0vlg8rk1pyabNbQ+bMNpPQVnSYDnitI6CkQEjFIpyRUpC46CoxjcMVsQdDpiLJZlWPJHArA1DTpYJ2lByhOcVuabn7Op5B5xVg2KXIdXbkjgVlezKSujkYxluepp8sWTuUduanubJ7S7KMMDPFBABPvWsZXJasUTkH6U5HIIBPAqaaDOWXr3qqcg4q9yWXlAYDHINMB2tjHFQRSlG68VPkMc+tS0CJd6hc96bknpTMUqjAoKFIB60+GIEgkUscZcg44q0ECgDFQ5WKSJUiAAz0qcjCqQMA9KjjBYDPQCpgBIoXOAvSsm7lJCyISmcc9qdHiSHbjnHNT+XiIH2qvG3lzkDkMfyrNsoWExg4lOMdqnlghnQGFMkDnjrUV9bJIqyA/UVFHqRs12RrkmhMQ9VBYlYyjDjBBAP40BXDeagztPzD2pxlv7tMrsA6j5hmmW9w1pPi4AIcYIBzTYDnwHVx0PQ1LaX1x/aIgdd0Z6HNQTkwyeWOYm5X2pi3FxasDtB7g0+gHV3sxjswIgDnr7Vl/bZTGQBk9MVCLyS5gBVue4zUkflCMsCQw61FhhDAIW8ySU+Y3QelasVpNNbGWO4KMBntzWWtzbupZoQWA4JzUtre3c6skagKB0B7VVmJEKGe5vis7FxHzn1q2byWJiF6Cq1tdGyllMsDHd3AJqGS/QsSI3APbaauLVtRNF20P2m7d29Oa5/WLqSHUmjRsxr71q6bexq0u4FGzwCMZFUNUsFvpzLBkZ64FTbUfQ0NOu1+wmWAAhh86E8fWrVnc23lna5RnHYVlWtmltabIt5cjBIGai+xXwyTCcDoeaE0mHQ3GjZD8zZ9wetVLuYRqQw28du9VbdNRd1QhgDwCegrW/sxIyGv5S5xkAYIqpzTViFF3uY1pJeR7tkZKE5GeBWnaOwPmykAnhRnpViMtd3At4ABGOPb61LqelRW1sZFYtJjOcdKzuWkV5AHV9hAHUsTiq099HaQIkBDyk8kd6oywnULbEV6Yiv3lBAz+dUUK2aF3bJTgE96SQ2bkYd0M904iUDOM9a5jWdV+1zlIzhQcZqvqGp3F8+DIQnpmqYGDVpCQ4fdApDS0h6VogZs6PcwgBJenQ1dkEcJPlP8AIawbSN5HG0E881sR2qzMIi20gcg1MkJCwsvm7t2QOoq0LqNJQ4HA5x61QjiWG4dS2QD+dSSJmQFRxUWGaE2qwXLAiMRkDGB3qhLDIG88H5AaSaOOTGOCKiFxKkbQNkgdKY0OnkS5QKeoqMYQBRUSkEnjBzT2G2mhMbOx29PxqPBaMk9RUjFWGCaYARkdqoRAZAFIA696rGNi2WORV3CgHIyDVd1wxOeD2qkJhGgyNvTvVy1kkjkHJAzxVe3jOQx6HtWoLRpLbeFIx0JHFJuwi+GW9hC4+cDr60W101s+GBB6fSs+3uTbSBe6nkjuK0VEd/ICpAz1ppjsXbTU1muGjY8rWbrDhrgFeoOTTzpz2khkDA5681BejcqyDkgc1EtQWhUZ2fG7t0phJB4PFSJhsluKgkkAJUHmpLFkkAGAearuCxyDUG4ib5s9aupGpUEN15xTFcbBGxbpUlzciFQo5YjgU8ERIT0qnaj7TqIduQp6GmgY+O0mJ8+UED3rS0i0e8eSdlzHGM8+1XtQkgvtOisrRcTAgyNjH61YsDHaWhsxnL8MQOlDdgsYkFrLe35EC5GTn0Aq1qunjTXjCsGYjJA7Vba6Gih44Bl3HDe1ZMs0szGSVixPr2pJhYk06UNcBcZZuBXoOn6PM+lCDlRIOT9a860kZ1iMds/1r1e71Sa3sobS1i3SSKBnnj3qZuyBbnAxY0TU5lKCRozgZ7VDrGsXGquEIIA7CtTUrFlaRic3SDL++fesvT4DI7XN0oRFOcHvUxd0VYz0URjaRyKiuGAUk8VauZUkuGdBgE5FZV9cAgqOtaJEsj04g6ju966m5mMdsRnAIrm9GhAm81ugHWrmp3bT/u4/uDv60MSepQhT7TqIDDjPNbF/EIYARxGBgfWqllD5eZSMYHFPuJHnQoc4J4Bo2Gx/h6L989zLnA6VdeNruR52OApyAe9S2cccFokbAcjJqG7uoiuITgdCBUsERXcMUcSLE+Xbkj0rNu4iVCgHFW1CmbzMcmrTrELfkgtTWgFG0tBEoLdSM1YdcHOcmmsWYDJ4FOiKiTc4yPSm2CJVnfZtyQtRhItxdWwR2p8syyfKq4FROiIgOTn0qLjFG6dwpY4rWsphax7ABz3rFV+MrxTllbHzMaEhtGrqYa6iURnJ9RSw2gt7YGZsnHTrVK31hbNCrRh8nqahm1xnB+XGegp2ESy3awTExHB9Kmk1g3Nv5bpkgdRzmsQl55DIx69atoWRcKeO9OwxLeBrm4znkHODS6mhAHy4x6Vpx26fZhJBxJjn3oWwe7U+YCp9D0oWgmzFtkaRcZwvetO2tEOPKxkepxU8WjsoZkzgdcd6jEBL4UGF16EDrRcnUvmxYRh5GJB4IxwKy9QhmtLgNajAI5APWtCK9u7FT9qCzw+7c/kKo3OsW8jb41wwPC44xStcoq3VzObYrKpAPUms2G8a0cbHIwcireoakb1AjAAD0NY1yMEAdRVqImbk+uC+h8mQc9AappGhBUrkk96qWMRkYHBJFblvZiYbm4I7VdkiWyCPR4SnmRHa45xjrVuMhUAIwad0YFRyODUyxmRslcU2K4wRmXoKtwAwYJ7UBRDzUclwHkAXp3poRcNwJEJU9B0rOmkCscdTQ7+S2VOM1EIZJZtx4XvSAFkMjhQuQeuanMIhAwOfSlWOMD5ByKmjjZ+X7VQBDC0jhpOFqS7lUDCHjpSTTLt2DGRVWFGnmwc7R1piCAGWT5uAKnnQK21aa+IJCF6d6ep3NnGam9gESLA560+NlRiG606omjMjYXFD1KLCHcxINShlAwahRDGvNJGxZzu7VLQF2NgF4FPQjOSKYhGzHpT1Gfek9gGsUkbbIv0NMMLW7blORUhUliCvSmTSCMAFscd6gop3codSo4NSabawyqd7YbscVAyhzu4NKEKAMrYwa2iiS1IBHJ5LHK5xn2rUtltLZAJAJEYcZ7Vl2Ya5cZQuAcE4zitM2ijABwKq40rlpoMANE2YzyB6VZjhdU8wLvHcjkii3tmjUGI5TuKvWt01m5aNcLjlT0NSzRGDrWoRx2ZUDk55Iwc1xabZJS0nIJzzXS+Mru2u5UNvEsT/AMYXua5KYlAADjvQyW7sW8AVwEAIpigY9KlZMxg9ajHApDWwjMQpAqlCM3YB9auSHCmqdplrgj0NMTL10QItpqGyHynilvGwmKfYp+63UyCvMc3IX3rYhG2MY9KxnH+mD61uxIPKH0poTGyNlCKltAFbioZBinwNgjNaxMZbl45zwRVW6h8wFi3IqTcScjP5VFOGKEjJAoauNGZJGd5XPAqN12+9EjSGY5UgZ4pCWPBFS9g6kUgyhFUCcNitF+hrPkGJKxZtHYcDkU+IAnmm4wlLCeaBkj22OV5qsQwPTkGrwfC1AxBOStSURK79KmjBznBJ+lIoUnGMVMsohHBp3Exj3W1irDBpYZgW4BJ9qjk2zOXPWp7Q7GyqimiGaEeoSIoRY2Oe5BrqNEjd4xKzAEjoTWLbSySKI32gcAHNayeRaRBvtecj7oxVxEdAASOGGKdjjmSsOG6kk5TO3PU1ODMcknH41dho1gv+2MU8KuOXH51jBpQQC5x6VKgc9STSsUmauEHJcfnUUk0Y4zVMLnGST+FO8tD1U/lQhtkpmTqDmlWQegqIRr2Q/lUyxj/nm35Gq0JaHiSuO8YRgruxyK7FYyeBExP0Nc74rtyYGYxEED0NSyUeeEd6TtUj8Ej0NMPShCaEzT0x19KjpwPPFUSWoSCwrctABAAe9c/CeRW7bZMSmnuJC3SqYyAASK5uZPLmI/GujcE5OetYt/CUkLdaze5ZWTFWoyBg+lUweKkjkPrWidiWjUhPIqS4+5iqMM21hzmrnmBlyeapu6JWjKpBphBqwcelRkA1iWQ0tOK80YoAaSfWoiKmKimMtAyIimMDUpFNIoGQkUu3Ip2BmngDFAFcrim471MwpmO1AxmKdHw2aMU5BhqALsZ+UfSq90MrT1bgCmyjIpNAUCDmm44qZhimYpAMoxTsUYoAaBTgKTFOAoEKKDSgUhGKQIYTTSc0402gYo6UlGaKAE75qQcgc0ylU80ASqvFKBQDwKdmkA6OQlwGFTjBHFQRgZ96mHHArS4mLgUdDRmjvTIFycUmaKKAAnINVmGGPpVjNVn+8akpEbUClamg4qugxwzil5NIJAO2aTfk0kguO6DNNPJpwORRiqSsJsao71IOKaBgUtRJ3GhQaDkg0DrSgZ4oTGwhwTz0rXtVJQAdKy4Y8ygY71sRfuwBUVGCNLTBiYJngnFS6xo8sUolD5iboc9Kz1MkcgkBwB0regvrfUrE21xLsZRwfWsWWjB8jy15OeOtPtm8uUSAZIOcUSKROYlJYA4zjip5bm0063JOHlI44pJjDW9XfUVRFjEYQdeeawmzuJPWrE00lw24kAdgDUDg5rWKJZGTxUak7xUrDAqHv71qiDqNL2PZrkDIzV+1txMzMp+ZDxWXpDA2oA61dgne2csvQ9RWMkWip4mjiWFW4801zsLhxtYEEdTXS31sb6ZXZc+vem3OhRSQF7c4IHTGKIysDVznTkdelV5YQckdTVplAl8qQ/MKHjEa5zmtlLqRYz0jJbkdKnUkHGOKlSMM3TipWiUrgDmk5AkQA8VJFH5hyaakZ37TV6GIAAAUnLQdhY4wFAAp7xnGR2qdI8CnOo2EYrBs0SGW4BXBPNSFcAHuDUEQ2yE54FXmiMybo+w5ppg0W7SMTptboBWdfReS+5D0NPtpp1uBt/1Y4PNT6pCyqsyjKkZNZvcERwq1zAQMnAyaoSw4yNvzVoaLOqzlGIAbsasanEtpIJwuTnkdjT6jMOG7+zPgx5PvniiabzHDkc9QPStS6u9JuLfeIQs2OwPWsM7mckAAE8D0qhNEqXshYrIMr2z2q7DcrImyXHHQ1VjsBKh3SbW9Kje2mhyXPA6EHrTAtOXt5N8QJU9QOlXbW8G4F0GPrWZBePCCGwV9DUsZjmOVOD6VSQM1nmty5AOAegqW2W4hbzYhlD3zWK+CwznINalpfOLfyc5UdabSsK5oXNxdAKwAKH0NVpjO6hgCD64p0t/CLYIoOR7Vb0/U7e4ha3lAyeATxisrWHe5nxWguJgbgoB1zkZNa8K2FqxiyrBh1NVhpdjDMJHmBDHJGRV4ado98mxJEV/UEZ/nUtsB0ckEJJhSMk+pxSTagApErAeyHNRN4dto1Cm4JA5yMU6JtDtJBCWV5O5NRdsqxVm1dbhVtYIzkdGIIp9xZObYPLOTIRwg5BNQatPbo4aBxgcgA1mPq10CCspJB4ANWk2hbFkNNp5AChC3PWlm1i7kXyZckEYx6iqck9xfvm6fZjvntUNxcrAwCSecQMEntWigJsRrS2h+baCx5x6VlatvYK3QDjAqV55XkLFufrTJyXiIbmtFCxPMZYpSOaMbHIPTNKaVikJRjPFApelMpmjotxHb3JMv3TVq7lV9RLwsQh5qhYwpLneRjrVoRqjEAggelSyLik8knrViNiE+bnjioTGxjLgZA70kcpCAHmkMJHZWHvQDlgxHPeopJSZgTwBSrMpwF5qRiyD5gVFNMpJwV4A61ISRj3qCUsPu569qaEPEan5iMmkfcFO2pMEKB3pMECmDKz7lHTNRbWJGRVvBP1poUbuapMliwx5YIBzmtu7uB9hjtYl5AyT71n20LFwyjj1qWdmhYZByahsaRBGFjYs65IPNOk3xsstqcDqQKA6yKwbqe9NjJUFSeOxpJjLEd9JLKFkYnjnNR3cwOVXgVA0ecMpwR3qrcSsOKYySWfZGQOpqqDubcetSwRGXLHkClZFLEAc07CYkMQk5Iq3HCo+YDGKfbW6xxbmbJ9KR5NzhRwKAILtsQnFVtPk2uCOpOKnvvlgPoai0WMy3iKemeaaEzrYtMaKyEkBAcjLEnBpl5ILOzGANz85Bya2I7eRpAFX9yBg54FTWnhe3urg31w+LRDnB6GsZPUpbHM21jfahbmVoSI1Gd544rJLAuVXnBxXWeIfFaPGdM0xBHbr8pYcZArko1EYLGqjqJsm04bdXhK8nIzXqcCmR45N4UYxjPSvMfDg+1a4DtyARmu/vi8LKkBzK3AUUqi0BbmXqNydK1eSW7/eB+VPXiuW1PVX1G4MNuNsOcnFbXjdbnSBEboh5J0Axn7tcbZ3Ig5xkmimrobdi3cTLFGRnnFZqRtNMM85NPZZLiUnBOTxWhbWYiG5vvVtaxF7lgwxQWQVD856iq0UBkk2gcDqasCJncY5z1PpU7ItumxOS3U+9SykhXRY4V2kEDjFPFuZNrLGTxwAO9PWwbYrvJjPbNXodUgtIDEsYaQdDik2BUh069u28tRsGOpOKqzwQWNwbeQh5B1I5FXJtRvZ+BKVB6AGsiYSwXBadSST941FwRajt9yErzjqaRoojGcOfMB6Y4qCO5kQkRkgHtUkMZlcAZLHvQDEAOPm4NOC4HJAFXzYRQoWmk3EjoaqJZCdyQ2xM9D2p3GiN2WMZ6iq8kysox1FPu4zDwpymetViDtOBx60WKFaVgvHWozM5HPWnwxl3APeppbJlAbaRVpCbIo4XkGQSSewFN1C2aC3V2GGzwK6bSoYobUMyKzY5zWR4naObaseASeQO1SySrAAIAeuRk09WAkAJwCeaZawSbBH1HrV4aBdzYeIgjvyKYXNOxtpZCrRHKKeQau6leRqoRVwwGM0+wt7iyshGyqWx13VRuQsiksDvJ5JFQ9wNjRLmE2hM5AI5571j63rNsHYQquRxVDUy1raoySYBGCM1z4ke9k2Jyc9aEm2Mllu7m6lKo55OcdqpTTSo5ikGGHU1fWGSzcAjLHvVS+gmmlEioSe5FbKIrkEcmW4BJqcWNzcgtEvAq7p2jTSL5oAPrk1t2cJhJUgAjtVEtmdpVoACCMOBgg1aCSLKdo5HarE8QSbePlPXjvTYdz3O496dxDYYHkIOMMTyK0DH5SfNxQAIDvHU1FM7MhLHikIrTTHdjHHaqzOsb7iaJplI4OKbDAboYPQU0A7DXLAkYUdDU4mMalAOegNSnbbQbAMkDFLbW6yIJH4I9aQBBCxJLcDrUksmPlU8USXAUGNR171UZjuCqck96oCxDbG5Y7Scipow1ohXaCTTrR1tlJ65pJi0r5zgUN2EV+ZHLN3qVCA2B0pu3ApC4C8Dn2qGyrErnPyr1pViCLljg1HErABzxmpJJNxAPI9aEwJUJdeegoKj+HrTBIMBVHFWOAoI64oYiIl1GRTkuJAc9KDIW4AoAJ6jimBrWksFzEd3DgdaydTAkkKg8UeYIzwcVHPuBDnkGko6juV4wy4X0qXBApBg80gLs+FyR6CtEgubeh362GcoGV+oNX7iWGZy0ahVPYdqxIgDjAwelaNlG4kCTqQh744pNDizWsUkChhyo7VqSXNkLNzcRgMBwQM1XFpLDCJLch06kZrA8Q6j5duYwu1zwRUmytY5PU5RNqUpU5UMcVmXBzMFJ6VcjQuxY9Sap30JjfcDzQ2ZdSXzlSEqw7dqhRg3TpSqFeDKnJHUGmR5GRjvQhoZctsQmq9opGZVOMmprxgEwe9JZrtjx260wY27kBQA9atWbjysD0qjdxlpAAeKtWgKKB7UEDJD/pYGO9bUTDaOe1YknzXYHoRWzbgFeewqkSwm4NPtAGfkZFRzHkVJaOFfmtYmUtzVVYgnIGapXIIJEbYq4giKEkAk1UuZEjJ2xjHahuw0UZImY5YAn1qvLHgdMVba5QJuHB9KpyzbskVL2KsU3OMiqMn+szV6TnJqjMMNWLLQpPyU6CmD7lLE2OKCi0Bk4PerSWyOoyKqo3zCrsUgKkdDWcikQNaqG+79DVa7jAHynkdRVqa9kizFtyD3qm0i5JzkmhMGVxG2QcmrdrHh9xbr2qDzQBg1JBIpYZHetEQzpLPTJJkU5BBwRzU8mgSwSiZiCvXAINUbPVY4IgrysMDgAVdh1+LaVeMsMcZB4pp6iN7Tp7Ro1TYFIGK14bS3m+6QT7Vwkeqtc3Agt4gMnAJyK7rQ9PNvAskkuWPJGa0TEi5HpUI5MQNTjToB/wAslqcMAOGzSZY9DzUtmsURjT4u0Qp/2CIcmMH8acFmPRhj60GGUn/WfrSuXyglpCDzEp/GrccUK4/dr+dVRbSkgeYRViOxJHzSH8qdxNFpJIo/4FA+tYPjCS2m0xgYxkjGa2EsVB5kJ/CqmuaZFPpz/LnAPbpSbM7HgMoIkYHsTURHFXdUhNvqE0Z7NVLNUiGJilxSgUuOKsgfCRvArfgGEx2xXPQg+aAOpNdLBEQmfaqWwERDA/Ss/UEJjLYrXMfWql5EZItoH41mxnPYwMUAkUEENg0uBTQh0bEtV+MkrVBSVYMBnFXrZ1dcng+lV0JY85ppFSkCoyPesy0MI5pcYpSORShQe9ADcA9aYQOcVNsGOtRMAOKBkRHNIV5p5NOBXaeKAK5GDSgdqG5PFAPQUDGuuKaUxUjEYz3qImgYm2gDBpCTSZNAiVT0pSeKjU+tKTkUAQv1phFPam0hjMUUtIaAExUkaFzimCp7YZehCFMJHaonHFbPlAKDjNUbmNVU4HNJgjPIpuKewwTTaBiCjFLRSASlWkoWmBMOKXNNXpS9aoByNg1PnIyKrFSKcsmBiqaT2JJhIN2KkBzVTOTmpFcgVIE44oNReZijzKAHE1C4+anmTI4phOTmkNDSmaYYyTUuKdincCDZilC4qXbn8aUR5b2oTAi6Cj8alkCgfLURGKpO6JY7sKKaD2pw5qGikwHSpEXJ4qOpopFiYevU0JA2PiLK44I/CtiKIyqGXkg4IrPluIpsFFCsOpHerenzskwA79azmNGxFpgeMNLIR7Uhj0uybMgMhHYDNLqU0pt0MecY5IrIDl2LMcn1Nc99TSxsvqtjInlQWixjGM4INYdzCguA5O5Cc4PanOrHo3Wn20DSOFZCwz6cVaQmyK58oMogGBjqRioCAR71JqWIJmRRwOuO1Z/2rH1rWOxLLMgIFQZAbmmmdnApyYJ+YZqyTV08zRrlQcGtKEtOSrNtqrpVzF/q3UH0q9cWhKm4hHTtWUmy0XrQG1XkK46ZzVpbZblC0B2sck1iWepLG/lTDg/pW5aXMEbfKQMjNYspHMNpStqLif5WJPJrM1LT5bWcAEunqK6fVmW4u9wGAB19aht7aK6jkjLA4HGfWtU9CepzSLhaeM9Kfcgw3LxY4U4zUSnccChMGSxpls45q9HHgdKggjwATVxeopNjSHpGTQ8fHFTxrlM4pwQs2ADWbZSMzAjnG8fKetTyGWNgtq+UNTXEIAIYcVDC8cBPOB2NCYMmhIt1IfksOlXbWZbmBrdxg9AD6VEvkzqsh5I9agnmUSB4hgofzp2EZ9zA9jdbhkYOQatz3supwBW4KjAOetazWUOtaeWDBZQO5rmYZHtLwwuc4OM5pdRjJIHjYgnGOtSRQRMpaaTb6Y5rQ1e3SK1SeMgluSRWOxymScn0qkNjpXkLBVJwO/rThLJIoV2JA6ZqMSZUccYozzxTJGsFD80sYw+4cY70pAamuQvFUnYdi2J0I+c0954403Qtg9SPWszpkmowTk5NFxWNu1uZp0IG0n0JxTZo7hSG2gE9gc1jgsOVcp7ipo766QYEpfHc0BY0Y3kUFbjJB4z1qOCOWCclLhgDzVc6rOUCSKCD1OaWO9BxlBx3pWuFzTk1C6VRH9qcg+lRWmjy3NwZVViTzkjAqEXELKXXAI7GpT4mvYozDEQF6cGlyBzF2TT4rYn7TLn1AOcVi3V3GLjFqMAd8Ypsl1LPlpXJJ65qqThjirURNliS+nm4Zj70kLfPtHeoQacvDAitUiGyYkeZz1zUk52xj3qI8sGokJdee1NuwIrSxFlLDqO1Vw2avr9wmqDqRKSOlSykx4o603PFS28LTShVzj1qbFN6F/S7aKeUI0m0d6vahaRQMFtSSvdiMZrS0nQ7ZgJrjCIOpNQ6rf2rsIbWMLFEcZA61Dd2JIq/aSlutsY8571HcafPBEJSPlPpTlaadgdmEA4Pc1O93OY/JlwVAwMmpGjI+Ugh+vamQgKxJPU8U+YBXPfnimRBS+COtBVi0Dlhk5GOtMJEcpJAINNKNHIEHIPenvGFwCc5/SmJjiM8jpTlHPNNjPbOcU4gk8GmJjCBzt5NJ5YKhieRTlADY71PaWUlzeCJQcE88dBRcmxcjjkj05ZV+Vc9Txmobm7S5IUoAQME1d1lgES2iI8uEYwO5rJkXGAOtQykIwCtgc5ph5OKUAqcN1phcbuOwoGgaQqoUdSKqgZfa4z704uS+TTg2T7+tUimh0IMLFV6HtTlUFs45pY+evWo5rlIuAcn2qyGLNd+X+6U5J/SpoVGwEnJqhb24uHLluc5q8QsUfXgd6liKmoy7sIvStDwxHGl4JJRlQOeKyJGEsp9M11vhTTzJbu8iZDAgZpvRC3ZvzanBIscEBAQ/eNV9U13bZtp0UmIscYPWpbHQI7RHnvWxEOQDVWx0Sz1K+lnmbybdDhMjAP51zPVmi0RzUNsTvJGAOhqldy4XYp5Nb+uz21tcNbWmCijlh3rnIYWu7tVz1ODW0ETI6vwTDDbRTXtwAABwT610dpDqEmpDWREHt4/ujPUeuKyrKzhhtY4Lhgto+NxByc/Ste28QJpCvCkwltAMRgkDA+lRUeoI5D4iahJqOoq7nsML6VzMMDSYABrU1aZ9b1cvGpwScela8VlZWNntkYNMw7c4q4aIHqZ9pawRRFmIL4p1jby3N0E25BPJPYVY+wB03RNhO5PBNSWouAWgtcKQOXJxmm2CRLqSWtiwSEhmI5PpWOGcvlQTzke1OnLCYq5yw4Jp0MhhBYKDmkmA8tMfmcn2FICoJZsU9S9y3zMFUdeajvBFHhI33E+lDACssgMsbYC89abJPLdwbJEJI6YqsJZYWCjkHtW3pQjhfzZFBJ6A1NitjPg06aRdzrsT1NXrdILTgHcT3xWjqckktg5iQ4A6KM1j6P5k7fvEwB1zwaLkl6+t4JrUSrJiQDOPWsuFJ7gBcbQeprWudPUAzCQALzgkDNRWc0U6ldwjI4FJMorS2DLF8xG0dSapXMkYQRoOnBNaktzEN0dxNlR2HOaxZArzHyeQT344q0Isabbb7pC3TNdHdaY01uWVQABWdo0Cg/OR14PvW9cuLezy0wIHYEHNDdgRjWxEI2N1HGKxtVtAt157KdpHGB0reXT57l/NXIB5Bq3/Y2+ErPKCBzgkVKdxnO6ZJhSGUbT0zW5ZssEJZWJV+eB0qqdMTzNqPgdOK19P0ye2t2MzgQgZBJHSqb0JsUV1q1hlO5Wlx1BBrI1jX1mcmKPYvYCqmp3hs7xzbNkEnNUAwuFMsqjNEVcZHf6jJeIEOQBVe1ufsnQZJ70+WISN8q4pyWUkjDC8d81skkS2alvPFcJkjL+9W7QeWSpUEN1zVGG0EIBTOe9aEY+UHv3oFcvQAWiEx8g8kVBJumkMsRwSefaiMySgqDx3qe2h2ZB6Gk2IidGdAWOSBjNSQoq/OcdOlPmIjXA5BqFADwWwDQgFln3/KO1U57o4C568Yp9y4iB2npUAszckSg4A7UwGw2jSTBpCCh6DNXvLW2YLGeD2qIDymBHOO1Sw5lcM64ApiHm334djTWm2tsU5HSi7mP3I+nqKrKMNsAyT3oSAeS4bIUkGpAkYUFevU1eEYjthuAJqmI8uWxwe1U9BEkZJ69BUoyT7VED8wXtUxbYmaybKSGuABzTY1CsWK5HakyZGHpUhkVVxjmpGxkkhdgoGAOwpxRVI460+3VRlnp0iFvmXpRcQ5Y12g9M0kx8tBjk0hI2BO4p6yIVCyrkjoaLiIRMqkMQQD7VKblGTIGQfSnsqPHgKCPQ8VmMhhf92WAJ5XHFWtRjpyZJAAcCrceWjCMciqoB3AkYqyjYFapaEXGSxmP7vINOtH8uUOvX0oMhZgD0pwtnDBkBJ9AKbKN6yht5nEzqAAeRXRRxWt3AY0UZA6HgVydtI6AAqwHcYrUS8LIEaM47FQSaQJmgHutJUnaHTnjPFcJ4l1P7felkXAB6Cuj1XUri3t8C4ZhzweMcVxJk86RpG7kk1DKTewsM6KhB4IqCQfaWJznnpVK7Zi58tuAajtrieFy2Mjvmi1ykiYhoZcEEipAepHQ043okUZi5pdwkUkDA9KLDKF2+4gVYjCpADjnFVZRuuwvar0iBIR9KBMpSOXlAq2oKIKpR8z/jV2U4SgkhjBe43ehrXgbCgVlWhzIT71pR9qpEsfNjORToBuYUx+RSw5DcGtYmEjXih+XIP1ptxCqxknkkVGkrquAaZNM8iENRJFRMS9lEchA6Z6VXM+cDFXLm2EkhYnvVc2oFTYq5GTnn1qpcjoRVuUbcAdqrTDKVlIqL1Ik5Q0i8c06MYQimjgmpTLZIkmGFW42I5zxVSOFncEdKtHCIRipY0JcyrsxnJqhsBbIzmpWUbtxXOaVCQc7KcQbIvJJ55/KrNtCSw2oTjtilEhx0xVi3u5ICChxiqTIZoWlk0yBRZ7m6knIxV2PT5Q3lvAqkng56Vnx+Jb63IKMSffvTG1i8uWDSSHPrmqSuJuxtx6FcW7idpUTBzkMCRWnDqsto6q05kA65rl4768cYaQkHrzU0BeSQA8k9j0rRRJ5j0rT76zvIw3ngMexq+BbKeZ8/TBrziGNoGBZSAecjmte0uzjEbFwfXgipaRUZs7MG26iXP1qVDb9nH51yfmzcYHH1o8yfOASPpSsbKR2KGEfxj8xU4kgA5lH5iuKQ3B7k1Ks7rwwYn6Giw2zr2uLVOWlGPaqt/qtklnKgfORjOOlc2ZC/G0n8DUV9GDZv8hHHPBoaM29TzXxEUl1aSVOFbmsoitLVWzePxjms800QxoGKDwKWkwa0IZPYAG6UkZArp45owoGOgFYOkWxknJI4rcaAR449qL2QJDZJ0zwKqzSAocdxU7xjrUDx5B/KoZRz9zxKTjHNRDJzVq+jxJmq6pxTQmSQFS2D1q2sZRsqOOtUBHhgR1zV+CZwoDc1p0JY8k/jTCKnBB5xUbDIrJopERoyafgelJikMQbvWmkH1qSmk4pXAiINNO7PtUrGmk4FMCIhqAMkZp7HJozwKGA0qBnNRkCpCaiJoGIAO9IQKWgigBuBQRgUYoINAET9aZmnuKZikADrQaUCmtTGA4qxbHEoqtU0B/eCkhG2BmMH2rOuuCauhz5YqjcnIJpMEUWNMoJ5pKBi0UUmadgDIoBpKFoYEoNOzUYNOBoAkPIpjDHIp7cCmsegNWmSxFOOtPyKjHNLtbrQ0gQ4kUEgCm7WNJtosA8HPSnAZIpg4qVTUNDRKFXAyKQgU3J6UpOKZNwA6UoGKTrSnpQO40xkrkVGVxVoNiPAHNQuhOSKSY2QEHqKEPPNOzg4NKADyKpNMkDgLmo8ljxUrrhaRVCrk9ab0HuWbeEFSx6itC0UYIxznrVWz5Qir9kn7zkEjrWE2WjX0u5AcwXC5jIwM9jWfqdmbKfcATGxyCBVsQSTkbF2AHknityIWM1mLW5IkIGATWBfQxtD0lb6USSyBYweeRzWrrmq6Vplr9l0+FWuMYLAdD9ao6ppy2MW6xuzjH3BjFc+gy5D/ePUmi7bFYpXjtJudjyxyaqEBRkirl+oCEA85qhMDgZropq5LBXBPHSp0qtEPmqwDgVq1YgsRyMhBjPzdq0f7S1BI8DJGPWscOytuHWt3TJ0uEVXx6Vm0mUnYpo8kj5kXk+laME6hNr5BHQ1pLa2mwshBcDoazJreQTFimAfSsGrGiLljIl25jnOADgGtCTSI0UeQxBPJcCsEAwSBuQK0rbxFNHEbWOMOCMAk9KTegWKM9jFPLJEGy4PU96zDafZpSrHJzV+SO4tpxLIpAkOQabdBGAIGWPU0J2C1xYUUqDV2GFWwSKoQkgCtO2YbBQ2BajiUKABVyCCIDIGTVNZFHep47pc4BxWbGM1CxMqFlODjtWHHDGZTHOeBXRPcARnLda5vUyBMWTqT1pR3H0LlysdnKu0DZJ0welRTwPGu84IPcGorYxToVuHOMcZ7VA81zHmAuXjHTntW6JCG5kjudqyFVY4JFP1nSmshHPu8xJRnI5x+VV2MZQrj56tWl8XiNndEsjdCe1Qxopx3MrReQ5ynb2qJgFPNPvLZ7GYqTlc8Ed6aCJU28BuxppjsMJHaoyxzgU542XljTAQnNMLD4zjk9qUyRnJYAmoTJk0hAJ3CgYskgY8DFRHg040zJzVITEYt+Gaeo4zSKATzSk7VppCuNJ5xSk4HWmnnmkzV2JbAk5oBOaQ9qFppEMnDfJTM80AcGhBkmnYVxQamUZAqEcGpY8k8U7APNRlyFp7ccUxkLocdaTQ0CElcdqZJHlOBzU8cZ2gMMZppRt3y+uDTSFcqJG8jhFBJ6HFbdlp13DCXWMZPcnFWdMtLeA+azDLc9qty3e+cRLNsj7kd6zbLWpTmOp+WkUr4jI7HrSCJY1G9Mge3WrRkaa7jg3l1XkE+lbgs7VEEs4GAOmOtYN23KRixQzOqOFwrdF9qfdWkRA38NnkUsk14LszRcRD7ozgAVAZnkkMsvJPvTTuD0I7nTImXMa4461jyI8Eu0itO51UD90nb0qgSZphI/amkVcu3mkz22mpqG7KP2z0qnHICp3dav3uqSPp6WYOY+uPSs3epwMc0AWAoHPagHAPvxTVk3DbinqhdgoBJPQCqRDNTSNPjKGe45J+4mM5rVmWPSbCSVQDcSDgf3RUFtPDplqJ7nmYDCJjpWVPfzX1wxYn5+MelZu9xon0qxn1oOqsFIGSScZqrc2zwzmNiCynsamS4awyLckMep6Gs+S4d5Xkdjknk0DI5pgGOeuarmTkkVHJL5rk9jTQMHFUkUkOLZOaI8u4AGTSquTj1q/bRrEpYgZ9apITZWnzbxnceSOKzTudt1WL2YzTEA8LUKfeHHWrSJbLmnqxfaOM0/UJCJBCvTvU9nAYyJD3HFNubScuJwhYH05NJ7klOC2MsyoBnJGa72G+g0fTo0UhiACRWPo2mQyIGBxMRgA8YNXL7QLmIB5ZQQ3YEEiok9LAkXW1Q6zg3MhSFeijnJrO1jUpJEFkq7Y8cEVVmu4LeD7LGgMg6n0qjJeswMYG5zwD6GslG5TZXcAsYwCznitLT9JZI8r/AKzGcGptM0eQt9qlAGOTmtq5niFss8KbLmPGAOh9ea0vZC3K8Ohard2TPITHEOQCcZpDo1rHp8hu5Tv2kgAZOe1aen61qOpx7bgmO3HBwar66baxtA8DCaSTgEnkVk73Gjn9P8uyt5GODKc49hVMFmcsxJZz1PagFi23uetSiIAEt1xxVxY2S+Y9viFnLjANRmdg+YyVz1pYVMgAH3hx+NTHT3K73BAxTYigxBfJPNSFwBk8YqVbBWbzN3APSob1Q8RaMgFeCPWhARSXICkBsfSoozGVIA+YnOarxje+AM+oqxFEqy+oFNlJXJxtiQOTlhUo1BgAQMYFVZHUP83SkjkjWTc5yB2qVqU0buma/MXEZGE6EetPvLlEk3KBETzxWDc3KvIHtgIiABxUczXU4JlkLfU0OLJLt9fmRQokJOOg71ReRtu5iQRzx3pLe0uH5C59Camk0+5ddvQ1SQrlWFJrliwyR6elaCW0kKhth/Km2kVzYyKZMgE+ldBbXL+cokSN0PGc809hFC0klCELASo65BFWYSJnIUls8YI6VvqxhAH2dcMOo54qrKLW2Z7iK3IfuNpx+dQ9RozrvWLrS4BEVwAMA5rDm8Q3Fw5Hmn861L2ZdUVkkGCMgCuRudPntJm6kZ4NVFCbOv0LV7YuY70gAnhjzg1f1nxFEbNrS2cuCMA+orz2ORncIW71oQIftSIpzkjNW4pgnoXpNIlksmuiTkjpVBFITHeuuuIzDpG2U4JHArmUhcP8y8VUVYLi20OXBYZzWtDbIhORkY4qOGNSRgCrDEoxHpQ2QRBVWTOMrUiQg/MePSiHaJCGHXkVoRwL5ZJ6UIRFbWkgBZenelY7WKjtUyzvHEVU8fWs9pWVmbOSSaTKQ2Vi7EFuhqKRxGuSaiecFjxg0RRG4IyfpmmhMFhabLMDg+tWFkMcWwDgVYuJBHahdoHuKitlLkeZ0NUhBFGXwxHFPmkUoVXrTpZFjcqvT1qmA0jlV5JNACFjjaozmpIQY5Az8mnxWrwMWkHbimOrSNx0FVsBcMxdcAcGmjgYNJGAAPWhzj8ahsEhpIByOtCRyStycCmKCXyehqYNtXrjFTYZKsaxjnk0nlH75XI9KSKQs3IzUhuM/LjBHakA0DzFCqMexoLSQcMARUylGXBOCKb5ZkBUkEfWlYBgxLyvBpWjdR8w/GmNC8Y4bAqSO7ULslOccc0AQvMyL16dKiSQyMWYZBqCQvJKdp4zU8O0Jgde9bRRLZMCpABABHQ0xxyMHpThGCpJ7dKjJJfAB461qQWoowVBK4966HwibZ7h475c5J2EjpWNazLIFidQBxya7bT7PTLmzCKBDMB1xjJ/Gs2WifUdKit4/PiRXTvjtVGJLi1AnggEsZOSM0wXV3aF7aR3aM5AAGQRVKPWL3T5HCFkjPOMYFCGYfi7Vbe8ISO3ELjk4B5/OuXQGRMbsE1oa7cfbr4MQBg4yKz2hKchualsaK08Jt1LMQQaiRt/TgVLcxyuNuSQKjiXZwKEzVbEgXA4p+cKc0dRimTHEZIqgKoG67/GrkxJiK+gqtYjzJdx9as3JAQgVJD3KNqu64IPatMxgxHIrOs+bgmtOUMsBI6AUC6lKxXMrAdM1ojAOKo6YSXar5THNOO5LEJzUsI+cVEDzViEfOK6InO9y2uO9DSxBSuzJ+lSJFlR71ItopOWxmpkWjBuJDvPGOelQmQk4rTu7Bd5beMZqm1so6MDUt6FWKM4yM1WYZUirdyMHbnNVuoNZSHHcgAwSKaB8+KcOHNOwOtZo1exPG6ooAPNWI9hHzY5rMLYal85iMA0mmxIuyiIuFTGfWjyynJwapI5Lj19auqxC8nNJXQxRGpx2NNkjUcDp7U4YINauhW9rNcBbo5UnnIppktGKls8rAL0PSrjaZc2y7nXK4zxXeX+iaDFb+ZbOFfA4A6H86y5zbSWxiEoJ4Hat1KxDRzsB8z5QMkdq0Le1mOGXjHrVGH/AIl15vbBBPQGrjaqGcsnyjv71TnoQo6m1DfD7KI5QA4GM1XtbpYLstkbW4NY0mpoQc8n1NUZNQdXJBIBrO7bNEkj1vTIrW8iDcEYzV77DbKeAPyrmPBcslzZKwcgHj8hXV+TnG5zVNmsVcVLW2A6A08Q2ucFAfwpY7eMt0J9yKtRwRD+HmhMpoiSCyB4iBP0p11bWjWcm+IEY9KsARryFFMu5kjtJGKZGDxQ2RbU8F8TqserzKgwu44HtWPmtjxW6yaxKVGATkCsgYxmqRnIAKUDLBR1NJVnTIvPvkUjIBzitEZs6LRrNEtwzAg49O9W5yqnbjPHWt6K1tI7dQYuQOeO9Zl3CgJYLiobKRkOKgYcGrksZ5NVXQikBiakuGzVNPStTU4SYy3pWRGSDg9aaBkqr3qeLk496iGSBipY/lbnscVotiS0g+XFBSnRkEU4is5blIhKU3ac9KnxmkCEmpGQbST0phU+lXhGAKjkUA1IykVOelIVNTkCggFaaEVSjAg0u01KcCkHJpgQlDTCmKt7ajKUAVitBFTmOkKUCIQKCOKl2UhFFhldlzUe05NWSvFRletIZDik2561KRxSEYpjI9lOiGHFLSDhhigDVjBdAKr3MeFIqa2k+Tmo7k5U1LEjJb7xpKkdeaZigYlJTsUYqgGc0oFLigUgFBpwNNApRQBZjjBU55xUEgw5HoaKKqO4mNVsHFTAnHtRRSluJACc0HGKKKEMZmpFPNFFDJJBQelFFACjpS9qKKADJFKDkUUVJRFInGRUSsQ1FFNASlgUFNBLsAO1FFNgaFkMZBrcsJIoMF0BwM5NFFYy2KQXeoSMdqHCnsKgUs0YIkINFFYIsaZJEJXeTk96vW+lRSWU125JdB0xxRRVIDl7yTfL7dqrzY2iiiumnsZsjhGXq0QAKKK0ZCGtgLmrWlzbH2nueKKKhlGowZZMqxFTyXc0kQUsfl6UUVhItFU3DySLE/Qnk1pz6KLOwW7hkPPOMd6KKhlDoXl1OzUPjEXAOe1ZcgxKQOxxRRUspDxwM1NBKQcdjRRQDJzIQaiaYq2QeaKKBAblipBJxVSc7lJNFFJAVSSQQTxSpKwI3HPNFFaCJCu87hSNHlc9xRRSAWRzcweVIc7OhqkQUcDPSiikWh5kaRSG6jpULDp+tFFUMbxijA2nFFFMRGSRxSA0UVaJYA5bFE2QoNFFUQAHyj6UzNFFAgznFA60UUxEyjIpE4Y0UVQhMjmpYDliPSiirQh7EbiKmtUDyKvcmiioY0aGo2qwrGV6Y6Vmw/MTnuaKKURsjuQ8DAq5AYZAqJZpSC2eRzmiioe40a/h2b7RcnzBkrxmuteNZosSfdoornqGkTK1W48uDy04AOBiufuJ5Y4QQxAI7UUUQGyhG2XLEZJPeryopjyDzRRWr2JIpCdyL1qaO18z5icCiipGSRjzHEUAyScc8Vtx28GiQfaLtQ8jDKjGcUUUMS3M6ZpbsNczHODwM9KghcpKJQM4OcUUUMRavrlJwkqIEPfHesuXmOTng0UVPUaKUYG0GnjlwKKK0iV0LUUYLCpb6TyoMDjIooqiGYo+8R3NbNnp6tAJX5HeiiqEaU1qLVAFYsWUEZ7Vf0W7htsxXMYd2+7nnFFFZMaLj2BadZrPCuTyOgAqLU7a/trhUFw0zSdSSBiiisxnMyCT7a9uTmQ9T9a0xpQsbcTyHJPNFFarYknfUJmUx5wg7VBHdTmYAnODwCaKKze5S2NIyXEFqWeQxAj7i8g1kSzLcSggYxxiiipBEJIVyR1rR0zS5tTkXacIOpz1ooqlsDNCbSorGPcpywPXFOguYhatHOMgDAOKKKARjXCyPMRbnCE9OlUZLGSOcl2zuPIzRRTQMux6bFbRG4YdBwKxxN87MBwScCiiky4kUrGRvSmlDsyT3ooqkU9gUnAHcmtzTPD97dkTyuBGASACOlFFW9jI0SqA7UAAHApQQGyeaKKkCe6h+02pDIOBwc9Kx4YTvKrIYwD2FFFSwRoTXt9ZQBo5zMoIADcYqK98R6gtuqygbD3BoooRXQzbS5M1wXIx3xTtQZZIDlRmiirRLOYaPEzHPc4q3YyssySA5INFFWiWdLcX0t4iI5+VBxzUMZDNsI5oooYFlIzHcKucZq6LZCAepooqHuIHgUEHuKdK5SMDPBNFFWtgKlzMVgLAkVnC5JznoaKKYFiG2WRgx71Y8lIQ2OueKKKGAkYaRCXJIB6H609iEAC0UU0SyOTbgk9cU7TlxK0p/Ciimhlm5dpHAJ4B6U0RgKTjFFFJgKoBYc1HKy7wMdDRRWXUoEYEHimOG8wHPB7UUVQiyoBXagwQKhA+fB+9RRQgFd8ORnHSnwSFT1zRRTAnuAwiEqnI71jXUm5QwNFFJbiZPaj9xk+lTxoASR3ooreOxDHGXadp49Ks26BxllGaKKYI09LtbSaYrc5B6qQM11EVvauDBuImThWx1oopMpFX7dLaXZhlUSFDwSewqHW9as5dOeN7ZUcDgjJ5ooqBnmdxK2Sc85NRCaQ4yeaKKzZSJd7Iu7qD1zUZdGwQoB9qKKpFoUdBVe7l2RkCiiqGO0wAoG9TS3ZxuoopGb3IdPGWLVruMWp96KKb2DqUtMGHf61oSDg4oopR3JZCOuKsRH94KKK6ImD3NWORQg4zinm4BXAXBFFFJ7Fox9TmWPIUdayDKwY89BmiisyhrNvGD1FRkADiiipkC3ISPmNKOWIoorJbm3QgkGHpo5JooqzMu28GVDdqsiMBaKKzZSEVATg9KkEpgb5DzRRQgexYku5pLcEsc9+apeY6tncaKKpEsjkuWdssTxR5/wAmP1ooqgIWkJzUZZi6j1IooqkJnsXguwEWmRMcDIBrqvJUc4GKKKJG1PYkUHAIGAalX9KKKRbH4GOlQX2BYSnHGKKKCGeB+JTnV5vQVkZ4Aooq4mMtxQCQcVseF4TJqQPcYxRRWpm9zvpJztPAA7VlXEjMDkfSiismaFCR/lxVcmiigRS1AAwH3rnmGJSKKKpCY9HIY89BUqMSR7miitFsSXYRgZp5bFFFZy3KQBgQaAxBooqRk6tkVDKMmiipGQEZJphznFFFNEhtBNKFUGiimCHEDFRvgUUUDGE0hPNFFBIzOSaQnrRRQMYTTSMCiigobikIFFFADSKRRzRRQBYjcgYFOkbKmiikxlJ8bjTMUUUANxzRiiimAhFIOtFFIQ4CjvRRTGf/2Q==</stereopairdata>
</file>

<file path=customXml/item1235.xml><?xml version="1.0" encoding="utf-8"?>
<zdepth>-3</zdepth>
</file>

<file path=customXml/item1236.xml><?xml version="1.0" encoding="utf-8"?>
<zdepth>-2</zdepth>
</file>

<file path=customXml/item1237.xml><?xml version="1.0" encoding="utf-8"?>
<extrudness>0.4</extrudness>
</file>

<file path=customXml/item1238.xml><?xml version="1.0" encoding="utf-8"?>
<zdepth>1</zdepth>
</file>

<file path=customXml/item1239.xml><?xml version="1.0" encoding="utf-8"?>
<extrudness>0.4</extrudness>
</file>

<file path=customXml/item124.xml><?xml version="1.0" encoding="utf-8"?>
<extrudness>0.3</extrudness>
</file>

<file path=customXml/item1240.xml><?xml version="1.0" encoding="utf-8"?>
<extrudness>0.4</extrudness>
</file>

<file path=customXml/item1241.xml><?xml version="1.0" encoding="utf-8"?>
<CamOriY>0</CamOriY>
</file>

<file path=customXml/item1242.xml><?xml version="1.0" encoding="utf-8"?>
<extrudness>0.5</extrudness>
</file>

<file path=customXml/item1243.xml><?xml version="1.0" encoding="utf-8"?>
<zdepth>2</zdepth>
</file>

<file path=customXml/item1244.xml><?xml version="1.0" encoding="utf-8"?>
<extrudness>0.4</extrudness>
</file>

<file path=customXml/item1245.xml><?xml version="1.0" encoding="utf-8"?>
<extrudness>0.2</extrudness>
</file>

<file path=customXml/item1246.xml><?xml version="1.0" encoding="utf-8"?>
<extrudness>0.2</extrudness>
</file>

<file path=customXml/item1247.xml><?xml version="1.0" encoding="utf-8"?>
<CamOriX>-0.10277</CamOriX>
</file>

<file path=customXml/item1248.xml><?xml version="1.0" encoding="utf-8"?>
<extrudness>0.3</extrudness>
</file>

<file path=customXml/item1249.xml><?xml version="1.0" encoding="utf-8"?>
<extrudness>1</extrudness>
</file>

<file path=customXml/item125.xml><?xml version="1.0" encoding="utf-8"?>
<zdepth>2</zdepth>
</file>

<file path=customXml/item1250.xml><?xml version="1.0" encoding="utf-8"?>
<CamOriY>-0.341697</CamOriY>
</file>

<file path=customXml/item1251.xml><?xml version="1.0" encoding="utf-8"?>
<zdepth>-1</zdepth>
</file>

<file path=customXml/item1252.xml><?xml version="1.0" encoding="utf-8"?>
<zdepth>2</zdepth>
</file>

<file path=customXml/item1253.xml><?xml version="1.0" encoding="utf-8"?>
<extrudness>1</extrudness>
</file>

<file path=customXml/item1254.xml><?xml version="1.0" encoding="utf-8"?>
<extrudness>0.2</extrudness>
</file>

<file path=customXml/item1255.xml><?xml version="1.0" encoding="utf-8"?>
<extrudness>0.3</extrudness>
</file>

<file path=customXml/item1256.xml><?xml version="1.0" encoding="utf-8"?>
<CamPosX>360</CamPosX>
</file>

<file path=customXml/item1257.xml><?xml version="1.0" encoding="utf-8"?>
<CamPosY>269.99</CamPosY>
</file>

<file path=customXml/item1258.xml><?xml version="1.0" encoding="utf-8"?>
<extrudness>0.1</extrudness>
</file>

<file path=customXml/item1259.xml><?xml version="1.0" encoding="utf-8"?>
<extrudness>0.4</extrudness>
</file>

<file path=customXml/item126.xml><?xml version="1.0" encoding="utf-8"?>
<zdepth>1</zdepth>
</file>

<file path=customXml/item1260.xml><?xml version="1.0" encoding="utf-8"?>
<zdepth>-1</zdepth>
</file>

<file path=customXml/item1261.xml><?xml version="1.0" encoding="utf-8"?>
<extrudness>0.5</extrudness>
</file>

<file path=customXml/item1262.xml><?xml version="1.0" encoding="utf-8"?>
<zdepth>1</zdepth>
</file>

<file path=customXml/item1263.xml><?xml version="1.0" encoding="utf-8"?>
<zdepth>3</zdepth>
</file>

<file path=customXml/item1264.xml><?xml version="1.0" encoding="utf-8"?>
<extrudness>0.3</extrudness>
</file>

<file path=customXml/item1265.xml><?xml version="1.0" encoding="utf-8"?>
<CamPosX>360</CamPosX>
</file>

<file path=customXml/item1266.xml><?xml version="1.0" encoding="utf-8"?>
<CamOriZ>0.00152108</CamOriZ>
</file>

<file path=customXml/item1267.xml><?xml version="1.0" encoding="utf-8"?>
<CamOriY>0.0436121</CamOriY>
</file>

<file path=customXml/item1268.xml><?xml version="1.0" encoding="utf-8"?>
<zdepth>1</zdepth>
</file>

<file path=customXml/item1269.xml><?xml version="1.0" encoding="utf-8"?>
<zdepth>2</zdepth>
</file>

<file path=customXml/item127.xml><?xml version="1.0" encoding="utf-8"?>
<CamOriZ>0</CamOriZ>
</file>

<file path=customXml/item1270.xml><?xml version="1.0" encoding="utf-8"?>
<extrudness>0.5</extrudness>
</file>

<file path=customXml/item1271.xml><?xml version="1.0" encoding="utf-8"?>
<extrudness>0.4</extrudness>
</file>

<file path=customXml/item1272.xml><?xml version="1.0" encoding="utf-8"?>
<extrudness>0.3</extrudness>
</file>

<file path=customXml/item1273.xml><?xml version="1.0" encoding="utf-8"?>
<CamPosY>232.077</CamPosY>
</file>

<file path=customXml/item1274.xml><?xml version="1.0" encoding="utf-8"?>
<extrudness>0.3</extrudness>
</file>

<file path=customXml/item1275.xml><?xml version="1.0" encoding="utf-8"?>
<extrudness>0.2</extrudness>
</file>

<file path=customXml/item1276.xml><?xml version="1.0" encoding="utf-8"?>
<CamPosX>350.566</CamPosX>
</file>

<file path=customXml/item1277.xml><?xml version="1.0" encoding="utf-8"?>
<zdepth>-1</zdepth>
</file>

<file path=customXml/item1278.xml><?xml version="1.0" encoding="utf-8"?>
<CamOriW>0.988414</CamOriW>
</file>

<file path=customXml/item1279.xml><?xml version="1.0" encoding="utf-8"?>
<extrudness>0.2</extrudness>
</file>

<file path=customXml/item128.xml><?xml version="1.0" encoding="utf-8"?>
<zdepth>0</zdepth>
</file>

<file path=customXml/item1280.xml><?xml version="1.0" encoding="utf-8"?>
<zdepth>2</zdepth>
</file>

<file path=customXml/item1281.xml><?xml version="1.0" encoding="utf-8"?>
<zdepth>2</zdepth>
</file>

<file path=customXml/item1282.xml><?xml version="1.0" encoding="utf-8"?>
<zdepth>0</zdepth>
</file>

<file path=customXml/item1283.xml><?xml version="1.0" encoding="utf-8"?>
<zdepth>1</zdepth>
</file>

<file path=customXml/item1284.xml><?xml version="1.0" encoding="utf-8"?>
<extrudness>0.3</extrudness>
</file>

<file path=customXml/item1285.xml><?xml version="1.0" encoding="utf-8"?>
<extrudness>0.2</extrudness>
</file>

<file path=customXml/item1286.xml><?xml version="1.0" encoding="utf-8"?>
<CamOriW>0.984662</CamOriW>
</file>

<file path=customXml/item1287.xml><?xml version="1.0" encoding="utf-8"?>
<zdepth>2</zdepth>
</file>

<file path=customXml/item1288.xml><?xml version="1.0" encoding="utf-8"?>
<extrudness>0.3</extrudness>
</file>

<file path=customXml/item1289.xml><?xml version="1.0" encoding="utf-8"?>
<zdepth>-1</zdepth>
</file>

<file path=customXml/item129.xml><?xml version="1.0" encoding="utf-8"?>
<zdepth>-1</zdepth>
</file>

<file path=customXml/item1290.xml><?xml version="1.0" encoding="utf-8"?>
<zdepth>-3</zdepth>
</file>

<file path=customXml/item1291.xml><?xml version="1.0" encoding="utf-8"?>
<zdepth>0</zdepth>
</file>

<file path=customXml/item1292.xml><?xml version="1.0" encoding="utf-8"?>
<zdepth>0</zdepth>
</file>

<file path=customXml/item1293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1294.xml><?xml version="1.0" encoding="utf-8"?>
<zdepth>2</zdepth>
</file>

<file path=customXml/item1295.xml><?xml version="1.0" encoding="utf-8"?>
<zdepth>5</zdepth>
</file>

<file path=customXml/item1296.xml><?xml version="1.0" encoding="utf-8"?>
<CamPosX>183.157</CamPosX>
</file>

<file path=customXml/item1297.xml><?xml version="1.0" encoding="utf-8"?>
<zdepth>-1</zdepth>
</file>

<file path=customXml/item1298.xml><?xml version="1.0" encoding="utf-8"?>
<zdepth>0</zdepth>
</file>

<file path=customXml/item1299.xml><?xml version="1.0" encoding="utf-8"?>
<extrudness>0.4</extrudness>
</file>

<file path=customXml/item13.xml><?xml version="1.0" encoding="utf-8"?>
<zdepth>2</zdepth>
</file>

<file path=customXml/item130.xml><?xml version="1.0" encoding="utf-8"?>
<zdepth>2</zdepth>
</file>

<file path=customXml/item1300.xml><?xml version="1.0" encoding="utf-8"?>
<CamOriX>0.0172218</CamOriX>
</file>

<file path=customXml/item1301.xml><?xml version="1.0" encoding="utf-8"?>
<extrudness>0.3</extrudness>
</file>

<file path=customXml/item1302.xml><?xml version="1.0" encoding="utf-8"?>
<zdepth>0</zdepth>
</file>

<file path=customXml/item1303.xml><?xml version="1.0" encoding="utf-8"?>
<zdepth>1</zdepth>
</file>

<file path=customXml/item1304.xml><?xml version="1.0" encoding="utf-8"?>
<CamOriW>0.997564</CamOriW>
</file>

<file path=customXml/item1305.xml><?xml version="1.0" encoding="utf-8"?>
<CamOriW>0.997413</CamOriW>
</file>

<file path=customXml/item1306.xml><?xml version="1.0" encoding="utf-8"?>
<extrudness>0.4</extrudness>
</file>

<file path=customXml/item1307.xml><?xml version="1.0" encoding="utf-8"?>
<CamOriX>0.0349033</CamOriX>
</file>

<file path=customXml/item1308.xml><?xml version="1.0" encoding="utf-8"?>
<extrudness>0.2</extrudness>
</file>

<file path=customXml/item1309.xml><?xml version="1.0" encoding="utf-8"?>
<extrudness>0.4</extrudness>
</file>

<file path=customXml/item131.xml><?xml version="1.0" encoding="utf-8"?>
<zdepth>2</zdepth>
</file>

<file path=customXml/item1310.xml><?xml version="1.0" encoding="utf-8"?>
<zdepth>2</zdepth>
</file>

<file path=customXml/item1311.xml><?xml version="1.0" encoding="utf-8"?>
<zdepth>-2</zdepth>
</file>

<file path=customXml/item1312.xml><?xml version="1.0" encoding="utf-8"?>
<CamPosX>169.451</CamPosX>
</file>

<file path=customXml/item1313.xml><?xml version="1.0" encoding="utf-8"?>
<stereopairdata>/9j/4RdMRXhpZgAATU0AKgAAAAgADAEAAAMAAAABI5YAAAEBAAMAAAABDYAAAAECAAMAAAADAAAAngEGAAMAAAABAAIAAAESAAMAAAABAAEAAAEVAAMAAAABAAMAAAEaAAUAAAABAAAApAEbAAUAAAABAAAArAEoAAMAAAABAAIAAAExAAIAAAAeAAAAtAEyAAIAAAAUAAAA0odpAAQAAAABAAAA6AAAASAACAAIAAgADqYAAAAnEAAOpgAAACcQQWRvYmUgUGhvdG9zaG9wIENTNS4xIFdpbmRvd3MAMjAxMjowODoxNiAxNzoyMjozMAAAAAAEkAAABwAAAAQwMjIxoAEAAwAAAAH//wAAoAIABAAAAAEAABG9oAMABAAAAAEAAA2AAAAAAAAAAAYBAwADAAAAAQAGAAABGgAFAAAAAQAAAW4BGwAFAAAAAQAAAXYBKAADAAAAAQACAAACAQAEAAAAAQAAAX4CAgAEAAAAAQAAFcYAAAAAAAAASAAAAAEAAABIAAAAAf/Y/+0ADEFkb2JlX0NNAAL/7gAOQWRvYmUAZIAAAAAB/9sAhAAMCAgICQgMCQkMEQsKCxEVDwwMDxUYExMVExMYEQwMDAwMDBEMDAwMDAwMDAwMDAwMDAwMDAwMDAwMDAwMDAwMAQ0LCw0ODRAODhAUDg4OFBQODg4OFBEMDAwMDBERDAwMDAwMEQwMDAwMDAwMDAwMDAwMDAwMDAwMDAwMDAwMDAz/wAARCAB6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f7P3gz4KwDtp95jcO6nWIUiARB1CdI3otAcK3H3ulvKG+g6E6Hur+TQ9tp26A8FTpwjZJsMJq5zmSdCJ0Vusj2sA7iCrVeDsdMyBwpnGra8OboQZASUmr4I8OUnM3QJgAz8U7XAqSWyt1g5p0BTqJY3cHRqFJJS0BMytjAQ0RuMn4lOTBHnohZGXjYrd+RaypvYvIE/1f3klJY8NEJ7W/FZOV9a8SuW4tbsg/vH9Gz73fpP/AANYHUvr080ZePU11fUumNOXbsEUvqaz1G1uc6X+/wBWttjP/OEeCRRxB6PLbULvQmbSw2hoB0YC1m5x+i33u9n7/wDYWe5u13CwOjdazMzMxut5VgY2/wBZmRj1tAa4Emqr9I53trxmsp/M9SzYuiyXCS5hDmu1a4cEH6LgkQYmigEFrvdAMwgzuckWvedAn9PZrykpaxgB81Ws0RnvgSVXcXOPCIU//9D1QCE6SSSliAeUgAOE6SSmLy1rS5xho5QabK7yQ1pAHB+KexpsfsJhvglGPitLnuaxp7uMJAopnseDoURZGV9ZunUCGk2PcdrB9FpcRNQ3v/0jnbP0fqWf8GsHN+uttzmsw9GWPoa1zRALMpxx63b7B6jtuy272sxn/wA0nUT0VoHsrbqqWh1r2sBIaC4gAuOjW+785yysz609JxI32cvNTiRGyydlTbGO/S/p7PZU+uuz/oLzrqPW+o5WJfa+1zd+BmWGCZJouGHjOc8+57q6t3vd/pHqtnfz+WPDP6S3/wACJThj7n+XyrTLs9nk9f6rkaGwY44LahB/7cduf/m7FnuJc4vcS555e4kuP9p3uT2lrPUe8hrWlxc46AAHkqpldQqoLG1tOQ58OIrIIDDPv9T6G72+1ifGJOwWk1uWwudy2z136wM/f6a4/wDgFf8A5FdDW9ltTba9WPG5pIgwfIrDyGj/AJ09Tr/0vTHf+eD/AORSGhPkVf2JuhEnoWK4ciyyP87euj6Vnb6xj2auGtbj+LVzH1acX/V6gkRFzx97A9alO71GsZJsOrWjk7RuchkFmXmVR0AeiAaNXEKFp3na3jwQ8N32xgIPub9P4fvLQbhtrq9V/tb+aCNXR+6FF1pfeltB2IXNmY8T2TMxyBpye6s2XsaS0jto0cfNW+n4tlpFz9KwefH+SAnGo6HUoFnXo//R9VSULrRTTZcRIraXkD+SNy5PN+uGW4ubi1tqA0Dj7jp/W/8AIIgEqt61z2sbueQ1o5JMBZ+T9YOl4xIfbuI7N17SuHyepZ2SZvve7Ud4GoVGy5jWuk6kRA8XMAb/ANIJ8cRO2vktMwHqur/W17S4YB9ga47i3a6Q286l2/8A7j/msWFkdSzcnJHqWGTY1s8mPtFdW3e7c76F2Qza39H/AMGsy7LBZZLTOywyAYP6LNsdt/tWfQVoH9bGh/nxr/6F3/8ApBP9vhNEareK0WOS6zHeTLi7FJJ1PGbfyg4Y1wx/K6SPvddYiY24DHJgQMc+PGHk2/8Af1HDbF2ECTpd0keGoptej3+iGhb/AMmWE/8AlVmu/wA7NR8/TKzf/Tn0ofdSqzwB0h8f+Ut//Szlb6j/AEvO/wDTt0wfdUj1/l+8oPQZlfqU5DNoeXB4DTwTJj/N+kueIpbitex24yWNbJG8tgCqypoZZb9P1fVZ6f8Aobl0trtpe4cgmI7a+aoDBwRjtxzULWsJcHPdL9x+nL6fd7/3E7FMRGt7jZZOJO3ZtVh/pM9Sv0n7Rur52kD6Gn7qx7Wz9crG/wCl6cR99d7f++rYqaGVhrWhjBo1rQQAO30vcsqz/wAXOKP9JhAfhlNUfU+UvyXdPs/Nr/VUz9XW/wAm0/jS1aVNzaOpY1jnFga5/uBhw9v5n8v91ZP1SM/V9w/dub+NYatK6pl9bq3jR0iRoROktP7yU/mKY7B1MbKswsivKqEMeN7WuHLXfmWMB9v9VbTL8rMLb5L2uHsIPC4vFy7MZ4w80lxeGtpyDo2yNPTdHsryf/Py3+hdVGJf6Vjgce1wO48MePo2fyd30bEwx6rrdTJ6bmMAe5oIOunOv7y1emV1MpYYIsiHSf8AqVctL9ge1u53dnKzMzqL6HkMp9Pxc6J/78oiV7//0umv+v3SMsW9NbTlY+ZYxzBXfVtIO3d79r37PYuXvtcGgs+kSNPyrLDzZ9dM93+jfkD/ADG+gtFx/gpoCjYWE3Xkhfbe6BXW4jTV5DBz6XH6RyYU5ThDnsr002Nnn1/3/wB30qv+mjO3Q4gEwHdvCHpOtrrt/SPawB4BLnBsD1CPzj+7apDOXevLRbQ7IjhVODt5dYXNe0Fx4D2+k6Nu36bchqth83B/jYHf+CdSu/76quLkVXsqdU9tjXFjSWEOG7d0tj2e385rrvcmbd+ja/8AkB3/ALL9TyP+/Ju+u6krDtYz+S0f9Hpxd/39LG0ysUeGV08f5uG96DbZsZZ/IZkf+B9Mo/8AJotJjPoH7ubjj/M6duROx8kOZYf8iv8A/TJP+dmq71L+mZ3/AKeenj7qln3GOi2f+mLH/wCnlq/1M/rub/6fMEfdWkd/qf8ApRSHpH/TcOZcdPmmTv8Apu/rH8qimKUsfI0+vPSj+/jAf9LIb/35a6xs47frn0R3jVt/8Ef/AOTRG/0l/wBFH9jV+qP/ACTlM/cyGflcz+C1mhZP1W9tHU6/3Mln4W2tWqw6D4D8iU/mP0/6Kht9q1uPVfW6q1oex3IKnVWW1MY5xsLRt3PguI/lkBu5LcnDimrntehZFz+j1Pe7eG7mEk6w1xYzX+qjOpZY4H02ucNeJWJ0LLLcD0nOIDLXkACedrlqsy8ppc6vbYXabA10j5BM07BP1L//08HpNoyPrF1XIGocchwjwsv9v/RVvrt1lHS7rKnuqeCwNeww4TZWDs/sqt0bIxqGX2WAU12FtNdpZtD3Alzmbml7nf1/oWP/AJtR+s+TSejja4O+0PrNbSdri0g2b9jttjdvsUoI4TRWkGxYcSmnK6hW6w59IAcWluVlCt2gDt3p2u9zHfyEPNaMez0fVovJaC6zHd6jNfzPUhv6Rv56TurdUawtZewgt2ONVdY0Y11Lfe2prnfo7ne9LP6v1jLxxTn5b7K3OZb6DiIktJpuhob7vTf/ANNRrnoPqwNuFi/y8gu+/L6a3/0QjbyMHd4YxP3dLus/92ED6u2tOJjVNn1aHs9VhBBDn33ZTefpfosZrk91zGdO3Tua+l9DXMBeN56dhY7Wl1e7b+ktex7vzFNE+keTGRq2s4kDMH7repj/ADMPBo/78rYO3qTfLPs/8D6a1UM++s05d07W3jqwqnuSMRgY1zdzd3pUWP8A7CsNyGXZVeXXPoZGZn20Pc0s3MbgNrY8Ms2v97mO2JE39iqaGVp0W7y6Lgj/ADslpV7qZ/XM3/0/YY+6tyzs2xg6RkVlwDz0fpxDe5aL63Pd/Z3tV3qL2vyct7CHMf17Ecxw4LTW5zHN/kuaiDt5lXV6l/03f1j+VRTu+k74n8qZNWqWJ1c7PrR0B/j7f/BWf+SW2sD6xO2dc+r7/wDhSP8AwXH/AL0RuFI/q+duR1yv9y+fuvuWg6wsre8DcWMc4N8S1u7b/aWb0j29Y+sdfhY933XOP/flpRJc3xlv3jajLf6D/oqH7S5uP9YaH0MvyKLsdj2h4s2l7IP8sBv53tWlRlU31NupeLKn6teOD2Xn+Jl5tIx6qcuyquxjtoa54aDqNoY1239I5q6boXUqr+mVuvya/tM2PuDnta76Tn+o9ri3833blFEk6FkIrZ736tZ3TWVWY2U6tt77N1XqaAtLWt2iz6H02/RXSF9VBDWiIaXSIA0Pg33bl5m3qPScMFvUqjcbP5va0OIA+nu97Nu/81bOP1+cWv7O28UCsCpjdgiv8xn0/wDq00xsqB0f/9Tl+p5z25tsuAr3ANraP5ILt7nT7t27/i0PqGa37fjV2Btw9CtkWAuLH2Q71zs/nn1fzbf+D/z1m35BdY6+wFpJca2wZH525y67rHVOnP6TXjY19eeyu3GddTXr+hpHqXusd+5vraxz3/vqxmEKiI8OmpPWX95ZCUrN2egH7o8Hl826qu/Lpxqaw5j3NOSPa4taXfRrH6JjrW+23YxJvS8n7NidUfbTVVluIY0yHNFc+6xmza6r9F7K6llh9he4sEbnE7WCWifzW/1Vs9Fbm5ebhYue3Jf06gWVsAY7az1GObzt9tbn7PV/4NQxGp/BlnIGiBR14h0/q8LXybraXWMZmOux7mMcXOPvcWl3tqcN+19L32fQf/N2ILst7Xte1oFLWbRTrs2kQ4va0t/rLs7em9MNP2erAyr6bzHohwY1pLqw3+eux/R3Opq2bFznU7+iiw9NwMP9nZHrejkZVzy4MaC6m5jtr7v0e536R/7ladKGxJCwT30KLpGWXZPTMaz3tptuMP2ub+ma3j+Tpud6iL9Y7XtzxlMcWvALbg0xFhl1Vn9e2pzd/wDxa6DG6WOk49WNkWdGZdSCH5FwJtMucfc4uo/q/wA572Kt1i/pOXgXYlvVsP1INlbMbHeJtYHOqZ6/qZG31H+xOOLSyR5KGTThrc7uBnZFzzU1xgDDx62gRDmCtjmtIb/OfpvzXq/0g2W9KssLpGP1TCtsc4kmCH0t9x+P56591zrQ1zwAWVitoa0D2sG1vH0nfvvUsfNuxywNk1stbc6uSGvLS3a2xv530EwSooI0fWfVrc50PadTw4Hv8VMNJ4E/DVcK367UuJNvSanSZMPaP/PlL1a6V9YOk5/VW0HAFD8wVUVfQLQ9pu/OrZW79M61lbU8SGyzhL15a4cghc59bDtz+hP/AHchw/6eMVeyMz6v4jiy3Mppe3QtbdZIP8qvHe5zVyfWur42W7FLcx1zsfKt+i20BlINfo5FTsizId+k2f1/9IjfCRdfaoC3cwPb9aPrHX4ttd/063f9+Wmz+eH9b/vy5jE6lhN+tuXfXnG3DvZc0Zd7tvqB1QLfVc9lHu9Vn+j+mj5f1w6fQZxGPyngyHGa6+SeX/pXf9tpcQVwl5iHV2UNEyx9jYHP0vo/2l1NX1Cx24Z9bNjOIgENmhhcBNe3+ft2+79K3/tlcp6xfay4tBi02OYOILt5bqvQ+l1HK6BU1pLnOqez2wSCH2NbOz6KiG+1sh2u61edxsLqlnUbKs0tvux2uZc67WS32Y5osbL9tb/0vqenWp5gy8JlWK7L1/nA2r9FY3Wws/SO3/q1bbH7Kt2+xVDa/wBb0nMc69oay2wuLTLC7t/a+luVbqT6vtQ3OcLAxslxgH9zYf6v0k2RNWy4ogz4Ca38rf/V872ZO2pzSR6011tbMkg/9U5yPiUsfXki5oJLTtsdo4OY5u86/R/R+orI6R1I10thlYrduaZMg/vuVjpWPlminMZlWUuc2wM9NrQ4Ne93qD1HNc79J9JEm+qhp0bfTvrS7p/TcTDo6fZbZSz0zayyASX+q9/p+g/6W/b7lZd9a8h1nqPxaq6Ba5lpLi9+xp2PcwPNTN6pjo+MRD3XWn+VY7/vmxSq6PhVGWUNLv3n+8/+Cbk/3J7WjhHZDl/W7qllLWYdrMe6CLXVMaSTu9vpH9O9jW1bP3Pesqii3qOa5j2PflZL21ucQ4AW2nWy538t59R66M0hjeA1oHbTQfBUOj5dI6jk2Vndb9p9SmWuLSK9W7nD6KaSSdSSqq2Dax/qITSfXyWeDvSZyW/ueqWf9StDE+pfT6iXu9e0u1dveGjx/wACx/53/CKdnVM+w7t7ayJANbGggHV0OcHu/NVS9t2SCLr7Xz3LzI/q/uqTixjaN+a2pd6V1npPQMfpj2YQqbdWS4Ctxc4tDbPVbZbvs3MbZts2Pf8ATYsPGxMUHFGwy+rc87XEbnNqLPfG3/SLQsxKcPAyWVuO30bSA5xdB2PPtB+j7nIuPdUzGobqYqrBjyY1MkbN1XkkCg1n9Lw3CX1A+cSVVb0bFfmPZG2sVMe1oBaQXOsZ9Ld/wa2W2UHh4nwJj8qrstqPUbACfdTWxuh1cH3FzeP5SCWg76vYv5jnt+B/vlVR0Lf6myw/o7HV6ifox39v7y6N1IdzMeCHVhU0uc6sOBfq4FziJ/eh7i3ckp5h/R80XGuup7wPzy3a35Oedqs0dCvndcQ3+SNT966PYQE2woKtym9MpaI9Nv3a/esjPYcfPsFEsLA3VhIIcQPzgus2jusfqHT53Ox91xyMhrrnO2t27Q/exs7fZ+lRU2acV7GN9QzaGtbY4eLRt/6Kr9VxLMjGZXXBLbGuIJ26QWO/6pbDgC4/HRQfU14LXAEHlBL/AP/WzcvIpx6bS5wFvpWPZWAS47WuO7a3d7f5ar9JdjW4NFNJPqU01+qC1wEka+76P0kfN/nWf0Pj/tV9Ln83+Qr1X8y36H/Wv5v+wmjwXnxapbtMEQmIHgj3/wA2fj/rtVJ/P53z4TljOWh4l0a+KzemXsbjXP1Pq5Nz/vIH/fVYP0x8VR6V/QG8fTs+lz9Moqbr8t/5oA/FDNl1mm/ntMKL+UF3P96SEfUHurx7GkEmxj2gjjUQlRZvraWTo0AzPYK0zj87+ykfpf3oqYt3nnuisL2xtc5vwJSRK/8AWf8AvqSGbL7W8kP8iEQZTPz2keY1QSolJLcbdS7h0HwOn5VONPJZ7v4DlEp7fT/62gptOAPKEceuSY1d9LuD8Wu9qOopKYisDQH79Ui1TCR4SS//2f/tHi5QaG90b3Nob3AgMy4wADhCSU0EBAAAAAAADxwBWgADGyVHHAIAAALcAAA4QklNBCUAAAAAABC+XVmDyFX9kpO0/lexzHj0OEJJTQQ6AAAAAACTAAAAEAAAAAEAAAAAAAtwcmludE91dHB1dAAAAAUAAAAAQ2xyU2VudW0AAAAAQ2xyUwAAAABSR0JDAAAAAEludGVlbnVtAAAAAEludGUAAAAAQ2xybQAAAABNcEJsYm9vbAEAAAAPcHJpbnRTaXh0ZWVuQml0Ym9vbAAAAAALcHJpbnRlck5hbWVURVhUAAAAAQAAADhCSU0EOwAAAAABsgAAABAAAAABAAAAAAAScHJpbnRPdXRwdXRPcHRpb25zAAAAEgAAAABDcHRuYm9vbAAAAAAAQ2xicmJvb2wAAAAAAFJnc01ib29sAAAAAABDcm5DYm9vbAAAAAAAQ250Q2Jvb2wAAAAAAExibHNib29sAAAAAABOZ3R2Ym9vbAAAAAAARW1sRGJvb2wAAAAAAEludHJib29sAAAAAABCY2tnT2JqYwAAAAEAAAAAAABSR0JDAAAAAwAAAABSZCAgZG91YkBv4AAAAAAAAAAAAEdybiBkb3ViQG/gAAAAAAAAAAAAQmwgIGRvdWJAb+AAAAAAAAAAAABCcmRUVW50RiNSbHQAAAAAAAAAAAAAAABCbGQgVW50RiNSbHQAAAAAAAAAAAAAAABSc2x0VW50RiNQeGxAWAAAAAAAAAAAAAp2ZWN0b3JEYXRhYm9vbAEAAAAAUGdQc2VudW0AAAAAUGdQcwAAAABQZ1BDAAAAAExlZnRVbnRGI1JsdAAAAAAAAAAAAAAAAFRvcCBVbnRGI1JsdAAAAAAAAAAAAAAAAFNjbCBVbnRGI1ByY0BZAAAAAAAAOEJJTQPtAAAAAAAQAGAAAAABAAEAYAAAAAEAAThCSU0EJgAAAAAADgAAAAAAAAAAAAA/gAAAOEJJTQQNAAAAAAAEAAAAHjhCSU0EGQAAAAAABAAAAB44QklNA/MAAAAAAAkAAAAAAAAAAAEAOEJJTScQAAAAAAAKAAEAAAAAAAAAAjhCSU0D9QAAAAAASAAvZmYAAQBsZmYABgAAAAAAAQAvZmYAAQChmZoABgAAAAAAAQAyAAAAAQBaAAAABgAAAAAAAQA1AAAAAQAtAAAABgAAAAAAAThCSU0D+AAAAAAAcAAA/////////////////////////////wPoAAAAAP////////////////////////////8D6AAAAAD/////////////////////////////A+gAAAAA/////////////////////////////wPoAAA4QklNBAgAAAAAABAAAAABAAACQAAAAkAAAAAAOEJJTQQeAAAAAAAEAAAAADhCSU0EGgAAAAADXwAAAAYAAAAAAAAAAAAADYAAABG9AAAAFQBQAGEAbgBhAHMAbwBuAGkAYwAgAE8AbAB5AG0AcABpAGMAcwBfADMARAAAAAEAAAAAAAAAAAAAAAAAAAAAAAAAAQAAAAAAAAAAAAARvQAADYAAAAAAAAAAAAAAAAAAAAAAAQAAAAAAAAAAAAAAAAAAAAAAAAAQAAAAAQAAAAAAAG51bGwAAAACAAAABmJvdW5kc09iamMAAAABAAAAAAAAUmN0MQAAAAQAAAAAVG9wIGxvbmcAAAAAAAAAAExlZnRsb25nAAAAAAAAAABCdG9tbG9uZwAADYAAAAAAUmdodGxvbmcAABG9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2AAAAAAFJnaHRsb25nAAARvQ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V4gAAAAEAAACgAAAAegAAAeAAAOTAAAAVxgAYAAH/2P/tAAxBZG9iZV9DTQAC/+4ADkFkb2JlAGSAAAAAAf/bAIQADAgICAkIDAkJDBELCgsRFQ8MDA8VGBMTFRMTGBEMDAwMDAwRDAwMDAwMDAwMDAwMDAwMDAwMDAwMDAwMDAwMDAENCwsNDg0QDg4QFA4ODhQUDg4ODhQRDAwMDAwREQwMDAwMDBEMDAwMDAwMDAwMDAwMDAwMDAwMDAwMDAwMDAwM/8AAEQgAe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H+z94M+CsA7afeY3Dup1iFIgEQdQnSN6LQHCtx97pbyhvoOhOh7q/k0PbadugPBU6cI2SbDCauc5knQidFbrI9rAO4gq1Xg7HTMgcKZxq2vDm6EGQElJq+CPDlJzN0CYAM/FO1wKklsrdYOadAU6iWN3B0ahSSUtATMrYwENEbjJ+JTkwR56IWRl42K3fkWsqb2LyBP9X95JSWPDRCe1vxWTlfWvErluLW7IP7x/Rs+936T/wADWB1L69PNGXj1NdX1LpjTl27BFL6ms9RtbnOl/v8AVrbYz/zhHgkUcQejy21C70Jm0sNoaAdGAtZucfot97vZ+/8A2FnubtdwsDo3WszMzMbreVYGNv8AWZkY9bQGuBJqq/SOd7a8ZrKfzPUs2LoslwkuYQ5rtWuHBB+i4JEGJooBBa73QDMIM7nJFr3nQJ/T2a8pKWsYAfNVrNEZ74ElV3FzjwiFP//Q9UAhOkkkpYgHlIADhOkkpi8ta0ucYaOUGmyu8kNaQBwfinsabH7CYb4JRj4rS57msae7jCQKKZ7Hg6FEWRlfWbp1AhpNj3HawfRaXETUN7/9I52z9H6ln/BrBzfrrbc5rMPRlj6Gtc0QCzKccet2+weo7bstu9rMZ/8ANJ1E9FaB7K26qloda9rASGguIALjo1vu/OcsrM+tPScSN9nLzU4kRssnZU2xjv0v6ez2VPrrs/6C866j1vqOViX2vtc3fgZlhgmSaLhh4znPPue6urd73f6R6rZ38/ljwz+kt/8AAiU4Y+5/l8q0y7PZ5PX+q5GhsGOOC2oQf+3Hbn/5uxZ7iXOL3EueeXuJLj/ad7k9paz1HvIa1pcXOOgAB5KqZXUKqCxtbTkOfDiKyCAwz7/U+hu9vtYnxiTsFpNblsLncts9d+sDP3+muP8A4BX/AORXQ1vZbU22vVjxuaSIMHyKw8ho/wCdPU6/9L0x3/ng/wDkUhoT5FX9iboRJ6FiuHIssj/O3ro+lZ2+sY9mrhrW4/i1cx9WnF/1eoJERc8fewPWpTu9RrGSbDq1o5O0bnIZBZl5lUdAHogGjVxChad52t48EPDd9sYCD7m/T+H7y0G4ba6vVf7W/mgjV0fuhRdaX3pbQdiFzZmPE9kzMcgacnurNl7GktI7aNHHzVvp+LZaRc/SsHnx/kgJxqOh1KBZ16P/0fVUlC60U02XESK2l5A/kjcuTzfrhluLm4tbagNA4+46f1v/ACCIBKretc9rG7nkNaOSTAWfk/WDpeMSH27iOzde0rh8nqWdkmb73u1HeBqFRsuY1rpOpEQPFzAG/wDSCfHETtr5LTMB6rq/1te0uGAfYGuO4t2ukNvOpdv/AO4/5rFhZHUs3JyR6lhk2NbPJj7RXVt3u3O+hdkM2t/R/wDBrMuywWWS0zssMgGD+izbHbf7Vn0FaB/Wxof58a/+hd//AKQT/b4TRGq3itFjkusx3ky4uxSSdTxm38oOGNcMfyukj73XWImNuAxyYEDHPjxh5Nv/AH9Rw2xdhAk6XdJHhqKbXo9/ohoW/wDJlhP/AJVZrv8AOzUfP0ys3/059KH3Uqs8AdIfH/lLf/0s5W+o/wBLzv8A07dMH3VI9f5fvKD0GZX6lOQzaHlweA08EyY/zfpLniKW4rXsduMljWyRvLYAqsqaGWW/T9X1Wen/AKG5dLa7aXuHIJiO2vmqAwcEY7cc1C1rCXBz3S/cfpy+n3e/9xOxTERre42WTiTt2bVYf6TPUr9J+0bq+dpA+hp+6se1s/XKxv8ApenEffXe3/vq2KmhlYa1oYwaNa0EADt9L3LKs/8AFzij/SYQH4ZTVH1PlL8l3T7Pza/1VM/V1v8AJtP40tWlTc2jqWNY5xYGuf7gYcPb+Z/L/dWT9UjP1fcP3bm/jWGrSuqZfW6t40dIkaETpLT+8lP5imOwdTGyrMLIryqhDHje1rhy135ljAfb/VW0y/KzC2+S9rh7CDwuLxcuzGeMPNJcXhracg6NsjT03R7K8n/z8t/oXVRiX+lY4HHtcDuPDHj6Nn8nd9GxMMeq63Uyem5jAHuaCDrpzr+8tXpldTKWGCLIh0n/AKlXLS/YHtbud3ZyszM6i+h5DKfT8XOif+/KIle//9Lpr/r90jLFvTW05WPmWMcwV31bSDt3e/a9+z2Ll77XBoLPpEjT8qyw82fXTPd/o35A/wAxvoLRcf4KaAo2FhN15IX23ugV1uI01eQwc+lx+kcmFOU4Q57K9NNjZ59f9/8Ad9Kr/pozt0OIBMB3bwh6Tra67f0j2sAeAS5wbA9Qj84/u2qQzl3ry0W0OyI4VTg7eXWFzXtBceA9vpOjbt+m3IarYfNwf42B3/gnUrv++qri5FV7KnVPbY1xY0lhDhu3dLY9nt/Oa673Jm3fo2v/AJAd/wCy/U8j/vybvrupKw7WM/ktH/R6cXf9/SxtMrFHhldPH+bhveg22bGWfyGZH/gfTKP/ACaLSYz6B+7m44/zOnbkTsfJDmWH/Ir/AP0yT/nZqu9S/pmd/wCnnp4+6pZ9xjotn/pix/8Ap5av9TP67m/+nzBH3VpHf6n/AKUUh6R/03DmXHT5pk7/AKbv6x/KopilLHyNPrz0o/v4wH/SyG/9+WusbOO3659Ed41bf/BH/wDk0Rv9Jf8ARR/Y1fqj/wAk5TP3Mhn5XM/gtZoWT9VvbR1Ov9zJZ+FtrVqsOg+A/IlP5j9P+iobfatbj1X1uqtaHsdyCp1VltTGOcbC0bdz4LiP5ZAbuS3Jw4pq57XoWRc/o9T3u3hu5hJOsNcWM1/qozqWWOB9NrnDXiVidCyy3A9JziAy15AAnna5arMvKaXOr22F2mwNdI+QTNOwT9S//9PB6TaMj6xdVyBqHHIcI8LL/b/0Vb67dZR0u6yp7qngsDXsMOE2Vg7P7KrdGyMahl9lgFNdhbTXaWbQ9wJc5m5pe539f6Fj/wCbUfrPk0no42uDvtD6zW0na4tINm/Y7bY3b7FKCOE0VpBsWHEppyuoVusOfSAHFpblZQrdoA7d6drvcx38hDzWjHs9H1aLyWgusx3eozX8z1Ib+kb+ek7q3VGsLWXsILdjjVXWNGNdS33tqa536O53vSz+r9Yy8cU5+W+ytzmW+g4iJLSaboaG+703/wDTUa56D6sDbhYv8vILvvy+mt/9EI28jB3eGMT93S7rP/dhA+rtrTiY1TZ9Wh7PVYQQQ5992U3n6X6LGa5PdcxnTt07mvpfQ1zAXjeenYWO1pdXu2/pLXse78xTRPpHkxkatrOJAzB+63qY/wAzDwaP+/K2Dt6k3yz7P/A+mtVDPvrNOXdO1t46sKp7kjEYGNc3c3d6VFj/AOwrDchl2VXl1z6GRmZ9tD3NLNzG4Da2PDLNr/e5jtiRN/YqmhladFu8ui4I/wA7JaVe6mf1zN/9P2GPurcs7NsYOkZFZcA89H6cQ3uWi+tz3f2d7Vd6i9r8nLewhzH9exHMcOC01ucxzf5Lmog7eZV1epf9N39Y/lUU7vpO+J/KmTVqlidXOz60dAf4+3/wVn/kltrA+sTtnXPq+/8A4Uj/AMFx/wC9EbhSP6vnbkdcr/cvn7r7loOsLK3vA3FjHODfEtbu2/2lm9I9vWPrHX4WPd91zj/35aUSXN8Zb942oy3+g/6Kh+0ubj/WGh9DL8ii7HY9oeLNpeyD/LAb+d7VpUZVN9TbqXiyp+rXjg9l5/iZebSMeqnLsqrsY7aGueGg6jaGNdt/SOaum6F1Kq/plbr8mv7TNj7g57Wu+k5/qPa4t/N925RRJOhZCK2e9+rWd01lVmNlOrbe+zdV6mgLS1rdos+h9Nv0V0hfVQQ1oiGl0iAND4N925eZt6j0nDBb1Ko3Gz+b2tDiAPp7vezbv/NWzj9fnFr+ztvFArAqY3YIr/MZ9P8A6tNMbKgdH//U5fqec9ubbLgK9wDa2j+SC7e50+7du/4tD6hmt+341dgbcPQrZFgLix9kO9c7P559X823/g/89Zt+QXWOvsBaSXGtsGR+ducuu6x1Tpz+k142NfXnsrtxnXU16/oaR6l7rHfub62sc9/76sZhCoiPDpqT1l/eWQlKzdnoB+6PB5fNuqrvy6camsOY9zTkj2uLWl30ax+iY61vtt2MSb0vJ+zYnVH201VZbiGNMhzRXPusZs2uq/ReyupZYfYXuLBG5xO1glon81v9VbPRW5uXm4WLntyX9OoFlbAGO2s9Rjm87fbW5+z1f+DUMRqfwZZyBogUdeIdP6vC18m62l1jGZjrse5jHFzj73Fpd7anDftfS99n0H/zdiC7Le17XtaBS1m0U67NpEOL2tLf6y7O3pvTDT9nqwMq+m8x6IcGNaS6sN/nrsf0dzqatmxc51O/oosPTcDD/Z2R63o5GVc8uDGgupuY7a+79Hud+kf+5WnShsSQsE99Ci6Rll2T0zGs97abbjD9rm/pmt4/k6bneoi/WO17c8ZTHFrwC24NMRYZdVZ/Xtqc3f8A8WugxuljpOPVjZFnRmXUgh+RcCbTLnH3OLqP6v8AOe9irdYv6Tl4F2Jb1bD9SDZWzGx3ibWBzqmev6mRt9R/sTji0skeShk04a3O7gZ2Rc81NcYAw8etoEQ5grY5rSG/zn6b816v9INlvSrLC6Rj9UwrbHOJJgh9Lfcfj+eufdc60Nc8AFlYraGtA9rBtbx9J3771LHzbscsDZNbLW3Orkhry0t2tsb+d9BMEqKCNH1n1a3OdD2nU8OB7/FTDSeBPw1XCt+u1LiTb0mp0mTD2j/z5S9WulfWDpOf1VtBwBQ/MFVFX0C0Pabvzq2Vu/TOtZW1PEhss4S9eWuHIIXOfWw7c/oT/wB3IcP+njFXsjM+r+I4stzKaXt0LW3WSD/Krx3uc1cn1rq+NluxS3Mdc7HyrfottAZSDX6ORU7IsyHfpNn9f/SI3wkXX2qAt3MD2/Wj6x1+LbXf9Ot3/flps/nh/W/78uYxOpYTfrbl315xtw72XNGXe7b6gdUC31XPZR7vVZ/o/po+X9cOn0GcRj8p4Mhxmuvknl/6V3/baXEFcJeYh1dlDRMsfY2Bz9L6P9pdTV9QsduGfWzYziIBDZoYXATXt/n7dvu/St/7ZXKesX2suLQYtNjmDiC7eW6r0PpdRyugVNaS5zqns9sEgh9jWzs+iohvtbIdrutXncbC6pZ1GyrNLb7sdrmXOu1kt9mOaLGy/bW/9L6np1qeYMvCZViuy9f5wNq/RWN1sLP0jt/6tW2x+yrdvsVQ2v8AW9JzHOvaGstsLi0ywu7f2vpblW6k+r7UNznCwMbJcYB/c2H+r9JNkTVsuKIM+Amt/K3/1fO9mTtqc0ketNdbWzJIP/VOcj4lLH15IuaCS07bHaODmObvOv0f0fqKyOkdSNdLYZWK3bmmTIP77lY6Vj5ZopzGZVlLnNsDPTa0ODXvd6g9RzXO/SfSRJvqoadG30760u6f03Ew6On2W2Us9M2ssgEl/qvf6foP+lv2+5WXfWvIdZ6j8WqugWuZaS4vfsadj3MDzUzeqY6PjEQ911p/lWO/75sUquj4VRllDS795/vP/gm5P9ye1o4R2Q5f1u6pZS1mHazHugi11TGkk7vb6R/TvY1tWz9z3rKoot6jmuY9j35WS9tbnEOAFtp1sud/LefUeujNIY3gNaB200HwVDo+XSOo5NlZ3W/afUplri0ivVu5w+imkknUkqqtg2sf6iE0n18lng70mclv7nqln/UrQxPqX0+ol7vXtLtXb3ho8f8AAsf+d/winZ1TPsO7e2siQDWxoIB1dDnB7vzVUvbdkgi6+189y8yP6v7qk4sY2jfmtqXeldZ6T0DH6Y9mEKm3VkuArcXOLQ2z1W2W77NzG2bbNj3/AE2LDxsTFBxRsMvq3PO1xG5zaiz3xt/0i0LMSnDwMllbjt9G0gOcXQdjz7Qfo+5yLj3VMxqG6mKqwY8mNTJGzdV5JAoNZ/S8Nwl9QPnElVW9GxX5j2RtrFTHtaAWkFzrGfS3f8GtltlB4eJ8CY/Kq7Laj1GwAn3U1sbodXB9xc3j+UgloO+r2L+Y57fgf75VUdC3+pssP6Ox1eon6Md/b+8ujdSHczHgh1YVNLnOrDgX6uBc4if3oe4t3JKeYf0fNFxrrqe8D88t2t+TnnarNHQr53XEN/kjU/euj2EBNsKCrcpvTKWiPTb92v3rIz2HHz7BRLCwN1YSCHED84LrNo7rH6h0+dzsfdccjIa65ztrdu0P3sbO32fpUVNmnFexjfUM2hrW2OHi0bf+iq/VcSzIxmV1wS2xriCdukFjv+qWw4AuPx0UH1NeC1wBB5QS/wD/1s3LyKcem0ucBb6Vj2VgEuO1rju2t3e3+Wq/SXY1uDRTST6lNNfqgtcBJGvu+j9JHzf51n9D4/7VfS5/N/kK9V/Mt+h/1r+b/sJo8F58WqW7TBEJiB4I9/8ANn4/67VSfz+d8+E5YzloeJdGvis3pl7G41z9T6uTc/7yB/31WD9MfFUelf0BvH07Ppc/TKKm6/Lf+aAPxQzZdZpv57TCi/lBdz/ekhH1B7q8expBJsY9oI41EJUWb62lk6NAMz2CtM4/O/spH6X96KmLd557orC9sbXOb8CUkSv/AFn/AL6khmy+1vJD/IhEGUz89pHmNUEqJSS3G3Uu4dB8Dp+VTjTyWe7+A5RKe30/+toKbTgDyhHHrkmNXfS7g/FrvajqKSmIrA0B+/VItUwkeEkv/9k4QklNBCEAAAAAAFkAAAABAQAAAA8AQQBkAG8AYgBlACAAUABoAG8AdABvAHMAaABvAHAAAAAVAEEAZABvAGIAZQAgAFAAaABvAHQAbwBzAGgAbwBwACAAQwBTADUALgAxAAAAAQA4QklNBAYAAAAAAAcAAwABAAEBAP/hDeBodHRwOi8vbnMuYWRvYmUuY29tL3hhcC8xLjAvADw/eHBhY2tldCBiZWdpbj0i77u/IiBpZD0iVzVNME1wQ2VoaUh6cmVTek5UY3prYzlkIj8+IDx4OnhtcG1ldGEgeG1sbnM6eD0iYWRvYmU6bnM6bWV0YS8iIHg6eG1wdGs9IkFkb2JlIFhNUCBDb3JlIDUuMC1jMDYxIDY0LjE0MDk0OSwgMjAxMC8xMi8wNy0xMDo1NzowMSAgICAgICAgIj4gPHJkZjpSREYgeG1sbnM6cmRmPSJodHRwOi8vd3d3LnczLm9yZy8xOTk5LzAyLzIyLXJkZi1zeW50YXgtbnMjIj4gPHJkZjpEZXNjcmlwdGlvbiByZGY6YWJvdXQ9IiIgeG1sbnM6Y3JzPSJodHRwOi8vbnMuYWRvYmUuY29tL2NhbWVyYS1yYXctc2V0dGluZ3MvMS4wLyIgeG1sbnM6cGhvdG9zaG9wPSJodHRwOi8vbnMuYWRvYmUuY29tL3Bob3Rvc2hvcC8xLjAvIiB4bWxuczp4bXA9Imh0dHA6Ly9ucy5hZG9iZS5jb20veGFwLzEuMC8iIHhtbG5zOmRjPSJodHRwOi8vcHVybC5vcmcvZGMvZWxlbWVudHMvMS4xLyIgeG1sbnM6eG1wTU09Imh0dHA6Ly9ucy5hZG9iZS5jb20veGFwLzEuMC9tbS8iIHhtbG5zOnN0RXZ0PSJodHRwOi8vbnMuYWRvYmUuY29tL3hhcC8xLjAvc1R5cGUvUmVzb3VyY2VFdmVudCMiIGNyczpBbHJlYWR5QXBwbGllZD0iVHJ1ZSIgcGhvdG9zaG9wOkNvbG9yTW9kZT0iMyIgeG1wOkNyZWF0ZURhdGU9IjIwMTItMDgtMTZUMTc6MjA6NTMrMDc6MDAiIHhtcDpNb2RpZnlEYXRlPSIyMDEyLTA4LTE2VDE3OjIyOjMwKzA3OjAwIiB4bXA6TWV0YWRhdGFEYXRlPSIyMDEyLTA4LTE2VDE3OjIyOjMwKzA3OjAwIiBkYzpmb3JtYXQ9ImltYWdlL2pwZWciIHhtcE1NOkluc3RhbmNlSUQ9InhtcC5paWQ6MjRCRjJEREU4QkU3RTExMTlGODBFRjZBMUJGNDU3NjYiIHhtcE1NOkRvY3VtZW50SUQ9InhtcC5kaWQ6MjNCRjJEREU4QkU3RTExMTlGODBFRjZBMUJGNDU3NjYiIHhtcE1NOk9yaWdpbmFsRG9jdW1lbnRJRD0ieG1wLmRpZDoyM0JGMkRERThCRTdFMTExOUY4MEVGNkExQkY0NTc2NiI+IDx4bXBNTTpIaXN0b3J5PiA8cmRmOlNlcT4gPHJkZjpsaSBzdEV2dDphY3Rpb249InNhdmVkIiBzdEV2dDppbnN0YW5jZUlEPSJ4bXAuaWlkOjIzQkYyRERFOEJFN0UxMTE5RjgwRUY2QTFCRjQ1NzY2IiBzdEV2dDp3aGVuPSIyMDEyLTA4LTE2VDE3OjIyOjMwKzA3OjAwIiBzdEV2dDpzb2Z0d2FyZUFnZW50PSJBZG9iZSBQaG90b3Nob3AgQ1M1LjEgV2luZG93cyIgc3RFdnQ6Y2hhbmdlZD0iLyIvPiA8cmRmOmxpIHN0RXZ0OmFjdGlvbj0ic2F2ZWQiIHN0RXZ0Omluc3RhbmNlSUQ9InhtcC5paWQ6MjRCRjJEREU4QkU3RTExMTlGODBFRjZBMUJGNDU3NjYiIHN0RXZ0OndoZW49IjIwMTItMDgtMTZUMTc6MjI6MzAr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QAAAAAAf/bAIQACgcHCwgLEgoKEhYRDhEWGxcWFhcbIhcXFxcXIhEMDAwMDAwRDAwMDAwMDAwMDAwMDAwMDAwMDAwMDAwMDAwMDAELDg4fEx8iGBgiFA4ODhQUDg4ODhQRDAwMDAwREQwMDAwMDBEMDAwMDAwMDAwMDAwMDAwMDAwMDAwMDAwMDAwM/8AAEQgNgBG9AwERAAIRAQMRAf/dAAQCOP/EAKEAAAIDAQEBAAAAAAAAAAAAAAABAgMFBAYHAQEBAQEBAQAAAAAAAAAAAAAAAQIDBAUQAAICAAQFAgQDBgQCBgkBCQABEQIhMQMEQVFhEgVxBoEiMhORIzOhsVJichTBQiQ0FQfwgpLC0iXR4aKy4kNTY3M1FvHyRBeDs8NUEQEBAQEAAwEBAQEAAgIDAAAAARECMRIDIUETBCIy8FFCYqL/2gAMAwEAAhEDEQA/APpcHdxDCABthQggiQAAYCKHBAn0AXcAN8ygkAmQFliA0A0AEDQBKyAYVJYgEpAEgOSKkpTIJIinUKsS4GVWKgC7CB5AOQJJBYchUZAlIEk4IJAMAAAAAAAAAAAEQQtUCq9QK3UCt1Ag0ioqsuYELLACtoCLKqL5ALIBdQFEgRa4ARYC6gICLUgCUYvIBcQBt5AKQAAYDTkBt4wAgDoApAkozYDkAQBbEAkAmQJACUgSahQAonACLQBABGIEYAQCahSAgE0AlyAVgDogABxAAgCQBoAhgMAUMBgNKQGswDGYAABsCSbAsQDwAcgHEgYB+4CWYBHEBwAgBgJgIAYAAgABeoA0AuICAGAkwE3OARKIyCmkAZAOHxAkAASQDXMCUATqBICSQBE/AgIjECSUAMAAACMQG5QEWAmp9QIAHEoOoDSwAeAEq8gJICUEElzAklAEkBKoFlagS7cQFADgBNARAAGkBNIBpATSAaRQwAAAAAAAAAAAAAAAAAAAAAAAAACDoUPtSIiQUAAAAAAAAAAAAAUa9oUGoz042zrHI0UX6eWJitRZMowqKUmhbVQYahthRCATQQ6yKsTIoAAABQAwAAAAAAAAAAAAAAAAAAAAAAAAAAAAAAAAAAAAAAAAAAAAAAAAAAAAAAAAAAAAAAAAAAAAAAAAEBB3xKlLvGIatIVJIipAAAAAVaiksSq4NMkkBYngRSyAnQlVMik3gBW8yskyitts0ijU0u5yajNit0xNaziDryRZUJIqLO2TLRvTwyGmOe1YwNs1FlQoQQMAgBxIUvQAgC/bwrox01GvXI8zvDYVDU0+8sqIrS7VCLphLSjMamLaqEZaSAAAAAAABMITgCLZVDYEQhMIrviUVtGkHa0BJVJomkRU0iVVlCKmAAAAAAAAAAAAAAAAAAAAAAACIEwIyAAAAAgEwIgEAAAEJgRYUQAQAALMAYQQAoARQgo6ARnCAEEAAANAGACYEW0AgIsAAXQBcAFACyAQCAU8SiIEZYCfEKiwF0AUgJcwABPIBAD6BCmAhMoUAIgI5gRAbiAE0gFHIBZgABMYAEAEIBAEAKAFABIBGIBDAAAoIIGA0A4AIAYDAApZgNYhTwASaCB4gIITAT5AGQAAsgCZAbAAACSQBAEQDqAAJgKMADgAgABAABxATlFC9QHACAfUAAAGAEDTkBN8wB4lEQABSAgBgDcvDBAEALIAAJAUgMAAi+YDkAfIAAAHKYCAYCAOjxATgIAoyAWYAAgEwDB5YAEyAARa5FQ8swAAYDRAJgLMoQDgBIBgAARSjiAMAiUAOcgFMAKWsggKABSAZgDwIAoFiRThlQv3gGeDAOiAIAUgIAbAMwBdQCAABQwABIBwAPoApA//0PpkSd3E+1AKAghAPgAAJuAAAhZlCRAdQFMFB1KEBIBNogH0AJwQBxAacw+QBbOQGmA5IFgBJPgFOAJVbRlUpIqSCrqGRckRpGwKg7cyoEBNMjRtSAmmBJANEEwGAAAAAAAAAAAAAiCtoCuyArsgK2uIFVkVFdkmBW01mBBriVS4gRgBQAokCNgIxCATUZgRcALgAALMBIAeIAAgDAAkBgABICSAcoAkBqQBPHECSgBzABIEljgQDRQmgEwFngAARAWAEXgAmpAMgFg88wEA4AIAUZAMAXIAmQABpwA68wDFACbnEBgGMAPDiBNJcgJoAngBJAEEEmoAACOYAgG+gAgE2ATzAQA2AswGAIAaWYQoClACfUA6AKGwCIASAksfUA6sBzwAaYEpAa5ASUAPICVXIE0BJMBwQMBgCAEgHAA0AuoAAgItSUKHkAQAICXUB5ASQDggksAJp8QJJ/gBZXACyuQEgFADgBNYARgAAaQEkgJJASAChgAAAAAAAAAAAAAAAAACbgIUyApgpqRFMAAAAAAAAAAAAAAAABAQ1L9pZErn1LydJHOqmaZLIot03Bmqn3mcXTqwqTbgih2cYjAK4w1KTKrERowItgRVmVE0RTAAAAAAAAAAAAAAAAAAAAAAAAAAAAAAAAAAAAAAAAAAAAAAAAAAAAAAAAAAAAAAAAAAAAAAAAAAI2aCKzSIuuIEqCi1GWjAAAAAjZSUV2rJdZw+xwNXB2E0wuxl1MSrgRYkRUbMqUlUILVAg6MuiLoXUVWoalTFd9OTWs4jXTjMaYvrTizNrWHaEsAljgusTpK51Fo2hAAQwEFEAMCenKaMVqNmjlI89d4ZFMAAQDAAAAAAAAATAQRCxVRkAxCCAmIuslEWAKreYE0oJqpJYEEkmFSSgCQAAAAAAAAAAAAAAAAAAAAAAAIgWYCgAAQBiAuoCYEQBgJ4AEgIBMBgEALqAgABAHUAYCKE+oQmAgAAAAEAgIvgAgFAAAnhiBFgDAiwEAgE0UR6LiBFgKJATCo+oBzAWACYAAswiLCCEAnLzAMAE8QFAAAoAJATgBOGAQAYgHUBSApAJAQCAI5gMBOWAcIAGsQHAApAaQEgBIBgGYAA0FIACjqE04CIgJoAAWIDAXAAAOgDAIwAbeIABF5gEAP1AQCAUSAgDiAIAaAX7wBlAAMCIBIDAFkA0gIkDTKDgAAJsBAHABMAATcgABHEB4gIBYsB5AJdAEAwFIDyAHiAIBwAAAC4gGQCzAMgFPIBQAAIA6AACAUSAwBrmAwEEBQJgGABMgKAH6kU3hgEJgJBSyAHAAAYlQnObASYDIF6ACxKGvmzAXEgGoyCh4lQZgLgATAAAZgKQGlABACyYA5AMgEnwAG59AFkAwEwCOAH/9H6cd3FGABgIIanMBgAAgFLAWeQAUL1KCAAAAAGwAgPUBtkCTKBgMBIB4yBNMipJmVSWeIVIirqGVi5PAjSLQiVXkVCTCJq2IVOSLoChMBoCxEDAAAAAAAAAAAAAAIWIK2gK2gK3mBU1OIFdlyKiuGBFqQIOpVRgBMBMCLyAUTgBCOQBAEGARgAdAIgIAgAkASgAkAnkA2wBgLDiALABgNcgDHiBIBgMBpkEsH6gRYQmgqENFDkBYMCMLICLfMBNgGYA8OoCS5ADAYByAUgDAaAUAMA4AGQDmcABgOZwAliBKrj0AmsAHADWJBKAB4YgEYAEgIBoBtt4gReGYAwFPECTAUgN4gAAAolAJoIUQFIA6gOAEl1AEsJAJAYDS58AJICSqBJLmA0gJpgMCVeQDmEQNgNYAADkBywCACwCniAowwYEJ4gElB0AQD9AJLECSIJpTkA4AaQElyAsWAE0wJoAnEBgOAIMBwA0BJIBoBgMoAAAAAAAAAAAAAAAAAACNkEV1tBpDvjkQTq5RFiQUAACbgAkBgAAAAAAAAACbgI5dS0zJ0kYtUto2wJkoAJ1fAypNyBJOCUWq2RnGjbkCOZVXVUIxWpEiKYCakBJQESCgAAAAAAAAAAAAAAAAAAAAAAAAAAAAAAAAAAAAAAAAAAAAAAAAAAAAAAAAAAAAAAAAAAAAAAAABAQtScigrSBqYk6pkMRVC6YmRTAAAAAAEAAMAAQA0BFgEBMJFMSalEMV9pTAqDTDtopjTFP2vmg1qYvWkkjOriF9GS6Y49bQ7cTfNc7HK6s7a51EqH0AQQ0FS7XnJFNabeSJq4urotWXMxa1I0qKKwcK6xMKAAAAAAAAAAAAAEwEwK2UEQAVUgT7SCLqUR7QhqoUdpBJASgBgMAAAAAAAAAAAAAAAAAAAAAAQAQACYCAUgDAUgRYCAQAAgAAAAGwEAmAgABADQCyAOgQmNCguggAgAAUAReYEWAmAQApwgBAJgRkAYEQEBFgLLEoTAgwYIkKT5gDAiwEAADyCIgKeQQoAPUAwAQCaYANEQDqAmAANoBQAgBADAiAQARAAARzAOMANAEYgEAAEgEgGgHHIAnEA4hQ3yCAKAgkBQAngAIAQAAQARhICSAkoYBAAAAGbxAEgEAgACLTzAAAAAWLQBICAIkAAQB6FAAYAGQA0ALqAAJZgHEBAEgIAfIBYgOAEAPDMAzAEAuICAJ4gCAJAaaAbAMgBMAAF1AAABegCAAIvIAQAwFngAALIAYDAWeYA8wBcyoccyBRwAI5AGeDAF0KBuQCJAGFLAgLIAiQFAC6MBNBAgBANLmFIqCYYB+0imAngVBGAC6AMBMAzxAIAUAOWAgAAabAAIvAAAIlAAQSB//9L6dB3cSYQ4kKUJAIIaAaYCSATAQCKCJKDAAAcIBRAB0AcQQHEAiACJAIAfQBQA4YEkyETT5kU0RTTQVbS0GbFX1tJlrSbKit5ARzKiaZFNWgByBJMip4BUlgQMBgAAAAAAAAAAAAJqSCuyAqYFdgK30ArajPMorsuIEGEReGQEXgyqjbICLAUSBGyATAg8HACgBMBQAZAIAfQAgBAABOIBADAEscQDiALEAAfUBoCSz6ANYgBENAMKXGWAoCIxhAUn0KE8AI2UgRxQBjmAmAIBgAAgEwABtpqMgEA5AMQAA6ANZYANICScOQJICaxAFiiCSwAkgD1ATAAD1AcgHAAmc2AuoBkAZgHQBqQGAo4gOAFAEYAMEAgDMAAOnAIHGEBRADAksMgGmBNICUAS9ABZEEk+AElyAAGmA8wGgJJAPNARtiAoAGuYFbxAiyhgADQEkwJVIJoCSYElmBKAJLACaQEgABpgOQIAOQJICSAkAIBlAAAAAAAAAAAAAAAAAAAJgVJSzTKSRBJBTIpgAEL8ixKKCiRFMAAAAAAAEBDVeBYzXJe2OB1jnUDSABoBt8iAAl6EU5ILKYkrUW0pzMWtSJQRUgoAAAAAAAAAAAAAAAAAAAAAAAAAAAAAAAAAAAAAAAAAAAAAAAAAAAAAAAAAAAAAAAAAAAAAAAAAAAAAAAAAAAAAAAAAAAAAAAAAAAAAQAAQAAEAMAAULMBgAFWupRYlZmoocHfmuNQg2wjADgAXAKtpVQpM2tR0rS7YOetSLtHSh9zMWtyLzLRgAAAAAAAAAAAAAABFoCDQD7WA61gCYEWsQDtATQDgASAYDAAAAAAAAAAAAAAAAAAAAAAABMAIEwEApAJATYCYEZAUgDxAAAAAAFADAQAwEAAIBAIAWIAERAcAGYCYEYATARQolQFKAhNAEAKAIsBMCLAXUBPD/ACMlCyIFkVUWgFEAIBQAswABBCYBEABURyIoa4BBEMKi+gCAcSERAYCwAP8QFkAAIAiAF0AWYAA1gASAQA4AAAAUAEyAAADzAYCkAAa/YFEhB+8BYZMBPqAsAHIDAMwEkA0FCwxYQwB4AJADAIaxAPQAQCiAFACagAAQAAQAQAgF6AHQAgBAOCiLAakBAOABoBPkAsQD1AUgACAAAAbkAAWQCYDgBZgPLIAkAAYAANwAAMAAMAEAmgEAmgFABACcrEBdACIAfqAgDCABSngA5gATcYgGbAOoCYQ1gUIAkgWQCkKk+oCYC6AEcQFEBAAZhREgKAD1AaAUgPgBGEAyoGgFABIBDATXEAanMAAIWYDAQA4aAi5YDmAIhCgD//T+nndxOAFEZgCXPgAojHMAnkEIAkAASQB6gIoXqUNcgCGAYgE8ABJTiQPEBQA8gABQAwGA0QSUhTIG3IVKWiLF1L4dTNipkUoAjEZFQ0oIoAaQDQFqeBGkkQMBgAAAAAAAAAAAAJgQuiCuy4AV2QFLXICFlBRXZQBW8oCIWQCgqk3AEG5AQCfPkBHMCLAGBFgLoAoATAGBEBvFAKIQBIDlgABADyzAJ5APIAAaAeIDXNADbIiSYDyzClgAADYRDIBMqowAojMCLUAACQDWIA1wAOIBABkAs2AwEAwGASAASkAQEkgJkQ5AacgTWIDgKUgDYEYCGsEFKeEgOQEgGvwAeCyAOoB6ANAGQDWYAlGACyAi6gJoBQA82AKQDLAIcQFADS4ANICxTxAkgJMAiSCSXIBwAASSXABrABrACeYBkBG2IC6AJ5AVvNlCjkAAE8AACSkCSwRBNOQJVAnPMCSAmkBNIBgAAATICYAgJTIEpAkgGUMAAAAAAAAAAAAAAAAAAAEwiEQVBIB3MB1sF1JEUwEAwAAAAAAAQCkIchXPqts3GK57Ys6RzRKGA0A2QCxwAaCmkQXaRitRejDoYAAAAAAAAAAAAAAAAAAAAAAAAAAAAAAAAAAAAAAAAAAAAAAAAAAAAAAAAAAAAAAAAAAAAAAAAAAAAAAAAAAAAAAAAAAAAAAAAAAAAAAAAAAAAAAAAAAAAHNudSFBqM1n8cTtHInLyNILVBgopcDTEr6bRnVxbSrbRKsdVPmZzrcdCMNmAAAAAAAAAAAAAAAAAgCABIBgACAIAAGAgGAAAAAAAAAAAAAAAAAAAAAAAAAgAgQCYCfMBTiAgEAmAugCeADAYBABHEASAAFACAQAAgFiAeoCgBQEAAAAIBYzAUmEKCqRNQmXQgEAmBFgRYCAUcwFiAgIsBMBMBFUgEwFACgAwCFPAKGEJgKABgRiQABdAFIAAegCAAAIQAAmAmAKcwEsAGgDoAAMA6IAAABAEAEgEgPEBAOACqjIBoAgBJgIAYAsQGAYcSgIozAaAF0AbcqADABAJqQCXwAGghMAgAfIBQBHEAXQAAGwFEgGADhICMAOAEUJkDzAHiAgIvAobAWPqAoAMQF6gHQBZAP9wA8sQEsAgAJwChsBAOZAGASgHDAfUBZgP0AMniAwEwEwFABiBF5gDAi3yAJ4AAAAQAm8QHgpAXABgNPiAogB9GBHLBAPgBHMIaWBQQAocwiKGwCABJcQE0AdWAWCIsA4BRiEMKQCzAlACkIOpQJpgKABkB6lA3IBACakBYANdACQEAAIA7QFgB//9T6g0dnERJQNAHqAmuQBHECOWIQwEA3UBJAKGgE5AEyh8MChehAwHGEgCWACajEAkAzAAD1AYDSAcvgA5wginID6EEquCNL9NmasTaIqMAHUAgBpANICSwIsWIipAAAAAAAAAAAAAACAjbIgqsuIELAU2wArsoyKK7AQtGAFbQQv3lUgI5gR6gJgICLAUSAgE8MABzwATSjECPABQARIA3hATCTCkA1iA8wHDASwAkA0AAD6gOIYDqwhkBMgCAYCAGgqLQQmiqjmBHIAiEAQAYALqAcADIAn4gEcwCABAMAAebAHgAQBLDjmBIgkssQhgOAJJgNhQAvUASAIYCCCZChMB5gNANIAz/AAiABBDQDbCiPiAmgIwBF9AGsAB4gEgCgB9QBASmPQCVZAsQEoAaIGkAwBZgSTkB5QAJYgSTgBwAmAsQIMCL5lEZAAAASAsWAAsSBoCyoE0BJRkBYgJJoBoAAAABALMBgSkCacgSKGAAAAAAAAAAAAAAAAAAACAi0VEWggAWZRbXIysMKAAAAAAAAAEBB4FQmyortiVmqGoOjAgBNFAkAyBqQBYBTRBfpoxW4uMNmAAAAAAAAAAAAAAAAAAAAAAAAAAAAAAAAAAAAAAAAAAAAAAAAAAAAAAAAAAAAAAAAAAAAAAAAAAAAAAAAAAAAAAAAAAAAAAAAAAAAAAAAAAAAAAAAAAACYHDuLG4xVS05xOmsE9PteA1MK1WXTEKqLKQO2sWgxWkYxhBXRpafbiYtai4y0AAAAAAAAAAAAAAAAAAAAAAAAQDAAABAADAAAAAAAAAAAAAQAQAAUADAAABEABFsBNgJgEgRAAEAgEA4AcAEAAAAIBADATATQCAAEwEAAEAEBCgBMBBRCATTzAUSEJhUYQAyhMCOARB4AJgJgEAICMYAJoBQAmAoKo4QAswE1wAUBCAUBSgAiQhNcAFACAEAgCIAUAACgAYCxAH1CFKYAwFAA1HqAcAHEALABgEAPBAHTiAkgHwkAgA/eAs+oAA0UHBEDCiQgbxAAItAAAgDMKeQBnkAIAkBgNcgAAyYCAUAMAAQQvUCLxAP2AJsBJ8gGgEsAGwABPmAP1ATyAAEARiBEoXoAwEAmAAGIBIA5yAUBBACYDSSzCkgAAwYAENTAU5AADtIJYJAIA4FA8QFmAoATygBADATQCXQAYAALlxAIwASQDiQBKACQBvEAxmQGBFhBPAobIFxAApccQBKXIDAWYCAHkBHBBBABHEAkAChMIAoeAA2EHUAgAARQIBNtgDAQB0AJAJkBTwAM8gCe1gR4gf/1fqHU7OJ8SgQAlzAIkBMBNcgIsIYC6oBtRjwAUNADUAIAiCg7YfqA1XiQEcQGgCy4AIoUAOG3ACiAJAEgMBICUkAgqSILdO0OTNai7uMtDIBtAKAGAJwBICVbcCLEyKAGAAAAAAAAAAACYEbMgquBCzAqeLAreBRVZtrECFlzAjZYYBEX1KqOYEWuoCaATmAIwAoxAiwB4AJOVisQFACATUgJqMQE+gBABwATAbXEAAMQGA11AAH+0A4ACfMCWWQDmQgkgEA+gA1ICgBPoAmgE0gqLRQowAJAWYCAcECgoOOABIAAMBpMAkBgAD4gCzkgkmETXICS5AAAwHMhTAUAOADhAC6AOAFAQ/QBhTkBwAALIBoCSAXEBPHACL/AGgLoAwAAjigBANcgDIBoIlUCxJyFTQD6kAASA0BJAMBxzAawAEwCQB45AQeHUCElChyAkAANATWQDIJJJ+gE1WUBKqAmkBJATTAYAAwEAgABASQEqsCxAMoAAAAAAAAAAAAAAAAAABMIiUMCNkERWBRasjKmFAAAAAAAAAABXZliVVZmmKq7mjeM0lYqItyAdABFDmMSATQABNIlV0aWRzrcWGWwAwAAAAAAAAAAAAAAAAAAAAAAAAAAAAAAAAAAAAAAAAAAAAAAAAAAAAAAAAAAAAAAAAAAAAAAAAAAAAAAAAAAAAAAAAAAAAAAAAAAAAAAAAAAAAAAAAABMDi19PH0NxioKzWBtgTxAHWcUNVF6bnAaYu012rElUUtDkg6tNypMVuJkUAAAAAAAAAAAAAAAAAAAAAAAAAACAUgEgNAMAAAAAAAAAAAACMkCAYAA0AABQEAyCLYABAoAAAkBMBMBAEAMBgACAGAAACAQCzAGoAUAEAEAJoAgBAIAgBQAoy5ADwATCIgJoKXEBNooTAgwhMBJALD8ABgKAE0AmgItBQURAIIFACzKBqARGJAMMkQKxRF5BAwIwAAGYBACAGAowAGBEAmQElIQmgGAQAAAAAAEgP0AMgumELAAbUAHUBMBpwgABwABRACAICBgKQHICgB4BQASAJAADTAMAHwAMQE8cQABMITQCATwATtxAWYAsMQGAAHWQDoAgHCAjABICzzAUwUJgKAD0AAEAdQBgEcgABAOYQCAIAGAACxYAAwAAkB5kDzYAlIC6AGRQgFICAU4QAAKIAaQAAngAQAKADIBQAANPmANQAQAmAAKPxCCAGFAAAYgJgEAIBfuAXQIChJED9QIyA0FDkAASAAAAloqEmgAAzAGApkAkAATYAAmwE3OYDlgf/1vqJ2cQUGADyIBKVIAUJoCMcABoBSgg4gIAzUIByAQAvUBxxQAwGuoBGAUmuIQLmAJFBAAuQDgAgAiSKariA1gA0BKsmVWVfPMlVcq8TLSSWACdQE8AIzBUCu0BJW4kVZW/MixOZIpgAAAAAAAAAAAmQVN4gRbArYFVgK7MohdgVsCL5hEWkwFZNhSaKItcAEwIwAnjgBFoBRICjEAa4AEMIi8wqMoBPAA/aAAEAKGvQBptADUMB5AMAWGYDeICAacsBy4AJaAaxIhpgMAbwAQCbAT5ADwgBBSQCa4FEUiA4ADZQdQAAeEIBPkANMBgNJgJqHiQMBgNIBgSAkpYDQDgBRgA0AAADbkBJ4gAAgGgJegD9QHKAADMBQA0gG8QItAKOICSAcAERiAACXIA9QHhmA0gJVAtQBMANEDbAcSA0A4AaeADTAIAJAJATcoCFmBFlCAPUBgCAmnGIDRBOuCgCyoE0ksQJJAOAGBJSAAMgTRQmAAIBpgTQFiAZQAAAAAAAAAAAAAAAAAACYEWVCnEIdlxAjPECxEUwoAAAAAAAAAi2EU2sbkZ1F2LjNUvmbjJSUCIGAQAJACQDAsopM1qLqYGK3FhlowAAAAAAAAAAAAAAAAAAAAAAAAAAAAAAAAAAAAAAAAAAAAAAAAAAAAAAAAAAAAAAAAAAAAAAAAAAAAAAAAAAAAAAAAAAAAAAAAAAAAAAAAAAAAAAAAAAAQHNqKWbjFVROKNMhac4oGLFVIjWB1GiF3CDKFciq7dH6TnWosI0AAAAAAAAAAAAAAAAAAAAAAAAAACLYEZ4ASQDAYAAAAAAAAAAiAAjIB0AUgADkBpgMaAgTAiAgEUACAAABMAAACAGAgGAgABAIAAGgABQAAKAD1AIAUAKAABARxzAAhAEARgKQEQEURYRFgIBxCjmAowAcARsgE/2ARYCjggpQAQEJqAIwFGYQgpNcgItFBAQmBFgDAQA1xAI4AJgD5ALoAgAIQCAYCgAAfoAZAGPHEAWIBIDS4gE8QB4gABGACAOgAAwoAJAAheoCyAGALoA0AdGFC5gD9ADBZACYAA88ABoBANvEAAHiAngERkBMCLwAAHiAoAYAAKQCJAOoCkBNoBSBFlBlmATwAUZwAPDABADAJAAAA6gEgIAXUAAIAFh6AEgMBMBrAgeQAA4kBAP94EWuBQQAgEsWAmwBriAQAAKAAAcIBBTjmEDAOEgNYYcQB4gDTAAEAQAsQGAo4gErgAsgFLAGAoCEwAAzKEAiBgDzChcwBgHAAQCKhMA4AACa5gCAJCDgFRgAYBIAAQB/9f6kdnIRACAlPMIUcAAAKABAJqQE1imwCOQQAIAgAQDSwAGpxAEA6ghushUQEmEOqkKklACaCFHIKda8QHgA1iAAOcCCSfMi6tpbgZsa1fWyaMqbrjIEWiit5FCgqGnGJBJNcSCyjJWlhFAAAAAAAAACIE8AK7MCtsCL4gVvmBVZFELAVsCMcwhSgIsAeOYVFqciheuYEXiAsgI55gKMQEkANALNgJ5gLowFACwWCAWYAAgJcAFkBJgEgNAIAYCQEgABhEsCATAcgJgIAgKTAQC6gACgAjmUJoAbAXaAYoAeKAeAA1xAWDIH6BBAEgoyAaAkswHIRLIKAGwEAN8QGgF6AL1AasBIA4gSAAJAJcmBJKQCUBGQGgCAIxw4ALLICXAAQBiA8sQEgHADUgSquYFqQCeJAJgSWOYEuiAcAICSTAlDQAwEAmBFgRYCKEwHmAJBAkBN4BTRBNICdcMgLEBNANIBwBJAMgJATQCaKE0AAC5ATrgBNASKAAAAAAAAAAAAAAAAAAAi2ERbwKiMlQ+4KSAnUixMigAAAAAAAEwK7PgaZqls0yjbOPU0yh6lQmAwDoASAALIokkQX0qjna3FlViZrUWEaAAAAAAAAAAAAAAAAAAAAAAAAAAAAAAAAAAAAAAAAAAAAAAAAAAAAAAAAAAAAAAAAAAAAAAAAAAAAAAAAAAAAAAAAAAAAAAAAAAAAAAAAAAAAAAAAAAAAJgUNSajKNNLuccC2pIu7ElgZ1rFd1iVEu2VgBRajNSpgSWQR06WKMVuLCKAAAAAAAAAAAAAAAAAAAAAAAAAACLQCSAkAwAAAAAAAAABECkBNgBAmIFJQwAAQokQDATAQBACgoIAQAAgABAAAAAAAAAAAAAKACAABQARIAAgCAABMCICYA0AghQAoAi8QpQAoAiwI5lCa5AIIYBABACzAi0BFqQE0AkgCABrACPQBNARgAClAEWAQURYA8QEE0ZgJgIAQCfMBAGYCxCAAw+AB6AIBgJgCAYAAniBIKOIQBR2sAQQBTgBAPIBBAwITAAwABqABANcgCZATxQU4AAGnAB6sAbgBNgGLyCE2wDICLzAQBAA1ABICAYAAgGAnyAF1ATfEBJgIAARQgE88QCQCQCZAUAMAkBAAAAdAG4QCAQDAAGugAQNftAYCAYA288gEobKFmAmAngAoAAFniA0AAHoARxAAABQA8wCABAEJgDkBdAAAAADMAbAQCAJSYCYCanEBQEGRQoAWAB1IGuYUSAniAZAKZAYBwARUIAYA4+IC4gABMhCZQMihAHwA//0PqTOzkbQAlxAAAIFiUEAJgETmAOACCBQUJoBQAQEOIAQD4AESAJwFTWICtUCNkARxYEoAIwAEsZAMiAKCOJA0pAGUOQHVkqyr6WMWNL05MqLAVWKiDNAgCSRkWVcCtRYZUwAAAAABABAm+IEGwINyBBsBPICuyAqsoQFb6FEHnCAiAl0CFl6gKQEBF4FUmBGOYC4AKQE6oBduEoAjiAmgIwANfiAmvxAUAEAKJAaAMwHkAJAPLEAAUACxAFyAeD6APAB5EQcZAa/eASAQ0AvQKUSAdQEAZgKOIAsQE0UKOAAAwIoB8QGARxIhZYgNcpCmlzAACIAnEAOUwJKMgHMgD5AJvmAAHABPkA228gBKQGBJAMASAagAriAwhhSYC4AMA7fxAQCgCUgHUAYDSAGA65gSqBYQLLEBASrLAn1AMYAaUgSr1AkA4Ai0BFgQaaAQEQGUHaA8ghgPMKacEE1wAsqBMCSAkA5AaAac4kDAaATyAiyhSAQBKoFiAkUAAAAAAAAAAAAAAAAAABCxURcwVESoEBJEVNGViQUAAAAAAABC1oCVXfE3Gaqb4mowi8ciiJUNKQFxAMWA1VhT7CaE8CiVMTNIvaiDGtpVZKsTI0YAAAAAAAAAAAAAAAAAAAAAAAAAAAAAAAAAAAAAAAAAAAAAAAAAAAAAAAAAAAAAAAAAAAAAAAAAAAAAAAAAAAAAAAAAAAAAAAAAAAAAAAAAAAAAAAAAAAAFf28ZKJKqWRBICu1JclQ617VAENVcBEqrtlGtRfpvCDNaiwigAAAAAAAAAAAAAAAAAAAAAAAAAAQAAAMAAAAAAAAAARAgABECaKEAANEDQDkAAQAAgAAgoTAHgAgABAEAIAAJAADMBgACgBwAoGgggIAIWYCgoIATAUAIBAJoBNYAIAzCFEgLtATAi0wqLqBFoBMoULJhAAAAC6IBMBMBYgKACJAQCaAjACgBQAnxAT/aAoxKqMAIBPABtBCAQCaATAQAApAAgAABcgEsQH1AAAAgAQDAAp9EAAHUBAOACAEwg6gRbjIBTzATAGwGA2wEAIAiHJQIipAOYAWYA2Am0ApAJCEA3ICiQF0AcIBMBMB4AGQEZAkAnn1ATaATAWQCKEyAAXqUEgJuQgAIQU5wgASAQAAgHgAOAEA8wF0AYAnxAEyBoATkBrABgEgJuQAoQBmBFJcABpgD6ECAJKAB5AETkAokAXIBgCTzQCacgMAgAQBABZQAgAAyASwxAi8+oCThdQAAcARzAMgg9ChMgAoSTTYB1AT5AOeACfUAYCakAkIIkoQBjEv4AGbxAMgEwDMIRQpgBzxIokD//R+p8cDs5CAHkAgABrAA4gDAUBAAQUHABAACjiAQA1KxAjIDiQH2gMAnABZgADAADEAAEgBgEAEgEgNPlkBOtjNWOitsDFjZWuMQpkoIIJdoXEq6fMmrg7UmNMWLIimAAAAAmAiAAQELYAQbAg2BFgQswiuxVQgCDAi1wAj0CEsFCAUADeACcMCLQVFgJpFA1OACaAjmAvUAXUBQBF9ACAE1DgA5gEcwCAFkAANY4AOQBYgGQA0AkA0sCBpcwhyA11AMWBKICkoATQA6gJrEBAJqAE/wBpQAIBZAET6AEAEASiACEAZ4EQ45gRYAuoDCgCSyQDQEpAaYAAALIBYhAFNYACAmgBcwJLHBhCmABcwHV4sKkgHkgABJAOAGgE1+IBAAkARxAIAYAAVQE1CwAlMkAwF0AaYFiAYDkByA1iENYADwQVBuQIWAUAEABQwFCkIcthQ3JNDSAmsQLa4ATTAlIDnkAAMCSzFEiBoBWAgUEANATSAmgGUAAAAAAAAAAAAAAAAAABXdliVEqBKQJdhNXDVRpiUEUwAAAAAAATAquzUZqLZUVs0yS6lQ+ziTQRAMQeLwKJdjWI0W0SiDFaDQFVkajIrgwOjNGGyiQq1GWjAAAAAAAAAAAAAAAAAAAAAAAAAAAAAAAAAAAAAAAAAAAAAAAAAAAAAAAAAAAAAAAAAAAAAAAAAAAAAAAAAAAAAAAAAAAAAAAAAAAAAAAAAAAAAAAAAAAAAAAAAAEwKbuTTJ1pgBZWvaiVpIgAAAAAAAAAAAAAAAAAAAAAAAAAABMAQDAAAAAAAAAAABECYAQIAAAF0AIAYBkAAMBAAAAAKAEAQNA0XQmAoAAFACgBpAPgAAD5AEABAAACAAAAgBQAmUIBQAgEwFACgASAAiMARakCL5AJoBNYFCjmAmALmAIAbxAi8QE+uZAQAmURx4gDwAQEWsQBr8AIvDEBROICa4gICJVIBNAATS6IBRICYA8ViAuACaAMswFkEPMAAGuQBEADAApAOABLCAGASA/QBOQAAAEAQAmgiPcAm4xAQAAJQAAMBAEgGQEwAKHgECeTCo2eIQTACkBgACAQDy+IBICkBgRbAYCzAJATcgJsBSAmAdChADAQCgBAN4AIIcgNhSAMwCHwAG8McwAAAGAAAAuTAIAaxZAwCGATACxKABgKOIAAiAgBwviAgEAJFA8QAAbgA7QGuoCAIAaAOgAwFIA1AEYkBgIBNgJKWAuIAAgDIAb5gGYCgAbkBJAEYADQBPBgIAAJATkAkoICBgDQCyAQCTAXEAYQZhRAH//S+pydnI8wEA3EgGYBHIAAIAIAYCkAgAhBBgAoACiLAIAdcwJduEmdU+xxI0xFqCoRQ3iAAGQDAQEuGJAugDawgCJQcCAZRJLEyq6jIoZFSWWRFTrWQuLUoMqYCakAAYAApAAAgAACNgIMCuwEWERyYVW2BBlEHgBB44gRYQvUBLHEBBSy9QhAKAFmArPEBJJuWVSQCbAGBEBMBMBdQB4oBRGYChvAAgAgAAfoAQANAOeQCzAbU5AEcwDIgcSEOOQDxCmmARIBwAQCeOQCeOACxAiUDwUADxxQCaAUAAEsWA0iBxhiEJgEBSdQE5AeIAA0gJLkBJLDEBgAQQAnjiAdAFIBjMASngFOQGAQAThABkBJAPNAPiAwBAP0AMQABMAWQDfUBgGYBADSjAAIJJ8QCJAIAajNATqBJPiA5gBoIYB6gDYEYCo2UARyYDzAOgBgUKQJYkCTxAnAEoAnVgTTAaYDAkoAmgGA0BImBMCtFDAE8YAnUCZQwAAAAAAAAAAAAAAAAABAQtiVmlGJROqgixIigAAAAAAAAAATCKrKTURFoqE0VEYSCJZBUG5zKySzKJdxF1Kr4kqpwmjKq7VhmpUwrVgaizScqDNjS1Iy1DCmAAAAAAAAAAAAAAAAAAAAAAAAAAAAAAAAAAAAAAAAAAAAAAAAAAAAAAAAAAAAAAAAAAAAAAAAAAAAAAAAAAAAAAAAAAAAAAAAAAAAAAAAAAAAAAAAAAAAAAAAAAICLoXUw0oIJBQAAAAAAAAAAAAAAAAAAAAAAAAAAAAAAAAAAAAAAAAAAIgAAgQAAAABABAAAAABAAAgABZAAAAihAEAKQAAgAgAAaACBAMBAAAAAJAMBAJ4gRZQngAgACKTAIAUAAQmBFgRiQFmAgFCATQCAfUBIBRAAAoAU5gRZQoAQCYA8QIwBFoAbAjwCkyiMcQCAgAi1xAG/wAQFC+IMJgC5hCCkAQENIBMoMiBBQgAAyAYAAwgCgAxjAAAAHACATwAiEJ4gRYBigDCQGnDAAFMgNYYAMBgABIAwIsAxYUMIMwGAvQBMAaAMsQABAOcAIgJsA7gB9AIsBFDzATAQBOACAOACkqAgMAAAWIDYUdQCQDgAgGAeoB0AG+AD7eLAMAGlAA0AIgGsAHDAOACgoAEkAiBgIAYBBQAABABEgOAFlwxAIAEA2gFkAIBAEAIBcQABSmAgBgKACAEASAIAkAYChMBPHMBNgAAAIAyATYBlmAmEExgFDKhAHUBNygDIBTIAmAQEf/T+qHZyDYD4ALMBpEDGqRUNImgjkNBA0EcQEyggBLBgCAIAHiELtAlVJEWLEkyKk1AVB1kqK7VhlQIqEwAAAeQDMhNFAupAyhQFNoBpChrAyqxNMiprgRVyUIy0kAAAAAAIAgAACAAAIsCDAhZPECGYELAQeGeQEG1wKIMCOHxATQRB1AT6AHVhUcwBhCgBNALt/AAaAWRQscwqIBGAEXWAE0AoQA8MQB4gKAFmwBgEAOAFAAA5wAAD94B6gOCIEgJBTASAkAQANAJrgBFoCMADgIQUoKBYYALIgFiBLoENANKAFkARIAwqIBiAAPgBJcgBOAJZgPoASAPmAgIzwQQ2AwqUYSghzxCjAAAagBpASAIAajgATGYEgCQCYAj6gCfPkQSxKDhgALIBwA1iAEEksAABtAJNLMIljwAJCpphD7kA54gKQCQACNmFRbAcgCx6EA8SggAAIxxAsqpzAk0BJANMCSYDTAkBOuYEgDiAwEwEAACAmsQJlDAAAAAAAAAAAAAAAAAAEAoAEghhTAAAAAAAAAAACvUfAsSorEqH2E0wlTHEumC1IQ0xBuMjTKsrIAMyhroRV2niYrUWOqeZlrEL0lYFlSxHTwZqpFyMNmAAAAAAAAAAAAAAAAAAAAAAAAAAAAAAAAAAAAAAAAAAAAAAAAAAAAAAAAAAAAAAAAAAAAAAAAAAAAAAAAAAAAAAAAAAAAAAAAAAAAAAAAAAAAAAAAAAAAAAAAAAAAAAAAAAAAAAAAAAAAAAAAAAAAAAAAAAAAAAAAAAAAAAAAAAAAAiAACYAuAAQAQMAAAABAABABABACYCgoQAQIuggBQA4JoIAAAA4gAAAAIAyAAEAwEAARa4AKILoAEAgEAgEArYBEYClAQNAIBQAoAWQAAMCICa/ABEEWaAAmBEAAUALICLXIBNSAo4ARZVKAgyClmwEwhAKACZzAjggCAEAwgClAQNhREALoAAMAgBziAJSAdACABrmA00swFGMgMBZqQI2YEQgzAXQBNADYBwAJYB1Af7wBAOQCQBADAT6AGQBwAJ/EAYAgEASAmwBgEgJuQE7NoBTICyAG4AU4ABQnn0Ac4AIBNgHEBcQDEqFkA0pAZAIBhSiQAAAJXAAWCAIAEA3ABDAcQA2AokA6EDmQHACKABPAAnAgjHICU8AEwEA8CgAQAwBKQGwCCAhlBACAeXoAmwBALBgIBSAgEAZgDAIAFiBFTmwGliAcQFkAALIITCgA4gJoBxACAi0BKOICjiUJsIJAWeAAlACzATCBgADjGAP/U+qI7OQgBkDSUEUANJAABkAghpAMKAIsqCIKFxgAgAgBACQFtMzNWJ4EUoAjdSipVTwNMk5KGAgGgGZDgBdAAqmgCAGRRgQSyAnV/gRVysZxrU0RTAAAAAAABABAAACYEGBBoCDAg8AK2BEog8wIuAIvMCMALABPkAo6AKIAGmggxbwAUADTAi1IA6rjmBFpBSaCFEBSaKhPBEUoAcFCgBQAdsgDxAUAGYDAEwF6gADXJgNEQwprAAAdUBJLEAjiAQBFoBZZARYCaCFAEYYEm8QFAAlxCmkA1XCQhw8wDFAJhSYCgBZgHqEMKeADAkgHhwAIgBAEMAAQDUASAaAXTgA0AwHMANSwGoQA2Au6QiUyFOQBPiAnjiAEEowkAS5APB4gOAgyAaXIBsAxYULqAMAQE0AMAkIaAJAcgKQB9QFkBGQpyA0A1IDgASAmsAiSCnAABLqA64ZASQFlQJTyAEBICLAGBFgEgSo8QLShgAAAAAAAAAAAAAAAAAAAAAAAAAAAAAAAAACYEHUqYlADIpgJqQKrUcGpWLFTrGBtnEWmVMEQTQILF1cDNaXIw2GBTbBmowto5RK1EiKAAAAAAAAAAAAAAAAAAAAAAAAAAAAAAAAAAAAAAAAAAAAAAAAAAAAAAAAAAAAAAAAAAAAAAAAAAAAAAAAAAAAAAAAAAAAAAAAAAAAAAAAAAAAAAAAAAAAAAAAAAAAAAAAAAAAAAAAAAAAAAAAAAAAAAAAAAAAAAAAAAAAAAAAAAAAAEAAAAQAAAAAwAAAEAAAACYBACAUADAQAAwEAAIAAAAAAAEAAAAAgAAAUAACKFACaAUAIBNYgJqQE1IQNcgEwIsBMBMBIAYCj8AEAgEBABPAoIAUAKABgReIAsAIvACLkBFCaATCEFJhQ8AmEDCYMJoKWQQZYACkBwAniAkgCAFADAACAGgABsCLwAE/wAEpAYBMAJ8gFACAQAEJtARjmBIBAD6gICSthAAASAwCJAOgCAAAAcPMBSAMBAIAAUgRmQG3MAKQEwDoUJgPABAEgE4QAgEEAUIAAEyoAH/gQJBTzAQDzAQDbAcgHQB9AGlOAD9QFHMAgB9pA3V5gEQANcgI9AABQARwAMFigD1zAXoASUDQDSAUIBMBzgAAKXxAYAApAUyAAJpAGEAKQBoBdQEA2AuAAALqAo5AD6gJgDATCAoWLRFFnOayAEAAJgHABZgEtBChooMwEAALMAaAWYQAAH/9X6pmdnI8wAgZFMA9AAoZAoAaQAA0gItAOCoTqhoTRdCgAiMABKQLEZU2yKcgFiimyxLGUTSD94AAwHxIG8RgCAAXEqgAAkQSVWyNYlFq4cCCem5aQqxeYaMAAAAAAAEQAAAAAEbAVvKAIMCDUgQsBB8yiFkBECLxAi4ATAWACYCwAP2wAZS+YQmAowCh4BEWmAolYgJgGIEcwCPxAGpATQCUsKACAE8MABFCgAjmAEBBQgGq45gNIiGA0FAEkuYDQEgF2LOcQE0BFqAIsBBCxzATQBABABkBJZ4BRgA+oB0YEQBgJoIUKQpcQGgGoAkgGlID9AB4gCQA8QFZ4gJAAEqgMAAEwHkA5AfQAQDaTCEgG8FgFE8gGm5AG8QH8QJVIBYFQ1j8CBpAN1QU4gITxAJgKUgNANc+IEpkAAAh8GFGAQVAJkAATYBmApCpJgSAEoAkBKqYQ/2hQ8QHMgNcgJICSAmkBLIBgMBAGQCaAQDqBbVgSKAAAAAAAAAAAAAAAAAAAAAAAAAAAAAAAAAAAAEAwAAATxAqvXE1KzYOxDUFtPiNMKmljLFqyLe0yuGgoAquoNRmnpMUi0y0AAAAAAAAAAAAAAAAAAAAAAAAAAAAAAAAAAAAAAAAAAAAAAAAAAAAAAAAAAAAAAAAAAAAAAAAAAAAAAAAAAAAAAAAAAAAAAAAAAAAAAAAAAAAAAAAAAAAAAAAAAAAAAAAAAAAAAAAAAAAAAAAAAAAAAAAAAAAAAAAAAAAAAAAAAAAAAAAAABAAAQAAAAAAQAAAAIAYCgBMBQAwAAAQCAAAAAACQEAMAAAAAgAAWYAwIsAZQiBAHwAUcAFGZQoCEwIwAQBGOACAQA1gBFgJgAEXgAmgE0ApKIgIAYEcnACbgCLATx9QE+SAQCKBkEYAI4gIqlACyAQQAAD9QYUgAAApAAAAAJAYDbwAinACwYBMgOYCCZCgBSAMCLgA9AhMBLAAQBliAN8QAA6cwGAZAABMAEgAC7oAOrYAApAXd+0BSASgCQFICYCKGyBZgJACWLkAb4FBmAegA2AswEwAAAfDAIEAALqFGYDWACkIaAeQUlzAaAcACAkA4AI5ACUkEkAsWgBpgAEYATKBcwBpADRAgCABFBgA4wjgAogBAPFqCBAElBisQFOHUAAHACkBAD5gRAeQC4AEIAYCeGQBABICAJ5gLEA9QIyEE8SgmQAikAZ5gDAi+YQADxxKCQEAAJsBZ5gOqnABACXMBTiEf/9b6qdnIJY4kUyIO3EKOIDAbAIgAaAOIDAACJYBABACh8AhQUJoaCIKJ1RlUo5EVFyihu/MJqtwzSIwyoAAAgAAawICQBsYGAswCOIEkpw4kajs069qOddBqU7l1Ap08LYlqOhGVMAAAAAARAAAAAAACawAqtyAjmBGygCFkBXZcEBCCiDwAjACieACYCeLAUAIAAEERSmQBqMwBqQEAmgpQAoAQAAswgdXXEBY5MBegBAAFJoIIClHMocEQoCj/ABAcfiEADAAH6gMKkuXECWYAlzzAi3wAVkBBoCMYgGLCFABHEAAcBTkBpTiAQAQAgFgANARjmEEcQppAEcgGv2gNIAAAGmAZgJ8GBFJAEgOYAlIAwABrAAmAJJz6gEhEngFLLMIGwEkA5CkmmETkBpgSAaeJA10AkFEBAwIyFJMAAYDzAkn+ABPMIACQGmuICTkBtwApAcwAYANYhU4AcSA+2QGkA2uQDyAXGQJLACSxAmkBYgJQA1WQCAFACYCYCAazAsTAkihgAAAAAAAAAAAAAAAAAAAAAAAAAAAAAAAAAAAAAAAAACakCKUMqJkUAAAAAQvWUWJUKfK8S1ItMtGAAAAAAIBgAAAAAAAAAAAAAAAAAAAAAAAAAAAAAAAAAAAAAAAAAAAAAAAAAAAAAAAAAAAAAAAAAAAAAAAAAAAAAAAAAAAAAAAAAAAAAAAAAAAAAAAAAAAAAAAAAAAAAAAAAAAAAAAAAAAAAAAAAAAAAAAAAAAAAAAAAAAAAAAAAAAAAAAAAAAAACACAAAAAIAoCAATAAEwEAdQABAACAAAAAAAAgBADAQDAAABLMAARQgEQACgAhAJgJlQuoCgCMADxAi0AoAQCATQEfQAYEQE1ICaAUAKMBoT6lChgRATAiAihAIgMMwFmAmgE3yKpPEITAT5hTgIQAAAKZAJATfEByAAC5gHoATyATAQA8F1YAmA5CHwgAQUgGBGOYC6gJoBeoQJwAn+IDbkAAEAwCYAAEAZ4gEgKOQBHABNgACmAEmUDAAEARICIABegAAdWAABQnkAZgACAAAAgBxABCzAAFPEIJAcAJICQU0uIClwA4AYDXICSwYDU8CAyAABuEoAP3gRKG01mBF9GAMA7eWAAAiASAIAGgAAAGgE0UKACIAADpxAiwBgDcgJYgHwAQCgA9AH8QIoAecMIU8gCAHmFRiQCJxAVioE1OICw4AABmRSQCAbYEZCFPABtlCAGQEYALqUIAkA6MATQC4gf//X+qnVyMgAGFDAcSAcAAAAYCAkAkAwAAzAiwlCgAgCSgKmiKg8yorZpCCE2UDAADABgHUAaAADEgbAICrNCssxW46zDQArvp4yiyixZEDAAAAAQAQAAAAACkAYFb5gJoCLQELYAVsCtpAQKIsIiwFGAUmBGOABMMAjEBgJ5BCSCgBMBY5AEICMIAakBRhICgIcYSAoAUSAkuADiQohALtgAaxATqpniAYAJr8AgX7gBYgPMAQDyAl1AEmFTzAeYBMgRspQELICLWACjkAoCBLkAJMBvF4BRxAYD7YAACOIBEgQa5BCxCiQCIAccQHMACX7QDIAAaS4gEcgE8cwEANIBASSAYAASATyAaaCGniBJNN4AABkAmAOADABpgTrL9AHHMBwQOQJJgSWccQBsCDCotACYDT4IATgByA+4ByEEyASATIA2ATzAExglUKkliESQEkAICaAACAogBpQBNICxICaQDT/ABAlICxAAEAoAGgABoBqwE0UMAAAAAAAAAAAAAAAAAAAAAAAAAAAAAAAAAAAAAAAAAAQDAAAAAAACHYpkuiSIGAAAAAgGAAACAAIthDnAGjuBppyAwoAAAAAAAAAAAAAAAAAAAAAAAAAAAAAAAAAAAAAAAAAAAAAAAAAAAAAAAAAAAAAAAAAAAAAAAAAAAAAAAAAAAAAAAAAAAAAAAAAAAAAAAAAAAAAAAAAAAAAAAAAAAAAAAAAAAAAAAAAAAAAAAAAAAAAAAAAAAAAAAAAAAAARAAAoCAKAAIEAAIAAIATAQAAgAAAABgIAYAAgGAgGAvQAAAEUKAH0IBgKAFACYCgoAiACgAxzATQCaAjAEWwEwE8QIgJgDAjlmAQAoAiBFqGUEARaATAjABPAoRAgFACAUAJlUp5gDfIIQWBBA2AgDJAKQBgCYAA55AGKQCxAGwIgN/uAJkBxxAYAAsJAGgEAmgFGAQQNAwFABIAlIAUGRAAGYCkBgKQBcgABAACzAUFAAgDEAATICSgzAXAgGAv3AGQBGJQNALMAAYCAXQIbbKDFACIB4gIBgEgSQUASiABYgOABLiA3DIBMCSAJfEAc5gLDMoMsAE5YDQCAMwCACAH2oBNYwQJgIolACgAAiAN/iAowAU/iAgDAAnCAIgIAnCEQDwAPQBwUJJcAI2CCABYgPAKj6ACcgDATAJKhMikAMAQCmQhYAABOACQBE4gEgJvgULIAdgBZ4gL1AUqQP/Q+qrmdHI4BgxzCn6gMAgAgBgHVgABIAA2AcACAABAEBBAUwHIEWyiDUFQYAJoagZQLEARAMoACAABvoAANIirNJYma3HUjm0YAAAAAAAACARASAwAAAQABFoBRIEXnAFVgK7AQsBXYojxkBBEWBGICh48ACMABIA6gLFegB6gL9wAwBriAogBQk+YCgBQA8G+gQoAI5gKAFAUNADAOEAHqAnniANALtgIUS4AGmgHxCjAIAqcAJrkBJgNMB9QEwItARaSAUADQCgACFEOAp+gAv2gPiA2gEAAJgRYAAvUA/cA+4BpgKQD9wAuTAksQEAuIQvUByFKQiXqFAAA1iAIIJwAksMQGmAAJzxzAE4AbYAugVYghpyQHQCSkBrABp9AHPECFvQBPkFNwAgEA0yhgNPmRDmcQBgGQwEyXAEAUSkCackArcAJSBICSAYU4CHAUJAWICSAmmAIByA05AbAXaAmwEAQAwFkBKrAmihgAAAAAAAAAAAAAAAAAAAAAAAAAAAAAAAAKQGAAAAAAAAAAAAAAAAAAAAAAAAAAIAbAAABMIInACPYy6mJLAipBQAAAAAAAAAAAAAAAAAAAAAAAAAAAAAAAAAAAAAAAAAAAAAAAAAAAAAAAAAAAAAAAAAAAAAAAAAAAAAAAAAAAAAAAAAAAAAAAAAAAAAAAAAAAAAAAAAAAAAAAAAAAAAAAAAAAAAAAAAAAAAAAAAAAAAAAAAAAAAAAAAAAAAiAAAAAAAAgAABQAQAgE2ApATAYCAGAAACAAABAMAAAABABQswCCAgBgIBMBALoAioTQEQCAIgRgKGERa/ECLAGgIvABAACzAi1iAgIvmFJjUJlEXhiAnACyzAQCkAAjYBMAYCeJVRAIAG0AmAMIQCYBmAuEAEJIAkBgCc4oBgIBMAgAAaWGYD9ACAhRxQUgB4gJoAgAjgAgCAEwgAABgHABAMBJgAAwIgMAbAjGYCkobQBACcgIAkAeICQCzACAATAcTiUGIA0AuIA2EIAX7AGUJAMBMAgBwQGIDXUKYDgBoBzJAKAGgGkAwCQFEgGWBQ8OACYAsADtAEuZA2oAInEBZLABMBZgHEoGAAAEbYAIAf7QIgEgKQE2AkwD1IABQUNdAEA02gEkBGeAQ0FJsAgAAXEB8QEBHMBLqAPAAxYBkEIAQCzRQ4IEFKcQhMobAWADweQEQDuA//0fqyR0czAAGAZAMAgA9ACAAAgAAYAAQAAEAABAAAZgK0QBE0hZADYCgAQQZFBBAeoAUGIDAFiQWVrLMtSOqtUkYrcSIoAAAAAAAAARAmAgCQCQHICATtwAcgRAiwIWxQFLhgQsBWyojkBECLAGgo9AFkALEAgAQD6IBAJ4YgEYQAgFipAMwABQAo4hBE5hRCmAF2tsAS4MAaYCaAIAGvxAIAH0AjHMA4gPoAkgHADQDgBxgARxAOIDwAU4QwFxAjACAGgIsAajIBrOQB80AwG+YCf+IA1GDATYEWgEAAC5AABiAgCQHIDkAbkBNSEACgB/uAAo6oBrqAcgBoIYDWIDXIB8AE+vEBMAAlOGIEk8AJroQNcwDHiFNMIkmBFgCYCeABjIBnkUEBQsgGgBAMIQDAE4AFgA+IEgHPQBrAgkBJZSBNQAwJYcQJIKaQRKAprAByA5AaYDkByA05UARYEZAJAaYAwGgLEAygAAAAAAAAAAAAAAAAAAAAAAAAAAAAAAEwIp4lZSI0YAAAAAAAAAAAAAAAAAAAAAAgIziE05ACgQIZFDAAGAAAAAAAAAAAAAAAAAAAAAAAAAAAAAAAAAAAAAAAAAAAAAAAAAAAAAAAAAAAAAAAAAAAAAAAAAAAAAAAAAAAAAAAAAAAAAAAAAAAAAAAAAAAAAAAAAAAAAAAAAAAAAAAAAAAAAAAAAAAAAAAAAAAAAAAAAAAAAAAAAAAAAAACACAGgAAAAACAAAEAMBMBFCARAwAAyAQAAgABAAAAwABADAAFADQAAPABMBFCAiwAIQCATAiwFmAgIvmAuICAWQCbgBZgLgAmBFoBNcwEwItgReJQugCaYCaxAAF6ALMBeoBEhUIKB4ADAQBwCE0AgEwEAOQBwAPkAIACDEBhSAADIAQEkEHCAABMKSjjkANIBAMBRACAYCfQIOABHIKT6AAQmwBgGQCbAI5AIAAIAiwCSgn9oBMARYB14gACAOhANAACkoYAmASsgEAQAsUECKABJgOQCSAWIDASfMCXoFNMBgDZBJZAEAMBqAGwDqgEA1HxKD0AOMAOCAAIAAFICAUoBNoAmUUEgJgAEXyAAFMgJgJsBYgGHEAeIEU/wASB+oCkoacAKcABgEALtwAQD6AIAkBZMAxAUAHHEBADxALARkIUwA5AWWBQwEwE0wABAACQAAAf//S+r5HRzGYB0AeYAgHmANQAfAAgAAbQCQDzAAGAAEACAWIQBQAmEKCoXQqllmAAABIQMijqENLiXQgBZgTVf2kWLKqHkRtfXIxWkiAAAAAAAAAARBFsCLAT5gCYEp4gNARYAAmBF5AV3fICtsCtpTLCIMQQf4lCkCLAUhQAJMBwAAHqAmgH+4A6AJgKOAA1hkAYrIAAQCgBYgEcQBgETkARzAUQ8QFlgAMAAU8gCPxAQBHEBgNJfEBr9oDmMwHAEcZ6AGYDXIgT5ACqs5KH28wI9oC7QEqgJoBQAQ24QBAEniAn/iAY58QBZPmBB9cwEwEwJAJoAxyAF1AWbAJ4AOcACQhSAN5oAAaCmsQD1AJAcAADCGsMgHGIBMADUgRAAHmFSSCJVxRBJRl1AkkAT+xgCYUMIIAGoxAXHAgWZoDCnxAazAYCCAAAYAuYDxAaTQDQDRBICS5ASTCp1YROqgCSwCpVQRIKAgYUkwHOIEkApAJATtIAmAMAyAeYEkBNANFDAAAAAAAAAAAAAAAAAAAAAAAAAAABARbKzqLZQJgSViLqSZFMAAAAAAAAAAAAAAAAAAAABMCtlZSTAYUSQEg0SASANxiAJhUgAAAAAAAAAAAAAAAAAAAAAAAAAAAAAAAAAAAAAAAAAAAAAAAAAAAAAAAAAAAAAAAAAAAAAAAAAAAAAAAAAAAAAAAAAAAAAAAAAAAAAAAAAAAAAAAAAAAAAAAAAAAAAAAAAAAAAAAAAAAAAAAAAAAAAAAAAAAAAAAAAAAAEQBAAAAUAAAEAAAAEWwFJQgAAYAiAAQAAAKQABMAAFyAawAQAASAAADzAQAAgEUJgRYAgCAhMKQRFkVHEBMqBp8gIvEBARkBZgKAEAuiAiwEwEwIsQRaKBoBAKAEAgFkAs8ACAIxiAFUgEAvQIGgEAmAZgKQD0AI4gGCAOoAwDPAAXMBRLAcACAlkAIAAQBZwApxAJAJgAYCjEAwjqAm8QAAeAA0AmAQABCzAXHAAAG+IEYgAYBMAJoBIoJQCfMAAIAGAuAA3yAEAmAwEAIBNvIIJwAU/sARQwBEDChoIAqQAAASAIAF+wgaAkgBYAHQB/uAeOQAnwAJAChpzmA0oIB/tAGAmAuMAIBMBNgIAmAAAmSiLfMBegCngAkAAJsAIDMoIxAAE3xAGAgCcYAMgHligI8AEgGwFxkBAJgABICbAFmAmpAX7whgCUgRzKHlmAmEJthRmAuoBOACywAHgEEAf/T+sZHRzDAAACQCAMWA1yAACMAAAAYBEgEAAAwABwAgFAAAuAQihFCzAIjMBxHoAoxIhuQDqAiqfECysGVixPElbi5ZGFMAAAAAAAEAsiBWAg3iApAACQJICYEbMCMwAMCttgVt8wIN4wBFviEVsCDq3iURfXIBYAJuQBIKeIDYBxwwAHj8AFykAAOIBACjiAMAagA9ACJcAEAJgLthAKOYDSAUcwB1AjAA1DAi8HABADS4sAakAS4gPMAAaQBxkB9CAaAT6AJ5gNAEAPiAoKEwFx5AJgRaAGgEA4wkAAQCb4gLMBOeABPMAnkAJ8wHwAQCniwDqgggKAgxeIBxAcQgo9QBAMBgEcggAaUYhUgHmEMBJcwE+QCgBw8woWYROmDjgQSq8AJJwFP9wC6ACwAMwgbj4ALLIgRoPFgGQU0AwEEOcIAUYgADgAAayAfUB1xAkgJIgmuQE0BZXFBUoAkkBKAhNhUWApAbYEkwBgRkAAcgAABOoDSAlIEkAygAAAAAAAAAAAAAAAAAAAAAAAAAAEBHtKhOo1MJVclMS7YMrhpASCgAAAAAAAAAAAAAAAAAAAIsIhZGkKYCafeMNLuGGiRglmiKksgI3EC07TgKsWkUAAAAAAAAAAAAAAAAAAAAAAAAAAAAAAAAAAAAAAAAAAAAAAAAAAAAAAAAAAAAAAAAAAAAAAAAAAAAAAAAAAAAAAAAAAAAAAAAAAAAAAAAAAAAAAAAAAAAAAAAAAAAAAAAAAAAAAAAAAAAAAAAAAAAAAAAAAAAAAAAAACIAAIAAACgAAAgAABMCOWJQAKAAAAAABEAAgAAkBAAAAAAAAAGQAAAJgGQA2AihMBQQEAACZRFoCDAQAwI5YhCzyA4NzvlXUWjR+oRbbeaVdRabab49BiaWnu66mr9qmKWYNXxIaJ4ZgJoKTQRFgRfMAeAEIGgZQoAjACgBNAJgIA4AIAKqLQBkE1FoAbAXoAmgABdQhwFJoAaAEwHACAHHDIBoBAMBgCAJwAHIEQG+QCXIABoBpYgMFRThyA2AdQFkAgBpwAAJgEhEcgDgAALqAQBGQFMACxKBgIAAAFMgDAJwAFADgBSAghoBAJuQoeOYQJwFHQAT4APMBxxAIkBgNANMAeIAQMB4gAEgBACwxQDkBAAEk5zAkAgFiAmAsAIsBAJgAAASApAGyhKUBFsgJAChcQCZ9ABYAOeYCwAU8wDIBNgEpeoBkAugBIAAkAMBAIBAGDAMgB9ABhBEIKTxKhT24kAihMAYRGQoTgAXNgJYgEhBbKEAcCj//U+sHRzOACIAABIBpAGYDiAEAwDIAWABHMBoAAAAAAQBIBACgAgAyYA0ERgoTrAAEEYlUACxAI4gGYEiKspVszWo6K5GGjAAAAAAABECYEHYCDYAAAJuAJVsA+4BNgRbAXcBB2ArtZ5gQlSBGeIEWERfIoi8QE2FIIaCnMZgJ5gEAABmAAMAzxAEuoCAbxx5AKEATwYCTWQDTkBJIAty4AJLgARABHACOWADa4ARgBNAIAeIDUQA8gDMBxjyIBANoAAjCAcAJYANoA4YgJFEX1AJAinICxAFICXIAAYCb4ALMBQAmALPAAAJgATYCecgABhwCGFIBgABmARwYBADQDXIBpQAwDiEOQqUAMgCoi8AogAAEgiSIJJwA0+mIVLIBTyAMQGmAoCEgCMIAC6BASAAogiCJwAIUgEQFEYFQQkAwGnADX7AJNgSTAkgJ1AsqRViAlACATYCbAUsAAlUBtgQbAaAcgAAgJ1AnVASAEAyhgAAAAAAAAAAAAAAAAAAAAAAAAAAAAAAAAAAAAAAAAAAAAAAAAAAAAAAAmEV25lRBs0yh3FTTVgaJKJ0sZsai0ypWAgsGVFiZlpIKAAAAAABSAAMAAAAAAAAAAAAAAAAAAAAAAAAAAAAAAAAAAAAAAAAAAAAAAAAAAAAAAAAAAAAAAAAAAAAAAAAAAAAAAAAAAAAAAAAAAAAAAAAAAAAAAAAAAAAAAAAAAAAAAAAAAAAAAAAAAAAAAAAAAAAAAAAAAAAAAQAQAAQAAAFAAABAgAAYCZQgEAAAAQDAQB0KFICAAAAIAAAEAwEAIAAIAGAgCACAE0AQAgEygkCLAiAmwIvACOXUDg835bT8Vt3qW+ppwRZHyrce6dS+tbUmG3zLI1Ye39y6zm0r15m2MbHifcmqtStNCb6t3BrGfV9B261PtV+/+pGJzpi0ikBEBARagCLAAIsBN5AJrgUJIBMBQwBoBNAKAItcEVSYQSBFgHUBNxiAmwDIBADyAFyAEAQARwAAH8AAA4gNKADgA4AIAiwAAkAbATAAAGk2wFn8AHKAAIgP0ATYAAswgwAi2gFkASAgE3IAAmmAigbkAAUgMBdQABgJ9QAAQAEAUNgIAQBCzAAFPMCWEwAANdAABpSA8gAAgBkAA1kAwGAIAYAuoD9QHXIAbwAUgNNcQItgKAEAowAAE+gCaAAAAaAiAmuKATzAYCACggATAQAAPH1AiECCiQABZgN8wE1EAEAJsBAHqAmARIAEIoOgC6ADATwAMAFnggEAdQBsBAAQigxA//9X6ydHMZgGYDgBpSFNVlk0PskaH24jRBrgUAQQANBTAAgAAABgKABoASAQBAAwBIBRxYC7SoUFBBAZ5lCAaRAyKcSB0adYMVtYRQAAAAAAIAIIWzAg2BFgIBsBSATxAG5AJATYEWwIN4gVt4gReIQmBBlCYCYBmApCgBTIQYACiOoU08OoAwBAICQB6ACkBv9pAmgEs/QAgAAcLgAQAogAgAjAAQCa4gReJQRwAiwFD4AEgNoBtAEEDgAaAWQD9MwEAYZAJsBNgElA8gIsCMQA/QCLYAwDEATAEgF1AJAUgRxQDyQC6AMBBDAUAMKAAAYBmA8wCJAlADWAAlOAB6ANIBpASSAf7yAskvUCMwECwKFAU4AZA0wGA/UB8QDMATCABgEQBFrHHIBgCKHgTQcoAYAgDiAAExiiqFmENASQD5ICSAkscgLKhVixILKr8AJQAmgIMBAKAGgJIBgQAEwJZgADSAmkBJAMBgMoYAAAAAAAAAAAAAAAAAAAAAAAAAAAAAAAAAAAAAAAAAAAAAAAAAAAAAAmApCItFRGy4FRV2mtZwdrBgjECaUKWRUq3JYun3SAm0A6sCxGWjCgAAAFIEWypQrYwE1JEaMAAAAAAAAAAAAAAAAAAAAAAAAAAAAAAAAAAAAAAAAAAAAAAAAAAAAAAAAAAAAAAAAAAAAAAAAAAAAAAAAAAAAAAAAAAAAAAAAAAAAAAAAAAAAAAAAAAAAAAAAAAAAAAAAAAAAAAAAAAAAAAAAAAAABEAAABAAAAUAAAECAACQEAigAAEAEAAoAGUJgIAkAAEyAAQDAMgBAAAAAABAAUGZAARgAcFEXyATAiAgFxkCLwyxYRVutem10ra2o0oRFfJfdnndXyeu9PTfyLASOkeXts9SuDXA6MWp6WlbDTqscki4Pq/sr2vXxuj/d7pfnXxqn/AJRbiV6hzZyc6iLWACYCYEegEWsQABARgBcwENEYKBgJIBPmAgEwE8ShQAARz9AEAgBgIAYCAOgDAIwAEp4ANAEcQEAdQAByAdQFxkBgIAh8ADFgEPJgIBAGKAWQBIAAMBSAegCAGEIBMA4ARyAUgEgKZATcgMoWQAAgBYgGYA8ABsAAMgBIA6AACYBPMAcALqA88gAIAoAa6gPMB4sAgBgOOYDQC4gPFEDkAhgNoASwkBgEcwG0AscgGkAgFkALEBMBAJPEBAJgABm+gB0AU4AKQBAIoADEBYACjiAmAmAJYAIIAoWAA0ANMBMAYBw9QE/2gKQABTgVBJATBQmAAC9AEAmpQCaAFgAgABPoA2wE0AcCoQH/1vrKOjACGsQGlIVNKCKMiCVXzCpYERC65FiIQaAAdQAAAcBCgKbAJAGAAEAEBCgAgBAABACgqE0AQAEVJANASoiVqL0YaMAAAAAAAACLIIMCDAQCkAAJAQBIQmFJsCDyAg2BFgJrgERbeBRBvmAPmFIIbQEQFxAAoQQcY/aFEwA8wFIDQDAMgHn6ANkCz4QARACaAAHiAmAANpsAdVIB2yBHtjIAgBRxAXbLKIgLoATDgBpcCCWYAkA4AUARAbXMBMBARbAMMigYCfUA9QBuQE0BHNAIBgAC9AEwCAEwBSgFADAAD9gAwHAQm02FCnIBgOACJxQDgAQEkgBASWGQBAAA5nEgkm8gB4gRaAI4BB0KoiAFxIJIB54ASQCAEA5CB4AP1AAFABxAaXEAAEAwFxAYCQA8gJSUNYEDzKGgJICdU3gBZVBVqRBOuQE8wE0gK2gE0AoYBEASAYEWgEBKAGkBNVAkkAwHAAgGUMAAAAAAAAAAAAAAAAAAAAAAAAAAAAAAAABPEAQDAAAAAAAAAAAAAAAAAi3ARB2KhzATRINJ2AUFBbACEciosuvlZlVCszoymRRMgTriZqxYmRrTIpgIAAGEQsVEW4KiyjlSStRIigAAAABJgMAAAAAAAAAAAAAAAAAAAAAAAAAAAAAAAAAAAAAAAAAAAAAAAAAAAAAAAAAAAAAAAAAAAAAAAAAAAAAAAAAAAAAAAAAAAAAAAAAAAAAAAAAAAAAAAAAAAAAAAAAAAAAAAAAAAAAAAAAAAABMAIAAIAAAAAoCBAJgKSgkAAQDAQAAEDAQAwEwEUIAYAQIA6AADAAAAQAAAOQEAwEAAKwEGBFlAAgE2Am0l3NwkZo+d+9vcj1bva6VprinBZHSPO+N21badtR4vI3I52o6u3q2zTOvSeyPA6Wtq/3WvitP6astpr39n3vH4HO1Yi1gQLIBPACLQEY/ABNAKAFlg+QCYEQCAIsAaKFEAHUCMAKwC9AEyhdQE0BEAAULMBAAAAAEQwGlmAACWABAAwEAAADTAOoAAPEAQBGOIEZ5gKQCeICnmAgHkAuoBICAGApAPUIAE2AgEAssQAAgBMCJQ4AGAkAT+IC6gAAA0APHEBYAGIAAMBANZAACwAaAMWA0gHKYDwAeeACeYDAAGBJPkALAgMEA0A1iA+iAPQAgBgIA9AIsAkBNgJsCLkAAQAAgB5yAkAS0ASAmA4KE0AZAEyAmAm49AB8wEAgBgGWABIAwEAAJgKUwEwgaKD1AABMBADhAGQCgBAKZIoKhAEgACYA3iAgJFR//1/rJ0YOAhoCVVJFSgipJJgPtIFkAsyiLUFQmUIAAYAAYgAAA0iBwAihAAQoAADiAgBgACgAAlADhkVOqnAlWLTLRgAAAAAAAAIgrsBBoCICYAmANgRngASEJ25BQ2BGQIsIiQRaRoRa4gRnkAgCJChoITQEQGgqPTiA0ARID6ACQAgBYANADRAwHwxAJkBNACXMAkBwA0AQA0gFACw6gJoBMCLUAKCiLQAQOMQGA0AnzAAFigDMBMBQAgFmUACAGoAEEAUgiMdQoAGAZAIAYCgBAAAA8AABpAJpgEcwGwGAgHmA1IDSkCUAGHxAaQDSAGghNIipICTQEWgFADAMihZkBAEkgDIBgLtAPUBphBkAZAN5gJoKAhgCYDwAJ/EAkBSUNMAQDQEk+ADQE8PUCxLkBbWvEKnAEqkE0A2BW0AokCMACQDAIAGgFiBJASSAmkBIAyAUgSAZQAAAAAAAAAAAAAAAAAAAAAAAAAAAAAAAAAAAAAAAAAAAAAAAAAKQGAAV3ZYzUGaZLuGA9ACWA0xila0iRCrMikW2UqDLVUKuJvWE3THAmqfbCxIpzyAE4AkrcCKcg0WyAE8AsptkNV2NRkpkIsosCVuJkUAAAAAJIBgAAAAAAAAAAAAAAAAAAAAAAAAAAAAAAAAAAAAAAAAAAAAAAAAAAAAAAAAAAAAAAAAAAAAAAAAAAAAAAAAAAAAAAAAAAAAAAAAAAAAAAAAAAAAAAAAAAAAAAAAAAAAAAAAAAAAAAAAAAAAACIAAACAAAABAEgRfMoQDkgRQAMAAAEQMBAJgDARQgBgIAICQBAMA9QAAAAAAkAAAAAYEQIsAYEWUIASkg897k8q9PRtTRcJZsLHyHe91721G5bbNRqvQeMo1t3bGG4OjlSvXFsqPaez1Gm6r+ElR6Q5Nwm36gIBdQIgEARa4gJgRhgEARgBZgJ4AL1AOGACZQmgIsBOFiAmAmUKAIsA6AIAAIAQBwgAmUA4AfrkA4ATQCYBACQDAQDXUA9ACYeIAAmAmgIgCATAFIBiAgDLIAAQAgAIQABEBSAACeMAJsCMwAZYlAwE2A1kAAIAkAAAAAbAJkAAJAHACTkB5gHAAAAHgA0A4kIYUdQEA0A0A8gEsSByBJYASTAIkB9AGkAokBYp8wE0AZARzAVsHICQA2VEQoxIE8EAQAgHICgAgoU8wBOQBvmAPIAiAI9AB4gFnICAIQCn8QABPF4AN44gC6gJgCb+ACkCPEIbRQmgG0skApgBMAmcGAARkAfQAyIE8Cg9QEwBgKQB4AIqHIH//Q+tHRg0EP1AnUjSXbgTQpjIKauEOZIItlBIREoUAIoYDAUACAAJEB6gIAgBIocEA0DCakoTQAAdvAJg9QBOAGFTWJlVlVBlpIAAAAAAAAAATAjZEFbQEWgItcQEgBvkBFgJsAVgE8QEBGzCI4z0AAIPkUQzAMwH28wpxwAVsgIsBACzAADiAuIDAc8ACAD1AJjIgFzAksAAAAABACWOIEgBASzAIAhAA0wItcABpAQ7QCAE1zAUQA2gAAeIA+oCAYCgBMBRIEWBJZlChMBcADMIOjClGOACiMwFACAIAMAFkAZ4gGQCAEgCIAaYDaAIAEsQE1GADQDgAjiAJcwGsMyCSKJLABwAQARgENKCKkqoBtYARAI/AA4AEAKMOoBAAsABgNsBMIbAaTYBAAAmwDMAyAZAFDnGAFICxKG2AAOQGgGoYEuAE6rIC6qAsSCpLAgmgJoAzATQEIAGgIsB9ACACABIIaQVNLmETSChgLABoBgMoAAAAAAAAAAAAAAAAAAAAAAAAAAAAAAAAAAAAAAAAAABPICHcXGdTTI0YAAAACYFOpY1GLUeElZKSmnINJsGlJUE4gWUzxM1qLHkZaVcTTKTwxIDuUBUZKgkBzAVJEBZgHcxiK3Y1hp90kAgRdTIy3EiKAAAAAAAAAAAAAAAAAAAAAAAAAAAAAAAAAAAAAAAAAAAAAAAAAAAAAAAAAAAAAAAAAAAAAAAAAAAAAAAAAAAAAAAAAAAAAAAAAAAAAAAAAAAAAAAAAAAAAAAAAAAAAAAAAAAAAAAAAAAAAAAAAAAAAEQAAAABAgAAAiUACAACSAkAKAAQAASQHABAJgIoYCACAgBAADAAAAAAAAAAAAATATAQCfQBMBMo4PJ7v7VXpUeLU2fIg+Y+6PPU1G9Krii5FxXltG+r5HXrpaVeOS4nWRH0HV8Bq+L2Kevb5749q4DRi3hmmXsPZ1+6V/KZqPTHKtQnIUMgiULAIXUBQBGMcQF1AAIsBPECIBgA1iAiCDlmgmAmpAT5gRYCKEAmEJBTgAAWAA0uQAAQA11AUgOQDIAYCiQAAAGApkAnAAATx9QBv9gCkBNgJsBfvAAEmA5AiATADzATcBCfMAngAmgItgEgKQBgRYBngUN4gJhB0Cj1AUhBPEKJAFYBgLIAkIJAFIAwoxAAHkAIAAYEgHACAEAZOWALAByAJgSzAUEFiTYDyzAGA4wAQDQCATAHiAmuQEZjMBZ4IBMBAE8AFAA2ATgAgCQEA8ChIA6kBkygkBNgIAzAUBA44BQgDiBFsAYD9AE0AgEgh8ShZAIA6kAAgCAEUCnMAAiwDoAgEwH0ATkBZhA8SggD/0frc4HRg4CBAWVMtLCCtqGUKSoJAUgABmAsAGlIDhZhRADVeJNCagqFJQEDATAAGkBOtZM1rEu1Mhg7EXTELaa4FlEe0ITUFQoKFADSILK4EVYjLRgAAAAAAAAACATIINARaAgwIgIBNARcAJSABCAAE+gCgKjZFEOgQoCmAdQE1+ACeAEeoDASxAfAAAQDTAGQABliA55gCAcgClAPiAAOcQAAQEkARDAiwCOYA/wBoEcAIwBHIBROYDgAn8AEAvQAAakAAMMwE+LAT6AJ5qAFgAZOABqcwDIIOIVFoBAENZlBwALYARAAFH4gABiAAMBgNIBQAQgEA0sQg9QpwA4AAJVAmkAo48QG0A0uLIiSQU+2AiSQCYVBoASAcAKACEAQlkAojEIABgCTAeQAAwEAnyAMsAHkA0AN8UBEofEAAAGA0sAJVfIKkgiyinLMKuqgixMKkiCSAmgGANcQIQBGACAFHMBwEKAHAEqoKlAQZBRmAQA0AyhgAAAAAAAAAAAAAAAAAAAAAAAAAAAAAAAAAAAAAAAAAABGynAJVUGmVlHJK1EiKYAAAQuwlUXXI2xQsoZURyKhyBFsAKgkCdWZrUW2ZlpV3OTWMmrMgJ4FU0A3z4mRJwFSS5EVB5liItTkVEGzTJpkEkyNLaZGa3EyKAAAAAAAAAAAAAAAAAAAAAAAAAAAAAAAAAAAAAAAAAAAAAAAAAAAAAAAAAAAAAAAAAAAAAAAAAAAAAAAAAAAAAAAAAAAAAAAAAAAAAAAAAAAAAAAAAAAAAAAAAAAAAAAAAAAAAAAAAAAAAAAAAAAAAEQAAAABAgABMBMoQAAgAAAYAAAAAQEAIBMAgAATRQQQAAAgABgAAAACAQDAAABALPAAYCfICIFG93S2un3f53kEeA9yeV19Vf2+zm17T32/7puRXkH7YtqP726tPRM34LXvfYvtXR2S/vtaHf8Ay15C1m1q+7P9um+Zybjwl12s7Rmx6r2dLvCyhisvVvmca1CgKi0AsgE8wEEDAiAmgEAnmAgFAAAARkCLQCtiUR4gJgRaATAUgKORQ0gI8MQHwAIgAAQU85CFmA8sQpSEEgABigEAwaUyAgG3ACTATYCkAYCTATAi2AIAUBBMAEt5gIACiQAIQAwIgIBMBIoCAKHACAADhPACLcAOQgAXEAkAlgOeACxjEBziAgHUKQEkARwAYBHMgclDngAAJzxAUAOQHkA0ALECaRBMA9QBoBgL4AIAzzAAIgDAGlDfECLAi2AMBADATAbAAEAJADWICYDKEAoATqAAIAzYA3CgBPD0AI4gGYC9AABTAQAACAJKFM4EAwEA1y5AReLkAWcAAA3IVFlQoT9ZAbgBSAsgAqFkANgOAP/S+tI6sHBENYYhU6smCxMy0TUhEWiiJUAAAAADq4IqQElUmg7QuE1ITCdS6IQ0VDAAHAEqoy1ImlBFMAAQCaAi6l1MRdS6ggaCCoCKtRlowAAAAAAAAAAARBFoCDAi0BHgBFrABMCMcwFACaCFZRmFLiA2giIVHiBH0KFIB1AJCIsKTkAAIAJkAywAXEAYAAIgYB6ANZADYDyAAG44ADwAXGQHIDQDnAA6gADAiwIsBPBSBFrGACABgIBAIAgAAUgOEgABOOACzwAIjMAzAAFKATYCAAEpiQAAeICARQ8wFAAA1AAqyA4xAF/+4BgKAD0CCOQBAU8sgFEsCSX4gMgknwKJTw4gNIgkkwGlyAkEEAJhUYbAUAEAEYACAbgITiAI5gPgwD0AACJwAYA0FKACAhgKAAoAEAwABqQHmBKoE04AsouIVbQC1NsCSRBNIBpASATAgwABMBQAwCAhxAUICSYQNhSQEgBASKAAAAAAAAAAAAAAAAAAAAAAAAAAAAAAAAAAAAAAAAAAAAIWcFSk1ITElgFiRFAABHugIjZlRHtKhOhdMQsixmoMsRGTSJECAlVySquacQYaV9vA0hWwyCEmUOthhqTtOZMXRPAKkrQTANwAliwINYljIRRNIy0npslalWGWjAAAAAAAAAAAAAAAAAAAAAAAAAAAAAAAAAAAAAAAAAAAAAAAAAAAAAAAAAAAAAAAAAAAAAAAAAAAAAAAAAAAAAAAAAAAAAAAAAAAAAAAAAAAAAAAAAAAAAAAAAAAAAAAAAAAAAAAAAAAAAAAAAAAAAAEQAoCAKAgQCYCKABAJgAAAwAAAAAgAACIAAAACgBNAEAABgAwABAMAAAAAAGAgAAVW8gK9XW0dD9SyTAy917h0dBP7Ve582XErzm+8nrb2zvqOPQ1OWWc6x9OZrDUOxJKVPqMNei8J5Dtaq/ptwJYlWe7NWtdvWsqbMxjfNeCvuKK2Dk7SFep9navdrRksSVmvY8TlWoi1OQUNcwItARfUACEwIsAeACAQAkwB4gRgAjMCLjgBC3IBNFEcQEAmBFgDhgRgAwYAUPLAAiQCCBQAABQgDIGgATnMBsBALqBFsAkBNgJuAFPAAkByBGeQA2ApAE8ACQF+8IJxAJkAkKJAUgJsIiASAm8QDMBIoJAJgAAJATAWQBjmABCgBgJMB4AIBwASARyKAgbcsBoKMEAwH2gNIgMAAoQBmAJQBL9wAugE0gJLAgEwGAwEsQABMBTyAUgGKATAG5QEYATwAMCg9AFwIEwBdADEAAaYBLYCAUADQCxWBQnyAMQEAMAQBICYBgAJAEgRgIYCkAWABMyFRiAg4gAChTgUDAUwAm+QAwEQDZQswFHAAAICEUHUAgD/9P60dGDCGFAElYgmmZUMogyoAAAAAGgJSRU6uSLEiKQCYKgzTJJBDSCpKpNVIimAAAAAAIBOoQnUphQEKALERowAAAAAAAAAAAAE0QRspAg0BGJwAgwEwIgKACAFGICAaUhEWgIxIVFlEY4ACQCCFAEQogAAYCbAUfiAJ/uAFAAyAngANgOQGuYAASAAOQCUA+ABIDAcgJNcQCQD94CmAIsAzATxAQAAgE2BFgGYAv2AEgKZAecgR9QHMgEQANfgAgCJxAUAEfiAmgGBGABoBAEFAAZgNYgGADzwAFWMQHGJAPLIoIWQQwBoBRAD7YCiIIBKAJICQFlUQOJzKJRiAwHHEITQVFrmBGACOYCaAEgEwDoAvUIIAaU4AEADAIgKeYQNAKAAA6lA8gFAUQEOAB4gADx4ATTAlUKtquAFtUBbVASAmkBIgABoCDzAIATQCSAcAOIAQDQQAIKaQEgGihgAAAAAAAAAAAAAAAAAAAAAAAAAAAAAAAAAAAAAAAAAAAAIAgAgBgACAi8ysovAAKHXEgjepYlivtNazhOg0wnUuohJpEqkqujgjm2VoCKrKTaVGMAyRQSwJp8SKGyCUjApgBNlAgJJ4GVFXBasq6lpRixuJkUAAAAAAAAAAAAAAAAAAAAAAAAAAAAAAAAAAAAAAAAAAAAAAAAAAAAAAAAAAAAAAAAAAAAAAAAAAAAAAAAAAAAAAAAAAAAAAAAAAAAAAAAAAAAAAAAAAAAAAAAAAAAAAAAAAAAAAAAAAAAAAAAAAAAAACIAAACAAQCaAiUACAAAAAYAAIgAAA6gIBAMBQAmAQAgAAAAABgIAkAkAKGQIB5AU7vcLa6b1XjAHl937g3GpPbaFyRqQrLe61tZ/PZwbxnVTnMuJqLCIhEWgR0bXV+3DWDWRRX5PU1d8lSzwrJMa1wLa001CRRreD1v7fUVarFslR7WxzqwmiNovggEwFxAAhAICPaAmAQAwDj1AjHACLAjYCPMgiaEcgE8AFwAQCAQCjkAAMB9sgEcQE8QDIBAGQBPMoQAAZALCAEBFhCmACeQEZCiQCQFMAEgACAMEAmA5AjIxAugCYDnAAAVgEwIyATzAT6AABjmigTAGwCQBsBZgKeYQSAAABMAPMBAMoABgBALEB8QHEBTAYBOAA2ASApAaAAGkyCSKJSA64APhBA1zAEpxkAAUgACkBSAMBMBAJsCOYCclDYAgIgSjmAsCB+gBICYBkAswFD4FA/2gD5gKJyAUQEACyAT6gOIAAoSAAFHEBeoQWWOAB/gUJ4gDQCxAbAjxATAAEkA3IEQFMgE8gDuYCaKgzyIF6lDyQCA//U+tpHRgwg6gCCmAyAAYCYAAAADIGmFNATTMqYUAQdSshICSRFMKYAAAAAAAAAAgCACAABgAAAAAAAAAAAAACZBDICLQEWgItcAINAEAKAGANcwhdoEbBUI4hEWFRZUIKAIsIiAQFADAGwFICASACAnigGALIBoAzxAG28ADAAwAcgNsAkAkBt8QFIDTkA4gGYCAUgIAbAjIC6gRbAHiAmAAKeYAmA3MQAKQCPwAIgAgAYCAADDMCOAA1IAkAwIyAYcACGwCWsGUEMB8CBpcgHkA1jmAmpAeWDAEig6BDdQBIgXbyCpJYACQDTQElYCaxAbAkgJwANT6ARyAi0ERAGAmgBqcgE6hSgIICnAQgphEoAGBFoBZsKG5EQSVRkAggyAcAGCAAGgJICdGFW05gX0AsqBOqAmkAwEAEEQGAmgFABADAQDAQABIAgCRQAAAAAAAAAAAAAAAAAAAAAAAAAAAAAAAAAAAAAAAAAAAAAAAAAAABFsIjYsQgDACSQA1IC7BphOg0xC9czUrNU8TbCda4ozVxbdwZjSKtJQoKIwVlBqCoIAeQDzRFADkBJAOAGRU1ScSasiyqgzW4mRQAAAAAAAAAAAAAAAAAAAAAAAAAAAAAAAAAAAAAAAAAAAAAAAAAAAAAAAAAAIBgAAAAAAAAAAAAAAAAAAAAAAAAAAAAAAAAAAAAAAAAAAAAAAAAAAAAAAAAAAAAAAAAAAAAAAAAAAAAAAAAAAAAAAAAACACAAAAgTATQCKEwABAPEBAAAA4ICAAAAGBEAAAEAAIAkBgIBgAAAAIAAYCkBgcHmVO1vzgLHinidYz0h6Fc9JhCkKQEWBKuRUNvDDMDmtg2GnT4uy+8o5kHvrcI5I5VYTI2i1iBFpFCAI4BEWoATQCYBACyAcADQEWgIMCDAX7gItcQIsoT6gIBAJ1AHUBJcQACSwAMwABMBAIBgR6lCYAAgFIAwIxICbAU8gFkAcQCQEAkA5AFiAm81zAH0CFIAwBgJLEAYAApAQABEAgA4lAApAHiAJhAwFIAAJ8wDAAKCZIGsgoKgAJAJQDAUEDQDWAU+oAA0wEAwBx8ADBgOQGkBJEDAeQAAwF+4BgJwApAJAQBICbATcgJgJsBNzmUHXkA5kBAEgDQCyAl1IEAWfIBN8ShNgHVgACfQBAAQgABvAKACYAXoAmpAHiEACaUFC9ACQBgKQE08wDiBGABgDAUzgAOEAl+wBfuKg6gEgDARAdSj//V+tnRgBAgGFMAkBkDAQAAANAAAmQNBTIJJgSI0UANAMAAAAAAAAAAAAAAAAAAAAAAAAAAAAAAAAAARBBoCLAi0BFoBNAIAAAEwIvkBBriBBoBYcShMBPMBdAIvoAMBOAAAa4gJgRAJAGAEEgABgKQABSAANWQDyYBIDTAAE3GADTAYBPABMBMAkCLxAUgEcwFGIEZAGwBvgAmlHUAU5ASSAWYBADaAGAsgAAiABgRiQBACTAUYgHbjgAWASfMAeIAkoAYEgCWBJKcwBpJAAQNgPqwGkA4AGoChIIIAWAUIC2oE4AFXECxLACUARaTAi64hEWgIwAgBKQFADhLIBRzCkwGnIDQQAPqBFoBEClGggGAYgABkgGgHmAASQVKuYF1ALqrAC2oE0gJgAAAAKCAAQAAQAgE0AwDIASAaAaKGAAAAAAAAAAAAAAAAAAAAAAAAAAAAAAAAAAAAAAAAAAAAAAAAAAAAAoCItcCoIAO0auJIimAAICrUwNRmqIcm4ws08WSkTusDMaQycmkEhNQkqE3JUJKWKHZQIBMCSxIpwQDQEksCKGwq2mRmtRMjQAAAAAAAAAAAAAAAAAAAAAAAAAAAAAAAAAAAAAAAAAAAAAAAAAAAAAAAAAQCZAANFDAAAAAAAAAAAAAAAAAAAAAAAAAAAAAAAAAAAAAAAAAAAAAAAAAAAAAAAAAAAAAAAAAAAAAAAAAAAAAAAAAAAAAAAAAAEAQAEAQACYCYCYCKAAAQDACAQAAADAAIsAkBAGQAAgAAAAABgAAAAACAYABx+W/2uo+gWPCvI6xjpHMrmGFRiQBoIi0UMCGvr10fqKMrU8k0/kLi66vEbtV1Va7yJYr32y81o7mFk+ZysSNB81imYaRDZRxKE6yAmghRAEYAQAAQAALMCNv2AQYEHmANgQzAi8CiLAAFCYBABACgBwAeoAAMBPoUIgMwEwAoiAgFPAAkBNyBGQIgP0ATATYCAYCYBPAAkCIQwAAbAAIyAIBNgJgABisQE8GASAPAqFPEAASwAcAL1AeWQVFvEIGgDPABooGRTmUAIAACoACZAPUgcANASWeIUZAJAPJSAlIDARA65lEkoAliQOEAANNIBsBS0AmABAmFLqBGWA2wFICgBMBAEFAAADxQBJARJQepA4ATYCjmAFCeIB0ATxAMgBOPQBPMAkIOoUghoKTATCABAMoQAAmApATAPUBBBICfUBSFJADYBACwkqBrgAuEAGZATAUTwCP/9b62dGDwCEA5AApyAyBgABAAAAAAQMBgCIqScjFSRFMAAAAAAAAAAAAAAAAAAAAAAAAAAAAAAAAAAAEQJoCDQCaAi0AmgIgEAKAEAmgIvmBFoCLAhxARQmwFgAkpUAGTAJYCYEejATYBMgAB1YDACByAscyhSQPugBSAdQHLAJAbcAPqAplgOQD0AeICkAAQCAQB+4BMBJgACeAAA4AIYD5IAAUALMB9ACAEkAZgEYgKJAIgBcAg4hQ3ICgB9oCAOgDWAEpAlAQpcBQwACSxCH8AJwAoTChpgRCAAzCrNNYgWpAOgFqAQQpATAg6gRdQBr/ANQCggjHEqjt4gPtAUQAJRgAwggBNBRDWYQm8CCJoAAwDqAIBwAAMAQElgBZVBVtUBbTDMC6oFiQDAAAAAAEAEAAAKAFAAgGAAMAKGAAAAAAAAAAAAAAAAAAAAAAAAAAAAAAAAAAAAAAAAAAAAAAAAAAAAAAIAAYAAAAABG1ZUBFNtOGb1jD01AtJFjWBlvFDUG4xUJNMgIFmKp8SIbQVEqHJA5CnmQSzDRMC6qhGK3EiKYAAAAAAAAAAAAAAAAAAAAAAAAAAAAAAAAAAAAAAAAAAAAAAAAAAAAAAAIgTATAAGgJFAAAAAAAAAAAAAAAAAAAAAAAAAAAAAAAAAAAAAAAAAAAAAAAAAAAAAAAAAAAAAAAAAAAAAAAAAAAAAAAAAAAAAAAAAAAACACAIEAgBgJgIoAGQEAAAAZAACAGwEUIgUAAAAdrYEU08nMFQBTAAAAACBgAAAANgcnlF/pdT+kK8G4UHWMdIsrmIC4iVAyqUkEdS6opCMjd6zs2+ZqQrkhHRE6ajq8DNGhsvI203i3GZmxuPbeH8utVLTs+iOV5G01yMNwniFJgJqQE+oESAgqEAAGIEW8AI2AgwIvBARkCOQCfIQJlCkBAKAEo+IDkAyAEwG2AsQABcACOIEShMBN8wEwFn6gIBBCAiFACAJAQAApAADIIWIAA5gCLAEwByAAKeYCAH6AJ4gJsByVCAAE8QBIB9AE0AdQoeOQCCCICpAJYgADlAEgDKgkAUkAAANANBUugCQDkAYAA45ACyhgSS4hMNcyKAGgHygAkBZgDYCAQAwABYAEgJgJgJgAAAZgDZQROZAwGAmwFElCkAAUgGeICAHyAOHUAeYCCEAAAUsggx4FApAAEAMBSAoAHzAQCCDiAgE8wozAXQAzzAPQqBgKAAihMIUALoFf/9f64jbBFQwCAGASFMAIGAEBBQQQAAAAMBhQiCdWRYYUwAAAAAAAAAAAAAAAAAAAAAAAAAAAAAAAAAAAjBAmgFAEWgE0BFgJoA6ARYC6ARYEXgBBgQ6lCaaAiwABACXwAGBB4gJ4PPEBAEgABIEk8MQE2AROIBwYBICACAn8AGAuADnmALoAwHOAAAYIAT5AEyASApwAQAAmpQCyAIAIAE2gACUAKYyAIjEAYAAQASANACAUAKACAFHDiARiAmgHiAIITQUZANY+gDSYEoCHwAI4AOOgUVwAklzAlMZAACeKgIhiFH7wJJwBNKALE5XIBrMC1ZAJgKOIQAJqQINMCLwYUogA9ACAGAOoCgAgACAAgBdAItQhBEoABwAwBMAAcAPqAwJ1UeoVdVyBZVgXaYFqAYAAAAAAAAAAAIAggUAADAChgAAAAAAAAAAAAAAAAAAAAAAAAAAAAAAAAAAAAAAAAAAAAAAAAAAAAAAAAAAAAAAAAAEbVkIiqF0xMiq9VSixiuZnRgyoEAkBN4kVFoRCZQ0QSQVbSDFahduIVaiNRIigAAAAAAAAAAAAAAAAAAAAAAAAAAAAAAAAAAAAAAAAAAAAAAAAAAAAAAAEQIAAAGUMAAAAAAAAAAAAAAAAAAAAAAAAAAAAAAAAAAAAAAAAAAAAAAAAAAAAAAAAAAAAAAAAAAAAAAAAAAAAAAAAAAAAAAAAAAAAAARAABAoAQCAIAEgHAAAAIBgIBAJgDKEQCq2BVq7nR0f1LKeQGZufcenpz9pKS4Mjc+f1tZxLSLg0PGeQjCzlMYy3ZnFEWEFADAcAJEDgAAABANJt4AYnn973adtDTeCWPUsHk3kdYxUQwU4FAupVKQB8yDO3evh21xZYM90d8zbJ/aSKJ/aXEgSoFaPjt09K0SZrT33it4txpQ3NkcbFdyRlqEFL94CgCPECLAAgeACYEbfsAiwIPHACPqBGwCATIIs0IzAAsAE3GQCAQDkBgEtAABmAswEwFYBOShO2GIEXkAmgE8QEAmAmgCAFACAYCeQCYBIBAQsgDMBRxAI4gEYAKQBsBAEgIAcZALIBlREBsBZAAUJgPoApjIByAmAYyARGQAnwAYBAAwBpBBABHBgEADwYDQDzCgBy8gAB8QCYAaaAEyByA5wAfQBgPABNgKYATYAAAGQCAUsAAUgJYgOAIgMAAMgGAAACAMkAsvQoQA2EIAeAUMAAPUIWYCYBHUB5AJt8QEiggAzAQCYAuQCYCb4IAAXAIJAQCYBwAUhQAmpAaAUhCWIDAXQA7Sq/9D62bYMqCeADAAABhR0IHwACByAAEAAAAQAyKAGnAE05I0YAAAAAAAAAAAAAAAAAAAAAAAAAAAAAAAAAAAIAIFAEWgE0BFoBNAJoCOIEWAmgIMCL6AQzZQmgItARATAbATYCAi8QFkwEgGAIBzzATAaAWHAAYBkApkBN8GQEgOYwYDnkATxAJAaxAbYAATzAbYCgAWGYAwFmAsgFHIASAPQBxABgA30AIkAyAYCAGAIAjGWAMAa4oBAHagiLQUo4AERLYBADaTAUADqwD4ASQRIKAgCpANJrABgNYgAAwEwhBUkpwAkkBZXEBpATqA5AWYQmgFAUoAXaAmgDtxQB2gADaCItAEAJoAgA6gJgKAIiBQUEAABADAHiA4xQEkBOoE6gWVAv0gq5AMAAAAAAAAAAAAAAQBAAAwAAAAAAAAAAAAAAAAAAAAAAAAAAAAAAAAAAAAAAAAAAAAAAAAAAAAAAAAAAAAAAAAAAAAAAAi0Erm1Kw8DpHOoI0yaRA44vgFTjAghfAsKRUFQJ1UmWltK8TNrUTdZMtYaUBTAAAAAAAAAAAAAAAAAAAAAAAAAAAAAAAAAAAAAAAAAAAAAAAAAAAAAAABEAAAAAAFDAAAAAAAAAAAAAAAAAAAAAAAAAAAAAAAAAAAAAAAAAAAAAAAAAAAAAAAAAAAAAAAAAAAAAAAAAAAAAAAAAAAAAAAAAAAAAAABABAECAAFAAA4AQDAQAAAIBAVa250tD9Rw3wAzd17h09LCq+LLgxt37g1dZwsvwL6ozdTdWvm2axNUy254lxNJ4lTXTtdw9NojUet8Vrq9Pt2c2z+Biq7kRTAAAAIGAkAwBLEDi8jvfsr7Wm/meb5Aec3ur9ujs3mo6mozWRyOjNJhkZlUihAQ1fmWORBn6qlvA1EUuvPA0hqqzAInABdrAdflYqx6TwG/dbLGMTnY09m8cU8DjWofqGkegCiUQRaARREAXIBZhCYEGgIsCNkBHECLAUAJgRZQmwIgOAEAJAMAwAPQATAHkBGQE3CAjJQngBEBeoBACAT6gKeAB6gHoAgFABjPQBQECX4AIKGABAnABZARAIAAFPABSAmAQA8EAig4AIISwCnPAAzyAAAAAADIAfMA4SEGAU8QFmA8QGwIwEHEAxAksAHmFJTmAwDEAkByA5Aa5kD4yBLAAyAAHICzAAEAMBS/iA5AUwAgACM8QDIAyAACAAByAAKIAJAH0AMwFh8ShNcgDJSAgAAAMAEwgQCYBmAAJgCKBsBJYAGQCmQEwE2ATICbATxYAEIAATAGuIUpbAGwBdQgeYAgBgJZgOcJA//0frkQbYBUADAOoAAwoAZAAC5EDAGAQA8goIAAACidcjKxIKAAAAAAAAAAAAAAAAAAAAAAAAAAAAAAAAAAAAAFBAoATQCaAjAEWgIwAQBFoCFpyAhkwIZgK0FEABgRzAUwEGYUgIMAYCbAGAACAeGYAAZADAQCxyAOIC9SByAIAmMAGugDkB48QGASA5kAwAO0A/cAoAVsHIAscQEwE5awAlxTAcAGYBEAABmAdAAASAIkBQAwCJxAI4BEbKQpRjACwAMwAAAcMBICSzCGsAGkAQ0FADQElKyAb5vMBpoBMBRAQ+0KkgiVU8gqyigCQAsAB4gLPAAAIAIAO0BNSAAACgBY5AEBA+QCdQFAAkwFCYUoCFACjEBNFBAAA0gBAOAJLMCVQLK8wLEBfphVoDAAAAAAAAAAAAAAAAAAAAAAAAAAAAAAAAAAAAAAAAAAAAAAAAAAAAAAAAAAAAAAAAAAAAAAAAAAAAAAAAAAAAAAAAAAEwKNVY+puMWI9jLrOHWsDTCsoAa5kEbI0hQAQEWUh4Ga1F1VCMOqQAAAAAAAAAAAAAAAAAAAAAAAAAAAAAAAAAAAAAAAAAAAAAAAAAAAAAAAACIAAAAAoYAAAAAAAAAAAAAAAAAAAAAAAAAAAAAAAAAAAAAAAAAAAAAAAAAAAAAAAAAAAAAAAAAAAAAAAAAAAAAAAAAAAAAAAAAAAAAAAAAAAIAIAgQAAAMBAAAAAJoBMBTAHl/c2tau4VU4XaaisFtybkc7UXiVCCCWigzAdbQ5QVqeO3v2rQZqvV7fcV16dyOdXVshoTJAAIAKGgAgp3m7W1rzu8gPO62skrauq4SxbKjyOv5d+R3MLDTThf+IsK0G1Lg6OdKAhPIoTyAMxor1nCDTiak1EQeCKyTUlCSxAGgAg6fH6327xzM1uPonjtb7uhVrhmcuoa6TDoCiLZBFooi0BF4gDwAiApCEwIsCFkBFgRkBARkBMoWEyAgEwFADQDkBPkALmASAuIBgBG2cAKQF+4BFC6AIBPoAMCMQAJgACTQCAGEKICgAakAAUgCAUgJhBPMBIBZ5AHHoAmA5AUADKFD4hDQCjEAfQKADMAAYCgAbgIHzAFIBigpgJAMBeoBmECWADAIAknhAUoAa5kBkA5KDIBoBpMgkuQDAMgFIBlmASAAJcwCACQCYAWAClAKQAAWACAaQBADAUgHUAbkAyYCxKBNwAegCYBCAUgDAHiABCgAngAAHEBMAKBoCL5gJftICOZQvQBNgCYCkAAQQAAEXzQAwFxwChIA+OAQAABmASANyAgP/9L64bYElQwDIA4gADZFBQyAACBgADACKAABwA0gJkaAAAAAAAAAAAARkBgMAAAAAAAAAAAAAAAAAAAAAAAAAAUAKCCLXICLrAEWuIC7QE0BBoCDUAQaAi1BRFgICEAIAAQCiQIwAYAEALKQCZAAGApAG/xAUgDb4AJLnmA2gDIBJwQESAwGugDQDkBgOVOICniA+gAAmuQC9QFADgAQDAEgGAQAkA+1gEcQBIAgAAGoAQA0AfvAGkwItAACQBmAIAgBpSwGEOAAKccQhrAKABYASajAAAaAkkEDXEAQFlUFTQEmAsgE8AAAAAAAAcMCLQAAARa5AEQAR+AQ2gIuuACaATQABGIAAE0UEAKAGuYDSAfaA0gJ1QE6gTqwLqOALUwqQAAAAAAAAAAAAAAAAAAAAAAAAAAAAAAAAAAAAAAAAAAAAAAAAAAAAAAAAAAAAAAAAAAAAAAAAAAAAAAAAAAAAAAAAAAARtWcSg7SIi6xiXUsVtGmSwKIvEIilzKykFT02ZqxejDoYUAAAAAAAAAAAAAAAAAAAAAAAAAAAAAAAAAAAAAAAAAAAAAAAAAAAAAAAAiAAAAoYAAAAAAAAAAAAAAAAAAAAAAAAAAAAAAAAAAAAAAAAAAAAAAAAAAAAAAAAAAAAAAAAAAAAAAAAAAAAAAAAAAAAAAAAAAAAAAAAAAAAAAiAACBQAwAAAAEAAIBAJ5AeU91L/UUf8pYMJnVzpMIWWIQLqaUgBMCWnqOtlBlW94vyLpbpOKM2K9LTUWou6rMLDDQAAAAAhr69NvTvv8ABcyDA19e2td2v/8AuRR4r3F5569v7fQfyJ4vmXBm+Nt229WjUZ6ejtmbcyAAE8cgptRiQc+sFc5qIqsVlGTQUgOeBASwClnVpzkStR7r23uO6ro3KiTnYrbObUpTHoGikBMCLATAi8QEwFIQZgRjACDAiBF4ARYEfQoTwwAXqAniAALMAAFgAN4gDAHzAGgItARniAoAAEAmgB5ARZQgBZhCYB6BSAQAApAfQBADxzATAQQwEwE3xATaYCYBICALSgBRxxAUyUABIB0AFADSAAEAwFEAHaAIAQA+YDAIAADMASAeLwCEkA4gAXICUcQpPAgOAD6lAwJJIB9CCSeGIDQCkBNzmAALIAzAGwBgCYCbkAfQBALIAlgCAIxAQBxAcAIByAgCeJQADYCnkAAAA0wEAwEAobCABZZAAAALEoAI5sgTYBMYlC6ARfIA6gJyAIAjiEKIxYA2AQAMoQAAdEAoggZQRLICygBSUHQD/9P66bYBUAAAACCmAAMgAAAIGAwppEDhBSaCGkFSSIpgAAAAAAAAAAAAIBgACAYAAAAAAAAAAAAAAAAAAAAAAAAAAiCLQEYAUAJoCtoCFkBBoCLRRW1xATWEgRgBAKQEAQAojICLATAP+jAHjiAADAJAUyAALiAwB5gIBRyAYDAJIGmmswGuQDkBpgEgMAkBRAA+gCAcAOABVkASAeYBD4AEYgESA4hSAo5gEAAAkA4AXaAgEAAJgDUAEAEIBJQA8gHhxAAGBLLoEABxCiAHEgOAJJSwHAQ2gBICSxCp1AkgGBFyAoAOoBADgCQCaAUAHaAOvACDQD7UAkuYEkghQAoAUARgBdpAnQoGiggBANIAhZgSiQBASrAE6gTQFqAsqwJoKYAAAAAAAAAAAAAAAAAAAAAAAAAAAAAAAAAAAAAAAAAAAAAAAAAAAAAAAAAAAAAAAAAAAAAAAAAAAAAAAAAAAAAAAAAAAACYFNliajCMQaQgiKRUNAWVqZtai5GG4YUAAAAAAAAAAAAAAAAAAAAAAAAAAAAAAAAAAAAAAAAAAAAAAAAAAAAAAAAiAAEAygAAAAAAAAAAAAAAAAAAAAAAAAAAAAAAAAAAAAAAAAAAAAAAAAAAAAAAAAAAAAAAAAAAAAAAAAAAAAAAAAAAAAAAAAAAAAAAAAAAAAAAABEoCAKAAAAAgAEwBgRAOAHlvdVY1tN86lg8+8zq50mE0uAAv2lQZlVGJA5dxrqjrGE5kV37XcLC9XhgRXpvF+RVcLP5WYsG5KalGWoAoATALXrp177uEiDA3m8tubzwX0lg8p7j879ur2mg/mf1WNSDx1ruf2s3iWu/x14vIYr0+eeZWQBFuQFIBwIqnVZVcmpdpxUMqr1slOo1VdRoqe60NLOys+hNXFD8tpVeFWXTCXldPPt/aTT1Tt5PR5pPimXUxZpbjT1Z7bLEg9b7Z3T+5VP0FV6+2DOVaiLDZMBTwAi0APkBFgJ5ARAYRFpgRbAgwIsCNiBGgmBEBAKeAAAAAAA4AMswI5AKQIuAE54AJgAAkBFoBMoTAXGQBgIAeICYAAIBAJgCcZgLMIYCkCLYA5YBwgBdAEkASAmwCACcADgUAA+YAABDkAzAJ48goAIAIAUIBgGQAAdOADa5ACAJCBoBoBgAUOSAQAA0gJJAMAAJAMwEwHMgACYA4AADhICgoGQKQE2gEwGAIAkAkBADcYAOQE8MQAAyKAAAUcQAAAGoAWYCCD0AI5gHEoWWYAAgBOAFliAm5AWICSAT/aAkpCAAngAscgB4gLAAeXUAKABQA0nkAPoAJAKJIAoTAAP/1PrptgFQeoBgFGAAAwCCBgAAQADgBhU0iKIIAoEQiQUAAAAAAAAAAAAAACAYCAAGAAAAAAAAAAAAAAAAAAAAAAAAAAIgTQEWAmgItAVtAVtARyAgyiDQEGAmwEApWQBgwE0sgEwCAF1ATrIB+4BAGeIAnABMALjIDSkBTmuQDwiAI5AMAnigAgEgJJgEgMCTcgJZAEgMAAIAAGA1jgA1mARgAJZgPtYB2gOADtAO3mAmgCMAHACgAa/ABR0Ai0A8sgItSA4bAUcACOYBADxAAGgGghtAEcgHjxCnGIAgGgJhDXUBPAKdQJpASUZgNAACgBJASSnABJcgJJAEcAH2gEARgBNSAdsgCriAQEJoCLQA8pATUMBQAoAGgF2lCSwAaXACUQARzAIkBpcQJ1AnkBJAWJgTTAkmFMAAAAAAAAAAAAAAAAAAAAAAAAAAAAAAAAAAAAAAAAAAAAAAAAAAAAAAAAAAAAAAAAAAAAAAAAAAAAAAAAAAAAAAAAAAAACrUrxLGarszTKMlZBQ0BfVHN0htwRTTCmAAAAAAAAAAAAAAAAAAAAAAAAAAAAAAAAAAAAAAAAAAAAAAAAAAAAAAIAIAAAChgAAAAAAAAAAAAAAAAAAAAAAAAAAAAAAAAAAAAAAAAAAAAAAAAAAAAAAAAAAAAAAAAAAAAAAAAAAAAAAAAAAAAAAAAAAAAAAAAAAAAACACAIAoAAAAAAgAEAgEwPM+7F+ZpW/laLB5xnZzpBkYkCLgWZVRtHMDL8lft7X1ZGoez3cYBK3tluexrkyUj1fi98rpadseRixWlkZalIKajN4JcQMPyPkPvvsr9C/aEea875hbHSdKP866wjgaivEa2ra7drYt4tm5GbVFs8eJtl2+OcWkYj1k/ikZQNwBCZKpNihWsZVz7jUppVepq2VapcQPObz3CrfJtlh/EyasjM1d5bVfdqOfiZaxRbeKiiVVMCu+/ays8Cii28d7KG0kXBZXePKzkmGOjS3To/iDHufaHkO50TeTRWbH02zmH0OdWISg0HiBFgAEYgAaATAiAuMBCtAEGCoRIIQEWIItcygAi0AmAgBKACQGAgH0ATfICICAHICl8QFEgACkCM8wEASURAGAoAAhADCkAOeICAAhAEgRYAwFgwCQEASASAARyAaKCVxAACQCOIQAHEBxID7QpAMAaAIQBmAgABgCAABAS4gADchAFJyQNIBsBwEMAYUAD5gIA6gEAADaASUsAfIBNgKeHEBFCbIAAAaAMgBAKAABS0A5KBAAAApAACQBgJdQBhBkFKQgTAM8AIsoJAGBFuAG8AE2EEhUXiAn0AQB1QQAAAASApAQAlxKBgAA8QDJADASYBOckUoAUgf//V+um2BmVBkFADAMgABkAAAAAQSQU0QNMBthSAkkRTAAAAAAAAAAAAAAAAAQAAwAAAAAAAAAAAAAAAAAAAAAAAAAAAQAQRYEbMCLYEWBXZAQeIELIohZAQaAigEwhMKACQE8QIwApAMWgBgJoBqMwEAmuQDmQDqAAKAAAbYCyAlmAmQEyA8gGnAAA4AYDAWQDXMBpASWIAA4AcSgBKXAD7YyAklwAUAEIAScYgHbIBEIAAH+wBQAWWAEWgE1wAUcACADtAMwCAHAB1Aa6ACXBBD9QGAQARAUwBATQQ10AGFCQFiwAkAwCJAHVAEAEAOAHAEoAIAUAJqAFACaAGgEAmABCATrxAIAO0BdoCdVwEBBQ4AMACACAJJANYASAkgJoCaAkAwpgAAAAAAAAAAAAAAAAAAAAAAAAAAAAAAAAAAAAAAAAAAAAAAAAAAAAAAAAAAAAAAAAAAAAAAAAAAAAAAAAAAAAAAAAAAAmpA57KDcc6gaZPMCzTqZtakXQYdFbclZTqoQWJEUAAAAAAAAAAAAAAAAAAAAAAAAAAAAAAAAAAAAAAAAAAAAAAAAAAAAAIgAAAAChgAAAAAAAAAAAAAAAAAAAAAAAAAAAAAAAAAAAAAAAAAAAAAAAAAAAAAAAAAAAAAAAAAAAAAAAAAAAAAAAAAAAAAAAAAAAAAAAAAAAgI2uqKbOAOLc+X0NBPGWQY259xWs+2uEjB3+K8ktSqVs+JcGwnOJAwAAAAAAIEAmAAea92r9J+pYrzR1cqijSEwCJAMJAjdwBkeVcqrfPAixwaWr225FVsbLdL6ZIy3/H7x0iXjwJVes2O8ruKw38yzOdV1pS4Mtax/L+SS/I03hxZYrzPk/LU2em2mnfgjWI8RuNe+41HqXc2b4m5GbVDqm8TSF2so3favhNTyus7fToU+qxLRu7jtV7KuNU4XwM6Km4KiOeKKCIRKRx+Q3+lsNN7jXeCWC5mdbkeJ3e81fJX+/rOKL6akacmvuYfZRTbkgJafjdxrLu1rdteSYQPaaNcG5aQNSrp6FfpTYZTvp6EJNYsDl1dinLo8C6uq9K0OHiRXrvZuo76q065J/4lxa+yv5cOSRipCmSKQCgBAACeUgK2ICeQCbCIWeAEHmAsgINAERkBF4gRKEANRkBFgAAA0wE2ApAGwIsAcAIBAEgJgJ4AKZAOgCmMShdWFIITAHgAoAJATcAIBdQAACCCiM49CAccAEAOAABSgABegAAgHBQgHIA0ATIQZAS9AAKQDAEAwBIBMAjgA/QBQA8AJQAgHEhBKCiGBKOJAQAwGkAZBCxCkgGARDxATAJAGANyApALYARbKBsIIARFHRgAA3zAbQABGZAYCzKGgEA8AAAyAXUAjEBMAYCYQPgAp5AABJQMBAJvgAm4AKrNsBACeIClvEIi5eYUAJoAkAQQZAGIAASAegCeBQLABQAZgNdSKHHAoiQJMAA/9b66bYBQAMAxAM8SBgAAAEAA0BKCKAEBJgCCpkUAAAAAAAAAAAAAAAAAACAYAAAAAAAAAAAAAAAAAAAAAAAAAAAACYCZBCwEGBFgRYELICFgK8QIWwZRFviAgFlkwhegURiAmAOMuICgBSASAdQDoAmmAADxAbQCAUgEgGQBADxAURiALEgaAeADAJ4gMAgBgMBoCSSAaTQBHEBpSBJLEAgBuACJAbxXUA7cABpgJoAgAaQCaATATQCgAjCAF28ZAEAAKAJQAugBVY4gS4hAA4AIAfaFHawHADS4gOAgCpJASSAmlgAQA4AYDAUASSAaAkkAQAoATqAoAUARgBAJoAgAAcBCdYAIAUAJgEFB2gEAEAEANANMCSxAkgJICSAmAwoAYAAAAAAAAAAAAAAAAAAAAAAAAAAAAAAAAAAAAAAAAAAAAAAAAAAAAAAAAAAAAAAAAAAAAAAAAAAAAAAAAAAAAAAAAAAAQvRWLEUujRrWLCSKkXaawMVuLCNIOoTEgpgAAAAAAAAAAAAAAAAAAAAAAAAAAAAAAAAAAAAAAAAAAAAAAAAAAAAACIAAAAAAACgkAAAGAAAAAAAAAAAAAAAAAAAAAAAAAAAAAAAAAAAAAAAAAAAAAAAAAAAAAAAAAAAAAAAAAAAAAAAAAAAAAAAAAAAAAAAAAAJuAOXceQ0duvnsp5E1cY+59z1UrTUgY258zr66cWj0NSJa4bat3i3LNYxqMy54lTXbst29Jma09d4zdrVr2vMitAyoKAAIAAIABAJ5Aed93L5NJrmzUV5dnWOVIMlAAwBlVVqOMAjI8pjRPqRYy3MladOhrdsBG3st7KhszR6Hxu/dWscZM2DU857gptNNaOg+7VusWv8qMYryGv5F0TveTUivNbrc33Nu+09DeJXM+hUJVKOnbbS26utKric3wSA9Q/JaHj9utptrLthd3b/AJmRCVu5JrJhDYCAG288iVp4T3drauvvK6LfyUTw4NkdIzd5qOtcM3goINzxvjNv43aW325c61skBi7zyNty+6spEHE9e2UgR+/ARZXWhdeYGh43Ttr3hdCpV3n9lXY7ns49qf4livV+wfG3053Osobaan1N2Ja+qWs22zhSBhpF9QE2AMCMAIBMAeAEXgERYEGBF5wBFsBPqAmBHiQDxKEwFBQAIAbAQCkA/cAgABYgJgKQEwACKxYCeYAUEg0gIgOQFwYCAWagAAUgIIGpAQEQHMAEgIAkA9QBsBLABAGLWIAAfuAMihogFADYDlsAzwAIAGAAEgMAAGihIB9CBwAQAZANAKAJLHDgBJJcAGAgDIBsCMgEgIBgEAJ9AEgGAmAARYAUDAUABA0AACAJACgAXoAIB+oBgAvQAwAT5AAAEKQCQFmAQAdXiAsyh5YkCTSKIqGANARlsAAQBmAliAALhiA1ggEEEygCIAAEwAAeBQIAkBZBTyIFGMgRZQJAE4BH/9f66bYHqUEgMAACBgBAFAQMBgNMinADRFNoASCmAAAAAAAAAAAAAAAAAAAAAAAAAAAAAAAAAAAAAAAAAAAAAAAAAAAEWiCLQEWgINcQIMCDAgwK2BB4gRZdQgpNBAFL0AQCj8QDEAzAWQBDAJAMgEnhiA2gF1AOACyAIQD44AJAOQCAHnkQBQEDgAiAGA0A0AwGkA1nAEoAcQA4xAaQEoAkkAJAOADtAIgBQAnUBQwDtAUAKAE0AdsAKMAF2gKFEgEAOAEgHAAuoDAfAIAHAU4bAEBJBDAQVKuQE0BJAMAATAaxAkA4AaQE0gCADtAIATQEWoAg0BFoBAEMAgBpBBDAIAUADQCgoIgAAIAAAAAaQEkBZkA1gBKQokByA0AwAAAAAAAAEAwAAAAAAAAAAAAAAAAAAAAAAAAAAAAAAAAAAAAAAAAAAAAAAAAAAAAAAAAAAAAAAAAAAAAAAAAAAAAAAAAI2rIRBafM1qYsSgy0YAAAAAAAAAAAAAAAAAAAAAAAAAAAAAAAAAAAAAAAAAAAAAAAAAAAAAAAACACAJoCgAAABMAmSoYUAAAAwAAAAAAAAAAAAAAAAAAAAAAAAAAAAAAAAAAAAAAAAAAAAAAAAAAAAAAAAAAAAAAAAAAAAAAAAAAAAAAAAAAAAE3AHBuPMbfQmbS0RrHnvIe4dTct10/lp0Lh4ZF9e9/qbZZGb0rdm8DWMexNmmUWUEgTpaMTOLrW8b5F0sq2wM2Nx6vZ7yuvXqZxXWAiAAAAAIABAed92Vf29Ll3MsHlrHVzqOBWRgVQmRABRrQhoyvJOapdSNRmvAqkm0wOrQ3DqBrbXfdi7qvGIII624lu97erJiaxt1unrPCe1FkNc7tPT1NSM2qb61argzU5T2UX3sZI6ThPZL/id6VimE/ia9E9lmy3NtXV+d8CXlqV7TTf5dPTE4VTIIvkQRvioFaeX9w+M1NX83SxtOJI6xgbZP71VfOr4m0Xec1b6t+3HtWK5GcGRq96r8kwszI5XdxiRCTwkKnRuzwksHvfaHhu5Lc6y7a1+b1j5jeM2u+vha7/AHl99vMU38tCxLXpfHdquklCUCpK9h1ONagI0QCbAVmBEAAAIgJhELSBFoCLAiwF1AQCATAQCQ0JvmUGACkBIBZAKQBgKWAeoCAJgCLfIAjgAgBpAIoQBAEQBsBMAgBAIAAQCfIIOIBkApYCAAEASAANgIBZgDAJQD6gADgAgByAAPMASAABoAWQBIAuQBDjABpAOYwAMgAAAYDQDAIAYBwAJ4sCLAUAGQAApAADiAAKQDICMgMBFDAIAWJAwABABQ/UBAAAAmECxAfAKWAQNgJsKWbCDoATwAUAC5gJSkA2m8gIlB1IBsogAALMAATAJAQDnAAkCIDQQAHQAyAM8wBdCgTAUBQQRyAcLgURxCHGAH//0PrptgIoYAwBABAwAgYAgGFADSwIJJBUiKAAAAAAAAAAAAAAAAAAAAAAAAAAAAAAAAAAAAAAAAAAAAAAAAAAAAAABAJkELICtgQeAELcwIgVvFdQINAJgR9CoUMBPEKTAHmBF4ZADYCQQYBQAMBdQHABliAsQgz9ApANpIAkAyxAcAOJAUcZxAcEAkAANZgPoA45AMBrABxGIEkmoYEoAkkA+1sCSrgA1UCSQD7QH2gEAHbICdRoXbiAmgF2gJoBOoCaATriAQAQBGOQBE4AEACQBAAlzAAGAANIBpSA0gHABADgB1QEkBJASkBSAANASQEgGBJIBgACAGgE64AQaAjAEWgBIAgBwEEAESAmAsSggAaAUAABAAAANYASXICSAlwAZVADkJppgOSKAGAAAAAAAAAAAAAAAAAAAAAAAAAAAAAAAAAAAAAAAAAAAAAAAAAAAAAAAAAAAAAAAAAAAAAAAAAAAAAAAAAAAAAAAAAAAAAAAAAAAAAAAAAAAAAAAAAAAAAAAAAAAAAAAAAAAAAAAAAAAAAAAAAAAAAgAyEAwAALoAEAAIsQ5CiQAIApgMAAAAAAAAAAAAAAAAAAAAAAAAAAAAAAAAAAAAAAAAAAAAAAAAAAAAAAAAAAAAAAAAAAAAAAAAAAAAAAAEBC+tSn1NIDP3XndvoLByyNYwfJ+5NXcL7ej8tXmyyHhkW1HxcmpGL0hMI1jGkVNRYBJQSAANMB11lptWeBlqNzxvkHR5/EzWtep2u5rr1wzMqvIAAAAAAIADz/ALrX5FHysWDydjrGOkWisF1CgBtYAc+5wSZCMre/p/FEaZ7UYlCjnmA6tIC/R3Ha4ZcTVG88nSzaTwNTlm1navkIwR1nDF6c+puXfFnScM3pVW7N4zqLxclwLujII7fGLu1ccoM9Nx7jbwtKkfwo8vTpFnAwo7o4EVB9QuKNXTT9OIWMnceF0dS7uk1Zl1rXPufFK+mqNLuXFA1hbnx9tuossGbxGS9k3aXgv2mLyuua2javDAmD0HtnwF99q92ou3TUM1JiWvo13paGlXbaLlLNlYCc1QR1bFtXX4wSrHsKv5VPJHGtQ0RsOQIgDUgLBgGQCjiAn1AjAELBEAEwIvDMBZgIBAR6AACEAyiPQBADeQCATQBOEAKQEo/ABygIvHEBNAAEWASANFCYCAGwIgDAWYAATiAgEEJ4gJZwASAMBIB5YAKAFADASAMwDoARgAQAAET6AMB4MAgBoASAcgEAGYBHMAUMBwAscgBASgAiQEA4jIAQEkAwCADqARIEW5AP3gJgCfMAnEBAJriwBAAAArPkAQAmAIoccgBwEDAHgFJ4kDwAUYlDzwAUYQAgGAgBAGKAAhNgJrkATGIBiAMBIAzw4AJ4gACnAAgCMlCb4ADwyATAGwE3OAAApAlmBFhBAUwEEElAAdQDIBAACYURAQAD5AAH/9H67BtgyhZANAADRAZgBA4CmAABBJASRFAUwAAAAAAAAAAAAAAAAAAAAAAAAAAAAAAAAAAAAAAAAAAAAAAAAAAAAAAATII2QFVkBC3piBW+oEYAiwIWAgwE8MwEyhNwEIBOApTABACYQBQlwAOICgAAIASQAA8ACAEkA0A16AGLAcALIgcANZAGQB6gNLACSAaQDgCSQEkBJJgT7YAlEgSSAl2gPtAkkA+wgTqAu0CLQCaAjBQoAUAKACJAUSAu3igCAFABACdQHABCWQCeOAAsABJcQJRIAk0BKAGkARxAcAAEkgBIB9AHmAwGAICaAkgJAAAAAAABGyArgAgBQARADCFABAAAihAABAB1AEgCAABASAkgGVUkABAECYEk5CmRQAAADAAEAwAAAAAAAAAAAAAAAAAAAAAAAAAAAAAAAAAAAAAAAAAAAAAAAAAAAAAAAAAAAAAAAAAAAAAAAAAAAAAAAAAAAAAAAAAAAAAAAAAAAAAAAAAAAAAAAAAAAAAAAAAAAAAAAAAAAAAAAAAAAAEQBAAAAAAIqAKAhQUEAADkAkAmApK0lEiBgAAAAAAAAAAAAAAAAAAAAAAAAAAAAAAAAAAAAAAAAAAAAAAAAAAAAAAAAAAAAAAAAAAAAAAAAJgUau80tH67JAZu59xaOn9ENkXGTuPc2rf6E0MXwytfyOtrN97cM1OU9nK72ahv8TWM3pDj6GmdWdwZJ4lBIAgBgKQBgDA4vIajqqvqRXTsN65SfEzVj0/jPJdrSky29Nt9xXWrKeJBcQAAAABAAYPuv/a1f8wivJW5naOfSHQMAAgAQHNu8KsNRlbq016LEis7U1KVr81knkWQ1y6/kK6eGfU6Tlm1wanlLNzX8TpOHO1S97e8y2dJwzqP3HY3jNpzzKgmQBNgDAEpYHb49Rqw+Kk59VuPc7b9Cj6HmrpIsgw1hMKTCoWfECu3IDnam0AV63j66lUmpXU1KmuWvtC2+s67dd1s2+Rr2airS9r00NTt18XV4pl9huaGnp7avZortTzMs068wjoSgM469lHeStPYUxqnzRxrUSI2TAUgJsCKAfoANQBFgQfUCDwQCYRFgRYCwAQCYCgAkCICeJQplSAoAQBmBEAyASAGAAHABMCOABgmAo4gJgDSKEAsQACMgDxyAAFkAARCABSAmASAwFgAAABHEA6gJoATAAGAAAAA0ASA0m8gHADYBiwCAGsGA8wFACAaUAPjiANSAAAAA8OAEgoCF3AJsBALAAzAQAApAADEBegCzAACQH1AWQBJQEDAQDxzAUFAoAEwBgGeYBiAmwCAhBQwgTgKQQuABLaSAGpYCmADAASlqvPMKTWIQARAGihJcgFPFgCwYBzAQBmAgDqANAGEhBkANgGQBBQALgAMBRGIAAAEcABkCA//0vrptg0UEkAAAADACBoKYAQAD6gNMKlJABTAAAAAAAAAAEAAMAAAAAAAAAAAAAAAAAAAAAAAAAAAAAAAAAAAAAAAAAAiyCuyArYEGBF5gQYELLgEQgKTfB4gRaAQQnz4FBCeQUgABMBAAAAKWAQngA4hSAoAAgSkKIkAaawAIAaAYBGABmQHbOAAlgA+EAOAGkAwGgJASSeYE0uYEkgJKoE6oCaXMCSqA1UgnABAwEARdQI9gCdQINAKChNAKAE0AQAnUBQAQAoAccwFABACiACAHABCAfaA0BKACJAcACQDgAjmAdQGkBJAEAAEgGmBNAMAAAAAATAg0AoAIAEgHCCEAFCjgAoAIYCAIAIAAAAAUANASTAZQSENuQFJQTIEqsgchTAJIokBgDAUgOQGAAAAAAAAAAAAAAAAAAAAAAAAAAAAAAAAAAAAAAAAAAAAAAAAAAAAAAAAAAAAAAAAAAAAAAAAAAAAAAAAAAAAAAAAAAAAAAAAAAAAAAAAAAAAAAAAAAAAAAAAAAAAAAAAAAAAAAAAAAIAIAAIEAAEBAVTCEAMBFAAwFMARzKCQJ1cgOSKYAAAAAAAAAAAAAAAAAAAAAAAAAAAAAAAAAAAAAAAAAAAAAAAAAAAAAAAAAAAAAAAAAAAJsCjW3mlo/U0RcZm69xaWlhVSFxj7r3Hq6s1pgi4eGbrb7V1XNrMuM3pyuzZqRm0p4suJpSXGSbgYIziUWqIAGApAGAAD6AMCKfAIzfJtpfEjUcmjquvEit3Y7/JWZLFj1Pi/JOVV5mbGno9HVWrXuRkWAAAAABBie6FO0nlZFivH2Z1c6gGAiqTCAiufdT2ueAVgeY13pbe16qbKDUhXktbeWu8Ud5yxaptqdyOkjJJ8ispVbZYi+rZWViwAAEBJoCOM4AduwbWqpxMVqPc7TDQonnB5enWVazDZTAEZCoXbiAK7cgKqZlR16aTSKy9T7f0q6fdaqiYMdLHnfLpV3moupI6ONHRzNMqOiuSA6trjddSUj2Wi3bSo1jKOVbh2apjayXqYa1za/ktvoqXbua4IuGuWnmPuXSrXtqXDXfWytDXEhKHAUwBgRYEWBB8wIt8AiMoBNgIBAJoCLAJcARYgUFCATAAE8AE2BEAAMgBgJ4gJgRAHyAQAUIBZgJ4BDkCLQAFIACEAn+0QJ5YlAQL0AFmAAABHHiAZ4sAAWYAwABgPIA9QBgAAAANYASxAAHmAAC/aA8sAHACYAkA1kA4AQBAA0AACYDyAJkYIgIBAAQBScAKeQAASApxgAAABcyoQUMgbAaAT5AIoYBgAIAeIAwDCMEAlhmAAABKAiELLMAYBICmQCQABYAC5gDYCkBARkoE4AIAWYBkAMBACAMQB8mEKQGnwAFgAfEoAABAAC4AMBdSAAGA8AP/0/rptgygAZAgGAABA0FMAACBgPLIAAaCmRTAAAAAAABAADAQAAwAAAAAAAAAAAAAAAAAAAAAAAAAAAAAAAAAAAAAAATRBCyAgwK2uAEGuIELYBELL8QIMKjkANhEWBGCggBMKIAIwAQCwAEA8gEkA8gCPgA2uQAgCOQBiAAADSAIAGiAzAMgJQAQA0pAkkA0A0BJICaAmlwAmlIE0gJpATSAZQAAAAQQJoBNEEXVgRdYAi0UKAFACgBQARAC7QCACAB1AUAEAEAKAGqgNL9gEoAaQDjAA7eABAB2gEMAAaQDAAGA4AAJICQDAAAAAAIMBAEAEAMIRQgABZgABACgAYCgBwAAABADAZSlJUE8AGAICSIGFAIApgCZAihhCAaYDIpgAAAAAAAAAAAAAAAAAAAAAAAAAAAAAAAAAAAAAAAAAAAAAAAAAAAAAAAAAAAAAAAAAAAAAAAAAAAAAAAAAAAAAAAAAAAAAAAAAAAAAAAAAAAAAAAAAAAAAAAAAAAAAAAAAAAAAAAAIgAAAIEAygAAAIQAygATAhZlQihyA6sgkmFSRFMAAAAAAAAAAAAAAAAAAAAAAAAAAAAAAAAAAAAAAAAAAAAAAAAAAAAAAAAAAAABADYFGtvNLR+uyIMzc+4tLTlUUsLjF3fuLV1l8uRcNZmpvdXVwtaTWJ7KHZrGc2XGL0TsaxnSAE5ZQgEEDQEOJReiAcBSAH+wAkB+oCYEbOAjP8kl2royNRmTGZGnVoazqEb3j97MS8SVY9P4zyTUTmszONPRaWotSvcjImAAAAQY/ub/AGTf8yEV4t9DrHPpE1GBiFJhB6gc28h0chXnfMudGy/aa5V4yznDiemOVLoaRKtgiyrwNRmrKWCLsQDIBoBWtIAnGIWOvx9n96sehjpp7jYP/T1/A8vTpI6DDZNARYEWgK7LCQI1XzIDo08vQqPV+A+lroYqx53ziS3uohG6z+EnRz0VsVHVRYAdG2aVlOSJRsannradFpaUKFmYxqM7U3WpqubWkYuqrWkpqVNXtwJhrd2G8VvksZsGisEZa0BQwEwINcQINN4ARcBEZBpQAmAgEwIgJ4gKBoTLoUAJgIA4gRYCAGARKATYABFgIBN/gAgCQDMoSbATCEAMBZhRmAAIIGAgE0AIBAOADIAzAUAPAAYCAJAYBADWABABmAMASAcAP0AcAESA4hBUu0AakISAlGACjiA8wDIKTQAEHoAmAAElCnGCAYCAUwAAACAGBEAeABkASVC6APDMAaTChEDzYBMAL94BOJQNyALAAAOoCweYBPAAXUBdQBuAFLAJjEIiAwF0AQBABIUZBCbAj+4A7ihpgRYAAgCWAAAA8oAiA11CBwAdQCGAcAFjBQ1iAAKUAAJ4v0IDoUBA1kAZgEAf/9T68bYAAUBAwAAIGABTAAAgYAAQAwGRTkKJAJAAFIQSASAASCgBAMAAAAAAAAAAAAAAAAAAAAAAAAAAAAAAAAAAAAAAAEBGyIIWQFdkBCyAhZAQfMCNkERaQVHtAUARKgXIBZgEBSAEAgBygBcwHgA4jIAgAgASCG8QpJNAEfiAQA0uQDjEBJMgcAEAEANIBpATiAHDAaQEoAnVATqvxAsqgJ1QE0gGUMAAAAAAQATBGCBOqAi0URaAUAHaAmgEAQAoAIAGAmgCADtAIAfaA1WQHHACSqA44gOPxAUAKAG1IEYAAGA4AAJAKEBJASAAGAAAAAgFAAEDAiygAACAEAQAgDIBZgDAAAAAYDKpMMl0KBlQJgSRFSIHIUSEAaDAQDCABgAAiByASDRIUwAAAAAAAAAAAAAAAAAAAAAAAAAAAAAAAAAAAAAAAAAAAAAAAAAAAAAAAAAAAAAAAAAAAAAAAAAAAAAAAAAAAAAAAAAAAAAAAAAAAAAAAAAAAAAAAAAAAAAAAAAAAAAAAAAAAAEAEAAAACAYAEACYgCqAiLkCFmaRGSoJAaZBKrkKtRlTCgAAAAAAAAAAAAAAAAAAAAAAAAAAAAAAAAAAAAAAAAAAAAAAAAAAAAAAAABAU6260tFTeyRBmbn3JoaWFMWGsY269x6ms2q4I1iaydXd6mq5bf4l9UvSnuk1jPsTsXGdJsIRUDKBywAAzwAX7wEwE8wLk5IBkCfIqgAwAGARAEbuPgEZ/kfmoStRmtSzLRrB4Ade213VyuAG9sd73JNZolHqPF+RbaqzNab9LK6lEEgAgr1dfT0lN7JeoHkvcPuPQ3S/stv8zlO1uBZEtYTsdY52kaD6kCKHgBzbtfI1zA855ZTo2a+Jvla8XJ3jlUe4rKSAsoyxKsqaZXoBoBKy4hUb61VkRcQ+7a2Sgarq2FG9WsviZrUe/8AHqdvV9WeXpuOgwpMKiwE1yAg0BFLEC5FR6rwNlVNtxFc+BmjzvntSmpvbvTcrBSiRtnSdHM6lHXT6UBPuhBEa2hhVqfIzQ2wpNoK6tpuHRys0Swej2eutek8Vmc7Gl5FIKTAi1iBG2cAQYREIUADCosBAJsCPVAIBNAKBoTwwGggBAJ4gRgoAE8ADqAngAmAgF0KFIAQKShADYCYQuOIAwEFAAwBKWAghAABkAwFHAAAMwABvEBJAOIAACAGAQAoAYEkuIDVQHABAAFOAJJAEAKAhoBZsKbUAIBPEAkIEAsswBv8AEA80BFgIAAagBN4ARbAUgEgIBoqFHEKAGoAAGlgQACkAAJKBOMQB9QCVACfMBpgIAAAIsAYCtyATeAQFCZAAAABGQFmAPqUAAAgCWRSKgAMwBucQFkAnzAJAeAQAIA9QBc2UN4gIBrqAvQAUoAAbSZARhICkAA//9X670NsGAAMAAAGiACmAABAAMAAFgAwBBTAAAACANAICBhTAAEAwAAAAAAAAAAAAAAAAAAAAAAAAAAAAAAAAAAAAAAAAEwIWRBW1GDAg0BCyAgBG3MIg+gVByAPHIIiUJgEcgEFEAJqAEuQD9AE0A16ANcgJQAQgCGEKApwAmoAaQDgAIGAQA+0A7QG0ARIEgJJANASSgCdUBOqAnVAWoCRQAAAAAAAAAACIExgi0MCgCLQBACgBQAQAQAoAIAMsgFADgAgBpANIB9oDgBoAYAARICgCMAEQAQA0A0AwABgNAMBwAAAAAgAAZURAAFADAQAAAJgACgAgAAI4gEAAUygakJhR+BURZUCYEkyCRFMKAGmAmwaAGAAABIQMAAAGFNEUwAAAAAAAAAAAAAAAAAAAAAAAAAAAAAAAAAAAAAAAAAAAAAAAAAAAAAAAAAAAAAAAAAAAAE3CAVbSAwGAAAAAAAAAAAAAAAAAAAAAAAAAAAAAAAAAAAAAAAAAAAAAAAAAAAAAAAAAAACIAAAAAAAAhAMBFABFoorsVEWysosCSsBOqxJVXIy2YAAAAAAAAAAAAAAAAAAAAAAAAAAAAAAAAAAAAAAAAAAAAAAAAAAAAAApAhqa1NNTZpIDM3PuHbaMpPufQi4xt37m1dTDTUL8C4MfW3mtrfXZwakTVLZrGbUJxNMaJjLMIChJAABIAwABNAAB1YCf7wE1iBekogyEVQEJ4hQkAdAGwKtTPoVHDvcafFErUZzwMNFHEipUcAdm33Do5QHoNhvJXdMR1xBK9R4nyuneauyVa5mbFPe+6dptVEyyYuPL+R/5gXl10cF0NerWY8tv/c+415Ts4Z0nzS9J+Du76k/xSasxxtbeZlkwCACAFAHPu38jQV53yjb0L9FJuFrxd4k7xzqtYs0ixNBDq4KVemXWTWonliNMJ2tboRqBacvmyia04BqSqgzrr2TS1KvkzPSx7jxr/JR5enaOr1MNCQFAEWgFACjEInXhJR213lux6dcExgzNd/OwuqcyolVlR1aTlYgWBFH3U9bs4ZBrHXPIyhSAmUOmDRFej8NirSY6aaSMNhgReIEQItARaAjH4hkNICLxzCkwItYAKUAmBFgAEYAAE+gCYCEEWUHQBMBAJgIAASKEwEwEAswD9wQZgIAzAQAnjAUALqAZBCAAB5ACAOOAAwDIAAYAA44AEAOACACACMQHCAlADqoAcSA4AQDSAlngANBSWQAAsgCAF0AMwFwAJCEAsgCQABTIAAcIASAGBH1AQAumYB6gLgAygQBHMgAHIA8gE2ARzAGgEuoA3AAAWcRxKCOIAAgCQE2EJsBSAsACeRQm5ICXkwGFRiQDIAfICLwKhzICmABtECiMSgcgJzzAMAAAAG4wAWQDgIAE2AZ+oAig9ABYgE8ACQABtJ4EBACQDyAcFH/1vrxtgAMAACA6gMKYAAEAAAMAAEwABgAUwAAACAKGiKYAAAIBgAAAAAAAAAAAAAAAAAAAAAAAAAAAAAAAAAAAAAAAAAEWpIK7ICFlAFdlGYEGgIWQEWuAEe0CMAJ4FQngsQEATGQUAIA4AKAAB5gNdQHAD9QAgPQA7XmwCAHBQRJA1UCSQDVZAO0AaAfbIDgAiQJQA0gJICaWAEkpAtqBNFDAAAAAAAAAAAAAAIkCaAi0AQAgCAFAAAoAIAQDgAjgAQA0gJJAEAOAEAAMAgBQAoAO0BwAQAwEA0AwCAJAAAAFCAYAAmEIBAAB1AQAAAACAAAAAABIKIKAAkAgMk0aRGAGswJJ9SKaIGFAAAAAAAwBhCAEAwGFCIGFMBMBFQ0RTAAAAAAAAAAAAAAAAAAAAAAAAAAAAAAAAAAAAAAAAAAAAAAAAAAAAAAAAAAAAAAEAq1SCGFR7y4mmrSBIigAAAAAAAAAAAAAAAAAAAAAAAAAAAAAAAAAAAAAAAAAAAAAAAAAAAAAAAABEAAAACAYQgokqAKAhMCDRUVtGkKCocAWacvMzWotMtGAAAAAAAAAAAAAAAAAAAAAAAAAAAAAAAAAAAAAAAAAAAAAAAAAAKQI31K0U2cIDP3Pndtof5u70I16sXd+6NTUw0V2rmXDwx9x5DW1389mzXql6czszWMXpF2LjOk2XEGOYQigAACUATIAAgGAoAAB8wEwIvEgvSlSADQSQEYABVIATxAq1f8REce6xoyUjPtgzDorvZLFhVN93SiltGpyzaqXla0bSZv0T2T/wCOqO1SX0T2TXuDUpp9lJgn+bfuztXf6uq33NucjpPmzfopvrd1Y5m/VzvaKf4G8Z16P27Zq9Vzn9px6bj0KwOKjqAnmUNW4AIg593gm1yA8/5K35V5/haNcw14azxO8ZqPcXUL7nIaYlW1m4RUdVKYYmsZtW1rBcTU3DQNCXEqCZwAHgB07Nr7lV1Rjprl7nx0PRT6s8tdnUYUAAUQAseACZUNYFKmm+BWXHrv58DLSuShqQjq0MVjmVE7LiByUw11PMNu7iRkSASgGnDTFI9D4R4P+lGOm41cDk0Ao6AVwBFlCaAi0DCYQuEARzAi8wE0BEBMAYBkBFgKAIgL1AMyhMCOQA2AoATAU8wAoTATYCYCAQAABAFIAkAAJCBuQFEAIB+gCAABS8AG5QAA+M8ACIAcAOACACAJKsgCWABlgA0BJYgMBwAMBSgABoBZhRwgAgBeoCkBMAQCCBhSgACABAMBSgF6ALAAAQCgAAUAOOQBkA+oAkAAJwAJAPoUIAgAAOICbwCFIA2ALmAnyATxAQCKCSBSASANSAZBSfQAATASKhAGQBPAAkAkBAMBBAFJoB5BCAJAcSAAJlD9EApAYCQDeIB0IoeGZQ08SAiMyoeOYH//1/rxtgAMAACAAaAApgEABAAADAMAGABQAwAAAApwQADAAABAMAAAAAAAAAAAAAAAAAAAAAAAAAAAAAAAAAAAAAAAAAAAIWUkFdkBXZARaAg0BBgRfMBNciiACeABCWQCYCjggCABriAoxAIkAgBwBKAGkAZEDjkAQgHAB2sBqoEkgH2gNKACACACAHEAADSAkkBJICaQEkgLKoCRQwAAAAAAAAAAAAABABBFoAaAUSAMBNAJoBQAAEAEYgOAHAAkA0AQAQAQAQAAOACABoAAXUAiAAB4gCQQACCpFAAAACCAAAApBCAAoAAEEAAAgGAgAAACqEAwAIICE0UIIRQ0wGiKJIGFMAAJAJAAGwiIDAYDCmRQAwEAQAQAwAAAAAAAAAAAAAAAAAAAAAAAAAAAAAAAAAAAAAAAAAAAAAAAAAAAAAAAAAAAAAAAAE3ASqG8TcZWaeRmrEyNGAAAAAAAAAAAAAAAAAAAAAAAAAAAAAAAAAAAAAAAAAAAAAAAAAAAAAAAAAAIAACAAAABNlQigkBOwRFvACDxNIEioZFWVeEmasTI0YAAAAAAAAAAAAAAAAAAAAAAAAAAAAAAAAAAAAAAAAAAAAAAgE7JZgcG68zttt9VpfJEa9WPu/dFnhoVhdSrmMbc+T1tw5vdv1L6s+zjtbuxZuRi9E2XGdKS4mkEEyULgAAEAJ/tAbYCjigAAAABgGQAgF1AGwEBdWUoIG3JAmgD1AMseBVIAAq3DjHgVGbvtatNG1rZYEpHn915lUbVMyerdrO3PlrakftOs4Ytcttza/HA6zli062eZvGNWVuMNW9+EDDRJcQSA6slWPSe37xqVxwRy6jcekX7jg2JIDABehdABTuMKvqiK875BflajXCrNRHgmskdohKoRLTUMsSumn1SjcZq+rNspoIbfMoJCCVwAIlgX7XDVXqY6b5e58S29FxwseXp1jtWOBhoMiCAFBVAwKCgkIq3ms9LSs6uHGY1Y4NC7sm7OWCrkyoaIOvSWHQosYRxWbWvXqw27WwyUgNEEqoo9B4OcY41OfTUa/D0OTcJ4AJ4AICPEKTKFAEWgE0QQKhOZAi+oEYAUzmAmAIBMBTzAiyoAqMgDYEQCAE2AgFEsBSUEAJgJ4YAKQABSAAEcgDMAATAEgD0CHACgA6gEAGYCAI4AMAAYDSgBwA4AcAMAiAoAEESTAAJJzgASAmwCJAEgDIBQwBhUWAQAAJoAQCeYA8AFiEJriAZgIAkBSAACAAEwEAQARxAbAUSAwDPIBPDABgEcShAEACAFKAUBCYCAQA3ICAAEAPHMAATwAOoCbAWICAAB5AKSgYBIAAAIIeeKAWQAAOQEkAQAIAYDwAJKCQBRmAeoAugD6EC+AUwGkgCCocgf//Q+vG2DAAAgAABoKYAAEAAAMAAAGAcQGFAAABQRDCmAAACAYAAAAAAAAAAAAAAAAAAAAAAAAAAAAAAAAAAAAAAAAAAAACAjapBU1gBBoCFkBCyYEYAi+pRGICEFKAFABkAlzAbXICMSA+oBABIDAlOADggAGgJAPtYDVQGkA+0AgBwAoAAGkAQAwHAEkgJICyoFiAZQAAAAAAAAAAAAAAAAgAgUAKACAABQAoAIAIAcAEAMAAAABZgPIAAIAAGgAAAAAAgACFADAEVTkAAYCYQgAAATAAAKRQgAAkAkgAAAzCB8iqUgEAMAWYAABAAMIUcCiJUABIEiKcgBFMAgAAAhgKAABoBhYkRQAAACAAGAAAAAAAAAAAAAAAAAAAAAAAAAAAAAAAAAAAAAAAAAAAAAAAAAAAAAAAAAAAAAAAABVquMCxKqNsLtN4GK1EyNGAAAAAAAAAAAAAAAAAAAAAAAAAAAAAAAAAAAAAAAAAAAAAAAAAAAAAAAAAAAAAAAAAgIsqEAMCLKhARZUEhAgqyplViZGjAAAAAAAAAAAAAAAAAAAAAAAAAAAAAAAAAAAAAAAAAAEAnZIDk3Hk9vofXZTyRNanLI3XumqmuhWerDXrjF3XmNxr/AFWccjU5S9Y4bajtniakc70g3wNYxokIjJQBAUKQCAAAAAABACQAAJANgIAzzAMgABOQItAXVxIHBAAAClsAkByBzby0KUVWB5vVsttey6fsEHjLajs23md4zSk2wfCCosq+JqJVtXxKyuq+ZKqcp5AKAG4lBY9B7ec6i9Tl23Hp03GOZ524ckU5CBAGYFO5hqPUK87v6d2nZWn6WsCweE1FFnyk7RmoLMospDLGatpgzow6EsDSJMqGENALt4gSyZBbt386JW+XufDv8uyXPE8vTs7vQ5gggJKCOAUokoHiEMo4/IYaVzKxwbNvtSsvgWFdU5wVDrzA7NHIC2IxCJbPw+tvbPXrZVpTn/3TNrcqtuHGcYCFRb5mmUk8SCagK3vBv5vWpzrTYObUEgIBNpgRiQpQUJgEYgQYEGERYEWAmAswFwAAEwIjAnngUJdQDICIAAgE8QEAniAuoCzKBgRBo9QAAYCAABZ4AAAAADQQdQCADhgAR8QpxyCE0ANACQBDTAaQEoAMsgGkBJIAAIChoASnLgENAMA/eAAIKfQIYA2AuoCcBSzAWYCbYDATayATAHgEICIAsABsBZAGQBmAZAGYCYBHAAgAyAEmAYgJwAACwAAHJQgABdQAITYUNhCeAA2AoAUhQ8AFIQnwgAYUghAACkAzzzCi0hBBQoAHIBAQRzAIkAgBJQgHACUsAgAwmGAwE3ABL5ANJlCagAWABHEAgAeIDcZEAuQU1WMUAQA8ioAP/9H6+bYAAAEAAAMKYAAAAAQOAAA6gADSAOgDCgACBBoyBgAAAAAAAAAAAAAAAAAAAAAAAAAAAAAAAAAAAAAAAAAAAAAAAAAAAgIWqQVtAV2QEGgIsCLSAjBQmgE0AmgE0Ao4AHqARIA0AAAAQShgMBgNKAJVwAmkBKACAHABAChAABABABADQEoAaQElgBZUCaAZQAAAAAAAAAAAAAAAAAACACBADAUAEAKAGA0gFABADAIAQAAAABIAgAAAAGAABEBQFAAACAYUMBBBIA2FIAAChALMIYCbBpSDRINOQaUhBJQKSLoBoBpg0gaAgAJAGwEUIqBgJgSQoaIpkDCgAYAEAAAAMBoKkRQAAAAAAAAAAAAAAAAAAAAAAAAAAAAAAAAAAAAAAAAAAAAAAAAAAAAAAAAAAAAAAAAAAAAAAAEbVkaiv7cZmtZxLTUErUWEUAAAAAAAAAAAAAAAAAAAAAAAAAAAAAAAAAAAAAAAAAAAAAAAAAAAAAAAAAAAAAAAAAJgRZUIACIN8ShNlCYQmVDTkirK4GaqSYVIimAAAAAAAAAAAAAAAAAAAAAAAAAAAAAAAAAAAAApAjbUrXFtILji3HmNtt/qsm+hNWcsnc+6cY0a/Fhcxk7nzO43GdoXJF9V9scN9V2ctv4mpy53tB3k1jnekCoJ4MoGwFIBIQigkAAQDgAAI4gCcAEAIAnmA+oCkAAGgoCCQEBHJgXUWBkSwAQAALHEBJAOPiByb5TSeMhXn/NWna35JGoa8Xa2LO0ZorY3GE62hYlROrKzV1WaRNcgLO4AduIU5nMzVeg9vXX3apczn06R6pnnagbQUAE4YAMCncfS+oHn94vlsuMMsHgtVdjderOsZVPHIqJ0yg0lX1zNRjXVVm4yOJUSTAcpAC5kD6gW7fCxnpvl7jwzX2rccjzdOsaCOaiAEFNIAgoVkVCjiBy76vdp29AscO2lqXOOQKu6cQh1YR2bd4SUdFKuzglHpfHJfYsqqMP8DnWo8tdzZ+rLGqXGDTAXUotWLIra8K/zF1TTMdNNzoc2hPIgjiwE2ATxAU8AqMwBFsojZsCLchEWBFgRzAAEArdQEsMyhRACmAFOMAJsBSAmASAgEwEsAAoQCaAUAIAAAAAwAUAOADIAagIEFEfgANSAMAAcfABdoQ+EAKIAaAaAaxKH2kElVwA455AJIKEA4AUANBAAJgMCOLAYAgpqAEwEApwkBSA3iBF/tAAhNAIA9MwE1xYCAGATICzAQDAAB4gC5gJ4gDAMUApaAAAAYAihoBegBHABIAYC6hCAAEAgDEAmcwIsBdAAASKEAMBZgGYAubIDPAoMQAIAAKUBDAQAAJfEA9QABQA88gEA5AGUHUlD4hSgACHniA+OQUQAQVDSAfAK/9L6+bYAAQCAAACQAFBAADAMgGgAAAIAYAAwoAAGiKYAAAIBgAAAAAAAAAAAAAAAAAAAAAAAAAAAAAAAAAAAAAAAAAAAAAAAAICFqyQVNcwI2QFbqBDteQCdZAjAEWgFAAAQAoAGANAEQA4AEgHADgBx+AAgJrECxASQBAAALABMAAAGA4AcAOOIDSAkkBNASRQwAAAAAAAAAAAAAAAAAAAAABABAAKABgEAABkAAAAAmAAIBgAAAADAAGAgGEBQAAAAAAVFsqUSEOQugKABgIACEASEIoTAUlB3YkDmcSoJAJIolBBIUAADAAFPAIJKBsBSAioAGiVU10IppEAwpAMAAICABgAUwGRTAAAAAAAAAAAAAAAAAAAAAAAAAAAAAAAAAAAAAAAAAAAAAAAAAAAAAAAAAAAAAAAAAAAAAAAAAQAAwAAAAAAAAAAAAAAAAAAAAAAAAAAAAAAAAAAAAAAAAAAAAAAAAAAAAAAAAAAAAAAAAABMIi2URbCE2URkIjaUUElQmwgo+QWLjKgipyRTTCmAAAAAAAAAAAAAAAAAAAAAAAAAAAAAAACAje9afU0gM/deb223Wfc+hGpyxt17n1L4aKhFxfDK1/Ja2s/ns/gXGfZyu7eeZrEvSLc4lxi1FsuM6JGCLf4lQ5gBepQN8yAwzQUswDIqEAwEwBgOQABAAAwHACAaAQDeAABHAAgCMAXUyMqYQKQDLAAAMnBQSQcu/jscdCq875j/AG2oun7jUR4u1oZ1hSKzU0k2a1lNPgVF1DUZWYJgNaqQMR+42sAo7HdSyK9F7biupV5w4OfTT15wrUEEaCAIAYFO4XysDB3amfiB4Hdfq2S5s6xmuecTaJ1zhBHRS0OGb1muhWNxlalOZWTbkBAS4AGKRFWaVosuJmtR7bwkvSbf1PGDz9OsaknNRwIBIAXQBRJQn+4oJIKdfSWrV0bhPMqxDdb2mpTT0aJJUwcDBzTxDJpAdW2yKjqo/mxM1qPR+O/Tt+P7DnW3ltVza3qywqEnRg6sC/DgQbHhlF0Yrcberq00vra9OJzVx63mNKmFFLQw1w63l9S7hYLoaxHZsd07J1s5eZLB2N4SZahSVSb6gReBBGSoiwEwIYgD5AIBYIBPmBF8mUIBPAAbAWQC4AIAeACAAIvkAYpgL0KBgJgJgACAYCAAHACAGgAAiQHggDMBtcgAIUANftAI55gNKMQCMQJoB1UgSa4BSdQFADSAI4gNAJ4AIAQQAJPgwpgIByAMBTwAQBACYCkA9QFngEEAKABoBLDIBMBQAZAEAOAFACgA9QDMAQAwAAUgD6gIBPMB9ACSgniAgEAMACF0ATAIkBPkAMKiEJwgABSUMBTIAASAgCQGARPqAngALDAAYB6hCaAGARCAJ4AHQAzAIhQAwFngAwCABpBRHIB9rgIIAaKBANwAkwHAH//T+vm2AAABAwEA0FMAACBoBAMAAYAABTAAAKAGiBgACAAGAAAAAAAAAAAAAAAAAAAAAAAAAAAAAAAAAAAAAAAAAAAAAAAAAAJqQIWrBBW6gQaAhZARgCLWEAReACaATQCSAIAIjMAgAiMQHCkBQBJLABwAJQA4AaQE0wJoB5gAAwEwEA0AASQDgBxAEknzAaQE6qAGUMAAAAAAAAAAAAAAAAAAAAAAAABABAAAAAgCAAAAAEAAAAAQAAMAgAgACAoAAAAAEFDKiIQAOQHIUBSCDqAggATZQgE2VCKhSAwpyQAAA4ACACgqCQABAIoAgAAJIgaI0YDIDIKQDAAhgAUANBAFOSGgKYAAAAAAAAAAAAAAAAAAAAAAAAAAAAAAAAAAAAAAAAAAAAAAAAAAAAAAAAAAAAAAAAAAAAAAAAAAAAAAAAAAAAAAAAAAAAAAAAAAAAAAAAAAAAAAAAAAAAAAAAAAAAAAAAAAAAAAAAAAAICFioiyoi2EIB2gorkrNDCCqnAKtTgy0kiKbAE4AmiNGAAAAAAAAAAAAAAAAAAAAAAAAAAICrV3Gnoruu0kBn63uDbaeTkjUjK3Xui7caaSRVzGRufJ6+4c2syyJe3La75msYvSMmsY0k3wCaG28WDSkAKhNgIoGwDgAMAkKJCBgCwAQDwAWeYDAGAp4ACAfDqAgHICyAADDMgRQ5AGBBgW1xrJBLGCA9ADPMoIn4ECaACjm3qmjQHnfKqdtqz/AAtmoPEttPqdIh92BQKyWZUxJXXAsqYtV2lgaZxJK1syotWnAFiWGBRJY4EwbfgnGouUox03HsrYtnmahINGwEA0BXqpR64EGDuc/SSq+fbpTrWrwTO0Zqhx8DSJacyGavTxRuMuqpuMLEEElAlzAklOJFSaCnRw0Sq9t4Ft0tPBI8/bcazlHJsgpwRDgAAg8CgKKtZ9tXHIsGVpZ4ZGk1ejAaQHVtVwGmOpVxUErUek8W8HygxVeW3OGteMpYi1TM4nRg6uHiB1VeCA6NPdPRSdXijNi6La9tX5rttszi6gmlii4aJKjp2mvajziCWK3dDXWpWTnY1KmyNF3AKSBMqIsCLYNKQEAmBGABgK2YEShMAwATAQCAAEARwAAiIUgEygYCYAAoAa5AMAAXbIBABAA8ACGAAOJAcACQQ4ATQDQDjAAiWA0gqyuAEgFHMCMAGAB+4AATAO3qAkAdQDMIcBQAnDx4gJgEAIAAUACQBABHABQAoCEAsgE2AAEYALIAYDkBMAAXQAgAAAABNcgFmAwBqABABQngAmwAITwAABgJ8gIvMACk+gQRzATATfIAjmUEQAADjNAKQD1AaYC6gP1AUSANACUsAYQPqUC5kC6gAD7ZyAPUAeIAAwEqvIBxAU0gBYSs2EGIAUETmAwBwAQB//1Pr5pgAGYDAQDAYUEAgHAAAgGAANAADCgACgAQDIGAAIBgAAAAAAAAAAAAAAAAAAAAAAAAAAAAAAAAAAAAAAAAAAAAAAAAAAAAJqQK7VIIOoEHUCLqBGOYCgCPaAoAUcABgLtAGgBoAgAgBgMBwA0gBICSAaYEk5AksQEAmgABASQDQEgHAEqgSSAkihgAAAAAAAAAAAAAAAAAAAAAAAAAAAAIAAAAgAABAABAAAQAwhAAUBAAFAAwoAQQQAMKJKiLCIlAA5AJIGASFRbCCQDoUIBFQARaKggIQDkGnIUSRUgCQEwGwEAAIqBAEAADggAHIU5IGmFMgAoAAggBgIBgDAAGmRTkKYAAAAAAAAAAAAAAAAAAAAAAAAAAAAAAAAAAAAAAAAAAAAAAAAAAAAAAAAAAAAAAAAAAAAAAAAAAAAAAAAAAAAAAAAAAAAAAAAAAAAAAAAAAAAAAAAAAAAAAAAAAAAAAAAAAAAAAAAABB2CItyVCZRBlQ0QJlCgqIhMSSx6gOZIqSeBKqUyiGhMosRlqGFAAAAAAAAAAAAAAAAAAAAACAhqatNJTdpLqBnbjz230cE5ZGpGLvPcutqStKKrmmU8MjW3urqfVZv1L6s3pS7t4s1Iz7IzyLiajJWQUAQSQDYCRQihsgTxKEAwDMBdUAwE8gG3IBPECLTYDkAzAGALPAB4AACYA8AAAkAQBADkBOAIsCyjwAkTASMCzAI4AEAGYHNva/KwMHyaT0NRP8AhZVeCvdTKNwpd7eJpEku4qLlXgajNW9uT6G5GVicFTV1f2CobwyIppSBteDt23SfBpnPqNx7JuX0PPWzAAojGADIiK9b6YWcgYW5/wA3DM0Pn2+pGtfqzrCuaIwNIso1kEq6uZqMupPidIysDJvIATAaAcBUtO3zJszSPaeBntcckefp1kbDObYkiCZAYAsAEyiJRTuHCZUZWikrdpodJhQQde3cP4FHSnDRKNPT8g9vR/bzZlqMLVu7Xdnm3JYarkrKdXLKOpZAJwsWBLSsmiCx4ZEUmwgo2iNNTx+4i6rzJVa+ORzahMKj6hCYCYEXnACBqOQNCYCa5gKOQEeggRQoAQBKAQAAIBMAAiwF6gIBADU4lCAEgABxIAAgGEMBMKIAIAEgGwG5AFzCGAKQCAGqgNJSFNY5ATWAD4ADYEWAPIBfuAJATeIEQHAAEOqAa5BQ0AmAsgIgDAOgBAA0AAR6AMBJSBHMIIATAAABIAYCAJaAUgABmASAQAFCIDhABkAgDAAmCgmQCJAQQAJ5gACzyCkAgBgLMBBCKGANwAmANAHoARIAAIigqBrkAJcZATCABgJoAgAXIBgICSyATAcQAmA4koaSkimEEFBnmAQANQAAID//1fr5pg4AAABQA8gpgAAQABIDAAGAAGQUwAIA0AGiBgAAAAAAAAAAAAAAAAAAAAAAAAAAAAAAAAAAAAAAAAAAAAAAAAAAAAAAAAAAAgIupBXaoEGgIuoCgCLqgIwAQAdvMCMAOABIAaAHIA0kAQA4AcAMAgBgNANNAOeYAAmgCAHADAkkBJYgTUgNIBlDAAAAAAAAAAAAAAAAAAAAAAAAAAAAAAAAAAEAAEABAgABgAAAigCAKACQGAwIsAKBkCKyiwEUAAAIByQDYEYKGAMBMqEApAAEVCDJgIB/vDSZFACAAEwgKHHEBAEgADIGAssAGA0RpIgI4BQAwEEAAAJgOQAAQEkRowAAAAAAAAAAAAAAAAAAAAAAAAAAAAAAAAAAAAAAAAAAAAAAAAAAAAAAAAAAAAAAAAAAAAAAAAAAAAAAAAAAAAAAAAAAAAAAAAAAAAAAAAAAAAAAAAAAAAAAAAAAAAAAAAAAAAAAAQCkIreJpCTYDYEWghzACSAGUIIRQ0wGRTAdSC1GWjCgAAAAAAAAAAAAAAAABAK1lXFgcW58toaGbl8kRqcsXd+57WTWgo65hcxjbjyOvrvuvZs1OWL05XqN9TWM+yBcZ0TwRUJsoEAgGRAAkyhFD4AIAmWAIi6CoOAAAuoDQB1AXUAAfQBAABwgAAABTAAAeoBiAwF+wAAAEwIvmBbT6UBIIUgEQFBAyBxCA5N4vy2v+mBYrB8gp0rzgnVmjXgHWHC5m4aaRWUlhEFgtntRuM1d3PtNMp14FRescQHMgNMUa3hsdRTxaRz6aj28YfA81bgkjQCAB8AK9T8Cqwd0u6znJNhceB8lVLXtHBs6RmuRs6IdXjIRes0ajFddGdIysjgExNPgFGSkBANYgOuDkzSPaeAsnhzqcOnSVswcnQNACUAPgRBACZQPIop1YhzyYRkaWNsDSumTIZFdG3wcFSuoIkscCYrh1G5cgQmSidEB2VxQFeu4q4BBs7J6WOcuSLV84YEQm5AO6MAO7x9vnq1/Ev8AwkrUb9sG0cq3EWFJtsIQEGEEhdReINAEWwCAEwIwAmXQQBF4AACAQA8QG0ApAAF6gJgRaAGAZgBQAIA6gNAEAKAHmAACQDYDgAgIICnGIBAABJIIAHIEkFE8AgzwQCYUgD1ATQCgAmAHCAarxYBADSaxAGBEBPEBQA4AGARIEXi/QBMA9QCGAoxCCJATAQC6AGICgAYB6gAEQGARICAEAJAKGAAHEBQAYAJIochA3yAQCSAXUAAAE3ACswE2AIKQCYQ4AIKCMQFmAgGAZ5gABkABAsACAAAiQDMAgAthkASAwoCCOADSAGA4kAWGLKHAB05gGQCQDagBSAQB/9b6+aYCAYAsQGFBAAADAEAcQAAAaAApgAAEAaAQ0RTAAEAwAAAAAAAAAAAAAAAAAAAAAAAAAAAAAAAAAAAAAAAAAAAAAAAAAAAAAAAAACLRBB0Ag0BB1AXbgBGACJATqANAKACABoAgAhADQDXUAwAcAAAgGuQDAYAmA0gCADqA4AeQEkBJATQDKAAAAAAAAAAAAAAAAAAAAAAAAAAAAAAAAAAAAAAAAABAMAAAEwABABUAAANkUSEElNJgJsIQCKAAAAAAAGAmASApKhAAAVCAICBAOApoBkUgGAgAAKgzAUciAKGAAEkAA1gQNBUiKAoAAGEIBMqCSBoBhQBJMjRgAAAAAAAAAAAAAAAAAAAAAAAAAAAAAAAAAAAAAAAAAAAAAAAAAAAAAAAAAAAAAAAAAAAAAAAAAAAAAAAAAAAAAAAAAAAAAAAAAAAAAAAAAAAAAAAAAAAAAAAAAAAAAAAAAAAAAAAgIvIqK2yskUSkgi2UJcgJTACYEbFZRXIIaYVYkRomA6kFlWRqJkUAAAAAAAAAAAAAKQFayriwOLc+X223nutL5IjWMjde6Jw0VHVlXMY258tuNfC1vwLhenFe7ebbNTlzvaLc5GsYtJOQiLKHICb/ABAHiEBQAAB0IAoT5gHGQAAAAFmANyAZAEAP1ATYAkAAGYAAMBgKZzAEA3kAkAAGYAgDMAAWQA+QCYFlMgJAGQAAsyCUEEWUc+8j7VvQisDeT9uz51Z0R4C2BqBLEqHWy4lg6E8EjcZqxrDA2yspgEXVcBEpAEgNbwr+dTzOfTce4ULE81dIOJFSCEAAQ1FKCsPdv5nzksg8B5WrW4sup2iVxGkNOVkEq9cDUYdmm+ZuMrvQoEgBsAAlxAdXwJVj1/t5wk5/ywefpuRvI4thlAiAgAkBccShPMoq1Z7XHIox9F/Mo4BXSnOZESRB0bfOSldQRDX11t6d7xIuM+uo9T57YSUSlgTo8QO2uU8AiGu8F8QsQ2WGn8SLXRPIiABpcQrs2GF1/UiUj0LzxOVbiLCosBAICLxATAAFEgKAFACYCYRFlUZAKAFlmAPmAmA0AAIBMBZgKABoAAABlCgAjkA4AWYB6AADSSAaIHxkoEgHBAZlAsgHABABIDAEAwhzICCk+YCyAAEwAAxAlADSgIcADlYARbAWYCSCpR+IAwFDAGgFmAmgEAZAIBNBAAnhgAnkBFcgGAsAEAZAJ4ZAOADqA2Av3gIBTABIB1AMChZgGACbCF6AHqAAIBTjIBPBAJoBRAAFKFxCHBQQAmAAIBwAoAChqIhkCAIAYBiEIAyAfUoEiASxwAYCiAD0AaxAcAEANpPFACKBAMBZeoEoAUAACa4AMD//1/r5pg8gAKYAAEAAAADQBAAAwAKOoDAAAAAaIpgACAYAAAAAAAAAAAAAAAAAAAAAAAAAAAAAAAAAAAAAAAAAAAAAAAAAAAAAAAAAAAAEWiCNkBBoCDXEAaAXaAmgCAFEAKACACACACAEAwHEAIAgBpIB5gPIBgADAIAYDgCSQEkBIoYAAAAAAAAAAAAAAAAAAAAAAAAAAAAAAAAAAAAAAAAAAAAAAgEwAqEANhAFAAAMIUgOQIgAAAFCAAABdQAAkBTACwyKhAMAZUAAAAMA6hQAEA2AAADAQQAElCkBkCmChogkRTQARTkBhQAmwgATCF0KGASAIglVhYmRoAAAAAAAAAAAAAAAAAAAAAAAAAAAAAAAAAAAAAAAAAAAAAAAAAAAAAAAAAAAAAAAAAAAAAAAAAAAAAAAAAAAAAAAAAAAAAAAAAAAAAAAAAAAAAAAAAAAAAAAAAAAAAAAAAAAAAAABC3IqKrFZLuKg7gAoOoDkgUgRzKlHaDAqwBYuRK0cwQIosoZqxMjQAAAAAAAAAQCtZVxYHFuPLbbbyrWU8kGsZO790Qo0a/Ei5jG3Hl9fX+q79C4e7jvquzxxNTli9K3aTUjFodi4hNwVCAWbwAACQhZlDXQA9QEwAAkAyYAgCQAAAAE3IAARIAA5ATAADHMBAPP0AaAAFADgBNAGHAAAGAm+IQ8woAAB5AQbAsoBPoAcSAAMiAmSgIObdr5H6FVh7pfI/6WvxRpHzyyhxxNRainCNMp1rPqWRF6aSOkZq2HCfAqLKtlRalIRNIaBsg1PET3/h+8x03Hu6vCIzSZ5q6AgJAbAXRgR1co5gYe8WLbzk0PA+Zqq7q7T44nWIz5bZROslZtXVRuM12VqbZXJ8wHIAAmoAScgSrmSrHsfb3a3V8En+J5+nWN795xUZgOAEFDxCFC4l0KUUV6ilR6gjzu0s6azrniytVprmRk0QdOhgxB055FRxeSx0+eJG45dGzVfQ0zU5CJ0tLgg0KY1UgR1sgsQ2tL0pNk1Lwki4tTIgmQJVkDs2lmrfFGa1HoDnWhM9AqGQCbAQQMKTAUAJgAEXGQCIhFCCl0KFACAAGAoAHyAHkBEAgBAEAADgBBRBUDrxIFHMocEDiQFAD7ZzAIAEpAcFAgAB8IAAgkAgKAJQASApAJkBZALMAyAAgiQJpcwDEBsAATCjACIBgBJLiAMBAOAE0AngAnAEY/EBQwFAQOIAQClMBAACeACAADBAEAAAwEASApAJ4gEyAoKAIJ5gIKG4CFIAAmAgEAsAAAakBQUSUcQCAE0AIAkBSEDkKIQBggBYAJqXIDWUMAjEIUAP8AYA44zgAwEAOGAAP0ChYYhDAMvQCSCiOJUDqFEBBADSQDjiBFoAgBQB//0PsBpkwAAACAAAABgEcAAAYDYUwAAAAgDRwQADAQDAAAAAAAAAAAAAAAAAAAAAAAAAAAAAAAAAAAAAAAAAAAAAAAAAAAAAAAAAAAAAAACLRBBoBNAJoBQAQAgF2gKABoBQAQANAKAABwANAABEAC5AMBoAQDQDgBpASAkkA4AZQwAAAAAAAAAAAAAAAAAAAAAAAAAAAAAAAAEAAADAAFIAApCAKYCkqFIA2EIBAMAkAAUgMBAAAUEgBAihZYBAABRiApAi2ApKgkBgMIZQgFkENMKZAAKShyAABFCCAAKCOABiASAEDAckU0AIgJKBEUSAwCQIyyoCIYAAIKaAmmRqAKYAAAAAAAAAAAAAAAAAAAAAAAAAAAAAAAAAAAAAAAAAAAAAAAAAAAAAAAAAAAAAAAAAAAAAAAAAAAAAAAAAAAAAAAAAAAAAAAAAAAAAAAAAAAAAAAAAAAAAAAAAAAAAAAAAAAAABG2IFNlxNMINmmaKlEiKQQJgOJChIgcFAyBoAbIoRRZQy1EyKAAAAAACvV1a6S7rtJdQMvc+4dvotqnzMLjL3HufVeGmkkXBl7jy241/rsMPbHLbWs88Waxm9oNlxn2KSoTxCE3BQ54EC7ihAABIAggzARQYAD6AGeIAAAEgAC6ACAeYC4AESAwEAAAAAQAAOIAUANAACkBgJAEgJhDAQD9QowAAINAW6eQEyBdAEFOQDgQHAIo3f0fANMLdR2W9GaiPnerabN9TcRHNFEqOMzUSrVjijpGK6k+6qRWVk8CixW5BEkwosnwCNPxCm75qP3nPpuPdVaaUcl+489bSkyoAJAAI3TgVWLvF8zXPAumPA+ew3d0uZ0iWM02iVehUroosEaYdlbSbjKdSibWEgE4ALPMB5ZAOqxxFWPWe3bS6zxTOHbpHoUsOp52jUgCUAOAFLzAGiiJRXqOMQR5/bpLWt1t+4q13rkRlYsCKv0MwOr0KOPfqdNoixxaFWqFKsRplPTcMg0NJpoDo22ktS67skYqu7zWNdJ8IyMtRkPPA0EpCLagdO0tjL4NErUekf7YRyqorEKUSEReACmQEAMKQAAMBAJ4gqPAIiwFkUIKABJZgEAABAAyCLRQPMAAIQBEAIAhgAAkA+0BgABACAABAElBwAEAZAw5AAHIAgBsAAQBIBACYAAASSCJQARMgN9AIvIAcgEJhRCAccADACIQ0gojkAQAokCMAJoBIITAjMrHABMBSA5ATAUgJY4AGE4/AAxAWIDAfqAswEAAIBRGZQOUAsQgAUgEyANyAmAsQB9QDIBNhSYQZlDQB0AMIgBMBIBwAAIAYA8cQABAN5gDYAEPIAQAUHQgIAEgG0BJlAlzAklKggZQ1gsADFgCQDgBNJADQBAAAoA/9H7CaZAAAEBAAgGAAADSAAABoACgACANCCCQAAgABgAAAAAAAAAAAAAAAAAAAAAAAAAAAAAAAAAAAAAAAAAAAAAAAAAAAAAAAAAAAAAAAAJogi6gLtAUAKACIAUAJwARgBFoAaAUAABADAQBABAAA4AaAYABKAGkA0gJIBlDAAAAAAAAAAAAAAABSASAAMAATAjJWdNMjRgMAAQAAAIIEwGFEgACYQFAAghhSCEwEABCkoJAJCnIBIQpAJAYCkAkAAJARQQRQAgDICICKgAaAclQSAMIiVDIHIUSAAABINAAFADQDIABQA0A+BABRiwGAgAATAckUMoQQEQwAAAFgVTkipJhYkRQAAAAAAAAAAAAAAAAAAAAAAAAAAAAAAAAAAAAAAAAAAAAAAAAAAAAAAAAAAAAAAAAAAAAAAAAAAAAAAAAAAAAAAAAAAAAAAAAAAAAAAAAAAAAAAAAAAAAAAAAAAAAAAAAAAIAATArsajFVXzNM0dwB3A05BokGpJkxT4ECkoXUolXIzVOQB4gWVyMtRIKAEArWVVLwQHBufM7bb4O0vkguMjde6bYrRrHVgYm58jrbhzezZqRPZy2tOXEuM2oyaxnQ2ApCCSgCFKbKHkAiAw4ADAApSAJMICg4wAAAAAgABoAXUAAXABoAyAQBmAAIB5gDcgKQGAAADeACAMACAABJ4hDAXVgEgAAugUAJ4AWaTwggmAECf7SqHyAQAuQFW6+hvoRWDr1+WehqI+dbjDUuuVnBuIg23gUTRRdRQpeZuViuitsEbZWSoxCLaucCidUAMI7/Ey9R8oMVuPfaf0pr+FHmrcS9czKnmAlgA5hAReKZVYm9cWfIo8J7goqbu3VSzcKy30NMpVtyKlXVfcpZqMuvTwR0jNWoqJYQARIDTAOgBPBAj1ntxw6fE8/brHo8vQ4NBASlgRzAIKBoCORRHUw58APPVla1m8u42rvT5GWUk5fUiujQeMEHSlyKgW3prP85TprFolainy9NCmuq7dRTsTgkK4UbZSq8QNHQ+nElpHXtMLdDNadfmoenpWMNSMazNoO4qLKOEB1bdtuEZo9BbW09NV+5aJRzsajl1PI0q32fN6jFc1/Jat8JhdDWDo2m4d8LOWSwdTRkABAUgABcAE4AUARayATxCEAsyqGgBJE0A0OAFxhAEAHaNBABACSGgdeZRGOYDeeICzAEgGASAAAAAmAAHUoAAIGFMBzACfMBdJAYBgAAEASWACgAeAAECWIE4APUBgR7fwCiAABpANSBG1YzASUgSgBOEAp5ANsCLYEWwItxkERh5gIBPqAAIAYCTATAAAAAM8AAAhgACfMBAJgIoAFMhAnOAUPBAGQRHEKABoBNgJoIaZQgCQBsAkAkATkAYByAEgBoBAEAAAAwBY+gAwgAEoAaYDAI5lBADSAmkA1yAaQBEgNpJAEAEAOcAItAGIBABAH//S+ws0yAAgACAGAAABADAJAYUAAAAAADIoAYCAYAAAAAAAAAAAAAAAAAAAAAAAAAAAAAAAAAAAAAAAAAAAAAAAAAAAAAAAAAAAAAAAAAAAIBQQKACOQBACaAUAJ1AUcwFGICgAgAAIAIAIAIAEgCACAGAwGA0gJICQAUMAAAAAAAAAAAAAATCIlQwCQokhokGk2VCCFkA5CnJA1YKJAJACgASAYAQAAUHqAAKQGERAGwhSFIqABAABIB0KAAAJAAFIDACAKACSrgZVAqAoQCIoKgACoACQhQVDIFkAFAAyBAMBpBoyAAAABoAgBkAgoAACQgAAoxAAAIJAEQMAgACgodXiKsTMtGAAAAAAAAAAAAAAAAAAAAAAAAAAAAAAAAAAAAAAAAAAAAAAAAAAAAAAAAAAAAAAAAAAAAAAAAAAAAAAAAAAAAAAAAAAAAAAAAAAAAAAAAAAAAAAAAAAAAAAAAAAAAAAAAAgEEAUNlFNmajFVts0xUWyoExgO4YaExgnVyRYO5smLqSxAAqSIoIJIKsRlpG960xs0vUDl1vKbbRU2uvgFxlbr3RSvy6Kl9SNYxN35fcbpxezS5I16pescNrs1I53pCeBrGdKXxKhNoAkAAQA5AF1CDEoG2AIAeACAeACAcAIAyAJAMQDoAAKcAAB5MBAOQFmAAAAgAA6AMBADAEgBIAAAAAAOoAAggQDmQE5kBvEKUAEAJgWaUwyCZAAIBtSAngVQspAr3H0P8CDA1/lq+aRofO9zVLVt0szcRUUTquAF1XNUuBuMrkl2ybYXQmkVFtSieRUCA0PFYan7f2HLp0le80f06+h5q2nKeZA54AEALIqlbJwBi77Np8CxHhvclUt3ay5L9xuDHWJpDrBR0RgjUYrr0/pR0jNWplRJAEYgAEoAarLJSPUe3W++nKDh07SPTdsYcjgpNFUEQ2yqQQPkAssSiN0BgOrWraOZVdtVJESjGEBbovHEDrxKivcarrpWXNExWVSzlt4msNWGUTqoYGjo40RGnZtnDJR1eZj+2p6mWmHa37DSU5Kyu02mUW01Xp4rMglW7eLZFN4EUnBU1doajTwZKutnQ1Vq1niYsVYZaDATAUAEALoAoAiAo4AKAgAGFJA04AUZ8wHHEASAIAAGBEAaAiUACAIAAGgABdAFADACgAQDhAAAAQANcAF/gA8wBICSQDjoA4AAIxiAJANIBhAAQAwpASiQgSCnELACFgEAQArAReAABFgJgDwCItAKAE+QAApAXqAugAARABIBkA1mAAKAABMBPEBAEAJPiUJywgWAUAIBAMBYAIBMIAFgUPqAsWAAMAXMBRgA5AMwABvoAoAQDeYAgCAGEAA1xAIkBpYAEgSSKGkBNIASwkBwA0gDICSQEYYA8oQA0AsgDPIBSFf/9P7CysgoAAgAGAANAAAFMAAAAACgBogYCAAGAAAAAAAAAAAAAAAAAAAAAAAAAAAAAAAAAAAAAAAAAAAAAAAAAAAAAAAAAAAAAAAAAAAAAAAAAoAIIFACgBNAKAE1GKAUTmAQARIBADgAgBQAQAgGAAADQEkwGgJABQwAAAAAAAAAAAAACNipSSCJQRomgiKwKhyAMJSmAEApKHIBKIJZhQgGFACAYAQACKAAeAQkwBgLMqEQHoUAQgAAKABSASAmyoAFIDkGmmRTCgAAG2MCCEFAAAgAAKhgJhCKgAAAAYAAANASMtDMAZQpIGgGAEAAwFIAASXAEDkBAMAIAoAAB5kAFLMolVcSVYmRowAAAAAAAAAAAAAAAAAAAAAAAAAAAAAAAAAAAAAAAAAAAAAAAAAAAAAAAAAAAAAAAAAAAAAAAAAAAAAAAAAAAAAAAAAAAAAAAAAAAAAAAAAAAAAAAAAAAAAAAAAAAAAAAQCYBIAERbKiq2JqJVVm0aYpNmkJMAWLAaqyaLFVmdXCaKJVIsOSKcNsghqbjS0P1LJMK4Nx7i22k2qfN14EVk7j3TrXlaahDFZet5HX1m3ezzyLh7Oe2p3NsuHsXdOBWdRmDSUpYQSEHqUJ4YgKQABgH7SAAJkoGAgDHIAAAAAkBsBAABxAUYgADAAAA6gAAgBZgJ4AAAwBgCAcwAgAAkAxAYCAAABwAokAATQAA5/EAYCATAs0uJKJ+uRAZAGOYCAACS4KtyvklBWFqOMs4LB863eGtdfzP8AebiqUVlKWBfpvCDcZXrCkcTbCyrbWJpHRXBBE4wAEpQHb4tL7qkz01Hvdu/yqvoeXp0WLEypgJY4ACxZVKywAxt7Ks1wZYPD+5v9zg80v2fKdIVipFZOq4FRfVuDUZdunDqmdIzVqxKyklhgFEhDwChMAnEUj0vt+06lKrocO47SvVTiedQARBVIBsBNYhCZRG7jEDC1VGtb1NNOvGSMmmQW6OYR2d0lFG4+iAMzSxbNC0yHXByQaW2+kiunR1OxyyKjvtxbVS7nCnBENcE8jQaeOIRfpYgWfuAelafgyCbcgEgRq+1hWl47Uf3EuDzM1WrgpObRZBooCCGAgACLxwAQCaAEiGE1yKDtgBJBBEASgKUAOAFEAOAEwFICaATKFABAB1AAEwB4AACAAHkAZIoAGAgAAYAA4kAAkkliBKJAcAJrmBEAQDeAApyAkwEAKACG8gGlyAmkAQBG2AFcgEwAwCeAEW+QEUgF0AWAEWEKQEwEAMBAJ5AGQEVIDAYBAAgDqA8UApAWQCYEQFiAAJgCgoTAJAQBxAXUAzAWYBAQZYgErMACkscAgwKGswCQEAAPEAyAPUBgKACAh4gAAAZhTWOQDAcYlQ0gJquMMBpACSAOIAmgJANgACkBZZADATwAO0D/1PsJWQAJAADAAABoACgBgAAEAaBEMKAAAAYAAAAAAAAAAAAAAAAAAAAAAAAAAAAAAAAAAAAAAAAAAAAAAAAAAAAAAAAAAAAAAAAAAAAAAAAAAAACgAIFACgAgBQAQAQAQAQAQAdoCaAUAIAAABASQE0AwAoYAAAAAAAAAAAAAAmERKiUkaAA0BGICYCoICYi0VSCGRAAsSrppkEwoCgACANAIAhALDMBMIRQAHQICAKEA4ATRQgEEBQgAIEFAAA0wackXRIwIqaJC6AAAIAoAEAwEGSgoGAAEyEAAFAAmBLqRRIDYCAZFOZACBMoEEAAAAMKAAgaAGAgGQKYKGmAyAKp1ZFlTkjRgAAAAAAAAAAAAAAAAAAAAAAAAAAAAAAAAAAAAAAAAAAAAAAAAAAAAAAAAAAAAAAAAAAAAAAAAAAAAAAAAAAAAAAAAAAAAAAAAAAAAAAAAAAAAAAAAAAAAAAAAAAAAIAAUhEWygkAkIhYoi2VlCyNM1WzSGkA0iCymBmtJNkEIdiiGpraegm9SyqEZ259x7fSw0k7WJjTH3fuPcay7a/KumBcGXqbrV1HNrPEYuqm0XEtElxNL4hNEgGYAsAAoABgD6AKQGgFADyxAUgNAEAJsAAHyAJAIgAgAAGALEAAJAQDngAgCQGASApAMwBIAAeYCAIAGARxAMgCWAACQB+8AAbcgDAWQBAAAACYBEgHqAnlAE9IgsggWWIBICYDQCTAr1sKv0KMHU5ZFHzvfLt3Gopn5majSippk+gHRp/SdIzV+njXE2xVtccEVHQkRD9QGsJA7PGY6024Ymemo95s7To16qTz9Oi7IwoAOgAiqVlhJBkb9fM4LFeI90L86rX8J0iVhNriaZSoVHRVLt6m5EdOhCrBuMVfWCspdABqQEAIKaxA9H7c+W1bZ4/sOHbrHrGobaOFUJxiRTXUAagqlACYAwiOosAMXcJV1rT0NRXRXFJkQ3yAt0WpyCOxdCircuKt8SjI0bS8Ci0yJ1cZgaG2+kgumMQK9y/lTMq5Xz4FBPEDp0MQLLPDAhEdG2Nii6SGF6gNWSxCu3YNd6nmZqxscTm0IDQAAhNcgIsBZgHABYADwAQEoAIAUAAAAgEwGArMBSAYAJsBSULMAATAADowAAb5AIBrEoMgABgIBkCgqmkESSIGkUADYBkAAHpmANANIBkCZQYMASAlVcQJqsAACYFd3GYFScgNAPIBTxATATYC9AE2wITxAAFkAuIQm4YBMgRAGALAAAJAJAAJeoBiAgpNgJsIUgJKQEAMBQgEUACgBMBwAngAAAQgogIICk8Qg6soMwGAAEYgPqAAGQA0ABAAwCQAKaWADT/AqDIBoCa6ASgBJS4AMAEAwGAwDIAgAagBQAgCcSK//9X7CVkAMBAPoAfvAYAABTACAKgDQIhhTAQDAAAAAAAAAAAAAAAAAAAAAAAAAAAAAAAAAAAAAAAAAAAAAAAAAAAAAAAAAAAAAAAAAAAAAAAAAAAAAAAAAAFAAQIAgAgAgBwUEABAoATQCaAiAAIBgPMBoCYAUMAAAAAAAAAAAAAAAItBApAYUwABMAQBAEbIrNRKgIhSAwpplDkijMBhQABQEJhCYRF44lAAIAzIg4FCAAqdURZE4I0rtWDTNiLRWUSoGAggAAAAyAAAAAEFADCiJAAABAAQuhUMgChQABCAaYAFADIAKcgAAA08QgI0X7ghFDAJkAAlmRSCGgowAJAJBoTAGA1yICQEU0Jg1Oj4GasWEbAAAAAAAAAAAAAAAAAAAAAAAAAAAAAAAAAAAAAAAAAAAAAAAAAAAAAAAAAAAAAAAAAAAAAAAAAAAAAAAAAAAAAAAAAAAAAAAAAAAAAAAAAAAAAAAAAAAAAAAAAAAAKQIsIUlCb5BEZKgkAYFbNM1FsqIs0hkEq1bJaFfUporu1LKqXNmVZ+59wbbR/T+d/gGmNuvcuvq4UfYuhcGVq7nV1H89pKKmwaG4CIlAioeQAgEAwBNEBm8oARQKUA0AgAAAJAEAdQAA6ANYAIAgAgAYAAZgACAbAXEAAAHkAALIAAUgOQhIAQDCgAwWYDiGAgCABdQGgFkAYAAAwGAgDqAAAAAgEBZpEFn7yBOABgABkMA+YVVrruTRRh6ilw+JYPnXkqxudVfzM1FcsFRNQajNdGksDUZq6jwwzOjK6sxJUWq0IiLUpACDr8fb82FxJWpXvNk19mvoefqNx0NTgYaAB1ARVKeZKMrfqbNdCweH90Q9VRyyOkKwWpNMmsCi+kxgbjDs08jcZq1FZSkIchSYU0gHVMzVeh8BZq1FlNl+049OkesRwbOJKGsMGQD6lCiQDBALMCOplgBi7z5dxZPmjUF9ciIlIRZpZoDtSgor11CaebQGLo2+ZoovWBBJIDQ2risAXrqQZ243FrarrOCyQxoTzDJyB1bfHEKus8IIKtJxayAtkgQEkwO7YNq9Y4szWm01+JzaAUBSgBMBPEIGoAIATWACSAcSAADAWeQBlkAmAgEwCZATAQCkoUyAYAACYAsAAAYB6gGAAA5wwKIgMASAlAB28iBqv4ANVQDAIAZQuACAYBIDQB1AbZAYwAJFElVASiCAbwKDMCFrAVWeIAgIziA0/wAT6ALMBSBFsA6ARYCAICEAmAgABPoAsgABtgLICSAAAAkKEAmwFHMIi8QEwBgEcQFHABcYAFy4lCyzAGAJcwCIyAXoAwFIQgogICgAYAv2gDzkBgIAyAaxAAgQDgAaWQUZZgESA4KhuoBVQBYgB4ZAIgZQgHIAkBJSAeoAASApIoywCCFAV//9b7EVkAACYDQAAANAMKAAACgIZFMBAMAAAAAAAAAAAAAAAAAAAAAAAAAAAAAAAAAAAAAAAAAAAAAAAAAAAAAAAAAAAAAAAAAAAAAAAAAAAAAAAAAAAABAABAAAAMAAAEAEEYAUAR4gIBgNASQDAaKGAAAAAAAAAAAAAAAAAAAAAAAAAAJgQaKzSDIATKABkU5AJC6cgOQAKQQmVEQGAoxACICqAiVUiNRNKCNGAgE6rIJiq2cGoxUXgaQghqsuBq4bo0TVxFporIAAAAAtrpqJM66SE6xboNLEWixMSjAggzTIWICAAhMBoBADKAIWQAA4AACQoTAZAAAUwgAAEAAAU0AyAAYUgAACBFAApIhyFACKHiQWVtwZmxuVYRoAAAAAAAAAAAAAAAAAAAAAAAAAAAAAAAAAAAAAAAAAAAAAAAAAAAAAAAAAAAAAAAAAAAAAAAAAAAAAAAAAAAAAAAAAAAAAAAAAAAAAAAAAAAAAAAAAAAAAAEWwgkGhMGk2URdghNlRHMBSA0ASUqNixlCGyso3a01Oo1VdRo4d157baGFZvZciLjG3PubX1Pl0/kQxrGXrbvV1nN7Syih2nHiMA2EKShvEIFhnmUJgEgAAATwAEA+oCzAACAAAQAASAACQDIEwGUIAAJAACQAAAMAEwAAAEAACAaATzAICE8AEASAwHIUAEkAUAAwB5AKWA5CEwGAZBSkBgDQDkBSASAvQBMCzT/YQTYCQAgGiAAQEdRfK2/QLGDrJ5fAo+feY/3eo+LszUVxQbZOpYOjScI1GavpivQ6Mr6Y1DK2iKJw1xMokmUdGwtGrUzWo9349p7erOHTUdRzbOQBgLoFK5aMzf1i08xCPEe607amm8oTNxa863wNMJU/aUdGnlJ0jDq0m+06RmrqhlPgAegURiAICUwSq3fBW+ZPH6licunSPYvM81aKSBgEmlCAAIwERvPaUYe+j77XoakV0UfyolZTRBPTxc8QO5ZYgVa/HjgFYe1v32fB4mjHVMmUSrmkB37bJpgXXwQGVrYa/7WWNrJIzTkqOvbfgRV1mmiAW21KUeq/pbhE1SbKBBEq44EHbtGndPqStN6MTlWiaCkwAKQCgB4AJgDQQQAo/EBeoAAmwABZgJ9AFIEegBICkoQBICmACACOIBIAAMAAXQocAABmAAMCSxIJqQEA4AWTAaxAGwFZNQUL0AaAfbxAYAQDxAIAkgJ5YgAA+RRGzjMCuzAhOACbjIBACAXqANwBFsBAJsBMBLEATCEwIgEMAeIC9AEANSAQA1IDXUBZIAAaxCl1CGqyBHMBNLiAoAGgF0AMQEyggBQANQAQmAoAUcgggKH1CaSUZgEQAygeIBAAAwAIIkKccgggBtALIB5FAnLAEA0A4AYDQAASA5AfABNAKAJVAAGsQBtkCmApNgEAAH/9f7EVkAAAAwEAwoCGFAAABTRAwEAwAAAAAAAAAAAAAAAAAAAAAAAAAAAAAAAAAAAAAAAAAAAAAAAAAAAAAAAAAAAAAAAAAAAAAAAAAAAAAAAAAAAAAAAAAAAAAAAAABABBGAE0AoAI4gMBoBgMoYAAAAAAAAAAAAAAAAAAAAAAAAAAARaCIMrICEAMAxKJIigAAAGAgABQAQUS7Ca1iEFZxOtSLhWUCFKrgJFiI2YAAAQdZKmK7VLrNhQ2y6mLaUjEza2kyKq1KmpWbFZpgBABOlJJa3IuRhsNSAQAQgKdSsM3GLECsDEBhSCEVAASFAQgGAAEcAEgACQUEDASAAAIABBQAwHJFEgOQaUgEgIoaAQCCGgoAMQGAyKspacDLcqZFAAAAAAAAAAAAAAAAAAAAAAAAAAAAAAAAAAAAAAAAAAAAAAAAAAAAAAAAAAAAAAAAAAAAAAAAAAAAAAAAAAAAAAAAAAAAAAAAAAAAAAAAAAAAAAAAAAAARbKiLYTUWyppSDT7sAqLCBFAAIAQBZqimzSXUgzN75va6GFX325IsSsfde5tayjRSojSYydbeaus5vZsoongDUWwgAMihgKeAAASAMAAFgA2AgGAgAAAADAAmAD1AAGAswB4+gBmAACzAGwAAyAEAgABuAFIAEJgNdQoAFgAniABDTgAtAAgDoAnnIDCjMAwAMgCAB45AAAAmEHUAlgAAA4CiQE2ASEABkgpAT02BOeYAALAAkgMwGQQ1PpkKwtVYx1KV8+8wo3erP8AEag4JNIlVQVK6NNfK2biL9HJmozV1bNKDSL6NdvUMp1QDyQHTsIeojFaj3Xjv9tVLmzh1XR1dDKmQAAyqTyZKMvfJz0g0PF+6cez8DchXmrczTKVUWDophU3GHVpfSjcSr6riVlKeAAnCAYAliA3BKNrwbeCfOficunWPZvA89aN4GQZgIoY0E4AJgV6nI1ErD37jWb6Sbiumv019DNRNcjKrdPBgdieCKiGspr0gKwNrVV1bPnJsdaMIdf2gaG0wn0AussCaM++01tbUd6VbrXG1uCRdbiOHwCUSGXXtcBVjsol3Jsyrp3T7tunysRWe2VKUhFtGijs2mF0+TRitPQtTiYrROvwRBTfW06OHbEYJ1aeKCyjiFJKQCIAGgEAAJ4BCAGBHMAeICeICAQCbIE2aEUwAAgAaAI4gKcQAB4AAQZsKCgkBSwGAICSAkqgTeDIEo+JQ25xATggEUHUAaAIAaQDbAQDIDt4ANICSAJnACUyAm+IFV2iiDcgRAQCYAAm8wFIEW5AQAAdQFHIIABY4cQItMAxAUgLMAagBAACiQGgGA2owAWYAASAADgBQAmuQA8QIwAABQoAIkBsCPqANAKAE2ECgAgoFgA05AWIDAIxAYDS5BDQCgAAajiUJZgDxAaQDgBpIB8ACAAAwAcKAAAQBIAA2wCSAQA0FKrawCAAA//Q+xFZABADAAAAAYUAAAAEDCgBgAAAAAAAAAAAAAAAAAAAAAAAAAAAAAAAAAAAAAAAAAAAAAAAAAAAAAAAAAAAAAAAAAAAAAAAAAAAAAAAAAAAAAAAAAAAAAAAAAAAAIBECaAQDWADAYAUMAAAAAAAAAAAAAAAAAAAAAAAAAAAABMIgyskABCAYAgpgMBAAAAAETkFSSgimFEcQACN0VKgVk1ZhUu5rMi6O9DDUk5IpgLMCMQyomRQAgKrUc4GpWbBTTnMWmFanbjwEpizTWBKsTIoAAEwKdRy4NRioGmU66bZNWQ/tk1cH2xphXphKEqYrg2yICAAAACAAAAI4ANABAAAAFAQAAAFANNBTTATIAqEFNgIByEIAkATkBhQgJIglXMy1FhGwwBBDCgAAAAAAAAAAAAAAAAAAAAAAAAAAAAAAAAAAAAAAAAAAAAAAAAAAAAAAAAAAAAAAAAAAAAAAAAAAAAAAAAAAAAAAAAAAAAAAAAAAAAAAAAAAAAAAQFdnwKzUTTOk2AIoZFKQhLEB2wU2wXUiuHc+Y2m1wdu63JAY+691XthoVhFwY+48lr7j9SzfxNYOWUVCbKyTxAAAAWIBkAJEA8MwDMoADIAxAMgAAkAAAGwF1AEAwEAQAZACAACQAAkAAHmANgHAAYAwEAwFmAghoBPmAeoU11AGAliEGIBnmA55AJgClAEhUswCAEAAACAaCBgIKccAEgJJSASAoAQQQAADChgPTXAC394CAABYEDkYGsSCGpDUBWFr5vHiB4Dz67d5qc5RuDNWPoaRJFHRpucDcYX6TipuJVtVgVF+nkGUwBsC/aP8yr6kqx77xn+3T6s83TrHWYUnzKpsBRIA8UBmeQWPwLEeM91L5dO3qjcHmPU2iScFHTp2TWJYw6dL6cDcRfXkaTE4CF0AFNXIU5kIaUikbHhrfNHVHLpuV7XFx+J566Q5wMBIobggCqGUJQRC1EolZl0YPk/156I3BfpYVTJUWZkVOuAHdVqFARHUjIEYGnhqtLnBtqx1ZPkZZNOGQd+0ZKrqrVWcPiQd99fSptdTQT7W6uDNWPMzwNxKE8TSOva/VJB3UwZFdGuo2nXuMqzm+JQTGYRbRwB17eyrLtkStR3anl7Ww01EYSzONOTU3epqObWYxNQWpwtiXFaex11b5LMliO1ZSYagagKXEA6ARcgIAbCEpQCbQCbAUgIBAIAbkCLZQmAgHwAT/YAPoAwBgEgJYAHQqH6BS9QHEgAABNICSAYQMBLEipNRiAQUCAAGAZAEADIAoan4EDgocEDAJ5ARZRCznMCDAi+QCATAGwEwItgRYAABCkB5BSzwCBAKwCbAjABABmAuoCYDQCYEq5AN8wAAZQRJAMBQAwBoBRGIEQE0AQUEIAiUEKOoCgKIxwCIvkAPOAEAZlBADAWYEliAwhMoaAYBADgBRiAJcQHHMBpYANVAcRmAQARyAcAJqMQCJAbQBgwEwD4BQiB5BBDAcRiBGAEA5A//9H7EVkwAAAAoAYAAAADgigAAYAAAAAAAAAAAAAAAAAAAAAAAAAAAAAAAAAAAAAAAAAAAAAAAAAAAAAAAAAAAAAAAAAAAAAAAAAAAAAAAAAAAAAAAAAAAAAAAAAAAAAAAACgBNEAUOAABgAAAAAAAAAAAAAAAAAAAAAAAAAAAAAEWVKiGRACeBQADIGgAAAAABxIXDVSLhwFMAAAABMCp4GmElGZFKzCImkWaZmtxMigBNSAAMAAAABNSAIBgACYFVtRmpGbUG5NM061kiRejDpAwoQA1OYFb0+RqVmxX2wXWcSrpzmLVwrUjESpeUIKwABlAAZkDQDChgIIACQAAAAAACgAAYCAAAAAAAIAAKa5BU6masWJGW4YUACQDAAAAAAAAAAAAAAAAAAAAAAAAAAAAAAAAAAAAAAAAAAAAAAAAAAAAAAAAAAAAAAAAAAAAAAAAAAAAAAAAAAAAAAAAAAAAAAAAAAAAAAAAAAAAAAABMIps3JqM1GTTKLYQ0wqUYS8PUiuPdeW2u1+uyb5Iisbde67Yrb0SXN5lwZG68rudz+pd+hcHI7N5lxNRbkqaAml1KBgCAADqgCQGwFPBAMCLAfUAQAgCAAAAGASAAMBANYgIAQDQCaAAG0AgAAAYAwEAAD6AL/ABtAJ4gGIQAHAKEgCJAAAAZAioc8gABywFIU5xkBJ4wwCABgNoBAADgAAIASz6AMgWKKCABhBmAgHAVF4ZAWaTxAmAQQEL4gBATBQd0DBC7wwIMTcYWfqWDwHuH/fak8YNxYzWvxKgryKV06JuMLtJtpm2V2k21iUXaShNlRYsSIEBdoNfdon/EiVY974q07eX/Ezz9OsdkGGgwHxAQAwM7fKHPAo8b7qUaVP6maiPKuGdEOhR0aSw9CxiunbrA2jqqVlIoTAF1AbwyAdXzJRq+IfzZ8Tn01HuF/gefp0hmVBAPAA9CgZVRa4gKzgDE8p+sm/4TUFujDooDKyrILKOWFdlF8oQrp/ADEtXt1H6mmlqxIykiDt2kx0A602nJBn+R1G7IsjTnWKxKlNNII69q1K5gd+msUZVZr61fsPTzxXwMq4O6SoJAs03iUXzgQOrkKJAHYhq3R1YfoKrb2mt92mHAxWoumTLRMBP9oCyAQB3BEfUBADAiwE2AnACbAWQCzKCQE8QAAzAJAAGUIgIAAo6FDAICGgGlIEv3ANYIAzARA0USSAYBEEBBQZALqA+gCfQBoBgPPEglPIBNwAmwIgRb5AQZREAAUsBARzATATAiAwFAQwDLEAATxAMwFAEYhgACfMBRyAIgBwwJLEAaAfAASnAAgAh8AABdoDj8QF2gRAAFHAoGuYAAkoyAAItBEQAAAEUOOQBHBgIBwA/wB5Q8wgSwAkkoATAeDAXoFPqEPjgQNIoYA1OADjEBxkwE4AUQA/UAATQAAAAAQOQpBA5agBAID/0vsaKyAo4hAFADAAAAAaIGFAAAAAAAAAAAAAAAAAAAAAAAAAAAAAAAAAAAAAAAAAAAAAAAAAAAAAAAAAAAAAAAAAAAAAAAAAAAAAAAAAAAAAAAAAAAAAAAAAAAAAAAAAAAAAAAAAAAAAAAAAAAAAAAAAAAAAAAAAAAAAAAAAEWVKQZIAAcBRGACgIcAABAWHBFwwpgAAAAAAAARtWQElBWcQs5ZYiVa4YktakSSSyIqQAAAAAAAAAAAAAAAICLomXUQemXWbBVQKLUZaMKAAAAUAAA1OAFFqNG5XOxErIKg6gAAQEBQEAAgAAAAAAAAAAAAAAAACAAAAAAKYDThkVarGa3KkRoAADAAAAAAAAAAAAAAAAAAAAAAAAAAAAAAAAAAAAAAAAAAAAAAAAAAAAAAAAAAAAAAAAAAAAAAAAAAAAAAAAAAAAAAAAAAAAAAAAAAAAAAAAAAAAAAABMCm6xNRzqttT2yu58OJrWVO43ehtl+bZTyWYGPuvdKr8u3p6NjGoxtz5bc7n67QugxXFa7ebbLiajOBU0Y8QhFBkAACxAAAAAHgAwEAIAmADiA0AmATGQAAAGSAJAYCAIAAAA9AGkAmwAAAOgBIBABICiQGAZAAAAAABAC4AMAAACAAAAQAEJMAyAbcgLjAB6BTTYDAUYEDiShRgEIKaAADqAZgPIAwAQA4AGECQBwCl0AlpkFnqALKCAYBkANcShRwKhWrJFYO4cu3qUrwnuSqW8u+MI1FjKKGk+BYjp0XjBuMV0aahODbKymRRbptJBFqZRKJyCLNBpalXyaM1Y934ef7fDJM8/TbuRzbBVABAA0wM/frAqPH+7FOjTpY1FeTag2yKyUdGlhK4G4xXVtsmaR01NMmmA0AplgNgEAaviMbR8Tn01Ht6OUvRHm6bieRlsQRBmAigKpPOP2gK2QGJ5er+6msoNcqt0foXoKysIidQO2kqqQC1EmsQrG1FGs5KtTxQZShEHZs84KOtvDAgzd+8UuZV1TV4CiREdW1waZR3q0GaqvXwo1xkg5Shpogv0jQtdmQGnbDrIEiBMCVU3kFjZ8W/lt8DHTTtMNljkAmAmAiCJUAEXmANgR4AJgIBOAE2UJLiwBgEAJAADWIAkAFAAEDkoE8URR6hDaU4FDgBpAMAkBrHMBwAJSyBrqUSyQCAafBgIAmAgbkAIozAAJTAC7gFM+oBICAVlxAiwEyiLQCYQgpOAIsCIA2AgBAMAYQgAAYCWICbwAAFAC7eQAAwDoA1LAaQDwAIAIaWIBAAAMBARgAjmAFBgAmggAi+YCAEgE+YCzKGiAfIoEgCADjADKgQDAkwEwCEAQAwH1YDmQCJAcAOADLAAAEpQBgAIAa4AKACEBFrEgahBQAgAIUoKJ6gf/T+xlZAAABTAAAAIAoaIpgIBgAAAAAAAAAAAAAAAAAAAAAAAAAAAAAAAAAAAAAAAAAAAAAAAAAAAAAAAAAAAAAAAAAAAAAAAAAAAAAAAAAAAAAAAAAAAAAAAAAAAAAAAAAAAAAAAAAAAAAAAAAAAAAAAAAAAAAAAAAAAAAAAmERgqYAEEOQaEwpwRTgGCAYEgGFAAAAAAAAAAAAQuxEqs2ytpkZrSRFAAAAAAAAAAAAAAAAAAAmgiEFRMjQAYAAAAAAARspRUqiDTGG6NYjUxEqCAGEIACgACAAAAAoCAAJAAAAAAAAAAAAAAGFAVKpmqtqzLcSCkAAADAAAAAAAAAAAAAAAAAAAAAAAAAAAAAAAAAAAAAAAAAAAAAAAAAAAAAAAAAAAAAAAAAAAAAAAAAAAAAAAAAAAAAAAAAAAAAAAAAAAAAAAAAAEBy7ryOhtf1LKeSzAxt57pX07evxf8A4TWFZlvce6unTujqjWObht5HW0bfd7n3IquS25trN2u22y4hdwxNATSWZQ+EECKDoAAGYBmwCQAAzAAD1AEsYAACZIAAgoADIAAaYAwEAwFAAASAAMAQCgAjkARyAAAAzAGAAABMkUFQZgGQAAAACYAAAMA4dQAAbgCLCAAAc4AAAA0goAQDAFiAmoCBLCeACAaxCnkAiBlBmAggjIAAQAwqWl9RBYAyBAHUAfIAYCtMAYe6U2surNQeD9zVa3lv6UaixjLmwqxGozXRoLGWbYq/RUyaRbp25FRbTqVFyTAFPoEWaWLXOSVqPd+GbWhar5nn6bjvMNhAOYAQA8gOHyC+VeoivIe6Kt7ZWf8AEbg8e+ptmnUI6NHJybjFde1iGjaOnHIqURxKgzAIgAYElKRKNLxT+Zx0MdNR7nTXyV9FJ5q6RMyoIAAWeJQPAKTzkoi8pAxvLpd9G+OBqKe3+lBlasCCdHDCO3S+nICV18oVi6+Gu/gVdTTlhk2mRXZssLKSo6mBm+Rf0hVNcpAkEdW1TlIiu5oIo3OoqpV4siqO4YGmBfosC55AKgE55kCmcwJVwxQI1/GZNTORzrcaBlsnzAUgJPmBFqAEEJ4gReABPICIABEBMAKDmApAHLAACOQCAZQ1hmAgHHAAgBpQAyASKGmA4xAOAABJLHoA+gCgIaCmAN8AE2AZgOQEsQGiAAWIAA45gMBAGYCtgBGChPqBEBPkBGOACbgCDAQAAmgABzxATkIUAMAAIAIbAi3zAJAQD5AGQAA4AYBAEoAUAEQAQAcQCCgATQCgAgAa4gRaCItALoAniAoYBmA+BQR+0AQBHIAUAESECKHIBPMinOIQQUSTnMAiWASA0wJNgMATkAdQBgEgEIAzAUcgABYgCTYCZAAIKQAAEH//1PsZWQABTAGAABAAAXEgEAwAAAAAAAAAAAAAAAAAAAAAAAAAAAAAAAAAAAAAAAAAAAAAAAAAAAAAAAAAAAAAAAAAAAAAAAAAAAAAAAAAAAAAAAAAAAAAAAAAAAAAAAAAAAAAAAAAAAAAAAAAAAAAAAAAAAAAAAAAAAAAAAAAAAQCaCYEgYO0GGFMAAAAAAAAAAAAAAAI2cAV2tLNM6nWqgixIimAAAAAAAAAgGAgABgJgCAYAAgABgAAAAAAAAAEHSS6mH2kFV6wzUZsRNMAAgKAhAAAEADAAFBQgGAEAAZADAAAAAAAAAYUyKaAsqzNblSI0YCAAGAAAAAAAAAAAAAAAAAAAAAAAAAAAAAAAAAAAAAAAAAAAAAAAAAAAAAAAAAAAAAAAAAAAAAAAAAAAAAAAAAAAAAAAAAAAAAAAAAAAAAAIBXsq1dnksWBhbn3RpUlaVe58yrjH3XndzucO7tryRcTWdfUd3LbZcS9IyVjVaeLCKt6/wAiz4ygKtFuINItTKH6gAAAIAAGASAZAEgAAAADxAGAACcEBgA2UIAQBkATyAPUAzAAABgIAQDAUkAUAD9AEAACAHyAcAIAQAAAACxAYAAAD6ACAU4ACfMAYAwgAU8ACQAAAeIDCiYAUANhCjEAzAICiAgAOoUIAbkBrIBPAAnDEACE0FAEtP6gLPUgEiAYAAMAgKTxUgYm6+u08zUK8L7nf+r9UirGJ0KlSWPqUX6L4M6RiurRcepplbTFMonVMrK5JwBNVAlSa2JVj3Hg8dG0dDh06NNdTm0AAAwjABIDh3+NfiWDyXuhf6WF/EjUV402wcwB0aK5G4zXVt8W+htl0J8CspJSUMCLnMIaYU05yA0fGYWhcf8A+I59Nx7rR/Tp/Sjz9NxMwqS5gDUBSAH+0BRJQNfKwjE8v/kfJs3F09v9ArK6OJkOmYHdouVADu8IYGHu5WviaFyxIRJxEEV07RxZBHdliBleSaST5FVSn8qKVJER07ZzZMg0eGOZBw7z/LbqI0j3IqCQOnb4vHFEFzgCOngvjgQOeABLYE64ga3i82uhitxoyYbKQItgLIBMIT6gR4ADYC4gJ8mBHMYAoGAgDIBRwAYCgA6APoUIAmQDFgPMBgP0ACByAZFBPLMBqoDyAaxIDMB9SgIBsBFAAAOSAQDjmAegAuoAA4AAABARYB1KItgRAVsAIsCOACCIoKJgBJ8AEA0AJgAQ+GIAgAAYEYxAABKQE0swGgGgHACgCQAwCeIDUsBdQAAKCACOYCgBpcAFEYMCDXQCLQQogBQAZgKAJJADxKIwwhsKTAMwDNgOCoFiiKajiAICUhBIUACXIqJoCXRADX7QHwCIhAnAU5ChwwBVgBNAESAmgAgTxCiAEAuhAAf/1fsZUADAAAAAApogYAAgGAAAAAAAAAAAAAAAAAAAAAAAAAAAAAAAAAAAAAAAAAAAAAAAAAAAAAAAAAAAAAAAAAAAAAAAAAAAAAAAAAAAAAAAAAAAAAAAAAAAAAAAAAAAAAAAAAAAAAAAAAAAAAAAAAAAAAAAAAAAAAAAAAAAAAAAAAAAAAAAAAAAAAAAAAAVWksZpLMqLUZbMAAAAAAAAAAjbBSBD7kALv4gR7wJLVgCStIEpAaYDAAAAAAAAAAAAAAAAAhqKUWJVRpzDwAUMGCIGgKggBAMIQAARABmAAABmAAAAABTAAhBowAAAaIJ1eJKurEZdDAUAADAAAAAAAAAAAAAAAAAAAAAAAAAAAAAAAAAAAAAAAAAAAAAAAAAAAAAAAAAAAAAAAAAAAAAAAAAAAAAAAAAAAAAAAAAAAAAAAAAAAAAAItwVHPvbf6fU/ot+4Gvn6+lJGoloc8CskwE3IRXXNlEN7+i/gBRo8EaReAANYgDQBAAgAAnkAAEIAaAEAAESAAEgHEAAPQAAADiAAEAHUAAACQAAeAAABQECAAHwkBPEAAGwBZQAACAACQEEGWIBMYgP0CiABgIAAIQAAZBBP4gJgCAbYAFOeIAASAAJ4AIIbwAMgJJoKiwBBAmAMAkKPUIQDSkAiAFAVLSmepBbJAAIAgAAFmArRiFYu7UWcYGoV4X3Wo3dUv4SkYkwWCVcSlXaWTNxiujR4ybZdFHg+pUq3TSsgi2rw6gNOWBPTt3WXDEK9r4GXov4HDp0aqObQfUgIKABAce+jtniWDyvuS3btrWjijUTXiIxNoaU4lF+hZpljNdW3fzM3GXRVdyk2ykmA2whANACQGj4p9uopyZjpuPdba06VPQ83TpKtgypkAAgDPAAYAsXjkBieawVPVybiltodY5FrK/qZEqriB26H0ood8iDE33+5fWDUVZVkqG3JB17RzZSB2vDMDL8y4rPBvAsWKdNykypUiI6dtmiVWh0RFcG/ahLjJqKrWUCoacER17bG0EV01rIqLN2/loZVyyVTTAto0Bq+OcXT4GK1Gi3mYahPKQpdyeEyBFgDYREBOMgF6AJpgRKABMA9QABxIBhwAACAFADATQBEFB6AADlfEgIAZQADAaAeQDRA5AEwBAEyAnguoBwAJAkUJMgIAJgAbAEA5YDAJkAbAiAAJsoi2BFgIBN8gIvmBEBAJ4gABAB6gEcghsAzAaAMAEwE8AAAAHiAAHQBoBpANADwAaUAKOYBADjgAQUEBAqoBwAo5gRsvxAi3IVAIGkAmgFABBQ4AGAQAokIIAGsApRIAAgHEAPABgADQDQRJIok88QBIJoYC6hBEBT4BR6gCYAAJTkAQAmiACk8QEBG1YcogQH//W+yMrICggCgCgICBhQAAMAAAAAAAAAAAAAAAAAAAAAAAAAAAAAAAAAAAAAAAAAAAAAAAAAAAAAAAAAAAAAAAAAAAAAAAAAAAAAAAAAAAAAAAAAAAAAAAAAAAAAAAAAAAAAAAAAAAAAAAAAAAAAAAAAAAAAAAAAAAAAAAAAAAAAAAAAAAAAAAAAAAAAAAAAAAFAFbzNMrEZaMAAi7JAFbqwEgAAAjZwBF3A5naHiVEu7iAJyAdAaasDV1MSKmAwAAAAAAAAAAAAAAAAE1IEFppF1MP7Y0w1VIaYGpRFV2pHoalYsQg0zgCAACAAAQUBAAQAAMAgKIAAoCBhRAD7SaAoCByBZVyZrpEyKAAAAAAAAAAAAAAAAAAAAAAAAAAAAAAAAAAAAAAAAAAAAAAAAAAAAAAAAAAAAAAAAAAAAAAAAAAAAAAAAAAAAAAAAAAAAAAAAAAAAAAAAAIWESubeL/AE+rP8D/AHFR4CuFUajNKYKgkAXMCumbKK95+jHUoq0Qi8oADIAfQBgKADqASAIAAMgAA6gEAGYBABkAdQCOQDiAEwCAGAkASA5AACQEA0wEA2gFwAACADIAAAAA6gEAEAGWQCAeTATATCHUKaAOoA2AgGAnmABAFEAADAQDYAAJADYCYQAGQBPEKJAHiEEADAAD94A0AAGQCAAp6TmxBb0ACAgBgJAEADxwKrG3i+e3qB4f3Yn/AHNbfyx8DQ8+wp1xNRHRoKZT+BuMunRUSjbC2nIqLdIrK+qw6hdNYERLT+Vyw1HtPAWnTaWUKDj1HSVrrmclH7iAAIgAeGIHHvV8s8mWK8t7jr3bS65RBqI8NZHRKFniBfpYyjTNde3xbNxmunCMDTIRUPIAkBpyBJLiB3eNjvlnOtR7nZ/o0fNHn6dIv6GGgkA8wGBEqjMiBqQMfzX0Vf8ANEGo0q2f0GqxXQjIklxKO3RyIJXbSAw9/C1seiNRVhEEAde1iUQdxBl+YrOljwsWNRz6f0JI0lTRGV+2mV0ZKrUcvEiuja6Na9zalw2pJVjDlvM1CkmVl17TOCK7aRMGQ9zhSrfBkWOVlQLMqrqEGjtNxXQffbFLgZrUXavlHLdKpepMNc2pvdTUfzWfohhqzbbl1tPMWK0O+cUYxQRSZURl5ALgRCRpSAIAXqAAMBxwAMACCh5kCYCcQUAAAgHADgAyAABAMBpL4gMgIAa/cAwFIAANADKEASQAAmANgJAOShgOSATYCbWYCbAGwIpgJsoTAjIEXEgKQEER9ApgACAEAQAwhgGAAAvUAeACQAAYgEANIBxIA5AaXFgOAEgBgNANIBxwAIkqGAngAoAi1jiBEBQAu0AdeIB2yAdsARwKBAKAggAaAApAABAAA+2ACAJKAHAQ4KJdoDniEDQQsAFABkFEgNBTAblYALAB4QAlgAPAgGsoCo5AKACAP//X+yFQABAFAQCKGRTAQDAAAAAAAAAAAAAAAAAAAAAAAAAAAAAAAAAAAAAAAAAAAAAAAAAAAAAAAAAAAAAAAAAAAAAAAAAAAAAAAAAAAAAAAAAAAAAAAAAAAAAAAAAAAAAAAAAAAAAAAAAAAAAAAAAAAAAAAAAAAAAAAAAAAAAAAAAAAAAAAAAAAAAAAAAAAAAi2lgEquZZplYsjLUSCoXvAFFrsCv7kcSpq+m4TzIpvWUgD108giF9SQaqeoVNVu05lDV5fQCVbJEE1aQI93EC/TuRVvcgpdwB3gSTkBgAAAmwF3IYhhTAAAAAAAAAAABNSAmgmIvTRdTFdlBpiwioAhAMKIkCXYyauE6tDTCKggCSo2TWpD+00TV9RakZCUxGCs4IAFgUS4GQs8AEygAnRmWosTI0YUAAAAAAAAAAAAAAAAAAAAAAAAAAAAAAAAAAAAAAAAAAAAAAAAAAAAAAAAAAAAAAAAAAAApAXcE0dwNOQoAYAAAAAAAAAAAAAAAACkCNrqubgDnp5Lb6mp9qt07BcdSCGAAAAAgEyo5fIf7bV/pf7gPn+aRqMULArJAMKrr/AJn1KIbz9BxnKAp0VgjSLkA80AdADEAgAAMwBAAAAADAMAAAwAFzAIAOEAADgBAAAA0QEcSgfQBAAAAwD94CxAeKAEwFICYQwobAJAAHMAJgExmAAEcwD0AIgASAMwABSA5AQQAE8wDoAwoAQDnkAADUAE8gABAAQZAACiQAAxAYAk8wDIAQCgAAMwAKenmBcQGRAZgLMBtAIAeQGNvIWpY0rw/u5RracvF1fwxCx59IqGWC/QXzKMzpGK69LGznkbZWaSlwVKu08AytTKJZgOqxxJVj2ftx/J2cWkculjZRwdTAEAfuATxA5N7FqNcyxXl/Pru2upPBSjQ8Ldm0pTJUX6Kk0lde2zNsV0LFm2UkmwHAQmgBOEA+Egd/jU+71MVqPc7Jq23rHDA8/TpHRBz1sTAQ4AMgBgKP2ADyAx/NfRV8O41GlWyfyOeBazXSiIaA7ND6YAnZSBi+QS+8ubX7iytYawUCspIDp2rxJRoRORBneUX5WGUlg49PFI1RKIIL9tCtJBqrhyIJ6m6W2q7Z4NDFjFbkshaacs0jq22LgzR30MiO61U9OtVwzJjTlbllDVnJRfXgEWJkU5ZEE4hUqW4MK0dtr4drM2K6jDRTgCljmEIQJlUQAIBQAAOAAAKGwBgKACAAIAFAU4AYAkAACT4BDS4hTSCH1IpwAoAYCAACAEUEEAAigzAMeJAJFQwonHAAkBTxIG+oCbAUsBNgRbxKDICLgCOYBPACMACcPABTIDAAE1ABH4gOIyzAcAAQ2AgFMgAAwBIBoB54AEQAJAS6AEQAAP0AEpwAYDgIcFAAniwItQpAi8gItJgPtjIBWoAdoDiAFngAmoKFGAEYCBoBJAEAKADIArHEBxxQUIB5hAiiaAcAMAxyKlRZEGYDYDU5BUWgGA0pCm8QDIAQDAITIBsCHbIUkgCAP//Q+yFQBYAAACGRQAAMAAAAAAAAAAAAAAAAAAAAAAAAAAAAAAAAAAAAAAAAAAAAAAAAAAAAAAAAAAAAAAAAAAAAAAAAAAAAAAAAAAAAAAAAAAAAAAAAAAAAAAAAAAAAAAAAAAAAAAAAAAAAAAAAAAAAAAAAAAAAAAAAAAAAAAAAAAAAAAAAAAAAAAAAAAAAAAr1CxmoGmVitgZbiF9Qiod0lFdugRTZwyoSt2hFq1eIEHbEAdgqDs+ARF2KBW4ATViKsVgBkFmm5CxNPGCKmrBC44BVtMgJAAABG6lBFUG2E6SZrcTIpgAAAAAAAAAAAAICu6LGKrg2wHgAJAw4IYkqwNaxYsjDcDSaAhanI1rOEqMukiyqgw1EgpNAJ0RdTEHp8i6mIxiVnAkRMDUFVEqHiAJwSixWM41E0RswAAAAAAAAAAAAAAAAAAAAAAAAAAAAAAAAAAAAAAAAAAAAAAAAAAAAAAAAAAAAAAAAABNgV2fAsZtRk0zoVhhpyTDUlYi6mmRswAAAAAAAAAAAAI2sqqXgBm7rzu22+Hd3W5VxLi4yNz7m1tSVpVVFzeL/APCVWVr73W15epez6Bn2c89rlYFxNbHjfcOrt3XT1/mpzeaJivU7beaW6r36NlZdDIuAAABABUcvkv8Aa6v9DA+frJehqMUNQVkihp8yCqrxfqVUN7hot8mgKtHIqLSiQDgBAHUA/cAIAQAsAAAkBAMAAIAInEAAACeIAAAABABLAAGAAGQCAcgLqAIBgKQDAIQDQUNgCAJAACQDAAAJAE+IAASAQAkgggAAAABLEBgCChADAAhrqFLMAAbYCWIAEIBxGABAAAgDIB4MAAJAADMAYCCnp/UQXtkCAQBngATAAkAgMjeqNVxyLFeJ94L82nNr/ErTzhUSwLEXaLhnSMV1aNvmafI3GV9K4wVE9OFKKi2rCJpgPqSrHsfb2Kn+WPwOPTcjbOLZoAAWIUBHNvKvsaK1HmfOf7XUS4oqPA2WMnRKim8io6NHBmkdW3+pm4xXRU2xUwGgABQA1gB2+Pc6i5Ix0se68e529XzxPN06x0ehho8wGiqIIgATfEAkDJ81P2l6mo05tljX95qs1154mUNYAdm3xT4QBZbIisbybjVqyyLpUxjmaqJS5Ijo2r+depKNN4ZGRweRx04jFOSxWdR4ehoqcBFuhgQa7fLkiDk32OnYqxwUyT4lKmio6trmjCu+eRFUazwAobkCSf4FHTpx2xxIicgPEBWYAswOraP5ks8TNajVeZzaRkBTiAMBSVQAAEAOSgAAAAgAATIHBQRxASUZgOAD9wDYBABAAkA0sIAeZA0l8QCQFADUcQAAAIATQBHIAAUAEgJOcChzAQm5CkAJgOVwAjIAgE3iQE8yhMKQRF9AF0AUgJgIAAeIDAWQDkAiACQAIYCzAIAUfgAwCIwAEwHADjkA4gBxGYA8gHAAA0uIAkEMBxJQkAQs3kBFwBFriwBLmA1kARKxAHyKFEgKABqAF2BCVQDs4AR7YAi0UJEAyhpACRBJIoIYElgAAOJAcQAmsMQhRIAlyAeJUCqAKoBjEBQ0AdCCQCSAl1CiABogjxCowA4w6EH/0fsgAUBEMBhQAgGAAAAAAAAAAAAAAAAAAAAAAAAAAAAAAAAAAAAAAAAAAAAAAAAAAAAAAAAAAAAAAAAAAAAAAAAAAAAAAAAAAAAAAAAAAAAAAAAAAAAAAAAAAAAAAAAAAAAAAAAAAAAAAAAAAAAAAAAAAAAAAAAAAAAAAAAAAAAAAAAAAAAAAAAAAAAAAAELliVX6lZHdBFitsKTtAQm5QFVv2lFbKgVoAcgJsCMoBAKQBWgC6llBFOQJUvBBd3IKJkKspiyIuCmAAACYFNlBphbXIlaiRFAAAAAAAAAAAAAABGylBKqaNxikqtjTFlaGbWpD7ENXEoIAKYAAAAAAAAABF1kITriEw4C4qdYZqViwmVAA65iquRhuAKYAAAAAAAAAAAAAAAAAAAAAAAAAAAAAAAAAAAAAAAAAAAAAAAAAAAAAAAAAAAAAAAAEbAVGnMrFREqHIDTxJVWVsZalTI2YAAAAAAAAAAgPN+6Na1b00032tNwgsrzrtxNyMWlJWQFQYCbzkDo2e6vodupp27XngZalek8b7jrqRTc/LbmMVu1srqauUyIJAAADl8l/tdX+h/uCPArJehqM0iskUNIgq082VUN5+hb1QRTpZIovyyKH0AJAIxAGAdQAAWABAAAdACAAAYAAMAyAMAABtyAgGAgD1AFiA8gEmAwEAIAfIA4AJgMIWTAcgKeAU0AmA54APhACzAAH0AQB0AAABACQQMAAACeAB+4AzAAoiADBhAkASA1yCjIAATxAICAAxAGAT+IAkwCvMKcBCAJAFgATGIAAgqWm/mILUQAAAgCMeYB6BAwrI3y/Nnog08X7vq3fSfCGag81m8Mih4FiLtCO6TpGK6dK3z4YHRlfVw8Ai7TjHmVE0ETkCUEHrvbGTT/AIMTj06xunFo8/gAAACgDn3cvTCvOeWqnttXn2ybg+e2zNpRWE8Cou03jgaSura42aNRmuivM6OdTQRJFUmQNJJYgEAdPjn+aZrUe88cvyEuR5unR1JQc9aCGqchAwCAEAcAMvzKnRfRo1Go49jgmjVZrrTjAyiSeIHXoZAW2y9AMfyq/Mp6YmoqFMaotRLqZHRt3imQaaxRkcPkMdNriyxWbpOUbRNEF2jg0Brp4EHHvl+Ww1HBTJM0lSkiOrbP5kZqtF4xOZBybm+VSqpkqJKcjI7NJzUCYCbAGyAqB1bTCyJWmpJzrQbAUAEFUkmA2oAUANADKCQGwBsAzASACAyKCACACGwGARADgA6gOAAgYAAMIOQUgDoA8AABAPIBMAgCLAAE8SgAXEBoAwAU4gACywQNGPECMgE8wIgIBACQBIB1QCAYAswCJAYQcQEA+ACAACAJLDIBAOAD0AeYDXUCUAOABVnAIMgpwEGMYgDATAUsKGioT6AJgIB9AGlgUDQAkA6riwE6yAdoA6pZFRFgRcAQa4gIAgCSQBDAccgDqAwBACAa9AF+8qG1EDAFxBGBUKIABgZMUJMKEuJKGQCAAJV6hQyCLwCl6gBB/9L7IEEBTAYCAAGAAAAAAAAAAAAAAAAAAAAAAAAAAAAAAAAAAAAAAAAAAAAAAAAAAAAAAAAAAAAAAAAAAAAAAAAAAAAAAAAAAAAAAAAAAAAAAAAAAAAAAAAAAAAAAAAAAAAAAAAAAAAAAAAAAAAAAAAAAAAAAAAAAAAAAAAAAAAAAAAAAAAAAAAAAAAAAACkAaAg6lTFbUYAxXZgQu0EQ7ioVuoVU2VCkCSc5gHUBAKQIACYEk4UgSWoBJWAuViKnVkXV1EFi4gYAAAAELVksqHUgkFAAAAAAAAAAAAAAAgK3VyaYSrWCLImRoAAAAAAAAAAAAAAAAAAELVkSpYra4G2KAhrqRU0RqU5IphTAAAAAAAAAAAAAAAAAAAAAAAAAAAAAAAAAAAAAAAAAAAAAAAAAAAAAAAAAAAAAUgEhNJ4lFbwzKxUGzUQggAALKvAzWomrEalSkjQAYAAAAAAAIDyvup/6jTS/gf7wMJnRzRAGBB5gKc/RgUbHeaetVUWFl+0iuxW/YUaGw8tr7NxVu1eTCvTbHy+hvFCfbfk/wDumcHc5RAwObyT/wBLqv8AkYV4DJI1GaGVksSoGFV1eLjmBDeY6NvgxiKdDLE0L8sAGAwEAAMAgAAQBAAkAAAAQBQQwDEAAYEQhyFGIAAQABAgpoBdAAByAAGYA0BEIEA2AkFDAaQA0AIIPQKABADAMgFIAEAUQAMIABIAAIChACQBGIAAAPLEBqAFACxAYCTCAAgAgAAacBQsQABMIMgABgRCjIB0cW6AXoyEAOAAAaxAHACAyd8vzPwLFeL93qPt+rRVjzBRJYwWJVulg8DcYrq0nNsTpGXRpz3MCzTWZphbVgDYFi6Zgj1vtmZl5uuRw6dY3cjk2axIhgJYlU4COfd/Q5I0875RToakZ9rNRHzpvgdYlLiVHRpOswyxK6dBpWwNxiumlkbZTXNhkFDCmiAkDo2ny6ifCTFaj3njMdsrLmefp0jrRho8yASAADABMAAzPNKNCz6pljUcHj1g2+hupXaZZNPEDs22TXMgteAGR5VQ6N5moqGm8Ey1EvQgt0F8xBrJJGRx759ulb0LFZW3mPQ2lWRGJBbpTmiDVr9KaA594vy7PoFjN0/pRVqaxDLo0M1HMg0pxxM1ccO5+pAV5GhJMDs0IglFjcEEWwFKQVKjkI6tvg0StNVKDnVDMqJ4FA38CqTlgABwAORQQAkA0AAGJAAAD9SggBwAKoDhAOOZAuhQACAaCCQCQE8QCQBIKRASA5mOADWIA+QCwAAFICaATKIziATOLAYCAcgJgJsAkBdAgYEWFKAFAAAALIBwAZegBmALEIADqAmwGAwCEsABQAAMCQC6ANICSaAkAQAegA1wAIAayAOnEITWIUsUUJw1iERAIAdUAQAQUOAHADQQRIBZdSiLcgRZBCxRFqQBIAVQJKsgLIBgOOIBABEBBEFNCQQ0ihSUDQQYlBAQQA2sZATbZFNLgFMyFADSIugKcciBR+IUcCAjiB//0/sqAYAAgABgAAAAAAAAAAAAAAAAAAAAAAAAAAAAAAAAAAAAAAAAAAAAAAAAAAAAAAAAAAAAAAAAAAAAAAAAAAAAAAAAAAAAAAAAAAAAAAAAAAAAAAAAAAAAAAAAAAAAAAAAAAAAAAAAAAAAAAAAAAAAAAAAAAAAAAAAAAAAAAAAAAAAAAAAAAAAAABGzhAQpaWBaAgKNdoo5e6Ssk3wAh3OSoVrSBBsBLMCUgNvAAAjYCLYCSAaZQ54EElmBbWSKvoQdGkuZGloAAAAAAmAghhTAAAAAAAAAAAAAAABQAwAAAAAAAAAAAAAAAAAAAAACFqSVLELKGVnCKidDNWJpEaMKAAAAAAAAAAAAAAAAAAAAAAAAAAAAAAAAAAAAAAAAAAAAAAAAAAAAAAAAAAAATYRDuKgCACLZRBmmaQQiokkS1UkoI0miKq1t1paCnUsq+rIqnbeX225u9PTt8y54DFdyIpgAAAAAAB5H3S/9XX+j/EQYbOjmJAUgRtbH4ARnC39LJSPO6aaU4ySNNHa+R1NNdupjU0mNTS1qate6jkItpeHKwaCtrxvuG+h8m4m1OfElivSbfcae5r36TlGRT5NxtNX+hhXgVkjcYokIChMohTFv1AhvFGjbrARToqCi9ASWACAAFwAl6gIAAFiAAABGABnmAMA/eALMAAOqAAAAgB9QFABkAm4CH6ACayCgIMsApgIBpgDcgIAyAGAwBAJgLEBgABACaAcALoEHAAAAoiQHACgAwAAHACAcAGAAAgHCyAABgAAAdAFIQSAAABmwD94DAjIDgAnkABTATAVc/UDoRAiBIB+gAAQAmgMnf8Ay6nwNRXjfeSfbpck2yK8tBoSLEqzStFkbjNdmjHcpOkYXVqnZyUXaWEwVlZRPiESUIB0XMlV6v20sUujOXTpHoVicWw5YBiAIiHDA5939GJVYHkVOlqf0tlg+cXzcYHWIimVFulDtLLGa69JYwszoy6qGkWSGRJUERkFNMgU4gdO0t23XLiZrUe78VZPb4czzdukrsRzaMAUcQGAgE0AdGBn+YUbey5waixm+PcVdeLNVK7FyMoksCjs27zIL3kZWMjzDXyN9UaiqNN/LCNVmpxBBdodQNRY5mBz76Fp2fRlixi7dNKHwNlXPoRFukwNbTfyKeRBTu0/t2n+EjUZWk/lNJViwCL9u1K6GaNOflRFcW6WK6CLihOTSJJvgB27fFGaLZIKm8SqUlFmk5ZKjr0JkzWo1FgkzFaETjwIDuTcJoqgAAAAARQAKQGgFgA0AIB5AOAAgcFDAMcgGAN8AEAT+wAkBMIU8wDoAPqAJhRJA+ACzAcgOeYCAHgAmwITAAUJgAAAAJAACAEA8gB4BEGFKQCQEEJ4sKaAABoIMwoAJgATCGAACTYDgBxIAA0gGuuQ0ICQDjigG1yAFiA11AIAGmANAGYA0BFoBQVC9AHABADAEmsygmQgkoaUsgZQmBHMCLAiAoAIAcAEAABAQ4KgiUMBlAwPBFwReJcQNfiUOIzAJKglImA7uRcTQv2lwBMWCCBpfgRRPImKdRgkqkDhEaH7iBQFFk1lxIFHEK//1PswAAgGAAAAAAAAAAAAAAAAAAAAAAAAAAAAAAAAAAAAAAAAAAAAAAAAAAAAAAAAAAAAAAAAAAAAAAAAAAAAAAAAAAAAAAAAAAAAAAAAAAAAAAAAAAAAAAAAAAAAAAAAAAAAAAAAAAAAAAAAAAAAAAAAAAAAAAAAAAAAAAAAAAAAAAAAAAAAAAAAAAVatoAod8ZAtrrygJLVTUgc2tfiWJVMmmULMCDYC7gFIBIDWOAEwEBBoCMAOAHkA4AmkiKsosQL9PEg6tNEaTAAAAAAAAAAAAAAAAAAAAAAAAAAAAAAAAAAAAAAAAAAAAAAAAAAABMCu2ZYxRRSCLCNmAAAAAAAAAAAAAAAAAAAAAAAAAAAAAAAAAAAAAAAAAAAAAAAAAAAAAAAAAAAABC5WagVkSASApKEwhFQiojr7rR2ynVsq8jDcZO490aWnNdGjs+byLgy9z7g3W4+WexfylxpnampbUc2cvqE1WsHKwfNA1u+J9yX0nXR3WNMu7l/USxqV6nR19PXr3abVl0MKtAAAAAAPH+6X/rF/R/iUYsm3MYtgKJAr1HAELW+Wz6MUjErUy0mlIC+7bRatRtNFGltfLU1IrqwrcystFWjquYV07fd6u3t36ThoitnU89p7nZ6unrfLfsa9SYPMVwqk8zUZpQVDKACujxfqBDeYaFn1QRTpOIKL0A8AAAAAAAAAFIEgFIDAIQAAMAQB6AIAkBgIB5gKAGwFAQoAAGAQABTbAEwF+4AAMgAB4sBAHAAgAiMABAAB6gCxAQQwDFhR6gCwAG4AADMAYAmAMAQA2AAAA8wEA2gEECCjEIaSgKXqEAAwBYAGeQAAAGQBIAAQFGABT6gL0SiIDASYwGRA2AmBl+Sn7i/pRYrx/vBJ6VG1jMFI8jMFVKpYi+jhpM3GXTRzc6Rmrq4WKyupgwi1QESQDTj4BXqPa9sUuco5dR0lekOLQZAAMAbnICjcLuo10YWMHev5LrnVmouvm+tHc0sFLOkSoJQaZW6eGRqMurQcXRpl2J4molSXMrNJvEqJSAQAdSK6Nspv+BnpqPdeJSei3/MefpqR3HJ0EP4AMASAAEwH6AZ/lo+w+ZqLGV479+JulaCUZmGNCRVde2jHmBfGBBk+aUUq25xLG1OkvlT5lrNThLAiLNBw16gaqUGRz7xTS3oFjG0cVJsq5rAInp4+hBr6bmijFEoq3ONLejJFZGi32wzSJoDo2+DJRqqYSZlUdf5dG/UislM2VKrjNhGhtXNTNFtupFUWeJoCZEWaTxwA6dGyq5ZFjqe/vlVJftJjWqb7i9s2xhpU1GrJoGtHS1O9YGasTzIoYAUCYCYAwABwAIBoB8YIGwBgOQBMBTHqA0UEgBAihADAiBKZzAEAADZAgBMAAJAJAJAUgRWPqUP1AQQLIAkBAJ4BQpAfqAgFiATxATyAQCAGARgAJcQG8GAgh5hSAIkBoBxAQNANKIfAAjECSUAJJgSzASAaYAyhpkEkwHIBmswHjGIBgAgBYADAUYwBEqAAgBxwAkgE2UIA+nMqBZgFniAMCPUCLAjEhBABADUAPIoGAKShlQQXEJoAgYgxLiaC4aTkGjiVBAAgoCCJIQS1gMa0Ew00iKlWZxM1ViwMrg7WyKIeYCgAdXE8CNK/wBwH//V+zAIBgAAAAAAAAAAAAAAAAAAAAAAAAAAAAAAAAAAAAAAAAAAAAAAAAAAAAAAAAAAAAAAAAAAAAAAAAAAAAAAAAAAAAAAAAAAAAAAAAAAAAAAAAAAAAAAAAAAAAAAAAAAAAAAAAAAAAAAAAAAAAAAAAAAAAAAAAAAAAAAAAAAAAAAAAAAAAAAAAAEL27UBzWswKbPgVDqwal3doNQveSoqu4zKit2QEXyKEgGQEgOrAs6EUmVEXzQEYAaQEsCKlEgTVQLa1AtoiLHRRQRUwAAAAAAAAAAAAAAAAAAAAAAAAAAAAAAAAAAAAAAAAAAAAAAAAAAAQEbVnEqYklBAwoAAAAAAEAioZFMAAAAAAAAAAAAAAAAAAAAAAAAAAAAAAAAAAAAAAAAAAAAAAAAAAhdFjNQaKyTKFmAmyoZAmUJrkEeb91P/Uaa/k/xJG4xGoKhdQBoCIBZ4AdOx3uttPm0XD/Z/wBkjevT+O9x6WvFNf5L/sZLFbVbKylZGRIAAQHj/dFv9av/AMa/eWJWNLR0YKSJoYVTqPEMoWfyW6phqMpKEmTGg8Bgq1GwK8mUde13+roLtT7q8UwjZ2+7prrDB8gLm1GIRUyslMMqnmAQgK6Y2t6gR3n6L9UBToRBUXIBgMAQCAJAGAQA4gBNAAB1AbAGAAJOMwGwFkA2gEAAMAASYCCHl6gJ5gADAF1ChsATwgBgKAGATwAXQBoAAXQBgGCAQDz9AEAgiUBRxAQDxAWYA0AAAAAQAZgGYAAJyAQANcQEAeoQAAAAAOeAUmEGYAA+ACYBP4gDAOgAFDQBXNeoFxAAHoQDAADMA6gZfkI755z+w1B473gp0aWS/wAzK08imEqVbFRZTGxqJXXSO+HkdYw6Kx3FRZTGwZWpwBZMYgKoI9N7YcXSXU5dOr06k41oegBBA2UKAKtf6WRWFu18rnkywfNtZRey6s6wqCg0ys0sWWJXTpfWmajFdlczcZWJcCoO0oIgIGwDgFX7dpWTtkYrUe68O29FuOMnm6dI7zm0cAL0AeADjiBFzkABNcXk13aF/Q1GoxvGtteqzN0rSqYYP0KOnbT8QroxIMrzKb01P8RY1HPoP5EWlTIyu0s0SjVp9KMijcL5Lr+VlhGHt8sfU2tXEZT0183qFa+h9CjIyIa9W0IMfTyNLUwi/QzlcCVWsuD6GRVu9ZaelarztlAWMtPCDQaxCNHZvB9DNF7yIsctmULuKLtFtsiLgGmAN9SBVeIV16Gs626cSWLruo5xMtRJkUoAGgH6FA8QCAGA0gBQAZgOeYBMkCbAAGsCgkAzAUyAN4gGYAAeoCeRAygbIE8oAACQEwBMBpgKeRQf4ARAAAIQB6ADAHzCkwEAwFKUgLMIQCkKIgBZAN5AHAAXUBoBRIQwoAcSA0EPIB5gP4AEAOAGsQFxAIgBsBoB5APMBgIBwAnyAcQAnyATwKiMvgA2AICTUKQFxKFEgNoIUcSgWAA1ICfIIjmUDAhBcQSMAU0IYmpQXALEYaTwcDBPhgXE1GZLiaSZcNKeQQJviEBQvUBxGIUyAjABRIMNBQ8gIkE6kqxZXAxW4ko9TKmiAhgJpoKHjhwIIYSFf//W+ygMAAAAAAAAAAAAAAAAAAAAAAAAAAAAAAAAAAAAAAAAAAAAAAAAAAAAAAAAAAAAAAAAAAAAAAAAAAAAAAAAAAAAAAAAAAAAAAAAAAAAAAAAAAAAAAAAAAAAAAAAAAAAAAAAAAAAAAAAAAAAAAAAAAAAAAAAAAAAAAAAAAAAAAAAAAAAAAAAAATYHPq6ibAobkIg+ZpCkBWswIOwEbMqIJgRbRQAGeH4EDQElhkA02QPMKACCgggYEkpyAsqBdVEFunWXiFi9KCKYAAAAAAAAAAAAAAAAAAAAAAAAAAAAAAAAAAAAAAAAAAAAAAAAAAAAAAAAAAAAAAAACAAGAAAAAAAAAAAAAAAAAAAAAAAAAAAAAAAAAAAAAAAAAAAAAAAAAgEypUHgwyhZmohJlQNhBIUgHmB5r3VH9xpp/wP95GmEVA1yDICot4hULuKW6VbCxDZ7zT16VrV4pZEg6pjMpGn4/zWvs3E9+n/AA/+EmNR6jY+U0N6vy3Fv4XmZxXcQAHjfc/++/8A7a/eWFYzZ0ciKCSCnVzILNjpU3O50tDUU1vdJ+kikanmfZNtOdXYPurxo8X/ANUkrrHlNXQtpWdNROtlwZoxRqL8TLKh5lRF6irm4NSJquvk9PTc1bk16mtHx/ndXebjT27SVWT1StroQHqAIBrHAiK9N5lEN5+i/gQU6GRResChgAAAAJAMBgIAQDjiASAnzAAGgEA1iAlgA8wEAwFIDQCAAGAniAIIMwBMBMB5BRIDAGAAEgH7wEAAOQCQCOQAAgEAwBAMBAKAHAAA8wBIBAJgMAYAAwFMAAQmoAJATQDgBoKHABIQsYAfcALAAeIAgoCEATiAn0CmsGBdIBHEBSQPgQCAJ/AAiPwAy/JLFPoag8h7uX+nq1wsGnkLGkprAos0vqNRmuyq+ZLmbjDoX1RxNIt018+ISrFUIcMCSwBHpPbVvzJ+By6dXqDjWjTggUsBwUC/eQVa6mrXRlVibhThzkuj5rucNWy/mZuFVLoaZxZpfViVK6dJfMuR0YrqShmmVyxKyMQpsAgCOYHRtk3eqzxM1Y9z4XHRcnl6do0VgYUYAE/iUBAT0zATYVJqMQjj8iu7Ruv5SxYwvG4WXQ6pWnJzZNBXTtlAHVEkGV5nHRw5pFjUcu3fy9DVSrPQiJ6WYGvp/QmZVVr5Nc0QkYGgs0dItdGQZS080Qa+2+j4GAavIqsXTiGaDTKi/RfPIyutbTh1U8iDk8i2tNvqRXAmbROuZB37XjBKOi/Ig47OWVSngBfouX6gdLbkiIsAkAILtJuQrUpkoMVqJZEaAAA44FA0AAC5gOQCQBQASAp5ADAEASAyBAAA2AFDcpwAAJkCkoJggMwBrABTiAdwAUKQB2ggXUoE5AcgIBSAwDLFgJgJgEyABCmQCQpAIAgAYAAQAcMwBASUgDAIAaxAlXkEMAgBzGABHEBgGQBIDeAAkwABgMAAeDAOICnjmAwEwEVA0uACAa5AOAFJQNgLgAFQADARURZUIoTQQiggBlBBUPoEEFCbKgmQgGBSUOeBAmAwEscApoij0IAGCAYUgC5gTriSrE4XBmK0kssCNJIyoQAQReIVHtYH/9f7KAwAAAAAAAAAAAAAAAAAAAAAAAAAAAAAAAAAAAAAAAAAAAAAAAAAAAAAAAAAAAAAAAAAAAAAAAAAAAAAAAAAAAAAAAAAAAAAAAAAAAAAAAAAAAAAAAAAAAAAAAAAAAAAAAAAAAAAAAAAAAAAAAAAAAAAAAAAAAAAAAAAAAAAAAAAAAAAAAAEBXq2SRByXfAorT5lZMog2BBsCLcqQISVAugCAWQElkFEBEiAAlPAKYBHEAiQGkBNZAWVyILaIK6aVjEgmFAAAAAAAAAAAAAAAAAAAAAAAAAAAAAAAAAAAAAAAAAAAAAAAAAAAAAAAAAAAAAAAAAAAAAAAAAAAAAAAAAAAAAAAAAAAAAAAAAAAAAAAAAAAAAAAAAAAAACbgDj1fJbbTutO2pXuZUq9PuxrinxDJNGmUYKYIjMBSEDYDriKPL+63/qq9NP/EzG2K1BpkZBQ2BXZwBDUf5d/wClkqx56jdEnX9hFae08pakV1Mavi+BpGpo61dVd1GmBdW7o1ariy4g1ueP9yX0opuvmr/EsyWNPRbbd6e5r36Vk0ZweS9zP/Xtf/br+8QrIg6OYRQp4E1FOs/mCr/EWjf7dPjqIlV9Jxkw2yvNeM2O8pO7daW4XlJ//EFfJvL+Q220176Ohb7qrgrLBM6c8s2sPX8xqXwr8qzO04crXDfcXu8WzrOWdTq4clxNbXt2ye+0ujf7jHUaj2LzZ562OACQAEQ0+P7QIbyfsW9UBToZIouQE0AgCQGAMAyAAFkAANgIBsBADAEA8wAAWQBABABAAAAIAYAAMIACAoQDzAURmA1jkAcJASQDaAUwAcABANwAALEByAOGAZgKAAAIDgUPjACTAIAAGAgDqgAB4fEBJ4gEywEA1hkEACYDgKIgAQBIDkCLchAgCQCQGAsAAAAUACzCruMgMAgmgIDIAAHHEDN8mosoUSWK8l7tq3tavh3BXi64G0p5Zlgt08/iajFdiwsjbK9YaiNM1bSzepiBcoCHGPQByuIV6H23b8yvVnPqNx6vicK2ZARiAAAFWtjUKxdzhMg1813tY1rpcLM6yJqiTQto5wLEro05VkzbFdieJuMVbPIqGljIDYQkBJQRVmkna0ma1Ht/COdK3qjh06RpHJoZoBpQVSQDkBdSB8Co5t7+lb0bJGo8743C2J1StVQjLKSIOjb5gdeWBlYzPLVnQccGa5acG3c1SN1mr8DKJ0iYA19LGkmFQ1sFgUYGil3uDQugiJ6cSBq7VP7cslEtSskGHXj6m1SRUX6SM6rV02nVMiOXf/pWr1RYrgTKVKvAiNDZvmSq6L5EHDZwzQEQX6L+ZSB1Mgg2QKZAaxAv0nw6hY1NPGphuJkUmA1EYANPiAP9pQgE3LAACQGAMBADAMgHIDkgSYBICAJAGAwBsBPkAgB4gAC54AD5FEWQElDbIFJQSASwFIBmA5AACQBvkApAAhAKQohgIAgAbgAAACAHAEkEEfiA4CmkAwDIIJAf7wCOADwYBOEACAYDmAABegDiAHwAeYBAQgqXUIEgojiVCa5gKIwQBEgERgURgB8AhZIoccQB4gJsuIi3iXGUWUEFAwAoILiEMNBUSUwBErIakA7VwAACBoMl1ATCmp4kBkAYEU8GAZhdEhEeIDKh1AlV8TNjUqdcjFalTgy1KDKgKGgIxxA//9D7MAAAAAAAAAAAAAAAAAAAAAAAAAAAAAAAAAAAAAAAAAAAAAAAAAAAAAAAAAAAAAAAAAAAAAAAAAAAAAAAAAAAAAAAAAAAAAAAAAAAAAAAAAAAAAAAAAAAAAAAAAAAAAAAAAAAAAAAAAAAAAAAAAAAAAAAAAAAAAAAAAAAAAAAAAAJgADAAACNmBG1oRBz6l28SjndiojJUE8AItvNAQc5AKeBURYAygggIAaQElABliRTawAAGkA0AANZgWVrHoBZVEFtFAV0VcoipAAAAAAAAAAAAAAAAAAAAAAAAAAAAAAAAAAAAAAAAAAAAAAAAAAAAAAAAAAAAAAAAAAAAAAAAAAAAAAAAAAAAAAAAAAAAAAAAAAAAAAAAAAAAAAAAAACA5dx5HQ236l0umYGRuvdNEo0Ky+bNYMXdeW3O6w1LuOSLia4ruc8XzKzrt2PmNfYv5G7U/hYHqNh5jb76qVbJX41eZmwaCRBC5YlQNMhFAmRXl/dP+7r/wDj/wASRpjSVAwACq7xAr1cdO/9LJVjA4BQnGJRdp69tJ92nnyCNTaeWpqPt1pVv3gxpVtKlfAIu0NzqbeyvpWdX0/8JF1HyO6tvNd694TaShdAOdlZJKACqlgc24tFp5hVejvP7PWpuo7lo2Vmucf5S5qwvL/8yt/rN121Vo0/9os4b3HjfI+Z3W8tOtqWs/U7Tli9sy93ZYuTrI426h38GVEliEXUc4MDa9tY7/SXUx01Hs2ocHnrZIigAnkBDTUtyBHer8i0c0QUaLwNIvSkBgEAAAgABgGQBCAAD1AQD6ALIAAACJAYC9QAAAfUAAJAFlABiALEAAFgAZsAAcMBMAXMAAT6gOQE2AYhD4BQwCQAAAMHgAgBgDAaYCAlmAsgEA0ApAMkApCDABhQATzCEAN4gMAWIU/QAAGuABmANALqEAAAp/EB5AJpAAAwEAJw44hXQugAzIWYBIDATQABneTWKx4BXk/dX+05/MjSx4vjBQ8ConTBmoldacWR0jFdH+Y0xVtY7oQRbUCScASjuUhW97d/VrHM5dOketShwca0ZAQAIBgV6v0t8WRYxNdQ30NQx823yjc3X8zOsRzwEWaT+ZTkaiV1UfzI3EdaWJuMVYismkEGYBHAAjEKt0cGjNaj2vgcdOyPP26xq9Dm0IgBgADIhMAQVTulNbL+V/uBHmvHN96nOWdCtRSZZT9QL9ulgSjseIis7yn6NuclixnbZzWVkaqVdBEW6WZFaug/kSMiOvLXy8QMDScaljoLSIs08+hFjV2uNPiZRK+CCsO0d9kubNwqRUXaGDM1Y1tN/IksjKOffL8q0cILqxnLIpQpCNDZvGArru5kyM67+ZlAnxKL9BqUSjsIKrvEgUtAOjxgDq08BWmno/QjNaTRlREAACniAFA2AgBADYBMgE4ALukAAeYEpAABkCTAGwDABSA02ApkBTjiANgKSh9SCKAJAJAU8WUACQBMAKeWQDkATxAYDAAIyBJOAhegVF5gEAAAkAmwB4gEAOIAAhoBpgOJAaQUwhgLIBgGEdQHEgMAAOoDAIAAE2A30AagIacBTQQrYsAAfEoABYgEFAgGERj9oEWiggB5AJvArKLNIWRQFxA2XDUG+QxNGLKAAkIJKHmEKQFBRLIgUgPFZkXD9AFlkFNwAoICACIAMgFP4FQPDIACEuJQ0RVunJzrcWqOJhsjKiQBywpQQf/R+zAAAAAAAAAAAAAAAAAAAAAAAAAAAAAAAAAAAAAAAAAAAAAAAAAAAAAAAAAAAAAAAAAAAAAAAAAAAAAAAAAAAAAAAAAAAAAAAAAAAAAAAAAAAAAAAAAAAAAAAAAAAAAAAAAAAAAAAAAAAAAAAAAAAAAAAAAAAAAAAAAAAAAAAAAACIE3ADTkoYCIINgRvkBzamJYiprkVECgRBGxRG37QI5ZFQZMBTzAEwBgNKAHl8AHmRRIDQEkA8gEA00BbXmBZVEaW1RETTgKsqBIAAAAAAAAAAAAAAAAAAAAAAAAAAAAAAAAAAAAAAAAAAAAAAAAAAAAAAAAAAAAAAAAAAAAAAAAAAAAAAAAAAAAAAAAAAAAAAAAAAAAAAAAAAAAAAAACvXcadnyq/3AfPXd3xs5k1EtRZpjSAjbkAp4AGlZJt1waeYVteP9x6+3Sprr7lOf+ZDB6LZ+S0N6p0rfNy4mcF1s8TUYpFQMivMe6H/rKr/7a/fYkaYxQMAYFeo5YFOq/wAu8Z9rCxiKspQG8DrzIyjZARWBR17bf62g4rZtcmCtvbb7T3EJYW4yGVlswEAmEAHHvLRb1RVces/kv/SwPJat21jmd+WLXDq3xNsqU8TUZElE0+AF2m8QNz23H9/pPjLMdNR7Js89bBFP94BkBXTNgR3j/wBPZ9UTEU6LwLBcUCxAkAAKAAB5KACQCACAEuoA0A2AAAAAZoAAGAAL4ADxAGAAP1AQDAGAeoAAAAAARABkAcAABOQhhSAJAFiAZAMBRADYBAC4ADAAG0AgBAEADAGgEEEwAANMAkKQQwBwwogBgEAJIBtxkAuoQAABgAAKHmAwABAKQo4gXqIAPUgEyAb4gABHIBTzKM/ySlKRB5T3Ov8ASN/zIrUeJblmgKcyCzTiTcYrsWLTOkjC9fV1NM1bpqLLqBdk4QRLBeoElDCtv27aNWr/AJkY6bj2OTcZHnrYIAAyAJAheICsXWwwZYr5v5Jf6nUf87X4HWJXKisrKYFg6dOe5G4zXbVG4xUkVlJBABJKQB4YBT07YqTNaj2/gYenaOCPP06RrRicmhmAdAoCGozAQDTAp3ClNPimVY8xsMLY8zZWtMkZSzZBftswOt4kHF5JJ6NpwwLFjK2X6aLVroREW6X1IlVp6Db00+pEp2yaQI88l+bbq2dItWyGU6ZkGrs2lV/AxVWauU8mQYbUat5zk6ByEW6eDIrY0H+WjKKN6m9KwaZaNIkgY7tm4tHMDtusIRlGbrP52WKrVijo0Hj1JRoEFF3jBBCQJVzWIHXRchWo0aatK1UuMDK6jfe6a+nH1JilTd99vphFw1d3IyJJlUgCYCDqFACzASkKfqEADAdXAA7EBIBICVoAU8gAAlgCYA2AkAdQEyhAACkAkgAE3yKCZwAQAA/QAAkAd0AKWAMAkBSA4AUwAMAATcgABAQYgSQDgBoKaCDIBgOOQBkAZgADAeAA0A0gBdQCYAJAJAEAQBJdQhyUClgOIAFUB9vAB9pQlUA6hCYA0UKAE8MeJUEcxiIWRqIRUDLgjJuRnUZLiAYAgOpQQALMYG22BFEEoXwAcEDS4QTWobTkmrggaYTXFDTBGBNDVZyGhqg0xJ6aWRFQall0K1JyLrNiMRlka1CKhQAxR0VaZx6dIlkYbGZFKAFMhRDIP//S+zAAAAAAAAAAAAAAAAAAAAAAAAAAAAAAAAAAAAAAAAAAAAAAAAAAAAAAAAAAAAAAAAAAAAAAAAAAAAAAAAAAAAAAAAAAAAAAAAAAAAAAAAAAAAAAAAAAAAAAAAAAAAAAAAAAAAAAAAAAAAAAAAAAAAAAAAAAAAAAAAAAAAAAAAgAAIABAOQFMAQtacgKrXAps5Kit/tKVCAE8AiLZQgItFQpgBZgADAckVKAABgHqBJMBsCMATqpILahYsRBNMCaYFlQqYAAAAAAAAAAAAAAAAAAAAAAAAAAAAAAAAAAAAAAAAAAAAAAAAAAAAAAAAAAAAAAAAAAAAAAAAAAAAAAAAAAAAAAAAAAAAAAAAAAAAAAAAAAAAAAAAFW5/Sv/S/3AfO6uapm4xQVksgI3eQVHiByre00ta+lfDGUwrtTTUrIIlVurVqtp80yjZ2XuLV0fk3C76c+IxLHodpudHd1V9GyfNcUZv4YudYGmPK+6H/rV001++wisdlQggjCSim7+YitL27VX8jpK2Kath8BWo9D5f2ptfIJ300tLV/iS/8AfMSusrwflfC7jxt+3Xr8vCyyZuFmsx14isVVeyqxIyqtudPT+q0c0X1TVT8pRfRPQ3OTXqfH6ttba6Wrd42rJmzEdEziZNElCmAOPffX8ERXBrONK7/lZUeS121aDvyzXFqWWRtlX1NAzCJJyVF1XGIG37Yunv8ASU4y4/A59NR7ZrHE81rZFUwACFM36gQ3v6D6siKNHI0OjoAZgMAAABwAIAzAAAATAG4AMwFiA0ApAaAMwCZzAABgAB1AMvUAAQDaAEAAP1AUgGCQA3xAQDkBQEAA3IAFESAQwHEAIBpQAQAgGAgBAOADgAPKWAmwAAyAAg6ACfxCh5BBAAAmABTAHyAYBHABTiEAAkAMAzAUgNgJAMAAUANMKXGSC5AMgUlCIHJcChvEiADg8lWYnNFjTy3ues7O88IaNK8PBQZlE0ajFdVX81bHSMV2W+tdSsJqFf0AtWDkCUAFXAG14CyWpVPjZHPp0j2lkpZwrYzIHACzAAIXyCsTcvFvrgag+d+WTW71U8+9nWDizIidWaiOqn1JG4y7Kwog1GKsT5mmTYBwAJAcTiA6KWpJVj2nt/8Azf0o83brGysEclPqFDUlAwoREDKprAiIa6cYBY8rtVGrH8zR0hWtOJGTcEHRt3DUkqu2CI4vJfpXj+EsajG2WNcMlmbSun0IizTeJKsau2f5aXJmUSvgpCvOtRr2rybZ0i1bLiQylp4NSQa2zcVM1dW3iFP7CDE1U1raifOTUWl0RWVmlmRWvtsafEyirepvStGcFVlVyKJSB3bNxZEo77LAyMrcP8wsXEEzSLtB4/Eg1HXizKuXUwYRAKnT94V2J9rw4IIVrN4hSkCVLwKOzR1ZUcTKuhEUZBQniAAGYAwCAHkAR+IA0AfvAJ5kAwFIA2+ACTxAJKCUAS8gEwCUAm0AmwBtAACkAngApAXUBgEgCAAGAwABADAUAPIBgIAAQAgDIIMwACSAeYDSgBgSWAAAwABLIAAaQBkAwGAMBSAMAYAugDSkCSkCSXABpFRJIKMgiRQo5gEhCjgAu0oUAJlQmkioVmUR6srKLNSJUXaDWJpM1GUSgkARAwaCAzAGgpgSrVvIzauJJYmLWpDSjEmqG+YUpgIAFlxKidKx6GaqyElPEjSLb4BEQB14FELVnA3KzYi6NGtZwmkVDVU8FmSq6NPThHKtw2YdAQRfMKIIDtA//9P7MAAAAAAAAAAAAAAAAAAAAAAAAAAAAAAAAAAAAAAAAAAAAAAAAAAAAAAAAAAAAAAAAAAAAAAAAAAAAAAAAAAAAAAAAAAAAAAAAAAAAAAAAAAAAAAAAAAAAAAAAAAAAAAAAAAAAAAAAAAAAAAAAAAAAAAAAAAAAAAAAAAAAAAAAAgBIAATIIwAPkBVZgV2xCKmzSosCLAiwyi0UJ4ARYRFlUZBBIBGAEkyKEAwHPACSAaAaU4gCqQTQE0FTQVYmRE6gTqgqaAYAAAAAAAAAAAAAAAAAAAAAAAAAAAAAAAAAAAAAAAAAAAAAAAAAAAAAAAAAAAAAAAAAAAAAAAAAAAKQCQgkKAGAAAAAAAAAAAAAAAAAAKQK9XWppKbtVXVlxXAvcGzep9vvjrGAwxo0urqauUyImAAAAAAUbz9DU/pf7gPntH8iNxiieRWSbAhfmBBMjUY+9Xdr3fUKWhram3c0xXFN4Aaeh5Gl8NT5bfsKy7FaVKyCLdHWvoW+5pWdbJ5oK39l7mypu6/9ZZEsaZvuPX09fd1vpNWr9pKVwxsIlZbKyEggA59ZxYK1va0PyNFyrZitR7xtHNtn+V3+x22k1v70VGsrcSyauPj3nPNbNbm68am9Dg3zO04Ytef19/q6reODO04cbXPMuXmbkZ1bp2x6DCPoHi/9ht3/J/iefp0dPQwoKGnBBwb/HUT6EHDrQ9K/wDS2aHktVy+p2iVxaqhs0ypu5cyVB3w/lKFV2bKjo0qNtJsI3/a9Et/puOLRnpY9s8WzzV1LP8AxAYDngBXp4MIhvMdvZdRBz6OCNI6URQlIDaAADIAYAAQAAAAAMAAAD0AEAsQGAsgHIAAAAA0AAABmATwAAAAYCAGEJYAMByAp5gAAFPoALAAnmAQAAABABmAVcAAAwFABkEHAKGuIAEACAABoBgCAaCkASANgEAAQIBAOADMAgAQBmAmsMQG1xXqA1+IEc2ANBSIL1wgAaAUgPgEJMoCACuLycwrcwPK+5a/6K74mljwslU+pRNc2ajFdSyR1jFdTeK5hnFia7pCLqPmBJwBJQswNXwT7ddcpMdOke4sobPPWoRFMBLAKAiN+AVi7mZa/mLCvnnm1/rtX1OsRnIqLNMsHTT5bJm4xXan+40ytRUMqABNcgHjkA6KXiSrHsvbyhP+n/E8/bpG3mcWkoCjABZFUwI5gSTIhWXdgFjyGjL1bTn3f4nWJW0+fEyyERV2h9S5ko74/aQcm9/Tt6MsajD2Mdr54HSpXZBlEqZgau1xozFVPVwUEI89uMN1dHWLVmYZNZwSo1dkvlM6q+6wIrE3L/1FpLBA0i3TxYVrbT6czFQ9xX5LNciNRi1eBtEgOzaP50SjRvljwMqy90vzWuhqFUqxUXaGfQlGtMqeZlXJrtJhVaYFlGEdXAIGwqLCmnxA6NG0MlHcnhJlo2FAA0AIBhAAwobICeHAoGQIAkoRAMoRATICKCYAfUBAJywACIDAQAmApAADMAlADYDAfqAswCQABpgEcgGwF6gDyAQAAAPgEKEAwJLIBoBtQgBAOQCQBMBgACAfQByA28ACQBAAAAZqAGsAGkBOAGsCiUFQ/wDEIAAKYAVCgBPACLZWSKqLw9SoSRWSZYVCMTUZRaNxkoZQmoAIAWIEkQOJIqzT0+LM2rIlbTWZjWsJ6Y0w1XgZ1cO2BNVGeY1SbAEEFnyKI1TeeBUXZ4IzauGmRSCiAggGHGBUQdYwNSpiuOZtnF2jRLNGbVkXMw2hbgRUTKhoKcQyBwB//9T7MAAAAAAAAAAAAAAAAAAAAAAAAAAAAAAAAAAAAAAAAAAAAAAAAAAAAAAAAAAAAAAAAAAAAAAAAAAAAAAAAAAAAAAAAAAAAAAAAAAAAAAAAAAAAAAAAAAAAAAAAAAAAAAAAAAAAAAAAAAAAAAAAAAAAAAAAAAAAAAAAAAAAAAAAAAAAAmQQATYFVpeQFTf4lRBlVECL5AReIQNyEVvEoiwIsqGA0wpkAAIBoBrEB9AHwAlUglg0BJICSCp1ILEBKoF1VCCpAAAAAAAAAAAAAAAAAAAAAAAAAAAAAAAAAAAAAAAAAAAAAAAAAAAAAAAAAAAAAAAAAAAAAAAAAAAAgEVAEIBphTkigBgAAAAAAAAAAAAJsDO3fmtttpq33WXBFxqRj7n3DrasrT+RftKv5GTra1tZ92pZ2fqVi9KbOHAxnV+08jr7O06NnHGs4MmLr0mw9y7fcRTUnTt1yJitmtlZSsUyCQAAgOfyD7dtqP+R/uA+fJzVHSMUniGA3zAhqPAKgmpCszcL82zfEy0ragsQnkFS099q6Fvlc15MqY0dt5PS1orb5bPgEdstBSblyERYZJYYgNgcmu4swo2flbeK11va171RNOsxKt/MVvlHyf/ADB8juU1oKuhV8VjY1OXXZHjt/vNTc2d9xe2pZ5uzfA7SOfXbNveXCwRuR57UFfgVlJMKt0ngEfQfFT/AGG36UR5+nWOpLExVBA0ijP37/MXoQrg13Gje3KrNDx2vuF/lxZ0iVw3tZ4m2EeycWUNYZFE6PD0Kjro0rKOQG37Xw32mur/AHGOlj2tplnnroQDFDzIirTxZQt7+hZrmgrn0XhBWXQFNYgGQAAAAAAwFgAAGYDgBAAD6AIAAGAQAdQDMAaAEgBIAwQAAJgACAbwAOABMAIIEAYgAB6ANJz6hQ0AANAEgR/wAAGAAJASQClSAkA5AWYDkBMAAYCAJCFhEADAYBPAKGwCQhANYgGQBIBAAASANgIB4gDUAGYBmABTzAhEAX14Igbc5CCMlAgg6gHqRUiDg8kponyZYPMe4ap7LUXQ0seCiCqJ/YWCaxNRmuycjpGF9vqRWavcd6UAXJrgVk4kBganhH+clwmTHTpHuW1OGR5q2CAgBoBZARvyQVj7pY25uf2CD575+qru9RdUdojMS4FRLTeMFg6laIjM2zXbXJTxNMVY1xRqMjHiA54ALIBpgNMVZXsfbbTaqv4cfgefqOsb0ScGjKFmFAAEBND6EC1FEFWPJL5dzZfzs6xLGvXLEzWYkRVuh9QHfyMjn3VZ07VfIsajA2TaTZ0SuxGWTriwrV2f04GKq3VyxCvO7qrW7tJ0hU/8AwknLJVjU2XFQYqunVSajmRWLvMNe3wNQqtG2U9NtsyrX2n0mRLX+my6YEViVxw4o3ChPgXGXZtH86fUlVpt8zKsvepfd5YFiudFYX6HQVWrPyr0MK5dzDaCqu4onRyyDtWQZJ4BUZQDrjgFdGisUKO6rwxMKkGgkAwgChANADwACBADxAChADYCkBZkBMFAEDfxClkASAoAUAACgAb5AEAGKxAQDAX7gBASbAUgNAAQwoTAYAAMBSAo4AMAQQegDSkAAlHECUJ4AHTgAAHQKQDmAgAYAAAMBhSCHABAwCAcANYYoCVegEyoEihhAlwKHIQnkU0TIw0+6BhqPcMC7pKhWaRcEWwD1KhZYBETSaTZpEGaZoKhZgEcCKFUCXY5JpiylYeJi1uRdVQY1orPkZUlGYU/QgrswqE8ABMBzwCYIxBiSwKYE+RBIKeaIAoEAdQIssZVs6xirNOTNWL4fExWisRou3iZaJoBwQPtCv/V+zAAAAAAAAAAAAAAAAAAAAAAAAAAAAAAAAAAAAAAAAAAAAAAAAAAAAAAAAAAAAAAAAAAAAAAAAAAAAAAAAAAAAAAAAAAAAAAAAAAAAAAAAAAAAAAAAAAAAAAAAAAAAAAAAAAAAAAAAAAAAAAAAAAAAAAAAAAAAAAAAAAAAAAAAAAAAAIghZgVtwBXZ8AitsoiVUW4AgEIBZBEXmURzAGgFADUgCSkBwAMAyAYAuZBICSbAmmBJYhYaQVZUiJoCdeYFqCmAAMAAAAAAAAAAAAAAAAAAAAAAAAAAAAAAAAAAAAAAAAAAAAAAAAAAAAAAAAAAAAAAAAAAAABMBSE0SU0SE1FsGgIAAKkgpoimAAAAAAAAAAAABG2QHgLajs2+bZpbVbZXPS6lELPiERnEKWnfurPUi60dj5XcbNr7dpqs6smLr0ex9xaG5+XU/Lv1y/7RMVr1aalYogYHL5P/aav9Fv3AfPlhVJ8DpGKJDJFRDVyIqtW+EcQq3f+3t7oUW5dVbTslaa4xP8VQ3GQ6jFxW1BGVWpgwK55FHXtfI6mhCnuryYRs6Wstai1aqEwhhDdghyFZ+8w1H6FMcW6caOpHIo89qXnF8DrIlrh1790s6Rhy2tyNRkvQolWwF+i3iSrH0Pxf8AsdD+g8/TpHT6nJTgGG8PxAzvI/qR0RSs7c/oav8AQzUHkXH3ksMKnSM1w2eBtlFv4mgTxCGm4KOrSbs0io3fbCb32kudn+4x0se2eLb6nmroMAoTJiGVVenxAhvf0LRzQFGgio6EA0ATIAAAEgAAAwD0AQAAAABPEAaASQEswEAcwCQBAMBAABIDYCzAAB9QB8gCAEwCICGgBOQBfuCmAZgABmApQCYQTABIUwAAbAQDjAAzAFzAQDAOACYCCGAgABgIAnEB/uAABAABAAAIAiQH6AACAMQGwFkFMBYARYF9XKTIG2BEoJkIYUghkVxeRxol1Qg8z55N7LU4wpNK8AyqBBYmbjNdSwSZ0jm6m4aa4FiLZaaCLViVE6ucABgaXh7RrVfCcTHTpHu2+KywPNW4EQNsBAH+AEbrBv0BGRusb2TCvn/uNdu9uucP9h0gyZOjKVGIOqvDmbjNdlcUmbjnVqKhsBPECSAi8AJUzlkqx6320+2yXRo49ukeiWR52x1ChgEAOCIUlElkQLVWQWPIarjc3nJWcnaFa9cEjNZSTILdHBgaOaIKNdJ1beODI1Hntn/D6nRK64IylRw8QrU2f0szVX2Mq87vVG69UjpCpzjgVk65kGp4+2MY4marrvgngZVib6PvPm4NQqmDTKem8SDY2eKgzVWauXwZFjAXH1NwprM0y7Nq0mupmq1buUYGXv1+Z8EWK5mlwNIu0eAGwslOUGFce7hWwCuc0lWaTlko70oS5kRG/PgFQzCpUeMZBHTpYtBY765GWksiBBTQAAZAMIbCooBvACOQAAAIAAQCAQBkASAngAAJOQBSAdAEwHMAJ9QB/gAAAAugDfMAAAHADAAGAAGYCgAAcSEABEAADSx6BUo4ASCBwFKPwAAABxAAgG8QgQB0AEA4AeahBQoCBoBpcWA2oAEVE0gGkUMqHACYQLIqE3xLgj3SaRFsAngA5AG+ANLIYmk7JIuGlOJUKzgqItyaxlGCojADSAkq44kqrFBNU0YtaxZUxa0k0RrEXZLAiod0AKeIELOfQBQQMAQDKGALACSbAaYEq44AGBAYFEbIqIrT5GtZxbp1SYF0SZqprTM61CvSSKg9JSRR2SvlCjtfxA//1vswAAAAAAAAAAAAAAAAAAAAAAAAAAAAAAAAAAAAAAAAAAAAAAAAAAAAAAAAAAAAAAAAAAAAAAAAAAAAAAAAAAAAAAAAAAAAAAAAAAAAAAAAAAAAAAAAAAAAAAAAAAAAAAAAAAAAAAAAAAAAAAAAAAAAAAAAAAAAAAAAAAAAAAAAAAAJgV2sQV2t+AEHYYiLclEMQF6lVF44ARiQCAI2QRGAiLQAgCAABpcgCIKHGJAoAAGgJANASQE0Gk1iREkBYiCdVAVMBoBlDAAAAAAAAAAAAAAAAAAAAAAAAAAAAAAAAAAAAAAAAAAAAAAAAAAAAAAAAAAAAAAAAAAABNhEWyoQQioUgNMKZAAAU0AyNJAAAApAAGAAAAAAVbltaV2uFX+4D5+spNxmk3ORWUZAg2AqvElVl6Hk76TdLqaywrS0Nxp6ynTePJlRc3P1ENd2x8vudnhpvur/AA2yGNa9JsPcG33T7LP7d+Ty/wCrYziurylktnrP+S37iDwCfyo6RzokrJSVUNTJEFFrfLb0Cvp21pGjSv8AKv3HOtxleV9q7Pfp2qvt6n8Vf+8WVdeK8r4DdeOf5le6n8axX/W/hNbqWsbXSpixEZup5DSpx7uiNzlnXPbyrs4phORv0TXrfDudho2bxac/iZsHYYCEDSFGfvnOq0uSEVw7y0aF55FiPNaloR2jNcWty5m2XPMGkJWlgWJwyotpdVTYqvo3i/8AZaD/AJDy9ukdZhol1IBhGd5H9X4IsKztz+hqPlRmkeTtjq4Yto6xGc3hHU0hNwUJMqJ1eBUrp0cbJdAj0HtX/f6b4Jv9xjpqPaI89bNEAgDLECvTU2sUR3j/ACLPqgKNHFFF6QDAABoAaASkByA82AgAAXQAAF1AMgDMAAIkAcZAKAHABAAAIBgH7wABQAmAwABrMBJgP9wCzAQQwGgoQAwE2ApCB4gCxAAAKfqAswBgEwEACAl0CkmA0As8wCeAQAEAACQAA2AgHwAEATiAL9gA8ABAADjAKAgjAKPQBBDz4BSngAALIBMC+uXQBgIBcQGEL1CnBkcfkl+VPJlivPeXrO11Fx7X+JpXzmG8ShpSBJOWajNdcYJHWObqalIqLbrFFRZXmETTZRNNAd3iXGp8Uc+nSPfVyUckeetjEyHkgFIBMMBNSsQRk72O+0Bp4H3So3r61R1iVhqXgjbKdcMRErqqm0nzxNxHZXJehqOdXqsYGkHEBN4gSCgCVMWSkep9tubVXOTh06yPSRBwaEgNAGRAALMqmsciIdkmGnkd0v8AV6j/AJpO8K1k5SaMVg45EFuipckVpL6Vzggp113V5YMo81s5V7RhibK7WiMnV4wRY1Nm5T6GaroupT5kV5/yb/1Kf8qOnIl2wWskiI09hnBmtY7dSuDMjD8h+snzX7jcVWaZT08MWZo1dhMMzVdF1LRGo88uK6m4lNYZmmXXtITUma017OV0ZhGZ5DNdUalHGVF2jEiq2dPGiMK4d68n1KObu4GkWadv2kqtOqwzkyqrVcOAivuKJaeLIjrphkSrHcrJLFwRorbnTrm2/QinTXpfLCAJyABQmAwCUAuIA2AmwABcQAAYCmAFICAYChgKZAJgATAWYDa4AIAAPUBxICh5gAAA+IBADAEBLMAYBEAOZATUgGQDS4gABEgIIkgqSQQ0FCAGAiCQDeJQgGgCAHHFhBEAHoA0pxAE1IAA4aAIbAazKJRzCHBRKJCGkkUIIRQrOcCoi3wNIEoCBgRAcjAmy4E2whQaB0AjZcSxEbKDSFiES7G8SaBVGriSRi1ZAZtaxOtYM2tYmnGJlSdpCoOQIkCYBABxwChsBJgOQCQGmmBLIJhuAGnAULMIYDWBQQypi2lZwyGmLaVM1cXJcCKHUiouieYVC1EsiBdpR//X+zAAAAAAAAAAAAAAAAAAAAAAAAAAAAAAAAAAAAAAAAAAAAAAAAAAAAAAAAAAAAAAAAAAAAAAAAAAAAAAAAAAAAAAAAAAAAAAAAAAAAAAAAAAAAAAAAAAAAAAAAAAAAAAAAAAAAAAAAAAAAAAAAAAAAAAAAAAAAAAAAAAAAAAAAAAABG7hEHPZ4gQbKiMgRngAu4KTZRAACGBEBMBRIRGAG1ACQDAYBAA0AoAeYDWADSCpIGLFIE0QSqQT9AJrAKkBJAMoYAAAAAAAAAAAAAAAAAAAAAAAAAAAAAAAAAAAAAAAAAAAAAAAAAAAAAAAAAAAAAAAAAAmEQZUpSVkECKF0AaYDkimAFU0yBoKLWVVNnHqRWbufPbTQw7u+3KuP8A8JcGZuPdGpbDQpC5vMuDM1PMb21u77jT/YF1qbH3SsK7usfzLL/rVJg9Do69NaqvptOr4oiLAGAAAHPvWlt9R/yW/cB4CW0bjFJFZH7gqq+ACrbHEEYnbL+LMtJVXbisAOvR8jemGp8yKjQ0tWmqu6jkCyZzKa66+T16aF9v3zS6jHGF/KTF1w9DTNJlQAVbjBJvqRXLq2ijkiPqmletdGtrNJdqxfoYdIxPLe9PF+Mq/uaqvb+GmL/8JucWleK8v/zR19ettLa6K062TXdb5nidZ8mNeB19/q6zm1m/U6zhi1zu7Z0xjV2nbkSrr3/hv/0/Q9H+88/TbrMKAFIo4N9+s/Qis7fP/T3foajLzusdozWfq3VmaRQ78EXVxHuY0SpLZUro06JxJKj6X475dpo/0I8/TpHQ0c1AQMKzfIr834IsGfusNHUf8rNI8ldOusufadYjPtgviaRF/K/gAp5FRNIsSurRfzL/AKcCo3vav++p6t/sMdNR7aZk89bBAFBHACvTzfqVUd7D0LP0IKNDIqOhLgAcYAYBAAmAAHCAHACYAgDoAwEsAB5gOAFADAUAADlAEAJ4AHqAAMBRIAAIBgKABMAAABL8QHngAggCmsAABAIIEwAAAAppgAAAggkBthS4hAAALMBwAQAADAGAAGQAAJAAAARLAEASgGAgABhSTAchCAAAKGwIsg6KuaogTxKgCiBoPQgIZQJgcnkU/tP1RIrz3lnO21F/K0aV84yRoFW8iixJGoxXU/pTRtjHU02qwaRdZqVJUWJQwiaaWeZQ1iQd3jWlqoz01Hvav5a+iPN06RJGVDUYAOAEwB5AjJ3bi74ljTwfuusbrr2I6RKwTTJ05FSuyuNVJuM12VWCZpmr54FQioEsQCABSgJUUZko9R7atN6vhLRx7d5Xp3medSGh8CBFDnkASiBroAXw4FWPJ71du9uuv7jrKtaenjVP4mawsIJ6WcEVo1yUkFerDlMLHmtBxq29WjpPCV2pkZNZhY0ti8HBmq6r5fvIPPeWrG4TzwOnIb5FQlhgQaew+roYqu6+CZkYvk1GrTqjUaU9DbB0xcEI19jEP0M1XRfOTI8/Zxa0c2bhQnjgaR1bVmarYa+XEwM3yWdWWK4libZWaMkG1pP5E+ZlXFv8En1EHJMmhPScslGtRfIoM1VOuFUyaRPScslHZMEEXd5PEERnmF1fo2hEXXbS3cjKw5CgAYAgGAmAMBSAgDqApAGwEAdQABACxAOEgJAEgAAkAJgNuQEAQAADTQQ0AZuQqSQAgDiBLAASnEIeMhSjkA0gCACACEA1iAwhphTgBQA0gGlBA0gCACChxwAGghZgOABLEBx+IB0AaXMBwAQUS7QJYhCjgVD4FCbwgqI93IuJpy5gqCCiPqA0QwioWQCwyRUJlAwFPEqCWEIKTUl1MOtW2S1cWVrBi1rCeMyTVwsiauDCSauHJFDZATgBEAaClH4ABARjJQnzgBAEgCxAcgSxQBOHMgK/tAkoYDQEkUSSGpi2hNVfVIgsQUOeAVBpgJrDqQR7HzA//9D7MAAAAAAAAAAAAAAAAAAAAAAAAAAAAAAAAAAAAAAAAAAAAAAAAAAAAAAAAAAAAAAAAAAAAAAAAAAAAAAAAAAAAAAAAAAAAAAAAAAAAAAAAAAAAAAAAAAAAAAAAAAAAAAAAAAAAAAAAAAAAAAAAAAAAAAAAAAAAAAAAAAAAAAAAAAICvUfAgpbKK2wiLeAEe7gFKcShOQEEJMENNgMGE0AoebAGghNOQEA0gpqoDVQYTQMKAhxxYUASVQqSAmkRE6oCcEVJICUSBJICQDKGAAAAAAAAAAAAAAAAAAAAAAAAAAAAAAAAAAAAAAAAAAAAAAAAAAAAAAAAAAAAAAAAAgIsrNRYZIoUlCbCAoEyCSZFOoUyKaAZFjx3uDXvbeX03Z9tYhfA1BlS3maS0SGSs+ICViLqe13mrt9VvQs6xw4P/qkblek2Huir+Tdrtf8SxRMVvaOvTXr36dlar4oiLAGByeUcbTV/oYHg1ljxRuOdIoUwBVd4yBBWhyFjM7c+UkxUWiCLYFb1LUt3UcPoUd228u8K66/6yKjTpqV1VNGmghZlQOpQZ5kFO7fal1ZFcVrdy7bLBlGT5HzG81p0NTWvbTrgqzhgdeYt7ZF7JZYM6MXpw6lm3jmbjnqh54FDq3kUXaZB9C8T/sND+k83TpHWjmozKDIgzd6/wA5r0EGb5G3btNR8cDUR5fW1NTUlLBJSzvGHK9N2ab/AMxVVuqrhyAXoVFlMwOnRjCSWo+j+Pw2mjP8COHTpHQcwSAMDN8hP3o6IsVn7vDRu/5WUeR1bf6ic/lg7Rlm2cYPOTSFDnEqAKsq8CsunQc3XoUb/tev+s055sx01HtrZs4VoMinPEBAQ0+PVgQ32Og/VAU6GRUXrmA8GAwEAAPBgGKxAQDzASYDmQABAADwAQDgAAIAJAJAQCchAAAOMAoYAA4lAABmAgGAswDHiARIDiAEAwEwgAQDyAQDkKACAG5AUcwE+QD/AHgIIAEAwDoAQAADAIAAAAzAEAAGHEKaUgDQCCBgJgOcACY+IAwEA2A5CksACAFbEC2mUmQyoAp8QFkQEADA5vIKdIK8/wCQXdoakr/K2aivmicpSbDQRNYliOue2p0jFdM4I2xVtq5PAIu5dALHiyqEnIHX4+0aqgxWnvtL9OvRQcOm4tg5qQAwBdQBgZO8UXj0KPC+7VG4S5o6Rp598jTCVcCjrq5r1OkYdlbflrmVmrFijTJgNAGQCdih1sSj0/tv5b1jmzj06R6lY4nmrcOMSKQAUAURzCJVYDusCK8n5KVvLL0Z25VoaSilUSsLJZkW6eZBo1c1UEVDVyjmCPNaSjXvV8GzpPC118YIwaWIVpbFqY4GarstXmZVgeXw1qWf8ORvkVtQjbJpkGjsU5wMVWjZTKIMXyWGrpvpiWNKJnI0zTqVGr45pt14wYquvUZgYOvXt1bLHM6RVaZpl1bd8DNabSc0T44GBm+SyqgOCYOjK7ReOBFbOg500zNHHv6zVPqSK4O6GbRbp5gauj+muhiqq3GEMK55KizScMo7cV8plEHYKSc5hVmmwOzQcuDLS7IikA+gAgBMIApNgACgAyAQAAgpRwCHAUmEHQAYCCEA5CiQGAogAjAAAJWQDSxAYAkA8gGgGkAwGEEYSAAEAAU0kEJ8wpoBvEIEgpgOAGlIDSIHHIBANIoIAaXEAjEIIAIAcAPtAIYAkA4AksMCoEuBQLqVA4CIWfA3IhKpWTWAAFCACBxxAUIFQg2ygyoMyiSrBARGCJpia0+ZLWpA6qpNXAkTVN4GbVRbIqLSIEFE8AgAYUAJkAAmwEwB45ALMBQmUOAJIinmwBcgGAJhE10CppN4gSgCdZ5EFtbATrYB9wUyCfagDtJo/9H7MAAAAAAAAAAAAAAAAAAAAAAAAAAAAAAAAAAAAAAAAAAAAAAAAAAAAAAAAAAAAAAAAAAAAAAAAAAAAAAAAAAAAAAAAAAAAAAAAAAAAAAAAAAAAAAAAAAAAAAAAAAAAAAAAAAAAAAAAAAAAAAAAAAAAAAAAAAAAAAAAAAAAAAAAAAAFGo8QKLWCItgQbhFVHIBSAAAQQA0gGFKAhgKAE1xATrIDS/YFNIBgEAHbIQ2iCMASSYE0gJJASSgCcEEkFSVQJpAMoYAAAAAAAAAAAAAAAAAAgAAAYAAAAAAAAAAAAAAAAAAAAAAAAAAAAAAAAAAAAAAAAAAAAEWgiLwKyUBEWVCaKEUMgaIJLINQEVICRFeG83ad9req/cjUSuGTTJSBG4CThgc1demnubaVnGCzIrsTw5oov2u61dtbv0bur/Z/wBYmNSvQbH3PS0U3a7H/EsjONN3S1qa1VfTatV8UyI5vL/7PW/oYHhU8EzpGKUyEAFGq4YEtsqvW062Up6lVHNNhY9F5P2Roayd9lb7Vv4f8pnWo8lv/F7rx9u3c0a/mX0lVw2o8+HMiKdRIsRUmUd/i7f6hVXGrwLjLXkIcgJsI597hWvqw04VmisvObpzqXl/5mdeWa49W9XlmdGXJq2U4fEsFUGkCCrtN4xmVI+i+KX+g0P6Ty9OkdK/ac2hkUCAzd6p1mEZ3kLP+2unlgzQ8xqWh6jXI6xiufV+WtI4p/vNDllw2+YUTiVE01wA6qWwXqE19J2P+10f6Eefp0i85gxAARm+S/V+BWmfvF+RqroaiPI6vy609P8AA6xms3u/iNIL/M8CxCT5gWVNI6tu13Y5QEb3tWHvdPhizHSyvbWzZ53URmwGALMCGnmwiveL8h+qCqNDIqOhAADxAJAEgGgF0AGoAFgAAMAAAFjmAwBYgACAeYBACAaAIAUSARyAGgEwgQDCgB5gIAzAeLyAjIQwCQoTAEAWCCQDIAmAEAwEAQA5CjoA2wEAMBAADCEsAEA2uIB0AACeYAANAADgKWQDAQQegA2ASAIKb6hCeAAAwCAoQCeYEWQdGn9KX4gIAkAwAZAAHqBy739OUVYwd6vyb9auSq+aNQ4NQJNlZTS4lSuqO6iZ0jNdcrsTNRirm4qlmyoswUFVOuBESngRp07Gz+7Xkn8SVY99t5elX0Rw6ai1YnNo2AliAMBNTgBl71fNyLFeG92pfep1qb5HnVB0RKpYjqpijUYrqo5opNMrk+RtlNOSIHgUGZFCRUFViSq9H7c/Up0t+85dOketXNHmrcOSKADiAMAAdLYAO/0sivK+WrG+afJHaK7tH9Or6GawnnmQXaeGBFaNPpRBHUS/aRXmn8u5vP8AEzrCupYEYOYFVpbBxaXyMVXZfFSQYXm1Oppvp/ibiqlikarBgd2x+pIxWmnfHHgZIx/Kqb0fSDUaciUm2E6ZkGp4/NvoZqx23WBlpg7lfnXnmaiVWjSL9u2nJKNuq+RehijP8lPan8AM5s6wXaL/AGkGvtf0l6mKOfyKjTnqSNM5Nz1NpVtHiEa23fyJ8zCqd1kgrmmDbKzReJlXfMYogqs4YAsAq3Sxw4gdegZrS+SKUgMAAJATAYEWA2AgBxxAWWQCZAiqGASELMAAIAGAIB9QCAFADjAAS4gAD6sAgCSQDWYQ44cgG1gAIBwARGIAkAZgETgAZAMKI4gNLiBJIgAGA3iAwCACAAoklAAAoCCJAaUANIBxiA4kAgB5FQFDKgcrEIizURBrE0hhBACaxCnEehASASBGfwNSJai3xNIjOJUPTWJmi5mNbCrGMDTBHEmqWZAmiNQmyURIqJQ8yBN8AFmA4AcAHUCODYCAIAMQCYcgEhQA0AJgCZA0AZASlgWUtjIE6vHACcygHPACabAmpYVOhBPtZNChgf/S+zAAAAAAAAAAAAAAAAAAAAAAAAAAAAAAAAAAAAAAAAAAAAAAAAAAAAAAAAAAAAAAAAAAAAAAAAAAAAAAAAAAAAAAAAAAAAAAAAAAAAAAAAAAAAAAAAAAAAAAAAAAAAAAAAAAAAAAAAAAAAAAAAAAAAAAAAAAAAAAAAAAAAAAAAAJ4AVXvyIKbWKitgRbCovEqF0QUgBMACHIMAMNMKAhpMhhxjgAmgB4hSgBwAQA4CAAAIjEBwBJICaxIJJASWQVJICxKAGUMAAAAAAAAAAAAAAAAAAQCIGAIoYAAAAAAAAAAAAAAAAAAAAAAAAAAAAAAAAAAAAAAAACkAkAkBSERaKzSKhP8AOHdeV2m2+u6b5LEqYz6+6dB37bUap/EXFbG33Glua9+jZWRExalAXEkRTIpSBJAeG8y/8AXa39RYVxGmQgIajAhkBleRr37i854EaS2241dDJprkwNHR3unqYWXa/2BHV3zjwKLdtu9bb2T0LuvTh/2SY1rV1vcVtxtdTR1afNasJrLEmGsPKF0g0xaQQNAc+vhcFWbFzuNFc9Wv7wsfSbPEw0jqaddarpq1VqvNPIK8n572xstGltfR1FoWSb7W/lZZ+mvm258vpVUaa7nxZ154YtcGr5TU1FFcF0Os4Y9mt7Uta++m38FidRZdepaOSj/AAZBzb/AOmqIrgraLTyNMvNbl/Pb+pnblmuOyR0Zcupg4RRW2ioVbQ8ALtO/wCJKsfSPFKNhoJ/wf4nDpuOnmc2jzJgJFGZvf1rFgzfIY7e5YjzWso70zvGa5NZuKdEaRzPDBAKZeAE6ZsqV16LfYk+YqPpWz/2uj1omebt1i45hvEB8ArM8h+s/RFVm71v7OpGErE1GXk9d1ev07P3HWJWY3zzNIbXAqIIC2vTM0jr0HD+ARv+1f8AeU59z/cY6WPbNnnroAoU5oAAros2uYEd7+hZcJQFGjkiovAYDAAABANIAkBANoBZ5gMAAJACAKCAAAAIAIAAAAAAABNSAQA8gAAmMgEgAIQAFMAgIJgBAMBMB5gIBpgIAlgGQDnAKaAAFAAgHAC/eAADAQQRxAAAB5AJ4eoAkA0FAAAZgKAgyAMwDIAAYU5kBQAoxAeYCnEAngArAW1eCAlkEL94CAaACKZBz72PtvmFjB3mOlf0ZofNLym5zlmhCZAlVtmkrtp9Cg6Rh0PDTS+JtldbJRyQSrlEJhEwG3ORB0bNxqr4Ercr3+3x0aLocK3FqOamliAAHRBSaAzN6osyweH94L8zTfSP/EdIjzKwNokmUdVX8hpiuyjX20jcYq2hpE3DAHjgQCfIB4gSRBv+3rTdRwaOPTtHrn1OFaGRA0ATiA4AThgOi4oipXwqEeW8yl/dy1mjry07Nu5ok+BKyt9CCdIbINPRbdVPIyI6qwxDTzWuo3d/6jpKldPqGTjkQaHj3iSjutkzKsTzS+bT9HBqKoq5qmzbJvAg79g/mq+Jmq02oMqyPLJRR8e5/gWK43BtmpVzCNPx+FsTNV33XMysYO8X51jUVVgaZXaPIDc03NFJijh8nhpp/wAwi4zINpVmkl3Co2to40knwZitKN+n9p+pFZiU4m0T08GEa+h9CM0V7vCpI04zaLNFw5M0aOaSRBTdw2BGeKCrtFy5A7dHPAzWlkkVJBDCkwBAHQAATYAsQBgKABoBECAGAQUEcQABSASA2ARGYAA0gCPwAEAQA1y5gSVYAAJJBAAASQCAIAYCAk1AAFCQDSAIAlnmAQQNIBrMBwA31AIKCGwAAnAAAaXEIeABADkBwARwKiRQFQgE2ysk11NIXUqD1AHBAqlUNQQGRTUbPkWRNRk0yVn+JQJEE9KqTMWtSLHgYaNEDgLiLUBUHgRSaIIgRycsBAOOYDQBACYBACAJAUzgAAENIACj0ID1AIAkgAASAlMBUk4xCJK0gWJzkA1jmFWVkIsSxILViRYlgwCQP//T+zAAAAAAAAAAAAAAAAAAAAAAAAAAAAAAAAAAAAAAAAAAAAAAAAAAAAAAAAAAAAAAAAAAAAAAAAAAAAAAAAAAAAAAAAAAAAAAAAAAAAAAAAAAAAAAAAAAAAAAAAAAAAAAAAAAAAAAAAAAAAAAAAAAAAAAAAAAAAAAAAsgF3ANNMBNwAq2kB90ALvQFd9QCq1giACbxAiyqg+gCaCAEAU8ggQDCklIEkENLEgYCYAlDAaSAGAmuYDAAGA0pAIAkkQTAYU0BbUCRQwAAAAAAAAAAAAAAAAABABkAAAFAUMAAAAAAAAAAAAAAAAAAAAAAAAAAAAAAAAAAAAAAAE0BEqGEIAAwPJe4baOpbR0aqauG3zLIrE3HkdxuX+ZqOOSwRplyz+HUIjZQUPR1r6FlfRs62XFAb+x91TC3dEll3L/AL1TOK9Bt9xpbmvdo2Vl0MqsYBIRKoWPDeXx3uv/AFf4IsK4maZEgV6j4ARTCs7d0Vta7fMyqtqOhVCZEW6W5vpYpyuTyKY7dvv9PWhfTbk8CsuqzaXQCMyoCAIfqFcm4cWwCo7fcV0dfS1dRxSl62s+iA9H5H/mN4/bytsra11ywQnGtvJ+V/5heT3adNFrRpzrmdZxiWvJbzyGtuLd2re2pb+ZtnWRzvTgd8WbkYtOrkqPR+0H/rX/APjscu2o9UsDg2bfAA4Acu/cqvxIrPnE0y83uH81p5s68s1y3tWuZtlxauri+3Eoofcw0lWsZlZq/SeDQo+leNw2WhOfYmefpuOjNGGgA65wyUZW9f5rBWd5Jxtrcm4NxHmdVfqdIOsZUaqxpx+X/EquJ2zNISfMIsoyo6tGbdoqPpu0n+20V/IjzdOsXHMGRVgaIrN8ljqt9EWIzN5/t9R8YNQeU1P9xZP+A7RmszhC5lQXbTlBEalFqyLEdWk5fWCj0HtT/e6cc3+4x0se2eL6nnrYChkQBUNPiupUV7xv7FuUoKp0ciovQEgEAdEAwBIBQAIBv9gCAeaAMQAAbAAAAAMAAAAAAA9QBIAYBABkAIBAAAARgA4wxAiwiQUmEAUnyCGAMBMBpAACj8QBgABkATIAA8sQoaAEwGApAAE2EAAwBAAAAIB8AoAMgAgTeJUCbQAALDEAQA3AAgGsAoAQDkAAP8QI2Asq5QE3j+AREBrEAXEihEDAo3kfaZVYO5XyWT5M0Pmeo4s/VmoIJcwJLAqV2aa+TE6Riuhy6G2VsTVBHRVYIIs7cACVwILtm41aolaj6BtXOhpvoefp0i5mWguoBPAAYBmQZm/xtJR4r3fWHpPgpRuDy0nRlJYlHRR/IajFdmmvkRuMVfTIqJAElQLAKmlJApnAlit32++26suaRx6dY9lGOJwWHOJFHoAkASABUqdCCbSaafEGPLedX+rX9MnTlXVtFOnVvkKyuIJUXIDT0fpM0Gq4WJFeZ3a7N5ap1kK6YIyazINDx9u2+ORKrQuoRlWH5xfLXnJYsc84I6M04wxIjs2T+ZIlVr2hdTCsfzCfbX1LByPkbZCYGnsHLXIzVd98mZWMPfYa9kuhqFUybZXbd45SZqtvRl6abMjj8kp0p6gZcwdEWaX1IlVs7Jzp+jOdVXvk+xvhgSKyDpGat0sMRRr7RzpmKqvefSBwzjmVVmk5aCNNRCIRRqv5gqCsBfoAdmng5MqtepWuDeJFV/3VeBcFtbSpIHIUAHMBwAmsQAAAADAIUBSgAAOqAGBGeYBEqAGgAAfQAQDAEgHVJgOABANAOJAcBDS4hTXIgMCoMgoCDAgEFN8gGgGsADgA1gUNEDjiAJAOAGARwAeRQwEwDAAQQ4AaQEu2cioSQDSAcFBIQm5KhIqFmaiIsoO6C4yTfEuGiRhqSjMyuhoKTrgER7ZwNSog8MCoQFla8zNqyLVhgc63IZFwLKQGkBGxFQeBFReQEWAmwpBDCjAgG4CIy2UGPMAngApAGwpZkDYDSAAFBRKPxIAB48ApxADAcwgBYgTUvDgBNKALKEF9MSVE0gp9AAD/1PswAAAAAAAAAAAAAAAAAAAAAAAAAAAAAAAAAAAAAAAAAAAAAAAAAAAAAAAAAAAAAAAAAAAAAAAAAAAAAAAAAAAAAAAAAAAAAAAAAAAAAAAAAAAAAAAAAAAAAAAAAAAAAAAAAAAAAAAAAAAAAAAAAAAAAAAAAAAAAAm4Ag2QRbKIpkFiZUKYeAEb3/aFVOzCIu3ABADAXUCLAjBVEAKCBpBBnmAwH2wAJQAAPtAACABIBwA4AUAADSkAgCUEDQDSAYUwJICdQJooYAAAAAAAAAAAAAAAAAAAIAJgAEA0UMAAAAAAAAAAAAAAAAAAAAAAAAAAAAAAAAAAAAAAAAAAQBABAHhfLLt3mtP8bNRmuNmmUZkIjZw4YUJ4gQ0bd1O7qwuOjR1tTbWV9GzpbowN7Ze6e2Kbxf8AWX/eJg39vuNLc179KytV8jKr0oIrwXlrd2+13/N+43ErkllZN4AVavACHBhW1r+zL6mnXX2+p3Wsk3W2Gf8ABcza1I87utlrbW329ejpbqRrHLZQVnFV5yKKJWbKjS8VrXtqfbs5qlgVGl6EYEgNBXFu7fPHQK5NayenZPkyjzv3JWGB1kZtc2rduZOjGuK9peBuCqzZUSq2B6b2cv8AWOMfy7M5dtR6vM4NhcwE3OYHL5LKnqRXAnNkaZeQ319RWbThOzOnKVC2hFbt49qNsqtZY1aydUywcslDTxKyu0sZQqvpnj/9noP+RHn6bi/Aw0c8EAEIy99+rZdUItZnkf8AbW9UbjLzO4eGp1g7Rlz6mDpM5Acd3LZqBLIJVlKmoy69K0KscBUfT9qo22j/AEI8vTrFix9TmppgEcGFZfkf1X6IsGbvFO31PQ1EeR15trOM+w6xKzrWwwNJReuK9AhJF0WLI0ldenb51HII3/aMve6fq/3Gemo9vHE81bCZATIDXTMqqtNRIRHe46FvgQUaOSNC9ASAQDAGAIAbAAEwGsAAAAAAgUlDeIAgAAAABsAATAYAAYAABIAAAGYApQAApjEByAswggBcQHwCjoEIByApwAAGwEA5gBAKAJYhRIAA4AUgDAQQ4kBZ4AAAAwE0BLDgFIAeIAANAIIGAoYDAMwABgAUR+IAAAIBWXACzTxUASgIGAQQEQRUgFmBRu1Om5CsPcJPTsuKTNI+Z7lRqW9WaaVJSyolQqV2aX0PmdOWHRWbaaNsrMVVMI6U5SKieeRA2yC/QsnqVnmStR73Yy9vTkkefp0dBloSAAGQBIGdvsLL0A8Z7vrGnp2eUtI1KPJpydNQ0VHTp/QmbjDr0XNcTcZX1ZWU4KIoIlMBRJAJKQrb8C5ulw7kcum49rbFyeatwSRQAAGADYD03BBO2QXHmfcVY3OnZfw4m+VW7T9Nfs9C1l0EEqYuANPQxolyMh6qwRB5vyCVd5aOh05Wrk5xDJgd2yXzIzVaVvmzMqxvPfRVrhY1Fcdcapm2alHAiOvaPEzVbFjKsrzC/KS5WLFcHU6M06siNHx7+YzVaWosDIxPIqNdzyRqK5ZR0ZdG3/xM1W1oNPTRzVzeRU6bS6CDIOsRZpwSjZ8e5o+hihb5flNL1foRWMszYs08yo1tnhU50R3i+RoKzXY2i3ReJKa1tP6V1M1XPrv554YCKqTQR07Z4gX3eGBlVRoNWA6tO8YMzVXrIjQkAkAAMwGAggAADIBBSfLmAOZAWYCAcACQAgHVAGIDyAIAcANcwD1AeDWAEgCOBA0gAAzAEAdACAGA4AcIAQD4SAIBxABCAlgAwGihwAgBQAJgEhDSYEkghpZBUogqFDAlEAJ4mkRaTyCUQVAqziArYZGoit2xNyMoOxrEJvmXEJWgYiVWZsWVZVzgZrUSj8SKiyito0zQliSqurVcDnWomZaCzCkQDAjZwRUXiBFkVCeoCgBsAYCb4ARbxAJCH1Ck/wBoQOAqLzkAAYEkyhkBCAAprECSAcADyxAIIGkUTS5EE1gwiaIq2rjIC5OfQBgPtYH/1fswAAAAAAAAAAAAAAAAAAAAAAAAAAAAAAAAAAAAAAAAAAAAAAAAAAAAAAAAAAAAAAAAAAAAAAAAAAAAAAAAAAAAAAAAAAAAAAAAAAAAAAAAAAAAAAAAAAAAAAAAAAAAAAAAAAAAAAAAAAAAAAAAAAAAAAAAAAAACAhaxBBsCMgOABsREe6ChWtIFbAjPMByAwEAmAoAIAEoAcAEAESA4AI5gEADRNBA0SSAO0CSQBACgAgA6AOACOADQDCmkA0gJJATqBMoAAAAAAAAAAAAAAAAAAAAAAAAAAAAAAAAAAAAAAAAAAAAAAAAAAAAAAAAAAAAAABAAAAwAAAAEB4jzf8AvdX1X7jUSs9mmCnhzAhfByAqfUiVqMbS3mpo2fY/ll4MitHbeQ0tbBvsfUusutN5FRdoa+ptrd+jZ0fTL/skWN7Ye6GopvK/9euX/WqZxthb7UWrutXVo5ra7a9DUYqngVEXzCar1uAVXODgo+mbRRoUX8q/cc62NztNLdUenrVV6vgyNPLeU9lJp22No/ktl/1bF1d15De7PV2lnp69HS3Xj/SWVLGXr6tNJxZpNcDcjFdngt1XX3Nu3KtGavLLcRlkECyYHFu8LvFFacetaKW61ZYjzdnOJ2jFUa1sDcRw2cs0moO04FDowPUezav+7tZ//TZy7bj1axODRgAo4/JYKq9SDgqm7I0mPIb+6dsObOnKFd/l6nJ4v4G2XNrrt7eqKOdtYQUCxAv0oFR9P2P+00f6Eefp0WmVOIACDK3z/Ouuogzd+l9hzxsjcR5rXbX3I/6QdIjl1Jf21zqjQ428ShJlZxbQ0y69BY16slR9P2yjb6X9CPN07RYcwQA2uAVl+Qj7rLBmb/Hb3XGDcR5PVU6rXGDrCs22WHMqHbBBCbnICatKNRl16Uuy9Co9D7T/AN7p+tv3Gemo9rxPNWwQMAxCq9PHuXUIjvf0H6oLHNoOTSOhAMBsA4AAAwAAAIAAAAAPQAAAAATAM8ACACYAIAJAMgG8gEAAAAsQCQAA/eAIAQCxAAgAEAACYAsQoAABL8QgkKTxAGEDAAHEhScBDT5hQ3y4gPIAwQCAQQswHmAwEwHMBQEHHAKcYAIA6gDATCAAQDAQAwHkAOMwoQAAALiAmBbp5EEiIAFPMKYAAT+AFO6c6bRYMPUXytvkzQ+abysatk+DK0oTKiSRUrr0sNPDmdIzXRV/lyzbC+IquQRbWWgLYS9SIeYFugvnXqiVqPfbH/b0+P7DhW46Tm0ZVIBgIDP36+ZLigPHe8P0aclY1FePeGKOjCSxA6dOO2GdIxXVo/S+hqIvozTKyQhZgDxKCAG0SjY8HaNTHmjl26x7l/4HmrULBkUZAMBcQGwHWZIqy0LEjTzXuL9bT/p/bJuFS2bX21BuuddHoZE6YhWjtl8nxgzRLVU1IPOeUXbvH1SOvKrV0DKeKfIg7Nk2tRPkSq1GsYMVWN51Toz1wNcq4dN91V0RusJ5EHXtHF6vqSq2E+LMDL8wvym3l3I1F1nrJG6zQgNHZOLJ8OJiq1LpNTwMKxPKfrzGHajUWuWEdGV2iZG3tcdFc2zFFHkV+VaCRqMc6pUqROIRs+PfytYmKJbrHTtOUY+hFjDWJ0iJ0eIo2NhDTngYoW8XyNkgyW+JsW6Vs+Qo2KSqL0MK5928UFUKxpHTtbLv+DMjpvkQUplU5aA6a8CC+uSMtJBRM4AMAkACDIKJ4gPPAIUAJgRCiOIAgCOYC6gSgAQD6sAgASAcANRkAwGsAHBBLMAgAa5AAAAgABpAPiAICS6gOACAHGADX7ChwAAAAASEEyAmA0A0gLK1CGsAJJFBElDwkBNlkTUU+JcQ0uIEkkwI2cYDErnvqd0vI6yOdqKxNoGERa4lCCJVJWonTAxVOWRoNyEIoK4YkqxbRyjnWkmsSNFkA4II2wxIqLATxIIOQpQAniAY5cAE/wAAINyAkwHPAAkATAHCASfdkAwGl+IEvUAS9AGFGIQ0FNcgGpYDqsCBwA1UCaQEksSIsqoAsQFtVOQVZ2hT7AP/1vswAAAAAAAAAAAAAAAAAAAAAAAAAAAAAAAAAAAAAAAAAAAAAAAAAAAAAAAAAAAAAAAAAAAAAAAAAAAAAAAAAAAAAAAAAAAAAAAAAAAAAAAAAAAAAAAAAAAAAAAAAAAAAAAAAAAAAAAAAAAAAAAAAAAAAAAAAAAAEWQVMCLAi+QDlhEWxBFtsoUgRfMBMAAkmAAEAEAEcQBoBpAEAOCAgAChgEcQhpAOPwAkgGFJoIUAEAEAABADCngwGBJICVUBNFDAAAAAAAAAAAAAAAAAAAAAAAAAAAAAAAAAAAAAAAAAAAAAAAAAAAAAAAAAAAAAi3AHLreS2+gpvdfDEuLjL3HuauK0KN9WFzHDT3HuqWbslevLIDZ2Pntvumqt9l3/AJbcf6RiY00yIYDAAEwPEeax3ur0a/caiVnwaYICvUzgAr/gyVqPPtOX6mVQanBlHTt99rbfJ91eTA0tv5HS1sH8rNMuyXCCFIQuAQIEVbpw16BpS7JVbA+o7fDSr/Sv3GK3Edfc6W3r36tlSvNuCNPNeU/5heM2M1029a/Kqw/7Z0nGrj5/7o976/m1SiotPTpaVGLf/WOs+eMWvKrVta3daW3zOuOVr0ntGsbi7X8BnoemRwqmRAgrO3j/ADX6Io5dZ/l3/pZYPN2cI7RiuXVeDk2jiu+pRB6gMPTvb8Sj1fsqXutXuf8A8vD8Tn01HrY5nBooICGBxeSf0r1CuBZ/A2y8j5BKV1s/2s6cpUdd9tdQ0y5tzhZJ5wmFcsmkOrxjIDp0sE+YpH0/Zf7bRX8iOHXluLoMKEAJkoyd451rdWWIz/IYbdv+ZFivL6z+XVfHM6xmqNxg9OOFSo4XmbCeZU1bpZhmu3Qzr6irH0/br8jS/oR5enRYYUBRwAy/IP8AO+CNRKzPIPt22o+SNQeUsvzrTg/t2/cdErMby5GkK1eoQk+DAsrJqI7dL/A0y9B7Tc7zTbzx/cY6aj2qPNWxkQPMASArpm55gQ3q/Jt8AKdHmzQuAlE4IAAH+0AQAgH1AQAAAAAAegAgAAAPQAjEAAPUAYBIBIDYCYBAAAAGYAAAHUAWACYCzwCGAIAAAqWDAQBACgAYCCAAWIBwAagKAhIBtMKE/wAQBoACEARiAAPIBAGYDQAABQALqAQEIBvABZgNAGQBIBgASAAIBhQAm+AE9PFEExqEQEgMKADgBXr/AKbQVg6mKfVGoj5rv0luNRLLucFac+eJUSqaR2aK+Rm4wup+nLOjK9P5V0Avq8EwizBoIEBdofWo5kqx7zxj7ttR+p5+nSOw5tBhSgIeYUsyjh36cpog8d7tX+mXS0HSDxtjbJ1QHVpSqnSMV1aGNcTUYrooaEu0BvAIQD4ACFWNXw897focum493mvgeatQ4I0QDYBmASBLTzIsTckV5r3NWNTRXDFnXkPZOdKEWs10mUSqFaW1+lrqZonZSiLHnfLT/dJvodI0nxK5pPAg69nhZTzM1WvbEwrH88vyG+Cj8Wb5aZ2moqkbrFT/AHBHVtXiuhlW1V4IxRneXU7a3wLGmWsvgdGDT5kHfsXFknkiUa9sukGGmL5VfnV/pLByRPoaRZpYOANvZ/pqvFMzUV7/APTt6GY3GLEHSJUk4KjY2DnBmKLd0vkt6GWmDkdIlTo0VGt45zWy5MxRLd1mjIrHZtKs0s54Cja0bNURixXNvE00wOarxNUde2fzKMyDqvgmyDnmVgFNAdWnkmSrHRUy0YDAJAEwHmARiA+gQIAATQEQpZgGADeIBHIAXLiA4gAAeIDzACCXaA4KBIgaAlmARiA8wBIAAWYA8gAB9oDjGWA4AcAOAH2gCUFD6gCQAAcMAEwF0ASQRJzmBJYgWKCoCCaqUSKiLcgVWZuRio90G8Z1JOTONak2MTVV7m5GbVZtkVQDaAiAgHVpOWFS7jKn3LgMAwFEkUJkqrqKEc61EpwMtDIAYEXgRUGgpNEQu2MQoYCbwAg3GYCs8ZAjMgIBSAmwBP8AFgGQBxAmA1hiA4kBwA0gqTXIgGmgBICSwAlX9gEoAEgidVPwILK1kCxV7cwqdagWwFTrUCUcAP/X+zAAAAAAAAAAAAAAAAAAAAAAAAAAAAAAAAAAAAAAAAAAAAAAAAAAAAAAAAAAAAAAAAAAAAAAAAAAAAAAAAAAAAAAAAAAAAAAAAAAAAAAAAAAAAAAAAAAAAAAAAAAAAAAAAAAAAAAAAAAAAAAAAAAAAAAAAAAAAARZBWwIMBMCLCIt8ihMCMgIBAAEgJIBwAAEEDSAcAEAEAEBQAmox4AMBwA0A0A4AIATUAIAAIkIEFNANIBgSSAmgJFAAAAAAAAAAAAAAAAAAAAAAAAAAAAAAAAAAAAAAAAAAAAAAAAAAAAAAAAAAAACYHk/NbvUe5vpOz7VGCK1uMp24suM3ou/CC4zqptoYmn3JrENSu7Y+W3O2SVLO1f4bYojWt/Y+4tDXimt+XfrkTDGvW6spWKIiQCYHhvKtPd6z/mNRK4m2aYLICrUxswJ7bb33N1pacd1sFORcVy7/21vdhNtak1/ir8xl1kZX2sCJYj2tEZKyTUtFF223mroWVaNurwhljNbtlDKwQABz7u30oLHLZuy7U4nD0K0t3Pv3yjotCjppwlWar5sP6hOWpXnt75HX3lu7caltV9WdJFvbM1daMUdJHK9ONuWbxi1FPhJTXqPZ2OvqLlQ5dNR6c4VRMkQIEZu9f5rZVri3Lf2bvoVHmtTXUfLj6HaI5b9+pdUSSTn9hpHJbSmvc85LBDtgolVtQEev8AZS/1Gq3/APT/AMTn01Hqo4HFo4MhFHF5J409GFcCtDno/wBxpl47f/VVcjrylR17TpajfBo0mKN2nXUi3BFg5jSHVQB06bUNkqPqGzUbXRT/APp1PP06LZMqABciUZO8c61vUsKzvI/oNfzI1EeX1V3ad2+MHSJXPuML0XDsRqI4zaACzTcPEMuvbpt19RVj6loudHT59iPN06JHMCCnxCsryC/Nc8lBYMzf/wC11F6Gojyzx17p8dNpHVKyFZx6lRY3zKiKQEq5GkdulXtvPQ0j0PtLHd0fV/uMdEe1Tk81dDICQBAV6eLfqUQ3v6Np6BVOj9MFRdXmBIAQBIAAAEgHUAAJAJAABAEgPAAyAJAWIBADAQAAAEAAB1AABgOAF1AAAAzAABpSAgg6gEAMKAAAAADgAmAggAYAgBhRLAQQ4CgBBBADyASAAAAQBADQCAAHAAgCApZYhDgBJADAcAAAgABAGQU5xAiwLNLICfQygkuAQARRlmAJgV66mj9ArE1PmU/E0Pmnkv8Ac6iy+Z/vLFctVwNREq4lR17dzRmoxXTpKdNnVira1+RQBfpv5SiYQBVunhZNZmaR73xFu7bVZ5unV2GFMAQAAcQODfZp8hDXkvdeO19bo3FeKbXDM6IEEdOlkzcZrr2+NWzcZq+jhGmU+IDeOIQgJKGARiBp+Ibep2nLpuPd1xStzSZ5q6RIij1ATKoTAHzAnpolE4kivPe6IT0nyk1yqvYuaQbrFdORETqSjS2j+UxWll1gFed80v8AU16o3BKiaw5GmKk0QdW0eMGarYbw+BirGV5xf6a3JWTNctMrRfypHRirMSMunb2M1puyml6IgzvLVdtvdcMJEWMmkdqZ0ZSWIHbsvqUmaNi+UGFY/lcb0frJYrh7kbRZpuWiUbmyc6c9TNVHeKdO08iKw+BtDrgEbHjXPdPQzSOjcLB+jMq8+8DpEqVHjJRrePyaMC7cpdj9GZWMNM6JVmlnAG3t13adWsDA5t3g1JWnInDktR17VuUQduosDI5bOCqKuWUdlUYqxfVYEVKQoAcgCcMIfUBwFGYAmwCABsCLXEBSAkgGAIBgMAAeWYDIGigRBIASxAk1IDSgASQABIAgBZZADrADS5gPt4ANKQHADSAfbwAACAHBQdshCALBUYAIAEgiURgBJFRNZARKJJ8AhyygkqIWSUmozVazNsG3GJcNKYYELOSxEWVEkwCQE0gCOIBABkASRSAaIqVayYtai6uCOdbgnEKaZAMghmFJogiAgEwE2gINhUG5AWTAbYEcACQEBLoA+IEq45ASSnMCSyAccAJEU4hYAKeYDgBxzAfbyAkupDEuMhFirAF1KYBYsVQq2lCCaqgJJYAHagP/0PswAAAAAAAAAAAAAAAAAAAAAAAAAAAAAAAAAAAAAAAAAAAAAAAAAAAAAAAAAAAAAAAAAAAAAAAAAAAAAAAAAAAAAAAAAAAAAAAAAAAAAAAAAAAAAAAAAAAAAAAAAAAAAAAAAAAAAAAAAAAAAAAAAAAAAAAAAAAAELEEGBBsBAJoIi0BF4FCgBAEACQDgCUEDgaCApgNIBrqAwAA7QF2gEALtAkkA4AaQDVQHDAi0AoAIAQDgBwA4AcASSAkgGUAAAAAAAAAAAAAAAAAAAAAAAAAAAAAAAAAAAAAAAAAAAAAAAAAAAAIAAYAAAACYHifMQ97req/cWFcLcm3Mp4AV2eJFRb+Wz5JsCjab/T1Kqtn226kV2q4Nde18hr7X9G8Lk8UG502tp7n03FdzV0f8SxqRW1obnT3FVfSsrV5phHiPJWnd639bNRmuUrBNgUaj+YDR8E53ul/V/gW+Fj3rqmuhybYPlvae13030/ytTnXJ/1ULrWvG+T9u7vxzb1Kd2n/AB1xX/WKuayL1USgxYoV/nrXnZGozXprqLNBzIAA5N9ml0KOVPGArz+4tGpb1Z15S1Rdm8Y1xa85I1BzuzRpkVtiFj1XsxRqa749i/acunSPTwcVBlDWZRl7xzqv4BXDvFOhqf0mojzd6dtX0R2jNUp/NR/xJso5L2+VepZBTZ4msROX+AXXr/ZLnW15/wDpo5dNR6lZnFQALFko4fKSrUXRiK4U4b9GaZeO3z7NSj6/4nTko1X+Vq1/mU+htlx7q9rXl8UjSOeXgFxOqkqL9KIglI+p7b/b6U59iPP06LDIYAsCUY+7x1bPqWKz/IuNBxxaNMvMaySrqLJ4fvOkRza6+enH5TSOKxoFbAWUxzKw7tu5dV6irH1DQ/R0/wChHl6dEvQwAB8ArL8jH346LMsVmeQUbXU9DUR5O2O4ulhFJOrLLwVepQ9Rpw1yRULjLLEWVSg1Ed2lLvHJFRv+0f8Ad0X9TOfTUe2jE89bBAwIzxCo0wkIhvf0H6oqubQrgVHSuYDgAAMQDIAAfQBMBIIfEKAHAAAo4gAAAwFHMATAAAAAc4AIA6gABADAQDAAABQAIAeICAAhgKAHhmFJAN80AmAQBz7jeaWhetLvG37DU51F9cV3LIlgJIAAAksApPEACAKM0AmEEgHUBxyCnhxATxAMgEEEAGADgBQA4AOgUgGwEENxwAQDAEwFADgBZAACnAKs08viQTYQoAaIHkFKYAOAENZfJZ9AsYd6pyssDSPm3lcN3qcPmK0455GkNFSuzbYVsbjNdOi40jcZq+kqmBWVtPpCLBofaFTosUzNWPd+Hf8AparrBw6jprvOagAAQUFRw7/6ZA8r7sS/tE/5kaix4e6xOiU6hF+ksJZuM117eFV8DcZX6eWJWasdoKHMhA0AlgwJIK0PFSrxxz/A59NR72mFK/0o898ukSMKlkAmiqQABOmZBYsIZB5/3Q/l044WZqNKPHqdOeEm6xXWiIlisUQaWyiH0RmqtvijKvO+cX+o030/xOnKmnKxNMJZYEHTs3ivUzVa6xMqz/L/AO3vHQsVjbb6IOrFWxiTE1fo9CVW7RfKvQ51XH5FRoai6SWNMXTTdEmdGU5COvaYtGarbbyfQwrH8soem1xbLFcGB0ZWaOZBtbFvsfIwJbqsUfoRpgLFG4iVcyo1/GvFzyMVXXrYprmsTMHnWowOsSnRtOANbx2Lc8oMVXRuFKghGC21+JuJVulZJ4Fo2tnL00c6rn3+SYiuHunI0y7Nm/nU5EqtHVwrgZVnviUOrA79HLElVZ9+tcHiTFRe6nJYDE1PTv3LEmKtSAcAMAAagKACOQCRBFgIoACAHAD6IBpSQEAOOAEgEBKACAJANAOACIAcRiALHLIBxIDSCJQAdrCn2gJICSqEOAoAIYDiChYoIOgCYUokAiQDt4BEu0BRxYDhFQ5KDEIEsQqSKh5FSo2axniakYtUNnXGBPMqBsKhiVKfaAZEA7IppSQSQoOMEUiiPQAhMInWpmtYtqca6JQZ1Ss2gpdwUu6SBgJkFd2sgqHcECfXEKTwzAiwIsBdAFIBkAwoQQ0BNQA10Al1AaAkiKkAgGgHEgNIgmlIDS5gSWOAE6qAjp024Iq6lJKqytYRBLtAIAJA/9H7MAAAAAAAAAAAAAAAAAAAAAAAAAAAAAAAAAAAAAAAAAAAAAAAAAAAAAAAAAAAAAAAAAAAAAAAAAAAAAAAAAAAAAAAAAAAAAAAAAAAAAAAAAAAAAAAAAAAAAAAAAAAAAAAAAAAAAAAAAAAAAAAAAAAEWwBAMBgAAAARakgrsBFoBAKAhNAQYCgaCC6EAwBKCKc8gHADgA9AJZgAEgHADQB2gDqBFoASAkkBLtAlBAQAuoCaAjABA0HaXQ+0aH2jRJIBgMoAAAAAAAAAAAAAAAAAAAAAAAAAFIAAwAAAAAAAAAAAAAAAAAAAAEAm0By6/ktDQ+u6nksQuMvc+5q1/Rp3erK1i/Ze4tvrvt1Py79cv8AtESxr1urKU5QZSAAABMDw/lMd3rN/wAX+BpK4uhpgpQFVniFR1H8lsXkzKshaMoirtHW1dFzV4cmXTHbp76rw1PlfPgEx1U1FavdXFPkBbp619J9+lZ0tzTgY1qttttvN5mmNRbCCJxbA5dZxYDS9vNPf6Netn+CLVfQDk2QHB5DzGy2FXbdatKLk3/3SyLI+We7vcPjtxq1fiqw8e+0RV/9U6z5pa89ttxfW3Gmu6Zuv3nS8ueve6/6jOVRBYkQNAcfkHiixXGonE0jz+vab2/qZ05Zrn1LNLDM2jj1maiOZWnM0gVlR4MivX+ynL13/LX95z6dI9Mjz1QyIFhmCMveP823wKrh3b/Jv6Gojz2uprb0O0Zc6+rTXJFK4717ark24NQUzxKiaePUD2HshTqa8fwo5dLHqZ5nFoBQBw+RxtX0IrgWMro/3Gojx29nvo3+HxOkKWq3XSu3/mak2w5t2u3U7VyX7iyjl7iiemEdGmv3ij6roqNHSS/+nX9x5+m4kjKgBrAgx92/zbc5LCs/yOGiv6kio8xuP09Weh1iKNzH3aOcqLI0OBqTSCsSBZpqZNRmu7bVTdZyM0j6jpYaWmuVK/uPN06JYGAAERgwrK8hjrWRYrM8lL2mouiNI8pqp117Th8iZ0ZrL6cjUQMoRYLKGoy7tBrvXpH7Co9B7S/3unGXzY/A59NR7VYnnrZkBmUJKQqOnxYFe8w0bfACjRyKjoXUB4AAAAAPIASATYCyCCQHhzCgBgKQHIAAoAAHACAeLAWYDAOpAiglgNqCBFBAAA25AUANAJgOAEAPEIUQ8AH0CiYATxAOgQLoBXudzXa6b1bfBc2ak1NeU19e2td6l3i8z2c8uV6dmw8pfbvtbbqTrhZ03tHcU1691HJ5uucblWHNoAMAChLCQG8AFMAGYQpwAEA/3hQAQA4kBZhAAADxAMgAAAEASAACAIAKtZAKAGgFPMAAAFmFWaThMCbIQSEIKfUgJAa/YBDVU1KRh6i+r4lHzfzCjd6s8yxccVc+hoSrmyxHToYpwbjNdW3U6duhtlfo46bYRPSyUhFyyAk6t5BUqVh45Cj3HhLTtUuRw6aaRybABIC6lQgrk3ywXQK8r7pr/o7T/FU3B4a+eJtmkmB0aGRuM12bVKG2aRfR4QajFSKiSgAyCmA8gO3xd2tVJ5Mx01HvtGXpUbzhHl6biwy0ACSqACOADo8ZILV/gQYPuiv5FH/NBvlpyeOs1T8DdYrtSMIklGIGjs8oM1V9sjKvPefw1aNnTlSpil1SNVhJzxIjo27xgzWm23+BhWd5WP7e/oaisPbY6aOsZ6WisRft1DgzWm9p/pp9DnWnL5Cs6NsM0yRWFp4UquR2ZqYR2bXgjFVuOGklkZIyPLrCj5MsaZrOkYqzSeKQrUbXjsaN8s11OdFu4h0fDBmVee6HSCdHBUavjFNmlyMUdup+8yrzt1FmurOsZpV+rqUjW8dKtCeaMVXXrYVccjDUYF82lzOkZqeksQja2TjT/YYqqPIYVnqIrOVpzNo7No/mUmarUs8DKM3LMqpUaVgO/T+ggqvgywRTkqOjStCM1p01xMqkBKADEKCBgGAEWAmAgCPwKABxiA4ACCUQA0wHiA0gHAAkBKABAOACZAcANAOAJpBDgCXaQPt4ARhANoBMqhgETkAAMAYEWigVV8QhpMCdNOf8QG0BGPwAXbBUNdChRzAkqhElCxZU1Tqa3BZHScsWqXeTpIxokqaeYD7ZClBAngaRG1giMzgVAsCKmiKbs+AEcWFKAiSrJm1ZFlao52ukTqjFaSeZFVuzlkVBsAVuADd1kBF3kgrtbkBDuAO7gFLukAniApAQCyAlAAFAElgA0A0uIEghoCSIqXd0AG+YAugEkREgJ16AShASriFxZVSEdGlUiuii4hVi6hAwpQwHGAH/0vswAAAAAAAAAAAAAAAAAAAAAAAAAAAAAAAAAAAAAAAAAAAAAAAAAAAAAAAAAAAAAAAAAAAAAAAAAAAAAAAAAAAAAAAAAAAAAAAAAAAAAAAAAAAAAAAAAAAAAAAAAAAAAAAAAAAAAAAAAAAAAAAAABFsgiA0wJAMoAAAARBXbACDATAQDeQRBoBQAQAQAgFAUwGgGAwGBJAMAAkkBKCAgBOoCVQJJASAAABMAgCMACXABwA4AZQQUADAAAAAAAAAAAAAAAAAAETQSNBIAUMBARbIBPmBKSgkAkAAYAAAAAAAAAAAAAAAc+81/saNtWJ7VII8ruvK6+4xdoq+CK1bjgtefUuM3pDUtKguM6j3yoakYa6tl5Xc7N9ulaa59ryI1re2XubS1IruE9O3POpFxtaerXUXdRprmiImmAMDwvk/93rf1s1ErkZpgsAKHmRU66N9adPTq7XaeCUs1ixw22ttN9t0625NQzNjpiFq9riDKYg3GARBa1tLGja9Mgjp23lO+y09WsN4SjUZrRbxKhTAC6Acevb55Au8Z5LT8futLc609lJVoxzXb3BqNzf/APMjZ6Sa2lLatub+VITjW8eT8n718lvauvetKj4Uw/8AaOk5S9Y8rute2pabt2fNnSRi9uG9sTpjnrq8Ym9xp9L1/eZpH0bW+u3qeatIrEiF0A4fIfVXhmUcizNDzuq07W9X+868s1z6l6pZo0jg19eX8qnmWKosmnD5GkFaL1BK9n7I/wDn/wBNTn01Hpjz1QubIHXPAEZO7x1LFi1wb1xoanoaiMDVcUvOaX+J0jLlSbtXn2t/sNjk1bTp1ywZYKJZoWaeaCV7L2MotuGv4anLtqPUdTg0JkIeSKrP8j9aX8qIrhcqeiZpl4ver83TfOP3nSCevWdNp5d0GmXJvVOq45JfgUcsZGip1zKjp0Hh29SVH1XRTWjpJfwV/cefpuJw0YaEDQkBkbr9W/qWDN8m/wAif5kaiPM7mFp6vQ6xFG7l6le7+BFHDJtkk8Qq3TaxDLu2rh1ZKPqNMNOi/kr+483TpEupgCAOgVl+R/WfDBFhWV5BtbXUfKDSPK3cbnUbxT04OkKy5yNoLYOQgS5lE61yg0y7NLC2PIqPR+0cN5SP5v3HPpuPapQeetFmFP0AH+wCuizYEd5joN+hBz6GRpHQsMAGgD0AYAAJyAngATIQAIBzIDXUKUgEgOOIBkAIAAABAL1AfEBZAGQDYAAAABIClAIIYDgKMwFPAATAQB1CAAb4ALjiAwDurRO13FUsy4PMeR31t1dxhRZI9Xz5ceq4W1xPQ5j0Kjp2u7vt33VfwOfXOtSvQbPyVN1VThY83XDrOnY0cXQQRQpyAJxxAcgEARzwYQ4AUAMAniFEgHoApgIAHABi8gFADAAEAANgABiAPqAAEAEgIA9AFbkBZopQ2TVWAJoaFGA0CKAgChWxq55EVh2ariUfOfOrt3mpTimWKz1yKJ1RYy6ds1DXQ3GXTtsaW5HRhfptdnIIv0rTX0AnOANNMokpmSLHt/ANPbYczh03I00+DOTQQD4gDhgAMce/TgsHmPctFqbO1XgpWJqNR4F5nVihTkB0aLLGa7Nu3ikbjK/TeGOcmmUpRpDb4EDAWIEkwrt8al934GOm499oYaVV0R5umliMNGVRACkB9SBrmRFqwzCsP3Qn/brn3Sa5WOHx2NZWXGTdZrumTKJLOANHZ8jDS+zwYV5/zy+iMzfIr08ao1WatiURlbt88CNNzgvQwOLyNe7Runyksaef2rfYjqzV8hmrdFzjxM0b2i/y6+hzrUUbxN0tGHysRpgaPzVk6JVmRWXTtXNkvgZqt6vzVXoc6rJ8thpq38xY0zZOsZT02RWz43BWXMxUdGv9L9GZivOQ6nSFSQZavjVF/gZqu+9ZyMq87rR9yy6s6RKjRYmqzGr49uYRzrbu1VgZI8/qfWzcSjTcYGkbWwx02uRzor8jhpP1RI0y04OiV17V/MjNGvqczCsu/wBT4uTQKWKNLSt8hmirWweBYIVZqo6NLLAxVdWmZaWpADAaYUEAkAN4ARecgIAAMwHAAgGlzAaSAkkAJANICSQEkoAfbGIBADjmAQAJcABICSXBgMCcQRDgBy2AMAYCxSIBmgl1Cn6AEACQElUBdrKJKqnAIlWgFta8QI2o3ngUR7QiLUlC7YAGozKiFrmpGbUba2aZucsWqLM6yMWoyVB3MYGnzAmrGcXRLGGoMqItFQN8gHmRTkKCKCaYBauLKLAxasTrVnNuG0ZUkGiaIK3AEIATcEVGZAi8PQIQUAIBoAWUyAsWgBg0ZgMAWGIVJYgPjiA8gGsSCSUgSzAaQEknADhEQ4/ACSUAWVCppYgT7QqdUEX6agKurkRE0BJIKkkA5A//0/swAAAAAAAAAAAAAAAAAAAAAAAAAAAAAAAAAAAAAAAAAAAAAAAAAAAAAAAAAAAAAAAAAAAAAAAAAAAAAAAAAAAAAAAAAAAAAAAAAAAAAAAAAAAAAAAAAAAAAAAAAAAAAAAAAAAAAAAAAAAAAAAAABFogjAAgJoBlAAAIgTYFdgINwApQCkByAggAUADQUoAACAGAwGAAMCSAcE0SSAaAYCYDSAYAUAAMAAEBBQQMBBQAMAAAAAAAAAAAAAAAAAAAABMBGQAABJQnaAE7gQdgDuAO4BqwElYCSYEigAAEAAADAAAAAAADg8zbt2mq/5SrHi22aY6JlZQvhiFVkFV9xTS1uy7iaqOQHSrSuaIur9tu9XbWVtGzq/2f9kNStvae5mvl3VcP4q/+Eitvbb7Q3SnSurAx4vf379zq2XG7NRmuZlYEwwqi31OOZFb/tev+qb5UZq+Fj0252Wjul261FZdUc9blxhb/wBo6WpNtvbt/leX/iK17PLb/wARr7N9urRpcHmiLjM1Kdoc7FW0i2vRPPuNRit6+L6lYJsGmsQM/dW/MaCuXXtGnf8ApKMF6riMjtzGLVWpaUaRx61oRUcrcmld3iq9270q871J0R9G1XN2+p5q2gZQPEDi8k4smuRWnHV4yVHl70vZuXGLOvLNc+rpqtW2pxNMlrLttqwsl+8quLUtOPQ1EpVeJR7P2S+5a7XKqOXTUekRwrSRDBxwBGRu/wBWxqFcG/8A9vc1Eef3P0Xf8p1iKb2/No1/B/gaZZ9mu2uClyw0qbxKJ0cMrL2vsdP/AFH9K/eculj0+JxbENBA8AOHyNovWeQXWfqfTb0ZR43eY62msIlHSFS1o7LTkrMrLj3UfcbrwSNQcqwNMpoqV1aPDo0xR9W0126emv5K/uPN06RLI5gWGAAlLCxj7uPvX/qZYM7yP6KX8yNRHl9zFtLVnmv3nWIq3NJ1U/5F+xGhwNYwjUQLFlFumgy7Num3SvNikfU0/kov5a/uPN06n+85oJLgMn0IRleQf5z+BYrL8l/tb/D95qDyzh7jUnJabf7DoMmrmJNRk7rEqBATrioNxl3aeNvgVHofaD/1tPS3/hMdNR7Q8zoaQAwBAQ0+IEN7+g11QHPofSlyKjoTkAAa6gEgNsBT+IAA/QBMAhgOAEAIBvEAkAAQBIDAUMIFyCgB4P1AWQAAIAwAaAACAEAQAcABYANgKACQgCk0AJhAwGqzguIGJ5ryKt+RpvBZnfjhjqsWZPZJjhaXqVAA0A6aj03KwM2a1K3PH+YV19vVz5nn74dJ01s8U5TPNZjqc88yKHIBwCBgIAkAgBzIBAAwF6AMAwzCjoABB6hQuQBkAghwAAHoANR6AAAAAGQC6gMCM8ALNDiuZFWogiwAAKDMoCBW+lxyCxiasd0dSxXzn3DVryGs+dpKM5ASq1OJqJXTtsmjpGHTtca2Rthboz2QCr9PLqVlZUUSXUgaWKSwFaj23t1v+2thxr+44dukapyUwBAADA499jXAqvNe4VO0uukmor5/bmdWaE4CL9Byn6mozXXtuLOkYX05lZTzKH3KSaYhbWpXNomrim2+06vOV0M+zU5UX8p/AvxM3pqcurxW619bcVSTieRm1rH1La46NODg41F3Qy0QDCgagRAVzjmUXoyrF9zVnbY8LI1K0zPGWz9DrWK0DKJKCDQ2P+Bmq6W+JhWD5+sqjWcnTlVGm/lT5m6xVgF23STM1W3TGkmFc2+X5V3/ACv9pYPNbR/IpOqV1SiInt4ViUb+gpojlVV7pd1XVZtCNPO6KhPo2dmasiAi/b4Q+Jkb+njVcE0c61GZ5as6Sf8AMixWUdYys02u6SVqNnxxio6dRd2BlXnb42fqzcSkupUanjXN6kqtLUX/AKTCvPbhRqWnOTpEqujaZajU8a5snymTFad93PoZRgauF7epuFLTeJpG149PteWJzq4r8gvy54yIsZWbNo6tu4agzRtX68jJrI1X8zNKKMDT2/0RwM0V66hoQVpziaHToMzR1aZlpbkAdAFIDQU/QgUtgJgHABxjiARgUBAwCShpEEkgGlAD4gSSAmlPqAMBwAduAQdvMA7ZAccwHBNDgaJcAGATyAJgAywAQAsShxyCnAEklkBJVAfbkA+zAoO0IlAEu2EVELRxKIO2MIuJoSYTUXZJYlwtQu5RZGbVOozrIxapZtgMoWYQmUNASWBA0RSbAQDgASgAaJWoIM6uAzrWBY4AxdQxasixKFPAw0TaDSLeJBGzkCAEWFQtngQRgCIA2An1AQAnDkAT/EAkAkAAYDCpASQBDIJJASWGAEkBKtSCaQMEAw1XEGJJYBFtUFTSgKkq8eIFla8ALaEFiAmgJSA038ADHMD/1PswAAAAAAAAAAAAAAAAAAAAAAAAAAAAAAAAAAAAAAAAAAAAAAAAAAAAAAAAAAAAAAAAAAAAAAAAAAAAAAAAAAAAAAAAAAAAAAAAAAAAAAAAAAAAAAAAAAAAAAAAAAAAAAAAAAAAAAAAAAAAAAAAAAiBMBICRQwAAAi2ZEG8QIyWiDAiwCQFIDQAAANIAwAIAIAABIBgOAHAEksAGQSQAAwABlAihgAAAgABgAAAAAAAAAAAAAAAAAAAAAAAAACZAmQRkBOwCdioi7AJ2AXcApxCmmA0A5AnRgWFDAAEyBNpZ5Acuv5Pb6Cm916LEDPfufbVv22TVef/AMJcGptt5o7qvdo3Vl0A6AAAAQGb563bstT4L8WVXj7cjcYqDDKGphiBDqSjP8gp1v8AqojUV6d9TR+izjlwIrt0993fqKHzKmOvTv3Luq5AlVxbuWfTAuGlZz1KlonmEKJcBXO7ruZFek9pqda7f8H+Jb4aj1ZzAwK9SlLrtsk1yZVeI97+P2vjtt/d6OF+5LsTwc/ylk1rXifGbx6++0q1UJ2O3q5V6lx+0w5okDCs7dP823qFce5/Sv8A0mkrCZ2jnVerkyjg13xZYOe1sINDR8Lbu3mhz70SrH0XUUWcczzVomQKSDP8jhqJPkaiuTOZ4lI87qYuebNxmubWyb52SNMxz61knqqzlyjUWuO7h/A2gTl4ge29lJdmvHKpy7aj0hwaNYEB6hWRu3+bf1LErg33+3vPSDUR57c2jTv6HWIpu0tRddLD8DSOHVSrWrWTb/YWCjM0ienn6MD2/sdTXX5xU5drHp+H7Tg0IAGpkDO8n+qlw7TUGfqfRb+lgeP36/OpGWB1kRPcR9t053TKOHdY3w5GpEcyWOBpE6uGEdei8EnwZKR9Wo506f0L9x5+nQ5wOYIAaxZVjG3OOrd82FZvlFGiuXcjUHmNw409VPJv/E6xlVuMNXH+BfuNIz7OMuJqIKucCpVtXAR36LxpzFI+pL6KT/BX9x5enSD1IoARKMvf/rWAyvJf7W7XRfizUHl7r8/UfB0/wOiMnoaiU7ZlQlgUWVwSNRmuzR+uFlBpHovaP+8p8Tn01HtufqeatiAAKFjgBDTWL9SIhvP0beqKqjRgqL6gOJ4gNAIAYAA5AEwEA5kBAOACQABIBgEAKQBsBBAA0FMA6gIBgAAswBsAAQBiAwIsBrAIJxCmAIBIAAAOHye9W10+yr/Mty4I6c86zbjzGpbubfM9vMx57Sk6MmERgB5EUsyolVtYkxZWn4/y1tF9t/mqcOuHWdN7R1aa1e6jR5eucdZUnJhTAIATUANIKIQA3CgACAAS4hTb5gRyCHMgEBQwHIBICCHkAlzAAB4AABIBgAgGAQBFgT0HmFXGQmAgCAEXQ/3kA8mFYWqkrP1ZqD597kXbvrxxj9xVZclAuhYldO2zjmbjFdW34wdGVuk32tPgVldpvAotrMERNYogJh4hqPae27923a44Sceo3K2FicWwRCKHJQEHLvFNIKrzfnv9peM2maiPALQs/Q7RLV9Ni3xNSM66NPbVoVmrHqaWnhKRfZMUankaVwriS9LOVL8nZ4VqjPu16od+41Mk8Sbq4lXYat8bYEkNdFPGVrjZya9U9l9dlo0ySkYa7/HOtdZdRYR9B2Tb0KN8jhVdGZhoJgJPmVTIgIGsWFXwSqx/cadto54WReVZHi7JJvjB2rNaGMGWUl+Io79i4fUxVdeBhph+fXyVs+f7zpyOXQadUbrFWpERbo5kabum/kRzqqd2k9O3H5XJYry+0fytHaM10tERZouH1M1W9tf0V+0xVR11PyviiRXmtN5+rOsZqxFR0aKxM1W/p40T6HOrGf5b9B9LJljTHOsYqdSU1r+N+r4GFdupg02ZWPPayi7XVm4lQRplp+Ofz1jMxWmpqrCTKvP76sa9nzN8sqU8cDaNHx/1I51pp6n7TOjA3CjUsuTNwqFMGapG1454NHOlG+X5N2vUixizJ0iOrbZio22l2Ljgc1jI3GF2jUVHTeJaNXatOkGKK9zmIqhPE0Ovbt4majs0pMtLLWjF4YgRV62cVeQDAlAURxACB9sgOAFAQ2FKIAcAMBxADSAkqgSSjECda/iREkuaGhQA0sACIAaxAIAIAYAAAOoDIEXA1iALBgMqnADquIE6VkCxVAn9uADskoHTtCBx8QIPDM1jKF7pGpGdUvU5GsTSes4zL6pqq2pORqRm1HvjI1iajZzmaZqJUJoAUgAAigxIGnJMCKEBIikQS6sza3Cs+pytbkRTJqprqXUWSjNaiS1MI4EVG1gqHeQOZAVgK3YCNmRUGAgAAmQFgAgAAxaAcAESwGsQHlgFTQDQDIiSeAU0wJLMgsyAeYDSxIJ1QVOqgqYtVQqaqBNVILO2QJ1qBOAJJJIBxgA5gBY5gf/V+zAAAAAAAAAAAAAAAAAAAAAAAAAAAAAAAAAAAAAAAAAAAAAAAAAAAAAAAAAAAAAAAAAAAAAAAAAAAAAAAAAAAAAAAAAAAAAAAAAAAAAAAAAAAAAAAAAAAAAAAAAAAAAAAAAAAAAAAAAAAAAAAAAACYCZAJAMoYAAARaIK2QRaAi0URYCgAAYDAAAAAeYAAQAJAEAMCaRA4AcQA0AwGAFAUMAAAAAAAAAAAAAAAAAAAAAAAAAAAAAAAAAARBCzIIMCMgElQnAEJAO4AkCSAkoAJAnXAKtRQwADN8x5J7DTVqqXZwgrzO68vuNw/mu0uSyNSJXE7Tnmy4zqFrKcshhp6erbTt3Us625pwTDWtsvdO401261fuRxWDJjTe2fndpuoSt22/hsQaScgMDH9y2jZWXN1/eWDyVnyNxmovDMMoajhSSqiobLJqob3x+ur/evp3rRrBtFsdJy5LaUHNMVtNBEVftcpwB07fyNu5aeopl5mozWg004KyTAGBw2fzBXpfZ+tX+41KTj2YfiS1qPT7nfaO2XdrXrVdWjMjcjz3kPfux2810VbVsuShf9qxuct+jyXlfffkNzK0mtCvTFx/UbkNkeS3e71NxZ6mte17vi2zrHPrvXR7dtO/0lwmfwRLHJ7OzTbfU4pSIh1xZVZm7f5tmuYVxbt/kX9CxGJPE6xiqNXqbRna+om3GPoWCiWyjV9vafdvtD+szfDT6Nf6n6s89VEgMiDP8i/zIfI1F1yPj6MpHnLOXB0jFcus08OHdJtFO5t82o+DaLBxXxZoPTc4EqvceyVOjuH1r+xHLpXo1lBwaAQVzxCsfc/NqWLCuDyD/ACG54o0jA3Efbu+h0iOfVT+5jmtJfuNjg1E4RUqqINInRYwEe69jr8vXs/5Ucu249GcWjAAM7yTf3F6CIz9SXS39LKPG7uXraaWcnaIs1/m08c+4qOLdv8xxyX7ixK5p4mkSriFdm3Upc01+8UfV/wDLRcqV/cebpuAwBsgaQWMXc/qWfUqs7yf6VX/MiweX3Fvk1OKOrFV7v9VR/BX9xqDPZoKrgqLqYlZru2/1afwFH1JL5af0L9yPN06QzKgArmBk7/DWaQGX5L/a3XRFiPL2q/7jVT/ga/YdBkuJNRErVxKiKxzAsqbjNduiotPQqPRe0f8Ae0X9RjpuPazj0PNWjIDMAS4AQ03M+oFe8f5NuUoqqND6UyovqA4AAABgGYCaAJAYAAoAaAABfsASAbAJAPUA4AJBAApgBrAATCiZAAABwwCAAAAUgH7AAIMgEABT4gEgESBXuNxXa6b1b8MlzZqTUrye73FtxqPUu8Wezjlw6qlHdzJruxCGnGYUuoZEqMw0E+IQMKdcSUdW0319taa4rkc+udb5r0W03tN0vlcPijy9cY7SunLA4tF1AcACAEwprAAzAAB9ACAF0CBBR0AMQAIPUA6AACkBpAD5AAAsQpwAniwCOAA0BFriET0cGFXGQgFIDgBACAG3D5hWHuEu5+uJqDwHuhzvrIsVjwUSTLEdO2h5m4xXTtVi+TOrC7RxTIizTaiDSLauFBFWECTjELHs/bNk9Gy4Qjj03G0+hybBEAAAMDm3v0MK875a1XttRNf5WzUR4B75VyUnX2MQv5DUtlgT3PVDv1dVxLG6YlpbS2raG4LE11aWx019WJcT2ddNGlVCSRuRi1ZgskVkd0AQeqNaxG2uk+ZnVXbDcfm1XNitR9K8e+7bUZxqumDmoAMgoREADSAumRVZfuJTstRLnX9hrlqMLxTTfzZHWs9NOrMMJegqu/ZR3JmKrrZhWL7gq3oLlJ05acW1c6afQ3XOrURFui4ZK03tH9Opiqp3OFXzciK8vt19S5M6xmumZCLNH6pJVbmy/Rx5nKqlqqHIV5nTztPNnWJUk4Kyv0cXiQb+2f5VfQ51qOPylZ29vVCKxjpGalUDW8a4v8DFHfqcEYajzm4/UsrcGdIlRRtl3+Pfz1nmYqtrUcJswsee3/61kb5SqKrE0jR2TXfVcZRitNTUU4mSMDdpLVtGRuFVUzRpGz47i/gYos3y/KsZjTDeEHSDp2zlwKjbq500zmRkbtpa1oNRVdHj0LRrbN/JiYojuuHURXMnyzNI7Nrx9CUWamo0sDMVT3S8TWGr9GzbIOyplUgoggcYgCQEliANAJr8ACJAcACyAcASVeYQ0pCpxBBKBqJQAQAZZADQAAAMAAXEBgPqA1gAoAcANIolHIKcPiBJLkBdWsYgWrBYAETmBJJfAILwkUc7skpNSJqm7tZYfE3GLVd69uZpFbXE3GUL4FZQzKynWkKRVgshBCyKyiUIB9ShQAgABkBA1TSM2khtQYtdJCbMWtSIsw0S6BQ7tBMTVpIqStGAEW02RSngAAFrICEtARtbEikBEB4cQI5ANPmAgEsAHPMBxIDWYEoChICSwAljmiAzAa6gNMCdUQTSAkgJqoVNIgtrUC2tQLa0AsSSAaAksQJQA5SASsA1GYEsAP/W+zAAAAAAAAAAAAAAAAAAAAAAAAAAAAAAAAAAAAAAAAAAAAAAAAAAAAAAAAAAAAAAAAAAAAAAAAAAAAAAAAAAAAAAAAAAAAAAAAAAAAAAAAAAAAAAAAAAAAAAAAAAAAAAAAAAAAAAAAAAAAAAAAAACZBFgNAMoYAAAIlFdiBARakCLKIsAkATAYAAAOAAAAI/aBKACCaGuoEgGgJAADACgKGAAAAAAAAAAAAAAAAAAAAAAAAAAAAAAAAAAIgTIIPkBFgRKgYEWwIN8AFIAmBKoE0wGgJoKsQDKF3EHnfdl4WlVcZYg85PA6xzpN8wiFgsJOSKhttXvTh4yFXpy+pB37DzG52mFLd9F/ltkMXXodl7i224+XUf278nl/2zOKp9zayttaqrnussV0KPLtm2KQRXquAo0YbLFj6JpUVtJJ5QjFrbM33tra7v5qrsvzr/AOEa1OnmfI+2N1tptRfcouKz/wCyF8sLU0bVbWXqRm8q9BP+4oupqOdbNsWVgmAwrNu/maIrl3d+3S76t1smodXD/wDZGLLjO1NZ3c3bu+dmbkb91errYSkWRi9M/X1WdJGLXLa7Ztlre2cd/p/9b9xnpXs4eJwqgiCrxBGTuG/uW9StOPe37NC7hvDIuDzzvqWXypVXU6xiqdXSbVu9ttGmVWpp1o7KuEJFHNZziaGv7Zf+u0v6jPTUfQtRvufqeatIdCIEsArO8hhqLDgWDkeTngmaR5y0NqDrGa49eFHWyRpFesklfmrQFceo/mfRGoUq4+pUe99lpf22s4f1L9xx6bjfOKgiJKZQWMXcP8yy6ssK4fI/oP1RqIwN0l9ux0iOfUvOq+mlC/D5TQztSUkuRvGarhlFlHEMI957JcaOu/6Tl23Hoszi0GAYgZvkoWouixLEcGuvy7xn2sqvHa7X9zTlKj0OkZPcP8pNfxNM0jj3iS1H6L9xYOc0idMwO3afUvVCkfVl9FI/gr+48vTcGZgIodc0RWLuH+Zb1f7zUKzfKJvQX9SNRHmdRflXw/zHSIo3H6qf8q/7xpHA+hpTSCLtNpJlZd22atanbiKR9Sr9FP6V+481dISxMqlBAlIoyt+p1mBl+S/21/Q0jymr+rqPiq/4HSDLSZtDaCEpKLaWNM12ab+YqPR+z4/vaL+r9xjvw1HtDzNiQGiAzAros/Uohvf0GnzRIOfRyNDoQDQBkAANZAEgEAGQA2AMAXMBgKQAAzAEgB8gCABgIIQDSATAAABgCCnmANgAAgE0AMACFADkBdQpgAA2qp2eCWbGDzPlPIPdarVfoWCPV8+HLrpnzJ6pHAZFQswghgAA4CwAoT5BQnyzIGnzAs0da2lbvo2mjF5alb+w8tXXimq4tz5nn74dp00o5HnsxsMgSAc4BQENdAokA9QAAATxCBBQEPIBTIDhALgAQAMAAP3hRIQIBwFEAJrABNcwJ6JBaQLoAgGARxAAE8uoGJuIVmiq8D7qf+u/6uJqKxUyhrPERHRtvqh5HSMV1ba3zWOjLo0ng4KwnpwUWpYdAJNyTAK0BXsPbDnSfoce3SN6Dg0FiAAEgEgUbxv7fpiFeb8rV22+ol/CzcHzi1UmUJJIIs0bfNiag6tvqKrfE1GatrqKrZdZw3uVXIumIW3TY1cQtuW8iLir7t3hIBNviB07FWerWcpU/iFfVfGv/S1g49DskwpAAUSMA2QOuYRfVYSSqzfOr/R6i4LE1yrzvir1mHxUnapWs1Bhk0+QHdszFV2xBmqx/OVnbx1k3yrO2rT0k0dGavXUiJ6USSjd2+NE+hzrUR11IivLaC+a66nWJYvkMrNJ4kqxubJ/kpft9TnVT1MVH7SNPNJdupdfzM6xmpcZKyu0sXiSj0G1f5SfQ51qOTyS/IuhGmEsjoxU1i4KjV8bDul0f7DFVpasdphXnt3Xt1bTzNRKpR0RobCFepiq2dTL4HNWF5KHrM3ByrA6Mu3ZWiy9TFGzqZNmGowN8o1rdTfK1TToarLY8ZHc1/Kc6q/e46dv6ZZIrBls6QX7dqrJRu0U6VTAx/IONVpdDXIp07czVRsbH6Gmc6I71Qp4yJVcq5o0O3aEqJ6zwgkVQnwNC/Rt8xmq7NIyq2AHBFCAkkAMAzQBABDYDiAHHAAgCdUBYlgQEgSkB54ACBQEAAFNJuQIyEAAAwGgJIBpAPtAkq8QpwQDRoSqgLqoCxVlAPtAkkBVfTtZ8ixE66FVi8ehrUxC6TeSQ1Mc26upT4o6RiuN6mOR1kc7UWVCWBUAA3AEZkqFAAAFQAIKcSQKAGiKlkYtbkRszla6RBmVHqFEgRbkgScOQp97IDvnPICUgHdiBGQINkA7BRMgRkBSAANucAD0AJAaAYAsQqSxAkA1lAD6EDgB4oBpAWIgsUPACXa+RBYqsKnSreZRdWnIC1VgCaRBKAGkBJYAOQABYLMATAniB//X+zAAAAAAAAAAAAAAAAAAAAAAAAAAAAAAAAAAAAAAAAAAAAAAAAAAAAAAAAAAAAAAAAAAAAAAAAAAAAAAAAAAAAAAAAAAAAAAAAAAAAAAAAAAAAAAAAAAAAAAAAAAAAAAAAAAAAAAAAAAAAAAAAAACAIAIAYAAAACIIMgiAniBCwEWUKADIBoBgMBgABADSIGAANANASAaAYAUBQwAAAAAAAAAAAAAAAAAAAAAAAAAAAAAAAAABABkRAiAmBBlEWwiLYELMBTIDtFFN32rqBy6vmNtorPua5ZFwcP/wC1VK3i2n8v7S4NXaeU2u8U6V0nyeZMHZiiCSuFDtgBF2A877qtOppV/lbLErAb4nRkNceYZxXd44hUaslVjp2V3arhy8iNOzS32qlGp8y6ZhMdmludPUiH2vkyounCGMNSd329qb7eUlNRCACrcOEgI01FXHliaivpW3/Tr6I5VtYQJoDO3/hNpvk/u0Xd/EsH/wBorc6x878nta+M8zTY1t3LCybzx/iNyM9VoWlNlckSIGpQVl2a7n6gce/svsv1LImslvidozqN7YAcOrZ/E1Ec1rw8DQ3Pabnf0f8AKzPSx7FNHnrRkQLmVYyNf9S0cyxXJvsNFvnA1GJd8+Z0jLl3Darq2XNI2ivdP59WcMKiDhtgzaNv2pH/ABDQX83+FjPSx76zxcnnbKDKHGJVZvkcdVLkhBx3cUs+SZpHnZho6xK5dZJ0qln3yVlz7h/qtfxFg4rt2cmxLTwsuQHv/Zs/2eq3xuv3HHtqN3ocmgBKuZBia2Nn6iDh8j+g+rNIwN2nTSu2uR0RXq4a18oWl/gagy9RzWr54nRlV3MC3TgD3vsn/ba/S9f3HHtqPQHJo2AfvJRm+Rw1X6IsRn67/Lt6FivH7jDcUXLD8DtGRuv0U1/GUcm6wvZLgkUc9Sos0/qkqOzafVVfzKfxFI+rPDt5dtf3Hm6bhZGMUKSh1WJBia+OpaOZYVm+U/RS/mNQeY3ELb6lpx7l+06RlVuorq4YxVR8TSM94Gg05yBV1E3MGmXdtV22pGcko+pL6arh2r9x5unSHJlRmA65koyd9jq2EWsvybjbX6wv2mkjyupXu1dXpX/A3ErKzcHRDbxCBASVWjUZd2nLt8DaPR+0P95T/rHPpY9o3Lfqed0CZA4IACOm8X6lFe9f5L9UIOfQWCZUdCUBTbYA+YA0AsgGAAEAEAICQCYCAaAOoAgEwGAgAIADqAAAA0AoAeIAFNLAAAEATIAwEEJAR1LrTo9S2CqsSyA0NamvXu033dC2CZmroicFmBjeb8il/ptJ/wBUczv8+NZ6rCbeZ7JMea0maZMBBBIBCAH1C6WbCHIUIIOpFNvkAJuuQsala/j/ADFtOKauNTh3w6TpuUutRd1WmmeXrnHSVIw0HiAANYBRIAkAwFIAAkggWAA1ABAAAAAB1AeACAEAAMBR+0KYCaAlpYMgtIEAAIAmC4CSBqAMTXU6llbmUeD93JLeu3GyS/AsajBk0JVLErp2090G4xXTt5VmdXO1fpVazNYysoozAm2NEL7nT01jZGLWpy57+U065Yk9m5y9r7J3S3Oha0RDiDl0uPTpwjlWksiAAQDYHPvF+W4zCvP+Q/RvXmn+5m4j5nd4FVCQJ1cAWK7zRrUw1Z2CJJSaiJ10G8i4mpf25cXU66LGJq3+1lFwdGz0u29X1QsNfSfFP/TLq5OHSu1nNoABVDQCeZESX7QL1BlWf56rtsdbt/hNctR4r25uHqtK2dZn0OtqdR6NXbMsJp8wO7Yv5k2YrUaFoZhWR5xTt7eq/YdORlbS06S9TozXQpZEWaSxglG7tnOmmc60NVZNkivK6UrUv0bOsSrsMysrNP8AeSrG3sP044HOqt1V+BFjzV5+/qTwf7TrCxKSsLdvnDM1W9sn+SjFVTv6zo3jOCStMCMDpGKawKjU8c41F6GarVvis8zCvP739a3qbhXOsDTOO3aNppolVu3xXqjkMLydY1l6G4rkjqdEdmz+peqM1I29TlyObUYHkFGs5+BuLVFczSNbxll3p9DFi66t0pracoZiDz6lZnWFXbd/N6Zio39Nq2koyg50ZHkv1sOSNRXNSG5NVGzsHKfRHOhbyOzrIiuKrNDu2bxxJRdrxEmYOWTaL9B4marvojLSwipeoDzGhpEBEFAEPAKIAcANIBogko9WBIBx1AYAgGgABsBNgJTmAACAaCHEgSSAmqgTVOQWH2zkBPtAhAA6SBJVKLqV4gWoBpIBxIFlK8QiOtbtXUpXBq7jtyzOkjna4tTUdnidpHO1XOEG2EQCQH3BCbLgjgABAgEyhoAaCj0IoSIHHAza1ITk5WukiDsc9bxGRqjuIhWZVRkgJAU8wACU4AJ25ZhUbWIIyANsAkAmABvHEAQDAFgBKuDxAJAaYU0BJQBJQAQQNICdEBLtnNAHbJNFlaygLap5rICSQVNAXUrIF1awBZVEEoCGFCUAOQE8QEAROADSAlKyA//Q+zAAAAAAAAAAAAAAAAAAAAAAAAAAAAAAAAAAAAAAAAAAAAAAAAAAAAAAAAAAAAAAAAAAAAAAAAAAAAAAAAAAAAAAAAAAAAAAAAAAAAAAAAAAAAAAAAAAAAAAAAAAAAAAAAAAAAAAAAAAAAAAAAAAAAAAAAgAAIE2QRYEWBF5AJgRZQmAgHmA0AJgPMByAxQ0iAAAGBJAOAJAADNAAAAAAAAAAAAAAAAAAAAAAAAAAAAAAAAAAAABECZBFsCLAi2AmBXYqItgRs4A4fMbzU2mjW2ng7OBB5zW3WprY3s38TciVS3JcTVd7FCWeGD5kwaWw9xbzRwtb7lVhFv/ABfUTDW9s/cm23D7dX8u/wD7P/aM401VZWXdRprmiCLA857ptO4olwp/iWFYvwOjBAU6jxCl3YOeAGZ2y3lmZraWRAnZcQLNPd30sE5U8S6laG311rV7moeRpirU4yCaTfAGqN04iAqjuhT6FivqWlC06+iOdbkcm881s9mp1tWteky/+zUY1OXmvI/8xNvpytpp21HzeCNzlr1eU8p728lu/p1FpVfCn/iNzk9pGX4bVe48lp21LO95cuzlvA6Wfjl11r1lnica5liRBIVj2eL9Sjk3z/Jw42RYVlM6sq7tFHBubqXiaiObuRVeg9n475WfCrM9K9k+hwUAOpBkbifuWnmIri37jRc5SjSVi2+dP1OkYrm1k+zUnNXr+40KtfG+o3ySKOPUhuYiCwbXtJN+R0n8V8CdK9882zz1SJij0GDN32Gr8BBx6v0WnkzSPPQ/2HSM1zamH2+Xdj6Gxx69oWq1n3qPQsRy3UWk0qWliwj6B7OrOx1Hy1F+449tRuHJo0ALMlGJqr5rPqBw+TtGg/VGorA3GNbfgdGVGr+pqdNJP/um0Z+q/lrPCppmqMyi7RzA9/7Ic7XXbzV0v2HLtqPQI4NCShwSjL8l+s/RFiODXX5Op/SzQ8huP91Sfh8GdYg13Ogks3cDi3dvzrmoOfJ+ppE6PEJXdssbV62QqPq1l2qvPtr+483TpBMmVIgdc+oGJuFF36ssKzvJR9tdWWK8xuMdtqJ//UX7DpGap3lZ1o/+3V/s7jTLgsoNQCXIoupKUo0y0Nr+pX4Eo+o8Eui/cebp0gMqCAgDJ3+GtaRCsvyn+2t6o0PL2/W1ulDoVlNrA1GStCeBQuqKi2kliV3aKm+PI0y9F7Px3dOfbdmO249ojztGZAA04YFejhKXBlVXvX+Q31RBRpYpGkXoCU4gGQAwBIAgAAACeIBACSAZAMoF+0AYAgEwEEOAAAAHiAIAAIAApwAZAAAAegAApAeOARFAZvndz2aS26eNsWduIlrF2271NvZXo/8A0HovOxy9nodn5HT3Sx+W/FPiebrjHWUeT339pptVfz2y6DnjS15a77m7cWe3nnHDqljEM256TfBgNR8AEsQgeIAAQFwQEGYA+RQPAikihpkDmMCK7Nj5G+1czNeRy641udPRbXd6e6rNM+KPL1xjrKvOTZQBIBQA0woAZAihMIEAADAIwAawzCiUATIAEIAAAAAbCnn6gRYEtLMgtAGQDYCAS6hDEAkVWLulOo55lg8N7up3butarKuPqakNYtNnqWeCN4lrp0/HR9TN+rF6dFNvp6TnibjFoe50dPNoex6qdTyVcqKTPu1OVL8hr2caeHSJM+zfqFo7rWUtxPMeV8LK+JtneyHqezr0fGaNcWu6OYxNe19oVpSr09NYYnPpXpEoOSwdQGgEAMCjd/Q5zZRgb1N6d8f8rND5lq1+ZlaRgIlVdzwAs0tF3cIsjNdOnt3lY6SMWunT0UbxnU1RZcC4amqLMuGpKgw0KvFkFuhSbJehKsfQfE/Nt5WUnn6dI7l1OamgFiygICWyqazIL64EVxeXr3bTWXOjgsaj597cTV0n1n4HU6epTMuKdWRXbsn8yJValjCszzNVbb6j9C8qxtn9CXJs7M10LqRFuk+eZlY29njpJcIMVo9Z8epIPK9sa+ongk2dYlXPoGU9PNSCNvYP5WuJitLtVftMxY85q/7jUX8x0hS/caYWaWcog39kvyjnVive4adrdDLbz6yUnaMVJYMI0fHQ7L1JWq1tTBRyMEYO/Ua9l6GoqjA0y69pmm+Zmq3rOar0MKw/K/qpfyo1ylcKRtl17W3Y5JVbuFqzXlgYqxh+RS+91gsVyehsavjEvuJ9DFR3blfLb0Mq87bP0OkRdoYuBRu7d/lJdTFqMzyijVnmixpx6bNI2PGvPmYqnvnFekmYrgVoNpXds2nZEo6NdfLBmK4kzaOnQsu5IlVoaWZhVq5kUKyxXICSckDAYCgaGUPIAzAaAkiBwBJANYAPEBgADAQCAGAccACeQQ0uIE0uYFla4AxZWgFnYwoVHkA+x8AF2wA+zGAJKoFiKGA0BZSsgW4LIDj3F3BqM1mauLO/Ll0qg6xyqDAUlQm+QAAFBmRCQAAQVRHMmhrDAihSFwQZtWQdTnW4jZnNtXZwZVH1CkrJgDsgIzIBICkAmMgItsAbjFkUJgABKAAHICAa5AAAA88wGFNYgNATSIJASAlWgFlaIgkq/iA+x5oCdKwBYk2BKtQq2tZgC+lCC1U4gS7QJKsAEAKJAUMBwAJASAjawEZ4gf/R+zAAAAAAAAAAAAAAAAAAAAAAAAAAAAAAAAAAAAAAAAAAAAAAAAAAAAAAAAAAAAAAAAAAAAAAAAAAAAAAAAAAAAAAAAAAAAAAAAAAAAAAAAAAAAAAAAAAAAAAAAAAAAAAAAAAAAAAAAAAAAAAAAAAAAAAAAmAiAkgTATAjAEWAMBOQIlCAQDAJAEA0wJJgSRA0AANANANASACwMoAAAAAAAAAAAAAAAAAAAAAAAAQAAwAAAAAAARAiBMCLAg2BFsBdxQrYhFbYEQMj3G/ytNPmywYGZ0YGYFV8wpLHMgq22tW/dipTY0dCwWJRftt5r7THRu69CYa29r7owVd3SV/FX/wmbGtcXnd1pbvXrq6L7qdsfEsiVm5mmQgOfVa7gJaP6unH8dV+0qvc7/wWy36jW00rfxVwf8A2jnWo815D2Tr6Xz7O61K/wANsLf9oivObrb621t2bijo+uRVxRHFOUVGlsH+T/1jTFdLDInmBzby0QmFcrv/AJeYHFuPNb5p7d7i70q4JTwNSNzvHA9WXNm2+rk1iXtTq6zyNSM+zh1NWWbxm1p+2Pm8hS3Rjoj2DlnnqggMcWFYt3iaSuTyTjRU8yxGNbUme1SdIjn1dS9q2ssFWJ+JUV6uhWb2luKqF1NK5WoeBoej9mY71xw02Y6WPXnBTAaiUQYuq/ns+pYOLyH6P/WRSsZ/vZ2c3JrXVa3XG11+wKjvEqvW+E+s/MWDhtmaTW/7Rc+R0uicfEz1Go90+J560cIAeZlGXvsdaxqK49X9O/8ASyo884WHQ6RLHPrY/b62ZqI49ZfLZ8O+DURyaixNCWnnAH0P2fhsL9dR/uOPbUbaOLQKDiBiai+Z+oRweUcaMcO5GorA3STq4zbzNsq9X9XXX/20agztVNds8jcSqJKi7RSlAe/9kL/Ra3TURy6ajfOLQgByQZXkX+c/6UWI4Nx+ldc6s1EeQ1/9zXov8DrBLW+XQq3/ABwRHBuVOrY3CqTSJVCO7ZfXT+pfvFH1a+a9Eebp0hGVMATxJRi6/wBb9WIVmeT/AEq8H3L9xoeX3H6N1OHd/idYzUdf9dt8KR+w0yz7FilxgqraM0w0do/zKRm8ESj6k1gnzqjz9NwjDQmQGsyUZG+x1bPqIrL8o/8AS25zX96NI8tdp62tzdDrErJw5mkO0yAIC2mRqMV16bfdhyNI9L7QXdvKv+W0HPpqPZo89bMgYCAhpYNoKhul+Q56Ac+jLRpF6AcgNANgKQAAaAAGgAAIEUMBSAwE0AADxAUwAMIAD0AIAEAANcwowAEgDAAAIATAIgIApqK/NZwljiVHkt/urbjVtezzZ6/ny5d1zSz0OOnXVtRzVw0ZxdPV1b6r7rOWyznC1FM0zqMhNAAAAEAN8gCAFHFgGIBBFw+1jVwmiyhrAIbAQFuhuLaNlargx1y3K9B4/wArTXSpdxY8vXDrK0FhicLHQEBE4AOApBDmUAkwDFgPhICAAH+8BPMAnmAJhQ+YQZADAJAM8QBQwCAoYD0X83QguGhMKWREOSqWZECQDAxt5hqWWUMsV4v3XrLT3CfT9x1lTGC/IdrmiL7nqrtvda3GJJ7HqrSvquG2TdPC7R2SvftszWJrq0Ntpy5UwXE107aq05dUkzeM6urgsAhzJdUnZcSLHqfaGqrOyrwzOfTT1KxONVKCA/cAAJvACrcKaNrMowNyp07+jRR8z16/PZLKWaVSkQXaKxNRHRpKLnSRiuzSxszcYXmkOAG8AI4yUS9QLdHGyMVqPe+Fc7eOp5+nRoI5qMgBAEYFURiALMg6K5SZVzeRonoamOdWIseH8Xt611e9ZvA7xOq21ngZYWIDt2mFk2ZrTVeBhWb5fDb3ZeVYewxpPE6s10rHMjKymDINrY46fUxWonqcH1JFeX1F/qtVHWFWJlYS03LINvxzwccDnWtdGqsESK89uf8AcWnCWdIVWmaYW6eZKN3x/wCm1yxOdq4e5S+3avNMzGnm6rmdozTThyVGhsMbJGKrYvaZlYGRh+Tf+ow5IsWuZG0dG3sljbgQd2r5rCKVXxJ6jg19a+vbv1MzUiKsEbRKrbycDBv7RO+grV4YHLqNRk+TT+78EI240VGl45/PWWZqNPWxkyrzd1FnHNm4Vbt380MUbu0i2j1RiozfLKb1fSDUVwVzNo2fGWUx0OdFu9n7djMaZEydBo+Pfz/AzUdWv9LRIM9M0Ora/WpJR26mr2Y1Mq53udR5suGrdtZu2JKO+rky0kQAEswCIAIBpwAwGqgNIBrMCdVADSCCEFACYBkBEB4ADyAICaaAsrw5AXUCr6ICyteYEu1QAoAGkwIxADQA3GQwHc3iUTqgLaqEAWtIRy7iydXBuRm1l6ko7xxqtnRhFvgAkyocyAgBFQPmAEC9ApgEEB0IpslawjFrWE2YtbkV2ZmtRBvmZVFuAF1Ai2A5nIAQA+aAhOJFDfAAAAFIDeIAA/QAQDYDQAwpASXUBoCSwAmv3kE61wAsrTmBalGJCpqjiQQ+3iBJV/ACSoBJLgFW1piBfSkAXVrgQTgIEgqUADAUAJ4ALAAAAIOJAUoD/9L7MAAAAAAAAAAAAAAAAAAAAAAAAAAAAAAAAAAAAAAAAAAAAAAAAAAAAAAAAAAAAAAAAAAAAAAAAAAAAAAAAAAAAAAAAAAAAAAAAAAAAAAAAAAAAAAAAAAAAAAAAAAAAAAAAAAAAAAAAAAAAAAAAAAAAAAAAAiBQQJoBMBPkBFgIBMBMCLKFgAAADTAEA0BJEEkwJAAEkA0AAMsDKAAAAAAAAAAAAAAAAAAAAAAAAABAMAAQBJNBI0ACbIE2AmmwOfX3uht1OrdIDJ3XuXTphoVnqy4K9t7p07vt3NO3+ZFwa+huNHdqdC6suXEgbCIsCLxAx/cr+XST6ssGAzoyAivUzgKjUyrEs5vZ5YuGFdWhvdfSf8AEuTCO3S3+lfC3yPDPIsqY6K2lTXFFEs0EABDA5ddvu+AFmz+bX0l/PX95VfSLPE41oJtZEUtXQ09zXs1qq9XwaKPN+V9obFr7mlqLbvPFrt/9oo83sl26TSacWalcToxV7DJOQOTfuO1vqFcitDKjE3Df3HLxk6SM1BvgbRz6tsGyxXFa0mkbXtN92+r/TYz01Hr2ecCRA+fxCsR8WbHF5P9JTxsWIy4SlrA2y59W31prOF+BqCrWsn9ycoq0ijktZdxpXpfZa/1bt/9tyY6WPWwcFNYk0Ov1AjE1ML29SlcfkHOkl/MvwLBjNN/idYxXLrfNpOr46ij4FFW6s7W1Hw7sV6moVwtrhmaR6H2bjv6dJf7DPSx7tuTzNhSKHyZkZW+/Wsag4tdTp2TyhlRgNTnK4nTlK5tTPS62bNDk1v0rc3qNlg4rPM2ylpzIH0X2h/+ntv/AOozj21G10OTQAaWJBh2zb6s1CuDybX2viWIwtw50nhlZHRFGs1W+vHGkL/3jQz9W01ov5TUKoeBWdXaSdmoA+geycNjqp/xnLpqN5vkcWjiQADK8j+s10QiM/cv8q6XGrNI8lqJf3Ven/oNwo1sdCq/nf7DURn66ffZPgbgqRUTohErv2K/Nov5l+8tI+q3xankjy9OpGQwBPHElGHrY2fqWQ1neUcadZy7pNDy24x2tnw+4dYyW6n79muNSss+MTUUolhFtKwipWjs1+bSRUfUU8Kr+VL9h5unSBmWggDLFEGTvsNaxYMvycf21/h+8o8rZN6us6rDt/A6IylwNxDeZUKq4gXabwjqajNdmhX536MqPSezl/rKLpY59Nx7NPA89aOCAQABXp5v1KqO8w0GQc+g4UGkXrECSAMwABtADQAAp5AADQAApAMgCQGApkB9QBSAmAdAF6hBPABAOAFIDQUSAwAAAHgAgAAYRweZ3K0dDsX1X/cdeIleZdpPbzHnpNyaZBUPFAJ4gC5AIJggAfIGCeLCnngAN4gEAX7baau5v2aal/8AT6jn11jc5bOn4bQ26Vt3deiZwveukiafivpTTMW1rC3HhtHWq77Z/CSzvGbywdfQtpWdbKGennrWLFcOJOjAfQIPUB1s6YoljUrd8Rv7at1o2U9eR5vpy7c1sODy10LqQAUpCJSAoAGAAADWOQCyAAAAYAAADQAAZgEQAQFJgPS+oC9mQpAI5ADAeQESiSRBi72v51myxceF941b3FLJfKqP95VecwAk3yKLNC0XhmozXXo3S1DbOJ6eqlaytiXUFNylmNMK+7hYZl0VPe34YKMjKoPXvaHIV7P2A2737uMko9sl+w4qkQIB+oC6FFespqyDC10+yy5plMfMt041LLqzoqkYLNJqYZYzXVo43RuMV20UW+BtlZW3I2iackCmAJTAAwJ6SxS4tozVj3fg7K+2b6nDp0jSOTQzAawAOgAAkFdCyMKq3i/Kt/SyxXhvH4Wa5NneM1tLFGawkuRFdezb7kSq1rM5q4PKJPb3Tyg1GmBsG+xrmzoz060GU6TJBs7B/lzzMVqLdZR+JFeZ3S7d5qRwOsKkkVg1KZKNnxkYwYqurV+lMy089vl27uz6HSJVaNMp6cNmasbuwtOm1HExVS13NYXFMkV5tZHWM1JZyUdu1v2NQ4Zijs1d1a6wM4Mzc27ry8TchqpLE2i6qwIEy4iLZTQUS08WFel8Su7b9qOXSuXy+wtqfm0xcZehiVthduMHRGj47616mamNa9cTmseZ1F8zfVnSFS0H80lqPQbL9JJmEZ/l5mrEaZsSbRs+Mfz/AA/cc6Lt8vyren4hWK2dBoeOa76ozR36+NWzMGb3FHTtn8y9SUdmvkxByyUXbd/MSjQ0zLUXKEZUZgNKAJJAOAGq4YgNVwgGpdrAaoBJKAHEYgOq5AKACyAi/wBgEWuIDn8ABOAB9QU0ECUgWrMCygV0U6gWpgAULEIcAN0ArsgEUSSAkrPgUR+4winV3DahGpGbXNazWB0jFqqylm451SzbKJpCAAABAPiAmAAABBAZGbWpCcGLXSQm+BzaiLc5kaVyRUWiCICYCAE+QBJBFtsKYCkBTzAcgCxAaAEAANcwGA8ADMBpSFPMBoCaIGsWEXVrBFTqCLa5AWpYASicgJVoBNUCpKkgdFKQBaqkE0gGlwAYDATQCYEGsQpAJuAINyBGQhgf/9P7MAAAAAAAAAAAAAAAAAAAAAAAAAAAAAAAAAAAAAAAAAAAAAAAAAAAAAAAAAAAAAAAAAAAAAAAAAAAAAAAAAAAAAAAAAAAAAAAAAAAAAAAAAAAAAAAAAAAAAAAAAAAAAAAAAAAAAAAAAAAAAAAAAAAAAAAAAgAgRArICDUAIBAIBAJoBFCgAAAABtgMCaIJIBoBoCQDAChlAAAAAAAAAAAAAAAAAAAAAAAAAAiAJoCgIEApAcgJsCKzA8z5vyWvp699KtmqrkWQYttS1vqczzN4moWZUVSME9Pcam3stTSs6WylENa+19za+nFdev3a5TkyYrZ2vldpu3FLdtv4bYGcHU62WPB8QML3NbHSXQ1CsNm2B0Ap1HiFKrbeClvBEwZOpoW0NR01aurnDuUEaTWGKIFZgS09e2njRx04FRraF7amlW9s2jUZqZQ+SIOLcP52gDa6q0tfT1LKVW9X+0VX0fc7zb7ev3dfUrSrSeLg52NR5/f+/thtsNunrW6YIs5V5byf/MLyGsmtGNKryjM6Tg3Hkt95Xdbyzvralrvq2dpyzenrPBpV2GnHGZM9Ma7sWc6HHEg4vIOLVRVcSzKjD1fqa6nTlmq5NsufXcJxmWK4b2jM0jf9nNX3yjhSxjpt7DM84eJFK+FX6BWI2bHH5FP7a9REsZTxTq+J0YUa6hWb5pFHPuqutr14YG4OVvE0j1HsvHc6j/+2/3nPpqPWTOZ52jIgrx6ILGJqvFvqaK4vIqdKr/m/wACjJnGXgdYy49TD/t4ehplRuv/AJn9SNQcdlxNaj0nsqv+vT/lZjpuPc8TzNHBAiDK3361jUHFr/pXf8rKjDeePI3Ga5Lpu+lVfxM3Bx6j/L6u7/Ao5LPHA2h6b+ZAfR/aVO3x3rdnHtqNhHJoEDzYVhajxfqaiVweT/SXqWIwtxhptzHzI2incJfc10v8tVBoZ+4zpyVUjcSueTSOjScWCPoPstRsdSONzh21G6cmyAYGX5DHWfoipWfuVGjd/wAoR5G7S3VU+WP4HSKWtjp6fLvzNI4dy51LzzNRFESaROs8AlaOx+vT/qr+8Uj6rqKGlxhfuPN06omQSA+pKMPUnufqWIzvKuNOr/m/wKPMaynb2px+4/wOsRXvLuutfDNGkZ9lC6lBVlVdRzKKy0donbVouMolSPqVuHojz9eXSImVMB1xIMffY61kIMvyjja2azmv7zQ8pdxqa/8AT+46RGWsIZtErPiwiKzwKLarBGma7tCO9+hpHpPaOG9qlj8tjl26R7OIbPMo6gBQTgQV6eEvjJRHeY6FvVEHPoYqTSOhIKaQAAAMAAGAAIByAJgLMAAfoAAD6AIAAGBzeS13o7ezq4s4SNSaMnR85rUcai711zO/+bn7NHQ8voaq+aaW64nO8Lrso1dTRprmmYvLSUkESBoA4hTYCAaAMwCAABrrkB5fy27+/r2jJYI9fz5ceq4PQ9LieYEYQCKh5gwmwDIKklJLSR0aGx1df6Kt9Tne2vV1f8C3SWNYM/6Neji1tpqaOF1Bud6nqphm2MXbXbW3F1p0zbMdXGpG3uNzTxWl9nRx1Hm+Rx8unhhauvfWfdqNt9TrOGb0rbk1iezt2G+vtbpy2uKOfXDU6afmtvXX0a7qhy5uNX9YDUM9UrjYXoVAkUNKXBB6DwW1+3pvWsmnbBeiPL9K78xqnldCAYAFJ4ZACQQNsAzyAOQBLTASAlmAJAD5MAgAATYDSAAEAswEwJaX1BVwBJAAJZgOCBFAniKMneQrsivD+85+5p/0mtaeXAJ/ACfdjJYlTV23KNsli3HMImtO3AonXQtZlkTVtNq3ngaxNW6WyWMjDXsPZlFp6jSM1XsYxOFaCZA2AIAAr1foYWMTUrNWmUfMd7+tf+p/vOkKoKiVF8wHXoONRNG4xXUsLy8TbK9LkbZSVeYQ5gAQBIVOkppmase58Badu682efp0jVOTYXQIcAAC4gOAL6OUZqobqey39LQix4bZ/Lqejj9p3iVtqsGayOJB1bNxdPhJKrWxMVXJv692ldfytlivNbFyoOrNdhESo4eBKNrYOa4ZGLGtXaqwMrrzO9+XeX6w/wATtyVKV8S1g65yQbHi+McjFV16n7jFaef8iv8AWP0OvJVRphKrhqCDa2Nu3TcYM51T3FnEBWBOD9TpESRR0aDlkHQ22iI49x9SKK1KNI6E8IRBB8jUCgqFIEqpL0CvTeChzWc64HPpqNF6Xczi6SPP+W8Y9OdXTWHFG5Sxz7D66+pqstjV/aciPNa6jUajidIUaOcFqN/x+Ok44M50cXmE12rMsaZlXBpGt4tvvh8jNK6t7WaWXSSEYCbeLOiNHYWfeZqtPXUVa6GFZE4G0rp2jxREd+uoq/QiuPuKL9u/mXUUaGm4cczCxcjLSaUgNICSrIEu0CVa8AJJBDgjQRQ8wDABhDyArbATATAJ5ANIB5gNoIEgJpAXVqBdXDMKtUMBtqoFf3O7BAXadVnJBHU1e3Aog7S5KACVrdpUVW1HGBYilttwjUS1Ve6NSMWqrX5fE3Ixaha/I3GVbNIQiFwKD0APQBZgMAAQBBABRkc63EWc66RFuCERbI0iyCFnyCoZEABGZAADMgUBTngAgABgNZACAI4ANdQHHIAAcAAVJAGYEgJIgsqQWVQFtayBdWmOIE66bAsVQJ1rIFqoFW10+IFiXEgmqgPtAlACgCUAKygCuwVH1AH0AqbAhIE+0IfaB//U+zAAAAAAAAAAAAAAAAAAAAAAAAAAAAAAAAAAAAAAAAAAAAAAAAAAAAAAAAAAAAAAAAAAAAAAAAAAAAAAAAAAAAAAAAAAAAAAAAAAAAAAAAAAAAAAAAAAAAAAAAAAAAAAAAAAAAAAAAAAAAAAAAAAAAAAAAAIgCBMCLYCAiwDMBMBAKAFEYF0JgEADQBAAAASmCCSYEpAkmBJAMAKGUAAAAAAAAAAAAAAAAAAAAAAAAACIAgUgEgIAAQCbAFmB4vzdu7e6nqbiVwZG2SeXwApQFW5v9qqs+ZBfS6vjTL1AlKYxddm28pudrhpXccnihhqzyPkn5B1tZdtqqHHESGuIrJNfgBz6rUgPQc6tP6l+8K+gbvb6O6X2tzp11KxxRzrUee33sjQ1ZtsdR6dv4bY1Gq81v8AwW+8f+vpN1/ir8y/9kozlBRs7VRo1XqaYqxBDA4Nzb8yzA5tZzS3oUY1te+oova1vVyb9T2Qd+HA1OWb05te2BuRNcXdjJtHvfCqPH6K6PE8/bbuzOak3CA4PJYalV0A41n8CxGBr6le9puMcjryyq+67YVWfE2jlvW2pZTk5wKqq2nXBpYlRv8As35d5aOGmzPTUeviDzNFIQXwq55MDDKOLyn0VT5s1BmWiMDqw59d/LZ8O5L4yXBz6/y01HbOrSKOXUTVnV5qDRj1fsdTqavSn7zHax6tI86l0AYWMRrFrqWFcXkX8lZylmojItjEHWM1y3UVrZvO8fgVHNqy63t/MaiuN5sqPU+x6/62f5LGO2o9rB5mzRUCzIMje/rMsVx7pTpX6IrLCjutLwhTB0iOaGr6MZts0ODcP8vDjqGojkvmzSLduvmTzIr6R7UrHjKT/Gzh21Gsc2gAyDBtBqJXD5X9OrXP/A1Gawdz+m55o6Yjn3Eq+4fw/CCxXDuVDqv5TcRzlRfozMlH0T2eo8fZ8fuHDtqNo5NGgCMSDL8h+s4LBm7qVo3fKrKy8ld/6ytejX7DrAaznS08P84gz9051LT6HRKrSxkIlRlStLx+OtpJ/wASFI+qan1Hm6dSwMg9AHVqfgSjB1PqZYjO8tP26tfxf4GoPMa9nbSb/mOsiKtz+rZ2/hX7io4b5YlUquMSouq8Co1Nk29WkdJFZfULKI9Eebp1hQZUZANROORKMfe/q35lgy/J47a3NtfvKPK6j/M1XM/LJ0jLJRuCT5FRHJliLtNykaZdmlX5o6Aem9n/AO8rHK34Qc+nSPZJHnU8FiAAICNHmBDdr8i3qgOfRwRUdAUwHMgACmAGAngA+oC9QAAQDAOACAPUAkAyIG1gURbAxvcOvF6aKyqpfxO/zjHTFbPZHC01bkMJUtLX1NFzRtMzeWvZpaHn9amF0rev/iOXXzanTS0fLbbVaTfZbqsP+0cb88dNdlYtXuq00+TOdijiZAATiFOQBYAAAByeS3C2+3s/81sEb5m1m15Wz7sT3cx5+qMkbZJZgEDTBHAmmE1BdBmVEknZwlLM2403Nn43R2mn/cb1xyqefrrXXmI6/uG89uhVVrwwJOC1z087uquXaVyg1fmk6aW33ej5Sj09VJXaOd5xvyxd9tHtdR04f4HXnpixp+KpXa7e271M2sDHV1qRia2rbVs72zZ14jHVV5HVzGIDRKseh277/G2V80eW+XZ5+7xwPTy5dIM2yaILtrt7a+rXTrxcGeriyPW0pXTqqVwVcDw93XokTzObRcQG2AgAAAAHMIBADAIkAyAazxAUANNgABngAAIAAUzkAmBLR+oKuACBMBpgEkBJQJqUQZHkF+bZ8Cq8X72SdtK3CIDUeUeBQQuADSlwWM10aejNkngdJGLV+nofNBrE1fpaCnEuJrppp1qoSLianWuBUOqwxwCvRe0rNa0PjiY6bj16xPPVg6kUwEA0BXrYUfMDF1aqGnxZVfNfK17dzqpZd7g6QriUlZWacSUddPluoNxiuuyi2JuItrJplNQEDwAUviVDxIqyqjEzVj23t1/kv4Qefp0a6yOTYXIBgLMBzIBmBdRRDM1Rr17qNc00RXhNu3XVaf8AE/3no5TptIyyckHTtnDJVa8YIwsc28/St6MsaeW8ZfP/AKZnViu5ZQREq4ZgbPjWnR8zFV0amRlXmfI/7/ph+w7crp5Bg68iDW8ZaXDMVqO3UyMNMDya/wBRVr+E68s1QsDVZTpmRWvsHNX6GKJ6xFYOFW1ycHSJUupUXaL+ZEHTmgOPdOGmgKnZJmkdGnjWQEzSI9QGihqXkB6XwlezsczKOXTpG1dOZRwdIq1dJaidbZMaMLW2FtrrK1V8smtSx2aq4ojLze8rGtb1OkFekvmLUje8a/yrJZp4nOq5/Mfp19WIMhZnRlp+Nf5qklGjvFNLLoYaednHodIld2wsu9epKNjWwTXT95zViNxY3B0ba3zL1JRp630tGRnzJoX7dxZCjT0o45mFxfVN5EVLIippAWVqBNUAEgpsASWYBE5gSgBMAUgJsCIQNcgFADSAcYgPt5BDVZAmqgWUrIF1KRiFTdY9QqKq3iEKyYBWrKG7QoRBXMvE0L00swgtqJYICq11JUVal0sjUiapdpLjOq7Yo3GahD+BqVioPA3KyjJWQ2AFUsGAADACAmcCgIAKOpm1pGzRztdIrZzVFvALEcSKTYVGzx6EEACSBBRIQQgAKSQAA04xKAgfAAQDAPQB4gEAMBquEhRAEswJRBBNKCCdYAtqpwAv0klh+0DpqkEWVXAKarIFtNMKurSUBNVggkkBJIAcIBd04ANQAwBgVtgKOYELPgRVbRUCqBJcgJQB/9X7MAAAAAAAAAAAAAAAAAAAAAAAAAAAAAAAAAAAAAAAAAAAAAAAAAAAAAAAAAAAAAAAAAAAAAAAAAAAAAAAAAAAAAAAAAAAAAAAAAAAAAAAAAAAAAAAAAAAAAAAAAAAAAAAAAAAAAAAAAAAAAAAAAAAAAAACACUBBFuAE2AmwIsBAACAQDzAIGhRzLoTXAAAEoAaRAANANASWIE6sCRQFDAAAAAAAAAAAAAAAAAAAAAAAAARAEFepq001N2kuoGfufO7fRwq3Z9AMrX90atbTp1UcjWK7Np7o22tFddPTtzeQxGzS9dSvdRpp5QZAwEwCuYHifLWneaj6m4lcTOjBWycEVRIHL5LDTS6kVyaNbLGrafQiu3T3mrX9T5kEx06e5pfjD5MqYvRUNgIDk1384E9o/z9NZzev7yq+i6n1M41pHuCpV+5lErqBh+b2Hhmnfd2po351eP/YLB55UpTDSt9zTX02ylHRzAAo4lGbubTqW9SDl3FvyrehYjDlo7xilZ4Gkc+taFBYtca4waSPoXiUv7DQ/o/wATzdturM5qbSaAz/IfqLogrj5+jKMD7a7u6MZOsZoWFq4YYyVHJWJr8TUHPf6Uag9D7Mr/AKnUvw+20Z6V63PE86hESIav0WfRhpivFyaRweU+mnxLBnROK5nSMubUTa7eD1E2aiKNfGmr/wDkS/AquW7XczUHrvZCx13yov3nPpXqOhwA8SBP6X6BYxLYSaiuLyX6dVxk1ErJSeB1Ycd5tWi/nbNQrm1l8tubuUcls3BR632NH93Z/wD2rGO1j2KPNGj9CgzJRkbv9a08GWK4940tG/oaZYWok/wNxHNdRbSx5/gbg4Wvy1/Wyo5bS8DSLNBxZcgPpXthJeM0+btaTzdukakHNRmAsYfxAw7G4yz/ACq/KryksGFuvoTXG6OiKNyk7biODX7flLBw6zmE80kaiOf1NI6KPFFH0T2go8c+uozz9tRtQc2hHEBpSyDJ8h+tYsGbvv0b84NI8prJW3UrOHH4HWINXHS0VzsyjO1577TzNRFXcVFlMm+gStHx+Orpc+9fvJVj6rrY3Z5q6IIgcIA6cyUYWo/mc8/8SwrO8rhSr5WNRK8zrV/0/rdHZhTunOs5nJBWfmkaEqlSra5MrLU2LjW0+X+BKPqN/wDBHm6dYjkZUSALPEgx9651reogzPKONtb4KCjytl221uXYdYjJUs2id8HnwKiKSzLEW0WRWXdoxa/wKPS+zv8AeVj+Gxz6dI9jHM4KADiALAgjpuG/UCG8/RfwA59BSijoQEgEAYgADAQAA8gABQAAMAQCAABwA5wAVViVHlfI6/8Aca19Tm/3Hr+ccu65D0OIyzAI4gKeDAcsli6t0t1qaOOm2mYvDU6aWh57Uql91J+mZyvyanbR0PLbfW/zdj/mOV+bpOnbWLY1aa5o53lrSMhpAEhTiXAHnPN7v7+t21fy1UI9Pz5cu6y5wPXHGhYsI69nsNTdWVaL4nPrp0nLV/4Xs9nju748pg43rW/VZT/hd/lrHqZuq5994VKr1NDFZwa57xLGLajq4axPRK5WNbwm0UvdamFKJnHvpvmOPyO+tvLtvCqyReOTquJ4HdyOJAt22s9G6snDRz7jcrf8ttrbrS07aabs1jHI81uOsiW72t7bLT2+mm7JJsz7frWMDW2mro/XVo9PPTleVFk8jtHLAAobeBKsegtG18Wu76rnm/rs8/EHojl0STTNsppYkVt+B23ara9vSv8A3jzfTp05bGfxPK7BMgIgAgBgJhTeLCCIAQDlgKQCQCABZgMBAMBcQHIA2AMBJgJrAA0/qAvUhQAkiAiAGQGMlAsHPIgyN+vzMcgrxvvWi7dJvg2v2FjTyLKGBdp/UjcYrp03+Yjqw6aJKzbNIt018wRdCDKVccgGsgsbnti06/bxbSMdNx7PKzPPWoeZFCgAAIAjdPtYqsTWND5v5ivbu9VfzM3EcCKidMywdVfqUG4zXU3LXM3GXSlyNMB9CobU4gCIoeIE6Eqx7T21adFrkszz9OjaWBxbCAACAAqmiIvpkjNah2U4PkyRXgtLDXtP8TO0SttPKeQYMgv27xJVbCyXODCufc17qNdGWNR4vw2o39xcn/idkrXTkywkswjZ8Y5q0uGJitOrU+lmGnmfKpLdp9JO3IHLKwdcyYNTxeNvQxVjQ1FKMtMDyq/1FY41xNwqhmmDpiwNXYOU/QxWl+pivUyrC1Eley6s6cpQmaZW6WDRB1PHAiODe27Uiq41fnwNDR0XOmmuoiUniaiFJQcAJ6WcEI9N4hRp0a6nLp0jbWRxdIIIqrV0VbPIo4NfS7MHghqY8tvf17ep15ZqGnaHBbGY3fGfRZLizFHP5dfl+jJFY2Z1RqeOtF1P/rMdK1N00qPPBGFebmGdYzXXtFLXqSjc1VgzmrBs2m55m4OjbPFPk0KjW1sE+ZhWW7KXBsX7ZpNcpJRoautaimqgy05XuNS+FnhxLiOzZWSwZmmtPTUqTKxalGRGkigfIAjoAAGIBEYgABEARgBBBGABAEu3DECSryCLFpcwp/bIprTfECyum8ii+tIRAKksCz7aKBaYD+1IFepRVWIHJa6NJUHdlZ0ncohbUlYBEG2zTKLZdTCbkBNyaSxG2KNSsWIvA3GUSoAgjiASFLiUABBAJYgBK2Tkxa1EG8TnW0WZVFhYg2+BlUWBFsCJFDU4AMAYQnb8QF6hRmAgHkAAS9QAB8ACQHkA5xAJbYU0A8yCSjgBJLACxYATqiCazAu01LA6qfuBi6qIqyql9Ci/TSAsSggklIBABMAQbkBrMBu0ARWpICtecAItgIgTsuJRBuQGk2BOqgCUYSB//9b7MAAAAAAAAAAAAAAAAAAAAAAAAAAAAAAAAAAAAAAAAAAAAAAAAAAAAAAAAAAAAAAAAAAAAAAAAAAAAAAAAAAAAAAAAAAAAAAAAAAAAAAAAAAAAAAAAAAAAAAAAAAAAAAAAAAAAAAAAAAAAAAAAAAAAAAAAAECATRBFgRYCYCAGAgAAAYAAoAIAADMAgAAaAkgJICZYAoYAAAAAAAAAAAAAAAAAAAAAAAIgCCrcW7dOzWDSA8RrbvU1nNm2kag5+/niaxNVXs3iVnUe5vPIKt22719vZ10dS1UnkmTF1s7b3Tr6fy7ii1Fxawf/hJitnaea2m7+m/bb+G2BnBoVTmeBB4TyFp3Go/5mdIzXNBtkr4Jgc6cgTt4nc+S0rPa1V3p5pvH/qma1GdbS1Nv8uvV6duTUEawnbta65AJ3Tw4hGlsW/spvmzTLoX7wgWZRn69vzGiBaWq6XreuFqtNPqVXsdt7o2zmm+tXTvVZr/Mc7FcO+/5gbPQmu1o9Sy4vIs4XXlfK+9fI7tNK/268q4HScGvK7nd6us3bVs238TtOWde80Eq6OklkqV/cc+kWycw0nwAytw51LNcWBy7pxo29CxKxTvHOoM0OTXupZYOWtscCrH0bxajY6C/kPP006WYUERn+Qc6vwK04rZMIw7Nuz9TpEtQvi0lyNxHNS6bq1ys3+Bocuo/kouMM1Fem9lY6mq+PYc+1eqPOAIhrfp29ArDbNo4fKP6PRlgzrWaWHM2jn1V3VS56ifxLBzas9t3weo/xNxHJZqW+poe09k/TrvokculelRxaBEK0KtvQixiPqVXD5J/IvjmbiVl1n5Wjow5cG9Kq43Yg4dV/LPB2Z0RzvBtcZKr1vsX/c3f/wBtmO1j2KPO0HjmA0SjI3eGtf1LCuDev8i7NRGJqRD9DaOd1nU0V/K2/wBpqDhul9irWb1GaHJbNs0ys0UnZAfTfbia8ZpetpPN23K0YMNGQJ4J+gGDdvE3GXB5Jp1pOUs1Bha7fap/j/caRVuVH9w+qKM/cqGp/hTOiVR1Kjo0e21vlA+i+0l/5aut2cO/LTYObQkATFGV5Cfv26CFZu8f+n1OUGmXk9V/6zpEnWCeqo09FcXdgZ2ul36izcv95qDnWDKytqVK0/G/raWH+ZE6WPqmr9WJ5q3EGRRIDq4xZKMG7xfqywZ3lH8lF1cmojy+o/yknl3ftOzKncudS7ecL9gWuJwsjbJpqSpVunX9oRqePTerptZ4IlWPqDwccEkeXpuAypANZyKrH3r/ADbepVrK8r/tbR/FUrLy14d9ZvJVOsRlJTgjQHWCskii+iyKy7dNfO4Kj0ns9/6ui6X/ABOfTpHsm8Tg0YCAZBCjlN9YAjvP0X6oK59DKQi9SUSWAAAAAA+YAAAIAzAAAAAJAAHCAQQYgU7zWWjoWtxahfE1z5K8jZuWe7iPN0U8DoyQTQ2U01kRRMgEpALu5gEImGrtHd6mi12WagzeNanTT2/uC6+XWqmuhx6+TpO2lo+T2+tCVu2z4M43jHSV1PM5Kq3Wutvo21W4hQjXMLXktSzu5PdxHn6qGJ0ZdOy2ttzqKlfi+hjqrI1d7vqbGn9ttsGl8z4nGTXXwxL2d8bOXzZ2nLnekDWM61fDeReldaWo5o2szj3y6Sn5narR1u5fTbIxOmsde+X9tsKaKwds+pnf1p5+0o9XLh0ibYOqkzVbOx8VWtPv7qFRYwzz99uvMaPkN49ro11NJL5sEcM110am61P7RbjTxedv+8T1FW18jpb9fa1qpPJG8xKyvJ7D+1vGdXkduOmOoz+3E765O7xuwe71If0LNnLvpvmOjzm8Wpf7FPopl6meJq9Vk4nocjAnt9J611RcXBjq4sj1ulo/Y066a/yo8XdejmJnNoIBgEADkAQUokBtAIIYCkBgABABMgIAXQB+gBmAZAIAgBNgFMLAXgBFCICQCQAACsryNV9yOgR433pWdPSs8+5/uDUeQxRtTgIs0vqRqMV1Uw1E+B1jLqrH3INMrdNRdoC1KQymuQBDA2/bP+6qZ6dI9pCZ5q2eRAdEAeoCgoH9LRBh6mbXGWUfOvOL/VaixlP950gzYNCdFDCOrikjcYrrtFbJpYG4zV65mmT6lRLuAEpyIo4wA5hirHs/bU/baWXajz9ukbaODRhQVRAA0A1HElHRRwjNU7qcFxJFjwN/l3Vl/M/3neLY3M0RyOIILtH6kSq2Vik+ZhpRrQllmmFjxPi6LT19RW4PI7HTWqpI5ppAbHi7Nz6Gasderkzm08z5qVuqYZ1R15SklgarKSINPxrjUlGKrSaMNMDy2Grp45ybg5k8DbKdcBUjU8e/wgxWl+rlJkYeqo1Lep15SorEqLtOO5epB1tQ/gZ0Z3kXKVuTNKznZtxxZpGntf00uRcRO2BUJZjQAW6WNiLHpPE2T0EuKszl06RuLBLqcmwRQwObc6X3FH4AeQ8np9mvar4HXlmxyUwaNsN7xTnu9DnRV5ZflP1JFYizOg0vH2X3awYo2Nas1gyrzLq5ePE6RK6to4an4eopG/aIT5o5jzus+27ryZuC3b3xLRuXU1wxwOashvFm4L9tmoJWXdr41wI05O5lHXtLS2ZqNfbvDoYrUXpho0wHAB6gADAAHACgBQgCJIDtAfbAEkpKi2umFXUoA3prkQC002BfXTKJqoElQgl2oA7YAi1zA49fUTwRZEctjcSq7PDAqIBEZeQEXdl0xF2Y0xGQYcvMsrNhpm5WcLga1mxFqDcrFggoAmJqsE1rEHgVKEghBAkFhPoZrUQtDZzrrEG2c2kHYik28wqLRAmmBF9AFxkilIB0AOgQmFABAAA11AMgGAJAADAbxAICggYEoAawAkmBOtiC1YYgTq8QLtNgdVGBcwq2uHoQWqyAsV0ES75AHZIKha7YEHYAV4Ai7yApAcgHcQHdyKE1IBEsCdawBYkgHAH/1/swAAAAAAAAAAAAAAAAAAAAAAAAAAAAAAAAAAAAAAAAAAAAAAAAAAAAAAAAAAAAAAAAAAAAAAAAAAAAAAAAAAAAAAAAAAAAAAAAAAAAAAAAAAAAAAAAAAAAAAAAAAAAAAAAAAAAAAAAAAAAAAAAAAAAAAAAAAgBkEGQJgRAOICAI4AAAAACxAAAAgBwAoAfaA4AcATQDRQygAAAAAAAAAAAAAAAAAAEQKShyAEAQICnduNC7/lf7gPBPNwdIlRNMqtRgQTA51vKaeq63ldTK47dO6f0tP0AJl45lNde08nudo/ybuOTxRMNU62o9a71GknbHA1E1CQivVbVGyjnq5EHp/Zzfbr24yidLG7uNHS3VezcUrqV6o5NMDfezNrrN22mo9Kz4PGpdV5zf+3d/wCPm2rp99P4qYo1KJbKFor1yZpir8wgyYGfrObPmFc2u/y7vkpRUYj1HbFy31OkiWh3bzNYmufcWivVGomuKcUubg1Vj6NpVVdLTSy7V+44deVS4mFSrmoAx9f67dGQcm9caNv3mojDtuEslLOsZVO+o1P0r9ppFFttPc7vKyguiN61pNVzKr6NslG10avNURw6n6sWmFAozd/+q44wFcd38to/hZUYbcuUdIyjli+TKOaii1VwdGzco5L40pzVTQ9T7I+rWt/JX95z6aenRwDIK9xhpW6oDF6m4jP8nb6E+EssHBg4XWDaOa7nseU6sBcc25arSzx/VaRuMuNqJk6I9t7Jqnpa79Dl21HpEcGjZMCtHZb0ZFjCeRRweUyqlycmolZynBPgdGHGsPtJZ99n+JYOHVxrP8zR0jLns5eJVev9iJ/3Go/5DPavYI8zYAaAxtw/zLeog4t842930NIxb41c8jaOayjV0Xx7Lfu+YsGddd2lR87P9h0iOayzgqLdHGy6sUfTfb//AOmaL59xw7bjRTOSiSGo6n0P0CsNmolZ/lF8tV6mojD3NJrXrdHRlTubdy3EcbJCK4d0vmXCK1X4I3ErnzwNI6NvmQj6P7U//S6PnezOPTUaxzaADWcijH3/AOsxCs/e/oX5QajLyOqnbc/BnWCepgtLjjIo4NxE3txdixHOnDxNIs05/YVGp4pd240ut0SkfVNVzY83TqhmQEAOAMG7z9WVKzvLKK1cTiWDzOomtCr52g6Iq3aS19VcEl/3TQz3kajNOqKi2vQqNbx2Ovp/AlH0++eHQ8vTrEZIoeLAa4Eoxt5+reOYgzPKqds1zsjUR5R2i+uuDqdYjLUYGhK/IIgjURdQrNd22n7jn+GSo9J7Nc7yvpePwOXTcezWJ52wUMAAr0+PqBDefo29URVGk8DSLlIEkAwAAAEAACAH0AAF6gMAYCCFPIByFEAEAZfn9d1pp6K4zZ/907cRjqvPPmj2x5qMcyphcCmBBAmA54EaAQswBoqUmA0Qdew0fva1K9Tl268vV2l2PF07xh+d3Stf7Ncq5nfjlnpitnrec11FI3dkv7HZW3D+u7hHmt2u0mMPVu72bfE7cxz6qCzxOjIxYHXstnq690tNdW+Rx76dOY9FvKaNqUe5cdn7Y+o8lrtEtzTb6iqtd/LlUmqz954Oau+3crk2dee3Oxh3q6uHg0eqdOVjT8Nsfu6n3dRfl0xfqcu+m+Yt1ta3k9zXRphp1eXocsdIXn9dW1K6Kf0V/aa5jNqXhd9WHt9X6bZSOuSUbvxOpo2+5t8azglmjGteXXv9O262lbOreouHH+Yk6/Sxn7TwmtrOdROleuZ192PV1bzf6Ox0/wC320dzzZmTWnn7WdnLPTzMcLS4m0MitnwW17rvWssK5ep5/p03zG5B5K7wiBpMAYDUBRABkwDgAmARgABAgFkALHMBsAAUgMAagBACxAIAAE8ACmF0B0JBQQIgCqEATiA0kRGV5J/mY5pAeR956caNLKcH+8NR4vgaDyKLNJ/MjcYdSx1EdIzXVVfmrqaZWr6gyuQEklIDfJAa/tu0bpJk6bj2zzPNW4lhxMqUgCYDAjbLDkUY2t9TUAfOfcFeze6ifE3yrNg2ylXMo6VV9ycmoxXZm0dIyuqVmplQSFSTICAGlOBKsew9sWlNLhU4dukbynI4NQRAUQA4KpAPFii/SyOdVNqQsfPtxfs32pWP837z0ctVv0rFa+hmuJwRVujhZMlI2aL5E2YrSrVmG+QHj9vVLc2b5uTtCu5ZGWEk8gNfxebSM1p26mOD4GFec84v9RR8IwO3KVXwLWUk5MjQ8evmRKrVsYVheZS79J8pXwNyq5Ig2zUlgRGp46WYqujWWZlpia+GteOaxOkZqK5FRZR4gdbeEMyM/wAk/wAtepYrIq/nxNjY2jToNZqxlQsigkCzSUNc5JWo9L4dfky8u5nLp0jdrjRen7DlWobWMmVLMojeuGGYHmPcGzdX95S+ZvmpWKpOrnY2/EvFpcpMdIPKr8mz4rMzGmD6HVGhsV89fUzVbmsp4f8A7jmry+oob6tnSFdG0+pJisvQP5qp9Dmrzu4X5lvU3Cp7Vw55Fo9Bj2c5RzVi3fzP1NwX7VqfiSo0Nx9JlXFJpHXs8WSq2NtgoMVXQkRo/wBoDWIDAEA4AF1AfUBpcQDtAFXAB9sYIAVQLqUQF1a8AJJATRA0BIC1AMAATYHLr6mEIsHHZM1Gar7DSK7YBFb1IzAg7SFQs2wFngAIAgIZUw0alZsDOkrFgVGzWs4mqE1rCuoGogzbNKYDJAGIUsiWrEGocwca7RBuUYbiEvKCBNhSbIIdwCaAUBTggS5gKWgBoAyAFIQQFPqARIAFEgPgEAU1gwEucgSUEDgBp/iA69QJrHMCxImixICdVIFum2wOhOALk+RDUlqMCaYVZVhF3aAruAqt3ArswiPdAVJOcWBKsASAGmQCRQ1UBqoE0oAkA+gH/9D7MAAAAAAAAAAAAAAAAAAAAAAAAAAAAAAAAAAAAAAAAAAAAAAAAAAAAAAAAAAAAAAAAAAAAAAAAAAAAAAAAAAAAAAAAAAAAAAAAAAAAAAAAAAAAAAAAAAAAAAAAAAAAAAAAAAAAAAAAAAAAAAAAAAAAAAAAAAACZBFkEQFAAAgCAE8QAAgAgBgIAgCSQBAAgGBIBoBlDKAAAAAAAAAAAAAAAAE3GLAz9z5nQ0Mn3PkRcZO59xal5WkklzLgydfyGve/er2VlxLha7Np7m3OhhrRqV55P8A6f1DEeg2fm9pu18t0rfwvBkwd6aeKMhPEDm8g422o/5QPCtYnSM0kaZVaiyXMKiv2kGNuqv79n1DS/SphKwMq6aa+rTFvuXX/wAQTHRTc0s4eDNxmxeEIor1n8jYHJS0BXq/ZrnQ1Vm+74meljeZzU1RvHJc2RXHu/N7Hxyb1tVN/wAKxLIPMb7d6O91f7jbrtpdYL/vHTGK54g0gTCMvXt8zT4Miubcv8m0ZwWRGKztGaU8CsufXaiUbiuWidrLnKLR9JypVfyr9x5+m4cGFCIMfXfztvnJRw+Qx0LP/piWJax4jgdWRqQqxzgqOa1s11NCp4482Uj6TozXR068qV/acOmk0pMAFVl75t6rRVcd38lucP8AcEYXDA6Rkr4rpDKOVuVVPhplg5tRR2L+VM3B6r2TWFr+lTHSx6ddDzqPUCreYaNvgFY9nxNss7yah19JLBnZG0UvOj/nlFHJrqNOH/8AVZZRyNTbM6Mvceyq/kaz6o5dtR6JI4NCAFqL5bejAw4wxKM/ybjtS6s1Cs2sN48Ezow5VLtodXYo4dVxp1fOzNyo5pxND2fsZTrav9H+Jz6WPXI87YAaxcEoxdxjqWfUsK4fIfoXT6fvNIxtSFMOcINwc9rTrafSljUGdqpKmnHVs1GXK1i4NJV2g1KKj6b4Bf8Al+jXkn+88/bcd5yUyCOp+nZdAsYbZqFZ/lG4r8TcRi7hwtLpqSzcRya77FrqJmy/8RRxbtzqN9F+43EUIqOjRTdgPpHtbHxlP67HDttrHNRmA6koyN9jq2fUQrN32O31PQ2y8peyW7b/AJXC+B1gd/o0Krjn6yKM/c/XdcFYsRRGJpFtflKjV8Op3Ol/Uv3ko+o6q+ZnmrpEURRkBKuYqPPvCSwcPk3FKdO5lg8tqfo0X86Z0RVu2ra+o1k8fgag4MjTJplRZVwmVGx41/n6SXNEqx9N1Mzy9NwiNAB48CUY28/VsuoKzPKx/bN9V+81B5S9vn1441R1jLLnI0BpziENcwJ14JczcZrv0rTd26FZel9nQt3Vfy2f7Dl03HsjhWwQNgAENNZgQ3v6LfVFVzaPMqOhdAJAADATAJAADHMBIBgDAPUBdQBIAfMIAoeQAlJUea8vuPvbizWSwXwPT845d1nnqcA+hQo4BB6AHUKMAUNg0gJTITSngAMDX9v6fdq21HlRfvPN9K78xt6ustDTtq2/yp/ieafrs8lrar1bO9s3meziOHVVOOJ2ckqPHAx03y3fNv7e30dJZJf4Hnnl1rBbPTHGlxNI6tjs7brUWnX8eRy66xqRs624ptI2e2xu4TZ5uv13kU+4NSHp6M/SsfUc8rrow8jsapfXVfuJZhrh8fvb7PU+zqT2NxHIqVLze0VNRatcrKTU6THWtK+h4+ulp431P3MxempMHZp+H27s2nrW4Fn6l/HndXVepZ2tm3LPVzMcbdRVuRqxNaO283r6KiU0uZx64anTZtvmtr/duuLyR5/V01ibvy+vuF22cLkj0c8MXpnzJ2kxztOeZpCggs09N3sq1zeBm1qPW7fRW201p1WMY+p4u67yLMjk0YBkFMAmACQCJAIQCTGgb5gEyEEALIBgIBgAUAAQBS4gHQIGAmAUxuoA6EoJqjgQIqiAD9xECUAAGZ5KfuTzSKPJe8U3tqP+aBix4p5mlBUW0WK9TUZdSwup5nWM11UUasFYq3tiyKLUsQic8gGuYGp4G0bqrygx06R7prFnmrYACAAAI2xTAyNas3a9Sq+d+5cd7bmdIMlM0ykildTawg3GK6r4JGkdKwweZYzUpKhTGADcPEAYEq/tJVj13te2LS5HHp0jfSOFbMgYAgAALVX6eUGKqbUpkV888lbt8nqN8bHp58La9BRfJX0M1ySMi3SeOJK016tuiMKjrKawB5CI3Wp/UztCuuqIwnXBgavi388GK00LyYV5zz36ulzy/adOVVLKDbCREd/j7fOpMVWu1GJhphea+V6dv5vxN8wck8jpjBog0fG42WMGasduqzm0xNzX85z0OnKVUuZtlZp5yQdiyIODyi/LbeSgsGInijStnYtPTjqGV7KiJQBYs0nNkRXp/CLu29+ljl03GxR/JicW4nOAUsUAIDj8jt/vaV6PGV+0sHirUenZ1aiGd4zY2PE/U30MdMrvJ17tK8cjEV5yvNnZl3bOyVlxxMVXob9McDA8rr4Xc82bi1btmquUarNej/yL0RypHnt4u3XtVm4tPauHC4mqj0NP0qxl2nKrrE1ZV2airdtLcijV1l8j5wZGYrTgaR27NtuOhKsbW1XJGKrobVc2q+pFRret3NXINTkKklIDAYDSAkqgSjgAKvICXbw4ALtAsrSUBbWvBATSjMB9vIgfayiVUBKtSCwAKAgiwKradViyjj1rLJGozXPe0Ymkc97ZwFU2cIgg2wCQgbxAYEqsoYQIuhwalc7FlVHqbtMTSkyqNsFJWaqvB0jFVmmDYCzCkZtbkVWfBnK11kV2ZhoiKTcogQVFogHjgAQAmAgG08wEwABYsAzAI5BT9QBAMAAUhABKQHPFkUK0gNRIEkBNAW1RKJVAtq0swLElOAFlcgJzGQMT7iCdbwB06KnFgdHfVIKqvqJoCm10EQ7gCqwhgWVQFgU4CJdoU1UBxIEu0ASgB4QAwP/R+zAAAAAAAAAAAAAAAAAAAAAAAAAAAAAAAAAAAAAAAAAAAAAAAAAAAAAAAAAAAAAAAAAAAAAAAAAAAAAAAAAAAAAAAAAAAAAAAAAAAAAAAAAAAAAAAAAAAAAAAAAAAAAAAAAAAAAAAAAAAAAAAAAAAAAAAAAAAAgE0ZwQgBMAATAAABAEAADAABAOAHADSAcAHQBgBYJFAAAAAAAAAAAAAAAAFWv9FvRkHhNW02t6moWqmzWM6r1GERVuACpZNtkXXbtfI7nbY6Oo45PFDF1s7X3V/l3On/1q/wDhM4rt3XlNtu9pqLSup7Xg8/8AskweROkZoxyKyo1sWgqDwRRt7r2JXWqtbaarrZpPtsvl/m+b6jFrTD3fht/sP9xpPtX+anzVI04fuTxKh0c2r6osStfLA0wjH4hENdflsK4J4sC/a+Qpspv3ulumbGK7l/zE1aab066XddZXZn0XWH5H3Xv97P3NSyrOSNTgtef3W5tZtuX6s7Tln2ex8cnXZ6S51kx1EdBgMixkazm9vVlHNurflNcHgWRGO2dYxSmcSo5txetDSuba2d9akLO6Rar6W1EeiPP00DCjKSjF1rTZ+oHHv2/sP1RqMshOcTolRtaIjmjUiKGk7OXndo0qlQnX+og+lJRSi/kX7jj15U1zMqJxJRmb6PvWQg4tWOyz/lZoYa/wOkZpak9rn+Fgcr7Yaea02ywcutnRce2fxNweu9kJfb12uhntY9IoyPOoIKd1+jb4AZDU5G0Znk23esZQWFcMzB0Rz2WOks5u2WDk1bNU7eH3LBHJj3HRHvPZSX9pqt/xI49tx6BHFTgiq9aft2nkwMNvA3EZ/k2n2zyZqIzq2hx/KzcRyaX/AMhPFLuk0ji1v0qJ/wATLByI2j3HsRQ9bn2KTj3Wo9UsTi0bAaeM8SEYm4/Ut/Uywrh3+OhZdV+80jG1Uob+JtNc12/u0axnTf7TUHDq/p6U8J/eaiOWZ/E0i3RcWA+n+CX/AJdoJZ9r/eeftqO5HNTAhqOKWfRkViNJG4M3yrhVnimaiVi63+X+pG2XPrKa6tuKtVFVwbhfNgbiVTXBlRfpN9ygD6T7X/8A0zT/AKrHDtqNU5tAB44IlGPvMdW3qWFZvkIW21DUZeVwW7c5Kr/cdIHqYLb8XLYRnbh9979bNmoKsjcRZTmE1q+GUbnS/qRKPqWrhdnmrpECKABgYVnMlRneWxrSMnMlg8zd/lUf86OqKN0ktbU44QUcOSNMiilZFNXaeEyVlr+Ln+5055olaj6dqfUebpuIoyo4gNZkoxt5+rZvmWDL8op27j+JGojyepX59Z/A6wZvoVDtiENIC2iyNs12aH1N9Aj0vs7HeVjgrfgY6aj2SR52xBA1iAMCNOKAq3uGjaeaKOfQwRpHQiKYDgAAAAAlAEgHEBzyAPUBQAoCH0AOACCgIhr6i0dK2o+CNQeQ1L9zb5s9vEefu/qDxOrkChQABYJ4BTSIE8wlJFQVX4gMAXMlWPSeC0nTbOz/AM9p/A8n0r0cKvPbntrXbrHizPE1rqsGT2SPPbpRyNMnXAz01HofJUe52VNauLql+H0nl3K7vPNQermuHULqWsvQbJV2Oye4a+e+CX/unl7v69HMR8XtnVW3utwybMNVlb7dvc6ttR8Xgd+OXLqp+P8AI32dpWNXmi9caTpsff2O+h3cW9YOF5x0ldW60dDV06/ffyVyZyaQ3m8/tNBamkpWVehZNpXmtxuNTcWd9Ryz18c449VTB1cyQFujpvVuqpZtIx1W+Y2fN6i0NDT2tc0sTjP2t1gtnpjjTmCoTxAZFavgtr36v3rr5afvOHfTpzHoE8TyV2DMqOgCzAlLAUgCAEwo4gOQB9QEugQYgIBz0AADiAMBAPIBNAMBAGQCfQArhZeoV0oyEAlzAGASXADAkMGf5JTdegV5L3c42df6y4R4cqpIsROuag1GXW86v0OsYdVp+6rFRdnaSlWJhlOsAPPFAaPhHG5oZ6bj3jzk8tbhkUAAAAYZgjH13F3wkjT597oUb67jgjryjFRtlKqxg0OlvLmsjcYrrusEVF9ComVlLskBNQAgJKRVj1ftdpvKMzh26x6RHnaOQCQFl8ShsKIgIv0sjDUTtkIr5/5fS/8AMtS3Du/Yd+fBW5ovuouiJXPViw9TInpslVsaeOmvgYrUR1MgPJaqjeai/mOsSuqSsmQavi21qQuKMVWlYw08759J2o+KZ05aU1tKRtyoZKO/x8u9fUzVbFszDTE88vlo+Cua5HC8zowdQNLx9vmgxVduqoRzaYm9Ua79EdYlVVfBmmVlSDsiakVw+TU7d+qBGBEOTStvx/zUb4Bmr7ZmmUSiQEtL5bErUer9vqdPUr6M5dNxr1UV6nFswqLAMgIaqkDyPltv9rcN/wAWJ15qV0eJa7/gOmHT5H9K3RGIsebmcTrGa69nbHIlHodRyl1Oax5reVjWsurOnJT2+IqPR1f5VbPkc6MHyC/ObXFm+WkNv9XUtR6Lbvu0at8cPwMUjE3Py6lqvmWKe2wfcWo2tTDScfwmBk4J4Gld2yfzS+RKOnc7i6ULBdDKuN2s3jiaxGvsNT5Y9DFVopypMqkupVCAkgLKqQJwAQQWVQAECWIVOqgotVSCSqESgKarIEkoAkAAAEbWgCNr8gOXX1ksDUia4rWnE0yqtcCi9uAVF4kEGAsigmWBKshDkATAtriVEly4moyklBpAmBG5qRmqrZm4wUGkJhASrIjZ44nLqusUXcnOukVkUSQJhTTIE0AoAQAASAYgACgKSQAAZAIAgB8AFID4ACcBAFMgaAYE6kEkNFlZkC2uQFiXECfc8wLFbnxCpJgCsBLuILaarT6IIn98Ct6jbkBqwEqxIE+5LMCatHxAmmFOuOIFqmAGkQPoAMAAIAcAf//S+zAAAAAAAAAAAAAAAAAAAAAAAAAAAAAAAAAAAAAAAAAAAAAAAAAAAAAAAAAAAAAAAAAAAAAAAAAAAAAAAAAAAAAAAAAAAAAAAAAAAAAAAAAAAAAAAAAAAAAAAAAAAAAAAAAAAAAAAAAAAAAAAAAAAAAAAAAAAAAJkCaIItAIBAIAAGAAAAAAMCSAAGgGAQAAMANBgAAAAACAG4A5NbyW30XF7pBcX6Wvp6y7tOysujCLAGAmBTu3Gjd9GZV4PUtLk6RmoZmmVN2Ak4abJRmLf32+tajStWXg/wDxEXHboeQ0rxPy8wY6lZWU0acgGTwLialJQo5gc+u4eWYFatMJ5No1B9M018lV0RxrafqZGbvvb+w32OrppW/irgy6PO7z2XqaE6231e+lcXW2cL+Y1KVnK3d0TNuZgVbp/JCAzGUZ/kX89V0NRNcas0bxNRtZvI0jl18ZNI9xsF/pdL+lHDpteZAQZGtb57FWuPe6nZoWs8ixliW1p+lN4nWIbtqPO3anwSNI51pJWTcvEqrNtL1tJvLvgUfRLZpPgkjz9NokBBBh6jxfqUrj8hhpY5No1EZVcDoyhfg+pqI5ofH+JmhXXF1X83+JKr6Y18telUcemhMGQLFkoyt451bfBCFcO5caN3x7TaMfLHobiKdZwn6GmVGtgrWeddJR8PmKrk1rN2VrcEkbivZ+yaxt9azy7kjl3SPQZHFo5IKd62tF8sCDHsaKzfJStSq4RJqDhaZ0Zcyl6mnOadijj1Ld+lXrqWZYjl7fmxNj3/sxRsLzn9zM49+W43ok4qZBXr/pX9AMPgbjLP8AJ49nozUWs+3XkbZcn+fS9Gyo4tRzpUT52NyDmzNI9x7GrFdZ9Ecemo9QcWgAQRYxNZzezXNljLi3/wCg/VFGPqcX0OiOaI1kv/ttm0Z2r+np/F/tLCuRuX+02jp2+LlZhX1Dwyjx+3jPtPN207I5nNTIiN4VLegVhM1EZvlvm7I4SbgyNTG2jy75fojSOHWtGnrPi9Y2OXcwrtLkajKipR0aEdybA+le2P8A9No/5mcOvLUaZzaOQBYslGNvMNW76lhXB5Bf6e644Gojyb/3No5P9x1iJaqa/t28sYAy9We63qzURWlBdFtHgVlseEov7rSS/iTJ0R9Q1vrZ5q6IGQQgE+MBWFbNo0jN8vhWnoyweY1cNHTnjc6o591CveMOBSuNmmUq4sqVbTIqNfxKjc6fwJWo+nan1HmroRkEcwBZkoxt4vzbxzEKzPKY7Zx/EjcR5W6V3uG+ClfidIMp4QaRPU+phEEyotosMTUZru0Z7sCo9N7O/wB3X+m/7jn03y9jkeetggYAwqGlj3epRXvEvsWtxlAUaORpF6RBKAAAYAsQABAP1AJlg0ZgAA1ACAAhzICAJgDP83rfb0FpfxPH4HTiM15uzPdy83RL9htkSFGbCCCKGihZgMBBBOIAA6memo9htqra7es5UrL/AAPF1dr0R5Xda9tbUd3xZ6PnHPuqDu5aEEKSK3PC7+jq9rq5cGzz98uvNG88Ffub0V3VMzvG81xLxW5mFp2XWDV7ScvQa+hpvSpTWcU00m1zg89uukYnlfKf3KWnprt01+078csdVlpwj0yOJehUW6dXdqqzZz7jfLb841paWnorNKX8Dz5rrq7auvkNj9lP5qrH/uksw3WDraNtO0NQd+enPqKc8jrrGHWjs0kpbM3rFx6HY7SvjtP+6147kvlXI83V12kxi7zc23N3qX4nbjlz6rmOrkEsChhTrV2cLNmaR6zYaC22gqcc36s8fdejmOjI4NlmwGAmA5AOAAgBsAbjMBdQGAAAA2AAAAAANoBADAQDSAQAAl9SCunIyEAAIQI0B8wGoJRn+SXzL0A8l7ur/ok813FV4hrAqgqVJOHJqM12vB1XE6xium2NkVF2DtJUTqiixEQ1h6Ad/h3G6o+eBnpuPfuW5+J5q6AyBMKRUEgGDTkgyNwvnaYHgvdandt9EjpI0wo4m2QixHVHypm4xXXZdyqzTNdFDTKScANuABMAAagUj1Ptd/mJf9P4jj26x6ZJHmbNgACaAYBAF+jMTxM1qLLQ1jkRY8N5uqW/u3xO3DVjS0Por6FriuRkTri4JVbGjPYsTCwrqcg08luP95eeZ1iV0wVg0jI1PFuNRGa1GpqdDDTznuZ9tdO3Dug6cqprkoN1ypzDIjs2bfcuaZmtxt2xxOdViecr+UnxV0biuHjJ1c6ckGhsIdlBiq79TE5tRib5Na3wxOspVSRphOrA60/lXUyOPyFfyW1wCvPd8OUag2fG2mr4LMqWuu7LGUSgzAlRxZEqx6v24p+4nyTOXTpG1ZKqOLcQ7goAUgK1ZAwPP6E9uos6m5SuTxeF1+41XOtDeL5Lf0swry0HWJXXtGkxR6J/RX0OVI85v4WvbqzcKW3tGHAtHotBzo0a5IwMPyeGs1yLFU7dvuhG6j0e2c6NX1OdGLvnGtZGopbaydogtiNx46aXJHMZDcOTUV2bF/NgSo6d0oUmVcaxeJsaexcyngYprW0nNTKpwF1JJhVlagW1qBKCAgIkkAASSkCytALEgHAElUCYUAACkBNoCjVtEsDmtqyaRz31JyKii15Y0VuyArYCYCaAO0AVQhtFUm1IQ1HECxMRFleJtkLmaQWsVFdrLkbkYRmTSE1BUEJE1cJvkYrciqyRzrcV2zMVtW1iQIKWYDIDMB4lEYICAABWQAFJgEgRYAA88QE0AZgLAIYAFMgJAaYDQE0wLKYkE0BOrAtqwJSFSTAcuEBNASTSWJATwQRJMBzKAaxAnVwA5AnRgWrFhVtVxZBNLiA2AwGAQBJIAgD/0/swAAAAAAAAAAAAAAAAAAAAAAAAAAAAAAAAAAAAAAAAAAAAAAAAAAAAAAAAAAAAAAAAAAAAAAAAAAAAAAAAAAAAAAAAAAAAAAAAAAAAAAAAAAAAAAAAAAAAAAAAAAAAAAAAAAAAAAAAAAAAAAAAAAAAAAAAAAAACACCJAmAgEAAAAgEAAMAQEgGAIBoBgBQFDAAAAAAEwMbe+eW3s6VrLXMNSMjc+Y19eU7dq5IYu4ztXVdni2y4zaq09S+k+7Ttar6MYzrW2nufdaS7dVLUS45WGK2dp7k2u4wu/t2/m/8RBq01K3U1aa5og5/IuNtqP8AlIPDO0nSJUGzTKnVeICfzKOPAYsYW5catldOtp4qDNjeJ6PQiL6t1xThgd2y3F9WzpqQ0lgys115mmSA5d0/mTCqlbFNcGmB7rY+5NvqVrXXT07ZT/lw/mOdabKatVXTXa+JlWbvvP7DYqdXUTfJYlwec3Hv7T3Gp/a7bTwt8rb5G5yOCEisUSVFO8caWWeAGYypWZv3OpPJG+WXNMmxG2GJocerbGGaI9/tF27fSX8iPP00skwoAxb42fqWJXHvmloucVMFgx1EYHWMU3EYlRzt4/E0urNkp3GjXP5xVfRNT6nB562gsczIJjEDCthj1KOTyT/KXWxqJrKTg6sWo6uCr/UUcv8AlVnxs1+BpVehFr1T/iX7xR9Ovw9F+44dNImQ65pkox90+7Vt6iK491+jddDTLGnP0OkRTuH21s/5SijWU9z4V06moOXUcuFyRtHtfZyjaav9aX7Dj2036nANBXNvsNFhWSzSM3ySnWx/hNQriVkobNsuWIWlOcXNDi157aVfU0iimeOUmh9A9nL/AMus+L1IOPTUbcnFRJDVe5fbo3fQKxHJuIzvJ/VVLgjcSs7Vn8EbZcqfzadolKjX4uxRxav0U+JqI55xND3XsZRpa3pU49tx6aYOKhgNEGHqfNaz5tlg4d/hoP1RUZGpVxidIjltjqr/APGzcHBr2+Wi4JOPxLEchpF+1bVnHLAo+p+KrGx0P6Eebtt1NnMAENZ/l2/pZGoxLfsNRKz/ACdodFxhm4jGunOms1LhGxx6sLT1f/ymmXHul+Y36GoilMou0fqCPpvttf8AlmmurOHbcaWZzUBQsyUY27/Wv6lhWf5CPsW9UaiPJ57i7XBWfwOqLdRNrbrmnBBl67+a3qaiKi4LKOEaZbPgZe70n/MvxJVlfTtT636nmraKMhyBFuJ9GBhWNDM8upVV0ZYPN61Y069LrPmdIijd2a19ZYNWcGhwLM0yafAqLdMI2vFVnc6TWbaFaj6bqL5meXptHIyoZQEqMbd/q2XURWX5N/kf9ZG0eWv9W4qskv8AE6QZSWRplK0zIEM8OJqIurKSNMu3RcXfRAem9mqd3X+mxz7b5ez4nmaMBIAQEdPjHMCve/o2nmiq59HIqL0BKQABSAwDMASAEAZAGKyAAD1AIlAIIQDAGv2gef8AO7j7mu6rKqj4np+cc+qy8z1RwJFB6AIJh5BQVBEAKQCvEII4gJ44Ajq2Gl93XpRcWv3nLuuvMbfn9x9un2avGzx9Dy8zXWvONwe2OFJvA0ySCDPAASacksWV37fy+42+TldcTneNdJ0vt7i3V12qEcr82507vJ0e52VdWrlqG/8AvHKTK3a87ZHs5cOiSNsiMSWjX8Nsfm/udXClFKOHXWuvMcnk929zr2usngjXETqo7DfW2l+6uTzReuUnTceps/JJdzVbfgzz5jrqP/AdBYvUar8P/eHvTC/ufH+PTelF9RTHEZaax9/5DU3lptlwSO3PGOfXTk9Ts5jPAqEwGRWl4XavW1u5r5aYnLvpvmPSM8VrvCfQypcQBZyAwD94UQwggBANAABIBAAALHAAAeAUSAkA5gBNgGYQRAAAdAIsAWLCurIyIgEAAESgzKGiIz/JY2T5/wCBFeV911/0Fn/MjQ8LZSzShosEkWJXbZY1aOsc66buLI0ynEXRdNdCXAIkQOAO/wAVH9xThDkz03HvZn4nnrZkUAAAgCMGSjK3eGpjwEaeC92StzPQ3BgNG2UpkRHR/lR0jFdTladWzUZdFMEaZSnmUSkACCYIoQHpvatvmx6wce3WPVSeZswFGIDAMgBpMC7Q4szWoseT9CK8V7gX/mDXBwduWq79u26JcEa6cV0mBKjxJRsbbHTh8DFbGonEkV5TfqN/brDOsKvUcC1zSiMWQaPjbfmJGa017SYaeZ911/09Xx7zfLWKNP6Kvobcukwjs2VvmT6ma03LVhRxOasbztY28/zI1yrO4Jo6sU1IR37FxZTxMVY0daIxMNMbyHy6y5OpuFc6yNsJ1YHZXJEHLv5elZLhiSK8zZ/NhkdEra8W1EEZrsuURyKGsAJVZGo9T7dune1VnC/YcunSNy1pWZxbirIKFbvxWIQANMDO8no9+nZdMCwYnjvk1EdGa090m6WrzRhI8quKOkSunbOMRUeipjo1bxwMUjz3k01uLM1FV7fByao9Jt5toprgcqMXy360vka5ac2i8UbrL0e2x0E/wOdGL5FzrtmoqvQjugtR6Gv6a44HMYlszUV17J/OkKjs3f0+hlXGijS2Fs+iMq2NBTUyLlUKnWoVZREFlUA4CCAJJANICdEBakA4AAJVYDChtICLuuAEVbgBXq6ta4sDO1tx3tpmolUvUKK7WnMIi2BCzAi7QBHuAEwLE+IQ0AmyiNsMQFVgW1ESrKtcTcZS+BdQrKSyortXtNys2IyXUDLpiL/BGasVt/8AqMV0iLMNIWIqEkEW2AIKJkgf+AAAgCAFICYCeWAUeoCAUgDAIUwAZBBIUuADAJAAGiAqBKYAeYFtGQWVYEqsCaeM8ALE5IJrAKkkkUCwAkmQGLwCGmpjgA0+AEpAmnxAaxcgX6dOIFtaIirYAkA4AYDAYAAAf//U+zAAAAAAAAAAAAAAAAAAAAAAAAAAAAAAAAAAAAAAAAAAAAAAAAAAAAAAAAAAAAAAAAAAAAAAAAAAAAAAAAAAAAAAAAAAAAAAAAAAAAAAAAAAAAAAAAAAAAAAAAAAAAAAAAAAAAAAAAAAAAAAAAAAAAAAAAAAAAAACIEyBMBAIBACAAAAAAABoBgNAMBgBoMAAAAAAAEB4jyNvz7erLFrk7mzTGqtZhFac5FFehuKNuncu6TKumcMcQJ7fc6u3c6V7VfT/wAIXWk/cOvqaVtHXVbKyjuWDJgzLQ22jUSosrLm1mu5tBdWbfHWpH8df3mlj3+88Ztd9Xt3OnW66rH/ALRxaef3fsTbObbO9tN8n81f/ENXWBvfbm/2X1affX+KmP8A7I1XJsPrfBpRDzNSsV3o0yQRx7xxf4AczvHwxCqtXz+o69tKpeuZfU1Q/N761ftPWt9v+GcDXqs6cGtq2f8AmbZqcl6S8M+/f0U8zdia9fbM4IXMg599ZLThcwMxsqVmb5zqv4G4y51ZRidBVratUoRZBxu1rPuRpX0TSUaVP6V+44dKsRzCs12sKxL5mhx+Rslox1ESser5naMU7qcjSOZuWl6lV0+KU7vR62FWPoF/qZ5q2iZA8U/RgYTxzKOLyTjTT6mojMWLOjNLUTfav5sDUSOJTdVVebKJbKvfr6azmy/eWq+l6v1Ryj9xwrSEGRKixIRibj9S3KWWK5N3ho3ZUxjvBdTpGVW5fyXfRftKKNezva8ZWpVGoOTVv83wSND3HtDHY3b43OHatw5KEBzeQ/QfqFZVjSMvyf63P5UaiVx558mbRz0U200+Cv8AuNRXBqw6afH6pNxFFaq1lBpH0P2l8vjfXUf7Dz9tRsI5aGBVu3+Tf0CsZs0Vl+TfzLojUZrhsoVv6WdGXKlD04z+03+2w1XBeVTTtwsmzoigsHu/Yy/I1nwmuH4nLtqPSScGjAdcSUYV836ssRxeQf5PxRRj61sGdIjmv+pDz+3+80M/cfRpvnVmojlfI0i/a/XL6lH1Xx1XXZaCeL7Eebpt0IwoAhuMdO3oQYjjMqM7yiTdeqZqDIvhbSfOxtXBq1a0tRrhqwbjLk3D+ZroaiKYKjo2/wBWJUfTfbtY8bpfH955+mo0OpzaMKFiyUY26/VtPNlgzt/+g/VGojyy+Xc6i4dtl+w6Is1FNtslnFijJ1sbWfVm4lVTyKi2n4FStrwD/wBZop/xInRH03Uwuzy9NkZUoATyfowrCs5eBpGb5j5VWM4ZYPObhJaWmnineDoOXc2X3tXtwWRpHDPM0yEUdFMQy2fEY7vTX8yJVj6ZqfU4PNXSIwRQAIlGNvP1b+rEGX5THbxzsjaPK6rdbbjt6z6HSDNZpk7ZgVqJLEX6amOUm0dunjdxyCPS+z1/qq/03OfTXL2eSPPWx0ICQGgK9Pj6gQ3r/It8CxXPovAqL0BJqMwEAZgEgNAADQA1ACbAGBEBhBIDAWQDq4eGayA87vPHbhWtqXpg8ZWJ6OOsY6jgvpx0PROnGxDtZvWUYKFkVDjGSKXVFQAGWTClEBKbCYEpA1/AaPdrPU/hR5vpXfhr7zY03iluL8zzS4615vebO+3tF1B6+e9ceuXK1J2csJlQAOSgAFacCVZW74Xf0VHttbLgzy98u/PSG+8LZPu0U7V/aZ56xbzriXjNw3CpafQ6/wCjHq79p4G9V93ctVqsYZi9tTlV5XylGv7fb4UWDfMc86W4x0emRwtCRTT7uBLDSd3zZPRr2Et5mpE0LAIHgAAAMTqpM1ZHqPG7X+30FP1Wxf8A3Tx/Tp35jr9Tg6FMgABkAwpoAzQCCD1AABMAzAMwDIB5hQsQEEAU0AuIDQCjEIGAADAUSFKqxA6W+JkDATcgACgoHzAWYqOLyUOGRp5j3PX/AEFk/wCJF0jwEG1IIsTNRK65hI6xzro1JbRWV6S7iouAknwKJJBXV46yrrV59yMVqPoXocK2EZUAEgGYA+pKMveKNR+oi68L7tX56bWMHSI862zSBZYFHSm7VUnSMOlt2opKy6tNYGmaksWVDiACQCAHEYkWPRe17NaqTyOXbrHrcjzNwTiFMiAAAAq7Rf4masXRyIrxXuRdu/T4NI7ctfx2bT9JMtcav6GRKmDxA2No/wAvDmc61D1FgRp5Tya7d+3xaOnK1fEGnOnmRHf41xqKSVW08PQ5NsD3NpK216qyZ05a1n6cqiTOlcqmoyIjr2riyfUxWm+8jCsjzmO2s+TUGuVZVHKXI6sVNMg7Nm5vX1M0al18phpj+RX5lX0NQrlR0YSqQdtX8qZBRvP0r+gWPLWwfodINjxVuL4cBWa77vGESIi8UaUTAQ1PcuRGnpPb+tGraONZOXTbdVpRxbiFrQ0FY238qtvur6eo/kdmbwbqhpNPB4mcTQRVG5U1+P7APPaOm9Lc9vFWN6zWjuFKf9JEeUsobOkF+g4YrL0eml9pJ4KF+BirGB5VL+4cZPE1yVRo5xzNVHotljoTxyOdWMrzH6lWsmixXHp/XgbqPQ7G06S5JnOmsryuG4beRrlVG3eMMtK9Dov8pZZHMjD1X+ZZdTUHVs7JWU5Co791hRpmVZ6twZoanjHi0Zo3NC2nTT/MvWvqzGKf97tpit54YDFdtKp17iCUASSgAaYCSAmkBJICSQE6tAOQqH3EsyhPXSWGZBU9y+JRB6zsETV1VYgRtrTxSBrl3Ot/lLg4b2bwKIpgOQgdoArbAhmAQ4AaUANASCBIortmAPoBbVpvACyZNRlOrKh2xKI2wzKit26FRF2GmIWZLWpEZMNItt4IioWzwIEFR7WAR+JAQAdvEAhsAaTQA8AIt8ApdUAkAMBegCcgACmAGEAUoQBIAwBANEEs8QDMCSQFiUEFk8kBKoE0BOvNgWpcQqQAA6riQSCBKMGA+oDQE0BPTTkDrooQFqRFSSgBgMAAeQBIBIC7sQP/1fswAAAAAAAAAAAAAAAAAAAAAAAAAAAAAAAAAAAAAAAAAAAAAAAAAAAAAAAAAAAAAAAAAAAAAAAAAAAAAAAAAAAAAAAAAAAAAAAAAAAAAAAAAAAAAAAAAAAAAAAAAAAAAAAAAAAAAAAAAAAAAAAAAAAAAAAAAAAAAAiBMgAIgACAAABAIAAYAmAwGgGgJAJsop1d7o6X1WXwKM/X9w6OnKonZkaxVoe6NtZxqp065r/p/wBQuJjW2+60tyu7SsrLowi4AAHkB4XyDnc39WWFcsm3NTq5z+IEK5kVi7lTqOeZGl213GrTCrldQO/T3k/qJ/AaOjS1K6i+VmmVmAQZgcmvb5iizY2X9xpS4XfWZ9Rar6YsUca2ZAmBge59npfYWvWqWorLFZwWJXl4OsZMIz95b55fAK5rWhN9GVKxW49DrGCbZRXqNmoOj2/Wd7VvLiXqtR7BrFnmUuhBy+QcaaXXEDMbNMsfyGpZa7qlwTk3BypN42/A6Id6V4cuJRBP/BftJR9AX0UXKqX7Dj00cGUK6mr9CLGI3LnmVXF5J/lpdTUSsmrZ1ZSTWDZUcsYV54/vNRXZ4Zd290o4MdD3l/qfqeatgyIan0WfGGBiNJlHD5OHp0X82JqJrN44czoyWTXHM1Bwv5aUh4JWn8TUFni8d1pR/Ev3l6I+lay+dnmrSEkDRBi6+OpZ8GyxXJvF+VY0jGbzXE3GVW6xpavFwUVa7n7sZxRIsHDq/Ndv0Og957P/AP0+11k9R/sOHattI4qArl8i50kv5gMm+cmkZfkcdZtcjURySuJtFFHF6zkq2NRWddxp6fVN/tNRKoo33LqzbMfRvaijxq63Z5+22ucqofUIp3n6Fiqx7FGV5L646GozXDqfLS39LOjMc17Rer/+y1+K7Q04tf6NJcq/4m4lcqbmDSPfex/9vrvrU5dtR6M87RhRlPoBg3bl+pYlcfkX+UvXE0jH1sK2fI3EcupNb3Tz+1HoahXDrKPtz/CbiONKWaR07dciD6tsk1tNHppo8/fluLkkYUwIbhv7VvQgxGUZnlH89elX+81EZFsbaNP5mdBxajb0LTk9T9ppHDr46lupuMq6uPQIv27+b0Ky+n+31HjdBPkzz9Okd7ObYkBpY4gYu4f5tvVliVn79fkv1RYPJ0/3GpwwZ0gt1fltoNZpM0jL1Hi+rNRlVxKLaGozW37fU73R/qROiPpmrjdzzPJXVHIyGAmnD9GFYLwLErL8vaK1nkzcTXnNbuWlp81qJnQc28r+bqtcyjicZFQLA0i/SeAYra8Qm93p+q/eK1H0zV+pnm6dUUzIEQNIgxd5+rf1NQrK8q/9PPKyNI8truXrucI/edYlZc5FRPWzgCCfA1Eq2rhJdTTLt0U03zgqa9N7P/3SXDtscumuXszz10AUAOAIaUY+pEQ3i/Jt8CxXNosqL0BLjICAICDIBhQAcABgIIAAKcAEAMCLXEBpQAemY1FepttLV/UqpNToxxa/g6amOlaHyZufRm8szX8Rr6Tntlc0d+fo53hn6mlauZ2nWsXlE2wGAmECC6OHUBkAk0KR6TwOl26FtTJ2cL0R5PpXo5jQXoed0R1tGmvXs1VKfEs6wef8h4u+2cxNXk1ienjtyvLNdWj0S65WYTWBpkNACwKgyAacLkZsald+h5vc6GEqyXM5X566Tt039za7UKtUc/8AJfdn7nyOvuv1LfBZHWcYxenM+p0xi0ioUMB8YAUwyhrElAF8unR2Otr0epSs1WbOd6xv1U2o02nwNS6liMSVHf4ravca6TWFYbOXfTfMenbn0PF1dd4SMqAFHEBpgPIKQQAAA/2ACXEAAACAGwoxCFkFNZACCEAAMBPEAgAiQCAomMwFm0lzIL0QDAAABAPoAMDh8l9NehFeZ9zY+P1Gs00yq+fRwZsEQiomsDUSuy+Kr6I6xydOqodecYlSrF9afAqL5xKJLFgSiCKv2WGrX1RK1H0OrwXojz9NpIwp5kQsihkCmARmbxLvjgaivD+8FGtX0/d//Ebg8ziaQ0pRR00+k3GK6U29NG2a6NPBSysrVkVDSYChpwAwBMK3/bFn99J5YHHt0j2LzZ5nSElxRFMICAASRRdouDNai9JrIivG+6F27ytlxqdeGnRsnOilGRquVdCMoksyUa+0xojFaid8oI1HkvMuPIwuMQdpGv46K45BySzIO3YYaifUzTG5d5ow1GJ7gT/tm88V+BvlWTpNOijkdKxVlVOBGXRtfqT6ma1HoVaVJzrUZvl6/wCm1OSLFY2lHamdWamlAZdezXzL1Rmq1bvAyrH8lharXUsK5VJ0ZSq4IOzTfyogq3Smlpygo8naZNtNfxWT5YSSs1o25ljJfuKaAGniSrHofb3665drOXTq9BByaVa2EdCK8R5fVeh5C6ylyd+Y23fBeUd7LR1n8ryZOo5t9HFVeqk6yBha1O3cq0/UaiV2aqlBHlNRfmWjm/3nSM1Zt8y1l6PbudCr6HOtMTy9fz0+hYOXR+tHRMej8e/yvic+ljL8xhes5QSK4dP6sOOB0SvQ+PtOi+jMVGZ5dRrTzQjTl27+b0N1Hodq/wAqvoc6MTcv8yy6moq/ZvGq6ko1N4opZGRlp49DQ0djdqYmTNEd0vmx5BRtrqrUAeq2O4d508+RijtS4EU4AYCgCSQDQAwI98BUHq2vhVMCD0r8Siq1WggqscSiVrVSaQHHfUsmUQeu4jiEQd28WBXa4EO4B93EBd8gJxmALABvAAVkAMIO5IBTORRGFmAMCatAE1YIf3OBdMH3JKmGrF1MQdhpiDYXESKTIpPAgi+aCkQNARaAI4gOIAAIyAmwIsKJ4AIITYAFJgHUBAE8QCQABcQDMByA0wJSQNYgSSnBEFlV8QJpNYgST5LACSbAnVAi5PAKcgC5MglIQ1HEB+gEkBJIC2tOIF+nSCC1KAqdcAJLkAwBgHqAmwCQABAf/9b7MAAAAAAAAAAAAAAAAAAAAAAAAAAAAAAAAAAAAAAAAAAAAAAAAAAAAAAAAAAAAAAAAAAAAAAAAAAAAAAAAAAAAAAAAAAAAAAAAAAAAAAAAAAAAAAAAAAAAAAAAAAAAAAAAAAAAAAAAAAAAAAAAAAAAAAAAAAAAAAACJQmQEARaAQAAAJoAAAEBIAQABICQGP7g1raemuxtMRXmL61rObPE6JaqvZteoxnVStzBoWo9O6dLOlv5QutTbee3mi471dLhb/xExda22906Vvl3FXR81ihg1dHyG33CnTvV88SDxW7n7tpzbNRKp4GmFOraGFKle+9aPKzSldTStTyHsHVU32erLzdbr/3b1/8Jytbef3Pid549xudK1V/El3V/wC1UmmKNO6eCcgx2bFttzwNRiuzM0yAOLXfzsCutpskKrb2/ldxso+3qNVjK7lGLF1u6PvLxz0lbU1V9yMarn/7pMaY/kf+YVap12tMeDeJZyrJ2nn955Xv+/aargb9cS10POQ51F45gZ28tOo+agDj1bfJb0NRmsieZ0iB9CivVeBqDt9t1/1yj+Fk6aj1ZwU30zIOPyLmi9QM15mtTGNvn+fb4G+UUrE6IWo38EgIUfzLl8oH0BqPwRyqjgYUrR2Wx4AYbclg4fJ46S6OSxGWlxR0Q7YQmag5pjtayVbM0O/29X/X6PXElo9zaZbPPWxOBkQ1V+Xb0YGE2UcPk3hX4mojP7oZ0RXZy1zUwaiOZw6UX8j/AHlFnh6xvNH+pfvL0sfSNX67PqeeqiupAVzJRiay7tS3RssK498/yX6pFRlNSzpEUbv5a2foBRuPr1rcJqWK4td/mWayOsR9A9p1jxq5dzZx+jTYRwAFcvksNJf1AZbZRk+Rf5tvgbjNcjefobHLHbqVn/6VjaOLVjtooxVYLEqijhprgbR9I9rr/wAto+bZ5+22pJzqgyijev8AIZY0xrI0zWX5NTqNrkjcRw6z+S7/AJTaOe6Sspx/JkquHXf0LnWTUZrnooxZpHv/AGUv9NrdbJnHp0j0JxU0yKOYGFbFtLmWJWf5Nfl1XU1EZWs/y7SbRy7ju+7qN8NNfuNRHBuG0qf0m4jk9Sjp2r7bqSo+sbVJbfSnhRHm6bi1ow0IAq3P6NkRWK4LErM8pjdehqMsq6X3tL1Z0g4Naa7ezWX3TQ4dxC1LG4yhXqVKv22LCPqPgsPG6Hoefp0juObQQDrixUYe4wvb1EHB5HHQZoeUop3F/R/s+Y6RKs3DVraNVm6s0jIu8/U2iOYF2mvxKjc9vL/XaH9SJ0R9J1Prb6nmroEYAwI2+lhWDdy5LEZnmKzWteacfA3Eee1/m09Ffzs3Byblzqaj55/E2ONqUVkJyVF2nkVG34b/AHmkuGBL4WPper9dvU8tdUTIAHXMgxN1+pb1ZqFZnlH/AKf/AKy/caiPKtd63L6J/gdYjMjFMqJ6z+bkBWlBqJVtXkjTLv01Oo4CPS+zm/7pf0WZz6bkexSk87Z4ACxAZBXpuZKIbz/b29UFUaOKKi9YgPIAYC6AAAAwHACagACEAwAKAGwABZgCQDAUEArNAY/uHUq1p0UTi24PR83PphHtecICIQ4gAanIphBEqpt4Yma3HrdnpLR0NOjziX8Tw/S/r0xfkclKWwC7qqxqQq8magxvI+JdfzNLGnTgdue2LGNejTPVOtcbEMOJtkZfEJgaAMQC3QIiy4BAOXkAN8CYG2AmwBIoIjMg6tptbbq6pXjmcu+sdeY9Vo6NdvVaWmoS/aePrrXeRwb/AMVXWT1NLC38JrnvEsYOpo2021dQ0emduXq9F4jbfZ0Fdr5r4/A8/fTpzHacWwQHoAAEANYAKABoAAMwDABhQAAAAAZAABOACzCGAswG+QUgGAAJgKMSC9EAA5AQAAALqByeSUVTXFkWPM+41/5frfA2R89aZQKxRKuZqM12WlVqzrHOunUyq3xgqYtbhoqLU5xKLFBA2wL9p+pV9UZrcr6Hp40q+DS/cefptPgYB04hQm8ghwBFpcEFxmb1Rd+iKPEe8l+ZpRwTNweYZ0DgqOmkdi5mozXRSew0y6aLA0wuq+BUPMgO0BMoEyUbvtyf7hLnCOXTtHsvU89bEGQ2AcQAAxAt0uRmtRejKvH+7FG603zqduGlmw/Rw9TVrlXWsjKCqFWNfZtdhzrWrLrCSDyfmqxv6Ncjty1/F6wQc0kyDr2T+dMlWN2xhpj+dx2t/wBpeRi6FvkXodWKuTgjK/bv5iVY9DX6F6HOtxweXX+n1HPARWFpfNRNcjrGKsUlR1bRfMkZqte/zKTm0yfJr6J5s1Bxm2TRUdtI7epkR1oaa51YHkNVPuafA3G2t4mybafIjNadk2jUYQfQofQBrPEixu+Bt2birfJnLp1j0kycWler9OIV4L3RVrfWb4pHp4VDxm5dL1U4pyjXUR73aa619Gt+LWPqebqJq26lGVZG+pFqW6liLdXqyo8prqNSy4J4HSM1LQcP95aj0e1c6K6YI51GR5lTqp/yovLbi0cLYG0eh8a/ymupy6HB5tfRaOhrlWbpvFHRHofGP8m37znUcHmoWpR81AjVcOhhbE3Ueg2l50lGcnOjF3sV1bpczUVbs7RZTzFRs7pTR9cTAxq2/ebVpePeMMzUG6h2l8iRVWnmuBaPS+Ljuo0zFVtMyogAgASAfaAZALF+gUrNVWOYFNtdLBYFFT3jWSGIotuHZ9S4aS1HYIfcFVXU4oCltFRW3DAg7AKZAbYCQMSzAAEBGQGmApAJxKglgNgRkCVW0A+4qBMBu3MBNgReADAGoCovAgjYigBMAgBxxAQAwIAAVEITxClMYAIBdQCcAFgA0wEBL9wCkAAU4gMBpASIGgLKpkEkgJqcmBOOAEk4BiSQVakA4IGlxCGq8WBJAOAqylUEWVr+AVbXmyC2r6AWLEImsApgADYCbAi+YBkAN44AAH//1/swAAAAAAAAAAAAAAAAAAAAAAAAAAAAAAAAAAAAAAAAAAAAAAAAAAAAAAAAAAAAAAAAAAAAAAAAAAAAAAAAAAAAAAAAAAAAAAAAAAAAAAAAAAAAAAAAAAAAAAAAAAAAAAAAAAAAAAAAAAAAAAAAAAAAAAAAAAAAAAAIAMgATQCgBQAoAAEwAAVWwI/c05jurPKQLIYBADQEgMH3K/kqijzTzOkZqu+K6FRS2BzbzXegq2SxzMrD0fLaGo0nNW85yCu2l1f6HJUPCeTGJqbs7PEBN8yo5te0Noqp7P5txpJ8bpftNLH0tHBorJNQwMnf+2NhvW7X01W/8VPlZB5zyHtu3iV93Tv36VnGOFkalSuPI2xQligM3XfzOOAHPq3daOyzWQGZq7m18LNs3OU1UnjLN4mo3tJcXW17ax09R9TPRrY4HIC6gjL3r/Ot6lK49w/ksWIyXZLM6xFd9XLtUmpEValr2wyko1faun/q3LmKE6aeqXU4VQ3+JFcfkmlSi6sgznmUYe9f59mdOUquToyjqOJXNDAaKbuuU1FH0HUzWEYI5dKizKoar+S3oQYjeMlHB5WzWnV9SozqpTJ0QWUp+jLBy1tguSo0bGn7cX/mGjyVf8CdD20nnrQMqr3LjSu+gGI8ijg8mk1T4molZ50jKrVTWM8Gag575Kq46bxKLvBp332kq5yjVH0XUXzNHmrURxZBKqIMK+LfqWDj8j+hPVFRlTB0iKNxLpZP+KpRTr/Ktbi3apcHE1DaOiPoftirp42lW8HZnDutNVHEIEcnk3+WurK0zbfsLiMbe469vgbhXLfBN8YNMuXWq3etVn9pv4SbiOTXthpvnVz+JUUaahpcTY+l+3K9vjNL4yefvy3GkclDxIjn3/6D9Sqx7mkrL8j+tHRGojP1nFbJ8VBuIo1J77NcNA0ODXUqn9JqFUVfLMqPoXstf6PVtzukce61G8cmjyAM0/QisGzzLEri8nhp1az7jUZZGt9Flxk6Yjk3H1ar/wDtp/uLBxblY0/oR0Rx+oHVtVNsOH/8Qo+saFWtDRX/ANup5uq1FiRhQBTuf0bCqx7ZYGhl+VT7kuPbiWM1l2w1dF+snSI4Ly9tZv8A+s1+wquHW+tnRlXWW8QOjbOLS8io+peFUeO0F/Kefvy6Ow5qABMisXcfXb1LErN8lH2H1skaiPLadv8AUak/ws6xFmsmtXSv/KyjJvhK4ybZQiWRdW0cGma3vbkve6C/mRKkfSdR/Mzy11hGQARvhW3owsYdsSwrK8xMUjkzcR53Vatp6HSzbOkia5Nw39zV5T+40jkawk0grDaCVfpPgVG54ZTvNJcZRmry+k6v1v1PNXREyoQDRFYu8/Vv/UaiMvy36Ho0aHlrOf7rol+06RlmJ5GkS1rfN8CitSVKuq5g0y7tF/O4KPS+znG6U/w2OfTUeyzPM2BoaQ0JuAIac4p8wIb39C3LADn0HgVHQugUwGAgGAgGgABAAQBRAAAACAABcwhhSAABLFV5kHm/Ma/3dzZ8Fgj1/OOXdZtuZ6o89oZQJfgAZ4AJBQuoR0bPT+5q0ouLRz7b5eq19fR0cdS6rHDieKzXolZ+v5/b6crTq7vnijU+aXpxa/ndzqOKRRdEdp8mL2z9TWvqObWbfVm/Rn2el8Tu3uNDH6q4M8/fOOsuqvI+JWtOpownxXMnPeF5ef1tC2m+2yhnr571xvKDyNsItFSlOAQLkAdCgagBoBPAgAB4AGOYE9PTd7Ktc2ZtxqR6rx+yrs9NYfPbN8kePvp6OY6Ti2J4og59zs9PctWthZPPmalHTE4LJE3RS9zpdyqn8zwIq6P2ALIAgIMQCJCiAh9WFJoBpgADAWQAgGAsgDMAAGwhJgMBMAQUwCQEANgRsB0EDIEAZAHUAAGBx+TcVSXMK857hj/h+qnyKR85tJsJFFkI1Ga6rfprodIxXTqfNWq4QaRfqPuhrkVFiKi1NJEAsRgt0IV0+UGa1H0XS/Tp/SjzdOiwwo6gMAAWAGbv/r+AV4v3mpenZRxOkK8lHA6MpJxgBfRvtNxiurTU0RtK6dPIrCxLiiocgOQCQDIDa9uv89N8IOPbry9s3izzV0hdApyRD6AKAB4AWaJmtR0JTgRXkfd67dfTbySg68rT8e50kl6mq5V1rqQSqRWrsv03yRzrUXXylEHlvcKjc6bXqdeVTmepWElDIjp2j+dN8yVqV6Cy/cc6rJ85VPa6jS4KWa5Vg7dfIdqzV5llbovEg9HTGlZ5HOtxyb9To6k8asRp57btfbrPwOsYqyuJWXRtrPuXRmaNp4qVyObcZPk18tWo+osRxI6MpVeI0dejHZPUgWr9L9APJazVrN/gajbT8Q1a7jkypWo1gVzRKAAQWNjw13/cU9YOfUaj1Dblp8ThXVHWU0ckV4j3XX/WJ5TU78FZm0t227ztWHtvb+q76To81iefqDXt9LOLbL36Xb6OTRUtRYS+hWHld2o1rJcGdIUaDm2KLWXotk50MeZzqsvzS+evoWKztP6l6nRl6Lxj/Lsuv+Bx6VxeaXy06NyWKy9NxY6I9B4q3dSy+Jzo4vN50/YWK4NCGzaPQbF92hLzk51GNvv17QWNJbV4qeZaNvW+kwjF4m4rR8fb5vgZqJ7zBpLiSKp020/3Fo9J4yySpgYqtzFvAyp9r5AADQDjgAQBXe/bgFcetrzkUc71Gy4iq149QIqxUTTjIB55hUdS0vAgob5FEHjmEJoASYAAgCYAkmEJ5YBSAQCbAYDgqEA4wAIKH2hCgBdABgJ2CliyB5AJuQpECAWWQD6gIAAUyAm2gE8cgoeYEZgBMIQCChLEBAAAgCOeQAscgGkANACXABgSSxIJ1ILKqAJoCSogJxOBA+3qFTrzKLKpuCC3t5hDrTgBNUgBrTxngBJUwAnSvMgargFWqqSAnVQBYgJICWQEW1wATYBIBACAfEBwB//Q+zAAAAAAAAAAAAAAAAAAAAAAAAAAAAAAAAAAAAAAAAAAAAAAAAAAAAAAAAAAAAAAAAAAAAAAAAAAAAAAAAAAAAAAAAAAAAAAAAAAAAAAAAAAAAAAAAAAAAAAAAAAAAAAAAAAAAAAAAAAAAAAAAAAAAAAAAAAAAAAAAAIgAAgQCAUAKACJA4d95Wm0bpE2Axd15zX1cE4XTA1gytzuL6j+Zt9S4as2/mN5tsNO8pcLYjE1r7f3dOGvpNRm6sYrW2vmNpusKXSfJ4GcHemmpRMHnvc7l1r0LFedbh4HWMVXdwpCKRg4fLOVWU44uCY1HBSiv1Gq7tqoh5QQdulqN27ZzLKzY6pKyAOPctSBHQ1rUvW9PrrZOr6oVqPabT3RSyVdzR0fNYo51ps7fd6W5Xdo2Vl0AttZVU2cIgwPPeQ2+40Xpad1ayeKRZFeajmdHOiracoIyde02friUc+vaNNgZC5HWM1I0yr1MixW97cUbez52/wOfTUbGRyUAZO8aeo2uZUrj13+XZ8v3AxgquMZnblmra1NIrtOPOCq2fatf8AUaluVEZ6WPSnBTIrP8m22kwODiUYe5c61vU6xmorI0yr1nKa5pF0WbZTrpcO+orUe+1FFmcelRicTBiGthpXfQDEeRorP8pZdlF1ZYM6rR1ZDtCcZwxByuvyx/Iag1/bVZ8jXpRDqj2fE81aEEVVuf0b+mYGLbKTQz/KPGq4QaiVwNyzoyq1FLxn6WwKLSnLWCpBodPtvTT3+lzkVX0G31N9TzqQDXThiQYN1Dc82FcXknGjPCUakSsyToyp121WOdkiwc2qsLp5LUh/A3ByvHUt1s/wLR9F9uL/AMr0n1Zw7VpHIAVx+SntqurKrNtDw4GkY28/VsahXNqt9r6I0y5NRvulcNKfU1By7iuFHw+2mbiOfScv0Kj6f4JNeM0U+pw78tx2nNTA5vIP8iObRBkWNDL8io1X8DUZrg3Kil30NsuXVXa7rgtE0049bB1/o/wLBz6eLXM0y+jez6/6G753OPbcbSOSmArYVb6EGFZQWJXB5PGlPVmoMrWjt+J0Rx66+fWS41Vf2moji3XzOscKJG4jkiWVY69lKujNR9Z08NLT/or+48/TUMy0ZEU7tfk39AsY1lgWFZflF+Zjn2mojJsvzdN26nSMuK9vyXXg9Vs0rP1/rbWRqMlTEo6Nul3RZSio+p+JTXj9BWz7Dz9ukdZzUpAks5JRibhfO/VmoVm+TlaGC/zIsR5fS/X1U1kp+J0RPXrOrpKv8JYMm+LbXM2lRyKys04LB6D20u7yGh0sidEfR7fU/U8tdETIAFf6X6f/ABEWMK2H7TUKy/L49vOGbiPO6ll2aV1xuvwOiVybpNauqlwszUZcbcwaElmEq1IqNzwv+90vVfvJVj6Vq4XfqeWukJmAk4AcT8StMXdfq2XUIyvLv8hf1r8DUHlrpp7mMMTtGWbZZQUT3CXdKyNRFMlSujTWBWXXt123c44FHqPZ3+7XBdljl03Hseh52gQElBBRDScq3qBDe/otEVzaGRWXSmFMBgAB6gEgKQGmAccQF+4BgAAApAGEHUBhS9AAAeICvfsq78KpssSvH61nazs+cnt4efuqpOzkVpZQ5wgKSCABhTVnVprBmbFhu04vEnq1qOLNRBLWKKBYhHd4nef22spcUtg/xOHfLrzXp38p4rMdnNvdhp7xTlqczfPWJY85udnfbW7bpnq571xvLmaOznYSXMrJpwwItlAnjiA+pAmpAIAcANVM2tR6Dw/jvt1WvqLF5I83fbrzy1WsTza6lDzEVnbrzOnpaipp4qfmZ0nCa0K3pdK9HNWjFmKZkJUose1Tz4hUp4ALMIABNgPqFHAAATwAeQDwyAGAAIBwAAEAJ5SAQwEENLgFOAABZ5gJ/sAOoQmgI8Qrpq8MSBkCAQDAQDzyA5PJKKJvNBXnvM1dtjrf0l0fNm+RuVaKsqHMYsrNdkflI6cs102U0qbRc8EkVhckUTUZANQgLdNLuwxcoxWo+ibdp6VGuSPN06LTChLmAZgC5AAGd5D6kFeO95LuppcYk3B486spZqCov04g1Ga6tLDTk2yv0X8qKzVwQNwUEgNKFJASUa/gn+el6L8Tl1Hbl7m2cHmrRKTKnEgDAEAAWaMTBmrHSkRp5T3fWNXTsuKZ14VV4z9OFwzN1yrtmTAafIVWr49/I+XI51p0Wn4kWvM+4lGrR8IOnMRGks2zU8sSI6Nrml+BmrHoJbSZitM3zCnbai/lLyrz20/TR1Zq9YIMrtHFmaPQ6LnSqznWo598p0r/ANDEbjzGy/QrOZ1Y6dCcBlfoOLIlG3PyJxwObbL8kvkX9RYOD0OjNSq+YxHXpfSA7qcOYHkNdLvaXBs1G3f4rOVmwlbN2Iwrg0h5IihYAa3iP19P1M10kepblnnrZan04EV4/wB1KdzRtYdiO/CVjUU2/A7sPU+3tVq9qvkcOor0aeEnCtxnb6s1cCFKz+VM0w8xv6xr2XxOnJVeisS1l6Dx7nR6Sc6ODzS+aj6CNMzTxsdGHoPE2fbZfE51XN5mvyK382BIrIq/m+J1St/xVsLLmjFRz+cTmnJkjTM03idBv+Pa+y/U50ZXlF/qGksYLGle2bktZeg1fmo/Q5rGFZnSDv8AHP51HIlRbv8A/KzMVzaTh4mqNza73+301ZVmyxxZhRqe5N5dwnWi6IYrT8V5C2q39yzs3zJiNiDKiYzAFdcwqvU1kssSjk1dUiOTU1O55mgu5ICpucgh1rJRbWrYE7VVViwrn1MGBS3yAQQ2gINwBB2AO55BQrBEk+IDbASAGA4AGgABqrkqJ1qUHakwhOyQEHZMCDYUSApIGgpgEEBE4ARsgIuQoYQpAAqMhBMhSkBNgDUARAOIBkBFuQGAgAAgBgCAeIB1AEQSSAtq2vQgnXEGrKpAWKoVNVQDtVrMAqQW1UZBFtcQLdOgFioAdpFNUAsrTtwCJKsBTSAcSBJASTAc8AABMBYZAOQGkBNVAIA//9H7MAAAAAAAAAAAAAAAAAAAAAAAAAAAAAAAAAAAAAAAAAAAAAAAAAAAAAAAAAAAAAAAAAAAAAAAAAAAAAAAAAAAAAAAAAAAAAAAAAAAAAAAAAAAAAAAAAAAAAAAAAAAAAAAAAAAAAAAAAAAAAAAAAAAAAAAAAAAAAAAAAAIgAAgQA0BGAGkB5bz+O4fOCwZORtlRrvHoWIrmX0AWlqK7arwcEVa1zUAdG38hudr+jqNLk8UXF1fvPJ6u9S++lKWDRMNcZplDVwqBQniag9f7V0q6uw7dRK1XZ4NSY7ah772b47d/NSj0rc6OP8A2fpMNMTdey95t5e2vXWryfyW/wDAF1lLa7jbaqrudO2nnmsP+0XUrozNuYlBHDuvrgChXVLJtxiUX281t9P6ZsTBRp+5d3o279q1p2eDhYD0a1Xvfce+3ijW1G/Qs4a913hLW1K2vZziasxL1rTnAwwaeMcAMfVfzv1A5t1b8q3OSxGU+p2jNOSoq1tRLNljUj0ftqLbW39TOfStZHJR6AYu5j7jjmVHLuXGlb0EViVlrI7xirK/gVFd13OFyQabvtbDU1bcUkvgTpHocjg0JIrg8o5tVdGUcCxtiVNYOr+pb1OkZpJuDaIazUyuQFuwrO501weokKr318zhWkTKqtw/yrehRivLAqVm+WcKq6NliOCjnM6Ijqr5X/SywUuVPSi/eaG17Vh75/0/4Geleuk4LARVW7w0bAYtscDQzPJ2+ZehqI40uJtlVruJeMKslHNqr8u6/kX7zSu/2xWfJaSWSHQ968WzzqeWRlSt9LXGGBg3ctmoji8ljpJdTUGYsDbKrVitU3/Gn+BYOTXjss1x1f8A+I6SjnSi89TQ+i+3lHjNKMnL/aeftY0DkpgcXksqx1Qis54mkYu8la12zUSubWc1t6Gkc2qkr2XH7RqDm10l2p8KI1By0zNMvqHhv/07QT41f7zh35bjsOankBy+QbelHUgybZmkZPkX+Y0bg4Ny/wAu76G0VazXdrpYRp1CVn62DU8KpG4mqdPGyRofRvZ8f8OfW/8AgcO2o2UcmjwAV3FG+hBhWyk0lcHk/ppyl/uNQZOt+m7cZSNo5NeJ1fRGhw62DUfwm2XO4A6tmlK5ykSj6zRRp0T4VS/Yebps0ZABTvH+Tcisa2Um0Zflf1G/5UWDLsl9/RfBVs2dEZz+bQq3/wDUaNxHDrfW5NIjXhwA6dvi5LWX1Xxi/wBFoPnRM83fl1jpT4GFOIQBXMgwtf67TzZqJXD5FxpL+pCDymk53GrHDA6xKs1m66tP6X/3ioybvgjcKipKiyhUeh9sKfIaK52J0R9Gs8WeWuiJFOQI6n0W5JMyMK2Ms1EZfl3HbblWxqDz2p+lt6vLua/adYjj3X16nq0zUZcmBoCWOARdXKC4jf8AC47/AEmuPaTpY+j6j+Z9Gzy9OhGAPAA4gjF3OGrZ9WVpl+WX5CTy70aiPK2UV3DfBI7RlmLgUPVUWgohXA1GavrMJFZd2ljZ9EWj03sz/d1/oucum+XsTztGiAYCKIUwn1KIb39F/AiufQyNMr6kVLMAQBADAAAAYC6AMAATAHgASECAJCgB9QB4AEEHF5fW+1tWsnZwdOIzXl5k93MebooUG2SwKDABBIYCYU0RTyAikUOCBIaJJixY9T4zdf3Wim381FDPF9OXfmutHBtXr6GnuK9urywZqXEsee3/AIrU2rmJq8mern6OV5Z9qtYHeVysEI0yiUEADAAgTnMimCNXw/j/AO4t9zUXyV/aefvrHbmPQN8sjx2u46vBcXyEGH5Py/f+VoNqvF8zvxwx10yMT1erlrb8Jv8A/wCRqPPI4d8tythHlrobXIikA5lBSYQAADQU2QJOSgxAcAACYDAH0AQDkCLCHABgA1yChgRxAfABQEOApNARsB0LhBAyBAMBcJAUtgAHL5HHST6gYXlKp7PWrzrE8gsfM2bgRoTzxZUdVZekjrGK6n+nWeZtlc2mlzDK1PAoaxAlHMmi3SSTJWo+h7J923o1yPN15dIvOagBgIA6gZ/kFj6IRXjveNe3R07cnHwZuI8a+Z1ROYAu03KaNRK69FN6cP1NudXaKhGoyvTjAqB8wFUBvABqQrT8K4118Gc+m4968fwPN06QLMyoIAAT4AMCejmSrHSkZaeX94rDTsjpyrm8W29JpvHA3WLHamZZSQGp494NM51uOl9SK8z7kXa9Pq2deRHTxSZqudTaIL9q/mTJVehX0rqjnWo4PJL/AE91x7WIrzOyfdppo6s9OkMrdusTNWPQ7Zzo1MVqKt39Nlzq0Iry20f5WOabOsZq+vMMr9HBySjbj5UlyMVpm+UTWnPUsGcdEqa6BHVov5SCWXxIPIb2rrrXj+Jm23b4h/Ogxa27KcQyrZoADnkRpo+Osq6tH1xMVuPXSmzhWyupXwIPK+6aN6lLLODvxSsSlcTs5t/wVktxVc0/2HLpp6fSxrJ561HLu1MlVQ3OnX0Kw835Of7m3odOUqjTwZqo9D4/DSdVzOVVxebwrV9YEVlaT7WdEbviXjaeRzoj5dflJ8mSLGIs0dYjc8S8Wuhioh5rHTq3wsyRpkaeFpOiVv8Ajf07Lqc6RneXw1VOGBeVUbVwzVSvQUfdSr6HIjAu8XBuK0PG2+dJCo6PIr5askVxabllRqUc6fwMq45UmhqeO1WngzFV6PQ1vy0/gZDepazC6TtAVz6mtg4COe128QK5KBlQJcALV2pQwpu6WQFN9SQKrWArAksQhvBdQKbsKhMgDzAaYEliwiWIDhtAKAJJSBLs4gPtkqBrkUNviEVu0vACtvMBPAKTxIBfsAa6BUoIHEAEoBNyBBgRkKTATYQYAIAAEFIBNAJgHDqALABTyAQDAQDAJCHAUEDXUoPQiJJNhU0gLaciIurwCrViwatrScCKn9qcgI/a5BE6acAXaVJYHSqEDdeQURID7QGkBNVAHWAEAwHADQDgAjkAu0CSqBNLiAwAD//S+zAAAAAAAAAAAAAAAAAAAAAAAAAAAAAAAAAAAAAAAAAAAAAAAAAAAAAAAAAAAAAAAAAAAAAAAAAAAAAAAAAAAAAAAAAAAAAAAAAAAAAAAAAAAAAAAAAAAAAAAAAAAAAAAAAAAAAAAAAAAAAAAAAAAAAAAAAAAAAAAAAAEL6laKbOCDg1/MaOlgsWRcZe49xatXNEoLgu2vunTthuKuvVYoYjX2+90Nyp0rq3oQXgIDyfnHO5s+RYrLZ0c1Gs3OJRBKMyDC3it91us1I3It0fJ7jTwu+9dQljT0N191JurT6Yl1MdVbSiokgircZAcq1ORZVet9q+T2+nt/7e9u2/c3jxMdfrUemrZWUpyjKmBxeX066m11K2WEE0eFiMDpGaCss7cv52Bya9opZrkUZCcHWRlKYNIJA3vAfoW62kx01K0zkoWYGNq/U+rKOPeX7NJvqhBlfefBHWJS+ayhs0iC0qpzwLo9X7e/2ra42Zz6VpHNTWZBi6/wBbnEo4t440nzLErHq8TtGas7hiKr2htehpqPQe1Zt958PlRjpW+2sjgp9AM7yb+eq5IDPeDnM2ywtZze1ubk3EpqEjSKdZTK4YFg6vGPv3umuD1k/2Cq91f6mcK0SMqq3LjSs3yAxW4ZpGd5X/ACxyNQZ9MMEbZLVT7bc3Voop1LSrV51S/wC8aG37SSe+u+HYZ6V6tM86mFUb9r7D5yBjmhl+Tf5lV/Ia5Zrk4dTaKte31c3SPhJYKNZYX4Lsr++puNNH2mv/ADGk8P8A0Geke5yZ56pPMhpPFP0CsJ8zcHH5Fxp15SIlZj/xOjKnW4c3eAObVjsXXWNQctli/WF8DqPpHgK9vjdBdGeftXekclAHF5RwqdZCs3jgaZYm6h6l31NxKp1MnOOBpI5dVwtR8ftwWK5N1KdZ/wDpo1EU6VU7I0PqHh6xsNBfys4dtR1HNQsQOXyK/KT/AJoAyyox9+l91o1Erj3FU9O/OUvxNo5dxnrt/wD06/jBocW4eKX8qNsqNPNFV9I9o1X/AA92X/1Gce2o2Ti0JAjdfLb0ZBhtGkcHk8qmoMnUU1+KNo49d/qxkowKjk3jm8ZfKsjUHIuBpHXs470s02v3kpH1pqFVc6r9x5unQQZBiQU739C3qgMayk2jK8q51P8Aqo1CsyzX3q81Wx0ZZ9sNDTXD7jZVcOt9TNxlBMDq0MWyo+reNUbLbrlpo83bpHR1MAIHVwFjC1/rt6moVn+T/R/6yCPKaK/P1vRt+knWJV+v8+tpJ/8A01+xGmWRZ585NRVeMlRdRuCxHofa+PkNBr+InRH0S2bPLXQiKZEK+FLegVg2NQZXmEqtT/C2vQsR5+1v0XGDsmjqjk3a7r6vS3+JYjjZtDrjgipVtMEWM1veD/32lV80Toj6RfGz5yeTp2hIyCACqxSCxi7p/mWX8zEVk+Yx0Ev50biV5jumu5XQ6MsvioNCWtjbCSohWppKu03knwZWXZo43a6GmXqPZv8AulP8Fv2HLp1j2KPNWklBAkAFVDT4jRXvf0bPqiI59FYYGhekBKOYAAwEA8wEA4AOoAwCAABPAIQDQUwAAagAAUgYvuLV+aukslWY6nf5xz6rDxR7I89BoEcQBhAgmhg0ZoKIZNUJAGMgNIahurWJNXEWmUaHh93/AG+uk38tsGcu46c16U8NjvA8SAtRXXbdTViXBh+S8PbT/M0sa8uR6ePox1yyLVjM9XNcLMQdeRvWMJ8gDjgAYsgIgDs2Wze5uqL4nLvpucvUU06aNFp6eSPH11r0SC966dXe7iqMya08/wCR8q9x8lMKclxPTxw59Vm9x6JHG0pKiend0c1zRLNXXqfH7tbrSVuKzPH3zjtzXScHQ8wFggCQEgGASAwoQDwAAABPkABBmAIAYCAAABthTzAWQBIAwgAXEKjYDopkiBkCKCJCiYCDAgPUDl8gp0p/ADD8iu7a6vLsb/BBY+Y3ZuKSRpEq2jMsZdlWvtYHWM11WX5aRtmrOCDK5RAE4IDgBZpLELH0Px/+20+Tqmebt1dBzUJNAMAQC4gcHkVj1iQryXvBJ7fTby7sTUHirM6MhGhfpJKraNRl1aM9huM10aNnBpirioAAAcoBJwwrT8S196r6nPpuPfRlOcHl6dIfQyp5oBADxAJAno5krUdS5IwrzXvJTTTfDI68LHF4tp0jidKxWhWYMMms4YGj4/ijFbjsszKvN+5VH23lizpyKdNzSpuudWTyILdvnJKsejT+Ssckcq05PIV7tG6zTqyxY8p41t6TT4PA7HTqzyDmt0MGupmrHoNo50VOSOdaR18VnjiiRXldsl2tN4qzR2jPS9KMQyt0PqJRuVn7ankYrUcHkVOjZ9UIrM9DowaKOrQxTIJtS0iDy2/ca11wTLGlnibLvqoxnM0jeZGVZopyUgQV27Jua+qgxWo9lm+qOFdDctGVee9x7XU1a11aLCqh8zrzUrzdUliehhteGX59F6nPpXqNF8OR560o3WMkWuf/ACpLgaZed8thuH6HTlmuXS+o1Uj0Hi23SyOVac3mVNK9GIMesdy9ToNvxLxcZwY6D8svyWuTRmDDTxOo2vE2xS6MzWal5p/kqf4jMajFo8ToN7xUqtuZzqOLzKjVry7RFcm3zNpXoNPHTrHJGKRg6+GpaObNRXb460Wqn6EqO3yP0VfJmYM/TcM0NbQc6UPqZVwt4s1B3bC8W6PAzVb231ZpBmos+7BFRtfmFUuwgTeElEO6SoTcgHdAC72ArXjEKrteQI90qeABM+oD7oCI2vOYFbcsCMwFGQDTkIsTAkgJZAEAWUKiztKE12gQAbUhEHUBOs5lFbRlSVUwBrgFNYAEkDATYEZAUyFKOYEZAGERYBhwAI5AIKAE2AugAgBgDYCQCAaAIAADECSIABoCS5gSqQWVYTV1WRpfpZhHXSoF6onkBJaaAsrpVIJLSSCpxgAdoEYAbrACWAE0wAAgAgAy9AGA0BLtAaoBKAEAAMD/0/swAAAAAAAAAAAAAAAAAAAAAAAAAAAAAAAAAAAAAAAAAAAAAAAAAAAAAAAAAAAAAAAAAAAAAAAAAAAAAAAAAAAAAAAAAAAAAAAAAAAAAAAAAAAAAAAAAAAAAAAAAAAAAAAAAAAAAAAAAAAAAAAAAAAAAAAAAAAAAAAACAwvP2dbV7XGBGoxLXbWOJqRm1z6r5FZ1U7QAtN9rlNp9ArR23md3t/pv3JcLEw1qbf3TTLcUdetcSYrM8nrU19Z6um5rYshXAaYUaz+bEohW2KXNpfiaxY2d97Arqr7mz1rUs8e26lf9qpytajz+89seS2U/c0fuV/i03P/ALAVTttRUXa5q+TwYRpaeKNRipQVFO6fypgcchXXtVNfplGart0vIamyxpq/b6N4f9kYutHbe/dtp17N33d/8VVg/wDwk9VV6nvGu/7tHTpFGs+MF9VZjcljnQoTU5FZZO6t87jmVXLr2jTs+AiMlLE7RlJMoGwPQ+C/2y6tmOlaRyaFsU+IGJfGzKOPfP8AKdeMoQZNc+R1iLIKiFoksHrPBVa2iT5sx0NCIxObRdSKxNX6nHNlRxb9pabNRlkJYnWIskqKrPGV0Kr0ntb6Naf4kc+mo3YOKlYDO8p+qv6QOB8WzbLAs5vb1OkSp1xKivVti1xlFg6/Bru3uiv/ALj/AHDpY9vZzZvqeetERVG9/RZRjtGkZfl7fPVL+EsK4qo2yWpEPhgUUarlt8MDcG/7SX+rv/S2Trwr1KwPNVDIrn37jRfqgMd44GkZvkrfmr0g1ErkrGPobZUa67Vbop+BY1rn18PuVeLda/gbg1vaWPka26f4DpI9s82eWtCGQR1F8lvRgxhNYG0cXk/oquoisycToyhEW0//AMiA4bP5Yzf3GzcgoqsZ6mkfTPD17Nho05VPP007MjmpQUcHlP8AJ8SwZ/EqMTcJvUsup0jLn1lCZoxz61u1aqr/APTr+0K5d5WLR/8AbRqJXPov5oNK+p+M/wBloL/7aPP206IOYcBXJ5H9P4gZTwNMsbeOdZvqdIzXJr46d54tfvNI5tdudXl2pMquLdJV1IWUL9xuMqdLBlV9J9q1dPHdv87PP21GtJzaMCOthpX9CDDaa/caRweTeFUupYlZGq5q/VGxy66j+5u8m6s1CuHeJ1vH8qNRlz5YGh17BJ3U81+8Uj608q/0r9x5umyxMKIIijffouOaK0x7PiaZZHlU/uv0RrlKzL/qJfyNnRHDd/kaaefeyq4tdfPb1NREEVHToNJ/FFR9W8enXZ6CWSojzdtx0YnNQA08QMDWnufVlg4PKONJf1GoPLbRfna08mv2nWJVuvZ21K/0lZY7NhIotq4UoMvRe1//ANQ0emJK1H0O2b9Ty9NgyAqo6j+S3ozKMJ5GoMrzCl1jhVo1B5+0um262f7zqjl3Cbtq24WclHD1NxlJLEqLtOWviEbvg1/rtJcXZDpY+k6mNmzydOiMGQMAmHIVi7n67eoisrzGGiuD70bjNeXw7d10X+J1RlLNNFQ9S0s1gVcHJUq6mUlZdun9T9CsvT+zv90o/gsc+nSV7E81bOCAXQAzAjpqJQFe9/Qt6oDm0HhBodCxAaQDAACADgATgA4IF0KAAAAAAwAIASQDAAAAWLA8r5PXevr3t1w+B6/nHDuuNo9LkUlZEkXSZUGIEsyLiVKOzS6pGOq1I1vOaGno3ppaaSivA5Tp0vKrb+E3GtXuVYT5s1e2Zy5d1stTa37dRD31fVrU8Np6mjptKLNTZt8Dle25yv1NPbV2mp9tKyosLfzEnW1ceas5PTy49Ce3FZmrNSPUeN3S3OinPzVwZ4/py7yuxHBsmA04AzN/4iup8+gonNHbntm8vP6ulbSt22zPXz1rhZitnRzwYoAgCzR0rallWqlsxbjUj1Ow2tdppdq+t5s8ffT0cxZuNxTbU+5qNYcDEmtV5zyPktTeWxwpwR6uPm43pxJnfHO0uhUEQA2Qdfjd69tqq3+XiuZz7jcr1NL1ulauKeJ4upj0QzCk4AJwAABgEANIAmAokAkAQBMhDWICnEBIA6gCAaAGAIAQUAHABYsIYC/cBGzCuirwRA5ggRVC6AGZEAABzb9fl9ERWHvv9vqzl2uSj5hfB4m4tJYmkSUlZdVXGkdYxXSnOkmzSL1jVBl0VrhLAkmATIE9NkpH0DxbnZ6fSpw7jq60zkoCgBoBMDh8hLieRFeT920na14/Mbg8PZJHVKaCL9J/K/2HSM10bbCjRtiujRWBWXQpKgaAaAHiAoQVoeJt+cjHTce/q+5J80eXp0iRhRADAAEwJ6WZmq6kyK877wUaFOljpy2zfFwl6I6Vz6aKMMpJAaPj22zFajrfJmVef9y1VtOvNWg3yrl0X3UT6HSsVYlBEXaGDJVeh02/tqXwOdVRvF3aVqrinAjUeR8e32OVxZ2Tp1hhZp5ozVj0Gzf5S5o51oasYepFeV0V2vUTz72doz0uXIMLNLMlVuaP6a64nOtuLyCnSsvQQZWWB2jCU4AdW3Midk4wz4AeX8pV/fuucGmsHjbNXXKQV6G2OPArCuSodWUCCuzaOGvVGK3HsquUnzOFdElijKq9fTVlD+JYPLeV8U9u/u0XyPM789JVnhqTrKOCL0y9Jt3NZ6nnrSrdKSDnT+SeppGB5lNa6nPtOnKVxacSarMb/iZiy9DlRT5qrelPJpCNMRZnVG14h/PjyZz6F/lF+Rf4GYrzyak7RG14lzqJ9DHSLfMqdB+pmLGFU6K3vFuZ9Ec6jl80saMRXBouLSbqPRaH6dfQ50YW5TWrb1NxXTsLfMnyYrLQ8nhpY8zCxl6bxWOJtWztWnprliYo4LOLOSwdmxulYlGm9/pbdRZzPBECr5Wuo+2lM+YwdS1FZSTFhOybCq7XAi7p5gPvhFRHvAXe1xxArdgErANsCM8Qht4hUWBB4cQE3ADxAlUCc8QH3ACswJqzYF2mios4YlQmiiD6ECVoKEQDAg0uICaxIqNgpcIICeAA2AMBYAQYUSAuPQBADXEAAAIvOQBvkBEAzAJATAJAQDAEAL9gDIDLBgEoBp8AHLyAYFlWQ1NYA1bVhV+mgO7SWREdVaqJILFSQJKkPEKkqgShADAUQAmgFGACgAkBoBgICSQDSAlAEgFIDwAAGB//1PswAAAAAAAAAAAAAAAAAAAAAAAAAAAAAAAAAAAAAAAAAAAAAAAAAAAAAAAAAAAAAAAAAAAAAAAAAAAAAAAAAAAAAAAAAAAAAAAAAAAAAAAAAAAAAAAAAAAAAAAAAAAAAAAAAAAAAAAAAAAAAAAAAAAAAAAAAAAACkAAYCAwfPOdRdERpiWzwNRzrn1fqKKnyAzNTf32+rasSpyIuOrR8noaji3yvqUx1LUq/pafVBEpbLiaCjl17RYCOhZPUonl3KehofTKvBRioONaSMq5N34za7xRr6dbdWsf+0B4/wAjsabHcW0tJ/Jwk3Ga5WbZc+7a7VIVxO0PEDg3fkdfQu9PTs1V4mpDXI9zqamNrP4m8Z0+7uzGGtXwnzWv6EsNbPQwpRzImMnct/cbePEquLcNLTciIzK44tnaIT1UsMyohbUs/pwCvVeCq67RJ8zn0rQOao6jijfQDFvm2UcfkbflJdSwZPVHWMpyURtlHNoD2HiF/pNN8Ia9cTn0rsaRhRbJrmmQYep9dkuDKOLyFktPE1EZFf2HaMLbZQUVuXaOqCvS+1a/karefeY6Vt5HFREkVl+Sf5sckiwcTwWGZtGBevzODcZqxKF1Kjn1fmc9TQ0vb6/1uiuVrP8AYZ6aezeZwqkgOfftrRa5tBWQzTLK8tCusIwNRXJXmzbKvc/TZLoWCvVqna+GTr+40N/2fL3Gs3y/YZ6V6g86giubyH6MdQMiDSVleSc62HI3Ga5kksehoUa2d10U+hqCjcuHdLiqp/A3Bs+zq/6/p2snVWPZvqeWqEQR13+Xb0YGE8jURweTtCqmakGd0Noqt9em+V5/AsHFa0JPnZm4KaZ4fxMtR9P8Yu3ZaC/kPN03HRJhTlgZ/lXLqviWDPeD+Jplh7jHUvGKk6RFGs5q5xNI5derq9VWz7Un/wCyVXLvX87X8qX4GoivQwskyj6ps69u10a//bR5uvLcXQYUgOXyf0VSfEDLeLwNMsXdYalv6jcRxblTpvrZI1GXPuMFrtcqo0rj3a7dVxl2V/caiWKdKs2RR9L9rv8A8uq+dmzh201Mzm0YFetjp2XNEIxWaRn+Tf0fGSwZOvPb07kdEcmvLpr1WTulP/tFhXNvX87X8qNRHF3cDSO7xtfzaz/Ei1H1nUwfwR5OnSImQyK5/IYaLjDEKyLG2WP5K8a1vRGolZrs3rVf8jX/AHjaM9r8nTf8zZqDh1ZdrPrmbkRGrA6tvi5Kj6tsVG10Uv8A6aPP35bjoOSmAJ4hWBq/U+cssSs/yX6a5NmoPMbZfmayWaUftOsSrNZTq0X8n7gmMizNxCSkotrio6hHo/bGHkNL1JVj6C83B5umoaMqTQENaXpX9CDDb/cbGT5lwp/lZYMG77Vt1yb/AHnRlx7vB6qXBwag4nibRKuAF+k8PiVMb/g13b7Sjg0Toj6LdzZs8vToU/iZUwhJKYQGJuHOpb1DTL8yp0ar+dGoleVtLrubP/NwO0ZZiWKKiWtEgRNRKuo8kbjFdmi5bDL1HszHdJfyWOfTry9ijzVs+pAJgMCGnxAr3v6Nl1QHNt24NDoSCGsHiFGYDAJAHyAGAADxAAAAgAAEgAAiAD0AAFMoCOtqrQ076j4JlhXj7OWe7iY83VXrZaltF66XyLCTXszjmdJyNamE6xmXTFunt7aid6qUszN6xZNde08Tq7pO9Vh1wOd+jfos8VsKbi966uCopwMXtuctDQ8fs3qVdNSbTKWHA5XprAqV3XkLu6mmkk38Bqs3d+R1tTV7q2dap4JM3Ijt8o/v7XQvZfNaFJiqfnN09B122m4XZizUmorvGl4qieDu5LJ+lrDseqPPSUGkaPht19jV7W/ltgzh3G+a9HP7Dx2O8PqZULmAAcu98fp7tTEXX7Tpz1iWPObnZ30L9tlB6ue9ceuXO0dnMRJLTHo/EePWlX7118zWCPL3278x17veU2le/UzeS5nGc63rzO83mpuru2p8EevjjHHrpzLOTs5UNlQAEgEgOII1G74Tfyv7fU+B5vpy7TpsPDE8tjoUEUAEAOAFM5AMBPEAAaxAAEAwABAABEANIAAAEnGQBIVJYgE8AEAgI2wA6K5IgbIE+hQcQoIggBgc2+n7LCxi7lJ6OompmjCvlt83PM3yUowNspVcliV16WOk2dIxXRR/kpcjSL8eyrXEM1fW0oCSxzAlIDph8Ase/wDD/NsqNZHn6dXYcgwpgL4gDA49/hWQryvuv/ZRyskag8I1xOiUFiLdOUjpGa6ttlZmmXTtngajNdCDJ555AKShMACuzxsLWU/Ax01H0Ov015QkeXp1iUGFAAAMB8AJaWDRKsdVc4MKwfdtZ26fKyN8txj+Jec/9MDs5dNOuJlEuhB3+PbmJxMVqO2zMqxfcSS0at8zcVm7X9NHSua8yLNLmyVXodLHTT5mKqvXwq30ZI08js1Frrq/2s7ROnSisJ6eaMrG/sMdJs51pPViPiRXllXs1dWvK7O0SrFiHNPTwZFjc0ZejVmK25N+p0rrLCSQZKyk7RmpLEMunQefoRVmWBB5nzKdde0dCtq9g+2yjmVK9I1Ac1WRoCK0FmB1bV44cGYrUezpjSr/AJUcOnSJq0mVDeEAU6ukr1dbZPMsHBpaWntbtUWfE3qY7traVhnJgG4jt6iDK1fJ6Gj8jm1uSNyMue/jn5HVWpedNRgXcHJuvGX2jlPurzNauO7w/wDmT5GemcLyy7tB8k0zMVhLL1OqNjxTjUr+0xR1+Sr3aN+iMQecSg7DW8U4umjHQ7PLKdu0zMV56jxR0Rt+J+t14NYmKirzMRVZPEkWM7RU2Ruj0O0+bRT6mKjF3v69vWTUaWbLC0dRUavkv0+hhYx9Nw4eZsbOyc6LXGTFHDruNS0Fg6dneLT0wFFm6zT6Egr07YyijXpquuBmrDeoTBB6nAKi7YADtgUEhBIEWwEA+4AQUSBFuGEQmQDMBpcQJ1YDTAajIAhoCS5AdOk+BpF0xgyog2QV2f4gQwkCUgDxATwArbIpMgQCCh4BSyxCE3+AAFLoAARAYQAR68QoYCYCAQAwFmAZAJ9AHmECQDiMAoAafMAXQAYDTfQCSIJ1UYERNAWVwA6dJNQ0F12aVoIOulsCC6rAskKJATfIAxAAGAmgFACgBpASaAjAAgJASQDAcACACqAP/9X7MAAAAAAAAAAAAAAAAAAAAAAAAAAAAAAAAAAAAAAAAAAAAAAAAAAAAAAAAAAAAAAAAAAAAAAAAAAAAAAAAAAAAAAAAAAAAAAAAAAAAAAAAAAAAAAAAAAAAAAAAAAAAAAAAAAAAAAAAAAAAAAAAAAAAAAAAAAKQKdXVayJquO+pZOU8SauivkNSriyT/YXUTXldKYunUpjo0t3o6uFLJ9JCMjzqjUT5ojTFvgajnXLrP5pKK6p2aSzbhGsHF5PwW+0NR6mro2dbOZr8y/9kw2zapZLNcGEauySqoazKlduWBWQUcW6c3aApT4AbOz8hudpjpXhcniv+yZsVsbf3TesV3FJ61M403NHf6GtprVrdKr5smDynmrK+4tauNeBqJWazbDm3v0kVnyVGPvLJ6zWR05RWjaLEEbHgc7vmoJRsLocWtAGPrubtsK4d9ZrRbrhiWDF7bTi5R2iJ1SQRO0pSUj13iVG1o+aOXTTtMCGpLpaPUDEu5clHD5OftpLmWDLqup1ZTqyojPPg5LFj2Xil27LSnkcumnYcwnk+MJgYN8W/U0ji8lX8pRm2WIylnDO0Ra7cAiDxjn3p/gVqPT+1q9u0vPHUZz6Vr4HENYv1Ayd/L1XPQsVxXfyvojaMLDGPgbjNWJRgVFLUtVfCyf4FGj7ZbtvNK39TJWo9gnOBwVLqQcvkH+VHUqsi2JplkeU/VT4JGoVz0/YbZQ1saXXCF+8oq1H3dzbx71+EFV6P2dT59e/qjPVV6RHBTIrk8lhpKeLAyrI0MjyDnWfwRuM1QlKbNI59y8L/wDVr+01Ilc2s38z6o6YN72Wp3upb+Rs59tR69nnUQUQ1/0rehBiWNQrP8pL7PVwaiVwcYNMqtRw6NZqSjjv9NFwmx0g5tNzZRzLhr6lsl27XRX/ANtHm78txejmoAzvJ/Wl0NQcCzRWWDqtp26M6RKq1vot8DWpHJrp1epxjtX4lHJuFj8F+42yW2hamBa1H1bb4aGlz+3U8vTayOBhSfQDj8lhSr5P94gzHmaZYu7f5tl/MbjNce6x02/5kaI5904trtZd1Sq5N7H3bcflqv2GoVz6SxwNMvp3tpR4zTXNs4dtRpQc1CIqvcfpX9CDGcGys3yWLp8TUZrL1v8AL1tBtHHrYV165fOl+BqFcO4tFn6I3Ec+BRoeKXdq1T5r94qY+sauNvh/geTpuIMyoZFUb79B+qCsi2KNssbyn61vRG4M7U/WUZLTf7rFRwOsaOin/E3+JYVwauN7LqdYwglBTXZt1MpBH1bZqNror/7df3Hn78ukXyclNgKJ/ADB1JksKz/JuNOvRv8AcaWPL7ZNa2u+eX4nSJq3WbtuKrgtN5ejNMse1YNRCrCNC6jA9F7TT/4jpyTrwkfQ7/UzydOhSQBBDW/Tt6BWG5g2jJ8y8k/4GWDAeNtCr4PE6I5d2sdVzh3f4lg42sDpEGniVF9P2hG/4Ff6+i/mqZ6H0W6au5zk81dIDITAeTkLGHuFF7LqyRWX5dpaNP8A8iNweVu+7T3LXCP3naMM2jykqHqLECE8DUSrqZI1GK7ttZS10NMvUezcNyk8+2xy6dOXr4PNXQ0QSQABDTefqBXvP0LPjgFc+isEaResMwGuoAEE4gNBTyAUAAAwAAYAAAAAwEgGwCQE0Bwea1ezbfb43f7DpxP1K821LPb4jz39rb1o0fG6VON7See39dJC0NlttpRau9eNsqlvS4e62m23Gg9xtU12Zok6MW+Lpp6eytbV+h2x9CdXVkXbDf8A373dVGlpVwXUxiuXxkrQ19VYuzhfEov8X4xaNlqasd2aX/eJVcey8hXS3upe7+XUlM3OWddNvE7ZX+5bUSpnAHHvfJ01daiqvydNqOpqcazenH5Lff3es9VKFEJHWcOd6Q1d5qaunXSs/lrka9T2c8HRimECbTkzY1HqvH7pbrQrdv51hY8ffLvzXXLODoM8wF6gGQRXuNvp7mnZqfB8Tc6R53yHj77a0tTV8T089ud5dHh/Hfdv926+Wv7WTvsnLT3/AJOm0ULG/LkcpzrW481uNxfXt3Xcs9PPGOXXSk6uVElCxKH+8AASAksTKxLTvbTsrJ4olmtR6vYbtbvSVl9SwZ4++Xfmr/3nFsyAAQDxCgAYAEAAswp9AFkEKAAAAYBmAPAAQBhmFLMIcBTyASUgAEbZAX1xqiBkCAJAEAAElxFG8X5T6kajG1cNLU59rj8Cj5ZrLts0uZqKijSJ1TKldWim9NwdIxXRT9JczbFXKexJhlbR4KSiwCSYEkpyIse88G3/AGVOig49usd+ZwUwoAHAAFcfkJhfEQeY9z1nY2fVR8DUHgWdEpJliOjRcp8zpGa6do8GaYq3QfaaiOmrkrKQArcGATIAgOvYNfcXqYrcfQtHHTo/5UeXp1ixGFEAJgEgDaCp6Ti0ko6lgZVie7FOznlZSa5WMPxETHRnZjpprqZRJkHfsMLuOhmtR3swrE9x1X9t6s3yrN2uOmnlwOlYq/gRFmnmSq9Btoekmc61hatZTnqIseQ23y6l1yZ1hXRGIc06YMixveOc6XRM51qVbqTMoivLX/3Gsv5jrEqVTVYWaeZmkbW2/R+JitKd6k9OyeUMisXTy+B1jFTXIo6dvg5ILHl1IPOeax1+rLGo5tip1FOSZSvTO0rq1JGVTNoGVQQdO3wTM1Y9doajenT+lHDp0joo3HQy0VrBUW5q4CODdfUjcR07OWpIHusnxUEV5v7b1Nyl1/YdozWxo2UpZGKOrX0lqVxyMNOHbbZ6Go0smXUU+Ur+VYqPPfuOkZavjXGpV8DNRo75TpXXNMwrzWbOsGp4z66epmjQ8n+jbjgYWPOVwcHWDZ8U0r5GayPNfRVc2ZisvQeJ0o39ljopPnicxj+Qw12WKltLQ1HMtStbfqdG3oYIw6WUnRW549TpRx7jFRxblzqtFir9i/mSJU1du2liSKq0rJuC0aSbwnkZVKQE2AZAKZCn3YhAAmwFIBmAJwAnYBZgRCmEMAl8AJSASA0wJ0xCOnTSgqJd3wCk74gVuwEG5AcxBRNMgi5yATeIESKTQEZAQBIUgGgFKAGEIAeACYAFKAFACYB6gIIUQAAJoB9QABgEoKYDASRAwGBZVsgmgiyoHRpWj0IOzR+ZhXdSrRBdVQAwoYCYAANgEgNAEAAAmA0wDMBxyAIAa5ANAMAKAAA//9b7MAAAAAAAAAAAAAAAAAAAAAAAAAAAAAAAAAAAAAAAAAAAAAAAAAAAAAAAAAAAAAAAAAAAAAAAAAAAAAAAAAAAAAAAAAAAAAAAAAAAAAAAAAAAAAAAAAAAAAAAAAAAAAAAAAAAAAAAAAAAAAAAAAAAAAAAAAAJko5NXOSNOa1G3ORcRz6idG3bLmBXaLy05Ijm1aLMopvZxDcxzLhrnvLyKy49VNPEoWgu/W0687o2PoayOTTg3vhNlvl+fpVb5xFv+3UDF1/ZldN9+01bKMe22K/7YGRarrZ1soaeKNyso/AI4Ny5syjmtfsXcuAQV89RV+ibcZeBfVXPrea1tSe3BcjXqa5a6tndNNy3zZfU16ak9q9DnYabCOLfxCS+IHDKTNDG3bnUb5m4yjR4GkWcMXBRs+32rVu1lJnpcbCU4nFcNPEKwtV4v1A49640m+CaNQZExJ1jKdeZUOy7liB7HxijbUU5I59VXWjmqrWcadvQKxrdCq4PJ/RX1LEZlep1iLK1lYBEbKGlzko9p49RtdL0OfQ6TmqOp9FozgKwm1Jplw+RcURYM2p1iJtwiipNSl/Mwr1ftyqWzlcbNnPpWqcw1gwMjftfdt6iK5NRxS74w4NIwKw4OkRZ1RUVPG1Y4t/+I0NP2tWd5T+Wtn+Jm+B6441UjKuXyLjS9WVWQzTLI8lWdWHlBqCieRthXqxHxX4GlVWxaeGNgr03s9fLrv0MdLj0Cx9DjVw4ghjj8k506rqVWa3wLgx9/ada37DfLNc7yNsqNyu5Xji0ag5dRYO3OyRsek9kqNzrWf8AC1+Jz7WPVTJwaPqBXuX+TZ/9P4SDEag0M7yedF0ZqFcNlLwNsOezXfT4/uNDkX00nJJ4/iaiOfSq20+RpX1Xap/22j/+Op5O2otMNB9QM7yn6iXQ1EcHEqMLVSdrepuM1TrOaWji0aI5t0pesv5lBpXLvPm1r8sDcZqva/Wn/wBJLUfV9Nzpab/kqebt0lSk5tGBw+Ta7apcX+4QrNeZplibhTqWfVm4lcmvWVVcPuKSkc26Sstx28b1Nwrj3jnVtHT9xqJXPpNq2BpH1L2/WPHaPxPP220MTmpyQVbp/lW9ArFuaZrO8k4dGuTLEZeosKzzOg4dy2q6r4fciOpqI5N4o1LLhCX7DcRyxJUafiJ+/T+pEvg19W1M/wAP3Hm6dEYMKCEc2/n7PxgKyXibZYvk3GrdLkjcRnWcazn/AOm2aHBesaWlPBv95cHFq4NxzOjCFcyjs2ixfMD6vtk/7fSjhp1/cebpuLTmoQAswMC1iwrg8o39ujWbt/gUeV2133avWr/edoi/dU7daqXHST/FFTGTqKFjzNxEE+BVdGnyIzXpPaX/AOoafoTpY98+p5a2OhkGTBEdd/l36oNMK2CNRlj+aq//AGWagxGotoc7NnRlxa7UaifODUK40jaCkpso6dPBTzKy3vb0vf6TfGyJ1CPolnNnJ5K6gyB9ACuYVh7h/mWxxbYhrM8vH2q/1o1FeV1FhuIyeP7TrGGZWuKfM0h3wcFRFSUq6lcEzTFduhVJv0NI9T7NlblTn2Wk59unL2GR5a2ackAANAR08n6lVXvsNC3qiDn0XCNIvUfiBIAfMBQA0gAAAAAAYAgAAT4AIBgAAAswGBg+f1W9aun/AAV/az0fOOfTKSlqOLPTfDlG95GK22u3eSxZ5a7xR5+lv7ni6wkixKntk9psNW18HqfSh1dIe/S0tho6eXdiST9LVOy3Gno7PWbsvuWwS4wbsTVfj/LLaaT03XunFP8A8RfRn2ULyustR6k42UfD+U1Pmze3E7YydZzjGiXJfU0ZFxNReBQ0pYB0YQ4IppSQaXhd19jVdLfRfD4/5Th268vQvDA8bsHjlmAscighvgMDsmvqw+IwV6uroOjrrXr2vOX/AO6axHFvfJV2uiqbbj9LWRvmJXn9XUd23Zy3ievnlwtVeh0cxICkBgCKEkA4IGsAokK7PG7x7XVTf0vNHLvnW+a9RKslauTUo8XUx3lBhTAPUKABhBgAAGYDWAUARCABsBQwGAwpIBoIAEAIKFmAyBMCNgLtP6UAyAAEgDIoWZAFRVu/0mvTEixkNTPo/wBxVfKtdRqW9X+81FQxlGkSTNRK69BNUsbjDo04en1NxiraNfaTfAuIu01gmMRbEFQLoRUqPgFj3Xt+3dsat5ycO3WNM4tAgYAAsgOTyGSCvM+5Ku2w1FyaNTyPn+pmzrEoWJUXaC7pRqM10bfGYOjFdOjXuZYyv7UkVBkAcQDFATQF+0/Ur6mOmo+iaC/Kq+iPL07RZBhTAMGAgDECdH8xKrqzcGWmR7mqns7JmuVkec8Paceh2rPUbCMMGsuoHZsV85mtNBuDKsn3DWNq/VGuVY+0/TSOlZrpgyylpsVXotq/y0c60WpwIryOko19VfzNneM1fjmRlKj+Yixu+Naem1xnI51pdqcCK8xrKN3rLk0deUp1fIrCzTzTZCNnaOdLAzWkNyprZdGZgwaOKo6xKsqyo6du8TIuYHnPO1S15XBGo1HHsXGpjkxSvTp/IvREYtVs3AZFU0wLtDJyYqx6rZv8mn9Jy6dY7K4nNUdS0BUK3wxLiOXXUssR0bRdqfqS1S3bmsiDI2unO4suNas6ldFLNMzUd+hqdyhmRK9V9RFZnksdC/oajLzahwdGWn46zV6+pmjV3WNbejMLHmGoccjrErR8c0r1b5ozRq+QU6V+qMDzaZ1itbxX6inkZqVPzWGkuaZmDJ0fq9TpRv7BzoPnOJyoyvKfrz+JqNIbP6karLb3GOg28u1s5rHn9O2UcTZW54+3ytLgZqOTe4avqIq3Y2+fDiWov3n0ySK56XnDiWo1Jwx5IyqP36LjiME63VlKyIokBNyAJgNAEgLIAkAAiwDMKACABBEkwDIAkBphFlAOml0UFmn0ArdgINtgOYAQEkBJYhTaIINARtkBFqAEAgpZAN9QhMBMBYgMAYUvUAaAjE5AEBEW2AAJgPABAIBoKJAYBLWQBIEoIEkBMCdcwiaxw4kFlVGYHRprHEK69BwyDQ0XPqQXtBSjEAAQAgEAAPoAAAC6ASTAlXECaAAEAyqYQAKAGB//1/swAAAAAAAAAAAAAAAAAAAAAAAAAAAAAAAAAAAAAAAAAAAAAAAAAAAAAAAAAAAAAAAAAAAAAAAAAAAAAAAAAAAAAAAAAAAAAAAAAAAAAAAAAAAAAAAAAAAAAAAAAAAAAAAAAAAAAAAAAAAAAAAAEW0swI/drzJq4a1EyaYlJpAAwACNmSjm1BGz09LuUs0lWW2+nbNEZc+t43TvjXAgzdfZW0rRZuCDk1dJrqalRy3qVHBucLNFFHd8yhxGKA9BtfcO40UlqpaleeTIsau39w7XWws3R/zLAjTSrqV1K91GmnxQR4ffPu1bPqWJXOs4NsM3c2fe1yZFcmtb5bPoUYq+ZydIixNm4yu0X89fVAeprgoZyqn6GVjh8k0ml8QrgmLIqMTd3jVsjcRUtSzwOiJqvcsQPR+3lGlZrCWc+laxzUrOMegGJqZuClcXkHGlHXEsRktydYidGki1Ba0ZcGFe02NY0NP+k59K6Xic1U7pxpWfQDGZorO8m4qksyxGekdBZjwKiFXLlge42ijb6af8KOXSrzCq9WK6dn0Aw7JSaRn+T+lGojOpyZ0RY0EUtY1+Jpdeu9t4bCnVs5dRWpEnNQsyLGNu3OrYDk1sKWZYMKi/edYzVmJpFNn2Nc1LRobPtOf7zBf/AC2zHSx6qDip8CK4/Jv8tepYMtrgaZY/kH+c1yNRKoShQdNRDVU1SXG9UBztxZc+9r8DSvVez0/ta1uqMdK3+B51AHH5NzWpYMtqY4mkY+8x1rI3EqmITk0ijcOE0s3epqKp1ku2/JaqS+BYPReyv1dZ8liTtY9QoPOprEiqt3P2begGK+ZpKzfJz31T5YGolchtlzXjupGcWLByXXbWi/lbZqCjSeMdDQ+raSddHTXKlf3Hl6biWBhQwMzyn6vwRqMuJW7cSjD1Hi28IcHSJVOo4U9So5dSyddWc1esfEquPdP57LN4I6RlHaJrUUdPwko+sUUUolwrX9x5e2oaMNBAcPk3jVdBFZrmTaMbcJPUsnzZqI49eEk+PcaHLr2a09RvjqKTURw7pTez6YG0Q0fq6mmX1LwWHjdFep5u247zk0QFe7/RtHIKxLc2ajNZ3klFq8oNRlm6lZVEs+40M/Wt8mpyd0/ibHLvJWrec8P3G0c6LiNPwv8AuKf1L9/aTofVNX6sc0eXp0iKxMKYHJ5H9HHmVWTdmmWN5H9e6fQ3EZ+H3rN5fZZscNtOdLQ498/sKODUcNrqzbKFc+RUdu1eMCo+saPy6GkuVEebp0iZhoAGWK5MgwbZmolZ/lf06/1QWeR5bZuLarfI6o6Nw41u5f8A0lX9gxGO8a4nSIgsyi6mQZen9oY+Q0/iZ6aj3rUnmrZmQEFeuvy7J8mFYdsjUGP5tKXwihuM1i3bVtt/1joODc4PUnH5ixK5H8uRtDRR0aSwS6ljLe9vL/XaT/mX7SdEj6Lf62eSuoMg9AEFYm5X5lucsQrL8r+lVfzI1B5WzfZuLen7zrGWbxTNINX6nJUCKlXablQaR3af126oqR6b2X/uV/RY59tx7GDzNjIKAACGnOIFe9/RfqgKNBYfAqOgBgN8gEuYAAAABIAAMAQAwBMAkAzAGAl+0BwUOqTeLw4kHkt/rfe173XFns+cce6r26q9Wqs4UqfQ6dMc13+d3Fdbc92m5rVJKPQ5zlu1bo+e7axq0V2smxfmezg33kdTeWXdCqskjU4YvTnvrXulW7bSyngdPVn2V4lxNNMoEihQATOABEAADdPxIJLTbcIzelx2aHitfVeFHjxeBzv0bnLR0fAKsPWv6pHG/R0nK7WrsfGxNW7PLiyb7L4VanuDSX06bb6sv+Sezn1PcOp/kpVfianyT3Uann901Csl6I1Pkz/oo1PKbi6h3t+JufNPdRfW1L52b9WX0Z90VacxecWdPTX2FdXaU0v89ayjzW5XV5rU03Vw+GB6ubrj1FeR0YDQKQQSA0UGLACYBA0NRxAZKsrc8J5CV/b6j6o8/wBOXbmtk8ljqERoADAEEABn6gAAFNrABBAATxAACQBuQGAdQABZACCiQAAnmBFgW0c1QEsiUBAwABAGYFW5/RafqRWM5x9GUfL91X82/q/3m4qg0idViVK6tCOyx0jFXbePtHSMVdRTSCo6NPCoRMIkiKEKse59vY7NdLHDt1jURxaSyICACAEBy7/JCDzvnv8AZX+BR86tMv1OsSj0NC3RlPA1Ga6tthLZ0c1+2eLKjpmSoTAdMAHEgGKAv2f6inmZ6bj6JtnOjT0PJ26xaYUIB5AIAAlp5kquoy0zfcinaWS6F5ajyviVDS6HesdNucTDAA7NjZd5mtNJ8jCsrznzbS3TE1GmJs3NDq511oyiSiRVjf2bnSU8IOdaT1co6kHkfp3eq+EnaeEq2ZyDKVViQbfivpfVGK1rp1VK6mVeZ3P+91V0l/A7clKIxKwnpvEyNfZqNODNU9wm044ozGmDRYfE6xmpVRUdO3+pERe1g+Bmq8/59L7tX/KajbO2zmyfU2len0n+XWeRHMrFWEU04wBq3RZmtR6bx9p0KfsOPTo0KXg5tKtZ4SUV0t8AiNueZRfoYIiq91iiwZ/j13bjV6I2h3TTAt0dVrEzUdqffWUZWM/faf5V/TIqPM8cjrEaGw+qvOTNRs7mKpvoYI8s82dYO7YP56vqidDa3abpZc0zmPL1wZ1Gp4xxesY5meh1eYSeg55mYrE03idEb/j8a2fP95zqM/ytX91PoWNOfatziaqN3Wx0XH8JzJXnatydFbXjbTWxio5vIuNWVxQipbK3zVb4lqOzeuKT1gyrk08XgaRo3c0gyrkTxNDu0VNTAm8QpZAHqAN8ABAPAAATAQUACQD7ZCHACYBEAMAAknGQRNOGBJXwATcrqUEkUACzAsSAkBICDYVCy4hEHzAi+gBmABQEEAEAGACAQUNQAo4oIAE0FEcwIsAhgDwzAXUAAIAACQDiAwGuZA8wBATWAE6oiL6wFXabcEHTTgB16TaxA7K3kgk+gVFgABIAAmAIAbkAmABNAPACdVIEwAAAZQFAAAAH/9D7MAAAAAAAAAAAAAAAAAAAAAAAAAAAAAAAAAAAAAAAAAAAAAAAAAAAAAAAAAAAAAAAAAAAAAAAAAAAAAAAAAAAAAAAAAAAAAAAAAAAAAAAAAAAAAAAAAAAAAAAAAAAAAAAAAAAAAAAAAAIAAYAAmBxbzU7XBmtxz11lEkQ67joRYuru0syaY6Ka6tlD9DWpif3UXUwfdqXTEL6q4EFFrTkai66dH6VBalWkQAQvRXUPEDG323+3aEsHkwMvVo8ioy90vm/eEcrt2zbOMQLNPyG3tV/NFlwKKtby2nWa1WP7CyA8f7g3ujqrT0bxRvKMDXqa79XUtq2d7KGzOJar4lRk7hzdv1A5dw39u3oBjLgzrBapNMrtsvzaepUj1Vckca0eRlXB5FxaOiCuB4ljLE3HzXb4nSCFcTaJoRHpPb6ddvbqzPStSOZxUrZN9ArD1MwVweRt+X8Ua5ZZi+ZnaInVSUJLFJ8WVXuNrho6a/lOPSrTCqd4vybRkQYzcZGkZvkrZLM1BwVOjK2qlkEKF1Xu9GqrpUr/Kjl00mYFeu+3StbkijDsmsCpWf5WzVKpc4Ncoz9NHRFlngEUxjL4SaHsvArt2Gkllicu2mgc1CUsgxd051bLqVXJun+XaHwLBh15HWM1ZEGoiiyxS6N/gUbvtFTuW//ALJjpY9OnKwOCmFcPlZdK5ZliVmPFmhjb9/nWfwNcpVfbCNor1Pl7bc7pf8AeKKIxT52Zoer9oV/0+rbnZHPobpyaAHF5R/LRfEkGYaRi7rHVu+pqJUFl1NI575tv/LesG1UarlNLP7rbA9L7KxtuL9EidVY9MjgoAp3jjRsQY7yg0MzybaukuRYjjmHJ0YU3jvrOXZb8UWK4ruVRctNs1FVbVY1T4/+ktH1aia06LlRI83TUMyEWjM8ljqr0ERxWwWBRhWUv4nSJVeovl+JpHFqtKt5wi9Uyq5t4vzLpPjmajJ7FJ6ql8UWrj6tiq1/pX7jzdNQGFCYHD5POvRSIrOalmxh677rN82zUZrm164UfO+K9DSOTcLu0tSOOsjUSuHd/Nq39ToiOhX5io+peFw8for1Z5u2o7YOdbEEFO7/AEbBWNfHE0yz/I/XWf4SwZl3lOUnRGfrqdO8/wAa/eVHPv0vvakc1+43ErlKjV8DjutJc7oVY+pav1s83TaJgEkHL5J/kr1KrKeJpGH5H9W3wNxHD3Tq36ab/caHFfCm2jNJr8WWDOvx9ToiNHjiVl27XF+jQR9Z01GnprlRHm6dIlBhoJgDxmOREYVsZjmWDO8r+nRL+I1B5XawvuP/AKZnVF+5h6rh4fan9hUZLTSNxEVnJRbRcwy9R7Pj/iFEs4ZOlj3ls2eWugMhkFe4/St6BWHfobgyPNKJfKhqIxb4W20f5Zn4PuNoz9Z4alublfibiOJt8TSJ0fApV+nhhzZWa9D7cn++0/VE6I+h3+p+p5K6l0MhyAVeIVh7j9S3qxEZXmLRo0a4XRuDyl8Ka6XNI7Rms6qbtJUTtV2ZRbpbbUtkiprq0dhZJNhmuuujWj7rNJDUei9oamnfedtWsKWbxk59OnL1p52zkBdWUDMiOmomCiver8h+qEVz6Cwk0joQQwp/+gBPqA5AAEAQASAAAA8ACQCQABNADQQfuCq91qfa0L3fKPxLyPI6jcrme/iPP1UZeZ0xzJyxhuiQhSVBiA+IaCU+hA3Cc5gJY4gPtbJos09G+o4Sl9DN6XHfoeE3Gri12f1HO/RuctDQ8Fo6f6tnZ9MEcr9W5y7tLQ0tBRp0S6xicr1reLO5vNmdVHNwQYHn9Xu3DX8KSPT84x0yWeqPODSaQQANNhF2001qatKvi0c+66cx6+GnC4f4Hh6r0SMjzWyVq/fov6kjpx0nUYTTTPZK89RZpkACAaUgRyKCWA0gDMA4AS07ujVq5oxZrUr1ex3f93pK8Y8UeLvnHo5roOTZogABsA6AEQAwogAkAASYBAAEJoBxAAAwAAmQABBQAMCLxAu08ar0AlBAECxAcALIAQFe5UaTIrG48zQ+X72rrr6n9TNRXPjJoSq4KzXVoY1fodI51foP8tpG4yuovkNI6NFPtRBYgiSxIpyq5hZHtfbLT2ULmce25WtVHFtIgMQBgGAHLvvo/AK895r/AGepblUqPnN6pWg6wqK5GkW6GZqM107ZzZo6RiujRXzuCsupdSoeYUoxCHMAEgW7ZxqKOZmt8vomxc6FG+R5enWLzmp9ADMAKEwHXNGVjrjkZaZ/n6920tHBF5WPJ+Jt80rI7s9NpJGGDA6tk/zESrGpbqc22b5lTtNSORrnyMDYY0OznXXxMiVMyVY3tg50mc60tupgivI6ny7zUS4uTvEq5LHEjATacgbfisn0RitOrUwxZhqPNb6qrv8AUfB1R15KisVJpzTpgyDX2OOm5zyMVU9VS2ZjTArh+LOkZqSNIv2+NkQdFlEwQYXnF89O7kI1GTtXFpeRseo0Z+1V9CaxQ2aiF1KBAi3ScEbj0PjNSdCqXBwcem40avBHNtHVntcAc9bTmXEWZkF+n9KCqt032t8hBn+NfdudR9Dojo3NIePEzBXRFo7dB/LBhVG+r3adlngyxl5STrGa7Nj9UE6G7rYqHk0cx5bU+p+rOsSuvYuLL1JVbuvjV8MMDmR5fi+jOkGl4xrur6ko7PKKdG3QzBhabxUHRG743Gr6wc6kcflvrT6Dlty7drI3Ub+eko/hMDzeTNxW14q2LT5Gajm8p+oo5Eils7xarzhmqjv3uOnjnJiK4tK3a/Q0jT/+VPFoysciiYKO3bv5CUWTxIokAzAQEowyCgBdADqANAEAEcwJRAQMAhgJKcAGkAZYMBqoQ2oAFIU0+YDUgMBpATQDQA3gAMKgwiLQCgBpIBKoDdQF24dQCAo7QE6hC7QCIIpQUN1AXbwAUcAEAs8ABECgoIAUEDhsBQA0gHwgoUEEkuYDhvACxIgnVQBZVzkDV2nmRXXprII6tL9pBegqdWAAABMgKZAJAAG2gFICkCS5gTqwJSAICQDKAAKAAA//0fswAAAAAAAAAAAAAAAAAAAAAAAAAAAAAAAAAAAAAAAAAAAAAAAAAAAAAAAAAAAAAAAAAAAAAAAAAAAAAAAAAAAAAAAAAAAAAAAAAAAAAAAAAAAAAAAAAAAAAAAAAAAAAAAAAAAAAAAICjV3mnpfU1Iaxw6/mEsNNY9SGI6XmnP5lPwKY0NHd6et9Dx5cQmL5CADJ8lZLUS6Yma3HF9yJCEtVyWTSJ21LNQp9ReG8U/dtRzimYxKtr5LUqobldRiOum5bRrEN7h4BFf38czURo7TVq6xJaOkgYABy77TV9JzwxQWPPa1YbkJWLuniVlxa9+2rfQoxLS2dJEJPkXB2+Nc7ipUbteRgDwyzIMfXeLZFce7tGm2zQynZTizpEH3UvpxKjp2M33GnPByWmPWtYs40ENkGd5G03/AK4bTHoVGLuH8zccTpBUrY4mkW1j1LCPT+CX+mn+Zsx0rRUnNUdV9tW+hBh2KM/yLmi9S8oz8kdoh1KhrG1Z4tBY91pJfbrC/yo49NJowOfe/p/EDGsjSM3yUdyr0NRHFU6Imsf8A0gRooyz/APWVXva17a1X8qOPSpGFU7vDQt1Axb44mhmeTeNV0ksSuKicnVlJvnmBU23ZTl2tGh7bwte3Y6XpJx7adsScwKZ9CqxNx9dvVgce7aWjYoxanWM1YmXWXPZYqf4WaVv+0nOtqdNJGOh6U4tHkRXD5TFVXKSjNahmmYw98/zrLqb5KgbZV6kNJP8Ain9ggppDvX1saivXe0ElsbPi7HLqq2Tmpk0cPk8ez4iDONIw9y/nbfM3EJPJ9So5tR5uvHUg1Irmu+1pPjdyaia9V7Kr8mu+qMdtR6SIOKlEeoFHkP0XHNEWMm37jTLK8k51F6GoVyr/AANsubUUWx/gZYrl1Iw/lo1+JqCGypOpVPIUfVX8qqlwqv3HnrSJkEgZfkXOq/gWDjeTnkyjBT58zpGar1cF8TQ5dZzW0f8A1F/8JRx7vHUtH8RqMrPHr86s80KR9WssvRfuPN06YTMAeIGf5N/NX+kqs9m0Yesvmhc2ajNc+qu50njc0OO/zad//wAuH4GolcGvnZ9Tozhbd/MKPq3ilGx0Fzqebvy6R0swpkFG8w0X6EVj2RtlmeSj7leD7TUKz7fVTk2bRwainRu/8z1l+AVxb1zqXjmdOWK5q2xNo2fbyndaaWfejNWPqGq/mZ5a6IEA4IOXyM/br6gZVnwNIxfIR9264po1CuDVqlq6i5aePxOkRxNK1dCixlOPxNQZjx/Fo0zRTB4FxHfs4n1aJSPrKUadF/JX9x5+nQJcTCiAB5P0ZCMFlhWd5W0KqfFlR5fbQlqtZKP3nWJXRrVT3Fm1lopmkYtrZR8DUSkkaRbptlSvVezK/wCvq+MYGe15e8tm+h5K6iIARBDcJfav6EGJbA1EY3nHjZr+BG4ViO0326eWJ0Rw7hQtRce41Ecdk11NolKWASujStgmVK9B7cx3+l/UidEr6Hd/Mzx11hL9pAwCuD6BWHr/AKlvViIyfM2VNum8u9G4PK2tV/cX8bwO7AppaKU2jDPECVt/ttFYR8FI1MUanmG8KV/Eaeqm3kNzqOKvtT5DVw1t9TVt89pjEo9f7F2tNHd99Zl0smY6aj2x51ADKpERHTechVe+X5L9UIjm0TSOj94VLMIbCkAwE2wGAgGgEA2AoAcALiAwIgAQAZ3m9Xs0a6f8TmPT/MdOJqV522OZ7uXm6pNm2UYCGAMAyAI5EU/tslrUi/Q2Orr4Uq36GL3jXq0Nv7f1b/qNVXHmc79FnDu2/i9rRuH9x1eOJyvddPV3UVKKKVS+ByvTWG7N5kUmQGYUwh0aldCweS8hqfc1bW5tns+ccO65U2d3LSRUGIAwG3gBo+C03qbpfyp2/A49114eknieKvQGlZOlsmoZIV5jyOytttSODxXoerjpy65cNsT0uNJ4FZCUsA44AJxxKGsoJoSUFDwAeZNCgDt8dvXtdTu/yvM5d866c16hWVkrVyaPF1MeiHMGFABEBQAQA4kAywAIAAABBBmAdQBgEgESA4AIClEAOAF1AGBG2CAu0vpRBN4YkCkBAABwAMwK9xjpXXQDGSm0lHzDyPdTcaiefe/3mo051hizSHVSVK6dtk0jpGK6Nv8AQ0dIyv0V+X1kMr9K0VgYJpNhElXkQNY5hXsvaj/0rXU5dukbaODYZA1jmAcABgc+7/T6yFjz3l/9nqrnVliPm91Dg7QqNMGVFulmWI6dt9UZnRiujQc3bRqMOkqJZALHMB5gOsNkFujhdErcfQfHWnbVl5Hm6dXSclABIDAXAB1eOJFdSfIy04/Nf7PUXJSWDx/imu9I7pW2ZYNAdOzwsZqxq2Obbg8pX/TanHA1Fed8fb5Wjqx064IwlXMLG541zpP1Odai+6SxMtPJ7pRvtSczrPBYnOKK5pIDX8S4lGKrt1MUYbjznk1/reXyI68lVpYFc6nXMDW2EdjkxWlmoZVgT8z9TrGalnkVF23cWIOlsgw/cCb7PRlajH0fqKPU7W/doVXQjOnbM3ERKhoCWm8SNNzxWpGk11OXTcbFMUjk3EdZfK8oyCuPuxKOjTUqSIvpkFVbkQZ3hmnr6j6P95sd+5pJgVaShueRdRbpOLehFT3FO9ds54AeP1tN6d7U5NnaMV17ajVVdrBkqN26lJPODmry2pHe/U6QdG0aTnMUeg1rfKjmPLXSrdrqdYjv8e0r19TNGl5JTo3/AAMLHnq5wjqN3xlnF1xaRzqObzKStTlBYri27hm6je0sdKM8IOaPO2ws54M3Fa/i3i/QzRT5ZxevoSKq2b+ZGqNXfQtN/AwM2lvm6GytXTt+V8DFI4eJqFaG1fdR9DNFlrVWDaRFFbVtk5AYBAUPkASAdAHliAdQBIIbxAYBACCiAHiEPtkKlAQ0gGkA+0AiAGqygHADSAcADUgJqApdoCVQH2LIIl9sBrR5AJ6UAP7WEhSdGBF1SAXbyIE6gKAF2zkAdrATq0BFoAdQFiUKGyAdAFH4ADrAA6SgF2gETmA1gANANJsCSRBJATQE69JCr6IDp08sOBEdFX+0gtreAq5ZBE0wpwQRbATKBADIAaAoAGmBZUAkAT/ECUyA0AyhgBQAf//S+zAAAAAAAAAAAAAAAAAAAAAAAAAAAAAAAAAAAAAAAAAAAAAAAAAAAAAAAAAAAAAAAAAAAAAAAAAAAAAAAAAAAAAAAAAAAAAAAAAAAAAAAAAAAAAAAAAAAAAAAAAAAAAAAAAAAAAAABGwHl9e83beckbtc2pdIrKK1QLdLcfN8syvxIru0/Ka2nhOHUDp0/Nxhen4DV9VG93mnuWrUTT6hfDktaU/2FYqFNRo6cGvQeL/ANvX/pxJ35WujV2+nqqLpMwmszW8HVt20bR0eKGNa5dSltvZU1FD58GRmhas4sI59XV7bAWaG9tXioXMDT2/kq3WDXowOj/iOkl8zxGhf8T0nbtUyyqWtvNO9XXiFxha7TmGRmsLdW+bA1EZ25cUZWWVd44HWBFR2+LU669Alb8ziYEbPBkVi6sNgce8/Sa4PAsGR2QdYiSwA7/GJ23FJznI1R6tvFycaEZGb5BzqMNOK+TgIxNVTd2zk6QVxJtlZVciweq8J/ta+uBjtXf6HJUNZ/JblAGHZviUZ/kn8qXxNRNZ6SOqHXMqJUXdaq6hp7qn01XRHHoSMK59/wDpz1gDIuzSMryj+Zei/abiOOr5m0TcxgA9D5rJen7wr3fL0X7jl0HBhcU71xoMqsRqCjN8o/mrPBQaiVxps6Mp3aeeZRTMZ5drBHuPE07NlpLKEcumnWc1OuNsQMDVjvt6so498vybdcDQyU5+J0jJ9Sop1JTTX8JR6L2lV11NWMlSpnpY9H6HBoMDg8ph2/H95YjO4rmaSMPdw9V+puFRrhkaZVarmPiaHPRw69VZmlez9qVjx8/zs4drGujmHMBWf5V419BBwZ2NIwdbG9k+Z0iVGeRplzx32qnx1DSuXudnj/EyxXr/AGTNdvrP+ZHPtXoTioRBz79/kP1RFZNjaMvyL/Na5JGolcbfLkaRz6lnNuVdNtmoOTcpV7UsZop+JuM0bBTrVji1+8nSx9Ttg0nyR5q3A2ZUmBlb9r7zhmolcV3FXPIqMLGz+J0ghee5Tk7G0ceqpTX8WrEBK49xHdZvPuZtF/inOvRv+JfvJ01H1XVUWZ5a2jE4mQPoUZ3k3865wWDPsVliXt809WbiOfVbb06vLu/eaVyaqnSb5637ixGduPqs+p0iJaH1SimPqvjVGy0I4aaPN006DCnBEUb5/kWXVEajHsaiVmeQ/UT5I3GWfavdfT9WaVnWU6UcXrJGxy71zrav9RuM1yxiaRt+2U7bzS5/cqjPRH02/wBTk8tdCICAOTyX6a5zkQZcTmaRh75P7uo3zNQZ2u/zdV5TpnRHPevbTb2Tx7J+LNQZl2sfU2wVFiUaGxXzdJRKj6uvop/Sv3Hm7dIDDQQA1FWQYd84LCsryzfyPimzUZeZ27TWpHNI6QX7if7jUaeWnH/ZRoY9ngjcZJMC2iTXUrNeq9mY7+r5Jk6JXu3n8Ty11hEUAV7n9G/pBBi3f4FgxfN8Z/hNxGNZRqaM8U/gdIjO1nhqf1GhzPE0ylp1TclSrtNPJhmvRe2qxv8AS5yidLH0K7+ZnlrrCRFDAdUSjD1sbW9QML3W7LY/lqbd6LKPFuurertj2rPodUVdju8WUO2kqvBhDSXEsHRp3XymozXXo3Xdb0NMvU+yNTu3fbypYx1G49kjztHJAwFAqo6az9SIr3y/IfqjUHPorAqL0BJIKYBkAIAYCAAAAbAMwAAAAFiENgLBsAXIDC89qq2t2J4VUHo+cZ6ZDPZHmLFFQ10CYIkmriS03yJ7RfV1aPjdfXa7KuOZi9tTlo6Xt9rHVul0Rxv0dJy79Hx230nNK9z/AJsf/ZON71vEtfd6e0r87VeiElq1h73zeruE6aT7adM2d+fm53tybTd6m2ur0eM49TpeE93pdru6buqvT6uKPL1zjpLroyObREAAAR1b/b073fCrLB4+7lnv+bz9IHVyKACcPUAa5gwdGGm57d0X+Zq9EjzfSu3MbOR43UwOfe7VbvSdP86+lm+bhXldWvbaOWB7uK8/UV8Do5BABQcZAFJAFCIHkAJgHHEjTe8JvcPsX/6p5fpy781scTzOgaIH6hQAgGAQAACAACJCFEZgAAApAaAbAPQBQAcICiQACLQFul9JBNIgAAAgBYgDxAhrKdK3OCDHoouaV8w8rVrdalXmrNmorlWZpDqipXTtFKt6HSMV07f6H6nRhdo40YRfRKFBRYjIlUBpQ8APYe1Gv7a3OUcunWNzI4tHPEyEwHkAnkBRvFNHHILGD5T/AGurH8H7TUR81vgzrCoIqLdO3I1Erp0MLm2Kv0sLljLqTNMpADASQDAnpv5l6kqx9B8XadrX9x5e3aO2Tk0QAA0Ap4AOcURXVXKTNac3lEnttSf4SxqPFeObV1jxPRGOm6uhhhLIgv231qOBKrVfMw1HJ5GbaF686sRqPMePcp/sOzHTuWBGDBG14zHTfQx03HRdmGo8v5HDyFnxZ15LTyNOZrqBqeJcYesnOtRo3yMK855XDeKeNYXwOvJVSwNMJrFkGpsH8rRmmrtTE5tsGyi9v6mdozTkqLdH6kQdWGREYnn/AKKW5NljcYejKsk82aV6rZ46NY4ImudTvgywlJFAsypEqZ4kabHica2X8xy6ajd08Kpcjk6RDcX7avDgwrO0tSupVWWJcR3aKmskFtSKo3mr9ujs+FWWKyPB7vTprNXcKywNlbmosDCODc7pbXTtqPNFkBtN7XcUWos+KLYjvvjXAyPOeU0uzct8HideRqbHQrqbVSTpldecuKMDzG5j7tvU6xFmybq5WApr0OdE3jhLOdHmdRRqW9WbiurZP56xzQqNfe/Np29DmsedSSs4OsG14pw3P8JzqKPM1wTWQiuHQU2Ruje0HOko/wCjMMvP6mF7I3Gmp4xxZehmoj5ev0tCK5dq4snyNUa+9f5T9DmMqlsTY2NBzor0gwjgb+b4morv2zdatczNFFollHRtnh8sEquh4kUQARzAQAswJoIUBUoCE0AQFEAOABIBpASgIcANICaQD7VxKHkQDQA6gLIAQEkAOoDrVgSVJyAkqSBKun+IEq6aePIDoW178SCOptu3BIKpvt2s0BVfSbzRRG1ORBW68wE6gJ0Al2cwE9NPICPZGYCdQIuoCgA7QDtwAI5gRgBdsAEAEAAABJMglAE0RU08IKLdNtEF9WEXVvxAsraMJIL6XAtVuIVMgi2AZ5gElAQHQAKBIBgSTkAAJAlXMCSYEpAYAXQFH//T+zAAAAAAAAAAAAAAAAAAAAAAAAAAAAAAAAAAAAAAAAAAAAAAAAAAAAAAAAAAAAAAAAAAAAAAAAAAAAAAAAAAAAAAAAAAAAAAAAAAAAAAAAAAAAAAAAAAAAAAAAAAAAAAAAmBTq7nT0sb2SC447+b29XGL6hfVdo+T2+t9N1PJ4FxMdasmRDkCOo+2rfJAeT1H87b5karn1LFZQTNSDj17W7nakzJnG8FN/r6eFosuoTHXtd/XWcNOr/EI6u/gMQXvFfUo51rQJcG74rydKaa0dTCMmLdVsU1a3U1aa6EROUBn+XSejjnOAak1i90tkSuTcajmAil6/ADitumng2upcE1vLfxNsuI6dnuu7VWPALrStrzhOITVF75oYaw93f5+hUcW5cUAybZs6xkLUSKO/w9u7Xt/SRK3kZIjbBYZsyrG1MLP1KOPfONPAQZTzOsZOuKxKNDxC/1dEaHqMjhVGWJFZe+c3fEK4tSYfRFRh6mLwOkQV6lFktLA1B63xFe3aUXGJOfQ62zmqrcuNN/EKxbSVGb5Nz2rjBrkcFU8zqixYqQieivzaepVe5rlBx6UzA5PJP8lRzAyrZmkZHk3+YlB0iObTbRpE3zQU9qp1K8pr+8qveWwcHDoIyOfyH6LXVBWQ0aGV5F91sTUSuWuSR0ZSusMeBRz3Tht8ij32yr27bTX8px7aXnNQnjgBgan1W9TURx7+0aL+BqDKpmbZSeGPJGhz6i+W0ZwB6j2osdxZ5xUx003kcVN4gZ/lXjRdCjNnE0kYm6f51n1NxKhEo1rCDa7qp5Y4lVzUhVr/Eqv/xGle29spLxyXOzOXatQ5KGUZ3lX89Y5QBwzjPEqRhasO79TcSoxJtFFW++i4d5qI5v8tV1t+8sV7D2XhtdV87I59xpvHFR6ijm8h+lHCUZVkmxk79xqv8ApRqM1zWbefI2jl3ErveU6RYOfWUJzx0qx6/Kbgfja92vSeaF8I+pamfwR5um0ZMAkKyd9D1nzNRK4tX6bejNRGIlCXA2iGo57K/z4mkcVl8it/8AcaKji18W+bZ0iOnw6nc0X8yJ0sfVdX6jyV0iJlSkozfJ/qL0LErhtaPwKjDtgzcRzak2tppZ9xqDjtHZWeOozQ4dzWbWjLucG0G3XzRzFH1fYYbPQ/oR5+/LUdEMwoJiOffNfZc+n4hWTaDSMvyX6sce01EZ8J2p1eBoZ0taVW//AKrZsc28qnfUtl82BqJXKlLNst32v/vtJP8AjRnpY+k3zxPLXQmQNgcfkXNEupIMtm2WNvl+ZZPmIrO1l82u1/B/gdIjmtVr+3X8mHxNDK4HRkUxCO/YP5kv5kWj6y1hX+lfuPL03BBzaKAgs/lfoFYTjiahWX5bBUnJyJEea26muq3h81fhPcdBbuH/AKjVTw/L/wADURkXwrVHRCTxKiys8CsvWezElvlH8LZOvCx7nieSug6kUwKtzhpX9CDEaNRGP5uJtOHyosGM13amhzg6RGdqLtrdLNWNoprpWs8OJR06Wy1LcI9Ssumuy7Viystr2/2U3+lD+Z2Sgz0se7s/mfqeausGRFADq4IMLW+u3qyjM8xhp062CvJXX5euuE/4nSIzU+1o0yV3DkCKY0STj4FF1ZbKj1v/AC/n++unl9tk6V7xPmcFPLEgAFACookKq3r/ACWubKKNJQVF1ZCJJQFMA6gACAGAghgEhQAAMBAEAIIGA1hi+Cn8CweT3V/u6lrviz2fOOXSlUZ21yxJaNrZKSey47tHw+41HLr2rnY5X6Nzl36fgtOuOtaeiOV+rc5d2ltdDQ/TovV4s5XtrFru8jOtIX1K6de67hc2MTWRvPOPGu3w/mf/AHTtx82L0xdTUtqWdrNttnq55xxvSCjibZOSot224ttrK9Hkc+uW5cem2W9rvK4fUs0eTvjHeV0nJoSQOCjj8tq/b2toeNmka4iV5bqe/l5uiZtgpAMsgpvHEKaZmj03hNPs20vN2PJ9PL0cu2ZODZrHIgzfI+YroTp6ON3/AJuR254ZvWPPal3ezs8Wz2czHntQNsFJQyA4lAQPCAIvMB5ggj8Qq7R299eyrRSzHXWNcx6Xx/jabSqtbHU/cePvvXo5jreJxbCAcAJZgOFMAAB1AOPQAAMgDIIQBAAlxAIAAABwApkA6AL1AAEwq3RxrIEyAID9wBmAgBsBamFLegViJfMij5t5zDe6v9TNRXAmbZNAdW0xlPLM6csVftnKsjbLo0foZUqzTywCLasgsbkA4hY9Z7Tf5V68mc+m434PO2ZAAMBAU7nCjCxib9Tt9X+l5lg+Zajls7RKrkqLdPMsZrp22N8Toyupb5yxl11xNMpMAnAAAGsQJ6TSsmyVY+geIf8ApavgeXt1jtg5NiQG2Ap5gAAFddXJitOfyGO31P6X+JYrxHjlF8eh6Iz03koyMVhKSC7bz3Zma01nwMq5t4p0bpZ9rEV5TYOFB2Z6d6IwksWmKrZ8U/kc8cDnWo6r5QZV5fyi7d/L/hO3JRwKwXDADW8U5tjlBzrUaNlwZhp53zNWt1p25ppHXlKpbjA3XNOqINLx7eJitOnUzMLGDrJ/cuuTOnJUUbZX6WaMjrti5IMb3DXu0l6wWNRgadn3K3LErT1Hj/0l6Bzqxo0yCgiMQJKViRY1/EP6k85TOfTpG7puEca3FO6xo1zTEaeU8d5B6N5b+WcTqlet2tlq6StXFPE51E6PEisrz+stDaaln9TUI1yPJbbdurx5HbGder8Z5halVp6z9Gc7ya5PcF3TT7VjNliOYuqPC7hrU7Xinkjdia9PpW+V8ziMjzGl22rdrob5rTu8Uv8AT1XqTplPXTWKMxceY3c/fvObZ1jNS28ZCo9BWHSvojlSPN7iv5t/U6wX7Ozr8yzQqNrdV+R/0nJqPN1zOsGv4xzddEZqH5dRpxycoxFZeg8U3mdErf2j/JSXMxUYO6w17+prlpoeMf5iTFRLyywq+EmYri2zhybqNnXx0YX8P+BzVj6dkmp+JsrZ27jRTyxkzUcDtF2uElV3bTFc4JUUXws55hXVtXwjAyrpWIDgAgKUBDgKkARARKAE0ABR2gEAADTkBhDkCSeMATQEsHiEOGAoCiACAFADSCppMImqSBZ2AFqASrUCxV4AX6WHqSi9uURVV0rfUBy3ongiqrtoBFNtOGAnQA7AHVAPtwAhasgUtYAJoBJFBACagCLRAihOCBACkAgAjmBKqJRZHEBrNBUk4AsqyC6oRZW3BgW1UkVbUC2rYRYrcCYpzLAcgEgEgNAJgE8ygkATAcgMBzxAl3AOQBW4gTTAZR//1PswAAAAAAAAAAAAAAAAAAAAAAAAAAAAAAAAAAAAAAAAAAAAAAAAAAAAAAAAAAAAAAAAAAAAAAAAAAAAAAAAAAAAAAAAAAAAAAAAAAAAAAAAAAAAAAAAAAAAAAAAAAAAAAgOLymrbT0XarhzwDUebvquzmzljC1z21McSsai9RRLC6u0N5fTxpd19HgF13afntxTOLrqQdC9w99XW+m1hmmBlWv3MFUatjUZdHjl9zc6dHDU4o9P/wCLUen1fGbfXrF6V+GB5dXWVufamjbHRu6vhOKDXszn4Dc7KdRxeqx+UjPlFX7is2Iar+XEDk74ZBft91WjhtKeYHctZ0xraOqYxZUl5zU0H2/cTb4PEq6t1vKam4p23VY6ExNxyu0vDAYza4NxqfM5zA5rarrVvoyjOeo/VGkSVwOvx2pOt8ANVahERdpTkDG13jPUK49zb8tx/wBIAyrS5Z1iDBZlRp+EX5raX+UlG6jFEbuK2eWBBiajzKVxb9pURqMsyIOinXMsRpeETtuekFvhXqHi5OFBE4Iisne3/MZVcWrPbb0IjEvWHB1iUPOCmptYQaHsPG4aFIyg59DpyOYp3b/JsFYr5lRl+Ub768oNwclTolTTCLdrjq0XVFqvcWeMHHpROBg1x+Sa7KlVlTiVGR5Fzq4m4OfTk2ynbBAWbKr+9Sf4qlV7qyxOFWEZVy+Qw0XPNBWQ8cjSMryTX3IfE3Ga5q5Qzog1HgBS7JJv0RVfQtBdujRcqo4dKmjCiITfJAefvm1xk1Eri8nho/FFgzKKcTqylfGlvQo5tVubThhVv0ZR6v2pX5Nw+tf3HPpY3V0OKhsKzfKYXrPIqODijRGDuH+bZdTpEpSaZU6mLXOHgUVNN9tuD05/aVXt/blI8fT1Zx7VprE5qHhkQZvk/wBRJ8iwcMpYs0MG0d2J0jNKIxNMuevy307PFOzf/ZNQc1XFaJ4/U/gWK9n7Ql7K7/nX4HLtY3EcWjbCOTyX6S6MNMq0YGkZO+x17TGCwNRK5m8zSObeQ++c3pwUc27+azjhWv7jcFvinO500sm1Jaj6bqP5jzWNQszKhAZG/U6tlyZYVw6q+S3oyox25xNxFN2k6tcG8DcRyur7aJ5PUf7grh18Xbj8x0jDs8Km91ptL/OhfCx9S1Wu9nk6dIiZUZgZnk3Oqv6TURn2yZpGJOP7TcTFM9uppucJeJRw2fdp0TzeqzUHDrY2suPcbQ9sosEfWNko2uill2L9x5+24uhrA54ADn8hjo48wrIyNDK8i/zvSpqJXDj9yiRpGcv0dNP/AOq3+01o594vnuv5jpGXGs8DSN/2rX/XaVl/GTpY+lWxbk8nTaM4mVMDi8l9FXxkQrKNssTfS9S0/wARqDg1sLa3dm6QbRzar+bRj/LQpWVaUbiJVazKjR8fDvWeaFI+rW/yz/Cv3Hm6bgOamBC30v0YIw7PkWKy/L/5PiVHmdu/k1G+dYOgu3MPc6s4P7aw9DURk6mMI6REa5hlbU1qPW+zK/66q/lbMdLI9wjy10BAAVbpflWIrFtiaiVg+4NatLvTf+atTXIxK66tatsuxHZEnrbbSl34/vGpip+X0tP6KtjUxz38xr2XbppJeg1fVW76+tHfZqfUupjf9p7bt8jp3s5dXgOqsfSLLF+p561CIoAaU4Eow9fG9nzbAxfcOr9jQpbh3/4FivGW15rqV/icnVHJXhBUSmWA4CLdPTTh8SxHVo6OafI3ImvW+x6pbl8+xr9pnpY9ojz1o3iQEMAAjpvMoq3y/Jc80FU6LwRUXJQAwABoBQARxAIYQQANSAZBTAS/YAQAMBgJgAFO6dloXVU3Z4YZ4liMnR8Lq6mOpFFzZ6PfGLy7dHw230/1G7vpgjF+i+rs0tPT0lGnVV+GJi9LiUtmNUQuJFNJ58CjM3nmtLR+XS+d8+B15+es3ph7jd6m4c6jk9PPzxwvSls7YwTYTSf7CgkIeAVPQ3F9vZalHDRjrnW5cen2HkKbyvK/FHj74x3ldRyaGRBl+4NRKmnprq2duIz08+e2PMJKhJBMOGwYEuDDWJUoZtWR63baf2tHTo8Iqjw916YscVTtbCq4sxIrE8l5d3X29DCvF8zvxwx11jGvaXLPXOcefrpGZNsDMAaCmubAAEmQADQDIuOna7W+5v20RjrrFkek2ezptKfLjZrFnk76ejmOg5OhkAAgGAMIEFAAAQAIAYBAQgCOQAAZYADAMQCAFABAAAmgq3S+n0IJtkAAKABAEAGQEbKav0AxP8yKPnHuBf8AmGtHGzLGmbjnxNodWVHTtMW5OnLNdW2WFpNsL9HCrkqLdLKQi1MgacgSTU9SrHqvaX6ep8Dj06R6JHCtGQADATAp3MPTaKMXcqdO9eaZR8w1q9tmlkdIIJo0idPqRUrr0Id44JG2Ktrhc3Ga6qo1rKaUEDcIAmQFYCWmlPQlaj3vg8dnXmjzdukaKOLYwAYCgAzAfQK6avAwqre/oX9H+4sWPC7D5dbHnCO88Fb9XhHQw5pAXaH1pPiRWtwTObSjcqdOy6FivKbL6rLkzrKldshg0BseKyaXL9xzrUdl8jCvMebcbyvVI7chQlkaYAGn41/Mc6rTeTTMNMDzy/P0bcpN8rXM85OrlUlmRGj454tdDFbdd8U2YVibhRrXnmdIVBGmVunfEyrqaaQRk+eq/sJ/zFjUedh9+Bpp6fxtu7Sjk8yOddF1GBYyhBoMBoi61vEtfMY6bjdo3BwrpFe4yhcgrwF9T7OpaMu5naFbfh/NPQfa8avNGbGXoab3QdVqu6SfCTGK8n7i8tXfaqppfp1UerOnMS1jM7sa6tvr3p6Ew11bjyF9xo/ausnKfEz6rqzY3dLKM0y2K9ft7SvVHnsaji8rSaK3JjlV3iHOj1ll6Rfrr5fiZHndbbam53DWnX5mzpKib2N9taLNP0FpjY03OjU5o87vMNa66nSFT2jxl5FqN7V+bTh8a5+pyI8yoWHI6RWr4tpai9GSs1Ly36Sa5mYrL0n80HQrf2MPR+LOdSMTer8+3Js1y06/GP8AMqxWV/l1NF0cmY0z9G0M3Ura1MdHDjXMwSsPTamOppdbexc6fxMVHDqN97Vs0VXZsnhZLkKivWwvDEVftHiKOt6tKKbODIdNWmphUKl1AfaAMBgNICSrhKAO0A7UAoChrgANQAQESgAAMQJANOAiyrnMKmlIA0BBpgCQEqoCytQLq1Al28wF2oAaAK2gDp07YZYkF1FJFwnp92YC/twpXSjtIjmvQ0KnpxgkBBoBN44AJuQI2XECtpgRgBNADWEcSiFlIEWoCEAgDMBNEU0sJKCCCVUyUSWYDkKmgmJJMKuoRFiAsq8iC1PkwqVWBarAT7iBpoBtgBaAAkBPEAkAkBpgSQDAJ4ANMCSAmmAwP//V+zAAAAAAAAAAAAAAAAAAAAAAAAAAAAAAAAAAAAAAAAAAAAAAAAAAAAAAAAAAAAAAAAAAAAAAAAAAAAAAAAAAAAAAAAAAAAAAAAAAAAAAAAAAAAAAAAAAAAAAAAmwObW3+jo/VZTyC44v/wBoNFWxraOYX1dWh5Tb67il1L4MuJjrTIhyBmectGhC4sNR5yzKxXNZuTQr1GlR8GLDHDXca2l9LlcoMrjop5S3/wAyq/6oHbo6y1adyZcROWgjn18GBZtNw9HUrqVzria9mpXqdv53b6qStNXxlYHNrHfp7jT1fosn6MJibCPLeT0q6W4tWmCeJG8Z+vf5HDNObhtqP8CK4t7qxCWfQ1E1z13N4hWcepcFulqO1qy+Iw16Gt0klORKhu2BBnbm3zAc2pqPtfoUZvfjhkXBZXUGDs8ZZPVaTxhlRrJ4EBOGORBi6jnEK5N3eNKObLEZrfA6ITxKNfwUd93nCwFG3JzENb6GQYuq8Sjh8haKpPJ5GoyzDoGuhRreArO4b5VLar0hwoawZFY27c6lp5lg5Na3yP0KjCmMzpA5jAotrMFHstjWNvp+hy6VfmYFG+caMcwMaz4lKyvJqLwuSZ0jLlUpwbVZVBlf4+s7mlYzYqvaNy5ZxoMiK4vJv5ayBmZYlGLv3OpCN8ims5nRlO9oUkHR45d24oudkWq9tbNnCqDKuTyLa0l6hWTaJNM1keQh6znJQbjKmkODohajmuXBlFaU1a5wFfQav5Kc+1ScOlMwos/lb6BXn7Zv1NRK4fJ/pRzZqIzqrmdEOy+VlFF4te05WVF+BR6z2o/yNd8XqL9xy6ixtI5tAgzfJY6iXJFiOFYvE0jAvhqN+p1jNCSzKivux9K2Kqju+RJYRSCq914GvbsNPjOLOPVV3nOhrEiszyOOp8CrXC2issJqX8WdIzTThr1NI5G0u2Vl3GoOZ/I6rmmbHt/aKjYN87HDtts4HNTgiOPyT/Lr1YaZfGTURkbzHVs2biKGoWORRx7l/qdaJL4FiOfdWm9v6ar9h0g6PC1Vt3prnZfvJ1R9M1PqfqeeqgRTT4kGPvH+bb1LCuPcfp29CoxU5OkRXE3pXhOJRyXxppJZ/cuiwrg1821nJ1c2h7eSe70p/jRnpqPp+r9bTPLXRCCKeZBl+Q/VccjUHDqZfA0jCssceJqMqNRd19Oryi0moOJu32tJvN3t+w0jh1n8z9TbKzZp9+HHAUfWNt/t9GP/AKa/cefvy6RYmcwAc3kI+x1lBqMriaSsnyEvVa5GozXFM3pGak0rOcfa0Vy1bfgWI4txabXf8zOsZUQ8wj0PtNf63S/qHQ+jW+p/uPLW4RGhBKOPyf0V5T+0DLspNIw94132n+I1Erg1stef4FB0HLrw3pKvDTclgzLtHRkqNziUrS8b9df6l+8lI+r24ei/cebpqA5qAIauNLLhDAxLo0Mvy+VF/UWK8ztotS/PvUeh1xF28v8An7hr/NVR+AkRkWUKsHSJSq4DK3Tr+80j1/s2v+vn+RnPqtR7ZdTzNiZAMcwqrdStGzMrGLblxNQx5P3bTWtu620qtpaalmolYi2WtfUpS2DupR1ZVX21a0beLTgyuowvQqHW5RbS0QscGaZel9q3X/EaV6qCVqPoVs2edogABrOOZKMLXwu11LCsH3TR32tKr+Of2BXi7adsZ/y5nWJVdayVDdeQTUqYAX0WR0jNd2gu61uhWXqfZWOvK40f7zPTUexR5q2fQgQUyiGnxCK97jov1QVRoqYRUXoBgP8AcAABAACKAAYB1AADoAAAAAoAYCSeaAGnxGgAAB4+oHLu/IaG0T7n3X/hRvnjUtYO88rrbnBuKrJI9PPzxyvbhk7yONobjA0zomfUCMgMBQA8sAptpYhVmlr30bd1HDMXnWp09H47yNd2oeGpxR5O+Mdp07ujOLbD82nq7h1S+lJYHbi4z1GethrWypb8D0e7l6r6eG3Nl9L+JP8AQ9F9PAa/HtXxM36r6L6e32vq1K/BSZv1WcLqeC0F9V2/RGL9GvVdXxG1rik3HN4Gb2sjo1tWmjXv1HFUjGauvOeS8pfdPtr8tFkj1ccOXXTPbPRJjjajBpDlBEUwp+oDkAT4AEECAklwFqyO3ZbDU3NoWFVm2ceu8bnL0e22+nt69tF8eZ5eutdpFuKOToHgAAEhAABTzAAggKAEA5CEAADcYACkA6gAAAAAA8UAIBAAVZo/SQTIFDAIAYAAgB/4AYba7viFfO/cSjyGsn/EajTJyzNonRxiWMr9upfU3yxXXtnHdJ0ZXaMfMEX6ahFRYhgaIHCA9T7QeOpGXac+3WV6RYHnrSRApAAACrcL8uy5r8ARjarwf9L/AHFV8w3CizfBtv8AadYir9xpEtNTYqV16X6ifM3GKubjUNMuurwwNMpADUgIBzIVOigyse69vv8A0qPP26yNM4tBdSAeAAUAAwOqmCRito7ivdpWrzTEaeC0IWvj/Ez0RnpvVRlzTUEE9PCy58CVWzChRyObSnXh0suaLB5LaKNS6OyV2oMmmyDY8VEvqYrTtZhp5nzqjdab/lOvJUVkarmMGEaHjcdTExWmtZ4wzm0wfPv59J9TpyVyzLNuaTeKINHx31QZrUdWplCwMqxtyvzrLLBM1EVo2iemuJB2xgQZnm1/pm+EklWPNVcuTpGnovEStGObKxXVZMRkih4gNYBY1PEx3WT4pHPpuN/TWD6HCukU7hvtb6BY+beQ1bLXvXhMHfmFX0o61WLK56rtVpzZ2fRsYaVcTUZtTSNIuogLKJMK6tumnyJVj1+zcpN5wefpuK/Iac6VlHAkrSPh1Ok+jFR161ZwMxVGz0lpu93nbBF1FW605AlpqKJcsAjA8jWNxZRgb5SltsLItRvPHT9UcyPNWT7n0Z0itPxv6ijiiViujyqT0m+CZmNRj6LlnQrd8e/yvic6MfyWGu/xNci/x/6i9R0Ozyq+QzFZeg2mbqVt0/Tr/TBgjDp9RuK2dg39trqYrLh3La1bQWK7Nk8WSiG6canaIq3aY2weAqDVfzCKt2r+cUaFFKMqfaAKoB2gNYANASSAIgAjgBGEAoAaQDQBDAcAOEAQETSgKtQDdcegQdvMKXaA6gWICaYDTAYAqyBbp6cYsDopSTOjorVcA0a0yCGpnAEIKK7UkIq1NJrgwKHpsCH2nI0H2nxQC+04xKK7UQEHWAIWKIuQIwAnUCLqAmoyCCAF2kU1WcsgGq8yaJVAcBTSkCaQDSAto+BBZWLBFlcHJBYgJLIKsTYEkyBp4lglJAwFJQAOACAABoCSYDAIAAGmBNYgSA//1vswAAAAAAAAAAAAAAAAAAAAAAAAAAAAAAAAAAAAAAAAAAAAAAAAAAAAAAAAAAAAAAAAAAAAAAAAAAAAAAAAAAAAAAAAAAAAAAAAAAAAAAAAAAAAAAAAAAAAAAgM3zeo9PRwebDUeftZvHiVLXLa+OfEJqFtSsYsDo0d5raK+S9l8Quu3T9wbmn1dtvXD/3QaW98vbeaapairDzTkGuB2nIMudXmx05Gz7f2Wju66v36q8NRPodPrcaju3HtXY6zlVdH/K4OGr7Mvcezb1x0L93SxF3XHbZ62xjS169vFPgGLBK4FZcm5tFp6AVV1e3EiurQ32jbBWh8mFdX3HTFOHzmCY1Olul5LXn5NZuOslPZXrbi+q++7l8SHs5ty/ln4FYZ1rRiEcO7v8y5moOatsYNDp0Gneq4Shg9FMGRLunAgy9xebvoBy6tn2v0AzXZm4hY2wA1PCv8x25IUbE4ERG7wZmqyNW2LfAK4t3hWTURnTzNoayCtnwKbVowxxFSticDCK9fDSsFYrwccgOHyL+VGojNk6GJVLEbPt+ba1o4JCq9FhmcQf8AoIrF3T/Ma6lHJuX+VaMwMN4uTtGTqUW5qEUe12uGjRfyo49eWlpgc2+/Sa6oDHb4FSsnyL7r55I6co5Vn1NotSn4AdXjFO6011LVexebZxqiDKOHykRVciNM7JmkYm8beq2ubOnJVdcUaZSvV2TjgkB1eGr3bzTS/jQrT2bxszjQLDEyri8k4pVcJKjLaxNDH36b1TUFNczowNZxV8kgK6fVHWmHqKr6HER6I4dKUGRHUwpZ9ArCfPmbiOHyc100upYM3Tk6oLx22eWEftAqdZs551RR632uo22o+eo0/gcu2mzgcgIKyvJfqz0LEri5+hpGDfG7OkZowSjI0yp1XE2/lYaVPCuH8KKr33h/l2Giv5Tj15V1oyGsyLGX5H9Rp8hFritMOeTNMsGub/E6Rmhlg52l3JvJVtJvBzN9zpbh2so9z7Vq145N5u7OPbca+RxADHH5P6KrqWDLeZsZO7x1rSag5rNJNGkcu5squ0PDA1Ga5N0krWXCEbR2eArO90p/jrHwZnpqPpOp9b9Tz1okoIAgx93+rblJVce6cad/RoRGKdYyrs1W9LRlMlRyVs6/aXDvb/8AEVXBrc+rNxitT20u7eaVV/Eh14WPpWr9bPLXRFEBMkVl+Qf5z9DUHDrr5LcoclRhXxcm4lVXfZqUeeDKjis/y9FPJWszcZrO1Hi54s6Iv2ajUxCPrG3r+Rpf0VPN35dIsTRyUijm3/6PxgjTJtzNoyd+/wA63oaiOF4Xq+dWaRw1l00qce94+pocGo8bT/EdIyqxkqPSe0Kzv9LlJnqrI+hWeLPLWyyCgUcXk8OxcMSKzuKRplgbv6m/5jUGfr4/3CXBKDaOfcNJ6aWf25NRGXCzZ0Q6lStLxjXfRfzL95KPq9nj8EebpuFBzUAR1fot6MDCtzLBk+aTivRM3Feb2lo0r8++r/8AEdWVu5h62rH8Kj0gqOFbW9ohZmkdGn4vUf1tJBHTTY6Wnnacc+A0ej9p30nv1XTabVXPwOdbj1yRwUEAwKd2n9i/wQajFsowKMXztpdlx7F+0sRjd7W50Ws+2MfidYyzL3VtO8fxgjl7ox4BR1QEq3g1rL0ns9t+U0Z54+gqvpVs36nBoECAazIkYet9dvViNMfzn6dJy7zUR5K1Py9bmml+06I4KrJFQmsfQCVUUq6qyOkYru27adp5FR6n2ZH9y0slRnPpuPYo87QCgA6gKmEhFW9w0X6oCjRwRResQJAIBgBAZhRi8yoOACAYAgAAAGAAEgAAAAICvX3FNuu/UcL9rLJqaxN55vU1JrorsrzzbPRz83O9Ml3tZzZy2emc443rSngzbOhvAIUYADwyAEAegAlxCh4ANwAZgS09R6dk6uGjNmtSvT+M3z3dHP1VWJ4u+ceiV2KFikpfGDk0ffbhgNXBLebJoQBgwEEUbzeae0rN3NuFTfPOpa81vd9qbq03eHBHr44xx66csneRyEcSobrJBFQUDAIAYBCIDACSIsjQ8d4y+6fc1FFxOXXeOk5ei09OmjX7dEkkeTrrXaRJHNsZgABKCBgADkKAFgwAIGwDIAQBlkAfvAHiAoAeYAAAAAAQAQAmFKwFmg8GSi0gTAOgAAgGAvQKxLYWCvnnujDyGquMpmoMhTxNmpVUsrNdG3+uOWJuM107bOz4HRhfoKUwyt05ZRbRrICTwZA0B6b2jb8y9emJjpuPTqDzV0MgACQACvX+h/EEY+pEPqmWK+Xbqa6lq8m0dYyqXM0Jab+aSxK6tNRqJm2F7jvNRHXRwaZSeYQnIBmA4gKkjNaj3Pt2z/tUuCZ5+nSNXPE4tBJcCA6ABQwEB00cJGG4NX6HHKBFeA0327hp5Kx3hW/+4y5p9oROj+ZEqtiFGGRzrUQvk/QRXkNvhrWWcWf7zvGa7kGDINXxLiz9DnW47rLgZaed9wQtfSs/+mJ05FaNuYT4ER3eO/UX7TNajYsk3KyObUYPuBR9q380G+VcjSTceh0YqSIjv2T+aeJmq7NQyrH3n69vRGoVSjbKyjIOzgiIz/MKdtb9wajyy+qGbbei8RH2msmGK7rZ4FYRmSgAEgsaniZWs1xaOfTcb+k8DhXSKdzlLwDT5xv9NW3ep/Ud+fCV1VtVJYlcqo1X3PAqJaVWsyou09J3clHoPD+E09Sv3tebcq/+I59dNyNDdeK290kq9qXIx7NY5dPwrrbuVvl5PMvuY2NCnYkc7VPdV+W3VQI1HP4Rfk3XKxajtvSVJhVTwKircV+UDn07urjgaZY/ksNxaehqIhtljBalbun8+lVrkYI85qfVZ9TpCtDx9mr1nIzUrr8on9qz4GIsYtMLHUbnjn+W/U50Zfko/uG1yRrlU9i/nQ6R3+U/RbfAyMnRmTdG3pPu0avoc1YcxqNdTcGvsH+XbngZqOPefrOOSLyOnx9nMCg3Sa1HZ8SRVmztFugqHr/ViIqe2eIqNbSSjAyqfaFJ1AHWAEqgNVAcSAKsgOAElzAXaFPtYD7Qg7YAO2QJqgD7ZcASVQJ1UhE+0BtYBS7HwAOyMwJVqBZ2SgBUgB9gFtKrgBdSkmVdC044EVNVgoc9QKmpYBEAKAIWq7AR/t5xIC23S4FEbUVSI571XA0KbU5gV2oBXaoEHUCLQEYYCaAXagBKMABVQDVEQPt5gNJIiiChpATSAkkgJpPNERZVYYgXKuBARAE0gJ5sKmlgQNMAxAZQwH1AaQAAAOAGkAwBgADSAsQDkD//1/swAAAAAAAAAAAAAAAAAAAAAAAAAAAAAAAAAAAAAAAAAAAAAAAAAAAAAAAAAAAAAAAAAAAAAAAAAAAAAAAAAAAAAAAAAAAAAAAAAAAAAAAAAAAAAAAICnV3WlpfXZL4hccOp5/b0tGL6pBcXaHl9truK3Sb4PAuJjtTnEiHIGP5+yVKerDUYF3GKZWa5G5ccC4ind2X2+3iX1Vy6e919LFNNdSLi+nkZvF6fFMiO+tk45FZDcJgcfckWVXf4nyV9jea/MrZqS26uvR7f3BttT65o+uRhcaGluNLWU0srLowY5fMaVdXbWVlMQ16hY8k0IxXFuX88FRz2vFXzC6ytTX+bBYpmsROm41Gos5Lg1fEOa2fAlGkrGBRu7TUDNvbGAM/eWbuvQ3BVVyaHVtX+dSr5hHo6uMGZoO7mZGVrN97Irn17xR82UZsybgFYqNXwsO9uUCo1+BkR1J+3Z9CVWNdyyK4944qjSM82BZlg3fAfRZ82hUaxhlXun+W0ZaY1836lVn+QeS5ZfE1EZ+eZ0SnXkijc9uJLU1P6UKrf9DgHEuAMPXfzN9Sjk3LjTbKjGx4HWIFnBUW0ltJFV7bRUadV/Kjj0qycDKuXyP6ajNkGRZ4lSsbyH60dEdYyoriaFuYHZ4dTvaLqWtR7FrFo4UKGZGd5R415OSqz7cwMTd4ajwOsZV0xNVE7vD8Art8DjvdN/zf4Gqr2DWLPPQjKuLyuFKPqyjLbiUaZY+8b+9dcjUFVVHU6MjUcpgR0FNqLj9yqFafQrwmcehGTAjrv8q/DAKwmbGf5RrsrOclgz64TB0ZPUx07Li0UUvG3V3q/wBhR6/2vWNjaMnds5dNa1zkFEgZXkv1fgjUHHliUYFvqcczpGKlbLrBUUXcd39DLFV2lK39FUVX0Dx6jaaS/lOPSuiTAazIMryX6zXIsVw6uCtPI0YxHCZ0jNN5dICOTUw7X/I5NwU2riqrLtn4GouPde2FHjKc3Zs49tNRM4gzyA4vKZV5SWDLtHA2MfdY6lnwk1Eqi67U4xN4y5NdfqJ5TXH8TUVya8p2XHA2y0vbde7e6T/nRjpqPo12u5xzPM0i8SB1zkVYxdz+pb1LErj3X6VvQqMZLGPxOkZU6lnVqMobKOWmP2av+b9xocF8UvVmojY9qqd9pRkrNk6V9GthZnmrZEwHoBlb/HWfohBw6/0W9DYxbLPmbjLns39ysfwtlRwqXpaXTu/CTcSuG6z9TaL9kn9xY8QPrNP09NfyVPN23DUHNQBy+Sf5afGQrKs5NIx99+rZvkjUVxWdk5Sx7X+1G2XFT5a6D/nt+wsHBq8Wv4mdIyq4wEem9nJf3+muv7kZ68LH0BqWzzV0IAZKOLymPb1kRWa3jgaZYO6xtb+o1Bw7mJ3D6Jm4jl101qaatn9r/wDhNDMSwxOkZFVDKjT8Sk9WizmyX7RUfVr5/BHk6dIUGFAVHUUUt6AYN1xLEY3uDWrp9itxq4NxXmaa6onlmdWXTqeT0Krus1Z8kDFGr5tRGlTHqNTHPqeT3Grx7fQCuv3NV/mWbl8SmvYew9BU31uao4J0se5PMokoAqndr8mxFjFs0Feb9zblaWo6zj2osSvP6m+s70uvqqkpOrLkd3DXBuQI8IKBfuAv06Sk1xNSI9P7PpHkKPihSPods2cK0SIGAVzwzIMHW+plgy/Mqaaf9TKV5Jx9rWX8y/edGXBX6lBoO6+ZriAUUFFunwNxiu7RcO0cimvU+y3/AKj0pY59NSvX5HCtmQEgMgjp5MIq3v6D9UVVGi8EiovQDAYCyAGAwAAAJAQDAEAcAABMBgEgKQABOrsmqOLcGxB5jfaetXUddeXY9Xzc+nFbA9MeelkaQZhBmAmAwCQElxAJDR5kAUDIgSxCvReA02tK93nZx+B5Po78tQ8zqAB5gKQCZ9Qjh8h5Sm0TpT5tRr8DfPGpa83ra9taztZyz288Y8/XSo64xRJUKWgDFgCfMYGAgJPMgXqFOCK1vGeJe4/M1cKcuZw77deeW/WqrXsqoS4Hl6611kMwoYVEIYUIIEAAADQUAJhAwCAABSA0AwEA8sgFmAQAQA0AYBSAUSERYFmhk/UKuMhQAgGAgGgBKWCMPVfzN9Qr5/7qpHkNWc8P3G4rERpE6liOjbqLyszcZrp209zR0jnV+k84CLdO3BFFlXCCJTzKJJEHo/aP69/6Tl06yPVI89bNECAcAAFer9D9AMiywjoaHzDf17de6efczpyOdGkSooZYldVXF1J0jFdDwvJUdFDTNWSEKeADryYU0QNNyFj2/ttv+2frJ5+3WNbnBwrRkDzKFADYCyYHRp5GK0d5dGkGnglVfft/U/3naFb1WrJPmHNLiREqZiq2K/SuUHKrCshGnkNFdu5un/E/3naFdshzOwGn4xy44nPpqNF9DKvOe4oWpRwdOVVG65hEHbsX23TSM1WzbBwjm1GJ7gn7NZzVzfKuPqdGKckR27KW8TNV33xMqx99+vH8qNQqhG2VlXBB2rLDkQcPlV/prvjwCx5W31Szbbf8PjR44xOA1zrvvwLGUEUNSFSWJBpeJ/XUfwvA59Okb6UKDi6KNy4/6ZAeG3ul27nUtzcHblmuf7SeeJ0Y1bTTjAMra0jIqOvbaaeBmtR6+lVStar/ACpI4V1iV1gZVGAJq2C6AGtFsBFcnhXC1EucmqjQfIwKNRYlVG6brIRn6rdH8TUSszyr/OlZQbjKnb2hyy1HoNKPtVjich5/cJV1rLqdIOrYYXTgUaHkv0LLOUYhjC08LI6Da8db5XJzqODyqjXwyaLy2jssbp9UWstPyWOjZdDBGLpP5kdVbm2bekk+ZzrMYt8NR+puNVq+Pb7bIzWXJvsNXDkhGnR4+ymEKye+fbdLmiRo9o13FqLdzhYintrRZPkwNOm80tJdt5bfIyJ6e8rquKppBXQ6cgDsAOwBqsAPtATqAoAcRiwF28gGkFOAg7QJLTCJqsgSdADt5gTVAhqoD7WVRABBFTSAmqhEkoCrNPRd3iBf9itcjOrh1UEVclID7QF2ALtAURiUHckBCz4gQd2gIW1X8AK25xZBCy4lRDsbArtQCm1Ciuy5gR7UgINACq1gAoAaXEBqoDjiQETiAdqCh15ASVWBJLCQHVIgmkEWqoFqwRA0BJLiA0uYVNZEA3CAK4MomgGAQAwG0AAMBoBpANoAgBpAMBgf/9D7MAAAAAAAAAAAAAAAAAAAAAAAAAAAAAAAAAAAAAAAAAAAAAAAAAAAAAAAAAAAAAAAAAAAAAAAAAAAAAAAAAAAAAAAAAAAAAAAAAAAAAAAAAAAAAAAFG7w0rRnDCx5LvbUuZDVrn1Lwysag7g1bobvV0v0tS1fiF1208/u6wn23XVBNR3vk771JXqqxyxC649S8VDNcndLO/Hkel9vbTS1tr36tK2bs8Wk/wD3ifW/rbo3PtjYbjPT7X/K+046ezK3PsvsfdtdTLhf/wAQN1wX0dTQu9PVUXXD/wAJWbFdng5DLgtbEAW6roY2UoDr0N5paq+SyfQKutdUU2+XDNMYura7rW7Y+5Z1fBtsmLelU8Ss1n7u0XzCOXU1ITCsi1pbZ0ZWUsjQ2vDr8t9bGekaM8DmOfe2+VBWa28wrO3ln3wagp07OeRodWwx3FHxktR6hHOoG8GgrI1m+5kVy7q/yNvPAQZzvJ0kQTJYNnwWPc/wFGuzAr13Gm+ZkY98WVXDv7SksMCxHDJsCzKj0Hgaqui23MslRqJmEVbz9LHnAajGsyjP8jbFLoWDgOiJV6Fg3fbac6lnkKN1NnEExL6EWMPWbTfqBybz9NzkWIxplnaIdFiEX6ahqOaNNPbaa+RHHpUniYHH5D6Ev2gZLxeOUmmWR5Btarb4ODpylc9V+JsWp4ZEGh4Jd28U+hb4V6zjJwrQf7zIzfKY2UcCwcGRaMLcJ99vU6coKqcjTJamQGj4Cs73Tx4tlrT1x56DLIg4fKZV9CqzOpWWHvcda6OnIjU0iOrnPDAonsV3atavP7qSFWPf6kdzRwq4SMivdYaNvQRWEzbLN8m5SRVciU4HRkrwq/gBVRRfH/LqQaHsPbSa8em8u+xx6WNQ5qbCsjfv85/AsK5LPtVn0Ztl594PA3Eqaxr8Cpjn1a43Tz+2v2s0I3/z80qhX0HYT/bafJVRy7WLuJzDSIMnfP8AOsvQ2ri1l+XbmFjESSNxiiYxeUMo5bViO7L7Nm/xsaiueXZJTiqJG0e+9uV7PG6aecnHtWiclARxeTX0oNM15mmWLuXOpb1NxKpunGJtI5Ndw9SvDuS/AsHLrL5reqNo1Pa9Z3+kv5kTpY+hW+pnlrYIDiBibn9S3qWFcW6fbpWNRGRlkbRVqYNRyZqI4sVXStXOGzURxWw/E0Nv2jjvtJL+Iz0sfQrZnnrYIGiDK8hhrOMiwrP3D/Lt6MqMS858YOkRTKWqv6LM1Bw1T+3oVWcWz6GolZ+pn8TSOnYruvJUfWlhWi/kr+48vbpAYBHEDl8kvy6xzxEGW3GPxNDH3z/OvjyNRXDqfJdR/AzSORYrbf1WkqMy+Tf8zOkZQlzJR6n2XD31OaTJ14I9685PLWxBNUsBRxeSn5fiIrMeeBplg6z+ezf8TNQZ+vj/AHLtklX95tFO7TerWc/tJmolZTk6snSXmVGt4ejWtpvh3IzVfU7y7M8vTcKDCjHMKhq/p29GBg2f7SxHnvdm31Nd6X2clVp/iaivN6Hj7alPuO0ru7YNou1Njp6dtav/ANOIfMuo5LJKIwwNCPcpCLNO8x6ljL2Xsa87239LQ68NR7dM8zYAEBTu3+TYysY14KPJ+69N33SfDtSNSFYNdrZ3VFm1gdGVK07Q38CiMf8A7gHWqWBYjp0a5SbZr1HtBJeRr8P3GeiV762bPPXQAMAWLIkYWq07OOYjTJ80/k01/M8PgaHlbtfa1pw+b/E3GWek+5G4g1MbOzKBCJVtM1wRuMu/SaTb6Gkeo9lOdeOem5OfTUewk8zoMwCAAULTzbIKt639hxzSKKNHIqL0A4WYAAZgADiQAAxAABAAC6gAAQOChZADAJAADLICnebSu8rDwusmb56xmvMbna20Lul1ij2c9a49cudrA6xzJcioXoEAA8QHmAlkFANDwAccyKG0gCskpHrPG0+1taV4vH8TxfSvRzHSzi6HlgAEChlRk+S8wtNfa27l8bHbnjWeumDe7s5s5PZzzjz3pBvkdGBPMBSA8yhACXMBrDAgTlsCVSBpNsluLI2/G+Iy1ddelTzd9u3PLZwy4Lkea3XaAyCQG1gFGQBkERkBgCxAeQAAJhQ8wCABr8QF0CDEAAAD0AABYgOAEA8QoeQCmQEwhAWaGT9SVVrIEwAAAABgCxYIw9bCzS5lV4L3fVryF+qRqKwUaRNMqOjbv8zDgjUZrp27+e0nSMVfoP5rFZWUxKi1MoklIEqvtZmq9D7Su/7i/wDSY6dJXrEeatmQAAAZgQvDowMfUTZZR8z8rWN1qT/EzpDHI8MjaJJlSuin1KTcYdF0+9FSunTZtlYpCG1AEUA5gCSTWJFj2ntdu23s3wPP26xuI4NiFOIBkAAIAzAvpkZrSc4epFjwWsnTeX/qO/JW3WHWrXIVzqa5kROn1SSq1tNp6dfQ51rk3z5kajyDmm6v0bO3JXauZa5JGRoeMc3M1qNK2CxMNMD3HX5tN8mb5quarmqfM2xUpgI6tl9S6masbd3xObUY3uBRoJv+M3yrh4fA6MUIiO3ZOLrkZo0L5mVZPkMdaXhgaiuZI2ymkB2U+lEHL5FToXS5EWPIYvBm2m94RuHX4r0DNaduojCPVFU0VDRKNPw/69V0Zz6dY30sMTjW4o3OKkqvH77TjVsjryxXKtPE6OaSqgLaoDt2NZvWvOyRK1HqG+B566RJ2kik3MAJPECV8grj8NbtvqpmqlaF3BgV2xAi8Myo4N4omDcGRv33Oj4xBuRmqtByxUb+3atoq3I50jC3ajWsnnJqKu2bhrHii1Gtvvmo/Q5q89VcjqjZ8Y3inyMVHH5X9Reg5aVba0NPqjVStfer8m044HMjC0VidStvZ2nSnqc6kZGuu3VtPM1Gml460Oeg6Zc3kfl1Ry0s2D+dRyFZqfkJmpmNQtm5tCzZqi/d5+hmKWg8UKi3UcOSC3bWhwFbGl8ylsiLVSQ0aoEDrAEWgFEgCqA4nAA7QCOmYEkihquIRKEwJKvACSXMYhpIpqRcTQkXBJImAaJjQSggkgJpASrVoiuvTygzVWdpFPsQDSgoYAKFZxiQV96eIEL2fACEgRbAg6yULsaIF2gJlFdkEVXU55gV2rIFbpwAXYAOkAK1YAO0GGqzgAAKOAUlWfQBwBJL9oBBBNLiETQEqqALEiCxSFMBgOSAkARRNMBpgMBoBgADAaQE6pAMAagBQAAPgB//0fswAAAAAAAAAAAAAAAAAAAAAAAAAAAAAAAAAAAAAAAAAAAAAAAAAAAAAAAAAAAAAAAAAAAAAAAAAAAAAAAAAAAAAAAAAAAAAAAAAAAAAAAICnW3Wlo/XZILjP1/cGjpuKVduqLi4lt/PbfWcOaPqsP+0MMaVbqyTTlMjKUgcnkbdu3u+hWo8pZvIHTl1LYlkZRssGuMGrysjhevr6TweHIw16rtLe2bVdSi9UGby7isIXt8r6gcauzUo1vEeX1NlOnVd2m3Mcv6bE6/Wo3tL3FtrL8yaPriZax26fkdtqKa6lfxImMP3C66mpR1acLgVpiamTK5VnWa4lRx7y3bpzGEiKzHqR9OB0xNdFdxqX+pt8MxivSbZrsSXIxYi1EGbu7zd8hg49ZxVvgijKd+RsWVt2/gUbviP0PWxnpGlKzMDk3riq6kWM6VIVnblzdmoKk+Zodvi/8AcVjmVK9ImYQrPBvhmRWRrWXcRXJunFCwZ85ybQJwaG94NfJa3UlRqMwqvcuNNkVjXzEHB5DCEaiOLuNokmWD0XgUv7drPEVGkc0Ub79H1I1GO8CjO8lZ9/wNQcMTmbRNPEsHofbiXbqMnQ2EckK2CbXIixi6uFmVXFv01pJzOJYjIzwOrKVSjo26m9V1CvarhzhHHpQZVxeUwqvUsKym5Zplj71zqW9TcSqq15ZmxbkBpe3qzvFXipf4Ilaj1LOFUMgzfKQtVdViIOBuM8jSVga0u7/A6xlKigod8oYGj7ar3buq5KzYrT1eZxBkQZ/lMHXogrOzZpGHuWnq2fNm4lJKcEaRHUy+JRd4+s7nRn/6n+Aqx7zUUXfqeetFgyCneYaFgMSxqMs3yrcqvDNGoOKkrM6Id03+KksFNazZdbv9iKPae3V/5fSeLbOXaxpI5NCJAyN9adazKOPUlUtzhmkYFUdIlT/yyuRUcutCdnxdEjQV3N9RcJQH0XbKNvprlVHHry0sRzQ6lWMbeOdaz9Cwrj13GnZ9CjEqdIlN5fBliOTUvKx/ga+BoU3cuf5UaH0DwELxuiujOHau85qEEcHlHDqvUNM6JcGmWHrOdSz6s6RKru5WGco0jk3HzK9a4TdCK593HfqOv8RuI1faa7t/ppc/8CdK9882eVoQEES4n0IrE13N7PqzUSuPeONGz4o1BjtybRVqLuc8qOSpXGm7PTrwSszpEcTU1UZFg3PaCjfaXq2OvA+hNw2eWtlkRRhxIMnfWf3bIsK4deFp29CjEu3XBcjcZc+rNbyv4Gvgbg51X/bu309tv2moMyxtmuvxuOolzawFSPrFv8scKr9x5enSEZUEwcnkvor6hWXZ4mmGPvX+dY1FcWrZu0P+Fo2jj0Vht08J7mFZ2o8Gup0jNVrEqPV+y1/rKdFYnXgj3TPNXQ0QIlHD5Rx2egVnPBmmXn9fC7S/iZuDg1lL16rNwjcZRtpXvqSsu1I0KaeLb+rBcS6yuWjoaK+ayw6k0dPjt9oPVpp6cNtrL1LSR9J1FFvgefp0IwEUQ1n+Xb0IrCs4LEY/mnDz/wArZR5zZXX2U+eojoDXunbXfJJP/ulGZZliIplE6vAI9l7Aq/72zf8AA2W+CPdTxPM2YAgKd7P2bMgxbPmWDA88q2u7NZVWJqDIvSNfSSwmrZ0RmXqu1tcxBQ5WRoSVeISujRa+V9TbL1PtJJeSqzPUI9482eZ0BA2A6rEDB1vqb6iKyfMv5dN5fMzSPK2/R13/ADL950iM+ua/A2g1HiEKrNRHRpqY9TTLs087LoVHq/Za/Pw/gt+859tyvXLrLPM6DMAAc8gI0WZBVvo+y/VFHPo5FZXpwBLPFhTiADIAgAAEAgGwDoAAACfUBgCfAAyAAEAwEwEEU7vZ13de22FuDOnPWJY81u9rfRs6XUNHq571x65crUHZzPCCiMBLAEDYDmQaQBIAsQAKnprucczHTfL2ar2JV5JHg7eiCTDQyAVr1pXuu4quLEhXn/J+Yev+XpTWn7z08fNy66ZZ6pMcLUbG2TQCkAmAABAOAgiQoyAlSru0lmYtXHofG+JWl+br424I83fbtzy0222ea12JEDbAAAAmAAAAEASAZ5hTw4AOAEAZAAAwFIQIBtyAgCQHIAAgoUhCcgAAwFmwqzR4kFpAgCQCQAAAFg8AMTX+prqyrrwvvJP+/t6IsV554YG0SWZUdG1X5hpmunQf5rTOkYq/SxszTK2kOeZUWJASkBsg9D7Us1umnl2v8Tn03y9asTzV1NkAAAKQB5OeTBGO8LplV8z8vhutSc+5z8WdIlcb5m0OuDLEq+fmR0Yro1MLpljNdVcDSJ5hABNLiAiKmmsmSrHsPa9l9q6OHbrG7icWjIEA5AXQKFgBdpvAxVWJ5wFeD3ab3mon/FC9DvyVtaP0pviK5pyREqZkqtfSxojnWoGiNPJ667d7dcWztyV15BzOQO/xn19GZqxqWxzObTB9yN/bpbh3G+Vc1JhHRigiOnZuLr1JRu25HJtk+eX+mnlZGuVZuEKOR1YqSyxIjq2jiyRKNOyhmFY/kVGpU1GnOjowmnjBB20T7UkZo5t+n9i8LhmSLHkNSnzTxOmtNjw7l9rJrNbFkJWUcUUA0xJYYk1ZGh4jUX9xpt5SzNbj0cPicK3FG6rNHzUCK8pv6Tq3fI7cs1xJQdXIVAsTkqu7x/61OUyYrUejs4n1OFbiStNXzIoQDxTANSYSEHH4rDX1avNr/E3R3Xt+JgCfcmgBqUgOLeL5ZNFYe7rLwOkYqG3q+7tgtRvaFXXRrW31cTkRib5fn3eeJuKltM/iKjY3L7tJzm0YHn5xZ0hWt43BxwgxUc3l6w6RyLFc+hmapW1uMdJvOanIjB07YqDotbWz/S9GZqRl7xRr2XWSxXb4y2KnlBKiryqddSr6CKexcXXAtZq3yf8AlS4IkaV7SzVkxUdO7eTZFV6NsehaOjVwy4mRLa2bsuZaPQ7PT7tFMiL3TtzIpOvIKjCeAA6oCLUgLs5APtAdViA+wqJdkgPtguIfaMDgYmg1iGXENDA5gYGmRUkwpoyHWs4JSRqOqm3dfmZnWsWLTxCra1gyJFAQJuAF3ALuYEbVbAUQBHt5gHaEJ1SAj2wFJoITrIEHWQqFkgKboqK2ugEXT8QH9voAmu0CDQCanIBxwAXaFJoASQDSAaRA0lkESS6ASQEkoAsTIHVsKknADnkA5wAQDq+DAlIEkwGmA5AAJSA0A04AmswHMAJ2kAbAJAAP/9L7MAAAAAAAAAAAAAAAAAAAAAAAAAAAAAAAAAAAAAAAAAAAAAAAAAAAAAAAAAAAAAAAAAAAAAAAAAAAAAAAAAAAAAAAAAAAAAAAAAAAAAAAEL4JgeP1ru93Zlatcuvd92DDKH3bA1Zoby+njS1kujDU6d2n57daXGtl1QXU9bzetr6b071qk82gzrgtZfgEtclrY/E6cD0XtmtdSmo7JN937IOn1v8A9NtbX8XttwvzdOr+B59T2Zuv7T218dJ2o+HFEa92NudlqbK/29Rej5ljFmuXWwqysM9vGSgrvFoOWp9CDp0vI6GpgrRbk0MXV/yN4w5GLqbaWCGJqrWcUYRl3a4AcO/arRTkaiM7ulnRnXRpP5kiq9VpNR6JHOiaxMqyddzZoo5Nw4o5JFZTtLOiJJtGh6Pw6jb1fMx0jQZhXH5B4VSZBnYt4ZlGbr2Svb1NwVqxRoeG/wBwvQU16RGERvjV+hFjG1HiRXJvbRpyucFgz05cHRDrjgWI9B4SfttdSdDTTOaqd1aNN9QMi1gM/wAjjZNcDcHF1NoksTUZen8LX/TV5sz0NA5Ljl32Gn1nBBWTYozPIW/MjkjUHFMm01ZRGoPR+3oehZ/zQZ6GtLOSDUbVH6EVhWWLnMo4vJONHrJYrIxOrCafIo69pjqUXOyFV7RuXBxqj9xlXD5TJRxzLBlWwNMsXct979TcEacjQsajFkMavtxN7puOAqvTJnFTggyvJOdX0RRwvBMqY8/qSm4yOsSraTBUR1G3giwbHtdTu2+H22TpXpmcA3iRWd5RxZY8ArPlLM2jB3C/Ms3wcG4lNY4mkQ1OE8yq6PFV7t3ozi3qNpCq91b6meegWBFc++n7Fo6AYr6m2WZ5SO9J8EahXHTqbQ78F1RRTp27rz/M4KPb+BX/AJdpdUzj21Hfkc1OAMXd46tvU1CuPWcado5FRhL9p0iVK8xBWXPrfXZrlU0pWxtZ/wA9UEfRtJRpUX8qOHTaZkCcMgxd7+q1ycGoOLd46NvQ0jGT4HSMh4Vb/lLDXHqNVbr/ACo1BVZ/M1xVUykfRfEKNjor+WTh0068jkEBweT+qpqKz24xKjE1Y77PqdIim2GJpHLqKZay+4iq59zDvdJZXg1Br+0Ev76n9X7kToe84nlqmAV+pEIwtb6n6s3Fce+caTXAsRkODoyqtm4f+SzKOJWqlp4f/Laf/umojj1JrCWUG4j0Hs5d/kNN8FJnpY968W4PK6ABAZO+f51n1Kjh3OOnb0/+IDG1K4vE3Ec2rjqtcPtM3By3s0tHmqv95qIzrI2jr8Yp1qt5dyFR9YsohdEeXpuAwpCq5PJ40rykFZb5mkY2+X5931NxHFdw7cuxlHI8PsdVZmxmPrzZuMoLOS4PW+x8d7V8q2/cZ68LHuTytiYACUcPknjX0Azs2aR4ve+RtTVvRtJKzhnTkrkfk1WzvZdzf7Tes4VvMbjLRSjriTVxy6m63OrPfd48AKq6St9WLKNvwWlRbjRwx71+81/EfVdTGzPP01EDKmRENePtW9CLGFZcyo857p3f2LaaS+ull+01FeZpu7Uoq1wasrfgbiIau4tq2td52csorVuDxKF6FRfpKWjWMvaexaxu78uwnXhY9s8GedsgHIFO8f5Nk+hBi35GmWF51Kbvoixpk3x3WkuC02dGWTqY0fSxYKmUTrCKLtLgajFeo9oL/wAwouuP4Gelj3p566AyggKdcyEYOrha3qywrJ82pror+dmkeUv+jq/1Y/idojgr9SKlGo5sxAkuRqI6NP5UoNMuzSTm3VFZeq9lx99/0WOfbpHr02jzOgzwAAABaaiQKt7+i/VAUaOXUqLplBEkFPMAAOoBgAgGAMBANMAAQD4AJoAAJgBSEPBgABAUAU7vaU3dO1r5lkzfNxLHmNztraF3Wyhns461w65c+TOrmUJZBCKgAAEgGwFlgUOGQdvitL7u5pV8/wBxx7rrzHqrNt4nirvCgwqvcbjT21e/UcdOLNyaV5vyHktTd25UWSR6uPm49dOGZPRI5WgrIAMiiLKyEFMiiAHkAgGuZFbHg77Wrm/6rynI8/0deW6eSu8CMgAYCAIkAYBDAEgAAAQEgokAkASxIAoT5gCcYgGYBMBAA/UAfMBNIBsAQCAGAp4gIKs0IxXoZwWgIAAAEA1yAJ7QMXdLtvZdWVXhfec/3uPGlYLFeeNoaRUXaC+c1Ga6tD9Vo6Rhfor52vUqLdPBwiourJUSgBRAG97Wt/rEv5Wcum49ijzV0gzxIqSQCWQAArLB+gIx7Ptt+wK+bedTW91atRFn/wDxHTkrPOjJ1zU8CjonFHRzdGo4aNM11VyTKieaxCH1AkrAEkBEiq9h7U+iyfFHDt1je4HnbSjiAAACb5BRxFF2msDNVZVx8MSK8J5DDe3nn+47clbGhjprkWuawgkoUAa2g19tHOtRJ4OTLTye8q1vrf8ATM6wrpTbzK5pSB2+Of5qTeRjpY1mYaYnuOXoVjhc6cq4dO3dVM3WKkRHRtn23T6masbs8zm0zPNpva2fLE1yrJ04VFHJHVippER1bT61JmjTc8TFWMvyS+arNRpyI6awnXADs0X8qM0U7vHTt6EivI6lX3NcODNq7fG73T29m9TLoKy0H5bTtkuHFkXEH5Gz5fAJim3kNVyk3AxpXfcXu/qYXXZsN1arx+BLB7DxPllrUWlquLcHzMWNRoa6UM5q8pv1+bY7c1K4Yg6udLNlRIDu8e/ztP1MdNR6G7aUnCtw9G8pojS5Us8Yw55AQlWeDT9GAta2AHJ4+0bzUjjWTSOvWtxMqrpuaaSdr2yRcFejvqbuOzhwGCev82m3nARj7nBzU6xmrPHaatqY8pFGrf5sjkrI8jtkn9yvHM3Bz7Z/tNVG1rKafAwy84li+huK1PGt90PkZrJeYUKjJGo4tu8ZN1K27y9OP5TmsYFVFn6m4rZ2Npo0YqM7fqNxb4GuVdPj38/auQrI8qp7GyRpDZubI1UX+Sc1q+uJmK5tq33JSXpK7d8/lTMwinQs28zVHVucMTIW21O26byKNNeZ19FLS00lXnBlV+z8lqal/wA23cgNPNSuJAOoCgKURwCBpPJACWEBTVcehUSVSyJTNYzpFw0SMQ0XABBADAkA60dsESq6K7dJYvEza3Ig9NzkQx36WmqVhIzW4sgiiCAgYAoCCMECaAawATxwAg2AAIAYCAjxgBNARaArspAh9tsCLpGIEYkqE0wK7IKg0AQAdoB28AE1DAfaviAo4AOMMSIEgJJcgJYgSSYE54EEk5AMgpp8ACZAYDTAbYDVoAcgOQHIDkByBKeAEpQB3AKZAO4BzIDkD//T+zAAAAAAAAAAAAAAAAAAAAAAAAAAAAAAAAAAAAAAAAAAAAAAAAAAAAAAAAAAAAAAAAAAAAAAAAAAAAAAAAAAAAAAAAAAAAAAAAAV6utTSU3aS6gZu487o6c/bm7/AGFXHLp+5knF9NxzTC479DzW1119Sq+VsBiY7aalbqatNdGREdw+3Ts1yYHjb2xZUrl1LYliq23kb9SOHU1dbStNbOq5M51v1Tp5DV/zVrYJeWjpancu4rFhtxiEcdrpOEVXd43yWptLflvPNPiLWpW/o+5Kx+bRr0xMNZrrr57aWzvHRoJ6svze70ty6fbsrJTkFxh7n5asrlWbZlHBvtXtSdcczcRwvWszWJrt8Td23FUasXXo02kchVuHFGQZV7OWRXB5K8pV4G+YjgozpjLq2yT1KLm0VXqqLgsjlROe145IyrI1vq6SFcm6t8jfEsGXKTOiJVeJYPTeMq1tqmek12yc6OLfvLkiNM+1uJcRlazm0HSIiiwang1Ou+iwLR6FZSchDVcUb6EWMfUbbIri39vkSZqIzu5mxNPE1Eek8Ko0FPNk6Rovmc1UbvDTxI0x78yjO30d2OZqI42zbKc4YmoPV+Jq1tqehjodpzVyeR+lAZNkozxKMvyDjUNRHKqxidEWVWJYr0nt6s7aXxsydDVRxEdV9tbPoFYds8QODycrSw4ssTWZMnWIdMSju2FU9fTXHuWBVexyZwqgyjg8pbFRkVWW8G5zLqMXXX5lvU3yI0iTaLHiIrX9sqde1nwqyUejSOQbwIMryL/OfwA4b2irt0KMKyUnWIklgVA//wB5Rse00/u2dv8A6bfwkdNPTHAMyMvyf6i5QVXBZGkYGpZWvb1OkRNYmkRs1KT/AIv2DFdfgPn3mh0dn+0VXtrZs4UKDKuffuNFvgBjWcm4yy/KP8xLojUHNVo2h2q211tBRz6SSdW3n3MqvdeGXb47Qq/4X+849eVdhzA+nMKxd2/zrvhJqJXHuMNK/OCjDn5jpGanZfI49Co5txi7dvOq/Yailpqbd3/3Klo+kLClEv4UefpozKmlLIMPdOdS3qahXFvW/s2XM1GWOsHhmdIzS1F8r9DSOS849Eiqrul3WfojQ+jeLq1stGf4cTzdtOmcDmCQRneT+uq6SWNOB54GmWDfGzfU6xlC6k0OV5OjwnUT/AQcmpaHbrY1DW57Ml75csTPax7pvE81UEDWAVhXeNvVm0cXkP0WlxaRYMl5fA6xhRqfVaP4Giq5bNN0dsEtJr4/UWDh1LZdTcZr03suv+tp6Mz21HuDytjMB1zIMbd46lvUsHDunGlb0KjGs3j1OkRz6rjUtx/KaNQcd6y9Prpt/wDiNRKz25SSNxHd4lfnV9UL4R9XvnhlB5OnSEzKjD4AcPk/pqupYM1wVGLv4erf1NxK49SH3p/wGkcrtjozwq0agzbptfE6RC09G7eCkqPX+y9F6e8q7KPksY6aj2aPK2fqAEGf5PCy9AM+YacGkeO1fD6d9W2pZtq1nK+JqUU6uz0dHS1e1fNWySbzg1qIbpKupbhOkv3GoMx3hIoNO6mSjZ8BZW3eknwuh/B9W1Prc8zh0qESZBOGJBXuH+VZIi6wrdDaPOe6dD71qX4Vq0IrzuhtfuKVxeB0RHU27q7L+F4lHO6xBcRKuDKLtNRZI0w9r7IU7nU/pzJ01Hs3ieZsAGBBRvf0LfAiMayxxNjC839V46FistpvdabWfY/+8dGWR2xpTzsywU5NmxKvUqV0aM91X1Kw9V7Si3kaLJy5/Ax03HuXm0jz1szKAaGuhFjA1Vi+cliVl+ZU10nysyjy2ovyNf8ArR1gza4s6MlfNsAq0maiV0afBmoxXbpLP0Kj1Xsv/cW6ab/ecu2+XrszzOoAYCSAjprFkRXvP0X6oqqNErK9IKkApAAGASAAIBgAAAPAAaAEAAESAggwAWYDTCnICAAOfe7Sm7rFl83Bm+esZrzO421tC7rdYo9nPWuHUc7OznSzxCCAAIJwChADgAA2vb2lOrfU/hqeX6V34jcmTyuzl3vkKbSuON+CN886lrzm53mpubd93LPVxxjj105W2md8c0kELBAIqBgACagAAaniAAE8AGRRLJZqyu7ZeW1ttg33U5M49fPW5029p5PQ3OCfbfkzz9fPHWdO3tZyxspXMgI5AEIAAbUgIBAOQD1APQAlgCYA2FNALIACGgBoKTCAAAEgB8wCQAAwAGgIhU9LiQW9CAYAwABAMAAxt1+raOZR4j3r826V+PYkI08xJ0RKrKi/ScXRuM116eOrjxOjK7TSep8pWV2koswi1YMqJJRiQDzA2va7/wBbVdGc+nTl7VYnmroCAkAfQAATyYGRqr5mnjDxCvnXuSiW91WucHTlKyToiSzSkqOizy5o6Rmr9SZUGmHXRuEEWFQ28ACZwAfAKkiUj1XtPK9YxiTh27R6Kv7zhWkkQIBgJ4hREDRdpYGaqaxRB4nyuG+t/UdOWmjtsdNGq5OiSB1gK1NvjpoxWom0ZV5fyP8Avbep1hV1cUVzSmSDr2Lm/bzJVa7ZzajI9xKdvPJo3yrN0V8i9DqxVjRlF2i8YJRvSnBzrUZ/ma/6XU9J/AvLTF0X8q9EdWKtTIy6No4upJVjTsc60zfJf5WWFcaOrKaUZgdWnPbJmqq3E9rXNEV5TVzwNK5ruQJ6HdkvgEdycKGNBwkqGsALdKFggR37bcvSsRt6fx3l669Vp6ji3BnOxHB5enbqvjOKLytZVpk7RihMqGmQdmxv26lLLNMzW49Dqv5f/ScWnM98tvN4yTaXMsi687fyW732p+bqW7X/AJU4UHac4a9F4VJaMLgzl1E117i3ynNpxbG/+sc8anSo7NdowrF8rrduhZ4nXmCjwW5+1q15WwZrqI9HqV+Wy4HAY26rwOnKOrxlYra3HAWjviDmrm3Omrr0xLEZVaqto4SbStl41U8jCPOv5bG4NHxtvnTglD8wvkq+pIM/b4PobStykvST5owRhPC3xNRWtsMKslZcW/Ua09ExG1nj3GouPQVlZ5VYVfUkVz7S0W/xNVK7PJJLTS5QYixx7VvuN0d2+/S9GZiubQtiUdu4fypmUV6OeBRdq8CKu2lnLgo9LtsdKpkWOskCaAi0FLtAaQQ0kWIl6G2aiWIUFDKmj0CEXA0xiDuQwHcMF1LPCFiYrcdOjpvNsxW46q6aRhtMKYAAAACIEQACkCLYEWAgABADAXqAmgEwCyhAVNcgE6gQaAhbOCiFkBDtAfaAdoD7YAOzmA3QCHbBAdoQ4w6gEANICSQDQEqgMgAoyAbcgEgNOcwBPgA0wGrQwJIATAlIEpAOgBIDAYAuQEgP/9T7MAAAAAAAAAAAAAAAAAAAAAAAAAAAAAAAAAAAAAAAAAAAAAAAAAAAAAAAAAAAAAAAAAAAAAAAAAAAAAAAAAAAAAAAAAAACAJAYABh+4LQ6roVWFe3yzw4BnXL9xvFA1G95spUzwKq/T1L6T/Ktano4Iuuinkd201bVs1lDKmqbOQzrk1r/Ngag1vbjq92+6F8uCOvV/HSPT62z0df9SlbeqR59NcGv7Z2Gsvo7etXAX3Yu/8AEX8bDT7tJ4JvNMJf1w3+krmztS3zAQtunoJWAs0vN6LfbdWrPEuLrs091pamFLKww1c7Ew1Ru7/l+oRlvlxAzvIXxS6G4jhq0n1O2JrU8N82vPRkvgehRwoq3b/LccCjJs3kRWd5GyTSN8o4qy3gdB07OjetR9S0evSzXU40OTKsfVtNm+bIrk3f6cdTUGXMnaIkmoh4SMR6vxyjQov5THQ6uhgZ/kbvuUZIjTPs4RYjJu5s31OiBMQa3gnGq30NVHoU1BxFet9FiNRj6jlhXB5B/KozNRlwJ8zap1fI1B6fw6jbVxzZnpHfJzHLv3+Wl1JVjJti4QVmb/G88TpGa5Yg2ymsnJqD1/jlG3oc+ldRzVx+Qh1jgBk26lRlb3G7bzNxXOmbZWaeeRYPUeCp27bHiZ6VopHEQ3GGnb0CsOzKM/yb+VcjXLLNmDqLa9AO7xinc6f9RR65rF+pwoMzKs3yj+dLpiVWe2p6AYOsvzLN5ts68snWG/Q0LE5gDa9rpzqWzhP9pKr0ByASoyd/+tb1CuPVfyWfRlR594to7RF1cEER1GVW77Vr+Za6/gSJa09Ev2HCgiSKyvJprV+CKOJt1TfQ0y8/aHdvqzryidU4NCFoTS5MDR9vUT32lGSTbJVeyeLZ561AiDk8hjo/HEFZDUM0yyvJQ9VRwz/941BzUg6oL5qOZRTp1fytLF1s0viVXvfGVjZaK/lOHQ6TCmlJCMPc46lvU1Fce7+XSt6QVGJVM6RlLUwRYObUTVrLr+41A9JTZJf/AFF+8tH0l1hVXHtU/gefpokZDq8SKwtw/ns+pqJXFvH+TZLoaRkKTcZpXc1foaRz6rUan8yqiqp1n+bd8H2/sNj6N49du00U/wCE8/flqR0HMEvJZEGb5J/mJ8IRY04bYzJuMsG7mxuITXc1XrxLEcTrLqm89Rm4jk1XP/abND0Pslf61Po/3GO1j2x5q0CAnB+hRhXUT6mhxeRw0nPMsKysLYHRlza9rLu/pj4G0Uai4P8A+lKAz9RxHobg9T7Hr/rFblVwZ6aj2x5GhkAdQRj7vHVs1xZYVw7xpaVp/wCklRjvJ8joOXcNTqtrLS/bJqI5dVxbTXLSaNxKzskvQ0jR8ND16P8AmX7ydD6rqYXZ5enSIwYUPmEcXk8qzzkozGuJoYe8vSupfucYmolcOrr0tayWLdYwOkjBfbq+3vcdqg0KLauz0fqanMumKn5fQTjRq7Kc3gNMek9l7m+63nzJKvY2jPVWR7JHnbMAzJRn+SxdfRgrOtH7zSPO6l69yx4yIMzcaq+zrPNvURuDm3msnq3hzNEjcGda0xBUOqnIDb9t07t7pdbJftNfxH1XU+pviefppHEwB4gVbn9K2PAisR8zaMTz8JP+hiDA2a7a0f8AOdER3WL3Fl/Eo9JEGbbGDaHV8Ci6ieE8TUZe29jKdxeP4YM9NR7HNnmaNBSzAo3v6LkgxbZmkYfmo7reiLFZK/3Onz7P2wzojL1F+XC5yaiOc0J1mCxmujStjVvI1jL1PtCqfkU+TMdNx7p5nlrRr9hAEDTWYWMDV+pzzZYlZfmMVpL+ZlHlNT/b6/Lv/wATrEZ2nErkdIlF3NnyKgUFiV0adphGozXbocfQqPV+zP17P+RnLt0j1sQeZ0MAAEBHT4rrIRVvf0X6oQUaOCKL0EP9wUAOIQAgAAAGAIAAABcgCQAAjiAsgCACAAIAo6IAAGAscwjD9w6qesqrhVHp+bn2xuJ63ntDcFQk8AGwEAJQAAOERY9H4GjpoWu/8zj8Dx/SvRyv8jvL7Wvbp1btb/NyOXMdHmtW17t2vMs9nMcOlTOzmSQQRmwaMc0EIoXUIOpUHFAOUGggCAAgJGByMBEkCxRLFlaez8xq6GFn315M49fN1nTa2vkNLc4UcPkzzdcY6zp04o52NAgI4gEQAIBwFEAKAgAACQGAdQAAbAUgOZAXEAAAF1AbAOIBkAQAcQpMCWi3LkguggQCAaAAAA4gY+6Uall1CvEe9qRudO3C2n+1MsV5jidWU0BPTXzo3Ga7afqpHSMraSrwisLdP5bFFyzCJpkEmuQ0a3tz5d9p9Tn06x7Z8fU81ahsigAAEABWPeVdzzEHz33LXt3upyk6clY50ZNOSo6bQqpo6RirtSYrb4FZdWmsMTTNWyEPP1AWMhTSAdZCx6r2i23fhmcO3WPSLI89bh+hAFUSAEAEW6eXUzWomnLRFeM82u3fX9UduVrv2j/KS5CudXoiJVxFGntXNI4nOtxY5IseX8t8u8nhCZ0hVyww5GnM5A6tk/zF+wzVbLiTm1GV59Ttn8Ga5VlaFp0qvodWKsIi3RfzL1IreqoqjnWo4/KLu22p/QIrD28dlfQ7MVYnAR0bd/MjNVq9rOdVm+S+mrf8RqDjUcsToya6ijq0/oMA1aymuhGnlNauLT5mlc9tPoBdta/Oho1bbLvTaWJnRxvSdG1bM3KhrT4gXaOm39KbGovrtrcVC5sLHFXzFdK701LaYabl9xfcVra/LAmMVzyjohLEoJgaOjb37WnyaMVp6XWfyz0OTUY+7t8tn0N8lZWhXFczqPS+GcadvU49Kv3dpqc4rh2do3SfNHRHfr2h4nNWF5X5tG69Dtyjj2F3SH1NVHq5ms9FgcK1Gfrm4jo8Z+nbqyUdbZzVVqNNlGdr6fa21zNxK76fpp9CI8/rL536m4ld/jW3dGaLPK/NproyRWdo5wjaNvSc6KZzGHqJrUs3z/eblVp+PiWoyRKy5vJStRdUSNHsG+9JczVZq/y2NU+RmLHJteZqpXf5BK1IXMwrg22DwNVWhvP0cOhhHFpM2rQ3H6a5PEyinRcMqujXeTILNo/nkg9PslOguBEWzV4Jy0AgsKOYU4kASKhxBpkSUpfvNMjIBFZJs1GQUJgMAWcEquzRpCxRyrcdmlSMWc66yLiNAAAAAAARAEEWpAiwFkAgB8wEAQAsgEAMBJSBN1UAU2WICgCFqzgBB1KK3UBNAICSrID7FzAmqsgTowiDqAoAO0BJS4AcACAYEmAwEwoZATzAYDXQAzAcgMBpgTQDAa5AOABIASAklIEoAcAf/9X7MAAAAAAAAAAAAAAAAAAAAAAAAAAAAAAAAAAAAAAAAAAAAAAAAAAAAAAAAAAAAAAAAAAAAAAAAAAAAAAAAAAAAAAAAAgM/deY0tu3VJ2aAydx7g12/wAtKq64lUaPubUr+rRW61cAaOh7i2mrm3R/zIYY79Ld6Wsp071t6MgyPcC+allyaKlYGo4pHLIqOZr8Trzxqx1avhd3raatXTZjqY6SMzW2+62jxd6rk0znrV4dWz1ratPnzRXGx0O04FZcGtebPowqWlq9llZNpp4NMuq2tDz250YXcrr+ZEa1209zuv6mlP8ASyDm8l5iu+01RVdYc4xiDwyrtNNzwKxWVqW4/gEcm81IoWDLes5zOsiNDw6b1sfUtHopk40U7uy7PQKyrNyQZnk7Puw+J05Ry1tzOrLW8Gn96VwRmq9C5k5Cnd/pQsGQZNiqz/IR3Y5r/E1EcaN6OzYJ216Lr+40PVpvisWcaos4TZkY2ri/2EVx720VaNSDNTOsQ1iaR6/ZJ/apOXac+henBzqs7fv5vgBn6jwZoZF7d1jcgacM0jb9vqbWt0RKN6TkKd040rP0IMe7xKrg8g8l0NRGfVcEbFtXgWD1XjKpbddTPSOxPA5jl37+RLqRqMmfxKMvf46meRrlHNwk6MrK9TUWPY7JRpV/pRy6Ve2YHF5TBVS+IGW1MRmVGPvXOrZdTfKqas2ytpjLLB6vxHy7WvqZ6V3I5CvdONFsisS2ZRneTyrV85NxlnNzkdBbRMQaHiKu27olzkt8I9Z1OFagxMjM8k/zPVFVwNpJzyCMDUWMnXkp0bN6ynIG/wC1lK1H0/xM9K3o5nICzJVY29svuW4kiuPW+izfI0ywoxnqdozViCI3XH1Kr0PtRfqPlVIz00308IOChAZPklGuywcd3FWUefiW3zZ2jNW0T4lFdolLnJRp+2FO/wBNWf8A8tsx0PXI4tnliiDj8j+kurAybZm4yyPJY6vPDA3yOevA2yLOWvjBRVVx2v8Alswr6Bs0ltdFL+BHHppbHEwhxJFjD1n+Zb1NRXHvv0bR0NRli6Tl/E6Inqyq4dBBzak55TqQ/T6rGhZtYvrVXPVFH0W+cHn6a0pIoTIMPWjub4SajNcO9X5T+H7zSMg6RD1rxRr0Kjj1X9WHI2K5m9ljngVdfS9uo2+lH8CPN00skypZkGb5H9SOhYrhusH6FZYdodvU6REbfUuUlRx2+Xsax+ezNxHHqYJJ82bHpPZKnd/9V/uOfax7M8zR5kCeXwYVhXzNo4vI/p48zUKy3hJtlzbhfLqPlX/4TURzazxhf/SS+BqI4dVQ0uhpY9Z7Gq3uHy7LGOmnsjytHHEAIrG3TnVs+smojh3v6Nl6fvKjG1FnGJ0iVza67rar/kS/E0jl1bK1l2/5dNfsNxGc08JNyGtLwa/1NF/Mv3k6R9T1PrcHl6dIRzUwrh8m/pWWZRmp4qSjw3mdzd73UpVNw4SOvKY5FTdw7VTUKTes4P7HX1rKupfOneBz/ZokpxbAlRJAe19ifNuZ/kY6hHs1keZo4AIkgzfJY3r0RSuD/wBZakeA3O41Jz+mzNcq4rWtaVjjizaIOcjSIpOcQLdNS/QqN/20p3mh/wDkRq+EfT9XC79TzdNooijACrdY6NvQyMRw1BpGH59v5n/IWDD2ijSpX/7kfidcRVun2vVSy7v8TUiM+yNAom2Ero08WjTL2vsZfn6n9LMdNR7A8zoJAagiOfffov4AYzxZpGD5yX3tckWNMzUtG8rwVdOf2HWMsnUf5accTUFDzNInVorNdGkvmrPM0j1XtD/9QXL/ANRz68NR7lnlroDKABoKwNb6n6moMrzKcaTWXcwY8tdL+21uuomdYyzq1+Y2hXUM0goVKvooj1Kju0nDsVl6v2Y512/5LHLt0letk87oOoD9QgyIIaXECG9r+Q/6kWDm0Vh8Ci8CSYD9QAAAYCXUAAQDAQDAACAAAACBIoeYAAgAAkB1UtJBHlfKa33dxeyy7mkez5xy7ccnoedGxQZgMBLAB5gAAlBnpqPW+P0/tbfTTzeP4nh+lenl02Suu26mr5nPWmRvvDSu/QxXLj/1Tvz2xYxdTQtRtWUep6Z043lVkbZJ9CskwCIzKIvEIlACaBgSBgKo6AEAEBTSIgZAAEwF1JWhyszNi609n5rV0Yrf5qnHr5uk7bW33ujuf0383I814x1nS5/tMNGQCUsKeeQCjEBhCgAeIDgKGABCAcAIBsBZAAAgAAYAAIKbIDMoVnAD0MbP0AukyE8gBAMBQAQANYgZG9XbqtcAPF++V+do/wBBY08o0zohpuSou0rxZM1Ga66z93E6xhev1Wiosp9RUXRJBNKEQDwyA1Pb9mt/pPPEzXSPdLHGEebps0ZAAMAAFmBkazi79Q08B7prG9vxybOnKVh5nRkKpUroc9qk3GK69RPtRpl0aONUVlZEZmkAEofAAjiRTWBB6X2p+o680ce3ePUKDzKchQ8gAqggALNN4SZqxbTMivGefX+qb54s68tO3ZudJGq5V0ZmUOqxA09s/wAvqYrUW8DOK8z53DdJrikdOVqz0N1zSRB0bPC66Eqxs5nKtRn+bx2lnwqa5aYu3/Tr6HRjpa0GVmlngSq3tJzRI51pRvq92jqV51YjTz22c6aOrNWhhdovFEqtrFGKrO8tRfZT49wis+MTqxTWZB2aFZrzM1Ur07qsix5fcaSTaXMrSp6MuSo6tpofMZqtXSUKDI4N1VLUcczUZqFKmkd+yXa8M2ialWarbh/AsHjNddu4tXLH9xp0er21+/Qo+MEYobxNRCWBQ5Au0McOZK1Hpe77mj3LioONajI3SwaOkK4K1+ZHRG54dyrP0OXSxfvbSjnFcOheN1R9TY7ta0yYGT5BflueqOvKVwbRYwdKj1dbToq3NHn6acGtxNQX+McUsuPcSjss8MTmqPZgUcuvSEaRbRflpBGDuMNW3RnSDs2Lfco5majp8ovym1kmmZgydHH4mxubZq2ipWEnOoxddRqtdTcVo+Oc2aXLElRT5ZfNX0JGkdk/mWJaldXklOm+hmDg2zhy+JupWlvV+Q36MwsZuhhY2VpblToehhYz9O2MGkrR1oeinyIObRcvkhR2a9vlTIpbe+MoYLb6128bOOUkGj4zd9jxA2+pCJR+IVJKQJKmGIQrKFgaiIWxNM1FsqA0ml1KyTRUBQANKWBdTTVXLMWrHTRS4OVdY7a4Iw6GFAAAAAAAiAIEAoAjACgAgBRIAwFmAgACSQBa04AVtSBFoBOoEGuKAg6gQdShdjAsVeDwIJKgDVIAHUCFq8QIOsYgEBCS6hQkEOIAcBSgAxAAFkA0AJSyCUACXECUcgJJQA0gJJANSAZAEAPICQDXQCSQD7QP/9b7MAAAAAAAAAAAAAAAAAAAAAAAAAAAAAAAAAAAAAAAAAAAAAAAAAAAAAAAAAAAAAAAAAAAAAAAAAAAAAAAAAAAAApAJAAADyW/1Pz7xwbKjM1ruSiCs/iBXp61a4XaTniRVyqplfGGUWpxk2/VyEV61vkchFFb8Ttz1jcr3mx3enutNWo0+hxq10WpWyiykyjI8l4LQ1KPU0UtO6l4ZMq684gxYzNZ4lRTbVenkBWvM30sGlddcDUg6tDy+lqtVadbPhmPU135Ew1Cz+Rp8UEZN7v8AOPfXap0NQxm90s7RGt4JTrN8IJRvo4q5964p0bAzG8SKyfIWnVjob5RypW4HRG34Knz3acuEhR6B4nIc29UaefIixlN44gZvkLRdLmjcRz1xNFdvjV3bilepqo9V6HGqjd/K/QisbVeLBri39sF1zNQZyaOglVptLmVHsttVrTp6HPoXGBl79t3fwCs/UyfoVGTa3zSjcDrizUG97fXy35yidDbOQp3f6TQVjWxAzvIuXX0LEcVeTOot0upR6zx3+3oc+kdZhXF5LBVXqBmvBlGRvLPvNQUJybZTrl8TUHs9rWNOnojn0q45q4fJ51XQDNlTLCMXd/qP1OnIqNouq8ILEet8So2tDHSus5CneN/ZeODYaYtnwKM/wAm/pjNf4mojOmMjqyuqlMCK0vBKd1X4lo9SpPPVDIrL8k/zfgUZ2o4q2WIwtTDDijpESUrFG0TaWHMD0ftisU1OWDM9K2UcaGsWiNRi7r9W3qWDi3No07SVGGscVOZ2jK6mKFRXqt/TzRYr03taFTV9KmelbhwUYIKyN+/z7FiOHVcVb6Ghgpru+J0iVYoZUVXaq8OElGz7W+bfVty0x0r1SfM89U5Ia4vKfp19QrKeLNIxvJOddo3EqukHRnUdV4KOCbKRTV9zdVmqf4hrH0PQSWjpJcKI49Ksk5oFgFjC1fqfVmoOTex9l8jURi0cJM6JUrua9vNoqOfDuS4O8FFmxSevpRx1P3Cq+i6n1M4VYijKnwlEGDqtu1vU1Eri3+GlHNmoMmZOkZqOo5q16GhzamHc541kqFR/P2PhaC0x9K0l26Wmv5UefpuJdDAFgwrM8jhq/BFiuDUeD9DTLE7sZfFs3EqFsXVcmVHFVuaLh3Nm4lcspJTzZoen9kqdxZ8FRmO1j2EHmrRkCvhVvowrCZscPk/0l/UWIy2pOjLn3DSWpP8Kk1Ecu5XzXSyVVBqI49RJv4G1et9jP8APf8AQzn2sexR5XQyBSBibj636moji3v6Vl6FRkXeDSwOkZcevZRqRxobFD297Wiq/wAhpkqeLteHbDpmy6NPxOw09LcUx+buROqY+hamFmjzdOkRMNG0BweTf0rhiBm2bTk0MHcqn3bNrFs3Ga5d3ZJatv5cCwcmKvWM1ovDobGRa8qvxKiKmcQV7f2H/uLL+Rl6HtanlaOSKTwAzfJfWl0KjgWGPR/uKjyN9onaOZuDk1NtWula2fbdVNo59zoqt7/0/wCBYONwVEqLkWD0Ptpf6zRfK6NVH0zU+tt8zy9NxGSKAKt1+lb0MjDtivQ0yxPPVjuS/gRqKxtnNtPSnLvbNo5ty2/u/wBRuI4WzSHUqL9FS0mVHtfYynW1f6THbUevk8zYRMUFRz77DRcmRkNmiPP+csna7awcGorNhV3df/xz+w6ssm7a0knl3M1EU2wZpDriCuvRTlI0y9R7Qr/r10MdNR7qx5K6ERAnAB6lGHqYtkaZHmf/AJX9TNRK8rdzt9V/znWMuCqh4G0K0NtsqFTBmir6YNM1GK7dFY2nkVHrPZf6z/osce3SPWnndDAACeYEKPF+pEQ32Og11RYOfSWBRclIEgGkAMAAaAUgCfMAw+AAAdAAIApAPIAkBAMAzAX7gGAgCJzAV7/bra/JMsHjdZt2nnie75x5u0WoOzkjIA1gAQANACAeYEtKj1LKq4sx14b5j2faqJVXBJHg6eiAw0FhkBRutnpblfMotzR056xLGDvfF6m3lNSuZ6Oe3K8uB1azO8uuViL6mmShsAyKFEBA1IAUNEUmmUCXMlElgRRkAkoKlPBAEDQkoIJAFNR0fyuGZs1qVqbPzl9L5dVO1efFHDr5us6be33eluF+VaXyeZ57xjpKtbMY0CAgAkBrAKcwAgCABgIIcgLMAQDAQAwB4AAAFEBAAZhQ8MQDRXzOeRKLiAAGAAEAAABk75fm2+AV433xnoPh2ssHkXmdA04Au0vqXDE3GK6ko1kuEo6MV0O0aza5GoizT+sIvTkiJvEihzwxA0fB2jfaT49xL4bj3ts3HNnm6dC4mQwCAD1ATkDK3H6j9Sjwfu2f7yzeUI3yPPPodESWBUdEuMTcYdGWmpNRl06M9uGRUqw0yakBrqBJxACS5Eqx6L2pZrWfpBx7d49al+w81aBABT6hAAPECWmvwJWosr1Mq8h7lw3n/VOvI6tio0o5YGqxXSkZQ65iq09o/lgxWotzwIPN+fU7ij/6YG+SnpuUbrCZEXbV/OiVW28TlWo4vL17tvddDXLTB2rX20dGaugMrNLOCDd0HOmjnW4r3NW9O0ZwxFea2n6aS4N/vOsSr4Kwt0c4M1W6/mS6o5tRweVx0vRlgymzpGUqYijR2NJMVHX9pTDMtPJ6+nF7L+Zmo0rVYKOva0TsmSjvVIcmUZ28UXaNQU1NI7dmoumyJXRrVlT1IPE+Qfbur1XBm9bek8dqN6CkM1bZ4moyUyUGYFmlfHAlWPS7O1b7WrT5pnKtxw6+nL5GuaOBU7bwzrqNzxSjSs3hLOPSnvJaxMxWdR9utR9ToNDWcNnMZu9l1aXA6cpXBt8G3zR0rL0uledvVPkcK049VviWK6PF5X9SUd6RzUu1rMop3FVwKiNIWnHJhGLu6zr3fCTcF2y+peorLt8kvybR0MRWNptu3xOqVt7N/kroznRkbvHWs+pqK7fHPFLmSoj5XNdMyRYq2j+dPgjVSu3yP6DfHBGIsZuhyN1K1NzFtDHGK/tMEZmk5ZvGmnrQ9Bx/CYRm6WaTNLWlfHRZEjk0bQ8Sjt3D+RMght2pSYVbqZmR2ePtNmgPSaeNa+hBYuoVZVgSgBWo2VFVqxmbjFRskjSIlZBUJhCaKHADCrK2gzVju2ynE5V1jqMOgAAAAAAABEAQIAeAEQEAgBgRYAAgBICSQB2gRsBFgJoBQBCAFarkBdjWIE61QROEgo+AC7WAnSUQQtUog6hCgBQAwCMABBRAEQCJAcQA6qCIlEhUlWMgJqoEu1oAiACAHABABADgBrkBJICQUTxCP//X+zAAAAAAAAAAAAAAAAAAAAAAAAAAAAAAAAAAAAAAAAAAAAAAAAAAAAAAAAAAAAAAAAAAAAAAAAAAAAAAAAAAFW41fs6dtTOFIHntfzW41ME1RPkUZVt5rd7t32nnJTXXt/cG50Pra1F1z/7QXWlo+5tKPzauvVYkax1U8/srKVqfCGGbHn9xqK2o7JyrNlZcGt9UGuYRf43YW32o9NWiFLZ165yNyOje+0Ne6mlq2fLI8+N/jIv4Xe7C6tallVZtOVH8w0vMdcysw42K9w4p0KjjWo0Udm31+1p1t2v9pmtStGnmd1p5Xb9cRjXtFtvObu9HW3a01GWINZztC6lYtZWs4YRVbdvRT+VXXFMSKxNxrV1Lu1F29GztIlqzYO1txXijdR6tTCk4UR1W1VsyMi7z9cArh8jeaLHE1yjNq8kd4jc9v42s/wDpJOhvPmcRy+QaVVWcSKzMkFZO+c3OnKKFidIy3vAVnveWRnobZyVzeQfyqrCsqwGXvnF8eSNciiuEM2jR8Op3Cb4GqPUJnGiGthp2ZFY1uQHBv7TVLqWDPR1RdoqbrmUex0HFV6L9xyomjIy99+pZBWfq4VclRk2zbNiVTcHofb9fy725tGehsHIc++caXxAyWwrN8jbFFiOJHVldpNo0sew2Sa0aLlVHLpV5gcPkm3EcAM2cZRRj7u03c8XJvkqmqNIt0lL/AANo9rpKKVXRftOPSp9DCs/ybfevQDNiWajLE3N51GdIqFVJpmrq4pmh7Hx/+3pXlWTl2rp4YnJXPv3+VDybCsa2AGZ5JxZLjgdIzXAlxOqLqzzIsrW9vprdJ/yst8K9KcKB4GVZXkZ+80zURn3c1tPIqMHFuTpBZRyzSJ5EHpfbKjQu+bRmrGz+45NCJeHAgwtfG7s+LZqFce8w0m2XEjFbxbOkSrtPFYZlELtfCBFen9t1jR1W+df3GekbCRxU0pwCsXeOdW3KSjk1nFX1UGkYGnj8GdIlXU+aCoq1EsXyTKNr2ol/dvpponSvTnFTZBw+TyqvURWazSMXffrs3GahSIhmtZV3UYc0VYgq14L/ACVr8ZDT6JRRp0XKqRx6DcmApfALGFqRwNQcm+f5TXNo0jGrhVTmjpGadm80aRQmn2pZ97YF3jP1dulxu3PxFafQ9R/McK0jJATJBg2k1CuLyTjTXPuLEZdYOjNQ1Fx4Sag5tSX3dbGkLTc37n/msKsfTEu2lF/Kjz9NjIwDjPIDL8hH3nxLBxXfy2nkVGDXFHWMoXxg0OVQraduE2LEcjUKqfNmkeq9jr86/wDSzHbcj1p5lMgjqfRb0ZVjDaRocPkv06rh3FhWY1J0Zcu7js1PRFiVzaySep3cK1/ajpEcNrY/A2j2HsZP71/6Gc+1j2Cyk8joE+BA6qWvUKwtXGz9TUSuDyl/t7e+p/DBqI8vfyqmFCXU6oqflqrh+wqIX81e/wClpvLiDFGpvt1qP6nWVwBjU9t0u91pTZtu6FH1DUxs45nDpuFJhRmBn+UzrAGbb/E2jy+73tKXu3j23gsGbr+Qrd6qUxevajeCi3kH3q6lNU7SyI4rWk0ieni8M0IPc+wafm3f8hevCPZSeWtJEUTIVmeQc6nwKM+/H0ZpHnrSrVazzNRll66f2Gv/ALik2K9+u3X1V0LEZcSbRZpptwUej9sr/W6XLvQvhI+k3xs/U8tdIh0IpgU7pxo39CDGtgEYXnm13cfkRrlax9ivydNPje0nRly7jFa3Pug1ErhjE2h16lR0aOLTRUe29jfrav8ASZ6aj1p5XQwAUc+//SZkZFsMTSPO+ceOp8DUKz9RTu1HDTX7jqyybYaNVyZqDnssiidVGJWXTo1+ZM0j1Xs5f+YJ8P8A1GOmo9w8Wzy10NmULIB1CsC+b+JRmeWcPRjjZlg8k6xtdX+v/E7xlw1a7oKlRti36lQ6uHiWJXRRrD1NxmuvQztPIqPV+yv1mv5Gcu249ceZ1ADXUASlwQQ08JAhvcdF+qKjn0ZgovQEgAAAAAAATAAgAJAApoAgAYBCAJAGApkByAswCQEEcvldT7e1tj9T7TfMSvLWcuT38vP0i2bcyQDAIAXQAgoFgSju8Tp/d3NE8k8Tj26cvUWt3Hir0wGQ0AQFJ1rbCylF1GZvPDrUTtoZ8jtz2xeWFq6FtNutk0z1TtxvKpqDbGIueJpCKgRA8QoSxkBtzkAk+ADIaAE28iggAACBvAAqRTTFVZpO2m+6rafQxY1K1tn5m9fl1a9y58Th1y6ytml1eqtXJnmrcPjJFGYBADyCgAAG5CBgJAOQD0CgACEAAABmAZgEADAGFPRU2+BBcQIBANoATAGwDqBlb/8AUbEV473xjXQfSyKR4/NybQLEqrksVJuMV1Wt+Yuh1c66U29VFRYvqxEF9WiCYBkpA7vFWS3elZ5KyM9Nx9Bv9TPNXQjIAGAmAQBk7r9S05TJR4X3fhuseNa//Ca5V51I6spRwCL/APLJ0jDp1MdNQVFujZpKDUZq9GmTzyIGlOYAhocxkFj0Hti6WuvR/uOXbrHr8VhxPLXQSA0pIEuQA2UEyQT0sESrFia4mWnkvdCS3Kb41OvNFvjv0l/04Gq512NmRJOcRVaG0fyQYWL04crIivOeffbrUfKZN8haTwRtirZIizbR3rrgSq228E1yOdajk8l/t9Rr+EsVgbXGh1SrseBGVmnmSkbmg26Jo51uFrY1aeTTIseZ22FWuEnaJV2TgrC3ScWxJRvaK/Kq3yOVajj8oo0Lc8BGmOdYxUq4fEDS8bjb4GKO637jDUeV3NY1bRzZ0iqexSVHZta/MkSo7u0wSsvfStXpgaiqKucMTQ7Nq4siM10XbeRB4ny2G91E85NOjV8Nrd1GnjBcYrQdjbJd/FgLvAnpX+bALHpPFX7tC1eT/ecuo2jq1xEHNbQ7nPE3aNLaLsoqrKDnVR3WKgkGXa3bqVfU64jQ1XiYxXFuXg1zRqI4NCJf7DpUeg29p0E+EHCjk1HLNRpPxu/pp3tp3/zOJFiNZ37XK4nPF1i08lqf3TlypiHyNYNe8Nd3AyOHU3z0pqlJqRHPo7db3V+eUni4L4Gotho0S7FEGbRR5Cv5N+JIMXTzR0Gzs8dJrrmYrLM3v61oLGnR463bYtZqXllFaueJmLHLoOIjM3UrR36/Jt0RhYy9u4eJsrVtjt3wwOZGTpPty4HQrWb/ANO/SDCRmVfzYmlaa/ST6GUZ+naE5fErTT3H0T6GRRt7YqCjo1XiiKu2epWjl4kGtXzyrFa6eSzbA0tpuXuKdziXwQR0kVZTMB2tLhAVWpbNo3GKotPFHSOYnDAqEEBQAICXTmB0bXS73jkc+q6cxpVUI4u0SCgAAAAAAAEAGQARAQC4AIBQAmAoAAGsAGmAOwEGAgGlIBHAAdQIusYgLtkBqrAGA0BLAgGuCArtRgQhgDXBgRjkUJrmAsAGAQBFgEASrUIsVeZFSVJAmqgSVAG6ALtAO0AiAABAADAaIqWYBKA//9D7MAAAAAAAAAAAAAAAAAAAAAAAAAAAAAAAAAAAAAAAAAAAAAAAAAAAAAAAAAAAAAAAAAAAAAAAAAAACAq1tzp6KnUsl6gctPM7S77VqVn8C4uO2t63U1aa6ERKQOTyl+zbXfQDyN24Kjju3OJcEdS1ksFkFkVLyGksLJ1fpJFx16Grp6inTaYSrZKy49xdq5qDt8P5H+y1vuNN1soZvrrY6SvVaHmdpqxF0n1wOJjtpqU1F8rTXRhHl/N7bS0txOkkpWKXMM1i7txprnJUcKVr2VaqW8kUVeR0txsItuNK+mrZWawI05aeX1qNNX7lyZ09Urf0NV6umrPjyM2IsmUyIx9W/c5Iri3l2tNtGojIk7xHd4uXr1fIlHq+EnGqr3L/AC3JBjXaeJUZ/k5hRnwNcjgpR2eLO0Rve3adtdT1WJnpW7mcRxeRtgmFjNmAMretvVaeZ1gpTNsvQ+AUUt+BjpWz0OQ4/I4JV5gZjxZNVk7y6eo5cnTkV1zNo0/A1Vtw+UClekrkcaiG4/TsGmPqPGSDg37Xy/tNwcCR1Rdo/NeqWcoo9nVcEcaJTBkZG9fzuzzCuDXfbRsqMh2lzzOgsopNRHo/b36L62J0rXyOI5d+19tLrkBk2YVl+Rs+/wBEb5SuSp0Rdp/+gqPZ7aqWlVripOXTS1GBn+TtilkJFZrUlGLuXOo4OkRGqnEqLtBTdLqaR7ajhJPkoOXSmYVm+Sfz48ijPfQqMPXXzvpgdYhJzgsy4LaKUyke023y6NF/Kjj0q0yjl8g40lHMisl44lGX5T9RJ8jcRxJ5HRFlXAG17dr3bjuefaOmno0cA1mRWN5B/mt+hqJXBuI+2+ikqMOz4nSInpzJRJ8fQqvV+3FG0bXM59K1PU5KMMfQDB1PqZYOPez9qOpYjGq0zrEW1+XFBEdSV3N8l+8saep9tqNvd87fuM9DXRxBXPDMKw90/wA2xqJXHuv0rvoU1ipKIR0iLP8ALgVFWolDT5FG97UUbnVfKiM9NPRrqcgxRweU/wAiIrNeOCNMsTeW79azfDA3ylRrivgbRDUUK39DYEafU+UUj1CvorUKq/lRx6UsjATwTjkBg2xxNRXH5Bxp+pYjISj1Z1jNO8xHXM0jnr+pVLmyq6/DVX91oYTiKr391FmjzVSMhN4OeTCxgWNRXF5F/l/E1EZa/adIwjesrt6o0jlu1HX7j/CCqNGbalX/ADoVX06yhVXKq/ceeqiRTRBk+Q/WskWDi1bdtX6MqMNfKoOkSoWUPriaZcFpX2/Rm4ii2EGh6z2PWL6lv5Tl23Hq1gsDz1TgghqP5LejCsS2Lg2jP8m/kS6li1m2wx6nSMOXWcUvX+KDUHPuZb1Otam4jjtpu18E3gjSPZ+yNG+nqancv8hy7WPVRwPM6GsCIac2wDTC1vqfqaiMzzejbcbS2jRw7NY9CkeZr4WiT77tw8jpEo1Npo6VNStVLURxguoeqlW+pWqiNJP8S6My1svQ1EbXtdd290qrjZC+B9P1PrfqebpuEjKh9MwM7yjh1XQsSs9YWllR4ffba1txqdbM3IuuLU2tljyNoi9pae159vd+BUc7pDKLKKGaiV7z2H9d+lCdpHrlkeV0MiAKzfIx9zDkiqz9RxWzWaTNMsCFKRqJjM1l3aLsuOqjYo37nV1behqJWa1GJtFmn1CPQ+1nO90U/wCKfwHSx9J1FF36s8tdCIF6AU7z9C0Z4fgQYtmaZYfnf808aL95ZFY+yns0Usne37DaKNb6daMu81ErgtCZ0RHBhHRoqGmUe59jub6yXIx2serPM6ABijm8h+i/gZGQ3BpHnvNYWs+DaNxKzm/9VVZTpqfwOiRl6i7dKls02zUFFniaRKjj45lHToPFFZer9nKN/XrJjpqPbrPE8ldBBEGAAlnzgqsDUifiyxGX5dwtLn3P9wkV5aznaaq5av7DvGWbOJpBZhEcywdFH9PqbjDu0M2ugR6r2TH32/5LHPt15euzPNWgRQWiWbMor0+JRDeT9l+qCufRfymkdFQGgBoAQAAMBMIOoBkASAAGbCm4AEAMAAEAAEAACAQQAZXuDVitNL1sduIx0wGnwPbHnpPI0lEcghFAmAJADRND9QNj2/pzq31Hwqjz/Su3MbuR43YLEinDgAQUACcdAKtxttPdLt1FD5m51jOMDe+K1Nv831VfFHp4+jneWdZNZnolcLFaRpkwoCAKacE0IoJAWQDCBADCnEE0wdpFTrV2w4ktakdm38RuNfGtcObwOd+mNzlpaHgtOmOtaelTj19G/VoaW20NH9KiT58TletbkWzJhSIAAQDgBPEAYAgBgAAA0AkgGwDMAQUMIQAsAAAAQVLS+qOhkXAACAbxAQBkATjgBleQX5mHIRXkPezb0tBdWUjxzwNlCxwLEW1wzNRmuq6jUr8DqxXS32aqfAqJt/OVF6gotcGQAdPjpW408cO5ZkrcfRbubM83ToijIaxIGApAeIGTvP1LdWUeH95VncJv+FGorzWZ1ZC6lR0V+meZuM102/STKy6NHCqNRmrSspIKJn0AcogVcCq3fbFo3STyOXbcezeDPNXWAihMB8CIQDAenhJKsWJxBlp5f3VX/UV9Mzpyo8dadI6VzrsSMIk1IGhs38pmrF7wMtMD3FWb6bWRuKr01FVJtiprBBlbo4WUGarcWS9DnW4597VW0bdUxB5zaOaSdYlXlZSpmZo3Nq/yo/AxWkrcmZaea0lFrrk2dYlWo0ws08yVW7oP8uqfA5Vpz+RU6NvQQYaOsYqaUlGl4xp3TU4HPpY77YNQYbeZ3lUta/qbiVVHE0OjaqbKSVHfZQjKMzyNfnTWUFjTlSSNDq2rxT4ESum5B4z3D8u7fojUbh+K3HbqRwwKzW134yajJfeWTKgV0A66qTlBW/4TcTZ0t/mWBmxp3alcTCqrKCi/QZmqNy8F0EGZruLKTpEdrwSU8DI5dxlhwRqI4NNwzY2Nvfu0E3lJzsFeq+QVj6uq6az6nTBs7DyLtWtNR4c+RzvIzdVJbiyT4vE1IWvR7S61dFN8jnUZ+6rDZYL/ABc97fNYCq1uhzVxb2v5V+qEGDSuKOkRsbC06bRnqMs7yH67eRY0u2Di8PlgKzV3lV8lXyeJmLHFoPjyeBqpWnulOk+lZMLGToPFG1rWWOh/1WjDMZNMLL4m2mtpOdGq5yZqRlUws/iag1NLHR7eSZkZ2k8cTWjR1P0J4GFU6Nl3r1KOrcTKMqNG2IRLK0hW34e0tJSs/wASs1t1RBZUKJggVnORqM1RarOkYsVtG4yEEADS5hTtWCGJael9y0cyWrI0tDRWkoRxtduYuMtmAAAAAAAAAAIgCBADQEYAQCYCgBMAAABgIBMBQgJIBpAS7cSBOpQ+wgTrBRF1YBEEDWAEoQEbKcAKrYAQcgJ8wAoUMgAEAFDQEksSCyqAsQDAbYDkCLYCdgFJFEgAAAYAOQHPEAkD/9H7MAAAAAAAAAAAAAAAAAAAAAAAAAAAAAAAAAAAAAAAAAAAAAAAAAAAAAAAAAAAAAAAAAAAAAAAAAAAGf5fWtpaPyOG3AHltXVdk5xfU0muR6ibxSYNT0d5q7dzo2dX0Ya1paPuPd6f1Kt1+H/tA1Zr+e1N1pPStpKqebmSYjNu1BWXH34ydeFeg8R4fbb7Q+5qpttxgx9Px03Fe99kad5tttV1fKy7kcWvZm/8D3fjO77qVqP/ADVKzROEhyZ+vf5oZRFa/ZiK06dPeaOp8qsp5Mi6tVVb5q/sYTU5YRyb20KAjgs08GBDd+6PJVrfa21VqaUdvz1Tcf1m5waxa2myO05Hr9olTSpOcScaiy0JNMyMTUt8zfNlHHvrxpwscSxWSnidoy1PCxbcJCpj1CnicFVbz6J4EIxrZhXB5BxC4nTlK5KPE6xHoPbyb0r8pMdq2epyHB5J4pdArOcf4EVj7p912+R05RXRYnVHpfAL8ht8WY6RrNxiclcPknLT5AZzI0yN04u/U6cpVVZk6I1/AqNZvkhR6RKEcBTu/l02wrHu8QM3f4NJ8sDfI4qvE6I6dop1qrmyj2OP7DjUSMqxt0/zHPHEquLc/QwjIws8FB1gnVxguJqI9P4Ff6X/AKxjoaiRyI5fIfRKDTK4kRk79zqtHSDkTxOiOnRxaXNpGke10voSWUL9xw6WJGVZvk5V4WRRny1j0CsTWxuzpGdR9DSOnaS9SvqaHtK4KGcaoRmozPI/qL0xDTPmJb4FGHq/W55nSM0qZzxNI6NLmaHtdFRpUT/hRx6aTMI5PIv8uOpFjKs+RVZPkcb4s3ErjXM6MrawWDc9tVnVvb+UnTT0NThQccCKxt651G+ZqJXDucNK9uSKMJwzpETqngaQ8n8Cj1/gKxs16nLtqNM5Ki3Cb6MDBu0rNrI0OTfWjS+IiMWuB2kZXVyFELPtbU4NLERY9b7cS/tHbnZr8DHTTUwRzQLP4kVhbhzqW9Wag4960tGzTxgsRjI6xKsyWZUU6ub5dqKPQ+0V+Zr26R+BjoeiRxUccCqz/KfVSMiK4Fg8Qjz+4/WsvU7cs06pRhyNIhquFZ8eyPgAaK7rpcnUtV9Dvn8EcOlL0MBWcVfo/wBwGC1GJqDh8lhppc2agzKqcWdIzQ1MJmhzVxVJzizKO729Xv3mgTpXu7y22eaqWRAWyc8mFYDZtXF5NfLVdSxKy1VnVhG/Cc5KjnjuqksH91rEKNqm9Sq/nNUfTLYteiPN03CwMqeEkGNvX+db4Goji3H6dvQoxm4OkZVajhy+TNRHEn9LXCsGkc1p+XiuRoew9j//ADZ/hX7zl21HqTg0MiCGs407PowrDaZtlweUaVVOEv8AcWKyNXc6dXE4nWRhVbt1atTCfM0yjbV22mp1L1U4Z/8AdGqot5fb0w06uzfEqY9b7N3P91bVcZVRjtqR6VZnnaMgJ7XIGDq4Wfqag4fIuNNcpQVjX1K1U8Jg6MuHda2mvvJv5k6pdUUc263Nbal4ydKr9hRwOybmcINI9B7QU77Sf8wvhY+mWctnnrRNmQSBn+TwtVfEpWe8DSPOaumnazXM3Bx7nSimtHCEi6OfcJPUf/4k/wAUaiMu9coNspUUliV7z2Ivm1Hw7P8AEz2sesR5WwnBA3iFZvkcdXDkgtZ2o32v0f7jbLAmGmbgzrz9ntz/ADUaRz72PuazWWZqIznnBtE6IRHpPaanfaP9Qqx9G1H8zPLWyMgAo3i/KsRYxnniaRg+dfar/wBMG4lZPj6/Jovh3v8AadBza0fb1Zz+5+zEQZ50ZOtSpV+k4aKj3PsRfNrP+U59tR6tHmdDbAQo5/IONGeqMjItiaiPO+axd44NL/um4jgz3bf/ANpI2Mq6ddGqWSbNxHO8XJtEq4IJXTotyvVGmXrPZjjyCnkzn21y9tGJ5a6mZQuADj9xVYGosfiyxGV5jFaL49z/AHFHlLJ/2+q+HedolcFcHJtkmpbQBVAdGnmkajFdmks2zSPWeyl+c440f7zj26cvXZPE87oCIAAghp5s0Ib39Cy4yiCjRlpFF8FDQAwAAkiEUHoAMAWID4hRCICCgAACZAACQAAAAFIQLoFCrLjmUec87qfd3FscKwkej5Ry6ZknrcAsCoBE0ssygeYA8AHAAupmkek8Dpxt3dYd1o/7J5Ppf16eWhB5nQANgNAEgACYBPB4riiyjO3vh6as30flfFHbnti8sLX219GzrZQz089643lz2XA665otlDkAgAAFyAcSAs3HABxwJpiddJ2Rm9NSOnb+M19xjWjjm8jF7b9Gnoe36pTr3+Ff+8cb9XSctHS2uhoR9uilcXicb3reLm2zGqRAIAAGuQAAMBgACAAAA44gPMBANgACkB9AFmAAAAsAHAEWFPS+oguIBkAUADAT5MAkDM8go1PgFeQ97J/Y0XnNmvwKPF5mhJI1ETWLg1Ga6tRt2q/Q6Rh1XaV0biLf80sqLUwJpEE2+4Kt2rjX0/6kSrH0Zs8vTpB+4w0a5gAQQAAZe9UarXIqvFe9K/nacZdn4muR5XHgdWUoKL0n2o3HOunPRSKizSbj0NRl0qrakqJKcgBV4gHaBJLCSVWz7atG7q+KOXbry9rGL5nmrZ5EB6gESAAAEtPB4kqxNNSZaea91p99LfA68rqrxbX230N1zruRlEiDu2eUmarpZlphe4sHpxwf7zXKqdH6UdK51YQWaLSspJRt0b7VJzrcVbmXpWX8rEHmNopTS4YHdK6nhgZYSWYVs7HHSkxWouszDTzSUXsup1iVNIrCVM1BBu7Zr7dUc63FW/U6F/TAkGFV4I7RmpLAI0fHP5oMVqNG1ocmFec31fzrM3yKEjbLo0MGSjRtUzRmb9fMvTARpxw3kbHRtl8yRKy69SHlzMjx3uWv+qfVI1G4zNtqW07JplVurctrLgWM4ktTGTTKXcwJVvAGl47c/b1FbkyVp6V3rfGuRzsVVdIKnoOHKJUG55CKzNd4480dojsXPmYoo13KZYOCrl4m2Wptmvsw802YpEb5SFYu8Seo3jidIiulOLKmurRUOTNaei8ZaNJ15YHLoVb2sOeaJyp+M65zH4mqNZnJVepVvEgwN1o/a1WvidYjv8e062fAzWXH5Oq+7LzSUljR7RzZNCpXT5Nfl4cGZI4NF/MjVK1tXHRccsDCRjaWaNrWxoOdGHwMJGQsLNdYNxWttbfl+jM1GWvqfqVpp7ZzpwRGbpuLdJZRpS3oYcDJHLoW+ZMquzdOEnxIFt2pzAnZ4gbXhbY1XCWGa3nq6dXD1KzynEipO0AHdyNYmiZQEWsSohdYGozVaUGtZNIaOjS0018xi1uRPU0VGBnWsQ2+Fi1MaNXJzdIkRoAAAAAAAAAACACAIEAmAgFAA0BGJAIAcARYCnEAAIAaXMCSIJwA+0oAF2kCa4gR7UANAACxAg6SBW6uQFGACaAUAEAKOfEBtcAGkBJICyAJIBoBoACo2ZBW7YgLvkCafEAkBSAJhDkKEwHIH//S+zAAAAAAAAAAAAAAAAAAAAAAAAAAAAAAAAAAAAAAAAAAAAAAAAAAAAAAAAAAAAAAAAAAAAARtZVUvBAce48tt9D/ADdz5IDiXufbzFq2X7TWLI69DzG01sK6lZ5PD/3iYY7aXrdTVyuZEZXuBv7VUsmyxK8zrW+VsqOT9pqQVamoqrqSxqRz/wDEbVcWSa6CF5amhfvomsJQZSvbB/iQZ6u3M8TUo0fG+U1tp+k8HweKFut62dL3TauGrpz/AEswqev7i0NxpW0+y67lGISsVtS2vUrDJ1bJ3LB1eL8ZXylr6X3lpXSlJr6l/wBYdLKz/P8AhN14iytqOupp2yvX/vV+ocrXP4PUtfXdcVVLmdbyy308oZyHFv3DXXEYjgnFAYu6v+ZaeZ25RHRtLXqdKr2mku2sPkjh0g1XGnZmIrF1M8Cjh8k32dqz4muRlUWMHVlteCqnuJS/ysz0r0eRyFG9fyQRWTMYlVm76zmW5g3yy5aZzwO0R6XwS/JbcZ4HPpWrOJxGd5F/NBVcLwzCsXXs3dtnXlEVg00aR6fwVY28dWzHVGpmcxn+QeK9AM9vORisfcObYHTkQo8TaNrwFfntbJRA6o9AsMGcBRvbflNMDItiBmb9t2Um4ONI6I7PGru3Gn/UWj2KxONUNtyZGLucbNlHDvXGm444FgyF+06i2nXMQer8LV12terZnpGg1DOQ4/IzFaoKy5n0CsjyEvWt6nSI55No6dr82pWcpRr+D2lIfxxOFEjKszyX6kfgBwXcVbZSsLVad3yk6xkk+CNo6/Hqdai6otV7NPM4dBoyrK38PUfQK4L4Kz4RiWDD1WnaTpEpVhvA0y6NKJS6o0r2+nhRLocehJyYHF5NxVRksQrLbAx/Iv8AM+B05K5a4ZnRhZRcsiwb/tmr7tRvCEjPTUb6wOFU5SckVh7qfuWXU1Erh3jjRt1AxZO0RKvJ4lQ+cgey8Go2tV1Zy6ad6kwqF8m+hBh2hyijh8g2tOSxGSoag7xlbVtKVlBKK7PvfLIsV7HwC/0NVzs2c+1aByU0gMHVxs3x5lg499H2bNmojGodolW8G1yKypbiekftCx6T2pWFrxlKMdK9AziFHEDO8o19xf0lVwSuJSMHcudWzXM3ylCyNsq9dYWrzUFVPaV7tWvW9RR9C1cbQjh0qJgQ1U1S39LCsNmojg8o/kXqaisxZHVg19SXqUjlo+1V6K3/ALRRqe2qRvtFLgsDNV7a2bPPWi9CIWr+nb0Cxgs2rg8m/kqvUsZrNpmdWEdVxH9RUc7hVpH8bZVT8eu7W01zuOmn0m+a9Dz1qFkZwCakisbefq29TURxbrDSs+MGojGlJ/A6xmqruG3/ACspHG4SS5Ux9SwrmtVTX0/ea1HsvZFYWtzhftOXTb02R5w2BXr/AKdn0DUYls8DcZrB9061tPT0q1WNm1h6G+Vea09Dd62Co0ssTrrOLHsddUsr2eDSePMiIanjqaXfLbdWlJTUKUVbZIpr3nsVTXXeWCSOfbUeoWBwUSRBz6IDB1MWzcGP7hu9Paq1c+5BXkdS+raYbcuYk6RHPqdzbl5xPqVCatxTKBKWUen9nVjfaXSxb4R9Hv8AU45nmrZQZDCs3yf119CxKz3maRg3STfqag4tzjp6j5upscu4Uat0sUtIsRm3UJG4yWmpcmke/wDYv06j4dkGO2o9UjytAgArL8j+r8EWFZ+r9FvRmmWC47qo3BnWbejWeOqakHLv01q6q5QmbiVxOsYmkFVDKj0/tNJb/R9WOlj6G1izx1sQQDA595+hZdURWNY0jC8/9V5/gNwZPj/09JZfM5+J0RyaqX27zi+/MqOK7x5GkNZcyo6NFRZG4zXuPYv/AM5vkjl26cvVQeZsAN8gObyH6PxgyMe2Btl57zWd+tk/2GoOC6Vd1ZLJafM2MnUc6VVHFs3CqHgaZSq8IKldOk8UaYr1nsz/AH6b5Mz01y9tM+p466mZBIAlH7Qrz+pMs1GayvMtr7Lz+ZsqvMamO11Z/wDqnaIzV9UG4yVnLwAEVK6dNuUmVHZpRZ24YFR632U41X1pZftOPbcerg87ZoKYQmMVDT4+oEN5+hZ9UBRoYo0i9EDAMCgAAAAeICCGFGZAZlAwCAAAAGAswGsMAAAYCAFgENNV+bkmyjx+61Puajs/8zbPZ844d1Qd3I2VCKEgBpgGYDgBxJnpqPWbDT+3tqVecNv1PD9K9PK/E4tBAMBxIAuoUdQEwggAaAhuNDT3NY1VPXkbnWJYwt94i+l89F3U5pf+8ejn6Od4Zbo6s9E61xvKMQaZLMoeLICCGJqkk9msdG38fra7+SrfwM3tqctTR8BGOtZLosTh19HScNDQ2O20F8lJtztj/wDCcr23I6O9/wD7jnrRdQEiACmANYAAQgD1AOgAAwEgCAHEADQAANgACgAYAgHAC6gMBANuQFAUaWN0QXEAyA6FAASAAL9wGd5JfmT0CvJe9aztNK387/aUjxMwaUV6moysWaNRmuu/+X0R1jLovjqJmmauai6CLsOBRJOAH2gXbbDVo+Ka/eZrfL6N1ebg83TZnNTAJAMQDiBm79L7rCvF+86p3045G4rydljgdYwdccyjorjp+huMVfS06ZphfoZFSr5KhyA1YBrIimnwA1fb9mtzVnPp1j3Vszy1tHiRTXMIAGv2gGYDq8SVViZlXnPdan7bXX9h15VzeJc0/wCmZ0rFaJhDS5kHds8sTNadKZhWJ7jUadGv4jpyrl27/LU9Ddc6uggnpZkVt6b+RSc61EdX6WujEV5bbYN+p2jNdU4EYOuYG1scNKOrOfTS28xhmZaebs0tbUX8x1iVNYmmU9PMzVbW0x0pOdUbtTp3XRkjTz9cEjtGKmio7fH2/MSMVWpfm8jm0wPJKNex05K5UaZdGgvmTZKNOyjDoYozPIr5k+hY04oNo6NFRZMiOm+fqZR5P3Km9yksPlK6Rhd0WhFVq7a81l4lSuirnBG2FtfmcAN37fUC3ba9laQr1HjNytTRSb+epixXU3JlRS3bZLmKp6zlSIjN3J1iOtNtL0JRRrZNCDhnttzNjR2bnT+JiiWpj8CRGTu6d2obR17Lw+ruK989tepL0Y6L+K1dHFNWRn2ad3j9N6dWrcTNVLfKVK4CCHjM3HMtGtkcVRsFZXktLFWWZuIlsOPoKxXN5RRqTh3Fio7OO9cpxFHb5Fd2nPWTMIzNFm6Nf/5K5wc0jF0vqOitjbP8v9hzqMnLUfqbitTZt9kGajMvC1GuTNRWntMa9vBmUjOWFmupVrRpjo25QQji0G8GuJVd25fyJriRC2tpskBPV+qeBFXabfY4fECWhq9lpRUr1e01vvUx4JBHQkwSJxhiZ1cJqSylV3q4NxmxGsNwVlfTR4mbW5Fk9rxMqdrSiK5LTRnSMV2bfWlYmLFldCunkYx0iQUwAAAAAAAAABEoCBMgjAAAJFAAoAIAQCAUAS7ebAdVABbkBKqjMCQAUBKIsgIkAgBRAEXhgAZgAELOQK7LkBHt5gJoBpAEcQB1AaQEkBJASgAAaZFJsCDcsCq9lwAVHxAmrQEDuFQ72BJNoCTsAK4C7wP/0/swAAAAAAAAAAAAAAAAAAAAAAAAAAAAAAAAAAAAAAAAAAAAAAAAAAAAAAAAAAAAAAAAAAgADh8vbt0WUeUvbCSsuO11JV1Xa6lK2JFW6epai+S1qvowa6Hramovnva3qwzVeu4oypHH3/idear2PhdTabna0o+y14+ZOJk59NxLd+1/H7r69NVfOvymGp1jG3/hH42Pt2dtN5TmgzbrP1n8korDOsyiFt2tJqIfQipafmKKe+sejk1g0dHXpr0V6OUTE1NMiMnVtiVXHvGvtt4q3BpwzU/TWOtfUS7XezXJts7TlNbPt3HUtZ4/LA6hrfb+J5xn+SaTrxwgDPs/gUYm5tN3D4naB7e35la8G0bo9xXl0RwojrfpWfQwMO+AVw+StEPmpOnKOCucnWM42Pb7nWduKQ6MeiPOrn8h9CjFkVkXcFSs3fWxa4HTkcum2sDqj1Xgl+REHLsaSUHNWZ5B/mOvxA4dTJ+gVia1vna6naIK54Zmkes8Mo2tfjgc+laCmehzGb5L6oA4LYIqsTVvN2zrEFYNQb/tysqzeRKlrc7pOA5/INrTkNMluJKlZW/+s3zE1zS8DeDu8Nju6rkao9bXBHCqk8Z9DIw9aJBXBvn+W8CxGVV4wdVWZZmoj13iKtbWk5mOqY7kkchw+SzWMBWbbnwKMbev8xpnSCmrx6GjXVs4erVdUaR7RLtSRwoaeMkGV5H9X0QVwXhpzwQjLCu33S8ztEJPE0NHxSnc0WeIqvYWePxOFDqpeJFY2/tOq3wyCuLVwpaSwrCt9T9TrGdFHDRUdW3l3qv5kX+K9upak5dKZhHB5R4VXqFZnEqMbf2/NafM6cijkjaLaosHofbKiuq1ngZ6WNtM87Roowdw5u31LErh37a0LNFiMeq4HWCxPlmioi855FHtvEKNppxxxOPbTszOaoarijfQDByyyNQcPk7Rp1fNmoyyk3MHWIuooWAoimm1Obt+0LHsfCKNjRvi2c+ld5zUcH6EGDqZtGoOHyTX2G0ajLJp8uHM6xFst1x5DEU3rH7EVXpfaVY0ta38yMdK3EjkpvHAgzfJObqeRYOFrMowdVzds3yU0bZU6uMt9AL9h824r01ayKPoGsvzHHM4VpDoZFe4f5Vk+QGJY0M/yeNF6s1Bn1co6Mk/8GVHKpda3ebq5/Eqtb2up3+nPBDoe0bxPNWgRENf9K/oVYw2VWd5Nwq1eMybjFZ1WkzowjqPudVwbxKOX/LR87WZVX+IU7nSS/iWAqx9H1fqfJHnraORAAY+6c6ln1Kjh3n6NozjAsGLn+B1jKN5U84a/EqKVt7Xh/5e1plBp7GqSd7JJKAPV+06UrXVelyrU59NRvHBQ0BXuG/tWgNMSyXA1GWZ5WPk55moOF2a44ydEcW4czHG6RUcm4ul9yv8yn/qlMckp2cc0Ue99iuNHW4zBjpqPSnABAPBN9AMG6NwZnmqfd0VTnYDFWzrOKNjk1drWlXqLPvSX/iLoq3GiqPUURHA1EcPZDjoaiPT+yv99pt8HJbPxI+iNYuTy10BkIozfJR3qeRItcLXa8TbLBu8ceZYODcpfbvHNfvNo59xKvqN4PsSfozYzNTGINxmnRwVHv8A2Mopq/0r95z7akenR5mjbIBlGZ5LHW+CEVm6ymrXNM0ywk8U3xNwZrh6enR5fcmToijdt6l9Z5S038DUGfbPA0ynWLZhK9N7QX/mGkOvCx9CtmzyV0DRkEAc+9caTfVBWPbriWI8/wCeanUf8qg3Bl7L9PSfx/adGXJq4ad1x7yjiusTaCnJFR06S+ZPkVl7r2Ou1az5pI5dtx6hYo87oAADn8i50fiZGRZYm2Xm/NqO9P8AiRvkcVlO6tOH5S/cbGTf9KvqaiVVZJvA0gqixK6NJfMkbjFet9mP/XJdP/EY7a5j20RgeOuogyGkAJZhpgaixNRmsnzGP2V1sUeWmdnqw/8A5h1iM6v1QdGRZYgNMqOikYGojr0k/mYR6z2U395/0P8Aecu249dEnnbPBEAAAV6ahsohu/0bfAg59BODQ6AGgAAAADIAkAgAAIAAH0AQA2AADAUcQGAcAE8QGAgKN9qfa297Lio/E1z5R5LUWOJ7uHn6qOB1c9DclRGXIQ0+ACbCmgJLICelTvsqri0jn1W+XsUkkq8keHqvRAc2hIABKAFIDgKUADQQgBgCfB5cijg33iNPcN30vlvy4HXnvGLywdxs76FossT1c965XlSqm/Zj1XaGy1dbClbP4GL23OWnt/AWeOtZUXJYs536NTho6Pjtto5U7nzscL3rpOXT3OIWC5Ixa1hMgI5kDATAPUBrAKHzQAAdAhPEAAMwGAswGsAD0AS6ADzxAYCAEAANAKQGwIgMAAABuPUKNL68MwLzIT6AABIBADYCfNAZvk/1FHFCDyvvJTsaP+ePxKrw2CNrTRUSbZYzXZq2jsS9DrGF+rKsmbZXN/MpCLksConUKafECzSS70+q/eZrUfSU8K+i/cebp0hrA5qJAIAABgZ2/UanINPHe86trSfFppGuR4+TtGAofxKL6J9uBuOddWlb8lpo0yu0FNZRRdJUSCGsQJNKCA7WgrT8G2t1RmOnSPdNyzy1uJZmVGAAAdQFkA0wLKsxWnn/AHXVdtJwa/xN8q4fET2tcsTrWK1DKGgOzZ4mKrqMtMj3Evyav+b/AANRXBtX8p1Yq9ODKJ0wZFbek/kqkc60Wqpq+bwJFeX0F89vVneM10JCsmsCUbOwbelPXM59LHQ+S44GW3m9avbudSvDuO0SmpRWU9N4kG1s3OnBzqp6+NLTlDX4ozFeeqsDrGaksjSOrY43qYqte0vE5tMLydfz56G5SuWFwOjK/RzM0abWXoZGd5Kv0sRY4UjYt0cLEqOu7xkiPMe56fPSOQdI89bnAVdt9V0eeHFFRq6aUThialZqVrWeFXDLqCuKxzKLtKkMLGns9z9i2Dx/YRW9p7jT1Kd/clzMYKK7lam5pWr+VYFxXVf5sDI4d0sG+R0iLtN/l19BRXrZCDh4mxobL6LLqYqLLqSDn7F91Piy6N+lftVWmsjla1gtTvTRNVQl22jiULeKadBKObxyTb5Jm6jWdqrNwclc716Xt8jTjMYK97p9+lPEsRRsMC1Ko8pHdW3FqPwEFW1fzKDVK0N8p0n0gwRlaLNjY06t6K5tM5pGNWFbA2rV2uNO7iZqMzVXbqv1NRWlsvobZmoz9bDVt6liu/Yv5Wsf/USo4tRdurZdSxa79DHSsQZ+36lK0Nw500QirbPFeoF25wvgBdpP5X1AWk/mkivVeJc0fPAMu+CKsSI0I5BEdRNqDUSoLTxxLqYv7jKxFvHAKjezWKLIza57NvFnSMWnVxixYO3b3k52OkdRh0MAAAAAAAAAARAECZBEAYAAAKAACMgADTKJACAVcwLAAAKAgUECWADAMwIuoBCQCYC7QIugELVAUcgBKEARACgBwA0gJrIAYUNkEbOAK7anACtzYAgCaSQA2gK3ZZAJWQDWoAfcQC+4uAB34wUf/9T7MAAAAAAAAAAAAAAAAAAAAAAAAAAAAAAAAAAAAAAAAAAAAAAAAAAAAAAAAAAAAAAV62p9urtyAw9z57UxWmlWMJKjJt5ndzP3Girro0vdG50/1K1v6YMYO/S916L/AFaXq+mP/hJiq/IeZ2280uzTb7uqgM1ialoq3wKjjZuTRYvGbzcaa1dHRdqvjK/71hZjUZmut1tLRqU1KY8U4M636tbSurUTTmQ5WI7lxSREcSvBoX6L4pY80RqV36fkd3owtPVsvX5iY1qzX8nr7lKutbuVccoJjNrh3Npo0vxDLMtecEalVs7bzHgdPbV0vI6NaakYvsnu/wD7lfnMVuPL+Wt49avf4zUtbSeassjtxGbW34z/AG9WTpl1WcL95zGNqXxePE1Ia4d9ZLTk3yzWQl8x2g9B7cUq7ecGelbieHQ4KzvIuLLnxA4bNpYBGNrUr3TB25VfsqJ6lV1UGqPZJ8jz1FO7caLXAKxrrFgZ/k7xDfBG+YjgqzrBve31N7PoTob+axOFHHv/AKVJFZVnwNMsrfWnUh8DpyqmuCb4nSI9b4SvbtlZ5s59jvSOSsvfv8xtgcGpMMoxdWVbE6xNOmOBoeu8TC29F0OfQ7jm0y/IuL4cgOC1u1N9CjEvPe5OsQ6tGoPR+3lGnZ8rGOkbC58DmObfqKJc+BFZLclGTv3Gq30xOnKOes4G0aPhk7bhOuYo9acapPBN9MTKsPVxZSuDfONOCxIy0oOsFtYNQex8X8u3ouhy7HWsGc1cHkm+5TwRRnPFgYm5su9qTpBSsFLNMtDx1Z1qRlJoewjJHCiVcWRYx94/zH6hXDqYVs3wRUYFnNp4nWJU6o0jT8Mp3emuTLVetjieegSxI0xd7+paeYg4tw/kb4GkYdok6RmprAo6tnjq0nLuRVj2zUOOkHG1cJyjJjh8o8apiDM4mmWHvJeo2dORVWJxxNIuSxwCvSe2l+Xqvm0v2GOmmwclCwxAwdb6mupYzXB5CzWi+EtI1BlVjPidBOi5hMEOfiiq9v42sbTTTjI5dq6YgwqrXtGnaOQGG1gWDg8q400l6molZdXzOsZXPICtVmytytJVj23iq9uz0uqk5dq7IOYTy+AVg2eL9WWDg8i40nJqMsurnI6xFmMSUVf5o52QHqPaqX9tqWXG5z6VtdTmoTJRl+S/W+CLBxNYN8SjAvHc3zZ05ZqatCwNJqnVeDXoU11eKqnu6Lg9b9hKr3l3Nm3xZ561CaIqndt/at6AYt2aZrN8pZqtao3BwI2hate1eqZRz3+bCPp05NDZ9r1nfVf8mZm+Fj17WLPPVMiKt1+jd9A0xXgaTWb5T/LzUmolcKTOjOK9Se5QubNI5aKexPDC37DS46vB47vR9SdD6JqR3W9TzVtH0AcgYmvje3qyss/ymr9rbX1f4UWK8lq+UeSceh2hiqvlNSuSdupUxO2832qmkuxRMLBwRXO6atn+dZtxOJqI9/7Ip2bfV+Bz7HozzqAKd5+jYoxrM0Mbz25W3tpzk05/E1ytjAv5TGriWnijoy5tXftz/V3Ac+prWtLebcsohR4lH0f2PX/Tarecox0PSNHBoiIVvpYGFbFm4M/yX019QlZjicOJ0g4td/JqTk9SqXwGK5d5fHVbzb/ebkRwvA3Eem9mV/12mOvCPoLxZ5K2DKgDM8k/zE+hSuG6xNIwbuXJuI4dxaNO6jNr9jKOXdudTVsuNUvwR0kSs+yX7DSHRYlR9A9jz9vVf8qX7Tn21K9KeZo+JAAZXkHOs2uSLFZ+vjpuORpGFMWR0iM61UtPTr/901BzbtfPrf1f4m4jPnGDTNWVXIJXqPaH+/0viOvBH0CVLg8ldSMqfUI598vyX6oisa+BuI8959L8xPgkjUZZW1s1TSw5/vOqObWtNLv+Yo47WxxNIaZUdGjhZFSvdeyF3LWfNI59NR6g8zqAHwIjm8h+l8SKyL5mojzfmlNrr+dI6co4bNau5u3w0v3HRGTqN9iNRKpeZUTKVfo/UjbD13sr/e48n+459unL2qPJXQ0ZQswDg10YVg3mTQyvNP5tJ8PmRYjybbW21F/OdYjhrDZuJQ82mVCWRUdGksazhJpHZpP5rJ8Aj1nsqPvOMI02c+249cjzVsEBADmGBVpf5iqW7w0LT0Ijn0MjQvWIDAYCAABKQG3IBICQAAgGAAJsACDMBwFACAAHIBkBm+f1OzQppp4u0v0OvEZ6rzlj3R5ekYNMhYAHABMqBASSM2tRZp6NruKpt9DN6akbPjvEalL11dWEqtNLizz99unPLYtJ5rXaE8SAgAjiAwBACCnMAJgIIQBiAZOQI6+hTXr2ainrxNTrDFOh4zbaOdXf1Ne6Y6k1VdtMFyRi1rC9CGEwgkBpgCCjIBYhDQCAYBOACAAAAbAbgKQQAAD6ADAAEAIAYBMANoBSARxAAAAATCnpSrqCUXwQJqQCAAAAJAMOIGf5NfOp5CK8t7urPj0+WoikeDZuKEmVEzUZrrvlVxkdIxXTdzBtlZPzFR0VYEkAQBbpwmm+aMVqPpFHNKP+VfuPP06pLI5gwAADAAzA4PIfX8ERp4/3pWdPSa4Sag8W1GB3jCSRRfpx2G4xXRpudM0yu2/0JFiL5KynVSAPAAWIDxIrQ8Rdrc06Geo3H0BxLPJ06QGVGWICkB5AIBrMlVNmVYfulTpVtyZvlWd4hfV6HVitPIyifAg6dnbEzWo7G5MqyfcLnby8+5M1yrO2eOmusnWsV0TBlE6Eo2dFzRHOtp2fMkWPK6WGpdLmd4z0vsoYZTrnAo1vHt9jVmc6sdUw5MNvO7j5d3fkdYlDiJZWUtNYyBs7H9Nrqc6qy+NYIrzqcN+p0iVI0y69naLpmKrXss1MQc61GL5Ssa3qkb5K40dGV2jgYo1u2EvRGRn+Sr8tXyksaZpsXadYZGXbdYSZR573Lp40XQOkectpW/y5F1TrpNvEmjspqdiXcNTELeS01btSbNamOimr3LuXEumLlez4l1E6Si6ropbgwjv2ut22XRiq3rLGXxxMDk3amrNQT0P069RRHUQgz7wrHRGjsHNbT0MVVmpxgyI6aX3K9Wi0xttqXzOVahpEVRq0hpgGvV205WLLEZ3jrPusl0Zuo7N/aKKMoMxWP47Xf3GnhOZ2s/Ebr+fTdDjUcO21q6Nn3voFPX0/76Fp5V45F8CH9rbQt82WcktHXvFGk+cGRkaOcGxsaHzaaXIwMayXe0uZuFamyfy45mazGbuV26zXA1GmhsWu1rjmZrLi3WGrYsV2bJtEqOTXw1nPMsV3bX6Hzgg4NPBsDv1l+SmCKdrb50+oXF+7cWTCLdvimBCt4ckVsaXmtXb17dKtVPMg1fF+Ue4casS+WEAakxgZDTCm1KKK3mVDbhYBEZ4sCOo3EI1GaptzR1YozzCR1bV44HPpuV3o5O0MKAAAAAAAAAEQBAmQRYCAYCAGAZYgIBANWRQSA+6ACQJoBgBQEAQICIBIA2AALtAeSATAUAQaAUADQCgBwA0BJAJsiq2wIuYCKgoTAcgRtbgBHv5PAqK+/ggIuwDVm2ASA1gRUO7HIqP/1fswAAAAAAAAAAAAAAAAAAAAAAAAAAAAAAAAAAAAAAAAAAAAAAAAAAAAAAAACYHPqb/Q0322vVP1KLNPXpqfRZP0ZBYBzeQt26LaA8fquZbwNMuG1peLKKtS9olYwFR/v9JfqTV+gXHdS3dVWWTIyWu2lGaKOLvfE1KNjxXn9XZaa0bVV6LLmidNRsV9z7LVXbq1suadZRhWV5G+01bq+zUTmoj/ANkMs3eYVUYmojOxs4R0wizd+G8nor7q0NSFjNccP6anPW/Vn7fymtWyTbbb+myxRvPxm/j0MzjkYrKndWjT6AZVniBneT1E7RnKOnMLXAmnnkd8Z17LYJ00ap8anDpV2o4q7HMYupg2UcO/aVMeJqKyk3nxOsqPSe26uuneeJnpW0nzOSMryDffiVXFdrgBj6meJ15HX4pd24qnzNdI9f0Z56Ofd46faQY13iUZvknNu3gdORxadmsHkdR6P24v1H8DHQ25ZxVxeScKr9RBmWzxKjI3dvnOkFVW4g6xHsfErt29PQ49q7UsTmMfe46jA4tVwm+BRh3zbXM7RE6LHF9TQ9n41Ro0jkceqrqa5ZmFZO/f5rkDg1Ppa5o0MW1k7HSJTiVCNo9P4BfkWf8AMY6VrRzOVRx+ScUU5k1WXaOBRj73DVfI6cildPibRq+BU688kxR6itcEcaFq4VsuhFYeo8QlZ/kX8nOWbkGdB0E1CRYj2uyrGhT+lHLodLMKzvIubr0QVntxEZlGBuf1Lc5ZuJUaps0NLxNe/cUT4M3fA9e+hwoawcmVYu9fz2fNyBxazfY/QsRhWO0SpVlYLEqNXwK7t3WeCZar1aR51CZEYe5xu/Vlg49xjp2TNDElNvqzcKkniVHb4+qvuNOvNmqse1bnI89aKzMjN8o/zFygoznE45GmaxN1hd+pvlKqrmaqLUzUV6f21X8i9ub/AHGO2o1kjioawZB5/Vc2b6m4zXD5H9L4lhjKk6wW0wXUIHi46hXudko22n6HLppfEmBTuoWjb0Aw3AiM/wArEJPlJuFZqUnVldEQwKaP5vizSvdeNUbTSn+E4dq6jmqF/pt6MowWzRXD5OHpQWMsyvI6onZ/LHHAqKX9XxKr1XtRRs7vnc5dK2UjkpqOIIyfI/rPpgWFcV2u1zyZUeft9T44nSM1alKNMqbKH0lFXHZ4dTvNJcPuErT3NnLbPPWoCKp3kfZt6AYt0ajLL8rb6fRm+UcVVwOgjrP5X6MQUNLtcZPTzNDa9qL/AFvpRfuJVeveLPNQEVVvMNGyXIDEtgaGb5R41XNf4muUrhrgdWULf5LdLFHPXRdmlHyxY1o7/BbW/wDc6NrcGkZpr3l33Wb6nBqERTSxAw9xje3qyxln+T0lrba+m/8ANgWLHn9PxW1rLde7q2dNSrNXTpWl4ql8sYFRz69pmcnpVgquTX1O665qqX4IsHvfZ1e3aajXNI5dq3kcQICneuNBhWLY2jA9zaT1fttY9qba9Wai6xHsOMM6M6pexyaWMwVNV30O1S+DgIjVY+hqQfRfZSa2mouqOXbUehmTiozIqOp9NvRhcYTNxHD5JrsrzkRGU1MHVlxa30OcnqL8Riubd1/Ws/4lBuDheORpHqPZa/1lP+nAnXhHvmzzVskZwMgzfIuNVTwQVwXjH0NxGBauJuVHDuX+XdrH5kjUHPu8L6sf5a1/ablSs+67Y9DSFpy3yKj6F7JX5Or0S/azn2sel9DzugZEDxAy9/8Aq2EVn6/6dvRmkYNs1PBHTkZ1ap00Uv8A6rNo5N1jbVfHuZqJXFizTKemVK9V7Oa/v9P0t+4nSx714ODyV1BAyDn3/wCi0QY98UaR53z0O1/RG4jM2b/L0vSz/azrGa49V/k2bz7ywcb5mmQijq0Ydkij3nsdfl6zXJHPutR6aDzVsEAVXL5LDR+JkZVjaPNebbVrLj3qTfI4NRKu61IzWnj+B0RlXfyLkmajKpy/QomlyKjo0FNkaZev9lpf3rfBpr9hz7bj2Z5a6HiZQgGFjA1Jx9SoyvM/VpL1g3B5Nv8A0l3x72jpEcKfzQbjJPFsodXOBUdGm8jSOvTWLbKy9b7Lh61v6Gcu3Tl61HmrYaIDIBgV6fECO7/Rsuq/eFc+hkaReA0AAEgEyAIAbAEAZYACAAAAAiEMKGEAAFMBQAwEEYXn9RvWVOFar9p6PnGOmO4PZHmpQVDaaQAwBVbFot0ttfVcUUvkjF6anLX2vgnhbXfauSzOHX0dZy1dDb6W3UaVY6nC966SLDnrYYQo4gADgBACQDSCgBZgAQQAdQAKYAAoAYEWA1MAEgAQTLkKJCEoAGAAAAAAP/EASAcdQqLQQAHUAYDTAQAASAYgGSAEAAAAAMAkBQFPT+tJkovIEASAYAABACYHF5LGyfQK8t7qq346z/h1K/tKR4J8ozNxQmVEs/gaZrrv9NX+J1jFdGo8kaZWuuKgIvTKGkESWJFWVUwlmRY+j7d92jp2ymiPN27RYcwAPLIAzATxA4d/ml0IryHvLHQ07PmzXI8WzsyS6FHRop9r5GozXRor8v8AE6MLduprJYldCKykgJJcwHKIE2Fdvin+fXq4M9Nx9C5N8Ujy9OkNYGFACkAzAGQNOGKqZlWL7qX+mT6wb5GX4bBv9p1rNai6GUSA69lPc5MVqOvIyrL8+p2ra5muVZuzw0oZ0rNXojKSUgbG2f5ZzrUWcTMaeXaddfUT/iZ35Zq8MmsMQjV8fhUxWo63gYaef3mG6tB0hUfU0wlV8SK2NhjRnOqvvisOJlXnXm/VnWJTqaZdO0bq0Zqtm2JzqxkeUX5lfQsWuKDoyt0iUa+mpojnVcXlV26dY4ssXWUnB0Fuk8RUaHbKRioxfPaS1VSeDeIajFW0nj8BWlunslj3Z8CCrW2kOMpAxNxV6eo1yeJR3bTc17Ulg+oGhp2lwzUSpt8jcZLvbZUX6Gs04I039hvoil/pfMmDq3Fe6uGKgkEdD9NRkWg1MiDP1cLnSMu/YYd3HAxVi65IqvR/Vp6mqsbVrHGqdXJlUNVJqeJQauFPUQZG0arrWo+Z1ZrR3NJ036GIMFUelqYc5Ow9Bp2ah9DlUZ2vRV1WuLcmoNTaUVdJPniYolaitJFU7lP7bryQGLp4WSNxK2NrjRLi2zFSMjUXbqW6M1FaexxT9CVGdu4++2sUyxp3bC2LS4KTNTHHvV263qWK69k1j0JUcu8w138Cwd2y5IlGel23suohWhfHQ+ASOTbYWXKStOvd2hpozET2rzxmSiuZb9QOm1lCgzVdnjbOZjID1yc1T6IzQ+6AphSZUQZUBWULWwNyM2q2zccxhkFWaeo6uTNiyu/Q1u/B5nKx2lXGWzAAAAAAAAAQAQIgTIEAAAABFgJgRYAigkCLtGQDVuQF9HKAkAAIKCIi7AKWwAAAYAgHmAoAQEWgEAmFKCBgACkBNgQYEe6MgiMpsKQCs8AK7qcwip04lC7eACw/AAduQArx6AN6nACHc5mcCj//1vswAAAAAAAAAAAAAAAAAAAAAAAAAAAAAAAAAAAAAAAAAAAAAAAAAAAAAAARs4TYHmfJbzUd47nHI1iaxdfUbs1bH4lFddV6XzUbq1xTgLrs0fNb3Sjt1W1/MpIuul+e3etXt1O11fJDGa4tW2Dswy4u5N4nSRWx4bwe18nou+payunEVtl/MTtqHuvYrtjoazXJXU/+0c3T2cmtsdfYxpbiuKWDWTK51z7i0abZWWf3RmUOu7roZyguL9HeaGpZKtofUYldmCIOXfXiqTERnWb4YPga1Y7rf8wfIbVfZ7NK/bh3OZ/94nrrVrE1vI6vld3XW1a1V7NfTkdpzjNuvTVUI49I59+405JBk2cZGhl+Su1eTrwjk05tg/idR7nawtKv9KPN0HqtdjOasO9lmjY4fIRaqXE1EcNcHgdYPS+BX5Vnm28zn0NU5Kyd9adRrIRXDrOK+hqIx7v5md4ju8NV23NUsOIo9bKticKjn8g40o6kVj2UvoFZXkrRbB5G+RyaU55naI9N7eS7LNcf8DHcGzlmcVcHk3gkwMy+ZUY+5bepZt8TrAqP9h0iPZeOUbenU4d+VdUswMffOdRgcOvP22jUGI88DvETo+6F+JR7faVVNKkcjh0q9L9hgY+8+thXDr/Rb0NQYjeOB1iLKOcDSPUeCUbVf1HPqjUSOQ4vJ41qGmY3jzKMXdtfcaR0iK6KMzaNj27RPWs3n2uBR6arlI4CGs4o5IrD1HjJYljO8m/lr6m+UZtZfodUXUf4yXFe426jSp0SRx6Fyq7ZGBmeTcakt9Dc5XWbXUV7QnibvJrL3W01qXbtR9s4PoSDnqpeBTGp4SrW5p6mrTHre2PlONA0ZqsTdubtiFcW5brpW9DUZYVuMHWIlXE0rZ9vp23OWSJR6jgmcA5jHkRWDufrfRlg493+m/WDURiPFyjpBOrllxGh4pTuac0y1qPYvM89UPnwMjM8nb82OSKM+6bUczTLC3NvzH6m4I1wNMrKYM1B6n29htXh/nMdNStP0OK6LL5W+n7CEef1MWbiOHybjST6li6y0sYOrK5ZlCqvmSfMlI93tlGjT+lHHppZ+4wqjeNfZsnyCsWWsHmVms3y9vmS/lN8s1wUweB1FjIiuqxj1NK93ssNtpf0o49rF5zaR1cNO3VAYNuRqMuDyeNEnzk1BnVR1ZSsoxCKZbsuXdLNNPX+2a/6H1szl0rVUZnJSCsnf/r2ZYlcV8E/QqMJNNuMpOsZqbjiVFVkm0nl3KSq7/AU7t9p/wBTf4Eqva2zcczz1oMiqN7hoWfoWDFtiaRmeUalI1yjiouL5HREdb6bR/CxBRq27a2az7FH4lG/7SStutS3KhnpY9TJxU4Moo3mGjbqWKxbqcDTLI8zrrQtRP6obXKDUVirysYYL1OuIst5fbqG+5tdMAKX529sNLTS6vEuJjW9tbjX1d7prWjtbThCz8Hvnm/U81WFkGh1Aw9ZRZ+pdTHD5C3bot5LmBgvd6dZxwR1iObcb6lq6iq+Cj/vAcetvE+/tydFVf8AslFK1O+8vkkaivpHs2sbG9v5l+45dq2zkiRBz75fk2Csay5G0Zfk6910uSLBwNSpOkZcWpTJrPug0jl1f03PG8lHKk++VnJrB9F9m/7TUa42X7Dl2sb8nBs8yCGr9FvRhWE8jaVweTU1r6ssSs3ivU6MuHVm9e3nqAce7mdWP4sDpFrjiGVl6v2VjvKW9SdeFj3bR5a2aIECMvyTX3PgIVxXeD9DSMG7Uo1EcG6UaeDx7kbFG6hW11OCVUjURnWiZ6HRktJlhX0T2UmtHV6qpz7WPR8DythIVQsXDIMrfY6tiwZ+6/Rv6GkYF8X8GdeUcDj7egl/HP7TY5d1DWpbnbH8SxHFZpfgVE9NriWM16v2a1/facLgx0se7eZ5K6nJAEwc+/8A0WubRFY1jUZed8+/m1IwWB05GbtcFp8knB0YcmrSNBvneBEcVnB0DSIOnQrFqmke99jJ/b1vgcu2o9NOB5q2I/ABFVzeRx06+pkZNlxZtHm/N43v/WjfIztdL+61Lc9JT+B0ZZmr9FZzk3EVZMCVHxKjp0FijTL1/srHdtcGn+459Nx7I8tbPoQIBrEisDUcNyWIyPNYfbt0sjUV5a9Y2t0/40dozXCl82JqMotNNtlAuZYldWn/AJeuRpK69NZrjgVl632Un920/wD03+849unL1nqeZsYPIAQDYFdFn6lVHdfo2+AFGhgmUXBDAIwAAAAAAAAAMgCQAAkASAABgKOIAgG8QEEEAOmaTyBXlPJ6r1da9p4ns+ccu640pPS85ueAD7WyGL9Haams4pV29DN6aka+08EqxbcN/wBKOHX0dZy1NLSpoLt0qqqPPetdcPEyoIAAfQAQAA1kFDQAA5AUACkACFmAAMKGwAAYBOIC4gAQACYAwCYAQBOIAAAEyAIB+gBIDCosIFzAMgDMAAAGwEAIBzyATAIAHIDCgBIAYBXCyZBeiAAUgIBlUEQMDh8jE1nkxB5n3TL8baf40Fj59Z4nSKCosTUQajNdVp7KnRiumzTSk3GFtsGii1BFieBAJzkBNLiRqPouxx22k2/8iPN9PLqv9TmoAIAGAmBxeRxaIryfvFL+1o3zg3B4h4HWMhYFF2k8GuDNxmunbuKWqbZWbWUsSs11VUFRYscSILAJALFlV2+PfbrUt1MdNR9Cr8yT4weXp0iXAw0MwAAAQDUSRU+GZlWT7nX+kXqa5aYvh3NmuMHasVr1bjEyyZB07NzYzVjtzMtM7zkvaWSzlGuRj7JzQ61murIyhpEGztWuz4mK0scZvJGVeZ1F/rNT1O3KVbHEusmsVgBqeOZzqu1/4GGmB5Bdu6b/AJVJ0iVXmzTKVUBr+Pwo08kzFajofUwrzzwtaeZ05SmjbK7b4WXJGa0239ORzqsryql1b4Jlg4Jk6MrNPPEg2dDHSqzFHL5Vflp8mSNMaJOqLdNYgaSXyVfQwjM8tRqteoajLWmVV+lpy4REGtoJuGgR5XyGk9PVtV8CNOelmmBqba9rJOMDUR1d055m9ZNYqeRdF2jWGSjrpZ1SSCtHZb9Jfb1HNWmUdu0X5KXBNmaLLKUQZ2t9Z0iY69hhZp8iUjpuZVXT5dSvKS0at3x5HKtLdJNqURVL19O9vt0snbjARZrL5UkhBg6du3dW6tnb+I3LLup8DmMfeaUYrNHSDq2m6+7RQ8a5olgW6XzpvjiQaaXbWq6GKBPEDn3Vu2r6oFYlX22OkYrspvr6aiqXqTDXNm3bizUhqT1LRCyGGno0VrKVOKJVjUro/au3XJnOqzfIqNb4I1FX7BtMlRTvl26recoK6ti85M1HFdRqtLmag71joupEcWhbi8yrXZvcVVogNlaZXEBO3bZ8ijobiqMq6dhq10rPueZFb1fcO3cUpSza4siNPT1VqVV1kxhqXcApKItmpGdV2vyNSMWozJtknAQyqlUysdm3dV6nLp05daMOhhQAAAAAAAAAAIgRkJoBdQBgIBADYEWwISAniAmoKCuYHRW0ICaZASBFtgJ2SzAjMgAEkgGgGAAE8gFICATYEWRSAAHACeAEbMCDtwAjawFbvyASYE2wiLchSwyGIjfKWUUuE+AFVrLGAIzhKKHVhCdkBHvxCv/X+zAAAAAAAAAAAAAAAAAAAAAAAAAAAAAAAAAAAAAAAAAAAAAAAAAAFG43ent1Oo4+EgZG79yV0/0qz6lwUafutrHU05X8rNeo7NH3NstT6rOj/mRnFx2ryO21Kt11aYr+JBK8zv2nqYNP0xKyytT644lFOq1li/QuNRzam8tpJJW+FkZXGjtdR6mkruJfIMVPVxo0VHA7yVV231radu7Tbq+jxFqytDT83vtOEtWfVSZW1Lc+Q3G5S+9ZOOgZrg3j/LjiyjOtZVTNwegp7X8ZvdvTWpuXSzWL7ln/AE2OdrUrzersH4/e10Vq11qThavL+Y6TwlbbUMxUcXkbTCLEcFn1IMXdX7rM7cxNT8Wu/caecydKPZcTzdDk8jZrT4YkgybzkaGXv07WmFEI3yKNvpvuWeLOw9zpYUquiPP0qG6caTjBnMYupg8TY4d88sDXKOFOc8jrB6jwCddu+UnPoadeJyGNu7TqP1CuPcONM1FYuo8TvGGt4Gbbmq4QOlepyUcjzjk8i500IMhuXKKMfyMK505VRpM6xHqfb8LRwUTiY7Gs8DgrO8k4suYGe8mUYm4b72dYlFFJ1R7bZKNKq6Hn7F6MVWLubTdv4BXDubtUccSxGNGMHeGLdKHeqXFmke326ilV0WBw6VbXNyYGJubfO31KOPXfyNdBFYve5wSwO0ZqdMMTY9Z4ZRt68jl0NGTkODydsUksICs55lGHubTqNnTlEKvA6Rlue3U1qWt0j8SdK9HEQuhwVVuv07dURWLqFKzfJvthM3GWcjqjp0aNtczpJo9CvOdtFStFKwxF+Wprm1vLa+qnVuF0LPkezjtr2u8XJ0nDNqzbv5zPcJXdW9lxZ5a3BbT0tXDUpVr0xI1q3a7PQ0dRalZrHXAlprV+9VzjxMIa1VMIisTcubt8Zgq1xbr9N8jUZYczaGdoiazKrc9s1f8AcWb/AIcR0PS1XM89A1gyDC13NrepYrh3r7dJvkzURjSpwOsRKuMRmUanhsd3prjIqx67DH1PPVOZMqyvIudTDKCwcFngVGDrfqs6RmorBwbRdVRiWK9X4JRtU+rOfStBs5hamGnZ9CLGBqM1Cs/yr+SnxNRGYpyOqL6ucCB0caqfUD3eku3Tolwqv3HHpqJGVc2/tGi11Cse0lxhl+VtN16G4lcVcHhkdGVtsiCtPGOjKr32gu3S01yojj02nJhVe4b+1b0AwrNGozWb5X6a+puI4quHJ0Q7vCEEUpy+ss0r2ft1Onj6dWzj220Vgc8DzCsfe/NrXa5liVx677at9GVGFSU8TrEqyyhFZUP5rJc2Vpp+2FO80mud2Z6WPZNYnnaLII59/wDotc2ixGOzSMzyilrlBqLjingdEV6rhOf4QjnaU2dccF+80r03tJRuNWzUTVnPqLr0qwOIGpIKN6/yHP8A0gqsa7NJXnfce0vutajq0lWsG4M/R8HpJfm3dn0wOmotex2+jdQm12vPmNELKtUuzPtxKNX2unbf6UE68D3jzPO0MgEnjjkBg6jl/FlRm+crOzvGcqBB5F6N7HZFb27qsOOZU1C2hZfALqVNFq0PAsH0r2hh4+z53T/BHLtptHJAQc2/X5LDTJfM2yy/JtK6jijUHDmsDaONtO1cP80mmXHuF8vpdosHMpn4m4Po3tCqWzvH8UHHtqNw4NCQIauNLTyYWMSVBoZ3kskxGaz1wnmdWXBqPBLlqlVybvO7/nNxHG1Dg0j1fsev+rTngydeB7o8lbPMgArJ8k/zfgiwrh1HFX6FZYcS1+01BxbiOyf/ALqRuDm3rXfrc+5QbjNZuq+1nREtPEqPonsv/b6r4t1X4Scvo1y9Cv2nmdCIHAoyd851rfAsRn7ppaN+lSkYjhWj+X/A3yMzFV0Xycr4HRHJucVqW/mNRlxs0ieksMQj1vslzvqR/BYdeF5e644nkrocsihgcvkH+V8SDIuio895xpvUb6fuOnKM7ZRRaM8Faf8A2joy4dZu2hCyV2xByWUs6B1QR07fG6Kj3nsdP7Wt8Dl21HpXmeds4wJoRBy+RX5SnmVWW8zSPM+a+S1utkaiOG1Z3Gq3w05/A6QZWraa1fqbjKqcSiSKjp27+ZGmXrvZTT3b/pt+4x03Hs+h5K6AgGpKBYIlIwbIQrI8zjbT5Q2ag8rq2T214y74OsZrip9RuMlbBlCT5lR00cw1wNMu3RXe7MqPWeyv1bYz8jOXbpHrEeZsEAASBHTeYEd3ho2fVFHPov5Si1dAJQAMAAMgAAAFyYBiAMA4AAAAADYCzAYAEAUuoQAQ1bvT073nKrfxNQryF3OJ7eI8/VJVOusY6NtsNXcONOrZzveNzlsbXwdKfNr2l/wo4dfV0nLSpSmmo06qq6HG9a3IcyZ1Q8CAYAgABAADAMwppgHEAAIAAIgOACIAJCEA54BSkAmADMIIAMMwDIAkBSA8cwEAwObcb7R21/t3nucZFwdHoQD5gE8gHEAAAAniA8wFAAgCcQGAPAAlAJgADAAoAPQAYCbAVfqAvTMhsBMAAABgLIDj8mo7fRiDzXuWqfjtSeaZSPnrh5rE3FKMcSidXxNRmuu7jTqdIxV7WFTbFX2jBlRcsAJ5oIaqBJZEaj6F49/6TR/pR5u3aOpnNQQAAAAcXkF9PPJiK8p7vTts6LgrYmoPDWeJ1jITwwNCzS+ZGow6tvhVm0WbZzmVmutdCsnkBJPgAJgNEHRs3+dX1RmtSPolfpr1SPN26xNZHNoegBICkqgARBYuhiqy/cmO0nqa5Vg+Jc37ssDszWxVYGWUiDo2ji0kqu0wrj8u42tnxLFYWw+ifU6pXWiMpVZBq7RzppPNGasdGeBhp5ncv/V3fODtCrM3BWDS4BGl458DnVjueT9DLUYXk8N1V86yzpFqpPE0wkkRGt4+01ZmtOm2KMNRga6a1Lrqb5SorE2yv0XLgzVba+ZJvijnWoyvKr6ILBwQdGVlMwNrb/QjnVjm8kk9Jv8AAkaY2R1ZqzTUOSI1dJTp1g51qODzFZrV5QywZaUM2LtFY/ElF2pppyZHkvM6XbuGrcStM5LHAg1djp9tWuGbLESpqTd04oujorkaRfpTV4BFstrEqHXcOrhJKArV2G9T+S2X7BYNK2XRmVZm4hXOkR1bFt3foSkdV+ZmKqTi9X1FGluLdtZMNMbye71IrpVs1hidJyOnwlV96F/CTpGrqw1xOSvO3v27h26yd/4PR6M200+ZxqOPdaU48DXNGJTUtttRpSlnJ28jTruq7rt7eaOdiNm+cGGlVLdykg5t4oX7ixKxaWs7QlLOkZq+yg0yiA2BZoNqyfJkqxtW5o41tkeRxumagnsX8y6/vJWahv1Gou3IRpdsnj6ErLm1326z6ssV3aL/ACW3hwIjg0MLQUrs3z/KrHAiwbK0W+EFEbPtuyI6bN/bCpaD5kVKt3Vgen8Rd2q6vJKUMZd8gDfIuGoM1GKgbYADAEwJolV1bd1WZy6dY7EYdDCgAAAAAAAAAAQAQJmQoAUIAYEWBFgRYEQBtoCFgBFFyuQS7wH3QgE7SBB4gJZwBYlAEgHKAcgRbAUkUpKhyRUZAUgADWIA3xATAqswKrNyBDvkIG5xAVQJSuYCbAQEb4YFFGpbgBRdlBX5kBLtwlBELTwAgB//0PswAAAAAAAAAAAAAAAAAAAAAAAAAAAAAAAAAAAAAAAAAAAACdlXF4ICj+90J7fuVldUBbXUrZTVp+gEpAxfN37Z+BYlea17RBUctr8UU1XXcKYu0kFdGhSmpjWGuhEdCfasAOHUv8zfE1B2+H8pbx+q7uvdWyh8/wDqlv6sb9vNeM3eG5qp/nrJzxpm77Z+Np+ZsbKredFkVms3cP8ALbDLNs+J0kCvTeVSvp6Wp2vJqsma3Io2/k9V6i07NS3DTUMJY225foRlz75qumucgZrvyKMff0o7z+5mouujwtZ3VFwxOt8I9WpefqeejP8AJOLJc8RBnWs18Coxt3bts3Y7cjq8I091WDfUHr+nA8tVxeTeFUuE4FiMvNlGVubq130Z15gNsp1Ubo9pRRVeiPP0Kt5+i2ZGLaWaVneQsmzcRxK3DM6wev8ACLt2qnjmcu1d9eSOQw9zb57Ncywce5cUxyaNSDHbm3+B3jNbPt1Tru3KrJ0r0+R5xxeQcVSCsl8ijH8k0ryuJ15Rz6DlTkdR7Dwdf9Mn1Zx7GjlmclZnkLTqN/Aoz9Rxj+wQYeq33v1OsRZor5lylHRHt9D5dOq6ZnDoq2FD6IwMPcWXc/UuK491hpssGMztEXbZd2pWeZoe40forOcHDpUzCsPXxsyo4t5ho3bww/8AhEGM+J3iVOrg0j2Pi69u2ojl2rtUs5Kz/JWm/HKMQM95lGDr/W+rOkZpZHSI3/btZ77co/aTpW+upwoq3b/J9WRqMbUWLKVl+VabqdOWXAnK9Dojq28o78Rmr+49GOZRIDUIir9vHdJx7ajtqeWtp1ZmqnqakVTRlU9G7spFF6tBkZ+s5sy4a497+i2+IisTBOWd4zidW28io3/bC/N1LP8AhHTT0Z5wrPBshGBq4tpZFVw77CkGoyx5hs6xE62UlGr4FTu1hGAqvWpnnqnBlWRv3+bZcijjsljPIDA1vmbnOTryzUaYxJtldR4I1Fet8Mu3Z0jm5OXau85NIa8rTs+jkiMGznI3EZ3lMqLqywZ1XidYi+jwgIlpqdSvRyFj3VFFFjkkcemz6mRy+R/ST4tlgyGVlkeTc3xzg1ylctMToyssRENJzdLoaafQKqKUT/hRx68tQ5Oaqt0+3RsyqwrGozWd5aUqrmbiOGrhGxJ4QUVJptR1A9r4HDx2kvU49NO4yGnipyIMXd46t/UsK49xhSz6GkYKbnHM6RF2MGkUSu6vq/3BWv7VU7zTnhWxnoeuODQSA59/+n8SRWNZ4QbZZPmNWmnf53GCNQrNW+pMo64ynfc6MO1715RIFOp5va6S+ROz5JFxXpvZ+7e6vq27e1KvEx1B6afxPO0XUqKN/wDpfEKx3BRkeTaWr1aNxLHE9SGks8zSY59bXpZwn/lf4lHHq7hRVvN1/aXRvez39zfU9GTpqPdcTgEUDycciIwrPFrqaHB5NJ6Lq+LRYMdaCSVWdNZVbrTSq+WBdLHJqVS+4uXb+00ii1ZuywfRPaULx8fzf4HLtuNjBo4ggg59/P2fVhWRZGoMvyXzasLkbiVw2UQbYcuFb0XB2NDh1m1RJ4/OyxVFVDOjL6N7SXbsI/mZx7bjak87Qa5AQ13Gnb+lhWJZQaSs3yijt9GWIzm2ojidGXHqRWlOTuzUHHuY7bf1m4jjwTLEeu9jr/Vz/Kx14WPb5njrZqSBLAKy9+p1YESuDV+l+hpGDfhBuDj17LsSXHUqzQ5dznq8k4k3Gaz9Rwzoiek4gsR9F9mx/a6kc0cfo1y3jzuhgBBj71v7tn1LErg3f6N2+RpGJEy1yf7DUVnvGm3XHuaNxmuLcOa6i/nNxlyNGkS0sMyj1/spf62rWfbYz0se5ag8ldAmFGIHL5H9H4ogybcSo81522OpznA6cpXBtqT9vrVs6MuPVSeln/nZYOSyxNaGmEro0FF1BqI977J/R1muLX7zn21Ho0eZ0SmSIIGjk8l+kvVEVlWiTSPN+Wfzuc+83ErOu53GrWVhpHSIytVN0q+puIhXrmUSrC6mozXTt/qRpl6/2Uv9W+UW/cc+nSPZHkrYCgiCJ/ALGDb8RCsjzWP2+lbT+JuDyupVPa34fOmdYzXFRRbE0yjbMqHXkUdFFEI1GK7NCzSt1j/vFHrfZmGpbrRnHtuPWI89dDRASAQBXprFlC3eOhb4Eg5dDL9ppHQFMAAAAAAYBACAOIBmAADAAAgCgAJAGAmEDA4/LX7Nq6rOzj8DpwlYe38frbhpUrK5vBHp9scvVr7fwulpr8591lwWRy6+jU5aNUqV7artXI43rXSQPAypwAugQOACQEA4kAAACMAoAOAAAwEgG4AQCCHPMBZgIBgCATAcAAAwBADAhqW7NO1/4atliuPxO61tzW99Vz2wkasR3SYDWLSAxN0v7jyPYuFkvwO0Rt2ctnOqUPiTAKJIGAmASAAABliAMAiAGAALEAAMwqSAWQB0AQAEJgFXNkFdCRkACAIYAwEAMDk8ljWr6gea9xqfG63NR+8LHzx4HSBLkzQnXH0LGa6mvy0zrGK6bfRVviVhc/pTNItVsALEA05xAdeuRK1y+g+Lfds9J/ynm7dXXByU5AIAEAAcm/yqxFeY90R/Yvl3YGoPAX5HaM0kWIu0YUm4zXTtvmTSyRpFm3WLKy7a4KEVlHiA8ZwAmlzAi3BFdG1w1VJK1H0bTc6dP6UeXp1iZzUAABmAoKpogkmZqs73Ap2VvUvLUee8Vb8yOiO7FbKObKSAu22F5JR3mVcnlMdtf0EaYOwwq16HVK6/2EZMDV2P0dTFWOky081u8N455I6RKnEs0wlGMsDv8c36mK1Gg8emBhWJ5Wf7ij5qDcqudG2E0QafjmsUYquy2OHAy0wtzhrXXU3ylVo6MrtCJSfExRuV+mr6HOtxneUWFYLBmwdGU9PPAg2tovyvVmKsU+QX5NlhwJGmKdGU6Zga+2U6RzquLy2nOlM49yLFZPbgbRbpLiSo7NSmTZkjy/ntJ/3PWA2zabdN9uJRqbTQ7U+7LkErk1NL7V5AvpqqMEWC6l08TSL1fgysqr2U4FVLS1LLHgBsbPf9ii+KGInu7q1/liOZTXRsP1I6MlajraMijUfY6vimKrT3P0R0RhGF5DHUq+mZ2iuvxV+zVpyyM9DY1cJOQ8xvH9vcNTgdor0fi7q+gumBy6TU9esrAzBkbjRWcLA7QLZ0TtVdS1G7qYZHJpTpvEgjuK92ZUZGpR1s+cnSM2OjW2/bSarCFI1McsQaQwJaTaeHAlVu2S7U+hyqxkeQWNepYo2K+bDIlQvIr5qvgyRVmyjuhcS0UbpRr2rzEHbtn3UcErLgo4s1yZWq7d5+im+hCIbPNRkVKNd/msK6E/ypIg27x7WyVpY/qjOSD0Pid7t9Bd2tqKsrIupjR0t7obi3bouf2CMrXyNIhY3GaRWRmAFAs4AsopTM1p0adUc66R2VyRzdIkFAAAAAAAAAAAAIgCBECYCAi+QEGBF44AEQBG0AQefQATwCH3AWK4DdgpdyAFbmBKQJJgEgCx4gSRFKAI2lAJASAXoAIAAUgEgQtZAU6mpGQFLtObwKhprmBG1sMCYIO4B92cCiabakBfcXDMCttt4gVak8MSirtbYFtNKHCCJ9vbmBXdRjwArA/9H7MAAAAAAAAAAAAAAAAAAAAAAAAAAAAAAAAAAAAAAAAAAAFerbtq2gPMeQ3OrZubN+ppGNe0uXiU0lramk19u9qzyYXXZo+Z3ulhXVn+pSQ1Zq+S3O5XbrWVl6Bms/cXl45lRTp9l7Kt7dqeErgaGlrex769Vq7bcq0/xVw/8AYsZ1uObT8B5Dxnc9Sq1Kc6cP+0NKlZuOqDDOu0pKqNdXs+ZzAotW70ngrTPMg66pJKAivduNL4lgzL2waN6jZ23v3/hm3rt9bQd3RJTV5ox663GbvPc2j5zXr/p60snhb/MbnGJXclGBixHN5H6aySDMd4c5lNY281O7UccztzDXf7eXduVzSx9DXSPULA8qs3yeF+cIsGda2DNIyNaidn3YnXkaHg6pblOMFxN9Uepcnmo4PJ8F/wBIAzVg5KMjcv52vU7cqt8f8+tTlJqo9ouT+B5qObfuNLkQY12aGZvn88HTkcumpbOqvZeMTrtap8UcOkdTkwrE13Nm3lLEHDu38jN8jJdX3HZG97drGrbojPQ9FLaOA4fJpJqOQVlWU+pUY2+j7jOvIq0W2oOsHsfDqNpQ49jQSlnJWT5C3dqOMkBw3wrZ9DURh3snZ+p2iLtvWb19Uao9xpuar0R5+g7L5XzgyMLXxtBWnFv3GnHM1BkWak7Rl0bJTqV5yij29cpOHSpP5VPAwrD1swjh3zT0WjUGNxO8jK2i48DQ9p47HQo+Rx7WOvjgcmmZ5D6544CFZ97NJtPEsjOsDVu7Wc5SdpE1KmOBsei9sqaXfNoz3VbhxqKd64045mWoxrZlGT5R/OkdeWa405wOiOnRwPRwxV6Z2YN8wHEYBV+1xscO2o7FhkeWtp1xMh6+FPmwMqno4VFF65EHBqxLKOLyDjR6SXlWLCmTsiVWwPSe2V8130J0j0FepwaLUa7Lco/cQefvGbCuHyFuzT7jUTWPB2jNXVxwriVGv7erO6T41X7B009ThOB5iHOOBGmNvXOtaCjku4rZ9APP3zfqduWKEsuZpF0RnmVY9j4pRtNP0Zy7V1GFVbt/k2IjDtzRoZvlMIX4l5HAlOJ2RdSskRPbTbWolzxFV7uMF6I41qGkZVx+Sw00nzmRqsmykrDH8pjqY8kb5SuesLFHRlZxIIbavzJmmn0CMlySX7Dh00DKqd440b+gGLY0yy/KvGjef+BqDjpxZ0RK2MFRz6bXHhWwV7nwyjYaS5I49NOwyHWuJBibh/Pb1NQrj3X6Vp4qCxGHp24s6xmrU0yoomGushWz7Tx3VX/JZmeh6uDi2awxA5fJNrRXqSQ1lM0jy3ubS1tbcVWhlCN8jOp4TXv+pftf4nTUTv4fT0Ku0uzTWfUaL3paWm32USxSyKPWe0FjrzwMdEei6nnU5wKOXyP6XxCsmxo15j3Je1dyuzgliaisWdWzmbSbxlG3cuZRGLP0EHqvZFGt4vR/uHQ93OMHBRAEb/S/QgwrrE1Kjh8kp016/uLBm9yWJtHNuXNLThjX9/zGojl3GV7V4NKDURzNPva4mkfRvbCjYetv8Dh3W41Tk1TIjm8hhpfEKyW1OPA1EZHkJ+98EdOUtcduTxzNMuO/1afq2jUHHqz9tc3ZmojnrLa9TY+l+1v/ANP/AOu/3HDtuNU4tCYAhrudKy6EWMRs0lZ3lOHKCxGfRpNM6I4HPbpTh+ZZmhya7/Lth/nzNSI40otPM2y9n7Fl6760ZntY9nJ5GwFD5kGVvv1bFiOHWfyW9CjCtmjpEcWvH26xw1TURzblz9/+tJGolZupi8DoiehMpCI+kez1Gz1I/iRx7b5bhwbMAWZBj7x/mWLErg3v6OpH8JqIw7qE3xjA2M+XVaEvCWzSVyaqmup1udIzXE1jiaRPTcgex9lL/WVazVWZ6WPbZnlroCKeZBzeR/SXRyQY9zSPM+ffzai4KDpyVx7X5npV/ho1+LOjLi1/0pWTsyo42ofM0HX9oR0aOahmozXvvY7f2NX1UmO2uXpJPK6AgfqQcnkv0l/UVWVbEqPN+Yx1Lf1nSFZ18dfXs8/tnSMsy/0VnibiKnLKGhEdWhjdSbZew9ky9044Vt+45dtx7E8tbDIp5oBNwn6MDBthgIjI808dOOKsbivKazjaWjjqHWMVyVfzGkRvm0ygTwKjoopaRqMV16KhtMqPXezFGpf+h/vOPbpy9YsTzugIH0ACqr0s2REd3+hb4FHNoZGkdGZFOGAZgAAwBACAYCAfUBJAMBAAAgDiAAEAAAASBXq6GnrOr1V3dv4FlE+ELBIaggimAssgHIC4gPMIUBQ0EEgIBgIAAchQAwEAALIIbAQAwE2q42aXqFPPIBz+BBDVs9PTvqLOqw5Sag5fGbvV3dLX1ElDhQWwdaMocoAkAAjfTWrS2m8rFVDbbSm2q6abfa225LaKl5LavB6iT6lnIu0dzo2fdXUq0uTHqjI8Yvv722ov5n+JvxE1f5nc6ulrU09Kzq+3h1YkHP8Af8jp5q2HNSaxNXeO8luNzrfa1YyxwM9crGq8sTio4gOQokAkAYQoAbQEcwJIBAAU0AwEATICkIAEAq4WSfFhXSZCeAAAYgAA2ApA5PJYUr8WB5/zsPx2s+STBHzXLBnSNGVE1CrCNRmupfpI6Rh0tfl1fRGpWasbwRplfVYYkVNSBKMBolVJqGSrHvvCtvYaLfL/ABPP26x2o5KYBIBIAByeQ+mrKrzXuWqewtPCygsR8+vi2doiKcIqL9DiajNdG1cdyZplZt3DZUrtT5mmRk4AcgNPnkAEVdt1+ZVc2jNaj6Lt3OjTn2o8vTrFphSxyAYBmAQAsgJpma0z/OJ/2d+JYrzfi3GqumJ2Zrb6mWTIL9D6iVWg8DCuXf1b290uRYrzvjYaaeOUHVmu6AgSA1Nh+njzOdWOoy0855FRvfgbiJJyaYLoFaHjnDRmrGizCsby+GrptGormZ0YNAaXjXi/QxWo77GFYW8Ua9/WTfKVSuRtldpMlVuVl1XNnKq4fK40r0Yiss6os03iQa+y/TwMUR3uOlfqiKwlgdEqzTUgbGzx0p44mKjn8qo0PihGmKdEW6fD1JRoWq2p5mUYHmtH8yeORG44KaKWJVaGhpKyaeREUbzQjhkWI4qGlSpVu0L9hUXatbaCnVTqXUWraXsplJMuosrtUuPxA6KUVVhwKmrauIRUd2xcXUGa3Gg3ywMK5dxgp5FVp6j7tNdVJlGPvqd2PFHTkT2Efcqx0NrVcro8zkry3ln2a66nblps+C3CStSz4SY6jLTv+JxHBuKY+p0lFGzrGtWq/iN0bGtEHMcFt9Tb2xTclwdF7q9e5EwZ+tTFmxo9vfpp81iYoy91orTtCZuVmxUzbKdDNVuP6FHFHKtRleSShNZliqtrEqC1mrvJY9r6MkWIbJ/MozFRHeqNZfARXTs2+1pcWKjjVvns+oWuzX+bb/EiRVs7fmJcClG6hasriRV9MdJhBtniFWar+aCKsb+VYAdfj9V1so9TUZr1Kc1TebRpzRKmjIqAA6lDRBJWgjUdGjqIxY3K662UYHPHSUra1auOJMXVicqQpgAAAAAAAAAAAoIEQIgTAi+QEJAMgIMCLwAi2BFvCWApgBpsCaYQ5nEKcgNICa5gSXIBrAipSANgV2UgRTgCWAAgABNgQ7gFa6Ao1dWAKvuSUV3suIRW9ftKK77mHmBD+44gC1ksWBNazawyCJfdSWBALU5lA7oKXepxCLFfDDiQRtqcCit3ldAKcO4K/9L7MAAAAAAAAAAAAAAAAAAAAAAAAAAAAAAAAAAAAAAV6mrTSU3cAZu58/o6DhJ2Lgop7q27cXravWJL6q7tDzG01/o1azybj/3iIu1tal6NVtXHqRK8nvW6zOGZpllvFwbkFOtobrVp3bfSvdVztVSLGpNcujvdXT1VTWVq44q1Y/wI1eWxp3TWBGFG8s+5PCILBy96noUdWla2mppa1XngyVdx26flN41D1bQuDMoq1Lu03ebCMpuczpyrX8F7e23l9C2prXsnW0RV/wDtE7rUR8r7L/tKfd2+4mP8t4x/osYi2oqlqJVuocFYrm8g/kUfEsZZbabwwCsvyN3a/Q68Il4Vd+5o+KOvQ9coPLVcHkm5wEGdZtuAjD3Db1LOqeZ6ORr+2a2ete7ySHY9KlOB5qrK8jabvhBYOC5UZOpbGTryNb29juG+CWRelejWOB5xm+Ssu/DkVGfZxmUY+u0rOTtyrq8Up3GmuEm+kexaxhs8tHJ5Jxpr1xIMexoZfkHOo+h05HPopTJ0HtfH17dCi6HDodFn21b6YGBga31ODSuTeuNOeRYMmrfdJ3iPQ+2qze9lyM9DfOAzvJv5v2FgzrPGCjC3Ufct6nXkR0kmzaPbeNX+mpOcQcOldaXHkYGNvX+ZYo4tRTV+hYMOU7TzO0R17SrevSvNo3/B7WswebpRfGr9GZVh6zllHB5DDS/eWDJWOJ3jLs8Wp3Gn/Ui0e0qoldTz9CVvpZlWFrOXL5lVw+QcaWHM1EZGbwOsTFtEdB7fZRXRoudZPP35FzOasvfv8y08Sjgu4TnkWJWBZTZo7RlOixk0PS+3E1pWj+I59K2kchz+Qf5UdQ0x7AY/krLvlnWMVypzidEdWljiejhir0dUHAAyM2rjq2inqcOq3HUlGZ51WVJVS3NXeqVSLEtFQpZBZwkDiti4LiODybnS7cpcmpDWLb5TrhqS1YGD0vtNu9L3fDAnSPRLoeeqhr1jSt6BWBfHIqM7yto00lhzLBjqyZ2iLNO0Ab3tp/6qz/lY6Hp3meZo1gQYu7f5tiq49d/JZ9MixGA2m5OsZSq/xKLVijcHs/HYbXTX8px7V0wYFG8f5NvQisSzzRRmeWf5iXDtNxHDV9rzk6ovq8JREW+PSe5pPP8AYLFj3V3LwyOFbRn8TI4/Jfppc2FZPoaYY/kU3rNPgdOSqq8EaZSsuWQQtrjq16tI00+gamNvgcK1EWZVRvf0X8EBjW6mmWT5RzaqZuI5a80bA22upRVXBNZfKwPd+LTWz0V/Kjj006czIkolEGFqubW5yzUK493ho2b5AxgLX06rF5cjrGcW6evW6UYeppMQ1d3tdGPuWlqcsQY3Pam7091uWtJYUozPS49QcWjA5PJfppcZJBl2zNIxfJNffa9P3G+UrmVniaRzbjWTTTcYqSwU31azZJ4q6Kr13s2HTXfVGOlkekWBwUJAxyeR/TS6lVkvOOZplheV0Vqazfob5LXH/bVxcG2VO40Uu5xlXIqq9TTVW6tcEwPQezap71cIqydI9mjg0CKjf6bejIMK2ORqJXD5LGlfU1BmnVHNumlSV/EhErk3Li1+XdB0xhRM3cZyv2FWPo/tz/8AT69bNnm7dI1DkEBy+R/SS4yGmW1JuMsjfOdSJxN8s1yLryZpHHMPSu+CZqDivV9lKvmzcRz1mfiaiPpntnDYL+pnDtuNU4NhFFW5/St6EViM1GWd5PBpc0WDPiGpOkRx1bf2uSszSOHVxq/625No5XgzaPa+xVGveeFGjn2sevSPI6GUEcyUZXkH+dZiJXBrv8u3ozaMOYg3EcOvhWj/APuFiObdYX14y7zcWuBpJuTbKenCiCo+k+0axsr/ANf+Bx7dI2jg0IJoEgRj7tTq29RKY4N7ho39CpjC1uPodoy4e39GeNnP4mhw3+m/9bNxhzZNlEtPFliPYey1G8/6r/cTpY9ueSupEUSBy+R/SWPEgyrOTTLzHnnjqPnY1Bx7Ss/ajjVydBw6mOmpy7mzcZct7JtxkUKmORR17dRY1GK997JX+n1X6HL6NR6ODzV0IgeQHJ5FxSvrP7CDLSlwaHmfMNO88e/E3IVw61I3G4XKh0jLJ1fpr0OkZV4oKnRTiaiV06KTupNMvX+yX/qrNcmcu249jJ5XQAMiE8U/QisC7WJqFZXmfltpPmml6liPKasLatR/nZ2jNcVVDNoi18zkASxKldNM0zUZdmk2+7kyo9b7Lx1L/wBH7Dl23y9WeauiRAgHIFenx9Sqju/0bERz6KwNIvxCmAQA4AQBGQAASAwABAMBQA4SAQAAAHAAgAnABBAwEAwoAeagAAQBIQQAAGACAYCYB0AaCnkApIEnLgofAAYBkEJv8QCQMrz91Onp/H8WdIrT06/b06V5VSM9IkmZVyeV1Oza2azbSRvlEPFOuls1e7hOzbZeorr09Smqu7TatXmjAr3W70dol91td3JFkFmneupWt9NyrYoliODyG+1K7iujov6cPiakB5/UtpaenRPFy3BZB1aE6OzmzxWnOPNjBj+N8dXeK9r27VVpZSdNxF248H9uj1K6iaqpygToS9v6anU1PRDpEd3q0t5JPUcUq1M9CSGp7nymtvbfZ2kqreZcwdfj9gtou6z7r2WJz66V1nNTCiQCUEGYUBAAIAAQAA5CgAlADXEBSEIAAAElLXOSK6YIEAADAABgIDl8l9FX1AwPN17/AB+uln2hY+a3zk6RaSUlRZVFZrpWOlJ1jDon8qpqM1cngjTK9OUBOuUEU5wCHSA1HvPAX7thpclJ5+3SNHM4tHICkAAGBy7/AOivqFeb9yVnYaiXR/tNSj57b6nyOsZQxeHA0i/brFwWJV+1eLNsVfofU0io6UaZTgBogcQAnYLF2ljddDFaj6LtXOhpv+VHm6dYtgwpAAD4AIBxJBLL0Irj8sp2d+hY08r4v9RftOuJW7EYEYOCC7RwakzVd7M1VO7qr6F68Icl5V5nxzz6YHZK71HAjKUMiRpbB/I0uBitOpriZaee8qo3a5tI3A4SNMEB3ePcXM1WkYVk+bXzUXU1FrkR0YNIDR8c+ZirGg8Tm0w9+o17eiOnKVSbZTpiyDd0foqzlWnH5NTpyueIiso6sp1QGvsV8smKHuqzp2XGDEaYPU6xEqYPEVGzsf0+a5mKqvyf6DZFYUYnVF2lmSjU+27VXLAwYxfNaUXo+hYrPpQuLrv2dERFm50E08MlJB59V55mx17atU5kaLPLVXalmpmSQX7aXo1lLLD0KylDLDElZGtTDeouZdTHRtdzT7lc8CWtxrp9yTRhXPuvpZRo6Xzbej6GaOLcaHennJqVU/Hbd1t3tYLmLR36zmbcORzHl/OKdSrjI9HLULxu5enbu5QOoleuq1qUVlk0eao5NxWTUHLovs1q2XM2NPXc0b6GB57yN/za16SdINTx+r3beHmZ6iK9fiwrv0cdGi4QZo5dXRWrqqciwVb3RVa2da4osqYzdPdWnobpje2m9ruNPtcdyOVg4/J1is9SRVG1fzLlJqs1d5L6ZeSZIRDZuLJstC8go1F6Eir9limKjku/zHwLFdmpjt2+BEijauLL1FWpb3DU6AdGh82m/RkFW1cNcgL9f6yCxY1noBfsLfPEwnzKV6n+50FVO2rXLKTUrnYswaVk5XA1rIKgAaAJYCAacEXU/vWWEk9V1PTcvEljcrRpkcq6xIigAAAAAAAAAAQAQJmRF4ARsBABAJgQsBGAItgRYC7oAO7ECxNsAbAmrATrcCfcFSkgAE2BF2xxAjMgNMBygI3tCApeqAW1AKXq2yKiu95UMCjU1MJA57ainFlFVtTuWGYEO5lQnbgBKrhYgS7kA+9VCn9z8AEr8SBrVAf3owTAfc+JQd6AhjMgf//T+zAAAAAAAAAAAAAAAAAAAAAAAAAAAAAAAAAAAAAAGP5pwsCs15jdWi3U0OV6sYcwIK9LYuMAuurQqllKCLNZvsZEcLvGJvm4NrwPndPYaT0NdOO5tNY5k6/Wo2l5nxm7q63tVrlZGFYO80NpW7ttH8vKSs6x92/njoWJqrS2+rurrR0K913wmDrijX8R5baTZ6N+1fw/Mc9ax0bPWvekauFuTUMlSujVa+3YkZY1rqcOJtHHu9xqaKnTvajefa4ksmrrk0NXW1NaivqXspWbOvr+GvYVWMI4UcvkX21r1YiMu+Dl5AZG+snq2acnbiK6vb1e/dxwRrseqTnI81Gd5JxdLoIM52jE1iMi9vmhcWd+YlbXtqsPUfoTpcehTxR56rG31p1LepYji1G1RtcCjIv8rg78q2/bajUtbp+8nY9AuEnnGZ5N/mv4FhjOvGPc8EjURj6kZnbkaHgsdzRrEvQ9bKPNRw+ThVS5kVlXg0MjyF51MHgjrzEVaKxS4SdUe42y/Jquh5umk9X6WpMDB1cXgUcO+a7IRvkZlXLg7xHpvbaard1xxMdjciczzjL8k07JLBliuDDNlRgbhTZ26nbkPTWUcYNj3GyX5FF0OHfkX9TCsXdW+dwVHHr/AC0bZYMPu7bvqdoO7x0f3FGao9pVyjz1NR1Y7LLmZVh3fdiBweRaVOhvlWUkoaR2kYtd/h03uqI1VezrlieaqWphRvoZRharllVweQvFIXMsVlVUOTtGau0sbVXN4mx7fbqKJcEkcOkXIwsZG+xv1EacGvaNNpliMK8dz/YdoynWYND1Ht+sbbu5sx0NhYnBXJ5BtUTKrIv+0pWP5L9Vrojryw5apybiOzQXcd+azjqro2eSF7MNbdqZM+64rtWDF6ahfSsMOqMa0nTeamnEuUuZkdGn5JLGynHgTDF2pvNPcNLSs5XwJiuvTlpehMSjV3Wno54vkbnGs6ytbeOz+VJI9PPyZtc9tR3+o7ThjVVtDTuossPwLeT2UrxlLP5Lus5Tkc+uW509L4Da/wBhS1NZr52mmsjy9ta3KLv+lycGlW7mujaMwjz2pg3GQGb5h17E+JqDGTO0RdS3AsG97VXdranSsk6HqV1PM0aU4EVh7m03fqU1ybiOxvkWDAVZyzO0Zqen+00i6iA9ptEq7fTr0OXSr8jAo3rjSfLiZVi2UvEsGV5P9RdEdOUrjqpyOqLVkB1eMU7vT9YFHtYxcHmrULIiuLyjwqixWW8WVhi+Rh6z5p4nSFVacG2Ur/ThyIizZUnXquE1LWo95qObHGtRGDKubyLjRx5hGQ8zSMfylvzE0b5HNTFTBtDv0zgopxXdPCmH4gfQNp/ttKP4EcevLS3IwG8QRg6v1N9ZLCs7zl2tlftl2cKEag8fXab3WeC7U+LZ1R108Je0LW1XETgwminjtvp1bqu59rzKPW+0KKmu+1JflLLmY6aemjA5BsUcnk/or6kgys3yNI8l7i3N9Pd2pX+FZG+Sxl219Z8WzaIu+pHa3m0xiitNS9ukyWD6D7Jo1ttVvmkc+lj0SOQZFcXk8NNeqLErKfM0jI3/AOs+eBqJXM8Uzojn3UPuX8q/aBTr2772cxkaivQ+zUv7qzXCpjoj1uTOLRiiOo/kt6Mgwm5UlRweTxS55GorNTxOkZUbhTXD+LA0lcWs/wAZNxhVRTZvqaV9I9vLt2FOrZ5u3SNLJnEAHJ5F/lr1zKrJsaRk76VqtdEaiWOZ4fgbZceepScV22b/AGmoOHUlUo3nZP8Aeagp0sbLqzbL6Z7c/wBhT1Zw7bjTOLYAq3UrSsRWLY0yzPJw7qc4wNQcLUtTyOkRwUo7V0ksG3ZL8So4tbCqfDuZtHOqtWfqVHtvY9Z1bz/CydeCV648jqCAiQrJ32Orb4CM1wbj9O8ZQaRhxMHSI5NdStN/zliOLcY/da43RuLXDbDM2ws0VNoLEfSfaH+ws/54/A49unLaPO0fCCKTBGPuX+bb1LFcHkJ+xfqkv2liVg677W45HblzrkpVu2gm8MY6QaVwauFLdbyajNcbUttmxZpKFIiV7P2RWd5HKjJ14I9nOC6HjrsaAI5gcnkvoT4SQZLwxNMvM+ff6nWxvlK5Nm1W+ms/kbOg4NV/kpfzGojktEmkOvIDq26myk0j3/smsbfWT5r9py7aj0Kk8tdAyIAOTyX6dfVhWY8cOZpHmPKuNSXk7/tk6RHBuLRr6zWOEM3EZdv06tvmbjKrjJoSrihEdWhjeqNj2Xsr/dPpV/uOPbUevPPWwRQmAm4T9GRIwruGWFZPmH8+jPBWZoeU1JW1b/nZuM1xJSzqiFmBKpYjo0+E5G4w6tBT3TkEx6/2XhqXX8mBx7dY9WjztmRSKHiBXp5vkAt1+jb1REUaGWJoXIBgMBZgABIDAAFIDkBNAC6gAAkAAAAASAIACEwCQEAwEwGFNYAIIACQCZQA8QFABID6AHa4kKKqfgApWSabAV79lLalsqqSyajj8ZvtXeOzvCrVGrya7VbAwolgP4AAxEFqUep9lNd/IuDI8i1r+QppLg6pnSDv8pvLbOlbUSbs4x6EzRwrzr/z6ab6ODXoOfyXlf7rTrRV7e1zmanDOtTW0+zx7pxVEzP9airwTnb27v4pJYMzyGtfeat9VL5K4LlB05jOtfx2utLZLVtHyyv/AITHUVzeH0nq6l9zfg2l6slVDzlvua9NNZqqX4liV3eVutPatZTFfwIKfEKujs/uXaStZstHH5Hyv3k9LSwpxfM1zyza7/AU+3oS+Nm/wM9LGQtNbrXs73Vay22/U3zUruXk9ts6uu1Xfbm1gSzVjq8XudXc1vbWXFduBysadphRkABCkAAYCAcAACAYU8kAZgIAATQQNyABRAEZxIOmCBQAAABliAZgIDm8ivyV/URpheVU7LWXOpR8yvgzcKEaRNLCWajNdFf0sDpGK6FV/aTZthfPyqSouoBNLiA1yIJVwCx7n2+09hp8k2cO3WNRHBowEALHAAYHPv8A9Nc5CvOe4FOw1Fyj95YPnLwbXA7RKVXwNIs0v3iM10bX6mjbFW6Li7NJXZVmmU5kAkBpyARBFW6bxwJWo+hbG3fttO3SPwPN1MdI6VgcmgAAEAKIAAJJ8yKo8gv9LqRnGAjUeN8dC1qrm5OyV6LunEzWDILNJ/MiVWiYqqtdN0suaZYseX2Py2t6naFaFXJK5mQaWwcVa5oxWo6kZVgeYn+4q+aSOnK1FKDTBzGYHXsG3fqZo1f/AN5ybY/nZSpb+bM6co5nEs2yfAiO/wAf9UdDNaaDRhYxvJKNaVyRqFc6wOjKzT+qWSq29u19tHKrHN5LDSfqhFZDUHWM1KmYRr+Pc0sn6nOqs3H6dvRmY08/kdYlSpCZUbPjnOk1yf7zFC8ip0b/AAgysYTzOsRZpLGCK2tFTpLrmYqsfzVE7UbzyEGYquTY7thWbxwglF2uvlfoZI89anbY0q7SqCpeWrb7KXL/ANARmbfyt9FLRs8K4ILjq/unbGSmOiu4VqzxKiF9SVg3JpkU1e154jF1s7DyHalV41Zmrrt3NlbTlZBXfsLrU26TeFcDNF1ViQWd7cEVDUaaKMneaP3NSizzlHTlNZ242r0LOyxq2dBt+L3/ANyv2rZpYHLqDs1lORzgz5iy6M6DS1X3VnhBged37f3U+h2iNDxV/ldPiZ6F2splGVde2tOjWMoJRPtXd3cTKq9Vd8prMqPPbrTdLtcEzcot2urq1slRP8B1Bob21raS71DkxBzbXP4lo6vJY0b6oymOfav5kapU/Iz3VfCCQi7YuRUcmthrW5yFdqXdoNcIIjl2zxRVqzfY3qQXbd/K/QCnbuLRwkDo3DiyQE62/LhEBouXAF9LdtpgsK9N4zUtq6UN5G3OuuOZWTAWMFQgGATyAMgJVcMlald22vKg42Osqy2rWuBMb1Bavc8Bhq9EUwAAAAAAAAEQIyIsCLAhACAbUAQsBBoCDYEWwiLAUtBRID7gJUtzAsrecsgLFjxAtRFDYEXIEYAhZ8gIO8ZgOt5zAV3hiBz31EsQKHuMYKiL1+LKKbavc8wKLajArdioUgKcOoDSkBqEAdwEe4B9wDT4AEgJ2AkrgL7sYgQ+65GD/9T7MAAAAAAAAAAAAAAAAAAAAAAAAAAAAAAAAByb3dvbVlKWEed3PndzdzS3alyNQQ0/ce60nN3W65NQXF136fuvThd+nZPoZxVW98rob1J1Vqtc8gwwt3Zd7h4YGhzS3hzCMzX8drvGvzejNSq1PF11dPQS1J7pjElHVr2a02jKM21upoRru6aT/McEV0aG40td/JZMYOtYZERn7u3zvmaghtPI6nj9dbvTSbpmnxX+Y3bqxrv/AJlWqpttX6q//qMejSV/NPymnXV1NKte7FNfULzjLm3LjTfVERi2eBUZ/keB05FPj33bii6o7WD2Szx4Hm6VxeSb+WvxJEZjUvHIDG3Cd7t9TvwNP25T82z4pF7HpF8x5qrM8k/zIfBFGfqXirNQY9nLO8Zeh9uqK2a+Jjppt5OTgMbdtPVt/wBMSxHFrNdsmoMlrOTvIrf9sputm/Qx2N1Z4nAZPkLd2qywZ2v9DXM1EZN4bk78jV9v47iY4cP/AGSdK9S1DxPNRn+UcR0KjKtj8TSsjev823qdeRDbKbJLjgbR7umFa16I83RBuIrpt9GZWsC+ZpHB5FpV9DfIzqLHBHeD1Xtun5dmuLOfdGwlJwGT5Jr7sckIM+zUP0KMHXc6jXU7cos29X3JcWdB7rbqNKi5I8/Srcp6Lic1Ye5l2x5mhw7u06b5FiMee2zZ3iNDxCdtzTjHAtWPY0UHmojrv8q1iDCvgBneTUpVyWZ05Ssyr4HZhqeBU7hPih029dVQeaiG4/Tb5EGLqZwVWb5R/IuRqKzKvmdWXRoL5qp8zaPcUShJcl+44dCxHNWNu2ne3qVXHuXGld9DUGBzbOsZWabnA0PWeCqltavqzn0rUWGZxHH5N4Jc0VWRc0MXyFp1WzpzEU1nM2mNPwmmr7lT9OTLaPUanjtvqY41fQ89quXV8TWG9O7eHFD2MYOsnSzTzTN6sc2trdtWByvVbzNYmp0s25b+BEaWwr3PDJG5ya6dfe9vy1/E6c/PWLXBfUd3ieic4zqOJ0ZEBDfQBko69pvXT8uzlM4d8NytD77WU/BnjsdFn99a1XS2TUGcVxale3F5EwY/mnKquLLzBkpwzsi+vMsHo/aeN9SeRO1elTWR5lHoQYe4wu/Vlg49040rNciwYS5naM1Yl3OSiyrnA1B7nSX5dMI+Sv7jj3VTg5jm8g40XXmwrHvJaMfyrnWjhCk3ylc1G5wOrCxOFiFdvh/m3enGUolWPZZM89bgkg4fJv6fTAozIhyyssLer86z5tnTkR00kzdZStENc1BB0+MU7jTnN3qhWnttTBtdTlVRIrm8j+kl1EGS/wBpWcYvlbVrqQ84NQcdNzSubR1ZX92nnayS6kIrrvtmrfbrZWs8MExVe/2y/I04/gRy6aWGICVVN8lJBgXWMGoOHyWOlC5mojGpdSpaOiLHqJTiphlRxvVrEc6x+JVep9nWV9TVdf8ALRGOh6ZHGtBgcPknhXHDEKy7GmXnvJ6KvuXb0TN8iim206uUuB0TVGrtquF1DJaOipS498fAq69p7Poq7XU62k59NSt044oGDi8l9ClcQMy0QaRi73HWtPQ3EqjJG2VO5c9/VVCufX+q8ZSjUHpPZlPz7tcKsx2r1eLOEaKCiOq407T/AAsgw2aGf5NqKzmWDPScep0Zc+s8F1saiOPV68bG4yq0vrj+Y0R9K8JWPH6LXGTzdusd0HIEERyeS/Tqv5itMqxplkb5xquDXKVy2t2pxyOmMuPUWNV/KzUHLq4rSayhwaiVRt3NoZpH07wD/wDLtP1Z5+3SNA5NAlFO7/SsRWO0a1GV5LHUX9JqJXDbL4HRlxdzV9LlLZqGuHWb+2nx7jbLnTlmole39jy73f8AKZ6WPWSeR0NBTyJVjH3i/Nt+wkK4dzhp2fQ3rLEtMwuKZ0iOO8L7PFO7RqI4NZzp6kf/AFEaiVxWxZ1jK7QjuQSvpXtZJbFxxv8A4HD6OnLYg8zRgDyCxjblzqWfUsGfv3+TZGhhayT7uUZnSOdceNr6C5J/+I2M/VfdSf5jUHNfM2izTxKj2fsaf7qz5Uf7THax7LM8jqAGByeRhaafUyMqyxNI8v5/H7n9ZvlMcu1zrP8A9N/9P+0dBn6v6NHxbcm4zXJbM0h0KOrQc2wKy+geyv8Abaj52X7Dl9G49CmeWugIgA5fJfp1fVhWU0biPM+VT+60uF8fQ3Erg1F2auuv5DaMvV+mvI3EVqs4s0iSWEAdejKaRpl7D2Thubf02OXTceuPPW4kmRSATya5ogwbYqeYgyvNP5tOP4L/AIo1B5Pvf9i1aZd8DrIw4quGjohWabZQVngErp03kmbYdWlKkD2Hsu06144UOPbcerSk87oEFABgBHT/AM3qQQ3f6DXoBz6LXCTSLgJSASASASAcAAAzAEgAAAICAKAAAAADLIA9QIhD9AAAAAEA5CjMIAG62WfqFJgIIaQGfq73VW9W2047XmbxWg44GEOmNkUY+jZ28i69z7W7YTyN5+K0N7uFoaFr8XgiSfqMvwVm9eytjhJ06iOvzO4+1oLTWd/8DnFW7LTrs9qrany4S/iaqOPW85Zt10qpV5vMs4VdsvLLc27NRKlnlyZLyOjf6r0ttqPJxCZjmGsfbeR1tLSejRN6l39XL+k7eqa0PGeOtS619Z/PMpGLRy7SNfyLvwTb/Av8VZ52/dqaekuC/wDeZINP7GlCo9OraUPAlqMXymnpPc10tBJLBOObNyjY31Z2+rHCuBjf0Yuhuv7fZOi+q7iOh0xHXTbfa2F3ZY2i3oTRnf3LvoV2lJl2b/8ACbxNeg2egtvpV0uODfqcemmVqL+48lD4Xj4VKrr853X0VWsx3OfQc39ZrM2u31t5VaVX+XXDojrakdu/8X2aVdPQr3WmW4Me647tnpfa0KaeULGepi1rHHq+D09S/dW0VNTtmx07fx2228NVdrLizPXerI6+5v0Ma0RAdQBgAQmAAAAAAEAMKQQ8wBgGSASAABLkAQFR4og6iBSApAGVQRAAMDm8hjpJdQusPyPzbPcL/wC23JR8xuuRuLUUionXI1Ga6dFflM6Riuqs/aT4GozU/wDImaZdGm8ALVUgScAOrkLHt/a9u7x1elmcO3WNeDg0EA3lIgRQmRVO9U6cLNMDzvnK9+w1l/LJYPm+o8TtGajP4mkW6NsSxK6tB/MbYqekpuajLtrEBE4KBU4sAywIBOWFTopccQPoPi33bTTfQ83fl1jrw4nFs1zAQDAWYABJKCVVW+x211zQjUeK2X6qag7RK9FnkZYMgt0niKrQlM51UNRTSy4wIry2yUal/id4V31MuZgjR8fkzNadbzMNMLzS7dejOnKq1bA05pdQOrYv5upmjWwyObcZXm6r7deSZrkrhWWOZ0YOq5hHf4/9ScjFaadpRhcZHkVGqp41NQrkTOjKzTzJSNnatvTRzqqvIVnTtyUEaYx1jNSqEavjrfI/Ux006dVRX0MK87Ha46nWJUlngVlreNxravoZqp7xTpXT5SYixgTxR1hVuk4eOYo2tsvyUjnRm+ZTitgrJqjY7NnhZepKOrUpMrmZHn9Sk3ZpVukoBXRu6d+nE5ojOvI73QelqtN9Q0ehr9ijgXVaWjrSsGWMpW1FlJqIdbSaR06e4+31JiuvR39muxfS+BMVv+F1ler0+eJmxWkYVGcSoLYogztd/m0bjM6QG40k5Kjgn+11k6m/Kt3T1Fq0VkcaOZpK3xKO22Ne3pBkYG/x1U+h25HV4u/5kc0Kzrs1Fizm0v2n6SXKSUWyZVGZkI49+19vs4yjUHLoPEtZrs8gp0p5QzCxxaDxUlo7N+vyp6kHJt3ijVSrvJNt1fQkWJ7HMVlRu8Ndv8RGnVpfowvUVlyaDxT5MLV++XzVsCLNo855Ac+hb5vRhXVu8O0gnpW/Kc5gLSfzYAWuzTwIPReHvWtX3WVVHFm451o0vSzil1b0NaicwVCYQoAYBiwCJAFhkBJWaeDJjWprUtxZnFldO3TePIxXSOow6GAAAAAAAAAiUIgGQQsBFoBNAJoCLQELAVNYgR4SgIvEIQUMBAEgSrYC/TsBeiKfdACdwKrWAqdoAqbYD7oxKKNXWeSCKLamBRReykCDu8yoi7AQkBAEwAwDIAngAngASAAE8wGAmgHDIIPE0IwwP//V+zAAAAAAAAAAAAAAAAAAAAAAAAAAAAAAAAAZXmrdtfgyJXkNVvI2inVxSxLBLbbfebi0aFe+lYdugqu2tnbNR6mRybjGzNQVaelq6z7NCj1LRkjrecWTTttPKU//AJW/wxOdb9F+he1EtPXq9O/JoyzecLeuNOFxDDLs44lxHDvbVntbyN8wW+CrOu1moNdDe0+XCTkMveW/Ms+WBYOHc2a021jzNSDKveDvImvX7HDbaaf8Jw7VZvLRovnOBzKxb4s0jM8g5vC4LE68CXh6u26quGZ06o9f2qejPNarP8n9fwEGa7Q+RUY+o/mfqduRte2qtal7dB3RvrPA89Vk+Qfdqtlg4NZxRt8jURjty8TvB6X20l9i752g59q2U+3HkcRh7lza3qVHDufobLBmd2MM9HNHo/bdV9q3qjHatlwcBjb5zrWNDh1saPoUY9sLM78ja9tpW1XavDEnSPTQoT5nmqszyrxS4/4FgzWuLNajE3bfcdORZslOrp16o6Ue5rgkeeivdP8ALfoYGFaMjQ4PI2lKr4OTfIz6TPQ7Qet9v1VdtP8AEzl2Naua6HIY2/fdfuLFcWpCq1zQiPO6kqx6Iw6dvWbJ5QzVae60lFV6Hm6VPg55GFYWqaRw71paT5cjUTGO6pHaMtTwdZ3NbRhBemo9clCg81FW7w0m36EVjWUsozPJqUksDfKMzGvVnaMtjwCnXULgOlesSc4nmqq9240miKxNTEozPKNuq/aa5GbVzgdmXXtKzq0rxbRv+D29FKS6Hm6FlVJhWJuLTZsquHcv8uy54CDE9DvGanXmbhHrvC1/0lHzxOXQ088Tirg8m5hJ5FVlWU55mhh7x92qzpyipNZI2mtjwCncdIk1Z+I9aquMsOp57FijW3Glpp1tdTDJOVry2sla05npnzZ9j/4fXXq4v2v0M3nD2c9vC69Maut0upnFUva6um/nq1BuRK6NO7ompzPTzw5Wk22dZELI0hwQKAiQCCjqSwae2srU5ni+k/XWJNHFpNV7l2maMDzbatVPNZCKzIy4ydkXVrwLB6T2lgtW3WDPTT0UnASq4lkGFq5yFce9fbpWg1EYKhHWMrqlFyUODUHuafLSq6JHDpTagyrl8jH2l1ZBkWWOBoYvklOs/gb5Zqijg6Ji5ruQMdvgazuq801BmtR7GyhnBSYVneVU2r6BGdY0jE3Vu7UcczpEQo+ZpD1Hg2wOzwtfubzTS/jTFV7S8uz9ThrSMEHL5L9NRzCsllqY8p7k+/beOulVuvangb5VxU8Zu9avfZqqfBnTWVy8Pp0x1Lu7z6DUdWjs9HSc0X8MepFfSaKNPTXKqRy6URBkDyfoRXn7G4yyvcOrbS2bvTPuSEV5Za+pZwjsYjf7jUtZBEK99rRjEZ9APdexK9ldd5wlmY6R6lHJodCjh8o4VRFZts4KjB3rnXsdOUqtLgbYValXZr1ArrWHp2499sSq9l7UUbK0fxHLpY2Uc2hJBw+SthVeow1m2RpGJuW7aln1NxKraw5mmXNrZ2SzcGlc+qoV5eLsjUHqPZf16vPtMdtPUI84EgK9f9O3oGmLboWIzvJ51XQ1EZ6lwuDZ0Rza0vsfD7hqJXFqZT/MzUZqGjjdRnJR9M8Oo2GiujOHbo7M8DiGFcXkvpqUZdk4k0jH3uGtbl/6jfKOXViGuh0Zc09rTf8AA2Bxav00ryRuJVO3U3XqaSPqPhFHj9OTzdukdsHJoZIIo3n6NoIrIbNIyvI/WvQ3ErgvxnkzbLiSTvp/Eo4tw/y6xn3OTcHNmzcZe79jpzqclTD8THax6o8rqAGsSVYx93jq2YhXBu2/tW9DTLFbhy84OkRxWz0Z/jZqDh1l26do42NRiuO/E6xFm3WKnMD6d7WUeP8A+ueftvlqnnaOQpMEY25X5lvU1CuDfz9lrjKKjD1l8mo4mK4G2XJVxqaE5dra+B0GVqYUb52yNxlRM4FFlVgEe39j1f8AcWtx7GZ7WPXnlrqAHIo5PI/RX1aMjKsaR5b3Bi9R87m+VqnZuqtWc1os6ss3Vw0aer/eWJXJdy3wNshdCjr0F8xUfQPZf+11PVHL6NR6A8tdDIhAcnkv06+oqsuxtHm/JrGf54a6GolZ+t9Wu39SqkdEZWrlVPLmbiKsmUTSKjq0cLr0NM17D2Tjr3fDtZx7aj2C5HndAFGWQBZ4N9CDAssJEGT5tpX03/KzcHlL47Wf5zrGa4qQ3BtknBUBUdWnwNMuvSt9QHrvZb+e/wD+Nv8Aace46R6vI87oQDAEBDTzfqBHdfo25YERz6GEM0L0AwEA0AYAMBdQH6gACAACQgAPUBQAAEhQ5AJCABcQABgJfNgUQ0dfS1nGnZNrgMVZMEQLkBHVt2aV7cqsquDw1r2pe2pacYRaNAygAlXF4hWNsH9/yF9RrCqs1/7p1/g2HmckPTr3WSLBj7L5/I2sv5joJeRf93uqbOuSePqxBDxOn9ve3osu1r8Ga6qFubLfb1aSxrVw/REkVLy93uNzXaabhYL/AKf0gaWhttLb1VKVTjNtZszaMnzOhXQ1K6ulg7YxyaNSjp8zrL+0o+N4f7BPKVPxux09KldZ43sp9EOuh3d/ZW13wTZzisfwOn36upqPlH4nSpqO9utTyKTwrWyT9EXmGp7ryl91f7O1TxeazZfVHJsNC395Wls1bH4Gqje3PzaOon/CzjL+tMDx+2/uNetH9KxfodbfxMeg1136d6L/ADVaRw39aZew8VfS1/ua6wrivU6e/wCM41pxlHK1pRp7DR09X79W+/MujoeKh4pk0KiVK9tUkug0OX6EA3OYBHAKTQDSAMwBgJsIcgLEBrmgABMAiADIAAJxgBzwATxAAAAAICiAIvMDoRA04IEAAKOIDAGBz75TpTyYGJu/9trrnpsqx8wvm/iaioLE0idVxRqMunS/ScdTpGK6NH9KTUYq6v0JFRfpykUSTIJJcgJVfALHtPa+Ox5RdnDt1jYlnFoyAAAAKo3uOkQYPll/pNbpU1B801FDk68s1FYmxPS+oRmunbr8xnRirqQtSFxLEdlFBWUk2BKZAUSAJwFTq4yzJVj3/iHO0pLPN26x2ycmiAYDASQAQTJVVbpTo3X8rEV4jY3jUT+LO5XokozzMsJ1As0nDRKrQpkc6paiwchqPJ7bDWsuUyd4laEkYMg7thMx+JKO7I5tsPziffpvjJ05KqmZfM2wkQdOywuo4GaNZ8znW4zfNpPQT49xYrPweJ2jn0aTJUduw/VSfEzWo1Tm0yPKKNSvoahXHU6MLK4YkGxs/wBL4nOtI779K5IrFyyOkSp1weJUanjsn6GOljptk55GFeeaxZ1jNCzxNDX8b/m9DnVXbtL7V/QzB551OqrKKWQbe0+bS68TnRweYrNK24Jlgx0uRsduz+qpmjQtSMTOo89rUi1lzbNxRpV7QOy9PkX4kZeb81ptaqcFbjMek80RSauscQOvbfRJZUdawRvWS781BRbR8Smt3w24eletnMZMzWnpbPk5OYUoKbyAzt4+11tysjcRbr1SccAjJ3i+erZ1itLxWo3R0a+nIx1EW2fzYmVdSwp3GBib9TfHgduUT2FouubL0jR1vqg5tLNrhV8pM0dEmVU90OEVFO8rx5lgr2lFbTfRlqLt6vynBkZ2hGRSu/efNoESOLbZw+ZaV0+Tntr6kWI7F91sOCFSq97hrfvEV07bGjrngKji0Zn4hXVv8ErTgBLacfQIop8twOreYVquUkWHpY6duhQtG0WILdRw8DImnzNSo0vGa9qXSWRuMV6LPFGmDAABAAB6AMACxbp0mDNrWOzRUHKukXGXQwAAAAAAAAEAmZDIIsCMARYEWBFsCLQFdkBECDAi7fiBF5AJcghBUkEW6VobbFVctTCSAeskFR+6BXbWSAi9ScAiu94WBRz6mq4Aod+JoVu0hEGwI2YEfQA4AIBwA5AAEAm4AEwFMDA5kBz+AA8+gCnqASvgBHiUf//W+zAAAAAAAAAAAAAAAAAAAAAAAAAAAAAAAAgMbzd49EiM15K9jQpdsDpzB6H2knXQ3Gsn/wBEjPaq9ZylPHEyjG138z5nXgavtO3du78uw7/Xw1HskkeIcPldvp6ul89U448gleL8l8ihLCTUZZFsCoyd7bu1GzvwrQ9v/VqXzjInY3q8TgMfdudS08zcRwbq0UwyN8jKti0up3R7fbr8ulV/Cjzd1pXv21pQuZiDIvgyozd5ZO7cnXlXX4Ovdul6Guh6iqX+XmeejL8k3bV+b4FlRm6jzKMm1peB35g3fbVYrezzcGelbtVLnI4DG3z/ADbYFHDr2apZcGixGSkm55Hp5R6n27WNoutp/A5dq1c59GcVef1nNm2aHJuX+W2IjLycno5Hp/blO3Qb5mO6NiYOCsPd/qWZRw7ltUaWBqDIlOx6IN/21XuvbhgZ6R6KTz0Zfk38yXJFgzrvDqWDE3Nu675HWQdHjFGrTmmbo9t6HmpqjePt0muEmRiXfM3Cs7f3eCN8xHFpuMYO0HsPBqNrVLjkce1aK6nFWNvnOo1lBYjh1X+XbhgWDz7+qXzPRyzXXs6t6leXcjVn4se6SjA81UamFX6GFYOrngaiOLe4abNwY8y4O0YbHt5O+u4bUKCdNPWTOPM89FO8/Rb6oisW4GV5N41UcDpzBwRJ3jLa9vT/AHE/yjrwr1Vcjy0U7xxosisS5oZnlGpSNcwZ1cMXkdmNd3jsdek5SjV8K9tXBJYnm6DmE+iMKw9eJZVcO8T+22WDFldx3jKczwNo9r4mvbtaV4JHHtXcjk1Gd5RfMo5GpFZL4lxmsTdqLuOZ05RCuGR0jLR8fuLbZ/cpgzvOdTXXq+T19b67sn+aezmdnbNm5wmjoWxHZt18p5umovWGBybVbncdtXVM68cs2sx4s9kcqWRQuJQyIVZQEgF/gA8gsdexvi6/E830jcdrPJXQIlVj+49N99LLKMyQYtU/U7IurOaKPTe1sNO/VmelbyfI4KkrRmQYWpMv1A4vI2VNC1nwg1Bg/fo3gztGatrqTiUdGhbvvVPjZIqveJQ4fI8/QMzI4/Jv8pLjIaZNmaRjeQw17xwwfwN8xFFToyskJrT9u47xRwRL4aj1j6HnsaNYgZnk3N1/Th+Iis9pv1NMvPbrVS1HPWfU68s1DT3FZhYmxdbU0q/NqWVfVkGh7d3Ohrb7T09HHHMVY9gzzVoAcXlPpqg0y7KS1GJ5HUX9w8cO3E1ylctdVc0dGRr69bL0r+0or0det7qtf4q4lxX0trBLojh0oRhUdT6LPkmyjAtiajLL8zXv0FR85EVjU21eSOqasvt6JNREorKj+3r22w4KPxCvY+0q9tNZ/wBKM9K31iclEgcHlHDqujJFZ6zxNIwd03bWs3zk3GaiqyjTKjV+W1Vw7maVCql0nnYK9n7XUbH4/uOfSxqxxOahijh8l/lIM5s0jE3ErUt6s6RKryUlia5de2Fo+pupuCjVq02v5jQ9X7MrP3muX+Jz7WPSnnUwKdzaNK3oFYvQ0jO8k8aRmWDga4M6I5tfDtSWCtJYlcupHauXc/2HSJirbpKyfGSpj6d4v/Y6Poebt0jqg5KcBXB5N4VXVlGa8cDTLF3jjUslzOnLLm1ME+qNI5NVut8f4Y/E1EcesodeUG4K9r9VefAo+peGXbsNFLlJ5vo6R1ycQIo59840X6kVkOGbRl+Sc6nwRYOC7ePHBm0ca+a+nHCtjbLg1YdKerNRKpWLOjL3fsdNfdn+FHLtuPULL1PK6AoEiUY+6tOrb1LCuHefpWfQqMS+L+B1iOS67raKXGxocO4X5dmsu9/iWM2OK/1M6MrdD6ij6b7Yc7BTxtJw+kajVOFbBAmKrG3GN7epYlcHkZWk46FGFrS6Xr/KdEcjfz6M/wCWrNozdZzX/rG4y504NIu01jHArNe19j4691/IY7a5evjkeR2HEBxhJKOPyX0L1IMvNpG0eV87Hzvj3z+Brkqna/Urf/aeB1Rwbj9DTf8AMyxmuBvHE2h1A7Nu+60ckaR9C9l1jZ6sY/Mjj26RvnnaIiGQcfkvor6hpmXwNRl5nyTi/wD12b5Rm3Xz7mOR1GbrP5aliK05xNsposK6tBfMisvX+x127i9f5Wzl3G49hgeZsBTkCL+l+jJRhWxAyPNP59Pl22N8leT1P9q+Xczq51x1+rE2E8GwAqV06eLSNMuzSTTtJUet9lfqX/owOPbpy9WscTzuhsAzAEBDS4rqREd5+jZc4LFc+h9JUXpzgAwDIIJCgAAGAwF1AIATTAcBCAGAAAAASAIAWLCs6vmtL/NWy65m/VHZttzpblO2m24RMGJTfbtt2022k+UpHWQ1pbDe62409S2ol3VrChRJm8ivwu3toq9tRQ2+JKNEwBEEdXU06V/OaVW4xyClT7Wnpu+kl2Q7KOMFRn187pvC1GvQ36i1eX2rxbsvgT1HZXXr9p69XNVVskgzPA1n7t3xaS/941RqnMS03Fk3zCsbxl66W41tdv5aqz/FnWIs8JpW1da26vg24XxLoo2+v/b7vW1MoV4LEX+E0sLbmyxeC/7xm0Ubu32fJK9sF3TjyLBtpO2Kx6nOwYvlNVbrXpoUxjCTpIJ+cxenopZVS/H5Ro1VVUqqLJJI59VVO+s67fUSzahDkc3g9P7ejazWLt+xG7RXu/E6mvq/cq062ctvgJ1iO7abXT2a/LXzZt8SXoQ0dhpaOs9etm7Oc+pPZXTmscTIVa1q5rVVfRDQcSBy1iAMBMBhQABCgKcgDAACQFAQAGYBADAOgCgAAAAAAIgAAeQUNhCAF1AAqL6AdPIyBsBNSAFUEQLEA/YBRvo+y/UisXXx0tVc9O37jRHy67hs1FVrE0iymBqM10bd/I16nSMV06T/ACTTFXUfyIqL9OIKiaQVKsEBkFj2XtKzeytV8LnHt1jcWBwaEkDgA4gJsCjdr8qQrE8hXu22tHCjEV8y1MHB35YqCKJ6aclSunRlahuMLatfdxyNRl2VxRWUlUokq8AG8CBJBU64PqSrHvfCPu2Wm/U83btHfPA4qGUABBA8gEFiS6hUdb6LRl2sQeG23y6kccV+07Qr0aTn1JWDILNPMlWNFPDE5NDB8yxY8noqN1evGWdp4Su7IjBgd/j/AKmuhmrHc8Wc2mN55Jfbt6s6cjnp9K9DpWEkyFX7R/mIzSNhZHNpn+ZU6Ho0yxWZVyjqzU0EdezcXTWZmrGu4ObTI8phanVGoVxTidGFickGxs8dKepzqjeKdKy6EjTDaOkSpLmVGl45/N8GYo7n1MK87qKLwzrEqODZpGt41qX6I59NR1bhLssujMq88+Z0gnpZio2tk50secHOq4/MKdNPqIrH7ccDqy6tku66JVa7om11OY87uqfm3XU1AtOsZlHcqzRcjKMLzuku5W4qUVqMzT0G8+I1V2rt29J1YHDtL9t3UsStKujClmmUlpl0X/ZSUsot0NTtcIVdeo2O8rr0VH9RzxT3mv8AZq5+p8Bg69Np1TzwRLBneSq+34yagu1l3VrbOUiozt1pzDNyq6fGuLqvNEqOm/1YmFdFMaJcDNGR5BJWn4HblKW0brZepakaethgcmht3EvqKOpMwKW/mKI7vGkehYKdo/wLRbucdNmYjO01FjRWjrV/IePAykcGi8cSrXX5Bflr1kgq2biyLUo3v6iZIsX7J/K+YqOKmFn6hXXvIdE+BAbN4qSim36llyYHRu/oTZEiW3adGmVVejb5viRV+rhbAiLE12pgdfj7quom2suJqM16VbvQbSrqVb5I1rGLmVkFBgAAOABYgEgi6l4yMV0ldei0c66RcZbMAAAAAAAABABkBBFgRfICLYEQI25AEAQakCuAI2XECqwEHlAQ0APoBF2AFdp4MKl95vBAQeq8gFbVYFdtRyVEfuS8OAUnq59QKnaQI904dCog8gIsCMADQBEACQD9MgEAsAE2AmyhSAPEAVpAmmmQKQgeOYEclBVEAf/X+zAAAAAAAAAAAAAAAAAAAAAAAAAAAAAAAAmBgee1O3uXNEZryupaXgag57tVU8DtzFet9safZ4u1/wCN2Zz78jl3NVVLojMSvPbjU+dvqdORd4vzX/CdV67r9ytlDUwW3Wo7tT/mRL7dPbtPm7SZ9B1X83ut1Vd2CamEZsxGT5S7UTkxGWTZ44GhlbhzZyduEa3tyq+1qN88CdDaq0queRxVh69u6zczJYlZ+8t8nauZvlHHo6M6teOJ2t/Fe101NVPJHm6VR5FxREgyL4zJpGZry7s6cjQ9vVnXduSNdVXpK5I89GV5C06jEGdqNKtvQ1EY1vlsejlMel9u0f2rWjNmO1jZr1OCsTd43KlZ+7cacdTfIyqptvqd5Uew8HR/21XCwk491poZJvocR5/Ual+rNI499hp4ccDfKMxZwd4PW+Cp27VPmzj3VaWeJxVg7h917Pm2aRx7vHSb6osVjv6menll6X2vT5bW/wAyMdq3Zk8wyvJOdTM3EZuq4Uoow9es26no5VoeIrO4o+qL0leyh1cHlpHP5DHSx5kaYlljBWWZv/qhnXkcdZacI7Qe18NXs2umuEHDtXaszirF3jnVszQ4dy40rMRHn227YHojLQ8ZT7mvSvU3fCx7ermeh5elLUaVH6GVYOoixGf5NpafxzNxGUlJ2g3fbiS1u7HKGToepShHmVzeRcaUAYzeJSsnydn3RyxOvKOFN8DrEb3tunz3tnhh8CdK9PB5qOffONL1IrIuijH8r9cZHXlmuOiUxJ0ZxoeIqrbjTSUy4LfDUeyWJ5+lNrB+hkYWu8WWK4d+40m2akSsZnaRlNJvE3B6/b77T2220/8ANbty6mbxqa4dz5jW1HhbtXJG+fmezke81bfVZv1Z0/zT2QWtaZJfmnspv4773zVvD6o5WY1FT8drUeCT9GXkqyunamFlB6eXOpqDaAAntJTXfopqqPL26RN2VVPIxItZ2tfuZ6uY5Wq5OrIAUpBUl1JoTgqGFR4gEgdGyfbqeuBx7bjSaXwPFXQoZlXL5bR+9ody/wAuJIrzK4cDrETd0ojIsR6j20mtG1ubM9K20ziqV7fK3xghrDu5xCs7zdnXaW6wWDyldaLS0d4Oiu4nDLA0y7vH6j1NxpUlY3Qqvo1sHiefpCbnAyOLycdtV1CsppYGkYm+b+/fn3HTlKp08WbRNvAI2Pa9W91PJEqx6lKTg2ESjL8k51ITwgK482aZeH3NNxr611WuHc8WdoDT8Vr6uOpqdsvGCi+nhtDT+uzu54hHoPau209PeVdFEWt+xE6WPYo86gg4vKf5F6lVluJRpHj/ADOteu6vVZJ8DUHCra0wuBtELfdn4AdnjtPUtrUTWdkn/wB00r6u01FXwSRw6CMqhruNO3NoDCs3mixlneVw016moM6iR0ZGs+3TfRAUNR3VeeBcV672qo0tbn3JGeiNtHJodCDP8ljerfIKz28ehplha7nVePFm4iDRthRa0WphLTcepVV0c2r0ko9z7dhbCscWzj020jCmyDO8m8aroWDPawKjD3D/ADLep05ZqGJtnXJrYuf5kzUFNlLn+YqvW+zFFdaOEHLtp6NHBo2EUbx9ujZhWNZQaRm+T+qvoWDingbRz6yfdRfzM1Bxt99KP+a37zbKrQhWT5WND6f41Rs9FZfKebvy1HSjm0GQcPk3hX4lKzmaGJu/1bepuM1z3yfobZceovmcuYpPxNQcuvnWHnU0mKtv9S6Ymx9T8Yu3ZaK/lPL35dI6TkphHNv/ANFkVkWNoyfI/q/9VGoVw3ysl/CzcZcVbdt6f0m5EcWul2UnLE3Ilc6tDNMvfeycK6nKIOfbcemPK6JehAokUY+5x1bN8ywcG9laVnwKjFtD9YOkZcjm2rouvBmhwara0rVX8bZqFcTzfqdGV23U2SLEfTvbNe3x1f6v3HD6N8tRnBsdCAQIxdfG7fUQxn+S/QfRo0MLcTWt0uCOsYcs9upo4Ydjf/vGhm3w0lOL7majKhPGDQs0jUZr3HsbDW1P6MTHbfL1x5K6AygA4vJ/RX1f7ijNT+ZeppHkvPSlb+o3BDbvtxf/ANNr8ToMzVc6OmuUmoy5L5s0h0wA69DC3WDUR9C9lKNlqf1I4/RqN5nmroeZQIiOPyUdlfUis3OyTNJHmPIqdRr+Zm+Ss/VxvuOmJ1ZZeooVfQ1EVQUTqypXXt8bI1GHsfZNp1rtcKs59tx65ZI8tdARTGoVl8rfQLGDbqIMfzeFtP8Apt+81yV5bWf+ldf52zsw4aL5pNoXUB8JKjo08O3kaiV16bmWysvX+yX+ZbpTA49ukeqjied0MAXUAAhpLGz6hEd2vybeqEVz6WRUX1AAAIcAGQU3ICTAAFADwAEARxAAhAABmwOLd+T09tbtr891w4G5zo5K+dt3fPRKr4G/Q1p6Gvp7ivfpv1RzswPc3VNG9nwQgy/F7HS3Gi76ybbeEG7cHd9mmy22r9uYazZJ+0UeCXbt7W/itiaqa697uv7TSeq0m00oRzn6opunq6D3GXytwMGPp+R3j+lyk4ylHX1ZtdGh5PcampWl61xaUpQ4MWNRP3BeNPT0+bZJBfuP9P491w+lJer+oQUeM2WjqbdX1q9zs/jCNWoo8xtdHbVq9JRa09cBFd27/wBPsHRfwpfiTP0Q8LR123d/HZ/sHQ74OapVUOXwX7hB5R6lk7Uq8bvE9HLNel2Wj9jSpp8YTbOfVI89vk3urqvG37zpPCV6Db6P2NKulyWJy6VR5DY/3le6sd6X4l56xaza7XyFV9v51XLB4G9SNHYeNW0+fU+bUf7DF6VZrbHT19Va12+5RHLAzquiZIgTaxRA228wFgAAABEkUNcxoTWJUEQA5AFiFEAGIAAAHUA6gGIQgAAzAeQCcgAAAwFIAAIBgKGANgKAHwAEAIBBSZB0pEBiBEqnkQAQAHpmBRvFGi5ylCKyNRJ0v/SykfK9WsWfx/eagrrnBoTryNM106FV22R0jFdGhjptM0xV+mvy0kUW0eGBUWICVeMgCcEI9j7St/pdRR/n/wADl26xu4nmaNBQAZgDQFW6x0mgrG3S/I1a/wAjEV8v1sLQdozVSwNoto1JWav0P1IRpmr0l9zEsZrro0aZTXQBzIA2ABU6wsiVY914Fzsa9Gzy9x2aORzUZgPoAANkAwpolUtRd1LLoxB4Ora1cOFmejkr0tXgmuRmsGupBOjhpozRo1wSjkYrQlzjkxFeVS7d3qep2hXanJGEk8QOzx9vmZmrGhwMKx/P/RR9TfKuamNUzoxUoILdun9xPqSjaWOJzrTh8v8A7e3qhFZWn9K9DqzUpxCOnaP50ZqtixzozPK1StWcyxXAuR1ZTrmKNjYfQ31OVVLc/Np2/pZI0w+h0iU1yZWWh49/N6marvtxRhYwNf8AUtHM6RKglJpGr4z6jnWo69VSn6NGIrzts4OsRPTzkUbGx/Tfqc6KPL46P/WQjTGiGdGa6drhZRzFGzc5rHnt8u3WaNclV6RqjS0qzpKc0ZRleX003VojUZ1aRkFdFad2m1xkIwd9pfYtKmAqWl5RVS7kXTF1PLLDtr+LLqYs/u76jjI1KhrVtGeTNajp091q0hS0+gaaG21bWt87bfXMg9TtLd+hW0ysjFHL5Gv5bfIsUtvdam3q/wAS1Kq1qyscjUqHsVF1GRKOjVxZlV+i5SkiM3yFfmyOnKVRt3FkuTN1I1NWOBybGi80Si2+r245pYkkHHtN89027JKGbvI69XGuPIyObaOG0Wo6tSHp2nkYGZpfUjQ0bqdL4YmRnaTcyzQ7t5NtBP0MEc+yfzpmqlS8jCvXlxJFW7VQmhUctoWpZcJYK6d1+km8QQtm5tD/AOjCq9VxqsC/cytGuPIJD2qlPoiKqpb55WclHRr4NPoQSq5oQS0rS4YHToXVbGozXqdpqfd0lb4G3JcUAAAZANgAEk49CNR06DxOddI7Fkc3SGFAAAAAAAAACIEQDRBBgQYCQAAmQRdSiuMOoEbICm/ICtsB1CI2cZAQbAWZQJxkBB5SAgIuwEGwqLZRF4ARbAAiLx6gEcgFmA0oAMEBGQgCk2BHgIIlBwgBYLEAXQCawzIGEKeYEWVQB//Q+zAAAAAAAAAAAAAAAAAAAAAAAAAAAAAAAAmB5nz+p3SlmRHmdW37DUHPq2+Vno5R7nwul9vxOnV8aSzj9PLTP8i13NrBKpiJXlda2LfNnSI4d9qJaTS5muSs+jdr1XNndl7KsRWOCR5umnJ5SyXav8yJEZbxZUY+tZ974no5Rv8AgK/6fuyxM9q1m32uOR56rB13Lw4moji3kpSjpyijbfq0jmjrVj2Udqw+J5+lcXk8a1X4mYjLs8TSMjVcWc8ztyrY9uVt33soyJ2r0NcTzjG3rnVtGUmojP138lp5HSDJycs7Qeq8BV/2vc+LOPdVqTC9DiMHXfzP1Njg3z/LXOS8ozFbFpHpiPaeKr27ak4HDtp16j7aWfRnFHn74Nm0cO/eC6GuVcCcyzvEew8RWNtXqce1d2OMnIYGq3L9Sjh3r/LhcTUiay87Hp5R6j22lXSv6nLtps1zOFVj79p6ln1LBwa9oq/QsRh6ifcd4NPwWnO4rORroewmcWeajj8i/wArAgx7MoyvJWf3G+iOvIo0l+06j23jaum2onwR5+/I6ngcxg7lzdvNziaHFvXGk2XlGHk0eiI0/DVnc0Swll6qx7KstY5nlqobhpUcZwQYeo5ZRneTxpjzNcjMosYO8Zeg9sQ72bzXAnavS/uPOrk8j9C6ZEVj2fE0jI8mvzI6HTlnHHlEnWD0XtlQr24tQTtXo1wZ5qOXyDjT6SFZGpi2grJ8l818TfKVxVssZWMnZhqeConu6JTxHSvYJHnBbCtuiYVgaxuQtcO8m1e2p254Y1w6fj9W30w4OnrhqS219N/PWDfPLNq5XaO05Z0JlZ0SDQnwGDo2t1Vw+Jx7jcdnapyPO04NyvnbR6eGKqTOrJhEokladunHajy9ukU7rUjDmb5iVx8T0RzJrkUACs4Rz66WRBt8zn7OmHS04G50xYsyOjBLEutGkS1Fug/nRx7rcajfA8ddCbMqjusdtf0MrHjdbVSb4OTrFQ09WX1Nj2ftxRs1b+JnPpGxU5CV2uy08iIxXliFZPuC/btobzZYrx/fB1ias0ruTRrX8D+Zv9Hl3G74H0y/1P1PNRHCDKOLyuCr8QrLjHE0jz281a11rOzxbZ05SqdLXpbN/wCB0xlf/c6FcXdQRMbntTcaWvurPRlpVb5Gem49McWgQZfko+4IrheExyZpHnLXiU36G5UFNaiwbNojfcUXPNFMbPtNq+8Xa8ErP9hOmnrjzACODymDqvUrTNeclHnN/oVtuL3zbOkZquuhWMseZvERtt6rCJy/aVV2w0f9RXrqVJR9GuoszhVIyKtx+ld8YCsRm4yzPLY1S4GoM+iWR0ZGooT/AOmYFOo/mb61RR6/2t/t9V87wc+qrag5tD1IrN8n+ol/KBwPPE0jz+tjqWfVnWM08IKw59V9ro+TZqKr06xZcobKPde31Gwp6s49NRonJQ+oVn+Ufz1XTMDPubRh7jHUbXFm4zUMcmbZcerLarztBqCtuPl/mND13s7HT1bccjj21HoUcGh6gUb1fk2+AVkWNDL8m/nXoWFcUtI6RlzWm1qPq1+JuJXI57a2WSbNM6q29W7QuZar6lskv7XRX8qPN35ai45tH6gcHk86p8mxBnvM0MPcOdS3Rs3yzXPqL5W1lBtHNqVm12+GmoNRHDrQ/hU2iG2nvqlzKPqnjv8AZ6K/kR5u/LcdBzaBBzb/APSjqgrJtJplk+Raeq16GolcOo8G+h0Rx3U2rHCpqIz9bFV5Ym4yqpnibHv/AGRX8vUeThHLtqPSnkdARDbwCxi7n9S3qWK4d8vybGmWNZuHisjoy5KwtTRSwhM1FZutHZ17jpGa5bPFlZW6D+depYPqHt1f+X1f8zOHbfLSRxbBENEqxh6r+ZssGf5P9D4o0lYu4xrfqsfidYy5a4a2nP8AA/wNDK1X+XVcZZqJVCzk0i2jk1GXufY6S1tW38iMdtx63I8dbJZkD6AcXk2+yvqyqzGpeORpl5Pzqxt/Vib5pVWngvXTn8Tqyzdx+lR9WaiOaOJQ64OQOrb2XdiaiPoXsyf7K/N2UnH6NxvHnbCIh4gcfkX8tejZFZjwZseX8i0rpr+M1yVn6rb1Ny+n7DqyzdR/R6GoyrKJLDLMrNdegvnSNMvZeyKxr3by7LR+Jy7rpHrjzV0CkgMiCN2+23owRhXniagx/OS76a/lsaiV5XUx2rfHvOsZcVVibQmkEOvQo6dNRCNRmurbue5MqPXeyo+5f+j/ABOXbcesR5nUAIBrEIjpKZIIbv8ARt6oqufReBUXgGQQZAAAwpoAeQAgBAN44ogRQAJgCCBAcvkt09tozX67YI3zBT47x9aV+/rLuvbJM1aju1NDT16/buklwcZGJRkePs9tu3t5ws4+J08xVnlPI17L7ZJ9zcN+g55S1V47yNqKm1rVOXnP/tF65SDy2ruVayba0Zj1HMWo7PYbq1a2lrTeMTwL1UdXuG6ppUosrM5xpduq/wBv4/tWcKv4l/ofhk9Pa1a/zNsnVMddnOf7jGjH8w/u7vT0uXb+06QdPnr9ujXTWbt+4QV/8QptNtSlMdTt/b/MaxNZl1ra+vX70zZrDoXxBr+4LquhWmXdaPwRkdGx01pbelP5UzHSx0RxOaknmvUozdDxF9PWrqajq6pzgzp7JjSbbcmKKXs9G1vuOvz5/EewtY0EkArOIkoGQABAUAEgC6gNoBQERvqU04d7Ks8wqSfcpWKeTAckCbKgQUyAATKCQBtjApzXLMYgniAADAc8wCJyAQBmAYAABIBxAAAAxAYCYAASAAIACk8CDoWSIGwIwAwoKBEQ31Ao3iT0mWDIt9Nv6WFfLdx9b9X+83FUcSpiacFR07d/Lb0OkYrp28fbZ0Yq3TfywVldpKFiQXVKBOCBVKPYez7Tt9VfzI49usb+aPO2ZAJAGQAwK9xD02grH11Ond/ysRXy7WXzNs7Rmqc2aRPTXzQaR06T7dVLiaYq9r8wsZdaWRtFiwCAgUQBLMKlTBkqx7j2809mucs83btGoclPqgFmA4/EgUgDBEkFOcHyhkaeCeG4suTf7z0clei02nVRlBmuaaIJ0zJRoUeBho1g+hFjy2svt763qdoV2ZYsMG8FJB2bH68CVY0TmrJ9wfo1tysaiuPTjsUHRip5gW6H1olGyphSc6rk8pWdtf8AYI0yNJfKvQ6M1NZhHRtfqU5SSjYeOZzVn+WXy19SxWckjqykiDW8e5q0YqrteqdGoMtMA6xmpI0y7/HP5+UHOtNBtGGmDuf1LepuJUK5m2Wl41xqfAxWnffKczDTzt1FmuTZuM06OGoNI1/HqaM50iHlE/svpBI2xW5xR0jNX7f6kyUblkoRzWPP+RSWuzcWqaG0rU21e6kmKy4vL0TrVvnBGmVSkPE0uuzR0062MjJ81tktHvWazCvOWo1jAE9NPuT4Aaej8ylcDUR0UqkjTLq0LLEosVu1yga1PH+Sei+a5Mlitbc6ldxoWtp/EkjUrj8Xqd1LafxXM1UdTMotrCQEbv8AECzQc1fQK5PIVeDLGa5NN4nSstTUeCnkc24jpvFgV7u06dmuQis7xT7XVPjMs60bVn3VjLA5I5ts33PoKLdZtVxJIK9vhLzwKJ2vFWuZMHHT6oKlru3OO3n0Zgjm2v1LkWqt8jnVskEtk8+qFRzaj/NsnwYV16uOj6BFO0eKfEFLX+XWjmFX6+Oh6ZEC2bbfqBTV9t2uTKOrcZKeRBLSa+20A9G0EF2m/m+JYlem2W821NJVvq1T5Gtc8dmnqU1FNHJrWUp4lU2uoMAAwBIlMX6Wi7cDNrcjs09JVOVrrItI0AAAAAAAAAABABmhMgiwIsBNAR4kBAEWFQYRCwFNq4lFVkALECNgiLQEWUHbxAT5gQzAVgIMCL5oqoYzIBgwIvMAYQNoKQQPDIKAiLcgRbCE2DQFKAEUJsA6IBz8QHICgBMBAf/R+zAAAAAAAAAAAAAAAAAAAAAAAAAAAAAAAAmB5HztpbxJEec1LTnidJE1z7m/bpWZ6OUfQ9qnpeN0k/4a/tPN35bY/kbpdz5SjMR5TWcYcTSODf2iiXM3yjk2b79ei49yPRfCPZ0cvHnB5uljO8m+7U7eSJBnXcYmkZOq/mZ6OUej8Kv9LVPOTn200dR9unZ8YOIwdX9xqIz928l0OnMQePp369a9TfSvYPPDE81Vn+St8yXJFiVlXNIy9S03aO3Ktz22sNS0Ge1b1VgecYW7fz2aNwZ+6w023kb5RmdynHI7weu8Guza1njLOHcGg8KtxkjkMDVxZoZ/kLJac8TXIz6KXgege42NXXQpV8jzdCzXcaNn0OasDUfLM2y4d/LfojcVw0Stgdh7TxqjbU9Dh0OnUw03ZZpHMef1HizQ4N+5pCN8ozU1MneD13t+sbVpZtnHtWqsTirE3f129TQ4Ny/y7FiMXUxsz0QbHt1d2vW05DtHqsYk8quLybbqlwZFZLZpGLv8dTHNHfkLSTbRtHudpWNGnoebpV8wnPIwrz2o5eJYji3y/LZqDEq8ZPRyy2PB1Vt1VZwXrwr19Yg8tVVun+W5IMO7k0rO8nOCZqIzqL5unE6xl6P2zXG9idK9CjgOPyOUcSNMiyxg0jF8ladVxwOnMRzd0ZnWI9R7ZnsvbmzPY3a8jz1XL5NfIkuchpj2tjgawYvlGrakL/LGRvmM2uajXxOjLY9vLu3SfJGr4HrZVKu3I8+DK1/NQnStFjxO3Pz1LWTqa7u5PRzwxarTk6YmrNPU7MTNhqrV1HbM1Ilqs6MnAAsACAGsMTNiuyt3ZSeexvXLquWdeWahkdWQmBJODNV20wrHQ81jpHFr27rtnbiM1VMYnVkNyA2ZtWF2zicem0LVOVahVhNFnQnayR0/0Y9UfvrJGL216rq17lJPcxOtVVmL1qyJf3N6ZM5WtyLKeRj6qp+hnVxXufM7eulfSs4u1kQx4zX15tCcnWRUdPVacz8DUR9B9tT/AGFfUz2y2EcKp6uOlb0IMezl4FVie6LxtqJcbM1EeQk6xFmndSaG77Yp37/SuuFsjV8D6TfGzPNRFyZHB5SJqVWfPzIqPF7+m5191dV+VJvH0OvIjXxGpf8AV1Mc8DWo6V4nbUSlOz4ywmvUe0dOtb37ElCf/hM9K9Mji0ZkjI37/MtBYOG7irfRlHhtxr6ju6V4M6RUKrWaxmMsjaHfS1K5N4lR6r2LW391Z2x+UnXg17RYnnDgis7yj+dehVcDtGeRUef3K/Otyk6cpUapPI2yjdSmuEoLF2wStudOf/qCj6BqKLM89bRCKt040bf9MCKxbYuFkbZZXlXCqb5SuCh0ZPUyYFTSz/mRVew9rV/0l/8A8hy7WNhHJoMiszycfc+BqI4HaCowdZxqPqdIlLDiaZc+pi1V8mzUEKN27W8PkKj3vg8Njprqzj03HdJzUMis7yTm69CwcF3m+jKjCusTpGag2aRyarXcutoNxFXdiv6jQ9j7NT+xqt8zj21G+cWyAp3rjRfwIMd4GhmeR/UT4QahXFwlG4w5bv7dq9U2aRyNqFHU2hbZ91kFfUNqktvpL+RHm6bi0yoIODyTxrzgRWe8TYw9w/zLxzNxiqNV/K+Rtlya6btd5RSvxx/+IquLWcPngbZG2wunyKj6l4/DaaP9B5u3SOg5NCXkEc3kMNL4hpkNGmWT5D9VtGolZ+vKq/Q6MuW9lK4NUNQrh1cK1+JtFWnLwNI+g+ycdHUfDD9px+jfL0aR5mxEECawBGNrv8y3qag4d9jpPlxKjF1E2n6M6RHBd/NpLLBwdIlcOtPak+ZuMua6xYRdtcbJfgUfUvAf/p9GuNmcO3SO9HBQMB/gRWJqubN9SwZ/lMdLHmjTLD3C/L1OiOsRyNJ6lbW4UZpGbrJVovU3EUZOTQu0lP4lZr3Xses31nwWmv3nPtrl6s8ldA3wICQOLyX019SjMbxNDyXnJbsv5pN8pVWk3Wr/APx/4HZzZur+lp/GArnsVUqIqOrbxOJpl9D9nL/RW6Xj8Dh26RunnbIiGgOLyWNarnIVmzibR5fyE/cSX8bN8jPvFb7pLlH7ToyzdWEq+huIhCzAdHyKzXZtcLy84NMvY+yH+bqL+R/vOPbrHrUjzVoyLhhUb/Tb0YGBY1EZHmlOpprj2WNRHldX/YY5u+ZtHHGJ0iItlQL5TSOqkzVlZrq0Wm2Wo9f7LSepqPlp/wCJx7dOXqjzuhkQ0Aiqhp5vnIRHeOdG3qhFc+jkVF/QAwAcIIWbAIAYUeoAAwFABIAAepAJcSoQGT5lu+vpaWeR0g171ScZIz0FGOBkY+5x8oo4NHaeES87p6Wn2LTr817Nt8SyjT0tKujRVVaqySTaWJjqqzvP3dq6WlONnJYNKlYpWvJJGajJ8x+dutLS5Kv7WanhXT560aNdPnZ/sQFdfKaG20NPTSd7Vr6KRedFvj97rbrUt9xKte2FgZvKubttr+S72sE/3I0jq8rs77uqem/pTw5ySUQ2Pilofma+N+C4It7TF99jW+uty7Y1eCgz7Ks1ttpbiPvJuMjOixJJQslggpkCYAEADlgGYCYCAAH1AACQCJzAEwGyBSUZPnrfNp6az/xZ0kVqqnZWtFwSRiwBEEFAnOKckENxudPa1VtVtJuMBJqqV5Ta2/zwa9U1bXdaV/pvV8hYao8rr30NBOlu2ztmi8xLXF/xh00FRfNrPjGR09GfZf4va66u9xquE+D4mK20epzEkgqOYQ4AXoAIAYAoAYCyAPQAAABMAzAABdAABAOAEwEyK6K4pdEiBgKAAAAYCYFO8/Rt0QisiO5ur4pmh8t3ULUsv5n+8sWqUoNspUgo6NvirGoxXTtf02dGKt0/pnqVl0aTwKLKtED6kQ0VXq/ZznR1l1/xOPbry9HXM87YWIAARABmBXr/AKdvQKyLqaWX8rEV8u3D+d9G/wB52jNU/vNIspg0VKup+qn/ANMTTNdFsdVT/wBINRh1rDE0ia5gHcEEyBKWwoxBHt/bL79phzPP27Rro4NGAgDqAQAyEHANJUxccyLHhNz8u4vHCzO/JW/p40q1lBK5pkE6YMlVo6f0owsPJgeW3cV8hZvFTD9TryV3PMMCCK6tk4tHAlWNKDkrM86vyFy7jfKs/S+hfsOjNTxCLdBvuRKNquFUc61HN5LHb36IRWLoT2Js6s1OVwCL9u/mM0ja5eiOdacHlk3pqf4iwrMOrKVQrV8c06vmjnR06imr9DKsGzxOkShc2aZd3j/qS5mK3GlbIw0xN6vz7LgbiVQjTLQ8dH3FJKuNN8WzkrzephZ+p1jOihqo1/HfS18TnWj8kvyb/AzFYSXI6C/RJRur5q1fNGKMLydY1vVSb5K5tNYmk1rbD9NrhJio5vMaU0T5PiSNMitOeZsd20ShrpkZo4vNaHft7Vrhgn+0ix5daePaVVtdtg+ZBGbaT73wzA7dvr11FJqVMdVLJ8f2mpUxN2UZorJU1lVyVXbo+TekorlGIHR47cNaqa44GarasoZBJYAQ1LY8wp7OzbvX4koW9XdX0LEcFUdWWja0rA51YWm/mjoRUNwpo1zLBmbSrrdKeMM61W1ZxicUcunhdo0q3WbdZzIhaa+VdcQBqVIFDrFpA7NTHbP0RhI49q4si0dPklKT5GVGytjHNFRz62Gq/gIOm77tvZMIp2r+ZQFqW6X5soir7Y6D6ICvZtdxRXbDUfqRV+u5qgylov8ALbCnovEgnZ/MBdgoZUb/AIXVteVwg3HOtZFQYlDCiCC/Qo5xMWtSO2qOddZEkRowAAAAAAAAAAAAEZoRAmgCEBF1AraIpNwghNhUG0ERZRVZkVS1iVCgIUSBGJzASQD7ZATq0VUGEQaAg0FRcoCOZRFpgIACEFDqAokBIBNSEJqAIwANPiQQbZoIAAFLwAaWE8gBMAAOoClAf//S+zAAAAAAAAAAAAAAAAAAAAAAAAAAAAAAABC7hNijxnnbw/3EZYOo8TpBy7pzRJZto9E8I+j677NporpX9x5em3n/ACNsLQ8xGHmtSzc2RoZvkbfLVcTpzER8TVX3dPidelevq5eJ5qrM8o51ceCLEZ15VbOeGZYjJtjLO8HqvEprbUrxzOfauncWjRs0chh6mCSNIz93nB15FniKzu6wb6HrWnOLPLWmb5R/mYcixmsyzjE0yydRTY7cq9H7dqvsW6GO1a9FzOKsLXtN7TzKODeOaKpvlNZcfN8T0we08Wu3a6b6Hn7HVq4Ut6HEYOq5NIzvIw6qc5OvA4dKG1PE71Xu9qmtGn9KPL2pbxtaLXAwMG8vFm0Z+/fDkjpyOLTUNdTrR7raJrRpXNQefoT1/wBO3ocxgarlwijO8k0qo6cozk2/gemRXtfCpV2tH6nn7Gg3CcZtHFWDuHNnPAqOLd4aVn0wNQYv+aT0Qb3tun5tp4E6R6VZQeajh8o/p6CNMq+OJUrE3f1tHflNPaqbpc2bvge62y/Lquh5ulSv9L9DCsHVfEqM/wAphpNPob5RjUWKPREbnt1f6lvhBelesryPLRTvcNH1MqxbZlVl+WcWU8Ub5SuDTxUneMPTe2a/JZ8zn2031gcFcPk22qyBlPjJrCsPfWnVbSzO3KOdQ3LNxHqvbf6VpM9QbNtTT08dS6qcvU1neQ3+hqKKNtrI3zwazHrJnT/Nn2ZW9pa920m08R64uuZJJxxCtz23WdxhwTL1Uen1pWldrkcJ5HldeJPbw51UjsyGERZcCzKhNAEsACgBolHRpWw6I5dRVF1LwyN8pSbNoFiA8MzFV02t20nmcca1yN92Z6JGUSgRKJKs4HO1qLLVg5aquykxWopsoZytbkY26319O7dXhLJrWFoeYasleqsguPTaK7qK2UqTNqYNSloJpjlurTiZUv3kHm/N2b3NsTpBnVtiaFlbYPmb5Svpnt/S7PH6S6SzHaNRKcTkDWw07dSEZF8XgUrC9z1b0qV6s1yPMU2qs4s4Z3kR36GhtNNTrWm3JFRv+3N3ttXeaelt69Zag1Ve1aSbPJQf4GRneWjvXoWDMbZUec17V72+Dbn8TpBB7ilcU5NhX3dG8xDHp/Zmp9xatvVftJ009KecCWIox9+51rP4CK4tw407PoaR5n7Clt5yoOkRdp6KeJULU0a2j1Gq3vaOj2a9oy7H+8dUenls4B5oNM3yb/NXRBXA38Sxl5/Wt33s2dZGaaWGBplHVn/2kFdPiKzvNKeN2xVe71LPvbOFaRMinfP8ixVYrwNVlmeV/wAq4mojhqdGS1oKKmobXDvSLFez9tV7di3z1Gzl2saqXA4tgDL8l+t8DUSuG2T9Co8+1Nmup15ZSawKjmtVK0/ytGoIaD+bD/Lpz+BSPf8Ah127HSXQ4dNOzBHNo2wMvyWOp6LEqOHUUYlGDZy8DrGSaKjksk7LDBWk2ipLu7XzszSPZ+0VG1vb+Y49txunFsNAc2/c6UdRBk2NIyvJ/qckkWFckTj0NsuTV+W1ZzhwaiVyXwVPRnSIWz+tLqWj6noV7dHTX8iPJ35dIsiDGqMgM7yf1VjkBwWST6GlYWrjqW62k6cudUaraTNo5NdutdTnCLFcu6SpaFyTNxmo7PGyKPqmyw22kv5EeXvy6RdBzXDUgcnkP08eLBWVY0jH3/6lmuLN8o4tZzTU6Uw9TaOPUbrq8/ycfVmoOHXqoqumZ0YU6Th4Fg+iey1/p9WMl2nH6Nx6FHlbNgJKQRia8OzfVmoODyD/ACWVGNr3dU2uR0g5EktTTrxScm2WfqWmi9WbjLktm2aHRtH8yfUI+o+Bn/h+nOGLwPP9PLpHemcVBVCwM0Ympm1yZYM/yT/KS/mNxKwt25pevNQdJGHLd92rVZL7X7jQzNaexSbiKMDSLtNlSveexU09d/yVn8Tl23y9UeathEBmQcXk8FVepVZbabNI8p5xzK/nf7zfLNUz3Vby/LSOrLM3OFNPlLRYrnbzNIaCOvbT3YlR9E9nOdhZ/wA8HH6Okbh52znAgAji8llWOslVmyyo8r5F/PVLN3g6RK4NVzqbn4HRlnayjt9JLFQzzNIknCKjs27+dftKy9f7HrGtqcu1s59ukevR5a2GQEg0ruK2c8GFYDNRlkebl6mnzdLR+JqFeW1HGzS4d50ZcVfqUG4iN4nAqHU0OmjxRWK6dLiVHsfZUK+pGb0zj268vUnmrZrFwFMBLMohpLFsCG8/St6oQUaGRUXIB8AAB5ADAcAACAAGAgAAzyAM8AB5EGR5yjWrp6v/AEwO3KNPS1lraddSuKiDPUD1NWuhR6t8EiSDM8Vp219e27tkufNnTxEHkn93fU0uChkjTVaScVyMVGT5BPV32nVZKP8AxGoNayxwMWjh1Nje+9/uLR2KOPI1o6NzttPdV7dTNZPkSUVaHi9voPuad7c3l/2S3odeSiqSXQzoShZJE0NAAUggAcAIAiAoCBgEAAAFcv8AxLa90OzT6o1iLK7zQu4pq1bJgsVlbFNP0IHkAwAAgBal1pV7ruF1GKlGPQYMTyDWr5CtG12ppTPD6jtIjZrq6epdqlk30xOdGZXyGp/ePSd0tJNzPQ3ORHeeUtrP7G1Tc5tcTU5Ry+L+7XdLRlpS+5ehep+Guv3BdRp1WbxMSFS1fDbXRp36uo64dP8AvGtTHB43b/c3SdcdOrzLaOz3DeXSi9ScpV2w8ZXQXfq/NdrBch10SO9yzjrYID1AIjAAywAIAeLAGAgAAwAAAAgAQD6gIAAAABADwzATb4BV9cYjkQSIFAAAAE8AoQRVusdG66AZNF80Pr+40r5Zva9uvdfzP95qFUVNIlVFHRtn8tixiujaL5bJ5HRl0aH0FZX6Vl2xxKJ1WOIQ5SIhqAr1Xs14a66L9hx7do9HwOLRwQMAlAAFeup07LoBjvFNPimVXzDdrt1bf1P951iVzpmkTo4ZUq+rm6Z0Yrou13qCsurFmkWpBCdYIHmBJ8gpVbmBSPae1/8Aa2X8x5+3WNo4NnABwAEAQwEQNBUlyJYrw2+lbrUS/iO3JW5oOdKnoiWsLV+0CSwYo0NHGq9DnVSxkNPMeQw39vhY6QrpzLWE3+wiOjZOLozWpWq3jgYaZvml/pn6o1yrM0H8iOjFWBFmm33Jko2qOao51qKt7VW0LzyEVg6NvkU5nXGasTkIu0XijNVtJypOdVyeSh6XowrK6HVimpktGp47F2Rzqut5GVefsuB0iU8jVR2bBtalWjFWVqXUMw2xd8vzXbnibiVzybZd2xw1KvqZo1Lqczk08/uP1LLhLOsZpViTSNTxmKafA51pZvlOjddJky0wcTpGVui4yLTW9Rp6dfQ5VWN5ZfmrnBqFcdXidEa/j1Ca9DFZV+Wq/s/9b9xlqMRVaNq7tlKbXQzULyGk1o3bWEZmVjzNNv2vukrTt22hPCWUcHk9t8jusIzRBi11L6b+Vwyq6Nvru1scQld+mpcLI6Rld3JZmmRWzeWAHXtNVz1JWnqtDVWrpqyxaUP1Mi1Y4EFd3hiVVWw1X/cXquKLYjo1l3p8MDMHDVRgbGg57UZEKv5kuBFLVyf7CxGZpYP0aN0a9sDmjnTf38PU0qzUc1f4kBTJMCaIKtSvEo6FhozxgwkcO3UM0V2b/GiZgivZYWXoWiG6XbrMRXRRv+3sEcu2waBYs3ajUXVAi5Y6L9CKq2jQojr4ar5Fgu11GnV8yIltnNX0WIVHRt8y9QLtXC7TILW8MSjT8Z5LT2jm9XaeRYzY3Np5LT3lu1V7PVyajFdbUZgCQDWCgNOjSvBzrUdCcmG0p5Bo0AwAAAAAAAAABMAMhEAAnYCDYFTYCbkCDIpSghWthIFNniMEHiUKACAgdeYVF1wAcADyArdZeAELLHEqIusYAQdQIOoUnUoTQCjmANARYCYCAi88AFIQmAoAWAEcM0yhAKQD9wAA5kBPlyAJA//T+zAAAAAAAAAAAAAAAAAAAAAAAAAAAAAAABXrPto30IjxHm380CIw7OWdYKO3v1dOi43S/aer+I+l+SSVKUWS/wADw1uvL+Sf5duDkMvOavzOGbRm7+zdknksjrzET8FWd1X0OnSvWUUYdTzUZXkL/c1bFgzdZxVo1EZjXzQdx6/Y0ddDT9JOHVVLe/o2c4Scxhark6I4d3b51GUHTkdPgqd+59FJrqq9RXNQeYZfkX3ar4QWIzdSFVyaiMm9uJ35iPVeAS/tE/4nJy+jbSmE2+CZyiPP6ub9TSuHfuKJLByb5Rm9jnA7j3O0qq6Gmll2pnm6E9w+3TbZgYOphwxKM/yLiF0OnI4tGrdl6o9H8HvdJRSqfJHl7VXv266HxMDCs5eJpGbvr/ND4HTgc2h82olzZ3Hu9vhSq/lR5ugt3b8mz5HODB1MzSM3yLj6soOvIzqY5Hoivc+Kmu101wak83Y7JhN9DirB13Nio4d7+m8TUGM38x6IPR+2a/Ne3JGeh6JNvE84zvJv50uSEVmNxyKjD3ON4OvIs2VXbUrXqdb4HuqpKFlCPN0yWv8Apt9DLTC1UBm+Wfyo6coyE8TvzGXofbqnXs3lEjpp6erlHlqKPIP8r1I0xbuXJrBk+VfzxyR05ia4tJP/ANB3jL1ntmsaL6nLuK2/Q86s7yjxX7Cqy74KUErA3mOrZ88T0csq9KjeC4nWRLW5sd7rbXTenVJTxN+ms6jqa9tRy3JqcJaqnmbnKaC4gT4ksXXRo6WnrfLZKTj1Mald2z0tPaX79FYtHGtu/V31baTWMtYmJErzusvmPbw51WjoyZRCyxAJgoTQQZADxCiOIAgLNN4GKqNixChmkCwxCpLFyZpFmpfCDEiuZ2OsQTOIEkyUWaVe62Bw6aiy9TjraqyYqxyb+/29C9umBwrpHk9bVfHjiVotFp2U8Wij6NpaPZSqWSqjnUWLSlZGUc+90VVJZBXGqdr/APQB47y3+5uuRuK4liVFtK92COvKPrPh9Pt2WnPI59o7oSOSKt0o0bMi4x7YFR5z3dqWpXSVXmnJYrytne2NmddU9OqTxLKPVeyaTv0+VcDpfCPobWMM8tMRIjN8r+qkuRYrOcrFZpFR4jc2ta7SlS2dYK67fUvjxRoSttLtLEsNe59jafZo6ztzgz3R6U84EhVY26f5t55hXDuH26V3yRUYKSbn0OsRdRRXAqIWwanqMV6D2opva3KhOoPRJHFTywCszyT/ADc+AHDZwWI87qQ9Sy6nWMp1wNMq9bNdbFV3eBq3vNF/zMlV7a7+ZnCtEBRv/wBB/AgxrYmkZflE7XUcEaiOOmDxZ0ZK6mv/AFkUUxNl/W0VXtvb9e3YVjJ2Zx7rUaRyUPEKyvINfea5QaiVw6mCnoVlg8ZR1iHZ4Gkc2pVVfrVsoVcG/wChCj6B41Ou00l/Kcem3SzmFkVWbv8A9V+iCOHVeD9DQwTpGaFwNI5G1Vr4molUU/yp5Jz/AOI0Pc+1P9lbrY4dtxr5nJo88AObyH6cCDIszTLK8g51PgiwtcrfI2y59WO6H/BY1FcTt8tOfbJ0jNLZVnUrBqj6ppYadP6Knj7dYmkc1LmBm+S/US6GojhtGZSMLWXz2jmbjNUa1sHJ0ZcmulZatrfy/gBybpzez6I6RKey/UrHGC0fVduvyNL+ip5e/LpFiOagiuTyP6dfVlGVY0yxt7hqWN8pXFqt9t0uKNjl1aJ2s64RpR8SxKz9ZYV9DrGKq064o0Po3s1du11VzaOH0jUreg8zYIGgsYWqos/U1Eri8h+jZdUVGNqZW9GdBw6zjUq+PabjNcOol2JdWdGXM65xzAv2v1JZFivqfhJWw0vief6Nx25OTgpgESoQWMK7xb5ssVn+VaWmrdYNxisLdJfavZcEdWXNqL85cI0l+4oy9azdVJuIprGJpF2k8UzSPe+xlH3n/Kjn21y9QeOupwRABxeTeFH6lVmLP4m2XkvNN4rndm+UquijTtnhpSvU2mM3Xr/p9JvPEsHI2pNomo4hK6tv9RqMvovtB/8Al75dxw+jpG2jzugYQAcXk3Cr8SKznEmkeV8jP3KtZ97/ABTOvKVn6mFtzbg8vxNsuDXxrTnGJYKJ4mhdWWixmurQcXXoaZ17H2P+prda/wCJz7dY9bJ5GwEMgjdfK+iYVguWjURkeaw1dOf4GahXldR/6Cqef3DpGHHXM6QQbxKHUJXVR4pGma69JZt8CsvX+ymnfUa4UOPbry9V0PM6Ggg6gKQI6fH1Co7z9Jp8yjm0ckVF6AAGANgGQAAAHEAAEAAGQBABkAn1Ar3O3rudP7dvga5uIx1pbzYt/blJ8lJ18iyuz3e/avubNVXPD/2SeBrUpXRoqaahI526KntNN6/9y23dc8hovfMgULkpXHiQPMBZAMAACAkoMgo4gIIfAKOGAQOQOLdb+2hultqVTmF1NYrtssWZQuIDAAI6lu3TvbgqtlgwvGePpvFe17OsNZdTtbiLN/4qu20Xq0vKmIiCTrVdXhqrT2r1Hxba9Kk6QU83t7P5lZE9VW18ps7ZXj1RPUdWhemt81H3VmJRnBg137091bWu3asuKz/2Ttzymp6elufKaivqTXTnB8ES/hK7t/sdTcVppaTitMJbMyqx9tsXudZ6Kawltnf2/Gcbfj9gtkrW7u5tY4HG3VYejt9Tfaz7FOMtvgjrLkRv7PZaWyo3VTZJts53rVjO8HXv3F9Xkv3lor81qTul25VSLyzVmhstfyLWtuHGmhVamhXR0vytFrDNI5Vpl+S/O39dJc1X8DUGzbFsxaEZAAMByAgCZAJAJ5ACAIkBAOAAAAeYBkAgCACOAAwDIBOQE8gq+jwRBIgWAAgowCAA9QqvcL8uz6AZGmvmRaPmHklG41Mf87/ea5WuVG2TriwOnarF+huMV0bKe2xtlbpfS5zKyu0vpkqLqgSwZATLgK9N7NtGprLnVGO3WV6g81aMgQAgACN8a2XQKyV8z+AHy/yUrcanLuZ15qVyq3E2idXiVKvq4sbjFX631I0y7KIrKxANgJdAJcMQpLOQsex9p2/09+jOHcdY3Uedo2AAIKGRA+gDXIolXPmRY8P5Rdu7vOU4nXla2do50qvoWsL0oMhrKQNDRfyIxVTeBlXmvK4b5z0OvK10UeBa5pvAgu2uGomSq1E28Wc63HD5lTtLPqa5GVt8aHRmrSIlp/UkBtaTmqOdVHXU6bXJMkaef0Eu34nWM1ZBUW6fQyNrT/Tq0YrUcvkcdBvlDEVkzxOsYSqwNLxrxfKDNHc1OBzbYGp9TfBs6RKSZWXVssLrnJKrWvJzbY/kcNSOhqJXKjoy7Nl+ouCMVWtfFM51WDulGtblJ1iVWsH0NI1PHL5njhBzqr90k9K39LMK8+d4lWabfAVG9pONNHKrGV5VNatXzqWLXDXM2jX8dxMULya/JbMxYxMZOkHZs18xKy6N5SdO/KDDUeZdMfU1Fdu30+KYRz+U0Z0LLjAV5Z0DQ00lmVGntrLUpg4azNRMXKuMGtZW0pOZRdRdjlEVs+L3Sq1VuEzNGs/2EFWrZJT0KrP2Ov8Am9/PA1Rraq4IwjldH3/E1o6pipkVzF11Kp6q+ViIzJ+b4nQajl48TnRRXHWhPCDQuvMNGQVfywBJMCNkBfo46TXJMxRwaGGJR2bzHSlGUijZNyuOJap75L73dzQgv0FOk0yDk0W08OZRfv1FqvmRFmlL0mFc+0jvT4Foe6w1X8BBdrY7dc0yINrh3dUVVelhdepEdGu4t1YaTvjDIiyjlegGl4dzqrGMmb1ix6y1UnA1CiQoQElgQdGnYxXSVamjLRogkVQAAAAAAAAAiUBAECYEXAELLACDUYgReAFdmAngBF4kEYAOxgL7YDVGAfb5gN6YEPtgJ6fQCNtPCSiDr0Ag6TgBB1KiHYBF15BS7QIuoCa4gJqciiLQEWQRfQCKTgqE1ACYCIIvoaBwAjADAUgACYCA/9T7MAAAAAAAAAAAAAAAAAAAAAAAAAAAAAAAFG7t26bJUrw3mLJ3jkIjHbeR1kD2FVqeR21Wv86k9V8I+jeRhOq5JngrbyPlX+W1k5LGHntRybRlb+VqR0O/A7fbtVbcNvka6V6jTzXQ81GJu7fmWXUsHBuGlR25GojOWL6s7/wez26jS0+lcTz9Kq8gmtLo2ZRi6mZtGdun8+OR05Vo+3Kzr2tyRe1j0lHJ5hjb5r7toNoz9dfl29CjKbhweiD13hqdu1pwOPY7tR/I3yTOQwNQ0M/yLhVfNm+Rwadu666M9H8HutvXspVce1Hl6C3rjRZmJWFZlGd5B/NhyOnMVTsV3atFmpOtHulkumZ5uhzeVw0V6kisVtZlRleQa7jrwVXtHOpSvNwdv4R7uiSqk+R5ehVvf0niYGHd8eZoZfks4jgdOBxaK7rJfhB3HvNgo0NOMMDzdC6zirfQ5qwNV/MzQ4fIONL1ZrmIyKubYrJnoiPT+10o1HzOfSt5KTzjM8nadRpcEiwZ15SbRUrz+vadRtHokHV46s69EuLwN0e5VXmeboQ3WGi2zmsYVzQzPJzCXA3yjL0/mcM9HKPR+2Jdr+hO1ekrhmeVHL5H6ICsi7nE2jG8m5u284OnK65q5YHWD1/t7/bdy4s5do2FEHBWZ5RrvSCsuzSTRqRm1g6tXqakLE9XPKa7dLRWmpPROXO1ZLN4ySGAbfEBwTQwHSzriuBmxY7FuJSPPeW9LU13AnJa47PGT0xioqDTIAizWgeClk0Lqhq4TKgWIBIEkBLTaSkzVRb4liFJUNANZmap6uZJDVcLM2hegDTgC/a1mZ6Hm7dOV9qnB0UWqSjL89f7e24KWZxqPIv5mXGl+yStrVpzsjU5S19PrWEskoRjrlmVKt9N2hWUnP1XVHkKrB5iQ1wcZ5DDXi/KaU7i3c4lljSjR+xp/U5Nwd9d/tn8mlScjryj6d42v+k0pw+U4/TyjpSOQp3zjRa5kVjWfMrLzPu2ymlXmlh+JY08zKOgWPAsHsPYVZ3tnyqdb4R708oOJBl+ScarS4pCKzrvB/H9xtl5p6SbnkpNwSpRTlGJtCtpJvEK9f7Tqlt7tLNo59K28DihqWFjD3H12b4tlWuHeONG75qDTLDShydYVfRYBlXZY/iWK9L7VWGq+iMdNN44qFC9CjI8i51XBYzXHZ4N8kaRgWnvfOTpCpVZplCz+as4w5CtH21jvtJcm2ZqvYcWcWjFHN5BxpR1MqyGbRkeStN1zNxmuZHRlHUbbSXPACvT+a9ejZR7jwKjx+n6s4dukd9TAGyDI36nVZqFcephVmojz9VwOsZqVsVBWVGrGLX8KKqOms55IK+h7GqrttJLLsRw6aXSZU4IMrf/AKrXRFhXDrfS+ZpGE3B0jNExjBRxWX0t9TpGUaWU1XqUe39rqNjhxseftqNc5tjMDl8g/wAuFzIayrYGkY/kH+c45I3yzXMzeMyuXX+ay/oLGnJrVwTf8J1iJbD9SvXMUj6osaU/pR5Om4ZhSjmRWZ5HHUT6GolcVnxNDC1W3d+pqM1z66fb8TbLl1WvzFza/YzUhri187eiNxFnj1+YvVFo+q6X6Wmv5UeXvy3EuhzUyK4/JfQl1KrMb4/E0yxN4p1bvqb5SuPXtFLrjhBtNcmpNnZ8qGojg18IS5HSMq9FdzNaPo3s9f6S9nzRw+lajefU8zoMCIP3hYw9ae+3qzUSuDyDjR+JpGLq4K3odGXHqV7tRJ4fJJqI4dRfl1OkRy2c4lHTs6/Oij6n4b/YaKfJ/vPN9G47YOLYggTwTfJBWHfBliVneT/TU5dxuM1ibm0aV1ErA6xlx6mGt/8A23+41EZt3FK15SbiKk4ZRbp1n8Sj33sfLW9KnPtqPTnldDZMQAcXksFSeoVmKss0y8j5hqyf9ZqKWPZZpw/tL9xtll67nTpyacG4zXLY2HUqV1aCi3JQajL6P7QUeOT53Zx+jrG3B5WhgAgOPyTwr8SKzXmbR5XfL8yrf8X+JvlK4NVy9xKzef8A7R0TWfqz8scjcRT2cSidcAldeh9SNMPZexo+5qz/AAf4nLt1j1p5mx1IgGCOo/y7PkmRWHb9xqFYvnKpammv5HJrlK8xqf7JTn3ydWHFXA3ERbTKh1TKrp06xaslZrs03Hcgj13spfPdfyP95y7dOXqUeetm0QOeIBkwIaeEoCG8/Rfqijm0skyldFQHmAIAAJAJAACOQAAIA6AIBgGYCyAAHWz4MaE5blsahADAAG8MQFOIDkBANAEABFBQMAQAEL0CmsHiBzPYL+4W6bxXCDWi3U1tOlu3Usqt82TESrelvptVroxgeRA0gOTyeotPa6k8YRvmCnxL09Dad+pZV77TizVg5fK+R09xprR0Zs5lvgWRNdqf9v45da/+8RXH4rxujr6H3NaZlpQ+CLbiF5PxuhtdJX05luMSy6a7vFL7Oy73ydiXyMzxWwru7W1dT6a/tZbcG9VKtVWqhLgjlasFr/arbU5JkgyfA0drauq+EI6UaW6v9vb6lln24fH5TEHD4LT7dO9+bj8Ddo7N5fs22rbj2/vMco4/Aafbp31HlZqPgdLRx7y19PcvUvWcW0ma5KlG+3+ClUXBPtrBWWj43xi2Nu+1pbUQsv8AtHK9NI08df8Auv7m7ThyTWnaYQwEA4AQDzYCYAAZgEAAAgpvDEACEAAAAAZAMBAKZAApW5gX6f0ogkQIASAAAAYEdbHTtHIixjaf1otHzLytFTdaleVmai1xnRk1hiB07VzZvobjFX7Vpd3U2zV+jDTZcZXaSwKixFElBAZBXpPZ7/1GoudP8THbpy9Uuh5a2ZAIBsBARv8AS/QDJS+fAK+ZeWUbrUXFWaOvKVxJG0Srn6lZrohdyNsV0asSubNI6V3KIWBWVtQHmBKAFMANNyFes9oWnT1Ucu3SPRJnldAwEgGAMAfMBKQJJTgRXivNSt7qdTryta2yw0ka6c3QYU1+wDv0I7FJirE81gZajznna/6yr54HTlf4vnlxNOaaZEW7V/mVXUlWNVHNpyeUSe1uixWJs3+WuuJ1ZroZGUtNQyK2dC00RiqNbGlubQix57Qya5No6JVizKiyjUySjb08aJcjnVc/kE3o2fKCNMeZwOsYqSKNDx8yZqxozGZzaYW4XbqWS5s3EqtGkdG1cXVuskq62bYnKqyPIr81PmjcK5DbDq2uF0Sq2Moa5HKtRhbxdurbkdOSqE28jbLS2Dm3LAxR2bmHp2U8DDTzzxO0ZqzRwYG5t3Okn+Byqs3yym1XxiCwrPWcnRGt45y3HxOdFvkq/kX4oy2wGspOkHbsoduorNdm5pOneccGYI852WyeZpXVtq/MkhUqW50U62rESnJFjytNo7N+rDSf9jWJx+A0c+le2i+PbyKNDSurw1iXUx26VKw+JdRHUvWrzUAS0twqPAo2tp5Slfl1XhzGCG+8jp2XbouZwZcHHtrQwPQVt31VuhkDRA3kUUt/PXpkBZa0rEQZuVsccToNKuNVzOdFDfbqrqaF76maQlyAffVNJtS+AEs2Bdo4prmjFRnacqzXXAq13blTpSv+iMpHPtX2tFD39YvV81iIq7bfMmhUcmnn8Qro36lUfQEWbb9KyZBz7X5bLoyie8X5qs+QFj/RYRHazIEK4ajQVfuG+9WWUEFln8iAno40fJEHTs95bQt31qm+ElG1tvcWtqXSuq1XQuM4263V13VyYZMB9CqsrbAxWovoZrcWoy0ZQAAAAAAAAAJkAQBAmBFgRsBBgQtAEWgF2gHZIDVAG6QAdgElTmA+zoQJ0QEXQBKoEHRP1CoWrIFVqlRC1Es0BDtCIOvLMKi6lEXWAINcAiFkVUXlAEHhnkBF4AIITyATATQC7XkURxgBQAwIwAuqATAAP//V+zAAAAAAAAAAAAAAAAAAAAAAAAAAAAAAABy79paNpIleE8nb8xx+01EZbUHXkX+Dp93yuguTk79eB7zydl3w/wCH/E8Narynl4enEFjDz+o2szoMrfvu1U+MHbhGn7apGpfkO1ej01jPE84wty3a1rc2bgz94408OZrlmuLTm10uqO1I9pTGqfQ83TTn8naNOq6kGLdYwbZZm5c6jR25g2PbVYd7PlgZ6aego+KPOMTeObtm4jO3L/LbNRGbfF9p3kI9n42qpttNJcJPP20v3LjStzMRGDqPE0M3yUOF+B05HJtat6tUuLUne+B7zTUJeiPL1RT5J/lNZGYjEsVWZ5B/mP0OvIXi6q2vTqzp0PccMDy0cflG+xJkVjxLwNIx9851GjtxES2C79fTqscUdOle6X8J5OhzeR/S9SQYtmaVk+Rfz48sDpwjl26x/A9H8HvtvWNKlV/Cjy9Klqtqlui4HMYF8H1No4PIKaqOcmuRl1U2g7xHqPbijTu+pjtW6sGeYZPkLfO1GJoZ+q4riIlYGq5u2/gd+Udnia92500jrfCvcxieTo1TvcNJ15mFjDtHA0Vk+Wsk00uB14iazdFwztEep9r0it9RZODPavQJHmo4/KNJV5Fk0Y1tVKYPRzwza4dbb0133XzO05Z1FbPTripNYa2/FeQ0ttT7N1xlNHHvhZWxXd7e2VoPNZjcZ3lNSupdOjlQJCszUeHqdeYzWbp0hu3U9nMYtXzgbYIqFHIoCB1xCpJkABPRaTg59NQ9YnKVUsTqgwAJkojeKqWZtHHrXdvQxa6SIUv2satjrTk6xyqUI0gS4gMiCuUgJlDicQAB1zRKDUckgryNASgKZEde1WDR5u3TlZCODohdSBk+c273Cpo1hYnTnnTWfoe29OrT1LtvlGB3/wA2b20NPxu32/zaVIczjibnLN6da1LRi5RfRjXRsrTqZcDz98tyu+rXE8ldUb0o8YxIPP8AuHwGzrt77yjtXUWMNynJNaeKwyDTo2q+ZNYYnblmvsezw22muVEc+/KLzmObft/ZnrBBj3/YVHmPdSerrVfKqSNcxphV2VrZSdcF9Ni4NMvV+xtD7W4u832fgOqPZRxPOCOAqsryLS1mvQkHBqv8uyfFFR554OGduRKtUsWaQWSXqB672vWNm7c2c+2mxByMNNJkVg62Lt6ssHBv3Gi11RuMsWy+ZnWIu05/EIhZ8fUQj1HtVfJqv+WpjpttHFTkDI8g1959INRmuHUfys0kYL+pnSFWGmVdlDT6sNNP2ymt7pzmqWkz0PX5M4tEwObyDS0o4yiLGVbMsGP5Bzqy8TpGK56nRlHUURwcgVaaVXVL+ZsD3Xh6quw0l6s49eW47EjCnnkQjI3uOtb1NQri18NO08sDSMLK0nSM0TMmoy5dXBvqoNRTpx9EhYkfRtuu3Q0l/IjzdeXWRYZAQjI3ynWsbiuPWcVs1wQTGGsTpGaTUYvKDSOPPtU8G0aiVVT6kuMM3o957aUePXNs8/flqRqHNoBHJ5D9NepIrLa4s0jG32Oq30Rvliua7wOjLl1/rh5dhqK5NWrrC/lNi7xmOtXDCUSkfUMUlPBI8vTpBJhTWJBmeRc6vwNQcLeElRg3fzNs6RKq1VxeUm2XFrTF3kpRqI5Ny4tZc4Ni3x361U+ZaR9WrCpVLhVHk7dIFgznVEhHH5JfLVeoVl2w6mkYu6/UtBvli1xblxS1vQ6I5dWVa64fbX7SwcOvLaXTA6CrQzRYzX0j2fhsrPm1Bx+jfLcPM2YAmk8SLGDqNy/U1EcPkHGljxaLEZGpk4OsZcWo41VP/wBN/vNQcGq06V+J0jLlaNDp2ifekuZUfU/EqNlo/wBP+J5fo6cuzI4NgIHxjkwrCvizURn+UX5dZ5z+BYVhbrHTs1zO0YUaqnVs3/8ASX7UUZOpT5Ks6RFWZRfpMsR772PKrrPojn21HpszyuhzgAiI4fKf5H0YVnLFmmXj/MWfbhj8zn4Gop2c11Iy+2kbZZOuopprodIlc84m0NBK69vji8zcZfSPaNY8d/1mef6OsbJ5q0EgADi8mo7Z6kVmcTaPK75N6tf6o/b8p0jLgt3P+5XL/wBJscOplWeRuIoaNRE6N5FR2aDbvPQI9l7HUX1l/J/icu3SPWI8zZpkCAV18lvRgYN8CwY/m8dSieHyPHpJvlmvL6z/ANIk+N5OqOHjgbjKLQMTosCo6NN4pMrLq0sVZgex9lqb6jz+Q5dOkeoiDz1o4IoAAFpvG08wK95hot8ZQHNoZYmkXoKkAmAJgPABSA54gEcQCQAAaAFhiAdQCOIBkAgCQgAQBkAegDSTzCuTZb7+7vaip29mbk1iOtGQAAAFGYBiERtetbdlrJW5SXAal1pUte2VVLgYKttu6bqj1a/LSrhz/wBovqa4Nz5t1uloqa8W+JqcGtHba33NBbiITq3GJnBweG1dTWvd6jbqoz5lsNUeUr/db77NXyUs3z+JU34HUX03q/2F9iR3bDa32um6ajmzfOcDjbrTq9SIzPO2VdGlMpb/AGHXlHNtfC6uqlbUsqVePNm+uho6Pi9topYO1lxf/hOd6MV+at27Wtcu6wgWhuNPY7WnfjZruhdTWJrH3u91d3eb/TwXI6TnE1t7z8jYxx7a1Zz/AKqHhNN127eU2J0rvjA5Ko37jbalVm4LFc3hdL7eg7NNWdnnyRu1HTvdC240Ho0aTbWfQxKFstq9roLSt9ctuDVot1dKmrR01MasyI6GhTb0+3p/TMjRY4skrJNLHECTs2oGiJAwogBdQHgEETiAsQHICAbxClAQwEgpwAwEAZBCAEwAKczmAogB5BCAQCYVfpuaL0IGQ0SgBgAAA2oAhqfRb0YGPp/WvUK+a+dXbvtb+pmuVrOWJ0ZNJTASuraPts4Nxmr9rhazOkjGrtBymvQ0i7SnIIsTjACSAcYhXoPaL/1Vl/Jic+m5HrkeWuhkAAAGACalAZMxdFV8z80lTeai/mZvkrgzOjJpYlSuhvJnSML9Z5PiVmu2qlJlZTxQDWADTAUywGUer9o//MWacHHt1j0aR5q6GyAkASAJAQDRA65oK8b52vbvLvnB05rTR2GOhV9GarnXUjAa6lHdtn8pirFiwZFed88n/c0/E3FXUeBphJERboNfcXUK1mjlWnN5BTtrpZwWKwtl8unzOrNdARKrhkqNjbv5EpOdaSvWU1wgkV53SWNvWTpCrSsJ1zCtnRc0TOdVXvKzpWXQjTFrVnWM1KsziVHf463zwYqtF4GFYe5halvU3EVVNI6Nu/mzJVbTX7jnVZPk8bq3JQai1xJm2XTtX86b5kqtmYRzNYm/rGvb4G4qhKHgaRoeP+vHgSo0NX6Wsk1Byaectg/idYlT0+ZaRt7VzpKDnRw+Yyo+KHKs5I6o0vGubRxgxSurfKdvZIzCPPrmbiuvY/WoFGrr0TrZTCaaOZHmO1zHI3FdW0rNkKjs1tu7VeGMMyjzf2u2z5yVp06Wm7uGBweR2FaVb/EDJ072o4TZpWzsO6yaefMiKNzZ0vNow4FRfW9bJNcSiX3DUQ66nBYFRbo6zpnkGnodlqK2nnLMUXyA8YgDnvbt1axiaFuphgiDN/zv4/ibg0qP5K8oMUVW/UU8wL7KCCE8ioz9xZrUTrwNYrT0r99FfmYo6dBxM/AwjNWGpb1Krv1f9v3dDKRyaDxTKVdv181X0Cp7NuBUcdH87KtdO8/ToyJE9tLq1yQK59H5bz1IqzffLer5lgnWXpOWER2dl3rqBX9Oo11CujcuO1EEm5003kBPQm1X0Alo2xIOnb2m5qJXsdon9ivdg4K5rYgKJAupHxM1uLqqTnW1qwI0cgBQwAAAAAAAQAQIgZBF8wItAQaAjEgHaBKtQGqAPtAO1AEANKApoiDtwAjasBUXUCt4AVtSBVaoRB1lBS7IKiNq5gQ7GgIOrXoBVasMqK7ICDllVHNAQagBBCjnkAs2BGAg6hSeYwJpZlCAi2AnzAX7gCAP/9b7MAAAAAAAAAAAAAAAAAAAAAAAAAAAAAAAGf5a6WnHNkrNeG8nedaxYjNeZ34V3+06O/l6x/lrZv8AD/4jv9PCx7Lyk99nwSR4FteU8xb5Um8SxlhXs5k6RGRuX+a3wO/KNn23pwr2zJ3Vj0FXg30POPP6zzZuI4d2/lU8TfKObZpPXo0+KwOnSx7N4fE81Vx+SthVCIx7rN8jaMvVfzM7cjc9t1jTvfrgY7Vu1lY9DgrB3P1Pk2aiOHeWinTidOUZixg7D3G0r26NFyX7zzdtDd4aVmzMGHZYo0jM8k5sqvhB04VV49TuKV5s7dD3U5LDBHlo5fJfLppcyMse2ORcGRvmvuW6wdOFXeFo3udJRxO3Q9rxZ5aODytpVfQzBlTDnkaGJvfrb5s7cUW+Jq7brTjgduh7qyhnjo4/J4aaXB4mYrGtDyNDI8hadSeEQduYiraS71UYSjrR72le2qXRHl6VHcONKz6GEYeosTQzfJ2iq9cTfKM3TXzLHA9ER6325WNtZ87HLtpsLFnnGPvmnqMo4NbFM1Eees33tM78o1vB1V91VLgavhXsUuDzk81RTvnGk3zMtRhWwKVkeWtNojJHblhwaLhxzO8HrfbCjSso4nLtpqbveU2qxxsc+edKxdxvdTcP5nhwR6OeMZtctok7RzOFwNBOsgR7YxJVX6Grae1nLrlqVfjzOOLpXdYfca5ZrgwyR64wTZUJ44sIIGqTxKBANASyRAadospM2CzVsjEi2qXY6oCoIAjq4qEc+muXLqUOTqq7fmNRXZXI7xxprE0ylMIgQEqvACIDQDsoGmGlJLVK6gsRCCoGgGlBKrq22U8TzfRuL2ji3qqyxlBXFvKfnUk9HzYoyyPQ5UNzmXEIDp2S+Zvief6OnMd1XJ4q6xF2MqyfdOp2+O9bLAzjUeAeNpK06ts07KeaZ25Svr+3s1pVSw+VYHP6MLlc5qo8hZvSS6hWVZQglYPmtNamop4I3yOJ04I7Im6OIA9H7PX52pHChOoPTI4KBRkb9zrWkQZ+4w0rt8EVGE8XJ1iGok0HavID2Ht2sbOYwk59tNTM4gwYVg6rbs31KOHyS/JfVo1GWMsWjtEWVXErCFm8ugaj1ntpJaWq1k2v3GOmmsclMisjfY69n1LErh1nFW+jNRlhLOebOsFhWVdmln1DTX9rVneJ8tN/tM9Eer4nFoEHJ5N/l16sQZbNGsXyD/NlG+UqmjjM6MI3fc46gV6WLS6MVXvPGYbLRX8px6ajqMqMsSDG3anVs+pqDl13GnZvkwjBaTcnSM07Qk+ZpHJrLFm4JaSavar4WUCj6PoqNLTryojzdOkSkyHOPxAxt5adWz5lg49w407emJTWGljPBHSM0Xhp+hpHI4cRn2s1EU6eFq80mjRHv/bya2FOrk4dttH9xzUMDj8k401/UBmtFRi779Rwb5Z6c9kdGHJuHNn0RYrm1XKx4Vg0LfF1nXo+qFWPqFnw6I83TcHoYUAZXkH+Yywrju0k2yowb1hnSIp1G2knzNsuPVb+bl35M3Exx6/1WNDo8XWdeq6pCj6pEKq6I8nTcBhoFo4/JZV+JlWZZTgbZYe5tOrb1OkYrj3GNLVfGCrI59w5etzWmjSVn66SdV/KdIivSrLNRH0r2l/sW+PdDOHbcbJwbEEDjP0IMK7xZqJXD5HDT+KRYMXV+lnVhy6lZ1E//tmorN1KxSnNnSMuZLGTSOvar516/wDxFR9T8S/9Fov+U8v08unLrODQkAtinHJhYwrs1EZ3lXFKrqWJWJusNK6XGEdoyo1H+bqt/wD0VBVZevCrXE3GVFXxRoXaKlqSs19A9lV+TXfSpz7bj0h5a6GSoMJxIRweTamsFWs+Yt1LWXjfMYL/AKzOnJSu4rqv+Rf+E2xrO3E9umn/AA4G4VxvE2LIxCV1bbFwajMfSfaVe3xlV/O/3Hn+jtGv1ODRgBMRw+T/AMvxIrOspNo8pvZtq0jjfD/3jpGa4bP5Ny5za/8AEaGfrLCp05ZUJtM0LKBHXt3Nkij2fshy9V/y/wCJy7b5esWZ5mwQAC1MNO7/AJWCMK5YVi+dcaunP8D/AAN8svM61I2lbf8A3GjqOCPm6GkpcSokqyEX6WNq8jbDr0mq90Eo9h7Kc21OE6a/ecunWPUrqeZowGAAR0+IFe9X5LfVFVzaCwNMr0RTAbCFABACAa6gMKAAAjmANAGQAQJlCCBgCxYHHvfJU2r7aJWv1yNznUcL8rvV8zSS/pwN+prQ2Pka7xdtlGouCMXlZXRravZo6l8oqzMis/wVI0bX42sl+Buo0K6lb/S04zhnPAtfWroab1bKUgpbbXruafcrKTnPoXEcuz8p9613qxWlFM8zfqa4N55fV1X+Q3Si4rj/AFG5wzau/wCM2ekklOtkLwa4N1t9bStW+q/nup64l8Db8lZ6Oza4vtqYz9VkbXR192vsaeFJl8jpfxHR5Xa6e10qU018z4mdGjqr+32MctNKPUxfKqPA6X5Dv/Fb9xarn2T+/wCStfNKWv8A3S/wbLUqeHM5UE/tIEuaAyPOfma+npckv2s68jXSiFwhGOgGRweZ2+pr0q6qVXkdOalcux8XbWjU18K8uLOl6Zx07vxltfUrbT7Vp1hR6GfZcdm50K7mn2rNpZ4HPWht9FaGmtOuSFosMgVmgG23iwIsBAMAAAG+QCSAYUJgAAApCABwAALIKYQswGAuIDCgBSECYAswGAk+HAKYCCCACZCoNAX6f0oyJgJgEAEAAAAr/RZdARjUxuvUqvm3nV/rdWf4n+8sVnWzk6MisSkErp2/1uDcZq/bvFnSMVfoKZNMr9LJgWKvEgkk0UEAb/tJxvH1ozn06x69YHlroackQAABIBm2nyZFY7XzT1KPnHuGq/vdRP8AiOkSszpMnRDjAqV0Q8Fwk2xV+s8EbZdem5qugRbIQZANANgCBHqfaLi1680cu3WPSo81dDxggADh1AMQEAJEVKrxA8f7jq671rodOVd3jW3oKeDLWHWZDlIDu26+UysWtyZVge4oWppuOBvlbDpkucG2E1gBZofWoznAzRrpyc60o3anRvH8JYrz+0+iM8TqzXSESpnJBr7X6EzFai1qTMV5vS+q882dYlWMMp1Yo2dBzVcjnVG5U6duiMqwqPA7RKl6FR27F/Ol+0zYNSzlYnNqMTdx91m4VSjbK3RzlGarba5HOjM8pWbVTLGnClGR0ZX7d/NgSq24lJc1+850YvkFGr8DfJXKm5No0fGt/cUZQYqtG0tYmFebusX6nSJU9N4wVG1sXOl+w50cvl6qKiNMtM6I0fGYanrgZo7d1WdK/oYhHnePQ6wrq2eF8CVW5qVn8DmR5a9Is11g3FdO0fbZdGKjY1KJr4GCPLWpLfqaiujQrioCIeR0nbRtWqlsLHm1RT1RpWv46kpvoZqOHzEU7bJdBEVbXcTWG+puDoVpyyNJVi6FRZRw8SrG34vWVb9k/UjNitSXxMAbSQHHrP8AMrHNG4Oq6htEGbZRdxmbg79Np1RmpqvV+W6/YFXvEiItxggM7cV/MlcjWju2bmvbyM0d+hi2jmM62Go/UsV3pToW6pkI4NtnJSunyCiq5kIlsscOaCOSya1bTzKrr3eOinygyQ9lLwfEVHNX9R+v+JVX76uNXwYgno/No39AinZv56wAan6zXUC3c/TV/gQiSf5H9L/eFPbPBri0BZovECdbxbMI6tLWurp9zfxLEr1Ow1ra2j3PNYGnN0pvIjUXaVGzFbjorgYraZFNEUwAoJKFIDAAAAIAAIABECjiBF1AFUB9oDSAcADQEYgAAOACyIo7kArX4AVtgQtaAK2wEEKwEHUA7S6IOoRC1VykCpoKqtWCiqAItKSiDAiwiOYCmAIhA+YUkyiLYCYEWAMBABR//9f7MAAAAAAAAAAAAAAAAAAAAAAAAAAAAAAAGX5f6SM14beudSxqDgeJ34Gz7IXf5LUvy02v2nT6+Fj0/k381vgeKleS8vbL1xNRGNdQ5NIxtZTq2TyR6OUeg9u1jRtwxOfY2r/pXc8Dk089qucTSODfPBHXlFfj692vRdTpfCvZPF4czy1XD5S3zJdCxljamCKjM1YbbR35Hovbtf8ATWfNmO2o104q+cHAYGu5cm4y4N6/y+15M3yM+te+9V1k7/we70for6I83bSvfuNFwcxi2tDk2jK8i33wdOAvFVdt1ppczv14HuMeJ5Krj8pZqtY4kiMe2ZRj7t/M0ztzB2e36O26rHA6dD2KWB5KM7ytsUhBk2s08TWIx9451HHPA68xXZ4Cre6T5fvOnXhXssGeS0cXknNUBkWf4FRjb203a6wd+UGyU6tF1N1de8WFUnnB5ehXvX26UmRhajzZpGX5R4cnmdeUZ2m8eZ3kV7XwNezaVXNnDtWolDZwGFvnOpZM1Bn7j6XHwNyIwm5tPE7yDa9vWrTc1epCXCS9Q161amm39dJ4YnlsRR5JflLJ48GMaYl3i2jWJWH5RxqOMjpzGXHpZnaD03id4tttm1jazJedNQ1tV6j7m5Nzlmqm+JtCfU0hSyiSu+JMDWJBJLtsZo7Ek0jhY0590+3BZm+YlcbPRGBElCbjElo5dS3c8Tla6SDSu16FlLHVVnWOZyAwD1IJXUBVfqVAmVDZFRg5VqKrqDDSnKy6mo061SEjtHPomoNMBMKPQBrIBZvEBpgSRkJ5gQtmaiEUCcBDA6ts8GeftuL25PO2g+YXVO6SbT4o9HDFc1uh6I5kmVBHENOvaLtrPFnj+ldOV/ceZsu6SK8/703EaOlpcJlkaeOSxDTs8fTv1qK2XcvwOkSvrmmorVLJVRz68srEc1U79/IvUDMtnBpGF5S3drw+CN8jjrqTMHTENXp2y+BZB6T2fFrat1/DCHSvSI84lVYoDE3v6jkRHBvLdujf0g1E1h1T/CDrBZWrKJNLID2HgV27NLm/3HLpWjwOahvB+hFYFs36lHD5Ofs+rNSs1jrOUdozVq5FRXqN1Vn0Cx6724v9Pd87GOmmrmcVNKWRWNvMdRmolcW5/St6GoywVmdYi2qRRTfFPpVsK3Pay/1LfLTRnpXqDgAg4/JP5K+rKrLZoY2/w1ukI3Eqmr5nRhDUUNAVaeNp4KrND6D4/Da6K/kR5+m4vzRlQ8AMXc46tm+cFRybqPtWKrEWORuM07ZdTTLj1cbWb6GxZor55/mSFH0Wn0U6VR5umoaI0HgBkbt/m29So4N3hpWfCCwZCNs1ByjSOPUbTT/lNxFdMGmuRVfQPA1jYUTOHbcaBzUZgcXkX8qXPP4AZtnBUYu8/WszfKVRfKDbMjj1pV7NfwwaiVzaiiZ5Gx0eHrOvR/zL95Kr6fdJWjkeXptEyG8SDK3znU+BqDh1F8rXT9xUYlrd+KzbOsSqNfBYZyaRxazzcf5sTcRybi8OyWUmh1eJU69fVFqPqduHov3Hj68ukJMy0JIOLyWVeWJFZlsGbZYm5a+5brZs3Ga5Nx9Da5mhy6/y21k83WqNxGfuPqXSqNxktu5ZqD6V7WqlsXHG5w+jUa552wQJuEyjDvgyxK4PJYaafU1BkaiTqzpGXE1N7L+HTZqDP13hTDgdIlcsucTWI7NpaLrkEfVfGKNlo9anm+nl05dJwaACu/lbCsR/vNRGb5T6a9WWFYe6/TtPM7Rhz6tJ1dXpp/uRpWZrJXrT0k1Ec6UGmXTo5oqV9A9lY6es/Q5fRrl6TM81dAZAgscHk1jT0ZYVnLFmmY8d5me1Lm2zXJRqZa2P+Q6s4ytd/LR9DUZUv9ptUqhmurbvE0j6T7Vx8bX+p/uPP9HWNY4NmsMwB4sg4fJvGvoyDNtyNsvK7v8AV0/62dIjguv9y+CsjaM/WzSfI2ilo0J0/aEdu3wuvQ0PZexvq1v6f8Tl21HrEeV0GWRAALUxpb0YIwrORCsTz36tJy+2/wD4jpyzXm9ZP+xrOX3P8DojPraXjiaEcp5FROtkl1NIv0/qUmmHZpVXzQRXsPZSbtqP/wC2v3nHt0j1KwPO0AHICfIojpcSCG8X5LfJoDm0cV+00i+qkKYDAQQAHoAAE/gAJhTTSAAEAYAGYAwCFmAAU7vX/ttvfU4xC9WWRHF4naJp7nVxbmJ6f5jpfxGo7trteK5HPVYO90/7Ld1vp4K2K9DtLqNPzF/tbSz/AIoRzkUvG1+zslZ8rWNUcngVhqavBtJEov8AN37Nqq8bW/cZkFm3/wBPsZy/Lf7TaMjYePvu/meFFx5/0m/bEx2+X06bXbU0dJQm231gk6MX+O8dTQVdW0Wu1K6STrocnkZ1/IU0s0u1f94Kv9wakadK87N/gSKu2m721NKlFqVTjGeZbExw+U1K7jc6VNNqySSwyzEiuzzl+3bRP1Wj8DIt8bR6W1pCxhv1kUY213V9jezrVO1pzOkiLVt99v8AG8qnX5UQbVU61rV49qg41UupBza3j6a2stxazlRhHI1OldVsSITRAVbWIA7NjQQNCAYDUAACyAQAAwABAADQUAGYDQCYCwCHhwAGwEANgEAADTQUwFICywCBMAXMAAAAAQAwEAAKwVfpfSjIbwAHiANgMBMAATyfoCMVYWT6hXzr3KnXyGty7jUWspHRk1nIHRtv1IX7TcYro2mN7J8joxV+jnY0i/SfMIsWDAlLQDTUkVt+0m/7+P5GY6dI9meVsSQDkBAMgdSjHtaLTyYXXzr3PVryOtP8Sj4o6cpWRB0RNYlSr+CRuMVfqJQmbjLp0Z7UEXJyVEkA4kAakgGoBHpfZ7m9seDOXbtHqUeatieBA8wABAMBJEDQV5T3NhvP+rJvlV/inO3XqarDuRkSwA7Ns/lM1YtyMqwfcq+bTvng5/E3yp6b+VG6xUyCek4smSjYWRitKtzL0r9UWDzexcVaOqV1N8AiVHDREa+zf5cs52trzMV5tKNS64pnWJiaDKVcMwNna46aXJGKqWsvkc8mRWDwOkSmmVHZscLpkq41W4xOVVj75RrWjkjUHOjaLtGFYlVt1ahcoOdGd5T/AC2WfEsNZ3qdYyu0HDRitNy2K+BgZHlF+an0NQrjr+w2ju2FvzapvCcjNVqWS48zA87rY3t6s6wpUtDRaja2L/K9Gcqrn8svy6+ohGWkdB37B/mVM1GjuMaWXNGFjzjSXqdYV0bZxBKres8mcx5jVrF7Lk2bgu2yxkUbbWCMDy+on3OebNxV+2zRKi3c6M0t6BI8vTRTxNNtbZV7ZhxgZrNjN8+vloUjJ0NRKynBGlaVLJrM1GbFvfERkVEq26gd2x1ezU7lmFeipqfcorriYU28IA4Xfu1J5M3B3PmZRw7iFqtLJm5Vdeip00zFFev/AJfUC9uUERan1A4d2/zJWBYsW7TcpOLceJLBraML4o51GfrqNVliu/RfdoxlmiIz9HByuDLVrq8gmq1s+JCFs3Fo6QKKdZxrWr1A6Nd/6bHnJAtl9Raqlytaz6kF2/8AopZcGIie1+i1fiVHPtniFS18NYC7cOdKr4yiAX6LANm03E8Ch6Fvn9WQWxFgLrNKwlSvQeP8tttHSVLdzbKzY2NHVpqrvo8BUdKuoxMukqSv+BlViZMU+9ExTV1AxR3jE0u4Bp8AJoKAAAKCACCAgYCBgIGAGAgYETAxgQUAJoiEwqLZBFsCLYEZAG+QFdmBB2CIPUGBOxQu7EB/cRMEHqFRC1pCoMCuzkoqeIRXYKi01jwAg1xAg0VkgF+8oWTClmAmgIsAx4gJ4gRACj//0PswAAAAAAAAAAAAAAAAAAAAAAAAAAAAAAAZHmbRHREZrwu5tN20ag5LI9PzHovYNF9/cX4/Ki/ZqN7yWDs+DZ46V47yr+ftaLGGTqZNLI6RGLqNO9nwPTxB6f29X/SKc2zn9FaWvaNFzxOAwdZ4tPI3Bnb5ZR6nTlE/D1/1NehvoeswbaPNVZ3lG/udvJFiMrUeD5G2WXfA68q9P4DT7drjzMdrGnqSqW5pHBXn9U2y4N64SN8q5Nr3fepHNHa+B7mqhxlgeXpXP5RxpJLizMGNd4yzpiMjfudWzWTg68RHR4CnfvKrhB06I9nVvHgeStODyzlVXqIlZLceppGHvLTdnfiDV9r0/wBTMcC9q9c1J5BleTad16FGW3H4GkYuu5v8TtyrU9uVndS8o/aXtXrIwnqeWjg8s4ar0zLEZUTnkUYm6a77J88DtylXeLX+ooms8DtfBHuobz9Dx9K5/IP8mObJIjDvizWGsnyr+ZNnXhHDoyd1j3fiK9u1ouWP4nm7qu6qc9DkMDdP5n/0yNcwri16q9YPROWdc2nsqUx4naM6u7arJFxNDUk9V1KlrVfytozeV1N3nMx6prm3PjfvqVaGx4VQ/DX013dysl8GblHRpafZVLgjozVjKhYoqI2yLoSclSm0VEU2mBOrkxYuuzT1MJfA4WN649a7tZs7cxmq44nRk0BCyxg5dNyK7V4nNpUpRSuiqlHblipRxNsn65EAwHOACiQABolQkjnWoruoMNxUku7Eq1e7cDty50G0JgGaIGsEULAA9AJVRkCAjc1BAqHEBElngKLNGzVpOXUbjreUo81jaF3BZBRqPuzO/MZqlwdnMKACOBjqrHTp2hJcDydusSdjk0afc4MVp433Tu3r7t1/y0SSDUYalkVoeJc7jTX8yO8SvrFcIrxSg49srEmc1UeQ+lcgM264lR5Lzu7dN3dcoRvlWY9w5+ZnXWcW6W4j5W5RqD2/sqLaOq+GBOzXpEedTq4fUDE3TnUt6lHBvoWjZssRi5nWMp0cP5uRQr2WIV7bwtY2lPWTj007lyOalf6LejAwLKVJorh8lb8rHKf8CxmsinA7RirclBUVWr3Nrg4RY1Hsvb6/0jtzu5OXbcaaxOSggxNy51LerNxK5Nw19u66BGFXr6naItVXVSUUarnpgUeg9p1/1Gq+VDHSx6M4VTIjh8m4VV6lis55mkYm+svvuczpEqqtpNsq9X9xYIaL5rF1bFWPoO0UbbS/pRw6bXTyMBPDEDF3H1v1NQce7w0rfgVGKlJ0jJ3eUmoy5dWv18laqLrS3Rcav/WQpj6IlCquVV+48/TRwjKiuYGLucdS3qyo4t3+lb0LBjI6xioakwVHJqv9iOjKtWhx0DT6J4avbsNNccf3nm78ukdsGVHXiBw+Tyr6iDNsyoxd251LRmdIKL2lOczbLj1cXaOhqM1z69mm084NMOvwVZ3VPVfsL03y+m6n1M8fTqijIREZW/8A1X6I1Bxan0v0ZRhR8uB1jNV6jdEn1NI457k6v6baks1EcW4S7rRlJtHZ4bHcVS5oUfUbrKOSPJ06QvQy0JIOHyWHavUKzn+w0ywtwvzLf1G+Wa5dw/lfqbRxbi6f3GuiNQcW4h2SXCqRuIhtl83E0j6f7Zj+wX9X+B5/o3GqcGiIFdwmBh3f7zUGf5LCi9TcZZGrX5LRmbiOPWbWq446cfsNwZ+q4VU8VDg3GXM2aR2bSsWRR9W8fhtNFfyHl+nl1i84KbxQEbfS0+KCsOzNRGZ5Z4U9Wagxd5jpPnJ0jKnWw1dZ8tP/AANDK1UlSi6G4ik0yv08WvUsH0H2Svydb1Ry+jUejPLWxmAMKz/J4Wq+hCs/KfQ2y8b5e8qsYxZm+SjUeGrZfwL9p0ZZ2vVutX0NxK5bOcyodVjJYV2bfM0zH0n2qv8Ay2v9TPP9HaNbI4NAAJRw+UzqiKzmzbLye9x1KdLM6RmuHUUae4b/AIqo2OHXX084NxlS8TQnV/tER2bZ4zyRpl7L2Ng9X+n/ABOfbcesR5HQZk1RA0R1f07LoQjEtkyqw/OudWq5abRuMV5nWU7GkZ950RxL6sM0dBAIlVFSurTWKNxiunTaatAHsfZT+bUfLTSf4nDt0j1KRwrYhEDwzAOAENPjzkCG9/Rfqijm0CouQEoaAG5AIAIAcBSCAAgAyzAIxCn6gIAAYCAbAy/P2ddGqWTZ05RoaNe3RpVZdqJ0JmBk+ffzaNeMNftOnIl5+6rpaek+JrB07yNDYuqwfYqmRX4mtdHZ91nCs23IsRn+R3q3lq6dFFavOczc5NaflrfZ2fb1VfwRkPxlHTa0T4yydVXH5tu+vp6K4R+0QbPalZVeSM0YuzX3vI31HlVt/wDdN/wPzNvu7qmlwhftZYLdTwOnLVdRr1Q90LbeGtoatdV3VlUXsdm82mnu0ldvnCOeququ2qqskoRLQlTTnv7V3c4LolaztmTQsyAa/YAAEgAAgEwGAlgA2wDqA1ICAGgEASAIBgJsAgAxb6hUoaATYCCCABgGYBngAAEgH7ACACQCeAAAoAYB+8ACm3wAQQAC6gAUmBbo/QZE8wDMBAEAPIBAETK6BWI/qhZSX+D557oX/mOqv5v3morHeZtlOsSVKv2qnU/E3Ga6dun9x9ZNxmrqPGxplZpZsIvkByA0RW17Wsl5Ck5utkY68Oke0XI8tbOCAAAD1AKrgFZGoos/UD597pqq7/UjGY/cdOUYuR0QJYlHRb6U18TUYro1Y7UzbOOrS+lehpmrEgiypATAAANwFej9oONxZfys5duserWKPNWzkgAAAkAa4gIgaCvL+6Wlua2y+U6ctpeIbWib6jnWgsDmhgdm1ygzVi5mWmH7lTjT7c5N8iGlbuqsZOlZ1ZHElRZpvEg1qfSjn01C1U3VrowrzOx+VNfzM6xmup4lZSqpaM1Wts3+WYquh8emJlp5zVXbuNRdZOkSpJRiVlOoGvtW3pzzkxVWay+V+jMqwckdOUoRodeyt+ajNGtZOIZhWR5Csas9CwcqNot0oeZBt0c0Rijg8mvlXqIrO4HVlbo4OTNWNxQ6prijnRleU/UUZRmajThT4G0duxh6iM0a1pyMDz+5UalvU6QQpmjVSNnYY0t0g51UPKJPS7upIsY8KToO7YY3r6majV1nCt6GCPNZs6QXbZy16wKVvVaVazyRzI83uaxrX/qOkVbt1wJRt4OOUHOkea3Cf3LLqdIq3bqGpFR16+n8r9GZ1Hnq6Sz4Sajbv2dIlrkRKzfcOnOj3VWKZYPMqkOUyq09tZ3UvgWVmx1NTgjWsrdPSdngNHRX8vAK1fH75VXbZ4ZDDXZr7rTqoVpfASJri03L+JoakYKDm1HFulOp8DcR07XHTjkZpC3C+VepYqxJxJKhEVy7ja6urqJaamRor1thr6DSvCb4SXV1p7C9oizwgxWKp3SjW9RGnbtK92nj1ZEZ1HDjqGnbvlOmm+BBVscbJcy1KhucNewV0XXdt/TAiK9k5cFENbDWtAFu9U6NfgBLaOU0Ec+jCv6MKs3mGt8FgFWa36CYQaVXbSaXIgWyc2xKCjjVfqwLrP8AMgmC27RBZVtJFiPVeEffovoVlqUqZrUWrIjRNtEVHuYRJMKklJFSiCGJVxIJhSAYAaDAAAAAAAAAAEQACMgAgwqLIEwIMIjICzAhZgVWAg00VEXICkKhIEJKhd8ALuCk3IRWwqLKK2AswIPARlEql1Ai0gEAmAmwE0AoATRQoA//0fswAAAAAAAAAAAAAAAAAAAAAAAAAAAAAAmBiecvw6ErNeH188DcRzty8T0fMem/5d0nS3F3n3pfsJ9q3Gr5LVlY8GzzJXkfKW/NwywLGWRq9P8A1G4jG1E23B6efA9d4ZOu1pV8Tj20695+i3yOSMLV6cTaM7fP5o5HXiDp8DVW3PwwNdj09VOZ5qrL8hbu1J5I1EZerhJpGZfqdYr1viKum3quJy7quzXf5bjijkjBs+eZoZu+ssjryK9gp16LhKO1g9tEOTy9K5PKP5ak5jNY93jL/A7SDH3Onezfam1PA6cxGh4bTtttdauqmqpcDfUWPTaW/wBtb/M6+qPLeWtcfktSt7J1srYcBIyydSzh8i4MXXdbXO3CNz2tSdezXBF7V6pHjqsbybf3fgWDO1GkvU0jC1W3d8MTvwNv2wk9VvNF7ivU+h5Rm+U+tLoIMu+Ka6Ghhbhy4ecnfkd3g1O6ouB0qPaUwqlyPHRzeS+hdRIjEvaMTpgyfJ4uDfMVxaDTcM7j6B42rpt6Lg0eXtXS5jDA5jz26v8AM3xbyO3ESuW2J6JHOlEepsLPAgTRRKtZM2ixVTxZhpdSLKUYENdKEjXI5uh2jIS7iojqW7SWjntM4mNaxZpWeRuVmxK1p6GtYxBtLMl6awffSWBPZcW03k1iGTyuINy5eR0jFCKgglUoOVaRsvwMtKbLEKur1OvNYp5ZHRg4AfaAngAN8ACSBpSSgagxViuywMNq0pZYtWM7RzoUm0CkgcNYgDWACgoaWJKJECSxCoWNSoikVDkBpgTpaDNWL+9rBHKxvQ23mJBVquDpGKpZtkSShp4nDqukizvOPSm7HOtRDW11o6VtRz8qkxW48DvNW2tqWvZzLkjalKDI0vDKd3pL+dHo58M19Yf1dTj0ixLCDmrl8g5VehUZ3FFqPD+fc7zUfDuNctMrvc9DYu05mcjfPlH0P2PjtdR8HYvaPSweYNcyKwtw/wAy08WywxweRaWg5yf+JYMdHaMU4kqI3UqPQuLHuvFf7TT9Dj1P1qOvM5qWs407PoRWC8cjUiaz/KP5azxZqIzKvmdUWSGUHWZfWpVex8Av9E2+N2cum40YOamiDC1n89pzk3EcW9+XSsWIxK5nWIuxgoovEys+2Cj0XtJfm62P+VGOh6HL0ODRwRHB5N41TLFZ1oNowt3jqNvFnTlKKZJFRTrKJfCDSFoyrTl8q/AlafQtFRpaa5UX7jh00mjIHgCMTWT7n6s1EcW9n7TLBjpz0OjJWrhJRy6rzq8u5P8AA1FX7SXq1XF3QpH0Rrg+R5+mgkYULDEDF1389urNDi3rX2rCDFmDtHKwtRzWDSOPWcS+HajURXEX6waH0fxCjZaXoefvy6x1HNQQcHk39PxKM+yh4lZYW5n7ln1OvKVTd4QaRya+F7csCxK5tauNm+ESbjOO7wKX91ppfxIdNR9Kv9T6Hk6dAZUnlkQZG9w1XPM1Erj1cKWjlgUYd8TpGaousFPM2jis3E/zQaiOPcfVZ9TaNDwiS3FfVInQ+oXws0jy9OkRRho2gM/yUTVdCFZ9lKNowdw5s/V/vOkZc2un24cWag4tykq6v9VUaiOHWzjNwbjJbf616mh9Q9uQvH1/rZ5+3SNI4qCBX+lvkiNMO5qM1neSXyJdTURkaraqzoy5NWs6l08lpSUZ2tNe30OkRzZvqaR2+PS+4jSPq+yUbXR/oR5fp5dYuOCiQQtX6LQGmJZQaiMzyuVPU1EYm6ulp/E6MubcYX1kv/pr/umhm6ziDpGVCko6dB4oqPoPsuVt9b1Ry7aj0J5nQEDXMUZ/kcWgOByp+JpHjPLYKq5t/vN8oleq7NZ8qr9htGdu32rTS/hRuRK4szbKdVDKldm2zbKj6T7X/wD0yq/mZ5+3WNY89bBQmQcPlH81PiIaz7ZsqPJ7v9anBKx1iOLUUU3U4tXSNDP1nk+h0jCg0LqpQWM106H1dDSPaex1D1Y4Kf2nLtuPVnkdQRDaIqOphS39LBGE21gVWN5p/m1b/wDp2k3Ga8vqKNnVLNXZ0iOLGTcRW8SolSvAsR1aeaRtiunRUq3QD2PspfNqx/Cce3WPVHnrQIAAkCOmpllVDe/ovq0EcujkiovQEgFIDAJAABMAQBxkKeYAAZgAAAIAYABn+b0XqaCtVfS8fQ3yzVnjdwtfRVU/nooa6f5e0vUI67NUq73wquJjFY2l/wCY737n/wAusfgjr4gn5Z/e3tNPhgv+8QX+cVraCSx+bH4FiM/baWvvVXSTjTrx4Ym6hva0099XQpLSan4fMS0ank9pq7uippxg23Jy1qL9Kn26V0/4UkZtFV9lTU1luG33Jr9hdHRjxJoSpWr7qpJvkgMqPv8Ak+lbfuOo1m5ZyoRA4gBfsAYCAMgDIAAJcgGYAwEA8wAAiAABgGQCAGgBgEALoAQAAMBLqAwEwH0AUSAMAAEAANACAABYAIAQDwzAAoCFmAAAB1AApNAW6P0GVTYQgAB4AKG8AEA68wrDsvmz4lV8/wDddf8AzHV9V+41BjQbZSSxAu2zjUOkYrr0n+Y+Z0jNW6dZsysLNJQwLqoCeOZFOQNb21ft8hpt9TPXh0j2yxPLW0pMgAYCgAqsQrJ18Lv1IV4D3dWN9qJ9GvwOvKVgs6IdWWI6E12m2XVZzpqSov0XNTUZq4MpJ4AGEgOQBWxCt72nZrdx0Zz7jpy9guR5a6G4ZAsgBAABGEABA30CvMe7V+fS3Q68tDwz7tCWa6ZrSOaGgOvavCTNIvZlpi+5Y7KPk4N8jn2z/LUZZG6xV3qRE9PMVWvp41TOdah2x4YOSRXmNr9V1wTO0SurIMmmEavj3NH0OdajoU5mG3n90o3WpHGDtyzSgrCa4Aa+xx046s5Vpfdd1Wuhlp59y2+jOsShM0y6dn9ajmZqtm2eJzqxk+SUXjhBYtcicHRhOhBt6WNEzFacnlPoT44yIMqTqi3RzJRuaT/Lr6HOqzfKr5q+hY04MTbLq2rXcjNGzdGBg7qsall1NxVdTVRq+Ocpr4mKDyaVtB45MkGM3idIOzYz3olGxbFRzRzI808XhzNxVuhh8GWo3qJW01BzpGBvP1bG4tLRcMtRvUb7Krpic6PPbpRrWXU1y0ehmp5lqNPU0uC5GKa872Q4RvlXZs6TJKijz23nbPCXV8CDx32LJ5GmnfttJ0Xc8uRRXud9fTtFIJqYq0/I7hvC0eg1cbGnLXqbjFdGnXE0jophmB1aeDUCq1Vj9JhXHvML4ciwdGzS7Raie5ouxPlmSKK4qehQqrEiLtPC6Zmqj5OstOSQiOz+pQWpUd9X874KCRXVs8atfAlRwKO9rkyq7d1jt55kVTsc0i1C3i/PXohFX1f5FnmRIo2LashVG6w1oXJFRfuMdBNdEQR2WLgqKKKL29Qqzd/VV8WBbZTtnPMA2fzadlxIK9m4ul1KG06azXHMC3X+vEgt1YhMgsdvlTfADT2fmtbaU7aKsPOUVMel8bv/AO8pNo7lyJYOxmWkWygAkmRTkB90kxU6uSYJoimAFDKAAAAAAAAAAARAECIIywE2gINkVFlRFtIgrduRRF3IIOwEW5ZRFsIg3xYEW+JVQYRECOQCYCfMBFVG2AEWgIusBEWsQIOoQmoyKF1YVBoAaAUAJoBNFQRwCiH8AP/S+zAAAAAAAAAAAAAAAAAAAAAAAAAAAAAACYHnvO37bNceBGXi9xnBuCizwk9PzHrP+X1e3aa1/wCLUbOf2ajp3bmqnjLfoedK8p5Kfu25Goyytw2qv0OkZrHWEzxPRB7TxijbUnNI8/fltZvcNHHJ5mIjDvgzbLM3tk7rqjtyrv8Abi/PfOC9q9JpvHHieajI8h+tddSxhma+RqDNti4Z3ix7Lx1VXbac8jh20u3r7dJvoYGFf0NIzfIOGl0OvEB4lK26pXk5OtHsL62nTG1jhYa4d9udPXa7HglxNc8s2s60HaREUoeBoWZAQsuJMCSjIzgl2prElgg9loakK9IfNE8Lrq8Vovx+pa/1K2Bjqq26bnTvEScVZHkLJ6rtwLBwazir5FkGFqWcyj08weg9rU+bUT5E7MemjFI8tGT5RzqT0LBmXajE3iMPUtN2njid+Rp+3l3bpYZF6V7HBS3gkeXGWR5Lf11H2aawXE7c8pWZa0nac4ivU22lqx3qepcBTw+g4tW7rHAzbi69DtN3p6GnXTabVVEnm6/WnVbeaS07WTyWRnB53X+aztzPTxMYqvI7Irtbii4gTLgklLMqkkSqm1BBCjYwF7CQVtybROoohqUlkFFqwzNgj3Q5RNVVqavbi2TVwVm2IMS7XDbAe3+ZSbiVc/2HVg0QOIJQkYqo3RlYqdcSa2tpXE68udFlB1ZCfIqB3ggjMhUpCJJSZtElWGZ1cRzM1ZFd0YbiFVjmWUrpemoOkrFVupvUWVomS0V35GohLFxwGgtWMgGk2RVnYNFawcEtELJTJZUqKOiBcwDMIk8AqSvgZxdSWtCiB6mqrNtljNqHE0iWWJy6uNwquTzWusiTtOHAwodsIRm1ccnldT/S3XPA52tR4luWRpFsDX9u1797pV/mO3Phmvqjc2k5dIsqYHJ5GJXOArP4pBHgvOWneav9TNxWbPI0OjRtLxyOvCPpHspf+Xu3O0k+iPQHnUSQYOr9TfU0jg8q427XNosGREHZlOICK7Lh6Gh77x1e3a6a5o49tug5qhr4aVuqMqwzTLM8tjSvDM1BnVnM6otiUEQbUwuNkFe08Mu3Z1S/iscumnbJgPMKwdVzez5tliVx7/DSc44GojGqng+h1RNtR6oqap1Mn6L8ZCvTe1Ul963oY6VvyclHUmDg8m5vXnBYM1trE0jC3GOrY6RmhM0irVSi39MALSbd3k/lqi2LH0OqjTp1ojz9NJSZBk8SLGFdxZ+puI4t8+3SbLBkpxgdIzRqOK4czWJrmveHOc2RV1d4/HXp/wDkn4EsJX0XUxu4PPW0TKjIoxNVzZv1NRK4t8/yWmDWOnOZ1jFR1VNXBWa4tWIsuiRuMoV+ZtvFwjSvpHjMNnpR/D+083fluOlIw2GKODybTtUkGfZYm0YevDu/U3yxVOosMMzaOLX/AM7fQo59e0uz4YG4Y0Pb1X/eab/mQ6o+k2ws5PHXSImV0KQRj7tTqNmojj1l8jfQ0Rh3WLOkZqq6mI5mkcV/pVePe2WJXDq/U55nSI0/b6Vt1TDHuQvhZH02+NnPA8nToRgDCs/yU91UCs+ccTTLBum7OebOnKVy67dYfBs0OTW+nVjH5qljNcG4wu0dYh7WO5FR9Q9vJLx9P6meft0jRODRgQvhV+hFYd22zcZZ/k8K1nnJqJWRuPocZybRxaz+bU4PsS+BYOHWzqmpcHSMuaMTQ7fH/Wij6vtUlttKP4EeX6eXSLkcWjCqtbCjAxHhgajLN8s8aFgxN3FtPH+I7RiuXVl21k81Rf8AdNxlnbhpdr6GxSkB0aK+ZFiV9D9mf7fVfVI5dtcvQzwPK6AAYGf5NfNX0Cs+3/pNI8Z5aE6pdZ/E6cpT1Jr99ThCn0ZpGZu2m6JfwnSM1zo1qJrMqV27XMqPpPtl/wDl1P6meb6OsahwrYQQMg4PJ519GVWe1wKjye6Stq1XNv8AedeUZ9/0tf8AqUmkrg1816HSMqkUW15liOnb/UaR7f2Mv1nOdf8AE4/RuPU+p5a6BBAyCOrjp35wFYd8cyjF83WdWq4/bsbiPLakvZ0s83ZydIy40lJ0QuYEq4liVfTGyNxl16LhW/AI9j7JTm7fGhw7dI9SnwPO2YCzAGBHS4oCG9/RfqhBzaORoXKcwiSQAwEAR+IDgAyAcoKHDAMgBgDwAAAAYAAgE6qydbZNQyy4MfV8Vr6F+/by10zO06Zwq+P3u5/WbVf5h7DV22209tRaen8XzOd61UL7LSvrLcWnuWP4E0X3aizu0q8ZIM3ceY0tv+XtUm+fA6zkHjdprrX/ALvXwcPPqOqjTyxOKlADAEwBOMQKNLZ6WlqvVrPe8zWi9mQpwAACQAAAEgBIAQCAfQAxAQDWIA2AwogBZBBkAQAT+ICAEAANgLqAAGYAAwEAwEAAMBAPMBAAAgGgFABEBTAGwhBRiEEADQApzCotwBbouK/EirCIGAgDiAQAZgCcAjEsmrP1K08F7wXb5HUa/wA0NlhWEdGTWZSr9vhqI1GK69umtc6MrdPDVclRdpx3MIuQEyKTrOZRpe3n/wCYaXqzPTUe74s8vTcODKn1AUgEgFbQ5YGTuvlvbow1XhPeKjfOf4Uzpyy86zqhxwYSunOhqMr7KNJSaRdofSjUYrpCJpyAmuIAA8gNz2s43i9GY68OvL2J5K2ckAFOAABAHEKZB5v3Yvn0W84ZvlpV4ZxpuvNm6xWnJhEk+IV1bT9hmjoZlpke46r7NG1mzXI5Nq50/izrWKuZkSUEGvpP5FGRirE+BGnl9DDU1V1wO0K6ocYkYHIo1Ng26ehirHVJhpg71du7t6Jo68pUVlBrGEqqCDW2L+SOBzrUdDwU8TCsC2FrJ82dYUkzTLo2uGomuZmq2ZlS+KOdWMzyeN6+hYtcK6nVlZR4oiNnQx01JzrSjySnSngmIMg6ot01xJRuaOOlWeRyqxweWx7OWJYrOSOiOjb4WSfAzUbTxzMVYwd8vzrRxxN8rVNczdRr+PwldDnRPyH6Fk1JmKxGdoy6dp9S4mOmm48HPqYR5rUq1Z15NnTkqzQwZaje04enVnKtRh+QrG4svQ1yqnRzwNI9BpKa1fE51Iwd6mte/qb5aR0YbKzW7VYKcMP8DnUjzGpSLv1ZuNuvY4WRKlWeX0u7b3jkQjzFdpXiaad9NGdPJQuJE157yun9vVjhBF1zaaSsoLCt/QtXsUPgi6y6KalUs/wNSotWsma1lZp7tZQwrb2+tXWou1/Ms0Zoo3q+asYFjS/YrAdIu3dV9t+pmKqp9CNBrFtMguqn3VjMzQeTrCqQU7JxZcy1B5HDVT6IiujZSq2ZKy4rKNS3qaiu3Ux2/c+RCOXZOWoFaqW+Ua3d0QiL9H9Gy5hHNsnF6yVU93+r64EF2ov9PPIghsvrRUqmzjWt6sC7eqOxrkFWJTt7LkBDZLB1XIght3Gp8Sg15WtZgXbnC9Y4ogt1rJ0rz4kVNudOQiyriqYHpfb2rWtbO1kl1cBG3TUrqKaNWXNExdSjgwpNEAFIIdW2FWLAirEQSCgBlAAAAAAAAAAAIgRkJgQbAi2BFtICu2oBF2AhIRFuQqICCIvoBCxRBgRbAi3AVBsBTwAE8Sg4dQIvEAgIUMCFliBFoIi8CqiwEANMCMAPtAOzpJUH23MBUvtcCaP/0/swAAAAAAAAAAAAAAAAAAAAAAAAAAAAAAmB5rz9vqb4EZeO1W2sTcg5tX6X6Hq4HtvZFVp+J7udrM4/Xy1C3fBPkedK8nvrN6jj0OkjOs3d2ilvQ6SMslfMlzO6vbbGvbo1j+E8/Sl5P5aJczEVi6qxlGmWVul8+J6OUavtqHe2pywM9q9BWpwqsXe27r29SxKz90o03Y1yjNqnKjmj0D22yrGjRTwwPP20N/b8l4GIViapqI4NWvfrKtuh6eIld1NClF8tYNoksMhiE22AjQaRBKeJAmBHIBpw4JRZ3KMDnYLdPU7k0/gc7Bbp6kPEzjTk3LmxUcm5aWnZ2XAsWMOz+b5j08q9N7VrK1PQ59q9BOJ5qMjyWOphlBvmJWbquZXQ7zljWa9he1u5vidJMXWn43Trs9RailsdTTXfvfJ/eXbROq9TE4Rn5nWRD7QDMCSbqSotWo3xMeqq76lspLOTSxN4iu9jcRU2yiNbKc8QLqszRbVma0ZFQdu14GmUHaS4ACdf2kDYRVqUTx4gUvTJeV1Tq7T7ihWSM41Ks0tN0UMmFq3tTTUwER0aJLDI1Ep2OrKVERUmsDOiMGKsiF8HJFQjEKspgdYxTvMnSMowUK+BDAsUUCggk7QZVKeJBExWohZGGkafUvUqV0N4NHWMq3izSLq5GRXqKCwRo8SiWokII6ZaLmYFLXzNgV3jgalEU5R0ZCKgeCCH1AGAlLKgAUozaqF7SeXvp25iPclicdbHf1JoHqQ5MVXF5ZztbyZaeQbCmgVu+1ad++0ozmT0TwzX1BqWzh0ymjCuDyL+ZLkv3gcS+pMEfO/L37t1qNZOz/ebiuKFmaHToROJ14R9N9mqPF1cR8z/AAM/SjbPOgymOQVg6ixNRHB5TDQ9X+4sGRSp1jKccCoUOzXqFj3u1UbfTXKpx68trzmijdONK0cixWNdwaRl+WhKvPE1BwUyOqLVXCSIrS+ZR/EVXtvFKNlp/E49NOv0Mg4EGFdYv1LEcPknGi2ahWTVps6snEp+hUU3eD+H7WGnq/a1YrreqMdDbOTQFGd5KfuLosBCuCy4I0jA1nOpZHTlmhOEaRTrOE+UFgltkrXjn2/vLVfRP8tFyqjzdNAyE8UFYd2aiOHyOOl8UWDJrnidWad+RUclsUo4XZodXi1+fp/1E6WPod/qbPNW4iRQBhXws55mmXFv8dJrmywZS5HRhDVntccClcVlPfPSToyjX6+eRR9K2GG10l/KebtuLpObQZBn+TfzVXRlg4LNGhha/wBT9TpGKqth6m2HFrTZX6tfsNRpzbhtd3qjUVp+2sd3pzzHXhH0a+NnJ5K6RH0MqcSKMfdfqOOZYVxbhxp29Coxm0dIzXPqKWkzcRxXTiqeD72ajLi1eL6mxr+3V/qdOP4kOmo+lX+pnk6bKDARFZ3k/rr6FK4GoZpGDd/M/VnTllza89qXU0OLWt8upP8AEn/7xqJXDrpd7/A6RmwaC7bJ8SpX1LwGGwp6s4fRvloJnB0HGQI6sdj9CDDaNRGd5TGtfVliMjWTqn0OjLi13L1Hzqv8DcHDrtN1cf5TcRzpy8Sjv8fHekio+r7fDQ0l/Ijy9+XSJycmtEwQ1HW+alvRhWIzTLM8q8aLoywrE3VEqqz/AIjtKw5Nf69fjgv2GpUrh1UlHodEc9YkDq2+fUo+hezP9rqvndHH6VrmPQI8zYeABIGd5P8AUSXIDPtGfqaHjPK5VbzdmjpyzTvD09dvN1SNozt5WHR86o3ErmSKidMwldm2eDjODSR9K9tf/p2m+rPP9HWNNHFsEqBIg4PJfUmVXA4cp9So8nuV/qNF87f4nSJXBf8AT11zsv3m0cOv/l9DpGVKwzKLKPAsZrr27i09DQ9r7H/+c/5f8Tj23HqEeZtLIgCCGt+lf0DUYdsSxlied/VTWf22bg8xr/7Gn9Z0ZcaxtidIiL4wUNZBK6dPGylGozXVppxaMgj2XslfNq9KKDj26R6hHnbPMAAMwIaazjmFV71/kv1QiOfRyNC+Qh8AEA2AoAkFIIACYYUAMBZZgP8AcAJACAMgCfxAJATbWKAMWVBxxIDgBw+Q2Gtu9Sq03FIx5G5VX7bY6O1U1Xdbmxekxe+plcEkDCFmAAAAwFIAgHICAAAAAeWICbhgHEAkAAACAEkA1gASFAAnzCCQAAAUywHxAJAWQBkAAPMBQAAGWAAARIDAQDiQEAAADTAH0AUgPMKMgEEE8gHmAgEAmFXaP0sipwRCAEAAEAADSlwBh6rfc/UuK8L7yn+/t/TUsV595nRlJZqALtDHURqM116bf9xjxOkYXaa/McmkWUXzMqLoMiUwA8yju8JhvtKeNjPTcfQLKLM8vTcEmVADAXEAWYIy95+pZdQrwvvGn+qVudUb5R5uDqh5lRev0zUZros50pNxlbt/pRpiupBEpIokBwARLCxs+2XG9ouGM/E59OnL2ubZ5a6AgAGAcIAQBhMAMysee92r9Oz44G+GnL4V4P1Olc61TAaA6tpiyVXSzDTK9wp/Yq+VjUHDssdJTxxOlZroqZQ1mBraH0Iz0sWQZaeYoo17+rO3KV0Nhg0wNPx2MvgYquzgc2mD5DHdN/yo68lQnE2waINbYP5GuKzOdajqc/iYaef1P1LrlY6xmg0i3b4XXqSq3FLhnOqzfJqXX4iFZ8pHRlZXDDiRWztX+Un0MUU+Qx0n+IisiIcnQqykEG3t/wBKq4wc6ri8rLrV9WWFZsnRF2hjZepKNx8zBGJ5BRrtLgai1zVN1lreNbmOMHOi7fKdG3oZjTBWR2iV1bbCy6MzRuWxXqjmrzu5Ualo5nWINJoUje0MdKvpByoxvJY7izXQ1yqjSmrk3Ub22x00zlRi+RUbizNxpXpIrNb2n9NX0OdHnN1Xt1r16ybjS7Zr5k+pKldXkKTpX6Imked09PBG1d2lRPTcZmUYXntF01arOaoKzNPb2blFV20a0lH4kR06VnZKCxnHVpvCWVCtLcoDt2uvfTcmh3a25+9GcoRY7vHVbTnHiSq6tev5VucGYrm0cdNM0hN9upHNAGs7fbwcQAbHbV1bOtpcp4tkourtraOov4TOivyaStR+ogt8fx6io5Nf9a3qWK7ku7bw+TIjh2nAtKu8k4vV9BFi7aY0suhKjk2zi3xC1dv126lYzaBFtsdvZPkQU7O3zJFSobhP7r6wFW776KW+AFmj82hZBEdi5tC5BVei2tX44gS3D7dVgS3MrsfBogt1I+1V9QJpzoYcyCdbfl4ZgT04dVKxA9L7e1HfurOEFZbZlqJQRT7OAU/tyA01VdQIq4wWVeJnFiUkVJFgZQAAAAAAAAAACM0JkFbYEWwINgQtiBBoCMBEXzAQC6lEQE1+ICsBUwItYAQeJSI5hSYBABEAEAL0wATlZhELLiCotFiIwFKABoBQBJU/ECa0+QROuhPACxbbmBP+3wy+JFf/1PswAAAAAAAAAAAAAAAAAAAAAAAAAAAAAAmQeT87dWrfqwy8pq2lydIjl3H0WXQ9XzHvva9Vp+E03zq3+1nn+vluObetd0dEcma8lu7TqWjmbiM7eOdJxn/gb5Rm6C7rpLmdqr2+3UUS5JHn6FPlLTppPNEVjWweJUZO6lXfVnfhG37ap+Xe2Bnuq3aOFHE4DC3LXc0bkRnbpt0g3zBw6bfelnLg7/we40V20pVZKp5elVeQtGmurMxGLdYy8GdYmuKuO4T4Qd+UrRqpZpA+RRBV5ANUlkVLtgIUwBFsAArbafQCzhJmh0s0zFgnfUiyayMYqvVxclkHLun+W2szXqSsHU1e23z4ep25jT1PtKy/t9Sy5nP6Jr0CUnmVj+QtOrZcDtxGKz7L9p6IyjiuJvA04IHVPiBJVIpgNJIgHWcQhoghHM1BFuMDURVZmkc+rZtGNaitPtZI069J4GtZdCywM1U1liZVRq4ODcZqs0idchRNMmKkQVXmSxFZpC/cMUTyJgmqq2ZnFSrRLDgIIXUGkSoyUWNQYqoKpFV3RBFKHBVWVUHSMVF4s2iVVzIIazAVccihtMahrHAyqWBBFrBmK1FdnzMtCn1GoL1gbjCCxxNKtrkZqFqqEWCuq4IuoeoWCFMHIo6FisTAqdFL9CauKb1gumIGp0lhwdJWKOppBHIAeIBAQpJbi4g3yPP126SBdDz2ukQsjLSu0r1M2h0o3nmZtVz+Yr27OzeUpEV46WyqccAPS+yqu2/o1wZ6J4Yr6VVZnn6RJIwM/wAjhqNehqDjWc9GSkfOfIW7te3qdI05lX8TQu0U7WiOJ04R9T9qp18XSc2/3GfoNbA4BWwraOTIMG5pGf5Nv7deUssVlVyWZ1jC1cyoKVUpc2gse90P0dP+lHDppZ0MCjeYaNmWKxbGkZflHDS5o1EcNVgdWVrwUsKrWLXbwtJVe58cu3Z6Mfw/4nDvyroXQ5gu4q3yUhWDd/gahrg8pK0G1maiMnTxg6sLLr5Wijnunkv4q/vKr1/tlfk6vPvOXTbYSk5BrBgZnkXOp8MCwcNupUYGr+pb9505ZprI2yo1Wm36FkVZtKzqKP4qoVZH0O6y9EefpopMiN3gGmHZyWJXF5H9OPiaiVk+p1Yotjgio5EpacPFs2rt8PL3GnHMnSvoGphZnmrcJmcCf+AGFd4yaiOHyH6cfzfsNRmsuYOrKGrb5XyLCuTVzsuGCNMoaXzajjmirH0zaqNvpf0o8vbrFqRlQQZ3kvrXoIrOuaZYetPc/U6xiq9SEjTLh1fqvOXdBqK59x9Vl1Roa/tdTvNP+onXgj6DZtts8tdISIpzGLJVY+6/UafMsSuHeYaVmjUZrFOqKdbNFRx2yo3i7N/sNRHFerc+rNxGx7Zae605y71+wdNR9JvhZrqePptGTKhkGb5J/mJdCwrhbKjAu/mfqzpyjk3VvpfU6Dj14+3dr+NFiOLcfW/gbiWJbWPuL1NsPqHgV/5fp+rPP9HTmNCDztiSiGrhp29GQYZpln+UcdsdSxWPrPBrmzow4dZ/qJfwo3Eceu/pXKv/AIjY52+BRoeO+tIqPq+lhpaf9CPL9PLrEzkEQQ1/ofowrEbyNIy/MZ09GaiVjbn6U3l3I6o5ddRfc8oRUrg3GFkuEI6RlTJRft8Wmsyj6L7N/wBpqf1Qcu2o3U+J5WzIE0BneTj7i9EUcF3g2+TNDxvlJjTngzpyzUdVRTWnL/CTojg3X1Vb/hNRK5yonWsYgde1qnJpI+le3J/4bperOHbpGmcGzJQERn+TfzV9CwZ7yfoaHlNwnbW0uljcSs+8rT3D5Xj9p0ZcOsoankbiKsmUWULGXXtvqxKj2vsjGut6HPpvl6lKEeR0BAMCOthpX9AsYdlDNRGJ5xP7qcfL9v8A8RqDy+tP9jSv87OsZcWTaNojiBZXFFR0aWFkajDq08mWj2Xsp/Nqzxojj26R6hHmbCAJ4gDnICOnhMAQ3v6LfOyEHNpZGhescQgAeQDngAkFOeYCAcgACAeQCAawAMgAAkBRxAcADyAI4hCgAYAkFNgJrgAkgiSXMBZMBsBADAXEBzyATYBmAZgH7gDMBvEBMAkAWIAmAAIAAccgAAkAAICnHIAAXUAfMIQB0AEAQAZAE8gGAIAzAAABACkAeAB6ACcADAJAYBGAUgAIAAASYAwE+YVZoyq/EirGRkgoAAHICAdWBibhRe3Rmh4f3nVreOeNax8RFjzkwzYakqLtJTdczUZrq0v1kzoxXRRxqs0iyuFyovUoyHIDKjs8Q2t7o25XRmtx9Cu/mZ5enUGQAMBAAGZvf1GQeI96T/cUb41OnI8u2dUCZUroSb0/iajDoidNI2yu2/09Co6EyspRgFCUkEkAZMDX9uuN5p9Wc+nXl7hqHB5a6EiAwyAYCAIAYWBkVhe7qt6enHXEvCs7wblWT5nasVsJmEMDp2mbM1Y6liZaZvn1O1s+pYMvYN20kdanTqTZllKqA1tvL01BzqrVmkZaeZfy73UXBOYO3KVdjxKwYGh4zJozWo78lKOSsPyidd1Vc64nTlVRtg10INXx6lMxVdbMtMLcV7dW8c8jpGarXU0i3RfzIlVupyp4nOqzvKYqr5SIrPWGZ0jKdHjiQbGzc6KfKUYqoeQ/SYisY6InR5Abe0c6KbzyOdVy+Uq/tr1JBl8Tqyt0HjHNko3s0kc6sYvkklrP0RqLXKozZ0rLU8Y/mf8AScqrp3D/ACrJZtMyrAWKO0Sr9DC0Eo3ljVPic6sef3iS1repuFR0VDNI3dn+hVnOjJ8so1/VF5ac2lHcjbNbu0n7XxOdRk+WqlrPqkxGnPoZ4G6N/RU6NZ/E50jB39Ete76m4qe0+peoqNLe6X5N4WaMLHm+2TpBobXS7018TFRk+a23deuENLP1LFjh0tvkiiW9232qN8WiIyK7i9LfK4NYrU8dd6tmrPgGa0arteHArK5KDQtpqVlSwsbPimn3KTnWndrUnSuuhJVcO3x0kuBoQ1XGrRvioKi7sd6PAgn41NarngmZo7dVqI4mFZ/k1Pblkagfj8X1LWa593Fde0Fiu3RTto2XJQSoz9tnhxcArq8ksaPpDEIntPmq10kK5NNxeOoK6PIv5qW6AW6UPb2TIObZfUkUG5n7z5sCzdKdCtgkS2q/LsuGYor2No1AUojWsnzCpbtdt11QE92opp/tIJ3c7dcpKJUx0muTIJabnSgCzTs3ScCDv8Z5S+zbtWqs3zBj03jPJf3qaskrdBieHdJGjTIaHqcy4ag7zkXGdCchV9DFaiyCNGihgAAAAAAApACAARkRswK28AINgRbwAXUCLcBEGpCkyoUAKACAIsCDqBF1Aj2ziBFphUXXiUR7JAkqYwAnUBRAEWoATQRC1QItNlC7AF2v4gN1AFQC2lJxCOjT0VYDproqMiaJfaS4BpL7SCP/1fswAAAAAAAAAAAAAAAAAAAAAAAAAAAAABDU+l+hEeN81Zw8cJIjzWq+PE6xHLuX+W55Hp5H0Pw9HTwukv5F+1nn+nlqM/yFlVuORzjNeU1/qfqbiMzfwtJvqvwOnI4trjq1jmmdrPxY9xX5YryR5arl8q47BEY98DSMnXeLZ35R6D27WNu3xbMdtNhPBnAYGtg36m0cG7eBvkcm3StqVn+JHe+B7iuCSWGCPJ0rl8m4pVZyIlY13idIjk0o+++h6YjvTjMqJRxZFOAJJJEFdrwaiIqG8AJNSscyCtwBG+KgCU5EBJMBqXTSgSIqepLNzk1Bm8TTwv8AWlbo1IsXXbs91TbrtolWeRx65a13LyuPzVT9MDl6ms/daq1LuyUSdeYlc7OzJJF0SpptszaL1RQZ1UGsCxUMyoksSYaHkRC7i4I2ZYiqzNohbIlqq3XmYaiv7YV1Ur2qCouoBPLEyOfXtNpRqCK5m2aa5hE0wJGVK8NFFLWJpEZjAoAHR4ksVcrIziqrNM0mpUTMUi1/Szm0UcQK2ywQSk1iamkoNIhkaRJJgQ1XLJqnpqUEK2CKHXLEgckAZrUVvOTDSOn9RqC+2COkZJMosRkR1LTgWIhXAINVwaggsMzVF1LTmc6FxM1VeouJi1VTUGdU+5L6jpO2bybWEnadMWI5YM1rOB4D2XELata5s53tZy577mcjhe3ScjTu1gcrXSRcQxXqPtIsR0NG+veeEmarv+yko48zLOszz9e3aWfVEjUeLbh4GlOuOJYPV+xdKfIVS/hb/A9H8Zr6MlLk8tZSSnAyMzf/AKjXI1FxxzFbejIR833c21rLk2dIqvFGhdtlL4nThK+re3Kx4zRSyxZj6eUaJxUruKWnkyDBt1NRKzfK2hVXrJqDOlPI6srE+HAIWnjqVXWA1Hv6rtrVcqpfsOHTRowinffot8QrGvmaRk+Wh3X9J05SuHTUM6srs4ggq0U+71bKse82SX9ro/0I4dtrjmhX+l+jKMKzZRweUf5aRqFrLR2jFFm2iiqsp/8AWQWPX+15W1u3n3nHpqNg5tAgy/Iv834I1Bw6jhSVlgWfdZ2bzZ0jNPM2ijVxk1B0+Ph69Usu+qM9NR7++ccjz1ooMiN/pbfBFVh3w9TSM/yWGmvU1GazFidWQ8XAHJVpqr44mxo+DSe50p5yZ6V7y9ps28zz1qEZEbZP0KrDvGJUcPko+11lGolZcYHVhDVUKeog4tWstvm0biHtUvuz1QvhX0zRXbpadeVUebp0S6GVBBneQcanwEVwW5mmWFqL5nHNnTlmqrY4PmbZceq5dq/zGork1qw2maiNz2kp3dF/MTrwR762bg8tdISIo9SUY25c3b4NliWuLduNKz6GkY/A6RHPbCyb5Gkcbh9s5KTURw3bn4s2jb9sVT3Wmkv846aj6RqfW/U8fTaMmVCIRl+Sj7vwNQrivl+4qMG/zM3yVya9ZVf6vwOjLi1Y+3av85Yjj3GNrM3EtPbOLJvmbjL6n4OvbsNJdWeb6OkdyOLYAhrP5LehFYpYyzPKZV5pv8DUWsjcRWs8ZNsOTXSnV6RibiVwayiyTz7UdIjnTbeBRoeMU6qNM6+r6bjTp/TU8ffl1iU8TkoAhuPos1yCsR5m4yzfK4ur6Fi1i7tzSqWbsjojl3GFtw7PHD95qM1na+LT6HSMqSjo26iyNRH0b2ao2F3/ADwcPo6RuHmrZkQmgM7yX6i9CjP1XFbejNDx3k/8i6nTlmpbhL7Wv0aRtGbuIfb/AEmojmzwZpEqSIO3bZs1Ej6V7dX/AJbpPrY4fR1jSg4KZFARneT+tf0iLWfZYP0k0y8ruP1tOM0/3s6xms68/a1lw70l8DQ4dXFp9INxFebxKLK5GozXXtW3eHyCPaex5VdWeCX7zn23y9Ujy10PAgRFR1cNO7/lCsNmojE86l3qf/pmojy+tb/R0XBXeJ1iVyJ/NJtlXIFlVgaZq7TlNGma7NB5irHsvZin7vSiOHbceoR52x0AAoYRDSebCob39B+qCOfSeBpF6cANMAAAokBsIWQUwAAAJAAAAAJjAAYDRAswDIoQDAQBkEAUAEgOQhAAAAAACgAAYAA54ARAbYCkAkAxAYCAAEwHGAAAAAAFMAAQAwhMAAMgCQDAAbAJAYC9AHIUIIOACAQDgAgAAABAAA2AAAAAAHQBWQVZorCDImwgCiAAAAGFCzCMbdYalvUujxPvfDdV60TK08wbQ03JUq/S/URqM11Vf56g6ML1jqYm2VlcLBF0ASIJ+hFdXjLdu70pyV1JK1H0Oyxx+J5enUSjIGAAAABm71/msivF+9afm6b/AJDpyV5RnZkll1COmjnTg3GHTVpaOHD/ANJWU9q/lg1ErpRplJkEkkRSxAbQGl4OzW60/wCoz06cveuG5WR5OnUjIYBKAQAQCCnhGIVie7E/saduprnyrK8EvnsueJ1rnW0kYQ0grp2uZmjrTRhtnecU7O7XBo1Bk+Oj7S6ODqzXWkZZOrkK1dsvy0YrS1ZkHmteqW9udItXdCsJZkR3+OfzNdDNad1uphYxfKprc0eWB05VTOJpmpKCI0vHPtUerMVXalxeSMtMPdJrWvPM3EqqDbKzTcWTeOJKN3Th0XI51qODyyfbX1EVm9WdGanVga+wf5XaYoe9pOk+cGY0xYOsSpVxgI2ti/yo5NnOijylfylHPEkaZB1ZW6LiyFG7V/Kmc6sZPlVGso5Fi1x1ZvGGl4368DNV266+S3oYajzq5HWJXRoOHLJRvUT7FPGDmMPert179WaiqdPPqbG5scdCeRzqM3y6/Nq+gjTk01jibZrc2S/JcYYmKyzPLr86VxX7ixty6KlyaG9tf0a8szDMYnkK9u4v1NRvT2rm0cJFRsa9V9u/9JhI8vWsM6RpqbGspmay4vM0bafHIkajh06Qaos3em7UthwIjyutWys3zK1i3R3VtJqyzIO6m5tqPBjWcdele0/MblZSdmFd3j99bSssciVXp9Pe03FLLKzUGcVz7Os0x/yuC0U775XR8mWDQ29FZpGajp09rXRv3p5mdVXqsDi8ml2VaLBHx2FvhiWsqd/K12yxp2bV/lOORKy4NvhddGVa6vIqaUt1xIQ/HubMVK5aYalvUq10+R/yN8CJFm2U6N/QiuTZv51wxwKqe+SruMOQRZrx/bL1kGJbLFWrwgUU7Nt6iXNgLWhbmy4TgBbvl81eqIDcfNpVfICxS9tD4MA0HOjbpiBLRf5VrcgJ6LnThZEwT0n8r54AbvgNzp6Nn9yyqubKzW/TcaetjpWVl0CH3sYunPMqJrKCNJVRlYtpiZrUWkaBQwAAAQAQAAAECbIIt4AVtgRbAiwFABCKE1IRFoBdrAUQAnWQIxiAmgI2oBF1CosojHIBOsvEA7QH2vggml2Ng0rUYVC1MAI9oB2phCdUAu0BKkgPskoddMC/T0eYR1adIAvSjAiwNIKIA//W+zAAAAAAAAAAAAAAAAAAAAAAAAAAAAAAFWu4o/QI8T5q81h4OWSI8/q5nWFcW/brpTzaR6ufCPpum/t+M0arjSi/YePvy2xN9fC1uhlh5fWf7TcGZ5K0aaXBs68xHNsKzr0XU73wPcRjHI8nTTP8tabVSySJEZepaFjgaiMfXzaO/I9P4NTtk/4mc+1abbVHHJnEee1VkbRwb/GqjgzpwKvH17teif8AEjtR7SZfwPL0OPyrwrXhwJBj2cM6wcu1/WdsOJ6Iy71zKiVXiRU+5LBkFd7u2CKiu/yqXBqIVcMUKq3ukgrsyBNANcwK7WxNSIj2viVBasFgj2lBBRJZdTNE05RMEb5lkDQFqUqJM6qa+RSQV21C4mjulFw1XIFlWA+BkUyURtqpYMuim+qhpil7qywSwM61Ilp7h6jS7SwsdFacSokgJ1AkgObUcMBVfdhxNSs1Z3QaQkwJJkA2MVFrACDRQigagCyjlGUQZoTozFire7CTmpZqSKrsjUKVTSG1gVCkqJKKqWKrmvbGTDS7SyngajNO8GkJEASgfIxW4ruZUtJQyylXWeB1jIqlBRLIghfEqFRgQcmoiPqaRKljn0q6qbyONrWIXM2iqykxa0o3de6qqsHMyZ1uO3S0k6ovuxeU9Tbp1tbkSfRfV5/W3t6Xjga9z1c+p5KtF86a6mb0uKl5bQeVofqZ9msWLzG3xbtj6DTHXtPJ13KddBS1xZDHfpbW+rjqEtGhoaCWC4GUF0Bi+5Zrso52QivFNYyzSpaecF5HsfYKb33/AFXiei+GH0GIbPLUNJ5mRk7606lnzZpdceq3Wlv6WRY+c62OpaOLzOsggqlF2jMnXkfWvCLs8doV4dpy+nll2vA5Kr18NKzXBEGFZGkZvlv8i9TUGdVrJcjoyupigh6PzatE+Ng1HvZwXojj0pmBzb9xoPm3gGmQzSMjyj7dRJ8jpylcdUdGFlv5QI6WNkl1FV7zbpLQ0v6EcOmlkGRDXw07RyCsN4mkcHlf00+pYMvGTtGE72w6lRRhOOfdP4Faj2PtlRs23xs2ce241jio/wAAMrfv81/A1EcOrhSz6GojAbbb6HSIbXM0OfXwbjLA1GXb4lL+4rHHUWBnpqPfX+pnnrSLMiGrhp2x4FGG2aRw+Tx016liVlVf4nZNNS7KAjjhLtjin+wurjW9vV/1WnyUk6V7e31PozzqJ5hUbvB+gGHZrgVHB5GVp4cywZqR0YV69oXxNQcWrZceZuMjaJ21I6otWPp1MNOi/lX7jy9OhmVNEGZ5D9T4CDgu4mTSMK2cdTpEqu6/FM0y47qf+3BqI5NVy7R/E0bG/wCz/wDd19R14WPd2zZ5K6FJAPEiMbcP536ssSuHeY6VvQ2MeMTcRRqw7L0f7TSOK9prp81JuI47ppJLgzQ3faind6b4yOvBK+h2wbPH06CTCjgUjM8hjqT0EK4br5X6GkYDtDwNwrm1VNqLm3J0YcWqvks/54RqI4tx9dlwNos2i77pPNlH1LxH+x0vRnn+jpHYcWgBXuX26V30IrFfOSxlm+U/yt9TUSsnXc154o6RNcOvj91+km4lcOs27KeFTaKVgyo0PGL81GmX1eqilVyqjx9+XaGclAFe5/St6BWPY1Bk+Wt81Vwgsiax9yvlpDx7jojk17L/AFCaxwNxmuDcwnVL+FHSMqMjSOjbvFMsH0j2ev8AQW/rOH0dI2lkeatGQGTAzPI4akdCjO1VNbejNI8f5R/R6nXllPX+jXVuZVZ26T7knyNys1ypSaROjhplHXt3jORpI+ne34/4bor1PN9HWNA4KADPAKzvJP50+gGfeYfozTLyutaNbSfJuTpBnany6Wty+5JuM1xaryNxFahZlRPTzLErr236iKj2/sb6NV9P3HLtuPTrI8zoMyAZBDV/Sv8A0yFYepkaiVi+aS+7Ky+0zUHl9SP7SifCzf4nWM1yJ4m0RWZUOrgsMdGnjZdDTLs0o+YI9l7Kz1Wv4EcO3Xl6c4NCOIUAEwTBHTeYFe+x0HylBHPo5GhcgiWQAAuIDgByFMBMAyCAACiQEA30AGuIAgCeACniAwAAkBAAQwEgpwEIAAH+wAAXGAJNkUioQU5wAIkAkII4gKQCAABAMAgAkAkAYCAYBIA2FCAEA2wFkAYBCyAAAAjEAAADqAAEgADgAAQBPEAAAHICChYqAghgEgMBYIBMBoKTAnoPAgtggAEAIBgKYYBVvJEVkbr9S3qVHiffH+6o+emv2GpGo8vJtEpxKidZ7kbjFddP1qr/AKZG2V8NamOZYytX1SaRcsgJcCCeDWJFXbS0a+m/56/vFaj6PZy2zzdOkBzUAAAUDIM/ffqP4EV4z3soejZcav8Aeb5V5B9TtGDRUX6f0QbjC/T/AEmaRZtXgVmuqpplNIBqxlYHzAE4A0PDT/d0/qRnp15fQLYN9DydNwjKhAEAEAD5kAFSzCsb3VX/AElbcVYvKsbwrSu8cYO1ZrbSgwwaTCujZv5jNHXZyZacXll3bS69GWKxPFt/asnzX7TrrNdqMoMmBq7N/lpGKq0ivO7uVvr45rI6QqzjJWTQHd45/MzNGi8DnWoxvNYa2kzfKufNm2akiI0PG8VwZKsaFpOTTD3q/Ps8phnTlKpWBtlZTFgbulHYoOVaji8mvy56kiszI6xlKrxxA19hP2vRnOqlu8dO3oSKxDpGadSja2L/AC/iYor8kp0X0aMxWOmzpBZptr14BG7pPu06xwRirGX5dRdPoixa4UdGGh47HURiq0dZN1tHJmGo841zOkSrtHDEUb+kn9mrecHOoxPIp/ftOeEG42ppizTNbnjv0X6nOjP8svnr6CNOCqlwbSt3YfptdcDnUxn+YX5tWl/lLGnFop93Q2je2KT0lJissfydf9QyxpXt+D5GqN7Vr8jS4o5o8tCmHmdI01PG17m0+Rmo5/M0VftxniiRXBpJyVHXqaU1xygDzD2k2crLANI6+ySpKzkgz7attC/oFaO3361Emq4+pWcdfdxeBpE9O0vmUdujuHTPIDb8ZvKWX220pZLA/LwqVfJskHbsdZWVdSuazFGk79zlZHNpya/yuAjk8ljor1NRENg0rlqVDyWGsvQRXTssa25QKjP0vls1yYWuzyP6NX1CQtg4tIo57RXVsubYHTv4WlV9UkCLNgu6lq9ICuLbfqKrykKu36ffV80ET1V/pX0ANg8+qFRXt/l1vSwC3S7de3MKt3uC030IDVX+nT6gS0vm29ozQBtnOlZPMB7bHTumBPbW+Wy6AS0Wvm6EFul9LZRteA1H9ztnArFegyCBlEqWgirJM43qVNWMzOLq+tpMtGFMoJIAAAAAAIEQRYEWAmgEAmihNAIBQEKAFABEgN1Ai6YYAR7XkFJ1eQEHXkBHtAFXiBF0ATqVlPs4IBqkBUbVBqt16BUOznkEJpgHYA1pBEvtRkMEq6OJROujBRbWvQCyqSMhWtBcEHd5FwPvcDB//9f7MAAAAAAAAAAAAAAAAAAAAAAAAAAAAAAcXkdXs03DjmGa8V5e6bS5FiMW7xk3Bybx9yrRcbo9c8D6fva/Z22lp8o/Yjw9eW3nfJuKX5Bh5rViDQyvIuapSdeRHxFU91RM69VHtKx9KxxPL00zPKOdVrlgIjL1fpg1Bk35P8T08j1viG1tKJM4djr1nGk7cTkPP6uR0jLh3rb7UngdOVPxFVbe0Tyk3R6+uOPU81Vw+UfzJLlIiMi3y4nWDl2q+drjJ6IzXdOEMIsUfECGva1VNGBm3172fzBcUvUbzxC469rqrtdeKNRK6aWgIk8TILPDEortZJYFxCgqLK1kii1MBBDtxNITqNUoCJ1cYEEbYvqUSoscSUWpLgZVDVtHHAsRxam6h4KSrIt09wrqYLEqSu5Ki6qZlTs4UGVc13hAVzXQEMSApoWbbeCNSLq+lYN4zq5MYhyBKpFS7lxIOfVcvAlHP39rJ7GL6aldTJ5Gp0mJqeRvUwQxqFMZlDnAghMAI0pPoBOmCIhMokmSgteUZxUtO8rEliizjESCNHxRRKzwJAkaFepZVUcSWmOe1sTDTo0ngbjFTs5NISzIosiUJGKqFsX0MtCin5hEW4s6xDg0CSCGoxqYj9xVUMmrit3RL2mIPUgxfo1OXPqbqyZzvbc5U/3lqYptfEx7NYT81en1Q+U5k1MSr53Ss4skvRkMXrf6W8tSuk31lGVa+ilC5maiV18llxgivKbms3b48S6uMnyX0wspBjKYU03wLB7j2TsqX22pqtJ27oNWMvSU2cYrIwixbfsU5oI4bTxKRie6E3tVVZySK8c6NZm8XSpX8Swe29gaa/utSyWVDvfDL3cHkoawIYyN7jq2RVcW5b+1aMcGEfPNarVnOcnaQ0adeMYGsR06dO1ZYm+TX1bxuGy0Fw7EcforpOSKty/yrroFYdjSMvy7U1XJGoODt5Z4HVldXLqgHtazr0a5hXvrcPQ4VQZVy+SfbpL+oDIsaGN5b9aOiNclc6S4YnVhNz6ICGhhdRyf7Qr6BoqNLTXKlUcOmokYFeu407FViN4GmWb5dxWvqahWdXM6MneuBUVVpFofFl1Xs/blY2NXx7mce2o0jmp55BWRvXOrYsSuLWjtt6MowI7bR1g7RmppwnJWXNq42fKUag7/ABCX9zTn3ozfDT3l0+548Tz1qIxJkV6/6dvQKxGbZZ3lcaVrkahWbVHVgsU8CjmwXanwo/3/AChWz7YU7vS9HJnoj2bxbOGtEQR1MKP0YisS6NJjP8k/kgsGarHWMVXrZY8yji1Zdnhh3HSMp7HHVrZfxFqx9Nj5a/0o8fXl0gZFMgy/Ifq/BFhXDd/K+ixKjCak6xKrs4j1Ky4njZRxt/8AwnSMuPUef9U/iaivS+zq927qvUnSx7ex466EA1nh8CDE14dn6ssK4d7ho2XQ0yx8TrGVOv8AVjyZqI4Xb6ZXB4m0ceo/3so9D7RX+ro+Ek6I+g2wbPHXVEyBlWMvyH6kPoItcOo2k/Q0wwrOMeJ0jNrl1nFtPHizcHHqqa4fxGoji3C+a05ybgs2VfzEkVH1PxOGy0vRnm+nl0jsOKlPAgr3H6dm8uIaYt5RuM1l+UcOq9SxKytfJPmzrIy4NRz92MpRuI49dvuX9JpHPJRq+Ir+bXkmUj6svpo3/DX9x4+3WEcwegFW5/Tf4BWPfizUGT5b6qvoajNY25cdn9aOjLl3OP3787SzUWuLXUWU59p1jDnbKjq0MWuRYPpHtHDx9v6zh9HSNjqeZs0RAwM3ySnVh8EVaztWFV9EzbLxvlM6TzOsRPXULX49t8PiVGfun8y59qNQciqzSLdOE/iajNdW3UzJR9O8Co8dor1/eeb6Okd6RwaNAGTAzvJ4XSXIiuDUxraOTNo8nr1nW0nwZ15ZrO1Kt6Gq1kr/AOJuVHHrKWvQ2itBE9PFYFSuzQ+rrBUe29jtvT1X0Ry7dI9OjytgAAhrfpX9CLGI2aRh+cXzyuGmag8zqr/Rac4fO/3HRHHkzolV4hFlVKNJXRp4NGozXVpZWkI9n7LTVtWf4EcO3Xl6dYnnaABiVQwIafEIhvf0X6og59HI0LkEPIByAAMKFyAADIBBAAACchTAQDAUAMBcQhhSAYAApAGEAAsAAAeQAgD1yAAEAwpMBhBi8QpNhAAMB5AIAAADMAaAAEA1kAAJoAAeWAU8gEANBC6AEgMBAGXxAJAAABAOAGAYAKeYAAQAAEQANgADgBZgMBTIAA0Am4CkwJ6PEguhEEQABSAwAB1zRBj7v9S0czUHi/e1J1tJ/wAmZqNR5PoaRPuxKiyr+ZGozXYsNWrOjC5v82eZWatSxNIuqgJkA2BZt3+ZX+pfvJWo+l3c2/A83TqIOaiJACgAUCjg8hjd+hFeO961fbo9EzfKvHQdYwEVF9FNHJuMOjTf5LjqjSJ7ZYFSuyqhFYNJjQwH6kUwrt8W43OnGD7kY6b5fQr/AFHl6dSjgZDYCQUSRAwDqF05Csr3NXu2S/qLFYPhv1X1R2rNbhhlKAL9q4sSq7YhwYI5PKY7TU6KRGmB4zHSnmdWa7VjijLJrMqtTZ46eBiq6HkZaec8gv8AXd3JL8TpFqxY5mnMAdvjmlczRpWxyObTI80vn036m4rmS4m2AQaHjHFzNWNFvE5tMXyE/fc8jcSubidGVlFDJqt3bqdOvoc6sc3k0/tejUEislo6spVA1vHYUZiqv1satmYPPnWIlXMDY8cvka6mKDyT/IcczDTF+B1jKzTeKA3dv+mupijN8skr1a4qBK1WedWXd4/9SvqZo1tRSnXoc2o83bBv1OkKs08xRvbf9Gvoc6jH8ml96c5Um4rl08zdRueOc0tyk5Ujj8y5dfiI0z9PPE6I3PHP8uzOdRw+ar81LLGU5HLUcFLQzaN7Y/pJ+pioy/LVjcR0Eaxz6CxjgbqPQPGq/p/wOY8u0+5vk2dIrU8a5vhxTM9Ml5unyK3J4GY0ytNfNBujveknpprisTKMS+ku5zhiVpL7KtSAjzvltB0u8ICqdlWyaeQGx2WShhkVq6uTUo6ldRmUWaO6+z8yfqVHZqeV/uNNaWMJzIGv4zU7tPt5Mx002dBzCZzor3SeLaEWuPfVnbT1NRlR49/mKvM1RLyqjVXDAkF3j3hb0FRwZarr1C127xTt03wZEivx7i65GqVVqzXWt6iDp3inb1fUhD8c3j6QKa5K/JqWXKwV0+Uq/ktIVJpW2tuikIr8a/mS5oVEI7dZpcwqe/S+96pAS3mOnp3AbTttuqyIHtMdHUXRFQtl8ytVZRiBLZNxdcWiKey/zL8QiW2tLsuaCrdJtppEHXsN5baN300m1zNalj0HjfK23ny6qU8ILjFd8gOYCp9xBJNcSWNRZS5nGtSteSYunTU4CwWpyZUwoAAAAIEAQQJqMgIMBRIA0URCFEgAUmgCAGkA+0AdUBF1KI9qzAj2AJ0SAXaAnVMCPZxSCYnEBUWglQakIi0F0nUGkquRiGqFwPtXAsiamlw4Fw1NJZkw0MpppxmQ0O8rAYuq8WVNEFDlgf/Q+zAAAAAAAAAAAAAAAAAAAAAAAAAAAAAAGZ5XGsBmvF+VtNlGDg1EZF3idIOd17txo052SX4np/g+n+Wv2101xg8FaeY8lZ/btOQjLzmpnB0GV5Bw1U68xHR4Cvdu6qMjfXhY9bR/MeaqyPIW/Ms88REZuu5q+hqIydVt+h6uR7LYVS0KKOB5+1W7y3boP1OUGFqNYo6MszfN9yXSTpya6fC1b3VWa6V6yv1erPNVZnk2/uxyRYjJ1MJO/KKdpDb5naI7K4hE04IIbjGsIK4bqWBT2BdW6SiUuJYldVHhJpFic5EwLUcIsRU7SzQlVSQdFawpMiu2vp1zYVHuTyxLEDxKABYBELYlE6YGaL6Z4Eacu8tGAHBauEmli3b/AC+jLqV0VclrK+jMLEtTLAg575YlkKotWTWJpqkExTyNRDUlROqCniiBpkA3IFV8TNi65716GLFc2ouRhpWtzq0cK1kXVK3kNxVx3W9DXsmK9Tzutov5krLjwNypY19PXrr0rqVUJo2xYlPArIAG8ICwaVuBSpNYhDVQCywAh3Q8A0LWdhgdJYE2yB1zFHFuNTut6HOtSKXbEi13aSih0jFODTIRFNyYoWRlUbYIxWhpxkNMSd61zaN+yYhbdVRPdccmr5OybVVBi9tSObU32pZt9+L5GL01h6O7s3F2miexi77zf0snsY5rbu0tMzq45L7qc1EcSarh324s6uMmJUZ/3btzZyaFuhPeuQg9P7d0nZXb4NFsR6TT0u1Sc6h6um/t2fQg8zutJuXyzK0xPL0Soo6yRWJkBKmZ05K+keyNOPH2tzub6YekVFBxRHWrGnZ9AMrUzxKjD9yqdKiXG2IjTzX2lbCDqB7WXKLB7H2Do9mrq2t/DBeqj2SPOJJYkVibp92pZ9SlcO+cbbUf8rESPEX0EsTvBbo7dtTGBpF1tNQ+ZuI+m7L/AGuiv5EcO1X5HNVG8/Rt6EGKyoyvLr56xwUG+SuFW5nVlam+AFuwXdudOvNi1Xu7KHBxqkjKuTyb/LS6kVlWNIx/KNfffWP3G+SubTRthNxGIC26TunPJftLVfQI7UlySPP00DKqt040bNlGLY0yzPMWUVxyNQZ0YwjqiWovlzAro5slzkD2nt//APT9Pq2zl15VowuBzULmKrH3v6111NRmuPXaWnb0ZRgzD+J0jNSZpHNfFz1RRo+Cr3brTT/+oOlj3Nn8z9TzVspgyYq3WGlZdCqxrYs0yzfKZJepqDNVYZ1YKzgo57Wh/wDVKa2va9Z3lJgz0sex4s8zYghivXw07dUWDFs0aRn+SeCjiWDOSOkZU6qyXCTUSuO7TUWWKszoys2MvVr/AFC+Fj6bGC/pX7jy9OkCwMKTAzPIY6r5FhXDf6WnyKjBR1jOq9TFpdTaOFt4c1aTURy6inHhJqI9P7Mx3a6Jk78NR7U8ddBEAIysYmrm/U1Eri336TXU1GWRaeB1iOfWcuOjLEcVu51pHKxuMuOyyTND0vtBTuqNZSZ6WPe2juZ5K6EZC/wCxl79r7j9EWFcOthS3pJpGDc68udc+pPfp+rNrHDZpUX9b/AsK4txjZ+puMrdk/zJ/wCmBofVfGYbLS61PN9PLpHSnzPOpwBTuX+XZcw0xrqcjUSxmeU+qvoXlmsjcLBf1HZhw6uH3Esm/wDE3Bx7hJWUckaFHbGZUanisdVLnBamvqzwVV/Kv3Hk7dYTOShuEBVuv0regVjvkaiMnysK1eicmolZGvg9N/zI6Rlx6+WulwsaHDrOWn0R0iKe00jq22aTCPo/tRf6B/1s4fR05bGR52jRAAjN8j+rjyK0z9VRp3tyqzTLx3kXN9PpB15Zpazf29WP40jaODd/qJ/yo1EUdzKiVEUrr284moy+m+C//TtH4nn+jrGgedowEwM7yP6iXQgz72+Wz5Jmh5XVla+kuWR0iM7UcaGqq8dRfsOkSuHVctRyOjCroUWVSkqV27fG/wAAj2/sj9PWfoce249NPE8zoAD1Ahr/AKVvQisOynI3EYnm1+bHD7b/APEWDy+q52tOXcdYzXLV/NibEQhrEqOnRxtWTSV1U4rgGY9l7Kw+7z7Ece3Xl6hHnaCxAEAYTJRHTxl9SCvfKdBxzQHNpZGkXpANMB5AAAmASABQA0ApkAkIApgAAwCQFIAghhRICAYAAmEABIAAAACTYAAMAAJChsBgAQgBgDYAgAAAIAeACYAAoAGA0AwpSATzAAAIQD6AIAAcgEgKZAJAAAAkATAGAIAAJjAAAIAMABgADbAU8AGAAJsBPIKnoZMyLQEAMAAUAMAyAyd7Fda0Fg8Z73XzaL50f7ytR5PLM2lHUqLapJprgajNdTlalToxXRZ/mSVlZVxYovWQRJMBvBSBZoL8yn9S/eSrK+lJzFuaTPL07Q4MKcALMBgJgZ/kfrz4CK8f70X5WjZ9fibiPHNY9DqhYqSi7SXyNcTUYdO3a+0+JuMrNssCs11V6hlYsAFmFSWOCAMswrq8e41qf1Iz03y+ivBy8ZPJ06EmZUAEMoCAICcQqUBWX7kTeyhfxIsV5/w360cYOtZ6blcMzDKQF22fz9ArteJlXN5BTt9Rce0kV5zxdp02uEnZK74MspQBpbBxpwZqx1P9xzaee8qo33rU6xTwWBpzOQOzx7i+JmjTzZzrTK84sNN9SxpxnRimgjv8f9aM1WizCsfyK7dWOaNQc3Q6Mp0faSq3NtjpVfQ51pR5FP7Ljg0SDIzzOrKRUjU8a57k+RirXTqVmlvRmVYDzg3CnXMqNjxz+VmKJb7HSt0RmKw3h8TpEqemsS0bu2/Sr+050Z/lsqtc2I0z0joy69i/n5rAzVbOopTjMwseb1VN7RgpOkKlpYMUjf2s229X8DnRleVw1solGuSuKjhm0bni38lvVGKOfzShU/aZjTMWcnRGz4vKy9DFRy+YyoxyrOosToN3xr/La5HOoz/Lr81Pj2iNOTQz9TVR6DTx00+hhHm9asal69TpFaHi1F0zNKt81WdFPlaTMVj6ONjpRsbfb92muRzowNfSdbtLmbgu0NPuTQqMbz22TtVr0CuPabaLSRVnlO6ujKcRhgBl7TUafzNteoGhRuEWVHRS3M0iVdTteHA0PQeI3EPPMzUek03DOValT3sVq3wgkWuTdKdpKyNRlx7N/OmaqrvM4WoyRIn4zFvkxUcWqo1rPm2VXfucdrPRGUjl2L+ZM1Vo3cV3Fkwjo3GO1XMiRHxjx+AquZ4atp5hXT5JfJpt5gS0X3aN+EIVlV423zJrgKtLVw136gT8gvzU1m0FS3S/0tHGTSAdH3ba7XDIgNg507roVC2WbrxYD2UO7XqQS2TjUa9cAo27S1I+BRbtrT3ERPQssZ5EVqeF3Gno2VtW3asczWs2PR6e40txL0rTGYZTNAkCStwIpq0GVlTeoiY1p0TbIq/vjAysp1vJGtTIAoAAAACBEEWkAmiiMgRKABSBGS4mpIgfQKckBMARbAiXA8wCAIsCMARzCaAaTAjBUJIqacA1GC4mn2ouGhKMhialEgKYyGBTyxLho7uIxNLuwGGiS4aGxho7hhr/0fswAAAAAAAAAAAAAAAAAAAAAAAAAAAAABj+Yty6BmvGeVcXjisTUZZVk8mdeVPZaf3vJbbSzfcn8F8x6b4I+h+Zq3q1jLtPn1uvL+Tc6b9Sxhg60JybRkeSt+Yo5HbhK7/blP8AUO3JGuyPU6ecnmrbF3lpu2ixis3ctrTbN8ms1OY9Ud1j2u3UUquSR5uqpb5xpMzFYOqoZplnb1/mL0R35R2+3Ku25bfBOGXtXqKHlrTJ8lb81uehYyzNV/Kd+ainaOJPQldtURE5/Agr1nyIOWyKK3WCCyiWZqItqaE1DIK9xqKqRqCGj8wo6KIxQtfUhKtcyDhtXNcwq/SZqIvmSoQEW8SiKKLKGRYtSCDn1W7ORYuue/IijSzNQroSXxKytqQF3Ckiq3DKimzxNxAA2mAJwpYMQ+/Nu1E1pfmghTACbwAjmTBXarJYK/7eV0M+rWhbPTmYknqalrbDQ1FinPqMNZ258FTVXyXat1RqRddmx0LbbTrp2ctYHRmupBgwI3cepm1qIaV0rQySrXVBtksgFZlWK2DCZROiIiTfMyKdbV7FhmS1XBfUdmY10iNW2IVqaf0o251JqS6mH2Q8WkZtXFV9alXDsjnelxKt6W+myfxJ7LhXwkzasc932psxa1ilN2SeZnRCzeLl9BqsTd+SrS7raZXxGq5H5i+PalPMg6fG6+tvdXslRGIVurx6cd2PqZ0XV2KSywJoytfa/NaBozN7TtpL5wUZ7c5GkdO3VXijXPke09o6Tto3u1jP7DXTL0VdFLE4CO6pGleORFeb16TJVef9w17K0c4y5XQDz7xKHRSb4H1P2fppeMTWdrSb7ZbiqcdRDcVjSb+AGNqcSjE9xylppepYrErV2eJ1iOmmmoixqQ16n2Xp46luSgdI9PxPKHjwCsTX+tznJVcW+f5F0uKwLEeV+380neJYuppviVE1oT8xdV9F26VdHTSy7EcexY4OaqN640WyDFsaRj+WcaiXFV/ezpyOSqTg6MrVkDXT4lTvNJrmSrHt7R3M41oiDj8o8KrgSDLZpGJ5BzrW5YG4lU6b4nRnE7ZEWDZ1nUrHNfvLVfQLZ/BHCqRlVG7/AErPiFYz6GmWX5WJXoag4YjE6oV3gER0nFk31A9v4VRsNLhmcumnbJhTq8fQgxN051LerNRK5Ny/y7ehRht8DrGacuCo57N9zXU0NX2+k93pxzZnoj2rcts81dCkhqndfo29Cqxr5mmWb5PKrNQcCS44nViqtXrwRUUVcvHOCjc9q47tTwqZ6WPX54nmdEpIqrcL8u3oUYtjTLN8k/pRqI4JaNor1XLU8WaiOGyl8/mZ0R0+NX51f6yVX0h8PRHl6agkypMDK37/ADWWLXFrfRb0KjCzZ1jFqF01+Jojivil/UyxK49TBL1Z0R6n2Uv9RPqZ7WPZHkrqYoTwMrGJqY3fqyxK4t/+k+RuJWQdYy5teFZ/0mozXG7N9q4pG4jj1FgmuJR6f2ZR/wBzWerM9LHuXmeSugMgccQsZe//AFWvT9pYtcOv+nb0Zplg2xZ15Yrm1LRej9TQ4Xjp1Uf5mjcHHq/U7PmVHRslF01wND6psFG00V/KjzfTy3F+ZxUQQVbpRp29A0xrJxBYlZfk386WWB0jNZeu0o4/MmdGXBrtdut2/wAVY/7xYOTcqLtPkjpEc5qMtPxD/OqubRc/Ej6tbhPJfuPF27QI5qE8AKd1+lb4BWPY1EZPlfrrji0aiVjbjOi4dx1Zcutbtpq3/mQg49dRaJxSR0iOfLMsR17Zp2xNMvpHtV/+XTl+Yzh26xrzicGgyKJjEgzPIYar9EVXDrfRZ8IZpHjPI/Xp9Yj8TtyxUdy39rU/msjWMuTdw7qP4Uag5YhlRbRPiVK6dvxNJH1Dwijx+l8TzfR2jtOCiAADN8n+qlyQGfqOK2fKrZoeYs1/daLeUM3Bl6uOhfn9xHSMOPWwsuqOiITARKmOZUrs2+FpKj2/sdzp63wRy7bj0yPM6AgCCG4/SvH8IVh2wwNIxPNuNRv/AO2ag8zqx/a6a4S4+H0naMuNZmkReLkolWoSurSzSNI6KJ/MVl7P2Xh91L+Cpw7dY9PB52gAADxAjp8fUFQ3n6L9UFc2lkaiVcngETy9QABMBAOOIBLAbQUAIIAB8gCQGFEAAAAoxCAAAXUBxxChACyAGASEACAAD0AAGwABNAGQDAAEANAPAAzxAQBmAIAAJkAAQDAABgABH4EAihNgHUByALkAgBcgDiAAADAQAAACAIYBIDbAWYDgBAHQBrqArAHUAgAjiAeoUsgJ6KzMi0BAAAAAGAAwMvf/AKtiq8b73X6NujLB486BxCCJqHBqM12X+XUr8DpGK6dTDUUGmVqxuUXSTESWOAAyiSUQ+UGasfS64Uov5V+483btIksTmoaQDAMwEBw+Q+pen+IV5H3nX/Tadnws0jcR4mycwmdUEFF+l9LNRhft3+W0ajOLNu4ZpHZVBlKAGAZAPADo2b7dar6mOnTl9GtbL0R5unSDjJhTAOOJQoCh4EQYkEgrg8+k9jeeaLGnlvEP87q0dWa9DkzDJgW6H1IlV38DFVVvMdC/JosV5bxThNHZmtFGUMDR2GFTFHXGcmWmD5lf6ui/lUm40iszbFCxIjr2DS1FJKNV82c60zPOfp6b/mNctOGINsU11CO3YOLkqtOy4HNpleS/WXoaiVxnRlKj4EVubPHRRzqxXv1OjYkVjHWMmsCo0/GL6v3GarttHa5OSx5+/F9TrylKmfU1Rr+LxRzov3kvRuuSkw1GAztGalRTxA3dk/ye3qYo5fMputXwkkaZXHA6MurZuLpkqtu6xiDmPO636tp5nSCOnmaG/snOgkcqM7y6i9ZzgRa4K5nRG14h4WRzor8wp0qv+YkaZGnnB0Gz4rOyeUGawq81WaUfVkjUZVMzojb8Xaa29DFZcnmVFqPmoEbjg0VGDNUr0W2x0qtmKked3de3Wun/ABG407PG/qVfX95msuvzFU9BvkzMWMTTWJ0VvbFzpKcp/Yc6jz+8oqa945ybirdrXP0FSuHzOhLo68mRXHt9HJ/gFQ8zpJbbuthFkTR5qspxUqtfbt9inE1GVyT4GkXadMMiju2ur9tkHrNhuFq1VuPE5dC3yGslRU42/cSRVd137Syc9PgVHBtbNXS5tGkrr8v9NX1ghEfGuL80KObcrt3Fk+ZYO2y7ts/SCI5NjCaXUtWp75Rry8mpIRfaXtG2gK/HYXVV1BVOvC17oFXb9zpUf4lE9mu7TtV/wkFHjnGopyKo3K7dezfOSC7yNfobzgINXHaLo0FPbJvQuv5ZIF46GrL+VlBsU/vOuGPEJh7eqWs1xxIDav8APa5sKNF9uu/XH4hKs2361k8FigJbd425kqrdNzKERt+39RuzTyNsVvJjEgzKoIDLEByRVlbPIzWosdoRlrRS0Cmru8zjaUpkDLoAAUBAARYEGwIPmUKZLiaTsMTUG8TWBTIRKtuZBLuJi6fdIwEkxdRs+RcTUUyiaRlYJBqLZcNRxGIUouBMYai2XEtBcTSkYmoyjWJpSMTTkYGhhpuwxdR7gCz4FxEcSoJAEFJhDkD/0vswAAAAAAAAAAAAAAAAAAAAAAAAAAAACYGH5i0tvrAZrx/kb9+o2aiM2zWZ15HZ7Zr93zOi3/lTj8Dv3f8AxWPe+UxthjFTwrXkfMP5YnNljDA1cWbZY3kMNbojvwVr+11N7W51ZO2o9Jpy8TztMHdP5nyk1GKzt1b5GuB0g4dL66xxsjtfCvb6bwT6I8vTSjybX26vqSJWLq5mkZe7f5jZ34Gp7Yq++7XAn0HpE1GB5lYu+x1LepqDP11FGzrwyo2kpOc2euMuyrJRYnOBkQ1liuaAotUqI9sjBLt7Sh1KiaYFWsu54lgnSqIiZlVV/mbgrSp1nEYJ0UFiVamVA2gIWZYEpAmnGJA05xIK7Ytgit8jLR1XaaiJLA0ixMgbs4xIK7WNSIqzNYiVaySqlb5UZ0cmpqtvtmA3IjpL554CJXdRYehURmWUJwBFMCSGARMAiYLHDRBS6o3ApCCrCJNgV2sc7W4rdu1zxM6rs07q1VzNxmpWRqCu2RoRxyKEuoFiwMohq27TFpI5NS3ccrXTFVqmdVDCjwGq7FvtPBJqUjXumK7bxxg18DN7Mcm43Da+YxelxyPWSyagmrihb3SUzZf4k1cd+jvHZRRMaYvq9TUUW44GdF9tJ1WOA1MUPOOBFeQ37nWv6squZPiIj1nsjQ+5r3u8u39huz8R7FbVR0OK6L7aqq3yRB5zcaKl8jSsfzOmq6SjBzD+JUYv055FHTt6ZfwnXiI+gez6NbJ2eTt+4vbOt5VPOqne1jRt6Aed1FwCvO+5qytNrisfxKrzroUWaWk7ZI6cxK+qe1tLs8dTriXtlsKpxFe7w0WFYl1Jpli+eXc6LkiyKylWPQ64jo01gVHqfZ9IrqNoz1WnoUcA1ngQYWr9T9Sxa49/aNK3/TE0PP8ATA6xKnSCsrtOmKb6Gle901GnT+lHHpUpOY59+/ynykKx7PGDTLG8t82v8EjfKVyqDoia6gru8HVveVF8LHtL4WZwrREo4fKRNESKz2jSMHew9a3qdOWapozbKd3Cw+JFiexqrala/wA1Z+Jar3+r9X4HCtIQZFG+X5L9QrIs+BplleUc3r6GoOBJNydGT1ElCgohSMH6ge78XWNlo+hx6n63HSZDWeJBibhzqW9WbiVxbtfk2YRiY58TrGankaRzWTbnqUa/tlTu6fEz01I9lzPNWwRFG8/RsitMe0pmmWX5NQ6roa5SuJYHVlXrOE/QsHLHFY/KaR6P2pVPdzwVTn0serjizztjqQVbj9K3oWKxrSzQy/JNppcDUZcXcbZU63+VxOJpXNPbH9RqIv8AEVT3FJ/iHRH0i2f7zzVsoMhNzgFZe8j71vgWDh1vot1TNIwpOkc6rt9SRocT4TzZuDksoZtHq/ZS/Px5M59rHsEeV1NYAJkGJdw36liOLf8A6T9V/wCI0Mezzg6xhza8PDjBqI5kmrVbj6LfuNDis8vQ1Eeq9mL/AFNU+pOlj2p466HBkGBVZO+/VYg4dw/y7NcmVGDZ/jB2jFc+qk9SlHg7Js0OG9m9OnN2b/A1BxajcuXxNI6diu66rwNQfVdl/ttKf4UeX6eW4uOSiSCnd4aVmg0x7PA1GayvJ/UlGJuJWXrJN09TpjLg3GNNWP41+xlHLvLJ6tnXFNJfgbiVzVNM1reG/Vr6o1Unl9VulPwX7jxdu0Rk5qJAp3bjRt8P3hWRZs1EZHlcNWq4dprlKytVTbSqs3aDqy4dSq7NZ8rwWDj1Y7vgdGVCRR17WO9IqPpPtlx49L+dnDt0jVRwbMAIMvf4aj9EIVn67/Lt/SzSPHeQU62kll3J/tO0Zp7lqulqN8LpFRxbtdtl/Sv2m4lcqcGkToio7Ntk2CPp/hsNhorozz/R1jsk4KcgJsKzvJN/dXoEZ+qpq/Rmh5bUm2vp4YpM6RGbqW/Jv/8AkZuM1xarXd8DcRWsSosp0LErs27+ZzyKj3Hslfk6r9Dl26cvSnlrYWIBgQQ1/wBK/oFYduRpGH5x9uq4/wDpfvNQrzWsv9NSvFW/YdYw5LV+Zo2ITBUSRR0aOFkys11ab+plR7P2XL+6/wCRHDt0j0yZ52zAACQI6fFAV779Fvqgrn0VhiaRcugRKZxAABdQptAAEUESCgBBBkAYgEAAU44gCwAQQpAEABTzAGAZgABIQgABgKZAAGAdAAAATyAAABgIBuQpBDAAFABmAAEgCYAwCAAAAEAYBRIQpAAAAzAGAMA6gNsBJMAYAwGgEAADAAABvoAl6gPJgKAAAfQAQB0AAqLAs0XmQWkAwF0AGALkAYAKAM3yFX95suq8d73U00Lc+5fgVXj2zcQk4KiaUliV12t81X6HWOddGo/nRplc2++HyKi1YoIkgJASTwZmtcvpWm+7TpbnSv7jzdO8TyOYYAAMBQBw+QUuvoFeW94VT2mm+ViweEtg8DuyCjo0Y7WajFX7WHp2XUqVPQza4Gow7a4FQ1jkBJNpgDATYF22bWpWOZK3y+jpylHJHl6dYkc1DkBpgIA4AEkEkFcXm0rbLUXQTyryXi3+emjuV6NqHiYYNMirdJ/MjNHejKq9fHSv6MsV5Pxbi1q8TszWnjkZQIDS8fkYqx1vHDmYVheew3On6HWKhmaZoCOrZuNRTkZqth5nIZnm1OjL5o1FZ9XgvQ6RKYR2bC35iJRqnJqMryi+er6GotcMnVhOrINrYY6M9THSwbyPtWMqw1J1jJwUafjXFnHExR33U4HNp5/USV36s68lRpmaRreMeNvQxR07lfl29MTm1GA0dYlSo8YKjc2H6UcmzFHN5Wv5S5yZjTIWGDzOrLp2j+dciVW9aW0c1ee3WGpb1OkSq9PPAtI3tjjo+jOVHF5dY0fqWKzauDoNfxNnLSygxUS8tX8lepFYqUvCDoNfxL+Z1fFGKg8wvyV0ZmKx08TqNrxP+b9his1z+aUVpblIixnaOZuq9Ds8dGq4Sc6jA31I17I1GnT4635lUKjQ8ql9lpmYR5/TlNHQb3jUnpN8Z/YYqMbyFEtzdcUyxpPZ0m0PiKlU+U0Plq8nkRY4tKkQiKs8vsrPa3s1KUPIhrzG32N9W6VTY9dtfCaf9r8+fB+hnUZWntputN9cTco3dj7frr6fe9SF0Rm9Jrl/sKVu6uXjmalVu7DaaS0++XKeGJi1HFqXtfWfc5h4GpCtPSm21tGGDJWYzNtg54qCld/lq/lVjKTMWKvHOLpdDVFe+qluHjyEHXpRbbOepKjh2qSulzZf4Vf5Jfm1fQkIupjtrTliKRzeOfz1/eWtUbzDcWERfuq/6WvJMhC8c/r/AKWErn2mGpD5hVm/Uaz5Qgq3yWOnp3XGEEETtr9BQtnjp6i/kAXjrRqALaONaObAs0/90/UhS0ZW5+JVFfl3T5SBZp/rNPDFkD23y6rr1aCLNFKbTwRCtX29f82G+J0Yr02QSGuYUiKfQiGqhUpIp94xdNMlip90GVSrbEKnW8mVTTkimAAAEWBAojZMIrtgaRC1pwNMo9S4gxAaZMNHdwGGnW0DF02yYugIE/wCn3YgHdzJgTcgRtkUQbZZGdJuTWJpNyVCkA4wARiAioICmmRBPMYCMCqiCiAyAGBFgMD/0/swAAAAAAAAAAAAAAAAAAAAAAAAAAAACAxPM2TieDDNeJ3rnUs1zNRlwtnblWl7QdtXytKuI062Z0+nhY9f5TU/OsuCSPC1XlfLWWC6ybjDEvjJthi75zqs9HCt32xSNO9uDZn6NR6CjaTfQ8yvP6z4m4zWfu3COnLLl2ib1qcu47Xwse1S7cFksDy9NubyjhVXqSJWLqPE3GWRupd2+p35G77Zrhdme1eg0zzKwd25vZvmbiODcW+SEd+IzUdr9OOZ6WXSjIsrzIqN69zkIVdFW+phUe1VcBEL8zSEsCiSw9CUc71aq02ZnWsN7ylck2NTELbuz+nAiw62tbIsVZjxNSM2mniVEkA1jmBBliCuIokmRTdpwIIIEQaChZATTNIkiCLsXERs0URgC3SU4GaKtxLw5EjUcr0w0lpVcyWJXSrYGmBIQmFJBUgAIIAbtGQwRmSiEgSXMBWskpeZm0kU/cTyeJxtdJFbusnxM6uJaO4Vbds4GpUsaFcV3LFPiblZwnWTeoj2Yl0NVRnUU62vXTM3pccN9w7Ys42ukh11HxMaqTJqqb2VnFcyaL9DaZ2siarm19Or+VcGNGV5TVdK/JhOAGLfcXtm5Co6fzXqubCPoO08R9rTr0Rmjs0tn2uEiCneabTSQHBemfoyjxW7n7jniXBSljiWD2/sXRc6tuEJHWsvZKnI85qOvRfatJFeZ1V3TObKrF89XspXqkWDz+LcGx26FYWB14SvontWsbBW5snbLaVTzjn8g40G/QNPO6ixKjB9xafdai5JybkVi121XwxNYOnQ2uGGbRuQfTPCV7dhpU6GO2GhVHJY596/ymiKxrs2yxvM42qnyl/A1Bnaak6ov0qS4CvV+1q/kWcf5s/xOfVVuLM5GFZ/LbHgRWDqQ2aHD5J/6drLihBhpHaMrK4lR0aS+eq5so93EKv9KOHTSSZgcnkn+Wl1KVjvE2zrF8lb8+y6m+U1zLM6IsThEGj7erO8U8kKr2NnLbeZ52yFHB5H6k+SIrPc4GmYwN5D1bf1M6coq04yNspXxUAdXiqd25rz7qkrUe6vjZnCtEzKuXfP8r4oDJsjbLI8mvzceRvlHJVSdEDrDTYFWm8avh2sqvf7CjptNJP+E49Ku4GFE4EGHqz3N8ZNxK4962tK0BGJxO0ZqdpKihuGFbPtSs7uj4qrZnpqPYHnaIg5t840Y6osGTbHI0jK8pHdX8GXlK40seh2ZU6tsH6FiOeMWuDSNGPS+00v7iz5VOfbUeoWUnnaMiqd1+nZlVj2NMsvyb+aqRuI4+2EaRRqt1h8EaiOOzwqurZtHb4VTudOcu4lWPot1Dg81bhSRSkyMjeL823qag49dxSz6GkYR0jFVaraxWZuI4pdu124Nm0c7bs0nlLND13slTqN9Gc+1j1kHldRHABPJ9MSEYl3i55lg4PJL8tp5M3ErKtCULkdIzXLrVxtZ/wliY5rTVz/ACY/E2jjxcGket9kr/UJvgmZ7aj2XU8ddDIhBWTvX+bY1EcO5/Tt6FGFZPM6xiqbV/O07dGaGfWO2ib4/wCJqFcepm0+ZpHT4+PupGsR9X20f2+ks/kR5fp5dYmclMgo3mGk2w0x7M3GKyfJP8zHOEbjNZms8muZ0ZcFlOnqc3eCji3CxtHJG4ilODQ2PBLu16R/EKj6nfPA8fbrETmoAp3j/JsFY1nxNoyvKx9xdKiJWTqW+fTeUWO0ZcWraNPWrzuag4tw/n+COjKmWsQOra/qI0zj6X7Y/wD0+rf8bPP268tU87QRVCzIMryH6z9BCuDc/Lo3tnFX+35TTLx+8a+9pxnKO0So7pJ7e/8AUjSOPevu1P8Aqr9xqI5U4Notp+wI69B5opH1DxH+x0W+R5vo6x1o4KAoAzvJfqL0ERn6y+S3PtZaPL6zddzpdsN9p1iMvVt3aF2sJ1OBtlx6qx+BtEKuCidWB27dp2foaYe49kP8jWXocu3SPSQeWtjIAkCvX/SsuMEViWyk1ErB84p1G3/9LH/2jcHn9f8A2ukv4rTJuMuJ/LqN54nQVp8Qhpwio6tN4o1Ga6dFYWkqPZ+ys9X+lfsZw7dI9PkedsIAYABHTwl9QK98vyX6osVRovCCi6qCGEMA/eFGIAANgAAkAAJMBgJsAAAAIAEAwCQogAQDQAAmwCcQhACxAAGAoAAHkFKQg9QD1AP3AOAoCBhRAQgGAAEgKWAAHoASAMAAAFIDAQDyAXoANAEgGAAlyAGow4gGQB6gDAAAAzAOgAAAABkAAABIBkAAHoAgGFKQJaGb+BBcyBAACgBwAuIA0BneR/VwyhfuEV5D3r+lotdTZHi7KMDSjMrK1KMZksSum/8AlZ1lc66tRL7lY4GmVln80sqLUgiQEpnIKayxIsfSNq52+l/Qjzdu0XcDkoAcgLoVREZkHH5D/K0B5b3Yv9Crfw2NRHgngdogTbKLtB4OTUYro22TS4mmU9u/mcmoldlSspRAE3aSBSAJgWaP1olbj6Rpvu06N8ao8vbrFhzUYlUgAgaZUJkDlSQjn8rjs9Ti4yEaeL8bhuK8pO8SvTGKyZBZpP5kSq0E5RiqjqS6WXNMRXk/HwtW64KTtErQIyaA0fG4qyMVY7IMqxfPqL6VnmbiqKuUbYSxA6No/wAxGVbClI51Wd5lTt30svwLFZtck+h0ZqQR1bP9T4Eo2PU5tMvyy+ajNQrgX7DoylXNRkBs+Px0mc6sWbpfl2jkZaYGSOkZqURkaRoeNxujFVpOJkw08/rr536s6RKjXA1UafjPqjgYo7twm6W9Dm0868WdIzRXB9TdRueOx0n6nOtKvKr8meuBmKxzqi/bvElG9Z5NnOqwN9Xt17JczpCqqOXyKkbnjXOk11MWI5fLr5avqxFZawcPE6DX8S41HHI51Fvll+Q7cZMxqMKeZ2iNXxL+aFyMUq7yy7tF+smIsYlTqVseKxbXQxWEfNr8tepI3GVo54HQeh2T/Jk5VGJ5KvbuHPI3Gk9g3XUrykVK1vJKdC/oZiR5zTcNHRW/4zHSsuRzrLJ8pTt3DXoyxqLfG0XfWeIpVvntJLSTSzeZmEZW1rjipaOlhW95HTV9ldYQ6o5JHktpRK/yrM6N16ja17tvWeqOaPN2Uazawfc4OkWvT+Kx0rfD9xjphna6jVsupqNNbxzmj6NQSssvU+XVsupqNNbaY7eyfJkrDI0cH6MrVank1OgvVESObx9vnqapR5NRuP6kmSK6drjotckSss/bzK9SrXX5X5rUssokQizbfNoX/EUcmwb7+ESLCrN/+vPRCCzVx2TjNNBC8Zm680Sqo0vl1G1wZVXeRw1a/wBOIiJ7rHbUfJkIehjoXr0kIj47HurzRVV7G35nVkKlVdm5jlYCx4buIwkCN7du6dlzT/ECWqkt0+UyFSXy7rtfEB6b7dzD4Mgs0cdW1ejA0PAXnVjjKNsV626xIyRVMgAongwGmQEsCXdwQUdxMXUkyYsqdbmWtSWoTF1NXJhqSbChsgQCcIqFmBVqLiaZqppmoyEm8CoTQAAihAMByQ0SMC7i4aFYmGn3DF1FsqaTYCkqEAgGVBCAACQE8cgCQhNcQokAkAkGCAgAIA//1PswAAAAAAAAAAAAAAAAAAAAAAAAAAAACAwPN2x9AxXi91m+rNQcbO/CNf2DVW8nqW/h0/3m/r4aj0vkMdTUfWPwPCteX8u5sl0N8s1jXz9DbDF1lOqz0cLHovbVX9i1nzM9tNt27NNvjB5x57VfHmaRn71wkdOUxV42nfr0o+NlB26pHs3XFnl6rTh8rbtdVwgQY+qzcYrJ13NnyO/MI9F7br26TfBwjl20204b5HBXn9033NrmdOUrP3bisnp4ZWaFflVuDOiL4gCSYxCbGGo90FxNcu63X2r44LizUio/3dL1nTxY9RPRu7qeREqzVvFYM1Y4r4mWordW8gro2+0bc3ZUtdcKihGmdVxyyNRDyKE79uLGCdX3YkELMQCQqBtw2RYq0Nb7lrVX+UuLi4yiDCnXAByaiGVELW4FAoZEDCpVyggj2ypYFboRo1WCyJakiobCIzwCo8cQqaYQMoFYYDAoXcwIANKPQlo59bVVvgcOq3Ipd1+Jz1rFbupxZNVwb3dqlXjDeKM6rO2fnNztbp6dvl41eKNSlj13i/IX32k9S9UmnjB09mLHZjxJe0xyb3XeiscJRj2axwW3NNRfViZ1cUPWS+oaqGp5ClPqtHoZ0wbTfveW+3p5Ztvl/KRWxtdqqcJZEdnZFGuhBk69cSKw/M17ar1cGoMJuQrp2VO7Vos0rI3Ij6zpaCVV6Iz0i6ulJzoyvKJV1Pl4LIozNVfK2+RR4bdS9Sz6mlKlZcF5hXv/AGLpdujquZTeB06YerrU4CreVjQs0ZV5vV+rA0rD9wJulc4TZYMGuk5wOmDt0NNvFG+UfR/blOzY06tsx3dGrEs4jk8n+g0FYF8JKjH8rT82vdi0pOnI4a6a4I6Jq7TpHwNQ19B8dRV22nH8Jy78jqRyHN5Gfs/Ei1jWNssfyv6kvkixWeljKOrLq01K5lg9V7ZrG2s28ZRz7ajYwOKotpVb4JAYNzUZcPk1/p36osGInB2iLtPEDp0FOrWP4kUe7ti/gv3HDpYizCuTyj/LSXFlGS4NMsPfqda3SDpyY564Y9DaYm8VK5FRre2azu8eCM9VqPWxMvqcNaEEGd5NxavoIrgWNjTLz24c6jbylnTlKjp1beBtlLVXbVxyI07fDV/1dWv4q/sFV7W2cSeeqRFcvkXGmkuZYlZU8zSMbyVvzlXn/ib5SuSs5HRkamCLEV1rg55FrUfQtvXt0NOv8qPP00tmDCklElGHqZtdSo4t+40rdCwYumuLOsYqbyKiiMpniFbntNf6ms/wMz01Hq/Q4LpkVzb9/lRxlFgyWaRkeUf5ijkbiVyL5Towq3GT7eKEVz+vI6D1HtKv52pP8Jy6WPSxJ560HgQU7z9JsrTHu8TTDM8o/nr6GoOLuOiOfWWSNRHJOK5mkaPt9d270/6h0R9Btm0eWukBFIgyN1+pZdSwcO7/AE7LoaKxeGOZ0jnVepjlnDRpHDh8scpNxHN3TCfE2PYeynFrzl2v9py7aj1aPK2CCF8av0CsW2bNRHB5Jxpp8WzUGXbE6xly67m1o41SZpHJe2DT4VNRHHbBp9DaPY+yK92rj/CzHfhvl69o8daMgTQVk739WxYjg3L/ACrPoaGK7RPRQbjNcmp+pWOFW/wNo4bS60T5s3BxWbl+ppHZ46reqozzNo+rbfDR01/IjyfTy6xZmcVLJgUb3HSYVkWw9TcZrJ8mvzMOSNRmsrVzr6nVlxXSWjdLjqBXJrRNjoy54KNnwSf36L+ZFqPqV8LNcjx9usRRzUMCjfJfZsFZFv2G2WR5Rtaq/pEGTqY6mkudjtGXBrN/b1G8vuM3EcutWLv0RpFODKOrbyrr0NRH0z2yo8dV/wAzPP8AR0jUODZANEoyvIfrP4CFZ26w0rxn2m2Xkd9H39NrhDOnKVHdWf2bRl3L95plxb39T4I3BzPLoaRZpLJlR2beqnApH1Dw/wDsNCeNZPN9PLrHW1xOLQACUZ/kf1PgiKz9VfLb0Zpl5Vx9/TaWSOvKMu6/Ivz+4l/7xtlya77bfA1CxXVGkWViAjt0FL6QVl7j2SvyNVf0nLt1j0iPM0JICQK9x+lf0KMW2BqFYHnl+ZH/ANr9xqI89uXO10k+FmdJEcbS78cjYg6hDqWI6dJfMjbFdelCVpzkg9l7K/8Amp/wL95x7deXpjztGAoAIAjTGfUCG9/Ra6oo5tGYKL0BLIAAAAAYCeAAAAAQgDuAEAwBMAgKcIAATAEwGAgBAEgEgIIcwAQAmAIBgKABAAB1AcSAsgGwAKAABBDAABgACbAAoAcAIIXQAkB5gE4AEMBMAQAAAC6gEsBgL0AEgGsQBKApPHHgABAAACAAAAQAAwFAAAAJgRYVZoZv0JRdJAgEA2ATIBICAzvISr/BMRXkven+20X1sjSx4hmw11CVYlyNRmuq/wBNOLOkYdF8LVZqMLrViyKi2SonMoArjgRUmprgGo+jbBq210Wsvto83brHRmclAAARAUBHJ5FfKmFeX91pPx7tysiweAvg2doySNC3SUzBYzXTtXhBuMLNDP4mojsRWUugDTjMCcTiiapNcAHpYNErUfSNvjo6b/kR5e3WLYgw0OpNAECwAAAgaCqt+p22qsvlEV4fZPt16pLid4lenMMnPAgnp/UhRoxkc61CeTXRhXkdlC1rrq0doVpKcyMGsMQO/wAdm+RmrHc0YVi+4E4031Ncq56tQsDoxUpWQF22+tLqjNI2m5hnOtRw+XX+mt8CxplUa7UdGKkvwCOnaOLozVbOJiqzfLLCj6lhWesMDoydccyjW8c5o+hzov10+y0ZQzLTAg6xKkio7vG2+czValqric2owd041bepuCtM0y0fFuLwuJmjS1Mn6GFjzd/q9DpEoq8TSRt+OfyODnWkfJKdB81EEgxIOgu0cwjfnuopzg51ZWL5L9d+iNcq5qZm2W14tzSxioq8up0qxzMxpkJRidBq+K/VS6Gajq8kp0LN9DEWMBYnaDS8X8uqupmo6/KV/Jb9DEajBq8cTqla/ibfmQuRzqJeZr+UnyYjUZGngzY3vGuNJrqYZrK8tX/UTzSLGle0cWT6lqVub9To39DBHmaJzidFb3iXFbJHOoz/ADFY3GPFFiweOtGrXq0Oiu3ztE9tK/iRmEYu2UNnSleg3Fe7Z2q/4cDmkrye3UM6Rp6bYr/Tw8pZzqR53W+TXsmsZOkar0Hif0rJc0Y6YcO9w3F4EaaXjbfI11QrLP3S7NxZLI1Faew+bSen/wBIJWWXp/LeyWScfgVpp71d22T5QzKRybB/mJ8zVKn5TDVq3nBIro2ONLoVln6T+eOGJWq6/Jr5dNiJFmyx07Lmv2EquLZuL+jCV0eSUatXzRYJL5trdcgivxlvnU8i0VfTrW6WIro8n9VLrJkEtbHaV6MA2aml1/LiBDxjff6oKhtPl14X8TKiWqu3ctrmgie5Ubr8CBbrDcY8kRUt043Ca6FIevhuU3ngwp2fbu/ipAlpPt3ELqo6ER3+Dsq7mepqM17J4sjJMqmQLiUIKAHP4gNEDCnIBxwIafcxi6lW5mxZVqsZxpJNEU5ClmEDAovmaSozJpkd0jEQZURKhSAANsAZRF4AABkAfvAeICCAoAEFEwECAJAMwDMBZAH7wDqFGDCFAU2EIIAP/9X7MAAAAAAAAAAAAAAAAAAAAAAAAAAAAAmB5nzFmrOfwDFeP3GLb6morks4O/CN3/l5T/Wa75VX7x9a1GruNa2o7W52bPKV5/ylu68cjUSsrUaxZthiXtGq54s9HKvUe36uu29WY7Vp61u3Rs+hwGBq4YGmWfvnil8Tpyp+GU7uiXA69D1zmfieWtM7yr7rpcYNRGVqY4GkY+pi30O/I9T7fq/7VWeUo5dq1pSq30OA85q5/E6xHDusFiduKmOnb17dOs5QdUq1oICohbFlRGYKOPfU7l3qMMcTfIx9HTrfUXZZy3ijtWm9prsrD4Hm6qK9S3e5XA51VbTCr9HQX1Mqavd4wRqMoMoT5lDqpRBTrqIS5moL6VcEpiLXMIEFEJ4WyJBl6a1VrxXBcWdv401MYOFZRYUqplElHAsSmmisqdSjVp4GoprkET6mRKtkRU2sMCCuyxKpMqE1GYBjmArBULLkQNMaG31KgT5miFKATxIIxA0V6l3ELM5ddNSOW6g42ukUXs8jFoo1tdUq23kzGtYwd7rvUu8ZXAuDmViwe+9uaX+l7p+pyW1GuqScrTGR52jwRNV53Up2YtSWDJ3Go5ak2KHi8SK9T7N2a1rXvyRrEr19NrZL1ObJ6ui6abZFY2tXHEKwfPabarhgbg8+6QxYOzxNFqbnTo8E71/YztylfXlXD0wOPTCSo+BhqMXyf61uLkRWXrpOlm1hBUeJ3C+dmmj0dGWjpzEtfRfZtI2t2/4oL2j0bRwHPv1Ghb4EHnNRY4moMjzFZiqNxGdTQXFYnRXRpaMTGEFg9/4OvbsdNc0zn2O5Lichx+Vf5Hq/3kgw71wwNFY/k3+apz7TURy1UnRF1azjxN8j6Bs1G30/6Th35ItMK5fJ2/LQgx2mviWjF8q/ze3pJvkclFGZ0ZdFME30LB6325V12r6sx2rUg4tIazjTt6Mgw7mmWb5V/k4c0agyKptnVFmnh6gdmxh69Ot0Wj3F57meetYGZHF5JzSpVZVliaZYW/betb1OnKVTVYxxNspvLMDZ9rKdzZxkjPTUepTODRtkVmeUf5iXJFiVwPBmked1VF3PNnWM06tpmjT1OawEhrR9vLu3lJ/jX7h14aj2LzfqeZSIrj8k/wAuqniWIzHmaRieTStrdy4KDpylc9TbJamRRDRU3h8kKPoWin9qif8ACjh03E5MqP8A0EVhXz6mozXHv7RptcywY9KydYzTmDSOZYxPJgei9pr/AFErhUx0senOFaMK5d+400+oVlPoaZY3kn+bC4JG4lcyRthDWaSaXFFVzTmn0Rsep9oT36rfKDn21Hozg0CCje46TXVBWRfE0yy/JP5+sGoOKOBtlRuFLXODUSuS2VV0b/abZant+v8ArNL1FWPf2+pnlrpEYIp1zIMbctWvb1LBw739JwaiMZnRhVq9ORUcLbhRyZ1iOfBQpND2fspL53yqc+2o9OeStmQQ1H8r9GFYl8zURw+Tf5dU+eBqJWUrOHidUc24wV3yUlRy61kpf8iNRHFe2KS5QdEey9j0jVb49rMd+Go9f1PG2OBASFjG3U/cs+pqJXDuv0rehRiWxOkZrm1LL7kcO1/u+U1IjiWWnPGTcRw259WdEd3jPl1E/gWo+q6S7dLTr/Ijydu0TOK4QRz77DSfwCsm5uIyPJQ9Xp2molZmtXGn8zZ0lZZ2q32OcnY3BzbhN2sajKqvCcy6NrwGO4o3wsi1H0/U+o8fTrCOakBRvf0X6oKyLvmVGP5L9eP5TURl6qnV0o/iOsRnayb0bPnqNm4y5NeVdo2itZ4AdW2+o3GX0z23/wDp2n/Uzz/R0jUg87oXAoeWZBlb79ViFZ+7X5N/Q0jx/ksNeqXQ68s09040LJ/xpmmXBvElqf8AVRqK5o4GkWUcMrNdm3xxNEfUvFQtjoJfwnm+nl1jpOLQzAZBm+Q/V+CAz9dfJZrgmVHlb/7jTXDsb/BHTlmstp/29v6//hOqOTUwuaiIJzgVF1VOAHVt57muhR7r2Tjt9XnKOPbUejOFdARAQV67/LuuMAYljYwfPYarf/2jUR53cKNtppcbNnSI5f8AMbRW+RRKpUdFHioRph06LcW5ge09lrDV/oX7zh268vSvE87RrEAAYENPiBXvcdG3qijn0lhBRfV8gH6gIIkgFIU5AWYCCHIAAmAAAAAASxCgBAHqANgDjJAHqEIBphRPAIAEgBgAAmAwBwAmASgAAyAIAHgALqA5CiQgCgIAF1AHkASAZBQ+YBMgKAgAYAA8mApAPQAyATYAAAAAAZgMBSAL9wUNhAAAESAwFAAAZADQBkAMBdQG2ANYBUWuARPRzCrjICBADAACCgAzvIfNqfBf4lV5P3nXu2unHCzNRY8O1zNBpYA1LJGoxXVdvtqzpGK6brCrZWVzzRplcngUNLAIlWMwpyRY+heLtOy0Gv4Tz9u0diZxUwFEYhRmEDUAcvkPpr6kaea9zru8fdcmoNRHzy7mZO0SksTSLtD6mixmujbYWaR0jFT0XFysuxOSonABMgNYASbAek8TNb5fRtlL22k3xqjy9usX5HNTbIFwAABYgEASXIKr3anQ1P6WSK8Htvl1axzR6IlepiDFZNc+pBOmZKrQWOJlUsyK8ftl27xp4YuTvPBWlkZYMDt8e8WZqxoNYGFZHuFTpVfK2BqK5KOUnxOlZqQRZoN9yaM0bnBHOtRx+UU7W/piWNMejmi5nVipoiLtvjeq4SSjcmYfQ51qODyqSpX+osVmYHSMBMo1vF41sllgYo6tRfI10MNPP2zOkSirNI7vGuNVMzRqs5qw96u3Ws+puKpk0y0fGONX1wM1WnfkYV5vVwu11Z1iUVxCNjxc9t16GKqXkVOhZskajCOiVdouLYCjeqvy11OdRj+UUa/wRqNOWuZtlteKaaa5I50R8t+inzsiRWNkzojR8Xb86rXoYo0PI1T0LLpJmLHnkjsjQ8U41az1M1Xdv4ejb0OaxgJI6jT8Q/zfgzNZdHl1O3x5mVjFrn0Oitzxbb07Lr+wzWWf5dRrqeRI0o2zh/E1Urf3WOk1zRz0eXqsY6nWK3PEP6q9JMVK4vM1/OUcUIqvZ2i1bcmWlanmqxoNehiEYW2S7oNlehqu7auf4TDLyulXttL5nRt6LxjnRh8LGKywt9VV3d68majTZ8PlZLDJmemXJ5Gsbi0ljTu8W1jORKy499Xt3Fka5Vo+Lcq3MlZZamupZdWWNVqbj59tHSPwIzGftbQ01waKV1eYUXp6EixZ454tc8xUcNa9upaq5ladfkFOjV8iJEvG4yuDqKjh0F+Z8f8AENOvyuLrYsRPQXdtb8wjm8bheq4hS1oW5u3zAv8AI40pZ5EhEnjsm+QMLx7mt1zqUVbB/mLpgA6RXc9FYinuk1uoXGCos38ffVuiZFR3z/OpbnVMB+Qw1Kv+UIlun269X6AG4XbuU3xgKnZ9m6nmwjq8W+3ddvVs1GK9ssl6IlSAKGFIBgCAIAeRAAEAAVKeYBXAgsqzLUSVuBGjd0TDUe7gXDStdJDDUHacTWM6JAjZwVlCSoWLKAA4gJsBgAC6gGADlEQSUJlD6ARkAAAGAgABSA2EIKAD1AAAACAK/9b7MAAAAAAAAAAAAAAAAAAAAAAAAAAAABFtJSwPMeZ1/mtf4CRl4/XeL9TURyWbUtnfhHov+XtWrbrU6Gfq3HVa3cviecrE8lb8xtdDcjNrL1cMTWMsK7mzb4s9PM/Fex8Mu3bVOPauvdtLRaOUVh6rxxNsM3fWh45wdOIq/wBvV7t0rckzp0PU1fE8tGZ5T9WHywLFZetZUTbNxlkzLcZnaD13g1G0Xqce2o79SK0b6HKDzmqzrEcW7ffC5nflHdpVfakbRZ2QpLoi1KwKmK2VlCzKK9TTV6xxG4M7b7Faev32waNXtt2a2r2fKszkilakvEirtKvd6GoldNVwKy5tzudTQeK+X0KqzuwVuaBii13ZjR16P0yRCdHZhVva4Joqa5mohrAAakghpaVqp3Y1UoIiDKGuQNH7zQK1KiOolgUKqRUMgdHDT4EqrldMmCvUtyKK++MJAeeIUmEDClwMWip2dWZ1vEq6lXg2k+onaWJ9rzUM37M4hayr9WBL2Yotu6LqYv0a9XO987WxWBzvbU5Xpq2PMxelxVqQZ1ccOtqqjxMWtM7W1Hf0IMnVzfqdAqqMTUR9I8BppbOkdTPQ1FRnJNZfm9OXCyj/AOIRXnNbSxb5moPPbmvbZ+psU5ZEV7v2Fo/latuEo3ay9etNHFFW8Xbo2YHntRYxyCsby1Fe505Vj6mx7sjWI6/CbJ/3mmo/zI1Er6kqy/U5dMmliYaYXkcdV8+Igzt1hpWniijxttP5nPM6Yrs22gpk3Er3vtbT7Nq11M9o3Ig4q5PJ4aD6sDA1c5NJWR5Oq7l6G5RxLDFZm9HXt6NJ26YmoPb+Jr27TSX8snLsdZyRxeUc6ar1DTGaRRjeRU6tnxwSOnLLmpzyZtXTpLDrgaiPebdRo0XJI49Ktkwji8o5pWoVldrZRh+SsnrPDI6QcqnPibRdTLE1Eex8DXt2q65HPsaMnBUNx+ld9A0w7m4zWb5d/l1S5lism1sVCOrK3TrgUd/il37rTq/4hR7SzmzZ560TMjh8o4VV6lGZBpGBvLzq29TryzVNMfiaZWP5Sjd9qY6+o+af7jPTcemS5nnbHQgzPJOdX4IsHA5+JuMvN2tNnOOZ2jFWJxkBHVyl5lGt7aX+ro+Hc/3E6aj10uTzNgia4/JT9tepYMuzg0MTyFo1mdOUqjTUKGbYLVaSfQoNBfP6QSj6Evpr/SjjWzRlUbOE3yRFYd8zUZcXkX8hYMeueJ1jFSeJpHMn8ySyhkaem9qKdWz5VMdUekOLREHL5F/IWNMuzNMsbyTjVfobiVzKDowo3WCmucosVW13N2S4o0PVe0ljqvoc+1j0JwbOCDl3z/KfP/ARWXbDE0yyfJNfc+BqDkUOGzbLm1rJNejNFc119HTTf72bZa/tms7vTxzJase7v9TPLWyCkQY24fz29SxK4N5hpv0NRGQpnDkdGVWrOKfJliOF5S/4TpEczrlHI3B7b2Un2aj/AJf8Tj21HpnB5q2CCvVU1foFYrcmojP8lhRTlJqJWZbFSdWXNr4K08kUcms0725KqNxK41WHHQ2j2nsisXtP8LMd+F5etzPG6EQAVj7l/PZrHE1Erh3k/as0UY1lH4HWM1xa0/cT/lZpHK050qp5Jm4jPdm/U2ju8W29VCj6vp/p06UR5O3WJHNQlzIObf4aT9UCsmyNIyfJYavSILEZuti6nWIz9Sz7XH0/cNI4tZ9trJ8GdIyrlzIG57cU7ii52qW+B9N1PrbPH06RFGFHUEc++f5TQWsm2fM0jF8k192z/lRqJWbdquppRwOkZcF1OlZ8PuwbiOLVeLbzNogsQOnar54Rpmvp/t7Dx2lOctnD6OvLQODQYU+hKMnf/rWEGfu/0r48DSPIb9L+6ovRHXlmpblzt7LP8xFGfu33aj9FBuJXMaxFmng0VK7NDjBpI+peMrGx0OtTy/S/rrHScmgA1g5JgzPIYakL+FCFZ+u/y7dav9xpl5e3+5py7Wb5Ky74bey/+4v2nRlyavzWk3EQeJUWVcAdm3c2c8io917KUbfVXocu249CeauhyRABXuP0r+gGIzUGF539Z/8A4ijzuv8A7TRfGWdYy45m0nREGiiSxKldOk/mRpzdWk4rZBXsvZNk1qrlRfvOHbry9KjztHkALBgEgR0+IFe9/R9Giq5tHFFZXoKkAdAhhSAABoACCAokIYCiAEAwHEBRABMgLIAkAmQgYAAswBIAAABgCAbXMBPDIAAEAAADgKQQugDAACAH+8KAAIJCkEACkAAG5AAGAssQHkAvQAAGAAEsAAaxCkEOJCkwgwAYCAEAPAAAEA5AQDAWOYBmAAAAgCZAQDAiwJaLxYVekZCZALoAYgAAUJgZ/kcLr0RYry3vCr/savJ/c/ei6rwjRsJYBE0WM113fyVZ2jDqu/kq2aZq2zWDKyugBpwA1DWBBJTBKse/8Hbv2GjbocO46yu9HFoAABAUYcQjl3/0L1A877ipPj9WclH7yxXzqyxO0SolRdt5mTUZq/bL5mbjNWaNZ1DTLsqoKymwEkBOACAGrErUfRPHf7XSX8p5e3WOrnJyaCIAA4AGPAAkCSQC1VOjdfysjUeB0Y+7V8O7/E7wr06ZmsJEEqOGSjRX0oy0af7iK8l2xv7zzZ2hWhmSsADt8c/zJXHEzVaMmFZPuL9Cr6morip9K9DownAE9L66+pKNur+VehzqqPI1nbX9BGmFor5F6HVmrU+ARbo4WT6ko3FjE8TnVji8thpzysiRplwdYya5FRqeLya+JirHbbE5tPO3WL9TrGbAkaR2bBxddDFVsWXd8TC4xPIqNZpcjfJXMnGZvGHf41xqJma01ro5rK85uFGpb1Z0lKgsDTLY8S4b6r9xmi/eru0Lp8Dm2wLHSCelmWo9DpOdNehyqMnyi/MT5o1FcSUG9Rr+JwdvQxRPyy/IccIMxqMRvE6su/xz/NqyVWrvlOneq5HNY81bHFHSDu8faNWr6io1fIKdK88jmsecTwOkGl4pL7qQqV2eUqnoNvNZHMYKTk6lbnivptBnpHF5lRqp86kjUcmg+Rqpj0Wou6jXB1MDyyfzN9TpFbXhrN2c8mZrKjzqjUo1yJGo5trmvU1Stjyqb2130RzI89oYWlnRa9FtUraEcGmYZjzNFFvRm403/Fw9Ky6mKyx/I1ndW6ljbR8PnHQlYUeTS+/PNIsadXi3i1xdSVlR5NRrp80mWK6/FuO6eSLWXBrLt3F11EVpx/pGn/CRIy9q8U+Zpa7vLYqr+Bkg8ZaLTyRqs1yale3XuupI07N8n/ar4EIPFt9/wLUriSjVsv5iq6/JqK0ZILNo+7Q1MIcEHLsX+Yl8C1Ke7XbuWuDhhpd5DDR07dSBr/a6kgR8Y8Y4tFrKvYxTcTybC6L4bp/1SwJ7/wD3CtwYRLe4WpZ4YQRS39Urab49oVLey3Rv+EIN1hbSt/KgFu2vuK3NJgWa6jc1fRAdOz+XeN9YLKle4Vpqm+RGIfoFIoAoxAAHmQADYBACWAABJYEU0yVUkyLA3AVDuxLjOk228SppSUDsEJsBFCAAABpkQowKBoKUcgCAGsMyIJKEUAAwDMAa/EBAAAEGQCAEAdAoAHiggAEAAf/X+zAAAAAAAAAAAAAAAAAAAAAAAAAAAAAV6zijbCPIeWtLu0Vh5fVtOM4molcuthWTvy09R7Dr27HdauWLX7Dn9PLUWTgjjGawfIOda3I6Rms3X+lvgliaiMNRZrgeieFe28Yu3b6deknDtVu+caS5ScorD1czbDL3zbvDO/Cu724n95vki91XpqUlpHlqsnyFu7Us/wACyIzdX6HJuIympfLE9BHsfFV7Nrppnm7adW7tGhbmzEHndR4xyOsZcevHfWvNwd4rWWmlCWUF1k+0aK7KEWVKosoNSogy6iF9RaamzhE0xRraySXbmZtaxx2u7MzreFW6ksRp6GnCk2jp0tJ2UktTHPvNJOsWzEquVd2T4Gg0EdmkorA1FiRkSdZQVTGJplN1wkmhUhgTd1Wrq1MmRTZxkVarZpDquIBgjUDSkqI6yygmiKNB8CoRAYgLUt2VbZm1Yp0b/cszM6asWtquLcF9kxC+5osnJi9L6ufV8mtP6ad3xMXtr1V08xaqfyJy+Zn3axZXdLWXc12mb0Yqu1PMxa1jMva6bhuPUeyYi9bVrlZ4Ljiv/aJ7LjN1PIa9G+18cRokvL6mTSGj0Hjq7jcaNbVSVebzJaOq/jtW2Fl+BnVVbrx9VhGJNGfqbNVl1yEV53Xc3bXM6RKVKtppZnTlK+p+D0HXZaSWErEz2y0ftKDiMnzFfnVegaYt9JYqMYZYPHbxzqM2Ka1LCvonsXS7NteeJuub1UT6nBXPv1+VAHntTOStMjy1G7xPBG4rmrRI2jS8HpRu6NdS1HvMDhUOERXnd7+raeZVcG7w0rNcixHnVp4t8DqOjSrjibia9t7aUbRLhJz7GscVcnkv0Y6ygMB8TcRk+Rt80Lkag5aYs0jp0smzUHuNgu3b6a/kOfY6Yk5K4PKNKiCsc3jLF3/6r+B0g51VJmh1aFXZrnKNRXvdNRSvojh15EzCOHyeMIDLecmsVg+RX5zf4m+Rz0hqDaLZXa4NxHtfDVX9pSORx7WO6Diqrdfo2nkWDFvBpGZ5Z/Iow/8AUWKyk4huDqytq5EStPwlZ3unHMt8LHr3meatAiM/yaxS5FaxnfUzSPO7v9a/9R15c6jXI6YiTTjmRXoPalU9XU5QzPVaj0Z560fEisrfuNZ/sNRK4rzEmoy81aO5tHaJVtEERtjgy6Rse2Kzuauf4v2GOmo9X1RwUY5sDi8nlUsVm2xKjD3z/Oa45G+UqtLA6Iq1ciolt/1PV1RKr6G+C5JJHGtEjClfCtn0CsK2GJpiuDyeOmujksNZSiJZ1jJ2WDZpHPVxh0CvUe06/Nd/ymOmo9C+RwaARyeRfy19XgWDLcMqMbyDnWc+p0iVSqzgjSObcYv4o0K8nZrLvgK9b7SXyauPHAx0sb0nBoYAcu/w0+hYMu3U0jH37nVlrJGozXM4SwNo59esuH/C2Ucz/b2s0jY9r1b3dI4JDpXubR3M8tbGDIEFjG1vqfqWFcG/w0rczUZZCtyNsKdbFNcO1moa5Hhl/CdIOS3BckbR7j2bjp6j/lX7zj21y9GjzNggr13GnZ9ArFa5G0cHlMaVXUs8oy7PA6subWxV2+hVcurEXfGEag5G8eRpl7b2Uvms/wCRmelj1J5K2YCZFY24S77RkaiVwb5fk2KMazwbfI6RK5ddpa08OyPSUbZcjb+SM4cm4M9v8DcZrR8V+rVCj6rT6Kc+1Hl78usByU5A5d/+m31IMltmoyyvIY6r9DcKytRTaj44nSMuCznRTeb1HPwKVy69ptbk3J0jKiG3BRv+3F3bnTSzd0W+D+vpeo07OOZ4+vLrAoOYSBHNv/0n6irWUzSMXybjWdc8DUSszUtOrpxkzrGWfqN20bRx1GaiVx6r+ZybRFKSjr2q+dFZfTvAL/y/S9Wef6OsaCOLQaCkiUZW/wD1rJiFZ+7aWlaeRpl47d2jd0nmdYLNy19iyWf3EVGdulGo2uJuMubPA2LdOZ6BHXoL5TQ+q+P/ANnoL+Q8nbrF5zBAU6koy/Ifq+iIVn7pTpX/AKToy8tq2jcVfB1/ebiVnWa/tnXj9w2jj1PqNxKhJUTopab5gdujjdxkbxl7v2Z/t9X1Rw7dI9AeetmQDZBVuf0b+gGLY0MPzqnVty+0ag81uGv7bSS4Ox1iOTuTNso4FDryKi/TXzJmozXZo4pyVl7T2W/1H/Ijz/R15ekTk4OhwyIACeIEdNZpFVXvf0LeqCObR/eVHQkA0gAKac5gACAPUBgACagACD/AAQAAZBTbgAkBdQCJCEAAAAmBKApMBQwgAIAbcgKGAwEAPkALAA4gGQBEYgMKGAAHqAALMAQQNADAQAAADYAAwAAAIlAJgAAwAAAGgD1AJwAYCAI4gAAAQAAGYDfMKUcwggAAABgEAAAwEwE8oAlo4W+AVeZCIAAKGgEASBweTXzJ8YLB5f3eu7x6fLURVjwNsHgbDTn4ATWRqM10P9NI6Rh1an01hRlBpmrm8EaZXJ4ANKQBKAJ1WEkqx7z2+/8Ay3RXFJnn7dY0UcWj4yA5ATAIkDm30di9QPP+dU+P154JfvLFfObqMDtEqCRUWaScmoldW1U2sjbCen+qysurM0ixBBAEkgoeBBJOHiiNR9B8Q3/Z6fxPP26R2I4tDIB4AAC9ACJIJVkKdlNbr+Vkivn1V26scO47clenrkvQVhJIgnTB+pmq0aYoyqSwiOZFeT1127+/KTrz4K7k5DBgdWxf5nwZmq1Hmc1ZfnqztlKysjXKs/Qf5afM6s1LoEWaWFkSjc0/oquSOdaivdru0rrh2skaed0LTRdDsxVyWIRbpv5kQbimF6HNXH5SXoPlKlhWS5OkQ0Bq+LeLXFmaO2ykwrA1l89vU6RKioKy6to33LqyVqNm2ByXWP5NfnN8oOnJXGsTow7fHuNRGK02bZ+hzI89ucNWyfM3BUjaNfxTlvnBiq6d0o07ehhp52JOkKs080VG/tsdCrOVGZ5b66vhEGoOFOMjbLW8Q13tvkZqrvJJrb3MRqMGDrEru8faNRPk0Sja3NZpZ9Gc1jy7OkHZsIWrV9RUbO6rNLLmjmR5lKDpFaPjbRq19SVGl5H9C64QZhHnnhhxOkG14qO60ZJGKjm8zWLVtzwEacG2bk3SvR1+fSq1xoYZjzNljZ8m8DcaaviX+Yl0xM1hHzq+ajXJkjbi22cs1Urb3y79vZPjWTmR5zRzk6LXotk50fxM1mPN2Uaj9YNRtt+L+i9eUQZrLN8vWNxPQRp2+IfzY8mSs1V5WsXlZtF5WLvF4X9Uy0qPk1GqvQkF3i8LWXTAtZcm4X+osnnOIjTR0vm2tvRkSMvbv5vRmitDy2OlSyMkQ8YvzEnxRajm3M13F55iK7dwu7aLoQV+Mt86fNQUcuqo17+pR2eS/QpciRLx6ml680yK4tol3p9SlW+QUbju5pMIu3de7a0fIEPaLv0NSvqFU+Kfz45tQglLSXbrtTj3Balu1G5cYZED8jH3KtfwgT8hjXT+AC3r7vtuIwAN59FLdIAe7f5em1yCo76uOm+LqUW7rDW03waSILtJ9u8U85ESvdaTTpV80GDKoAaxAbqQKChJgNPEgOgBADAAH1CjuIHIUdxMNKS4iLZURbKAAAMAEAAADkITCnIQmgCOAUMIAAoJIFDxAGUEQAQAMBMITAcSFKGA8sQDIACEABTgD//Q+zAAAAAAAAAAAAAAAAAAAAAAAAAAAAAV630P0CV43yznTs+JWXmdXFmojk3H0Nvgejkev9pab0/Caup/HZnH6eW4i3k+hySvPbu06lvU3Gazt4/ybNcczpyyxtNRfDM9P8WPdbOsaOm1MpQeXtovIwtNLmzmViXzg1GWTunNmz08K1va6+u2fAz2r0Wn9SPMMXeudR+puIzt1b8twbgy1i/id/4j2+xX5FOiyPL22lvGnov8TMSvP6mOZ0Ycmou7UTXM9HLTbSnEiK7OMAIO6Wakuo4dbe6dXgmNMc2pvp+lJE1cc19xfUlPEzq4rprKr+Z4DVxVq7iqxTEontdVat0q4yzcK2r1VJR0jDo2bnTSeZiqN3p9yXxESuO2n+w2iNKYlHSq9uBEWUSnAzRbejVX6E1XLXODoizgZEaOGA9ZTiiCppFFbzNJiSUhCgqjJmmSvbuWRmiutknDJK0ka1nBHHgXQ3atFNjN6XHLrX78eBxvTcjmur0b7HEnPXTFGpub5N4E9jHNffvS4T8THsY49XzFO6Ox4jVU28vEqtU/UDS8TbW3Wm7PBcOpKrUpsrP1M6OfebJ6ayzGjhtp4uuagsHn9f6n6lFdVL9EUfSvBbaNlpPKa4mLEaq0E8OBkZXkE+9+pcGbuKxS/PtA8brr52dIuDQr3PtXHA7csvrvjdLt22nVcoOXaOxVOVGF5RfmOCtMrVSVbPp/8IHitzWdRxzNiFKvJ8TfJX0j2XpdmyaX8Ufga6c3pO2Dzq4/J4aSXP8AwCsOyxxNKxfJKdSOWBqClJQsDpINbwFJ3NfxN3wy9quR5qBmVed3X1NdSwZ+9Uab5M1gxFEuDpBfp1jPI6RHtfAVjZ19Tl3RptY4HFXD5S06a5kGHdYm4zWP5JzqvHFQdIRzKsuTSummFY9DUR7vaqNHTj+FHHsxdlic2nB5TBIoyG8TTLC31p1rRhidIqmsxJpHZtX89E+aNLHvkoSryR5+lDRlGf5PB19CxWa8ysvP71t69lMQbhihP8TaLniseBuD3Pi1G00/Q49q6jiqjefLpWfoWKx7uTSMny7b7V1NRGZB0RbRFGt7f/3tI6i+CPWvNnnrQMozvKPuvWORYtZ7c9DSPOar7r2s+LZ15SlRSb1hZlAV6H2qo+41/wBJMdNyvQRBwaSWZBjbxzqP1NRHLf5at8kVHmlmztylX0qVlXqynPUK3Pa6nXTXBWf4melj08HBowODyf8AlXIQrOt+40jB3rjXt1OnKVWmbZQupAs2dJ1qrnZFtafQrdDz1pFGRDV+l+gViWxNM1n+VtZadY5ssRmVUHWM0tVOINI5YnuxxhFV672mv1X0SOfVajeiDgpkHD5LBI1Cs234lGNvlOs/wNxKoqsZNsKNw4U87L/wmlVd0N1XGwHsPaaS0tRrI59NRtpHFs2Qcnkf00+ZYlZVjbLH8g41mszfKVyzOBtFGrZy/T9jNSI5mp/Ao3vaand0jgjPTUe0jFnmaEEClRiFjF1Xi45lhXB5H9JmozWTB0Yc+smlZfyhXLqLCVkqnSDmaxXVSbR7n2Yo0tR9Ecu1j0KZ562FgRVe5Xbp29JIrGfQ2zWb5L6UWDNssOZ1jNc2s47uTaKjk1l2PUVuEG5Ucl1NsDaPc+ys7/0YmO/DUeoR466FJEETgw1GNrY3t6ssSuDyGGlZ/AqMay7pTwO0ZcWvha39JpHPqdrWn/S5/EsRwHWI0fC1nXXIVI+qf5a/0o8nfl2gOaiRg5fIP8v4/uIMprE3GWN5F/nOORqDPvhanPGDcZxn6kfary7/ANrOkSuTW+a1nlyNxFXEqN/2vWd3pvldEvhZX0q31P1PJ06wjAOhFc2+/S+MCjKtibRieUS+/d9FBqFZepX56L1Z0jLh1LL7MLN6j/A1EcetLvY2yglIK7Nn9anI0w+n+CX/AJdpfE830duXc2cmhIU1gyDI3jnVtHARGdvf0dT+k2jyO7/3dV6HWCe6Sei3w70iozdyvnafA3GVFXjiVFlJnA1B2bZceqKkr6psG/7TR59iPL9PLrF5xUwD1BGX5DHUb/ALWfr46V5/gZpl5bVx16z/AAHXlmsuya27ssfzEjQ59yktTA1KKoNIso+BUrr0FE9EajD3vsv/AGupPFo4fR1j0CPO6GRBIFW5/Rv6EGM3BoYXncNWyzf2mvxKPObmv+l0fV/vOnKOFpJuMjrGUWUSqo+JUrp0vqRYzXVpPM0y9n7LcrV/oX7zz9uvL0qPO2YAAAR0+PqBXvF+S/gIrm0eBtlfPIgcgMKMwHkAZ4gIBwApAJCDMACm8ABgJgEBAAgAAAJAcAJASCl6AMBAAAABCAAAAAIAAGsMwAKcgLLMA9AEwCAGEIAAAEAAPABTGIBABIBIBAAARxAOoAgCQEsQGkFEBBxAQDAJAAHkAgAA4gNMKUygAIFyAADHMAAHiAoAGA9J/MSqvngQKWAmA5xAADMAA4fJ/XWMu2CxXmfdCnx/RXn9hR8+tDeJtSKiayLGa7LY6aTOkYXzNEbjFW5JFRengBJOAGnwAc4QFj3Xtu0+O0m+Enn7dI1UcGxmAwABYAc+8x0wrA8zX/Qa8Zwv3iD5xq/UzvEqtlRZov5jUSunaqbtdDbFWUx1ceZUdKtZ8CxlakVDjABp4EUJgTq5aTyJWo994RzsdP4nn7dXdJxUZANgKOIDATYEquSVYlHdKXJkV883Fvz3HC/+J3hXqaY1rHJf/ESsJGQ65gaOm32mK1EpxIryu9heRsuVpOsadtniHKmB1bF/mJGasanU5tM7zcvauOBqKy9Br7a9DoxVkFROmeORKNvSx00znWhrJPTsnxqyRp5rbfp482dox0tTxGMatooZFbtMap80c61HN5Kq+y0+jJGmM8zrGaKtijU8W/m9TNVoNGB5/Xw1LerOkSoyVF22tFlORKN54wYqsfycvVTfI1FcSOjDq2WF16mK03NTBswMHe1jXt6moOdI0NTxL+drjBmq7dwppb0gwrzsnWJU9PMUb20x0Ec6M/zCh1a6lgzl0N4jV8S/nh8ViZo6/IKdvqR6mGnn1l1OkMdWycXTeUijf3Fflt/Sc0eWebOkV07V/MvVCo3tdN1t/SzmR5d4HSLXb49xerWclqNff1nQ1Es2pORHnIc48jrFrX8Q33QuKcmayr8zX6CRqM/b4M2j0W2X5FJ5HOmPN62GpaOZuLWj4qzrq1+JKwn52uFXGBmNxm7d44G6lb+vFtu+tDCR5vRwbk6NV6Hxj/Jx/iMVl53WXbq2XVmo22PE2nu5wZ6Zri8zWNesckI1F3iv1VyagVmn5ikurfoIsPxtvzEujFSn5ZfPV8hCJ+MfzzlgWlUb99u5c8RFrQ2cW27XqSsxk6eFmuTNLWl5Nd23q+TRkirxr/MRalU71du5tZcRGnZqKdo+mJEc/jLP7iT5GqzVe5Xburhp1bxf6Ss5SZIfjFDazlCjj0n26j6MqrvJqNSr5oQi3Wx2b5pyQHjvm07r+WBUUeNfbqrkUpXUbq3KUEWb5NbieaRFPyNe3sfDtgQS3anR03yCFuv0NO3qFPcpf21LV4MKW5+bQ0+csA3sumnf4FRLeKPtW4RgRV9n27lPOUpCV7jaNPQq1yLXJYGgFOQCSBgRZQQASBIgUADAJYDAUQAAGQC9ShANcwEAswGAsUAwEAZAAQ+gCGAAABlCyAYCAAAgIwAUFDgAAFzAWADYCAIAEgDED//R+ygAAAAMAAAAAAAAAAAAAAAAAAAAAAAKdzbto2iFeK8vZQxGXndRpHSI5NzKpZ9D0cj23gq20vb1J/zP97OHflqKNVpY9DnEeb3Lm9jcYrO3jjRt6G5EZO3q3erXNHpvhXvdNdta0WSSPL005/J/TVGUrHvmaRkbl/PZHo5Vs+2l+XZ9cydjfq+3F8Dyqwt1b5repuM1wbu0UN8jNX1JcWz0/wAHu9FRSi5VSPJ35aV+RhaEvjwMRGDqZnSI423bcVjJHokG5pPCCUQ1aNYgqm7cOAjN1tOSI5tTQUma3rn1NCyWDgi6ppt7Xt8zfUGludlDjGOZYat8Zota2GSxOsS1s6s2TNxnXVoXVa9YM2Iq195N1R5FnIi0UFVDKmpSBbpYuDFHTbCjnkYVwpYydYJXaiCIgih3eBBXZzkFRSxGon24F1EXVoexiNr6dF89kiexiLazTJelxRqNPFM5XpqRW9zbTyxHsY4t15zU0FhTB9R7L6s63nvuWf3E6rhGJLVkaPj/ACWlucKzK5mLVx1atk2Z1WdvL2WSJozbq1sZJKrL1/qNiCxYR7r23tk9pRw8UzNG3XappGRweS0YtC5AY+tpZtZJSUeV3Ed9vU2qOjVuy9TXJX1nxeiqbTSqsVBjpl3dhgY3ka/NhxYGXuGq6drPgiwjxmvWbvgdZFWbTRdtReqOsSvr2zqq6FOtUzl2y6FjicVef8kp1GuTK0y9z8ulZxiWRHkdXbd95WE5naQS0tpZOK8TUiPovtTRensa8LN4meht9EcBw+WfyL9gVh3rLNIxfIfrM3FVLE6QbXtyqtuVwg1Uex6s8tBbJrhBB5zc42ZqDO8go084NRNY+KZ1FunizUHufDKNpQ49o75OSuDy2FK88WVWNZJvHiaZrE39u7Uc8MDcFOni5ZVdGm8Ok4G4PfaCjSov5Uce1TZzGd5XOq6FGVZNOUaRgbtp6tn1OkRWoShGh2bJd2rpvJqxr+Ee+eDhnn6XSMDO8m27JPgjUGdZlHnd009a/OYN8iFVx5HRlbEqFxNQe62Fe3baa6HDurHSclc2/wANKUWIyGjQyPMS71jhwNQZ1VOZ1ZXUaQNbHtyr/vK+j/YSq9TMnBR1IrN8pZfdXRFgz7tw44IqPOXeMvjJ1jIonOBtFllgmswsek9rV/L1LLL/ABOfTUjeODRgYu8x1bTzNRK5NbDTs3yKjz2Lk6xKs01hJURvMpLmWDc9p1f3XP8AC/3melj0xwaMgz/J/VVTwNQZ9mpKjA3mOs8TpyzUapG2VeraJXMsF3jpetp8u9CxZXv7uXJ563CMqhrv5GwrEuajFZvlF8ifFmoYzlgdGS1ZcxwRRzWcp84Roew9qqKaz6VOPbUbjOTVBBw+Sf0r1NQZreMlRi71/m29TcSqceZpMUbhJqq52RoxSmpn+YqPZ+1Y/trvnaDl01G1JyaDGDk8i/kquogy7LA0jE8jhrNG+Sud8zoy59dfU3y/xNRmqLPhk+2Cj0HtJf6pehjpp7D1PO2CIE1GPEKxNTOSwrg8g/y/ijSVlN8jowo1ng/2lg49VzKXFYnSI5sXHRGke99oKNC/PBHHtuN84NjMgq3L/LtJFYzzNss3ymPavUQrObwhcztGXJuHHdPM1Ecu4fc7tZYGojlyt0No937LS7dR/wAn/oOfbfL0kHkrQICYxXAKxdW3zN9Wagz/ACX6D9UIlZGo4Tg7Rzcdom+H+U0rmbXcseGBqIz+5OEbRqeGU6y9cS2pj6nZRC5JHj68u0IwAK5fIfR0mCKytRcjbLG8g41nxwRqI4LKdSnTH8TaM61p0aP+d4G4Vx6ixcZSdIwqTxgqV6T2r/vNJfzIdeCPozwfxPF07QoMACubyD/LjqFZVlzNssPyc/du+MI3EZuok9ai4wzcGfC+yuXezTLl1cbN8zbKPGCldO1+rArD6j4Nz47R+J5/p5duXaszg0bKpERkbtxqWfUQZ+9/Ru+hoeS3OO9pGcI6xKe6f5LnJ6n7zTLO3SnVtJtFCwKJ6bbZUru22X/TmVmPqmy/2ujP8CPL9HaLpOSgAQGb5FTqv0QhWduv0dT0ZpHlNRt7iv8AQzrErOeO0n/7pUcuq07yjcEEaZTq5gqV3beJaNI937Mx22o+qOP0dI3zzOhkQIgr3P6NwMS5qDB8+p1r/wD403+JqDzu7s7bfRfCXHozpGXE4ltHSIhMlRZXAqOnScWrJSuvSUKzJrL2XstRXW/pqce3WPSZnFsPkvxIhgHACOnjIFe9/Qa6oo59HIqLkuQVJADAIAMwCQBviASAIAYAugQAGYUZAEgEyEABhmAgAATAcAGQBIU+GHEBSAZAEgHqAAESANBCAJAAG8go/cQLiUPqAAACyAfoAmwgXMA9AFxxAIAeCAQAgCQCABANtgIAweICAYAAAAAAAIBpgEAAAAwEARxAAGlzAEAgGgBgKQAB9AqNkAaTi+JB0TxIEAAAAAAAHD5KvzV9Cq837nf/AJdZ8rfv+UD541idA0lmVEksJLEdSX5abOkYXxGmmajNXxNUaRdXECQQ80FS7cAR7f2vb/y+s8Gzh9HXlro87QAJgAAJAp3a/KjqRWH5NTstdPPtksV8y1ccjvGailBpEtLBliV07ezrdm2KtTS1Co60aYSSAlkA4IowQEquWFj3ft+ztsKW4S/2Hn7dY0Tg0YD9ADFgEgLLECVciLFlFL6wRXz3d1S1rtfxP8TvyV6TR/Tq+akzWFmZA1g5CtLSfyoxVPkiK8t5Jdu/bXFnSLXXXFKTVczzIOjaYaiJRrvNpHNqOHzFe7aXS+JYrF2tp011OrNXERNYeoG5t4WnVo51Tuvla6MkaeZ0E+2erO0Z6WplYWUcmarc0nNF0RzrSrfy9CwisN8DpEOs8Co0vFv5/wBhiq07mGmDvU1rXXU1ylUrHE2yv0c1ORFb3A50ZPlFF1BqLXBXD1OjLp2uGojNVv2l4/E5kYG/Ua9jfK1zVcs0jT8XhqJmKrR1VKsuhhY83bA7RmnR8y0b2wx0Y5HOjj8x9NfUkaZaUnVlqeKcahz6V37tTo3TwMxXmkdYldm1c2r6olG9b5qZ8IZzSPMXU2cczpFq/bOGnyZaY9DdSvVHJXlbr5muTOkHXs8LL1Qo3N4p07ehzSPMpQdYVreJb+4vRkqDzanTT5MzGmZovGTdHodrb8mrzSTOdR57c0jXuuEm4rs8W41avngKy6vOV/Jq+VjMWMnQzNlegUvbri+2DnUjzdF83xNxqt/xcW030cQZqMLd4bi752ZrlppeIc2a/lJ0wp8zWb16LMkaiPjHGpX4lrNX+YqqqrMxqK/Hfq164MthVvmF9F+ZISF41t6i5YmqVDyi7dwo4qRB2+Om2m0+ZKyyq/qWT5wai1p7td2zTeZkjl8c2rp8sC0p+RSWv8JJB06VVfa3WYRy+Oa+7UoPIYbpvhBY1HTrqdjPLEyiHirxeOaLUrlb+3rWXKxcXXT5XF0ZBY69+yfRkC8Y25a/hLRRsorrV/qCFul27m05yFXeTX5tbP8AhAN9jpaVn8SA1n3bZN8wg1I/s6vlYNHqY7TH+IgjrY7aq4J/vKiW6/2+m+RFLc/paVrehRfq2f3dKzyyESvb7D9BPg8i1ydEBoyKaRAvQBWKEUOQEwGswByQCICYKBPDAAbGAQAwIyUOQhSwpzyIg9ShdEFIATAMQGAQRBEgGJQihgJgAAAAKAGAAJgMBPEAQBIAAegQBRCAIA//0t+v/Mfef/Q038WXHb0dGn/zH1f8+2Xwt/8ACF9F9P8AmVpf59vdejTIn+a+v/MfZP6tLVXwCejpp7+8Zb6nevrVhPR1U94+Kv8A/PqvVP8A8IP83Tp+4/Han07jT/7SQT0rpp5Ta3+nV036WQT1XLc6dsrVfxImJq6eTQMOUVBKAcoAlAEgEgEgADAAAAA595VvTcER4by+pFH6iIwdR8zrEce9s/tPrgejlH0Hbr7fg9vXi1X/ABPL3f1tna94bhRgyM15rXbk3GGf5C0aLN8qztpVvUpGXcj0fwj3dVkukHl6bjk8nbKqXAzErHu+Bphja1W72fU9PI9J7drG2a6/ic+602U8H6HAYGu225zk3ErO3za03ib5HBt692rWvU9Fo95WO2sckeTtpz+St+SseJmGMO+LzOsZxwaOo77pp5Jnpg3dK3ymKh6jkiqbqav0COG6wIim1ehitIWpJFR22lLfFmiluacOIgjsqKtp4s6xK7dw+1YZG5WXJpb+ujS0P5uCfE6TkLRtfU/MuuOZbBo1+ZScxJYhAsXiBDQ3LTs3HbV8yWNOj+70rp1mJ+JnEVSs1kbQrYkCyFoctozoi01mTVV2s1kYtFOvuLUo2jF6akZGt5bTdnW97KOBNaxVXcaetDrZTwQ0xvPR1K1UKEkpMexjO3WrqVTjIurjI1dfVtbuyGrjl3epe6mzkqVn2eMFHova+2+532eWCRmj0y2VYiEc7RyeR2ta1hKBqsm+hXGEuRYjzm6qldnTBTVSzUg+o+B2yrstPqjn0jTWm0jmMbyqnVh8DUGVuKpad3zTLg8buK/O/U3jWjb0/MqudkdOYlfYNnRLS01yqjn35ZdKWPQ5Kwd7jd48yjL33y6F+qNQeavt6u7lNneC/Z7aNSq/mRvEfUNvVUolyqkebtFvGDmrA8g51G+eLLFZW6/St6G4PPKqmTtEdWlpptWyNQe58DWNrRPmcuxpPkcRn+WyrPURWNZSzWMsTet/et6nWRVdcsjUTW77YTeuOh6xI86iz+V84IPN6uLZqKz/ACX6XbxlGpUY9e7CcTsjp0oblKAPdeMr27aiecHHsdUGBn+XeNUuTCsiy4Gmaw98vzrQbgpq3wNjq0lLr/UjY97p4VrHJHn7UzmrN8paLpPOCwZvE2jz24a73HM1AqN4Gkd/jK92501zaN3wPcvF+h5+gjCs3yb/ADI4wilZzcSzSPOa6/Mt6s6RBWTQsq8E+qND3u0UbfTWUVOHbUWpHMrm32GnhzRUZNjQxfL2S1ElxWJqJXDR5HVF1ObCNv21Wd13cqslaj0yPO0I5kGX5H9X0WJqDhu4Vp5FR5yccTrESrjiaQ5nDIJHqfa1Y293/Mc+242kcWh6AYu6x1LepqI4t2/yL+hpGC8zpEWaTS4FRC2cosHofabm93/J/iZ6V6ODg0EyKzfIfqJdDcRw4cQjz+5h6tmdIzUVKNs4r1VLRVx1+JrO506yvrJasj3ds2cK0WRBVuP02yKxXiaRneVc1UcDUGbSToyNVxVyVHPKTcdDQ9l7XUaOq+HdU49rGzJybBBweTeNfiWFZzzxyNMxhbxp6z5HSKj3TgXEcuu2ohYSaiVUpdp6mk17f2uo2dnztBx6bjWOS0ZIDj8i/lXqIVnM0jE30vUsuTNxK5uDOjLn1oU16Fg5tTj0Roel9n1/1H/VMdLHrczztiGAnEEoxLuJ9TSODyVu3S+JYjLfE2Ofc4Jm4zXHbBP0OjKlPuthyKj3vtH/AGtrcZRx7bjcSODoCCrdP8qy6EVj3lI2yzPKY9scJLErOk7MuLXx7q82aiKNw+3v+EFHNVzc1Ee89mV/L1P6Uzn23y9FMnlaGORAd3biFYmpm11f7zURweS/R+JSse2B1Yce4mtrvh2Fg5tbNVX8EnSIz5l1NI1/CKNaq6r94qR9SvM/BHk6dYiYaAHLv/oXqRWW0uJpli79TrWjoa5SuFtrVrEYVcm0Zlk1pVjje0f9P+sdIlcmtZS/U6MoUxzKlel9qr/Waa49yHXgj6HbFv1PF07QupkPAiuTfv8ALXqBl2RtGH5LHWt8DUZZ1mvv0fBJnSDMs50ar+ZmpGa5tRruZtEcAOzbVxk1EfUPDKNhoroef6OsdvocFKQCcQRkb1fm29Swrg3v6F3wjEtHkNa072tucSdZPxmp7yPspRj3y/xLEZm6a+7aMjpGVWBRZpOHCKjr26ZUfVdl/tdCf/po83btFxxaNAJZkSMzyH6z9Cxazt0/yb9KsqPLtRuFz7GjtyzWbEbP/wDuv9wRyaqXd0g6QVvA0idMYKld23lNlYe79mf7XUfVHHt1j0MQeatgBdSCG5f5N10CsSzNRGB5z9W8f/SX/wARqDzu7UbbS9XjxOkRxJ4nRkmkVE6rAqOnTXzVkqWuvTfy26/4ErL2XsvLV6Vqjj27cvSHBoIgaKoYRGimWVVe9/Ra6oI59HI0OhECAYBIAAgGuoAA8wFl6gIIYAwBAHqAsgCADIAngwAAAAAAAABdAHlmFEgAAAJgDxCEAIAAAH0ATCnIBHIAgAgCIQwCQBgAB/iANAJgLEB9AH0ATAIAIAUAOQBgPMAgBMAQCAYCAYAAAGDAACQD1AJAOAAwCQAA6AAAFJ4gPTXzEF/oQDAGAsgDMA9QCQOLyantYV573Ap8dqLlDND5wzal0KynXBQajNdVcdKTcZdMTpKxpF6hUXwKi1BDTKJ0ICuDEHtfabT2Hbyszh27RsrE4KfEAAEgBoCrdqdJ9GFYm8U7fW/oYI+X3eOB35SlKNIlpYssSujTcahpiroi5tl11yKymBLMAxASIqSkK9z7atOwrGSs/wBp5+3WNU4NAAAbUgACYEqkVZp4NBXz/wAnSNxqVeEWf7ztyV6Db2nTq+iFYWzJkSIrQ0PoRmkTyaMtPL+Zfb5HHideSurHjwLWDzIL9q/zUiUjYMNOTyana6noIrB2cfbR2ZroMoacYoDc2yjSRjpU7rB+jMRqPM0wdlybO0Z6TxNMYnQlWN7R/TUckc60q3qnRulykyrDSnE6xKaaKjQ8b9cdDNaatjmrD3361jUK504OjC7TcMyrfq/lT6GKMvy2dWyxazkzoy6Ns4ujNVv8Ec6Rh+UUa7fNI1FrjmDoy0fGv8xSZqtayzXqjkrzFs36s7RKlQtSN3x7/Kz4nOq5vMr5KPgmSNMk6stHxr/NqupijV3NZparWaZhqPM5HSIv0HNl6io9G8ap80YV5jWUallwk3Fqeh/iWo9FKsk+kHKkeZ1qxe0c2dIq7Zr5lHMVHoNX56Nc6nMjzDOsGl4l/mr0ZLRd5ms6M8rIxFY+lgzoPQ7Jzt1PNmKyxN9hr35Go0t8dbt1KvkxUrQ81X8h/wBRiEYujnC+B0WvRaD7tvV9GjnWXmoi/wATcabvin8tvgZrLI8lXt3No5ljbt8U/nS6Dpmo+beFLL0MxYo8e+29VyZqpXX5pTRW64EhHN4/9VeqRaV2eZXyVfJmYsUePtGpU1Up+XS++rckIrr8XirLqSsMzLVt6srX8aWqp2P7SDi8bb8yqfMtSrfLYa1Y5Eiuja/7e8dQjh2Py2rPMq1b5RRrr0EI6b/PsnHIgo8W27qOJaKdwo3F+jKOjySnT07GSJ7ebba9eCLRDxLctc0QUaNXXXif8xRZ5Ff6h29ALPJtP7UciA3f+0pbqAmu7aejCJWx2k9Q0X1bFvirAEK22b5MBXfdtVPCwZGvNttR8niGlu4l107dAV7bxdlbbVfEtc3YRTSbUwyLhfAauJdluTGmIw5xQ1MIaYJKhSUAAwABASRAmUEkAyhAAQfvCmwFmASAsgCAEwGALmAwhySCJoEgAAAdAAAAQAgBkDAHzKABAOGQEQNAUJYgEAf/08GuvDjgVdNbi1casGprdPniF9k1ubcbZA0/7p5thZU67tcSNeyX90rLFIp7JffpwQX3Wf3NcIdl6Nka90nu7V+nUuuqsyL7rtPy25p9O41V/wBZg919PcHka413Op8XJYz7r9P3b5On/wDMT61T/wC6E9o6ae9vKJS9Sj9aoh+OjT9+eQqsVpX/ABQXI6dP/mHusr6FH6WKnrHRp/8AMR/59tb4WC/5unT/AOYe1t9Wjqr4J/8AeJq/5Oivv3x1vq76+tRqf5OinvTxdv8A5setX/4SpflV1fdnjLZa9fjJWf8AOrae4/HXy3Gn+IS8VPU8zstSjVdauK4MlYrx3mtSt4VXKzkRlhajl4nSI4d581O3jJ3lH0XX7a+N22nWyfalMM83XlWVum1W1uRB53VXM3GazPJfQvU6co5/F17txRLi/wBx368Ee2WOHFnj6bcHkrfOk80ixmsq+DNRGLudSLN1PRyj1Pgq/wCkUZtnLv8AG407P5LYnErB182bZZfktTt0uOfA6cGM/wAXrautu9Ndrxt+w7dLj6E0uB46ri8o4rWqyYgxrvHDI6xHHtnOu4zPTGWto37qmKaseJBVqN9rgK5LKVBmordcCCNq4GQ9ui6K91HdEYFWKtK3bbHidIV1b5/kNfgzpyyxNO9r27OJ6sG5t9KNOqeMHn6ou7FwwM6KbO1LqHg85GiWvrrt7KYvjCCq9vsFqJW1Kdq4lvQt1NtttPJKehn2RW9zSqhOXyJejFN9/H01/FnO9Ljj19/uHhX5fQz7LhbfW1Lvu1LNtczNrWOh7h1eLcLiZ9jHNqeVvVQkviNMUbjyr1a/bVVjhP8A8Jkec3ijUs+KZuNI7GjvuKRi3ZYCj6b9tOsPipOVRy6u1o6vDEix57cbZJ9DUGVv9PtUcGdIjMN4j3PszbfkWeDlzPwOfQ9N/bpM5jO8rVJwscCKxtSuORYa8n5Bfm2hQpOsFGlSX0OkiPrnitNU2mlX+VHLuGuztg5DD8l+p0LFZe5r+W10ZuI8hfQeraVMeh0g6Nhsu7WpyVk2aH1bbUjTpHI5dX9ZWusJvkYVgbzG7fUKzN+l9mzN8prBzxaO8R2+PoratJ/iSN7+D6HprtUM8vQsX7DCvO7uXez6lVm75Ro2a4YmoMGqSOsZdenwnI3B7fw1O3a0nkcux3yjiM/y2Nqp8itMe0LFljLB3bX3XE5s6wLuWRtHoPbFfz3/AE/tHSvUr/8AeeZUNZ9tLW6EHndX62jUGf5L9OeKaLBlKibTZ1lF+kbiPebKvboaa6HDuKvfM5jO8q/nr/SIMprE6MsDdPu1LRzNxVaTk0js2/zalE/4kb/g97/6oPN0oeGZhWX5NzqNPoWDObjE0y87rKLOebOkUqtJm0afh/n3VPWTV8GPbP6meWqEsTKsryUfcickWM1wWWDLUeb1rJalmsmzpyp1lP1OjK7TXzVXU0Pe6OFKrgqo8/baa9TmOXyE/bS6hWU8TbLE8q39/tUQkaiOL9h1ZW1lKQRve16r7921lTAnTcekyPO0aIMnf46rnPA1EcOtbtpZvgmVHnH/AIHWM1Ksp9DVRO1UsRFeq9sqNq54tHPtqNjqcWgnHUowtf62+pYxXJv/APb3jkaisGOZ1iLa1KiD+pYYYgek9pVjva/gX7TPSvQJScGxmQZnknOpHQ3GXFhOPIDzuq/mcZydOUoqpzNsqtRw8Mu4o7/BUnd6Sf8AGZ6aj3F/qfqcGhJEU7rDSt+4isezf7DaMryuDS5o1EcFW8joyjq/S4KOev1dJRoe09sqNtfrY5dLGxmcWieZBweS+pLoWDPvinBtWHuf1bRlOBqJVfU1GXJq5+rNxmo6axU8yke39sKNi0/4jj23GqclMhHD5J/Sai1n2KMPeOda3qb5ZrntmzbLk3DzNwV2xTZUel9ny9e39LMdLHq2zzOgzKI3mG+REYl5bk1Bn+Sb7FhxLEZkrI6SI59zZOrXoajNcmvOPNpHRHMpVyj6H7UaW0t6o49xuNk87YKKd3K0mzKsh4mozWX5RxavxNxGfavI6Rlx7hKHz7jURya+He1xaNoo/wA0dUWD3/s6saOrbokc+2+XoMjy1syITCsPUz+JqI4fJR9r44mise+K/edIxjj18Xqzw08TUHJr4WXSiNxK4ZxRtGx4JzuKPqv3i+CPqOovmZ4+nVEwoCOTyGFK+pFZjNIxN+/zrfA3ylcFnGp/1bfuZtlm3/Tosl3M3Ga5NZzPrJuIhV4mh6f2kp3mk/5iXwsfQnmzx9OsIwozCOXfr5F6hWWzSMPyL/OtzTNcpWZfHWqnn2s7RKzWl9qv9TNxlz6kOzjmVEEgOzarGDSR9S8PP9hodann+jrHWcVPLMgSwIMfeOdS3qahXBv/APbanwRR5DXS/vEucM7Rmpbq/doqP4yxlm7lfm2OiKllgUW6Txko7ds+PUJH1Ta/7bRn+BHl78u0WzkcsUFDMkZW/wAdVtFg4N1L0br+UqPLWv27iVl24M6xGdeqW17nwu1H/tFRx66+c6REE2aRbRqEVK69vjZr8Ssve+y1/pNT+pHDt1jezPPWzIgQFW5/RvzaCsaywNRGB5y/5t+a0jXI83um3tdFPhK/E6yI44NsozBUWIqOmixRqM106KwsEe09l/MtV8qqTh27cvSHnaCIHkVQER0+L6jRXvP0LeqKOfSeBRcghoBsBAEgPHiAgGFHoAuoBIQACxAfUBvKQqKQQZAABmgDgAMAzAPQAjmAAEAP1CjPHgAAPMBJBCAACEAADAEANgEhRIQSANwAALEAAaAMwDMAkBNgDAEAYgPMAiAE0AZ5gCAOgBgAAABADiAFigAAaAAGAoAAGkwEAeoDjABAABwAIAacEUmAMoNNtXILyBAAAATAAAgOTyONa9JEV573Av8Ay3WXp+8pHze2DNwpJtYlRJPD1NJXVT9LE6xh1Vi2gowhlZ1b/lgqLquUVE11AawIqSzA9l7Sbeysv522cO3WNs4NGpAABMA6gVblflsisfXx0dRL+FlHy7UUSduUqpYG0Wab+bAsSujSUakm4xattP3MDTLspjBWU1IDyAE8QJOCKlWqeJFj2nti07J/1HDt1jYRwaElUEQ3i5AWIDYDriRYsqsYIrwfl/8Ac35yzvyVtbOyejX0FYX+hkSSRKNHQjskzWsTZlXl/cCa39Y6HbkrqnD94rBgW7dxdPqZqtmTFVz79TttT0EV53ZfpL8DqzXQsQylWArb2f6Cnqc63FvD4GFeaWGpdP8AiZ15rNSh8TTCVcHIpG7tp+2jlWhuFOlb0ZI08/EnWM01WDSO7x7/ADVJiq2LYNwc6rD8ivz3HJGuTXMjoyt0vqXqZqt/Sx06+hzoz/LqFW3DIsVlzjgdUX7f6k3xJR6DOqZyqsTyyjWnjBrlHElidUd/jf1a/gYo2b44s5q8zq1Ss/U6QKuZqjd8ZjpPoznVVeXS+1V/zGYrHbR2Zrt8avza+pKja1cZS5M5NR5d4PA6Qxbt1F5ZaPSVc1r6I5Ueb3SjWv6nSFGjaHJaj0dFFKdUc6seb3NY1rrqzUVLbtJ+hqj0d8aqM+3/AAOaR5e9YbT4M3FaHjf1KxzJYldfmKzot8rGYRiaf1HRW/4992h6MxWWT5RL+5vGRY0Ni4tXhii1lq+Xq3oW9cTLUYWji0aK9DtMdvX4ozWY87qfrWjmzUabPiWvnXQnTDN8sp3NvgOW3R4xxqV4FrNWecr8tI54mOWo4tg5sucpI6VK0fL17tFL+Y5kcOztGorcmjVWtDyynSVuEmYRxbFxdY4tmqlX+aUatXPAQi3xbwt6IVlw7ivbubYZsRpoUXfs7J5JMlRn7G3zq3JlWuvzGGpRvOCRYs2Hzad1wgtYcG2+Wy6MK6fKpfepPIRYv26b2t1whkI5PGOL14MpRu/l3Np4oQX79d2207dYIJ7H9Gy6Niijxc/cSWWJRW32bhvj3kF3laxuF1UgS8gvy9J8P/UAa/zbNdGggpjtLrqGi0vm2d+jAe3T/tdQCOh822v8Ammp/tLeuADsp2qfCciCerZvR02uAV7jw+hqf2y7lExiLWfVo00HPzZGbW5y6YMtEqpZIKGwIPUSzJqKb6lLcDUSqm08jcYsIrIgBQAYlBmAEB6ACTyBhMoACQAA4gDAOoQPqQDgqkAvUCREAAULqUAAgCAB4AEABAADgA9ADEgJKCABZgAD6kC4lCZQwP/U8qtXGCiaaYCV8M4AktReoE/uSAd6iZAj93kBNagDWqxi6l90YaX3ZxzGGn91rPABrWgCX3yKf32xglXcwBZXcOMG0F1Jbq64tjF9j/vLIYeyX960plYlxfdF7tWwf7i4e6P3q6nypL8DcjN7ew2unSulSI+nkZrFqPkLJJLoZRk3f4m4y5NR/OkzrEbHjKfLZ8mc+mnfrWa0rTlBhGHfI2jM8naElzOnAh4Ore5phkdevCx7RZuDx1WZ5JzqueRqIzNRxLfI1GXntbcJPLGWermfg9p4X/aUk4fSNO7VtGnZdDjBg3xzzZpGb5B9qSXDideBV4i3du9KM5xOvRj3C+pvqeSqzvKWjtqIjIu1idYM3Y6zW5s+aPVJ+I2Ns5rPGTNiL+4yK9Ryn1JRzNdTNEHWcCAalNdCKns6PthmLVUblfM1yLKOHc6321y6nblHRu9SurtHauMRkejlGXstSldT8yV6Hao3dPVoqYYo81VHU3C7Zah8DFpjkevjLzM3prCWtqUs7aVu1mb0LFudZpvUs2Z9jFP36vGZJelxw6+97XLWBNXHJr+SeKonPrBBzU8nrWaWX7QNrw71Na1u7Gq/ElHfba93qY1XHvtkljxgsozr6DRUZO7pi5eJqCzw1O7d6aeXcjdi6+nrRWBxqIa+iqadrZNIivN6ulOXEaMPy9O2tZzOvLLGUydYPovsvTS2LsuLMdo9G6wcKMfy0fcEVkaimr5wUeR3dO+1r5yzrIpaG3myTylHaI+tbFOuhRZRVYHLtl01WJwWPPb192pZ9SxWZvHGldrkUefVU7SzrINDZaaetSOLR0xH0HST7azwOHSVdXj6GFjze5xu/UsGdv1+U+uBuDH7cMjrEdvi6Tq0XWWUe+qskcOhJPP0MLHndz9TRVZ3kn26LXM3zEYOmpeJ1R06aSt1jA3Ee98dWNvpzn2o49jqzZxGb5S3zL0DbK1Fg2bYYG6hajfU6ciKyNwek9rqNW9v5cCdeFj0qUHmqoa7X2rTyYHnrPGTYz/J4UU5Fgyq1b9ToLtNS1Xi2dIy+gbdRp1ryqjz9qtwOasvyuF16FgzWaR57cY6lmspk6REdM2ju2dZ1tOvOyNfwe6efwPN00EuDMKyvJJ/dafCCwrgebXqaYeb1LS3Z5nWKKNN5QaNa/gVO7pyXIt8D2Vnizy1STxIMnyD/MbNQrh1PptHJhl5uzTxeaR25gnTHjBRfoqdSi6mx72qVa19Eefpo30OauPyMKtU+ZRl2RplieUaes30RvlK40nOB0ZdFFCkLG/7WTWpqP8AlUmemo9DBwaJkGRvn+bZ+hYOHX+iz6P9xpHnWpXU6xirMUjSG3EBXr/bte3aN83gcu2o1Dk0PQDC18bM3Ga49++3Qs/gVWE02zrGaupkVmq7WSfosQsen9r1+XUfSpjpY3EcWjiIIrL3+Oo30NRHFd9qb4wVHnNTGzfFs6xE6xHX/AqKb426Sio0vby7t5T1J009rfNnnUgKN5+k2+OBGmS+ptlkeVfzpdJNRK46PCVmdGUNZvhiiiiWsepR7X20o2trcHY59rGqjg0EBneQ+tGoOC7jEpGFrP8AMb4SzpCosrLm1nDrD4s3EV6TxT9QPde3FGxT5s49tRpJScmjA4fI49vxLEZ7U4FVgbq06tmuLOkZquZOjLl1nnzKjn1HmjQ9T7OX513yT/cZ6I9SeZ1AEbv5WujIjEtkWDP8lhReqNRKy4ldTpEc+4ShvjgbjNcetg7dINoqrhqYdCwfQva9f9G/X9px+jfLYRwbHqRFO8/SfqRpkvA0yyfJv50nyNRK4bYROUnRHFrY5fxGkcu5adbP+Y3EcqtNo4G4j6F7OUbbU4ZHL6Okb6wPLVEAK2TIsYmpEv1ZqJXD5FJ6cPiyjHs4TOkRxbiz7tR8WoOkZcu4rj17F/4jbNcaWRrUbHt+v+oolzX7x0sfT9X636nj6dUehgDA4/IfSn1yIrNs5NVGJv0vu3ZvlKztd9tp4pHVhnJfLSj5s1EcurZOY4M3EQqsZRTHqPaGO801/MS+CPoD+rDmzx9O0EGFAHJ5F/lr1AzXjgaqMDyWOvfoa5Rn6qnWqv5GdYzWa8NKnKTcrLlsobXU0I92MFHbtfqx5FR9T8Wo2Wgv5P8AE830dY6TkpsgArG3X6tvUsSuDfr8i65wB5Hc1nfV5tLD4HeM0tzho15d6NMuDdLt1LJnRFCw9ALaOcSo7tou5JdQR9U2v+30f6EeX6OsWJHNo8ABNTDIMzfv81z0IrP3T/Ku+hpl5l9v38Vh2nSMsuynausf/MWPwNo49XG7fM3BBdTSLKNYFiV2bbN9UVmPe+zVGz1Otkeft1jezzODRkAgKt2/yrLoBi2NQYHnU7a2p/8AiNQee3ana6PxOsRxG4yi6yUWVWBUro04lGmK6tLKzCPZ+y1FdX+lfvOHbty9IedoZEDAJ5gRo811KK95+g1wlCDn08p4GhcEMAAAGgpyiARQgBIAgBMIEAwEAwFPAAAIAEAZgMBQA+0BACxAeQAAJBQAggSCmEKAHACAAEpQDyAGwABAD5gEAAAAdQGANAACAIAADMKfqEAUnmEABgAMAAJAQDAGAcACZAJATAcAAA2ASAYAABADAWeYBmAZANAKJAIClR/MiUdBAihZuCByAAGYCaA5fIr5Ktc8QrB82p8frzyX7wr5m4k6RKEaRJII6tKs6TZ1jDp0l+R/05mmf6tr9MlRdp24lRYsgAB1UsD2PtFxtNT/APJ/geft2jeRwaGeAAAJTmARLAr3P6T/AAAx9THTuv5X+4LHy/XlWaOvJVKwZ0ZT0vqCL6prVSNs1bfDUxNRmuzTyNMLGwJZgKMQoSIJLMLHsvadp2dlwVjj23G4eZ0NYgEgEoAQABKrUQRqJVeKwkg8N51Nb3VjnJ25K1vHt/Yp6FrFdKMoYVobZt0MVqLYbwMq8z7kXbu624QjrzWl1YhGq5VNPkQWaK+dGasbcziYqqdyp0dTpUkajzOwb+211Z2jNdWIZNMg2dhadJHOtLzKvOW+XW1K8e46Qp4LBG2EqOMgNrZ46SaOdVZrKdOy/lZmK89EHSJQvU0jr2DjUUcTNVttYnOrGN5JTqz0NQscaNsp0cMUeh0XOlX0Odajg8svkXqSLWVB2jK7RfzJko9DXCk9DlRjeWr+ZV9DUWuBHVl2+Pf5tX1MVW3ZScyPObn5dW6/mNxahV4m0bXi3FLepzoXlazo/EzGmJEM6suzZNrUqupKN7UWfozmseWtm/VnSKs0XGM4ij0mnjp1a6HOjz3kFGvf1NwqvSwcmqj0ei/yqNcjlRgb9RuL9Wb5VDRzg1Ur0tXNK2WTqoOdR5fVUal1yZqNO7xza1KvqWpXf5ZTt78cTEWMGq+Y6Fb3i3Ok11MVlmeWUa8dCxpDZuL1fJipWz5FK23s+iMrHntJw0bHodg29BdLNmaywdefvXfU1Gmp4lpWaXLElYcPmF/qn1SaLG4n4+35i6MWM11ecU6SazkxFjO2locrOUzVWtbyi/Jb9JMkZe1+qDRWn5PHQT6rAyRn7S3zJvmmaqV2eZSfZfiyQheLlt15otRzb3DcNiNNDbKdtddGRll7TDtb54lWu7zCTdH0JCJ+Mcuy4NFqVn6OF4f8X+IHX5dfNSzygRYv2c2296dGSq4dg4vXoypU9+o3L9ALt2p2dejH9RLxzmt1xgK5/H4akApbv5dxdLmEq7ykO9Lfyoap72XttMgM9o+UgGg+7b6lVnANG1x22rX4hRs8dHVXJBEdpD0dRcEgJaC7trdvhAMJfNtWuTQFn/yK24pkaj6L4j/a6foYrUdpFRteCCD1XwAha7YELWLiK7FiElJUT7VGZdTBWnc8MhqYsW3b6E1rENTRdC6mFXTtbIaYupt0vqM2riT0apSTVxy2SlwdIxUTTJAAAAPEAAQDAUACAeQCzAZEElCgoZAngA8wEwAKaAMAEAQAAEyAZgIBxyIhgDKEygA//9XyCtDyNBzIAoeDAmnCAircSCVXx4ADtiA1bDHMCS1FBRB2AStiA1eXiBYtTlwAVtQAWpCAktRZBdS+5DzBpLVbzeQND1ChrUxmQh/cllFu3+bUrRzizpIle+pkuUI5dDl8g5tHJESszUtORuI47udVcDrBu+MT+3Zvi8Dl0rq3jS0GkYRi3ZtGT5W67qptKEdOBL27dau6+R/Sszr14V7GrPHVZXkLRe3oWIzNe0Ut6G4zWDq2rS0rgeqeB7rxq7drppY4Hn+jS3c4aNmcRh6jxxNoxvMWffVcIO/zRL2zTv3ilZHTtY9ws56nirTO8vb8xeghWPqPP9x25ZZm3t263cs5PbzPxmtzRiJWRjoWNmBXqszRz2zwMoRFF1hJKq/b4UxOdVx689zbLBn75zpNRJ05qYzKa1o7cYfDgeidLjb2vt/cbrSWppOmPNi/VMdVfB7nbV4Qs4cnC/TVxw6t07RZ/MiaKe5TM4GaqK3Cq021gRTWq9y40/p5kHTp7TtyzM2jL323as4LKrL19N1TbKKdtVplxHsfbu07tK11nJnobX9rGeEnM1n+R0u2yXQKy9anbWzS4A15rfrts3zOvI6Pbmn9ze0UcUd7PxH1N1izqjy1FG7rGjbm8DKvN6v1YFxLWD5yktKH6nbkYtKYyjtB9L9o6Tpsq1ybxOX0o3IOAxvKpvWlckUZWvWKWcrLIsR5jUom8FHQ7yDr2milZQsZWZ0xH0jbVjTqnwqjz9i6J/BnJY87vPmu88yyKzN+40rTk8DUgwtKqnHI6xGl4+ndq1XJppHT+D37SmUefplJuE28oMLHm9zM/Eqs3yP6WORuUY6wWZ1RqeIU7jTjnLNfxXuVmzz9IL1+VwYWPP68OzZVZnkP03Z5LGDfKMale5ysMTqmurRTWCeLND3e0qlo0X8qk4dIvWeGRzGZ5L646IrTM1ErJ+jLErzus/ml5naIK2aRuD03tdYXZO1ejR5VV7pr7TwA8/qNTJtKzfKvBdeBrkZdLJ4HVNde3U2XqixHvdGVSq5JI8/flpN9DCszymOpDzgsSsxwaR57Xn7j9TrEPTUOTQ7/ABte/d6X9Rb4WPbvNnm6aGWeRkZHkI+7Zmoljg1G4bWZpHnLtWs44nWB0gqNz25X/WVb4It8K9YeWhLFwQZG+t+bY1FcV5dbejKjzatm3xxOsSp0eMGh2bav5tfUv8Hu8onkjz9NQpMK4vJvCq9SwZty1GD5O3590ksDrylc1XyZthbVwgsek9rr9XnCM9NRunnaOJwAxt451GaiVw7pxo29DSPP2z9TrGKnRznBpBaP2EWPZ+AUbKvqcu240ZOTRYQ30AwtQ3Ga4vINfZafNfvLBiqEzrCrKrkGFd1x6Ylaer9s1jS1H6GOlbK6nFRiQZW+/VfI1Frj1H8uHJlZedebfGTrEWUwUlxFFm+6VzNQavtis7ui9TNV7FuGcGh0Ijn3+Gl8Q0yX1NMsfyzjWT6JG4lcixz4m2UNb5VguJRTp3lqeZVe29uJ/wBl/wBdnHtuNWFJyMJoIzfIfqJG4OG2UFGBqv536m4iLtCNYOfUUNfE0yjpWxrGaTCvd+AXbsarqcO2mgjmpuAYz/I519DURw8UUef1ku+zfNnTlmq+EM2y49ZT3GkVasvu9YKPV+zl+ZqehnpqPTnmdAwK9ZvsfoyDHs8TSM7ybSqupYMuWdIxXLr1dk8MDcRzaz7vuXyTdTURQp7+vI2Po3tlf6Kedjh9G+WrmeetiQijefov1RKrJtibRk+TU6ijgiwrhamOJ0Zces3VLpeSxHJrRFnzZ1jLmn5pNo+i+0Ultbvm0jh9HTluRB5mgQJ5R0CxiWUt+smolZ/lHGn/ANZGhkXiJ5nSMuPcuXq88DSVy7pxisX2JfsNxlxRijQ2vbv+4rPGyLfCR9O1fqb5vE8fTsgYUSByeQ+lcpIrNbk0ywvIONa/qb5SuDVq236NnWMM5ua6b54lHJdqXOcm4iNINI9V7OX+r03/ADMdeCPevM8XTtDRgIDk8k/kXqFZzeJojB8g/wA6/rwNcpWfe/5qbzVH+6x0jDPtho6a6s3EcWo4s4ynA2iKiYKO3aJNlSPqfjMNlof0Hm+jrHUsjioAWYVkbtfm39SxKzvIP8i3qijyW5X+tq/+mR2jFLX/AE6p/wATNRlwbptalk80zYp4FFlHJYzXbt5XpIXl9W2y7dDSXDsR5fo7RYc4of7QBROJKMvffrWEKz9439jU/pNI8td/n93HtZ0jLPtb/SVSy+4/3GpByayXc4NorNIs0+BYjr2yxa6FrL3/ALLbeyvPC0HDt1jeWR562CIOAFW7w0bdUBi2g1B53zmGtd//AG/8DcGDuO57bTb6wdYy4azLfQ0hFE645ljLo038yNM116KmtgR7T2Y/l1Vw7ann7dY9HPE4NJAKAACOk5kCG8f5D9UFc2jijSLkENyAAOApgGYA8MgCZxAMwDMBMAgITcAEgADAGAgAAQDYCgBgDAADMKAAIJAQAgoxaCBIAXIB5gACzAAAAAWYAA1iFD5IAkITAJ/EAAOgAAJgGLAEoAYCAAAAcgEAEgGACAYBLAMQD0AAAAmQAAkKGwBYBAwAAkAAJAYAABUWwHSO5EF8kABEAkKYQAIDm8io00+oixgeY/2Ou3l2mh8zvmagEoNImlCwzLEdGljpPozcYrp0/wBHqbZXVsvtlZW0yKJ1xAaeIEquCD1/s5zt9bkrI49u0b6PO0YAgAAAr1/02gMqO7uXRr9gV8r10++0/wAT/eduUqmzNonXBoqV0abjUTRthbqY3xKV2aawRphNIIlUAIpyAMLHsfaD/wBNdcmjj3XSN48zYAcAEcQBcwEwJUyIsWUwabIrxHuBRvdT1O3JWj4x922q+Raw61iZQ0KrQ2r+SOpzrUWtP8SK837pTrrab5JHTlVqSjA3XOpZkE9P6viSjbWFV6I51qI6qml1wdWRp5bYv5HzlnWM114FZEwQbGwa+211MVp0TGJhXnNdxudVdTrClDNMJ1fMDa8fhp454nPpYvupq08JRlqPOWz+J0jNNLiaR07J/mL8SWK3XwjkcqsY3k01rfA1FrhzwOjCyiA9BtnOlX0OVajj8uvy10YhWRJ1jK3RxZFeg03+XV9Dn0rL8yvnq+hYVnZHRl1bP66p8zNajftz+JzHnN6u3WuuPcbhVNWpNo2vEuVZcTFEvKKdvZ8U0YjTCa4naM11bR/mJmaPQvGPRHJY8vq4Xt/UzpFp6WfqaqR6TQf5NfRHKqwvJwtzb1N8ijTmcDdR6LbWnRq+kHGjD8ko3NjfKqdFPug1Uek0HOjRnKo87uKxrXXVmo26Ng+3Ur6io1fJL8q6+JmDzlHj1Og3vFuK2XoYqODzKjWrPIsVRtX83xNVK3N+vyL/ANKMEed0njB0Wt7xuOjHN4mKyxN6o3Fl1NRpoeJ+p9VBKyo83hrp86/sEaiHj2vuVfCS1mu7zFe7Qw4OTCxlbd4r9purWz5D/bWfOqZzIx9u4aZsrZ8hjoOOCRlIytvCcmytDzFfyqPLEyRV4t/P6qC0qryFf9R+Aix3bJ92jfpJKyytu4foaWtDy6f2qOvQyQ/Fub48VmWpXAvl1rTzCu3y+NNNkhFnjl3adxRw7PDUT/mFWr/Jrt3FfQC3Wx2fQIXi3NmuDQo59p8uuv6sSpT3+G4fVBV3k0o0rcyEGuu7afEB6OO0tzAWyU6Oov5cBoNgn9vUq8u0KPH/AE6n9MhB46O3VXOooW0/2+rV5wRT0MdtqL0AlRztk/5ij33t/X+7ta9EYrUrUObSq0yWCDbKitt5FCdghPEBKsgXaWhKlsarprVVwRAwpNTmQCUDQyCvUeAK5LJydY5VGDbIAIAQAAAGABIAAMBAOIYBmRDiS6EUBkJ44lDAdsgIBTmGAwFiABBxgAyUBSAabAEyIJAEAygA/9bxiw4mg28mBKcMPwAO9QwFpuFnPIAbl5gNXaAPuOYYDTmWAu+VABW2ABWzAfc1igF9xsA7uYFlQFaXj1AKsCXelmULu/AoFZJ4FHdsMdei4yjqj30R8vI4dI4d+/zI6CIzrS7TwNDM1t7Smp92JWUHaTR6jxuO3VuDxOXUFu8tGi1zaOasfUbbx4GmWF5e9XrfNi2j0fMdntWtHr2S5G+x6/TxaSUHirTG3lp1LQWJrO3b7dO0cUzfI8/Sj1LpdYPXPCPoO0oqaNKr+FHk7aG8f5TSyeJhKw9V4yzeMsnyNVeydskdeFdvtmlf7p2rkka7WPV0n8TyVWX5RzqR0RqJWVquE3wjE68sszS+vHiz3c+Ebuj8tVhwOfQWrqNZIwI6jlLAzaiHazK4iRD1MKwZtajo0KPtbXBHO1XDqqZLBneQwqlwZvmjM0o70nkzqr3nia9m108eGCPP3R13wpZ80Yg8Fvk3fDI7QcLUOTUFV13fKXB7HxvjdOujW0Zo49DsewhODCsDeaad2WKyfIaSppOTpEZu2q+5P/pibg9/7a0429nzwMdI2HSVickZHlF3XfPBmlZerSa5ENeV3ymzrwO3EGj7V0e/f1eSO1v4Ppeb7keToUb5RotLiZV5zVrDNIwvM1auq9JOvKOLb7ZO0uDsPoft6nbs68Gzh2NVLGDgrC8h813zNRWVuFFHHLE1Eec1FFjtKy0PHpvVr/Uv2HX+D6HSsJeiPL0JPFOOWBzWPO7hxaeptWZ5LHRa4ybkGLprNM6stTxNG9xpr+ZM1fCvdVhtxkeXpD1PotHJyYWPPazx+JpWf5P9NcpNRKxEuB2iNjwSf9zVo1/B7Sq5Hn6D1HFG1yMK89qKG2VWZ5Rxp/E3yyx0lOB1ZdOlWWp6Gmnv9uvy1hkkcO/IsjgcxleSc6r6YFVn3hKWWFed1Yl4cTtGQs8DcHqva8LSt6me1bylnnFG9w0X6kVh6iNJWV5XOvRG+UZrSbwOqO3Zqb1XGUUe8004SfJHn6aiWZhWT5FzqPlBYjgtFU/Q0jzWpg2p4nXlE9KZwyNjU8RVPe6KWSbF8LHs3E/E81UnyMqyN7jqW9SwcOt9NnyTNRHnLYuVmdeUSpVpo0N/20l/d+lR0r1B5qoWckGNu3Oo+aZqMuHcYadutWjSvOt5vj1OkqLEuKNI7dpXu19OeZb4V7qyhnm6WFxMqz/Jf5WuoGc1JoYG/aetd9Tryz056rFM2wvS4lWPSe2EuzVtk8EY6VuI4NCYchWNunOpZ9SxKz981Xb3fJR+JUYKWMHaM1ZWsFQWaf4Ake18NWNnQ5dtu85KVsnHIKwrPE1Erg8m1XRU5SbiMWmePE2lXVcFTVWo2+5RmoLB6/20o2154tY/A59tNdZHJS44AZO8c6rLDXJrOKPDgVHnJxc5nWIlWZw4mkUamc82UbntZd27q+VWzHSx604KHkQc2/f5XxLFZTRpGP5V/mpdEbiVxKToharcR1CKaLJ4/UVXufbv+wT52f7Dj2saJyU2FZfkLTqOOBqJXE3GLNo8/qPF+rNwRiTSOXWc2UcUzSFpXahcIA994Of7KnWWcO2o0IOTQcAZ3kXN16GoOFsqPP636lvVnXliq3libRyaz7ZXVFRVfGX1KuvW+z051H0MdLHpXMyed0EcyIhrL8u3NoisW0SbZZvk8qrqahWbCOjLn1/8SxHHqwlblKNiunzanVs2j6L7bw2KX8zOHbfLUPO0FgBz72VpOCKybmkZPk7fm1jl+43CuOcU3lJtlx6s4J8bliVwazzfOx2jKqv1YczUH0X2ko2d3zscPo3y20eZoTiQK2CbXr+AaYjeb6liM/yWOmvU1EZLr+86suHX+nUjJJGoObcWVrWjhVf/ABG4y4kbZbvtxL79F/MmOlj6XqfW/U8XTqiZUuhEcnkMq/gFZlnwNowt451b+pqM2uLWs6t/0s6xHA0o00sknAg4L4yurOkZFKrMo9X7N/3en6svXhI95GOJ4enaAyADj8l9CXUNM54s0kYG+c6t2uLN8s1nakPWlr/I38UvlOiM/VaWlpNcW5NRmuPWxbXU2gqsSpXbtbQ+uBUj6n45Rs9BcqI830dY6VgcY0ABYsDG3KnUs+ogzvJY7e3VpGkeS1n/AK7t4/8AqOsSjdudDTsuN3gWI4Nxjq349TpGVMyUWULGa0dm1CkLH1PbT9jSTz7Eeb6OsTxObQggFiwRlb79a0FhWfvcNvqPlUqPMWS/uof8D/cdOWazLKNmrcXqGzHLq2XdgaRXV8Cot03goNJXbt836GmXvfZuGxul/Eebt15byOLQIDIgp3OOlaOWYWMe37jQ8951N69//wAa/caiPP7p/wCj0Fy7v3nSI4Kt4o6RkIqJVSZUrp03DRph16WKcCo9r7N+nW6Vr+88/bvzHov+mJwaGQDzAJgCOnKnqMFe9/RfqhBz6RoXIIfQKYDAUAP0AUADwAOgAwEEEwAAGQDAOoUggxQBkAJhTeIwAQQAAAUSABAgEAADYAAdAGAYgGWQCgBvICID4AICSQBAUoAAhAAAAQAdACZAYCAEA8AEAAEgACxQDAYB6gJgAAsADqAR+IBg0AAEgAAASAAEQAIByRRHMqABALIilX60B08cSBZAKQoKBgOcABgcvkF+WujJFYXlUns9erx+RmmXzOzlzzNRUMionTkaR0aOFGdIw6dDDS6GmKuWGnJpF1VgkBZQBgCzxwIr1/s1zpayWWBy7deXoUeZoAAAkAAQ1V+Xb0Ayli7RnDDUfLd5+rbg5f7ztylc/Vm2Uq2SaCV0YK6g6RirtesXlFR1UxXUrK2shDfQBoBsKS6geu9oN/a1E+hx7dI9D6HmdDAACQABNASqsCKsqRp4z3KlXd3XodeUrr8T/tkuJqsO0yGkB3bPGvWTFWLzLTz/ALpp+bpPJNSdOVR0nNE1xNudWIiJ6b+ZEpG5T6V6HKto6i/Lt6EaeX2jifU7RmumORWTSkDW8d+m2YquuYxObUec3SjdaiyxOsKINMGgNnxqnTZirHTZSkc4085dfmW9TrGaMHgaR0bSFqJmarezXwOdVkeVUXq3yZYtcEcTqyspmZo39r+lVcYOdHN5Ss6Xo5EaYh2ZW6fMlHodF/lVfQ51Wb5pL5HzkRWasTow6Nq33IlV6C2EeiOdV57fr8+05m4tc6Us2y1/FfVZGKi/yFfyL+hiNxgpHWJV+2wt+H4Eo9Hfkc6R5nc4all1OnJUdNYmqj0W1c6FXywOVGP5Wv8AqHPJFjTl0nDx4HRMeh2WO3q+EnOoxvKL/UNdC8tKNHODVR6PbP8AJpHI5VGBvl2690uZvlpLZfXX1Ray2/ITbTuuhhXmli5OkVueJxVl0MVHJ5tfmUfGBFcm2fFmqleg1l36Ec6SYJXmtPCxuLW94p/lOvUzWWR5BRub+pY07PF4XS5is1DzyjVquEQIsc+xcWS5stK1PLLu0Lck5kxCMTbvj+Bta3d4k9u1/IYIxdFL4GytrdLu2zjkjCSMjb4tG1rS8s529bcJwMJFHjbRqz0j8TVSoeSrG4TeGAix2eMc0suaJUZenhZ+ppa0vJ/7WtuqMkQ8U5uk+RaOXV+XcWjKRFrq8i50NJrgIkT8ZirLoQcOk41bN8LIFdPlq/m09MAqxrv2dp5lRDxWN0ujIinSbW4l8HiFxPySjXUcUiwWeQ+bR0bLg4Iot82zfqEPaV7tG6fLD/3gF41dysuHawDx+Pf6EUeOxver4plRHx8q9q800ES8ek1qV/lYaLZJ22+pQCej821t6ygse19qWVtqo5GKrcdoObSpliK2yiLRRGOYQZAT0q97gDsSjAjRgACIAgi7AVu/4FQqqjxaKivVS4I1Klilm45kyhoBQAJyAAGQAAAIBzACYEkRCyKFIUdAAIJAICjMA/eARGQBAAAAAAAZgShZEA0BHFABR//X8W0bD4SA4gCPRZANLtQAmQRdow4FB3LMglXUYCtb8QCcIAXCUA3btxQAmni8GA25zAlVxmAnbqAVtGID7peJQrajXUaGru3QsGr4Rfc3OmnwZ2vhHvM7YHCozt65u+qERwXtEwbgx77Ja14TiHJ2nWD13j6Km3olyOPVD8i/y1UxBlaj5mkef8tTu1YTg9HzGr7R29aW1LrHCPQn0qx6mnM8qsXdWTs4NRGdu2lpvrgb5ZrH0K/mKq5o9X8R73SwrVfyo8fbavyFo0VXjJlGLq59DepjI39l3NcztwNL2qlbVvbhEGu2o9PScjxqyfJuda0G4lZWu/yn1OsYcWzvpT+Y4aO/sNZbmrXy5HO9LivWurVwZPZcZz1r1wTyJphX8pqaeLf/AKyYpLy9m8apjEx16W6+/wAIM1caGnhSTmOPUKYy/KNtJcV+41yM/bY6kPHM7o974+sbbT9Dz9Kt3La0m0cx43dact4wmdpRn69Hp5m4OZJ9y6s3YPonj9Pt2+nOccDzdDo1KxRzhgYHmN5TucrI3IrH8tSqoq1X/Rm4Mvaqbw+B1kR9C9u6bW1mIlycuhrKqk5IxPJL8xmoMzXTWm7dBEeV3FVa0pcTvyrd9oaM7xdMy9K98eWo5PJP8mFnIWMHVzkowvMfq1jODryijQrEtI9EH0Hw9XXaaafI4fSjvOAwfIP822PEqszdYadm+RqDzdlDO0YrT8ZR219OvVHX+LH0JZdMDydKVnCZzV5zXUtp8zcGf5K0aTNxGJWjyR2iNjwlZ3NJ5ltHt0owXM81MR1v07QYaef1scTUVneSb+2kuZqMsbJxxR2iNr27R/3dU1hElvgeyrieaqjr4abb5YkHn9ROTQzPK/Qk+ZqIylVo66jr2qVtSk8Wjave6WFUuiPP35E5cnNWR5LHVaAz9ZfK/RmoPO3fc2zvGTrC4lg9b7ZU6D9THQ3F+BwVzeQcaMc2VWJZSyjJ8rmlxRvms1npzgkdUdvjqzrVT5mqPeZJKMjzdKeXQw0yN+51HGRTGfqPB+jNM15u+Dx5naInpP5lhgaGv4Jd2/00uCbF8K9geagWOJlYxd251LepqJXHrP5LdUyjzylYPM6RpKluJuMvQe10rbiz5IdK9NjwPKoWYGLufmvZ83JqJXFu1+TbnH7CxHnmsTrEqzT/AGGh3+OSe500+eJb4V7VuWefpQYVn+TeNV8SwcHErLze+bvuLvgdeUqvTyNsr6YYFxY9R7ZUba7f8Rz6abEI4KEuPIDF12ndvmzUK4PI/LtrRwgspjBxbO0RZRTgVkrYWa5ID3Piq9uz01ngcu2nZiclQ1Glp2b5MKxLZm4y4PJr8pdGIrEq3mzrGF1XhKzCKrOW1xg1F17P27WNo+Xd/gc+2o0zitGHEDJ3cfcfQ1EcW4w07en+BR51JK0HWJU5RplTa1Xh6hcb/tWr/uV/+NyZ6WPUqDzqMwrl8hhpo1BltSVGN5N92t8FmahXGmzowhqtuPXAohp2+avqyq914JRsadZOPSxoHJogjK3/AOq+cI3Bx3yc8ijz7xbOkSk8mmaZct+HoURpjaP5Sj6F4df6LT9Dz9tx2nNoWAzvI42UcjUSuB8So8/rOb2a5s68s1CZRtlyX4+pUU2Uz6lHsPZ6w1XwjAx21Ho+h53QTBEVa/6dvQKxrYGoyzvKS1XoagzX/ibZc24Uy+DaNRa5NWv1J8zcRXSsXlPGTUR9H9u/7FdbScfo1GkcGwKObffpz1RlWUzbLI8k51PRfvLCuJrLidGXJqPCj4uzg1Eriupr/wBY6xlRXG2BYPpHtRf6O3qjh9GpWzB52wQR1MKv0gLGI8WywrP8m4rWMsTTNZLwWB0jOuHct6a1O3FWeJuDn3Fl3WXJL9xuI4/pcGolbvtqXuKP+ZftFI+k3zZ4+nWEjKgiOHyWVQrOspg2ywt241L8pNRK4NVd7s+jOkRxWwppdU2aiuC6x+J0jIqyo9Z7NX+qp8R14SPdPieLp2hmAAce/l1XrkFZ0wzVHnvIfraiXCxvlms7WSrqt/yT+J0THBqVnR0nHBmoy5dTN+ptCq8SpXdtITnkjUSPqfj/APaaCef20eX6O0XwcVAD44EWMXcONS3qWI4PJNPb2+BR5HWw33c+GH7PlOvLNQ1UvtacL/MzbOuHcP531NoqRRZpyVHft2kpfPEEfVtH9LTn+Cv7jzfTy6xOYzOagKCDK3yX3bR0EKz97H2NT0NMvM2Ublp//TZ0iMyynaVT/jZoceu/nZtECotrgVHboOGzSPe+zv8AY3f83+B5+3SN7I4NDIAIKt0/yL+gWMWy5Gkee8+41tSJ/SRqK89u3/ptL1sdYy46wn8DbNKSiVcixK69HNM0xXToptWa5hHtfZj+TVX8tTz9u0ejODRZgOQEyqWnjIFe8X5D9UIOfRWBUXIBsIaUhTyAQAAADAEAdAEsMgh9QEAAEAAAAAPIKTAFgEABIDCjIAyyAOICAO3iA4SQCgIMADMBgADCo8QHwCIwAwDIAAE2AwIywBAOQEAZgAAAIAYAAZAAAA0AgCACAFkAwABAOAAAnEA9QCAAAAGgBADAAAATCiQgYAAmAl9SCulIyEwEFElAA0RA8QObf/pr1KMPyGO01v6GVHzHUiTcaVlRZVSVKv0v07czcYrq0XOljwZ0jFW6f6ZUX6OWIFiAYU0gPVezXhr16VOPbpHpEeZs5AABAAEdT6LegGTSJS5hXzHyOGvqNfxNftOvKVxo2h1zRUq//MpOkYq7VbTRUdmlkaZWTwCJVAbSRALDMKUij1vs9zXVS6M49uvL0Sf/AKTzNmAAPiAZAIgnRYY5kqxNYsivH+6Kv++beXajtyq/wznQafM3XN3JYGA0B3bP6WjFWOhmGnnvdaium1nLOvCo6L+RTyR0rnViZETo8UZqtzTXyI51qHmrejIryO0+u7/mO0SuyeAZNSBq+NxrbHKDNV1vgc2owN6o3dzfJUFkac0lzCtfxsKjMVp1vFpMyrzup9dvVnSM1FOTSLtBxdMyrfWNV6GKMvyqxp8RGqzpOrKzTzM0jc2MvRnqYoq8p+h8RGmJHM6RmrNOEwPQbRfk1OdWODzOFaP8CRayohnVh0bZxZQSq9A4anoc6rB8mo3D6wai1zKU5NstXxL+b4YmKOvfKdG64QZix522Z1iVdoPFeoo9J9UTlCOVWV53fKNa3qbhVOm3KOjL0Wwx29ficeljJ8vH3pywReWnHQ6svQbG06HavQ5dDK8rXt1/gi8tOXSeL6mkr0OxtOgrcUznWWL5Cvbr29TcaQ22a9RUrf3CnTaX8JhHma4YHSNVs+Ic2suEGainzSxpYkacOjxRupXon82inzrBzSPMUUXNxqt3xTXbf4GawzfJ17ddvmOW1/i21q1njJayl55fNRiNRxbW0XT5FqVseRq3t3ygx/SMLQwaRta39VO2g0/4DCRg6GZta3nP9tH8phliaCnLgbarW8jXu2ifCUYSOTxz/Nq+BatPy6/Nr6CDp8Xi2vQVlmxGtdcrMNNHfY7Or4YAirxdvzF+AqKN1Xt3Np4wIOne47OtuTSGpD8Q/mS51FVyW+XWt/UCury+NtO38sFgnoRba6iecEFHi21qr0gIjqfLubdWGl3ll+dRrJoA3n+0o1mrCIemp2eol0KDx1l2XSzj/Agj4vC9q9GAbHDUsuaaIHsbfb1mnxlFC2S7dw6/1AS2D/NvXo0AeOn8ynRkU9pD0NSvoFj1ns/V7tB1Zmj0doObUQeJRW1wKItFEe4IUgXbdruDTrIABABAmQVWAhYqH2whoi5saZqlrgzcYoaRURKG1ACzAGARyAABdACJAJATkAAYBMAACgAAAAAAIAMwACSRAo4AGQA0AwBdACAo7cJIP//Q8cnmmdcQNpuBgVqkwR7XwJijFMYCHXEgiUNNfEgJkBJS88QG4WeYEVYCTgBTzAbh54ARTbw4SATjCAliAm38QBXSAkrG4j0Htuqe8pxwO98MvZ0WMo81Vl7ly3PMsSuO2BSOTQU3bRvVem21e3Tquhyor8g/lXKCRGTZYwbGBvrTrW5JnfhG97YTrW7XEdjfq4q10PK0xdw4s2jURm775dOFxf7jrxGa4NjX7mtVdTvfBHuKtNp8kePptzeTcVrPEkRk3+r1OkZYu7c3+J35Rt+2V29655GO249FVtPE8ysPe2nUsaiM7ctLTtORvmsshW+aEjvFe48eu3b0VknK5Hn78qe80dH7FnalXCwwxMaPI7nSVJSUM6SjN1/qxOkQ9HGyj0LYr0u02NoThQzhVdd9PspiZGbqG4jK8rZqI4LE3zEcWwfz1b4vE60fQdtpuujp14dp5ulG8w0bMwry2vRO2OR1iMze07MXjJ05HFpLu1En8DrfCPpW10+3Ropn5VieXoPX/St6HNXm9dJtcDcRj+Y+Wqa44G+WmXoVScrgemRH0fwtP9JWM2eftGikjiPP735rtmlZ25tFG3kkWMvOaq7rvCDvyY9H7So3uWni0jXU/FexWeR5KOPyja01zkisO6luTQwfKV79VW5YHTlFegv4cz0QfQvG1jbaa6Hn7HV1OKvP71/O4LBnb1t6VrLNG+UrzrfzNHeRlq+HU7mjfDIt8K98sjzdCOthptmFef1cXJpWb5RTRep05Rj0eJ1Rr+DXdu68y3wPbTJ5qK9z+jZowsYGooZpWX5NxVLLM68oyVmdB6D22vz54k6rL1lTz1Ve6caVnwaIrCvmzQyvMOVXob5RmqqaOiOvYVX3qJ/xG/4PeaaiTz9VUo4o5qxt63bVsxFcO4cUs11NRnXndS1a+p2iHpz/AOg3B7H20mtB2XxMdjXzPO05fJXddNLrJRj3WLLRjeWf5qjka5Rw1xzOyNDxVe7cURq+DHucjy9KdVLxyMqxt5Z97ko4dd/l2b4JssR53UST6naMpaeGZobft1d++TWaqTrw09WecNZkVh7hzZ+pqM1w7xxoXfGINQefcTidIurKfNmajOvSe16r7l3zqTtdeilHnXRPHkQYe4fzuOZqFcO/tGhZ80WIwFg4O0Zq3TWJYNHxC7t5pzlJb4aj2jeLPNWixMjO8ljqLoiwrh4x6lSPM7mFqN9TrylKihybZxdXmWD1ftxf6Sz4u5z7VqrA4NBYylykKw9V4s0lcPkP9vb1QgwZxzO8ZqyrhYFA022l0A9545du1010k49NR0nMV60LTt6BWLfM3GWb5dL7dV1NRKyE8eh0jK3hgBXhLa6FWPaeA+XZxzscu2o0EzCmmQZG6f5lm85LCuHdfp29DSPP1Z0iJ1twKijPHoyj0XtOqe4b4qjM9q9OjztAJHJ5KOxepYrMtMmkYXkZ++0b5SudOMzoyq13Lr6gR0bRb4mpB7zwqf8AZUnice2o7kji0IAyt8p1XPRG4lceo8H6Aeeu5fqdYzSl9rRpHJqNq3wNCWlDcdAj6H4xRtNPqjzdusdSMKTQGd5HHU9EaiVxWKjz2p9T9TpyliBtK472x+JWVVn3PDDE1B7L2cvy9S3Fsx21HoDztmBVuf07ejIMd4mkZflHLr+BqJWe8jcZc24eCXU1ByaqhNvPuNxFejX8zNZmkfSPALt2FVxnE4fRuNHI4tgDl37/AC56kGYy0Y3kn+auiNcs1xtw0zpGdcWpb6eSbZuJrj1XFUl/E/wNohoJd/SSlfRvaqjZP1Rx+i8tg87oMsSCOpkwrFsoNQZ3k3FazzLGayb44HRlw6zlX9cDUHJuE33NrgdIjkTbcmkeh9rv/U0T/jRaR9H1MLP1PH06kzCjqyI4fJYdoVnWRqowN2p1L+pvlmuHcuVaP4cDoy47LHTUzFYNyDgbn8WbiFQo9h7LUbqs9f3DrwPcZM8VdYJMALquLyDwqQrP9DSPO75/maj/AJjUKztaz+5Z/wAn+B1jLj1GlTS+JqM1xXlNrqdIhUhuCo7do3LBH1bY17dror+RHl+nl1i7qcVEgNYtBWLuI736ssGf5NxoW+BUeS1nO7fo5+COvLNQ1n+VpW52f7zoy4tf9S3xRqIpSgotpgyxK79tjHqirH1XQw0tNceyp5vo6xODkoAJJRlb3HWsQrO3ynQuuhtl5izndvj+W5OkRn2h7Sj/AJ2aHFrJ97nM6JUM8gi2jxLGa7NDiaR7/wBmr/Q2/qX7jh26xuQcGjIAgq3bjRsgMWyfA0PPec/Wuv8A7aLB57dVa2ugn1OsRxJJHRKaxKh06BK6qOGvgbjDq03FbcgPaezI+1q8+2pw7do9GedQA4AHkVUaYERXvf0bLqixVGjiiouQDiQHHUBTiAAMBMAbAQQMBgCxClEAAQAADgAWGYUZ5AE8wEwgAAHIUIAAGAng5AEA5CEAADwAPUAAPQKADGAgAAEAdAAB9QEwDLAAQDw+ICYAAAAAwAB5gIAyAJAJgAAH0AEpAEgCAFIDAGAwEARDQA0AQAQAZAGYBIAASALEAkAYCs5CkvqU5SB0mQokBSAyANKUkDkDm336L9REY28r37fWq/8A6dv3Gh8t1E+OfE3FqKRUToio6NFTRs6RiunbtPTaNMVdpqaGkW6ctdAq1IBppYkE5xwzIr0vsx/NrJclJjtuPTnlbSAQDAQEbfS55AZNcLIK+Z+Vq1utVP8AjZ15SuB5m0SpmipXRdruRtir9xg6s1GXRpOcTSLkmwhtNIAQDmQEiK9V7PbrfVS41Ry7dJXpo5nmbOOBFPIBYsA9QB8yCVBViaRlXk/dmG8T51R14XD8Lbu28rmzpXOtGpzVLMDr2bcQSq6n+0wML3XX8vSnm18TfLSjb/p1fA61zq2TKJVWMkWNvRaenV8YOdaixRMEV5HRUa2ouVjryldRWTyFRq+Mwrb4GK1Ha+phpg+Uw3jXNI3yqpM05mnIGv43FGK07LPAwPPbjDVuup0hVZtlfoOLIzVb9V8lZ5HOjO8usKv1LGmWzrGEqZkqt3xz/I+Jihb9fkWZlpg9TpGalR4zyKPQ7JzpT/0g59K5PML8urfBwSKx8zqwv2+Yqx6JfTVvlicq0wvKqNd9Ua5K40dGGp4pxeOaMVXfu1OlZdDCx5y2LOsRZpYCo9LTGlX/ACo5VY8/5GP7izNRao03ibRveMx0Gnmmc6Rn+ZX5lX0xLy04KZo6VG949zoR1OVGf5pfnL+nEvKuLTzNsvQePfdt18TFMZHlP1m+g5aU7fB5mqPRavzaajjUwy8xxOkaa3h387fOuBmso+ZXyVng2ZixnaODbOlK9FpNW0P+qcqkebafc45nSNtnxdp7ucSZrGOHzC/PrObReWkvGtrUrPMtZro89X5KPrBmNRm7dYmqlbu6+bQf9P8AgYI89ocza1v6aV9uv6TCRg6WcdWaWt/S/Ql5drMpIxNBtM2ta+7X+hnomYSM/Y2jUr1NLXR5lfNV8SRIu8S5s10HSs/VTruLLqxBo6vzbLoRI4/HP56yWpT8io3LnBhXRuU7bBcpBFXinF5eWJaVRuF27i8eoiOryn6Wm+RCJ7FTpXXT/AtVzeOf5lZ5kKe7w3VlwYFnlMVpPPAQS1692zXR4gLafNt9SvPEoXjHLsugC8Yo1/iyCW0Ubpp/xMBbXDdOrzVmA9DDdNdWiGJbWK7qyfUojsPl1r15pkVLZfRqrkv2gek9mP5WiVXq2cmogyqg+RURanIourt6rF5kDe3q8gqenpqmQEwABMgTIItgQbArtZIqF9xcWXBF35MqVF2nM1GLBg8CslZQUCXMBdvBAEDQNFCAcSQDQgWZQgHgAEQYIAKAKSAYAAEAUEEBABADAEgHAA8wqSpOJNXFlNKfQzauLu1RBnWsf//R17eC8bbG23qeyx5fZVb234vUz0Y9GT1X3VW9peLf0q9fRk9V91FvZWwtj36iJ6nuqv7H22ddey9US8tTtx7v2YtKvfXXnhioOdjU7Ye98Tq7NfM01zRluVnvDMKYCb5MAtZ5sBJSgCQBMBNtqSiSSaUkQYJ4EBMFUVfxKBxXPiEOsSb58j03tOvfu3P+VYHbpHrqYY8Ty0Ze5t8z9WajLiu+Rsc+1c9wqvUaaitV0RyqubyVoaS+JYjLtPA1Eed3de/UfI9XA9N7cUaDt8JOfatl4Ub6HmGJquXgbjLO8jPa0deEc/iKzuKJcWdemo9lVcDyVpyeSf01ecSSIybvGGdEYu5f5jfJno4R6H2yvyr26wzH0WN2jxxPK0wt05va3VmojO31u3Sb4Nwb5jNZKrjHGT0/wj3e0TWlRfynm7aLe4aNm8jkPLbuitd8DcKy9ddtuh35Sntqp6qr1Rqwe609OKr0PN0sLe1S0ZWHUwVh3UnRGL5dfMksIO3I5thVW1KVnF2UHTofRtNdtK15JHk6VX5D5dBv4GIPMaqOoy/J1hrqjrwObY6U69U+LR06R9I069tVXojyUQ3LjSs8uZlXm9Wr7mzURjeaUVqvidOVZ+1qpx9D0xH0nxVO3a6dXnB5vpf0dalHAef3TVrt8ZZuQZ2/j7VuaNSI889N2vK5yeiK9R7UrGpZ/wCYnY9W44M8tVw+VtKq/VGYMV17ngbRgb66Wq0d+RDbp90cG0jpo+ibSvbpUXCDzdi55M5jz+5xbb5moM3yOGg4zk3yjA7H3M7xG14Cn+pql9UyOvCvcJrgeWivcuNK3oRWBqPE1isryrmiRrkZlanaI3PbiT3SXJMvXgevWUHloq3jjSfUyMK7lmlZPl2qwvU68ozEk4R0Ho/bCjVbRnoepOCYp3n6LRFYmrmaGP5iWo4s68xKzU21CNo0PF1ncadXzlGqr3Sf/rPL0Gv3mVYu7fztFVn7pxSzyLGWBfPDFHaImmlCZ0iPZ+31G1g5dtNI4K5fIuKp8Cqx31DNYnlG/uxyOvKOSqOiNXwq7tzXmW+GntM8TzVDrmZVi7p/O5xxZVcO5UaV/QsR520pneIlp/M1BqI9B7ZX+ts+VGTvw1HpkeZTTxIMLXxb9TcZri3z7dFv8Cwefeb5ydYVbRQ+01Eem9r4d/RGexvnnUJwFjE13i31LCs/yLjQs/Q1Gawa4PI6jo01jjiijU8HX/XU4pC1p655s81AQZvkPr+BYtcLfZL4lZeZ1v1Lep15KjVOuGcm0XLIsHsPbyjZueNzl2uNHI5EN8fQjTCtm55m4yz/ACf6LzhtCDDUpwdozVtHJrEGMv4DFe+2eG30/wCk4d+WouiTmqvc/pW9CjFtn0NMszzD+Wj4JMsVkUzT4HZmrm8AitNz6tINPceGXbs6x/FY49DtZlodSUZG4/Ut6lg4d22tKz6FIwIi0cMTrGaduSNMqW3PwLIr0vtJfm2fKhjpY9IedTzA4/JY1r/0yK0zcjbLA8hb8/H8TfMSudZeptlVqWLiForutis5Kr6B4rDZaS6HDvy1HWjk0XQIyt651bG4Vx630WfJMDztsXidYzSeT9DSOWzluvQoelVq2OGAo+j+PXbtdL+k8/TcXyZXRgDWZv8A9T4FiOK+TkpGBa2L9TrEqD/aWMuLUxw6m4ypWORoe29or8i/qjl23y3k8Dg2Yoq3OGlbnBlWOzbLL8o8V6GojObhG4jk3GVW+LxNxlzaicOvU2IaFX3z1Kj6X4VRsadWeft0juOTQ6gcm/8A00siDNsVGN5GPvP0NcpXG7L/ABOsZcOq0+2ObKjl1EuxW4uzNyor0H3XS6m4PpHtlTsZ6nD6NRrODztiCCvV/Tt6BWPc3EZflsVT1ZYlZl20dGHBr/TZdTUHNub/ADakdDpEcdWjQ9J7WrO7011Q6I+iWctvqeLp1hNGVEcwY4PJZ1IVn2lI0jA3X6l/6jcSs7cue7osjrGHLxpyhmoM+zbWHM3EOmPqVHsvZKndLomTrwse2PHXUjIZCOLyOVfiFrNbg0y89vf1L+pqDi1FOrecvt/4HWIz9dL7el6NmozXHbjhxOiCuLKOzaZsqR9X2sLa6PPsqeT6eXWLYOSjqASQjG3L+e3qWFZ/k3GhZc2jQ8jqVneQ+X+B1jNQ1v0tKMJs8OppHHuV26llxmDcRTPMot0qpvEqNDa4VXr/AIlR9V01+Xp/0VPL9PLrEjk0BoOgGVvYeravUQZ2+w2+o/5TSPMKK7pz/AzrGWbH+k0+t2zQ5dwvzLM1Cq6lZW0eRYjr2+Pc38DQ+g+zcPH2fO37Dz9ukbaOCgBgU7vDQtzlEGPZ8eBpHnPPL87U/wDxosV5/dKNto45S/2nWJXEscWdGaMCh1DNdWk5ujUZrq0/ptzWQpHtfZj/AC9ZrjWv7Dj26x6NZHnaMA6gGeQEdNZ+oFe8/Rb9Cq59FlRdVyBJ9AHACSAADoECYUgAIMACQH6hRAA+gCCAAbaAQDAAHkFDAMwgkAYB6hQ3ACfMIEA4AWAAAAGIA1IAgprKEEIKQQ2AmAZAAAAAGIBkAAEgEgADAAFIBIAASAACwAAFmA8gDMATnFAABHQAAIAIAGAADYDQCwAACMQDMAgAAYCATCo8VzkDq4mQpAMwAAAMgBAc+9/RfqhBj7nHR1Yz7LR+BpY+W6yfcai1WVE64Ymoyv0XNWjcZrq2rnTfQ2xV2lhTDmVldpvDACxYhQlAElMgel9mv8zWXF1Offh05eqR5WwgAAAGgFEproQjJn5pK0+a+brG71a8VdnXlms06IksAldGphZfA3GKv1sVXnJpMdGivlKi5NlQTzCBKQBYMipIK9L7OberqLh2nPpuR6qqwPLW0sCKGAZgIqmQOjJViaMjy/u+v+oq3m6o6cNKvBfoOvJydK51qIwCQjs2dliuJK06mjmMT3VWdvR/zM6cNOTa2dtFdDpWKvRmspBW3oOdNRyOdVZOOBlp5JKN3q+p358JXT6Bg/UEafjHnPI51qO9mGmF5Zf6urXGp0iqF0NuaS6EGr4tzPwMVXdGJhWBvFGvf1OkKqhG2U9OavED0Wn9CjFcDl01Gf5b6K+oisqZwOkZOqLRu+KXdpNfE51T3tW9C0cDEVgvidYlSpmKjf2P6KOdVzeXx0k+pYMXidUXaLxwM1XoqOaL0OdIx/ML81ehqLXA8jbLR8W0tRTygzWmrr/TaeTMI8w1GB1iVbpZ9WQej0nGlVrlJikYnlEluH6IsaclMzbLe8W0tKyMUcfmvqq+hI2za59Toy3fFudOy5P95ijj80vnp6CKzqPE6Mt/xr/I6ZHOozPLVa1vVIctubRwzy4m6j0ax06tfwwcqPMXfzNdWdIrV8Rb8xdSVKn5qvdp1t1MxYzNH6jaVv7Szegp5GKPPaqjUs+bZqNNXxONrehOmXN5hRq1bzgctRHx+GpVPmarNdnnFOkn/MYhGToKXhzOi1v6rWpoWj+E5pHn9Ny4NrW7tWnt1PVGKzGElF3Xqzcabu1btoKM0oMVGLTC7NRpsXXfscM4/wATKMzaOL16NGkrt80saP4SSELxDffHQtHLvF2bq1eIiu9S9jZPkyVHFsMNSs8xTFnlMNwn/KFi++OxvOYHN42PuVXDNlqUt4v9RZriQdPkV3bWvSAQeNfdW6/lwFHLsX26ifGQtWeQTruX6IRFnkMdHTsv+mAIk13bG76y/gFLxuNLrh2hFfiX8/a+MhRs/wDctL+J/gET032buz/mChLs3jn+L95A1V03mOSsUOkLeY8bEBt8N1avNtFD2S/MvXmRY3PZ941GurJUeyZzrUQb/ENItdSi3TookCwAAAGAmAEEWyCtsCu1jSOfUvgWIpdoKh/c6BDrecQLKvuZqM4l6hAgAAeACjmUDgASxAfqAoQA0BF4FAwH6gE4QAAIBgICRA0FEBCSkKaqTQQNAUTVG1gZ1cC04zwGmJpTgZrUW0rCM1pKCK//0vSQe54DaAEoCkwAlHF5VtaK5HGt8vN7mq1X2XOTvGPvNi6zZINxnWTWDksUk+gwJt5sCLw9AHKeCIDtnEARQSlLQA22gIusZgNfLkVChthU0vizXPket9opO+pZcEdOmXqE8PRHnGRrPFm4y5dSIc5QaFWxS7X6lqvT14HKrXF5F/NH7RGWdbj6ZlV5u/1tvi2z1ceGXrfb9e3aJ8Dl9GmlqNrTtZZnArE1GlmdGGX5JtpLJnTgLwK/1dZzWR26n4sewX+J4604PJWTsugiVm6ils0MLcObt88T08D1HtusbR24u2Jz+ithSk30PMPP7l4t8WzcGfv0vtdJOvKM7S+fVpXi2jtfA97pr5FGcI8nSqfI/o9q4s5jzWtVOTpBlb1JXhcD0col42bbiq4cTfUI97VfInxPJ0qjyH6SfUyMS+ZpGL5j6+7moOvAq8ZTu16NfxI73wPosR8MDx9K5fJN/ZgwPPalUzaMbylm7Jcj0cIPEUV9zVZpM62D6HDqkuMHi6aU73DSzzzMK89qKZRqMsXzLb7XyO3ENce1VfuVnKfxPQj6PsF+RSeCPL206P8AK/RnFXnteW5Nxms3f4aVm8+BvlGEm5k7wer9q0fz24sz3R6bM8qs7yudU+RYMqUnBpHnN4vzbep35RLZVdrY81H4m7Fj6HoKNOlf5UebpU7fSzmPP6yl9SwZnlU/tNVN81GErPuhHoiN/wBtqd3R8kXrwsexrijx1UN3hpPkIMCyNDK8xdKKtYm+YMzTcPE7Jr0Htis7h2fAnSvWccEeWq598o0ujZIMW6NIxvKr5knyOnKM/GTrCPTe2KTZ24xiOh6VZQeWq599hpMKxLrE0jH8tb568oxOvKVnpKZOiNXw6nc0s3kyVXtVxZ5qGnjiRWHuXN3yKrh3sfZsWIwdSqlQz0RmjSxtD6mh7fwlY2tG82ce1aJxHH5H6UmFZNscDUSsPydl96zz4HTlHJXA6I2PBpPd1ngW+FewXJZHmoZFjE3Dm75yVXDu7JaVp5CRHn+p3iJ6f1KFiag9D7YX+p1HyoToj0ifM8yhkGHqLF85NxGf5L9H4moMOMcDqyspNnPDIsV6n2xX5dSzM9K3YPOIvCtvQixh6rxNRK4PJWjRafHBFkGJgonA7QXaTgo1vALu3dYJ0PV2eJwUL1IMzfv81p9BFcVsn0X7TTLzGs5u31OvKU9O0mkXNYCK9j4NRsq822zn2rvyOILfS+iKrCeP4mkZ/lbP7K/qEViYSdoxVlcMioemn3KeLQWPoOio0qV5V/ecemk0zAq3Vo0rPiBi2xRpGZ5hrtr1TLFZVVhJ1ZWLKSohTOXzX4hp7vxKjZ0nm2ce1x1ZGVBBjazm7a5mpCuHyDjQv6YFiMBOWdozU2nBUUf5sMykep9p1+bU6VS/A59tR6I4NADh8i/pQgz5lwaR5/fpvVc4QdIlimuCwNpinVwg1GT27+dT1FH0Hx9e3aaXODz9OkdCOYJ4lWMneJPUsWFcO5fbp2a5GsRgRizpGUbPDA0jju4s+cGoizRl2c9BVfR9oo2+kv5Tz9NxdCM0DhEGXvsdR+iLBx3aSKPP2WMcsDpEqLRqVlx3j9puMVQlD6tmle69pqNvf1Ry7dI2oODRkFG6x07Iisqxtlk+UUWS6GolZ8Qjoy5NeMPU3Erm1Hh8TSI7W7epC5lwfTPDqNjpeh5+/LpHYcVHqVXJ5B/KkQZrxzNIxfIfqvhgjUSuG85LkdWY5p7XVPINOLVTVap8WzUYqG2+tTzOkR9L9t4bFLqcPo3GkjzNGBXrOKW9ArHssDURl+VcqqLErKs4R2YcWraaW/rX4AcmusbfA6wcqWJUeo9pY7rTnhYdeFj6A82eLp1wGTCCuDyESmEZ7eRqjz+5U6lmv4ma5ZrP3OPfZ8Edoy5NR41Sy7TURw2U5GkPSqm8TSPZ+yP9ykuFWZ68NR7NYHjrqOpkMDh8i/pT4FKznzRpl53efqXf8xqJXDaPuanc8qT+w6RHDq1imknjg/3m4lcd+SNoKorLr2mLND6ztcNDSX/26/uPJ9PLtFiOKmApzBGNuH89vUQrO8p/t7Pk0aHkbp33bjl+5HaM1HVsnTR5T+yTSOLXfdqWbzlmoiviaFlMMEWMV37THtXOyKR9XrHZT+iv7jyd+XaHGJxUFDTxkhGRvf1bfAq1n7/HbX6o0jyzcbizWao0dIyzo7drpp/x2NxHJq43fI0IxyKLaPFFR2bd/V6G2X0D2en/AMPfS3+B5u3WNw4KAACnd/o2RBjWNI8557HV1P8A8aNRWBu7/wCn0ozxOsiOOG5NJUUionRKCsurRXzJG2XVp5WIPZ+zcKa3pWDj26cvSI4NmyAWIABHTefqBXvXOlZdUWDn0cEVFyCxIAgAAAEEOAEA2gEwABhSCAAfUAAcAKAAAAaCgBgLMACDMAyAWeQDfIKWEhBHAAAMwHkAoAABYYgABPMBAEgMAAAABSAgG+oAA0gBgLIAAIwAMACOQBDAJAABgGQBkAAAAuQAwAAkAkAYC6APCQAAwAMwAAAFgAAAAwEBF5oK6vRmQgBgJZgMA4gICje/ot9UUZWol2XTy7X+4qx8q1cLP1f7yxpBM0ylVFZro29cGdYw6NqmqWg0wu0vpbKi7Sy9SixYASbICRR6T2bL3Gpy7Dn26x6zieatggAHigFmAnMOOQGTldTzCvnPn6v++1pz7jpylZUYnVBxxCOi9ngzUZro1VCTNs66NJ4FRenJUCCBOMwDMBy1gRXovaFo17f0v/A59ukeu68zy10BAwDiAAKQJ0xcEVMyrzPvCs6mm/5Tpwrm8E19u/qdKxWomYQ/Qo7NlMuDNajrxMKyPctZ2ifKxqKztg50F1g61jp0qrb6GWT4hWzs23o1b6nOqtza9SNPLa3y77U64xyOvPgq+OJXMIGNLxdvmaXE51potmWmH5lRu6P+U6cq5jTBzAGn4r6muBmjRak5rGF5FRuLG4VzqMzowspb5p5EV6HS/Sr6HKtRx+X/AEk+qJFZEnSM00Ubfi23ptehzqrd0vyrJ/wsyrzuEHWJU64MqN3xznRfFyc7FV+Vx0Z6kixhxJ1iVZpP9gR6HS/Sr6HOrGX5hRqVfNCKzVDOjLQ8c0tRKc2Sq2NXFP0OZHmbrts1yZ0iVKixLR6PaudCvQ50jH8v+u/QsariqoZtlueJx07V6mOoOfzdca24ZEjTMU9x0G14lzWy+JisubzS+h8cSRpm04HRlu+K/TuuCMUcPmFGquqEacejmzdR6LRfdo0jODlSPN62F7dW2bitDxTjWqWsujzC/J/6yOcajI0sGdCvQePf5KnmzFZYGvX827/mwNRppeJtF36ftJUtVebq3ejXIRY59q/mnLE3Wa0/Nqdv8TEIxdHOMjdar0Gn8+h61g5svPaUK2PM3Gq3tg19hJ5SzNSMTUUatk83Y1Fbewx0k3zZmoxmn9xzzZY02NNTs7ejMssnbrGGaK0PMY6VbEIq8X9fWMC0U+Sw3TfNCK79vXv2l68IZkZ2ys+6vRmiujyy/Oq3xRIRdp179nqVCOXxrnVRqpUt+u3dRGEGVi7c/Psuq/wIH4hzK/lgtVx6DjVa4d2H4lSujyX66t0IJ7zHbab4SFiWhXv22ouEf/EQQ8T8ydedcCiHjXGr6NogNH5d00uFgJay7d2/VFD1sN231QBuVG7+KAnqYbyXzIFpzXeRlj+8ols127myfUlVq+1HG4dM8ZA90qzmc2pD7URRCAaAZQAIAkmhMgTTYEbQgK+12yKB6Fni2BRraELPAusuWyeRpEVyCJJQNFunLCLTSEA8EEIoAEwHKQBMsgABgRZoKAGAdQDEAIGgCAGlIVLsgzq4UDTE6aTtiyWrIu+2lkZ1rEb6asNMRWi+JdTFqXbXAmtYqrV2zLqLa0gyqaICcQr/0/THueAgBMAkBehKrg8w40lRPPE4V05eX3F4vCzOddo5t5uGqJWxI2yNy1f5l+BVUWtBQu7JgFozIDuSAlVS+gCjGeBRLHpBBXZ4qGUNPEBTjDyAct5AXadZzzOnPlHrvaFY09S/M32zr0drfJ3HnGRqm4jk1n8rjkagPHL5arnYtqvSVmeqOWjP37mzETGdrOK2h8GakR52z7rrievmI9l4b5drWTh9G47tdxovrgcIViWwcs2yyvJPFNnfgWe213bptcFJ068D1dMJZ4q04PIOdTlgWM1l6toraORuDD3DdngenmGvX+Cr2bOq4tnD6NRo2tFW3yZwGDq4/MdIjO8hKpzk6cji2KdtxWvFs7XwPd1SSw5I8nQ5vJONFepmDz+rWc2bisjeP5jvyyu8PXv3VEjp1R7pKMOCPF005fJv5KrhLJCsW1sZNssPyt1fUjijrxFT8JTv3Favgzt14Hvm3xzPF0rk8m39uOZIMG+DN4jF8o5vgduBd4Gk7qsPqzt14HvnmeHqq59+40eskgwNTNmsRieXXzL0xO/LLn2VV9xN5HWrH0bapLSqlyR5e2k9RqtG2cxgarUxyNRGb5P9ODfKMPt+eT08o9f7VXdS75HL6Rp6GWjzjM8o07LoijK1FxQHnN44u/8ApxO/LNdHjk7ala82oOt8EfQdLClZ5Hk6aGo407ehkYGri5BWZ5XDTXVm+UYNG1ZuD0csvR+16v8AuJfBSXpqV66DyVVW+bWlPUkGHqLibiMfy7+ZTwWZ05RnJyzpB6T2vX8yzM9VXqMIwPMuuXfv8pLqSKx7uTSMbyr+dJ4xgjpzGWc33YZHeQeq9rYq76QY7i69FjB5hy+QcafUKx7RmzSVi+Wu66vbGDWB05TXDWM2dYNbwVe7cV6F6R7KrlTxPLWobeD9DKsPXc2ZSuDyOGi4yN8ssJneCWk33dAPd+Ip27WizaRx7XXWzkrh8lwjl+8KzLKSssHyL7tW0YQztyjnq+DNo2/bq7t0l+JL4aesT6HCoHk2QYms/mKrg8g2tC1lwLBgd0Wn9h2iLtLrmWD0Htb9XVtwhL8S9D0Z5Qr41fHAixiamOPE1DGf5VxofE1Bgp4nZldptpxzNQet9tJrQtbmzHatfM89CvhSz6MixiaufwNRKzfK27dFP+ZGoMWVMnWIv03KxNQbPtqs7tzmkTpp6nieYHoBlb9/mt9CxK4tXGrnlBR5m+NnyOsZp1NItTgsWPbeIUbLTXqcu/LTsg5BX+i3oRphvA3GWb5d/JVTnLgsVizJ1jFXUwRUPSm2pVP+JBY+g0+iv9K/ccOmj4GRVu8NKz5hWNbA0yyvMvudUnEo1FZdM4Z1ZXPJsgqom9SOVlgaivfeN/2ml1UnHtqOlHJSnH0KMXU+p+pqJXD5CyroW9UIjBT45HaMVN/R1NDnefwKr1vtRYavojl2sbxyaEkHD5HNdEWJWfxNI89vWr6zxw4G+RWnkbFGrnL4IsZS2zxTjgWj6Hs1Ghpr+VHn6bi45gUBYx9xje3qzUK4t2vyrehuMvPvHFHSIL4VkI4rZs6RF+2UWa5wKPo+3w0dNPhVHm78ukWGANgZW/8A1HHFIsHFrP5XzNIwHbGXnmbiUm8jUTXBbGOR0iK6Z19WB7v2qmtrd9Tl21GycWzTA595+m2RWVY0yyfKY3q3y/caiVn2eB0jLj1rNtLqbjLm1OHq8DQjs5+4vU0Pp/ilGy0l0PL9HSOvjicmgBx+QwqvUDNssCoxPIT92yfSDcZrjvbA6o472ntjqFcmo4pVTzNxEdspupNxH0329Xt2FOrZ5/pW40U5OCggr1/07PoGmNZmoyyvLtrsS5M3GazX/idWGfqKZ5d0CNObcYOxtHLGJoeq9owt3T1HXgj3tsLHi6dQ2ZNAGf5J/Ml0KOBTMFqPPbhubYZs1ylcG6slXUf8p0iOTWwtWOFF+46Rlw2eCZtDo8Z4ge19kVf9y3/IydeFj2SPFXUSRAlIVw+Rf0/EFcHE0jzW6+u/WzOkSs3Vfz6rf8DR0YcurZxpRxUmoOS2bNoVWVK0NmpeHqEj6rt1Ghpf0VPL9PLtFiOSgAr9XxIRi631P1LFZ/lHOi31RR5JON5bh8rX7DtyzS1P09Bx/wBJNMs/Xc3s8sTcRWii3TwwNRitDZ1m1YePcv3ikfVlhSn9C/ceTvy7Q0c1DACKyt2p1bcpLBnb9RttTmkXWXlbz9+/Psk6Rln6ina6bf8AGzY5NRLucSdBFzkVFummmio7Nvb6uGRWX0D2f/sLPnc4duvLcPO0QDkCndfo2+EEVjXwZqI8751fnavc8O3/AANQee3P+30Z4pnWJXIoZpkm4KJVZWa69FTesGmXRpKVZgj2vsxRTVXSpw7dY9EjhWjCmEDQEaPMCver8lvqiwc+jlBUXVCpIBgJuQB4gJ4BAAKQB4AAAAZ4AAAA8gCeJFElAAuoDAEAIAAAEEDxAAHHIA/eAolgD/aAAJANgJoBgABHEAiQBhQmAPEACBIBADAPQBsBADAYCAOAAwCAABhQ2AoCAAAG5AAEAwBgEgEMAYBEgAAAThABABAAARIDACBFBlkArBUcZQo6XJkEgAAgAA4gIop3inRsiDKalWj+FwaV8r3UfcsllJYqlGkSrgVHRtlmuh0jFdOzyaNMrdH6WjTK3StgEXLMoklBAlniFeh9nuN7ZTnTLqc+2+Xr0eauhkDQCAGALOEBj2+uOEgfPvcya32rGUnTkYvE6okgi+z+VckbZrq11NawWMrNPJGkXVKynMIBLECSYUd3FBHofaGO7a/kZz7duXr5lnjbGEgP0AAEAAS0yVVhlXnPeKhaVujqdOFcHgrRW1VnJ1rFa/EwhxiB1bN4masdrz6GK0yvciX9m+atJqKyvG2nS6cDq511mUNOCK2Nk50UYrUX8SK8tvIXktSq4qTtyLwwiBo+McXM1Y08zmrF87/uNJ8Ig1FcrzOjJoI0fEv5/wATNI0vU5tRieSUa79Eb5K5UzownQlHoNs50qt5tHLpuObyy/J+IisdnRmnVYQBr+Jc1a5MxVdeupq10ZhqPNwdYzTrniaqRu+Mf5bS5yc6peTx0LJmY0wWdYxU6OMEKPRaGOlR9Ec6rO8ypdLdYEVmJLI6Mu3Ytfdr6ko3L4tr1Oax5jVws/Vm4tOjyNJj0OyUaCsjnRleZr+euqksVw1RtG34f6LGOlVeaU1q+pIrIWZ0iNrxNsLJmayr81WdOvOSRWTVOYOiN3xLarZehzo5PM/VR9BFcGi4Zuo9FtG3oUZyqx5/cLt1bcpOkV1eMt+bV5MVl3eWr/p2uMqTnGoxNPBrkdFb/jv0YzxMVli7zDXuurNxp2+Jc6y9GKxR5mPkfVmY1HHtc/ibqVreX+bbWfozmkYeisTo1XoNtFtGq6MxUjz0RZrqzStvYNfahOYM1GTrqNe08zUaa/jXOm1yZisMnXXbrWXFtm4019mnfb2U8GZrDI0E03jjJWq0/KqdvVdUZI5vH2/NqapR5WFue7oSK69jL0LroxUjM22Fuif7irXb5hKdOy4kgs2n6Op8Qy4PHtV1K+pVx0eVrGvV9BFi7V/2dmQVeJfzJcwKKtLXtHC0wB0eVUaleqkCe5x2eHCyAWz/AEdRP+HAIj4hxdejQVXs067h1/mcgSvNd5Z9UA92u3dd3OAH5Ca7meaTAfkPl3FbLikwiW5XbuqvOUmFGo1XeY80RUtHDe9ryZKNr2o1Xe3rxCvbow0AAgRAzQYCAAAgAEQDsBVfUA59TU7szURzWU5FQojMrKdaziFT7u1AH3ZKyO+cgE+TKiLUOQGk2UDrKwCBVAsWABmQEABQQAnACgoZAIBgKIAs06z8DNrUizskzreJV0U8WTTFla9plUgpQAmgIuoDSgBgMAgD/9T0y5HueANQAgAoRmqy/ONRWORw6dI8pu7fN6HN2kcW5vhLxRG2fZ44FVDqwE2A8EUJPDMgdNSF2oYFZvmUJtIgFGaAG0vUAWGIBOUFF2lZq08EdeGa9r7Up2baz4tm+2W3qWij9DzKytV8DcRx677auTUF3jK/R/VI6V6FP5mzkMvdvuu2zUGbufosb5ZrzyiZZ64mPdeMqq7fTXCDy/StLd7hov1OMVkauZtljeTvN+18Een5xl3e2qTrWtwSHbUelqeStM3yEPUafBJFiVm6q+VxyOnLDDcz1k9UWPaeJrG1pB5e2nXrN/bszirD18HgbjNZnkXCS+J15XXL4td26rGSaO/Xge7eGB4uhx+Uf5aTJFYeovwOiVib1/mYnblHf7fpO7rHA10PZpQzyVpyeUt8tehIMa0ZcDoy8/5Jzq26YHbmK7vAVb3ems+Zvoe3zbXU8fSuPyj+WvUkGJdLGTqyxPIWdr+h04V1+36/6mvQ30R7l5nkquXyLa0viZGFZS/U6RmsXybX3YZ35VX49J61atYNo6Uj6FpJqqTzSPJ0DXbVHZcjA89qrFm4M/ydu2kZm+Ri0+ZSsz0csvZe16paFmjn2uNx5YZnmGX5NxqQuSEVm6mFW+hUrzG4fdd9WejlNdviav71I/iOt8EfQFPHhkePppHWj7dvQwMHUNDK8y261jmdOUYlU3bmd+WXp/alW9S08JM91Xqszy1pzb/9NRxAx74uEzWoxPLvtulzR15GfTGyZ0R6n2zWHfpJjoejrkcKrl37iqT4kVkWeOBqFYvlHOpidOUxnziduUer9q1f27t5twZ7HoVJ5qrl8iprVMjTHtnia1lh+TtN2nwyOnKOOt8FV8DrIja9uabe56Q/xL14WPXVeB5aob+V+hCMLUb4BWf5F/kyspUmuWWEk5O8FmlNTcHvvHJV29Fm2kcOx1No4qz/ACMKyXQKzsyjzu9f5tq9TtyzVNXOHE6RG77ZStueqRelerXM8tUrOKyQYmr9XoWDg8l+hZPi0WI8/ZQ+R3iL9LHkWD0vtZTXWfoZ7ab6yPPTEbv5X6NkViajLEZ3lLRppc2b5GHMHVlfpuWjUHr/AG3WNq/Ux3VaqOAjqfpucoIrCubiVmeZt+VVLKcSwY7xls7RFui5wNQb/tb5t1a3BVck6V6Y8tARWRvP1bepqFcms407PoaR5i6xbNxmnSsm0XrBrkWLHufGqNnpL+U49tuiTmIarjTsujJgxL2NoyvNPDT54m+UrKT6cDoidcF0CLdqu7Wov5gr6CsEvRHDpqBGVc+9w0X6ogybm2axvLqLqv8AKais/GcDoifAohpx3YZyUfQNjhtdJfynDvysq4xih5YcgMO7xk0jh8m19lzzLFrCnodnNKzwjoUVJ8ij13tRfl6tusHPpqNyDi0EQcHkX8y9CwrgeZpI85uv1G1zZvlKrbxyNoru08HxQQ9uocTOBbVfRdv+jpr+RHDpqLMzmCeRVjH1sbv1ZqDh3uGlY1GawG+KOiFee1yVHJqxLjmaiLtona69UWj6Ro4aVF/Kjy9OkTMgCsrez9y08CxK4tbClp5FHn72+aTrGUbo0jjsoaNRFenhZNmh732xXt2lnzscOm414OTQA594/wAsgyWzSMnyji6S5SaiVw2qog6MuPVjBvqaiVy2skkbiFs3+Yv6jQ+o+PUbTS9Dy/R0joObQZBxeQyRFZ1sjTLE38/etJ05Zri1I7cWdEjk1FDT6MsWuPUiKz1NoNrHejTL6d4OrWxpOOLPP26x35HBQRFW4/St6BWPbFGkZXlsXTnDNRKzLVjFcWdWWfdwseOoag5Nw/mu+ptlSnDwKPV+z6zuqdWx14WPdt4wzxV0BkKMcQRn+R+ur6FWuC2BqsvP67avbpaEai1n7jCuo7Y4HSM1y61lSy/pNxlw3cJI0g03LKPcex8Nf/qMnSyvX4o8bqbZlCkDi8jnWOoaZ8S0bYeY3H1W/qf7zpGa4dVfma3WrNo5Na2GmuVcywcdrRkdEOikqV3bLCfwCR9Y0sdLTX8lf3Hl+jtEjkpgKrxIRi631P1ZYM3y77NDH+JFHkNT/c2jhJ25Zqet8uno19TSM7Wt8z9TcRBM0LNNywjR2ans/qX7y1I+rL5q1/pr+48vfl1gOSgCVc0RWPu/1LepYVn+S/2t+eBUeV1LRrX4zXA6yM1n6jb2+nGUs2jm1n8zNorRRfprI0zXXo/5mgPoHtGH4+VxtJw7dI20zztHgwEFVbv9FkGLdxibR533BZLW1E8uxfuLB5/dtvbaFXyZ2iOSqUlZRb7kBZpxEGkdWkn3rmaZdWg2q2WeJKPZ+zJ7NX+mpx7deXo0ji0H+4BkQuACpjM8wK93P2X8P3gc+lgjSLqhUgGAgBgIAgIADqAAEcgB4ACAeYCAYDweAULkAmAAGYBBAigCFH4AMAiQCcADqASAmBKJAXQBSA5AbcgRQBkA5AAoblhCeQAA0wEAANuAFiATIBAAASAAEcwD0AHiAQFCAYREBzAAA4ATXMAQB+4BwAgGAsgBAAAgAAAIAYC9QCQAAXUAYVF5kHSQAEQJAKQCAACndR9mwgyZbTjHBmlfLN58utdcE2jUWqqs0yF0KOrazZvA1GFu0xVujOjNdGg4VisrtJTiEWIolJEDiSK3/aNo3zXOjMdOsewzZ5q2eeJAAGYAAAjI1cNRtcyK8B7rXbvr8rYnXkrEOrJLDMovs26pGoxXVqx9tFYW6SlSagvSwKyAGmA1yAcBW97TUb1daWMdeHTl7E8ddDRkMoGgEAAS085JVixkVge8KTp6NnzN8qyvBP5r+knWsWNiqMImkpA6dk/nxMUdrXMjTN9wV7tlZLmi8qxPFWnRX/TI61mu6rMoIlwBr7Fr7eGRirHSs5MtPLb9P/iVmvU681VyZXMwO7x319TFWNTIwrG87X59K3qaiuRc0bYphHf4r9ToStRqxiclYnlMNd9Ub5K5JyOrCdImGRW/s8dFfgc+lVeT+bQafNGY0w2dYzTq4YRr+HcqyZijt1Hg/SDDUrzlsG11OkKSwNDb8U/ka4maJ+QU6FkYisDNHWJUqKRqPRbW/wCQjnRweZUKiXNiNMlHVl2bL5dRPisTNVvamHrgc1kea3KS1LLqb5Co8UaRv7FzopHOjO83jqUa4VLyrNq8Tojb8Pm10OdMLzKnTrZ8HH4kjTGTco6M62PDubW5JGKYfmFOknysSDGpEydUbXiXPcuhz6FPma/QSNM7TeOJ0R6DZNfYq+TOdGHv126955yairfHfXV9S1mtPyqnQu+Rzixg0zOivQeMt8jXoYqMbfrt17dWa5adXiv1a8i1irPNJdit1yMxqM/b44mqlbXkK9+1a/lUmUjz+kzbT0Gxc6NTFRg6q/NtyVjUabPjHNLfAzWGXu1G4sixpqeKtNbLkyVlm7pRuLJ8HBqNNXxuOjZfAzWcZFPqfRmmq1PIY7WrjKMTCRx+Pw1ayaqp+YrGsn0JB1eNc6dk8iVIzNJqt7LqWLXf5b6NO3BIhEthD07xxRUZ+1wukv4iq6/M/q1ZILNNTs7p8SCjxj+eq4lRXqrt3Oo8uAVf5TFaNuaggndTsX0ZUPxvz1vRchVU+LcaynqAqPs3j/qAe7SrunPT8AJ+Q/WVlxqgDyTjVq+dURT8j+pS3RBD32GrS3NIBbxJbirXGGBPUhb1NcwrR8HqvR8g8CD36yOdahhQQRakCSNBgACIEQJ2ATsBXa/4gU6lmk+YFFrSbZqttlQkpAcgNOcwGqt5BE6pyWIlElQu2cAGlBUADAMwBgGAAAPEgChSAwoAarJBNaTzzM2tSLKUZnWltakrWJEDAQAwIsAXQBpAOAABgf/V9KuZ73gOJICAEAyWqxvN2i1eqPP1XXl5PdfqfLlxMO8cOvaXhiRXJdYuUBU7J4FUS/8A1AJW5lAsVhmSok2slkFRbzkBY5lB3N4sYD1Ab6EEk2gLdKZ7VjJ34Zr3ftqvbs1PFyO0amvZLSbebOMGXqZ4GmXHuvpgsadfil81E+UijbpyOYyd1abN8Eagzt7bt0rWNc+WWDoqb+rPXB73a4aVV0R5O2i3zjTS5sxEZOo3a0GxheSt+Y+h6PmzWt7ViLzyH0WPRVxPIrL3rnUtBuJWfuH20s2aiYwn9b44npl/B7nYV7dvRcYPL9K2u3D7dNyuByGHrOX6m4yyfKNynyw/E9HEB4OnduKs31TXtbQ7HkquHysOtTMGPfKMzYwt4vzW/wBh6OEaXthd25b5QXtXsUzyUcHk3lOMoQZVljBsee8hC1HznE78I0PbFZ3SeTRe1e1s8TyVXB5X54XBEiVj3WL5HVNYW/fdqtZQztya0vbFO7drosx3Vj2Z5arj8k2qLqyFY9sDWowfJP8ANfU78h+MqrbjT5NnTqD6BXCFyR5ehDc4aT5mBhaj+Y2lZflrdqXU6cwY1Fimd4y9z7cr2baVkce601mzhVZXkYd36CKzdd/KzcZrzOo13QejmMtHwtZ3NE+DNdeGo97ksTx9Kq3X6dseBkYduhoZHmLRCnHNHXlKxtNuZWB3Zer9p1+az9Tl209Kjz1qOXf/AEpCDIti8cypWJ5f9RwduWa4qtv4HWI9T7Zh0sjHavQo89HH5BxVINRlXxLCsDyWOs1nB35Rx0l2ngjpEey9srt2zji0cu1xtnnVx+ScqvxAyWiowfJ3/MaeZ25iOPTs1gdUeg9tVf8AcS+UehOleqPNQr/S30MtRhXfEsVn+TaWkk8m/wBxuMsR8jtGU9u5upUrI2r3+yUaGnP8KR5+/I6FyOZGf5F91l6EaZzwzNo85uEnaeMs6wVaaacnSI9F7XSetay4InQ9PlgeVSv9L/EDD1HL/aWFZ/k7L7UM1EYDeJ2RdoYM1B6r2svydS3O0HPtpuZHnENdxp29AMS7nE2jM8xP269GWDFq5xO0ZXaf/T0NRXtPAf7Sepy7VpI4KhruNNhWHeVhyNxmsrzLila8zURjtwdYi7TxLB6L2mvzdV8IJ229JJ5jThEVjbrHUszURx7qFpX9DSPMdx2jKdLJ4MGLl0Kr3m0/2+kv5Th2q7AwK9xhpWYXGLZcEaRk+bxen8f/AITXJWUnB2ZTURiEXbGPv0az7gr6D9KS6Hn6aJ5GaOff/pL1EVlM1UYnm7/mr+k1yM+ja/cdWVlm4CaNBTddZDT3+1w0NNcqo4deVWkUrvtq30IMSyzNI4PJtfZLBhZHaMJWWGBUVVz+KKPY+1v9vqOMO5HLtuNtI4tjIgzvIP5sccCwcNsoNI81uLTqPufP9505SlCf4G2VOpFXjyBp7VOfwLR9H0vl06L+VHDpqJHMNBYxdXNm4Vxb7DRs3xUFjNefeLg6xmlqYJoqOW8dzXoaV07Nv7y/qQo+kVwql0R5q3DkyFGOIVlbpzqMsSuHdONO0cmaiPPtydIhXfEqOG+LUHREKynVfAo+he21Gy9bHDtuNM5ND1A5d8/y5IjMbnBmhkeTj7nwRYlcVk2dEcOpjevxRuI5bfTV85Nxk9g51PU0Pqeyw22l/SeX6OkXZnJoQQxw+SmF0LCs9tFqMLf461sTfLNcWpXDE6o47Np4cVDNRHNqSlVJzgbBtafMn1Kj6f4RRsdP4nn+jfLtnA4NAiqty/yn6AZFjeIyfLP5qxyLErMdpaOkZcFn+20/tNQcu4/zLqdIyoqsccij13s1K27pHCf3DrwvL3DWJ4a6kRB1AzvI/UoKtcPck5ZpmPO67xbfNmuVrg3FlGpPGIOkZcWvNWlX+GH1OkYclngkzQnovmEe49k1jVs+VGZ78NcvWo8ddAQLEDi8j9VY5FVwehpHmNy5tZr+J/vNxiuDVu1bUefy/vOiOXXcrT6Uj9pqDibNolSySKO/ZYvr/wCkI+raWGlprlSv7jzfTy6ROYOLQAIxBGLrY2fqWDN8tH2FOXcVHkpjdaqfBP8A+I7RKhqYV0U83l+JUceu5vb1ZuIgsCospxRqM1o+PUWr/Uv3iry+rPKv9K/ceTry7QI5qGQCAyN451bepYVneR/22ouiKjyuovzL/wBMnaMVw6r/ANPpqI+Zmkrk1J7mdEQQVdSZUlR27X5e+eRSPoHtFL/h7jCLx+w8/bpG1JwU4AMyCnd/o2fUEY18cDY8552y+/rcfkS/YWK89upWjpJ8mjrGXIni0bQp4BFlbQpKjr0X83UrDp0GnW08wPaezV+Xqz/DU49useiTODRgEAIqlTiRFe8/Rfqgrn01gaRcESQBIAATAUghgHoAgCADMA4gAAnADYAgoAcgIAAGARxAUgEBBDAHyAGgBSgDMAQBGIB1AAAB+gUmEABAC4gMAjmAIBAABADAWYAwBAEgHUBgLIAQDAQAApAcgACAfQA4gADATAMgBgAAAmAwABZgPMAAYUTwCFEgJAABICbIroqsEiAAOoAASAALAKr3KnSt6CDJqsWujNJHy7yKX9xeMlZr9pqNOZPkaRJZiI6Nsos/Q3GK6NrE2R0jFXaOCfU0i3ReD9QizPACSRkNPH0A2vajjyFWsnVmem+a9qeWusMgIkAAEA6rEEY+4+txxYV4T3hC8hZckjpyMA6sk0CuhuKI3GKvu4001kaZX6D+UqV0FZFcQBoAQEpkK2/atv8AXUXOTn06cvaPM8tdDMgyAAHJVJvkA6PElFrywMqw/dy/I0nHGPxNcqxvBv57rodma2UjmykgL9o/nxFWNA51XB5qf7LUfIsaYHiIWiucs7MV35Iyh1wA1fH/AKcGKsdWZhp5nyuHkZ4NHWLUkaczQHb49xqSjNGs5WZzalZHnf8A5VuVmXla4lkdGKcBHb4/9REqtezxOdajG8qvzV6GuSuM6MpUwIRvbJ/k/FnOtI+RTe3t8CNMJvE6RinVFqNPxLffavNGaNK+TZzajzWr9T9TpyVGuaNo2vEOa2Rz6F+7XdpWXNGVjzyc4nSFTrngUb2w/QXJM50cfmE+yvRlishTJtK69m5svUlV6C/P0OaPObtfnX/qN8lVUwZtlv8AjLTpW5JnOjj82o7J6kjcZdVDxOg2fDv5n6GKJeXU6E/zIzBi54HUa3iLTdrmoM0WeXSeg+jMwYizOqNjw7+ZrmoMVC80k6U5yzMajK0/qR1Rv+Ph7dxwZzox/JV/1FusCKlsXGpWOZroa3kl3aN10RzSMCrlnRpueLbdLRngZrLN8so3D9C8tJ+NcatPUVmurzVfylblYzCMzQWJulbu6+ba2nGaGEjzmlmjbTe2P6UcmYqMbcKNxZc3JuNNLxuNLfAxWHF5FL+5fA1y07vFWwt0RKji31Y3DfPEsVo+Lb+3dVxfUlRlR26tlxTZYrV3GOy+CMoz9nabVfU1Surzf6lLcWSKs8W57q9BWWdEatlybEWtDymOhpvkCDxThuq/hFNcGh8mo/UquzzCwpfngSC3bfNtrroyDi8bHdWTRUt2o3N56EiLfIr8nRbAs0ottbrPMhEfEOJT4oVVOwUa/paPx7gC7jdP+oKn5Jf6hv0Al5H9Sl+LqEHk5/Ks+CYB5HCulbmgp75trTfSADeWa1dO38qCHr4bij9GRXbs7dm/nIg+g0t8qfQxViatJGjAaKGUACIAgi2kBS7ALuKiFrgU3txLiKmyoi3JQgJJASSCJV5lZTKGkEBQAAAgAAAACQAAAQDlAEYhVmnmYqx0qqg510PtQU4AYAAmAmwCABoBwAwAAA//1vTQe54DgAAQA13YczHTUYXmrr7n9KOFdI8lu7zdpcTLtHDq2XBkacmrbucLIqoJpKeJQ83CAdk0pQBkiARQnKyzAE+DQB2tPDIgbcFDrZLqAPFyxBZouE7cTvwzX0Twen27Sj54mfoOvdOdKFzOSMzU/aaRx7r5Viaiu/x1fnqv5TNGvWzhvoYVkbh/N6moyzfI37NJ1fE3yjG0azqVquLPV/B73SXbWteSR5O60q8gl2VSMxGVe0ODURh+Raepaqzk9Hzhrb9tKNKz6xI+lVv0weJ5FYu5c2b6m5WXBvLflNQWDFXzaiXGT1TwPe7ZdujRce08nflot640W8sTnBi6v1HSMMfyLavid+EdPt6qe6UG+lj1qxUI8fTWOLymafJEism2D6HRl5/dz923I9PCNr2pTu3DjgsSdtR6tPieKqzvKQtTDkbiMyzhzyKPN7uk6jw44np4Zbftas7mGskO2nra9Tx1Wf5K0tLoWIyni8TbLzu7btq2tzPRwrc9p0b3E8IZO1j1kx6nlVw+S+lcCQZV1maR53yN29R9Tvwi/wAInbXquqhnboe/ag8XVVTu3Gk1zMjE1EbZY/mXC/YdeBkaH1HZI977fX+kSZ5+2mmkjkMjfQ7trmFrP3NmtJvhxN8svMaifdJ6eUavt+nduK2fOB1fxqPdWeJ5OmnPvcNL1MjFv/0R0ZrH8ykr1T5M6coyNKG4zO0R6/2rPz2zOXbWvRYQeeq4vI2UJLNCDLbk3jLA8paNVnTkcui8U2doPXe11Oja3Nwc+xtzJ5lcfkeAVl2wsaiPP7+351jvyjj0n2ynxOkR7f24v9N64nLtprnnVxeTlNLoBltpSWDznkMNWyfBno5Yrnq8kuZtHo/bFfzbW6GO2o9OlB5xHcYUfpiRqMS74o0VmeWxpVM3ywxlB1F23STSh5nSK9/t1GnVP+FHn78i2TirN8k/zI5IsVnWWDWLwNsvO7qyepgdYIJNwjcR6T2qvmu3yM9tPSLmeYR1m/t29CKxLt5mkrN8uk9NGojDUI7ou0LS+hYPV+101trf1/4HLuNNr0OCqtzH27BGLfibZZfmfpovUsVkVcHaJV2lhi+Roe28Hhsq+px7V3ZHEV7r9Jr4/gGoxr4uWbjNY/mrQ6P1NxGQrd2eZ0iV0aU1+JR6T2nj9xme1ehiMjzNYaCxi7lTe0c2aiVxb7DQvZ5JGojzLX4HaIs0oWLLRdVNuOAHvtBRpaa/kRw78qmzAr3f6NgsY7hGkY3mn81UuTNcozJxlnaIlmoCOnxVP9Rp/wBRK0+gXzOFVEzRzeQ/TXqIrKeJpGF5hxrxySNclcdco6nVnUm8Aie1f5teWIrT32gvydP+lHHqqsMqjqv8u3oQY1lwNIzfKqdKOv7iwYixxOrKdk0m+BUU0fzdJRqD2nthP+1v1sce242E5OLRegRnb9fOjUHFqNfAqPM6znUaOnJSj5TbCjVyl8iwXbGbXVeGBauvotV+XRfyo83TSRgDxWIVi6z+Z+puDh8jho2/EsRgNs6xio6rcfE1GY5b4P4mldWwm2qk8nZEpH0l8PRHm6dBJFKZzyIMndfqP1LEcW7/AE7dUzQ8/U6RlC7UOORpHE4UG4g00/l6yWD6D7eUbFesnDtuNI5NADl3z/K+KIM18jSMXyc/cLErivgjpGXFrWTso6mxy2aSr0k3EWbBfmLlJpH1Haf7fS61PL9PLpFxyaEjBweRx7UIjgjE1SMHffrX9TcZrj1HFWdGXDqOcFwRuCjUtCXMqHtPrg0PqHiY/stM83bpHWmcFPLIEU7t/lsKx7G4jI8t9VfQsRm2U5HRlw31ISrw7jUSuPWxdnGEnRFSWMlK9f7LX+rrGGFn+wd+F5e2Z4a6gVD4yRWb5D61ygsRw2RpHndWLO0cWagzt1HbdPFYHSJXJrNyufbj6nRly2y6lROjT4Gole49kfqWb/8Apv8AeY7a5erk8bqaREAI4fI4WS6fvCuBrH4m0ea3Cm9o5m+WaztVJfdfNL950Zcms57Fyriag48VgzYlRBHfsZTXqjSPq9V8tf6K/uPJ35dYaTzOanxIDMEYmpi36iDM8v8AoL+v/A0jybdb7m7WCaa/YdYg1klXQfNNr8TSOHW+pxzNxKrSkot0sXDKzY0Nj9dP6l+8tOX1dv6f6a/uPJ27QI5qGsSIEgsZG8f5tvUsKz/If7bU9F+80jyl0nr6kr/I/wBx1iOHVx2+k+rNM1yajltm2UEVV1c0VK7NDFWKmvoXtH/9PfPv/wADh26RswcGjIFIFW8c6Fl1RBjWZseb8+41dZcexGuR5/dudHSb6s6suWqls0iMFSpJ8Co69JvvSDNdWk5TKy9p7Nx09ZdK/sOPbvy9EjztnkEP1AAIU4+oEd5+kwrm0cjUSrkEADAAGsQCQF1AfUAATAABoAyxAGARIAgGAcQozAAAAbAXEIABOQBgCzAGwDMAQAAugD6AABIAFABAQgBoBrEBAGQBj8QABgIAYBIB1AAAAaAEAAABOABACgB/vAUAOQDIAicQHgApkAQUwCEAggAMwCOAAAgGwDoAcQAAiAABMCL5BXSskzIeQEfUBwAAACiQqGv+lZcYwAyFjaTSvl/k1G51F/MzUHJmVE68kVlftm+5o6RiunaZ3RtFu3UzJplZo8SC6oRNOGQHEDX9rWa8jprpYz03I9wjy11MgAAAAFmgMndfqNdQrw3vSv8Ar7PnVHTkrzkY9TqycSEXv6EjcZdNnOgk+mBWU9usIZpK6KoInC4AJyAwBYgbPtlxvdP1a/Yc+nXl7hrFnlrY9CKOAQEAUItVKrUmUi0jTF92L/R0/rNc+VYHgnGtZN8DvaxW8mc0Mgv2v1EqtAwri8yu7ZaizcGorzniI+0/U7JWhL4mGUsgNPxz+RrkZqx1uTm0835tRv6vmjryJVho0wIA69i/zIJRs2wbOVajJ9wL8vTn+KDUaZ+eZ0czIOzYfqQSjas4OTTH8vhqV6o3CuCrOjKaYG5sH3aMcmc6qW9+bRv6GGmA4eR1jNFZKjS8T+pDM0atjDUea1pV7TzN8pUFmaRseI/zcJRiq69wl9u3SrMtR5tYHSJU64FRu+P/AEYOdHP5jHTXqI0x8mdUro2ziy9TNHoXmnwwOaPPb9Rr2XxNxVNMXCNst3xT/KaMdDm8yppVrOTMaZSeJ0Gr4lzqL0ZKV0+UU6D6HOLGDU6xWp4hzqdIZKy6fKqdC3I5kYVc1wOqtfxL+f4GKJeaX5dX/MTlWRRxaWdKje8b+k0c6jK8mu3XcdCxpXtPqSfFm6lbu8Xdp2X8pzSPN1hRzNtNzxMRZc0jNZcPmcNynzrLLyqPj3+ZV9UWpXf5hN6DfKxzWMnRfzHRK3Wv9LHOkGEed08PxNxpueO+hrjgYrLK37/1Nmixp3+LxVkKjl8qktx8Cxp1eLt9S5is1zeSXbr/AARIru8T/m+A6Rm6te3cWXJlitO67tm/QykZm0itq+qNFd/m1hRmVg8U/mc4YFqOLVla9/UsK7t6p2dHyIRHxbnUhZRiQcK+XXslwbNNO/ylV9mj6mUPx+Olqrj2lRx7DDUVebC1Z5HDczzSAu3uO20yCWzXdttSr5AV+Kcai6oCnRXZr48LFE92kt244tMCXkk/u19CCXkcaadlygA3zTppPg1ABvfm0NJ8mwo3j79HSfSAg3z7vt24doVLdtfd07LKEBf3Ou9q3k2mQe/2+p36VWjnUldGnLZHRaUMoAEAjIi7QBXawFbZURdowAqtZ5lwQdiortHxKhBDqpzAmq8gJpNPECUGoggMmkAFAA4AUAC5AAA8ABADAACAAAkCzTzMVuOqhhuJEUgDMAAIAIAQDAYAAAAH/9f1EHueE2AoAGAl9STMdK855jU/Mv64HCukeR3Nos+eRl2jj1LS8UG1DbmeHEorVEsQJKVigEm08QJq0gDWEARrnDzAczMkEVfgi4JNYgRaaKJwBfSuEI9PEZr6N42vZtdNPNo5fQW7u0aag4jL1FibRx7zKOJqDV8dVfcx4LAlGk8Kv0OYxtVm4jM8rdfaxzOvMZZmxp3a9F1R3t/Fj33pnB4+mnLv7YVXAiMzUhMsHnvIP81vkevhl6P25RV2zb4nL6VptTxfI84xtfFtvmaSs3ydl9qFmzpxEZOjVW1KJcWj03wr39FFUuSR4u2op3+GljxZmDI1enE1GaxvJWm+WSPR82a7/a1fzm+SwNdtR6lZdTyVpn+Sc2jkhEZWrMTngaR5/dN/cfqerhl6D2rWLWaJ9Go9NHwPGrM8lZPVb6IoztTDHhBUeb3Vn3vHiergeg9p1/Ns+SkfRY9RnHU8dVneTb+4WIy72iTWMvObh/O4PTxB6D2nX5rv+HEn0aepXM8tGf5Jy16AZl+L9TcR5rfWTu4/9Z6OIO/2/WdxXu+Be1j3MYw8jx0c2/aWnCEZY+o0aGL5pw0lks/idOVrK08WmehH0Lw6jbU6nm7ad0S4ZxGRun3Wb5spWdvFGjY1yjzVk+7qenmpjc9s0dtyug6XHscjyVXPvf045gY9ljJoYvmn+Y0+KOnKMrRluDtEey9sVjRb64mOxv5Hmajg8jwQKzXmXUed8njqs7cpXPVYSzrEez9uacbaeLOfathHnxXB5By54oKzbZlR5vftvUtOcnbkrnpmd4y934KrW1Rw+itKDgscHkmndZ5FaZt3+8sZrzm+c6r6s7xmqauWbiPS+1646hntqPSLI8whuH+W1zRFYljRWZ5ht1qnCjI6cssTuk6xHVtFa9q9Waaj6BppdtV/KkebpUzmrM37/Nc9CwZ932p26G4y81ruW282zrEGm4jiag9R7Wr8t7Ge609AoPMK9f6G+gVjWNJWV5iyrSqeZqDEhyuC5nZmujRSWRqI9d7aUbVx/Ec+2o2DztKd3hpMDGtizbLH8zZLtXGGb5gyVZtyjsL6qauGIPc+HUbOi4nLsjtOLSjeONFv0IMe5tliebbmv4muUZaUHVF6xKsep9qLtpqN5wlJjpW9JwUpIaxtW3zWRuDh336F45R+JYjzjzx+J1jKdHwZR0aWN+3mFe/php0X8i/ccOlPoYFG9b+01zDTIsbZYvmX+Yl0N8lZk8zoyuSwKOvwy7t1RdSVXu3MnCqRlpyeRfypdSxKzGp+JUYPlX+c0+SNclcdOJ1YStggJ7Nzq1jk/wB/aK0+g0b7KdKr9xwrRkEdb9NwQYzZpGZ5hflJLNs1BjLBnVk7v5eQiKE8Y4yjcV7j20v9HPXA49rGssDjjRMDO37nUx5I1EcVikeY1XN2dOUobcdDTLm1Hi/QsHVsEvuV5toVX0Z8F0R5+moDCk3CZRi6mFn6mojh8g40bFgwIbO0YqGqmkozbLGXNazz6mh2+Kqra1U+FkKPo7nD0PN06wjAMmFjI3E97LBxbt/lWb5GkefOkZqOo4rhgzSOGyx7Xyk3GT0cbKf+iKPofgVGxojh26RoS2cmgyDl3/0JdcfgRWbc1qYxPI4avwNcpXDe8qDtIzjjvWGl6mojntil1ksRb4992ovU0j6htv0NKf4UeX6eXSLDkoZRw+QiVGUMQcFnLg0PP71/nX9TpyzXNqKU/Q0jhu+2z5OpqI5dR5eh0Rbsf1UupUfT/E4bLSjKDy/Ty6curH4HFowKN3hpMKyGzbLI8q/zF6M1Cs23y/E2yzrS61nN3bNQrn18E3zZ0iKFizSPZeyqzulHJv8AYTrwse0g8NdTw4EMJhGd5DHUS6GoOG6/aKjzmpb5sOBuJWduMaalm+R0iOXXv87j+H/A3ByGmU9FYlhXuvY/6l3/ACGe/Cx6vieSuoMoARw+R+tehVrgeJakeX3H1v1f7zpErg1pb1I6HRHHqZ0/pxNRly2NonR44grv2a73H8y/eaSPq/8AlquVUeT6eXWGclGPAAXH0Cxi6ihiFZnmH+Qv6v3osZeQa/P1FxO0E9bFaKfJ/vNIz9TBuDcZQS4lFummnJWa0di/n03GPcv3hI+rNQlV8EkeXvy7QLExWiIgS4cSEZO7x1bepYVneR/22olxj95oeX1G/u3qs+14/A6Rms7VX5OmuEs2jjs4s0biUpKLtOW0VHZtlLvHAGPoXtJr/h7/AK/8Dj9G42TztGAmFU7v9CzAx7v4FjLzXuGXra0fwI3ytef3LnR01w4HVmuWspuDcZGYRJYIDq0vqRWa6tNQnyNJHtfZb/L1o5VR5+3bl6FHBs2DAnIQwIUwkCG8x0beqEVz6ORtFxECAlEgIKfaAQAAJoIYA1zIFBQ5ATAEAQABTzCBgLIB8cAojABBBmAAGCAI4gDQBIAAYgCQDAjAAA0ABQEACSAYCAAHgFDmQEghyAgAAkAAAGAgAAkBAOYAAAAAAAAkAAJAACcAABwFJhAAQAQAcACQBgABAB0AEAp4gDAi0FdKyRkDAIAOAAAQAgIaynTtzgDJo13JGmnzHzNY3er/AFssHAkaRZWCs10bZruZ0jFXbbDUtGJtF2isyov0cAi5OCBrOQJZ5gant2yXkNKebM9NR7qIw6nlrqCAYAAAHEDK3P6tvUK8R71qlu6vnRP1N8o804OyEpCL7P8ALNxh0pP7KfQ0zVmk8MCovqyomgoIGkA2uAVqe37Ou+0uUmOm5XvbfU11PLXQjIEQDZQFUSAUzILupmqyfdKT2SX80l5Hm/B469nzR6Ga3kkc0PiB0bNxqdTNWNCZMVXL5NP+01Yxw/caivL+Hn7b9ZO7NaSgwhkGp43GtjNHW8DDcee9wYb3Tf8AL+86ciNcDdczlMya6dnH3FykVW20c60yvP8A+2VuV0yxWfKzRtmiWEdeytGpX1JVbbRzqsny6i9XzksKz0sDoyksijb8a50mubOfSrN1jpWWXytmI0888DrGaZpGh4p/mftMVWvdS2c2nnN1+pbo2dOUqtI2y1PEfW10M0d+4+h9Uc2481Z4wdIJ6ahpNlZxueOf5TMUV+WU6Pd1JKrFOiL9vaLRCJVegbmtfRHOjB8l/ubfA6Ra564S0aZbfisNO3qYqK/MqdOr5GY0xzojT8S/zV6MlR2eSU7a7+JhqMBHSK0fF4aleeJKy7vJqdvaOJzWPPwdVavibP7qXRmamr/L1nRh/wASZmLGMmpRsbnjn+XYxWWf5iv56a4osaUbb6kbpW9rLu02uPackjzSz+J0jTa8S8behmo5fM/rKz/hQiqdm8V6mqzWp5ZN6FnGWJgjF0Mza1v6XzbVf0swy85XP4m402fG40suUGKy4PJKNdxxxNctOrxVotHNEsRT5Z/nSuSLGlvi3F3zaFZqvyi/Ol8kSK6fEP5muaFSuLc4bizeEssVpaWO1s+SZmssnb4R64mmq0vM/No0a5kIh4lvvjkpFHNu127i1esiDt3D7tlPRfvCRT4lxqJcxVcusu3c6nVsDu8gp21LENHjHM15otRxbdxqYcGFdHlF+evQCzcqdinwTIH459+nevDt/aBT4u0atfVgQjt3Nv6iifksNzK/hQE/IxOnjnUB7t9+20n8CBbv5tvpvkwHuHO1o1wYC3D/ANLR8asB7tflaTXFftCjd/TpWXIIu1vk3Gm1yQV77YW/JpBzqR31yky6JFDKEQKUQRdgINzgBXZgVu0FRW7FEG5KiDcgR7ioEpCJ1QFiUjDUokqJQVBxKgaIoCEAwAAKCAABZAAUQEEAOJIqGpq9mAot21m5sznW46U4MtJp4BQQBQEAAAIAQDAJAJAj3Ygf/9D1Eye54TATgBAFPqRz6rUeV81f8xtc2ca3HlNTUVtS108GZdo5NS0sRpTfuiYKqOMTAAnOAEokBNxlkA5cYgRltgPq8ygQDlsIeYDVsSjp0Ld16p8Wejnwy+kbZduhSvJHD6eVLeOa15GIjO1YeLNI49fG9a8zUVr+OUO9vRGKruvhV80iIx9U0jH8y3ata8ztwy5/E17dxRnbtY9vDy5Hi6acnkH8ynghErN1LQ5NRl5zd2nUeOB6eR63wde3aV6s491uNN/Tb8DjKjE1WngjcSs3yTSomdOEZ+xqra9O5ZtQem+B7tYP0SPF00p37+RLhJiLWRfFnTGGF5C773zZ6OFa3tOk3s31J3VemThQzyjN8h+q2aiM3VcVfoaiPN61sWj0cD1XtWr7bt8jH0abyR5Rlb5zdmoVwazijazRqRl5ncP58eOZ6eIPT+01Pc+Sg5/RqPRrCDzVWZ5C0ar5IsKztXJvkbxh5rWXddtcWerhXp/adY+43nBj6VXo1meUZvkXiIM7Ul1ZuJjzO8atqucz1cjY9sVT1/m4SZ+ix7FNM8dVzb9/l8sRGWRdSzojD81jZqVBvhWdtlN1yPQy+ieMrG1010PL9PLbrq8ccjkMTcL5n6mhn763boW6lg85E2k9PKPQ+16zq2XJE7HrXyPJVcu/+lIsGRZ8C4lYPmbL7j44HXkZ2in3KcjvB7f21SNs31wOf0qNk81ajg8g13dUgrOdSxHnN9ZPUc8z08xmqKPH1NxI9t4D/apdTl2rVPPVjO8g8VHxCs+zxk0jzW9ad21zcnXlmqNN4nce+8TXt2tPTE4fRXecGmf5D6yqzrpR8BErzW6Seq2d+WVdK4yzpEep9sKK2/Az2rfiDzCrduNJsjUZF85NJWR5abL0OvKVjpydWHZ49TqUX8wrT6AnwR5umjMKyd79bfAsHBrfRZdGaZeb1M8DtEPTfFG4j1ftdflXtzcGOm24edFe7f5TTI1GNbobSsnzVp7E8oZvlGNkzqi/TZqD2Xt3DZJrizl9BqehwaUbtxpv9gVkXwxNMsXzcTR8TfIy1hiuJ10XabfDiyj3vjVG201lgcex0nJVG+f5U9SKybYmmawvNwrpPkb5Rm1SWZ1F+m5yLB6z2vjoX+GJjtW0edStl8AMXUa7mzaODyTa0LvjAg87fPE7RKto08Ci/bqdRL0KPoC+lei/cefpRkZHPvsNIKyLYGkYvmLfm+lUbgzlDOjKyZXqgrQ8DT/WUXoL4I9vbNnCqSMq4/IYJCKzpxNMvO+Tb+/ZfzHTlK5anRlK2XwILfHVnWT6f4mqsfQohJckebpsLAgr13+VZdCDHeJpGV5pxRepqDISxOrAusJKK6ubR1Cvce3VGzUZOxy6VpvA5tHxAy97H3MyxHHqOKvkkCPMXnub5s68s027KvQ0jn1ar8Swdni13atZ/iRaPoTwwPN01B0MqWp9IisbUza6mojP8k40XPNFgw74YHWMVXqYG4jmdlaZ5mkd3h8dxRrmS+B9GtK/A8tdYWZkJ5BYydd/O/UsK4d9H2rehqI8+3+06xENa01fIrNcTtj8DoyNL60uhR9I8Ko2WnHGTzdukdxyaARx+QfyLoIrMsuHA0jE8i3903BxXUydEcmvLt8DUZc1sFVrHAov8fL1VHGP3mma+obdflaafCqPL9PLpysObRMVHB5HOvSRBwW5mh57eY6rfU6cs1y6mCsuhtHHq8XXkaiOfUawjkbRPZVnUUFH1LxyjaaXoeXvy6R0HJTywIOfefpW+AVk2yNoxvLP8xR/CWIzW5cM6QcN8tOuS78TUZrm1avtbf8AEzpEU1TTNI9n7If+pVuPbYz34WPZI8VdTZFIIzfIL8zDkWUxxWeDfQtR5nU4+puM1n68utuUnSI5tVfPbjFZNxHO1LSNIlpv4lg9z7Izv/QZ7OXqzx11HqQHoCODyP1qeRVrhdoKPL66i/zZSdOWa4NdP81rmsfibZcutDtX+hSbiOSzNoda4yUaGwq+5NfxL96KkfWOFf6anj7dYDnqgBSliFjF1XnHMsKzfLuNGvGbBHkJb1tSy4pnblFutFnocF2pv4s0M3Vc2tPM1GEE8TSLaZssZrS8epvT+tfvLSPq2onK9F+48nfl2kKYObRIIJyIMndJ/dt6lgz/ACX+2tzlfvKryup+rrP+SDrGaz9VRoaXq/2G2XJdLvcGoiMGkXaeEFg7dvaFb4AfQfaa/wDL5/mOPbcbJ52jAQFO7/Qt6oisexpl5nz8/f1V/Kv2morC3uGjo/0v97OsZrirg2zaEUWVaRUdWi/nUhl06b+Vp8yo9t7MwprLg1U49usehSPO0AHICTgKWnx9QiG8/RfwA59Fm0XIinAAENgEhSkByEGeYBCAIAQAuQAwAAAACIAADMAAMQo6hBAAAwABAIBgGQCAcACwAQDAABYgIAAAABgDSYCAACcADMAAJAAAAgAQAAAEAKAHxxAJAABsAeYBAAgCAE8AGAAHEAgAAADiAcAAAQAwogIIAWYDjgAljgFRZB01yIAAcSAgABgAENT6Lc4YGPWO5eppXzTzqf8Ae6qf8bk1FZ8lZNdSpXTt/qOkYq/auL2nkbRfpQmwi7TeJUWJrMYGrMYJcSDS9vtLyGi3/EY6b5e9xl+p5q6HmQGYA8gGAlEgZe8/Vt6geL97qNbTfOiN8jysHVB+8qL640k3GXSnOjCNMVZoLDEqL10AkpWYEpAkk3jwIppxnxA0PC27d5pf1Jmemo99bNo83TpCngc1MANKTAfqA6kFplWZ7kU7H0uixXlfEONzhyPR/GLHoo5nNDwfqQXbdxYlVorgYrSjfTbbalf5WahHk/EPC1Vwg7M9NMyykRWj4vJmaO7oYajz3uR/6jRZ05jSMZG3KhYERftcLEqt145HOtxmeer/AKVvlYRplrJRyOrFSTIjo2j/ADV+BKN1M51pmeZxVH1ZeRmHRk6/iUbXi3FGuMnPodOsppb0ZlqPO4ZI6RKFiVHf42PvVXMzVa9rHNp5/fL8+74TJ0iVSmbZaXiXF/VGarS1EnV1Oax5u+NjpCirkqNvxjb038DFgPJfoNmVYUHVFuli0B6Kv0LnCOdIxPJ1jXnmjXLVcaOjLc8S5TXLE50R8vhop8O5GY0xsmdErR8XhqpPjgZqNHfKdC66GCPPI6Rp3+NtGrWeYqNLe1nTuuEYHMjziOsWtHxjjVTJWXd5Vf6ezMLGFSJNq2vF41sjNZcfmP1Ktchy25dvhbHI1Uehsp011r/gc0jzT+pxzOkVr+It81uqM1Kp8zWL1fMRY5drhZepqpWx5H5tvb0RgjD01x4m1re2jV9DpDRhl53Kz6M6RpseMtheOKMVlx+VUay9EWNLfF2+dcBUR8vVK9WSKn4v9VejLUR8uvnrYkaW+K/UjpBaxXP5CqW6b5wyRqNDZfNt7LhiSoyNFw36mlrU8ou7bVb4QZIo8U/zEuaNVFW/w3NlzgkV2L59lZcICObxlvnT5CqhvKtbu/4lHXvFOyq+WZkR8XHdH8rLRxUfZq25JsFdXlKw9L0kC3Ux2TlYIyI+MeD61LUUbL5daFzYUbqvbuWl0ZVT8k/zK2X8KJBLfudLSvyUAG4x2tY4WCDWfds0/wCFoKTfds03hDCC2OzUcGAa7nbU/qaCjdOdLTfJQBduLRfTuuSIPoHiUraFXzMUjRRGwUBkRs4CoyERu1mgKXeQK7XKiDsUQdyog7BCb/aBF4RBUNMDo02nxyKiwoEgh+gAAMBADCAAAEAALIofAKCAAJAp1rLLILivS+ZzmSq7NO2EIxWlveZaNXYFyACBAMAAUAGICkBOwCdgFIH/0fUM9zwhgABAUZJvjBy6V4/ybh2t8TjXXmPLXsnZ3I6xy6tl8Aqu1ncqm0smBCq4ATXIBYcSBWcYFAlZ4lBWqeYCiMEwBYOeQQ+6cwHZpQ+QK7NlXv1dNPmj0c+GX0rSUVrXOEcO1U71w1VZRJmIz7wbg47Y6ta9SjZ2CXba3UxR1az7dOz5mYMq5pli+Xh9q4o78VKj4CrvulOUnbu/hHs64Hirbh3z+eOgiVm6jhN9DcZec1fqwzPVxPwe18Oo2dF+B5/o1HXea6djgtY+pi2dIwy/Kw6LgdOBy+GXfuqLk5Z6OvCx7d4tniqubyDwS5YozhWXZnSMV57d2nUafwPVyRv+1aRp3ss0c+23oqxJ5Rk71zdmojP3do07LjBvkeb1fric8T08j1/tqsaDhdDj9Gm1Xp8DzjI3mN2zUZrP3TjSt+BvlNecsnLnNZHq5R632tXt07S8cMTh9G43qvHA8ysre/qNmolZ2vhRvkjpz5R5p43l8T1Qev8Aatfyb3iFMHD6NNvqcBm79/O68QM/UeDNRHl9x9bfBnq4Zb3tVL7zfJQTuNR61JL1PJRyb/6cXguAgy181jaPO+XbepHI7cRK5dpLsm85y/8AaOuj6LsVGhT+lHl7VbZwmzk0xdd/MzQz/JPt0WXlHnFEzOZ6+WXpvaNZ1LWf/Rme1eqPIrk39pS6CDJssTTLzvlm3qW5Sd+fA5NvnzOhHuvb6jaVjmcO1ajxOCs3yH1+hocN8ZaER5bdtvVb4M9PLNKsNo2R7rwija0azZw+itH0OLTM37+b1xKODUwUlg81urNXafNs9HMZqvRhuDaPoHjV27fTXQ8/auuDk0zN9abOBBw3cJzxRYleW17O13PPI9HLB6TdnidIser9tfot9THatyYPMKN9aNNzxCxk2YVjeW+qE8kdeWaynngdoy7/ABS7tanNst8K99XFZnl6WCuZhpkbt/O+rKlcOu+3TtzhmojzNs8TtESpjBqD1/thRtm+bM9rrZPMKt240/iVpj2NDG85/lZvlhkydBfTJzjga5HtPA1jZ05HP6DRk87SjeN9hVZF8cTTDF83b5knyNRWZGOB1FunOZuI+g7Jdu30/wClHHtYuk4q59/hp48QrJsVmsDzVn91J8MmdOUcVXB1RZV4P9oivYe2aOu0b5sx2sa551Ru2k/QoxbYs0jO8s3XQccSxXn1ZfidUWVww4GmXVsm7a1EuaL/ABXv7YYckebpSMjn3z/K6yIrJsaRg+Yfdr/BHTlHAsWdEWNQgNT23V/3lV0Q68LHtOL9TzVoERxeReFUWKz4xgqPOeR+bWs+puDmqdGUrRDS5OAq7xSnVqnnh+8t8I+hWUOOkHnrSJkV7lxpWSCsh4GkZHnMVRLqa5Sslcjqyd7JAVaeN1Gcmh7zwKjZVfVnHtpo9Tm0CDK3uOqzUSuLXxpbnDKPNajUtridYzQ7cyo57vHM1B3+HTtr05d6J0sfQtRRZrgsDzVpEio3fyt8kIjFs8WbGf5T9DrJYjElPM6sq9VvM1Ecqz9WVGn4NTr0/qJ0sfQ7LE81dCwMghBYxdZ/M2ag4vIuNG3P/AsSsBWjDkdYzVetZQ5yg1GXFZzgbRPRc36wB9J8QktlpJZYnn7dI60cmjyIOLfx2oqs2xplh+Rt+db8DcSuSzS/A2jj1bKY6GoObUhRHI0y6PE46yRR9Q0p+3RP+FSebtuJGGjZBwb9zZAZ9jSPPbp/m2fNnSM1x6uNWzaOW9YbnlJqI5tR4pRh2mkXbBd2ql1No+o7Bf6TSjkeXt15XnJoPAUc+9a+2zIyrPijbLF8r+qln8pqFZtmk8UdGXE7fLVNcSyK59X9PP8AzHSMqFZyaR7X2T/uFy7Wyd+Fj2KZ4a6gigDM3/6j9EUri1H8rXRlZeXvZ88MzrGa4dbDT1HOLsoLBzaqi1v6UjpGXPZJRHI0h0UuCwr3nsmq/M/oJ34OXqTxV2BEAHB5D9RehVcXHHLEVHlNV4/FnWJXFr4fd5SsDpGXHr/VWP4f/hNxHK8czSJUZUrQ2D+ZJcbL95Vj6zZYr0R5Pp5dSOSlmENYr8QsYdupYVm+Zf5NcJ+YRmvIV+XV1WuTO0E9XH7SfCpplnaj7m7G4iNXJUXUr+JYzWj45N6lH/Mv3lpy+r3mfgjx9u5GAQUCwM0jH3X6lvUsGf5Jf6a08WjUHk7pd+olP05nWM1w67nR02nzNo5LYueJoLH4lRfRxBqI69BpqxKR9D9pqPHf9b/A49ukbEwedRIUAU7z9GyIMe+Bpl5r3A519b+lGuWnnt3P29J8WmztGXOsmVETSLKFjNdOnHcio6dKIfMD2vszGmtbmqnDt1j0aOCiACAAKjTiBDd/oW+BRzaLwKjoQDAACABgAQYBQEEADQAgEwAAAAGgEA5kAjkBEBgGQCgBgAAgAAiMQAAkAkBeoDQBCATYDxAQAAwEAAEgAAmAMAgAAIAOgA1AAmAACAM8ABYgIBxABmAZoAAFgA5AQAkA1gAAKADoAZgPgFIIADMAAEA0FJoACCWAAIAgCNngFdFHKRkOQEA4AAABAR1PotPIDIr9afUo+be4qxv9WONjca1mSVk6qXiWJV+h9fwNxmurbONSyfI0zV2jhY1jKzTxsyouTRRIgANHw0132g+HejHTpHv3hZnm6dDgyAA6gAABmb1fmPiRXjffFZ1dLl2HTkrykLI6soNrIouSfZJqMV00f5OJWV+1yNQX1j4FZT4xICyAkmwCUFdviHG80o/iRjpqPol/rc8zyV1RgimRDKE0VREYkAsGKLTKs/3DTv2FlyaZqK8l4mye5R3Zr0aOdQZERboP56+pKrTtiYVVuMdC6WbqyxY8h4ie61f+mZ3StVIyyYGh4t59UZo7jmrB9zL8zRfJm+a0qq4z5G6xUiIu27f3E+RFjcRzrUcHm07bK/SCxWTXJeiOrNSIyv2zi6bJWm7HaYqxm+YwrSObEWsridowmrQSjX8W204yeEGKOy+NX6Mw1HnLJJ4HSJQjSO3YWS1U/wADNVtNYnOtRgb7DVcmoVzYo2w0fFuNVEo1bv5Wjm1HmtTCzjm/3nSFFWaZbXi3FbHOqn5BN6Fl8TMajBOkSrdL6hR6DS/TT6I51WT5VNavwNQZ6xOjLZ8Q4bXQ50T8qm9u3ya+BI0xDojv8c41K+pmjV3VU9O/ozCR5qYR0iu7x7/MpzbFRr7qPt3X8rMLHmlgoNxXf41taleOIqNLyS/KssjmRgV5HVWz4lz3rooMUUeZzo0SK4NF4m6j0NH+VWcu0wjzl123fKWbitHxVvnSJYzU/Nr5aWXMzFjP0JTwN0rb3lZ27X8snMjB0eDOkWt/YNfYXRszWXn9SvbqWjngajTT8W5br0JUUeYw1a26QSNRLxn6tesisp+XUqvqSNKvG3jVq880aqYt8soVWZil4tv7lS1EPK/7ieiHKu7x+OjevxgzWWPp4Wsbi1rb359mn6GEjj8Zb50+LN0p+Vw3MrkiK69L5trZcMSDh8e41FHBlEvJKN2+uJYOpxbZ2Ty4EFXi3865slRy6ya17r+YquzynzV07P0Ip6XzbOy5ZBC8Tf8AMfKGFc+i1p6zb4WCJ79du7fomUS8gp+2+aZA95bu21I4BTsp2TfJgKZ2duaaCCj7tnZcZTAKw9rd8JU+oCeO0U8LBT1XOhW3JwBLWxppsivoXhKtbapmo0pkw2YCYFdnxArteMgIO3MIqs4y4lFVrGkRdpCFYKi3PqEEhEc8yiSUgW15lRalzKiSyAPQBgMBQAAKACYCAAAAoCFmAwqF9RV9Qrl1b9wFdbucBVdeldpHOqtV5I26NLUTwZBegAgACAGAgE0BF4AQYABHED//0vUHueESFAAmShXcUtOcHLpY8X5S8q1VnjByx2leYtnBMdI5tRvLgGlfcligBOQBKMQG7TmwFLyKIvkUNtsgaWGABxx4AElQ6qcswFDcIQrU8bpp7nSXVHrnhl9FiMDy9K5t7PcuGBmI4brM2ONfNuKpGht7JRpv+o50XbqPtWZmIy7uGbxGJ5m0Xql8Tv8AOFXe2lO6jhxOnfgj1tMzxVpweQt3arjJFhWZuLdtbW4G+Wa89dJ2PXPDOvc+Pr27bTXKp5vo3F2vaNNt8TjFZGosTbOMfy2NkuWJ24So+36zu6vkdeqj2k49Dx1tw+Rc2QGdbE0mPO7lzqd3qejhHpvbNZ0LNZ90z0MfRpuYuDzjI3mOo0sijg3uGjZrga5o81dd1o5ns5Ze19tprbSv/wB55/o01q1ZwGNuXLcczUSs/eY6TRqMvOtzaWerlcez9tVX2X2uE2cfo1Gy8Dyqyd5b57epuJWbu3+VZLNm4jzd8G2sj1cj23tuvbtZ4WaZw+jTVcNnmGXvn3XbyNRKz9dxR+hqI8xrtfchZHq+aPR+06RdtcS/RY9S+h4q049/ikkBl2cPqbjNea8q391zxPRwyr8f+pXm2jdV9G0VFKrkkeTtUrv5Wc1YutMwagzPL2f2YhqDrzEedUTLPTEes9pUVe/8Tl2r0uWZ5Kri8jkkviaiM1rhwZpHmfLWi7XWDtwlcu3xeGB1xJX0DwyS2mnB5vo6NA4jN37nUfb6GoOC7cNvkVHl9y5v6HflKWnB1HvvEqNrVcUef6DsOLTL3z+co4tT6bTyZrlHltxLcs9EZG2SbjmzavoezTWlRPJVR5e1dCcHOqyt79bSyEHDruNNvobiV5jVv80neMpaUcTUHrvbVe3auebOfdabCUHBHPv2vt/ENMpw3BUYnmG1qOvRQdOUrLb5naMtPwle7W03wTLfCvdRHpLPJ01DMqxty33uebKOHdWjTtHI1GXmb45naRFmnnJ0g9l7crG0Xqc/pVxr5nmHPvpenHGSqybs0jD8441Krob5GXXDBnRF1Z7Wag914mvZs9NdDl9KrtOCufffpw8pKrJvg4NMMLzD7tRTyRuKzU8WdEdGhWHL5pGlfQ9FdunRfyo4deRM5q5fIfR6iDKtiaRgeYsvux0OnIz1Vo6MuiuC+BqD2ftz5dn6v/A49tRqycGlepHZZdAMa6xNss3zD/08c2WDz6R2ZWVYHd4tJ7jT4fMkapHvLOGzy1oiDl37iiXUKy7cjSPP+Vt+fb0SOvKOGjjE2ixrADX9spvdroidK9lbM89aBlGf5FvuXoai1wWNI83v2/v3/qg3yKqrCTbI1Gox4AdHh1+fRxm0i0fQb4PqefpqEsEZFO7cabI0yWbRj+ZctcORqJWWnEI6MHZpV5MsFGivmU9TSvoHh01stJZHDtY7Uc1D/aFjL3cPUa4ziahXFuWlS0cmWI8xP+XqdYzTeCKy59WFaVxZWo0vB/NuaL+dDpXv9TG79TzVSMiOr9D9CxWMzaM7yrjTx5liVhJS4OrKGpyZqI5phqC4jW8DFtzpp8yXws8voF1i+Z5a6EFJqUQZGq8ZRqFZ/kXGlZviWIwPU6xmq9b5qsqOK2fwNxFu2X5i5FR9J8XXt2el6Hn+jpHUmclDYHF5HKvqxFcDXE0jz++a+7b1NxK5NR4G0cWt9b5QbiVz3Nxl2eJ/Vr6iq+n1XyV/pR5e/LcMw0HKJUZ+/fz1XQRXFxKjzu6+tr+Zm+Wa5NX6WdUceqm7Nr+FGoOfViuHQ1GXR419uorcUaqvqOzSW30kv4Ty9txb6nJQFc29/TkIyzSMPyv6sckahWdeeJ0ZcMtOpqDn1lNfizURUmmzSPb+y6pa2GXbgZ78LHrpg8ddYeZFJvgBmb7HVa6IsHFqz2Nrkyo8zqSnCOsZrP3KmjWT7jUZcus3NvQ6RFFnlzKieisZLEr33spfLqP+Qz34Xl6aOB466hgIDg8hhqJfyhXE3H7QPKatl3Suf+J15YrP12611bLJQdGXPucLp8e1QaHI+ptE9NSwlaPjl89f6l+8tpH1i6ShckkeTvy7EcwkVTyx6Mgw7YFhWZ5i3bpVfUrLyCw1dT4naJUtxdzprlUqOC/HnJuMop4lFungajNanjp+7p152X7xV5fVtVvu9Tx9eXZEwAA4ikY+5U6tvUQZvlHG3t6r95qDy2rZ1vq251O0YrP1V26WmsYlqDQ5buGUCZpFtHikajNde3nttGeBCPovtT/9Pj+b/A4dukrXcHFsgJTwIKN5+jb1RFY9jSY8z7gX52slh8qj8DUGDu33aOg/5P8AFnWMuWtYl9TbNRaxAnRQpKldWipvU0zXTSq7WupEe29nOdPW9KnLt15ei4HBokiKZUIilRQBDeT9i3w/eIjm0FgaFyxCJr0Cj0AJAAAAAAFIAuYQPEAAACQD1AAGFD/aAgggAAEAgH6gDYCbAfAAQBkARyAQAAADAYCAAABgIA6AHUAAaAAEwAAzAOnAAWIAAAEgEAABEAADAMgABMBoBAAAAwE0AMAYDkBADAABAEAPgFJgIIfAAgBSASBFqUFdFMEjIYAAQAAAC4ALUXyMDGld/STQ+de5axv9T1NRWUkVDrnhiWJV+3c3g3Ga6NDDWZ0Yro0/rZWU6yrNFgsSeYEyB+gHb4q7W70efejFb5fRbr5nJ5unUpMggAAGAIDN3y/MfUNPH+96t/ZtzT/Ya5Hj7YHdgUBXRXHTbNMrtKPsr4lYqzbvCDUSulI0ykmA+BFAD7QOvxvy7nTfHuRjpuPo+pizy9OpZGAFBADQBIEeKAuRmtOPzSnY3XVN/AsV4rxTX95VvKD0fxmvTOZxOdZSmGBZouLKSUaSiMDFUtTGlv6WSNR43xj7dS6fM7zwnTURGTgDv8a/ngzRoZSc1YfuhJrSv1NcqpX0p9EbrNC6hFuh9SZGm6vprOcGFcfllO01EuQisTSfdSr6HVmrVOREW7ee9dGSjdq5RitOHzC/KU88BFZLzOusJLMo1fEvCxiq77cvU5NR5vUUNrqdIlEG2XVsnGoo4MlVuWzxOVIw/IqNaeaNRXKjoy7vGP8AOqZo2LcTm1HmtZfmWXU6wqKWJUbHin9S4Rkc6q/er8i65ozFYHqdIielmWj0GhD0avoc6MzzH6tX/KXlWfU2ka3ibfO1zRimL/KKdC3LAkVgpI6I7NheNSvRksLW3rqa2XNHMjzMTJ0hXVtHF16lo29ZTV8+1nMjzGOZuK7tjZK9YJUa2+Xdp2TyaMEedrPHM6RWx4j/ADLmjNSoeYWFOjJFjN03LjidCvQ6DnSryg51mPP6+GpaebNxp2+La+5WRUX+bXy19WYixmaLhpI6Fbut82jhxqckjz9FLjgdItbvjHOn28mZrLD3GGrZLKTUbaHjLfN280Ss1X5hfNRkiwvG2jUq/wCYtF/l18q9SRXNsLdtqvk5LR1eXX5df6jMFPjnGpUvSJeXUayfNYkiujxicWj0FZZjiurZdWWLWprtvZPpBCODYYXo1zLSrvL1/OXoIRfsm3pW/wCnAUcOzcWUcwVd5TDXTXIQdGk+7aXXQiObxj7dSvqKqG5rG5suoiujyD79vp2fMos2rnb3/wCnAlRz+LtF0+kBULfLubT/ABYlRZ5Jf6hP+VAT3ynS0nyIQtaXs0+TQBXHa2XUVS0l3bS6ANDHQ1K8lID277ttqL0giFSbbW38rKp4W2qa4WAepedvSc04A957d1e7bYvIx0jVVzDcD1ICovWAhbWUQBQ7tuS4ml3/AIlEL2CK2VKUgEqAIvByApCIyaE6uCCf3WsgD7rbKi6t5RRJWXEIl3LhiA5AJAAD0AAEANhB+4BBTkCrW1OzADkepLbQVFJv0CrdHTczBLR3aaSWMHNuC1Vmgqelg45kHTV8AGQAAASASAARaAi0AoAO0D//0/UnueIoAb6AIlRXr2jSvjwOXSvD+V+mUzm68x5q7bcPMjvFV8MOpFV2UYFUphANTEMiJRxgB8MgIuuJQKi4cCBp5xnwAEm1PEoi5bkIs0/wKBLtcFg1/AU795Toz1Twy+gJ/NLyPJ0ri3jiwjLiv04mhy6a/PS4mlbuyX5SfFs5VUt4408eYiVmWcM6MMDytp1Ud+FaPtnT/Mdnw4Duq9PVxDZ5K0zN25u54liM/d/p2fQ3yzXn6p2sp5nr/jMj32jXspWqyhHk7rojuv0jnBlaj+JtljeV+vm4X4Ho4Zq72xX/AFfojXax61OTx1XD5BrvTXIRWdqJdrNQed3EO3Q9XEYes9uV7dkmsG2cvo3GspWWZ5xka9vmc4NGkZ2/s66FnXM1ya89VYwz2co9z4OkbSj9Tz/RWi3z4o4KwtduTcZcHknGl8uDNco89Hdb4Hq5ae39uqNqrdYOH0Vreh5VrH3Dmz9TcZZ+9caTb5o1B5x/qY5ftPXz4Hufb1O3aY5zH4HD6K061cweeqyd39bZYM7fPt02zfMYry2rLs2ermYj1vtbTxs0uBjutR6KTy1XF5F/SuECKzbZSaR5rymGo31PTwzT8Uu7XouprpY+hUwql0R4+qo1n8jMjF1E56mkZXl4emkzpyjApjLfA9MR7H2mk9K1vgc/osegmTytODf2llGfZ5zkVl5bydna6XVnbkVaSSiD0xH0HxVO3bUrxiTy/Vt2p4nnGVvPrbRqDh1bPtfNyVHmNdfNHE9HKVLRqdCPf+NUaFJ5Ynn7V0nFWVvMbtliOLX+XTsWDy24wtB6eaylsl866OTaPom3UadJ/hR5e24uOasndY2KODcN1o2uv7ixHl9SrrZpYwd4zU9HBnQj2nt9JbaVxg4dtNVQjiOXyGNPiixWU8WupU1g+Wv3azfwOvMRnThhidWWx7eTtua8kL4ae2TxcnlqhuEzKsfXeLLBwb63bos3Eebu8fid4ylW0o0PceAUbRepx7VoycBzb/DTXNssWMtotGH5hK2pK5HTlKyub5HRHRW0Ufobix73xlO3aaa6ScO6rpk5Dl37fYkBlWbbk0jA8251V0R05GbVnRHbt1Nq152RpX0LTUUr6Hm6EsjC45PIP5UIrLtyNMvO+Xf+oaWSg6co4qM6IuWOBqD3HgElsazzg4dtRonFpXq4Ut6AYrNxKzPNWjSr/UWJWHa0uTvGEqMDS8PXv3WnVP8AzIdNR7rUl2b6nlrSOREcnkPpr6lGZbgzSPO+Uh7izOkLHHWsnRFreDlNwgNr2pL3OKy5mar1yOFahmVZ3kH8yXQsSuHiaHl95bu1bP8AmcnTlmoVUtdEbTRqPDAGu/wlU9xT+pEqvdW+pnnrRERRvMNNyWKyrZmkY3mrY15GoVl0jJ5nVD1fna7SxlVoW7nXDHEo+h+K/wBnpL+U4d+Wo6jm0axaIrH3Lm9vU3Ga4t1+naeRYjzbaTg6wPuUoo5NR/M55mhr+3lO5pOfdgZqa97d/M/U81bIiIa30P0ksVjWeJplneZf5dV1k1FYbxx4nZhVqmojmdsija9uLu3OnPMnXgj31vqg8ldC9CBNxPoFY2o84NRGf5VxoP1LErCeJ2ZU6z+Vmojkti2/Q0izbS9TDKCj6b4/Dbaa6Hm+jfK+OZyaKGCOPyGCQacFjTLzu9c6tvU1yjl1GdIjj1nNn6G4lc2r8rjhBuMu3w36tV/0zLR9QWFV6I8fbpAYaAoz/IL51PLAQrifQtR5vcYar9WzfLNcmvaKs6xHLe6i0ZmoKNd/MvRG4yt8anbVSeRR9U2/+303/KeT6OkWHNSYVzb79P4grMZplheW/wBxb0ReSs/Uh/g5OrLgd/pXE3E1z6jarD5lTUF9WBqI9v7MX5lv6WTvwcvWo8Vd4ZFJgZe9f5rnoIlceo0laeTNEeXs08WdIzXBq2bTXCToy5daHaxuMqGiieljmWD6B7JT7dVvPtRntY9Jmjx10MgIC4z/ACDnUT6AcTWZqkeT17RinxNxmuDXsnTV5NpHVhzblp2T/lRqDlaxNonVTkCtLxc/colj86LUj6xqYWZ5O3aImFEgJvB+hBiXZYVm+YU6VP6oLEePqn9279f3neMVbrLuvpPgquQjLtLeJtCjEoup8pqM1qeNc62lz71+8VeX1XVjvcHj6diMAAUY4gZG4/UvPMsGf5JTt7RzQHk9XG+pPCv7zrGKz9fCmm/X9h0g5b5lDTUFRbRS0zUZrs0ISaBH0P2qo8el/McO3SNdI4tHAUiIq3n6NvVEajHvCzKleZ9w2VtbVT/hRuIwd2vydJcEmdolcleMGmUfUonW2AZdei2rJ9Co6dNwmVHtvZ09mr6VOPbry9FkedoYADAHkAtMCveJPRtPNfvKObRxRUX1WaCpAGABmAADYBkAsghhS4hBABAB1AAAAAGAAAAAZgAAAgGsMQCUAAIBgACAcgIBgIAYDxYAAugDyAOoCAEARABIBAB1AIAAAAYAAdABAMBdQBYgGQDzAUgABAAAPEAQBKyAeQCAJlgIBpwAMAkAzCmAwEwFAQgGuQCAAIvBBXRT6UZDAEgAAAQAnzCk8ViEYra7seBpHgPdVe3yOquqNRpiTj0KhrMou0YV0bjNdWlhrP0NsL9OVqOORWVumosVF0gEMgkUdWxv2bnSf86M1vl9GusWeXp1hIyHAAAZ5gKQODyC7dT4INPIe9Kv7Wi/WDUR4u6hnaMisZso6aP5GjUYXaMPSaZUqe3NRmulGmUwAipJYgSYF+xfbrUb/iRmtyvpFsYfRHl6jrAjAYC/wAYCkAAtTnEzVjl8sp2WsuHbIjTw/j127qj+B6f4zXqLROBhgwp0eJKNZr9xzaLg10ZFeL8fX8+66v8Aed4la0GWEkB2eNfzwyVpoHNWN7or+Rpv+Y1yuOWj+Sr6HRinOIxF2k/mXqZqxup/KvQxVc3kF/pdR8qljTB22OmjozVleYRZpOLqCUb6fyr0OVajj8tjop9RFZB1jJlRq+KcSjNajQs8c5OSvOaqi9v6mdOWajnmbR0bR/mV9TNVvWk51YxPJKdXHOCxa4zqw7fHWjVSM0bVnic2o85uVGrb1OkWq6vE0y1vE/5/QxR17lTpWXRmGnnplnSJanTmVG9tsdJI50Z/mF81X0gsVm1wyNjV8RjeOaM0117/APRt6GGmAsEjrrLp2jjUT6kRvXUpp8jFWPM2wfpJuKv2z+ZeqLWW/eHPVM5keYvKbXVm41XRtX8yFZbe6rOnb0Oax5xo6K1vFWi/SIM1KXmKvsrbqSLGZpv5joj0G0+fSoznRhbtRrX9TcV1eMtGpX1J0OvzP6U/zGIrJ03jJ0ZreWOhh/CYI88lj6M3yrc8bZdllxkzWWPvl261kajTr8c41E1yZOkqXmFhV/iSK59i41F6lo7PLqdPDmSEcW1wvX1RaV3eXxopynAzCOXY2i6suZqlXebr89bGYLfG2nuU4uGKjP3ELXc8WWLWli9pdckRmM/YuGnxnAtadXl/qrboSLFvjn+VZcxRnbd9mphwcmma6fLqNSj6EI6Nrjt714wyVXJsLduonyCjffLuY9AL95jtaPqBLYw9O9VxqQc2wcaiXIoNz/ubwILPJY6lH/KVD3WO1oyAz2bX8LANs+7b6i6ALafo6lX/AAgGz/Suv5QHs1OnqV4QAaH6F69AFpqdtbpABbHa1tysRXs/bOrOk1wSJ1Ua71YObUJ6xcNR+4MXUHdtwVEe6AE7yAnZZFEZxCE74AJsBSEJ2QEV82BR0V0LRLCmqVWZBGVMMonW1ckEqfekVB3zkUTqETAMAFIDAQAqgJuAC1qpZgVPX5Bccmpd2ctkVHjBRd2RXBQZUad4WBFXLUfwJYLKWeEsyrpplgFXVRBIqgiAAATYCbAAAA6AEAf/1PVM9zxEAAEEo5t9bt0LP4HHpY8R5WyrSOOf7TnXbl526gjrFVlPAqq2iCLTssCqlVNKCIk3hgAkpyf4gDeMMBJwA3wKDiBFWmVxCJKZKDHmb5HoPbFJ3q5Qei+GXuq/M4PJRwbpzdljLku/2l1XPtZ+9a3JQaVu7WFp1XQ5VUd5CpHMsZrN7vmSZtI875GLazngd+EbXtZOdS3JE7WPQ1yPLWmXufqZYM/ffo25wb5ZYe2bevRfzI9f8R72qaSr0R4uvLaveNKia4kKytTBmmKwfKWjVaPT82a0PaqnVteclgX6LHqqw2oPHa2z9+09R9AM7XfZp2s8sjpIy81q1nJ8T1c/jOvaeDpG0T5s4fVuNOYPOrF1cWzcRneTsqaOORrkefops2keueEe/wDE17drp/04nl+l/WnVbGrfQ4qxdd9zb5nSOdZ3knGk+ZqKwNF/NzZ6Yse88Ev9JXrwPN9Fd+MPnBwVjazl9y4s3EZ3kbRo26nSRHnbNOzPRB9A8RTt2tep5vpf1Xb6HJWPrv5n6mojg8haNCz5GuYleYvjef2HrjL2HtWr+zbhJw+jTeTxOCuDf426AZ93245lR5fyHz61u5RDwPRxDXR4iqe4okocnXrwR79V7VHQ8XSobh/lPoSDHv0KayPNuKpcDfJWHVKZPVGHs/a9WttbnP7Dl9Gm3U8w4d99WHIquDNNCI8nvm7ajfCWj0cojoLvyzwO8qPouxXbo09Dy/Rp0I4qyt2+67aKODdzXSs+hvll5jVSbmrzzO8RZt5cLqaWPoW1/SrHCqPN35Vdm4ObUZG6l2fAQcO7+XSs+JqM15fWTtez64HojK3YVjUrPFo6o+i6eFarkkjyd+WosWZzaY+vabN9Wag4N440rdCxHmr27rNtneM1LRtDk3CPb+DXbtKTxOPatE4q5PIcF8QM1moy895L9V80zryM9NrLM6I3/bU33FG+EszWnr6o89A8n6GVY2viyqz/ACOGi11RvlHnWuJ3iVPTXI0j3fhkv7SjOHax2nEc+/8Apr0KrKZpHn/MT/cOvFQdOUrglM2ixuax1RuLH0PZytvpr+VHm78tLY5nMxy+QwSjIoy7S36mmXnvK/q2XJwduVcFUbR27LHVov5kVX0RKIXRHm6Ujmri8i/lSZYVmvA0y815R/n2a5nTlHJXHBm0XRhgbHvfDqdnp9ZZ5+2nYclV6/6dn0KrGtgissnz1vy6JfxG+Rhy8ngdWVtX+BUangl3bvTfK37hfDT27zbR5qpSZHF5J4VLBnP5jZHm/J2jXsnnLN8lc1HidGDtbCQPQ+1F/qLPoTpXqog81bgIrO8g29T0SNRK4rZQipHlNzHe/Vs68pUaW5G2Ur4KQRoe30rbuv8AUSz8ae5efxPPVIyrn32Gm1wwKMtvibZYXmcb1XI1BnpvidGSu0sVmWCG3Xzesmh9F8eo2mk1xUnn7v63I6DChNpkGPuPrfqaiOLeuNKz5FiPNtz6nWBrqVHLaHZrjJobft2q/uqJNZyY6HuL/UzztFJBDXcadvQsVjmmWZ5rDTU8zUWsJuTqwWpfE2jllOCo3fa8f3NFGTM9RqPdXfzP1PLXQZECu8H1UCjFusX1xNRGb5Z/kNdSxGHZQ+cnZlXq/QEcl1Etm0X7SsaqT6F1X0vZYbfTT/hn8Tzd+W4u6HNRkFcW/iV6BWdeDTLz2+c6145m+Url1GoxNo4tbB2S5HSJVGpaX8DTLv8ACfr1+ApH0/l6I8nTrAcwnyKRm79/mRyX7wtcd8EVHmNV/M2dYxVGu1GJscl/ldoNo59dzb4GkdXjFOrWCo+paGGjp/0o8vbpEzk0JA5d+vy1z7grMsVGH5V92vaeSN8s1m6rSmOR0ZcUQ6+jNxHLdRVOc3JRCjxxNQe79kY31H/KTvwseqWHwPFXWGRSYGXvn+a2uhYlcWs/y7PozSPMauc82b5SuDWS7f8ArL8Doy5dxHfeOS/abiKWyonplg9/7LTWjqelTPfhY9Ijx10EwQMqs3fYX+AHHfK0cmDXlNWqnDNvE6Rms7Wjsv6nWMufdLtvHJI1ErmmMDSJVlvAqVqeK/Vo+VkWpH1bUXzM8nbvCMAwIE3hnwIrEtzLEZvmU/s0jLuNFePrqd2pqW5t/vO0YqWu/wAyj5Vg0jOv/iaQIou04eLLErV8Uvz9N/zoVeX1PV/UZ5OnVFGAwFxCsjcOdS3qxCs7yv8AtbeqCPJ3Xz6mGVTtGa4dV/laT9f3m0c2pbFo1ERrjkUq7SblQajNde3cyVH0T2qmvHx/Ozh26xsI87QzAAKd5+i/VEWMi/U0PMe4YWtr/wBNUagwd1C0dLosjqzXJVuHGRtkswJ1XArNdWn9SRpl0af0trMVHt/ZuGnrelDj27cvQnnbEFDIhFUq9CIhu/0bPqv3lHNo4qSouQEkgpgABAAAMA6gDCABSAJgAAgAAAEAQAAHHEAbAMQBoAYCkAAYAsQDgAADASAAAAYD4AEgACAMwAAAcBSCAAAAAAAABY4AEcQAB8QABAEyFAQADAFIAAAGQAAANAKcACQEAcgAAAlAULABJgN4AIIAEpAGoAGBFphXRp41RkNgGQBICAYCChYphGJdNNmh4L3Zj5DU+D/Yai4ws2VDjgUX6Liyk1Ga6NOFrI6MOjTUakGmVtMH0CLE8QJYsARB0ba0aum+V6/vFa5fStRfM4yPL07QGAgG8QABAcO/+qXyJFryXvPHS0Z4dxqDxNsWdoySzKL9J4M3Ga6dCPt2g0yeg0kajNdVFJUWLDIgIlgSdYASAv2r/Nr/AFIzWo+kp4L0R5unWU+hzUIBgLMAgBAWrIzWop36nZ6s/wAIivA7Vxr09T0xi16rjJispEU6OGiDUWOKMtJVwxIPFbNRvtSr52O0K1aolYSIOzxrS1UvUzWmk8GYVke56/6Wr6muWnDoudOnpJ1rNTGuaVHDyM1pv0xqjnVU72vdttRc6x8BGo89tn8iOrNWoiJ0cNCj0FXgkc6rk8ovyLRwciKxp4nSIknOBUjS8W/ma6Ga00mzkrz+4XbqWXVnSJVURibZX7d9t6vr+4zVegzRzqxjeWX5qfRGuVrhOjLr2DjVrPEzRuPgc6rz+8rGtb1N8rVCRthqeKwbjBQYqu/VXdR16GGtecyeJ0jNSrzKje2OOin8DFVxeXUqluuJI0y0jqjS8U/zMzFGhul3ad6vlJzV52XhJ1iV0bfC6ZaPQXWELM5Eea1frsuEs6RVu3wthmErfhOE8mjFSPNauF36s3Gl21waFRvazVqPt4o5keaeFjpFaXjG/uJErK7y6/KXrmZixk0cvE6Fb20c6SXJnOjI8hWNe8cTUVPx7i9X1Qo7/L/o26WMQjI08/U6JW7t3+TWOCj4mCRgW+W7S5s3FbHjLRW0dDNZZvkVG4s+LLGlvj7fm1LUq/yyjST6mYsce1fzI1StDyj/ACpXCIMJGdt5k3VrT8nD0EzEIztng0aqV2eYUunp+0zFh+NcWcCpXHu1G5cGuVd+h822t6MzUZu1cWT4lWu7yy+gixLxmPdP4Cjhoo1LcHJUdPllhpt58RBdsVOnYlHHtXGp8RVWeRw3HwQRbrOdpj/0xBC8c810gI59o+3WXJMqrN7huW+aRA/IOa6T6APXfdtJ5MB6PzbW7+IVHYfNpai/llAPY/Mr1fGoQti8L1XFBRsnhZc6sINr9F68lIU9vjt9QA03O1fPuA9L7W1W9PHMzYy3Z5mWoUlUnbkERd3MgLvYA7ARdgF3SAOwCYQnYA6gS062byKrSr9OJirFGrWrRZVczq0zTJSESpfHMqLdN4oo6MFgEEhSdiaiFtRoKFfEokgI2s+AFNtVyEUW1G5I0i7plRDux/eFdFFVY5mQXvOCClVvJIKsq+BBfpVbzyIOuhlpckQSAQAwEAgI2cARTAlIEkwGB//V9Ue14gygSIIko5PKPt2/RnGtR4by1nEPNmHaMG2AdFbcMKUO0oCDtGBAdSgmMpIE8igq5AlTFwyBtrJ8AIy6uYwKDgVDlZxGADpZNw2b5HpvaVJ3Db4VlM7Xwy9jRt/vPNRwbjFsRly6rwwNRVG0zu0aVv7evyJdDlVU760qqERn2jM0jze/f+os1xPT80eh9tJ/ZvbnCZn6LI3OGB5lZWs02yxGZ5S/bos68M1l7CnfuaJcz03wj3WWR4unRRv3FKmYMzUZtmvP+Tj7zs8Uen5stf2hVfmvOMifRqPS6axUnkaZu7c6lrMsSs3cuaW9Dryw843ObwZ6oY914pKm001zR5vo1HZfCr9Dg0xtQ2wy/LOdNV54nTiDE0nNkuZ6aPoWzSroafLtPH35aW6j+S3ocxi3xfQ6RlmeWtGn6nThWHoqbpo9A9/4ivbs9Pm0eTtXXbJwclY2q+5t9TUSs3ymo66LS5nXll56i7rLmoPSPo3j6du305/hPJ20vbirtyOYx9b6nJYM7yj/ACYWTz6HTlmvMJfN0PVGXuPbK7dt+w4fRuNnI86s/er54YVwX+VP0LGa8nu8NRvievhHf4KXuatcEb6HvWuR4elU7qewhWRc1UY3nGsOp04KxaJu2B6Iy917co/7NWeUwcPpW2qjgYz985sWDgu+1NrqaiPJ7p/O2sszvIJ7TGy6tHRH0TbLt00nyPL2q3CDm0ydxi2+ZUcG+caVjfKPMXsm8D0RHTs0++ieTaKsfQdFRWOiPN2qaxOasjcNdzLCuHeYaTfNG+UeW1bZrjkd4y6/F1nV001nZSbvgfQ6qDydtJTDxOasXXzyNQcG/caNnxawNRK8z2w+aO0ZWUf4G5R7zxCja0q+Rx7adpxRxb94IKzbv8DcR5/yTnWssDtyjgk6Qeh9rUb3Hd0lGeh61HlrUF/pbtgRWLqtv6ijg8naNHHnia5R5u1oeB3iLtLFzkbiPeeKUbShx78rHZJwHH5B4JerK0zniaR5zy0vcWayeB15ZrirCOiLcLYc2iq+h6MrTp/SjzdqsTOauPyHBFGbY1qPOeUfdr29TryOJRkaHf4359xppqF3KDVV9CajA83QTRhXD5F4pckaiM6f2lR5ff27te6jGYOnIppioNsrFhhzNRX0Dxqa2umuhw+nlXVJyVTusNKzCsextlj+ev8AppZNP9jNQYtXHwOrK2r5lGv7brO8ourF8LHtGsTy1S6kHF5F4VXqWDOws8f2mh5jyFu/cXfVnTkrnrZYI6MJ3LB6T2nVPU1LLLtgz2semWOZ5m0njkRWZv3Or8DUZrja5lWPJ6rm7fBtnSM0V6m2S1G4go1vbKndVjLuTJ14ae0eZ5qoZBzb9/lpdStMy2JplheXh60PgjcRnd3JHRlHUtyNQR26TakUj6Rs1G300v4Uefry3FxlSAyNbGzZUcO/caNoxyLB5x93dCjBnWIIaWBU1yvFv1NDe9q0/wBXV8ZM9LHts2zzKRBXuXGm0VWRc1EZPmn3Vqv+mBqJWOlPodWVOs8JNRHOpzZUeh9qqd3Qz01Ht7Zs89bgIqN8mRWNdyzTFZvlrflfFGoMO3NHVlTqN9rXMqObVea9DSLtm/zJeLgqvp21Xboaa6Hm78txZ+45qRCOLyLxqVWfYo85u3Orb1Z0jFc+t9JtHFq1zXNHSI5tVw46G0aXg03rKODX7xfCPp98zxdO0IwE+YVm79/mTzRqJXDacfQo83q2mXlibjNcuuslwOiOTXaSulnhBuIp12rNuuUI1EdXiv1k/Qt8D6nX6Kf0o8nbrIlJzCCubyH6a9SDNbNIwPKNffsl0N8pWdqLul9GdGXHe0dk5wzURyXeC9TaI0juxLCve+ylHe3/AAk78Ly9QeKugRFAGXvMdRosK4Ny2tO3RM0jzWq3OBvlKztWzax42R0Zc2tCvZfA3EUN9rNIt0cWIlfQvZ36Op6Iz2sehPJXUyA4kGbv8b/gVa43k45MqPJWtx6nSMuG6X27vnZM6Dm3ai2PI1ErmnE0ylTBlK1fEVnVr/Up/EtZj6tqN9z5nj78u8RMAbAT+l+hFYtuJqIyvOONKkYORFeQ0l+Zf4v9p3jFT3H1VxzRqMs+3H1NoKqQLaLOCpWn4mfv6b5Wr+8tWPq2qouzx9uqCZgNsA9CLGPr/Xb1ZYVneT/29vVFHlNVz963DtOsZrh3CS0tJpzKn0cm2XFfFmw0Eq6iyg1Edm2eFvgGX0T2r/8Apq/q/wADj26xrnnaAABRvcNFhWS0EeW9w46+tGHyo3yMPd/paXOGdkrlryNMo5gSpgVK7NL61Bpmr6ZejLGXtvZv6Ws3/KcO3Xl6NnnbIBgGQCrk2BXu/wBGy9AObSWBoXRARMKOAAAeoAwAAeIQmFPIIQAmAgABgAApYBkATzAFzAQAA5AcQAswB4ACcgGQAwFEYAMBMAWABwAAGAMBAAAASAIATCmEIAAACYAABgIAAeQB1QAAgBAPIAkBgIAAABYIBNgSAXQAkAAMwABAADeIAABTYC4AEhAAsgABPIKu0/pRkSAGAgCAAqgiBYp+hCMbUUWfqaV4L3hWN/d8Wk/gaisF4mkNIsRZpfWlzNRmumuGqpOjLor+qzUZxak1doqLEsSInIwOQi3RfzVf8y/eSt8vpbcueiPL06wNcTCmgABSAAcPkM11RFeV94JvbaT4d1pZqK8M1LOrASKL9LFPobjNX7WVS1eZtlLbOHBpiu1dAgxzKGnxCmQCAnpy7L1RmtR9Mq+6tbc6r9x5unZJSzmAB5gAAAmBYoSM1Ve7r3bbVX8uBYsfP9HDcUS5npiWPVTEehzrKSyIHXh6kGpp5QzNVL8SNPGUceQ1HzbOvKVqIVk0RHVsX26iJWo1Gc6rL9xqdm/VGuVZmg5pX0OtZq2ZIiVMHLIN3Rf5aOdUa2OndcHVkix5nZ46aXLA6xKuyKidCDd0XNKt4mKqnyKnQt6GVjEeSOsZNc0UaPi/1cTNVqPic1jB3eGvf1Nwqk0yt0sYlcf2EV6BNYehijJ8tHdV80OVZ65HVl1bS0alfWSVW5bHI5VYwt9WNay6moVzqDeo0PFv8yOZmjTvk1zRhXmrZv1OnKVKks1RubBp6EcZOdHP5dTp1fJkisk6DQ8W+3UXVmaNPcv5LdaswR52MkzpBdoYP1FHoXlVtcDCx5zcfLqWjmzcD0HDFR6BZKDCPO7lfm2r1NxUtvg0n6Cj0DtNUnyOZHmrL5nPNnSDv8baNRPPgKjr8ovyY+JiNMZfK8TaNzZONGDFRmeRr/qLfAvNaLZtq0mqlavlF+RbojEIxNLBpM2rd2znSrY5pGFqNrUsuTZ0itTxlu3u44JmUri8qo1/gWKfj/1EuZay6/LY6WDysYjTP0Hio4G6lau/U6Lb5SYIx9u3KfI3Yta/kHOh8EYIzNu8U+psrv8AMr5KPijAr8a/nnoXpKp31Y3DbEV3bD9G66f4EqMrRfzfE1i1oeUU6dXwMkHjH8zFVxR261pzkqV1eS/R07chCLPHuVavNEo49J9uo1P+You8phrVsuKBFue1uumBBDxloccYLRRort1mnzAu8h+unzSJAbzHT07BTtL2ll1CHtvm0LpfwyBHx7bVqrD5XID8e4s1zTQVHY/U/igh7HC9l0aCjZuPuL+WADa/p3r0ANDDb3TzwA3vbF5qk4JUr0SsZIi2FJuQE7QApAJAiEDKpSRCbAFiBdp6NrYtBV2npNORo6qmWor1KyFUamm1iXWVFmzSCuARZRw5CL1aSiS6Mik3IRF1KBIorvqOoFFtVt5gRdwItgRbAKqWFXUhwjItWn255kaWU+aVkQC0sZA6aVjAir6MgtRFOQCQI2twAi2AmwEApAUgSVgJSB//1vVwe14hACATUEo4PMuNukuZwrceF8zebJPkZdeWK8g6qr+oEZTwAVksGA+oDblkEW5KF1AasBHjAE5wjgAlMyVA1+AE9GinE3wV6z2jRd1rqZjE7dMPVVwUo8tVn62bLEcuqsDUVVs8e9rg4LRvUXbWsckc6OfePEsHBbHBlR5ndXnUs+TPT84y9T7cqltcsbOTP0jUa0/I2uCPMrL1MWVGT5a/5arGcnbiJXJ4mvfuaVycnbpI9oni2jx9Ojn3zwSERmXzNxmvOb59+tblJ6vmjf8AalY0bNIz9Fj0NFPqeNpl7qydrepqM1m7x9mjZnTlHnLKbroz1Tw0+g7Krro0fQ8ndVbrYadrLlkcorI1cczbFZHmbfLVcZOnAyNFfMo4s9KPomgktKir/Cjxd+Wz12q6bZmIx7mkrI801WtTpx5SsXbtu75Ynqvgj6J4+sbei5I8fbS67+RtcjmMbVwzNJWT5ltU/E7cMsTbQ7erO9WPo+0/Rouh4+2luo4o/QwMfW5AZflX2aDbzk6csvNqe6Mz18j3nt6i/tU3n/icPo01pyZ5xmbxvvafMsVw6+FHacjUjFeT3Np1G3xPVyjV9tVf92uSyHSvbpyeOqo3n6UiDKtgzSMLzf1Kcoy6nXgZOldq2WDOw994GnbtarqeftppHBWZvMbm4lcGthV+hqMvJbq774R6YL/H46lUspUiq+i6OFF6L9x5ehPAwjG1pnE1Bw76fs2aNRXmdXPkeiMurZVb1apY4o1Vj6FTJRwSPJ20l3R+BgY+tMlkGfv/ANJpZm+WXmddRKPREd3g6r+4pxUovQ+grNnk6aK2WOSzMqx9bNxzLBm+Ucbe1lngdOUecunizqi/QXdhzLDHu/HL/TUayhHHujrORHD5DFqOBVZ1ljgaZeb37/MfM7cjktj6nSD03tVTrWb4Ix0r1CxR5qqOp+nbmRWPq5lGb5XDR9WbjLz849HkdoL9GG4eZuD3uxSW300sow+Jw7HRMHJXJ5BuVziSKzW3BtHmvK2/PaWcnblK408cTowupjqU5dy/eGn0euCrXkkebpo2zCOLyDl19ArPZR5jyN517Ph3P/wnXmjlxNstLw823Oms4tJq+Fe/tbE83VUpMK4PI/Up5FiOCH6mkeT3eo3r3cYNs68iqucmkXpd0epqD6Ds1G30o/hRw7VcjmqrduNNzxZFZT5GmWH5+2NFyTN8jGUL/wBB1ZWJlG77Xj+7q3wl/sHU/Fj188Ty40MgOHyLxr8RCuCDSPK7xzq3h4d1oR05S1QlivwOjKVsHBR6f2cv1THTUemTPO1pLMgzd6/zGkahXFqOKuORrB5S8y45s6RmlWWoNMo3cFI3Pa1e7drHDNfAlaexnNnmqiSDk8h9C/YWDOsuZoYHmH+ezpErP4pLA2yhdx6lRLapu6xxKr6RoKNHT/pR5+mosMa0IAx9V/M+rk1EcHkf0niIPO3skzqyTtCk0jlu0n8TQ9H7Uj+6rHIx01HsXmeeqIIqncv8tliMuxoY/mX8q9GahWRK4HRhTrc0zURy92BtHpvaCb3VXyUmOlj2dnieV1EyFLUc1fRAY1sGaZrL8u19pLi3P4GoMRY4M6xzUa3JGoOez4cSo6Nku7Uhcyj6do/pU/pR5u3WJnIAVweRc2XoWDguaR5vdY6tn1ZvlmuXVbScnRHHqv5rL0NwUar7rNmoy1PAL/UVjKUW+Ej6bqKHHI8XTtEUYBIVmb/HUnoixK47ZP4mh5i/GczpGa59Vto2zXHaE7G0Vasy/QquvxCb1Un0NUfVP8tf6UeTt0gRzB1Irk8hHYvUozW+BUYHk3G4t8DfKVmayePodWXK181V/LJYlcl6pJTmbQaKclhXvPZP06j/AJUTs5eozR4q6j1IFIVmbx/m2ksVw7nDSv8A0sI8vquG1yOsZrg1Uqqrtl3Q+h0Rya/1249TcSqmoeJqsrNHPoWJX0X2cvyNT4ftOf0a5egPLXQYEUQQZm//AFX6IqVx6kKrf8rLR5LVmY4HTlmuDW+XTs1/EdBRu/rePBfuNRK5s3BplOuLEGt4iv52mud0v2mqR9T1Gu54cTx9eXVEwoAH9Nl0ZBiWcGolZPnLfl1XVlkNeR0F8+o/X952jFqzXh3rPCpYM5o6IEvxCL6tvIJWr4qv5+kv51+81V5fUtb9R+p4+3ZEyEv2ASTxRBj7jG9vUQZnk/8AbW6tGkeSvafvW5r9h0iVx61Yppz1NsuW7xZtBVgW6TaZWXZoOasqPovtZf8Al1X/ADSce3XlrnnaEgAFG8f5DAyXgVXlfcXy6+s+lTfKVibxTp6MfwnVlyTBpEZKJ1UrmVmuzRUXqVHRpYKzCPbezf0tb/qnHt2j0KPOpwAMAyAjTiBDd/o254FHNorAovQDAaAGASAAGYQMBAAAwEAAADyAJAAo/aEAA3OYAAAEyAANAAB6gKWQNouhAIAgAAeYAAIKAEkEOAEwHICAacYgHcAsmA2AsgBAEAABgAAIBvH1AAAAAEAQAegAAAEzgwAAmQCeQAgCABoAyAeYUoYQZgL1AaAMsQABwAgBAACmABkVbTGqIhgMKEAkAMAAdVLIMXUzfr/iaV4X3oo3z9E5NRY86aZS9Ci3ScWT4m4zXVVRqpnSMLq4akmk1Ym3cItCJLHMCcED0/qr6r95K1H02Zh80n+w83TrD6HNTAADiAmBxeQXzKOQHmPdqVtnpz/G/wBxYuvBtTmdWSTxLBbopwzcZrp21lFkdGEtu13FR2JoMpdAogByAAWabhpLmStR9J0MdHTt/Kjy9OsTk5qaAIAMgBsAIJIVS11OlqJcaskaj57X5Nwnw7j0zwler68zNYSMhkGnpuaozVidcyNPG3+XyF1zszryVpJhg8wjp2P6kdGZo1jnXSM73BXu2NvU1yMjaudKr6HVzq71AlXMitzbz9uvI5dKd8atdGSNPL7XCsdWdozXQRE9NwwNzb/ppPgsDFVXvF3aF/Qgw4k6RKlVQVHd41xqwuRmq1pTObUYW9Ua111NRa55g6MLNPFog9BTGtW+KRzqszyym1WupYM2G/U6Dp22FkupmjetCwOVajC8km9Z9TcHNhMG2Gh439SEZqxqWcyuhhXnNT6n6nWFFcCo2/Hv8trqjn0qnyq/JT6kisl5nVl2ePj7ta9TNGzq/NW3ozmseas8TrCrNHFij0FX+XV5tI5jA3ajWt6m4I6UplqPQ0tNavhCOdVg7tRrX6s3yI6Lh/EtR6GuNV1Ryqx5vVwvb1OkWuzx7/MQrLv8j+jf4HNqMRYM6QbPjnOk1x/wM1lw+T/WT5rEctK9Bw0+pqo1t+u7QsuDRzIwqOIR0i1ubP8AQnqYqRj7mqWtaMpNRp3+M+prmhWFHlpe4l5QhGlezcXXOS1Hf5JTpPIxFZW2+qGbStfcvu0H/T+4wkrH0M1Btqtjcvu0G8k1BlIytDCFwwNVWl5RN6Ktyj9pgjn8e/nU8i1moeQ/XnoI06/HOaWQrLNphZ/gVpoeQbe2rbqjKRDx31xzRaqjXw3FvVyRXRvsdvRvhAiF414/AtSuZwtW0cwtdHlFP22uQiJ6KT2+onklBFirx1otC5Ciu+G4s+bCr/Jr82r6BC3P+2q8sQCmO3ugHsMa2XOslEPHOLOVwAls3Gu11yIFs5Wu0+oC2uGs1zbAltVGtZPqFLbfVevRgPbOaai4NTAGv7aulfEVmvTvCfwMLEZkKjIBICATYQOOACkBSAegDq4xA6abhJQFWU11kRXTTUkysF2swOW2tMo0OVvFmmaE8Qhq34gXV1AixXQVL7qyYDz4FQrW7VggOPWvOTCqO6SgkIO7iAm+YU62U45EHVotTBFWtyoMqs068ZIJVupghF1ccf2BpdRqAJSQLuAXeAOwEHYCP3ADvkBSAvuICSugD7iA/9f1bPa8QzAFICbM0ZfnX8nZzyONbjwXmby8OBiusZeS5kdFN1xKqCwKG1lIEsHxYBgApgBqv7QHVJcCCNkignAAjjwKiVo4IKlpuMnideGa9f7Op+VdvizfaPTLCuJ5lZ2qsWzUSuXVeAiI7JfK0uNkao3nwXQ5K5N6/n9EaiVwalu1No1B5jUi1m31PXyxXr/A1japvicfpWo0dRxR8mjzNMrUaNIx/MfTVdT0cM1HwST3dWs0de/BI9hVcJPF06OPfvgWM1nWfE2jze7+a9o9Eejgeo9tV7dr3P8AzYM5/SrG1W3auZ5lY+usX6m4zWf5G0aLTyN8owKQ9aq4Sev+K+iaC7dKi/lR4u/LZa7jTa4s5xGRqGkY/nLTELqduGWbsn3a1F1TPTfBH0PTUVSfJHi78tIbr9N9TAydR4msSsPzloaqdeGWZtKt3njJ6b4WPou2w0qf0o8fbSWs507ehyGRqYm0Y/mrtKq4HTlGRtV+bRrhY9X8WPo+iooq8kePtT1fofM5oxtSW5KMnzb/AC+3mdeIPP1cWbaPVB9B8HTs2lVwzPN9KrQiTgMzdt2syjg3TjTt0xNRK8nuFF4XA9XLLc9sUjXl/AnbT2R5KOfeOdPoRWXfFlZee84+7UXRHo4Gbp1blHdH0Lw6ja6foeX6Nx3RJwGVuXNjUK4txZV0rWZqI8fqqLZ4o9PI7fFLu1F6o3fCPodEklHJHk7U24T9DmYx9XDDkahjP8mm9FpYGuUeYs5Z6Iy0PF1a3FJz4G74WPoNVGHE8fTRXcVb6GFY+s/mk0lZvk7dujJrlHmtZpyeiDU9upvc0jHHEvUR7tcTy9Kdng5yMNMbUcvAozPK2jRc80b5RgTNp4HYX6L+bhDLiPebJRoUr0OHQvMK4fIY3l8AM9uGaR5rfYaj+J15RyuylLqdIPUe1KfNd9CdK9NXI8tVDXadHygKx9R4yUZvlrRpTycmuUeemceZ3jK7SeMrnBuD6HtaRo1SyhQebuqtOSuPyMyrdCxpn8cSo8v5G35z6Hblm1yKzbg6suraLu1tOvOyJVfRVKj0PP00GpzMjh37hois+1jTLy+/atqtrm/3nSQc9VLmcDaNX2/ju9NLHHM3fA93bN+p5K0ThYGRn+R+v4IsHDZYSaR5TdQ7N82zryK6OTaLKfVWOZofRdr+hprlU8/08qswOaqN5hp/EKyrMqVg+ebWol/KdOUZNToytVSwxv8AtOk7rHLtY6v4sj1snlaAVn7/AOpehYjheDTKjyW4s/uN/wAzO3KVGrNMpWnIo9X7PxpqW4w0c+1j0CODQz9ArK3jnUbZqDk1XFLejKPJ6mZ1jNTWWGRWUNTEK3/aSS3ErqL4SPWpczzNlAHJv3hX4lis9wVHnfLWf9w/U3yzXCoOiI6j+BRPZ43XItH0nTrFKr+VHm6dIlLMKLOZ9AMfUcttmojN8rbt0LWXNGozXnm02dsZJw044Aczbk3Eem9np/f9EzHbUevcnmrQIqjd/pfEsGZZmkYvm4SovU1ErJtaFgdMYUa3JZQbiKcnHA0PTe0Ev7pRwRjpY9jJ5nUEEdTGrCsdufiaZrK8w/y55MsGI3yOsYU66ivWTcSuW+D+JpHX41zrV9VAqx9P057Kf01/ceXt0M5gQVn+QfzL0LBw2yk0jzW5tOpa3U6cs1z6mNXJtHBqWzZuIq1XLcFGr7frO4rz7qlvhI+mamNmzx9OsRRkHUixl7z6/gUrk1X2pvoyo8vqSrOp15SufVlpJm2XHqNqTaKdZ488ijv8P8+rX1LUj6k8O2OS/ceXp1hI5qckHHv/AKUupSs1o0y8/wCTc7i09DUSs7Wbi3odUcjq7NJ/wmojls3ZKxtC08XBYle/9lLtpd86oz9GuXpYPFXU8yIRVjL3j/Mt6iFcO8/Ruv5WUeWtjmdIy4dVu1V1sdEcupdTbqbjKmTSLdHM1Ga+jezv9tqc/l/ccfo6ct9cjyugChkGZv3Gq/RCM1xar+S3ozVI8nZNs6Rms/U+m3LuOkRz7nDUaNxKoS+BUWUcvMsK1vEfNraU599f3lvhI+par+d+p5O3aEcwgCymr9GRWHqZGolZPnPp00s5ZYjyGl9d+k/vOzK7eVVdVcu3/AsGa3idESmWEWaahNljNbHh/wDcaLf8S/eWtR9R1PrfqePry6oxyMgIHXNEIxtWO+3qywZ3lcNu3w7kaHkb0/WjJJYnSM1ya30accVJtlyXxNlNVgqLtJfMkysuvQp2qzCvovthR46q/mZw7dI1kcGhkASBRvf0LeqCslyVHlfcSncas8Ko3ylYW6v3aenPBf8AxHaRlzVxxNCM/gBZQM11Ul3TNI6dJ4W9Ske39m/pavpU4dusegk86nmAAGYColimBXusdK3wA59F4QUXoofoAZAABkAAOAiMSAAABnmAn0AYBAAFCQDCFIAgBgGYAAAGYUwFAQ2FAQgCQCQABZgGQAAAHUA6ANAIAAEAwoaAWQQZAAAAAABHFgHQAYCAYAAgGAMAAMACYAWYABJJAKZzAEAADwAAAAAAAAQBxAAABAADAQEXzCrtH6UyCZAgABwAsvUAIBMDG118zXJs0PEe9UlverqjUV5vFOeBpBLlFFtfqTNxmutfqo6ML8VqJMrKytfmZRbEZgNMIkESq8V6ozW+X0vTfyV/pX7jy9OqSMhziRQAwDMDi8hnX0xA8x7trOwr01CweD4nVEYLBfoPNM3Gau2v+ZG2U9vXEsR1pQVlKQHMgPgAICVHBKsfSdt/t9L+hHl7douwOahAAAAJJ4gJ4gTrwIqTh0tz7WRp84f6sfzf4noiV6xYpcoM1hMgFmBp6X0oxWk1mZV4/eLs8naq5nbkrReDcZSHM0QdG0caibCtaORyrTi8yu/ZXqiwYexc6NeR11mr1+8CTwwIjc2r/KS6HOtRbz9GRp5XbV7VZPNWZ1iVeVlOpBt7WHpL0OdUbtflXXQkaefTyR2jNSTgqOzYONarM0bEuepyrUYvkJ+9aOJqLXMdGE6PGeBBvaT+Ss8jnVcHlsFV8ZEVltzxOrK/b/UiVXoLNOHwaOVWMTyijW9Ubi1yJGmXbsH26ifEzRr449TA85r4alvU6cgriUbHjnNWYoXkk3o/EkWMY6o69m+26f7TNG5dRK5nOrHm7L5nyk6RalpuLFrL0Gi5pVrKDnVYW9Uatl1NRUNJ4mmW7oudKreaRzsIxd7hrW55mo0r0rYlrL0GljROM0YqxgbjDUulzNxXRsHF6vjJKjR3+Ojec4OasKixk6wbPjXFLP4Gay4/KqNRLhAjSjbNymzVStncY6M/ymCMHTwwNxW1sH+UlyeJmoyt4mta3OS8q7PG43XpArKvzCjUrbmo/Akajn2v1J8maqVp+Qx0bswRkaODhHQrXs+7R9ViYSMnR+qUaabF8dDq6mEZOk4Nq09+p2yT4wYSOPY/WjVKn5JNatXzUkir/GtZc2Kjgy1LV5NlhXful3bWqeZEjn2Dfeo9C0R3UV3NkRpduXO2XqDS8bHclwFSqNT5da0gX+RTenpsLE9pjpXXNBFHjnN0gqOuo3DXowq/yTnsss4IiOup2srJMoe2x0dSvNYBS8Y8bL+VhENhhqwuODCpbbDcv+oiHovt3X/WClpfLuP+sBLTfbuGnlLAe0T+8/iBDZ4u/owNP29b8xxgRmvVW6mVhBSeYCkAxYCkBSABCbAGAgHIEq2gKvrrtDDUvvu2bGLqm1+JU1HB+oQJAPtYEq4ICXdAB3gTpd1yAWtrWiRBy3fI0INgJsBN8gFmEKQqddTt9TOCyuu5CrFubVyJhpLc2WKGGujQ3aeGRMXXYtZcGvxMtJffUQA7aiIId4A9RFB3yBHuQELanIBd/PMIj91ZBSerGARH7yBr/9D1Z7XiNAKIzATRmjG9wWjtSONaeG8sn3x/0gzXblk3t0I6oYx+8ojk+gAk5jJASitk0AlVLABNTgATGCyAfcyAmUwE22pcIoFaUVEnXjIEqNT1OvCV7f2lSNta/wDEy9kbtsEecrP1MzbLl3GFSxU9ippVc7Zlo20pszkrg3T7rvgaiOHUntt6G4leXebg9fLm9t4esbSjjgef6Okde4w0mzzqy9RRhzNoxvLZxlCk78GH7aqv7lzhhgzp2PX1wx5njquHfR3IsZrN1MJNo83uG/uOMpPVyPYe3qdu1XU8/wBF1qT8rXQ4NMjWctybjNZfl7RopcZOvCMbaLv1qrqj0XwPoWn9FVySPF35biG5w03+4yMu+LbKywvM2hrmd+Ijk8XRW3NH1O/RH0FJJLnB4emlO9X5c9TMGXdYnQYPmnN0nk1iduEri8eo1ElzR16qR9D0lFKropPH3Wkdxb8vAxFZGq8TowxvOWUJydOYM3xle/c1bzk9F8K+jLBfA8Xao6zijfQwMjVmWaGP5tp1VX1O/DNrE0lLf7jsR9C8VVra0Tzg8vbTsiJa4HIZW4fzvrJoZ+/caFksG8DXKV5TUbbk9XKPR+0l+Y2+JntXrXyZ5Krl3raqupMGa3+Jtl5rzT/Mf+J25VxaPzOJiD0D6J4xdu205zg8v08jqk4KydysW0aiVw779C65rA1EeS1rxdzmj0cjQ8RWdzRdcfQ6/wAV9CPH2I3lVfoc1ZGrm2uJUrN8nqdmj65G+YPNKrWB3iVp+Gr3bnTnmb38HvUvxR5OhHVaWnaeKMNMjWxZqJWZ5W0aOJvkeb1FODPREbHtqn+qrH/SB0r3FVizyUR1XFWQY+s/mk0azfLOdKHmywee7IcndHTt6t2quEqSj3+3UadfQ4di31OQ4N9+oytOC+T9ILqPMbu83bO3KORr5lKOkV672nWKajfSDHdHo1yPPRVuG1RpcSKydV4yaiVkea+hV5m+UYdKqWoxO6OjbUbtC4NF0j6JoytOs/wo83bSWRzVwb/6/RFg4W0ngaZeV3t0725ydeRzUxZtHXsVO70q8JRq+B9GvnCyPN00iYqODfw7xwSEVwWwlm4y8pvHOo44SdYqqtsYNxG17bU76kZC+Fj27zfqeWrSZkZ+/c6kdCwcN1g/Q1EeQ17d17TzZ25RGraeJsdWipvVPiyj6Jp4adFyqjzdqZzHNvW1p/FFajNbKPPedtOsl0OvLnWTm5OiLqv8Srr0ftKsa9n/ACMnSyvVJweVoIKzd+29SHyLErjTwbfJlR5HXzOvLNRojoiTtzA9d7QX5F31g59rG9BwaE8hVZW5x1LepqDh3LjTv/SyweWs82dYzUku3IrKF3LCvR+0kvv4cKtmelepyyOCmwOLf4qvQo4GyjzflbRubc2dOUrjqdGFWrbFAdGxXdqVrzaJWn0mMF6I4dNw1BhUbzGHIDGs+RtlneXlaFurX7CxK8628FxOzJQUc6t+01B6n2eu7X9KuTPRHrJPM6HnmZRz7x/ltlgzGkjQxPM2TtWvJGolZPqdWFOtV4xyNSmKq4T6Gh6r2dWNf4HPrwR61nndQBDWfyW9CDHs5ZpGV5iO2q4M1CsaIWOZ1Ycu5bwRYjnmc+ZtHb41zrVfKxR9Or9Nf6V+48vbrDOQFhiFjO331yWDh1HgaR5jXc6lseMnSM1z6r+XDibHJqKG+hqVFOrm2aZbPt1TuKLqhfCPo98WzydO0IikSjM3mGq16CDj1ZVW+Sb/AGFR5fVa7n1Z1jNcus+HU2jltm45m4im7huSo0vDfrUfU1SPqDwj0R5O/LpBJzUgrk8g5ql1BWbY1WY875Nr79lwwNcpWbr5P0OkRzO0NP8AlNRK5Xw5HRBpYs1Er6D7KrGjd8kjn9G+XpIg8joRENY4BYyd2/zLepYlcO7tGlZ9APL6iSw4HTlK4tW+FVlFszaOLUhy+J0jKv8A9BRboQ2ajNfR/aCf9rqN5yjl26ct08rZogAMzev8xssK4dfDTu3/AAsqPJ6jm2WZ0iVwai+RpfxGozXNr43t6HWIoTjAqLKrEqNnwkf3Gkpx70L4WPp9/ra6nk7dYRzAmAWfyv0YaYdjUZrK80prRerKPH6C+bUnn/idmFut+ok/4SwZ1kuJ0Q6xwAtpxZWK2fDv/U6K4Ky/eK1y+oav1tnk6dUTAIAFmQY2s5vblLLBm+Xf+ma/mRtHk7x3aqeWJuI5Nd/JpNrgbjLlahuDZSUwEXaX1FR2aFpqypH0b2zh46r/AJmcO3WNU4NAAAo3rjRsuqAx7FHl/cH6+tPCtTfKVg7qqWnptZNSd4yoq3DRRH1AnXArNdej9SKjo0l8j9Sj23s79LWjJqp5+3SPQo4NGAPIAAjXiBDdfpW+BYObReBUXrEKYDmQCAAAAMghAAA8QEAwEA0wCQGpeAUdAFAAEMBSAJgACkKlMIAQCAcBCYCAayAQDzAG+AAApAACQAAgAjkA0AmAeoAA/QBQAAAAAwEANgEgAAARIUBAgGAgDB4gLIAAYBICAaAQAAwAAAJAAFADAAAAAAItgIC7Sfy/ElVNkCAeQAgEwpEQ8iwY+vha3qyjxXvev+qo3/AjUV5hyaQ8SidM0WM12Vw1Kv0OrC+36s5lRZ/mlFRb3DESKG2AIzWuX0vQx0qP+Wv7jzdOq5HNSAYAgEs8AOTfrJvMDzXuhTsG+ViwfP7LE7ISTxKLdKHgjUZro2ieLRtlLbtyVHbVJorJoIcBTYCnACVf2Eqx9H8e52mk3/Cebp2jpzOSgAeYAAcQEwJ1fElEpTTXRkaj51uIWrZcVf8AxPRwV6mi+VPojNYTIh1yCtLSfyIxWk6xKkyryPk/l8phg5g7crWgl25iuZkF21w1EBsp4ZnKtxx+UTe01PQs8q8/sH+WkdWK6ZgIkgja2bnTOVWL4x6GW3l9H69Rfzs6xKtNMpJwQbW0c6SXI51pPWx07T/CyNPPUxR1jFSWRpHVscNRGaras/xOVWMfyf676pGotciOjCaA3du19qrXI5Ujj8sppV9RGmUjqyt0X2uVwJRvzNU+hyrTJ8qvzKv+U1Bw9xvEdmxbWqurglK2G4TazjAwPP7nDUt6moqusybZa/jHNbLhgYol5NfkP+VmI2xOJ2ZdW1fzpPKSUbtvm9TnVjzmuo1LRzN8lLSwfQ3WXoNB/lUfQ5VqMfyFY17IRao03jBtlu7Zzo1kxRleRrG4s/QsaUaMTDNJW9t3+VVPJcTmRibxP7tl1N81alt26tQ+IrLY3eOlfrXAwseeSacm1bHjrLtsuhmxlz+WU2pZcoLGnJoLHE1Ubd33aE8Ow5jAWc8jcVsbH9O08zNZcHkZW4tHGCxpd4635iS4ipR5hfNX4kiuTQeOHA1Wa191VPSaeMqTBGLpPGTatqq7tFTxTMVGNpOLM022NPHRXozLLI0+Mm1rV3EW2uPCqgwkcWys+5MpVnlF81HzTEVb46Jn8B1UcWoo17LqyxXdqOdqyI5tj9a9S0PfuNd+iEVdqvu2jIKfHP51yyFSo7rDcWWQF2++bQ0+gInsmu23VEVzbOFqrowqe8XbuX6IqJ73HSo+RAN920tHMB7HGl/6QIeNfzrkBHart1/iUS04rusf4iBOVuW+MhUrvs3U8O4IcRue3qFPSw3LTylg0tthq3rxxCOzwT7dXDmEr17lYsysRgih4gKUAmwBAKUAMITmAAAgAgBpMBgPEBNlCAkmwLHGZAm4Ai2Am4KEtWMgIu7tgwIWcFEZ4lCAT6gAQ+2SKFgQIAbAJkCSc4EF9NV1wCrlrQsCYLq7hWzYxdK+ssyYuof3HIYH9/gMRH7wxdR++XDSe4ebGGq3qjERepHMuBfcA//R9Ye14ilgCADnVjB87f8AMa5I5tPCeTcarr+0jty4GpXQjeoOEQVt8yqGwGqxiApl4ANYYARaXACSwASeIBPFL8SBplEnj0KiyrbhHThK937ar27JdGa7Rr6v0M86s7UzNo5Ny/lf7DURfsK4aa4zJKrYWcnNXBuXi+poZ+7t26VrcDcYrzK+qebPZPDL3mxSroUjkeT6NxbuX+S1xbOWKy9RPM0jD8vabp8kej5xl1e1V3at2+HM6d+Fj1S4HhrTP331w80jUZrO121R2XBG55ZeZtebw+LPZJ+Ee38LTs2dVzPN9PLbQb7a2fJHnGNaWjaMrzF+3TVUdeGazvGLu16tc0d+vBHv0o/A8PXl0ijeOaP1QhWZY0w875e/5rXI9PCDwKrbdVz7pwRrtY96zx1pzb1/IRWbfBm4zXm/MudRxkd+WVXiazuKy+J06n4r6Eslzg8XTaG5n7cIzDWRqOJOsYrC86/n7XyR34iObw+mrbmjnJ5G+vDUfQozPF0qrcv8tkGTqS2aiMPzrWB24rNZG3c2VTtSPo+xq6aOnP8ACjy9+W18wm+hzGTrQ2+YHB5Fxo/E3yjyl2u6M2erkeo9pV+q3qTseoWWJ46OXfPh0LBmtYmkeZ8vadVrk2duFcu2x1KrhJ2R9H2dfyqLoeTsXJnJpka+fxNRK4PIWjSaXE3yjyNl8znmejmM62PAru3NV6Gr4WPevH4HjraGq/kfIyrH1lJUrM8y/wAutVk5OvLLzrmcOZ2Vs+AXfuqV4TLFR7ernHmeXoQ1fpZlpkakziajLL8w29JLmzXKvN6k92Z6Yy9D7Wo/7lPhDHSvYrKEeSqhr/RZ8iDIu5cM0jK8zP26uYaZqDC7oyxZ1R1bRTq0TzlG1e/0V20S5I8/ZE4xwOa4zt609RoK4dVfJZvhiIPLbu/zNcjvGXO3iuZ0kR7P2qo0r/Ax203uJ56Kt1+k54kWMnUUuTSVjeZcfuR05gxq5ydWXTtK/PWONkiq+iQlCXJI83TQMDP3z/MccjUHC8MXxLGXktZrvc8/8TtGVVW+KNK0PFUVt1pVWbZsfQLZnl6aEsyM3f8A1vpgIjiu8G+SNDyW6+tpvidYyppCcmx6H2tWd5V9GOvCvYs8tU0RWbvsNVr0LEcOp9Fn0KPIall3trM7cpTq3xNpjp2uOrWOZR9EX01X8qPN20cnNXNvn8ia5lis2ePI0jzPnG/7ju4QjryxWZVtnVh0JdqSIr03tBfmXtnCM9VqPTTB5mzkKzN/+q/RFiVxXcJt8mVHkNdPubTwOvKUtPDM2ynM2KPZe1F/pbPm4OfdajaOLQWZBk7jHUb6mojj3cV0bvj2lg8q4TxOsSpU1P3msZQvmFj0/tGs3tbj2x+BjpXpoOCh5SgOPyP+VcILFZ/dj+0qa8x5HHWvZ8zpyjmo+LNsqteSxcdfjknq19UL4H0hqXjyPN03CIFdwm+jAxbYGkZvl7RpY8/8CweeS5nZinZQsSjl4lI9b7NX5tm8PkMdtSvVYHnaOCDm39vy/iiwZl8jaMLzb/NS5JI3yzWUuJ0RRr2ksFSc/gUev9nfqv0MdkeqPO6BgVa7ilvQgybM0jI8zOCLBj2b+B1jNc2tmjcZc7NI7vEpW1qzwcl/g+nThWeS/ceTp1hHNTYVm7764LEcd1h8Co8rq/U+Z15ZqjVWE9Toy47xjPM0IXs3ZxzKja9sw9zWZiV+wXwPojzZ5OnSAypMKzd4/wAxwIVw6z7at9GaR5e2Z1jNc+q8k+ZpHJqPP+o1EU6uNrPqaGp4VfnVXNpftLUfT7qGl0R5enWFkYUEHF5CYQK4LOMS1Hmd/L17epvlms7W+lnWMuS+NsP4TUFF6pJG4g0fqNRl9E9lqNDVf9Jy+jpy9Ajy10HUgBRlbrHUs+pYlcG+/Qv6BHl7uf3nWJXBf5kn1No5dSZaNxFfEot0pnkajNfSfaUrZ362Rx+jcbZ53QTGRlBisCqzN609R/AkK4twp07f0s0jyNsYOsZrhvaU3wk2ijc/W0biOaWaFmm5eARt+Dj+60f/AMlS0j6df63PM8fbrBJgIgjf6W1yYWMS2RqIyvOR2UXqxB5HbvHUa4/+k7RlPcWTvVvPtxKjP9TohqE5KLqL8DTFbPhv9zpf1Iz01y+n6su79TydOqKgyGAksQsY2q/mt6ssGb5d/wCmf9SKy8lqf/NfT950g5NfGmkuSOkZc11izSUpjAIv0oTRUdm3S7beqBH0T2xj4ys59xx7dI1U4ODRyAAUbz9F+qIMi1TQ8r7icbjX/pqb5RhblP7Wm3xrh/7p1RzriaQliBOvU0y6tGFdSVHTpv5LLPELHtfZjnS1vSpw7bj0SODRgICUgV6fECO7/Rt8P3liufRyKyuSAYU5AeBAoKAgXQqBAAAAdUARIAgDAAAF+wKYCbAHiEKQHgAAEADAJgKEASEACAMgBAPoAmA1KcgL1AIAIAIAYCgAQAASAAADATYDAUgDAJAGwCQHICAUAPEAyUAKQHIAAdAEA8wAAnmASAQAACAGAegAASAAIAAkAmAAACAi8wLtH6ZMqnIAAPABACIAuAWaLisjcv8AMss8QPF++F/qKP8AkKry1kzbIT5AW1alG4zXVZr7i5HSMOi31pSVKtj5iosUFQn0AmlJBLGMCNR9J2j/ANNpPnSv7jzdOsXzzOahwgABPEAA5d+k0v2gec9yLu8ffo0WD542dohdxoT0JTEZrp2r+ay4G4ynpfU0jSOumGZpk+MgTTCHJFADqKsfRPEudlpP+U8vbrHYjk0FIBjmA3yAAIsCaeCCp0ePwZlY+db3DWsuVmzvwV6fRfdp1jkv3CsLMWZDUgaOhHYvQxWlitimQeS82u3yXdzaZ15Wu+zkVg8iC3b/AFIlGy8zFWOff/NtNVfyiNvN+Natoq3WDszXVmyMpIiNjx7nSXoYrUdFfqUGY28ylGrqV5Wn8TrEq1FYNKMSDY2OOipMdLF2opq1zTMNPO1wR1jNSRtl0bR/mVS4tfgZqt22DZyrTG8mvzE+LRqFcleR0ZTo5sKRubV/kVZyrTm8p+kucyIVkSmzoys08HHAUb1HNV6HOqy/K46ifJQWNOBHRl17P6pM1WzaJOdSMLeqNWy6m+VqmsSaZjW8XgmuJiqt3+OjYzG2HB2jFdG2+pepKN7OJzOax53cv57c5NwqNMGaZb23f5KfI51pmeTw136IRa5aYYm0bezf5KMVlm+TUay6oRpy0wZ0xG7tWnoo50jK3/69pEaQ0IdkuZus1tbhp6dnzqzmseeT5nSFavjP8y6GekQ8t/lZIscWj9UGytqi/ISz+U51IwuOPM3Gmr41vstyTMVlx+Tw13yeRqNJ+Nt+bWRWVnmFHb+wkacOiaqNjV+bTT4wYGLTG3xNRW1otvRXRMyjG05Vn6m1bG3c6K9GYRkUal+pta1LOds4zakxUjg2lvmXqirXT5NS6PhiSeQbC3zCijdLt3FpLFdi+batc0Ky4tpaLSilW+S/XX9IixdV921aWfEhrn2NlW9XmpFiWnvlG4bfFYhVu4X+mq3lJCDx+LjoBzaOF/SwF2/f+onmiiW7x21XxTMqNJTttRckVC8c8e1cUBXsvl1I6gFH27hxwYE9bDdTkpTANxNd1PCUwDc/LuHHGAJ6uG4l9AFEbr1aAen8u5t8QOjxFu3Xa6/4hK9g8TKwEUpAQCnngAZgLqAANY4ACUBElXgA3XAKTqghQA8sgE0/iAQAANMAAjYoi7AJ5AJWgBNyBCTQMgGwEQGTIE8HiA2sJAXUoOADklEq2/EgffxKp/cID7j+BQnaSA+41iUPvXMBfc5ARdmwFPMAkAngB//S9Ye14ggERRxgxSPOe4NTs1bPB4Qc61rwfkbP7rc4NmXXlycA6RDuIqMN5hB2/sKqaWEogrj8Ch1cAS7k8EviANdrQCeYCtVZPMgtqpiSgsoNIdYvCySZ04SvoPg5WzpwY7Ro6zarjxwOKs/UZYjj3OFcTQ7PH1+fTXCCVWmv2GBna77rM3Gazt/Z/wBvZI6cxmvP6K7rqvoer+MvebVdmjWr5I8nbcPdOKQszmrMu5NRNYPlm1qtckj0/MaXtWmN2+KHdV6WsRijx1pnbxzd9Ss1nbq8aN10zOnLLzF47u2MZPZPCR7/AMbRV21K/E8n0bjo1Z7LehxVk6rxNox/N8PQ7cOdcXhad+8r+49Hax76MTwV0c+8adUuHAyjNaxNI8z5i06rjBI9PDNdHtqk7utuh078LHt+J4q05d84SIOC2aKleX8u41W88T0cM1Pwq7tzRPmduvDUe/7Y9Tw9K593b5OhBl3xeHE2zXn/ADll93Hgkejhkvb1e/d0XCTffhqPfWzaPD00o3WGnDykgytRZwaGD55TbpB14rNjL2inVrHM9X8I+kbb9GqfJHj7aWPJrmjmMnXzksRmeXtG369x15iV5ezlyemI9d7VrFLWOXdaelag8tHHvnGYVnG2XlfJWnWZ6OIKthR21K8MUbo+kaGFKTwqePtpZZwm0YGRqpWbNDN8phoP1N8s15K9pu/U9UYrf9tJW3FXxgz01Ht3ieStq9fCjTIrK1Gsis1kebtGmujOvI8+pq+Z2TW37bU7qvQtHtVXthM8nREdw402ZaZGpmUZPmX21S6HTlMea1H82J6OUr0/tOn5zjkZ7V65Yo8tRXuXGmyLrIuzaMjzVn2pGuRhqZSeR2iO3YY69Ev4joPf0yR5O1TWZzVlbl/mP1ZUce4w07TyEV5TctNt9T0xFOkvm6G0e29rJLbN83Bz7abbWB50U7vHTjgRWVeeBoYnnLfMkjpzRjpqcDqy7fHLu1aLqjX8V9CyjnCPL0uiZMDN3rnUZqK4tTGrkRl5DcR3N9WejllXp4Mqa1fCLu3mn6mqr3rc2PL01CMqzd7jcujjvk0+Q1Hkdy3a7fU78s1XVrJcDaa9H7Ux3SfJYjpqPXZnlrQMoy95jdtcTcHFqv5LLowPI3eOHI7RKK44G2XbsMdetXzDUfQ2so5L9x5+mgYRyeRfyVSLFZ6U/EVXmPN47iy4LA68sVm1g7axi+rlEV6v2hVdt3yRz7akeiPO0aCsvfP8x/A3Ga4dZxSz6MI8jqZ48TtEpL8TSJccM+BR7f2v/surZy7bbCOKmsQMbWbd36moji3+Ghf0YV5Vza3xO0ZqWRphGzcpcyq9X7QWFn/L+859tR6NYnnaCA4fIPFLjiahXE1L/aVHld9qP7ra4s6cxHO+eRtlVq2ko7vFfNr1/qRbCPo188Dy9NohUb/S30AxrYmkZnmn+THFliVhd0SszpEQvaSo51Emh7D2fWbWfNf4HPtY9NHA87YTKOfe/QIMx4m2WD5t/nL0NxKy5g2KdVK1W+JoVVaTKj2Ps+v5ln/KY7I9Rmed0ICrcuKOMiIyHhibRkeYeSZYrIbOjLn1nLUG4y5rZY5yVGh4dxrpPiy3wPprwj0X7jy9OsIxgJIsZ2//AFINRHDrv5X6SB5XUct+p2jFU6rhcjSOKymWbiK7WfdgzUR6D2op3NP6kOvCvoLUNrqePp0gMqTxBGXuv1WxBx6/0W6Jmh5a9nZuTpyzXPqPKM5No5WsG1n3Ylgpbxlm0avhMdavqX+I+nX+r4I8nTrEZMKAOPyDXyoKz3+wrLzO/c69/wCpnTlms/VS7WdIy49R9tn6G4jn1G8FBoPSWOZqI+j+0P0NR+hy+jcbx5GwNUlmgMncv8y3qyxHBv8ADb3a5AeWu+3F8DrGXDaYryOjLlvm/U3ELBFFmk1OJYj6X7Tx2N/61+44/R05bJ5WggB4hpmb39W0cxEcW5X5VuqZpHkLtyoOsZrhvC0nws7r8DaObcQ9SzRuIqbyKidGlgBueAU7vSj+NGr4I+m6uFmup4+nUjAMyCOo4paOTCsW+BqMsnzX/wAv4oK8jpPC7XD/ANJ1ZS3NfzFCx7Ubgz2bRJIrNW0TxNM1teCx3Wh/Uv3kvheX0/Vc3s1zPH07ImQLqAVcOQrG1fqsurEpWZ5lRto52g0jyV5X3+UY/idojn3CSppNcUWI5HnDNxkRzKi3TWTRYldu2+lvqCPovtn/APTqT/Ezz9usahxUwBgc+8/Ra6oDJtMwB5T3JjuNZvlWfwOnKVh7tzTTXKuB1Zc9UUDKh1yNRHXpKLKSsunThVunxZB7X2b+lrRyr+049useiTnM4NABt8wDLACNMJAhvH+Vb4FiufRKyu6ACAcxiA5CgAAAFAQpAeAAgBgDYCAcgEgGYAAmAAP0AOgCQDAABAGQAAp/AB5gJgMBcACACAGugAAmAJ8gHACAAAAQAAMAAWYDwAJAMwABIBgEhTyAAE0EHAAAAFgA/QAgA9QFABHIAaAcgACaAaAIAAABAPIAT4AABIBACYCsBZoP5WupKq2SCIDAXUqhhAA0sUQZG6/Us+pR433uvztN/wAiLGnlGozOjIXICxZo1GK6NTG9WjcZrq1MLqDSLbOX6FiLElBUOpBJWAacEWPovjrN7TQbz7FJ5unaOtPA5qP3AACxYABzb9fJVgef9wL/AMt1b8awWNPnNqwztGKrRpF2g8eoiVftE+9pZs3GU6fWzUR1JuDTK1MIaUhSZBKcMAHVYkaj6D4OytsNHomv2nn7dI71yOLQAJAPQAAGsAGsMSCelnHwCx898lFNfU5pnbkr0e1fdo0bzaFYXSZU64sg0dBLsM1qJ8SDynuNdm+T9Drytd0Rn6isGmmQT0X86JRtSc61Fev+jqLnRljTy3jKxptcmdma7msDOsADX2DjSjiYrUdNczKvM6iddzqrhJ15KsqVlJKeIGtsGvttcZOdWOm2KfoYaed5+p2jNGJUdG2f5iJRtnKtRl+Ww1KpfwmoVwrkdWU6vm4JRubR/kpdTlW1PklOi16EgxuJ1jNTqsgje0bfImc6rN8sodeQjTPg6xl0bVvvUPNijcbTxXE41Yw/IYa9kb5WuetsTbDV8Y1j6GKro3n6NuJiNawXJ1iVfoWj1FRv8F6I5rGBuqtatvU3CoaeZajc2b/JXRnOqzfJv81dUWK5tLA3RsbJ/ky+ZisuHyq/NXVCK465nRG5tf0Z6nOjM8l+u/RFiqtH6jVRuanzUfJo5rHnmuZuVWl41xb4E6ZHlF8lerMxqODSWMG0rc0VOlVc0zAwX9bjLE2rT8dlZdDNZc/k0/up9BGoNjhqVNVld5fHTr0ZmNODScNQaRs4/a54GBiafy2lG4rX2mOlHUyyybz92z6mo019rH26v1RlGUlFmnzZVrUpL28fymUjN29ot6M0tdvlFNKxz/wJCK/HtO3qKKt8u3cQIV2bdd23tXhDFSOHa2myf4FWr/JYXrbiSIs267tvdLOBSOXZtdya5has8h+svQQW6k22uPPAgj41910uZRRRRq2XJwCrvIfXXnAInrqdrW3EgW2f5OouaAj45zeOjAhtsNZ8pYBqLt17eoEt18mv8EA92u3WS5pAG7TrqV9FID3TjcVfNIA1oW4U9AqVV/qQizYPt3Ta5kHslaap8yJDkjRYAKf2AACQAA4QElUCaoBNJATdUwI/ariBW6BR2gJ0ATUAESwggBNMojb5QK5CE5KFJANlEWygXUATIGmQDUFCYAAgCCaABSQNMBpgIAKongEJsKHgAZwAYoBxBEKCq//T9Ye14hBFJ4ACcNNmKPL+acW1G+ByrUjw2+fdrRywMu3Ln7E3jwI2rbnFmlNakepMEO5lEq1cYsBcY4AKynBAJPgyolMkULABcZbAdbFRYrd2RUW6dMHOMnbiI+h+Mq67bTfBrIx9Krp3X0pdTnErguzWM64t3ZtYZlitPY51cZVJ007a4ycxnazjGTcZrM8p8ujK4s68MsTa1nWrPNHot/DHvqrBV6I8nbSreP5Ukc4Vm2zOjDz3lL1+/dzjken5q3PalV9m7fQ5/RuN9czzKy9y5s/U1Ixaz9819ptnTnyjzUTqSngmeyeEj6Fta9unppfwo8f0bT3F39uzXFHGKybwjbDF808Us8Dt80qv20u7eV5JYep37WPbs8Nac29eCXIis55yVHl/KW/Os+p6/m51oe1af6nHka7aj2bwPDW3Jv3ik+KCM+zhl0eU8pZ/dunwZ6OGXZ7dq7bukLBQzt14HupnPM8PTSjeuKqeJBl2llSvN+Zt+fPwPT82XR7Zr9zd1XLE69z8WPcPNvmeHppz736PiZGZZw+hpHnfNzbVc5HbiJri8dR21a16npvgfSNNRp0S4I8XdaGp9D59TAydXHMoy/MuNL0Z14YrzWbfI9UZe09pfJt5WPM8/wBHSN1nnVxb5y0Urhawf7CxHj98191vhJ6uEqfjq92tWq/iRu+CPo9FCS6Hj7aK7ijOasq+OZpGV5dRpR/Ea5rNeUsm2eqMvS+1qf6hJcFI6WPZrE8laU7n6GZVl3fA0yw/PakqqX/7zfIxEnzO8R6H2tRf3OOcF68LHsFkzx1VW5lUccyKytTLHM0jH8420vQ6cjzz+ZxZ4rI7xHq/aa+ey4wZ7HqZTyPLWlW7f5bCMmyNIxfNWiOiZ05GNjg2dEaXiqq24onlJbR7usfA83SxKcUYaZW5fzueZRxa7/KtyLGXk9ZtuFkenlFa+qGag917bXbtW+pz7VrzJ56KN59HqI0y7qOJWWF5vG8p44ftOnJWQnidWWh4mjtuaJc5NXwr6A8HgeXpoJGBm7t/O5NQri1WlS3FQwjx+t81nJ6OUxFUa9DSY2fbq7t7pxwci+Fe3yb9Ty1TqkZVl7zG7fUpXFruKN9API7iFdxzPRyzS04/E6MvTe0kvv3fJGe2o9XHA8rWFjkiGMreY6lo5m4lcO5/SvPIqPIXwf7DtET05TXI1RoeKr37rT6Mlaj6DeZh8Dz9CJkcm/eCDTObwNVHmPMtLc2OnLNcCaOqLKpJFHrvZ9fydW3U59tR6I8ygKyd451G2ajLh3WGld8qs1Eryd05xO0ZKqaxNB9+Iivd+2cNkkc+1jUeBxaDaiSDH1/qfqag4PJW7dC74PD8QrzF1FsDtGKknBphXa2PoGo9f7QrGna3DtSMdtR6FHBo31IM/ftdyNxHE3OQR5TfOdWz5M68s1ztmkV3smbiNLwq/PpVcWideFj6FqYWwyPNWykyqGtaNNlgyLGkZXml8lfxZYVg2x9DpGVd4SxNIpq5wfI0PZezq4XfFVOXax6WTg2Cjl3zSovUIzbI0jA8zjqqORvlKzLI6I59XBNGhGkSB7P2dVp3s8kjn0selzODZiindL8tkGTbODbLH8zg6roywrHs8IZ0jLm1eBuI52465lGn4WHr1jmW+EfS7tT8EeXp0hGMUS8yDN3znUfwLFcOu4o/RmkeW1MLHSM1Rr44M6RHK0pxNsuezht9SsvSe06t7qnKR03Hv7Yts8ddBliZUnjgEZW5Uall1LBxbl/l29HJR5e2eGR05Zrm1nkzaa5bTX0bNxFOq8XHM0jZ9vpW11OOKLfCPpmo/mZ4+3WImWgKOLf8FzMjgtLUGh5bfv8A1Gp/UzryzXDrv5GbYcmq023wVTUHNe2Um0PRzRqI+k+0VG31fhBy+jfLdyPK6AATxUkRj7j67TwbLBw77/b3XQI8rruFidYlcWo38vqbiOW+b9TpGUHiwLtE1z5H0v2n/sbf1/4HL6NxsnlaBA54hWVvP1bPqWFcO7f5OpzVWyo8jaLSdYzWfeydY6ydIijWwszbKuMALKYOSxK3Pb0/3miuHejV8EfTNT6n6ni78u0I5gKqOp+nZdGQYtsMzUZY3nXCpHUsV5PR+nUjL/1nVlLc/qQuFUaiOCTaJoqLaJ5mozW34Gv+q0f60S+F5fS7/U/U8nTsJ4GAACCsbWxtaebLBmeaa/t/Sy/aajLyOpLpr9UdIObcOftr+VI3GXK8zQGVldSJRYy7NF4OCkfRvbS/8upOUs8/brGpPI41o8SBAU739F+pBkWcGh5P3Gk9xrLJ4GuUrF3eFdNPNVxZ1lRzKqg2g4BDoksUVK6qfWjTLppin6ge29mOdPW9Ko49useig87QAfQAXMCNOLAhu/0bcsP3lHNoGkXICRAIBYgEgSXUBAACAYCAIAfABf4gMAWLCm1GBAmyoSAOgAA1+wAQA8wABIAAaAT5AADAQDAWQBgAIAYDkBZAOQBgKeABkAAGPAAgAAEARxAAAAfIAAAD0AchRkATKAQQQFHEIIAE4AAEAwABAMAQA2AgGwEwHACzAYAAcQGAgEBGwFujjUlVZEECkAQAAAAU08cQjI3ji7LB4/3upvpWfGsGleRaNoaAsWMGoxXRfC1UdGa69VzddCosxlMIsVuRQ+6HAxDTAnwwzIsfQvEvu2Wi3/Aeft1jsRyaAAAIAA599jppvmFef88p8dr80i/0fOLNydozUHjiaFmjKeBYy6Ns33uORtmp1+torNrrTNIlUIlOIDTxIocZIBrELHvvb1p8fpx1OHbpI0sjztGgoYAA+ICb5ACywAs03FkzNWPAeWp27rV597O/FK3di52+n/SOmHQkZU0hRo7bGnoYqxYnjJlp5b3Io3tG+SeJ15K6lik+ZawmQT0sLqSUbScqTFWIa3zadks2iRp5Txv02Sy7mdoldskZNZga+wx02/QxVdEx6kV57dJLe6y9DpyVLJFZOoRq+Pnsb/E51XVCeBhXnXg2urOsSiWsTQt0XF1bqSjfxOdaZnlfqr6Fi1nnRhJIUbeza+0jl02hvlOk+aJFY2bOsYqdHDRUbe3f5VfQ5VXD5ZSqN8xGmc3idYyu2/1J9SUbkp4o5LGL5BRrM3FrmWRthp+LwbXDgYquvcKdOy6GIsYKR1iLNNpNPlzJVegT7knhkYGHvp+6zcKppKZaNvZv8qOpzo4fK/XV81JYrjTxOiVsePc6TfJnOo4/KqLVfNCK4aYHQbeyf5XM59Dg8mo1vgIKNF4zyN1G2vmouqMK8/eZa6moNDxr+fHLiSon5NTT/rGY1Gfp5mxtbZv7CfFNmKjEulW9kuDNxWj462fVErKnyf1p9IJGohs7RdPqaqV1+Wr+XnkzJGZpOWaWtjS+fSr1M1GNldrhJYrW2mNIIjM1Y+7b1NK09k+7TjkzCM3UcarXU1FrS23zaD6SSsxm6LhyVa7vIqdNNZKIIRRsrfOmnBaDyX60rkSK6tm/ybzyFRn7fBwFrq8l8zqxES2bjT1F0FRybX5b19Sjo8io1KW5ojUTXzbay5BFfj7RerCq7Lt136yBdv02qMglPdtHPBgR2TmlpzSAh499uqihVn77TwasQG6w17cmpAnu8NRW51QIe9+W9WuNUFLd506VQQ93HdpvoAtz+pW3OAHqfLrY9Aq3QfZu5CPYUtNU1yMkNsik2ASATxAEBJQBZVcgJ1UBElAUuJRLuIJKyeAA1OCCn9qEQVuv4lEXUBQAoAGlHUCu6nMIqsoNIjPABANPgBHiA55kBBQoAEQAUAJoagjiAgHEMBcQp54BBBAiqMWA+0BMA49AAICAwCv/1PWwex4wwEgDNnOq8f5nU7rak4yc6rxO5b+65wiEZduVLvOAdELc3iULDNYACngAux2xXACUOMwCyhARVk3jkBLBZLDmEQnGQqzHNlQ6ROKwAcJNuqhlRdo1dresYHblH0jZ1VdCleiOfapbl/L8TESuK3QrLh3OMLm4NRpq7P8AUc8EkZquu2CcGIM3Vxk3Gay/MW/KS4tydOGWZsE3r0Szdkem+CPdTl0PH03FG+waWcozErObnCcUaZea377tS0rE9XA9L7XS/tmc/q1G0n+48y1k6rbbNxhneScaULjmdOB5/bfr1WcuD1XwR9C0k61rV5pJHi7bLc27dNo5lZdvqk6MMLzdkrw+R24Rb7Yp3bmVwOv0WPYnirbk3todSI4HhLNRHlfJ/Nq2axPVwy2PaOm3eza+ZIv08NR62ZPE04vIP5l6IsSuC7jJFR5byF1bVtKzPR84jQ9rr/U1fI6938V7RfsPD0rm3vIgzr5m0eY8u/zbPhMHo4Roe1Kf6lWT5m+7+EeySPDWnPvMhBmXngajLzPmdb8y3PA9PMZ1DxVZ3FIxxN9Nx9EqojgoPH0qOq2qYGRlagRkea/T5xLOvKPNVv3WnI9UrOPd+2KxtJXODh9HSNnPA86uDezMFiVwXlJ48zUZeQ3vy3afM9PNR0+Ir3a9erN2/ivoiw/BHi7aR1X8jMqytRywjJ85b8pT1g3yleVq5eJ6uWXqfaia12+Sw/AdEevWWJ460o3T+T45CKy7vGUaZrE85ZJ1Tg3zBiJ5HaI9L7Vx1nfph6jq/ix6zkeStK9y4pHEgydXM0jF838rlckdORgY92J6Ij13tKkK1nnBjselR5WlW8fyeoGVfBwiowvOJu6XJYnXkxkrHA6o1PCVnXquYsHuXmeXoN4YmWmTuPqkuDi3v6VjUR5PXc2jE7xlDT+qTpCPf+369uzS6nHtWnJwHPvXFUw0zLqWVK895m35rXGEdeWay5OrDU8DXu3dEhfDce8mZ9TzVRPEyMzdP5nzLGnFubRpWfQJjyGrZq0M78pUaPgbRue10nvV28FLF8K9q8zy0CxMqy925s2uBqFcW5l0t0RcZeQ1XN2doUV+pI1B6r2hX59WeCHavTnlVJPEisbcObucMTcYrg38Lbaj6fsLB5C9peJ3iVZpt8TSNTwqnd09S3w1H0DUxs/U8fSokHF5F/SuQVwwnZVNVHk/K3nc2a5nTlK4kpcM6sr6NL1CvY+0kltbvqc+243Ik4Kaw9SDI3X12NRK4d6mtDUn+FllZeTlzJ3iUJmkR44lV9B9v17djQ49q0WclJ5EWMe/1NmoODyuG2u+UfvLCvNTLOsYFVLh4FELQrxyLKPZe0F+Rd84OfbUbyRwaNvmBnb/AAtJqJXE8X0KjyO4bd7ev+J2jNVxLwNIq1HhHUqNX2+1bdUX8xevCx9Av9TPJW4SIqvcP5GhBk3xNM1jef8Apq+Lk1BhS0jtjIvjXAuCiqhr8Co9t7RXyXtxaRz7aj0JwbHEDk3+FUvSBKVn2Rpl5zzTjXw5I3ylZqszoyp1bZ82aghSZwA9x7OXyak8kcu2uXopODYyAo3eGk+QgyrmkYnnW+6vKDUSsmzOrDn1cWuhqDm/9JpGv7eonuK938QvhY+kXWOPqeWukIyowIMze/qNf9IEHDuHFLf0s0jy1nxOsZqjVh4m4y5LfuZuIqaxh8ypj0vs9f6mv9Q68NcvePNnjrqMjKFxkVWVucLssRw7zHRuujKPLu/HmdoxVGo045mkczmFP8Roc903aOpUbvtxf6ms8LIvVSPpOphd+p5OnaIvMypMUcW/zXpBBwWKPLb/AB1rtcbHTlms/X+mDoy5tRtSo4G4ii6Kh6C+Y3EfSfaNY22o1xaOX0b5bh5XQEQIixj67m79WaiVweRcaF+Uf4hHlNbGzfDFHXkcmo57eZtmuXUaxXGTcZQyb5lF+g5sajNfS/ay/wBE+l0v2HL6V15bB5GgAJBWXu8NR8sCxWfvf0NT+hmmXkdSE8HkdIzXDaO1ep0jLn1sbNmkQKJ6abcFiVv+3VG70X/Oi3wsj6TfCzXU8fbrAjKkBHVhadvRkGNZtliMXzy+hcMZNQeT0G4vylHVlLcS9Rt4vtzLEcWSg2lSTSLEW1c4GmW54GHvNHpdC+Go+l6n1v1PF06owZDAK5gjF1fqfqIVmeax23/WRoeRvZxrc8EduUUaqXbpLp/iVlyWwb9TUDk0yupCxLErq2uNbf8ATMqPpHtrHxtH/Mzz/R0jSODZgDAo3n6TfUgybLE0PJ+4l3bnXfLtf7DURibtzTSa/h/+I7RlzqUnBoRXUqLK80VK6dNNWTNMOrTybA9r7Nn7OrPHtk49useiTPM2AGgD0AjTCQIbn9Gz9BBzaORoXSESSAACQFADeQBIA0AIAAMAEAAMBAEgMBAMAyYBxAOoCQDAIAQBmA0AgGgEA/UBAABEgMBPEAAAB44MAAAAAgAAAABAMAAAABgLABgKAAAAS6ANYgDQUBAuYBAUQAQEEcwFPMB/uAQD6AHoAADAACcAEAegDkBTyAaAUw8QFbECzRyIVZ1IpQAAAA+QAA8eAGVvV+bb1NDyPvdLt0X0aQ1XjGzcQIotTWEFjFdOq8a/D950ZdN18yZtlY3ilwKiyAHAEpwAlV9pFj6B4NzsNFr+GPwZ5/o6xoI4tCQBADAQRRvv0p5MNMPy6nY6y4dpUfNLr5mduUqtvgaRboYWLEq/b/W+RqM1asNR9TTLprU0ynkAwJSFJkEqPELHvPbTnx9fVnn7dY1FicGjYDYCAAEmQNASpmp5hqPDedTW81U8PnsdeCtjxzX9vSORenN1GVOAO7bfSYqxc218SNPMe6sNxp+h05SulNNLlCLWUljggJ6f1IlGwsar0OdaO2Ka4wyRXkfGf/MWXzs7RK7mRlKrA0/G41sYquycTKx5/evt32p/MkzrytR9SsJpcCDU8cvkb/ExVx14GVx5/U+W9l/MzpEqKNIt08bJEo3lLh9DnWmf5ZYVsvQQrOWcHVk0QbWwf5ccJOdahbxN6Vp5EisRs6xmnXMI3ds500zFVyeWXyVjmSLWXP4nVldo4NQZVu1eCZzqxj+TUaq6o3FrkSh4m2Gj47C/wZmq79XGllzwMEYGT9DcE9PFwi0b2m+7TTXI51WN5Ksaz+Brmlc6lnRG14992m+hyo5vL50eBI0z6rFM6I19hjRxwcmKjn8p/k+KJGoz6rE6DZ2TjSdUY6ZcflV+Yn0HKubSWJujb03NUllBzGFqp99n1ZuDs8e/nUEqOjyi/JnqZjUZdMWbG3tH+VlmzCMXXUalk85NxXd45/N8CVKh5NY1ZIRRtcLJmqVoeSU6VnygwRkUwZ0K2dDHRrGJipGTqfqNLgzUaaexc1Zmss7cr86z6ljTv2L+VzzM1HFuFGq01kaitDafNSOuRKjNp9bjmWFd+9+bbrpBkjl2bi6fM1VT8nhqr+kkHRsfpsgjgpK1H6grr8hjTTfSQRLY2aVnwSxFHFpSrNcmCuvyedIBEtHHb6i5olVz7FxZFWnuVG5svQCzffRpv8SIlVTt7IghsuKXEor2qa1UuVih6j7d1b1TAlvf1l1SIHvHLo+aAW7xWnbpAD3cdtLTwAe7iKLkgFunLo+gU9w/zq2zUICbfbuUvRkSvW6Np06+hEizMjQkAAGA0A6wBZUCXekESVl+IVNQwp9mEpgR7GnLIJV5AWNyupBC1cQFapRHt4lChARuBW325rMIptxaKI2TWYRHIBhTVQCAGERgBdvIKcMAgAgBQAo4AEAOCIEBJKMQE0FDjgAgBwUKAFgwB8iAkI//1fXHseIm5CkKgU4+jOfSvFeXv8tsMZcnNqPGbpzez4SR6I557ssg0lWH6ARAacAPDFJgLhIEWwBKMViBLubUAKJQQpbKLaxGEgSduDKL9rXuvR/zI9HLL6PopKtVwhHHtS3bcpcM5MRK4rFRxbh/PXqyq1tpHc85wM0dL+lmVZ124ZuMsnzEdqfBHXhmuLw67t1p1fM79eCPbP6mk8DxVtzb5y1+IiVn3UybZeY3Vm7uc2enget9v17donzeJz+jUaeeZ51ZWojWsM3ytnXRzzN8qxthTu3FI5nqvhI+gJNQ3nB4evLoq3b+TEzErL1M4NsMDzNm9aHjlJ6Pmjt9pVnUduWRvtY9YeOtOPfP5o4QIlZ+o4RqI8nvXOpaD1cD0HtGqtZ2U5YmfpWo9SnOWR41cG+lWhmolcGqu6r4G4w8lvbL7jSzPVyNv2pWdx8JMfRp7BM8lVy72ME8xBm2cTBseX8rdvVanGT0cMNn2fpzezfIfStR6tJHkquXe2cL1EGdeJNxmvLeY/WfqerjwzU/Cp23Gn6muvCx9Ba4LkeLqtoblxp4GRk2fAuMsbzll2I3zFYGlFb9JPXyj3ftyvbtK9Th9GmvXM8ys/dubs1Erh1cFaeRWXjdx8+pbuc4np4RoeBo3uacjfSx9AXPmePppDW/TcmVZVsXJUY/mrxROxvmDzCTqenlivX+06xZvkoJ3R6jI8laUbnCpFZlmajLz/nLLvSZ35iVj0huDqj1ftH6r9EY7aenTk8tFW7a7I5/4EaZWpjgaRh+bbnA6cDEUTjxO8R7P2rSNO+GGBj6DfWB5lUbyVVIKzLLGSowfNN2vgs1+46cjJV44HeI2fb9e/dV6DrwPazJ5egS4foZajI1/qLqOLfW7dFtehYPK6rhtneMo6djcH0HwlXXZ07sW/8AA5dq0DgObev5fQNMyzbZUrz3m3N5OvKVkpzidWMbfttL+8rJb4aj3ERnmeXpodOBkZWs5s0uZqDi3n6N/Qi68frvE7xmijebRqI9D7Sq7bttYQsS9eCPYN8TyqaxIMrcx3NiLXDvfl0m1yNxHkdR4uTtEqekpxRqD1fs5StRk78K9LwPK0FniRGNr4XfqajLP8m2tveORqI8nZ4noiVOmHEUjX9v1Vt5RvmW+G3u7Yt+p5KEZHDv8bI1BxP95VeR8jH3rdG0deUrlozoysSnIqPb+1aRtHP+ZnLtuNlSedoS1iBkbj636s1GXB5Btbe74wag8payTk7RkVNITUuCxX0Twle3Y0r+Bw7V3o5Ki1g45BWNZyjSM/y+O2tjjKLB5mZcnWMpS3liUQs27Kc8Swr2vtCsbazfJHPtY3EcWjIrN3z+c1Ga47PODQ8fuLLvt6nXlmoJtmkVXeJobPtpTvKesk68K97ZuTy1oiYKty/y3BVZN2VlieethSMjfKViPmdkV3lVKivTbmWB7r2kvyLv4HLtqN5HFtJdSDj37+VFWs+8mmXmvMudx6JG4zWejoy59V4liI1cOepR7r2dP2tSeJy7bj0CODRgc+7w02IrLtgaRhect89Vxg3GayZ4M6MqNWVmagozZobPtyk7mj6/vJfA+i3+pnmrpCMqRBmbxzqssSuHcr5LejNI8q2mzrGap1ehockp+pqIrmcXzNI9R7NX+pr0ZOvCx7pzLPHXQiAbAyNxjZznxLBxbxxo2nJpoo8s1CO3NYqjUacI2jknnwZRW2k56lG/7ZStuaV49y/8IvgkfRb/AFM8ldIRFJiji3/1VjkRHC816lHkt5edW08zryzXBuLRVwdEc+pZy5NRFF8WvQqHoPFG4j6Z7SUbS3qjl9Go2jyOgIE1ORRka+F36ssSs7yb/wBPf4FV5bXhVwzOvLLk1MO1rM1Ecmp8z+JtlGyxbKL9spafI1EfTfbH+wb/AJ2cfo3GqjytmABWVuv1GWFcO9/Q1I/gZpHkNRSpOnLNcFku1f1QdGVGqvnZqIjMFEtPBlSvQ+3Md3ozn3ot8LH0e31P1PH06wGVDCK9bGlvRkGPZliMTz7h6a6M1B5TSfarrqjrEqWs51W1wr/gVHE+puMiqKL6QjUZbvt6qe90F/OmS+Go+lamN36nj6dSWZkAAs55EIxdVfM/VlhWZ5vHbYYfOijyWo0/uxyO8Zc2vPZpT/DJUclsWzQcx6FRdTE2xXXoYVbXMI+k+2//ANN03/Mzz9u3LSODQAGBRvX+S0+JBkuWzQ8p7j/3Ov1VTfKMHdOK6fRQdWFKwwZowpUSBOi4moldWim7qSsuimT9RSPbezP0taf5Tj26x6HM87RwAACYEaLMCO6/Rt8P3gc2gsPQovgqCAH1AAAAAQDWAAAZgCATAIAYBkAZgDASQDAHmAmA8WAdQCYAAFIAAwEwGAAJgACAcAAAAMBgLgAAAA2ASAACcAEgCcAMBSAAD5ACAcxgAgAAyAABgCAeQUPEAAACQBgKYCEA+ABmAMBAMAAAABAOAEAZAEgDATCrNF4NkEwBEAAQAAHUBIDM3y/NsaHkve1Z09FrhIaeMeZtkiicQWM123rhVs6Rhddz2s2ysj5kyotAlGIA0BJEI+geA/8A0/R9Geft2jQzzOLRxIBAAAgKd5+lPXIKxPIpPaay/kZR8xuuWR25SowaRPR+qAldOi/n5G4xVlfrLEdSUG2VjYQJSA44ECbCpUUsEe49rv8A0XTvZw7dY2eh52wAdAB4eoUoCAgaAlTOA08R7iqlvtT1OvI1PFt/2lZL0zXYjKGmB27XGpirFzMtPNe7l+bpPodORdpfTX0N1hYjIdMGgNqmS6I51UqrH4My08jscNXUS5uTtCu19QwaA0/HZQZo625ZhpheSX+vbXGiZ15WlXHErBpsg0/GuE1GLM1XZUwrB3GGtf8AqN8pVcG0WaeaJRvUxrX0OdWOHyymlfURWZB1ZSiMwjW8d+n8cTnVWbtJ6NucGG2HC4HaJUqfvDLa2jnST5YGKqjyi/LXqSNMlvE6RnFulmKN2mSb5HOqyvKfqVfQsK4p5HRloePslqSzFVo3USZV5+yz9TpBLTzw4FRu6GGlX0OVVl+TX5080iwrlqjaNfx7/LZiijyqwq+ZI0z6vFSdUavjnFWupzqKfK40qyRqM+vA64mtfxz+WyOdRzeWUuj4wxGnJptybrLa0bTp1Zzoxdz+rf1Nxp07Bt3UCs46/IJPSa/AwrJpgzoNnZP5PiYRl7tRrW9TUV0bBzdEqH5PBVZGo5tu4ajoaqVpeQU6NjBGRp5yzota+1f5K5yc6Rla6jWt6m4NHYuaszUcW8+XXaRYrs2ONX+0zUcm8x1m+DLFd2yc1JUZ0RqP1NRWhuV37fHlJlI4ts4sjRV/lFFq82iKt2TwfTgSo4mvnfqVXXvsdKlvgAbHGVzQSuOmF7dGB1+QWFXyC4ltX+TdNehBy7T60uMlFm8UbnLMCe7/AEaRwzAe3U6FucEEPGtu3wYqq9B9utHBMqJbnDcOehBPf/q1/pCjeR26duYQbr9OkfEA3T/KpZ8QHuW7aVLALdPDT9Ap7lTbT9AJany69XlLQSvV7RzpKCVIuMtDMBgCzAI5ASTCJyAYMCWbCrauAqaskRQ7AR6gNdCIknIDgBMBOvIaIWoXRzahUVtlEYeYBDkBqq+IE1UCXZJBG1QE69AEqlEvtxwIYi0AmAmARICiChQBLJkAA80FJrAIiwBoCMTJQAJgBB//1vXpSet4yzATUAxXqxWln0OfVXHiPMNqup28sDDpI8frX55sjrFLzKonhkAJwiKSYE0+YEZfwYCbjAAooxYEpQCbfAISRROtowKG2WI7fHV79XTrOPcj0c+EfRa4w+Bw7Fe4ZiDjspZUc18dWqLFaeyUdz5MzR06r+VyQZuo+Rpli+ct2xQ78REPArv3VVxWJ178EexmX3I8Vbcm8l2wygJWfdtJxyNxl5jdtXu4wR6uSPZ+Gq67Si6nDtp3ar+Sz4nAZWq+JpGV5m6+3XDnJ24iVneKq77iv9R368Ee9t9R4um3PvMkSJWbdYybYeb8u51n0PT8xse005thgPo1Hpeh46ri3z+dlSs/WntZqI8prw9Tniz18I9P7Roq0vbJOIOX0bj0SU4HlVn7xze3Rmow4Nf6H6G5UeR3D/MfHE9XKPR+0J+5dPJKZMdtR6qrPJWnJv3LwBWe+puMvKb606llxeJ6eEeh9o1xs+hn6RqPTKMzyq4t9KgsRwWb4GkeV8r+q7PJs78GOv29WttxW3FPA6deCPdvM8VaVbmPttgZVoLWWH7gv2duEydeYMXTsrPH9h6fA+geCp2bWvU830qtFNnnaZu6ws2aiODcv5G+hqMvHa0/dfqenlGr7dpO7rHNG+vBHvTxdNqty4o+RkZl2UYfnbLsT5SdeIledWLxPRGXsfaS+W74mO1elrMHlqufetwuYKzLKTSPO+ccav4nbhGVXOUdB6/2r/nfRSY7aejzPPRRu8KmRm2S7sciq8/5pNWl/wDRHThKx6PuspyR6Yy9t7Vq1oX4zbA5/RW4keatOfev5V+wDObhgeb8x+q1xWB24Ss1TaHkdmW77ao77n4YjpXsk5PLQrfS44IwsZGs23JSuDyf6DRvlHl9Zxid0Gji+hR9D8So2mnzxOPTTtWJyRyb15MNM20T0KjzXmlOs18fxO3KVnp44HRG97ZXdu6jpXtW8X6nlqlEyRWTrObNliOHfuNC74FiPI3XcztEOmb4m4j0ftBTubNcFiOr+NR65xJ5A0RWPuHNn6lK4d+50Lr+U3EeSu8cUd0qWkakZj2PtD9PUfFGO2431iedTRBjaz+Z+pYzWf5a0bS88cDUivJy2d4zUqWNJjc9sVd95T8BfDce4blnkoTMqz/INdySzRqFcjXwFHjt/Z21rSo+ZnblK55WFUdGFlVEPqWEe79rpf2P/WOXbpGsjzqGEY+q07v1k2jP8o/9NqP0RYryls2jtGadFGZUOq+aVmWD6N4r/Z6f9Jx7WOtHJorOEwRjXTRqIzvMudvHVFg8zW+J2RPhIZVqZlllV7n2so2lnzZz6qyNk4tD1Azt59b5FhXFqYVb6NmkeO17K1rdWdozVcuDSKrN5lRv+2KN7uhOvDUe5tnieVsuAFe6cabIMm05GmWJ562NTUKxXLO2or1Xh0LGVVfmeHxKPe+1EloajXM49txuHJoAce/bhIRWe54GmXmPMTbWbfxOnLNcMwjbLn1XORQqpcGUe99oKNC7eBy7ajeWBwaESFc+8+h8iKy7NQzTLA85X8yv9LN8pWVqOXKO0Yc2o8TSKlaCq3fbCf8Ac1jiL4I+g2xseSukIih4kGXu1+Y/gWJjh3b/AC7f0sI8pn0O8SqdVTBpHM0v2moiptZI0j1nsyqe4TfX9xOvCx7ZvgeOugIDiRWPuPrcczUSuHyDnb3ngijzD+ZTxO0YrntXHE0OVOFWz4uz/aWFUXcvA6Rl6L2mv9VSeD/xJ14WPotvqcnj6dYiiBtSQZ/kH81fQRHGn8y/E0PHbl/m3T/iZ05Zrk1sMWdEc2o+52ZYinV+r4GkWaD+aINRH0n2qo2duco5fRvlso8tbBA00nLyCsbWnufqzUSs7ykf2t3xwj8QPKazmTtGK5Gm4TNI5rS8TcRFzmUdO2UvA1Er6b7ahbGP5jj9G41TzOgIgCxlbp/mWfU1Erg3rf2NSORR5DUeZ05ZrivMLl3G0UauFm0bjKqZKLdPDFhK9D7ar3bzR/qyL0sfR7PFnj6dSMgYFes/y7L+ULGPbIsSsLz7l09HJqI8rpfTf1R2jNPXhXa6GhxvMrKdMfUot0+JqM1ve3E/77QX8y/eOl5fSbuLNcJZ4unZEyGQFc5CsTUxs45lhWZ5xf6ZdbFjNeR1KprV/B/idoy59d/Lp9Km4OXizQeZUq/TtkajLr26mr9Qj6P7c/8A03T9Weft1jSODRrkAEHPvV+S2+aAyrczQ8n7i/3OtyhfuN8pWJuklWkZRidGXOkzUQJFFlUys10aLm6ngaRfpNtNhHuPZq/J1fSpw7duXoEzg0YAA1yAjXGQIbv9G3wA5tDI0i9OABANgEgDAABpADAQDSAWYAAAOAAAAIAJAJAJAACQABZgETmAAEAMAAAEsQCAAAQDAQDkKAE8AiSClIQgDNQAgDoA2wABgIAAMwHhxAQDzASgAYAAAAA2ATABMBTkBBA2ABQECYDAQBkAgGuYA0AgGAgHAB0AACApQAOYAloYYMCwgCAQDAXAAAMEBmb9fmt8CweT96z9nRX9RVeJeBtAl+BRYoNRmurUU1qjow6LuYZWV1rYplRNFEk5AGozAnSOBKPe+3f/ANPp6s8/btGmjk0CAbAbAjggKt2vyXzlBpi71K221etGEfMdRdtvU7RKrg0ielhaWWRmujTa78cjoytbSu4COlZGoymsioaZAwFPAKlXMLHt/abVtjbpc8/btG2mcFIBgDChEQswHXBYBUq5pgjxXuZRvrtZNnbhWj4if7evd8S9M12pGENQ8AOza5GKq/0Mq897uhvSsuKa/A6cKNvbu0qP+U3YwvRAVzxINnTfy1fCDFVJNsy08ntcN1rJvFODrPCV3ZhkQEaHjuPMlV2vMwrD8rhvfWqOkaQaXDMrBpgaXjXMoxVd0xijm0wt0o1r+p05ZqpODaLKPiSjd038leiOauLyaii9SxWYscMjpGTWAGt41zVv8TFF+up07c4MRqMKeB0hTopzKjY2T/Kx5sxUV+S/T/AkbjIeDOsZq3TeP7yDbo/kRijN8rhddUIa4UoOiO7Yx3pczNVp6ilMwrz94731ZuFPTzNVG7tnOlU50ZvlKxq1jihGnIlibZavjvoa5MxVQ8pjTrJIrMq8Toy1fG5NPIxRHyuGnWOZIrMWPwOqNbxsRZdJOfSqfKqe18xFrh08zbLa28vST5HMjI3UfdsajS7Yv5lHEtZdu8X5VvQwrHrn6nSDY8fhS37DFRm7xNar64moq/ZOLIlRb5SvyVfUzFji0c8DdK1N382g/wClGCMarxOhWvtX+XBipGbuV+a31ksadvj3NbIlZcu+X5s9Cxp0+Pf1SuCFZc+9X579ESNO3x2KdSUZ1/1WurNQrQ1cdr8CJHBt4Tjky0rr8r/kfPAkUeOxbFRz6inXa4JhXTuZtt69GQQ2TavhyZWa57VS1nXqGo6t7jpqxIp7P6XXjGATXLt8NRdGUW7/APWnoBZuFO2U80QPZz2uOQFPj/kulzwKItRrNdQLN7hrp80iA3s/l26AS3OOlTogFrr8mjANaHt6esBRrY6FOjYQtzjo0+IVLdPDSfQA1Mb6bCPVbJ/lpEqR0pYGWgA8ghFDCmsQhp4gOQJd0YkDVgqS1OoDVwqXdKwIGnxCnPIIlJASAANYZkFWrRLEsHO6mkH2wDs4DRKui24GqtWi8yaH9omrhW05GmK7aU8C6grpxmNDdFwAhahRF1TCFCQUo5ALtYQuwAdYAIxAI5BQ0BGMAgiQE6gLAAAQH//X9fij1vGHgAuAVVuP0rPocqR4Ty140rcTFdY8jeG2w6xBpxgigWGLASs2oIpgKV6AJdAItwBOucsByniwI419ACZccWVFrUKSiMMpWn4Ss7mi490o7Twy+hJQ45HDoc+5z5EiOa/NlVyVc7pJ8CjV2iSo3zcmKLtZ/JHMDP1P/wBxWWD5ptXUrgen5srPbNV/dS+Rv6NR62jWJ4604948cH6liVwa1oo2uR0jDzF2nqKrWbg9U8D3fj6xoUT4I8fbpF2rb5HBzGVqOTWMsfzVu1Vk78RK5/ApW3dJyk7dz8I9vbNyeKtubeZIkSs62Zth5nyDdta3KT0/NXoPadfytVrHEz9FegXzHlVwbxzb0A4Nxbto7ckajNeT3Fk9TBnt4R632rRLb2nOVBy+jUb7WOB5GmZuX8zNM1xbl9uld8UmWI8bqajVpZ7eEer9o1l6luiM/VqR6ZHhVxb1zZmoOGzznkajLyO7a+6+J6fmj1HtGvbS74MfRXolgeNXFv8A6kuhVcGpbsx6FjLx/kJeq2z1cRGp7X0/9QuaRvrwPcL1PF02o3T+TAyMyxUx573HZ9yWEI9HDNZO3WJ2qR9G8V8u0ojydujrcNnJWbuX8z9TUSuDeP8AJvHI3yjx2pZzJ6oy3PatG91jyknax7bM8daV7n9P1IMyz7ZKMDz7x7eh35ZrBpLcnaI9p7Sr+Texz7V6FZQeVpzb54J8SwZ1s8DTLzPmXOracTtwjOqocrI6j2HtRTp2tGbhHPuj0R5WpHNvHCCs1uTUHnfMWm7ngduYlZenDtB2Ze69uU7dt8Y/A8/daa6OI5d9kijPf7QjzPmG/wC4v6nflK4IjBnUei9rVa15eTrCJ0R6xSsGeSqVnFbehBk6jxNKzPLuNHDjJvlK8xqTLO7KWhV2cdSxX0jxijbU6o4drHScWnH5BuVygoz21JpHlvLudxZ8JO3CVw6dcc4R0jL0ftWv+pmZhNmeo09ezzKaIMfVmWWDh8naNBzkaiPI3UWfM7RD07NfE0j0/sxO2rq8ydeGnrOJ5VHB+hBka2NmaGf5J9u3sbg8nqNd0naMpU5mkj2vtNf6a9uLf7Dl203Dgpzg/RkGNeJNs1meYf8Ap45tFivK2xeB3iJJRiUeg9o1neJ8l/gOvCvaN/geSqbcIhGdv3+ZBqFcTlpsqR43eOdW0rGZOvKVTWM2dGVlbQ0WLHv/AG5VLY1t/Ficfo01Mzg0GsAMTWxs+cmoyz/Lt/2zS4s3B5bF4nVkK0ZIoNNzbA1B9L8fXs2umv5Th3WnQcVR1PpccmBjWZuIy/OP8hcHKNRXnMW5fI6MJrLPgVFamYSksV7320u3Z/E5drGqc2gQZu8f5jjoWFcevhS3ozSPHauDnM6xmoYtG0V2aWWcgeh9pVf91T4/uJ0R7Vs8zoAKN3+m5yCM3FYlowfPOLVRrlaxbOGdWKr1G4nmaRXpvF+qgsH0D2tWNrZ82cu61GysTi0GByeQcteggz7SaZeY8pjr25SbiVwWcrqbRz6ig0h6VXZ9ZKPfe01G2t6nLtqNs4tiQObe/RCJBm3wTNI895rHW9EjcRlu2HU6MubVzNIqywZpHoPay7t1T1F8Ee/eLZ5K6wpawIobJRlbpfmNliOPd/pXf8rCvJNTxO8Yqm+JUc18kkbiKcojOTUR7D2Tjrp9G/2E78HMe04nirqCKEwax9b6n6molcHkl+Rf0Kjy9rnaM1zatsTcRzxKS6tmjVbhP0NRHo/aTnc0XOyM9LH0K2Fn6nkroiRTIM/yDTsvQDjaxUlR43dL820/xPH4nXlmuLWfDM2ijUzslwNRFV8WaRPQwtgag+ne2FGzf9S/ccfo3GtkeVogBZ9AMfVeLNRKzvLPt2l3ygK8rquZfOTvGK47YOscio53acHzOiIgdGgsVwUm4j6d7ax2Cf8AOzh9G+WoeZsAHUixlbpL7lvU1ErO37/0+p6FR5DVThs6xHG24XqaRRrfUzcZVRxKLqLEqV6L2v8A7zR59xakfRXmzxdO0IypgV636d/Qisa8m0YfuFfT1qyweVopV2spR2jA1sdSP5TWjkhFQ04ZUXabblliPQe3FO/0P6x0vL6Pf6n6nj6dYUGQEDX+AWMW/E1EZXnH/pqr+dCDyWrlq2eUyztGa5tZfQuhtHNk2jUQ0youoyxmuzbqaP1NEfSPbq/8t0/Vnm+jrGiji0ZAAUb79BvqgMm2LNDyfuCVudVdEa5SsLc/TTqpOiKVjxNIU8QiafE0ldej9SNRlfpqU0Kj3Hs5p6Oq1x7EcOnaN9HBo4AADICNf2FEN1+lbpH7yDm0lgaR0AAAAAAAAwEA0goCGAgEwGApAYCAeQAARIU5IEVA8QAAbAQDQB0AAABZAABmAANBSYA4QQAAB6gEcgAAAMwAAAQDQDAXUAAABAEgACYDAAGnzAUgLqA4AGASAgAAAcgEAAAwEgABxgAAIBgAAAgGFDQCAloYzzILGQAAAMAAGAIDO3/6jRYPKe803ttJr+Y0seGZUNYFE01BqM11Xc1UnSMOh2lVtwNMrGlg2UWLEqJJQA3jgENfKTWo937at3ePrPCzPP26xrHFs/iEGWAAmAAU7lflWIsZG4U6Oq+PazQ+X62J1iVVliaROkSVKv0l86Nsrml9yEVHTXkWMJI0ia5gJKWRU8gBNfiRY9p7Rc7XUrytJw7dY3cjg0AABAMBEAgqShOQrx3ulNb2zfJHXgdfhnO3XOX+w1WK78TAkkB2bXJmK0vMjA93JLT0pylnTlVe1f5VOiOlYdBhDlhWxow6Va4oxVTosfQyrydIrvdXmdoV2vDIVk5gg7/HvFwSjtyZhpjeWlbzTfOsGuRQzbKSQGj43B2T5GKru5LmYVi71f6ix0jNUm0To8SDb28vTRitRz+SUaSfJokWsqEdIxTTcQKNPxr+VoxWnZqr5W+SZhY8+zryU65lqNjYudLt5HOiPkJ+0+RIrGeR1iVbpSiUbWm5op+BijP8svmq+ECDixNo69i5uiVWtE/FHNYwLqLOTcWjTxeBWWzs3OlhwkxRxeWrN6tZRBY04lzNstPx9vqXQzSH5Os6c9TMaZKZ1ZanjcZ9DnQ/JqdFdGSNMyq4nRlp+MeNk+KMUR8pX5KxwZI0z6I6stnaY6K/A51WVvl26zgsVLZv50WstLdJ/bt6GFYtHkzojV2L+W3wM0cnkFGr6pCNHsX+Yi1l0+T+hLqZixn6Txg1StXW+bQb/lMjGpkkaVq7PCjTMVHDvP1n1xLFdXjnjb0FRz79fmp9P3CKu2Dfc+oqK/IL83DkIq/YYtrpIrLl3CVdawjTtqu7bfCCIztHByaK7vJL5Kvh/iQiHjnFofIVFO4Ua7fPERp06r/0sroRFewcaib4lFOthr26MK6d0v8ASp9UQGxxb4OMCo5tPDVbfMKu8jhqKOKAlq2/076APYWlWXQKp2mGqk+YQa7jcW9QJ73DUT6EBvPo03zUAS1sdtX+VwArtvbpcmArOds55yFO7dtv1mQha2OhVrgwpbi3dpaduWDAluF8tY4JBK9P46zeimRl1u0cyNBWkA7uIDTQDT5AEwA5AJkBy1gA5XEimrANXAfdGQwH3eYxdNaiTGIktQmKf3IxGB/dbxZMB9wYI90lBgA5gCVaSQW0pyIqxqcAGtKMQossAKbQsCiLUhMJqAKrMCDTbgqBU5gPtwgaF9t5oaBV5jQnUaF2gKICosBNFQkgCMQE6wEETjyAUAf/0PXxJ63jGGYUm4JUc3kLdug3OZzrTwXmrtabjBpf4mW48q3Mt5h1iMtBRD4AJyRTVnVepA3CQEG5ZQNpuABJt4AWPTeGRBF5wWB0hWTeRUXO/KGiiFcX6lg2fbtKvfU54nb+MvdU+o8/Q5ty5sIOS/IqOfRU63VJ4/A0rW2ijSTM0Wblr7aWTkylZ13OBtlg+Zura+OUHo+aO72vVPUvaOEF7aj0um02pPI04NzjZmozXBucNKxqI8zaXqtPOT1zwj6BtV2aOnwfakzx9+XQ9w3WjaMQrL1MjbDD822nVHb5lT9t0d9yuSxOvfgj2ODZ4a25d64cPgIlZ904NxHmN5adWzfNnq+cR6X2pWNra0Yt4mPo03U1XM8ozNw3LRUcO9laN30LIleStHee3hl7f21Xt2eOcwcvpW410jytMvcfU/2FSuDe3/KsakZeR1IdpeZ7OEew9o1ddG85s5/WtR6LgeNpn7z6sDURwazitn0NRl5HcqdR+rPX84PXe06RtrPi3Jn6K3zxq4N6/mKjh1Yafoa5ZeN17O123zPXyN72nX8/u5Indaj2B46qjdWa044EGc1wKjzXnbJ6keh34ZrN21VbUVT0JH0jYU7dvRZYZHk78ujobg5DK1s23xZUcG/tGk+Rvm/o8haO9xz/AMT1csvRe007bhvikTuLHslkjx1XPu3FVyZFZ1sXDKjznuC7+7h6Hfis1j6f1JHog9x7VrG3+OJx+itw8rTk3rmEWIz7NIqPLeWf5r4nflHFpOWdR7X2thtXhxOP0Vus87Tl3riCjPtnKKjy/mL92q/2Ho5ZZuk8TomvoPgKqm1S5M8/bUaeZxacm9nBMoz7YZFZeX8rZvWtyk78wcdJblm0em9q1/Os+jJ1VeoXNHloWr9DI0yNQ1ErL8019mvSWa5R5q93+J3iLdtdNrtWKaNj6Ps1Gjpx/CebtqL/AFOSuHfy7Y8EWDgcSWo8p5SfvtvJnXllx1zwOsHpvaaT17dF+wvXgetZ5FOYXoiNMa/7yxKzvMPt2zfVL8TXKPJ6kTgd4iVK4Gket9mqHqPqZ6V6dY4o8ta0cJ6EVjauLn4mojO8s40LdSweUvn0O8ZWUwxXA1B7n2nP9m7N8cjHatg89Ct9LIrGvi2bRl+ds/7dLqWDy93GKO0RKjNQel9nKdzZrgh14V7B5nlxQQZ29f5rfoWDks4TfR/uA8RuG3dq3M7cxmozCyNsrNNLM1EfQvA1jY0XSUce24708TjjRuIwIrFu8TUZZvmv9tZ9TUHlpjqdYhq0epRLbqbx6Goj6dtn/p9PpVHD6NRYclQ1sKN9AMhs3EZHnbfl1nizUHnZcnSM02VEZc9yyLFfQvb9e3aKeZz7qxodDk0c4kGbun+Y1wLBw7j6LJ4qCxHj9RY8scjrGaT6M0ilubGh6f2gv9RV9H+wz0seweZ52wBz739L4iIzWaHn/Oub15IvJWO/mwOrCvVpCLqo6SxNRl9B9rJ/2dp/iOP0bjYg4tEBxb62S4lg4ruMSsvKeQsnuLrqzrBxO2M8DSVz61oyNxk9LGPUD6F7WSW1s1k2cu2o2Mzi2GBzb5rshdAMyzxNMvOeZb+98F+w3IjLfU2inX5LgaiKUaR6X2kv9TT4E6SV7ttI8tdoRFDJRlbp/mOCxK4N7ho3fCIYHlNTDE6xmqLNpps2jnZuMqlmjUHs/ZVY1sXmmTvwsr2J4nQYkCeGIGRq42frBqDP8rC2116FhXlb2xO8c1GqofqaFMrBGkc84moPT+z0/wC70/Vk68EfQHieOusGPEyBsgzt/hdehYVyS5LSPGbj5r2beEv9515Zrj1FhPU2jmu1NnxZqIqs3JoX7V/MkWI+m+2127L/AKxy+jfLVPM0CBLAKx9TNmolZvmP9rdc2hPI8pq4JxyO0Zcd3iumBpKos49ZNxlGZZYOnaqbL1RuMvp/t1RsKr+dnn+jpGkjztmVRPEyRlbr9W08yxKzvI/7bUf8poeR1MMXyOsZcDxVejNIp1MG31NxlBsos0nzKlek9q473S9S3wkfQ28Tx9O0MwoaAr1sNO/oFxjXZqIxPcMp0XHtaLCvJ6Lwv6o7RhLVt87f8pRxvFyaQ0pZUdGj1NMt/wBt/wD6hoL+YnSx9Gtn8Tx9OxNmQTwAOhCMa7l/EsGX5zHQr/VBqDyGr9Gov+mZ1jNUauLo+hplyt4ybinVlZXVWKNI69HCrCPpPt3/APTtNHn+jpGkjg2YCYHPvf0X6oDJbKPKe4mvv6zfOpvlKwt0sNNvjX/4joiiqwNIIgqJ0fAsSuvTXzfA0y6NNzW3qB7b2bD0dV9KycO3WPQnBoSATAABGuHoFQ3WOjZc4/eVHPoYFRcnIDgAQU45AGQAELLABgNhRPEAaCFICcyAPmAwABIB/uAQAsAHMBRIQSAswJZAAVEIYAAPmAkwHPABAAAAADkAkAAcgIAAAoAAgAcgR6ANAAAgAAzAMgEmAwAAkBAEgP0AQAA/UBPmAJgMAaAOACkBgCwAGAAEQAv8QHABl6gHEAAUoAClkBPReZKJkQANdAoAAD0AAM7f46nwRYPLe8P9npvlZ/tNLHhbPEqEWCaeEGozXVb6E+J1jDosn21YRbZSk8jSLUuRUP1Anh8SBLFij3PtR93j10tY4du0bJwaDUADQBKAGBVuP02Bk6i+S1eLq0Fj5brL52lkmztGaqbg0JaeDRUro04+6uRtirrwrrqVl1VwNREsyoE+0CSxIIvMqppmar2Hs+06WqnwaOPbpHoZg87YkAKoIhwAiAKprMg8l7tX+rlfwo68Kt8G527b4W/ea6rNaSMIlIHXteJmtOhszgw/di/I03nDN8q59m50avodKw6UZDnkRGvoYadVyRitJpY9SLHltT/9R1Fxbg6wrqwTDBrBhXf4zN9TFV3ZmVZHmcNxpPhDLCudKDoylAHf460XjmmZqtHM5qxd+mtw30OnKVRJtk6ZkVt7X9JHOrFfkF+U/VEjTHbhnSMU6tJlRpeMf1+hmrHdaO1pYyjm1GBdfM44HSFJGqjW2P0uTFD3sfZsYisZnWJU9LPEUbW3w0qnOq4/KY1rPMRazkoOjLq2WF0/w9TNVstc+KMKwNdRdpG4FSZNMtjZfo/ExRyeUU9uOQiuCuDg2jR8e/mgzRb5L9JxkmZjTI6o6stLxz+ZvoYot8gp0m+RiNRkJ4nWJWl476/WTNE/Jx2p9TKsyrxOiNfZQ9JmOlZ/kv1ZXFIQR22F0/8ApibqNXcSqNdIOYxKI6Qanj8U/QxUcvk6zqr0LGi2a+depqs11+Qj7TfU5rGdouGjY15X2GukIwkYtcDcaaeycpzyM1ly77DU+AjS7YPHtfHIVEPJfWvQRRsX86LWaPJudVPhBIqewt83UtRVvFGu/wB4jTr0MdD8TNSM7TTmGahXd5DHQq+GZCKthb51HEtghu1GsyRXRHdtsSJFOxfbdFVHdqNxZFiL9T5tp+BkiOwtNn6FK57StWy4phXR5GqfY+KIGl3beyfIoXj383qiUVaWGrLzTAe6UarnoWKs38vsfT/+IIW5l6NOjIG8ds3yYCWO3s1mgGlO2vxeABpudC3RgJY7ZxzCi0Pb1fUINZRpadlnAHo/Fvu0qrkRl2pkaEwASAwHIDTYDWYC7gHIAnADb4kB3FB3ACvLjgAd/FgCsRUu6EALUYDdsAJVspxyAl3ciKlWGBb3LgQWUtHqRVtXIEnYgjZysCqqalwBWAkmUNUQDWmRMH2wJPQ5BS+3GZRXamDArdP2ARaCINFEWgFHABNFQMKQQobAfAD/0fYLket5CchCtKJRxeWt27f4nKtR4Dz7ef8A0gjpy86+QdUOOKIqUpgQtVc8QCUBGJ9ABKMsgH2riA62SyzAm3gMEIUyAuJRKHOAE9N4wzURv+1q/wCqduSO98Mva0wPLRya7xEK5b/sNIo2uOpqWXBGqrX2qjSrxwOdBumq1S5iFZ+odMYee8pZX130PR80a/tav6lszP0aj0FFLSPLrTO18bM1ErP3to0rVXE6Rl5/SXdr1/qPV/Ee/rVJJLkjx9+XRHdP8uGYSs3UjIrLB8w51I4LE9HDLp9qUncN/wAKbZ07a5errkjxVtybz6sSxKz9T6bRyNxl5TcWbu5PZx4HsfbdOzaZfUcPosa2XwPMrM138zbxKlZ3ktR10XHPE6cxl5d2nUfBHqg954ZduzouJ5vo3Gjku5nBWXrYs0jN8m40sOeJ05ZeWj54eOMHq5R7X2vVfYtwg4/RqNk8rTP3T+d9DUZrg3X6dmuRuI8lqN2uergj23tmnbsk3m2cfpWmvOJ5xn7u3zMqOHcWa036Gojxuvbuu2j18D03tKvdqPpXEx209VmeUc29+mOYHBaE8QleU85f/UW5HfmI5Nm51EuZ3/hH0zQ/Spz7UePtpNuE2+RgZWq5bRRneTtGi+hrll5GH3SnxPXwj1HtKvbe13lxJ3Vj1jXPI8dac+8fyogzrsJXmfONOzTzUHfhllabSZ6eR732xVU2eGUnn+jcbHA8w499CcdDUK4LZPkyo8p5Np36yztyljk0228zvEj3Xtqs7VSsHizj9Gmv0PMOTe2xKrgtjgVl5Ty7nVfM9PLLi26+dczoY+h+Er/pKc5PP9K1I0DztOLev5uhSuG2GKNRl5TyNl961nxZ35HNVy8Toj1XtVJuz9THavSwkeaivWfyNEaZN82aZZHm3+XVLhJrked1MJxyO8Rbs5dkuqNj6Zo4Ur/Sjy9rEzm04N99TKOC+ThmmXkN/adRqTtyiqsRHE2PU+0qfPaz5F7HqDyNFqOKv0IRkXKVlebcaHTuNco8q8MT0Rmp0aRpHsfZlfyr2OXbT0bPOoeTnkRpjajNRKzPMvt0OjeP4GoPLvOOB1ROnqdOUe99sqNjXqzn2NVqDzqjqOKuAMiyZoY/uHDRp1bLErzFljiehFlYzCPUey1OvqPlVjrw1HrWzyNAgzN7+rY1Byav0t9GB4nVfdZtHflmopYQaTE9PNJ5Goj6P4hdux0p/hOHbUdiObQbhN9CDF1PwNRKy/NudvWf4jUR5s6s1F4oEW7VfmVnmjQ+maLjSov5UeftqLHkc1V7h/l2QVkWNxGP5/6KerLB59LjkdWBKyNCOmpfxRYj6J4Rxs69XKOP0bjQ/ecmguvADL3K+Z+pYVxbxpaVvRliPH6n8R2jNKV2yaRQ7d1pLB6v2bjr/wBNWzPSx63M87Z5Ac28c0AzrMqPOeetOqllCN8pWQnzOjKOrlHHkVUdLG3xLGa+ie26/wCjnmzl21GpJxbPqBwb5zZFiVx3hR6lHkfJYbi8cWdYlcmaNMubVWMs6REtB5II+i+2o/s5Rw7b5a0cji2WZRy73BLnIRn2KPM+atG4Z05ZrOblSdGXPqY+hqIpSA9R7Qx3VVxTRevDMe5eZ467wm+IULEhGTrv5mWJWf5BxoW5QaHln1OkZUaz/cbiOR4s0yhVvuxNFe39l1jVc/wtme/BHroPG6kQKz4BWRqrFzzNoz/Kf7dySDy1uJ3jFijUxcm4jmc4GkVqvGSleq9mqdzVPmOvBy9283J466mZCfIKz9/9a9BErjmMeU/sBHitee+3Sz/edeUrk1bP1UnVlQ3nPFlRXd4s0L9rnJYPpvtxRsVPGxx+jUaZ5mgASF1jXeLZuIzfNP8A0l+c1IPK61oTO0ZrjvfFdvI1GXNkdIhLMDq2q+ZRzNRmvqHt+sbCi/mZw+jfLSPO6jMYhMisrdP8yz6lhWf5PDaajRpHj7pNdYO0Rwp/SVmqr/U/U6ModuJRZplZem9p1X97pdLSSrH0F4Nnj68u0EslAQV6/wClb0Cse6nE0lYPuO7VqL+QsHl6Jxb1xOzB6i+eyf8ACBx4cTcZNRmUdGllLNI9D7bTfkNB/wAxOiPojzcnj6doRkHEBrFkViWzfqaiVl+c/Qq3/HH7APIXa7dV8VH4ydYzXPrN17VzRtHO82aiU1gaRdXGDUZrs0foa6gj6T7e/wD07TfN2PN9HaNHocVACbAo3v6D9URWUzSPJe4kv7jWXLtN8lYe6bjTnhWDqzqhM0ySfAosqVl1aVoumaRfpuU/UD2/s2Ps63/VOHbry9CuZ52jAJAAI04+pRHcfpXfoFc2jkuRplfGBBJBQwAAAXEAYAAwFPAAkIAFxAAAAAMgGwEA+AUBC6gHqARADkKQQ2AACAJAAEAADAABOQAAAAHAC9ACABAAB0AAphBgAgCOQDfMCIUwhSAwBAACUACAADiA3nIAgGAmwAAzAAB8gABAOcMAEAwABANtgLMAAeYC6gAUQA9F4wBazKEgHAUSAZgIBsDP8ivn+CKPL+7l/oK/1mljwb6GiliEWVUI1Ga6H+mjrGHTM6dX8Si2ywUcSouq8MSIdkUCcBDUFWPbe0HOwsuWoeft1jbTODRgMBAEwBXr/p29ArK/iX8r/cB8t3OGpb1O3LNUM0HRzZFSummGopNRir9VfOjSLkajKyrgCWYAgBgSWL6Eo9b7PfyayfCDl26x6TqeatjPIBjVJSxqDFAHUgSYVKQPLe7l266a41RvlR7f+bb25pmumWmRElCzIOracSVXQzKsb3Sl/aVb4Wg1z5Vx+Oc7ep1rFdSMhksRrbZzppmK1F1cLJmVeV3KdfKXTyZ2hXWsUGAgjs2D/M6wZrUaVnJhpkecTrqaDXNlg5s2dGamlHoQdfj3NoJRpzijnW2R5Ffn/DA1ylcsHTWE6oK2dp+ilBzrUiO+U6NvgzEVjM7RimjQ0fG4WccjFV3x/wCo5rGBqL5repuKSwyNMtTx30PqzFFu8c6VvQy0xW+B0jJ1l5Fo2to09PD8DnVc3lFOmn1EVmpnRl0bWO5ciVWx6mBibnDUt6moqumJplr7Fzp/ExUUeUxVehI0zcJOsRobB44majo8hjotGIrIrmdYO/x+F0Zo6d8m9C/wMLGMuZ0g0PH2i0Mz0LvI/oxxkzFZa4SdEaux/Sb4zBjocfkf1E+giqtBw54I1Ua+p9Pw/YYGFGLS5nSDT8a5b9DFRT5NfOnwgRqK9tg054lqV3+QX5NjJGXpL5ja1r6fzaUPkzKMXozUVo7CHKngZqKPIqLp8WhFS2L+dPlxLWT8lX6bfAzGojsXFl8TVRLyH+VskU9g13FqK9+o1l1Qg69o50+19SUZ1PqLCu/eY7ZLlBmK5tjhevqbqJb+Pup88DMVfptvb2QRy7RxZdAqe+TWvPRFiLnjtmjIq2P6iXMtFephr2nmFXb1fl0txIJaOO3uuQFexcWTfKBRDtddbtXCwVPfr85dV+4qJb3GmmyKWs529XyYDrjtrLlAQaeO3v6IA2/zaF/QBbdzoX/pANPHb2ChKdtPJgF13bddGBv+JaejWM4xJWa755EUFAniBKSAkolMECkAkAkB90MAbkAbKIpgCxcANSviQORgFZAEyMDmCKkrgTowLaWIqxEE++FJFFdZgT+47APuWbCotyUKJCGqyRU1UiGkA1DzAHkBXZpfEqq2yit24BNV2eARCZKFIUmvxAWDKFAQgE3iAAf/0vYQz0yvLSbKhWJRn+bs/s1quLOVbj5953UT+VhqMFdcg6nnPoRUMsAIgEy5AE4AaATAEpyQElMQwEub4APPjCKBdGBJOHjmag9R7V0o1nfg1HxO98M16yiyPLRyambLErmviaRRtZ+Z8i1W1pU7aVrxg51VW64CI4nnCOkYrzG9fdqT6yenhHofbFUtC9lm2Y+jUbawWGZ5WmdrKMjSM3yT7aJPNnTlmsbY1ndUw/zYnpvhI94pmDxdeXRTusjKM/UUyajNed8tdvVhZQeriM61PaVHN8oawJ23HpKI8jTi3b+Y1GXBrW7aN8IN8jyeopt1PXz4Ze68JXt2dHjJ5/pWnfK4nnaZWrxRtiszzFlXQlZm+Uebsna082j1zwPoPi6tbaifA8v0bdd57TiMvUeLNMsry91XQxzbUQdOErzLeJ60e59sqNp6nm+jpGvXF9DzKzNzhZ+pqM1wby3bo2fHI3yPKXcXnJPE9cHvPBUddpVZYnm+itKEcFZm5c2a5GolZ+7fbo3jijUZeP1IVme3hHrfaNIV30xOX0bj0nTgeUc29eQGfMOZNM15Py1p1bTz/Yd+YinxtVbUU81B2WPpenVqtVwSR4+/K6d/pbZzVlaubg0Mvy1u3QZqMvJWmT18j2PtGny2b4nP6D0x5GnNvHlPEDPspx6wVl5XzV0tWyeTZ25iM/TfZikeiD6D4CjrsqYZ4nD6NNM86uHefXjwyKOG+Ca6FiPJ7+y+46nbkrmpnjyO/LL3vt5NbOvNnH6NNSTzI4t9PdiVpwWxRYjyXkr92pZ8menllz7ZxeOMnRX0jxtVXb6aX8J5vorpZxVxbtw+hFrhu8Dcc3kN7eb2nmd+RTTM6Qev9p0ilnzM9q9C+R5VV7h/ltEGTqPFwaVj+efyVr8ZNcwefvj6HeMV1eN/VrHFmx9I018lY5Hl7VLFnNYzt7jqNlg4r2hMqPIbxtarbUYnbkrnq23K5nWMvYe0az33M9tPSLI8qo60dlm8wrIu5clRk+cv26GH8UmuR5ZJvA9EYp0cmoPcezkltG+Lb/ecu2o33ieZUb4UfMEZOp1NQZPnLRt1PPEsHmFyZ2iJfsNxH0P2/Tt2Wm+Zy7o0vU4qr1fpcAZFnOJoYvuL6KLlP7TXJXm5fdjkztGViwKj1XspPv1bfy/vHXhuPVyeRSlyBmbnG7bKOTcW7dKznKrA8PZ4neM1KtpZvET0rYxzKPpPjqxtdL+k4d39akdJzVDUfyN9AMi6x6FZrH86/wAiv9RqDznHFZ5M6ob6lRbtFOrXl3KSq+n0+iq/lR5+2jZzFO5/TZVZWpmaRie4XCok+ZvkrAOrB2TssMxAtP5sDQ+keJ/2Wl6Nnn7ajrMNGlhHQisrWc2b4GolcG/f5Nm+RYjyNnwOsZKl0lCNIqlOxYPWezF+a2uCJ0R6s8roOpRz73DTXqQrOszTLzPnX/qWuiOsS1l2fA2iF7cS4FoubJLmWI+je369uyqcPo1y0zi6GBn776sORqJXE+RUeP3tu7Xs+rOvLNc7+Vm0cl7dzNos26+ZBH0j24o2NY5/4HDtuNM5NjIDk3qmqnmEZ1njgUeZ8xjuLHTlms19Toy59Xj6GkQA9R7OU7pMdeCR7d5nkrsCAkKyNfGz9WWM1n+Sw0LMo8q+R2jnVGq5WOGBRzcmblEKYuSxHuPZSm7fKrJ2vL1qPHXQMCLyIsZN82WIzfLONtZ8miweYv8ALidoy5b37WdIypUPHoaFSs5UliV632co3dIHRHuW5Z466gypAZ2+fz/AQrjc/sDLxet9T9WduUrl1sKwuZtHPZZmoiq2Dk0OjaZr1LEfT/bqjYrqzj9G40WedoECtgnzKMfULEZfmrRtnOXcixXk9w2kdoxXNaZXoaRzvE1EKMcSjr2tZsmnBqM19Q8D/sdP1OP0b5aCR5nQcQoZEZW4T77erLCxneUcbXUb5FHj9RTj0O3LNcawiMUbRRqYtmoygqwUW6aeZUr03tFf67SniL4WPoVs36nj6dYRkDAq3H6dlzQGRZZmoMD3G/nqn/AaiV5fReFn1R1ZLW+azfQsHM1BtDXIqLtLArL0ftrHf6KXMdNR9Eeb9TxdOpGQSALBkIxdTDDqzUKyvOv/AE1Vx7/8API6ib09VLnJ1jKjV+Z1n+E2jm4s2hx3IqLqZ4cjUSurSbrWepSPpXt9dvjdKvJs83brGicFMBAUb5fkP1QVlWZUeR9xf7nWeX0m+RibqFWkcjqwoShSaQSVFlGVHTR4mkX6a+V+pNR7b2a40tX1qcu3Xl6KeJ5mwwGsACAFWAIbn9G3wf7QObQyNIuAlgkFABiA+ACkB8AB4gCAQQgGAgG3IAAgBYAEyATIA1ABADQA1yAAE+YDX7wAAkAQCAGAAADgAgKQQNgGQBAAAALMBgAAwBIByAgAAAAAAAACAEwAAgBgDQBACaAeQB6gACmQBBQEPMBAADAJAEAAACAGAQAeoD4YAIKOAD0M36AXGQgBgNOMYAiAAEz6kHD5JzdehqK8x7tU+PXS6ZR4FqDaEsSiayaKzXVP5aZ1jDo/+XV8ii1v5UVFtZaIiUlQlzAmlGJVez9oOdpd/wA8nDt0jdWB52zAJAJgAAr1VOm+YGXz5wwPl2+r+ff+pnblHO8TQKYtFSuitouuZqM1fq/UupphfVyjURbVFCdowIGuoE5QUOWsMyD1Psx46q6GO3SPUJYHkbCQAgGFKAgZApAlwCvM+8H+ZR86wb5aUe3v07pZYHSubYRzDyyA6dq2n0M1XURWR7oU7KeVjXIzvFudvXlLO1ZrsMBrkKNXZt/bMVYvrmkzm08x5D8vybXPA7cpXRGPIMmmkEdexcaijjgSq0mjCsnzq+XTf8xqNOVYm2EsiDr2H6iXMlGq+ZzaZHk126tZzg1FrkR0YTrYK2dk50kcumoW8/St6GYrFOsYpzJpHd460XwM0aWX4HNqMLcYXcc2bhUKGkanj2ot8DFF+5Telb0MNMNuTtEp1cYBls7PHTXU51VPkv00+MiNMvNnRF+3XzIlVsvFepzRjb39Zpm4qmjhmkauwfytGKiryn6afUQZrwcnQd3j388czNR2byHpWkyrGjA3B2bFxdPkSju3inSuuEM5rGKmdYO3Yv50So698p03+P4GFjIrizoVqbB4WXLExUcvkq/PVdBGlGi8oN1GzbGk864HMYjcWb5uTcWu7xzizXQzWUfJqLV9JEac2h9SNVK09382lZ45GCMrTeOJta1tu50U+RhGPqfW/U3Fd2weLJWUPI/Un0JGojsnNkuZayt8l9K6MzFinZYWU8zVRb5JYJLg4JGojsYWov2FqUeSX51fQkV0bH5quPQVGe8Lv1gsWu/WU7WeK4kSOXZP50Wqs8gvzE+BIRdtvm0brpIHFoOW5wxLRf5TDWVlxQiLtFd2hZLkyUUbKVddGRUd1huHwKq3dLu26txTIiW2x07LoBRsv1ayUPWw3D9SCe+Xz1fQCW5fdt6W5OAE/wDavjDAND5tvb0AW0avpWpzU/gA9rjS85NBRtcdO6f8IQtuu7SvV8EFGnjo2fIB/wD8r8SDZ8K5pKyaKzWp6EUMgTKGmyAkCUxkATzKE4IBAJsugVgJTxIIsoJACB9xQSA0QSRA6rmA0yqsrYgkrkwS75zJil3DBZWyCrO7ggErBU6Y5ERdVSiCUBUXdBEHbjzArtecCiLvzCqu+QiFrwVEXZZlwRd+IUmwhNlCkBdzAJ5gRbgBSMH/0/daujCwOs6cbHNZdr9DpK52INtoVGV568VolwTObUfPfNWjU7s2RuMTGIDqG/UCNrNZBRb5oAEoyIG8gCZWOYBWoEu2AEk0ArOIKBsCWIE9PM3zP1Hrfamn2q9vwOvVR6ZfTieYcWoszUZc98maFO2rg282yVW0vpXDAwqndNuOhYzXG25bWcG4y8tusbuyWB6uEen9tp02i5tnH6txq2wT9Dzqz9VmozayfLXjSTnGTrxGaz/EVepu9NTxPT14WPbrGx4a2p3riIJEZ9uZqJXmfJNPUbTnE9nzc277UrGi3xeZz+jcehThHkbcG7aeoyxHBvcNC/ODpyleUq8cPxPZPDL33jF/pNP0PJ9PLbru4TfQ4jJ1cczaMrzFu7SjhJvhl56jbcSexX0XZVVdDTS5Hk+jS3Uwq4OKMvUzNoyPOt/Z6cDXI87SvzdT1xI994FL+xo+J5fo6NJ4Yo4DL3H1M1GazfJONvZcWdOfKPKw7Wa4nrg+i+KrG105/hPL9Fdi58Tg0ydf6nODk3Ga4PIPt0LvoaiPIaqfcz18D2ftOj+ze7wcnP6NN88o4941MArgs0sXkbjLyXk2nqtp5Nno5RZ4WvduKr8DXSvoqq0eTpUdV/KzCsu+eBpNZPmnOkkspNcjy7t8x6+WXsvZ9fyLW5s5/Sq9Ejyjl3mfwI04Zh4lxl5LzC/MbfM9HCOLTrOLyOw+jeIpG1rPI830rbtRyHBuvqfMFcWo8HHI1yy8hvFZ2dnlJ6JBXovtcPM0R9C8NXt2tIPP3Vd/E5Dg3rm/VBXBqYJ+mBqI8j5D63J35ZVbZzdf9MDuPpOyqloaa/lPL9GovOKuHeub4CFcOr8tbPoaZeO3lvnc8zvyK9JzgzrEey9p1nb2bwcmO1b7zPMKt1+mRWTfOS0YvnZ7qvob5V5+zg7Rl3+M/Wo1n3I1UfR0ow5Hl6U4nMwrM3jm7bwxLBxazilvRm4jxu5s3Z16neQqvTTbjgaiPa+0ar7N36GO6r0MHmVXrtKjIMmzjE0Mfz7/ACUi8jzLs1xO6BYo3yj3ntJRs2+pj6LG50PM0hrOKtkGRc3jLM8rrPR0+9JOOakRXmNxuLa93dpfBQdolKl8jpEfR/CqNjprocO1dxyFeu4o2+RFZV3JqIwPcdvlqjpyV59zkjtGViSzRR672Wl23t0xM9K9PB5a0EkRWVuMbv1LErh31+zb6j6GpEeM1odm0zvEoWBpFu3aepXA1Imvpm0UbbSS/hPP9PLpKtRzFev+nZ9AMi7zKjG9w/p1XBmuUedSeTOqJc1JUdHjKta1Jxm2RofTIcV9EeXpqG+hhVG6cabKrLs4NRGD7is+/TXRmuUYccztqC1YUoqFoOL/ABNLX0vxijaaS/lPP35WOk5tCcCLGXqtS+eJZCs3ymO2ujUZryN/wO0YHamsC6KqptwaHsvZdYtdvkY7I9OeatmByb7Cq6lgz7czSPL+cbe4s/T9x05ZZyS4uTYq1pSSRqB6C+dPhJUfSvBpLZ19TzfRqO5HJ0N4IDP336mHI1GXHb9xR4/fNPVs1xO3LNclm4xOjLnvGBRZt/rTKj6V7f8Al2K6s83bpy0Ujk0YVx75pKvXMDPusYNMvK+Wc7rUXK0HSM2OCyNo59V9rZqIhniUes9mJPcVa6/sJ14WPZtY4nldAQGWPIgx9aO5mojO8q421/8ApiIPKt9x3jnVOs4wRoc6wfwKIVt8yZqI917KztzVWTtqPVHjrYAjZYOCDIu8W+ZuDM83/tL+qIPNX65ZHaMuTVc2ccjcRUufQ0IVaWJWa9d7LX+pqXrwcvbPM8VdgTA0Bm7/APUaBXHdxLngyo8Tqz3Po2jryzXLrZR1OiKLcX1LEqqzlmh1bWe5LPFFjL6f4F/6Gj6tnH6OkaDPO0bII2ZRjX5liMzzn+2jnZCK8pr3hQd4w5bWxx5Gkc7whs1Ap4lR17Vvvr6moj6j4LDY6a9Th9G470eds3zIFVYoEZOv9dl1ZqDN8t/tNRPkgrx2txR1jFcrX0tHRFV3DZqIgVFmniVK9R7PTe/0ukl68LHv+J4unSDqZUMCrcv8qwVk25GojzvuP9Srf8MGoleY0/pa6nVk9RRey6FHKzaHVFRfTFYFZei9sQvIaC6i+Go+hvNni6dYJMgAIkisS7NRGX5xfkaf9f8AgVXkNWY1GuZ1jKjWiatcjTLmcybEq5lZXUr88FSuvRcUx5lSPpXgFHj9KeLeJ5+3WNA4NGALmwOfffouOaIrJvmaZeR9y47nWjKanTlaxNz83Z/SdGVNeKNIUYlSrKFSumim0IrNdGmvlYqR7f2dD0dV/wBLOPbty9CeetAATfEBgRSzKIbr9KwHPo5FRf0AAGFOQEwABgIAAOgBhwCFIAmAQASAwE2AZAABiAIAkBsBSAIBgCXAAagBAMBSA2AQAgABgKQAAAACQAAxAIAABIACgIaCiIAQQALPIBwgAAAGAAGYBiAQA8AonAgTKg6BQASEEADQA0AAGAAAAIAYAAAMBZgEQASAmwqWlhb/AAJRcyBAABIAAYAAHD5FTdRyLFea911dvHPhF1+0o+fWzNhJcConVYFZrpz0zrGHRi9JPqUXO3yJhlanCAJKhqzAlJVew9n27tvqJfxr9xx7dI9ClB562ccyAgAAAIXXy2XNAZePdjjmUfMPJLt3F1/M/wB505HGszaJ1SlBla38yNpXTquGjUZq2uUmmV1EA44EUmuAEkuA0NOAPT+zW/uai/ln8Dn23y9SnB5q6JECmAHiUL1IpwRCzYUAee93yvt2/lZvla4vbr+XUk61itlZHISjAo6Nq1Jiq6iKzfcNe7ZNPgy8qyfEx/br1OzFd0cTIaQRp7LHTOdai+2Zlp5rzGHk6coOvJV6c+ppzoIjp2f6iM1pqROeZiqzPPr8vTf80F5acicYczoxTXIiOrZONWskq61Hgc61GZ5Rfm14qDUWuPA6MCuDCtjYW/LSZzqxZuVOnZLkYVhrE7RmpIqOzx/6iXBmaNL/ANBzajF3a/Nuup05KprmVlo+PeZmjt1vmo10ObbAWUnaM1KiCNbYP8p+sGKpeQU6U5wzMWMiVJ1hV2jbtc9RRtJ4J8jlRkb9RrP0NQrnq4cnRGp4+2Zz6B5FRo/FEjTLWeB1ZduxfbqJmaO3cqdKyjhJzViLHM6wrs2jfeiUaGv9Fk+Tk5kYaR0iu3YuLqMiVHZvV+Vb95gZCzOkGlsHPcuiJUinyWdeRI05dPM1RtZ0T5VOdGJqfUdIldvj/wBRRxJUPymSfUkVx6ODTNVGrr46bXGDCxkUfHqbGts/08MsTCMnXSV2uTZuNOvYP5o6CsjyCy9TMairauGvU1Urp8msJXMzCObauLr1RqldPkF8kvOTJFGya76zzLRZ5NfMm/QkVZ42/anJKji1Pl1WupYrveO0suKIji2lotX1LVX+Rr2uvJiC3ZQ6XT5YAcOk4cdYA6fKLGgIt2X6VkSo5NnhZepVT3tY1/VIRVuu1/atrgyA2OKdVyAo2jjU+IRZuvl13PFICW9xWn6FBqY7RdLEUaUvb3CFslOlevGCqNgp7l0ZEGxcuy4R+4B7FY2rzQBs8rp8go22OndPkAaOO3v8Co1PB2/KfQlGtyIDIBgEgHcwGATJAAEgJgCYBCAYA2UCUkDScAOAAgbwAliFNFEkQNW5AhyFEkEu4ofcQNWJgtpq9voRdSW4gAe5fECL3LYEHrvMuCDsAncCHcMEXYqE2UKQE2ApYxAmMBICkBNhTCP/1Po9qJ5iVmxxa1Y9DcrnY5b1g1axjF9wNO1aZJL95nWo+e+Z/Wl8oJrpGXYraCXFsBACwWYDhNSyCMtYoqElxKGnGBFSrZRj8QErJuQE1PpBQJSgJVAlp27XgdOUr2ntdTt3Z8zXaN7JScCuPVZthz6zSRQtqsFbnYlabFWYVzbmJgsRxamFW0b5Zry2q5s31PXzGHr/AAte3Z0TPP8AR0jvvjVo861m6h0ZZPmrRStXm8jpwlcvgazvqLFPM9HaPZwp+J4q6OfeOWpRIlcLxs5N4y8nvbd+q4PXx4Zr1Ptmn+lepGLOX0rcbUREnmaZ24fzuxqIz/IudCy5mufLNeXq5tEcT2Twy+ibJRt9NdDx/Ty3FmrhRs5RWZqZmkY3m/oql8TryMHRb7/ij2fxI+kbddtKr+VHi+jZ630M5Iy9XM1GaxvOXiirwTOvMR5/Ss1aT0wfQ/D17dnp9Ueb6eW47W85xg86svWxbZWGZ5a07drJcWdOR5fSl2k9s8I+kbBOu3p6Hk+jcdDylHAZGq5bfNm4zWd5NqmhaXi1ga5HlHjaWezn8HtvainatvmcvordweR5VcG8eJYji1F3JosR43f2b1nHM9XFHZ4Krvuarqa68K+hJni6VDWfywZKzLYYhlh+ds1prHA7cQecb48sT0I917Xp27aVlJw7abiwOFHFvMyxa4nClvIrLx3ksdVvqz08pVW3xRtI+i+MXbttN/ynm+jUdingclZu6+ttmojj18NO3oa5HjNzZuzXU9EQtB4xzN4a+j+L/wBtpL+VHm+kajsXU4qzt39Uso4tZfK38CxHkN9buuz0cxmobCndqLhijqPpe3r26dF/KeXutLYk5Kzt05uUcO5f5dmWI8du7J3fOTvyiOk8ep1iPb+1q/6WeeBz7abR56KN24oRWY+ZWXnvcFn3I6cqxLYYHRGn4Nd25oubNXwPokM83QJXEwrL3j+dmojh3MvRulm1gag8nvNK+lf51CaO8SqaP8TUHt/adH/bWvzaOfdVvnmaU7mPtsDI1DSMX3FdrTqueJrlXmXaXHE9EYWVwTksHv8A2vhs1yk59q2GeZVeu/kaRRkXZpNY/n7r7a4ZlkHl+7gjtEWafM1B9P8AGLt2ekuhy+iuk4Kq3P6QVl2eJpl533E331SxhSdORiKGzrqFPa4RqD2nsuvboaj4yY7V6M8y0QRWVrtuzk1ErO8o422on/Cag8dqZuMjtGcKqSLEdG1x1UlzN6R9N29VTR00v4Uebvy3FixMCrcONO0cgMq88SowvcL+XTS6muUrz9rM7SIXdwNI7/E/Nr0XKwo+l24eh5em0ZMDn3n6fWSwZlm5yNDz/uK0XrXkpN8xKx0/8x0ZR1LPgaBt1N16oo+nbBRtdL0g8/fluLjmG4gjUZGo8XxNxGb5ZP8AtrPmyxK8laXKO0YCl4ICExY1B7P2ZWVe3Qz3SPSo8zYYwcu+yRRwWWKKPKeYbe4sjpKjglI2yp1JaNCzbNqyT5lH0rxNY2dI5s8/flqR2SYaGIGdvH+Z+BVc1v8AArLxW7bWq/U6xmqL2lQdGaoskoxKizap3aWQH0vwajY0Z5+3TlodEcmw5IOLf8CxK4LPFRmaR5Tylv8AU35pm+Wa4NSVkdEcupZm0RxA9h7LSesoyROvCx7FnkrZS0QAVj6jbs55m4jO8xaNtZroIleVtaDtGMU6rlNmoOZr9xoLThuCxmve+y0os/5f8TP0Xl6fLE8jqeZBC3QDIu5NRGZ5r/bOM20ixXmbTbodYjn1Uk3yjM1Ec9p/YbiIVriaiPY+y6/6ir6MnXhI9oeSuxSZDQozd7jqOeBCuPVa7XPJmqjxOs33NvnidOWa5dayhep0RTdYP1NIraxNI6tm4ukWD6f4LDYU9WcPo3Gh0PO0MgqLU4BWNdf+k1GayvPt/wBrg4auhB5PWTiWzvGHPZTbHkaiKLYrE1ELMo69p9SwyZuI+peETWw0k+Enm+jpHdEHBoEDTjgFZGt9dvUsRm+Wf+lv6oqvH6tvlfodoxXHLwRtFN3i55mmUc2UW6UFSvVezv8AfabWTTL14WPevM8VdTgyACncv8qzeWAVkWcZmked9zY3UZdpeUrzWjjVrqjqyNWv5l/RGoOSTaJpOQLtPBNGoxXofa1Z8hot8yW/ix9EldzPH06wTyMqQU5jHkRGLfijUGT55xt6c+5/tRYPHajmmp6naM6r1641fNFRzNw4NBqUVKv0386xNM116dflbWRR9L8Dh47S+J5u3SO+Dk0MsyAzA599hoP1QGVZSyo8j7iXdra3CLI1FYu6eFE/4f8AE6xlzybQKUBYuppl06fy2NM1fXFMJHufZy/J1fSp5+3blv8AqcK0eADkAmAI1Ahuv0rehRz6GRRckESYCgAkKcgAD6gJ4gEgKZCAB8AF1AAAAAOIDa5AIB5YAACwAaWICeAAAAEgDAAFIDAGAZAADkAkBAAAwAAAFiAwFAB6AETmAQAAEcwABAEcQGALEBANADcgIBgEgEgDYAAAC6BQwAIAEA0APAAQBAAAoAcAEACzAQAA44ALACLAlpfUFXGQgABgDYAsQE0FcXks6pciwed9z1b8bqPlZFI+d2weOZsoWARJPA1KzXVWPtfE3GV9Evtz+Btlal8pUW1hhE4wIgguqkB632Y2tLXX8yZx7dY9IngedsAHABAACf029GRYylCupKPmfma9m61Y/jZ05SuBM6MpVwclRfbNGkX7hzZSaZXaagqLa5ASyAWWZRNcyBAem9nv8/UXHsOXTpy9ZVqDz1s1iQCQDgBMBAIgAMH3en2aVl1/eb5aZ3t5y9RLkdazW3VnNEkEX7ZzaDNadcGFcHnpexv0aLyrD8RD0nHOTuxXeZRKrCtLYudOORjpY6MnPE5tPOeeUeQ03/KduUq55mmKEpIjp2f6i5ma01XgYVmeen+3r0uixpx5nRijIDp2j/MRKNdycq1GZ5X6qP4GoVwLqdWU6kGtsH8jT6HOtRfrY0a6GFYLwO0Zpo0js2Fl91IxVajwmTm0xd6mtW3Vm4lUo2y0PHNOzXH/ANBiq7LqU/RmGmE+R0jNFXBpGt4+00suCOdWDfY6TXHMzGmRkdYys01LgVG3RzVW5pM51WX5FJa080WK5as2y0fH5szVW79Tp9JMRqMhPDqdYy7Nm4ujPQ0dae1p8mjCxhLDA6wrq2v1IVGpqrCy6HNYwZ4HSDr2b+er5Eo0d0n2WXQ5jEqdINHYOH8CVEfKVlVb5GY049LPA3Rr6X6dYOdGPuJ+5ZdWdIOvYtK9SVld5NflzycmY0ztJtY8DdRsamOl61MEY1MzY1tm/kcGakZe5w1bJcWajVdGzfzJk6ZWeQxoo5mY05ttaLJm6jt8hjpvpDRiLHHt38yb6GqOvfw9L4mUc21a7jVLHR5JfQ2ZUePefoWo5tyo1Wuonhp26fzbe9ecYkZjP0X80mlrs8ngqMyQ9hj3Lmi1HEsNR+rKWOryOOnRmSLNj8yfoEcmi4v6MrS7yP6tX0Cpv/aPqyIjsG8QKtJOuq44MCzfYa+WLSKHvMdPSfLABtd21tHMgW2fdoXSzaAPHOG6/wArRQvHtq8eq9SA2NY1HX1CHsl+Y16hT2cO9lxxIo2f+dfysoW2U6N/xA0fBt9r6BGzlgQGeADS5ANVAl2kCdcYKIoB8QEA0iBpADqA0pAO0BtEBAA0AIqhICSX4gSSIptAGQBMhAmDEsgomACSATATsnghgO4oO9kEZYCbYUTAQN8yhAJywCy4AIIUAGYBmA0gGqy4Al9rGAP/1fpdoy/Eyjj1qviajNctqpuEW1mx5zz7nXh5JSTUx888veNZpY8fxNR0jOl2yNNDulRx5ALD0II/vAFgsQCShWcARS/ECaiOpA2nGAEcV8SiVXKkCVcscwJUWJ24jNe49t17dol+012mtmzip5hx3hs0jl3DilnxNRUtpWdPTWfzCjXXI5q49x9TNRHHuH+XaTUZryuo5vL5nr58MPbeJ+Xa0q+R5/o6R06rSo3+BwVn3bnA0jE825suHI78M1L21Xu3SbySO3ZHrDw1py7zG0ssSuDUcKzXBM1Ky8prObxlj+89nCPYe3VGzUczz/RuNZW7cWjztMzVzZpms3yvyaco68M15zb/ADaqbxxR6r4SPoulhp1XCEeLt0Gu0qepzgzL8TSMTzt3Tsh5nfiDJ8fSdZcu5NnovgfRqqEvRHi7VHXcUcHMZd8zcZrB899S6I7cIxNDFxxPRB9I2Fe3b0SWCR5fo1HRkn6HGLWTqOTUZrK81aNF1eRvked2j7tRTgpPZPCY+lbavbpVryR4u61ErP5XyOSsrXWMm2WT5r9FHTlHmHDtDPTFe/8Ab1O3aL1OH0VqHnVwbv6o4liOK7irYHjd3FtWyPVwNT2zRPd16G+vA91VQeKqhrx2PmQZtrYlZYHuG+Vf2Hf5jz6sk8TuPfe26dmzXVnDsbH7zzrHDvHFmWFcN5i0cjTLxvkL9+taMkz0clQ2qnUryk6o+lbJRoV9Mjy9tRecVZ26xs/UsHBunGlYsR5Dc2+dnp5Qtsl3fFHQj6TsaKu3olhCPN9K06EcVZ27s+5+pYrj1m1p2ZYy8XunNnbrJ6uai3xte7VquDsjVv4j6VprBLojy9NRLM5qztw/mwKODdfpWeShyWJXjtdu12lnJ6IyNNVT+fgdIse89tU7dooybOPa61WjgOfewqIKzLOGVHnfcCa1G8IjI6cjDu5WGZ1Rs+3qp7nTjn+83fCPoNk5Z4+lJ9TIytz9UliuLdvs0r24pFiPG7jcPUctyd4ErS8DpEe99q/7JtcbHL6NNqeRwFO6aWn6sism6h4lSsL3G1FecYGorzcqZO2s2JS3gsy6Y+i+2+2vj6dzSxeZy76XGjqbrbaeNtbTXxOSuHc+e8WqP/U0TiIBjj0NxobtTt9RX9OZrUxi+562rWlXKNcleYU5nVl1berdozNwfUNkuzb0ryRx7WL4OLSjd4afxKMrUSNMvO+47RqKvCDfIw5jA6oenzLB7n2bX/SWb4sz2r0CPMogisfWb7n6molcHlY/trI1B460HaMopoI6tin96sc0bR9Oqu2tVyqjzdNw1gZVVunOk1xIMu5pGB7jslai/lZ05Hn8zqwm6qOpR3+C053WmpzYqx9HtmeXpomZFG9cUXURWbY0y857hc6qS4JG+SsZWnA6MlZNlWJ7OHqVXVFK+nbX/b6a6HDpYuRyUrfS0FZF82jcRmeahbWz5tFg8naeeB2YKzbyNIjWJxLB7j2co0tR8Vkc+2o9CcGwgOPfZJBHE2mUeS8tD3N3zZ15Ss9rkaZVXTlJF0XbVzZGkfS/FKNnpdVJ5u/LpHXmYUkUZ+8x1GU1yaj7au3QRHit19bg7RmqLPgbRRquSou2bmynJ5+hUfTfDNrZUPP23K7Uzk2HiRXF5DgvU1ErgcZlSPJeS/3F38TfKVxWnjgbjLk1HDbOkQk/wKPaeyl+Y/6WY7WPXQeZ0BlCtDULiGmPqOW3zNRmszzH+2fqaiPKtyjrGVOo3kagotLeHI0FRpPIsZr6B7NrFLdKmO15ejPK6nEBEdTCr5wyDHusWbRl+b/28c7IRXmG8MWdkU6vzSioobnBcjURCr+bE1Ga9n7KX56fR/sHSR7LM8ldoMyKFiSjN3uOo/gIVw6+GnZ8kzTLxOq5xOnKVy3eXqdGVVrSn6mhXZlR17Rw0zUZfUfCtf2Gkl1OH08uvLtyPM2YVG7wfoBjXNRlk+en+2Ufxf4AeU1MjvGa5ndz8DTKiYRqIFiyjr2i+ZQbiPqniP8AY6XxZ5vo3HYjztiADrwCxka2F7erLEZvmp/s7xm3X94V47Xfcmk8zvGK5ZiDoii2LZpksniBbpxJUr1Xs6P7/T9GOvC8ve85PHXUdTIAKd1+i/VEVkXfA3GXnfcn6ia/gEHmNJ4OOcHZDu33WWeBUc8SdEOueARfpvA0zXo/a3/6ho+pL4WPoTzZ4+nWAypZhRlJBjXzZUZPuH9DTS43/wADUHj9S00vHFz+07RhVuFFqpciq52plo1ECeBUdGivmXI0jr0W3V/1BH0rwH/6bpRljBw7dI0JOLRAEkFG+x0seZBl8cTQ8d7j+bX1n/MjUWsXdYVo+PajtGFNcUzSFOAEqdTSOzTxvD5BhdTJ8jSPc+zbJ6Os/wCn9xw7do9Bmedo8gBgHQCNQIbl/lW+BYOfSyKLgh5AEANIKAFkA2+AQoAGAAADAQAgABgKOIDaAQDbkBSA0AADUgEAACAYClMAxAJ5AADcAKQCQBoAiQAAAAoYQAAA2AKAGAnzAQDAAABACAFIA+QDAAEAwEASAdQBYgNgIByASATgAgDIB/uAMgFIB0AeQBwAQA0AAOQEAARbAlo/UBcZUMAmAAAASAMQOLyX+V9Cwef9yY+N1OjRoj51bF4lUkVE65SWMr9P6DpEX0c6S9TbK5KdMrKzTsoCLZwIiLwQE0gr1fst4a69Dl26x6eElJ52wAccAEASwB/TZc0yDJ/zrnJVfN/OV/1eq/53+86RKzGdENPiVHTqKGjUZXa+LUGmV2ngsSxKsyyKiSYDjiAp5ASA9H7Ob/u7L+RnLp15eurB5q2cwQOZAMgFIBmAmAEIxfdlZ0NJvm0WeW2R7ctOpevNQd6xW9COaAg6Nq4sSjs6nNpw+ZXdsdX0/wCnaa5V5/wrnSb4yd2K0kRDIrR2Dmj5SYo6TDTz3uKv+s0rP+H/ABOvK1ZXEtcxJBftJ+5VEVqyZVwec/2ndyshGmfXJHVipJEHRtnF0upmjXOdVneVX0LkzUVns6s1NEo0/HWao5xlnOq67YproYjTAeB2jNCxNVHVsv1EuZijWiTm1GRv4+646GoVzrA6Mu7x/wBWD9TFVoXwT54nNWBdfM0sIZ0hRVm2Wr4/Cr/ac6qzeKdKz4ozGmK3xOkZqdHiWo29K3yVnkc6sZ3kVF0+LRYtcazOjLQ8e13OeKMUX7vHTakxGmOjoOra/XV9SUamrjPJ/wCJgjCeDjlgdYVftvrRKjV1MVj8TmsYlmkzpCrtr9dcOIo1NdfLZfys5qxDpBoePxtjyM1MHklNF6kiuClnJtGvofpJ8TNGXulGq0jUF+0cWROkdXklGnPJmY0zNJHRlrpzpR0OYx1gbg1dkpq55mKM/dqNay6muWlmzbVkueQqVd5H9Nvk0ZhHJt3DXVmqNDew9N+kmRnaLxk2V37xTpvlBgjj2rlqTRXV5GHWrMtF476sS1lz7xRqv1wEadu1U6VvQXyyz9LMFdvkX3adbIkWI+Obbb4xgWpXPdfmtBa6d9+hpvgQh+OcWfoBy1+XUfqP4Vf5JLupzgQT01O3unxQRX41xdQKqtr8+3qBdv1+ZW3NAG6x21bLKQHpP/TXWbzANiopb+nAKh49zd+jKHs5+7DIhbdfnvqwqW2+XcWS5sA2iX3mlzZAbTDUsuaZQ9oprqV5og7PB2xsvQqVtTKIJICSIJJlAZBHEBRyKBV5AOCKaQDKBoAIgyYDbAjIBxAEFSqiiaRFNADQCAQAghgOJzCn6gEAPtATryAOzmAuyfUBOgBDAHRpgLt5gLs5APtAFVLgAdoQKqAa00gJLSAnXSAu+yoCv//W+i6msksCRHLqXTZpFM/N0JSvLebulezrwZmMvnnldT8+zsdI1HJwlFaRVsfUoLW7gCv7ABoCMANrDABJS0wJY5GQrWeEP4FCuoxKJ1wiABqZYE9Nuyg7cJXv/CUddpR8x2y0rOKNc8jgOK2DNDl3b+Rmoi7aV+hT1glVqJcTCuHWfzNG4zXDvbJaTtxRqMvM2StbHmeqeGY93s6xo0XRHm+jrE9fCkM5Dhs0niVGD5m3zJLien5xmun2vVfes/xNfSLHqEu48dace5+oRK4NbCr9Gb5YryetbutKWLPZyy9v4Rdmy00uOZ5vo6xoN4M4xaytTOOJthmeZt26MPib4SsHYVVtwvVHs/iR9Fqu1LokeHt0lR3D+T1OYzLYmh5/ztl92OSWB34HH4ijtuapcXB268D6H05Hh6VTum+zoSJWbqW5G2XnfcH1po78MszaLuuqrN4Sdqsr6Rtaxo0ryqjx91tPUf5bOcRlamLNIyPOONFQb4hjD8fVW1qp8Wkeu+FfSdNRVeh4u1LV+h9DmMrWtL6G4zWN52y+1WvFydOEecom2epY+h+DqltKPmebtcaLWE5HBWducbMsHDuG66V+RYy8Xr2f3HbmermGtz2mu7dJI314I9vV9qg8NaU7l/JJkZt3iVK897hx1E+KX7zt80YSxk9Q+ie3q9ux0+qPN9FaZwGfuX8xYtcOraNOzfI0w8ZvbTf4no5Fuwa+5VtcYR1wj6RoLt0616I8v0VZPM4qzNfBso4N/ht7ehYPH61k7d0ZneJU9rjZRm2dSPpm3w0qV5VR5e2kzmM3dOLFHDuvosujLB47d/NaWmvU9ETXT4tfm6ajOxuo+kpRHojy9KMmYVma7+ZlVwb9r+3unxNcsvHazm7Z6Yg03N1JpH0H2/VrZUOHatL1OCubeuUiqzXmQeY8+395roduUY6/adNZb3tanduqrjmat/Fe9PLaFEmVZW4cWac4MKz982tG08VBYjxjpj29TtKmLdHQ1LuVVuOhqdLj3HgN/s9ps1p7jWrS/FPMx3THTqe5/E6Si2tLXJHG1rGdvve3jFVVp339EQxk6/vDRf6ek31swuMnyPuBbyydtFKMsWNMcP8AfxiqVXwk17GB+S1msGl8ET2MRt5LcNR9y0cpwJpitaztabuRq44ddq1ngQwaevfSx07Or6OALn5LcX+u9rf1OTUqWEt9dP5kma909XZsfI2eoqtR3NHbnpmx9g0admlSr/hRz7E/U5q595b8rHmijLssTSPL+5bRrpcq4/E3yVjVvGWR0ZWVtBvlHvvac/2LtzsY+jUbcnlUmv3FGPd4yajLN8z/ALW39SLFeQiW28jtEEQEdfjq92vVc2v3mx9OyhdEebpqAwKd2403/wBMAMxmh5z3G19yq4pG+RiPA7Rgd2BRqe3K927pOcodLH0W+Dg8vTRPm8jA5d832Jc3+4sGczaPN+fca8LFdqNcrWMup1YFsVGQFuwU69UuLlmh9P0MNGi/lR5+/LUTOalw+DCxk25misrzr7dv8SxmvKtxgztGStlKNIqX1Io997Roq6Go+UI591qRvI4Nhijj3/AI4c2io8h5OXubesHXlK4kzTKuzhhV3j0nqJczUR9N2CjaaXPtR5+/LpF6MqaUAZu7+tliVyauTSfAqPE69u67jm0zpEqm3U1qKGpNDp2lfnSKj6Z4pRtNP0OHbcdaObQWZBw720NGhxXUZBl4/wAhZf3F3wk6RHHezeHM2jmvLc8DpEJYsRHt/ZS+d4ZVZnuLK9X+48rqPUgVsnBFY13ibjDL841/bY/xIsV5d5uMEdYzijWtBuMqbWXDkVEdNYmh9C9mfo3fGEc+15eiR5XQ+JBHU+l8MCqx7vPqaZZXnXG3XRwWeVeZtB1jLn1LvGs4JFTVPdH4G0QopZYle39kr82eKTHfgj1+Z466wBRJKMzd/qOCxK4dy407v+VlR4i34HSRK5dWzbR0jKq02/E0iNljgUdmynvRqMvqHh1Gx0uknD6eXWO2DzNmFRs4T9AMa5qM1k+el6KX84g8lq4Tid4zYos4bfQ1EUYQaZCKO3Z/Um+ZuMvqfiF27HRXOrf4nm+jtHWcGizIh1UsKx9Vza3Vs1EZvmX/AKS3qgrx2pZKrlYwduWK5tRR2vjB01lRbCTSFmBbRFjL1ns6s73TjOLfuHV/G+Y93bFnjroDIGBTuv0n8AMm5pHm/dDjV/8A7YivM6U9scJO0YqWonNnkaHOsV1NJTq4KlXLBFZel9qf/qGkvX93cS+Go+gWWJ466wkQMKJz9GEYrEGR7iT+xp9bv9xqDyGrHbZPmdowp13ks8Cwc+RsNcglXUzNRK6tKzdWupWX03wX/wCn6PxPP9HWO/M4tgAA599+l8SIy7Z/Eo8f7iae411yaNcrWLuVHYv5UdYxVCNoS5AW1zNRl0aX1FZro04hoI9z7N/R1k/5Tj27cvQHnaMAYBP4gRQENz+lb4fvLBz6LcdCi5BDAbQCAAGgE0AAAB6AP1AGgFmAwDqAAIBwApkBgIAAGASA8gCAEwHGAChADYAAAOJAAF0AHgAMAhgAAASANgABIAAPABSA0AAEZgHUBQAAPIBZgAAAwABACAACQGwAAYCQDXUAYCzAAABwAgAAePqAAAAAJQAYAIAYBpYWYHRJlSj8AABZgNAIByBxeSyr8QPP+4Ev+G6zfNfhJsj5xY0pJwVE08Cs10U/TaNxl0aX6PobRbRRRF1lZVRiNFhEDCGuYWPVezH8+sv5V/ic+nWPUTgeetJZkUkAgDgAPBNAZTl6mHMK+ce4mlvdVVy7mdOUrKqsTaGliUq+zlJmoyv1eBpldTFI1GatXIrJzgFEyA6vECUtMUb/ALRt/rV1qzn06R7JSeWukMgOIDkAAQCID0Csf3Uo2lG/4i8qxPBNfesuh2sYb6wRgS6EF23wsiVXY1BhXL5Vd2y1V0NRXnPCQ6Xawcz+J2StJYkZNEHfsMmYpHU2YbYHuX5dfSs+R15E3yNViieCILtv9RKRrt5HNXB5pL+yu84ZYrOovkr6HVmpLmRF2g4unyM1WxLeJzquHyn015yais1V5nWM1LiKjT8by4HOtOuzwMNMK9YbfU6cpQlibrLo2j+dLjOBijXbxObcZPkf1WzUK5FJthoeOf5kLk2Zqu+2RzWMPXUXt6s68lRqzTLT8djVrjmc6q7cfptc0ZisRQdYlWUxcCo2dHHTTOdacHk/qVuhYOOMTaO/x/1RMGaOnd/pW5wYVj5ZnSFX7dvuS6ko1rqU1PAwRh3+pnSC3b/Uk8uJajXWMHKrGJqL8y3qzpCrdDBr1FpGtrKVhyOasNybg7thhaM8DNEvIr8skRn6ag6la22c6ST4GKjP3n6rbLGkto/mXQdI7/JJvSbRiKydNQ4Z0StekPSUHOjIskrNdTpBp+Pc1sjFRw79fmfA1yo2ziygtR1eQX5TjmYWOHSeJqo090p0nHGqMrGZpKMORsrT3P6Tb5IwRn6Dh4Glru36Tol8TMFPj3869S0Q3y/Of7BFdewxrb8CVGbp4Wh8GUd+8U6NX0IkV+P+qOSLRVrpV17dSRV+8+ba06WBBsI7o5ijmu396yKro8kvlo+KggntIenf0Ijn2DiyU9DQNVRuHPxILd+p+20QGsk9ol1koe3x0b1WfaAvHcZ/hYVDYYaqr1CJaD7dy/6iKNL5Nw+UlQ0u3d4Zd2JFSp8u7tGCbYC2813VlzbAe0Ual6rkwrp8Lbtu+oStzLLkENYEArASUlB3QA+4gdXwIGsSqJAZAAE8ggiCqCIAoAIAaQE0FNMCWIAAMCPaECqBLtAcBTSRAYcAGAsUA555gOJAaoAfb4BQ9HoVC+0A/sPgQC29n0Aktrbhj8Bof9rZcBoa2zKLFtkBL7EZBE66SAlC5A1//9f3F7FZVvHMB0cMzR47zd27XfUSo8B5FTrWa/E2sczww4MrRZlB2AJOMAJqFiQCXEBNRiUJ80A3eMiBPHFlDSlYgJKXLAnHa+BRdR/twO3LNfQPF6fZtqUmYSxM9o69V/JJyHHfEqOPdP5MMzSuzZYXrzVTNHf1Mji1XNmdIyzvJ2jb26m+UrB0a92ok+Z3vhI91oqKVXGEeXutwty5qkszEK4L9Sjz3mP1HHCD1fJlpe1NOe+37S/SrHpEnkeOtOHdWxag1IzWdubflXfJM3Izry9kpjqj1Rl73xydNvSvNSeb6OkdGraKNnFay9VwzbDK8419tVeDeR04Ssnw9PubulP5sz1deCR9Bys1yPB06Kt0/kaRmDOePrJtHnPN37tdtZrA7cM1DwKnc0SzTR26aj3riXGUnh6aUbv6USMs6yxlG0x5rzr/ADe3JHo4Yrj8bjrVjmdK1H0bTXbSq6Hj6bGs4o44nMZWo5ZpGN52z7VR58jvwjK8VTu3VejPRfCx9GUpLDgeLpUNZ/KzAytSWbZYnn2lVI3yjB0mnftZ6Yr6L4jDaafCVJ5vortx4HEZm5f5jj9hYOHe27NG/oa5R4vVuu75cUevmI9F7Oq/v2s+CHXhqPZ8ZPFVUbt/KlzIM23I0y815+y7k+kHThGNp5nqg+leIqq7PTXJHl+jUdxxVnbl/MUcG6t26dn0NT9R4rd2T1HGR6OWXT4urvr6dVxZ0t/Fj6XXCPRHj7A1gYWMzXeLC1n+Qx0LfsNQeO1LWTjNHeM1fsFOtSvO2J1/hH03SmKzwSR5e1Sk5qytw5b5yVXDvbOuk7LMsR4/c6r1LfNiz0xl3eDXduKLimb/AIPoiUJV5Hk6A+TMNMvWeJRweRU7exeajxmopcvM9MqVKnU1qPpHhqxtKdTh3VjuVbPBI4tOXfadnCGjOvW1W5Q0eW8xpX1de3amalXGd/a3ytC+Jr2Ma3gt1peP3C1NRq1Um8M5LejHob+8top7NOzfVnIxwa3vm0xp6SXqSrjN1/dm51G7dtav8TOrjP1vcm91k1ayVeiLqY4LbzVvx6mtMRevqt42tHqNMVPUb+rEmmE7RiiKTuQRbAXcAO3MCPEAq49QLNO0voBx6jmzbAhIDmACSjt8Wu7c6deEnp4jNfaku2tV/KjHflkSYVz71xT4gZdjVR5P3Rdf3UcWkb5Ssarza4HRlZSz4nTkfRva1e3YJc3Jz+ixrweVUbL5W+hVY9jWs1l+ffbtI6o1FeTbx6HVk5A7vELu3Wn6o6fwfTHnB5e/KwjKqN6402ucElGZZ8EaHmvcsffq/wCU3yMZM7Rg24UMUa/tdTvdOcky9eFfQbfUzyVoiDm3rwX7RBnM0jy/nmnuLfA3yVlLA6xlB3KOrxv61fWDQ+n0UUr/AEo8vbUSkwqFnFW+jKrJthgipWT57/bpdTUSvKuynE6sk20iiOli5ZYPfe0XO1u+bOfbUbpxaEkHFv8AOvKCwri4mkeO8lb8+y6s6cs1xNYSbRVZ/NDIjp2X6lfUqvp+z/22m/5Th35bi4ypdQM3d/qPkWJXHrvtpZ8kyxHidRfM2uLOsZV2jtclg5759vE0OrZL8xJio+n+OX+k0/Q4d+W46YObRNgcO++pIsRw3tHzFHjfIKNey6nTlmuS05rgdGXPa34mgVcmole59lL6m+C/ejHdaj1CwPK6GBGzhN9GZGRfE2yx/P4bddbFivNW6HWMufVcpyaiKeDRpk9N44moPoXs6saFn0UnLtqPQI8zZ4kENR9tW+EBWPZQ45G2WT5+zWhWMfmEV5i0tzzO0ZUauPdzZpFMqYNMorByUe69lV7dR/0tfvJ34OXrDyOwWID4kGXun+Y5LErh3L/Lv/SwjxGpU7cpXNY3GVc8yiLeOBUdeyU6lfU6Rl9S8R/sdL0Z5vo7cutI87QYEL/S5AyLOTUSsb3Fbt0Kvi7CDy+q5TO0Ryar+aZ4G4zVbeCnM0hLDMI7dk5umbiPqniq9uy0Vyqef6+XWOqTgpogFjDFVjamLZYMvzja2do5oqPIWeFpO0RzXvPa45m4y52+DNsjFgW6c5lZr13s1/6+kfw2/cOp+N8vcpniroCAyAo3WGlb1QGTbA0jznuhxqf9RCK81pzEdTvGKLtzaSihNGkGUFRfS3ysrNem9pr/AMx0viOvC8vfPP4nirtDRAmgG8nHFMKxbFiVlefhaOm3j87/AHEivG6lWtO1s8T0RzVa1fmUcUjcHOsyoaUf+oIvo8ZNRHVouEvUqPpnglHj9JcpPP26x3ycWiYUAUb/APRnkyDLeZUeO9wt/wBzrPg7L9iNQYu4x7W+UnWMqlzNoMICLNNwVHRTPDkVldTGrfWAPdezl+RrLl2o5du0egSPOpgDAAI1Ahuv0bFHNo5GkXrAgYEoClMAEgAA0ABAAswBMAgAzAADIBsKACACICEAZACAPQAAAGAwoyAiEABliA0wBACAUAABIBIBIBmAACQAAAEAKQHABAUBAAQAALIByAQAugAAAPgAkA5YAkwHkBEByAYyAgCAAAAbxAU8QCZAMgB8gBgADWGIBMgJgACgBMCWnmFX9DIQCAAGAmUDeBByeR+mrfAsGB51d3jtddE/2miPm+pKccDS0syolTJljNdOlH2mmdIyv0oek0VFyhacLgVKmvpTYRZWyWDAbUgJJrIo9R7Lt+dq1/lTOXbpHq0eZqBAMKAE8ABKZ9AMm31z1CvnvuinZv8AUT54nTlKxjoiSbRUW2WCXIrLp1rTRPqaRbpW4s1GasbKyYVKABYAMDc9qX/11VxhnPp05e3TU4HlroZATzASYBPAAAi2QP8AeFZXuhTs69LF58q857fs1uremXqeisV6RM4iTYFug/mJVdmRlVG/X+l1OUFix5fwcdupX+Y6s1rVMsmUduwcKyMVY7GZaef90yraLz5nTlpJYpRyNVipLDHiRFmk4spJRsOGkc1cXlVOz1MOReWoytBzp1TzSOrFWQEXaKmyMVpsZwc6sji8kp01bkzUGZB1jKaQqNHx7blHOxp2+pzajD1frtPNnTlKSwNsrtvhdPgmSjXmVLzOVajL8ivzPhBqLXIoOjDr2K/MTTM1Y0k0/ic1Ymv+pbnJ15KinDkrLR8e4meJzquvUx02ZisFV5ZHWJVlMGo6Eo2Nu5op4HOq4/I/5eRqDhWZtHbsXOojNg7Nyvy7J5wYVjI6i7ScMlGves5cjAxdZfmWfwN8lPScORUbDfak+hiqxtZRqW/cbhT03+AqNmylfD/A5tMR42ZuI69j+pVrMlF/kP0nzJCMyp0GrtXOlPCTFHBvf1GyxT231L1FRo+RSei36NGIrGodUbGjhpIxSMvUUajXUvKtDxz+qvCDNZcvkf1Pgi8tK9B/Mupqsu7eY0a/A5rGbp54HQaer+hPJGEjM03JtpqanzaM9DBGbo2xNFaO9x0MOhgjm2LiyNUPyCjVjoSLHRsM36Coz4jVafNmh37iXt03wSMCnx7+dGqK94u3cW9RB0a3zbRcZYSIbHC6jgiLVWso12Bfv8dCj5PEKlssdO6XFYAc20cXS6lQ92o3HrBBdv1GnS1eEBThPasgWwxpevNBEPHY3SKI7V9uu3wTaQVZVdu6c/xEQnNdz8SiV127qPQKLKNy55ogkvk3TfWQDbKNzavOQLfFONft9RiVvJ8SIYUTwQDTgA4yA8iBqQGiqZFGaAaCHAB+wAAFiA4AaQAgGpCpoBgDWJAJcQABxyAeID9SAnABAA0NFE1VEEkuBRNVAkljzAkqyA/tyA61XEC3TqQXJYEVFp8QK7VjFlQoNIcBAAYgf//Q9rZzgVkpSzAE4/BmKPFeWu5u3liiRHhNzbuvZv8AadGlDxyKpJRxKFiBCslEnbHEB9zahEBeUscAFW0prhwKFhGOYQK3dhOQUwCfxAasUdG3r3WTeUnblmvo+xTWjRP+Ffgc+0Wa2UMxByXTfGDSOPdfSvUsV37VRqOeCM0diwUvkRHFeG5KYy/L37NBt49DrwzWHtE7bikcWem+CPexEJZJHi6bVbvIkSuF5mmXmvJ2b1GuMnp+cG57TTWlqYGfo03k8IWZ5VZ+5b7mzcYrO39+zQbfE3zP1l5tt9y6s9WfhH0Da17NOlf5UeTt0xZq4UaOQy9XFm2WL5xt2rjgkdeExye36d29045s9PXgj3jhtpcz5/TajdNRBIM+xWXl/NOdZxzxPR82at9uUneVlwduvDUe6tg2eLppzbzJGYM+zx6m2Xl/OW7te1vgd/mzXP4qs69KrNuD0dLH0lJKF0Pn9tq9dxRmIVl6htGD7geKfFKDtwjk8HXv3dV+09PXhY+hN8DwdKq3P0MkGXZlZYHuJuvbyZ04RibdzaX6HrkV9L8fSNtpV5VPL9FXZJ+hwRma7m0mhneUcbTUazjA1z5Hjrv5sT1RHrPaFK2vazOfbb1fqeWjm3bwQGe5zKy8r5z5dXOVGR34Rl6K77Qz0amPpvi01tdP+k8n0dHVjwOQzNw5tKKOHeVnRspiU0alR4rdVi7qnlCPRKy7/C1f91px/EbvhY+j14eh5OlFsKyYVlamLKM/yeotPSnqWQeS3F++7S5nefiV0eJq3utNNf5jro+lVWB5Og2pzMKy9d4sDN8m429n0LB4/Xq+5s7ypjU9u1nd1Vczd6/B9FWnZ5I83VDtoXht4GNWMfc2rVvutVerQ1cZHk95t76L01qV7vUupjzV9LST+fWrPSbf+6bneLgVtrpv9R29Kx/7w9zG5t/d2rttNaWkk615qGZt0xTr+695qpp2UcpMLjP1PM7jUUqzq+abGrijU3+vfB6lvxGmKnq2ssW36sGI1cuALFbtfyjQ7WaIqt4+oFN8QKbYfAIJATYC9QBqEBBy8QItsBZsAcgELLiAJRiBPTUuOAHJqZuAEgBqQEijR8NTu3emv5lB6uPDNfabcF0Ry78oUmByb2O1IpWc+Rpl4z3L827anJI6RGVhwzNsrdJSdOTH0z24kthRvjicvo3GjJ5wr41ZFZFljibjLH9xWa26x4wWK8s8Jk7MkpfoUafga92701w7jd8JH0m7x9TydNhZmRzb76MfgIrMvHE2y8x7it+f8Eb5KxzqyHbiUb3tFTvavkhfCx72zxPJWiIOPfZVX4lg4eUGkeU85addt/E6cjMmTbKDUBXb4qHuKeppH05RVJLFQjzdNwehlUdX6GQZNmbRje4XGilzLyleXdTsyHLQRCmfQ1B9E9q4bO3qjl21y2JOLYZBw77Gy9CwrjeBpHivI2dtWzXNnTlmuX6eJpFV7OSjr2H6lfxKPqGhXt0dNfyo83TcTRkGWKCszcv52aK4t2vybrnVljLxWpZptfgdoyrtk5KOazxk0jt2TT1F/wBP5So+n7FNbXTXCDzd+W+V5hsPEg4N6/mXoWFcdlKKjxW7u/u2tzs//CdeWa5u6PU2yotFszSlWOBYle79l1ilnx7THdWPTcDzNnmQQv8AS55BWQ8UaZZHuB/kJcrIRXmbZYnaMObWcs1EVu0GkGlVtlhX0X2h+hf4GPovLfPLXQiCOr9D9ArIusJNoxvcTjRo8ptBYPNXwx4nWM1z6lnLZpFVnxNIVYmSxK957KltvlVk7OXqTyV1NkxQsAMvcqdRiJXDu/0NTpRv8DQ8O8vU7csVRbNGoihv95pEQO3YYaleJuJX1PxKjZaXoef6unLqZ52ikCOo/lfoBjvI0MX3I19ij/mEHl9aUnlidolc+pWDcZUcTTJ9wHZscL1XU3GdfV/HYbTRX8h5vp5duXQcVHQgFmFjIu8WVWV53DaOP4kJ5R5C/wA1beh2jNctlPauh0jKm1YNskpkC2nIsZr13spP+9q1/Ay9eGuXuEjxV1OTIAKN3+k56fvCsp5lR5n3Q/zmv5UXkec01hL5o7MUtX6rGoOf0NIlXEIvpX5TSV6X2iv/ADLS6Jjrw1Hv3meKugIGAuDfQisa2GRqFY3uN/6fTS/jf7hB5HUbWlaq4s7xz1Tq42rHI1BRM4GmTmCi7TzLEdWjX5I6oqR9O8J/+n6Xx/eebt2juOKjIAYVz779H4ogy2/mNI8d7ia/udZc7I1yVi7r/LGUHaMqlkVCSxKLK1Kjoo4sjTLo04dWiJHuPZr/ACdbl8v7jl26x6HA87QAAH6ARrxQENz+lYQc2hkaRegHID6BQgEwGEACgAAICmEIAAADEAwAAGgokAT5gDgBPDMIEASAAAAnADbAAEAQA4AACQF6ACAGwAAAACADMAAAAAjgAgGAAJ8wGAAIAQDnEAAGgEAACAAABvEA4AABAAAgGlwAQAAQAAADXGAEAAAAApAYCYCAdPqQVfxMg7lMAJANAAAAgOXySmtUspEGF5lT4/XXRGyPmt5TaNiGJUSqsBB06P6bg3GV2j+m2aZX1a7MCi2sOvcEqSSCJJhA3AV6T2W/9Tqcvt/4mOnSPW9TzVpIijMAxAABKX6gZGp9TfUDwXu1Rv8AV9U/2VOnJWC8DqgrzAvb+VM1GMX6s9iKi+iiuJqMrEioklwAkiKGggWAVs+2H277TfFyjPXhqPdRw5HlrpBgZUNYSAsMwGAepAmAAjL9yqdg3ysa58tPM+Bf+rnoeis16bqcUNPEC3R+olHbPEw0r3KnRvXPBiK8l4P6ro7M1sKDLJwwOzYQ26/ElWOwwrD9zru09O3GYN8rqOnjVPoarKWQFmm4sBsVyS6HOrHP5DHa6v8ASSNRibdv7dG84OzNXLEMrNJxZQZqtmv0p/gc61HJ5Jfk/EQrLTfwOsZTQR3eOfzPnBmxp3vP1OTTE13GpZdTpyzUauTaLtF/OvUlGucq1Gd5JfMvQ1FriUG2HVsn+YiVWmk5Xqc1Y26/Vt6nTlKrRpHfsHjZGKO289tl0Zhphx258TrEOjxFRr7THSk51XP5P6K+o5VnJQzqjt2Ti6xxM0aGuprb0ZzVhKDpEW6P1IK2U5SZhIxdxhdrqajVPRzLUbFWnRTyOdGNuZ+7aeZ05QtJy8DVGy3NfVI41Yx9WFa0czcWr9m5vUtZde+l6NjCxlLKDpCtTaOKQ8jFRx79fPPOC8qjtpTktVq7zHRjojkMSsJHUa+2x0k+EmKyzdd/m29Sxt2+Nc3foKyo8j9ajkOVVaEybqO/cw6fA5LGZpQbStV/NpL0MEZenn8WdFaax0l6MwM3SeMGho7lTtusGRybRtXU8y0W+TUX7uDwEVb41zZ9CVHFdKuvb1LFd2op2sPhmRHNsXF0y0HkI+/8EIL0u7aW5rFBmKNi4tXqSrS3VY13wEWL93Xu21XyYB458OgHNtsNT/rAWb1fnJvMLFu7/wBvWz5iA0sdtqTwCF414tfytBVfjlGt28JYCphrtNx82YFm4fbu/wAADdLt3E+gQbtta6ss2kBPcYa6aycEUtV9u5cdAHT5d5HCQJ7DDc/EqVvoyCQGnADgAQDiSCSAeOQU5AeYD9ACGFPgAoQAA0EMBpSAJBUsWQOYyAcAADRA3gAAADkAYCAkkBYkUWLTlAWdqQQoKJ1RANMCUYhVlbcyCcxmRRIEXyKIwzTIxCFBFPHMaP/R9pJWR1YCvb5W+SM0eF8vea37siyJXh9x9bfA01FTchUYhgO1pxAK8+ICtJQnjwKJdz4gJYYAN8QiOXAAULECar3ZFUJYgdu201Na/wATR6OYzX0TQ+iq5JI49pD3LhJGIVx3xKjj3GLquqNK09vH3LeiM0dPD4GRw6qxNDJ8w19rA68MVl+LTe5r0Z6ukj3KTmDw9OijdPIkSuJuHPI0jzHkLTqN9YPV80ej9s1a2loynM5/RqNmqwPMrO183JqVmxm+TtGjB05Zed0EtTXqv5l6Hr/ix9D0l21Tz+VHi78tDXfyfAwMu2BpGH5qyWoqv+FnfgL2xR/3qfBYnTu/g9qlieGq5940lHERKzni45msZeV8tL1ZfDM9HzGj7Up37nqkb+l/Fj2TcvE8Vacu75CFcNnNpXDErLyXlotq2jBy2ejiFPwVO7c6aqse49HXgj6JOMLI8PbSndP5IMFZl8GVl5/3A07tLKD0fNFftqvduqxwPR2se9aPB00q3T+TqZGZdNlR5rz7X3ITeUQejhlmbKk6leGKPR/Fj6XtPl0q8oR4+6q2flaORGXrOWzUKy/KW7dBp8TXKPIzDxxPXEj2HsymFuBz7benPJRybx5EVxZMqPI+aaeo2+J6uGXFtE7WTeSOn8I+m7NRo09Dy9tLrPA5jM1mmyjO8m1XRdnkXlHjNeO9xlLPREavt1d260/U1fA+h2Z5elR1HFGZVl6reLAyfOWjQfodOaryDuszpqNXw2na260200lZYvIvt+D6FfdbfTxtq0XQ89pjk1PcHj9L6tSWZ0xka/n9jmrO3OENXGfvPObbcabpRW+JVY+pfbtyqWnqy6mDR8tbZX79vRVa44yS9Li7V91+Q1MtWynkzOmOHcb/AHOt9WrqN/1MLjj1e6y+du3q5IqFrVX0qACtpAupZTiBbaEplMAVlkBFuMgDiBKYQDTnHh0AmniAWc4AQumBW1+IFTU4yELtjMAS4xgAo4gReICthgBB/vAO2PUBPkAkA0gGlAHLbNgIAQAmWDY9t1V9/oz/ABo9fHhivsN88Tl2hGFce/cJCM1nvOTVHi/cFp3d8ZSZvkZcwdEdGg4cs6cj6b4GseP0+px+nlY7jiqOp9DfJEVlXRYyxfcj/IqssTUHlnzbk7SOZZ5Ghs+3K/6ui6mr4WPot/qa5HkraJhXNvcKV9SqzbqTTLy3uFt7lvhCN8pWR3ZnVk/TEo9F7PU7xehevBr3Lg8lbLIg4t+/pRYOPJoqPIeahbiy5OGdeVrOqocG2Stg+gHf4RJ7mkrNmr4H0yx5umyyMiGtjp2RBkvibZYnuNpadF6muSvMydYyVrYFBpr5pLEr6N7ZS/s21xZy+jXLVOLYkg4N7hc1ErieXwKjxW9w1rrqzpErmhtYmoiu0FHZ4z9WqNI+n6CjR0/6UebpuJyYUZlVl67XcypXFu/0bz/CyxHiNX6pO0ZQeKNIq1M8Cjq8dL1FyCa+pbPDQ0/6Tz9+XSLcjm0GgM/eY3TLEcdm1PCCjxO5X5lujZ15Zqi1oNo5rKHiUSrwk1Er33s1Rp35pGOyPRI8tdABDVXysDIbx6mkY/uD9BcMf2FivM2aOsYc+qpWBuIp5riUW6OccSxK+i+0l/pbfAx9F5bjPK6iSIhrfpWXQqsluSoxPcX6VJwxZqI83fE6o5dRuY4G5GarcvHgUOmZpHvfZWHd/TiZ7aj055HQ2AEGZufrZYlcG+X5N/QDxF3wO/LFc2ongzaKkpKE2pKjr8ep1FBqM19U8ao2ml6Hn+jpy6U5PO2IKqOrhW08mQZFsDURh+5cNDTXOzf4CDy+vhWVzO8ZrmvZ2bnM3EVzjBWSWDkFduyt869TpGH1fYVjaaK5UR5fr5duV5waMoTX4kajI1OJYlZPnnG0f9SLB5HVeDfQ7Rlzu7Xb0NMue0uWbQJ4lRZRljNew9k47xf0WHXhrl7dHjrqMDIYFO7x0bLhK/YRWTbmaR5n3S51v+oi8lec01NZ6naMIa6i9lyKKlBtElCCL6Yo0zXpvZ7/APMtP0f7h14aj3vE8VdRBAZgHB+hFjGuzURje5E1t9N/zNFhXkdRrtazlnaOamzxS5I1BROLNBpFRfVliV06ONfiUj6d4R/+X6LXU8/bpHccGjATA599+j0kisq2LwNI8d7ij+41n/MjXJWPubYUa5HVlRV4GkOSomlKgo6dOz7p6FZWpNJxzKj3Xs3DQ11/TBy7dY9CuZ5mgA8wEsQFXiBDc/pWLFc+jkVldkA8gBAOeAUmEADAQBIDQCzAIjMAAYC6sAyAGASA5kAQAApAABgABIAAcAG+QCAGA55gLAAaAYBHEKQQACYBAAAMAAABgEgEgAA8QEAAPgAQAAAAAZgLMBpAIAkBgACAYBAAAIAYCTAHIAAQAANMAgBAPiAokAYBkAgE1AEtP6p5BV0GQcQBoAwAIAHkAgOTyP0J9SjH8hXu2muv5GaI+Y3lueZtaikESoonEsR0aD+Ro3Ero0MdJp5mmVtH8mARbp/QVKdcVgEMBxJR6L2c0tzZc9N/vOfTpHsawvU81bBA0AAAABk6y+ZpcwPC+8FG/vXmkb5Hnm2jqiLKjpbmik1GV95dFJUW1TjA0i+tHGI1k2igrKAk2TAgrV9uON/p+pnpuPfWUNnkrcGZFEAOAFABACaCghjP8+p2F3yaZYryfhGv7ytVk0z0fxivUP0OdQ0RVui0rJko7FisDCo6i7tO9f5WWK8h4d/nXX/TA7fwrYkwwlIHXsH8zJVjsZhpje5l/p6P+Y1yK9COxeiOlZTeBBLTzklGzXCqXRHOqo3qnb6n9LEajD22Okn8DtGavqRlOv1IitfSfyV9DFVR5CHoPo0ZjTKR1jNSSKjt8e33maNGZcLI5tMXdJfdsupvlKrWZtFuhjZGaNer7knzOdbjP8m/mq1ygsK4lj6nVh07V/OnyZmq1HyOTUZG9ca1uuJ05Sqas2y7/Hx3x0M0jtf0v0ObUYd383odYlFWWo19m/kUHOqo8im6qcMZJGmelidGXVtI716ko0tRtz6HNWHZHSFT03ii1lsKO1LkjnWmTuY+64NcqhprmaqNijfajmjK3ajWsjcVHSzSLUbFMaVfA5VYxtZfm29Tpyq7aP8AMr0YrNd+6+bTt6GFjIVpNwaWzc6bM0c+/wAxBVouGaqtbcqdJ/0nMYtDpCtTZudPniYqRwblRqNdTUadPj3F/gyVlHya+ZMcq5tJ49DVRo63zaTXCDmrL0lLxNjV03+WpyMDLShuebNjT0/m0eeBmkZ2n9XSTQ0r/Nt44wZI4drmn6QWldHlGoq+OZAeOfbaeEYlqOfcLt1nPFyI07c9s10Mo5Nooul1NVVnkMdVPoSJV+hjt7rlJEji2dvnXJM0Vb5BRresBYu3Ddtm44WgiobFpMCmjX336hFm/X5tXxawCp6/+1S4zIBtcdOy51yKmI+LtF56Mgjt127iP5gFf/cWXUCe8UbiXxSYWHvHOqrc0QG8UalfRAPdtLUT6IA3addes8kBK3y7xcm0UPQmu6ePEJXosWZDSTAaUEDjgAQFEYgSSAkAvQBqvMonBFN4YARkBMA4BDChASQDWGYDkgYAmFCeIRLLMgJAlmMBisgF6gCzAklOAFkYgSqmUdFKriVE+3gEPtAO0BQRR2riVE0uRGg7MgEwCSoTCpKs4EEuwmql24QQf//S9qkGSa5iircWjRvboZHg/Luv27YdDUR4vUtLaXA21FbT4kVGMQG/lzyASvHACXcsoAWZQJ4w8kUJ45AGIRHueCAkqtYgSV4wWYEqvHAsV3ePU6tP6lgeieGa+i1whZYI4diO4eCMRK47pG0cd1OrSvGSq1NqsbvhgYqui30syOC2OJtGR5pp0S4ydeGK4fCUd93WclienvwzHtuMnhro5dy+ZYlcV8E2WI8xvHN3+J6+Eeq9u6f29kurk5fSttRr5Z4nlVm62ePA1GazPLN/aTWTbOnKMLZUV9zTh8x7P4PoS4RyPF3f1Ve5lVxMKzrvHEqPPeZt+a2sz0/NHT7VpO4bfI12PXf+k8Vacu7eKQiOGzNMvJ+SvGpacm8D08RNa/tGjete/NF+jUeuUZ5Hjace8tLnIqVwt58JRZGXjt++/UfNPE9XCu325RvdUfBZm+r+Ee+eDPD00o3eSIM3UfI0lea83b8xqceJ6Pmyv9qUdt13LhB1+nhY9xbGTw1pz7v6IIM27xLEeX84/wA7ufxPXwy5fHVdtVdGjfSvpGio06roePtUngmzKMrUZVZfmdT7e3bXM1yjyNrQ3+49XI9t7Pr27e1uDeJy+jT0cQsDzDk3bnDkSDhu3GBYjxvmGnrPmkenm/iYo8evzknlJvR9O2yf26rojzdqnqVcOUYaZmonLwGmM7ymlqW0ME8TXNTHlL7LX1LNJJerSO3sY7vC6+hsNxXV3V0qVeKTnEzejHp7+9vFUWHfZrocauOLce/9rEaWja3Vk1cZWt74dsNPRqn1IYz9z7p3O4UXrpx6DTHIvLa6l0arPJI1phPyGtaXezcj2MQeq7KZZNUJ8WZEpaYVOrYDvC4gUWTzAFTFQBNafACrUpjKArdOLAXbGSAmmsoxAsVowAkrNOFxAIAEuADbcQENftAmnEBTxeICs5zAqu3yxCKmo4AReMN8AFayyAJ/ABPPABOAIpxiBGwCn8QFMAGIDUKWByt4sAgAa5ANZFg2vale7yWiup7OfDFfXbTJw6SAwri39phGozXDMWnqWpHh/NQ93qTGNm0dOVZqfE2jo0E20nk2jpyPqPiUq7HSS4qTh9FdeZxVDXlaViKy7Zs0jA9zvtpRerN8leadpWJ2cyWPSCje9rVne0cTH7zV8EfQLN9zPHXSEZHL5BwqliVnWzNo8n57u/urG+SspLHE6Mm2viUen9nV/wBSrLhUvXhce0fI8laBkcW+cNehqDiX7io8b5d9251H/MdYOLJ9MTYi1gVGl4BTu6FvhH0q+DPLW0epFV7j9NvgQZd+Rtlhe5GkqL1NcleaU4naMo3yAeh81kjUSvpHttRsl1OP0a5aqODRdSjP3z+eFyRYOOzwb6MqPDbmz77dWzrGVL6moK21ky4O7xK/OrJaPqFFGnSvKqPL03DzIobgDL1/qZYy4d9+hf0wLFeJuvxk7Rmq7NpGoyqmXBR3eNpOqo5i1H1HQw0aLlVHm68ukTw4GWhKIM/efUag49RwmEeI3Lf3LY8WdYjnfzZGkUWzNInTOOpYle/9nr8rUa5Iz2R6DI8zoAqGp9L9GZGRd4m4yxvcVo0apcZRYrzNjtGFOp8pqIpeOJRPScODUZr6R7USW1tHNHL6NctpnmdA0BVruaW9AMyxoYXuJ/l1EHm3ZtHaMubU48jcZVxg2aD0yxK9/wCzIa1H/KTvwsemk8bqJQB1IMvcfqWfUsRn+Rfbt9Rv+EDxDlYM7xiqL24I2ipvHEojxCO/x0PUXqajL6lsF/pdL+k4fTy68ug4NAghr/p2fGArJs4Now/crnS055skHldbl1O8jDntg2zciK3g8CodcwO3Yr50dYy+r7L/AGuh/wDjR5Pp5dYuk4NGUJuCKyL5s1EZPuD/AGeP8YV5DUtNWdow5b8DSKm+JpB1NItouJYz09h7I/3vpSzHfhrl7ap4q6hEABTu8NF+qIrLZpHlvdDnVccKl5LHntJvtxfE7Mo631XLEUZG0SqCuikQVivTezlPktN5wrfuL14a5e85s8fTpD4GVNAJ5NdAsY1mWJWL7lX5Ol/UyweRvjRzzO0c1GqpfwNRVM44lQ1+0qL9NdzSeBodej9HxKkfTfCVjx+j6OfU8/brHccFABjxA598/wAn4kGXb6jQ8Z7htO61l/Mv3GoMbctvtT5HWMqoNofQIkio69HG3wKi+mFWEe39mL8jVfocu668x6E87QkAQAAq8WBDc46Vo6Ac2hkbReiBwwAAAIAMgAAAADMAyAGAwIgOOIB6gADbAUAMA4AIAgASAGASASAMAAAAKAgAEwokIcgKQBgCAAEA5AUgADgBAADAIAFgANgCAAAAAAABRIDAQAAAMAAADHgAZgAAAZgDQCjkA0gAAQAmwF6AEADQDyATxAS5AD5gFH8wVeZAAQAAACgAyA5t+vy16iDG3y7ttrL+WTSR8w1PqcZG2kZgqJVzA6ND6WjcYro2zf22jbK3SXySEW0xqVDQRJBTawA3faD/ANbjl2MnTce0R5a3DMqfoAZgAAswMrcfW/UDw3vJf659aqTpyPONHVBGIF+HZJpir+6dJYJlRbo2wNRl0KSobAEwoTCAg0vBPt3ulace5ftM9Nx9Ct9TPLXSEZU1iAp4AAAiBMAyDTi82u7YanLB/gWDx/iHG8q+DTPR/Er1GRyZTCJab+YlV3PEypP6br+ViLHjvEuN1avGbf8AxHeFbKZhkyDr2Txw5ZGartZlWT7kqrbRf1J/ga5Vy7fHSo7ZwjpWKuMhrMDYo26pmKqOsvyrr+V/uEajz2yc6FTqzXVVmWTrnIVsaUqi6GKqnfKdCy+P4EjTI9TrGalVz8Ajs2L/ADDNGlxg5NMjdpfdt6nTkqk2ys08GZVr6b+VHOtOLyePa3gajNZ04ydEdG2f5ifAlGzEPE5VqMber81m+SqK4G0d2xcXTMUd7cdDIw9SsXa6m4U6lGps2ux8znVQ36nTnkxFZtW5OjLo2zauvUlGrfijmsYVli/U3CpaTNVGxpuK15wc6MzeV/MaNRpVp/K8czVRr6b/ACqs5UZm+T+9Z+h05FWlg/Q1UbOk/wAtPkcqsZW4/Ufriai1Lb5plrLS3P0M5rGNVRidIrR2P0t8zNRTv1DXPIRVGlmao17/ADaNUsoOaRi1wOkVp7K06cdDFRw7v9Zt8kaiujx7+ZDpB5NJdr54mYrj0c5N1Grb56w+RzVk06m0aejZvTgysZuV4fM1BpaMvSfIyM/6btLgzQ06Y7dx1MEZ+3+qOporr8mpSeRIqGwcXUlrNVb3DcMRXVo46D54mRxbV/Niao6PI50ZILtm/wAu6fII4drg0upSujyK/MRFizPa2/FkIq2Dm65FWq9TDcO2GLwAs8jM6b6QETup26fJsA2P02XRgV7BxqJdSKVXG4s+dgHuPl3LKJ73DWq1k64BBvE1anPtRFG8cLTt0gA3al1fNAPeWbvS3RAPcN13FX6MCafbu+mD/EFej01KgiJ9pFEAEAPAoRApAc4RxCmgJ1YE4IBqAItAKChxCAACAGASQMBphQENMBqsuAJVqA4Act4QA1XmA+wCSowiSTQElbGAL6viUTIDpwKhgIimUGRAcMQBYAJgOAYu06mbWot7UZUQFf/T946xgRC7EwOff0pXbWcwZHzz3BVLSdkyyo8drQrtrI6NI2tV5cAIwgE3GCATmzx4AGOQEe6FCAHJQ1kUNcmEJwwCZcgSTgKkoWJYNbwtO7dUywxPRPDFe+q5abOHQr3LWBmDk1HhBtlyrHWq+RVam0XyWa5nOqu1PpIM/U6GkrF864dUuB34YqPt2k7qs44M690j1qxw5Hjrbm3NpZYy5NR/Jd8UixqPJ69u5ueZ7OfDOPaeHp2bSk8TzfRp3W+lricFZmqzTFY/m7P7VUuZ34iazfE1nd6fqejrwr3mThHi6aV7t/KYGbfM2y855i35zryPT8xp+0qt3tqcuA+lV6hZSeOjk3UygOLVXyv0NRHjt7ZXu55nr4Zx6T2lR/NZZxiY+jpHpc4PKOLd2btiWJXDquKt8VkbjLx2+u1qOOJ6eYjX9qVX9z1zJ23HtllP4njrTn3bwQSs28PLA2y8v5vHcW+B6fmjT9o6bWvPCC/SrHr1LR460595lHQgzrQ3EliV5HzN51H6weriso+F+fWq+DtBvqtPpCUJRksDx9Ban0syMrVNDH8419lS8BKuPKqLPPCf2Hp5o977Sp3bZtPic+6N2/ZTG96pep51Z283e2q23rUUdSGMvX8xsaKXr0b6YlHlt9uNlralrPVc9KM6TrBTp77a7a9brvu18EX3Mar/AOYG8VFTT06VS4zj/wC6c7dWRy6vvjyjwrqJeiJq44tT3L5HVxtrWf7CaY4dXf7jWtNtW8/1Maqu9nbGZY0RTjMaJK3ImhO4QJ8UAPECVZnoBbx6ANsCcqEFTTeTAkr/ACgFnIEUpAm7QoQArt58gIqvcA/t8IkCq1WlCAj2xmBLJTzAJwkCUgOn7ggwcgSAnVZfuAaeHUKhfLEIjarXoBW1+0CEcwIvABKc0AnGTAiwIxwATf4gKZAUMBtgNfS2BysBSAwCCweh9mqfJaSfA9nPhzr6vfN+pw6Qn0Mji3/zWXRFHDm8MzSR4Ty9u7c6j/mZvla4YxNo6NKzbjmdIj6p49dm10v6UcPo1HRnkcBVuW1RyVpmso897pso01xxg3yzXm24Z3jBTLKPR+zl3b1LHBDpY9282eRsvUDk33CSo4GKPIedb/u7uf8AojrylZko6MmsfUD1fstL71o/6YDrwr2KeB5a0JIOLfY29EWFcTWJR4nydk9e8c2deUrkyxOjKNnK6FGx7bU7qr6oXwPo1s2eWtxEiqt0/wAvoBm2Kjz3uRwqc4ZvlK84m2dWSb4FE9D5dRFiV9I8Ao2VJ5nHtY0kcWxMBWdu1+YzUSuS7Xa+UMqPB67bvjnx9TrGVdmzYqs1MlGn4aXr1XWSVX05fLWq/lR5umgZCakqsvVXzv1Kjh8hD0bzyLB4m0p/E6xlXezax4GoypZpGh4q061eGKLR9R08NKnoeXp0iWZlo/Qgzt2/n+BqI4tZ/K+ODA8Pr46j5SzryyruoWJpNczeJtEtL60lzLB9D9oKNvf4HLsjeODqJxAr1nFWBkNcDTLF9xWX26fERXm7wzsw5tRTiagqbcQBboJO2JuM19L9rr/S2a/iRy+jUa55mwQVbjCjZRlWwxNIwfcuNdL4lhXnr2nE6o5tTPDKTcRXc0h6eeJUfQPZmGnqeiM9rHpcDyOoIEKMzXfz29SxGb5R/wCl1Xx7CQeKu+h6I51y2zk2IY5vMoUsqNDxuOokio+p7HDbaX9J5/o6crjg0AK9b6LTlAGRZG4jC90Xiuly+aSyFeX18jtGXO21Mm0RlMIFnJR27BTqI3GX1fZNf2mh/wDjR5fp5douRxU8iqSZEY1iwZPuFTtUv5xB4/UTxSO8Zqnil0KiicYNICou01gajNey9kL/AFcv+Bjvw1y9pPM8VdhEEBwAo3r/ACmuqIMyxpHlPdFe7cWjhRf+I1yV5/RySXM7MI6kLuZqCp2wxKhoqL6Swleq9mz/AMSoll22/cOvDXL3J5K6GZBmArOJnkFYzUZljLE9yY6Wl62/cWDyNo7Hyk7RlVr2Tso5GoKYRoSqofUIvpz5Gma6tC3y48ypH07wn/6do/E83btHbBxUAAHPvf0viiKy2jSPFe4sN1rRn3L9xvkY+4lus4YfvOsZVyaQk2EWJxmVHTpv5k+EGkdGmpq/UiPb+zG1oavrU49uvL0Syg4NCAGALkBGoEdx+jb4fvA5tFuI4moi7IokQLL0AIAJAIwAADIBgIAAMIAYCAADMAAFAAwAAAPQA4ACwAABoA4YAHUATAAAAAE4AAAAAABsBMAAOoBmAwEAwBMKAgQAAAJgCAcgCcYgEgAAAAEwAdQBIAgAAEAdQBAAB6gABmARIAsACADiAgAAgByASASAALIBNyAUzFVeZCQDAAABMBZgc++/TXKRBj7vHQ1f6GbHy+2DNKjxngESrE9Cjp2/02RuMVdtVNWbZX6S+RoIlTIqJ1yAfcoAkscOgG17T/36X8r/AGk68Nx7dZnlrcMyp4AABAAswMvcYXfqFeJ96UjdTzomdOSvMM6smpbAvyp8TUYXLHSSRWVm34GoldMlQSAswJJcGASkB3eHcbzSj+NHPpuPo2pPe/U81dCRlQwBRwAJIAAtlIVAK5vKw9lqroWK8V4u0bqkcz0fxmvWY9xyrKUASoscSDu9DChYz6MLHjPH/Lvbx/N+87QraqRlLADo2OF3zgzR3sw0y/cS/wBFP8y/A1yri22OlW3CDpWauIyckVsaf0L0MVRdxWz/AJWRXndimqOvJtHVK6VyIylWQrX0voTMVpDdpfZs+hIMVPBHWMpoo6tk/wAzqYo1Gc2mTv1GtZehvlHOsDaJ1eRFbFLfKvQ51XL5JfIuUiFZ3CDowt27iwqtiz/ccq2yt8vnnoWFc6OjLr2Ti69SUaObgwrF1MLvmmbhSqzTLS2T+TExVPfY6XozMVl1SOgv0H8yfJmaNbUyMLGJquLuOJ0jIoWjXo5onwOdGbvl+Y+BqNKqZmqmtXQc6aZypWfvcNSXxxNwVUcm6jX0YejV8YOPTUjM3q/MZuJRt5lQWo09dTRzk1JzVjLA6Qd+ycJpszRDfJOGxFc+jmaqa16fNorqjAxarg+ZuDS2L+VmaOPeqdQvJVmxfzr1gtRb5NPtRmK4aZwao01H21HI5rGWnFoOkStLbP5HyWBiqz7KLs1BobVzTHIlZcFk1qWnmVpp6GOi4MDN0Wu58v2mh3eQT+2ukGRRsbfOrG6heRw1nzhEiura/Np2JUcGjHc4Krs8koWmwJ7F/LZLipIjg0MLxwTLWnT5DC1WSC3R+bbalekhHN4/668shVG4SW4tXkEWb76KASp/t30IF49y2ujFVVtX+aucsB6i7dw/UCW7UaybzakCW9z03zqEG8+jSfQA3fzUpHAKe8c007PkAbtYabfIijd/qUb5FRPWcbqX0A9JpfSuZEWepFEAEcQHAUuAB2yEKAGk0wLKkVOq5k0PPIgRoJoKUFQgGRS4lQyKEETQA4QCTkCSYElNmESVW2FWLTYElpYBElpMKnp1xxAm6AJ0hyAJNASpZviESkoEuRBLgAQABQAMAQRKqlkquiqSRmqckaEkH//U9+8ciBw1mBxeZrVbV9WYZfOvcH6T5cCwePtg3P7Tq0hHdhwQAqzxAg8wB80gDvbWSkASwgBQk4ZROuKwAbYEWoUlCWLAlCzYDj5o58SxG17e0vubummuGJ6f4y94njz4Hm6FO4eMCI5LNmhzaTnWSfJhWrtFGl8Wc6qer9ISuK5qIwPNOdVLgken5xirvbCdtw2+GRrtY9TT6TyNuXc2x9RGa4dy39uyXI3B5bVsr2h8T2SfiPdbCvbt6LjCPH22vu2qtvM5jN1MzUYrG8x9MPgjvwjl8Cu/d0Szxk7deFj28zJ4a2p3TwSJErPtizTLzHlPn1XHHH8D0/MbftCk11LMfRXo6vDI8lace7cuBiODXfbSz6Golrx+5t8x7eGXqvaNHXS1L2zZz+jceiaPIM/dPF+pqM1w7hrss+hqI8ZucbuT1co3/aVP9Q3OKWBnutx7HLA8dVzb5ykuYgzbwa1l5by1kta3Vnp4qNv2evnd+DX7Sd1rHq1geUcm8s8ICs+1G8jSPK+U2m41dVtUcdDcuGJeK2z2uvXU3LWnROZbLelewv7n8TT6tfufJKTjquLX97eLrNaLUt6IGMnW95bVP5NK7X8zGmMve+56bpdn2atdZJrWM1eUsn8tdNelUanSYVvNbuHWupaq5VwRL0uKNTfa+q5epZ+rMqptqO2LIF918AFOJQSyBp4YgO1lwAMMwEgHiAlVcQDuayAMwh1YA28wJVcAWTLzAlEgSmMwJrMCzDPJhUHE5gCAlKUp5gNIIsriFSjHACqMfQCtuc8QFVSwBVhAGTCGliBJyAJuQJVslLeYD759QFZyBCQE1jP4AVNNfECLqkmAnggIWcgDAinwYCtgBFIAcrABZgT/AMrSQHI+gDSAMswBSWD1PsKvd5JTkqyeueGH07nyOFqDPIiOHfObGsHE3GPSQPn/AJG069+tmzpytcyg0y6dtWbr1UnWD6ttaxoUr/KoOH08qt4YnBVW5j7bkqs2wHm/dD+ai6NnTlmx51qWdmTSUSVHpvZyndJ9DXXhY9uzyNBmVcfkJUFhWe8WaZeN8xdX3N3/ADM3yVn5HRDnkWI9f7Jr893xgdeFj1yR5a0RFcW9b7o4wixHE8yjxXkmv7i7/mOvKVx26ZHRlC75lG97WXduK85QvgfQr4NnlrcRkyqrdONNgZbf4mked9zObafNVx+JqJWBMYHVlBxmUXaEXaXEsH0rwqjZaa6HLurHcji0OIgzN1jdxkaSuPX+i39LLCvC615s2uJ2jKuzZpFNniFa/hFOvX1QpH014R6Hm6bLiZCtk+gisrV+pmmWf5SVt74xh+wsV4y1scDtGVGq8O00itZlTGn4ivdqqea/eKPqKXy19DzdOkBlRwkgzt251LI1Eri1nFLPlVlR4jWal+puIoctYnSIpbUmkPTXzKOZYPovtFNbazfM59rG9J520WFVbj9NhGXd8TSPP+5X9C6NmoleethmdUc+qo/EsELLkUWaLmyRqI+me2f9o31X7jj9FjWPO2IAq3D+RgZVlwZpGB7kajTfqWK87e3E7MOfV5GoINwm+JRLT+o1Ga+hezK/l6nojPax6I8joApSQZe4+uy6liM3y7ddrqtZpCDxOpP4neMKbPE1EUttQaQlnJRo+Mcakmoy+p7RRt9Jfynm+jryug4tACvX/St6EVk2bNowPc2FNLliWM15bVtwOyKm3iaiK0pKgyKO/wAe/wAxLibjL6vtf9vo/wBFTzfTy6xacGwAn/gBj25liVj+40/7Vf1f4Fg8jqZfA7sOazh/A1Cq/Q0ycrIKt02WMV7P2Om94/8A8bY68NcvZo8VdRBA2Bz7xfkv1QGVc0jy3uhpa9lOPai8q89pfT8TszSusWaRS0VKkiou0vpz4lSvV+y5fkaJ/wAFv3E68NcvdHjroaIE+YCeTnkwMZssGJ7nx0dJL+K37iweQs5o+rO0ZQ1UpXoaiKH8rKJ0zKi/Swcmoy6dFfL8SkfTfCP/AMu0PRnm7dY7jioxAJA599+jD5kVl2NI8X7i/wB5rJfxL9xvlKxte09vRHWIrniaQmVFlWVHRRzZFiV00wTnmEe39l/7fV9Uce3Xl6KDztBAABkBGqhsojuf0rfAg5tHE1EdADkAAXUAAABgGAAAfuAEAAAAAAEgABEgPoAgAAhgAA8ADIAAAEAcAGASAMBIAAYCgBgACzwAaxAGAniA0gDoAuoDAWQDyQAAQAgBACAADiAQAwBgIByAAABIAASAgGgAAAAABKeADAAFADAOIAAZgKIAAABMBV+oC9SRRJAAOAEwEwGBRvcdKOogyNxjo6q50aNq+WX+pmhEqJ1Av2yTrY6Rir9rPa0aZXaMOrfUInXIqJoBpIB4so2fa2HkNPqmjPXhqPc85PLXU/TMyABgACYGdu/1LLqFeJ97r/UUfDsN8pXlo5nZCmAL19JWF1V+UaRbt1gaiV0IrJzwAeQBMgAHZ4xxuNN/zoz03y+lX+p8zydOqORkAAFBEBVJkCzCufyFZ2erVcax8RB4XYW7dxSM5PTGa9hxwOdZEwRUqT3CjuWRzqpUzh5BqPG7Rdu/v/1vwO8K2KZSZYPMDp2j+YzVd7RhWf5yvdsr8lBrlqMzYudGiWUHTWKv7SaylXHAK1tD6FBzqxKJTT5EV53aPB/1M6RK6EVEk2QjX0X+WjFaR3KnSsuhBipSjrGamngKOna2X3EZo1FgcmsZe/8A1PU3yWOdODoynXMlI1tJzRM51pz+QU6a9cRCsxY4HWMrdJutk+pKNeIy4HOtM3yS/MjoWDl9Doy6to4v0M1Wm1mjmsY+5w1bepuFVpm2WlsX8vIzVS3f6VlxMRWWnJ0Rdo5ko1W+5L0MKx9f62upuBUTTLWWro2nTRzquHyFUtT1Rrla56GqjV0P0znRw7/60+MFg59OZg6Ua2g29KDlVcG+UazXozXKVDS4eqNUjU1XNW+hzVj8YNwd2xzJUR36mqfUkVy6T+Y3Rr6Db0qnMY9nFn6s3BobJwn1Rijn3y+dNciwp7T6q+qLUX+R+lPhJlYz9K2Ms2NLTfdppIwsZtvrnqaiVobXGjXUzRx6+GozcK7NnDq+hmji1cNR9WWK0dp+k3ybIyzdP645NlaaG+x0e5dDJHLtIVq9GaqVZ5JfnSuRIq7ZOKtLiKjh0/lu1yYV2eSxpRkE/HOJT41aKjh0/lu54MhXVvlhV/iCJ7dzo39GGnJssLqeYqVZvMNw3zAnu8dKj5AS0f0L9CCPjcLJc8BVVaS7dVp/xMIs3bjcwwDfP8yjz7kFPe410n8AHuXOlp25MmIW4x0KW/mKqWvjpab6ALctvR07PMCW5aT0m8moAW5calPRAem0JaS4wiIuRGh2gOIAI5APskgl2gRdColWsBUkmsDIccAYABgwmVQwEwEEABADyKhpcSGpOvEKOzkETppPMC6mlzAnWiXoBfTR7seBFWfYj0Grg+yNTCdIeA0ERmUDXMIi6gPtgBgEASaAUcACIAGFOADIB1zIL1kYrUMimB//1ffP9pkS7pxAzfPX7dsqmWXzr3FqdmlHHAsg8rKvido0hggBwyCDqAd0ZgJqWAZ5AR+pzZgSyiAJZ4soXdErgwFkES7oKqdH/EaiPQe16K29VuFane+GXtKftPNVUa/1MsZct1ORoc+3h61m+CCtXbJrSrPqYolrvD1A4rZlR5zzDnW+B6vmw0Paabdm8XVD6NR6StsDx1pxbhts1EcW5fbp2ZvlmvL1rOol1/xPZPCR7/bYaNF0PH35dD1nFTnEZ2p8zNssPzWDS6HbhB7YpO7lcjfax7BYYnjrbn3jmEIlcWco0y8lv/1X6nr+aY9L7Tr27a1ubM/RqN1KcDyNOHc2m7RYlcO8aWlZcINcsvH7hpX7eR7ePDL2HtakbZ2XE4/Stxup4HlaZ+5fzNmozWfu7L7Vk+RqI8brtu3pkejlHpvZ1I1bWb/6Mz3Wo9etK2eH4nlqs3f73QUJ6lE1wdkQxka/mfHaX1bis8liy6Y81vt3sdXU7vu3anJU/wDjOk7wx0+M9y6Xik/sUd/63/3SXrVx03/5ib6z/K09OqOdpjP3HvHyms5d1T+mqJq44tfzW+1pWprWafLAumOR7nVaxvZ/Fi0xX3JueLIoV+JFLufACOKAUgDa45gRAEgByA+gCXIByASAMBwALOOIBZALoAZBDAFADkBpgTrzYFicrgA55gWUr3LACacKHmgqNnOeKAG5AEpYRYkpwyAkn2hTTfACNoSniBWlICthhzAGsJAMAgTh+gDmXiA3bEATgB14hQvm6BEWowCo+gEbYhEM0BDUhPACL6AJsBZ5gL1AQCgBICVpVWBzegBIB1KGWD1n/L5T5FXXCrPZPDFfSTz1NHoQZ+9fz8sCxK5XjL4wwR893zf3rJ8GzpFrn4xxNMuzYqdSq4yjryPq2io0qRl2o8/apnJVG6+gis6zNMvN+57TavODfJXnHZtnVlLFSij1XslTuX/SzXXhY9meWqSJVce/zU8hCuOyxKy8R5R/6i3qdeUcbNoSLFe09kfTqTxJ0R6pYnlaJso4d4/m+Ag47f8ApKPCbyzeraebO8ZqmcDSIPMo9F7TXduqz6DrwPet4nlrcIiqN3+nHMsRmtlR5v3Jb8ytTfKVgvDI6Yit25gXbb9RfsNI+neJw2el6HD6eWo6zk0a6gZe5/Ut8DcRx7v9K75VYg8JrfLZydoxUG8JNCt9SDZ8Cl/cVXVfvNUfSrZ9Ty10hGQr/SyqydXNs0zWf5THbtc4QivEtts7Rmq7NmkQnEDV8Lhr0jHFFrOvqEYL0R5enWEyAJVZ27b+6zRXFrx9u6eXawjwt7YuyybZ0iVVaUbZUd2JsT0Um0upYlfSfayjaWXI5drGyed0ELMCrc/pv0Ay7LE0zjz3uN/Tzg3ymPO2zOiKNR1jPialRV3IqLtsvnU8zUSvp3txRs8OLRx+jfLURwdCAq3OGlaCDKtgaZef9zueyvSS8q87ZzhxOzDnt/iaEXbCColotO0cSxK+jezklo6kcUkjH0Xlvo8zqADFEGTr/W4LErN8s3/a6nGVAHib3k7xiud54G8RCOBURwmCjS8XWdRSaR9V20/Y0/6UeX6OkTObZ5mUVbhxp29ArKusDaV573RDrpL1ESvM6kLE7xzc9rZmo0jMFZNNWZR3+NSWrX1Nysvq+2/Q0l/IjyfR15WnJomoKqLynlJEZFsVKLBje5GltazxuWDyOq00zvGFVsXHQ1EUOsGkKrxCrqIrFe09kf7u3JabHXheXsl0PFXZLIgUwBRvMdJ+qAyrviaR5T3Sk91dv+Gv7hyrA0cEnwk7slqNTYsRSlwNInTFxxKi3Tyh8ysvWey3/wCY16Ut+4z34b5e44nkroaRAAJ5NxwYWMZliMT3K+3T0Zzmz/cWDx9lGm3yZ2jKGsuy0cYKik0iSKL6Wg1Ga6tF4fEqR9O8N/8Ap+h/Sebt2jtk5KJIBgc2+f5UdUFZn+YqPE+4P93rf1f4G+Rj6vA6xlBZGkJYlSrKKSo6NNfMp5FF+m4q59Ay9z7Mf+n1Z4upy7dI9DJ5mzkA9QEmERqUR3OOlf0RFUaGRtFwDQDZAgCACQAAyAMwDMAAJCn0YC6AAQdQAAAAAA9QAAgAAAHiASAgAAAAABgR9AAByANgDAXqAwABMAQDAFiAkpAYAAQAfEAyAGgAAkBAAApAG5AYBIB0AMwDIBcQHkALAAAAAAxAGAgBgEgGQDAOgB0ATAYAARIEYAS+pAXxGZFIgkAAJ4AIAAo3qnSnqIMvUXdS9Vj8rNj5ZuF87jKWaioJFQ6YMqOjaqe43Gav2rwtORplbo4JhlKhRZGADUxIDnAo1/bDjyOl8TPTUe9jHA8tdIMzKnkAkA+gAFZu+UarIrxvvb69N/yZm+UrySnI7MhqSi6sdhqMOimOjKNInoYKWWJXQmVk5AJAE5AeLA6dk419N8rJ/tM1qPplszy9OxGAAHUKTkIYCtigpYEVVusdtq/0NiK8Bs7RrUf8yPRGa9i+ZisDEipVwaIO9Y5GKsPTfzIK8dpPs8g0+N2dota6wUEYSkDo2r+dYGKrQeZlXF5lTstRdC8qx/HudCvI61mupOCIlVYyBqbb9JM51VtcH8CK83ta/Wv4bv8AadIVenJWU6vEhGrtmvtoxVS1VKa5oisOuSOkSppFR0bZxqKCUamXwOVajN8go1V6SahXKsMzoymlD9SUa2jjRSc60o36/L6yWIzZjFGxZp/M1IqNauSn1OdWODyS+dTmxGq41zOjLq2sdyJVaLk5kZW6X5tnwN8lVVZtlo7HJoxVW7qv5bh+plWOdIi7R+qeAo1k8mc6rJ3DjVsuEmoI1ZpGpoR9sxRxb/C69Byrnq4Zuo1Nrjp/E51Y5N8sZLErlpmdEau0fyHOq498/wAyfQcinTeJqjV1FNfgYVkN/M/VnSDr2f1GaiW9xp8TMVx6eDOlGvt8NJPqc6MjVXztcmag7dli+kEop3y+ZMkUts4uvU1WXV5DHTnqZVm0eLOiNLb/AER0OVVn6qSuzpEd20crAzSOTc/quMixp17NxVrmZqa5dfC7XI1Fd+x+iy5mbEZ1PqfqaV37j/bJcTKRybf6qvjJaL/KfWn0JFS2LLUcl187SzbCuzf/ADaKuQGwcW6wSjl1F+dZdTUF+9U6Sa+JEie0Senav8pVcmg+27fXiCrvI4a6b4pEEtwp0J5MCW0fdp2XCAK9g/zEubAjb5dZr+YCe8X589ADe/8Ay30CnuMdGj4JkD1v9vWODCFq47VPlYKer+hVrgEGs+/Qr/Kwo13Olp24psCW6h/atm2sfxA9TsdN6mkrVzhGaOj7FlizOqa03kNXA9OENMNab5ATWnLIYX23kUN6YMLt5EMHaimFAQmnwAEmAOIECgqh1x6BBBQds4EDWm/iBYtCAD7QRNaX4hVi0VxAkqQTUW10+7Iaq5aEPEmquyIIWYVF2NISYQdvEAdRoTRQoAYQAIBxzAYUPIBBDgip0qQWGWokiKJA/9b2S8ltoxvj/SyIX/EdB/Tf8UwjN855Cl9KtVdNmVfP/O3d8E0aiPON9q7YwR0aRepJAm2//QBCcYiADu5gTlLJ5gRxeADSAc4gLJzwAE+DKE3LkAThFFta4cjUR6b2nV/fvZZdqO18MvX0iMDz0c2tMlHNdQpNRHNtsLalp4CjY0VFK4cDFUa+FVIg4r4vE0zXm/LW79Z25YQer5o1faSXZqXniZ+ix6GiwSPI24dXFtGkrP3zf2rVWBvlivPaD7tWiWTZ6v4j32nVKleiR5O20Nw/lMxKz9RvgVGD5myV2uiO/ERf7Tp/qLfidO/DUesq+eMHhrbl3cO8IsZrg1G+1+huMvKbu06jngz18zEes9s07Nq4xTZy+jUbMM8rTP3UqzcQajLg32Gg3zRuI8da/wBy57eWXuvbVe3ZpHm+rcazhJnnVm67abLErN30PSs3hCNay8br61tteaZp4SbvSyK7ea3rXy6jr6YHK9a3I59Tf7jWnv1Lv/rMw1jneOLIDgFCcgDwyAmoqA5kAeIBbACD5gGeIDQCkAATriAngA55AKAEBJSA8wDIAbgBpYYgRkAaxAEABA2A1iFNuGALFhE6uVEAWVwAc8Aq2r7QJNgRafEB1fP8Qh4JygLK80FOYeOIDeLlAR6sCDXICOKfUB98YNSAnE4gRqwiWbxCpJL4gDWACawAHacgE7cwIt8sgI2fFAQbAja04ICM4zkwgblSBFAReACmQAAmGUF38sEVzBBIDAZqD2X/AC50/wDXOz4VZ6/4519DbxPOgQHBvf1GFceo4pb0Ir53ur9924xx/edoyqq3x4mkd3j0/u1S4tHXnwPq1EuyqX8KPN9Fho5rijeP5ArNsisvL+6LzuFVcjpwlYLbWB2xk5YxXrvZFW9S75IdD2Dk8rQWOHAK4d+5uvQsSuJviwkeI8l+q3zbZ05LHI3LOiEnjH7SyD2/sqv5eo1/0xJ0R6eJzPK2HiBn7z6zURyXU1a4pFHhd2++zjm/3nXlmqEjSFbAsV6X2hT/AFK+Ber+I9w5lnlrcEkVRvPoxJBnWRpl5f3G41l6HXkrCb4HRhG+AVdtJ76+pUr6h4zDaaS/lOHbXLpOTQIrN3Dm7NxK4d9ZfZuuDqyweF3Dbs1nidYxVXCTSINyFbftxN7msfxItR9Js4Z5unQpMiN8m2WDKviyozPNW7dtZmpFrxrzOsjCu+BoUrMDZ8FP9xVdUW+GX063D0R5enSERoAZm6fzssSuLdtLRu1/CwPC2eEcIzOiI3l+htlzNw4NCei33LqaiV9L9sYbSz5tHLtY2Mzg6FJBVuf02gMyxpHnPczi1fQ1yleeu0sEdYy5tRp+ptEIgI6NnDup5moPp/t/DZR/M/3HD6N8tGTi2CCndY6bQgzLGqy857nsvy36/sLyteftDw4nVhRc1BXY0iekseprlmvovs3/AG936L9pj6NcvQM8rqERAo4kVkaz+Z+rNRKzPMvt2eo+ahfiUeKssDtGaotU3GUapZGkR7cSDS8TjqG0fVdLDS00v4UeXt1iZzaHAiKtf9O0kGU3xNDz3ufFaa6ShFeZ1FCXqdo5qLrBs2IGmTSllGh49fmI3GX1fQ/R0v6EeX6O0TOKjMCNvpfoBj2UYFiMj3J/tq4f5n+4sV47VTeSPRHNVezbKKnjmaAsALtLH1KxXtPZC/1N5/gbHXhqPZJnirqJIADn3n6U9URWW+htl5P3PP8Ac3/pQ5GDpfT8TuzUL1z5moK4Kyksyjophg+IR6v2WkvI1/otP4Drw3y9ujx1syAAX+W3JphWM2WJWJ7m/S0vWxYPIOyem54M7RlVq4v4FRWkyofoaF9FLSZpmurTjtjqCPp3iP8AYaPo/wB55+3WOyDipwAAc++/SXqRWXbmaR4f3G1/d68cbI3yjL1eHodUVYuUaQR2lSrKMqOjTcW+BUq2idkyo917Lf5GpH8px7bj0SPPXQiBrAAkCNcG8syiG5w0ben+IiOfSwRoXICSQDIFkASFAQ2AgAKAgAACYAAH1CiQEEIBgAAAAEgABAAAQA3ACAQDATxAYCzAcgEACAEAMBMBgLqAMBgIBoBZAOJAIAAFOIAAwAASAIAQDAQBAAgHmgCIAIATAAAAAJAAHIAgABTGAAAIAnEAYUMIAAAAUgKuaCuhsyIpSAwBAPIBMBcAKd5jpfEQZjwVv6X+40PlWunW9lys/wB5uCsolTAsSujbYNm4zV23yZphZpLBmhbSMQiyrQE01BBFIDU9uP8A1+iudoJ03H0DmeXp0EmQ5AEAgBQQZ+8UarRWnj/e3/yW8+1muR4+z4HVgFF1V8rRqM10UUaUribZS0HwLEroTKynCbxAHXkAksQHIF+0calXysn+0laj6Zy9EeTp2hmAsQGkAAEgJsKjmRUdZTo6i/kYivn2jZLcU5Smd4xXsn1M1kSRUq54AdtXhic1h1zQaeQ1l2eVs3/EdeSthBgAXbb64M0aRzrUcnla9201Vzrgb5Vh+Lc7dLk2dGK7McyJoU5gau1f5U8ZOdbXUmcQR5zRXbq6teVjcKuSNMpog1Nq/wAuepzqrLy6v0IrCWCOsSp1j4lxF2h9a9TNGs+pzrTP8gsU/gXkrkk6MpAamh9COVVHdqdOArKSOiVOuDw4BGvWWl6HO1XD5FY1ZY041JtF23fzKCVGo8GYWMreKLtGoaqrkbRobF4t9DFF2sppb0MRWRwOsRZpPFIUay+lTmcqMzd4aj+BvkU0NajV2zikHOtRy7+vzLkWK5EsTow0to5q44HOxpR5B5PiJCuSjUnRGpsvm02c6OTf43q/URcU6TRuo1aqaVfM51WRqYO3DE3B07K3zInSLd59LMwcNMHJutNfbOdNV6nOjL1189k+ZuDp2Lxa6EqFvl9L9SRVWhCc8DVR2b5flP4GBl0eJ1Rpbd/lvnwMVXFrKLtCFdWyysKijcytRr0EVfs+vFCoo3D+dzxEV17FSrJdCUcephqP1NRXbfHb/D9plI4dtbtePNFquvyf+XqyQLYtuUuQRzX/AFHHoVXbusdurclBkVePcXq84LUU7hRuL+pYq/dKdFOIyIJePx7lwgI5tN/msNLd+5vVvlARK77tvIBsvptVcVgBXs3+ao4MKWr8uu4fGXIFm+/UrbhABusa6cgqWr/tq/1BCtjto5Mii0vaPowBpvbOc5Abc7f4oA1V3bekcGwHum7aelZciK9p4SLbeekmOiO96abkw0Pt1TkuohaqXDMCL9AIxOBQQwDsATQCdcAINFRKum3gBJaQEvsNgP8AtmNEq6MPLEaH/bDQf240SWiNElpjQPTAa0wG6AC0bMiunSoq55kom2RVdrSWCBULIqEnADd2A+6cwGgpxIRGABICXZzIuDsLphOjGoUMaACSqQTqoJqpLDMimmFOSD//1/fO/p+BES7qpYx+CIMX3DaidPlU48CalrwXlNHT1rN8jUTXnN3oqrUYm2nHakdCqiArLuII5egClcAH3Y4ASXUodbTiA+5EBZrBoBJzhwNB4WhATS7sDfKPWezqQ7vOFB16Zr1VOCPOOTUzaKObUS/AsRz7fKz54FqtujwXKDAr3EvAJXHc0y8v5G7tq2wwPV80b3tfSdNvb+Zmfo1G5HLNHkbcGrbGUaZZ3lNSNJt8zpxGaw9lpd+4065J2PTfCPdrGOiPH02huFhDMjgeZtHm/K2/OafRHo+cZaHtCvdqaluSzNfRqPUVxPHVcm6fzNgcGu2tOzWEI1yy8juX3Xc5PE9nLL2vt6nZsqdWzj9HSNR4ZnlVna2LbNRmszymp2bd+sHXmJryllXvfHE9cZe+8FTt2dWuJ5Po6NGMDiMnWvLfqWDO8leNC37DUY14ndPF2s8RVlcfVnJ1R6kUAEgDYBXEByBJYAOQBttAIBADAAAAfUBNAABEgPABIAeWADyWGYBPzSA4kBdqzAi85QA2wBPmEN9ABOPUASbAknAVJBFlQJpzmFTS5gSiH0QDSkBR+AFlcMAJKFgAWaQAm4Ah3cHgATh1AjYBWAi1+wBY5gOcPUBtxjyAG5UAJWAVrKOoByYCVuf7AINv4AFnKAqbWQCkIUgCzAXEBZMAbAWYBdrtA5wGoAUlEkuBrke4/wCXS/Pvboer+Ode9yZ56gbCs7dY3bCOTXslpXb/AIWRXzrXbVrOMG2doiqslGn4pTuNNfxWSR3k/EfVVgkuiPL2sEnJpy7/AOivqWIz7PgaR5T3Lbu3CSzSxOnCVhvPmdWcSTnIsMez9jqHqN5KpOqr1eR5Wgwrg3r+f4FiVxtz6lZjwu9ffqWnmzpytczZtkVtDUYlg957Kr+RqWJ9CPRnlbAVm7pzZx0NRHJqOK2f8rA8HrOHKyeJ15SoJKxpFblZgeq9mpvc+iN9eGXtXE4HkrpAFc+8+hcpIM+7NI8p7it+fCzVUdeUrFSngbZJrCGBdsl+YsORuJX1LYytvp/0nm7b5XHNodCDL1nNmzcRw79r7F55QUeFusceZ1jNQag0yg3DlBW/7Y/3NYxlotSPotvqZ5a6CSCGp9L6IsVlXZUZPnnG1suZqI8c2doyheJk0iFVxA2vAV/1FG+eIvhH0u2fwR5enSAyqNijN3D+e3qaRwb59uhd8O1hXhrPnidMRC+K5GozXPxgou28Ky5m4j6Z7b/2bXGTl9Go1JPO2GUU7rDTaIMy/Q0jzXudw6Qa5SvPtSzoypvCcQagqcmkrp2qi6fCTUR9R8Eo2VXzOH0bjvOLYYFG7f5b9UQZtsWaZeb9z/VXDhgIrzzSO0YUNwzUEG4TNJVmi03yNRmvpHtKsba/wMfRrluHldRBARwIMnUU2fqaiMnzzjZ6i44fvKrxtm1kdoxXPdy4NxlBMqBOWUaXip+4owbg0y+rVwpRfyo8vfl2iRyUSBTuf0rEGVdm4jzvuh46f9L/AHiLXm78JyOsZUXczOBuIriDSHV8wjS8cpudEfV9P9LTj+BfuPL9PLrEkzipgQvk/RgY9nkWIxvczS21I43/AMCxp5DW4neOdVO3PM2itOQgSWLKLdFmole29kQ9fUfHsbM9+GuXsEeOugICAOfeP8r4gZlkW1HkfdLjc3Xp+41ytYNG6qEdmEbWmS4ISaQVZUX6cYBK9b7LX+vxz7LQOvDUe3WJ5K6GZAgFb6bL+VkVjN4G4lYfud/l6U8ZEHjnHZZdUdowVljhyNCru4FDWDLEXUzNMuvSUx6kSPp/h6x4/QXKrX7Tz9u0dhyUdAFkBz7/APSXqRWY5bU9Co8P7hU7vW/rOnKMnV4LodWark0GBOqwksR06WNsTSLqtqrKj3PszHb6r61/A49tx6HPE8zZxGIAAARgqIblTpWYVz6ORResCoZA54AIAWOQDASAcQAoAABgEgEAMBQAZgAAAIAmGAJ4ACAABgPoAAAAAugAgDIAAPUBQAwBAEAKQHHMBAADyAEwF1AAGAAAAAQAoAcAEAEAAAAMBANADAWYBPABgAAwCcAEAAEIAbkAAAAAAbAQDiEFKAgWYDAQAAgoWYF3QyAB5AKQAAIEUVbtJ6LEGZV58oZofLN3Xt1bJ8LNftNRXOaROgSr9By3B0lZro22b6GtZW6amTSLNNpgSSlNMAWYEmwNDwMLfaP9aM9NR9E4s8vTcODKgAASAIIRwb5fmN8ytPI+9q/Lo26M1EeNbg7RkonIqLtP6G+TNSMrtJ/ltGkWbd8gi+pplJOcwJVaAcyAnAVbouL1fVGasfTU5rV/yr9x5e3WJGFEgMBSALEaE8gIkUWU0vXi6tBXzmtnXWrC/wAyPRzEr2dcUjNYSMqksWB21eBzaNLH4hXkfIfJ5WyXFnXlK1k4eIrByQW6GN0Sq03jhxMNOffY7fUX8rLFee8U/wAlz/EdWK74lEQIVWntXNDnVi6rjH8TLTzyUbjWr/MoOsSrnkGDqVWptI+3COdaW2cqCDDSxZ05SpJwaZWaD+dN8yVY10zk24fKYNPmWJXHJ0ZNOXiSjU2rmknOtFulOmyQZfHA6xlLSzFVq0+k50cfkce3oWK4pOjK7btO6XMzVajzkwM3fL8zHkWDnWOB0Hf4/OOmBikdOr9D6ow0xlhg0dYytpi0yUamn9K5nOrjO3n6n4GoYrrwk0jR2tlahmijf4dr54CK4v8ANJ0RpbS2DT6Qc6K98vlr6kiuKuZ0SRpbP6WuGaOdVR5BYoQc9cDdRp0f5ankYqxmbj62upqKu2r+ZIlRfulNGiQZ9HjDOg1tm/y2uRzozt0ouyxV2z+uOjLWT3vCCRpz6S4mqzWju8dNrocyMquZ0VoaHzVwwaMGOPcuNV4GoV07JzJKKd5H3MORYq7a9DNZU7r656FiurYOG+qJUcuuo1W+eJYrsXzaBCODShvE1Vrs37nTqzKRDY4XLRTrYazeckadesk9t+8Ip2TX3KyKIbxf6mwV0a3zbaQiGwc2+AqOeO3Ut/UxGnT5BS6sgFjo2fQrKPj3E+gVXofLqtrmBLfKNf8AAKs8h9VH0Aju8dGr4pgO/wA22+JAVx21ukFDpjtrLkkwHpudvbopIFTHbtcnP4AOz/0yt1wANVToVfJ4kV7b2z8+2x5GOka3ajDaNqpgV2quRRHsCEtN8AJLSYD+1zAj9pgL7L5FAtrZsC+u27c/iQWLRqgHEAMAdUwBUQDdUxqo/bSKg7EAOiAO3kAKnMWi2MDKiAItFEexlRGyhZgqtmkIBgSVXyIJLqFMCPcESTIoxkAyAaxAFWSBwFNciaBAOQqSACD/0PeozUWKinFGUYHuSyeslwSwEqV8+8tqNXhP5WzpIcsPX1VMFbxzalm8GUQdeeBRGydXCJoGihdgD7OIEZazAbAE4ZANp5AFWviUNLHCQLdOzqdeEr2PtGj7L29Dp3WXpeErgeccd5eWZqI5tWarEop2+NI/mLVbbWGBzFO6zSCVyW65Gma8nurTq2jmz18MvU+3K9uyT65nL6V0jVbirazPM0z9V4mmayvMt/aVebk68MVn+JatuqVa6no6I9qkeLp0irdvIkSs/UeJph5vyrnWtjxPVwNr2rSqpayM/SrHoF0PLWnFufqgqVn7u3bpWfQ3yxa8nr/Ue3nwke88NR6ezom8+B5frXV3WWfI86s3VxxWRuM1keZtG3jmzpzWXmXSLdzPVFfQ/E17dpp9VP4nl+jTrbhM4jJ17TZ8ioyPNPt0HzLGXjNxjM58R01HMzk6IroFN2nMBRLAbAKgAE1iApAG5AIAIAIbAaQCgAS5gIAQBnkAANwA1iAPHABJcgJJtADAi0BCAGlIA01gAwF1AkgJJwETTAmsGFWVamWBL04gNJgPDiBJ/LgwJegA3kAu7ACLtwAHEAV3fMBqGswIxgBJKMGBHEAtngAAEgGeDQEXCcADskpAg7f+sBNtgQbmQIPoApxAcsIK2gBYPEBfuAbwAWq/lgDnAAGUM1yPff8ALekPUfCEeq+GHuc8zzULoEZm6fzMqOLfWVdDUaxijwJFj51qLFps7xCrjmaGr4Wndu9Jcro7b+I+pOJlZHj78tQdTmrl32SRYjPsaR5D3G/9XaOSOnKMiZzOiGnj6m4j2/smOzUa5GO1j055my9CI4N5b8z8DUHHdwm1yKkeE3MV1LLjL/adIVQniaZFM8DfJX0D2dR12bfWP2mfoRvHmdBxIM3cubvoaiOPXt+Xf+lhHg9VvvsdYIzyNog3OAHrvZKf3bejL14R7GDythhXNvH8qXCZAz7MrLynuK3+pcnXkrFk2yVspA6fHqdSsZmh9S0F26VF/KjzdNxaYCAytVfM55mpRneTs67a7WcFR4m7btB1jKtzJRGyx6lg9H7VU7mvqjV8D6Db6nJ5a2SMiGpk/QsVlWKjI9wN/wBs31NRK8hfF4ZHaMqr44ciiKZRue3cdxRdcS3wy+lXzPJ06QjKjiijK1572WFcHknG3v6FiPD3wWHM6xKqs5TKim0mhdt18ybLEr6d7dX+iqzl9F5aZxdA8QKN0/kjmBmvIqPL+53+ZRLLtNQrAtaWzqzVV4LEV9WUdWzU3RqMvqXhKtbKknH6X9bjtODYKKN3+m2RGbdstSPM+53N6+iLytYFok7sKLmpEQwakos0K4wzUZr6V7Uw2lurS/A5/RrltHmdQgBwQZGpg36liMn3A2tpZrmv2Fha8bdwoO0Zql2lsqK5NoE4cganiG1qJ8TbL6ql8tf6V+48vbrBJzaDIKt1+lYgyrtNG2Xm/dP16X9IivOayk7Rmue2Em4ySeMoqEnjBRqeNT+5VcTSR9Xr9FF/Kjy/Ty6yHkuZyUAK2T9AMZliMX3Oo21Obu3+wNPI3WDbO8YVXSnHKDWopZUSqaRdXM1Ga9r7GSWvqv8AkM9+G+XsM0eOugIADn3j/L+IGZbmy0eQ90Y7rU6JP9hrkYVHgp5nZhFqJniWCvNmmUqtFKu04NMPXeycd/j/APTsZ68OnL2ynI8ddDZAARsvlfowrHtkaiMH3O/y9L1sJ5Hj3Vqs9TtGS1MbfAqKu3E0h1KjoqajLq0JwkUj6h4p/wCg0Otf8Ty9u0deRzUAJsDn336S9SKzXi4yNI8N7hX+r1rfzmoMrWcdvojtGVcYSVAnOBROmBYldWk13/A0i6mCaWQTHuPZmGhqv+k49ukehR52j4gDAJASefqEV7hN6TXDAqufReBReEMB5gKAACQCAAAAgAAUAAAAAEAEoByAswDAAAcgJNAHqAwAAkAQA2AmgAAAEAQwFmA8cgAA6gEAHAAAXEBgABAAAJgHAAAM2APIAAACQBAEgLABxxAWKAMgCAAAAYAwAAAPUBAAAgDAAAMwAAAMgHAAAgAAATClxQF+RlAFDU55gGYBMAEMAxAq3T/KtPQDLri/xND5fv4Wvf8AqZqK5Jk0iVFjgEdG3+pp8jUZq/br5nB0ZXaNlWVwKJ6bzgMpIoawIJIDu8Nbt3ui+V1+BnpqPo1sGebp1EGQNtgAAA0Bwb5TqQsMAryfvNJ6Oi7ZSzUHicjtGQlyKLtL6WajC7b/AEsqJ7dz8CpXTVx6mmTzAFUBzABngFT08H6BqPp2i50tOf4UeXtuLDk0ADj0AGAEA1hIVAKFlb0YHzvUw188FY9HKdPY1tKT5pGemEjAlkwrspkjNVOuaXGSNPI+Xfb5NvjMnblK1EuJKykQWaCiyglGnH7DDSvcfNo3r/KwrzPiHOnb+o7RitBgOvUzUaOzfyPoZqulKTDUeevhu9VdUzrCrmGBXmiq0tpjVoxWl+RlWJf6rRzZuM01zZtFulhZPqZqtWrwRzsVyeTUqj6ssK4TbJrHAUaW1adDnWolucdK3oIMlM6RE64II09H6FPE51XN5FqKpcRFcB1iLtvKsiWjUWSOas/fqNTDkjURzJtuDaO3YqLzkYtV13cpoxFY9vqa4nWInpsUami501b1OVHBvVN/3moqmueJtGjtH8lupiinyDbrXoxFcazNo79nk0YoW+ntU8WJFcORtGjsbOLTyMdKq36iGSDkpmdEauk/yzlVZu5/UZuCza4WxFHTr1mjMjOrnidBqbK3yWOdHBvI+44yNQWbR/N1FRZvsmzLTl0sXJtlo6/0fA5qy1mdFd21tgzFRz7r6jUVbs3jBKiG7waEVLa2xazkVC3ai0fAQXbF4x0JRRuf1XBYrq0sdFyZo4KZwaHbvn+TV8SCnY43RaYjuV+bgB1JToPmRHPsXGol1Kp76PvTxZBbZzoNICGwfbaeDQoq1MNay6iC3eY0o+QVLSaeldcYCK/H2+aHxQEEmtSeoFm/S++uqTCpb35q6duWABq46FbPmAUx0GuQD0cdC64wiA2rnRv3ZpAG3f5dl0AW3bto3lZIinT/AG8cnIDv/tfSwHsfaV50WuhnpG4zk1ESqi1IFldOcQLFp8ygdFwJoToxoFptjRNVSAMgEURaAIbCH2gOEgG2BGQFJQpYD7gHJBJMUSkik2FRdlkVC7giuz4lEUk2VEmlEAFaqSCxkVXJQmyghgSrRsgs7SapRAAA5ATYCkCVWTABTkB9wH//0fepSiCdGzFR5r3Fqfnt8hjNfOPMXtbV7Z6nSLGQ6Ws+pdaVzHDIqF3PMqk7ZsArdcgJIgha0PABKcyhsBLAgGlwKJJdpQJATXdaJOvCV7z2vXt2trTi3BrtluPCpwRx3g0jl1nFXJqKjtUu2nN2kVWzk+hzNc24xciDj1prVvp/gajNeU3GF3GTZ6+fDL2Phqdmy016nD6Nx33wr0ODTP1GjTNZHmZ7ElmdfmxXF4Fd29o5zwPR14SPaqJcZHh6dYo3fLgIlcFn82ZqMPK+QberZzi2eviJr0nten+ls+MmPo3G7VHlqs/cYtssZrg3zjStBvnyljyd5s4WLk9k8I+h+PUbanoePt0i+7+Vo5qzdQ0yx/NtLS6m+UebTxPXPCvpOzr26GnP8CPL9FT1X+XZrM4FZOo8TTLG80+3SfUsSvHbl4jpY5pOTqAob4gCYDzAarAA8AEpAeLAIYBEAOAB4ADxyAUcAHkgCQB4gNKAFE4gCAOIA0A0uAEk0Am5AQCATWOOQCmAGsQBV4sArCeIDhgTq4YFqAlPBgTWOCAlLajkA04y4gN2nFgSpZVfzKUBGZYCn8QIzLgAgCOCYA8QCrjBgNPiAKU8QG2uWIEHmANgCthEcQIdykCMwArOQItgRbxATYCkBTLAAgkAYCzANXCvqBTACQDAlWTpyPof/Llfl6s5nq68MV7KDyhrFkRk6/1NdTUSs/yVuzaatuVX8SjwDrxOsEZh4Ghte3a92702v4jr/GX0y31M8nbUEwYXXLvnkhBwOG8TSPHeei26s4OnIycmdESrDxRYPd+yqpaOo+cE7I9HB5mhAGbu387NRHJqR2ucoYHgdezeo3bOTrGareJQ9OZNwfRPaNWtjPNmPosbTPM0BRma+N2+pYjj32Ghqf0sDwmrMuDvEQmMOhUQgsHs/ZFX32fJMvXhI9aup5WwFcu9WCXAIzrLE0jyPuFu26tHA6cjJal4YmkqMlR2eMU6q6v/ABNo+paWFKJcKr9x5e3SJ4mAZhWVquGzUZZvmI/tbSWK8Ra6s5R2jNRvkXERq8cSQel9pqd1VPmavhHv3i2eWuhAQ1fpYVk35M0yx/cdo265yXkryNszqyrZoReDhiVHoPbC/wBTVvHFFvgj6NZfMeWuhP8AaZCeBVZmt9TCM3yr/wBLdpYpfsNQeIvY6xmqrvgaZVlFu2wtgaiPqHt+qWxqnzOP0b5jROLYIKN39GIGbZmkeX9yv81ccDUSvPtx1OrKq15LBXiaK7Nin9xJZzJqMPqficNnRcpPN35dY6zm0AOfefRBEZt1JpHl/cz/ADqxlBrkrBtMnWMqbcPU1EQWORRft3DTNRmvpftasbOy/mRz+jXLXwPM6hcuJAWgVGPbNmkZPn7du0tOUosHjXkdYyou0aELFQVgo1fFYai9Ua/jL6s8q+i/ceXt2hQYUAU7r9JkGXZmp4Zeb904Xony/wARFrzd23id2FFm2aiI4RiVDpmBqeKX5qfLE3/Ej6ssKUXKtf3Hl78usM5KI4AR1PpfowMhlGJ7oslttNcXZiK8frNqUsjtGFd05jmjQqNoasEq7Tcm4y9z7IX5uo//ALf+Jjtrl6xHkroZAYIDn3r/AC10YGbco8f7o/3N3zj9xeSsLTSqvid2EbuVbgBXMGoiVYNIvpGZpivW+x1G/n/7b/cTvw6cvbI8VdDIACNvpt6MKx+GOZqIwPdLf29FrnbD8BB5J416HaMo3jujoVFRtDQRfpYmmXVotQvUqx9Q8V/sdDl2nm+nl1jrRxUsvQBwRXNvsNJf1AZjXzR1NI8P7g+bda39ZqIydZQ6qeB1iIKuBrUBRNcypV2n9Umoy6qJNYhHuPZeG31o51OHbry9Cjg0YAgBMCCUNhKW4/St8P3hXPoGhd6BDAABAMBSA8wAAAQDAGAgBgADSkBACAACAAAwAADqAMBgAAAnzAf7wABAAAAMAQBPMAAEAAEgACkBgAAAgHIAkAPABAABxAYAwEAQAAADwAWYAlwAAGAZAABIBMgIAAcBSgIEgABwAADxAQAA4kBAAAFReYHRCMhAADQAAuAABXul+VZFGVTB/BlHzDySjcXX8z/eaiuRGkOvMIv0HNsTcZdGg4tZG2V2mvmCJacyyiyoRKikAnmQdXjG1utJ8O9CtR9LvjZnm6dSyMB5AIAkAeIHDv8A6vggryvvNf6XS59zNQeIs2sDtGUU4xKi6lvlaXEsSr9CXV/iaZT0MMipXVVSaZER6gEwFMBATXzFWPpu1fdt9K38iPJ9HWLszkoAGsJAEAAKAqBFSqplc0B863fy7iyz+eDvylew0k+yq5JE6YWIwHIV10yRhUk4aIryvn/k8kp6HbkrTSwSFZNYEE9L6kupKNNsw0V1NL151aCvL+Jjttxizk6s1ozwCH6EHfsnNWl8TNHS+aMNsLcLt3t0uKTOkKliiuaSeOIGhssjNajpTMtMTUXz29TpyzRUuIs0/qx5kVq1cJHOq5vIJuqb5lhWeuR0ZSWAGhtH8sIxVXan0NPIwrHSwwOkSpVXEtRp7d/IjFVRvvoTEVnnRFuk4c8iUatH8qOdVw7/AOpPn/gXkctf2nRl17S3zYmK07LLMwMi+DOsSnRYijU0XOmkcxx72vzp9Cwc1WbR37L6Wl6mK0jvX8q6CI4s/Q6I7tpxxOdaG9x055MQcSeJtHdsHPd0RiiO/wDp7upI046Z4HRGpoONPDmcqrP3ajUbNxBt38yLUduv9La4GBmrM6K09hxTMdEcm9UanwEKNo4vhmWi7e/S/wDpmZiuTTeKN1Gjf9OeSMDKrMwuZ0V27XGUZqKd24um+IirNo/nS5krJbvOSRobXGyLUPd/USCeyfzJFoq3f6s5CK6ttFtNzlxA4NPNzzKO3dOdBPiZFG0aVl6loN2u3U6MkV0aLnRfQI5du4ums5KLfIqNVPmkIqyj7tCP3ETVOywa9SVS3Ca17MsFu6h6VWAaGOm0BXs7fPHwCFeVrR1As36+er5IKe5fdo0t1CB/7f0cih7f5tG64kUtqp07rpxKg2TbVl/KyKNp9OouKUkVLa/Rq151AWl+jeM1iBKrnbWXGUwPU+0LfJGeBKj0jozi1A6MqnWmOIFqUAAURIA3yAACYAGwIlQQEC5ANALICLZRGQAAAAGA1eCB94Uu/EYIuxURb5FQNgCtAB3BTkAkCLwCDuxAmuZFWLBEUdxMEbMCPd1AkrFCb5hEG+KAXcFS72APU5jAd65jB//S94rJmai6lJwyM0eS89fu19SM4Ij5z5a7e4cYczpFjPSlYPE0qvVtwZUVPLAqlwkqCORFPjgA4SyASU4ADpyAVeoBMMqJTkwGVVmi3KSO/CV7323Ts2VXzY7ZbN8KtnnHFqFRybrCpqCW0rjprLEtVrs5jl3DxgMuLcWjTsb5R5TVa73yk9k8I9x46sbeinDtPL3XSOjUbWmzitZ925NObH8zeH280duIiHtuk7tPmd+1j1yeL9Tw1vXPun8zQiVn6mFWzcYeW3lvzX6nq4R6r25RLaJ5dzk4/Stxr+hwVn67mSozvJ2jQs+SN8+R5fTq7aiVeaPb/GX0PZr8mn9KPH9G4t1MKs5LWZqN8TbDF84/krzN8jC2rb1azlJ6/wCD6Tt1GlSOFUeL6NFrP5HyOQyNR/gaZYfuC0aaXA1B5HWcMz01FFkszm6EmBJriALBYASSAIwkBTzAbYEVIDAACQJOzAWAD6gLN4ANYIAbAGAgJTICAbajIBz0xAUAKOQA3yAScAABHMBcQCGANQA69QiVXGIFtXzCpLHMCS5MAVoYElYCymKwAWTCI96kKHbABKwClwAdrmeYDjkAZZgJVkBpcgFMSBFtpgDyArswCYASYEe7ggE8QFaFgApAiwIquIDkBSA2EEgR1HggKgCeAAiiVczfBX0j/l3WNtq25s9Xbm9ajy0N4ZYMisrWctmozWX5lxsdR+iLCPB3c2a6nWVcRVGWI3/aenO+r+J2/iPpLhM8fSk0ZHHv80UcTxZR4vzNp3V3xnA6clZr5QbRJVNQe+9nr/TaluqM/QjeR52jS5kGbuvrcmoji3GGleP4WUeD1nLb5nblKqjE0ylTB9DUV9J9sKNhXqzl9FjVPO0FhiUZer9TKji37jQu+gg8Ldw5R2iIOc2aRCYccBB7j2UlFo4KB2keoPM6H6gcm8eQhXBZS0io8b5xu+6u3GZ15SszLFYG2ULNNAaHh1OtVGh9Rp9FfRHm6bhuTATfHkVWVfCW+JUZXnrxtLccUi8jxeWPE7Mk4KiCxcAep9m0b3Kkt8D3beJ5a2GwKtW0VfHAKzLLiaRhe5I+zWf4pN8pXlLQ8ToyheQIJz6hHpPay/1VC9EfQ75nmrpBmZVF4FGXqv5mXEZnl8NtqPoWI8TdyzrGaqviUVPE0jo2n1qcjUSvqXhFGyq+bOP0dOXd+44NBIUc28+gRGbY2jyvuZ/6ldKo1BiOToimMSoi+hR17FTdG4w+p+KUbPTTPP8AR1jr9DkpAc29/TXKQM62JaPK+5rt7hJ/wp/ia5KwrNYwdWFLxz5lEcnJUXaEto3yxX072z/s2+bRz+jfLVjCTyuo9CoM5MqyLGolY3uJN7Rp/wAaNRHjrrGHyOsZUNYsoi2aQ0io1vD46lZ5mv4R9Vs8V6I8nbpEW3mZaICrdONJvqQZdzSPNe67RrUn+EQrzeraMsjuwosaCUFZOuZYNTxb/Nr6r95tl9W4V/pR5Po7QzkoAhqLuq10Csm+GRqIwfdMvS0o5sivJaywO0ZU2tj8DTKuTaGlgB0aPJmozXuPZC/M1P6EZ78NcvWJweSuhkCAo336fxCsxpNlR4/3NK3N56Fgw9LFI7RhGzzNCtlRLTTb6FF+nkajNes9k/75/wBDHXhrl7f1PFXQyATAhqfRb0CsixqIwfdL7aaLWXzNiDx8fJjzO0ZqNm5jkjSK2pZUSRR0adkaYdGivlT4yFj6j4tf6HQ/pPP35dY6jioQBAHPv1+Sv6iKzZmxpHhfPr/Vaz495rlKzNZS16HVFfCChJcCosS/eaSuijxKysomzSPeeyv9trLi2jh268vQI87RwAdEAZgRrxAjuP0reiA59F4GkXIofUAkgYCAcAEvIBAAAkAwAAAG5yAUADAQD4ACAACIQAAAJANZyAwCAFABAAAAADYCAACOAAAQAQAADAEAMAQCYDAAABNyASAAAAAwEwBgAAAAABIAmAAMAAACQDDgAlhiAZgAAAAHoFPIIABdQAAAAEASABUQLq5EoZAADAPQBgJgV7j5tO3oFZdFNl1NRHzDymG51P6maiuOeKNIks8AOjQq5NxirNFxayZpF+li2aROrKidZIiac5gKI9CDo2Vo3GnOSvX94rUfTXm4PN06mYCAAGwEwOPf/UnwgK8t7wrOz07crwag8LaHgdoyRRbprBljNX7fGtkaZT0PqhgdSwwNMiZKAAkBoCScwuIWPpXj3/pNH+hHl+jq6MZOSn0AYCAAFIIgRpLTxfID535FxuNTpdno4K9Zt8dKluaRnpzXZZGQ+pFdmm/lwM1TfAivL+6H276r5pHXla0ljiWuenmZEtPCy9RVaieCOdaGaa6P9xIryvil2/cr1k7ROmljwDAXIK79lhVoxSOkxjbE3qjfNfxVk68lSWBXM1+0g7tlxM1qOtQ2p5mWmLrqNW66m+WaUmkT057vQlGrXFL0ObSnyC/Lr6iDNOjJ1TbKNHZvBmaLdRTXDkYaZL4m4lFMyjT0P00c6Kd/jRepYM5PidILdOESjT0sjnVcm/c2qWDkqdEde1b70Yqu6DAx9X6mup1iU6PgWjT2/wBC5nIcu/4MsVyrFG0ru2beJmh7tfI2Zgz6PE6I7tnE+iM1pLdL8tmYM9ZnRGhsWk31RjpS3qmkPKSRXEs5R0TWjt/oMUce7f5j6iGo6Py2NUd+ovleHAwMuvU6QaWwzh8TFHPvvrRIVDb/AFGqjo3mNI4EiuPTfHkaqNKvzaa6pmFZUYm4O3aZuDNFe7xafQRS2j+dPjiWsp7vgyRUNr9SFRZvM0Roto4uWoN6o1F6CKu2imlkRHFVxe08yxa7tZd22Zkcu1fbY3Uqe/wvUzFdG2fyWA4tDP1KV0eQUurAlo/p2/YEUbV9tviStHvJWu3zgQW66nbp/wDSAhbTGa81gVFO1w1FzTCpa6/NkgnvlPY3hKIp6v6CjFJgOkPQskAbL5qXrzq/xKI7FzWy6SQS2M91l0YEdn9TXqVE9nPzp8iYo2rml6rl+winoY6F16MD1HspzK/hwJUetOTUKAofQBAABLAUgOShN9QF1YBIQSgH3IBNgQbKE8SiKYQ+4ByA0FJ4hCkA7gCQEAonAAVWAdrATriAFQTOAUmxiBMKkrEwN3bGB9zIp/VgiBvTawCpLRnMB9qQClJYLMCH228Qh2rxgoj9uQD7bA//0/oNKmKidU1b95iq8V5q86mpbqakZfOvK2nXb5uWdJFjh7mrOFgaFVljOYUdyKEqDQ1X8AEqyA5cAJckAVtEyAJymwhd/bjmUSUWyKqxKc+BRZt6/OlzO/EZfQvC17NlRGe0d+p9LOA47uGVHLurfLiagu2lV9yvRShVaSwOY5NbNsqVw75xo36o3z5ZeXtWdSHwPZPDL3m1w0NNZfKeTt0iethXA5xa4buV1NMMHzTS1O1uWlKO/wA4Oj2tV/etd8Fgb7qx6hKY6njquXdfUywrg1n8lmuRqVh5PdTLfGT2cD2vg1Gzp6nn+rcaGSnkcBnaubNIyvNONGHxOvAwdp3PXrwxPTfCR9B0q9tKroePto9b6DmM26xNIwPP2a7OB24ZrJ8dS1txSM+7I9N8EfSU8o5Hg7dFe5caVuWBiIyLuXPU0jz/AJ+yTVE8YNRHltdYsx03FEwYbJYgSmQH0AlEAJ5SAohJgEYgCXEAjiARID6ADYBMgCYDmQHE5ARgAASAk8wElIDYDTjMBMA7egAswEAKWAQAoAc4ANJ8AheoEl0AnRvgFTq+eYEoSUt4gCaAaaXqA+9p9QG3OYEHboATIDawAK4KAHPc4gCa+XgApj1AVMZkAeQEXZV5AQ7gIy5AI5AQdgEscABgKYATcgRATbYCfMAQBHMAYAgI6jmEEVgDkKEyolWuOB0+ZX1D2FTt8fZ/zHftzemzPOpThgEZOt9TNM1left27G76hY8NfN+p1wJN8Co9F7Qr/r6dEztfA+h2zg8fSgyOLe/UvQsHHxKR4jy7jXt6s6clcFrN5nRE08OJYPoXtKsbOebMdjaPO0YGXrr52aRxbttaN4f+ViDwuphZ85O8SqrTOBUTr+01B9L9vL/QUjCTl9FjTSZwaRZRmaqltlRweUtG1vhwLFeEeDwO0Zos8CohVTiywe79lV+S9uSJ2kelPM6DPADk3rxS/EqOK0oK8V5iHurqcU4OvLNZ1sWaRCz9Co0/Cy9ai/mRqj6esEkuSPL03AZCtk/RlVk36mmWT57/AGzksK8dZ4wdUVuSoVRFx632ZjuFzROvCvbcX6nnrQCK9d/I30EGW2aRg+5n+TVPizfI8rhiuhtlCyh4lVFZ4FjL0/tNTuKpjrwSPoFnjieW10Iio2mCjK1vrfqajLL81bt2t2un7yweKusYOsZV2eBRB/tKOjaLusajFfUvDP8A0dOZx+jfLtOLoJgg5t59HxCM6yNjyXuZp7lLjBeRjWhZvE6IpuoxKiMZMqOvYz319TpGX1Txq/0un6Hm+nl0jpOTQbKObeQqqQjOdozKPJ+6H/qE+HajfKMRv/N0OiKLM0hdSou2z+deprlK+n+21/op6nL6VqNQ81bNkEbRDnkFZGpizcSsb3K42f8A1iQeNvjMHeMqrcSohOJpEqvEqNjwiX3q/A0j6lZ5c4R5e/LrCgw0JAo3f6T+BBm2Kjy3uq06tV/Kv+8OVrzl25g9DmraNREYKgRYVreHr3aq+DN6kj6tml/Sjx9usIwpzgQQ1FNX6EVkWRqMsH3U/wArSS4NsSq8pqVSUzJ1iKHDt8DpGVawzKHnkVF+ijUYe59jub6v9I7n43y9YjxV0HUgJCuffY6cdQM2yxwKjxnuZv8AutRehrkYuk2qp9TsyhZrGCxEIlmkTq4wQRfp8DSV632ThvLPlpsdeGuXtkeKuh9SBAR1Pot/SwsZF3GRYjA91OK6XP5iweSvCp8TtGUNT6pKiriWCdU20jTNXJYmoy6tOrhepVj6f4rDY6H9B5e3WOuTkoYABz75xpL+ois3iaR4Tz7nda6495rkZmqvpjHA6RlW4Sl5yVTTKymuhtHRpfNYrK7TtCKPdezU1ttVcrI49tyPQJnndDCAAAjXACO4j7VvRAc2jzNIvSgoaYBkQNAIBzIC4gDAYAAdQFAAwCQBAABABIAsAABpgIBwAgBAEwAAEgMAAADLMAAGgFAAgAAkAcgABkANgKQABgIA6sBsBAADYCAAAAAACQAAAJAAAAzAYCAAAKbCEgGwEgGASAQAYAABAAAgHACgAzAUwFJgXLBEoZAAAAAeoC4gR1vot6QFZNXNqxzNRHzXzajd6lePezUWs/BYmkSq8QL9q4vPQ1GKu0sbup0ZW6a7W4eZU1ZV4hE6yQSrDzyAJgC3aStaj/mr+8VqPqDeXoebvy6QJmFGIDQCgAA5N+oa9ArzPuus7CeHcWDwOLZ2jJI0LdHJljNXbbFNM0ynpPGAjprwZUSZoC6gDAcgOuanmRY+k+Kc7PSa/hR5u/LrHWclKAJYAKAHmAnEAVkVKi7ml1Cvn3mF27rVX8x6OSvUbNzoaf8ASZ6c18mQ1JFdel9KM1UmZV5j3Um91pt8UjtyV36f0pmumFnAwHV4oK1K5HOtBYz6MkV5Xx3y62tR/wAWB3jNaLUkQ4gDt2TwaM0dTObTG8lhva8u1HTkoKwkmB2bNzLJVdkTxgw0yNzhrX5yb5KrRthOmZKrV0voRyqxVvVOnhkmI1WZkdIwnVpgduyxRKOlqU/QwrHeLNwNYYlRo7ZzSTFVHepfbYisw6InRtMlRq6T+VM51XLveDNQcZsdO2+qTNGhKRzVk6sq75NnSJUarGTSNLbP5MTnVjn8glh0JGnLXE6I7dm4ldDNRLd/p9WZiuBI6I69m8TNIt3Kf23ORmKzpxg6I7to8cTNVLe/Np+jkkHDXmbR37a00MUc28SV16Fgr0vqxNUd9sa+qOas14v4m4O/ZfUZoq8gvnTWYiqtBxZGqy6tyvka44GVcWm8YNI0tPDTU8jCxl9rx9YNQrp2rxjoKhbuZRIpbZfOkWos3injkSCrQz+JaLd5lPIzGi2r+ZdS1D3y+ZMQWbPFP0FWOS0LUfqB2tf6ZkHHt380mqL/ACEdyfMkVZtfpaXIlZctFF3ULXR5BSqNeoiQ9ou6lkSq59C0XTfMqp71ReegiLLuds08wFs33S+goo0fl1H64AWbmPuqMwJ7tTp0YA5ttfRkUaOOlboig2KlPHFIA2H12fNMins3OtHOQhbPDUfxAe1x1XTnID2q+a1ejCHtf09ToiNPQeyrtakcyVHtHyOVahSFJsoJAWIBnkEJgIockCkoUsAlAHUBYgENgRYAVBwAEA0+IA3IC9QEAegAkBNWSIH3IqjuTAUogOyRphfabGmG9B/EaYFpPmXUwfa6jTB9pDVxKu3bJpi6mlXT9TNUrPEBO4EcygAXcEFrSBW7FB3dQP/U+gJv1MUTVoU8kZHg/L2bd7ZYvAsZfPt9dPWsnzOkVzWsph5FFVmm4KqACl8AJSnmA+GBQNARmMAIgSwkqFblAVbVYdeJQ3FcmBfWsw5zO/KPo/j69u200+CMdo6NaHWXmcUcd+Zplx7pyl6mo06tjWdRRwqKNFJHJXFqOXiaZrP8lbs0XZ5G+WXm9NTq19UeyeGXv6JKtZyhHk7dIW4xrPA5rXBc0y895hq2u/gen5stH2qu53vOCwL21Hoqs8iuTccQM/dvt0rPob5Zry2pXuv2rE9fPhl7nxlVTa6dUsYPN9K6R2WwVvQ4jO1Myssjzdo01XodfmMXx6nc0mc8z1XwR9CShrokeLtpXuXFTAzro2y8956y70nmkduEri8LjuqNHbrwkfRDwdOindv8px+JIrH1uZtl5zzrf3fgisvM6uNmY6dOVcGGwkuIDgAQEswE8fQBOAABzzAG0BHMBpsAacgCAfd8AGnKAJAJwAeEdQE3MThABEANPt6AJ2nEAQDYAm1kwE3xAjmwHiA4nEBJYACYBL4gGYElgBJNpgTq03jgA7wlmAYMB1rDlgOzjMCM4ZgLuXHAB90voA4bwAFK9QLEpQEoWQCtCAg2k5Aha7yeQA7fuAh3fuAj3yuoDVu4BNNIBLoAm/xATAUx/iAmwEAniANRigABP9oBmAavBBFQAALMonp/VB1+aV9U9j1jxvdzszt25vQLA86i3HHgIMi7xZtlke4nGwt1cEivD3+r4nYoVobQR6j2TWd93ckdb4Hvm8WeOqbIOHefWpNQcmTA8D5F92vdcJZ05K5bRwNonSe5I3EfRvaqjYLrY59rGvmcGjUzPIlGVrfU/VliVw+Rt27XUfGJKrw+pjbHOTrGahEPE0haf19DfKPp/gk1sdJepy+jUaEnBorcfQoy7lRn+Vs/7a7XNYlHh7rE6xKhM5lQ0lJqI957Lq1oX6Iz2R6LA87oGBx7v6iwcdgjw/lX3bizecnXlGe3J0RB4YwZRse36d25p6o3fCPplszy10hmVV3+llGVqZljLI9xY7VrhKbLFeQcLFHZlBvECKzwA9j7Kh6/c+TL14WPZnmaEAU67ir9CwZkcQy897pc6VF1N8q8u4TOjCN0y6qCaLKj1ns91tua9B14I941LPI6EiKV/pZRlamDfU1GayfOpf2tupYjxb55Qdmaqu1miiMygOjZ/UjpGa+qeKqq7PTfNM8/0v66cus5NB5Acm9fyosRwX/dkB5H3JL3fwRqFY2opzOjKizxxKItrhPUo7vHPuujpGK+q7BRtdL+n/E8/wBPLpyuOTRtQBy736VhjIRn2TeBUeS9yuN1jyN8jDvlB0RU8cjSFlARftl82BuI+oe3F27FLkzj9G40pPO0cEELuE4KMm2bNIxfcrf9pw+pEivHX/lR2jKq7ctczSIxBUCUmht+CX5yfVGv4y+o2j9iPJ26xHIy0GKKd3+m/UiMuxpHlvdDS1lHJIkV5/uR2jNU2cuTpGUWsSodTUStfwynXrynH8S0j6pZxh0R5O3WA5qMAIav0W9CNMi3Q1GWB7qcU0v+sUeU1GmnJ1jNUNQzcRFriUGRUdGlY1Ga917Jrjqtfwond/Go9VkjxugIoCOffP8ALU8yKzXizbOvG+5Pm3Oq1waNcqw9GITOrCNnmmaggVEqZhF9VEMsSvYeyFO9tH8DkdeGuXtEeOuhkABHUcUt6MKyL8yxHnvdNorpYZqxYPIv6I/mOsZQuvmhmkQShmhKYZUX6blmow6tKWsHGP7CrH1DxijY7f8AoPN3f11jqzOKgACubfYaafXIDMWDRajw3n3/AKzWfHvZrlKytRtNHWMovEoEWImnGZodGkvmXAsZq2j4M0ke99m/7fV6tP8AYcO3WN+DztGAAAEVyKIa/wClb0/xA59E0i9ANMgH+wAyAJAcgACAAHkAAAAAkwAByAo4ADAEAAACyAAGwFAEgBgKQCQGAAJgMA6gEoBNAEgAAwCABAEcgABANdAABANgIAYBABxxAJAFiAIAAFgAAAAgBAAAgCABgAA2AAHEBtSAgHggEAwBooSZAZAABkAwEASANICIF1cUZUwAAAIgAwATkCOoppaf4QMmrm69Sj5x59f6zVnhdmo0zGuKNMmsGVF2k0rm4zXRo/qtGoyup81muRUTovmNCxEQJ4gHEgs0LRqKP4kVY+o8F6I83fl1hnNQgABsBYcQOTyC+nqgPOe6FPj2+V0Iuvnzjid4yTeMmhboW4Bmr9rxnkbjKelxKlXplZSkoJAAqSUIgdHLxFWPovhLf+X6HPtxPN26x35HJoTICT/AokRCAUAQzIp6f1IivBedp/rNSvHuPRwlei2Fu7b6b/lROmHUZU0B1aT+UxVSn8SK817uTetptLFVk68q7dLGteqTLXNajIaxgVWlWyaUM5tJVeJIPK7P5d3rerO8K0VMkYSxzIrr2TzRmq620jCsfymG803wdf3HSARpk6kR2bNJszVdfAy1GVu5+/eehqFVZHRlKlpZKNTSc1SOdVHeL8tv8SRWZB0jJp4RxKO7ZWj4maOl41gw0x74Nm4lNKYKjv2lvy/QxQbr9O3UkVlwdYJ1cYkqNTRb7EzFVRvWml0EHFxk2L9B/MiUaNkszCsvcRW7RuGI1UsqNDaP5Wc6sVb/AAqn1EXXGnOZ0Zdm0cvqYqrNy402Zis9PgdWXVtLQzNF24U0aMxWdkzojs2b+f4GKLd1+njxJGmfXNnRHftvoZiijerFPoWIp0niijQbbS5wYGZbCzOkV37G02jGWjHQh5HBpvhJIqjQwfo8jdR27hfI1yRgZ6zNjR0bTpqZkwM7U+p+puFX7VfMpJQ92iQVbd4otR0bp/KZVRoOGuJqi/eJ9sGYqrbt1si1Kt3+ajLMQPaRFhRz6ya1ICuzTfdovoSo4tJ4lqunfru7Y4BT2lsGSoo/+ZAHRvE/tUa4ZkC2bcP0gprnp9fxCrd8vmSfIInLeg2QV7J/M2+UFEK4avWQLN19a9AHuMdCtlzIJU/QugFtPmpeq4r9xVR2L+ay6MIe0lakImKe3ca3bGMjAaHy67XBNgS22G5deoBt01qWr6gPaN/mJZNQRWx7S1HTXSXMVK91a0ODniwu4ilJQpkBSBJWIF3FA3ICbAJAlSjsRVypWikaIL5niBU9R1eBUTrqriwI21K2yArcIqHNY6gRkAkAkBLEBzyAfawDtYE66TZNVOu3nNk0SWlSqxGqFWqzCJTVkVDqBLseZRFwsAEgiWm6ziFWWuowIIw2BC1YAiygkIUhULMqF3MCFrIBFH//1foBihX+iz/lMo8B5XUfbdcXJqRHgtzdWu3kbiuVxxKEn3YcAIXSRVEgEgDc4IAsml0AgUS6ARAm7TkUFbQBJJZlHVoObV44nfhl9L2qjR01yqjn2LNfCvVs5I49ToaZrh3TlQuZqEd+zrN7PksyVp3Sc1cOo5cG4xWb5ePsJdTpwlYWzXdr0XB2R6b4Ze9f7jx9OsVbjJGYjieGfAqPN+Uf5r6nq+bLY9q6bpo3eGY+lajfSwbPIrh13iUcG9f5NvQ3yzXlHaLrt5o9kn4zH0LZ1jRouh4+24t1HFX6HNWbquVORqRm1i+bc0rGWbOvCM7w6WputOvOx6evCx79v5meLppTuX8smBn6mOHE0y8151/mucoR34Sq/b1HfeVg7d+Ej6A8G0eHptz739OHBFY+rdz0Lia8z5y7eo3kpNsvOajlyc+nSI/4mGhkFC6ASWUcQDtkBQAIAtgAu2UARDAUBDa5gGWQAn+AUPoAK0YAEgEgCAakBsBJSA54AJYgEygFxAeYChgPPMAgB8AItoAQDQCf7AJJATmQHb5vgA3DybQAnyAXcnmA3ZVyAVrTmA01AEqNNgShJgWz2gQ7m1ObAi+oFbs2AJcwE2kBCznFAIBJzggHjAAk1kAPEA/wAi+gEGgGnACWOIQ2wpJAIAyAjqvEIgAMAQE6YM7fPylfWPZtFTxdEuNmzr25ts4gs8GRWTbmzTLF9yt12eE/UWK8RB1BVczUR6/2RWd2+lTfXge54yeOqEyDh3b+eeBYOVtP0KrwG8s/u2fV/vOnKVQ8ToyKZyakH0z27Xt2FGuf+By7WNJnFTQVk6syyxGf5Z9uz1OcAeIZ2iVBtyVEtOe5G4V9T8Qu3Z6aXI4fTysdRyaK2CfoEZWo8TSMzzv+zsnlKLFeLupfU7RNRiGVCWLhFg+hez8NvayyZn6Ebx52wBxbt/N8CxHHZwpA8L5S/dr3cZv/ABOsSuJwjaI2legG17dX+pp1Zq+GX0m3LkeXp0g4EFerhRhWZY0yxPclo23xwLFeSs4R1YQdgqNXDxLB7X2XX554QToj18o87QYFW4cUYGZZmsR533S3FFyNyFeZk2zqFm0wI0eMM1IV632cvz68R14SV7pvFo8tdSMmo3+llGTduW0aiMf3A2tq0uZqI8fqM6sqr1cFEK4FV17Os6i5Goy+q+N/2elHI8/fluLzm0OoHLvfpQGfYqPIe47f6u3SEb5GNd8ToyotnJQ0pQR2+OrOrVPI6Rmvquy/22l/Sef6OkXo4qG8Arl3v0r1KM94YlR4/wBzf7t9UjfJWM5aZ0ZVtlRGCi/bfUbjL6j7flbCnqcfo3GiedsRyAhdwmVGTbiVGJ7n+XbL+oRXj7WeXA6xmqnhkaQdSgrzZZEbfgv1qp8WjpfDD6ffOPgeTt2hQc2gyijd/pz1IjLs4Kjynupp7mq5UWHqa5g8/c7M1XDaNREG1MFRKklK2vC/rVS4tftZq+GY+pXUOOiPJ27wYnMLPAtVDWXyMyMmxqI897s+nR5fMag8pqdDqwg0sceBYK0aRJJspV2mlgajNe69jKPvW6Iz34a5j1UnkdQAMyjm30fbXqFZtuBtl4z3Jbt3WquEo1yMWmS5HVlGyzNCDRUqVWVF+nkpKj2HsZf62z/+2zPXhrl7RHkroeZAgI6n0W9GFjJtkWI897rt2rR/6xYPI2q1U7RlHUeOHI1BWaZqVVzKi/TTmUVK6tF5epakfUPGKNloLlSDzdu0dSOKgAbA5t/+mvUDNxn4lo8J51Ru9acrXbNRKzNbNTyOsRDCJKhTiBNYmojqwdsDUZqymUdTSPd+zbf6bVnNNHHt0j0OCwPO2CAyAJAjVlgjuP0rfADn0ngaRegGQAAAZANAAAAmALAAYBABmAAAA+QDAQBHEAzAADMAAABgABIAAIBzAAAmgDgAcADMAXIAAIAIAaAAEwABAOcApwEIAAGAAABACQDgBAEMAAAAAhgAAAACxAADIAeIAAQAwEAJgGYAwCCh5ECzAfQBNAMAzAAEwIWYHRXIyoYBwAP3AAAAARvDrZfysDH/AMyeRpHzv3Gv9drN5OxqNMx4lQFSrdGv5ik1EdNI+6bjNTr+oyosr9TNImpAlVqGQCxCJab+ZPk0RqPqVLJ1q/5V+48/fl0iZzUIAzAQBAHLvlKq31A877n/AP02/SyZYr57fOEd4yjElTVmmoZYi/bWxZplKiclR0JM0ykpAarxAcgCfAKlXDEmLH0H2/bu8fpPo0ebt0jTObQkgEA5QCAAK3niRTrmoFV4X3EnXfajXP8AwO3CVu+KsntaQXpjXYsDCnPIg6dH6ZM1U+pFec93TW+jbmmjpyrq0H+XV9EbrmtModXk/wASLGlTBI5tJ1eIV5fQ+Xfaytzk7QrQXNEYEwFdewzMUdawMNMny+G50uqNxUMzbCSgDs2K+Z8szFHY8Tm0zN7hruc2kdOSqZOjAkUami12r0OdaR3X6VkjIzZhSdIh1KO3ZvOc2Zo6o6wYaZOtHczcSknJUd22fywYqpbiXptEistRB0ROtQNLR/TRiireqarqSLjhNov0M0Sq0M8DAztyvzGdIKlmmUaG1+loxUV71J1QiuRJI0jq2bixKq7XcUcmRmpHRHXtnF00Zov1cU0+RlWYlwOkjNdW2+pGaOndw6sw3GesG0dEdm1eBmor3sfKWK59M1UaMxVMwM29Ys+RqDr2VvnSM1T8gnE5KSQculnLOiO7Ul1foc1jgq5cm0rR0MaehmrGfq/UywXbdzZCiW8q4w5kiqNHBrkaqOvdfTKMjk0sGi1HTusa/Ay0p0H83U1UXb5YJmYp7LFv0LUUa+Go+eYi11bbHTa6ipHHp426BXTvXNFb4ENGzhOPUUU3carXIpV+5U6CIkR2kOU8ZQFOK1MOYqrvIL6YjIQS0cdF14QQU7RxboVSthrOOZUqzdtfKyET1fn28EBtsdK6fICOyya5oKjtML9eJUS0H+e11IorhubeoU0+3cPq0EOqjc/9Yoelbt13zckEtml9y1ODTIru9tW7NylxnIM179tnOrCDRqtrZEElpXAPs2KI9luQD7LPgA/ssA+zYAWk5hsgvjtUIiouymApWb/yhFT07PM0iu2m08Coj2sCLRUPDiAdr5MipJPkBJUtwAf2rcSauJV0mhpi9Vwhk1QqrMgjxAk3AFdrRgBCSomsUBNQRQ7SsQKpUlDd2EKZyAaTeQDr8rkina08Rgg+RQo6hEW4Ag3JQ6UtdwgOladaLKWTVQ7sZgD/1voExmYoo3du3Qu54GUfPvMak6b+OJuI8NqvFvqbVTZpOFiBDqAWSeP4lVGtADtxkASxAlmsQIqvJgDb4lC4FDc1UhEqwBJpNSUdfjl36unTnZHo5R9Mrwjgkce/IjrtszGa5LuCs449b6lU007/AB/+dyZ6V2vBGIVw6sNmmWT5txprHA7cMVl+MX3d1RdcD0dnL3XHHM8PTo591yJErjtg+hoeZ8o51Y6np+aN/wBtaaW2tZ44wY+lWNvJT8TgrP1M5NMs7ydo0XhizXI82kratUlm0ev+I+haNe3TrXoePutjWcUcHOJWbqYnRlh+bs1EPgdeEUe3aO+7pPBnbrwsr3ODs2+Z4a2p3UKueBIM+1oyKy8r5i7es5PV82bXR7Z0+7dVhR1Ovfgj3FnOJ8+tuXyGSXoCsfVfLmbZeW805vfHkaGHdfMcenWIGVNIKEkBNUcTwAaTATWIEWmAKHmAJLMBSAeoBniEL1AG+CAHkAp4BTeKAF+wCSrAChIB9uMcABckAJcwE3IA0AlZgKYAkwAAAbcgReDAklOICgBQ5Alk+oElDzAnCWKAjkA8QEk8U0AuESA4UAFccwiagCQU7XeQCdvwATcrABZvECLcSgIgKeACQBgwCYwQCTjEAeOIBZzmBEAnkARGYCSCEgFiFGQBykCGrmERAYCyKJ6axk7/ADn6lfX/AGrXt8VpOIk39GGocERs4qyyjJthgVGJ7ns1tqpY/NIWPGtI6gqsYNRHsPY1P9U/6ZN9eEe2SPG3hYSUcO6c2ksHJqTWr9GEfP8AdS9W88bM7RFOTNInpL5lxZqI+neBr2+P0kuRy+nlqO84tDg3yAytX6pZUZnmW/7PUjPAsHib4s7RlGSi3R+peqNRK+peNXbtNNdDh35ajpzOSo6n0MDL1MWaGV55pbV8m0mWDxtnDyxO0ZQ6lBpS7GuUfRPaKjZv1MfRY3DzthgcO7xv8Co5NRpJrpBR4DyEvWs3nMnWI5p5mkJriSDd9sKd1RvmbvhJH0e/1NHlroRBDW+hsDKsuJplh+5XGhVLi/3F5Wx5JvgzswhfKEURpnLEK917Kq+6zfIz0sesk87YgCncuNNyWIzWykeb9ztp15NYmoteYbeZ0YqFszSFVY4hK9l7Mr+fXnDHSR7ZtM8ldYOAVG6+V+gVk2efqbZrG9xYbWZWNoLEeOsk+OLOjKu2BRFrOSo7NjjddTcR9U2GG000+R5+/LpF6ObQjiBy736YLEcDxFSPGeftO7t8Ea5KyLucTqilyi4DJlRoeMw1FxZuMPqu1Trt9Ncqo830dYtObQeAHJvMkgOC7wLUeO9ytW3dllgv2GuSse2B0jKhtGkESsCo69ljdc5NxnX1DwSjY09WcPo6cu9HBoMKjqL5LegGPY0ywvdTf2KR/F+4sV5K2OWR1jNU2TzLEJPnmaEqrmVmtzwFZ16xzX7zp/GY+n6j+b8Dx9+XaImGgBz7tTpkRm3xNI8l7pX+qX9KNclYF7Qzqyrb7sDSIvkyonpr8CpWv4NP+4rGMtG74Zj6nf6vRI8fbvAjmpAQ1n8j9GRWTbI1Eed92Y10Vz7v+6WDy13EpnWVlTb6nJqIhJpDmSi/ScM1GK977IUV1m+SM9t8vTweR1NYEAwObfL8teoGc1LSNVl4j3LL3OrPOf2GuSserTqvU7Mk/pZRBZoqVNKGVF2mk4Rpl7L2N/u7R/8ATaMdN8vZHkrockCAjqP5LegWMhwWDzvu6XXRXGG/w+UsK8nd4fE7RhCzxNxEJAkljiaZX0csqOrRWCRSPqXjf9lof0I8vbtHQuZyBkAAcu+laaX8wGdHzLnJUeE8+k93r9LmuSsrUfdDfBHWIhBUSqkVFlINIvovm+BUXVSdWUe69mudrrNfxV/cce3SPQnnaABIB6iCNVyNCO4x0rehBz6KwXoVF6/cUNEAA0AACAAABAABmAAAAgCYAJAEASAZAAAmAwFkAeoBIAAPDEASAYCAJgB9ApBAAwFIDAMgFAAwAB9QEA5ASAYCeAAAAAAAAAAAAEgJyA8wFIAAAEgEgADAQAASA5kAAAEAAP1ARQIgYAAMBAMAAi2BCwV0rIyBgMAYCYBICkBWyccmBjr6lORofPfdC7d/qV6morHmCoknkipV2m33dTUZq6qf3OrNxFyt80I0yso33yyom84QAs4Cn3QQTo23hzIsfUdFzpabX8Ff3Hm7dYnEmAIByAAJgcu+mE8QMD3FXu8dqrlBYr5xZY4HaJSSZpFuniyxmrtB/MysrKdDSOir5mkSzAEmEEBTyAmniFj3vtq3/l1EuDZ5+22sjg2GgABwApAa5AUtkUVzQWPFe6E1vLtcEo9TtwlbHh8drWMsi9MO0wqSWAHRt8KmKqxszVee94v5NF9WdOVW7R/k0/pR0rnXQscyIdXDM1WjpJ9qnkc63FlcyDy7Xb5LVXwO/JWgiMGQdOyfzdCVXZw6HNpleZ/U0LLqbi1DI2wbA6dlb5vgZo70c22Zv8Nb1RvlKoXM6MJKExRpaDX20zlWhr/pv0IMyTpAyo69m4cczNHW+RzaY+63GlpXt93UrSHHzODerjl/4vsaOHr6f4k1Mduz83426aW4oo5uCaY63udvraVraOrTUww7XIXGdVo1qJ1ZUaW3+aikxVQ3f0JiK4PU3GVmk8UhRpN/+kwM/cv52aiqqmkd+1xTSzMVYhu1NZ5EhXG+ptHVtsbYEov1PpbfIyrMridIy6dDNEqurUWD9GZGYjcHRtvrryklHXuZ7XJzVnpqfQ6xHVs3muhmojvIST6kjTnobRoVxqmcxwazjUtGXA3FdG1cWUkqLPI5RwTMxXHTM6VHfeOzDkc1jPSxNxK79s5o0zNWOLXS72iwS27i0ii7efQ2syQc2k/xNVHZrQ64rgYVx6axwNo69dTVRyMK5dLB48zVHXvl8qZmKhtH8xairc4akdEIrq2v0yKjjWFrVXMK6d0vkXQCOz+qOJBXrKNZyB0a/wCgEVbOZw5FqoXw1X6gW7xfJV8CCW3xo0KKNrCuvUKNfDWCVbusVVAN47a3NYkU9p9FubQRDYrGOMFEds/zX6hUnFdeebAdsNw+jAWr+v3cwJajjW9YIG/l3WOclE9GVr2RlXb4G3bvfjASvo7wOVWBMjQbATfGQF2gCRQ+58CCLm3EoSrzswhwlxAl3vIioWSebKGmkiAwKhYASTAUVeaAIqskAd4UTI0EwNE61bx4EE1ZIBNTmFLuSUICOYDcAVaichAtPAuiUJADeGBAuwordpcBCkonSrILlgRVdrpAVO8FRDvZQd7CGr92BRP7b4xBFX6bpXIgV7J4oiq5KP/X987LEwOPyVu3a36kR4DziVqOlsU8fwNweL1Kw46mhS3OBRF5RxAjIUdyALQssChLABS0A4bATeEFQ7JPECKz6ASTAfZ3qCjT8RVf3NFWXDUHonhl9JVYcdDj0K9xmYHLYqOLUc6yRqDR8dgrtEquqzwZgcWoaYY3nEuyqthiduErj8FXu3lVyyPR3SR7XieDp0c+6xaEZris1Mmh5fe27rttcXier5o9T7fqltZjN/uOX0WNRuFJwVnavM2yzfLX7dH9pvlKwNiu7Xpy7j03wkfQk8kuSPF06obhxVriSJWbfM0y8952zWojtwlP2rV23mbwR37SPbLM8FdHPumsEEcF8wjyfmLL7tmuZ6vmlaHtNN7qeSOvZHs/Q8FbcXkckhErK1M8cjTLyPlm7ajfN5AjJa7rcjnXWEqzhkZVY6TwCpV0eLAnXSb6Igl9uAI9ijFYgV2rBRUqr8QDtYC7YxAS6gJANqFICWKAWYDaQCQElYBtxiALEBtsAfQBdwEWuIDAFOQA8VAAARAAwCABcwCZAJAGwFmBJJATTnBgAAm1liA0+YCbUAJNQA0gJUsBPMBN8gE1hgANuYeQCeGP7AIW6AJsCLxATwAAGApAOIAAm4xAGAgH1QAgE8XhkAgGgK9TMIgwABoCVU8YPR8/KV9j9vLt8bo/0o39GGgcMRDV+hvoIMuxpGB7rt27enVljTx//RnRDSxlYo1yV7X2Kn33sv4cDfV/GY9gjyY2f/RAZ+4fzMDj1vos3wqyo+falu7FHeJUHBUT0vlsnyNxH1PxC7dlpHD6NupHJSs8GBlWwb9SoyvPtLZ26sTyPFWZ6IyU8wLtv811PP8AxND6ttK9u306rLtRw78rFvoc2i1F8rIjKs5xZqDH9xP/AEkPn+MFhXjrv5jvGUXliVBpS7GuR9J9rVjYp83By+ixsnnaEhXBu387NQrj1vpfoyxHgN1jqWx4/wCJ1jLmSxKgSbchXoPai/1NfXI3fCR9EtjZ85PLXSEYVXrx2P0NQZbeEGmWD7mulpVWTk1EteUtbucM6soXcqCg0uYhXu/ZVY72uNZM9kepR53Q2yI5919DLBnSaR5f3Vd99KLJrE1ItrzzcYG2VNzaHVcCo9n7IX52OcP9xnrwsezg8zoAI3cJ84Iaybc8zTLG9x4bdJ5uxqFePwTxOrKt82BF1aQR3eNU3SZ0jNfVNlhtdJfynn78uvK05tADk3uSCVwMo8V56ye6vPM1ylZlmn6nVlRmyhxwKVo+IrOqvU6Rh9V0P0dOP4UeXt1iSwObQFHLv8EiQZ9sDTLxnn33buy9DcGRb5fQ6Mq7OcQEsTSOvZ/UbjFfUfBqNjpz1OH0dY7jg0IKIan0W9GQZLyNRlge6o+zp48WI08narSk7RmqHaSoSZYidTSVv+3V/qKcu5Gr4Z19LvmeTp2hGWgyDm3kfa+KIM+/Q0jyHudL+5/6tTXJWE0rODtGFDlYGkMolRwypW14JRr0a/iRusx9R1PqPH27Qkc1DQFWvjp29CDLszUR5v3Z81dKesFivKaqcydozqFs3JURw4mkCeOBSujTUuTUYr33shLs1v8AqmO2+XpjyOgQAyjm330V9SKz5co1UeH9yR/daq/mNcjH0Y7V8TqyjZlRDiaRYpKyu0nl6moj2XsZf6m/TTZjvw3HsTyV0NEBmBDUfbS3oFjJsoUFiPO+7cVpLkrFg8lZzWOp2jNQvWHBrURXMqJVZpHRRR+BRfov5V1ZaR9U8co2eh/+NHl7dY6DmAgIA5t9jppdQM1YWRpHhPcDjd63LuLFrJ1HkdYyOBUKpUWU6GkdGnjYIuosMCj3Xsv/AGut/Ujl26cvQo87QYBAAkBGrmSiO4/SsRVGjkaZXJAMAAFADlAAAAZ4ADwAQAA1mKoaIAqFn6AEAAUNhAAQAZgMAQCeIBmAAAD4gABmARgAmAAOQEsAAAAYC9AGAAIAAACIAAAASAMgBAABAAAIAAOoAAPMBAOQF0AAAAAABgC5oASAcMAAAFABABABkUEkBIAAIBgACAIAhZwBdXJEqpQQEgABmAQAMBQnPowrHlT8SwfP/dVI8hqdYNQYjwzNIlXOCouql3QjUZq+r/MOjLowd8CodcLATjEIMJgqmkmwiVZq54ErUfUNq52+k1/AjzdusWnMAAAwIgUb76K+pFYHnJ/4frRnH+JYPnN8TvGah0NCei+1hmr9Bt2ZtlJfVAHSqmmU1yKDuggABKXgUTqFj3XtRzsF0u0cO43G0sDg6BkQwEA0ApAqsRRIV473XTt3jfDtTO3BWh4G07Rev7C9MNFKDAawA6dB4GasWMxVYXu5TpaT5WZvlRsZehV80daxXQRk1gSrGjpY1TOdaTmHhzMtPN7hdvlLrq/jgdYlduMmmBisCK6to/mM0drUmFZPnMPsW/mg3GkXg4RpimuQR07X6iVXdMLE51qM7fr8xdal5K51idWEkoYI0NrjQ51qLNVfltGVZKWB0jKRR07N/MZpHbV/MvU5tR8095N18jer44otrq89aeJlDViDa8LvtTQntcKQj0VPKXqpUOeY1MdFPMaWeou2cMC+xjU2fmNpqp1V4fXAuo6N1eltNdllbESq4ZOkrCzRfzIUaSWBzVw7xfO2jUFNbTgbHbtXiYqDd/Q/VEg4msDaV0bd4pkqurUcKzjgZVl8TpGXRoPFErTsvlD4mBmvBtG4LtB/MvUVHZrLP0MKzHmdIjs2WcdDNQbzGqRmNOWmGJtHdpw6zxMji1l+Y16GoLttb50Si/yCwa5ZmYOCmGMHQaLx01zOYz2scDcHbtrRTHOTNHNufrYijSeKgtRdufpZIrm08WaqOzU+avwMNOPTzg2jrvLrjyMDm08XBVdW6+aiZBVtfqKiO8wuo5Eiuna4pz0FRxOPuP1Krq18dFESK9q4tK4lKNyo1MAsXWl7eyfDEiKdpb5lGZRHWw1XXqGl26/RT9Ag2WMriSijQtF8eDAluklqz0QFmv8ARV9AHRd2hZdAFsnLafGrIFslGpHHIKjo/rP+solqYbh9GQPVw1+jSKHruNdW5QyA1l+cubUlRLUc7hdYCmn27mH8SDo8XqOm8njMgfSFqK1avOUcqSjvXMmNn3oYF90YI/cGIHqgJ6v4lw0fdUgP7vAAWqQHeAd4D7pAYBKATsuIC7wDvAXfID7m8gL6aeEvMipZKApRjIDcAV2eOACqnOIRLtbASaQU5/EITaWDAE1kgE4eYFcKcihpJhDntATuFQtZFRW2Am8CoQDUgSbb4gRkGpK7yIun3g1//9D3DeJlHH5a0bZ9TI+ee4NT8uHi+CNweRtaToIJzgFLgQRbkCDcYIAX7QG74dSgrhmVE3gAoeYCaAS5ATcANfKzUK2fb2n93eUrZZYnp/jL6BXFyeboQ13hDMjkuEcT/Vg3FaewUaU82Sjp1X8rkxCuDUzNMMXzjeTxhnbgR9uUndS8oO30WPW45JHirTm3GYZri1X8ljcR5Xc3mz9T1cRHsvDVVdnp1XKTj9Go7r/SedpnauDNxhk+as/tQdeUrI8XXv3enTqenrwke/yb4Hh6dVe5fy9SIzr5lZed85ZvUccDvwldHtKi+/Z9MDr9KR69czxVqOfd5x0CuG7aTg1Iy8f5Jzqt5tnq+aNr2fTu1ban8JfpfxY9bGGJ4bWnD5K3zLohErK1k4b6G0eQ8lZJ92bfBCjNqpxg510WqqzMqsSdYCmk7PHiQTjgsQHKbxAVqwBTqrDLACiEURs3kBGMQJdqyYEWoyAG5ATwQAmAuIAwAAAaYD7pxXAAATAOABEgGSAba4gKcQBMAYDSAH0AEpYCgBzIBGACTQEliAdwDfQAxYDiMXwASAkmvxAaTQFioyCMYMBNALGccQJOVmBBuGUVvMAtE4ARb4APgAMBfuATAJkBSA5lgHoBFcgG2gBcgEwHSFmBXrNd0ZgQCAB4AT01Lh8T1fJmvs3hl27DQX8sl+nlh2HFVev9D6ERl3RpHnvdtvy9OnOWXlp5CIZ0RZWrZqJXufYtPl1HyN9j1h5FJZhWduPrbKjk3Fo07zl2shHz3UzfxO/KVWzSLtt810nlJuI+q+Or27TSXQ8/flqOg5tI3wq2Bl3xZRj+4X/pI/mRYleOah+p2ZRAv2dZ1U+HcjpB9X26a0dOf4Uefvy1FiOSoaq+RyBlXZpGL7kcaFeUmuUeRspzO0ZQssCiWi/mNQfTPbNXXY1ni2cfosahxbNY4kGfu/qLCuPW+h8oZUeA3LXe454HaM1zehUKYzEHp/aNZ3Nerx9Dd8MyvfWwbPJXWFmRpXufobLBmWwNM1573RjSsczcSvKxLNso2RQabxg1hX0D2Uvlu/5THRHpUeathgc+6+iCjPsaR5T3S51klwRuDz7jLibSq7YlD03+wqPb+y1Oq30/wJ14I9gzzOhAR1Ppb6AZVupUYXudpbeq/mNRK8hbOTqyhdgR9AjQ8Y51F6nSM19T2aa22muh5u/LrytMNBAce94IDjZUeG81ad3fkb5Ssu0PBnRlX6Ggk4yA1PDz91G4y+qaK/Kov5Uebvy6RM5tBijk8hlX4kg4NTkaZeK9wP8A1mp1ZvkrJvbuUHRlU2WIFCKOvYuLr1NxivqficNlpdZPP9PLrHX1OLRgV62NLejAyXmaRge6lOlpz/ExFeTs3VydozVTNITfIqHVMqV6H23L16r+ZG74Znl9LvjZnj6doiZaKQOfffp/FEGfqYIajx3uZpbu0rgkb5SsO67cUdoyqNIUsqJU5FK3fAv8+i/mX7zVZj6fqYWZ5OnaEc1ICGsvy2FZLgsZrznu3FaUcE/3lg8rqrDqdois0iOBUJYAdOkslzNxivf+yn+XrPokY7b5ekg8rqfGABhHNv57a+rMjOl9y9TSPC+5I/u9X+o3wVlVwqkdWUW8AIwaiLK5Gmas03DTNMvZ+xUv7nUb/gaM9eG5XsUeOuqTIEBDW/Tt6AZNsCq877ttH2vSwhXkmu6s9ZO8YqN57vgVEJalGohqOJUdOmm3hyNDo0nKU8GCPqfjlGz0Zz7Eeb6Ojok5KGAfvA5t8p00uoGb/mXqjQ8L55/6nW6Xa/A1Csm0LNHRlBP8CokkVEqYGkX6a+YrLopkMHuvZf8AttVdanLt0j0KPO2ABIATAVeLAhuJ+1b0Qg59A0i9AMAAMgAB5AAAAAKQDMAAMwD0AACQBgHoAIAkAAYCAeQCAEgGAZgAB1AAABAEwUIAAkQIBgKAGATOYCgAcAHqAZgIBgKQDIAAYBIAAMAAACeAAAMBdUAADAAGAgABgEyASUBAgABgJlD4ECfIBgAAAPmAgEwI3xyCravBBEjIchQAIAeGQCAHx6oDH1M4KPB+7sPIX9FBqKwXEm0NVxCLKP5l6molX5XNxlcsbYFRasypqclAENLGBokiNR9M2Fm9po/0I8/bpHSclIAgAyAaQFG9/TXqRWF5hd2x11/KWEfNbZs7xmow0UT03DkqVboL531NRlbX6io6EpNMm7PIoajMBoi4cwyodcRFe49o2nYvpdnHtuNxHndDIgkqn1IhAEAVXCl6EV5P3co3E8e1HXkrp9vP/S4cHBusNTI5h+oHToYIxVixsy0xPdeO202/4jpyirxr/wBNRnSpXWsTLKUcQO/RXyJnOtJrkiNPOeQfb5bDBNJ/GDryldnUrKSwIOjav5jFHa5MtMrz+GnpdL/vN8qi3izVYCA6Nq/nRmrHc8TA4fIr56PoahXLB1ZSUrElGjtcaQcq3Flq91WZVlvM6xmnwKi7atq0maO9Qmc2o+c++tNryFm+KUGnSPMtmApINLxmT/AVG9p1TollgZENRJpJviBz2osRos093qaX02ajLHADt2/nNen1ut11RqdI0NDzuhZq16Oq5LE17Jja2/lNtqpRaMMmQV7tzaa4pqTcqKa5mtHZtnGWaM1D3ONGyDgTk2jo2+DRKrqvimZGc8GzpEW6OaJVjteKg5qzbObSzpEXaOaFHbqOVJgZq+XM6RHVtMyVUt2vk7uRhXGljgbR3af0pGBya/6jnM3BLQwspFHXvcav1MRWfTkbGgsaqeBhHDb6mbiuvavBmajn3Md5YqNM0Wo6ddrscGVcdFijSO2z+STI5K5lV2X/AEzI5KTOBodmuk9KTA59s4snyNCW8wshFW7J4xzIjlsn3v1KtdN8dJLkQirbvH4hKe7x1JKL6Y6NiEc22cWTKp7j9X9pCLdx+ipzAhtMGVEK/XC5hRum3fqBbrY6VeiIqW3c6d4ygIr2OFvg5ANH5dXDmAtX5da3qBLcr87lKCjdudVWeGCkglu3GpX0RQa/1Vf/AEgINf8AVT9MQqeo41+UwSi3QfZvJfOAle/0bzp1eWBiolLI0fc+IUm3EhAABSAabQD7gF3AHcwGrAPv5AS+4Ad8kUTIQiqdccgL6bZRNjIsqq6eRNUO7bwAWIVJARsAgGmEEsKi2BFhEQJrLABPAqFgwE3AEHbmUJvkBFsoFV8SBQVDrTGHgRVv2lAFVsAINlQNxiA5xA//0fad3UiM/wA5b8iMjKa+ee4b4emBuDzLbUxkaaRtDeAEGgFbBYAQwYD7e5y8wBqHiihV6gTrmVDnEAzTSz4AVzascwLFYB1xafE1yPQ+1a928UcMT0/xl7mvGTzUU6zXcRHNa37AOOlp1XY0NTZqNFLrJi1V+s/lIVwXhs0wwvN2jUn4Hf5xFvtavdq3fJHX6NR6mr4vM8dVybjGzQRx7h9unf8ApZrlK8nqyrLmeznww9146nZt6Loeb6OkdOrhSWcGmbqs2zWN5vKtcpO3LLi8Foq28rLlno6v4R7l4uUeHptTusEkZK4bQrI0jy/l7TrWxwPV82Wl7Pq1e9uhr6LHqpg8Vacm5t8zA4dbKz4JG+Wa8dukvuOOZ6+Eel9nU7a3suKOf0aj084Qzx1Wbv5tfDkjUGbqJtPHga1l47ftd3auDbklWOLTs3PFnOui6rSqozIo7nxAO6CCSwxAX3EA3f8AACNl3AVXXNlEO1PMCDSrkANz6ARkAfNADw9QE5fABqsgRYBhxyAaATAGuIAANgCUgGKAHZgNdQGnw/aAk5zAbUyBJckAkuIDajACLjgAJQwBMAlIB1cgDUZZANSwBAN4gEQBLCALKVwlkFirKwATrGAEbJARaXwAr6gKznIorbh4gLiASswCQBuAEAYPICPECTwWAC6gJcwCWAAABgA65gU3zCFkAIAb4AX7ZfOuUqT0/Nmvs/jqPT2mkv5EXvywv6HJVe5XyNcySjMsjTLzXu60/bXFJz+JY08tZqrlHRDrbHoa5HvvZCjQ1PXA10keoPKpSBm6/wBRRxb1xoakfwsRHgNSx35ZQUd2RodGzrGoo4uDUH1PZ/7fTX8qPP8ATy3FzRzVHV+kDMs8cDSMT3I/9Ml1EHkHGbOzIsklPoNV0ePx1qV5tHSI+r6f6dF0R5+/LUNZnKqhuPobEGY8DTLB9z4aNUuLZrla8m8Mzswi3OZRPS+rA1B9O9vqNlV8zj9Go0Yg4qGvxIrO3Lmz5Golce4w0rx/AwPnuq5s+h2jNVplRGJt0LEeq9m1nc1fE114I95bNvqeWuhEVTufoEGbfqbR5z3S4VEojFmojzDSWLNsoWXEoenniWJX0H2au3Tv+BnslelPPXQpSIOfdv5UWDPuyjyfudt6yXRSbiMBnRKr78cCodXjgIPdeyf1G1yxHRHrGeZ0DAr1X8rLBlvLEMsL3ND0aT/F+w1yV5FuWdmULPuzAhDchGj4uXqV9UdIzX1Tbfo09Dy9+XXlYYaEYAcW+zr6MRHFZtfvKjw/l1/qrrlZ/wCBuDLt0OkZV2nLiaDSxhBK1vDQ9aqfM2y+paeGnT+lHm+jrEjkpPEK5d9kv2AcF1gVHifOud5drgzXIybKTtGFUS8SgSTZUdmxwuo4m4xX1TxS/wBHprozh9HXl1HFs/gRFes/kfoBlNmkec93KaaPqywryt+LOzKq2JQ2i4gpgaZr0ftiXutPrZSbvgj6Rf6meLp1hZGWgRHLvfoS5kVn3xKjx3udp7xr+VG+UrDu1kdoyreRpCyzKh0zKN/27Rvc1/qUfiW+Ej6dqfU/U8nTtETAc4YgU7j9O3oRWW2aSvNe6/r0qL+FssHlrnaM1XOJtCwYBXAqOjRlmoxX0D2S/wArXnnUx26cvSHkbAA8Mijm33015yRWd/m9WVl4T3FjvdZ8O41yVmJrA7IrcpYZBCNCdWWM2L9NYo3GXsfYq/1Or/QZ68NSPYpHjrqZAAV6v0W9GBlWxLB5z3c8dL+mwi15Lufad4xUdT62VETQknzKi7TcM0y69KITCx9T8fhstD/8aPN26xezkAAyA5t9+mo5kVnLGyXU0keC89/uteMndmuSsrUtMKOB1xlFFSmsCpVtUaRdpqWVMXUeDQR7v2d/ttV9Uv2HLt0j0B52zgBgKQEmBDcP8q3wCqNE0ytSAkAAABIAgGApgAAaAAEA1AC9ACACQCABAABwAYAwFkATxAYAAgBMBgIAAMmUGZAQUHQA6gEkAAwBsAeGQCzAEgAA6gIAAeYAAsgABsAUsAkAbQAAAKIAYCAGAJAAAAAABABmAABQfvAAGASgCSBZADAAAAWADgBADxArsBfTFJ9AHLMgkKbAIAJYDyAjHPKAMfUfzT1NDw/vBJb6zebqhFeds+KOiGmEW1TlNmoi+tvzUbjNXL684k0iyuLCJcQgSxLVTeeBlAsZCx9L8W29loP+RHDt1dcnJRMAEgCAAKN4p016kVjeTr3bPXrzoyxHzHUbbO8RCf2GhPScvErNXaU9zS4lTVqjugqL0bZSgCSrIA1BAZ5lE6uJIr2vtBztLrlY5dtxvLI87YIHmAAMoRBVdQyKjkFeX930/Pry7FidOCp+3G/7WFzxOlYa/ccxKsAX6TZiqnPAgyPdC7tmozVjfKxzeIl7ap0rNdycGQ5A7dB/JBiqtTxMK855f5PKUfNL9v1Hbla7mobgVgJYEF+3wtjlBB3GGoy/PR9ireasv/Eaiq1ip4nSsJIgu2v1YGaNBPizFacHklFqNmuSuZKTqweCM0d+1+g51qL7Jx0ZGmS1idIxTwKi/a4WxM1XbGaOdaeC9+1/1dLc6fuK6x5C3MwhAaXi8G0uKA29HVwUmah31FAVz2lvEIj2t+gAk0DBW1ljj8AuLtPXbfXmxpjq0vIatFnDGo7NLzlv86lGvZMaG289tk/nVq9c0X2THbbf7bcaVvtail44l1MUZZG5UxdoPHrIo7rOMOJkZl8bM3Bbp2h4Eo7V0Mqzbr5n6m4i3RwaYo7bYo5qz7Zs6RHRtn2uTNE919HWSK4k5Z0R36L+VGKObcKLy+JYFpW+ZdBR27t91H8DKxnUZsd+m5ovQxRw3XzOTUHXtMU0SireJK0Ei1XpPE2y6dT6GnyMDjobHZnppGRyZuCwdmenPwMq5azMmh16j/J9DIo28tgS3nCOJYsT2eD+AqKNbDUcBXQ8dIgo0H8xRPeP5k/xBF+hjpWREcm3fzruwxFaWbz6/wACiy2O39SCGzeKCK8tRxzAlu1Dr1AnaXogPbfRZcYJQto+3U44YFEars13+ABrytZtcAJ7tfmV5dqIo3Tm1bc1AQbr5ex9Cqe5cdrXIge7wdLLliA9xhqp9EBZP+qUc5CV73aPu0aPoZqL/gZaIBwAsQo6ADQ0HQAAGAAAB6ANACTAawIJVo3kFX6de1kFtrciNIAMBSALBgSYEQAAgBMBMIjABkAihYxIQpAi8CiDxxCBMomrkVJXqsQJ96ZA3qcwK7NPACvtTyKIWUMqIziB/9L18lY1l+e1GtOtOjMpr5955vJ5xj6moR56+UIrar/owptsCDeEASSUQgI4gKYAaxzwKBtpgCZUNNJyniRQm2VBjwAlWsvE3yPUe0dNvXdlwWZ6L4Ze0q+48tHPq5hHNqOAOLTcu75I2NrapLTRzqp6zwwEK4bLEsYee8x82rarjBno+aO72rRrvv0N/SrHpa5HjbcW4eMlZrh3mOlaeTRrnyzXl7Te1VxnE9s8JHvtul9qnRI8n0dInrWijT4nJaztRYGmWF5pruiJhSd+GVftertu0d+2o9mlmeCtKN3ZZCJXDe2M8io8r5Sv5j5tuT1/Nlve0KOuna3Fon0rUeiUHjquPcP5sCjg3Hy0s+jNxivH69m9Rv8A6Yns5g9b7Tp+Tf8AFHH6NRv5nlVm75/O0WDN3DjTt/Syzyy8TubNWclpHJX5XJyrrFi1KvmQP7vMKHeQF91KCBq4B9yXAEu+UAKs4AFq4Jv0RRTZcQIPEBZACQEmkwBqEAqoAdQDtATTATq8wCQHWsgQaAJ4oBp44gESwABpwAQALkgCQBtQA0wHLASAEuQCaAmkETqm/pzNSaPTbb/l95Xd6a1qKlFbLutwM9TDWT5bwW48S3XWdG04+VmZWsZtUzSH2gSXIC2nIgmnAEXzAhac0BBt4yBCzwlAQniURbkBJAGWIDWACAbYCQA1AA8AEAvQA9QBoBPHIAniBKkzkBTfGwCaCAoaZBfs6zdJc0v2nq+cZr7Vtl26OnXlVE+nlha+pyFO6caeBFZlpNMvK+7rP7tKr+Fm+VeYfU2i3SU4G4r6F7Kq1tb2fOB2j0XA8yjq+QGXqubdDSODydo2mrz7RFeDupfM7REVgo4hHRsZeql1R0g+r6H6Gmn/AAo8/flqLIOSq9bCln0EGW1zNowfc6/09etoLCvKxxR1QnNgOvxiT16Jcbo6RK+qV+mqXJHn7WGjk0q3D+RosKzbY+hWXn/dNl9uleMmo1XlXidmCmM8gJ6E90tSaiPqPha9mxpVcMTj9Go7kcVD6ZgZuv8AW11NI4t2/wAm8fwsK+f6rizO0Sq11KmFXMRK9Z7KX+ok314R7jizyV0DAq3P0NCDMbwNI8z7ptjRdDfKPNPB4G0Rs5wYRPTzg1B9C9oUjQul/wBMTHdXl6BHBsgOfdv5UWDgt+wqPI+5Z/uMORqQYbZ0ZVXRRLTUYmoj33srG1p/h/aY7I9RPM8zqMiivX+hgZd1Jpl5/wB0ONKnrBrlXlGdWFd3xKFEhGl4dTq16s0zX1TSTWnRfyo83ddYkYaGQo4t7hZegiOT1+IHgfKt/wBzqLlZ4nXlKz7s3EVtmkNY5Aa3hKt61W+Z0Zx9TWFa/wBKPJ26QJHNTZVcW9eKEHDctSPEea/3mry7o/Ya5Ssuz4HWMqkoeJUGWHMo7fH/AFrmbjD6p4tRs9J80cPo7R1HBQyqq1/0rehBlM0y877q+nTXqyxXlLttydYxUIwNBd2JYlOrl4mkek9rf7mnqjV8EfR7Zs8fTpEczDRvAI5t99C9WFZ9i1I8X7lX+tu/T9xvkrCsv/WdWETSCeBROmZUrf8Abc/3NOfcv3lvgj6ZqYWaWUnj6dSMiLCq9yo07egVlv8AYVivMe7X82k1yf7S8jzF7YQdoyhxNCDWJUSWOBUdGlwSNRmvf+ycdHXfWpjtvl6RHlroCAYHLv18tV6gZ8YlqPC+4Ye61ZzdjXKstJqqZ1jKDyKiMIonXkaiLqTgbjL2fsVfn6v9EmO/DUexPI6AgcAV6r+Sz6AZHCSjznu36tHl22/eIPJ2wol1O8ZRtWWVEciiVGaiVdWTWsurQcpCrH1Lx8LZ6H/40ebt0dJyUAJgc+//AEqrqRWbxXqaqPB+f/3Wt/8AkZrkrKu8UjqzSTRUCccMzSJ1RUrp0nF56FRZwhFR7z2VjtdWedf3HHt1j0JwrQIGAihIghr/AKV/h+8Ko0TTK5IBgCAOoBmAQAwEATKAJ5AMBMAQAALmAAEACAGAACAYAAgCQGAQAdEAmAcShyQJMoJAIkBLEBgMgTAYCAAAAYCkAAAAB5AD5AHABQAwFIAAIBz+IBxAJAAFIAAAEgGYDkAATwAJKCcQBsAQDkAzIBlAsCAAUAAAA2AmwCZKE+RBFsC6qwklU2iBgEgAAAQARn6AY2q/mfqaR4j3mv8AWyl/kRY0830NIlUosWaLGV9v1E0bjK7KDbKeKchE0wHxkB8QJTyzCx9I8Lj4/Q/pk8/brHakclMAkAAAKN5+l6MDH3y/0usv5GWD5jZJOPgdYVFm0PTUMM1dpStQ2ysqouwOhWNRk1YolGEogJbzKJIgdViB7T2a/wDTaq4yjl26R6DFHndDIhgRKoACCGo5ZBW2Feb94/q0s8JqdOAvbUvbOvFPE30w2FijAYF+hkYqrGQZnuT/AGFrJY9xrny04PCW/wBKujaOtYrvRkSgDs22NI/aYqrTFV5/zuG/0p5JnXlp2N88zVcxkQW7dxqIlHejDUZ/nEv7aeVkIOeq+U6spVyIL9u/nTM0d7fMw04vJ/5DURyyoxZ0ZOuBFd20wq0YoulmVZlol+puAg0i7b/UjFHbgmYrceI/5hV/P0n/ACsrceMZKpMyju8bjbtXEDapVpdDInIEHRMIgoyn1AfamBJVSx4kA12z6FUpjMCFrpAH3W8OAElqtcQOzS3+402nW2XPEupjv2/uHVpjq1rf9hdTGlo+5drrRW6dH+wsqYlTVpqt30mnXhDNaYtpKxLqY7W8E0QcF472zUQVePqaqNBuaL0Oas+2bNi7bP5lJKq7dLBozEcKOg7dB/JC4GKOfcr5kywLTzLR27jGjfAwM+mGBsdum/lMUjl1Y7mair9s8SVIhvGu5CKq0+Zuo6rY1MDjrn8SjsrjRJZmRyd3zfE2OqmNPUyOZYPAquxudLmZI5tFxaOpcF27U+iEVHaYPEVENyo1JDS6uOkwjn0m+7oBdvFEPkCLdopVl0kg5NFy+shVu8TVk2UW1x0X0IinZObpdRVQ1X+a3wCLd5h2egDX6UMA2uTQEdu41IAL/LrtdQDdfLqTzAnu1jV9CBblfLR8eIUbhfl0byAnrudOj6kUbj6aNAPcZ6bmXxAlqP8APq+ZUr33jX3baj5GOkjoSTJqn2oiiChkBABICiCgCFAUIAaAIAMAGiBxAFtMMgq2U8jKmFAAAAIBgIBgTgCF6gQgIIAi0AdreADVGgE0VFbUgQa5FEqaXcsWBK2klkTVVOli6iVdO7IJvRvxAVtJVWDxAqlplUnZsrNRhgf/0/Y4o24sb3FZfJzMj55527teVwZVjDVlWWviHRXZt4rIKjXEAcZgJsAYAmkALFgE4gNZyULCQhvoUOsZlE6Np+pvlK9f7MTbvPI7dVHrKOFCPKrl1cGwy575SUcdVn1NK3NJNUr6GKI7jBBK47PGf3Goy8x5X5tZtZvM9fzZbftbT7du28WmY+jUbyyg8jbh13Lg0w4N++3Sc8zfCV5vQr369avJ2PZ/Ej32kvkqoyR4u66w9woqjBWdqLE0xXn/ADT/ADWlxR6fmzV/tbT/ANQ7Jzh+w13WuXrK4ZZHjrbm3f7xGa4L8fQ2y8n5B92o1+DPVwzr1HtNTtbPkzn9K6xu15nlHDuFFmUZ++t26NnbgsDcZeP1X8z5nt5SPZ+06xs555nn+jbaPMrL3rfeyxGXvbNaVn8CsV4ze83hOA6ajik5Oo7+QD7gG7ywFMdQH9xzhmAKz5gSrqMCzT1GsEQTtZZPgUVPkBFpxDAi/wBoCgCVcU2gJR8QGlxAbx5gOmm+IA9PmBCygCHbLAGowAjDeAAquYAbqAoxlhDwQCwbjiA8gpRGIA0A1XiwHHIAT5gEIAUvACztnBgOIw4AXbandavVnp+bNfa/HU09LbaX3L1rFeNkjh9fI+be8tfS1d1eunatv6XKOXMaeZdMWzYi2k4bWIA7NOAGnhJBJWATswIWvhCAg7LiAnHwKITIAwFMgPhAAAgHEgJrgA+oEQDoAmAAKQDMBPACdE2BRbNgCCEUOIIOzxq7tei/mqev5s19qrWKVS4VRntgHIVbrDTc5hWXc0y8j7st/qFyVUb5HnnPA2LdCXY3yPo/s+iWxcfxGford6HmCeUAZmri20aGb5jDa3T4lg8I/ls/U7RAmsio69ivzapcWkbiPqlK/JRcqo83fluJHJVe4caViwZl+Ztlge6LTp0S5livJTmjrES6IqNDwqT3Oml/GbH1HJweXpqCDKqty4o5CMzUcGked91OK6aXU1yPMPDFnVBCeHAgnt1OovU3Ij6p4xNbTTT5HHtqOs4qUJsozNZvuclRx7xpaN/QK+faixb6nWIgsTSIzHwLB7D2QlbVdjXXhI9rxk8tdAyCndQqIQrNsjbLy/upxqVXJI1B5uz4m2UXLxfACzR+qTUSvo3tGvbtrGeyN087oTA5t5kiwcD5GkeP9yL/AFLXI1yMR2WRtlU1iUTpnBYlfQPZiitmsoMdrHpTg6ACvX+hiDMt+00y857rsu2nOWa5V5d1byyOjCFqxmUVpSyjW8LjrLlgX+I+p1UUr6I83TpDRlQwOLe42XKBEcTTt8vMo8B5O3dudSc+5nXlK4XgbZVvPAodcSja8E/z1Bf4j6jwXojzdNwjDQzA4t7ml0ESuKymEUeE8zqd281Hzs/2G+UrNeOZ0ZV+pRJLIqO3x/6iOkYr6r45f6TSX8p5vp5dYvRxaDCq9Z/lsDLuzTLzPu7D7XoxFeXsdoxVbKBmolOixKleo9q/7inKUa68JH0OyxPH07RHiRQwObffSvUg4Hiy1I8T7ifdvbr0f7DXJWNqZnaMINwUKJKiempfRFR6H2yo3WmpwdkbvhY+lan1M8fTojJmhMgq3LnSfQDLtkaR5j3Y51NOr/h/xLB5nUacI6xlWnmjQhOOBUSTZUdGk5svU3Ga+gey6xt9ZrJ2r+xHPtvl6Q8tdDIEwOXf5V+IGe4TRR4P3A53eo/5ma5Ssuv0o6oVnCgsRBGhbXmajK/ThNGmXs/Y+Otqxj+X/iY78N8vXnkdAQE8AK9b9K3oQZVsTQ817tnu0l/K/wB5YPJtRHqdoyjb6uZpCxKHRYlSr6ZsrLq0n8iSCx9T8f8A7PQ//Gjz9+XWOhYHIACZRz7/APSX9RFZ1VN1PMtR4Lz3+61Usu9muSsq67mdowXDEoc4YFROn7SpXRTC/wACouo/lko917Nf+n1f6q/uOPbcehR52wAwFH4FUkEQ3C/Kc8CK59B4G2V6QAQMAAADEAYAANAAAA2AALAAhAAAAIBoAAJAP3AAA2AihyBGSByAACAbxAEAAJYgAAA8wEAAEyALEBFDWckBmAMBIBgDAQDAPUAQCkAgBvEAQAALDEAAQAAAAAAFDUECKCQDMBPEBgEAOSAQBw6gACKGAgCSAkAYCAjYC6iXaiKbIGAAAA8QAAWYGLrfU/U0jxnvOvbvK/8A40WNPNWNoIgCdVijUZq9qNRG4y6LJKyRplN/ViEPNgSwyKG8ciB1lsEfRvbz7vHaMOYlHDt2jQZxU5AMwDoAAVblTptcCKydzXu0dSvF1aNQfL9WsP1R1iVUaROmGRUq3SfzqTbKxY6gR0SajJlAsAJvABrElAlxQV7L2ZadLWXVHHtuPR5+p52wA8SgZAFUERVqZkVDh0A877wq29F/ys6cqp9sWnR1H1OnTDbrgchJRwKLtExVWNkHB55RsNRvgXlpkeDsnt45M71mtOphlJPgiDr2v0QZqrTLTA9w/wC80LLjCOvJXWi1k0RFmg8UiUjRZzbZ/m1O0v6osHNSbVUckdWaksyC7R+pIzRoMwrj8jX5avqWK4uJ1YqVcMSDt2mVjNV0p4mVZuqn3OeZqJUIxNC7QcXRmjus8TnW3jf+YNY+1bmoksdI8OyVEfQyO3xt1S+Yo2dO+PwMoFdvEKHqPL8QhOEFLveQEqWxkCVrdzxAjjkFJ1TYD+2klGYROumnmFSXIBNy4TArvb8QLNPXdOP4E1MaOh5TcaX0Ww64mtRoaPuPUSjVon1RdTFn/Ettqt2dnRt5PE1Okx1aSrqfNSysujNezONBJ9uKIrg1H8zg3EWaE1aklHRr41ZmKz0dB27f6Gupioq3WaZYIaeZbUd2t+lPQwrOooNjt0n8vozNHNqr5mWKu2rhzyJUiO8UsRVFMzSOxv5E0YVx8TUR1af0J8ZIOW31QaHXp4acephXK8Gag7a/pyYI49FQ1zNDo3dU0uRJVQ2zhp8mWoW7hak8WIqzSU0fIVFFHDYqr95EV6ogs2Ob6oUclPlu1xTAs3imOhYLdH5tOyIYp22Goo5iqNf9WGIJblzpVa4FQ9OftNZhBsn834kIjRxqfEKluP12FG6+pPmBLcv5KdSBbjDRrzkA18dCr5sB6rX2U+oBrStGqAnuMK06Iinrwr0fJFR7rwznaox0y7ksDLRhRHIBoAAEAgCJAIAWQAA2gFBQ+hAJAXaVW8WSqtiCNAAbAUgIBoBgIByAdwAEKEwDsbyAhr62lta/c17qlebAp0fL7HXcaWtRv1LgttuNGte+2pXtymSCGludHXs9PSv3OC4ibpZYwBW7MosS4koIIpqsgDnICLxAgyohaizRRDtKDtYR/9T2TN1xYPuG778VKSMFfOvMv8x8jZGNbpkR1J4JN5BUf3ARbTyAO2ACIAbxxAdXGEgRccQHlgULjJUOe5SBJYqAJaVZcP4HTlK9r7N0nTTs+GR06R6dTErgeccus08yo5dXFAcuNsFm2b1W8sEqrgjnVVbh5chGa5L4YvI1GK8pv7fmOc5PZwzXpPbFe3aNvNs5fVuNnBI8zTg1XiVlmeTappNvjgdeGaw9knbc1jLuPXfCR72IcdDw9OsQ3LhQYiuCxUec8w41nPGIPV83OtD2nT829l/Ca+jXL0yWB423JuXNpEZrh1MK2fQ3GXkd5NtSK545nr4Yex9t07Nko4vE4/R1jXSyPMrP3FsWVGf5K0aDfSDfPlmvIamFj3cwle69uV7dlV5SzzfRtrSeYZG7s3Zt5mojI8jhoWniGXjt3Mt9R01HEzk6kgGgCf2AIBpwAJgPvAknjjgBY7ri8gE7SA7NxAEcEBByA04wAsmQJ1SkC/R01dpczpzzqPaeN9gae6066mruHVPGEh1MR3r/AJb+Oyvr61v2HK1WP532Lo7DT+7trW7V/G5MSq8jfR7G0zoKrUyAg6wAuxzAD7cAI55FB2vIIk6PDmQRVcYYDVeRcDWn/wBEAux8P2kEq0cRmXBp7b215DdpW2+he655L/2hYK954LfbK0bnRtT1E/VLx/iNzv8AUWjt6O1vwNeqa1dT2X5LQVbalK1TcfVLJFbOl/y21tTT+5fXrWzU9sYk6uIwtx4HV2O4roOyxwlcGdeP2K9Zof8AL1Xp3627u8JhI59+U15TeeDrobn+20G7NuJZ044V7PwnsnY6NVqbyr1LtTDyJ3+I19z7a8ZrU7Ft6VfBpHntWPnHubwNfHaz+2orGCQlb8vO+ppkNqOoQWfICEvLgBDHMoJkBQAACxYA1DAkqgJvEAAWEgJuAF1AEuIB2gLhiAkAIAYDpzApeLAAhpxiUKCDv8Mp3emn/Ej2fPwxX2eGkl0Rz7ZgMKo3b+UkGdZ49DTLxvun/cur4JM3yrAwOiLdNxY3yPpntJf+X9e4x9FbOR5lK2QGXqZliMrzj/0tuWCNRHidTOTtAio7fFKdelv5kaV9Uqn219EebtqCTCqty/kaCMy7iTbLz3umyo9JdGzUV5ZcToyO5cANX2+p3WmudjY+nXUYcsDzdNImVU7r6J4lRn2+YqPNe67Y6a5IvI81bOTqiLwxAu2j7tRep0jNfVfH4bTSj+E4fTy1HQmcWgwMzX+tmkrg8m0tvqehYrwWrgzszVc8QIzioLE17P2TRLVs+MGuvCR7LM8jqIQHPu8awCs+xtl5T3TZW3C/oRqDz9kmjbKF3hgiiWhi8TUSvpntWvbtbWOfdXlsRxOLYA5N7kgOKykpHjPcb/1llM4I6RKxmm8szSIzzCYlSuJqJX0L2Z+naTn2sejODoJWZRVuPoa5wVGZZFR5r3U0lSepvlXmbPqbZVWclQq4ga/g5esvVG74ZfUar5a+iPL06wzKkBxb5/NHJCQrjychHz/yC/Pu+dmdOUcTxR0Sq3Z/iVBWVmUbngV+fXlJv+MvqLWXoeTp0iJloZEHFvnil0LCuO3y48isvBeVj+51Gv4mb5Kz7VjM6RFbZpBAR3+PX5i5nWMV9U2OG20/Q8v0deV8nFo45gU7j6GJRls2jzHu5/pN5Q49RFeYtzOsZVzyNIaRUST4GmbHqPaanc0jmavhI+gvFtnj6doTfIy0MxRyb7JepIOLiWpHiPcTX99qVy7TfJWPfOTqwhHM0BMIdHDLEei9rr/U6fPuRu+CPpOo/mfqePry6wjAUcQKt1hpPqFZduppl5b3c/zdP+j/ABLFeYtXE7MIvMBGkNFg6NLFo3Ga+h+y1/ptVxndfuOf0rfL0CPLWzcrAgGByb/6a/EDg/zfE1R4Hz1u7dav9TNclZ1LYJcDqwi4CowaROmGZpldp5psqPaexaxrazXGsGe/DXNevR5K6GupAZgV68fat6AZVuhR5n3e8dPn2/4lhry1sjtGareEyaiI55FE1bGUVF2kVHVpPL9hSPqmwX+k0P8A8aPN9PLrF+ZyAiqQHNv/ANKq/mIjOTiy9SpHg/PON1q1/wDuM1ytZV3jidYwUpSaAkpkqJ0yNJXRT6gyuokUe79l/wC21msk6nHt0j0BxaMypyAlmBGvEojr/pW+AFGjgiouQDkA/cAAHAAAAAAAACAAAXQBpAKABgDYAAACAcyAAHUBAMBRzKEQMAAACQCAAB9AEAQAwEwBAJoASAYCKBAOCBQAADAACQDEAAABABQyAYAgEASASAADQAA0uIAAIAARQcQH0IIwAwGAgGAMBRJQdoBBAAGQCagCLYVbpv5UQTbRAIAAAAAfIAWYGRuPrfqzQ8X71T/uaW4OiEaeYbNxkTiVKsXA1Eq2+Nkzow6XwCJvOWUSmAgWIDShgSqywj6F7at3eN0+k/vOPbrGqedoAEgCAOEgV7nHTbIrKuvlvz7X+4sHy7cLttgdoio0h0STxCVbRfPBtla8LplResjTJrKSokrYANLmFOIWADTIsev9kfTrp54M4dukemODR4AEgDxyAXQBgVa2DIqthWB7vU10bdGjfA5fbVprqUXDE7VhuI5CXoQXaJmqtzIri8yu7Y6lWa58qxfb7/Ia/mOtYrV6mUPiEde2wTRitRbJlpg+5VGvoWXBnXkdSU/MWsUERZo4WRKrQObccfl692z1PgWK4ttadKjX8PA61irVjiQWaTcpczNV3pmFcvkMKVfCSxHGkdGakgjs2rmVyM1qOjLEwrN1VF36m4VFPE0i3ScWXMlHdByrUeT9/L8rSfUR0jwWeZKIwiDp2cq0rMUanzJy2ZQ+8KatZuQHM4MAWOYMTbrUKlPFBBKWIUquMgiVrT/6gF9yVgDEnqpLAKLY45MBPIB0o3iBavlRBNXSzCK66iWM4yA67m1MsC6rt23nt3oPC3cuTGpY69P3DS362n8am50zjv2nldrq2S74b4NQW9JjStet6/I055OQY4WoeOB0lTHVt8atmaI7mcBEV6bNUdtlOmvQxoz2sTY69D6TNFGq/nLGlm2cslZG7wxEVz1cs0jsTmpgcVlFnBsdei5oZHPdfOUdGn9JBz2+osV16T+RrgzI5Kv5o5M0jq13FJMqp2+DNVD3amyZI1Fu2wQqOatX3P1Cujc46afwIJ7F4wwOVfq2nmyi/cKapvkRD22KfoVVG3wu2+ZFT3K/N7mUPcS9FLqRMS0FNG+hRHZx9xTlmQRiNVrqBLcudWegU91h2NgPWU6VW8mQGr82jVLgwC77tuuUgF8dBeoBfHQXqA9XHSq0BLc2+WnbnkyD2vt/d6Opt/tu6V1zwM1Gv2NLHLmZUBTgBMAzAYEcQGkFS7GBFqGAPHLMCyumoxIG9NIaYa0qjROta1yIpyFKZAACQiLYUJgSQABF2CBWkBt4ARbwAi7gYnuXzGv4rs1aLupxScFjWPLv3DreQremrTC2TtwN4VzbXa+T3DdNjpUuljMKf/aFjOunR8F7h3SenqJ0rOTarUia6K+0PMNu33Uo5XY0bHifbO+2Nlqa257v5U2//eA9BZJmRNWIpyBJAICLtjDAi8SoTQEGksihS+YH/9X2PE1XF533Bf8AOt0UmR858vf82MzTUjPSn0Dat2awCo5ARbxkBT3MByA4aAjCAHyRQ0nxAGnkioIwxAsrguBVT0k7OeKOnHlmvde0atbS13xtkdO0egqsGeYcl8WVHNqwqsDm2+MdWbVu1UJGKKdxi8MoCOTUyfRFjNeR3sWvacj28M49Z7fp27NM4fRuNRr5WcFZ2osWajNZfmLRpqp04ZrK8VSd3p8cT1XwR7uHxPB06Yp3RIVw2fEo8v5ZO2rbkmz0/Jmtv2lT5Lt8B9Vj0SxXU8jTi3TmzLGa4tW3bp3/AKWbR5DcXaag9fEZe48HRU2lUsZSZ5/o3Gjwk4DN1s2aiM3ysrSngjXPkeStZ93dZYnujL6D4Oj09lSr9Ty/W/rpGg8E3xPOMbctYvrJYlZPlG/7dxxKmPG7t8HzHSxytxkcnUpAJwAXEBzzAGASA5AEwGswJJgDuATzAJ5AJ2lgSq4zAsq3OKwLB37Bd2rVc2j18T8R9a8evt6VP6UcPpf0dGj5Lb69npUsldZo43kUeYqtTaW7v8pzkI+W7jZau41nXQq79KrE7+rVdFPZnmNWjtXbWc82l/7Jioz934febK/buNJ0fJs1IuNPZ+xfKb/SWtpVpWlsu60Cxl1+O/5f7nXu9PX1a6fbm0u4tFfm/Yt/F1+5p6v3a8cIMz9Vze3/AG1by2q62+Wlc2jv6ZB7bbf8vvD6dZ1a31Lc3dr/AN04dUZvnvYvjtDT+9ta2T5dzY58jK9se1tPe69nrru06v8AE9NmRH0Xb+M2ezr26OhpqOdUebqox/c/hdDdbZ6v26prFwowJz+tR5H214BbvdWvZfl1cwz1ZkSvoldP7dFXTUVWGB5ero5PI+OpvdG1b42zQ5qvM+19ktHfXT/ynr/iY9o9pTXatZ5Yo8tVfTTdWnkYo8f7j2ta76nbjNken538K9ZloOcnWDl3+1I8n4TY13PkLbh/5H/id51kWvVb/f02Gk9WynkjzW7SRy+P8vXyNPufLp9ucvh/1jPUV5n3rvNldRTVpfUjg5gxIsr5zi2dIlJ1dXiVChlEXZcQI4TIClgGYAuXABgJOQB9AABWAQCAUASywAQCxATzAGwIgTqsAKghAABJYVqeAp9ze6Vf5k/wPZ8/DFfY7cPQ5doUnPBzbue1FHBbPIqPFe6LTvLeiN8rYw7Vk2i7RXM68s19N9rLt8dVfzHP6LK1jzqWp9LIrL1M2aZrJ9wuNo5ybX7BFeKa5HdEVhiUaXhq9+4pP8SNj6k+CfI8vTRSjIo3S+QQZrwNVHm/df16fB9prlHm7QmdEKUssyjY9s1neUT5m74R9LtizydOhcCIo3S+SSRWfaVkaHmPdTm9EslVfia5SvOvM6sINcAOnZ1nUS5s3B9V2ajb0X8qf4nDtqRcjkpPkUZWomrOebKlZ/lnG11J5I1FeE1HidYyrsyoVIk1Cvb+yU27W6MdpI9dJ5HUMDn3jmsCDgtxKjyPud/6nD+FHXlmsCZyyNIi2UT0ViUfTvbde3aOeaOfbUapyUPEg4968ijivmUeL9xP/WXfobiVktvE2iq2IFmm4a5SWJX0X2gn9m7M9pHoEed1DXAoo3LjTfMsRmtTjwKjzPulY0XP/A1B5uzxg6IpdscQHVzgVGx7frOvXrZI3fDMfUOC9EeXp1DUmVIDh3jbtiVHJblzwA+eb20615ylo6cpXLdm0VxyKBKW0WI3vb0W1qLqjf8AEfTrZ+iPJ06QjKiSUcW9wsl0LBxN4lR4Dyd/9RfkrNG+UcN3J0jKqTQlXEqV3+Oc6qXVHSeGK+q7NRt9Nfynl+jryuOTRgU7nDTt6IDMsVHl/dr+bSn+FiK8zaWztGVbZUCc4FEk5cGozXqvZ/8Au6PqavhI9+5k8ddoRFDA5N9iq/EiOJ/Uuparw3nqzvdR9Uv2G+WayLPE6so8INIiuhROi5lZr0ftZf6vT/qRq+CPpF/qfqePp2iMQYDAo3f6Tjp+8DMs+BpHlvdlvzqpfwL94kK81ZP4neMoY8ShIRAuhqDp0cXX9pqMvoXstN7TV/rX7jn9HTl6A8zZyRCYHL5BqKoQcNcbJFo8B53Hc6scLv8Aeb5Ss3T4HVEbPAIjMI0iyjnM1EXaThpGmde29j/qar5VM9eGuXrUeR1BA5IK9b9O3oBlX/cCvM+7/q0lx+3Z/tNco8pmdoiNs2aREolXPAqL6KPQrNdGg8vU0R9W2P8AtdHl2I8v0dYug5KcAKAObfr8teoGfV4qC0eB84k95r/1s1ylZepi0jsyi1hA0CwNSospyKldFXDKyu03KwA937LU7XWfKyOXbpHoYODYZAJgGRQq4S0BXuP0mUUaORUXoAkBkAwDMAQDAU8gBYAEgCeEAABkAAABlmAABQEAwAAAEygbQAQDzKEQMBAADAcAHqAQAmwAAAACQCQEAygIEA0AZgIByAkgD0AEAAEQALkA4AQDAUYgEgABkAAABmAACfMBxIAwEAwEAAAAsAAAgAxAYCkAYAAARATCrdP6UyUSyRA8wCADMAgBAOuLgDI3EK9vVmojx3vRRq6b50w9PpDceUmDbJ1ZRNS8DUZq+2ajkbYroeLSKicYlEpxCGgB4YgSrmWLHv8A2vZPx9HzbOPbpGupPO0aUAGTAIAAK9dL7dgMxY1t6MK+XbtfmWTwxZ25Zrncm0TpnIgsT+dM0yvdsU4zNRFiUIrNSzzKiXbIAgJIKcAer9k/XrJvOqOPbrHqkeZo+oBmA5AUAJoCGqRVTwJVYnu39HTfVnTgZvtdzfUjkdq5vQo5KfoQW6LxJVWsyrm8kk9pqJ8pLyrz3t5v7dp5nexithGEOIYR1bd4GK1FxlYw/dWH2brNODrytdKfyqq5I1WKFgZRPTzJVaJzrcc/kVO01U8mi8qzNmo0qr9h1/jFXZ5EFum8UjNHesjKubyK/Kjhh+8RXD1OkYqUoqOza8zFadCMKz9fC7NxEFiaFun8tkSjtf7znWnmPf1e7baL4Kwbj582Zqosir9rb51LA0u95cUZRN6k4hB3QpChX4hUq2SUsB1c4sCafUBJTkA2mA0oxAFXiBaqcyGp9mHUBqmCYE47QiNnDArdlwCoKAG+RRFtz1AnXTfHiRHVpbVPFrFcQOzTX23FXBdZW28rq7dQosupfYdG09xaTUauk6rnVyXTHZbyO13P0Wh8malTFmnVynmuhrTHf/kXoZMZizNwde3ebM1FO4XzTxLCp7f61PMVD3eCnqIrmTxNI7aPAyrkumrPqWI6NH6YIqjU+qSxHTo5c0Sjnu13yFdWn9MBHKsL/Eo6NZfIvQysVaDxRqonvfqqZVLbPBlFDcXC1duH+VKzBD2T+YJinUw1muoVZry6JvgQT2rwfoBz6cq/Qqrd24un0ANT5tEIe1ntfoBXtvlvzxwJVPWw1rNcwie7xtXqgDdfNSj/AAYD1cdD0ZFFpejIBXHRt0AKru0G+KAJnQjrIQ7OdGr6hRqtvSrZkEtRNVo6yrdCK3tLy+88Xo01G76mm81ZYf8AaMja2PubZb3C7+1fqMGtVKymj7lzRBFhT4AICUpAKQGrYANsArAFqtJlTAaYUmBGQFIQNhQECUgSWAA7QFQdyIha8PA0I9UBJTxIHIEWByeU0aa+2sr0V+1SkyxY8jvvO6W601tdPTVbVz+WDcWxj/8AFV45v7VL21bZOtnh/wBUuMO2nubyerejrt7RprFOXJnFd3ifeOps7OmvVdt3MfwhHstDfaO80lraFpTzJgn3zmQKeIxR9xIYJrVJgf3MRgTaeICnEqBtAVOxQpA//9b2UYmq4PLeb1J1NR8TKvnXkk3rNvgadI43f5f3IRVXdxKozAjg3BUNrqRTaGCLTfEAkBwwBLGAF0AlXIIlkii2lotPI68JXv8A21ptbJRxsb7ZbMxU86uPUwyKOTc41cYGkVbdTei6m1brzOVVz6+BEcesmqvHM1GXkd05s0+Z7OPDL23iqfb2mmuh5/p5bdmphWVwOKM7VfczbNZXmWoUHThK4fBRbeVR6OvBHtsZwPD06ufdPERK4njL5GmXlfKWV7trmen5mvRe1V/prW5sn1WN6p42nBr42b6mkcG8aro2ZvlK8nqrHE9cZe88PWNnpzm0eb6X9bjteTOAzNXM2jL8w0tB9TfKPJOj7lxywPZPBH0nx1e3b6deHaoPJ9K26sk/Q4UY2tnLNRGP5h9uhZLiyxK8huBSOV54nJ1RAcAJAOAHACyAWQDl5ACAlwAJSAG5AE5QA+aAcgSxLBq+Jqr6+nWce5YHt4n4zr6zor7enjglU8nflY8v4zR1dXyLsk+xPGDpv4r0nnNX7WzaWE8Dhz5HJ7X8dXb6X364XsdeqNuu60+50rqJ3XCTjYjC927daujXUsseZ0+bTQ8Jpqux06vN/uL35R26elp6KdU0uhyoz/cNU9m3niXi/pHL7We3223b+7p1s807Ynbq6J6/uON1/baSrdZNpyY9Fd/kvm2l+7NqTHP5UcHtXR7dC1qqJtide6Dyez8pXcff21fupYxOEHGUYXmvc3mK6dtDV0K6NWobiTt8+Vxt+1tr2bSmo8bWWLL9awzvcPmNbb69aabhJonHOtPTbXU+5pKz/wA1ZMdc5RgeGqv73Ua5s3v4O33Burbfa/Jg3xXQxzztWLvbutbV2dXezdmTvnEZXnrd/kdOqeCaOnE/B6bVt26F5z7DnfJGL7XWGpdcXEmuvBVHvXcWpRf0nnix821tW1G4bxzUmyuOZxQRLLEojZv8QIxwKI2jgAsH6hCeUBUWEEwFEtgDAJjABZZgEgGYCywAQA+YBMAJ2AM0AgDBICSbgClhAAIB1KNj2zVPf6X9R7ePDHT6/bM49Mot8TCuXePBT8AOLjIV4X3I/wDWWh8cTpylZHNmkWaecnXlmvqXt2rXj6epz+l/SNKTztoaj+VyVGZqPHoaRj+5LxtUudkSNPG3qlbA7SsUlyNI1/ble7d0fWDV8LH0y/1M8vTZEFG7fyiJWbbA0jzPuuyerVcqmuR569cToiOCzzKN32tjvKev7Dd8I+jXzZ5Om4RFUbuFX4iDPu8Co8p7pv3a6qslVM6cpWBm8DbKLq05Cx1bDHVUc0biPqu3w0KT/Cjz9txYjmpMozNTFlRmeasq7SyZYV4XUctrM7M6jdRj1CK0sTUHv/ZNZWpboO6R6jgeV0EhHNu3gBw3x6FHjvctm9055JHXlmsZ8kaFdiiehnBqI+n+3F/o1Jy7ajTwOKhlHHvJwYg4rFSPE+df+runwZ0gym5+JpEH1Cp6SxNRmvo/tGa7e34Gezluwed0NY+oFG6c6b9SxKzruFzKjyvut/mac/wm5EectaTYqs+RUFMANz28v9RXlmbvhl9PvmeXp2IyEwODeT9z4FZcl/25hXzvd43tb+ZnXlHM7I0iE4yUSq0VK3vbmOvX1Rusx9MusTydOpGVEEo4d9jZPoWI5HhZMUj55vX3a+ol/Hb95vlK49RzhB1jKHA0CtZCVo+LSepX1OkZr6ttl+Tpv+VHl+jrFiRyUMop3P6b54EGa2VHlPd8/c0/6WXla822dmVb/YWIJKJaZqMV672av9VRdX+4114SPeTxPHXcmZUPEtHJv8q/EiOB/wDoLSPDe4H/AK/Vw/zG+Ssq6OsYQmSgyKiVHimVK9N7Ur/q9P8AqRq+GY+iXzfqePp3hSQGeBBTuv02BmWNI8p7tf8AqKV/kX+JYPN3w9TsyhlJQipTWZpHTovFFiPofsxf6LUfO6Of0dOXoMzzNlADaIjj3/8AlEHCku5eptHz/wA243Or1uywrgTwR1ZVuQEagnRwajNdGm5Zth7X2J9Wt/SjHbpy9assTxuhkAwK9x+lb0AyrlR5f3e5vpf/AI3+8vKvLN8jtGKg8zQEUSoVldXBsqOrb4JGkj6psfl2mgv/ALdTy/R2i7E5KcgKQOfffRX1AzVjZTzNDwPnHG81kuF2WFZuovm+B1jCKKB4ZFROj5mkroTxKyu00nVge89l/wC01Y/ir+449u0eg6HBQAACKIriBHX/AE7ehRz6OCQRfJQJAMAIAAAJAIAAAAYDcALgAegAAAAAAIAbAJWZQcQAgCgAJIDMAAIAWABIDAAHIBAEWA25AGAQAPEAeICAaAS6gAAAdQAAgAgAYAkAwEwAAAYCjEAAAAAAMwAAAAB9ABgEAMAYCgAAABAMA9QBgACAGAgBgReTCrdN4GRIBoAAACQCOICWZVZW7X5lipXj/eq+bRn+B/vEV5JrgbQ5WRRPoakZq+7SaaNRir7PFQbRJqICJ5gOXkUNWAE0niIse99o27vHLpdx8Tj9HSNyp52gsAE2AADAhrfptEGbRYv0ZVj5dvn+bb4nblK5ok2yas5hAq1KbI3GF7fzL0Ki3t7lhgVFvalHMoKrEIbqFL0Am0gPUey3Orq1/kTOXbrHrFgeatHmQDAADEAYFeqiKq4EVi+7EntqPkzfIyvbX6to+J6a5WPRzicK0aYF2mZqpmVU79TtdRdCxXmvb09uonzO+sVtVOaJSB0bfkSqvMNMT3Wp0dFrhc6cUq6n0J5YG6xUiInpvFcjNVoIxWop3qnb6i51YjTK2Lf2KzyOrNXrMiJ1UPDFkGgsEjFVTvV+S31Qi44FEHSM01iVl1bWzVsDFadMxgYVw6y+dm4iCNCWnizNHe3xRhp5z3wp2NLPhYrfNfOXgYrSLZBbt/qTA0qsyhqwRJcWFKSEST7lM8QpuziCgpqPMCzugCdbJoCxJQBOlVi2siCyYCId0ZAOtpzIVaq8M+oRzareXIKppqciiVdWZYDpaXiBOsWzA69NLiQddGlggiFrwBx62pHqVXPo6kTKwkCVtTGQLtDf62i5pey9GXTGto+59xSvbdK/rmXTHRo+Z2mp+pNLcuBqdJjS2u40NarenqVfxLrOI7pNNQWUp6D+ZFrKzdqVgIrlrizTLr08KmK1HNeXZmoV0bfJyZop1k1bAsLFui8I4ipFWpmI06dD6SMuayffhkXVdGq19qGRIp0sGuppVm8S+WOBIHtcZ9BUU2XzN8A1V+pjppPJhFezbVhSjXX5jIqzVX5QBtI+AHOsLtPmVV29nuq+giBru0SA2fzSlyFENNxeOoEtwo1WmBLd/wCR9IANb9KvRgDt3bey5ACj+3a44ED0nOlZLOApaL/JsA6Y6TXIATX2GuqANTHR6pkE7uNKtuIqurfbm19vTSV5SSw4GcFnj9m9bTbfbisOBU1V43yHkNvfs2t24w7c5gK9Jsvddq3+x5GqrqKJZnBvaOpp7mqvo2Vl0ZBJprBhQ0+ICaAACQGmwJ0mSC1ZEUQFJgQbYCCIyBJWYEkwE7AVuzAjJUEywJpSRViqQK0FEZUALDLgwMbd+A2Ohp6u7pV/c7XnkblVme0tnoa+tfU1Kp2rijdYr133E+C5ZHIjl1thstV92poUtbnCGqnTSppLs0qqleSKgeAUSgC7qAqKX0AuqqxiSiXykVGzolNrVr6uCiNa11HFL1s+ScgK+3uuBUVdtp7YxA//1/ZVcWk1XF47yz772jDMg8D5Bu+q3+Ibjj1GixpHJepVQ7YUyUDxyAlH4hElSeJFRgBdmOIEe1z6AShgQdgLH80wgHTBYwVHRpaeMxhkd+IlfQvB6S09rVLi5HaNO8KvOTgOK7xKjj3NsMTcRLY17tagrUa6z6HOqo182IlZ+7fbp2suRqMvLbirWZ7efDL3Owq1t6K3JHm+ja/VmtH1RxgzrucjTLH805SZ1+bNin25Sd38JO/Xgj2K5ni6dY5t1CtHQkHHayi2OEGoxXk925u55ns4jL1PtunbtJ5uTl9K3GxkeVpw62ZpGd5JqujZ5G+PLNeUtLu5/wCkHtnhI+h7CsbbTWT7TyfRtfb6X6HEZmo5k0yyPN2/KVTpyleb0lF07c0j1/xH0naV7dGnRJHi7dIs1MKtviclY2s3JpGN5p/lJcyxHkNy8SWrIoeJzdEQGlDkBRjIBMgEgDfAASgAcACwyAJYAAQBLFALulZACQEqlg2/b9e7eaTeUnt58I+sU/heOEM8nfkXada0UadVXnCOVo81728rTQ01pJ/M8kXhWZ4n3f5XXotrt9ClklCsk2ei8mN7w/htzTUe63lvneMIx1ciLvcr/IrXmzPHlXf4x9u2r0qTryPP+P3Vtfyjqngpk6+v4rU9w6zrs36nDmfqR5Tw3tK/kL/e1bdmm38Wei3Fr2ez8P43xdUq9qu+LeLOV61E/J3T2t0scDnzf0YvtTy+jTu22q1W2alnos2D1tu/OuXRnnsGN7h0K6+2d7KbJmuOsRb4iirtqJcEO6PEe4qu+8rRS/mx/E9Hy8NPd7av29GvDtpLOXd/UYvgnO41r9S3wUe7326CquUk+atD27Xt2em+eI+3lGP5F/c8vRdV+w6c+Fx6XfONvqNcjh/SMn2q50NSOFpOnfhKq937G+6009OrfyxhjicOZ+rC9v8AtfbaehO70a21LcWsTfdxK877z8dsNphtdJad54HKUeNaaxOgGsI4FEWpUAQagBWzATxeAEQE0Ao4AADgBNgJOAEmAACnMAfQAnABMA4AEAIB8G0BUwg4SAACbKN/2hXu8jpV/mk9nPhivq9v2nHpkszI5d6yjhkGvB+4Je81H1OnM/F1mLAqL9Fy1OGP/wAJ15R9T8JV12OmnnBy+hHccWkNV/I0BmXrLKyw/c/6FGs5/cWK8g3LwOzNNQEbftld27ouuB0/ivo9/qaPJ02iyCje4USniIVnWNMvLe6I+8vQ3ErAjHA2E+qCvQe0U3u6+n7jpfDL6FbHqeStkyK594/lS6kK4bY5FqPJe6LRuI6YnTlKwYNhdz5FMdnjad2rVNY9yOkTH1XSrGnRckeftYlJzaRs8PgBmX4lRlefc7Sy6o1B4i3M6sItt4sohTNI1B9C9mv8u7XJGO1lejR52jCuXeZIo4bYFR4z3Jb/AFVlySN8pWM1MG0RsUXbevzJv8DUSvp/gKxsqvice/LUaJzUn0A5N5GAHFZL1KPC+bt/q9Rv+JnSFZluhpkm5zKLNJw0WM19J9q1S2jfGTHbUbaOFaCTA5939BYM62RUeT91OddL+VL/ALxvlK888HgbELLiEKuJYN/25WdxV8mjd8Mvpt/2nk6dYiZCbKrg3uF8SxHHqOE45AfOt1hey4JnSJVFlB0RB44hDUFiV6L2zjuarm4N3wkfSb4Nnj6dYRFHoQcG9+uFyLErkbllI+d7y/513/M/3m+UrkudIyimUCbkpWn4qv5i5nSMPq2h8ulRfyo8v08usTk5KUFVTu/08CIzLGqPK+7XOvpz/COSx5q+DwO0ZV5msQRwKJ0LGK9f7Mx3NfizXXg5e64njruZlCA5d6vpCuBZpGqkeE88v9bqeprlKy7qWdWUIgARUTosTTNen9qf7vTnKUavgj6Ff6n6nkrtESBkoo3f6bJozbwaR5L3Y43SS/gqWK87Y7RhCVGJoJhDqVHRo4m4lfRfZv8As9T+tfuOfbfLeR5GzkAkDj8hj2hK4q42RqkfPfOQ9zqz/EzXJXAnCR1ZRs5QETUSp0NRHRpJJpmoy9v7Fz1n/KmY7bj1eeZ5MdAkQMCvcfp2AyrmkeX94KdTTXKn+JYry3BHWMoWUM1EJoolR4osSr0VmurQcR6mkfVNlK22j/8AjR5vp5douOKgAA5t9jReoGfVvuUc0UeA87WN3rN5O7NclZmooeDk6sIehRJdSxKlXDE0jorizUZXaa4FI977LX+l1lytWPwPP27R6BM4KEwCQBlEavECO5/SsBz6OKNIuQDmAG2AkwGyAkAAEAdQAByAIBNQAZAABICAkAmygnABZAADkAkAUsgAAAAEAmAIBgOQEAADQBIAAk4AcgKQDAAAACQDAAAJAYAkAQuIB1AQBAAAAAAAIAAOoAAAEANoBAADbkBQAANAIAAADPABgEwAvUBzACQAARICATyCrNPGsmRJgOQBAAA2gEFGQGXu1+ZaCo8l72rhot4YMsV494HRBkBOZRqM1dZYJs2xV7eKk0ysAk3BQcZChtSBZCZYj3Hs992wa5XZw7dI3keds8sgDAAQBAENXGjgDNq/m6AfMPIp/wBxecPmZ25SuN9TaHXBosZq2YsoNItu33KeRR1VbhIsZqUFQJgMBLEKlHED0vsq8bqy/iqc+3Tl7BHlbMgAAAAAKtXgBWzKsj3Rjsk1wZvnyrE9uW7deynOp6L4YemhnEPoBbpZkpFhlpVu13bfUXOrQivM+Ab/ADEdma2l0MomRF21zZK0vMVWP7o/21Xw7jfKp6Vu7Tq+aOlc1jZlEtPMlV31yMNRDXU6V1x7WI0xtg529X6o6sdOlEROuaIrQrkYrSnd46VvgyKz6nSM1NIqOjbqWSjqyOauLc4XfM3BUlBpFlMHJKOyMF6HOtML3nXu8dZ8mWNR82almem0XyMizQU2QGn2NIyg7e0BxExiArJpgFaxhwCrKyswGl2OEBJYPqBKtuD+AFqcZAXVUZogd9Sta4RIRzvV7vgBKl5wIJPXSy+IVzalnfIqIadm8MAJNPIgacZFFlW5giujRvZZZAdNNdZBFN9ZpZgct7qzzclEHeMAErgOmpDILa60uAOjT0U1LzxA6K7fsy44jRdp7vcaX0XcLGG5/wDeLOkduh522n+rStv2Gp0Y67eY224pj+W545GpUxKtqvGtlZdGdNYdek5rmQc93FmWC7RajElENZqRFT27z9GKivV+osaX7d4kqKbOLhV7X5REUabhyUq3eS6rmAtu8fUUV3wviCr7fpehBXtnNkUo3L+eeJFTu/yZ4gR2jhiit4ajKqzcYpN5kQ646dkBHatpyAqpfdlriBLcv8xTxAluX8lHxgBar/JT6gOr/Jt0AWk/yrTy/eFPb/p2XQgW3h0sugD0fm07IgdH+TZ8ihWx2/xxIJWx0Y5MKqdGqzODA1/Ca2pp1s66L1KpZySoXg9zXS3tbP5U3igK/IW/u9/ZajS+aPgGolulbxWqv7XVzxaXAg39l7relWtd8vla+pImI9Bt9xpbyvfoXV1+0ipOQIwAAOIAlVkFiaZFSSChogjapRFoIXbIC7QGwItgRaKgVQqymlOJBPsj1IIsoi7RkBBsBNgVbuLbbUXB1ZYPO+0rdmtevNHX+J09P3JM5Mw+5cQ1oVkwaTqmBHtAUSUSTgCaZAZ5EVx+V2Gju9BrWwS4osajF0PE+J7P9Pq6v3c5q3P/AGfpNK4tx5HyXjbdtNbUdFk7qQmOv/8AajyX2vufZrP8cOBiP//Q9j3dqb5ItcXifK27buz4SIY8FuG73s54sOkcspLrJWjs8MCiE/gUKUngBJ3XxCFV9YAeahEUk3xQDT/AAweQCajMAWGP7AJrDMqOjQdrWVVhJ6OEr6P4unbtdNLlgZ7qO7U+meRxHDfMrLi3OKNRV3jk3rr0LValFhBzHNrvEqWs/wAhbt0LWN8xl5v69RLqer+I91t1GnWr5I8ndbT1n8sdDCuC3JGmGB5y3zqnLA7/ADZdHtWn+pu/5Dr2sepqmsDw2ujm3mcgrh1nFbeh0kYteS133Wcns5jD2XgV/o6Hn+jpGnkedWfruWzURl+Ww0GnxxOnMZrzGm5tC5o9iSvo22XZSq/lR4/o2nqONO3ocVZup/8AvNMsTzz7Uqo68RGFtk3rJZyz1D6ToV7KVrwhHh7bha09j6GIrH17JOEaSsLz91WqXxgsYeV1cPxJ01ypsuZydUQF1AeLcAJqADABQATjiA0ASAgGp5gNAJtsBgHQokmWD0XtWndvqJ5I9s8Mvp2tq20NG2rXOq5cT5/d/Vjw3k/fXk1a2lp2rWqw+WuJvnnVYOhqa3lN1Wuu3e17LE9M4yI+q7PbaXi9BtVSSSbg4W/quLxnmtXym6sq4aVFkh1z+Be57P7enV8ycwa+3XbtpiIoY68jy/gNPu8nqOcVMno38Vq+5E/s0pwszhKjr2mn9nbKtcIrMi3aMHxm3195v3fWVu2uU/8ATtN/wb/mrLT2llESoOM8jz+z9kV3tVuNTXde5YKqxX/WO86xEtl4vd7DeV09G2pbTTh90wW9bFb3ndVae0c5WOPPkQ8DrrX2tb1ahSjXfIev4Pb624/ubOHnEEneC7yu709ptbWbjCETn9pjF9nv+4rq6szjB2+kwP3iu2la8YMfJY1/BaXbtNJfyyT6eUYNq/d8zVfzM6c38V6Tyq7drdvioPPv6R5T2t5KujutXa3yvP4nqs2Fe4qrQnXJnmv4y595ua7LStra7iFh6nO/qvknuPyn9/uLWq/lQkWsa1jogTrGJRC1owQEGApgAf7QIuWAmwACMAP94CAHkAo4sA6gABICAGgFMAEgCAbeDAqkIEwCUihsQr0vsms+QrHJnr58MV9RtizjahEHHvLS4EK4olwVmPAeafdutRt8TpGmdk4Kjo00m11aO3I+seMX+k0+aRx+vkjpRxVDX+Wrx4GRm2fA0jA91T9nT+JrlXkrJo7MEkWI9B7Sr/rqLhMmr4WPods36nkroQRz7x/KuYhWfYrLyfuj/cRwg3ErDePQ6BKwHpfZine16YnTrwj3rzwPJW4RFc27xSGo4bsqPIe5GnuX1SOkGNhGLNiDIO/xFZ1qp8zpPCPqa+mvojz9NQGFK/0N9AMvUeLLEZHuK3bterbg1EeKmcFkdYiLLQUzNRK+hezKxoXnODHZHokcGyZMHLvHgijibKPEe4bv+8vHM3yVlTB0YQtzCr9q+6yNRnX1LwqS2VDj35ajteZzaPIDh3uYHLCleoHgvMP/AFF/6n+87RK4IkqKrYeoF2j9S9TXLNfTPbCVdphzMdrGvBwbAFG7+iQM6xoeR90W/wBUks+2TfKMCYNsoWcMoVcGWQeh9s1nc1fU1fDD6Vf6meTp2hGQRAGdu388Ghyajaq30YHzjXfz35NydOUqm8LI2yim+PMqpJYljNej9q1nc0nhZG74SPo1s2ePp1EkBJFcG8SdyxK47mkj53vf1brq/wB5qFct5R0RW0VE8gNLxKf3UdYw+raX6dP6UeXvy6xI5KAKN2/k6AZ1lgaR5H3Yp16dKL95eYrztrR8TtGEJ4GgsCos088wj2XsrDcqeVv3Gu/BHtjxV1gCglHHvf8AKgOJrFFqR4HzPzb3Vf8AMzfJWbqYtnWMIREIoCiWm4KxXqvaP+70/wCo314I+g2zfI8ddoXoQLoSindr8tvqQZtsDSPJe64e7Sef20IPOtPI7RlWaAA64Gojp0sINxmvons3HZan9a/cc/o1y3jy10DRA8AOPyGVV6iDhr9Sjngao+eecn+51H/M/wB5rlK41l8DqlQsWIWJUSo4zNI6NPNGoy9v7H/+f/SmZ7bj1aPHXQyAkor3H6VvQism2JYy8t7vx1Kf0GoV5iywOsSoWzNIEiodcLKClX0SbNM11aPApH1XZ/7XR/8Ax1PL9HaLUcgAAHNv/oXqBnrBr1ND5/5y3+r1lyuywrM1MWdYyIwKhLE1EWVRUdGnaGaRbTL4ge99mP8A0ur/AFV/cce3WN/E86jAByXA8HgQV1RQtw/ybfAgo0cjSLVgUMgkAkigZAZAACAAGgAAYAAcAHkAmgCABYgJlDSAYCiAEA8GAyBSAkAACyAYAAIB4oBSUE8CAzATzAAAA6AABADgBAGaAAGAsgGwEAwCJxATAEAADAEAdQAAAYCAACSgQBBASAACAeYBMlCIBgEAADYAAAAAwCAEAPoBBsKt0oVTIkwBZQAAADyAAE8QrM3n6toKjyXvfCmg/wCosV43qbAsSosVYWJqM1faXVG4yutikzTKYRJ44lDAMJAmnAV7f2Y/9Hd8rnLtuPQHnaNEUAEcgBARsprZdAMtZ8mIPmnmKqu51F/M/wB525qOA2h8YERbZ4o3EXXaTU4lR0Uf4FjNSbKhpADAFmBN5EV6D2a43kLjRsx06R7RHlrZ9SAgAkAkAfICrXlKQKZgis33Gp2Lf8yNc+R5/wBuNLdW5NHes16pTmzihJFFmn9RKq2DKoamOlf+llV5bwLjU1Esv/WdEraqRlKsrAK6Nri2jNF8QzDTK9yKdpj/ABJo1z5Edoo29E80sTpWVyIJVxJR31yRhS1cdOy51YjUYnj/ANGOCbR1ZrqSxIiWWREd1XgYrcR3H6dvQDOq8DpEqUjEdG3tNsDNHT6mVcm6lakdDURS+RsTo4zM0dtZSRitMj3XWfGaiXDFiNR8weDwM1tHMyJ7dRdAb9NNuqfRGUJ6TkBfbeYA6AH2wH9uFCIE6Q4ZVJ6bxIDsxAml28GAWv2r5cwiu2o3iwqPd+JQJkEknIQ448QIPBgTTUSQR7gHW0vDAC2uo4YVJ63ygV2vgoc8witW4gKZALJxgUJdCCyrfHMDu295RB1LoyBTDwxAr1GagoduHAo1PE3q7TB05rFeh0Wu1s0inV+o1EWaDFENboSKnoMVEdbMQWaDaFFeq4tgIq+v6bAophKQVbuMaJhENu1MEVHXjvYRdXHTfXACnQeK6FKnu/rT5oRYk7L7cAQ0HiSqWrhqsCWs06rmEPTxo10AhtrNWKC2Go/UiJbxfOmsuAVLXc6afJgFl+S4ANJzptcOID0FOnZdAo2sQ/QgW14pgG2lprowDR/TsuADo/yLLiQFf0HylARmaBVuybq3Daw4MCvTb7008Zz6kErXdNSZxmZCnrbl3srqO5Zgrs3m/wBXcbZUtHbV8FiEXq2jttutfaa7rqrJJEGt473XuKaStvdPvr/EliRY39n5PaeQX+nuu7+F5kHQ01gyIimA5AlWwqrK2I0kRD9QIPACElAAQBGyAUFE1HAgtpgQFkgVXbACttFEL2VE28kBDb6v9xV3qoS5lEtVd2jdc6sRXlPblu3ewsJTOv8AGeo9U3DOdQo4gEhTVvjABIBj8QhtOJ4hSTaILFdvgTFVbjT09XTtTWbVWuBVjIXhvH7dLV0N1bTtwcp/+waa1w6/ndfZ2daa1NdcrUj/AN40lX//ALV7j7H6KnlHywGH/9H0Gp5/x1av8xzH8ItYx4rzPmNtburV27s8iRZHj9bWm01WBuNOey4lCVpKDtgBVrLkB9kOWApxCFZdrUEU54gNqMWA1AEXhi0AVYRYs5RR07Rqt083P/wnp4iPpmzrGhpr+VGO0W609pyRx2XII4921gkair/GqdSy49pqjVUcTkri1czUYZ/krRoNG+PKV57b1Vtatep6r4SPeaX0VnkePt1ha7+WOpiFcV4cLgaZee8xNrROWZ6fmy7valUnqWWOA+laj0iPG25N05s0jUjNrg3NvktHI6Ri15TUU6h7OfDL3HiK9m1onxPL9HSR22wTbODTP1YWBUrJ8x2qlXOR14Yrz21r361EuNkev+Mx9G08Ek84PF26RHWcU6HODOuVGB7h+Z4Rkej5s1leNTtuK1fM9HXhY+kxCUckeHttVuX+WYVjarVmGa895/Cyb4czpEea1LNsx01zFNnJzdCT5gE8AHCYA1jgAoAGwFmARIBEZAGWIAgD0ATYEl0AEpKJo1yj0/syndvVPCD1W/iPoflLOuz1WfPv7Vj5Jv8AV79a8Zyejhppe1VV+Q01dxyk9W/jFfV9XQpr6b0tRtVfFHi6/KsVbHxuhsE1o5vnmYvSsn3S5ekudjpwNq8129muFDN8jy/tX597qXhv0O18LWl7r1ftU07WyTxOPP6jR2VvvaVNTTl1aWROoJ626ro3rotrvvksjI5fP1jaPvtXDF4muPI5vbXmdDcbdad7qtlgpcHTqDb1d5t9Crtqa1EuXcnkcKPDe6/dGluX/bbZzRYNl5/FcvtP3Jp7G1tHXcaVrTJ6bdiPZ39zeHpV3evL4VhnlsHh/cnutb+/2tFP7aN8fjWp+3veVPD6L0no98tue7mb761lV533dby0dumtNesk5uDq23/MLdbbSrpU0tP5Ulim5J1dGU/dW8/uv7ynbS/RT/7I0X7z3x5Pd6f2b6i7XnCUmMGHXc6iv39zTWMrM6Toaen7t8no17dPXul6mb+jP33md3vP19TUt62M4M/ukppWzjIoVm1AEQIy+ICyATbYD7oAU8wE3IBPEAzAOgCwAG1kAgBQsgEwEA8gABAAQWUVAqAEAANIsK9X7Cqnv16f4nrnhjp9Lb+Y4VmE8Arj3mfwERyNS/Qo+eeV+bcXa42f7zpyOOMDSOja079StG4lnXkfWfHqNrp/0nH6eVXJnFVe4+gyrNtgaZec91uKUquprkeYs5wO7JSVHovZib3yb4I114I+gPOTyV0Jog5t48IKjgvOXEtR5D3I29zE4wjXJWO8GdEQsmnIHqfZKndS+Rvrwy9zxlnkroCK5t7gwON5o0jxfuH/AHLXE6cpWP6m0RcOGsArR8LNtxT1Rv8AiPqcRhwPN15bHoZELuK26pgZl8MissX3I42v7SweNjtXRnURv0Kg07SzcSvo3s5Rtryc+yN04tgg493i0aRxvMUeH87H91den7DfIzLdDaIW6lR0bXG6g1Er6n4msbLSXJHHtqOxHNogOLdv5gOW8NSB4Dydm9zqN/xP8DtErhdiog3LAu2/1SzcSvpvtlTs0+py7WNU5NADn3n0Jvn+4DPsgkeP90S91PDtR05KwnibZVtSUFeZYPSe15e4rhxN3ww+j3XzNnjrrCIpLkBnbpfOVHHuH+XZ8kwr51rfU/x/E6xFTaiXmaSxD0KiSwESvTe01O5on/Ejd8JH0W2b9TydOpGRGICuDefqFiOPUeD5Qyj53uFF7Tzf7zryzrlviaiIptOUUMRK1vDY61YOn8ZfU9PClP6EeXu/rrEszmo4EFG7/T+JRm26o1UeR92ONzVfypl5WvO2wO8ZqGZUICymZpl7T2Sv9RVvkx14OXtUeSuozIoagDj3uPb0JEcWbSfMtV8+8vZ33mtZ5u7OnKVn3yOsYRePoUEMqJUzKzXq/Zyjd6a/m/wL14WPoDzZ5OnUsiBAUb1/lP1RkZ18PQ0jyHu3HeV5qiksHn9TNHWMoPFODQjD4FRJPE1EdOhmjUZr6N7NrGwv/Wv3HLt05bqPK2AEBx+Q/wAvoWDiovnXqWo+d+af+o1P63+83yOKkJKeR0ZKzwKFwkqVPTZpHRpYs1GXuPYy/XfRGO/DfL1KPI6GQEgVa/6dnwCxmXxyLEeT93tLU0+tP8TUHmbHWM1C0z0Kgk0hrMov00ajNdel0NEfVNlL2uj/AEL9x5Po6xajkoyYABzb76KgcCfzIo+fecX+q1v/AMjN8jKvwg6MmsioaXEqJI0jpr9RqItplgKke99l/wC01Y/iX7jj27Rvo4VTzRAoKHLIIKMSwLcfpW9P8SDn0cpRpF6KGsSBgIAAcSAsgDPMBMBgEgEyAAGQDAX7wAA4lA8QBADcAEAIBwAIgMQABAH7gCAHwACgAMGQAC4gMAgBIAAYBACgAAAABgEgH7wEA2AgBoAAIkBgAAAgGgFkAACYAAANAIA6AOAEkA2wD1ATzAGAegD6gIAAFgAAMBQAmAmFWaTwjkSiTyIBACAYBICgAiQM3fLt1LFg8p72U6Wi3/MVXinkbDKibyKi55JG4xXQ6tVrBpDthmVlOGsyqlgEK3MinVN4cCke39ludtrJcLqfwOXbceiR562ZAkAwABPGrXQgyafWvU0PnPnadu81EuFmdeUsZmXqbZOoFtsGpxZpF1+DNIv0/mRWasagqBSANMCSSJWklzRBu+0HG/U8a2RnpqPao81dIlkZUIIADIA/xAr1vpngBRiRWf5+vdsrPhK/eWDzPt+8bvHinJ6b4Yr1icPE4kGQVbpOGSiyTKo3+my/lZYR5Xwn6916/tOq1tojCbZEXbblkZrUdEmGmb7gU7Jvk0b5Vz7Bzt6PobrFdEkRJYEHdT6UYrSTyc8hGowfGuNOy5XZ2Z6dlTLOpepB20a7UYrQ1lOnZdArM03NUzZVixKyu2+F0Zqul8jI5t2l3K3NGoihmkSXIiuyrmqRiqz/AHJXu8dq9V+4kbj5ZbkTptBmRLRwsn1INzS3DSSalLmZRdXWTlpAS+5VqJAj3quQHRttu93ZUq1VviwNHd+3d1tqu77bVSltAY1sbdQoabCLa1TIoaTApvVWwyYRRajWWJVERiBKEwiUcCBNARdUngUVtMBpQp5gSl1zRAJ4eoDdpwYCSSUoCKcgSjuATwAVauZWUYgSq3wyIrr0dfsw4AX118M8wF99rFLEqK7arfQoqd33RmgrU8TPdCOnLFel0cFDNMIa2ZqB6DgUPVWMiB7fMULWT4EgnoNxiKK9We5Fir6Y1gg56/UCrtfGmPACvRzFBqL5gLaR2WhENVaWFkUT3bUphTr+nIFeg/mxIHr/AFgS1saIBaMtOeQENu4uUSv8upBBLcvCjfIA1FOmpAac6QBoP5LegC2rbTXQA2+La9QJbeO5ogjt3Larm5KqWg8LLjBAaL/KsuMSQPSx0mviBRa84BpbtrdrkIVfrlcyCWo4uAa+EMKFPb0AnTVp9l0/zcAju2utuNXaW01ZdqT4EVDbvSrtlqafdXVWMog2PG+4t9oaP3dZfd0U4beYxG/sfNbLfpLTv23f+WxBofasiKfYRVipGIDIABNAV9kvAB9r4gSdFkBC6gohIFtM+hBYwqLsEQxYB9rmUQenDAXb2qEkvQIg1Hcp/wApY08d4ezp5CP5mjt/EtewtWXJyrI7SaqdUqkUXsskiilvHEqBWgBuwCAlXEgbSbdXyYV5fwVNJ7261Kpw218GdC16PWppauF9OrXojDOj5O3s7K9sREAf/9LF18n0CMDeXTlpssIzrWiYNCOZQu1NZ/AAiFMgNVkASCJditlC9QIVrPIAdO1ZoKO0B9gCiXiBNVyiADslZpgd3jqN6lfU9PPhmvpOjXtpVLkjl1RLWahdDCOS/QEcO6cNYS2ag6/FKL3t0xLSNFKFJyWuPUltmmWZ5ZpaDb5m+UrD2C79xSqzb/8AiPX0zI94uXE8XVdVe6hJGYVw2/aVl53y1/zMPj6nq+aNT2pTt0r2bxsT6LHoqpTjkeVpw6z+ZtGozWdvXGlbqdOWK8vdTaOp6v4ke/2qjQ010PJ26xffGsHJWdquWajNYvnG1RLnxOvEZrJ8dRW3VK82j19eEj6Cl2pLkjwdOiG5+gyM554lZee861a76LDA78MVxeGqr7rTXHuPR14aj6HM/uPD02p3TjTbMKyNRFR5v3BqLvSXI1iV5vVUMx01FTwMNkA5VQFniwD0AJAF1AT6APNgKUANAAAAuIBPECSuA625ln4PTe0/KbPY7n7u6v2VjgpO16/B6bzfvTxOptb6W3ve97LBdrR5sHzbX1u/U71xZ10dGy3z2+tXWqn3VcnSdpj322/5mbeumlrbe9rpZq2By6/VZd/+Y2v9962lpUjhW+Mf9kxiuXyXvze+QtV2ppU7HKhN/wDvFlQtf/mD5bWo9Luok1GFYAytp7j3+yta2jqunfn2riXdEd95/f79Ruda10spJBLZ+e32zUaWteq5Jlt0Va/kNbc37tbUvZ9W5MiN7N8bNerKFW0KJa+LGh6mpMJQ0QVzOJQ3ZJ4AL7qyUAL7gDpZYyEWO8gPvTUoKG3mApQB6gDjmAEEb1xlFFbWIC7W2BCwEYUgDQEXgAgDNgLiAgJKFmApnAATkBAJvEBSAAOJxATtPqAQwEA5CHZ/LAFTAGkAgJV6moPY/wDL2vdvG+VZPX/HOvoqxxPPaFEERwbzFlg5naKu3JNgfN9839+7XGzO3I5+JUdWy+fWp0sjryPrW3UaVK8qo4fRYsOSqtx9EEVm2wLrLznux46aXGuJvla8zCR2YJFg9N7LrO95RU314SPdo8dbCUkVybx4JlRxuJRpHivPp23NumZuDLszSIyB6z2RVLXb4pHTrwj27eLPI2RBy7zOArjbn1Kjw/nm7bq8cHmdeYyypaN4gs1mBq+AU7mq4to1fA+n3UOOSPN06EZENVfI3yIrNtmaZYPuizW3qk/qbRqI8hZY+h0RFlEtH6lyNcpX0j2mv9IzP0I2zzuhPEI497mio4rTmUeG83ju7vqb5SsxnREbMDp2K7tRJ5GolfVPFqNpproce2uXUkc2g0BxbuO/ADkssMQPn3knOtecJs/3nWVHHdQpeRvUVtBF+2UWXE1B9Q9uUVdjWOZy7ajTfU4qIA5t44qijguio8X7mt/rLLh2o6cjFbjE0yg2A1JYlem9qVa16+qN3wj6HqObt9Ty10hSRSkDO3T+dssRw7t9uld9GB891WnZuDrBXZFRU+hUTqWFeo9px/c6b/mRq+GY+hWeLPL06wjATAz91jfDIsHLqfS/RlHzncN3s55v9515Zrmvg8DaIzOJA1i4NI1/Cqdavqb/AIzH1TgvRHk7dYDmoeAHNvP046osGfdSjSPH+63/AKpf0ovKvP2snJ2ZV8ZRpDCLNLF4liV7X2T82uuSqx34I9n6nk12CCB9AOPft4LIDi/zIUfP/J2ndar/AJ2dOUrOu5OsZRmEUJOUVFunn1Kj1Xs5/wCs0+cmr4SPfWwZ467QGQiijeR9uOqMjOvlBpHj/dn+869lUa5Hn7HWMoPBdTQSZUSqyo6dB/MjbNfR/aTnY2//ACY/gcO2+W2jzugAawIOLff5U+TEHFVTddTVI+d+Yj+41H/M/wBjNclcSyh8Dqwg4iCh1cFQ6s0jp0msDTL3PsZ4a/ojn26R6k8roJAAK9z+lYgy7WUfAqPK+8P1dNP/AOm3+0sK8u8jtGKjBoIIlW2JpF2nLko6tBTHqbSPq2z/ANtor+RHk+jrKtOSmkAmBzb/AOiv9QGcnivU0Pn/AJz/AHesv/uM1Csy6xlZHRmhSqyVDq8YAms+pqIupgzcYX0yKPe+y/8Aaar/AJkcO3Xlvo4tGjIAACKwzAjuP0rFHPoFRemBIATkBMAQDAHACQAAYAACAbXABwAYgLIAAcgRTgCTKEQAAAYgAAARACkASAYBBQNAEAHAgADIoI4kAAQAQAIAAGAQAcACAAAAEAAGCAAAASAAEA2ANgL/AAAGyggAkAiAAgYUggQAwBYgPjCAAEwCQDqAAADAWZQAAA8iBZAMCL/YFT0ciCwgJAAE+YDAUgDQGdvl+a/RGoPKe9Pm2+jP8TX/AHhFeJfQ6A9MAicTU1EXYuqg1GHRHyo0ylaYTYEvUIaZoMKG8QR7T2Q/9PrL+ZHLt0j0+Z5mgAAAAARNbLoBkv60upR889wf73Ww/wA5vkrHOrJ1WIRdZqUaRZqZrkVF+iuJqM1dMlQ0FNoBTADryINr2paN/R+pnp0j3Twb6HlraRkEgAB6gHQCvWhLEChEVx+ZXdsdTl/6CxXlfBtLdrqejfxivWZM5IYVPSzJRa2ZBEq3oyrHkfEYbu69f3nVa3iMGiIu27xM1Y6GYacfmq92z1F0k1y0zvF2b2tPQ61zrsRkSSwCu6jmqRiiSl/LzwJG2DsP/mpZKx1YrrWOJGUkQduljVdDFbh62NLLoSKzKNtHRKmlxKi7QwumzNHU3xMq5t3wZqFUYG2TrizNHbpv5cTFaji85WfH6/SskjcfKHg4JW0WZBTMDT07LBdDKLa6rn5sgqSvARJXbQWO/wANdV11PwA+h37NRPTdl3WqsCMvnW/0nt9xenK0FbjmTaxZBP7krDMIau64SREbtQUQdkFDTeawCHCTAHKWJA7d1sQF9vuzzAVtJ1xKIW0mokAVCB9kYgRl2AI7cgHWqWYAq4hRZ45ARd1wIJdykCSgCSlOQJVtGblciiyq48Ahwlis5wKO3x133p9TfLFem22Kn8TowNXOSxUtHkKFr8kIHoOGKDWwhkVLQeOIqIav1Fgt0/paIKFgyqv1HNPQiKtHBloNw4sILNJrtZKKqfVPJkVdusk1xAVPogKr0/qkB7h/OvQCd5enLAWg8wqGkvmhhD1n+ZIE9bFKQE2/tgPTf5bQC0MU10Ae3cWaXIijauNTH0KDRcXIDRcarjqUPRws08sSIlopJWr0IDbuaWUY/wCAVxW1appf5nkFX6eotPNSgJVsrWlKCCWr9UsA1X3VgC38t6WLfclh1Clo6GrqabtSjdaqWBVR2ScNpNZAdW03ldHSvp2rPdWE/UgWnrL7FtNt5zCyKOidO22n7aVkp7kyI0tn5reeO0qXWpXVpb/KyWD0Xj/c203cLVnSu+Fsv+0ZsabdYspq010MivJgDaAj3ATUQAmwFmBCyAg6wUW1aiQHay4EFbYUq6kZhFrcgQs4wYELaiiEUVVvL5yWDxW2b0vIJvhqHdK9ta/zZHKpDdlGGZhpXaz4FQu4oQCAeWABkEPueQUS+4K8142z0/JWWU4HSM16NuH+w50gCv/Tt3Pjdnp0bpW2XFhnXjvL7bR0l8kqGWDDtWMDYhHIAj5ihOpAugDAVVOYDYBCajiAmvwAnZzlAVDjBUSxCpJN4pYFRpeI0+7XquMqDvEfRqcPQ49Ba7mDEHHfA0ji3CX3FyNcju8XWFeyJ0O+XBzVx3tiVGT5i3yLkpZ24ZrJ8PjuqQsZPR34I91EWjgeGtqNyogRK4ruGbZeb8hZy7c2z0fMje9tUWntWlim8GT6NRtxGJ5VZ+rm5KyzfKfLoTzZ05ZrzSXzLo0ez+Mx9C0Kxp0n+FHi7dYnq/TJzGdqdDWpWH57DtSOvDNZ3g9N23lEv+iPV14SPoFnLZ4OnVTuXFEubMwrP1FJpl5nzt51nB6PmxUfbdFbe0rxeP4HftY99nLPB02597b5cTMRj2luEbTXmfPQtWTSPP6lvxOXTpyhgYbKIxAUKAABIB5gACfIArDAFgAAIAQBxAG4AQD7sQJLABSwBANOMEA+4CKhgS7owATtK6gNZAPuwAdXzAkm6gWKzfxAJaATtLwxAircAE3OABZ4YgJXfABq045QBZW0rEolVriQTrMADAST/AAyQE1ZR6AJ3nFZgVtzgBFzUCP1ZgRdUA1QCu1Vx4AJIAac4ARgAAUgKQHICATwAAE8AJJwAplgDYCgBrMAvgkEVgAAswGa5Htv+XK7txqP+VJHr/jnX0CJwPMAKz91hdosZcd2lS05QykfON2mtR8cWdYKq2SxKjr8cp1aqP8AMjrB9bphSq5VR5+/KjM5qq3M9kEGe3iaR5j3V9dVwa/xN8pXnLJydUJ1EV6v2TXu3Ttx7TfXge2PIpgcW9zSCVxWTw9S0eK87ZveXnmdIM15SaCfQRHsPY+n+bqPOEjfXgj2MnlaBByb3BlHFxKjw3l7f6nU/qOsRnP9prQLEaNj2+p3em+TN3wPpt8bHk6bRkgr157GQZtjSMD3RH2aTzf4moPJN4xmdEQtgsSolpuXBrlK+l+2FGzcc0Y+hGucHQMDj3f1YlSuO0hHg/LP/U3lnXkZ+DNIi3IHV45Tq1RuMvqnjP8AaaX9MnDtuOgwpMDi3bm3wCOS6+V8gr55vV+deccTrGXO8jSK4QHRtsLqDfKV9R9vKNgucycvo3Gg2cVE4Acu8wrBRw3cFR4v3L/vHPFI3yViWeOBtlBwBKrNJXq/aMPcUXGZ+CLfCR767+ZnmroUEURBBmbn62aRw7vHSv8A0so+e6jdrN5OTpBXZ4FRCqAdFLNRl6v2i1/cUUcczXXhI+gWWJ5OnUv3kUiDP3P6jngaiOPWwraOTA+c6stueb/edeWaovg4NojUB9Ss1seC+bXqlzN1I+p8K+iPJ15doDCjhAHNvPo6yIjPtgv3Gqjxvulzu8eFUWDAaOyIo0g6BFmnmVmvbeyV+f8A9Ww78LK9keV1CIpMDj3uaCOJ8+RakfPfKON1q/1PI3yVxPmdYyrzeBQdpUWabhlR632el/d6b6s114SPd2eLk8ddQZUFFG8x0/iZGdZLM0y8b7pU7xv+VGorBsoZ0ZQbwNQJKDSJJzkVHToL5lJqMvo/tHHYWfDvOPbfLbTPPXQIgbA4t/i10Qg4qv5l8DVSPnXmLf6jU/rf7zfMK44whnVlBrkA04Kh1bNI6dKG1JWa917Hy145Iz23y9QnwPJXQEUTgEV7mPtW6gZVjQ8t7wSerpvj9v8AxEHl2oSO0YqLNBTKAdXDwzNMuii48TUSunQxj1KR9W2f+30f/wAdTy/R1i45KQBwA5t9+mvUDOxlQaR8/wDOud3rf1s1Cs2yOqFOEPIIMConXNGojp03DxNsrawgPe+zP9pq/wBSOHbpG+jhWwQMAQEVmwI6/wCnb0RYOfSyNI6KgOSBAGIDAEAoAGALEBAADTASAkAIAAQDT/EAaATAEAAPMBAElAgBkCkBgAAA4AjmUNIgAAAAAAAAJAFICKJZkCAABAABAAAAOAIwA1mAAACZQogAYBIDQBJAeoDAUQAJgEgNMAAUFAQMBZAAAAZgEgBQQAyBADAUAK3ICek8CVVjIEgHICgBtgKACQM7fr82xqDy/vKn+k0nyswseGNxDWRRJfSajNdDjsUFjNW981XM2ixuVKCGUPNFDIJLH1KPYexn8msvRnLtuPUI8zZoAAGAZlCkgyrP5/iNV8+9zJLfavNs6cpWNCR1ZS9Aiy8qConerwfE0jo0nChGolW5lRKVxAHjgAWbQAgNf2zeN/ppZyZ6bj37zk8vToEYDAJAEgBygIav0/EK5ojBEHL5VTstVcILFeQ8T8u8ovU9EYr19jnUNEVZTNIlFjwbMh1UyuagK8j47DyFknxc/wDvHaLW/V4mawaSILtu/mJVi+TDTj8su7Z6vSprkZviHO1rzOtYruRlEqoK69J/KjFaixPBRnJFYWyUX11/OdIldSaQZxJYgdui/kRzrR3ya6EGZpuUdEWVXEIs0vqTZKsdcmVc+64GoVzwbZSXQlMden9JzrUc3ll3bDXX8jwI3HyfWWLJWqr6mVFXiBoUWBlEu6MAqawAkrZSEaHimraq5ZsD3F01vtCyX1VUlVwv29peS3uu7tpVc4DVZG69tauluv7bRfdKlNuAOPc+E3O2p9y1flmMxgo1dhutOn39TTstN5MyjmrVtxz5gS003aFiwOj+3bhAxr+N8Zo69b1vVNqracYgZj2b/aB0U2ndngQdC2lVxlkEbbOluH4lFdtk3bJcsCairU2Xyw8yjh1tP7f+JRz2hOSCLbzAfdwAXfCzAh3YzIAlLCpK8ANWbAdr9rhYhE+6MQJ11bJPkBFajWHIDR8fd99UuZ05Zseq20HWuZ6yjEQGjhaRVS1q8CQLSblFoes5wEU9ElC1vqLET0m4glFSjugouv8ARiSCnSmS0PXeIgs0XgyCmYtgBfuIVUFiOk5qyKr08LlEtwsZIJN/lvmAtHjAEFKsBLWT7lzAlrKdOf2AFcdNroAtH6WgDbvMA0bOtpAel9ba5gFMNSEA9NxqTBA6P52gDSeNvQA27wcBWVu32alGuYaXbvuqoUqCC3Rva2nDxAnpX783D6kRZeyfEBvGqxyAs0NxfT071Vmu7OAI0sux4dApVyAdPpeOAElqPsjgEWrd92ktNJJ1cpkqtbye0tp6Ohr6sWrZw1XMyi573c+O3C09k71o1PbqOUyNNjae7tK1vtb2n27LOyyGDa0dXS3Ne7QurroQN4ZkEldADuAKwA7oCu95yAj3wUFrt5ARllDr8zxILbXhQgKnZ5sCDZpKjTOAPGa/yeRt/Wdp4K9pa2K9Mzn0zC7jLRPHMASAADLFADxATfAAmACuFkB5ifteT9bI6xK9NZRZoxWYWBlp/9To3+tX7FmnkGHivMXo8U5ZqIxE1i2aaKMJCouVgigXNkQsJzAfcuAArdAF3Q5S4gThsBR0wASrGKAFbGXiyifqaCS5lkRseColu9N4s75+I+hUrDw4nn6VXr5mByajNI4dXHUjkbg0vGJLSb5sx0rrvhUwOPUZUY3nGqpLHI7cJXL7eqnvU0envwkexSxZ4em1G4eMCJXFqOJ5QajLyu8v877nxZ6+Ej1Pt6sbKuGLZy+jca7yPMrP1sWyssvyznRjlkdOUrzugu/Xqn/Fkez+JI+iQsPRHj7bLW+mTkM7UwNIwPP3+ZRlB34jNUe26929SfI7dpHulGJ4enVTuckRKztTM3GXl/NY6r5no4Zro9qU7t7V/wAKcHXvwse3SbPBW3Lv3FUSJWRqTPQ2y8r5m3dqNLJGhh3fczlXWI5ZmGiXIAb5ALEBJKQHIC4gEcwDIBSASgDqAcIAWIBIDbAXUCUwgE2AYAOFwATAEA5kBeoDkBpzgwGmA0+EgST4AN2cAR7uAEZgCStCAUgKZAStDjECacAWp1SlYgNWwQErWeeACVuKAi9TDABLVAXfGQCd544gFbS8QDujMCUp4sA/cAnXigI9rYEWoAhGIA0BHFlBhmQKWwHMAK2IDhwAAKIAaQCaAcQAkAr4oCAQAHEB1Um+Svef8uK/m6r4Kq/aeu+HN7lHlDyCs7dP5mzUZcO4fbpWfQI+eblTdy+J2g51mUaHjFOtSP4lJ1g+spYKcMEebvysHA5Ko3T+QsGe6y8So8r7pl6qUZLM3BgJnRCatYsHsPY1Z1bN4QjfQ9jxPIoeHqBx71/MgVxtw0VHhvMtvdanLuZ05HBbE0IY8Cwe29j4O7L0PWnmUPADi3jlhK5c3BR4Lyr7txdrBdzNwcFlxRtBWXjwA3Pa6b3dHwk6Wfg+k2zaPL01EX1Mqr138jRBmM2y8/7qfyUT9UWDyqfE6iN0msCoenHd1LylfTfbKVdikvxMfQjVOLoGQcW8xsvQsSuO7gqPn/kcde/9TOsRyrBQUQ4yB1bFK1kvQ3GX1bYqNrpJfwo4d+WouTgw0OoGfunNwObUya6AfOd03fUs+r/YdIlc8xmbZKJYHTs8NRepqI+o+Aq67Ci6/vOXbUd5ybCCOXePKOZYjgssCjxfuRzvLpcI/adOUrHZpFMSwJ1RYj1ns+kbhPr+w114SPfX+pnlrqjkAEGZuXN2VKz/ACE/Y1P6Sj57qPE6QVWzxNIScZBU65yWM16z2fH9zRdTd8Mx72zxPJXWAyE2FZ25+tliOPcfRf8ApZR85s5cnSM1RfnwNoSUFAuRYja8An/cVXVQdL4R9TsoS9Dx9OsIyoA5t79MERn3xNVHjPdPzbu2OSX7i8qwrNcDtGVeZpAEW6SxxNRK9z7IX5s/yWJ34OXr+p5XUQRSYHFvXivQDj4wWsvne+SevqN8bP8AedOUricnRBkUKZwLEqemaZr13s7HdUfJs114I9038x4q6wRgZUdCjn3j/LIlZ1p+JqpHjfdDa3jX8lS8qwm8ToyrbxZQZo1A6QVmurS+pGoj6R7Sw8fhk7/uRz+jXLbS4nldCKB8yDj37+ZQIOJY2RaR858t8241H/M/3nTkrj4HVhHhABg8yolWpUdGksehpHu/Yv0a8dDHbfL1HU8roIAAKtz+laeBlGXaDaPKe8W1rVS/gRYrzN3MJHWME0kywRwNQTo4Zpldp4yVK6NF5IpH1faP/TaP/wCOp5fp5dYtOSmAAcu/x06+oGesLL1NI+e+dcbzWf8A9xl5VmXbk6smlhBUEIqJpJZGma6NPM0i5LCSrHvfZqjaaq5XUfgcO3SN887RrqAegBAEUBHcL8q0cv8AEsFGhlKNIuRA8wHMAABIAsGAmASAkgGAMA/wAJAJgByAoAEA3gAgCQEA0AZABQPHEAjiAEBnmAIAAEgHgAdUAQAAJIAAcAJgABPIAAGgAoCAAAAAAMwAAyAIAScgADWICZQNQAgAAXUBwAQAEAAAABADAAFADYB6gKSg6AGYCAeIDeIBxIBgLMAAjYCWk+DCrDIEA3gAmAAAABnb75dX1RqDzPvJTs9OP4mIR4Wz5GwRJROqmvU0i94aaaKynLdEbjK1/KkgHBUARJMokngB6/2O/wBdPKKs59unL1SPK2YAwAAgAXIDJeFviFeC91/L5DV9VH4HTlKw/qmczqyPUItbbS6FiLLttIqLtJG2auVSokgoYA3OAApj1IrV9uPt32lP8UGemo+hW+prqeWtgyoAAGAAV62RCOZuQ0o8gp2mrPIsHivF/LvKLmz0fxmvaOZZzqFmyCdMGSi18zIen9UBY8jtV2eTsur/AGHaFb1XiZZMKt2/1dTNWOiTI5/I/NtNVdC8tRkeFn+1TOtYrQkwhpw54FV16X0IxVixPH8DKsXbtV19wudjrErogIkoIO3SjtMVQ+oGbTK0/wATNxEq8ii7TcNER1NQYaUbngWDnRtEq2kiOrSfyfEwsQ3mn37bVrzo0RuPkV8G0uGArora5mALADS047V6GUS7YAUASq+0Ds8ZqquvVPiFfU9to1vTT1GpskRGPo+Y0NpuNxSz+dv5TWNY6LNa+vt9w8HaasX8FvmNvT+3dauexkiLNXR09TaLRTUvTwXEK4/F+M0L7Jq9a91pSbSn/qltGd4f25tr21r3rNq4LHiZFC8N331K0/yPIonXa7jZa3ZTGzr+wYjm+xe6d0pSzIOWutVSuoxcbWw8Z/d1762+DIijc7O+l3SvpeMAc19O1MLVeUjBTqdsd3LEDN17qzbrgkBwWWPNBELWxATc+oCdZxAhEAOcChTIElLIJpTmBJwsAI5fUUSTTyA7/Gv510a/E1CvW7Z/NJ1cU9fIsUtLMtE9UzBHTbmUWiWqiQGjZziKo11j0ERLRloVYq1Eu5wVF/8AkgyqimZoT1nkQGk8JAj/AJgLdZzREC0Hw4FVVTC2JBPXnACVfoxAhtnOYEY+YonrTKbIHdzSeoBpuaNAPbuJnkBHQ+XAApKu11AdZrqNLgAJ9uqAL9XABzGthxIqWl9bqELQjutwzCszep99H1K0nr2dtN+n7TIs27/Lq+MBFjggq0tTTtd0pPcs02VTe4i6r24cQmL/ALirhzAdX2poinS7gCddVqrrwYDq09N85AXa1WWQdFt5fs02rOyq8KvImDr3fl1utbT1L0hUWKQwWbbd11N1a1ElVz9QxUdo76FL6+ld1dXwyGI29h7s1Fpp73Tmkx3rMmDe2282+8r37fUrbpxM4LZazICZAJSKpMCElBIQANWgB9y+IUnYIrkqHV44iK8b5dOnkLRzk7c+Fr12nbu0qWefac+mIcsy0cyAIByAd0AKQEAPAAnEDzHkV2+S9bJnWJXqLKXPQxSImVf/1avJ7e2npPuf7Qy8R5PUem4bmTUGatZKcDQVtzPoFR/uIxzKhPW7sUoIBar+ADWpyAFeM3gA3rqMUA/7mvAAe4qA/wC4rMtAL+4rMlD++rPDBDRLT1qy0/gblG97bsr7yiWR6P4y9/RYxwPN1VVazlwZRyXEVwasvUfA6RGr45Rt69WYrTr1H8hzK4b5m2WF562KT5Hbhml7YorbttcEenvwR62jnE+fW3PuFNnASuHVfytvgjfLNeV3T+Zzg5Z7OfDL2HhEq7WqOH0bjRcQedqs7Ucs0yyvM27dOtVxZ04Ssbx9Z3enGcnq/g9+sDx9+WkNw12wviYGffkgV5zzl07wuUHp+cYq32tVPeKM0nLOnfgj2VccTxVtz7vguJBw3wwNRl5Tyz7tXPA9PzRoe0aP+4baiJZrutR7Cjwk8dVyeQzqlyJErJ1MMXwNsvJeWsnq2jizQxn1ONdYi6mVGWIUmwE8sAF6gMA6AGICYBACAGmEACxCmscAHEAIAaASbAacAADAJ4ACcMBsAYA5zQAsgJIAnHqA25ASf4ARAl6AJoAxAQRLuxwCniBKtpzAcOfQIVgqKxAT6gCaAaU+oDaSAXpLQFtdHU1HhW0Po2MHTTY691hp6n/ZYFV9HV0rfNVr1w/94uDr23h97u692ho3um4mtcBg66+zfL6n/wDLakfAgr3Xs3y2203q6mg61WbbRnRhujq2nmiiDXIoUAJyAZBAgoAalAGeYAAkASAAK+QEIjMIT6AMBpYwb5H0D/lzX5dW3NQ/geq+GHtf3HmQegVnbl/O/UsjNcO7fbpanLsZUfOdX5m23jJ1gglOLKNLw2O4on/EjrPA+rvNeh5u1hPmYVRusFHUDPs8fiVHkvdFl96J4GoMPBHVDTwwzLB7L2SsbW4RiXrwj1p5mgyK4d59XwCVyvqVHg/J27tzf+pnXkceeBoKihwWD3HslTTUt/04F6I9UzyqTA4t4/mjoIVyPB4lR4Hyif8Ac6k/xM68lcUYmkKVikUei9qUndUXGf2G74H0O2NmeStQuhFVa/6YRm2eBpHnfdV/l018TUV5Z8joiNrQgJaGNzXKV9Q9u1S2K9Uc/oRpnFsrYgcW6fzNFiONvOeKNRHz3fN/du3nL/edIjmmcCiMgd3jf1qwbjL6ntFGhp/0o4dtxYYUPADg3Lm7YRya7+Sz5JlV863P1tc2zrEqlxGRWUcQOrZqdRG4zX1LwuGyp1OP0dI7Tk0MiI5N7Kg0lcN1hBpHiPcL/wBZd84N8lZLePriaRXaQHXPqWI9j7Ox3NY4mr4SPcty2zzV1IgIIMvXfzvkaiVweSn+21PQLHz3U+bI6Ihc0IJyBOiLGa9d7NXduKv/AKZm+vDMe7PJXUiKGpIjO3H1Nlg4t3aNK/8ASwPnWoobO0ZUWcmkLIoEWJW77eqnr1b5o3/GI+oXUWjlgzy9V3iJhSA597hVIRHBZyWo8V7otO+vOChftRrkYdklkdkRSKgYFulizUYr3Psh/mPpVodLzXrog8bsHgAMDh32DS5oRHHnYtR863sfeu1zZvkrktLmTpGUWyh1RYlTqscDcZr1/spf6qvx/cXrwke4eZ467FJFHECjffpr1xIlZrNVl473TH95ZcqosbYTOrCuzwKBKCiSwZpl1aH1LoVH0n2oo8dHHvOX0a5bGGB5nQ4xAUsDi8g5ankWDkopsn1KPmvk79+tdzj32/eb5HOkn+B0Yqt/sAZpE1ORUX6TxSNsveex1GlrfA59unL008zytpEwAFO5/SsBltGmXkveMvXouPYv3jlp5pqDtGKjMYGgsywSrmaZX6cuehpHVoqY5yCPq+2S/ttH/wDHU8vfl2ixHIADA5N/9C9QrPSbsvU0y+eebfdvNXl9yxqFcF/q9UdUCwWIQiososINM1dp5mkdFHhiUe79mY7TVjhZHDt1j0CODRkAwBYgRriBHcfpW9P8SijRyNIuzIHxAeYAAp/AAAJAAEmAwBoAXQAgAAHgAAAAAgGAZAABniUEAAAQDAJAEAwAAAAE0AACAABgGYCAYAAwEAMAAcgLIAeIAARICmGA2AAJgNAACZQgCAGwDFgDARAwAAAcgAAAAIAAE+JQMBAOQCeADXIBPAgAABMBPICWisAq2DIj0AYA+YAgAAeGIHB5FRqJ8YLB5r3bX/QJr+Io8FaJwNwEwo4lEqtQVF3d3URplcpVVyNRFsKEVEnl1CBqCmCEsxqDgVXrvY9pvrp/wo5dNx61HnrZkB+8BKQH0AFmBlXUXa6geD931X99eOBvkrBbR2ZCykIstKRUW3SVU0aRdpuYNRKuqyocMBrAAeOIB2tEWNLweG90f60Z68NR9F1HN3HM8tdCMhgABMAAEdT6WQjlCqd58221V/KzUR4nx+G707fzI7j2dn8zOSHniBKmZKLWZU6fUgryS+Xyt/VnaFblWZrKaIizQXzkquiTKqd4v9PqJ/wmuVYnhXO3w/i/wOlStEyykpYHZor5cDFaiaeJhpi0w3WsuqOsSuhFZSnkQdmjjT4maqeHwIMyvFdWbiGii3TeJB1tyjCqN0oSksHMjoiagiOrSfyYGKsLW+bSslxq/wBxluPkWuou11YraowpJgduhZqsGai1WWT4gTq0AZMDo2ajVrb4hX0He+X1fHbTT1qJNdqTkYscHt/Z18hrX19xz7jVuJa3d7bTvqbe2nHYrwYI59VO/wDd04pSuhqKXgthr6qruNdtpKKyKWimz1dbbd23cX09RuCaiOx3Wpo7bV1mvm70mXyrp26qt1e1vpvRWIlVa7V91o61XKvVosRHx1NOmjfuhTZolV43yf8AptzfTzSZY1HofbW+7KXtZT21mCWJYt1N1XeaOvraaaWDx/7JlFv1drf+bRZRlbLTWts9x3JNqv4DBleJ2tN7rU09T6ZUlXHdf23o633LUs6OllWM0RHF5z2zq+NSdbd9bZOI/wC0Ejir4Td/bev2zWqkYrkto6lVNk0MRXbGAINRkFJJhE6gWK3BEB3KYAbh4ARiGFdWx1GrwvxNRK9ntuHpmdY51brMsRDTmYLRZq5QSCGmyieqsAFptZCqeqSIdBRCz+YsVYsaERVXMqp6pkGm4KK7fUBfqx2JIiq9F5tsqI5PqBPXxSaRFOjlMCGj1KCzi0ED1AG3Om0AtJzSEUGi8cciA08bfEAr9YA3Gq5Adv1Aodov8QJTGrIBT9QgNLC7IM7yCyt/MVU9SXp45wAbVzpV5kF+ahkHNo1+3rOyzgorunTXq+DCrtxbt1FHPEiJa2s6Q+EgW21e3PiFTcrHNANX7ZTQE5wIYUhU5l5gTsnW4Q6ajVbU5hXZt/tX2tqzF08FJEXX22po6ml2uHas/LgBpbP3LuNFNbiNSlXH8wwbmz8ttd4l2XVLfw2cGcR1tx/6SLqUypCoPMoTCItwA5hQghSUIKYCyzA8l7iXbv3HJHXlp6favu2+nbojHTmtUmVAUwh5kEWmVTSnAB9pArKSgCvL+enT8jWOaOvKV6duVXqjHSI/Ayr/1n5jfaL0ZVqtMMvn3ldWmo8McZNRWVbkaEGkgBoAxRRKiWZELiBK2AEHipAWYDCmkRRJQSES01Lk1yles9paKe6Ta+lN/id7fxl7qmXxk4VVOq4sRHNqX5gZ+o/mszorY2VY0aIx0q7WwWRlLXFdhlhebtGp2no+cYq32rWde2p0O/0WPUVZ4K6ObcvFsJXFuHFLPoa58svJbiXfHOT28+GHuvHpLb6bWHynn+jrHTfCp51Z2t0NxmsfzNprWq+J24jLP8NXu3lPU9HXhqPdLieLpVW7WCMxK4bNtwgjzHl3Oq+h6vmjt9qVnXdqrJYm/oseuhcDxVpzbty+qIOG/wBTZuMV47f2+Z+p6+Ia3PZi7tS84Qsx9PDUes4Qjw1XFv3LnigMq6nDgVl43yd5u3kaqRmNRmcq7RFtkULCQIt5ANgKIASAYCAUgKQG0EDYCzAIYC4AAU44IAAIAAGALkAPHBANIBJQAACQD7W/pxfJFwOqbwhr1wIJ6ena/wBKb9EwL1sdeO77d4X8rJoovS1cbVa9UFV4NlR2+P8AF7ryF/t7Wj1L8kb9Ub2n/wAvPO6mL28L+qpkXU/5Y+at9VdOnrYzqqtH/l15HV1nt+/SV6qX8wFPl/Y268PXv3GrS39KN8z2XGj4f/l5qeV0Fufv100+ENsdTER2XsOurvbbS2v9M/NHIvr+D0NP+V2wSm+51G/5Ujnah6n/ACx8Rp6bu76toTefIz7K8Fu/E6VN3/b6U9rcfiz1ccaPo3j/APl94X7dXq6Tvd5y3By+n4keL91+A2vjtdrbV7K92R0+PPs2954H214u2z0ta+1073spbspH15xltU8P46mFdpor/qo8wq8ltdvp7TUtXR06uGk1VKC8+RX7fpSmz0/krL49qOnQ1oslKSj0Rzwec93eM0tztLarqk65wjfzv6D2pS2n4+taylOCR2+g2LNTFrperPMMX3TutLR8fZW1K4tKFaTFWPjevdX1LWrimzcKqfM0iMSAgB5gKJAEA5AUwAZAABPABNgPUYFUgDCGsCh0zN8D6N/y7rGhrPhzPT14YevPNqCeeQGZrubtdTUiVw76KbfUfDtxCR871oVnJ1lVFQUavgKp7zTUT8yO38R9TtmePryqPUiqN3PahBw35FR433Nbu3T5rA1BjWb4nVDrgywe29kKa6jeTL0j1R5WyIOPd43KOS1eZYjwO/t+dfrZs6xHHxzNBqrTxyLEe99lVjR1Gsmx2r0h5lD6hXDunNuhUrms4cvIEfPvI/rW4uXJ15SuXtS9WaEe1zBR6b2jP91W3E3fDL37eLPJWyIKd04o/gCs65pHmvdeenhwZqLXmbuToiF5kC3b1+dLmaiPqHglGxo+Zz7WNA5KGwM/dpu75FiVy3aqm+hUfPd5+pa3Ns6Qc2ZRFzOAGh4uretU2zX1TQw0qJZdqPP35biZlSjEDO18LP1LEce5f5dn/Kyj53r43becnSCpvkVlGPxA69i/zE+UG4j6p4pduzojj23HXEnJQ+gVyb1ykWJXE88C1HhPcE/3mo3zN8pWY8FJsVyETpmixK9j7L/3Cjr+w10ke2zPK6gBNSBma2NnJUZ/lHG1v6QFfPbS5/E6RELPGeBoRicgJ0cNTmWM17H2XX/UVa4Sb68Mx7fieOuomQo4gZu4+t+pYji3rjR1P6WB851MbM6xlVbA0iMlDLEb3tpO25q+Mo6Xwz/X0+7+Zo8fXl2hQZUmoIjl3v0r1KVwWbahCjxHulv+8b9Eb5WsazhYHVhHIqCq4gWabXcajHT3nsqsXs/5WO/By9W8zyO5gIDi3q+ZegRxNQ5eSKPnW7n7+ouV2biVy3USjoygzQksgiWlmajNez9lv/VV9H+4dEe0PLXU4ZFDXMDm3v6fxIM9s1WHivc7ne2XJJCNMRvFHVlFlEeJqIkoKOvbrFGozX0n2o1/w9f1nLtvlsJcTztjqRQ8gji8g/mS/l/xEHHV4y8jRHzbyf62o/5n+83yVzQdGKi8gHMmkSoaSujT4Goy957GSWjrvqv2nPtuPSnldAUNEFW5x07IgyrYI0y8r7wh69P6EWK8yzrGVbxbKHVGoiVczSL9N44FHTpOO31FI+r7V/6fR/oR5e3WLOpzDYCQHPv3+XX1Cs1YWXqaZfPPM2/1Wso/z2/eaiuC7xR0ZKMCoEVFtDTNWrBmoi2rn0Kj3vspf6TUfDuRw7dZXoZODWgYAihgKnECOu/yrxyQiufRxRtlenzAeZAMAkAkAYCaYDgBPABgCAGA44AGYAsQFiAAAAA+EBSgIAEUADQAgBkDYCAMwAAAaAUgGeIAASAYgAAAgHIAwCMQDMAAI4gAAAmsYKAAzAeRAAEgHAATAAFgULMBtAGWAB1AMCAyAABAAAAAADAAACJQ0gABIAYDQBBAwIsBAS0XwFVYZA0AFUAEkBAQYAcPkPrT6Fg837qX/l8vJWxCx4B/sOkQIolVcyovlPT6mmV1X+WaROrlFROYCDqEDWAEkkswPU+x3O41UuNDPbpHr6nmrZyQCXMBkAuQAswMrW+trqUeJ951jd4cUmb5WvN8cTqyMCsrLP5SxFn+TEqOjReBqJViRpEpIDFlAuRA5YWO7w1u3eaT/nRmtx9JvnJ5umgYUcwAAAMwIan0kI5uIaQ16zo6k/wMsHg9k416Twsmj0MV7WzxlHOhziQTqSi1mVFMwseT3LVPLWbynE78lbqyMMJEE9D60Sq6W+ZlVe4rOjdL+FmosYXg/wBKyXC37DdStLFYmWTq+AHXofTHMzWotrmpMtMT6d/qrnVM6cpXQVhJZAjr0VFJfE51uLZgiszBXsuTOkZpwVFlHiSjr9DCqdxLqIOarbwOiJJQEdGjjUzVieafozLUfI9/WNe6/mZK6OZmAJwFdWm8EzNRZW8uQJ9+OYE/uJqEwLtreNRS8G4fxCvZ+abt4fTs18yaRYq32pR62hrUp9XbgKjUvt7bfa6NLqHXUxMibXdud1V8aSaD0d1q1W222m4VlmZVR47ylNtuNXb6v0u+fUuGDfUddLXpXKUxBOkzT+bRLUV6ONNvd5KzX4gZ/mNbU2+xtqacJ11cRFjym83t93qfd1Y7uigqvT+1NKm47qXmL1jAxUrs/s67X+429Ma9k4kiLNB/l6DfHTaKMzxCmm5rx7LL8Da4yvB1f30q5dyFK9M9G+lbXtarVXZPEwyj57cV3O11Kx82nFhIsc3i99pX2X2cHe6ZbFPfaC3GyScJpYCM4r8J43a6+i1r6dbQ8ZQquXfe3tq7dulXtm/bhyIFX2Rp6une+lrWTq8rIDIft7cur1KRaqfa8YxAr1fCb3b17tTRuk+MAcltJ0+WyafVQQVuqWQB3Syjp2adbqcuJYlex2tpStwOscq6NXFSaghpuGhRPVYghp5lRZqQ0RUaMUS1uDJAadoArtmVVy+kiKaxOIVbqfTKII6ZRGyhyQTsvkKI6b7QIt/MMEtbBIinRwgI0eIQX+oES1PpUBQsaALShygDTiYQBVvvzjEAbi2IA3NpAepjqTwIov8AWkA74XKHlqBDpaLtkVneSwr8fwCrG+6szhAVHb2wa5ERfi0QU/5wI6q/Nq+UAS11MMBbhd1a9HIBqykmBLWUKr5hU76lk0BN3Ssq8QJziA1acnkyC61vmlhSom5KHWqdW+KZEX6G41NHUrqTLWUsB/dVldPN2kDRW00nq6So+9umPrAR6D2/e+pt7q+VLQjNRp4r0MtgBNFQmggACgIFwKofLmQeU9zrt3lXknXE7cq9D4y6vtdNrJKDPTLqWOJgNLiRThImhyVQ8wgAGBF4gRbwkK837mXbuqanNSdeUrf2uo9Tb6d3/DBnplYZaf/X8l5XUstBKeJYy85qP5magpZQ9PT73AHfXw974/cquhU0Pw91g71X7QaX/CrZd6GGmvE2adu9YIGivi7amV1+0hqz/gWo57bVeEkXXHudlfQcNp+gENLb21X21Brp/wCE6rwwlhdXV9v67WLqviXE1L/9ntaML0w6lNL/AILqaeLtX8TUR6T2ltLaOtZNzKX4HS0ewWeBwqubWiRGXLfIqOGVLZtpubXDTouhzolr5dBErjvjhzKy835q3dr29IPX82Gh7Vrhecy/Stx6SiwhnjrTj1pCVxbxxpWfQ1zP1Hk7vuthxPbPDL320r2aWnVcKo8nbpFuq/lk5FZ+tP4mmaxfO2h1XQ78I5Pbr/1qecJnfrwr29U0sDw1pTu3CXUkSuDUtwNRHl/LfqWanM9XzjLV9oUSWpbiX6VqPUxgjw1pybt4lg4tWzqnHI1GK8ZumvuNLmezhl6X2fTt09R5Q/3nL6V05ensuB5Wmd5B44ZIsRmay7a2fQrLxm/a7rLjzLUjhtXkcq7RVaSKE2gIt8UAQ59QDFYARxQB3AEgCRQ7Ujr6AS7bLOtvwZEOmhqav6ene3pRsKl/b6rfZ2W7uXa+5v8ApLg6LeF8hVd19vqVq+NqtDEdFPafltSn3K7a/bzeBBmX0L6d3S6ass0akVr+P9m+V8lorcbfTr2WydrQSzE1n+Q8XuPHX+3uElbj2uSK42oAt09K2pgs3COnPOj3e0/5YU19v9/V3Tq3WYVDF/Bk+J9n6e98g9lbWstOud0sWdPX8RseY/5f7Hx3Z2a2rd2aTn/4TMG5t/8Alt4RUX3HrXlfxQZqo+Q/5beIei3tq3rZLPuf/unL2I+Z+S8a9jqvTmUmdZ+rUvF+O/vdzTQU/MennhnX2fw/gtl4vSqq6en3pY2slP8A7Zx7qs73b4zQ3G2erWlVaYwUf+6Z+d/VdHtXRpobKiVaylEwjX0G/wDctZRaqh9EeXpHz73z4XTT+5WsWeOBY2+cVUs78svdf8t9F23t7LLtR7bPxh9M7bV4/tPD00TdU/mtWvqzmMTx7rq+Q1r1atGEo1Z+DH99WlKr4RHqdfk3G97Zr2+O0uGBfr5ZZnh4v5PVtyL/ABK1/Leb0fEJPU07XlTg4PNbpHmN9/zO0Hp209Pa2+bCXZCc6uPN+3aX8r5OtrV490H0ufzkr62tSlL9iwfA8H1usvBf8wtslrd8YYNHT4946Rd4f/mBSuno7Ku3iPl7nb/wns749v1mvcW1rrStqwpqpj4Hzu5lSPC+Z9967rbaV0qJWfa7LM7/AC+erXsPDVjY6c4Ptkz9JlZjy233m6flvt6drvTnFcDU8Na9H7it9vx95/zODnz5RX7cp2bKkczf0R53z/tjyXkdW/8Ab17at8bQefW3j/Oe0d/4rT+5ummnxVpJo870OiVF4oIHgApAJAFgAYAACAWIDAUAOAFqrECviA8whATWZ048lfSv+X9I2eo+DZ6evDnXqsjzBMDM1o7m2ajNZ/k2v7XUXQpHzzVU2c5ybUuBqDb9sU795pzzO38R9OecHk6UsjKuXduI5iDjbKjxfuC07q6nDA3zBkVOiBZOOBYPd+yUvs6j4JpF6HpjytDNAcO6fzBHJd4MD5/vmrar9Wd4jmmcCh0UmuUfQPZle3a2+Bnsj0ORwaDIODdWbtBZByaj+S3oVHz7dt3vZvHE6wrnTb9CoXcVXq/ZnzbmemJb4R7l8TzVoYAUbr6JAz7io8x7tcalOSUF5arzndB2ZVrGQLtq51Kpm+Wa+peFSWy0kv4Tj2sdpzaJgcG6w1GErk1fptblVlHzzcp9zfGTpBzs0E2+ARp+GU61eeBtl9Tr9FVyqjz9Nw4MqHzIM3XjueJYOLefoan9LNSo+d6su2OfE6CqygrJNTmFd3j/AJLp8mbjL6n4ysbSknDtuOo5qQHHvHk3xLBxWanE0jwnmrd27uuTg1Csy0I2iDCJ0SZqJXs/ZX6ynNJl6SPZnldTQCsBl6n1MqM3y9o2mo+hFeBajqdYlVtxgaRFSFSqkajNe29kp/fSay/xL14SPaM8ldARSAzNf6n6ljNcG+c6Gp/Syj55eE56nSJVbco0iEFgdcTUSvRe2P8AcV9UbvhmPpepmePp1hZoyoYHJvvpr8SjhtyXMtHhPcVv9dqQuJ05KybRmbRBqGVkii3R+qTUZr3/ALJzs/8A7bJ0cvVHjdgUKcAOHe/V8Ajk1Fw4lV853UPWu1xszcZrks8WdGaTclBLKizTk1Er2nstfn1b4Kw6SPZnlrqRFBBz77CiXUQZ1mWo8V7mcb26nr+I5Vi3zw5naM4i0VCg0iXCCxHTt8bL1NRl9L9rr/y6v9TOX0b5bCfA87oRAWxKOLf/AF19CwrkX1pFSPmm/wD1bc+5/vN8lc8cTbKLRQqlFlUaZro08GkaZe89jY6GunlNTl26x6U86mFIgq3L/KZBmXNI8j7xb/uargtNfvLB5uDqzUWVBVJOTUU64tQaZdFGaR1aGLTJVj6vo/oaK/8At1PL26RPqc1AAwObfuKV9WFZyxsvU0j555rHd6yWa1LI1BnvPqdWaE5CFxLBZW0YGmavo5ZuMLaIEe/9mr/Sav8AUv3HDt1jeRwaADKABVIqOtjp29CCjQySNRFyUlD4gNECAADBAIBgADAAAAAAEUACIBlAsSCUsAAUgN9QIlDAbxIEAwEAwABegAAAAAwCQBAGHABMBvmAYAABIBIDzAUgCjMBFCSAkQLJlApAJIHKAEAFB1IE8cABpAOChegBJAZgDAAEgHABABIAgAoCARQQQOJKFACbAABAMgJkBAJgPSWYVdOEGQswAAkqkAZgN4EHF5GvzL0A877ox8df+pAj583LOkCRpE1ESWItSmkG4zV1H8sSVlZXCuJQLEJiUOAmHiDDYV6b2Pb/AFeol/8ATZnpqPZqczzV0MgCAQDgArgwrM11875yymvE+9K/6qtuDomb5SvMWOrJQyqtSwxLGFzh1UcCot0mjSVdJUSVsAEmwG8SgIO3xdu3cabfC9TPTcfS7fU/U83ToDAUANIA9QCQI3xT6Acrc4kVG67tO/8ASyxXgNCyrrruz7j0TwzXt0049DnUSggksIJRbOJlSThyFeW8ku3ys84xO8K2Z5MzWE0QT0nFlBmq6WjKlqL8u64wxFjznhIqr0WUnZK1kYZPMEdWi32wYrSyuLxyIrH1F/r7y86SjpCr6uUVzSSCurbuaGK1FtczKs2y/Mv6m4GaZTqoIOuISMVVW5ntgsHNlkbQ1zA6dD6WZosSnDmmYaj5P5VRutTpZiurhfIwhLOArq08amaiSkB1fACaf4gWaduxp9QPRbn3Ct145bS+m1ZYqyYV1e0PN6Oy1e3c27K2mX6ij0e+8ztN1V1pq0+W67cc0QX11KX3uo62VlbRjMo7fH307bXT3FlL03E8ViRHPo7Sm8tr6Lws7JzGIU6adNXda21u5TokUQ1KV0t5o7erlKjQHHo4aGm1/l1oAhv9m93t9zoVxffMEHkPPeMXjdWmnVtu1U2alajW9n699PVaWaq4n0FiNLYb3U3+prW1fq7WnHQmI6Nm50dt62qQcHhKpbnWo+NLo3FY3hH9vWluH3R+DNUr6B5SdTbXcz8qOTLA3VJvaqyvoS/WDUVk+2tJXv8AP/lVkvUVqujdqz09NpxNnWBGVHgN7q6WutKXDb9MBVaujp626pazq3ZaimDKOi/knsqai7Jbtk8IA5dtqVtsrPJ98wWjY3O4rfRpZXTxqsGQc+509Dca1HFbVWDTQHlfdmy0dtu+3Soq1dZipR590SckF+jdJ/LnkWJXrtlhp0fT9x1jnXVqYqCxEKZmqiy+KlmYquuZoW2UoghQUT1lh1IpabxFRHUwsWCdH8pBUoRRO+NSAoguFaZAm8aEMQpngUsK+DAnqS6r0IFRwvUCNFjJQrZgS1H8qYU6/QQGlhgAaUd4EZ+YB2fzAFswC6aYU7qYYQWctMBv61IBlfAg5fIVV6tcCRpHS+bSS4QVS2+E9CIvqyCDUW6gR1mm69AHqKViAak9oUtVTRBBr/poKWu5VQJajXfWOJQ1ZrVS/YQTpqPufJAWV1O5N8FzCrKXnFASo2pgCx2TdQiShNsg9Dtdtp6Gptb0T+euJEbPtyq7Ndcrko1HXoYaV2wyCImjQBEIJ4ANAKQE7TgFjzHuxRutN8HWDryrY8Hbv2Va8ZJ0w70oZzU8ZCpKsEU4KBsIi2BFMAbAi2B573SvzNO3Q6cq2PH2b2un0ROmHQZV/9DG8x4K1F22iUnjIlR4nc6P2bdrcybiOeGyq69imrzEsqNWqwxDKN1FofIoqtVt4FCqlHEg7NKkLoQTtScJaQSMrd/XZJtqQ2Njp2s32iw1q1q+WJEJq2eMFQdj4SaEbdyUPiIPR+2NOL3s+FTdV6PTyOKuTWxbLGXNquEIRnttptczqr0OiuyqXQ59Ba+KSIlcd4kMvNeUaWo5fE9XzZxr+1/0tS64sn0bjfrisDzK49ZthKzt8+3SaXHM6cs15dJ/erWubsv3ns/iR9D0klSinJHh7dC18dNwZgz9RmmWF5x91kuB2+aD2xp/6tp5dsnbu/ix7BOcWeGtKN3GQHDd8EWJXk/J27tSOp7Pmw3/AGfT8rUbyTM/VqPR1PG049zyLBwbhxRvjBuMV43ctu7PZww9d7TU6GpbKWkcvo6RvrM8jTN31pu1ORSsvdP5LekGmHjd207T+ApHJeuBydog3gRUMwFAA3IB2yBGHkgB4IBLDAC/b6fdbE9Xz50fY/bvjtro7LSf2NJ2dU23VZnP6zBs6ujprStb7NFg3PajzwZnty3bo2sklNnwFHmKXtq+drj/AJpPTzPwel9z6traNat4OyOAv3Oq6ePeL+g59X9V8b8gp3NrLiz1fKFfVfa1HpeNpBz+vll85936itvHyM8xXnWsYKO7YVnVolj8yPZ85+D7Xp/LsEsvkPN9J+rHlPatf/MtS7+ngder+FbXuO/5+jV/9MTjEa+83f8AYaC1O1WhLB4Gb+0R8X5FeR03ZVic4OPUxXzH3voKm5tZc8jpxVZfg/Mf8K3Vdx2fcVVlke2dbMc7Ht17h1vcOrSu20bUrWJacnLrlpu+4dVaGyi+GUHLnyLvAqNlV5YSO/Ks7xnmNbU8g9va7deTJePwq33ik9qnyk88/CPkWspc9DvKWLNpvNbbPu0bOr5pnr+V1H1H2LqW19pbU1bO9m82zn9omuD3vq/b1HHNT8Tj8ZtXXT7AU7fU1Hm2er68o9BvvB7PyNlbdKzwWCcI8fNxrXXt9tpbXR+3oqKUTjEtukee9vLu3utZ/A63wVt77xW18jH93W1klknB5r+Iw/M+1PDaG1tqae2iyybs2b4/VjJ9hbHu1767WFcEe3r8iV6q26/8y+1wVTxWaMj35t1fQ+5x7YM839WPn/hFO+0q8HZH2eP/AFK+07x9mzvZ/wAB8j6eUj41vZe7jg7o+h8J+LX2Tx1e3badf5Uef7z9Zi9Vrp5VSnNpHm1Xifevn+6v9vpSocPkd/lzrT0fhKfb2Gkv5ZZfr+MnreW8fo4a24pR9WeWrjxnv3z2w3OhXR22rXUs5+nEzIPmzbZ1A+hULPMAfUBSAJgMBRx4AIByAgBygGBHUeIEAGEESBKmePA68eUr6j7Ep2+Ps/4nKO3bFejOIjaIYGZrZmoyzPM27dpd5Yog8Bdy55nWKS5wVHofaWnO9p0Z2vgfSLZs8nSotEHJvXikByccOIR4jzr/ANTZdTpyM1tI2EruyjmakHv/AGUm9rdvmkTsj0R5lIKz905uyo5dZ/JZdGB8+3Eu9m8DtEVJrJlD085Nc+UfQvaCVdpZp4K0E7G8sMTztFxAz9y/naLEcutbtpZ8YYI+e7lxZrqdYKlacCoVlwLB6z2VVf3HwNdeEe3eLbPLWxAHPu7fKBwWmAjyvup/NVPjiajVedeOOR0ZQcx+0o6NpHelHHA3yzX1Txde3a6bfI4/S/qx1HJsdQM7c/WzUZrk15enf+llHzzXt32b54m4KLYZmhFsI1/B/Nr1NXwj6ipSr/Sv3Hn6agXUikyKzdf6n6ljNcO/aW3vOMpo1B89u4cvmdUVWUyAuaA7vHT9z8DpGa+q7Ff6bTXJQeftuL8TDREHHvnip4FRx2UtI0j5/wCac7rUa/iOkGe28iiMsCVVZ4osZr3Hsuv5nwZekkex9TzOgbATy6gZermwMrzbjZarzw/eaiPCOyiDpIiq2eZUICVMDUSvb+yMdVvkv/SXsj2WeJ5K6GQRfQKzdf63zbNxms/yGG31XxVWB87s0/xOkRCOJpEVgA0vxNRK9L7XrO5p6r8Dd8MvpGp9Tg8ldikwDIDj3zyRYOG7xlFo8L7jx32pPM3yVkPE6MolCXQqLtLDI1Ga9/7JX6nSo78HL1B43WGFJgcO8+v4II47uU3xifwLR843VvzLRzf7zfJXNZqMEdWUWEDTRRbpo1GK9r7JU7hf0v8AYXpZHsVLPJXQEUQBz73Gq9TIz3i0maqPE+5rf6/U+H7i8lYrUM6xEXlgVCWBYiSxNI6tv9SNRH0z20o8dT+pnH6NxqZHFs54cACMDI4d+psnyRYjkr9SazNUfNN851G3za/BmuSqOh0ZKMMShehUTqoZpKv08WpNMvf+x1/p9X1Ry7dY9FmedTACCrc46TIrMsaiPIe8sNzVf/bRYtebeSg6xgrPGChGoidJmSovoobbKOnbP5l/0zKR9X29p0NH/wDHU83fl1iyTkGAMDk389lXzbBWfVxdNczSR888w/8AWayX/wBS0muVrO1MzogyzKyeBYiVTSOmjWbNRlPTKj6B7LU7PV/rX7jh26xvI4tD94AA0BGuDZAtb9O3/TMiufRf7jaLsQGgGQEwwAAmAEAAMoJAQDAZAAAEW8QAAzACgTYBkAAGQAAwGiA6gACAAAAAAAAgAyKEAAADTAUgCkAeIApQD6kDAQCwKD0AHgAACgAZASAmUMAkBzJAAAAAgCADIAAAGAuIBmAQAAPP1ATASKJECyZQALMAAEBIgQCmAE3iBLSwbAs/eZUgGAPABADUhTA5PIr5qt8v3MQec9ypPxmo+MoqR89ssWdIqKWBWUohFiL6t9sG4zVtPpxKiaxWBROEkESlRgDT4AKSq9J7LfbvWuLo5JWo9ueStwSZAAADKGQZm6/UsupoeN96KNejeX20XkeVssDtGSrZxBSrO5wajKxP5YKi7TywKi7gVEo4FCb7SCSfaURfQg6tg2tan9SJW4+nWxh9Eebry2focwKcgp4gESwFlgwC/wBLkDkeBFCxTXRosV8+7ezc48Lr9535SvbVyr6GKykZElgBa2ZUTAI8v5hdvlFZcO2TtFracrMlYNcyInp5oladTxxOahKU10ZYseb8RFb6lUsmdWa1lkZQZhXVt8auDFVYsCKyN5hvp4dqNwq6McEaZTWJEdGhkZqrV6GVcGt+pbrBuBSaRKrIO2qiq9DCqddRWUWDmjA2hrDMDp0ssDNVbV8TCx8s87Ts32tX+Zh1ZlmYQkFX6eNcDNRYAPDEAWOAFi6gWVtKhBT7ofMC2t2sUBOu5snm1zabA7NHzu70Kfa0dRqmcAdnj/eO92ev95xqN5p8SCzZ+8dTT3v93q0l3eKT4AaGr7122p5Gu6endadKxGBoS0fcuwtous2q/udy7lw/mINXx3mtruN/qU0dWtq2Sa4ZCweZ957umpvopZWSWaJGos9o6k7nDJpr4jRpe3b1pvb6V8ZtZftDNb270NPb6uhpVUVV5wAF4jQ2u7V9KznUlOepZTXm/KeEXitarrbuWo5X4m9XW1qWtbcOs4PRTgxURW3tay1Gn2/Zan4BXmvC31dPUVqp9qePQ0Vqb/TfYsMtR/tMoy/Gvs3yr1Zoep8HrUq9atrJRbic8Hboaenq62stSLLNN5YgYVaJadqwodrKEaVToUWpttOMGtQDU1/H307Vmyb1Hh8SajyHuHZa+w1ezWat34o0usRvEmIs0bqUmEr2HjrTp1fE6xzrt1GWMq6NyaoutlBlVVc+hqi7VXyyZFVC0WXaiUQR0njJapXzlhEqvDAgreD9CiVvplAGl+0lUXmQqSa7erAroEFsyiVn8sECqxgik+6UUSum3iQO30wRRVYNgKmLkArgwBz3QUO/yuCBXWQD1XkAamEIB3zQBZRYgTnukCneLB8mRqIaMdnQCOjHc4YF2eREQeYVHWQE741lcgFbGiXFADxqFK8WoAtTHTUcICaernV8go1ZWtS1cZWIKnNe9qGESXbGEwRTerWqnJBTerlHEoupdWccgiStEtZEGrpb/U0raFmp7FkQek9rbl6i13l3WklRs9xhorYhEWihNFQsAE5YB2vIBdrBhujjAarzvu7TatoXfJo6ctND22u/aOODHTDUwRyaNAJvkAkyhNhCbATAGBFgYPulTXSuuqOnKtDw9+7aroOnN2SYaf/RXuBzfpBIy+aeRu7arwxR0iuVPAo0/GUV07NuUwzWnVdyyNMDsVrSU0uxfNGRF1VWlarBYhXbttFNTb8CMuj7deSIsYO+rVXt25JwXW13iNOKuz4lqVs0ULuWbMok6d3oaiUlo1WJU1RuNKmSRTW57drFL3nPgK3K3KzGBzHLrZlRy62Cb4CK4omF1R1R6FRxwwOVaVa4ZrlcNwyxl5Xfvu1G+Ms9fCPQ+2qxt3Z88jl9K1G1VZ+h51cGoypWb5S329KczpwzjA2tfubunN2k9n8I9/WuXojw9txDcuKx1MwcF8XyNM153zVmtaOB3+bLr9pUf3bWeLVTX0rUeqR4625919ZYlcOo+2W8kaZeP382vbnJ7Pmy9T7TqltLPqY+rcb6WUHjquHcuW2IlZ2+caNmjpGa8drub4Ht5c3tfate3aTzzOH1dY2keVpl7t4+gVl7yyVLNo1GLHjddzZl6IqjA5VtTZT6IjaKAhZYgLLEAAGwE+YBnmVHXsa92pVcmj2fPwr7Hoq9NhVUT7+3BI831u0eF8rp+bq7azrqrRmJtZwb+fMSva+2lbT8bV2fBv4nPvyR5zxqep5mTrPCvQe57YadeEnnHT5K6p492f8ACkc+vLUfHt27PWs1zwPZ85+JX1zwkU2FIwiib/A8/wBfKPlvue3dvLtZSa5isZII0PF1nX04y7j3fPwj7dt6VehWlkmu3I8f18qlp7XQ0nOlp1rbmkcbVYfnX377TT6HTnwjs9y3/wBI1zyHPlY4/Zbb2jtOLtJfsV4v35adWVm7M48q8pXBnq4v6zX0j/l5r6OnoXrbUrW7tk3i0dfrGWv7s2X39FaqtKwUHl4uVto+LXZsaw8qE6u0eY8NX7nl/Rs73w1Wx7y1FXbTwhng/rMfH9W3dZ+rO8Wp6XI9PzYr617EolsVGTzM/ejz/vqzvrOq4P8AcP8AmVt/8v6u2xm2cnf71Gr5H3Nt/G2+3qaVrOYwcHhnOtY0NLcrcaD1a17VarhMmZRg+2cdzrvgdr4Ks9xe4dz4hfk9nxUnln6Y8Vv/AH75LyGm9DV+2qPPtWJ7PnwPZ+yNo9HYK1/q1G3Pqb+rLW/4PpPcf3dr2dzy2q5Pde3+7ssspRx5v6sfNPb+nPk9CjcRbE+5x/6rX1/zNu3Zak8VC/A+P9PLMfH9dPU8hWvDvSUdD6fx8NWPsiq6bXPLTw/A8n2v6xGX7e3z3Oneln3Wo8Tj1y1jF977JJrVol80N+p1+X4PR+NTWz06xj2YGfr5R4XzvtPynkdZ20NFdrbxbSODevMeX9m+S8VT724rRU4xaWWVlgxwNoQAuYAwFAAgDuAP3AACAYCYDqm3AEb5gQAAhoCWmocnX5pX1b2XTt8ZX+qTv25t484jZOMCqy9Vziyxlledf+lf7RFeDvHA7QEuCj0fsutnvE+CRu+EfRHm5PLVJkHJvM1gVK5MZBHg/MW7tzd/zHXkcGDmTaHVYwag+h+zVGzs/wCJme1jePOpEVn7h/O2WJXFuH+XfnDLEfP9S02cHWCp4lE658zXPlH0X2lWNk3lLkz9FlbawwOCiMSDP3GbZocW6arp2byiQj59rqbvmdYimWmUJ5lg9j7HU6jfJGuvBK9oeWtGTBzbvIo4bfvA8h7ot+elwhQv+0bgwbKzR0QlDRR0bJfmJGozX1TYL/Taf9Jw78tR0HNocGBna/1t8zUZcO9caN5/hZYPnmrMtcmdIK7FEY/aBs+CrG4qlz/xOn8Yr6fkl6I8vTcDlmWibAzNf6mVlweTw22o/wCVlg+fXx6nWIqiMCqFb8AjR8ZSdVQbjL6ptJWhT0k8/bcWmGiKji3jxRYOSz4lR898tP8Ac6if8Tj8TcVwNODSE5iAJ6bxgsZr3PshTZvhA7hHr2eZsFCbhSyDL1Hn6lgx/PONlqN9DUR4W9pOrKt4lAkBLTWKRqM17v2Qvnn+VjtY9cjyV0NkEWuIGZrfU+jNxGf5V9u11Ws1RsK+eSdIzVdsTSIqeHACdcypXpva0PcUS5o6Xwy+i6mFn6nk6dYSMqYHHvnlzEHE/qQpHgfPWnfaj/m/wN8lZdjqyWCzKF6FRbpYOTUZr6D7LpCv/R/iTq/hI9OjyOwAixRw736+mAiOS2M+jKPm2tZd1urf7zfKVz26HVCCCuJRbpuWajNe29kr/USv4WOl5exk8tbIihEHNvvpT65CUcFijxHuSP77UbywgvKVjPM6ojMlQixEq5molde2wsjcZfTPbf8A+m0fHuZw+jpy0zi2AAg4t/8AUv6RBxqZ/EtHzXe4Xc82a5SqJnA6soeggEjSLavA1GV2nmjaPfexv9rr/wBVf3HLt05ekPK0CqMCCvc4abMrrLsbR5D3h/ulHClSwebbaxOrCL4soE+RUWadsZZpF1XiaZdO2+pPqg0+r7fDQ0v6Eef6NxZBxaOQEwOXyH0V9WBnpfMjSR888xju9bGF3s1y1WfdzjmdGCbwKU6moymly4GkXVxtHQupVtJWLKj3/sv/AGer1ujj26xvwcGjTCAATh+hFKcX6gQ1o+3Yoo0cpKi5AMBoByQIAYA8QEALFQygAM8wHwAcECAAFmAwAAkoSXABgJgADWAAAwEuhAwAAwAU8ChLEAQDkBAMAawAUgGYB1AYBJAIAAHIAAFCAIggCgAMwDoQP9wCKFIBADQAyAkBzICAACQCQAAzAagAAJARQRxAIACBgKCga5AHoAPmAZgCQBJAgEwHpcQLjKkgEAwAA9QEByeR/wAvOGIMD3DWfHas8O1/tKsfOrZs3BHqaRYlgajNW0fyM1GVmm26mkWUyxAmnhATTeIRJSgoicyj0Hs+3/mNeTpZEvhqPdI8tdBBkDAMQBAAGbu1Oq+UlHkPe1fzNN/ymuR5J4nVkoKVYsisrKyqlRboM0ldEFQWnMoQEswBKCC3bONSvqiVqPqVca1fRfuPN06JHNSAE+IDAWRUDWD9BVjjb5mVOmLfxCvn+4w3LVuFoPRPCV7TTc0q+hmsJpsyqSIq54GQk8ZCvL+4a9u+T5qsHbkrZTwXohXNJY4MyqVc0zKx1tGVCUkV5vxijda0fxnZmtVJyRAkRXVt/oa6maqwyrL3/wAu8pZ5Ov7jpCrJ6lZSiSDo29pM0WODKuPWw1rfA3BA0iVcwOuuRiqWpjUDjeBuIaxA6NB4GKsXVhPHIy1HzH3NTs8hqrhIdNY8GELIKv08EZFi5BA0BKsfECU8AJJxgBJXWTCmrAEzgBF2cQAd7UALvUy+IDniiAdnmAq27gJTGC4gW7Xd62zutTQu6W5oGurZ+W3O01/7hWmzctsDa1/fO43Ovp699OsaecT8wRs29+bbWvS+poWr2uXDkNY4/Pe5tj5G2i9FXTq/m7kag7tHy+z1N1Tt1ax9tpvk/wCYlGu91pV8XfVrerijWZllje2qae80rabcO2Kg000Ft9PX+5XUXcqP0xCPI7S3bvW08O9m1bmk8dzXlBgdv9nqa9bV0VLtSuTIjr8X4+v9vamtX56tyBi6fy7bUwxrq/vKNTe7m9rUskoo1h6jFeW93eTW73Cp29rpOJVeZu5yIys0m3ZT0LB67xlp0a8zrHKtO6wKzFdWVVrc4mUVp4mlWN4EEKoCV1CAjpoUO+AEqZQBBvECTaiURUaYAFswJJygIVeJQWQEm12xGJBGpQq4MUStiZBMoKKsBVmSh8YIE38xQ7uMyBWfEBt5AF8gG8UpAG8gCzhgVbld1WspRlqKtDCjT5gU7dJat1HEquqOREQtdpoA13FZ5BUrWTovQIScpAOqmrZAk5oBG0/bw4AO6+StuaAHb56NMCVm++OLAE8WgK7p9k8mGlupMp+gB3fM0BJXcYZER0aW5vVp2ThPCUwPYe0NXu+6ng3GBKj0U/AwpTiASAdzKFkEEgTq0syKlKIE7J5BXn/eTVtLRvxTg68tLfamsv7fUosfmkvUc61u7M5LCmQolFAwhAJoBLAAATgKxvc6naK3Kx05Kn7dtO3afA105tTA5K//0vO73z+88g+7U0q6fOJKYwdWul3u16zb1KYhTS0de/ZTSb5tNyBoOttk1V6LVeU/+FDWcS/v+zBbe34yi6nqrv5FLB6Fl1TLp6pU8hpqrq9Kznk//hJpirR3ena6rWjx4N/94auNC2/vtvle2tE590lTFF/L2tLWi0nhLBIzdTV0dR41tnjiiN4v2+8221TVdPVc/wA3/wAIMdVPK11Gq10748Mgziz/AIhXT+rRuvVmomB+cpb/AOVf9hdTCW/0L/VS6x5osMem9vWrfQtaqjEtGzLiDmrk1HDZUcuu5o45CK5tvXutSvVHSo3qPBSc60q3DxgjNcmo8ZZYzXk95dO1muZ7eIzr1Xga9u0q+LZx+rUadm+2Wedpw6zKjK8y2qV+P/iOnDLJ8UlfeabWbZ674WR7nBZHh7bV7nIkSuC+Jpl5vyt51XyUHo+cRq+0qw9S/RIfRqPSVwZ5GnHufqLGa4dd/Lb0ZuI8fvbdt7RzzPX80ey9s07NkrxhY5fVqNnI8qs7cYPAqVn+StVaD6HSM147Vl2aZ7OWHvPblY2VW8JOH1dY1ZjE8qsnctd7XGSjL8lqfb0repYleO17TaYiSX8IrdoMNo3yiMOhFip6fIKhDThgEAACbAisCoHEliu/xkfeoudlie3ifiPsuhaujo1epZVSqsWeL6eVZPuHz2yvs3o0163u39KeJfnDHb4n8vxqn+FsnXkea9v/AJnlLN8DtfA2vcln9zRquZwg6fPV/wBA6rkc75WPk1nO4h5ux7OPCV9c2K+345WX8B5u/I+Ve47LT3LlrE3z0MjunFAanhF/qaVWbse7jwj7Hu9zbabZalImtVnieLqbVZvt7z268vqai1O1VpyWY6+eCvySVvKadOSMzwOn3RNtsq1xs8kTm/rUWe3dq9psq1soebM/S6lfN/eOutXdYPKSfOK5vAe2dz5rUdNF1okk27cD05jLcp7Y1PC7vT79VajwntRv/TYr2nmrKmyXwg8/9R07Wj/suyuNnXAxfKuLwvgtXaaz3Gvg3gkma67/AA1k+/8Ae109J6a+pf4nDlY+X6meB3SrNJy4PR8vLL7F7Lr2+Opbgzn90eQ98asbnueTlG/+f/5//bT1fsWv/ltYwbeZr/oqPPe7tar3aqni7QZ+U/Gte50fl2aXLT/acu/KRj+1fmvrX6muvBjV3fh9lvrd260+98pPOMzyftjxO32z1NHbVreVDnE68d4NTYpbPZLBtVUjrvRl197aL3K2q0cW47p/7pZxsGz5bSets74ZKUjh65Vj5l4PQf8Ax6nLubPsc3/xWvqXn067K7jCT5HX7Uj49tFbV8pRf/cwPpfLwdPtW40r12tsH9J4/pf1nl4r2fu29/r6CxnE7Z+N2tz3XtXfaLUssmkcOUd2x0nXb6dW0kqrii9om61Sl3qv+sjjR43/AJhbvRrtlp/cq7NNQnJiD5VL4HWBfvKEwBADAE2gFADWGACQDkBNgDcgNZgRs2nAEAgQDkCVFNkuZ2+aV9c9pVjxlObUnTtzbHochG6fawMvUxZUZHuG3+kccR/WnhXVNnWARqI9T7HTe7jkjrfCPenjqhgce8ju+BRx8Z5BHg/KudxdrmdOfBXF2nRD4y8iwfR/ate3YwuZjsbS5nnaLLIUZu5+prkyxK494+3Ru+mBR4DV+u3qzrBVMAS018y5G+fKV9L9sf7Gr5mfoRrHBomQZ+vjZopXB5GP7bUnkWJXgNRruczJ1iK8zQiiwe39k0nut0Zer+I9ajytQSFc+7cJAcNnGJKPGe5Z/uvgduUYkxgzQG0sCjq2H6lW+D/eakZr6rs1G301/KpOP0ai45KHhLKMzWbllRxeQt/p9R/ysRXzzUeJ1iK7OViUFQNr27WdzRLizp/GH09rBHl6rpCzMqjAGZq4WZWaz/KWja6nLtKPn1ubOsEGu7qUJcmBpeKX5qbyNMvqm3UaNOlTh15aiwwobxA4d2/mNDkti5A+d+Tn+41E/wCJ/gdIjkZoQjECymZrliveeyVnySj8B0R6qMDzOgbAVsgMy7lhGP7itGys+qNRXg7qDoyi+RSkniET01LNxmve+yaxZvmmh14I9WjyupyTAmQZerm2biM7y+Gz1W+TCvnz6nSMqpxNKUxiExKhYzXqPalY3VPU6XwxH0S/1M8ldoDKlMCjj3yxXxEHC80WkeC87/vtVfzYmuSsx+p0Z1FvE0BFRbRwbjFfQ/Zf0Xefyme15ekPJXU4jEgGBn7vC5YOPUeFv6WWkfNNZ91m16/tOnKKmuKNxkm+JQSiizSzNRmvc+yV+c+lGOvC8vXI8lbN44hSZBzb1fKmuYg4HgykeF9x/wC91OUovJWQ8WdWEMEoKDhBqInVyaSurQcXXobjL6f7drHj9NfzM8/0dI0cji2ZAZIg4d84svQQcahuFnDx+Bqj5lvf1G1lJrlKqti8DqyTUACZpEqY+pqJV+l9SNMvoPsh/wCl1Y/iX7jl26R6I87YiQACrd/pMyMyyxNI8j7vcbrDjposV5q7TjDE6xlFplQk5LETSxRpKv08Zk0y69u3K9Qr6tofo6X9FTzdusWHOqF1IADl8h9FZ5gZ9PqU8zVR878zju9d/wD3GaiuC8SdEJLArJ1RYidXjBpHRVy4ZUWacNAe+9lf7PVn+JHLtuPQKTg2ADoVAgqNeIRHcfp2w4AU6D+XA0L1gQESAEAAgGgBwAAIoeQCAYBOJA2AgCAEAwAAkoADEBQAegDIAoCAYBMFCAAGAsQAAAPUA5gABkA11AHgAliA+hAAEgIoIAFIAwBJgAAANgAAASAcQHBAmAwABQA0AAAAAAAAAAKJKHkAliARADIABMBoAxAQBABACaATXAB6TxYFsGQJhRAAAPEAmABAcfkf8s+iLBh+dh+O155L94WPm91Dcm4VHIqJVfAsSrtP6Y5G4yt0l8syaZWVcoqJ4oGCsgStkAVbaKNz2h8vktNc0/3E6bj37Z5K2EQADAQBkwM/eqNV+oHkPetcdKcux/vN8jxzwUHVk0oKVZDgrKyk9kMsFmjgaZXpmkSzwAMsAFWcegEk5zIJ6L7bp8sTNaj6np40o1k6po8/TokjmpgJhKChAGAtHJbMijTzCx4LyNVXdXr/ADHfkr2Ohjp19EY6ZWIyJJgXN4JGVRkK8z7nX+q03/L+468K2KtOtWuSLXOmsEREqvFEqx18jm0dMwrzex+Xeay6/wCJ1SxqwRDS5kR0bfiStLHBkZfksN5ozlDNxVjiSspLkB0bczRc+RhXFuf13HJG4INwaZTSklHVXJIxWkdRTVlg4+huIsyIL9B5masTMtPnPu6keS1fgVuMJmBFkVfpZIlEsmQGeIEojDiA1h6gS7pxYQ7PiFJ2gCStwYEp4gQbATUgPPEBTjhmATGCzIEnjiwHM5APvjMImrQgBXbAfewpK3HiBP8AuLJdqbSiIlgdOw8nudhfv293V8wO3S91b/QVkrJ/cfzSgjh0d/qaestWE8Za6l1Wzoe69Pv1b6ui0tSsYPJgei8N7s8fKepd0daJOa8SB7vz23q+/bbirre6mOQVTuL0+3uHSydXarwaCNFaf3W6PGVWwGN708RoaOlTcadWrWeLbLqvDvLACzSzLGa9b4W06CXLM6Oda9v8DTKtZwUTbwIIcSqnwlgJPECVspJAqSn0AV8WUOuGKII2zwKHwAVHyIHZfiFEjBGrl4jAWzCJRKCo1CCFJFSs0QAUUwwAVcHgAnmA7YPAAu5gB3mEArYr0AOADacSAN5EU7FRDcLAjSnSa7W3wIKqJLWb4P8AwKrpVqp4siIakTKYUteLabr6ANQ6clAQVeGaAajtckEa/QwEn8oA2+2QDUmKsKlb60+IMSq4s+YENRfK4AsdcEugU1WIcEF23aUqYcFK9FoW7vH6epg3XUSbJWWv4pqnkdWtcFaq/aZo2E1kZBIU2yoTYCkAmAGsQF3ADchWN7sU7SluVoNctaq9p6javVcsDp0xW9224nIRd6Vwdqr4hULbjRrnqV+GIwR/u9B5alRgHu9vx1KjBW/Ibaud2/RFwR/4ntf4n+AwL/im252/AYhf8V2yWDf4DFcHl9xp7zbPT0plvCTUhqrw24rsqWrqzLyjE1WWj/xXQ5WMYr//0/P62+3WnVN1rHWoVya3m9TTXz6em/8AqosFP/7RatcFo6K6xiVHTo+Z3O4y09KFzTKi577Xy7NP8H/4hiIryWrjGlpNdUXEVLyd2u56WlHoTAV8o21Gho/gwroru9e/zfa054Q2MDvutWtfm0dGF6jBwW8qo/2+lHCJGDp2/kK6tfk2un6yy4Lq6t05W300+fcxIml/daq/+TpfFs1iFbeat8tHSfxgYprXvh37fS/Flg9L4q06CitaLkiUd0xWSDj1JxCOPctKvVlgjsVOrVP1NUbVcYObSncOLBmuPV+i08jXLLyOu5u2+J7OfDL2niq9m2p6Hn+jcdl3NYOKuG8YyaZZHmHZqvOHB04HB4Gqe9pzSPR14I9qscWePptTunMIkSuK3NGmXl/I27tVvLFnp+aN32pX8rUs+LhE+ix6CsxKPI24dw/mwNRmuHcWjTs+huMvJbqywazcnr5Ht/BJrZUlcDz/AF8txpN5nnGdrdTcZZnlbRoM1zGa8lfC0vI9kSR9D8PVV2lUeX6OkdxwVj7nG7aNIyfLX7dFrKRIPIbpz+JOlilPmYbSq0yCLpnwCq/UBWAjiAJAKUBFY4M1BqeGor7jSrn8yPZOvxH1TzT7Nl2vNpI8Pd/Wo+Va2pOu3hCf7D2fPwV9b8Pau42NFPy2ov2nD6TKiHjPAU2GrbVTTbOfsM7zOstbyGlo1f0tSjcn4N3d7LS3lVp6s9vJODlfIwt/7T8VtdC2to6Mai4uzZ056GvsKVe1pp2U1ayMdiNvA+L1E3qbal7c3ic9HzD3Tt9DR3H5FFSvJG+a05/bi/12mup9CX8ZfWPPzXYt45Hll/RjexF311bpcYOv0R1atXfzKqk3EnKeFemW31LOVRt9UcOqMr3F5TT8dtn92yrZ8OJyHxnfbx7vXtqt/U54no4/F16X2V5Wm03UXcK8JyerzGX1J7PS1412q2jFWbUI8nX4ryPu/wA3pPU09ro3q4su5p4I6fOK9LttztNPSp3a+mnC/wAyM9oo8h7m8X46rvfXreyyVcTz39WPk/uTz/8AxjWd6qKTgakVjJnRE9Oyq+6Tv87jL6d7d96eH2GwppaupdWphHa8TP2/Ujx3ufz2h5TcO+gn2S2pzJ8evVp6T21798d4vZ022tp6lrV4pYGvrfZHn/Oe5dDyO+ruK0tXTrZWjjA46yLj02p/zP2n2Xo121+517Z7sDl1+0jN8L79p42t1bbq/c5U2g1ataNv+al8q7TT/wC2zliOXff8y9fcU7P7fTpHVs1IOfd/8y99r6D0Vp6dKtZrMzg8xt/L6ujuFulD1FaVPM6zrDXo9f8A5l+V1tN6PdRJqMKmKRg7fzu52+4W607Jaq4wdv8ATJi67/Ie+/Mb/Sejra00eaSON/RhU3urSyurNXWKaO07xGrre8fK6un9u261WoiO449fozNDyO429/uUvatnxTZv2/BPV8vu9ZRq62pZcnZmZRD/AIhuKrDUu/WzLaFbfa18e+34syOfW1Lajm7lkEJKDMBQAuIDkAAWYAsABwAIAAaAK5gV2zYCYQZIBlFmm4cnb5pX1/23Xt8dp8kjp9HNp9DiK9TCjkDLvjkaRi+5bduzw42j4CK8S5TxOgdPmcLAsHrvY1I3Tt0g7Xwj26PJVPMyOHdubFg5b5N8kyo8Dv1+dZ5YnWI41mbE9Nd2DLzB9K9sLt2FDn9BrcDg2QGZrPFlSuHyDjbarbyqWDwMy5OkQmih6T+Y3yPpvt6nZsaLgY+iRp4ZnForZAZupi2EcHkrNbXUss4wLB4HXazOsFcGgVwLCvdeyafLbqi9Mx6pHlrYcEHLvMkFcV3iVNeK9xtPd24cDrEY1uZoQzA7fH46tV1R15YtfV9DDSp/Sjzd+WoslIw0VugGZrJ9zKjh8lhttR/yiD5/qHWCl2KBYhG/7Yqv7mvqbvhl9KssTy10hSAm3EkGXq/UbiM/yzja35Ig+f3+c6CLSTwKErLiUaniVOrXqa/jL6npYadV/Kjz9NxKYZlSYHDu/q+BqI5b4J+kgfON829a088fxOnKVz2RpFazCrdJLuNRmvf+y1NbcMGTtI9RGR53QogAtkBk3bZUY/uRr+ytGGKkQeGtWMjrBXZQVKWBUW6eZqM17/2UsG+PbgZ7WPUpHmdCgAeGPIDK1V8z9SxGd5qz/s9T0EHz60QdYip2NKJkCVSxivV+08dzT1Ol8MvoNvqZ5a6wjKjoQce9zSA4nn8S0j575m073WfDvZvkrPtidGEVgUNOSlW6ctm4519E9mR9rUfRGe2uXpEeR1GAUrAZ+8c6jfoIzXHrQqX61ZSPmurm45nSIqfJmzCssSoFiilXaWDNxivb+yE/uW6VZnprl65nlbAUgOfe41r6kg4eKLR4P3E/9dq/1GuSshydGEZwNBplRJfsNRK7No/nRqMvpvgP/wBO0n6nn+jpGj1OLRhSJSOHf/WvQQrkeD+H+BpHzPdqLtcp/eb5Kp9czohBCNRE9OczSOjT+pIqPoHslztNV8e9fuOfbfL0SPM2CgCKd039pzzRlWbdSaR4/wB4f7tP+SqEqvOcEdoyWcoqEsGUTrnJpldQ0y6tBw0i1p9X0F+TpP8Akr+48vbpE5OanmMAyDm37+SvRsQZ9Yd6+qNI+deZsnutaf8A6lv3l5VnXzwOqJJorITk1ESWa9So6EpeBUW6cxIR772Y/wDRaj/mSOXbpy9Aji2AAIAI1WYEdfDSsnngBRofTBRfV8gGQACAYCgCQCWBQTwAQDAAGyAAUAESALkAoAAGASULiA2AsGAAOOYCIGUDxwASAOIAA4jABAAQBRHEAAMwD1AAGmAyBMBFB1AJAACABADwAADAAXJACcEDTAPQAAQBJQIAkAlABA4AIAABAJgBQ4ATQAkQDAABdQHiAgHEAJoAQAAARfNAPSxbAsMgyAeQUQAQAgGwOTyClVksVi+Z+bYa/wDT3L4MVI+a2mYNxagVE65GozVmnisDcZW6OFX6mkW0wAmsoCU1lAAnhAApS6gbXta0eS0nxhitR9B4nl6bhmVMAASAMmFcG8fztgeR96r5dBvKLSb5K8ddo7MopxmEq5ZGmU6r5SolpYlK6KuMUzTJq3MimVDqwFEsi4nRw1BmtR9T2z/I02/4Uefvy3FhzUwFAQRBVEDUECq47qDIKP5kFjwnlU1vNRfzQejkr121c6NP6UZ6ZWmA10AulpKcjNUmRXnPdOGvR9EdeFaWj+nX0RquaxYkRKrglWOt8PQxVCcMjUee2qVfI6yfBs6LWkiOaUyBdt3ngSquMqzPLJrX0bepvlpYlyLWDRB0bfMlIuMK49zVLVjobhVZplNCjpphU5tDU+l4lg5DaHV4BF+j/gZrSyWoZlXz/wB6VVfIW/pQbjzj6mFKEyCzSeEEVPMgUcwJJ4egAsQHkwJPDqAT1xAl3NgHemAQwFZgNZAENANQRCdZAEoAeeYAlABPAASCnhmEDt3YsB90ZADYEUwpt8EA1btAJaAFrNKE2n6/90Dq23l95t3OlrWq8syjq3nuDf8AkNNaO51O+qywWZBmqrAemu22JYPW+CtOlB1jnW057cTTCpZlFnACOTCp8CCCQE2sAI0zgUO4BR8GMELPGAJPHMBJFBYB1yIIgNlAsjIjXEqi2DAbbggdWRQrcsgBZgDAVs4QDswBr5ZAWSKG38pAJ/KlxAJwAdubINjYbPQ1qtale5pSDXZTxu0r9OkgurFtdvx0qfgA1ttvw0qfgEJbbb5vSp+BVD2+3f8A8qmHQgT2u3t/8qn4DBH+y2zw+3X8Bgg/GbSzx00DUF4fZPKn7QIPwWyeSsvRgQft7atdqvdL4ARv7c0LKK6tl8CBW9tqzXbrZc0RdRXtnVrZ2rrVc4YgV39s7qIpelp6wBF+3d+s61cfzDDR/wDs/wCQf00T+IXVml4XfUc20U/Rg1obfbaulsb6N6tWV1ZIDX2T/wDMaWX+bTSb6majas6zHdWZykzgn9t/ABdjQFdtXTp9VkviXBXbeaFM7DFxW/I6HORiKtTyiTX20o4yXFQfmOlRgrfmNRYrtXoi4jm3O7e6r2a3zVmYLIao07V0Z+yuyeRpNStqWtg2/wASYahgMNHoU0RyATSGAgYmiShehAepQQAdQDuIr//U895FTdN5LOAR53dr81s1FUVsjSNbx0qsxGAxitFfMscAzrmvVKW8UaTUXWadkJJjDUdCi+5HAmNa09KqspzZDUNzVfas4yLE1ga9u5xXI1jTT8fXs04fEmJa7uyUEVvTh4lNS7FEoojbGyCvUeMS/t6vi8TNHXqYIiuS4RxbrBIsEvHKdZLgbo2K4HJXNrvGQlce4b+2zfLLyer89oWcnr58I9zsKuujSr4I8/0rcX6mFWziOC5pljeb/wAsZwduEqr25Tu3Xov/AIjr0seurzPHWlO6fIQrh1ME3yLPLLyfkHN7Wrm8j18D1PtyqW35ZSY+itmp5VcGu5bZqM1wbx9ujb9pvlHk7pVtNMGeueB7/wAVWNpp8mjy/Rt1Yw/Q4jO1ZeRplk+Xa+1HQ6co8soTXdzR6v4kr6TsK9u2ouh4+/LcX2tCfVHNWNr4mmayPNR9iOLZYPH6tos11M9NRTMHNtJWgBWswpcAE2uYCgBPkBG0oCNeRRqeF3Olt93p317dtFabPM7e34j2/uL3j4zW2r0tte175ZQeez9V87try3aJk9HHeD2/tj3ttdlpf228lUWTS5F+nWjY3v8AzE8Zp6b/ALVXtdrDDI8ufo8ftfdddPfre7ij1Ep+VOD0Tr8V6e3/ADS2yXy7NuOdzjZpjg8j/wAya7vQelTa9rbTnuEQaX/MzU06qtNrT5Vxsy9Kjq/80946uunt9Or5nP1HkN/5HV32o9XV4uYRZMNQ2m+1NlqLW0sLVxXr/wBY7e6Nnfe/PL72j0dTUXY1DSqkYlwcnj/dPkvGUdNprdibl4J/+8a660K3uryd9b+5+81q5dyzM6urb+7/ADGomnu9X8TGDM3G/wBfc/rXtd87NsuIokolW7q5WfM1Ohf/AMS3EOj1dTtfDucGb+ij7rn/AKZl0N69mmmSqh9xtQTApYCmMihhD7p4gGQCblgEriA+7AaBWUgPu4IAywAXc2A5wAVrNZAHfKxAUgGEAIB9wEXYATlAPIBNgKQHIBICeIDWAAAlgA2wEAmAYANMBgV2eICyCHmASUT0q91oO/zSvsvhF27DRjipNfRzdsnMQ1n8jYVmWhBl5/3TZLb1XNyaivHTLnI2JLD1NQex9jpvUvzhfgdOvCPaccDy1TgyM/dP5o5FhXPaIa5p/gB883jb1LTza/A68pVDjM2iWnizXI+n+BrGw00c/osaCxODQYGZquWzTLP8m+3bajz+ULHg7Zs6xC4FD0PqRvkfUfBJV2On6HP6EdyOKiePCCDMvKZpGd5af7TUnDDAQeCu0m5zO0EViUOjXco+JYPeeyq/l3s8owHTL1B5a2TA5N43gUcVpbRUeI9wuN1afgdIMe0mgWXII0PFKdei6o6RmvqelC06L+U8/bUTZhS4AZuq2mwM7y7a2mo1yLFeB1GnbE7IreQQVQHofaqncqOcm74Zj6NbODzV0BAnzZBl2zNRGX5q3btLvgGng3bH1OkZRs0URqyo1fDt/dqvgaR9UrhWq5JHm6bhyRSwA4N39ZUrl1OPowPnG6btqWf8zO0RztlTS6gWaVsTUZr6D7MrFLP+X/Ez2R6XLI4OhAK2CZFZd88SssP3LhsnHGyLB4i2cHWIg2VNJNtgXab4G+Wa+geymnV+hnsj06PNa6gaE8iDL1HFmaiMrzuG0u+OBR4BvA6QVWSeRoSrCAmjUYer9oLu3NGskbvhl75vH4nkrtDkyEBx7x4qeQHE8WUfPfMP/W6r4K7N8pXBaOB0RCCoFCAv0WpR0jnX0X2ao0dSOSMdt8vQnldRmAMUZ+6/UEZcWv8Ap3/pZSPmuokm11Z05FbUZm0JvGCoFiVFtVxNxmvc+yGne1l/CzPbXL1p5WwAZgc29yXxIrhmGhSPBe4f9/qzl3GuSsq2LwOrCMSUCUmoiVUaZrr22Fk1maR9P8Ao8fp+rR5/o6ctDocmx6gDMjh331fAQrjfGOTN1I+Z7u3zP1f7zXIoiMzogchAjUSrE4yNIu0bNOWVl9C9kqNpq/1I59usehPO0AACndP8tkGbZlR4/wB4Od1/1KiLrzbcQjtGSsuRUEYlglTE0zV1cZNo6dt9dQR9Z0n+TpR/BU8vbrE54mAyVQQcu/xpXmBn0+tTzNI+deYf+p1f/wAlv3moVw3icDpEJIqJVNIlVdzSKjoo3MFROhUfQPZf+y1VH+dfuOPbpG+jg2ADoUHEIjWEBHWw0rfAgo0cpNC9YgMgAAAgAAACYzACgggIAbAUgP1AAFgAQAAABLYB0KBgKQABgKQG2AgCQGAgABgIAAAGAkAZgADSAQDIAAakoSAAF6ASYCyAcQQKQABgLJgPNAIB8AEyg6AIB9QCACACJAGAAACAeaAMQCABOAGQIB+gBIAgAAAAFGMADAiwDT+qQLmZCQDCkAwAAgDk36+VeoGP5NTs9dP+CTQ+Z6jxcmoImkNQ8Ci/S+lrgbjCVE2oNIupaEAVbCJVBpvECSrhMlGr7Zf/AJjpc5JWo+jt4s8tdIXUyDAASAcgIDh32N/giK8n70U6Glbq0b5Hi2pO0ZKCpVlMjUZSrMFRZpJFF6ZWUgHUoc4gL6URpKmHqQfUtk522k+dEebt0i45qYBDAM2AIAA475sgjXB/EK8P5yn+tuusnfgr1Oxfdt6dKonTLoTMiSxILbOUvQyqPQDz3utfPpPmnJ05q1o6DT0q+hqsLciIdcCUdXBehitHXNEV57LyepXnJ1nha01GSIyEyIv2+bRKq4yrO8x9ejb+aDUVPJGmRXEgv2+fQlFxhXJvFGouqOkEINMnXMyOqmNZM1RZ4NCDk4Gw1gBbpOXBmi2TKvC++a9u+UcaJh1jy7OYXoBbp/SRTxZAAC5ASTjEAVgHIDIJKUARgATwAj05lE1gQEziESSlAFegDcAEAAUmA+5qUERsuQAoWLAebAUxICYUIAfIAkAfPiBKi7sEBdTb6jyRZE1bTZ6tnDUt8i4a66eC3jdWq8MyyJre8TtNTbabWqobyNxitfBpSaRVJRbOBEQKqZMEFnBRZw6kEFg8ACwBXABWzAlKggjXHgaA2QSq+ZBDjJQW6gPhJAkwBqSgeGYUq8YIHXBsgMn0BpTDKHbJEQWUJPmFHAAYU869QBZdQHmgG3hIG14i3cn6BGikFNgAUmgBIIP8ACAEkAyAgBxAUAEANANOEQNWxAnXWsuJKqS3TXAmCX90+S+IwRetL7kofNDBm77UepqYuXzk1Iup01tStYV7fiXGdTera31Wb+JMXUU+uZcTTV4GGiRgclwE8iYHJQJhDkAmQCQBhQggAJgBZsBgACgAAJYH/9Xzm++S+HrzKjz+4atd2NQc13GRore2VY069S4511qrVcSMueMDQepp/KmuIVVpVddRzkBpaShYfEyI7y3bpOeIhHndTC0vM021tkmqJvNhmuypEN44sKnWqeDyKiDS+6WLHp9ku3SqiVXRfGsGRx2fMDi3cTBYLfG1/NnjBaNZPiYVy62LCM/fuNC/M6csvMv9WuPFHr/iPebddtKroeTts9Z/LBzHFbqVGD5i0tLoej5s2rva9fzb3WKiDfax6mjhI8lac24eMAri1vpthKgsZeT3Vs7I9nCPX+Ap27Sj5wcfo01W2nPQ86uDVzKjL8k40W+prlK8u6u10uMr8T28+EfQtjho1XQ8v0bi+zXaziM7U6GojH8219tLgdOWa81p46ta87JHr/jL6Xtq9ulVckePvy6RK7+V+hyaYuuzTNY3nLJ0VcsGVl5HWSVupnpuOecTm6GrPmANwA5ATQCgAAjKAfUgXfjgUO3MBYP0AcpDQSAk0AJgNWSAXeUKeJA5nIATgAbkBAExkAJgMAmABOMwCQBsA9QIzyChPEAYCloCWSCBOQBADQB6ACAEASAS2AAOAFPABTACkAkBygEA5gAAUgPNAKQBgADkBIAUrMAwAQDAQDAEgK2ABDAPQC3Qju+J6fklfZ/G07NppVzXajXbm6Zk4ivWfyMDMu8TSPO+7G1p6bWXEsV5Fy3J0DrbHEvI9z7FTSvZ8jfXhHrUeVTWZBn7j6m3mUcupeKWb4VZB893C+ZvmztylUJNm9RPShW6o3ylfUvCqNlpdUcvosdyODRNhWTqZuMDTLP8zK2uok80kIPDWcs7IjZYgPRxsnwN8lfVfELt2en6HL6eVjrOSk8mBmaraZUZvm03stRLpH4iK8NqNNnWIrSSzKCrxNRH0H2XWNvd+hOyPRKTztDEg5d7mvQo4rLiyjwvn7f6u88zpEZbbmZNBegRo+Ix16c5OkZfVKfTVdEebpqGjKi2CIrM1HizSMzzNnXa35RBYPB3lOWdBU22oKhrDIFej9pr/VU6s3fDMfRHmeathMio2eDIMy2LfxNRGP7gf+jvzwgsV4dw2dEV2eJQqhGz4VN61UuZv+MvqKyryhHm6dIZkIK4N0/nfwKlcWrbtrZ8UmUfOdf67Y8WdJGdUWZpEUpzAt0uhuM19E9mr8q75Ix2vL0RwdDAhfBMDLuwjD90ONrWclZz/wB0sV4l44s6xlFqcigjkET0libjNfQvZeFbP+Un0OXpjyuoIIvKQMzUxb5GolY/uF/6K8ZqAPB2yOsRW1wNKaUIIdHjiajNev8AZif91T1/Ya68JHvLfU/U8ldTIEFcW8+pCFcjSkVI+c+Ul7rW63bOnKVwNcToyM8ChpBFuhXE6RivpHs39C/ojn23y3zzOoS4EQMKztz9TLErj3H6Wp/S/wBxUj5pqZ4nSCLjtnibRFsqFkypV2nibjNe79kLHUf8n+JO15erls8joUhQkEc29bhIK4sZ+IqR4Hzyne6nSzNclZVsDqyStKxLApKidWlgaR17b65NRl9R8FhsNOMnLOH0dOXccWw8QAg4d8vn+Ai1xNxPKGVmPmW5nucdTfJVbfym0Jt8SgXM1ETrkajNX6KxSNMvofspRstR87qfwOXbpy9AeZsFABTu3+W/h+8gzbJNFR4z3c3/AHiX8lSwrz9qxgzsiEYlQ1zYE6KGajK1M0y69D6qxzRasfV9JRo6a/kqeXp0iRhTIpkHJ5BfLV9WBwUxsvU0j535lv8AutTrez/aahWfqPHHM6IaeBYgRYiyuDNIuUT+4qJ0eGBR9A9mKNnq/wBa/ccem49AjhWwIEyoYEa8WBHXx07egFGjliUXICQAiAAI4gADAQBABADeACAH1KCZAGQCAAABsCIDyzKEAAABiAMBgJoAgBpQAMAAMgABAAAscAAAYAASAIBtkCTwKHmAgCIAIAACIAJIAAAc8AEygAMwAAcgEAAC6ANcwAAkAzAWQDAIAGowAMgBACxYAAADYAnGQAwEA4gAIAAAiwDTXzAXIyEATADCgAAGBzb/AOivqyjI3yna6/8AQwr5hqzMvM3CoLE0ydcPiUX6WRqM1Zo2WJtlbXEIaYDqwiSaAUFVp+3bR5HQb/jgzY3H0qymzfU83TYyMhgGQAsQEwri30d/wA8v7wrO203/ADP9xrmDwzeJ2jKPrkUWUwUFZWabwKielyyNIvqzTJ9SCVUNUvQBrHMENPFRgRY+neLt3bPSf8sHDtuOuOJxaHqA5AMQFMZgNYvrIVx6ky/Uggswjxnn127zUlYnfhp6Pxr7trp9KodM11IwiSeJBbwIqJBg+63hpt+iN8jr2eOhRvjU6ViuhGQyVXVjC9DFULEixga7jytuEJL1OvK1pQRkN8uJEX7fFyyVYuyMqzvMv5dN8rQajSVnibYprAMr9u8TFaXZGVcm8+unVMsFZ0RLFEwdOk/kMUNoDkmWaDquZaLtGe4xSLGZV4n37WN1RrjRFdI8nbAw0XCSIs0mSqmyBIAgBoBgOYFBmQSTgB2xyAUz6gDT4gOcQDIB9zgAVuDAlhPQBTIA49QCUAu5SA88Agaj4kCTdQH2cUA4YBHIKIAHVFB2Sl0As0nWl03zLErSq62+lzJth1ePsr61eSNI9DpaiUtsqJvXo4r3YmhcnKggrWLKLcWiCtsomsgiLIqc4BEJxKotzAlX1II26iVUs0ERTKHYAqBHiQFmA0wEswI2xeAU3kA6riiArzZFLiGRdMqixQ25SSIhTgFCxKHJFNPCABIgk3NYA1vDWnDoKjWI0YCQBICKHkASEAAiAzAPUKYQNyFAAQIAkAxAcsAb4sDP1X3ar9cjUKvSwCHngA3gAAOIAEA0AwEsMQJQAsQHCAMiKGVBgAMgChNgCAIAFyAJA//W81ur99mn1NRl53VcWcm1RosVYpW/tX8legc6vvZw2RFFklXq2aA6pNLmFS06J2cPII66czKKPIXSp2/iWNRgar+bBSaabe10+3TSIzXWk8OHMiHVNsosyzAp03Oo8cTUg9Vt120ouhitRZrR29TK1yWyKjg3NsepqDr8dWbv0FGlUwrj1XOJpms7yd+3Qb+Bvmo8/oRbWonipPV/Ej3ellHJHj6bLWbSlGFcWosJKy895aytac0men5s12+1ay9SyWBfosj0lco4nlacuu5sXE1xblqunZ9C8wryethbHKT2csvbeHr2bWleSPP9GnfGDOCs7Uxl8SoyfM37dHt4SdOIzXnNJ9+rXq0ev+JH0bbVa0qrlgeTt0iWr9DOKs7UfBG2WJ59K1KrjWTrwzWFtKO+vRc7I9FqPpGmorXgoR4+3SFuMNJswrH13BWawvPYVSfI3GXlNarTlmbG4pbOboSZAwBqMQAAWDbAjniwFCAUASATAUrgAAOQFMAKZAADgALPABwgEAIAYCkB93AA7lmA1ZMAmQAAYELNsKEgHnmAAEriA8AgAEA8wBcgFADYBIAwFxAJAABvEBKAAB9EAu0Aw+IDgBRgAAIBzAA3iASAAACmQAAywAAD9wDWIFdswBIIcACYF22U6iwwlM9PzZr7VtFGhpr+VfuL35YWwcxVuHGmwM265FR5n3e5+0k8ixp5bBYs6ISTbwLB7z2NP2dTpgb7R6xHlUsyKz9w/mfOSxK49w/ydT+llI+fa1nqWlYHWJVM9uZRbo/VLOnLNfU/Frt2enXpgcfp5Xl2JnGtI2bSfoIMu7hwaRl+ctG0s+TEHibNKU+J1RBYuM0VVm3Sdo5G+Ur6v46FtdPrU4/RYvg5qjfJgZuoVGX56/bs7PNNpMRHhrs7CueYVLTzSNQfRfZ6S2111M9kb5wUmBx7t/NAHK0UeD8009zqNvizfKMxtNG0RSnIFavhKzuKznJ0nhl9SSwXojz9tw4OaotlGZqZvmVlledt27O89CweF1OR0Fdn+JVOj4FjNen9oV/1VH1N3wy+gR+88tdYHiQQ1PpfUDNvgwjF9xr/AEdlzcGorw7x4nREWmUNAbHgKzuKvqdP45vqEZLojzdOkBlSkDg3T+Zgce4cadnwVWWI+ca7+ZxzZ1jNUZlEZxwAu0rQ0lwNxmvo3s1NaF16GO15ehXM87oCiGq4q/Qgy2o+BpGB7qtG1SXGyLGnjLTOGR0ZQbfEBlFmknK9TXLFj6L7OhaVo5Gezl6LgeeugII2fyhWXqZs3GayPcH+zv8AADwLWMs6QRalmkMCWnMljL2PsxN7inNM314SPdWxZ5K6kyAFVxbzGwhXI3iWo+ceRx3Wo3h8zOnKVxWcG2UfUIfUKv0cGdIxX0n2ev8ATXt6HPtrlunndTWIQiKzt19bERw7z5dDVfKli6r5vqKW1yOvLFUzwOiCcZAZYLdJ4moxXvvZNf1Gv4P8ak7Xl6g8zoUkDA5N9lVcAOPBx6oVY+f+ct/rNVP+JmuUZlozOzKPAqDMCdeppl17RNWNRNfUPBf/AKfpHD6OnLuOLZgGRKOLefqfBCK4nHa/6bfusVHzHXs72TeZvlKqeB0QmsBEFTRVlFwNMV0af1IsR9D9mf7LUf8AOv3HPtvlvrE87oCAAp3T/LkgzWbR4z3fjvO7+SohXnrOYOqEVCRoTq4xKyupxbNDs28d1fVBI+r6S/K0/wChHm7dIawMNGyIIGq5vIfRX1Az6/WpykqR868xb/Vatf57fvNclcGp9R0QTgVAlJUWVNIupi4jA0iysxHAD6B7Lc7PVnF96/cce249AmcK2CAZUJFEagLWUaVvQCjbuUkyi5ANANgEgCzhgABBAIB8QABdAE8ChgIA9QHUAIGAgAoQBIDyAQDAEApAOoDkBQAwABAAB6gABHMAYBAAAAADTASwAAAB9QE5AEA8EAJEA8wEAAAAUAAAACcAACAbYAAgAB9QAAAMiBQUOQDqAgG+gAkAgABwASANkA8QpBCeQBTBhV+RkReAQdQDMGCApwAMDn330IDJ3anQ1V/Iwr5drYWfQ6clVo0ylVsot03gzcZW6cQaZWVxkIlwgFSWQQ4CmuSCu7wX++0f60K1H0+09z9Ty9NkjIADMAkAA5N9PcvQK8t7u/2mm/54N8o8KzrEJuCiVMgynSEjURbp45mkXpFZNMoJICQGs8AJVzCx9L8LL2Gi/wCU8/bpy7zi0AABFBBAwOPVXzP1IqIV473JhvbdYk78Dc8Q2tpRfD8CdMO5PEyJVXHAlVasUZCYGH7pS+1pznOJvlV2wx0a9UdKxXXEGUw55cCVXSm+1HOtEBh7xuvlujR1nhWg8HgRk5At0PqJRczCuDzSjSrb+GyZYoSwR0YqSzCLdF4masdDMNOXew3R8SxVWGR0ZpoI6tJzUwGRXI8G/U1A68+JUWaT+YyL3nBlp4734vm0rdII6x4xqWZUSQT0gLMDIcZgLMBgHUUSzICr5gNtcAEmpxAaAfcAYZvMAaAUAKIAaAlE+oCAawXVgJLECaSQEolOSIIjIaorUmh9sANpJwBGOADbqioj3TkVTrqJZxAFy3tVCqoSN6mL9pvft3lYL9pdTG3TyCc+ppnFnifLaF9d07ZbUYlG5WO2VxDKDzKLF9OOZBXboaE62UYkRG2ZRJRBkJJSVRfIBVfAoLYkDWQEWscAHkUFEShRDkKGm8QhogUSAPAKOGIQUywCiuZAN4yVCeLkqnGBA2sMSCPABrqXQliRUkgCcGA8UgNTwzXfHQVltNQRqEkFABAAABCAaAAAASAYBAUAABkANALNgGQBKWbjADP08bfNzNDonqREkAAMAmWAAP1AeQDQB0YBAAAAGeBABRAQTBQJziAADQChAEAf/9fytqtWatmsWaRyrbaV3yTKLNLx+hE5NPmXUdStWkKsFZRvqtttxgDFVtetkp/ALiV9zW13auHqWIq2247LQ3g8wO1bhOyh4vgDENd11frx9AKf7Db3c4z6k0dStSqVa8OpUqS1HxyKgrfjkgqy1pUMsRHaVnVN4set0sUuaSONaPWeBIVyXwKjO3Dfembg7vHKe5stGgmofODkrj1TTLL8q39o6cssXYVd9zp9HJ6L4WPdVxx6Hk6aQ3GSXMwOLU5Golea8pb52j1fNhr+1KflXa5mfo3HoarE8yuLWiQM/e2f2rcoN8xm15a1Va6rzPZPDL3fjl26FFxg830rcdV8E4OCs/UhSVmsfzTX21Vs68M1g7RTrrnKj8T13wR9HWEJZQl+w8XTor1n8jOZWdZyzbLB9wuIR2+aMvxlHfdadVnMnfofRlkl0R4e24r3X6bMjG1ccys15/3FZqyhzgjcR5rWmG2Z6dIoiWYxp63wHs/b7nS+95B3Tt9Na4f9oWJrQ1vaHi6/LWmouvcQec8z4XS2F+6jfY8k3iWmse6SyMtIWSYEJClAEuGIQMBZgNAJ4YoBpyAp6AKUASA4gBpgLqAgEABQARIDYCnkEGIUSEHcwDqFJANYAIAkB5ANBDyAU8gGsQABQASAdQEwHEADAUMBgEAIAYBkwAAkAbAUgDfAAAcIAeIBICAAGsQEAcAGnCArmQHliEGYBCKOnZL82scbJftPV84zX2nRX5VF/KifTywkchVu18nUqM67Kjy3uz6qdFgWNPLWzg6Cyj5GuR7/ANjVjbaln/mZemXplJ5mhHAis3W+pzzNRlx719uhqPpDEV8+1bRZxkdYiDTZRboJO0HSJX1bYpLb6deVUcfp5I6Eca0jqfSxBlXtMs0jJ8/bs2nq/wBoV4l2j5eR2jKDZcHTs0vuJm4Pq+0Srt9Oq4VRw+ixac1R1H8rAzdRhGP7hf8ApH/UmWDxFup2EXID0c5NcpX0j2go2bfNoz2kbsnBsgOLdubdCwcytjPIiPn3lY+/eMZtY6clZ9vlyNoI5hWx7fXduaLqjp/GH1Bnm6bgZhUbZFVl3bf4lYZPuB/6K3NtKPUsV4ezhyjpBW0niygWIjNet9mVT3Ktyg6deGY93xPJXUmwI6mFWBm3CMT3K42r6s1GniLuMDbKHdhBQLPEDc9vJ/fr6o6fxh9PeDPN06E2iBAZ+4c2aLBybl/lXX8rA+a6jfc/U6ys1WyoXbyAt0cWbjNfSfaP+3vb0Mdry3s8DzugfUor1MKv0IrMbNI8/wC6v9tVPJWLFeNs5yOjKDUgCAt0K4m+WK+jezqxo35QZ7Xl6Fczztn1IIXWBVZepmzUZY3uJ9uzc5NrEK8JZ4HSIhJoCUhFlK4mozXsvZaT3FbcMf3Gukj27cs8tdQQCcEquHefV6iJXLhIo+b+Q/Xuur/eb5SuNw8jqyjMASXUqVdpPFG4xX0r2io2t45ox9G+W5MYnmdBIARWduHOo38S4jg3zf2NXl2WkD5xqOcsjryippRJ01kgGii3SiVJuMV772PLrqP+X/EnZHpzyOpANAc2+eFYJFcTUNvqKPnvm6zvdW3OzN8lZrw9DqyTwLEODSJVwLGa69thY2y+peFrGw0fRnn+jrHacWwARgSjh3v6j9EIritgrT/C/wBxUfMtz9SOnKK8E8eRtCcFQlgaROmJWa6dL6lJpH0T2Z/sbv8A+4l+w5dukbsnnaP0IoTIKt2vy/iQZjNjxfu9xvOnYv2iUrzzWR2iCCpR2lRKixg0i6uRWXVtHF0ykfWdJRpaa/kr+483brEkc1OSAYHL5HGlfVkHBV/Mn1N0j5x5h/6vVb/+pb95rkrgusfU6Mm8ioFz4lRZXE2i6lmaZWp4Eo+g+zJ/s9TmrI49usbyPO0TCCShlCpxAhrqdK3oQU6ORpF0hR0AcgEgHqAgGgGQIoYCAGAgGAAACQDIFID6ACKBwAZYgJAN9AFmAAGYBEAHQAgBgIAAcwATjIAAgCQBgAAAAABmAJANZAIAgBANgIB4ABAAGJQACAUgMBgIAAAABAMAzAI4gAAAZYgJdAGgEAAPIBIAAfQAWYAQDAjYB0xtHQKtx4mQAAAgDoAAICjew9Nc5IrL11Ojqr+SxR8s1X3Wb6s6clVtGkTrkVKu0oxk3GU9NGkTrgEWJhKdWmgFXHICaS44gdvh8N3pdL1/eK1H1C6i7R5unQjAUxkCnIQgCQRy79Q6zxQaea911nZVfK8/sNxHgbnZEZCVZQsZTqaRPTRUXp8CoaRQ0wHCZAQBOsTiGo+keA//AE/SWeDPP23GgcWjARcAAJgC6kHLq/URUIlhXkvdNY3bb41Unbga3hG3tK8cWOmGgoMh8cCC2r+UilmBje5/m29G+DNcql4y3ftaPPPE3Wa7FyMh54Ax00+g51RnkBh+TbXkNN8YOsVo2WMcERkgLdDFkpF5hXB5vHbqf41PoailR4Kc4RtipoiLdJ4olVe8zCufeYx6liqEjoykgjo0X3KORmtRZxgwrjsvmaNwNFRZptSjIulrFGVjyfv2vy6D5zJHSPEtQ2ZrSLckFuim7KqWLA7reM3SxenaPSTIjbZ66+rTsvgwKXp2rharXqgittSFOrxFE2uJAIAAbxUgKueIDSkAaaActqADu4LEBd0IBoAmGASAT3ANtANMBrICUOCIHKAJ4hT7kBFPmwhSBC7jgVUG+BcAgBK05gdm33NtNw8Syjc8HattbuSSZ0jnXpqOalZJ4M0JLFAReYRJYICLeIEliAoCm1CAKolBZACWAEcihtfiAIgTzIHZNIoSKBczIV5TkKcgJFBICbAbAcuIICJRFCykAgARQKUAyB8MMwNLw7T1CUbYUYgDcgCAHgAAIAiEA2AwhQAwpegDkAzAWT6AAAAZ5gVbi3bRtBXNoKfgVF9VgEN1gASAlAAAQAQA4YDyJobKCQFADAXUgJChooGAEwDXIqEgCACQP//Q8tuHi3OBtlz1hwl+wKcw/wB5UK1k01HECm9ksEBXfBzUqKnjaSiauk5xA6lqd3CDKpqyjEAt8yhrACdYgByxoPud3quRdMTrqtvE1KmO7x9G9VNY4o6pj1VVDONUazMwrltjJUZ+t9ZuDQ8b9Dglo7rOa4HNXDqP8TTLK80+3Tr/ADHXhmsrw9e7e05Senv8I9vjL9TxVtXuODMjjs23PI2zXlvJXS1W+bPT80eg9r0jauyybM/RqNyuB5WnDrLmWM1m+RcaNnwOnLLzbaeqmucHr/iPfbesaVFyqjx9txZfCvU5rWdqPGGbjLE87b5IfA6cM1leKq7byifF5Hq68EfQ5ScHh6dFO5fy4GYlZ90bZee9wW/N9EdeBy+Do7b2jfA79eB9ATPF02q3b/LaMDG1sSs157z2N0mbiPM3u23Jm10iCv25ZmVe68b5DVtsq2+7RWqkksnBB0ae7verte/d6BGF7j3NdStemTIsjzdtSWyNK+/kBGQoAUJYgIBzgA55BBIA5QAAoAaAbSaAUQAADAU8ADIKiAwDNAJIBzzIBOQCACJAEAepQgBQAwACSCDBoBIAkBgJMAeIAAmgCQBPgANgNgJgAAAZAKf2ANqQEwHMAEriAuIDAGAkgHCAUQAJgJuQGBDIIMgABxJR3eMp37ilf5l+89fzZr7NT5aV/pRjvywcHNVG7ntkqVnanUrLyfu1zqJehqK8zKNqs02n6GuUfR/Zle3aWnjb9hOxvrE86h8wM3ViWUZ/lrP+01I/hJB4LWXzPA7RFbtwNDo2sfcq1nMHWI+r7WvboUXJI4fRYsyOKo6v0t/iFZepmVGN7laW06OyLB4y7h44naJUJk0y6tip1arqbg+r6CjSp/Sjz/Ty0s7jmIaj+VhWddcwMT3LhtI4yWDxt1jgdkVuykgnpvGOJvkr6T7Uw2Kw5Ge0jZ4HnbDCOLd/V8Cjl445FR8839n923WzOkRxtplBEOCq2fble7dUjmv+8dGK+nPB9DzdeW4J4GVV3+l+jAzdR4lRi+5X27Tr3fgIrxN0jrEV5ZlEtNFjNew9mL89Gr4Zj3EnlrqUoCOq4q/Qgy7czSMP3NaNvXqy4rxbawOiE6pgFEpllg3PbqncUfKyOn8Y19NusY5HlrZQRSeAGfrfUwjj3b/KvP8AC0VXzfWwszpGVTayNGF6AxdoNdy6s1Ga+k+0qxtbfvMdry3Di2OgENX6GyKzL4mmXnfdn+3r6livH9DoiLcMCIF+lg0dOXOvo/s+sbezMdtct9HmbAELrB+hRmWzk0jE9ztLZNc7IK8M+R1jKuyxgqiuAFlcTUYr2/slTrRwhv4muvCR7I8jqYCsiDi3eF/ggOPjCFHzffv8+75tm+UcU4nVDkMhPgWK6NHE6RivpntP/aXfVHP6NctrI87oAESjO3P6loLBn7+VtdaOOnYI+cX4m+RXB0A1jBWUl0KidKmozX0H2TXtpqR/Cv3k78NcvSs8rZhSA5d88lyCONP5kB898xZ/3mt/WzXIzXmdQs1iWMjjAE64mozXXtFN0dIw+peG/wBhoz/Ceb6OsdhyaMKT6EHDvcdT4IsK474Uuv5H+4EfMNXNI6c1EHibZJlAjSLKY4FZrp0ViaR9D9mYbDU//J/gce3Tmt2DztGFEAU7yftQuZBm3WJoeK94P/WuMuyv/eLCvPtnWIMMioEyxE6rE1EW04o0y69qvnr6irH1nTn7en/RU8vTrEjACBFVzb5zWvxA4dP6lPMVI+ceYx3Ws+H3bGuSuCzOrJ4tYlQSUTpEqTTK6sTJtldSHiRY997Mb/stX+tfuOHbcegzODYYBElQNYYDVRWDYRHWhadvRAUaJoXIBrAAkAAAAAAYA8ACQF6AOQCABYgGQBICxAYBxAZAmihIAYDAQAgHkAl1AYAwFiAwEAwEAwFAB1AGAADQAARxAACQGgABAD5ADUgDAAAA6EBIBkUDAABgCAQDAUwA8wB4gACAYAAACAIAQBIDQCAYCzAMwBgADkAII+oVKi+dEFhAQASAAHGAABSBTu3+XhzCsrUU0v1o/wBwHy3WTT/E3BD1NodehUq3SmTcYqzScSjSJ0SkonUiJQALICVcijp8daNzpvlev7yVqPqmpjZs83TZYGFGITC4gMGALjk33B9Cwee9zL/y98+41B8+tmdYyjJUTq3xLEWUfA0J0iJ4lRcogrJ5MoksQABTOBBKkzHALH0X2y3bx2nOeKPP26RqrI5Y0ckCKBAMgEwOTV+pkVD1CvKe65W5q1xqp+B24Roe323s6rky9MtMwJpYAWKIIpdCDJ9zJPZ/9ZGufLSvw+G1qlwlG6zXelxMoeQHTp41MVQQYfmcN9pvhCR0itDNhk0RFmk/mT4Cmuhsw04fMKds16GoqvTc0r6I2zVhGVmk8SVXU8zDTk3v019TUFNTbNTTkC7bmKsWmVcuooszcRGOZRZp5kqL2YV5j30p2+jbh3PEO0eEtEmFLqQSpKYqOqm51q40vZejMqtr5Lc1WGraerkCWr5fd6mm9K+o7VfBwBmuxRF2eYB325gP7jAl91pAH9xZEwNbjoMEq688Bgf3hgPv1GB/eo+JME66mm8O6PUYBWq3CYDwcqcQGq2eCAaowGtN8QJfbh4ASjECbos0AnSQhdkEELYQmVS7ZYA69q6gV2RQkgJJcUQSoozAk1GIG37ft+dJ05Zr1mlkbcxaJLA65FEW5CJrH0Ag2gqSSCIxiFSbYCTkAsyYBPqUEgPCCBJgJoobZAlyAXEAswozRMBXoULMAtwAbwIHwCmsUQJKUUFXDIFXNwUNAClANY5EHd4q0XUZdwHoWiKSUgNgAClAAAAQAIBoBNANIAgBNyAkwCYAcgJIAA5d7duqrzYUtCsLiVFyQRKACGA4AfAAgBgDXMgaXIKI5hESgbAUkD4gGDCjIBNlBIBKfqEADYCkD//R8ruLJ0eUvA0jko3VzkaVY62u3GUE1EeyWpwkuiiyUjUUXTdlDwLqYISeDGjo0YThpYkVfpxb4EFlUliwptIA7VEvN5FQWSSnECKhJtBUqNFiNPxC/MSxxaO38R6uqxONVXrvGOhIjk1Xg0ajLPvPdJqK1PHKNL1kzVdl3FTA4tTM0yxvN6kfJyWHxO/ESuX29Tu3Xc8YO/aR7FfM3zPB06KdxacCxK424n0NJHkt8+67t1PX84zXqvbtO3Zrqc/o1GtEnlacOu8YNRisvydo0e15N4nTlHnNDHXrH8Z6/wCEfQtLCqXJHi7bPVwr6nMrO1bG2WF55OzSnI68MuHwdW97Q9F8LHvVgzx9NKtxZ9vQwjPu5cSbR5vzt51IR24EPbSdt/RPFQ/2Hbrwse+bPD005964qjMGRqtTJWa8v5vUnVdsjSPP6jSZiukUroZaXUvW8Vu4U4viNGwvMae10vtaDdlnihpjE3O51NxabPBZEVUpCngAABAgABlCAAgzCmsAgbAUgPEBPMATQCbCjHIgMQCAAoFBAAGYAAJgOeQCzAGoRQl0AMsABMAAkmEAAASAZZgCSAJAIQAwEgBKAEA5AYCkAQBDATQD+ACAG5AEAJAMBAOABYgDTAIAOwA7IWYRCQCAFADA0vBKd5pf1Sez5+GK+xtKEuiOfbIg5ijdJdq5moVnXhsrLyHuu6eskuCRYrzjcvE6C3SZvkfSPaFWtlL5oz9Bu5HmUPoUZmpEsozvM37dnqW4pCK8Jq5v1O0ZqppAdnjsdWi4SdYj6to4aVFzUnn7aiZyaV6v0MDLvjibjDF9zYbatedm/iWK8bdnWIioagqO3xtZ16rk0dEfV6wqVSy7Uefvy0ZzVDWhUYGbecyoxPdFlXbJPngWK8XaW8MzqgicOKAlpW+ZSa5SvpvtpRs1PP8AcY+hGtDzRwbIDh3X1NCJXK3EvoaR873kvUs3zZ0iOS2JQRD6BXoPaqndVT5nS+GH0ez55nnrcJOTKo6j+VgZlioxPdP+1XqIrxbeMHVELMApmkWJXtPZa/PU8jXXhh7Rs8zoEFQ1n8rYGZbqaRg+6VO3U8LFg8W1JsKY9AHVNMsSvQ+2V3bmq64nS+GH0q31M8tdYjmQHEDM1vqfqEcW/bWhe3KrLB85usX6nWCp45FCiWBft8bLozUZr6Z7Ul7Sz4Sjn2ctk5NgCvW/Tt6AZlmVHm/djjQoubZZB5FysDcEInEolC4FFuhmpNcudfSfaC/01m+hnteW6jzOgAhdrtfoUrLbkqMP3Q+3Zp/zIqvD35nWIg23mUNYgWUwNRivbeycdf4F78Jy9mzyuoIADP3jm8IQctn8rfQUj5rvU1rXXVnTkrlZ0YGYB2osSurbJSdIzX0r2oo2TfOxz7a5bR53QTJAshgzdz+pZ9SlcHkf9rrOf8jA+cNnTlKqyNoeeIQ5Ki7Tcm4zX0H2Qvy9V/yr95O2uXo2eV0CAJYRyb1YqQOPBuCj575V/wCq1G+Nma5GbZwdAk4DIWclE6uTUZrs2n1r/pkbZfVPEqNho/0nn+nl1jqk4qACeYVwbz9T4FiOPUfyW/pYqx8x1sH1N8lRahYnTWUcyoEyidDUZro0rYmmX0X2Yv8Ay+zf8a/ccu3Tlu9DztGgoSAp3ijTjqZGbdfgaHifd3+9a/kqWDBsdkQh5hEkWInVJuTUZWpFg69rLupLUj61Rfl0f8tf3Hl6dYJMKMgG4CuTf41qBxaeF16ipHzbyrX91rV5alv3m+SuGeZ0ZElQ5KidMTSL65lROi5mkfQfZdf9HqL+dHHt0j0CyPPWzeJAmuPEuoS6lUljPqBHWX5dgijRLBekAAADATAGAAPMBAMAAQDX7QCOIAQEFCyAAAAAYCzAABAAAAwEAgHPEAgBwAIBNsAAGAYgCAAAAAGAAABIDgBAGQAAQAyBAHEBgIAKCIAIAGAPkAAKQAB4gKQGAAIAAJAYCAYAAnzAEAAAAAwEA45gJsgQU6YWTJRaQJAMAAJAEAeoFG7U6b6OQMy2Vk/4X+4o+Wa0q7XJtGoqqZNodcSot0nizcYT03LNCykttIIsUvDMIaxAkpQCWOAHTsn26+n/AF1/eVqPqt8TzdNkjmHAXBgDD6gJwBy75NqrEHn/AHFWfH2fKyNSq+eWUHaM1FLMrKem/wACwWVfA0ylVYgdCatiaZDwAUsolUBpANWjMEfQvar/APLap5ptHn7dGwcGzWIAUIgfQAeYHLrqLQRVU/iEeY92r8+ludcDtwuuz2652r4YmumGook5qmkBZXKSKXqQZfuFf6JzwsjXPlpzeEtO2+LN9MVpKTIaUAX6f0mKqWHEgw/P27dfRvzbOnI76isnhwILNJy0KroeZitOTyqna36I1Bz7dzpU5wpNsVcpILNPMlHS8DDTl3qfZ6M1BTmbYqScAdGhhPoYrUTzZlXLqL5nOZuJSXJmmVlMH6maq98zFaed97VnZVa/y3kjpzXgHhJmtVFkQVzFHQZUNIBMCDSAruowKIxICgAgAYCAJAYCAMwBAAA2wJK7XEDZ8VuqJOurp1v64Eo73uNm1D0InirsgzvIbjT00no1declGf8A3t+MP4DBbXyN8MEMEq7/ABmEMD/4hTjX8Bga32nbCyf4ASW40eLggg9TSawuvQojFUp7kwGqTk02BJJrACSfJEDjmgNjwj7dVG4zXrdF9qg6OYsscSidXwRAnngWB1KiLzhBUq4IiI2bnAqgBJ4gOwAlBAm4KGgEAmA80AQAuIBZogdXhDIoTgoi8wHfHLAiB4oqmlKIBTAUVIEA6ooaeJAkBKriSjq8c41VykiPSO0MiwpeQBkFKZAYCVgG3IBIB3SApAcgDYCicgCWihS+JAAADmACQOHe2feqvgWKt0cK4lZWogaAcyBGWgJY8wE5YDUziAdwAASwCQIuWwJJgLEAxAMQAAYBkASAMBTgB//S8lrvBriVHPVYPuzNKupftrDIiNrpqeQVy6uom1mo4FRSrVteJhehRB2q21JRdotTPFZERdTU7sGMHQsiYuk7N4JhAlzzRVSTwBiLvGCUSECvDx4Ght+Fo3dWb+B0R6ipyop1nLxIOW0YyVlnal2rOMzpFbGw/QqYrTo1csCJXFfMMsTzbVmmz0cM1D2xT/U3eaSO/ZHrqRE8zwV0c25WLgJXFrN9rjgajLym7atZ8z2cfiPY+Ep27OifE4/Wtx35KTzK4NVyzUZZfln26eJ04ZYOy/M3Omv5j1/wj6Ekp+B4em0NfChkZ91iXWXn/N/VDzO3CYh7Z01bdqc+B26v4PbTOJ462p3WFUuZIlZ9sXgaZeX80/z36no+Y6vaun3bvuXCrOvfhY9nV8Tw1pzb+UlhwMjL1CsvJeZr+dZPgzWpjA1W5ZzrrEUuZlT7ccQohkEYCjqAeoDQCbAEmAwE0BFgOSgyAUgARKQFP4AKQDAKckBKAJAUyANwAgHggCQDEBIBsAyAQDAUlB3QASmAJpANWCCZAUpAHcmANrmAdyQCd1wAfegF3rgAd6AfcgE7IAeokAO6zAHaQEr8gDvAO6QB2AO4A7wBXAO/hAB3MC2nbZfM4As7NJf5/jDAl9vR/wDqN/8AVAVqaLztb8ACNHja34f/ABAQ1Vp9v5c/EDngIcgAAijX9s1VvIaVXxaPXx4Yr6/bPA5dMkzA5t59KRoZ7xwNI8Z7pvO6dIwSTksVguMzYs03DSg3yj6f7Xp27GqXHEz9CNdHnUrPBgZt5mepRm+bw2dmuZIrwds4+B3lRDoyo7vG469Kx/mOk8Jj6sqxWqX8KPP21D6nNVWu4o+XEDMvngaZYHup/k0XJyXlXkrKMjshN8EB3eJrO401nNkdP4j6slCjkkebpYEYVXrv5GBnW5gef92W/Jonxn9hqDyMHVEGlIFmi13KeZvlK+o+31GxpznE5/QjROLQZFcO5fzCJXHqOE/RmkfO9xLu2ub/AHnSJjnti8TQXcFej9o1nd0wWJ0/jL6LfNnlrSKIIav0v0AzL8yjB91Wf2FXqWDx9sc8DoiuZCpUwaLGa9v7Ll6qfKTXTL16PM6BsCvW+hhWdb9hUee9146GmupqDx120zaIlU62iOYiV6b2pD3NPU6XwxH0a2Z5K6osgTKM3V+plRn+UfbttR9CwfPL4N8joKmiiOQHToObI1GK+m+1/wDZtLmjn21Gucmg2BVrv5GBmXwWBUeb93w6aa6yWK8i/wBp0QokBqVPIqLtBYo3yxX0r2p/tX6nP6NcxtZHFsyCGo/lYGXZmkYXuv8A2i/qEXXiLYYHWIrKDqEq3TwZqMV7r2UvzOnay9kevlvM8rqJAJjIg4d5jqOCwcd8VHqyYPmu7fdq3bc4s6RK5mbZJIoksCxK6NtjZHSM19O9s4bKebOXbcaqZwrRoKJIM3Xxu1yZSs7yT/0etP8AAwPnNsJg6cpUHyZtEW2ESTksRfpS3idIzX0L2X+jqNcUjHbUeik87oWZENLkBybz6l6Acna5U5F0fOfKWd9zqWeHzssHBbPA6QJFSnMlQ6QaZru2mN0jSPqnim/7HR/pPP35dI6VBzUdQAiuDe/qv4FiOHWT+3eF/lYI+Z67yN8iLRtC9CmCAiVczcZq/SSdjbL6R7P/AP0+0cLr9xx7dOW21BwaMgCqo3mGn8URWe5ZWXiPdz7t7Z8lVfsNQYGeZ1TCCAolTM1GV1JKjt2s9yCx9Zq/kp/RX9x5u/LqDIYCIObf4KqzIrhrhdepUj5t5jDd60f/AFLT+Jvkrhs/wOkZCxRSmisp15moi+uGDNIs01OQH0D2X/stRfzr9xx7bj0CPO2YCASKhV4gR3ErStHQoo0cl6FRegpkBmUDAQAgAByAgAAAAABogGUHUBADAIAEAMAwAYCgAAAAAAbASAAAAAMwAAAGwAAgAyAMgCQBACYA0ATgAAABiA0gE2RTfMIUgNgKEAAE8wGgEmAMoTAeAAAgBAMAT4QA24QQmwogBSA0wCQCeIA0AAHABAIBgNtAIAQCAKfUiKuZkABmAAABIA2BTu/0m+oGW1Pd6M0Pl27Xbq39X+8sFHXiaDqoKi3TzNxmrKKJ6m2VtFARJTMoBp4AEwA1aMgq3b2stSrf8Vf3hqPrCcw+iPP20fU5qMgoCBgAHLvlggrD8/WfHayfQsV85vWWdpWKjPA0iSzwCJ6ZpE6wmaRdUMpIqiZKgiMSByBJYgj3/tF93j0v5mcOnWNo4tGQMA6AAABy6+NgqkI837uT79J8IO3FWrvbX+2ccLF6ZbCxZzEoAsp9MEUmiDh87VPZNPmXlpweCw2uc/MzpWK00pMiUAX6bmvozFUyDF9wrtvot85X4nTkdlMkWsJZGWk9L6kQjpI05vJKdrqLoWDl2uOlR8INs1fKIiVcGsSDqtmYac+9+ieTLBzJHVhJEHToPExWomzLTm1Pq9TcSowaZTq4M0dDMNMH3mp2LzxsiOkfPLozWkWRAs0FXZZmQwFAEGURskBGJATAGgCAEAgBgEAADAQDgAA0fG17rNdCUaNtFOGmQcPkNDtp3cZRYMuJKEAAEsAQDkBZgADl8AGr2As09W1HKIN3Z+X0O1U1turtLNOANfx3kNnqXiug9NrL5pNRix6DQtKn950YN8wupUxLUQs8cBBOiKI2ggEyoTeIDgKKgDAFkAgG2AgC3AAUQAlEgD5gDIomSBVwYAwqTcEQNYSUFcgEpginUBRiA0wB4MAWeJRKr4EF+0+XUXR4hK9K3JKsGQBAUgJZgRAYAgABgKADIAKBgEAEYAJEDkAXJAZ+rjrN5lV1VXy4hk0A+oAAYR1AABAPIAAcgGGQCgAyAYBICQBxATAEA4AAD0AUgf/T8huH83NFHLfU7cciiC3Sri/mXICu26bcpfDgUU31u5q+T5FQPUXHiBDvSWQFtNylwa/aUWLXlSkA3uLv6UyB13FljAEqbuyx7GDDWrqtOUAf3F3i16FQ6617NtLFFg3/AGxqPWu5UOpv+I9bTPE5UUarxfQo5NaxYjP7ps5WRtW3sqxpVWXExVXa2FfUyji1HiVl5/zVm79tssIPT84xa6PatZvq24RB07WPU0yS4M8Vbceu4sWJXFuHFLPoajLyuqla8zmz1we38cktvT0UHm+lbdT+lnEcGrDeZpljeb1JrWvE6cM6zPE0793SnGZPXfCx7xuW+h4e/Lor3LwSRlmuC9scSo8z5hzrOeGB6fmi72jWd07tYpG+1j2aR4q05908hBxZM0zjyHlZ+7eeLPR8xp+zKf6jUfBU/ab+nhY9ijxVXHv3DSIVmX+rErDyHlG761oxxZVZVtG7b+Vx6GK6SpV27y7LGVJ7W84UcBUL6F6L5qtIgptaqzAreouYUlqoBvVqAnqoBfdTQA9ZAD1pAX3VyAPurkAd4D7+LATvJQnqSAd7APuNZAP7jZAd7AHdgHewDvYC7mA+6cgFLAcsC3Tulg1LAtrr0r/8ur9ZCD79W5+3X9oUluEn9NfwCDW3HevpqvRBXHazAUsAkoJl4gEhBIDhgIBwQEFDgilADgoUANKAhygFBAygiQEAwEAQA8AABQA4AYEQJ1QDeID7gBgLMAawAgggAYAUbftVJ+S0elpPXx4Yr63ZxZnPpkmZHNu+CYGe88C1HiPc9u7dwWNMWDoiekvmx4m+UfU/bijY0M/QjUzOCo2yYGbqP5ugRleftGzsubX7PmLFeFfNnaJoalAaHhqd25ov5kdP4PqbTWD5I83SgwKtw32MozrPFlR533Zb5KVLFeTcL0OqHllkUaHhazuKc5wN/wASvqllivRfuPN0sRgyqvXaVHzAz7sDzvup/l06GoPJT/6jqiIFuipf7TfKV9T8HXt2FHzSOf0I7jioyeBFcG4+plK5NfCjfRgfOty/zLPhOB1jLnt1NBID1Hs+s7pNHS+GH0C2eJ5a6IkENx9LAzrY4FHnvdT/ACaVeDlyaiPI2ZsQCnXNRkWJXuPZf1v0N9MPXI8rqIAhr/pvoBnWZR5r3c32aa4Q/wB5YPI2eMHVEUA6phK9T7Sr/qaesm74Yx9DuvmfqeausRIADM1fq+JUZnl2v7TV6osHz677mdEVWlZlUVXEDo27+dGuWK+ne2FGynm0c+2o1Tk0AK9x+m2BnXZUeW93t9uklw7jUV5SzbNojCIHPcUX7d/NhkbjFfS/a6/0j6tGO2uWwcWjiQK9ZxVgZt+gR5/3W1/a162wLFrxbh4nVlBsqksAlWaWcGozXvvZc/cbf8Ml6OXrEjyuhkCfMis/dONQsSuXU4t5QaSPmeu272b5s3yKG5NoICGlIR0bdN2R1iPp3tj/AGK9f3HHtuNaOJxaHEICKzdw4u/UsSszyza2WtH8MhXzttHSJVTf4GwwyZUro0vmxNxmvoXsxRo6i6Iz2vNehjA8zqMggkDk3n1LqoA5Z+ZMlHzjymG51Otn+83yrgaUnVA8IDIbxKJ1icTUR2bSO9M0y+q+NhbPRSy7Uefvy6R0HNo3gAEoz959bfoIOHXt+Vqf0W/cWj5nqvHE3BBw3hkbQRDKgjmETqajNX6UpybjL6P7OUePt/8Akn9hy7bjcODoAAgo3f0EGdk55Gh4j3dhvbKP8tf+8XlKwMmdkDbYQ5NREqPEqLtPiB1baXasKXKKPrSc0o8vkX7jz9ukM5qPQoAObyH019TI4K43XqWkfN/LY7rVtx77fvN8lcFnidUSWCkMhIuIsq3hyNRKuWDlGmVmnzCvf+yHOy1Hw7zl23HoUeZsIBsCOZUJcfUCOt+lf0KKNHBFF6AYBMABAwIlAAAAD9QAAkAgBNAAAgGwEAAEAAAA8gF1AYCAABgMAyAWYAAwEwDEAAGASAdQDIAAYCAc4AIAQC9QGAAMgADEAzAUYACQBiAwABMoAEwHACAaATQDTCCQHICCkwAAkBwAgAB5gEgIAQD6gGYCgASAQBTNEVd6GQAEAAAAfvATAq3P6TXoBmJ4zwhyaTXy7fUdde08G/3liqHmaDrgVFmk/mNxmrNNNtmoiylscSomoCBACUZhTiOAE9N/MvVfvKsfWav5Kdar9x5+/LSSOSnhIUAAABz71/ImFYnmV3bHWX8pTXzWyZ2jNQNCysvIRmnR4+hpE65lRek3lkVE1hnwKhwA6uMAH28QCsZsK957OaewaXCxx6dI3kpOFaBAwAAWIBMAcu4WJBSwPP8AutP8v0Z14Ue2/wBKyXBm6xW2oZzEkFTpEEBBNVw+ZU7PUXCMy8tMzwELQcczpWK1lgZDmcAL9L6TFVKDIxvcy+XSb4WR1iuvTxqoFYS9QqdMGSjreD+BhXPvK92hdPhVlixwbFzt6M2ldBGU6ZoDqZlpRuknpWkQctclB0YqSA6ND6jNai2OZhXNqfUzURBcjSJ0zhkqum2H4HNWL7rr3eOu3wakNx83bnAlbQeZkOoF+BkSnABZyBQ11KLtroLW1FRvBuCo9T7m8JtPG+O0ntqLvtb5rvPFEZ1490aDbt8V4177WrpT9Tg0jQ90+E0fD6tNHRbs+2bN8yDAaCkQAB6gD6AAAAAAGj463a2pJRp2s1kQcPkLO1cSwZbRQogBQAPAAzAQAAPEBgNgCzA7NLJNEo0/E6k6yTzlFiV7jTfBnWOSVoNB6eBKFYB1kBNgNYlEWgHwAWbAk5gCKYDtnABMIBZgDwAMgFGIBAA3BFOqkihKABoAeREHAKVeRQ0QJMBzjgAMAzzCBZg000mDV21wtPXED09Xgo5EBmFMBLMKG+QBigAAQDkIGyhSASAAJMByAACaCggMVL6BYz6Y2nniUrpQZSQD9QDABICQCzAkBGQJIBSAwEwHIA4YBmAYrIBAHEBAMAlRHEBAf//U8po6Ft2mp+kmjj1vHbrOlZRZ0Oa/jd9bFadmi6C3i97gqJt8UT2C1PE7xwlpWk17BLxW8eD0rDRJeF3ixtptLm4J7AfiNz/lq3zHsI/8H3tmu2ja6F9kW/8ACPJNYaVvx/8AWPYSr4byKhdkNmfYO3h/K2w+1Z/gX2UX8V5Kte6+m16svsiuu03jXao9JHsOjQ8Z5Gidqqqni2a0em9t7TcaLtbcQ3zRpHo9JS8TKObWbUoI5dZ/K0VXBEy4Og3dunWlV0MVUtZ4GWXFqZljNec8w3bUfI9XzYrR9qV/K1LcZwL9Go9HXBTxPG249XFs0zY4d7P2rJcUXkeV1F3XXqj2c+GXvdskqUryqjy9ukW6n0M5Dg1GlkVmsPzbiJz4Hbhhy+3aO3kKvgkenq/jUe3SxfqeGuincWgkZrjw7ixHlPMWVtV/ger5s1o+0KRq3t0wNdrHrK5Hirbm3n1ehYlcV+LXDIqPIb9u2o5xxbPT84Nv2avzNW3QfRY9UsfU8auLyGL6iJWXd8coNsvH+UbVpeDx/eFjLvr3UpWcTzOddIq+7fOWZXBbVs8HZ/iwqNrtrFsDnspIEAAJgEBSAAGsQAAxAnABAB2yURSAYDgAZAoAcYAABABAD7QAAeAEkA5AJAAFaIAqzCCAEUAAA4AAAAjEgEBKACApMBpFHR/w7crS+/8Abt9v+KMAih4AHCQEASB27Lw+631bX29e7t4TiEcuro30rdt1DXAioSiglAGYDiMQAAgBAAE04AYCcfEAAEAWyAgkAoAIAkUb/s/Tf/ENNnt58OfT6tZqcDj0yGzFHJu3iUcTzklHhPcT7t3Z8jfKsZG0dGgu6yR05SvqXgPl2FEZ+hGkcFRu4TYGZZcEBke47RtG1zLyPEXylnZBDZUafgazuqV6o6fw19Qs5Z5emiRkVbjCjAz7OcCjzXuq7TpOfa8CweXtjkdUE9sLMo0/b9VbeUXCTX8R9QtnJ5+lgMKp3T+Qoz78gPNe7bJLTrzT/ea5HlWlmdULBOALdK3zG+WX1XxSjZadeSOX0ajsTOQUwpIrO18bP1LCubcuNGz5IEfONzPe31Z2iKWUNSmWD1Xs2qtu8eBu+Gce8ebPLWjgiqtb6G2EZ1nGZR5v3b+nR9WkaiY8neVgzaoPLDiBJdDUZr3fsev1TwqXpI9X1PM6FMgV7h/L0Az7P8SjzPu3Ki5JmoPJuHJ0RF1lgSrISvV+z1/qaepu+GY9/bM81dCIE4jEgzNT6n6mojM8z8uz1Xx7SwfPrxkszpEV25sqnXAhXRtUu9HTlzr6f7cUbJPqcvo1Gmjk2J5BFW5+gKzrvBoqPKe78Hpro/8AxGory6lI0iLykodcMWEX7dPuXqpOnLFfTfa/+yl5ypMdtctddTg2EBXrP5GBmWKjz3ux/wCn01zs/wBxYPGtnREGUAFmnKak3yxXvvZNfmfSrHZHqzyuoIAUZ+7+tyWJXFrP5L/0so+a69oszpEUwaB6BDTA6NtHcup1jD6h7aX+hTfM4/R0jUg4tGQJoDM1sbt9TSMzzH+y1v6GiK+duHmdIlVvobQTAEliWIv0M4Nxivovs2saOp8DPbXLfPM2TQDCuPeL5oQSuWq+ZTlxJSPm/knOvqN5uz/eb5WuJvE6s0swgS/aUSqsepqM13bVfNJtl9V8c3/aaKf8J5+3Xl0HJowEQcG8/UaXQsHBu8NDVfKrA+Z6zacHSJUTSFOBQ0mGU00aRfpPE3E19I9oYbBr/wC4cu2uW1PE87oaKAgo3v6aXUkGczQ8T7tj++t6L9xYVgWcs6xkmVAsTUROtZeBpF1Xh6FHXtrNWXbmCPrOVaL+Sv7jzdugxMBgAVy7/KvxIOGn1qeaLSPmvmJe71v/AMlv3muSuJnVDTgrJlRJY4LmaRanLKzV1OhR9B9kf7HU/wDyf4HDt0j0HA87YCDMuArgURqBHWcaV30X7yKo0csDSLwBMAXMByASA0yCLRQZAMA4yAADAABAIAAMgDMAAeYAAmAwBgJdQAAgAAACAHkAgDMBgACxAP8AEAAYCYBIAA0AgAAgAAMAABkCYDxAHzKEASARIBggHgAmAALIAAeYCgB/vAMgCQFADAAABAADgAAIAIAIAEAAEwAgGAgEsWRV6ZkKAEAwF6gOAEwKtwvy7dAMyuN11NMvmXkqxudSf4nBY05INoEocgW6eNscDUZq3TwtgbROrxKiSYQ02FS9AIpcEBOibaKR9Y0MdHTf8lf3Hn78ukWI5AbAaCgAA597jpr1CsXy3+y1/wCllR82vNX6HaJVTsaROr5CIs00kzSJ1WJUdFJSKyk1JQmsAGnAB3YAMK917Kf+j1O7+M4dusegTnI4KYAAIAATAo3GLXIiudgxg+7FK02ssUdeVVe2bzTUXozdc63ssDmHMgWUygyoIscnlsdlqrpJrlpj+Cf5do4M6sdNhOTCJBV2lkYok8MyKx/c1Z0NNv8AiNcq6tK81T5o3WTeBBZRwyUdMGFV7hJ6V0+T/caixmeOf+nrPCTSV1JkRKmYHUYVVuf0rL4/gag46YqeBtKmkExdovGDNVdJkc+p9TNCDRRYokgu4GKrN9yJPx2t0SYjfL5jZQ4JW0WYAoAvWRkGYBwAqallF+z/AC9ar6o1Er2Xup/c8Xpt80ZqR4WINNNv2tft3um1/HBKVp/8w6zu1qLKAR49oBQQIAAIAfQoAEQMo6dneHH7TNGh97CJIOfc37q48Myj0Xtzxmhfa62vraas1SayVHktXTrWzx4/sLFel9reD228b1dwu9VUqvAVHnN9orR3GpSqwVml6EVzgKShEDAaAIAFmB26CfaQd/jn261fUsSvc7d9ynodY4rL4IsVKmGYoVsBAqFDaAKgRs2A1ipYCycgNkQkUDCnPMBTiRTtiVCzQAniQJsB8ApJciAxCnZIBtyiBcOgCrgA1mAlg45AHH1AbweIQcegA3iCmgLNJ/Nn1CvUVc1T5oiaYUwFPIACgAaAYCCHBQEAAcQE8gpFDAMyITClqWijbwwCuLQUvEo6QhhDgAgAiPUAQDgBxxAUYgMBQARwYDAEAZgKAoYCjEBv9oCAPUB9QhAf/9Xz1NzfTwpWtV6HC1NWf32rk4j0Ggvu7Qpw9C6aLbxtYNk00Le6qysPY0f3eq57n6F9jUbbi1nNrSZ9jTetdr6nA0C1HTFOC6iX91bLuf4mtUv7zVmO9/vM6ai99qT9TGmo33F7vGzgumhWxniNTVldWc2zfNXWv4NKyszvEbFcmEcupniVlza6cBXBWrb6Nm1ehThLojFEdeYIjjtiaZeZ8lbu1bHq+bNbPthRt2+LZPo1G6vpPLWnJqvMDN8hft03hmjfMZrzdPm1qJ80ez+Jr3+korX0R4+2j1oVTmrgupeBtlgedmY+P4nb5s0valX/AHjtyrB2+nhqPYVbanieGtqdxhCEZrh1HDmcixl5PyTi882z1/NG37ST+d/AdrK9MsYPHW3LuniWJXFqOat8IKjxu+t+Y4PX80el9oaaVLW55mfq1HpDxqz99mWJWbqNY+jNMvF79zZ/EtGW7I411iLI0SggTyAqYEXUAAACChQA1gAPEKWJBJICSAANDwnjqeR3ddvqN1q1i0XEdfuHwGn4rU7dOztW2KkGsKAoxyAnWuOJUeq2ntbaa3jXur2utZLhkYv4PK6lOxus5FVHPAA+IEowmQFkAAD6ASnAA6gOQhgRvggK2AigASQDASAYAA44kDSAaAYCgCVYmDUiV9H8LP8AwfsspXa8B0zr51ucNR+pltX9XDAoXcBOuUliPbexJ06aluYqPMebs/7q/VsxGmak+JoCkBrH0ALACAACACAJIAkAAE4AEArcuYEcgFICkCSxLEen9kaff5BTyPdz4c6+oWcuTz9IWZkce8zjoUcbzFSPBe4Enu7duTZrlplYGh0bdpaicykdeGa+p+Fr/o9NdDH0I7kcVR1H8oGbdYgYfuq1v7VduStiWDxlrO2WR2Qq5iDa9t0ne0O38ZfTHmeTry1CzMqp3UdsAZ1q4FTHmPdcO9G80oNcq8xeE8zogTkDY9tVndVXGUdf4y+m2wcHl6ageBlVG7+iAVn6hWXl/dTavpqf8rZYrzP054nVEXbHADo2tJsk+J15Zr6t47/aafocPp5ajoRyUPIKztfGzCVx763boXb4VZYr53rPuu2+p0RVHAoEoRUeu9lV/wBQuqb/AAN3wR7h5nmaNMgq3H6bAzrPgXEeZ912hadeDk3EeUu8TQj6BU6YtM3Ga957Jr8t2uBeyPUs8rRBVe4fyQBnWU5GkeW93Ob0qsoZqK8w+RrURaxkGGlBUr1vs9f6irN3ww95a0t+p5q6wECbjEDMvEsqMrzlo2eo+EQVXz+zhnREJT9AGkB0bRfOk+aOnLFfUvAr/RV9Wce2uWjwg5tFigKty/y+oGdZcCo8n7vbtqaa6G4rzDcFRDu5lEq54hHTtsbfuOnLnX0323hs+k4fgY+jXLVRwdABXrfQwMyzKjznu6zWhRLjZlg8dY6CMlQKuYKt01JuMV9A9kTVXfRk7Xl6eDzOiRAnKxAzty5uzUSuPXf5dv6X+4Jj5prObSsjcVVJtCWIEkpxNRl0bVfOvVG4zX1L25/+n059zOP0dI00cGiZQ5IMnVws/U1EZnnP9jrf0kV89tbE6xEIjM0BrAIaUPE1Erp0olG4xX0P2djttX/qmO2uW8edsMgJ4gcm8fzJPkUcqxfIlSPmvkfm1r/1P95vlquNuDoyGAJJIqJVfE0zXftMWbjL6rsV/pNFP+BHn+jrIvOSjqRQBn7xzqNiDh3WGhqf0sUj5lq4OOh05KTaNskUOSxlKhpmujTwZuI+k+0V2+Pw/j/wOPbpGzBwbMAIrn3n6c9SJWfbkzSPDe627b/UfSpYrCbUo6siW30KGixlKrxNItrgjSO3Z/XWeakivq9W3Sk/wr9x5+nSJHMBQehFcu/xrV9WQcVPrU8zRHzXy2O61n/9y0fia5K4XkdENZYlSmjUZqdTSVdSCsraOSj6B7I/2Oov5zh26xv5HFQuYDASzAigFr/pWa4JEVTpZeppFqAYAAwAAmADMAAQDAMgCZYCAAD1AAAAwAAGuoAAgHICAJAcAKQAAAMwAAAAGARgAgCYAIAEAAEADAJYBwAMgAAngAZgCAcEBEgACgoFiANQAAAAAmAZgNgABmAZAJgPMAAOgBwAAAAAQEgEAYgGMAC6gGYAAZIAeACmQAgVcGFXLAgRAwFmA2ARIBAFe4U6VgMvT+tTzLUx8z8x8u61f67fvLGnDDzOjJpwBZRKSxKspg8ToysTxxKixvEIYCmMgHVTmBJ4YIqx9W2rT2+i/wD7df3HDvy6RccQANYBRIQSFUbzHTjimBj+Rx2et/QzSvmeopt8x05Zqtm0OuIiLKZmkSyclR0VeRWU3YuAWPqA4AUFDyA9v7Ksnt9ZfzJ/sOHbrHpEedowABAAB1Ao3KiyCqYgzVYfumndo0nKf/4Trylcntpp21F6M6VivQJnNUlDILdOHgzNEUFc+/r3bbUX8rZrlYw/btu6tl1R0qVtJQYZMC7SyM1YkyNMr3JXu21OatJrkWbW3dpV9EdKxVjqZNTrw6Eo6vUzWkdRd9Lr+ViKyvGudF81aDdSuqDKJVeJR0zJhUNZfl25ssHFp5QdEqaYZW6TxlkqxcZVRqKGWCEoonWCUdH+VGFZ/nqd/jtavOv7ixuPl1nOfIzW0DAdVLAuXMgbbRAnkBCcQLts41K+qNQe39w0T8JS3NolZeAeGZppp+3NV6e8o3k2sOoSvQe/afRfhEEI8UFEAIAngAZgAAAAIDo288CDqV5zIIavzLoWD13tKyttdWr/AIWi1nHiNenbd1eciNx7P2XqJqy51glZeU8xVU3epXlZlixxsCKAcAAAgBkDWAGjtGvttEo6tp8up6liV7ba2lJ80dY41fcqnWQCwBUoGgBdQFfmwCcAEnIDaAUhA8gpp8wItyA3AArTKYCAbIFAULoQEfNIU2A8kAlZREYkBVSAZPAA44gDeOQA8wDJ9CgeLkBrByQT0nj6hHptBzp19CVItgNEABRKAADEIAAB9AFIAFAClgESAANALqBVurqunjjLCqNusJKjowCGkAwAA68QoQQ4AMgCQGAngFEgABIAANwAgAAAXoEAD9AFDA//1vKvWwk8qLe5JJvCQFbUT9AhKM0QNpcygep24IUQeq5U5ED+4sihPUVk8QIxEModupAVo7YMoX2nV8Y5lEkrZ8EA028szXKPSeDp26bsnnmeqK1pCVy6rxNMOTcWwJiubb42Nq36JwsOBzrSrcNSEcVs2yxivL+QaV7Se3hl6H2yktl3LN2gx9W42eHoeRpx6mIRleVb+0zrwxWDs51NzXDiv3nrvhmPf1lQlyPF26xHXeGJiK4L54Gma855p/Pjmen5sOj2mp17t8jp34aj1qPDWnNuW2wOLVbxfCCxivJb6/dfHqez5sV6P2nVvb3u+cIx9HSR6BOEeVpybjFsRK4Ny2tK3obSvHb5RqYdD1/Nl6z2ck9nb1f4mPq1G+eNpnby03cmpErM17KtW+hWXit5bG3qKsZz6ZHKusQbMqWLAHkBSwDqAFAAQgBgLMB4AEEDqFNRxAdYnEsG97STe9ryNVK7feup3a1avgkc4jybqjSjtkB0hOeUFH0Dbv7Ph2lxU/iY68pK8DrJdzfGRFVwVSsgJpwoAUyA8wg7YAaQDWACkByArPCAK5KEAAADQCYAsQGwCMAGgGgCYAYoFmjXLNfStk/t+JnJupnpl843GN2+JG4rRVDQEq4LEsR7v2Rpv+1u/WB0jyPmWnutSObMRpwo0EAkBIAAQDgAAaAABgAAgFZgQAbQCeIDRqI9f7BrO9nkj2Tw519GnE4VBjBlXJu33WksRxWUT6YCkfPfMWVtzd82/wBhvla4GpNIv0VjgdeUfWvH07dtpf0o5fQdMHJVet9JBnWzKMD3S/8ATJF5R41rkdg00kBv+1q9+8q+sHW+GX0e2b9Ty1sszIo3MdoHBaoHlPd366r0TN8jzTTOiHVQUb/tWqtvaHTPxH0duTy1rSkyOfdP5Y6gcN1xKy8p7rx1a80ixXmrJtnUQtgB17JzeqS4nWMV9Y2a7dvRfynn+nlqLkjm0OgGbq4tsQrg8k42130aZSPn17/NK4nWIpdocvMBS3mWI9r7HrOt8DfXhI9okeVsICjc/Q0BwW5mkeW93PGnLgbg8taE4RoRWWAE6NyjUZr6F7KpGld9EOyPSdDztBkVTuXFJ6hWNu/Jbbaqda+P8KzGmPJeZ8tTyF1ate2tcMf+8VplK1L8DUZsN6FvpVLKejKit1tV/MmujUGoleu9mVT10zVv4xj3DeLZ53QARvl8AM3UWLLEZHuBxs7vgFeBbOsRCShVfDgB17NTqJm+WK+p+Er27Ki4HHtqO45tDHICnc/SBn3eAHkfdz/Ooln2f4moPNPI2iBQ4COvaQ7r1OnNc7H0/wBur/RL1OX0b5aUHF0BUVa2FXBBm2j4mkeY932nS06vm2IPJW6HYVgEsIv08GoNRivofsuey8/wona8vSo87oADjiBmbjHUtBYjk3bjSu/5WFfNNRRZ+puVELftNiMsInXkaiOjav8AMr6/uNxivqXt7/8AT6TzcnH6OkaSODRMoUwQZmr9TLEZPnmv7HV61j9oivntkdYhZ4Zs0CAhzxNRmrtF4+huM19H9n/7bU+Bz7a5b0HnbLCAFEAcm9wun0A5Z+YUj5pvsNWz52Zvla5GdEDYSpdCxlKppHbtMGaSPq+z/wBroz/Ajz9+XSLoOagKCUcG8fzv4CJWfvcNDU/pZoj5lq5xx4m4tKINISKzTgInRG2a6NJxbE3EfSvaePj2/wCc49unLYR52zzKAgo3eOnPUQZt44FR4f3a/wDXXX8tS8rWHbM6xEZnIqHVlROrxNRlbWVPEo6tk2roo+uKsUp/TX9x5e3SBIwoAAOXf5VRBxUw1K+slqvmflv93rf/AJLfvN8pXGzqh4BKEWMrKxgzSLFizUSrqYIo+gex1Gx1U8+9HHt0jfRwU02AAACQEdf9OxBRoLDkaFyQDAGAIAAAGAgGAgCcAGAkwGApkB5AIAAAAAzAEAAEyAwEgGAmA8ABoBAADAQAA1ICAaYAwEAACwAGwDIAgAzAABtgMAkgJAAEyg6gABAAAgDoA0gGBFgMBAADWABIBIA8QB5AIBgDAQBAAwGAAEADAMgEwCAEwFxILpAMzKnABlmAAKQACOq/y7egGXpqLV9UUfNfOrt32suHey8qzpeR0ZSSAnTPEsROqixuItWLNMpxwCB4sBpSAwCpVj6r49ztND/8aOHfl0jpk4qJBoCBsA6gxVu/o+IaY+9U7bWX/wBtlR8z1YV7LqdYlVZ4mkNYgWUeJqM1YomTSLtNGoylElEugEWBKjnAAlyFez9jN/a1qvi0zj26R6hM8zQAawxAAFwCBAU7p4oK530Iusj3LSdqnm1Y3yrN9sYat0uKg61h6NYnJDKLKEURJBVusdvqpcaMctR53298vel0OyVunNk08ALdHkSrE2jLTM9w17tpL/ys3yDZudGl+aNVmrokMpVZLFdaWBiqTxn4iNMjxz+R/wBTNpXURE0wOrOqM1UNT5qtPkxBwacdqOjNWJBF2kpaJVi5rEyqnXwaKK8yiVcCDoWRhXJ5Vd2z1v6WGo+U2wM10QbMhp8gLq5EEs2AOpBVZYlE9O3bZNcyxK975JvU8GlZYpCpHzzmVt2+Ht2bmtuTQZr1PvjHbaF+NsyJHiA0IAVeQA1iAgGAADAEBft1LIOrs4JEEb6bSgQem9mtrR1KzmmarLyvkFG51OXcxGnpvZF41LV/iFSsDz9O3favW0iEZzUoKTAFiAAADzAOiA3fDePtuqWa4MyJ329tLW7Hg0WI9jtH3Vq0s0jpHOrrqDUZFJKHZNhRQIlYKQEbMCSWAEXg4QEnMERGsFU7KMAIpACweADs8ABMBANkAFJYDDRJMBIwSjBhUa8wCueIBxIH1ATKABwAZOAG7KQJU+pER6Habiv2qthF39zTkTF0Pc05Fw0v7inBMYo/uNPjOAxR/c6aU4jDR/c1+AxAtzpTjIwP+503gAff0+YwH9zpPiA3uNNZMYE9xp5SMUludLmMCe60ub/AYmj+70uDfpAw0v7qvBDDUVuUsAazN95az1Pt1SipZGnbtddfbTeYZ1etapAf3FOoDWvSGwBbikYgN7jTXMAW5oMUf3WmuYxB/cUfoALcacYTiAffoALWpzkGh6+n1Af3qPAAetRcQF9+nMGi2vTgwo+9TmAnrUnMIf3qsA+7TmAfdpkmAfernxAPu1+IH//X8Xa0Wk8qE9W0YBEu7UbzwAl9y1lD4AOdSyhMCLvZfLhJrBNampCbSGKrb1ViWQFtSzjuaXobwW6O33e4r3aVO9LBZJYDAbpeR21Xe+lp1XrP/sl9UUbbdbjcS76lKpZr6R6ri2mX1KfUzYYM825RnEXUuq5/idOUeo8PWNGUegakwiDk1DTNcW6eAiKtipvVc2bqxu6XI5VpVr4sRK474JvobiV5TdW7njm8z1cMPWeF01XaVdcE8YOX0rcaLeDPOrh1XwNRmsnzFmtKOZ04iVj+JpO7quMnq68Ee87sTw9OkV7hTVPLEkRw3zKleZ8xbu1Op6/nHOtT2nL73HxL9Go9LXgeKujm3LxIy4ddxSzeRqJjx3kHGoz3fNl632rWNl3dTj9W43Fg1yPKrh3D+Z9SxKz97aNG3objNeO3Fu7UZ7OWXtfbFezatLBSzh9HSNrDiedWVvLJ2sWM1leQcaNrclgaR4zfP5o5maRwWOTtELZkUIBXwQFYCKCABgCxAHIAuQAAwDqAIip1XEqPRezad28b5KS2pT94WVt18vFGYkecWBWiyyAenXusaHvNe70/DVVlLsoZixHg9b6oQaRmEUKylYEDquYRJ4AKQHIAsAHIBnjxAU4gRs0BEoUAMBMAQDAIAACeADWAEgBAEcEBOi+bE3Ga+j3f2/Ep8XSf2GOkfONXGwbRWAEHzYFlXCxLB9B9oV7dg78xWHh/JtW3F2uNn+8y25FJQmAlmBZaFgBGGAYMASAAGAQAkA1ADbYEbMCLAF0AQDSNQez/AOXlf9TZ9P3Hrnhyr6HkcKhcCDi3TxwKOVzi+SCvnPl7W1NxaVxZvkriUmkdWzSvdJrideUr63tE/wC30/6Tl9PJFrOSoa/0SiKzboqPP+7GuzTSzxNQx5Cx0QV/Eo9F7Pq3vKxkjpfCPodszzVoccDI5904qn1CuG2LCPI+6rf6hT/CjfI8823ijogA9H7OrO8UZpf49x1t/GX0Kzlv1PLWoRlXPu8KoDhsarDyPut/mp4ZF5aee7oNgwaKOrYKdWqXM7RivrG3UaNE+FUeb6eWomc2jBGbq4tgrO8vhs9SORYj544zOsRBlIdcSxK9x7Gr81uiNdeCPYTyPK2JAo3OFJ6kGfZNG0eT93P56I1B5r4GgugFlHwNRK+iezqxoX9EO0jfPO0JkzaseS9ye5+2dvtbQ64NomtvGbjd6mq+67l82XVc7vObA6/F30q69ba1e6k5czXKV9O0dLbbimnqVslWflT4P+E3WY837n2NbaV91ar+7W/zPoyyqfsnHVlcEarnj2uBxaAEbAZls2WIxvcVktnZPmiq8I3OZ0RFooWaIjq2X11OkZfVvDKdlR8Hice247MjmpP8AKNy/l9AM+zzKjyHu20bmqfCpqDzVnyNCJQ45BHXs18y5nTmMWvqPgV/oq+snLtvloo5NCcAKdzjptEGbbA0jzHvD9PRjObMQeTazOkEDQFgRF+hhZM6csV9C9l1/Ju+hnteXpDzuhgJsDO3D+dlRxbuVoaj/lZFj5pqOGdIVXxwNoEEST4moldW1xsjcc6+p+CUbCnVs4/Ty6cu70ODZsoIkgytTNvqUZPuC3+h1PRfvGD581B2iIvmUPAIEsZZqM1foqWbiV9J9oVjaXa6HPs5bZwdAQEgcW9+tPoUciz64/uFHzTd2nUv6v8Aea5HMdAPmEoksRZR4mmXdtF82JpH1jaz/b6U/wAFTz9+XWLDmogBwQZ28x1GIjP3+G21Y/gZar5nqOWdIlLI0iKcFKmsMgynRo2zXRpYs3EfSPaX/wCm+t2cvo68to8zQRQsgKd5jp48yDNeJUeF91f76/CEl+wsViWZ1ZLAodQlSrgbZXadszQ7Nk51K+qBH1mjmlZ/hr+48vbpDRhTQAyDk37hV9WBxaf1r1LSPmnlv9zqW/nt+83yVxM6oAiWSKyksYRoq5KCxlNFI+iey/8AZaj/AJ1+449ukbsHFTAMwCQEmBHW/Sv6EVz6MtGkdBAFDASAJAcgCAQDgAaAQAA8sQCCBFAA5xAAFmAANgIAAaACAKEAIAAOADgBAADAI4gCACAiAGAYFCAQAAAAAAAADSAZAgBsoQCAcMAyAADqAgGkASAdQAAyAFzAeZAmAFAAcQABQAZgOAAAiQCIAEgGQGYCAGUKABr8QIrBogvgyDILgAJgBZAEFQOciKjq/p29AMqv1r1KPnPuGsb7Vj+Nl5VltydGTSUgWUzNRFlVFzURYrQ8DTKStiA8gGmEDAnXFFV9Q8O+7x+3b/8ApqDh23HZEHFcMKEgYACJAq3S/K6BWTuVOlqV50Zpl8w3KjUa4SbhVUm0PBsqJ1+qDURasMyxlbVwaROSh54gDXIAmMiBsNPYexrtvVTxwRy7jceqyPO0lJASAmwgACincYxPIixzlVk+5FOz7v5i8qy/bdp17LkpOtYr0aOYfoBbSViRRxIIa6nS1Fzqyzysea8C/wA29VgjqlbicmGUk8GQW6OLM1qLYUGVZ/nq/wCjtHNM3yqjx9u/b0slGB0rFjpTMsp1JVdWST5ma0c8xFjF8fX9Rfw3ZtK7UyIdcMQOpOaoypWXyv0JBnaf0o6xmrEEWaUqyM1p0NkFGtMplghwKGkQdFPpM1VO9x2+ry7LfuIsfJtRQ45ErqqeZgSQF2mgJ9skFldJtS0Bz6ii2IU6OIfUqV75J6vhcM4/cGI+fWUNlbX+MTevVBK9h7wqr+P0bPgZZjwsFbKMAEswBgAAwAAzYABpeG2epudVVpiZtXHoV4XUaiyhmPZccm78Jr1q7JOEizox2ez/ANS9P5WjbFea8qkt1qKIxLFbvsy/56T5yVmsz3TRU394/wCkkWMaJCmAgAAAAGmB672pbt07qc8WZZLyUW1e9LiWRp6DYWbpTojrHG116pYFp4stFl2kSCCKiTRFRWZQNMB1YEJxCJJYAJftCnM4gJYgLiA28AEsAABtcSBJ4BSxCB5lD4EU1giKSgBLMASAlH4ARyAb6APEBPEgblZgHdDQGnoaq7VWVPrAFqduITCVrcAYas8gDuawLFRmzyKhu74sBd7eQD73xATu8iA7mAdzQUd0+gQKxQ3ZkQu5gNMBTGPIKwPIa9qbhVt/mLG9bW3fyKr4IjNWpvmRBPMoOElQu58yKO9r1Bp97eZAldgC1AaffzAXe+BdB3BT72vQA+5AArPmQHfBUH3Gyhfc4kArtAN3fABK9uAC1Nb7a7rtL1IsY+9916O01PtpK3Xgai47P+L1/tv7r9g1Mf/Q8XZL1PLGUauPQon2tp8gEsAJ1s36FxcSrbQqp1M5NSKjfeaCUVcwX1RTq7zT7Y0m+/qanIorqtKX+J1xELb2+lVYtVnHECnW83qXX2m+7HBsi45L3Wq5ugq3S1ft4vuIrs0N+ohrMziY79K3fVt/A1zEr2niqduhV9DtWHe1hBkcmq8TSOLdPAqIbBzqqpqtNxKGc6qnWeJEces4qzUSvJb2zd21lwPbz4Yey8VXs2tF0k8/0bju1IVW0cFcGo1OJqM1j+Z1JolGWR14Zri8Cu/f1nkentY9nVYHg6dFe5eQjNcbxZpHlfKPu1H0Z6+GK2vaVX9vUb4D6NR6JKTw10cm4zLBw7iOyzeSRrlmvH7ld9m+Z7ePDD2Xtir/ALBN/wAUHn+vluNiOZ5mnBruGaZrO8m40HHE3yzXjr37rux7eWHvfby7dlVL1PN9HWNSq5nmVkblruZ0jNZfkf8Ab2byKjxe9t3PgZ6WOE4uqDmQptxgBG2QFYBkUEgJgOoBOIDAUAOZAOgDCp0l4MD1Xsen59rcqslZrh912/1l0lgsEIRgtysTSgCzb/WvU1B7zytPt+JqssEc6kfPtTGwaNLmEDQDoAOcwEsQGA4AQAAKAFcorkAkBgIB1AUgOQAAAFiBJSgHmA5As0azeqXM1EfRfIfleKXGaox0Pm98W45sqo5YAK2UATpkaiV9D9sTTxjfSR0zrwfkLTuLerMxqOb0CkAVzAlYBQA0sACAE0AwGAlgAdQGwIXAigGAihp44l5R7r/l3T8/UsuCPZ/HOvdrE89AZHFufqZYjls/lfpiRY+b79ta9+SfA68o5HbkUdnj1OtR9UdozX1vbqNGi/lRx78rFkHNVWt9DRlWfc0y8z7scfb6Jz8TUV5ZpPE6oVWsxB6b2bXu3qnCEdL4TH0CJxPLa0XUg5t3lHADhbxCPG+6P903w7Ua5Kw1DmDqElDwCPU+y6Tu69EdL4R73M8tbIgo3f0grgsaR433Vjufhka5GHZYyaEG2nJR3+NTerVcWzrPDFfV9NRSq6I8/wBPLcSOahviBmagSsvzVu3Z6i6Fg+fakNwdkQzQVZRZFjNe59jf52s0o+BrrwR608rYA59232lSuG7A8h7ut+fVJ4dpqDztmbEWwLNNG+Yza+jez1G1b4snZG9kedpw+b3L2my1NWuDShepluPlWrqWtNrZsjShsCLYFmnq/baa4FlK9JT3XR7fS2z0+16bnuTzOmo7t/7x0tzp20ftN01Kx8zX/aM6J+ytZLX7YzwNVl7Z5mERzKFd4MgzNQ1EYvuaf7K65tFV4Sceh0QmgBYOSo7Nl+ombjD6r4r5dnpp8jj35b5dXE5tACjdfSBn3xRpHjPd+O5r/QWDzpsDYCTYR2bSO9N5HSOdfUvBLt2VV1OXbfLQk4tgop13FGQZtjSPLe8LNfaXDEsHlG22bEYKBIov0VLNcsV9E9mJrR1PgTtY9HJ52yAJgDN1od2+pYjh8g/9LqpYfKyK+a3cnWIryNAQQ6uCpXZtMbqTpGH1Twb/APL9N85OH0dOXdkcWjKItciDL1o4FSsb3G3Xx+pGDlIqvAtydIiLq+BoCwCJVxNRK6Nu4cm4zX0n2l/tNR9Uc+zltYHndCAGBxb7G+GUIo5U4tPKX+BB8y3Ca1LL+Z/vOnNMczwNhr9gRLCTSJVzKzXds8bRzNsvrG2/Q0o/gqjzd+XaLEc1NYkA8CDO3f1s1EZ+/wD9rrR/9Owqx801WsPQ3yVCTaCrKlN9Csp1cmkdOk18SxH0r2pj41f1mO3SNZHmaSKAg595+nPUKz7sVHhPdf8A+oav/V/ca5GHZs6skUp5FiLK8zUZWaeCZtHbs2nqVfUlWPrWVar+Wv7jy9OkBhQyBgcfkPpqUcVcbp9UWkfNPLNvc6r/APu2/ea5K4rYs6IklhgVmhMosq8kaRbxwNMrNNSwPoXslf6HUf8APBx7dI33JwUNFBAAAkBDXb+3YCnQwRUXrEKACAAAAAAAAfUAAUQAAAAAAMBMAAaWAAAZZgEAGYAApAGAQAwCQIsBgNAIBgIAQDkAACAAJAWRQdQDIAeIAAAD5AEgABLAAAA6gAAAAADAUgABiwAAAIAHgASQEgMBNlAAAE8wAAzAI/EAYAmAAOZWJAMBZADX4lEQFMP4kF65mVLqAwCAElgAAOAIai+S3owMtfUmUfOvcq/1+ql/EXlWU1B0ZCAsri8MzUSrFmbROsplZOAJLACSweIQ3YKE1JR9P8G48foJ/wABw7dI7zipgAAAS2BXuJekw0y7pNWnLtf7ixl8u10+9nWJVLUM0h5FROueBqJU08SoupbA1ETRUOQG3yAbfMBVzkzVj1vshv7urX+VGOm49cjzVs55gLIiGwBuEIBIuircZIiubMDM9wVT2MfzIsajG9u2X33zsjtWa9N0OaBcgLdP9plRbPACN1OnZdGFeY8J/ub+jOsZrcXIyymsMQq3SSTZmqsaRhY4vNVb2d+WBrlpy+LfdtaJcDpWa6+0jJ9vIhjrX0oy0dc8SasY+yw1dVfzNnQrqTIwlUDpp9KkzVgiZ9GIrO0k0sTcSrEVnFmm8UZquhoyqnW4IsFTNCSaCOir+WDFaR1knp3rzqyLHyTcqNSy5NoldFUIwoXQDp0FKxIOzQ0O4DQppUqoSSwxkiMXfJLVsq5dCxVKrkaK+g7CL+FsuVbEc3z3VUWaK6LPH27dejXMqV7b3NXu8ZV8UkzNZjwHUNhgCzAXEAwAMgBgAAB6T2f5DS226qtTi84OPcbj3+r5jZq05v0PP611lFfLbG+ler/zVeaLzK1ryPtOFur1XFs9U8OHfl53zun27y/qzcYaPtO8bhdXBazVXvCq/v7W42zEWMBsinwAQDwAOgAALAD03tTO64NGajQ8toKidq8ywanjMNOsZJQdI5WO++RqIhVsottioJFQxKh2Co1wCJOUFRzyAIaCGmApkAmAoowBgNvACKAHgA8yYCuICWDCiygqCcCKSeEhAFGTIonEIlMhSYBhGACcQA3zAdm8wDthgKybthiRcOuren0tp8iaYs/udRPNjVwlutSc2XUxP+71Es2NMJ7rV5gwlu9TKXgNTD/u7E1cP+71bLPBF0J7vUWZNB/fakRP7Bokt3f0ZdMH95fiNTB/eX4fuGmBb2/F/sGmD++usn8Rq4P76zzGphPe3c5QwY5d5sdTdaldR91WsoRdV2V3FtL5Yx6kqj+9eSgiGt9b/NBQf3j6QNTC/vLPOBphreWAP7tzgAnvG8wF/d2WUAP+7bzAf93Zf/uAP7trMmmD+8vEJ4DVwf3b5jTCW8ayhl0w/wC8ssv3AD3tuEfgNTB/eXSxx+AMR/vbty8hpjk3PmdbSTVU11S/8QakYup7u1KWdbWs/gWRccGr5X79p+Z2fMC/b7HT3FVe+m2+OME0a3Yvsfa7MJyIP//R8NZypPMhK16FUd7dpTiShqc2gC2tZVaTLBya2ulm5Osgo09R2ZoLU3da4Iootvr3yyGpjnfdZ45kVOteYVNW5ASVpAmq2o4YHbtd29N/NkalMe28P5vS1NNaVuGMm6zY2nrK9Z5mWcc93JdRw7zBKcMTUD8bVPVT5GrVbVWzmOfXltvgEce7slo3fFFnlNeU1sXC5nsnhHt9ku3Q06/yo83bUX6mFWciuDUUs2yxfN6nbCWOGJ14RT7Xr3bzussVU7drHsa5QeKuijcuMCxzris4NRHld+51nOUnr+bFei9rUjb3fMx9K6RuroeOtuLWfzNlRw75xpNvLJm+Wa8frX+Zo9vLD3XgqdmypVZTJ5vo6RpNuPQ87TP1cWVGZ5a3boM3x5c68laO9ye2eGY+heHp2bLTTzg8v0dY7W8H1PO0yNzPdJuMVj+WbWk03xRqMvHbttyuMmem+XC3BxdSbAIAjYCMlCAAAAqAYt4DBp7L2/5DfKdDRs1zfyr/ANsDsfszylMbUol/UiLjM3PitztX+ZRwnErIGOX1KhpoKagD2XsZNO7eUErNY3ueye7uupYrFRQNcSC/ZUd9WtVxaNyo917hX/l0LOE4OdV8/usSgIEwGgBoBAOACQDoAAHbyAViitAAAwCAHVoAAAAAAaQFuno2vkgLb7XUpCdXLAu0Nle1e66gCddr9rUq5KPZec3GlXxirWywS/GDKPnrwwKpQBGwFiyNRK+i+FX2/D2tk1W37DNZfPN051bPmytKyKOoAswJZgRYBwAOoDAaATAXQAAkwIWAQA2AgGsWjUR77/lzSfut4c2d71+J6vW63ktvo/K3NuSOFrc+al+brnWtX8SezX+bntvq61nZpJyPZL80bXUOyahL/Auufrj5rvHOpaIzO3NZxQkaMaHi6d2tRPmjtz4Yr6zp4UrPCqOHZE3ic1U7rCsgcFnPwKjy/u5w6V5o1yryzzOqCrRYPW+yaf6nufI6deEe5k8laD5sg5d3yA4rCo8T7lbe7s+EJG+RiRDjmbDzfoUeu9kL/Uzwg6Xwj3CUnkrRxKxA5t28ESDheOBpHivdF53bSyhG+VYrskpTNIglIGj4tzrUXOyO08I+r1UVS6I8/flYaOald4AZmo/mKjJ8/ZrZXjPAQeC1MzqIqoDrnJYle+9kRF7fymuqkepR5mzdWho5t2vlQg4LY5FR4/3Zbu3FeEI1yPPWRsRgC7RxZvlmvpXtSkbN85M/RY2TgrG92WVfG37spMtx8wvJGlcAJN8AJ1o7AWU0cQLbaNcMS6N72xvNDZ7mt9a6qjesvomjraO5Xdt71uuSMofa0yojqP5WBmameBUYXun/AGULhZCK8PZrI6RCKBWwgQduxx1FXqjpHN9V8b/tdP0OPflvl1HNogOfd/TAHBZoqPFe7LTul/SkaisC3CDSE0ihFR27F/mJG4xX1LwijY0nmce2uXdkc2w2kps1Vc3kQc263GhXTdu+sdGTVxwfdpfGjlF1HlveMzRdX+BZVeVeDOmoi+hpBLeAF+l9SaN8sV9H9nKNDU+BO15egTg87YAFmiDM1n8z9TSM7yr7drqvlVgfN74ZHSCDwNBpBDWJYjt2eF1PNG4w+p+GUbHT+Jx7dI7fU4tAoTwTIMvVeLNIxfcrjx9+tqr8GRXgm1J1iIvmaA1IDg1GV+g4ZqM19M9qf7S/qjHa8tg87YyAUhXHvPqh5lg5LKJ5wwPmWu/mb6v95rlHPPM6IeaCCvUonVOTTLv2Kfcm+ZtH1fbKNDS/oX7jzd+XTlajk0HiUMgzd05uyxGf5Fr+11l/IxYsfNNTh6HSFQzNMnJSieARZSZNs10aWLxNRNfS/amHjUv52cu3SNdI4NAAAo3n6a9SDPYo8J7qw8jqrhFf3GuSsNt5HZkk8ZAlMhE6LGDbKyr5FHXsavvSXNCkfXXkv6V+483fl0KOJhTAOhByeQeFZ5lg4aPtuvWCkfNPKYbjUX89v3m4Vx2wwOiCMAmmionR4mmasWDwNsrqZgfQfZLf9jqf1nDt1j0DxxOLQyCAAYEUswI6/wClb4AVaDw/aVF2QAwoAAAAAMcwAAAaAGAAEAIB+gCzxAJAYCyAYCAAGAdAEAAEgCAccwAAAAF1AACQGAgCQHJAIAiAAoO0BMAAGAAAAAZADAU4gMAAQDgBAMAAAABAOYAAEA4ACAXUBgACkoAD1AQDAXoA2wAAmAHLACAkBAKAIMC+pKpkAAdQAAAQCvjR+kAZVMbKQr557npHkNWP4jXIx2jogiQidLdpYiytm2jcqLq8jTKSwxAFYBu0hBi0VRVfuCvp3t5z4zQ9GvwOPbUaSRwaNLABNQENYBQ5CK9b9OwVlvHuX8rRR8w3fy6llybX7TrEc2bNIlxxKiacPAqJqGWIuokjUZTyNA4ANYAOZZBLJSSrHqPZDjcai50MdNx7BHnraUSQL0ImH1KAAY0V7n6U+pGnKyDP89/sbvijUHn/AG/b/VKf4Wd0r1Lls5IlIE6ZkU3iyAf029APK+IXbvbr1R1K30kzDJ9o0W6T+cVYtiTCuTyaVtpqVfFZFixn+Hx26hZYHSs13J8yIlVjB01+lHOtQ0FZG2w3Gv6wdIV0phhIiR1Vc1XQzWxIgztLj6m4ysmSizTeMko6Wjm0p1spNxKpwzKJVgC/TcIxVFknV8MCLHyffr/Uai/nZK6ufLMwIoDq2zRFaejrL0Ii2+4Sw6AxkbpfmFEY+Vwag914C/3PF3r/ACtBh4DXVleytzI0ltbdurVrg0Ur3fmPzPD1uuCxDMfPyNgCKzAGAAGYAAAGQHV46/Zr0fXgSq9q4TnPuxOdiaq11W1HLhrFFkXXL7Ts6b23HDA6s2sn3PTs32onzJFiftq7W4rVYYmma6fetO3ed3Mix5l5EUSAAMAAAFIHp/amN2uhms13eT3Nn+U1jP7jXI1PF2VtFczoxWjfFYljKFTQscwQQxkok8SCNQJXAigG0A0sAIgNgKApANoBLMAYA0gGugCaxxIoshocDQkAKEwB5kUmsZCGwot0AInMBSA+GIBEkD9CjP8ALauppurpaHxgxXTmMz+/1+OpYy0dfI66yuyaYH5DXwmzLqYsrvtb+JtDTEbeS18leBphryu5WV2XUWLyO4anuyJorv5HcJuNRjRKvk9w/qvPIahvyW5Sxt+wapPyu5/i/Yhoa8rrzMqfQuhW8xuK5dv4DTEX5vdLNr8BphLze6th8seg0xKnm9dfV2t+g1MC8/ueCo16F0x2193buMKVwBiFvObneakpJOOQMT/u903lX4I0h/3e4jGtSLhLe7jLCOiIYl/dbl5JP4FMJbrc1/y1nlAMNbnd8kvgQD3W54JfgAnutwsUl8QE95u28qqFyGmD+73aySj0BiT3e67cqx+IML+/3Cwar0wCn/ebizTtVdMCIf8Aebh/5F+ACtvNzVT21fNQNMR/4hrz9K9IGrgW73M/TX0ZUwrb7cpzaqgGK9Tf69vlemu3iFdOlqJ1x0qx6FSrHGou3tqvgiaM6u41tOzVartkKt/vtxl21IP/0vD6jbT5nnZQUtroGknW1Vigaffg+ZRx6+usUdJFcNpvbPA2JX0/t07pA5np4lDWmESj8QpPNQA+gElTtQD+44hvAKa1OAGh47S3t7du30r2b6ODc6HsvF18hpacbtUqo42xJqV3ff0qqbWXwGsY59zutC0Lukuteo2m/wBpo3n5p/YNMa+33mhrfTZYcxrNirVsrNwyo4d7ho2fwNcs15i6S1q149yR65fxHu9thSr5I8vbSWt9MnOFcN2aZYXmsbQduGU/a1J1r26HXutR6qmSPHXRRuWpLHOuG7+W3RG4jym9+ZtrhJ6eGXq/btO3aKzUScvpW42EozPNW3BrtzBYlZvkrNaLNxivJanc7Suh7eWX0Hxle3baa6Hm+jpHbZpVbPO0ztVlZrJ81dLRlvHkdOGK8o3NofHA9s8JH0nY17dvproeP6OkdFsm3lBxVi67NRlk+Xt+VAlR43c2nEnTXLjeBydSAIAjZgQTKAAzxAJA6dhsdXfatdDRU2s4Lg+i+K9sbLwte/VS1tfnbJf0ktbkdut5S7+RPtWSWSRhrGfr7paizxkI4dXXma2hrkB57y+y0q/maShcUajNjHdYNMnOJB7X2PV/a1L8MkZrNec8/bu3NurZqLGW1AU2UdfjK92vRL+JFR7L3Xb7ez06zmnJzV4GChwAnJQ6ogGAgCZAYCXIBgKAE3wKIwAAIAAaAJAAACytJzA6KbaXAHfpaNZXYnKA6HZLF/UAr63bXBr94HFq6rs4YCtf5cX8AOW9E8gKWkgIPMCyuMLqWJX0baJafiIeTo5+Jmo+c62F36laR4gDUoBJfMBKwCSQBgwDIBxAAA2AkARAAmBG+YEQG2AswNbwfg7+T1M406/UxuN8zXq77RbDTejtE1ObRL0788uC+lrL5rJTGMszreOXSre2r8+Cn6S6ka/3MFVP1Ma3iT3NqxVvAazeXn/LePVbPX0l8rzR346efvhkptM7x561PDRfc0WTVkd+fDFfV5/ccOwYI56Kd032SBnvM0jynu+351a9JLyrzbm2J0QVXM1B7L2Mp1rNcEdOvDL2fqeSthog5d48kBxzjgKPDe4lO8ulw/xN8pjI4mwJwWD2Psin57nNVOnXhl7b0PJWx14Eo5d4hBxWzNDxHuNd27ZuDHtVJmkJOH0KNPw1e7cUT5o6fxH1Pl6Hn68tDIwFqP5WQZuoaGN7ia/s7LqIjwtnjL4HVCbwkiiuDloSmPeeztVaGhqalskuHIddJInufeKrd1UQuhwdccy97Ktpsl/0/oM6uLP/ANttHWarqUwfGry/7QlSxp6G50d3X7mhaam9Yx4/3VZPcpLODUq4wO6Doyi5KLNLFm+Wa+n+1qtbPEx9FjXONaY3unRvuNg9LTUu1kc7W+XzHcaV9C7pqKLJwxrWEqK+KKi/7da5tIGIvcUpgmTVxW9bvyJq4d9B8XgEdXivDPyetXb6eoqN8bZFhW/p+1fO+MvO1ddSqydLf9w6SsPZ+L1d3qaX+so63XPMVLHTqv5WRGZbP0NIwfdbS2qfHuRZFeItibQpkocfgB2+NX5qXU6Rivq2w/2umuhx78tR0PE5tEBRvPpXVgZ9lwKjxXuv/eR0RuDz88ihlCUyVK7dio1EajL6r4jHZ6Zw7rcG+8rtvHqde3wRy1vGG/dWy19S33VZ1Sw5f9kzrWMHznnNDX1J2tYw9BpirY+47bb6/mUQky6Y5/LeU/4jdXslVJNKC6YydSsuViblZsVJQdNZpwaRZpJyoNxmvpXs1P8Atbp5yjHbXLf6HBQAphgZmr9TNM1m+WcbPWb/AIWFfObcjpBHqaCz9AiaXE1Ga6tnjqJPmbjNfV/E4bLT+J5/o6R1yc2inmAWtCl/EDJ1Hi0VGL7ncbC75tfAivBOTrEKcIKBMqJplZdGhi4NxK+k+1HOys+dkY7I2TzuggBMDi3j/MjkkWDkvk3yTf7BR8v1MbW9X+81BCznDibCngVAkaiLaYs0y7tk/mgrL6xofoaf9C/cefvy6crDm2bASIM7c/WyxKzvJYbTWf8AIwsfNNRYo6QpehpEVyKlTwCJJxBuI6NLC3Q1GX032so8ZVv+M49unLWOLQACCjeJ9nxIM94lo8F7qx8jrcfp/ca5WsV9DqwEoKU4DKSjI3BbVQoZUdmwcalfVAfW3lX+lHm6dBmYUcQAg5fILCvxA4EvnUZyaHzTymG51eXfaPxNclcdjqgkM1JYmhKvM1GauUqTTKzSakD6F7JSWx1V/Ojh268vQQca0IICIKg6ARyAjrKNO3oFU6HAqVdxCGFAAAwEA0APkAgGuYDZBEoABoB9QEgGAgGASAAIAAbQC6AAAA0wBsAkBAOQEA0AgGAgHIBEgDwAJAZBHEoIAMgDqAAGKAbATAJAACGASANAACAHiA30AIAAAAAQDAMABAHQAkAYBACAeIAATICAYBkAAMgACQIsoeQFbwfQgvXIlUMgeYAAgGgACNvpfowrKeDT5EHz73Th5DVXNm4tYqcHRkcQJpQ4LEq1pJ4G4ytThmmTnEBNw8AJVcYsB55FEq/K5YV9J9sOfFaS5ScO2o1YOLRwAWYKSCHAENZfI3w4hWZg5XBplHy/eJ/ev3ZqzTOsK5nmbZPiESWeJUWmkW1nMsRJGkSSQEegEvpAckV6b2U/9Xaf4THTUe1zWB5mxkRTIBooEiB55gVbjGuAHKBxeXr3bLULy1HmfB2jdqOTPR/Ga9WkcaiSQE9NYkE4jImqS+bDngFeU2DjyD59zO0K9DEOTDJzyIiWj9YqxdJlVG+Stoan9LLCMrw0/wBvm82bK0FgRnTXIUdWn9JitJUcMhGPprt3esvRnSLXUVzPqQdFPpMVpLiQZ6UWtXkzpCpoqJ0wZKR1WwObSrX+nAsFEG0NcwOijwMVUqxOOOYWPk/kl27nVT4Xf7zNdI5HBhSQF2hhIWL1qQoIuB6nEGKdW0uSpiTcLED23tJ92y1k+FZXxLXN4jev82/qRtXovtunliVK99uvzPBYYt1Iy+feobAEUsQHxAQAgGAAIC3banZqK3ID0VvK9ub+YmCFvLUvLtkkJBd7Z11fed2WP7DVZrj93uPIX/EkWOfwd+zcrhijRWn72rGvS/8AFWSLHl3kTQgAAAYCAMsQPQ+1rTr9qzZKld3l1+dkSI1/E6nfpp8mdWK1HioRplBIotsoqhoqRRa1hJFQQDsAqwAOQJVtAwQbAeKAScoAfoAAIBsAWCkASAi8GFNgEMlAiAThlBxAGgE3gA5+UgICm3KATULAAiUAyDO82qrTq/X8TNdOWDbUSRjG9JatQJLVVuGARdp6yjoERvqrJhEVeMwJ11cGBD7yXOQJ0vIDd0swK1qywHe0rAQRtquIKqPdV4MCCirngBLukCddOUnzCNXT8La9FqUsseBYlro0NjbR1UrQ5WZpHctvGP7iob0EDSWggaa0OANT+yuITR9ivILpfZQCe3QwJ6CGGj7S4kxR9hcgF9hPNDDUvtLiMNR+zwGGj7KgYaPsVeWZMNL7KzLhqL0JUcCCu22Vguo/avRNVbgBLueYEVoSsQan9pREA1//0/I6ulbSeDeJxsQrPuhtQYRC3zMDk3V6r5axJuRqMnVv2tnaKrr3NTwKJPUlQERT4gOWBKuLAnTQvqT2YhqNrZeBrqVVnLfMmtY637dpxc9IGridfa22Vp1LuOSGpjQ0Nrs9h+npp252Uk0xPV8taIrggmOHW3N72ltYlXHPfWur/VgkNMVf3Nk25IuE9664q2XIsMOm/svmrnzNRmxoaPnLLGzSjgbjFjq3Xk9PV0prjP7DpzGLGTt09Tc0T42R3/jL39VkssDy9tIa7wMpXFqtVXdYuo8n5fyeitTBNmp1i+qjxfufT2V+51wjgW96vq9FtffOw1YeorUf4mcHZTy+13c20bppFxLC1krabaeZYzY8lusLucpPVyw9r4WvZstNczh9HWNCcGcRwakFiMvy140WlxOnLNeYzulPFHrnhI+ibT5dClHyk8n0dItv9LRxVn6mZWWN52z7U38fgduGK81pRbWrOUnr/iR9K29XXSov5UeP6OkTu4q/Q4qx9S0Fxli+c1O3RgsZeN3DM9OnLmeJzdCAOAEbYARKGAACUsD2Hs/ZfYo94381lC5oWrjX3e+iXazMNMzW3Ftas1bkGuZ6Oo1KePqUUamtqabzxA59fUd6NWcssRk3TlmkQeMFR7r2auzZ36uTNjOvJ+Yt3bmzniIscAUNlHd4anfutNdSj1XvPW/KrXozmjxDzNKQA2A+EkCa4gADAIAABgICNgEUGACAAHICnmA/QB1QGnsbXSykC/V13MWwjMCvV3qqu3TfxA5L7rUvnZgVPVssGwJ1xxbAT1O0CM92IELKGBCBBdRYpdTSPolp0/EuP4VmYqPnGtabt8ytEoAQDqsZAdgI5AMAAcSAZANywABOQBARYCgCzS2+rrONOrfUDR0vb2tevdqXpRcuIG94ve6XitB6KXc25kldOatt7h2ln26iab4mcdPZZXdbbcUfY1hx4krpOlOpRT9ysPqRuIq7Iqtt5yU1Y1W2m6uHJYz08zqafZdo9fLw9tPwFZ3emlzR6J4ca+q4VcHDoIwKN2/lEHDZso8j7rt3a9elYN8o868zoFhHUQe39kL8zUnJI6Xwj2EM8laRkDl3mYHJXOBSPA+bc7u8Zt4m+VrNngaZNRMPE1B7b2RVPUu+VV+46deEevSwPJWoeJFcm6eIRxvMo8H5+f7y/qdItjKtgzTImSjX8FVvdUT4tHT+MvqNn80Hm6agMqhqfS5IrNu+Rplie5m67P1Yg8RqKJR0EKoip6a72qsxa1I0dTfaujR6Wja1av6ocSYtVn6mo3DZi1qKb25EaQ+5DgQru8f5bW2V+/Ts44rgalYsW+S8l/xLV+7ZJOIhG5Wa4XWTprJMqLdF/MjpyzX1D22o2KfODHatTLE41phe49buVdvjzZxrvy8Lv9q7Ws6S0pbYlbsWeD8dXcJ2um0i2pOS8xs9Pby+115epJVvLBs2ysJ7dO1kkDHRvdO2lCnNE0xZ4yup92r025NSj6n4C97bd97bh4M6OdacyMZVazfY2EZtzSPPe7I/t6L+b/ArTxtk0zWmI9s+pNMTrp2s4jAaY7NimtVeuBZ0lj6tsYe30+xyu1ZGOqSLoMgKObduKpAcF1gio8P7qf8ArX6G5Rh5GgpkBykB17OyV5eQtJH0K/ma7Dxul2uv3HXBZs8/V1uR4jyfkNTc2dtRy2YbY+rrW7nVOFyIqKbWIVNXlYhDVkiiVdalc5LKmJ/epZREGvZMRlPFHSVixbo1atFuJ25rFfSPaS/0tvVGeyNxM4tAAAzNX6mVGZ5l/wCj1m/4APnNp45nSCOBoCqETqajLt2K/MVupuM19U8VhstJdDh9PLpHUclIAtk/QKytRw22VGJ7o/8A0+y/mRB4S2Z0gRQpNFTqVl0bd4ybjNfS/an+yt/UY7OWujg6CSAbA4N5+oyjlvk10f7gPl1/qfq/3muRW5R0DhZgOS6ziyktl1MduxS746m9ZfWtD9HT/or+48/fl1iRyUygIM3dKLuOZYjN8q3/AGet/QVY+a2NxAnhCNCOeRRLPAInXE2zXTpL5vQ0zX0v2s3/AMNouVmjl23y1pyODQkigCjefRJBwPFx1LSPAe6HG/1fU3FrGbjE6MiSs0TIE6S2aiLVkVHbsmvuV6uDVhK+t5pf0r9x5enSBGFMgAOTfPBMDip9a6MpHzLycrc6i/nt+83yVxHREkysmsDUROjxNIs7pY1E9NqSo+ieyf8AYX//ACHHt0j0CRwbEgHEoMwiKzfqAtd/l2nkBRt8iovgAagKACJAeQAAZAAA+YCQAARIAA4ATf4AADkBMAAIAGA+ACAEA4AAABJgDzAIAcAJAADASAJAYBmAAEgNkCyAeYCKEAAOQAgIAIKEASAgCAGAPmAACAAAATAAABAEAMAkAAMwDhABAAAAAAAQAZgABIDWeJASAAHQCLAhYC9kCIpyAwEAMA4ADxTjOGBkWt83Qo8H7vUb+3OyTZYrBZ0Q1zCJLBmoi3NmkWLkVk0uJQROJQRIDSxzAmkpA+je0nPjKz/E0cu242czztBASWOQCgAKIav0NLkQZtI7uhVfMfJJrcak/wAdv3nXlmuPJm0CeITFkpliJGkXVxRqJTTKiafMBzIAAJpAej9nWnerrVmOmo90nmeSusEQQNAABIBIFWusAOVZgcvkv9rqJcp/AsaeT8M+3dUfU9H8Zr2HHA5Vk5MqlV4gTs5IopnAV5Pav/zK9XhFn+87TwV6D/M0zDA44AWaa+Yirokiq9xXu0dRfyvEsWMTwdm9BrlZm0rSgjBkV1af0yYrSSWM8UQZDlb3VXNSdItdShFczgiunSXymKqS/eFZ9sNS/qbiU0aZWUwZmrHTmc2kNZ/KWChG0Mgv08oM0Tri/iRqPlfmq9u81lw+4xXVnnMIC3SlhpakFJpgQ1EwFZtqAy9x7PfdttSs/wCVmnOvH+UUbjUX8zI05tNS0yxa9/pJang+1PBSvwIw+e2wcEbIAgBTxAAAByAgBgSpngB1al5z5BUVbADT9u6j093WOLSNMVf7uo/79zxSgkhGfsl2a9WuBsta/vObfatyqYWPKkUAIBpgHEAQCYGv7d1HTc1ScBK2t/f7mo7POcGIjS8Rqd9GszcYrXj5SpitM0i2ZRBBciiycAqCAdkAkoAGgBZAR9Qic4QFRkAbAFigCABqAHmojECKAHi+gBYimgEAoxAbSmQC7XAA4ADChEDnAgJmsANLCAE8KpgZ3nV/p6WfBkxuPNTCMtk8SInWySCp0ckQ7rgxgrbZUWJNV7mFRb/ygT07qCCV7N8AiFK44lFmqmnngQUW5FUKkziBJIIfwAs0nNkuoHq/HLu26b4Z+pqMVbqqNSvHM0i+J6FQOsoCK0woVVIEu0A7AG6rgAuycQI2qAu0AtUKaoAdiQQOgEexJyA+wi6XaBF6fEGn2A0W0lGJBV9iXiMU/t4kD7eJR//Ux9d/drGCnoSwY24r2tV4I42IrlvIDI3f1YSdIrjcvM6KacKABw2EEACwAs0tG13ggsei8Z4ytazbFsjpI3tFKqSrkiN40NHxttRd+o+2vDmRFG629KP5W3AWRm69HZ4ILji1a3WCTbDOK67XU1cWoC46tPx9XWW4GteqrV2Xa8k0EvLO3OnGEQuhWMUv5VGRWdHdCLos0dzarh5M3zWLGx4xV1dzS1MeP4Ho3Y517Wv7Th0Kt1btrLyM6PJ+d8u9NOlHBNWR4vX1nq2drYyya0pwyKDvjBDRPS3N9FzWzRudD0G1926n2XpalZtzk6T9YsVU11r3xlJ5np58MY+ieMXZtNJfyyef6LHVd4ODirg1GaRk+Zsq6TfE68M15vapW1qVfGyPVfDL6NoVaou7gkeHuusSs/lOerjlvo2tlCGmM3yfiNfdx2NRX9p056xLGBXw272uvV6lflnM9P8Ap+J6vd1WXojzdXVLWwo/QwMjWwKlYHnLNVjoaZeP13FmY6biqTm6E0BEBWxASKJKjbwAsroy8QJVpVPID0e08pTa7dUlc3HAis/d+Vd7YYrqBTTyjrET1QwPW8vfUr2qFIw1RXyGpRRhlyAh99uXJRDuTKIYNwswj3Ptddvj726NE6ZeN8jbu17MRpyNgIo1Pb9O7d05CpW37yvjSnHtIkeQ5hoRADmAGsgLNHRtqN8kdOeNY66xdq7J1r3LFcTpfmxO9cpwsdoXQyBgADQELYgRUlAA+oAAgHAAsEBKuYG94/Rvr0qtNY5AW73wmtoV79VEViajWS4FRXAEuxsCSo+CAjfTeYEeywEbVtxAhEMC3TwtVrmjUSvoPkr/AGPErpVIlSPnV1NiNAAawAdegBH4gEACAIAeYBEADYAASAAReYHXtNpW3z6n08gNO26Wku3SwquAFWrvX29zt8AOC+41NTNuOCArsrPGWRdW6GtqaD7qvDkF1qbPyra7dTPgYsdee2hCvXuUR6kdfZm7je10WlVzzRqRi9rdHeV1Vgzc5S9szcOb29Tty8/Va/tmndvdL1yPTPDlX05tHDpkGVc+6ySCuG3QMvH+6LxuGuKwN8jz9uZ0BpsvI917GUrUa5I134HrJPKoA4t25uEcrcPADwHmnO6vHM3FZqZtEq4M1B7r2NT63zk314R6xM8dbPMDi3WZUcr5AeA82+7dX9WjpyM1mkJNcQNv23juqJc0dp4R9Pvmzy9LETKoav0tgZtsMiowvdja2tVP+YcleKvY6CCweZmrHdstul+a3hkcbXWKd1d3s4ykyOXHNkaJkEYxAv0tF3q8C6Yhaj03izUrNOZOkrGBKTWpi7Qqu5I7cudfUfb9Y2NJ4tmO1ju19R6dW659Tz10kfP9z5W+43jtr2lT2/A512laf2KVrC+my/eYdZ+q9ntabVvsysFxV5bZveabrTG3UaleY/4Rr90KjNax6tHY+JejabpN8CNTlZv/ABr11GCfALY7vbPg9T7z+5XLqduY49XHvNvo10NJaVcv8TbjasCK9b6WgM22JpHnPdv6GnxmxNajzFNBtS/wM2t4VrRgkTRXqbq644ktXEK7i6ct4k0xqeP89udnburd4KI4F1Me78J5/T39F3NO3QuM2Nl4MrLl3mVeuJYOG2OBpHhPczdt5aehqKxWzSGogBTOAF2im3hw5HPqrHdqa+GOLiDi6ODW1O60mWlD05ckUNAHaAJgRaeYA5KL9OvM3yxXRor5kz08uVfSPaS/0bfGUTsjaWJyU8gFMZ5EGZqfU0+pUZfm/wDY639MBXzpo6QRg0gTKiSKy7tj9aa4HSMvqvjf9npeh5+246Hmc2hMAK2T9AMvUxZRhe6n/oI/nX7CK8K3OR1REoawzKJ9EVlft8WjcYr6d7WUbF/1HP6Ly1WcHQSAZhXDvPr9UgOPUs1W0Zdr/cUj5fq4WfqzcSoYGtB6DQ0TQ+9J4EvS46Nvu1p2lr/9wnZ6voPi/em23Kpo6tHRpJJ8CX9MejreupVXo06vijNgJIBPGQM7dP8AMt6iIzfKv/Ra/PsKr5rdw/U3AskXUJFEkkNFlbJIvsmLdHUXdDZZ0l5fTva96Px9ad1e6W4nEx1VkazTq8cGc1KSBoKp3r+RLhJBnW4NFR4D3Qp8jrcpX7jXK1jHRkPmUMMrKribgsoVHZsv1K+q/eaqR9ceSj+FfuPJ06wNnNTAQHJv8q/H9pYOLTXzr1LUj5n5XHdav/5LfvNcrXE8DqyFgBJYssZWI0ixMuInRYlR9E9kf7HUf/3Dj26R6BHBsgGUACQENf8ATt6BFOiaZdC6EUoAAoYAwGAgGAZgAAwEA+gBIAAdGAAJgADkAeICAIAAHKACAyKEAwEwCQABgDXMAgBAEANgLIByAeoC9ACYwAJAGAQAIgYAAQUIAiQCOIAAADfAAAADMAAQDTAIkIccgpALMB5ADIAoAAAAADqAZAMgACAIlDyyAABsAARBGwFvAAYDIAigAkAzAajjyAxrqGUeI941/wBdaP4alV51nRAniEWVmVJqIm1DUlRYmaiJfuKDLAIOIDSxwKJrDED6H7Oc+KU//UZy7dG6jhVBASAi4BFEb/S10aJRm1xt6gfNfMqN1qT/ABP9515Ge1zNsmk5AlGJWU3iVF1MsDURKMDSGnwAacAGYBMEG97QtG/quLTRnpuPfvBnmrcMwoAaAOACAhrKaTxIrkeAVTvknttRfyz+BqDxniJe7pOcnf8AjNezti8DlWTzIqVMWA74sCVWk8QrySXZ5W0/5rSdZ4HoHm5zMocEFlJ7oILiKjf6LxyEGD4Nxp6leVjZWmgwacEWOnSXymaqRFZeumt/Zfyo3Fq95lZSUkHRpZQZompmERpn6ijVsup0jNNMrKawyzM1Y6+CZzaV6qwNRKolI0GnjiBdpOE4yZiqnpwrJsivmXuSqrv9b+oldIyWYVFSBfovMNRcrSsSNIqzZRDUeQSophl7T2XadO1X6M0515XzNY3mqv5nBGoo06O1ZXA0Pd+MU+HtVcEzNZeA1l879SNoTACbkAQCAYAAgBgOrjEC5gOY9Q07vB3jd19TTFa3u2ie7p3cUWMspaSpq1aebNmtb3am9DSb/hSOVWPJxgRogCAABoA6AIDv8Pbt3FZ5geg3MTgWI0fDvtTSNxzrZnArKCKLUnBFQtV8SicygI4yBJrACK5MB2AEBFrGAHGEECgoGA1yAiFNoIIwASAHgyKGoAScAOuZA2II2KCyAlh2kUplFQThiRQnADhw2ALKSAWQHD5qvftYfB4CunLytjFaGSgIa+ZRIF1XwwTIgbnNwBHuebCp37oS4AVvDDkBYoz4gK1oyCCG3KAc8yBdqfHEoao5AlKrkBHubAdH3ZZoJXrvEWVtskssWaYq/VUur4GoyvNBwAmpCiAAinBAFCkCESwJpYAKAJJYSQIAgASwxAIAIgBRzAO0BWS4BVWOWYDVI4AS7Aj/1cvRqm4JUcu+03VttKH0MUZOratHmYGRu2p5SdOVczpLOik6S8AHXT4vABNR8QJaen3OAjW0NKidVGQdOW5sqO1oqsegdHp9js6aKd9RTZ5JmaiWvrN4EWRn6uLDcjntVEaxVeuMLiFwvttKEAVrGBAnRPEFZXkXKlGo5dMm9pyNRyU3q25eZRJOFDERpeL3f2NWmo3CTxO8rFj6Fo3V6K1XKaOVrLj8xrLRp8JMj5z5fcVvqPtcoVtkAJBA2wFDKOjQ29m1Z/8ArOnKVr6GnMKMZX7z2cudfS9onXRrV8EoPP8ARYtsorLOI4dSHkBiecnsSwO/DnWFsaTuaVfGx6b4SPo71FSJPB3f12inU3mnbBuPgctbxTbXTwkauOXX3VtPIpiuu9tZRbFM1qY1dtuVq1UegZsS3L+TKCox9VrJGmXnvcFpaqs4LrNjyW4xu1ORz6dOVOZhs0AmwIN4gWUSnEC2eBVJuAIuwELWcgRd5ATbAG+ICxYD72ghd7CpLU5hGxs/P6u30LbeqXbYgy9S7vZ2fECJRFgbXtiqtu6lSu/3hdvUr6Eg8uswoAUATqpLErb8Xs+/T7sMT3fOPN3XRufHWWk8Ujp0xzXnNWnbZrkeDvy9PKKOToM3iAcQDICNuQCKAAASYDgAAeZZBu+I9sa+9otae2j/AGlwey8V4+uwpFocGbVUec1fv6TjP/Ay3jw1tNOzXCSs2IrTbcVWRUw5rp5vEIqetbJMCDvzANPU4ATvZMCprEono46lU8pRpmveeZuv+GqcnVGakfPXnjmRsAICVFLAkqNyAOnagFADgBZgMAAGApAALdro/ctLyWYF+prx8qyArVpxAhbqAk4AO5gJ3IJaCVmk8wsaddXTrV11G46Exv2Zu4VVZvT+l5SaY1btdPWx1NOrdVmaRFubfMoOnLNb/tOndv8ATPTPDFfSnm1Jw6QN8TA595mkijhtngEeJ9zW/wBS0zfIwzoJUiMDXKPfex6taV2/X/umu1en4nkUAcW7+rDIqOVwk30IsfPvKNPcXfX9p05RwvoaDWLSZeSve+x6xp6luBvtHqeh5WhkRXHuswjlbxkpHz7zE23V3M/MdOSs1viaQ88sgN/2rXu3dIOv8R9Kv9T9TzVYUmVV630MDPYR533bZLQoudsCweMac9DeqdJbhmLWo0tR00KKP+jONbjO1LSwqBlQ6QBLR0balsFJFkej2m0+xpqUm2R1nLi8hte+vckpRZWeoyXR0cM7xwpJ8TbFX6CbukdeWK+p+DX+h0+smO1h+TprX0bLRcOGcK6cvlG4s6ajq85MOseo2adtKsttpYmHSOtWaxRGwufEghq6zqoQWRna7eVbZmlR0b3dvmcoRmvX+3aLHU4rA9HLzd1slcQBXr40YGdZQVHnfdFXaumoxnAxXSM7T8TrNK9lGBz11xxb3SW2XbxskNSxlXUuQFACTh4BGl4feW2+rKy5HTmsdR9V2mutxo11FyLWVW7xSKlcTcFR4H3Hfu3t0+h0GQ4Aiky6J1UszasdGi+3A5dNw9a0OXmYaczazMtRGZIH3JYgRbkBZYgS0tK2rZKqbkDd2HibL59emEZGtPVybrS7dWyqsJOvLn1BoaNtTUWnRN2fBHWfjnX0329sNba7R1169lrNODHVI0XWDGtIvABNqCUZuq4syxGV55/6DVS4x+8K+d2s5wOqIvqVDRdEsi6zju8e33o3GK+qeN/2ml/Sce/LpHSzmpMKV47X6MDLvgyjB91YbF4/5kQeFs8TqgKBFRJIsR0aMppG4zX0/wBsqNlL42Of0XlqZnBsAEgcG7f5j+AK49bCluXbb9wWPl91Ll5m4VGBoJJqxGTFrWFJi1rAszOi2mq64ptGp0WPY+1fcV9C1dHUfdRtJrkd5dc7HvLVS+ORlkiDN3H6j9QMvy7jY6z/AJSrHzi2MGoFgUK2Bm1ZEZOd6awmzOrIO8auOrbb3V0HNLNejNTpmx7DwHvPUTWju330yl5o6y6zY9tS9dWq1KY1ZmxlIiufeP5EupBwvNJcCo+f+5oXkNX1/wADXKsdo2gZoHqIynXM3EWV+VFR2ePc6q5Sv3lH13gvRfuPL15dIDmoTKAg5PIY9vxLEcNH8y9UVY+ZeUf+p1F/Pb95qFcrxOjIZRJLAsRNOGaZTZRZp4MrL6J7I/2Op/8AkOPbpHoDi2QQAMKSYENxhpWYiKtFciouKBEU4QQgoQDQA8wEgHxAQAAMAAAGAACAWAAA0AoAGAwDoASAJyQBQgHABBEHUoGgEFMBAOAAAeACgBtoBAAAAIAAGgGAQQKYKGAgAAAAAAUgGeQBkQBQoAYBAA8AhzgApClADAMgCOYAAAD6gACAYDUEAAmUAAAMAgAIEBGz4gWrFAAAQMinmAIAAK5/ADG1HDNI8V7zpG97udasNPON9DoyScATWeBqJVrxNInVQVD445FQFDS4ANYvACWMwB9C9lt28c54ajOXbcby5nCtHwIEUHUoP3kCssH6AZafzrgylfOfPYbzUSy7mdIjOTxlG0JZyEqWRUqxrkaRZTBQVKnkaQ5UgCzgAaAOoG57Tt2+Q0nxxMdNx9C/zfE8tbh5mVNAIByAAQ1X8rCuPPICrdKdDUT/AIXBYPE+Lmu7rbjJ3idPaVeDXU51mJpkU0oZBK2YDSxRFeV1kl5Oz5PA68+Fbsy554mawk8CKdHiB0OTKlb6WuLLB5/wrl6qjibK1CMmga6dLJmaqRlplbpuu/hZuiOsK6ViSspdAL9PJwZEupMVxa361p4waiUZG2UqOSVY6q/Sc60jqfSyxK5uHqaRJBV2jjJiiyjhkaj5r7qUeR1erFdIxTCowyCzTCxascCNmkQR1MjSVXMhmvYeyLza1XwRpzrB9wrt3t1wlkajj0LxVpcTUV7v2+/veMtR/wALRKy8Duf1r8pI0qzIFhIAAgABzxAUgADQF8SpChAdficNzVlZrb94udbTvzqWMxjVtS16Kmco6Dc90JW2WlZHMjx8GWwAgHmAAAAB0+Pca1fUD0Wq+ZB1+L3VNLu72lKwk3KxY16+Z2DSq9WqfE1rOLdPcaOs/wAuyfxGjpVWkEQcI0JcAIrB4gMBIAswGgIsCXCAIrEB2AE8AFkFhvEISAUkDfUKTeACrz4AhpwwE8WA7AE4AGSIoTwAKrmAJACxmQBYKEQNZQBzeQXdtrLisRW+Xj20m6vMw3QlGIDSjLEItrnLzIifbhPACKo8gJN4YgK1uCCo9OABZNgWVSiICE3zAVrqvUBNuAFLYUs8wJp8sxEr1fg9RW0IUm45117j5e19TSOnJhDSLoTIo7ZGgiEFGICyyIE5yKElzAnkAMAICAEAYoBsAQA+gA1wQBkBVYCVcAqQR//W8/p7xadXayM6M/V333LPuZi0UPU07cG3wMxGfuKfxLE6cq57pLI6KjRqQJXSiAK8PQC3RSQGrsNG+tL4cw6SPVeH2y0rfceSWBLXTGrbWmWzJii1m2RrHNqWDUU2xI0jACAOoFe4uq0fUM1g73Xl9pqOHVcFrpKEaYVT3YIqm61rxxCLaqVmdIzXu/bm4+5tlRuXUnSK/cOpKarioh+pjR883tLJzj+BNaxxwNMFdKz4YADo1gXTF1dBuMBBr7fTa0m85PVxHLqrtrSNSs/xI9Dm+j6ahVccDy9tp6sdhyHDeJAwvPPNRjVYHTipY5/CeJvqatd1aVVOUmdOvosj0263GCjODydOkcTfdmZbU7jU7cKBFD3VsrYgVPXsnEYF0dG231ts+5fgy6mMzynv7dab+3p6NP6mXUxlf/tvurOdTS02umBdZxy77z1t6+5rtbUOGNTGXqPubaJWorTgyoWIBEgQeDCp1swJq0gPtlgSrpuwQr0rXqwpfJyKgd6cgCtaXwyCpf26WRBVfSgCl1KFlgBJWaWIRJOQGgEwN72nWd2nyQqV0e8X+dVdESEeakqiYAAJUfE1ylbnjdXtrVuUuh7/AJvL26N/uavTbrZm+/xjl5u7m0nz+7+vXzEYOTYyYB1QAwIvmAZAIoAEwHIAuYHd4vxmr5LWro6KzzZuRK+kbLxv/DdutN2mCdVUNTV7sngc66SOTcUV12EdMYe88LXTX3O9JcfQJYxtzrV0flo5LHOuG1rWcs0wQEWgBIBgNYgW7W9fu07spRrUr1/uHcL/AIfStMmjNZeJbxDYAAJUXMCVrARmcQBMB9wBOAAgABRIBmA1WcAO+0aWmqp49AOSzaeJQLutgsiBujeYCajAij7aXECHbDKFEZZgTWpZv5mMEqXTePAqNfQ3D1KfI4S4ZFKzr1+bHmdIy9D7PU76tl/lmT0TwxX0VvF8zhUJkHNvMWvQDjeYHhfclp3d+WBrlWRlkdWUq1xwNcj6F7KS/tr25svaR6SDytFAHBun8zCOa/0hXzvyDT17+rN8jib4o0LapSkszXI9/wCyFG31G+f/AMJruj0h5lOCaYyt9vNKl2u4mrjivv6pSlJNWcvG+S297atrtYNv/wARrnpbwzrUaO0rnYjii6j0XtNL+8rCzR038H0a2bPNVJkFWu/lAzrmkec922/IovX95FjyDWHJoNEiKtvrXups5ZixWhs/E03Gm9XWmOSOdrrOVO62ldBq2in2vDHHEi45LVnBqAmNLxum6WUEakbF9ROrTTbZHRx69O6rRUrL3la1hcjtw8/TicZo7Y5LtFzbq8DpyzX1Tw3+yp6GeyOvUwTcSoPPW4+a+fe31N7a+jWKf4/5jDo0Nhr0iFbFpKDFjpKu7ocGXSVYrqql8SK5tfSvqWmmKZYa57UvTC/7jRqNU7tcixLXrvbb7qX5KF8UeiPL3WsHI/UCrcOKhWfbAqOPX29dbWpfUUqmPxOXVdYerGcYHN2jxXnNXu3LjBcuoKzG+ZphCeQBOIDpaLJ5FlZr6N7P8k9bReldz2v/APhOjFbe8lMsRw2Ky8B7gsnvtX1NwZbWRQkwoM1Yvpqdqh8DnWop1LN4s51qIO0Iy0r+5AU05CGsWBoeO8Y95aXKos2RqR6fZeM09qoqp6kbkdmpWOn7iNMLd7K+tu/taK7naIPTw8/b3fg/A6Hh6d1krazzfI3enHGnbVd3ic2h6ZAJvGFkRIrs4YK59fQVlNMHyKPP+4vl2Wqnwj9rBj55ZQdZURKGsMhokkTTGh45JaifCTU6Sx9V2S7dtpLj2yY6pF6ZlSYEdT6X6AZVjSMH3baNip43RlXhngdIhrHAoEoNIeJUdW1xaNxmvp/tvDY/9Y59tRpo4tEAyDP3Tm7fQprk1/07/wBD/cSrHy/US7m+ElgjIXEW5M2tSFJzrWD0IpQAwOnZan29RWnidOazX2LaX+5ttHU/iomdK5rZ4majN3P129QMvzU12GtPGv8AiUfOFhmaaENqEpklo6t/slta6cub2Utcjna1I4GYbJkDXQBqz4ASpd1c8TUuJY+gexvM21Z2Wo5nGp23WK9fHMwyo3j+RRiFcE4r1LUfPvc0Pf61uPd/gWKxzoyZQ0VlJYG4i2pUd3j1GrX1Qo+tvCPRfuPN06QksDCnIBIwcu+iF1kg4dNfPX1NI+Y+U/3Opz77L9puK5DbJpTlwKGsCxE6uWaZWPoVE6OGio+ieyHOx1H/APc/wOXbcegODoYCAaYEU0AtbHTt1QFGiiovwAAHiAQAkBKWBFsAeWQAAJx6APqwEA3AAApAYA1AC9QJJSBEAAYCbkAAAHMAKQAAAl6kQAEcihMKJAQAA55AIAWIDAQDATAAABgACAAAA6gHAAAAAAQAgDIAxAIAIAMgAAAMgDMAAOpAFAAADQAAQAgHMAHEAwAAEA5AMyAATAhYC6uQDIAgJkKcAACAawAyNX6n6lHjPe1X/c1fOiEV5ayg6smkBPI0iycVORUTb4G4iTQQ6rEoGwHMAN5yFfQPZH/6ddLhq/4HLtuPQ4cDgppECKB4gCKFbJ8oIMvDu5Qyo+ee46xv9WvFM6clZOPE2htwwJWwxNRE4jIqLNPFYlRPBOCsjiUxLL1Aa5kXAk2Fa/tlx5HSjNuDPSx9Ht9T9TzVsIwpwAAIAAhq4VYHJAENX5tO6/lZYrwuzt2bms8LHoiV7dwvicqh8DIlVAStmQKuYqvMeRTp5T4o68rW4sWZrCUgSo8SKvaMtGlOIg834hqt9VP6u5z+J1StcywEFdGlEYMzVTRlWZvX/rdOy/zVg6Rav6FZCZB0aLwaIJrFkHFqw9ZyWFFXBpNSq+CyFI6UsDClqLAK5zSGVFungYqpOM5MtPn3vPT7fIW61TFajz7RhspIJ0xzCxYiNnIELucwzSTKler9lNfdvXmac6yvdFe3e6n9RGoytK0YM1B732rZPYXpng4M0eE3qjWunnJFUAJgNsBZgMAkBADAEB0pYEUmUX7Bta9c8Alb3u2XXRvwdSsRgaOou9TzRvVr0nnbK/jKNLLIxWXj2HREgAGAIAzATZBdtdRU1Kt8GBt7rdrTr3TM5EGPqar1HLY0S0324jR0aetaj7quH0Lo09p53c6GCu2updTG5tvcGhqx9yU+OBqVmxr6erp3U0smma1nCeeDLKYJSzaRdMR+5VP6kNMSbkIaTWKATcsBrmAlJBJ5YhSXQGE4kBur5MKSUBMKcSodpzIDhiVUa4EDkBMBtEBMIAmEAk+QDWAUJyAVSAawkgUyupRVvU/7e0Z/4ErUeM1FWW3MmG0aptdAG3AFmnZTAF6q4kiIvUUwkBb31soX4gc9rJPtKLdOktdxBW6ZphUsEoCIdiVu4olMvHJkEW0nKChXXEIVrq2UJdSjn1te9LfKxhXrfaWs9bStOHA251r69ZrD4MqLa4w2CpZIocKJIoIG0AmBFlCcgCAlmARAAAIgAAA4gJYZAP0AlwkCLYEXVPMBpAID/9fxEz9WJxRC9EpbIpPuq8sWEce5btZydIqGltLarh4Satak1t6Gx0NCirWqb4tqTOu05c+50flt20hc0iypeWRfTTnDgacsS2mkr6iXALI9RsNBV01glJNd42tC3aoRKq13cEEHYKqu5yI1FbcYMKQEbWjACLbSxCOLc66Sh5iMWsXcy7+hpxrmdE6lZVtw4KI2v24FEVrNZFhj0Xtvy+tod2nVd05KCWpjX3e73Gs41KRPAwuM/c6jq+16dX8CNY5NXQ0dVp/bVWsyrI4dbQSbqogDlvoJf5TUTFiSs0nhWeBYzXot7ttHR0NNaSiVMnp4efpwbJLU3NK9T1XwxH0NVahckjx9VvEdbCuJzVxXJVcGrslvNf5vpSx6jWsd7vWlVWv0rBGbVcWvqW7pWRFUvWaxeRGlGprLN4gU/eTAjqXVVMgcmrrXu5TyBjE8xtb2f3UoWTLqViWTQZCs0BYnIAwBQASBFgT01OIVaqzgBPsVcZCI31eCAodmURbbAQCTdXhgFdOnrtwnkQSu0wKLVXECl5lBUCdXARLNYgFkIPRe0U3ulHFYmqiPuvU79zzg5wedRqqkBECeRR27Td1069t3genjvHDrnT3m8rqV7aF7+mnPGOBnltd4dK9zhGR06ez7s2kAX06JQswrm7HIE/suJBiu1GsWDEIgqGwEA+ACWDA2/a2t2b2ibireKyN6j6Dv7wuzgc61HlvKb7c7W3bp5c4mTLrK4tr5Td6zbvOGOQa1z7/fal05zCWsezdnLNRxtKCoSATxwAUAP0AJgAA6tbf6uvpV0bttVyxA5W8YYEQJVS4gSnkAgCzaw5gRQAAJwwJSA2+gBVNvAC6uzu8bKAL9Pb1Tl4JAVbm/feFkBFacZhcT7nEIgSTyAHQBNMCDQB28gCmhqar7aZl0LcbbU21+zUUOAFp61qqE4RUWq7ebNyler9k0T3a5nqnhyr30nCoJwIOXdrEDkngSkeC881/eanJvA3zVrLmMDpqJ1xfxRrmpX0X2hRLatrJtDtG/H4nnaAGfuYdgOa6+W3o4CPnO8TtZ24vM1K1jnpVvBLEuq6FpdkN4Mexj23tXd00NFpYppTjkS9Lj0lteqr3TC5nLVx53e+b1Nxqf2234ZtErUg+yqqdXF8UZ1rHFuNXhXAzrUjO3FbZ4DXTHDuIb7ozOvNceo4LU+bDI6yuOPR+0a/6up1/jFe/eDZxpKU8CKr3DigGdcqPNe77JU06+oHkniy2NRZtdtfc6i06KW2ZrUje0vBLSr+bzONrvOXXavyOtHHCDDpIlpaWktP5olSFrM/sK6mp9IZx36VNNZKGsA0nq0SWDIa49w3weBUrD3t/zHWZPRw8vTmnkdXN07WO5Pk8TpyzX1fxajaURz7WOizVat2ySb/YcW4+T761batrS8W/3hpyPXunhZ4ciYrq23ldWj+dz8TFjU6a+lu1r0lPHozFjrOnbpa6STWZnFR3G4vg1HxNRHJr67VZs03wNSM3p6r2q+7b2u+LO7z9VtIMEsWBXuMKsKz7OZKjg3u41NvZOjw4zkcenflD771lLx9Dm7PKeZ2tlqPU4ZBKyLPmaYRbwKhMBJ4get9m6rWo6rikdI517TdYJTnBqMuS65GmXzzzzX97qtczSs3FgNTBKppT0RlRd4GasUtnKtxbtdNaurWluLRmtR6/ebamltlTTrRVyjtUszrr6vHa9Ladmmmkac7C06d7wxCY9R4Ha209Fu+TZK6yOnd+Q1KKNOs8yNVz+P+7ubttwnw9SsvY+3thTb6b3Wsl9xtqvodY4dNN7it3nJdYwvu0q1WfmeSZNXEnqviXUxHvkagkMouGFjE9z6D1NjqdmeDfog0+aWq2blRFUkumO/YePtq2V+Bi9NSOi2gqqO1GNaxHRb07d1eHA1Ok9Xt/b/nq61FoamawXQ6eWLHobOMiMo97AWq4q/Qgy7M2y8/7wf+kqv50ZaeIOgMiodXiaglgWMujbfUoNxmvqPtz/AGCfOzZz+jUaLOLQkAkDg3b+dosRxa7a0dR/yW/cZWPl9sMCtkzNVF4GK0TTzZlQm0AJ4gNMCzQXzqOZrlmvsvj/APZbd8Pto6OdXT+0IztdTdxzLErK82/9Brf0oix84eZrWnX47bf3GrWvCcTNrUiXmFZbiytw/cc7VZrbZlomAJwAACYG17W3H2PIaV3l3Q/idOWK+uaj+dxzLWHLu38qA4Gk38S1I+e+5n/5hrLk0a5Vkpm0OZKHDKymmalROrdTSO/x36tFxkVY+svGGsmkebpuBsypgII5d63FX6mVcSnuXM0j5l5K07nV/rt+83CuVmwZZFSmm4LESXM0ixFROmeJUfRPYyjYan/5IOPbcehRxbOAgAPQCKAWt+nb0/xAo0cEmUXASgICBgIBgEFCaAGgpQAAAAAAMAmEEKQqWEdQgII2KAKOIAAAADzAMwCQD1AEASEMBMBdApgLABgLqA0AIBOAAAAAGAgEAwD0AAAAgAAYCgAzCB4BQgBgABgwAA6gAA3IAgAAkAgAATYDyAGAMAAM8gAAAQDAAEAyCLAT5gW1yAGAepA45EAA0FIBroBk6/1P1A8b73w1tJ86FivKw0dUEBElgWItiGbiJtyaZSkASAcFBZYgNYYBXvfYtp2WquV1h8Dl21HpDg0YDIAAAI/cUZFl86TKjwXudRv9a/NpfsNxaxeOJ0ZPIB24GoiWSKys02/gUWehU0LAqJdSNQsQJPEg1fb3y77TtxVkTpY+lamNrPqeXp0hGQ8gABSAwI3+lgcT5ADU1suj/cWK8El+fR/zI7xHtpmOUI51DT4mROrWYErkgVUFeY80+3yKa6HSeFrcooQrBzJFOmcdRR0vODDR1l55EV5vxy7d3rUiMY/7x3kZrXRlgJQQdG3wTgzWoliyNM7yWG50X8EahVr65mmEk2QXaDxZKsWPMyri3C/O+BqJSUGkTSFR01hoxWoVsgrmmHiaZSSCrNJSzNFj5GWnhPfFI3lb8bURK3HmHBhUYCrKJviBYnhBFRbeYEWyiVMwPS+zbRuGuAYrk93V7d9Z8ykYNHiI0957Kfft7VtlxKzXjfJ1ddzqJ8LP95GnIQDAGAgHEgACAGALEDoTcJEU5KLNtb86vqEr0nuqn+k0WskgxHk9HG69StV67yi7/EVa4YsMx42SNkAIAAAAAIJaeYE76rbicAqHcwLdPFwRF1bKoCet25BS++64oqLq+R1q/TZ/iUTr5bcJY3b+ITEHvtVuXe34l0w15DWS+u34jTHRped3NFCu2NTGjt/c+4phqYoumNXY+f09w+2+D4FlZsa9b1upTwZrWTbcgDyAXclmGmH5T3Np7W3ZpV+5bnwRluR5/ce4t7r3d7ajquCRNXFmh7i3Ok01qWfORq49F4vz2nvl2Whaglc7GtZ8zWsDgVQmgIyA2A+GJAk8Chp4SQKrCpVSeYAsJAKpuYAdaWZAfauuBRXq6a1KOjbUrMixi63t7R0/n1NxVVfQlb1T/wAF2iU13Lf/AFcCBLxvjpx3NU44pgTr4/ZLBbmkehEN7TaJQt1X8GFRWy2XHdVb9Ggmmtps4+Xc1/ABX2OzcTuqro0BJ7XZcN1T8GU0f2G0bn+6rP8ASwaH4/a//wDXX4ohopsNn9K3VLN8k2VNPV8Ztq/K9xRW6yv+6RJVOr4zQaim70V6zIa1Xp+I00/99oOvJyU1Z/wSlojd6Ef1DDUdT2z3v5dxpWa4Ipra8Ftf+G9y1L1fdyZdZsaNtalpXcsRqYsprqtYcNFTFundXXciibyIBfsAWWRFDQEShANICSwIAoiwHiA0gEQPkAQA4AXUAwArtIDriA4A/9Dwv3E33M4If3llDx4kQ+9vgVpw7me7HjidYLvG6yrqY44MVvlqadrJvAw9EWUo7X7bOZ5FWxRuPEK7fbMcTTFjl2+zrV4cATltbKsxUjTYVqpJIJqDbYaRs+YVCVJFJ4ZBVVtSQK73wwCKdTVdsyJWfqtuXiajnWfLb+ZlYQsu5YcAjn1MCoovacDQUpAaXjt5XRfd/m4GaN+nntTKFZRgZxcX18lXVUXqpGGHemm4ariBn7zRppw2sCqytaE/lyNyFW+P8bq7+0UsqJcWjcjn1W3v9qtHQpTvd2lnEHfh57XB4vTdt5RLKT03wkfQOJ4uvLavcP5fQwOLUJVinTv9uXzMNxDW1VVc5IuOTU1e4NY57tsGKdRtY8guOf71nmvwAk+1r57JAxVqaNUu5WTXQg4dzaupT7beIMed16dtmlzgsZqh8ionRhE0AAGQEWBPTtwA7NP5V3RwAp1NRsCmzfACElCkBNhSSAlRwwLq/MQRtggKHmAFDTCJ1tIA5ko9L7Rfbq3vE9qxFZcHuDU7tzbq2ZaZKZQ8wFAEniAgBjQIC3Rpe9lWilvKCDWfiK7eqvvdRUn/AC1xsTVxLbbLR3GGjpXhf5rsmi6njU7drSqueYHVTbbbRUOqduDZNVx7rSperaSfwKMvcbWmdV2l0xw3q6uGVlCShwAAX7R2rqJ1cYmh9EVXqaOne9uBzrchauypr1Vc5I2o1fH6Gx0nCm0MivFbrVdrvHA1GOnO7GnNHgATwAQCYAApAaxAcgRYAgLaU4t/ACN44ARkCLc4gEgOQGBJYgOQO3xlXfUaqptwCx6Kng9a8X1OOZm1uRzeV8bTbaLvXh/gJVvLg8M9p9xrdKZUL1FZkaG+2KU/Zp8vQjfqzntb1wdGis4oto9rygIK07giV9FVfMLit6KUtlMQenxgJizZ7bU1LPsUtEakPzPctRK2aWIh0zEbc1lJyLyV7X2Sn/cd3Q9n8ca90jhQyDj3blgcuQHz7zN+/c2fV/vNQZ7bbZsxLTzN8I+k+0Kv+x+Je0biPO0EQZ24t8zRUrl17LstPIhHz++m3drHMmukT09Nab7v8yM2tYq1ddNzzJoe031tC3yvP/AarQfuXWvp/bbirM6qOy8t9i33H+wlqtHW9w6Wu5qnjmZajke/d7YwkG4g91j2WRMXVO5+W3cuJuOfTibs7Y5nWVzx6P2ep3S6Honhx6e7tmcqhSQVbnCk9QrgtyKmPL+72lbTnJJiLjyjcs0PR+19o07bi2EYL4nHuu/EbW4t3OXkcXoc1qKzfICFtOcOAVKmk6hHHv8ASlTVtPoE1k23esmlXH4SakZtF9xrJd2pCTNSM2szUs7Wl5no5jz2kaZdexq7XVeZ0jFfV/Gpra6Sf8Jx7rUQ8l5DS2em1qQ28IOUmtPnO9066tnZKJOmLKydbStpv1MWNKXZmFT0Ne+i5oyK7KeU1KZrHmTF1cvL3s02pj9pcPZFbq1nL5nSRi19E9rJV2cRlaPwNVitciACndfTIGfbAlpzHNatdRxbE416eYr1q001FVCxMtsDy70/ttLF5yDHlr/ViVipXiIkrKpsKaDNeg9sX+3ua4w20jryx0+gbp4pckajDjvjgzSPnnnIe71GuZpWewoVowM1UlftxMgvN8XmZrUU2UHOtOjYrt1k4yxM1qPaX0LbhJ8DD0xbbYaOrVV1Kp4E1ENLxe20fpohqY6UlVdqhIK5dzta6mFV6xgXTF2z29NFJVKzWztfI6G202ty3WvB5m9crC0/Kaet3PRTdVlZqC6zirT07bnV+7uHlCqkB396f04DWQtRrDiXSxZXVfEus4krq2RdMZu88vs9O9tC9nGVnGGJlcfM97pfb1bUXNx6f5TUpgpTJviLSRr7PUWlRpPFYmK3EdfVq3zky0oskssBont9V6d+5OMTfNSvofid3/d7VanGrg6uNdchlDUtg0BwXRpHnfeNv9Jp9b4/gRXim8YNgZUJlE0aiV07VruXqbjFfUvbr/8AL6TxbZy7XlocDk2UwAIDg3X1ssSuHdv8nUfKlp/AlWPmNsMiNlBKqeto/bStn3GK1FUmVRakAajEAkCzSs6uVxLzUr6z7X3Vtz46jvj9uKo7OdambIyzNx9dnxllgyvOv/Qa7/lMrHzqTTTr2Oq9LUmuZitQ/K6i1dSVjgYacF6usNqE8iCDAUgDAcAaHhU7bzRVc3qV/edOWa+y60d7LWHJvGu1LjIRxJfMi1Hzz3G3byGvZ/xx+BrmKyu3GDaHmUDfAInVGoi2tuBUdvj4+9T1RUfWnh2+i/cefp0hSZUwgCuTfP6emAHJpuLpvgCPmHka9u51Vw77fvNclc1vmxOiBcioaNRlNIqJvDMolpqHiB9G9jP/AMv1Omr/AIHLtuN9HFo5CDMAzwAjV5gR1sdO3oBVo4IouActBDmABsARANAMAAUlUmANAAAgHPEgRQ4CGkQAClgDxKE2FAAAAGIDATwAADDMBrMIG+YBIUBCYUAADAQA0AwFIAwABgIAYAA8cwFkAAAAAAADCAgGUJgH7woiPUAWAAAAEAAAAfuAAEASBKAhQAMAkKADMBAMBRIDaAQAA2AoIIsKtrkEDAMwAgADqASQNBWVuFFmWDyHviv5+i3/AAFivJNyzogyAlVFjNWTMG4ymaRNKChsAzxAbAFiB7n2FZPQ168rL9xy7jceoTOFaOJIGgDFgEACxcAZOo4t8TUHhPdeG+uljKTN8jAxzOiJJyBLM0zU7KAidGaiVZJUGDAbjgVB6kU6sK0vC2a3mlb+ZGelj6daO5nl6dIRkAAAIoMyAtHbb0A4WiAqnj6SaivANdm59L/4nonhK9xV/KpzhHKoaIJL9xBZbqQJVhkV5jz/AMm+pyWPU7crW1pv5VHInTCSfAglXOSLHQ3OJloVaWLA89t327/Wrxmf/CdYlarRGBPEg6NAzWonkZVm+V/U0bcmbirm5+JpinVcgi7RzM1qLWYVxa6/MXVG4iJplOjkEdFF8snOti6lCUc5tDQFui1JmibeJlp4n35SNzpWfGrDceTiDFaKSCVcQLGyCMhUbMCzRtBRv+07xvVVZuSsUe9aRvK2XGsAjzbzDT23sq+F0smsSs15jzy7d7qrnZsixwSRUWA2sJASXIAAMgGAgBAdFHhBFhuoVLQ/UqVmvVe5Ld/jdO6yiAxHjtN/N8StvXtvX8PZ5Bh414MNkmQDAJgAAcgIgEBKAGqhU64OSIbeIFbs/gUNWbAaZQJgOQAATaAmrgWaWt28QV6rwPl0/wAvUx5PkalYsegwzRpmizwLR5n3F5q2m/7fSweTZnW5Hk3Z2cvHqYbSr8xBJaY0XaGo9CyunDQ0ez8J5D+604ti0blc61EsDbIrjiRAswGyqTeAD4AJPgQOuIUkwKdzu6bTTerqfSiasjye/wDdO41W1t32Vf7ia3Iyn5Ld5/dun0ZNXHRt/P77b/TqOy/mxLqY9H4/3Vo61O3WXZqQ8eA1MZ24371/qhoq4u0Fa+i3VxHxMjOslZywHRVmGgLpVK9CDm/uNJ27XIFvyNt1gCncXdK/LmByLXvMziB2aGo7V7uJBc8MYCrdC3zJrmVmrvKN4XtjgEef1b97lpSVpGtFmwOvYeNvvtSK1fascuBUel1K7Pxek66Fm9XtUzzCo+L8huN47K9qxVS8C4Vr6P5mi9VvLMRnHCtV2aScvM1itrxj7turPOWiMOuccAgeABICgKQCbnACSIHgswFYoQDAMkAkBJAP0IBYgIAYELOACrwAs+zaJ4E1cf/R8M9GnFx0OCF2zxwAnaISZcGdrqzvLR0jSOlelLq0uUyrG/o6/wB2vdVZcDGPRK6dLbtpanENa6lV2qkxqIW0qpuEho7NppKq7m4Kmnqa2nXFWkLFC3CSkjYWt34rAKl3zxAPuJgc99TEiKm238pRHUo3jOKCVy3o1m2VixyalFkuAZxz3Va48WDFVtpr6nzVo2vQus2OTV0LadosmmajNUzJUde203bgB26bi3bMEV1ptNNZmVdmlezaSwCuj5dRfbviglZ2+2aq4rX0g68sWtzxOxrtdJVmW3Njdcqh5h4Rzk3w51m+BSe9pV5nqvgj3aSxPH02q3OXVmRxXfMlIz9fVtwyOddI59TdJSrPIY2qeunEEWFaW+hGlGpjmDEL6WH+CA4tbT7k8JwjEiuHT1npppz8CojLmUBmbzTizxzNOdc322sQh1TmQixYgJgLJARkC/S7cgL7tcAKNS3ACuQIdCgeDAiFEgNSBOXBBHunACFgFiwGsMConVuQJJYyWD03tKsPUv0LWGP5q6turxzMtRwoKAFi2BJ45ATWjbNgW6WhW1obSA6lsNOyh2IuNrxv+n0ftaFF9xvG8YoxWsNbbT07fe1vnvPEFQ3HkXXCqhfsKOS2/wBTgwKbbu7xu+4BLeWXJLOIBh6rrq1kGM3daNp7uWBYlckGmQwBAT07Otk1zRVj3FHd7bSs3jBiu8i9by2nWtc54GWsZfl/J3vR6bTXUrNeZ1LdzNRxqsrIaaAinABMgD5ARbATCmghwAANKWBJ2/ECMgJsBAKQGAd3ICVXzCpp8gjf9o7T724tqWaVKLiS10kewteryaObrjE9w2f9peTUSvMbDSe41K0oarnHr9Hb20apPE567SKtbtvKeZVsZmv460wlg8isXkqeOtVysW+A1PV1LxFtRqFA09VP/BNS1nGC5k1fVZreIX2ssV0zGnqz9pf+zu080VGRvNy9xqO74ljna5zTKScM1yj3PsP5rvkj1/xxr3COIGQcm7eOAHLGbA+ceTt3a94yk3FcbTWZRZpfUkdeGa+ne1qdmy+P7B2mNc87QyJRm7hTZgcG+3FNLTc8jFrUjxW73Hc2q5J4GNdMcF/kcqcUNFLuwGrMKa0rvFJwQwlPABLU4SFX6e5awZGpXVXVWo1e2CRFtXbjdV1ccisuRXdp7cTpEr1PstTup4duJ6Z4cOntceJyQnaMSaKNbVTrBNXHDe6meBdMeY907fW3WpVaFXaFikbgxdDwu81bKv27JcZUFpHsNDaraaFdLkjz9PRyp17HN3cN9x2vHIIsrqVmcYAdtxVJt5BGduvJadU0yyM2uPa3pr3bmOhcSVX5btwjgdOWOmVMndwST5lR1bJTqrlgblZr6ro6tdvtKX1Mq1OPTTx/lN893q21OHA1zBlauKLRyaulW2ZixqOHV0XV4HKtRSnGJGnXoxZTElQX1EvQqLdFpuEb58pX0n2x/sv+tJrpz1rehhTkCjc2+QIztRO1WquG8mTqNc1mL+609Xtu1ZLGUcLHplR19V2nmyNMvf6dK6VnbNAeUu1wKxUWysoyA62xCNr29q9u5rzw/edeWLH0bc2lJrikaYcudjcR848rbu3Wo/5mVXG7STVC4mVCeJKpuUYqoN9zhIxW49H4jwtbaa1rz3PGDDrI2tHT1ND6MVnDM11dK7mvmIiNnAVCfxChylLzAotvf7fF1bLEsL+9e6pERiVjGjtG1p9mSNOXSzutV4MMK3vNWmeKXMCej5mk9urbtKO6m6pqKaWTRRy7++u9JvaP5xo8dqreaGpO5o3PGMDSODyaX3e5YSkRVC1HGIFtdVma1Fr16UUtyyKoe+SwScjA1u3ONYLB7r2hufuaGpTgoOscem93FZxG1sGugiOKxtHmveeO201/ORY8dJuBQVEkUNNLAqOnbZr1OkZr6l4CVsNP9py+ixoHFpEBxwKODdfWxBwbzHb6q/8At2X7BSPmUxgRsVUiqt171aS5GLGnIzChMimscgCtALtClr6irRS28jcZr634DZ32Wwrpaqi9n3P/ALp0cq0KrEDL1n8zLEZPn3Hjtfql+8zVj54180FbaHjVVLUvZLBQp6mLWo5tVq9s4kyqvc2mqrmq4og5pAUgDYAB6T2RtVufK6SalUVrP4HSMV9Qu+6zZWHLvMUhErjT+dTzNUfO/cU/8Q1nzsxyrLyOiDMsDAlVwaSrKqMxGa7dhjrU/qX7zQ+t3wfwRw6bhGASA5gDm3ilVXq/wIrjp9SKPmHkf9zqr+e37zUK5XB0Q0VKazLESRpFkT8ConVfNA0fRfYyX/DtT/8AIcum434OKiAGgDFYgRSAWsvy7egFOjkUXSgDoAwGAk4CHMECbKG2FIAUAEgABkAAAAswJTBEACbKpAEAMATQAsgEAZgADkBTADYCYDbAUyAAEIBgIAQBEgNqUEJBRIAAegAAIAgAAIYBIAuoAAAMiCADIAQA0UJBQwAAYAAIAQBAAAZhDIBsoGwBYgJ5yABQ8QAAAPUAAQAAwFIABGwFlXgQOIAMwAAgAAJIGlyIrL3T/Mt6lg8f75UvQazVWVXk2zaDiUSqajNTeCg0ymkaRY7yUFnxAWIEphAJNTmB7f2Db8vcV4TVnPtuPV5HnaNIgYAASA6uHgBj6ySt8TSV4f3f8u+tPGtTfI885b4nQSWUBE8kWIk5zKidM8SxKsXU0h9qQQJBQyoccERXb4u0brT/AKkTpqPqV8zy9NwephQihFAsCByAXyZBw2AFhnyEHgd0u3cWrExb/E9EHtdNp1q3yOdRYiAniBbfGCKjliQjznuKkbur4dqg6RWrpP5KxxRawsIiSzM1Y6H0I0dcwR57Sw8lqLnxOkWtSZI5kQdGg5wM1qJkaZ3l6y9F/wAxqC6DTOHigi3QzMVV2CzMq493+pV9DcEOJphKjxFHTpvuqc62c/gQc3E3EOuZRZpslFhiq8f79Tepo26NB0jxuKMVoEDqBOQIrABQQS01+BVbXti3bvF6orFd3vnT/wBSrPhWCLHlFmVXsPZNsbp8gxWL7mqlv9T1DUZCeJFDAIbQCQAAAABiAIDq21VfBmasdi0aOsPMzrTnvp/auvU1KzY9L5dd/iKGnN45QmVuvZbb8zxOp0/9BGHjbKGG0OIDAIAYBACZAIBpwBOrnMCWWIVBsIjkAJgTkBMBuwCllBLAl3cQBWkC7S1Xpvuq4EHrfB+a++vtamL4M3HOt62KxyJSPnfm7N7zUT4OCOkcBlVlHBBY7AVccQrd9sajpqw/pbNxz6e0TNuaKKpgFgCcABPABVxzAdcJAUEGD7j3s1/tkurOdd+Y8z9hWzTRnW8XU2OnnZv0GmI6mwqlg8RqWOJ92lZp5lZdu11FqKHgy6Nrx9Xel10DLN4tPgyiVXwQEtV96arnBBk3TTxA6dvqLK2YBvNwrv5QOSQO3baiaVVmRXUrzmyonp2VcZUAPzjfbVp4NIJGIlyKrV8T4i/kLdrfbXmB6e6r4vRrpaNk3GL6iIwd5uNTXfztSdI3I6fAuNW1edWKWN3xib22tR54wRhn6Vku3uNRpueHtOg6v+Ilc67GGQoAeAEdbc6O3Str27Uya1I5NLzOx3DdaXeHEzrXqep5Pa6bh2nqhp6rtHd6O4/Rsm+RUsX5YMMlJQAADAIAIjNEMCjgA4AUcEAKAI2UgLt7ad3IzWo4/wC71u6O7DkTW3//0vDadba9vt0U2eRynKY9HsPbGnp1V91b5n/lT4HWcstF7XY6ajsTfVSawee8tse/8yi6YZEsajz99n2PPGTOumNPap0XyueZHSNbb7qaxZwkTGlv3qtYZExVdrzkFOt72UT6FHItlrX1MPjwDS/V27oonEi64tTVssE2UW03irFbNyyCxbjuULICaurLqBKibeAQWX+VZkGfumm3jKRpK5KUerbtDMduno0o21iRvFupfV7Jq4BYy/I6dnT7lnLk1K5dRlaWk9W3auhpzx6DR2dNPTUZ8GYtVy7yrVkaR0/bs1VpOHGJB30qngFW9mHVFTXRoWq7dzjpJqOdaKfdlmdXOsnzOo6v1R05ZUe2ErbtNLGGejoj2iwzPHWlO6xSgg4mgy8v5TWtS9oGOkri2ye4bnIX8ajtr4+1X82o+3OEc7W5HXWEo4GHSQu2rzI0HpWTweYRTfZX42r+IGTrbK6u61WARVqaTpTJ9GVKytXTtqPAsc6qtSy+VlRW1GADSwCCCgAr4gW6LhyBba6ZBVMlBBBBgJlUgFgA/UgnXEBvTVQKrARQQ1zAmlGKKJJQag9T7Wr21tZrPD4isVg+Tf59/Voy1HHiFEAOucAXVq6IBW1UsAIq0AbXidLTu/uXz5MzWov3XkHW3ZVQlywI0re5tddqmOoHP3uycvACt2WYFV7/AIAKrcSwILWnDIIjdtplRyMrJSUAFmipvX1QWPa3o7Vqq2wSRiu0Qtb7bTUyRvXLvph3azwgJXn9zXtbk1HGudwaYReIDASwAMwFAEWA1hiAAAE6KQBogjkUJ4gJsA7oAJQBMBUwLK1TwA2PE7vS2U97cvgg3y6r+dVrN6dbWXKCers4/I+W1d1o/btR1rOLclkYpeA3C09TsebywxFZj11X3PtRydWffTtWzbnPMq66NONRRyAvppVrikTVWVrGRBN0lNgU61ZzY0eR87VbfUiuPcbjl0xGzbiAiaNRK9x/y9b7r8kmev8AjnXuUcEAHDuWu4Dns+1N9GCPm2/X51l1f/iNxXK8zQs01NkkdOGa+p+3l/oKE+iRpHnaETkSqxd5uH3OqMWtSPK+Z3X3X9utm2s/UxW4xdSaKWRpy6ms3mVFLvHqUX6WqlniQattTT+2osogy2yrw8is4qagoAY6dvW1sgrprt3dPIBaeh2twWJXqvZeG4tqPgjtOnOx656iSmTGsY59bWjjCJrUjO3WvRV+W0smtSM3U8vpaTavPwxLq+qew8xovWbpdJtRiuBqdJeWlbcLU+ZuWb8uV/FOq7PqiXnW+e2Zu7vt+XM4Xl6Z0xtbUc45kxq1Bbm9OIxNReu9TAuJqOhsFr6yU5moxa9TXwWz0dH7fZN/4+Jcc9eH3S1L2ebhwb5K5O1z1OkrCWRUdG1mupVpSXUx63feZvraOnoVbrVVUrr/AJjODHvecOZoc+rqYE1VNtdIlq45r6nd8TFVRaqzMKirumTCu7Y7PT3dXNossYJolTa6u2tNl8smualj6R7crGzR1tc2q3JgEAc+7cUjjIHBbkWpGRulXU3i07NpdvcowxOXUd+VW7v2LkcnXWJ5jc91XVZPkXGdYDSTKiNmEIBr5cWBq+DbtuKpZyjryzX0W7cQ+GBtyquOYSPnHk3/AKnU59xWnJ1ICSNDuXDEi41dh7a3u/0/vrt09J5O7hv+ilTFbkauy9o/bU6l62tPCTDrOWzo7O+jWEsFyM2OmC7dVLkyYjXVlQRcQu055hUqU7cWBXr6taLDEDjb+9ZJzi4NIu7K6D+VQNRc9/RRElc7yVvI9kcfXMM+p13unuE0n82cBmxx7ylq/NwNxlzU3Fq5Ngdu281qaeD+ZdQOjV8xpXr+ZVrrMhHL5rfbPV2DWm6W1XCS/wAy/mCvLV0m7JYY8EFX2ooMtObU29rY0IHpbO1rpXzZR1bvaYd6wCvR+zt1p6K1KallVdubywOsrlXpa7/bWwWrUazixXrZTVpqOBUctnh1Nxh5v3hVvQ0lXF9z/cZ1qPH2rZYNQzcpYiaQ5KhrqaHVt/qXqbjFfUvB4bGi6s59rHdJyaNsBEHBufrt6lhWfvn/AKXX/oYqR8yeK6kdAA7qVgYrUV9rRhodjIqaqQSVSj2fsDYaN9fU19SqtatPlngduY517lt2zKwMyDL3Di7XU0jI9xOPG6vPAlWPn2RG1tNZrTenzcmGkNOqvZVs4XFhVeu13OtckYVS1wCEUMASER77/lzsOymtvmv5Kv8A947RivZzyIyp3n015gcKfzJ+haj517i/3+ty72ixWZJ0Qyg9QJ1KzU1iUdvjp+/Rr+JGmX1zUUP4I4dOhGAQAAc+9yq/UiuOmN0vgVHy/fw9xqf12/ea5VzRJ0Q4KgSxhhKsqaROSonRy5Kj6H7Gf/l+p/8AkOXTcehk5NDIgQElEwBFZv1AWt+nYCnRKLuEAADQAwAAgAAIAEwHACaAaAEAgBgGQEpCCUQJyAiqYCAcAEBBACgACjCQGEDwUgIKYBlgwEoAYB1AXUAAb6hCCmAgAAYBkBLMIjkABRIAAo/AB+oBABIBLYQ2AECbZQLAKMwB4AABmAAEyAAEBBgFCcANhCAYCICOBVAAAAKQGAgG8wEAAJ4AK+RBZXJAOADMgICgqABkAnAVl7r67LrAHkve6n7D4OtgsePZ0QQUTZqMptMqLFijcZOOBQ4AcSgFM5gNJNge09gSluP+qc+249fmjz40JAaIAAAFmBla1PnfqUeK95Vr/eTx7EdOUrzdsDoEkE1PDMsRNzGBUTonGJqJVibgqEniESKBYsgeQHR49xr06Wr+8laj6vfOeZ5enQkQAAFCCBgD+lkquOzxIpVUso8JvlG6v/VJ2g9joW7tOtudUYrKzMgcgWWiCBSFec90Yaunbi1BvlWrpOdOr6IVhYiCWQHRkkYaCcOcijA1V2+SfCTpCtJEYOFmQXaDbsZrUW4mWmf5hTXTfKxqCfcmbrKSggt0XjBKLWZVybz6qzzNwqDTk0xYlWOJKR06WRitw2kyRa5uMG2UkBLTzREWvBmaseT9+VjT0XylfiR1jxLZitAgKgTgA7SCNkBLTYVreCcbysY4orNa/vlS6W5gjyCCvV+yNTt17Tk1C+IrFZ/u2n298082pDUYYVFgCQDgBAESA4AQB6gdm1T+pGasdctJNmWnPuG+5Nmolel3qb8K3xVkacnjVmVt7DxTd/GavMjDx+oob9WG0eIAAPkAwEAEAgJWrGIDriBN/sArYCbAAABrAAAEwGwFPABpgSTKNTxN2tVNOHKRZWa93pWmi7uIYjwHmttqV3mo7Ri5RHWOHtaRlUQJK0ECbko9N7X2vevvPGqeHwNxjp6mr4m3MSVQwCzSAOBQ+GBNCrgARDAE4sozkzVjxXndxZ7y/qYrvy41rvt7kpMt6srvqNJRiQ1Z3p1mJkDh3GNm+RWals9O3dgVlu7DTulbhKjkVmuF6fa2km36FNJUtOTAtpeqTWM+hE1mb11rqPtCqu/mBCzkBKyeAF+hKv2rMDvji8Cjn1LK9sCI0fLRfbabWaRTHL4rxOrvbpVr8eBpXq91qU8ToqmlVNtYkwee1dy9a/e8EbkbkR1NPv8AmRWho6ursrfdpWcOKwFR3bH3E9srV1KSr4GU9V+hb7ta3pzZpmtnwt21ej4PEy51pTgGRBQ4xgzWpHjPcvk711HpUcpGXaTGTtvIOlbJOJIOjYNat51Zgy1Gzstvp6d/uaVoSLpY9NS6vVWngblcKmaZJYgSYCyAq1t69qu5JfExa3I5l5vX/wAzrZckTWry7NHWW4U1UdDUrFiSKyYCATJVjl8hvPs07eLMWukjI/u33STWsf/TzNn4XT2NnqWur6nODcjFrrWq28WbxCtqTmXEVPT75T+niZsajK33jaUm9E4eJysdea4a/lvtU4mXWV2aVeLDS213UioPX7eYHRs0tS3QNO5VScog49xabQg05b6GM4YhcRrpq2dU2Als7N8gjppt+zMAbdPiBRdy2mBz30XbPIGJ6W3SbSBIsroy5mAqaTaiyCVkeV1f/l4LmajlUfDbaqXe3mLWWz21hSYSuDcaWDtGTNpjrUamnV5AXVaqpQRNPOZLEw9vq4xbA1Ga1NG0rM6SuVZHmvms7PNKDv8ANKn7U053Fm+UHbukevqnkzx1XPunLEZtcVnmB5Pymsqtypcm5yurPFaepqabWlp21Mce1ZGe468112praTavpusczz16JTpGdiNLdLTwnDEiJ2hIggrVu8MQqjdPT0a9+o1URm1h7rz9I7dOvdD4m8c7WRq7vU1bOzwb5FYUNalnhLAsrtda3+R/gAW2urXOrBivtazQ1CcooqkDp8elbWrW2VnAV077QSu1VfAi44bTVw8Co0vH102otTvniZrUjr3XjtK1ZpVVfMzrV5Y2voW0nDNxixSyoU4ACIJUzwAkps8AHuNtfSSd1EhFEACUlE6PGEBKXxNRHq/a9e3Q1Hm4klZrzO8tOrb+pkaimQpZASqvmwILL2KKm8QoTgEb/idu66L1W3DyRi1uOfc207vD4gRrdz8oBejn5QIVXMCLr3PHACvW+qFkVEFpxgwBXiUsghJJLFAc1lxKiJUS07dtk+TA9r43We506PPCMOhiusdG92rcNZEa1kavj72atqajS5FGX5DS7F2pziIx0zTbmeHAAAWQAAnICAIAFzAnTTtqWVKKbPJEHr9h7RddDv3M97x7VgTXScubW9qKO77iU5KCaerH3ni7aFnWuKRdT1cldre1ohpsaY6tPxGpbikNXEd34/T26a7psiSs2OCyg0gSxKLlUDt2Gw1N5f7eksXxNzl055163Ye1tntl3bm33bfgdPV6+Pk166ulpV7dHTrVLKEi+r1T5xie59yv7Vrtqm+SOfUcfpxjxmz1no61b8mc3ge20NwrpWXFJ9cTNjcq62tVKCYpaeoku6zGHs5tXz2203grWjkanLF7Q/8A2l0JwpZfEvonukvdO1jGtiei+5P3LtLPFWQ9D3Yvm9xobxK2g5jNQWcsXrWI9KzxNYwi6tZkDWBYV7j2ArVvqLg1+89f8ca9wuRwDmGBwazmz4lRza7mlvRwFj5vvbzq2nmalaczZUxZo2i0rhianWGPqPg9R02WlRKW1wMddamNWJ4pfE56uKNzrdlXRZtGbVkeU8zvVoL7SmeJit483r63dM8TLUZt3+0oosyhANWgDV2mzvudNNZIy3ItfibaeNk1Umt+rk1tHGNPGQmOpeJarNvqiQvq5a/ltpF1mxdp7jtcvIqOnT1K6ll2L1GtPQ+B01t27Wfa80XWOo0b79VX1dzJazjK3Hku7CWoM66Tllbrfq1pTl8A1rivuO7Gcwh01u7MsZaG08q9D5W+5cjpKzZrZ0vJaWopmPU6zpxvC3U09LcROfNMUn4xPI7C+Navqo4nKx2nTD1NW+m3W+DRlVulqLJY+hR6jwG0rWr1r1htYSajnWhv9w9LSdn8Bay8brOcoUszrbnvRPOGalTEfs989sQa1MWaFFpubczUqOi+vKzk1qOe+qpwGijVs6tNmdFF7O2JLVVmVNvAgqtgKrr8e3W3dXMxVj0Gk1rJK3xHNWvY+32ltVTkzs41ppBBLA5928IQRn2zKPPeV39Nnv63tiuw511jG3nl/vNpTmYxvWbudR2xnHigOaxBCWAsQBY5ga3t9pbuk/xJnSMV9G1X8zOjnVTcPoCR838i519R/wAzLBzSBG2Rmttf2v4T/iW4dtRP7VMbf+Ay6cx75UdUqUslWuCTeRh6ZD7tRwu+v4kaw3Xg4b9QIWpEomDj3GzVlNcLGbGnAtf7b7b4syJXu9T0Iyq1NN4dgGbo+Urp7j7eolgys67r6zdnaQqu1li08UTTHJq6dlZXu3jkXUT2Ca1VdTgWMdNTetfabebS/wDEVyYV9V1slwg1EKmq3bBR0Ki3cOaSBm68L0RRXR/5qvEirXfCUyKK6qq+pFLuvqYpxyAv0dne2OreFybA6b7vsS09JJLCYWZdMX7K61NStXZ1UqSypY9htdjXQso1XqKMu06OVc263VHd6FXili+TJpI875+2rsqVd/zPuN9rZNajDto2op112u2U8hrWOfV0uNcjc6YsURzOsc7Dguo69p9aR0lSvqPhHOx03zxMdkdsnJQA0wODcr52EZ++cbXW6UcCrHzNZBsJIgbZmqWDMVtZp6drZKTK6sW2vxwGGrFs1m7SXE16LwPldTxVmtJLtvg5O0rlXstr5rabqErOt+KawCO5qMeBBla31N9SxGP7i/8A03Wn+UlWPn+bI6HLJRBuTLULNGVDqBB1jIIaq+RQ60b9REr6z4e+28Z4nbvUsq0dJfO1v8x1c6VvdGzr9NLvkxhji3Puql7Kr0oqsZTGGOjab/Q3bT03DnJipjwXuKP73W/rYistqDqyEyh5ZlE69CosTwgI7fGVnWr6r95pH1rUzT5pHHpuFJgEgOSK597/AJVwQHJp/qL1A+XeQXbr6leWpb95vkrmzNoclD6lROZNxlLtxKidfqA+i+yXGwv/AFnLpqN84tGwDMAASAjq/pX9F+8CrRygC5OCgAYAApAkAsgAAAJAAGmAMBADAOoAA1zAHiEGYCgBpSAo4ASWCIAAAF+wAzAChJgDyASUhRP4gAAASAAGYRKSAYESqEAAHQAYBEgDYBAAwAAAMwDoAAICSYA3yCEFHqAAAAAADYAAAADaIhZFUNhAFDkAWYAwAA9AAAAABgKACADIAYEbSQWVyAlwMqACSgYAEKQp8QrM3n6lo5srNeT961/L0X0f7yNR419Dog6ATiDUSp8DTKxRgbZSnmA7LmBHu4ASyKJJQB6/2Bb59wv5Ec+m49ijg0aIG8QE2MDWIBXMgzdzKu11KPE+9Kxuq83VG+R5iDqgCVLgWIsTwNIlToVFlXIQ8sSoG+JQICWeDA6Nk+3Wp/Uv3ma1H1ZfTV80mebp0BhTKEEEANZEUniBxWzChZoDw/mF27vUUR8x2g9XtXOjRfyoxWXQiIklwCptYEVHDiBge60u7TsjfKu/bOdOn9KL051eZDaIR0Pg1yM10OsEVgbtf+aJfxKUdp4StEjmZBft5npxM1qJyRXF5hP7NGuF0WRoU4RyN1hOqMi7SzIq14YGRyb5R2rqbggaYCwBHTpvDExWkpxDTntmVkoKJ6bholRdf6mkZV5j32lbbaN1wtDGOnLwkYs51siB1wxAm2A1acCCNswCmDCtHxVo3dO3mVK9B71xppt9Csx4wjT0nsu6ruHV8RWar95r/Wt/9MiRY8/liVUWAIAxzAYCQDkBAE4ga/itL71WuRmi/V2/LGCNuTdLtqozksSvQXff4a9eTRpzeOrgytPXeAtGx1a8Ykyy8prr5m+pWlQAAAEgAAALEg6aV7kkwIWqlaEBGwEQF6ACqwBoBgCAQDkAlgABPIC/ba/2bq/ID2mz83p20U3CsoGpI8x5HeW19a17Zy4I04LXAn2LUyAqvpujCrtGncpCPceC0rae3XCrNxitJG2A1A0OAB/tCjMqBEC4lAsAE8LEqx4TyT+7urzn3GK9HKa26Vex8jnrbnWxxlvAIu+yqYJ4dSjm1VNmgLttOg1auZYxW1s/Ia1/k4vGWjpjliT85u9J/bq6qqw+lMYIW87u8fof/VQwSp5zc6iii0561QsFet5ffVxtpbe6/oRlXPb3LqVwe20O7+kCP/7R2tntNBzyqBH/APaRLPZ6H4AX7fz1NTGu10U/QC//AIxp5vZ6TfxKh/8AFtDV/L/stJNx9MlwbGjs9G9KvU0EqxkzKp6u+2Ox02tGvY3hCL5HndxvK6lm0m11NyOkir7ulZJdn7TQ69H59RrRpCaiGys609i9xpacPbOy9V/3jCOXT2FdXVv/AHW3squIUtdv/YC6uro6e3o9Gj7UnKkqNTwutRO32cZSmeZKxWp3N5hkO7YFW5td6N1T6owMVvl898rsty7u2pp2yzzMa7OPxmhbW1WqqYRLTG4qqkLiZ1uJ6OlLt3So4ZDSvV+Pp+QsZwNyuHS9HRzDRQwK9bUrpUdnmsjNrUjxnl/L6urbt7oXIy6SMNbiyt3Kzn1CvV+29xqWi1rt9OgZr1Ch4mo50yh1o7uFmYvSyL7eP1KrubUHO9ukjy/mHqVTssYJrvIwvv3+vjEQNax//9TltVndyOtcQqTrCAK4YERG9FZQ0SxY5dXx/wByYwRzsdJ04L7PV0cDOOs7VX7q42kjcrmu3bGQ1Gn4rTj8y7lZEWOrX1lL4EbjjvrTbLMNrNP5segF1FCIzQ6drAha0Zgc+pqKzXQCvOWniUGMqQJy6rACXY4lgc+51GlDyESsDX03qX7c3MG3Gt3ZaDporuj/ABMWjpiMCJXNuqLsbRYirS1vuUh/5Sjo0rrtat8AJLUTUz+JWcLR1JcLM3GbGvtlLU/tK5sfyq7rWeSTPT86ljR9p6Xz6lvwOndZx6iiw7jy1XLuHiajLj1HhZvkB5Df4354no4iPSezk6bbUnD5jl9Go0vIbO+tV201PM81deennNTb20pVpXQxXolFNTtWcomNI6+5TcJpLqMHFr+d2+1r2VTtfoMYvTB3W81d7qTaXOSNMbqzb+I1tZ/Mu1dS6mNjQ8PtNGk3+e34Ixq4jqLS004daJcgOT+5062ijtZR6FRbXXd1ER6gUa+vpRDaAz9aulqtLTz5mmXLr7S2i/mjEqK9NullZZrEix6vZPS1KLUn5msZMV0hbjxOnufmWE5k1rHVtdlp7fSVKpd0PMmsqtxodlaq7z5E10ce68M9XT+5p5mtYsYWvtL6Li6xNyudilV5KS6mJrb6jx7LR6E1cJ6bpmiordmnhgwFe7vi3IQkUGbAsrIQ04KNvwfklt6albuO5NAxj69u/UtbqRVYAscCCVZkC37Goq91k0nxCqrUl5l0WaGirPElWPQ/dWlprTyUQc28Z2vt3PdVproagpU1wCL9BvUfbVNzyCLn4/XtZrTpbHoE0X8RvIaem5BqjX8buNGvdqUaS4vAaa42VSlICzB1nII43ptsqIusFRED0ftX+4vqOlU3prjGCJY3Kv8APeavp3e30vlSzJhrDXkNW+E4/tLhqvU1bXUMM6oaKhIAkAAJAjIAAZgSogOrbbrV2d/uaDVbc4kg0v8A9rPI2c6l1b4DGp06V7q+4ktWiXoTG50n9+m4/Mo00Za1K9YTs8Qrk1NzZJpYFxm1j7vUta0JyWOdrmdGjSJVrAHofB+I0dw1q7i0LBqqWf8A4TrzysmvWW09DQXZtqdq4vidpH0fl8wrYYlx7MV62vGRFxkeW299xt7dqlnHuOX052PJf22rXOlvwZyx8zrhv+J1rvSddRNRxZ0kZxpaFNTXwqpcjGb06dT21u90ps1ppcWw53pS/ZtK/q7is9ENZRt7P2q//mGvwaGinU9qaFH8us2TWnPb2xS+FdVT1GiH/wCyWvnTVo1yxkeyOfV9u7zSTskmlyaLoyt1o304700/QlHNVYki17/2C6307x9Ssj0b+OXUevyZisnmQcWs/mcFHLrNLTu3wq/3GbWo+a6r7ry+OJZWkFptl0xatO2i5sZtXHXp+V1aLtrqWSjKTOrhX8jq4Ot3Ec2ZtMX7PzO603K1G+SfMzpiOvr21G9TVtLbZFcGtqN5Act3iVVb5lEpAdNN3ZB6LZO1NOva8TLtys1NbV1cOC6EbS2mxhu94bYMdl9FOsSFYG50Ps3as+pWK5VXuthiVhp+P0I+Z5JEVsaPdMThxJqobzcrTTjJLEDC191a2XHAJrnV4/xKiu2qm4qVCeq0u1Z8wCmq6viB003L4sujs0PKamnXtTL7J6uzT3l9VLucM1KzY5t54l6+p9yuL4iw1v8AtnT2fjKPX1LqupEYqSJXL5L3O9WzroYJPMmkjzm58nq6jadnZdXgTWpHN9/mTVxB6v4saYK6llim0XUxetzayhmp0zYkrNvDE6SsizWnXuuXUxxamrbVeGCJqhVhRJAgBviFQklRt+N0qLRmJs3mc66ctDQqkpr6kjVer8FqfI6o7yvPWvIZBRy7t5FRw3hZio8Z7pvG7jikZx1lYOLZnGiuZUobUEVBKUQSrpt+hQ+yOsBFmhqPSur1cNGolfRPHeRW90q2ai3bj8DcYsdF20aTHzje17ta8czRg22w19040dO955JsNSPTeN9h31qrU3t+yv8ADX6jFrpOXqdp4vbbLT+1oVfbxbzZi125mJvR01jBl0CpXkvwAi9P9oNK2kgqL03wwFVmb7x63E4ql4wfA52K8nufI7jYar0dTGMhjh1Ube5NTtiqx5hn2cG11u7cV1NSbN2lhJdei1bpYtQ8MDFd4qe4SyUhUdxrX12rP0SKzXZsL6elRu31YFjn0nut7p3p29DTGMbUsliys1Ba3bbHAqIPcq1+14VCKd3ZKsJ5lg5tPOOZaJvVj5UZXUXaXIV2bHSereX9KMtu3d37KTGPqTRnU3DteEsSjS8Zp6upqJ1XzN8ehqM16y1tbT0sXN+39ptxeU0NTe6ivpw0+6e7n/1iOjp85pXW30KXbtqacuTJGRp61NfV79226pYINI0f3LxXCvUK5txTsvC4nbmuXUVTB1c3Ttsbp5G4y+p+F/2OlBjsjrRzU5AacZgcGu/nYRneUcbPXa/+nZkWPmnU1G6aJSLdPQtqZLB8eBm1Vi0dPSzfdblGBhXRWzWFsExgmu1ZY9RgO/gA1qOvEqJ6W5urSnE/A1KPce2fJX152+pj8rafoWo6NRS36iMML3FutJ7S+3V09S0YBY8Rq6V6P5kRpWRULLkYrUNGVNVbAtrt280U1dXbTm4Lia6NPYUUS59Ajtd73pWiu+1LBPgaRF1tp/U5+ICV08wJ01r6LmrhlRmb/wCez1H9TeJqJXEdEKIKhpgWVw4mkTTYR3eNf51Ix+ZfvLiPrN3jPQ5dNkYDzQUyDm3fADkrb50wPl2/f+o1Xzvb95uFc0tG0SnA0CoZqaRtlYUOmeITH0X2Ov8AQXX85y6bj0ByaDRAAN4gJAR1l+Xb0Aq27wkqLgHIUSASAYZAAAAADAEAMAgAAHiAAAAwCZAfdIQ1iQKyKBQFIByEOSAAKuChAADgAYCzCk1yAIAAGkAmEOZIDEoSYU2whBQAADAG+QAAIAYAANAGYCQDeQC9AGAQAsQGAZgABiAniA4AEAJ4gDCAKAFIDkAkBQASA0wBgIBoAgAAJAAEAJARspIqdHgESZA5wgAIBhSKBKcCgRBnb1NarLEeV96Y6Oi11I1Hiohm0MokuRpFiyg1GU0zTJplDbnABQUOqgCayA9b7Bw3OtXnp/uM9NR7M8zZ9QABEDnABqJAzdyvnbJVeM97KNxpv+Q6cleUk6spNIMmiwWLI0iVHBYiSbKynHEoM8ACPxAacAxbt3+ZV9UZrUfWKua1a41X7jy9OiaIpBAwABgESiK43iRSWDTIrxXnK9u91P6j0c1K9N4//a06KDPTDoWBkSzYVNrAgScMDB91YU0rNcWb5ad2zc6NJzgtc6vWGBkDIOlZIzW4EFYPkMPKab/lOsK0XmRzOIzAt0cLJma1FrMji8wu7atdV+w0o038qa5GkTIizSTVkzNVfbMyrl3mSfGUbgqho0xUqsDo08fQw1EpCuayizRqIConV4ozVW3bkg8773qv7GjXG/7g3HgYxwOVdEXzZA0BIAmAE2QOrhoDr2l/ta9L9Sleo93V79pp3fB/vDMeKYaeg9oXS3tZ4is1b71rG7T6BY80wpNcgEA8QEAAOcABgIDa8G8bJuIMVWnbSVnK4mdXWZ5DSisuJTNxGrt5v4nVjoVh5N4MrT1Ptiytpavdl2OAw8xuKuupZdQ2qAYCwAAABACA6NPU7UQRVpYCYCAQB3PhmASAgBsBSA0wHADaASzAkB27XWdVhwIOTcdys54iKqrmUdGm3V4EVZZK8cwNjZbKupVJL5ixK9bo6S06KiwSOkjnasRWTaWDIpNtFQrOSgTcYAOql4kAqy/QBBSmLJohHz7yndp7nUrbPuf4ErvEdtuLJ/NbDqYsaldV7YSmZVRqanasWU09rFpZZGLV7p2nacsWu3YJ2hrNSaxlzXb77LjJZEVzJcD0LujwZmwR325tChR1RysxrXBXT1NV/Im2ZFjpqaaxUPMDntM44AXaGp2W9Swek9v7B77XhrurHAvhHoPIW2fibPSVaq/OMSLGNu/JWWmtXRt3NvFMuNSMjdb226srXSlclBuRuRW2maaOjhyWMVt6n2tGq1I+ZkYZ/wDfa1Z+3qWqujwN4iW38nu9XUrpXu7JuCWDu1aRe9M44kV3+Fw1rUrg+2WjNZraV4JjKStIRG8WUfiYrcVX2ltdS18p5eq78uPV8dt9H5tGvbfizn7umMzV2yepib0sdmlpPWt20wb5jWa1dDQrorNtnflw6q1HVzNgCYHL5LRert71rybI3K+Z7m86j7syVtTW2OBlXpvC92jZN41eBFx7Lb3WpppoTpxsde229tdwo6yTroxprS0tCraSwUs4XrXbmPPa3ktXf6606ONNYNLkR2XWutJdiSa6qTPsyz/7Db/d+92KeXAvsP/Vjgd3JHtkIi0w0SwCFngALEYHayXymbFcW529bY1Odjrz0y9bQ7XMQYdpUtLfX21e1KUR0irU8lZvGshsra8rBYsYq3Q1bq2OBFd1NaFLxgiI33EqUEUXumscwqvujBIoc4SA1b8AJaepVZsCWrvdNJKrxCOHUvbW9ClVaPj27d9nhXkLXNp1wUGWadpCOLeYVagsRRtNR/bul/0RWT0NbvRMaStdYhENvqNany5nSJY2tHc106/M8TTnYzfI6yteOeJ34ZsbXtOr+3qWiZf7DfTL0tcEv3HnSuPXwbNo4d24020IMBeH3OsnrVr8jybZ3nSY9F7e0P7fbOl4V2zj3dbjWVW06ricK1HnvI7FUT+dL1zM134lZGrZaVHDl8kR2x5ryG71L3aeBZHLquXb6Fta0Bzei2fjltkrXUvOSa3Is1d1XTUtr8TKs3X3ys4TbLg5nqO2eRWVWpuYT7PxKOfU1bX+pyEVIIdUyo6aOVDUlHPrUVbYBF+13FtNyn+0ljUr122f3NKtnhKONdYi09NzMoNYjqbeuvDbYF1aJKBqKr102/mqn64jTEVp6Vfpql8C6YfaplceAMZvl9pa9HZLFMsYseZvg8TpHOkVBIEksQJZBCYDVmgqLzAaQDIJ6bmyCt37L19vWtsDLcjP3Gwto9S6WIaNO1/MQkaF7V1VFlgGlVYVklgmwlr1uz8LtFRXdFZvHEONrvpoU0l+XWtV0RGdTbbIiv7duTCuTydH/b3eOCCx89tq4uc5NukKtgrs0NJWU2UpgXrb1SbUereARxvaX3Ot9vSXda3I1Ilem8Z7P0NCv3vIPut/Anh/1jeMa7d37l23j6fZ2mnWqywIMLX3m03em/uJvWfFIjTC1NG+jaYwkg7q1pZQ1wIrl3W3+3DWTKjmXIBNAEgKQEAAAF2kk8QixoCPaBXEFVftNxbQtKy4ozV1p/3tWk8epMb1ya+v3YLiWRm1RTTve35dXd9FJuRztdm6rStI1NK1LRxrBbyTrWW8GZab/tvUT1lptNtnfl14n69TqXeT9To+tx4VW10liw6uW2q7v5cuJk1ZfWrSjvaFHMzXHv6YytXyby7qehh4uvohTymhbBzL5ZFjhe3W/cK0NPs2vbV882a9XnrL3e/3G4tOpqXt8YNTlnXG/W3xbNYmh6lsla0epmxdWae91quFd4E9TV1fL7mv+afgiei6nXzWvXDBzxyJ6LqyvuLcUc1jInqalvfMLf7d6WvpLuzV0PU15u+DxM2NNr275DU22stOlord4nXmsdR9O29u6ifQlYWYmUceq/mCuLeuNG/LtZmtR8+e3etqOtc+HwGtI7pf21nRZozauOLU1XbPEmqh3QQN3eQHVtrOyyJgvs282Qcl25zKqtsCDAdXJR3bSnzJkpHoNLa2XLKTLvy6loKq/wDSRtVbfaOi4vZJeoZ0n5LbasrSum0hi6w9zrU3d8XDXIrFS223V7Kq9Ajf0NhaqTaxZm1UtzrV26dZ+Yg8/vN5a7dVkzSOdJduLCKr2RUVooM8QG8ACcAE7sDt2mtzcAbVN4qUq6Wnqa1nGZ5DdNLtWb5GdXHLWlr1mstcSK5b4PkUETkBG2AC7gCYERbTWdcjcrNha1razxeBpklRLEoXcERYVFtQApJRseK1VerrbNHOtx27S/zdrMtvQ+E3MaiTylL9p05rl1Hp0dI4kUcu8eCCOHUZR4j3Tad410I1GPVYma2tvpK0duZmqL6fb8rzMqKbaVMAWW0u2FxkCNtNZcyim+kquQPQe3t4rNaWVpwZqMvVV+5qVhKXka1Zy4Nh7P0K6j194+5tyqJ4f9Yvs3OXotOtdFdmjVadeVTna7TkWvGLI1it6skXEe6cIYEkAwEyiDRVQtpd+DJivP8AuL229/Vaug0tWvD+ImMdTXh9xs9ba37NerrZcxjjeXofD+MWz0f77X+r/KuX8xmtSI33Ft03eFM5GK6RGI6EBPAKlS16NxxGo5dfUtp4s3HOuDV3UtdryNOSv+5bKiK1ccCxFmpqd8J8DSIVzQqndRizKjR0nqOF8TNVs7StafLwWfUy6RT5H82yVcQtU7e2psrfco4aLGHdTyepq2T1NRVafBQajNbnjrf3Nu3UtZzjm0dI51LfbX+2p3bdWb/7QJWFrbt6t+21vm5PA5V2kc2rsox4TmTWsdG32tKpt4smrjg8tVLVTWTUfgduK5dxwt8jvrg6Nv8AUoNxl9T8O3/Y6XpiZ6I7DmoAl1A4dZ4uQjM8t/sdxHHTYWPnVNC2q0qoNuzT2VdJq133PlwM2qjq6938tXguRlVCrZ+oF2lpWmQL0u3PgQV21eQVGZCL9OE5zgo0/HeX1thd30Gk3KmJNazifkPcW516rTTSd82lA0xj9+OOL6k1Vmo0tOWv/QET0darpkvwRFS+4rKGk0uhFUW7P4V+BBNdmSql1gqpuyShJfggiu9qusNKWBTp6lqNw3ADWq08CoX3W+PECSv1xCLFqtqArk3D+RliVxN8jqyJ5lRJFDTgotq8DUZdvjv19P8AqRpH1m7x+COHTRTJhTkACqN5il0kg46t9yfqB8v36X9xqL+d/tZ0g58seBtDzxKhrOCokmaQ3YInp4vEo+i+x3/oLr/7mJz6bj0JxULEgYAmALqBHW/Tf7QKtHLoUXBAFAAAmA4AEAAAAAANsIMwpAICQCAFmAAAAAAICUAN/wD7yIUlBIAQGWJQTAA3gFKZAbxAXEAeIAuoDmMQE2wG8wg4hSCHAUgABwAgAAzAMgDIAAAAAYAAAACAeQC9AAByAgGgEA4AQDgAAAAAzATAbAACAB4gJMATAYAAngAAACeAEqr5URUsggRA2woICS4EwGgM3er82yER5f3nWdtpWTiLMrUeIeJuIeCAcSsCxFqh1NspTBuMpVAGUNsATAlDA9V7Dv8A6y9eL02Y6aj26PO2akBgIAQAnDIM/dL52SK8b71Td9J/ytHSJXk7S2dWRPAInwKGsixFmm+BqJU2yok1kUCZEw0lxKp+hFT0rQ/QlI+r7dzoab/kR5unRNGRIAAQDSkinGEEHFbPALCUSgrxfuFRvL/id+Wa9F4r/aUnNKDPSOvPAyJJcwJvJECj8AMT3VTv0tNzxg3y26PHqdvRrNLEvTFjpRllIC9NtGWtAGJ5VdvkNG3OsG4rvRWKcBFmji8zFai6zIrk8pjtLc0yxUNG3dp1nODSVYnBkW6bxxILbOWyK5959CjmWCrjgdGKHzIOjRsZqxJ/sIqi6hmgkyonppSZqrmpzMqwfeFXbx7/AJbSRuPnjwxMVtFkDQDAUgIglUo6dFrvrOQSvXe513eOpZrFx+4rMeIhojbW9uX7N3V9TTNanveq+7W9eJCV5VsjSMAAA5AUgADAQABoeM3P2bY44ZGaNL+9UmcXXHvNdalcHJqFbfiWr+N1U+BWHkdRTiixp6X2t86vT+X/AAKxXnd0p1bTzI1FXAKSAAAAAQAgJSA6sgcgRbAIAGAmAAOOICYEkA1gAPHABwA1igOnaU7nDRFizf6CVe9QDGesSiyuu6qCYCt62zC60/EeU1Njea41blpljNe5225rudJatcJOjlVqAWCKoswE5aKgkAXQBRxAOIoOMkWPJ+6dgtPW/ua5XMOsYtFWyxRmtFayqoqBW7yBq+I29b6qTxTZuM13eW0KaOo1XKOJ0lYR8bVd0VWLLainc0S1bPLEsEUq3ePEuiWpoadF3TGBjRnbr51CZm1Yfjdx/baqbcVeDMLWpr7zbNp6jTSfIqRm+S3OjuLWekoxw9CK5dtp/euqczUH0z254v8A4bs3uLuL2r8skprx3mt5q7nXu9Vy5g1I3EdJr+3fBJ4laxxXhWmSqu0dK2tbtrmylrc2umtlo2+9E8OJlzrP3m7trWq8Eq5G4ji1LTPNs0jo8Xd6e4UtKGhUjU3eqlq2x4GW46/C6re6TpxrDJWbG+7y8TLInkEV6tnWjszl3W+UtPVs6KreR4O+nokVazlY4nLW2fuUpUI681HRtFXGOGJbcZrs0dTumvFHf59OXUWqcj0xyBUAE6qc1K4mLW5HjfdHt6lLf3O3wrGK/wDCY9nXHm9voVeolqYJPE0y9BtorhTFLDA59Osen2N7Uok016nm66w9Whtux3Su4n4D31n1cfuHyup47S/t9LH7iznI6c862xfFeQ09L9b5bPidOuGWx9zuXdXJnnsxUe4g/9aKO7ic/iEDpxbCqmscAINwguK7akBcV21VxcGbVkUau4rVYPMw05tfWrdp58yY3ENPQWo8JM10lWV29FWMCN+yu32k4lErcqLdWpq16Ea0V1HkMNLHiEOYx4hUf8QmpK0JJRgFF7t5xAHPailsKh244gW1zngGa6NOHhEIOddOjRKtm/gGLVTUcQa4dx3Oe5lxmqNK609KyQENrZJNDGlrtNRER2lYu+bWBuI0lj9cJI1GaytbUVbucJOvNYeu9r6fbtrPm4NdVluJnJHJrvFlRwbnGrk1KuJaO5o6VpDiqiBVw7Y/MlBmi9bp6Gi7Wz4YmK9Hz415fe7m+4s61bxfqc31+OJJ+rtPxq2Og9xusXwqxjyfSx5PdavfqOFxNPFWj4zRtpU+7OLM2rFu63d0sLfAis6lL7i0JSyon/Zur+aKhHJralVgnJRzzazyCNDY7P7jxr3fAjcjd2/gtJpPVpEk1fVdb2/trZVGnqg/b2nPypIus2Mfynjq7Jul1PdkyysWMu2hXtmjl8TaPTeIre+2lvLJM59R05robXGEc8dYK6lZhZlwWKztgGUNTTTw48S4eyVduollxL0V6wxhqGrpyu1xjzEhWZo+1a7y1rW1q6eOCiWac6xvJ+H1fHarpfFcHzLGHCUNATnAIiAAEBT/AHADwA0fBaNdXc1V1Kl4CxY9h5HT761WnXFYYI5ukRrtFakWSkjTlfh9Pu7mvlWLKjM3e70qzXQp2lRk/wBzZWVrYuQzXrdH3XtdPSrV0ve1aqYwQY9XPre8rN/k6FUv5m2F9VF/c3kbKVelZ4KpD1c1vP8AknjbWfokkUxTufL77cabpfWbT4BcZFtNoqlp6bbxA0HqKlFXTzjECWz2ervL9lHmaxmvXeP8do+Oquz5tR5v/wAJuOdrN875a2lOlR45dSkeVvZ2bbzZloLUaxQD1NW2qu2zIqFLXpkwL1361XLlpNkHGsQC0ARwQCAiBJKQCIAsq8ICJqwElgBFrEAVYcoKfc0ENNPOSjf9u+R/sVdUtDvx44Hbh5/pHR5zf/3Okq31O99Tt1Y4/OV5j7TmW1B5q9k8PSe2dKtK21se7KTrI9vyjU19Wzc8y6+py53rtfK1HMrF7xya+51aUb07JdYJXj7+7E19xbV+tttnK14+u9cfZGRljUq4KSou0tVpnSVmrHaVMnRgNuCit2jIgi3ICRNaSljUOVmBOtpwWQDvt66tc8eBmwnTndNXbXTcprKCSN6+n+291/cbKrtnVJev9RbGK1JMMuLVeIHB5G0bfUb/AIWRqPMeF2i1O7WfDBHPqukZvmdL7etZJyZ1rGTeCoiAwNLx1aurtd4ciCW71KtRSsLgQZ98cSqgnIEbJzCAs06vPkB37GjvdVqsWS1qRv6Whq6KnvnDJmddcZPlPK7iv5TaXois2sTuc+ppzaHi9q9xZ4xUmtRKuxtp6zo02TW5y9H4/YLS+eyRm1bHfr6zpXBxgRMef3u6dm+pVrL1NTus5NMUrKFLyCKrPEok12pRxAi1AEeIBkAkBZTMC591VgQQ0Z1dSLZso3NHYX0afcUdrgis/wAhsqdy+y5s5wSxkI477a+k4umipqF6sYaoeADVpAaKi3TssuJqVkXKmIOSiLKFmQQbgDr2epbTt3IxVjs09wq6mPFGXTW74nXb1uU5Goz09vp2Vkn0R1cKmByb3JFiVw6vQqPD+5bd2+vCiIRluMqk2cIjSb1Lab+V4mWnRtNHvf3dTmZR0amro0XzNfAK5bbik/K0wK/v1eKeJRG771HEDS9vbDU3muq6bdYxk1CPomjp10KKtW4XFktdueTtrRkp9TLohbWu+QWK3eyeMBTWq3wQMD1muFUEw63s+QE1dvJJ/EB9/JFVD7iYEpTQEVCIK9bRpqqNSqsuqCWMryvidXc6dq6NlWVgmEseStS+ys9LUwsmYqJf3LsZwTrcmKhr7ymlWXM8CyM2snX3NtxabPBZI3I42qc8DTJJNBE0WBpM2OnT0Wl3MzaLqbR6jVrYVX+BlrDeqqYVglWIV3nbk4aI1pPfw5iRiaptubaj/wADTOt/xnuf+1oqfZ02kuCSf/aNSMVp194ad8L6Tn+U3Gcdej5SuvHbpalF/FZYFTHm/cunp6GvXV0XLvnxxMWNyub++WrTtlYnPHWdOjb6yqoj4kxrUdTb/wB+rVrE1q7T6GufxnqsU9ErhV+2+pQdJWK+o+Ht/odH0J0jsTkwpzxIJ1eIHBrubt9RBm+USvtr0tlZQSrHl9Pb00l2xHDAw6Jfb0nnUBduiuGIB9ulcXCIObc76tVFYIM+2vazZVNS4nIC+tQixRT4lAtSOYRDvbtLzQUqpt45BF1sVDCOatnV4hpbbUcZEEO6SiSsyB90YsCNtQCqt8ZIH9yMSiPc5AdrNZZlDpcIp3GrjBqI55k2yc8ihrkVEliagsUxgWMu7xr/AD6L+ZfvNI+sX+qX0OPTZJ8TCpTICCKN3lX1Irlopt0KPlu+c7jUfO1v3m4Oc2iSaCHJUSRtD4lRPTzwyA+i+yf/ANPu1/8AUOXTcegOSiOJBJADAJAhrfQ4Ar0cKplRaABTAAEAAMAAIxAHgALMCWQQgoCEliFSCEAoCgAAABgEADwAYCgBtgIAYBPEAAAHAQQAgogAYBkAAHqAZgHEAYAgGAgAAAGAQAAACAYAAMAYCAYBAAAAKACAHhxAQAAwAAkAwAMsQEA4gBZsAkBgAAAAJAADzAWQCeXIglp5ATMhZhdBUOQCCqQBBBn75RqNdEWDzPvNxs9Jr+N/tA8MzYRROuRYymlhgaiJSa1DRUSkoEgJJASTXxA9L7FbXkGnx07GevDUe8R5q2CAmCgzAMAgIrg3eN3HoMHkPetZWk8oqzcHj7HRCkqVYsioaUoqJ0wco0ixuX1KGs4CYMQprACSlegwOmLhkpH1bZWnbaT/AJEjzdOi/qYBBQAShkUpggJ4lHHqYWZBFhdeP9yf7yytxUnflK3fDt22tJ5GemXejIG4AnMoKRFY/uak7ejXC0s3yp+Lv37aj6GumK7lijmGkXRcsjKnEgYvm0ludCy4Kf2mo07VkjTnUvUIno/Wl+Jmtx0WUvAxquXyVe7aaiXBSagp2/6VXzRpFqMoso8eoFrkiqd3hpt8miq50bYqeEBF2jn6mK0m3wIqi6lmoBQioaWJKq+zmDCsb3Wlbx15nBojUfN7MzXQm5MgryAHgAdAE5AdW0B0aDa1K+oSvY+dv9zxdXH0pBmPDvENtDwd3XdU4YlZra96Ux07y5jHkZI8oytD0AQCAMMwAAAAFAF+g4fUlF6u2RUdRymhB6PwVv8ARay/lKw8rqKLur5ssaei9qW+a1ODlFYYW+r26968nAajm4kUADAeACYAAgAB15EEwFACkAAQAAdGFADCGFSTgIk1gFS06y0iDQ09NUryA6dvs9Pd6i0r2VVxbKtrR3PtHx1dPvpuofLMMvKbvbLQv2Vt3rmkVVIQ1ZoDa8P7ivsPlunenIqY9Ts/cXj958tbvTu+Fy6mNKqld9ca80ysovFADeBpCjmAIByAJOzwIuOXeb7Q2dZ1rL0TxDUjzfuDz2jvdJaWjWOrMVuPN/ceXAipQ2FTrTkBs+M297XVa4N4zJqMVq+e0PtXTmflg3GHD4+7TXbwYtUt03LlyIKKN1t3MaqV692PAzqKL6NLrtiHzJVcOtp9tnGRkQssJRRX9WCxCvY+0fbb3Fv7jWrFK44mqjT90eUs6fZ057KtJPoJG5Hkda3di8zo0v267tta1VjzMq5aadr5KTQ3Nlt9Hb6S19Zutk8jDLh32+WtqWwirZqIp1XTsUZm9RzXiRqWCuLhPEWous9SlosZ1W94XW+3uNN4xBKlens1Z4GWEUnUor3Fu6kPDE49t8o1vlU8PUeqFqXSnueBzkaZupqJ2Osi107OyUvngZ6Yd2l8tpXFHT5ufa490eeh4FQK1aqW4gzWpGb5DzWls691sehy6mvRzMeb33uX++q9OtYTMznC1h3l2OuOWu3xm8/s9XvfzE6jUr1dfcOhqw+6tecnm6+et64PPe5dvqaP2tv+pK+arNc/LEvTz+jv9XVt3ajdo/icnpnOOd6LW1XbGxrGdbHhvM/b/Ktaa9eBx75blek78O7uXM8/q6P/1+K2/rXCzSR3csR/4vorF3qoC4qfmtu//mVRTEX5rb8dSr9GQkQv53bPJ/EjWOfU8xtrOFYg5LeW0VeG1HMYK7eS07YVsn1JiordKziuMkqtfYVVad05mK6RLW0K2wRluM7V0nTBVUojpHHfR1tRvsaqGnVt9B0UWcsItc1IulqNL1gBLUjACt6jCh6rSjnxAFb8QojiAKjWYjNrp0Kzg8Dc5cOq6lfT0avveX7S456NDT0twu6recZGpyzektfxNr0xyHok7ZGpoKtb1eUZk9Wp0zdlZq8LHEzY1rvhQ+bI0NrT8z4FR36nyrAaljE8g/tXXJ4nblmvX+1d7paugtNP5uRqxh6LuazSMI4dZY4FHLq1d1CKKVNCtOjQa1LQ3hBirIzd/rvcXWnpy1lgTHu+f/i0fFeDpt1/cajy5kxn6fbXm/dnle+9tJNdvBJh5vbXntjpx89uKM1Y1FrrTpK5YIw1rPqrbi8LMo0a1W202kseLIMPc7+2o2lKUmmXPWbsDW8f4jW14varVSNSPT7HYU0F1JrpjuTREPL1Ai8QlYfuilnoq8p9DUYrx7s6ZHVzbniN5u9dLbbbT72nELP/AKxm8rK2NXb62kvzqOluTMY6zpzV77L5Kyxi+zr0KXVVa+BqcufXS3U1FTDj0N4xqNr4Ew1U7SMXTs1gX1PZLSs9N9yxHqlp77Sp5HT7LqGsEyYzrxW92V9rqWo04TwwAoouPAim3ARFgCAl6hQsQBgaHhtVaWurMNR7iuupS5mGtWdndkMTUdfSqqPveaGEry+42Nr2ikuSNub/AIV254tDUw9VV0506qAOVQ3DKidrdpEVWclVLSa4gLW00yjmyyCOzaaD1rKvBmpEteo2WitvppKFOb6G3K1but2tCltSzyTgI8Zute2vqO922w0qVQK3g4CtXxGjoO7try1HAI5d12PWt9tRWcBixz6lnppJfEzRUscURSa5gR7G8gJ02+pZx2v4gD0LLPPkBLT0He0ZAdmt4f7Ne93TXQDmWnWrhuQYuVHb5dOs+iA59ROlmnwCErASkAbQEZ4ANNrI1KlEWvxL7GLtPQvBqK9X4PSX9ukni3lzN69XyuLt5ZbdNtqSx6OvvjH1d3e9u7UcpnR4e/prh3OtNm03CyOfTlrg1L4nGhJ4AJkonpzY6RKt7kdpWR3AxGfxAU8CAs5yIoq0gGuhQ0xqJq7UcjSV0U1Fddt1KLIj1ntHVpou+nPyNYeo6ivUtRmeejh1Xi4KjO8tbs2t7dMfQxWowfEav2dD56ws5fE59O0jh8ptnrt6lM5MtsDVp24PNFYsQrV2wWJUHa6vFYgae0Uabb4GaqvVss3gBzat124FFXdyAsVVMgdFKKCNSNDYVVL97JW5Gx/cYczLpjN8hoV3aySa6FiXlxafg28bWw6F1n1a+z2unt6QsyWtTloV2enqWVuKRnWrXVqWWkugZ1jbvc2cuYeQWsnWv25uWViuTNyaZTSmsBEFTEAuUQzQDlARwAlVQQSVeIFlL8wqWppratalbTb0CNTa13fkNGXbsrGHUpjK0HbQ1rV1HDrxZUp7jXtqXhfMVMaGx8JrbtTfCnEza1OXbr+1tFVfa7Sia1Y8zrbd6F3V8GVhHgA1gajKzPIqK7LEqItmhFkog8zKr9O3ZD4AT+/3andYi60tjue3UrynmWD6VsNda2hV8To510ERy73NdCxK4LOWaZeF9xWne3M1qM+up2JxjJltDTv80tSZrTo1O7VXzvDgiDmtoICp6cPAoSt2gWVs2yj6B7X2n9ttPu4TdJfgLW+Y176hHcTxIqKtjjwAHiGibSKI6aTfcyC6rS+IQNhCrqFaCfIoPQiG21lwAO+cHgwYrun9VmBl+U2FNxp21O1d1V8SVmx4i24/MfdhiZxz3F9txXTp3JrLAmL7M3U1barmxqOVqKTKyaXbmAmpYBkETraGXRo6F6aim7lhUdxry88uRFcN7N8SKqzAaq7ZFkZq7+2da99sINYmq1qKrhYgdW18lr7Rt6LhvpJrUT3Hl93uJV9WzT4SNTFerv76tFSyWCwfEiqK7e9699ccciLqNVZOCLrX2mutrRt/U00BlRDOkrFXbWO9ep0lZsfUPFNf2eklyFYdaZFSQDRKOLXjvfqUZnlV+Q7fw4mbVjzN95ppurWJh0VK1rxjiBGex4gU6t7ajjJEFT20qXiRSroooupp14gNuHhgBVa/4hEb6kpFE+x1r3fiQTqmlLAUtsoptEygJKy6kDhDQ02gFZ4SFV905ECs0kQRn4AO2CwZRGSoafBFEb07sUWIoahm2RBUBqCVcyomaSu7xeGvRTnZL9ppH1rUXzTzOHSxEyokByBRu3EBXLT6uuII+Xb5f6jUfO9v3muSqDogeBUPMIsr1NICoso3MAfRPYzjx1//AMhz6ajfOTRrAB+hA5AAIay/LswKtHBFMWoCXqUMiEFIByAmAwH+8BZgGQDYQACYA2FEsBY8AD1AAABANAMBAEgGQAwAAfIAAEgGAQEOAIgAUACxAMgAAyxQAAmAwAAnAAQBIAAeoAAADAOACWIDWIBICAYAAAAB0AADoAMBdQGAAEgEAJgMAAXUBgAAAegA5AEAAKAACLxAnX6VBAwABrEA4AADgKFgQZ+/b+4+qQHmveFZ2Om+Wp/gB4Ox0gCiSZWVlXgaRJPAqHVGg4KhyAwJQoxA9H7Gf/mSn+CxnpqPfo81bBkADgoUFCQRw7ye+QPKe81+Xot9UaivGWcHRCjiUThJBlKrhG0Sq4aCLVbiyg7ksYAbclQ0wHPAolRYmasfU/Gudno/0nm78ujqjgc1ABCKABFQ+iIrk1fqhhVeYHlPdFZ3aa41SO3JWr4D/aV6E6ZaKwMIl6gT4dCKjhIVl+51Gz7lwsa5VX4h/wCnr0OnTFaFeRyEgLafT1IpqSKx/cH6ml+H7TfKuysxDKwYRZo/UjNajoaxZhXPvlOhqLhGRqK5Nk/yaPhBqs1emuBETWDAvbkjSjdr8psChG4zUgi7Sz6GaqbxIqnUwZqBKWVDRmqutkoIMz3FTu8dqp8URuPmTMV0RZkADAWTkAkB1eIFtZTTWDBXtfJrv8RptYqFIZjwzhsNOzxNv9RWOZWa9H7zrOnp26EOXj2GiAAEAQAQA4gBAICzTeJB0VcZEUruRCvQe2vn0NanOrNVh5vcqNWy5MRpue1LKuup4stYrM81Xs3mov5iNRwOOAUAABAAAQBGQDAgkgJwBGQCQE0AAAULIA6gNASzAaqA4YE9NwyIutqal/lX7AqdNtqvFuMBo7djtFqT3p2gaMvfVVdRpYRwKOUqGA01mwCZzA7Nn5PcbK6vo3fo3KGpj0mx9511Ypu6JP8AiqXWcb+33Oluqfc0bKy6M0mLEXURs61l2aSRNXGbvvce02ThTq2xwQ1qcvNb/wBy7jctrT+Sr5PEa3jIepbU+tu3qyaqd9vqV01qP6XgQV1p3EFta9rCuvR0nf6ViyyFr2HgfEPTr97Vr8zhI6ZjhbrG90+Qddx9jD5OKCyJeC3mz119vVlajyMVttvx23t80N45mdEbeP0YiJZnQf8ADNGyx/YNA/FaNlEJrqNEX4XbxEIuit+C2zzr6QXR27D23o3urUosM2yaO7ebx103ttD5YwwLP1Y8bq2va1q6j7nJ2jrBo7RXbq+ISr9nsWrX26yiSamu3x21pte77ixWKM6jh8hufvp2thXIsWRx6G2ruW4eSlGtMSttXSqtnjA1MPT8f93Mnsha2xrpR2fEnsYa22tRK3Bk0qzS1NbbWV3lXEay06e53S0dv4oqY3tju/7vSWrZROGBGcVeW3FNtpK13i7HPpvmOb+7pvKfc0U44s8vUejlxb3ca9NP5UoWeJmOijR3Mw7Yepula+ztVrBpnm6rDtozfFY6XTOR9DmvPQ8cDVR5/wByeQtS/wBmriIYdI8nv91bX+qzcEq6z6anayIurecwJ6d3Vygi5XmtnZcBg4rWUwijQ2m2tZJ4wysjd0+w+1uSjhrqOl+5EsXXq15en9k8u7BZnH1/XTX/0PIafh91uX+ZaE+p6GWjt/augsdabuAa7K+3tmlDoE1fXwu0p9OlUhqz/hm2rj9uv4DE1L+x27q620649Bhrh1fC7W6aemkuiM1dYXk/DLQffRRXKCNayr6F6vBwVXrPHaaptqTm0cq6RdqwsUZdIytxdttkbiqjlQ1gFTnBJAL7sOOPMgNV9uebArd6pTZyF1X9zoMNL7k4PMuGrlCrKzGJ7Duk1OU9j7u55s3OHPrp16F/lm2Hqdpw896XvW21K92pNm+Tgvo5+ym3ntKlezSqq8uJqcM2uX/jOrqvtlsWERbWpKspk5V0jJ0vy9fLJnOxvXYtRvIw1F2yVXaZxRGnXqzXTtZ8iDze91Va7XwO/LFT8b5O+w1FqUwa5HRl7nxHurb79dmr8up+xmcMd9tR2eJGU0kqQliwObcUssX+AajP1d89urVqsWWR6OI7fB+Kcff11jbJMtO+13uXy1NpofZTyX7TnXm3XzTca39xqvUtm8TLpHRpKuZmtq9fcS+2uSIa6fE6qVrO3wklB5PcJNqrkSFYpplp+M0q3vMTGZGo9bortSSxwI6R01UBdTjAmJTbU5r0kYhJchhXB5F6O60baLt80cjcjFeJe0vbV+1ROznJHo5jnX0r2rttPxWz7tRKurdy3xgvTmj5Pc6O7spnDlxOeLKzk66f0KF64mpEtQteS4iP3qNYZjDS75wwjmMXUF22wZcNOHXrgTBV9115DBNajcYwMD1tNa9ezVSaeZMHBqe0L7xd+0tWeNXgYprz292GvsrumvV1eRGnLK4kAgJSsoCjIAlvgUW6Kt3KOYHsdjqzp14smGtulLqsJOG+RcZtU6mml9ab6Ga3y49zu9PTXbWiTZzrrIxdzdqstwFZ2rqSVkaWm0u+2BUUWxYAuYArNYgO+omgKqU7vpKjT29bbWHM8TcYra0dTuXc3majlWX5fWTTSbbK1GKFJBEYm2IV6rb6m32+xaVErPDuZB51pTJGnLrX7nBEVKUFNTIGptNXSppJOqduYxcJfcvaUm/QuKs1fHxN9TUrVcs3/wCyRHLd7fS+mzt8IBrZ2/kfGPa/bvWzvGMsIy9bd7afytNJcZCqlvnV/Kkl0COfWu9SzsREFyAJAJ4gOQFIFtIeTKOza1o4btjyRuD1WhqaOjte/QwaNuk6ed8pr21bS7Ns259Vx6eu1gNYR1r9zJRQzi2UgJoCdHGBqM1NHRA2UCa+A0wpxwAUNMgMZKH3SBKt4AJeZdRJXebyLqOnb716LlOHwZv2HqvGe63Sq09dTWPqMWaNfQ3Wlul36dpnmc7+Io32n92jpbLJ/wDvHLp05cWns9G+a+lHJ3kZ/k9TS012afAjWPM7jQepaUEsGntXp2U8S6mJ7ytXaFmgliPe0oqEc+rdvMCq2JURVcYAvosERY6ttpt2mPUNSNbQ0e1JpGXWRc0+3kGj0VVuQL7VlNZJkVTp96slM4ko1qr7VccWZHDuNzVuHbiUY2vqttzzxKzXLqXVnHIrFQtWtKy8zTKp6wQK8qQIrFlCsmgFg0AJATWQE6WwxIp1UgX0Sd69ydknigY9P/xTSVUtOjaSyQakV32O13z+7ajU5rLINY7dt4ra7dJ6VfxxJpjr74UJBrFO6vbsbWcYESx5HyO27rN8TWuVjLtR1wKyhIRZp4mkqTjiVFUMog2BF54EROrwCo5vADu2+p2NNPFCK+l+39VX2qWTjI251phHHvbYmozXDfmWo8H56ye9v0ZK1GdZmG1m3h3UkpF97y+zMy0rvbggKHZtlEL1nEA0m6WEH0fxDq9ppuuTRqu3LtTdvQw6HaYkKSf/AEgKLOAI2xzCrFh6ASxIgbKK28SqmnIElLCJr5XIQr6tZx+p4hVF9TuwTCoamX7wjwHuHaf2u8uqqKW+ZciPP3GXLtgHNLtjMAlIA4gRAAhrACVbRkFStqTiBCZYEuziXBKtlp4vgaiKb69tT6ngEPT07aj+Srs+ibJhrQ2/gt/rPDRtVc7fKv8A2yjqr7bdVOvudGj5J97Kmk9n4zbtK+tbWaePaoX/ALQFO88q9Wv2dvRaWisklj/1rmasZjdm8yNLlqO0dzmMig1KQu5FlQ9u/nSOkZr6h4t/6PS/pNVzdaxIJyQCcY8QM3e7iu3VrWz4EV5nyG6trxL+BitMzUrWyWWYVTq0aeGNcMCK53qvFMKddZrB4gXV3MdUuAEfvLPIBvVTwqBG75ZgV90Z8Qh6dLWxfAC+teeKAjayyRRBt5gEzlmQKeHEAjgFSmMUiCu1u544EEbXSwQEK45gFmkAnYoa+YqJqsFROCop19LiiwUG2QiiVcywTSbyNMu3xanXpHNGtZfWb4v4I49LClGWjkB9yA593il8Qrmp9cII+W71Tr6nW1n+01GqoXI2yZUNFROrNSoHmVE9POCj6N7Ic+Pv11Dl21G/JyaEgOQHEgNPmQV6v6dgIaWRRYgJJgCCBlUJEA6gKAGwEoAYDSCDIBPEAkKQDkAAOjAAGAniASANgABAA+QBmAIA6AABmAAEhDnABBRkAZAABjPIAeIAAcAAAbAAAAAQDAAABLEB9QBgEADAABMBAMAAAAAYCQAAADwAYCAAGAAACAaAEAAAAAugBGIDyxAXdxAiyCen9K9QGAJAPFEAUADYUpA4d841I6II857qXdsY5XTIrwDZ0gSZUTWRROrwNMp0aeBqIlGBUSajICKU4PMCyMI4hSXIqPRey7L/AIlWvF1Znrw1H0Hi0eWtnKAMAAgMAF6AcW9jvgo8p7wSehpN5VbNxHimjqhBE65SUOqlSVE6IqLEaDiAGuYRLBlQonMjSVI/AD6j4W3dsNFv+E83bcduBybOADIITZUIolmRXHq/UwK8ykeX91KNevD5Trytd/t5t7RTzJ0y1EYDAuS+UyqOKzAzPceGzfqbiuXwf+0XNODdc600YULADo018syYqhEVje5a4aLXM6cq7aw0n0UmqyaSIienmiVXROJzVTuVOlf0ZqDh2Fk9CuHA3iV0yREqvFEI6GRpTuV+W1waA5qPBHRmp4EZXaOZmtRJ5kaV6ucrMqIKXmawNKCC9zgZHB5qv3Nhr15VlepG+Xy62fqZrqWRhAmAmAAADqBZWMPUQr21rT4iP4VCFZjwzWIbro8daNer6lYr1Xuv5trp24oiR4sNgAkBAAAkAwBgRkCdMALqt5mQWx/wLB6P2pH5lf5WWsV5zeV7de6f8TEbjV9sP/UpfzFZrl9wKN9qN/xBYzIIoAAAAyAJIEAgGgJVAeQCAAFkAdQpoIAp5egEkpAnpU77KqJSO+23ivaR0xUtuq3xCY7tLRr/AJciaY6q6SawcSsxpY5r+WvsbPT7VZpZmoxWJuNe2vd6luOJpFQBmAMBgMAkDQ8L5C2y11arhccf+6WVK9ju/Naez0Fryrd30pFZkeN3/mtxvLN2cJ8ERtw97YUpIjs2C0+/8xSitRu6u3rqbLsqk8JRrGdeXpqOrxXqZsXXT9yt6zxQxdek9reNW5tXW1MKpnbmOfXT1/lN9o7Pa/c6RUVOZr5Zv9x/car1HmzFrpXMpTlYGNZb/iPcd9qlpa3zVbwfIVXqtPXrr1+5puU+RgW1kCaQBEEFuhofcxzRR0bvfLS0npaGGGIwjE8buba0t4tPE6Y0xtxTt17vNSbjbfWz0dDQ09aqU3Ri1lz6G4dtZ07UrRD6oGOfabhX3Grp6riE4Qaxl69k9K1M8ZNNSJ+NnTtLTUqBSuvT0vuUtVZpyZ1iujS0q1p8y+bMzazVW8tp6NHqNehIPOW8zuLN1mKmio31tTVfztsMp6d33R+0sHs/CWdtphwsSsM/3da+lp01E3EfAzHSI+0N5bVrqaNsmsDh9I3K2NTbpnjtx1lcO48erOUl1L7tunZ6f2V2xlkY6us1o6blHX5ufS0+hzXnp1amXhGJoj595zeWvub2blTC9DWtsq159DA54h4ASrZrEIs+5OIFiu+1hC23YrJ6mRRp7jyt2uzQSqksyoy9S1rObOWBCMIKF9y8dk4TJFf/0ZU0+2vbB3YTKgmQE3ICdgIWf4EEGwObcUrqqLQ11MVYxdz42l3NcDGukmu6r+3pJNptLgZdJDdvlTfxI0o1rV7IgNRQuzNtIjSvVtRfS5COX76absshhqjU3beK/aXE1zfe7n6FkZ9nRS7eJqcns6qVdsoNeqXtG11XPF8kanLF6OW8WoNzlm9GtfT03i0mdueXK9ajbd1un9tnSRzrk1b6jzZ0kY1Uk3i+IsXV2hNWcuo1K6a6zTmMuJ5rHSVybqv29TuX+bIxY3HRTTw6nOxpb4+FqOc4/wATKurd6ULtri2RWTqeNrq277trnBqUxTreN0tFKydn6m50zjPrd0adW01xN6j2/t7zF/IJaLrNqrOcYKlj0VNW3aqREDET1NanbN/mSGI4tr4z+/1Pv6q7dNOUjWOntjW3GvTb6LdVhVYSYrnuvmHuTyV9fV7HGHJnOtRlaXztSZbjq1r/AGq4ZmWnF3S8cyo0NrV1U/EjSjeaq1HHFCJXDMZGhveE0L93e18rwI1HqdKnbX4GXRK9mlGTA4tfcbPSX52o+58G8QjkrvdLcW7dKtuZRq7OXpwGaydd6ujuex1+W3LE6Rmt3b209tVfaolPHiXXOqNfcTni2ajDmtqSsTciKnZZsqKPutOZnkQVvWeXMBPXzUBSrqNLBwwgteyfdxSCl39+DAmr2w5ICdb44geh8RV00+55vFHDppb5bYaW/wBB11KqVkzMo+aeQ8TrbW7Xa3Wc0dMNcSq04YwOESQT0tG+rbs06uz5JSbnOpa3Nj7L8jvIs6rSrzvn/wBn6jp/m53tubP2Ft9PHda1rvlVQjc4c79G7tfGbTZLt0NNLq8WS8p7am2uJx6rpzNZPkvJ10/lT7UuJwtevmPOV3OnbUdsbJuTLo591rvWbjBLJBmuSum007P4FRfq3Xb0A5JxcZFCrMwEqxrisgK7qEUG21FSynmGWo9RXU5yzcZd221a/ahcFzLrFjG3uqr2wxzyKscl1lzAi3CKHpLvulzaIPQ+U1+7TpoXqqVrnzZFZOv5SnY9LQ0qpP8AzPG3/V/gCsxywJKoGr4jb7bUtF23flGAG15Tx212VVrXhJ/5VmF15zceRdl2aK7V+8I4bNvMgUIiHgFLqEGQEqsBvmBCQGASAJSwJ1apgwOvZ0epbuXA6cxG9uLrR0VVYys0+Z0wY+vZtTARxNwwgblGbVVSYaNqSKXACdXJqVlYnyOjJWzkoUoBAEgSTgCLxAlXAoksQF6BEqqHJdE667rgXR1bXe6m3t30cPMxVaW49wautt3R/XzRxsaldW1epTQWrq37m1JyrtKz9xf7jbZlrVEVlcEFdGrt66Wn9xw8uI1GLubu1m+BpioVvARTqPgVCVQCUgLdG3zJ9Qsa2lavLEy6x10tkuJHRY6rj8SB1XYgmq77pu2CkDp0bJNNrAzWl243CiK4EGRuNbtfM0lrh3Oqm+5TBcc7Vei87PErKnUv3sorjgiotSwgBxHqBC0gRTXxAlEAOlVxAtrGSILFgFd3jKV1NaL8U4Ctd62y0Ld15d+SDUrq0PJ6Oq1WspvmiNO2vzYIip9rAp3FlVS+AR5byOpWZ48SxzrJvZOXwNObnsmgJ0tBRa2mioqsmssioqswhIgsqoAhdQ8Cqu2zTtiFx9D8BrurrRLB4G0sejtg4Dm4d5MmozXDqOMOpqo8F5r/AHmrP8TRitxwQZaT01E25GaqWm5csipXULACmJYA8gI1WJqD3/hrp7PTXF4ivRzGjRmWxf5gF3NAWKIlhSdQppxmA0yIHZgJ8yqKXhxxKLJZEc2tubL6cwqNFae55sqrKuHIErYLEJXn/dWyW60Fq1z08fVfwkceo8V9wOBuzeYCYCbAcwAVfMBphAAZlGrs9ls9PS+/vL904LTq8f8ArGpGa5tw9G9m9BNV5M0RzV1ey6tCcczKtOvuC3HR0W+fYpCYdvcu+su2llSvKtUv/dRqDj1/IbrXX5upZ+rLUkcju+Lkza0XcZHXsNlfe37E+2ubs8kBXutPS079ujZ3S4xBGoqo3IHSnKhjQtJdt0uEm+Wa+meLcbLRX8p1rnjsq0REpgiCV9TyWLIryPlt6tfUtarwnAxrcZTvKJrSme3MaIO0YAc+rpK2QHPbSaCofNUAerZuHkBJasATesn+GAE9PSdvmfAIuyzAha7ykBK0gNkEW+0ugAagKVrRJBU7RPMgjhm8QB25FA08wCqKht8gLEzSGEESpA5tWna5WRuCKhLA0yEyosTlciju8ZhrUjjZfvNMvrOs33uczlWogzIJAcgU7rBVfqBzaf1dBR8t367de65Xt+9muWq50jbKTeBQIqJ1XEsZSniaRKmcgfRfZP8AsNRLLvwMdNRvnFowABrAgcFENX6GBVpFFyAYDAeZEABIAAMCJVCIH0AFiEEgEgOQogIUBTKFmAPkAEBkAswHkAAHABAMBy8ggrLfwKpkQmuQVEBoAAAAAAOrAPQAAGwBAEgDAAAAAMgCQAAAOoAAMAWICxAMgGAAACgBsAAAFAAA/QAyAMWASAZgACAAAAYDASAMgDEAAIAHyAi3wAlTKCCTAYBIAAACAAOHfpfc+CQHnfdVX/w+V/GsfgFj5+5NwIompNRKnVYFZTqaiJZFQ8gErANPECSbSKN32W+3ymm+asTrw1H0XNnmrUNoikEGIDn8CKCDi3q+aWVXl/eCf9pRrhY1EeHszrERyKJ1LGaksEaRKrxCLk+JpA+QQ08IBp5vAoPUB1TnAjUfT/AS/H6SfBNHn7aaJxbCAQAVC6FABzav1EaiuCK8v7sn7lOqg78pXZ7bt3bTHgx0w1jmJEVZLggSUhWd7gx2VnxTwNxpw+Bl7bH+I3XOtRMwiScBV2l9LkxViTykyrH9yr5NOMu5HXlXRo46dXzRqs1YiIlTFmarosZENVTpXX8rLFjN8dD0UlkmzbNdSwIideBFdDZGlesp02gOTTxqjbNTzCLdJy4JVixxJlVOonJYII0JJEF/AyOffru2etV8aMjU/HyixmuqLRgKIxAYC6AAAnAFnCQPa7W/3PEWlzCCR4m/LqFWbS3bq1fUJXrfcfzbDTt/KgzHjIDZAKGAQAAPiAmAAGQBVgWpkDmBB6H2lb86yfFNYlZrD8nWNzdZYkWO327bt3VXxlG0p+58N9dxniZWMaQozAAEpAbATICQAAAdXDAnAEWAAACgAAaCmkA54AX7V2rdNZmWo0XqTgyNm6dylEVbp2dUuYQ77l1mEBjbzVepqtm45VzmkAAAgBANMAeABLWKAd72sobwQEeoDAaXBAdGlKWOEm5Fr1/jNF6u2ouPadscOr+vH73R+zq3o81ZycrHXlLx+0vu9emnVNqzg1zEtfR9tpU2G3rSO1VzZ0cp+vGed85be2+3puKLIx1XeXGG2+Jxq0PEiE2Bt+A8z/Z3+3qtuln+DIPa6TWrVXo5T5EVLtgiHHMCm+8ttNVU4NZ8DUi4KXWtWzXFPEqyODw/yal64fLgy6qFvHae53r07uO5T+BdXVu+v9vX09PGKqGgI6a7d87cIgNMfcd2lurRzNRqOS7dtWOHIDV05vqUjIzaV2ae1toy08HiZcrT1NVVr82DWZEed8nvvvajVH8tcpKMZuWVHVRuyCJ1u6/UmB672x5PRtp222o4tKieI1nG3udDb62k67mqtRczOtRibDxu22eu76dbY5KcDh9K9M5adryz5/TWI9yeZhSlJyVFi10sDrz0xYv0d1S/ytpM9vHTjeVm7b09HUvnFWd9SR8z8jqLU1O9cStVyw2GUboBTzAaj4BEqPgEdOnp1rWXxNI0fHbCm8bV3CXLMlRn+R2y2ur9pNsSq5kVSjiB/9K5ndzKAFxATYFTtj1Ag7NgQs2BRr3WnV2bxWRirHkfL+Z1tVOtflU8DDrKu8dr3roJt4v9pmuk/XZbfPlgRtXq7hai+X4hXPfd9rwkYlrk1t9qNmpGLXJqbi74msZ0aFb6j7KKW+RfVm1q7fxjrjrtVX7TpOHO9r/ubfR+hd3U6Tln2Uam6VrcUuRqcp7Kfv6Wk++sz1NTk9nPqby+q4rgjc5ZtUOtm8WbkZ1dK01CzNYyT1+7BlRLuaaUhXVo6bt8THUV3V2itSLPE4Xk91G90LKilY14nHrl2nR7XTd0mnwONdI69vpJ6ndyX7jm06u1Xc8SDP3F1p2hqHJY3HNur/d08VJqJYwNR4nVzang/L63jbO+ilLUOTUHrPE+Y3XkLpfbVn0WH/aOvqw9PpePT+bcfgTGddF9SsdmnEckSo8r7q8qtDSenX8Dn01HzrUs9W7u+LbOTpHTstPvbfBKTFahbi0voVVenRNkHQ9V6VX28Qri+5DllxNPb6X3tRJRiyj23jNrXS01EGXWNJVlEaVau0eph3tSByvw+gnPb3dbYgT0dhXTs7VhSsgjrpFcCotsq2SsolGtYri19aMGajnXK9RWx5HSMKba3I0iq2raF+0CFm+BBVZvJlEa3ScZBUHqdeIFtbYNRmBFtUthmQXdySlr9o1HVsdK2teOCzfAlq49RpdtKpKISOFaxzeS3FdPSiYbEXGJ/e91Y4M6s2M7yXiNLcTraThxLTKKfbXt1eR3H5ynSo/mxzOvMY6r3+l4zb+PXbtqVouazOsebqrO6zzk2wiyWteqFoRx76dOeWd5Hd/YpJ5Oq9nEeJ3evbXs7WxObuWhRtMMu7T2taabvaJjBsmjOh2m3U0ypvLKIqvygRQDeo0oUFRTe7eARGixKldmnqOsJ5NlZq/W1u2rongyo5G59SlV2wKiFnOBVd/idC2pqq1FLq8uBm1EfObzU3et80LtwhCKz0klBQSliRUXYDu2G9WxX3aVT1Mk3wAp3W81N1bv1XLIjnb5EEeEgAAgBoAYA3GAEq2AVniApAaAv7Fp1VuLKK9HT+7dJv6miyDXtRaKWlpueeB0kRLXs61SUuDaOK13ZNBHM0ZqhPgzNEIMtERTQDTNRmpSbZSVlmUDxAiAoAfABrAB4cSgqygjjxAkmsgEgJ11O30IiXdOC9DNWNbat20/pag8/TtzUNW9UjLo4tTW77NTK4ARU2wnAiqb0nM0xVNmm4QZR1NPtxKirFIoi0Bbt3DhkpG7SlcIzMu0Rtq9rYXXRTcV7OrZMNQvqXlNMpq7b0s1hjxM1Y6KYfLxMtKtzq1qu1Ysgytzd2+rA1GKo1u2FVGmVeSaKiizxKiSxyAlPACSmAKrPEIH0AlMoKKvECVbOtgOqiwlMirNK/2tRXXBoDfpt1eNXtxskGo7NLRpV9yqk+ZGo69KyqjLSepqqqnkEef8n5KU1VvApa81udT7lu54yajjapvbCCsodwDqBYrL4AO6nIupVF8MDSIroRFlcQFepRPb2VLpslb5eo097/bOtqWcrEkrv669d4nzOn5CkP8AUX7TpK4d8YlvnFseCNRwrivZN4mmXgPKt23eq5zuzFbjmth6mdbRyWJBbpqXgRUdW7nACMhBmFXbLbvW1q0XNSVY93tqKqVaqEsILXp5jqTgyos4eRApRpVtb4GQ3iBCIZpUlZwRDtiBGyTQFas639Sqetf5epBRVN4pTH4BUq6jvfGIgovSSXQIhPc8eAEdSn3Kul1NXzJUr5tv9q9pr30Xmn+wPN1FAYEgDAJAJAkmABDTATZYJUdm+2st9DSLv+H7l4rSv/2WXE1BbXWmPt3n+ljF1fTx+74aOp/2WVKvr4LyOr9Ohb44ChX9u7yte6/26vk7qTJqu/htbTXde1F07sQaN7uFo1W10HFa/U1xsSq4U2ZaSqo9QLq2gC5LDueSN8s19E8daNporlVHXXOuytiIsVuIRled3r0dJadHDtn6Ixa1I8nraky0Zjo5b6jqsHDALX7lJBX3tFDzxZAmpRRB6UgQegrBVVtvyQF9du6LqBaqwsQI2vw4AUp8+JAJwoKGmwBuQJJYYgRfygVamrjGZBHFjBJVLiakqqC4mh1YUnUAlgS7kswhzJUJOGFQ1lNZRZUULE6IaKicwpRUd/i1/qdLl3IqPq+s5u3zxOfSoyZBMMByBVuWmlPUg5afUKsfLt9+vqP+e37zXNFCOiHHAqGiolUqU+MGkTrnBR9E9juPH35fcOfTUegOLQTAYAmQNAR1fot0Aq0skaF8kDWJQSRDQCAAGAMAgqosgaYDCAAggABcigAAFPIqjMAgAIABTyAYAAOQDAAgIlkAAJYYgGQA1xCkwCJAAAAfUAQBhmASAZgAAAMAAMgABAMBANgHAAgAgIIAIgKSAeYCAeYAASARIAAIBhAAAGDATQUMAAF1AGgAAAQAAZgAAwBgRYD0wLCAQAAAAAkANBXF5D6/gB5/3Op8bqdLVYHz6yhG4IooaZqIsSwNMpVcKHxNRE80EChAN1jHiAJSAJtlG57TvHk9D+r/AAJfCx9Jbxfqeatw8DCos0hgIBoiuPfLFLoB5j3bWdlWcu/95qDwrhM6oRRKqlSEppmmU6tPA0i6sGmTgBuAFl6ACcgWVeJFj6R7Zs7+N07Pqeft0jWk4tFOIDzAUlBEjQ4IOXXxswqpp8ArzXu769J5ZnbhKv8Abb/01lx7sTXbDZSk5BqpFWJYEEXiVXH5qqtsbp+pYrL8C50GuT/adKxWsjKJKSKu0sjFaSckGT7jw0K6j4M3yq7bP8qq6G6zVmHEiJaeJmq6HgZ0J1bVlzT/AHFixk+Nc6M8JZtK7U4wIylXmRYvZFLUU0YVw6UOqNpViDKzSzJRc8MzDSnVbbSNQQzRRNOCIt/yyRVOvjo6qXGjCx8n1cG11MV1ivIwp5gIAYBAAgLYcAe08QlreMtT+W37i4568RfPHMjoloOLp9SpXsPNV7/G1nJJFY14xsy6EwABANOMAEwAAATAaUgSWZFWduAG37YtG4jngaZrP83Ts3mpX+ZshKPDNrcVSz4Gkrr91Kd3PNESMP8AcRswFIApAJkgQAwE0AAEgWVcgDQCgAAMgAAYVOoF1V0I1iWk1S3zEqu/TrW6mTLToSqkQQulAFOo21CeLNRKydX6jTnVbZUCKAAAIAaAJAQDkBMAQEqqGiwd+ulWlYyZ2hXtfanZbZq9nL7suht5unl/dG0Wjv8AUqsrPu+DHq681te1PFKlf7jWlcUGeq5/dPk3ZvS0bfJx9QvMeSk4dV0JswolgKGA1IG14LzmpstRUu50m8VJKPd0vTUqr0xq1JkSsuQGR7irGjW6WKcHTluLfCX/ANNHHuktMU+Ow3upTLGWZWujW0dau5rr6a+WubDLN1tZ31e55pmsbxfqYbtc7Q4IKvtVvunVrGSrrk1dvS2peFDQ0127bSVdOrskmjNZq+77a9zeDIyw/JeSdp064LmUZDtnxDLkt8tsSjq0sQJNxaAPTe3thttd2verdq48jPSa1PMbv+00O55PBc5MyLK4/bO4/u6X+633cOiMd8u/NbF9BRgzxdct6ptp1jGxxqq7OqwkRXHud0tssWscD0ccs2s3+/vXU7m8PU9XMZ1p6XntDW22ppakptOOKZpzrxurSDozXP3NOUVCsm8UBBsATAt0bQ5WYR06jarjmVlXTc30nNHAMQ1de2tbuvi4gonoaD1ceQNR7Ld3aDX/05K0vA7uayEswK73QFTc5MCDtDlARbaKI3u4wIMbyvkPldYwRmxqV5Hc/PqNrIzjWtTaWX21WMuJixuVf9tWaTcEx01RrJaeCZZEtc6va7WnRO1m8EjUjnenToeD1tSL6rql/DPzG5y53p1f8I0dF91lLOs5Y9kNTd6e3+XTSWHA3jLh1d/a+EwWCm25SrEm4mIfdtfJGoiS0XbE3Izal9uFBvE0/tNqVwLiaa0ZzGGrFpUT+ZwXE1fSumvpUsYa6KVvaJwRmw12aGGBzsK6tSq1KtPJo5dcrLjiWlfRmtTz9cvRz06NBqlu5rCDjY66elqJ2xhGLFWbnY03q7smiNSsffbJ7fTsrNzkjUXWXsPD6/kbOmlCjO1mdY5163wnsnSrb/UW764NvgdYzenstHT0tnT7W3qq0RtztR1H34tkRTrXro6dryoSMWrHzP3Fvnqajq33d2KZxtdIxNOreCMVpraFFo6fUy6Rw6nzPtQE6aXasc2BXruMgOZptlZd2z2tu9W4LENyPW7LWwWGEErpHerGWk1qTmUw/upIDnvqvKixYHLqam8o4pVRzNRi1Vp6u6veLGnO0a7aUWwsalYrm761zZthTfVqsUUU/fSzyKgWsrdEB2bLxe68hV329Hatc22kiVXJudC2jbttmiiCwIH3NE0V3u2zOrizTte7SzbJem5y9FTVppaapGKzOd6d+fkrt5N6f6bx6ozens+f/L7OPebzV3Lm7wJOna/8blxmDpO3nv8AzVZRt4PFHbm683fxx6fxOnp7TQqqJJ2xb9T0x836R3PX45i1ywtTXskpSRi9OnPKm2rq1xbTXoc706zlSt0rSngc7WpGV5tP7L7cbM4125eSsozzMujo0FDSIOrc2fb2LhmTErH1NWzwnCZOiJJSpYZLCMAISpwArnFlFF7YyEqdW2EdNaWtjyNM1HUbbCJVUVkopvn0NIVau2WbA266Gt4vbu0qb5RniZGHqWd7u1s3mVRVIKriWQShIaI2tIRFsgQA+QAAAKZAYCyxAaYDbAjiB0bTavcaip+JYLPIJVv21yqoKOfTv2NNcGWFamlrt4p4nWMq9e7fGTQ5paMohaTNWI9xlUbSmRTU8CKHkApgsROcMDcZLIoeYQNMAyKE+QEk2ASUOQCQHOAAwE3jgTVTTklqL15S+lT7axfM5WOkQ/vL24IxjWnpfO5fxM1uVbdx6cQtcWtuU21XKS4xarrZNyMZTdu9wyivVrGBRBAWaNVZxkwR6GujfTorWWaWJnHSVybpNOVkMVz01Gs8gOrR1e5Y5cCK7NPW+3XtqkzNaiy2o3FeJFcO5bpIK4r27sXiysVXZ8zSKrv5giGBUTVoAO5MCSYFepGYEYeYROmOfAKKrtc8wJWbkDq2+WJFWazrTHGAPS6Hk9Cu20sYt2qfgRYhbzehXF8OWJMa1z63nnZflp8IwGLrn1N5raqbu4XIYaz9a3yuczUZtZtnDK5KbWkBpxmBKueAEm5wAdbcGBXq4OeBqM1BBE6gN5AKrh4BY09Tct1V2+Bh6p06vE+Qto6lb1cRH4G+U6uvb33K3NVqr/MjrHj7im2DTKw8B5K07q76ma3HLZ8zDSMyyDpr8lZAobxAMgFOIGh4TWeluU1xTK3y9ltbfLIemOirIp5qf8QEnxx/EKkrNYJwMEpbyIhWb5FEq3nMAbkBOY/9WIFV2uLgCm101KcgU23rTWnVerDWOjQULHiVFt7y1UCVVCkBP5gV4j3bofa3zvwvVNEeftiNhyAAAp4AOQCOIDAaYDwmWWI1dLzGnsaxsaKt3ney7rT/AC/wm9ZwW9zeQs/1X8IHsYa9zeRiPvMumK7+4fIXz17fiNMc+r5Pc6ii2pb8RpjmvrXtm231M6opr2o5WY0wVpbWthmyKle1afLTHmzKoIKnVkHRovhwZqJXv/G6re20/SDtHKu+jDKwDzfuizerRVf+XE5VuMC7iQ05dZvNAGhfCGA7LMKjivgRDWrGAE1acyht15AJ3QCWsFVuzeAFdrOQhqnAijpzAlZqIKI1rLjgBc1CwCKNbJSFUWQEkBbRSVDUIAeACspQAkAmwJKMmERfICFn8sGhQb1hJYlgmio7vFP/AFOm+HcjaPrGq/m+COVVCTIAGBVuFggOZY29MQsfLd7bu19R/wAz/eagpzyNocYFQIpiccSspQXQ18rKPovspR4+6/8AuHPpY9AcmhmAQA0pYEiCvV+iy6AQ0ckUWFDTAlmRBIBmAPABgAAAoAEVTkiDqAdQCQBMAYCgB5AKYCiWAMoEQJIAgBgAAAACwwAYQwEA8wIgCCgIaQDzAj2lUiBsAAMgAAkAQAwDEA9QAAeADQQPmQPMBIoYCwATwCgAeIAgAAhgLABoAlgNBDAXQAQCAGFAAASASUBAQAmAAAAAmAm5AenkBMgEA/3ADAJ4gCYAiK4/I/VXnAgwfcdf/LdXmrVCvnVlizpEqKNIklIFla4fuNJUkmaZSWCKiTkBxhiAPDIAmcyjW9s27fJaHLuF8NPp1vqaPLWoGjKhyioAAinnmQce+U2r6FivNe62/wCxUcLpmojwVljhwOiEaDUhmp0RqREkjURclOKNMhATSXEBKGA8OBF06vEVY+j+1bT46q4yzz9ttfgcWhgwGAsyhqciAnEo5Nb6iKrYR5/3ZWa6T44nXhS9sfpW9TfTLciMjiiQVOjwjmBFijm8pVW2l+iHKsb25adKyfBnWpWwZZ04QIu0ogxWk8jKsv3HWdnPJnTlUtnadKj6JGqxV+bIh1+VzzM1p1PAziiuMzyZYRj+JfbpW5KzRsrsIyYHQ0klBFKymsBXDpY1T5Gmamgi3T+pEpFt8HiZaV6uSAqWBsSJUXJtoy0i6zWyeTqyLHybcV7dS6fCzRmuqmDAJAbeACAYAA8WB7XwOOwup5/uLrnjxmsvnfqRuI6f1pdSlez8hbv8VK4V/d9IYeLcZkdCXUAASAYAwEAAJgNYEFtUFSvLyA1fbT/1NUuc/gViqPcqX9/qPKXII5/F27dZW4yilaXuxfn0fOqf7ARgEaEAABgASAiAcgACgATAc4gTzAOIBADaQCgAgKlVEo7dHTnAjpDvocURcS0fuUfy4oVXYrWa6mUxW33MqoWWDfIqWMrXXzNo25VWEAAmUNsBAACkBgAAAZANOGIOvU3DvRLgjpKr03tDdVSvp2ayk6xx6iXm9D725rqZt5nSMSunc+V/stD7OklkiNSa8hvNZ6t3H7DFrrFNtprqn3Hp2VVxawOVhqpzxMVShEAmASA04xA917W3619utJ/VUzYN3Mgz/NafftrcYxnka5alc/t+06To805N9Kt2ejVeQdrOFZGUqz3Bu7aemq6P0zDgvMOYw6p/brfNO0HSurs3EvcaFuhisraVX/EO1uEREv7X7eq39VW2TWdTt2MgxfL+Qo6/a0+GbXAsKws8ZkIVrPiEc2pmB06cQBPBNd2KLCvV+1Luz1EsoRaxYv8AdG21d3tqaehV2sryZxYwdjqeQ8O7at9G32n9Ur/pYlmukrY0fdWx1UqartpW5vFHm6+etyu3a77a69Py9el11wZ5+vm37LtbaLXXdppN80znOV15Hz+57brQ7vpzPZ84xax/7m05ndjXf47cNq2m8okoqn7jjjJYlei8X4/Q0dJPd6czk4Iy7lsPE6j/AMyfXBAc+/8AE+KVZpequ+BdGHb27a/zad6OvriNVbb2lu0lbTi08hqOfX8HvNGXfTth0/6VLqM3V070cWTTKLtrbThq1VZ82WJWrpr7NIhKeh1kc9cH2F97pEkw1//UGd3NC2q2wE7NhEO4ol2g1Czx6AU6mFX6FhrzO/snKTlG/U1kXqu4x6rKlp6rp9OGBnGpVld66onqvsq1t29WEuGJZyat2DrTUWpeyrGXEuM126nmKVntcvobjOM/W32rruW8EUxz/eXF4jRTfW7sEalFujtb2abyOnPLFrsrtz0ThyvS6mk0oqjpjOrK6P8AEE01pVf/AKAmmtKvLEmGpfarwWJU02oBpfctCS4EsaNbiytKfAxYrt0d23mc7yrsV1dQzlY1Ljn3V1VdqWHFnn65ejmuN3tS6uuWB567x37fcThLMliW9/1Og1/mXEsVT7d2t/v9jwT+B35Z6e2Vlprs5HZwqN9acgyg714koy/PbhaG2aTxfA49NR8z3Os9TUdnjLZydINF4yiVpqS/trrxMNxzXijioVFy3IHNq2l4lZWbTR+7qKrcdSrHo9PbRVVvb4QR0kd+hVUoqIjTqS7cCKVm64sBzIVC2tTRxu4Klc9t7qa7f2KwlxbNSOdrkrudxXUatDrzRrHPUdXUl9zNRmuXUcYm2HNbUeMFtFf3GyaLdOybg1Eer9vaN/salr3a01gkuLJYrJ8tSunqxV5cxBlrUjJGbVkQTnMxrc51bp6NtTE53p7/AJf8/s6dPTroXVl9SMez6XP/ABx2K2pubLT013WfBGdd+fjzx+0bvx+vt1OvR0Tykjrz9efEZ7tCwkjpqD1u0azZElu1V4M3OscO/nK2Nn5mulp9j/aenn6Pl/T/AJNrt0vKU1FFczfu8XX/ADYLb29oljXK/PF9Ny31bM1yUazn6MyYa4tyr/bffkzn03yyraNK17sJOWuqVNDth2Lo5d03im81kWDLtEzY0yt007qf2BC1XCyAoq23gUKyixBG9CoVXxKjqprJVjM0yru+5zzIizSdcrPgaio6mg2/lxLjOp7PaX1b4LL8CiXk9xL7JbdcCDPbgy0i7sIdMMyBWvjgApAQBxAYCmACQGAgBAGQDAQGv43S+zR67eeCRUcW9Xdd35hXKmWFdW37uGR0jKy9m/gbRU3jiBG8NGKsQyZlTblmVPD4hSWAAggTNIeBpAUNMBxKCEygQCxAksQAAnmA1yAi0RTkio6ilSjFEa3dcDLTtrrVVJRityuLX3D1MFgglqpI0y6NDSvrW7NNSwN7R8TXb6Xdq2XdeswBh7iq7nl8AKGA6Whys0FfQfb+40fK7Ku3ul3pOYz/AJTeOdrE8v42+y1HVr5eBMbnTMrou+CRmx0ek2PjbPTrfWVaUXCMWZw1Ru3pU1IpCSJWo4uxqzu8+BhvXLubOz5gtcd7qcDTKFoWeJWVaqrARKgUAS08GA7tzIEHzAFfkBFOAiS+ZhU5SZFX6esuQC1tVXbngByvc3rgngipqWjuLN45MGtLa6ne2nmRqV2vRtZdOJFcGrotNrgGaztbODTKqJCCYAdUA8QDuhhA1KNQJYZhk05Ab6gR9AJvUbrDDWp7ZtXXqWQlfRdmo22n6HWRjqpzihWMfPt8/wDUX4/MzFrcUd3MwoopcBVuqu1QEUzxAf7gFgUX+Ov27ijxzQbj3OjSsJrAj0R01DZuf+jIhKSqa5ATXIiBoqq7NpYFVDT1PxIi3v6hFdrWX0vkQc13FXPFMqxz6NKu/wAzy+AaX6Gp3zesqqwQR16NeLUMotc5IIM8CI8r720Ztp61ckoYceo8rLWAcSkAkAAAAAmQGgCcAg6lBMciokptglPoUXU2e4u/l0rueVWUX18Nv7Y10NT/ALJMRXreJ3uiu6+ldL0Ji65Xo6ieNWvVExVtr9tFRYTnzApWeBFSmAHVgX6V4snyLCveeH1O/bUfI7ONatUESViUjyHmtZ6m7tZ8MF6I5ukZerZcArnu5UvBhVWleLwwOluUBXbICqzbAG8QJO3ICLtGHABTLlgRmXgA1SQLq6b+ACvaMAIN9zAspGNiIseUIDm13/lKqpYygJVrzCLE8ChO0gSXUAsuQCyAjADnoAWbeAFF3JqMoZmkSqWCUmmXd4lf6jTXOyNo+r6n1s5dLETIAGmBXuMl8SDmqpsl+JVfLd5jr3f81v3moqhG2U02UCgqHIRNvmUOuLA+i+yFGwv/APkM9LG/JyU0ATxAYAgI6v0MgjpuUUTRQ0iIaAJAAGA0AsQGAAJqQCqCmEEAABKIAoTYA+gAFC5AACmQGAJwA44gJ9ADIBoBQA0ghyAAIAaAUBQgiUALgAQwIyFMAAEAmA1mANcghxzAQA0AJBUghZAJqQACWYCAAAAaATxCjJAACzAYBIQTIDAEAZAEgEzgBHMKcgDxAAAAYCAIAEAADgAaAjADonEkE0oAEwGkAZgCIHAUgOTyGa6IQYPn/m8brTlh+8VY+c2ePqbiVA0ia6FFlHKNInTFGolOSsjMBtcyh8ABQBp+AtG/0H/OhfCx9T1FF2zy10KTOA9QDMAgAA5d8sU+gHnPdFU9g5w+ZGoPn9jrEKcSiVcgylQ1ESo5wZUX0WEmmUmURAIAcAOYaglaj6L7StPj8P4mcO3RspnFRxAYAs5AcEABzbj6iilkGH7rX5Wm/U3z5Vz+2H3U1EuaOnbFb6OQa/YUTriRSeAFG/U7XUnkIsYXtvLVq/8ApidalbSzMsm2Bbo44Ga0mYVn+4FOzfKTfIhsHOhV9IN1muhyREq5kquh4pGVNLiGmP49tfcX87NldicejIwngQXqO1BS6EVxaUOvxNJUkVMWacySi+yTzMqq1cpLBUsWaE0iVF1cawjLRpTK5pkWPku9S+/qL+dma6RzGFICQCSAJAIAmsUIPYe2bK201FbKMfwKw8luU1qWT5kaivTU2U4FWvY2ff4rpEFc3jmmZbiMhQAAIByAAHQBNACILVyCnZ8Ajv8ABPt3NerNM1Z7nr/rr25pETlwbD9WoWtj3W3bUrd8aopHncyNAAAABoAkAZBEBwAQAojEo6Nvt9XXfbpVdn0LiNentLympVXrouGXDUv/ANjPLPLSX4jDR/8Asb5eMNGfiTDVOp7W8pTPb2foMNc9vCb6k/c0Lr4Ew1X/AG19L9Stl6omNx0aKgzXSOhKczKopdqBiL1OIEZx6FxENa7ScDCs67xNRyqGZUHUAkoEwCQABMATAeeIAAIAWYF/3E69sfE1KOrxG8/ttxV8LOGbnTPU16rW1q6tVe2McUdpXDHmfKbpa94TwXIza6yOHQ3P9vqLUhWjgzla29Kvd+luNvbQ3FO2awoyGpjy+rDs3XKTNVBmVKQGgGuQHofam7+1ua6bwn9sge5vFW1xMDl32n36F0/4WWLGd7b03qYcIxOlq13762joatar9QxCOTztF9hvkb5WMfQs3odufbaTddGhfQvd6V0sFE+hzrFro1NtW+stZW4Yoyzqd7VVZbUIIx/JeXrprs084zA8/e3fi8CipTIErZQEc2opYF+nEcgLW5A2fbuvuNPVa0mnKA9I9/uaZpSExyeV8jq7jb20r5NcitSPCaqhwSxpUrRlmZxNW13Orp40vavo2T1XVdtW123Ztt8WJE1FOCo0thWH3WwkDr0dpF++cJIrZ1PJzp103/lykJjhvu73WMfgFxya2r32SakKjRvTfyNwBobPym40oSu3DnEI9Ftfci1KvT1KK0IrOMH3HuNvrJfa03W3F8DURjbLbVdnZqYOsjFd1krcYOkc1cKcy4a//9Wq+r2qOJ3c0e52WOACr8zAklAQmwRDPMqqtftem8TXLNea8jheK5HpkctZt6d3qLy1qmyWRzvLUqrUaTwMWNRWoeeZFD7U5YB91VyQFWprWsyaCmla+J0nOpa0dpsI+aylnp5+bl1076aUKOJ6Jy4XpZZczSaHFfUmCH3eQxUfuMYuJUs2QxZXKQwsVXmEQslnxCo9sehF1ZSGYsa10U1nU53ldW6jrqV5s8/XLrxXDrWsocHk6j1c1LZ6rtbHNGMdHfVtzLwGEdOlsNLUfe7Otl1OvNWtHa6+L0+7ujmdNceo6lrJFjmje8yyVHlvdm4ntrV4Qcem48ZbODDbr2OgtS6T4masaWpRVXasEY10c2paLdrAhq2SwrhBYM/uls0yu07zhk0RqNDb+T1VCs55BdbPjvIfdXdfFsNytfulGVDx9AHPACrU22nqP55cliVw6m2+0pRqVnD09O3bOSzLrOOPcv5oWRuOVcurZrBm2XHe8PHAgVZeQHZt6Y4ZnbiJXrPb1W1bQs5rnBvvlnXH7h0YS1Eo7W0zg3I83LeBx6r0cca6NPbNtd2RxvT6ny/5tTtuK6bhcDGvrccThz/f77S2Rr2dG0319DV79Fw1kxHPr/y/G1oeZ/vX9vdfM7YHR4O/h6fvKG88ErN/YskuTL6nH/RZ5YOttb6TfeZvL1c/WdOZucTLWpq8qWDV2huracx+LNyvN3HdpeSn6sPU3K+f9OGrpbj7iTeEo6yvn9TD1deujV2uW1j11kbre318H9JyrrI5tGztqJPJHOujqvqVq2rGcRna1u+7NwZ2un3tGkSo445BBqWlQEV1tDzKHZN+nMghfBFiK55mmR3FQ7WlARV4eBYjrpuG8jcqWLablqMYKijX7L2+WX6mbFcdl24MxV0LEgGwIyA+ACgBBTAQDAQBmASEOQBMDt2GyevbudXaizhSyju3O606J1pTtfIIztTV722+ZRS6psQd+lo9mlLWLO8jnaos8y1qK3gZELSZqxCYZlo5xMiSIG8QqL6lApRUNM0g4lQ8igTYDTjMBMIRQ0+ZA28AEFJWhgSaIIyQNtEVVZR8TNUd8KDKklxAlWru+2qlvgBu6Nf+F6M1/WvhOcICnS8Vu978+pZ9r5sqOvV8HoaeCbdubIrg3HjKp/JhJRxam1vp54lxXb4TdX2u4rajdW8DcZr6Hudpp+Q0FXVU2jMuOcrz2n4x7W9u9TDwMWOs6c++8g1V6elZ5Qc66SOCjdad9/mtwxMNxya291PqeEAc71Xf5pGJoVZxWZUQ1FC6gQVoAWJUHcA1aMQJWxxAhbIISCgIK3hyBZKCmrcAI3tChArns0GRS0WRRrbHXr2/NnP7DKytau6qq9teJGtcG6vKkqayNVS+pWUIAUAMIc8QHTTtd4ftNSGrv7bUou51ccy4zquywAgkAdreCUzyLIJvbaq+qll8GMNL7dljFl8GXBdoaVpTri+Rqcpr2nhfILX0lt4/MojeMO69lDMrHz/dWnVu+rOdbjnWORlXRoVSTtbICrUt3BEZ4ANtgKQDQ1np6qsuDkqx7Px+v/c6Nbp4B35rV0rTUjrE2m8iKSKpJxmETVviiYJ2ayQRXElVz6mF54AP7kYvAB6mphOZBXf5lhyBGVvV9m0zlBWtdmjrd6rSuTxaA1dPThLiispds4AWQk8SaywvdO3Wrs7WUt1xx9SMdR4JsrhYJCFIAwBAS9ADLEBSgJJ4Aae21/HaVV9zQtq2jGbwjow6K+d0NLDR2ukuXcu7/wBoGH/+1O6oo0q001yrVf8AhGpirU9z+Q1P/mtemA1cc9vNbx56tp9RpinV8ludTG+pZ+rIuIW3+vZdtrOGQc0t4kU6uCKG5AlVgW0cuEWI994JP+105iXWTtHKtZOAiStGPIlHiNxfutZp5tv9phtxamZGnPqy8XxCqO+LJxiiDso++ssoGgiu1YYEOgUJARanIBdrAnSrUAXAK1oTA5r2kCVFIHRRcMAE8XAHLr2m09CCvuiSh6bcSBZJUOoElb/94DYBZqAIIB9sgRs4CK7xmagrRpDqWIl1NI7/ABH+501m3dR+JpH1fVc3bZjoRRgAA2BXuXgiK56OLTwFHyzdfq3/AK7fvNcrVODOjKQDSNIcSENgTpi4Lg+ieyHPj7v/AO5j+BjpXoEc1DAMwGgHIEdX6GQV6TwRRasgiUyAoLoZAwCGAAAAANAADASAbAAAAAjmFOYACgTREEgCxAkAgFxAApASYQLAAYAAMBgAAAgHICAWQUNyAY5AGWYCYDAaCBqCAKCQBAAAyAACgAYCbAIkAgAAUAKQoQAAAMAlgABIQwAAb4ARCmAgCAGAmwGAgDIBtAIAATANMgmwBYgOQAAgKFiA4IOPf/5fiBiebU+O11/LJR82mcWbgjE5mkSXICymKNIlU0ymyoJnEoIkAS/ECSQHf4d/63RfK6F8LK+ran1M8tbhEUoAYAEAVy77FL9hBge4VPj7t8MjUHz22Z1iVUsyosTCHXE1ESqaiVdW2EFZMofDqAAPugBpqSK+gezNTu2NkuFmjh3HSN5dTk0GyBooCBjAgObXzAq9SjE9117trTpY1yrl9rrHUjgdema368jiiSCrKJfgiCMtgVbtN7fUXHtcCNR5329ZTqJZZfE6s1uoyh8Qi3ReZmtRY+ZhXD5td2z1HyU/ga5VzeNae3p28jpWOnVJESqKOlZJmGolVS4fEKxtlZ/c1avB98myu1MjKSxIL19JFJylIg4tNLH1NCczhyCJ6eYovZlVerkUVIokBZTKSCenhZGWo+T+TUbrV4fOzNdHIYUAOABAIAzAkgPXe0rp6GppxjEvqVl5nfrs17p8GwscyQi17TaV7vDtcHKRWHi7PhyJWiwIpJANgJgNAEwAAIB1zAtSIEwrt8M+3c1bKxXX7sUbuei/cCMnaWjUT6ha3/dFVbT0r8XWQkeZQaCAHAAATGAAsQEwBKSAgoFIEkpA+hezNhX7S1bVh8Gbc7XrHe9VEkWK7a9gK3r3XEoP7jUWEsIa3N3mxio3+3qL56VtPNSMNcO48DsNxLen2/04GbFlY+79qfb+bbWbSWTM3l0nTz+voX0X23UMzjprju4IILUxkqI6tpUhLXFbM0wiEMoiwCQGASAmAAPMAYCAaYFqqs0wK5+aUVG3sdzqf21+lZk3rGMe7Zm1uK3mZUgHIAAIBgCzA6/H61tHXpZcGVH0urlVtzRiiGtjV9RFcfiLU29n2PFzgaqubyny7nRu/RiNR0eWXft7LOYLFY/j9OurKt8Ddq2tGlbpfU4XA5MFuNd6Om7ZxzCPMbne21rYtwUc2pZtZgRrgALAIbxwA5r54gXaURIFnbJBse3bWpuFHoVHrnSXjgVHH5baVeh9yixTU+gWPBb7T+3qtLKQ25OpENkEQJVicQNTaadnCWbINFtR1SMqq7XbFhSvVuoVV2N+pRctN1SRNC09JpzOHIJY6VXhx5mmV9GtSvbesqC6inW232K92nkzpz0zYotSyfzqGd+XGo9uJ0Zf/9bh1bTeHwR3YS7lbCuQFiUBEmwIY8AIvEo5t2129uR05Y6ea3mpFoPTK44zdXUFrcim+okszla1I576knK10Rq3myKbm2JcQ+xvJGpymunQ2FtVpKTtPm53traHja6cd2PRHq54xw67ddaUooR0xz1Xe6WBRXOIVGMIIuiEDU1WHORAPTw+VkNSVXkwDuhwExLAgk+3t6gKrSWBKoraTFXFtLQcq3C1VW1ccGefvl6Oaor8v04nn9XeVt+P273ChJdyWXAYutXR8PpWU7h4LhJrGb0jbbbbQ1fyW4a4mozaTq1kaZxVqNvDElpjxPuLU79xPBSjhWoxMGzLTV8XSNRN5f4GK1HZvdfTTjTX+Jh0ZsWnuNIhqWwksHI0VlKtmnIFleYF2juHpWlMjUr0W0361Eqy1CI3K7abpuKzIa1fXXrHzOAzatWqnWcIGJp99KqRIa5NfcJ4VxNyMXpwXScuEdJHK1x6k8TeMuLXTtnwYwLT+WKvnBZCtTaaVm+55Ht+fDj109F7eululR8TX15/F5rq81tL7impoaWbaZ856eY8rXbPTu1bNYHDt9f/AJvnqjdayp8tc+Z5tfatxwWbbDhafCCodbxggalp67paeKNSpbr0njPKLcJUu/mWR2lfO+vGOy6rPZqJNdTWOE6xh73YbetbaldRKyf0wc7Hq4+jLaaZzx6p2ayNSOPfeJ6dFZzqOEdJy8Hf112Pya0tNKnDmjTyW65nuLa3zWt3TkKkWY6rVUc61ropp00U3xWZjVcWvrpNtlg476qqm3xNRFCXe5eBUS7VVMIqViipty+QSpU1YwYEtS3cpLEUtyVk1iVA2FKIxRpEkA3ZrIqJKxQrxZS+BKKW5MKWZAuoAFIAYCmAJJgKQGgFIAAIIt2+3vr3VdNSUb20tq+PUfccNQ0gjl377335yBnWq2iiza7W+vqV06ptt8DUiWt3yux1Ntp1rq4OEkjs5ysK2cEbQs+BFRb4GKqt5mVCIpsiDuXFjAyqH+0sQLkaQygKiSAjLkCTS+IBhxASjJgJvgAegCIHg0QKeYVNKQiMYmaqFq4mapIitjxW1roUevq/X/lXqBpbbxr17ff3D4ykUd+rrKlcMq5Ig4Nfd9tlargDk1NZ2mOJRRayebxAqVK1fcpTLo9Z4P3HVaX2ty4dFC6ot6ZvKjynnbbn9JJV9IMXpuc4w9PTtq3+b5Vm5OddYs3GrWtXVRCMtMzXfezUZUWtwRUWUYBHMCtqCojawCjAISAuia9QK7MgdWihPMCLzAsq8ICrEkgKtRyEqiwR07bbPVTazREWqltC0WUSUd23t3qK4tGauob26r8vEozbuS4IIBBDYDpWTciWrk0jTK2m5tXBPDkVMKzV8XmFU204yIL9jC1U4xTRvmM19GrXStGou7FZ/wDsm6zqrUpoWf13TXGCGqtXbaFqtrUtP9JRheGutLf2pXHG1UWq3b2VZfJNnOjwGtja3qznXSKMcDKui1o01VAUWeICAfdIEL2AjXMD03tvcu7eg45pmnTmvUVlZP8AcZr0RJ4kUssyqinjAEpaAsUNdQhNqQKNZYBVXfgEFbThOAENS328oYwZnkdTu+aEufqMVoeNr31V8PpRRp0wCLE49CIM3JEc+80Frad9J5Wq1yKtfL9WvZZ15NoPN0gwwcgCxzAYDmAHkAMBIBoqFBRJBCbXMA9AEwI5gSTIoAOiICIzKqykzgXlmvpXi9L7e300/wCFM7uTtMiGtf7elezy7WZo8PqOczDo5b25BUHXuzA5tZAX6Fm6qALo7sWBHt4lEL6bArb4MipJKzCJ9iAkkgIvUgKqdu4CKryCLaqV0AuUVwAjeE8AOLUxYVU3BBPTmCwWJFRKcMQFXOAJYgNqEBDLMA7pYCzArvY1EV+hpEk8cSxKkkaRo+IX+q0+lqv9pdZfVNZ/OzFVHkZAANAV6+MAUaf1IlWPl26rGrf+q37zXKqIOjJlDRUpp4hDYFlMHgaH0P2Rj467/wDuHPpW+c1ADkBpAMCGs5owIaUxL44gWhDKBANOSAAAGAIAAAAAgAAAGApAJKozAHgAAEMgQAgJSECwzATxxAAoRQ0RA0AZADcAKQGwEgGgBgAAAogKUAMAcgEBD4EBkgEv2lD9QCQABoCOTxAZAFDAGAgDqASASAmATzCgAAAAAWGQCxYQ4AcwQKZeJQyCJVC5gEgMA9AABRIAAwEAAGYEWA9PiyCeYAkA8gAAAckUgObyGSbEGJ5jDY674KslR80ajDkaik8TQaKLKLA0ydZZpFictSVkJNYANYZlDrgA4A6vF2jdaVuCuv3i+Fj63qP5vgjzdNxAyoAAgAaf7SK5t7jWvQowfP1dvH6q5YlhHzm0pnWIXqVk64gTojcQ4gIsqaZTmcihpAEwQGDAbxDT3nse3ftNRcrScem49Gjiow+JA0FNgIAAo3KmGFUMVGR7nU7VPlY3yrN9sN911xf7jr0y9HXA5USREWU6ciKjBBHcL8u6zwLGo8z4GqWtevrh6HVmt6r5mUpqAmrtFSzFaiZlpyeWx2eonlBrkcHiLTta+h0ZrtWIZTqsYM0dCjtRloV+pBWTpYbnVnjY3Ga6yIkkB0V+ky1A8ArhqotddTcSpoInVQSi9vD1Mqhq4qRBTPFmg0BbRfK0QTo+ZmrHy/z2m6b7Wr/M3+JmusZuRhSAlUBMAAEBOAPT+0LL8yvGI/7xWawPLT/cXfGWSLHIpKPbeHr93xt68lP7Ay8Xq1db2XVkbQkAYCgBgKQAAAABMC6swQF8gOjxmq9PXTgqVo+66NbhN/5qplSMXQ/Ur6ha9D7jXdtdG6+mIDLzKRGx6ADAAAAgAAnoqbRzILd1o9jEHPHAo69jstTdairROCyJX0jw+319noKuMroaYx2W1Ny8XZ/9ky0rdtxzf4FEX/c/xR/1SoO/XrxfxRQLca8xK/ACf91rJw6VbAmt7Wsd9Y9GEXrV0rv5XAHB5LxWnu6/Ml3cyNy48H5PYX2Oo6XWDyZix11nW1EsDOJqm+o7YFZ1DNlQAIBsBAABEACq7ZAXaez1L4pYEHRbxlq0d5WAXHC8GVCAIA6drWrfz5AV30nW2GK4AWLU1dPTdU4T4FFTTSlkEMwAAAEAMBxzAlkBLTfa1ZZpoFfS9lqrV2+nZcsTNHQ8sCDGq/t7/sWWZ0awec+Vadnxf4BY6daj1dBLjapEZWwr2WdU5txTLa1ru70sXkYRj+W3ncvtrCuRSxiKxWSYAlYAanIAiAijVWJFWaNZUyEdGLwWQF+2vraN50pTGje23mddQtWqbgaY6dby/wBzRtpOrmyiRpjynk9JYW+H4BpltsqEAkyCVcyjc8VW3b3RKUmKNGqVayZaNaKuo4k0O+2aq5yQ0V6WirLqUW00YIK1pruZR0/22EpjUR7GrSXRZdK9XVmpWazNdZqzl8D08Vy6ivHs4nZh/9fMdpu5O7Do06wETbAS6kDsksSitssKyvJ7tVTdlgjrHOvLbzf97imSk17Ejhd7XxZm1uRGDKh05EBVS4RqRLXRobZ6rSSO/Pzc702tp4jsX5j9Dvzxjle3fTQrRRWMFjgdpHK3UbNLIrOKrY4hEHpziFQslVBSduQVGZAaYUnPDIgamSAfLgAnbtZBG2s87ZBcS+6lkQxYtVGK1F2ndXOVbixp2xRxrpFX23XGrxMV1laniNTtcOZbI03u21lgGKr3Gwu6rUq8VwIsqiu5tpwtRSkRrNPU3uhSltS0qF6mbUx858vu1r6zslhOByquGkt5Eqt3Y7ZfadrqHwOdrrIhqdrwMq5LKG2uBpHPqXURxKih4GkDzwIJVtDAm8cQOza1t2tojcdFNfVpxyIpW3utn3PA0iH/ABTW08rR1Ky79nrW113XbfUsjNdqsjpI5qdbUwaXMqOW83NI5takY/sLqurxHiNbyep26Fe6MWdeUsbmt4fcbOFdRHBYnt+fccOuVniLdm7o3nI+l2HL09tJ/fd+DUs+V09vzeL8z+rd1Wbcs8vT7/8AzWSf/P8A9nn9XumWcnptQkMGmsgaU8gaFZyU1Zpa1tNzVw0b5rj3zr0Ox3v919WaSO0eDuYyvNayes1VRESupnpv51nfebZjHbrvFq1FlkdpHg+n00nrpcZNPLaovruz7ZwCasWolRdrkyuja6j7szFbjUvqqHzOVjTO3V5tDzNSDjsm7dDQHdVCVVq6zswzUe5uuBUKjfEBK2IQNtlQLAqD0KJWyEEZhFQJwUNMCSk0iSaAr1KxijFVXMGVACAGwDPEAzAU8gHiwEnAA2A1iB3bHYvXmzarVcWVnXW3bb4K2XJQBRfWdniArartSOJRHTXcuBqRK2fAaXbq96t2wnidZHLql5rX7tR92r91rOSnLCs5eBl0RbgioWM1RVS4zEg9b4b2Stetdfe2apb/ACLBksTWxT2h4jTxWnaz/mZkXV8D4+mFdvX44hU14XYt/wC3ovQhrP33tTaa9G9Bdl+XM1KPG+R8Zr7G0alWlOD5lg5UpNAfQBQVA8EA05QCggEoAGRRwAiwFJBKU0BKpUF7QyKru8czNWOnx+2e4vD+lYsyNbbai1tWcq1yQVoPduuDSaC449xup+VPDiEcV7pvFoCu9K2fdIEXSvxAI4N4jQK0WTJVjX0NOmrVW1HlwOddBraqvgmlVYEVlbm/d9JqK49SWVmjT08O5gTyAbULECizaZUP7bakIi3gBHECzuhAJtMBNcQIoCyyTgBUq5kEXPIK59R8iJVbWJWWl4zub7a5ERoa2y71inJlNc6s9ooT+ZrFlNcOtfuclaUvEoSQEXmFJZmkqxM3GEgFOAEq2YE2pyAnt/kumuhqJX0jabjXto0a7XK4m3PF9dXWmNSI+BBbX6pw6gjwXj7r/itmv47R6l1p6XVwq3lgzFHgdRRL4SYrpFNPmaIqzVcOCCqZAPQAArs5YAmBpeGq77qnbnKNNcve1rHF4dDNr0w2oyI0jb4FUowxz9AFPBhFmlZYoIldK2DArvVP0CuZYMqldSm3yYEKXo+Ln0IOLeaNbVan8So6PGbvSroqlrRaryCNWmorpWrimFW1abwCJSkZRC0pzVwy4tfN/Pbf+33mpVfS33L4kefpnIrmaAaAYBmANAMAxA6ditv3zuu505LCSxmtNbjw9F8u3s31szpiGvLbCv07PT+KkYG/PbauNNppKOkoGK7e4MZpo6VX0qiGKtbzurqKOzTS6VQ0xS/L2f8A8vT/AOyTTHBqX7rN5dERpEBANMC3bpu6S4m+Wa+pbasaVH/KjpXPF6RByeWv27S8ZnOtR4vWcYTiZ1pzt/ECGHEK59bLAge2eBVdlFhKCB80XQnPICPYmwBaaWPIBzyAq1NTn+JBVMhQsQLEuEBFlXChFA3LASkDltKZBRdtsirKrtRUWKYKEwJUX4AExkA5cgRcttgC6gLJAV2xRYiCNIazKlTTNI0PEP8A1OnH8S/fUqPqms/nZmiJkOQFIFeusF1ApTi08hR8u3eGtdce5/vLFc50Qyhy25Kh1CJSlkUTpmUfRPY7nx9//wAv+Bz6VvHNTAAGA2gIav0sBaT+VIIsTAAHIDTgBJhTkIMwoyCCQAByAAGYAgBgIASkB5BSAYAwEAIAzAagIYBACjEKYQSAm+CAJCl6ZANuWABAmFPPMIAAAaAisMSqYDfUiD1AAAgAAoSAHmAgpoBwRBAAAFB+0BoBQAdAEwEFNoAgBwULAgIAMWAwgICAACLKpoBAMAAG+QCzAa6gJgACyAYEWA9Pj6kFjASAYAAABABXNv18tSQY/lFOy1v6XPwKR8x1FFu3kbilwNIaxwAnp5GolSpgbjCaxKiWTCBuQCYAcyB0ePw19Of41/4gr63ZzD6I4dOgMBgIAAaTA596pqn1IrD81jsdZfyyWD5tdQ8TtEpZlZNICVTSGlyKi2JNREsioaAZFhTgFNEHuvYtv9PqJczl23K9KoZxU4AeRFDACgAp3HBkVQ3gNMZXuOs7Kf5ka5oyPbFn9+y49p2rNelRyEpIiVcSKlkRSv8ARb+ksV5XwrjcW5yzqlb6RlgAW6L+bEzVi3u/Ew2o8lXu2upR8az+BrkjK8Lfu209Tqz00JIwaJVdKc1TMVoJ4hWUpW81F8fgbiOqeJExKqkGOimRlYlBFZ6Xz3XU6RKmgialEou9SKjqKF0AoKJJwBbTGSCVUu5MzVfNvc9Y8lr8pM11jGZhSAmnGICzAQDAmsQPR+0LRrXjkVisnzle3d39QsZ9WRp7X24u/Y2S4ymGHj90vzbRzYaikKPUBdQBgCAfUBAAAgL0BK1WwJ7FfnVnmGa1vdM3+1qNQ3WPwBGBpOLTyZWno/L2+74/TuuE/iGXmYI0AAAAEgGAsgLdJ/MkgOzW2WvrXVa1bTyYkG14v2Pudw621sK8jeM3p7zxvhdvsKKqorW5srGtBxwUDBH5eQxTlcEMTSlFw0rKkZYjDUftab4Fw1H+3pmMNRvt6tQklIw1yauydMaMYarWramFsCY08/7v2C1dD7tW3av4ErUrwTl4GKqJAAABAAAwFDAakCenyA2dqoWGJmtx2atFajXQK85uNC1LTGZdZsUdrWJUN4II9n7a2G31dv3alU2+ZtztXeR8HoaWm9Wqy5BZXm7V0b8bLHjkMbR1dhOm70atWvEyMwgABgIBgMCShoAWYHvfb2ve+z5w4glRo/ctGJlWRraztvlhwWJtrF/moaSySclVHdeUpobTun5moqupEef2e9+xd6uq8GBpanm9t9trStLfBogwtbVtq2m2ZUUNYgSX4gCSAklPMCa0lEw2QGrs76jT7WvgNEtLYWrwbXoTR000a4LEhI6aaU1mqcTAaxdTRazRNTFi0msHI0Q87p7amyT01884jUeRcGwigWBA1mBu+Gu7UvVfEzR29yeBlt2aVqpQ1mZZSd+5NL9oVRtZsmnwLR09qq44EHPetlZ4YGh16UX05JRXKgASq1jzLGazd6lS8Hq4cunJ91zGJ2Yf/9DLcLUcndhfpXAtzIFBUK1pKKdzqvR0nb4FjNeJ8lu3qvB+qOjLN7JxGLqVawuYxdJrtYwlQdlOJMV1eP2epub/ACrDid+OWOq9Nt9Gm3rwPVI89p6u6aXy4dTeMOa2raGpzKKbXx4yBFajnHIGJu8IGK+6QF3QAd+GAU21gwF3yuhA+6X0IJdwA0RcQs+CIoSIuhKCU1bp2hyc+o1K0dLUrCk8vbvy6Hoq1e5VSRx11xbstHtunlialVu6Oo7YLE0xV9VfNkZ1RuNt9yvcs0StSvP+YrdaN6V5ZHOuuvBakpwYZsd3itpfX1VZfSuJjqtSNjdaiooU8jk6M52VcTUHLqWluDSOe8/iBBU7ngVMJ07XACa5MaiVG6hXZt9wk8cjLTQr26iwyQis/e6tNN9qcs1Ga4u93Ztl6Dxdu3SbLGenRe1s8jbmqduZRW3jH4lMcmu27dtMZDfM1veE1dTY1V9NtX4l9n1fj/ze0eq2vntLdV+3uqpDWPr/AMeLtTxGlqWrr7drDE1/o+d18cdO5utLStqWzSwOHV10+fP68hutvbV0r6i+luYOHUfV4ry+snWzVjk9cv4qeAUu6CJptoqWlKgJp9ySlFS1fsdetNX532p4SdZXk+kdHl9pp6f51NTuVoLa4c/jI7ixnvonc6PJaVrzigyrdnJUTpZcXEGarp28O2Zzrcderb5Y4RmYbZttT5o5FE7a+n2xjIVVdp5FSqmowDNRSjIrIYCS5FRJIqG0qrqEJYlDyERFsqhFQ8kA62XEIksSh2XciUU2RlUVDIoAQA8wBgAAAJgDA7vHbG26ti4os7BHbrdm2XZo2dkijj1NZ24hFTvyChNQBPStDg3Ga79C7onfKToy49fUd7N5SNXFLfMio2abIIziRXp/angXudRbnXXyLJM1uI99asKEsEYRW0mQRgB4PFg1FqMUDVG82Olv9N6WupXAjUr555nxN/H67UfJwN6M1uFiUHUBSAYSAPAgUyANgCAGZCwAaRQyojqMyqFiK2VX+02alRa5FLY3Va9zxAnfWhviQUzLxAUKZAn9IFd64AUujWQVdo92TM2q01ZaVPmxgw049fVdqzVZGsVyWbawAg9NwA04UMB6VEwHqgc0RiVDfMIrYDQBYBJxmBKO4CLXBgXaWn3KWBt7P21q7zRetRw/8tXhP/aLiazd1s77azpf6q54kVn6jxCVXJUX7TUdbqH2yZqVtXu6UnUvK4QZYZuvrPUs2WNKLM00jiwFbDMCDZoCYE0ajNSkqCQCeQFtbR8Qq/Q3EfJdfKWM17zwl1uduq11MarKDTDv+1df5giF9PVhy6wkw1HhfGWVvIN2x+Zhp6jdv8uy6MzR4PXxT6MzWleiuJlRdpsCKAYCs+QFVgHVKQNfwGn3bqsepprl7ivFQZr0w4+BG0e30Ai8MChNthBCiIx54gCvZ5uQJQmBRrVhysiqVGrJyQU61OKZRzatlaqq5DLNo1o60rLqB6XTeCatNehB01suHwKqzFwiIWogPHe9NtWt6a1VmoDj3HmFkHE0gAAkB9QBgCYAwGrcAGXUEl0EgL0AAIwA2AgAAQRdt03dRnJvlH1bTqvt0a/gX7jVYSgIzvP27dpHN/uOfTceM1W3izLSEzliA61nGwHNrWSTCqdG0NtEHStTFOcCi7uTcoqJVzx4AJ8mBC0Uw4gVW1McQKnaQoriBOtZWAFtU1gETcKIfABKuMvIBanyVb5gckpoKpsptKAtSnAIkpRRHFsCaAHgBDuAlIABGzkCOaArzNsnXoUSWRqM1oeGcbrTnjZL9ppH1XV+pnOiBAwBAQ18kwOeqxX7QPlu5f51/wCq37zUWqTaJMoSbKiScFiJlDo+RB9E9k4ePuv5zPSt85KEwGA05YDkCGrjVsCGnkUWp8AhkBIAVQAMiHJVCbREOQCAGAAIBrmAAHUAAAo6hBmFIocEQBTKCERBAA+gAAMBPAoFJFACkAQBmAwEgJSAJhAwFBVNEQZgEACAJQBIAANwAQAYAJrEAmAGQABJQNoAAAABMBBQA4ACgAAAiHIBkAmwHIEWwpgACAEAAGQAwAAAAACLxwAdFiQWZACAJAAAAeIABzb36F6kVk775trr150ZSPl91Lk3AksShp4lFlIgsZp1xNok8Csm3BQ64wiCUIIKsC7bP82r5Wr+8qvrsyqv+VHm6dIIMgAAHACIKN2pp6DFY3lF3bTX/oZYr5rqPHA6xmqzSHXGQiVcyxFik0iZUSjCSgeQAmFNYAEQB7f2M/y9VLLA5dtR6lZnnaMoaIoYBAAUU7jgQc+BFZ/uFJ7G2GRrlWD7c1Gtz8DvXOvUJwchLMip0waIB5hQlw5oix5PxU13bXB2f7zszXoW5cmayfREE9Ke4lai7CTDSrdLu0Lvj2s1yMTwOGg1/MdaxWoRk0Sq6KL5TFaiS5EVl6jjfW5tG4OgIdWB0aX09DJEmRXC1Grb4G4GjTCdX+JmxV+aRlUdTIopTKGmUW6f7DIlRw8TNWPnfu2nb5HUT5JkrrGE0YEWRUqgDxyAXUAAujADe9pWS3LT4plZrP8AcKdd5ZAjLI09p7Uuntrrkgy8nvlGvf1DSgBNAACAIAAAAYAgOulZSgirXouIGoq2811qznJUrb9ypW0dGyxwIzHm6Zmmq9Jvq93jaWTnHIMvNPMjZAEAOAABxyA6dr47cbppaVG54wanKa9d4f2HqWjV3L7ejLjNr2m08dobZL5VZqIlFZ119zjtWC6AJsqHl1KBoKUQEKJAUALt5gHZGQD7SoTqMFWrt1qLHEYusfy/jr229qVTcoljUfL9xttXb2a1ausc0YsdFUN4mAoAQDAIAUADAALNLMg39sl2VuRqL9W6Sxz4Bqsu/wCYseEhHBuPpSSwKlc6xKy+ieF09PT2la/5mpk6Oer/ACOmntrUWbyBK8bfQsm6x+IdHXbS/tfH6ju4tZqDNNecMgaAFICZA5AaQDUIAiSj2vtDWT0LqzyJUbLurYIyrK8kq03GlauXE3Gl/krU1dCzvnEolHid3uHqvtTcVyRRdqNPZVn6lb9jCOLTlsDR06SsiCOppdoCSnAC+m2vd/KsSaOtbDJ2fwRNHRpbOqU4kXHTXSVuBFW10+hNMS/tqvFoauLdPQqssCauLFoVWZNMTWmlkNX1Y3unRVNvV1fFm4zY8e1wOjBZFBIEq5kGv4atu52rkZqxo2beLWRlvF+lZWiZXUlSx0USbh8SMufRfbdpPArTr7mscyIo3N/l7qxJYsS2W4l9loKWJaj7bNLiTECyxCVxb2Hi8z08Vz6Z3djJ6HJ//9HFu33HpYdumvlMi3hDCFmBFrkBmeb1WtNVqzfLNeP1aN2O0jGhUSNYmqtW6T+UlWKWm2YzWtd2x8ZbXtNsK8ztzwx123NOldGvZpqFxPRI4W6LWjibZVX1EUVWslgiiMqMSKVbLGQI3fcBKtU+ItEuxc/UmiLXAaIWwKF3riFPEyJp/iAOwEqtZvMypZkAkESXyuSVqOvaaqWpW1nCPN3HbmtTcWapi8OB5bHeVZ4/TtTFrPI1Ia0tCaOU4Z0xm111s3xIxpttENcHkad1cFng/Q4du3NfPPJ7d11/tUU8EctdMbew2a2m2+f6rOX0MWtyOHdXnUeMkVx6+pwRpmqHZfEuCPf3OGkVV1a0iZU8gijU0o6gUOrQDTjBhE5eazAvW+vVOtcJIuuLUdr2c5lZS0a4lG5s2lSDcZ6dDo74tyjo5K7uHhkMVz7nWqqrtmeJqDR9s3ptddbnWr3YZM7z56z749tV7DytZrFNTlkcuvnj2fL/AKcZ288Jr6GNF319MTlX1fn/ANM68uXQ3mvsrfLKSeNWYvTvfnz9F3lPcF9xo/brTtc4uZOXsnP/ACY4f+J6ehsnSyb1LYTGBm1jrj9eV1tRvMxWvDn7pckZ0+4Lol2wQTSbaRU0sypai444lcqkqqybdsuZuPN1VVrI6R5uqhJpgmyM1GSIaCunSvWuZitxbqbhXw4Gcb1xajllRAoacYoIHIREIbxCBIonVcTTKMy8QBANYgRsowKFX9oEm4CE4KGmBOSorsYqoEUgAAAUsBrqAIA7QO/Z+NetGpfCnXiVHZr7haVft6X0r4BHE7N5hVV78iCEgCcAW6OZ0iNCj/LjNHRlw6ratFjKqbOAoaCNnwHg7b3U+5qYaS/aB9B2mjp7PR5JImpHjdf3VvK7hrQt8qeTRVd3jfdG53Gp27p1VeigYY9Lp6tNVTptP4mamJxyIhSAlbHEKz/M+OpvtC1WvniakivnW50XoW7LGlc7KDMAzAeGQCQCbIGQEIBFDXUoAiF88DLS/Zbb+41a05mart8prOzrp8KoghotKvbxQBZgCf4gOefAB1s2AnYCtvHAKt0nauonZGars3erNcUkRpj6+pZ2zwKi7bzbAKvvpSo4gctnjAHTSkKWBDVSeKA53SQItQgiPY2BL7cYgRtVICMYACcADxA6dD5WixHpNr7h+zt+y1ZssseJrUxh7rW+73alv82LjmzLTLviRKhkVAsGEdr3NtWqrbJEEU+ZMEbKcSiKcBVdnJYEo+BQKZCLK9DUSmmVDAAJ1suOYF1EliUafivJX2ep31c9DUqWPXbTz2hukk6tWf4FrOO7VaVLy4+VwZXHzrxd4365O7X7RFes3lo0rt44YCq8HrLOOJitEvlqZEAGkA3gBCzAjmwBRwA9B7Wp+daz4VwNN8vWadv2ma9EWJ8GRpFoBPMoi1/0kBKzQA2+ARKtlxCi6bQVzRDhgO678FkpKOHWq1lkRLGZuE05DLY8VuO/SVXmv+lQ01qYYv1AnW8uAhsDJ9xbRbnZ6lf81YsvgHPp89XIPOYBIAAQAAEgOzkArjmCtbb7Lx1tNW1teyvGNa1yNs6u/tfDrB62q/gioa0PDZK2r6uBiIfa8PTFvVt6NIKhbV8Sn8uldrrYCt38dbLTsv8ArSFZ2r2dz+2orOBkQCgACOjaL82qfODfKV9V0/06pcKpGmUsiIyPcr/0iazkzWo8fq24GVQmCKq1W2iq5NZ44mQ9BgXd0AWU1IKJPUaKI315wkCm938SATbYEkiiVVKAuosAHVAK1sQGoWYFesk6OMwONPswf4ACxs2BYgGENoolVpAV6iYAkAS0BLgQQcyUJ24CIrNgWLCJJs3Ga0fDYbvSb/iRpH1PVnua6nOiIBIAugEddYIChZ4ciLHy7dfq3XHuf7zUWqTbIjCShrAqU1iETKHTMo+h+yX/AOX3f85z6WPQVk5qMgACSAbfICvVS7G2BGjwgosSCH3ANMgAAqjMBkQ4ATAAGVRJEHEBgCATAYAASAZAKeBVMiB5AEAMBRIBIBgAwEwEwoAMgAAkAgBgDCHABCAAAAQDAQBHIgPUoAFhIDAAGQRbKJLLECLlAIKYDCCQEA8wFYACgAzKGAgAiEFNEQniyqMWA55gKAGAMAATYBABABkA0pCE1AUgEwHp5kFkAGQBniASAAACAo31Y011ZlWVulOhrLnp2ND5bPM1BGTQkiolRmkqdTURJGmUkpAf7wCcSBgWaHy6lfVfvKR9dq50tN/yJnn6dEjmCCh5gLDgAAU7v6ArH8gu7ba3SjEI+Z6uDOsSq5kqJUXMpTUNlZTTjA0LE1AZNLgVQ0ULjAElgATAHs/YVptrV51Rz7aj1y5HnaMKfQgRQ28CAgKq15gg5oKOHzi7tjdLpJqDzvgLf6qPWTtfDFj1TzfI4iSCp1UtIgLZgOuOAWPI7L5d/Zc2ztGa9DVtozWYbZlVmmsVBFXMjRate7TvGfa/3F5Hn/Av8qy6nWpWrEGGQnzA6afSYahtAZmu4375uuHwNRV7CJIDp0XFXJkSWckVw6i/NsjUSiDbKaxzJResUZUr5BXPXBlQ1iVFumZqxLiStR4L3tSPIP8ApUkrpHnDnVRZFOuABIBIDAtThAbXtWy/u11KlUe5q9u6bTmcSEY37gr1/tBxS85QVnHmvJ07NxZLmFjl9SKHiAgG+QCAAABAPiB3bZyupmq66NppyEc+u0tVPjgWFavnaf6PSfB4hmPN1waK09Fq2dvHJZxYrLzb58yNBYAPPIA4gWaOhfXsqUUtlweu8P7Jtruuprv5eODNyOdr3PjvEbfxtUtNdz5susu13b9CKWRQioTIuBXxgBtlQm3kFhL9oQ5AeADeGAEYKhMoABgc+68ftt7Xs19OrTXImNa85v8A/l5s9dd20s9Nrg3gzNi+zyfl/ae+8b8zS1Kc6/8AhM+rUrDahxk+KZlomoIABSAZgCkCVcANvx2v3V7YmOPqZb5X7t3Wm7IKzaWbIivXpK6FiOXS0u66rzNxmx7rb6q22jp6erwrMwbjnWlorT1ad1LqeQBfa1v9aTXoE1g+7dKujttOlcJbbM46R45qGSqeaIE0AkmQdO32b1eSI1I6l4azUq6Jq+rn1thqaOODLqWObujBmmXq/ZO+rp31NGymtsnE4ko9T36c4/uMow/PatKrTtPbBY0xvI+R/uI0qttFVk73bfYulWYaTKi/TT1No6pcSDl0qPvWHEaNnT0IXIgu/sb6nBwyIs0/HUrT5liTVdelt+3BImqt/tHmFXV22OBFWV2rlzkCJLQ7ciNJ9vQYGqvOCCXawpqrzgYMH3Tbt0K0ebNSFjyNpOziiQW7fQ+/qKkpS8xR6SnszuStbW7ZyhSZ1cdP/CLeN04VldT9WRjWo41quXUqnXX7LRGYHSrp+pDFNtR0vL4gXV3PdwgGHa6dXBFxz0XzwaSrXaHPArJrVhQnmXE1RunB15YrjhQd9cn/0sOzVXjgz0MO7TWGIFmZECYEW2BlecT7IrxzOvKV5u2lhPxPTI5Vz6inMWCl1UmcXXfsfHd/5mpkdeeXPrppqFhXJHaRy1H7rWSLiIWs3iyiGFebKK21MrIileFmBFWRFJ6jjIijvjIqD7jUyguJd/EhiHc2ULGxESywYE8sQHi8CKeTglC+5jBDB9wLgmczKld4YHPpvlbtdxqal61vZvHicK6vV6NZi/Qw3HTV4mma6aWDKVrERBruq68zl1G+XnreNpp671brLI83T081xb/XblVwlZHNvWTbTX4Zm4OfXSeKKjkv3PBG4yjT5XiFTxeKRkCwcMCGqoyAgsQFkGU6tWzzAjekYgKmDA2Nlfur2v1OkrNjrvZpRBpnFV2rPE1FxzV0nuL9swjvxNc+rjV032qP4T6HHOPH1XXtaa+rZV0Ku1nyJ3Y3xK9d4/S3mhVV3V1/S/qPnfR7edg8ptNv9p3sotwPF0+j8e68jvbU7mqZTkcn3ePDl8hv1XZ10K/V3TZh4++crAvqdzxI56rlBNNPgDR3wE0rXxLjN6LvWYZvSq+o8lkaceuy7jUceqs1dHU06q1lE5HWPNVDYZpSRBIBABIWJJkrRMikljJFJgTxtgGSajAIiyolROSgs+0IjiyiUsoKgRs5ckCqyiUcQEA4/EqLdLSvquKVdn0RrE1LW2mvTC2ndfBksNczpZfVVr4GMXSeGYw0viMBK4EwKApwBfttnrbp9ulWevA1Ilbmh4rS2lfuanz35PIuM6r3Wpa9s1VL4GVcGrradcU5YVy6mra/QCHqQEgSQFlLuuKOkRp7Nam5qtLTo7X5mtTBuPD7muLpPDAzq4z9TRtRw00a0d/g/D28lrJPDTrjZko+h7LY006qlElVZJGWa69eqsu2JRNHjvNeDom9Tap97zWZVeX1vu6T7dSrRdaXbbymtoqK3aXQujY0Pdu40KqlWrr+bMjONPbe8dK1fztNJ808hhju23uLZa7itnWP4iGOx7vRv82ndN8FxZkeU91+Npo9u4oo7s5NauvL2KI+hQNgDfAgCiLbIHVhSdghoBgFhortiZo1vDUWN3wM1py73U7tZ+ogl3dqTAf3O7MBK+IEu7HEBvHICGTAk+zniRV2jZLKZ4kVDX7uJFcN3JUdG3tCkKle7s4kB6eipmwFmrqYRXIKovecAKncIbTiQBvABTmBDUYRFJsCXagpRiB1UbSAsUZAV66n0A5LKMOARVZsqEkEX6AV0U0la/zPAiLt5evbWtFHHAiOR6ba7kVVNqOuJRBlAgLFmaiVIqHmgCIAcATraEAvvtPAarp2m+tp2WLUFlTHtvGeV09xtrqzm9atx8BajxPjL9u5q/5v8SyrXr9/hoXniiWo8RZy/iYraOo0kQVpcQJSBF/tAjZgJAOeAHo/bGrF7VTzrgab5eo0sp/xJXoixtSRSduL/eBFtvD/ABAX04IBd/BAFnAA3OTwCpTNcAKNZBYhW0qMguKteqeK4lGZvNKG3jxZGU/F6qpeG8AN3T1GrQ5twKOyl1DlQAm5ZBXqUV06ZymsAzY+Z73b22+4vpXwdWw83UUBkgGALIAgATAH0AaXECUtGtQdzGmB44jTC6jQYjQmNCAAAAzCOjaY6lWnjKNxK+q0eC/pX7jTFPunAgxvdOoq6FK8W8TFbjx2pbkTTFbWHUapNwQcermRUtNQpAsh2fUCzshY5lEbWgCCcgPtAHgBJMotpVsIvVYWIEb2jIgipsyiS0+YFeskl1CuTUSz4gKuAFkAOZAknwAGEQakodXBAJcSBTyKCUBXbmWIgaElBUSWBpl3+H/3Wkud1+8qPo/nfI28dt77uiTasq49TFWMXT9y+Wsu/wDtlavRZouLixe6N6vq2VvwYwwL3fqJxfZ3T6JjDBqe8tNwrbe9Y9Rhim/vPaJNfavMciYrxereju7Tm28epZRX8jX1GtZwSuBqIJ4FRJIqACVM5NI+i+yv/wBPv/Wc61G9BzUAOOQDq8QJhFet+m0BDTyRVTTAAJpkQTiAACf4APEBcZAbAAHAAgABAOQGAniwGAgCQHAAAAMBACcAAAAwEAmyqCAzAeHEBAMoRAwhgABIAAgGAAE8gFMhSkCSQQACAYCAAEwEFCAkELMBwgCQCAEwAqhAOQFJAgDMA9ACAGgGEGCAIAEgE0AgoAAGscQgIGAsCiDSCnp5gWJmVADAUBDwZRFoAAp3uOmvUyrL3H6Wr/Rb9xpI+V3XzZQajRGkNFE6fgaZSSKieZpDKgyzAKrACUBEtJxdP/pmGo+vaLjS0/6K/uPP22mYBgAdACABMCrd4aeBFZW6T/t9VcHRlHy7USdpOshUCoaRUqawZWUohyaROrKiUoqBPiALOSrA1OJFNVA9f7FbWrqr+VHPpqPZI87RxiFAAA+gAQVa/wBJFc7KOPyynZ6qWarIg8r4LUT3ajij0fxmvYPE41DWQEqhUmyA08bLqFeR0Kqvk7p/xNf947TwlehWMmLWEsyKnpqGmSquZFK/0NrkxFef8H8q1Kv+JnVK1TLIQHRpP5WZrSSxIrM3fy79P+Q1CuiOJYyZFdGnkZEliQcOs41rczcDnmaSp1xIi6i+UysN5OCK5jcSmmEW6eLgzVTWGJmtR4b31SN9W0YWonPMOkeXZzqk+hALAKIAAGBZXCoGv7YarvK9SpT91UVdxKIkYWYaeq9oXb7qFZrF83Tt3d+rYWM8ihgIAAYAAgAAWYHbt3FSDqo01iQUblrvrbkWFbHl13+O07zinBWHmViytvSaCrbxl8coaDDzTDUJTPQirtHb31326abbLIN/xvsjebpp6le2v/T/ADGsZte68T7Y0fHVSsk7LkaY1tQkoWQCyAGAnigaEEIqk8QowAAhpghMFPIB/EBBCmQGAsyoIAaKHa0qLJNdSYrO3nt7xu/Ua2jVWfFLEmLrz++/5b7a+Oz1bVfBWxRnGteU8n7T8h45vv0++vOuIvK6xnV1cWUPkzGNIxBAwHIHf46z7u1OJ/AlWO/ymz3FNF3rjRcehF1k6Wt2vEDodu5YhRstD7u606uI7sSxK+hLQVXjw4HWOFqddLTTmtVV9DSLLLuUEHj/AHnZV1KaVW2ksfUOkeVT4M5tEyB1lgdWht+7Ey1I1NLRrWs8TNbgvqwu1EVHRpbWvDxTNJW/Txeywf2FKSlmnJ2bf7e3TWjp1qnyQDvr9uMP4ER53zelqbjUV6pvDI0059t4rU1K91qtEo167NXrXuUxhkQTv4tJfJEceBDVr8bW9UrJP4AS0fH103KxjgBd9mvICf2at4omB/blRAxdTppuqgYaao8xhqXa3gMXT7OBMNHY0y4aaqTGtSSGM6TXEYvsyPcPi9Te0r9ldzrwLF3Xi91tdXb2dNWrqzbCjtkIu22m7alVXOUKr6XpU+3pUo8YqjnRDcbf71OzmTFleO3GhbQ1nW7cpmo2hbVlKHkBKmu5lvAIWvrdyXEmKhTdvIuCyu4bxmSYq3Q1fnllSrbaizTwNRzqKsrYo1jNWuLY2xZUqv7VeR01jH//08LWTdu5cD0Rh3aKTpPElFs8ggkBMDL8xVtLk/8AA7cMdMLWvXTTUYnpjkzdS7tgiY07vGeMetb7mr9JqRnqtC9l9KwSO0jhqp27XmbEXNngBGz7cGFJ2n4gRhLFICFsXIVCyl4cCCLbIGngFJhTzwQFlahD7IxmQiMYwwLO1JwRSdlkiCExmBF2j4kU1KM6pw5JasV6t1p5nHvp05jmW6tVzXA816d5G/4jyupqXroptznJrTHpa2bZUX1eBGbE1aENTCtbmc+q1zHBun3S5hJZnk6r0yPKb3eTZ1rmSLjkerFe38TWGIYWWBVxZp6P3EtOixnMFi5eNWivuWhtFRza2pa67ahcc9tKzcMuMj+1rZ5/iMZVamj2WhEw1Q8HAwHUC/S7bZoCVq9rA0dnTBuYZqVrHTZ4Ym9THDq91rQuJvlK2fEeE3O5fbpUdpzs8Ej18XHDrnXoNPwe08f82+1e63ClcS9fc4+Du09xutev29hpLQ0/4nmea9a9c+c5du02X9tN9W71LcWzn1TyxPL+RWu3WkwnCPN0+r/z/H+s7ZbJ7zWrpw3X/M+Rmcvf9PpOIn7g8HpbbSbpMcOOJcfO/wBvZ4q9e2zRhpBPGOAZ05AhqfLiVz6qt3NY5Xok8Csai2gxaKuLYm459V6GrXkdJ140OjiwdfTendp8Ait4mQngAZgSjGA0m6NOGZ1qQnUiotY4ZBcWUorEXEbLsZUsStdNYBiqYgqLKLiBG7LGUZKGgJTOBEQZpSQBIDqgJrAsZep9v+7Nz4zS+xt9Cmol0m38x2nOs16Je+N0lOrsMH0/+E16IVveeyuo3Hj4XHCSf5iD9ye3tX9TZuv/AFUPQxC+99pazm+hZTx7WPVUFsfZ+tld1b5yT1NR/wD2U9sanzU3Tqn/ADGfU0V9geH1HOlvE08lKJhrQ0/ZddKn2ttr6a+OJo1ybj/l/wCR1k+zcVx6mbTXkfOeC3HiNT7e6vW9nlGJyrUY8cCNH2sCLfABICScYAW6dZw5nRl7T29tVttv922Fr5fAxa3I0XqN4GNdMcO70Kbhdnau62CNSs2Nnxnja7LT+1TN/VBrXKtRpaVUsEo4sM4ovr6SzvVfEGObUehd/XX8UBm7jx2hZ977bBdZmt4La6yxr2uc0VNcOr7TbbejqJRzC6z9x4LeaSlLuXQarito6ujhqVakKX91fSadH2tZNZkMau1vreQ2uotR2u1lLkhjBu3MMBpmoG2VAgDiFJsBoB9jbwTA6NDxm61/09OznoTTHdpe2d9fG1VVdWTTEdz4O22p3alp4YE9lxkuhRseOr2aPVtmaMvVfzueYF6kAgBZAKQDPICX2+bID7aWTCrtvqfac2yIFr7j7j7VkFcOopsUX0XaoIFaUBFbm2msShrcO+Yw05RBFwnINN3kGou6KId0gPtbIGqgSssJArSxA6aJtAWNoIjdd1YWZTXFqYMgg4eRQVUBFmneGBe7qUkwLNWvdEgXU0129Aji3MTKyCueChrAqJIomioAHjxAUgPuJRXLMqlXFlHTt95qaU9j4NT6l0R8d+vV9f2gez8lb/TWWTiOopHiWsTKq7PiAk4YDcZgRkCLAFzAfEDZ9u6qpuV3KVD/AGmmo9jpNRKyI9MXQ+BFRgBPACLb4gQcvD/0BTzUBB2tZYIaupJyoCFeqYWOa6dcA1qvUt3KPwAy9el7W/ZiGUNJ/bfdyA9BsbLd07qPFYMo6pSweIFic5gK0xKIjxHuzbduutdT86x9UHHtgBxMAAAABgRAaAt0dG2rZUq1L54BK7dXw+poU79TU0kuXc23/wBUoz24Ipd3IAmADuARUEgBQBHRtE/uUhcV+83yzX1Ov01/pRqsI7nXrttK2tbKqkix4vye9e5u72zeWOEGK3GXZpEVCeIDtaURXNq0IJaalQBYkkpAV7PICCTswLFXAofaBF1l9QLdKk4cSourXtIC1/2gVt5gSonmA2/xA59a0WjoUUatWsQopkBJOMQH3BDripKJTzAi0QRYC7lwCouwA2wgbwLBE0hroWIaZpGh4X/d6T/mX7zTL3fu+ifjdRfz1ZzrTb2tVTb6aqsO1QEq3ucyEEt4PH4DAu2r+qtX6oYuoPbaFs9Or+CJhqq/jdpbPR0361Qw1i+6vEbPS8XrbjR0aUvXthpc2Rp85ShHTlmmkdEPHMrJlE9PB4lR9D9lP/y6y/nMdNR6CTkEuQVIiBLEolgBXq/QwI6eRoWLLEyFkyqkiIaWOYAA1iAALqgG2AACzxAAHIBkASgDMAUADyAPUqhEQwCQBgIB5gHqAZAMBADARVEgADACIaAQDUgDxAAFkAdQH/iAAP1AiwAqgByEGZAeoBABIAAZgEAKAp5BCkKYQAAAlzAAFkVTmSCMgGYAuoDAQEkAoxCGAADcEESgCiQABoIFzAbIF6gQZVPTcWILABEU2+IwIAKgYBAFG8x0viRWXqL8u651f7io+W61k7YGo0gjSBZlSrNPjJpDq5YRPobRLEqEAZrqA5jACzTrNkuoI+ubRzt9J8exHn68ui1I5hyUHqAADZBTup+20GmZrp20dRc6sD5duMb29TtEqorITxwKLEsSokWIsRpkcShyiiVQIpcyKkQer9jN/wBzdc1BjpqPannrR4gCCmAmAyCrX+kK5+oHP5BTtNXn2iDx/hn/AKyr5yen+MV7FI5VDSMqlXPoFTtmQFXiFeS1H2+UtOcnWFegxIwCC3TeJKsX8cDNaD+mzXIDzfh7Rray/mf7zqla+CIySRBfpZGaqeJFZvkF/q9K3FppmotX5lZSQVdorNGKLCDi11+dPRG4AqJII6KP5TKwWxQVzGolMIu0s0zNWJMy08Z78p+dpN/wtBuPIwc62jxIGgAAzAYFlPph/ADR8DZ6e702su5SaSu33dSNwm8ZIR5zNkV6b2fbt1muaKzWb7ho67y6eTYIy5I0GAAIAQBgASAMAQHZt5gg7KqVHADn3UK3oBs77Tnxat1gMPL4mm3othadhqLoGHn7INr9ltL7rUWlTiWRH0n297b0trprUusTbna9LX5V21wXIIaKFPMAkAkBNgLBgKUgoyAUhRAAgykwCQpSECYBAA8MwFEgSQCgqBIolliAp7WRStZZtJ8AusjyHtvYb+bammldzjXBoi6+fe4Pbmr4uztX5tKc+RixuMOeZlTgg6Npqdl01iB6m3ma6mg9vbTiVEkR5bdbd6NpWTDR6WrzI0v0tzfb6i1dNJ2ripyLEsb2j74ShbnQXrV/903K53lo7f3b43cNK1rabjisEa1PVqaG82usppr6bXriTUx4X3XrrW311V4VwwJa2xDKgC7T0+ZFxo7amGeRGl97ZLgRVPdNozC63PHePdV93U4rBFc7Wsl3YFZHEBrmBJYAQelWZloKddNJQgiSoiB9qRVOIAa6SAQA4AOpAK3UB1bTmQH3cQH3cGTAKHjkMElYYFKGAd+KGKyfJbXS3F192s+oacuv4faaW1eppUi0zPQA8PttL7ytaibhgr0DfdiyME1+IXWT5vYPWotZYtYMOkrympV0tDK0rV7LiEPvkCH0rPEArdohjorrtKQi2l+5FiVfSyR25jj1Vr1Wo5I3jOod+MyMTX//1Me9k8Gdowt2uBR01YQNgRb5AZvlVNE1mjvwx087uk7M9UjihtNp966Ty4suLa2NWy0qrTpkjUjlXJqXSxOkZQSbzRVS+lYZgQwnHEoV3PREEG0RSmeJAlkBFr8AqDcBTV01BNXE6tLAmokrfgaTD7kAu5SQF9XgjIirqygLgtkBFIlU00vUyoTbeBFQ1qO+CTPP268o6Pj72cpOPQ4Y661PG7C+nr0f4lg9Rpp5mkdNXOCIiaxzJUVbjWrSsJS+Zy6rpzHmfL7zV1PlT+VHmrvHn3ZVs8ZcmoqLs28yjq223eql2hvHdV10KOleOYMcv3btxJWsWvX0u3sspvzIzjj3OnLTq+GRqMdRzVXa8Suai1plhCSTAg9N8AiVXGCIro07SoZFdOhrWq+2JK1Ha4b7W8TcjTr8Vq6WluPuamk9Z1XypZT/ADHWQ9deqpfyfkKJWjbaD4LCxtr85d+z8Ls9mvuW+ey/z3f/AHTNY6+jq09zXWmulkjLlus3zfkVpL7VHi8Wc7Xu/wCf5a80u7Vt1eBy8vt/+keq8VsVs9P5sbW4nR8f7/Xa5vPU7tP7c/VkTHj46fNtzWLOc5ONj6PF1zOeORFqHfwKx7I2eGIc7VVmacbQ7YFTST4hDk1HPpve371myu8GsTq56p8xoVn7i4/4BGNbAzQYvAgMgLNPTtZSlJm10nKytbLFkdPUYvAhiDrAax37LTVqpvgS1055LcbXvu3XiyaXhw6u3tpPHgajjecQWJpysTraFARXZcSxlGSifUiAAmQI2hIqoookkBJYHTlmvb+y9N6dL61MHGLg7MV6mvlNWck16GUxfbe6TT7617uqMin7m01v/lUcc6lwtOvjPF6j+amn3Pgka1NVa3t3xGovnom+ScE1dZur7c8Qn2qmon0ZdXRT2JsNZTW16j2TUX7E0qfp7iy/Ezel1neU9ta/i9J7iu6vC4JtP/tGL01HjNXUvr279S1r252bZybQeBBU7ALPMAyAsqBr+G2Ntzr1rh2ypLasj2N0m+2n0rA5664p1NRaeLcJcQJ+Jvp6ur96z+WpuOfSPlfcT0J0dD6v4ixjHmdfe6urL1Lv4tmkcttSVMz8SjncOXl6EVWrXq5rZprLFgev8Luv7zRTvadRPFdAxWs6Q5Kyj9pvgQ1Tq7Dv/wAqfqRuMbf+2vu179PC/JLBoNap8PtL1pq6TbUYNEHnd7V11bJ4NMgqoywSsbQBQAnmBKqA2/CVrPc1LeCwM2rHqNNuq9DnreC+o+ZFxieVt3UsllALHl0pZ0c2potfbSWGBkZl6zd+pqC9NwQDcsCMQFJvgA1gAm28gJRbOxBDUbeAwSawniBBKXIFiRFGeAFNqSVC+lAPuYCtYBYlDVOJBYqSsAJJIKK14kQWQVSliUdNAizv4ICDs4b4AcVs2BEqBANxwAs0ubA7NTU78XxAm7flxzIOLcWTaSxhFRSUFcWILFiaRL1AGAALIAkggzKpOlkpQCrbtlcwOnxz/PrHMo9X5i709va3/TEtHjrN5viZVXPABpgJgICMACAlxA7vGaj0txWy5waix7rRw/8A3EsejlemyNn6/i4Ag+oFdmuBVNrAgK1gIbeGIwRbxzy6gSbjMCnVWZWo5dVxmRXNqYv5QjmvSFKKzXR4F2m95cKygqRv0umpgipqSId3gCML3BsLb7Qf21DpignUeF7WnDDz0BkASkBADYCQBIDVmA+9t4gFoYEX0AEwEwGAkAyoaKOrZL82sYuTUYr6fX6axyX7jdZcfmdLU1ttatOH7TLUeH3Wq18ts1wMVpyuxAJwFWVtWCCvUiwEKYMCy64IBLTfEosWngBFJ1wAcASpXiVF1FEMITtzIqHfIDXUAAn14gcO6fzgR1b9yXIKKJ5oAdmyiVaMItqsCiNkBCeBAmmFCo83kBFtJ4AJ2kITygoRpDWOBYiWRploeIcbnTf8y/CTSV733W48fqxj+ZT95zvlptbZr7NOXaiotzIgxKCCg4gEEGR7sSfhtwv6f2Mw1Hy1QzrEomDTJzwNIYEq5liPoXsm3+gv/wDkM9RqN85KlAQ1ngA1yIJNlFepjRjFKjwKiSbCmsSIcAAAA5AJAEAwEA0wDqAACxwKongAMATACIMQHPMBgIBgAAAADAAABgJgIqgBoiCJAAABgACAYCAAGAQASgIplUwBEDgIMwEAAMBSAwCJAUAEQFADCCQFLAQUyhMgIAIkBwEPAKTCBIBsAyAACQE2FGQCAEwBZgMiHkApKINgFHiFWepAIA9QABgJgHACrefpdGZVmpT3L+V/uNI+Va6+d+r/AHljauIZtk6rmBZVYxwNMnRY4GkWmohJQpYQokoawAatJBKuDkEfWvG279no250Rx6bjpXM5NAqBYgABAFevPYyKzLua2XNMo+X7v5btceJ1hVDc4o0gTgCycQyk+RpKmsDURKZKhwDQmUDxIqSwxIPT+xrRvH1T/YjHTUe5SzPO0PUKAhwFAAmQVa+FWwrnbAp3VO/QuudWIR4rw1u3d0fGWehK9pgjlWEoRFNOAqdsyKa+VyB5LeVVPK2rzax9DryVv1b+LJYwaIJ1wsiVXQzDR1hvHiWDzfil27jWX87OqVrQiMhYYAX6OKfQxVieGbI0zfKuNfQsucGoV0OE4NMnjwILtFuTNVP0IOPdONZehqCKwNMp4kMdFMKfEwp2KrmahyzUSkkgi7TfAzViwy08f7+ovyL5PFBuPGs51pAipLABwAQAAWUxXoB2+Hs67msYw0VmtX3lppa1bLiiEeYgNN72td/fjo/2FZqn3Mp3lnzSZCMfMND1AAEAMAQAwDIAA7NpjgB2JuqIinfNSrV4qPwA2dVrU8TDzTmCsPLQG2/4nHa3rPBgYbrNviWD6B7O8Gq1+7eMcZg6MWvZQkoWSIzhooMMyhQAAEyBG1gEgHEeoUvUKjIEkAdQyabYDIFI1QNCbwKh9QAATgByA4Aja0FDiFLIKm27dCqksAind7XS3dHTVqmmsQr5l7k9v38ff7lFOk/2GbHSMGEclW6Fu26ZRtJyomcOJmiN9OupWGQZm52ltF9y+kKjS74hpb9lalSjkvt7pvihrOIfbdcYLqEwBOcALtLQs8SLI69HSUdSNOmt+3EKitR2eGL6Arc8V4iEtfWXohjFrXaKyFkA4AaTAaxQBHMAiAE8WBKJAfQBxgFCwAaYCaAP3kBAEkAgABp/iASAZAc280+5K2bDUqqXbRtpNwmiLHFt7fZumuGBVrdd+7FZcAwi3CnJAcO48xt9vNbPuw4B254eR3mvXV1Xaq+Ujr6udpZhm8lWshnEb1YQJSCrdNTg+AZrp06QzfMc+qvSS4HpkcLTanGprELu/EYj/9XD1X2uUeiMLtlqQ3hMko7MsHkERduQEbN8AOLftPTfM7/Nz6rzt6XtOGJ7Y42u/aV+3pt/EJqi9+5yaiY5m3e2BrTHRbCs8S6yr7pwKEQVO3IKSXMgk4SIFPIB2yxArspRK0pmGRU5IE7cUNBSzY0xP7nBk0xW3jJFWVaAG8QJOFkQR9ALdGnddVfFwcuq3Hodvo6dK/Ksjw9dPVzyeosHJjW8UaC/Pq+KOkSxtLFyjprlV+mTULWv2VlZmbSRnbrWcduTzZ5+3Xlhb2+duRzdmFq3m+BtlZSkKOYajS0NNaFHVThiw3FdtR2eWAdFV324ViWipa5b3cRkyudUdzSgrFSpp2nOJ5hnC1dKtOMjTEVdVyqgmHTV7XMZkMQtpvNYgwqOHiFX6Wq6tNPIg0dvqS3a2T4nSVHf4r3O/F2a7VerePODpqVtanvS2vV/22jFlxs5NRiubbbvd+V1l92zdZx5I6+Een1NzpbHbpcYg4dV6fj89ry263H3tR2OL7/x49Y2PBePWo/vaqhL6TUjx/8AR9f41N9rulqVrk3iV8y/rg9yzp7dai+qpKzHzjeJ2u7c2cOn0OPDmupXUhVXaHPEb4s059INFcyKhkBJqMVr+E1u29lHA665LfL7mmCSxIrCecmUWaWjbVfbUjU51q7Hwdn8+u0lykza7Tlbu1p6EVrCXQw7SM7U3Fb4JZcSwqlZyysmsWFdehrKuFVJmunLotqXthGCI64rtp11Zd8GVjrjWfrUWnZpYm48ffOKm5NOIlpRwKhQA8iIU8wBvkBFgNIqmgJVXE78T9Zr6V7U2j/sUngmd7HJtrx1UvleJyFa8ZeZd16QF1K3jtTJWrA1FV9hqV41CxDx9e7VbSwqo9WFW6mjqPuv2vMMuS2jrNz3WS5JjVL7m600qVs4nNgcvuq9qbD5nLaOPVaj5w7Qszm6Ke6QFHMAAaqB07Ta6u51Fp6VXazZR73xfif+G6Uar+d4v1MWtxPV1Ul0I2x/Kbh9sUbxwZqMVLx24vXbvR013Xu+GLNMNDZ+zdfXf3t7qLSpnE/N/wC0VHZbw3gNs41rK9v5rBBbx3g9T9GlX6WCOPee2NrrJvRmjfPIaa8/v/bm42i7o7q9MSrrg22419jqK9Jq+qKN3a+5+3DcUdn0DONDb+4tlb626tvBEwxr6GtpbhTpWVvQmKu7EQcm42dVqK9MJCvn3ntF6e6unnJFZi6lE0+RqBgCAi8MiiVXgRGz4q7r8s4SjNaei0bO0y24ObrE9a3YsArK3y7qWZFrzTXa4NuNaGleltOqczAHFbsVZTxnIqLaamnhKAVtasykiBO8sqoNAR7lUB98gQtiAKuQF7UkEewCTSgCFgIu0ZgReoogog33ANUl9QJ9gE6qEQNyBKIAOoFepacAIVayAurzATsApko5dTBwERkAAkESraFAF1Na1sLOQLnZ9s8AOTVTTAgBKi4moJZODSJQQCAOgCZRHiQHbOPEirNO/BkFupoq6lKCBbLcf2mtXUalVcwUavkfN03+h9rt7XMyFYd7N4EEEwBgACAAGAAX7a3bqVtyaZYR77QunWbZxyD0curFr/1B0Lt/6QQGpWVln0Cua+nDKoWCAlSGEqUY4kZ0WaCiHGIQmpRWop1q9+D4hXDfSaXykSqK/wA2WYSjwWulbV00pbclZal73b+UOjq2r3Kczh1RGana7Vvnal/EKq1LVt9WNenEg+f+VrVbvUVcF3OA83blwyK5otgESASAMBQBKtO5wgBrtcMAblyAIAaaAjAD4AIBLACSKggDq2OOrVdf3m4xX1Crwr6L9xusgzR4/wB2bBbfVruNNfLfB+qMV0jzvcRU4kgj2AJpUUsCpasMC+uuuJRetSsSwhW1lkgp93cogIs06cWA3ngVA7fgRVMNuWBOoDb4IonWmEsglZLgBn6+NmgqEwgGpAdUkVFrhvAoABxxzAlSmMsCy1O7LICp6M55EEbaCAT2yhtZgUWNIUlDSAaNMNDw+G60v6kbR733TC2Oon/HX9hzvlpsaN3p6Gng3NUaZTW4Tr3w3JcEvurtVuZMNL+4057ZclxNSerSrSbhsYabaw65EVk+6r0fh9wk/wCH95ixqPliN8pUlhmbQVeJpDCHVPJZgfRPZP8A+nX5/cb/AGEqt5HNTSIBATTIiTKIXa7H6AV6bwkqrEyIYDkACliUMAAa5EQADgAAaAUwAIqngwBIAwIhgACQDAOoAAADAEA2wAAAAE8QAqgBoBSRDyAAAoZAgGANgAAAsgCAAAACqJAc8CIQDkBZhQihvKSIQDkAbAAAAAMwE3ACYUYsBlDjkRAAQAgGAgGwEwBsKTAaYCAAAA6gCQA0AgFX6iCwBIBgABkAsAGBVu/0nhkRWdRfM10f7gPlm6Xbq2XJv95uKoNIkgJ1ZplJTOJqIc4GmTbnMBpx6lD4AFUQSq4mCwj6t4dzsNB5/IcO247PQ5qYAAdABAQ11OmyDMaltdGUfL95jq2fV/vOsFBoJYsCzCSxlKTSJ1KhrBFZOSglcCKl+8ihWxhlHovZ1o31VzTMdNR795nmrQgmqbqNCyKGAgIa2NQOaQqvWx0r1XGrEHh/H27d1R5NWk7/AMY6e0Sg5VInBlTTgKnZc+QBVKQryfll2eS7uUM68+BvtYkYOqxIJ1eJKsdPQxWiUvDmWDzmyfbvtavOWdRqTJGDnkQX6LwZmrFvbgZaZnl0lqaL/mxNxV7zl5mmDwiSC3SzZmqtIOTdfqVXOf2GoI+hplKrJVX0yMqeYFFs8SxCT4FE9PMlItaMVp5X37X8vRfUN8vEtSc62hkQSqu5gdD0EBF6KyAjbTSAVMUwOnxtu3Xq+bDNeg94xFWgkeSK22vbN+3dKOP+IrNWe66/6lW51SMrGD6FUPAAQCyAHiAAMAzAXEDq2lkniB2VtGLIKt008HAGrpvv8bfn/wCoqY825mGFb3hYenZdG/wQRx+O2339z2NTibiWvq/jdGuhoVrVGtYdk8gFPEIFYoJAUgEgKzAimA5ClIAAJgCeJBNOBpgkBBRPIqBWCBPAAWYAyqEESbwAr7uIU7X7sAIoInOEARcZAcXktjXdaFq2UqHh1Dcr5N5DZ32eq9K+aMdRtRpYWTMDcr81USoHaCKo3GtSIeJFZjzCraatkgJ/3CeaCr61V1PMg5dbSrRY4lRHQpS7yiAOl6aWQVHuhhT0q6mq4qmwlrb8f45aL7nLusYgrFrepV1TjIIcOcgGk4wQDcxkANvlgALnADWIAsCCQ0LBgCaRVNNARmXgwJSANwA5IDDgAu78QGsUALEAw4gHcgG2gLKbVallazXbyKLdbxejr1ivy/Eq64dTxOnpYWUr1C6dq0ooo+3kmZSMPzfkb4aOnZQs4D1fP56wb2dnjmR6fXELJcQliFqoM2IpurxDnYupZW4BzsRhTggzg70lgFxbp7vFKywRvmsdcOtXrdfK/gejnp5uuMP0OkckZclH/9bAxeeZ6GFu0+Wzn4EHXbVSCFbUlYARdnxAp1qq9XOJ24rn0w/tO9kq8T2yuFi3cv7VMDUTGdqasUwK1EdC8fO8yldFdSayGCguiLs19I0VpOZGh/vIE5WYDdkmApTArb5vAlWKrOXhkYaw1isQBPmFSRArKMgJJcgpKeBNRJQANpgFOQHXsqzaTh3XbmNqtorCPB09cR1W3XDMkVHZ1ddeeC5nWVLG1WF8DTjV2nEBlXrKWSqy95p91scmzz9OvLz+7u6prIw6M6yxlm4had13dyWWRcHSt7qJRwfQjerVuKxN/wBga9nNqW7n3VeBUtOujpdne7NvkQUajTiFAMQnHFgxbqNdq6jTHM1wNM2GkiMitkgiGo4YTUqOfUDorr2pTseJUo2+hbcXhZcSxHpNnpLRSSWBvUa223lNhRtVwbx+IvWkZPkvOW3N324V4GbH0Ph9Jyl4fb33ur2R8ubZZHu7/wCiZ+PY627ps9GFhhClm5Hxvp37Vw7m7stG/PH9prDld7jXfsrs5UfOdSn3HZI4dPofPw471huDDdjneBXCotSVil6FZDKzUQgjArFjp2O4+xeeH7jcrlVvktet4rVzxkqM7iQd/jpdo4GK9PzjQv8AJg82YeuRzbjTbrKyCWOJqCuWBJ5gxKeAXHZ4+na5jiZrtxGhqVePcyO8jn1NNWTKzeWXutJ0tJqV4Ppy5pOjy01dxBUJIBxzIgYCaAGwBMBqWags06qzg9Py8s19Y9v6D0tlpVfGqZ27c2reyqu67hHAQ/udGV86BiS1tN5WRUOVymSNYkqdqiqVQlhvBw82RA7QUJ/NnH4GaPIe/dft0q0XFZHGuvL53ZmWyWeAE3ppICEICelW2pZUqps8kgPe+F8XTxmitW6a1bKXPAza1FmtvHqXeOCI3il2eo+3OeQVPf8AjO/RrRY6lv2G45Wuz7ml4Db1popPWssXxxNMsXzfkdXVS7rvueeOQR5y67nLkopVradu6jat0CtrxnuvX0I0tw3ai48Qlj1u03Vd3RatHgRlVv8AxW236jVUW4NYDRh7r2nfTf5F+8uqzNXxW50G++jhLNGhXtd3rba3dSzqFek8X7kwrpbnPLuM2I3b6tdXT7tPFcGZV4P3boqm57oxspI089MAWLFGmTRVHEAeeIQdrtZKs45EVs7Oj03DwfUjUeh2tookjm6xLVrGeZFZ2+XdR1RVrzeuou0zUcau0u77bl5FRxWc2kCc9wBaj4ACtGAFifdgBFqAEwDMA4xwA6KtWUEDs4fUBuqYEHTgURdFHUCC0nGADrpgS7AHACiQJqqggHkAr4AU2fQCKriBZ3cABMB0zA5r4tlRBgNBDgAhgWUYFzs7fJkBTqVacsCvMosqsJLEHEqmECAJAi2A0BbRrJmVGCeBBfoysGBDV0cPUDksuxwFKZAAABSAZAABAAgLtNpMsHvdradOuKeC4PkWvRw66WRHRLPFkDy/6MgpvVpYFVCyjGMPQoKtBKlHQjJ1o+IU+6MgiNnIaV3yyy4hpyaul3/+oDmem1ZrgER2X2tDUdmsehWcaNt3p6dlamcYJkU/+Jau4+uElgksCCTrfNwFW90KMgjwvm9JaO81KrOZYeftnsrmIAQCAYA+gAm0AgLKwwE+gBD4gCtAEWwFAD7QB9Ah+pR1eP8A19P+pI3GK+mvguiNsnkRHnvedX/bab4K2JiukeMduDMNGrvgFT74Aq1Lu3oBCtZwAurRLEIcNvAotppLNgX1vSoRNOVhkAogAiQI9oD7ZYDfIoJgojd4EHGni2yKjZOcAHWvEon2yANNBDl8SgmHiQTWsgD79VkA/wC5SwYEVrpYpAQtuLNxkUc7cmkCYEk22WIlJUrv8P8A7rSf89f3m4zXvvdUf2GouHfVGKsauk7W2+m04fabxKs21Y08XxYZVN/K4/iAu1Kr+4WGEZFENHTrZWdkBCuq61pd8MiGsr3Iv/KtzObVX/7VTFjUfNSxqnJtkyoHgymJ0zCPoPslr+wv/XgZqx6BGFNIiBASnH4gSeARDUcUfoVUNPKQqUgS7hiDuAc8SAkAzKoSCGQNAEgMAyAQAgoKGsSIPUAUAADfQATAAAAQAA8gCAAAmAFKKpqCIRVOAEAdCIbYBIUFARAA8wDDgAswAAAMwGugA8QIhRID7oCCZzCk2ASwBsAT5hD9AABt8AABAADAQCgKcQASEMAAAFIBPMBgGYCAGAswoAEAPkAAIBgOQiLClTMCwgQDAAEA8QEkBDdY6LIrO018/wACo+W7+qWvf+p/vLG3KjaJoInTA1GTxk0iaRpAuQQpAcNgCtjDAnWOBR9V8Dj47Q/pOPbUdxxaOCgAYUvUCGt+nbqQZs4z0ZpHy/fJ/wBxev8AMzpBzZP0NAWYE8ixlIqLKpQaSpMqDMIAqWCClkBve0rqu/q+hnpX0SZbPLW4ZlQUCKFlgEAENX6WRXMRUb41tOUMsV4PQt27us5d0fA9EY6e3mXP4HKsxNPgZUlniVVrRkRWJVeY898vkq25xJ15K2qucyVhJYZEEquGSjpniYrQri+pYrzmj8vk9Wq4/ug6/wAK1ciMCYRB06RhqJZhWd5rCunb+dIsF7WJtmhLmQW6TxgzVWPAg5t5hekdTUKh0NMpVyJVX6WWBlUsyDltnBqBplRZTMlIusuZhp5n31WNpp2f8efwI3HgmYrSJFOjA60wHIFepigK6LkBftPl1q/1L/wlSvS+7afkUtHEjMePeZW2n4G3buV6kSu/3co16+gI87AUmAAABxAMgAAkAjiBfoMDpU5Mgr1GBt+Nm2y1E8o/wCPN3+oqtzwLwunyf7QlWe39Od9D+BuM19Q0n+XVRwKwkmGg2AYQVANCGmEAp4BSbKgh5sKJCEm5IqxdSaCqjMBvPABAIBNlQIqJAKQAAkKLxGBRU7IIklLAmsPUCNrSwBPmULiiLHgfe2wddSu4SmVD9TNdHk+pzV3bTXaUWTcAd9HpXq22Rlz6m2V+OH+BGnBr0SeGQxVTtaOhBCeYV1aW4SSQEda6sA9vrU0389e5esAX1/Mc0ThgdGh422raXwGJa19ts66GMYorOtPaaa7+5YAdkcOIBilmAuoEugCqkA1JAQngAuyMuIDjDAASAHUBKuIU45lCjHAgcIoEkAQkQLsAHSMgFGABasACqkAu3gBXq1s6/LZoCvt11lqN+pdEb23mWndLq0Fcm81daiX3rK1g78csl0rZy+Ix7+ZkD0q/5SY0s0ttS1cVkzNceqnbY6MrCOZNctcmv45J4WwY1EtDQrpqEk2uMBlDVolfBRgEN7GuupqvmLo49fZ30m8HC6F1dV6V7VtMM3Klmu/St92vyp9x356eTvhP7b5YnTXDH//XwbrGDu5jSwt8uYE3qu2BRfTBSE0WtxNSCOa9TUZc1tJ6NW8MTvzWbGPvrc3meiOLPvaVCNC7TqrJR8Si/wCWqjiGSAs0tu7LBYMxa06f+HJr6kYva+qjU8e64sTs9XP2OIag6ys4rsoAirICF68UZVzuTNrUTqyauGubAmmuIEZnBBUljggh5IYhuODxIIPAKlWyZKrs2l4OHbtyr1/K6k4WdUjz2Ouo6e/1tVr53BitRr7Le6WhV/cq76jeGJNbxtbfWWrRWSj1Okceo6a9CslbHMgyN/rTFVlOZw6dpHn9TTbtZt9xh0curxWUmolc1a2WRphO1sZkLqGpqOz7VkAqyiVuLaXcdqeBGpFTeMBoQs1iwLK1tZZTBEtU203PI0xaVaVlTZIOdp62nXTtg5QTVWpZ2UQoKDScZhHXpKurZJkVu7Tb1pWKoqOy+80tBRZpvkgMrdeRvrPtnA1EcdU7M2utvxPmbeMlJKys03zNYl6VeQ8vq7/U7sq8jcZ16J69loaFm1KcGeq9HC/3FuK6eyavg7LA41ZP18+V4tKOHT6Hzn4q1uLZiOljksmaeexF0KxhBnCaKzYCsoTIZoNSuVgNMhKcCVZGxsarR03LxeJzr2fPktfU7nNmR6FbvV0anFhFCpxQZxOuUMLhV00mQxdt7X712eob5jqtayh24kdjlPLAK4N8oNR5PrGfmztHzqEuYZNIIOpAgBgRXUBwUSRYrp2em9TVrXmz0/Nivr/j6fb0KVfBG+65p7nb/wBxXtbOY4v+D2tjPxZrRL/hLWCsm/wJoi/Ga6WFnPRjV1D+y3emvlbbfXEB10d7XD5nOcuQro2b1e7tu8EEd844GOmXgffur3a9KrJLE4V25eWeyeppq9MekcSNOSHS0WWIE6fMA6aFtW609NN2eUBXtvD+G0vGaa1tVJ6jU+hi1qQvI+TbyanKA0ya7i2pniXE16Dw9dPTS1txdVXXMsjFp7z3Dtdvbuqne0OMINyMvK6m53PlNy+2e9zCngXEaGw8ZW+r9vd9zwxXUYN7/hGxdVOkko5uTKMXyXtqrT1NrML/ACl1XmtXa6mg41FDZpVm23evtHOlZqOAR6PZ+79OO3dadu7+JGcG1s/J7Te46d+1rgwjv07OuTTXACjdeL0d3jeil8UE15fyvgtbY/PX5q8OhpS8T5e+3f2buaWJYqn3b2WenqLNrH0Mq8vkwqaZUSRUSUICPUD1nhNvTS0q3pVPUebZitRxWmuo8sw1GtotJSjFdYnqtRLI0z9xqKtXK4YArB113ajbzZuOPQrKwKw5bP5gqzTjiAWvGQFfc80BKt+YEmwE8ACYAUgdNVCTQA54hFi5hSaX4AJwFJ2jBBE02AOGBBLECWACfQgM0BFuQKWwFM5gNftAksQJVZUcuoosBBgSqgiTxAE0gJ1ssgJXh3w5AV3QESieRpBIDAQCtIFeOZlTVgLaP5gLqJ2ILdOzVu2cALm088QObW2yt81QrltS1HDAiAuoAASA0oAQABZRw5LB7vYXnRp6KRXfh31ePAOupqH0IJQ2iIrvXnn6v/3SqpacZyERlIqnW8vLIInWzs5IE7zgAOs8gqm/HoFce4dlkFcjtf8AzPAgjpVT1Vd42XDmGV2pbvfdEJYASWp2YLiB16eo1XImmuHy3lNba6Vnpwm8JDHVeQ1L21bu98bNyyvPaRUIAfIAspAUQBatnrNKyq4YEXo3q4aYFYE6PhwAaAYEXWQIusANAEADCBFHT4/9ai/mX7GbjFfTnaWbYMDl8lsq77QtoXU9yw6MzY1K+ca+hbb3elqZo510V5EUSuIEY7sALV21yCLFdPgAPVSwRQu92eADh5sDopgESieOACa4ANNp4ASS5gNqcUUDf4AU3crEDjdpyIoVocgWJyVE0AOK5gRtqd2SwAh2WeLAl9lvMB/23JgJ0VAGsQIatVWyKKZllQFDX7CxKlJUaHh/91p8+6v7zcZr3fuhTsNR8r1+OJirGzpaSvoaStl2LI0iz7K7e1NpDQPQr29qyTkaiVqJ37xorto2c9rhPMaYd9urdqnCo0xle66v/hm5v0r+/wCUxa1I+YcyxaDbKVXGBpDeJVPTwYZfQ/Zc/wBhef4zNWN9HMNOAACVVjgQSsUV6v0uQpaeCRUp4cQAKbwAaYQyAKpp4EQIoZAALICQCAACMQHIAgFxKGsSATAcpgIBoAQBkAAAA2AiqAH6gCQBkAACAACACAAB5kQMAUAMBIAAcgKABgLMKeWYCAAAAAAFiBIAxCGgBgJAPqASAAGYEWgGkAwCAABAGRVBAACYQNhQAgBYgAAANADQQQgE0FKi+YCzEBEDQU2AAIIAqG5w0n6mRm6bXemaqPl/kqxudSf47fvLGnJJtDyAlR4wjUZqdXiaiJqTSFMMIFKKGniAJYkE6KXBVfUfbn/6Zoznice2o0jkpyAAEhRAEdX6GBnKJj4CD5f5NP8AudSf4n+86wckmkCwYE1LYZTtWDSJVNRDzKDoA8kA0wBEG37Uw39OpnpX0myizR5q3AZUZ5AJooJKhyBC6bqyLHJkGj4OeRIPAKjW7lcNT/E9PNYr21WrJeiOdYixGWjSxCp2yRAkpCvMe4f97W+UQzpyNqqmtfRBipQRU0Si5SjKnVYgeetVLyzawbUM6fxa1W8Y4IjBAXaOcGa0tkyrh80vyKN8NRFiptLNcjbFNBIt0cbKTNaWuJgiubeLCj6iCtHRk0QX6TzJRMyrlv8AUbiBFRZTMlVcc60wPe9O7xqfK6I1Hz14Zma6ITiZDThyB0zgAJkCu1xKIaeLAt0apalZfIJXqPcdO/Y6dnmkv3FYjxrzI6NDw2p27mvqErS92Ju6s3yYI86FDAQAAAAAAQAAdewSdmrEHdfTUSQUa2n8s4FGn4Rt6GpXgqMI87eVZ85KrY8D+o03g0Vmt321oUtu7trGrwfI0y9y3C7eRRJPAAkAkBMBygItlgimUSkCFmA1jBBKJIJLmA2AliAMCJoEgAQ5CBAEgFQ0NRysCDnf1FFtcWExJ37SoSc4lA2EKYxWaCsb3F45b3b3rMPgYrceA3PhNxt7duNo41WBht3bbZzt+61UmnxRlFGrWmm/mWE4hcRtpNPu03PICjWlL5+RBwWq1MBUE4IJKyzAcyME9PStZpLiMRu7XZV0NPHN9SprT2eh8ne1xwKL3pvPmB06FlXGcQOpXTXUgVbKwDiCByFLEBsATYBmANxAA+gBAAsABoAgBxwATwwAUSAwE1zAeYBEgKAF6ADXILiN7rTXdbJBqc6ytz5mqw01Jcenj46zdTXvq/PZyV6+fnip2fAOmJVzJWa6dG2DSyOdebpZbqpMuaC0Xb6sOg1NStpKuCUE1Fbqk0xou00qWbSzGo69G+nqSrrAazU/s6Waqo9Bpqq1dKkutEm+KNzpmuGad0YzPI7ezlj/0MOyTzyO7mqVnRuAo047pZR3cINMIv8AAoKJssRxbzWjDkejiOfVYW6btY9MjkqpWHLKtdFKJVlhlJQgKL6jtaXkVUq7i6wqzNirK7y2TMXldWLct4TgT1XVerqJ4s1GVLtIFbceoEXZPMxa1ijUaTcGNaw66igumGrFA7NgTryKlTrWchqHHMKhEepQQ1iyCVFLg59XGo19vtFXTTSxaPF329fHKu3jK6lu637Dl7Ono6tHxtNNykn8DNrU5S0ttW9/lrxLFtbGkmksMDrHC10UbiTTmjuLxWFxM1YwfJLtqpeZxrtGe9KMayYbZ+4f3LYZ8zRierortmqyXAsrOOLtnEqYHQCEyGjpb5iVdW20rVxawIuq1qVWYxNT09y1aK4SXE1RrWbbKzaqzDJ3s2giCaBq2qTxIqyl3RyiK19puHr1ekmlZ5GoyvfiN12996uODLqOHWpXSbmW5xNSojTWp3QaRcrLgaF+z2O4133aalc2TRq6tt/XSqr0Xbp5GbXbm4yvK+X1/JWjW+WMkjnXXn9cFdN1XdZQjhX0vmovi8SN1VZYljlYg1iVysRhSVjCdYUhmxF4GnOovAMaMyxilxNMJ1XzKBWuI2tPR7dOb5wcq+jxHDrWV3CwBSpSECQ1IawJ4ykQxOq7m5C46dpWL93INR0XcppkbUPBFFGtaUHH6frN1U62hnWV87uII04n2gDIgATAXQBoCSeBqK0vB6T1d1ppfxHs+bFfWNKuCS5E6v65rkkYQnWCqccQFDICWAYgNfL9KS9AHUx0R8w94a7vu7VTytBydY7/AGdbT1dK2jeG180NFwXea9uU3C+5pYW9CLK8rfx+ro2asiVvG54Dxn2v9VrZp4LIxWpF/kvJzaK8GRWXbV+7ZtlR3+P273N1p0+VcWsSxi16NbLbbSve6zZL6rYmmXk9/XW8pu3XQUqYyNI9Rsdht/CaC1NR/PGLJowN353R190vs1sknm+JRt7fymnu2qNqtuQxGhTQXBSZNPW22nrqNWisuqKay917W2+u5pNH0LprE3vtXcaU2qlZdGNXWJbQ1tu5xo38AqWl5HeaP06lo9ZKje8d7y1NHtpuKqy4sJj1O33u28lpNVasnmjNR5Hzfj3sdb5V8ryGtOHzt3fR0m+USFjBRkWKDQHgVDAnoqbqcpIsem/uq6aiuUQoMNyM1X+aeYVr7K80wfoZbizWaa9HJHRn7rVVE1lKKlYtrKWbcKJWaDLk1H8zCrNNzgA3VgPsgCLrxAUwA5AAHVSB1vKGAnhmEDlZBS7pQAmAWUZAOlm8MwLVkqtJECvV1KK0mnjkANNgQadcyCNrJoCu2QAlDgAkBzIE0oKKtZQwyqfEArgBJgRYEqQnLAsu1M1AqduYAiieZpAswGATAELNMzVKCBpAOYYF2jqRmBeu2zlPEDo7QE6NAVX0e6ZyYVw6un2uEBUgGAAMBSAATqwPb+K1O7b0nDBI1jvy762GOi2rXP4EFtXxIpWhhFDmcQIWywKqupaVdV4ZGUTlR/6EkEVrDEKhZLlmVqObV7Vi8/wIOHXlx24hlh77c6m03PdpuGkHPqtfwe9vvrtakKORmrOm8qp4QiJai6RkFlYXuOlfsvHHBhOnlDbgcyB1bHYau+1Vo6K+Z/sCNLde0PJbfFUWov5HJcGPraV9F9urW1HyaYVWnLkiLPu2XFgJ613xYFLYU04xAujDuAJgAsBXEgMAAjaUALEqOvx2GvSf4kbjNfTMDbBp4kQ5A8v7v8YnRb3TWWFjNjceQOddCYEqAWrTVgHXRbCLa7eMWgLFpYw8CgaTyCCq/YBJZYgETgBNVUgOcOgDjkArsop1Fg44EHBxIogCSdgJdz4ZlBDYE627cyiVdVLFhF1badlDmRqYbsniszQjbteZlUe6iAq1Y1MeKKOcqAoaAlVSVmu/xGG503/Mv3m4zXu/dDX9hqrg7V/eYqxv6GOjT+lAS+5VYNwyoHqUeTkaH3VXEoJXMgAMr3Zj4fcdFV/tMNR8rxNwppnRkROJQ/QqJV+oD6H7Lsv7C/8AWZo31kcwwABp5AWXwAp1H8rKFTJFRLoQEhTicwpyRBJVADREGRVKSiXAygQDQBAAmAegDT5gAAAAAAAZgDzAa5AAAAYAL1KoAfAAAAAAzxAAHICAAEBJZEQS0AgGAAEgOFkAngAIAQDAQDAiFHAAwAIAOIDkoGRAAIAAeICAACYAGFKQGUGZEHQBFU0sAABANMAAJAAgIAAlIAcMAAi1GIEafUFWwQExgASFCAAGgDACvcY6TIM2mF0Wo+Y+WXbutVfzsvLbijE2iUBDosZ5GoiazlZFZTTU8jSCUVC6ANVAbgB6eZVj6h7a1O/xmk/U4dtNSDmpgHQBTADYC1MaWCs2v1oD5p5uvbu9RfzWOvIz8DSDJ4ASeGIZSNRFlTSG0UENAOQJJyAuIGt7bt277S9TPSx9Ou5s4PNWynAyokYAqAAAWp9L9CK5MCKahfgIrwGs+3dRyvj+J6J4Yr2ml9NfQxWcWIipEFliKSZFeY9zVS3NGs2kdeRr6WNE1yFYWJEEkSq6Kv5TNU8mFef15Xl3GXapOn8GlmRmnARbo5wZqxcZaZ/ml/pu7lZQaipVcrobYqZEWaWDJWl7xMq5d6vlrHMCpcjoymkQX6P+Bmqk1wIOfVzZqIiuZoTShkovXM51qMX3bTv8bdcrJsjUfOLOXiZraMGVOueIF0yAMgHXACOlEwUXd/betlwYSvUeac+L0+LdZ/ArEeMagjo7PFuNxWOeYStv3TSK044JAjzAUAIAgBoAyAQCAOoHZ4/9REGrk8CCrcpdjhYgdngca6i4OrRWXndZRdrqVpr+Aq76vajUZr3ngvHV0na8KW5b9CsNZvEqnVuAppwA5nAIE4WICkCFrS8AEsS6LAiLxKsNLiQTSIHliBHqBJcgE8ShAORoFgAuJUJsGDuIBOBqizwA59R9rCnS0gTWOZpFkBkpKhZAUbmk0fHDIxW4wNSrbaiehiumubWS+26tJGRgXcu1WpUgVX07aaVqzUArrd67Lr4gStsO5fLGIHJqePvwShEFf9jf+Fg13bLx6soaxA6tDYVV+6yyZUdllXhxIO7atLR+JRNW/AIFoXamYQVba6o4bAs27dmyDqiWQERmFJJAEcgBcwHAB6gIAzAUgCAcxiAJgMBZgPLNAEADxAiwGsQEl3YILJrJ8n5W+0uqaKTtxnkHr+fy1i6+81dZ/NZtN5DXt5+WKe5vEa6YK3aY1Uq3kuosVmsSVz6dO31P8v7TnXl7dFNSiUNmccadtWmMsYiha61HmFUvXdbwlgB2VatXuDKm7jFZFUv7q2m8HKLgsp5FN/OsCyIv+9px9yMCs4//0cNxnmehhXe3y4ZhEtrPxC12WlqXmVhCZwZRG9lSsm+YzWPvNd6mFc0eviONrP1HOB2ZFNJvLMIuv/CVFOpdfSTFiForgg0iniBKcAFMMgG4xIB3lEFVjNaiurhHO1pz3bnEzWoKzwyIq5OTUZOVxKJ1rOJpE6qPQAtYqK+78BomsURVuk61smcu2+Wwt7o/Ku7Fng6j2c9OmllZysTm66k32srOujbPTqovhbnwNxz6dtLqMLJnRyxKtgOfWcYLEzWoztfbPcXw+lczj06xy7/8mjTwSwgw6MC9u60mxZ3tY1wDKb16L66z8AzXLqatLz2qDUFDpzwKyS1VTJSQ1Zraz1MWDVDAE8QLLrCeAFM8giVcU0witVxCrKuHDJRZMZEVZp6ttJ92m4fMDe2fmdXdaf2odrzEhHFv9jar79WUmbiOTR2r179mkna2SNGNz/8AZjdU0XrWvWlv4Xiyex6rvG+N13q0jU7qrG3JC1qR6Xc6tdOkRgc2seP3WxjVtqW/zOYDry59fTmv+DOVj6nz7/GZq4OBIz1VSabLjj7Fd8gzekJUFxztRtYrF6QtaSuVqMzgVjQkVKkuZWV200vuatfWSV2+cau81u5dlcDm9zjrpNYwCTVi0mkRuQ1t4UyFwOmGCC4faFx0aFUsQJzxRBRq2WfQpXJbVxK8/XSrV+ZS1iajz9uRYHR5KlLeLDJEBIBC4gRtEwFSq8AhrHA1B6D2norU3dWse1ye3nwxX02mEmOnPWN5Xze722r9vZ072s1EkjUW+K8lvt5bs3OitPqy1MX+V85o+LXzruvyJJpIp8X7gr5D6q9lpyNXksazc4mULuCnIRC9u1NnPpY+T+4NX7u7vb+Zow6we3d9/Z7yrThX+X8RVe+19TtassjFMcW5pt7tXvRNrmZtbkZvkN9Wun2VWawMtsG+pLb6gKuophFiPVeD0Vt9Lua+e0P4GnOuXyG43W73X9orJLoaZauht9Hxej3R80YsaPL+X8hq7vUs7txwXBCDF+lyn8RqmtV1cy00XUd+087u9tKpq27XwzQG/sfdyt/uVKWTy/8AZLiY0dP3JsLtTZp+hnDHTp+Z2NsKasN8Gi4iett9pva9tuy7nnBDWNufaW3vjp27P2l1def3/hLbH6n3rg0NVz7bc62wv9zQs0B6m24p5fafc/8AmUzIPM+a1qvTpoqZpmRWMsyqlADRUEBFuhCsm+BKsaC11fLIw6RF2hwyDo2m4dJl5EalaP3K6iTTDoyfKayrKT+YsY6rJVm3iacVlXLgBalVIEe6AJV1QpvVASsBG1eQQlgBLiFSq8kgjss5XwAq7muoVKt8QHZN5AV5ZgPuTAUtOeQBabAV11bVccALP7hWeIE66qbxIFfFzmBVdQpAjTTtqJ9qbCrK7PWxfY4WbgIoxq4eYE1jiwJrMor3CnEIoyxCLf7XWVe50sq84Ag54gIAU8AJfM2Au1cSiSXIAyNIYDqpwA0PGaG31NVLcv5ZyM1uRpb/ANtbe2m9baXm38JjWry83arpZ1tg1maYwYBA3iBetOagRgCVb3p9LgCzT3NqvFSuIF33q2+mQKtatWuoVn2wcANMAAUgAAgJ1A9j4HUertkuWBp15rUmMSuq2r45kFitwRldSiAE0nnmF1TevJlNUuU4yKanV4kRNpOJSYD7pzkhIqeLgrTn1VOaCVya9KJPtwIy8z5dfn/AOPVdvtnUVdz28yVI9dUy0LPADz/uP9CeLZCvKtHRyLiB6r2ao1bXWaRtmvWLWxkiJ6ttDdLt19Ot11RFeR90eE22j26uyr2uzxqsgPN22uqs0RVVtOy4BUIgBAXadsIAkA9PTeo8ADU0XVxg/QgT0/lniAU0bZtYAQvSCiCwA7PG47ii6m+Wa+kTlHI6OdTWJESQFe40qa2lbS1FNbLEK8buPa1u9vT1KqvUzY3Ky/I+NtsVV2asm4lGK1K4URVtZCLqX7cwOitu7L9hQ5YBhmERUSA1jggGmyibXIBNIgbtCx44AV2t3BVd5dWuYHEiCYEmmkULFgJ1sAfb6gTrpT8CiVrquCCIO7AO5hRCeQClp4hFTzNIGA0+JRJZGma0PEY7rTX8yNRmvc+57f8Al2q/56R+Jm+Ru6duzSpXlVBpOKPFxiAuzTz/AMQD7VHjIQvtVeMhDej1wkDN914+I3GP8P7zNaj5XJuFOUaZOeZYHLkqHVtMo+g+yf8AYX/rJTXoYhHINAE8ChpwwJ3sEV6kdrCo0yAbKiSRFPiFOUyIILoICn0IhFUgHIEk5IgeAAuoDTAACYAYBPIAmQH0AQAkhoJkBgIByAn0AGA2VQAgCAGAAEgIB+gAwAAkAzIBhDAAHAAAgAAzAMgHngAgHAEQojAAKDIgaKCSIEAIAwAOgDAHkBFriFNZBAwEFPEoAFmA1gAdQEAwAiGAsgGAmyhPEihSUDIgalBUK5oC3qQCAfQAkBeoU2gFjIRDWx0rLoRdZlXF02Wo+a+co673W/rYjbP4mw8ZKykjUZqcwaiJLmaZCc5AEt5gSkAQDTacILH0z2nZ28XTpZnLtpsnFRgNUMqCJAQCeKfoFZrT7pXB/uA+cefr/rNXpb/4jrBlzxNIJAniVlIqJ1wZUSkoUsoklgQD5IoKLHEDV8C+3faU8zNWPp+pmeatwliQMAyzAbAIIqOopTBHLwI0VcWIPBb9Rvb1/n/xPRPDNez08dOkfwoxUTWJBNqSIk1gSqSIPO+51O40r8VJ15Vp7W06VfQVixaZDWZR0rGpitCMwrB3aVfK1fNL8ToNFqWyM08swmLdLOUZqxdBmtOLzCnav+pGoI6T+ReiNs1NOCJFung0zNVcRpz7zGno5AqT5m2akBbpGaq1mRz6qixuCCRpElgZpHQ3gjFjTL9zVT8Zr9EiNR8ybw6ma6IwZBXMC5TADeJBLhAFel9RRdf6qvkWJXqt98/i68oQZeLbgjS7aP8ANUBK9H7oU6FHyKR5UjRAMAAEAAJoAAQHXsH+YvWCUbHclgZVVr2q64PEsHV7c+Z2pzVv3FYrA3f6tlyZVjY9p1dt2kuRqJX0zZ6f2tNdSsHqNLENQlZYFErWhgGYA3AQARsAlgFTTKzQVBHBhpOigyGAgG3AC7sAFmAAKSgkBtkEG0mAlZgFngBRquQHpYhV6wRqIZUOUEJsCvUUpwZrTze5b0tRrGJy4mK3FWvaurSdN/iZGK9NPU+ZIo7aUrZKt6pkNcev4ut23pvtBrke03Gmoq5gKjbdaiXzYgT+93Va5kRPb6323M9Qrtpful8wh1u3aHigOzRq2vmeHIo6qdlMFxAtl3XyhFVtHUtabJqArR0NPsqZom0wBKcwqPaA+wBOkAHbyASqANOABpoASkBNAEMAhgEACTAc8wBsBOQBLgAQFkZvkvI029LVT+Z8g9fz+bzOrq2u+62LZH0eecQn8SNH3cwIt44BAtRoM1bp6qcvIMdLe9YQR5uomujzDjUrVTjjJlCqlXLMBX028cgmrqajSVeCCE3yCq9zKqrFRQ3NcMzQPuakfbjDMNY//9LET4PA7sHWvc/lxYR1aWi0sUNSiyanADns4w5m4Y491r1pNUenjly6ZetdLHgemRyqrCxtHRpqFPEjKvXsq1wxbC45oWYaCkCKcOCCV4UdoAmBFpkA8MwKm8DFailuDjW4raZGoEnboCrIRpkdyWJRPSbeZYi1xEyUV2cqEBKtWS0TtgZtXF+hpUs024rzZx76dOY0a02VI+ZWa5s8vVeiL9PX0sqs5uspW127TWMArpel3JO1lbosTUc6NPRhxXDmbZtaNF21XErmhZyyLFG41NLaqdRupz6b5eY8tvFdxR/L1MSO2s5Waq+po1KtmmgqO51GsJK52uamp24lYRdnbMISfBATT7kRRwCnWs4oUx0LRt2S8n+JNXFNtOtWNMPTUOQYps33FZxJtIKlW0EVKuOJB1bG2pp37tPMsGx/dam6qlqrA0j0PgdppaVPv2U2Zm1XfuezWTV8UZWOZKuku2ihEbc+vdtlGP5fcVVlEzHALrz+puG1jwJjU+jmtecxi/6I2vhKGHur7mXGb0TtIxn2RmcS4xejaRcZtRiC4mmkE1Kle5pLiK1I09rt7aT7msTna93HKepRzHMy9CyiwgLErVCn2zkBF1SCorTlg1ZVquCzAi7Qscgjk1NZ2w4Bz6rlbc4G3nq11faQscd1Dg6R5OoiiuZkQ8wBJAV2zgKdUUSXI3ylet9jaE7i9+iSPZPDnX0GrjHF8jjay83q6/kfHbi24po91LZt8jU/Wmx47zNfIU7nhZZrkT1RkbKv975HV1tZSqOF6ov8D33boeR0+zCczUHoaOUpM1k7MgaxQFe6v2aVrPgmcuq1I+Rb7u19Z9qbdm4UZmHaN3xHsrX1HXW3tvtUz7f85m1Xpt1r12le2jlVUJszqya85uvI3tZw+P4mW/DI3e7tqOeIS1y98Yg1fsaPX166SxdmakZr0fldRVtTRTaosHHQ25l4rR0661twnNaL6mVGb57zz17vT0clxMqwV36jm7kKi62TwwAs09F3zcFCWg+YRJdungwJ11k8FgBKG1x/EaKrUa+lv8WNHf47zW62DhPvq81ZyUet8b5Pb+RSVknOaZlKyfcfiqbaq1dBQrTPQumuDwG6WhrfZb+S2b/7wquDzVVXc3Sy4EVm5gSLokscCgagmmBYMK6NK8YIysTtqwsTKoLWhhXSvJqtIw9BhrO1da2vfueBWaVsFBUGm4YEtXFgRgAVSASAkqyA4gBWfylFeQEqPFMDrhwFQYBW0BF1bJoKjqVnICnta9AF3AOt3IFkpgQ+2s0Au1fEgSlZYgK1uYE66llWKuAHXV1LPFsYKNS3zACeJRNZgS1F8oRpe2/Grda3faj1FTHtQGl7g8lq6Wm9DtdJwh1j/ADyYQ8wJSASBFlC9ChyEMongiD0ey8Ltd1t1ZWa1IzTMWu3MUaOtqeOu9PUtNE/xRltleT1dvq63ft04a+aeZuONrkDJ1eIHTS0gN6c48QJLTAk6KuABEAVaqjEquGyxIGgGgEAMAAmsAPWe3tH7e3V28bNwbdOWxWWoYdQ79uAXXStTuILKt5IgGk/Ughak+hVUatGsU/2gVd9k8cSi2uorYcUQNNx0IqLXEqqtWySeAHFeyvNcjLNeX8u43DXJIOHReJ1vtbmlusCsx7nucmXQWt+IHn/AHI40Y4thK8vMm3JKte5ge98Btno7OvcknmbYaKwxAp3G7poYXcKJMrI8V57yb3uv8uFKqFBGmW7NgLuYClvMBASTaAn3SBLRv2ynxQD74USA1dJRJBOlpxkCFkofEDnbTZR2+Mf+op/UjcZr6NRz8DbGrUwiVQFqY1ccEBm6iwcgeZ9zNdun6sxW4xdGk4+hhpZEASAK27MSjob7kEQs+0BdyKJ1QE5SRAKyAja0ZFVXM4kCdgFez7WByVhkE8iiaYEmgEAptwQA3dlAu5Zoga1K8VACfa1JRGQHd1jqBSVAVEqgNYFHf4ZTu9JLjdGpWbHufc67dheWpd6wp6k1G/t6q+hp2/kRVPt07NKcQJfZosZREFtClsZKhLbVX+bAoT23FNk0ZfunRtTxG4cyoU/iZrUfLfQ3ylPE0hrmyhxxKhp4gfQfZT/ANDf+sVHoDkoKBMCdSCepmBXf6X1yAVcihyEADTC6cg0kFNZgNoIOiCjIA7pwCBBQA0wJQRCzCmEPIBAMBAPDgAAGbAJAACShJkEplgGbwAUAEAOYAAEA4AFAAyqQDWJARAQAD5FD9SAkAAGwD0AbAQA5AAAAAJAQDAUAOHAAA5gBAGABEgMAAWYC6hQANgAAAFBADgAwAHjkQAQ2AsgAAkCIU2AgEAlmBZMACIGA44gLIBANoCOsvy7ehFZi+tepaPm/n/l32snmrsRpmSbRJMqGnBYiUmmVmEG0JKAhrByAZAOuYElHxCx9I9nOfGKOF2cu2m2clPoAMAAOgBLhvoRWZj3KOZVfO/clf8AX60Zdx05RkN8DSEuRRZ3BlJGoh0ZUqzNQERaNKFgA1VvICeS6kHd4ay/vNLpZGasfVb5/sPPWoRFAAAYAGRAPJ+gWORqSNCuc8hB4Lyfy77Vf88npnhl7DbtvRo3/Cc6i9QZQ55BU7S0QRA897twdLL0OnLTQ2n6VeiLWF8mDDSA6a41TM1YYVgeYUeRpHFL9h0g02uuBlCAs0sGhUXt8jDTj8pWdrfojUFWhjpVXGEaZW1CJ0zRKOhmWnPvP0/iFVKptlKuBBdpEqrJIOfW+o1BFFRKqlkoveCM1Wf5+nf47WXCDLcfLbqGZroTcGQQB0VfywAk4YFr+juAop9QE7vCSxK9W7d3i3PFYCsPGvMjazbfqV9SpXqPccX2mndZQvxCR5IjYYCUgABkAEAAYgAHRsv1a+oG3WJxwZkR1X3TGUFgft2zrr/B/hBUrJ8jXt3Fk+ZVkbPs6nduk+CNxmvplF21jkGFepiGtVTDCpN4yVE0wB2CBARvjgFCAknARJMAcgElEqsgabAjqAQT5gN4gCAJATtGIEHbgAmAVtjiBDWvCA5ratrPoGl+lYIvqocGoJSyphyEIIhdSoJVjz2/mms7ODFbUVS1JwMq4NXRffwCH9iyf1wwG9HcVU1ff6kFX95bTcatIXMAtfbbhRNV6oCu3h6Xhr9jwC6gvHvTb7m3yCnXQsmuQR06b06LmwrrpuNFJJv4pERdXW0bOK4gdFdPTvxa9Ci+le3/ADT6kRcrSsSLqUgEEUlCAlC4AJxkBFlUklkEOIQB9WYAqgDrBA0k8S6FPMBYAEADSeIAANKIAjglLwX7g1JrH8j5rsb0tDhg2Hs+fy15/W1XdzbMj3884pVuDZG0WEOtuHDkRDdlGODAg8HgEOuo6ygxYk9VthzvKyuq0oYcOuV+jrd3DEjjYu0tOU3b4EZLvc45FBbVhqleJAndUTbxKRx62s75v4FU1qQsAYn/AHXCA1j/08R1nCMTuwlt2q2CNH7tWokziKda2CxKuOVuMfwNwrI3lktRzMs9vDz9MzVtLhvA9Lms2ymybyA6L2VeRBy3tmgIJoKbfLMBJEC6gDYCdmQRbwwzIqFlgZtVQ7NHCukiHfjJFNFEkpLrKarkaRYgB5lQKrCpwzIheWZ1qJvRXNwceq6Rbp7TSti6tnC11juqqUUVUI5u0cupr2hz+wmKq2W71Nrburlxk3Ga9R43Wrr1d82zccq0u1M1jGoKqpaDFWMTz26Vp005SyM1qPK69Lu02RlvV2jTSX6s9I/7wNXdunaO0jUrg3WNpRYzVVKp4cysk6tYBCiMwsXaFW8yV0kTtpV088WZ1rEXdzCRTE6al1gZXEdSr7mUxWnDKzUbvvclZQYEo4kFmlEwyEd2jq/ZbaWDQV17fWd6pZYm9Mes2d7PTqnyMVXQ74QZVz6l+3ELjh19TtmzCvN+U3S1NSK5I1GLWa7KcTWOeoXtwWQw1XmoGGl0GGkMTRwBoiQhQ+IBjmUWafytWRmunDupudSqzMY9nNFdzqz3TLI6SrVrWeDeJHSVKrvlhAVP7lugVC2q4zwCVW9Z5phnStrtLEGq7atnk8AmoWxzKxUKKbYlYXp4E1a49XFnSPN2qyxNOBpthA5AbcAQeJAgJqWdOEr3fsPT/Lvq9T1/xyr2N9WmjXvu4r+041Gfuvcmw09Kzvqq2EdvESKzfbtLa33deIq38vU6CfhLLS3GpTUcJtuWyKpWqt75J/bhqjzNzwlejerp6eDaTOdQad1dPglxILojPIrLi83qLT2OpbJwcOnTl898PudPb7l6tsbKYOT0Rv6nne3FziRcYu/8tfWwRFZWvrNhK5vuFRGXIGj4JxvKepqM16S9K6m71HZJqqcepWGNv952f6fQwxxKObe+L/sqJW+viQcFSqlane8OJAr/ACW7ZyUgSdlVdQjmu5csKnp14gXd0IqF3ygIXt2vAqujxe8/tdeuo8MSVHvdSlN/o9rUqyMo8Pu9L+z3Xa4+V8PUqwvOV+etudURpkQAS+YCbbAsreABtPEA+7HqBF6rZBHMoYDAJxAKNrECdmA0wF6kD4gOQJu3ECl/MygawYCo8QO7SwUWCnaqmUBU6pYgCvDAtfqBCycAVusZgRAeIEu7mApXEgFaMsgIWh/ECVb9qAn99vDDIDls8ShpgW0eMgTu5qES2Orajil7Unk4A6fJbvdX01p62pa9Vl3OQMlANOPQBthCkBsBLAuhool6AdO02d91bsqStSa0K+O3OzTsrSuKUmNdJMcHkN7bc3Sso7cDUjPVcizDFDQQJ4oC+s1c8AOqteIBVrIB2/EAaVm7PBsDn3Nv8vKQriaAFiA3gAgFIDA69l43W3b+RLtWbeRZB67aaH9ro103jEm3Xl1Vu2StrLJTKX4IipUv25lVfTUTMiaYEkoAUys3BBVfS7kVXP2OjlAW1aZBDUw4Fail6fe+5rDNkFW6WEZIlR4/zNLU123k4gOHTk0dRUsm+BXN73Z7iuvpUtXNpSYrova4lHnfc67aUfUQrzTaNOTu8Vtfv6yq1KwLEr39NOtUqVwVcDTJ3fYnbkB53zukq1++7N3jDHBGa1HlbtvFkVCQABIAa4gBA0wHJQpgBzJA0wE7TmUQA7fGJvcacfxI1zWa+jUwfodHNYnIE+OICv8AS/RkGdqWUQyjzHujB6aWSkxW4ytOyVYWZhpYmoAPlAfytgKe15lEu9AQb+IDVmsgH9TzAeXUBKZAaQCrjgAtSHXADhkgf3Eih/dKGtZjBL77YwP7tmsE/wABgbtqW/yv8GMQpvxTXwYVC7eZA6WggeeJQrV4gRgqGkNDyGhyXQ9O9qOauGJUdFNxqat6q7bxWb6moV9g23zaNHzqjbBrSryCI/a05cyBJaCeTAHpY90yAnouM8wM/wBz1f8AwbcVngv3mK1HyhZYG+Sm2aZCZUOXOBRKqeIH0H2S/wDQXn+OBUegTwOSkpWZRJBDriyCd8HJRXqPCSKVHKkokEAU0wgKDqRTTxAbzwAUANsKQDzAaUhDgAICQGAAABiAIBgJPgA0AAACkoEyYHmA4AEASAp5gADkAAADqAAGCAJAiUS7hgUt5jA54EDAQDAACEAZAHUAQAAAP0AQAAwFiwAAxAIAaAJAUgDRQmRR6AJNyBLiAAESUIgChwRAAQAwEAAEAKAoAUAIArngQSRRJQwG84RAARzAAGBHV+hroRWXV/Mn1LR879yL/X6yjHvYjTIg6MpANGoiU/MuiNMppmoyaYD4gNgLPECQWPo3sq0+Njlc5dNxvHFTZUAAlAAFDThgZdmnYD597nXbvtTDPH8TpBjW6GkCYDWJWan0NRDrniVE28ehoGQDwjAATlyBLMg6/E4bvTfHuRKr6xZy0+if7DzdNwEAgBgOQCSKVsgRyX5hSo8ZZUeF84+3e6k88Tvyles2bb0KehjpMdMwYUAWTCIIgYPuyr+3SOJ05adew/29X0QrLpRlDq3wCuin0oyJYBWF5txvNG2WGZ0g725xImmmRE6YMC/oZac3kFO31HyXxA5top0a2/lRtF5BOmYR0WxMq595P2n8CwU1yRtKlmTDVuln6EFhlpVrtSaiK1gVE1mBengkzFVxeWq9TZa9P5GyNR8su8DFdEG2ZUIDpo5rAEcgLarCSDmX1lF2p9PxESvU7d93i44pMrm8dbB/EjolouLp9Qles8xpq+wpH+WuP4BI8fEYBswEAAEABAAABkBdtsLrnIG73TjyMiOpHbgyheEw3WcSmjTNZ3latbm88XIWPReydo76j1MsYNRK+g2+ZlYVXqFUWkNCtgLO7EITYFlXCCK7vEqmpQEswhrABzACkokmQSTAr1LBRXFdQgbATbAiwCeTAiwIt8wIO3JgRvaViFc6c2hBXdp0wQZWM0HwKAIaYEbAef8AI6irqw1gYsbjmVlmjCs3XbpqfNk2B010aate/Ss30YQV22rVYNpkEbaWu8n+KA4d1o6md4+AVwW3OtoY0bSQUl5jXsoAvpvVdTe0NcAO/b12+r/8zFrKOITXdtdGixTTBrtrtm/pxAs09OMGQSTgBV1HVt5kE3uYzQUPcJcGA/7hcQD71VnggGtxV5OQqS1qviALWrxYArp5ASTXNBD7ksCAUN5qShpxhJAm10KDMBpAGWAB24ZAJ1nLMKxvOeS+xV6Oni3n6B7Plxrzbtx5kfQkxXeywI0UceBBJRmFRdeQRHF55AKeAQ4CYHWWEsNLhxDl1HRpWSU8g8fUdTfyyngRyc36nzBT00/uN54YFE3W3a1zMjl1tK1F82BSIaT7bRbFBqu3t0O3uJqa/9TFumd2FNsGijrrjWUQJ2IiOrPa2/2HTnylef3Nou8Zg9/Dz9OS7m0s6sLtrg36AFrdzYRRb1Cl2NrkF1NUjMgWWQBbLIgg3GKIp2vgDEVCIYr1MUY6ajmtGSOFdYj6EVJKDSJKcjUZX1cLqaZoTk0g7sSKmnxJQmYrUh0UtJmLW5Gnoa+hSiTeJ5+naJam/Vn2rFdDnjWujb1paXqPImNOXS2N95dquGOfJGpDW9peK22lRKJazNzlzvTp0NDT0v01Bpm10LD1FZZvl97qbSndpRL5o51qPJbzyWprWm2a6GG4463te3ddyyKepblmE1RbV4AQtqNoCEzkEDs28QJK6QVNXeTI6SujC1ZbxSI6RVZ44ASrhiBZartjVBNQ+zObSKzVFl2vEqE6yESSnCCCxaXZXuvKfBRmAlqNuSDX8RstbdtxhVcRrWPUafjdKtVN7d0cMiNRXez2uDfcnxMtKtXXdlNQM7e6tnXubLErz241O6zOkceq55lhzR7eYAAoAbUgRgBtQFRcgJyUdO10XqcJMWvRxyvtVpYow9UgreqzCxZXtmZI6RfNXjKgNIamolljITVV71dcAzap7uQZ1W7srOrapuIDR6lO3PMJVKUWkrC12+XAi1zXfF5m483apKTbiacIiHmUJoIjYgimBOp048s19I9l6fbs5rxZ7KxXpbaVdWn27/Sziyzl7W8Y7/ctpufUurrT09HT0orSqVVwRKjK8l7Z0PIW73d0fQsuLro8Z4XQ8ZTt0vmbzs8y2mjX8Y9a7vhLM6sc78XrLFrLKGXRpaPcqLuTTM1lke7tf7Wx7HnbA49OnL5ztLUWpNnCRydtd+ruFqcYSC64ra+OBBRq2nLIpqmYyCHTuvZKubyLEr0/gdgtHWereIqngbYri3Hk7rV1FpuE25CO/wBs+OrvNb+415dav8SDl9wav9xurNf5XCKMe3y5hRTV7XMEEtLQ1d1d/aq7PPBFRHU2+ssLVafUYa53RzBFXpxWChZ5kE1yZRGy4/vCIO0WkD2vtze/e0VpcaGWXn/PaP2925y4fj3GpGpR5iivoaeq3iqxBGmItN2xyRArVSwQCVW8EBNaLWaAt1MNKOoHLZECQEqtJYlCYCAcgNASyAnwQCIGlAE0ArYFEa1AGoANKndYDtvXsWYEav8AAKbq8wK70hSBGtnXAC2l08ADV05nACp1acICLYC6gFgEuQEoSzII2rKAhVNepRGGyDp0vH69q96rhmBD7d9O0WTQBbAohTV+3buXAIlr7q2svmA55AcgJ8wHIQIAAkiiUwgLNLeamg50nDZK1Ljs2vn9xpP5osmT1a9nNvtytzqfcSicysWqFh6hDAVefEDqfzKALa2bS6ARhgWQ4Ai21nmBz66xlgclsGFRkBywHAABZp07mq8WWQex2eitDSrprgsfU2sXarbhTCWSDpE9O0KJIrqqk6ojR2rHAKMU4Kq6l8kyUW1wIHKRASigtStvqyA59RV0/QKq7HbFhdWPtShg1w6z+48SI837i0HW1br6VhJHLpi1wa6FcXtfEN229O55IzW40JcYBp533O5pV9QzXm8zTD1/tfZUrp/3P+aWixK9DwKy5dVvVv2LJZsqvO+5NV1S05xeLRmjztsyNIrmAMBAEgIgJAcgElDkA7gFIB1A7vGYbmjzxTg1Ga+g1Tr6QdI5rllyAkmAWtFX6EGddpYlWPMe5X+nXnLMVqMjRrhJlpNKGFOJIhgOChpSAnmQKSiSAJiQJd+ACbgCPfj0AcqUvgB07XfbbSf5mjXUX4FxGlp+4NlX/wDlKr8DSY6ae6Nms9vVLpWv/oNYmLH7m8fMvbL1hAP/APa7ZVSS29cOiBiFve1KStPbUXJkMcmp713H+XS06v0kyuM7e+495va/bu61q8HCSJq4y9RxUyqCWAVNNhDAChdACACJwKBIC7RU2UczXLNfZNr+hp9KI6Oa7iBXbSVpAi9suYElopPMCyJAyfdX/wCj7iOCX7znVj5QjUrVN4mtTBV49C6mBqC6mJqxZR9A9kqPH2f/ANxipj0COYaYDkAq8gLLgVXyZQUyAbYAmA10KgWYDbAOBFOcMAprqAQIAIEygICQGmAZkDQAgHOIAASAAAAA+gC9QFOJQMBzAArEDXQAAcAJ4ACAcgAAATICThlDlZgJxIUvQAAJhgSkiG0AAJANOQFxAfqVQyIAAAbAQU5UBAAACAJQCzAaAAAAbChMoTIBIBtBAA4AQBEgAUBAAPIBKS0OSAAHiAmAuoCeAUuIFkAEEEpkAYCAQAAruatdGFZKWQR8/wDdK7fIasfxCNseTbIKJI1EThGmU8ioCoJ4lDUEDUsBzjBVj6J7JtPj7r+fE49tvQScgAMBAOYCjMgy9X6uWJR4L3ao31l0RuDCNoISAk2VMSTNMmlDKiUvMoJKHVsB4EAgOzYWjcacfxIVX1ir+Wr5pfuPN1GzMqMggAADIAiURY5b4OCNI0WKKjxPuCvZvdSy5p/gd+SvTeO/22n6GemHUYDAm1hJFLDiFYnuur/t9N9TfKrvHudCqXItSutIyhoC/Tc1kzRKQMP3BX83Rt6o6cld1cl+IrKRKLNNGasXEaUbyqehdce1iDi2WOlX0g2jpWBBKmAHQ5jAyKtyu7SsuhYrl08aqeRtmrKwEWaLxkzWlrMirWRYK1iaRIC5ZIxVU71f6fUjN1ZFj5M8cTFdSw4GVJAX0yAGBZW0qOIFDwsBZZYSB6bxfzePbeODKw8nqr5murDUFHFpA9Rv7WvsJawjMg8rAUAIAzAAAAIBsBAWaOFgNymokkAtRrscZgHhau26VZx4FZrk83Xt3V+U4FWPY+x9D8l26lSvX27eH7Cs4qvWQKLJrAKhR4hVndiANyEW1yArzZRbWgQNQBW3AEquUAYyA5gCdMFOaArtmA6WhgO7ArbAh3AGYFbYCbnIKi4gIhazSCqtuna7go0qiM1LFmgo4ADyAE4BgYGF5bSSumZrcjgosYk51UNZduFlKIKa6FFjp1dZCL09XTwTeIDtS2V7BXPq1quEsDK3mg3KhYrgFc1tjbQ066rytwgC/T0tLX+nC3ICymm9K3bdBHbp6HdjVgdejtrNY2afqQdmja2ng3IFr1W8AL9OEiKnUgfbWQG615ACokgIuiy4BdH2qvgoKB6VUAraVGAf21SAe3rwkCP9ulk2ALQaybAn9p8GDR9rUzTgBdupxZUHZqLjIU39wCLtq1TdUsA3y8b5Lcfd17N84I+j8o5JlyngR6SeJER75cMGpVt2ykGtTXIKcYBUYlhA+oTD7YCYFDDHX4nVz8sYB4u19W/wI89Tr2ua5AVxjAVZR9mZER3Fu+na+BVc9NLCeIB9rHtIP//VyHEYnZhTqYqcjQs07fJHLElEHqJ4JYrjJcFWpe6q7cDpzGaw9w33NM9vDz9KbVOrCxNrThAVPkFSVO3PIIbwyAXcRUW8YJoTckUYJAVNyZtaiHdDOfs1iN9ZQZvSyOd2k5NpxBqRKkqmpE1YqybxnUlbgsQhlDopCJ2hIyqurnMxW4laJwMVuHTSvZ8l1Odrcdm30Hm+BytbkdunWXEwuZmNNPb7vY7akPVXdxk6ysVb/wAX2PDVw5wa1jE6+a2FVH3U/gTTCv5vYP6NZN+kGdGH57faW9ulo3XbGc8TFqxg020uLWSXMy1q2u006qfufsAhqaK4NAc72jf+ZANbTg7JICtbRvJoCddm3k0RR/aWzUfiU1J7Z8WiNSrtPQj5ZXxyJjXsPsdzalYExfY/7eqUuyLiex208ITRWdc9qQpYa1XbFkD7qxisQYu/uIqq6dUrcCC3c6WppJf3TatGCY1cLaePe7adcKziSrI9vs9rXaU7K4JIy3iy2pGZGscO/wBZXo65dQjH/vHVdrwji2axi9Mze73vfanPPkakc704G5zNOaEhA2AuoAm0wG2ASBF2wgKTYAsxVjW2VlSnzKcMjnXv+cPXffgsEZdrHNXauZTLrn6pW03XNyR0kD7sgtQVGVkPSZALSeTKmLNHSp/mZFkXRWqbWQaxyWs7PErnTrTuwGpgdGhKWOfUluGbjy9oN/iaciWOYZCeKgKneAtRSKyhYiJaSnA7/OfqV9V9s0S2VFk2pk9PTi2lJxDnoAJvKADuwAO5QA1aQBQgFZ9xKPLe+tWNGlG4Tk4WunL50rNPAw6OlarssSNIWsBC1ioSpOINaXg9m9zrqMe0sZp7/e30LWpRw3g8TTKvT2apt/u2abssEB7Xw+j/AGuwT51kiPF7zV79a1+Yacd7SwErAdey8lrbC/foOOfUJW4vdulr07NzpVbylJFTF1NPxXkNP5L10rcVYDz2/wBvp7fVenpXV0uKyGqoXMKTsBF4hELKWFb/ALZv2Xt1/wCliM1H3JZau5+U1CIeWp27bSSiMmSta1Nh4XQ1NvWusnLWRmqvXtnYLHtbID/9mNjP0P1n/ugcfkfA6Wno92hX5q9QPLbia4PgUcuZAgGUEgE8AEgJJ4gTs08gBWazAsSAlEgNrmBC7TaSAsiAKr5AGknIFjtZYMAWtDxAtpr14gW/cVswE61vZxgFVX04yAau1mBOuokAu2tkArbdZ8AD7SSAjbUhdtM+YFDrZ55gSTsljmQNPvkCKv2Of3geh8Pu/wC4sqNZEbjV1tpo6r7dSspkbxh+V9v6um3fb/NTlxRZWLHnmocPNGmCfQIQAA5AQDQQJgSTATcgCTQDSWYDwAb/AGANYgJ4MDq0rdyQFlfWAHDTAbsAu7BgQ1GmuoHBd44hSAEBKACAju8Po/d3VOSxZqD1eWCyzNNRF4uSOkOsLFhXRW8YcCNRZXV5laWqGQHa1kBNWfEiJ1f4AMKLXUMCtJWxeKLgk9RLJfhBBVdpphXO7VrWW8FmyI8h5vyP93qdlfpWPxI4dVmpYlYex8HN9tV8nH4Ga3K01l1Aw/ctJ29bcrCJXnNvorVuqTEwbYr3212629K6VFgkVFutq/brKzeBYIaGn20Stm8WwPFec3j3W6s+FX2r4GFZrCgBMAAQAQCAABlCAaWIDAu0rJLHMItprPTc1wayZqUeg9veS19xua01Ltp8DTOPVLSsnDRdZqxaN1/lYQtTSsqttDVxl6upWqctR6k0x5j3HZXvTtcwmYdIzaPtrBAd0APuWYB3qAF3gP7kYgR728QGtRwAu5sBO7KDuAXc0gErAOYUoBANORoJGgbGhNl0ImiLYEW4csine8qUAqzAEghgJsoChyA0xiGmMFuh9dfVGolfY9njoacZdqOrmuICACJAIAPQgyfdGPiNzH8K/eZrUfKKszrZoqDAuoJGmHOI0x6HwvurV8XofYpSrTcuTW6Y1V77s89Kj/FBLF6986bz0l8HH/ZIeq2vvbax82k/x/8AEExdT3hsrW+alkvVFMXv3d42+Pzr4EXBb3N42yaV7J9UVMW6PnfGuv62fQpi2vltjbCutWQYtrvdo3C1qT6k0xNa2g8Vq0fxGmLF22yvX/tIamJfb5NNeqGhrTby/eNQ/t25ADrbgpC4Oy/FMA7bcgFDnIaCQgyxKAAkKcwRA2WAWIDICILoCAAYBPIATgBSUAULOQiUEAASAZAIB+gD7XxaQXAq44NP4gHa65oIUgJ4soApAMAgB4IAkiGAegAATACKpgP0IgWABIEWBLgAAAAwEAMBsBTiA2AIAaAEVRgyIIAACAGAgGAgCQGAkp9QAASAAABLEBwBF4ARgCxEUZASAAFICAbATWDT5AZFgPB+7l/5jqLpX9wjbDeZtDKhroaiJPOSspTGBtDTkAUBDbRQSwHXFhX0D2I52etHC6OXTUelmMjipyAAEgLECSxwCsvWnuwA8J7xq1vn/SjfI8+bQ1aM8ihyESWHqWVKlkaZNNJFDqQPiUNtZANMCzQb+5Vr+JEqx9d03+XTl2qDz9NxJGQ2AAIBrqFESQcdgpeoHjfc8rfWayaTO/HhNeg8Up2mm3l2mekdqMIkBJfTJFJ5yBj+503tat5KxrlS8Q/9MqzkzXSO5GRJNIC+jTphzIB4kGN7jw+16/ib5V21S7U+ZawawIiem4smyVqOj0MVpDXXdpX/AKWWKzfGtPb1Ns10oiLKolVfEpQQV6y+R+hRyaUds8TYmsAzVunmjNaWtGRVr4wWCuI4mkSSRFXp/KjIhqrv07151ZK1HyO6izXVmK6oGQYgW0yQDcSBYrQoQFFn83QCdsgj0/gXOzvXnJWXldf67erDUQrniB63Wh+NTbxay6II8k+hGiAABgCAAAgAEwJ6bxA1tO+GHIBtzmih+Kt2bqr4JwEqHuGVuof/AEkpHofZ3kXSnZZSlyKleptv9Nf5XPqTUQ/4hR59yLpiP9/ptv5suZVw67ujfy2TCr9J92LCLIAt7YQZCUOShX1nkFLubAVnIBV8AJhAsQJu0JQQVN8ygAdsWBW+QEGwCUBC0ARTATcgU31O1BU9kvmb5gaCCCTTIYBElUdoEWFZXldNv5upmtRmqqWJzqqdalm++WyCStZlQQ0pbxIINJ9QK7XdcsEGmXutaPmbnEC3d+XrutCuiqpduTBjiVa1U1wsB27ffvLUSb5vMC5b92+miXUI7aajtVPKQi+lnHNkVZWyzZB1016Qk2FWV1E8CCfDAAlRiAnGQCbAIyCh14lDWJBNIiiQhSUGQDkIXcA5AMIAgiqq3mt9nb2vxSwI7fOa8NqYtySvpcTFfD0I6CUEReINExiDUfug9l9XhLDco9AukE1C2uq9Qxek9KNRuOQefvt1PsrT5XL4keO1Baiq5/8AWETrqTlABdd6nJgQdrZvgBD7ndxAtVOxzmgH2YdxB//Wy3XuUHVhXq1lQWFc109NzJ0kTULajbhPM1ialvH9mkSb5jNrA185R7OXEtJJ4s2zUoKhds5gPJYkQYNSgqtuCCCnMiiZwYEG+HAypWc5ZGK1FGpZLI49OkU2s2ZaOtZ4CCxUXHM1IysTg3GakrQaiHVYlDakCVcGQFryZqrNLTepkcurjpI6KbbteJ5726zlcqKuBzvTpIsrSHgZ1rFjXanjASuDb7DV8lr/AGtFLufM6Rzrd0f+Xu81Mba2lX9pplav+XOss9anqkwmm/8Al1rWy1l8USpqT/5ca6WGtVvk0RdR/wD6c66y1qJ8oJi6f/8ATjcf5tej+BMTUV/y31//AK1Sw0n/AMt91ktWj+BpdL/+m+u182sp6ETT/wD6bbjCNapF0f8A9Ntwstav4Ew1L/8Ap3uYha2mvgXDSf8Ay23Gf36fgMXTr/y23PHWogaep/y13TXya+myYuo2/wCW26Tn71I9AmuXeewt1tNN619WrS4JEpry+90fsX7JlojUrmgNhNZEHX/ct6a0lSlUnMpPu/7YWJLTWp82pNnzbkjrIu2+51Nthp2ivKCNY9Hs/JPc6au5wWJig1t13fS8CDO3e/ppadrOG/8AE1Ix1Xm9XcX1n0Okjz2oNc8ysovmAMCMAABICCmwItcwFHEC/b7d6ts4S4mbXXnlpzo6dYq5sYe7lTbVlkb0tPVh5AlW11K2wYa06ugUfIgmq76qrPaswza5/uvkXGNOt23igSpWbiCKXDACeipeJVh61pIdVxWs3J0jx9K0nJpxw0ocMCVEvwAWYQ2pWBUVupRdtqTZTnKR6PlHOvrfhdJae2rSuSSO3bm0epxDiAOHe7q2jdJNx0QVGnltL/NVrmzWGHXy+3vbtrPrGBMMdlLdynmREu1ANV4meiPB+/dab1p0yOFdY8U0ZaCs1kA1fGGFKznIGrK1+UqNz29r6ez+5r3cQvxKjG3V3ude1v4nJYVu7TQWtfT0FkliXEep3LVNtfpWEZR881m+9+oVXAVFqMwE9SFBFRTCLVp1aKJ4V4ARd5ZQqpyBNcl6BHRv/Hva0o7fVdSBqe2tJqzvjEftFqKt5p/e3jrbhb/4hqpeZildKj5yVY9TsWr7fTtXHBT0MUdGBAdvECq+TXNQVXz/AM1t/s69l1IMwAwLgAFJcBIwOqTcImCf24zAEwBuHAFlr4ALvwhgSdlGAEa2SctAS1NacgIJt5gSq4YFrXcgK3SHigIurQUlZgNXsuIElq2WAB9xrMB/cAPvOrwAf3XYCX3pAffXiQP7lJAhdpLABabzYELvuU8QNn241TU7rYLmStx6PQ1q3va04LIjer+6uT4gteI8/TS093ZaGTNRyrMKhhCAcAJgCCHADiMwCAJAKQHHQB9oElhkBG2OYDVnXIDoruE1D+IFltWqWAEFqp5ACvGQBqWlSwOJgKAGliA4AcMo9R4Xxv2NstzZfNZwvQ2O9MjUJvFpB0h1s1kG4tpKxbIqaU+r9QJ6eDaYFiuBNWn/APcBPut6fACLu1/0QCi18PUKj9m1cZw5DRJJLBjTVGtvNDSaWrbtT5kS15nzPmP7lvR0MNP95HK9Mf7Fry6qRjmqUrMD2ngKRtknxRmtRodjWKkisj3InbbKeZqRK4fbWw+7r/cu0lXgbc3rloNZJgRrod+ouKrj8Sop8vvtHZ6Fp+bUaaSQWPnrUy3myWKhZRiZVEAgBAIBwQCTYD7GUP7bAf2gGtNZAP7azCCFkgG2Bbt9e+hbv03Flk0XR1/8W3U/q3/EupiL8luLLHUs/ixpiq271bf5rfixpiFtW1li2QxBxbFkUpQCzAYAAgAAAMgHIAAuJQYIBANADcZkEe9MBoomqrMgf2YAj2NAQaAhZJhSeAEq4IIYCkoUlQJgNY5lEoQR0bLSWtrU07ZNpMuGvR+V8HtNnoPW0k1dWXHqIj32zw2+k/5EjozV4QZgADAT/EDK904+I3McKr95itR8mq3EmWgUEhBIDTeYU+6MwJ93EBq0kB3MCSu3kUHc2QNallxwKprUeY1Evv3jMaYktzeqhN9RphrfalcE+g0w1v8AV/iw+JdMTp5HUq/qa9G//SNMW18xul9Opb8Rpi2vnt1TLUt+I0xZT3PvVh9x/iNFtfde+/y6jnnMjTFtPd/kFj9zAamLv/223yw759UmNMSXvjeLim+qGmLK++d0sX2v/ql0xYvfuuv8tPw/7oMWV99Xa+alPggmLF77ScW0qvqDE/8A9udP/wCkvxBi1e9dBxOj/wC0DEq+9Nq1jpOfUGJL3lseOndcymJr3d47/NW8dMQeqdfdfjbcbL1QMTfunxiwd7L4YBMSXuTxb/8AmP0gGLF57xz/APm/sCYmvNbF4rVXxRNMWLymytgtasjTD/4htG4+9RPqNMTW923DWo/iNMSWvoW/+bT8SmJK+lbLUo/+siaYk1VYd9fxQ0w1XqvxQMS0tJu6xXDiiWmPmnmvL6+ju9XSpZxW7WD5GddJHB/x3crDvtHqX2XHp/Y/ktTebnV09W7cUlSzc6Zr1+WYcw2VR0ABoHgNBmAIBp9BiCcQJECATxeIDAEgGAgCQHIAAMBSAAAA3AAAwAAkAAAEgJARmQG2ASAm4UgCZQyAAEA3iBEBgDQAAgBsBPHEKhm0BaiAzAYA8MAEAIA6APOrT5BWRfOQPC+8qx5HU/pqWNPPwbRIiHkaiJehpmpGkEFQJgFmpAAHWyWJR772A/8AT664Smc+mo9QcGkgCIAAAB1eIVl68qz9QPEe9IrvFzdUbiV5to2BFDnmswJzCUljNSWJpk4bAl2woYAyocIKcAW6D/Mr0aFV9a277tDTt/Ijz9NrIMBpgJANgJ44AEYEqubUeMEXUMio8l7o/wB561R25Rs+F+fZU6E6R3mA4wAmkmiKXEKyvcsf2S/rNcqq8N/tVznE1UrvRGdSCLtP6TNaSggx/cdfy9K3KxvlXRoNulZ5I1WFkGRKmcijpMNI3xpZLOGIrK8co0oXBm2a68iomsXBmjpySMqhqfQ30Krh0sao0VZ0DKzTeKIsX2Mqp1ciiqrk0idQLq5YmVCUzXnV/uMrHyTdKNWyX8TM11ilmFIC7SeACeYF1UoApvhYBvIqPUe3rL+0vzWP7C4y8xvKxq2S5kaUSwPVafz7DPKsFR5Z5mWieAAAAAAAQAEAUOmaINLSbKLFbGHgEbfi/B01P9Qrr0Cau8r7U1N5b7mldJxxZTUvE+H1/FtvVqr1/lYNaH97T+CH6mda9Q91pYpzlBda9UE6NYMavqg0k+6rWHIupjX2G4lQWMWO6qbeBWV1sAim+ouBVRqu5lF8JIgru0BWrYgXRgEKQJdwEWgFkASBG1eIEHKAQA6pgVWwAg2BTqWSWOAV07Kj7cviTR3qtVmwiSqnkXQl25FTCTXAqJYPiiaqLo80UZvlat0nJwZrcYtWnhxMKLt4KSJow4sBWtV4JOQK7LBsDk3Gqlg5a4hWDubzZ1bYaU6cV4gdWm21IRbp1x6gdGlXtz4hK1dFzp1gI6dNt+pFSvkTBw1en3O7ctBXdXczipAnTeqcXgTB0LeVzCj+6rbqAffrOAAtaWUT+6kgJK6tlgQD1ABX4sCVbANvABq3BgHcDCdpzAAF3LJMDL89r/b2/q4D1fOPJ2mykj3RFYZ5EXUFZSU05xwIajJURCHW7TX7iLqVrzkML0ha7yKxquFxDNX6d1TIjHUWffeQx5+ph6d3dwgw6XT7VHezU8iGqdPVbfqB12rCl5NYkRwt8DTTo7oIJQ47uAH/1814PA7MK9Rp4cSxK49XBwdowNDTVrOzeRUcu+vNZnE68RjqsaycuD1RheqKtUVmolQ4aATt+wghawEYbzIpWgBKzWBFVsxa0ha8fA52tSOZuW3zZwrqlWj+plkSrKdTaUTJqIJbwKiylTSLKprgVEsvQGqniyNCtWzFVpbTR7Ky8Ty/Su3Mdi0MI4nltd5Fn2K2UKJgmtHXa3pi3JdEd1t19uYc5yaiV2+1tJPcd/FLgdscq9mtbS0o+48XwI51P+70KWizhvJDExct/t62VJbtygmLiyuqr/TUgqvvdOluyy+boi4HbdaazSj1GCOn5DR1LOmni1xggu+5wZQ++reQwFrdEMFOru9touNW6qwILyuxeC1Uy4qWjvdvrY6TbRMF3fV4hC76P4EB31eTIMn3FqpbRuYxwM1cfKPIXd9eztiRuOat1klCDZWtOQUUs+IVo6FbWpOSMuspau409FtJd1uoS9J7PyDfy2hdFkSxn2dVtxbVcLIkh7OLeabdXd8Dcc7WcozK5nayzAh3rgApgKXcgB2WQChAOEA32x1ArYUJAX6N3kYrvws+3azl8TNeiJvTaDYhoKr7WpAfzRCAIvxCB1YMSroypYMW6dKtqeYBubJWwWBFV0rIEl8vEoq1n3fSyxjpUkzTjYhasOUVzsKJeJWKnbUTXalgEVorJwVBElg6/FU+5uaLhJ6vnHOvreyp9vSquaNdubpTSU8jkqj+90m+2ceQD7NPVfUIqvsNG+FrQWVdKvjdKmTGmuxYLAiCQp1weORnoj5r721Vfd9qctZnCu0eYbRFKQABYIC9NJFg6Xqaf2nFpfIqF43bX1tSVkuJYj1HiNj2XevPoWstPeWna6jfJmVfP9RdrxIqKxIosBRd4hRRYgXpZBAwFDZRYkogsR6D2x4f+4v/AHOp9FOfMqOT3Ju/7rddtXKWCIrX8Vof2uh3WSlKSI8xqeQutzfVSmbP/wAJqRU91u/v9reaQHRob7eUddVT9pNLoUe30LO9K2ebRixVkYGVV3h+oHiPdOor7mFwNQcnhNno7ncKmum6RLNSJXpqeD2CcrRTXVs6TlnXXpeK8ev/AOXoaxm1002Hj6//AMvT8C4mujT2myrlt9L/ALKJhrn8zqbba7O91o6dW1CaqlmZsaj5zq3727HKtqn0MqFgA5AL2XAAQDVZ9ALFTDABRCATwAlW3aBJa3BgT7FfICL0WgIvTAi9NhQ6vgAlRziA/tyAOkAPsgBRIA6rgA7ZAOihSQWfbrqVlZoDo2W7roUdLJzwGLrQ01umlq6Nbv0RZyuoX3XlbyqaV0nhKRqcs2sy3id9dy9K0viX1Z1TreO3Oiu7V03Vc2jNhrnIoAAAAAaxCGwAAAcASUoAAMgE7TwAsqpWAEnpp4oCHbYBJsBpgTvZOsAczQA0AQA4AnROzhGoPb6OnfR2enp2fDLkUitWVU3YNRB61XbuVpkNyrtJTjbINyrklMpmWk3R2ya/EIk6w8WvxKqVVLmciCda8UUOIzAdbQ8Y/AYEm1kBTud5paFfua1u1KMJx/7IS1geQ9zO06e0r2V/ibxJjnemNqamtum737rvniwzarehqPFVtL5oI0fH7LXT+arSjigSOi3gFe3daccSNY39pprR0q6df8qgKlfXhxbASIx/P7mttvFWnjnJqRmvPaWvqL9OfgjcjDr0NXyDfdo01X1SbNYju0Nn5yy7tPR10rYzEf8AvCQ1Yvavm925tpNdb2SLeU1Yv+X/AJR43to1/wCtLM+p7Kt/7J3Oy21tzbV079il1qn/AO8ZvK+zzi0XxMWNaPtKAaK6aTxAfagGkA4SIHlgApAcgJAKQItADAK4FE05cLEYalXT1buFSz+DLhqf9rr5/bt+AxNJ7XWiey34DDUbad64XrD6kqk6MgUYAACbAFID7VmwI2sFKQB24gE8wGghwB37bxD16fctbtr6BVe62lNu0qtuQjl1VCApWLCrqoIl2xmAK8ANvu4gVNOQINMCDCp1yCHOBREoAhFEkBLqVHd4endu9Of4l+81Eeu8852l281aq/aQes2L/wBLpRxombZq+ZCFayrzAh9+sgTrqK2TAlIGT7nf/k+6X8n+JzrUfJ8yxoM1iAYh8RhppYlw17T2b43ba+01NTX0qalvuNJ2UwoJYa27eC8bqfXt6fCUTDVT9seKvg9D/wBpoYapt7N8XbKl6+lxhqteyPGvK2ol0cg1DV9gbPOmvqL1SBqjV9g6dat03TlZJ1Mmqq+wb2Urc1X/AFSrqm3sLdL/AOfpNfEYart7H39VHdp25Qy4nsqt7K8pwpV+lkZxdVP2f5eqn7GXKyLi6qv7Z8ppuLaFp6DDVdvA+Rp//L6k+gw1VbxW/p9W31f+wxhqp7TcL6tLUXrVkVXampT6q2XqmAlNuYwDuk8RgX3azmgGtRPBMCXf24kCV5xKH3vIiGrS8Sh974IBd4DWpwCn95oAep3ZjQ/uWSGoHq2jMaYVdV5vMaYb17cXI0wV3Vlk3KGomt3eMePx/wDfGgW81ODLokt3b4jQ1v7r/pA0S/v9RZN/iNU/+K6y/wAzXxY1UreW10p+5ZP1ZLRmamra7bs5ZhUWwL9ruLbdq+m2n0LKlew2nvvV06VpfTq0klLNysY7dP3zSzX3NKvwZox06fvXZWwtp2RDHVp+5/G6il2tX1QTF+n5zx+p9Or+KCY6K7zbX+nWp+JNXFytS2Nb1a9UNTEvt3eWPpiVMH27/wALGrhNNcAYUsqFJVNtEQJgOQHPMBAMBAMBMAAWQDXUqmiIGAMBQA5AQDAJAJ4gAAAACkAgAXUBMAyCmUGBEKACJYAkANBUWBHNoC1SiAAaAMFiAgBQASA1jgKrI1MXAHh/emG/b51q/wBhYrzrNolOAAaROUipTT4GmUk0UCSYQnQBcQJJQFe7/wCXznS3C4YMx009WcFNACxAAGm+ADWYVm7jC7A8T7zonuVZ59qg1B5hz8DohJwUT4BKeZWTThmhYmGTZVGIB3ADtOAE9JuVAV9Z8c+/aaVl/CcO1jpyxObQkA6AOUQKShgcd8W/UiovAo8p7sXbuavi6I6cjU8Fb/SVS4k6RpLD1MIkVU0sCCIGf7hp3bKzXByXny24vA3dtrPXE3Wa01gRgAdGnjUzVh+pFZPuSf7ev9R05VfoudKn9KLWasxMolTD1JR09DLSFk8Us4KMrxsPTs+V2bSuwiJrB4EpHQsUjLSN38rRRw6WUdWbFoRKjxxJR0PEyqnVWCAryKGEXUcrEipVzhcURY+T+Rp27nVryuzFdXK0YVGQLqZANAWoCnV+oA4YBHpfbU/bvXhEx6FYee3/AOvf1I251gUep8f8+xc8FkEeXvm/VkaLIAiAEAAAAQIoCB1ZR36VpXUCdnOQF203VqXVE3iyDS8x5HX8ddLRs1KTzBirb+6dxqNV1MZ6ijT0tT7inmYrtyn3NcTOukiuz6l1cUX+XGZRdManhdezulw4HTlx7j1GlVrE289Q19SMCo56p3yCurSrgBJ4ZBFLYVFriBZS2GAEoCHAABGzxASAeYENRcQK0wG8QKtRAVNxmBxbrVSXoRqOrbb+nb805cMSGLH5BPBVsEwPfufoa+JFxFeSusez9ppMFd+3nWPiXTEv+ILjX9o0xOu/03g+6S6YWvua3pnPQyrH7cXKM0Q1oqlBBStSyyAc2su55gVarSTTeYGfr3VaWu+AaY2o3ZzzCopYSEdG3u6vDEK0NPWpZZJOQiasm/l5hGrtqTRviBfVRiEGopq0BlvTj6XmRTra1MVmA1rcwLa6jeQVJarbxAm9aiwWYBXcLmBbTc9zxJgn/cw8WUS/uq4YyTBJa7tishin95rHIYhLcz9TGBreVU4pjBatdDA/vpgP70ZgHengRqVgef1G7LT4JZB7Pkw8pQexGEQRa4BDq1nABBNCyCE1IRFPErJOMwh4VWIZod+CGM2iq7mhXHqtLT06adZgy5KdWz1HEYBU60iOYR13dXXqjIztdd2KRtYmr/KlxQVD7tp7ZC4//9DLtY7xzVWtOJqRLVGs2/U6SMkoSwRtlneRupVVwO/EYtZ1cbYfid2VuLDJlQ25UEFV3yAgsUFBDC9Rq4g3BlULGK0o1rZHDpuKpRltLoWJU61nE3IymqNZZGoia03VmsZTrWDWJpvACD1bPAza1IjWvMiujTr3YRCOfVWNTav7Vu141PJ3Ndua7NPVrfGUcLHedJ6dVEJ5Ea1arArn8juezT7cPT1OnEYru9oqe/W4twd652t/yfydtznGWPuNe9tZbjF1TwOiOvbampe1ty328myVUV5jWrr10lqXsm4+mEMHW91r6m5tp1aUKciDk2ddxbWte1k0m5A6dHeamlo6uvVpNPDqSQU6nlN+q11nddjaUJGsF+48zuLaq0NpH3GlLtki+qDZb7fX3D0dzqVt2r/KsCWC/eqj0r3sk2lgzMHNstDS0dv95Uq7Yy2aoL+R1ttt/uUVcXCwIqm3lPKUvWiem3fJBVm18ju/uW0946ppP6UKjlt7ivDdbVSn6eLM2GF7i3b1dnSyyeJzqx863L7rt8yOkc7fbEZBVmn2v1AlqdqyzC6req3xCaVrSBft/qnhBKjprqXX0uCKVqvW+qzbQSuLUq6mmVLxATTQQrSgEFDYDlNygGmArMCMhSkg6NBTiZr0cR11001PclHN4mXoiN7JYTJF1BXKal3tsmKG4GKlLgofc2ohACeEASpXiQQvi4AVXCgBXTCVXWjTxyNaxhuuPQumIWgrnYlp6SSllcrFepZPBFYqvM050NwUSwzLEafgNH7m7onzlnr48OdfV9NQl6GemVieDXMwMjc7fUtjWcXOAiqqW3NGs0vQqrdfT1dRrsUxjLCK7+R1aYWizRcFmn5Pcajjsqp+JMMa1G+1TmRDmJbyhmOlj5N7i1vu7vUfKzT+BxrrGO4Ioa5AICyum83kA7qVgURopaq+LCa9jXb02m0WjpLttaG3xNM61dnSulp1oSoluKd+leq5ESPA7mrrdqyjFh0ipW4EBZxIHO8XgFW6VeIRPoAJNoCWWBRo+F8XbyGskl+Wn8zNM2vZ77W0/HbO1aKElCIjxPj9G++3Pc6/KnLI09B5TVWjtrPHFJQB5qmnWlXqNLEo1fbvjaa87jWr3V/yp5F0b3ktotXb/bqkq1aaRNV16S7aVTxhQS0Ttd2yyIIaidlCBrwXuJt7uyXDA1IqXt6re6qlyZuMV7Wmk3hkdYxo1NPWq4qpXQodKa8Sqz8CKbpuIwwFqPN+7dfUpWundqXmliceq3HlFhkc2x3ANWTAQCYEkgJpQBdEoCFqsCAA2BKqhATScSgF9yyAPvvkgGtfmsAGtdcgC2usoxAS12skAd9rcAoWm7ZgPsgA7IYEdXggHWIgCVa9jlZBEL4OSwe58VrK23pajyWKO/Mc+ktytS6To2mnwOmMaq0tG6v3WyLiLd7Va2hetsVBz6jUfPrr5n8Tz11iMEUwCAABrEIYCbCnBUNKSyItWk2bnKalXQxNeqatrtO7BZi8mqd1traLxwk52Y1Kr0rRhBhVqcuALcAK71AqcLBgICuyAJAPUArzKL9tC1azzRqRK99vrq9Ktcc/wNYax9xPbZ54DF1g7bfX0LKW2uRldbe38xtmovdp+gxuV1ryuzj9THlAxr2W18nte39VD1X2H/FNnEPUiOLLh7GvLbCn1ayj0L6pelep7h8fTFXs+UF9U91V/cu0aiqvZ8ki+rPu535zc6j/ACNGz5SmxeT3R1X5jdKHparX8tWierN7UL2v5fXxrtrtPjZpf+8T1T2aXj/Ze+rL3OjVt87I1OU1s6Ht7eU/+lVcpF5X2d1PDXWGpak+kk9E91q8Wp+bUw6Ivoe5rxOh/mtZj0T3H/B9pm036svonudfF7Kn/wApP1cmpyz7p12WzrloafxrI9U9nRWyphSlK+lUX1TU/wC41EoThdEMNR+7qWxbbLiIu75lFWpNjOKyvcdrafjtZpcEZrUfNW4+BxrojMmVACbgBpgDZBF3XMBq3dgsWArp0cMCHeAu5gSTbAbwKrb9r7OmvuVfUSsqqYeKNxivYLTrX6a1S/pRcZ1Kvy5QvRFNF7TVziMGXqp4rHiRHm/Lay1NxD/ypLAxW443jkZaVPECLATAEwBvACMhTriAgHAEkgGlIHoaa+nTRpStkqwpIM/ye4prWX2nKSKjP1a4BVNVAE1bmEWdyiQItgQmQErcwLKwwK9VQwpVyCG0URKBLiEBQ6oCRUd3iP8AdaS4u6NxmvY+c0r622vTTrLlRHRmUVaHunfbWldG+3tNUkn6FMWr39Wr7dTTiM1//CFxdT37oNxekI0Ytr722Tzq0vQM46dL3h4y7hWj1TGLjrr7g2N89RfiTExwe5vLbXU8VuNPTuneySSnqZsakfMa8jUWnkVkzQEoCGsRB772T/sLz/8AUFg9AYDiSghEDRBbqYgVXUVbBBRSpKHliUDQCUASwRMEk3wbgB91liniQ0+7U4spoV7Ew0d9uMfghhqN61thalH61RcXVb22hbPR0n/1ETDULeO2T+rbaL/6qKmq7eI8db6trpfgTF1U/b3i7Z7ev4sYag/a3ibT/p0vSzGGqv8A9j/EPPRsvS7KarfsnxNv8t1/1mRdVv2N415W1Uv6gahb2FsLfTq6tfwBqu3sHaPLcak/0pg1B+wNJqK7q3xqDUH/AMvksa7pv1qTF1W/+X+s8a7iv/ZLieyD/wCX+7r9O4036pkxfZXb2Dv/APLqab+Iw1D/APYTya/zab9LFw1D/wDYbyi4UfpYepqFvZPlq/8Ayqv/AKyL6moW9neXWK0k/SyJ6mor2r5Wr/Qth1Hqaqt7c8nXPb3+GJMNQt4LyS//AJfU/AuCu3h9/XPb6kf0kxVdthu04+zqTy7G/wDuksHDZWTfemnxTMNB4EDT+WCi2ss0iavZegEq6rWJUSWq0QwV3F1x4AWV3dqwkwLF5DVo8H+AF1fNbir+W9q+jZdMdVPdG8ok66tl8Qjr0/ee+Xy1vL6pEMdOn753KzieqKY6Ke+7T8+nV/sCY6Ke+NC31aP4WBjo0/eGyvnSy9MQY6Ke5fHamVrLo0XTF9fN+Ptlqx6oamLtPyG01Po1qP4jTFtNTSv9OpR/E1qYsrp2eTTXRmdXA9O/LAuoTpdZouhQwE5KHJNArfgEOQCVxAMOYAASA00AubAJUhQEMBIBgJAMBFUMBYAMiHIB1AXUAkAagCDwaCrCAkBgKABgACAf7QrJ1c2+oweJ97V/1qfOlSxXm2jaHIEu2DURKOpUqVUjUZNuSoPQAa4gDQDSA9v7Aw+/TpV/tMdNx65HFUpIEwBuQGASFZ25S72B4z3qu3Vo+dEjfJXlup0QniA1iGamngUCXMuImnGRpEpAVnOQAmA8mQTo8cCj6r4h/wCi0f6UcO2nanwObRrAgRQRIURAQEVzamDIqt8gPMe7l+fT0/YduUrt9vv/AEkPhZodI1UYQ/QCxLCSKWIVw+eU7HU6IvKs7wNl9mFlJ0rNakGWTQF+lCTMqlmRWV7i+baRxVl+BvkWbRzo0a/hRqpVplEq4CkdDURBhoLAKyNgmnqV497ZuM12RxCJLkSkdCyMqTrKgoz9JfLHE3FXVQZTrEwRXRMxBlVOtljkBTMFE05REXabhYhTWaIR8v8AOV7N9rL+dma6ys5mFIgnRQFWVrIF9K4SBz6uDAjV8QV6L2pqx9xRmnBWKxvJV7dey5EWONlV6fw0W2mPN/hAZea1VFmnzZGkAoAG4AJAAGmAmAgGswO3Ts+2UBYm4YD2sfeonzIO33I3ZUXEQYujhZSWq9dt7vsq3EQc67cr25Ma6q7vCfgUVajSWIK6PE7n7WtLyNyuXb2GnuFancv/AFnV5rFGpfvZpFulVpSBbVy4CFdwpAiqhSsoWAEaPEC5Y4AHQIMwK7AJYBU0+YQmgKrICOQEbOcAOfUnFBWbvP2QYrciO33GlWvzXhvgia1Yv/u9BPDusXWcRtv9Ov8Akn4ktWcqr+TpV4afwkns36D/AIpR56f4MvsehryO3f1VsvTH/tF1m8p1321n5rNT0Gs4epr6da92nZW6DUVae+09RN2UNDSq9xSV9yMCIorZ2cJANt1QFdaS5alBYx/JaqtOklDTxCs6GgoTh+oQ62hpoDr0bywOqic4BGvs7P7aCOuieYRHVcVcZhYzWnMcg0SzngBXr1tZfK1PACj7evX/AD49CI6NPQvV99njzQF8p54tANVlNpBUaK1GmgLaOcwHFfiA62joBY7tuG8QJWaWAArJZIB/c5gSd3GOAEballkALV1Fg1n1Isee8le1tVke75uOzD1IyRCcMKSwAbw9SBVtIRJdAIasorn0p7mGCcviVKdU5gjFro0264EcrVi1eBGF6ahJ5lD+724kA7dzngFX62nVUnMIodFnwCq+1d0lV//RyWd45qLpp4YnSM1RfU5nWRgq6nfK4GsRm77VrdwuB35jNc+nWXL4HVk+15sMp1qEGok1EhXLZdrwZFOuQCmSCLtzCk7SoZlVdlzMVXPqI49NxGsmWliSzOkjKytZxeBpE4nI1EWd6iC6ziPdOQ0xG1pwJa1EFizKrEgjs21VZYRBy6bjprWPU41oLVVcDONaFutSmNSerfstXmLVUW002upPRr3cm98i9w0q0Syk1zz+s2vXe0tPs0O6rzZ16jL0G52b3VezuS6nCGqbeE03prT7/wBhrU1LU8VR6S0e6O3iRXO/BWdq2vrpquSSgupro23i1p61tV3bdkDUNPxFtNv8xJW6GdXSfh3XQel3zLmSxNV6njFatad0KuZTVG92230rrVWt9u8Q8Jn+k1KF4bQvfVvqtu04JtRItGrudjbX0npppNuX6HMFPGv7L0VZS8Ciu3g7XpXTtZRVzkNUaniL/epqt/SZNQfhm9S17WlX4DVUaXhdbbuNN6XbPFSzNqMz3WuylaPhXEwsfPrJN2svUrpHJbFSEtJOMgaUvEBSBNS1AHRprsXUjS2qZET7bKuATXPuOHoaSuWAhZgJ5BUYAOgDgBpNARbAiwprMix10+ky9PJxJHRWk1mCJpRwI0k0gFhyAdXyIqaxDSawcsCFtVt4FTVbs3iDTrbGQas7iCDtOCATs3gajNQqscSudJljHSiIeJpwqSWZqMUmuJQ11LGW/wC0tH7m8q+R7OfDFfTKNRK4nPphNP8AEyGswHOHMKUS5Ai9KjX0L8BhqL0NOcKxANWYEENxfs0rW5KTl01Hx7yVvubi7WTbObpHH2sKSq7YIDs2+zs3JGpHTr6NezDgItjPs1OBWHd4baU19dWu/pxg1Ga9Brav397TRWWC+CNYy2noYTXgZoVWv83xIPKe4NjbS13ePls20RqVh2UMNIXYEaxIRen21gAiQJKEo4lHV43x2p5DVWnprDi+RpK97s9np7HSWjpRhnHFkrLx/ubyT3GstGsxTD4hWn4LQrTRVrYSyDO8/vfva32aNulcGuoVmbq3ZVVRR6L27u9Nbaul3JXni4JRt31e5LFf+kip1UoKsSALr5cQj597gf8Aq7zzOkGh7N0K6mu7vNLA68xivarTVXKzNsC1fuKJhlEVt7PKzZDT/tmsXbIzVeE942p/f2rp/wCXM49NxgHNs0AMBqMgGoQA7cgJ0bAto5AGBU4kBNAOiAthgCcZoBqtbAJ6StlAC+w+QEno24IKVdMCz7UIAdIxbAg7VriAnqLgBB6rAjpvGQLlqPLMIjd92aKr0Htze2dbaVnlikd+a59Rs31mscjq5Hp6ltTIKnraSde27hWwM0jwO+0lpa9qLJM83TtFEmVEgNQwJViccgJ/KEQaTAFUpU61WbNyM2rqaTf0o6yM2uvS2NnHdhJtnXVXb6WjhDbCJarVqfKsUTBybqv3dF92dcjHUbjIbSZxx0SrqJPNEwXLVq8ZNYG7p5S/RMeqaj9nVu8KXf8A1WX1Fi2W5vlpaj/6jHoasXhd/qfTt9V/9Rl9DVtfbXlb/TtdX/sj0TV1PZ3mb5ba/wAYHoav0/YvmXnoqvrZf+ks4PZ16HsDyysnb7SXWx0nKa9LbwG51KVra1JqksxjOqr+1NXUUX1a1/FmcX2cH/8ATiXL3dUuSoyYvsnT/lztl+purv8ApqiyHsvp/wAvvGr6tbWt+CNYnstp7D8PXP7tv+saxPZ009oeF0//AJDt/VZk9T3XU9ueIp9O1p8ZZqTEvTp0vGbDSUae20V/1ExYns6FXTphTT06+lETDU1rWWWHwgYab1tR/wCZ/iXDUXe3FtjE1FyxhoQNGDBoxiOANDbZcEKaldRtKZrmMBq6i06OzxgSIqruE7Vqv8xcNPdXtp6btTPDIis6+715UYvqRpKt9a+bxXIg00vlXOMSsiqnICnf7Rbnbamjb/NVmK1HyDVt2WdXmm0cOnWRD7j5GGieo2AnZgJtsBSAAXbfUWnZWfAA1tZXeCAqnkAgJJ4gTKj0ntHHUuuMP9p05Yr1FeRpDkiFqfSwM3VtCb4JEqx4/cav3tW2pzZzrcQ7lwIqLAiAoATqwBAQeAU6gDYAlOIEk4AkoCJ4PEKYRHU+kCiqAsXUAdZyAipTxKJOHgBXqVginS8ALVtMAFcghyURZQghpFDqwGVHd4lTutJcO5fsNJX0HU+p+oYUvH5XkzNWPnu9bruNT+pmbXSKk28iarU9v6a1d7pU1VNXbjlkajNe11fGbTU7m9GnHJHTXN88vZ1tZLDFjW1VscwIwBL1NMmiobgATxKPfeylGysv/uP9wqPQGBJBTkB1zxIJXwYFd8Uyh0wqA5AGAgCOYDWGQEkRD4AEwwE3JVAD4AMBACQDWGYBABHAgIAO3EASKCAHGABACAcT6gEAEgABDzmSBzbmA1e2Sb/EA77c2A66upkrP8SWGrNPXv3pN8TNjUr5N7k0+3yW4n/6jMOjKfQDS8D4fU8xrW2+nZUda9zbUm5Ga9zX2Z4qtK1dLd6WN1Z4v+I6Mapt7E8e3NdTUr+0lNc2p/y/0n+nubL1rJF1zansHXX0a9G+TTLhrm1PY/k6/SqW9GZ9V1y63tLy2li9F2/pcj1Nct/D7/S+vQ1EvQ16muW+31dNTqUvX1qzOLqExnkMNJaiXEYqTtKkiBOADvXqA1qMBvUAktey4tAxYt5fhYhiS8hqLJx6F0xYvK61Uu29l6NkMdOn7j3dfp1LL0YMdFPdu+q/1W/UumOivvTe1X1p/DEJi+vvndxMVcLigYvp78t/mpRsYmOjT99abwtoqejC46Ke89o8b6dkujKmLqe7fG2+paiGmLdP3N4zUwre0+hNMXU8347Uy1kvUumLV5HZ3wrrVb9RqYtrraNsVqU/EaYmkuFqx6oupiX23wh/EaD7V1wGg7LrNMGI48imH8ACShSA5ATazAcgKQHJEAAAnyKHwkgrs8QLVkRQASA0AngAAL1AlXFgZGommyjxXvf/AHlHz00GnmsTaHmA2ypiXU0lSTLGaknDNILACl4ASxASYV7P/l851ddTh2JmOmo9msjioTIBsAXMBgCCs/dfWwPHe9cdTSbj6DfJXkmbQKJKDMCaDKSZdQ+MmkElDwfqAfEBzDngSrAtRcDHsuPc+I94bfS21NHVrLSiZOXX6SNbb+6dnr3VF8tm+ORnHTGt3YJ4Y5QEDaeAQTwAchQEc2q/mIqGYHmvdy+fTfFqGdeU1d7atO2afCzL0y2Vkc1OqCrKNYogjMhXL5avdstVdC8+VY3t3DQa5M6VmthMyykgLtLIzVTIrO89/tG+Eo3yK/HtvQov4VBqpXTJlNNYslV0S2ZUVxcBWVs1Gpq/1M3ErrXQMpIiuiv0roZBHPIK4KKG+jNQqyIzKiVXiSkdDnAyqvV+ksFE8zTOpJ8SKu03KckoksLLoSrHzP3Io8jrzxtJl1jKsuJzaICyoE6gdFHCA59fMCFEwNv23aL3XQrGM/y3+5sRY4ZSYV6b29FtC9XxYZee3eGrfl3MNRTIUSAADAAAAAABZgdWlPaBZigJ6C/NqupCtP3J8+np245fgEeepmVp6zY37tKmHA5125XrUbcQYx0RvbHoVVOrfueAFei2tToWM16/aN/aX7zrHl6dNNNtwbYX5KColVYgSakAjmBG4HPMWlhXRTnwAk4zCFAELKQqOQDWIQ0+AEL1QFTTAi5Aq1JCxkb5dyaZitxl6c0s+Jzd4vVksWTTEbXnImrIjLaxxgjSKeMlFX3eJUxXZy+g1F23+X6Sxz6jproyu6TblXTo3+R1bwCK7WqsEA1p92OYHN5DXehp9tXFnyCxgWdm5tLbCl2cHxKJrZ2n5XJBDW0fstK0P0AengpYHTpa+OIG14y6vVuQzXfWQzqnd27KzkgsZb1n3fKn6htKrtmA3+0CMpYgTWogLJTIF9ztxAp1r6lqxp4MCrR1N3V9tqSpxIrtpZ2zTXqVFifIAmAIy1i8gBa9ZhWxAsWPECxPm5AVrw5CIuyusg1Hnt0+7WtykzXu+cc9ljgR6C7pCl2pAJYZkVY2uACjtcoAbApviyudRicwxRAYo6BzTqyOdTXBwETepiBOrTILE6pRzAv0sa45JhFeq0FV4xJVf//S8vbR3lXjZI9Uc6i77mlW49TrGaj9y7+rI3HOo6WpeWnxOkiODUurWl4naRmrdOtYmMzTnVnbVT3NIIq1bJYTIMUWtyJrWK31IolJgJWSxIK3qE1RmZaVvNrkYtVzWtJwtdJEqORKVYvlxZ1lZotqrIuphu7/AMo0KLWxfAokphjQq4gWU9C4lW6dX3SSjv06uE0eeukW1TMKhq0iCaqt0dssAqFtC0YQXVc603V9rzk3ya+g+2NH7e0qo6m+omt+pwRLEgGpeIChAOIyBghsGCGAu1cUiGD7Wk8bUq36ASTjBZBRIEqRJBckyLiL5AJrgRFV6marx/vDU7bWeaSMj529V8FmXG4g6uywAS02lIVF1YU66fP8AuL1yWBFdNKpKbOC4xag9RJw02/QuGnRu2MW/AYh62k+zBfiiDgsoYRHuxATClMgADraAG7SBXZhSAs0qqzSZmt8x0O0ZYGXeBXXENaiwqXdgRT+pBUlWQqyulGJGitZVwQNVu5UKuDCG2pwAgoWYVZpqcQsTxWfEKKVbxBiqylljlUL2Vawajj1VOZpxqScmmKMyoXAsRve1t9pbTWd9Vwj2cX8Yr3ul5/Y3zvGHFC8ucX08rs7Y11V+Jn1Vd/c6epjp3T+JPVNUfY1U39u/wAJLgaru1hK+Iw1foLcT+blwgzYq6YnmTDSZFcfl9T7WzvZZtNHKtR8e19RvUt6nOuqWjT7jSJSNHQ2dUsVJnXSR0vT7K90YBpzbrcUdO1IMVmxLngaYa3gMNfu5f4lZrY22yepvPvVT7VxZvUbr3FdNQ8zJjk1NfkQVXtXc0+zqqU8nyA8/wCT8Frbdu1VNFirLKA1rA1MG1yIp0XECxdQiSSWJRqeL8DuN7ZWtV00uNnhh/KaTXsNpttHYaS0tFQuL4siOTyu8Wlo2fdGGHqB4bTT1dTq3IWPXam5/s9vjlVcTKvM6M7jWl8XIBvdONSOhYrp2HgdzvVMrTqsZZdRrbHV1NprV2erbujIK9FX5cGZFjaWQFV7vLgEeC9w1dd7eTcV1e0dzXR3qVnngduYxX0J1XDE25snc6GrbVfY3CeZuVFPdvfpTbXQ0C9N68KNz1ZirK8z5nwW8Wo9ay7u7Fw5PP1HSVhW0r0cXTT6nGtow1mANAABAABbptZAWUXECTSApssQElIFmmgLLWAlWvcsQH2fiA1RV6sAd0nLxAT3Va8AK3uJyqgD7t30CoNWeYAqwAdrATrCkBaKxAv7ZyAhesAdHi9xfQ1l2uJwOvLNen3HdqaKjNZnfXJzO9qQniwL7UdtO1o7muBmkeR3kvVt3KHJw6dY54MKFUBpRmA0wJThAQJ8gGmagtpqumKSNys2L67664I17M46dvvba11S37DfN1mx7zbeA8e9Kl3p9zaTb7mdE10f8F8es9FP1bIal/wXxsR/b0gLp18N41Y/2ul8UTDVtNhsqfTttFf9RDE1fTR0KfTo6a9KL/wjDViuq5VqvSqGGpPWs+X4Fw0ffuuIxND1rvixgS1dTLuf4lw0u+3NjDUWMBIwCXMYiNrqimzgYaG08VkTAyhZZAN4AV6ustJTZFwTSkUNYEFFNe33XTgka9U0aWta+par4MYq21XGBIIbal1SNT6i0WtMzgI54LqWQRq62fytP0GCU1nsn5uRMEHeit2tw0akTXNs9XTepqKtk22jWEqzeKNKzMRap0a/nUXKpu1nF+7rGjZrgsDlW4yb2dV38VmRpOm4d3NE11YK1tFN6as82VlbRBFir3OCVY+Neb2/9vvdan87Z5+o7yuBnNoAACYAAAABABIAsAHXMCYHpvaa+bUa4JM6RivTTgaYS9QI6j+VhWPv9RrSu1yZmtPI1xSMNQ24xIIyAniAgCUAPmBC65BUa5gSAaAklgESVQJIBpAR1J7ZAoqBNSsMwJK0IoaVWBBpIIjdysCLEEwpWYE65SEE4FCKAIclBVASZUd3h1O601/MjUZr6FqL5n6hlRaFjxM1Y+e72v8AqtRPhZ/vMOsX6er21jCPTEIq+66W7qOHwZdHVpeZ3Olh3vI1rNjh12u7urjOJTFU8ShwaQIIlPI0BhDrmB7/ANltf2N+l4LWXoEYaESwH6ANYAT1ViQV3lUb5AOqwniUDkBAMAQDkBwESIABFU8wABpgKQGAACIABlBBAZlBMEDkITzgoXUKcgEgAAA5AGApkCSYBIEqL516maPlfupx5PXX87OTrGRDgK9Z/wAuaf6zVtyodeWOnvEkVzGABAURBQRBAYlEu+yyYC73yXxSZMEL6OlqfqadLc5qguuXU8L47V+vb6b+EGtTXLqe0/EamNtCP6XBmrrl1fZHjL/R9yj6WwBqjU9g7N4117p9Ui6uufU9gN/p7hfFGTXPf2Dvar8vV0rfsLIa5tT2T5Wv00pZdLIeq65b+1fKaee3s45GcXXNq+G32j9ehqL/AKrf/uDDXPfaa2nhel0/6X/6C+pqqyVXjh6kwKt624mVS7knmihy/gANtACvPFgSV4CC2o28SKktZ8AB7i8gOu5uojMCS3upMzIFi8lq0wVvjJpFun5rdVfy3cerGouXuDd0xrqX/wC0Qx0U92b6v06lo9QYvp7y36mdRv1SY0xdT3zva5urfWpYY6a++9xXC1KWfpBTFtPfbf1aVZ9SJiyvvrQeN9F/BlxMdGn712doVtK1V6qSLiynu/x9pVu6vqDF1Pc/jLP62seKBi2vnvGW+nWXxRdMW08psL4116jUxOu/2l/p1qfiNMWrW0rYV1KP4ompieH8VX/1kXTEezlD+KJpi1aVsi6E6X4omgdLcUNA6WWaY0JJjQsS6p4gJBGXrNuzXVhXjfe+OvpdKP8AeGnl3BdCyNaiUcSypQ2a1FixLKzUjWojPAaJDQ2ufEmqTWOA1HsP+Xz/AD9b+gzWntkzip5gABIAA6vHFBWfunFnGAHjvelV+TZcmaivJWNamD0GpiUYDVNGpWUsyolngaiGoKggAXUiovIz1VjnbaZ5rXaQdzWTM6uLdDVddWuP+ZFlSx9g0NRPS03/ACo2xVqsESTAkrANMDn1l8xFVvADz/u6I07fA68JR7atOi1ycF6Rts5qYE6qUBGSCnyKdtpqpfwljUYPtx/LevBZHRmtvMyyYF2i/wATNWJkVw+br3bHU6RBrlXN4lztqPnibrFdXoZRNOCVV6WBK0FMkVlbVRudxXhKaNxK64bIiSfAqL6fTJKoZFcKfzWfUsKsnErKdVxJVi/gjFVXqPDoUUI2yaAu0+KM1UqYtJGar517spHkdTrD/YZrpGJaDDYAnQCaAvlNYAc2tICrliBr+2nG4jg1DNMVzebrG5sZWM3LHiFeo9sOdK3NIMsHyFY17+oajlChgEgDxAQDAMgCQEgOrSxQF0IDp2G0rrai7bJNRmEbflvGam80arRjuXAg89qeF3mhb5tNpDWmvs1qUolbCOBiuvLpdsMDLoh3NYhVNscswqvTv86x4lZr2/j3X7VXY6x5emnTUqsjcc0nRWUrEoT04xQEZgCbagCnUaSA5XmFXaT4AXpBA0BXYCDCknAE0EFlOYFTpAFdsCCnUyxCs7dac1wzZK1GLdRf5jjXeJ/uMtIOrWM4AJWmZYaK2GIRQ/lcmgJSEaWy2a1qOPq5mo5dV0raqijM0503prKuAQf2+MoCOpqLSrHQK87vdw9TUbq5A5sasBTK6gW6WtaoVXqptzmBGqwlcALaabs11A2PFP6qvgsAzWppucEGXL5LWWnVKyxCxnPdUWLrj6hT/u9OcGF0/wC501Cf7Ap019K04x64AO2603hKjmgmJrUrbFWQU66lJxeIDvbTxUkEqp2XytwUEy44yA3dV+Ugm044APu7eGAEK1pi2sQHKQEqysSibnmQVtx/6Q1ywdzP3Lc5JXu+almXdGIIo6hShPMB8MACVMZBB3KAWq25KxUYDFSzUhyqDQQ1d1DN5W6d6vBkYxDUwYMJWfBlMdFE2sSInqbhduAEKXlYv4FVLuxgi4//08W2jZ//ADap8szvHNTqLUs4VsMjcrNQtpdteB05rNjM+5E4nr5jjXLfPA6o6O/tqlOIZqLbf1AU2aZFitroRUQCYCo25EohPMyongSkU6uCa4nLp0jmbONdIde7MFTVG8ZNRlZTTbzOkjNq6tYNIi7pYAKJxYFunTqMS1PI0i/Q+Vp8Tn0sd/col/tPPXaQPVolmZ1fUrOtqzOJnWvVUm644wVMSrDclTHPqLvuqZttHXkfRPCafZttOc4xRe6NZckcESzA5Nfya29u3tT+JFcb8062aWm3DzbguGHbz2fbpPDi2MMS/wCOJNTpvrDGGF/xx2f6WHByXBH/AI59yrqtNprN5QMBTzNdNQ9K1nHMmKs0fNLVf6br0sxgjbziatFIsssSGBec7KK16PufUYLK+X+9ZWooSzSYxXbob+uu+2tXJMR1LH1MmB0nFmar5/7wvjqRn3GVeCeOJWoK24SFW/fs69k4egRS2FXbXb6mvdU06y2zU50tej8d7fWnb7m5ab4JYnWcMXptRStVWlKrrCNTli0vuyoarHoi+qaHruqiK/gS8rrh8ld6+lZPKPQ5VY8drUabMNKOMEUm2AgEwGnyAbYEGpfQCMgdWho4SZrtzEp4GXVF8gqSxCynHAKksHgRqLK2hY5BrUb6vJjEtVS3iGdPMLpoA9AqVKcw1FrvChBUE3Ygu1ZppwgVx6mo0kbkebrpS7O2ZtwtN4IrBJlZoKgcrIKlpajpkbnWM2Oqu8164qVHQ7TtnE6+T1Jhmp2nqlXytqvJ4cmy+56rV5q84OyfRmvdPV06fuTVosb2/Ee56urT93blKO+V1zGmOv8A/bPWThWl9URMdOj721Uosk/2EsWM/wA57w1N5oPbqqonm0ebqNR4+zlnJ1X7eyT6kGi97etIhGW9c/8Adatl2p4DDUL1eT4FZVdsIqNDxO4Whayf+aEWM16rRr9rTSrnxNVkrWdniRTVeYE705BHF5DdbjZ6LvW0VayI1HjLW+5eXhLxDT0+09sbbV0q6j1nNlwXEJq5e09rMvWs0uCrmVNaW18LsNrjp6fdbnfEI7NTWwx/DgBVbVlSyK8t7k3tL2e3pjDxYHD4jbPV1l0xgK7fcOr81dN5tYgcuyr20nKeIEa2rbWrRuXJVep2ytpUVV8SIxd5vV/xKtpjtwn4lHrZTxWJApeRFETgB4P3Fad5dLgUcWx13t9amov8rO3FZr6lttZ6+jXUWVkmdnKpXaQZ1W3auMQiVYp1NVtxTMmriKe40W7Wsmuhmq8r7i3X39SFHwRwrpGDevcZaVugEHUBZAAE9NSnIFtcFAE2uQFbQEVgwLtBY4AXdmEsA7lXLMCvU1lwAg9W1lhgBDtdgGtMCdVHACVagNqOAwKFxAWGXACNu2MGXBHRSbfQYatWrVuF+wmAtdFC0lStlZtqDUqVuaPm9HSpWlqy1gdfZjFFvOKe7snl0J7GI39ya0zpqtUZvRjM3W4tubvU1MzFbiqDIIgCFwqNcQJxAQfvAlyKBFQ+7EC7b2dbqyzR14Svp3h9R6uz07PlB6a412uyri8jKILdVeGIXDe4XDECC3iamMS4iVd1d4KrbI0u073t9VYKLoCB1wCCACAEAZBUWWIydB7u1rPRthLUM6yMa6dT79tCz3CSt0I06dK9K6VXayWCM2GpX1dOkdzhMzgadbfTZMYKnvdDu7HaLI16prn8hev2lZOfmWRqQtT2/lNvqQsU4SL1wz7OxxnnhJyxtj18iq7ht1cNQd5z+MWpf3y0NW7abbShF9E9l+13mtezprKMJM3hdJ6mpr6Nu1/Mn+4zjWp7Cms13Xv3LkKafkJu1o1cKzJBDU2ldnGppfE15RZp37tfv6Cw1Gta7jWvWcIhwTwIbHZ6ddSzj6XCF6MduvprUq6NxJybRppVrqK0y0si2iW4U0fIwrF1Kt2wcEUrYqKuWQauys76SngaHXSoRKYFHy73zoLR8pdrK6TX/unn6do82cmwAAEADAAABoCIDAdYkCYHqfaeWo+cHSMV6StTTBynwAhfGrCsTyDS0b1XFMzqx5WijMw2bZBAATAABoBgQvkFVpANASSAsXIIlCAEgJJARusAKEA8iiUgKGsUATOYEbV5ARVGRSuoAlXIIbclEcigCAoaAkio7/DY7zS/rRpmvoOphZ+oZVR8yXBma1Hzrev/AFWo+dmYdEe6SAbwKKnZyBKzlfA3GQbQZhAkVDmDSGwHXMD3/sqP7Cz56n+Ao9BEOORgCCJIAWeJRO7eRFVX+loB1yKHICAYAA8wHHIIkQAAAvQqhAPMAxyAkiIjHIoakKPUBrKCIYCAWaKpkA1xKhMKWKAYDAMwhhQmAQAwFkBLR+teqM0fLPdP/wCq7n+tnJ2jIeKA9Z/y7n+61l/9s68ude7XI0wkQKIkKADMBANAN8SgIhBTgBQAQAAEACUFEptzZA1e64sGk7uccfVFNV30NK/16dLetUQ1Rfxmx1Pr2+m/gTF1z6ntvxN89tVPpKNQ1z39o+JumvtWryizLpqm3sfxbXy21a/GSauqLewNq/09xZeqkhrnt/y+f+XdL41ZDXPqf8vd2sdPX07rrKBqi3sTyVca/bf/AFhi6pt7O8qstJOM4sh6mue/tjyemnO3u3OED1XXPqeF32l9W31F8JHqmqL7TXo4tS6fWrL6rqpzR9tk10aHqErx6dSWBynxRkLuSyaAFbkA+5t4gPvxCHbUAj3yFSV3EEDWo1gUTWt25ZE0L+4Y0D128EXRL+6svpzgaJ03+rXBMuidfJa8wr2XxGi6nnN3X/5l/wARou0/cm/q/wBfUjlI0XV92+QrlrWnr/4Rou0/efkKY/cl+g0x0U98b1uXar+EkMT/AP293Kn5at+gTFtff+t/mpV4DBZX39/FoUjnIMctveNLWb+yms/qKYwfP+VXldWt1T7apXtiZ4kVj/b6l0KOA0OCyph5l1MNYF0w+6TXszgbQ9kxKU1yL7GEiaYk3x5DVx6r2BqVrvLqzSVqNEtMe8VVwsvxOerh9j5r8Rof2r5wNMH2r8hpgenZcCaYXZbkNGfvKvvlplXHkfeaimlaM0/3mosePzY0Fm0jNpiHezPsuJK7gvsYends1OksXVOkrGGjWpgyHsYTsZvTU5Rd2cr016qLHNssyBpYqcpNRK+u7K87bSj+BI6OddKtzCJ1YE0wH3AV6qxCq7IDB93KNLSsubOnCqvbD/Lv6mumW5XqckSSgCdcJYCQVXuqzoanSrEWPN+28O+vU6pY3amWUiC3S6kos4wzLTk8rjstWcUqya58q4PDz/bUZ0rFdpgOrFHSspM1o1yIrK0vl3mqvQ3CutvAiGgL6OUSh1cSQcGD1LdcTUKmisJVmRWo6VijnVV6ilFKoWBtlJAW6MmasSrE4mar597zq15G39KZK6xg2zObRMCVJAtqBdEICjW6gQr0A1vbr7dw54lc6PctO3cSuKI1GNAV6H23btVozyCMryy7dzZBpxAMBMBAADyAAABQB06OQF3RYsDU8Ptaa9vmXUJW7u/HrcU7VZ0jigkqva7Dc6DVb6vfXqTF1Vu6fbv2PMzY6c1z9zUSYdoTdYhhpCzn0CqMFbuXAsTp63x950KrmdY8vTu0qvgVh16V3XM0jq7lZFQQBGyA59VhVFqywJ15BF1WBOQIWArYVHHMCyrCHIEL8+AFVmBzO3cGnFuk0mjNajB12vudOpyrtykuphsrfsAUqJIpNtqCmKbLDBlCaaxRR3eP1YfY3DNRx6jvfflMwac8W6ctS1ATC1L9qcAZO/1GqRXFgZD021MYgH27ZpARtpOcsQp/aaxYHVbQrancliBxvTtp5r4g1Klu7DiBq+Jdq3a5oM1p1bRWWX5DUdrROBGma5KIucMQqbslBAnqRgA6qsY8sAp6STeIEo5AJVvweHqAVTTeIEu/UQC+9aMM/UIO7Us8G5QHXo6N8LXdvQK67V7k1OYEFoWqpbkgso+DKJp9qQEXqRhZEa5YGu19yzXMzXv+am2JHdFNueRMRF2hFxNKtpeANWJPgRrQ6uAlQbKyi22EpQGLUpwyDJNhMJqQYUQweol5MJ6mmC8pd7jMMep9zahsL6l9x1cBfUdz5Bv1f//U8+trpOq7M+J6Y5nXSdXMyuBULeVa0ojFnThjpiXq0e7lwpV028jTJNFRCzaRFittVM61hK0gDkBNTiQJslVCyMqilPoZqxRqYs5V0iCqm8cjOKs+3GSLhqfZ2M2ybtBUxG1m8QBVfESC2qZvGbVlUA2S1cWVbSkxash2vKly3xk8nde/5c6St+Bw9ns/zK93VqCezX+ZLVvOcIvs59fHVn3mlgdJ04X5LNpN9euOZ6OK49c4+mbCvbpUXJDpxruqvxOSHliRWbuPGV1L9zs10QXVOl4bvl3vaqnJFQU8G7Nze1aTlzQ0dOl4fQpOLYNL/gum/q1LdIGmoV8BpVlrUtDLpqX/AALS4alsSaaL+F0rw3d4KETVRr4LTpLWo230ALeGrZr55joNEl45aSbTdm1gkiyjo8ftXpVm2FnmZtGmk4mDnVEqtW3wRmj5b7u13af5rNsYPH2csrpBHbiBG08Qi7Y7T+61VptwmdOYle52my0tnRV06x14nokc7V1qvMrCLq2AdjzAi6MlVVr7a16NVWMHPqNSvIbyipaOKbOFbjkbgiotLgBCAH2gNVUARawAi68QFVJEquurSqqpmXaK71jGZDRNg0lZoGrFqqJeZGvYnq8hi+xfcbwKmlMEEkwupQGtSrZLMiypzOQah9CNG1GYUabhyBXrazszUjl3057OTpHltJFcxnmVAA0ipgiMwYlptdyZYj0W33CenkrLqdYzUHstO7m2C5GtZS2+20vvVSou2YyCtTzO22ultO+mmlZPBkI5PC+E2u5233takt2zGq6r+2tlqOUrVL7Ip1/aW3bmtrLD9pNNeV3em9tqPSTy4mL03HPdt5nG1pBsgt0nGIHQ9TDtII1vDAtvZXywCq7QlBUT2+p9vUTeSKj1uhr01qd9coxKzjq00kpAlIE62kIwPdG9XZXb1zblv/uhYw/D7T+63NaNSk5a6BqvdV06xFcFwQZWRGRUFtRxgiK57tzLIOfX1badHZVbS4hXjtVvV1G3m2F16fwuyW30vutfM1xIMHzGv9zc2b4MDle7t2dnAuivbWddVPNvAD2C1bU0ZmHBnR5V6n3dz3Wy7v8AE6QfQtN/JWOSMhzGJFQ7oEK8X7m0+3cylHcpNIxqrE1zSvoHtDefe29tKcU8uh6dcrG1dKQyp1NWMOJm1ZHNZW0mr2wRnW1W63i1F9vScvoZtHjd3V6eratscTjW45HmRUG18QIOuAFeTAFiBdp1aUgWJAEoCLQECiVX2uRgl9yzyGBdreLGAajMYD7lIzGIktRNQsfganJq7T0dfVcaWle3pVl9TXVp+C8rqY02upHpA9TXXo+z/Mauej2L+ZpF9U9nfp+wPIWj7mpp1nPGTfoz7Oqn/L2ih6+6/wCyiXk9nZT2J43TSepbU1XyntHqns6NH2z4nSwWhP8AVZs1iezrr4vx2lhTbaa9VJLDVHma6OjstW2np0r8sKEkc7Go+Y2xMNwssgqSGoiA8kAPmQJPEBMBWcICNcwJMAQE1VviWCS0m8E0axNNaPNgXaGi76irV48zrxGa+neE2d9vt1p3xwTR6enGtJ6CsoZgcurSmnbDTn8SKX3XXGukl1Lgmlq3Ux2sokluW/qSAs0qX/8AmORhq9IIGgqLCBoKUAAQmp9Cwcey+W969ZNos3qf2LJcFgTlKzNHaamrp/d1m+2q+VHfXNPcQ9Clr4pNyMWjZ6f3tZamlV101x5jpIu0dpTV1rq6kw0t3u2ro7f5VhVzBJSuTQX91q1Wqu2qWB0rEbLqkvl5HnrrHFfTVdxVxmjcqVWtKr3ctcDWph6qjdK3OolVHb632aaj7XaHkhghs907a3aqutbcxYOne6NrLv0/qrijEo5NXX1tyvs1o1ObNmHuNluFeq0uUN8i+yYv2OzvtrWniv2mL01Iv2+k9Pudv8zk52tHraT1FExjJFOmiqXd5lsWkTvTuq6viokyrlXj9LJuz9QqS2Whp/5QLadlcK4IMre/gBLvTyJR4L/mRoP7m31ozrar/E49x05rxBxdSaAYAAAIAAkuIEQEwJVxAmwPV+0lGnez5nSOdegk0yJAjqv5XAoyt4u+jq+KMNR5Oy7W0ZbRII5gLIAWIDTAeOYCeKCqmwGgJJRiBNSENKMwJSA05AVlgBREMAgoaYDnkAKGURzIJAVXzIp1yCDIoRQpgBthAsCiQGj4VO270kv4ky6zY+h69Ys3b5ZfEazjg19/ttvab6tZXBYk1qR4Ld/ma+pdZOzMtxWlGZBFtzAEG8Sibg3GSNoAhoqBGg5CJJge/wDZMLx9+a1JJR6AygkB9AGgqzUnPmBTdxVlDrkAMB93DiAAAAmBIiAqmmRCmMSqeZAMokmAm8AgQUABA4KCQGnzIBMoCIYCgoTCgBoAgBvBwEAUgABgAD0vrU80Zo+We63/AObbmf4zk6xkN8QPXf8ALz/eanXTZ15Y6e5UmmE8SBAHAKAGUKCIcAPIBJSAMqkAEDaKAgEihyAEAAIoQAAiAAcIA7QDJAGPAgG28yh9zrk2A1qXSiZQAtW3SPRARt22zrV+tUBVbZ7a/wBWjR+qAp1PDeO1fr22m/hBF1z39seHtP8ApkvRspqi3s7xN/8AJev/AFi6aqv7H8a57balfQmmua//AC/2tv09e9f6qpkXVN/+XqafbuV8a/8AulNU/wD9Ptev0a9GuqJhqrU9gb//AC6mk164jDXPb2P5WuVa29HiX1XXPf2j5Wn/AMmfih6mqr+3PJ0wtt7Inqap1PEb7ScW0L/gPUUvabiri2lqL/qsmCt0usHWy+DJghZxnKGKJnCcRinV8mAmp4kAm4GAb/aA8WAk2sygblTjJAnawEWBGMSBNQA1aMyoInIoXqFPJSEwDTA2NMEjTAnI1cWaWpajmrh9BqY6K73XWKvZfEumLK+W3FctS34jTFi83ulitS//AGmNMWL3Bvl/867+I0xZX3Nvq/TrWXqxpif/AO1vkK5azb6pE0xXre6N9qNW+9aVhkhpjh8h5bcb5Ja9u5LKS6Y4VzJqo6kmaIJEVNVbzAKUhyIi+tsIOkqYTlDUwT+I1cR9DKk8CCuxlUEAyxK+r+Is7bHRs+NUdHN2p4YFRNOUBNYATXMCvVUsKhkQYfuus7ej5Xg68q5Pa7iuouE/vN9M16BNLA5YidXJMEqOZAjkFR1v0brnVoQeZ9tpV1bzjg0dKtbyMMpKPiVFuisSWixyRXP5CvdtdWv8r/cWNRleEae2S4pm6laESZZSqpcAjpp9MMw0c4z0IrJeG8v6I6QrpqREkUX6P0wZobcEHHaK6tvgbiVJQVE6kqrqv5YOdaK6zKjlNspVxAu0+RlUsG8SNPCe+F/rqvi6L8Cfx0jzZyaICVFyAvpWWlzAtfLiBz6yArpPADT8HZrcqM2Vir/c6X3a2SxaIsYcMNN72zZd962yifwKw4PNV/1VmsiNRnrDIKMQAAgBQA3iAgCQBIDp0XgBasXKwYG37dca0JlZeorZxFkEDWJFYe8s3qN/gZrty5pwl4mHZBtEU04y5FFGpKciJXpvB6qtpdrzR0jzdN/RoolG3Nb24GkFbduDCr62UYBCu4A5buQqvJ9AGlxCJ1fACasBK6aApswElIDXIBgK2IFLQVDsSCuHfNVq2jNWPN69fzI6ycq7crDDoHbCAqFnEoCCfFuAK3AQlgzQdLuj7lmVmtrZ7umtVVbiyNRx6dajJFZUbi0Z8QMvXi1mFVW2/wDmkIlDjt4IGktNYzzzBprQWUr4hFVtVUcTLQXELamnqZv8QY5tTSqm3+AVp+MsnddUGa0b8gyzt7oq7nGQ0476Nax3WzAjo7bvXcmsGFN7RsBW29k4acARWn0b+ABWrrjDAJnCJgKKqzwQCadcAiNrNoKs0NC2q+a5hGpp0WnRJQnIUPKQGpyAn3LiAl0AGrWaYENRN0amORGo8/qKLueZl7vnSiSO+oTEhkswEs5Amm+BFDcBNV+pUD5hkIOdpqshNKA3DjANQnXiTVw3TjBV9S+3KB6otcEEwdoTEuzCUNaxZ2qOpFx//9Xxd9bVpf5Hksz6UjFT0vI6iirxL6M107rc3tp4mpy51ndzdozk7xyrroq1r82HQM1za16pYLE0jj1NbEiyK5nEinmBKqIGkBW1BKoeOZlVN7csDFrUiow0OoU7akZBCc5CA7ZNIupp8zcias7E8UaxlJVgqFl6mK1DT7sTDSxabRLFhRK5ni7fS+Qho8z26VlKK3KSYZqTwhHSPP06/FUdtzp+p7OI8n0r6foJ0ivJGe3mXdzWSk5hN35IKJ1OgQd9+MFC7rp5IgfdZ4Qigm38KIB3suQB3WeOAUP7kZIIFa/8JA13r/KvxCmnflAEld1JgsWs/wDMjNijX1I0rW6HOxXyb3Tqp37eJSPNWvAbRVm2DTnmB07O7pq1tXOUer5xivoG3p3adXbOJOtjnVj0zKBafQBfbUgNrDIiube2+zpuymZOdrUeH3qtPc3mca3HBZuTKlLQCAknwAE2gE7PICIARVvdhJHSUnaSLobwBpSAYBdEwU005C6FaMyLqyqwDUNsioqwDTfANRcrPiRuVKi5hdSdG57VkEtcerbGUbjzd1BPibcKakISKCcYAb5FQQENTUo9D4TStudLtqpaeXA3GWhr6F9CrvqwqpF1GVqeSh91eHEq45995bX3SVdS01WMGdXE9h53X2dXRPAmmNbZe5PuNLXcm5Ebelf7jVqvDMlI8B5f/c3bfE4WtxwtkUmBPTYE3bkA5AtpqKMiCFrSygTCO3aeTvt8JbryKNTbeeTbrHanzKmNTS3D1MW8+ARbbdLTU5QB4ryW5e51nqPiw1I2/a237VbWaxeASvRVslhxCHa69CidUngQXV0q9CDI9y737G3dNOE7YBXnPDbL+51lfUXyIK9Nutxo7PbuzwwhEHhtTUerZ3ebcgQtVhT0sLJ9So9Lqa6vtXZJpxAHn9N9uqm8k0Ue+2+4q9GjnGEZE3rcwI2b1MGlAHmPd9q/c00s1Uo86pzKr0HtLefZ3X2/41DZ6Oa59PfOLYPI25Od6SraUjONSldpqIkzWtc240/tadtWtVguBzrUeF1r/cs7v/MznY05rQsyYaUFw0mlmXDSWk7ZD1NT09tezwrZ+iZqcGurT8fudVxXTv8Agy+ia6F4Pf2cV0LtcMB6Hs69H2d5XVf6DXq0h6Hs6q/8v/KWwstOvrYeieya/wCXXkH9d9Nejkvonsup/wAuNwvr3FPSC+qezq0/+Xen/m3DXOFJr1T2dVPYXjq/Xqal/wBhr1PZ2afs7w+n/wDKdvVj1T2dWl4Lxej9G2p8cR6mumm12tPp0NNf9VFnLNq77jqoqkl0UFxNH39SPqf4jF1XfUf+a37Rhqu2tRf5lPICu260k88eQVNXVlKIiN68gK2sciWKy/P0tq7HUhZQcem4+cuMjm6EnOBALEAiAEUENYgRswE8SBAFUBLoBOlU2ag6aaPQ3IzqXazWM6i9Nt8iYuujar7d6vjKOvKV9N8PrrX0K2XBQd+o5O69uyrs8kc5BzaXltK/11aX4m/RnUn5TarBS/gX0NU6vldLKtXPUs4NUvylnlVL8TXoah/e7i67qrD0Lia7dnr6uo41E/wMWLHYzm0iwogBNQwgakBdrKMjU3OttteyrR27oxO0msOrT/udbSstWsN5Iz4VboaVnodjWPImmKHsNTV0Ox4PNI1OksR0NnvMr3VKLgi3pPVPX8drWt3aF+1vBknRi7S2Drpumpd2b4szelkWrZ17FW2a4k9lxbSiqlXMzaqF9Ctrq7zWRdMD0ad/e8xoLadG+9xKGmEuxZQhphzXp+BLTArpEXDd+SbGiPdPDImhd88Aod7cEkBCXMSp4BUlW8YsIItEO2fAijteTmQqFnSuLgBp1z4Bk6avc4ShAWOva0B5f/mBofd8fXVS/Tuv2nLtvl824nndhqLHABAAAwFICAksm2BGQHMgSqocASeIHrva2Gjd8W0dI51t8TTKWYENae1wBla/F85JVjymrhZ+rOddEGiA7YAi8ABASzxAbchUHlAFWIEk0BNZBEpAmnzAcMAyAjqP5cMgKgEUNOChZgSrXkBBkBJFV2AksUESiUAu2Cg7WAKpQ6qAJRxCLNDVto3V6YWWTGjo1N/r6k992+jbgiqLXbYEZIE2wI2AreZRNo3GQjSDIqGmioklJpCAaA+gey3Owv8A1/4Cj0CMIAGgGmBPU4AV3yYBWUoKoAAH6AGQDyzAafQAmQGsiITKDEKJAcyAJgOeACYDWIDYCAYDCAKTYQkFMBANANBDZAJ8yqQAiAfUocAPTwuvVGaPlnu5JeV3EcbHJ0jHI09d/wAvcN5f/wDHb95358MV7wrmCBgKAAAAYBID6AGQCAAE2VTkBLoBIiCACAEgHkAsyqAHACAIkBoAARAFAQDAJAaACgzIAAgBQANAHaA2pCB1QA5CitrJROADVmsU2EJat65NkXT+7b1+Aw1G1u7B1q/gguqr6GjqfXpUsutUF1B+O2N1FtvptegTVdvBeNf/APL0+BdNVW9teKtj/bpPo2iaaqv7Q8TqZ6dlPKzGrqi3sfxV8vuLq7STTVT9g+PjDU1E+hdXVdv+X+0tjXXuvVE01S/+Xem/p3Lnqiaus7X9laulZ1pq1sl0clTWN5fxGp4p0Wo01fFQZXWd3LMYpd6LiFJcDTgYHMjDRIw0YjDTkmBLnxJigBwgGnGPABIYCSKas2gCSB+gCs5xKB4gRSnMBxOZAsmAJSUSWeARIoJTAUwXELEuA7UxYmqrZwc7G4jBFFsixK+peBtPjtJfyo6OVaEzkVE0BNATkCOoFiDIrH90pf2dXysb5Gd7XwvqdUdOma9DTHM5pE8kQS03DkKG8cSAtjRpZtMRXlPA27Ne9VhizqlegzyzMoknwCLdH6sCVcTZlVe6Tvt9RL+BmorE8C52yjNYM1UrT6kZOoXHRp41xzMKbAzNXDfN8HQ3FdIYNAX6ORmtG+pBxaq/OaXI3EqSc5FRKspkpHRVzUw0iwOfiaiHKZUi3RiYM1pPjgZI8R78p/rNJ8HpkrrHl3mc2iAlTByB2aFVDYD1EkpA5tbDACugHd4dxuq9WVl3+5qzal16BY8/OIVse3rdus+K5cwwr87VU3NkssfwI1GY2FKQAAcsAAJAQDAQF+h+wC8DY9vNPcpfAJXqsJ6hlOrhtysEFjzm51H3u3NmK7cububMupOzeQXR3LjmBXdgrW8BuK/cVG8XJuOPT2G1ssjpHB1WTzRUQiQF22p6FU2+5hFTowF2OAE0AkgqSIixOcyh9lWBB1gBQAgE+oFVsAKrYp9AscevWZXNMzWo87qpN44NHKu/JppmW0bTmRUZjPECuzh4AQdkiojWzjEqVJ6Stxchm107eyphqLBcTTnWnpQ0npvA0ylr6VrL5Wn6gZLTTb4gFm8ghO2AMQTfGQmJ54hWffU7rPHABalk1EBVU254BGh4uzrqLmlIK2vqUthlybi1XaJ9SjmtoUu/mXoF0aehSv0kXVkJYhD7247QHV90z8ApQqqeIEa1pyh9Cg+xV4uskDehS2EQgK1tKV6gXKzovl/YFOtlbNgTiFC4ARrbtzxYDdsGgmpUcVlZ8Qal3Q/UJqu2OCyDUrH8nprTvKyaM16/nXE7Mj06hmAYrIgEpcgTbIIvECOWZQJBipWaiOIcLQlxCz9BHp5hp8w3icqAYKpQGsOGFwoa4BMPtIuHVJegMOFIH//W8pqaNNSXbBn1Y5q9PaLvXQ1qVPd4UjOSxzrhpNX3LgdY5VZqXs/qKzXHe0tgip0beRGjdUmgiSr+ARJVjIgLKVMkqqrXVTFrUVW13wOdrWKbWbxkzrUKrfwIoTbZQdrbLianWkmpEtXqi9DpjGm8GXE1JYZFEXZrMypV+bEzWnRpfKuoxNWds1dpaMdReVMRxPD3H0PnTdqJYPE4V6+UHeZI7SoqWWQtXWTspSiDpzHm66aft3S+5u6S8sT28eHj7r6NpJJHPquKyuOJzEwBJgKya4AxCMSmJIBz6kA3hlgFE8wiQCaAACQCUQiVrGVc2/1HXb24LiYqvk3uC07hrNKURqMVpNywoS5FDCrdvhdRzR6PnWK+lbWn5FMce1Ha1yqx1MiCUFA0QJ4LEgyPM69dOirdw20cumnjt5ufuWhZI5V0cqXEyqLl5gAAAPABAACYElkRoJYEUpCmgoYBADQUTBBJWhBrS7was06prFhqVcvt5cSOiGpZU+kYlqL1ZyLjHu6v7yulpOtcbMmJemdazs5OkcbSjErCeRRHIBgBUpphBgnJVej9qb2uje+m5fdyNazXf7n3P5HbVNKcZImPIOzbzM2tyDDiTQr2XAaDS1H3KOZvmpXvdmo23dnZVUwOqjwvkb92vdv+I5NRysKAJLoAMAkCytq1WYC7+CAlMKAFkVDbdcRg6NLyGtp4KzgC+/mta9XVvB8jQzUnZxzIPWeP0VoaaVW+v/wmsZaNbw4xgCT1JTbyJgs0NUmDqV28WQeZ9wXtutwtKmMLJFV2eP262ej8/OfQmDF83vrbm/alGmsC4Mjss3gn+DGLqX2Nb+C34MYmpU2u4s8NO/4MvquvRaO31tTQ7VpWlLkMTWX/AMF33fNdC7U8i4a9Rs/G7haVaulk0soJYa7f+H7m2HYyYa6dLx2pVS6uf+n+Uvqa835X2t5TyW4tq0012zhLjA1OU1yL/l/5d/5Kf9oeq+zv8d7E8ptdaurb7aSeMWO3P4za9fXY6lV8zUnRyp/2TfFEQ/8Ah6f+ZGWtQ1fFU16PTveE1DM3ldZ9PZfjKvHvb9R6nsur7P8ADP69OzfPuY9T2WV9q+Go/l26t/U5L6ns6NPw3jNFzTbaafoPVNXV222r9Ojpr/qo16mraLTr9NKr4IuIk9R8l+AxND17xmMEO52eYxdDGB5cS4hp8wGoAXECGtrLRXdYuB1t3qRYDUfZV2fASDntvG9L7qqi+qL9OzvRW4slg4t9pzZNEVwalHbCWTWoenpVo88YIrS28KiSDNdFNOcWBL7aGDi8tpL+y1f6WcenSPkVnjL+JxdFmjeqfzEE6Ktm5eQVW3j0CBcyiaeHRBFVmgqCssiCNgJ1ALICzRwNRK7tO7SOjCTaKim+rGQXCo33I1zf0se+9n7nu07aTeKx+B6v452PT3r31deag5biOTT8dp1o6LN5s6eyYjXxOlR4tsvumJ/2G1013WrhzbZPYxPSvtZjSdZ6E9msW6mv9uFWrtZ5JGNakL7zs4vV0frI0xYVMQtetV3WcLmBBbvQ/jqawOu40buKXVnyRMRPvSzMhd9eDKYTuv8Aoi6gWslwcgPuc5AHdZ8Aodr8lBAl3vKMQC1nXG1o+BRW9fT43kmqsSVocvEaI3dK4f4jUQ7qKyq4xLpiTvRJxGZNFepuq0SylgSruKt9qzRBC2tbufQodd1hNiCF961hWk/EjWIrcXs4dUl6lMNaju0lgQVblO9qpLgaB96ybqrOUSqsde29L2bbh8eJBXWsPvq3LkCGlpTMz1COx8kEPR0bVczKAuvlIGH7w0/ueL1o4Qzn03Hyhs89dSkiiMQAAAIAAJLJgQAIAnVATQHrva+G3s3hLSNxittVf4m2ThhFesmqPmBm6/0uTNWPJ6zTtb1MV0iGRAm0A3DQFaUASq5QDYEbYLAKpriwLEgJJhE64gPEB9QGkBHVhVApowG+gA0UPAoGyIg0RTS4sBWUhSgCSAAGsQF1RUADUANAHdiMDTkBTJA2wIuQIN44FE2bjJLE0gKAIkniUNlZOpR7/wBlf7G//wCRio3zKmRDTAazQE7gV3XysBVyKoAAHIDlhAA0wB/sAMgoZQ0yAaAACAAByAAAAASAwmhZhUpRMRGSqJgBoIaAMCBvABcCqJ4AABIBIEqP5l6ko+Xe8FPl9xy7l+44usYuQV67/l8v9ZeeNDtz4Yr3azK5pNkCAMWAMqjMiABgCAAABxyAWGYC6AMKCgkiHmApAIxkobIEVTgBRIDSImj0KpMgABgGeIAAegDAGygAAAAzAAGgEwhkCQDAEAmiAYESqiyCxZYkDfMoJAAAAAGAVXElVm7pRqMRK8n72rOloWaybxK3HkJAaYAUSVXEhNTWKLiF0KHgARgTFEYkDaRmtNP29vttsd5XX3VO/TU4R3Y/0mR6Xce7/FNzp7KtlxcJFwZG8906Oq3XR2ejWr4tSzKsDW1PuW74Sl5IioZADxAMviANlCbAIAJkgUoAnAArZSVEpxNSIINSJqTWEKDcjOiDWJolDBRquGcOnSISc20qw7LlOJYlfVvGaVdLa6VKqEqm3KutM0iSxAmgJoKVkBBsyrJ9zru2LjOUdORke2nOpdLOEdK516aqOQk8gqVOhFHEKalp+jLB5HxDdd46xxf4nVK9HkZrJy4ILNLNGasW8SKhrfp29CyqwfBYaVl1f4G0rURGTQHRpx24ma0a5kVmbn/f1XC1TcHQpDCSAv0ZeBlpK2BBxazjXw/hNQNRyKiRUX1wRitBsDlaUmkNBFung5M1pY2zOK8b78r+Zo2XJojUeReZiuhEDqwO3QZBLWUAc2rkUVVA6/G2jcUfVFZrW9z/AE0hYSCPORiRpre3mlue2zzT/cVml55P7+PIixlBSAGAwEAwEAAAF2g3wAu7uAGt4GPvp9QzXsP83oVBdKG3kQjzWskruDNdua59S1Uo4mXXVcziDQrsLqV5SyIJ7HW+1r0tXnDNRz7e/wBk8Ezq87QqpUlQ3RICnVcYIorkCUyURuQQeIAgG1zAjXAC6rAfZJBG1GiisBtcQKboKos2grj3Mw+OBKrAvVu7XA5WOsquYZnHXS7uBBC7xnIiq7NviBU7JOGaQuAFmld1yKxWjorS1EsGrRiaca6dOnZ9GCKOvTfF/gQZW903p3yKKEuGSYBmEDpiAuxrIIzbuLtrBBV+lX7mnLQVZTZrUxbiAlrv2mgqX7qLGMQjQSwgIzNaytd2SwbCoZviUTphhkBGtQqaTq8AiNU1i0FSVm3iECicHiA2nGKwIuhKAE0BHUVqrurDwBpaOotRfNWGwq7tgAeITTVsHGITSdpcsB/U85AISYVx+Q0O+kyyV146YtljBl7uaj6ho6togi3OIDzxAAE2ESQcuizK5YliR15gI9MN1wwDRxCQXEqYMKeIUZhTmAgwAJIj/9fG1NjM45nsn0ZxB7V6XqdJ3rNjk3lO2qrxZ15rlXJrU7K9TvHKua9owNMqrOuIRFMKGkgBWSxMKhbUSZNMRtqSS1cVvHI51qKbqX0MtQlWWFPsjIYhqsYmsNWadJNSM1YtNPA3IykqFQ0kyhOxKqmzdjCrtOmEFwtXqk4DGdTawhGbG+ardOCZ4e49/wA+h9uj4nnx6Z2Fo0zn4lw9x9iIafEsiXtZqV7azHxOscbWz7U01bXdoxUHpnhw6e80lCOHVZWVRlEN1rPb6Tus0QeS8n7s3m2aWlevVNG5GmcvfPkrYTX17Tcg9L4DyG631O/dWx4JKDPSNi2pXTp33yRiDynmfe2rtm9PaNK08Ua9VZ+094eRtb8yztV81BuQr1Xj/J/3VU3nxM2I1K3nIwhaupauQFL1bM1gddS04kouqQO1sIJRweZ1EtvavCTnWo+UeY1HfXb5My1Gdi2GsTWjbN4SVcWutKxOL4lMS0bruSqvQ78JY+j6Lf2tNv8AhR2rhVqZlEXyCIPEKi3wMdVqPK+59dPVVc1VI41qR5x1kw0g8CKg7SAJgOQE2Am+IEe6QDMCdUAWUBdRIugi6aBpSDQmDQ2F0Z5A002gaFbtcjDQtXtcjF9jvrWvnwLiXpFWKxomSmhBEpkIAoKAARUNgwpCOjZbm231VeuEMo1fNeTe706Qkk+RLSMRYMzqnmyCOovwAelZ1fdyLBr09w7labomkmowLpjHvS17TzMiP2mFH22A+wCT07AQ+2wH9psCS0LcDUmpr0vhvaC3+n97V1u1ZKDtOHO9NivsDZ521rP4F9U9l1PYfja421NRj1X2WV9jeKmZ1PxRn1NT/wD2J8TERf8AEvqalT2X4qvC6+JcNd1PBbPSSrXuaXMeqasXidrwq/xHoeyX/Cdm/wD5b/EvonskvG7WmK01I9TQtrorB1L6JoWy2qcrSrPOMSei6troaKT+SsPNQPQ1D+32+S0afFJj1TTWnpr6aUX/AFUX1NWSlkl+CHqaHdvl+BfVNS736fAnqun9664l9TSV7N5snqai725suJoWo+ZcD+5a3EYBNjAOzLgim2VDxKGiYIrVrfCrkuCVahEngBTuNdaFe6xZAW1Ir39JGGlo6v3a9yGKsIOb+5s9b7fDmawdTZlAkFSeAC7WMBAB1AHZLNqQjm8laNJJ5yb5iWujRh0WPBE6ixDd27dOy5ySK4e2Nqm+LNpjv26/Jp6GKRzeTrFFC44nNqMzUs61bri0RpVS99VpOFznApjd2el20RpmupgRdiDi8w/9FrT/AAM8/bcfH9RNs4uqKcAWadsQLIkA+2BJIoqu4AraRBFgSq4CniEWaZYVfTVdTpGE+52KKrZgSVvxLB672ZqWd7t8v/4T18+HOvcp4GKyhq9zitXmRVT0FRzVuerGipWWvdK/0gW7haar8yS5Qg05trvbSr2qRddupZOncRBWz4lSqN98+lZdDfLNea033XStzxPTn45a27LT216PTrCwbZyrcaSvi2uJyrSj+7urul2oWCUEaw/7tJtNNBMFd4mpdWDA90lHas+LGmFfc2q4SUAxVXd3bfdHbkoGCddW92l3dqSAdmrWjNJZgcTTV8eY1XRqzpvGZwgAVMG4xKiHY08nPOCB122rM2ynmRTe31G8Egieltr1tLSjmBO+hZ2mr9Sohqbdqjri3IEnt688SKg9uu5NtqvGCrqVqaeeUEA3VuViVEqKix7cXxgirG5yQBa1mkoxQUuzUtyQRJaLbxYNWLS52YKmtCr4NhFXktrXU2etp3XbS1Hi30OfTUfDrrtbXI89doiRQAIAkAAAJJ4QBCAACdMQJJ4gbG28w9poLT01jnJdTD/49rzPc/xLqYK+e16vBjUwX9ybpVda2z6E1ccGr5jda3y2u45IKql5kCXMAzAlHICDUgNYAOeQVBrACtVaAmsGESkB90AP7gB9xgL7jYEW5AisMQBAMAAEA+ICkBBQgHkAgABzgEIoJCOnY7b+619PQbaVrQ2s4LC17GntXx+g+29bakc3BtjXVoeM2e3f5ejVJtZ4sVZXhPJxXeaqShd9oRzbihXIpqygIgqywVJ5wzcZJM2gYBkUSRWQUOucge/9lV/0F3/On+wtZx6AyoAZAVzKi7UzIKdRSnJQ1EBSgAAYDKzRIAQNAAUgH3PgFEgAEgABAMAQDzAICABdAqQCAGgGgHPAiCQBADAGVRIA0AAFfqXqSkfL/eK/8313zsv3HCusYxVes/5fz/e260f4HXnwxXvFmaczeIA0FNKCIMwBFUSAyIQDAABIBIAnkA55gAAAZ+oDAI4gABABAUZAE8AgYAVRACIAAKDAgYAA5KFgAYgHoAIAAFiAyIJ4AIB4ARChOAhqsuCVWBufdejpaj01XGrjEy3iNPeOllC/aQxNe8drE2SKY0fGeZ23lXZ7d41UwzTLtgiGNUMAQDSxggzt2m9RpZGh5b3qmttot5uz/cRqPGduI1R2jQ4GiU4QXUwLAaYcjTCdnkZ1rBJNMHoTTAsQp1cADcgGQDIDIIJl4Ylw1OujfWfbRO3wLhror4neWcLRu/gXE0bnxW52lPua1HWpMXXC3yGBYvIYIdz4mVNPmQFbfNgahVyXE7yOdNxxNYyJKCeBQPH1JRRrM4dNxFI5OgyxWag1Ga+s+NfdtdO/8ptzrqqaZNBUyCYCvkFQJis73BWdjd8FBvnyaw/bL7dxaMPlOnTL0yZyEpKLNLFoyE82A6LHHIK8l475N808+5naJXoePxMsmsSCdHDJVX2UMypWSdbejLB5/wAJLV+jNlahGTTYHRpqVgZqmyKzN6+3e6Vnxq0biugMJAX6TxwM1qJW6mWnHucNatlk00aiEjTKaKi6uK9DNURxRFc+HEoEBZR44EoseBB5X37X5NCyWUr8SNx4lZwznXQyAWYHTpuALLMgo1eaKKUwL9k41q+qCVue5MdKjy/9JUjzbRFaXhv9zVrhw6FSrvPpO6jP/wBJFjHyCkAIAAAGQBQoAEBbouGBb3SBq+Dc66U4BivZ8U3JWSvCq+UBqPLb27pbB8WjNdoz3qu2DMtpd8rAKnSY6kU+5sGu3xG2err/ADYrPA3HHuvoOlpKlUs8jo4uir4IBWvBRRe0gRVgGrQygeJEJoASgKlEqAiLqyKSs64AXVvhJUNywK2g0WAFOogOe0cQrj3LwJRlamg3NuRmtOPUr2t8znXblWuJl0V2h8fQIrePHApqlrF8gml3TggmpplZrp0km8JyNRzaOlqd0fgVHZpuCIp31JStXIqs71CIQlbDMqJOrSkCemo+oCvW2VLN8FJBXTSppqHOAaWWtWzSpkGXdoJrEqOuum47nguJFZNq4/EoSpz/ABAklyIBOFLCpVh4r9oMFoQCWLlhMCq30Cn3OCoE8MSCVXADlNdGBCqVcQHVtuQBygBOQI2WIEu51xgBqzWKAbtg5yYqy4x/I7VUf3KceBmvVx2zlLxI9MpzzIqttoM6krYA05UBQkGbUljgGKcQgSGkiO8hurzDpDUhpKIDYAbYAsQGANQEHdiRH//Q5e2ryKrn17JW+bHA7cMVl6m57tR2iIwPbzHn6ri3F+/5j0Rxtcl7NyaFdqvMmmFKGrhQuJLRVqWjI52tRS7s563g7+ZNML7iM+y4ir91uglXEsJwNREkpwNIlKNIHrJeo0Req3wLpidbOBqYk74FtMVw2yKvpotYvI1GKvrUqJrEMjFOOBjpvlRbCz5Hzvpf19T5QV0lbGTg9FotpRismVnQk1jGJoq3U1L2qq8EdeXHqPTez9KFe/No9H8efp7LT/A4VlYnCMozvNarrpds5lisbwlfHPu1N89NXnBWN2D0NFsbL8mmk10SOf6J1+3VRSqU8iaPP+4/IvSXYnCryN8xWf7d8fW87rVh2s4UqTpajY8xtdNadX2qfQ5zoZvg9Tt1r6T+mDtg9Vt7SvQ41FzSzaTIag1RZwUVSgi+rwIqOoyUZXuG6ropTwbOVV8r3vzajeZHSOVzGAbxOZz4BcCSZVxbSM44nXhmx7/a7in2KX1bJfKj0PPYurutLUxo5DKfeuLgzaYrd0uJNXFOvuaaOnbUtOTgx1Wo8HvNf7l23nJxrccrMiDYVWASwABMBMBQA4gCzGAhRzAUJBUQCSKUNhBiFGIBDBoxAGimgIdQCAGEMAicQJLmwEaUsQJVATwAUgOQLba1rpJ5IiILEgksAKrsKdQJhEkozAIAMwCEgAoebAMiiyv7DtxGa+he19Ps2q7oltnprk2kjmULqAVas4TlhUpSzCBWXNAFrqubRUNalUsWAfeq3CcgS+rEoEgAATAIAACACAGkArvsTbLEclfL6E9rlM36Jq7S3FNfGj4mfUc1de9tf7S+lG8TXYk8znWoeLIB4gNIocBEbuE2WQcXjH3d9uMnWxNaSUHLFDA4PJ2r2qrzb/cdOYzU9XDb4ZwMIhtdSmjo913Cli8tLdHd6e4wpwJ6pqOnrUvd1rXFcRiubU8s6Xde2UjXqO3ablbhNpRBizBPc6n2tN35En6VnKu9uvu1t2rgjqmuzZ7p6yi/1LMxeTVe0ffrXbyFho3fza9KroJFc/ktrbu7nbPBI3zWK7Njs3oVl2bbMd1qLdzpvU03WubMRpW9s7aVdOYgWqvpX7dVXlgZtRRun+W8YMtRi9tr2cOMCaodW1wfoUbuzv36SfI2zVzZKiBmq4fNW7djrW/kZw7bj5DY4uqIVJPgBLvaAl95hFlLqzAjqrGUgKYjMCNlAU0wGBZpLmajNdNKvM2ymqPJAQtp8eJRHJlg9l7NUd8YYI9U8MV7HRtKglYWWUrDMyObVt3fKk5IqFtm0k6435EVTZ62q61tVUWTcyFdX9pVUVHMLiQR2+3qsbWtZJ4JvAproakqar16fI45M1yleU0dV6eq2s02eqeHCxs73d3elThKxOdjcaOk5pV8YOfTcKunGo7uJZhrVL2drXdnb/0hDts7WcJqOoE7bT5Fpu2RDUnttKFLcL9oCWlpLjgXQ7V0eLki4TdXhVSDBVx/lZUStqWeMQQJPUs5hFA7amWCII911yAkqt8SiTr1YA6RxYD+1K4v4kEftoB/b4JAw1o2y7f2EE1o3byJqpPT7PqaXxQ0xRqbrbaSm+rRfEauOLV9w+N0fq1e7+kaY49X3p43S+lXtHwGrjk1f+Ye2ovy9Bv1sNXHNq/8yNRKNLS069cbEtXGZuv+YHk9WVW6qv5VBj3PVib7zu83srW1burzU4GL0vqy4ObYAAGgEAAGYAAgDMCdMAJSBO9gIzACyAlV8AF2KQiQDTASkAdgB4AKYxCiQFABkAwhAEgAAAMAAAAAAAHwAUcQCAI2+UKO4AdgI9wC7iA7oKGrvmAK3MajT8Dbv32iv50aiV9D1F8z9WdHNVbNdSVY+c+Ux3eq/wCdnOujmRFS9AJaGGpUqC+bNSojHMuoCoChoqHm4CBZlg+g+yf/ANPv/wDk/wAC1G9DMhgBRKpBO+eIFd18reABVYJlQygaIoKlAQ0iAgB4wAFAuoDSBhEaMBoAgaEgABrFgMFDDI6gN1DRNAPtkIccyaCAEwGsQGAZgIAKo6gCTAdPqXqZo+Ye8V/5vuPWr/YcXWMQqvVf8v3/AK+0/wD07HXliveo0wYDSkIGQDKozAAGQEwEMAzAIAUAEwwGwFAEmAmAdQHiwEAwAAAACQEnzAchQAAElAAAAAAZ4AAAA5IEAFAANYgACRAugDAlTP4MxVj5L5bVb3epDwVmYdI43fiFQdho9H7G8jp7TeXetbtpav1PJG5WLHtbe4/F0z1W/RSVJHPq+7vGUydrfsIYot762Vfp0rNhccur7+ScU0V8WDHJf39ucXStF8JC4ytz7r3uvbuteHySwLq4yt35DX3n61nZJ4JmbTHJgQEgL0AkpAi2FHACWQCYDGAaGIlpaVtSypROzbhJZsuGtja+0/J7l4aTov5sC+qa0dL/AJf728fcvWprE1oaH/L3SmdfXdlyqoImu/R9leM0cbVtd9Qa0NDwfjtuvy9CsrmE11009OiilKL0SA5vI2biPl9APN+5W7bCynivwKR4V9BjZ0bnAlgrtmc61CggE3JqFdFXhiejlyocvE2hpKJIHV8ABxGAqKNd8Dh06xUjk2lbKSxK+q+GurbLSa/hR0c67VgaZOuGIFiAkuQBbICCUkVw+cSex1V0NcrHnfbT/wBT8DpWa9Smc0SSCp0zICzxAdJbjmB5HQleTdVzaR1i16JsywaYE6ZmasX2zMqWaaXFFg854a7WprLi7f4nQrXkyyaYHRpvAxVw+AVm+SSW40bepuKvmQzTWIqLtFQzLSdrEwcu6c3pHU1BFYFROQLa5SZU30A53mUESwLNKJMi23EDy/vlf6XStj9UEbjw6WJzroTIGswLqYgWxh+8gqvkUULmBdtrfmKeYSt7zvzbalnxclSPNtkV2eNvGvXq4/EqV3e4J7qtkWMVoKGBFSA0+IAwAAyAJkBSBKreaAn3Ad/htVU3VJymAxX0JWTycoqYp3Vlp6bkLHld1N3D4GK7xxW0msWRoVX7Aqz+nMgNTmij0HtXS7745NnSOHT2tVzNOaXckBXq3nAopgKaryCFatgHVNYMAYEqqcAibqFL7ZBW6pACwxKJ1u2AMCMAQ1KhXJrVj0A5dWsolVya1EkYaZO4TTbzRh15cjtOKI6a576ncgxah9x5FEG2gEnjDAto8cAzXRp27XgisV3aN5xWBpHdSSIs1Fa9VUDMwtZp8MzQqvDy4FQdySl5BRp63dkyIm66mcN9QJ7fZvWeOQEr7S+i8iDs2/ZCazSAu11b7dr5KAMu2LwAjZNwwBtrJSFD4QAOYl4AEyo4AMBOyqsyghzgQwu/gyokpWRAWcL4gSq8Yz6ARSaeQEk+eCAO1qccAEwH8rUgCsn0AatKgBW01q4MNS4wd7tnoXa4Ga9XHTlkjvqLYTS7kE005Bq2tcMSM1OtXmwSElOJHfmJxwQdJBjxC4inLDcTYU0oALLHEKEBJ5YBCAUYzJEf/9HM+924M6SDi3m8ff2xwPT8+HHrpn6l2eyR57+uPX1HU2mKe5vEKO5hEW5wWRm1cVtmLWpENTFGLWoqtCOdrSu1o+JnWsVO5nVxKs8SwsWK1Y6m5WMS7uTNyoFNnBpFmnoptssiautp1qlzKKrWURUAWm7NFNXU0jeM6vh1UMrJJSyKsTDODuZz6b5VaqbeGZ4e4+j8+kK6V2pOGPRezrpPOY/aaxn2NvqA+55N4G+GOnsvaOjGlaZxsz1Xw8tepWUHnRPhiRHB5Lx+rvW1V1quEifivO6/sbUdvuPVVvRQb91ZV9HX8Xr91buFOE8Dcuj1/jN5/d7dayzOHUHl/cGr33tP8R14g9D4XSWlt9NRwJ2LfOfpVrzyOXIxvB1791a/BKD1b+M16vbQqdz4HKoNTVbyyJhpV07WxhhU1pNZkFqULAgjZYmaPPe6tTtpCzxk5q+bajVruMpMu3LnthaCtrKxHUKlXAqrdCjtdVSzcHXmMdV7hV06bbTepXuhcDs89c+01a21bOtYWaRrGHYr92ZhXPr77VpZ1oqpLmgrE8v5HUvoqjecvA49VqPOWbbbZzrSDZArQwKwqSphIEWgIwAIAAUATCCQCQIgEBSyAABIAzAABIIACQHmAJANcgCOADACgagqhgAC6MiJRwIAB1wxAlMhVepDYAkBZVBEmAssQD0AeQCkBxJQiiylo9Dv8/LNfRPatI2Kjiz1dOdbi07M5M6jq6PeoYNcy2l08GnPLMLqX9rqVtFnh6hRfadz7u6I4BNJbVPF2S+JdEq7XR43n0Jot09DTT+Vy0BeqlQ0gg7U8yhQAOoUQA+3EgIAbQHPu266bZuM1zbHY6Opp996y2dL1jOL9PZaWjbv01Bj21pzbW9VrXvdpJ8zeJp/8X0ranZRTXKSei6nvd09vVWqpbE4NU6XlU3+ZRo1fmmurcbl00Xq6fHKTE5/Vcmnvt3291qSnxN3lHX9y19F6l12qMjMhWbttrrJPVrqKlZO7Gurx2419bU7W26ric+o3K1IOCsfyOy+ZfM2rHbnpmrXs/7fb2SbeE4l9kxRtdg9wlbVb7OCL7Ji7Y6ddLVvWv8AlRLVS2NfzLxzM1RuNL+31VrcHgxKrv04amqhPkc+lVb6jtpOPUQG01K2onPqarLk0XOtZ1yNxK59tv66Hdxs3gaxNG21NXV3KvfD/p8osyDt8ilOn6nJ0dyySRzqqN0rdnyZ9CwU6tNTU06xKfEo6lML0MUUbnRetXtRnFjm/wCF96i7hcYIur9Px2jRQpaKWuqta6a7a4LkaZReolmxaYh91epmtMz3BqdvjtZ/yP8A+E49NR8rdU8Mjg6xXasPEKlUCcAQvXtYE9G3ayonqN8CCr1Ahe0hTr1ALQB0bZ9uZYzXbVQdGTvWMQqp25lRVZzghB672fuFXV+3/EsD1c+GK9npuMGGFskDeJBC3cnEGa0X2l2ur4iQ0ltX/mvZrkVE+ztWGQDeAEWu5NcxFYr8Hqu3d3VUnadserot4/V1Eq3vVpcie5jt06dlVWZaMW6sSSZNU1RcZxIJKinCQHalWBHsXBFAqpYJEFq07tYVwJq4j9rUeSJq4l2xm1h1Q0xTfcaOn9erSvrZF1Mc2p5fx+j9e4pL5OSauOTV90eLp/8APVn0TY1fVS/dfi6/VqWb/pGnqj/+2ni6v5Xa3wgumKr++tpRPt0rdJsD1U29/wCkvo0VHVhPVTqf8wbRGnpUXxki+rlt/wAwd3lWmnVejZm1cU63vzyFsKOqXNIey447+8vI3+rUfwHsY5tb3JvL56t3/wBZk91xw6nk9fVbm7M3pcUPVs3LbnmT2TCWva2DZNXA7NrBk0VNwTVJ2JoTZFIAAUAEAAAA1VsB/bswJfZYD+yA/tJQA+0AaSArsA5AAGkBJBAAgAAmWAAJwFABIBIBmEAA0AQwJdjzAao2ArabqpAinIA0AQyiShoqB8iKeDIDDICrVeIUuAEQEQAAAyhAant2yr5DQtaEldNzkWM19GtpvuaTT+JvWFV9NqGyWrI+b+Vx3mr/AFMw3HMlxCpAT0F86AjqwmyorlDTC7hph940wK7L7Jh95fYxKt/2idJY+g+x7J+Ps/8A7jn4I66xY9CsCIEUNgNEE7qQK7v5WUNPCACOQCQDAYZHHAAzAYBkUMIAokNCeZBIAREMAw4gRiShgABBUGZFhpQA3jkQABAAAAMAQCACqAHkAqPFepmj5l7zceX111X7ji7RhzzCvU/8v2v+IW66bO3LnX0A0wAGuYCaAIAHgA0A4IggAAADLHgAmxgj1RVSngMQKSBtwAwEgGAgHkAZgExiAY5gGABAUIIMwAqhgEEQdQBoAKpANgAAAgHICRA8wDMBrTs8YwJohq62hoY62pWvxJq4z9f3J47RTi7u1wC4yN3777E1t9GJlTZixceE3Gu9Wzu87Nt/E51tSnhBAmwHS0FFy1Gi6gtqO2LGgWo0NUu5vMmgy4gJ+oECqMAmh9ADIITZcDS4jDThs1iaC4aageqaarJZylp9q+Br1TWn7eS/4joRl3o1mGvql727mmzlURMhZFDxQCgqmByb5YIDzvuWq/4fqRm2irHgrLgA6fUKKng2cq3AZUVzNQroWJ6OXKjJm0NSAPDIIM8SCrWco49NxUji6iSxH1H27Zvx2k+ik6RyrTRpDWAEkwJpIB2AryIrk8up2Oougix5bwFktyo4qDsza9auhzRJY+gVKskDssQHTC0geSb7PK2fGf3naLXoephhJREEXDpgyUXt4mVC/wACwed8bFN3rU4SzqVqoyykkBfpv5YMVYlzIrN8pCvpWefcbir7qHhkGTSAto8TKpwEcm5wtW3UqmsyoksyaLKLmRT7ZIOe7iznkUCcFE6ZkF7zMjznvbTnY1t/OR0jwTzMVskQCzAuWAE6uQI6mWAFAFmh9a9Qlej8z8+zp0gI8wwro2LjVq+pUrW9w0jt6EWMFuQpAIB5gMBZAEgOYAQDQABbt21qVawcgez0Nzftxc4IIevub3q8IRLVkZOs4fMy6yKmRtFqHLAeMgRu4CPVe0srN8zpK4dvVJt4m3MWwQEFpuxRJaMOQasVAgtf7cgUK3e8QosmA6JSBYQDWBRACNqSA61a9ABrACMwBGzCufXpM4FHLavFkVyayZmrGNvq5cpOddeWbuPlUTGJGq5VbhJWTt0IoawS4gSaWcASSjL4gXqKtJhmx16GpJWGjpXcFRbW4HFuKfb1MeOJYjmsuRQrw6lVLx9q/cahNdQjU1VTtcYPgQLx2Dt+IHZ2KIZBCuhTTxSA5d/qNLtrkFcDTeIBLyAVmsgBQ1AArYQ2A/lXHMBalVbCQKtTQ7lnEMq6K6Fpwt+INWtOYwDJ9sYkCq+bAlD5gDhPECUqYzAM8AE4yYB9OKAbiywwhgRb7cQqMtp8AqnX29darVliGpcZmp4vVTiqUGcdp257+P1qJtqIJjfs5bBVmjTi8iNOhIGHM/KiVvnlJV7ViR6JDS/Erch2TaC4gqsLiUQFGYQ4AEggSAV8UEqvHIMv/9LEtR1tLZ2lSs7ex9z6p/wPZw83Tm19VS0j0SOTlukupoCq2iCq7eRLVim1nJytbKGZ1cRu+eRmqosjDSF8cEZalQrScxhqxI1ImpLTk3OWbV1NM6SM6tSUZG5GbTdrLItSK/tWviyKtrowsDUiWra0g0ybsAqtyBbVyBJrkQ0qpozWtPLkce468oO9anl6r08xFay9WcrXXnlQrd2ZjXonKxY/A78OHf49/wC2qRtqtZvE79PJa3q8jgixBELa1K8VIVDU1q6dfualq0r1ZirjwXn/AC+hqal9Pbv7jbiUdeVel8JoPb7WlbKG6z+JnqjB83trV1GmsEdOKN3xGpXV06umSWM8CdoyvcfnNOtuyjVrVlQnJOYrp9tba1NL7187uY6G7UbmrvtvtKuuo38EYTHJTzO31LdtJjnGBcMdOnvtOtne2q3WvBIwqzS8rtteyppu3c+aLhjrVpIhf5viYo8n7v1+2zS4JmFkfPmscDLvEbUbc5Fa0ViubBp/dSwrBS1doajtdQ8U0d+XPp7xJ6e3UQ8Mmbca49om7PUy6GqjtpSUzCuPV2b1bu169yWRKMDzaS1Y5HGtxjuuLgyqu6wIINuAK8go72BHuYAAIAkATCGBKAEAoAUgGbAQAA2AkA4AABANYAMBAOQB5ACACqXUoYCzZA8SIYDSeQDiAquwDWDxALX5AR72BPTs28QC93MICPcwF3MB97yAXe5hlHTtEr6tVbi0er5Rivsfjttp6OhRaf8ACj0duVdPYoOTJW05wQHNfaWmZCoX2t5iSLp12z08JkqaX9orYziDUls6rNv0BqymlSn0vE1Ii1IASIoaCCtQBoKO0oHzIgKIvmBx+UulpRzwN8xKv2ijSqug6SLNSUmTlaxNt457q9rWcVTO/tjGOjc7WmlelaqETdUvJW7bVbyWMFn6yS09x5Bqzr2aRrr8WOne6a09FVXB8Tnv606dr20013OF1J0Qt5dPQs6ucM0Z58lZFdpr6umrpzSfpPTrm1NlrafaqVXb0OHTcjr7Tk0zvIJu9FGRuJY6N5VvQdFiND2tHTTSZLTFG30rK+o2sWXUwttoXqrr6XbJjVU6+x3mpV1b7l6mp0Y7tlpX0tNV1HijHVWLmk1DxTMRXBqeL+6/lv21fA3O8Sx1bbaU21OxfNObZL1qYS2OhW7uq4vmPYxY9Cjt3x8xPZoWrV5w4Jqh6i5kC+4oKhfcTAi7t/SgEu58CKklaDIcYYsCF0qYvEaKPvUb7eJNXErOF0Kjz/vHcrS2Dp/mu0v2nDuunL523LwOLqk1KxCq1hkEWVYDbVniAVUMIs1LYgVPLECuyCnWQBgX6ClwWM13VbjA6IHZxi5AovhkBXV4yUaHidx9jcVvjg+B6PnWa+raVFdK7zak305rOyq4mA+2qQ1CiQqdargpZDDtpWSmEvVwTVxx7nyOz20/f3GnWP5pGrjN1fdniNLPX7v6ayNXBp+6/FasNasLqimJW9zeKX/zZ+BcTFdvdniq/wCez6JAxRf3x4yn0q7+GJF9VVvfuwWWjdvqweqp/wDMTap/LoW/Ehim3/Man/y9uvi2NX1VX/5j6z/T0aV/Fk0xy3/5gb9/S619KyPYxRf375W+C1EvRInuuKdX3d5HVT7taywwgnuuM/V89vdRRfWu/iZ9zFF/I69sLXb9Wx7mOe+va31Mze1xH71uZnVwnqWGmGr4YZjTD74zGoddTkXUPvkmhdxdUpnEgO7mAnaQFMIgigp4gEANShiIPFkxUW0MEqad9R/JVv0Rucmu7Q8D5HcfpbfUsv6Wa9E1q7b/AJfeY14dtOumn/G0h/mns79P/lnuf/nbjSr6J2L6M+7Q0/8AlxsKr8zcat7fypJf98l5X2eL8h4z+x3OpoNP5LNY8jFjUqlaSXBIypRAAwGgEyAgBSBGQqu0gPgAmBJASVlxATxyCAAAaq2BLsAjasAFEmFK/wAuQFdbNgWpKJCGkBJVAlgsgGA8AI3XysDmyAmsQFP4lEk8CokgiLcMjSOZBXdQ4YULIAYCIEAAADkCVLduKLourvNWuV2viNTFlfJ7muWpb8RpjktZ2fc8WyKaYEnkUS0nFgKr4v4gRYDAAABZASTxBX0X2FV28ddLP7rj8DrK516P7V1hA1nC7Gsy6mCGNMOueOQVZqvECq+CfoXUFLJrAAKABwEOJAOgUYhDTCgIZUIKkqk0CCpEQoAkAgFAUMsDmAhPFhTTAayIhgIAAIAMwH+4AAQBgFDZQAOj+ZSZo+Ze9kl5jXj+X9xxdYwgr0/sH/8AUoWX27HblivoSNMABoAAAF0IHAQ3gAMAAaATAWeYCiDSj1IJIVAyAQDAQAUHUBp8BgCBIBwAAHoAwBgRclBIwCxAcE0DKoYAgGgFEgHqAICnc73b7RTuLRgZWRma3uvZU/Sra7gNYzNz703Dw0a0r+1mVxk7j3DutaW9Sy6LAumM3V3epfGzZNMc+rrO3Elque13JNFVmRUFmQJ8gJUZRNWScFxNTrp2vjVN+iNYau0vH7nVwppXf/VYw12aXtnyeqk66FlPPAYmu/T9h+UtjZVpPNjDU7+xtxS3bqa1KuOEsWJri8v7bt43bf3H3FqNWSaiMySLrCd2y4aFYuGhNlw1KOZrGdNcCyJp8TWIMC4HAwMJoTKNL2/Fd/ov+ZIK+q6n1s40RWBkEyAFDAI5BXLv18qfUivP+fU7DVXKH+BSPnt3BVFcwiOphY59NwlYwpLMsSuisQd+XOm2dGTWESAgBqMhRXqrmcOm+VUnJ0HQsK+l+1tTv8bpvgdXKthIqJLAokuZBNLkA3kQVsK5vIV79pq149j/AHFivIeBc7qvLidWensVlgc0STCnV4kE2iBVzQWPJ7xOnlW5ib/4HbnwtehXDqYYTXIiisz0AvyMqE03BYjzmwq/+Ia85TB1VrrHIwwYRdo5MzWonGMEaZnmpS0n/OaguTktRNSQW6SmxBN5gc27UOjXNkVGTSJJtAW6eRKJPBEGT5Ly2jsNXt15lqVBWsc1fdfjWps7V6RLIYt0PdHjLtP7jXRoUwt57v2O3f5c6s8sjOLjyvm/cev5Sv2mlXSTmOotbjFkwpPoQFXDAn3SBZR8QC7lAUAWaX1JhK9F5Cq/sFEZIJHmWw0t2r+ddWglbPn/AJtKt+M/sCRgBoAJOQAB5AP9wCkAAIkBpAS7UBdoKrup5oD2ejWuDrKlIM2qt08GlkSryz9TTbOdeiKrVeYVHtn4ADSyArskio9Z7WT7Xwlwbjj09TU6RyRtqcABarAspacyoWpq9hTHLbUd8y40KKGSosaIJLkBJMCUgRa4kAAYgRsoxKK7cwK28egVGznACnUokgrg3WBBlbpT6Tic7HTlk7urc8UZda4nTlmGTpSH8xUTrj0IqxJPBgOtO3ECbxieQFuhZppJSyxitOqa9SsLp5AU7lO9e5Zoo4G2URtf5e0oez0n3SlhzA1nFq4kRPxv1MDtviQU62rXTWPEoydXXlNhVCu3kyCV5T582Ak1IElCwXEBRaYQBW7n5kgJdzkBNt4ANKXjkENckAplwANJgCUgDcLIBJcgJ2cvBZIBJvMBKXgBNoBNfgVUYVcENDUJ4qSKbU4gcvkKu2k+EErfNYX28eZl6uViRGkk4CyFVufUjrFkYkdoksytjPMi4TUFAmAk+ADVoAMwhrACMp4hmlxDD//TxNw9Tsta2DSwO/EZ6ed+7fus3nJ9HmPL1S+a7OjB9mE2Imqb37fpM2tSKXd+hztbkLt6mFRtaMCKr75eJnVxX9zkNEXiyKnWhuRm1Pt4nSRNWVrgaRLDMoHdfEsQ/uJlRZXVayAKWjM0ib1EkVMQVpcMC2q7cQiaylEVJWgIlKMqp1bS+kHl+j08K+zu4nlx6fbDe3dcZRPVZ9CWk1jMxwM+rf8AqlT61OR6PnHLrrX0fwun2aNZ5I6dvO004ZxUa7u6taeLaM0eR8r4ryl792n3Kv8AK4GtMi3tbzO7snF2v5rYf+0axW14T2V/ZNa27h3WSNazr1FNLtSSRzs1NZ/lvDvdV+5p/VBrm4uvKbvwPkaqNCt2uPbMG/YXeH9lblai1t58qWVeP/WFpr2ehtK6VVXgskYtRz6u31bfctWsqyhEiuS/jNWtaVpRxVSzWii3j9zi1RrueINX12utXXrqUo4oogVNamhfVtWdRdrMUW0rjJmjxPuvU7rWnmYWPEfcjFEdpVWpa1uJYFSYaZUPIK6dvWb1jjZHbmM2volNJLTdI4RibrnVWhtXRdSWotWk0iaF9u2VbJeqkzarxPuDTvp7mzu3mcq1IyL61nkZVF6ncgE7AQ7golAMBSAnfiApYDXMCUyEACAUAAAwEAQAANAPIAAEAwCQFEgMAaSKoKEAwDgAoAlP4kQmyBq8gHdAVBsBPABcQBsC3RrLkAsscAIMCLxAangA11A6Nm+zVq88T2/BivsfiH3bXTfRHftxrtyOKODd7nU079qtCOkiagvIamnX5lhzZr1TRTy1bYKrHoahfyyTjtYnCaX/ABNR8tFPUvoaivIa2o4qlJfVdQe81m+T9BitHa3tqJtuYRzquhIwpAEAOOZUJrEBNN5BSa4MIUFRmeWtHbnHI68pVenv9zqpU2+m1HM3Yjs2+lue1213LfA56p+P0rUrZ2UOSWg3mhfU1aWqsKiUR32xvrNWpDaNc9Jiqmw3d8NTU7a8kzV7XHVq7H7un9t2cric50rm0/C9z/O1G0uCNXsdv9rRaf2qzBjUxPR0VoV7ai9LgWlStu+IZNEmzITh5w2ULuWZAu5MBq6QUu9PKWAd7ygBy+QCfe8IIom08AG+7mAknzAXZPNjQnp9BoXyzGAFOvqWo12JYjQluYU2z6DVwW3NcqptvkTTEa6+oqu1q5DVwLduqbsofCMSGKLbzUaic+hDFkt5ucAKla6cNcSCzUbhN5E6pj5/7r8qt5rLT08aUyZ5uq7SPP8AUy0c4ARKJ0UhE54IIkliUO9YQFUwpAruyKlV8gE0+IF2haGWM126d8JNsiz5lVXqRwAqXUCelq/bcpwdOesLHrfH+/XttNaevpq/aoTy/wDeOt61m8rNT/mVd4aehRerkzp6uTcf8wvIPDT7F8Ce6457e/vJ/wAdZ/pJ/oY59f3r5LWUPVsv6YRL9FxmbjzG73GOpqXt62bM/wCi45HrWblszezEXdvEz7LhqzL7GJ1ta2HAvsmFe/a8CXoJajZPZcRtYnsYXcxoQ0SqxoHZjTCVgYfdIMNOfUGE8SKi0RBEASS5gKYAbUlCZQ0EOC4gguKUrmMBNeLNTnUSpttXWcaVLWfDtTZfQ137b235TX/T2uq/WrX/ALw9DWnoewfM6uenWn9Vl/3TU+aezv0P+Wu7svztxpU9E7GvRPZ36X/Lbaaf+43N781VKqLiezu0fYvhNKO7T1NT+q7/AP8AWPVPdo6Pt/xG3x0tppr+pO//APkE5T2d1XXSXbpUpSvKtUi4mpPXvlLguJqt2b4lEQEomDFivA+9NnbS3j14+XVSaZz6dI83blBxraGQUmwF1IJSuKIIN8eAUlZMCLYCtRgEAEAKzgCFXLA6FUIUAMCVIAnAELVAgsGFLWiJApo8QL6ucAJoIaYDiQJIGiIYEdW3ywBzpSAsmBKMSiXaioXfGRQrYmVNYBFd3iRo80BBgIgOoDAGAgGgAAASAsQBMASo/mAg8yiIAwAAAGA0B1bbyGvt126V7VXRliY7NP3Hv9LGmtdMaY6dP3f5GiTWq2+bGpjqp778gsXZW9aoumOrT9/7iuNtOj9UNTF6/wCYl7T36NZ6LAumDV/5gV1NN0WjFnxTGmIaPv10WOin8S6mOqnv7bf59F/BjTHRT3vsLfVV15E0x06fuvxl/wDO0/Qup6uinuDxmpgtdJ8mXTF9fJ7G+WvWRqYurq6N18upR/FD2MWKnd9LT9B7GJLTs2XUwuy/Jl0ENcBoMUANjQSENYANMAUcQBAEAGTKCEQMAgA4AKGUCyxIGsQHgAkAwEABQASUCeJmj5r72X/nOvP8v7ji6x5/0CvUewf/ANSX9Nv3fKdYzX0KDTmafMoAB4gKZWADS5kQwE1ABIB3cy4HOBANAJsqkASBIiHGAAAARZYGgUQEIBrEKZAIBgGQCAUlwSwZAgFPIoFMBT9RgMy4h9r5Fw04L6pohIuBTyJgGxgx/cuz/udr92i+fTxf9JixuV4K1nGeBzb1U7cSKj3SBC1nkBVqYZjBHT0dTXfbpUte3KqkmCGpS2nZ0soazRFQIEwN72VsNDyHkPs7mvdTss8eaOnMZtfRdPxmx0/o2+n8ayVjV9NHSp9GnVelUUWLUssoS6IgHqWfEBcQODfp92OcAee91qfGW/rqwR4F9DTRICaLEqSRtk0VDTKGEEgSSjMBOrWYR3+GslvNH+tBqPq93NpfHE49KjnkQMAkAYAFc2/U0T6kGD5lf6LV9DSx87tmUPThvHIghrKbuDn03EUYaPGSxKuXI9EcrUkjbJsBAEpAV6/M5dOnKnicHQ3kIj6N7Qsn45JcLHaOVbtMispASWIVNdSBhVbAq3af9veP4WWDxHh7dm5olzOyV7XJnJDmSKnRYgO+DggVWwrynmV2+Va4ppo6c38ar0L6ZRKJWEvUgkgLmoMgpjYDB070W/vSr+ZfuOkWtEjBoC7SzJVWdeJlpm+cX5NHk+9M1BamWomiCzTzILGsSDm3mCrzTDUQ7pNImnJWVmmZqpr6oeBlceH986i/u6KjlduMGXSPMy0Z1S7uPEaokaCSBAHABICxrACdUArZAVsATxCV6beqdgmsu0MvL2zDa3buL1fJhK2/MLu0E+TQZYDeIbIBJgMAAIAacAACAaYEk+QFmk5sm8cQPa7LUdtKkQ5QYqvd4LElb4jjcZrI5V6YrhfAioWfAqFeK1yKOfUuuJUr1HtLXTq6N/NW0/BnSOHT1dk8lkbjmS0ZKi5aSiSCGrdUWGZSRy2bviVUq6fMaJ9pECzxAsUADiYQDgIGAJcyhPACFnwAiqz8AC9UwaotR1I1EOEMis/eV7XzAzdzRp+pmunLM1KrJo5V3c7UOVkTUxU9NZvMupiLoymLVSEREvtuCoiswJ0wa6BmtXbWborM1HNfVygI6tV2OCjHetWj7WAffp24LGQKtl5V7a7VlNXwKNnb+T0Nw8IrxxCOna6lNO1nOESQW33dX+m1iBm7zXu7drA5XW7+nEKfa8moAO5JYAVU1XZxZQwq5XlwgJZ8kER/6MB904hUpSczLCYHeZeYCldAhpcZAcSA8E85AjZSA+yFiwG1CzAKJtSA+1Qp5hcSthljIFbq5lgLtTUgT7MJWXECKtDwAjq0Vsk8Q1KxNXT+1qOluDgy9E6W69NJQtNzzxMryojkR6+YlUOsJtzAWLKrkGwRRAQqL8QpWSzKBAR4hElDCItxmEo7q5jGX//U8pvfI3tZ0yqz3/Lh5++nA3WcT2R57Uba9K/TkS0xzamva+DbMWtyKmzFaRbZCIWszFrSt2bM60jbAKigJ6axLGavhI7SM0KJxUwaRKXmUEPIIPtNlxNTrpKOpcNTiFEYlQu3tzKE1OJTUlXiEXpTAQrNJQZqktbCDNq4Fd2MauI2r3ZYHHuOvNVNRjOJ53fVmnr/AMYZdSomm5CK9Knz1TxbaOvMXX03Z1VdNRyQ6R0rOTmickDV7ZSAS+YBElEsEQCw/wDWAKzWTCItTniAIKccgBzzAJbzAAI2xCIrBNmKsfPPdWpLaTMNyPJVqm8SNI3r24FilV8Ch5si40fHVb1aN5KyPRyzY9/XOS9OaGpvtDb27dW3azA5n5rY1xerVE1VFvcvjc1q/slktMef9weQ22+sraFnZLmoOetMG+nyIIvSYEHptZgRdAo7XGIChgKGBPtgBcACqYQ8gCQGAphgR4gOJAIwgAfQAWQDAEsJAQDjiAAAAA5KpFBAAwAB9AE4AaJUKz4IgakAeIVFoBAKQCQLdJqgDvdWyQEGBEAAaQFmnbtaazPX8azX132xqd+xpL4Hr7ca2DgyqehR3+5xyLojfbad/msizpMVvaaLwSS9C+xiq2w0U8JL7mJU2mjERJL0YvroaempVUo5szempDWpo5JqehNa9U0lGATBAQQAQMEmi4BriwiM8gCEAmERvSlvrSZdU5qlChIaYXelxID7tWAfcQA7zkioFLBhzaMCA+boVUXbm/wIYXfX+IaYE1bIaGlwGiu+ok+1ZsmriOtrLT4pvkNMT76pS7IaYT1q8xqYr1tzWk1WYXE3u6aaSctsLizvmvdXLgTRzUq1T7ibb4jVReq2+5BD/ubWl14FMQWprt46mEcCKHqu7StZpcWsJCE9ZuJbcBUtG1J52kIWvp/ctVPKMQahq0vEUWDCp6GjauNuRA1p3Up5MCvVpVLF4hEKaaXzOXAVOXb6UzIVnain9gtHk/d3mNXTstvptJNY8zh1XTmPGvOTk2QUQAmmBbRPtkqBNTIFtK9zgqJbiirVRyA5oArsRUqrCQAIu0VJqJXZXqaZK95YFd7ciqqTZlSlgLUcwUWLb1hOQKtavbDJRDEyoIEATGACkCVXIE04Ah6lCSggPUBIASAalFEihANAShuWhhqL64DDUW0uJMC7kakE6p3+lN+iNzhNXaXjt1uMNLR1LelWX0NaWh7S8xq/TtdTHi8B6JrR0v8Al35fVU2WlTpa3/hNejPs7tD/AJY69lOvutOj5Vq7f+18onJ7O7R/5a7Ki/O3OpZ8qpL/AN43OWfZ16PsHw1Pr+7f1tBpPZ3aXtXwujhXa1t1s5GHs7tHYbTb/oaGnR9KplxNdK1bV+iF6KBiaT1b2wdm2MNRabzKiu2pWrVbPF5FwL7lXbtTljDS1b2pWa5kVwW8hrRCwfoTBW/Ia+axJiujbbm97Rd55DB2dpUKOJKBqeAV533ttfvbKuqlP27YnPqNx86tdcWcK6I/cXqZVB6pFRtqPMCLu2BGZAlUAYE7W7kAmASBCzASWMAdGQAEADoBasQIvkBXZYgQ1sEFVVAtq4AsTCJZgSqgJKQHHECnWeEAUVYDalyUSqiola3IggVUbc0QGPAghdywqaeAEACSAAOgCgAAAGAAJATQDaAK4OQI2xyAQAUAAQBQJoAYDTYDkAbASsA1YA7gCWAd7AfewGr8eID+6ExKu4tXJtF0xJbzVWVmNFtfJ7iqw1LKOTGmOjT9w73T+nVt+I1MX192eSrlrW+I0x16fvjyFF9Sb5tF0x1U9/7pLFVt6oaY6dL/AJgaj+vTTJqY6ae/tB/XpNejLp6r9P31sb4dl0+pdTHTX3f4631O1fgXUx0afuHxuplqx6l0x06flNjqKaa9H8R7HqupuNDU/T1aW/6w9kxaknlar9GXUw/tX4IaYOyzyQ0woaGmFjyBhzgUEyECYAASAwEABQAFDqpaXUzR8098qPMa/Ce39xyrrHn3iRp6b2Fj5JL+RnWMV9Ebxg25jLEAkAAAHEEQ0AgABoBcYAkBBYMqmyIdVGJQ2+ZAJgACjgUKQpyGRIABKCKSAYAAm1kUGRMDLgIbGB9reBZDS7TXqmpdqLhojkXEEIuAyGBMuCNrJZuCCC1qO3205b//AIgqTIBVT+W2KaaJYR828xtXtNa2jlD/AP4TnY6yuKu3vrWVdKrs3yRn1XWjoe1fJ7n6dNUX8zL6prX23sKzh7vWSXFUWP8A2rA9mts/afjNo5dHq252Ca2NsqaDVNGlaV5JGaj5X7l2ltp5LV074uZ/ExXSMt4kVXZBXqP+X1Z8pMYKjlr/ALx0nhz6fROJWDTaAEAMAgDi3/1SuQVge513eO1OjRCPn2ZWgUqRqMpLDBmkSwKJIqBBCSACiSZB1ePcbjTjPvX7yj63fBx0Rx6aReOJkADQCAfUDm3v0L1CsTytO/aatf4kytR84axKUVzIiOp9TOXTcRRloN4liVfRxiejlyqUv8TbImCgRFJcwivVcnLtvlUcXQ0yK+heyvn2D6OTpHKvQrOTcZMonUgmiCba7SKpSKK9Zd+ldcYbLB4Px3y7yqzizPR/Er3DzOFQ5IqdSCVs8AEFeW84mvJLUXJHTlbW9R/JXnBKwmiKaYFxA64YkHnIVPM6lowzOsaaqfdlgjLFSWARbpEqxOYMqzvOt/2yazrZFjS6j480VmpKQizT+olVc3BFZvuDXtttnbcaf1UDUeTp703lfrpSxLVxdX3xqv6tGvwYlPV0afvytcb6H4MWp6szyHu/ebr5axSvBIns1jD1Ne+rbuu231M2riBlRkApAAABAAFiYE6dQFZxgBUwHTMJXo1d28d2cEpDDzbTDolo4WUgrd8o+7a1c8gkYFnIUgEgABgAAAdQAB1xZBJgS0vqUcwPZ+Pqlp6bXJFYp7ztxieskrfLheGag5PTCzRFVWSXqUQ1FisZKjn1Mcystv2rqNbh16G45dvoFLVssGjo4rHZAUa2ulKQHM27OSqspVLECbDIYEWpCliswHT5mBbDSkqIkU1UIVqBUL0hFRW7JBcReqgDuVsGQJaSbBrg8iknCDTI1quJM1uODUrPxONdpXPqaTrgZaUXpwRdCUL1Giap3cRqWGqy5kuojaqWLLqIq0Y8AzWpsknppzPFmmKv7oyxKysXzqEs+YGBvNN11AOezbAqirfz4LmB3aPi669e7TtD4BGjstnudtCjuq+a4Adl/H9z7qLtuBleT79PUXc1PQLHEtaybluAoWu68XAEq7qywAFuLJ92YEtPc2ScR8QJ/wBxZdZAn/dNqAFbVkB014WGLAs++lmALVXEIK69U2rYgT7k1gES9QH3RiATyAa5MKnhk3AFbxa7XkFT7m8wFV9AhurAi7SoQEruuEcgqN3Cl8AjG3llfVs1kzNd+FSzxMvXxyc8iPRIXUjRYwVU0+WYaNuSKbcAJYgwPqAvQAfoVEXZJQGah3cg52oFZ1//1fn+41HqWlH1pHjqh25m2Yrct4GK0g7MyprqQRd4Zm1qIqXizLSFmqkWISrOXxCp9mEosjNqda8DpIzT7ToynSEVE05wKJLEqLJQQnYqB2TUyBBWdmVU64eoRdRdwQ7WVVjmNFGpqdzM1o65YmKqagxV0NQ5MVqVFUcnF1lK1HbBfiZrUKus64L0A6/E0epuKVfCyZ35Svpu2UKOhjtF2RyD71xzAfcgH3IoasAdyRAvuJgHeuABICdkgYa1FwBh9yZQK6yIB2kCLtAojdRpNnLpY+Y+5dbvt28ZZl0jz6pacCNpaunb/PgXQtOtE8Q1IstCyCurZS9WiWOJ25rPT6BSnaofEWuFZHuLRaorafFQwPF6mlnyMWtOXiZFtFKnkQFmAdyaAjayAi7LkAsJhgEpYBUbNcAIO0gEgE8QhgNgACYCngAAEgMAjDAASwxAAAAgAgBZMCXoUJplUTAAmAQA55AEgGeCAEoJQm5IhoKb4gQzAT5AKIAcAdWjp1iWBPUqu3JAcdgEAwACdMz0/HyzX1H2TrLV2S9T6HccenpYwk8lZRtbtUhVK0vuY3y5FEb1+0pWBNFVNJbh917OOSGqk9N6EWq5ryZNUVtXc2i7mq4Bpe9KiXaqqvoE0tJ4uvIpVshlTu9V6em7VzNRlg28vuatrvwPTOHO9LtrrbvdLC7jmxZhOnXtr6ldVaepbubMVdd7xcHKtIamrpaTjUs0yNJVddRTXFAwdteQDaS4IghbUosG1PIAetRPtbUgF9emnhb9g0xC+706Lvcx0GmEtyrqUmujGrhvcOe3TUtk0xO12q91sHGQ0xTb5dPu4k0cX3Yt3PJjRdfUiKy0s3GBYKu52XbLiYkVF92tN17eBFUWvWHhNmyqlq0s3CTgItpp27McMcBoLad0/lr3Shpg+xqKHEuAY6qqKqr4Iiuf7Op9MxV5gT7a0w6BNV7fSVKtPiNRZ9uleYVTbSpdp2xS4FNXLsSwRBFtL6ViEKbZpAHz9AobsliwquzfBhCWmnmNF3bWIbM6GqtLDBc2S0Y/l/P7TYq03Vrr/LXHE59VuR833u8vvNR6t222crXWOZEUyCVZbwAg7OSias1XoECbS9QOjSykIV7N4MopsQQtAUIIcYwBdt6ziuBqJXUscTbJOIkCGpXBEEXXAKhXkMFutppVUAGnC+oIhuErOUsCVY5kYaOAFmA/QoWAwOowNoYE0MNRngXDRKWMmvU0Vxyl+iHqLtPZbjV/T0tSz6VbL6JrQ2/tjy24cae11fjV1/8A8hqcJrup7E83qZaHb/VZG/8ANPZ2aP8Ay38rZxq20aetp/8AdHoezu0v+WF0/wA7d0XStW//AHieqezu0v8Alv4+n6241bf0pI3jN6del7D8JpfVXV1PW0f+6XE9nZp+1/C6WW0o/wCp9w9V9nXpeM2GljpbbRr/ANRD1T2dVL108NOtK+lUi4mpW3V/8zS6xBcNL797LC8r1GGo55hBBQ4CEqjA0gCOACs61zcAcW6t/b2WrV4PM6SM67a3rqJWq1ipzM3lZXNvtt92vcvqriiylcqs9Sv3a/XXBm2WhpWrrV718TlY3rh3u3dV3UWHEyOPFYgPT3Ko8M+AVo7XcfdUW+rgB0qhRZWkYgc292lN1o32+oprqJp/Ex1FlfHfM+Mv4zdW29sk8H/Ejz9R2jgWZybIBAAABNAJriALgBMCPECNoAVcwOiHmEAAuoA3xAnV8GBO9ZCqrAV6jwAqQFtQJVUhFibXoBNFDTYQ7NAUazwIsUwATBRNMoMAE0BFgNEELrEimngBFgDIAAQAAAAB+8AAAGgJQAsswItADAAAAAIAAAAAEUAAAEDiSgxAQDbAQDAACQCQCeABIBMYANMAkBqz5gPvYCdmExKt2hphrVayLpi2u81EsLR+BDFul5XcaX0XaLpjo0/cO9o5+7dz1ZdTF9fde/rlq2/EmmOnS97eRosL/jiXTF9Pf2/rn229UNMdNP8AmFrL6tOrf7Bpjp0/+YVbV/N0E/RwVMdFff21am2m16Manqur748fbG1bJfiWVnHVp+6/FakNajrPNF0x00894y+FddT1wJpi6nkdlfLWrPUuri6uto2y1KfihpifyvK1XPJjUw3pW5DUwlVpzAtV8199JLzGtz+X9xydI88uoaek9g//AKrVcOyx0lYr6NOJtzACAc4ANFBJASEEgADX7ACAAAgAcACYwPiAcADgUKOIUACKyACADMYHD4FwSVHwHqH9t5sTkNaccTXqaO1ch6mnkaxAXAhgcAIAAh9xd3Y8+ZcC1bPTXclK4jER09VWs6vJ5MWGuLc7a2m25w5kWVRo6brDki61dK1bpYqQi37aaKOTX8VtdXUetqaavd80YsalXUrXSUada19Ec1Ny8ZkmoWGRVEEBXMlHzj34v/NtRr+CpzrrHm8nJloMD2v/AC1X5u5cY9tcTpI517bqaYOADDMBtSASBxb/AOpegGD7kXf43UXHBgj556BseuZRJFiGjbKSAeeJpAmENPmA3ADUMC/Yv/UU/qQV9dtaUrc0jl0oTMhdAHiAgGFUb1flzwJBi79J7fVb4Ub+JpXzRysChpciCOr9WBz6aiGRhsFiVesoPRy5VKMDogAYBIFeqsDj21ypZxdDWCIr3nsW7ts9SvKx0jnXp0zcYPPAomlwRBNciKnh2uAKWAo+Vzyf7hFfPdg2t2u7Pua/aeieGa95xT6HGpElgRUuJBKwCkVXmfcGq9tvqOv+asHTmDY0caVXTEVlZ6mVNZgXvIgKvgQec3NlXzTqv81UbitboGEnHDIgt0swq2ygyrg8yp2d+jRGhpw61ayaRpKtT4wESo8QLsZIrI9z77bU2OroWvXvv/lWJK1HzU510BATACkBAMAAWQAAANvgAgJ1eAFtXwAi8wKmgHXkIleh2rVti0+KYZedu5YbPTzCVu7yk7Kr4JL8QkYIaDQCAAAB4ACAAEAIgsTwAlRwwj2Hi7K2jW09PiaSujeUtZNSspM1eWXZvL4nOvRyj3My2rbkohZrN5hFGq1EmozXb7f1bf3Va5dxuOPT6HoJuLPKDo5LNTUhQswKobKLVioAk+YCTngQOEyocFCaVsCCdNNICVlHoUQQEkgBVQor1bKuZFcdotiVTrTiEWLTIqyIQRm7td2BWozdXT7U1yM1qM7Wr3PocenflzalU8s0YbU2xxAr7IyAmqriA1yKiN8FgVmqaKXjkVlo+Pt236NGoxXbElZDTWKCYyfLuLKyyYGfjGMAcmvaAqqm51aOaWaa4pgaO19x73Qah96XBhG1t/dy1Pl1tLtcZohjN3W7W4v3RCKOZ44gJppSAmnaIQEkmliBKq5gOifAKdr9rw4hE62/9YCS4sCct5ZAF+9KGgIaas2ksEFd+lp9rxbgCxVqs236gHbOQRNJJywC1VGAEW3VBUklChgHalgAkmAJpoBLL/EIdlzCqtzqKlG7ZcCDCdnZzxM16uIfcjL18m0HbTU8QqUBSTCpYSQNrgg0JAEp9ChNYwEJLmGUbYoM1B6bzr8SsWDsxjoE9X//1vm1rOcD7DxEnJBF6ipiYtakV21O5GdawnqLgZ1cCdeI0wWfIKqbViKlWmBcTU9OrWeR0kZtXVwZuMabrOJQoTAU8AJLBlAm05AdrPgVCx4lE64ERNPHAqJdyrjxKiq+pJFkOrbI0eJirE6z8TCh5nOrDt83BnOukiHa2oMtoWqqrFEVq+1tP7u+qnwlneVH0nRXBHLpFrUmUESBJPAAkAIOPV8pTTs6V07XfQLi+jtqJNrs6NgSULivxAJWUrDqUK2oo/diTBJOQiUcyhxxATIFAHPvr9mjfnByqx8s8/ZrW+WcpZl1jKp3SZdBq9cywV/TBVW/cTWKxCyr9vrOt6urhydInT6DtdZa2nWyeZa89c3mK92g2+BNR4jX0HWY4Ga04vtw4MixVhYgU2mrxASYCcIAdlAVW7AJpsAhgCqANQEAAALECSAUyAoAAB4APMA4ACAaYCkB5AJdACZcAExkVT7igaAUADwwAEAwCAB4ERF4kDQVJgQ9AF6gIAcgdeg4qBLVjtYHG4AAABpSwJ0a4no+VZr3v/LvXl6mjbo0fSt2OVj3LxPJWUb17lBBX9yqw5Ac2o/u/LLccDGtHoXWm+2w1VO5ute/2ljwKJPbfYiF+A1pbp7yqwWNuRUWaNbVTds2GatmCsqN7jpOORrlK8tf57ns58OFb/idCNLPgcu61zFS066O5SVu6cZJv40028ZOVacu77lZNJNvmRuJqj09Nu9muiRKqil7WTSbQQ6aX2mrS3JBDW1HMVw/eFT1autppLb4ATVrUffdNyuCIiC0rXUtcZKqx6VnM8SAWldQ6NJpcQCztaFqWloCvVvVp1nBlRTFEkuQQ7Kt8XiRTwrELAIbbfBhcJOyeChgSVrhUq6l5Akr2WIEle6wnABrufEIar1xBo7JzYTRCAUIAhAOQYUgwdr5BcQ1rrRr3ajhc2zN6XGBuPdGjS7rS1WT2a9XNf3SpzS+Bn2MJe6ax8tsfQnsuOLee79XUXbpXdWuSSJejGBvPKbvcT9zWveebMXpqRn2bZhpFhQAOSB0zwAlaqZROJqiBLEqJrBYAGDYRXZQyiDQEkgEMF+gsMDUjNdFX/6zeMnarUKMxiq7KS4IO3AYHWjtkn+BfU1b9vU1KpVpZ48Ksehrp2/i91qw6aGq1/Sy+ia6X7a8lqJvT22o/hDJeV1HS9kea1XhtrV/qaRm8Lrrr/y581bOunX1uieh7LK/8tfJv676Nf8ArF9E9l9f+WW7ee40V8GX1T2dOn/yvX/zd4v+rRmvU9nTT/lr4+rXfudSy4wki+qezpr/AMvPDVzerb1cF9T3XU9i+CpnpXt63ZfVPd1aftfwumkq7Srji22y+qezq0vF+P0nOntdFPh8sl9U101rp0+jT06+lUPU1YtxeuTieQ9TQ9fUedn+JcTUXe1s3JUU6uvXS+a5RammprkxYAgMijjpub01/t6jmryNTn8TS39raSWpWcHiWRa69G/3Kqyxklgd611FDJIKtCldvOn3zOS4lC1vI6Ghbs1Jks51NPT8hoatu2jc9ULzi66JgxgzK7jc7rXdNO3ZVNnaRl0rU3Gh9f5lV0xM5oq19XujW0uESi+prp1K13Oj3PlOBJP01w7XT099Tt1cXXLE6+GS2e1poa7rac/lcmersI12pzODbl+xp6FnqO0J8INaYlpfa0X2931Equh0nqZGZvtuqfMkyK461S+a7yy4mVhaesldalbNv8CyrW5o6i1V3LiaZXqrYRDURKseX95+Cfktr93SX52lL9UcuuW5Xy1qM8Dz9R2lIypMAQABOoCeJA0USbAi2BBgFcwL0whoByAASQEgqN0BRZYAVoCxAW1yCJlDQE64gEhHPrZkVUA4KEpWBQ1iA2uIEWQCAhbMipRyAiwAgMwCIAEAMAYCAYCAmgJZARkBPqAAACAAAAAABABQAAAASAAAAAAABkAwEkASATgAwDMAAEAMAAJnIAbQBIBIBPEByASA5AJgAloATAO5gS7mALUaLon9+3NjUxKu91F/mY0xbTym4q/1LL0ZdMdOn7g3emoWrdR1Gpjop7v8npua6vxgmmMreb7W32s9fcWd9S2bZFVQDWp7f8p/wjdf3TrLSiDUSvVaf/MTQtH3dD8GaZx1afv3YWrNtO1fRyDHRp+8vFan+aynmhqY6Ke5PF2/+bHqXUxfp+W2Go/k16sumOmu522ovl1KvrJnVxOttO303q/iXTEuycmNTA9O85FTB224p/gUJzlAQvUAduRcCzCgJqRcTQximqt5DA/t2eaLIal9l+hfVNH2OokEvsriXE0+xIuGnC5FwGeJcAuQxEKatbtquaLgYFdtWLdllE5MuAprPu7NTB8xiaNSuomrU+KLi6sTlYkwS7GTBXqXppR9xwmXA/uUjuTTXQYar1uy1V+x8jUiahpb7Sfyaji2WWDL6kpa22en81Pp6cCIupeutX7eqsyWLrl1vH2pNtPGpjGtcnz6dk3MkHdob5/Tq/Bgdcpw0BC9IxRzsVBmVNqCBKCqE8ZRKPnXv2seUt/TVnGu0eYeJFJge3/5Z4a25n+BHaeHOvbIMGAADAbCuLyCiy9AjD89WfH6zXJfvCx86eYaJlDRYlSRplKscSiRpBAQkA0u5hTShBVu3cXr/Uv3hH1+jitX/Kn+w5dKbxzMgAGQCKAKp3n6TjmZVib2s6Gpw+VmkfNtRJNxlJVRTxQBrrE59NRXJhsAq+mR6OHGmzqh1fMBziALElFepkcumopODqGB7r2Hb/Tai6ybjl09TXqdGTSAnXmQTTgCaYFLCpYZfAix8/2+he27tail11HPpJ3hXtk5y5HOsJIipoCbIIzjIHl/dn+507PlB15G1oOdOr49qJUWZoinEEF6+kgOpFeb8pFPO0vGdV+JuNNq+DI5lXAIu0/qBFrMtM/ztZ8fq84w+BGo+e6PnN7pJLT1GlwWY1rHVX3X5KmP3J9UZ9lxfp+9/JV/+m/Wo1MUb73Xvt4u29lVfyYF9lxjamo7vus3Z82ZvSoNmVIByAswAAAfCAEAQAwEAASQE1ZrIAbkCDAFniCt/wAf82ysuKkrm8/bMjcOmLCt3UvOxc8UmGWHgs8g0TYEQAAAeYCAABMAUkE+gDriUes8JZvRSeKTKzXZu60iUsSVYy7PGOJzrvyTvKniZdFdrSsQqDzKlc2tKwwgrFS8Zq/a11bk0bjjX1LaNvRq+h0cUvtWeIVL7LRQQ0AwEA2ApKiVUBYk0ANwAJoYgvbggId7WPEKovbuwCo10lPIgsVIAkkkpYFGpqpKZCuTV+aeZpXJrUiWZqxl66r3Z/A49O/LlvTkc3RRfTakCqqxgKk5yYBGARXaWoyg1Ga58sVzKw7tvjCyKzWnpNwk+Bpg71aU8GEZHlqrtrzXADHtqS8cgqjXurZgc+KwAdLNYgd223z0Me1XXJgdV91TdPurVVazAr7W3gA6tv6giXZGKyCpR8sgGDcLMCdViA0ocxIEmpxiFyAhKCE6yA/nvZUVmB2aenrJfPb4BV3a6pY5gSScywGrJcAmjuTxBqLbWQTUsGp4lU08UQFm83nIULugqErRhwID9xUDl1hZkWMvyuu7WWmvpS/aZrpzNcFMFJmvXzEku4jvAHSJ8JI1B1K0GFSWIDIpQUNIBTLwBqNrQ54BmkrASc2xTCIziEf/1/nm4pWrw9T6zxubFkaV2hmKqPAzVLtJilWliAltQUCouZqRNSrKwNIbcZGkSV3wLEPu4F0RdgGpYFlY4gTr+JpBKRURzcASyAc9uQRF3dsih9s5gOqxhEVKXJirE0zK1HVfE5dNcqtLV7XPA4664vVlZdxNXFV6d3QsHpPZ+hX7zcYxmdR7vQyw4HOot6mUNLAgGgDqAm+3F8CDErpa2pa1tPUdKziksxqub+2b1b3ve9mssWka1VNq6VK96s3qN5S8gFr6b1rOybqkubWJqB7fZ9ltPUq7Wc5N4Fo9QpnFQZqVMiCWwCMAE3Bmo4vK37NBs5VqPlfm9V2136EdIzap3lzBHTULOywkqar7rLMGnXVjMJqymopNQ17b2xv1r6bq/wDLgkb1zsbmrovV07ValNceZlHhd5pdt2uMtNCrGbq1axRhXPbveAEGnkwI4oAtZhSdpzAJAk7AJ3wATbyAj3TgBOAhdEAJwA2AQATAEXIABKACJAcrIBAHUBgCATKGiqACGAgHmAZABApAi7SQC6ASTAbYEYxAQCyAaUgdOksAHqS1AHM1ACAGAICScG+ales9ka/29061zaPrcfscun0ut5R5+mEmYFdtOr+pSRYhWtdN4KDKq9XR09Zw1L/AiwaGlp6DhKHzKlqWpqJZYsqQaVHT5uLKWrIKhAV69U9OyZYjzD27blHslcrGt4qaJp5QY6jUUJfny3kyfxW3hhORx6WQXrS+fAy0LdtlDIuo109OuSBp/K8ORUE15Y+gBjnBBF2ssFgQQs7P1Co2teIwCovvtxAS0Hb6sQJ12dUpYRL+2qs0iolXRpkRU/t1eYEXScFXIB00cfplkVJ6ELFJcgKL6Mcl8UBXaE8bV/FDRC2tp1z1KL4lTCtvNCjx1aRy7kFU28xsNP69eifKQmK7e4vGVz3FfgDHPre7fGactalrelQuOO/v3x1cqalvhBLV9XPf/mJt/wD5W2b9bQZ1fVyav/MbcN/laFKrrLJelxxa3vzyup9N6UXKtTHuvqztb3L5HXc317fBwh7mOO271dZzq3tb1s2YvTWK++MjOqfdOA0GWORNCV8Rol29ymYAqtVJgEAKGgp9r5ASonMhDsgBL9oDiANDxXh9fyWp9vRieuB0nDFrcp/y839sXqadfVm/RPZdX/ltuP8APudP4Jj1PZYv+Wf8e7qvSo9T2X6f/LTbL693Z+lS+qey6n/Ljx1fr19V+iRfU9nVpew/EaWVtW3q0Wcpel9PaPiKf5Lv1ZrE1cvbPiaufsd3q2XE1fTwvjKKK7akdcRiaurstnSHXb6Sa49pfU1aqadfo06L0qi4mra61q/TC9EMNP8AutZ4dzGGk9a7zsxhqH3Lc2xho7nxGALiHAwJ4ARd6p/NZL1LgsS7vpx9C4KtfUelR3WMCQLQ1lr07kWxNWpGVMAaAGMDSTyaLgp3eh93StX4l5SuDaeS09Cv2taZXJSdrxrOu3T8ht7/AOaPgc7w1K6Ek8Vk8jmrH8pq3V06ab+TGTvxNYtX6W61N9WHpxV8S2Ya4/7zX2ye1opu3gzWaysptdxtK11r2lziiVdX71OyWvp8IM4jpttqbzT73nzJuL5VUvbaRTVqu3gy2as/HfV1uu6rwONmNsvV0rbPV+9XGrzO0usuj/i+1j5m0+UE9RzeNpbWteyX5b5mvCYer43dNPSrZfbbmJE7PVdo+L/trK2k45zxJe9THTr7Va0Oe1o5+zWL1gknmjGtIatFq17bZAQe203VVh4PBl0X1RkK9K2+W6lBVH9vpVxSqRVb2mjb/KozwA6tKqou1KEVFrsllj6BFd7N8AquU8HMGar5j748E9huf7nRX5WrjhwscOo6815Y4OhAEAAEl1AH1IACXAoiwIsCVMwLeoQ5AaYDgAyYE64oAtigOe6CqUBdVzmBZHIqJpASqA4chA1zA5tRzaCKg6vMB5ZlAUMgTxYQmsAoUkEHmFTAgwAgJAJAGAIAAAAAAkgHIEQDIAkAAAEAAAAgABsoSQAASAACQAAAEgMBAPIAzAABAAAAAAAAAAAAIAAAAgABACKGAgGwFIDkAYAANgABIGj4zd6O0TepRXdsMeBYzXavLaM91aKv4BMT/wCLaF/q05fN5f8AulMK3ktusXpKy/AqYzfIa2lq2V9Cn201kjNrUjk7mTVw1qWXHEumGtWycyXTE67i6xl/iNTFlfI6+nhW7RdF+l53d6f06tp9f+6alHdtPN+X1HGk9a88k2bjNbm01/dN0u3SvHOx09WWroU9zPC9aJfzND1TXfoaPmXjrPQXpmX1HZTb7ifzL0a6IziauWkuLks5TUlp1RcRNadS4iarBcBHEuAGBQhgVlaPlwYwcj3mrS3ZqVXdw6m5yh6b1FjGHJksIurqValtIin315jA7WVPms1Awc+oqW+fSsu7o8zUjNKvkdGe28qy4QX1NXTp7mk1xRMVn3170/L1qPB4WRuTWaju95r6dqVrKcxPNM16o6LWu3F8+PJkw1HT0Yt30bfQlXXRuNOm7p2PCy5mVR+2qLtsu18GVFa1PtvttinwKKnq6ddV6VlK4PkXB36WqqqLS65JnOqstpduNEpM6CrunFlgFR19rXW9eZF1y/8ADk3LsRXRpaX2l2pkVbEqGLBTasM52BIwpQVQsSUfPPf0ryTf8qk411jy0EaJsD2n/Lb9XcY/5Fgd54cunuURlIAAAAiuPf8ACeRRieZx8fuF/KCPnD6hosCiSZWTRuIaAbcGkS4AwkDBggprKQLNFxZeqA+waL79HTtzojl0JYGQAEAAU1iBRuo+2yDG3C79LUrxdX+4sHzXW+trgVpBJMA18GvQ59LFaMNmBfR4Ho4cqIxOrBpADxyIBFVHUyOXTUUI89dD5IK9n7DtFdVc+B0jl09clBtlJAWVUASRBNYSFVZLAAqpYV8+vub6G/v24d2o1ZfE7RK9xT6axxRzrKbzIGmFWNYEEQPK+9LfbvoPi3J05qtnZqdCluaQrLoMqeTxAtTXaiCXQlHnPORTyu3dv8yLGmxaU8eYZoSZdTFmnZJkFzq4beSzZFY/uDyu00dpqaF9RO964JYkbkfNm4MWuhSZA2AsQEAARAYAAAEAEAPgAgCQAAxQE6gNIAAiASgN3xdu3bW5yysMO9YbRGoVViFbFPm2uLwyKyxsciNEAEAAcACChgJgE4ACAsAaA9P4DU0lRN2joEamqq3TiygJGPqzW2Jiu8qFslBl0lV2XIKjqQl1CVz6n7zTFT8XoPU3NUs2zccen0jQu9PTVOhpzdVN3ZZoK6NPXV8yolZJ5lRB0TCl2NARYAqyBZWoDbVcWDFNtdTBUxFaqBiX3UswqcU1Mwg+0q4oCGZFK2oq+oRRqaztkGlFqTmUR7OBFUblYBWLrpy31OfTtzVGVsTi66r1XZ9UFUqvHIipJL4hEeMAV2+vF4FZsc16xMmmLFuhqxgzTFbe3tW9V3YNGmF1koh5IJrG8x8ing8gMOzlYlFN6JkVXbReaAj9uyAaTWaA6dtVqWwOpWAkmnwAeaAk7QgBWjFANyA3aFADrdr6eICnuzATfJTAR1bei+qGgrrScy8gCzbcLgEJANJxAQJR9WKAG5bkAZQu2cwJRMEC7u1ZZFDdo+ZohiOnrU1HCceoXEdfdaeioTlkakee3Gv3WdlxZHblGt5XUjvzVlYgjtFiXAjpB2hqRJPDoGhVIKIjBASTjEND0ALEEXVvFFTFdpeDDNClZFQ5aIJdxB//0Pml9RM+ra8uBW/hxkmmF9vEgXZxZFQepRYGL0uKdTcJuFJz925yKOciypYu6QdowmqYTJuRChWLiJLTj4lTR9rB44sYaPtyXF1JUhQhialbRdXDxLhoWCwKiMTwAaTAankArPmAlCCLXbkihJWzM2iSqZtUd9aYWcM53prFerqqzhOTh1068xTe9o7TlroVL/bCpPV65liV7P2Xp4X1Fi1xOyPaaSwOdZqeRlCWIU5xhDQWfbm4IYrterwbTQC7aV+lJJ8gCunVZJAKu30qN3rp1T58ShOum3Pap4lDWlR2XypRlA0Wpp5ADs+RA5YA2wBYkoy/PX7dBJ8zlVfKvK379e0ZSRuOKrK06qbjR0lKU2eZEc+o/uWdogo5r2SIFW8Ygduw3utt9Tu0XDNaNu3m99qfNbVfpBNXGfr6j1Ld13i8wivUSgg5rJNSBXgwIw2AlScwB0gCPaAQAgB4gKAJQEJgCxAYA3OQAAmgCAHMgMBRxAbAFAA1ICeBVEgBQ0APBgJrEBwA0RCbjMgg8QoWQDwAlVAKwCzAiAANAdNHgBJtoDmu5YEQBAADLBu+1tRU3+nLzwPq/K/jHT6tpWbz9Tn25Lk5OaBpgK1Z4EwRrVLIYun2J5lxAtCqyIC1Yy4FEQFICweHAo5v+F6bcuzxN+6YlXxukuNi+xizT2GhS3dDbXMnsY6HVPNHNS7K8gBqvIoULIBwhoi4+JNMRdgYhZ8yGItWeWJFwrRm3C5sLii+722m4trUT6spjj3PurxW1wtqzZZquIXHDqf8wPHV/Tpe3V4E1fVya3/MfRq/ytu36saY5NX/AJlbl4aWhp1XWWT2XHJq/wDMLyNnFeyvpUf6GODV94eV1XjrtLksDP8AoYqt7k8hbB69/wAR/quOe/ld1fPWv/2mP9DFb32u/wD5l/8AtMn+i4hbd6lsHaz+JPcxF61+NmT3MR7+7PEnuuDuJ7GFh6E9jC7scCaI9z4k0KfwGhgOGQPtYBEIKUgTTAlIFawxAaxAmkENoAgoaAahMBpS5AIcyy4mpVzgsLXoPaWs9LdVpzZ6+J+MdPoTRcchkMDlDApGKc8xgO9FxDb7cyA71EyiiK1KTEgWVUlRJLkANAHaA+0B9oCdUAQA1UA7QMzy+1+5VX/hePodeKz0jpeMd6J6WrZJm71iR27fYW0qPTvd3VuLOfs05NnqV2urbS1HCzxN5qbg1PMxqdunTuqs2P8AM9nVqbi99B6mk4aM+prk0N3vdSnenR1Wc5nT1Z9lm03l933aepGXAzecXXJtdlW2vbStayjKGb38Nam32C0Hhe1vU42tuLeV/tNZaqr3Vefqdebrn0pa+/rK+uuzT4Qa6SN3TenaqWm8Iwg83TrCvXuq0yS4lcG1/wBLrPRf0vFfE62s4N/pOmpXXrwzJKY6rUWvpYLNDf0xzbTR1Oy2jqVaXBl0w9rstXTrbSthV5MnsuKreC789W34San0xPV27PZvap17nZPmc+utbkXunNSYlEXttK2LrX8DXsmJTVLtWXJE1RL/AIfxIF3XySAjNgE+58SBdredmBVfUpR9trQ+RRdWicYyiKn9uvH9pBX8lvpjBwRcH21mgLKKtfqf4suolOE1BinV1L9yVYS/eFPOskRme4fHf8S2GpoxNkpr8DHUbj45evZZ1eabR5unaEZUgACSZAmwGuoErARZRFgOrxAuSCHKAE5AkgGA0A+EMCrUQVzgW6ahBFiZRan+AAAd0AOcZYRy3c2ZFCtABgygjkA/UBN8iCLkBqQIPMKYCgBMAIBAAClgMAAHgAASWAAAgAAgBMBgIAeQAgCACAGUACAACOABiAwEAAAAAAMBAPIAACAKAAAAEAwAAAMwCCAAIKAAAAAAAYBABICYBIABNPgAdzyAmrADeARNOtlFgK3RP6QprRswJLQxLiJLboCa0KziXBse29emy32nq3rV1eDlTmdOYxX03v7X+XCWfyqMDtjlqyurd8WXDUrXbzZUQtq1pm/giiD3GmlMgL+70+bfwAv0tRXr3IosSkIYQdoBAQgoYFevo11lFvx4mojm0ty9G32tbLgzWCXkFofb/Mt2zk0JEctNBW01VYxzNirWrfTpGlWWs/8A4qiIsddKtVZtdz4Ci+9dJr7iarZczOqo2VraWrZtSrcjVR3t6esu38U+BjVVamlCWnqKa/5XyLolXSs32ailcLIaYa2dk8/Rk0wW8dS+N2+7mmTVX10q1r2PFLmTRS9joPGIjqX2TE3oaU9zqpXEmrixOtfpRA++ckFQbsFFb2yAIc5mVJq3FhRLqQF13GbBVkYqggSUwuZmq+e/8wHPkXZ59qOddY8q2jLRMqPZf8tlOvuOdaJr1bOs8OfT3iYZC/YAZhTIggK5PIPBMDH8pVX2WvV/wNlI+ZzKQaCAaS+JqIlVQaSpLqVDeBpCl5BQk0wGwGsSCeng5YR9g2znb6T/AJEcuq0nJEOAAKIgAyAp3Vfy2wMfVU1ulxq0VI+abj67erDatALWxafQ59NRBGGjESrqOUejlzqSOjA7oyAbxATwAjqYqTn01FHE4V1hzxIr1/sK35moukHSOXT2VTcZSXMCxOMQJJsCdXwIqpp5gFFjIHzrert39m+F5/E7RXu9LGtVyqjnWFnEgkscQqTRAgPLe/Kp10bcmxGo1vG37tppxyNsulYkEpwILatJEDgK8h75dtLW0darabq4+BNajA0/cHkNLGutb9hPZcX191+SWP3U45oexjp0veu8o+66rZrjED2McnkPdG/37+a7rV8K4F9lxk6mpa7+Zy+pi1cQbMqT6gEgACYABFgNAMBQASwGgEwAAkAAAJ0IGAARAMijZ8U19qyYYY+q/mfqGoiniBraF09s1xU/tCMphpEgChsgXqAABQQAAAE0BJMgu0te1MMwOvR8i6/K049QrrWvW+KWLM10gs2iOiDtzIK7tz04lSoOqnoVlp+39Lu3HdxWRuOXT3ulpy5fE05OuummsShPSU4ZlDpdrBgWpyVKIAXZgBLtjEIEpGKr1KOyhMiqb6KqpeYFXbAEGnwCnV2QFlLtrEIHIFbo2BJaSq5ClbAIpsFcut82CCuDU2+bacJGK1KzrtP4HKu/NU2bzMOiFfm4wAmu3EITeJBVbpxLEc2s+Rtmlt4vbHhiaYrc2du7ErnV9rNZZlZ1geU1XfUamUgrOaAi6gEBTaSQDVatgWKijDACVXCjMCUqMAJJpYoBP5sWsQHR8OAD7pccgJ2h48QEmliBLu7sICLdHTV8WFdlaLggylMIKbcfNbjgENpuIAMcoAK8gH9WAC7YAJ4gHcgqNs5UAxnbjXcuqZGpHHq6zrZKrxRGkr6t93ZU01iDVO58draCV7qEw3LqiiatgR25i/HhmR6IlOUkdIarD5yGoGo4BpJQsGFPFL14gJrmFCYVJkUdvEA+2m5KYl8tXzArtaqcoMVVOM8Aw//R+XXq3EH0NcC+3bgTTCr3ommKtW7xxOfXTUimXY42t4SUkVZVm5Wavpqwdue2LyvparUnadsXlNOM4OkrOHiy6hwXUSVZLqGq9w0NqMy6I+hTEpaWLIpOrtkNRD7dpxJrR/bWaJ7Jhd1K4tol6X1V23lVkc79F9ULb5v6cDlfo3OEPv31M2c723OVlNJ3yxMXprHTpeOtZrvt2mNakXrZ6VXFn3ehNaxL7W3zdVHUmmKrvTX6aUG+THsvaNPyrNYJuT1fxzr1VcEcaymRCiMSDh8nSadys16EaY+tprR0+6bWtnEm5B0bXyrvOk9PsiubL6gp5auhWa6bs3zZPUdunur6le69VTDKSYMV7mkt99nq92CUmld1fLaiXy6TfavmbZEF/J6d3W1quc8HkXBD/wDaBtxXRt2zDtPA16mLH5LcPc/b018mDGDX05hOTFRYrSQPLElGH7n1WqL0OVrT5dvF3atoWMhY5kubDRpV+ICd+CIOe9cQpKrA0dptnX57/ADo1O6JRFc9nbPiVENbUt2wEUpWYCtpuuHECLnIAiACXmAkwH6gDATS4ARVQJPIIhmwHMAOQBgLEAYCAkkANYgGYAAAElCzKptQgCQCACMQDABpYSA1VvIiI6jxIqABIEkBJcgBgRQCaAQEqoDpTgBWeGIHPbMBNACAEAQhBoeG1Pt7qlj3fLpzr7Lt6W7K4cFib6Yxdxh4M5pgVklwBhPUTWDGmIpjTEu4qH3KucAxVfXpl3L8SauK/v0WdkviTVxX/c6S/wA6fxGrhf3+3TxuupNMJ+W2qw70oGnqjbzG1X+aepdPUv8Aje1eHe38Ceyeofl9H+b8B7L6l/xaixVbE9l9S/4ompVWie56k/I/y/iPc9Vet5R0rPavxJ7r6uHce4tTQq3FZJ7rjK1fe26bitaLql/3S+yY5NT3lv7ZWqv+qh7rjj1fcO/1fq1bL0M+5jk1PIbjUxvqWfqy+6453r2eLx9SXpccOtZqzg53oUpsmqG2NCbY0GJNEkwhgBQ04xIFnigE8ShtpAEp5ADRAKjYB9sCXYkBJJJSwDMBRIEHIVGuYFgABCMQJVCJ1cMB5FDYDeORQogCSAPQqGuoGj4nVejr1us08z2fJivqNL/crW3NG+nJKORkc2ta6+nBhUdN6yzUzxIqbprv/K45jTCts7z3KyRdB9jH5rr4jTT/ALfSTm2pPoETrTQWMtsDt01KlBlPsQCemUHaA+0A7XyATqA+0AAfaBXraa1KOjUyixK4PHXdbW0L5o6WJGnVThkc2mR5jZq0aq9GduOsYsdey2mjTQSos1ix10SObbv+31baNvpZNHBvNG+jq9js66VnJ256Zsde23+229Vp7elrN5sx1Na5i7caWs2tfSo+7ijEXEf7vyGu+2mn9tPi1/3hYR3W2mpraL0taydnxRn2xbEtvtHo0+3dqy9CXskOmz06W7qqGZtVfCWZBXamnZzZJtZDQ+6qAFeqyn8AG9RvJNgHzPgFwseaQB2WzlkCaWLs2BVp62ndd3zfEGJU3FLVfBrhAEbbpYduMgxzPea0x21SmAHbd6ja7Y6sCdddppuOTANB6lptdqOSIKd38tlatZdsCqLp6VKvUbnJJcwBP7qV749rholEtXSrS1u3BMgpsrKqrXowL6Naq7LNN5qOBB01s+1d2DAqv23wYD0l9tRMoCen81u15PAz0sfFfMUWnvdatclqWX7TzV2jiMtCAACSQAyAWIDZRFsBMAAuzAaAJCJJgTkASAH+4CF0ofMK5nzAtowLEpYQ8cSiSjiBN5AJuFPEDjs8ZIJJTiALBANWAcyAmkAm4ASfECE4hUgIgAAQAAAAGIAAAICSxAbQCYAAAIAAABAMBANFCAACQAAkBgL1AACQCAAAAcwAAACAZAIoAABAGIDAAAAggAGAig6ANgACyAADMB9reQDWm2A/tgP7aAi1ACbwAEBJZANvCAJLEInUCSaNImnIEsQptzkVFlLtP5XiuJrmpX0r2/vf73Z1u/rrCt+B6Y5VppuqwzKy5Xp6l7ypniVU1o1eN7pR+JA3fbzgpAFdVy0y4i7R1L2sl2dtfwGI644lRLt4gESQEBCdZAUQ8QH2FENbbV1q9tiyjPt4NWurX1G6rgdPcx2122nWqpVQlkYtXEnoUbmCamIW2mg3LrWUNMF9HS1MGlZDVw66VEklWIyGi3uTjDFEUK3SfUBqz4AQd8G5yCYFETJDEL6laqeQXCW508OoMV31NRNw10Jq4dd13KSmIrdtuO0GB7hpTGLJpiOtCjVxTyJq4T1tRvsTSfEB317QwJbe99WrtYC7ujB/iQVuvzRxOfSw1p2fAzq4Oy8rAlpj5x/zAw8p2v8Agqc66x5biZUW6lHsv+WmO53K56a/edOb+MdPeQVkwDLIIQDfIK5PIL5Vw4k1WT5Cs7XWn+BlR8xRNbA0SSnI1qWHVm2aaYQygTjMoeY0LoBJdCCSfB8So+v7LHa6OP8AkRz6VaZDAICiAAgr10/tMKx4ltvDB/uNI+Zbn67T/Ew0r4wAtRzBz6aiBhoPAIurkd+a52HB1YSz9QEAMCNsE0c+mopPO6mkFer9h2jX1FzX7jcc69umbczKLK4qQJVQVLEgraeQUqPFcgj535qy0t/q/wD5DcrT3G2fdp1s3MpErC5Z9SKmlwIJtARjgyK8174rOhpW/mj9hY07/C2pq7TT7GnC5ltTHetOzJqYXY3gVMW0UqCCnc+Q2u1TerqKVwDWPE+7PMaHk76ddCfy5TnqZrcjzbzxMKJIpADAUsAAQDAWQDgBMCIDgAkAAJAYCeJAYgAAUKQLKyQMAAjbABIo2PER2WTfNhmsvcqNRrqwsVJYhWttLfkv8AjLusQqOIDQBwIEALEoAGgEwBATRAyiVWiCaYGhtKysTNdOVzfMy6K3Zv0Ko7HzCINK2DKjV9tWS3dU+Mr8TUcu30PSrFFjMm3FYmjQkkuIDdVGIEJVeIAtRN5gP7yeZdTEfurgNML73ICL1mxio9trOeBBNaINN6STwAX20wIPSjIBKVmBKJATq+AFdqN5gVW02wKvtceIVw7/AF66dMOKhwYrcefVsWjlXoghN4mGlaSTchTslE4gVzARGzbQg5NzZKswbjFVbbcUV8f2msc7XpfF7PU1qzR1/wC0ac66tx7e32on2Oqq+M5FRi732vuNlR62pqVspAxWsY5EVFtfEKlVcGBCIwAnXBRkBJV4AOHkBPtATUPMCUSuQAoWDy5gNNcABgRTtMLiEdG3TrYDtTc4BEq6nCAH39oD7pwYUK2TAG2ngwiXWZATbWMgSUWlPOAppPtaYEYawWQFW511oruSTI0xtXUdE78WyK4u6W2wrq21raX5izQF+88pfc07LLBBrmOKjjEj1cra8zLvE1yDoRFSU8CqX7AGlKxAdWF0pnDIKGoyAfenmF0rWbwWQS0nZZBNQenIRLtwgJj/0vlz1Oh6r05YX9z25LEz7Lii2vd5YGbVxFVlS2ZUdvJAOGBKqSKG8SokqcDUqValw/A6Ssrapo6Ss1Lssa1FmnpWeEl1D7bovsgencuhNWWMSlmT2JFb1nlgZ92sU317/wCWDN+i+qFtxqJTJi/RfVTbVu87P8Tjem5Fc8zPtVxJ9Bq4lWraxQFlawTTHbt32LFPHiYtbkdC1cepG0Vrq2RTCtpT9Lx4hVNV2Wix14m1K+i+2dLs2VU18fU73w4N+uUs5s1KcSIJA5d3o216dlc2+JMacup4vUu0sMOY1Ub+H1W26uuPU1qah/wbW7OyqrhxGjt0fH/b0nSzmxBLb7GulTJd3ODOji1fGa9nZVtVVtg+ZqU1U/CXwiywRdNFfE37Ox2WZdNdGn4zVWqtSVGEl0aNdNJdTIlHIiB4GarzXuvUVE3MRU5EfMtTVdXZLiw2qV2nJQfNYgmq2eOSAt0turLFOQq2mwVrKGFaep477Ne69seAxNcOs2n8uJFV3xjvBVGrVNYMqIpRkBFqcQINSANcwE+YCAcAKyQEGAJAD5ARbCGAwAAYCAJAAJJ8wEAwABsoiyqSQDWIAmAwDBAJdQGsMiCNsyBAKAJICQEWwBMBMAAnpV7niBe4QFV7ICoAzAABAPLACVLujlPFHXnvGcaS9xeRah7i8LBKTvPpqY9L7c8jq7qj772cc2y9dDZdrL/M/wATh7LirUvZKZf4j2MdGhu7RCsy+xi22vd/5n+I90xS7Wt9TcmL0uK5bzJ7LhSPYwplysSey4x93rNbh0nIaOirVq4tjQpZdClqJwY0d221VbC7LqY661TUozaqZNEbW64E0cOtqfct2rIaOLytUtCRo8xdvuwyNaIvPAahp8GRVdlyKHkgOPWzZkVAAAAYgSSLgfQYgUtwlL6IuDu0PEbzcNLS0b2n+V/94vqmtXb+xfKav1qlFzszXqns1dt/y90a47rcS+VF/wB6xZEtae39reK22Wl9x87Mvqzqr3LtNrobB/a0qUbaxS6mLGpXz0w2aIEAwE+QCmWAAQsFRWYFkQASBCuIEkETriUSiGAZAJSA5kBp8wE7rIumBatUNMdG01UtSqeTZ6PnWbH1jwv5u107vGVn6Hp6ca0lpp5mMZD01lANUX2mo3NHAXSe313/AJoQNQWw1JxsF1O20V47iGhbGqyTclhalTSpTDtXxNYmm9zWj7XgX1RPS3WlqPtq256YEsF0EA6oBJcSBooIAO0A7VwAXZwAXYBn7zY6r1Fr7dxZczpz0in+38nqr5tTtRvR3U2l7aP2tW3c3xOeqntNu9tX7c9ymSWiWptdPVfdZfMsiaHalWu20R1GgpXR0/oSXohekS+5ykim9RvCGwE3fkl6kC7pwdl6ICvv07S224zGqmlpx3YdvUaFbV0qrulR+IIqrula2D+V5OAIX3rV4qm6rMGJ331KKYZDC/ue9t14FVVqamprWiuCzQENXcaj7XjGKaXNAdOld2rF183FAVNrRTV8EgK9Kz7lqUTaeZUT3OhWl6WrMuywIqzV2/e3bKQKtXb2pVurx4EFmltH2NalptZyVDttXMqzVeRA7071D4OS6FfSrqfLbICenpaWkoWH7SAsqXeJFTjRq5wn8SCN9xWq+RfsA5r7i9nCS+IXEFXUmU1/gBOdTNwDE9Ozri80jHSx8Y8lqfd3etd8dS37zz12jlMqQDYDWQCZA64AACATfAoEBdV4SAlmBIBp8ALEEEQAnIFdrSFUcQLa4ZgWp4JhDTKCYAafcAtVpV6kHKBJOMQDiBLtQDhAJsCLsATIEHiwp9AABABAAAAAAMBdQBoBqQJAReQCAcAGAAwAAzATAAAAKGAgGwFAAAwEA+gAAgABtAEAAAAAAAAgAByAgABgBAMAACgQBDAkqNgNaTCanXSXECXYkBIBQAm4Ai8QIMKg0AVYEkA3iBJAWVKiSwCJKCiScZ4oBppgTrIHpvZe5vXcvSX0WWMc/wDKerhz6j3laN+h0ck3pYNcGRVH9ljLaaKasrtNNYxiuJDU9W+nopO7SRqRNc2p5PSUuuMG/RnVOp5LUtdqiShSoLOTVm03G5t9dW/UWDUWOZzaEciIGgI31NPT+qyRcFS323b7a3TbLgt7iGFaznFpECsoxdseYVCJ4yA1FYXEojbWom1OWZBCm5pbFOUFwvvvUrKUIgq1NW9IcuGBJbm7iMlmUQpdt2U4sioP5FACqrturAlbStZqsdfgNF+nRusNRGXoQQpt7u77oVXgXQ6aXcmuNXBBF6LWol/lgCTo4dW5ygCC0W798oCT0G28cALdvR0TT4hFnanhbIg8/wC9NTU2+zrudGzXa+1xnic63y8NX3R5DTwWraJ4s5Xp1xbT3r5HTy1J9ciexjI8l5LW8lrvc7hzdqCK5ZgyE2Uen9ieV2vjNzq23V+yupTtXqblZr3en53xup9GvX4lZx003u01HFNajfqDF1VW2NbVfxGpiX2bPJftJpg+1dcBquTf0sqVUPMKx/JXpo7XVerZV+RpS8WLSR8wtE4ZGdbxEzqkrMupg72X2TElqQa909T+6Pc9TWqX3T1P7yzL7nqa1Ksvsep11KrMvsmGrqZLOkx9e8U+7Ybdv+BGeh1JkRLEKXEBrAAzAr1sKP0ggxo4fAqvm2+w1rrlZr9oVzEC1HgjFaiKRloQBZXI7cOfSeZ2c0sgE0AAK+Kg59NRQ0eeupphXp/Y13/dWr0k1HOvdLqdIwkscSiYE1KAmiCq2DwAKJWsp4hXzf3PXt8lqTzRJXXHudk29DSay7EVyrpWGIQ05xAnjBAgrzvvlRsaW/ngjfLwdNXU0/os0ya0vr5beVjt1bKOo9kx0U9xeQrlqtrkx7GLv/2r8lavZ9zD0L7GMrX176zdruW+bJelV9zMKjICWIDloBMAgAkBSAwCAEANgRAfUAkAkAQAAAPgQIoIAEBJYgSIBAXaOlTUcWaS6lF+rstOi+W6YRPxd4s680Ep62xWq5TjHEpFV/EaiTvRzBF1PQT+26vgwOBqLBUYxAkqRmAQongQS7afECLU5FC7QDs4gJ0cYAKAJpQQTSjEASS9QBPEDr2mpD7XxM1uV2tJYmXTUWk+jYNQeDcZo0K3ZxIZtPa7rU0LrUo4acljFmvoHhPMX3NXRrI6xysbS7rZhFySj0Aqs7PLIortp3eZQlpWYNP7TWYNP7WITUlp8AH9uBosrXkVNOGQF6sEJ1jPAKVr0qpbwIqt6+ms8UBXbe6SUQMFS31XjJcVF76tnCIK7bucEhg5txr2acBWXu9OzrPUxWozL1snyOdjtzUbJxi8TONai3DIsV6lmlgRopfxAHWVi8YKjm3amvHqajFZN9H9p0cSppWq5rZp9Gwjv0N/vtuo09e8f1NlTE7eQ3Osu3W1LWXJgVWs7Mgg3MxiFOMmAWxwQFkcwFPXECc8GA1+wAhcAGnOWQDdYeGQEXyAHhmBPT05hgdtNJVxWYRZV8kDDVlxQTBEcAuGlgDCrzgIk7JsAvaIS/YDDT55BTTgB2eAEbNQUcHkNSEqxi+JmtMjda3c0lkiKqS4gW9zyCo2sG4VbEdua6FDMvRElgHU4hkaSTwKAKTQU3zAG0DSfJBEWoWAQ6tsATSeIDtZTgA5Br//0/lFtWWdGSrnkBY6t/VgBFV4FB2yQCUADRoX6ez176f3a0fZOYSimk0pZqM6lVQuppFmm1EPgalSrFdZsupiTshqYS1EvqGmG9RcB7GIampOCJelkVdymcDFreKNRy5gmriq0szaquzkzqhV4sCahATpdWxAn92jwSZGk3uGvRcDKxB6veyNJU3DyKq/T3PZKsRT7vuPqej5xnqvp3hNLs21F/Kj0dOLWhJQjgyAHPMgU9ADEoaIJBNCCCeQxScWeKkmBOq9DQj2pBUkgHliAEUm+Zmjxvu/WVe5Z4HNp881F3PARo6tJdSgWrGEDEdOhttTcNYQpzINBbRK6062TfQYrW2OxWmpzbzLjFrn8u0rwuCglWMZuXjgYdFWo8OhUrn7k2VBLRAmUKCAZRG0oCE8AJzgAmwIgIBPmBEIEgJAAAAARAlkAADfAAAkgFElCyKpANgC/eBJZQgI4gNYgEQREGRSeIABJAShoBMBcJQCgAQEq2aeADd28AEwIgCAAGgEwEA0alR6f2k7d1oyWZ0tR61rkclUa1G/QaqnTb0rLFmh3aeor17jIstXBMCp0fEgg6t4IB2qqKW44tgeL1/JO+/dq41bhFHo9GtdSrtmQTvVqvyqBorem1aXii6JVwx4AdujqviTRe74Ac+trLtl4EHNoV+4+5YLgFU+XqqaLWYR5i8FQlWVLAj2VgoHRLMqm61zj4AZ+v8AVCRMFLZME9Pb6uq406Wt6KTWJrQ23tzyO5f5Whf1ag16prW2v/L3yWrjrOmkurkeiezV0P8Al7oU/X3Lb4qqNzlNamh7T8VoLHTd2uNmaxnXfo7Xa7Zdujo0qvSWXDV391fJOB6oqd3Z44lwESBZp6TtjkKMr3ZpT463R/sOPTUfNnY5OhJgDYBIAgFK6ARdkFJ/MAkoAlAA3AEVgBIBNsaDubGg7hoTsQSq+YA25KEyAUAX6Py4vgd/ncSvofsjzVdTTe3u/mnA+hP2OHUezOVjmi1OWHUKxda+rXVdX3O/+XE7SM2rdTW3mjVdzxYxNS0bb3UaltLgSxqJ3097bCf2mYIraby2Dv8AtLqo6ni9xeE7YcZbHtiYj/wO1srRzzNf6J6urQ8XbSSTu4XAze9ax3JQc9UyIUAK16VxtZIuCF95oUwd6l9RVfym1r/nn0Neos0tzp66nTc+pmwP7jeRA5s8kApssYATd3mAK1kA4tnMAC0+7NthTdKVU2herII21dKi7pSXNBFa3dL/AEthSvvIS7FLeGPAGJ31LWrFs2RcUV03qafdXNMaOSlm9S3OMTSLaRraCebrZyRSVq6t+zT+PQIurR20u1L5kRUVpaqXyKW80A/7N30+zUePMKlp7NUfcnwgaiX9omolp8xodNnp0p22l9ZAs09LT0vpefNyEN3rlmUNXfBMAiz6fvAhanJsil9t8whqnUA+ym8W/wARoHoU5v8AEugW3os1I0T7KrJGdEGk8YQVOvbXFEFGo5csCqO54IKspWAiztAVku2z49rOfSx8Q3eOvqPj32/ecK7RQZaAAAwEyAAkBEAKBATpyAk8AEgFiBdRyA2wFwArsgKlXEC5IImmgHmA0sJAVXiBDcWwCucIcwA8wGBOUwFhmArAQAXEKYCAYAQIAAAAAyAFgAZsBgOAEAdABAGYBAAAAEgBQgDIAAYAwEgABgABAAAAAAwAAAAFIAAAADAAAAgAAIAfawJLTbAl9nmBJaKQEuyMgh4ooScAHQBkA8sAEwIMBSBH1ClZARSgCQDbwAaAmmq4gP7qzLqB6y4AL7z4DQPXt/8AuAT1bPNkHp/YfkqbPfPT1fp1Uqy+aZ6OK59PqVUd3I+3nkVGTvPIa2jq2rCqkpU/5jrzzrNrn3XktaMflVlwNzhn2V00NTcaatpptvBya3DNdOl4hpfmvHkjne19WhpbWuljWscDnempEtXVWikku69sKoxrc5Fdxav6lHXrMomr6r1biWM2I6te+rrMTxNI8zvFqaF3WzeHM78sdOrxNtPUratlN+GBOokrr2u6uvy9ZNcmYsbderRauf1LIwqnRVtRut8O3FIiqVqailOa26ACvfUatb6q8wqLsob4sBrTs1hwILUr6ahLMItrpd1O23qiAroKmPQapVrWr6saG3TiBH7qQRL7nQYJd92UP53yIDtusrYegEHW+fcFH29R5uSBKllyGphqt3xKLK6b4tsCX2qrqBzb3x+nvNC+21PpujNWPkvnfEaviNzbbauSxq+a/wAp5+o7ysruZzUpAchUZAkrRgETpqumNXHoXTE67iyxTxLpiyvkNauV7L4saYu0/Nbyjw1b/wDaZfZMdel7r8lp5a9n6l9jD1/d3kNen276loRNMY+tutXXfdq3tb1Zm1pTJAAAAA0gCOIAkARADaQCCBy0alMfY/bzrq+M2/bZSqLia1zsaK0bcMSoTo+QCdGswCGDCAjq/Q45EVjusuFmIr5v5Ov+p1Hw7mWq48FmTTC1GnEGK1EVgRQBbpnXljpNQjtrmGyhSBL0AgzHSxQ3B566wyK9H7Ku1vXVcam459Pfp8eZ0YNYMCxMCeYE0oApsQOuDCvn3uqirv72fBpkdHsPG279pp2pl25cv5SuddNHj1CJyFWRNYRERu60r3XsqpcWwryXvDzW119Cu20LK15UwRuR4uz4mK0i8iKQBIBPMAYCgBwAmwAAYAAswGAgCQBgRAYAgAAAAABkCKGAgJVYDAYFmnt76mNVMAF9DUpmB0eP/Uh8mEV7y9lqPFxnAFVdfUq5VmFTrubLCc8wKXi5QBkwDEBgKMQCMQGwHjAD7QIwA+2AJRGIDjmQJJMDo2ymyjgStRousGWtVvoFV3vweQVDPAqDT0pukuJWa+g+E29abet9NYtJs6RxrW7NazwZUL7Wos3IFlXqLqUTV7vgBOW+DRWUlV8Chuq4oBN1S6gL7lOIFb3FUsGFxVfdPJAxTfc6lsguK/zLYsBrbN5smhrbVWLGgejVDQ/tV4ogTouIFWo+QFH23ZNhpya9ZrDxJVZmvVtR1MVqOW0KTnXWITMMy3FVnjiRondPoFHc2EUblfI8DUY6cDw+J0cKcYQVCrYBtqegAmBKFXFcQhZegAogKspCc2xXEI69XQ212lt254yFUX21qfUAko4AOqTwASfaBLNAJc0BZp6SvmEdVaquQE1hiATOWAElSAhrDELCnEKknwQKi6ygycwuAU1boA3ZRFkAp+bHIBq6bT4AZG93FbamDwqRpkWbbbIpqZAtkKr1G0GypZzgRqV1aTRHq5XZojvEXiFOrCpBR3cuARW9TGGMTSWp0GJ7F9xMGn97CAaE4Bp48AaKoGpQwa//1PkyXE6IkpeIRbWrwb4lRG3QoUcwEUOJcBGgt1uVpfYq29N8AOd0tT6jSYdVJdRau15vACStR8MCCm3y8ADtT5jVO3ZROWyaIWtSJXdM5GdaVVulKj/1E0KzUE0U2tjBNaxUFNWchEswiVVCCraLElVG9YeDzIIrDIKScYhdS7smwa7Nj3W1K0WLtZI9fyjHVfWPH07NNV4wjp0w71hgcKyaYwAwEsihLCWFc263ttG3bSINSM1zryyTm1Wb9USfm6vKj/Eegf8AxikS6Meog/Mdz7a0hD1NdmjrvVUmbFWYmVPoA0RQ8WAm0k3Jmj5/7s13ZtcVJhXicUw2i8AJVSWObBVtdXV+lNpepWWp4avzqeeIHp9Ffao7/EMvOeT3K1buDNbjgWDlqTDSNqvUwSBXOtN1xeBUJzwAMQFiwE+YEWBBriA6tIoeDATgBARsAngAgHWwQ5kBSAgoQRKYAGwCVADAIAMgFPM0pQBKQG+gCyQCkBogUkRF4hSyAEwJASbAiALIBRIBEAOqAs+0+IC+3wAhZQ4AQAA5AGBFgSRYV6v2fpxW9uB0ZeprDOTRXqgOfUpABpPs+IHVTUVgJdyaAirVWYGF7k31qbbt0nE4MDxelqOuorcmaHt/Faq1NCrnFZmaNBrCCCFqRmUQ7Pm6AWVTkC2reQFepp9yaILdLRVawgMzzT/Khc8Rg889PM1iB6GpbCqbnKEWQ11aHhN5rYV03+Br1TXfpez97rfNb5fVmvVNd+l7ISa+9rJeikvqns6Kex/F1aes76j/AAQ9T2d228F4naN/a29bf1Ympyza0NK1NuvyaUp6VQxNK25u82WQVvUdnjiXBF2awyKIWuli2UOtZxQRPsCnXTxAvpoJNSQWfbhQgMP3lrfb2PYs7PM8/TfL5i4U8Dm2XeowCovU4ARdwF3AIAQFtWo6gKAJTiA3igIEDbArYE4hBUQB8wiVcEFKQhpASpSVJUWQWUd3id9baa9L1eEnv+Pf8Y6j654rf032gtSrnA7dRxrtOKKraNLWV2sUa0SbVcXkuZNFX92n9Kdl6FROuvW/RkqudX1Ne7rSzpVcVmTVW1rrUyu7+pNVXq7qYom6vuxjMNyL1t1XK1p6uRpUu+1H23crmExZJWMDjmVGR5jazX7tc1mjpxUrB+43mz0yONrV8PXT1JdqpvhJjpZU1r32+47u3tr+w55rbV7/APNXicrG1O7l1TTcJ8CKq2+5drRSbJcyVU77u+nZVv248FwJFsL+61u54KPQrODU3l6fNKjlxZVwXtbWjUTw5TBBF6i10pU9vxAi3XVv2aacNY4YBVtdG/au1YphDW1u25a6EEq6Os389k1EJICzR0/t17U8iGl9mqt3RiwhKtVgoXoFJW065fuKH96MqtjAnq6jyqvxAl+a+SAXZfiwH9rm2ESWlXjL+IE1p1WSGiUJcIGgxeQ0wYJTeyqubcE1cZ+v5nx+jbttrVlcsQuKq+4fG2cLVWL4gx1afk9ldNrWpHqDA/KbJf8AzqT6gxXfzXj9PG+4oiL6qNX3T4vRU/ddv6UDHDqe/PGLCldSz9Bi447/APMPazFNF/FmVwl/zF26+rSaXRyVMXbf3rsNdp6k6amMQY1NP3B4qymuuo9HITEn57xSz11+DKmIP3L4lOFrN+lWKYo1/d/h9BN21bPCYVX/ANk59NSPk+91a6uvqalMK2u2k/U89dY5yKJAYDQCeZA8wHwAQCACidHDAk8gEgHmAUcOALbARyAjdgV0WMgXZBCkBgSkCVa8wKNZy4QVTkEMBzyAaYEpkoEihPEggQIKlgAkuIB0AGQADAiwHkAAIA4gMBgJgABmAADAIACg6AABmAACAMAIgNMAkAkBgAA2AALIAkAAABgEACQAAwFiBJVbyAa02wJrSjMB/bQQ1RFEmpAlWACSAnkAOQE3JQoAFhkQDYCAg7pBStecgId0gDAm6/KBEBoBvABN8QItyAgDoA+IBIDTAt0dR0urVcNOZN83Ga+ue2fMV8ntVefn04rY9c/XGt2SsuPf7Nbp1f8Amq/xRudYliV9ppajTvWYwL7s4sSpVdtISXAzaqrdaz0qJU+uzhGNailaGrpptatnflwJa0jTd11dajs8ap/iZ1vHX3rJ4ousq9vrfJDc/My6WLvuvia1jGZ5bSV9N6nGp05rHUZGz3P9tqd+Z3s1ybG+3D1tGt6cHic8dNdOx3H3tNT9SWJixZXThPdOJhod6TwBqv7NbW7mAOmmskQPvSQUndvCqAh8zIDts+IEa6SeLKLK6aIJdiTAmlOQMPtfBYkXDVYzBiD19FZ6lV8QYh9/QeWpT8SauJd1H9Nq/iRcHfprO9V8UNTEXuNvTG2pWPUavq5tXz/jND9TWUrODR6s/c++PG6OOknqfsKeqG2967HdNq9lpxlJmr6sT375Lx3kNvp2291fXpaMP4Tj03Hg7cji2i0A5AHAAAmAAMBSA/QAkBgJgAAkAAMAyAKgAAAASgDp0d/raMKl7VXRv/3TUqY6tPz++04jWvHqa9kx16Pu3yWlgtZtdcS+yY6tL355HSydX6oaY6tP/mLvP/m6VLPpgQx1aX/Ma98L6C9JLhjov/zB2/a1bQtL5MYY87v/AHjr7hxo0Wmo+JNXHndTXvqNuzxbkzq4hLeZnVAAkQBRLuaRZUoWqzXsz6n9wvueo+4X3TAtUvuepvUTRL0uKszk2YG97Ov2b5ehuOdfRHMuTowaYEq5gWpYSBKuBBCyxCo5YozVj5/73/L8jbk61aM66Mrbed3u2SWjqWqlkkJUx3V94eRT+ufVGvZMX6fvnfUzVLeqgexjov7+3dqdtNOtbfxf/CTTGFvfL7nfWb3F3aYw4F9lxxWs+PDAxaqEwRSbYAwAAAFgAAEgJgHABAMAAUANoBZADAiwGAAAAASAAOAABADAlVAMBgX7bfau2TrV4PoBavJ3yaWQTD2uvT7ktds8gYq30PUwxCuaAHAEowjiAmuQAkA2gB8wCOIAuQDQEowASUsBtANIgIAs0dL7lklxA9VsPb1K6f3NRNg1x7jR7G6rLgZdI4tWvZmRpyXsUdGyjVtCy4lYrp1q10nVVxbLIxa9x4OtqaSVuRuRitZX+BpD7yAeo2URtqvIsQvvuI4lEXrWeAIjXus4CrK/LmBFwwmD7aykmqS0UsViEJxVYgCsgCEwIusAQmMyKO5MBuvdxAqdEUU6lu36QRxaqs5ZLGnDqUeMmK05r6UqTNjUrmtp9rwOddpVFqyZbQc1w4AKZZRVuLuIfEsY6cbjgdHCkkyoS+XEBzj6gSxyCDtnIBL5ZnMAWOCAlRoBptgSV+AVZ3SoAas1kBF1xAUvhgET0tO1vQDtppqtevECUKABYOMwJNp5AOZWaCDENCy5oA9MAJKe0Ii1OQDVZwAFzeICa4sCGo/tqeEBXn72SrZ8WZquauKAmgoTCxFqcCNnpRZw8w1y6KrDMy9XKxWeTDtEugaGQVF2YSq7XfMrFqBWQugQRBFSSfAKcMgKt8S0SrbmRqJ9/QK//9X5PPajqiVcgi+uou2IwQxFDtLKiU4FA1AUacq0oDs1N7q6tVVuI5DEUNWtxbAt09C98UpKG6XphbAJgiyXqFxCyazzAHayxZBC2o4loUQtqzhBnVVziZ1ULW5kVXazbIHngVTSgqJKAhqWMVYquMS4iq144Ga0rVnxIDuAStLKNbxGotPXpez7VW0nr+dYr6bo+Z2Naru1apwa6Rd/+0Gwr/8AMUmfVkl7h8e3+pjyHquB+4thk9RJmbyYn/8AtB49KXq19CYqD9y+OWL1V8C+qI//ALQeOb/Uq5NepYj/APtB4xvG9Z+AZwv+P+JWWpRvogYP/wBoPFTjer+BcXEn7h8Xkr1XwIYdfcnjllqpP0JhiX/7R+OWD1YfoX1awL3H49f/ADG16E9Av/2m8bktWXyJ6hf/ALTeObh6kEswQ1/dHi9Oj7tVf9P6TjVfO/PeYXkL2dMKTh6GWmE25wyIDL1KLKRJSuy3fdSqxUDU8PraWhf503hwJo7PIeVo6OlXEjUxhWm9peKM1qDNkaRu4U8hEZ9tRziVFibjECM4gPugAd0wK3aQItACAaAbKIyBFuAIyApAYBiAwG0AslICkAxAJ4gNOQJKzAO4BOwQ0yg7uIU0UOJATAlp0d3BKizV0a6VVObIrmYCbASAmA0wEAZIBAJgSrmB3U0e5SAPbJYp4BHJrLtcIKrAAGAgEwGlBYV7P2pTt21o5m6y9Fp5dDnWk4kCnUr2vECuq7swLlVViEAWcAUa9msgPOe5326CpzcgeWXQsR6r27u3ZKixiC2K9QqysDOBW0paYwU20W8cRglTTu8ILiL9Paa1v8rL6pq+vjtSfmhF9E9ln/DeLf4Gpwl6V6nhdvq/qts1OU9k9LxWy0sK6VXHMvqns6l9vT+jTqvgX1TTes+H7DWCD1Gy4g72BF2ClIEbaiqu6zhEHM99R4JP1YXFS37cfLh64hcUPyWpq6lq0q1BTBpPU1NT5lgEbVawo+JWVldJ3A6NPRrXhiDVi0wh9kCjz/vXbfd2Frfw4nm6deXyp4nN0QATYBICAIAafACSAmgB4AJsBNgNvAgiwBYoAaAEgGwE3AC7myjp06wscwiN24KCjjM6cdYV7j2T5lU1PsWeFlxeB9Lm7HKx9AwONjnQiDn3HzWVeDLEXKsJJZEtJHPuoqk6/UjF6axz7XWvpt1iO7EmtY69TX7aNrNDUxwaGnXV12m+7CW+pdWOib6CwTa6Bo7bh7mvbpVeODb4FHUskuhXOm8ceJUQtWSo8r5DbvQ1mueJ6uOnHqLPHb221thDT5mupqStbyO41L6FbUyeZwkdNS8XrPUq6WzgdRddqU5nJpHS0XpSpwzIuoauxrqPulp8wunXbUqli3CzCajbbUbhYA1ZTa6OnXtiZ6gPT+3pqKqPQCy24nJWJgg76jyX4sKJ1eHav2gKdXjZfBAJ6drZtsIX9sn/APvGqkttVcETRNaaXQBwgGoYElS3BDQrUazaXqxpiu+pp0U3vVJZ4jTHLqeZ8fp4W16yuCxI16uHW94eM0ZSta76Ip6svd/8wtKq/wBPpT/UyLjG3nvrf66imoqLlVQT2xcYm585udwn9y7bectmL2rPvuLvB2Zi9LiP3W1DHsuJrcWRZ2mJ/wB1ZYrD0LfoYp1Nd3c2Zm9Kj9xv4GfYdu23NdJNWxs/2Gp0mOJ4txkYvTWFMGdBjOcF0N6lkok17GI/dtliPYw1ey4wPYxB2fMzaYHWVJlUIAAGwGgFxAcEDZREgCgAdXiBOABASAi8ALKWwAVuYFd3ID01EgSfMIEBLMBrFgTYFGsgKQpsIaAEwJJgE8C6EAoIIrMKkwEgDMAAAABEDiQEgGAgH1AbyATAIYAAFDYClAAAAwFIAAAJ5gAB0AAAAQBIDzAAEAMAAIAfa2BJabYDWk+IElo82BJaaCJVqkAAOACChACYAgGsABsgQBPFgLBYgK10gIPU5BSeo2AndvMCLYAAwACXdhACAa6gNtAJuQITAAAwABAPqBOuIHofaHmf+HbytbuNOzSt6Ho46c7H1elk0msniju5HIRTuLtJUq8bFRW9tppZfNz4i1XK9aNWtb4qjwOdrUi3X1or3VcNmdXHCtDsS1IbbzM66LNLc6uunp6NWlGNnwLErs06qlEkbjnasxg0yhr6f3NN1fFGuUeYtRqzXI9UrjY0drrpaTpaW3kZrUjs8dpaqbdlFTna3I0FpqZZz1ViSIJMgj2qAoSAjYaDthYE1Ubtade67SXVwTTGbq+d2Oi/m1E2uRWvVy6nu3x9IctkPVya/vva6WNathfVn63/ADF1P/laSRnV9XBuffO91U/mVXwgl6axm63uje6uepbHk4HuY47eU1m2+5y+pL9FxW/IavCzM+5h/wDEddf53+LL7mF/xHW42b+I9zCe+1Xxcch7mK3uLWczkZ9zEHqPizPso7+JNEG5JoiRSYDQAwFkAQAAMBJ4gADAaYCAIAAABACAYAmATOKAcgEgDYDlgPugBd0gNXAO/HAaJPUfFl1FbZFLEAATZA0AMB5ooI5gJgESAmAcQCQGQbHta0b+i5nSMdPpU4m3M8yiaAsWCxAlXACF82ZVHq+BKseC9+1jfKz40rBmukeXMqcgIB9wA25AUsBZgAAARIAAQASAZsBQAAAClAMBOACAAAAVsQEAwEAAAAA1yAAAAkCVWBKIAF1ATASAn2oAAkqgCXAAAMAABgCAIAEgGkA+gDUJ4gDAkqgOEswL9l211at8wPoej5DQpt5fLEzUeV3GstW9rc2HWVxa1U5gi64tZSuqCL/HX7dT/AqNPVf3GnCcQajFe38dT8mr6I2w60nmVBAB0AHXiBDtlyaEq0DKxVAhZxkFit2bChSA02iInKa6gRtpLgBF6Nq41cgKtrqZRFK2onheoEHpUeTgIrtpXrk0BRa2rVxDkqq7XtOKxAg3LCqNTTTZK05baUMxV1z7vTVHKUYGK3zXBZJNNGK7I6iSxTIuqbVeaiYCKrZfN8DUZrndYNOVQyLrIUcSiWfwAU8GBKZUBCtptZgKuGIEonGMQJJSDUlWMguhvoA3VRmwDo3gBLR03d9EB2aelGTgBuvIB4vF4JAWWUAR7fgEJ6irhxCrFdtS4ATbQDWK6IB4cQEl+IQSAOzAlV14yBRuqt6eHH9wV53Ws24MqqSgCQCccQsQmA0SlPALHVpp2cGXq4XvByR6YM8gpYhTjiAm8YYQr1llTFarxQZxNVIuDIKJAHjkEDngDD7WFf/W+USl8Dqg75YQ0yhxx4FRKtiBWUvFlRKte1YYSFMag7mFSpd0TU5hDeo3myiXfLWJA+7ulyBB2wUgVX1GZtXFL1JxMqHeUQVN4kUQBPsjNlDgqJVpJRdSs4GkT3FexLkZpHFbqYbKcAEAVUvEC6upGRudYmJV3Sr6m/8ARMN7yylKzRf9DAt285bZm96uFXealeLJ7GH/AHF7fNJfYwPc3XFj3MR/uLZ8R7mD7nEnsYf3GlCZPYw07pTjBfYwvvNc2PYxJ6uo+LL7mB69uLkvuYg9y+GAvZh23NlgZ9jA9azUvH1xJejAr2TwRkN1vbNEFulse5Nt48uAF2lttNfV8z4oDsTppY6dVVLniBW7PVsuM8grs220WlW2rDf/AKgYztVru7nmwqtvAgO7ggI3u/gBn2XzSBNW5hB3YgNy2BF4eoEG+CAQDQEuEgJMCLlgRZQoAABAN4gNAEcwABPEAyzAjmBJAMBIBwgHEhCaAJ4gSkASllV26GlFXgRHLr3dn6BVEQA0Ak8QJoBgRAXAAAQEk1OIHfp2hSsgJO6+AHJuMwKGAZgOAE0AgJFg9x7ZqltE1k8zpWG3pOcDnjS6IxIqN6zEgQ7Sob+VDDUb4rBP8Bhqt7e9vpq38BhrM8z7d33ke1aWnlxbLOU1w6P/AC631n+bqadE+ss36pra8b7KWwc6mu7TwqoyLh7NvS2OlTCWxOE1YtDRr/ll9TfqmpLT01/lx/Eeqan3tZQi+pqLs2XEFrDBFlwRbaCFMlCbClLAcQUU6W4rq2dK5rM16s6g94lrrQpWXxbHquutabOdVTvNB9qVZcmVjMttVT5cVHMCWntVPc04KJVrWl3hgB2bKis/lLE1qaehxZrGVyqUTSgBjATJKRned2v91tNTS51Z5+nSPjF6dl7JvJwcq6q3iQIBQAwAC/T0+6oFcYgSQDeQFbeIAwDuIBsBZAW6VFd4gdF9GtKu3EDitZtgKShoDqq8AiF+hRFgdWz3D29lqVzPb8e2bH1rwPlq77bp8Vgz09Rx6a6XLI4Mq9TT71hmsiiu2v2YXw6maRQr/et20xT4nPHTXRrbamqlW0yuPEJriv4/Vl1Wq3WMmhGl2zpTTp21UW49TTK3U1Fp1dm/gQLbyqy+OJqJq5M0h5ADCMvzW3eolZKYzOnNxLGVTb2eFaN/Bno9mPVp6WnuXpPSek8cMWcrWpD2Xj9zo6nfeFXipM3pcab0+Tg5KX23xs2NUfaXGfxLof2qEA6VfAB9lVkkA0oIHMgKJIp/bs8UmDD+zaJhgxHsaxtFV1YMU6u70NL69WiXqQxz28zsaZ61fgVccOt7y8XpNqtrXfJIq+rM3P8AzF22nP2tCfW3/dML6s7X/wCZG5sn9jTrpvhhJNX1Zmv758lrZ6rr6D3X1Zut5/d67nV1bv4k/wBFxzX397YT+Lf/AKSe5ip69nxzM3swffvESzPspdxNEW4xGiEyZ0LMKJ5gCtAFlK91kphBGrXwCv8ATr6bfIKn/wDs89Gj1NTVooyxzGjH1G7XjisCaCqcEEkpAIl5AN0QFdKpWAepoaieNLS8sChW22tXF0svgQRVW8Ap/Z5AK2lHqBW1GAEkBFkEowAQCYAUCAcwBZWAFADSwAGgEnAFk9yhAUWnICenkA0giSYEkBJOAGmkgKtXGoFEBQwgQDQEksQBooQUgiPEipAFccAABAMAAUAMAARANQAIBsBMBgBQgAAAQDQAwAAkBJAAAAAEgEAADAIAaTAOx5ASWi3mBJaSAn9tKAGqp5hDSXABQuIDAFyYD7eQCaAU8AAoAFAEgE7JZkVB3qBF3AVrsCMyAMBNgABmAAMAAABAMBgIAAIAAFgAJgDQAmA0BPTu6uUb5rNfXfaHkX5Dx1Xb6tN9jPVHLpsu0GmFGr9dbPmTRLWstOssza1I5P7W2rXuq/m5syrnehrPUT3Fl2p8CLro1rVT7a4t5JFTV230HVTZ5lkTVlqGkCKhx3LEaOFeG0u7us2+hv3THZp7XT0/pqkZvS4uRNMNU45E1cce78ts9kvztRSuEjVx57f+/NHTTW3q31YWcuHxvvXv1W942lwgavq2X752VVOfQJ6uHd/8wtFV/wBPTGOKM1rGHuvfe/1F20skuixJ7LjH3Xnd3uv1NSz6T/3TF7axw217t5vEzezEe98cjPspdxNBMk0J2GhKxFDYArQAdwDlBB0AUgEgIKQCnCACAJAIBMB5ADxAMwEASAAMAQAAANLmAgGAALIAkAgAAQEkApAaxATQDTAGAACQAAmgEiBzgUNPAAiAAAAjAAwEgJAdfid5/Zbmm4eKq8iys17zT93+NvjZ2r0g2xjr0/cHjtVfLrJepTHZp+R2WphXXpPVlTHVS9Hler9GDFy0m3hD9AmKN1au2q7677KrOSNSPPeQ96bPQ+Xbp6vVYIWNSPG+Z8vqeW1fvamEKEuhmts1swDMAATAAAAQAApAaAJhgHUBZgAAwBAEgKAGAAJANgEgRaAUSAAIBgADAEgAAgAAdWBNNgEgFapkEqpTDRQ+2GAJASxYCnAASQAsMQEA6oBoAgAkAkCXKAEuQEs2A0gHKjMCVGk8eYG1tt9NOxOVxTIqf361f0hVevqJr5VmQZ2vEBXNp27bFRs7PVrdpPmVK9/429ftQ8oRtzrsDKMFURIAq8gCCoawALWKINyASDTzCaJQCaT+JA0kuIU+5IA7gaTxwZFVWom8MAF2tZ5AJ4qCCi9Cjntp4yiii9HXIjUct1jLM1Yhr7e19NtOYMVqMm9WrRyOdd4qeccSNK7fgBRqp85LGK5rv8TblSTgqH2T6lQvpYEoq8wgVWA3WcQHWgE1SuSYTREJRmgHM4BYfaFK3y+oEa91nGbA7NvpuJxjmBb25ATUOuGDATeEZATrWUEKOIU+7DBYgKOIBHLMAVWswJZYgJAHbMQBJpRnigE6rBoIrbcdr/ADz270lS7Syky1FCiQVOO5YZg1G1IzCxDBBUU8QsddMIazM17OKtZHeUsViF1JRZMLKTeSQA2wCG8wp9skXCwZUHa/gQRbhhDiShpgMGP/1/lr2tlgdWUXoWXBgRdbTDAl24YFDT4FQNyBK08AI1o3xAsWkwJ10O6YeIRXbRssSqi6tPAiCtmsSB2c5kVTdEVVZQRSf7CBRLGATCrFacSsrF8xpEqxwKLqVbWRUT1tJuvdbBGRn2SMNxGEjKhsAkoSbQAAZsAyASYHTSqgoLaLeQEXt7J44AL7TnJsCTrGaxAS1oUMBT0AVrPiBDttbIC/S2epdNpZZgX12PGzIi2m1pV44gW10qrCAqVKWs/k+BNMdC22qv8ALg8+RNax17bx+np/NVxa2bzGtTl0U2GnMtd08xq+q1aVFNapJE1fUqbb7tLJOC6led3NO23UrClpvFkxlG64Iqq3IHM6YhEmsAIS0AY8AIOQFIBkA6uQGANgJ80AZgKChNcACIAYAkAMAAAIsAXICSWADSAP3ADS4AESpAMggUANY5AX7auPdGAFuvqdqhYNhXBICkAAYEkA5Ai2AniA4ATlANMDoo8EMFndh1LiKNVyyKqbQBXFlw03R8EXE1Om11dT6KWfomMNdOn4Tf6n0aGo/gy4mu/Q9meV1mvybJPizpzwmvYeK8FudnoLS1Eky2M60q7C6xbRn1X2XLaJZ2Hqew/tNLjLLOU9klttCuCTn1NeqakqaayRfVNSrZUcpJPmPU0/u25j1ND1Lcy4IouBN8BgO6AEsShtgKQAAgAhkA6sCrcP7ela/JGpEUeMWpq1epqccjfRrQWnyOVVVuPy9O1+SN8s1y+L0FSltRrM61kvG6a1Ne2q80SkrWdThWo4fJd3YnXNGG2f3XsoalviUcq8gtJ2raZShci4q3S79VS0lUqVt+O0u2sYYm5HPWgkUSQCAJCmlJEQ1azSy6HDuN8vifldL7O71dO2auzhXaOFkUIAYAAVrLA7qacVQFGrpdjx4gQUANvgQQZQmAgGAJAW6VkniBbuL4QuIHJAABKilwB1WwriBTMMIMHgA642N83CvU+zvMf224+1ZpUax9T6PHWxysfSdLWwwxTJ1HJf3SYCeODJVVuizrmZXQ9SPqTfoZqyCtW332z4CQtQ1NvS7lyn0NYhV2mnW3di31clw1d2lC4lQ8QqXAIGk88iBzwyLoU8yAj4dRq4VrUrnaq+JNXFFt/ttP69Wi+MlMVPzOxr/wDNTfRBcVX9wbGqxu2+iB6ufU91bOmSs/UL6uLU9+7SjhaNmvWCHqo1f+YVKx9vRS9XIX1cmr/zH11jpaNF6k0xx2/5h7+2KVKr0J7GOXU98eRvnqNf0l91xw6/ujf6zTtrX9JH+hjl1vM7rVXz6t36szfouOO+6tZTZtv1Me5iC17Li5M+64VbO7+Zk9kwnCzJqoT+BnVCcjQ5Y1SnmNDkAkMpdwEYCiYAiAMAAs01Lh4cwO/+zpbHT1UQcutttSjh4r8SCqFXEBdwU1ZrJgNajQB9wIlp6vZdXjFMo2tD3Bevz6emnfniyom/NeT1VELHh2gcO532raltO+nVN8YxIrPq3+BFRbbYFV8GA0AmALAgbwKI5gdC0HC6gD0WkBF6T5AHY0scAEwBANYgRsA6YAO9ZUoBabCLM8eQCa/EBq0eoDSnNgEBUbp9oFGWIBmEHaAQ0pAlVywG4AjAEWBFhUgHTEAahwAAABAAAAACggTxYDQDkBcQHBQQAmAAJoBgABkAACAABJgEAS7WwGtPmA/tcwJfaSCB0SKCIwAlwkASggeADQAwDHMBgRkAkAYBIBMgDtwYC70gIvVXAKj3sBO08QIgAAAAJsAWIBmAAAAgGnAAAZAADAYCaAIAAFIBxAIAcAJAOQGuoSvdf8tt5Z7nU2jeDp3Jeh6uK59R71qDo5i9FdRbJkHHqbezfzWbqskzNajpTrWqh/Ai4gtOt18yzCDT22npuaqWE1dwNIXbLAGkULBE0TrSzeCGmKdfebbbJvcalaxmiauMDyHvjabZOu3Xe+bDXq8j5P3fvN5grtVeaRm9Y3IwtTc31XN7Nvqzne1xX3N4sz7LiLZNArtZDQdzY0FiaCQFPIgGwEnzAACQpAEgAAA5gAbAQBmAZAEgAAkAIBvmAgE0AQAwFADAMgFnkA8gHDAIAADMAmQAAhAKAAAYAkAMAAIAGASAJ4AHECSgBQAnAAgAAUgDYA3xAUyA8gEAgGA5jICTsA+GITEqX7cFga0xbTdaunlay+LL7GLq+V3VHNNW6f8AUx7JinW3mtrW7tS9rN82PYxT3cSauFbHIyqMgAAgBgIAxAAAAAfoAZoAAAFICAAAAAYBIAAnjiAfvATAQDATAEAAHrkA10AYCkAYBUCzNAJASQE5QDAQD6AEQAIAfQBQA0oAFi4AGAJTEgOACvICQEqpAJt5AOnGQGsQLKXVcX8AOuur3KFizNV0aW31LrBT/gTWsRt49pfPhPBjVxx/app48UVMX7G33NZWWSYiV9J8cvyoeZ0jlXUqI0gdYyAjLWYU+4IO5AJtN4FwDYREqJKHmANQAYMBNIBNJ4cQuo2pGMhCbYB3sio/e5oij79OOZcD7qtcCCp2SeYFWp28MwKLNfgBxa9qoy3BVd9GZrTI3Ol87fE5125UOk4Iy6Yrsmswiq9E65cSxK4tT6scDccKgrp5GmUldpYAKJCJtpL5QElOLAlIDrbCAVNOEAu74ACzgCf3lVYKQqGN3IHTo6Nqv5lEgdNadijgBNREIIFWcEBGFkDTqpwQQ3ioCo4yBK+DjgFOIzQBhxAnCh44gQdYanMCST4YAJrnGICcKcwDF4AZPkdg7fPTPiRWXasEKhIQ22/gFQYVBsCdde1Q3O8P+4tmTG/9Ev7qRjU+q2mrVLMmOs+ge7q8xi/7C+8UQkMT/Y/7pRCYxZ9U67mqTVhjf+pV3FHmMX/RZ96jJjU7EpOWF9grp5DD2EphfY4+UJ7P/9D55W0YnVBjZS8iBKqa4YBD7KyuIFT0ElMYsqFbb1wjnxGhf27bhQXQ66DeNsCiXb21jiwhpTxAkqqYWbAlXTqqvmxo57aSeSMq576bTcgRiSKotmQRnuDSdEoCVJJBBdrJFDo8MQLKWh4Iuov+92YLMJiGvrW1FjjAWOR17sTnWkYIoiAE1IBACKH1ATAdKywOmtXZ9qxYG/4/2zq7qqvqWelR4y0Cu7U2nhNjFdZX1b+oZc+581s9Gj09jpUonMtqWFYP3u/U7tT5kUbe38nsq0VabWjfF2IKfIX2Wupu6aXSnzEVk/b2/dFJsv5ii3TSpkkgJPdLtifgTVD1+/6VHUaYnp6V7/MNX1aOjtUsXi+Jm1ucu7tXDD0M61ias1gFSlvNgDlegRF4voVpZs9NYrCE82VivNeQtFrPj3Fcq4e9rPIok33YARSXMCluqtmEJ2TyAg8gIsBMCMAKGA1IEkAYADAjiA2ihAOJQCyAafABwA+0CNsMAINACAnV8OADgAVQGkABCgAqgHbBgdWgoUIuCncars+gHNGJFOBgUjAK0ATqm8sS4mrVpXvhWtm+iZcNWV8butR4aV/jVjDXRp+2/JamNNtqP4F9U11afsvzGp//AC7XrBfQ1fT2D5fUzpWvrYeiezqp/wAt98/r1dKr9TXoezt0f+Xt6JLV3FJ6IvqzenVT2DtP8+u/gXE1bp+x/GJ/mXvZDDXTT2j4fTy0rW9WMXXTpeE8Zo4U21H64l9U106e12mkp09DTr8JL6mr66qp9Nar0SJ6mpPd6jwmPTAvqmoPWu82yyCL1Hmy4gVhik2MAyoaQCaCmEKYXQKStLhNMuByQIBwAQARwAcQENV4hU1WEA4GMn28OINcHlr9tFRf5mdeOWbXXtNH7elVE6WL+05q4PLWddJVXE68xmhr7WzUZv8AxN/0WeJ0e3Sdnm2c+6sjuZyq4zfKJaqrVuDDTJWs9K2bcGop009K677rF49RoevR2hadWqLN8yxK2fFWX24WZ2xhpVTaxIiSqRTlARAlHAzVJqcOZy6a5fIPd+j9vyWrwlnCu0YLRlQARIBIEquHgB3Jyl1Ao1rNtAQRBF5gReBQmAoAkoAJ4gKQJK7iAIANAT0l8wF2ryApTAYQ1iBPbav2tRWR6fn2lj6p7a8st/t1V/XWfwPZf1xsb6q0cqycMgl24ALtJglWs4lBAEl0CjF8AmI37dP5r2VV1ZFxy38nsqPHWq/RlMcev7n8foLHUmOQq4ytf/mHs9P6NO1lzM1r1cNv+YqtKrowurJp6qL++nqZO1Xwgns16uHce6b6jnuu/iS9mOK/ndSzxlrqY92sVLy+ovpqkP8AQxG3l9xnMPoT/QxS99rtfUT3XHPbUvm259TPsYj6jQNuBpiq9pY0Ql8BqH3WWEjQNwATh1Ip6W31ddxpqQi//heol87S/aMNS0vGu/GS4mu7S8JpPHUbguM65fK7LS26X2+JluVnJmVEAJgOZKBlDriAdAACIAA0wBviAK9llJBd9/U7e3gBWqNsin9uAB0cAJUhgHawJaKXenqZIDSt5laUrb6dazhLUlRD/j+8hr7kJ8kgY5b+Q1NSe9zJFUWt3MBxAFNsWAwFIEkAAKuLA7dOyhKQHa1VggH9zhwAr1bJqAKlWcAhNcAHV4wFOJATqkAJTgBJaDalMCvGrhhFicoCVaAT7YQEXLYEdX6YWYHNDQBkBKqkok8AI5EBmANgQsAgpgSpgEFuYVGQAAAMgGAAEgRtEgNZANgJZgSAQCeIBAAAQwGqt4AS+2A/tMBrT4BEuxTAB2ICXagFADnABZ+hQcAAAgByAehAwCYATXEATwAJAXcgE7pIKT1QI98gRd2wFMgCnIAAJAAAAAAHIEQBYAADwAQAAIB5AMBANAS4ARYAAAJgAAwDIAAcASQRuez949r5PRtws+1/E78Vivrl1DaOzlQVEXVTLM1pVatU8lmZxdS7iobuEJTZwNXErOump1LKvqxq4yd57p8dtJm7tZcKkX1Ye9/5h9ny7bSXrbELjE3vvXf7iUr9q5LAz7YuMXceT1tZu1rtt9SXtrHG7NuXic70pOxkRZAKSgbxIoCBgEgEgAAAJgGCATYULEAgAYAASAQAsgGAAACAAGgAAATwAcgAAAZgABmAAOYAJAJAAGAgDMAgAAAFggD0AACABxwAGAAAAgHCYCfIgSQDZQJyAwEwEkAwDgBEBgAEgHICYDTYBIA2AZgDAQBDQDyATTgBQA0ARgAAAAgCMABYgJgEAJsBgEgLMBoAYCAEgCAEwBIAzAACAB4ACAYCAAABoCQAA6gWwgEA44gLMBgSAi0A448ACWwB5gJoBtviBKcIgBZANIBsB5YgIAl4cgGgOraR9yGzNWPQd9VWMU4OTq5dxr27c/xNQY2tqyaRHabn+31FbNJpliV9K8P5XR3mkrVaT5G45WNTFP1Nsn3BA23mAoQDdUBF1UgJ04gIqCcCoO8AdgFIARUbFCgIFKIppjFQtVPNFTVb0+JFQ+3GWRBVaj5gc9tJBVWrpRmZrURou1NENce+pD7lkjFjtzWf/mcZcDm66oa7nJVR1E3V14BK5NaqWWRuOHSm1GsjTAiQG1OQQdGBJcwI9yxkArZAWK3AB2h+oEcFkAJTkB2bfRivcwOmtoAbtOPMKKvkgh5YAJ1aYKcvPigQs8HzCpQpAfbKkASWSxAO1MIayCh/NgA1hnkAPF44AGCyYC6gLV01allV5oDy25UXa5GVVPIIklgBDUQFbIE+ZpSAADAGnANJg0SDQF0A0SyL7VJXsuIxfcK7XEYvuf3Lcxh7jvtzYw9n/9H53Ctijoib1MEuQQd8rHMAeGLAWNuIBngAnSycFQm0sCg7pUcgH2peoE0lTFZk0Ksr5gI9qbbyQVU9PvxIKb6LXRgc72t2/UioLbWUvkAnpW4LAKXbARFgXUThciouWm3iA61jMqFdQnBKrnsuBitEkuBANALIAkBNSAsChMC3Sa4ga3ifIU2N/uuqdupQ/Ke4d1vHCu60yhYAZj1bWc2bb6kBXBwwJO3b8QIvUaycIClsgdL9rlZhVlbPUcttsirqaU/EjUjs0NNQG5y7dDTj4Etax2Vh+pGlvd25ZkTE3dNYAxOGliERnhJRG2eOBVXbfCtoK5dPMbtvVtD4FYrlcJFQVTzQBftUJYAcd/qgIJwwASAGwIMAaATWMgNAADgBYcQD0LgGAgJdADDiXEGEgDaXEYCZ4jAWwGGotouCVdK9vpq36Jl9TVy2uu8tK7/6rL6pq/T8ZvNTCmhqP0qx6mrtLwHkNTCm31P+yPU1dT2p5azhba/xHqaur7K8vbPRVfVoepq/T/5f+VeapVdbDDXRT/l3vP8A5mtp1nlLGJq1f8udR423NPwGHs6aewKx233SS6VGJ7JV/wCXmyT+fc3t0SNep7L6ewfE1U3vq29Gh6nsu0/ZfhdPHt1LerL6p7OnT9teH08P7dP1Y9T2XV8R4vT+jbUnqpE5NXU0dpT6dDT/AOyjXqatrrVr9FKV9KoeqasW8vVcPgh6pqL3Oo8ZYwQ+9dcXiXAvu2ebZcB3PiXAswB4DAO3AB8JKGApAFDGBtgOQCGEEMK5t1u67aO9S3wR0nKLtK3fVWfHEzYOXcbu1dX7VDc5HbWe1Sc6GlJFc2/s1ptVmXlBvlEfG7e2lpzbO2Zajsag5qarHoA4Afa2XEcurv8Ab6Di11PJG5wmrtHW09Zd2m5RLzhq291p0duCRJF1Rs909zLhJIt5w0eQ1Xo6eGbLzEtVU1tXS2/fnZ80a9WbWVr6u43WopU2WSSPRzMYrX8Zo7iJ15ywUnH6VvlpJHnbZe/0r62qq1WEnXm5GbHTvNrfUotPT4ZjSRdoafZpqnFGOq1IlZ4HOqyd/dal+2uLUmWnLpaCo29WvoaFmjrV1G6rTfq1kXExbp7b7i7FPwLIjS8fsnoOW5jBHTWa0IggTaAg5YVKuJA5QCeGPI59LHy//mBoLT3/ANxZ3qjzV2jybMtFIAAgJUUtIDtq4iQKNb6sAIJkAwIMoIAMgDMASbxAO1gOGgINAAF23+oCetZyBWAJwEAAnBvm4Pb+w9yqa3ZZzKTXqfQ5uxy6fQU5yMVg3aM3BAfdpXF2SXqDFF/J7TT+rUUouLip+d2FP/nKeQwxza/uzY6OCVrvoX1XGTuv+YenpprR0knzZm/i4xt3793u4brRqi51WJj3axi7ry+53Nm9bUtf1M+5jmW/vSccHmZ91wf3/eu2si9mIO6sYtXEWlm1JnQ4URBNURBNBDgAggbqwDs4oBXhKAIw2gJKvIDl1ViUQkoJAGwGspCOnZ7p6LfbjITF193Z8pGmILda1cnC6DVw/wC91v42NMc+41b6i+dyRcc6IHkAnIAmA0UMocgKAIyAgGQSqgOqlE0Adqy4kU3SQE6AHaviBL7a/wDQAnRARemrSBW9v1AT2vUAW1fMCX2oQA9JpSBzXUWAAEBLMAYCQFylgPFMBpMAkCK+UIPuSoYDwAUwFKeIBIFunq9vWCCnUv3OWVDpeAOitkwJSmwI2fYsHiBCMcQI2rXgBRmAJwUdVNhuNTKjUqccAH/wncPNJeoNC8TrtwowU5hNK3i9wuEg1Tq7XV0lN6tJhXP6kVJ5ASp1CJMogyKQAAwAAAIAjGIDWIDhgNVYEuxgD02sWAKgEvtxmA+1LgA4jMIlEsCLAlkAgCZAbcgKSgw4kBwKFhkAwBKQHCIE0gHOEAJtICH3EFL7nACNtR5ALubATYAATgAgGAgHAAAIBgACbAEAmALmAQAAMAmAABANZAOQEA+gDATAABgEAKAGAAAAA0EdOw1fs7jS1P4b1f7TrwzX22mstSlbr/MpPQ5UO5ERbdskAdrGqLWVFN/lqsW2Z1ced8j712ezt9vSX3LLi/pJWpHm917732q2tNqq6LgZ1rGJufMbncNvUu38SXtccVtZvNyZvRiDsZ1cRbeRAiBgL1AaYCeHxAIClIBIQwEgGAgBAMBBSTAYAwBADcIATwxAYCwAACJAIgBSA0AMBZgEAMAYCAYCQDkAAEA4AQAA5Ac/iAkAAKZAIYA0AAEsBpyAgAAAMwBMBoBPIBANgCAABgHoATzAI5ARYAA0BKABKABgMBMAAcpAJZAEMAkAYAAIBsBZgDAJ4IA6AGCAQAwCQAAYCAaQAwDqAgAAkBWxAEASAAAAA8wEA3iAo5ADQDQEgCAJICSsBJcwG8QEsMwJJJLDMAWOABxgBy1hmAoQBABADgAQDwYBXFADbkAxjEBQALDDgA1KAt0LdtkzNWNzT1u+pzrq4N7Z2iXJqFZ2pClv4FZ1SrFR1bfcami507Ovoyo3Nl7s3eh8t33tc8zWs42Nr75VnGtp4epWWzt/c3j9wp7lT1Kjv09zo6qnTunIMWtQpzBiOD9SiNnAQK8lKlNbcCoTpUIXamAnRsCPY0FHYwFDQDxCoOQF82QEW7ZcCCFkxgg9ORgHpwiDH8tu3o6mnRf5mR05i7Qs3aGjJYN/o1+27GavLAdWvpOdeiB1IqL05QSuLd6LTmmXE3K5dRzNxibc0lkESSjIAdVZTkBJaajMAVUnLQDWn3Y1gBW0XXCQE9OyyzAIs8eIHVoaMfNfB/iB0zOQBCnmBKyrGCATXEATzkIafABxxYA8QHXNdwXUnaMgEowhQA1VLMAisBTeAE4TQFbnJgPsSzAaUAJqXKAxPK7Cyu9WktPFkGXEZkxUqusYrEIhdzkBBoB10rXyA66eLvers8I6F0cNq9ra5BUQGEKACABADQAABTAUAMD/0vnM5WOqJ2aeSIFm8wiTvGWICbjEBykAu7PqAnbmVDS7cQCW228gJN4SRS+40s4AjazyAEvgARCm0sBWdVjVMBWqnjzAEknGZMEXpVlYQBC22VlKQAtFYJFROuk+AEexJygqGrScsxRz3pZmFQdGsYIqGLyAMQFMOEBHFgN4FCAso+0C611ZYcAKM8WBNNZcQCzXABNgRb4AQb4ED0VjiB27enc8DLpHbXTVWR2jo064TAVfVwsAOispqeGIxE9N9zgyqxynggLFljgGUVg45msVXa+MPIGr9rradZrf6X+8rn0xPKaVdPUduHArnWT3SVElniAm+mAHNZ91m8uRURWAxEYCnHMgj2z6AEcgF2sCdNG12qrFtm5zqV6bbewd5qpX1NXS001OLbZr0Z100/5eXT+fc0j+Wsj1NX0/5d7f/Nurf9j/ANZr1NW09gbKr+bcXfojWM6sXsHx2Pdr6nSEjOLpr2D4tObauq1yUEw1dX2V4aqxWo/VlxNW19peFpnpWfrZj1XVtfbXhqYLbJ+rY9TVtfBeKrj/AG1PiPVNWrxfjllttP8AAepqS2eyr9O301/1UakRZ9rQrlpaf/ZRcDV61+mlV6VRcE1uLLBOF6EwD3Wp/Exi6Vta74tjE0vvWyljAnq2fEYIu7ZcQ0xgGxgUlwJNlBOIDkBNsBJ/iFAAo5jA2EJ3SwbSLgacgSjiARIAkANAPtAUcAJdrAHUpWXr6upr7paenaKrM64zrWrTtw4nKqccSAVUAOoGRqr+73ULJf4Hon5GWs4pXueSRzv6rL2em9zuLarymTpfCNa9lRd1sJOWaBOcmZxVV9fS7vtvGxcNR3m6W1pLxb4G5zqWs6vnlxph64nb/JNd+x3n93PbV1jmcuucajuVOZxVmeS3Frv+30Zl8jvzEtR0fAabSepZ93Lqb/0xnFOlR7PX7HOLX4Fv6mtDyep26UL/ADHKRdW+P0nTSSiGydLrk8pZ21K6S4m+Yza1NKnZppYYLExb+qy9lX7u4tfNJnW38TGwsTzWtE3AkVRpb9a1/t0TTNeqaovvb21npViFmX1XXYjnVP7bsn8TKuBeN1Hf7loXxC6614/Ra+ZuQLtPa6VKxEpczURNKsxVQiobsq5lRD72HyphUPualsHCQQ1S7WLKanTSjOQiXaqvAgbmMDn0seA/5kacami+aZ5q7x4WOZlpFpLICMALICenniB2RhIHPq5kEQBgQKHGACAALKNNwBb9tPLIAVMGBB6eIEHovgBLSp2ptgKzkBSASgCQFIGj4jyt/Gav3dNJvkz08fTGLG1qe/vIXhTWvob/ANE9UdP3ZvNZTqXtH8uBfcxK+81NZd1b2fqy+zNcm41dXiT2Fa316rteS4QT2aRvubNSnEkvSM6+rLZx66bgVvxMaptt+pNELKViAtOjrjwYVcmES6gCRBJVhSwCQB8gGssQHE5gRweAE8OAEVVAcuvE4FFJQwBgIC7bw59CC+FGOZAoWXACLTAg6WsoqpA54xAbATYB0AZQ0UMAYEAEQPICem5YHaq8liQNVjECNk21AUNP6QGqwgCqfECXbICwTxAUSAKvABQpAb6gRtCWEgcN38zAWQBIAsQGwEkB11q18EA+zmAlUAgCu2GHEIj2zkAoh4gNJMCXbDCk6hCjgAoSzAEwJdrkC2tWgJRiArQgIWc5Acz5MC3RzTfADUr5zXt21s121UZcCpgt5hzhRQExBeYusFVQNXELeX1ckkTTFOr5LU1aOl8mFxwLMKbAnSMwhxJRattKlP4EDe3jOEE1XbTSwzCo9iYUOkAHYA1ppACogGqwgJRHqEKAGgH0AUQBKZAMACAEmAAAAgFxKBcgCCgIBYAGYB3IgX3UgqL1eCATu2BGQE3IAARACgBgAAAIAQAwABAPEAAEAAAAAoAYCAccwEgGAgGAANgIBgACeADAAEA88gCGALABANANIInRw01zRvnylfaPFNPaaa4wv3Hp1xrpaCFbUrRTZpLm2S1rHnfN+8NvsqvT27+5qc1wZjWpHivKe4t1v/1L2jlOH/ZM3pvGRe7tiYvSoJyZA7ECzAAFICAcyAmwpzwAUAOQEAgHgwABzIAnzATKhcZIpgJAPMBANAABmA4AAFmAAMCDAaAJAAGATLhgGQAAAABADATUAOQEAACAaYCYDUsBACwAYBPABAAAuYDATYAgABwArOAEA2AIBgIAAGAIBMAQA1AEpgAAABZgDfMAgAyAJkBkCAHyKAAQA2AwEAAGQAAQAugAAgGAAAAAQAwEwDubAiwBANMAYCkAgAQDAQDWACAEBIASkCaQBisQBWAlPEB9yWLAkmuAAoQDbAJkBtSwBKQHIEpkCPa0BOccAIcQJADQCaj4gCAl28QBLlgSjY2mquzueTMV0jk3kThmIrh1KmkURDCLqy0ERdsJeZUWVtCkqD7nQaJ6W51NG3dp2dXwhl1Hbo+4/IaDmuo7LqXRo6Pvrd6a+elbl0xo6HvvSt+tpus8sSpjt0vePj7/AFN1+AGnt/MbTXX5WpV/EqY701b6WnPIiYLUazUFTCSKHaVgwiLcYhR3BQ8QIwBHEBOoCdeYQnUgjdQiVXmfdGlGnp6i4XzI6x0bS6VK26EK69/ej0HjErIyR5a18ZnEw9ESo3Z4kFjxy4GRy7vFNI1GOnFMqGdHEQESXLgA6tPICatDxCH3VahrEGH3YQFwswBqQLtPSjFgXqsYtgN5Z/gA62jBuUEC5sAs4AFZPMCdObALKcEAlQCUN48gEpz4BUu7uBobh4gSbSrmFR7pAksMQFbHECTs7YsCDsocBCVsAhu0/wDoA4t14vS17T9HoF1z/wDA6vBXJil/wSqwdseeYwXU8HotfNd/gTB16Gw0tB/KllxQRc9Ktl2/jBR5TyGg9LWsoiXIac0cAhSAAIAAAABoAAYBwA//0/mH91LyOqLFu1LgiJU16vF5vkBKurVtqcQJJp4pyA2BG1pyyKgVZx4AWQrQ8yKTsquADogEpeGbAU4w+ADxtxwAg3ORQdz+ID7uDCkgJd0KZlkQd/MAmHgA3KtCcyAmn0gA7XAB3RgAoVkk1gTALTqsIGCL0aQ/lGGq/wC10+NfwJhp/wBnpvBTIw1DU2CqpTBqH9m8k0TF1C2zvWs4MLpfb7a45gUNgOoEpAi3yAjewEXZsCWmyDq09fsJjcq//iMZIYvum/LWSjtRcPcl5a6X0oYe5vy2pbNIYnsP+MazzgYe6y3nty8kqsmL7q/+NbrhZSXE90beX3VsXYYnsr/4nueFoRcTQ/Ibhv638Avsp1tfV1n3almwzqPc5xCIyFDtOHAACIwgDoA1DCmkghQgFBYO3xen9zXpXi2eriM19MSUKr4KC1hYqwZA5iQIpFAA3iiISTKpvqDB6AEyFNMAkhhwUIiliVAAwhyEE/iFJoASYDKgWGYUoAarIQdgD7GBz7vcV2te+2PQ6c86lcen5zQt9WB0/wA0126O80NVTWyMXg10Viy7lDMYtY8Pc7vtl9sx+B3kxNbNdNQo4HGql2fgZU1WQmjt5gEIASLgfb0GGh1aIKt1qLS03fob5mpazPFalHZ31Wlafid+uWdbC1NO2CalnG8romcjFin65CQcG78vo6NXVS7NRJ2441m1n+N32jpXs7y7PKDr1z+MytDf7nt0ZWHcjlzz+rXHtvI122l20/Usdbyzrl3NN1qJauu3i8OBZMG1sa209undzY59NRzbKr1dZ6jyklhro8nt1q6aawgnNEPGaOjq1i1VKOnXSSNLS0aaWFFC6Hnt10TthixIjI2Pzbi1rZ4ne+GWtmcGmTul97dKq6Sdp4ZPyVkrVpMczU/Uqzc+XWlRaeh81ufIvozrk2M6utX7mbeJepkI3tzf7enazPNPLq4PC6bqraj4vA6dVJGm3xPO1FWrNqNVzaLPK1zbLa/28u31G70yt0NpXSs7qXZmfZrHVSjMqt7e1TlAEK2pPc2A3dPJBEH3+iNQFaT9UsInaKk1VFr9zgaK/uane6aNe5rOSqv0tVt9t1FuIZsXSGUL2SiOZNaHcY6XHjf+Y9V/b6Vl9U/sPL07cvnDweJGjbkCuzAUSBbpKGB0qwFGpmQJOAEwIsoPUAYBIElgB1abmsATwQB2SwF2sCrVfACpgE8AhYBSASeIEgBPmWVHdo2SUM6ys10aWqlWFmajFO2vaJsaFT7bPDMinqKKslSOF4s49OkRkyqacgOJQDrR8cgLFWEAwJJQA4lAJ8gJvDFAJPiATgAobxAk+QCw4gcWs/mccyiuQGAgEBft+IR1OmJFiLq1kAmvxAhfUvSrrVwuIHKApkAAAJJAJSiiSKEwEAuoDzIiWlgwrRVYxXEgO1gHZgAnSHIU3xnCAI4Z5vgBJAKyfEIjHcFHbkAOZATUARWIHBf6n6gNgIBoAAK5gd9cFguADS5gLtAcJKAKNSkhFalMCUp5gHZxQDrWAHZ1quoEVW1sUn8CgdWnio9QJVStlBBPtfFFEJ5kArOQOzT8bqWqtTWf26vKc2VCvTR0FEKZwnMDl3Gin81SK5VKAlXMKkBFsCLYAmA1TjzAl2IIfal6ASWGQDdmyhJEDyAiA4AIjEAzAcALMBpADAIwkAAACIAfHEBAGQCQDgoaq7ZS4AlTa6l3giiyuw1rOEsQJvxeun2xNnkAPxG8X/y3gQRXj9fSq762m1VcwOG2ZFJgIBgDAMIATgBAMAAJAMwBgABAAwEA5AAAAAQDAIAABgAAwCUAAAAwBAMBZZgADAJAAEA0gEAwBgGAAA5kIa5cDXKV9b8V5Pa12dLPUShJPHkjtK5s/wAp712+1UbWL2/YXWpHkfJ+5t1vrN2tC5IzemsYttS1nLcnO1UXiZ0IgAEAwqLfAAAGAADAS5gGIDAAAAAAB4gCgBgKUAAAA+gAsABgMBTxAACQAB5AKQEwBIB5gIBoBwAuoAAIAAAAAAAAA6gAAAAMBAAAAAEyAZANsBSAAAAAwE8oAQDkATAEwCQCACQDiAmAIBgSzATwAAHACAAGAsiBgH7wE0UMAgAkAAAEAPEAAJjMAgBQAsAABoAAIgAAAGAmAKrYAqNAKGANAIAkBzJAFAkAcQE0A1mBJQgGgJIAVuAB2rMBpYQARIDyASfECxKQBKPgA45gOeQDjHEATjMCSaYEWwhzzAGsApqtsgCG3iAR8AHGAEqviQdm31VhVkrcR3D7oI05bpICi+CwKylpXbUBD1NJP6WVEGoUFRBsBpoBuwQJrjmA+5QUDyljVSTdV8ra9BqOjS8ju9L6NW6+JdGntvdnkdDCtlZfzF0ae3996yi2rpJ81JdTGloe99rq/Xp2TCY0dD3BsNzhXUVbcmUx2119G6+W6foExZ9ttSsUURenbOAF2TmQHakAPEBds4AK2nhkEec92aU7Sa4drM2OnLD23nKaW2pV/NZLFGcbUavl9TeNV4chjUdGhtr3xcGLXSOyu2dcEY1UdTTjF58CGODeVhS8yxiuN1hSdHEdrsUKyayAFZ1yCH3uY5gSCiU8E5CDuskBdoaVm/mw9QrqVWglTtjhzCFareGQChYQUN8wCJwAfZyRA1CfzZAFbPgBKrU/NmA7JLGMAFXHLIAlT6ANJR1CiAoquKAHbGVIDiXjkAkAR+0JUXVrEIIeQDhtSoKBEUO0OQqWmpb9AG7Y9CBtvhmBg+c03a3eskkBigDAADIAgBAADjkA5AAAD//U+TJ8zqiSAnOOADTkInR4YPEgU2bxyRoWLVcYkQKYxKLk0liAq3j0JgFbhzAslJKQodksUQQdnkyhKF6lEq2hv0Adlk08yBNKOYUsUA5w9QHa0IiFW0+oE28IAjWW4bATtD5gTo5kCDtARJ2XHEBKyAXd2gN24cyCDAHggrl17SRXM1BFCYDX7QBcgFaPiBXZpAOoE0wJRyCBgNZAJsAUsA4gDfIBZASyzAjxAlOAClALMAyAJAGuIAAQgCQHmAphGoVr+3NH7m9pKmtcWevifjFfQ0pcslQ5giB5SwKrbjTom22FV139bvsiOowTe608pkA/uE3FVIMUPyMW7O1eoxVv97ppLulDBU97CAa39Xgk5Bge8fIDp0b21PmdYAu7WyJoVGVNCqVB9uQJfb4AP7bAPtMB/b4DALTxyAf2+BQLTkCXakQPtGBdqGIw/IK291lpV4Zno5/EdP8AwPbOmCatzF+iK6+31VzW+BfdHbvGtroQvQzP2qo8Pteyn3LYO3M10kXbjyu30H2Jqz6Mz6auujR1lr17q5GLzi6z975Z7a7qlKR0541LUdLztLL5qP1NX5prt0N7p7nCiZzvGLri8tr6lWtLSb7uh045S1yV1N/o/O04N2Qjv2O73Gq4usDl1FLy+u+1aNeJeYlqn/gmjXTV73jCXPP+o6+zLj0dG+rqqmlLSeD6C1Xo9PTdKpPM83Vah2p3KHgjKsXyG10q3WnRYvOT081zrv2ni9HSpVxLjmY66ajg8qnutWuhp8Eb5Zrt2XidLa42XdfmZ670kc+/1HuNwtKvBwWLrq3+otDbKq+pwsDP9UeN0vt6XdbBjodOrbTtVqU3ykzIlZew1uzcPT5s7WfiStzE81bSdZTXQkpWJZX2Wq7NZnpn6wlqeZtd9mlVqzwHphrp8bsrUf3tXN5GOq1Ed/4/V1r91eMDnvEsW7Pxmntqy8b8xfoTlbobJad3qPFvIxe1x0alFqV7bZHOVpGta6VVWuCFoi9WMhgrtrqIRcNKl7XcVUijrotTgkvUy0sWlZ/Vb4IBvb04y2+oE6adaqK1QA28kEct95pVs6OW+aWBVR3G6tpVV9NJyRMKlrtTqP5ugVPSo5AinqaLs6rukBVvqfc+7erUmh0u0E1nFOpbL1IpuzZnpXif+Yu4XZpabeMs83Try8AzLRYgEMBqrYFunR5sC5YAUXzwIIgElCbAQBkAgJJhFujeH0A68IlBRGAA0wOfWaThAVSAWAUgDgCLAkAuIF9HhB05YWUs6s3rLovdWKiLriUTthWFxCOHVUWg49OkJmGiQA7NAdOmnAE3SAB1UYgNvABpSgI1q+CAeQA/wAG49QG3L/eAk4AU8WBxajmzKIIBgEgRmQOjbJvII6u58SKFkAYMCndasKOIHGmBKeQBACaAYDkoFzARQMBZkBOIE9JywNKswQTiJniAgFbHFhStV5LiEPt6ZARXLIBw80Au3gwDshgHakuYCanICNlhAGbf62FAAAIAAdcWgO5dAJrLAAbhSBFuAjn1LzggCtsYeKAlFXLAaaQDwgCu6nMo19nfU22g9SsLqVE9l5DR1btbylWnxguDf2vjfCbpJ2rVYc3UlRDyfiPAaWja2jqqt0sKpziQeM4wGhKriBXrbm+4t3XbbArl8QNraeKvq7RbhOcXKXIIzd1pJYp4hVCqRUUwGBACSAsiAiWYCAaQBABAA3yAUcWA1kAZgCQBADTAUAEgGQAwGnzAI7sALFtrvFASrs9RvHAouXj3E2cBNP8A4b3KVYGoPxuo3FWii7R2utpJ1SwfIBut1ODkCF9bV04blBT0t1dWTVmQXa3kNzCrS7SjHEDj3G817U+1a7snmpA4HUiowwCACIAAABZAGQAAMAAIAAGAIBAOQEAAAA3IAAANAIAn8QBYgMBAEAAAAwCMAEAwAA6gP0AUAIBsAAI4APIAQQQAIC1azWTZrTCd3bEaItwQLoQCAOgCYBEBSzAcAIAkAYAAAGQAANgEgABEgAAA0AgBYgAAAAEAOAEwGAQAuoByAMwIvMBoByAAAAAAEANgLjIAA8wCIAQBHPIAbAeWYBACagAAAAAmACQBMAAEAIAAEgABgJ82AoxAcAFQDIAxAYCWGIAAmAIAbAksAHICAaAbhgRwAIwAfQAjEBMByAIBv9oEWwHICAACQGAMBAE4QAIBMBxCAACABAEANL8AJLSdsgLK6duQEL1a4ZgQSZANAJrgAdoEYAbQBAB2wAu0BpFEklIEvlWWYAAANqQHEAE4AJOQJVkCSeIDeICxyAaleoDAeYQ1R4oBpJZgDWIEokKE2v8A0gFW5kCTqliBXGIEsU5QE9G7rZMix2vT+5Tuj/Ajbg1dLttCAq+2swlVy1kVE66jTxDKTsrPMojfSSWAFUNAEgEADhBEu/CApK8BFn3XGQB91t4ACs+IEu6fUoasxolTc3047bNejLKOynnd7ptPS1b4dS+xju0PeXkNJRa3f6l9kxo6Hv66S+7pKz6FtTGhpe9dpf66OvxkYOvb+6PG7h9tbw+uBcHfo+S2WpaFrV/Egse826y1E46gx533Nr1W0s180vgStR89rnKMtNvxuxxrayfMza3y9HttOrrEQzja7YuejGRNVVbbzLbgDE8pXtt2rI1HLpnzODOjlTVnVlQO3diAQ5ASTQRNJpdAqD6ZwB06O3hrUeK5AdTc4hElbDIIcpYsKcptSERSbxfACbX4FAqp5EBPa1wAVV2ucwHCtjk+QAnKAlCfoBFwn0KGqzgQEKcQoWGQUq2YRN5YhS4YgKrUAPu6ZgoaeWSCCODCBcwpKAJNNANSnPAKHXuWCAEmpAzPM0nQ7lweIHnGQKWgAAgBAAAgGswABgGAH//V+TI6omkETrgQKyc4FE8sioTtOIU5UFQ5aAsWrgsMQgdlZZ5EUNp4rCEBW9XkRTWtzyIK3u3VuBoS31k8hq4spvFZ4oaLP7irw4lRLT1U2BLuTxCpdyiQGvmhERXa3a5KJd0yyB92EvMCPeuQD74cgSs0BGW2EFrpNYYAFrqMF+IEVZWc8QJQgI2cYrAiuPcYY8zLSmygAQDAG4x4gQxbAg1iBJYASqyiUkAwgTAc4AJWxAk2gEoAIAcgJtPMATATwzAFgAZ4gJKQGlDAUQAAADeBQ0pR05iV7X2psft6f3ol2yPV4Yr01U2sEc6J/aeTIiOrt7Xo6oDjv47WtaZrlzLqo18dbmi6ast4nVfGqJpq3R2D0HLePQmmq7eN0e56lm+79g009La6Tt3J5ZjTUv8Ah+hXG9n6SDVtNnoducL1IaVdltZ5voU11aegohYFxFtdGC4gemuQwL7aAOxSUPsjBAPtBo7AiLqA1SQDt5lwEDBGBiHHAYqrX1FpadrvgmXmJazPEaPfqW1bZtnXr8RrdsnFU61AxPM7is9nBfvPR8459Vz6etut9Raeiu2qzeX/ALR1sxIr3fjKbW6r9V2X2G3p1W20MeRwv7WpWdsqaWpa2rrRHU6ZiVXudzo6z+3tdOZ4ln4Y0PHbR7TTdtT6nj6HPq6sjm0k93uu55SPEVs4JQjja0hZKvzFiVga2pqa2u71UqrwPTzGEtO197qdmvaEWxG7oaNNGvbpqEeXqukWGFQvgpLEZOjV7rdPUeSO+5Exq6sUp3cjnBl+M0fu6tte2Z0t/Exratu2jtyOMbZvjtDv1bazO1rODf6NtfVVVkv3mdV2bnZvVoqUwUE9hwvwerwaR0naYu2Ph7ad+/VeWOBOvouNbtPPa1gyIIamlTU+pSalZxGm10dNzSiT5l9lxY8TFoJhSNEHqV4soPuqJC4X3G8l+JBTfueElEb07a91ngaRzU3Ok7Qljz4FLHfoQrKWkZpHXfVpp17rP5TLSt7uttO1tJNxxaEENjr62sn9ysLnOYor1FqbnVena7rSvLBk0QonRX0peCLo59Ki+266uqqrks2UXalZVa0mEQdVK4YkROmEyVUpalhEL6q5gV/dT5v0ASrazyw6hVn23mY6HgP+YGhe+4o/8ta/vZ567R497ZpSzKn9hTIE66SAmtKcUEDphMALsjMK5r5gRbIAoQAwIgNAMIlV4gdyaskgoq4wAbnMDi1n8wEUwBgKQABAMAEF9cjpGDNoso3UIsTNMprFdBRy7isM5dOkQqjDR9skAqyB0aNJzAm44ALEAXNANAKsSAAN1aXqAm2A1yAHAELYYZgcVnLAUfiUNoCIDSA6tqoc8AOhpPEgMsWBDUt24sDg1tR3csCHUCUgNMAakBACYDmChvEASKEAQQPTWKQGrTJcCB8QG6yA+zABKrx4AFV80ANVSxXEBJLiBGMY4APt5ARdW2AKkAR1F8raAyrL5pCmAoAaAAHRYgaFV3YsB+gQakqvdwKjns2wFXStae1TClgKmlbUcVIp7fa6u4v2aaxf4AO2jqaV3pNTZOMMQLLbfUpXutVpPi0BXHAo19726W2WmlDw/YBmaOnqatn2VdvRSVHovDe29fcX/wBZS2npR8ZNIq8p7a3lNZ02ena2ksuYGZq+B8lW3a9C/wCBnF1z6njNbST+/wDlvlbMhrktoRaFZMLo7IIL9Pda2nV0pd1rbNJ4MoptiBBqCKiA+gEWAVYFwQLAAAbfFANKQEgBwA0AoKHKyAO7g2QJ2XwAj9yuQUnqIA+7wgIi7WeQBF7ASrp2YHRoafbmB1V1UsAh/fxKLVr1WbAt0tVN4MIuV1wgoblxiBHttJFPtnBqQFbRq1HapAitCqzWeYFT2Gm80DVD8dWYxBqNvG/wyDVWp423+ULqq2y1FwGGo/2d8+1jDUHtdT+HoMNau08Bo201qbnUdZUxUYay9TbpN9uS55kVS9N8AI9rAHVgDUAL1AAGAAIAzAACQAAgBgEAAAAoAYCYDgAaAEASA+ACajEBsBRACAcAOQEApxAYAANANZBAAwCEgCQAAzAJAG5xATCgAAABgACAIAAAAAMADIA6gABmAZIASAYCkAkAAHzAAGApAcAEQAgGARAEXyAEgGAV5gSzATAQAAIBgABHIBPqAANADAABsBAGYAAJAMBQA0oAQAmAwE0AAEMBgIBSAZgOqxAcSAQAPEBAMCLAQDwAnwAEAMAnABTwAAABgACTAIAcADQCYAAMAAEA1ACYAAAAAAAGQAA4AeEASq0mB2UvSqT0/qYFi1e/FxPHCAIalq2cvKOAEPtadl8uZBXbTq/UCD05UMBPRXxAFo8EAPRYCelZAR+2Adj4Ioi6/iBOqjECMcgJQgBLHECYB+4CLwAlEsBJYwA4gCSsA04AeNsQJKvDiEOzUARVpAb6ADf4gPLEKO7CHgA8FjICVmAd04sCem2ANIC7R1mlDyM2LKuWjXUl8COiu+zqnmwuOTU0PtFYsUZqTTCL/aA1q2WADeonmBXMsBroA0mwCQFmESAcAWKEAnZZAR75AStwiQCWgJTbgAotmygauhoXzWwY0Hz1ybQ1S77ri59S6Jvfa16/bvZuvImie0qr3hwS1Y9PtqdlI5HO135jr0dR5SZdGjVppPPAyirUUqAMTyalNM3HPpmKtVEnSOBOibkokqLgBB6bzQDXIIJU/MA9OnfbADtou1RyAseICcxOTCJKYxAMFiAoCpKreAQVeAE7rgBFzVgJrHECXZ2w2A04eACfUASjFYASa4PELDSawChPNARh5SA3XCWBGMccghtzxYDbWYUnbHEIlinjjICrR5gCdnisgqUN/wCIDbAjKy4hHJ5Ks6FuuAV5TgQHQBADAQCAYDUoBgIAgD//1vktcsDoi3DNhCbYEq4lE2slMhEGoUlBVviVFna30ATfb1AeLWCAnTbWsu62CII3rSuTl+hFcurqO/ojNqxQ7GVNMCSbeRRLtecmoLKXazKiau3myjo0rp1hsYmrE5WZFESkBGz7FJBW9yseZNAtdPgNULXWMtDRJa85gHfjKYTBXUaxeIMS7p9GNE21xGojPLMaqN3+wg4ta0v4kaQswEmA1iAWAg00BFgSQEogCSAafIBNSA0DBhxBg6AwvQGGqt4gwQ1g00AnVhCfUAzyAkqOMUFHY+AB2T6gPtfqEHa5ATWOIBwAUFHTstv/AHGtXSf+Zwer58s19c2fjtPaadNHSr2qtUa6Zdi0q5NGEP7VVkUH20lkmQZ2tRde5vACC09VLCV6GV1C9dVZ93xNGoW2+u+b+JRZbQs6dqWZBTfaaicUr+0CVdjdpRVT6gOnj9Tvm0RykDt2+gtLgpCOntKhxwNAfQAwATUgCpxAfaoAUARjEAdSxEWioQBmANcQMry+s4Wks2zvxGLXZsdH7WjWrw4me1jpVeLyOOKd7Ki7uSLIVh6O2rvNd21Map5Ho3ImNpaddJdtV21Rxt0xiJf3W67nikzt/EdPmNd6emqJ5jmJWdtvEPWX3de7pX1Ot6SNLb62z27Wnow3lKONbi7f6329JviY5K4djvNHbVdtRza3I63nU1ZXzb1tT7ehRQ+eJi8NSuvfXdNDD6mSeSqvFbXt0+62bLekxDd7B6dvuaZZ2mO7aU1O1PVwZy6WOlVObSvX03qVdavFmoKtpslt644t4lvQt1dBay7bZMkuA0NtTQr2VF60WvTrfCylGYqNNGtPoUGtRJVRNEnT4ECw4gEpcUAvu05gJ6qf0phUXe/IGFN5xAHPFhA6TiwqEJPIomrYSiCL1K1q9S7wQVTt9auvbil1KmJ+QstLRbeQg4dGj1otVRRcTolWXdK2cJ3t+xEI6bLu21ZxRkaOn+mqxhBk1y6Fr6VnXtbl5hVn2XXVephiogil9mqs7rFsIqvoaU91qLu5lU5qngEWVdnkgob1Hxj0AX2ZzbYTU66FVyCLK1VcsgHM5gOVEEqvIe+9GKU1Hxwg83TrHhLJ/Aw2hErIIl9tZthSSjoA+jyAhqSkBxWxYAQJ5FEJAlIEWwGkBIIFmB3aNvlwAm1OXEAcJYhXHrU+YCEcAEwEAMBcQHIAILVlJ0jmmsTYk3yCJootkMq9fGGY6bilV4HNo4gKHaPUgqm04MCddS2UgW01O58wLE+QDcSAsgJ5wArYYQAuwBuQBVUgKzWQGfbMBwwAAAaRR26de1QyCaquOQDhNwBRuV8uIHA+QBEAADTgCSYA1yATQD7WAkmUNWYCkCUr4lFmipsgNJVZBJSvUgk8AGkswE6rFhSc8GA+aAHUCPan6hElVxLykAdeQEezgBXq4UazAybLEKGwEAwACWnDsk8gNOuGCWAQKsSVGo/H/wB1tF9uO6rmCjG19praTi1XK6EENPWtpyq52UP0Aho91rqtZTb4ZhXoHvK6FHWlcOL4kwcFvM6lLfkNVXopAo3O+3O+daal3fHBFwQ3G21tjer16OrcWSYwT3O7tuWu5JDAtp5DW2VnbQfa3gyo9H4j3U9NWvvb21OSWclRDc+9dytRvbvto8k1kDGXu/cvkN2u3U1XVY/TgZVlal7aj7rNtvi2FR6Igi8ABMAn8AIvEKggJZAVtgOuYFoQNMA7gHICmADuQEq2TzA69La11Fngii1bCkPEIa2Wm+OWYEXs6zisCKq3W0WnpuyWQGaswoYFmgla6T4gd60IUwGUvtqMFiAU0pAX23PQA7JcA0/tpYMA7IZQogKfdZYFRKm41KP5bMAtudWc2BKu91EsGRV9fIypdVgVB/fpcALtPc6dkm2QxOu4068VjzCYdb6dn8tkQSVE+klQu2Z4yBGE8GFK9arggotdRAFL0tO7mMQarts9JKUgaqtsKWylA1D/AIZV5Ng1bs/B6u61ft0xSxYHRvPB6Ghrfa7mnGU5EGTfY2q3C7l0Kqu21ssGoYFf2cYgii2lATUftwFJ6YC7WgBJsBIBwAAJyA+ABABACAaQAAwEAwEwCeAAAgGkAwEAAABwAcYBAAAOADIBwApAGAmABSYDAMgDMAAABYgACAABgAAAAAAAAMBNAEAHEBoAaAFgAAGYAgDiAJyAZgAEWwBYqQGA0AwEwAAiQBgIByAAEgAA8F0AAAAAABgIAX7AAB5gHQAASTAYAAgCQHgAARAYBADYAAdQDNANAQsAQAgJoA/cA00wEgGAMBZAE4gNgLIBAMBgIAbAbXEBTABIBmAgCWASAwBoBZgSVZAaSQB3AGYEkkBKt2sgJd7AO+QJKwDlJgJvECacgSTgCSQRKtVlAEn2WyAda1axQNVvRq3gFH9pPQCD2sPoE0vsJ5AL+1sgpfYs+DgAeg5gCL0bcQFbTsAfbaAazgAeGQEqpBEoayyCaFIA6gFaJrkwp/b6gRagKG+WYEniBDGQCZAOADV2gLKviAgHW7plxJi66abppRZJ/vJjXshudSutWYhoSJrP9DTJMCKAcJAQeDAawAatGYEqsBhDXUB+oEkk0lOIDqknIDaSc4AD7c5QFcxiBKtgBtMB98YpgJ6qs8gI3us0BX3cwpNoDt8XVfcm3AzW+Y366sKIwZzeiJ01nWwXWrt9VOiGInrWlYDBieTsnLWUlkY6ZmDqdHnQUIosq2pjiAruqyyAir4QmEGnpvVcZAd1NJUSXFcgVOtJyf4hDnP9xQmpUBRLAdXGYROqTT4EBi+sAGWfEBO04PMKlwlcAghgHco+YAhZ8AJ1aSxASSeYCfyho11AHCAUruSf4gN1x/wCFlgA+18QFg1xAar8QJWUhNQxTC6dbRgESlt4AFXPqgoSxxyA5vJJX0rQsCLHkmsQqLYQYgIAAAABoBgEAID/1/k1cDoiStwCJdpQ1UqCrtOIFtFLLBctNWXTkVnQtJv0C6K7dTi8OgNWWtTTwqseYZVXtZ5krSi/MxVcl21hkZaVxJA4AlVwUTqzUSrEu7BGkSVIwGCVKsInSZxyCrsfUIp1cpM1YocJSYbU3sTRBYZANWaKJq7XEaH9y0ZjRNa1koQDW4txAkt0/RANbngs+oTFV8bhUbJSAquAJcQE0wK2BFZgduns26y2kRrCtoRkNMT0NBal+3Jcyasjv0vGaVlhLJrc5W18XoVcNN/Emr6p/wDC9BvGuHqNX1WV8fopr5E1yGnq6abHbvOiJp6praaFf8i/AmnqT0NOqhUX4DV9XBvqVcNtfgajHUZGvR1wTNuTndSoklCAIc8wGm0wG7qvUBVvyQDd+IEO6cghNMBLA1Bq+39Od7pT/Ee/5z8Yr6+qYmO0Tj8DCIxw5gD+Xl+JcTUVlKggFTOCBWo7fUpGCrU02lkXBQ2suIxdJqM2XDQobwHqmneyqpwfRMvqanoXd13R2+rLhroparxTTIHCIB8ygyARQLECUEQnUBJJAKAIuhYE0EKChtRjyIPPb3Wrfc/cu/lTPXxHPpdq+fpVKuhR93Ni8EpbTV327ur2T7c+SMdTGpXd5W709PsWdjEVLx23+1pzGNid0i3eprTfapsY5Wubxm0dau983zOnXSYq8j4/U1nNMX0Lx1iWKNL2/r6uOreK8m8Td+iTl37bw+ht8VNrczne2o6NxtKa9e1mJ0rm0/BbeuOo3bpwN/6M47NPb6eku3ToqmL0uJfZpb6kmTVSrXtXalCJoaQ0OJCDAKi2kAd1UAvuJcxgffxSIuH3WzqoAU6noAVpd8YAO2cG5AHSvUBKlQKNXe6ek+xJ2fRZBcL+6To7r8AYlTVdq91syBvVVXHEo5dXydKN1VXZrOAYjTf6mpZRWKvnmDBd6utqfbq+2qxbQXD0m66bSbeMYgTdlVrvwUIFWaN1qt2plJrGU99pW1K1qlKmSQ1JVwKKq7Dvs/mhMuo76balKKmdVzMaJOyWGQEba9cuXACFtS7xqvxCoNXWb/AKVdKfqxCLFVZJQFS7YQZ1KIKFPIBpWtw/EhiGrr6WhK1L1r8UNXGduPcmw0P8/c+SJq4z9x760aprb6fc+Ema1jy3nfPa/lo+8q1rVzCOPTUY7XE5tIuvIAt8uAEOOIVOz4ICnWfauTA4njiQMBFEZAHkAoxkCVQG8AgA6du5TQHTRwAWTs8wKdeuMhXLayWWYEMwGkAAIB4QAgLqvA6xirK4mmUsgLK3aAnKeeYRDWUV7iVYordScmxayZFRwAc4ZAVOtnkBdpabSA6aJATjHEBJSArVc/sAb6gL0AWTTQDxYA6tYsDg1qutgIyBJQAIAduQF+jruziwHWoiQFZvMDk1790VA5QBKQGAoAFgwGA0oeYEsPiULu5IBAKEwHEFHVs0pbtwA7naWQTWKIFEYr4gNOAFm8eIElhi1ggBwoAMLYAPtzYU+38AgdYBpRyAr1qpqGBivMKAEwHABgBZofWkBrOuEL8Sog9NrPEo7Nju7bZtWU1ZUamnuNDU+ZX7cMZ4DEUf3O0q8b1a5tExRT7Gq/ybUt6YFxNVrx3379lHKtmkjU5Ndm09lrUrNqW+LL6p7Nna+19ntmrUqq3Szxt/1izlm1Ly3h9LX22pa03vWjabXIWEr5vZNNnOukJoimmkgE2AowIE2AIAbIItgJ4gRsFRQA+gEWgHXDICxXnAIVgIpgN5ACAXUAkDu2VnjGTKNJVbcBDVufAIlZ1fOOIFXkLL7F6zwwCx59EaDAu2X61cOIG9WibhoMn9imSwAj9lLLECP2HVgH9vgAntmlPACK0W80BB6DkoHpv6QpfbbwS6gJaDfJACoqpqJArVMwB1xAFR4RkBK9XggCqacoIfffmBYtW/+VgP+61Eu3D8AEt1bJqUBP8AuMMQIvWSxKJ13FeBBb96reLCJ9+n24PEDq2W9ttm3pNJvBkVza1a61na2NnmwiFNFLI0G6SugEHo1WQw1BbWjn5UwIW2enKmq/cMEb+No3gRdVvxif8Am/YRdV28a5weHMGqv7G+LjBDDUbbO6U9rgKhbQsuEDE1W9NhSdVAB2cgI9jAOxgLtgAhgABH4gACsASAALMCVUAwItACQAAJAOQgCmmAZgE8wAIApMAAIhYgEAC5ADAADDNgIBgEfgAPmANAACzYDAIwAGAALIAAaAAFkA0AMAawAEA3ACXMAAAGAfvAgwBANgNANgJdQCQAAkAAACAEAMBgDAAEAwFkAAMAAXQBgACkBwAkAwEA0ANARyAYABJYgJgAAAwIWAEATwAkgB4gDwAcQAYMBQAIAAGwEwGAIBgKYAADgAQAAACAJwAYB2yBJVbAaSXqAOQEgHEoBRAElOYCmcQGBJZANBAuQU5fEInVxiBJ2QE6ruxAawwAkrYyALUxaCmu1KZAnS2UOQiSl5hEYafaUOEBKulZogn/AGzWLWZQLbW5ZgSW2fHBkB9iv+ZSUJaFFmpIFqaFEu6tV+IXU/7fTaxrwCK3tKz8pQntKtpMBPZ9uTlAP+zwbnHgBD+z1HkRUFtbt4AQtt7LPiAfY1YwWANH27JYqQqt0aAGsYCBV4gSWpODYB3YzmBKJwkKO11hSArRZdsgc969rAqAMgDNAKwAgG0AvUCUgSQBOAAwhT1AcgSqlzAHFcGBKV8AIqFgASBBtADAi1IVDIDV8T2qzbxMV15aV2Zd4K3WRCxsbS6uo5IMrrqKzxAwvIubpc4ZqOfbguocM6OFHQB1s0knmAWayYVGqVvpzQR17avblmE1cpmXgwalV/gA1g5AXc1nkUNMKIWaCH3YQyBgSeUTICrVSUDt0ICQDtlpsoHK9AHMYoASbxRBKZmQqVX25BUYnPMAdVgAK2EAOVAQ4TwmAI5TOQAmqqQCny1bfHIqBPuAkiBS1iAqrHECUSBXelIdW5T4BY8pvtH7OtaiyzI05ggAGpAMwEAZANKcQG8AEAwP/9D5KnJ0RPCAhpuTSJUnMC5OEVDrVFFrUuKhDq+YIh344IinPeyobomQc2u4mqMVuOOz7jCkAplgMBroUTpay9DWpi2upwZrUdGjqK0dMiCTs5xxCDubwWAFb6krUc2o+CyMVpTZEEUAwHiAwHMAEIoUgSopcZAPJgKZzAawAbbbkBOwFbQDpWbQiLGxpxaqlGXSRXuNNu0rIFiqtnWyhwCNXRsm1GLM11joSXAjWLHVcQHRrtxYF1K8UZqJujfoQc9/lbRtYzd7ZXaUZG449s3X03mbcXPaVmRUXdNAX1de0Iq1LRiUV1mzxAsVIxAUpuAidaoA7UsyiErNFg2/a9Vq77S/qg+jx4Zr6zirM5dMmjmjj8pqdmjhg24OnMZrC+5SrmlrW1OR6sYaC8lraVYdFWOLMXg1F+X3F4pp1rL4k/zNKvktdNq9oa4j0PZxX3mtOF255mvU9lVtbVq+67bt6yMNFtValXfVs+7gh+BVrqbmyo5X7B+KhqzpN1rP7TX4mL9F91o3DaqkS4rb8f2djemrdvDuOPTTshHNomELqAZFDSIJIIHAEQDoAgFETACAHlHPMsRnanhtPUt33bS5HWd4zi/Q8ft9D9Oi+OJL3pjqxOeqi6Vt9SkaqURkQESA0uACloAw4sLg768wYX3KhB92vCfwAPucUmDAr3eVQuBfcZQ4tlIC7HzIH9pcWBBfbbhZl1TdUlOSGsjS1VdSguLJs8siBWmJCoVtxs1HEDk197p6kU03OIMX33VNKqwdrckAtHdLWT4WXAlMPXu60bWZBDars0p5rFhpwNq0vhOBYOncU+1St+KzIh6XdqTr2y4AVV02qYJzZlFy2/a03kiEV6Ohqajdu5Vq3yxLFd39tXtVUsEVlZq7al6p3rjwArSjDBQaZSs5zYDVXmkwLFWy6AN1bzsyKj2L1CGyNCJIE1yGhpO2SAp197t9sp1tWlOjcDTGRuve/itu3WtnqNZ9qNLjH3P/ADJrnoaGHDuZm09WZuP+Y/kNRxpVpRdEY92sZW790+R3eGprW7eSwRPdcZ1Ne2pqJ2s25zkzejGh9y0QuJi9LhNvIzqlZNrACPRkBjMhULy8wIOoD7XwA5t1bGAOeeBA2wIgIoLAAAA+gQSBdoPGAOxw8gB4AUa3ZEy2wrmcTIBICbAO0BQA2gFIF9YOkYqRpDxKJ6alpBFrhLAIr3Sap6slWORSsTk6JqxBJV4gJ2hgW1aSAl3JoA78cwLa3l44gTQCiQB1j0AWQD7e4AjEBquMMCvXpFXOaAz5xATxAeIA0wJadnOIHY9dRgBB6r+BRRq6ruQUgOoAAN4AJcwHICAkmA45gCayKJ6ek7YoDo2+ztrOE0vUIu0KKlnVsK6IUwiCWDUZAKl4bQDo+7IBuU/3AwZPDFcQCAqVmowATWABV9fQBy24YQq5wEV7nCrmeMhYxHMhQAmA0wBgXbas3S5sI2FScDWIbSrhbMuC/Q8duNxho6dr+iNTlNaej7P8jrfWqaVP5n/3al9U13aPsHb4Pdazb5aeH/vmvVPZrbX2543Z/pabf9VmzUjNrS06aehXt0aVouig1iahaz4hEZKBU75pzTMdRY+TbzT+3rXTwhtfgzhXaKJ+JFJuQBsgQCnmA/UBOyRAMBXq65gQiQpNQAmAgHSeHECxUtychD+1qP8Ayv8AAA+zfjVr4AD0NTKAJU2Wrbh+IFlfGatsHCAup4xValyugR2aejTTwoo4SBNp8HiUJLhxCJdsuArn39UtFpZxmCMMjRkHTsU/vVa5lG6m4xn/ANQZDl4gSmcYgBuJgAdsksgGpqozTAK1kCTrODAj9lN4gNaFfQog9DHBAR/tcm8gI32cN2UDVQe1eYQ/sOtZaALaXREELaWUcMyiL044AR+20pAg6N4FUonDkAduIDh/AA9ABylLCBNPF5kUO7fQCS1rMIj966cy5Aa3GpnJTEnuNXmDFtd425vwIYl/d0mX+BUw67vTIq5X02p7oIJW7Ws1K5FQWSssPiBD7U4PJopp20a8EDUFoJqYQNV22lHhHXIYag9jpQlEBdK+zrZdlYSGGuZ+M/hf4kw1F+N1K/8ApGLpW2N65rEhqm201Fmgag9tqLOrBqHZANQuowgKjmAgGBJJsAhgR9QABpgDAeYEQGsGA0AgBgGQDAQDgA9AFDAACABcmARyAaAQBmAYANgLIAAXQCQCgAAE+AAwBAHEBuGAgAAyxAGAANwAgBAOAIsBANgCAaAIAIAeACgAxAAAAkAAMgDiAkA4AG4ASAcADAGAvQBgACAYBAAAZgDQBkBAB4gNOWBLoAmoAAAAAVgFmAQA1lAD6AABIAANgIBzwAQAwBwAK0ADcgDAEAJgMBANMBLqA+1gSrXmA5gAmcAIygHMIAQD7msAABrECSjIAslwAaq2p4APoENIBwA+3ACVVAFilPABPmA+HUCUJhQ5iAiFavJA1bTTtZwyo6NPbXbQFr2yq8WBbStUBYrRhEgDs/gBCz7swItJgJVVZbAhWsASWUcwHEZMBLHCAH04AR7c0gGpWagoUpALt70kQNVVcgJLEBLSqAW0qcMAIrbaV5WMgVPZabeKAi9lWPlmAI22cPPEgT2l2pf7QuqtXb6lMeCzgGqXbu+V5hSWlVAR7EwIvTwIIOvMoMAFkAAADkB9/MBfdq1HECt24gLvtkAS2A+5gEsB9zAmrSA8AgUMCNm8gqKQGrsKNV7lx4mK78x0a24emojEjeo6e5dsBiytbZWtX1ZlWg7N1h/sCMfyFUrY58DUcu3C/mfqdHFGfxCK7Xh4lVKmn9y2WZEdtNJaaSWQRbTBASSWYBlM8wBy8wI2RVSweaAKr+EglarlRkVDwrg8iCWaAhLjtgoS5ASrDxAbS5gL1xICOYEklMcgJO6rwkKjXuu32oKTbeYEuiAdaJADWSeARLDDDMCDTmViBGW32g1LCiSeTKiVZX0kCeOLAJalANJtgKtnZdqxQC1FCS4oK8x5a6tuHCiMGMVw54ECAMwABADAnptJoCzcfUBUwAD/0fk8HRkliBZ2Riyoa5o1EW0hoosq0lIDVlkioLVZFVuUQSpZoot+528CVMZ+41G7ZQc63IonEyocgEAKYZVNSsQLK5mmUnXtScgSrZ1xRUTWpzBiatOHECOtbhP4EqqL9TFaVtSQJIBdQp4hEgBgJIBtlBS0OQJUSbl/gQO0cChYADtAEe4AbRBsbPx+n211ePJma6SOrUqp4IjpHFuHamfEqVxd8fNwKzrX277kn0MV05dlPQja5V+WXgAUfLMC6lm8yUTtaMiJjntfuk004N3VfBG45dxlbhwk0dHnUK6svmeRlSvbTf0hFacZBUNW7sVE9vGXEC90T+AC7EsgI2wyYRCG8wCDUK9F7Sp/5ho/Fn0+J+MV9SnE49snmc0Ubzaf3MYwlmalEv7bT0121Syzg17Jjh1PE2u23eJNztnBpeKWjZX7pjhAv0XDv4zS1G7WbxfAnumGvFbauab9WS9mJ08foUc0rjzzM3prE/7XSnGqbRPZU1oKZVVPoT2XCehVPGi/AvsuI/Zo3jVN+hfZMWYomiSYQd0gJgBQJsCXVkBMhBICAOoCgKG0smgI/cpxchCepVoKj92P8rZcDV7Z9sETA7W5AwvneOBTD7bTi18ERQ6N52YC+2uLZdA60WZBNVrwRQ4XJEQtXWWlXuePJBVdty69vy42/YQR1t79rUWmkm3GJTDetZ3VKjRLV3WlowrvHkA661L17qzEAxTp7v7topVx/FwAjo3rW13bhiFxC+puNWj1KtVouA1MGld00lZcQqu+9s9RNYUX7Qqfd+XbUtxyJTCv81K6bwTakiYWv2W1K6enw5GjENXteo3e7olyWLLqunarTrVundD42zM1KnrUd6OtcwkUU09fUr9tpVrxbzFaXV2tcMcFiQR1m9xGlWr7c22EWqqVe3hyCJVj8DQmsUl2uyAnSl0orVICS0rvGz/AIa0K8W3+wBrTquElRKUssAE78QFawEfufEi4jM5AQvuNPSU6l1RdQuM3ce6fG7bC+pL5VJVx57f/APMSqmuy08Z+q8/+7UxrWPPbz3d5PcqHq9q/lwJe1xj6us9Z9133W4tnO9ritWhE9jEbMmriJA0wL9rXu1EmBpzGWBApWYAkAPHFgRs5aa4AJQ2FHbzASwWAGfuX3XbZBUsACJXUBWACi3Q0+99AI62l2MCsIaAOIE62dXKA7dCzsu5gWWq2oWYHPfbWCud6bTjMBfbAh2wBLgBCQJACWIRcjpGadUaRJVxAs0pmEiolZ4yBDWsrVwM0jnrVs5uidapObPIghfWURUKqUtgXLVfECabtigiTAs21XeXOCCL1V5QAQ0AqviFICfd25AHc/iAsWgKN1ZxCyA4VIDSAMQH3cwGrJAHeBG9p4hUJAcgJOQHmENgCXECddLuCpKkYARtptBEcQJVUgdu2XbK5lF+jpUtNbZY8SKp06tAdCryyAWWYQRkA2k+AE1Uok6VWTCGqyyKbWMAEy8gBgNLEAS/aEV7is0b4QwsYK5hTYwGWZcEqVtqONOrt/SpNTlK09r7Y8pvI+zt7w+LXav8A2zXons3th/y831bK+51NPSWcfW//AGTU4ZvT0W29o7LTx1r21Lcf8qNyMXppbfxuy2z/AC9Gs83izWJrr+41hX5fQYIWbs8cSoEgHCAQELcwiLCp6KTtPJNmelj5P5K6vr6lq4rvt+889do43kRQAkAZkEq6N7/SmwL9Px2rb6oXqB018bRfUyCyujXTXypQwrj8jT5VZcHiBw6bScsAu5eAEAEBftnF16gbdZyCU3V5N/gEFqpegEnSAIukYBdJ0hcwh1pgBLthdeAEa4PEqJKqYU2sPgByeQrGiwRhrAjR5kF+xla1YKPQZPHhgEKVGAQOePABp8QBWxAkmANgTVuABMegCmOIDTkCTeDkBJYvkA5SzzAbfdmANViOIEbaTjCMQI/ark0APQrbBIBf2dXhhJQlsZT4QBX/AGFslZIAeztx4FVG21dcYIirU21/4WFV20LLFL1Aj24rAIfa+BArU4yUKJQUJSQEQgFasvEojbEBqkKGEKracoC5bjUXEGJ6e61KPumQJ6m/taG4UZlMW13enZQ011kJiddxo2WNofoDB3af+W2BUTpVXqrJr/EipfYtklPIBOjyhyUKscVg8CA7KwAPTTTTf4hNQ+xTtSVVx/aLCMbzGnXT1UqqFCf4mW44AoAQHXt9pqa1e6mSwAm9lq1zrmXE1F7TV41GCD0LJw6sik9OM0EHbVgQ7FwAXZyCj7b4AHY0Au1gJTIA0AwEwHIBkAAABEhBAUQAMBZAAAALqAANALqAAMBAMAAQCbxwAaQDaAWABiAQAQAAESA5AJAjYAQDAEA4kA6ALIAAeYBgAJgKAAAAGgCAAAQA8AABtAL1AADIAYAAQAAADbSAWYCYEgISAAJATTAEAPABMAAbQEIAa5gSAMgCZAQDyAQBAAASAZgGAAoAACQAAQDAEgH2gT7EiByksChPDIBAR7YAIkAYAkAASyAFIDTaAknOYRZW0LACKxYE0AJSBKJQEssgG7T0AgBZRusRxAtpW1niBfXRl48CiddHtXcgixQ3jyAsTjDiA20VEVVtYEU6p1TacADx/EAcJ4gRtbHAASnDmAlTIBtcWA/gBJOVjwAj28ViA0oyAHDxeICdVZOMwIqjXUoHWG3wIJVtwYBhMcJAbWGAAoTniVBHIiitQG1jiVEcQK9VJppcURYyNVdln6kaVu3ACCu0A/uN5kDd00URATfMBLEAcARbAVrAQhvICarhLAaQEvlQCwkAbAJkCMsBtsBdzAfdIEqLElWNzbfLTtywkxXflx7zUTw45CFqWzr3cBTlvbb5UrJ+qeJl0jseqow//cBjb191sW2zccO3PXmbckXXCeIRHT0vuWSXEo0NPRrp4LHqREmp+ADSxjmBH0AksVD5gHQBxzAcehRGlWvmIJzGaASaa6gFsOIBEuWA3EYTJRCvJAWKIbfAgSalwA3FlGTQDrCT7gpXUrDIKem+3jiBPDMCKchNEquINDTeITScrILomcwhqqtlmA4wxAalINBphAl3LDFgw5cYgwOiCo3q4lBl57zta11flUPiGmXHEgjMAACAAGA64NMC7c5/ACgBgf/S+TdDoyFmBOiNRF9ME1wZpDrhlkBYEChYg1PunH8AIWfc+vEGp1rOZDVWtZVy4Eqxn6jdnLObaKwyIGsQGUJrEqiOYE1ZlZS6gJZgCmQJY4YgPgZEejI0i6pYEVC9YyAg5AknzAHjkAADQA24CGnOZRYnCggrlgOQBsog3IDrnBFj1G20uzTSnNIy6xDUrLI2z93aZ5lZrh1HCgrm09k3alcY4MzXXlp0cGXXHSoax+ADdYc8ICHpyQTtVPFgc2p8rwKrh3uUvOTccu2TuLtG3ByNTizIIKBVkCuz5ASpMhF6sUWNwBW3zCE8cihF5HqvZFFbyNOlcPU+rz4YfSW8WefpmmjFQ4IKtXcU0sLS3yRrEUf3drY/bdUXBZTUVsszKnqalNJd2o4RByf3u63H+00V2r/NcuKlXd7ikV3VUutchYuOp6taVdnl+8ysjnddfcKe96dOCWbDpPxB7O+lNqXtbo2XV9tXaV3as5NZiMdRYVzJsICijc77T2yXem2anOpa47e4aJfLSPU6z5s3pU/cFuFUX/Nn3L/jevf6VX4Iei+yzR8judTUVb2hPgS8rrU7n29TjWii1sXZkUPQrnaz6S4AO3Sf0tN9HID7KrgA0v4UA2nXhAELWlYuF1Airp5OfQgL61K/XZJ8gHVprumKxmNFS32i32qzn0C4Wvu9PQXdZt9FiymI6W+WrZVVHXk7Aw66lbajq1iuICe51tZtbeElm2EX6Pfb9RwyaKG/v6uH01AjvtTs7XywA5L27l9+3FlHTtLtp6z+HoShaFtNVtrakd05sQLSdnpN5J5BV+j8mkv3EFNKX7LW5l0RetrXp9qlIXNhcW6ulZ6K0lg0iaK3s6ui0+7LMumrraavVV4Ihp6mnXU+rH0BpU0tPTc0UFRN203jdJkB9yrykGGrPgght3jIodVZ5tAD0rN4sCxaFc3iUWqqWSwAkpQD7pAO9BEXqAwna0TDGpiF9Ts+pqvqxpji1vL7PR/U1V8C6uM/ce7tlpuKTfqZ1rGduPel2u3Q00upm1rGVufcm/1sfuQuSUGfZcZurvtTVx1LOz64kva4zN5abZyYvS45XbHEzoi2QKSByBFsBBTVgjr2axbA7p5AKefEB1skuoBiAofwAariFKO5eoA44rFfuAzNf63BBXIAAmgBAd21qojKSietpK9WuKAzmowAKhFmnpu7hFG947weiqLV3TbXCqwkzR06q2q+WmkoXUaM/W01Vt0XaoCuB7y6cYP1RRBaqbxAjqXTwQFLkBgRSAaAFmEWzJ1jNWVeHQ0g7sMALtBuZ4BEXnLII6jwhGaqqlbNSkYbRefzEEXWswsgqLUPBgSrVN4gS6ICemnqW7VmEaFUtGvZXN5gKQBvHEIUcgDMKUcgCAJOGscGBTqJNNceAHO9DtxYVGYwIH9l2Uouim1XioyAi5QEcQAAXQAAYAgHLAatAHTpP5ceIBaJAspqp5qSAbpbOv4FBpadE/nwQF/bpLJuAI97TwyAE5/wCpu1ljMBEauc8gL1XBPIIbrwActfsKJJy8CiScPAAdpcgKcZAbljEEf5uowSwvgpbLORevE7/e6bpt9C7lZtdv8A75r0TUtr/wAufKauOtbS0q9bS/8As1HoezY2n/Lfaabnd7m2ouVKx/7VjpJjPs1tt7T8NtV8mg9R89R9xr1ZvTV0dPQ0F26GlTTS/hSLjOrba17ZsYK7IoSqUPAgcN5ARtZVU2wQXFWru9PSaWNrPgl/3guJaOutZTEBMTYTBmFQiACexOM+1/uMdLHyTcp/dsnmm/3nCuqrttbFKfQirabHVsu6MCDor4xL6nKwywA69LZadYskpXQImqx8oDajMinEeoEe1SBx+RrGjhxf7grHTggOoCYESjs8bRW1YZUbKpyCJRhHEgTKCMMQJRhmQFVg/wBoAkkA3g8ADtTU5SAKuMAOIeCA5fJJfYt+8EefyyDRkHT46Pv1ko9BCCJ9ijAFJ0U4ZhEexZASVOICVcQGsUA+1JARSxkCSSYD4YgDgCSXBAETiAdrzjABRDxAYA1iBKloyzWQUs3mpCLHZrD4AKOEACU4gDqgpr5cGA7p5xPWAK7VrbGAqL2+nqRhDCYhq7HTjDF9Qit7GVg8QK/7G0xAXVd9nqV4AV30LxlAEXpQgG9Jxj6ARelNsEENaMBQ68gF9tMoVqzAQnWMeQUk7Nw8gJLuq4TaKYlW168cQYsrutWuCtCBh/3erOZA/wC+1GvmiF0CYtr5Huj7lVC4LMJia3ulm0ypjG8xq01dVWpMRBG44ERQwCQN3w1U9BvqajNaC+XoVlFtNcwodUwiL0a2eKTRMXULbLR1H9MDF1Vbxmkp4Ew1B+JpE1mY+Aw1XbxLiavAmGq7eK1Fk0y4aX9hqUwspGLqjU2lq/5WQ1X9lt5NfACD01AUuxZAH21wAj9vkAPTYB2NuEpfQIL0tT5bKH1AiAYYgOZATQUsswH6AL1AMwHkApAFiAMAkByAMBQAYyBKcAEgEnADbASAfQAAEAMAAiwEgHwAAJQAYAJANgEgEADX4gIBgH7wCAAAiMwFEAADeICgByAcAFPAA6ACQDYCAJxAUAOABAP1AgAJgAEgDIAAGAeoCt0AUgHABoCQAqtgRYAAADYBICAAGswCADJAAAsQGkA+2QJVSQBICdgGnyAHiARACxAYBEAADkBoAVZAaQE1VcAiaqvUBdsASUPMAVQHKAWbAbxAnp6FtZ5YA116G0VH8+K4FFySnDICx1/9IQ8MkAu1TiAVfawHjYqGupFDskVCs+KIpZgNOGBFtvHIBq05kA8UUSiceICaeTAKJ1Aaq+OICtIEquFOGIUJrKAgxXxAin+wB1eMMCVknjEAJLiAVmceIA8MChNy028giPc+ACdWyKyd3TttAWObIik8gFACxQDVgFLAFhgBF5gRdgEoYElgBJtAOva+IDaTyAEoAl9tWAHoxmAvtwA3hgwIuMgEqxmBZpVlkrUbE91ZyZh2jL1rpuUVm127O1qZZPMixsbH5nLyyZK6a79d00tN+hEteevq97bzZ1jh0i7J4cTTBS7LAiOzQoq1SeYE3PwCJ1wXSAJWbhARrSyXBgCpCAaS4AD5qQBVbQEu91wawAG5cLMCLT4BdOFxAaqowAMUuvAITs+OYBLia/EAzx4gGeKBgv3RhkFJOeAE5jEBz3LCYCHKWCATcrABuz7c0gIzKkonVcWANNPgRTVeOYUqv9uQB9xoBdynBgSXzAE5AFmoQHnfOw9VRxxBrKzIEAZgEgACgCVWBfrNNLmBQAAf/9P5MdGTQEqm0WVcehUTd+ABSz/biExYn+BQ+9RDIJQs8wC2qowImOTcX7sTNbjkuzDSLwIJplEoEDaKag+YEqsqJq3ABqEVDwAfdwIqDwMqJZFRS5kVG2AEQCOYDqsJAAG+QCAKVkIm1hIEWAAJvmBCUBPQU2XNsix6ZOKpEdojqX5YBpkblw4krn05b3dvRGnPXf4+67cWYrrzWzpVyMO8dlE45kFrrzCClQJNKOQHHuK/5uRVZ28dWkbjl2y91WIN153K0ZUssQAYDsjEolWjYRZXTWbKHhMIBdqYQmu1lEkoNceUr1/sHTepv8f8tWfUnhl9ASPNayTIhXu1VtZgVaGlHzPN8Sou7cMWZ1XHqNaGrKaiyGqp0qf3Vu+2ScJcDK2O9fsKyr3SotJu7h8OZFjh0d0rdit9KzK206Or+ZZGUpuM5Kkc2g5lrjgVtcVyLiAscijC8vrp3S5HfiOfVY9rs9McXVstL7+oqc8zPVxZG/qaujsV21rjB5911xxbbW/uNz3/ABN0a7bPPWzTgyrj1NGu417fdfyVWTcIKjtexaj+zjprkDE9bcbiid7JadOCf1MhiW41700auv1WI0of9xp3r36jtLxXA3rKe4vSYtN4yqiSKhsLW+bDtXAqKnT7TnVpMv6grp3F57KLCloMoe9VVGnWO7kgFeituKuMliXQ7vu3EvJAPRpa9tS6lzgBDQ3L0O7SVG7z8BRfq21LVhKHb9hA6V7FARVudstft7ngmJQam3pqVWm8KrgUW1qqVhKFBKKf7bbq3c1jy4ATtevEKi78gErvqA/uWecgHZqPFxAElSy4gL7dnm2FNaTyYRJaKAs+2kA8gU4CEUNOQLFWQJpPMaG01gxpim+40qfVdE0xz6nlNvTJtvohq459XzVV9NJfVmb0vq5Nx5zXqn9uKv8AEnsuPO7r3FvdTG2o03/C4JauMvU3WrqOdS9m+rZn3XFL1JTnGSexhd2EE0xBXacE1cO77pgggnVYcQOHc2fcQc0ywBsAAMgqLeICYAB0bXUdbBGlM4gEJeoD7UlKxAFPD9gA1wX4AJqMXmFKqeHUCUKrjkBmbj62QVAOAIsB0U4Aa2nXtSr+0omqqUBm7vSdbtpYTgEUJAaniNKr1O+6mOAo19bV7sUZHLqNphVafc+3KShPwFtX5qXUAK3tvcQ2nVlFf/7P6y+q1SCS8LWuNrz6FHNuabbSTWm27oDPYAAVxYiVeqwdYylJUKALqXirgogswgspRmqhRai+lM5tFfT1LfVV/gF0v7e7WFXHoQ1LS8fuNV9tKNhV9PD7l4NJerAtXiPt46t18Agb09JduksebAqr3WnmESTgGLAYeDyC4cSsAIWmYygBTKjiBFuFAFbfMKrsm3L4kUlUCWKlSA6cgLPtYTCKiX9vpt4rMCNtpR8AD+0rGACWyXEBPZLF5AQe0AX9rVZ4gH2K1Ak0kBGMQJdr4AKqgCTYCngFW6elfUwpVv4Ad+j4bfXxWn2r+ZwRF/8AwS9P19XS06/1dz/7NCpqFtHbbfCjeq+bUVApta93Ly5ANIuBpTmXEDSpxGCWknquKpv0Rucprs0vCeQ1P09C+OU4I16JrQ0vZm/1GvuKumnxdpHqa0dD2Toaanca7s+VF/4iyJenfoe3PGaDl6b1H/M//CbkZ9mjpaeloKNHSpT0RcNTtr3tmxjKMzmaDeICgATgBoAeACA591uLaH0wlGb/APCFjj3G/tbS7lfGY+XDAw05tbdX7bV02rJPF5sBalb6mine3Za6zA0fGwqwpawUxnBpK7nXkGSVYKLaaKbUkVLU0IWBKrwXuDxWlpb3UbrCs5R5+o6Rw101RRVJQYVJ4sghdKXBQ5axYUs8giNqgHYFSVMGyK4fLKdFPkwMQgYEXiAugGl4indq/AqNlVhBEPttW7pKHAEo4gLuCJRjPQKTr+0gcTkUK/IgH1AG1AHF5J/kWXoCMFojRvIDq8bH36TkUeijHLMInxjgVEUolgPtxx4kD7JnmBF1xAlCQEogCPanPqAu0obSQAkiBZMCWCATtjgAdzwTz5gNYgTwzAUKfQAhJuMQJZ48QE7Y45zkATiApfLkFSs3bEBKQItyFOIyCE5zYRGLfAB1QE6X7XhyCott5gHamnHECCpW09yCJfb083VAH2KXeUFFb2i45/gBBbRp4NARez/hUsKh/Z2+ICW2fICFtBrCH6hEeyMgIuVhYKXbmiCKq59OABGOIBZcgM7e/UFc4AAs8QNTYbrV0qOum2lORUd3/EtWZaTLrOLf+JKy+fTU9OJTEq7/AEW8aOq6MGJvfbezwVlhxCYnXV0Xg7x8CLgu9NuFetvQJizSo74VxnqUFtJpxBBG9bJw1AU3VNBCVEuCkJpfbTzUkXSW30pbdfgDVT2Wi8XXMLqv/hOhfnX9oEL+F0v8t2kF1T/wVtwrYENOvjtfbp302m1+IXVO52W61GneqbjNAc39lrP/ACv1KK7aVli6tAQdVmQJ6fBMA+1zAj9p8Apdj4gCq8wFiAMBIAnEAlsBtgAA2AgH0AGAADQDlrABQAdACIAEAMBWAiuoDAEBJ5AGABkAMASAAAAgAyAAFADgAkAAQDAYEYAcSAgCJAGAAGAAAAGYAA8wIMAniAwJAIAAADiArIBADAlOAAmAOeAAAAAA0AmgAAAABYACxAl2MCXYkAQoAGgFICzAbAEBJKQBqAEsWA1UAAEgGliA+18AHVQwJJS4AmqcAJVrL9AiSWICtRgRlBNTVcAujS0XqOEB2ae0S+r4FHRWqrhUIsTfbjkBDDFBTYQUzkKa6BCSnBZgKXGPACU8ViArKMeICs+IA7uMADvbAlb9pBFpcwBOAJyUNPCHmAliA8AFZ4pAN05gKf3gNJJzyAlGOGQC7UsWwGkgIpKMcEwHxSj6QBqfUCLpJUPtUkEXWcsgri3mkk4cwFjOvVSRVYQYhSYEXMgLiANsCFnLAQEqoCXb3YICz7SgCL0sQE6OJQA5jAAV3UC5a65AReo3wAh3NgKYAUgW6Dhma1HXbXtGUQRvVehtNTdXissK3dj411U2URhiTWo7b209BKM+hIWuK+5tfCTWMWqLbTvcpmmKP7FvFNFZWae2rVdSpqxpvACTSWHMIiqN4EEku3MCUZpgDyArThw1mBJNzGMAPLHqANlArOIQUWu01HFjEOGyCWSlYgOtWl82HICLgAWQEXM8gJVriAdsoBqQCuDhhdERxCHD+IA06uHmUKJfzBSiMOAFmNSBPOeDAdW0sGAV+bB8MmFDriAOqQAnwAm0n0AhqJpYAee84+7WU5wUZRkIATAUQAAAEq5gdGvRqqs8AOfIA7sQP//U+TSmdGTThYAS7mVEk+Mmg3acAiyidZ6gNtoog7TgAvuQiaqP3JJog8TNVRZYmFRwWLAFKYFiZRKJRSk1yKg+2BJKAJYccioJgio93IgksVjmQCqRdJvAKqctkUogCQCkAzAQAwOjRXygQs+DCIoBN8wItgJoC7Zr82vqK1HomofMy7Ry62o16hWZrPBsscenM8jTDt8fefls8sTNjpzXoNvqd9E8znXoldmkpxDS1Bk0nkAX+VS/gEcmtRtwywrN8l9CVeZ0kce6zdTTtrNVopwg1Y5JU8NuLNSlVPmyYa7NL2xfujVvh0GJqy/gtHSjuxXOcS4a4PIU0NNxorBRzIM5Wc+oVcm2gCFmAQ1jzCFdppYFBXE3x5Huv+Xmn+ZrXXCqPpfxzr3DZ5qgzIivWXyPoUFbJJPgRFWrq2eCwXFmbW5FFNv9zuusXwM6qjbNVpM/MmXWnXbXVKqyct8CM4z9wvv3VE++7ePGDSOjW0K6bq4mvEjcWaGrXudFZRmUvKWpua2t9rRfdbi1kguYvppvTXaXGLTS4lYReYELX7JfBEHl99bu1bWXE9nzcunLWuMHZzx6Lxu00dNK9XNmjzd10i3eLb1TtdzblJjlqufxVe67usjfSRpWfzHntdDb7U3yIuM/T2WlutW+rrJ2xwUwXV1161/7fRjRURkkiIz7af3v8t7W42tkv6Sq0NXRtd1UYLiZNK1HbUV+CArexve9m9SE+SxNaLqbOtNN6abx4i1CWxSaepZ3SyTJot1NGmslWyw6BBpbXS0W3SuL4ttsKf20sUggTrnggpW1UlEgReskoQFb1m1CTASvd5lxAq3YElpO3EgHoQXQ66Cb6kFn2lUgarUqjtqlPEiHFc0FChhEo6BR9uz4AP7VhphOnbm0viTVxXfcbbSXdqa1arqy6Y5r+c8XSZ10+iUhcc2p7q8VTK9n8CmKLe9djSFp0tZvngMMWU9zvUr3U00kZ3DA/P7i+FYUmb0uIPfbjVwtd/Az7LiNtS1/qbZL0uIZyzOmI37nHQaYqs4GmOfXfyv0Jo8zduZY0QwASaWIUrXawCEmATOZBC1ko5gcO5tNsAKMgCJAIATCogABgBft691sAjVqsACIbQCaxAm8AIxOCzASnMKf1OQF24sDL17J6jggrAAFPICWmpZRsLJY5YANpgV62i9SrkDN7Oy7XIsStTxdkrPqiUdevZLDiZFPc7rEqq003PIonTd62lhpxHUDo/4ruHMxiuAFd9/qusKEBzaupe6h2lSByaukliBxtYgDSAKrEsSuusRJ1jCLAlRN5BEr4LtQEauArs2GrWmonfIzRrvyejWvbSq/7KMGOfW8zL+TSrMRiRcU38lruGoXRBVVt7uLP6n1Ah9zVeNrNhULUdvqYUfaWEBE6pLBALt4wAdjQDVODALVeKQEXXDEBWqo+XECHa8+oFd8sgqoimrKvECyuKy+IRFVfAC6srMoubxUBEuyZgCUAHbMoCLpzxAEpwSAX25XauIFd9tm5/YFVrbWt6AX6ex07OLXdV6BHQvGbSMdey/6oNWU2XjtP6ramo+kVGGp11Nnp/p7dNPN2cjDVi31qytPS06f9WS4K/8AiG4eHfHpgXBS76l27Xs2+rZMEEk3EL1Lgtptr6rS007TyUmpymu/S9t+R3EOmjZLnbD/AN4vqmtHbey95bHV1NOi6y2anKa79L2btKOdfX1L9KpVRfVn2aO38J43ar8vRVmuN33GvU1201Pt/Lp1rVLgqpFxnRfVu8W2U0lcuITYCkocgCAEgJZIuAICBEc1N9p31XoQ+5YG/VNVbneX0datFk2PVdd8QYo5fI6D1NLBTDMWtxmauh2fLdKq4ImqNHb1qn8lm7PNFqOjQUWt3pVcYTwIO7bOqfZ3S8DUqOvtNoSriQdVVCAViVXm/dmxdqLc1U8H0OPUbjyiXdJxbRdYzIGqd+CWQCa7cMyiKU4IKliA1DccSIVm1gFcHlWvtQuaCsOZIABACgDU8Kl32b4IqVtpSnwgIioeJQLPHIB0onkwE9OMgGlIBbTaWBFxXZREFRJKVKASXdmQDXN/Ao5PItLb2XMlHnyNCQOvxi7tepR6JrvaaZUPt48gghrFZANKU2wBrAgccUA05eIA1CnmiiSWGIEUiAVZAaqo5BR2cuQMHZxaCQJY+oXDajHiERWLhSA3zgBxkAlWADuhwgHW2YMO1cZryCo9vHjIE04YCmcQCJ4BQ1HqERQA0A0pWAB28QB1TfGAHWqSwxAXTIILLkUCTeYUPn0CDBYgNICTXMCL/AgUJ48mAKlbOWv2AD0dP+FAV326nBYhEXta1WGD4hVT2ibjuSkKrehptyrqAMbyP6uDkK5AEA1iBq+OpOm+gHRbTlqCiK03PQImtGuYQfZlQUR+3wWACenAD7msMUQS/uNVNdrccgLP7q85uSgW91J54BMWLyNlEqWDDpvoxupXQGH/AH+m+HaDFn95pZWceqIYsWvo2+myyKYlWLLBp/EiJqjSxWAVGllbDhAA0uvQBuxQdivmQ1G+z0XPdVA1U/HaN08FEBVWp4jbv6cOeINUanhdOfls0n0Bqu3g7YutiGqH4vVrjKC6pex1OUhUHsdSv1VYFVtC1c018AIOiAPtxxCD7fGQpdjATo0gE6sAiMwGwFxAJAJAAG0AgHkAnIA8sQIAMArEgSAaTAIAEATDAUAOAABAAAAgJZgEQAoAABdQGnxAMwFAAliAZgAAwEA8gFIDAcAQsAgGgGAIBtQAmAoAHkApkAYDQD4AEgABkASApIFgA2sCgSwAaUgPsgCeeQA7ADxzATxAebxAFXkAmgF2yAQ0BJAENgNVkCSwAOycYAHTCQHWsgSVe5wA2ocANYATquYRLuTAl2dQB6c41CalXRbzQF1NBPBlHStJUWCyyAJdSgT4kEob45gJVWaAMVmA0oQDnCABviFRa/EBrFSEGWQCjuAdqwu1AJKABSQPkBJ15gLNlEojEBegD/aA+6OADzyAXAgEsZZQLmBJJtQAVQCahYgLNSwHliA+1N4ADrIAqgcm7T7e7rgRYy9RL4hVN8cgIQwG8AIuOACyYCAjZcQIrMCyqkCfaBJW+AA8QItwATwAi28wAAzyAUgIAiQNfxW30Pr1uHAxXSNC19lPckpDZ18vpbZfl1mz4g1zavm9a+KcTwQTVH37Xec9Amuvb6bSTZrGLXY68UVhHgESVZRQkpzAXbPoA/ttY8CAtiFPtgIi3+AA1OQE6S8wEqXyzALLtcMoWLwCp001mEGFcSBu2ICdmwCZyWICdWkA3ZNALtSlsATjICXbKweIB2ZNZoAti4AdaYAHdLgBQ05AahuOIUPABp8GFLBOAJVbq4WKAXdzQC7XayacICUTLQDXc8sQIuznFZcAPPeac6ifIDKaIFmAADUAIAAkswNS822SnhkBlsBgf//V+SLPA6MpSwFV4gTRRJNF1E+7hJdA7YLFk0Lu4sojP4maId3AipU0+7PgQV6iXAyqqMQFIDKJp8BA5NInW64gJ2Air8GAd2IEk0RVkxkyIjMEFdrSGohBFMAAABvAAAVcQOvTqq0kCm7lhEYAQEOIA2B0+Of5qklbjaWpOPMjtHPr2VFBUtZdpNY4WqrMrKW21IvjkStSt/ZOsrM516OWrTVtEEdV9FzIlXLmgyhqYLtCxx7htZFjNY26um2zvHn6R2WpXvT1MK8WjVYjVfm9htlhZ2fKP+8ZHJre7rP9GijmyJjM3HmdxufrcdEgrlbtfMga05zCpvBICDbcAK1ggzKJVUNKTr85+pX0P/l7o2po62pGFmkfQ68MV61s8qIzIQNJqGBzaq1NNxXFCorrXU138zSU4ow27VXtwrkSprl3e0rdSsLPkSVpwanjW71pq3s65wnBdWu7Q0NLbprSr2/vNMLFDXzZEXXLXaaOreYcdGVv2dtNOmnhppVXQrN6TKwEBG1QObdtU0bP4FkSvMailtns5cKr7LN+hrUje8ZV6el3cczh1+usZ25772bZqFavjdLs00/U591ZHZVSzi2ml3EEa0VMMEA5VXniAPXWUz6FEVqLkxikm7ZIgmlfkl8QYa+4soAPnebX4ALss+MAL7TfEuhfZTzGhvSrwRAfaSCj7aeRELtSZUOUAnZvBASi/BMLh2paq7tRqvqyGKb7rb0+vWoviFxx63uHxmh9e4q44VxJpjk1fefjKL5O+/wLDBo+6tDcKdLTa9WKuLP+Oajfy0qjGrg/43rLJVTHsYT8zubOE/2E9lxL+91nj3tMvsY57a2pZ/VZz1Zm9Ljkve9XDebgxrWMDzu4q7Ki4ZllSsq+pZVmqLqYddSVHEnsLO5JDRv+N1UtJJr5i0aOlRszqumuBETII2YVGQKrpcQjk3Tito5BXnLtPMIhDzaAhDbygol2ysSCMKegCalwALTTxfADh3SStAVzhBiFAEQAAQBAHZsrpOAjueKwYUTwQEksJ5AHcAsZ6gCTAagCOosHiBk6n1EEQDgAmBPSwsijWqmsWBJWxgAdsZA5t1pT86x5lRLxVo1ccBR37qrTxWMGYObtdsFxKodKfEImnhiFDXECMJwBB1UgVbikUb4gZsAJASrmWJXTwOsYqNm5gC3Sq8+aAha02Aksyi6uDlIzVWp4qM4OanE49AojmiCVZiOACVcQCApw/QIlWv7AGkliwHPEAeOYA6yAOrTSjMAelLwwAS0k8HmBG22xxAv071r8ttKlvVMKvWvp1UrQ00/QmCrda9tavYq1quiLg41o9q6wAV02wia0+19QLEu0AWmrYsCdoAjFfQolVLkBKqSXIAw4LBgFqTiAPTQwJqF6msQVryX7C4Ona+K3e4caOldp8WoRcTWlp+0fJWamqquLsxOS116Xsizc6uuq/wBKk36s+zu0vZ+wrjq3vqPlkMPZ3aHhvHbf9PQq+tsWaxnXar1php1rVdEkXDUXezctsYmk5eZpCAi7AClgTeKAjBQpAaQDAaQDgDHvrWrvVSXDZ2z8Y1sI5VqHAgx9Oqr5CH/0wO/8c0/KKNajI02Uu75jj01ENbS76upitaw1rS39xPCUn6GWj2+q9O7pe7TVZS6hA9WtNO2nqfXbBT6hF+0apbuT7lV5littr/NzNsiixKLkwhNjBz7vard6N9F/5kzl1G4+d7jT+1q2o/8ALgeeuqp/uIJZPqFEJ4ARVOQElUiDLgUJ0kDN8xV10krc/wDEy0xGAIAbAUga3gVOpdPFdpUbdVDkqBJT1ATpLxIH2qqTQBWXkAYADrGAWk6zgyolWiAjbTxUYARVHYDk8xTs0H1/wIsecCgDs8VjuKr1CPRwUOshCw9QGk25ZBNIAdUgE4yAXbwKJZIBxKIBPNLABp4BpHqA1aMHxAHhgAsYnMMhPCQJvHBZgRycdQBxwAFRwARwAlWqWYUQgC2TAM880AJThOIQoaeICVWvUB5QgpZZPMBy2AkpTYElD9Aga4gHqUOAE6wwCun3YAStpynyAjalk5ZAWo+H4ARsmmFU6u5WlXutgsgMzW81a3y0UKIkGOW+/wBxd43eBRW9xqWcuzbAhbWu82QQtez54AV6jbxYVBAACUIDo0ta1F8rgC6m/wBZZMC2vkrr6gi7S31Zi3PMDt00tSNSsNdCok9CzcpSpAHo5poCD01b1AhbSdcUBD7LzkCX24+IFTpAVJ6b7Uyoj2YAO1LKJCl24RICqnOBBLvuni8QiyuveuNXAE15HVomnjPEC2vlXXOibKh18in9VfwwAnbfUbTUrmRRXcads7xHFgbXj/D6W601qX3FKqMEswODe0vtdy9CkaiXFPMDn7tWZdH+8Cq1dSzwo/8AACf9taMQmhaCnNjF1betG0rVT4FxNQWjo2maroMNVvx+2s27UxGGqdTxOjbmvQYapt4On+W7T6omLqu3gdRZXTC6gvCbieBDVWp47XTh1xIqi+01a4OrKKnpur+ZNACqmEL7YUPTATo0Au1tAEQAgFaUBHMAxAEBJAGIBIDmQDMAmACQE+YAAwBAIBgABAAAAEAGGQA0gBIA4gKJAIAMwGkoAWYAkAAQeYDmABgMAQDzAQAAWWAEJAeYDkBAMAYAASQADSAInAC3R0le3a8AHqabo3VoCtucCg9AABgHxAbUYgLuAfdIAA5wAIAIkCUANYZgNASsnACQDalBDVQqSpDlhE64vEBtY4BFlKO3QDp0tJV9SixTwyQCSWD5ASkBpYYgN9ABNtYrIBtrlAAnhiAQANTiA+1ZPIKTrP0/AArRrPiAu1voESqs0BGWA61byCHWrWIUrPtIGqFDwWABEgNY5gEYQpAThRm0BOGnPAA7cMOIBlnwAVmA0lm3wAO6cMQB45pAPogIw8lxAPpcMCTcOACwHPulNICxiXlNpkVB/M+gEbLiBFznwAi2ApAdeoCaAgBdVYATmABxxAeSAT5gRATUgR6APIAAQAsGB36OvC5GcblLUuplDFtVq9c2MTS+4hia7/HaddZ2dpwgprUrVVeEwVmppRiwydUnLfEBfEoEgH2yQEJKZgBJpqCh2bawzniRUWgGlhgENLtUICLUgDsljmyhKfgFTTwgIVobwAbj4oArjkQNgOMIf4gRlPB4ANKcABook3yAUpEB8rxAcLgAKrySAU92GUcQBYBo+1tSAJNsAaTzAMUpQDxupAVbqmAAobkBz2vB4BBNYbbxyAwvO6XY64y2GmL0IgnkAZAACgAAdQPR7LbV3W2WnHqBj7/Z22mp2MDlko//1vkdUdENZyEShcAJdqAI4gCcASVgFeEVEHbgRQkA/uOmCMqrtacSCKWEgJqQHkALMolJpAAmAsQBrCeJBJJgTrVgEAJriZrUQUEUNwATIDjiEJgJKQJ6dcQOlv8A/cFUXxYRABNgRbAQHd42repKyriStxq2q0pZHVxa6bZqOfTkskiubnu1wCI0waaFV6Hx6cpvlJiu/LVpVzP7DDu6KPnmEXVs4iQyjqQ8wscl6TMljNYW8xsz0R5unIlJpzP+3os1Jmqa2lTKj7NVMogarwgKbogKtVRkBW3ARABqeBYLNKsvqen5Rmvp/syvZ41NKJZ6u2W7i1zPOhSA5kIGuZkRf5blZEbRtuqJcW+RDBRWu+62HIYFq6XdjXMuM6o7teuCpPUYE9DW1n+a+2vJGkdGnStF21RRMAWL6ASAUcQODyc/bSWTN8s1kPRu/pq/wO86YxOm11m/oZPYnLuT3Dp9vT0nlmYaxVXxm5u/mrE5yy+xjV09HsqqHK3WoPsce+EZUvs1nFtgNaNOQDWnTkiCUJcEgCUsgFazCmlhiQAClSUEhRFnkgGtO74ECaVPrtVerBjk3flNptk3qa1W+VXLJq4yNb3htaYadLX9X2hcc1/eva4Wh+LIY5dX3ruv8lKV9BqY59X3fvrLCy+CQ9mpHNf3Dv7P9a2JPcxwbrd62t8172vL4tk91xxW1LviYvaqrV4k0E4YE0bvh69vy2x4m9Rs1sowzkzRbWYx+BBbRASvbtUDRWrcgrl3F4X+JFeW8hdamq3OARTS3ywEOmnOLKLf5Swb/idN3q1n2zj6mkbNFVV4GKqcIgGAlIEbxXFhXHqanc8HgQcu/wBwtPSbfGUio833drngVTV5GIl3sgkrViGsQI1a4gRtCwCnZwpAzNxabRwApAkgItwAmAgHIABPTu6gdmnr8wL6WwwAsU+gCbAJxAJzYD764YoB3wXRIDHs8ZII4z0AYCaKLNDG6QGrS3F5sIeHEKWQDacRGYFW2T09ZdGKjU3dG8WowIrjhriURtXDoBN1hJxkBHukIi8CqXUiK9y39t8grKnEB5gFXDwLEX1szpGTjEqLu+KyuAFFWBYnIHRpV7lKM1VzUrHgYUnWQJxGZAYZIBpSBJw0kgF244hThTgBJLD1AfZLATrAE1WcsQG6xiuACWKAaqrAHa8gDt4ftAi65FA1xASquGYDdefAArSQE9JEDSSKJdnDMYIuqmG0XE1ZXTb+nH9v/ZNeov0thuNfDS0r2fox6pru0Pa3kLx+X2/1Mvoa7tL2duGvztWlPTE1OWfZ16XtHaV/V1LXfTBGsT2d+l4Px2jlp9z5tyaxNdmno6Givy9Oi+AxNStq2eE4DDUW2+JcNRZUCBp4ACCEFMAATQAihgJgEACQEoAaQDgDF3FI36fod54c63e05dNRLtMtVj7mnbvlddDvL+MU/MVjU07PMsrLZp9FX0OPbpDaX4nOtRg3V9LVusOzu+Jlao3u3/unW1JVk8bf90qIbbRvpWVrK2rarhSFdGpu9TS3P2YSdUu6FzLEb8/Kn0NB1cFRYlxZWSswpJczHSx473Ntnp7x3Shai7jy2O0YrUWjriRoph9OACjiuZA0gGuoQNRiATCAy/NP8pJvJ5EqxiMigAfIBQBseBUu76FRtJyioVcQJTGYDs5yIIxGLAk0gFHEAqlZ4uCqEARZ54prAIKpoDh8z/trR0kix5kKYHd4es7msAelspcorJxKIqPYgiUcAB26AKybUgNVTUgNKfVBUYdswiaUy1kBF4sB1TthACnGIwDSSrjgAmsp4BDwcqvoELtjIA7WsQDB4gOqjJAN/gAJQ8cgCOADcLIKczkAu1JYgodE88QhccCiarhP4AReOPMgi1gAlVoB9s4sA9ADHIBOreYEsliUL0AauwH3NACl4sgLOAI2tMwGmR5i7tSqXP8AwAya2rOOYQ1VcADtAk9JcAI/afICjVrDCq8gGAAWVQEu3kAdvMIMgO7xm47NRRiuRRt01a2c/iEXfLaGkQCaWHAoVqads0wI/wBtptwQRe3jB4gQ/ta+kgGptm8oAr/tHXhlxAhfQtxKI30bKJUIKj2pYPMBvRbc8wIWpjgghWpCAitNFDdVwIItNARVYCpq1ksOIAr3o5q2oKLK+Q3FZ7bOUDDXkt1l3f4hMXV8nev1JWBidfJ1Tm1PwCYNXf0uprVp9ciGJae70V8zmeRdMWLc6V8O5J9Qi1Wph8ybfUqYO3ueQUdrWaIppYShihN5N4ERFw3LzGBW06TgliBXbaaTwdEUUX8boWWNSGq/+D6FlFbNMKhbwtOFseqw/wDZC6qv4W9fpsmDXT4vxlNF2e8p3yoSQGfreN162fbT5Zw9CGuLc6L0lF1DCuZgADqpcAWdjzAFV8AE6NZoBY5QAYgKACAG0AvUBpAAAA5kBYoAAeDATXAB5YgGYAANAAAkAs0ANwAMBJcAGkAniBGyxAQBIE0gD0AAAAgBWeEARAIAaAWADyAAAgcANVlgTVMQG0ksAIpTiswHa9n9TAhBQwD1AFiA0A88ACABANSsADMB5ADzAE2gJLECSqBJsAquQBKAlliggTlwBdTRs8YKi+mkk4YF6qlhyAkqgFq5oKSUBElVvBvIBYpQBJOegEmuAQOMgptQsADtnEBThDAG49ACrUNdQFVNL/EKLTOKCGqw+kANpKqbQCTeQAs+3mA0nV4ZkEl8zlgCqgJKuIA6QUJ4LqAoXECUKYQB2wAds5hEHg4QU0p+XIBVTawxAb5AOMJAasoyh8wD6vUqFXkiKblsqKN2sP24EVi610ngiNKZAi8QItARgAgAAGBGuYFtVzAmlIA1ICdHwASs6AEgRcgEQANAJJgNLmA0pzAn39pAr6s4cAIpuCidWMG34mrSl5MJrSb/AABqKUsCas8JCG3L+bICvtcT1AeWQC7ZQVJZcgBpTjyAFyAaSSaYCUPHgANKyaXABfbYDnNTgBFYQuJRNVSq0lj/AIEEa0eOBQ+xrIhh8PmBhJt4cAgSXxCh4YBA13P0KBrHABPqQPGYAKtrMCVpTTQAnIAqRwx5gDlOQuiz5ARqmp7gJYtwgpXTWACaaWAQ1WMwG6tdAE1CkDD868az1Csb6sUQJqAAAkBPEAAAPSeG1bLRfbnMhKyfJ2vbcWeo5fApHIFf/9f5HDNiSSSKykoAFiArYgGaAacADngAJcwJLAIotbEy0UkBngAQAihTAE1LKibtJQJTi+AAlwAIAaQE2pUAHa4wIK7V5masVwRowHMhDajMCPoATAFm3zlhXRqOAOWzlhEW4yAAItAJOANLxji2MxBK3HfdkdHFqWUtmo59Vw3s3MmmFTxZENZpdQseh2LTadTFd+WrS6a5mHaLa2nJA1dTBSESum1IHHuKtKW8CxKxfI1+ZR+J35eftwd3FnTHF0VdWYsWJuvbmZU/tRnxIEklK4gHZxYHNrJAc8pgOQFgiqt0n83Q9fy8sdPqXtRr/hek/wCLE9HbLYUHBCIHMASTwMoJfAYBWayGLpNN+pTSdQhpDAfb4lEXpgEAOIwAF1KGQRfMAljUwm2NUN2fEAxeYBKATtIBI1SnoDElW9skQwPTtVTdperIuKdTX0dPG+rRR1BjP3XufxWzX5mo725VI1jjt7+8V/lpqPoF9XNq/wDMbY1wrt7v4g9XNq/8yVZxobdV9XIMWf8A7YbvUU07a4chamOe/uff6uD1GvQz7GOa3l91qrHVth1HuY5dXd6t2q3s3K5kvS45k0uBm0RtXuyccjOqg5TxcsaFZNE0VSpCoXu3guBBZXTbWLhEB9rTqpTeHMK57VdnFcSiCq8gjc8LdqkJYRjxNRGtQlV0ab7siI6K/KpAhZywqHD0A5N6l9p2s8lC9SDy+ppKzc5yWCFaOcAG/lcLigGn3FHRobm2hjR4/sNI3/H716uNlHUtGzXTV0rGA/tTgiKhqXrpJp5gclrPVc2ZAuylV82QR57ym5WtZKuSKrhdU8AiK+Vl0SVZU/gQRmM8wDBcQBN5gK0sKz9asOWBVZSAskAgCQABAMBoCdXDAmtRrICym6snmBbXd44qUAW3SWIFFtxZ+gBp2fdiB0a+o9NRjyA4MyA9QAoWQFmg/nQGoohPiEGCYVKI9QCOYAlNsANPdfNp19AM+2UAR7mgJu0rHFgQlPHIAnuwQBKyA590/wAtgZjWIABLTicSwrp7IOsc0qxw+JUPWwqBSmRVlVOQHdSsJMxWomlJlTVU3iEOCCKrD9QGlDAlXLoFSVYU8QDsfoA57WsAG62eKAk8fUBVrjiBKG8GAlpJZgSSjiECcuIALKAEscYwKo7JKgXasHAwTS7ssZ5FxNW6ez19X9PTs/gy+prr0fbu+1stNr+rAvoa7tH2duH+tqUqnyLOWdduj7R2lMdXVvbojWGu3S8H4zR+nRVmuNizlNdenpbfR/T0aJ84lmvVNWPWtHb+4SM6j3M1gTfEYAYGnAwOQI/uAeYRH1CnguMFwAwC5EFe41no6VtRZ1UmuYlUbHd23SdrcDd5xJXU8MDm0kQIodcMwG1OQD7QGqBE+z4gU7rcV2yTawbg1Ian/cadaLVu4q8i+rNrD3O80v7v7icpHp54/HO1sbTyOnu79mmnMTJx74b5rtZxdGR5BOu7o+cHaeGKPN1l0fI1GK1Nvjo1n+FHLvy6cptHJpk7+vbd8mpkyrhVr3XZpTClt8Ci1amqq9lE1XtmzWYVy2VKVtuVZvUcTJqDZ8ZqvUr2TOTNMtGlZxCLIgqK7PEiwcDNVi+6Nv8Ac2y1a50hHDqOkePvKwZzbRr1AG5yQDTjAAss2BFcgprk8iIy/Ort06rqyNMT0IHICYABt+ASffPQrNa6KHEvEBJriBLtwggGpWIEJaZROrkBqs/AAhrEB8AHVd2eQGb5h/6a080RY8zIU4A0PCY7moR6bLLgAk8cQg+pyA2+YAnLAGk4TCnZLAISXELp93bkEQkCSqA0sAGq8gqOQEpwgCODeCCH3RkAQAKAHjnXMCPa4lgNNP0ASfMA4BUpn0AfbhLASgqHPHCAp2xxgIimBJR8QIwmQOv7AI/Ks5kobQEV+4BxjIBZdubAHCUZgNNNgNMgd6SpwBEYlhpVqaFbqLqUBma3gVbGjiQOPW8LuNPL5gjmvtNxp4Wq/wBoEJuuDwAPv3yUgV6t3bPMKrzAMQEBbVtKEEN2fBACpeylJgXaXj9bU4NLqBpbTw+ppxa2ZRqaO1acvCSC/wCwqYphCem28CgdcYIF9tPqwG5fwAkoWUMBN4wAL5sQEklhxAk1V/ViBC2lTkmA1oU4/sAHt6NQlCaAqvsqtZ4lEP7Bt4QNEP8Ah1km1GH/AE+UCl7LUiYAh9iyWTCnTb2hsBW0HGMwAnTACNdMKT03Py5BDWngERsksJZAdrAfYnjxAik1niUOrup7WNVKurqJ/UyizT8hrUwza5kMXLyzeFqL4Aw35Ojf0NLmgYlXyOn/AJk44BFtN3t9RpOzr6gxY3p3cK6gqJ10k321ab6AStt7pY1ZBU6NFEUs4IG11wAx/cKnTpaMUxWowkRRigJaa7rpc2kB6H/gul2rFpjGdVX8IkprZlNS1fC1+0lS3zrOSGuN+K16YNSMXQ/H6ta41+INUvbvT+pNqQardazEMGk9NcAI20+QUlVIAdGBHtYBAA0AuIB6AOYAVmgGAkA5AIYAAJgMBMBQAwE5AhbMBLEAYE0A4AAE0AZADArYDQDQBAAgBZgPtfAgtrVLMAATYCngUCYA2ATIBAAs8QGgHCAJjEBpgAD7ADtayAIwAcANKAGq8QABoCa+nEAWOARatLufQDq0tKtFgiovr8uMANVTzAdqxjHQA7uDAKpYSvUCTrIBWkoAVWmBGHXPICUTmAnhD5gScTggHICwYEu2FjiAoVsQJfbSUv8A9YCdJaVmAW4RwAGpfQBfTIBV8wJSsc+gDzxAOpA0m1IDs4wYBEARdcYKHi+iAFiUKYyCFg+BFSUSAUUYLiA7LgARh0AFXHtaAG+35UgB4lQPFhXPu6ysORBha0q0MjSnIAbAi3ICbAXUBAMCKzAuWWAEpATUAJWawAl3p5gCSYEe3EBxOYBCyAimpAVrAKeYBmA1SQJKvbgETpV2hIo9Fs9JV06xxCOro8kRdJZygJ15PABQnn+wIldd2CyAFDClZOrgBVq+IB68AHZIBOHADahdAhUaabQE+1oKjbjAEXKQBWZnkBOsrHmANgRcw4yAUqMAGrQ5AFZvEAczLAaso7QDCIQCeOCwCYStADVpChOHKCI2hlDr1yAln9JBJPuUgJuAuB27uQCWFuSCiZCJdzzQCs5QGH5+LKtuOQaYmKIhMBQwGAgAAA9F4Np6MVXEjNcvmEu5PLCDSxk8Qr//0PkUtmwlh1AlWxWV3ACMSAJSA4AU8syoafMgjbUhEVTM5kU0oIGAoAMgEA+7kagsWOBUTSAUQASA0BKXxAeWTCIXXMzWoqbkypYIKJTCABcQADo0KgWawHLjIAwItAIBZganjarsfOSOkdjsq48iNMzcv5rG45VzPEMowBFppgbPjpdK4zGMGK78tiW0mjDs7dN/LgswLUoAGpWPECGoksIzBWN5OsQkzty4dsmIt0O7zrtCsOW8zFV0uqrg+JjFRatbCzwRAKtXDWQCvVzg2kBw677sOAFPaAdrKJOKoqVPQa7k3+B6vklfWfA7Z6Ox09PKKpnf6VhpwecQkocgCAHYBqyGA7oGBpoCSazCDuQCXzAJvgApbBhS+QMSizwSYMP7N1mkvVwRcVX1tDT/AFdbTq/6imOTU8343TcW3NPhIXHLqe6/D6ah67tH8KGGKNX3r4inHUf/AFRhiVfdeztjXTu/Voli4r1fdmjp4U0pn+KxDHPf3hqNRSlU+DJq45r+7N48K3rX0Q9jHJq+e3muvn1LTwxJ7rjmvutXUxd231cmfdcc9tWzUWxRL2YxPI2nVaWSMarkVuA0KZJodLfNKNSo9BVW7VMY8i2hJceJkOGgE+kyFRWL6kDmCIUJ/iArQsQri3Osk5YDrZdkgU97bwYU5lw8gOvt7ElxZBRfTU4YlHp/C+PVdLu5yVlp/wBoliDU66C+ABfOFkQJVVViFVWX3HGSAx/ObxaaWlUivOvXl5BFldVVawkoNXXq1KQFH32nCA69tX7+oqV48TUR6bS2rpRVrmlAtVpbazpWLMyLNTVtaFTDqQULbpvEBOlarEDn3NHq17NN58egHntxtbbe3bdQ+BRzWUYZhCdUAp/YANd6AisH1CnWs5gEtKWBwa13Z4gc7ATxyAIAIkBuoEYgAwAAGmA03IAliBKQBLECUAW6Om7OQJbrBYkHIUAA1wAiwLttVO6A1O3DDIAlfEBZMBtSwBKANNzbTXoRHBaW5KqNq8QqNVDAbqETVVEyBTbUpp37XiuYHPutRXTh4AcADAKYMsSuitpyOkZX6DVXD4mmaNd9ygEUVUIy0urXCRqO7Rjtl8DFrSXbKlPEgkliFOEs8gg7OZBJUSfqA+1ZASh1hhTqu74ARdcZzAsVWvUCKlvEAtVvEoHRtZuQGtO2TRcRFqyeTgYOnR2G61/09OzXoWcprv0PbG+1ZfZ2r+ZmvUtduj7P1E197VrVcqos5Z9nbpe19hTG9rXf4GvU9nTp+F8dpZaU+rNSM66dLS0NBRo6Va/Aepq1a9lhXD0LiaT1bPBtjDUW5LgGUCAMyoJAAABoBgDAQHPvde230nemeBrmalpbHXtuNLvtma6mJK5fNXda1azkvMK7Nk29Csk7hK6Dk0o3unbU0rVri2jfNxmubxehfRrZXWOBvq6zI7u05OiUSQSVJwKLHRJS3gIjI3HnPtanZRJpPPmd589ZvTv2e9puq91c+RnrjCdF5O/Zt7NYE5n6tqPiJtoS85NdRJVPnWuyifGzHEKs1tpfdbWlNOE4NbjLE1fHvR11oXct8T0Tr8crP16LZ+N09pbuq220ebvrXbmOzI4Ojk3Gxe41FqTHabnSL9Ta6evD1FI9kxaqKiVVkjFqhkVl+R176bVU0k/xMNOXRdtGztqp2Tr8tUBVobzdajjs7KNw2awS0tLudqKivLzDLU2G1+w5SjI0NGqhGmSvaERVaxIqfaQcnktH7+2vpvOJRz6ajwF6PuxOFdS7SBZOAB54gPPABdnAKLVfAIyvPv5KVnAjTDIHIA8gF6AbfgsFdc4NI2LKMggTxxhgHbAA245gNKQGsGASpAUPDHMCTXHMASlwAWWMrIgz/NL/AEztOErANPMwAZAd/h3G4WMBHqLOQBJBCtABDgBpRkBJUATQCizwWT4gFqxgA1TuATkoEnGJAJy8AoaAczgA3ELgEKFA1Tw4BCVIAlMYgKZ/ACEcAJxICdYzAO0BtAFn3ZciiOQU1yAaSt0CFEMBzCjIgFZcSg7U8gBrECLWIB2uJYCizfQBw/2gOQBOHiBNY4EA5AjMvABNKYKH2poCC01OMNfiBF6SaiMAaVtrpPOq/AFrA9waddPcKtEku1ZEWMtBQgBAb/htpp62g76lU/mj8Co1abfSpnSv4BE0qUyqo5ATV0sf2ASeoowWRAd6aAWDcAK1ksAIpt2AcYyAmpcgPBYAKz4vFgJYZAEuJAbzUgFfmYDAlOAEZ5gNuMUFPFAOrhRKCG6p4oBRVeoENStXhwKK/s1uowCoW2dIcLECt7OqWGYEf7S0ysUwE9taHKCK3trLGJQEb7ey4NIBf27eCWQD+z2rICt6fbkFKG+BALTAT0pxKEtJrOCAdZxcFChx0AF3L6ZAuW61tL6bOAg/4hrt/M8viDBbyGvZ4ucMMEBavL2Ve29KuOOIGb5fdrcadV2tNOfgCMgjRgT0X89fVAr2mlt9TUXdVTWCsUnVzDQZPTSrf50+0KNZ1teNNQiqjp0h/Mp4AK1U8YgCPZWcUmvQCH9ppS8Mwaot43b3wSZDVdvE6eHa2hi6q1vENKVZQ8Bhqm3i9WPlSYw1U/HaimVPoMXULbDVrj2shqp6Fk8av8Aai61WEQDUPtp5MKOxAJUAO0A7QB15AKIxAUcACIAI4gGQAAPFgV2UgJYADYEqKQJgJ4MBrEAaAV0BUAASQAkBYtNxLAaSQDVuADhZ8CCDcvAoTYAnAAAACQDAAAB8ABcgGgLNOrs4WYHTfQdadUByziA+EANIBgGYDcRICWITV+jou74oGutbZR8znEGr1pVrjGAQdqRRKznEKUTiBKHxAGko6hDjkA44gOj7cACi55gO6WYChvIB9sKGA0sgDsAjanLMCdU1UgFR58AFD7p4IoIcyAm4cgLGQJtTi+IBZ4RhgANYJgDU8QHLWCAUgS+oAafQgdXCaKBzEMCKw4gEYYZgLtkBrHIBJPMCTyIHRSupQRjx9QFjPNgFk/iAd2MlRTuYVW+pFjD3a+dsjTnfMBQBGyAjmAgBADAQFqbzAk2viBKrAjZYgJ1AjABLAH3ZMAhsBQA+3jwAO2AJZBDkA9QOzxu3trXTjBMI374RADVrRC4hdPMGmsJYU04AavHEIWNZbAFbl8QFMtyA5bQCmMcwHnjxAbthHABVU5LIBy2u1gOEvmYCVJcsBWWSAdKqqxzAcduQBXHCAE6yoQDX0wgCVhKgAlSBGzmWAJRDAFX5ubAbomuoMLt4rIBrOAhXTq1BRFvgBZVkA74QFhQuICeYU5b/APQAdyt0CIpt4AOHMSBkecp+UnyYVgMgJAABAJgEAAG54OLVdPUDn8tb8ztcqMUgM2UUf//R+RQbDVZYCmComnIQ5a+IEe9IA75AfeAdz4DTEL2VmZqoNEC7+DAmk7cAJJNZgJpgC5MoilGJROrjEImtTGCgd4AatzAmoKHmApQDtWVJmirsjMy0g64kUoaAMAhdALaaNr5KAOzT0VWuIFWvnmBzN4gQb4gDAiwDGQrV8fFVLcIlai/Ws5ngxItrh1a92HM251R2w4ZcRCzckFc4kVr+Lh0+XPiYrty3NKy7WuJh2dNHCjgBeq48kyCVmiaim8mlZ+801qLqkdOa49xj69e20LI7x56rtfCDWM6s0bJ4mLFjpTkw0K5QsiBd04AcOtp4vkBT3IAdiituWVXb4zQetr6dEsWz0/NivsGhV6dUng0jp1WFlrtrBGMC7XxJVwQ8k1Pqhq4i2uNqzylDTFV93ttJP7utSsc2UxRbzfja/VuafiSmKr+4vHVcLV7vRCGOXV97+L0nHzt+hrDHNqf8xPH0+nSvZrqMMVW/5i7d/ToP0dkaxMVr/mRoJf7dt8pJYuOfW/5nan/yttRPq2ZMc+r/AMzPIPLT016Im4uOO/8AzC8tdfLetfgie5jm1vePlNdOt9e/a+Tge64z7+T3Or9epdzzsy/6Jii2s30+JL2qP3rPCczF6EHZpuDPsYFdp5j2MbmjqK1E6/Emqm7zHEaJW+RysiaE0nlmTRKFBkJYL1AjqOUwrC3bnUbQFNXyAMQHoqbJBG+nhVPgjSrO5ZkRHuTIJJS4zAg6t/MoKpdieBERVUss5ALKcAqjX2ytmFceq4aonggJadU2qgX00q0blyBbWnc8XCAs09NTC/EsR7HxmktLQrWMYLWXS4qpZBza+uqr5QqOldXIp2b1MKrIgT01ROQMDzXj76qevR/D0A83qWhw8AEtTDAog9TmAu+XgBv+3oo3q5xgaRvf3Gr/AJURVC1NezyyYHb97Xtj2pJcWQL72K7rkEdTXplX5gFVWu5eCAyvNPTokljbJlGMnOOQDTQQNLJSBG1+0Adqp4BQ7YwBTq6vamnmBxXvIFbcgCYAgJQAd0YIBRICdADtYB2sBqjYE1VoBMBIC3T03YDspRVWPADn3tsYIOXMoafACPGQEwOjaL50Bpd2EAJc2A6rgAcJ4AOZUcAOy2rFK1IilppYFVFfNggIWpLb5ASpR6loA0abHRrp9zmWZVw7za6NPoWPMarI16tJxzBXMzTJgOixLEq+mD6M6MuummqqW5fAalVa9nChYcyaRRLeRNaTo7RgB1aLupbIropeqwIJ92MoCSt3ZhEnZzzAdsXgAYuEFSs2MAmq+oNSpo6t1FaNp9DXqmuzQ8Tu9b6dK0ehfU126ftXfasKFRc7Meqa6qe0Lf8AzdZKOSL6p7OvS9q7Or+e9rfsL6p7OqnhfH6cP7fc1/E2anKa69OmlpKNPTovgX1NTerbg4XQsiIu7ebZrAm+BQ0nBMQPEqIYoCXAAAYDhAIAyKFxkBgU7q7ppWsuCNQUeL3OpuK2d3KWRuxJXfByUAGRBxeV/wBvb4HTlil4lN6E9TfSxT5ys0p+8cFd2yp+TRLKCdJF01Vu1v5uRjF1K9lpp2fASKhpbimunauS5jEYuv53U09R1rDqj0c/PWL07fH+U/u7/b7YcZyZ6+eLK1tNHnbcfmNb7Oj2p42Z14n6zWfsfE6WvpLV1sbPqdr1jGaqpV+O3CosmXfaJ4aXmX/p1HFnKT9aq3xNY2yjmO1jk88/oq+rLwdNLaytGnoZ7IyPIJLe1fKDpzfxmxv9pw6dIDDTh3271NveqWTzNyazqHl7P7KtXDFG5E12bJ92hS08DHbUWvE5q4N9tL61k6V7sM3gkZrUC8Yo/OtNlxqBfobPR0E0k7TzLiatShQkVDUlRY7dql4Ac+puFbDTTsytYdNPUa+Zx6EEuztacv4kRNpWmr4yZ6ajwO+0uzXvR5KzPNXSOZpkVHBcAG8cAo7fmlAIILTXEgyPOV7aV6v8A0xSA6ALoALoUbngk3W/SCo1u2UECrIEsV6MBRKgAUzCAbT4gPGYAacMgl6AJLiFRXPggY4PNYbaE5lhXmGwHMgaHhNPu3NQPUWXdjzCHCzyKiLSyAbbahACX4kDXQB9QElHN9AG8cQIRDwAk6wA0nkBB1UgGDiZkKkoQCrEYgGEACCpLEB2rKAGiskqzngQPtl9AG6oCOKAjiwEpWPAolHcA4noAkoIHHABWWBQJRmA1CwAInoARLgBpJAKUmAOsqZzCiIyAVcQh2ZBVqaipnxKHR9ywCrGkwhZgNKSoUwoAawRB5z3F/uF/SmZajIKowYAB6bwSnax/MystOOYA1GIBEMBtJZkCgCDWYEmmgFlmBK0eoCmyXMA7XElBDbgB9ijBkEWwDHMBN8Cif7kQCfDgA8MWgCqnDgUF26rDMgrafxKJ1XYgH3ciCN5cdQoa7XgULvzQDrbpgwieCyAWGYCbmUsgE0moeYDhRCRBG2nScFj1AhbbUfCOYELbSjcptdAD+y4d0AUvZ2YXUP7a6XQGlbQcZSwahXbN4QVCVXUCNrOz5hVcY4gLt4gHRoDk8gvkVSKz8AF6ASpi1AGzS1tOsUs1yKmLabvcUxV3+ITF+t5XcalHp3hp8Yx/wC0DFGjv9TSfNF0x06PlKq/dqVlcEhpi6/ktta3+ZEFtNfRtXvVsMiouVPuLuq6v4kZS/tLV+ZKfQKo1dLWT+Wjj0Art31+W9YKF3YQVDraPiRStdVcP9oEU5zAg9DTtjaqfIYqH9lo3waS+Aw1C3i9BqHKfNMmGqr+HrnW7z5DDVWp4e8fLZTPEYuqreK1qYtJoYaqfj9eflqMXVtfHauom0ojORia470dHDwZMXUVygGk64SkDSwAO3mFRaAjd8AIAMCVMQJJvIAYBgAADYFQBEgOuLgC9V4AT1tK2ng3PoBVjAEVIDmFAEQHADSkAdZQCiAHGABHABxLjiA3UBdoEnVwA6riwJ6dlWybWCAt1dbvxyApaAEoActANAER6hKu0tvbVmOAR26e0VI5gdEZSA1XEoPpbjMBwA7UTwQChrABzIQRyKoRA8HgAk0gJLqAN4AS4zwAeYAlw4ADrxSAIyAccAItQA55AJyFOAhNJ4sBwswIO8YlDVhgHZpDA054EDhANLtyAJxAShvAKnGHUMl2hUMgJVfagHhIBw6gHbwYBh+wAjAAaYDSjPIBWwWGQHPucaPmBh7jG0kVQ1AVCzgBNyAswEAAEgESBYsAJcABZgDAVsAE1xAEmANBA8ADIBgDXEAyAaUAKAj0XjdD7WkrcWgOuZYEqVTcJxgAJwUGOaAk22RovqcsAsoDJxLcARdAqTqnkELtnB4ACUADt3ZgOtWlPABtIBwomYQVG2adQJXzlAR7gFMuGBOr4gJsBqy+l5ALt5MB9r45gJ0kBdua4AJOH1AEm8wDLMAiALO3uXcBGK2tigiTqk3GKAjauEzkFhLHHiFCwzCFa3apCBzGIDoioV8MyKzvN46E88w0800AiAAMAG1zAUgAGx4Sym05gc/lNTv1nGKA4YA//9L5IkbRJLGQF28SppO6yRAo7ig7OMASVZJQu3GAJJ9qwAobZFRhyRW74bwFdft1dw/lbwSCNnyPiNOmlX7VVWMJA8vudJrFcyjnx4gNooTqgiMQUSrXECeCAE5QDUlQLkFWJcSCeahGaqTrKiCKqtVQQc90oCqJgDr29FfF4AdlaqHDCLb1VX2zPEDj3KXdCA52BEKTAiALEDZ2Udna1mgqzXScJOSxK5npo0y59WtUsMwjnsRVWMkGx4ltL8WYrvy2tKJjjxMO7rpZcEESwWLIJT3MIjZxmWDj3Wn31cPtjE3HPqMPW+fCzO/LzVTDeHBG2Vm3q7WfQzarqjgYqpWpasLmZVBymBw7pdlmlkBzu0LABdtmpZQZZAaHjN69prV1Up7XOOR346THqbf8xtd/To0n4m7Uxn7n395TXwramlX+VY/9onsuMXcee3+u29TXu56wZ/0XFH/Edx/9W/4sn+hil7rUeLvZv+pk9zEL3tb6m38Se5iek++0QPYbOnaF2rIajK3mrN7NC9DnmcDPsokexhy2PYxGSaE7STQLEaJpF0NNjQDQhojkFHUDU8dfBu2S4EqO7uq8WAK04TJAKy4gN2Ah9zAKT1k6ujWfIDD1nNp5kFZQNgWbdTqL1A3aPuxKh2WIU1VRgRD7e3MAzyAiqY4AJ1kBRKUcAqrXsq0b4gZr1MW2BKl+1yFWfcf1WYRetykgIrdw5RR6LY+aveihlHc9bW1qTOBEUvT1eCCnp6mrVTHQDqpv1pUSabb5EE9PXrrZT8SCV1V0VIymSD575Ht09e1a8GWDjeoUExiAVmzA9h7Z2/dt7ThDRpGq9p2qU4Miyla6eCcsKLadregAtn3YsCf9vWvDAg4fI+V0dpRqrTu1hAHl9bXtqvusuLKIWtOQQu6F8QppthDtKzCicIAThYrgBzbmGsAOVoCOCAABATjkA7UQEe0ByASBKMMQDugBT3ZgR4wgLKQgL663CF6gTq5QHPuJnFQBVkBHEB9uEARA6tlVd+IRoJBSaXqA1ESEOqSCkssAi2l5UvMihvmECp+0KGmkyhVfa0+RKNnaatNTTrLx4oiuTy1VXt7VzbIrF3a+RhazTTBsonpQ2WJXZpaVW8eBtl0PTSaSyAd61de3D0IILTTeAxVv23ySXEimtFpPEIdNOcyyC5bXUb7a1dp5IvqmurS8PvNR9tNKz4SkPVdaGl7V318YVVl82BZymuvT9natn+bq1r0WLL6p7OvS9o7eiX3NZvDJIuHs6Ke3PHU/y2s+rNYz7O3S2e00VFNKscJxJ6p7LVfswoqr0RqQ0PVu+OJcEZnNyMDguAXQYCQgdpKpcACQACSWAZAFT1aJ9rak1gmnBkMAqA2gAoAAAQHPvn26F/Q3ylc/gFOjZv8AiOnTMrVVDg2O0AguI4/J0f8Ab2nodeIzaXiuyu3iUsTXUSVzecvVUoubJzC1fr+Qps9vVf54Rv0T2YT3upfU+5Llnb0/HK9PRbi7/tHd4vtR58/XWVT4XHRtxxgVdZtNnp/3dtLVrKbOs6yMVs7bx2ltrd+moZx67bkd1cFicHRjefta1q14Ho+ccemh4+qe3qifTy1yz/NUqr0txkvNKt8tadvpvmzU8pV+lvKbPaUvbOMELxqe2MHcbu+51e+3U7zjI5XvXq9pho1jkeXt35ZHlF/rKvnBrnwVvTOBw6biLMq4PI7S+varpwNys2OjX2q3GmtO+CwL7GLdDSWhprTWVTFuqnkZaRZAKrKFe9aL5rJAxWtafoq7fsLiGq6ls32+gCenWqm2L5sgVbV7u3Du5AXoA1F8jYUk2sTPSvH+f0u3eX5Nz+J57HSMu1MYMqjarnIKlksAI90hCd1ZwFOFxCMbz/8AlZGmIyAAABAeg8Cn9vUsuhtGkmQTzxQQsV1AEsOoAqNBRDj5QJJWWDCGtPDoRT9MgElIDrSJAzfNP/TWfVEV5koANPwL/wBSvR/tCPSttJQ8mEStiUJUhARntYElaVyAOpA0+YBOIEXbEBNyBLFrABWT4cCqO55siDu4gRVm8IzKH29CAfzIKK1byAdU1kBZXAAsAT8QiSlfSBBLjYAr0AHiArLgA0mkUE8CBvmwFMYgDUlAAnLeYDlJgCcgFU3iAdvc+gDdlwyWQCwxT+ACVZYDdOJAuzuhlDTYCyAEnjgVCqAlWEA7Jt4Aec9xf7iP5UZrUZJFC/aUEgep8Ev9JPHuZWWjOBANSihzzQCiXHACTq2BGHmQCxyAlEgR+rBAShLBgDUgKMOoAugB2TkAdsZgRdcZYAm1hwAJTwyZQKvMAVsQJJOZiQIPMCSTXAAb4ZECxa6gJ4ZlB2LJYgOMeQDScgFs/gBCWA+5RgANOAEp4EE0wI93QobsoxzATSAlWJ4gDjLiQJc2wB6VbcAK/wC3o3lAEbbLTbxmJ/YUQexq8UoXAgjbYuuOWIVneb270tJO3PAKwgCAHp/UgN1UbquqTCCOgBaoEYWYRF1ayKE8cGFKWwh1bqoTgolS91k2gOiu/wBwl211LR6gW28juFi7d3qhpiVfNajwtp0cdCJif/FtF4W0oxzTBiS3+3s03VxzKYlXV21qy7w+UFQtPT09TGmos8iKk6VTS7l8GVBqaV6pN5MCqt4fNICdbq9oaw4AXVr24yBJVrGCQTS7ZKaitOrUNJkNK200r50Qw1TbxO3s8o+OBMa1z28JoXwl1YxdVX9vt/Rb9pMNUW8BrcLVzGLrg32y1Nm+3VIOMKccQJ0T/EB9sYAHECUIA7VwATo+AFLwwAAHTOQOil1xQF8J1kCm0ccwCsAPsX+YCF9KvACEKABLkBPEBRiAQA61U4sBtKflAk/mwAIAfY+GQFq21mlZYgV9lphgFqxmBHtYEkBZp6ausM/2AX6ew1HEwscwldens1p42x6lZdKShKcQpRiA+2PXigCIChKVOYQ1WMUAfb7XM49ABKXiEJ1axKJQ2ogBJIBTGaIqSrOQBLAk6dqWOLAiq9ufECaSeCzAHXDAATfF/ABzhIC71xAaS+DAIQU0wItKQJVX4AJx8AgdQDhAEbuGUTph8SBxICefMBNKcCBNQ5RQ+HUgSStBQWQAkmAZ4APtWLkA6gFmuIDhNSnjyASq08cgDtYElzYHNuUqqPiFYWrnORBz2YVFgKQIgABGACAlVAWAKQGAMBZgN5BAAgCZAaQDgAkAchAijp2e2evq1ouYHo+xV+RZICbWSRAmuADdXYoVcGp+IVJvHDLmAdrtMZkAqtZgOya4SwBT244BCzBhrnIXEZb4yAksAiamMeAA4jDMArjg/iDQqw8FgFKQCtYAE8ZAawATQDWChgPthMB5pADxWXqAKE5QUOs5gDrDwAWeIQJS8UBJpPDgBHBBMErOcwFj8ApduM5BRZSAQvpeMhC44hMSccAIvFw0DHB5fHStX0Cx5m74IKiQAAgBwAACA0fEtLVc5QEc+5w1LRzCqeoH/9P5NB0ZR74eABDtxAFpgOAHDiEAW02kAlCzAWpdNRGRBS2+BlU9NJNNhXo9j5TT0qrTXAI0NbyVdSvyuaL95R5zfwrwpZBx2XE0iM/EoM1IB2gPthyBLIoaXEIccEAgJrHEKsonMmK1F8qIMVVOokyjj13wAoecFHbtkoIO2jhZYIqG7TilCA4txabEHOwEFHoBCZAlpxOIG1tqwkiiTTnoUR1YrhVSypXBq2zVsBUczxyMiLqBqeOt8uGcnOu/LbT65GXZfTUUYZgWVhrOQLFgpQQpnMg5tWracLA3E6ef1lalseJ6Oa8nRaeOJWFzcYJRJGl9K8bGNVLB4Z8iDm19xTSyzAzb2dnLCjFYIIcNvEBNAP0KIWtwRdELWJqoyQNsAqpcsBvDADo2On3XRdRqdkLkgMvdqL9OBBygMATgAnCQItyFNBFiwAJjIBvIAajACICbclV2+Pb7sOMII73WxBPsaYCxfwAFWVMBSVMcQHavyvmBg6rxAiAwLtpWdRIDepRKHwAlayzjMIUxPABWbeeYEqqMeYA0s4yAhfFcgI3aUJAUale9RyyCuLU2z4MCFaOjfdiA3ZAQeolnkBDvXAo69huVS/zccpyKPSaNtXRjsc1YqOtbzWiHWVzSIq3S1r6mdIIOzSTai1Y4SAWdK4AV21O590QqqSDwfkdB21735sDje1tMFC/trcQLdPbumMFG14zyF9vV0u7Q3LKjf2m50NwvmtGOTJg6Vtq51az4EV0aejRc2wJzWqA4PIa1nSyrkkZqvD21Ju319SxF1YeKKGtPDACGMtAJN1UPiAuMgJ2aAkrSu3mBzbiyrgiDlbKIgMB5AOj5gWzIQWXEKi0AkA8WA+0BOyAlSkgWrSWAGjs/EX10rTFebCa09HwmksXb8Cprq/4Zslhend6sGpLx20rlp1/aDS/4TtX81tNETVd/B7PUyo16BWd5Pwuz0a/Jftt1C6xdulS2OQHbTUraFgUdGltb60LTr8ZCOi/i9SifMGuJ6dqqGF0Kk4JgSrg46kVLuxw4gPvhkQm8AK7ttTwQU9Le/wBtaeZGhvvKV1klX8QrM19V6nEqVzpFxknaBgt0tK9voTb5JGpE1oaPivI6v6eldz0N+qa09H2j5nVz0WvUuJrv2/sbyKf5val6jDWhp+x2v1NWtfSSyJrr0/Z+zrH3L2v8C4ns6tP214vSX0Wv6sep7OvT2Oz0VGno1XqizlnV9XWmGnWtV0RrA/uX5wTDULWds/2mpE0upU02yYBMBMBNlUALEKcgDcAADUMAYCcJS8kAU19K303Rr1ZWqralZEw1C2GDGIwtazvv46o9En4zrdahnnrcKSIkgoxAO0ofY1iU060byxGJqfZGYw1x+Tiu3s3kdOIz1WV4/wAstrV07ZTZ6r89c9aVPP6TUurRxvyb9nbobum5r3acx1OV5xrVkGYPLb/U17XsrNtJ9YPZ8449Utjt9xqxZVbrJrtnl1+4KtPTr0kxy305/G7PV3rnUxouL5G++sZkdfltKuk6KqhLA5zrVvLu3TVdnHRHP+txHxC/Iw4tsnSxV5Oi09WusvRmuaWNbSstSisuRy6jUqXQw0zPOaHfp1us08TtxXPqI+H3idPt3cNczp1zrErn8hr13evXSpilxE5xdXeaVlo1ST+UcpWbtNDW3+oq51XPJI72455rQ8h43sVK6FZazOXu16Nra1ddGtXnB5+7rtzFGv42uvqLVdmmskT3xrHWzFuqGyIAo9AB3rX6rJEFb16z8qdvTIuKVXrWy7arriQP7Lt+pdv0wQU1p0r9NVPMMnPAKlilITHNuLdrnliFxRbRVNP77+uUwNGuKT5pBDssAK6/SnwJVeZ9zqdzPCEzz9OsYj/eYUpwASXMKf244hEVVTPFAE4gY3uFp9kdSNMNkU+EhCeIUqoqPR+A+Wlm+LKjSaTAI5hDSgAhAPMBrksgHK4ACc4MAdeZFFU1igHPEDN82v8ASv1IrzBQAaXgv9yk+TCPSxKfEolVSkuQBa/IA68QK3YodZeJETw4gNRMkCv3PBZegCrW2EwBJJ8QIsoE2sgHVkEknPIqI2UvuYU0l8CB1qokLpqJAFngAYyALPoEE8gBtT0AUzlkAsWwJQAcABVhgGfqAQm8ShJcEAJMAdeYC7fwAktNQARhAAsMJAbSmHwAUKQpsiGrJ4AQ7YecyANcVmA31AJlOShJYAJ9SoOztxA857j/ANzPOqMtRkMKSAkgPU+E/wBol/Myo0lV8SIGoxAIlSAkoZQ5QBPUBVSgB1ZAm8YAlbLqAuGIDaTXUCKwcASdQE5ATqA2+gEbVWfAAURCKIpNMKmpchCiOrAaTtiyA7ocQA+2HzkBSku0oSAIAJbkBtMCNlLgASjIB9AIuW8EA+1zgyBwiiMRg8Qo7cYAeXUBcJAFyCG32KM8QGrMBW6kArdQuJdyxkIy/cUf26WbkNPMcZAAJ6NZuvUD2ent9N0WGKSDKL2VJx/ECGp4/uiGBXfxkrNK3ACu2xvR8wKtTZ3qpgClaNqqI4lEqqcXPwQDVE3FsICo9iVoXwAjqUbcpxhiAUo4lhCgingvxKCIjDiArUnICHbavNF0wLUvzf4kMNatqOVZyVMS/vdRZsqY6dLylq/Uu4GLKeUo7pXrFQY6f+I7afkbS4sJhvd6DaVHM8eQ0xbXX0m/qU+o1MFtajlK0uQF3VWD9AJOEFDhYvHCSDB9xNW7LL0I1GGiNGB3eMtp17nqJNRxA7L7napJdkPjhIHLuNTb2/Tq/wBwHO4AUwA5wwA5XmAASqm2kB0rTAb02ngAolgCqAQA1WcwB1SAfbiA7Ul4AQdeIDdeICVeYEoxAUYgNU/ABWTQE62tXJgSVnnxAXXiAKru8MQOrb7C9sb4IDtptKVUR8Qzq1YQUSjAIHTkgppQES7QpuqeYB0YEe1JyA44vIAs2/QCE8ioPqIG4ClHckwJrKeADaSALW4ACAc8QE3OAAqTmAWXABwAmlb4AOuUZADXPBgRbxCpxhiAdjbCGqziwBLhwATpMtgFU1KcAOsYANtN5AFaq2WZA2u3ABLSUzzAPtL/AClDem4xAVauGgIqvMBWp3Igk4qARJQqpKXyALSoyYAnxYEmngwObcKVAVh7ikWaIORqQE8gqMAJYgSSAFWQJOsLqAquGBbarzQEGuICgAUZsAcTgA2sAgQA2AcMAFIDAaBUoCHSvc4KN7x20+2u5yB2w1iAZrEBqwBdNLuCnS1eKlgSSRAOGAY5AJ5wAmu5YgSVOQEeEACSSCE2l6gNvmAu5rDgA0+GYEu7JgGUoBJMKk61eSjAArDx5ARdk3PACUJAOZQEW5Abx6AN5BSlziAd8KIxAinxYEq2jFBA25lsCPcsmURWAROcORAoTC6HXmF0OoEVETxAklOIEXC5yBRrVVq2TygDyWqu2zXIKg2RBIBmA2oAWID4AdWxv9u6byAhubd12+DAqgD/1Pkctm2UlplEkoAaQCeAEq2XDMBNtgLtkCyulKgyp/2Xc4bwIJLZ1rigH/bJPNgSrouuEuGBG+ha05tJgUamnauag0Kioa6hTUt4ZBE1XmVEnlgEJVaxgKVoznEoRA5ILqWlQYrUT7sCNIazq/mA4btNgVxLKjQ21JA7K0TAjevZmBxarxIOez5BQAngAgJaNZuvUDd06NpcoKuC1+2WwVxa26awRWHE27uXmULgQQb5kVo+Lv2uHkY6dOW3p3WaRh6IuVlV+oVerBDV3kEEYSFRcQ23khGawNzn1Z35ebpRWyTNsLdObNdCWrjppPqYXFW71/tOOayQGba33HIA3VZANYYgLECOYABG1UBVaoAqgEQA4kBpN4IDV2m3emlZ/UEdLbajmBlb5fOwrkfIIcgHDEBNzggIvMKdWBbXmECiQG8uoEUgBgJsDQ8dRxPUDQxWYBHHEKaTU45gCTWADakCvVmtW4zwYGDbMBIBYoDq8e51UwN36arnxAi3yAG4zAMeIEnZJLmERbcQ8mBFxxAUTgFLscSBFaax5gR1NNNeoHNbaV+LAp1Nlm8QKv7XkUOuj2254Aer9ueQ+5X7d47lggPQtO3zYECrZgVvUs3iAKieLA59/uNPb6Vk3i1BB5G0WnqUQc5BA6LNgRtABp6zwZVaex19G+Fs+pUb2gqadVZNKq4yQQ1vPbHbPtvqJvksSK4db3Xt7J/bq8eYGR5HzGtu/lr8mnyRMGaqxgUW6bSAtTnPiBKyUQsgI9nEBqlbPkBW9HHF4TmBC2mk3DlEHNr1CuexURhTIAgG0AAWKxA5nAoJgBACaWYCtbkAadZzyA6axkB0aVqUtV3l14wEdmp7j1K1+1o1VdNPBMohT3DqLBpAS/8A2k1JjtrATC//AGj1q/SkvQLg/wCPa9vqeAMcu48zuLtqtor0bRBx/dtfGzlhcPSiZZUdHdWU4KOvS3f2H3pkRpbfebndKay69Qireaf26qViwRwyuAaOjWCIou5wQFawsA1bNNhB3VWbzIqvU+3bGSyDZ8J7WXk6/c71Wq5nT0S9Nhew9k1+Zqv/AKqQ9WPZfoexfEU+p6l/jBucns0dD234jQfy6Cs/5sTfqz7O7T09vowtLR06pfyj1NWPXtwhLoi4hLUtObGIO9vGRgi3LLiiQE3wKBKQFAZ004YAAmAm+ACkACGlIaGQBAU4ATAOgBOABgEUb3UdNC1lyg3xEteXVtbUbtRNroeySY42p11takfNZMZDW14bW1ddP7kvlJx6kbira6X3d/aeeA/g3HV8cDztFStb41criMVVu91TZqbpueRrnnUQ0vK7XUWbq+p0vzT2dNdzoWa7bpzwM3kcvmNR0277XDNcRK8/o+Q3Gm8LOD1esxz1obfzWve6o2rSzl1xGpXb5Zzt2ubgzzP0tc3jPEaO40FqaszPB8jte8Ykc++22hoX7NvL5ziWdaY2PFaF9LR+dRMHDut8uyMTg24fK0r9huFmdeKli7xUrbVfrh8R3UkZ3nNNX1aLmjXFZrV0dGmjpqlFFYRju61zGX5td2rT4GuSx0eU+Xatehf6lQ2WstvtVqPGB1NI5t55jR19N6aq+5mufml6d3hNd6ular/ysz3zi8tGMTzuhamkr1aZZcSxhb/wmpR9+3lzmj08/RzvLp8T4t6X5msvm4InfekjWelW67bJNcZPP7OmFt9rp7dOumoTZb0SLlKM6oQDjiQVX1K0+poYqp7mr+lO3ojWBfd1HlXt9RgXZaz+a79ENFlNKi4S+bM2i1dCEFYtKrjGZGitemkp1LKq6gQ1dWmnR6rc1SzRRz6W+1e6r1dPspd/K+YoptW2pubq9m66cNJGdV0PTd0wip7Xd6iWld1WmvxZYOzb21Krs1FksGVlbbGSKqrjWCVXnfdFvzarojz9OkefbMtI90gCa4oIeeWQU1EckELN/EDE9wyr0TwhMjTFIGgFEgCwA9H4NRoPrYqNP5uOZUHGWFSqlOYQOoEagE5gJMCSxy4ASVW8WRT7lxAVlwTweZRmed/2uPMyrzOBQLIDU8Ap3S9GEel5lDVeLAGsQh1qobaxATql0ATrxQBjiQNOr+rPgA7WX+UCKtOADnGVmAmoKCqbcIAdXwyAdcAG2rfMiBWq5hPNBRVQscwB45APFIA09TFzkAd1ZzBgiXKCDt4gOi4cACEsViA2wBWlAOWogBZLqArucSgUoAxhNkAnhJQNxmBKuICa5ADqnCtiANcQDsgB+pBDKQGscQCYxYDctQ8AFXDAAzeJRF4eoEmB5n3D/uFP8OJFjJnEKAGngB6nwP8AtuklRpkQZYALsAdY44FEbVlBT7UsGEN1dQEA8EAnyfEBYrDqAS56AOZIB1YDSbeIBxAWWQDbUxAEcVxzKCApNS5QQKrefEgl9KxATzlATSWWQEOx5sA7eYDyyyALYKUUFnhgAlKlsAhcQEmsgJNL4gRqnx4gPPICNp4hQpgB9sKQBTkAZAReLKBKcVgQSiUEJVgihLHAGM33Cp26fHuCvMtcQBcgHT6viB7b6UkuQRKtufEIeQA25AGu4BJYQigrXCEoAh9pKzbIIPbVef4hdQezorKyzBqu+z4rMIP7OVLaSAj/AGiT7ljAFf2ocJfsAf22kBWtNNxjwKFZJ2+b6QK76UpgRrotVyAj9tPNBQqlElpTgBJaaiCaIWpDlAN0wAK07cauHI0SV78wYd91rP5e7AGH/e6sQ3KYTHB5bXtrdrt+wi4zICnIE6PBoCeAA8ACtuYBIEW5Ah2SAuwB1Tq0wOha3QCX3E2ANpgNWSQDXb8QBqMsQIubMCUNACxAHmAIAiAH2hE+OAVGG8wJdvIA7ZxAs0tK1n8qzA6dHxt9VysANDR8cqU7Y/8ASB0aem1PcsMgC2knkoDKrUo0+pRDtebAk6vGMwhJRb1AmoAO3lmFKywxzAEomr5ftASWABE+oBDeAD7UsAE1yAcKMAH24LiAnXtzyATqrKcQpqKrkA05YQQmAZ/tAI/9YDalTGCASXciB1oiiTq5hKQI/blY5kEogoFhjmQES5ZQmnksmAqvh0AczmAds9AohN9QJd/EIVpjuAeSxAKrimQPuaYBiBG1WlgwEknwAHWcgH2zgURde19AE65TkBJ1TQQQnmUVayXbjIVh7ppWZBy3rxIqHZIVHsjEB9kAD7UBB35ARd28wErAX6dpALqE0BFYgNpAKEggbAIkAiADL0AacgNZANdAJqsqWVHb43bPV1FhKA9BVRwy4FQepA0lxyCoxjPACTrOAVHt7cmAnyYRJLuUBUO5p4YkE2lkgE0+HAGpOG449AaUNMIbS+ACxmUUNqSBNAOIwgBdiSwAHKxzAlmgqMt4r8AqXa47uYQnVNywhtBQ6viAKuPFgKZAm+rCoNcQGmAk0+ACatbgENqIALLuxKEqgHbGIDrCzIYctZgxWq4zIU71jIArbACLUtMBuitVpoDyO903TUafMiuZoAYBIQAADQF22sq3xyANTG08ALP7PU+396H2zBNXH//V+TSm2dGUk1wAc8wBuUBHBAGQDSxAnUDrrVNQ8DKpuvxIEq8OIEu2PUAiYcAS+22uMBXPuadylcwM66hmmUe4onVzxgC5uOJUTlJQEVu0rECPdOQUdQBAXaa7pkzWksEZVVrMDjvnIUVcBGnt6dqXNoDtr8vTACvVc1lsDO18cSDnCjLABNgRAu2ydtRRmBu6dYqpzJrpjh3bnBssY6cjU4G3MdqKEyYuoOOJMHXstNtylhBmunLY0oShttnOvRHRRYYsjS9PgwVbVp8MgyWeIEbuFIGNu33Y2WKOkrj1HLTSdsWsDeueOmukkzNq4uxiETVxl7yzeo1yyNM1z9vIIm0gBIBWUZARVHEgJtrHiAuAFdlxAgASwLtHQeo4mANbR21KLJTzAuh8MwE5QGZvtO1by8mgOLiENAMCLSAhiFSqBYsggAcyAgE+gB2u2WYG1ttN0000okK6b1fDiArcmAWSSwYAunAAXzYICjctqjlgYlnDAGBFsDs8XXu1PRFGxS2EPIgah5ASahAVt4SAQgDulqOQQN4YICLs+IDsvlQVCcQFZAJvCEBF1hSBTqWwA54jEo7fG7laGqm8jQ9hs9d6lJjBmaOpWyIG71WZBz6l2slx/AK8z5TdPV1HRvBOCo4JlJSEJPkAm+AA3lyAaS+AFGs0peRRzW1bvB2ccpIFVhSxmQLdPUnMCyY+IEqNNpMC9tZICVLAJ44IBKrAfa7AJJ5EHPr0ecAcupVvGAKe1gEMBwwDEASYEpawAWeZQQwDtbAmtJgWVo0BYqYdQFaViBRaAIygHICwkAATcAPTcMDR29dutPu1G3eckVBq62jqLt06w+bZUX6G20qv81qOUkGkvKaG2oq6bhemATGbvvILWt8s4EXHMt2kmolhSe7fBQwqFt1d4TAEPv2TlsuIj9yz44AE8y4HVQ+ZeYlfQvZ6T2do4WPTjnW7AxElyAbZURmQptgAQLoFNMAxeACCHIC719PFAKQh/vAMQaQBIAsQHAUQEDChIAf7QFEhUlSwRJaNnjARxeYr2bZz/wBEdOPLNQ8JoquhK4s69VmNP7FLZ1T+COWtYf2qabmtUvQkqsfxzS3erduEpcneTY565/L+aWo/s6Dw4s1x80vSfgNe9rqkylMofTnF5urfcbbtSlTHzjVqjT9va7p3O9U2d725459jouu6rpzMPGCdLGn52ftVXNnLlqrfG6Ffs17kmXrpiR208foT31qk+hyvTpjg878mkurN8frHTi0/KLT2q0NL6pbb9T0ejGurw+wWrG41Mehz7uNSttr9h5rXUoIrh8oo0H6o3x5Zqfi3O2ryRruEcPnH+bQ1wx01aOaV9Dn21yyPKp33FF6HTlav8vV228VU4qIG/rNiWhtPu7aunZtSiXpcUX9uUt9NoXUs+rPq0vHbFbOrpMyzn13rpI64OSnwATUqBojWo0TCo21aVzsioX35wrV2/YMUn922UU/aAnoz9dm/2DRH7NK5LEuoY0c293V9sq9le92cJEWQtvudXU1fta1VW0Tg5C4uW70VqfZmbPDAyYHu9T7/ANnSonDxs8oC4p2elr13Op97U+WuMLjJNVF7Wutur11ZaampZU1H5r7TU01/lYU6aKdKbjcazvl21WCklFtKt6+pbmQdWkoUcRjOrVVwU02ikVX1aVwmXyGKjpw6z1M0ec9zV/Pq4maHDp0jBdcJ4mWkWsIQElTCHmELCriAqVlyIE1DlZhGJ7isrXpzSI0xciAAUgCgo9L4Ortt23zgJWq3OeQRF27sEUChYoA7uYBwCCEFSspx5gKJwWABWubkgM8HxC6cJKGU1medrG27v5jKvMMoANTwKnceiYR6btwxzKhN8gob5gJ2cQEJ3hSUFbTiyAdms8gg7m8ICpLEgGu3BPFgOFxATxzAFmAob5lApSf7gpLuyxxIidUsuIXTQNHbOQA8X0Aj2NPAAWHxAO4IbvyeQArN5gS7W8gE1gARADhgNOfgBKJQEXSXgBHt4AJJKEUSgBx25AKtuDcEDShJv8QG2kgBWeQCWIBKQAsH0AbgBNyviAv8ABJOIzKBYZgFVLbYHmPcGOuufbiRpksBgPNger8Cv9J6WKjRb5BD7QDH4ECZQ3jlkBFqAJK3DPiBH/ogE6z8ApquAEnSfUBQEJrgQLGuYAuYEmngA64gDXEBNRnmUEAOFkAksehA2lPoBCWn0KJgGZAQpgBtYdAE1gAlLw4ADAFisSiNdNLFgDUZgCAJ7cswohgDUgHGIAHgAVm2YAlGYQrRwAO1p4ADl48QppwQxl+4H/p1lmsQseZhgAEtL6l6ge10PoTXJBKm6pYoIXc4gKdbpvHAqFXMBpQ5AcRkAnaQE2nUBclxIGk2wFPMCt3jBcQB6jS+VgUu3c4tkURb7nPIAareFxQC+1wyIF9jjPwAV9ov8rmWBG+ztVKIclC/tNRPBECem0uTCofbeQUu2YQCdYSfxCCHbFgN0WMrECt07cwjh8hTBW/ANM9gADrZICXcASAk1wAlmAlAAgGuYDAWAAmAOzyAEwH3vgBJXYF1VKlgTqpwAaqmE1KunhkDTpSU1xBpukLHIB1om8MgqTongwiP203iA9LRdn2pSwa7K+OjGJCOnS0K1yUdAOmt+3BLACf37d0VAkrOMQE7Kc8wK1zKGkrYMIWCeAELLiigqoWJFPLEBduOAEbNcShymsAG8cVgQGOXEBxxAeLUICOKwYEm+IBLjFhUOxTDeYErKHCAScMCbwgIfbjHBAKAC1UogCNnwIHTJyBKrjFADvBQ+5EBEFEYxkKeSCE2liAobwQU2u0CXZXPiEJqWFSCI2cdQH0ATUSyBoBrqAnWcgDJoB3iMCiKqnmgIuqnMBt1USALnMIIq1rRhbIqvN7tu1nBFc7VkQHc6hR3gReo4Ai27AKIAAF0At0pAta5gRtWFKCIwAQAlZJYgSWIAwCPwAO0CVKgWJAOtG3hiUek2VK6NYWD4sIvUv5uBQLFQQRZVGD9AG8uZAKzXoEDxxYApSlgSUNYECsoWRQfcwQDwtDXAAbnFkDeeOQBMtRiArJ8QEnAMSvyKIrDMKawIE2swHXAKl3JKHyCEqgw3hwCnnigEnjIEl2tzxCI2wClDjtjAAhPNAC7uCAIwnkAJ8whxOQCummoAar3Y8gE8AptNqUBDFKYAaU4ALDHkApTUgEWjgBVrbPR3GGrXEgx9x7feek1EhWdufG6+3fz1ccwY5nSAE1ABCAEmETpSzcLELgvKcPMg9N3U/4dBlt//9b5KqrNnRkm4yAl3cAGmkA1mAOs4IAyAnp/NdL8QNGlZwgyqfYpwIo7VICumm3kgHSs2+bKAH2T6AU6tEq9yyAy9aJksRVElD7eQQ1KKJK7AeeBUNIol2SQCgipKyWCJVWfvMq59e3ADlaAdVOAGzta1cdEoA6+xrHD4hHPuK1SwzCsvVfAgqTCnmBCwCSkDq2CnVSIsbXaqLGTLsz9y5s3wNxy6UJ4nRyxHD0IuK7WnAKik3wwINbaaL+0rTOJiukjuq+2MfgZdZUndtzMkxddOnKqnZYtkai6jbXUMptcyCvWrNXHAqsfd0nU5yjcYsT06csgziyzeQMRWcAV6+irV+ZBms3Up2fKac0FyKG2kBbo7XW3L7dOrYHSvBbmG7YJAc+r4zU0+PoBFbG1sMozA7NHYQmrVTUZsDi19mljX8AOeu3xhyEdOlpxggNCmEQFSbgBWw9WBxb/AE/l7uIGXxwCGApClZsCIEqtrgBOr5hEsABvkBHiAgqzRt2ueIGxpblXwt+IXFzfEIFfBTkBKyTUriBGsoBtdrwf4Acu8f5T5gY1mALqBEDQ8XSbOOX7gNdYqFwQDtWF8AIYxPABtJrlAEa15gHXqESdG8gK4gAafECOACzCoNgUaut/lWAEe7jyAg9RARko6dDzGvtlGm/gNHfpe7t1XCyq11ILKe79XHvpUDn3HufW1k61qknzA4nqd77rZhDTSx4gQ72AK74AJ5YgNaiCqNXIChJtgW1rL9AFZJAKum3kBfD4gOjSA6atVSh4viBLPFsCURgwB6bzWIDdf2AJNgR7JwSxAjqbecUBW9tXikyAW3p/CkAf21eCzAa2lWvmAFtaICL2dckAntEsYAgtFAWLQTXwCE6rnBVKdNTLyAjbXrwQFOprJqIA52wDMBwAgHiBF4ANZAW1cKXmESU5gDu7ZvECKzAlLbATQCmcCg7ZAJeRQIBgSUzga5Svf+zatbS0Y4o9n8cq9A5qYEmwITIDbrVTbIBU1Kas/bcwBKU328QK3rNNpLJAUU3zu2rKIzAervqPCsgUvdNOtqrJY+pA7by1q9yjB4hUa61+/B424lRo0+lcQgQZS4SFAUu0GHHIGGqMKktJwEL7WMAWV26WbkGpVpTKALK6arkswI2wCJxyGDE89qrsVf4j0cRjp1eL0XTbrkx3U5dtcMDi6DV+l+hqJXju/UvqWppzi/xPZz4ea+WtoeIpttK2rqqdSPwM+/61g9uafda9uMmO61zEfOXX91XuySQ4i1De+W+7Ght23wnmdfVjXR4zxttBrV1V82aOXXSyJ+bt9FeEmeWq0NDT7NKnoZ6WOqjURhJzxpj+5J+1VdcTt8/LHSrb+MruNtWyXbeOHE7XvGJzqnZbm+wv9u+RL/5L4eh0dauvTvo/U83XOOsSaMK4fK1dtFpZydOKzT8XR10EngXukQ8h457q1bp4ok6wx2adGqpckZ6urJiN9rp6lley+ZcSey4s7YGmCtEjOmJwRUlWcgE7Vrm4Ag9xprJt+ikphPVvZfJT4tlXCddV52S/pIaf2E/qbZdRNada/SoRAO0AOsgQ1Ktxj2pNTJBXutxp7eqteXOSRTENDXWsm0nWODzKYo8lZaenXUeVLJv0MrENtf8Au9f+4qnWiq648RRXq6laflaCwVk7W6hWhp/Lr6kcaozVQ19xTa66vqfRasYFxDeOtTXopq0QPT0HW97T8t+BRTTx+hp3+5FrWWSb+Vf9Uo6K6lKPHN8EQWLVvb6aR6hEu3U/zW+CKiH9vV82USWjSuKQFiqZxdY3uPad2mtdL6cGceo3K8nanU5tjsYDpCWIUNSRB28mAnVLPCAPP+4HOpVysjLTIAH0Ai0A0oKPUeCw279Qy0GnIEE5yKJKrAhLswJJyoAG2sgJJOMeZA0ozzYQ3KcMKE+LzAcJKWBme4H/AKbDmRY8u2VQ+oGr7dq7bmP5WEr0qong3gVA6rNAJ14AN0XoAKiykAVK1yAGpWIQduMv4gNrHoFJ17WQPtjjMgEcwE125ASq3WsSBXaUUKXOIVZSIkiJLBYgLDiAdyCl3cghJrIAjGQFChFQZMipq34gNWhAPuSmAErN9JAl39oCTn4gEQAo/EBr9oBOIA2viBC12sUBHHMCP3bcUUV2tfniFTrruv1uAixatIzlgJbindEMIl9+mTAPuVs/lCnMYPiQGHHMAzzKFHwA837jcbhJcFiRpjtgMBwB6zwEf2ifNsrLQTAMZAlACdsOoDUPIBWSeQCiQoUPBASaCAgac5gLtATcvIB9oQ3AVHPAB9sYcwGkgE0mwEq8wFasOUUGKAfXmAnLy4hQ6uYQQRgQDxUALuVcEsQJQ2gGsoAUOYfAAjjxAV1wKACMRkA8E5Aaa+ICwQU0wE8HiAcJAHXtASxwaCHLIHOYXEXYIy/O1/0vow08w3GQABLT+pSB7Xb6itpVcRggifdOYQniAK2OJQ8gCGsAHIEHZZIBfcQEbaieeYDWqmswIfcTeGPMgcJMCLWICcpSwClU8VgUSVFVhCdVjAU1TniA3Xtw4MgklCkBJSAQlbHECvU0ldrgAv7WkY4A1G+3rVT3BUbaKeKaw6kFVtPtcJp/Eoqs08GEcPk3Xshc/UKygp5gS09P7jVVxAnbb2ripaAg0wBcnmAPAAwAEBKAEAY/AATlAGQBID7ksgDvSAv0O+76AdVdJ/EJU+yM8wh1owHWk5gWduEPACNtNLmFQScg10aO0dnNpkI7dDT+3LWDgC2uIBWqWYEksYKEniA2mBGqbYE/VgLt/ABQA/hIA1CcARdcOoEXVvLIAWm+RQdkY5SA+1v0ILO1vMAjgAKsAHbjgAOrQA5AjE5oCXZX1AEsJ5APPNgJt5gNcwBVbyAO0CMN4EDiMMAGqTkAnWFPECScFDaQUJYOUEJYZBQ6yyIccCiLlvoFNKCIGiiL06vHiA4aAJTAanNEDh5AJTkA4/i5gR7cY4FCtK+WcgpqLYsIj2JeoEoTzYHDv7qlEnZSFYWrdWYFXdGRFJgKAIOoEWoyAQAAwJ6UAWSEOywCoNwELPIAWUAJYYADYD7gJ1beYE0gJO3IDR8Vs+5/cbULgUbPZOKASo65gConxAZQ+3CeABhELBkQOQppRnxCB1ay9ACIwIE3IA1VlD/eQET0KBzggqPdGID7m3jjhBA0nxKBYvFEMGeGQDXylC7oRFJXfACVbNgCSXwAkmnnIEapvLICSzxAbcqVwCahZy55gST7eIUpQEnVpcAITzyYDweDxCIpwAd3UBq0BRZrMAbeSAHewDTjDiAnICWniAfTmA23PMCPbGaAjq6S1F2vJkqxg7jZKtrKDLo5f7Ws4poaYddlWJY0x0bbYV7qt8xqWNyu00Eu7TpDDLL8l4Wzt9zThVaCJLS1/wC1elHFR/7XcFf/1/k/auJ0ZHZClgEJgHa0ASA1CAcQpAnpLGFmBpbZ4Orz4GaqyqeRA2uaCodvc4WTAl22XoAKsqAIatHavavwAydxWH1CKowxNBWYQJt4ASqpxKB4AT7oUAOqgAjmBJYOUSi6YTcEacWpmwKXhkQSp9SnIDb0VkEX2day08wOXealUl28cwM3UaI0qATAU8wIgd3j6p6kvgSrGrPPIjo4ftXvNoyNRzqu+i64supil1beBdMNaRNMNJImq2tJJ6afBoy3B3Rkg0dGqvHNEHVVtqSNxdR4JhVn1KUQQh9rfMqMzd1ddSFwSLBClpWOZWV0y0ESiFKCE5soRWWTr43c5lYq7R8dfUhxh+0qNLY+Oqr/ADUTjmBtLU09OrtRVSWcAc9tzW7nuzAqvXTtLviyCtbetm+xAXU08Y1M4A5dXbdrbdUUcl/HNttAH9k9KjvhwAhe3MCp3YE07fV+0CjeKatIDKskghQAmoChoCPUCdbcAJqoQdoA1+AEQpILhgXaV2Go6dLWa44AsaFbp8OAZw0sZ4BDb/ygFuQHLv0lpNzjIGO1iAAJ4AaPjFn64AaiWMICTbWYCeWIEU4UMA/cANwEKVHGQBy80BB14gD+VeqAI4rkUQ1Wq9cCK4LVnIBN9vxAikmAm49QKm23jmBOtJCLGkBVHzYAdSq4CnEfEArVpvgA6pLNYgQdL5xgAnVrhgBCyAgqzjkBPuqsAFa1LASpelVFXiAJPUnoB0ae27MQLlpcIxAnWieYDaSzAnCSwASwnDFgFa0mGA20sQCyTXqAuxLIiBrCUFVxCASaqpzAjbUonml0Arvu6VeGJRC28XBP4jEQfkLRCqp5gUvXvZ5tegEHZ8WFDxAi0BCzAhxACCTAcQUAEXmA0BamEOXACS5gDXMByASASATGIEWaDQDyAlVJs3z5Zr6L7VXbsurs2er+OVbLkyobYFWvZ1o4Jo49y7K6pV8JZFLT1XptqYnOAJa161cKwFu0xbweRdRB7DUd219PAaLdLZWWLaJoen41f5rYPgNFi2Oml2xgNE6bTSo4VcfxKLlR8FgVFi0m8WgH9sA+2swaHTkDVlNNPFBFnZGYCcQFUt4moiVLN4CwLKxB0VyIqjUzNREm/lwCV5/zVnbUpPA9HDnW7s9Lt0a16HPtrlNpSc2leu4pZ9Ga5Rm+G2lX3a1sXJ1vTGOjy1u3b2fNGeP2nSj25p9ula3Nm+05ZnmnbV3TpXFz8Tr82eq7fF7LT2f5mu13dR1dSO1eTpuNX7dF8TheXTWf5rU+evRKTpxGaW58++xU0axCxbN/5kqPh9bW3GstTG3Nk6kjUd3uKltSlKpSsZOXFWx1+MrZaFK2zSxJ3VkPe+Orua4fVzMzvDF222q22n2Vz4meutWRa0YURA0JVxLap9pkHaAnCxbQXEL7jTph9T6YlwwluHb6KP1tgMQ09e+GFP2gNaE43tZv8ERUvtaNF3OFHF//ABAOl6XU6dqtdAYqvua01a6Nk/mWZTFvEIL3ppqdSyqubIY5beV2ilK0tZLn/KXFw9tvq7htOrpZKYZBy6OpuN3ay7+2tHCjiwLLa1tba2d/qo4Aes1qaug7fwz8WB0d1U2px5FRzeRXdowscVgQXVahAcVNnr3s9P5a6bt3TxKrTppRZ3nFpJmaupOqs5hMiHxlr8QqFtfTrxn0xLiKn3ajw+Wv7Sjo0tNUWGYFkYAHalmEELgUHcQCAq3Wl9zRvVzkcu2o8HqVhtftOLrEeMy8CCLxUsKFaIQQ+4CMenoB53z6/OS5JmWmTAAgEA6lHpvCprQmMJzKy0HZwAJYQBJrkQShxBRW1iAKJAfc8iAbcANNJ9AG7fgAd3Aoy/P4bZL+ZEWPMsKbyA1/buG4hYfK8Qj0blvAqJJSBFuMWA1jgENVaQEUuYDmMADNwA4lQFELu44ASaeTICE+YENSjkoPpWJA3RWzAj2RlwKCIrCAaUvoQPtgoUAN1WEgLtCJ9kgChECeTYUp+bDKAG8pAhLAnV8wJPFQBBKMiiSxQArcSAeIBkBG1sAK+3ABNYdyAnDaXdmBVeuLjgUUWl5lAlACVXXPEim+YF2lZLII6a5EBMZANMBNrN8APM+433bqVlCDTHzAYAnIHrPb0/2uWCsystJYZgSnDABTIA1VgRqoAlgBDHujMKG+HEArYCS6kRJLigFqLgyhftxAk49CAUQAVWIB2z+IDsoAMM3yyAg5XoARKATxKGpZAVTRQ24xIFWWA2pzAi8GAJfuAaQCaxAb6ALuZQokCTShriQKsLPMB27Z9QBVATwaRRNJPECNiBfUigVeYEo4cCCLAjMZAZ3m1G0b6hY8q1AUwCqxgD2ugvytNfypBmrLZYAReJQlR0eLwKJXcZEDlRPECFrSBX3ANwn6oKrjCcQiMBThSETrVz0IJKOHABWxYChNJ9QJqrWRQ+ycwCySiAEq8wJAJLkRCvdUlvgFZev5d1s/t5rjAVx6nlddvBwiim+81L/U21+wgh9605lC+/YBLVwAhq37liQc6WIU3VgWaLdWrLgB011m8OAE+7TaxqBBaWnZ8gE9qnk4XAAWybUqGVA9hqJ5EUv7PVeKrgEL+11MlV/vCoX0L0zTAf2bNfS/wAPsPkwJ12N28MgLF45t4sC2vjMUnlIHTTadjwyCU/tPgsQia0wB1YAk8GgJ103e2PEC+m2tZuMkUXU0ezMIthcV8QoVZUcyBukYVAj2trtsAdhQ1XMBrBwAsgJL9oA8viA21ZYZgJJAJJANVjIAhrBAJKAonCWEDUACmJAcYSwE7wgJVsswCUgBQ0AQuOICnt+ACWLAGA6y8CBds4FDcr0AhWaprNFVOkEQPPLAAeeJA0uQDnubgBJLOAFZMoK5gSrVIBOuOBA6S5SyCh4fAqE5ATULEoKvmQF6vN5AKtowYE1aVCAWFlnigFVxiwHOAEe2XIEu3GXwAIzAq1dR1wSAwPIXd7BXE1PqQRakKhxAa1O3IBd0gDaAiwEAJSBbSrQE4YEVZrMIaStigE6tAQScyA+0A7GwqapwYRLtAUgXbTQetdVeQHptDbrRr2pKeYRbPAGIvigHp4fU0BKAEkkgEqy+hQLFw+AEoRAJ/AAtacAHwxyAilDwKBr8SBRwKH3NegEYTnmAQ8gqycIeZAseIUm4yAam2CyAGpwIDtjCCiKhYp4gT6gLCUAQ0A+rCBYTACtRcQCEAWrCAVZQA8cwJKsgQalANZx+wKUw0gBxks0AsQH6AFnw4gAAm1igC0W9QHV1SjiA3aMHxCFaGsOHADj3mkrp2WGBmxuVnOjnEy6xLsUkVPRcWTKzY1dOWpK5re7DFEFPd83bC7Qr/9D5QrL4nVkZkEk2lCAUwBFtAErgA5QF+3nL9oGhSjTklVfCax4GQlVZsKhGOCAdXaqbAdIeKfwAhr2VaWsuCyAxtazbl8SxFUNlCajMCSzCJ9uRQ4SZUJgNLiRTic8gGnDwFHTRNroYac2vpNegHK6wAVTq5A663vzYDepqPOzgCu1mmBUyKiwEAmAljmBoeNWLgixptqcBjSWWC4hHPuqO1Y6gcbo5wGhQ08QpKsEGttWrVSXBAWXXa5eQWINJtxkGl+lXBKYIsdNX8uBltdVd2GQEbKOOAHFu9Pu+aYZRyUXc4NIvpTu+UMLq6aWDIiOrC+kqY5NZ7fSt9yyTtyRqMVza/k9S6inyp8sysuWuvdvGz/EC5/dopV20+QQqb3W0cnj1Cumnl5XzYvjyA7Kb+zUpIiumu4tbFwgib1XZRniUOulqaiiuKANSlKV/NcIDEvq1dmllwAUS8QLLX+VVAhqVd9NgZLWOAAgE7IBO2AEG2wJ1a4gWVtWAH3VYEbWQMQbCk5IGBKt3TILE66jCtTau116lZtdXc7KFwCFDQDaQHB5LJRH/AKyDKbcgNlCiXiBqeNr8rtyYGjV8swH2zgwDscucQBVjMCNaqcZkITxAK1wxAk1LAhavBgEcAEuQVTeqh8GByXo0pQHO+7FtZAPSsrPEC9aTju5sCq6xkIlRpBQ7V4AQpjbADsoplPECzT0lMMCX2cQLO2f8oEHXDHLkAloqOQFWrt04SeL6AU/2Df8AmUAL+wss2ENePlS38AqzT2CSwzeSA6VoduEJMCa0+3BgTVZTc9AF2JKQGvlx4vACSTfxAi8M8wF3U7fmcAU219KranBARfkNNVdEnjxApt5Jw0v2gVW3tn9MIIhbdal3jYCqzbzASfIBSBIBSAgCJzeABMALICt4BUGQNICQDAJKIvHEBpAWIIayAADMAhACAaAGARKjiUJYMoOoE6LHob5Zr6P7Ut37JNqIwPV/GLG3WsmUSemQV30O9QyUUW2mnWHqNy8CA0dvpNuFkFdCrp6eHyphC1NeqUSEPTvXVaquGbC44lq6lW2lgv3FxUr62rdTKqlGRcFX3r2aXcUdezo23ZuWiI0NGiYRaqoKVqplRXGJUJqUUWaaJROCNI2rIiKHWMzcZq7SoonIzVivVUWLBdS0olhqGulmWUpL6Qjzvk3O67eCaR6ePDnXpNHClfQ5dRuOPe+R0Nrhd48liXnjUtV031d1pW7epr0xNPxC/KfqZ6Iq8240Guo4p1Ffh7Ou3+J07YjK3n39DcPWSh8GzpxYnU1TpaW5318XZuc2jdsSRv7Pwn2Ive025Hm67dJHRuPE13Sfdg+BmfTF9VO09uaWj82q+58uBq/Y9WnoaFdFdtVC6HG9a3IsdU8zOmF2xkNBkFDTATUAQtraawdlPQYIffn6K2f7C4uHOrbJKpBF6drfVdjVNaGnXGJ9QLKpUULBMgK633NS2n/CkwlWqrSkiINwFxn7mldzuXo6inT01Mc2XVR19OuyvS+iorbBrgTQ99Z13Glfm4LFWrcNPUrd4qWEcu9ons6Tm2m/Qinudtp6dtG9KJJNSxajq1MN9V/xIDk2280trratNVpfNKNYi3QVr7bUaX6lm16GV1PV21tTRoquL1WDKmo7Xb20m7atu+9s2a1HRZKyxIiKqMU1etM3AFq1nZRp0b6smKi1q2zar6BQtvV/VNvVgNadVkoCJqvMCSaAmnOCCC0rF4LqFxz62+22jhbUUvgiasji1fcOhSVp1tZ9cAuOLW9y7izjTrWlfxMWrjM3Hk9fWxvqWjksjnempHDZzjxOaoO0KEBFyuoDVW1IUcwh9QPO+4P10+hlWSFEALIB1ZR6nw6f9tV8JZWXaoh4gSTTAWOfABtxiANcgFm0kQO7VF8zSx5gUau/0aPt7vwKOa3l9GvBtgU282v8tfgwqL8y1lUI4fIb+2vTsfMLGbGJFDA7PG7t7XU+4uAGzXz1V/lZcZ1ZXzelk/2FwXV8noXX1P0AvputJqVZLAgf31bCrAkmgH3cAGm4xAdHmnxAayAm8kwFmQSqueYCaTAXbGCAUAOCiOEAHX8QGq8AG6xiASmEO1uXACLlrAih4ZARblQuYBb9wDS4gKzjCCgr0AE+ACeYE1j6ANUjJkEbrDFgQej1AhekZOAK8sJAl9x44gVO1r5soFTuwQEWpzAJxmcgprICStGIRZXV7WQT09Zd0MC2qAbXEo8z7kUblYcCNMfiAvUB1A9X4FpbZepWWm79zjIB+gAsEA2u7FAJYZgC6gJW5IKE4t3AChhDaWZAKzAdigiMQBkCSgBzLAknLfEBNyAVcY5gOZwAi3yAIwkBPBgJOAJdzYCAVn+ACSxniAJv4ANOcQIvOUBJP+IojbHLNBTzCGly+JAsgGA2mAnz5ABQN9QpYcQJKAhsgi8QE6uuZRm+cx2rnmRY8ouTCmAVUvDmB7bQx06Yf5UGasdVAEHjggEpmHxKG+EgKcHOYCd6rC3ECEpvpIUoTbjLqA1NsOQCdeDyCJRwWQFlEmoYDdar6UAswG9JEC+lFArS5YQKG8ACyWHMBdQFaK4hXLurt0suaiAPOXt8zIpZgKQEmApnIAATYEXzChfsAkrRkBJXawWADmQLFZzjkECtIElqNZBHRtt1atvmSt6hdbGgtPUrNcOgRN7TScPjyAP7al18wEP7NTNfwAdts0ngsQKXtYSaUMA0tB1bYFjo+QUvtp5BB2OrlZALtnB5FEL6bXUglp6ctIDp0tBVtPIqOiHnkBGHkwE1gFSr82YA6w8FADh8QI4pxzIHigBzwAO15lD7eIEXhhwAO5VAFYB9qiUFNQ8wCFxzCBKqASiYAGgFVQgJ9n4AVpNvAB9vABxzASzCpR2sITqvgQVzDKJAOe31AdUgg1KvgFJrmgpwk4AbS4MIGpwAEmsHgAuJA1ABZooE6pBTWLCFZqcuACXJKEAmnIVP7itgBCJwWIEqrEIcP1AgkpxCisPIIURigJJ4ADXFZALIBzGYE1LUIg5txZVUNrADA3Vq3bjAquVptwgFEYARaAg0nkQQdQpJAKWAvUB1zAvq2niBbCYBakoIqdXVyBKt01DzAcJ5MBQwJMKi3AEHaWBOnUI9H43Y10aJzi8QO7t4JhR9NsgJ9qeaCE6J8MAhy2pWIVGAhQ0A2+kAJYrECVa49AI2riA6SsOYBHbxKBqcgGuTATq3lkAV0qpN2fzASrMSlgRUXhiwBY4hUnCWICTxlZAN4Z4AJMAWLgCUTkBCs5ASmcgiKYB3JYoAr8AJWU4oBN4AJ1hzUAjmFDeOYQrznwAkqp4hSjtTYCTl+oTSeAVKr4ICKzAeESwHKjBALDOQIpp9QFaHZYuUA4nICGo1bNQuJFZevX7doeTM11iOmq4mWqnX5SxlpaEus/tK51fmsMwiEOZ4hp//0fk0HZlKq5kEkmwhNY4BSaIBV4PIAaSyA6dnTveUx+8DTrR1rLzM0Tqm0myKOxS2AdsOEwFaqyAIhYYBXNvnFV25PMDH1bSyohJQ2wHW0OQif3eZQnaS6gRRPAAyyIGiLGhpabrSWsDDcVatFf4Aqdtk7aKv2/sCOVbZJ44AW10W8YkCX9vDxA59eqXADlbIqLcgKEAmgEBqePTwjIjUjvVXXDmFSrzYRDW08MH8AOa1JcrICPbIVHCuJFaO1q0pjMM1dqJtQ1hyCxV2y+QaWVtLgjUdOnbgiVpfDXGSA7ZIOXdV4LE1BnVT74NMu/Trbt5EDpxIYhqacqWoXEsSxhayxk6ONUWVnikGQlGZVO2okvlZBF2nFsCpuWFX6W6tozHEC6vlNTipA6NPzurSnakpfEIjqed3NsE+1dAqj+7vq/qWb6MIuV64OcQCt4Asd6xLIKNTWs04cAcDASxAIWQEbFCAeYDVCKmkkAnLAUAHABpSA04AspSzeCA1NpWK4qP3lR0UxUICblYMBJcQOHyXyxXnJBktYlA8AFEgbPjU66XriEd9XC5sKdaO2CzAGmsQFHPIBquEAPtSCIrTxxyAbUY8ADtQEWkojiFHZGGXUA7Ek8gK1p44ZARttaWTb4gUW2Cr9LlgQ1Ntr0aSjICl7LXs8Y/ECP8AY6oDex1Kx3YSBfo+P4uwHStGAJqjb+VevoBJJTiANpYcGAofwASXc8OAElSZf7AE9LuwQDSUw0A8sIAKrjyAHzcARtq6ahzCArtvdKuVpAqfk6JJJN/ACF/KT9NYCKnv9V4YKAKXu9W0u1mFQdnbNhC+JQnYCLxAc8AAAlgCUoBwQNRkBEAbkAAXqArYBUbMCtkDQEgDIBoCMYlEkBLoENAPMA/cAACaYDiMgBSwFE5FB2yNVNaNnjDKjp2mw1tbUVaqG3xOnMZr6d4Xxl9lt66VuB3c7WnXRjMgktMB/bXFAcm40l9yXkRXLp6NlL/YQSehwSxAVNve7dFXIov0tDV0k04hhNFtsrUdHbCzlwXDSWz0qZS11Atpt9KkRVA1NVSwSAv0VgVF0cSKTSApusTcZpxgA6YGaRag0ViCjWWJuM1ZpOViSkQ10IlV1u65G8RK+p3KEZkU9LFYGh5byet9veWssYaZ6vnPxy6LW8vr7j5ZhdDp6xnT2nit1u33PCvNkvWL5bu28X/a6dlM2aPPfprc5W+N0raem1ZQ5Zz6utSHvtgt5XsbhEnWFT2exrt6LTzhyL1pi++30tT66pwZnS4lXRrX6VHoL0YkkZU2sQD1AcRm0vUCF9fTpnZfAor/ALlP6VZ/CC4uF9zVtlVJdWEC09S313johoS29f8ANNvVjRL5dKvdCSRNArpqVkyCC1W9V6Twisk1pZE5DRVr/bh1vZJLPmNEd1uq7atYq7u30pcSLjn2e5vfcWVqur7cU+SNYir+619Sr3FtTtqm4oBpVxqrcWpM0ctX2720/wCaiZRHy6X9tH+Z3rBIIeTq/t6Vrf5bIoPLadlX7lM8n8SyldGvou+27FmqoIL7a+tpUphW1YmSLq56KtqU1XM0y/8AdCa5NLa0tudW2pRNOGpyKO/g0sEQRtbTqvnskUcz103FE7fsNYh/nWySqv2lQltnZzezfQWjo09JaeKRm1U+4jQkBpSREL2ScgQtqqi7tRqtVxY1XJr+e2+ko05u/wBhNXGfr+5NZ/pxX0zJelxnavktxrY6l20ZvSud6js5/wD3mL0qDv3V9SapNuJ/YZ0RtZwRUVkECwIFjxKGQJ44ALjKA835tP7+OcYkaZrATAACrgsHqPE0nbVjg2VHe6BB2cgB4AQdozAbuq4gZu73t2/lcLoQZ99dtQ22FUOZkoTrxAg6tFAlbgBLWpFUyChVgim6SBKlYnmVFtepWXRSlGsTQ6dLb1zUgW/2kpYsiHTaWs8LQirrro9XTUTKRDXTo6iuu55mVWtysMgHRSA1GYE8sOZAkwH3TMgL0AJATn4FE3XgBHogFbEB16gPMgXa+ADVZWKAeQEGpAXbOSAbxAE49AC15WBQVYEXLXMCt2cgReva3yvIBu3a88SCt614hsoFcCN024lwAnMSApVlhkAQ1kAKZCHkUJriyKlWHmBbp6PHkBN6S4AWfbSUpYkBl+ACbdkB5n3Ev9THREaZAD6gBR6zwNZ2q9WVmtJKHIDwTwAawnkANwBHMAWDAm2mFJ1AScBDicwFEYkEswEUNruAFWegDSWRBFrkApKHhGADeKjiAiBpyAWQA0sAFVOQB4OGURlTAA3ACtaViA4lAKIcBStKx6AOcpCFZcV8QJRIEUiCVc+YD76rFgJ2VnhKRQrWxwCo9zKCcJAlX8CAxYQ3nAA07YSBm+c/2rS6MLHlCKOABXBhHtdtjo0a/hRUTTl4gReDgCLvCwePMCPcuLxAVtS0+pVJWThPMhh0WMPmA61wAlVJZ5hEugD+3xAk8oqEOuOD+ADrRJ4gDaWCCh1nCAIRx6ANU4gJpLEILV7QIrrigqGrpp8JTAyN/wCHs7d2lx4BWZqbbV0m1ZEFafMBqy4gJ9ryATouDATQC4BQkAo4gADmAiSswJ1/aChviETrqqjmQNXZ7uzrFsuDA0Kt2KL0pWIBEwQEpAN0bjtWTKIfbh4gS+VWjkXEOtat8kFJ6KbIH9kBfYSIHWlUp4soc44BDbbeIAm3gwpYgNIIFZ2yAdgCE0FNVS+IC9CBPkwJROWQB2ygF2IB4ALBYFAlkFRcoIcSsAE8QHVKAHwAHLUSAqLkAnWFKATtmnkFE8sWAK0YMIKtJ45AHbIA1GID7eYCSCJJuf3hThWTAI/YFV5MB2WADVmECfEgTbzAJnMoTTRVSrOZEFnOADnmANSsABUWcYlU0sMcCBPoUOe0gjCWDmQgngAdQEk5xyAlIBk4YCs5Aja6SxWPMDL392n0wCsq+cvI0hWxTWRFVTCggO6QIWIIPAKjHEBQAgJVA6X8yTQCTaCJK2ADTWYEb1rmBDIKSsA3d8AIsAzAt0vqXKUEr12lSEk8Eksii1JP1RDQ0AduQQugBEeoDVYAOAEWuGaAIWHqBJJoAS5gDqkAlWQCGihzzgAlrFZEAnj0Abs3ggIWtIDwSgqpW+mIIqFUEOceYU/pT4cgFm07ADwwQC4ACqmENccgF2KZAK0rVzEsA4zkAmp6FA0yKnARDFgFuuRQ8sP2kUWbalgRxCEk+ID7XwCm4SkBKqaASaAdsVCAinWYQEnEACiQIui4AcW905adeBiunNc1ayzLoFVt+gHbtLtPt4FjFjroniysDuxmAr//0vlE8TqyYQ8IgBYLAAVeoUnYgXdIGjs9Nqv7RRoaawhmVWNNLtRBCUniAROID+1zQCvVwFc+80u6kJwwMXWSTgqK4lFB2hB28yhxGAB2J4gTzKgxfoNDawAdXwA79vp6mosJayMWNNSm0+3pS4yxAv0qK+lhjXDAgz9fbdlvmWDyAhZUpnatV6hXJqb7Sr8qtPoBybjc/dcrAiuZqc2ALACMgJKWAIDZ2NV2JrIjpHU1k0wV0OksrFpale2uHEg561SYUrUnIi4o7JtEcQrv0+78AlXt/LgGVdtJtMNyoprBkbddHXrJKqytyNG7vOQKrV+WX8QOPsSt8uEmmV+lbtyxILvtJLLEiE7WqoRYlYG7r+ZHA6xxo1du61VqrDiEc2poWXB4gRtt7RjgiCm2mk4Ai8QpQ+ABFmA1RsosWgwiddN8QLa1QE/UBqXgiCvUhrqBzNQ8AIxLAjZOQF2SBKunzCpOkLABAMBMBQ2A1Rsot09s7OWyI6tPZKJgo69LbJLIC7siUsCiSXIgm6ym3mA3VRiBl+WadlHIDLzAGAZeoG946n5KkI7XXAKUWePIAxT7uIElXpiAd3Z6sAa7lxbCIqs/AB1TbAdsfgFFaR8zz4ARa7sgE6LPMASTwAbSyWQAq4QwHaitHdwCai6S8AqH2YAHVLPFgOOLAbaSaWTATmOQFfbDlAOykCSb/ACqtq1t3NxGYDtutFNzZBFX9/o0+ltv0Cq7eUq3lARVbyd8e3BAV33mrbN5gVfevjLYEXZ5MojJATCAWYD6FCxAaIaJ4lEYkAWAA8QG20Ak5AaACAwAJAQBMYgJ5YAGEYhUbw8EBXmQSSAYAsQHEARAksyiTCGlIEu1vICX2bvgBKuhd8MgLK7Nt5wFWrx6/wA1oAnTZUTxlrkEXae30slRf4gWPRolhVL4AWUUcCo0vE1/Po+p6eIxX0XtyfQ1WSaAEoATCI30q6n1AJ6NeGBMXU0klgMTVb00sVmwK7QjQhJcQRJMDbSXzMvqa56azWq3ayVeRv1T2X7bf6WrbtqyXlXejmocQBXBQmwhpyFSTCm8QKtVYSWJT0XKFQtZSiRaq09PuzN6yLaNq4ommLtLThEtVnb7wmnun3LB8Trz3jNmrNr4fR230qXzZrr66z6u+tIzyON6bw7cjKkkEOAqVasKG1XNpfECu240652/DECP933YadHYuBd24eSVfUoPtatn8+p+CGoktnT/ADTb1JoddLTrhVIaGtStprVzauaJq4rpr11LWrX/AC5hMWdrz4FCtbtrLeBBy6250dattPTt3NKcMiKg9e2jtK3rjd4JDVU7e+rbcWWthd14FVVq7u35cPFW+bqhiLtdfc0dXW4tqDKm7d2vo909qrC9RRfKr5BfzUhlRn7fQ2ei7/3CnUTbUv8A9wo1dG/fSrjtX+BnBVu9tqXi+jHfXKRhKjXabnXsr7x17a5VqUdGvoU1/rUrMJqjdV1LOujSvy4NsquzEMo2tWmN3AFdtzV/Qnb4FwCtrWWCVV1APsNr57t+mBF1KmhWqwSGol2rgNUdoBAA2ANhR1IhamvpaNZ1bpEXGPvPO1r+gpxzfIza3IxdxvtbXaepZtLJdDF6Vy6l7NynCMao7nI1CwefAmgbjLkRRZ9uHAKiuaAFaQh2TbAeCIIzxYA4RQLH4AJ2hQQec8+1/cYckRplMAngAANMsHqvEWVdtX1ZUdvcESvhkBGzT9QK2k8ZA5N1q9tGliQYuprttphSicmAdlkAu1pSURaKJUSkgnrVmkAc/auBA4AdUUWKuMFR06ek2oRUdml8ijmEX9zqpeTAh/eaNZdrqUDFGv5vSSddFNzxYXFmw19S3zNr5s0RWrSyaT5ogKgWSsyAmY7cwCXxAXRASSgAeGIAmygdsQBLCQFHECTTX/pIFVzkA5YDq0sgG2mBGqU9AJWweQEWuZQkpzAcJECq02wIqJKHaJIKr07coagopbXBBSdZz4gNUqsggntAhE58QIK0PkgLYTWAQdralcACtZt0QVcqq6CLK6NF1CrLw3gEOMIAIlSyKWACTQHmPcMf3MLlJGmQAFDSxA9d4FRtK+rKy0VGbATTmUA+ADicQIpANwAnWQEm4CmscWgGpiACvIIIScgKcQCAHDYBjxATYQLqFNVbxQDbgBVxlEDbWSYCfMAdVIA4eICkBTOCKF9tziXVPtTanIgfbhIQuwAvWMgpLEIl28QFaqAS5EBlxKBpZgCSAk6yoKIPTxwCm68wBVhIgbo0sQI1wzQQ1YDg8zZPaXXoRY8iwpgFcWIj1+z1e7QpjwKizvAXe5kBRLAkkk8UAWSYD7VhGaAkqx6gTSUYgSVVDSAgqwwhuFxAaWHQArVNRyAsgCD6hTzAjEegEb2rb4ARntAlaGsAIqtm4ykCTok+2cAHHa01mBXqaNbP5lIHNq+I0tVuaw+aIuuXV8BRputnKA5NTwOtWXW1WBz28TuKpNKSaKXstZOO1tlVW9vqLOrAX27rNOfQBOjWYB22ieACh8AJJWygB/Z1OT/ACym01b5VYHXp+F1m8cF6BGlttitHBcgjs0quUUXQ+QCxTAeYBavqEOJWJQq0xAsVZyIohr1AEiBOUURdeIAq8QDtTkB9rYB2gOqwgCTwUBCgKOPQB/TkAnHMgSXdgBJ4qEAocwAo5ARmCgiQoTWQQdr4gFcAHhkAR24ZyARhIBisQBOMsABKc2BGOAB0ASQD7XmwBrGAG4ccgHAApWWICraMAJf5cAINNLoFC6gEpoBJ4gCCG3z4AFkn8wUNLACPby5gNtp4lDqRDbSAPQBqUosVUVLxAkmuBEOZxAJUzPwAdXXEBSuACa4cwh9sZlEbJEVXeHX0AyN7qd7VegGfejjDEohesZgVtcgqLUkCkgTUoBQFJoCAB6AW6bYRa2rZ5gJp19AI5gRcvBBUXKzAXcBbWyAm6q2IEIhgdOx0+7UrXjISvWqzvi1ELEIHWHyAbcqQBJSBKEAQswI8cAG4eYEUpAaXHMAYCTfEBp5gCxAHEdQYUyA5jACMgNriAnLwKCIWYA4quYAlGIBmyB2soiApN8ApLHMAqlPawgv8ubAatXhgES7oAhm2FJvCEwG69yS4hRLCGlKBhNOegUWS4AHeuGACTAEk8QF2x6ASzyAi2gBQgItpZAS7ZUoBKqeQCUsBrqBJcXmBy7ujvgsDFb5U6eiqZGXTStpNOQalpOLBXarJxDmfgVzsEvOCj//T+UNJHSMmmo6lEe9vAAqwHP4ANWwAGpA1djWaueBmjQ+WJeJlR2Kr5hQkocBEUpwASl/K5AlddrSnNBVO4q9SscFiBhbisXfKSxFDhFQkyhyBNSA04wAAHHAAanIqHXF9Cjd2O4stNUrWzXODNV1Px+rrW7te3ZprHtWP/VIrsqqL5aZEHF5XTX2Zb+ZMivMaule1+2GyKX9lqNw1DAT0XRfNhAFTzAT5ADUAQYEl1A3djVU01V5vEjpF9eQSr62aeeZWCbTWLwIRyJYyR0WVT4ZAVdsPDMK69NwpzKzVifDiExXebPHJEbhLkg06aNypZKq+YzzMtBAQ1LRR1nDOCjN199SmHbiuJvHK0qea06wu1jGfZa/PaatCTgnqz7I28lpWn5oNYezP1b/f1JrhLKy0NVKte2zlrEDjuu55gU3dlK5kFL00yCK0U8Sqb04zQDVKrgBKulOJUTWm4AmtG0SuYA9NpxxZA66bkBqgEbaKYFf9um4YA9qs2A/7ZTiBJbVRwAf9tVYlFd9vyAo+w3i2A/7YYJLaN5gWV2sNSgLloLlggLaacZpQBdXTdseAFtFwYFiq03yAFp8AG1DhIBqktyQYvlZtZTmv3AZsYlA4YDrmgPRbCjrpp8GkEdXEKnasLoAdspxgBC2GbAOyZcBEkozAFRY8QGqLioYUOsZgN1ik8gElOQCVHXMiBNS2VR2ThkBCr4WAnE8AFKyAaTUsIr7pzyCqtTVpS0Xf4AVX3mism2gKX5PTiMW+gwV38tZfTVFxFF/Ia744egwVPX1G5dmBF3fHEYINcQJrBECjmAPkigSARAoKHCAQBADaxlALqAZgKUAegBMgEgNAGWQAQMBLAAeGWYAAdsgNabeCWIVNbLVtj2uAKtbRem4tmQVAADAcgIBcQJ4sByUavi9Crq7tJsI0VXTrVOF+AU1XTwaqpAqtt62tICtoNYVzAgttqpzVOzAjFlmsUETq0s8wHeyaiAJ15LNlRo+K/XpV8z1fNmvo1scS2MiHxIiMSBw7vy2ltb/babfE7c86zae18np7m3bHa+pb8011u9cnZGPU1Vrb7Q0cLX+BZwaov5LSrp/cWPQvons4reZpjNWmspNz5penPo+W1G27RBr/ADZ9ldt1ruv3+7CYSHquuatNTXVtR2thikjpjOqKa9rYP8TWDb2GpoLsrSvdd9eJx7jpG+eatotkFd3gahUavAqBEotgimFRtUApXtCYbUhTrVVyCYApttgE8Agiy9AiLtVfU0gK77nSWTn0LIIrcWf0Vn1yLih/fs8Wq+mJAfYtb6rv4YDQ/wC001wn1Lpqda6dVwqkZ0SWpVqa5ASq1YIHhkBx1utXdWX+Wlf2hpDbattPcX078+5SBy+O1Wty7P6btqfQK6fH3w1LR/mZEc+npau/dtS2patU4rVZYF1Fmjq21tvqads6JoKn4/SpTbVdVjZOX1Mjmq39mj/guB0Wuv7yiWPyOfiBz12zetq1zVVhBdFunpWeyWlHzNuTKr9XYvV069lu29EoZWdS2/jloXWte7vq8WVdW6m00NS61L0TssmypqxKQhvDPACu2vp5d34FwReun9NZ9RgF954qK8wEtGz+u7fpgNVKuhSuSxJqLADqA6oKIw6gReAUJOwCu1TG1lWObJpjj1fK7XTT+bufQLjh1fcEYadFnxMrjg3HltxrY2v2rlXAzelxwPVtfNt+pi9KjZt+hm1Ue5wZCxWQCTYCbCnLWYCYEU8egCeRQ0oXxAeP4kChgDYQ3ICS7muYWPM+dbtuHzSMqzVIAgEUOqxEHrPGv/S6aywKjqq4yAl3SwgYVW1OYRVfRVk0sSDN3PiL3TtRy0FZ19jrabjtb9MQqqb1bUOQif3rvPGAD7rTlr4FD+/jgoAVtXuUAxGUA/uJKIAFqxjxKJLcRwCJLfaiWEfgDFb3us8nHoFxC2pqan1NtgOuhqXyqwOza+LveHdQpgDa2uzeiow9SI7KVWSAnCSxQDtWVCwZA6oBOEwBLliA3zAMfgAKqTKBVjAB4yEJ4KWFNdQGlGHAgFK9QGqy8QEqpgENKOYBXhIA8QIWfFFEbajiIiQKX1AavCwAG7ZgH3Pl/eFV5x3AdMabSTzQRGKwBC2nVuUArJLMCDpLwy6gPt4ICddBw5AddsljZ/ACdKOjmoFlZbxAlHbi2AKM0QDSAShQAWrClAeV9wf7n/qrEjTJgoEwGB67wUvaqeD/AHmmWkoz4kB3MBThjmAdyYDwjkAOy4AE4gKybAl2viFNIITXCCASkBZvDBgGKUWZQZYgNvmwE8WEOuCxUhThcAFHABLFwgFOIEkuAAm8iBxOQEe2MwAAcAGQDWJQ5ATxAil2rqAqgSSTxYEY5ACSiSAs8ShTwAc8GFCvChgPuQD71xCI2sBHunECu10syDh83D22HNBY8s3IUpQAlIiPVbdP7FMf8uBUdVdOagPthTAElVVUcQH9uWBF6cwsQHD4EDVWpaAPUolhCaYElivQIisHgpAsTn4gJ54YALvgKO7ACnuxAab45ADolk/UB0o+IE/ttYoCPa3mAVngA0+MASxAassmBGyATXICLrLkmGrOxRL5DF1C9E8GlAxNR1NDTaxqvwAgtrpPHtSXoA1tNN4dtWvQBW2Ok/pql6AFdjSrlJAWfZqrJwlAEmvmbSSAaKJpYQAlSQD7c4gHZiALTjEAKh4PkRQkBFYYgST7uPqBJqMQINyAYxgAOqgAwSAHVPMAaXABOrYDXJsBZY8ghJ/CSqfGSBNJOXkBLoAN/sAk1PoQQycFAm/QBJRIBCyAbw9AEkpAkpWAAkgGsgI4NwAkuD4ASTU5AQuk1gURquZBPtfHIBvIAqp+LkAaQBCbAGocZECrXCWUCUPPAAa5gQtbtwCnZZQAdsrHNBDiABVVs8AB1hQgEubAkmp+IDjiAkpc8gGvQKfaALriAoVmA+xJgJuHAQsADogBLABccgH3YZAHc19UAc25vGLCsXXum55FRzdAqNomAIZAQnmQQdpeRArKFIUpAJxAi2AVWIHXXbX+39yPlCI9sAKX8AElLAblZhUXWcQIumEoCKTQFi1IAm7K3qEaXhNFvWTsvlBXonngEFp4oCM/gA0mA8kBPtlZ4ADS+IChcQFdcUULEgJAV0nigDioyC4LOLKqzYMKGA4jAB8QYFXGQYGuC45BCSnMBqs5gK0PDIBR1AcMCPa5yAbwxyCksWA3MzAEex2gIFVp45FEk1kyB1yfIBKEFNt8MwqMPMIVIeIVNXyTCYhMuGFCxwzAbqBG1msAFWziGA3aMgI2mQCWwJNQsGAm2wBfLipAL3dly6gCWICbhEFN3808WStxbt9D7jxeMmWll9vZYQ4CRxaitpvBSiNxfpXVngsUErsj8qeMlR//1PlCuoyOrKVK1eLAWEgNJfEgQAig7XBBrbKs0j8fgSjtXpKMtJYvDkAVxQEnAEXZ48AIO0cQHqU7lHF4gYG8o1fHqVHK84KgiCgScgSbhgNYgOOYDKhthU9KsuPxKj1e0f29KtE8MzNVO9+75F8TAPpU8grh3Oor/KuHEK5nWWnyICyjGyAyd4020grjagA4SAksAIsB0zA29urUqu5kdIvq4zCLPpxYZDfLMKqVZfcFxYqoghqJLFhVWlvqL5OJcTXXW3Eiraxi3ANVKyWKC66NHU55kaldFLNtqxmtpYICvUXc/UqV53dru1GlzOkcOj0dj31d7OEVhRekPtRUV25FNS09Vv5USjt062dVPAim644AJ6aXDMgS01Z45gO1O3gA1Wc1kUT+1MvpgBDtxcgTS7QH2LgAQviQCSfqArVAUOGwGqtfNxKGqgJUdn0Ak6J4AQa4gSVUsXxAj2TwAb0mkBbXThfLEwBFUYFq0lmBYqJw1wCJpwFCabxwAlKiAGmAu+Yn4gSUxgBg+Vv3avoQZxQZAFMwPWaFFXTr3BFqqswpvFQAYdyqBDuq0wJrFRwAIAFgpeQDiceAEW4zAcJLAiFiiqcTjwSIIamrpadfmvX8QKrb7b0xdpXQo57+U0VlL+AFD8y5+Wv4sCm/ldZ4pqvHBBFNt9rWcuzxKqt61752bQwQkuBSTAyoU8OACAAJNxgQRgqhkDkIcyQHABAESAAKeQBLAJKggAYCgKJAaaQCgBwA+38AGtKzxhwQWV2mrd4VYF1fG6jwbSA6a+Hj6rcQaur4rRrEzYGrlttKqwol6g1Zala5Vj4ARtTuxiArF8jjqvoQcMAESAAEzgANJAJTJRNqcANrbbDR+1WzSdmEdtdOOiBD7cccQppMAVWsXggJWtMYAS7miIi7Vt9RVQ+xR45BEHRVzxAFRqGWI7/GLt16uf8AMj1fNnp9HthHojXTAMhJw5A8xvdbTpvHe67oZ7PnPxy6PS09TcaltZJUqjpazinW1VRzSW5zZZJUtWbXSpr6jVsYQv4mq/uKk1WGP4GZVUJd2q5TuoNbExZo7DU17/lppcZM3s9XX/w/XtGlZRppyc723I6NLxrrW1W4kz7rien4nS0nMuzyhkv0X1dmz2WloW7q1SfMxetakdyOak0BG9ZwKFWqqgGlGLAaAJ5ADUhTWDwzAJwxwAi9TTrndfACt7zTmKJ2/EuA+/q2+ikerLgX59s7KvwAb28/VezY0P8At6Zx+OJNE4SyUEZR7pcQBKuPoFNwBHW19PQr3alkkDFFdfSvpu091YnAKlXcaVdB61VFKrBAcunut9aq1XWqo3lGMAdmtq9le94YSyI5tgm6O7+q9mEU+Qb2+rXWeCxTLFVKrpt666wht/tKuOnxj79u2s7NkMV7PdaO2Vqato7W2usmcEthR/Z1L5fcbiSi3ZadqaNaNYqSBV2aWnbSvlZyXDT22x0tu++rdrxmwmuhYOVgxhqVat5jES+7Sv1OAIW3VV9Ctb0NSLhd+rb6apLqXEH29S6h2j0QQ/7en+aWNE61rXBKCKc8CBdoCkBzgATiFw1LyBiTqqrus0lzeBnVxn7vz3jdpK1ddNrhXEq4wN//AMw9vpqNpTutzsFx57e++vI7q3b31pT+VF9lx27fea2tSttW0tqZOXXTWLPutGPZCd38DOqGyAVkQJZygIrEKHPEBS/wAStEgCsmwG8QGlIAq1WL/ACP7gJPg2AuGHEBZYMBZBBjyCx5jzbncP4GVZ5QgEA65gev8a42unEz2/4lZdDrxAjD4YgTdQIS24YEoSUAJUSzbIIrSTYVH+1rbNJ8pCKH4rQt/lCqr+H0XlIRB+BVsFP4gQv4Bzg3ABX267f/ADMfQoVvANZX/EBL2/e2DupAlX27zviNDXgKpxZv1Avr4PQWUvqFXU8ZoVyrjzCL/s1ql2QQWfahRElDXCQJKE8AJNMBJ4QyBt8sQpQESWHoAokBPACbTmVkA+3EBNNgHZOACyeGQDTzAJxhgSmEAJgD+YAtX9wEO3HBlEu3kQK1e7qURvp1fABfaSX+AB2SBF6Ckgk9BNYZgFdus5KF9nmA/tKAIX284rMBrQ7cHwAkqY4ICUEDaUdQG2BGHMgSSkAahZADeHIASkCLxxSBHlvcf+5X9JGmSUAAuQHsPAtLZp9WistGFEoBQmAOoA1MIBxPECLpHEBrABp4EBCAbzkAyAE/wAUw8AElOIAswB1koXdDlhEu9IKJAPuJAE4yArdQF3QFOeQRJNEEXKwAbh5AJc2AQA5KGkQR7nxKBJwAmkgHAA64YEEMckBJtwBFznGIDSwxAO1MoTlBSVoCFPB5gVyAnDwAz/Ky9td+hFjzPqFEANYMI9Vs8dKscio60n8AHTun5lgBJuVzAaU8AJNNZMBVbWADzyAHXGOICdXmEEzkA1OYCniAndrIKqum8Y4gFa2meDKHbTtVyQT06uccALFVZgSST5ACWGJURdU8AHSiXqFO3QgjBUDqrdAIuoDVWsVJFCT4lRJYkCdQCE8QJKizCjsaRAu2JfEBNN5ACVphANNfiUOEA05AFXEAsmuGACeOQAuoA3KAFhmAAK3IBQ1isgGpeADtiBGq4sBrEB58AItrMBKWgJYvBAReADeAA4zzAMGgEwE5YDwAdX+8BzwYBhmwB4SuYCjDqAl+8BJc+AEpSzASQQd2AVFvkBJLuAURigJLEASawKhpP4EVGU3kAJS4AEsQFDTAmnh1ATTyAhduqwzAl3K2YB2plUq1dU5iZ/YQNpvIIHXmBH4gStUgjngUSSAM88wBBTTCE2nmBFYhUssUA6zdgClcQgdZyAQDyAIlARSjBhA4Cs3fair8rtwwKMq+OIVW6xkBC+JBWAlDwAg+hBFgRagBSBZpVVyj0fjPG7ZVVr173GGITVvllSmhChRwJhrzt6t5BUEmA0uAA8MwBNPAAQDeIFdqcQp1q0Eek8LpdlXe3GIkI1O5ZtQApwQBE4APGrwAO58eIC6cwGq5J8AC2HoAJAFcJAJkCNm6tdQuJdvdmwFDTXFhUpj6lAEZWYCicOoQ635AEPNAwNvjmEw1gBG6jqBGrazyAmpwkCLlYAJ5wwoTeYE62fEBLGVxAK1eLCK8nAEu6cAEoYVY8FH4AVzZKGFDxxyAJTwAElMANvH/ABAinzzAeDyzATT5gHqBB4MB9qeOOABayALairkQN44PiUFLJThOBBBuOfUCF9TtXdGAE9BVuk+PUjUaOht+x+pmtxbejSwgjTg19ta1nbADlpWtbYZgXfdtHbwJrL//1fk/bzOzIlrIgMZwKJS3mQEyQDsihqxBqbWWlHElGgqzVL8TLRpRi0Au6X0QB2p5AJqE0uIChNQ+QEIUYywM7fU7bYLCCpWa85KgzwKF0AWYArJASnuwQEpATUgX7V9t0vxNI9LpandHKMDCujTSo5aA5NbXluOBlY5b6rssCKji3gAta3HOAMbXeLgK5s0AkuABbDACIE9FTZIDc0U7VnMja1emJWU1EYgc2rvaUfoBXTe1bXr+IXXV/cVs8CErn3eo61zwYha4O9LHibY1q7WexTmZrUq9t1IqHc28AOjSltEbjrrLWBl1iSTCq7VTtiiwqt7L+4l9qywNRx6dev4zT2207r4tGnPXlN12d77EyxmqLLjKkrK3a6K1Js8EiVWlSte2G8OhFQVOACVFHzZgNVx/xAd6cJCIqkgNLgFLtTWGYE3VqIAjGIElXuYDTzVSBKryWIB9KgoVKxjAE2pAjavbgEOFkkAKvECS0++WA60WX4gN6WMV/aAfbjGQE649ALqw0AlgBJSs8gpcQJVgCbTyYDrXOcgErwpA875J/msg4yiLxAnpVmyrzYHqtD9NSEWtxgFFk08YkBOcwJr5lCWIElTueCxAhqXppr5ml8QKrb3bVWN18AOfU8xoVXySwKLec/hrishgrv5rVtwX4BHPfye4v/mfwApevqXzswIeoCgBgGYCYA1ORQQFRaKGqyRAUIAnmEOVxIoKHgQJxBALmUMgG2ApAahZgRaAeABwAi+QDzCCOJQ1R2yTCrVsta300b9EBevF69v8seoF+l4S9kne0ccALq+G01jazaAup4/Qrg693VhFypTTUqqSRA2nb/1gNpP4ADSbAbwUcAHZSp4oCKTfqAWUYhWF5BRZvN8SKz5kAgBwAJYgO1cJYEFmUW9Aj0W3q66KXEFWw+IQ0+LATfdlmA+5vCzChPgFDw6hEUoxYFkYQsZAjZLIqElGLA7/AB9arWr/AFI9XzZr6G33VT5pGumaEzKFZYFRk6PjnfcPW1a4cDt75GMdu52q1tJ6dcGZ9lxwV8H3JLUumlyOk+rN5dO38ZpaDmsyZv01ZyuWz0ohVT5yc/ZrEXoVp9KS9B7GH9vmTTD+2TVTppYDWpAvttx3KV1Jrfourp9iK52JLmEHqBG37AIXtWim7SXU1JpXLfym3pnZP0Nzlj2c1/O6K+irZqfNPZz6nn9R/Qkn1NT5mu3xm+1dyrPU4GeucWV1aqvqWVe51XQ4thbSj+qbepdVatto6fBICeHDLoQGPwIhPnBQOr+PIKhZwscIA435bbVfbLb6ICOtvGmlo1d21LfJAxPda2o6UpovttqP8DOriGn93Q1Vt9W3crS0/Qo59rtaa+71furuSwSZdE9hRVpr0X+Vsmopp/su0o0tHVotBXs/lgIo32qraEVn58FJB06WmtOqquBRT5Davc6ToljMoiw6bOdD7F3CahwQXbPbLb0VKvCpRLU2+hqOb0TaCJquGEJLgBB2VcGVEHr6awdvwArtuJcVTa5lkBVal1n2rpmBZTbVeNm2+pFXLSosVVAS7V8AJAwnATCwAi2gFIU+EwEJylLwRFxz6u+2+h9d1PJYjVxxavuDSrP26O0c2K1jh1/P7i6fa1VdDOrjC8z5HWtoOzvb8TPu1I8bfWbbM3tVTbfE53oCsJR7HZt/Zo3yLajonlxxMgQCcpgJAPMAb4oKi8Y5ATdpzAg08ih1rGYBMuPiA3GSIHTqBGIwQDQQNqAFjYCTxQFduQI8v5hzuLftI0z2wABAOqxA9f45v+3pOGGBWXR292YA1wUgFXxYE4V8AB1jrAAkv8AI9qQEq1jjIE3RwmgIpJYgNysSBVxTCm1CwAbS9QIRaMQYn2gDq/gAq1BhNBEmihpMAtNm/wASBJLjkULLAB9uBAK81AUr4gPMB8AGsQJJvJADbAWYElOSAXaniwHhEcABRxAi6yBKIyATlALulAOq4lA3DAAFmgFZwpAkknkALHABgCwAG2wDEBZ+gBHMCPd2vICRA5kBNIASxAbbAInPICMOQGlwASeP7yjy3uRv+5U4/KZaY5QSA54gev8AAx/ZpfzFRoxAA24gIJf4BSSxCHZNASbAM8QE64dABLgAWnIgEsACeKyAJ4oBpcQBcuACtmAmm3DKIqtmwJLOAH2tYgLGMgFnkAVc4IAaaCo93BAPvn1CGn+wCSc4AKzcYAJWkAkATwxIBtxDKGmkBLPMgi2kAm5fQAjCQH3SgFwAIAGuQCbxxAg6yBB6MOUUK1G18oHD5Wj/ALe2EJEWPLvFhRACUyIV6zYN/ZouSKy0KUTyzAbpiQHZIEsFiUCaeDQEsGsQE0kgE68QBQliEQdG5gBJWq/UKboBDscwBNUlqALUsYYEWlOAQRCgASjIBqs5ZhRlgEKJfxKHhIBasvmAk+ZFDzKh9qzCDIAYCVk3BFNWeWfQKXa2+QEmnwIG5jFgDh+gEYjIASaAjPa8QJqMwHCtiih9WA1aAFZS5/YBB44cAB15ZACQA1hPIBWQCxQCxyYDXUAeQDSlACqArPuz4APJAJqcUAO04PMCL+YBxjCAHZARlt5YFEu2Zggkk5gCGIU2mA1ZrBrAITxctANrABWUJACxYDaIIw+DKGwF2TkwGqcQG0gCr4AN4AOMwItY4ADrGIBCagAQUNTiEOYATUOQDsxlgRhoCyFxAikuIChRKAO1Wz4ASxyQB2wsiCNUUES5CiIxYAsJnIBdAJdr+AQJcApQgGl28ggb5ADUegEXV8AGBF4YgLujEDI377mnm5KM6zhgRc4hUGwIQyCLlsgi8wIt4gReICgB0UMo9H4hal6p51T/AGBEPNuNRUWCjFAjLr/Cyqi4yAHVIghbCZxAgwFigJdzZA00BdtnSmonqZSB6nb6lLUT0WnVBFj5gAEqsCTeIBVAJpACclCUtZgWOOQEYAO9xCATc5kVFtrABdWBNZYhTrgAPAIhZY9AGk1hwAI5AOOLCCEAnXHoFHZAQ2uIEYTzCnCaQCgBT+IB2yDAqw5YMDSeKzBhQ0AJ/wAQU5nABZ5ZgNroAWSahfECDiuRQJqYggk3IEU2ANSANpICFmBFZzZANQ5AU8WBFXwAO5pZgUbi9u2FkyNOTS8g9v8AXPQg2dv5fStpr5l3QRuLnvaZt58SYar197VV+VzIxdcVLzqfMRXRNZIj/9b5OrHVlOt1kkA5IIqrYEYhgESBKqTcIDa2lI001xJVdafbgjKktQBxKniBF3dXMAS624gKZyQEV8rwIOPf0Xwgoy71WSKil4ZGkJqQEuoAoAnSHmBOtVnwAG0BPRfzr1KPTaOpTS0+5OTNFOruXrRSk9Qrn09O1nHEgvejWlZbIqlQ+eAFeu7Uo+6uawIMbVs28QqmZYEQE0kAgL9nVWvjwBGxpvAY06qaF2lZp4lxNV7mr06dwxGTrNAtc76BlPS3L03lKAepuLarTayAlorublSBpaF2kpCru7HteZF0Q08wrp0WpUYma3Hbp/MoJjrqbp+JcT2Ou3d3gpLOUvTW2u0+1SbLHgbxwvTG9w69rVemlCmGEeS1KtZ/AqKqU+YDV2ugkscEQXdjy4Iil2ysAI2UqZCE7ZLkVUU23iBY6xlmRClwFJcAHENoAcAS0r1bhgSiMcwCsN4fiAWSWWIQUxcZMCdqviBDt+bIBpJeoDntwAV/lUrP9oAlbiBJvkATLwAEgJRKmYAfa8kBLsqliA7qryAdFVViJsFCs7P5sGAWcsCNpeCRB53yNnbWswOVcigjgBdtl+Ym8pKj0dN7o1+q3wArv5TRTlOehFU28zp/5ay+bGCq3mtR4QuhcFNvKbhr6o9BiKLbnWt9V3iBU7O2DAAE8igwyAACORNDTgAcwAl1AeCIE4AJAeLAMcgABZsoMADqAsW8AHxAEAQQCaAHCyAE+YDATQDVZAao24QEtPQ1LuK1YHTTxWtZS8F1Cuinhnne0egRPT8PpNY2YR06ew0Kf5E/UKurpUWKqgqxWj6Yr0QEb2donJBA3wYAkkBLuQTBg+GAEYAFlLAcYdAFHEAws0AKuDgAsu3PlkCPPeRp2ajnN4kacMAAAAVcYgDYCWJRavmskVHpdOVVLnARY1ZYWIIdAHVpZgOcWBGSiTf4hS7u1S8SAS4yUDTq+cASmQeHdsm/vVquLg9PzYr6FEJeh06YBlAApfEBPLkUQ+5VuFZN+owNWkglCiOHMgzdz5emnf7W2o9XU48jUi4hpeS1637dxo9vEuGNLTtXUUrIwsjk1Fbf3en3OulTOOLI9HP4l/wjb1U6cz1Zda/0WbPUdbPS1MWsUw59frpdkiuFHdxCE5aywAwfPtq1U+KO/DHVYv3HzPTI89q3b6T1rqlc24Fq8t9+K0NHTbalxmzj7/rriHg1HfymDPbUaeo4vWOR5210fuGjE22ypvb6ltS9lFoUM1qujYa60e/Ts260bSIIanmda7b0dFPTrxbLIYu1d7a+1trUwfbKIOGmhuNbR/utXVt3RPasi6rv0V/c7ZS+1WWLMajjvvdOmnba7XSeo0sbLJf9YoNKutTTrraTWXzJlVc9dt6WteEjKp62rTX3lfttNUWLQQbOj/udSME+ID22hqUvrOMLsgt2myelpPT1Mc/wLqK14TRV1d3s1M9vA1o6rbelmm1hXJBE0giUYYBUbXpTGzSAre6pwl+hcCe41P8ALVL1GBN6tk5ulPJENQrtlb6sS6iz7da4VWJFH22wYsqu0CWABIDQUAEMCu91T6mkurJpjk1vKbbSXzXn0GmOHU9x0r+lRv1Grjk1fcG4vimq+hm9LjP1d/rav6l2zPu1im2p/mMXpS75JoO+FJLRl+cs3tp/mM608swgkB1zEK9lssNKi6FqOhpZ8SAhQ1zAFgBFLMAq3x/EAahyviUHNEUnUIaS+r9gUNvJFBDjEAjEgJay4gDloIaUkCdYweZRNOQE0skEQaxwxYHlPLT/AHN1bOSNuEAAIAdMwPYbOFt9Nce2So6VPAIGmwB14oASgB0+RygHLfqAoWQVFfsCLG2sOZAdoDeOQC7IYU8wghpBRD4AKXiA0nEgRdbPoA0rVkCST4hCywAdssGAKs4PMAiAGlgBHtURAEqrEBpLigI9pQJQQN5YACtOeADyxAWPpIA6rNPGQHmAd0gDQDrLQDeKAiihzzAJSzUgKJAIATtGE4sBT2qQJJ8wCSCSSYB3RgmURbXxAXAAWIEsgIxJAPBdQHwxAADulwUSIABSkUJog8r7kT/uof8ACg0xwABwuIiPX+BtO0r6s0NGCIaXFgEwAMAzzIHkpQDTgBTICUt4gN1hgGYCaj0AMwBOAHmA4aAiihpRgswF28yByALBgLBZLEBt92YEbKcihdq/AAa/AAulkiAWADbwAXRFCnECShEA3gBHiBPPICBQ+OADnHoBGYyAKOFFuIB3J/iATJA8wBV48QBsBOqxeMlHD5mXtLz/ANICx5AihACzA9j46n5FXzS+EFZdbcOcwJp9+LwWYDlADamAE1GKYCWOIChgF/qYAlwQE0oyAF1AYEbY4sB1aWICVpcgOJyCC1WkwI1zAc8eoUTwAEnADjCACEAdvIBIBphEW5cAxKeDBhPFwFxHGrAn3fgA5kgSfEBZ+oDriALqA4TASo0sHIAl25gE/gVQ2whANQgF1AM8OIA6gDcADcsAdUANQA4+WAIqsegDeOACa5ALFZgNdWBFRwyAUwoYDrlADmAErJrEBoBd0YgOin4gC6gPg0wBSlABmBFogalLAoF6ECyAkrOrgoXLEAs2sgGpjACOKAcPiBG1LPIolWsIgm0ogBUoBHtAdsHgA5wiAIZvtYU69QgTx6gFsWAJK2AD7YAOgDmMADuwhkC6lCVUFFdNvMInCwAVc5ICxQKscSAhlA1xgBROeACvXgngFJSlOcAS75xCIwoAjqr5cCqwN1buaS4NlRzQ1KzAg3DwAqkilmQJ1cTkQQtgwI2Ai2BFoDo2mi9W/asQPVbPbvR06/uKjP8AcNO11tXBgY1dZr6iqk7qy6gDx4AR7WQHZgAuyUA1XDEBdqIHngB07bVendQ4TZR6rTl1VbLEIm124MgMABLueABl6gKJKE68AohVcICabrwAjDCJJcwFCRFgxYUssGAu2GA+2MOIDa+WVzCI9ndmFWJK2ARFSs0FFnCkIirL4hMOcMgFa7S+XMAs21jmFSVHHcBGAp0pEsBOZAlD+IEbLmAVpIA6hEe1pdAHVtAR7X9QDbwcALh6hRYIimlM4BUpwAiwFb5QE7dlZzAbaeKAS7c0EFsXgAu2GpBpx3A1C1Ul82RFUX0pWWAVxbnap17nBGnA9C+m5rgBfpeT1dJdkJrqFTt5PUsklVIiLdLeWs5thAa11/3qieJMH//X+UYM6siEsgF3kAmA1jgARIFlKqYA2NrX5VLw4GasdKzIqUtKHxAXd2r5gF3tADs+UgJTGL+BEJuMQKd006WnggrG1OZpFDzk0hWl5AJdQHCfoBKoE1dJZAD+YCem2nKA1NvS24aUQ4kDv2fjLNd2rbPJIitbT8VVVzhkRNeFo87fsBqnc+MWmm6Rgs2SqxfJ7e1K4NttGVef1ljhwGjngqgBPMBMDS8NsL73V7KcDWJr2G08JoaVX91qz4QE11altJQsFVYQVNeX8jftbrXJySrrH1WiCmAFggJ0aeZR1bd1Up5EHSrcCqsep3PDBgS0qW1LcwN/YeJo136t23P01X/eHq17Ninj9GiSVTU5ZvS6u1qskoNYx7L60ppr5apMYajZO8pEsRw6+0rqY2orepmtSvIeZ2+np3apCcxCIrg0NJ1atZYFMdmCWDMqbnjxAkuQEbFCenClgOynggBJrBcQgdZwIJfbhTXgFFMX8yAHSHgA1XjAD7Qgqu1gFlyzAWHEB9sKHxAFg8wCJAk1GDAFXJoAt0AFyALW7VMANUbUvACaShcWAK0ARc2xAm7pU7cwF30iXaPUKjbdaOmsbL4AU6nldBOFLA59TzFI+SsPmwMu8Xbs+LkIiqpAOFkiqIiSgSaAM8wHkASAn1CH3T0AXoAPqAkwiWeCIqMMBzAUJhA3+BAIAzAABMBrmgDFgDrCAikAIAYD9AFJQkuQEliQSWlZ8GvgUXaew1tX6ayBdp+H174Ql6kF9PC4/NbHoB018Po1eMv4g1dXx+hWPlUBFi0NKmFKoCyZUZPoF0dqjFYA1GtE8waaSSkIEAoYaP0CBJxiARVYoAfOAI1WAE+zDOCiDxWCkAhNxxAnVcEES7e5JZEDfa8EsgIdiyAcLIDC80n3qeWBGmUAmgEAMBNgS03DKLtFd2pWvNhHqar5VHACSTbh8Ag7ZzQBbS74jACt1xh5oB/bkB/bSUMA+3KjgUQhr0KqddPuILVppeoHVsVX7tbLmken5s19AawqlyR0rmS5mUDwAr1tZaNXZ58Cyalcn9tfczfWs1V5I3uBvx2jHyNpj2XBt9S2nf7VvgSoh5HVtbt22i/nu8eiMNOjbaFdrTs00ur5kEtWv3F22xGmuLR1XoO+k3kpQbjq2dezRXXFkW1fDRXPXPrV7dXTa4sO0dfaviWOVBWSZBh+4qz2WXI7cMdx521uR7HlrR8J+ukc+2+Wl5p3tataNxGJx4dqh4TUtW1kzXactbVu3ap5XVPUbsklxIrD077pa19LapJd2LfA0NTa7Ou2+W77m8bNmRn6t9Td9/2GtPRSafUonoKdj25qIkDopX/SJL+CCBbVO+ydFm00BRt9Xcrb/wBtpaTq4h2ZVWU2Ou9Kun39qjHriNTXctrp20lpWUpKDJo0NnpaCddOsTnzKaurTt4BE+1rHh1Lgi9fTpndDFVW3em8K91n0RcQvu6tvpo/iXAfn3zcegVH+3nG1m2XRKulSuSxILPgREVVyDEvtPmBKtQE2kBF3lwFSUvIAaaUv9pDFOpu9DSXz3X4jTHJqed2+mprNiVZHFre5NR4adVXqTWscWr5jc6ud49Ce5jj1de1sbPufUzehV918TF6aL6mTRBvgTQmwpqxAW6lBn1IMrz6jQUN5kV5oIWYEqNtqM5KPabeqrpUxn5UVFqzIE7RmA5XwAWLyAE3kwCzSx5gHa5lANriwDtyAHhhxAbrOYEU0nmUNtvIBO2UgSbaQUPFkQ2lCgASXHMqIy01+8DyXl7TurxlJlqOGQoAAHVy0hCvZbSv5VI/hKyvSWQFjrhiBHBgRicEA11zAknwYQSuHEilKAaqA54cAE8MgHUolVcehAXQCo28PxCpRPQBYgOG4Ajh+ADmQE8cggqpcASjGABIAAaU5ARanDiALHDgA1CxAGwABPCVmAnggJWUgNJPLMBtNAJwsWBHukokoeYBEgJdcUA5TyAWYDiACEQJ4+gA0UDS4ZkAgH3cAFVRiA3M4+pQYW6AChLAAaAITIH2ccwItOQEpt6FBDAcxgQEuzwAjVPJ5lVKPxIPK+42/wC6jjBFY5QMCUzgEev8BC2VX1ZoaLxeJA88ciIGvgBFz+0B4gGIB2viAmgJVeIC5yAWqATgA8gIvMBpxiA++WA3zAcoCLzAfUAcRKArs+QEuIA4bwAaaygAlPACIAyhxGLAigHMZkCbeYCbYDa5lEsvQBcQF3LgEJzGHQKLBCeKCkuvABvD4gNN8AE3GRAuOACs5wKOLyzb2t6/EDyM8yNDAATA9p49p7ak+pWXS7x1QQJhUlb8ACf2gNgJKVJUKYy4EUOXmEEhUm+IBVpYhT71jzCIv9oA8gDJATpZPowhuwMRU8cgBrjwCif2gDcARb4AOsgSTlgKzgBW6ACxePEBvABNNvAAdclxYB2NdAIy1gBYmmsiCMIBxyAlDzYC7owAO/ACDb4lD7lAU25CE7OMQJLmAmlGADQCaAI5gRlLICSyAGkAJsAyAUwwG6JgDSQEXVAJVhyBFpW6AJoBzODQUkqrCAgs0A25Af0roBKU0oAcRiAmoRAYxICVVOMlEl1yAUfiAsgBw36AENICUOIYCXQCVf8AACLcY/sAacgSTbwYCbmQFDAQBHMB2TWQEIxnIBvFACAjDTAbWACayxxYU1Zx8wQOzeQVKUAd0BDWOKQCb5AOUwDGqgBywI4zLcgN2a6gHUKTSt6gDc+oDrjhAQWqpAik/UKq3XzUaTjCfwKjz2pZO2JoUu3MgjIFLeMEA1gRSafEgg0BFgQAnp6fe4A9R4zxlNCqvbG2YGolgQYPnrq91WrlrM1BjvTllEfttMCyvJkA+gCbwAUwBB2nIBw2AgLtum7pLnIHr62dlVtcEEShJN8SBVTAlVxMADaQCSTKHDAFWAJYyA5IAA4QAugUnVBQvlx4AH1YgSVYQQQslzCl0AGlABTk3gBBqX6ADQDVZyAbUfUExGEnFWAS04eXMKG/wAaVXmATyAdquykCK6gFqypn4ADwWIQoWEZAFqt5ZAQdowSAMbIAqnD5ARaAUYwgolrMBWWE5gKZWQD7YwAMK4gNv5oeQQWqq4AQvZAiL+YKL5wsgI3p3rFAVW0u7Bv9hF1U9mtSrywGGqP+HLFrJdSGq9XQWmpTyCuXv4ywr//Q+UOHgdWBnguAVGYwZBJNADhAHcm8ALdNuQNvTpMKrkxVdK0LNR+0KitJzCxaAjfSb+oAs4zAi1GHQgSnJfECNn2toCvcV7qzzwKMjVrBqMud45lCgAgBJfgBY0swACSwzAlWIKNvYadmqt8uBBvaGrEYRgZqu379FjJQW3lF8yw9RqY4915GzXbWIjFmLWnmvJbl9sJzz+JFYepYorAJAGURER6L2tpt3d04g7MV7DSo2lOBmwUb2tVRtcFmZo8l5LXtqJV7YS4kWMq7IqDXIBOVmBHucwiqv0e95II6tOtoh5lV0KjzA6ts+yybxRYPV7DUmqwhnTEaCaeJGanSrNSMrPtxmXE1G6hckSw1ybq0V7a/E52Nx57eeH1tXUa069z68zGNano+0dy1OreqfJDE1Dc+39Tby25UZjDWbfRtSVmFR7LVwYU6LHECS0+5dSCNtJrMoFTnKQRJV/YQDtDhZIB9qkKO1yEEOIYEo+WXkgIWl5cwFmscyhwvRASWUoCL+Z/MwJKriVkQJp2yKDFKYKJL5qwpIKnZJYsCN9fTpjayw4cQK35LTtXN4rFQQQt5VVXyr0KKr+VvZZIgpt5DXtlbACu241b52YEbWtm2/wAQIxzYAlACaUAABliApKppkQQ1mVRH4lCxAJjEBBAwCHGZAniA55gOOIDblSQKEVSSAlHEiEA8EAu6MGATGIAAssACZKGlOJBJaN7ZVf4FHRTx2vfKrUhNXafhNWfm+VZ4gdFPb6f6lo9P+6BfpeG0auHLXqB0V2OhpfTRMKmtKsRELkkQTSxwwkBTNswp/ThmGRPoAm+1eoCdpAE2sQHDeYCbAXpxYErJrJT1ClisAhpSgptcUBCAJdqv8uQDShwsgCzzXNgJV7UmsUE0mlOBRKlbN8kA1aCBykwI2YEbWeYGF5r9X4EaZjcAIAYCbAi0BOjAv2uOtX1ND1lE6prhAQZ4pYEEqttRkEKWAegBigEoWYDSTKBJTEBSsnwAKzZlR17FdutVLLuPR86z09/RfLVvkdK5nlijKoy2EcerX7mtVPJG2XV2vIy1C7GZ1XBvb0WpV1cvjBL0vqhs7VtuL613jERyM+zWNGsNYYljNivca1dGnc/q4LmVGOqau53V7WwSrikTW47drfUpVOZqJV65aVX3L1K545rW790qrKmIds/F2pqdkJZ8SuVStqqqllQlqpptEGF7gvd1q8uB3+bl3Xn5xPZHmeh8DpUad3HccPo7ctPda2lo0ffE/tOPMdKy/DNW1L+h068MxqakvtfE87rFtvkas8uJKODZtrWvZ/S7CK0dTTd3C4qJMjNr4bWnsvdLS5J4s1KO3Q2NNHT+1VzVkFq0q1qqJYLBBDou3LAKsUjEV3tVY2si4IPd6a+n5nyRcUPcatvopHqXA+3Xti2o5IiD+0Vn87b6F01Om206/TX8RonkRQ5kIUAHZzAIWUADuFJXSXVhEW236AS+lTZpLqRccm48jt9FfNdfAGM/W9wUT/KrMcWya1jj1PO7h4J9s8iey44dTea1/qu38TPuuKe5TJn2MLu4mbRG2p+JnQlcBNsKK4Y8QCIxZAuIB2vgFNMB4RkA6w8wMn3E39hPh3YEV5jNgEcQJ6WNkVHs9BdunRfyr9xUSl5IYDuXEgah5ASWYCbWMZgPqAwHgAJY5YASePQCHHDmBFriUNVeSAdlgBFUm0hU3QiJKsLqAnhhxKitqU55Eo8j5NRudRdSNuNogGUICVMHIK9ttKxt9OONZKyu7ORAdrlcVxAcTkA1VzIDTql1Ai2BXbTs3gyqdE03IRY1GBAnkBL94BVT6sA7MIYD7EAKsACaQEn0CoO+AMCpVvualgDaYU+Df4BmorHFcAGnDAfGeDATUANZADtkA+5JARwnmgDtSAarh6gKqQD4RzyAGsQD0AbTbAWDAHXiigSgBroAmsYAcIBtwFJKQgSIJYxhkBFc0AOoBMYMBygE5gCLVYniUSWIBE5gJANMAacSsyA7MMQG4WHMBWSQCgoaRAoQU4US8gPK+5f9zjnCyIrFKACQK9h4FRs6rm2aZaKxIJRJAN4QBF5xwAeSAFXiAWlsAgAwWcgCWAAufAAwgBS4hAIAjgUFVjIEnHIgg7ZQUOWswBvHABOXgQK7axQBW04gSTAJkBu3QBPJsCMuChJyBNJfAISQUWeMcgCuIA3OQEU8MQHICwzAStxAm3yAUNoCGLkBL5Vjl1AnjMsBPBSwIAS7WEcnlWv7W6ebQV495kaEcQBMD2Pjbd2202uTKy65WTCDMB9rabXAokiKUwwJZ4SAvXIqE8PQgVWkwJJBQkAIAajFAGIDbCEpzAJCpt4ALPB8QDt4AOFMcAIwgCG8AHgAu12AaQEXDUgNsCSQDx4MIUsKfGUAnIEkprkQRyxAk2ngAWhsCPdwAOxPHkURUAPtybkBtAJppQUQn5oRRY03mZBilACfICOIEqgCwcsCT6ADXMgTQCXUBNzgAk+5FErV7c0AlHAAdeQRHtbwCm6JhEftthS7YQAnOYU4gCSl4PgEOJzAXqA8VkA68QE+oBHxAddMBOoBigH6ANKGArJt8gDtjiA3XCHmAkoUACAGsYQBVzw+ICYA0AQ+ICqscQCMZATAThMKOziwJqoC7HmAJN4QBJcuIQmmwDLqATOIDeUgLtbAXbzChKMmBJVl5gKEgiXbIEG8YCnl0CMzyWrKa/CCwYt7Q2+GRoQlLEgOYFV2+BBFOCKJRBBsCIEW0B07NtXrOUoD2WhbvomyC3V+hpYOBB5Hca/3NRt58TYps+KAXek8SCD1KywBX4PIBuGAuxrBgKACCgh8ALtvSbpcW4IPX00+yqxxgIlEgFM+gA6wQEcACIAO0CWICVcJYCSwAagBoBVXMKTaQU5AbxyAT5gNVAbmOgRXZv8AAKnVysQIwn05AS7VEcQmiEnjmAnjkFRwqA2u6szKAi0koAdUAWTWPAAnkAlZJgDvOLAc4fECNnGAQ81gBDUxc8AHRAJ8kAsOLAVYbnigoeOYEVV4oB1WAA8cQBptY5AQxWOYDTnBhCspwAHfJIGoumE8QI458AqLSYFalTyAcoCvcV/L7YTnIysY/wBv5+wNP//R+Tu/adEQTxkBxKxAdXGQDzCE3AF2l82ZKrq09K9catmWltFramFtRxyIOx7j7KTdn8AYgt0tS3y/tBi6l3xxQRY0reoEe1dsNTZgR7GvlAjulFMV8wgw7pvA2yoZQuACbYEqgSScACbWQDs+DAdXCgUd+13D0mofAzo0dPzGlRP7lm2skNaD9wUpiquP2kHJr+4tWyjTrEOZZBx23u61rN2tE8EBXrVeduIVyWWMMCMuegCaKFbFgNZwWI9l7O29VpX1LJPGEday9LZqv1PtkyjP3Wp92aVxAx7+A3GtKVlDM4az9x7f1NvV2spGGszV29k1VIjSNdtL+bMgupt6rgVV1dD+FZER0VpLxKJtVWHEKnSnc+Rvket8RpzpqM4xOzNaldOMyYxatVYNMo6l0lhmBzuztmRSdcMiYp6fyk9TVixGIhr17qY5MzVjzvk9rTSvhxUwcq3KyLYZIjQosYQDntePAAalhEnlADVIAhAD7XKAGk8JAX25loCfbZLteWYB29zxUAR+04jhmVFbvVLGySylhULbnRr/AJ02BVfyGlVzV93Qort5eFCqhgrXltR4KF8Biqr7/WtHzQEU219S31WbArczIDaAEApIDiA0AyBOZgBWxAABYgOVMIAzAMgFLAbbeYA1ABmVQ2ERkKYQpIBIocQQOAEA0AegCyAJAFVt4KQLKbbUvlVv4AdNfFbi+DUAX18Frf52kgL6+E01nZtgdGl4jQWabNIvW00K/wCRYEVZVVqlVKFwAnXF+gQTMpkA2uGYVG0zhxAayxAcZwBFVAfYkkox4g1HIJodWAQnmAdsL1AInMAa7UAlRRPEB1bS7XkAJADp+AXDVGviAoeQEWocASSSzxXHqAmlW0JQmUOJYRGGQStWFjxAeKwKEmgHkQRePAoTpK6kV53ydu7Wc8FBlXAyhQAAKyAQEqKQOjZqdaqzcmh660vDIiDuwjgAKUEJsCLti5RQ1iAlhhwAlOBVJtyAWUZMCVVMRgVHXs6fnU9TtxGa97/lr6I6VgiCIK55a1o5m2XS3GeBitObU1HrW7E4qs2cq0p22mtbW+4l8lP2jDXNoVrp7nU075t4ExvXfo27LdlmIlcGrvqfctrXacfQubNua/Y6dqVepqfXqZr1I1KqvZ7ZuVNGR3n6VPKVVXTSTtdvAq+jr2WjbTbd8dS2LNRz6q3W01KfM04rVRJRCyIKtPCrngKMbz0/Zo25nI7fNjpgdmMntjyVp+Hs/vVXU59uvLt8+4tVLI5cR0qvwem3dp4JGu2Y3L6amsHlrrF9kmmmRVd9JNrtWAF2eIVXbVpV42SGIre60v8AK5+BcAta9vpq/iMAqavGFPxAa0b2+qz+GAEf7eieKn1Gi5VSUQgoyAaqBL0AAFaEERXMAduYMJyFVW3GnXDUvWvxBjm1fK7bSn5u+3Qi44NT3E1P26R6ktXHHr+b3Gq8bQuSwM+y449Xd6l/qta3STPsqrvTlQZvSod0mdDyzGgb4k0RbbwQQksAEljiAQpAbcEVHEB8AE3GQCeoksgFZzjyCnW2MrEok79uCWJEZPuLVT0q0XAK80RTXICWj9SfUsR7DTfbVLoVFibsu4ATIGsMwidXwAi1wAJCiY6lDepwAkruI4EDbWSAFKngARIBk4SChcocgSlLBcghTGQDXriAcQI2p3YPCQPG+T/3N0uFiNOSIRAgCSidZbhCI9voJrSon/CiotiGQNp5oBppLqAO0gRaAGpAksQGqJgOAF28QH2ziwHOICmcHmAsmA7YsoSUZADUrEAWnxaIunEA0rJgOGgFgssAgyzAacgRs+QDalyA25QA6JoA7UgBKfQCbQEGkngBKv7gCEgoWTAHWFIB2pOAhQgFgUEYgJqAFPMKnnkEL95ATikBJKMWAAJLEBAEAEcADtgobwyAUYYgLBeoDqn+IDyIDHiF0ROYNOq5A1HoEE8AG4fDELoa4PIUeT9zJLc+tUyNMdlQQA2gPX+Bx2i5mmWklBBOsuZAjEAOOXwAcYARwTjgQSkCMgCtwAO4AeOIBE5ARtL+AAni+QDqgJtJLACOawKGqrNgIgEsAIuShTDhoCNLQoiQJVXQgEpALADh+gEXVw0gJLLHMqH28AFlgwqNnyIBT6AEwAnbHMAWObKBringAJ1nEAveMsgI2160UyEcl/IdraqsOMlxXNfyerlCxwLgg95uL5N4dRgh97Xj5rOUMAtfcWwbwAT1NdZsiKdzqa/Y028BVjGzeBlodABBHodjvftaNaxgVHYvJ6c4pyBZXyWm2v8A9wRZXcaeoppdTyAtpq1eEp+gFrrCbYVFWgBuyawCFCKEnADlxJFSdWAL5cyBu04J4MBSngUCgB9wQJSFHoA3KxYBIDaUAQU8AJKwCdeKyKiSwagiklCAUPhkAdvIAiMOIDST/AAfQBOwDq2wJTiQEAReADVZYBmAN9uWABCYDngANlEW8AHXHACXcBF44hDwyAGk0gElOQUPEAVsIWZAm8cQG1GKALYFEcGA/QIGwpYZgPLHMqFl8QGsyAlziFCSASQU3WcAhWwIBUlYlDQA1IAp4gSbQBm5AeAEWARKAUASyAFDcMCOThAPPIAgAS4MBR8AJRhACcFRGH8CCTchS7oAWWDATrDAlDjoFDUgQeARNLAApgQNJZgSdiiE8QB14riArJxiFNKFhiEGLYCaWQU1hgESrDTWQEUmnmQKHMlFes2l8oHn93qO9nxg1BxuygASnFgDjICuyUEorbMqAIsCLU4gRzA6tmu7USQK9bsp7E3xxIjpvVRHHJlV47d6T0tWz4TKNCqvzYcQaVqSQVrSxAb0mAlTiih9zAkrJgSzQCSgDv8AE6K1tervikwj1PZLZA3XGCBRCwAGk8wFEYcgHDeYCcANywFESgHeIXMAwthIABHsniF0Qlm5CjLgApAacdQBYsJTbxhoJCYaCTfQMnZ9vysAfRhcC+bEAXIKSqnKYCzXbwAc8OACrgwE7cACODAHUAiP8QDtwAVbJPEIbajAKUdyCCIxQEbROCClZcAg7I9QodXM8AFaql4MBegDbeQBX5fQCOShAJrgAmoCYV1IEK27eEoBWcsGIy+AC4QwqNY4ftAjrvtSfJmasZXcvu/9OYaf/9L5H9WLOiHHBANV5gShBDTAGgLNJx6kqr6bp1wZnFS/uWsiKq1tzfU+rgFT2lm7yskgNbQtbs7Y4zISrK55hA/lcsgknxYFes5q7OuHMQYGu4s4OjLmbkoYEmwFIDicwHACYEuAHTpadbJu2fAzVTro1eaIqz7VHgq4kU67dVcNSRF+FfpS/AK5N6raiTSyAzLYlQkA+BRFwAq5m+Svde1n2bPuWfdgjpWHZuK6+tqTZvs5GcFz0a1SggFfteBULXdbU+fEzVxh7/b029ldTizKxmaulV27lzIqSSrhGDCpQ7KK4AWZVhYvmUJVbcvCALdO6mI+JvlK9f42aaaql8TuzWlROyDFFlWv1v8ADMCi7738iCpLR+2p1GQEd305BCdGihqpBXqW7nHBHPpYyPL6vdMR8uEnGtxg3xcziGiShTxAcPiEWJRwxgAdWvmeQEO5LogK76+lXDuhgL+80ohWT9AKf+J6SUNNtMCFvMVrPZSPVgc9/J6uo8cuSAr/AL7WiE4AptqXti7OQI90ZlA3OPEBTxAUmgJRjzIobbAAgaAEAJ8AAAZAJoCWOaIIsBwgEwEsMSgSAbZAu4BgDT+ACUcQG4QAAZADxxAFLQCAaAdaWtglIFtNpqNwquWB018Lub44L1YF2l4Zq3z2josQav8A+CUmZbQHTpeO0KcPi8WFdK2ukm0qrHIIaq0kqgWWWCxASs2oSwAITWIEJjiUK3QodVGeYRJtkA4tmAlRPiFPCvRkApYEphtALtkAdYxQRGMQJNP9gEYAaSS6lA4WLAVnOZAu1rFfEBR0AsrWGm/iFK2DxeAEl6ARah44AKO7Eoi6rIATds+ADXMII5kDeRRGyaCpVwUhDdVmQJYZhUe6JFV5nyk/dZkcJQIBxIEWwIgWabxA6vHr/UVZtHp1Z2U2zJVFm3gGUowIG20pAJbwKBVAI4gN44AOMFCRVV2T4gTpTmVHbsqzq15T+w9HDNe7ySXGDVYJ/sIEBz7rTs4vXNGtZUPe0iNSZM9Ncqa1vrRWvy1bzMSNdNKlK6dVWuSLWI5tz46m6XKyyZh0jJex3le5LVmtcxpVvj/H6dbfdu++3Ccl/wBU1Ga07S2VC7kk3ZJrrkTGpVPj9OtZ1VVS2XC9u1S7Sy4zpXfc0kUWWUoggqNVdeYGL57QcUrnxOvDHTGW3sj2681jR8Vo9urV8ZOfddOXX5lJ3XdwOfLVLw36zjKDXSRraup2drSbjgjzOsJa+rb6dP4tlsaPt3NvqsqroQC2itje9rF0SW20q/5Z9SaJqtVkkiIeYUQEAVF5gNAP1AcoA9QFa9aYtwQcev5Xb6X1XT9AuOLV9x6cJadHZBccWr5/cOe3tXIlpjj1/J7jUXz3cPhJj2axzvXbcvEnsuIu7UuDN6MRdmZtC7uZFCtIBMAKViA2nmBGQgbSyIYO5JSURd2+OBApfAqj1zAEyIi27OEA7PCAI2wUtoCNtxSuDaw5BVH/ABDT08FjJRXqeUo//ViBl+V3i3FUkoIMoiiQJ6VlWyfIDdXm4hdiwS4mkTXnaLOhBavN7ayiGmDE6eS0bTNvTAI6abml07JrDqBbp2WopWGADSAO2QFWrTxKJYr0IJJN4ZAEQ+gEpwAjLbClVY5lE2yIXyyAcZQEl+0BuMvwIPEeRc7nUfOzI05WAAICzTcNPqWI93owtKtVwRUTbbxIFngAlXkAKvAB2qnCYBakPMB1TXoATEFEpnIBTjiA8EuYABHuS6wQST7liAmAAJufUoTnmA47QGmQDxxAbQCS5gJJ5AD5AFlGABCeIDaxzAeHEArMzzAct5gLIAqlwKE+RFOGgJPKEBBrEIfaAJKQEoRQ8wEkFNMIJIFH7wJIBpp+kgR/eAm+ADUgCXGAFmA+nEoOIChTgFTULAIULiQENYyFgeQEZaz5gppQEHVgReGYDUgeT9xWdt1NsIqlBGmRJQwCcQPYeAr/AKSvqzTLSyIHMoBLECUNgRU4yQTmUAnh6AKykKXalMgDULABzCgIinADVZKHEKAFEPEAsBBJ5rIBJ2yeYVan2xxjgwhMAVWwB1aeRBF1kATay4gNOHyKG1KwAiqqMQGwILqBJtpBEerCoW6cQF3wseACVscAG/UgGsIKFivQBxGYEbXaXADmrems2rPHgiok9vRw0kioP7fTrikoKaX2qJ4IhqX2VExgA1p1jJYdAFateCjEK5N1pp0s1GRKPOOiSMtl2wAWqErY22gvsrizTJ20HwyBqi81IqH3HkVFtNzeq+VtBV+j5TX01DbsuoR26HlVqQtRRPEYO+tlfFcyKnaySxASa5ZgSjDPEBy2oZAVwzYBx6gRicQJZYlBVSA8nIDaAJeQA3kAO3cl0ASAkkApSwAkk+ACbaAeaAVl2/EBpyAdvABQAOjWQElVfsAarz5gDSZAKgB2cgIuts+AEYxxAJjMolVSA+gCTnBgJ4YoBRxAGgh1xeAU1IDhMCMEAgGkm8cwCqxAbXEoTqnAQWw9AIPmBKqUBQmgFICh8MwF65hTWLwAbwAeeTAa5AGeAQJYgJvmQNRwAj3cGigmGA1gA3gAJSAphANNMBTDxyAWbcASqwFVygJQgItTgA23kAswCylQmENqAEq8gHZcUgqt1cywJLAAsAq5gWYsilHQATaeKCDu4ARaxKCtmsHkFEpvoANJZZBDlQAvUAWAEuvMgHjgANQsAOTfanbpwjUHnNVruaKKbcwJNxmBCzkgjZtoVVdlJkRkAbAi8ugEYA1vE7R2urPgB6imk0sEESdbJzxA835jTjWx5Ghm2pHzVASv/ERTlMAjmBGIyKBJZkBCnAoTcAKeAG17cj7zfFVIj0KxyIHEgLIAjiARyKH2zkAgHPBkCxbwBppw5Ch82GUXIVKcAIOPUKfQIUpBdNWlQwalMKQIttoBZBUk1kGcK91K/eAm1igoVZywAa6gEx8QpOcwEgHGIAl0AU44gDs+AArQAk3mAmsZaAGwAIEuIUOscAIptOIkIPm6wFOYCG7RgDEe1JthT7UAo48AIOvSQIp4gSaTXxAVqdoRTarrigBpt44ApWphCBFbdlEZhSsn29z4gV3h17WseAGZ9u33e2MYIuv/0/kiwOiHWeIROOQCdZQDS4gTrWcSDv2WxWqna/AzWpF9/COJ03Kec5mdaxx22WppuGpSLpiH04wBB6qmXK9AOzR8jo15tkV1aO8erCqv2Ax2X7dOvzS3yYZxS9WeEAxDXvFMXmWDA13LbyNRlSaQ+gDVVxAYD6ANIBRwAGsQNDSSdU3xM1XTVVxdk+ZlpOlYzUEQOJkCNku7GGFcO/u23Wv0gZrWJUAAyhRxASTNcle+8D2aOzpLxfA6sNX7tbcCIX23qdERXBr7/R2+DcvKFiFGi9TdpWdeymeOZBzeSao+3iq4dDNGL3K6wy5mVVy54AFdWCqau0sAHS1vqsyjv8Vprc61ZxXE68xm17PbwsFgkjbDodZWLCB6fbjVSUHdqpYRVAQelVub2bYEnqU0yK5r77SnF/BYszaYS1NXXbWnV0rxbzM2riu+rp6NY7koWbZz1ceU8l5Ot9W1VaayRqOO++0Um5ljFVf8VpXKsjBXq+VtqOVWIWUjBC/lNWyjBDBRbeaz/wAz/EqK7at3m25BqDYNFcApyApbAEwE7YDBKpKE1GBENMBpAKOBVLIAclCkiGscAB4lCTAeHAgI6gHclggHJAkgE6sCUAJ4YACcFDnHEgQCc/AAl5AOMmARiATADWABDeQDhL6mgDSSvaHggNza7PRrXFKz6gddK101NapTyQTVjthy/eF0KUwFas4sCxVUS2A1+KQDVZ/wAK4vJgNLEBxACdZKK445NlE+3IBZv0ZEFk7OEFQiHDn0Amk1i8MCAicwG4SASAcxiAPnHEAalyihtgJLiEFnxAKtuVwAUyAOc+ACTnECSa4AFso4kUVthGYCabxZUCU4oKHWQhxgAu1MBTjFcIAcqAHasgCXMBdIIqDz6gTdVDd8kB5TyNu7WtykjTjlcQCQhNgJgESBOmBR3+Ir3blM0j0apOM9SIcNMKdk0ghuH0RAln0KJZ4gDTeIBDeYEWskuBRJVbf+IVJYYBHd45L71V1PTwzXub9TVYVwQCAHkBz6unVuYU+hm0haNVMcjGtulsupirU1O1dq+pmLVkJaP5bq82MLWdo3/t7OmpgjcYdFt5pZ9yg0imrvu2q1TVOLA79PTVF2rJFFsJlD7YyAfqRS7uoGH5vU+aiWJ04Y6jPro62phSjfwPT7Ofq7dv4reL5lFXwxMXtr1dT8JfV+bX1Jf4mPdrHVtPG6W1l0xb4mb1pjrgw0eGRFDKAAgBzwQCYEQE3AEbN8iCNtfT0sdS6r6jTHLq+e2mlxdvREXHFr+5u5Ro0S6sauOHU87ubL6u3lGBPZccOpur6j+duz5tmb2uKXqtZY8zF6VHuaSjiTQ+6MJJoFj/6SBZoBKViwpyu0AVsMQBxxArbeLnAB1s1jIEu+WpAirqYeBEDcsKVobhFQ0oWIUl82MgGNsCCnV3VNBxd49AOHW8xaWtNJVf8A0/ygcl/I6tsO7BlxHP8AdniyiPdbiBF2sBCLvmRVerW6XzTBBVBFABXBgWy2EDkAYBEICSbriBfpb7V0XKcoo0tr552arrJJZSijX09ampValXg8iIszUsCVW1wkCcTwAgqMBx+ACjgA6tAFvxIBVwAISxAGoAEsccuIHh96/wA+/wDUyNKGAAAE9JTZeq/eWI91ppqlX/KiommyASAH0AFIEs36AOcwBPgBHIoax/xAMMwG3yAjnmA4QB3JYEDhAPtnqUJ1jEBqM2FJpZ8CAiQCABw0ECQDYCywYCsAeoDQB6gLCZKFwlgCAMsAG+YAmwF3Y4MgfcgCUBKyjEBRABGACiVPEoEsOoEu0gHVZyAkufECWCWACSeXEA5gCc4FCyzAZAruWsMSgiAJJARab9AprDFoIO+SAyxYBnkBFAS4YAJLkAdoHkfcP+6smRpklDAFmIPZeCc7Oi6FZacYAKCAyATxyAg79uAEq2XMB4vEAaChvCAHX8JCB44AJpIA4gJ2wxKGkAmpwIGk8ig7YAXUBqJAScAN3RFRs1mgG3IQRJQ0gIvmA54IAwXVAVvEBYoCTSeKAgAKk4rMBNQkBH5ljxAdpaIIOzmSinVsyjH33fp3d6zHNchqntvL204rqKUgVpae+0daHVx0ZWMSWtV5NBU66iXHiAramccwIPU5lFGtqfK5xMjB1FDjgZaR7QpIqVvbN/l19MSsVdFW3JRy69aqVxIri1MEkiitXhtEVKtk8EUSpZ5BMaOx3Tpbtt9LIrS+5OHDgQWVu2oYFiAOoA+3iAk5cQBN9qrMgFGmgBKH6gNp/uAE8MQBrJrMBVr+IVJV55BBC4AOSAlPDMATllD9QJRyAjwxCH6BU4UBD7KrEBVWIU3GYEX8wAlLggafPCABNeoDwgCFkkBHt5gCAGUKGA80AKOIA1w5hCxQUIAbcgPDJgNogUQAnwaKBW4gMIUwuaCk4bwAEswFi1IChgTSfHEBADeOCAbTYULMIbAjNuOSAk3jP4gOUlIFcuZAlmpIE0niUEWSlrDMBtyAVlOQCZAUcQJ9sgRhcAHjACSAfdwYBliBF2hgDePQB16kBEgSmFEALhDwAIAT6FCdE11Al2w+YAoIHGEoCM/gUNMgHEARiSiVYWDAVmgCqgKa6BClsgeLzAcQAdQMzyN4q30g1FYFn3uSogAMBNQRShyBC64oyK5AbWEAQaWQEqVTaA9Z4zRWklZVURnmBoK6CLFqJYgYnuFUtat64No1EYjfDkVUXVOf2EFURigp98YMA7kAmApAbcgKOYGv7e05125wQR6T6XkQSzzIHgAvQBqMwE+aAUSDDnmDCWYCU5BUo5gDzkAczICxeLBSShsIGqvEBPoAugaPHDoAd0uQBY4gJhEu3i2Au2GANNuQFgAN4SgoS4gNOMwErL8QBoBOUAlLyQDaSeGYCWLkAtTiwC1W8gHGPMAlNgKOIEugCaSwYC7ODAi1OIBCAfZwTYBEBFdqxlmA3ljmFVWl5AHY8JCDHJgJrGbcAYg9PigqPY3mBHU01ZYYMDn+183d/myA/9T5PVcDoyG4Al3RiwFM5APu5gT7lGBB6fxe2nSq8MsTnXbmO9bWMSNK9TS005spYMcq2u3lu9c2ExCuz209yoo5Ax000drVfRVfALg+SjwULogVweS3dHVVUzwKxXLt72vP+IRPVahziyxKxNfFwjUZVV+U0hpSAOjWLyYDAlAEcAJdQHGEgdm0u49GSrHX3WbMNLLXbwYEW38SYiDvFZiWhgzdzdy282wOSzllBAAo4lEIWQE9PFpG+Ur3/jtGldKtEsYTk6I7tTWroVm2QRk7je6u4cdzrToZqjbLQ0Ys13WXF5mdF+p5OiTnBc2TR53ebp7nUbnDgRXNHLJEVJY5gPo8ghVeLRVSV1GEs0N/29oxXvebwOsYr02nW2fM1rLod61wvZV9WVHPreU2mhVu+rVR1IYzdb3V49YrUdo5IauM3ee89FLt0dNt82zOrjL1vdGvqW7o+AvS4ivdO7o40+2nosf+0c7Vc+59xb/cJ1tqNJ8syK4NTdat/qs38SKgrPNgRs5wASALMAnECTfIgS6lCeOCAEuoAk/wAlWyeYCbUZAICSZlC+oAgAyAGwABNyUNIBQQBQohgMAagASAG8ZZAJgJ2AfABPmAgJTLALKQGqO2AFi0scQIwkFRbQCepVdQiL3EfSgqNtWzweQBpadtRwsZA1Np4y7fzoI2dPRWngsQmrWpzAfb8Qp9qblZASVWgIJvECaw6BUnb5lVcAH2tS+QQNp9AIgNJsAeMQAJSA1SF+8GBQsghd4A8QpWeSQAq92YDaSQCgAwAc/uKI5PEB2a44hCdeQApChvEAicwhrPAgI4LMAb4NAJKWBJYqGAk1XIATAGnmgIwUJQ2FOUnCxAaayCFwkKaUoAal/AgjeYaCvI7uzepZvmRXN1AayAUyArIISAtqsCjQ8Gv9RPJFR6RTGOGIEYbaAanGQhtPJcAGqwAMgcuJ/cAdxRKEAQ5h4EDiP3lHZsEvvUjjY9PzZr29nOJusIzBASA3EARaM0V20uNcGjnY6SoumvbikZxrVmjpV01zs82zU5YtTcG8YVamnTUUWrIwVLZ6Fcqz6jBfwhQl0NYGUPu4BDzATqFD0088iA7KclK6ASlxH7i6hQFADgqAACmwEp4APPoQQvq0p9Vl+IXHJq+W22n9WpPSqkGOPU9waCwpV2fXALjl1PcGr/APLrVLriS1cZ248zuNXB3cdMDnelxx/ftfC2LM3pcK2o5zJoLWxhE0RtqDRFWZBLD0YUN8QIpq3qBLu5AJ/vAMkBGZUAKt3+AEu+V8CCDtCgpgnIKUtBBg+IDkBdzjMgkr8HiBX3QBXuNxfR0nZYBGLZX1H3WmWURtpP0zAgtL8SiS0JxQFlduoTtmTQ47c0BG11GRBz7i/cFc3bJAOsIB1WIEgGlIDWlLAf22gJfbsliBH7bAi64wUbHhrqqas8OCKjapZOEQWICfewBaiyXxIItuZ4cgE5AUcwG0+AAmUNANzmA+7Fp8syDwm6l6tvVkaVJRmBGADJgW6P1VXVFg95p/LWq6IrJrFkCthgAIBtcgFkBKuc8AFbMoafMBykAlZzzAJAG5yyIQf+gLgVlUGG7LIGG2AKyah5gPMBdAHEYAOAIuoTCSAIAi5kBxzAHUAhrACShZgRaKBJZcQH05AJrkAIBNdSAb4AN8wFGIElMJgDtyKDMAeGZA4AcgJ4gCfAAeOBQ8UEKOYDXMACj94EQHD5ACsAWAFD9QCEArMBQ1jADicQGsCBZMBvmvUDyfuVf6trKFBFYykqmAJYoD2fgV27Kr6srLQRATKfMBdzAlPEBWXdmAuyqcgNMKG8eoDrWAFZ/sCDFgLiA3YAtio4ACKHX5sSBNt5AGLRRWrKcAqeLYQVcgRsolcCKjVcAJSs0Cpd0hB3JAJviwE7RiigzQCTAJkAahAQajMCSygILKEApTxChRGQFdkuIFWr8zCqtbaLU03Mz0CMfdeMtRt1yCs96dtPmgHXdalf8xdF9fI6k45DTF9fKVf1JoamLq7/AE7L6pGmDX3dGlSvxBjP1IbbWRFiDqkuRBGtHmwVpaGq9PPI0ysvuVXjJRyamtLYFVtRv1ClOOJAu5ASrr1q5WKAu0NZ3uu0K2dGYT4AddE0RFmNcsgJ937QIPOQgCnAFijhgA8HmAmoAHiA8sgFiBJMBPmgBJcQCAGk8wGuoD7WAuMADbAO9sBKz+AEnZ8wCWokBd0OQGmwH35gOVgQRlpgFsQCIUgT+rFhELQigyQCngFKAE2A5kByuADxgCNW3iAwBgOWlEgRjCWAO0AIB1qnkA1RIBKoA1hKAE2rO3ICPHEBxiA82A1jkBF4dQBcwHIA3OYEU5foAN8gHiwC2KgBK0ICUsBJcwpOrAbU5vICc8giLcgOAFm+gA1gAK7gBKrgASYEs+BAdvEAaxAEAVriA3yAiswHPbgUCs/xAWTCnhi2ApjGAhuLMA7YIJcAFjkwBIAQaFkkECsFPFLuYRh+Y1XlmaiMVftKppRgEDsiCPe4AXdLxIqFlyIKrLiA3kBWwOjaU+5qKq4gev2PyaXa+AHUoawCE6geb87qd+v2z9KgqsttlMNajiABuQBuUQRdVzKB16kBmAoXEoaA2fb2k/vO2cIaj0KfcQEwyBvIKEuQDxQBKr9QCT7scmBNJPMFQeIQ3jigpvDHgAkmwFIBPABPOAgxWYD7eQEe2ABpgSSrGICSj0CmkAk1xCCXwcALowpSsU/xAaeEASicQItceAUQuIBIErdAagoyQA0qoBKsANzkgDtn1AfbGYEbVjIBNpICTpGOOICVXMvECTq4xAjVLFNAJpJgKIaATr22deQA+mQEW+5QAdsZoBVSzATTxYCmQBU7nCAjejTAi64SkAvtWzA//9X5LJ0ZSxaAbo2pAczglEANJcQGlkuopHr9trV0tLt4wjlXeJ6m8rRJ2eLeRGmdu/JWraKrAI5L+R1H0YNQ09/dOZn1Bp6vkrtRWMCpa5tXf6llFrP0QxnXJqa+OBcZ107bXdpdhg7bY0mAMfUrCnqajNVI0iUgJtwA0oAYBwAVWBNMDt2n0fEladlY4/sMBYPiBG9W8eYELJrDmFZ2vg4Ijm4lAwEyiIFu3q76lari8kb5Svoe10dV0rh24cTVZPcbSmmnfVcrmyaMHceS2+i+2itd/gjNac2p5PW1OVV0Rkc+pq21HNrSBB1WEwFFrRg2BB61VgERe4UlVC24eRQlruqjmEdml5rd6Neylor6G/ZMV28pu9TPWv8ABl9jFV9xqXc3va3q2T2FLtLn940HfGHAmhE0NPmApnMBSyLAnxChgCTznEAsuTAVkwCAJSRCkqhJ5sAzREHoASVTlNYkQssiAkBPpmA5awAEozASxAYCmfUAAE5wAbAO1sCOQA0ANwBF2wwCmrgMIkrcABWWQA7LIATSwgAVugEu9p4cQI2vbi8gqEuwCdccMQHp7PU1XFKtgdmn4bXtmu31CO/Q8JSqnU+Z8pA7tHa00bL7dQmuiqeOIUOoTDWUt5hcJN5dAJR1gIeWIUsmBPthdyxCjCMcwiKs1mBJtZoBWabAYBKj4cAGnGQA03iAklaueIBCWWSBpgDXbXP4AOsJMCKmIAfbICh8HABHPICLxUJSAQ+Lw6lEqpLNhEkksgI2UAJppSFCxeEhDaiYIFZ4FEkwIxJA0llyAbTYEWpQBEAJPGChuuEIKXbjiEPuTwRFOf3BEUsMSiOqvy21yJWnj905u/UgpiQpMAAGEICyrwwKNPwK/Ob4JYlR6FLCADthSA1RrMIHXGVmA1PxAGuZA3jhwAj28wCWupRJS8wJNcQO3xqjX03w7ken5s9Pbaq7W0brCGZAJwANgDYEXbEzgf8AmwGCXVlwJsBRzAO0AgocAGWADkIaAGyBMKCgIGk2USVX6IhiF9SmnjeyXxGrjk1PLbTSzvPojRjk1PcmjWft1b5NkqyOLU9y7i/0KtUTVxyavmN1rfXfDoS9rjktr2cy255tmPcQeo+GBm9KirviZ0PvgmqG05wzIivt7sUFDongBB1aUgDmzeEAKtkgC2onLgAX7SocyoSxCkoWDALRTBMCDvjAArJY4gN6kqOACVnaJIC2pGDykCLvSZ4AN6va+ZQYcAgeeBAPBYgOuAEL6lZAzd9qOGk20Bx03SWFvxCrXV3xrigG6NLHDEqI1Uv4gTrqLK3FSA7qryApWnOAFOtocFwIqj7cEEezmAKnBAWKkgS+00A1WAHlmA1ZLOAqL1tNPm+gFT1Z4QVGh4+tkp5lRtaScw+JBfWUFWLDHMAVuaCJK0ZgEcSBSAYsoSkBrAgcpgQs4Ugjw+6Uall1ZGlIDAQF22Xzp8mio90k+1J8kVElHEgfbIQYhSiABuQh1U+gDcNhStEYcADgUJV5ZgCTyAlgyLEcEsApzOYDlYYKQBpTCAl21SniEC/YANuMADNAOYClbEJSbCFLeQA1gERaxCmUGEASShdSBWWJQQ+AB6gGQAljJAmgHC4ADcZgE8QHi0UJZgNKABgCwwALJvIASaxIE1i2UCcvMAzQQ5aQVKqSx4gJJyANSQJRIDd+HEoEwG61Ah2xkBKsrDiAphgK2IElGfEgaeIAqgO1eIHkPc0/3bb4pBpjAMATgD2XhKv+0quTZWWgqyyCTwATgBxKkB1TATyAgqtAStOQAgE8csyh4pQyBYsBtPAAfIoSwxAPQgcSBW10CqtS3a1ZBVqfcpgIdaWkCN7NARV+4JqaiAG1ICtKYAnIElhiUFa8WAm1MIBtciCFngoYAl+0AxWWZQTKxAScYARVkgJOqAr1FGXxAOvECLayspTApvo0uo7VAVxa/idG82cr0Aot7ftf9Ky+LA5dXw2403ESQUX2G4pnS34AVPQ1K51f4ARfdXMBt2sAnZ5AP7tigepbniAu+yAHazgAm7AktDUs4gg6dHxerqOPp9QNXa+Lrpp90d3MI0Pt9qw4FE6JVKixxyIBwnLCpuAg7EgBLBMKct4ASSnBgShNAQ7WswFMOViAObPEAVYUACwAa5IAmXADyAJAFYAz9ZAaXDgBFKHiA5AdWmBKEAm5YBm4AHUBLHABtkBi3gBG12iiXdxQCdpATcPAATnoAJgJNTjiBOQHZJKQEuYCTxAO5zLxAWbAdqgFZATrOPQBOoEl8oBMroAJyAlkAJpr5cwG1jIEWsPQB1hqQCcYAfoAZAR7ZxAfbzATqplZgDnICWSxzAXbDniQCh5lDslOH4EDalQUGDRBFYgSfAoTxAE+AAswHAEVVN+hA2ms0BJw30AUJACAWNvp+IA0wFVYgSbAg8MQGl+JQ4Ck2ngA+2ACOgQOuID6rIgbwAFyAUcwoWYwSj8AIIKdnClvBBHnvL6jcpvA1EZuWMSiqTsEQtMTBFVWs5IEmyBqwCYCeWIEANHxO3erqSuGRUter0E60i2GJBZxAbQHkfJN23Fp4MrTmWGZEHZXiAoSyAjESUDr+ACcgHAAUModeQG57cTtqWfLMiN3tjEglACy9AHM4BR6BTbkASAaaCIuIjiENQsQuk3IDmUmAskAN8UBG6AUrLEJh1cJpASb4gJuWAQAIKTT4AK2IQpw6hYlOHUArVcQDBLiwHm4QCdnlAUrTEANqFHMJqLl4ANp1AEpzCBOMGFJOHKChZ9QJZgJrIAbxyAGsJYAmmuoCbbAKOZQCvVZoBQAu1pyAu2WAoXcA+2MGArYuOQEXUBNTkALD/CABKHIEdSsfNwAP8kgf//W+TYfE6MpRIElgEpqwCYU5xkUjprvbUULD9pjG9Gp5C9n3TiiYvsotupeLcjDUHuOQw0nuHwQw1F6upbBAOm21dTGGVHTo+MtM35DUd+hsq6WLlkF+rVvTccEBh62bwNRKobNIdWuUsBtcwEpQBIDrbmBJQBJtLgBZp67jtWC5jB2V3DtgjKr61VsGQFpSicgpNppp8UBk7hKcCDnYBEZgJ4lCh8AOnYL7etS98FWyb+BuI9g/de2qvlWPoKmMjyfnXuX21dnVkXGX95zLII21nb4EAtSzAjZvMCKlcQJSUJ5hThZhEZl5FU65gGKwQDlx1CIvkENpBcJwmEDfIoaiSCEzgGklyAIJojmwicTmFChBCs1VyFRdu7gXA08YAbtwIgUkA4QCZVNMiDIAkAh5gLNgJyBJoAh5oCS0r2fypv4AX18bubKVRgXLwu5jucJAXafgLvHUul0SlhXQvA6af1t4EFGr4XTrV2rZ9y4Acl/GaqeOQFVtjqpS6suip7TUz7WAvsX/hYROm31LvtrXEKf9vqfwuegQU2utZYUf4AWV2Ou3Hbj1Cp18Vub/wCXECxeF3DcNQBYvCaiws1ljAFtfBVSXdaQOheF0NJ4/N0Ca6NHZaNP8iQNW10q0eGHoFCrzxDNTWml+AXBWrCG8FAUu5LFZgJTkBKtVwzAk68eIKjVWyCCtU3DBqSUYcAoChqcGghquOQA6YSFEcXyCINRjIE24SAJhYlBQIbxzIFIDtjHUBZMKdaziwHDASaWYA1Dhgw0u3IKTUhMAQkgpuk5ZAQ7cZKJRGSAePFQQKGkEwRCXIKSoniswgjgBLIBS5KI2YDq4xATnMgIlTw4FEVg0gotbGEQS7mUU6yVaWb5EqvH6zmzfUgggEFACCBAWViCjW9vL57TxWJpHoFUiGA7KYWQCWYDVVOYDjGCBQgBzkBJKAHXH1AIgo7/ABXzatF1X/wnp4Zr2Gq5fwN1lX3GULECSAGAuoEquFHEolIQoChuQCUgE7SAJgJPAAmQHIDxWIFepudLSxvZfipC459TzW10/wDNL5DFxy6nuaqwppmTHHq+4tzbCkV/aNXHHqeU17rHUZL0rktrWtjazfqzN6EFZN5YmfZSdsY4GdDTeQ0QbIBtsijF8ABWnABcccgJJYSgg6EUm5YD7sP8QpNOIeMgR+0gKrUslCKlRSsliES7nwCoureDAfbGCzCEqTHcArPtw4SFNJx+4AsksgEnV4NARiuMANVSKiyqSIDPGJQEY5gSajB5hVV9NNSyjm19q7LHqRGTr7PUpL7XBByOzTxlFVNbnUqolwBJbu/HECS3rzgaJLepYtDTBbd1eDWJNEHrrKQIW1EwIu4ArICVdbtUIoPvt8gIvVZBF6lngBCe59QLtPZ6upksCmtLaeIbateVjlAGxt9qqJJrII6VVLICcKMfgBKJUgDU5ECc8SgzxIHas5FCSjIB9sYsAjg18SBtICrUqnV8F/0sFjw24xvZ82yKqAcgIC/aY6tVzaRYV711h49CsmlxZENqFgERxzDRLLEA7YjkAPoAwHGACiMUALICajiBFpZIBJINaTqpkJoSl4A1IIbfAKkwE1yAMn6gRgBtRniDELBDWADjABYvDkAds48gHiliUJTkgHbABNrgAS+QCTIJyojiAoAIAfbIBKUzjICVpmOBQu9TADs8MAKe28zyKqdVf6pIJpTmRBEAFsoKK+zH1AsrCAMWwGsPUAtkQC5ALqA3VZooVaxiAOXkAJYYgSq+XEBWc+oAkAEAs4AbwAEwPI+5XO6b6IjTFKHwAeQHtvBuv9pVcZKy7rKGQOuOYCt0AKvABzLkBNMAabwmAFZN5YlDVe3MBduIAwDFqOQDSATcsBNwApjMCUpLLEgFlH4gRenWyCkqxgA8JxAHVP5WgiH2qr5lJRKqggLNICCaQElyKE2pAG5yAK4YgP8AcQELNMBrmBF44AQycFDvhCAimgH3Y4fgANd3oA1p9uACekpxAa01i4IBVShgOKrMBJy8AJPTVs8egEPsVSwSAh/Z6N5bS+CAp1PHaLx7Y9AK34rbvOgDr4jbQ21msAFTxG2SShP1AlXxe3mVVSBNeM0E/lqp5sGn/ZaKySkCxaVE8l+AEqVrbBLr/wB0CdtNZrNlEVTmmVD7OADSQAlOPACVVBFNqAEmsgH3YwuIA7QBKrxIGk8wCIKGqKcQFbLACKU4AJrkA8gGqyA+yQE6RggHADiAE1ABgswBwsgHLyQUqviwBoIGwIqV8wDViAkoTnhkAYgGbAbgBqMwEsABpcgFnggJKYxAGuQAv3AJpZgNSAMAmHiANtKQErMBvIBNgJuMQF1QEoCk7dzkoM8CASbAWHxAcwEEyA/QKTCJQ0gFZR6EBADTVkAu0AAl8QHVJgJ8wAoSxyAHVrEATx6gOSBJPhkA1MYgPtAjYBpxnkBHF/SUSUpYgNP8SAaAjmwBVAGigaUIBrqFEuQgT4YkAnACkBJtgDcfACSxzAJC6StzAhranZXH8QPK7/dfeu+U8jQ43bHDIaYddTmTQnbu9AG6zkQRtRAQiFIB3YAQswHSsuOJR6nwuzejXvazyCNdfNiyAyYEoXEEeM3lp1rK2cwVpSlPqEDUECxeICYDAjdOAE7cShtJ4lBHID0XtunyXb4QRGveLYkEswCeAB+4BSpw4APP1AacgE80ApnEA7+HAAWIULFwAPkBF5BSTx6MBzGKYQ6z2xxkIl2viBCGFTgAwzQB2zjkBG/1AJ14hDfygDraAI165sKKpP1AIaZQ5SIhprNgRbmF+IEmBFAOOIURh6gKtnXBoGnE5A0oTYVHEB8IAEsWwJRGQEWuWDATamACAE4wSAHXGADFY8CIbeTQEWiqIAXZj3ACpVSAJKcQF2qIeQB2r6eAH//X+TwjoylKiAAIayASh4gw+hFWV2erdd3Amqtr4y91LdUTVWV8Q8k59CLop4mGu5gdNPGaU5Sk+YRZXZaVW7JRyAvpROiqsUgJW05csB0039VngBC6mrSjFAef3Ob/AHGolcuZpDWGIE5nFANoCKTeQEsgJZgLMoWnLthwCuh35YGRfpa1VWbNyQW/3WlEt4EVDV3tO2KZgcFsXLAiqoIcIA7EBJsojiVUpwlkEXacSiTxREFKxmA0yBYsAaATr1KoiMGECUEDlFA4AeKWJBFucDShVbICGggdUvUoSQ0w5CgyghgOHxAUcQBrABQ5KpNMAeRQZZERKXACTbIHEgDSAMAGqu2SbAu09juL41owOivhdzZS0l6sC/R8E2/zLQugV008DpzDtK4hF1fD7fTmKy1zCL9PaaVY+Sv4BpPt5JVXQImlZqU2BHOJCl2vhmAKtsiCNsHzAXY21gEO9e9y10CoW0qWcNThggG6rDCCh106vFpAS+WuSx9AHZOJbzATlv0Akq2eYEYbcrJBk0ljnMgCo1IBErEomlj05EDiMwIrFhTa5BUknOIEXpt2z+AA6pLJdQElOLCJQ3kAdABvmEHDIAzYBm4/AKkknmArtpwA02sAEsX0AMnACbnECUrIBK2bAJkIaxzAEuQDaCnlmA2kAWWAVBASxQAsQE4CIwA1V2UgJICVsEAS7IBJJsBu0YARhhEVWMnDKGp45gKG2A0gHVQvUgik8ZUYgSVWlKyCotTiwBLGV+0B4vAK5d9bt0bxwRB5HUxtIEQCACAIgAFnDAsG17dpNrtm2W8msuRkOKtzAAn3AESwCW8EgBrgQCU5cwGlIDiQCIx4hUpn/wBBR1+Nsq61bPBJnp4Yr2FvmxN1guyTOB9sAOIAMOIEcAGsQBWKiLvJVGKzaIIvXosHZSBG260a/wCev4hcVW8lt6OHdE1cU38ztKZWdvRFMU389pf5aN+pKY5dbz+rbCqVV+0m4uOHV3+tqS72cGfdcUfddsx7KXfHqYvRhWsZ0Rd3YmhDQNS8RoreZQ05wIHLSIpQ82AZ5ADcKeICTTALPgAqtpYANOcwDuggLrkFLJADt+IBOGQQpXFBFVk05WTKGl3dAqTry5BCabCoXq64N5hEq2bWIVX2wygTm2eBA3V5sqHVpEDeWABLiGA+1rLFgEYY5gFZZQNLIgj9pWzU4gUamw0dRtWWHAg5NTwdLL5HiBzX8Hq/5LJyFVPxG4rhVKz6AVW8buNPG1cwqv8AtdX+EAe11V/kf4ASrsde/wBOm2EP+x1lnRgW08Xr2/ywED8Xr8sgLaeF1LKe5AXLwUv57csgOmnhtGjm2IHVTx+jp1lJP4AX6ejSuEYAXLtSwXABTKcAEzCAkngAS8gG3w5gOMSgyAkgIprgBJYkDnmAswK9TBTGUhY8Hq/U/VkVBgEAIDp2Sf3qf1I1Ee7b+aQF3QyIJbwAMYAfJAGKAFmgB5wAs3iBLLIAWOYDSATwAGwaeXpxAJSxAEA0ks8wuk3DjMJp93AKTYEckBJNBA1IB2wAnVxIEaq2T5gSaATTKEk054gOMAFEADyweYA6zxgB1rGAEpkgEuIEpAi1IFd6cih0UEEpf7AJd2CngBGW8gpxOYDWOQA+oCS4BAqxiAkvxAcgHJAPtQAv2AKJAal5rIAa48QCAFE5AGQDsAkoYDUT1ATtDAl3S+AHkPczb3lk+SI0xkUOABLED2ng8dnV9Qy0FhiAJSBJwseIEVV8AGniBKG8wI9oBEsBNviA8ihNTlkA+1c/UBtTiQR7VkULIgTmQGlgpAazAUgCmeQCicwIdkOVmA4a+IDlrBgQATt2tQiiMu7luAqCq6vmBOs24BEn8qAO5BBMYMKTu64oCpO04rPIqrcVi8yITUhDaw5gNadlEhUuwAdX6hErY4gJfsCh44gJVh4kD7IxQDtgpSYEZbUpFCfPIgL8+AXFa1VEMCNtVcmBKuOQRJ0fACH9t39WUOu3jB4wQXKiyYEoUACuohgDeEMBNJ4ooi1j0AIbq6oAfICWYCaQCSQA6t5AFavMCavzCG7AJuQoUtAClsAxT6ACcoAqwCHxAbcANNzIA5YCxATUqeIEe1xiVUlhhJAKoA6tooVURDvC9AIgPIAaCJZYAQ9AqahYALtxCGo4lCZFCfbg8gCJAUzkBJQugEbN8cgBXjquoDlgSWMARc5ZgOqAjnkA05zAGo9QCqScviAZuEFQaKJSkp4gNWWUZgQaYE617siBuiTwAOjCJNSQGKAi8cQDABroAZZgO1sIQEZAeccwI9yTaKGssSB8wHwAMujAi7OPiA8EoATtGBRFNsBtwyB2xhFCxqFNXCFEYriA0/wAbxAFfCAJKGQJpQBGM+QC7WBPtgCM8gGlzAURnABi8AJZ4gRmADgFZ/km1VJt45Io87eqxgorelyCoW0scSIr7HV4EEqt5ASnmAJYAQhAReAHd43b11NRWtwKPWaWm6VrXglgEWVbIJpNY2Ai3GLUoLHjPIT/AHN31ZVU1u6voRFjhoCEwBF44IBPqAZgEAOYAdGWI9L4XT7dF2WbFRqNYEUJgCjNAPgAPICCUY8SiUQQGbASQDVYAM31AJChLDPEKMcmAmmAOuACqmk4CVOeLeIRLPMKUwoAjmFDmrxAG+IAm8gE33MIbt6gwm0n3cAiLuuHEoalOGAdqamQFZtJQwFjIU8WEEkBjGLCpQA5awYQd1fQAcPIBThAaCSCCqhQA2kgaiDUbLHAKUNRxxAbbbwASUSgGkA4AhdR6ASr0ALKMwI9QDtgAu+D4gQ4QEf/0Pk/adGSxyAnLfAIeeQEVmA6ptoVWxt69yWOBhp0fbS4EE4h4AShVAlV9zxwTAcKvoAUar8QK3Fq/NzAk4aSWQFW4Uab7cAMLcPuc/gaRyurKYXaEw0UOAJyQNL8AuE/2AwTAMCu1lggYeLAbcqCBWwwIGmgBgRlIobhZAHc7AN4gRgonCjAgglwAlkQN2jEBTOJQslCIABt8ACQBsAlJgJwwBMASjFgN2cYAJOMQBgCAHiAQAN4gCtIB3TgAnbiA1lLAGgBVnICym11bZVZR0U8brXwVf3gdOn4DVeN2kiKur4GqrNrOZ4AdVfA7fSbeN+jwAvr47bacP7VZAtVK1wrWqXJIBu6zcYAEWbAHRTgA1higJJ59QFDeHMA7YwAVk0EFKp4BQ4zeQDTTxCFEMAtngBW3yCpJfiEQdLZMKbq4xw5ANVbTYAtFYSwG6JegBVSETeCyCkqpPFwEERiAN4pwENSliFOW8AEuYDtn1ClxAamzxAcQBGYnDEAhxICyYDawlBBOCAIYCSnHiAPFgS9cwE6zmAU5PBcwBTm8gBpIBtVwgAsu1BCrVSAAOMAJegVBJzIRLvwlBS6vIKm4TAJgBTOYCWLCJYMAw4gRicgHHMCN8HgwFDYA8c1gCk05hFROF6sKhnkEOEuIDzIB1kAdXIUWzgBLHqBJJPACN1DgDi8heNvdvIyryd1jJVQCHIBIEZgBegFjwUlg3/bmkr0u8moNI3XVrFGUKJ9QH2wpAJxAMHkA4kBwowzAWTgKaU9GwI5FEp+WeLKOrYUnVrV5Sv3no4Yr2TwyN1gNpMgUyEFrpZkVXa6WIMU6m80tP6rQFxx6nndGjiqbGrii/uBx8tUiaern1fN7h5NR0JejHLbf698bXeJPdrFNtW1lm5HuYg7ftJelwJ8THsGnCHsI2eGA0RnDDgTQ05kgVrQ4ClPIBrqQGQEnFSiM4EQTLloAhTgVTanHoQRdWBFrtwAHOcAJvHFAHbLwAkqwnIFdav4ATgCKq8kQS7eHICHHHIIChtSFDr+ABwgIUNJsASn4kDwTAku1rABOieYD+zR8Cqg9PDpIEft4uMghKq7pmEAXw9EBFWtELiA++cOIUkpxQDcoArbH0IGscQE3jhiAJtyAYrGQJdyaBpW0qvMAdFbGAiSXbC4oBXrLl8QJVUZATh5sCPYrcACle14AJ1cttBUoT9AgnkA4jMBKmfIB9jAarwAAJVfxAa7ViASULuAlgsgBWggICnHMKjqNdrfRgeB1Y7n6kEACQCAOnx+OvT1NRHukuYqG0s0QCSYB04gJz8QDIKJ4hEpxkBRiBLBgQUPIolEkCAFGQEsMgEAJgDxYCsgBvkFJWnNANY5g0+2cghtQAYZoBdJATz6gNOMAC2ZRGYAaxxCCfwCnfBZAJLuAbcsgIjMAbyXEBN8gHM+oCabAkqoKGp9Amo5BTrWXINSnABQ82ALIFPDMAmQFhWWEETjwATfDiA22A5j0AMJxAU4gFnwQEYf4gNSsQG8cAElgAJpADxAbWGIFdm0xVeS9xY7p48ERWSUEgSqB7Lw2G0ooxl/gGWj3N/vAdWsigweZAYPBAOOIDSwAScgJpvEBOHgA1zASldUAm8yhy0gE5eIAA2iBgJuGAnRvACUJxAC7UwFHBgRgAhTIBEgV2rZvELDtXjAA6JgNrtWAQolYlChALMIXa8uADSxgKnIQ3SccihR+AEyKInMBtQBGJIGkk0Ads55FBkAQ+7DIgknGACzcgRaeQFd62SgKgtBphVip0AmqTmGR2y8CiSrBA4lSAsGp5AKZATlFAlKggbeGJQNJrMKaUoIjELAKHgoAGECr+4AWcMA7oeBUHcrACXMYCtIyIqU/wDrAaWICTh4ADSeQCfylQrcyKbjgAWbgB0i2DAO1ACtwAO7HoAngAVbkqpEQJQgFZTDWRAQygdQBV4hA3wYUKr/AAAUACXMAgAWIQSApgKHgAJ4ADWGIAq5gJOGBOeQCAMkAplgOEwHGAA1CxeAChTzCk8oRQNYAJftAl3SQNICaa9QIvkAJYhA2AklmyBusACYCZQQyAQDa5lEbWTwAIcQBOMMACqeC4gEJvEgMlAEWpAcAKIyAbaKFNQE6qcMigSIBSwJRADSbIE1+IE+AEW/wAABsBO2BQp4gDcgPIBJqwDmHIC4gF0mgM/yNU6qXzCsC9qy1yKqHygCU+gBCyJiINcYkCDQDVcMQFauBBDtWKYGn4fWWneLKZKPUUTecSREohAKXZAJtdrkLHjN83/camMzYqqViESmCCLUgRiABsBzjiBJ5AKeIE9KndZLmUex2mlXR0a1qsWpCLJkgbaAl28wCUnGaAj6FDjjxIBANfsATxyAXEBtz8AAAWLAebjILp8AIKW8QppxkEoVZeYDASUYsASSfQKaATWIAsXAA1xCIuvcA6JcH8GAOqeCCI48QHwgB9uGAAwGlhmBGGgE+IDU5yA7JgJrBgNJoBtcQEsAqKl4gNsBJAD9QHGQAm0Aqp4hQ8gmlDkGh4voFELooATT4wBBY5gSzUPEAwQEu9ckEf/R+UtHRkdoQ54AD7VkwEmiiWmk2Sja0dLtqoxMNuiktKuSIHVpPDEBy4hfEBPmA3NMW1AEfvJqZXQCN91oVrLtDLgo/wCI6Kbf1chgov5Wva8JlAZl9RXcxARGOgBC4lCTAGsJGqKrAIfEKH64ACSAIhgNcwhPPEgcAJ1wAEoUMoMgEAwJTyIFIClgOvMAbATaxKBKAHLIFP4gKABuAJRhiARgAqgPAATTYCbAJ5AEAJLiBKEwH22fUCyu11buK1bnoBfp+I17w+2PXAKvXgNb6m0gi6vt+cL2S9Aq3T8No0cObBHRpbLQplpr44gxdXRqm1WtVywQF0Rgo/AKk33cAIwpAGp+ADjmwDBgPtfACu1e7ACVU1C4ADdqNzk2AXtOPABtzisAgrZrEBtYyFDrK4ywhVUf+gAvHdwAE+QCSeYMSvXtzeYRFIKEu3FsBrPuAjarbCpKq4ALjADbTwAFkAJSAku6QgrVJY5gSX0wEF4pXHILDSWbyCDuTyWAChWc5BooUTxAccgBtt4IBWXa8HIDS5gJwgiWGSYEVnADeLcgKeKwAlK9QE2s4AVrSpYBGADawQB2z6ACl5hAwJRGIEcY9QHwaASbQAssQ0JnMBYPCAJ8JAUgJpzAEkgiPdjAEoeQDSbAlmgIPtWC4gGQB2ptY8QB1VXKASUlQNQsEQKMJAO6AHKWIBKwCkwDPFALLHiA4xxCuDzFktu0v+jkzR5TUeJRBAMBAIAAsjD1KPR+3auunZpZs0jZVnCMgxCYlHDmFR7eQAq4+gEknnwAU4gNTOIDdWsQI2rKniUC5FHZsIevWXC6nfis16XV3+lXF3rBvWMc2p5vbVwmWDHNqe4VlSs9TNqyOe/nNxdckT2XHHq73Wvi7szelxzOztizPsobkmgyJoajNkCjj+wBZk1StP4AFVLU5BE+GBBHtwwKCFhIUMgGpxAaUPIBf4gNwgE0UGYCeQB3NZAOuOYQNJkA68CgiFiQEcXwAEq/EKX21xy4lCaxyIE0+AD7UBGJeIEraeMftAj9vtRUxB4OAGm2p6hQ6PIIn2xnmQEQwB1AFCQDjDFYhR1kKi8EEPu4fiAmk8ghLSlYhQ9KrnhI0V/aWnEYjQnRpysZKE08YWWBBCcQLEk8Ahv5clmBJVAFRWcgLtXAB41XqBJIBOW+oDic+AA6zkyhRwChp5BE0sSAfy4AEADS4YgQUrJZgT7gDhIDTQBinIDjCQGkA+3EBTXMCXbOLYBC4ZwGjnABKQKdy50rrpJB4PU+phUQhgIDr8bD3GnOU4moj3VYsuUiocYECbjIBpYZgRchTSATSgAlvDgBJMBOeABLzCm8MwmE2APmEGOQDSbUAJJ5gPFAKWFEJhQ5WQRJVXAIJwAOqAScAPPIBNyAkAYNgHAoFUCSykBNzggDtggTriA4fELgdUAZZZAP1CErATUccwFIEbANIBdEAmmwJThCCjtnMBoAVWgYHlDCIuzQDxbAI5gRblwgJdQB8OYApASxzAMswDGegDsiiNXwAk3PoQRgEeQ9wy9008GkpI0yZKACSxwA9p4Rt7SnTArLuhkFdqXbweGBRZpppfNiQTaxASc4ATiUAu3AAwgBPDACLAEpAUKSiSgBpSiBtJLqA4iOcBEWmFQaaxfEB1QA8oASUANgJOcgDPEAQMETiFEQAp5AHf21dIz4hFV1JQaVLWjKCiarwIJxAQYBUbUkIkpCkqtZgTaUgRoA2pyASicSAWJQ3kkARxAJkBtyyBzw4AR6ADULEBQvgAkpwWAAAK2OIEocYARafEA6gKGUFn8QBNrAB4PFfEBegEpXEAWOWQAFD5gCxCFHIAhgHbxRUNJRmQCX4BTaxAaTiEAnGYDSgBQBFoCSWHUAgBR2uUApzAEgGm6hCh/iFTSSeACRA/QBSAADfIB5ZgOcCiHapxAE+ACxAc4BDVYAjgn0KE1OKAfaQJyswqUSERbTwQUQAdvIAWGYDx5AKGmAYgTiABygEoyIAoapKAXAKMgJegEUAccQJpyEQs+AUQ+OQQ615MIJjAKSlJRmFAAnx4AN5BCicQBYZhDUxngFGWOZAZYgSkCMrJFEu6AIzIDlRDyYEXVJYZANfNmFNwgEswG8UEPPMBOsYgExmQLuAcYACrxKBqFkA4fIBQ0ApbATQUuiCGgF3YtMDn3a7qPnwKPK6vyPHiGlLYArWWTCamtTCXmBC+rDwCKralpIqKs2+pAO7QEldQB1bXVrWyZR63aXWpTur6MIvAfbxAVUph8cwPG76q+/ddWFc1cGBZMogUwBF2AJkBYASxAIcAS0U+5RnJR7TR/Sq+hEThZgKOIDeLYDlIAgoOjAirT8AJuqjHMgjXAATnABvEBNysAHWoDjmAAGWIUJRkgG5zAi20FDaAaazAMMwBQwgeKw4ALNYBUnHAIWGIUgmEwYIXbHEIIdcACZAcN5gKG1CASTAlAA0A2ALECPdDjgAMBVfbguIUN4gNKAE1gAZ4IBpwoYCmMsgga4gDkojHEglZNtMNFZNAQ9QCW1CAUvMCUV+IH/0vlcQjoyjewFdnLAjjIEu15k1VujZ1t0KjYpvNGiU3x4wZqlqeV0a4VlzxJiq7eV7cKV9AKH5bUo/lSQFVt/q34wgIW3F3xkIqte1niAOZxYCaTAIaAADqA23ACYDmV2sAiAFE4AMAwWIAoYAmATOYD6ALtSWAAAR+JQkARAAQNYKADNYAPGAE8gIpICQCwAE5zKAgJkAkBWRQJQFPtbyIiyu3vkk2/QC6njta+Ha16gdGn4fVti2lAVdTwdp+e0AW6fhtKq+ZtsDr0vH7emHZ3PmBbTQpXKigCc4prCABV4gSSWaYBa3ck3mAqJpASSkAdoiQJdrzYCbhYAKMGwHVcAC0ICVUvQAnDHIBKiriliA5AdrwgK1TuKHGBA3CwQDVZx4gK1X8EEFapTnIEHVTMgN54FCrR5EDenjABVKrxxAbq/QLgScYAJVAljYCNsHgAoaXdPwAeH0gNrEBrBQuIQu1MB9qYQ1VRiAkm8AJRgAm1VBUYx9QotgENdAo445gThYoCDSbw/aEKe5Q/xAl2pegEZx7lzAG5AISCj1CBKcQqaxzxYQm+ADgAwWfAIWL9AFMZgSzXMASALTGAUrJP1AEANpAEpLEKeAQNPPABN8QoQDzwQDSkCSSahhEcwI5uWA4gCSiIYRC0cAIu05ZANTXEBtJ5SAdkqXkFQrgVVnbhiRDqpAVsAG8sArK83aNBczI8vbFsogAMAgBAEgWcIKPTe3FZ6XJYs0jYiDIg8XgA5xAkuQApfoA4bQCkBAOYAbhqGBFLNouidWalQSs+JfYNuRoExoHjgS0xFp5MmqIjACRkJWkBWwRQlKwIJVrGQD7QgaUSBGUgpqOABPACLAeQBIBkAZqACsTiEJwmAOH0KBNLMByiArWcQDDMBtIA5ARaxAayCk6PmA+1/AA7FwASzhZgNrEBKsOGAmlwWIDrVPMBqqAi68Ah1rGPEAcR1AiljiBKU8QsJZQgtKAyEocgCSXxAahOc2GjzATcZADX4ARrTDHIBW0lnmwlVRZPIqIru/wA3wAFaMAJLUX7AqayQAniA7anPgEH3O5J8QGvmxbCk2pwAf1APBBBM4AKG8QHHGfgQ0nWABATSSzAjM4IomkkoIHmAJYYgNUazAfa2oQEXpuuawAbq4w/AKEuYCQUwIbiXpan9LA8Df6iCADAQHZ4tf6in9SNRHuU+AAmngQwviDB3RDBhuyiQCeACWGYDWDxAkgIsKGkAKGAniA4YZwLEBrCQCQCuHUB3S+IWDJyFJPEIJ7gEm8ghOVkBHHN55ASWGJQ8kBGWswGuZA1YBzEgR7pwRQ6qcgJ1XbiQRWDAfUKIbyAccABLD0BhKoQRwQBwxAIWfABxgBHtxTAmljgAp5ANMKT5MFLGcAgsnIDgAeHUBd04AICSl54BQoUSEHdDAMeAEGozAaYDT/ABKGA6xxKErKcMSLHj/cTf922+SIrIkoYElmB7PwKnZ19So0mRCSUAOMQBoKSUZAOWApjMIVpaAbkAiAI3VligIUvZ4NYAXTKAkuUgGCYCswItRiBJKQIqAHjwWIChgOAE0yiOQVKGAKs4IgOyXgEJ1Ai6cwBJQUGADQDWICjggBKcgJZAOEwIzIDTgBRxAO38QDIKbhqQgVpfQAVZ9SCUYgJvAojMAJufQAWADeYEZj4gLiQSUoA7m8wEn+ABljwKI2wfqA4lSwDGuOSATbYAk5xAm4gKMgCrAa5wA+3EIO1ZgE9uQREKGklIAgGnOCAeQDb4AJVAOxIAeHwAXUBWQBHMBrDAAdZzASr+AEgFPwYAnzAT6EAsoCnXD1CHMZgRTxKJxMpgRSjIBTjAC7WESbyAiomWA3hlkFC5BCaaeOIUmVDiAGnADSjFkUWUYgDfIBPFARTnIB93AB5rEB1gCLTWKChN4BDrkFLPEAAeIABHucyigy6kDduLQA3yzCCWwoloAYBEPHiA8OAQ8YzAMEwJAJ8kQNoBRgBFrkUOGAS0ANgEOwUNvMAwaAJfaq8gBOc+AQN4gCYA3zxAFyICVkBLHJgRsihptAJ2cwFKGgJBBaM0Ak2sUFJKXLAp3SjTduKRYjyG4fzuOJpUKad3ilJMNdD2upaneqt9IYxC0/F7jWjto5fMuJrt0va281JbhRzGGoX9ubmlu2EzOErn1fEbjSb7tNjFcWpo2r9SaIquCCejKtCA9b4nV/Km2eRTGg+YZMoTs1CRFeQ8lpfa3N11clHN2p5hQlgZEbvECFrAKZQEk4Akm2BKYwAv2WlbV1kq5molew0vy6Kj4EqRJvkRSsmsADNQURdsIkCb6EDq0sGBF1QA6/L3SAIAThSgBY5AOEBKWsGApWQUlnjkA3WQHVx6A0SArQwI8cQptICLTQEl1BUpUOMGEgq+1BSxQCzAISAGq9sgLr1CG1IQ68gGwE2sgItMA7paQA5rmAd2UgSlAHCcMAIN4AOoBKnEBpysGAknzAjjOQDYD9QEA05AMADIKTXEKjhyAi019IDyYDjiB//T+UWsbZRzQU3ggp/AAl2zyIHWs5jQ3XkwE0nxAUwupECxxYAyqEEJSAyBuAG6Qu7gBBtcAH1AfdCh8QDIBACnMIbbkKE+YBmAZYAIAeAD7gBgJVbAagBADAUz6gNAEgNt4IBOZwAEsQCHwAccwJ10b2+irYFtfG7mynsa6sKvXhtaJfagLtPwX8d8egF68NpzEvADo0/GbejhV7n1Au09DT05q6V6YAS7YWChdALLPBQ8gIWrhPMAiIbeIA228AJ9sAOZ9QFlgASmBKIwYEaqcWESeXJcQoVsOgDVfQCWLyyAj2vjkBKOCyAWSAfaucgEAPgkAlXMAqscQJWriBHteSxAK15gCUOGA+0ITb+AA+5LDMAdcMcwFK4gCripmAHg3ygKioXUIcp5BTbaAX1OAFhwAM8wgSeQDVQpqq4YgDTbAl2pAIITYTCnFMKc4wDELT9KAaq8wJPL1ChwgB4YhDVoAJUYgRyAb6AK059QBx8QIpOYyAfZDjgFThIBO05BEpq3yQEW+7LAAS5gSWOCCItur4BTrMBDjBwBHNZBoKjyCH2sKbU4hFbpNiidFADdZxnIio26YhBVQFP97AksXiEKeoUTgEKUANyFCfMBdvIIl2SsAgywASz6ANtrB5BSVUA7SssACeYCVcJAlKriBje4LflpczNaeZWZQghSASgEwBYAWP8AYUep8Eu3bLq2VGm8FJFJZSEMBLACabQDTkAdZwAGoYA1yAUOAHElBxgCKakCcSAPBADbggb6gFsVhwAi/UKbxeAQurAJlgNMIE+HMCKXBAEACbmFkFDnMBK0ZgSj9oB2wAN8QU8AiLUSyiKfMKmkwiMYywqUEQPDAGFVhcCtiwh2WMIAlLEBJ8wJJYy8WFCykAba4AOJAGk8ApWwAjgASqqeIQ1HHMA45gDgBQ2BJqX1BhNRggpwAKvIBQE0NPAKVaY4gOMMADt4ftALKPQCPcBJhKO3EIf21Z5AQtt65FFd9GMiCP2rNZOCiuyachSUt+oElftKJwrqZAaWADQDmXDIiS6EAATAC7u7LIAbnACFm+ORRKv7Ap5hE1GRAOAJPUjEBrUj4gP7k8QJZgQdYxCwu2QoeAFO7laN4/hcgeEvniQRAIATxKNDw6nc6c85CPaNwygwIFMgPB4oKcpPAJiKcMGHPLAGG8QIw+AU+ABIDryAdZAaCBrAISrOYBGACSbchcOQpRADS4gNSECQQrQAmgGm3guACsscMwBKSiXZGQCVSAaxKJKsPIBR2gSlQQKE3jgAlVyFNMKbYCfIAyCHCCBuFLAWADkBTLAJkASxgBpQApQXUk4ATCDKQEAsgCGFw5S9QpZgN1w6hAlxCItYgSX4gGXQBLIBVWOANHY59Qrx/uOVu2nyx/AiskoEA1mEe28Go2VX1KjQlMgilyAn2wAqqcWwpqQBr8AFCCEozQDlxICWLlgSUQwIusgOcADJgPq8CiMNsCSUcSAeIAscQCJYA8LYgGWKAFLxASeICduBQKyrgAs2BJrEgTgoSUgN9MwE2AcgHMMB9QIvFwAO3IBzOYCgBp8QDunIBTOAU4CFZ4kDlgSeIFZQZ4AEgRbTxAmrQAsADhiA02liAonAB9sAJwAPDAASc9AHGLAi3zAbTiUA0mswHg3lgAo4oCUoBP5swJQsEgB8iiLUBEWuZFOEAVUqQBANVAP8AGn+IB3AQmHIDfMAYAnxAkA05UIgjasYFEbLtwCmkAokBtQEOHGACcv0AGvxAUOZActgLiEPjDAU5oKaUY8AFmAKPiANACmrlgGbYChtgPqAS+ICTXEB5LACKygBpJgNdACcOoDbfHgAWSalYMCKq3MgCpyAGgGsGAIA7QEqtAPtCopc8wGnGHAB2h5ADfAAWIDdQFjkEOFyAXABpOMABqCA7mAlIE25WBQgCykBPkAZqAoTXEIHgFFbBBEuQB+gDabICqAk6J5AKIQCa5lBLrHUBuJwClD+AQOMuBARGRQMKdVxCFqVduH4AcVPbune/c28TULWtp7PR0K9tKqPQrGrOxJyqpRyQNK0lRVDRURdeJMXUe6ywnAljWuPdbf78U1EoMq8x5PaLSu7V+mYCqNjtb690kviRXrNnta6GmlxBrqf7AgVlEANPiB5XzdOzdWfOH+wqs+zS9SCPeQN4gDomBB0azAUANOAGgNr29pN6r1OFSo9BZgNJEDiMwDunCMQBqc1iA1RRmBFrABqfiArVbUN8QDPBANzKAXbyAMUwJtuzAXGGAW6BT6gKQBIKVgFVy4AlOEgJucgBLCeICaYDWWOYD7uQQW+UGlPc4BpuqATCEnPEBwuACzAjkwGm4YDUfAAsvwAO1wAsgJLFACSeACSwwAaUS4AHiBFOAHPFAGbAawTAWDAISUMCMcHIAsMGA7fvCm3CCo2TzkCFnGKAfdhOIH/1PlLS45mtQgpqyeZECxKIt44ANtsAICIxAbrHEBABQFCgCSwRAoIBrDFgCS4gHbADS5gJANvmUJemABGMkBkgEnOYDUSA2pAUcAEnjAD7nxAJaATbYDTQBhHUCMqQJ1TeQHRp7LWupiEBdTxGvZ4qAq+nglL7r/ggLa+HonHc2gL14vbr5Wm2B002+lRfJRZYTiBOiVVEJMCV3a7xAFWJkCOCcgSviAJRnkBJKiloBYZZqQBVTsk1gBK1FLjICCjjwAbXa5Ak07KWAu1TKAl2ueYCVJyQDvVNyA4msAPtURGIA00lXhyAFDwSQAqLACbXBAKe5YgR7QG6wsM2A1XsWLAWeKAVXik18QJ2xYBEMBJuQB4ARn94Dl8Qgq8VyAcyApjIAdcACqwnjwQC7eIBgsQHSubeAUmwEswh59AEkuOYD7ocIKbqpCF24ygpKUBPqEKWATCnACMYdQB1TeIEpeSCCeIUZgExmALMASXqAfsQCVowAJQBE4ASfBIBObMKjKTgCTcqADtSwyAI/aEJqMEA3buieADTeQCSxxAcRhnIUOQABq8YAJNyA4fMAtGeQB3d2CAVmBFYKFmA04AEgBppgNVSAHDCE6AN15gEL9oDswhSAJSgaGmgDoDQgp2xQEKr8AJpcQB44sDC9xLt7cZTxMtPOvBsoTyCF6gIAaAKlFk4CD1nglO1S6yyo0HX5uiIHANHxAIkBOVkBKmOKAcNgLFsAT/AGANOQFLAMvUBxkBKOWQEcgFL+ABMsBtgIA7scAHKaAjZyDQrBD7kAnZ/gAOPxAKrgFDAHUB4pZgNtJYAE4ALuQQm0+oBniUJgNPmDDqm2RTaw6gNpMBKvd6ASiHhiwDsSxAVXOARJhRgApAa5gJxmAlaUFERiwFW0PgApnGAgbjBgSrip4AKVwASugEnjgBPuTClPIJQ3DgIUt+gD7uAC7YXqFCb/8AUFKW8wGkBKVwAFgwybu3kAplhpJYARbgAdVbgExW9GrWKLpiv+1bURgNFdtG9fpyLqBalkozRVNanAyJLUmHxCLHbliQKXICYBkuQEpwWGQCs1JQd0ZBcPPAIbu4ggabeYEZl4gFu9vFx0CxKrxCU2+IDdsMQJd855hoTOaCap3vb/b3azSbCvBXzIIgNAKCjQ8Op3VF1LEr2beMcghpEUlXiBJLGABqXABEYBSjEASAcAOZyAOACaAEwG24wCHXgENqZgBROHINBV5ARzxAkwHZSvUB4IIGBHtkIADtgBRGIXDzCnDQTBICTYQOYkojDfqFOuUBDa6kUS/2BRW84ASrzAGgCQBJvIIj0Ak6xC/EIWQAAZAPIBTiBJNQFJsITcZACWOIDzAUcXkFgS4BTajICM4QA2wgnkECxAHgAo7swE3GGYA0nCXABzhgFeR9yx/d2IrGKGswGn+4I9p4V/6SrnCQjQ7k8wHQBtpIA7gBAN4ZARnEBWyKEk3gBNIBOvEgaQCaRQ1nIAyAS5FFbUMKm3iEOIIBAK0N+hQ6gR78JgBVcuQDtlgSjEBqsMgUwA1igFBQRjIEbMBOcGA4lSgGngBECDvGAU+5tATyCBuMUAJBUkuAC6AJT8Ahq05kEu78AIzP4ARwKBrmBFwgHggABrHEAalAGWQAmnkAO0YAETkAJsBxhIB2xgA+1rLIAwz4gCxZUNw0AZLDAgLJyAuGIUpAbUgLiA2wBTl+IA8XAA3gA24UrOAIrKQH2rMASAEmAXwYBKYDjiQPt5gN1wKItSFEQAVrGYQWWIBHEAdZyCFADiAEwFHHgFJfMBHFgCTkB5wkAL5XADdo6gADraAFICiACQDowBzACeGEgICQEkkwE3zAFYB1tIB3QAL8ZAGkALIA9QBvkAk8QJYcQE6yAu1NgFnjCAMUBLPEAlJ4ogj3TjkUSeAAiAsuICa5gGSAklgBFPggGyggA6kCjEoGwDCMseZATJQ3DcLIgcQAIBzOAAswBrmBFw46FA5QDjmA7ptYACAITxIHXKGUSrbGAlXVs2zbC1FQ4aAqtacyqgBG65AVrFwUQtUzY0zdztdO7+ZT0M4q/abbS0F8lUp4ko6slP7CKIwlgKFGAEqRxA8r57Vdtx8ERpku0sCMhE1bqBNXAlbECDrAEYQE6oo9H7dokrPuzQRsdsogO2MABY4AFqzwAaAWeDAeagAgAiQK1nDKLHhgwH1IIxJQ4gAiCAxCpVq3hIEYgKTQA1wYEe2MgG5AFz4ACfB5AHHoA7ysUBFucUESrLUgHdClAFVLCE2Al0AcyAOZXIA7YYDUNQAsgH3NvEAzwkBSAJgICScqFmALMCDrOYUKsoIlgniFJpPIBykoQBCQMJ4YPIAATweYDsprIVH0AHKASs+AQdeIH//V+UvEqCAIpYwwDiBKyXABcAHMAKZQA3OQAlIDawKI93ACScYEEWUHUaBdSCWDAADPIBdv4gGQC7nxAfc1liAu6egDwAIwkA6MBRGIEq1bUpAF6vT9QK3eQpO7zGhOw0QdgHVuUB6PYVrWlausuJkI76N9qnNBQ23lgkBNL9oDrXiswJOr/EB2oAk0niwHHEAlN4gR7V3O3DgBN1jFAGHqAlVPIA7e7BykARjgA3CUJ4gRt82YQUbpLSmQqTyAf7wG1IDyQBZrJZAHdGIDmQE5CFXACxJNBSs8QFn6AFpXowGlhiA+3jxAdU1mwHDyTAHXtS5sBcQFilEgJc8wBpPMBJcliEOqbUPgA+3kALqFJpN4gCwyAHXCQFCCDkFJYgD68ACE0kswBgFW2+oBZ44ANvCGApS6gNN5oIGkswFgBKFmgIqq+ID7QHD5gAB2YgNgR7o9AHC4gJJWUzjOQDdWA3VAJuMOAUm49JxAXbDxAJcgSXUAbx/cECWOIBHa5AMXiAKJxQC7XZyA3nCCn0AITAik0gJWlADbASXwAEoAbqwE8cwFKAkwFMgHqArNRKCCuKlhUonIAbCEESUtYANJcQFAUdAqUKICIPDFASeUhUG5XQDz3uG0XrXgkYVg2tJoE4YhABFgDYBUonZFHtPGV/09Y5II7M88iBNgJqQItt4ACl1i3EsBo0+39Iom3BDSmcQHMZgOy4gGTKoWbtbIhUsOAZRngAlCyC6ahpt5oGiZCajMBTkCORQWspwzAfCFxIB15gws/QII6gNVnIBpJYsBJR1Al1QUnXDHMBqoB2IBdtQgcJAAB2p5AIKn3YQgHOAD6gKqjGQJduOAC4xkAPMCNuMZgCf4gEgRrZp4gTskl6hFchTSlwFJLtCJtzkuIUu1ANOXACs5yCK7YZAS7YcsBxhgBFLseJQN8WA+7AIk1x4gDeMAP6URRZTiwI2ygBpNoAl5NhQ8AFkA3RviAJJZAOqafQIawQU1jnkExFpf5gqH21lEBMRehVMGIW2ndjVl0VPTazxCGr2XDAgHaQJp9QJNyFCSAbSAaYKHM+gQJsAs00Ap7uBQ6458AG3ICrzCprEIGiDn3r7dC74Q0Fjw9sfgRSAS6AGeBRpeDX+r08niVHssW8ggS6EEoSAaQBPIKUASywkCPcAPAKFABMAPABYRAAGQuRQ1hgQDbQXRPMAXMKcyAnUJp5LEBWcOQHHLiAcAhrELgS4hTyeACWGYEbKWEPt4BApWLAUPNAOJYD7WniAuIUL5ZYNK2fQBrICS+bMGhRkANKAmk8QE0AdoA33YAOIwASUASiWAJTiBHjAAoAO7guYCt1AayClOIU/XIAWARH0CJIAakBdAEscwJJLIBJcAPIe5V/rLLoGmPIAA0wV7XwtI2dZ5lZd1asgnDrjmAMBQmA8sHkAVUZgJp8ABp8QCMZKJJzgQOZUAHwAEARICAaKFADVYIB4ANICNlLKElGKCnRR+IQ+1JgJkAlIBEgEciiWEARkgHDUlCaAUYALIqJKMiKVkpwAi6SAV0wG8XAUgJKHCWYRKHJAniAoAIjEoi00A8FADayATwzASSYDdZQD+2BFqOqAknyyAFXmBFU4APtmQC1YgB1wx4gPBgOABoITriUACgBVl9SB5YhSiQG0AIBw+ICeOACfyoAVsApwmEOMJASQCxkBgGeYBGAAlgA1+0Btx6gTjACP+IUu6MGAWeACb4gDtKkqEnxIpPoEOzxwCD94CQUZPEB5ZYADAPQCLQDQCbTzIBKCgxeYDlZAJdABqAJduQCdZYDtVKIAi1gAqrkBJp/5gFlniAIAskwBQnADcgEsB16gGCyAUPPgA8sCBPAAwAlg//SUERkAm8ZQA4tiwFkmAKYxAKYSBIgTabxAShoCXaBBLtAmsQEmm4AGmgBcgE+gCAkgDNAJsAU4wBL6cwC1sIAS6gSrCmeQBVpgFuYBKXqA5AcqMAIccCiVUrMFdCaWZuMJfeSWBQPVYEL67zdHC6FMc9t5RYurS5tAxFb3QvlZBcXVi1Zq045DUQvRxPAlI49asuURpLS5Eot9TKpYECdQOTyG9rtNC7zs1CCvF6uq7t2eLCoPmgElIEogIEwLl+0oG3kBXaaogso3ZqMWyj1nh9t/b6NU1i8wjveDggazmQE13APuAGoAUxiA5nMAUIKTcYoITsmwG7zgAQwGnBQ5TwIG8ADPIBJ8UAWlOApW58QoT6AJoAw9AE8HLAblYgP0Ai1OAQTDAGnwAjROIYRJ/KwBpZhTjiEGeIBEPEAtdcAHCAjESAROICahygHE5oAWABCYDqALFgRfyhYJwCngwFgsABYZgNPmBJpRCAgsgBVxlhBbtClW6XDABTjKyAeGaAUKQP//W+UfvKgYAlj1AM2ANgNOMOYEZAJQDWK6gNLABJSAPMBpyAmA1bDoAnCUgJYgPEBRzeADiMwABxGYDxYCiMwOjY7VbzVWk8OoG/b2/tNvR3va1nGSAytwtu0q6dYaCnpada2+lNfiQdXdVLJJgY26UWYHIwEAeoEWpwQE9NYr1wLB6na6LVUsEozLUdcKMCKk688AHZcUAJNZMB9zfwAS1JwAE1CVlLTASu4byAF80JfECbSah8AEgGsGAZIIdayu5sA+ACalQ8EArNTCChRVQA624AOeARGtm2VU4lYEQ6pqsVCknZtKPUok8yITS4BTSgCU5LgA0k8eACa4wAnwAm0ljyAWDAksMwIu2ADz/AAAITATh5gKHwyAaASeOKAK4MIO5rIAbwxAHV8MgpSmA3KlMCCiQJziArKcAIpTmANceICbYDTVVPFgFkAwBgCYD4BEUpmQJrqAdimQFZP4MB2rGACUZAKZYB809EAKjeHFgLtcNMCdEAS4gBZADq8gE1+CBqSasAksZCiHADrEziALDFoIecsBJysgIpyuoEu2EmAUzAJCm0ArZ4ASjmAdoCbwhAIBpSoAUIBKstoBYTADzAl25cgFEhBZcABrAIUPiA+3DMAT5PEKO4IF+0NHnnkASs+YQu5ThkAWfCQCYTXBBXmPcF+/XzyMjFagqgACBgRKJVzAlbMsR7Tx1fyKPoWjrVrThgjIdlAUKqCB1jBARqoWIRY4eKAjaAB2lRwkBQ3jmFOJUcQIpKcQHaMgFMoIafPAAbkCKeGBQVsn6gNpMAhLEBduPRgPtU4AEQwG/2EUllIDVZQTBlgA45gKIAdZYBxwCiWA4cAKyUgFuaRUNNEDjgAu2Qpdr4IBtACiIeQAA0pUgRkAtb/ogUYsIFjmA5WTCmAnzAFCxAaTWMA1FrmDTyBoiXITS+nFYhT7eIDTwjkBBqQJLIBNJ4sqK7LkFKZKJKzSw4ANtziBKccCIazAbxwIoXIKO3mAKqgASSzASwwYCxaxAaeIDngAQgItcQC1cgHGHoAkpwDJuqnEKjqJWwSAS21Wos8AFqbZpwmoAqehqVUZ8gIqa4WAktRMCVdauQB3w+EBElkAnLASnJ5lVJYAGeQAscgJJYBDfIg5fJJrbWfBphY8TYikwFAAsQNPwWG6q+RqI9jW6YRLvqsniQTr2vMIboljVg0nR58AsRa4hSbBpTjANNrHAKJ5hBAU8EBGQyeaAMEAJriA7PABLELDlhTkJqLYDaAcgDf7AFEAP0ChttgNsBAP4gOIyCBY5gDQEWpcBBP4gOuOAUSgFAQZZgOWwAA7pyKDjHEAICZAADuT44gHdwQB3QwIyUNRmA8sehAQArKfQCLlegXQmBKUAN8ABqcUgF2hA4WQCniwDPFZyFSTgBLNRxYV4/wByt/3l5zhAZAAA6oD2/hZ/s6L1krLvsQNWlAFv8AIzIA8QGgBNgDTgAq2seJQ4dnIAsXiQDcYcQE5yAkwBJKAGk5xAeDAU8gCWA31ATeJQQAZYECAS6gEAEgLujEobtGIBhmwCqwkA9QF2wFJJN9AJRVhAANQQETkUDbiAIPAByA0+f4gCaxkCLgKk3IQdoCqs0A2gABJYwgGQSWKAji8gCMGgBpQo5ACT4gOMWAWSfqUFYlSARDAbf4ADCFPEAWLQBbACKXEoHiQHAKcxkATCAUsA4gSzAWCwAO1rEBLEKJTYRKcAE1IDqQLIoKpsBtQwBqV1AWYA0FGAB3JoAVlEMAyXQCKbQBCawCDuhAO3ICMJZANgLPIIbajMBK3asQppzwAamGgBWwwIFGGIBVJIoEsQCOQDwiAB44hCmU0AACUvEKdVADleoEbYuEAoYBZYBRVQ4AkABAquegCczCAaRA2oAjPABxIBHaUNWTATXIBNAKqUQFOOYRJWRAdzbAcY4gJJLEAgAjEBNANOcwE4mGA61SQEXgAZALHgA1kpzATxYElEADkAhANMAnGQHhMgCxQCiXLAPQA4QAmuBRLTaqoeDKG9ScgiKt2JtYssFujvr3+qjr6oqY6b7taS7rZDUxCu42+8Xy2T5qRq4z/IeMrardE0+H/eGqyFo6lLRp2at0GidfJbjbPFd3RjVXaXk67hRZKtuZB2aKUzgwLslJkCU9CAdZcZhY8p57eW1dTsiFUqsZOQGlzIJJcEBJrDEIhABSzTkC1MAeMgPS+peoK9ntGvt1U4wEdDqokBJIBwA0uADyAeCeIIiwoc4SEJ1wASwwAF+0Gnj8AaTRQK2PoFSdu7CMAgrCIHmAu15tgPPAKSwYU4nLEAyQQARxAbq+AApzCE8ABuQBpQAYtAN4IBJcGFKYcsBK0sBwmA7TmAJwBHDNASs8cAhJxgAZ5gDhPMB9wMKQBy1DDRegCiMAC1nx4AC5gOeIEpkBYzOUBA3yASrONgafZjgDTdcJCor5cwDDID/9f5OubKgeIDkAo2nIA2oAITAUJAOE1OQAkoAGASnmA4USgBJAKG+AEq6VuCkol/bXtGHoFTW01P4QixbHCZxIE9oq/U0BXXR7rqvMJWpvdPb7fSqqVSni8wjHvdttholdRPEBqZxZR1bTc/bvWFgmRWlu/JX1qvTqo9AODT0G4s+AHXp0hysiKnd1pW1r8EEYmteW2Qc7KFMAEARQF21o76larOTUR6rbNuqYo6FMYEU1gA2+5yAPAA7nkBFVAePACSq4TiQBSpQBdTGIElhmA+5RIEU+gBWndjIQ/uRniFQ7u5yA0oxYCqm88gh2lYZhT7ZXUA06wsQJVfdIDUrACXHoBFw3iA2+CAKppN5sB5gFpAEsJbgCUqf3ANvggIpxiA221IAlKAaYBgwACMx6AFWlkBJphCeMAJYNoBqyWWIUob9QBKc5AXawHavLMBJZSBKIYCvVTP4gRVefEBxOAA8IxzAXZxYElVZPiBFrHABpYyA4x6AJVTAeeIRKIUsA7sJXEKj2zkEJKABpJO0ARnuyCppfiArJvIBxwYD7pyAFRLFBAlICYBVASAEgFjICaAdcZAaq4zjmAnVIBN4YAGIDT5gRmcAp548gCMQJJ4ALCQE3AAnxAfcBF4YIAS4hD7UliF0O0+gElXHAIUpyk8AItgJIIFIU/QGB8wolpYASzAXRgJpPIAhoBW6ijy3nLP77TzMjJbKokBZgOQiLAlUoksbFiPc7JRoUS5FovlGQ28I4AIBSvQAUxCyAG8OgQq4gSeULMBNw5AbU+oUoxCYLY4AGWBQNcWQGSAXb+BQNJMB58QpduGIBmEEzhwIHPMKmocoA7UgHEZgJVcgJpLEJgVVhMyA8ViA1EBQoAUgHbmFNucAiGARJJpSgobc4BRPIIj3ASWOACajIBVcJ/sAbxxAi1HAGm0ENcgFPPMATlgOeQDTkBpwAmpAMGAdoBHEB4NBdJ16gEQsAhpcAFEvHICF649CgdJQ1RWikCbo2BFU4kBDmQJqE5AjZt4hQ2wCQCeYBH7QBAOJ6BBGcBSSaeIEgE3OEBCWKjgghu2ICdpAal5ACbyAafAKLRIEPtpvECN9OrwdfiFVvbK2ADe2vXKICVCzvX/AC4cwiH32s1xKqXen80/AKsrjWWwh0r3PACfbDCJdskDhIDk8q1/a3XSSNPD2AiA8wEBp+BrO6pPA1EevqpyCGupBHu4IAqocyUTWo68cyCXc7LEBYyAk+eYNSTC6ac5A0pgGhYhNHbxASQDiWAnTiA0oKGsCASCk+gEsgIqQJPIIi844ANOHiAwolZMKM2ATADAbXMBO0MIE5wCE3yAU8AJLAAASx9ACQFHAAbjEAxKGgCSAjABpx6gIAnmA3zASrKAaqswJOOACa5gLIBYPAAAHVIBRAUuoEm8ghNyANAEYdQoy9QFLjDNMK8f7jX+rt1SkgySgQDQK9z4Rp7SscDTDtaIF3S4CnH4kCyAawAJxAbwAUYgOFwAayAjIB2ziAk5YEk5eIDh5sBp8ABsAQDWCATtOQBgAftAIbCox+0IeeYUdAhJcQG0msSiLrACSfxAnEZgKywAF/8AvAbTtggBVYBBALkAMCOYB6gESwB1ZQQANIASgCSQCfJADAEAJciCS6gEcgAA7cIyYAlDhgDxYCtgURn8QqeAQoAfaAoYCdIxATXIITkoc8gpZBBZTkRSXICfZwAi5mOIEogCPGAG0uYA8UBFhUVWzfQCVUEEQQTSAIKHwwASyAFkA6vkA8swINgR7eQVLtwxAjwCB4gLEAdVMgPPMIGoQUu5PowHVwERaTcsKUcQLIjAB2rGACQBboQDxATRQ1EwEDUYrEAnCUAsUpAJgKMwCQGk3gAo4AMBeoDaWYUu7hiECxAmgBQgEkQFsABqcQDLABzhiUJJcADMAhAJVlwgoeAEcgJ0xUhBe+SQC4wAyBrFYgJrAAVcAEuoDmcuAEniAonMAtRf5QIvLqAVrOYDahSgDNAJ4ZAGMAGMgSTTAHWWmwFYASgBJuQHHcBTr3dcMzUU9CbZhHbo6eEtEFrbeDCIwsrKUwrK3XiVR/e2b7LrNLiaEtj5azs9HcTWyXHiEG/2q1KvU0/qRRju7hznBFUaeNoyxxIrc2SXbCTgDqakyiSrxBjj8nr/AGdte+MrKCtR4jVu7Wdm3LAgQTQQ5AlW2IEgDsrZYgQWGAA7JALuSzxA9Z4PXrr6DXGv7gjSjhzCJpQugUk5yAePAAVgE8MQ0eawAIbzCBYBBEAJtYJgGEYPiBFvGAJJTE8ACxQcO55ANysVxIFMvqAWbSwAVVGeYXT7oCG8cgCVACVoAbaeIBK4ARdkAY5ANpcQCOQAwIprkFNADthwCFMKGwp4MIVaqZAbryAi0AJcWA5lhcEY4sLgSAOiAUsAb4AADXJ8QB1SwTkCMPgBJJqG8glR4hDmAHPcFSq/2Awm5wQVHtnPIB9yzA//0PlDZUCcAPFoBRIC7AD6cwBy8gqX23wTYFmlt9TU+mr/AAAtpsNW6mIjmNF1fEXeLaGixeN05S7mQXvxuhTPFgS09vSuSSAlaqltYANqcCihp8WAJYYoCvVpLngBTL0rO0TKCF5DXerWmGCAzrMASCprMDp2nZXUXfkQdOpZWl1x9Aq/R0rQpeDCOnS05lftAjr6KWm22Bg7hpvDIg5m+RQ0BFvgFRWGAHZ4+s6y6SzUR6nQrWumrSpeIRbLzRFCqmwJVpzYFirXJgJUj4gRsu3GQIYusgNJr1Akk/xAHyAVq2ePAAh+oEnOSAWFXBQ+3GGviQRwTgBqoEm5eGIBC+IQ8JCnwAIAbwUJAQzeID44AS+mssCPck4a+IRJ2/hyCicQHaWARzALRGGfMArVR1AMQCGkAK0KACn1ANgCxAEufMCTUrEIg3wAl3N4cgIuEwpzZWTThAJviAdwBjMgEtOYAIl45gABEBCzwCk2llmBKfxAFzAI4gFsAHIEO9cSiadc5IgtdNQsQFSWoyCmA4TcsCDww4ARepSqzyAJWaeIE+4BWtOIEskERStXB8QG24ygAzgA7XwAlbIBNpLqwF3cwB4rDIBpfgALCUgG1gBFV4sBd05ANOHOIErJNSAk1EBSjDEAyAJjFgCgBpIBIAecsIFhggE13BQqgNNpgLHgAq1xxAbeOGAEoAUhEZ7gomUAKQGBFJ5APFoBrIlHkfN37txZkGd6lVEA9AEwAInQonpru1EubRYPbbL9FN5pZCovicURSssQErADxgIeDQD4ZhAssAHLeACjAKf04hSVpCGAkwgKF1IJNdyAEpQEYaccShtJZgP1IB5wFOuc8ACYc8AHMegA7ANTOYKPUB59QYG0kBBtoAUsBxIDWOAUnyCEqp5gSAhipAEo9ABqcQEBbXEKjaH8QhVwUAEYwwhtcADPBgRal4rBANVX/oAEmA+3DkAAKMYkCXbGADTAQAgHgAuACmQEnjAD7WFNwASmAJuAgb4BR1QBABasIBJcgF2v8QHHABQ8kBLtfHMKSb45IAQDWXUASj1Aj6BlJKQG0Ao5gAC7cZAFgwBqQpwFKJAkqyAVwCGmkDELaasoYVC21rmiir+1dlDcIamLtPT7cFjzGhw1nmRDc5ALFhXF5e3+lssgrxd1wIIdAAAA1fb6/wBVU1Er12KxFDWLxIYHpypQMHa64oJh2rgBFASmAJPhKxASicgsgaWMBUVnATUsF8AgkBSA1bDEA7k8gFbUgApd3yAbtDgBO2EhUa6ieLCLFZWyChvgAJvIIhxlgWNy4QaEJuOIB2w00A88giUA0lVsGh6UYgReeAQADwACga4kDiQDqBHtnEB9yy4gLux5lDkgIAcJZgRqsZYDmAAAaazAKtoAblgErgAdwCVsMQBRLAJAbsFKZAEgosmvQBPpgAN44gPBrAAQBM4AeP8Acdp3lsMkiDIAeYBMKeJR7bwtY2lWVloTJAnjiANtgEYSA0mAlhmANp4twA25AEBJY+gEfpYDU8QFxATXICSyAJhgOcACfwAfdOABXD0AEgJNqIQCkKSwASwQKTUuQhKViUPt4gOACq5EDtBRC2BA+5LFgSaaYCWIDfyuAF+8ATlQBFYgNgKZyzBhpTiA0seoBkgDu4oAwwAfbgUHHECLAfQgcgJrCUAqrAoligDhiAQgE1OQVCMQJTKAUtcALO7AIUgCxAVsWBCcWgB5FDWPwAXGQiVUliiKlLzAi1xAcTgBC2ADWGIDdW1KyASXAAiABrkQNvCQEsAJJSp4gKIKB44ADwUgFXxAG4zIC0QUKeAA44ARQDUAK3DmVBDIoeACkAyAEgH2wENwAoCnBAQ5AH6gNLEoHDAFk2ATAQk01IUYoIXGAHgsFxClHEAzAUASSAebATyCl3ASwgIksoAWSlAKWsQCzAUkBbmUJoB9wBAA3AU8M0AYLB5BBkApjICKTAsSIBRJQNSQKHmygf7wCqkBgOfxICeAEW8QHE4ARsmoAMMeBQegBxlgHc8uBA5AVks3w4gSb4AKZAaYCAJAEu5gdO12ne5SA0KbJxGXqAX2TeTUgc+rtr0QHNZcyox/J7b51rVzRpXRsNytfT7H9Sz9Ay5fJbFNvUrl0I04tttXZzVNqcQNzS0q6Ne2pBYuZAJ5wVWZ7g1VTbOj/wAwV5BpsA7MCBNQsAgVWwLc1jmA4gCNr8gKrWkKTAUgbHgd39nWVJits+RWXrL4NhBCZFNKMgFICrL4gTxWYXSyzQU3h6AwrLiANr4BkmAmoxAbwyzKCWwFADWGABmpIEucANYgOXkAOFgArPgASUDggaxU5AEwBHLEAeIAlOaxAcQAASwrjAEXjisgFZARajMCVYSniAWcR1Chv8QiNG3mBK1eAUJKApPkwGsPQAnGeABnkAu3EAylMBQ/gAdFmEoCDGJAIxAIYDrXFSFOE5ClZJ5ACwAAP//R+XV2O4sprp2a9Ci1+L3Vfqo16gUamlamFggrp91kuYGrTwabS1HE8Saq5eJ0KW7X8xNFlthp6SiqWOY0Omlh8qhegE8U+gEXWqcTiUHUAtWcWsQHV9q9QCJcsCNlDwykoVscAI3pESpAhDmeAENSoHPq6UtJYsg5t1pWrVJplHJ9uzyQFtdu0pVW3+wC2mx1tSvckQdGl4t56lsFwSxA7dLa101AF+mvmjPkUWpLFQBz7uaaVn8DNHnNZ4tAUMqhLEIGgpZlHf4vT79SVmkVHpdvV1hWxXAC9PByoIEBJtpSwHW3FALGwDdJzAHSIhgJOXOIE2phoCMQ5eID75wAim8WBJANtLDiwHaXxAj2ACtj0CC2XIASXECSq1LWYULmwJt4AVzhIAkngBKIaATxAj2S+hQ3mQSWIEpxwAbxAiswJPDAAXQAvyeAEYQBi38oEu2PUBz+wCOpmoCFwAGngwJVbXxAjOPUKbc4ARiABLGVkBJtIBZvMAAHkmwE/meGAQ44BSrac0A2m+ABjkA1WfUBtLiBGFkBFrHFAT7VVQsgiCcdAJUaYDaxgKTxATqnKAg9vWzTt6l1E6JTCIHasYhQlOYEu7HAIJXECLlgP6Mcwo7lxCG7VSAWDQDdcpyAG+0A4AOHkAkofMB59AIdsYoCSmMQCvNgHDoFRaAfbICVW8AghTiFGbAcyAJzgArVlSswBTOKgAcLIAbbxeIDUADwxAEwHVgQtXuxQAsMgFWsqGA08YAcOIATrGLAaSYB22xVX+JB4vyLnUf4EHGwFJVAEQCOBUSq2sALtv8Aqp9UWI9vouNNPmhROGRR2gEJYJAPIB2QB28whTyCYll8QE3GeQUd3cAmgHKgKTWICSbxYDTAl3Y4hkKEwBfNL5AKZAbSKoTxIG3x4AJZywB4hTySAXdDkIO5vECXCeIEWscAFLkCSbQA3AB3LMKJnMIVscgFVt5gOeIDSfEAjAKdUgBoB90YgRcMIM8WATxCGmwE0AN8gGmwD1Ai0A+2H8Apv1ATUAHqChuMEECYBIDaC4FHEAQUW5sIUxkA1gARxQC6MAdQCHABVTgBKXACWIDS5BSAaCDiFNYhCawAis8SolE5ZECyAlPABNgL0AEsAE3zC4dnwQUJcwHkAswDICU4YAKylACkBoIUSDEbAwlXigrh81hs792cgeLvjiQRAGAAbHtyjtuVHJlR614ZhTq8I4gO3KQIzASliwhNZwAqttwBJrjiASF0mwaX3EkA7aieeQQd1YcZAVPUx6FEfvWtgBF6napbIIrUAnp6rTzzAmtSMXkBW9futLwWRRHvkC7S3FaZp44EFv35yQDrqfcmyWWDAfcqqXwASu7YpBTd+3gETWUsATgCTuAK/IBu8qGBHuQCn9gBmASAICXdzzAUpgNvmAqvB8gIuqeKwRQ0sMwBX4EB3SAZrqgBIAsowWICmFABMACfEBOGAKABpt4ANcwFIDTnDgFDjNcAogB4xACaCCygA/xAUpMIbxC68f7lUby3oiKyGAANFHtvC2T2emGXdLTAYBOAA2gBMocTiEDqAMinUBZgS4YgIBxhhxAEAegCu3wAEpATwxAdf2AO15eAAmAJxmCJRVrPEKTwQACoNwyoGmA7YIBSwJd0rACOWJAuoC+rACSsBNcOQBjmAgBKAJOM0ANpgQ7ZYE7JJARyAAFADSq+GIEgB4gJKMABqMAFjkA0+QAmUD/aBGylANW4cgqMwA05WAA64YBEYfwAlliviAk5yCnDeIAnKCCIAK4/gAmsAI1TSaxAlWciockUKyAaYEbY+oBPAKlk4CIx8wDcIgjZuMgGrdAH3TiBKQFmAkkgCOYDyATAJKFAA5rkAmpAbssgDDMIisc8wpqAFZx8QFjmAsmBKrkIaXMAkKeYCTgAwQDTSxAUgDfdkECUYTACaCpZgRYEl1zAUgHAAeOYQ+GAAmmFHbIEFi8AHHBhR2q2AQ5nBcABYoAs5Ac4JACSeYBgsgBoBpcwEA4wgKj3cLcAGn0CFIEvQgTbWDKDjIUO2OIQOzaAaYEVzAeYD6ACwcgKOJATLRRCyIAoFhkwBZwQENepQ+9oATcQAL1yAaf7SBNwBIoUxmBKjhkGno61FWU4Af8AxOMl3AWU8pVYNS2VHVp6+nrY1z6gxRudpW82ShhWJvdJ0TrdYMsRjaNnoa6bmHyLRpW1VZNvLgZVTpalXhWMQrqVpAaXIgdlhjAGR7h/QmMEVXlkuIEiIM0ARIBkAneVAVU22AJSAQAmBdtb/b1FbqVK93o376Kz4pBE1iQESAS0A0gDsxkB9AodZAEEJw1gAkpwQElScGApTlNQAQkihTLAUJ4kEs8gFHEAbw6AFbKMAEmmo5AGYE2oU8AiLQU0gDCcQItYyBJQlIC7gErK4DnkArJxyAE+15gJTd4gNpLFgErPIAWK9ACJyAO1MKUqcEFTjDAAjACMTgANSsAHlABAA056gDhqQiFU8whqJ6gSAjICfMB9rzeADrOKDQjkAWl4cQIgf//S6VWmHyr8DTnrL9xdtdKUkm1+4w1K+dbqyvdtGo0jt7KuouJR6DR75m/IxVX0bde/kQPu5ARStaFMICMYtcChOizQRCVMFVJWzbxwwCEkrVllEk+3BZARb7mBFUtMgStRNYgN6SSIK3ppgTemrQsPUCp7eZkoVdt8sNYATrpKq7a5gSrpf5sQGqJuGBa6SoAK6bq8QJ2rK/xIOLyCX2bKfmJR5vU65gQhZsoi44BSAIA1vCafdqNvDA0j0WlWEQWOieFgJVqksQG8AEmqvDECSabxyIG+2cAJKFiULBuLZAK0f5cgI5YAOtZctYwANVosAK6pp8wJrk+IDiEA8AIpY5ASacQwCyrEQAN8gGq4QBBqFgA13RHAKEoxCG08GgGk0Au7uAcANYADrGWLAHZLBgLu7cODAMwB/uATTeIEllLCCegVGe548AJuGghKoAkkFJuHgESTlYhUUuIB0YDhIBLDAAzAGgBKQhxKQU0lxAHhkAk8QGmsgBrAA9ADIBRjIB2uQJ2qqrECt15KQhKvbigJdvFgEckFLIBxOIDSjIAjiARIBHaAVjiA0lwAUNgOJzATS+IRJBTb/YBCMQG/3ALjAEliArKXiA0uQA1HoAPBYAQS5gOJhgGSxCHwAhx6hTa5gLB4BAk1gFH7gBz6gFVDkB4sCL+XBcQE3ICT6gSTiQDtyfECVcAFxAHZJwAJ9wDbWCAUwwK9SYduKIPF7y06lvVkHOQJ8jSkAgCHBUTopAu2le7WrXqEe4SrWqjkih+hFE8ADuAdMc8gJTwCCylARVWsgotKDJ1XbAU7cwE5eAULACLxeIEv2QA0u7EBxKniBGz4FZEJIgE3VAOIxASCm2AlhkFPPEBwwB1wCBYAHqFDiuMALjPAITir4gNLqFKJyQBi8MpYEo7WAnyAdcACVMMBxAC7oAaxAO2HzAjeqs8QiUYQE0u1NuQHwcAJS31AMgGnAAwEugUYhTa4oBrHABNqYAACJyCGkFCnMBRxAEmwH2JrEBNQgCG8gHVMIGgGsMWAswE1DwzAUsCVcgH8QIt8AH2pY8AEnyAHlhxAJAAhpgJuAB448ApZ4BEoAHjgAkg0bgAYCePoAQAIAfXMBpAGWICblzwAeOTAULiA4TQHD5t1WyvDxUEHiLARAAFMgbftn/cvpVlR6t27sQpp4gOUBFwCksAyXdgAldTIELa6eCQEVq4FEfuu2AVB2aeIDdoWRQVdllgmQReOYCVowX4hDvyAjV2bbQVJOHL4ACq75AQem1hxZdNOlcJbxzAm23wiCIFgpAPuKO4BvUs3LyYFtNysrOAOhJPFkCVguCzhhMLunPgFxLuTAafyhA3k1gA02pkA6gAA+gBPECLfMBy3gALIBROLAFRrPiURsmmA0gqSxYDWOQQkksAFJARjJQ1iwDLIgcgFpzKFilLAafdmAVhMgISWAXRjANRnmDSbXFwMRXbdadfl7lKLgVt7pqJZcFf9/RtpfiXBL+7rXFyTB5Xz2pXU3drUxRlplgSggSlOSo9f4Xc0W1rW1kuhpGlXUrZ5qCYJuvXACOMgSScYkEZ4vBANOcsmBOQBpyAANQsQE3KlZAJrgwJLmALmAegBL4gPgAKMnmUC5IgfagI3l4rBooG38QEqsBkDcoKWZUOUswJYRHACLgCOXoANSQOtVmwEk+UFElDwAE4yIH3ZgGaAb6ALogBYOGA20AgBYANMAhPgAo/AAngAwFMYIAzAEihYLEA6gN80BF4gEACSeQUQk4CJfuIDgAm+EFEGoYVNSgFIRJMAhSBHIAZUJygHCyRARCCiAJOsoBRxAJjMBWSmQBYrEgLR+ACXQB5AJWxAlVxmBDukB/4ADxZQ+ABZ4ACxxAEpAGgItxmASswErJuIAJ7VgApAlCsgEscwBfKA+5oAzUkB6FBHaArTOJANooWPwAcBDXJgP9wCSCpOuACyAXa+ICWUADxAawweQDS6ANvkBBrHAKlOGIBHaEDSzASYA1AQ0nABMZAFgBcmFS9ACEBF2h4IB54oAnmQRvdJFDVpzATAMOIC7VIU4XAIfaA4ATyAS6gSV39PACKfEgInIoaAWeYCcSAQATgQLEofHqAoltEA1GRQnKAksgGQCSAhfVjCSNK1qzgA/u2XCQLK6rpaJeGMDUae38jwu5RoxLcUpq1nmEea8pp2pqdyyWHxKD7nfot2fAKwdO2o9x2tvqUep22tR0VbPGDNRfRp4oBN8wrO87pfc2dl1A8pWGiCNvlAj9wAV4wAPuANWTCpQmAojIIfYAdiAFp4r4Ae62uGhTuxwCLMgDPAA44gHdC6gCvDhlD7p6APujAgUqABUxwwAGgCQE0oxzAUqFOBQ8snxAUYvOCB5YAPLFAJvmgCFlkARxAcxxAEv2gCAGAnbuChsIUtYgNKcwH2t4pAGEzzAjIAssUAlKwAlM4ZgJrgAnWAJKsKQBt+gCjmBKrhBTniAsE+oCSkBpgGa5MIUw8wo4SAuzDAISwyQEcWwJuoCUMCbcqOQVF2cysEFSx45AJsCM4Af//T6qXSx5G3PHk/c2+rqW+3Ry1mjDpjxd9RttIsC0qzZcCjf2qVq4PLmZqx0dqWCxMrieSllQ1RtSBPsWfIKr1K2aSX4hlC9F3wuKLAUrVPF4som0qyuIEe1JqQC1VX5kAO08QGk3ggJdvdCcJEQLTKo7HHc+JBDt4SUSqlkBNabtmBJVrMANaMt2WCXECOXwAnMuWA+1NcyIy/NfJFK4NkV53UzKK4XECUBVYDXMo3fAVfbZpJ8Co36V7VgpAm02sVBkJUbeGQDdWsgG6Oc0gBSvl4BDlZLMKHID7YKBKcQE1PwAJnFgF4eQBWkKQDKwDdXOZAdsY5sBNwoKIqU5CpJNgdeg9vSv5nc7dMgivW1K2fyKEBS8cwDoAu1riA+1pAJMBurbwAFSHGYEnKzAh14ASqq2AGlMgD5sBzOahAJgRjkAJMAjEB2ygB4RjkAsFAA8QBYhE+1YyFLtdQG/mwATTmACXxAkq4dQIpoAhyARIDdYxASTz4AOsASsoxAi1ADVWBB4P1AmsUArZSAnL+ADUJSENOQEucgDsoAWGfIKbcZADwAbxzALPuyAXbgA6rmAZZAENgDqojiA8gH24AJIAaaWGQCUIBtLgAn1AEuKAlgBH1AEA4xweACeOYQKJwChpcQDt4gRaxAHXGcgGqpcQI2wwgAUoBrICFgHRKMQDtXAAakBZYAEuYgAabeGSAUKMQG4yqA1XDPEBPACvVulV44tMg8VuHNn6sgpsBF5wVTyAiAFROjAu2l+zVrZ8HiB6i3ltPKPgED8xXBKmS5lwTXldJQ2+GQxU6eV0W+18SC5brRWdkkBYtxpPGUyobtONcmA6tTj8AGnzIhd+GIDxieAUTKChIAajEB4PMAVpyAX7gJN8giMcwGqYSBJAJuHiAu1LiFABWJxAEA4Ai7cgDFACabwAdsAiKVniBLt4hQ20Ao/EBzCAEpAbkAVeYDeIC6gNANZALL1CYbsDEQmHmDCbjJARxbAlkAkgJILA+QU+qAMVg+IC44AJuADuayyAcgJvEB1cuAG8ADuawAU8wGkA+0IMwBwwF2wwDjLAah5gGWCQCS4sATmWAd2ACSAFKeIBMsB1CEFPtkAeGYAo45gEyoQDSxAFi8AocgKAHPAAzATzAjDs5AIAeKzAk6qJAO3iAQwEwM7zsLaWj0IPFcQEANgCA2fbVZ3M9ILEetjiFJrGEAPHACD1aw68Qiq+reYrl1KiF9S2TeQUr2KI9+EIBZuUBOijBkRHUKCt2seoU+78CCF5lf4ACeAQOwVJWwAVccQGm1bBx6BE/UCNqpOEFKztkpCBNtfM/2ARlPEKczjwCFg8QGtfFpYoBV1LWWbILNLVwj9oFv3a5rENHW/dwAf3XUMnW7YFiupAdrSAK8dQCYAfcAoj1CiQYaw+IMD6BC44lA8WA6pQAp4oKKqUA28gIzxeYQ3NQFXMB8MCAnGIKFm4QDSwxYBWqq54gOuOYEXbs9QKr7m9nFalwQf3bOOHIqag9sm5bKaP7WtowCaHtFlXIGof2lFzKahqbd5aeLfMi68x5NRr2XBMw1HGyKMMgCIA9D4zbq+hV/A1GWhXa3Xyy45I0mrPtatVg3IB9zWqpxAlXd6q+r4jBbTdVvFWobJgvpatuOBnFTRBLIBJIBZ4AKYzAkwBQguABp8AoeQZQctgSXUBzBQnniA5jAB9SCMYdAJNAGAAliArLmgHWuEgRaZQ7LmQENgCwzAdgIcSiULMAmswsgCZbAbtBBDrJQ0woVXMsIaeAB0ZArYQyidXzAirMByBKMCBIBN8EA3iARxKCUlARHJhStkAk8YYE1CywQEW4AStGDCpJyEDq8kBFzxzCiQEpWTAnMBBliAocyVBkwGpAGuKAQA20RTVoxQD7pAhxgAmJIBNJ4lB3JvABtwwB4hA1zQUmlyKga5EUY5BBCWZQ1AULqQERmAZ48gBsBP0CgBJFQnXgBDJhE54kUIBtAJANV4Mgl6ARtDYDKE6ziAQ8+EALFKAhpxiAKy9Qoq8IAJAknKhgACsgDtkAw/AA7iBNT8SiXbiArUXMAeIC7ccACUA5wgIfCAE8wCJAJ4ACQDbXAKGwIyAAFkAZkBGABACwKGkBKUggTaeAUsyAahYgJriARABgUAAqkAlD9SgmACZUAGTkgHilzAKqHIBZACaxkBdoDyeAXBZuGQcGtqruDS7QxfMiOtVRE1XraSeK+rgFc9NRpmhobbczg+BWXB5fude6M2Ucex1E6Wo8YxgK6f7PR1IvZRbpgEH9j241/AKt06OnoEXYTLAhuNtXcaV9JuO5YAeK3G01do3XUq0k4kiq5VlACvpwBX2AJoKjEASVmsQia1GwJ1unnxAs+2Ua3jfG21nW1oVU+IR6OVksIAMORAnUAZRH1Cm1LlANN8QgbQAmQOuIDbgBNxjmUE49AEkm8QG0pRA2AVqswFj8AH65AHbwAInMBOrTwCmoXRgLiAYMIEksQJKXisQE3PABOsrqA2+bAFDQCgAVllxATUMBq3wAXEBtSgBWawAXzZTgA4aASS4hdSzAJh44ACa4hEWnV9AJdwWFK6AKUuIQAJTnxAdlx5gOjfqAnbGcgqUr1ATcvLAKUp4AEwAdygD/1M/yflq7TTirVrPkaR4Hebi261baj4sjTmWm5kaYv2ula1/lJq429KnYoWaIuLtPFzGJCr47liEWdiskpiAiKo8q5gWrSbXzZhVf26p9zxKiD0fttWSCE64zBoRenzQCdEm0v2gNrBASVUliAWjgAVhqAD5ph5ADYAq8WAnS3enVuALFpWbhtJsAScwBJUkAWCxAkpSkgx/OWWDycGVeevyNIgAKeDAgwogsR6TwVe3TnmyjdrLRA3LIhtqqXUBfVkAu2QBLtaYDWeCCnbBLmwG1wWQEe6EpKJLOWANpehAnEYANRnyAEpYDc8QI2aSwCk1xATwKJVwWYBZxhAQ5dliBG2IDTjPgAWeHVgNVlY5AE9uWYBOACUrMB5gJwlADweOQCjkA1iA0sZAUtMBxxIGANIBcMShNLkAKqgCSqgHGPQCLlANYY8AI985YAS7e55gCUdYAScMCXapAbriAdv4ADUAJSwGArTEgGaAOAC4gSUyAgE2uICbnNACXBPAIbXAAS5gPHiFFlFsOQBEZgFUuAEo5ERLBqQIJsKKsolbD1IElx4gPhJQnlAEXiAu6MAg7sQqVbAJy8wHEAKeYDzWYCdlkA8wHZTEAESQLtSxYAmECiMgCJxKpZARbbYCfIA+ACaTXUBsAaYDSw5ARdcAJRVrECMpTyAG1mgiLtGLAHdVxdlAHLfyVKqa/NAVx7zyvfRqqUJYyQea1nL+MkVXmRBkaUgABNsqLKqFIBpv5ugHZXWlfNIQPV7iqa1msGNE6a3a5gIs+7hORRFa9qOathF9N9bTWbKOzQ81EVtVtcwrW0tzTVXdV4dTKLMGiB8IQAksuAaNgCtGDyAMmAUdVwAbaCBqAgX7QDAKchUbBA4yClPcEGWIDUcQGs8AqMQoAHWcAFWrXHAIk4nmFNZYAGYBHcgB5QAKvMBzAA4cALEBvqAJwAd3EAkAkBcMABMBd3QBuEglL0CJJOIAWHABpwFJTZ4cAqSyAWbw4AKABOfQAWOADAWeACxAm3IAwmnErECLePQCXdhCASb+ICxjECSWAA4AQTRW0Yg0N8wBuEFK2HxAIAIAcAO2AVHMIlkANTiFCXdiwlLthgNvg1gFR+nFYAN2AGwBACzkB2cgL9wDiUAo4MByAlZgPuUARmcAM7z7jZNcZIPFvMAeYCASA2vbkPWa/l/aaR6d6nbCTAhfWcys0A1rysZkhVfdCniyodrPICsqnOPoAlRT1niEHbHqBKvzfAgbVZwKBUATXbKZBC1m8VhACpZJSBGJzAayxyCmtSqWGKAds55gKztbHKEBKjwmQC0V+YIgrSvWQHguoElXDACq+HDMCaSQDwrhxIE28IAlDt0Akm1xAsWKhvFgS7UlCAVtwtNwkBeqSsHiwE7OoDmcwGAK6tgGhhiwHKeYCs2sgG0wyFLKE1AU8IjmAQ1mEEIKTUgNKMwF1CGkA4Ag6wALmAu5+gCWpiVEHNnLLiDD0KmnMAJuMxgJ4lCT4sgTsljwKK7WlxxIPL+W0/wA92WTMVuM91azI0cQAsZ9Qlet8PZ/26osk+BuMa7Zh8yomms2BJOCKi6pvGMQB6dMcCg+3LwIurKyn8xBJ37sOJFPoQPgA2FJYIAl/AATxxzAkv2AJoIiwJIBrIoTAJkKfbCkIfCGQN4wAlgBKUsUBC3N8QFLmAJxwAj3N58AJVcgDqplFDSATouDxAi0Ak8egDyZAJAN1WQBVRmUCcgDAH0z5gJpTiA3bD0ClICTkCXf24hBW/cwCCA4AFccgJLF+hQmAnVgIBLEAgAWADa4ACATcgCXFBRHECSicQgdE0A4hBCAJgoEwEFDII9vMqnlkQCq+IQdkYoBurzASqgJNR8QIOsPABrH4lQMoU8CA4yBIBIAeGAA3GABOBBJQ1IEWkkFRAsmMgIzJUOEyKj2xAAgBdQBoBogJTALVALYZFAsWAdsJp8QEqwAPMAa4oBpAKIYA4eQDmVDAHDyIABLEBtAADecIA9ShVXFgEICPbiFNTPQIbCBIAT4ALowGgIp8ApvkAQAIBWwAfCQE+YArP4EBCmShvIARAswDiwJJR6gDcKGwFM4AK2GYBjgAd3MAcTgA7Y54gRWDAkwIyA0wGgBsLgaCkk5AjrSlJKM7Wq28WRV+31uzCPiQrq+8sEGTtqRwA4r6i7sMiqno6sWhcSxF27ta2jZGkY2y1u2/Z/E8yq3dNfKiIbcEEcJkAcW+kBtQBz71J6V5qmmuJR47X2d9P5lkFQWpKi3wIJdvEAenD6ARdAB6cANU5IC2mn3woKNjxfjK6s6mrkskVluLSrVdqUJEUJIgnXBSgE24AVlgUJOViFSSnPIIdKriQKyVX0KDDFgDYDrjmA44MgTSyWYC4wA+7gAvUCalLABNAEKMQCZAfAKfbh1BpWAEkwgiXICsmwCjgAanIA/YAkpwYAoyAcS8AI2o3kBKGAo4AGPABp8ADBgE8ihTDgi4kBFOQE8QBVgAgAkASq/hxCCyTyzAVkBKr+ICvWUASssgoraFDCCUgBKcgpuvIKO1ccwF9sD/1fCb/caCv20cKqI1GTVqJAdGrNpSB37DRsnMZkajU09JLMC2lE8AOmunCSWREN6TeLaggbrDlFA1xAlWqctgRtpJ4zJURtTGYLqK7V+4m5xkqK+zGHkUJ1SfQAafABqtmsEQOqjLABRwAdKQUS+v0Aaos4AleitnwyIHgihepEO3yruWQBPEK875e3dZqcmRWK3JURakCLAUMKkk3gio9V4aK6NcFPXqUbEtogi8U2RDrVPMBNduCAa5gNLGQG+XMKrc8MgJdsZSAnCzxKHwICIc5gN1nGQCMYQDSblwBG85oKdaMCSWOARGzlAFcEBFqWUTTVepA3GYEU0igeOH4AShYJ8AFHMBLOEAWrDAIcAO+ICWQB3PgAK3biwCcuoD7WlJA5aAeWYQNSAOGiqSqAYPAB9zznIAdsJAjKtiAwF2zHICVlh8oAlKWAA8MABY5gNuXygBd4BLAcwnAC4ADkAzxQA+oBniBJ5YARS/AA7VOIDhAEqeoQPMAeOAUlKAl6IBQQEpQgiVnyASSQDSkBJY4ACaTgAkA7eWQDdZRVCSXqBBtPBARcgOAJqU8AG+YEW5SSAFXAB/b5gDryAaSjAiHhACvjACdOYEe1pYFUVUSwFjYBWj4gEIBtARxzAMYkCXa1i2AgCUBFJL4gE44hFGtu9PRlNzZcAOHcb+100ogo5Xq2tjZhFL1XMzkFU6jlNviRWZqOGZogxFDKEAMIRRZV4APSwcsDoWKkIGoKE2mAKygCx3TrCKCraAnEPAIlRd0wUdW21b6FujCt3R3CsofEyi+UsiLh1rGIUd04ANIBzIC7WE0IB2wUhCc2yzAeeYaLBOQI5Y8Ah1nIBWcxGDASTgCcyFNcuACSzTAaqEFpWIAlhLeIU04QArcVkApXIBpAGQCji8gABJRmA8UgB44gNvkAonMBqZAHZt4gCQEe1r0AbrIDSgIAB14gRduXEKksJaAMgEwGsABJVrAEcOeIEokBrAAhQEpIIfUoJUYEBHEB4MKT5AAA1zASgBhBABCWYEe1viA+0KlCWIBkAAPCOoAgpNoAb5ACWAQNR6AHdADa4gRaClnkA0gDBZgGAC4ywHfFYACXMB2SbniAgI2ulgAd6jADL9wXT2nq4IPHvFgIAACjX9vVnWbWaRR6WCMlZw0Amm+ORRFBTTn0AJSwYQrtIB2cvECM9rxAk4rjwYUm0n3JuEEJ2beDw4gNYoBNpYARaS9CBWaRQu+VAVGiri2AN4pgS7pTqAJumDAmtG19N3WCQBay7FVL5ioXf3RlgAnbubQEehAuy3cnwQEoeLYDgCymSwkB5eqAaVniFO12sOgRPT7Wm3mBNanAi6XdPQKtWoksgmKnq1UyBHS1O/FBXRWjcPgwC9e3FkDrVvF/AoTbSAEEw+xrMIMliAd0ANJMoeQCcMBAPuAchCicwpZZgU6l+HMDl0dxL7G8UaMXd+cMrKSt3ZBKi7cChO2ACq21jmKIt4wyB4cXgNFV3xSlolVi+WbveXCRhtm9khUImUAVQSvS7J9umvRHSOeOru4plRdSWuiIupOyXzcCKKvuAkrTlgA3bGUAu+cQHKWLZRZS69TNjWp1ZkSgCKAmoAGlMsBWzwAOGICtVMBpFAuYUngwhLByBJtpgJuFJBJYYgNuQEsgBgKQCe5SAklJQS+PACUtYsKdbYgHdiBHj0AkkELt5EDiEURdiB4PDmUJ/KoAEA45ALN4AJ5hRgESUZEEVbHEofoA5ggFiAu6EUNXTyzAaaAFYAanACMRggHZgEcQofLiAs8AgagBgKABBTWQQmwBtLPOQG2gAAWKATXIB48QDtjAAyAGu7IgJwhgOOACzKCMQBZ8ggv0KFiArLqRQ1ADXCQDpAB2uMcyoUEUKfQoTaRAs8SoksoYCYD7oIomcAE3CAGpXUA7YKCCAxzAaIHBQofAB1lqAE0mwhJBUssgEEFksgoSATzhgERjIAA24UECTlYATVqtYZgKXkAQAlhiygtZ2chSnHAATT9QE1OIAnABDQQVUgPEgIZQJyAOwAnLCE8QHDQUTOGQCWRATCAGnmASUCebZA28CiKfABp4YkAlAC7k3HQAmc5wAnZpwkFRiGA4UBEVKAbYA8uoESiSxAL4ENJtBUohhUNTCjZKM/cZ4ZkVXp6kQgjrmcEBG+rFe3iQcl3i4zKLtCvfetcVxKjv1q91X6Gkeapo9m5XFdxdaelrjVGWU1WAE6uQHAClgU7xTpuceJRkQnkpXI0Kb+M0tw5+l9CWCi3htav0NWQw1RfZ60x2uV6kw0V2etMds9EMNSWx1LYdrXqXDV1PGaifKQa0dt4+mnDhWZB36OmtCVwfADprVpNkCXQB5gPP4ANKMQItSANNACTWM/AoO5SA+1YhSSTzCJQsiAXIBYziASpAFzAaxAkpQBwAjmAsMwG3+AU05wQCntASzkFN25BEqtvABOUAs0Au7HELElaQhYPHING2kEwLMIMGAm5cMAdQBKAohrMIfalkFDqniswqMtegDThYhAqwAm5eAAmwB4hCWZQJ8CAiQCO36QFVNfUAQA/QArVLFgCr25SAQA2wpd2AV//9bwNvCt42sjLbp2/htDK7kDu0dloaP01h8wLoqsaogP7ZvGzAktJIKlS8Z8AmGrd6GCSslgkUJdzzyIpqrWYEpaYQJ8+JULUrVpdriAii+na2FeZrUV2rZ/+oaH2/iBOqVcAIOiswB1ayKCVxAUtYcwLHPwASxanACDc5viBZXDqANNYPIgHFF3PIUeY8rqO17PPGCKyWoKhNgJ4AKAqVFjBUew2KS0aqFkgO+iw7mQNvgghJsBpKADGcAJOznoFHbGaAircgH2vmBJJAPskBWSWHECFcfgA8wBOOIEsgFmA3EYZgRaVQCqhgFccwBpuQHWrAcRgUCrgAPoBGZALOcUAeoBbOGAJPICSULqAuz8ADtTUMCUkQPEBd3ABQ3mALMqnADWeICeGKAjxAdV8QHGL4ADr+IBxAkm2gCGAWQBisgDDkASlEADUoBPEBqoAlzAEsccgHZL0ATfGABvDIBZwA1OTAaqnmA4h4sA4AHakBFt8EAJNkEvxkBOqzCGlICbjAAwgBNdsPgA3XkAJIBwAOy4AJ45BRZLJAJ1xKH25QBJuEQCSeZQ1CAT5AKqlxwAlasEQlXDqAoClEuQEkoCDNYlUmpw6gCATXECUKAIqAFkA4SUgLuQC7l2wBFPgwFb5QOPdbzuXZTHmyozrJ2csqK220kMA008QHbTlSMFO40nSndjHMzWoyb5kVCSYF1KAACEkBbRYSUWUpzAvSRUFqfEAW2dsWA1trZ1QDrpPGVADWnfOMCiddKzeIE6UxxCJX160X8xRp7HcJ0T4szRoJr4kaTkB45oCUxjmA6oJhOZxAH3NYBDrXmA5jEAT4hUV3OcQDFoBtcwpJxkA8wF6gFnADSAbivHEAXNgHUAVeAAlDgBgGWDAABsBSwBtAClrDIBpQANwA6w0AuoCUICUAJ/wgCnICTiAhQARAVDPHkETWAUSuABADXECPbIB2KZQEsEAsPiArZYBnUkURgKF0AniRUXIChzL4ASmQF3MIEu1BTmMwFmEwNSoAKqAB8whqApzICiApSATxAAFLkCXcwmG0DCQDAi3LCh4ZAN4gIA7k8eAEbaqjAIX3VGYCrfisUAraznoBLubiMwqrPPMIHaFDeIGN5206HqwrzNkQIBlABseBlXtHJftKjednXgEO108XmFJXl5BErajWQFbTalZgT0+63ACdv4YIINN5FCbVm0sQJNcAI5uFkQWXS9GgIyrZgV2WMwA+GYEc3g5CpRCykIj3K3CGUSrHFQgqOHxAbrLkCOpMZ4FQqTMt4gSS7YXoFSbU5QiCN+1OUgialroAq4VlgTrVJS2AVxUIBvDNRgAJuqkBKLWQEm2n8oCxchT74hgN61nPDIgj3VSmZbAjTUjGccyotW6UpOYIurnvK2wbwGCzS1VqKK4wQTdFxZTVLtD5oKsrb8Qml3BA2BKYAJbKFngBJJIA7lHxAHCAi0AnZZftA59fBSB57da19HUbxxZVdG28orpVu4eQMd9Nbu+ZNPjgysYT1u4BrUwkqYPuR0Bhu8kXC+5ICs5zCsjyU2t0lmWmc1GBFQaAdVLgqVv7W0aNU0ajFdXdGZWTri5Cn3Q03/ANIIprVnBcALFqYFDeqmAlqVnoBRut9SiwfzSRV+31XaAOtWcGaqTfBkCAkr8AJVu8sABtgIBvGQGsMCgiZQA6gJ1AGmQHGGA7NPICMdwDWUsAzAXEoaAIQBZY9AJLFSgqP05ANgCSeLAa5BBDkBMAgBwsgIxGYA1zzAcgJvlmFGeYDiQEwH2x6hCycQA31ATakCLbq5RQJ80QOZAiwpyAwBRMMBpJYhA5YUKeOYQ5T9QGELGAoiAHK9AgaQVG2ICyAeCxAMgAB8gB3gATbzAZA4SSbYBmAJLMoSUgDUMCOeHEARRGGQPHIA7ZAIAMcOgCdgpxOPAA7FMtgLIqJTzCE3IDVSKUNAKGBKAH2yBG0gSURAEsFkQRjtzAjjkAVtDAlwxASwKB4gDweIAvqIGwFIA+gELNrABzKAMgHiwHPEAjiAWxKEpeeYB28woUJyEDamGQRjGORRJWggEpAawzyATaAWTALLu6MoFUB/TmERhvEihwsQBKcGA0oAHjgAKADtAjADVcQG/lAJiAF25tAEcgElxAbYUSBFt5FQcAJTOAUrVCI8ZAk5eeYAkQOZYaJqQM7eVh8sDIoo4eKCuxOtsHKaIKtZ9vUI5cW8Myjo2rxxmeBYlat5WKNMaz34+qt3p4hp3UcJc2QSlJR+0AcgJvDEBRxA599aK9uclgzuyyU5I2i3So3jyzBV9aw0XGVtX25YcyAcRKzCizs/QCFqK2LzRBZSkIiqd9azdHX/ACtPDkMV3Y4W5kQJKJATXAihPtYBZ5QA08ACywAj3LiUGYBkA1OQDduZATzAacYgDxxYA3zATcZANSwFV8GAJKQBV55BRGIBABVvjmA4xkAssJQTCVugBMgNpoBLEBpcwsFuCSCj0AFKcLIBxAQwBygg6gEyuoXA1LgKXYAuAAoASq8kEENgNSwFML9wRGzhFDpjjwAcy8CA4YgOFACjGADLIAXUAAeQCchRGEgf/9fA+135rAw6JU060yAjevcwYFVVCLXPbKAUuQCCqaXywgCqxCG8oIGpeAEohEFdoWLKifdVrFADSiCmIV0ZUyExG1cMQYp1avNGkKsvHIAnutDyAJVfgUOmcgEc8AJJYxmQQtVd0F0TngiCVk3mAX+WmWJB5DyLm9nnjiBnsoJbwYEWlIUoAs0Mb1nmio9ntPlTrw4FHUm1kiAUZ4kE0sMAgdcMAEpAGsOoVKlFm2wDtX4AEwAJJYriAT29QINYJvMASSRRLhCIgePDEAqkAWcMCLmcIaCju7cXkAVtLwxKLMsCAngAJPJYlEY7c8wGnyAjbEBx25ICS/aA0o/9IEXbgAm5wAIAk8AFIBisyIawALPuxYEGVUqvCACqcN8wJZgKACMJAF0ICznMoaAJAfdyAStPxAGAKAGgBJJgRYDfJgNWwCByFHABegQQ7ZhTVMMQDtAGsMABTmATjiBL/EBRzAdat4kDShgFuYA6xmAvpAUTmswgwgATnAAnFJgIBphRgA1gAs2AnIDyzATYQJ/gATmA7X7ckVRVtkRKZAO7CUFRtZvBAGMFCaAUTmAmoaAYAsQG22AkkgBqQE1KAhD4ADU5ARh1eIFOrZw7MDOcNwaZWfalO1ViXUV0pVR3cAJKi4AKzqswOLfWT01jOfwMVqMSyRGkQDPBAEQEKYYCA6dGsoovppSy4iyui6sCzsTwQFtVGYFqrh0CEqp5oKrv8gFFtzVZ/ghoovvO7BKBohRW1HA0ei8ft7VSlZAaSpDT4kVZDsA5+XtAaSAinGYE01ZYBKUxlzAccQgawC4isMQmJN8gqKeGIB1QU1XkA4gAan4ACi2QB6gRakB5+gBACtaJAbSkAkBfU8AGlOLYAuYA3OCCEBKoUSkpAMwEpyAPUBZMCUNNQANgHDACKtLgCWOaAi3lEgR+3LkosTggABfMBLoAN4AGHMBTIQJ8wg4gNqHgFKoAniAZhTiAFbIBKeIBAA7fgAQ2pAa6gSUZgKZDIlMAlAPLELpOWFRhgNZBEUm0A3HAKcgCYDzCGAsJCou6TkBd85MBpNgQu0nD+IELpRgEV24SVRS6XyoCxdqT5kRGFZ5gNKMAKtS/IqsrzrnQq8sSUeaZAgAoANz24vzLPkio3LNvFkRXqvHBFConMATa7SBRhjmA637LYZTkA2+5uyyAWnZxGQDqlwAV7Vr6wULTuquc0A1bueBBNzM8AI42wSxAHp2jkAlptWww9Aanarde1YN8QI1qqLFywIWu/hwRRW/nfL0KqUdsSQXKvekuIB24hB2NfM4Ag3iFLu/AIddPjMADTiAGk6zxAWla0NTkBLFsCfevpeGIEb2Swq55gCc1w/aAk+5NP/1AEJBSs8MsQK3yAawicwiLffi1gBKle1AW6Ou9LCuQFi3N7KW1AQ1rKFLI1qVNVYQDUvuVnF4hFtdStvoAcq2TAbSAJhAKZyKBsAtZrAATbxYA0BXeqsvQgz9/45as248ijz+52Wpt7RwK0p09zqaL+UDpr5bUTU8Azjp0/K1eNsW/2FTHRTyOlqPtbz4gxOutWybVlEgxL7stxkTVFrypWRUZ28t3vIy1HDYgjm5AemvmKVu7f5apNp8jTK21sAh11J5T+0GFbU4FUlrVqs1JNRC2/wBOilMauObU8zVLBYgxx63ldXVwUJdETVwtBX1rKcccSK9BtdO3bLwLqNDSTS+ZpsgmljJA3ppYrMB9nECbrMAJ4ACwATywAJT9QpvKUVCdvxAfcwBP8SB5gLBgNJAJ1xAQDiEAZ4lUuAQ64oBpANoCLhYhQ+aAXc2ANzgAKwQKAHIA1ICcp4gDTQDSlBQsAE08wGl3APBIBJBA/wBwCS5ANpyBBy2BJVfABcAE01i8gEqt5AFeuIVJqEAJgShMIEgF3RkAdyaIH0RRFW4MBziANhSlANOcMwgccCB9QCJQCaKGsAHE4kAlGYDWBQ2wIWwyAE+7EBtYAKGwEgCOQD6gHrkBHMBrrkAADYA1OIApyYBCCJLkFDqEDQUlhgA6gLIBAEdSAxkBzj3AKy5AOYwAXHoUGQEoIEAQmASlkAokA7YzAFhjwAGpAaWYBHABTADkAzYEWoeDKFkAVeOOZAJgOJxAWSAbxlLMAU5MAaAHK4gOqbAXEBgQ7cQJVqAPkAm/xKCtuABVduJA25zAMagRmUAWaXUKM1hkwhIBhTicwHWGwiN6tY8gItvBlBh8QH1AaqgFaeAChkAsVIBZxkFji3zWD+DM1XHpynCIrt0pjHmEUbjUTtHPIDllpzOJVduybvZcccxGa176bdHaMkbc2b/xDSntmJ4Bt1VfECczmAQs2QNqMsgFmByb/UVapPOYLEcFbdzlmx06SYSr1gaZTlRiQV1tPAKsrEwyUiN3MEULV7ay80KqWnTvXc8DKroa9AhYrABy4kKG2uBAccABoAhAJpANZ4gDrORQmpIJcIgAShQwHCahgCqAnWcgJJRMgQrK+IEuoEcWApc4ANqHAVNYIAeICT5AJqQgjGABU55gNYKAI/DFBT7pCnIElACjHDAAbQBj8AzRmA30C4Sc4AMKWPAAnmBGy4oAU2xAkrLJhKHKyAT4SERu5yAK15gNSsgDtAOgBiwCQBWQC9QHPAKG+54AL94XH//QxU3XDgYbJ1ZFgyQUVr3ZFZSu8kwQsFgGj7JyCHajjKENCrVLIIcwwH34gDYEHbECUAOtk8gqdaVzeCDKH23wUlCem19WbCKXVrAuiGT68CofbGblgEpvHICUKcEAdrmQI0qn6gNuMJkCLu7ZAGtjpv5u3AlHj9613OMgrjZUReICClLA6NrXu1UjUR7bR0lWvy/+kUXVMhvDPEBpJ4gSbwhIBVUgJrECaynICFnyAO3iAThAAq9QBquT/YAkkBJIIVkwFGUASaUQwI9vIKbUgStmUJQniAoxATs3kA0uYCjhmAKkATw4ALMAcgO304MCKSWPEBKyyAk2n8QG1w6kBlggF28QGojEITrwZVJYAGQDWIEmp6EEYAcSAdsAEFAsMgBp2x4AJpIBpKMQFAEonABpNYcADtAHXkAKgDicACAElCAlHEgFVlDeAEHmAegDhccQJSgCzTfIgJ/YAnKAhfUXAATdiqnCiSIM8wF2w4YBEYgADa4AEAEcwCAF0QB1YEXHxAG08ICJRACSAGiqJjIgJAi22UOr7cVDAcygDMBSkAo6gOIUgKeQChvIAWUASAjKaxAj3NZAJpZsCDaWAHJu57ZmAMfT36paNRYftKju0d3pauNbP9xUT7Jxr/6QIul1ji/QaIPQtxWY0cPkavTWMcsDNajGtmRSWGIAABCcACjIDt2sduJUrsp2w+z9pUSwSxzCkrUrm1PICFt1RZsCu3kGsFl0Aq1PIajUVwRBzX1r3+ptgKqbyCurQ2WpqQ4wkDc2exWnjHxA1tLTVUozeYFir3YsCaSeIDdIeAEWAVSbAWQCnCeADXzIBKVmBJxHMBQAJTgA+2FgA10AJmUAkgF29rwALZSA4UICNpAMwIuuIAqxmBPhHUA7cABpxiALEB5gLt4hDXPgFRs8YAcMAmMwH1AX7wmpJ8QahLyBqWQNLtkKl2tZgKABLgA8IYCxAcx6gGeIA+MAAQp5gNNKQBJWeLATcgNJQApAccgG1GIUmAlIDQA8QGgE1PwAO2cQUZBDTXEIHACb4ANQ8w0jDCGgoYAmmAOy+AC759QCZAbbSkCi+q1lmBTDzCJrUcyslkFSrrWs4yALNthKji8EEPLBhULQmVRDzkiC7SXylEe59wBZuz7kgMjz1rPTSeUkV52xAoACgA3Pb31WxxKjeldqrxkIr1KureJAq3hAPrxAqdsWkANPGALK2tWva8gC0KAFmpRQ7VissCFrQ+QVYtRNhDdnikQOl4Anp3WNrAWK1c5AjeGpAq49QHjf5XmBFaHZaGUTvVZ5ARt8jYBK7ZeYD7eLyIK7PHAAde/5a4vkUJXa+XiAX4RmBKjjNzIEa6tE+3mXBbCSjiQV2cfUAqpqEBOrbwiQFRYtTBQ38uCeCIIzjgANvPICEuzbAVk3hhCIJdybUlA1hMgO2ms0wE8MwCYWHAB0SpLAnW+ETCAa3PbkwLNPcuVyYF1tas4gStuaUieJBF7is4ZAP7tcEniUTrfHoQOzXAASmWuICvSQKdXbV1U1bJgZu58Jo3xpCZTWVufBa2jjWLIK4LbbUq2rJoCHzVwAlXWsiiS3V6ZOCCVd/eueIMJ7t2zCovV7gF3YEQ63SA6K77sUJYFBbf3n5XEjQn5DUTniNFb3V2sGXRU9W1niQRbebIJaelbUarVNzkB37XxerqJu6hLmUbOz2C0qqsKeIRo002lDAvS7cgHVYdQJKXmQNQgJSkBFgMCMFB2zmFCXIIHWIkgTUlEowwIBLgwCIfQA6IBtcwDtATRQdsYsBOAHVQgCoDaAHVPIBQA8IAHXACLzAO3kA1XmA4gBtTgwIxADCl2gEOIAaATngEEAKyAFigHkgE1IDSASUgSSWTAHAEe3iAOs4AHbABAC4TmQLPIKlhVAFZ4lTC4gPtkBdsYARaayCknGQEq5YhEs31ICMZAYCntKBuQqUSoCCAE2AlyAUwBJPmA4nACKUANVAGAl1AcJYARaCDgFOJIDFYACxQAnBQVaAkrSAZgRhc8wDICSgCNqwQJLggJVcYAEANARbWaAEgHHEBK0LEAnmAmAJYgOWA8gIyA7PtAlDhYgLLqAs8wE04wASu0sQBr8ADLDmAYMBqvIBMAakAaAjID7sMQBy3GIBHBgOJAbYCQA4AccQE4Aj9ThZlDrR1zAbUkBmoAFyAi6wDRHDMB1ql+AAwCUsAF6BRLzQQJqOoEW0UNSsAE0BJ/KAnZsBYEUnhWRRw7z52mZqxQnDIrrpVdssiOPXra2eEZFFMOYZR3bJdjUwgjd0vn08cTbLyfkttfb7v8AlfGArc0odFaZlATaaARAcAG3GBRl+Wo8GnPGCjl0rtUlcSov0dXufamVHbjwLoNStrBKFVoofa3kQR1NRUXc8CVY4dX7upbuo8uBGnftK6kfmYkqOpwlEEVFOJlASrZRiANkD7XiwIpPPMKeIMDwWEBEcfiBJuShTzIJSBFsBucGDDTBiXy8AEqu0zhAXAlCCI9wA8MQBOAJYRP7wpSlIBMgH/SQFZTkESUcQHVxiAni5CjHMKSrjIBEZACcAOeMgDbYTSl8QJpphB3BYVn+0KOABHMBZgKGA57QI4PMAxCHjkwGlxBptP4gRs4w/aFEMAhegAEPJSFFUEQgKda4OQCJYC6Af//RxY4mGytZsKdaYywVe0644EYVPFyw3BevyyiqKSniCrPUjKEYlC7U/QKitOGFTSAknCCYg33sLiVazMBFspZ5hFaTaAME8MQhaimGsSrin7Lzahl1mwlVrCBoTTXUqE3io4gP6QIuE8EFHbOYCjkBXvLdmk3KyiCI8hubNtrkyDm9TQjligpMBSUd/iaO2ukajL2W3o9OnbgZqrrfKQNWQEcgCuLxCpqsLAISkB8OgC7QFW0vtjABPoA1ZtY5gEAKJeIBmwFPdggCrScAPulANWgAlMoTAa5sAjN5gJ9AHEgLJgNfM44kA5qAVCp9oQkk8OAEb8ksEAq04lB2PjwAdbPKAHL4kB6YlA8yCT6gQRQ8FjwIh5KQp9oBppPEAUYgNrkBGG/QokksyAtVvCcChKsYADq0swIw5AsS5gNWWQCctyA5fwAEoWACWWIDeQEXhgA++EENTfF5BRZWII2WElBEKWAwI5AEyA6vECbj1IKmkUSqkBLuSQCbxATtiA02AJkDhcQIxwAO7gAd/QBJgN3SAji3IQ7NtxzAbWHoBGzkBJ8yqGlmuABWeIAmwBMBWTeQEHqOoFf3JxeQQ1rtvCICpd3dkBZRASwyAi0oUADwAO0Bds4ALswatmBXfTjDgBXqaNdSrTwAwt5sNSjylcxoy7UtXngXUFN1q0+izCrV5PWTmcUExc/NazwaBinc7t7hS1giK4LPEikwDMBxgERjiA1gB0aeo6qEUS+7YIT1LvBvMCDcAJ5dQGqW4LEC7S2WrqYRHqB2aPhrOFqAau38NpUeTA0NLZrTcRC5BV6SWAEqrmA3gAVtCgAb5gEgLiAKOADwAIfABQ+ICiAE2kub5ASWGIDdoQBPd6gEAPBKAFMy+ACWQDXIAgCLrLmQB1whALtbAfZjj8AJJcAHZICL6AKJAHKQAANrIAQA/p6gobhJhk20wCqAbxAF1CwVCpYziwIzIBgApUSATgAkgHkA01kEE8AFAUTDAG+LASfEBoIJ4APLFAJucwomQBvCWEo6IAjkDTSBppO2ANHbGYNDUgLNhEojECOQAF0K0MGk7cgqP3U2BG+rxqgErO+DAdrLTtDxAg9ZThkBF2lYsCt37gJVtIBerUS/wCaEsJBpqyqoeYNLu/zIJos2ljxCkm4Ak8uoEMnIEbOEUJXbeHADJ85L06vqRXn2iAAEAJlG37faVrz/AA4FiNhthEXq/FgSpXvcgO08CCPaquUgHi3jgURtaICpqbqAiSfbgkQQvqNPmUCxeKTkKXbwQBRxhxCFWkY2AVn3YZICafY4WRA73bXygJaztbHACyqzxAT1EsWBKusmunUojHxCi95ccQIu9snwCJUS4OZAnZcsCCFdFpy4goha9OePICE8iqa0oxY1DTh4YkEoSfN8QHkBHvSrhmAKv+ZsBrqEK1u3hgwqSfemwE124gQ7+7hgQEqvqURbtnwAk7yQOilSUFphgQpdp9AJpywCIWCkBVtjHLJIB313Z92XABuyebAKuZ6ANatk5QFmlr2WF3IHQ9Rtd1cgFp3vbDqQT7uDAXc2/QAhPAoj9tP1IFfb01FF0gKL+L0L4WUgcut7f0Lp9riwXXLre3tNJulnPIDnv7f1X9LXxCqv+AbjJJSNEH4bcU/yjRH/AIRuW/pj1YEX43XX+X8ABeO1v4QiVfF7izhVYFy8Jr2StgBZ/wAC12lbCHxgaLqe3Zam2A0dlPCaKrLzjEJXRo7TS0/lSwWQHTXSVVjgBdSqmfwAlMASWRRP0AAGpAHmyAbwCIpyFNYgNlAsACzwwASUrqA4IBLiA2uYCVcZAO5P0AfUAjmAs0AKoBEFCTAlOACbCDMKM8AFxAcAGQBLCkpYDWGYQ1liAwFbEgOE8SggBAPBARzAUKqIBMBp4FAnwYBE4gNNgCayYBOaATXEBqGoAQCquQDSIB1n0CgBMAlhBFpxXEAUTiA+wA6AGEAEAKOElCiMwJqACccAABWcYgKcZQA21wgKFgA2+IQIAyAEwI5gSiQFVYNMBY/EBpYSQOOQAkkApkoISIG6ysQFVtAGADQA2oAbATwAXUAeUAJKcEBNrDAATjoAlzYCaKCAD1AEyBtSANOMABJgDygAiAFIB1AUxj0AF83oA+1IBRLAIjMBwAsAE8gE5gASwYDSUQwHOGIDSAXHEAATwAHiFPIAmMgiLXEB9zawAhOIEq8wG8QFl6ADiQC3PgBFWAEA0mApYCfQCayhAQVXxAkrdJATf4BTxieACeOICUTiBy7rbpvuTc8jNajl+zfujgQdNflXa/QCvUc4BFGrpOuazAendypKNzYa1cINJVfm9l9/T+7XNcio4vH37qQ80QdcyAJSwCcYAUyBx+VqnpKy4YFGJp62omkspNI6ldaj7nVpvigOrS3t6Kb/ADVyxCNHS1Ka1e6ryzAlGGAHLr6q0F3N4Io5dZPWecVeIVV9nUrFquU1mRT23ldPbar0td4cxRr6d66q76OavJmQ7LmQKuAEmA+EIKUtPB4hTzxYA8cggdpzAMAhWrxAFkAPkFSaVkBFcEAXUATeKAOgEbU4AOv8MBEGofoFOG4YKHXGUBKFAQLAAWOYDhNQAkA2BFuWGjkBZqeICeKmAJJLIIG8egCbjDmFGWDAfoEJ4BTwXACVsUoCajMhRXPoArWXAIIXF4AEp8QBg0cJBqXdKkCLxwgKcwgIvu4YgOs8QHEgChLDMIO31Ck8MABIBwgP/9LG7cDDoTaQVPtwwCG5eJA1Sc8gDtSwkBPF8wGsCqEEJJsAc8AoSj1AGozAInIKFhIRZWGp4kZP1CBegXEHgUCbu/QqotQwI9i7c8Ss4q7McBqIulrOGUPLBgOOLAjg8gKPIJfaaZEeO17PufMCh5lCyChsCKKNbwNO7cKTTL1+nptpTkZVOEsiAwQCiVIU6uMUATiBLMIUSsAG2ksQIwlkALqA0oAVlIDjiBBqcgHGAEVQobUYAN1UAJLhwAMsCBzGYEkARyAj2SA9RLDsz5gQlzhmBG1rJhU6WwhhEXd5ICdbNYQA5l5BSaxhBE6prFgFa49AB1AO2MShMAeIAlwIJds55AFk8gHOCAQDiQGgIN9pRJMgeEgNgRiXD4lA6wA+2SAa5AEzgALDMBWsk+gQsyqEuYDlAKV8AGnhCIhpw5Aja3DiAm+CKpTKAHjkASENJoKaATQCyyAK5gSzAjOMAMAQBCAlEgRkgIaAI5gRgIK5gSmFgA8EuoEWkyqK1lNt5ARAeQBGACc8QHljzAjaszIEVp1fUCSolgAK2HaA0oAlCeYCtggHHEBwgI2gAVcMQIwmBHsUzAEdTbUu3ORBy63itPVTlPDIDNv4OVOnmXRyW8HrTOX7Ro57eM11i1Ecxop1dC+nX5lBByNNBSAAGmoCE1IAniB2aG11das0qyouXjNxyzCrtPwutaO/Amo6NL2/VuLWeA1XVpeC0tPG2JR102Gkn3dqlYhMdD0Kw8seSCrFRJZsgkq9uCKJIAkBrmgHwIEsE3+BRG2q5hIAS58QG1yAIwkCVcAGmAROYEYeYDaSc5MB4QBF1YAk65ANACYC4gPLABTIEkuPEAQCtiA8gIQ28QJNgP8AeBFsAagA7W0AdoBCAHKxAIkJaICF24gOs5AMERbw+IaSiYYQd0BUX04gNYAEfgA3zAScvAAeIQvQBpwAeoBE5BSvftWIEa6itggG3CCHV9AC+okFJXVghvEKccQh2/aAOUBJ9cwhJtMKk2FQnEBO6WYCtqV/zZSENalHXHMIgtVJxwAhbUbeADlRgwK0pchTxyQVF4t1yAitNJTmEKyf4gK1oT5gQS7VPEIsrdLgBG98QJpviArPuzXxAatDhFCabcsgk28kFJNcWEO0MqoN1rwxAjZWSwCMbzd5pVdSNMJkCkBgBRs+Cfa7KJNJWzazs8VBEJVecATp8jlgTslErIgcZcwIWfPEog6u+RVTrXsWJAWcrB48AgSShZ+oCdk3CyQEdSqrk8wqNXLgB2wiWAnZK0BCb7rYZICXd2hS7U0ET0nZYr9pBCyTbxgoKqrXa8gqV0tKXTh8SiWk7KrtZfVigF29zngRE4ppru48kUFtTuxIC1nZKqAS0lVyAWogINNvAAhRKwlgCSWJQ7vlk8WAadI+bMAbawfwIE2okBNysQJJKuQBqJcADt7sABQuEgRtV2cACqquGBJ6fZaeZANN9CilpprmBOsuWBN2eIBTUenjhIFdq4zYB1xwAVU6OAB4YtOAJSsAJptICVdRpdoVJatq4cQLNOrzl48AHZuuADrqNvEItgggrTbtjACa7WoWYB2v/NEAOMcOAXUnXmDUWoiQaVtNXgIb0UpjiA/s1Sh1UgJ6TeYU6aaoogKeKeARJ/MsQIrTQDVJXblAQlTHoA4jBATWnID7YAH1AWYEk1ACq8IQBwAaUgRgoEsQG0A55gPABIB54MgTUQALEAgAyzAHkAJpIAkAWOACgoHCAYDUgGbAIhgCwAM8QHMAJADUALLIA7gHKkBLMBqwBwIDuhSURXMgk3gBFgJOChgNKQHGEICLQBPMB2XIBTiAd3PiATOCIHPBgRt0Bo4ygaebkByoATzkAgAAHnIAk3jyActlCgBsAQBEAE8AD9wCa4oAzYA2ApxAayggUyAmpT6FAsfQBtwAQ3iAu3gwJOjqQDSQD6gL0AO1pS0ASBGHwAksQCYwASQDAcSpAUcEFhpNYhC7cQGugBGPQBxABbHECKRQkoYBBBJJpAABCAThAJt5AJMByBHhIEkpAYAArMBTABPMBpxmA3iAcApNIIboAZMBPpxAj2wAPMKO6cAohzIEnH4hA1KCCFmApXDIBAReYA3KAfcwFZzgBGO7ABpqrgB2a4gKJAWKxWUACUZgNqcQIYoKlV9wDaChP5YefACKYFevLUp8CUci1ksHmZVOrV8Zx6gK1Xg6uWUOztZtPgBQ9K9cUEdGy1+yyTwZYNzTvXU0otzzKjLen9uzXUCyqwGoFCyAjP7AJJpgQ1aq9HptZlGC9jrVv8vM0JaehuO9VyxmQL/sa70bUsv82YRC+nudC/dSrWE4ZFF2l5XVpWLJNMYK9TUpq93fbMBW21VZVpfDtmSKjXS1O6q75XLkEVec8Zdqt9JKzybWAEfCPcaGstLVlJcCVXpW3boZB2t5ADqn6gCchYLfiFJpMAdYCEgiaayQAlICgB9qlzwASSQWJJ8kDA1jiAPKEBHJwwCubAOOADxalhCSxAYEcmBJgPDhmBHFFAmA2u5SiBKEAdzkLoTaCitnEANtcFiAR+AEXV4ANtMAAa6gLFMIYBEYpACsEEQAn+wohVJPHIKlngiIbU4FDIFiGglhgA8EAk+QDjGWAPOQE3wAVsFPECVarg5QQ+1Af//TyLafa8XJh0R7UkFNZSwJPLDMIJaQAnxAUurxCm7KMAF9QDpWX2pwBJWqnjiRFn1YVUBlXqU7VLzK0i6WtngDU7ZQgJadcMSVB8qzBhWsFRtVNSUTSnIJSvTiNEJaWGZVHZa2eARU4QQnRfUVEMcYyYB29uKA4PL6zrpZ4vgRHk9V9zl5lFUTmUMCLwKpVZEbfgazZ254I2j1lH8qfQypyiAloBJhSWID6gS4BCeHQCETgBO1pfKAHmAPDqBGUA1Dw4AKMQDoAZADUwwG3GWYDjBMAeOIEY5gCYEnaM+IFeLcvIAaAMK48QK5b/8ASVSc/ACdKw00BcoZELBPEAzeAB2vhiBNcgI5YNALNT+wodZeYChgWVcYv4gPMgUxiAm+QDxQCiHjmARLAb5vgAdyiUgBPjxAO+FiAq2h5FA3xAdZAH0AQCicGAuxACSWDAbkAhgETmRDUJwwE5XoAm4xZVLFtSBJ4QwBICNkAm+QElggAAiAC37AH3IAbdgG1CASAIxkAbbAFWOoAk3gRCaWQBOAEVCYBbHIBJWeHEqpqvCSA7ZUIqI2UBQwFM44gGYQZhUlWUBFV7cAHeuTjICL58QJUbacoBOUBKsPFqQCeIBg0ALDEBOQCtZXUAiSBNcwCvQB2yAg6rNqeoEdTRpZYLEg895+0WVQPPsqiAFKAGAghoo9h4rbp7ekrhkMRodlUo4EUnnHACbeGOQCUMocRwAFlIEk+PQCNfmhvACcoAhSBLqAJcWQRYElVIoi1DwAI5gSWUAJrkAZLEB98gNYIBOIxAEuAA3GYB3yoAHMyAo5gNLiA+1MBJdoAwFLWDAbngBJWwIE2mUJQwCViAVqkAQwBYgNVjMAwQAwlJ8ggSnDgARCAI4gGYCdZxDRxzAO0AYC7pYCkBuXlkgD0AdVKnkA04WICb4gHoAwI2qnmBVXSVcEwi2qXEKIAh9pTzCJqi9AoSgBpSEOMYAMwBRkAnZZ8AB2lSBW7dilBXO78wDubXoEScpYhEWpAjbU7Gq5gStdv0AU8OAEu+F2yFE9QE5eLcARVk05xAnpKtni46hFOo024bcPACKxxQElLwgBw83wAjdt5OCizTcWkCVmvxIK228gpt88Cit3dcXxATtOKAFeyyn1KMbzrUVM1WK8CBAEgCzA3PCJ9lrVzmGaiNj6c+AQrPgsAHWZSsBPhiAr3rHEBTKlTCCpprJBCTx6hQkpyxCHfScY8QKex2cSkgqNnwaATiFzAdaywHDTV2pqn+IEnZWs3XBNgJpPB5gSsAUeMICvUq+/tiI4lFqpVKOORAOndxhFBSzolhMEEq6lHjYIjq2TyKJVrhKIJJZr8AFqJrF8gI6iayyClVTKCGqpFQnppZASVFxZFKtZeAFj05UrgBU9JO0AFqt2UYRACbSeGLALRVYcQC304ASvWsJp/NlAEK3h5AS/UeBAWtLxxAd3jAFVkk8CiVW0pAik7ANJQwB/PVIBNQsAGqy1IEr/AMKmACmnXN5gPDFgN6krtAirWmeAVP7jaicQHZ9uCzIJ6V3XFgXV1q4KziSoX3VW0rEghfcTd2qonGChrc9y9AGtzARbXWV8eAVY7LBTiyCVa/sAPQBLDMAc/AoUPPhJBJAEwwB4hU3gpCFmAJwBNOcOIA8cAFllmAdoC7QBqPUAQBADiQDogFGACiSiU4YgLtkArbhYBehAWXbiUOYzAbeBBGZxAeYCa4lBDQEoxlgEAEcgGgAAakA7U11IFLWQCs+YBVYTzKHazQEZAbeMAEuAFxx4gDwxAFiiAngUPoQRkolBAoKCCCTwcFEXP4ADxAIgBpIAiHIEYxAlkQC/aAmoAfABfvATWBRJLEBsgTXEoHCIGkAkAPD1KHxxAJATzlAJKQBSAsQJYIgj6AOADICLtjiUNxwAOhAPECUQAZ4ADAQAk+IA5SkBTwKGk+IAnJAgGmBIAYBgnCAEFOVGCYCdeQCqmA0EDwYBAA0AgCQBADATAJlBcIJgS4gwAET6AOABpAClARakAATQEqrgA5CjNQEDXIAxeYAwFAaLPDiANAQ9MQJdrj0AeDCHH4AHdCiAiMYAOPwAJnPgBXZooacACZBHMAsp4AHagBOADun4gDUgJKMABptgNTXICTswqt3hyworEpsCF33EHJraPa4fqRVdcMEQFbOtpQVPTbTbblMInOJERtXumMGUdu0sqpVbyNRF2v2vEqKcQoV4zAdLVbmyATcvkgiLbxngBBWVbzYo7dJ1u5jHmWM1ZbQrqLtfHM3jOq3scZq+Aw1yX8betIrFsZMtOLV2mLmkdYKqn+zq33VU8Aa69vt/tRa0ymQddknS1mpWcGRXo6+31rdum/m9ArohpANZkEm8MQIYcQoh8AprAIbBqMSESwzAinwAE5AJ+ZpgNWxYXTiWDTwyAFCzzAGpx4gRSbyzBQ1DlMqCZQCy/wACCVZ4gJvgUNOcCCKcMoFZgSwZANcACYwAJwgKVpyCkqxiswHVt58AJKYATzATwATlgNNvB5hEk2sAIrmA1ZcMwhymAOHigI4cQB0WfEoKtLLMAdW8gDiA5IFhM5FEnhiyLKik5iQp9rAU8wEsXOQEmpAIgCXcGX//1M1UyRh0K1IBqFvlWCxAKegKnlkBC1ZgEKJyDR1o2pYQ7abqBTars5bCr9Oi5EZtWO6iK5hEIlRbMqi1uRNMC6BSeXUCKTeYU0mniBNQECv1yKiN225TASnMKabsglHaliiofb3KHkExC1IQEHVusoDG88klPJAeX1HLkrKEIoAI2KEnyA9F4DSVk78lkaR6NOUvxgyojkRUphgEgSShBBCQBMMBdsrEA+r0ALICaaQCUsBQplgLtyAMwCOQDumswI1hAHqATAEm3OACWIBCQCVeIEu3DECK0p9FxAPtVTkB9i7YQBWicICf04IBWUADXMBRDkCYCTTywAkrR6lEIgB9yQAoxAaXLEBtxmQRAGnEoBpywCOL4AR4yigweDAk24gBcJAH1AGAJYS8wB25ANgRbgB1tLngA2wIpgHGGA2p4gEThIDxREDq24XEAxWBVJvGXkApnMBNsBpdwCgAjgAdzeYA1LngAAEqrAdmmwItyoAksAE5AafAB5KQBWxIhQAs/gA0gFADAknCgAkKjCAWDcFCspyASrhPMArUItrVMKNXtXy6f7QK01OLAc44AFkAm8QItpYQAcIAnADShACheoA1hgBHtaYDdFxIE3CwASlqIxAlGAChRiB5T3Ffu1sMlgRWJZxgURAbAQCkIdcywe68anXQq281hBamurtWbIqMyA3yCYO3txClmgHiA1KyyATxAdQH+8B93BsB1aaAM8OQBEZgCzAjGMsBp4pANw11AMACOHAAAU4AShxLAji8QBIByBJKAG2nkBFYAHd+ICbTAXc8gBOFIDwgA7eEgN4YAJKMgDHNASkBKACYzAGEJqAgblAEwALJgDyCkgp2mcAF3KABOFiALPDIAVUgFVIAbTTSAaxwAVlGQQq142AsskDSiApyAJARjgwJVUANpMCMvIAniwGBHuxUAHcuLCYqd2pSyAgtRvAB4rMKjazSzAHZusSBB1VbdrzwCJ9rpWWDVabtXuWARGlndurxAL1cqcgH22xWcACq+IUWpxAaxrzAjE5gPtSfQAVEs3gER7ePIAU8cgF3OuWADtYCVbQpQCs2sgJVuqNWbkCvuXDJgOVjxKC7qFVuyxQCl5IIx/PJrtkixjMikkAIBrMD0ftqndS85f4lZrY/tq2AotV0fQoO6UoAafc8QE7RguAFP3LZPgwq1anapfECWnqKzbAg7Yy2AW1HfBOAJwu1OfUIPt1iU8eoFddPueGcgK+GQVZp2dawuIRF1h8kA61ThzwAVn3r5X6hSadcgHi8XxAK0bc4+gRJTMEEdXTs8VkUFFKxKqbIiUx6AOt8p4gFmBFWjF5gOU28AE21giog3g5GiNay8HgRTTdfXoBatVrBYEDreXiAlavdDyKJYLFAHcrYRgswIXurW+VQgHVJv5eAD04rZK+K4gF1Wj7a8SCmqTtlkBakk5ZRRdvvlgSlNAOZKganLkRUVWIAlW2ESBDuAVb6mmprjLyClTW1b/qriQSV8ISKJV0u1vuAVlhDwAO+GkigdcU5kglV+uIElmEP7qmEAP5nh8AhN4Rx4lCrMQwq3TTrngQOmr3NPNoDoW4nDIA/uuYDWvUKl9yQGrptSESdkAZuQHwIHMADtgALHMBp8AHLQEXbEoslRIAnyIIypAO4AjAAkBoBTgURmQqeaCFmAmpAlmBGApuuAQ1UgaquACfMBxKwKCJwYBVxnjgAJfgAJwwhpALMKbIEuQDzAjDAkscAFZAR7ccyg7YXUAWAC6gOZwAfbJAlVoBp44gHEojWsMCTxIIqGA2oUp5gEcygAGm3LATChBDtyRAgGnOPEAaxAFg5YC4gEgCclEnhigBdQIygpyEDggbXABThPEoUvMCRAIAiACJXUBOvPMBJYgPgAQANL4gHaBFoB1UANrHAoYC4kA/2AOMQHAA1DkCLUgDAAFZQA55AJOcwGplMB5hSriA3gANsKEwh8QgATUALtkBtARYDTgLgmcQH1AUIBMAweAQIAmACAoaWXEIawAI5gDSYBAAAkwp9QgzAXVgCsGiU8cAHDnECLwYDzwAi4QQ1imEJckAmwH3OQFiwF2rNooEpUAGSggfbxAi00AlnADdeXICIDxQChxiAJvMAbxBEZC4UyFHHEBPBAU61JJYOO2pGDWTI0dbMglW6QSxJ2by+IMJysZAspqpOAldVdXuwRqIab+JQNr4gRq+0IlZphSmHIGT5Pf322q1VdyNQd3jt9qbnTmyjGBUdmtvK7eHquJwkazYt0t7pakdl1b4mtZxN3XUjUim93ipKip6iqkko6ojSNr92BBdpNOtqrNrjkRWBbR1Pu2Wi4vSXgF1qeM8zTcL7G4+XUXPj/wBYg0NXT7ceARW3GWKCkk8ZYEn8qkKTyAG4DKSSQCbxxyAHXkAJwApfAAT64gOHHcANgKzjLMByUFugVGZUFEowkiHkAm5IH14gELMCLcvEBRLAdW5AnM5gEYygsJpthQ2gBLtAcqQFPABd05gDayzAfbyCFigBW5gP9wDSSzCCygBQArNpSAKWgDtAbwgBQmyiXDAghngwJYLDgFwu1cADFBR6sBYPiA5jECNrduAQ5eQR/9XMs2sjm6EqzmFT7YQRFVKG8cWQxHtnIKHUASkobqiBQskWifY2RDVVVYBCtjhGIUu0KFCAWM4ACCkmm4QRKIxKyikm8swqT0u3EGhuFLIqPfyRRKZCB2b9Agt83QCnN9oGD5urpKtGWAR5rUzNMoQyg9AIMqpJRHURHqfbdGtJvJYyzVRu9yhQYUZNSFTwjDACH7wG3GAA3wQQpjqBJuVAEUoTlgNNMoc1kBVbmUQNvuxYAmANcQEgFZfgA0gG1LAI4ADWOYAkkA4T6AJcgHMrqAu55cgCQGoATzAU8GBNJgGMgCXUBxgUQScyBJOeIB2uJAF1AcpgJMBtTmQDiFGZQS1iAmwE3KgAXygCngAseIDq23AE0gItSAW5AEwvQBpt5ZAKFgAksZAG49AF0AlKyAVnKwAEQPGrxAXe08MwHjYoUNgL5sgHgwG1EACSkCIAkk4AJScMBdzeCAefABtJLHMBLEAWQDULEB48QEk2u3ggHWvFgNcyIACOQCgAWIUZZBEoUSBFwgqEqYKBWnLIBrHABwA7YICueAAqqZAeIBbqAJpoBcegDTWQAqgSUTjiApSx4gJWfABpvjmAZgDIE2ANuUmAOVgmKPJe4GnrGRitmlJcwABNgICzT+pI1GXvNmnXSpWMqoUX2hKGQxC2IU059QDukBwwCIAaTYCWOAQmu0AtW18JjICC0Wn82JRdWqWCIpgD/cATGAEUEES8cAppw8QFID7gG8OoCsoAnDWYCCYTaAIlYhEuEBULNzCBT9QQuoVKIcsBRLAeGWYEWlIA2+AD4QAJwBL4gJTwAVnL9AFnmENpMAx4hA8sAElhiFE8AonEA7peYCsowQCgCULIAmVIDzASQBCyAlCAGuACiAGoCDtkAUBR0AeYCAXckBC146AVuz54AKupwTAfc+AELuMAJOG+gRWmqvAB2u3mAWvhACq4UcQC1n8QK7JvBsBROAQ6/lpxmwDvcRb4ATrWAC9m/RARvN3hhIUq/KokBujASUZg1VWzeLyKhrUtbBYANTxII2wcsoPvd+CWICdsAGruy7QB0wALRVTGQCrbD1Acd77Vggp10/iVHQqxhwggwPcdLVtRPgmRYwn1IoAABAeo9tVf29Rrg8jTNa1tdUf7wjk19ytSz7S4p91Ykgb1YrNgiq2o5w+JVQtZu08gp2Xc5ICXTBZACskwFa7rlDAlNvQIdHOLAm7uspMCGnZxDUhVihQ5kILPuSlYAQczhkAk7JwgqbxjFyEWNOOYDrZrDJkFbfz8WUSspUwAVrKbQCtin+wBU7sUwOhUpDn6gK7V7az+HIKhHd8z9ABZ4gNYAV3ra0xwAhd2ShAW6DmsPNBDTjjmQWKtZQEFbvKG64SmAVtKgA1LLSXa8GwqamtcFniEQ7LuWiCTmFICdW7YcVABXseDcAJaNbYyUQtVJxiwHVdvxKI904AS7HCIFqwlKXzcAFVzhkBOtq1IDvs4q1gF0uyH1KgeoyKrTduslEapzLzKJxzILKpJQuIRCy7XADTXDICfy14xBURbUysQGmmo4gGLzeBFFI+ADtqYOABWlYhUqp3cIILNrF5gSrqPOY6BVlNaHDA6a2TUthDWonggicpoKITzAWSAFgyBzzKFEgSWGBAk2ANcwBAN4AJJvECUQAswBYAC4oBP1KDqA01kAZrAgJ4AOYAcpZsATTKHhkARCAUSENtxiUR4kDxKAimQR7oKHMgOSAjEBwAsUANFC7SAsgBV4gO1XEgKqbzAHVZwAk4YCbkoF0AVXzIG8cwD0AeLQCab9QE5KGlADaxIEAVkCTyAUTgA7JejArAfbhJQJ8AGwCFmAdQC64oAgB1qAQA5IFmAQA0pWACgA9ADoA4kBAIBxwRRFoAWIBIEkAmiCSU4AC6gCAfqBFqcGAdAE6uA1gqoxYKAyI4yAVkKEuQDaAafxCCyjgFIIbbAFigCYCwlkDAqhcDqwGlCCACMgEAJcwh4AKOKAF0AaYC7gFIABJ25gRTnACWQCiWAADlgD6hQ8gE2+AUOQFZOAhNN5BCTsBJBSahhCjjAVLMITAWTkAtICrljkAWXEB9GBFOACYxXEAngFRAH1wAIcSAghLALpZ2xyAVmsuMgK9LRPBAVX0lwxbJiqHpPJYExVdqw5IE7w+QCbWLbSKOe2u08MQV0bbUd3yhhGlS0vA0gbWQEHzCJYPANG7Qo4Ac+tt6ar7mseYRdt9KunWEVE91tK7tKl8FwAzdTwerS06TlftLo57am92lkptgAf/tDq0bV6q37yCf/AO0Om181PwBgXmtBqXKBidfObXBJWnqFxzbDdfc3i1K4J4R0At3fjLvXapaFZygO/wAZ5LU291tN8onBWA0tXS7HPB5ETVahJLiF1KyjHMGksgaj3YhE1GcgGEdQBMBJyAWtzASYDShgD6APCZYDwcwASURaKHRSs8CBwQChAKUAcAE4eQEq4AHaAdAobSyAXdAUpCJKWFDTbwAIebCFDClE8MgG6t5BA8gIqAiyuUgJ3ylAOVICbkAabyASfMBzOYEowxKIPkRUskDCajEKM0ALF4gRSUwA5YCdQD1AcQER7bSB/9bOXQw6IvvTmMAGm3i8wFbIA74WQXEe5vELhqXgiCbii6hkpTz4hTSj0CJN8ghdzQXA2oAEQRs5+VBShlElXuXoEOtUnKCBvnzAlHIGoNuYCmoAURiFQtZPABrJlRYqWt6BEPtqWRXmvcrjUc8IDLzdlLk3EQKiLKoADUR7DwielorrzFGsk3mYU1lkA2mwEksmAWzATbWWYDTcRxAFiBNquTyAhGOGRQKsYhE0lwASxzAlgsWQCaagCM4gGYDfcgD4gEJ8QFCAJAGAZAPEAjEoTzIBYOQHmA16AEsBTHxCBFVNWhQAO0ARwzQB3NoAduQBGMMCUJYLEgG5kBKEUDxULiAgCIxAOiALNtQwIpgNWSxAE3biBLABPoAssAJUnPgAWUPDkBFAHqAegAkA4hYARWHqBJNNywABACsmgEBJqFiApgAkBPECLskAJYQA6t4gSmMQItypAl2wpAJAFgA38wDawASb4gNEQnZTgFPu4gJSEFkVRgQHdOACdZQRB6abKpxGAEmu1EQTiBFsKiqtsoePABpADSZALHBFEuGIEW+AArKAB2hAFFGLAG5xASYEp5PEBQ5xYCbcvoAJ8UAO7IPIe4LK24tDMjIZpQAkAOPiAgLNBTdepqJXvNB9tK1jKqFRNLuxIprT5hNNVhrkBJpZgOG8ApOssAlLPEBK2GIEZmFxAl9KgAdgiVWsWFRbAfQAaCHPIKOMgDAik2AMCeHABViYAeYDS/AIjE4gOZwCGuYUo4hREgGQA4zbArerVZsBPVqswHXXq3zAkwHHGQhANPiEDtgBHu4AJWl/ACQBEgDATbkAlhpJUTx4gNLseK9ABtZx8AFE4gN1lAJIB8IAEgBYgGABICgA7kgErLNhEe7OAF3tZ+oUd7f4AQerhACdsMOICxsBG9XAQqwlgAfcrEvgFV33CWDAHrJ4IBd+MMIsXzKQG2mBFWWJRLu7lhmREbabalgRqksW8iid2s1mQQs08EAUawUgHdGeIVKlpweAEE6gO9slXOQIu+EMqIV05fe8oAmoiEQJ0WcvMB6lVkgBV7VLKK0++0QANY4AFrPNYgT+53fK1AELNThmAJ9tfgFSpqZPAIb3EVjmBh+es3erb4EWMdkUkAwBAbvg7dtbfM1LxS9DSVqU7rJ9+QZRrWqcooklKgCu2pNu2AqTfdg+CIFXSVXLAn2tsCNlOACWmuLyAI5ICyuUVygCmzxlrDkAKbqQJabVp7eGIDlJw88wJu/+UB9ieUgJVVngQFLKV3YoosvercVy5AQdG3FgqyKppJ48whr5WA811CIppP5phBQ33OVgA1FseQEVpp4WlpgWqtVhIEV2ziAm6TCcpgT7E8sX0IKL6ihppJlFmhp4MBWrD/xArnHAKWWHEocpYASqnE8CBqkr7lojIIspZ2TXAAerCarmQVdzsBOqnGcQBaKb7myh6Tem8SCNc27ZMB4OoFeMwih+oFncphvAA1K0TmrniQVKlaOViyg7nMyA2+LAh9tPHGAHWyo8gp6adpbyCJKtcZAr7PmTTAGsQJWtV4ANUcKSoTp2gNYZAOtW3E4EVC9obqng2ULKsvMKtxt9JApenZ45oCNLOxQ5VFCckFctqW8YAtpfm/QIuWo80yotrr0z4hV1daVK4kE3aH1ATfEBq3ACSAk2miCGQDbnABOuTQAUEuMAGm2iB+oCdW2AAHGQB1AcTkAYADanmUJqcAFEYgCUgSUv1CmnwYQ2wFXEAa5MAjgAYsBuzQCTxkKSq16AMiGpQEk8AIzzAUrNgOVGAA2A5AOgBlgATKwAjgBGMCgaIBYAOAGnOABAChAJoB9AAAUpwwGgACLWABmgABxJRHJzADbnAKK2jMCTchDzRBHuAcyAd8MIUziFD5ALECecIBZADhYvIBsASAUcZATxAJgoUcgBVxwwIJNAEAGQAsQB4MAkAUAACYU5AEAKkhEYhQAJxgAZAOZClbnkFNNtSEDaAJwAUgNZAPqAZ4BQgBrkELqAswFmA3gpbCFjBQVkAxRA+gBLYC4AJtsBsBxDwAnKjoBC2OCAhi8iqaIh4BRmgo4AIIWIQQANBRk4YCaAH0Bh5KAGlOYKLUXBhEe3gFNqEEQefQoXHoA2vgQCnqBGMAoWWOYU/UBdqCYHyBiLq0ELg4zCo3pOIC7pyYCTl4hUbwsc0QV30k1g8AIamhVZOSYOW+lOHEYuoLY3s+6GkMR1aGh9nPN5lR09xUJ2Ci2okk1xAS1MMXgFRduQFlZt6gT04mWGV9Ld2BROtnV4ATbrZRdSmBx6vjdpee6iU8UQZu48DtbP5LOpRxant6+enZNBdV28DrVcyga0fF+Je3utS+ayCa7fKav5dWs5z9ALfIbOu80a92FmlZNAc2x3960/tNwvmq/ls+QHcmATPEKVk3kEFfleJA7LBNANMCSb4gNw8kBF4OUA8cACG3mALOCoJhywpqE21xIErYQAmigSjECSc4EDeOGQCdUs0A2kgqLSnLMKG2AJ8AgxchT7eaCIpSBOE36ARSSzCm085AEu3jmA69XkEESAlgwF2yBJ6TqpYRFZBT4QA69QE6gSVZxAMEwI9iAccXkERabyYaNygHDawAiqtgEMCSTSxAi8AB2fqAoYA0mgg+IH/9fNic2YdQmEwNtuApui5kELVcfKU0dyb5BUknwIlK3KzAk0nxBowAO+cKhMCWGIUPAIcyRUa1aKaaf4gCTTAa6hBPLIAxeCASSTxKgSXACTS4kUnWvIKKpthFmIQnhiRY8b7g+u3GSxLWC28zowIngAnXGAI8SqdU24Kj23jKr7FLPgKNBJ2xMqIjABqEscwDj6AD6YgJR8WA1flmBKsLPMCu1ih0TbUIgk8wg74wZQQ+AEWkA6sglbL1AO2PUATxgCMQ55gS7YxYAnxAOOIBCeKAcSApjEAWMSBJ5AQXNgOeDAkuaCIyFGKzCG08ADqVR3MBJQBJJcABJPMB55kCjkAYgNooFzyAT5cQFDmADu+CAGpyATxAaWABEgJpZcQHVPMA7YAEwGnwYCahgDlAKj5gDf4gJN/wDqAcAHaA0sAE8VzAVUBKFOABM4ADAInIAiFiBF4rqAJSAPqAmm8gDHACUNoAhoBqkYvMBWbXoBLIAicSITWCgKjgkUHcBKrATbbgA7YYBABZwuhBJJBEYjqAnkBFBRZrgBF6iTwyKF9xThkAnrcOIEq6qbIHMBD7pAMW4jDmFSiFADwjECLULqBFMolk5Ac8wB9AI90v8AeAnauU4gKXEko8X5dzuL+pIuOBlCAAIsBSB0bFfnV6uDUiPeaeCcckKiSqRUmBH0wAkmuYDzwAOMAK1ZxYCa/EAWGQElSVICtVcABYSAdQJdv+YBRKxAcJYIAjiAJTiAOEANyu0AnkAoQDzAlKeQTCwQAgh8QuAKjhkA0BC1e7MCt6FW8QJW06RCUgKlUslgBbACc8ADGJYBIZJqUAuIDhwAMBzAA8cQpKWFJY5ATT5AV4pywJzxYA3yAU8wFIDdlADzSAPuLJ5gQrqNp4QA3eAIW1cccgiNrq+BQvmiJhciBd7TwCajfUbzCl3OMMwoWcMImnHxClK4ZyBJW7s0BW6gQtTuq+0DnwTmwDTrKicQC9X3S1wCB2ssHMYYASvqPt+XAoWnqNptgSrZJ91sQh2u57n6QBH7k5gST7iB1UYAGGVQBNPMBX1McAqC7swJPBYhNNx2z0ArTlyUT7+1MCFbK2DnqBY4rWFmQR7+1ruxKIu7t80QgDDPiFKYxCFpt3zzCizSfVARh3eOQDVVXIAhWxYRj+durXrE5cSNMhkAgBsBoDe8K6rTs2scjSVodys85QQN9mCzKhq3dmwI4LEKErJp8CCb1Lf5nMBE/ud2LAqvqWTUKZUyFOqVscwJK7WSwAqtS0ucAElKxAs08E5AK2qnKwkB/bV7q3QAtXhAArtPHBAO0RKZAqU5/EotWpSq7Yh8wFefXiBGiT9AotqYPt4FRGute3RLkMEu5LG2LAfeocEE326aUvNARtd2thjgBJRXPBgQnABO0KAHTVtGDhgQtayfBviUF7XssG8CKlpO6p+YwhfcQUd6ri1IDVZ+aMHgETVUlKAJqk3E8gCWlhmBBWbAsSw7gDTbnAglduuZQVba7niwFqYEB2tKQIq3Y5KJWazAVpso4kBWklCs6RE4vMKaSaXNBDdXbFwQKsadYSj1KKnZt4hUgJY/AB6d0nPIIV9RThjKYRCi7m1xWIVZW6a6oIbsngwiOGLUFVXZzk3JFSVZbkA7krQ1MgXNWQELOV1QE60xxwwAr1apLHFcAit6bhW4FaOsTmQSrqf5V+IRZo200/n4cgLFZqHw4ASer2ZY9QBbhtziFWU15CLfvq3Qgkr1ThgCunkBOrAdsMgI8IAbUACbWADS5gJuMswABNlEkyByAsgIpYlE3V8CBNcOoAlwKCEgE1OQU55gIAAkknkDA3wIE4bKGnGCyAFBEPCAIplDh8CBNN4lDShYgPIgSUgOQE2AYyBJQBW8GAyhTiASA0/wAAFkQOeQAqgDX4AGQDSAaAUAIASgBKShpyAwF2vJAFqoAiFJAKUASA44gJ5YgDAbAXUAAHCAFGIDyYBkwBoAgoEkANQyB+oBICYC7kApAEgHkUDrOIAiKkscwD4AGYC5hC4YgCXEBtLmBB8gJqQulZNAReABMBTkJTyCHm8QpTiAn1AJAaQCaAMgCOLyCYWQDSkBpAIAlTiAsmAZgCcgw+EgJgNSgEAIAfQAbwAUz6ASdkliAKGAmgpWq0AljigC0rFgEyA3IUljmA3gApgBzICVcAmIvBQVBmQJtwAdvcFJKApOzriAOVmAPmANZMIhdSwBPDMBWgCu3QKjDmFlBBVZxxArtqcOICV4c8SgWpZzHEgn3vNlC74QEqWXap5AR7k88gH3PFcgK63bhBG5p7bS1KJ/S3yCE/H2f0tFAthq14T1Al/baqzq4AX27VUNDBC2k7eoFL21m5CGtpZ5yBb/AGmo1ipCivj72eDgDj3XgNfW1VilVdQNB7TsqqtqEoAzvJafdo/lx31eDA59nvHqaSds1mXB011u59IAmrNYkEm3BBLuTAJSAK2WaAl1AJAUxgBOeXABegA3gAVwxAd2n9KASXMBvIBysIAWLxAc8AEuTChvEBZBR2ywJQECtjACAHiA1j8AoVQhQAd05gSYEQDMCSlZAJ5hDSkKUOQGljIDAOHMBJBA0w0WSAGm4gAhccwHkgI54ACvCiJCB5MKIXIB2eUAKUEGAH//0M5VObqk9N5g1W64yyql24QRC7sGDEaLuxSBVypPQIV6LICKabwC4TWPQKfapAMeeAQs0ET7SCHcpiZKuFLePICTlqQCGgBKAiUgRlvMBATWICahAHc1iwoeooC4jOEvNmarx3ntR/dtXgOXPpjLE6xhGShZhUWUW6KbthmaiPcbGvbpKvBJEo7E5RnQ3kNUqqcWBG1eWYCeACycziAKzQE0+IEa17mBa12hCS4gDWOGIEoUQBBqFLAmms0gE8GAmu5SA2owQDUZMAifQAzwAKqU+oCeULABJwoKJVc4ADwfQgU8gFmAduOIElh6AKYyCDipCn3PIBtJlAoWADfQBJxgBLuSeACbkgFEgDYEeHUBy7fAoeWLAjIAlKkBvBYgKFGADUIBd04AN0kgI7cOABHEoVUwG7R6gRTkBvHMASWc4gCSYB2xiA2gIpSBKIWEAKGANYgIATQDq4weJEPuAQUmUCTQDeOACeGABEANucgGm1mAm5xAahgJ2IBMIUwwqPEocMASbAlkA3znECMRiwC0QAsQBtyATJMEYnB5lFWo+1wsSCtuc1iUFbNgH203KzAsWkiC2ihQwiSqAPDEB2xAh3SFR1btRClFDdlwAX/pAfcAnbHAAlQA2oAha04SSjxPkrTr3fNkVxtFCAAE8QBZlHZ42vduKLhKNRl7pLkSiWMyRQ4AhHdmA3lADVlGQA3gASApbYDAeNeoDeICS4AMAXLgA5UhEUA5gKG4fQBROICyxAHMAO1pwWYCUzADkATnMB1ssmAZKWArNTgA7WUYALHMBASXUAngAADUMAS7UEK2QEa9QJTwCDLEBZgPDIB1wCwoxCicQBwAYZgKU8wB2AJYCnigIu0/+gAbbU8wivvaAawUyAnbtQCd1Z8wCz7lGQFdVfgUPuchNO1nGBBFJvMKMl1AK2AVk7YzxAEwBW7fQCStKjmFPjHQCqv19QgfbX5QptJOMwFe9arCOpUVtTXu/YBFrJ8AgdscAC7jMBK2AAu6qkgSvLhgWNpKUAk6pTxBh9zzQUJuMWEF72SiqTAF3WhMCp/K4zZQOyyYVZXtaiuZEDSTxAjdpua8ABNrBgQs4UxIDTdsWBU6y+PwKJ6dEnOPxCpvVb+WcAh2o617nxAhnV9MiKwvLObp5yoCs7iQAAAAb3hkq6VnxeBWXfRWrygoWnVxLYEoVcJxAeSyArWrZpVSxyRRO1nwyIiqlm7JcOJVdNbT6IgqVq9yqnnyAlrXenCWTAejipsAnVwngkAVcPoFUal1pZrPmUWV1LNTGUBE/vSphq2ITDs1dJYTxIqczgwHeroscEwIq/dCSwTzAd6urTYEJtirFUKZxCDUpjJQSu2Vi2yCVe3JxL4kBqpJ4fNgUFJrwIHZOzTYDunmgK2plMCxxHoBC0vICVKzPoBDUbyoBDuebAnHF5AT7+5YuAKtTXslC4mkT0W4TbJVWXIF2NKVmAO3csM8gD9OGsyiTtOZBKr7FhkFLGzm+IQX1e3CAF3d7WGQDtZKJQEdS8KQCXx6hUYrXF88ii12WeS5EQm2ofAKqu21JQVrjgAdr78ALKd2FmRB3wsVgwK7amMLmUSU1fzZsgHZLPIILPCUFCahwA+ya4hAu1sKlgpQEW8scQBuEBFJvFPBgTu5ri8QIWvElA3lGJFOIxecz+IRGcYSKGruqakCVJaxWZAWthioxAmrOqw+BA0/4nPELrp+/V8ZYNOlLWU1WYVdVWpg8QB6jq2nkExJXTxBiXcmEEgDaYBXBgNwAo4lDTTwYA8GQADTkAT4ADQA+ZQZoBOApphEX+4AgKK8iAeABmUAEggIFBQJwA5CoptMIeZA4fxAGsMQE+oDXKQCZwASSzASQBElDS4AKeAA3xIBYgNcQItMCVQBzkAAJMBpgNuQE2AdvEAgCUgHdABa05gJ4gCAi3IDkAYBkAOWAdrqAIAswBYZ8QJR+IC6gDAEsZKG0QNLCQIrkwDMAU8QE0AnVpAOuAD4AIAhFA3LIpgExgAp5AEyENLDAoI4sgjaoDq+YEgItLiFNpQBF4+gQPIAmAJMGl1CpJLNhNKUDRgArVaUhS4gPtnICOSCGnwAE0APqANgCtACkKdlhIQligHEgCwAXoBJKcQIpAOAB1nMBJADtCgAbkBJQFSskwiLrOAaFVIBEAL1AfcskAlPxAeLQCS55ACrGKCUKs4BBEZAR7XOGAUOqYUnyCBoKaXBgQdQIWUBBKeNsGFQ1Gq5gVTy4kEbqMgKa6Tu+5wAPSjEBKjzWSAk6yioOxqHmFJ0a+IEWBVatm5nICSlRgEei8buNG2isUmuDKjT060vk1PQIv8As4YFRH7b4WGoFp2TwaKIWo5yU+gpqi6tOMT6GWixzbAfZ3TLxAqtpv6WswKb6cYrhwCufWr2vHIozt1uU261yA4NnoX09WH+nbiUd8qtoqZFlXOYFjkAhrEglXi8gFm8AJxkwFxwyAbYAn3PABS5xAkmgBpz0YBM4IBroANPigYPQBqwDTlwFD+ZygHCcBEHygNGnwQDlVxeITCT5ASTXEBNr4Awk+7IKkmEJgEN/AGBY5gPICNnAQTOQVJYqeIMHAKEm/gEDbcKuYUnPEAWGQA0pWYEk4zASXAJpWcYBUWpAVVmgJv5FICUWrMBA1AUsgJSAKGEPGQP/9HgeBzdTTbzyIyhqYuEVo+2EQQx+BVW0bQRKeYRFtMKjWsPABvABpSGSslE8gsQbbxYaGLQUV01mE1OMISCHZYYgQmHDAn2BCccAE1yChZQAQA0gF28wpxDwAhrT24cCUeE8nfuviWMdVnSdGQsGAm5ARR07GndqpNSWI9xs13VqskKOp1hysEYCtlBAVrGBQWXICES+RVCrLzAaoA3ptPoESS4AFsMwGo4gCsnkBF9QBvuw4AJSsgHassCMduAVKsBA7Qwoq+4oGREU8YKBqGFCpLlgWVS4EQrNTggDPAA6IBxKAh3RgAdyYD/AHgMAn8QCHaGUNtAJTbBEB2NANqFiAN8QE7Q8QIpT8SiVasgEpAcpAMoTSZAVUPEBrmwBJJzx4ALujMAlNgEt+gA3ACjukCShJJFEc2QEFAnGYDltwA8M2QKz5LAoEQOzjMoi03igCqggccQggBxIEU8XjIULmA6VnHiAWiOpQ+3mAOoDmMswIvrmAJKAACFVGYE2QLtKE68QEoAMVkA2wBAHdOfwAM8EBGAB1YD7Yw4gCrxAg9NPFgK2mmEJadUA+0BxHUBrnkAm+BFFrxiwF9xtSA4KItduYDpiviAPNANU5ADoALTrygAupxAr1F8j9DNHh95+paeYg5myqUgMBBCA0fBrv3dE+ZuJXt4ms8WSkCTIpdjzAaj8AEBGZ9QJZgJoASazAfbxAcTgA5QEHbiA+7kESTjLMBNN4gHAAeGACSUMKeFQFliwBsAkBIBpSAZMIeGYUTwCFAULkwHkBFZygiT6APMBPkgBAMAzAIkIQAwEnIDdQuBOMQo7gBxk8wJSoArtaAIO/AAduYD75Ar7+WQClvLIIaaWLyAhLamABWw6AGp8zmQI0cJlBbkghd7yTgCNW56BUnLIJUiMQhWrC6hUaOywBqcJLuTBoTUyAk1IEk0gKq3iZAdL9vzJSCq64/VkA7aj/y8eJRC1YUgRbrVS2vQolWyfoREleqQFdqu/RNEEfpxANS9rYZAHY5lgWVWGYEdRoBNz/6gorV0yUBFlcvxAi7Tx/AoaSS6gRdJAk9OMnGBDVdpy58Sg06tyuQVD5uIRYtNWrGMkCbdaueAEIaUlE5SIHSuHe2gJPUTSQEHZVeCCsHzDT1flyj94VnQQAAAIDe8N+m3bmVmtB27UUVK8tPgUTdqvHiQFu61pSaTwxAHVq3y5FRK1bJJ5EEEu60VyCla/Z8qeLANKtU5ZQ737sc0iKgr4JS8Codna0dmc5EVYtTszCHeNTLEA+VLubgDnlzEz1Kro03Vz04kROVXoBCy73jLwAnppV6IodtVXthyIHZzgBFJNS3iUJppOAI1T4cwG6S4sQTecICxOcwhO9W8gqNrPICKpjLAklKcPJARrWK4vCQGpawAi7f5a49QI2q8AJxjGQEFStXLllEn22c9oA9Gy+ZPDkAnV8G+oEtGe6bfTEAW/La8KIZAtZUou2MeADalKACrUQ+AEa904ASaa+XmAknzAjq3SaUzBQ6PveIE7N2wnAgi9NPN4FFjqp5kEWocAJRbBgWVpV0b/AChvkUWLkyB2Sc4gLTUPAIjduZsBGyTxKBUbwkBNpPtWZFPJQVCThwBK9ocIiijbAWrNsEAtLTemo6gStdOzT4AR1U7uU1WSh6ahQ8ZAnq0q036EEKNxwwAbaT+AFtbpJ8wEkgE7d3+ADrTuxCLVSqUkE6a3b8qeAa0nrWYNRtrWs4kourq1hVcIhoevxrkgHTeVf1YBE/7lNgTWonkBNMB4NlDwWIDeRBHLMAiQGq8QItrJlDUsKSUroEStUgUADRQu3AKbcgKAJSmpIgnCAFkAYgERjzAGpeBRGGswGkAyAeICSfECT4AJcwAoWawAAJRIBICYAAQATwRA4wkBN8QG3ICxAIKBKehBICPQBxyASTYAv2ANAEQAZAHoA+2UDEXyzKCoDmHBAplgOQEoAHiAcMQH3QA0wFMgHcsgBS0ATiAm2A+ACAScgCgBgPoAoUwgDgUKpBKIyCwpn1QDWATREZgCxcoBzDxAMwB5AKXMgIAQBxAbSyATQCiABy8EBKlnxAamzgCLcYBSYCiceAE+AC6BEW5YDmMUATjAA3wAi8AGFGeDAI5AOcABwEKAGkAZZACxC4cw4CYQMRs1YGGnhDAEA3gURmMiATYXTz+AUn+0BcQDqgHiwDLEIMYkA7gBNBUXbHEMlM5BdNVlA0sa5gNvEKi8VAEHWHiAWxwArsk3hIEVTmAnRPhkQR7I+kIPt4J9f2AKumrOFgBL7PMKK6c4YlC+28rZAR+1wWRAtTSX+ZYAVPSzSkDj1tXUoopnwKiOh5/dbZqMY/EpjQ0/eFlhaS6Y7NP3fS7Ss/2DTFv/wC1dHdVrWqq+MhMdn/GvuQ6pPliDFf/ABTi8H+JcFd/KuO6VzwGDn1fMW/y/sApt5TUtlL9QIf3uvnVwRUVral8LOSCP2pxawCJRChAWVrHAhidcV1BiauvUCTxw5gSaWMZgRwWIDTb9AJJJKWBFOQJKoDeGICdU5AYDq5+UB5YAJhRXkFK1eWYB3NvHAA7msswDLiBJoBZeoBfmAkgJZAOP2gDWEIIi3OYVKOITBKnEKH0AUzkEEAKtW8gHIU1yATmQDFAPhMgKOQBjkA7OFPICKtOTxCHESwH2vMGkorIUWhpdAFe3eo4hBjxAAE8MAppfiESlzmB/9LgTbwZzdTVuDREw81IQnEAiKfIrQdW8WDT7XxyAOIQ3mAm8QF87cLIKLSsAFVSFT7QiTxQA1ACAME5QQPutMBEYjMqh45EU2+CAFVxiwBqOoChtyRUHeywKqje2a0bNPJESvD779RyajnXFw6m0CxzAUYgJ54FGh4bT+5uK1nPCSj3ehodi7aOUjFqpWr+wiCMSghThiER7GBHoVThMBpQAWcBDrLQBZPgAkgEsACGwH2wANcgCMAFiFNVYQfTjxYDh4vIAVYxYDcRLwASqmA2ksgIxID7eYBlxCoPmgEA7V4hEkowQA8wBtWyAdsFM4gVq7bKJWo08GA69WBKrIDP1Aj28ABKQB4AEtoAjABygh4vFgE44AJLGZAk0FR+VMBWSa5gFcoAlPMAa5gFVKfIBNQA05AjPc4yKHEPmQOIxYC7eYBisUAThiAPkAsQH0AfbyAHKxATagAqokB/vATcAEvgUOWAm28wBgDxxAiBLDiAdqYBBATKATZRJpRgBFrHABOUAJTmBHBASVuABEAJPmAwFYCPelgAnqKcCBK/MqErO2YVOuOYBaZjICqtn8UA3VvMCSrCAKuX0AbXEB1XMBJqcAJAEAJ54gRcMCrc2dNK1uhB4bctu7nmBSFIAAAgA1fb1P8AV1fI2j2lli5MkRWIDYCaxCmlnIBCiQIwBKOACAAFIBHEAVZaYQOEATxAbs2AsUgCtsYYD4gPAKi7O2ABx9ACXIBHMIbywAj2N8QGlmuINSYNJvggHx6ARbAVQJfvAFgANA1KI9QIWlppZgSUpQwG3xCId04AStl1ASo5kERbXENC1o9AF3p5AK1+PNgRrqdzAO5WXoAnayUgJ2b4BElZN4hVeo2ggWPQCN324cQI21cIyYEKtVyKBuXkwJKX8QHLATcsCEdoAlaZfEBVfzSswLVqJfUERvqftAi7OyTAHeEAdziWFD1FZqqCFfBuqzQUfc4fuAGm8Zw4BDrWcHh1Aj9ueIFdtNJqWiqsdVVYOSIjVruxIJWaePTACpW7swJ1ryAHdZRiAWbWPACN2sJygodJz4ATtjEAQ7+HMBOjq0gG3xcpICxaasu4gIldQItJqXgA6NVlwAOkqeIEGuGTKHWihzmBGzfLiBG9qt4SBFuVCAK1jACx17viQee8sl934INOEgTAABdSje8Teq0VVznmVl32ummqqeQEK0TXIoPuRDggT3NtW3GAYmrxjEhDe5vf5e1pPH4BSskqdtfqYFDp2v5iiSsuIDtaV0AhR8Si7TnNECdXcCT03p55kEXRTMzzAk4aiv8A6gKrTXCCwS7rtd3PAuCdLy5ZkS1UnlyxKCvytMB31aTzII1srAWWTeKyCJ1qq5uEBVq2TeAVCi4AXq0KAI3+SOeACo033PIAq7VfbODYFtq9tHbiBU071+UBK1q4cwGvlUZcwJdy45AJZ4gPtXdLxKG2+AQrtpYFB92tX3NMlAmm8eJFNfNYCd6qJvgyoXREUV07XxeCkCVqurcAXfcXbAFFrdstKSjnSta05SUWqiplxIL/ALNqxa2KggjS3HEBzxWICSSieJUSenHDEioq8NpZARs+3AJpd+TQU2sccWA1ftq6rMCVYecMqK69ndi8GRVWpecEURi2n834APSteIyblz6kEqabxdsWEN5uORRa69idqkFNtV0Xcwq6idl3AJ1SvKAhbS+af2FE+xrAgOx6iwAsokk5AVrPtgIjVdql8wqMtrmBKlHMsCc/AjKFrS+hVNfVgpClewUqN4eoE7Vlp8UBGzxjiwFhSEBNOGmiC13At07fLMgxZpvulrgETV24AffADV08wJV4gDkBdreLzKHWQHmiBxhABGGABEAEIoUQANEEZ5ANOQB4gNLkAknkARAEpjMBQAICLQByfIBp2eawAlACwYCajFACAawASwxgAWOIEsAE+gEWp+AAs54ASShSA1hnxAGgFEBT6BB+8BZZ5gKzAFgAMBICTtACAAGpWYBGABE5AEcwFZQwD94BMYAMCNnJQ64gOJZAQAmviUEtLAgbc5gLIAcgACWYBADhrFZACc4gEYSAMAxYAl+IEO3jxCpS1wAkrLiEOEBFvEKbaATfAIEALPABNoAmAH3AGQBEgJPEBgNZSguFabAJYrkAKF1AduYCTATQD9cghQuAEoYEWpQBEYcwppfsAa5gLiAJgDCBcguDPAIQU5axYAsfUBNQ5ATT4BDeBQ2BEB5YIBcCKMwpyAsgHkBFWnMIG0gDP4AGQBZd2LwCCFVZgRnABNuIQDeIXS4BSjuAjZcOIA2kARIEXSQElGZAdkgP7VfRlB2gJfK4AccAFXlmRDvpprHJAQtXDAKo1dvWzatn0A5b7CmosZlcwOe/iFqOKwnzKOfV8RaH25yNEaeK16KEmpKLKbHe6LnTyA6K03V323eQ1F1NrZTe7x5DR0V0ks0DU/tSpYRJUWQD7FKYDrWPQi6mqcgodOYQ1UBuqWIU8nAZPEAzzAWmgHZOACqnMCSxwC4f1ZgwssAYfesrcwI3XICSaiQCt5QEqtccApNQ1xAEm254gOOAAsGA3g5jEAX8WQChsGiItAD4gAB3TgEwrL8AoQBggH3PIIGA5kAqwpNAJPgAS+YBi8wBoB4LICMziwJVeMBCgIPQKeACfUBWxQNRb7cgpVbs8MgHDyAbTjEB1wAUhMf/0+FxGBzdUYbAkqxnkEKJwQVLCoQR3egUXbj0AipbQElmEDrjgAm+CAIXEBrKQomWAwHLeYELXaccAGsQBuFgBDsbz4lFjhIgjmFKzKJJ8yIG8cAhNVxnMLrh8pGntrN4TgiYa8Nu7d155I3I51y5s0GkApAS5lGx7dq7blN8Cj29G0oRzrSaqnmTQdq9RphWSqoRUVxhBUKtWCgIfoFRZQVtEBE5fACKslgwCcYWQDadmgB1wgCtuWFTXUIlABVtgR4gSqnMgDxAi0+AEkBGwChzygCSxx4gRvQBQBLtjEAYCAfbggBKMEAnVANtyAP9oDSQBIDYCanIBJPIB9qzAIkASYDbScsCLwCBsBpgOyCo9ktgOqgAyYAgH6gKVxAkq8eAEW5YA0uICxUAOwAkmgFHABxHUBZAACUgSniwB4gRSYDXoA3nKAKdQCznLIoU8ABgKFmA1jggB4ALFrECVMeBAlgULBIAmQI97eQAm5iAG0+IEb1aAKqcwJRxAcgRdk36AJ2wwATx9QKnRWYEuzABrTT+r4gOEsEA5xhAPEAecgDcgCquIEYQEnGfACKQD7ZAFpoBwAQAmlJBRvGvsak8EEeF1nNn6hVTxCkwEAAExiEbPt2nfuPgbHsFWMyB4LEgTYAA3ICyXQBoAeDAT5oCOKfqALqAmk8AHAQQ38ABcgHV4/AAhMBPABqcAB4eoClSA4SChucWAlZPPMIbxBTcSggYXTzxYChxIAlCAXbKCnEYAJpBDVsQB2eYCbnEAkKTtzCDuSTBgtCsDEHfkDCd3PzPMKU8EBF/NmArJpwgGnD5AFUBX3rKqCGngAnqJYgQrbq5YErtZARV2VUFNnHEC3tSXNkRJKiUsITjiBB2SwqURdpAJlAO1W4bxQEUr88AobS5yBX3FC7nOX4hE/uN4ZQQQ7qp44soI7nIEYac8gqyt8+LYCjtILK6ieFswhNr6nkAqvNgJ0rZy/wKqbr21hIiF28SCCVr27eRQ1p4wQS7lXlgBW6runmA01OP7QqLSeZUWWhYLgAtKrefEA7FVywIyu6YxQCd255ASpeHipAla/EgjNXnmA7ajUVWCKIW1O1YsKhabY8ACY9ALq3/AMvII57v5okCaqq4thQ7prAILav28eIHnvJOdRzwUEacZAgABrkUrf8AE1r/AG/dac8EVl2u/c5SgCH3FVwAramGUkEquFggCrx4xGIDv8zUcEkUFay5YNW00VdRANP/AIW5wnliNHRq+Gs6fK5tyJo49bYam3xfEuimi7VFnxKLH8rb4EFb1LWtiUToml0ILPuKlUnxeBUJ6bctBRo0V04yGgpo9r7n+A0Tq05nPgQQsk8AE9JRLzQCVlVYZlFlb4EEW7PEA7at4ZwFDslLCBaqsp5ASrlLYDqk8ICGm+IU2+9YYAF7JOKrBYARtafQB6axl8VxAKqt5XICDTTAsrVeoDri8QC1e7DgBU6Vq/mxKLKVlO2EkB3tYJAWamldqrsnigCuk8lnyKgpe09q5kFmpVYdkhVFW64Z2Afa2nIEHpp55F0WOUsMiCfe7qHmghdqrkVTtaFgoIKrJWiM4Ad9S6fZlAEtLTSUvMITUPEodK1ePIgqVu6yWXUKsde2VOKAqpS1sQE064IKk12qQD7/ANzBZhE7dtnV8UoAVq9zfauoCdYCLO6tvlxAqVVee7IKs09RVTXACyjwwxlAQ05V+54AOz7nMgSV+3AIKYPtebCn2d7CJ3rXiBRqWqnhgFFrdqlPP9wQsLp/sAVUq5gHzNfLny4hRD7ZeHAApXttg8HwKLMO0gFWGnEtALU+dqzUOAJ00u5T8QC+D6kE9FriBJ6jrKrxzKFXXbeKAt+8nisIAj9ytniBbW6awYFn3JzAK61eIE1qLk4IG7LJgOZyAYCbAXCQBKQEsigWIEo4kBV4gNrkAJFA68SCES8Sh9sAEASWJAOvMBpQA7OQK4Ch4AESENLiApAEANYAJMBxACTUgScNJAL9wDgKTXMAfQBQEDcgJdQE8wHP4gGMgSdYAST4ACAfoA+ACkAbAUTiwDIoQA3wAYB2xlgANYwA2AZEBHMA4yArLiATBQmAIA7YUZkDTAG+WQCeIAuQElhgARABAEXWQprkAQ8gDGQgbkKAghJQwCsQANACUsA7eIUOfgEHUATU4gDU5ANZYBSdYATTyAEwJNSERgKcARiQH2gN5BEe5sBy0FCvhAB0AGwHLATcdAFM4gOzkAy4gOZWOQCs/wBgCiXIA8AmG8gE3xKBgGCxAScgPMil14hRW0YgFYaYDeGACaTCYcRkBB4gDcZhEVafgAuEgGOQDqwFMAJWYU7pt4ZBSfIBpTkAcQB1nEASWYA8cgE64APh6gRVIwYAlGIDfJgV2rOJBFpNYgCqu6AJPTTt2viUQVHVwA4jPECVNTtywAg699p6AFtOq+WJlANVXACfZVLCZCYiqPFrEIKUaXzLMCSUYASSjIKSTYA00FJ8wG4QDxakIK45hE00sUAS+OQBWoBC4gRfQKfbKASnlkBJrkAQFCwxQQ8MmFKIAawyAU8EA08QHxkBO8gWN1eTxCIy5kKWMANYZgKOIDkAU5gJOACZchEo5BCywzYUNgJuAB8wFMgSTnBgJucApdtnkwG3zAaUvAAeACjHoEGph9ICiQH2tccAIwngwoa7XgA5kBLqA01xAOoH/9ThiqeBzdTeUgRYIkl0BTsozCDtXEKMEA4/YGVbcBoPoA1EYgEpOOICePQodWApd2BOIRERdYeBVNPhBAO3BAKYeIUT32jgVB2pPABtkEe5rEB48AggDN81bt0UiDw+vbubfNm4zVDUmkEAGCAUFHoPbNPmdjVI9fXFyjlW1vZhKzIggAvNsFkAnpx9QEXpy+hUxFqPgERsoUooisXiAnWCgrg8QJ4TAQRjgBJdAIvueeYEVXiApxCpu8oIfdGC4gRquYE03mAsgFmBJPCAIxIDAIkAjtAi7S+gD9MgBLiEHoBGZzAl3SFJxD5gFVOYE+0CLYAAsZAlbBwBFOWA7NZAJdGA3dv0APqx4IAfUBYgSSjMAhtAC+VQApAk+mQCeDkCUpARSxAfDH8AIYJ4ASWDxAJxwAIxgCNagNgOrnLIAzwAIAcRkwIvB48QG2uICdpAHCQA3GIDs5AXaUKOYDnACODwAOgDiQE6yA6p1yIItYwygVVmA1gwHCzAUtAOeYEWp9ACeACyYEU3XFgQmWwEnLAlMANOckA5AeeAEcOGYAv2gP1AlXHIAVADt4AHagI3S5gNJJZgPuASuyIUgN2wCjNSBxeU1ezb34YAeJ1HOIVWwBoAwAiEPB4Ab3tWqeraeR0R6qr7TAXbGIVJYuWA83CAbhKXmERwYUAE8QB2wgCFuaATmQJZYgCWMsBzDAjmwgf7QqSAi+QBIDSSQQ4xAipCn2uJCEkFOYAICYKsBsAzCo+gDawkBZADYBlkA3ZRC+ITA6uJCoWbqpTAXfZ1TcAR7gCzSeIEbXisJgLJS+IDVlxwAi3iAd0vuAjZtsIFftWIEVzQBZtARfc0oWYCxnECXZ3Mog8G0FKtkshUWKvcQ1F2jAqFikFOtZxCDthYf+sKi03kVDVm8HlwIHZtYgV2beRVCSqpIiOpZ8sAopasdqmWESdK3cpcAJJJLkBFU7ucBUXFXKnAoLWaZEKW4YEat3b5IolNrOEUTo4wZlUtV2+CCIq7a7W+oEPm4APumUgI6d22BJLBtkBFbLFuSgVu1AWICDtg4AaWCkAecIBWir7cwHWjiYAi6uSCb06Vi0vgBDUSrxzKEknWIxAHquO2fgBCy7sZCkrPBgKsdzbzAV2/giizSilck2yBJpObLAIwfKalb6ztXJkacDxwIAA6gCZYV6Dxdn/bpPmysuxWh/ECr7dm/mCraKFjmEWaLrW05wmQUuLWwUIBt9rZROjmF+AHXtrQ+15oDv07pP6kSiT3avfs02l1M4OPdbusulnOHL/qmhm27ZlgS+7+W6rNsBadFGCllErLGAI/abt33eCAnqW+WFlxAVL/AG5SShgSSlgGbUAK6deYC7m8Qo+yn83AB43XasAitzp/I8wFj3KM+IVY69yhhEaaHasc22FSVW8OIQ8azACo7ZATdLNQsyodtN1qoWMg1FT/AJgqTXdkREq0jLBBVVqw8cgFS1k8ALGgHMROYFdqOcSixy8KogjW0WmMoAnqa3c8G4RQfcbeBAX1ez1KGrTm8MyB2rN1qVxqswCyTtCyAi6qrYCb7sgJ0tjjngERnF8EURdoTYVC7tPdOHQCXe8Y/aQXUTiHwCDvlNZAJVTUYAR+2pUBULJVu1DAtTVVyfAKnpUd30CFaLAKtKVzQDpaE0lgwipanc3IU3eiXEBq/csAJOuOIEVppvOJYRXbRan5vQKrWndtS/Uous60Uz+BAq6tn8yXyzBRZNXEciB1X23CnEImr44gxXfTV5xSYVCtflAFXta4gOe62AEWotKNCSsyAcuVwZBPUrXTUKXIENObYoCbVUlDAcumRBJtZt4lD6oA708ViAKQEqpfMA1iAu61HhkiiVdxa0uIXQKFezzZBbqatnVLEIWlqThbNBV9NdZBE6aibAslMgLTkAJgCziCh5YAEBRHBgMISCpVhZhEXiwCJAZAvQCUYSApAWIAswoyAccwEsADPEIACwCTgAeIBggoaCpZoIT5BSjgA0pCU8AhNAKqzAjC45gDmcAGnzAircQJVcADcgSQCeYCyyAUN5gN4ooGFLIBNOZAlgwBZBDTkKGiEEwA0EK2AAknniAm08gEqyUNVxIHACeDgAfUA7QCAGlyAGFNJQAoAIl9AYAYGoxBhWykB16ADgIi1ABLyAlPDgAQFHQCPc24CBgSWAUs8GEHfAEpwCoVxyCJTwCl1AlLBo7cMQC1QI9QE68gGqoIjADiMgCZwAjLAbAUcgGsAoSeYBhwAMeIBIUWYCqwmGnzBhcQg7ZAG3+AXAozCnmpgIUcGFRWGIDadmBLBLAIi3w5ghwkArw0EKuGABDkAdGuIEUsQBoBNIBoBvKWGkXVNygaGowAfCQIwgGgG+QCSgAYCcMCMxgA7QBG2nxQCSxwAfbxAjHPEBwsegBCj1Al8taqMwBPEAahygJJ8WAkENptAJ1AjD4AHc2BJS83kFO1fwAUfsQA00gyKpvAA7e3ECTfIBtwp48QEA114ALLFAMKeAQNtYoBTzCjB4hTzw4gFcMwFgsgBSpAlELDMAaAS65gNTMgSkCLwAb6ACiIAO2OMhAAJyEKHnIXEoTYAAv3BQlxYCUYwEH7AB/MFCxAfagEwFPABxK6ASSwCFMgDgGm1DkGotBSQEoWYCjHEBdvED//1eKtYObqUpYcQGrT6BTVv4QhY5hQ08wIr9oRNrAIjZJFUsoYVJtR1IhJYyyhMKcqIgBxHEiH2oBWYU7ucgCtG1IQnUBVYUwycfiBHCQpO0ZsGCr73FeARje4b2rTtthgEeM1UaiVWpNIbYCYC7SxHrfaui/tWuuBbVj0lK8Tm6LKp5kQ1WXEkQNw8ADB5gDKIWoUQenzDKq1eRQ1VlQ7KMwElxAkuSATbAJkBNgJtBTQBWZkCX0ywg+5IA3KASXEAcgNYAEx6gJNgPuwkBdQE2ApYCkIK9QqaUQwE8QHUAzxAEwFIBmgIrMCSrGQDiXjkA44gDtwQCb4QAANY5AL7jo4AKxjjiA3kAkA3hmAMAYA2Au2UAVwwYEmgEscgJVUOXiBCY6ADc5FBROJICQDu4gOeKAis5YDzAacMAiQBpRkAu5ZAExwAGUKybwYCrCAfUBWtwQEqLABx+JBGIwKBJTACfTIAxAi7OcPxAG4AScgJ5gOYzATxzAc9qcLAAAi0nmBKqn4AFllACawkBqkYgDXEBxIAl2AOcAFMfEBO0gLPMB8CIjZxkVRJBJKMygslZwiAWKhgZ/mIrtrT8CDxd3JVVvHIBwAugQsZAdWUei9qqHdxmbR6VtGKG3IU8gFIBigItN9WEN4BTAGgE8AHVQASAcQCQEoAcJgLMAXMA7eIDyAUwAIB5IIIkCLzCn6gCsAJxnxAG5xASYCeOQEsMuICusJAr70sHmBHu4rPgBN6lu0CEzmBDvAL2jACH3FikEQdsZKLbWxjoRUXbkAYvABRwAah4AO2jLxcBEfoUvCGATDkAtiEVq8gFu9vB4FBbTVYSbbCoOVksALVZJBEm1ZYAK1UgIYxgVUbSBKvdCS4kDfdXCzlAD58AivVdVhzClRrJhC1aPCcAFR9vSQD7kvoFSU5p/AAdm/p/AorSs/qQFlYxbIiStSHKwATVXgsEwLo05S/wCkEFVqxbBzLKIanc83/wBEFVgTo7ZPBMIi0iArPECdXnhIEO/5sOBQ6p6j+XOAG7QAsmwLJ4MA7Zc8FwArtbKtQLK2aUMIrtPEKguSCj7kuOAF1LJOV8QiFdV2u7uMQHartjyAhRJuWwHqWUqtQFW0KeIUWXbARXe/alxkDC8lhrWRGnGQPABAFcyj0Xi1O3XRlZX4JlFunES8SBr53yAVM31AapM8AIV01a2criBDUo012sCdXZ5sC3GcGEV3t808eIVJOJnJoCuyxfIgSiPlUsCxYZAH3JxKFrOySAj93vw4FVK+rXB14Y4kRK3yr7lXLSkA07NKVmBLuta03fJAVWXzdApamq8FkBbW77YCFrN2ScALSUJz+IEoc5/KQKqtmigacSwGsHDxAlm20BYpv9PAqDvjBkAtXTzjECdbyphQAr67dVWEkp/aBC1VZfAKVaNICNm0sEA8GlGOABCieIAtWzcIAvCw/ECuW3EfEoHR1zY0Oy7lGZBfqaaiEmAJdqhLABt8YiQIWTeZUSVF29SBJ9qKI1tmBGs2mcgLXX5YyIK+3gsahVyunlgELtxgERnsbwCl3qJSaYEsnLzAs7E1L4cQJppT2vFcAiq+DioVFO1nCy5gWUXbWOIEVorNv1Aq1IqvlAVbWzWQRLF4lBe6bhIBtQuoCo8W2RVerisswLNOISvggJJVx7QJO6qpfKUAabeqpWEgRrZVweMgReGHMoff+AElSqUkA6N4r8SirTrjjiwLbWrV4/8ApIgeo3hwAfZDnmFSslBEVOzhoqnp2VlHEKnVSo4hBSnaswI21WmaEq2/EmB1bTAfesUwJJxUgK0qk2FR7pyAh3ulofEBq1plAWV1GsUBZp67jEIsrrLKwVbS6bwCLFdAFWnjIU2+WIQ4kKAEBLteYQlxkBANVAXaQPqASANSFD+XHqANQAu5IBtARkIMgDP4cQBvABrFBcHrxAbw+IUpaw4A04xCaGggUAMBNoCLywASygAagAXy5MAAOyEAlMgSQCTAcyUJN5AOIxZAniyhtJqEFCQBCYAqxkDTSjFANQyCKj4gN9QhWnPALhZ5BDS7cgBvmAVwAWPEAjiwDNgSAiwppRkFE8wDu4AS4SwhSA3GYA0mBF4AJqFgALFANzkwFngENNZIAbASgBRACjEKdm8gGlgAmsQgmcAoxQBHHqBL0AUw8AJWeEhUZkBKF6hDWQApWHAIGwBdQC1QI5soUkEkFDAPUBJ4dQBPAAyzCicOgDUvIITSfwClxxAl2zkAVUAJpKAFiESjiBBzkswHOIU2GUYkNHAQNKAiMw8QppyFDc5AIM1FgPP4gLFMAeUASbVcgqHc2FEKQGlwAdnCATc+oBPMAS5gFqgJKEANJLEIIlNhSiAE0AkoAi54ICVWngA6pJgEKZYDvWYAIYEk+DCCGgBKcwDtQAq4ZAJ0jGQQl0ChriAwyIn1Aa6gOKrLMAb7sQItgNS2A0sAFkwqWIMLPAGIw0pAnZrCPiFRb4gKYxAm4bxwAdcAFL4ZACc4MAkB5gJTlwAJn0AKhDhS0DEapgTTCItpvqFD/AKlXFBA7RiAmkFPJARS+ID9cgI5ASiMUwDqBFZAGDAbWCATeADSCCcQH3YwwYbSCo4ICajPmAm1xAj3fgB//9bjxZzdEVRLIKVVwC6lWsegS03HAiI21IXbwK1IirFU3a1gyEnGINHa/wAQCQJSvUAbxAXbIVJV7WKhsghD4FU4axZBJWj4gRakASS9QGwiv55wwAfZhniA3SkywalKWFcAMD3FdVlPGTKV4/VU2aOkYV5GgRIBZADgsR7X2zptbd1XEVqRvVqqqHnyMNH3S8iGHJAQnmUNNcAmE7S8wJOM1nyKiLT4gRel3AxCIwZUVRDc4lDCIywJ9rzAjb5XgFEceYDVAI5YANzxAIhgNKMQiS9AIpT6gLPDICWEADlgR7uHEB94Ee4BzgAu7GF8QHCgAVUEDbeCCpKGAnDAJw+IBW0+gCtkBHtZRJQiCU8gHCAJgCNmAJAOqAH0Ai6ziA1mAdQGkwJvGEwItOegAsQCMQEwEniA3EY5AKqjEoHbiQJ1lyUOOKIDIAgAxWYQ2wI9znEKli8QBAHc2AmmBHtxkCcNAJuMYkoTsuICSAcY4gDryAkq4AGQC44ALLEBJyASvUBcMfwAi3OQBLAjZPgAoebAlEoAVeAD7ZxWRBJVwxASrGACw4FA3ADeUgCXAB5ZAOXbMCPACMICXbyAWbggURgBJKAiLwyKqVHhHMBRAAwMr3BZ123auOLMq8fqPEQQWLKBgEBAygSKPUe1q/l2azyNMt5RkYU61bxjBBTngANxkALEIU44ADhZBS5pAOreTAaQDkBQ2AKsgDUgKPxAX+IEo/EAaAABKQFPMBzKwATbbgBpceABgwItoCHekBDulgTmFi8AB6s/SpgBV15xaAqeo7OQJO7iZAiuLbAg7ptYYgOrdkA+6AiPfOEARakBularqVELLswtg0FFXIDq4YEm23KwIp3nKQKrtqIzAktWUk2VkXSuvUiq7fl41lsoK2taJwAkswh2vCwIIVVm+4oLLHMKmq4ZANtNgJVbz/FgOUsOIEXVoB1v3YARUPiESs5IIPGO5YIB1SWWYA9ScWUL5XniArUWaAUKI5BTrWY5BE9T5flXICp90wFDq7QgHStnmESupyIIXaXzP4FA+6MsICl8tebb/ACasnjAQo7muQCo1W02WHIgatHAoVrVwlJMAtatHFZnoAqU9QLLNWsBXfUhQgE7t54AFX3ARsotLYDdqr6mBCzWdcgE9OtlDzKLFpOMGQKqhegFrsqrPMIoVpTKqys6lflWMEEa17clLAO1pzZY9QK/uvuiqhAYXkbd2s2iLHGRRAQZoqiqhgeg8fVvSrVPCyRUdzSqlCy4hA1hKzAg7OjxzKG7dq7kAnq90TkBar9qw4kCrGLAXc3hEIA70pQTEVeXMBSu4wAK6b1ITcJAGm1RtWQFmFk+AEFXGJ4AOzjqwqOlSXzniA4qgDUv2fLV8AJ0S7OoRGuopzCpT245gTdu5BB2pr1IHqdsKqxQEbanYu1LEojWyaQB961nCTSAHbD5gIq7mQCztXIqLaamOZARjLzCq3h6AW6b7l1/eAKmKWQBZKsSwIrUh80BJXVujATYEod1DAVHioANVqzaqnhhIBVThX4gFtN2t0AtdaVr16ARvqNrLICKv3OGoAs4YhFkNpNrPFAQ1HmksyoodXOLCpQuLAtu9NU7asBUTdYZFJprBZIIg5eWbCpU7VZVu8WArv5u2uKKB05EVdWrs/QILTkBCtbq2KaQEpw+ID1NZJxVQgHWs45gLuCI3SicgqlO2SWDCLbJJ45ARrVWXdBVQUt+gRY6ylGRFOte5QBGiSlWCjBACXddQBN07rtTgEK2mq4rICcVtCaCKnKlrIKlDeWQRa02u1cQKb0tWe/4BTrXtp3LFtOQIpSgJUq5bfABxVsgjfTnGmHqFKq7V6gTpRJyVDdcW0FRro1s8XiXUWNcoIKvuO7VUi4JuK/4kCd1lwAf3FRYgP7lYTTxYCvWccwqKcKOYEp5AWrDDmEQb+43waAHdqrkCdbuInAC3TVLz3tysoAsV0lCCp0txAmrq2AFiCHMZMgTxzKEv2AWOCIjay4hUZkAlMA6LIBBRkAokIkwpMBAOPwAS6ANuQgicwoQTSYDnD0ASlgNwAuGICcvqAk4yKHnmA2QRWYDTnIonJArQAIAQCaX4gGTgAb4AOqSbALQwD0AADLICSQUmuIEUoxAlnmBHtkA/eAwiLTATq8wHXEBxiFGABnkANNhQgCQCMQJS2gEkwgagAWYBGPMKMAF6hBEIAxCDBIBLHBgEcAE3yAbjMKWeIDhsBOAFkBJOQCQHIB6gEyoBqMtYhTTXEIMghdzyAbyASAb5ACUgOAIpp4hdPBBUWANANLLAAYEY5ASrniAmgHADTAJAIc4rABQ0AIJQ1IQmkFGchSiACsNhClNwgFZhSgCWEYARTjBhBZIIKwswGwCJAfqFJqXCwCklGYD44AJ14oB9qQA1IBliEDsDEW+IUobCG/lCiFYJgaSCohkVfbigpzIBk5AcTINRlsKarGITTSWYEowAJwAU4YADSYC7WwGlyCai6vjgA3KQCSc9QH2gShcgFEACzAGlMrIA7eoUOsJQ8QpOW4YDdVPoAYACh5gK1ccAD1Ak1KAPpxYCTAHXiAJgOACGsAFGSAbxAF0QQTAMDa+ICSTAlli8gJY9vQGIypgAbTCmkmpAThZAIAifQASSAEwDIAlWYDwQRHMKKrguISm6xgAngFCcgOAFWEA+2GQHaB//9fjd0uBydEUpYU61aeBUK2GADrWcOICVceoXQ4bxASeOGRRKZCU7NTgCINTkGhkBKG+AQNAOnUgeQBP7AE8godZUoGpJQoCIsKUSCrOx8QzpOqAi5RVDaiWQeV9ya3deJyRCx5i2R0jmjBQQAMASksHu/A0VdCrmBW42FhjmYWpYGQrJAFalQ4IFajZVFZQTEs8AiWRNEbpNFiKbUj4mtRBp/gUJJhDxAUhRD4gKW8gB24AKcMQAB9wQOzAabiAHWubAUyAmmAnSMQItNhUsEggzwAfVAEcAJQARKAjbBgNcsADABrkAKOOQBmAWqAJJASa5AJJgHbxAFCATTzAEQNQ1gUCriA2mBD0AlaG0ABAuYU4xniAugB2rPiAMCIDsksgBLiAobUgNLAIJkAYUv8AAB54gACjGUARiA0+3MA9AF+8AaaZQo/EAh5APP4AOQBWATf4ARTASSAFnADmAItgL94AqyBJVWDAMIwAUEDXIIdsEAJyAds4rgBC2HqwGkniVRCzAaXFgEyATAEb2AinOPBASVsMCAVQItuYzKJt88wFVSsQJVr+0BNw8AFgliBje4Lfk48cDKvJ3zEEFgyh4BA8ViBHMoaA9Z7XU6Nn1NVG32wZU+AEYAcBB0QBxALJsKUY4APBdWA5kATAJQAAZgLL1AeQDQEbWbyAUuwD4QA4AhKThhEe/igCXdwBBuIkCNrtTh8QFiFETjIEu5RiERdrPDACF6uqmuJQqJxniQTTz5BUGsICGnDwzAfUIHFsAFakeoEQIalmlKzKIW1LXicWFXaeGDghU7xVTARBNvIKHaHHIGqbJPj8ChNRnhIErakQuSAdU+1t8QiVez/MBJuFFSCKa44sCtW7ViURom7Swq9LgghVSTwCouztlhwAsrbtX7wIu6uQRSWKAUVpglLCJU0+bgAslOGIEXbtfqAk5zyKBWUwBKznCoUvtp4t/ABd6VQiCvOYDV024xQBTVdvpzAJaxkKsq+6sZdQiq9E8XiFWKdSFMICDpNoleoEnWAiarPECNtL5pAi02mBHUShJ8QBUaWAD1LWiFg2BDHBccgBVeTALWWWYRJYegVJ5YYAUKitLtmBZFaViMW8QCl2pjiAYrMCLq+OQCsnEpAKtXd8kUX2pWYrlkyA07KtugRTrXtezbyQBVKqXbmB5zeOdRkac2TIobCBMKdYnEo9FsK2rt62X/RFZdVWv83MqC9vwAr7m8M4ZQ66Xe5ySIqfyJ9uZAOEFR06q2LQQalmliBFPABd+ELgwHRvub5hVlrOICIdyyQFl20lVcQIqsTAEft21E23DCnRqlcwIXupSWRQ38uYBDsu5vJ5AOlocJZhE239LILLJRE+oC1l2qKvBARWrhCfxArd7Z5hVrr8sJY8wCmpaqi2IRY9dWwaCYg3WrhrPiFOlE3NsgElLjgBKFGGIFOpq9tu1r8Aqb1El6hCeq8kVUpZEFl8y7sAJVqs05AV/leQE63US3HQCKUYp/iBKlfn7uAA6ZtcQJVdUo4gF7pubEEafM8cmULUdaNQAqpNzfJAO+6vCSWFSoNObVCiz7YYEe6c8JAdKuynkBb9y1appZtkVHVbeCzKhVr2tLOxAa+lVYz82ZRPTqrfVhIEsK4LFMgurbCQii7eSx6hTWtdqLFwTq1aszjyCI6tm1jCQBW/FZsgjbuTxfxAVps11CpWr2RzAL2wfNgFHZfKgh2q6qHGPFgOkuj016/EKrrX7dkrOZzgKreo24SgqJ00rX9CKlHa3GaCGsABtTCxRUTTVYII3amYAdngBB3fAoTbeZFRq0pnMCdaYgGovl7VhjIEa2+3buzCpq0hCiXgFXVWGOSCIOMXOQCpipSAjd4RjORRHTq1MYEDkIk6dyjiAlWqz/aFTvjksgJK6iXg5Ag1OCCra1hwEDXaBGlWlIEp4cwJ2pWtJAgscgJ0zassAGn2oAreLTwCuj7vbgEOurJBNaiaAJ5AWd04gQgCXTiAYcAFAA8AHGACajEB5KQpTAAofQBSAmo+IDYQTKAOGICafAAiQB9ADBZgIoc8gFACx4EABL0ASgBr94AnzAUATyATAJgAgBNRgAQAAPCQBzwATb4AP9oBGEgCCw1mFKJYQ/UBAEoCLT4BDbkBYoB1jiGksMgiKWPQKlGIABH0DNNAJ5SAKFjJQ6tNkUsAHkBEGpYBC44gJZyASANIKjmoAdVOAE+yMeAEbJAwlSWA5axQCAk4eQCywBDmApYMBMBrDEIEmEMAahdQF3QwHMAD5oKUSANp4A0p4hSmcQlSGoLYQFR7UFSQA8sQEkA/3gEzkAquPlAHZIAzyAJbYTCzeIQogNIuZCVJKUALMKg4mAG01iAd0ZgNwwIrDBgDU4hMNW4BAFw01AWF3AE/gBLqAkA3AAq4gCpjAEHSHDAa/cAOvECMYYgPDgA2AnTi+IA6xkEEAJLmBJoAryjHmAJYwCHEqAoVeeQTB2wAQ+ACSlgNVjIA7X8QYTT45gozCG1xAlCgoE4xghgeIEWk4Ch5QELhIaCgAaAUQ5AAGqzmATAA+gCUyA7KcwElARJrDMKO0GoO6j0AJ7gJRzAaTQEZYDATQB6ASaXECONVg4XUATbAMnDAHMQgJSuKxAMF6AKQEgJRhgALKWBBynhkBKz5AJY4SAOE8HkANvBtyAN4QAnWGA1LQEYZA1ZJY5hEpwA//9DhTn4HJ1J9AHjwAja0YGkS7uRAS0FRhvMolXACTU48CIjZw8CqJbBhvkBKrjAiG4gBJyFNgFap9WEPt5gJ/Lggo4ADXEBKYkCXd+IQpATKI2xTT6kXXivO6ndqQI1axbG45I2xwKgfIBICdE5UZm4j6H4unboVThSll6Gemo7Uc2xgA6rGSAerHAYmD7j4rApgV5IuJNvgA0oCI2aTkBw3i1gEJ2gog6pFRFqXgERsmsihYZFEE5ALKMAHACSkCWHImoda4AJVkCWRQACQCyc8IALWkCCUsCTqwBZQ8wEqxKQEssGAu6cEAuxtSA4gBrECOOQEu18QGkAPABTKlASSAVoQCTxAGpAccQItkDmEAJNYwA+BQTICwYDriAm3kA0oYBj8AFMAOcMABN8MwIp8wHmA2AAD5AEYQgE0A615gDWADeAEXzAklCkBP5gBIAVYAG+KKIyATICVuYAAm+ADkCNrJACXEBd3IA9QB1rbjAD7YUIB5AHrkA8wE4REC5gCbnEAyyAJby4gJoBrIqlIA8QFkAN4yBFp2cLIASgBp8wJSgBPkANgKYyATbYBWz4gDxAwvclmqpMyPLXZVRYDCDgBEoaXAQey9tLt208zVSNdW7sjKlEgDwwYA8pAKwGUW+IaNJtADUYPMBJgSriAWAXZKAlDaAMgEsSAU8ShO6pgwIU1ccOIE+9LhLAh3v4gQtazTSwYRBKzeLloKnkghNw1iBGzSxeYFbv38QJpqzjL1AWWfAAvZcgIq1Y5AHeAdzAi9R8oQAlLbYDULFcAgUZgExhkBW7y5ePQCUywHZooosk3gRVlW68VBUF9ZRBAlqajxTQVJVtaZ/EIjXTSc5gQu3Z+mRQnhmFJ1nEAbUxmBK1rLBIIspCAhVpyBLTzlgWWt0ggg3xSCo1usmsQE33ZgDVq2UKEAO/bniA6tWryKJS6hEFVu0t+oDzeACSSYCs+QE7S0soApvV2+UKg1wQE+zmnHMIEklFVgFW1vWqmIYHOm+LKLa2jB49QEyCV3ELgwK6fLiyi/urZ/K8iImvUCt3U9uYDVe3F8MQFf58skBFOMFkgJKvcpQEWuYDokwBaaeDQEr6cZMA054YpcQK0k7QwHasOFiAq1by4cwiOr3LHuQEHaIeZRNOMiCPe1j8QKmrLNvEKspaFDCI3txYEaN3c8EBgb79V+pGnMQIBoqhBHotn+jTpUqOmrlRbIBUo08cV1KJR25ZALsd/myqQQWmpnEBN4z1KqUucCCLhtqzkIaogqS0nnwAVXGQE75fAIi9K2DXEB3t21h4tARWo0sX0AknGOYBWqtNoAjVdjmykKtr26iXcsgg0KTOKXQor7Oy8ZwQOzcwswJu8V6gK1HEvJgJaSrkwB6tKRXNgNa0gO17atpAV08uQEsHXhIEb6jaxhICFU6gKtGn82fQKk1HxAdLKfm4AS0qqzbeYRJqHh6ALWl4PPIB6NlDTwayKiDu2sWMUUcY8AL6aXyuzyIiegq6r7U/UDn19b7b7EygnthKSKFrdj+bGSiyupgk/xIJPTVsXwArenLhYIA7YlFDq+3BEFlq/LIFXbLXIospb+LIiorUbfblGQA03NnmEXVs+1cwhVs6Wm0Y8yqg9Tt4ZjBbSle1Q8eRBJKHDArXLmVDeAEaakOOAFmolqqJhIgl2LCMgOa9Ld+LhF0W1eHKMiKFN7YAO9O3PNhC7lR/4hUe1uHZtgW6DVW55ICKp3S2BBqIlSUWK/blgQQtN7NyBJJfEBNquICtZOHxAMZkBpp/VyASp3RIA12toBxMALTusZ4APV1ayqpZFA+2uWLIorXuxQRJp06AFr49szIA/TICcygK6VxkBR3N8gH2qraAlp1TU2/AIVqJuQqda1eGQFfY8WmBKlYcsC2znoEV2TsoCm20sMACONswBqXAE6VSbQElWwQrKQpv5cUBFuVIA7MAWqqqM2VUq6tli2QXrVWYD+8q/EIf3k1PIB11lyIJd6eTAJwAasAWYDwgAaChdQB1x6ASUBEXiAAR+rAAduACjGAHMAJLiA0igAUACZAR+8AbjABIAq5YEmgCAHjAD4QAokBzgAPEAiMQFKAEgCIeIBnmAQliA1DAbXxCxFLEKaAIYQPDAAdUEReYCx4gOJQDUBTCkAOQCcJ4hNGSCFMFCnmQDTbwAEmswCYCmmFEhCbaCGpAipx5ASkBYACQDjkFDYEf3hTbjMIO4AfMAVoAacuQE1OQCT5hDn8AG2guCVwCBKQIsAyAE2vQAkBgJrqFNQ8AFkFDU4hAlxCh3jMAzAcyAd3BZAGeQCdWgCOKAUKQHLbkIaU5ARa5hCjCGASljYA7uQBZy5SCwJceYUpeCzAbxAjHaA05APQCLkB1AePxAeDxALLkAoeQDQA1CAMWAPBSwBptJgRWACdp9QFE5gNcgHgA1gAJ8QmFIA+mQCxQEk5UgKJAkuQBmFHoAQ8+AA+mYTAmDDmcwYOAKTq80AZADaeQU6qfQITwCiZyAFDzATmQBVldQG6tYMCLlANAOceQCdOPAA7J6AEYwA7VXyxxzAS6gRabx5ASWKCKtTTjICPawp1bnoBbV/LPEBpJ8cQBrgAZYsBJpYgNKcQBpPBgJKMAB1jLEAyUgNMBdrzAKviA+9N4gJ24AJucuABfNRxAXdgASAOk4riA+3BcADs7cAE6ALubwQAkRD7eYBGPQD//RzknOJzdFlat5ZIhqLYEW4KqacgNLEiHbEoi+SCpPKAiDl4FaiVYXEgas05QZTmVjmREVzK0IxATcuAuCrayAlnmAZMBrqEJW7gG2lgBFsBOrzAlWFkGReEnGOBB4TzWo3qtcCw1kOGbjKMqSgf7wEUW7evdqJLmjUR9G2lO2lVySMdNR1Ks55HNUbpTNQspdsZjVDXIoVK8GBLsnBZEEkoUZsAfUIkkDS72wE8WAnp82XUNVwwJqI2oaEHpxiXUV2weBQniND7cAJJxnwJULBYgRmWFOXwGIJgoVrPgFFVzCJNARab9AJpSv8QC1YWICtZLJALunICTSWNgIO6nBASWUgKzbAXcA1higJKcgDu4AKcYAJjACSfMCLcsBPmBPBZgC5oBNAKqkBptYMA9AByBCGBOoA23kAnnAAgCMChtQBDtazAlOPUgO15vIAgBykAoAbcLEATSUlA28wFMADYBgwGscCCLcPEBzOQCllBPACLkAjEBWAIaATTYEkwCZATUgJvggD94AwJZAGL6gHQAkAiWRAsAJQBF2wSAas0gIuQpTGBQYzIDaeYBK4gL0AeCAiugDWL6AL0AEoAbYEWoAHPAAAacged9y3T7VX1MjzVsyqSQAEMCIDniWD2nt+vZtUmaqNSqgypppAKQAAaCH28EA2lkgEFICXDEA7ZAbUrABRBAJgRdkEc97tuWVpC0vHiBKkd2IE+OGCgiJ2+WChVUsBOE31CI2wAi124gUaidsUUGnT5XODIJ9ta8Z5gReIBebYFAqYQBFW4KCA9QIylkESVHdRzASo6qAFazqAVsn9bYC+WZTmAC0r5lyALdSiENrDIKcceKAO2ckQCo3i8uAEXq2q+2YT4ADdkVEL6sYIqnp0f1WYFjaVYrmyIKWVcGgJVs3hwAj3vFAJakJ44hRSynoBO1q2ThwQxB9yyYE+2vbMt24gNfKsUBBy10koTquICtWreDAs7YWAEF3K0LiENVtVdywkglWWseIENRqtoXACdVhD4gQlVcwAnCePEoUuO15BRRYtWwAm6YwgIOqWBQUaTa5gTUZcyBdqnMBOrnDJlDiMsyBNyih1p2y3mEStVWwtiiB4JRVYAQbAk2/pThdAITAFibooSAVbRC4gFnLkApftTl5gV2ulkA6uqXyhBM4LIojZKrkCD+X4gRcv95FGnZVrN3mAm1d44gP9iCIXXfhwAEu14ZAYG+c6tvUjTmgKACAJV6gr0m1qlt62eaRWVi1G1hgpAsTTxAHbhVFFb75x/YBa7SofEgpvVJQBJP4KAJWh41UvqEO1VhGbBqNJx4rAK6Nroad7qurKp/gB37nT8fpabVXackZGTZ9sqswaA9KzUv8QIWSsiiysREECn5sMgIu3dZVgC693fLDhgERhquGYEKuFNmgqm9m79yUoC5uKy8EBGHWy4pgWdqqnqPlAFFtPuxrJVRrpatnNauEA1q2+mubgglTvqu2QH9x1cWyKifbOKyZAdtqrEKdbt4xOIQWxXxCrK6KlSsJCDVXbf5MEAabieMARvS2pqJrIAtptPIqK79yhJYsap1q6uHmB0Wb7Wq5BCrXsU88CCD26q1a6+BVTtEykQTtoVtWWsXxAlXT02otniER7sICoK7rbIB/W5jEA29fuarVsEETd6qzrjPoFOJUJARtZLHiBN1+5kgKb9MyizSlpNogq1NTus+7IsF323XNFRZW9UpIKbXlgXJVUKfxAT+ZwmEJ1rTPFyFQadvmyxiAGr3mK5AR77OWRVlpaioD0qurlAF69znLqEN1msoBVtjDyKJK3asCCDs24qFSSxkBalOzHOSwPRrEOwoneiwjJhFV4qpIo65sCUPIIhqVaz5BUdHTd1CcMCdF3Z8AIy5gAsoy4gQpp1xlOfUot7e1dxA1dJTID7+7ECNbPukCbmle6+EgDvKw4gJWaYDt8sw4AM4kCMRlkENJ4BVvY4mQI1hMAhrFZASS78WwJOqiZAi0o/eA1TuWHAorbsrw+IFqtDniQWPU+RxmBXa3EILJJZgQreswXFTS5kFbSTZVLu4BFnc6sKdpjDHkQV11ZmvNFDpqJJrIgspcIs+5GIElaeJBJX4gSV8AG74AOeID7uQBliANziAIAUMBNgLJgNSAMGGgCACOIEYkB5AK/wAywAcJAOigAyAklhICwiQBMAwAADMAQA0A1D5gOAFCyATCiAoQCAEwJLBBBACa4BAkAsQHwC4UBBIUoaBQEOcQBgACa4gDWQA3GIA/QAUYyAOuAEUmsGA0nACaYDjEAjECSaAEgCU8GFQjGAG1IUkuYA3gGQkA1XgA0gDMBKG8cgqLUMB1chDAG5AU8AFEgNQuoDdsYAEFNQ8gIsKaYRJJfEKi4AIAU8ADgAkoyAduaAcpoBSgBAJX4IIatIQniAIBRGCChOARFt1yCpZOUAPAAmc1KAI5ALoA4AQBnkAN2bwAaQD6hCCn3JYhBgAWc4PIBLFQDQ3OANRvEwswaE1kwoAMsAGAmlxWYBHwgIaAUAEcgJVCGAdoUlyCnKAWWKAH1AlE5ARcgGWIA8ABtrICS5gJoAQDhIBYMAiAh9oUogBduIA6zgA44AOeYQm4xQUs880ANYBlGyaCmgEpxTWAQokNH2p4ZAOO3LEA7efEBwlmAPHAAjhyAEnxAHngAniA5QEW0AphgPuaAbnNALtUSDQspATcAJxMhDVcJgKPQAVccQJZTyATswFac+ABV1jkQCywAE+DAcgf/9LgrKzRyrona0YExMLBlUuxPiDTiMgIu3MqiZALt51eIEsXmEJdQqXZ3ENCrDhZgNviyoXdOQVKIATqs2BJIAfUKbSCE0mASBBoLBEhKbwQCTaWOIENedPTtboRHgPKWjUeOZqRlns2hZgSkCLA7PE6ffr1XU1EfRNKsJGOmotStZwuBhSntUhEG2/iVoPDCSBpgSqmwCcQHm8QHa6q4SxCYhjYrR8JYBa1armyIlV8WEwrXbUJFMQ7XbNwNTA6R1KItBEGURtPAB4LMATgAwUpZlC44gLuXAATafICStxCHmAQgE1iAWpIDVcIASrGYB2pZACwQEWmygdWFTphmRDwgBNYQgEBKAFEADtwAFkANcQHKjAAcIAxQCquLzAli/gArVxATkBpQA25UgKZAOoBJQpTxYDSnIAagAkBZEA2EEqABwVSbkBvgAnlIAoWQCkAmWuYBZyAVl4vIAltwAnHxAJYBLYB2psASj0AMggQUnhkAswHAA1AAlKfQA7mgBYACtgA1iAdSB8QhWcgIBJTgswG+TKqNqgR+lwBOZASkAlz0AaxfQAeEIBPBJrmAZIBgKUmALFTADzxAjEvEBzHAg8z7ns/vJGR5+TSogMBSEGYBUsHvfF0ddtRdC0djIItNsA7QJJKOoDcZgPFKIAURgwIvBYAOQDvXHABd6bhfiAvvJLEBO7eRESWrKiJkCFkwF2KJtmFDU4AQs3V4AL7i7WAfeVnD5YFB3xgERnmAu9T0QELucQI1vChgE4BCV+PAKk7tYoCta6bxeRVFdaX2rPiEWOkLufqRFVrTiuADrLKLKOflSIKtTVc/K4AIaxbkKrvjggJ2qqxBUNWhdvFgVXbdnOSCp1UIB1aAuq6qvdKwCFNWuZAtStEpibAUWdrWioUU04tLzKabh4cQJ2qqpcWEVtJ4gVWs05QBi04CnTTs1iA47MOIEkk3IDSxILO51rMKQiNrtoojmofAASdswro7FVzgEVN2vMSA1RpY58wIWcYZwQCta+CwX7QLFRRH7QIWbrkBV2tpRmUTpVrPmBN1TAcRh+IBaVkwqv7btg3BULtUwgqx6bSxII1q2UN1lkQ1K+XIBWrV2isywHqOMMwpQ8MAIPUabXUuCVq95ESblwBHt73H7QJ/K+IEFHc2vgANN9GBG9XDbeQBpVnEAvRrFFRCt1V4sole64YkEFVtASpbACq1e5QRSVGugE6u3DMA7HVTYgqfFrMo8/u23qP1ZGlIAgCQGhEek0Ld2hSvRFRbWryWQCbgKhXVdolwwL01EcZCIalmvpCl1gAVscQiaUKEwKraj7ukgF1ZuE2vQDo+8qrtT+IEU3Zy2A7LGOAFd7pqVkAbes+iAnVLGGAnngBVrand8tFEZtlgs2/yViALUp9CCvV0lfFgLthdqyArtZWcBUlqcEEWalHqUhsCvSo6YMDq1b9q7U5UAVLDDmA72pm8GVFNqq6CunR0+5ZQv8A0ECuv8rx4AOqonKQEL1StCxQEnfGEAWo3kBUqOlk+PICyzh9YCDSctyFK0Xsnj8oCUzIE9NN/M8giVqTZRkgJalk69ubQCq0vq/ACUwoXPIKLV7rAV6maSywAhqUSfcBZoy6zPHIISnubfEKddRKViApkIV8LJvJBVjbawCFVOzTtwKLG0lnjJBTqfM04RVdF1KwyCI2hVxAi0nkigUoAa7E5zggVKxTutjYB0u74WeQE6LvsqrAgi7KvysCTcrDICT1exJV48wqu+p/FmUSrrYYYkErRjZIIdUsUwBWVVPLIKjparu3JRO+mtRpJxBBL7SXVFENK1r/ACxCIJ2qoxAptW+X+VgOmk6p2s88ghWm+DfxCnS1VhOPMCOpW6eDw6AKtbWalyyiS05lceZA9XTVY7XLeYDmVHIoi68Aida8gBtPhkA7LurjiQKyssVw4BTrafmefICLbbxKGnKhERNUazAjWoEdatrKE4fQAvp2hRmFWJTWHmEQh1wAcPMotop+VkFacWjgFGraXK4ZFBOT5kEnFVLxAVrJ5lEL3WQwDXyqwEtO6+m2RA5lYASwaRRC2EhUXrOIgIStbGUFSSwlkQ1aCCa1HZQvxAVMHM4gTpeVLAKXnICxWjiUFdeqwAtrqLgQWSAgCIYDwAGlwAWQWFZxmA05yAk4zBhZALoEHa1iA4lAGeYAwBZgNwAJoBOqWKAaQBkA5kAjkArZ4AOAo9ABOcABLGADqFGDzAHX4AJrEATgAmWAdwZR4gNsAATUgOtcApAOQhNgOMMAE2ApeYDmSgwRAwBoBYcQB4gNywEgCAHgAoAfa85AfZPEKhdcgiKUKQsPNgThAJ1b9ABMIMHiA0wItAGWYWhoISAbkKcSAonAIKpJQAoS9QDILgbhBDqFNpsKOEAJYADQBgAnacwE8YSAbfaAOXxAXrwATWM8Ah5gDXIAhoIVZWYA8QCQHEhTw4hUe3EBNANPABtgDAhDXEBw5AAGmpwAIbyAGwCGwga7UAJygAIU4yihTLAScvFACtJF03zCmgFDmQJZ4AEtBCbAeYCSAeD9QiTXSACGBBOA0d8XkAANrgAu1xgA80AKs4gESAoxfIAgBpywCQCO7EA7YxCaaTAVc4QDWOYUACWDjMBTxYCWADmGAOJwCBKXiANSAu3gANcAgiA0U80A1CYDtEYAJy8QFXqA5nICUziBF1axAGgI4RIDirw5gR7cACsN55ASmAhNr4AJ4oKLxZYL0CBVcYrEKaUYSAkA+5sBOXwALJ/ggDPMB5THEBVzgBtzgApeQH//0+CWcnQAJqcSgQFmZAmpBpdsFNC07WxSwBob7XiRQscUBPulBCXEqiHkFFUkA3dpgCq3iBKM2wIJyBLu4ARnhxAFKc8CobggFVrIJpQnmF1JZQEUb+709C1+EEZfPd+51WzcTXLwNBTxAJATcFRp+Cpa+5qq5z+wo9/p3x9DlW5E7azeCJhit3aUouKrbvbECelp2vHUJaurp1oQHfDAikmFTSjMIXbiFlQvWxVJVbCn2NBEknkRBWrTAfQBpSEVavc8ixFVaN+poPskIheuPUoO5rMB9QhNS8Ap9jeCCHWkY8UAmA0gE3OABDAk0AuEgDUAKMQG0kpATslhABnmFNSwgdIAeWCAcpZgCxYCtiARwYDATxQCwkA4gSTAFzAUSAwFkAeoAlICUccgGygxaAi6yoYCSQDbgA6gNIgIwxCDIKOYCTakoWbXABZZ4gSwbhZAJYAOHMgJ4gLiBKYgBYZgELMBYRgAMBQwBKViARKAUASSlAJpZSAlmA47sEAq1gBqubAcZpgHDoAwIuAFkRBACiMgp93dngUVfcl+gEk5cgN8wHOAAnOACntUZsAeLAaAb/YBGQBVcgSWABVSA3XtzAjfLDB8yDyfuLUnXanKP3DBiBRACAIAQROlZcFg97sE/sUXJMtHTjxICZIJIoTfAA7kmAdwEbWlARtePUCNtQIirJ/EA7nGDgKEmgHe0YLNgR73KgCxuJIhN8eAEHeQIWsVUe/AIE2mFHe1jYIjbV7/AIFEe1xKCHDX1ARSdnjkAuJFWJyoATUrmBXTRUv0/aUFNJab7m5YEHR3tKykBKqTafAobfb9IDdnzICqn6sXOQRa61zZBVFXkAPAKrzeJQdvBATXyoIenbuwCo6iq3CXqA6UarKAkrRnyAem+KQEdTU7ngoYD00lXu4gDbayyCI1qnkBOe3JgQunbPBPFgL6vlWHUAdHOJFWadZzyCB2rXBIBdyAi3Lhool2gR7u1wsgJKzakglXB4AFrN4gVdrmYwZVTl1yCG8FLy4EAqysQHVVo8VLATqoAaf+XmBW32rLIoKaqfryCrLV7whVjTXMAsnb04AWVqqrMCNmpAinZuQJL5H3vIgg3xAK0lzL4APtURC9Sof2rWrIEO11/ACMw4CitZyAl2NYATUTjnwCKm33OQp2vVVXasZCIOzsuRRXfTeDAVZeDKJt1pxkghWzt0IDWvCweKYFdG7LHgFO1msG4Al3QoTAoifUDD3OGo1xlkaUEAUGQElnIK9Tt6/JXFNJLIrK7W1vt/TmlAHI1fUfUCLrBVdGnZVqozxIiVl3JwFQWGHQIKUUy/2gFG8nzArh2x4IC9UVa4v5nwCK0ljxZQfatqNdrgKk+5YNz6EDtVdvZEvmBF2j6cALdKUugEezOMwIrQiW3MgSWoqzWqnqBStbUh0tGZRfDpWG5IhOY9QorhV1aSAr/wAQJUXbiA70+2+62QEHb7qlKEA6VfIBrSj6nmUWaVU32v8AYETWp2rDAioJqHzAK14vICVdfT7XV1+Z5MCDTdvlAjaz4PECVFZLKQJ17e5N5BE607n3RgBCzq1btwClp1d6/KA9HS+39TllRPSp9y3RcQK3ppW+oB62mp7gqegrNS3IE4m2GJEK+jisY5hTVFZNN4gV1fbVIBdrSlAQfy1l8cgHqS0ksFgBLBpPi8AJq1VhxAlXDiEVvRdr9xdVbXRSctyhqFqWl9qwkKlOlSnzS7cQil3ph2toKFZPLNMItsu+GAOsAQahdyzAWjqWVpWIE9wk8YxAlW6Th4qCK5/u9zcZyUSr3Xc3ggtpWyxSw5gOjbYRF545hU8HXqA6fLWKrFgOtE7K74FEdbWbfagLdP5HWriOLAi79zhECicGERdWlDeAVK1UqJr6pAiqqqVlmBZqy0o4AHbCwKitWixFShFRG1MflUgTvpdjWKxIFW6T7WArdChrKERQ72rjmgFpVbfQCapBUCSWIBa7lRxAbq6sgLX45AQtrJMqnXXn5YiQJO1E4s/wICzUeoRFVathmFJVxAk6OE2BJrGVDSAp1NVu3bl1KH3prHMorqnZt8AOiy+XtMhcAB/LigK3qQ0+prBKupjLmCKlZym4ICvzLnARB2jB4BVkoIenZJECWKkCTthiBGscSicPkBW6445FElqQFXrVcYkQ1r1aluCC3ukCQDyASXELA0sgpUTTjgA8nDAYQoCG5y4AJNIBsBgJgKeADbgA9QG5jACNc8QJAPFWwyAWYB3SFJtpgJ2AlZg1FuViwJVhAFpeIDYUnzAUgD6YhEVIQJSA4AU4gT7gIt44AEAHEBvkBFsBzGACmQCQGsHIDeIAApAE2BJKQB5gJPGACrYB9LASbzAksQIWQAAN4YANOAJQgEAoAHIAljiF0vQIfQKYC9AI5YhBWz45AKyniVRDBUiIfRAFmwpLEAbwgCMzgECYDbCw1ggqFkA6wA+P7wCIxAim2ENtWwAMwHACwmXkAcMMQBTlwAWIUpxzAcSAKoBKr6gGeIEbLjAD4ALMCSSWQDYCWYBkwgqnLbxkA6BEZAWbwAOBQnWGBKGwG4mCAmcwpd0uAakFHdLAP3ADjgCksysjtjEgbkB1kB5MCLaDRYvABp8WApbCG/2hQnzAJfqBKy4AJ5AAA1gAYwpCaFgFOAhS5Ck3DgCUqJAMnKAUIB2gBNSgDJYALKWA5lBA8cgHgwE8cgQ2uAUlhmAu4CSaeLAGuLAQAsAF3AACalAOlYzAGoxYB3S+YBZfACPaBKtEvQBWopzAOyMmAZAJVALYKUA04AUqZxkCLwAFiEOAHkApQH//1M+t08EcnXEkpCDuj0Aj3dzKuHMkDVoWJUw+9PIGB2cQgYj9vnmFTzyAYAgiVbqZYCakKE4zAi7SFEthAkwaccUDRHEIEwpp/iENpr4hEYU4kaHc8kEcPk7uug+TQZrwO6S+4+Z0iKGygmQFZ8gEUbvtarvuX0QR7WtWpg5ukp9vHiEtTdapSTTT7pQQJtEQdvNlUsAupRyAFiA23AMQxeAaNfKAJhEswI5LAAVozQAm2EOzwjJBMVwmsDRhdsqEAnpNZjTEbUVfUuiETmVkRxQA21gFOrwxCCAoTIg6gHRFA5zAcTmAPFARyAJkCVUmAQgJJpZgKUmApTYBZp4AJZ9AH14ANvgAngsQCZYBGIA5XoAMAgCU4YgKcJAVWAwACMc+IAgG2ApwKFlkAs0A7PkAcABOcAHICTkBICTzxgBNPiAKsARkCafACLYEcfQAUvBAOZ9QG8MIAS5ZAKIAHYBw3mAdkoCLwAcuPlWIEFV2zAfbgBKIxAVUpAkwE7dwEccZAHZJAFdT/LjIDmOsgQWpjjgBLuTwAFjK4AERkAdoDdQE+gB2ypefACPbm+QDriBKq/ECNmpaAFZoCWYAwI17pnkA2nYBQ8iDx/n8dw4IMllUAGYEQACzQwvVLmixH0Pafo1h4JIUW4PNEEGuQArKubxKC1+IFFtTueADd5AirvJhBVyu5/AKTtOYQlgBFWWTAl3J4NxAUraimF+IB3drAlLzYQWtOYwRtbAYK2uQCzx6gSTxATr3rqVEW+3BcCqcz6kDtaM+IQqYzyAbSyfMgeCrgBBpvi16BVVZq4CLW5wWYENS3aoKIaen/mtgmNE9XG7SxnkFVdrYFkw5IGu2McwGq4RX8QiEzgs5ALaUdWUTwiEgI2o0sQF2Qm0BXDnEKnWrmOHUIn2JY8SBd2EAHZ3KbZlB9tppIA1MWq1WcSFOtVHOAhqM0QQmH/6QIrubxYDb7gJKEgFKcLg2BNVqkuaAVsu5cQIaln3JAOtE3jmBZEOMgK1qKXGMFEpkgjdtQswHVLiBO2XQCNr9uHHkBFSsbASdpiOQCrpu88FAEFl2zKKJKiUOpFw60snngDCt8vAqHLeIFiq3xIK9SjblFE6VlwwHqWr9LZBV3Y4ZAFbqr9QJuykqYitScGwFe/AJFaznNhpYrNuOAEYl5xgAnZVTgCmcc8wJVrCZRKktucoCJRPoEVuE5WQVXfWpnMY8yKq1PI6dPlWMFFD8jXNUzAq/vrLJfAAruL6meAE5s82QRvqWphMAZmvjaeZGlUACwAIkB1zBWzt9a3YksDWMuml23ixgn3ucAiLlDBKZxGC2tuBMVG1u15gV93zd1seBRdeFjBARCgCV3hLzCFWImQptvGMkgFpJ24ATSafACu1Kty+QCVVVSBbpuFL4AJ3ebeAEE65gNJPJSEPVuu3tSxArWk6pWb+AUaltSylYgWdjaUqOgCs0sviBY27JdEBNNduOYRU9RN48AqL0lZq1uBRZVpYr8RqIO9bfLbKcyKnZzhTICOknj3MCNk5+RNsC+tVk8AhLSpS04SAXusl+woHT9oDryeQEoUYYMCFG6YIirKtWxvkEK9q0Xy5FEaLvUtY8ALL6C7G28iKq0m0mkBOmp9uuOchEb2dsbBUU7d8VAlozL7sEBK1qr5YAa06pLkwFqacpYzIRBUdsMUlmFPTp22wxAstZTxCYdNTucZQFQs4Atr8zV38zUpAQWorN9yxAjTSVlAUKiWC54hF1aQpYQ7R8GwpaireuXECvRoqfiVC1Lt6nYsebCn9m1V3LIgrqlWZjECdcVg8ghu9k4lpcgF9ztzUhQla7UICbrGQRKtsPQKmrymBzNdzwLouVb3bs4S5EErUVaygEm3LfAB2t3Jf9MgFb5VgAV+RfNmAWurPB4AWaV3VQ1gEF4eSCqXZLAInZtLACibN9zzRVSonZPLoKJUTIJ9j4ZAPT0U3LeTyAd8LNRgAu58QF0ZUSqiC5KViBBw1gFUqqmWuID7FZTbNATppNrueQEnWqSl4gVd8Wx+BcDr80yQWW1bOvZwA5+6ywzKHV9MQGqd+bgaJqvYkswgeGKAXFkVFuzwgBW0l3fMXROqUZhUXbDiBGmClfiA4cS8SAV03CCHiseYEp4ALvwAdXOPMCbvauCwAg9VsCDu1kVUqNvBkQWh4AW11GmlwAuWr2ehBNayxCpLU5gO05hSV1xAkrLiEOYCCVm8wHmAJKcQIqymAJdwBABADtioAj2t+gDjkAmpAGA4AEsQEq4/EBus5gRSeSWJQPBBUfTJATTCAgYA1KClh8QFIKTUhA1wAGoKBQgJJEBCYCagKlP4hEf3gCSkBNARhpgSVXMASeAB2wANKZQC6IBgCnmA3bmAmsZCk2A+2cwFLyAcgHoAu2AhQAATniAk2wGpaALYARTU9ABxwAXCQpzxAAEFGABVQE0PDEBZYhDAbXFMBJgJPmAPMAhRgAZuACMIAUYho0oyAEuKAQDs1zAVUkEO/QIUPJhRZYSAu4IGFh+oU8wIgNMBWq3kAkgG6t4AJWdV8ykCNbTgBLtYCaYDr1AbfMIH0AOM8IATQQnWAHgAokAWUAKEgACMNOQqxOABOQpwENqAIyBJysghAHoAAE4BUlyQUonMCKlYICS+ZAKABJ5oBzOYDnmEN17ceYTSxCiUwgTCm1AUu3GUA2o4AJgIB9qYCjhwAafABVqnxAdlGAEa4gPtgBJ8AGlIA3AApakB9vABQAs3AErYYACq0gCEmAkpYBAA4YA1PwAUcUA78AI4/EAmMwGnLATTTkAAbcICKAG4Aa6AQVW82ANcwg7oU5sobv3LqEEuIwIY//1eCmnBzddWRzIiFnwKINRiGjWHAAspzAKpVIGmm8CmLEEKHmiCVEuOZUPtgAiieYCtbkFiMBTccAglwBJEZCwAjJVwfU4CmmkwFa04kTCSTKpogzPP2ddD1yDNeE1ptZ2fE6RlWUKAI2KCuHCQj03tTT7dW11jhkWj13fKwObadVweBlCbnAKVGm+1FDUPIiJJ4gGCC4i5fRBZBWAp4VAXdhIXAoeLxCJ2sohLIJiuszLCm5XqEESA7PggIRLxKokqHRkRL9xAnWepYiuIUs1qK1M9BqDjIVF4sCSlhBEAOMMQE05wyAcIA7ZKFarWQBAUnnHAAWGQBV44gN2XEIi9VVxYFbcucQq2tW8wgyyAIjPMAmAGlzAUOZKGnjiQNgNWgAb5gFbASayAjMOQI/NmA3ZARmQGuYEbPEAQEsMwFH7QGoUlCiciATnAoEAZACfIBpAJxMAHcuAEZQBkwDABTIAscwJfL8AGBGZ9QFbKAFWsZgSTAO4AhLEAkBSpATXAAbhAOeQEcWgBKEA5Ag64ARep2LHMCH3FaSgVOJBZWkZAWZICSxAj3cwG20gFGGIBkgCycYZsBTAA22A7OcGAsQGsokAaASWAB2wQE4kHivLWdte08GFZhQmA+ABACAv2inVqnxaNRHv9FPT01XiSostHbKeJFUvU/EordlbGcQFWrWDeACq61yzYQ+mQU61WUyERSdnygB93ICLTc8wIpRgAOvFATrhjGAErWTAL3ql2oIrsohsKjaztgBK2HApqLrKIorduI4ZhE7W5hFVrK3zcCgVlMBT1I/zAKl06txkENWXEgHqLJAQ+4u5JgQUvECzBY8QKbZtviBZVdy7XwAElVywI31K2fyqJKDuSQVF2s1hgBOs1riyIaulk1n8QHLtCS+IA9Nr4FBqS6wBCtsIAaiYgKdm8wiN7SsACupDlKQLO9W+BAr6sYL8QBVUq3ECN9TCKrEolpp5gRs+NgI1dUQNtJTwAfY7r5cigppJPPIglZOQHCynACt17ny6gS0qpSniBKynFsCpaS7u5MotSgBaijHiQLuaf8AiBKe71Arhq0cwG3+ICmJbwCqnq3tg3gBW2lZPGOKCurTbtkoRBYqTgs2UQagCaaiAJ1c4gVq1q4BAn+IEbaajHMArVJOcwCqhywtV2s8kGTsowAU4YlDopyCIXXb8y4BS7rNQ82Amox4kFbrm2UWpQoAjazop5gUa25dXFcyjn1dS95XAg5b6Vk8QI/YXEqrabfuUp5BDrpJTCkgksAIptIBaktAjM1FiRpAAAGuIDrmBsU02qrqajK+qazZUW1eC5kw02UV2fa8Ahd8Y58ApdztiESVbhVqd24iY4EVenxeBAtSyzeMgQ7+1QBPSs2pfEC7StWqcgUfrOQI2fY4zAlTBYrMCOpWycc8gLK6LtRO1vmkIrWDiOIVba6UU4sIqvM5hUraaaTbAnTThSskAd4FaiygCdK9nyriAWv3SgFraSSniUV90Jp8gJVdlX5s+AVZbSVUrWII6eqr2+XKQi61FVS3iBVRtNoCLeOePACepR1xzKiVbdsNgX1qrUdmRFFqtuVLK0ljARXqN6K+ZS3l8SKX3XZdVkFQpqu8VaKOlWVFFXJETtrK6dXxApWm6qZxeQEa1sp7sZKJNTxxILHFYXMCOrpt5OABrueOQDs4AdbOJ5BDSwweAFml2L6sgK60/wAyeEhU60bxrmBW03g+DAdME8YkKi3LSr8So6NPByQPUssXVYvMCFr9uD9AI2rbACVWuIEM72XBATVEnOQEdfUsqdEsgBUVkm+KkCS06rFoIhqc0BKiVlICvfsULPiAtO3cseDAq1L2lpcgqWnayQEtv29zTeIE7NWeIFiSVcMAEsZWYCtowgBpYAJ1cgRVe35Xx/YBc6Oi+IEk28gEq4gEzyArvqKtZyANCmMrg5KLm2sSCKcdQJdynAAu+7ECu0twANKJYEqX/DmBL7kW+VgNRmiCN08+AFbeELiVTrZ1wYBqPux5FiI0UlFvb2JPnmiCKtNoGB2jiBTpWq7NLMYLHEyQNtyoAjq1cQUSpVLqBLucQiCEznmAdoEdSjiJAHXsUJhTq49AiNWpniA7W4SAVs7V7vhIE6qcwE329AC2slMYtlVXVwA6w8whziQNpzPABuYwAspZR83MAet82CwAu7vllYkEVfuwKE9TgQOurOEAWrUbZRNt1IGrIBt4QAwBpASgACgKSYBPMJRmED5gGYCjEBxIDjABQ5ALKUBH9xQwG+hARiAmgIwVTqpbkAwyIHkAmpQMNKQYFgA4aQVHqATxCYcAJ25gEzgAJhEkAPHEBQwBL8AE8ACQJVlgJoBTAU4n1CjMIVkDCgB5YADQQ4gAw4gLqASAN5ALuQAoeICf7AptLiwBuACcQB2XHIBTyAcgwpnMGHIQm0wDFgOMPQBTOIDkBwAmgIqUFEOrkBywpfTlxAK4/EAtDyAHCQCzyCDMCT6ALtwCFVYhZThsKcgLqAYNZgCwATxQAkAm8IYAqgOeWQDSCE0AOGgFIQ80A08IYBC+ICwyYCSSAISAG4ASxAaS4gGQDQU4gCMwwHCfxAFKCYaxxASAcSAgsPIKUgS7QBt5ICIDq3AEnbAIg8MQpp4BBKChAFcwBtJSBKr/AAAJ4gJriAIAmMgFe3IATTAccACABJIBucwEljmA2BFoAmFAB3AIBppANYZgGICAInIBzhiAKsgNVzcrICtY4AT7ZASzAGokCNVjPAB2eOAAAoTAFVZAK1ZAjD4gOYccwHg8wEoqpCE4eQBiB//W5HZo5umItt+gUozAf0kAuMlVFvgAU5MglTRVFITTZQ3etQYSc4gNsASCU4ldQI+oUSAVtik/iGalP4AwYPAKj2ywqccgg+124245A0uxZMi6daYPkgmoxLgDB9y61uxJ5LIMvHajxg6RFbeMFDeKCIWRVSq8Aj1ntHSnTtdf5nH4C1Y9RVdnqc60bfFkQnZQFLCZKuCSGJK1cuJUCXEjRTw4gSeQAqyoCaUQDSeGQD6ANVwBpNgEgCr3KZAEkgH2KMRqFCznEKawATs2EHZhiUVXrGCKK3VlZJASaAKoIJhgKO4CaSRRFsAtbiAJ8QoSlARa4AExkBGzdn6AQSUywq6kNBkrPDACKrCl5gPgA4TiQJVrLwAInEBWUAKYAaXFAJ2gKdW2+gDtyAjEASQRBqXiUCWOBA4aAXGQJKoDVZyAjxAFGYD44FCjGQBgCQDwAJfMBQswFZYSgFAAssQBJACWICbWQApYEpYCdWANqcAE5AfbClgRjAAjEBqoBCQDSkCObjiAQwHHIB5Z4ARtAB2p4ARemvVgHYsIQEokAeFeoDTAJ4AEYgNsBKWwDPEA7uQA0kQOuKmwRGyXAKIhAGRQ8c0QEwAZ8cgivUxXpJKrxHk3OtZ9WIODNlUAACYCA6vHpW3FP6kaR7tOOJERtqQpCq1NsQJVUYgRc8AI1lOeIRNTi+AEW8Z4gCywzYCc8AJZ4BNRaxlBRVtYMAdgItLugoLVjICWFQiu9krIgss5cICSq8MQIJOjCq9Ru9klkAZKAK1Sys4tgXQm7ZWxAlSXGMBDfdOGRAWu5hZAxFpVx4phcRbwcBCrfuyyC4naiUQ/UIVHbHteCAG+7G2RRGtU2+74BTrWzx4ENO1lXjiBWlazUlD7eXMIveo6JdpBFajsBLuRRXZv/LxAKQk5cPAgm7K1VX4lFV08kFPTbQQOzrbAB/cbeIEdTVs6uMAp1ylgSWpWYs4CJOLpxwAKUSWICtWXlhAEqY+gCv0IItOMSiemuWYErYNyQQa4JYsBtNZ88QCteLAav28EAqRez7uIBdKoFbsq/M1xCl9+lsgGrIBXdmlAUU29v80AXLTquEkEnMRADrT8Qiz+2lTMsKo1KXfyx0KixUVKwuESFVa+GCzZRU+5YZYAXZpTiQLsIB17eYEO18MQItS/mKhPUrk3AMP7tWo03iDC1JdcZCK+9JSFwlaIbBhykBG24rDeM8mVHFqa7u5eACVkyok2lgRUVNgE6YgOOQEFE4AN1gC2iXICu2IGRqJpkaQQAsQBgPTnuwA1tDUy7pNxmutWnBxAZPPFAFvmeCwCkqYSECo20BN6TfwAvo4SqyNLK6fHgE0alFbBg1zPQdE5bCq0/mhkF6XFZAS1H207k5fICFdS09qqlhmA6t42gCdK8X6hEr2eo1gsAK9R2WCCml255rIBds3kCV1LwQBXSlwBdfT7VmBXTRtZ9qYCtpujwxAVaWeLyKJLTrGGZBG67lnICrQofqRRq2TUYt8QK9JRf5cgi5rungBWlajmqkCFrucViUdXba65BDtRYJ5gTw06ucZAqorWfas2BO+k6epBFP7ifcseIVWnh2rGCqWlVO0uUwLO1NzwIiVYbhZAGpKSAn2pV6sCOSwALJ2SfIqCzWdnCAmradfpx4hVPd35YIItWk4+bjwIHqX7I04lZBStRzAVGHnODxAmrOYWQEqqs4hELYOQJU/igAteycxgArX7cVxAmk/q4thA7xiBHvU5AV6uq3gnCCpWukpzwAV/zInIB1uqqMW1kBLTc4WCHZfuAKxRJPFsBXr/AJgqO3Uqz5gc906XazUAddafLC4gJaVa4rPiBdorGXgBS9RvBZAWJqoEnYAt2xPECv5k00AXou7ugCf3O9x+JBJNSAnVrFgOtHb4gD0lRtWWJQ80Ak+eYDqq5PkFEz6BFdrw3XgwJNYJvNAQjuTQC1VatV25cQo0NOzUtQBbVv1QQSr4MAenWIyAVdOFLxCklgyh2phHICie14PBlRYq4dy4gJ0bc8CCtaUN9SifbZdTIVbOQJ1aaxAHaMigraSBOrzkC1rCeYEHE4YkELVbc8GUC0p9AovWemIDpTjxAkm8uAQ9NOQH24YgK+n8itCiYArhvDgFTVXkA3XtcgRrqYxzAK27mArNzhiEPuaWIBfUhOAK3uOAE1eHjxAkqtrun4ATrZ8GAO1mA66kOHkBO2s64AXLWjDMB/eSxTAmtTuyYE01zIGnwC6UP1Bp2iMAgUYAKeABPMAt1AeAAuYCYD+kCPoA2pxATwwAayAacAR7pAF1ALNfEKFzCkmwCzAU8wGmAnEyAegDkIO4BN4QgBPmEPMCUAGeQCAIAIQAAdwU2EJuMgEswqTAXaAwE4YMJucAgjiAJ8AB5gCaiOICmX6ARAfRgCwCnaWAo4AJqUDRL4BSxyAaq+AD7gBvEMjoAJ8wDLIAkBpN4ANLALhdABYuAE1DwCk0mA6vACLUMAeKgB1cBDzCI9AGmAgpoAbQEVPDgBJ5YBSxeGQEuvAAkBNcWAnXCUA4jIAsgEpgA7ZCDtSwAI5BClzDAlDgAxAjZsKTQRNVXEAiApPAIeDUANKcAFxxCiVMoAzCiW8UAN4AKOIDQDbnIBxKgILU5EUQURyYDTAjjmBJ4hBXAKWNXiAnmAZ4ALtsuOADalQAYAClcGA+oDmQBwgDB4gFQJQwBYgJ8mAPHIBKQJNLiBWsQJxxATxeIAvmAGoAScgOYcADXECKrAEo4AKQH2gJqEBJpcAIurQBDSAGwCrnIAYEO2M8wJLDLMAnCAFVTgA1p1tm4aAfbzCaUKIgKrcvEIUgf//X5JObqInFgJuMgqKbeLwQQJzigacthNSS4kDtbAqK22+gbR7cZ4AT7pyAi03mA0+0JhuwCWYEmEEBT7XUAyAkoWIQlYGG7x1YMRbdnLAbtJFFFiB5n3NdNNviWRi15Szk3GUYTKFEADYAlzKPZ+2O2m2wcYkqxs/3Na2U2RnGtO2803grIYiv+70q2U2UccRi6P8AiOhDasmhgS8hpv6Whhorv9Nf5liXDU/7rS4WWIxdSevWmM5DDVq1VZSiYamrSiYK+9eoxTRFOeYQ00wYHyQMNZYgDUZBBPMAbwCl9JQm+AElgEJy8WwCeAEdSswVmq3pp54FQrOfgAm/4QhJt5gSWADkoHgpAj1CjJSgCuXMIacgFlyAragKSSAnXKAhgCjMBLGShwo6kDxawKCXUgGnxYCw9QH0QCSAcwFLul4ASlJY5gKQhLHIoSjiQOyTxAEwHVqJeYA25ATKFDAWSxAkrAKQCGATjgAMCLqwHUB4sCMgOJUrMBtc+IEIgBpcQABWf4AJ3fBAFJWYE2mwBLEAqAPACOMgJtZgSiMUA88AIqEAnABmBLIAaAFgAKWEJtJR+wKF+wAyYDfQCID4wA22QKYAfQBzLQRFhT6BEY4gPBBSdkAJzkBTrXao2qt4cCUeG3rm79RBylUSAZAJuQBIDs8Wv9RV9TSPYJworwIiWQVJX5BEbX5hB3TkwoUTLzAPuJ4RgERvM4IqouzS5DA6PGQVKtuMwQRq5YBqXWXECH3J+WJkBqU8QajbUXdxclRYsViQQ+W1l0C4lW0ZvEBfcaWOYA3af8AC1nXFhSTmklDhpJwRENSrThsCcQsQIvUwmMghWtENICmunOLfErSbVbEQ3R4KuCAdlhC4hEK0dU0A+yViwLH21XyxkFVt97CK9SsXCp1rKmYxyAl2KqSQRG+D6ANVbUIAbwgB1arjxAp7avPMCxtUWBRGHnxCpLBYPEIJbYDqlEgV3q7tQwJ9uGAVGml3vHBBFsdja4PIATyjgQTrD4gDfd8tQG6KrwAbskp4gS07KMMwKbOHzAG3XECOlqVcu7Ab1O7FLAGK76jecBRXVaw4ICyr+6+UAQ1KR9UvkFc9H2tpVb/wA6KW7uAFtU5As0q9+FmQRU8MkBfpNxiQV1tdvABW71jkBB2ebcyUTq3l1Acdtos4YFd6KzkA1qtWSWUAW0qlSbqAK3Flg5AdklWEBzqrvZrFwUQ3O3WnZJ8QKPtpNdrmALYt2wwIqrs/mwQEnWcXksZAV7VS+XEI49w3/lZocluTCHW3Agv06K79Son2Kr7WRU1WQIPSdG0wI1pyQE2lX1Aj3pS2BXqQ4A4NalSNKHRAKEAnUCeivmxyA0NNqGnnOBuMr1qcwyspZ5Iot7l8SCdcEBJUgCdWmoAlRYyBYkBJdQiGpTvq28wsZ1Ld3zMy06MnDALZ9Cod/wCUCD1e2J/AC6mt314VIH92cEBW7O/QKNLRq5dpccwJdub4AHc00kuOIF17UwVAK6/M4A6G1pt9rAqaxbWPoAlqWomlOIEE3aySwCpuuMIBW+VN5tAVadL3xthVMCa023CzYDrpulgiV1hiAtPTta0OV+4BWTdkljAF1bRAQ3XuclCdG6kUKsQ1wAiq1U2sBNKYjICK0ocvBANXTc4QBJalbZ4AOE/pAjf5sgBPtaAuo0n0YELq11FEEQrSZrYoFpViEBbp/l1TWMoAa7lPGpBRdO9kuoVa06rF4/4AVadk26fgFSiLNBD7oYEW3ZxAVPuVWlxCJd6u3VqGkEOlO+VwYDvXtrCbyAqU5AEYSsAqCSyYEm3EANRABSs+oRYm2+iyCh2j6giu9qzgFV3rbthZNhV2m0qxHHIINSjS6P8AECX3O1JAR+62mwEtaElzKI3hOXmESmcwq7uqsiCu+GZQu9JQA6ajsBKn1SsMCC1YOQE27WjgQNp5rJAO94lvMoqrqvjADlNYhUUs7AW0Tso5vEBX2+blARtTuhtvIB1cKGEJvmBYmkBHJSBOt6OFxhgV3cYIKVbYYgRwkC1PuCK9TS7nBROEl21xCI5LEKT5hEW1ZehFOteKCHWkpp4SA2kuOPEKjZKuKcTwAmsVgBGsPBrFAD+VvkQHdSyjEB1amFwAp1rtWSxAneuGJRJQsAH6AN3kIhdOZQVKiwh5gRfdisnwAVXa31cAqbaAlSiaUcwgvTvwWaxAjdQBDTbbxAHpUctKHIEHwT4ARte1FHMC+j7Uk8wLF+Z8qzAotV1tGRROr4yQSVk5xKh31e3PLIgNPX4phT/uYeLxCprc5AW11m3iET+45hkDrZ4sCSsA54vIAnAATcgNviFEyAu4Ic8wEmskAOWBFVnIol6gJ4kDQBYBOuEhoAJtAHawCIwYEljhyAWABMgDq+AQ3XmAo4gGCyBhgNYBCanABNYJcgHMAEgKYAOoDthkFCgAlZAhtsBTxAUhSXIJgbCBgEN4gKAABJAS4hRCQBCeACTjAATxhgEKcAHjOAUYcAFgmASEp5hBAA1ACChASWIBKeQA4eYQk0CIzOKDQniwG7KMQIpysQG6wsAE8EGQlj1AJxQEngCIpBR0AMsUA2lPUKWTxAdWgDOWAMASnoBJqMwiOIU8MkERAbxgBuQIJBDd4wAimA8/QKlCYAqzkAwiLcho4AJcQgmF6hTSAfQAfJgNuFCYCieADSATcYIAeIAm1xAn3SEKykCKXaFEZtgCsniAK0sAfUBJfMANwAfuAbUcQIp4APuYDWc/sAcYAFmgDuUdQg4JBTbATxAACQBvHABd3MCKhYgSlvFASUECcehRF9ADtaxYAwBS8wBsAThyBLBgErgBHEAbgB1c4sBtgRQBXAB4PACNVOfABNcQG6t5gFnZLqAlipAcxgEEyDCaCjoB/9DhmHgcnYfdbaRTEmRAqr/MipqVrTkRMQrLfoVTxAbswIdreQCtp2cY4LgF06/Ko4gFavNgNqfgEHZzQVKuk30QTUnVIA7WwuiIwCDthAJVTzAbUZZA1HDNgRzyIaVtSmn9bgsiaov5HSpxNYmvI+d3/wDdWlTElRisqCABsBMARRrbLdXpTtrhKyKL77zUeQNVrXvZTMegEq3aa7siKktRvDJAWq8JoqIrUSXdlBAnurTKeRRJ7+7/AMzjqA6+U1UoTwKLa+f1KVVcXiSmu/Zef0fpsoc8TONa09ru6bmtrUyTJY1HT3YGcVKvzEDCaVgGnKlgNBRDtggEkmVA4TwCFdt5cAqSaa6gpOmMsILYoBfbTzYEbaaTyKlQdIyKmElKgIjJQPkA04wAUftAG+ABkATDlgRYCzeADWGLQDSUyAKyYArYFAubAJcY5AKzh4AOOLzIG3IAuhRJxXjiBB4oBJvIKFggGsWQMqGlgAnHAgarIDSSYAoxAVk0UKeAEpwwAhHAAiABuUAksJYC7ow4gSUtANV5gKIYDzAUfsAMFm8QI9yyzAlRwsQB4gRsALkA0pAHCwAJSzYDgB9UBCcQG3xAM+AQsgpN8gBVkAiAE1ADlSAPEBpwBG1oyAE8QGmpAOOADbAWACScykA8WREnAUo4oCExkA2wI/c4ARte2CrxAlWzn5gLNW1FXqQJOlVgUc2512tJpLBzJnB4XcY2b9SwUwVSgAAQAhRo+EqnuV3ZGketqlVQiIHhmCo93bkCHWHiwIKqtbDBAFlhKKiKw9RqppYSBDUo4zkaQd/alWqAklWqmzIFbUxRQO6vhkQOiVY7XiA3RtSwI1SthxCJ2v21iMQKaZzx4AS4OcwqtuWBG2u+/t4gWOUpefIKlMhEnq2dHXggIUrWuXEKV03isQgqu1fMCrGqtBFTShrgFQ005AtShRQBVbTkIGpzAU8ICqr1bcfiA9JWTfa8AVJVf+ZgKtkplgqdrVtk8AiKrV1U5gU2tezjJFDl/SgLK1X+duOQAl3S4w/wICl8U82uBRHUta1peQVJNSo5BBZygEn/AJZiQLatLMBzOD4gQnlmQN1byzAT0u7BlDu+3BAPTtzAla8YoCtVs8Qorf8AiIYmrUeFgI69qtdtcgJ6W2r2xZSwI1jTXo/iFV6tbWhcwiX2VWHlIVbXUVIVVwCC02XUKitFJYAD0+mYRYqRV+pFWaNEl3SBHPBATom13ciBad/mVYmQFqxzhkgjXSqnOZTUpm88EBDWVbvHGQIU7U4xKHr2ScVzALJ3pWWBCtVSOQFms69qjKQHs/l7oxkBbilbXdrcQKbLTo/lRRdXTWbWJEQ1YWEBXJabOOmRQraUVm2QRz6lGijltoNvAqD7UOEBdW3apWaRA1ZuG8wJO8AQdqxM48gErOAFiwFbFARs8IA49fEiud4MKITAGoxCJ6axKOyspdxpE1fufoEWq/7gixXAvpaF1AnXVlgTmryAnVwgJTCAT1FODAjqaypV2sSqztLVrLqv+kkV1OjXWAFwllRKksCSqlZNw+gDu8clDIqTrVJY48ioVKtSuZArJpwsgorVuW0A+11zyYB3KcAJ1rXOYYEK3UgW0aUzkBCl1dy8gLKqqc2yXICtN4tAOkoKWpqRWOoAk1lmAm4UvMCda9zXQIk7OGk2EQVrVbCn9xUmSixalbfM8MCCWtddiSCYr0dRqrTCpOiSxAlp1SCOfUTl2bnEqpTWMCCTrK7lmgEpShcQLKRXHiERnEKlS1W4QFlb1q3IRTqOzfyzAVK0L6ccAD7lqrmBKjXF4sqBz9TIqdUrrEI5lS9dTvySCrXGp80ZARtzKDTtZPFYEEr37rK0RjIEbvusmwJVXa1bH0AVtV2fQIkrJBRptP1AO2tmsPUCOq4rguOAEdJN4gWy08UEJ2s8FggJtKIA53dQ4eZVTSarLIqPdCAsrZtcwiOppd3zVeQEFS+rdUXEoa216X+d5EFrrVLuvj0KKb17rfIoQE+60QvUgjXUh275clA649Ciem+3AguUZsgle6WCAHKSaIJ3s6VdUUc2lLs1ZcMwLK0xAk6QsUQP7fyyihUtHQBuyeCAEk1gBF2dc+AUq27gibrx4IIgr99u1TAVZ9tYTgAfbSyArdW3gFHZggghzgFGLzYDo3EcQhwlhBUDWKbyApvTGeBFWVaxKhO7WKICtu5znAE7NXhLMKrepakrACGOfEC7uXFECde5YZgPthxGIDdO7B8MgK3b+IonSmAArJYMCN692WACSbzAss1VBFVtRN8g0K2AmnODAVm1ZJ/SA1ZyENzZTGQEKvFgDTWIDSTxeYErpWrDQC7VgBNt0atXMIqrV3fzBUa6XZKkCa+XEor1Wm8eZBVPFcAp6ecNATdX8Ai2urDgC+t+4gnTVjCAE9es8gHbUdVKAlTX7VjkwLO4AbaWAVJWlcgDMAgBpT6gL0CDuQBMgCayAeQCl5gDnMNDEB4cAE8HAA8cHkEFU0FOOIA0whdEA3kFR7uADjEJpt8AAB9ykIAE1gAksMAB8gBNrAKHzCBIBLAKeLCgBMAX7ACFnAZJtpgSTnPIBPkAm5iAGubAJSAQUNwAQviENLAKUhTby5gPMJpQkwAIFKAEwH9QCSfwDQAICBvHABRClhCQEkuIUoQUokIbS4hdRiMeAQ8wEwiTxQEcWAIKklCAXRgKJ+AULOV8QDIATgBzLAaAE+5BCahTwBqNWBJLi8ggaYUs0EJNz2gHbLAH+0KFjKYUJ8AJTyCYTchSeIDTkByBF8wJL8AElLYBPABtAJtJ8QH38wHPIBY5gDYAscAJxIEXKwYB3OMAEkAdoA+oAoeYCXUCeaAjbqALkA0gHlnxAMagCiIASQA0A1i4ATAdccAE0AvQiG8gp9qATSKJdyIgbXICPEqjEAbAMgFniECsgg4hoSpgCUQsMwmk3zQUlCQCxAbQDgAdeMgRniAJSESzAi2+IBC4ARa5hUlgpAQDnAD/0eNpHN1GWAUYoiG3zKiEt4gEPgFTURjmGSabCmlCkIVrOMQuI1XFhROOGIFiq88gh+oEnaclCAO2MwmnCQEHqQAd3wRRTr7rT0lixg5b+Y0aKG0y4jP1PPN2bSw4GsNcur5zXvhPaMTXHffat8W22XEVPcWabvmQZutaXiBSmAmAWWAEXyAEpZRobdQk2EXZ+gCwkKnPB5hTUrEBvUkAeUBEJ4FFNrNvHJcAGm7ZBArOrII/clwyju2m81qRWrarIaj1u1srUTVpUIxWpXRVT9LMqmr9qJgMAE8cygyChsBqwQTiAp/AAq5eAD7ozCEm3mA8mRQ3MQVA1MwNRU6tYsqYh24F1BajbxKIwgJTIC6AJJV4gOZfqAdAI4TKAL3hQwI5lDSnACTUVhqAFHABq0JoBYLEAnlkQCxKCWALqBJY5AJriALLqAJYgNTmA8sUAepA4xAHBQs8gE/meICjEASbAawUsBOOIBXkArOHCAfbhLAk4gBTCxAUyA0wFKALJZgCrIEe3tcMBtR0AFmAAOQFICzAfcANAKADBgR7pYElkAlCAG02okATfDEAS5gJOAFNnCnABqrtmAdiTAcARXMCSxAMgBKfiBKyjAiI90AR7gqNrOzwwQDr8zwQBbqBCEihTkyBX1OrKFW8rHEgWbKOfewtK/p/iQeN1fms3zAq7QB4LDIKWACbAANTwSf9x6Jmkepd1W0tERG2pR/T+ATFdudgH3Spq4Cq9NNPHIC6tonD4hC+4nKQBlgBKunODmQqVV24QFV2UZgJJNpBEoqk+YFdIWIErW7sMegCrHB5ANVWchEbJpYBUq6iWebAh3y5eQCVqVc1WL4gL7sNzmwJ3rgBCqdn6ATaAO/FKAD7iThrIGIO1s2BKurl3LAJh9048AYi7OZyAnRypAla6WCzAou27YPAKi1d/TiwGqvtxzAfZ3AShVUIKUwghpyssAhVwbAVUm2+YBdO/IoIwwYVGyh44AN6iahAVpw8eAF9EnTHB4kRX2pWKLZcYrEgrrXtzbZRNJogk7dqAhSW54ATdWyim1mg0knOCCL1VW4kRVe0Z8Cqh92Zj4EVZVS+4C9XdcSCHbjMYsB9k5gT3WKqqAVLRslLZRfVJJJZkEdxDWAFT0of1FFmo20lIEHdUTTakCNYs05SIOiuCcEC0a3dpbxAhraNaObECq0moxKCrbvbBwBG961zzKIaa+bu4hUtR14gO9q1rjlkBTbdUWZQf3WnZdqmAYv29k/oCHq3SfNkEfltauHEo61XgiDk1tZUbVlIFFLaV7TENAR3TimeAHHttemqu14N8WUSvRUcFZQdUsioj2wpIpLDFAK77sZ4AJLACDcOAJSwIuzqUQtd5cCK5ruceZBTZBQrJZBCbzAnp5lHXWuENlQ1EYICVXDKi2rtb0KLk2QTh1U8+IRLTcuFmBatRJpgHf8AiAraipSbZIiszc79aluyuUkUaaUywOrT1W5AspjmBZPayojaymWBOmrTUrLWCcBU24xCJUvGLxIIXbs5SwCp2h4LkQQu1EFBSqbh4SAW0+2yaxQE71USlEgUWteO1ZFEtHRVaKr+pywLK0juxfAgfy1zAO9ZoKku26VoAqVnd4YJFRdpaaupeLnAgk7Yt5BFVrN2hASSUAK1e+JCldsAzUPEA7knDeBRLT1O+vQCVMMQhOnfngFJRlDIJLkAKvbjwAto6WU8MgipJWbQUWoqYrMCumq+KZRLFvOAq6mikp4EQWa4IBWTp8QBXw7XmVE9OsfEgdrJWiAI2ieSAhqJwuyM8QqdJiHkEQs0vmakB9qtEAK7hpMKHVKrazAq0u+9oXD9xaJvT72QW3T04SYA9J6lVDWABZKjT0wC77njxKiVq9mHEgrWIEb6c2wyCp69sEBQ/mw+HwKq92rEciIh97tXdkgDbbp6OotdJNrJAQ/uLaupa7eLZRd29+EkB2dqcvEBqiUdsuQCydqtPFgPTrPwKDtlyhoK3jAYGrp4ASmCCV5bnogIpNYPkArvsycgS7m4AfdwWGGYEfqeIAsympWUL+aSGoal3WKvJgSt+1AN6jiFxAVqz8yzKJ1T7Z4kVW++zxclQLUrVxIwTeok4XAgVqK5URtjIVJVnICXdLgIjqWtk8kBW8QDt7cERTtjWFmVEaVdcLZ8SKk002wIJziBZWtHbEA1LN4LgQWKKUSj4gRtEKcwI3cFFdsVLKGpiU4cED07JgGrqqmCxYFFtS12lXAotpftSTIDVqrLuTx5AR0NVdyViiSs05zQwSc8CCKtHqUFXa2GQFqitscmRE325T6AQWeGUBQ7RkBWpWHEBq8YgD1IzKClcXyAItMQQN6U/VzKmmtLT5A1HU0qUStXCcCKXfay7eQUnRcMwLaW58givVs5aYCrbHAoFqNYTKILlZus8CKlXXjBlRPv7n6EVNamIRNasIKl9yUAd3FANYhA1LgAgA7eIXDfUGHMBTzyAGksQEq8QiKzQDwXwAEA8X6AJTMBDAGARIUPMAAXdLcANAJgPhgBFY4APtCBV5BRdhDkKSh5ASUYyFEcgIwAf4hCUPiEKIeAC7sYQEswCtVmgH8AEpCj/EA7VIBmAkuQNOIAInMKSlBMNqcgBYBBHCQp5oISsA7PDkBGeIaHoAljiEEYhEssgoVwE8QEwGuoB0BpLDIIOIDmUBGGmBJxmApxAYUIBNpZBQ0ERfUKakJptLFcIBoUfgEKQE2s+IDWUMA7nYBsKchEfXiFNLgAWzkBOq4AIAXJZAFp4BTupcoBJcwJYP1AfUJpJYyFEY4AOMAE3wAjiBOuIDSgBds48QHE5AK1W+ICiAJVCafbgDSb4MKShqQBJADrAAugA7J4PMAhwAVQB0AMwGpTwyAXMIMswHMMKL1aWIC6gOAEupEOOCCiMcQhZrqFCUKGEEwA1jiAk4KowAbgAjiGS7Icg0WSTxyAGkA0ATOYUnFcOYU1DAbo0RNRlsqoqaqAGA0ENYgKzXHMKjnkAnbmATKzATb4ALveYH//0uPqc3RB9zcIKaTWLAlHdgswiaoo+bMJpQuIUOs5YACALWWSAi6ysSiLpyBq3TSpiyAb7nIQYyFEw4AO/ByMZc+r5HQoo7paNYrP1vMxVulZLia4Nx5TVvgnHoaxNcL1dVtq1pnmXEJKazZoIqal4ECtCAhbD4hSdO5YEGfqJt+gEIYDSfECLllCh5AWaNPmA0NLRdljyCOlaMpTksgqP23yAddu2/lWID7IcMAehd4RhzAq+26JpBUVpO0LiESW34vIoddEglbRrARR9hr6VLAvo3pxKCvS+O1XXTiCVuRoU1e4y0nxwIiazJUK1sQsQxkqpZMIFWQganIBQoxAawwQCxkKlVwRBa04AxH0KYlMZAQU3zyC4bogmIOuMlZsQtmaRG2rhEART5gKXLKGlzIJVlPABOeAEcmUNKWA4XxAI5gSzYCdVMANJcQE2gBZASIIPmygx4AS7YX+ACeAAsUBJYOAGwE2kAfUwFbIBS7ZcwHaU4AXbjiA57cgFniAN4ECTjEol3KSAbjDgURh5gDTbwIHGHoANTxATwCCUVRwwAeYEWwBuPUBzwAaqEEcAoyQEW0ssQB2xwAUsAawASWOYEswFg2A4AUAPDmAuIDiQCIAJ5gJKcXkAPEBJwgFIA2kwCywzAj3duBAnaYjgBGybgoVdRpKtcCBW7rW6IojimA7YYoCN0+IEaqXPIBzGAHH5K7roWa6kR5K3NBUAB5AKAEwADX8DV/cdlwRoeiq2n3PFsIg68XgQHZLAkqdtZeMhEqUdl/iBJpKJcgC1VlVYcwB5zwCi855IKWK6gO+KTYFeaAV682ECp3YIBQ8gJSoivxCo2u8pCErVxbYDpDTtbFAJ/M5WXIKaUAJ6eCAmspYBayShYcMAyi7S5jIKjli8ZAFDeQEkk38yyCK7fyoKdVGYRDunPgUHf24ALvc4gNp1xIHVtOUFTaebxAXc64qAFDwsAd3bPMB0o4xwAktJTLYQnKwWQEfVZhcFXLxCFeqbxyZQrJVrgpYEtNV7VCxAk7N8MiCp90/K0uZR0aOmota1lKnBgc71IwWJZFW6d3V9zxIgvd6loWCkgt03VS7YALVrVqeLyQEKaXcBLsScrOAJuqXzTwCqLaNtTIKurpV00lm+IElWEiCyyUQAqQrSAp+5fkA7tLJgVWpNpniBdavzAR1e1KLuJAS0qvCWBTu9qrQm5gujkWx7a9/c8ckhot0tOtGm8QO96iVe7kZQ9GzbdmFK+pV4WWAEaNTNEUV6F3qXu3gskAr6SbbtLGh6fyuVn1A59xW1rNL4hXRqaSsoYRS9tVMKVtvRQ1nxKOrbaWGCIgtVJtwA1dJgXJNcAObUpGMAUWtZ27YyQHPu33VctxyKMLUt80AdWjv5arq5Ligjsd6armjlMqIusYMqFGEkUmk8QIWtzClMoBZuXzCDUoq/S5RRVZEHNq148SKpmQJIAakCWng5KOmHYqHToBNLERFtVgVE08oKCrafFoirKWTcZQBO2olWAjk1fIU01CxZNaxn6u7tq5YIioUq3iQaOnXtUtSyjr0tJRMZhE4hrhzKh2azkin2SwClHMLiUSrpp2xZA8O6FiBKzrVY4gCxxSwAS0nqXS5/gVU9XS7MG02uRA3DWARB1hOFM5AR0pvWWoacBVmrFIcYgL7iosOIQqVV8WUTpX+H9pBfbWql2pYJAUpK1p4ARdontmHiAaepzyZUTepVP5sGMC0vmeLhAO10sFkAo7sSB2rgU1BJvMKdKqvxCJ1qm88GQTdVTrgBH7suQqVlCUAR12oVaoB/bjTxccQIVba+XliAaVXqX+ZzCkB21FiuK/cUFaN55IB0u3fsXECyyq1LzXIiIKXhYoHXDLBkU6Ww7Ugh9sNWkCOtOdcYAr0tTucLMqrG38CBJttysgH952+WAJ1TeLCIWefUolV/beGeQEtP5E+LzIKdW1rXhcSqutV6LSvx5EArVyWbAq7bu8t/wD7gOlucXwCKrVl4AJwmqhQ6z+GAA9J6eM4NADqtTEIT0PkakCu7rhBQ6pNSksSKsrVpNcQJVcp9wDq+3EB4Wx4gRer2tJZvgBOqeIFTUMuiylVSvcpkUFaq7RBZq4QwKL2bxxzLglVfKmyBXvGACS7VLxkCdNZLBlRK1lMoCVmrYZkENVRbH8AqF5a7gqVErKLTLCJJ8gJV1JlcQK4dsVgiiH2pcI1ovahSzKFWJhkCtGclArYANNJxGIEb2hQBBUcJtNEVZZKqT4BEaPNICSU2+bEKnaqthlAFepR5LHACPbETxAHpy54cgLe5NAQTkuBWqQSdnSHCAi2olgVWtLlYQVS7E8XmRFlKdrmAHq07sQiuqh/NlBRD7c2VlwKqTwfqBdS/MiF3K1sUgIuzeAC1JwcNwRU03EvABNtfMwJtTiBV3QyhuqiQp005xnIIknGeIElqRKcuRgdX3Y8giN2q88QC3zKMyCpX7eiCpq04gOIafMBa1GsQIJN4lBXScSQSmz+WQCjblcf/QFX2o0oQEIbYRaquMM+EkBZ9ueAFmnZMBO3UCa1EgqyuorQBJ2TyCkoYD4AGWQA7AQeIQ1HxQA/my4gFcQJAprDEIWAAwDtbAIgKi0wJZADQCX7AG6zkARgAq5hTwATkBpALLDgA2vwKgXMikuoRKIzATrxSwBotTgEQrVVzAklhABMAEtcQoT7ZAKucQFaZCD9wU0gYO2cQqOKYElVRKzCBPigp2SjqEJywFPAAYBg8OICAbAMswFYBO1sgCJzAEAOzeWQQ2uYUpkBOEASA1gA5CBgRcrEAnEAlsBxyAJ5lXQ2iGiUghsBJSAmuYC7QBgOP4gCVkFNYANQEJZ4AFgF6ASnCAIRyCpBSmMABsCSXAIYRFqHAU3hiCF3PmFNPmAljmA0gFPc2ALDBASTgBK3BgMBJwA5lBMCU55hUa17ccwGnDAeZBBuHCKCEvUB4xAArMAWAEnADgAqsHIEcuoA1LxyAbbXoAIB1hZgo6hCmApZgNoBNPLMBumANRVWwB1aAfqA3iECfMIcthMKwUpyCi8oIK2gBtqzATv2vtCn3MIUyw0TWEgLLFAJcgG1zAKpS0wE5QDUcQCte0As2+EALtwA/9Pitg+hzdAmpkKaAfdGLCYO6cgYbwwBiUqAEmBF54BUk+YQpTeABaYwASTzeAEb6tavF4FRx7jzGlotV013X/YXErJ3nl9TWmtnCeDSNyMuFa0PBYczQg9RzjkBHvXdngBXqXfdhkA6xZpIlF9tN8iIS0llmwL9Dx/3GprgFaFPBPWTuoqliQYfk9kttaHDeeAGW2UKeQBLATxeIF+1rN1ykI2KadarFyVTtRvFZACVngREnV1cJFAqtOWsWQO1HaZKI10oxAFoqZWADenFW4mCCDULICK03h1Ao1tStG+EBVGld6uqrXc9AR6rYp2okSukaNadigyqxTxIgbaAWbCpJMJoVO18wHavBE1D7WsQE5GiKwzKJJTgwB4BYaxzAcfgERcBUkoxAPqWAEeycAlVukNoqYi9NtYIupiDq16l0RiOAQ1+0AeZQ0mArWxgBxICmABws8wDuYCnEBt8wBKACeWRA0wBKQHCmcwh5hSl5MoHggGngBHPAASSAkmAOyyYBKUARecgNYzPEBZIAlgJJzgQGQQ4QBmoClikUHdGKAcxiQJ2kBd3MCUfgUK1ksEAobywQCU4/tAfaA3aEEKrxAksAE8QEmFJoAjECUYQAdsLAAcgCaAG4AVkAQliAOq5gNOAI2azTATvxYEfuTggIq8YMCSaAjezaUZgCtwQD9SBYFEKuJxIGERs+1YcSqjazyQEqtNcgIXfNgQtrKfQCVbVh82BFrBviBweWlaDIPLWAgAwACLAE8Sja8Dha8TkVHoKd0dzw6EQNoBK0YAN2WDYDd21CYCtRgSVemQDVofzKAFqtNRwDRVSo8cQI2snaeaAnFY+XEJqpptyuQAqtZ5dAIXw+kCelRVUtywB1z9QIvbO/RRJVRo0kkEXNyupBGtrXtigp5PECPa7+iAh2w5YQ22EJuOJQ6p/VIEm288SAcTIELq10o4ZlEdHTdm44BUF82AE9LSl4vDECLu3Zy/RBE62wiALYUfM4RBXVVxjFBTV0nDCHStc3iAZvD9oC09Vz2uALLNtQBXa/wCwCC0WrfLkwp3wcPMqIqtslmBJp6bhYyBGJeeYVLTrWku4QtXSq13dAIWpWil8eBVSWomkiUTVklLIiathLAhfXq3CzAnpX+Wf2AFbziA3KCi09uGYU9J9v1ARtqd09shAr2zyCp6d0quXiBPS1FWW8SCvsdrS2BP5UBZp3St3cQK9V97m3/T/ADARV0mnjAFmrXvcoBvT+VVsBFfIoqkETvjRNrHkAaVU08AIXl8MgqNO5ym4QE9uoo3yIKv7htvDBFwT0li25wAotPdEZhV+pq9rWARJw1MAR1aqFAVZoV+VxgEV31ofbX0CnD4gWPUbUphFGrvaUUWxYHJfeu/y6ShviUc2tt9XUok3OIHFrbTsl5tAcN9G1X3PICP3LJygi/T8hqrBuV1KY6dPyOm8b4BMXU19K+KceoMS7a3yaaYUnptKQhOrAhfuWEAVOVxAp1qzjmRVDSbAIVQACzTqVF6tADU5xxKqSTkIn3JP5nDLqYFqrOcIGmIW8hVVhEXFGp5BuO3PiNMc+pr3u5ZFQxbILdLRtZw0wO3R0FE5lF9aPAI7qYVS/aED08ZtgURtt01M4hUVtnRS7YsaHod2nbvtikn/AOECz6seZBZp6CQFOrZ1eOKIOjCIqsyhp9jwwkCvUm18OKAnpVWm/mAWvd3UV54APS0/8tnwAbtVtqvAAdOMYARdowrgBOqaxfICu8pw8VICtasgWd2m/kqvm5lRBU7J4gNqrcPEASUQsCKlWizALRSccOQEXqTZNZcSiWouxrqQTp2tOSoryulwIqd7Q6wEPU0q1SaeIVKJXoBVbUat2JfECd6p1zAemklCAFWtV3LMCp1qUXVhqFmQRWm57lmBOqdcW8WBF3x+dMCVXPQIjbDCuIEUu3hBRbp0UYkVFUS+lQBKmjObAr1Pkuq/iBKtJyKi6mkmnDCKbqHniFSVVGBBC1nSApKytNlxgKlDvFrPgEOlVOIFf3JtCAtbd8I4gSSScIIL1jFZgJSyg1NRZYSRUtOqgqK9Rw8OAFHY3kBbpabWTyIq2YAhaqsgINP6UBc12gVLR73KeRRarKvHEIV+oE0vldQI1hVcEVGjtZxZ4FFlrKmb/AgKuZ5MCtWSwX7QJakusplRBabaAm9JpTxAVFZT3Cqk6u3zPMgIykCu1mn6FU66lrLHAgbfMIjXUVHLxWcFFrtKmuBBJ2rZQyoi6YQvgBDt7ViUWKtXxhkELc0yKFppTxkqD7jS7eCIJOjsu1+oEXFMwq1YoBWs6tZNPMAvFsMcPwCndNpdoZJrBxiwp1qrLHMIXY04WI0K3IKhZTmwJNQgKY7sePIKk32KGENJ8AB2YQXUlA1IAolSFTvRQnP4ERW6KrxeAU5nIIVNSPluUJ17tRNPDiBK1eZAd04R6hVdrxgFFbtYANUt3dxRJ1jEIIxTbwKJ1bWREc+rqRnJVX11e6qaMiq1YxAha7a7eBRdR17YUyQF79z7FmsAH2vhwAVr91e2uYCrCAHgsiqtrruyh8OJEQtd8C4Ba1lgMD+/3YPmQWUbXxAV3jCICrdcSiS1YCr63TU8eRDSWok4sUTrqz6EwTepGANJOcwp2yAr7LLEB1vbhwAtURkESSQCYQq5gOJzAUwugUlRVyKhtkUJyASANNIGBAHqFC5gD5gC/YATGQAkwFIRJADjiArPEATaCB2xhgJoBMoUASyIuhLiARCgAeGIAANr4hSS+ABxAbeACQDTkIVm2AJYMACEFCykIcwFRb7swHboBHuxAeWYClAOnMIGASkgp4AJ8whtYSFIAWLCHlmAlmAPBACWEgNVlALNYgKJ4APoANPiATwAeYEWnwAfbGYChANYBRjmggwQBwAcYSBGQCMZAXdwAc4BQsQGq4gCYDbxAFbuAaQEUuYXTicgHglAEVmA6pMBZOADuXEAeIQSFJWlAOQBMAYBDAiscswHXuczmALABxKwAfb24gCUgFm3gA04wAFKeUgCYA3OACTAAJdAF0QTQ1zCaU4yA+MhQ2ECwCiZBCWAD+lhSmAmJcAE+oCbwgAmcQhY5ZBcPPABNYyFKAJWcrtALREMBTGQCblAOscVKAjk5qA5fEBYgOQHWc2ASgP/1OKz4HN0gSwgKaqANRmAlWCKkqyVDbjB4hB3NhcKGA2BGFOAEu9LEI5d15BaEQpfJlkSsXe+S1NZt8EskbkZ1mrVSUpJGkUzLgoHaMEA0nHzEEbV4r8AJLRtbhmNHXTRSwhSEX6ei3L5gdm22dU5aUEVr7fbacS1kTR2O1a6Vq8IiDI8J5mytqt9IgoxYcmg0uID7PxAFSWVHZtaYrDIDT01ay+WrZR0f2z7VjiZFv2bNRBVN6Pa4Y1AtJ5pEEXRzMRKKD7M4QBD7VnZpLABraNzLjADm1tfb6FG3dWsuCzIMnV8hfVfyrsXQKoh2txbA1/EeNd39yyiOZNaj0+jorT+RczLbqS4EE1VQRCaTUFNOqgCWCRBGQH6gP6kBFrmAswoicgJqshCa7cGUJtxHIoEozIJpt5ZBDjgQQ6PAqhVSxCG7pKMwKXWcYxZSq3XoaZRhhDSjIB/uKE6qJIEnyAHCwRQmuIBIBxAaYDcQAmiBpYQAwHEARnCQErcQElLAsjt9AIvEoAEwBVX1MBuMwFICh5gHTmA8UAYrEgSUgNsCHdJRJKEAu5TDAFZZLEBzyIJJT6hCeAVHt4lAlIDmcEArWVQCrfEBK2OIB3BEq0lSDRggpJgAE5mOYEGwG2/xAUquEYgEwAr2hYALvUdQDuayAi9R1kAq8AC1ZQEJhSAnDc8AiF9RSBOjcdzCne2EUccwIq05gK0oBKFxxAdnggIWuo5sAiMXxAE5wQCsk8bARS03VOoDq1kgCU8EsQMzzd401zWMEHmbcQIzOAAAMCIDTgo3/b1YV7lZbcQk1iRUH1AbWEgNOeoRCsyVVismyB11LVlLiExVazWLChandmAajfBRIVOumqpNoIKYy5gCCkGil7VsqpSA7tZYQuLCoamvRx9teoQWdqw8gJX1nbDiBW1DSYFmm002wJ1fEIrs7PEKdk1WQIrIAd4CEqziwIOzb9AHZrtisyULSp8rdswJucFw4kAk47a4TxyAj2qnyrEod33fAKjpaTtNgLVQhpXhqGpQEfuK7iIgoeBALoAJ4gO9VmBXfuwTyAt09PtqrNTIQr27cYxeRRU7O1pbxCptfgEVpYysgFNl9JVTripeZEEd+YCvt/uNdzAtVIXoBXqaDmbOJyRBPulQmFJUSvzAk124RmES04WYVFO1cwHfVs8sAiLuq4sKh/cJNKuLCr6qt1jj0AO2ueSATsq4AR1KtZYAWa9eyqhzJBT/dVXQLi3+4o1M4hDrdNpTIFldRWcJYhD1L/acMKj92WUT1e6y9CB0mmnLiZAo+5qTjxAG3dRhgBZVWgCFb2UwBZXUc44gQorJ5ASu0rTAEXquYgCzJYIgFZLPIoovvEm0liURd72ecIgjen3atKxRV/b0pFX8zCC1K4NKAJ0os28EE09bTTq7JKXgFcutorUTSWGcBWVuNjastcwOK2jauLyAg6tBAsAHXWtTJhVi3mqlCswi3/iGpxYMS/4hZ4uAYFvU1ikDELa9W5SArd6sBO6AavUCVdWqzKJPdJYcAFbdzkNMQtuG8FgNMQerbmQxF6lmoCkpYRJUlgX6ezvfIDrpsks8wOrR27u4A6a6K0yotsqLGMWBD5msAH2OrhuQiaUqVwKItd6iSKm9PtrnLAhVxkpZBfROz5ARsrJNc8wH3rTUpqVgBGLNQBLT0cVZvIqJajo3jiFVNdrj94VTe1uYFlU6qeYEq3beYQ4UgWafyLngERtd6kVRQ70qmAq1czBBdoOlJtbiBU6pvDIoVay4ZFOzlRGQRHC120oQVJUVE8JYC1Ep7WsYkCdK/I+1YvICGmng7YsCahywI2mzAn2tYgR708FmBB0x7sSizShuGQWVquDApUKwE7pPNQAO8MCSm2PBAR1nK7uKKIpv4gXUijmzxIJW1U5AjjGACTgCTbgCqz77SwLe9JLmEWU1YctYAc705lviFg+7l24BQ69yxxkIddGaygFZOjaaCp1r3VcBEK6UOQLp7WuKCIdyq285Ab+nufEAXNgLSpVOcihykAlpq2QFVUNVYl2OWQFqVTmZwALJNYAKulazxUJATunbDkBClIlrMIVrRiUH1ZZgSv3NY8uAAm4wTgKSp3NJrJgO9ccM5gaJKsZkD1aqE8gF3JqIxAdtTtfbGKBiXdVqLWxCFaWp4ZyFEOFiBGfiArXdlBVCp2qGER1JSEEe2YfBlElbtUIiId7raCqsdrKsoyLVLrLAp7O7MCUKtcAJVfBhFqrW2H7QiFtTt/EKUd+L5gWX4BUe6MQI6luzIKFV3r3cAgqlXABq8YBEnZAV6s8MgDOrfEKik7ViQiqs1eJVWS2pIJVfDmVEoSYC1Fh1IF3qtcQINLUZVPsh4EErWreOaQRBYYcwFZdycgGnp1/zSBZzXECrUt245BQl3fNmAqvuAtdmlgFUuU5KhO19WySUcyi52xhIyK3jmiidVHykoG2sFkAOmGADh1UPPmBWqfNOYE66r4QBB2xlBQrcAi5RmAYICF3DhlCT7mVFltGcU8SKnV4KSC11q8nwIKXeKwURWchUq3TyeIE62TU8Sg0rpKJ44AWu6YElq1quJENa6eDwRBZhmmF0RGINNWAbCGojEBVQEogCLCnKagIO3CQo4BStADiX0AUAE4AKrbwAdbTL4ZAHoAuPUBsAzxCCUAAADeQCTBQyoXUAxIEmmA3hABkAwsKOIUgB5AJKGA24QAmuIQPB9ACZeAAsADiAo7mEGCAbYA1AEbSgoo05niAPkEHbxAHkAKG8QG8QAAmcwBBQ8cAHWUED5gLqFKMZCBvkApYBPFAPubQA3jAB3NYADXEBxACngAnD9QBMKTU4AOrgGG2gYSxBh4BCsAs8gpoAs1wzAEA02swBVjIAeOYA8EFSUpBBKgAkIHig0TeCkAcTgAk1ZhAwG8gI90BRgvmAOGID5MByAokBLMCWDzQQmsQoWGQDnGWAlZT1AbcsBSBKZASsAJxiBKcAI2AEwDugIHjkEKIzAac4AAUK3MAiQoawIgh5lUocYgNJviEKW8sQCHxAaiAHE4gLJyFRAcwsMwCeQCfcwJdGBBtNxyAE2sgHUB9ADgASsACY9AFAH//1eNptnN1OMMAmp10m+hE1C/yuJkLC7eLDRxJUHasIAcIGjNhBZJ8SiLcY8AM7yHkft/JpYvmWRm1hX1NXUu9R5m5GUO51wtxLgr7JmAilL5ssiqsWm7fSgL/ALUYPiQS0tL/APeUXKtUsyInTTVnlCZR3aG2TtNsuQGno6PaoqjNV2U0MDGqNxoRRpYSB4Pza7dZzxNRGTjmVD+22BLsjGQGqcAO7Z6du5WWfIo3NKjaCOimnClogIjJADrzBpJdzhBTW3d1jggKdxr7faP8zUq+YGduvcejVxt07PmwrJ3PlNfcNu1mk+CwA5Eu5gX6ehbUw002yK3vG+FrVzqKXJLVbunofNlEcDLUdK0ksQqcJYBE36YARCJJxmRSeICTAIlywJNcCBZ5lB3LFhRSvcwlSbrQqIw7OQoolxzAl2hCYE1LIIRgURzwKpYANJLEBOs4cQiq1WsyxLEYKyHg4AURgwFK4AKOIBErmA1SMChPEBpwA1XmAQpIGgE3ICxeIEO1rMBtdQG3GQEmwI2AM8SiWAEVWcQHZJgFXyAVrNYMBpTiwGApIJJKoEW1mUCSAdkuBBHtjPMB1qliUEpECnEBp8AFElBDWADzyAj2fiAcZAGlIEcgJOziEEw1jgFDfAgMEUJ3wj8AE7JZgL7igBd4EVfkArY4vFANKmaAStLAGm8ODAc15gPulYAc8NYsAd232pYBE60dMXgBXfUj0YVH7k/TiET73XFoKJTU2zArTAjVuQG+5gSV01gAnNVLYEXNvq/YAKsYIB1q3IBZQoThgY/m3bsXcoWSZBgXeIEQBgIBANYsQej8B2rTtazaxSwNI1VendFcVBANJ2UBErRVZAKmq6OeAVCXYolTFQAWfasMWQRanMKXa1i8ghO6bwAsTwWYEbYYIBp1iAhfcSXyhYr1018vD/0BS0V2/EqLnVLG2Mogr7pUxGIBalm5yAmrJKAF34QDFlLJhMH3UsIxBivUaTgBd1aqWsAIu/dkoAFhmAr2ayyAKWKJK2OJBK1sJ5cCiNft2TeMoC7sSrhCAqp8spcQJrUhQ8QIYWcsih0WeQEYUwgHCWPMFSlPF5IITsrYoBW1O1QpkCNnaIVsAJajdq4sCP21EoAzweAEtSUlWqgor7LVh24sB2sqPiFFHa+IRZEKWA/uQ2olAQ1JtiwK6yviFT09O1m4CJ6uo7JV4IgnSj7ZjAAUYvPgBVe0W+IBrJWQEaaapWXxKup1u+35SKTtChgR+4lLabkB2v3RbpkBbWs1jh/6CDlvRXbcQVVNdF8MAavq76U9sPmBdp6q01LIixXWo5gomnGUASWpOAE25UEEb7dtTwArsowQE6KFPJAV2tGKTYCo9TuTtggL5giI31E1niMFfeuBVK97vGXAFao9XCzhIoa0+3ECPdMrgETUJYgRuk3OQCtTCehROtOeIRJrDHACiyVMQLa0pnZKIxbI1rhtsqWs1nUDn1PHVt8vbAHNreLvV5Ac1thqLJSBTfbXrngEQ+24AjAAqgOAEAoAcAEAEMA7WwqSpbkBNaFmBJbWzwAvpsZyCLlt+19sKQOqmgqYN49Ciz7cVUZsDoo+2nIIin3t5wFDo2kkBdSKp4qUER07qz6oCzTtCsyorrpdzbyRFLuVcMZAtTqlKICjmXxQEbXawiZAj2NW+ZAXq8YAV1va2HAIHRzhmVUXVzM4gQS7nAVZ2pKHi+AQu1TiyCytZq3yKId0qFhgA6SvUqHalu6W8QLb3TUART7sJyIpK0YcQJt4YgKtU0AVq00BO7TfwxAquu99CiNK6icxFYAk7OqlZkBW3cp6gReop69AC154gPTo6OYzAng7RYAaSAdLtZZAQ7cQq9KY7uAQ1pLUb6IITeEPAKHes44lEKtO+GRBHU+qZQBVgSd0rNIoKvusmgJ3bq4RBJ204nGQIfaT+ZsCTaS6ARV23hggE6pvAKsqo+ZBEqrBcCButX9UtgE1p8cyiFqrOQB1XAIrctwwqPdZ/LwAslpSyojSW5YDdW8GBJOMswHpwrY5EVLUrW/ACuui033fsAarAEptH8sBEFCwfEKlVBEdRKzxx5ASpWE1zAheeIFqeEAJ2dZaz5gQ68eYVL5okB3pZroUQpFcWQQ709RWtliA6pT3AWWqrqCqlarSTrmREFDXVAQVWn3QBZWz/YAZrIBWVaqSoiq9wDWkrYhUm+1QQRrLWLwAmk68AI1t3OWBN1bfQCXcqqQihrutjkUWOyrhXIiie9gKGsAK7PtS7s28Aq/Tfy48QiNoWRBBJu0soblSAV7gIYz0AlKSAT+bCvACVauIb6FQ1UBpQyKHLyAikmseAEnRL0ASbxniBDFOUERcz3AKy4oolmQDskyh21E6xEsio0XbwwAlZpgQrbGM8QGq5gXP6U1mggawniDVfCW0FNRZpuJAM31Am5/yoBtKyh5gVXhfAA7OMAQq0swCV3SpgKt7lgghtOAKk8IspKHVRaSCbtD7gGm2BNWyggi644lFNrdr7XMBTpWHJRNrFpEEO23HIoHaI/aVFn3FDSIp0slmEWfc7SItWphiFSrdcAJOzfwIJJoBq4DdpyAFaFIXEWuAEYchUwhzIUKeAA1xYNGcAEBNHc0oCDPIKMUFNriE0BA0FJ9QG1EAGEBSngEp1r1CCMQI5AGWIDV01liAswE00w0G+AAlGACATcoCWCzAVozQQpjGQHwAeYQk+YU3mEO1VICjgAPHABZZgR4gSnmAm+7AAbYArMATAGm0A0+HAKFkAlgBJOAIO0OADCAJJTiECfABZALu4gNuQFXPACXbiAkAnACeAAmsnmBJKQsJhQuQAuoDbcBApBg7WEKGsZCmscACy5ACa45AptpgEAwSAMATxxAPQAWGYDbjMEDgKgsAGkuAQ3LzAjDq8wG2sgCOIAkAmpyChOFDAS+UAiXIEnIC7uAB3YAOuPwALQuGKAFZPMAgB9QCACuOIDfMAbnEBegAqQ+gDCIuOARKrATQUdAHOAUpIJJ4BAVUbPqAlkESagCCTAkmAvgFKOYAsWA8gBqMU5AJaeADlSyIApvkEKUyqThYMBJQwJNPNIBfcWcAf//W5LYZnN0Tq1BAWvZKEDEFXiwpWnIKkyoXcDBZuwBIEc2Atw6qjdORWa8/udO979y4m5GLXPerq55FRzaitZ/KpTKqPa/QonpUhzADnubjMCzsymQJfcSwxgIv06JqYCO7a0rHdbhggrR0K1zj8SUaGlavbBitL1atcsTAq3t09NpYN4FwfP8Ayz79fCGbiOC2muJUCrIDWjxYFm30k21mBtbHaKFbi1wKNPT29kESsq0l3cQQUau/2dFjqYhccOt7i21HFJs1xgGODX90at/0q1qucYhWXr+T3Ov9V3AVzRa2LxfUIdNNtkV2aPjNXWwrV4k1cbG29tOsPVefIzo3Nt4zR26iqmFxGjsrprCCNLGkseIE0sAB1Sc8QFavMoO2AptoIWJAYMBwBJVTAHWM2BFKXhkAW+UBKmHcyqKuQJpJPAIG5IhfSUNS/QCKTZQoCpYREERHtKHavFhUI7vQITomsAmK3WC6ivtllQJRmA4QB3LJARcyAKYKGlDxAlwlAJOXgQLIAcMASl9AJQA7Q1NkBDDIBqABwgCZWCAji8yhv9gCjmBLDJAJvEBZgNuAHMARyAaAOvAgbtxAj3FCVl6gKt2BJYdWARzAacEBXPHiAnK6FBMoBSAmgCqSwAYAsXgANogUyAniiiNmgEks0AtSOIEMsswDvYCiKuzzASt3dAHa+CVMebAqrq2SxeIROupCAhbU7nhkBJ0c9zzQBqTf5XZwFVvTTweIEvlXCHyAn2t/FAQtVOVyAs+z9uibdceCeIFcpLLECPc25eCQDVa0pM4sCGs20pyAWnlKAd88ACqdc+ICjucAZPnMlVp4ZGdRg25lVEAAQCAaA9J4bTrbQxnE0Nfa6Su+2ubIiNl2NoCHdbMAs3bIoson+AQNrlmRSrXsxYUfdVa4oIqV7ajxeAEa0fdhkBcq4oIjqpz8qAOxRjmBCrTeOQVJ37VMfAGpK9LrFQAnWcwotVAVOru4KiP228RolWWupBOtZQEoXxQCSTUsCSomm7BDrXsxALKFkFVWr24hFd7Kq/cUR0K2s+5qFAF33ElHEAS5ZAStb7ihAQtZ1+V/sCo1tCxWIArsglbUbAn3VossWgKHfua5FFllhC4kC7eHAIE8cAB5QihXs0gJLUmqpVY8WBW2pgC3FvHEgrs220+GBQq6eM2Avq6rBQQF78FgBCJXqBLtSyAhqXbfJlCq+0KJwkCdtbsoqp58Ah0uu0gHfCVmBFvNsCnW13bLFIotq1CcAHbLIE8cAopTumQLE1b5egVFgOYwzAq1tRrBLOALa6V+zutxWAEKTVPuWICxbhYwBKl+14gXrUSeDIHbWcQgIu2MlFySaa5pogh3dtcQIvWSwzAjq6rfB1RUVOjvZXbwCmrqtoCJ3smFRUR3J5AT7sMnLaCG9NJRlzAb0qWyAq1LtYcJKp1xxKiTcMiE23MBUO2Wm+AA6dzkBpqrgImrfwkEbJsKqelXHhIEP7WlrQ6ppcQqNthRObRE5Acn9kk3CQCtsKzKrwBVNvHNvBBnRbxmEKeQVFeNdc8WAW8eq4vICdPHdyyweTAur42icNKICD+z05yhAXU2laV7qrMBrZVv9ODCn/aKj+ZfEqLNOi06uirnxAb06uiUY8wpzSAFV1cxwyAktROzTSgIk3VP5cOgEb2UNICEKHP4BVunRYJBBejq8MmESrTDPEKSrWrUJNxx4EEdW1bJtZgPQaXMC2sKysBFt3bc5AQ106ejAjp2SAk9RSu0ohdcQElauKAnqPtwSxAKKFjnxAVtS0wlgBZ2u0TlAE0lXFgQtqqreGZQad1bHkAm4eIFmlFnL4EBa89ApUfc+SALJuzXIC7RXbLanAIrtVy4QFiXbT5swIUVLT3tIAtRNOqheoCpRYqfiBVqpUi3XIos03C7iCLme7ECy112tZ8goo+QQOsuQJrWXZGfABadvt/Mn6gKt1MwA19QEJ+245lQqLuadskRU1ROHVgVqs2x4gXabWS9QiV225eTArspCpQmuX/qAM8ALK6ade18QFakZBRwxAHaFKCJw2p4gVrSVbd1nPQAzthlAD7ZWIRB0RQ3p44AS4NAR06QvUBS08QAC3t7VwckUVjuTbwAm0054gRWP1AK93VL+HiBFRcB9n7AiN8VgBZpL5ZtmBS33ICVbdqQFTs5SkCaUcCh1tnPEgm74YsKjhlGYEL6MOFkVVmopw4wQK+vbCsFRZW0/KkQH0PH1gCHPlyAj3Q8gJZ9AI3mYaAenYIeMueIVCzl5ZAPTxQFuo+5YMCvT03VfM8QLKtPJ4gRdZxfAIO1P1AdO14NYhS1rKtYSxnMBVatiswCy7sEAqtpkBjEtgEw+1cAJ1QCbSxbAq7sZKLGofwAdHCAGsZQCalwwJ2w9IArq66jjLECVa2cpAQV+7B5gDbXwAJishEr/NEAOlcIArtgURVe7JkVPtS+XmAWWS/xAVoqugEqxKfQqK1qTdqy4EVHSnCAOq3yy1mGVPbKkqlVqcSKsahygIu4Cq2rATvRJzxYDdYWYFa5IBKnACVarux4ATs2BXe0vAqjSacqCB4tywJXTaTQDpl6BBZtOSCvU1E1isSiSvVrHACKq3aQLnRrMJqHQKV61T/eVScASreURDd5wAdbuZAsWtKl4NASWurZYkDtqfgAfcdcUFTrqdy6hU1biwH3J4gPBZgPoApjIFPunAJhpoIJbAIkCMt4IBoABAuQaDxCG7cwEniFNOQIvDEIkoYQrJ5ARWAEoAjKQDeIBggpTGQBnkFJPGAgiMQHngAcAIpJuAVOIWIRFqMQHAUwhTxYC7gDqAPFAJ1XxAaqoxAi68gHAU45ARxCGkFFkAqoKacMIbaCItygBPCGFPMITAEwDFoAsrVU8AGrPiA30Ck+QQnjkAeoA8VihqjFhQ5AJ/ACVYiADDiAMBNvgEwv3gSWIBGACaAaUACYVFYSnxAcwEOE2Al8wAnwAbYIVuQUowkB1YDYTCdsAYU4BTSCH+4B+gIg1LCm0uAAAZAEviAmgFjkAPIBxKxzAa5PIASaAMc1mAJz6gO0vIAwQD7py4AKYzAM38oBDQQ6qQCIwAi2k8QGoCgGnKQA3IB24SA5CDoAswDoDDmQiDlZho8lgQDKiSXECMJEDgAiAG8GBHBgKJwKoiMQJV5kQAf/1+e1Tm6Qq1gi6k6wERahBVcTiGkrV/YBGCol28whXaWQFbbWLwBXHvN3ZU7axkajnWR/equGouOZtnHXp1074Jpygh6m0hYJpehUc9tkruZx6ILpf2jWSc8gaP7RrNYgTrt7NSgoroVj/Eomkk45BHRp4QB1ad2syK6tLUhSZsVctWIZMFW61WvrcLqMHkvI9tHhKTksGcrquanqyiL1U8V+AQlqJf8AoKLtLd008EBfX3Bq6OGn6ciDn1fN7vV/zNIpjj1N3q6n1Wf4kVXa7eDYEYbyCitbWcImjo09pqa2FavDmTRp7X25r2c6mXQaNzaeC0dOqfa3bm0Z1caOls9PTWFVLzbIuOh1UoLgen3YBU1WMghpBUogIGgoZULtwBowWYEn82JBGyr9KcsB9rfQCTyxAguYE4jIBOvFgKUUKQCeAA7QgE7MGBWaKgIGkmARDAJATYCS5gGGQCde5QUV20uz0DNV2UvAqE6yUKU8gHVgDUMAbTyWBQ3aAEnxAMOBA1DAi1DAffhkAO0qAqOeeYDywCE8gCCgcqUASBHubeAEo5kA0ATyKHC4gFnIBWEn1AUxlxAOOOXIiG3wQVHLMoiqcwB2UdAHVxiA7WbASrOYEngsSCLc5cChVtJBJKX14FCbdXiBGl5wWcAOJzzIhzGAFUwFPuwAL6lsOAEVaCiLr3YPECNvxAb1KtdQiFLWyAbb4gK1Zw4hTokqt5AQTTbSCIO8OFigGpbaSlgN3b9QJ4LPMKLWUQswI0UKM2+IDs2AQkm2BG2rpVw/zAKrmW8gJOvcoyAFVUfzYhCs8EspAlWkVlZcwpKjbAhd4ZwAqX7cUBh+es3dKXES/UyMVuQEUJgHqAgGsyweo8P2fYXe4nNlRoK1O/so3jkyGH2dqXIIGpeGSCoppYWAc92CeHIAtdVwQA27JO3FAK3zWngAtN1o2gE3LwkFTxbgIdqQpYEEseQEe3tt0AHipQEa0chVlkk/QBPFQ3CCofVZVTw4hFmpTsri0BXSrtxAuawwAirQ8QHOGATCadnjlwKJKLfUAO6a+XHgRVT6wERdJx5oKdtVQlXEGKtSbMolpvg2BOuGXEiG6NtTmBB82FJW+Xu4MCVF+0KlWr754dsYhFVtVS6PIomsGlwIidlZ/MgIOjlOoAtRL5WviAm+7BLAodpWABTS7VNvgQT6oBKkS+IENbhAXEqV7WmETcVxeYEe75UlzAj3NrACdqYlCrRTgwJegEPspuXiQSenC6APvXakiii+r3YIBWUrKAqtXfDJYBFrd2s8iCrtayAmrxVvDMArbqF1bS6tCYNPuStCYUadFe2HDGWBbq68wuRERWrW6mIjMKVXW+GmUFqWnFwBVdunzcAgWqnjwCq77l0czkyhrdX1PlquPACyunqWq22QK2narWBRJqzwsQSu3VqiwwCF21TmMSlQ7W8gJPSaxGiytXCbIH3NvECWnKfcgIWrWzkoml3OEBG3NAJp5hBZJPDiAZICFoTClLeDwIJV0rJZ4AJqOoNF1FXWuLcAc9aTaWBaoyakIsrlDWAFcKfiA7VeTAdqKYeC5gV6un3KCizT0nZJPBJEFepTseDAk9KrSby6gNL5egB3uimJgoelZ6mn3PFSBGI9QLFligK76NWuQFVV/AFOtHXFhE8wLFXGOBQalNOq6gPScYIiHZw4CDsSxbQVVqfNhXLmFHb2KHiQS7UsZwAmq4ejAVHGDAtfZZK1gOe6TbSwRQ9LTU/4gW30a1Uz83IAvp9qxWQRGcFKyCpJS3yAmrTksiCKq+IFWvdUarngUiqt62xsVcWUonioAlaiahMgnXQun80BFdtNNxZxBFOmjji8OgF/y0w4wENOEUEqU0iCFnNvUohai5gWO6su1EEK0xwKLF8uWYDSnPECytu1OtV0A5dWFhXFgOjaqk8wqERigLHppPDIBamOCASvWuCWIRO1WsgE6YS+IBTTcSwgpaMKhUlX5U28UA62VU4WIQXt3LMA7gorV8cgIt9jAm72TiMHxAV9S1IjiVVmnPb3WIiWF8cgIatocBCtfBcQoqpjmESssI4hEHKKpOtnbDMCxUa+rMioKtkpTwkCNdLvvi8Ci29FXBMIh3kVar1STjECT1G8UBS5dgJW+aE+AA3KwAdW2EDr2uQqX1KJATom54AQmsxwCC1a8EpClHMBdvdb0AULICLrZYvAC+ibcNRAUtStm1iUVVr38YgonSrq/iRDtLwIDtQBeqT+UAdnhAA3mApScIArR5hBbT7XiFTVoWAEZjGJAdLQ5/eAXTraVxAg1Z42eIE0k69QitW/aVRqVbakgktGcUAu91zxQE3qZALD4tkCSbu2wJ2aTAhbFAT0ko7uBRDUu+AVFauGOYMC1YzxGGJV1VZ/LhzCHrYJ49EBXSqpVMCytnVvkBVFdPUVnigLHVXt3J4cghalf4fwCjTc4MCTt2uOoRG7xYU66eE/gBXuJ7k1wUANQk7AEO2LCJWSTTZQ3VZpYgRajFYBAna7xwwIqOsnHyBYhpuzrLwKLftu8WnJ5EEr6b7YjMCPbZZcQJql7RKcAPU0bLjIHMlLxw4lF9ZhyQRi0/KVUqXtMsgV9OcVgUOqjEB2r3ZECdmqwwBZTkEFb9yzAhZJvABLRacTgBKqdXjkBNWeWaAU92GQDdeLAi6S8OBVCU4MB6cNwQSeGQRVa7du1EVJdyWGYQ1dr6snkAd7XwKFXXl44BdWV1HMzgRNXUtjIaWOeIDcvIB1c5hE8gHWICBMBxyAIj1ATYCf7QDJhTagKjDYEkuABl6hAnIDyAT/AGARkKG3kwlKICGogLgzxQMSqgBrkwRHJywpgJBBiFFVxCG8QhZgCa4gD9QCJATrGQAlKxAcIBPHIAf7Qp15ADSnABAO3IBJPKQpOMuIBLyAHmECWAC7YxCDNgSSjMBW/YFwv3BBDeQaK0vAIljkwHAA1gECqlmwAAYUgoeQChVhvIBt8gBzIEpAhwxCBQFDfIIG28gJcJAVmlAAn3SFP+oIXyzh+0ASkIFPxAJaAHhiFg7gqOLcASVcAIu8YvEBvHEB1SeQBZoA4ANNR1Ai+aASYEu7EAkBw3mBG1WmA0kAQA3nHAA4ZACAXoAJRiAKsYgCxAfbGIBguoCmMQHZgJWcgSQQr4BEqKQqONsgDH4g04hYgOcAaLLqFKABAL0AGoSAMljkAP8AYRAgGlhKAJRQEBAEWuKeIUY8ShpuuKIgmcwCr4AKOMgf/9DmVmoRzdMS7kRcRteQuHXFAFrR8qCaURiyhS3gEK0p4gQcsKp1rt/KixmuLcOKvDF8SsvN7is4cTbTmepalsM0GV+l5nc6b+a3d0ZUx109yXo3K/YExdpe5qpPuopBixe5NFY2qTDDt7j0s60UeoMQXnNFKXVlML/je3tj2uebKYj/AMf0KYqZQMK3ud2cVrC9AIv3RqJqEsOhFxC/uvdX+mEpIOXW89udSXa0p8AOPV319T6n6AU21r2zASuwGnzAK5yFPtCH2tkF2n4/V1K4VePEmq7NDwWs4ThN82NGntfbXdwWGbM2q0F4LRqohfAmrjt0PH00lFcOsAx06ektNY4hcWq6C4hVuzbYBaXDCJIKeOQRJOMAHn6gNLmFD5lZJ9AuFBFD6BDj8QDuSQML6sQFPIBqwDxYQQnwCousABQny4BIarOQUQk8Qhdy4BQ9VqKqICBWQA7rLiRUoSUtYhEe3uWGA0HbwX4lB9JRF4gRde1SgmIdjWJWVcMoH8oCyxAMyhO3ABNz9IElhhJAN4JADwxKIpN5kEmlzCozAROrwAScvEoADuSw4sCEvIglADs4U8eQEP2yA0wGmAThiUETiBKsLPMiIuZ6lU0BG6ASazyAHjgANJZ8ABWrhGICbxkCcJrEghHIBOyr+4CddTCUgK7WYCcLH9xQrWso7QF8yyAjD+KICW8WoKCznFgRtdsATsnhggDvxwzAURgwhXmkICF7Ov7wJaWnbUbvOQDV1ZgK8fECNUl6gSbdVMxGYEFZZpyBCzbatAElZvBgW1UKeAVK1UwIKjbxyASpLmqz5gT7ZgJpWriBC0UUvEGqr373OQEtNWfHAC3u7U1xATq1XCMcwqtKHkBgedvOs1wUEGOAAC6gGDAi0BKqRSvVeM0ezQr3PDgjSO6tlZy0ZErdlsMQhwslkwK1ZN9oVVZLFAK+m1kUTXfCTAs7VVdrxfMgj2vhPqE1PTrCw4gTpb7TnMIhLu8eYUr17fQB26gUptyA0ojmBG6wh8Q0lXFJJYICfa8IWQDlfTCnqEOK8ViAW4gV2tgURolbACdaRjyAJUYZkQ3aqUMCLSeQVG9W1C4AV1UZ8ALa9vKQh9izeACrClceAVRbWaeObKqelSt57lguBBK1UoSwSAVtTGFkA3rV+mqxCK1pdr7uJQXtwz5hE9NwokCZAVolhEtgR7HV44lAotMkB8rtDxAbvWrwALy88gH2JqQunVwER+VP5sgC+rVKKzKKOdKM3mFTepClBCreVKzCrFZpygiL1bSAYOrc4hVcQo4lE66aTAlZprBYkQJqyi3ACKslK5kBWq/zYIDl1K/NFcuZVWr5UnyQQ1Fph4EBp/JLAdLWzTz4BdWOMwoslZ/LguIQVpjgAO7TxAG1290gFe1qHxAitvp4tYlV0VjTo1RLEghS1q+gEko+ZfCQHX5nNpbAr1aO3z8AiVKYusZFRGsy4WKAstp3hN4EDVlOOQUO6WKWACWo7LkBPsUKAgdVpptNyUQVceoVK9ofMCpy3jgBNtQuLAhauIFnYmpRBUtVtdizkotrpd2EwRNJ0VcUUV0rNgJdnzZANwiCp2KBatZ+cCTo7royC5ViFwQEb37nGSAsqqKj7oZRyqytPLkFS7quqquAFdqtYlCrWERFn25rhmBJyoRBXexQ9HICV2ph4QBF4PHMCLu24RTDpWtn8+C/aQS+52fSpCJOGm08QqMq9knyAkoq8gJWVHVKPUghpU4t4ATnDAoi/mQEE4cASq0BYq4S2Ad3esc0BHV1Xk8wJ1asscGBBWxaWQAgLa37prXMgovSfUoenpqmDUgSpqJVjtmQqzSoksQi2zlYYAUard7LDGAIptYoCy93aJzgKqtrOMHiwDTWq1Cx/cBbROs92cBENOrs5SkAcWUrEKSdliUWS3nmyIHZrAA9QIvTS4YgKqhthUlVLGwEbTwCCl8MViAXcYgWK6aSAjqWTWHACVdX5YAptRKyiYAs1MEUOlkuBAralVlmyhVTfzPIgla3ZUB9ycSgJq3CAE6y54ICTomoAh2uoCtqd7SwlcQHRKvzMImrp4qQJVabxCKtVtYZhYVHaVwKqTbbggOAAm05KJSm/mIKtSsMos0lK6gStJAqrtzAdsVkBFNxEQBbRKs4gNpZoCCt2vECNngBTra1aYRmA9K7vXqBK2DAk7YdQK9NfNiBfavcA8a5MBxObAjqRW01+kCXy2WDyAfaplgQtbufQAslVLqEJw1LKKu6ciKlVqXIFnDoEQtLz4cAqNbNtVazYE70tV9AFatWgHpzdfOuOADtm1ARU5fyrIKlWqVYeYQPgrcAqxNgQrRO2OcgO2nGYFdX2sCywFKs5fc+IDq4crEglfUtGAE8MJQEXSsyiiF6S5WAVKun24hBPdgBJw7JIAtXgAnVLPiAP5XgEJ2jEAw+qApYsCNscP2lFkyqrkQGtZAJxEqAFVwyoLTZ4gJXn9xFWJrPAIhbWjBoKVnhLcY4BUmneuDCJKUsQL05CJJEUK3bnkBF6iAj21adoKK21VZBSreMgiGrabSiidvmrEkCrXAolWymEQOWwIN4qceYFdvlyyAl2OqTTTlAVp2tKSAnROIAjW/+VZlEqvt9QE7esBViwRBXe9lgkUP6Wp4kRP7yrgArRXFKG+IBX5sQDtlxwIJ2U1hYMqKq14PMKslJRxAi7vCHgBdp6jeeRDSvqWma5BdWUbiUET+68mBOt+QE1ZAN3legB3AEgMAhNBdJywonkBJV/EBNcACuADAIATygA7WAnXAAS4BAp+AAgCQpQASA+6AFxbWXIAYQ2ERT4IBxKYAuTAcQBFsKa/eFwOACI9AI90sAAlPIITq3iEJzEBo64gFgE7cACYWADqpCGscBqIw7APoAQAW6gRcIKfCQhpwBFt5gOZXUBrABNS5AaXAKTXEKcAJ4qAF2r4hDcgE8wganENCMQDLEA9AGuYEfqkCVK82ERs1bBcAGgYFiEDxAH0AAEFLIKatCATx6AOtpQEXg+QEkpAdWogBtzmAQAq1XEAanIB4gACeQDSldQCWsJAU8AGugCyAmscgItcQGlGADyyATkCIDVQBpNACygAkIcoIUNWkAkKbwAMJ9QGmnmDEbJPEKakAfoRDhANJtYgLtAGpAHUBNvIBNFA8QDhIAmkQCaATwYBEAJYASA//R4u9vA5u+JYvMCVFE2Y1KdnhLCGnhwCIX+Yio1qFqxy1kGVb5soqelLl5jRD+3rm8egTGZu/HPVbiK9SymOHc+H4ViC6mMrW2N9H6s0XRzW07TlBdMRdIcIuoi6Ywy6IWTWSAFPMITrzAEo9AJtOJRAVl4DVw1V5DTEbabJoddGzyTGi2uz1bpdtX8Rov0vEbi7ntwJovXg9f/MsBo6dH29a0OysS0dun7dqrJ2Xy8eZNMden4Xb1+mo0x202qpVVWCXAi4sptaVcxiFdCw+VZAShvINJ9sZBCtVsKjDQVOtQhqAhPoAQARyCnHa4QArNgEY5gNY5BBABMAR9ApdsZg0wBJsJoeCAFADT4ADYQm8OpQkwp5ZgFswILqVQubAHjkQPthSyCXUIIYCeGJQKGwCOQDTjIIHBRS9H8QliF9PDEus4hE55FEFcoktOv1cSBNgFpQCUzIDa/ABZrEBwgBLGYAk3xZRF545ARbjEBukqSAVYYDqpYEe1J4gFqucMgH2vMA7uQAklgASUCfMB93DmAk8+gEHdZAQ+4vUB/dbxagCFrS8QL1V9vfkiCtsosVsOpBB2axAVatvogE74wwoluEELWXbFUUTcJLmBBy3jgBFYACzl5AJKXHAAYDVPlTAptXHOAh9vFYuQHDl2tmAallXDNQBX3d2CwQEq0tGAVG2Dh5gFVD7gI6tO9RIQaWjWuKAn2JuPiBGupx4ATtfKcJ4BRWeIB3K2YFiiuIEU5m0QuATENW8Z/gEU9zvwClStrY5JAW0slmA1dWzzCmowAT1FVO0SB5nytnfWtdvNkGawEAQBFgICdCo9js6K2lRvJr9xqo6m+BkKuoqJqPiBXbUTWcsKdUkkBKtUscgITVuG8wJTmlADjngEN3hRwArtqZARdLZwBOloxAj3p2n8AJ2uqqXmBRWz4IAbh4hRp1dlNgLq17QI31XVQkBUnbNlVZVYcZIglq2QE3TDkArVVcgHHcu0CTpZfQgim7xi2YUWv2rAAVk8LYAVtQ8MgDuxwAnLsoAsqnhAELbeLfcblsBpRjm1wCq9Szs5iJCJ6daty3hyCleilQER1HwWTBS7lEZsIS0rO6l4FV0JJepEXbfRp22vZ48AKtW1VgnIHNbUSkq4jXVTAlWymcyC2tlbCAJ6mpgkEQqnbEKp1Gl+IFjVeCKip4egUcAIvvmUsgi7saWP7AIWr2r1AlpVfa5wTAja1a1niUQ0fma7sALWrLHgRUWmUPuo7NT8yIhdis8SCdtNpJJZlFKST+YKTq72wCJuiz4ECrVzhwAn2PCWBLuomuIU6OZsskBHVrgo4gUqWomALbU/hxQCqm3gBa6tIKSUYcwi+zTgIq7vmifQC1WUQBXS7tb1KJarVMnmpYFXdJBJKyzSYE25as12gJWVfpeIU/uuqnOeAQ3qNrFZlEdOuLUhRe0YLFgSi1uEAOy7XHIAVE+JDQ2q58SoTVa/RCkCDeGBAnaMJwKI1tj1CpL1wCBy/iAKqyCq7afdaVkBN2whERK02XICutl3RmigsrNvJBUNevYlji2BWnaUl6FHRe3IiK0nZxwAvVX3NEFdqY/NkBC9O30KHSzQFvYp7uMkFepmUQVYxf4lVNNWwQC1KdrUehESadUAd1VXumGBC2pLxYFlcXEgGNcOAElbCEBGHwzCo6lOxy8YAT1G1MFRLS1eAE1mQN9rc2zyAV7JQkAlhjwCpLU7parCCHpt0AlZO/qBV2zhyKq3ThJJEE7ai7cwI6WrOC/aUReGfwIFaALFVRhgkEU6mhFk1lzAv0q9lY5AQvVvECehqLSUVxAdKSm+OQFF06uAFt09R2ngBNN1/ECxW5gKzheoC7sISkBPFSwF2zjOADdWlKhgRtW04gJSgJWeGOIFT+e0ZBV+mkqqs5BCdnMQA7VjMBV0q3xX1ATuofbyAVptSFnmAVo+yXmBKlUsX8CqnWLYERGuolKbALXrPECtJTMAN0kBU02m5eAE+4CKt3WgC7DNtYAVqaz1Koo+1YkEqpN/vCJJUz4gQvRamMlU6abScuZcoiJ2UAQvSLJp5hU1jhxCIWrNgJTLAsSTWLCK+3u9QpKj4gUXU2ba/EC3QXbi1iAXok+94rkAKytMZgDl4lEX3PjARKt+6CKldxiuCAjTV7sACz7VNQJXTslHQKiq4hDu8AIamrC7WURdO1Y5sC3TiIggG8JqELPEKjZtuQFSrjFgT+3ENACcAS0q4OcQiFtRU+XiwF34ysmFxOyWf7gHV4YAC58QDul4kCtp1x/YUQc9qwxAg6tKbAPRU2aeUSBO+GXwAWpZPMgelbBz8CiShKQIVvDh4ASh2fdGAEq6aeM5ZASs+YFVljIErVhTKCI2q47liwo027LliAXqljxArh0anJlE4jMglaqzeUFFahJlRFwrLtAtVU5xyMqregrYpgWWmYCoWo2pnIIXbNW3kFLSTrGZUdSaah5kDqpcMB9M0QPu7ngBXZS4zAXc6ZAV21HMoordmihK2OJRKr7HgRVzcOGRFdmplYFVLvSwIhJO2WQBV1vSOKAGm64AQp3LFAWfvKiERisyKlCbxeIFUfNBRY1L+XIKcOzh5hELzX1QEE+7MYJ2Tsvm4LAgjpp0ctyBa+awAnWbLEIhacgqXY3nwAPtsCaSjlJBHujDKCidbt4LiQPUTiK5lFeje0YoC6utWuHEBvXWCbIGtWtvQC5NRKxAfcsZCn3KAobAFC+IA28gBvCQBAPunAAlykwHMAKtmAPBgRiAyO6ABPgAseAWJOQo9QBrlwAIwAIAbxCYUJAwsgCFIDrMYgKIYCgBpxgFNyBB5ywDt4gOMQGnwAAIttASeICicAIxzAlXPEIbwyCEuaAH0ClLQBmBHNwA6rtAbnhmECrGYEmnmAmoAjVRjYBp8gobAFbiAYr4hSUrFANIBxICyUACc4BAm38ApRxQD4YAKAHVRiwDIBtQAoxAeAEQEgGk2wHGQDaQEHXiA0oyAkknmAkowATUPACTrxAaAjkA64AAA0AQA0+ATBxClmAdoDcfgAVUACxAJfACXdICQEW8QJAKEliApbQCgCXZP+AEWm2pAIWMhBKCpRjACb5gSq5Aac+pEPFICEBUp4IISYDATywzAgwHazwgBQUN4IERSYVKuGICnucgOSIHEgKcAP/S5+ztUnJ10VWEvMKi23gUDfcoANNQ+gDfGAgrUC3gyMud1fErUFa8WQJQwB6NXmBQ9vKfasSI5rePeq/zV8ppHLfxdNbC2A1VOp4WkOqWS5l0cv8AwDUcemLGs1GvgU7dsNl0wn7edGlbFZsmmF/wC1ngoRdE37eaUYvqNMS0fb6a9OLJo6Ke3a3y4Iaqyngaf5YQ0Tr4Oneqr5+Y1MdVPEaelbFKOQMXrbUo/koo4GWsT+y7L5lAML+2QMdOnS3PAJg7E+JVwOkYJBU60l45BAsOAQknZyFTyQCloBzjLAJxAbZANJYgRtiiqVG3hwLRNrgQDcAJ15A0JcAJZIIJQCanHkAAFlAEZbyWAFitAQrX7swIYTJVGQUrW5AFa4yETmAiMyFNVjMBtJARskIqKwxAk8cyBwA54IIi1zKFD9AHigDFZZhEm+eYBGAFd6zgUVPTmRqYqdHVmkw7KIgIHjiAnGIEZ/AoV7KOoAsX0Cpys0RBICbbKIpdzbAfbKkCXdPwIB4gQhyBJLu6ANYeoBiliAlEwggs5yAVrpYcQqu1u0orTdmBJ/KuoEEm2ESc1UIKF82DzYB9utU+LQBVNqG8AGsAHPcsSBVby4ASeo1VrOQK6vEAtFKyBCjWrabZIonqakLD4AR7nm+HAB1dm8VhyAVm+GAEFPHMqLa2WdiKTfdwASqq1ni2BGHmAnLCE0k8VIV0RSJVVMEQq2X02AT003DyAovWlX8st+pVKQgiAC9eThvAKTaTw4BE4q8dTCOIUo/hl9WAV7aubYhBfVfwAK/NggK7dtni8UDE0n24ZBFUpZ5BVcO+GSAm9LDNuAI0pe2bSQVe2qAeY8rjrWjmyDNAGAARkAAnp1lliPZbCsaVedcCi+7XDMiKrVV8JKqent6ynZNLoQS1K17nE9AIWskub5AR7Umu4BNJYVUsCxqapZNBCs1EAV1q2FTthg+ICvR5TCAK1VcsQHfTVvmb+AB9pJTAQ4pwUBR24BQ5mAiSos3+ABeuDhAVrUnMCVHH1ASd59AYLYKeQEPuS+gDWo2s4AqpovUbdnHUok9NNc0Q1K1Uknxj8Aiu6mIAKadIUNzOINTrSlHLcg0WssqvACqiVcniFN2aeeLAMMHYCVq4zwATa45ANVSXcEQ1lVJZyygrPAAbdsABWmEsCCK02/8A1lChNwyCVqaaxTKDSxcICdn2tVrjZkUq3d7uzUKIQEEr8MgBaKeNoz5hNWalK5VZRC9YUyFRpj/6yicwyIstqKj6gV3srWn9oBa1UonECmyxxKo1NZW7apZZgWVxcZoiHayWACWn/mgCurlwFWauq5Srg0UVpdzj8QL0lVLteJEKlO6zjEgTbpkBHvnABXajBYwFFLyokCV3EICEzgBJamEAOurwAdtxEoCNNSbL/EC1asSEV9+PcUJajvgwqVX3ccghXu7YEEXqw1VL1Kqx6inDFEFjbaTCVGrUwuAUrYOOZUN1wAK0kKaSTxCLlrO2CQFVtRyBZOK7eIEdZWtCSyzAjqW+xVPNtoCddVKvzcQKHFnjmBZ3WooQVGmo39awAbcgCtxCIRa1plQRSU8QmpS4icAIrTrUKjqprECL0ramLeRUTppY9QqbTWZBKqfBSArJZpwEKuQCsu1S2AVtRLueLnICeFlnAEPtd3FlBWq5z0ALaXGmCAlSieObzAnd4RxIKmn9LSAf2qpdZKJ9vGMEAfc7k6wgBVVcXmFOixxCDt7rRmkBG+L7YhFCeiniAV0oUhEnDcMim+1rHgBLvq8FD5gOzSyj0QFdbuyxAd76k4KOpVOidk+bREFqfL1Ajpwq83JROrhkEXbNAS7uwAVndy82gJIgc4Y5ICGpqq2C4FC04SKqxYW7akRHUxfdbFsCGlXGZAHNnCAtdAKr2UwsgIVtjAVcrzXEIhWjc4xXqBNWSwzAi3aJAemnEtBCtp92TCiun2qFxAL3WnaImQJ/dVoWQBdprOQClu1YFwNNWtjyIGqoCV7/AC9qQRCJqmGj7nXICDTthOIElSFhmA7V+WVmgI6dm18yCLXDyAjektRgAq0WAVKtknDAjdt5AKWlFgIuzeCzKLHNUuLIHXUrpy3xAhXVcNtTyKDRs1jlID1U72XbgQWUTrE8Ag1FjPMCdcsAIWs1nmAKz4gV21e0Cdap5gJPGCoLtRmBz6elbulFV092GBEQ1KN4pgS0kqrElE74fMsgIdvEBMKjVKJtnyCm7pYLMoSt3AQsscgJrTmGwhp4tERbp1TTAXa+AUksPUCKaTgB21JYEXXuzYArOrjgBXq/NbmUWYOqXIgXoBKqtMNARtaHiA1buxeAAnwCpzNUEEVaxzApphd1UQ5AleVj8QHZKym4EbX5AJ2tELOQIO9sgL9OrVU3kAq62KrOAE1buWPACOZUSb7k1GCIFRzXDBMoNNdtsSCWt2xCAq+2tSsMKSq1kAtW6zKI91Y5lFmn29vdZwBNJWWDMiKbreICiza+IFd9Rz14AJaj4rEC2rlBE6vtzAVdRgPuaWax4ARtdtwsCAvgupRXdN48AqCtCccSg700kArKGuRBdVQscwiWp/EgKrUhSiiarWM8QErumWK4kC0dPGFxyAffhHEYJLFSAd6eYEXWH6gD02rSA1TvxyAO1L5gHdr6q5sBXaso4lCekoIG7KqiMeYQ6pfU3gFNw3higEtRrBLAAct54EFttRtQA0ksXmBF25oCDlsok32AR1LRABpanf0gojq17Mc2yB2ra1ZosQDQ0rWbTcSgLIvTJvAgWnq3ztmF1bXXnBwgLHaeKYUvvJLDMB11LTiBLvVsGA+5N4YASspUoBAOeIQpjLkANc8whRx4gGYEu2QHVRiuAUrPoFClANPlxAaq65gEgQnECTxQQAJhTrIC6ASSxAjDkBzIEe3iA4/aA4gBYIAfMCKUgSAHwgAicOIBGOIA3IAoiGBBoAkCXckEJ1TyAjIE8sQDNYhAr8AG1IUrRkAojLiFDqEHCGAYpQwpr9gCYDQCmQCOPABS0wHmAJANZgOZXQBYAEAKMegBjkAJAClZgPBYgN88wFb9oEYYEseWIDXIBPOAI2Sz4AEwgGm+GYCmfUB5YgOeKAFaQB4ALtfwAGATipAsrXuw4ESm6xKQNRS4ALL1Ko7XbFcAFMACTQDzwYD7eCAFyAVn+ACh8AG8gEniA4TU8QIwBKuACUsB4IgSfBAPGuYQ55hS+kBMAxWKAO5WAGsQgXIoMswBuUAofAKawwATlQAKvECVlyIIyyj/0+duTk64EgF2zhkBKqWRU0WaXQBRhgAJQ5AfdxBglcQqNnKhgCrzIgu65ZhUav8AaAWSaxzCOdqvdDAurpac4oIL1WpglgUJaCWCQFd9Or+VKWFw7aLwn9gDroV4gxP7dY7UoCnSqWTCCICiWsgJV08OoZ0nGQaS7ZRAuztKaeWQEe6FLAl34FwOstAN1gjKSSQCvZpYKWMIjXueLCptYBIjMKcw0SumMDb4gVTL6FaWVXwIymAq5AOsoASj1CCMQBt5FwOtcCBNxiigUtTmyKSrzAfawhTGDKDDgDEe5thpJJSEqUBkobwChrmAmmRS7uRQJTiQNdQCzwgAWGABZx6hBVxiwFZtsoGmBLLEBp/EiIu0ZFUVUY2yCI26FVTZdzCVG1C6yrVYKDDJhBCAKpJgE4wyg+lEAUP1QEU+kANJZMAbTwJgcqADCJAE5Aje/a5YFVrN4thUU7NS4RUJ27cVi2AVdr5gEANPggJWaT5gV1bAnaJkCCcOZCJWtOIU0wAgbUOOACax6AD5AV5uVwAdqziAdnbC5gRtdKyVuORQ+zACPc05Ad13JYgFVOYBhylgF7/bXcBHT7mu5ZATxrXuYFcO+ahhElbtXbXFhTbhYkFVrN4FB2q2eIDdFR4ZBCTrVTZ5cApK6tiswFq2dY5MCNtO+m07rBhEtS9tTGwFTu+7HECXzauCwQBd9tVCAgrXqnCxYDSfbNsOgDWo2o4AJzZ9Aqbr2hDrbuwSlhRqS6458kAtO04ZZgeW39+7UtjiQcTAQDgCIB1Au0PrXqag9jouKpcAiTq7KXgiBVdEpefACGpqXtb5Qpq8YcQLNLTVqt8QIdkvHIIj9yqwSKLm064ZEFClgSr3VsnAE6w/qmU8wovTvwTgBV0WnLYE6pZIBamnayiYAVdN6bxxAeQBRJvHkBKHkA9R1S+YClw7fKvQImtFxgAV+V4gSviBVaVigFR0XzWc+gCtflkBNYrhgER7lZRAEU28gGqxkBGyaw5gNafDGAqVKJuEAa+mqNRxBorRP5rcAJJ90t5AQtSsT0kCOHB4BEbuV3N4lEqWSrLaT5cQI0+bIATdsORBZaMoxArAFWlZWLbCrFq1Xy0WPMIpWr9t93EKspqP7fauYRKlXCkAcVAjSLOWoQEbqcih1qsIkKk9NJ48QFMuGAqRMhDvalU7v4Ac1tTvx5lVetGunR2tBAqaj0/mQQaTVn3cSCeoowfECu1ft+jgoqdceclE1Z1r8pFQTbTbZQ3V2xmCB1vhD4BEVZrgwFDbkirKaSrnmBOU8AItS8MObALVWNf3AJKIjiBXeJxYFjr3PHIC2/bVJVWYRXjlwKBKMgBN0fqA8ZxzIsN5wwqVdOMgidtNdrbwSQHM9WXMhV1apJNvFhKnaVUqIVvDgCdVPGSBu3blgwK2lwzYVfWapNoIetquzlYLoBz4vNFDs61xeIUacPHICT1U/QIO4KFeFyCIJZkVPsdEubCJfbVnAElpJJyBRbuo4WRVOJUMgsolOARDUpevzRhzAro27d2a4oKvpZrLDmBTZWmXkUS062c2rwCI6lnZw8wHTTwbAsogHa1Vk8QimjrRxm2FW3tWEA0+3LiQQp3NvCQHfTsn3PMoi7tKQJrusgIw+QVN1fECLdslnwAT07r5igrVp4hFlW0pIhO6TaAg88CqLabtb5cgB6PZ8QLNJYRGRA3RZpgWt9ygCFKqoEdV8CogqN1QVC1LaeDzIJJOrnmBJxmwIXmK3TwYUd6eDmUEWK+EAKlWk7RCAa+RxOYDThyAWc4gHbTtmcQI6VWsQJWbd4nCAHp6a/EKq1FarhYMB6Ok6r5nLbCJWUqGANKmKyAMYngwLqzqRMICH3FW08QiP3V3pJPqFGpSWnwwAndSu5YpAVfbteUUTWjbT+p5hUkknLeIRNWhOSCvVTWTxAVE4hsCeo04rlwYEW0l2rHkFFb9jCJLV4cAEnauLyCn3KuPEIavwaCpJqcAFdVeWZRS9RV+VrFgWV/MrPUiJfaSCpWtW3y8AINRkEOt6p9slCSbbZBKt1XlIE05XcERtjiwpV1LZIBtOy9AB2rVT+4CvUXc1bgswJ3an5cQK6trPMotiX6kQJKjzKI2eAD7J4gLsRAq6iyYBM+gVDT1fuYRkFGpVrjgUT069uLCINQgJJxgQST7kVEUpcZMip1Trg8QGrc+IEW0m0gHbDFgQarS0sKdtRO0LIIj2S8Mgoel2sCTqkgiOmu9zwAtaj4Ac96u2JQO0IgK2CpVc5PJgSupCEvkU8SqhXUs5hERYq3smrKJAr1KukJgNKXngA3puyhQBbo/LWLcQKrabdZ/hKHp36x6gSslGGYRQtRqUUGhMtWmOBFW2o3inkQSvOSxAdE1XHMCDuqNZ4gRu1ezTwTKqC0HMLFF0WvS7atEQqaLVe7nkBYqz8zII2tEwFV6i7UUPTupiMSIlHFYATeKAVuQCxWD4hUk5U8YA513OwRf3/LHECmlFMcQH2LIKkqciok5mGQV/Ni1kwqdl3LkwgpSVHEoVsMACulk28ACElgQTtVJLtYCdXKAcQp6gPu7HFlIEL3dcUgFW7nFYPMKrUz8Qiyq4PMAsmgBJ1WIFeq7YdnF4hVldNpRyAejp445wENV7WuQDWo1MAPvsmnwAlqKMVxIHa9Jn6U+HwAje3fiUSphhAFVtPscpZgSTmsOAIzbSt8rwAs7rWrhmQK2s0oeHMoktRRKZBXfHEoS16LOfgFO+pDjNc0QT0tSVjwAseoskBBXxzAtpqOIkCT1KpxIQ63kKkryESWDAWDAIwwAk3AUp5BUmmljxCaSaBonkFS6gRwS6gJZgNgJ4OQBviwHPIIUS4CnkA4lSAqsBgLAB5gHoAn0AjkBLNAJIAjtAGuIAkAOF6gRaAi692HEIh2XWYFlE1gA44gE8UESSwAjAU8gYWGbCh4ADs8wBywAAzAO12wQBbDgAqpQAJwA2k8QGskA5AUpgNYZAReYDgCLtAB38ABPhwAOjAlGGADrkEEcWAJIKTUZvEAAWTkAbwAUASxQCWOYBjkA1WAHkA8XkApazQDhPEBPqRDwWKAJ4gOZYEG4ccUVUk80AJoCKeIEkpeAB3PivwAI5ARfJgS4cwEpAQAgGqyASko4gCxwAjJECWMhUrJPAohMANKcwhoGmsJ6g0pgKFjkQESVA8ApNZQA5AHLxWQAscP3gCfaApnmARwA/9TmdW88EcnZLIIi1IA8UVElzYQrWnBAEqI4hSUtwgqbqkpeZER7ksirhN92JAmoQEUAegQuxNyUWxxIitp8CqjfulJZBcOqhdQJwkupERXMKccUUCrjigH2BEq17cgFPABpYwA5jBBCWIVLtSQEPty5fAKmmksgE5eAC7W8wiUdqgJolpMIXdAaxJNPMIXbjiArVjELocBUO55cCqnUiG1yCGAnlBQVcYgT7u0iYrb7ngVo0owIJdGEHQKAh9wEbOVABkAoxgqpLoRA0wiNrR1KoQVCzVsgHhXqA0pYRJV4siBpPEGovPAKJXEoUlXBR/5iMrU082QQsyrEHa2SYDrZLBgS9AKnKzZQJzigHZpLoGaotDNIilIRJJNY5gJ1QA68WBBwygrfIgdr4SyhWeGAEXZcWBBXh4ZAN2fAgeLWKATtCzAird2LxAUS+gEbvvfasiiSULlyRAkpcFErxRqvFgK1ux5AQTbcsIk3AFepqNKKvHiVR22X1ASrLcIgttatFiBTbUrb58YkAeu3bDIYLO7AgjPe4QErvswQChv1AbrjNgI3SfzJ4oCtabeNpAk1hiUCvDiMwJKif1fABwqZNeoFbdbS7YoCyl+/PBLgBC1u75ckAlTueGC6gT7O3ICK0ld/M4ArtV5LmBLVok8MQE3KWDAoek7NLhOIF9aPJcAFq6dq/NZQDVepd3Sdm28lIRGiamzxWYEGna8tAWV704qAr1s32sKKp1cWxAsv87iIQFVq1TjqBKy4pgRSnPMIsn7airgKah4AV6i7ZtGMMDyW4+p4yyDnAAEsQEwADo2anURR62WlD/YVCtbueZFKkthHRSlaruZAr3WWEsCNZaTWRVJ6iWb+UBVS1LQkkgLbWXaq/AJh6WlMNvACztSUICGq0sHmBF6bzCpPTssMkANNgTtRtqcgK+5K2GMARvW1n8qwAkrcwD6gF21affMBEdOva22BPuV44AFq44ZIAbwAWFnD4gRvpVrVufQCm1HOGRQusAWVh+nIiHbBwgI2waRQ4TQDz+UgS/LwRVJaitljiEO18YWRFV2sliyiHe7LtyRcVJai+kiJ2SangEQrSfQKjV2qpQDq3WebCLNO3d8ALXRxOSCObUrGQUqcgH2RjwIo7lSuBUFNeMbASV+/mA1k2iCEu2ZRNW4AJ2fAKUQubAK1+2lGb/cAX/NtyQD+xSqlQEVXssEsWgGtRw1zClp4fTmEN/c7ssI4gXV+b6gK9WsOa5MCrv7vlWYVJQlARG2Cw4hUaTgEdVVLSTIKu5pegElKxnMKNNK2aw5gShWtCcICP2rPCqbQCrt9VYxgDVqooyxCaTosEBGyjLECLtzAnRSwFet6pWjACMWbwCp0o1g8WwJJuqkCOpqdtXDwZRGmmohpMgvVauuHoEQspw/AoK6SmZxAl3JzGTIK1E9SizvUQQOapTPAortLwmEFR7br6QEtK9vmfACfZCAiu14NhDtdJBSS73zCLLUcwviQSvZVwWZRHTvZvHmBa3OBBVddz9CiXaogKVLWmK5BDtMNN4ICtJpuCAd2sFgBKG8WUFMmlgBF04gWOFkBGlscQJLTrbHiBVqfK4AhV/MkviVXSkrZZkRB27Z/cA63d7QgJau3dW23IEa3VW68QGrNYgHda+awzASxa6ATs+XxCIMKOzBrmUS7UsGQKzSy+AEqrKQC1pWABLSaAKYJgCu8ZWBRZRysmQK1ksEBz/cvkskBZq2s1PECOaTefEBalO9RyAWjRxDAtenARFtTIVN2TwQEKuX6ATrLzAqtftcLgVDqnZzwIqaq6RLlAR1Kd2KyAnWvZDALVdXzb4gO+rVqEoYBg1EfEghaqTmzKJq0qEQOcfQqIai/FhUVNmuYA+5uAqyllDq+IRNQlGEyAW+fjkgoVYXIIgqpPmA25ALvtXQDn1LLUtNcwL6Jwu5qeAEbY2wCn2OUESVe1gHZIUnENMBVs2VF6008+KIqq2mnbuWLLodZ+kUTVHM8ERDelDlcQqdqR+ARU9CbdzAk9FVxQFNNPts5ZRdezShEFcptPFgT0LO6aeEAO9YeGQEZj0KC2pCAde1rDiQQvpuSh37sGiBqrnABx2tt8gJaabzCFZdrxAh2pNthQnGeQE1WcXj0CIXa4IKEm648AH8lq4MCu9Go7WA07L4ANzmwHVuykKlakhEXmFS7YwCC9UwKXpRLmQqSu6ROQB92cVMgOG0mwHWvIImm3mBF6cvHBAQdU5qBKtEkuPMCHZ22w4gW1r3MA3FO5JLgUWbdadKvucMgluNakzTgiClVWp9RRG+l2vB4ARrfDDgBOzVkkEHeo7Sjn1Em2lkFPSme3NFQ1XgBOlVV4/AglbVWKiAEnxRFSTiQiNu1OWFF+18pCil5ukskEO7wbbAtd26Y4pAU01XdvgUK9IcrJkU0k1jighN1WWYE8HXEBxgAqpVwQFd32uXkA1Z5RgFCqliEKJUgOunPzVzATwtiFCtDT4cQiTsnZAWXp+8BdiUPjyATbTwyYEGpfUBUtb6eARK9cyg7fl5EFbbs4byCm7gRd23iBY38ingFRrXnkEJqGBOtogCTU5AV2q655AOtOeQErNt+gCV7LPIgnayayAKQ8YQMLFvHmUSs+1S3MECws54FEO1z2rICd5UdrAdm+IAnWuPMCFLNvAC3hAFdkrLqBW5rgsgqapWEwK3VWcgS+yqLFymA18uP7yCasllmwKdTUsn0KqaveMXgRCq8MSi6l0lHEIlW3GcSDopbg8wLJ4oKSeMgDfMLoTU4BBi2A44BB15ANMLqPQGm/wBwAlAA+gUQ8gBLiAnjiA8gIxwAlPIBTGYDUcQIvHIAqBJdQBrGABPkAOGApcQE0UfMA6oKWeICcr4gAEsQlKICiAyfbyASTgKc8wCcQpfuAXbOQDTUANVwzkCPa2wFZQBJYAAA0gCADNdAFLQEswItyALkgH6gClgKACODAWMgDAaYCloCfcEPACDaYU55APgAoAHgAOzyAOgCeIBMAMCVWA25AQDgiEsPiAPkAVbATTbYBEAPt5ARaZVC5ASjggE5SgAeKAXdADmQFBA0ggyAMG4ATCiMQhxOBVNY+oEQBoIAFbBANcwB4MKcwnzASfcpAG3mAuoB3cgErY4gPtWYAsPVAGMgf//V50pObqcKSIU44AJsoO1tADhARTbxeAU3eH8pcDTcSQR4yFEcwG8cEECrGAAlzIFiyobfAGBucwE+YVKAmjBIIjHMKmp4ZAOoQKM2ApbwQUoCmlCkIYDyyAUPMAeQAngFJykESq1kghpRiwE5swpOkZl006pJYEQ4ATAj2tLEqnVTmFThRKzIzpJBRayWYAArMCKKqdUAdXgQDUgOAE2o6hBADQCiXAA6lUJpZEZxLLEGI90sojAUKqxfABwowIppxiEDtxBiPfj0KFM4IB/bnGchqBVwlDV0Oo0EpLqEVtWtxDRr5XzAlWuMhE8CIqiXiUEQURspwCIWqWMq0vxKHbBTwAK2SUyBXfVU9SitXnNgD1OACenaO94IB9/bigI1xcgWW1E6xVQQQUJYlDeorLCYAr1XhAEE+7AC37cVhZAFe2vDAAdgBO1lKWAEmuLzAG0liBz2u7WwwSAne0dQhVdUpaxALWlzwAjXVtX6VIUV0LWXdZtvkND7O2VwANPtmHmQWXthCAqTc4ZgW0q1g8wDss3g8QBabrniAK3a8cwLLLCeEgVtRkArLCVmURs/lm2IFPbZ5hFnak8gJLHFBQ7rOAIWvLU5IAWuskAa2otNTMgKtr6vCEBZELoAQlguAEHCyAs07YywFr3tdJEEXpppLkUJaVY/cAuyvBAJ2hOMwKlp2ePECarauCzAabTxxsBH7bTbsobAjalsO3IIiu5PECd3OAUQ0uqAr3NnWne8wPKblzdkHOwCAFkA+oCA7PGV7txRdf3FR6p6bdsMgDtXEKOzigLK0tdRwkiC+kkpCo20nGHECytK6al4sos09JPMIselQA7WlAEbfsCoQpxAaadpYFjX4EFdkiiF7dyAVaKuYBbU7F8vECp2XqwJK7yqEJUd3LCnetk8YCI5YICdGrVbbAiujAik25fDIBajtGClgNOMwiTTwUARm1PpzAGrtOzSwArXenKWBQ7XaU52Am32xzCo9rsp4gRoq8wJWTeKTXqRNJxGKxC6havGcSiNaqH3Mgsq08OC4ATTVsK5BFloSWGIFWqpeDxKId3YoCrKatr55BDtSirNgKdR1rHbmFRqm3n6gSdoyCK+2eiCrK2ySYRLLAAiZgCv7nZg1jzChX/zMCOprWv+mmozKBrua/aQXquOOQRG2rChZBVCt3W5ASTScMCdbQ5Iib1Hl0Agtd1Tds3kUQblQ3gwJaa7cgFS2OWQCvespTkVVmlSrrMt2iWREsvpeIFLiub6BXRp/Mo4BC1GknVQQU17aJJ5hXRS7UYhDd5UTIAnGeAEbW7GseAELuHgBF1X1MCen8ziuQFjo3g8gE6KSiVH80gJ1lt8AJf20OX8ACz7MImQFW6U4egFNpbUFE1qNSmiCNLtPtgBaaepZVAtS78EBNbZQ5cYA1TanZ+AD05aALN5IKrpaVgArrtchA13OVkVpJaUpwREsa5gFMcQLbOciIK3WaeIEGmsTQFdzAE+6MiCrUo9R/GQG32qACyXqA02l0AI7Vg82A0nZxbgBX2PvlOUgHVYgWRIEnp9zTYFS05eGHEBNxhVgSegrfPV5ZgRtV1aYVZa3fXGQhJwsFJBYtOVPMoUNL0Ai7JZZMoek20iCVmrLHMITslE8AqNtROGBPDNALVu19ObASa01i5AlW3F8QC2EQAr3hSgErN/KuOYEoS+oCE1aiAHEoBKXgBOtO7BuFOIEO+G0uAElZRLxAklxwQRHtfNATzWIU3XuSSzArulXBICVW47SBWUNFCicgJX07WxTAV7y+1sB/JErGAId64cQJKuMvIgi7LModWrJwBOU1HFECrFF3MohMuXgAaibr6AQWp3v51DQE3aHIU66ymIKh1tLfMgeLbXLiBC1lZYhVcp4ATaumsMEETq4cICfdDn8AEvmAdpiEBVdPuSTKLlppKKkF+Omo5YAQqkniBNpNRAE6rgQJ1byAfYl1CpVXQIjdcgql0xkId07LAKrd/ttRiVB3Y8kyiDvZpxkMDmarEBLB4sC6iwIE7cAJLFQAm2sgBtcUAUtOfAId1LwCo2xSb4hFVqN5BU6WjMB2S+pgO1lEV5AVadGsgLnWMQIOuGHEBumHUCFE1hIFnf25gQSlgWOaKcwK/qWPECdYSAhl1ASryAabnteLyAim02BPUpPGAFpvsSVsQIOZkKs7+ARLBrHggBOIc4gS1NV2wSCilpTaCKrNWeAVXajtxiCiy1nZQRFSU4MA4wFT7U8SoKaFXPMIlf5G08GgI9ytjWQJd8KGBV3YwwLL1Vp6EUqNzhi8wG33L4gVr5mVUqJ1tKIh6tW1PHACXbCaAjp4Ptf4gWpppyBFWhwgKnpOl3ZTiUTpV8SCyUiAQEW0ihXcpMCu+pauX0sAdXZ4ASpK6AQnv9UBP7V2sPpClWkOHHwCLLrBY4gKcv2gDt245gN2nACKbTaicAIt2eFc2BOz4ARVO14vMCtr7lnGZQqUsrOtuQVdSneofqRE66X208ZIIammrtWeaKDhgA1hjxIC10sbL1Ah31TlZFE9SMe3IgK14vEB2rW0RMhRW7SdVl6AKXxKBUlSESpWtl1gCuXJBYs5KItXs8VCAr7bN45FFtU8yB2l5AVqKucmiqndO1ccgIP6YXAglVLtyAqs2lFcwFa3dhYgWCadZQE5mOIDhz0BqWHAqCte54gOtImCCVNZpYvEDp09TuDS2YAlmEK1bP5gK1ZriBYrN4oILWdcwCQCQE88AGuoCxCpOQpASAi6/gA3TiAVQBlmAoAFgwC1Z9QAB8QVGAmk8wh5AIKJAbwASfBgEAGID6hBIAnAAsViDCmYCifwCiOQBUAhcQHhGHABS25ATxCABMKabAFbECahgQYCiWAZANLEAbAaf8IBGKCaGgpJyA8wCOQEu2MXiAkAnLwQCS/EAyAl+4BTCAM8gFMANYgEYgKJAlg8wDtcAACV+1gSmSIfQAQCjkA1guYD9QHCYCsoyAjCCk7Q4KCGuADyATUcCAjCAgSeQBPPMAzxAIjLECTxwCotwANzmUGDxATwcgOzlSBHDIAicwhtkQNp+pVJqMZkKHVZoBpQpQB3Q5AVogCMcgJKYICQg7mB//1uesVRzdBMkMOFwAKVSchNDlhAqp+oNRzDWpdtUpBpeoUmUGGYC7uQB3NRgMRLtn5mArS8sAqMQ4QVNoISrAQ3CXUAWIQvoclU+6cyB54AEASS4EEXWXDAk13YcEAsHkVCqocgSbkCLxcBqBprAAa5gJASdggVliAol4BRHUIk3AQROYDvCQFc4QsEVToscAJNw2TERnu9EGku2MWRNJvkVYi8fUKdP4glOZeIwSq2gh2fACEFDzAkkQKQE4AWWIU22wiLXBFFlVVYRJEqNrRkFkEqJeYVBJlEqpwQR7SiSrGJEN9XmGVd9XtWFWy4qStKmCKhPFAEQpKGp9AJqEREb4uUULgUQdl/mBpPUxDOq76qy4mkVfeVfqcgQep3YZooi5WWAFbbmGAqrDFwBLLFAJ455ASXQCUKubAO+sAJWTbcTPMBal1/lAi6SBF2S+WqxAsXe1Dy4ACrOCIC1VTPFlDd2lhgBVW7bAs7lCjFgRdU45MAhVUv8AACtTxCJOkgTpFVESRVttRrBteiIiutJxeJRKy7fkqviAoQUaSq5nMCTSSlcAClsZiQC9+xY5gVVePc8YAtd5UAKsVzAULjkBKKxisAK7dAFaz+llFbtDcASqnZS8EBHWabSAg03hVFE1TFZNogdrtPEBvua5IBJpZADwzzYEoawQEbVWEYgTejqUU2hdJxAru3VwgFxbCk1LlYMIHKeAArtTzgApaMswJ6s2XdbMCqqlwmVEnVkVVWrnIIblLEK59zaq0m7vNYAeX1cXLzIKGgpcQGABAgO/w8LcVZUeoV2seIUknbFgWJzmRF1Xh2gQdU2A83jmuAEnpzDXBhU60gotp2rPgREbXTAh3SwFZSBBJL6gH3L9gFLvZtpoqpJYSBLt7sEArUqlD+AEbVVc+QEFGXEBd7pXtANO2PcwBxZTkgEnglwAJS4wBNWemm25CKle17dzAWpZJwyiSiPxCFVt26EEr6mDqgBsCv7ldNy3PoA8NRz+8om6t4VAqS7LxZZAGprQ+1LjPqQRn9oXA23mA61Slvk/iBGuo23IFtdSiUBFerrTZLoBKllVvjyAjdy8WUNXWSCotziwC1U8eHUBV4xmwC1kqpLFgOqbUIIk7KlWkgKldz2vALh31GkBGun3ObYNgWuKtJAGpZqnxApvZ1WJRP7uBERWpVLHMKKaab7gi16SbUEE76FKKJlkEVSMZLor1KdzxKI0rzAsSayALQkBU6cSqtWClERXfWSmqw6gRqk1M8gLaqzWHAB2UKOYB9l2xIKu2qtHdiiiyjnFcAqx61KVcpthA7K+OWBBKtK1UvECGrfuUJQBKtowqFxcpyCKe7us6cQJ2ddNKcyiFdVV6yB06esnXHMCGpdcQild1nhgFFKfN28wJ6lK0xTkIodbdxVDpZvtrwRFSqnXAIkrOcyB667Wp5FCpq1rm8wI3jUXbXGQLK6S01H7AErcWoIBW0rWh5lErWqsKkCdXaP2gSvqfNEYALDtzxKK6WWm8cSqEnbFgWJpBA7vIiJ92ER8QKrwuAVOibxQBVJuOACvDcVyATcZAFtJ1xbxAjV2s5aAspaABavdmAqt4xmAlWFLwASs4hATtZUSXEBpy03kAtR8EgIOtnEFCdLN45AXVp3YzgREVDwChabxjICylcQI30GvmWTYC+32/M3kFQs8mAVfdmEWJp55ALUu8VUgj2yUCs05XAKg++4F1NKF82bCJVqq4MIi9N1YVTa1rOGBJLggI9zSxAv07LIInekJcMQFglLAXfLlMKG5aggfeqvFSAPVTbhAK1kngUDs3PaBQk1i1iVTtip4gNVlQRE7JrBgOqrZYgSrVK2ACsmlgwGqSsQmo/bnBFNSVe1fEgg9NTPEKfb2voVUVRT15DRKmn2ubcSId6t41wWYFP2br6lhOZVdFNP7aniyIi7cbcQHOXNAFHjivQCbjMqaf1fAio/bSYFlXGKQEZdrAS01iBYmpAlVd0vkQTXUKjdqoDpZ2xAVVNoeAELKMmBFN5AQ7EswipqzeLNBtKI4jRbp6aiGBY6pLBYkEIaxAGlADqmwI2cOOIBas4oBJMBt9sBCtiFQspwyAUNueCQDrpuzlt+gFn24SAFCWHACXCUBF0cSwIK7XDgUNTg4ICyXbLkCNatfECxV7VDAr7MehQO/YoASi2eCAlCX05EDqu7ACtJ1YE7vuAVbcHEgKUswLLKceMBSqkswiq2OMYlVbSq7SIrs71lVCq02nDzKLklKTIiV0q4PICp/UkBLWabULFAR7u1dSqK3jGwQdis5AnSnbjOeYRXqqH8rwCpqlZ7kRBdcwFp0VG7NYvIKldpJIIrTbxqFSzrPECTsksQFUBxExmgIactPuwCjFOUpgIn93uarEAFuuYE+yVLAUxhAFeOXPIKWrVpPmUPSdXTtanqQOtofoETvZ2eOIEUq8MAJLkgE2pxKGrYPDgQVvFSVQn3VICuCxzQQodmmFSTSeIRKzUYgRa7k0wOdO1PlwhsKvdoUpgPSv2/UwibtHUgO6WgIX1E7duGBRGqlvECfdxiVxIK3VttU+mSiNl2NLgBe7qMCBd+OGZRK1m6R1AqrqRgwJfNZYsgjp4AO7nLNgFE8VyAnMgK3wKK76rWTKLKOHnJAXUwwoV+5OsZFQNQoIJ9koJqFUuWIVVejmQo06WeYE6VSx4oIIblyQFeTAdLpuGBOVZBYUJrDgBLTtarabAvrqT6BU5T4gReHFxARSpWIRLvbyfwKLqS8GwF3YciB11E8OIFixAUrIB1tyCkscQprEBSgH3IBzCASAJ4APMBOAGspkBOQC4Cl8AmFLnEAbCBBRACiABAxLgApAFV8ACXkEEysABQFJYYgPAAkGpRxBqtvEKbeMAEcABICWDWARGAgbfANEm4kBp2WIElZARjkAJYgDAccQhrBdQCzVQBAxFhQugDTYDbSATbWIDniBFgNLCQHmsQDtAEgEgGkArfNjxQBiA4hgDsALqAOqagCNU0A5l4AE8yCUhClgOeADeCAatKxAElwAjbBzAUm3ElB3yA+7CCIADGJAj2uQGpWDASzAcoKHiALkygiFAC/eA0wIrmAYZoAu5Sj4gRhxICrNQLFacSBTJQlDcANqMCAyCDFZgLtSxAJA//Z</stereopairdata>
</file>

<file path=customXml/item1314.xml><?xml version="1.0" encoding="utf-8"?>
<zdepth>2</zdepth>
</file>

<file path=customXml/item1315.xml><?xml version="1.0" encoding="utf-8"?>
<zdepth>2</zdepth>
</file>

<file path=customXml/item1316.xml><?xml version="1.0" encoding="utf-8"?>
<extrudness>0.4</extrudness>
</file>

<file path=customXml/item1317.xml><?xml version="1.0" encoding="utf-8"?>
<stereopairfilename>Still0819_00026_r.JPG</stereopairfilename>
</file>

<file path=customXml/item1318.xml><?xml version="1.0" encoding="utf-8"?>
<CamPosY>269.99</CamPosY>
</file>

<file path=customXml/item1319.xml><?xml version="1.0" encoding="utf-8"?>
<zdepth>1</zdepth>
</file>

<file path=customXml/item132.xml><?xml version="1.0" encoding="utf-8"?>
<extrudness>0.2</extrudness>
</file>

<file path=customXml/item1320.xml><?xml version="1.0" encoding="utf-8"?>
<zdepth>-1</zdepth>
</file>

<file path=customXml/item1321.xml><?xml version="1.0" encoding="utf-8"?>
<extrudness>0.4</extrudness>
</file>

<file path=customXml/item1322.xml><?xml version="1.0" encoding="utf-8"?>
<extrudness>0.2</extrudness>
</file>

<file path=customXml/item1323.xml><?xml version="1.0" encoding="utf-8"?>
<zdepth>0</zdepth>
</file>

<file path=customXml/item1324.xml><?xml version="1.0" encoding="utf-8"?>
<extrudness>0.2</extrudness>
</file>

<file path=customXml/item1325.xml><?xml version="1.0" encoding="utf-8"?>
<CamOriW>0.996044</CamOriW>
</file>

<file path=customXml/item1326.xml><?xml version="1.0" encoding="utf-8"?>
<zdepth>-2</zdepth>
</file>

<file path=customXml/item1327.xml><?xml version="1.0" encoding="utf-8"?>
<extrudness>0.4</extrudness>
</file>

<file path=customXml/item1328.xml><?xml version="1.0" encoding="utf-8"?>
<CamOriZ>0</CamOriZ>
</file>

<file path=customXml/item1329.xml><?xml version="1.0" encoding="utf-8"?>
<extrudness>0.4</extrudness>
</file>

<file path=customXml/item133.xml><?xml version="1.0" encoding="utf-8"?>
<zdepth>-2</zdepth>
</file>

<file path=customXml/item1330.xml><?xml version="1.0" encoding="utf-8"?>
<zdepth>2</zdepth>
</file>

<file path=customXml/item1331.xml><?xml version="1.0" encoding="utf-8"?>
<extrudness>0.3</extrudness>
</file>

<file path=customXml/item1332.xml><?xml version="1.0" encoding="utf-8"?>
<extrudness>0.2</extrudness>
</file>

<file path=customXml/item1333.xml><?xml version="1.0" encoding="utf-8"?>
<CamOriY>-6.19641E-08</CamOriY>
</file>

<file path=customXml/item1334.xml><?xml version="1.0" encoding="utf-8"?>
<stereopairfilename>Panasonic Olympics_R.jpg</stereopairfilename>
</file>

<file path=customXml/item1335.xml><?xml version="1.0" encoding="utf-8"?>
<extrudness>0.3</extrudness>
</file>

<file path=customXml/item1336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1337.xml><?xml version="1.0" encoding="utf-8"?>
<CamOriY>0</CamOriY>
</file>

<file path=customXml/item1338.xml><?xml version="1.0" encoding="utf-8"?>
<zdepth>3</zdepth>
</file>

<file path=customXml/item1339.xml><?xml version="1.0" encoding="utf-8"?>
<extrudness>0.2</extrudness>
</file>

<file path=customXml/item134.xml><?xml version="1.0" encoding="utf-8"?>
<extrudness>0.3</extrudness>
</file>

<file path=customXml/item1340.xml><?xml version="1.0" encoding="utf-8"?>
<zdepth>0</zdepth>
</file>

<file path=customXml/item1341.xml><?xml version="1.0" encoding="utf-8"?>
<zdepth>-1</zdepth>
</file>

<file path=customXml/item1342.xml><?xml version="1.0" encoding="utf-8"?>
<zdepth>-1</zdepth>
</file>

<file path=customXml/item1343.xml><?xml version="1.0" encoding="utf-8"?>
<extrudness>0.3</extrudness>
</file>

<file path=customXml/item1344.xml><?xml version="1.0" encoding="utf-8"?>
<CamOriW>0.968631</CamOriW>
</file>

<file path=customXml/item1345.xml><?xml version="1.0" encoding="utf-8"?>
<zdepth>0</zdepth>
</file>

<file path=customXml/item1346.xml><?xml version="1.0" encoding="utf-8"?>
<extrudness>0.1</extrudness>
</file>

<file path=customXml/item1347.xml><?xml version="1.0" encoding="utf-8"?>
<zdepth>1</zdepth>
</file>

<file path=customXml/item1348.xml><?xml version="1.0" encoding="utf-8"?>
<extrudness>0.4</extrudness>
</file>

<file path=customXml/item1349.xml><?xml version="1.0" encoding="utf-8"?>
<zdepth>-1</zdepth>
</file>

<file path=customXml/item135.xml><?xml version="1.0" encoding="utf-8"?>
<zdepth>2</zdepth>
</file>

<file path=customXml/item1350.xml><?xml version="1.0" encoding="utf-8"?>
<zdepth>1</zdepth>
</file>

<file path=customXml/item1351.xml><?xml version="1.0" encoding="utf-8"?>
<zdepth>1</zdepth>
</file>

<file path=customXml/item1352.xml><?xml version="1.0" encoding="utf-8"?>
<extrudness>0.4</extrudness>
</file>

<file path=customXml/item1353.xml><?xml version="1.0" encoding="utf-8"?>
<CamPosY>345.367</CamPosY>
</file>

<file path=customXml/item1354.xml><?xml version="1.0" encoding="utf-8"?>
<FocusDistance>541.536</FocusDistance>
</file>

<file path=customXml/item1355.xml><?xml version="1.0" encoding="utf-8"?>
<extrudness>0.3</extrudness>
</file>

<file path=customXml/item1356.xml><?xml version="1.0" encoding="utf-8"?>
<zdepth>0</zdepth>
</file>

<file path=customXml/item1357.xml><?xml version="1.0" encoding="utf-8"?>
<CamOriW>0.989076</CamOriW>
</file>

<file path=customXml/item1358.xml><?xml version="1.0" encoding="utf-8"?>
<zdepth>-1</zdepth>
</file>

<file path=customXml/item1359.xml><?xml version="1.0" encoding="utf-8"?>
<extrudness>0.3</extrudness>
</file>

<file path=customXml/item136.xml><?xml version="1.0" encoding="utf-8"?>
<stereopairfilename>Still0819_00027_r.JPG</stereopairfilename>
</file>

<file path=customXml/item1360.xml><?xml version="1.0" encoding="utf-8"?>
<extrudness>0.6</extrudness>
</file>

<file path=customXml/item1361.xml><?xml version="1.0" encoding="utf-8"?>
<zdepth>0</zdepth>
</file>

<file path=customXml/item1362.xml><?xml version="1.0" encoding="utf-8"?>
<stereopairfilename>Still0819_00026_r.JPG</stereopairfilename>
</file>

<file path=customXml/item1363.xml><?xml version="1.0" encoding="utf-8"?>
<CamOriX>0</CamOriX>
</file>

<file path=customXml/item1364.xml><?xml version="1.0" encoding="utf-8"?>
<CamPosY>251.014</CamPosY>
</file>

<file path=customXml/item1365.xml><?xml version="1.0" encoding="utf-8"?>
<extrudness>0.2</extrudness>
</file>

<file path=customXml/item1366.xml><?xml version="1.0" encoding="utf-8"?>
<CamOriZ>0.000459418</CamOriZ>
</file>

<file path=customXml/item1367.xml><?xml version="1.0" encoding="utf-8"?>
<extrudness>0.4</extrudness>
</file>

<file path=customXml/item1368.xml><?xml version="1.0" encoding="utf-8"?>
<CamOriW>0.987539</CamOriW>
</file>

<file path=customXml/item1369.xml><?xml version="1.0" encoding="utf-8"?>
<extrudness>0.3</extrudness>
</file>

<file path=customXml/item137.xml><?xml version="1.0" encoding="utf-8"?>
<zdepth>-3</zdepth>
</file>

<file path=customXml/item1370.xml><?xml version="1.0" encoding="utf-8"?>
<CamOriZ>0.000459418</CamOriZ>
</file>

<file path=customXml/item1371.xml><?xml version="1.0" encoding="utf-8"?>
<extrudness>0.1</extrudness>
</file>

<file path=customXml/item1372.xml><?xml version="1.0" encoding="utf-8"?>
<FocusDistance>541.536</FocusDistance>
</file>

<file path=customXml/item1373.xml><?xml version="1.0" encoding="utf-8"?>
<zdepth>-1</zdepth>
</file>

<file path=customXml/item1374.xml><?xml version="1.0" encoding="utf-8"?>
<zdepth>0</zdepth>
</file>

<file path=customXml/item1375.xml><?xml version="1.0" encoding="utf-8"?>
<extrudness>0.1</extrudness>
</file>

<file path=customXml/item1376.xml><?xml version="1.0" encoding="utf-8"?>
<extrudness>0.3</extrudness>
</file>

<file path=customXml/item1377.xml><?xml version="1.0" encoding="utf-8"?>
<extrudness>0.3</extrudness>
</file>

<file path=customXml/item1378.xml><?xml version="1.0" encoding="utf-8"?>
<zdepth>-1</zdepth>
</file>

<file path=customXml/item1379.xml><?xml version="1.0" encoding="utf-8"?>
<extrudness>0.1</extrudness>
</file>

<file path=customXml/item138.xml><?xml version="1.0" encoding="utf-8"?>
<extrudness>0.2</extrudness>
</file>

<file path=customXml/item1380.xml><?xml version="1.0" encoding="utf-8"?>
<extrudness>0.2</extrudness>
</file>

<file path=customXml/item1381.xml><?xml version="1.0" encoding="utf-8"?>
<zdepth>0.2</zdepth>
</file>

<file path=customXml/item1382.xml><?xml version="1.0" encoding="utf-8"?>
<extrudness>0.3</extrudness>
</file>

<file path=customXml/item1383.xml><?xml version="1.0" encoding="utf-8"?>
<zdepth>0</zdepth>
</file>

<file path=customXml/item1384.xml><?xml version="1.0" encoding="utf-8"?>
<zdepth>1</zdepth>
</file>

<file path=customXml/item1385.xml><?xml version="1.0" encoding="utf-8"?>
<zdepth>4</zdepth>
</file>

<file path=customXml/item1386.xml><?xml version="1.0" encoding="utf-8"?>
<extrudness>0.4</extrudness>
</file>

<file path=customXml/item1387.xml><?xml version="1.0" encoding="utf-8"?>
<zdepth>-3</zdepth>
</file>

<file path=customXml/item1388.xml><?xml version="1.0" encoding="utf-8"?>
<zdepth>0</zdepth>
</file>

<file path=customXml/item1389.xml><?xml version="1.0" encoding="utf-8"?>
<zdepth>0</zdepth>
</file>

<file path=customXml/item139.xml><?xml version="1.0" encoding="utf-8"?>
<CamOriW>0.981629</CamOriW>
</file>

<file path=customXml/item1390.xml><?xml version="1.0" encoding="utf-8"?>
<zdepth>0</zdepth>
</file>

<file path=customXml/item1391.xml><?xml version="1.0" encoding="utf-8"?>
<extrudness>0.8</extrudness>
</file>

<file path=customXml/item1392.xml><?xml version="1.0" encoding="utf-8"?>
<extrudness>0.2</extrudness>
</file>

<file path=customXml/item1393.xml><?xml version="1.0" encoding="utf-8"?>
<extrudness>0.3</extrudness>
</file>

<file path=customXml/item1394.xml><?xml version="1.0" encoding="utf-8"?>
<CamOriY>0.095845</CamOriY>
</file>

<file path=customXml/item1395.xml><?xml version="1.0" encoding="utf-8"?>
<zdepth>-1</zdepth>
</file>

<file path=customXml/item1396.xml><?xml version="1.0" encoding="utf-8"?>
<zdepth>-2</zdepth>
</file>

<file path=customXml/item1397.xml><?xml version="1.0" encoding="utf-8"?>
<FocusDistance>541.536</FocusDistance>
</file>

<file path=customXml/item1398.xml><?xml version="1.0" encoding="utf-8"?>
<zdepth>2</zdepth>
</file>

<file path=customXml/item1399.xml><?xml version="1.0" encoding="utf-8"?>
<extrudness>0.2</extrudness>
</file>

<file path=customXml/item14.xml><?xml version="1.0" encoding="utf-8"?>
<zdepth>2</zdepth>
</file>

<file path=customXml/item140.xml><?xml version="1.0" encoding="utf-8"?>
<zdepth>0</zdepth>
</file>

<file path=customXml/item1400.xml><?xml version="1.0" encoding="utf-8"?>
<zdepth>-3</zdepth>
</file>

<file path=customXml/item1401.xml><?xml version="1.0" encoding="utf-8"?>
<zdepth>-2</zdepth>
</file>

<file path=customXml/item1402.xml><?xml version="1.0" encoding="utf-8"?>
<zdepth>0</zdepth>
</file>

<file path=customXml/item1403.xml><?xml version="1.0" encoding="utf-8"?>
<extrudness>1</extrudness>
</file>

<file path=customXml/item1404.xml><?xml version="1.0" encoding="utf-8"?>
<zdepth>-3</zdepth>
</file>

<file path=customXml/item1405.xml><?xml version="1.0" encoding="utf-8"?>
<zdepth>-1</zdepth>
</file>

<file path=customXml/item1406.xml><?xml version="1.0" encoding="utf-8"?>
<extrudness>0.2</extrudness>
</file>

<file path=customXml/item1407.xml><?xml version="1.0" encoding="utf-8"?>
<extrudness>0.3</extrudness>
</file>

<file path=customXml/item1408.xml><?xml version="1.0" encoding="utf-8"?>
<CamOriY>0</CamOriY>
</file>

<file path=customXml/item1409.xml><?xml version="1.0" encoding="utf-8"?>
<CamOriW>1</CamOriW>
</file>

<file path=customXml/item141.xml><?xml version="1.0" encoding="utf-8"?>
<extrudness>0.4</extrudness>
</file>

<file path=customXml/item1410.xml><?xml version="1.0" encoding="utf-8"?>
<extrudness>0.2</extrudness>
</file>

<file path=customXml/item1411.xml><?xml version="1.0" encoding="utf-8"?>
<CamPosZ>541.536</CamPosZ>
</file>

<file path=customXml/item1412.xml><?xml version="1.0" encoding="utf-8"?>
<extrudness>0.2</extrudness>
</file>

<file path=customXml/item1413.xml><?xml version="1.0" encoding="utf-8"?>
<zdepth>2</zdepth>
</file>

<file path=customXml/item1414.xml><?xml version="1.0" encoding="utf-8"?>
<CamPosY>49.7272</CamPosY>
</file>

<file path=customXml/item1415.xml><?xml version="1.0" encoding="utf-8"?>
<zdepth>3</zdepth>
</file>

<file path=customXml/item1416.xml><?xml version="1.0" encoding="utf-8"?>
<extrudness>0.3</extrudness>
</file>

<file path=customXml/item1417.xml><?xml version="1.0" encoding="utf-8"?>
<extrudness>0.4</extrudness>
</file>

<file path=customXml/item1418.xml><?xml version="1.0" encoding="utf-8"?>
<zdepth>0</zdepth>
</file>

<file path=customXml/item1419.xml><?xml version="1.0" encoding="utf-8"?>
<FocusDistance>541.536</FocusDistance>
</file>

<file path=customXml/item142.xml><?xml version="1.0" encoding="utf-8"?>
<extrudness>0.2</extrudness>
</file>

<file path=customXml/item1420.xml><?xml version="1.0" encoding="utf-8"?>
<zdepth>2</zdepth>
</file>

<file path=customXml/item1421.xml><?xml version="1.0" encoding="utf-8"?>
<FocusDistance>541.536</FocusDistance>
</file>

<file path=customXml/item1422.xml><?xml version="1.0" encoding="utf-8"?>
<CamOriW>0.998601</CamOriW>
</file>

<file path=customXml/item1423.xml><?xml version="1.0" encoding="utf-8"?>
<zdepth>1</zdepth>
</file>

<file path=customXml/item1424.xml><?xml version="1.0" encoding="utf-8"?>
<CamOriZ>0</CamOriZ>
</file>

<file path=customXml/item1425.xml><?xml version="1.0" encoding="utf-8"?>
<zdepth>0</zdepth>
</file>

<file path=customXml/item1426.xml><?xml version="1.0" encoding="utf-8"?>
<zdepth>3</zdepth>
</file>

<file path=customXml/item1427.xml><?xml version="1.0" encoding="utf-8"?>
<zdepth>-1</zdepth>
</file>

<file path=customXml/item1428.xml><?xml version="1.0" encoding="utf-8"?>
<zdepth>0</zdepth>
</file>

<file path=customXml/item1429.xml><?xml version="1.0" encoding="utf-8"?>
<CamOriW>1</CamOriW>
</file>

<file path=customXml/item143.xml><?xml version="1.0" encoding="utf-8"?>
<extrudness>0.5</extrudness>
</file>

<file path=customXml/item1430.xml><?xml version="1.0" encoding="utf-8"?>
<CamPosY>213.177</CamPosY>
</file>

<file path=customXml/item1431.xml><?xml version="1.0" encoding="utf-8"?>
<extrudness>0.3</extrudness>
</file>

<file path=customXml/item1432.xml><?xml version="1.0" encoding="utf-8"?>
<extrudness>0.5</extrudness>
</file>

<file path=customXml/item1433.xml><?xml version="1.0" encoding="utf-8"?>
<extrudness>0.3</extrudness>
</file>

<file path=customXml/item1434.xml><?xml version="1.0" encoding="utf-8"?>
<CamPosY>270</CamPosY>
</file>

<file path=customXml/item1435.xml><?xml version="1.0" encoding="utf-8"?>
<stereopairdata>/9j/4SOoRXhpZgAATU0AKgAAAAgADAEAAAMAAAABCOMAAAEBAAMAAAABBPsAAAECAAMAAAADAAAAngEGAAMAAAABAAIAAAESAAMAAAABAAEAAAEVAAMAAAABAAMAAAEaAAUAAAABAAAApAEbAAUAAAABAAAArAEoAAMAAAABAAIAAAExAAIAAAAeAAAAtAEyAAIAAAAUAAAA0odpAAQAAAABAAAA6AAAASAACAAIAAgACvyAAAAnEAAK/IAAACcQQWRvYmUgUGhvdG9zaG9wIENTNS4xIFdpbmRvd3MAMjAxMjowODoxNiAxNjo0OTo0OQAAAAAEkAAABwAAAAQwMjIxoAEAAwAAAAH//wAAoAIABAAAAAEAAAjjoAMABAAAAAEAAAT7AAAAAAAAAAYBAwADAAAAAQAGAAABGgAFAAAAAQAAAW4BGwAFAAAAAQAAAXYBKAADAAAAAQACAAACAQAEAAAAAQAAAX4CAgAEAAAAAQAAIiIAAAAAAAAASAAAAAEAAABIAAAAAf/Y/+IMWElDQ19QUk9GSUxFAAEBAAAMSExpbm8CEAAAbW50clJHQiBYWVogB84AAgAJAAYAMQAAYWNzcE1TRlQAAAAASUVDIHNSR0IAAAAAAAAAAAAAAAEAAPbWAAEAAAAA0y1IUCAgAAAAAAAAAAAAAAAAAAAAAAAAAAAAAAAAAAAAAAAAAAAAAAAAAAAAAAAAAAAAAAARY3BydAAAAVAAAAAzZGVzYwAAAYQAAABsd3RwdAAAAfAAAAAUYmtwdAAAAgQAAAAUclhZWgAAAhgAAAAUZ1hZWgAAAiwAAAAUYlhZWgAAAkAAAAAUZG1uZAAAAlQAAABwZG1kZAAAAsQAAACIdnVlZAAAA0wAAACGdmlldwAAA9QAAAAkbHVtaQAAA/gAAAAUbWVhcwAABAwAAAAkdGVjaAAABDAAAAAMclRSQwAABDwAAAgMZ1RSQwAABDwAAAgMYlRSQwAABDwAAAgMdGV4dAAAAABDb3B5cmlnaHQgKGMpIDE5OTggSGV3bGV0dC1QYWNrYXJkIENvbXBhbnkAAGRlc2MAAAAAAAAAEnNSR0IgSUVDNjE5NjYtMi4xAAAAAAAAAAAAAAASc1JHQiBJRUM2MTk2Ni0yLjEAAAAAAAAAAAAAAAAAAAAAAAAAAAAAAAAAAAAAAAAAAAAAAAAAAAAAAAAAAAAAAAAAAFhZWiAAAAAAAADzUQABAAAAARbMWFlaIAAAAAAAAAAAAAAAAAAAAABYWVogAAAAAAAAb6IAADj1AAADkFhZWiAAAAAAAABimQAAt4UAABjaWFlaIAAAAAAAACSgAAAPhAAAts9kZXNjAAAAAAAAABZJRUMgaHR0cDovL3d3dy5pZWMuY2gAAAAAAAAAAAAAABZJRUMgaHR0cDovL3d3dy5pZWMuY2gAAAAAAAAAAAAAAAAAAAAAAAAAAAAAAAAAAAAAAAAAAAAAAAAAAAAAAAAAAAAAZGVzYwAAAAAAAAAuSUVDIDYxOTY2LTIuMSBEZWZhdWx0IFJHQiBjb2xvdXIgc3BhY2UgLSBzUkdCAAAAAAAAAAAAAAAuSUVDIDYxOTY2LTIuMSBEZWZhdWx0IFJHQiBjb2xvdXIgc3BhY2UgLSBzUkdCAAAAAAAAAAAAAAAAAAAAAAAAAAAAAGRlc2MAAAAAAAAALFJlZmVyZW5jZSBWaWV3aW5nIENvbmRpdGlvbiBpbiBJRUM2MTk2Ni0yLjEAAAAAAAAAAAAAACxSZWZlcmVuY2UgVmlld2luZyBDb25kaXRpb24gaW4gSUVDNjE5NjYtMi4xAAAAAAAAAAAAAAAAAAAAAAAAAAAAAAAAAAB2aWV3AAAAAAATpP4AFF8uABDPFAAD7cwABBMLAANcngAAAAFYWVogAAAAAABMCVYAUAAAAFcf521lYXMAAAAAAAAAAQAAAAAAAAAAAAAAAAAAAAAAAAKPAAAAAnNpZyAAAAAAQ1JUIGN1cnYAAAAAAAAEAAAAAAUACgAPABQAGQAeACMAKAAtADIANwA7AEAARQBKAE8AVABZAF4AYwBoAG0AcgB3AHwAgQCGAIsAkACVAJoAnwCkAKkArgCyALcAvADBAMYAywDQANUA2wDgAOUA6wDwAPYA+wEBAQcBDQETARkBHwElASsBMgE4AT4BRQFMAVIBWQFgAWcBbgF1AXwBgwGLAZIBmgGhAakBsQG5AcEByQHRAdkB4QHpAfIB+gIDAgwCFAIdAiYCLwI4AkECSwJUAl0CZwJxAnoChAKOApgCogKsArYCwQLLAtUC4ALrAvUDAAMLAxYDIQMtAzgDQwNPA1oDZgNyA34DigOWA6IDrgO6A8cD0wPgA+wD+QQGBBMEIAQtBDsESARVBGMEcQR+BIwEmgSoBLYExATTBOEE8AT+BQ0FHAUrBToFSQVYBWcFdwWGBZYFpgW1BcUF1QXlBfYGBgYWBicGNwZIBlkGagZ7BowGnQavBsAG0QbjBvUHBwcZBysHPQdPB2EHdAeGB5kHrAe/B9IH5Qf4CAsIHwgyCEYIWghuCIIIlgiqCL4I0gjnCPsJEAklCToJTwlkCXkJjwmkCboJzwnlCfsKEQonCj0KVApqCoEKmAquCsUK3ArzCwsLIgs5C1ELaQuAC5gLsAvIC+EL+QwSDCoMQwxcDHUMjgynDMAM2QzzDQ0NJg1ADVoNdA2ODakNww3eDfgOEw4uDkkOZA5/DpsOtg7SDu4PCQ8lD0EPXg96D5YPsw/PD+wQCRAmEEMQYRB+EJsQuRDXEPURExExEU8RbRGMEaoRyRHoEgcSJhJFEmQShBKjEsMS4xMDEyMTQxNjE4MTpBPFE+UUBhQnFEkUahSLFK0UzhTwFRIVNBVWFXgVmxW9FeAWAxYmFkkWbBaPFrIW1hb6Fx0XQRdlF4kXrhfSF/cYGxhAGGUYihivGNUY+hkgGUUZaxmRGbcZ3RoEGioaURp3Gp4axRrsGxQbOxtjG4obshvaHAIcKhxSHHscoxzMHPUdHh1HHXAdmR3DHeweFh5AHmoelB6+HukfEx8+H2kflB+/H+ogFSBBIGwgmCDEIPAhHCFIIXUhoSHOIfsiJyJVIoIiryLdIwojOCNmI5QjwiPwJB8kTSR8JKsk2iUJJTglaCWXJccl9yYnJlcmhya3JugnGCdJJ3onqyfcKA0oPyhxKKIo1CkGKTgpaymdKdAqAio1KmgqmyrPKwIrNitpK50r0SwFLDksbiyiLNctDC1BLXYtqy3hLhYuTC6CLrcu7i8kL1ovkS/HL/4wNTBsMKQw2zESMUoxgjG6MfIyKjJjMpsy1DMNM0YzfzO4M/E0KzRlNJ402DUTNU01hzXCNf02NzZyNq426TckN2A3nDfXOBQ4UDiMOMg5BTlCOX85vDn5OjY6dDqyOu87LTtrO6o76DwnPGU8pDzjPSI9YT2hPeA+ID5gPqA+4D8hP2E/oj/iQCNAZECmQOdBKUFqQaxB7kIwQnJCtUL3QzpDfUPARANER0SKRM5FEkVVRZpF3kYiRmdGq0bwRzVHe0fASAVIS0iRSNdJHUljSalJ8Eo3Sn1KxEsMS1NLmkviTCpMcky6TQJNSk2TTdxOJU5uTrdPAE9JT5NP3VAnUHFQu1EGUVBRm1HmUjFSfFLHUxNTX1OqU/ZUQlSPVNtVKFV1VcJWD1ZcVqlW91dEV5JX4FgvWH1Yy1kaWWlZuFoHWlZaplr1W0VblVvlXDVchlzWXSddeF3JXhpebF69Xw9fYV+zYAVgV2CqYPxhT2GiYfViSWKcYvBjQ2OXY+tkQGSUZOllPWWSZedmPWaSZuhnPWeTZ+loP2iWaOxpQ2maafFqSGqfavdrT2una/9sV2yvbQhtYG25bhJua27Ebx5veG/RcCtwhnDgcTpxlXHwcktypnMBc11zuHQUdHB0zHUodYV14XY+dpt2+HdWd7N4EXhueMx5KnmJeed6RnqlewR7Y3vCfCF8gXzhfUF9oX4BfmJ+wn8jf4R/5YBHgKiBCoFrgc2CMIKSgvSDV4O6hB2EgITjhUeFq4YOhnKG14c7h5+IBIhpiM6JM4mZif6KZIrKizCLlov8jGOMyo0xjZiN/45mjs6PNo+ekAaQbpDWkT+RqJIRknqS45NNk7aUIJSKlPSVX5XJljSWn5cKl3WX4JhMmLiZJJmQmfyaaJrVm0Kbr5wcnImc951kndKeQJ6unx2fi5/6oGmg2KFHobaiJqKWowajdqPmpFakx6U4pammGqaLpv2nbqfgqFKoxKk3qamqHKqPqwKrdavprFys0K1ErbiuLa6hrxavi7AAsHWw6rFgsdayS7LCszizrrQltJy1E7WKtgG2ebbwt2i34LhZuNG5SrnCuju6tbsuu6e8IbybvRW9j74KvoS+/796v/XAcMDswWfB48JfwtvDWMPUxFHEzsVLxcjGRsbDx0HHv8g9yLzJOsm5yjjKt8s2y7bMNcy1zTXNtc42zrbPN8+40DnQutE80b7SP9LB00TTxtRJ1MvVTtXR1lXW2Ndc1+DYZNjo2WzZ8dp22vvbgNwF3IrdEN2W3hzeot8p36/gNuC94UThzOJT4tvjY+Pr5HPk/OWE5g3mlucf56noMui86Ubp0Opb6uXrcOv77IbtEe2c7ijutO9A78zwWPDl8XLx//KM8xnzp/Q09ML1UPXe9m32+/eK+Bn4qPk4+cf6V/rn+3f8B/yY/Sn9uv5L/tz/bf///+0ADEFkb2JlX0NNAAL/7gAOQWRvYmUAZIAAAAAB/9sAhAAMCAgICQgMCQkMEQsKCxEVDwwMDxUYExMVExMYEQwMDAwMDBEMDAwMDAwMDAwMDAwMDAwMDAwMDAwMDAwMDAwMAQ0LCw0ODRAODhAUDg4OFBQODg4OFBEMDAwMDBERDAwMDAwMEQwMDAwMDAwMDAwMDAwMDAwMDAwMDAwMDAwMDAz/wAARCABa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02EoTykkpaEoTpJKWhKE5BHKUJKWhKE6SSkOVlYuHjvycu5mPj1xvtscGsEna3c537znbVmdU+tfQem4Yy7MpmQLATj1Yzm2vtjT9Fsdt27v8LY70lp5mJiZuJdiZtbbsW5hbdW/gt/77/X/MXjfVOjO6S43YV7czFGri0tdbUDx6vpudvr/4VJT6v0Lr/TOvYhyun2E7CBfQ+BbU4/mX167f5D/5uz/BrSheQ/U7KzX/AFp6fZgOYX3PNeQw+0uxy1z79zp22em1nr1/8JWvX0lLQlCdKElLQlCFkZ2DiuazJyaaHvEsZbY1jiOJa17mrGzfrfiYucaPRddjNgOya3TLjq70qtu22tn7/q/1ElO9CUKvgdRwuo0m/DtF1YO10AgtdE7XsftcxyspKWhKE6UJKf/Q9PhPCdKElMXENaXOIDWgkk6AAdyVxP1z+ttYqrwel5dZZaHHJyabNYGjKKr6j7N3+FfX/wBuLqus9IxOs9Ps6fmbxTYQSa3FrgWncx3dr9rv8HYyyv8A4NeK9bwhh9WswX5pdTW0RadrH6j27qsd2Qxjt/s9Kx1dn+n9FJTvdF+sdvR72W494+zEj18afY9v530i93rbf5u3evTMPrXR854rws7HybCNwrqta58eOxp3e389ePu6X0tlDHOtvx7nENDQ8PDgfpXND9vtq+mu7+pV31Grd/kmxzOoPaWOOa93ruAPvbV6p9H3fSsZi7P+FrSU9kkng+CYkDQkAnxICSlnMY9pY9ocx/tc1wkEHRzXBeQZXV8KnNyWDGbgCi19TQK2ud6VbnVN9T0zsrta1m3/AAns/PXrWRmY2NTZkXWtbXSw2PMgw1q8VzHUdQ6lndTrYyvGfc+yvGZ7mOsf+kd6tjJr9Klo+0Zn9f0a/wCkJKUMCnEyGdSAyBjiL6jiurZfU4ua+jJ9PIa9vo/8F+i/4ytet9E+snSuuVB+Hb+k1DqbBteCPpwPcx//AFp687prwvSdRe51vqAtvcfzi4bXNc2Po6/2EPpbbcB23HyHvrYXGkuDQa31u/Qur9MD93ZZ/pElPrqSo4PVsbLwcbLc4NOQIc0cNePbbP8AJa8IZ6u4Ej0QRJgzBjt2SU8l9f8A6o5Gf1TG6zQXW0ONWNn0btpbXuhl1Lj7djt/p3fufzn765zI6BkCxzsDHu6eKxuc02texo/dL930l6H17rDx0PPdTRut9B4aHwW6iN5/4v6a8qbm3NpdSx+9uQ4epu4LydrrElPRfUT623YfU2dJzg12Pn2RXdPvZb/NV7nf4Suz+b9y9Shec9L/AMX+NidRxs7qXUn5YxHNsZjU0+k3fWWvqDrTY/dU3Z7v0TH2L0MX0uG5r2kHvISUzSUDfQBJsZA59w/vUGZmM8vDXj2EAnsZ/d/eSU//0eyPWc2Z9gB4Aaf4qTOuZQB31tee3IA/8ksbFc8hzTJaNdeyo9X+sJwPVpxCPtdP0rSA7YSPo1t13W+7b+k+gkp1erfXLqFTnYXS8QZPUg1pc0Bzq6RYdtd+Y9v83X/hNn7i5KromJf1G89SyRZ1TOBubkn2Ype+a7K7G6Wb7d39J2Mqqs/7TroOhMsZ0LFtkmzLnJveZJfZY93us5c7ZU2qr/i2LN6a5vV6r34wb6jdz8auwbZ2WWUvxrnnc1rL21+k7/Rb8e9JTzfUOn9a6LVea3OZjNIpcHht0a8V2Dez9Hu3+p+j/wC3FLHLg2u4kCysNDLDHt2j2tc78+uv81/0/stv/BfpNLqfVabui51Dw4XYzKS2tw2ufS24bPZ+bfju9XDyWf4G6tZ9Fb72b6C0MBFbg4PifaWOc5lT6WfT9PdZaxJT1WN19w9Ntg3NuAcxhdtc0hs2s/ddsWhX1TBuf/OFth/0gI5/l/RXF9PD8nqGVaa3N+xfoKa3Ag73E7rHbvoO2f8AV71pY2+5+ythsLQSfgNT/W4/NSU631maT09mMAP075IcJb7BulzD7bNu76Dv0e9co5rccXUh5fY6xte4wXFpLXsZDQxv6T9I/a3/AL4trPuyrumzbLvsTw9zj9JrX/on7/8Ag/oLFvYX5WPZy8PAf4Fol27+s1JTaYf0toJJg6hwjy/NT0Ei2ys8Ne4NPxO7+KdljWPD9xDXaOcOdfpEKLNrMq5rzPp2Q8jvDW7nj+s1JTv/AFf6rQLHdNeSHusLqrJkTta6yuz/AEf8l6P9YvrHX0MMqa0X5lo3em4kMrZ2st2e73u/mqlxn1d6o9lPUs2t5ryMpvptLoPtf+k9MMfO7d7/APgv0afC6sMrrH7YzA6243eqyoGGgMbDJO1zrfSr+hWz9z1UlO5k9W+sHVMVtLaKzTa1/wBobT7BtAbt/S32fTa7d+j+h/plgV9OspbAPqOvdtxr2mQ4z/N+n72eox30lsdW+tPTXBmPhtstsDgYY1jGNA/N9W+u+rdu/wBFRd71R6Pk5WRZbW012b7d+55NlgcNf01h22t2se7bY2zfakp67H66+31A6sbcf2WWE6vcxrXWvY1quY2W3IkvYGOP0RyXD4H3b/5Cxm9Xw8RzRmllLC40s3ya90btm9zR6e6v/SfTStzcHBywLW+pjusrLMgEPbU50mvczXa6v6PqJKd+Wj83X4JS3s0hUcy7IZDma47/AKFjeJ/dd+6qzM69toL4cAI2/wAf6ySn/9LZyc5mHi25J1NTC9rSfpOA9n/TXm/Tsu6y7NsyH+u8OD3PJEmx5dv3cbvoLZ6z1w3U3Y0/pDsdq0NcAC8u7n2exi5nFreczExLA4eraNm0Aub6payx7GOZZvf9D83/AAaSn1X6t2G76t9LtYBJoEB38l72bf8AoLn+nY/WOndQzMV+JkbX5D34rixxY5jjvmrIra9tjtn0lHptn1w6Vh4nSf2c6qhr31YuZe2Wlhe+8Pyq2ubZj1sa/wDnP/A1a6x9YOp4WA+ljqsn1WGt1lQNUF42b4sfe302ud+ckpzPrZXVY7H6oyp7vUeWZFTmObuIDXuta6PbvZV+9/PUV+z9JkLJOTTiEZRb6wyLHvDmQNu0ersDnss+n/J+z/4X8xdRk5uJbSwMIdZQ6u7Hu9MWVFw/R+na0NdVZQ/fbS70/wCa/wAGuTyOkZ9WScWg1sodZvpbYdtf6VzcWprnn3fSv9LfbsqZ/hUlPS9ILcvprcwO9Km71bsm90jVh9K1znHc5znV1srb/wBBaVnUMC40elYKraAfT3tNYfI+i91O97d/9Vc63Lpx/q1kYt2ZXXm1XNrFQfDYrcxr6m4zQ/6PovZ7v0V36RQ9Y0UgXH9EDDS76Vem737vf6bP7f6L9Kyy7Ykp6hjrqum3+ttsxmVPfeKi0tsAaXWUufLnenY3/TLj+m5TrrKq3ACxtfqBszDCIbv/ADvzl0n1Xx6M7JuZc0XMbXtdVZBY4OPubY3/AAtblf8ArpRj4+Ni7GVstdaWgtY1sMa2XAbNu1u5zElPOtc9gLyBsIiTAGv0Tt+lsVPqmQ/07jU39Ndtpa1p1L3Max/8nbs3o75bW94YCANZ5Jn2/wAn3uVfM6QzMqq2ubjOreftd+02/o3/AE7fTY31Hvqs/wBH+k96SnPc80Y8gBraGOFY03jcSdljmfu/T2qvjhra/UDi0MaLJDdw9n7zGw5v8mz8xdB0rA6O7pebj9Qsbl5DWuFQxxYC2prGX0vpa6n+k+sNr3O/m/5n+atXL0/pa8WjHrByLS5lkkgvdY4Mr3EnZW1jf3P+uJKd9mBd1Po+F1Cqv0cam5+Llua0k11XW/obhU33XV1WO2O9P6Fq6vNGEzO+z4Vba6sNgxtwaGhzmHdZurYG/nu2vf8AnvXNYBz8LreJ0zpOabMfCreLr9oFVjXkHML6ne2xnrD0qbP+JsW4G2Y4Dcllhhvt2Nl+7vWd/s930vUSUxyGZLTdbhhj636vx72bw6wahjoe3067fzH7Fzr30UtyaKmX4jS6GV7/AObhzPUxva1trX1++v8ASWfzWxdAzO9bqDcWsuYKmtuyQDJEBzqqrT+97fUez6Cp/WbpmP1HDsy8agftKj9K97BDnsYNt9V0fzljGfpKnO/0aSmf1WLsimtxiveHM9Usn1WjTZ9s9rvXZt9T0XLfbiVtn1J2wIDSAT+/7HfQXEfU3qLcLOrp3B9F9gbkMHuAdP6LJr/OY+t303/n1rrxfmBz25JsbYXFrfTeNpAPt0CSn//T4XOc27Jc+5rQ5jQ0it0wR4Wfnfyl6B9Qen9K6X0q3q+TZXRk2vcx1+RYxhrrAbo2yws2+u539uv/AK4uTd9Set7t1eJsDXbm1usZAAO7Y6yy1qsZf1V6tafVpxmWEu+nVdS4jX95tv7qSnoPrF9cOl5Lq+mdNyDZbe6H5QY4Vj2v27Xva11zNw2exv8AhP0a56xr31uxHzu2kgGZIbDv6291fuWflfVfrGMPWbQ7ex24O9SsxHu3z6it4x6hbkUWPpNb6XAtLXtcNp9tjfY4u9m7fV/22kpnYH47qKjc6sXVj27pa4Hcwvrj91++yz/SfaPV/wBIj2Y9Uu+0udZW6u2vTa07bmkPcA32v9N3v2v/AJCP1bBYMBvUKTIxCbqq9YDXlozK/wDi/S/T/wDB+l+iT+jRlY4a9rmgjUOIew/1bazZ/wB8SU8yaxXUa7ni11MspIO4BjhueS2XbPT+myr/AE9i6Do7g/p9b7h6gY0it7hO0s9npud9Jv8AbWZm4VmHnU42JhnIN7Ds2bnuc4Ok7WfRZsbsV/p2PlYNwqtcxjrSX2hrhYN55rrew7N9e73/AODSU6PS8G3Hq+1dMuZTmY91lGTRc8sZbX/P/oH+5uPbttbVVvb9n/0iDl9S6v1S2yzMwi44FRPoNM2AF7vU2xtY5/psZd7P5xFqws7ItdRiZdWJY0es/wBYOcLHWGHuZs+i9jv3/wB9HczL6Sy+u+2u/MyKHNryaSGsabGnHpa+u7bZ7Xhzd7nfzttKSnl7up15GXRXj60hzX8ES73O97Xf6Ni6folxfmB+K4XmkE2lgDxVvHpsfaKt/t3fvLlKOltfYK3iBEObB7D6Jkrp2/VzKx6/1brFOJS6B6Bqedkt3tq09z3Na76f+Ykp2ulZhspyHeqPTffs2ua6fZRjUuc9u32/Q2bli5/SvqnhdMy8jptQGXQz1K7nPfY9prcGP+k99ba37nfmKWL0DqdG6zH+sDGB0S5lNhBkR9De73f11R63TnYFXpZeYOpHMBDtlfo7Nrh7XOeLNu93uu2V/wCD9n6Sz1ElON1R5DhlY7iz7JSxjjW4gy8ja2W/8H9NamT1ajpHVMvBqvtycCtzXUW4ljXNIc1tnp2s3fZnWV7vSsup/c/m/UWZl1sxun49NTWt9a7dt1AIaJ77lTyAK6SGsLPMggf2d30klO/9V77MjJz8txAc+ye0Nkfo2+7+QzaugpLXlzq3EiifYQ9jg4Forb/L9jm/T9llHprzzHysvGcbMZ5rc6N3cGNWbmn85v5n7i6bpzOvSx9/UMbFx762OfkPAuvDDrtrpixzbfzWNuSU5mf0w1Z9uLiDdk05O1tQ0dr7mOZ9D819b2v3LucjqBbZtI3jQOI1bIgb3OlzP5SDiY31aFz9wvuvvBc/MybbDdYGhrIstY+raz6HpVekrjsL6rUBrn1Y4g7dz7XuEzt72O92n+ESU//UtkOHNZe2e53QD9LVyJ9laIaykNYTJY0tET/JkKFf8436PA4+XKI7+ku/pP0e/wDR/mkpy8xlVu+xgINJhxBYDPMbvUXM9VybqbdtLiLJLgQdoj4tG3f/AGl01v8APn6XJ45+g7+mf8IuL6v/ADzv536Def6v5v8Ar/O+okp6Wr6w41zXVYFTsmy1xYW2gsoDHTvbkO+k/d72fo6/z1X6Nf6Zdh2P3+g/02ucWmRDXtO7+q781yJ0r/kz/tF/MP8A6Nz9A/zv/C/v/wDCrF+rv9Jt/rN+j/N/R7/yUlPUdVFgxHWtyrMI1Q92RUHFzQP5DHVuez99ZNfVc2iouyW15+9wDsrcWOg8TW5vvY3bt/MWxmf8mXfR/mn/AM79D6J+n/wP765PO/nav6P/ADX/AGj+h/b/AOD/APRqSnoHdT9J1dlDHvy7QWsxvSsY5wA/Se/c5jvTZ7/pJuoZHUswbsvFdViV6t9V4c5rj+iiv9I/9Fbu2Xe1VMX6HSf57+byPp/zn0f8D/wf/fFqZ3/Jbv53+bP0+Po/6/8AXvTSU08djRa179Q4wSTr7u+pWnk2ZdWRZRXjXWyypxJY0UzsZXtqyHbt272uyP5daz8b+b/tD6Xx/NVf6z/8ot/pP8xV/N/zX0P/AD4kp36MnOpvZbm2Osqq3D7FjhjfU7NbblPa2xrPb+lfTSsL6ydbq6hnUUMxfsFdTCX73by+wmZ37fc3020sq/4tZ+F/Sh/Svou/nPpct+j/AK/zyudZ/mX/AM1/N/8Aajjt/Of8P/oP5aSnPzsijIsx/SmKS4eMNgctb/wih1BrPspdzIAnvyPFTxf/ABO/4D+kN/mv576Nn9M/9EoXU/6AP6w5+KSmmyHT5f7gvTq8HpIZX6tDbLhWxr7Bc6SA1rI5a9rNP5v6C8zxPpV/R+kOeOV6gfoO/m/5x30ufpXf6/10lI/2Z0Pc0nFaxxPsabnMkj8z22s9RHZjYVB349FFWhJeGNeQYj6T972+0Kv/AIOnn+eb9H+rZ/P/AMn9xCs/O4/hyOElP//Z/+0qiFBob3Rvc2hvcCAzLjAAOEJJTQQEAAAAAAAPHAFaAAMbJUccAgAAAmNtADhCSU0EJQAAAAAAEGdPFcy/PbIrDbo3D6POYW84QklNBDoAAAAAAKcAAAAQAAAAAQAAAAAAC3ByaW50T3V0cHV0AAAABAAAAABQc3RTYm9vbAEAAAAASW50ZWVudW0AAAAASW50ZQAAAABDbHJtAAAAD3ByaW50U2l4dGVlbkJpdGJvb2wAAAAAC3ByaW50ZXJOYW1lVEVYVAAAABkAQgByAG8AdABoAGUAcgAgAE0ARgBDAC0ANwAzADQAMAAgAFAAcgBpAG4AdABlAHIAAAA4QklNBDsAAAAAAbIAAAAQAAAAAQAAAAAAEnByaW50T3V0cHV0T3B0aW9ucwAAABIAAAAAQ3B0bmJvb2wAAAAAAENsYnJib29sAAAAAABSZ3NNYm9vbAAAAAAAQ3JuQ2Jvb2wAAAAAAENudENib29sAAAAAABMYmxzYm9vbAAAAAAATmd0dmJvb2wAAAAAAEVtbERib29sAAAAAABJbnRyYm9vbAAAAAAAQmNrZ09iamMAAAABAAAAAAAAUkdCQwAAAAMAAAAAUmQgIGRvdWJAb+AAAAAAAAAAAABHcm4gZG91YkBv4AAAAAAAAAAAAEJsICBkb3ViQG/gAAAAAAAAAAAAQnJkVFVudEYjUmx0AAAAAAAAAAAAAAAAQmxkIFVudEYjUmx0AAAAAAAAAAAAAAAAUnNsdFVudEYjUHhsQFIAAAAAAAAAAAAKdmVjdG9yRGF0YWJvb2wBAAAAAFBnUHNlbnVtAAAAAFBnUHMAAAAAUGdQQwAAAABMZWZ0VW50RiNSbHQAAAAAAAAAAAAAAABUb3AgVW50RiNSbHQAAAAAAAAAAAAAAABTY2wgVW50RiNQcmNAWQAAAAAAADhCSU0D7QAAAAAAEABIAAAAAQABAEgAAAABAAE4QklNBCYAAAAAAA4AAAAAAAAAAAAAP4AAADhCSU0EDQAAAAAABAAAAB44QklNBBkAAAAAAAQAAAAeOEJJTQPzAAAAAAAJAAAAAAAAAAABADhCSU0nEAAAAAAACgABAAAAAAAAAAI4QklNA/UAAAAAAEgAL2ZmAAEAbGZmAAYAAAAAAAEAL2ZmAAEAoZmaAAYAAAAAAAEAMgAAAAEAWgAAAAYAAAAAAAEANQAAAAEALQAAAAYAAAAAAAE4QklNA/gAAAAAAHAAAP////////////////////////////8D6AAAAAD/////////////////////////////A+gAAAAA/////////////////////////////wPoAAAAAP////////////////////////////8D6AAAOEJJTQQIAAAAAAAQAAAAAQAAAkAAAAJAAAAAADhCSU0EHgAAAAAABAAAAAA4QklNBBoAAAAAA0kAAAAGAAAAAAAAAAAAAAT7AAAI4wAAAAoAMAAxADQANQAwACAAYgB3AF8AcgAAAAEAAAAAAAAAAAAAAAAAAAAAAAAAAQAAAAAAAAAAAAAI4wAABPsAAAAAAAAAAAAAAAAAAAAAAQAAAAAAAAAAAAAAAAAAAAAAAAAQAAAAAQAAAAAAAG51bGwAAAACAAAABmJvdW5kc09iamMAAAABAAAAAAAAUmN0MQAAAAQAAAAAVG9wIGxvbmcAAAAAAAAAAExlZnRsb25nAAAAAAAAAABCdG9tbG9uZwAABPsAAAAAUmdodGxvbmcAAAjj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T7AAAAAFJnaHRsb25nAAAI4w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iPgAAAAEAAACgAAAAWgAAAeAAAKjAAAAiIgAYAAH/2P/iDFhJQ0NfUFJPRklMRQABAQAADEhMaW5vAhAAAG1udHJSR0IgWFlaIAfOAAIACQAGADEAAGFjc3BNU0ZUAAAAAElFQyBzUkdCAAAAAAAAAAAAAAABAAD21gABAAAAANMtSFAgIAAAAAAAAAAAAAAAAAAAAAAAAAAAAAAAAAAAAAAAAAAAAAAAAAAAAAAAAAAAAAAAEWNwcnQAAAFQAAAAM2Rlc2MAAAGEAAAAbHd0cHQAAAHwAAAAFGJrcHQAAAIEAAAAFHJYWVoAAAIYAAAAFGdYWVoAAAIsAAAAFGJYWVoAAAJAAAAAFGRtbmQAAAJUAAAAcGRtZGQAAALEAAAAiHZ1ZWQAAANMAAAAhnZpZXcAAAPUAAAAJGx1bWkAAAP4AAAAFG1lYXMAAAQMAAAAJHRlY2gAAAQwAAAADHJUUkMAAAQ8AAAIDGdUUkMAAAQ8AAAIDGJUUkMAAAQ8AAAIDHRleHQAAAAAQ29weXJpZ2h0IChjKSAxOTk4IEhld2xldHQtUGFja2FyZCBDb21wYW55AABkZXNjAAAAAAAAABJzUkdCIElFQzYxOTY2LTIuMQAAAAAAAAAAAAAAEnNSR0IgSUVDNjE5NjYtMi4xAAAAAAAAAAAAAAAAAAAAAAAAAAAAAAAAAAAAAAAAAAAAAAAAAAAAAAAAAAAAAAAAAABYWVogAAAAAAAA81EAAQAAAAEWzFhZWiAAAAAAAAAAAAAAAAAAAAAAWFlaIAAAAAAAAG+iAAA49QAAA5BYWVogAAAAAAAAYpkAALeFAAAY2lhZWiAAAAAAAAAkoAAAD4QAALbPZGVzYwAAAAAAAAAWSUVDIGh0dHA6Ly93d3cuaWVjLmNoAAAAAAAAAAAAAAAWSUVDIGh0dHA6Ly93d3cuaWVjLmNoAAAAAAAAAAAAAAAAAAAAAAAAAAAAAAAAAAAAAAAAAAAAAAAAAAAAAAAAAAAAAGRlc2MAAAAAAAAALklFQyA2MTk2Ni0yLjEgRGVmYXVsdCBSR0IgY29sb3VyIHNwYWNlIC0gc1JHQgAAAAAAAAAAAAAALklFQyA2MTk2Ni0yLjEgRGVmYXVsdCBSR0IgY29sb3VyIHNwYWNlIC0gc1JHQgAAAAAAAAAAAAAAAAAAAAAAAAAAAABkZXNjAAAAAAAAACxSZWZlcmVuY2UgVmlld2luZyBDb25kaXRpb24gaW4gSUVDNjE5NjYtMi4xAAAAAAAAAAAAAAAsUmVmZXJlbmNlIFZpZXdpbmcgQ29uZGl0aW9uIGluIElFQzYxOTY2LTIuMQAAAAAAAAAAAAAAAAAAAAAAAAAAAAAAAAAAdmlldwAAAAAAE6T+ABRfLgAQzxQAA+3MAAQTCwADXJ4AAAABWFlaIAAAAAAATAlWAFAAAABXH+dtZWFzAAAAAAAAAAEAAAAAAAAAAAAAAAAAAAAAAAACjwAAAAJzaWcgAAAAAENSVCBjdXJ2AAAAAAAABAAAAAAFAAoADwAUABkAHgAjACgALQAyADcAOwBAAEUASgBPAFQAWQBeAGMAaABtAHIAdwB8AIEAhgCLAJAAlQCaAJ8ApACpAK4AsgC3ALwAwQDGAMsA0ADVANsA4ADlAOsA8AD2APsBAQEHAQ0BEwEZAR8BJQErATIBOAE+AUUBTAFSAVkBYAFnAW4BdQF8AYMBiwGSAZoBoQGpAbEBuQHBAckB0QHZAeEB6QHyAfoCAwIMAhQCHQImAi8COAJBAksCVAJdAmcCcQJ6AoQCjgKYAqICrAK2AsECywLVAuAC6wL1AwADCwMWAyEDLQM4A0MDTwNaA2YDcgN+A4oDlgOiA64DugPHA9MD4APsA/kEBgQTBCAELQQ7BEgEVQRjBHEEfgSMBJoEqAS2BMQE0wThBPAE/gUNBRwFKwU6BUkFWAVnBXcFhgWWBaYFtQXFBdUF5QX2BgYGFgYnBjcGSAZZBmoGewaMBp0GrwbABtEG4wb1BwcHGQcrBz0HTwdhB3QHhgeZB6wHvwfSB+UH+AgLCB8IMghGCFoIbgiCCJYIqgi+CNII5wj7CRAJJQk6CU8JZAl5CY8JpAm6Cc8J5Qn7ChEKJwo9ClQKagqBCpgKrgrFCtwK8wsLCyILOQtRC2kLgAuYC7ALyAvhC/kMEgwqDEMMXAx1DI4MpwzADNkM8w0NDSYNQA1aDXQNjg2pDcMN3g34DhMOLg5JDmQOfw6bDrYO0g7uDwkPJQ9BD14Peg+WD7MPzw/sEAkQJhBDEGEQfhCbELkQ1xD1ERMRMRFPEW0RjBGqEckR6BIHEiYSRRJkEoQSoxLDEuMTAxMjE0MTYxODE6QTxRPlFAYUJxRJFGoUixStFM4U8BUSFTQVVhV4FZsVvRXgFgMWJhZJFmwWjxayFtYW+hcdF0EXZReJF64X0hf3GBsYQBhlGIoYrxjVGPoZIBlFGWsZkRm3Gd0aBBoqGlEadxqeGsUa7BsUGzsbYxuKG7Ib2hwCHCocUhx7HKMczBz1HR4dRx1wHZkdwx3sHhYeQB5qHpQevh7pHxMfPh9pH5Qfvx/qIBUgQSBsIJggxCDwIRwhSCF1IaEhziH7IiciVSKCIq8i3SMKIzgjZiOUI8Ij8CQfJE0kfCSrJNolCSU4JWgllyXHJfcmJyZXJocmtyboJxgnSSd6J6sn3CgNKD8ocSiiKNQpBik4KWspnSnQKgIqNSpoKpsqzysCKzYraSudK9EsBSw5LG4soizXLQwtQS12Last4S4WLkwugi63Lu4vJC9aL5Evxy/+MDUwbDCkMNsxEjFKMYIxujHyMioyYzKbMtQzDTNGM38zuDPxNCs0ZTSeNNg1EzVNNYc1wjX9Njc2cjauNuk3JDdgN5w31zgUOFA4jDjIOQU5Qjl/Obw5+To2OnQ6sjrvOy07azuqO+g8JzxlPKQ84z0iPWE9oT3gPiA+YD6gPuA/IT9hP6I/4kAjQGRApkDnQSlBakGsQe5CMEJyQrVC90M6Q31DwEQDREdEikTORRJFVUWaRd5GIkZnRqtG8Ec1R3tHwEgFSEtIkUjXSR1JY0mpSfBKN0p9SsRLDEtTS5pL4kwqTHJMuk0CTUpNk03cTiVObk63TwBPSU+TT91QJ1BxULtRBlFQUZtR5lIxUnxSx1MTU19TqlP2VEJUj1TbVShVdVXCVg9WXFapVvdXRFeSV+BYL1h9WMtZGllpWbhaB1pWWqZa9VtFW5Vb5Vw1XIZc1l0nXXhdyV4aXmxevV8PX2Ffs2AFYFdgqmD8YU9homH1YklinGLwY0Njl2PrZEBklGTpZT1lkmXnZj1mkmboZz1nk2fpaD9olmjsaUNpmmnxakhqn2r3a09rp2v/bFdsr20IbWBtuW4SbmtuxG8eb3hv0XArcIZw4HE6cZVx8HJLcqZzAXNdc7h0FHRwdMx1KHWFdeF2Pnabdvh3VnezeBF4bnjMeSp5iXnnekZ6pXsEe2N7wnwhfIF84X1BfaF+AX5ifsJ/I3+Ef+WAR4CogQqBa4HNgjCCkoL0g1eDuoQdhICE44VHhauGDoZyhteHO4efiASIaYjOiTOJmYn+imSKyoswi5aL/IxjjMqNMY2Yjf+OZo7OjzaPnpAGkG6Q1pE/kaiSEZJ6kuOTTZO2lCCUipT0lV+VyZY0lp+XCpd1l+CYTJi4mSSZkJn8mmia1ZtCm6+cHJyJnPedZJ3SnkCerp8dn4uf+qBpoNihR6G2oiailqMGo3aj5qRWpMelOKWpphqmi6b9p26n4KhSqMSpN6mpqhyqj6sCq3Wr6axcrNCtRK24ri2uoa8Wr4uwALB1sOqxYLHWskuywrM4s660JbSctRO1irYBtnm28Ldot+C4WbjRuUq5wro7urW7LrunvCG8m70VvY++Cr6Evv+/er/1wHDA7MFnwePCX8Lbw1jD1MRRxM7FS8XIxkbGw8dBx7/IPci8yTrJuco4yrfLNsu2zDXMtc01zbXONs62zzfPuNA50LrRPNG+0j/SwdNE08bUSdTL1U7V0dZV1tjXXNfg2GTY6Nls2fHadtr724DcBdyK3RDdlt4c3qLfKd+v4DbgveFE4cziU+Lb42Pj6+Rz5PzlhOYN5pbnH+ep6DLovOlG6dDqW+rl63Dr++yG7RHtnO4o7rTvQO/M8Fjw5fFy8f/yjPMZ86f0NPTC9VD13vZt9vv3ivgZ+Kj5OPnH+lf65/t3/Af8mP0p/br+S/7c/23////tAAxBZG9iZV9DTQAC/+4ADkFkb2JlAGSAAAAAAf/bAIQADAgICAkIDAkJDBELCgsRFQ8MDA8VGBMTFRMTGBEMDAwMDAwRDAwMDAwMDAwMDAwMDAwMDAwMDAwMDAwMDAwMDAENCwsNDg0QDg4QFA4ODhQUDg4ODhQRDAwMDAwREQwMDAwMDBEMDAwMDAwMDAwMDAwMDAwMDAwMDAwMDAwMDAwM/8AAEQgAW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NhKE8pJKWhKE6SSloShOQRylCSloShOkkpDlZWLh478nLuZj49cb7bHBrBJ2t3Od+8521ZnVPrX0HpuGMuzKZkCwE49WM5tr7Y0/RbHbdu7/C2O9JaeZiYmbiXYmbW27FuYW3Vv4Lf++/1/zF431TozukuN2Fe3MxRq4tLXW1A8er6bnb6/+FSU+r9C6/0zr2Icrp9hOwgX0PgW1OP5l9eu3+Q/+bs/wa0oXkP1Oys1/wBaen2YDmF9zzXkMPtLsctc+/c6dtnptZ69f/CVr19JS0JQnShJS0JQhZGdg4rmsycmmh7xLGW2NY4jiWte5qxs3634mLnGj0XXYzYDsmt0y46u9KrbttrZ+/6v9RJTvQlCr4HUcLqNJvw7RdWDtdAILXRO17H7XMcrKSloShOlCSn/0PT4TwnShJTFxDWlziA1oJJOgAHclcT9c/rbWKq8HpeXWWWhxycmmzWBoyiq+o+zd/hX1/8Abi6rrPSMTrPT7On5m8U2EEmtxa4Fp3Md3a/a7/B2Msr/AODXivW8IYfVrMF+aXU1tEWnax+o9u6rHdkMY7f7PSsdXZ/p/RSU73RfrHb0e9luPePsxI9fGn2Pb+d9Ivd623+bt3r0zD610fOeK8LOx8mwjcK6rWufHjsad3t/PXj7ul9LZQxzrb8e5xDQ0PDw4H6VzQ/b7avpru/qVd9Rq3f5JsczqD2ljjmvd67gD721eqfR930rGYuz/ha0lPZJJ4PgmJA0JAJ8SAkpZzGPaWPaHMf7XNcJBB0c1wXkGV1fCpzclgxm4AotfU0CtrnelW51TfU9M7K7WtZt/wAJ7Pz161kZmNjU2ZF1rW10sNjzIMNavFcx1HUOpZ3U62Mrxn3Psrxme5jrH/pHerYya/SpaPtGZ/X9Gv8ApCSlDApxMhnUgMgY4i+o4rq2X1OLmvoyfTyGvb6P/Bfov+MrXrfRPrJ0rrlQfh2/pNQ6mwbXgj6cD3Mf/wBaevO6a8L0nUXudb6gLb3H84uG1zXNj6Ov9hD6W23Adtx8h762FxpLg0Gt9bv0Lq/TA/d2Wf6RJT66kqOD1bGy8HGy3ODTkCHNHDXj22z/ACWvCGeruBI9EESYMwY7dklPJfX/AOqORn9Uxus0F1tDjVjZ9G7aW17oZdS4+3Y7f6d37n85++ucyOgZAsc7Ax7unisbnNNrXsaP3S/d9Jeh9e6w8dDz3U0brfQeGh8Fuojef+L+mvKm5tzaXUsfvbkOHqbuC8na6xJT0X1E+tt2H1NnSc4Ndj59kV3T72W/zVe53+Ers/m/cvUoXnPS/wDF/jYnUcbO6l1J+WMRzbGY1NPpN31lr6g602P3VN2e79Ex9i9DF9Lhua9pB7yElM0lA30ASbGQOfcP71BmZjPLw149hAJ7Gf3f3klP/9Hsj1nNmfYAeAGn+KkzrmUAd9bXntyAP/JLGxXPIc0yWjXXsqPV/rCcD1acQj7XT9K0gO2Ej6Nbdd1vu2/pPoJKdXq31y6hU52F0vEGT1INaXNAc6ukWHbXfmPb/N1/4TZ+4uSq6JiX9RvPUskWdUzgbm5J9mKXvmuyuxulm+3d/SdjKqrP+066DoTLGdCxbZJsy5yb3mSX2WPd7rOXO2VNqq/4tizemub1eq9+MG+o3c/GrsG2dlllL8a553Nay9tfpO/0W/HvSU831Dp/Wui1XmtzmYzSKXB4bdGvFdg3s/R7t/qfo/8AtxSxy4NruJAsrDQywx7do9rXO/Prr/Nf9P7Lb/wX6TS6n1Wm7oudQ8OF2MyktrcNrn0tuGz2fm347vVw8ln+BurWfRW+9m+gtDARW4OD4n2ljnOZU+ln0/T3WWsSU9VjdfcPTbYNzbgHMYXbXNIbNrP3XbFoV9Uwbn/zhbYf9ICOf5f0VxfTw/J6hlWmtzfsX6CmtwIO9xO6x276Dtn/AFe9aWNvufsrYbC0En4DU/1uPzUlOt9Zmk9PZjAD9O+SHCW+wbpcw+2zbu+g79HvXKOa3HF1IeX2OsbXuMFxaS17GQ0Mb+k/SP2t/wC+Laz7sq7ps2y77E8Pc4/Sa1/6J+//AIP6Cxb2F+Vj2cvDwH+BaJdu/rNSU2mH9LaCSYOocI8vzU9BItsrPDXuDT8Tu/inZY1jw/cQ12jnDnX6RCizazKua8z6dkPI7w1u54/rNSU7/wBX+q0Cx3TXkh7rC6qyZE7Wusrs/wBH/Jej/WL6x19DDKmtF+ZaN3puJDK2drLdnu97v5qpcZ9XeqPZT1LNrea8jKb6bS6D7X/pPTDHzu3e/wD4L9GnwurDK6x+2MwOtuN3qsqBhoDGwyTtc630q/oVs/c9VJTuZPVvrB1TFbS2is02tf8AaG0+wbQG7f0t9n02u3fo/of6ZYFfTrKWwD6jr3bca9pkOM/zfp+9nqMd9JbHVvrT01wZj4bbLbA4GGNYxjQPzfVvrvq3bv8ARUXe9Uej5OVkWW1tNdm+3fueTZYHDX9NYdtrdrHu22Ns32pKeux+uvt9QOrG3H9llhOr3Ma11r2NarmNltyJL2Bjj9Eclw+B92/+QsZvV8PEc0ZpZSwuNLN8mvdG7Zvc0enur/0n00rc3BwcsC1vqY7rKyzIBD21OdJr3M12ur+j6iSnflo/N1+CUt7NIVHMuyGQ5muO/wChY3if3XfuqszOvbaC+HACNv8AH+skp//S2cnOZh4tuSdTUwva0n6TgPZ/015v07LusuzbMh/rvDg9zyRJseXb93G76C2es9cN1N2NP6Q7HatDXAAvLu59nsYuZxa3nMxMSwOHq2jZtALm+qWssexjmWb3/Q/N/wAGkp9V+rdhu+rfS7WASaBAd/Je9m3/AKC5/p2P1jp3UMzFfiZG1+Q9+K4scWOY475qyK2vbY7Z9JR6bZ9cOlYeJ0n9nOqoa99WLmXtlpYXvvD8qtrm2Y9bGv8A5z/wNWusfWDqeFgPpY6rJ9VhrdZUDVBeNm+LH3t9NrnfnJKcz62V1WOx+qMqe71HlmRU5jm7iA17rWuj272Vfvfz1Ffs/SZCyTk04hGUW+sMix7w5kDbtHq7A57LPp/yfs/+F/MXUZObiW0sDCHWUOrux7vTFlRcP0fp2tDXVWUP320u9P8Amv8ABrk8jpGfVknFoNbKHWb6W2HbX+lc3Fqa55930r/S327Kmf4VJT0vSC3L6a3MDvSpu9W7JvdI1YfStc5x3Oc51dbK2/8AQWlZ1DAuNHpWCq2gH097TWHyPovdTve3f/VXOty6cf6tZGLdmV15tVzaxUHw2K3Ma+puM0P+j6L2e79Fd+kUPWNFIFx/RAw0u+lXpu9+73+mz+3+i/Sssu2JKeoY66rpt/rbbMZlT33iotLbAGl1lLny53p2N/0y4/puU66yqtwAsbX6gbMwwiG7/wA785dJ9V8ejOybmXNFzG17XVWQWODj7m2N/wALW5X/AK6UY+PjYuxlbLXWloLWNbDGtlwGzbtbucxJTzrXPYC8gbCIkwBr9E7fpbFT6pkP9O41N/TXbaWtadS9zGsf/J27N6O+W1veGAgDWeSZ9v8AJ97lXzOkMzKqtrm4zq3n7XftNv6N/wBO302N9R76rP8AR/pPekpz3PNGPIAa2hjhWNN43EnZY5n7v09qr44a2v1A4tDGiyQ3cPZ+8xsOb/Js/MXQdKwOju6Xm4/ULG5eQ1rhUMcWAtqaxl9L6Wup/pPrDa9zv5v+Z/mrVy9P6WvFox6wci0uZZJIL3WODK9xJ2VtY39z/riSnfZgXdT6PhdQqr9HGpufi5bmtJNdV1v6G4VN911dVjtjvT+haurzRhMzvs+FW2urDYMbcGhoc5h3Wbq2Bv57tr3/AJ71zWAc/C63idM6TmmzHwq3i6/aBVY15BzC+p3tsZ6w9Kmz/ibFuBtmOA3JZYYb7djZfu71nf7Pd9L1ElMchmS03W4YY+t+r8e9m8OsGoY6Ht9Ou38x+xc699FLcmipl+I0uhle/wDm4cz1Mb2tba19fvr/AEln81sXQMzvW6g3FrLmCprbskAyRAc6qq0/ve31Hs+gqf1m6Zj9Rw7MvGoH7So/SvewQ57GDbfVdH85Yxn6Spzv9Gkpn9Vi7IprcYr3hzPVLJ9Vo02fbPa712bfU9Fy324lbZ9SdsCA0gE/v+x30FxH1N6i3Czq6dwfRfYG5DB7gHT+iya/zmPrd9N/59a68X5gc9uSbG2Fxa303jaQD7dAkp//0+FznNuyXPua0OY0NIrdMEeFn538pegfUHp/Sul9Kt6vk2V0ZNr3MdfkWMYa6wG6NssLNvrud/br/wCuLk3fUnre7dXibA125tbrGQADu2OsstarGX9VerWn1acZlhLvp1XUuI1/ebb+6kp6D6xfXDpeS6vpnTcg2W3uh+UGOFY9r9u172tdczcNnsb/AIT9Guesa99bsR87tpIBmSGw7+tvdX7ln5X1X6xjD1m0O3sduDvUrMR7t8+oreMeoW5FFj6TW+lwLS17XDafbY32OLvZu31f9tpKZ2B+O6io3OrF1Y9u6WuB3ML64/dfvss/0n2j1f8ASI9mPVLvtLnWVurtr02tO25pD3AN9r/Td79r/wCQj9WwWDAb1CkyMQm6qvWA15aMyv8A4v0v0/8Awfpfok/o0ZWOGva5oI1DiHsP9W2s2f8AfElPMmsV1Gu54tdTLKSDuAY4bnktl2z0/psq/wBPYug6O4P6fW+4eoGNIre4TtLPZ6bnfSb/AG1mZuFZh51ONiYZyDew7Nm57nODpO1n0WbG7Ff6dj5WDcKrXMY60l9oa4WDeea63sOzfXu9/wDg0lOj0vBtx6vtXTLmU5mPdZRk0XPLGW1/z/6B/ubj27bW1Vb2/Z/9Ig5fUur9UtsszMIuOBUT6DTNgBe71NsbWOf6bGXez+cRasLOyLXUYmXViWNHrP8AWDnCx1hh7mbPovY79/8AfR3My+ksvrvtrvzMihza8mkhrGmxpx6Wvru22e14c3e5387bSkp5e7qdeRl0V4+tIc1/BEu9zve13+jYun6JcX5gfiuF5pBNpYA8Vbx6bH2irf7d37y5SjpbX2Ct4gRDmwew+iZK6dv1cysev9W6xTiUugegannZLd7atPc9zWu+n/mJKdrpWYbKch3qj0337Nrmun2UY1LnPbt9v0Nm5Yuf0r6p4XTMvI6bUBl0M9Su5z32Paa3Bj/pPfW2t+535ili9A6nRusx/rAxgdEuZTYQZEfQ3u939dUet052BV6WXmDqRzAQ7ZX6Oza4e1znizbvd7rtlf8Ag/Z+ks9RJTjdUeQ4ZWO4s+yUsY41uIMvI2tlv/B/TWpk9Wo6R1TLwar7cnArc11FuJY1zSHNbZ6drN32Z1le70rLqf3P5v1FmZdbMbp+PTU1rfWu3bdQCGie+5U8gCukhrCzzIIH9nd9JJTv/Ve+zIyc/LcQHPsntDZH6Nvu/kM2roKS15c6txIon2EPY4OBaK2/y/Y5v0/ZZR6a88x8rLxnGzGea3Ojd3BjVm5p/Ob+Z+4um6czr0sff1DGxce+tjn5DwLrww67a6Ysc2381jbklOZn9MNWfbi4g3ZNOTtbUNHa+5jmfQ/NfW9r9y7nI6gW2bSN40DiNWyIG9zpcz+Ug4mN9Whc/cL7r7wXPzMm2w3WBoayLLWPq2s+h6VXpK47C+q1Aa59WOIO3c+17hM7e9jvdp/hElP/1LZDhzWXtnud0A/S1cifZWiGspDWEyWNLRE/yZChX/ON+jwOPlyiO/pLv6T9Hv8A0f5pKcvMZVbvsYCDSYcQWAzzG71FzPVcm6m3bS4iyS4EHaI+LRt3/wBpdNb/AD5+lyeOfoO/pn/CLi+r/wA87+d+g3n+r+b/AK/zvqJKelq+sONc11WBU7JstcWFtoLKAx0725DvpP3e9n6Ov89V+jX+mXYdj9/oP9NrnFpkQ17Tu/qu/NcidK/5M/7RfzD/AOjc/QP87/wv7/8Awqxfq7/Sbf6zfo/zf0e/8lJT1HVRYMR1rcqzCNUPdkVBxc0D+Qx1bns/fWTX1XNoqLsltefvcA7K3FjoPE1ub72N27fzFsZn/Jl30f5p/wDO/Q+ifp/8D++uTzv52r+j/wA1/wBo/of2/wDg/wD0akp6B3U/SdXZQx78u0FrMb0rGOcAP0nv3OY702e/6SbqGR1LMG7LxXVYlerfVeHOa4/oor/SP/RW7tl3tVTF+h0n+e/m8j6f859H/A/8H/3xamd/yW7+d/mz9Pj6P+v/AF700lNPHY0Wte/UOMEk6+7vqVp5NmXVkWUV411ssqcSWNFM7GV7ash27du9rsj+XWs/G/m/7Q+l8fzVX+s//KLf6T/MVfzf819D/wA+JKd+jJzqb2W5tjrKqtw+xY4Y31OzW25T2tsaz2/pX00rC+snW6uoZ1FDMX7BXUwl+928vsJmd+33N9NtLKv+LWfhf0of0r6Lv5z6XLfo/wCv88rnWf5l/wDNfzf/AGo47fzn/D/6D+Wkpz87IoyLMf0pikuHjDYHLW/8IodQaz7KXcyAJ78jxU8X/wATv+A/pDf5r+e+jZ/TP/RKF1P+gD+sOfikppsh0+X+4L06vB6SGV+rQ2y4Vsa+wXOkgNayOWvazT+b+gvM8T6Vf0fpDnjleoH6Dv5v+cd9Ln6V3+v9dJSP9mdD3NJxWscT7Gm5zJI/M9trPUR2Y2FQd+PRRVoSXhjXkGI+k/e9vtCr/wCDp5/nm/R/q2fz/wDJ/cQrPzuP4cjhJT//2ThCSU0EIQAAAAAAWQAAAAEBAAAADwBBAGQAbwBiAGUAIABQAGgAbwB0AG8AcwBoAG8AcAAAABUAQQBkAG8AYgBlACAAUABoAG8AdABvAHMAaABvAHAAIABDAFMANQAuADEAAAABADhCSU0EBgAAAAAABwAIAAAAAQEA/+ENGGh0dHA6Ly9ucy5hZG9iZS5jb20veGFwLzEuMC8APD94cGFja2V0IGJlZ2luPSLvu78iIGlkPSJXNU0wTXBDZWhpSHpyZVN6TlRjemtjOWQiPz4gPHg6eG1wbWV0YSB4bWxuczp4PSJhZG9iZTpuczptZXRhLyIgeDp4bXB0az0iQWRvYmUgWE1QIENvcmUgNS4wLWMwNjEgNjQuMTQwOTQ5LCAyMDEwLzEyLzA3LTEwOjU3OjAxICAgICAgICAiPiA8cmRmOlJERiB4bWxuczpyZGY9Imh0dHA6Ly93d3cudzMub3JnLzE5OTkvMDIvMjItcmRmLXN5bnRheC1ucyMiPiA8cmRmOkRlc2NyaXB0aW9uIHJkZjphYm91dD0iIiB4bWxuczpjcnM9Imh0dHA6Ly9ucy5hZG9iZS5jb20vY2FtZXJhLXJhdy1zZXR0aW5ncy8xLjAvIiB4bWxuczpwaG90b3Nob3A9Imh0dHA6Ly9ucy5hZG9iZS5jb20vcGhvdG9zaG9wLzEuMC8iIHhtbG5zOnhtcD0iaHR0cDovL25zLmFkb2JlLmNvbS94YXAvMS4wLyIgeG1sbnM6ZGM9Imh0dHA6Ly9wdXJsLm9yZy9kYy9lbGVtZW50cy8xLjEvIiB4bWxuczp4bXBNTT0iaHR0cDovL25zLmFkb2JlLmNvbS94YXAvMS4wL21tLyIgeG1sbnM6c3RFdnQ9Imh0dHA6Ly9ucy5hZG9iZS5jb20veGFwLzEuMC9zVHlwZS9SZXNvdXJjZUV2ZW50IyIgY3JzOkFscmVhZHlBcHBsaWVkPSJUcnVlIiBwaG90b3Nob3A6Q29sb3JNb2RlPSIzIiB4bXA6Q3JlYXRlRGF0ZT0iMjAxMi0wOC0xNlQxNjo0Nzo0MC0wNzowMCIgeG1wOk1vZGlmeURhdGU9IjIwMTItMDgtMTZUMTY6NDk6NDktMDc6MDAiIHhtcDpNZXRhZGF0YURhdGU9IjIwMTItMDgtMTZUMTY6NDk6NDktMDc6MDAiIGRjOmZvcm1hdD0iaW1hZ2UvanBlZyIgeG1wTU06SW5zdGFuY2VJRD0ieG1wLmlpZDozMUNGMDMxMUZERTdFMTExQUQ5QzkxQ0Q1NkJCMEQwOSIgeG1wTU06RG9jdW1lbnRJRD0ieG1wLmRpZDozMUNGMDMxMUZERTdFMTExQUQ5QzkxQ0Q1NkJCMEQwOSIgeG1wTU06T3JpZ2luYWxEb2N1bWVudElEPSJ4bXAuZGlkOjMxQ0YwMzExRkRFN0UxMTFBRDlDOTFDRDU2QkIwRDA5Ij4gPHhtcE1NOkhpc3Rvcnk+IDxyZGY6U2VxPiA8cmRmOmxpIHN0RXZ0OmFjdGlvbj0ic2F2ZWQiIHN0RXZ0Omluc3RhbmNlSUQ9InhtcC5paWQ6MzFDRjAzMTFGREU3RTExMUFEOUM5MUNENTZCQjBEMDkiIHN0RXZ0OndoZW49IjIwMTItMDgtMTZUMTY6NDk6NDkt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RAAAAAAf/bAIQAAQEBAQEBAQEBAQEBAQEBAQEBAQEBAQEBAQEBAQIBAQEBAQECAgICAgICAgICAgICAgMDAwMDAwMDAwMDAwMDAwEBAQEBAQECAQECAwICAgMDAwMDAwMDAwMDAwMDAwMDAwMDAwMDAwMDAwMDAwMDAwMDAwMDAwMDAwMDAwMDAwMD/8AAEQgE+wjjAwERAAIRAQMRAf/dAAQBHf/EAaIAAAAGAgMBAAAAAAAAAAAAAAcIBgUECQMKAgEACwEAAAYDAQEBAAAAAAAAAAAABgUEAwcCCAEJAAoLEAACAQMEAQMDAgMDAwIGCXUBAgMEEQUSBiEHEyIACDEUQTIjFQlRQhZhJDMXUnGBGGKRJUOhsfAmNHIKGcHRNSfhUzaC8ZKiRFRzRUY3R2MoVVZXGrLC0uLyZIN0k4Rlo7PD0+MpOGbzdSo5OkhJSlhZWmdoaWp2d3h5eoWGh4iJipSVlpeYmZqkpaanqKmqtLW2t7i5usTFxsfIycrU1dbX2Nna5OXm5+jp6vT19vf4+foRAAIBAwIEBAMFBAQEBgYFbQECAxEEIRIFMQYAIhNBUQcyYRRxCEKBI5EVUqFiFjMJsSTB0UNy8BfhgjQlklMYY0TxorImNRlUNkVkJwpzg5NGdMLS4vJVZXVWN4SFo7PD0+PzKRqUpLTE1OT0laW1xdXl9ShHV2Y4doaWprbG1ub2Z3eHl6e3x9fn90hYaHiImKi4yNjo+DlJWWl5iZmpucnZ6fkqOkpaanqKmqq6ytrq+v/aAAwDAQACEQMRAD8A3iyjH6kH/XJ9+6917Qf8Pfuvde0H/D/effuvde0H/D/effuvde0H/D/effuvdcgptySP9Y/7Hn37r3Xip/DH/Yk+/de69ov+okn/AF7/AO9+/de66KG/H+8/W/v3XuubRkKouD9OeebC1/fuvdcNL/6r/eT7917r2l/9V/vJ9+6910UY/Ug/65Pv3XuvaD/h/vPv3XuvaD/h7917r2g/4f7z7917r2g/4f7z7917rsJ/X/ePfuvdeKf0/wB59+6916zgAC1h/S3/ABPv3XuvFGJJJHPv3XuutLDiwP8Ajx/xPv3XuuYU2FyR/gLD/eB7917riUJPBv8A65JPv3XuuOhv6f7yPfuvdd6G/r/h9fqP6e/de67Cf1/3j37r3Xin9P8AeffuvddhB/aJ+v4/p/sffuvdcSpuQBcf4gf8T7917r2lj/Qf7Yf717917rsJ/X/ePfuvddlLgC/0v+Prf37r3XXjP4I/2PHv3XuvBP6/7x7917rxT+n+8+/de68E/r/vHv3XuveMfgn/AGPPv3XuuQXi2o/7Dj37r3XWgH6k/wC39+6913pH5LEf6/v3XuuvULgC4/F/969+6910efqh/wBuf+I9+6912Lf8c7/8GJ+nv3XuutJP1sv+AHv3Xuu/GPyT/sOPfuvddaCOFNh/r/8AFPfuvdes4/N/99/j7917ro6vyt/9v/xHv3XuvaSf8Bf6c/7ex9+6912E/r/vHv3Xuu9A/wAf949+6910U/p/vPv3XuutB/w/3n37r3XYT+v+8e/de694x+Cf9jz7917rsR3vzwAT/tvfuvddhLflv9gbe/de66II+g1f4tY/7Dn37r3XHSx/AH++/wAPfuvddaGH+P8Asf8Aivv3XuvWI/s3/wBv/wAR7917rkEBHII/1j7917rvQP8AH/ePfuvddFP6f7z7917roBwLf9G+/de68Q5+v/Ee/de68Ebj6cfS9r/6/Hv3Xuudmvzp+ov9fwb+/de66K2+gB+puQCBx9L/AOvb37r3XWi/+0/4fX/effuvddFD+Of9sPfuvddaG/p/vI9+6913oP8Ah/vPv3XuvaD/AIf7z7917rvSw/Cn/ff4+/de6703+osf8LW9+6913oA+hYf7H37r3XFlN+Ln/XPv3XuugHH0/wCI9+691y0luWvf/YfT37r3XRT+n+8+/de67Cm3JI/1j/seffuvdd2P4Y/7EA+/de69Zv8AVf7wPfuvdcCrE/1/x4Hv3XuvAOPp/wAR7917rvST+o2P0H0/4j37r3XRW341f42P/Ee/de660k/Rbf7x/vfv3XuvaG/p/vI9+69134zci63H159+6917Qf8AD/effuvdeAcfT/iPfuvdd6S3LcH6fQfT/Ye/de66KH8c/wC2Hv3XuvaG/wAB/vv8Pfuvde0H/D/effuvdd2ewH0A4/H9b/X37r3XtLf1F7/Xm/8AT6+/de66KNz9D/sfr7917rrQ39P95Hv3Xuuwh/PH+8+/de68UI+nP+8f737917rvS44vb82ufyPrx7917r2l/wDVf7yffuvddEOfqP8AevfuvddaG/p/vI9+6917Q39P95Hv3XuuQTjm4P8AsPfuvdeKH8f7z/X37r3XQQ/k2/3n37r3XtDA8f7fge/de68Q5+o/3r37r3XWhv6f7yPfuvde0MP8f9j/AMV9+6917Q39P95Hv3XuuwHH0/4j37r3XIB/ybf7AH37r3XTKxP9f8eB7917rjob+n+8j37r3XYQ/wBdJ5/x/HH09+691mAP0BJ4F+bXP59+691xMRtdr3/wN7fn/be/de6xlDfjkf7D37r3XWhv6f7yPfuvde0N/T/eR7917rsIfzx/vPv3XuvFD+Of949+6914Ifzx/vPv3XuvFD+Of9sPfuvddaG/p/vI9+6912EP54/3n37r3XZTjjk3/wBbj37r3XHQ39P95Hv3XuvaG/p/vI9+6917Q39P95Hv3XuuWgn68f7Af8R7917rmsZFzcEWNweDce/de64WccD/AIj/AIn37r3XRDn6j/evfuvdeAcfT/iPfuvdcgH/ACbf7AH37r3XipP15NuCeLf4WHv3XuurOOB/xH/E+/de67s/9R/vHv3XuuirHkkE+/de66AcfT/iPfuvdeOr8rf/AG//ABHv3XuursOACP8AAD/eeffuvdcypP1b6f4e/de65JFzfV9P8P6+/de64OpLEgccf0H4/p7917rjob+n+8j37r3XtDf0/wB5Hv3Xuuahh+bc/SwPv3XuumVif6/48D/Ye/de69yV5Um35+nA/qf9j7917roEj6IRf+tz7917ruxf68W/w/r7917r1mXhTcfX8fX/AGPv3XuvaWPJPP4/5GPfuvde8Z/JH+w59+6916zLwpuPr+Pr/sffuvdcl1c6v9h9P+I9+691xZWJ/qPx9B7917rrQ3+A/wB9/h7917rrQw/x/wBj/wAV9+691zUMPzbn6WB9+6914qTyWuf9b37r3XDQw/x/2P8AxX37r3XtDf0/3ke/de67CH88f7z7917rxQ/jn/bD37r3XWhv6f7yPfuvde0t/T/iP979+6912EP54/3n37r3Xfj/AMf949+6910UP45/2w9+691xII+o9+6912P8Fv8A6/Pv3Xuu9LWtb+v5Hv3Xuu1Vhfm3+2Pv3XuuyH/Bv/sAPfuvdes45/P5HHI/wt/j7917rq5BOkGxt9Qf6c/7zf37r3XdmYerix4Fv6ge/de660sp9Jv/ALb/AIn37r3Xeph/ZJ/33+A9+6910QX/ANptzzfnn6e/de69cpxa5PI/3r37r3XiSfqhP+3Hv3XuuuPyhA/1z7917r2kN+m/H1v/AMRb37r3Xfj/AMf949+6916xT6DVf/A/j/W9+6917SX5PH4+n/FffuvddFCPpyP9t/vHv3XuuNj/AEP+2Pv3Xuu9Lf0/33+x9+6917Q39P8AeR7917rsIfzx/vPv3Xuu7Mo4N+fpb37r3XR1Na4PH+B9+6915Q3I+lx+R7917rtgxtzqt+eOP8PfuvddBD+eP959+6913Yp9Ob/4H/iPfuvddrqZhf0j6Hg83+n+8+/de69IpDWsCD/QWvfk39+6910qsL82/wALA/7H37r3XmB4/tfX8f8AFPfuvddAsPotv9g34/1/fuvdeOprcf7wffuvddqrD82/2x9+6915gxA5va/4sf8Ajfv3XuvKGF7AC/8AW/v3XuvMGNrgH/Wv/vPv3XuugHF7f8RY/wCIv7917rv9z/faffuvddHWeDf/AGH/ABr37r3XhqW9gf8AYg+/de68dTW4/wB4Pv3XuvBD+eP959+6914ofxz/ALYe/de69ob/AAH++/w9+6911oYf4/7H/ivv3XuvWYXGm/8AsL2/1iPfuvde0t/T/iP979+6914qw/H+25/3r37r3XUgNwV4ve4P4P1H9ffuvdcRcEA83vz9AP8AX/3n37r3Xri5H9LX/wBj9PfuvdeIvb68EEW/r7917rIUNhb6/n6W9+6914BlP0/H+v8A717917rxLEWK/wC8H37r3XWlv6f8R/vfv3XuvaWH4P8Avf8AvXv3Xuuvp9Qf969+6912Da+kG9v63/4j37r3XL1NwRb/ABt/xX37r3XjGQPrf/bf8V9+6911ob/Af77/AA9+6914Bl4Avf8A1z7917rxLEWK/wC8H37r3XQU/wBD/vX+9+/de67CH88f7Y+/de68UI+nP+w9+6916xtcg8cW+nH1vz7917rj6T9Qbf64P/Ee/de65AgfpBJ/x/p/sPfuvddkO1uP9b/Y/wCv7917rrQ3+A/33+Hv3XuvaD/h/vPv3Xuu7FOTY34+vv3Xuui2oWsf68c+/de68EJ+vH++/p7917roqR+L/wCtf37r3XgpP+H+uD7917rkEYcgi/4+n/E/T37r3XruP6/7YH/evfuvdcTqa1weP6A+/de66sf6H/bH37r3XrH+h/2x9+6913pb+n/Ef737917r2lh+D/vf+9e/de65spZbgHj62B/2Pv3Xusdj/Q/7Y+/de67GoG4B/wBsffuvdchduGFgOf6f737917riVNyACbH8c/717917rw1A3AP+2Pv3XuuR1NwRb8/Qj37r3XEoR/j/AK3v3XuvC6m9jzwPr9ffuvdctZ+luf8AY/717917rosT+peP9iOffuvdceD9Ab/69/8AiPfuvdesf6H/AGx9+6916x/of9sffuvdZQGVbBbkg3uOB/X37r3XTD0iw5v+Af6D37r3XABrjg2HJ/H0P+Pv3Xuuelf6H9f9R+j37r3X/9DeQ9+691737r3Xvfuvde9+691737r3Xvfuvde9+691737r3Xh/Qfnj37r3WR7cD+lz9P8Abe/de6x+/de697917r3v3Xuve/de697917r3v3Xuve/de697917r3v3Xuve/de697917r3v3Xuve/de697917rux/of9sffuvdde/de697917r3v3Xuve/de697917r3v3XuuwCfoCf9Ye/de69Y/wBD/tj7917rr37r3Xvfuvde9+691737r3Xvfuvde9+691737r3XvfuvddjV+L/7C/v3XuvXYfUkf7E+/de65C+hje/IAB9RP5NgffuvdcP999AP969+691737r3XvfuvddgE/QE/wCsPfuvddWI+ot7917r3v3Xuve/de697917r3v3Xuve/de697917r3v3XuuQ+jc/wBOP8L8n37r3XH37r3XY1fi/wDsL+/de68b/m/+x9+69117917r3v3Xuve/de697917r3v3XuuwCfoCf9YX9+6911Yj6i3v3Xuve/de697917rsG39P9iAf979+6914m/8AT/YAD/evfuvdde/de697917r3v3Xuve/de67Bt/T/YgH/e/fuvddXv8A8iA/3r37r3Xvfuvde9+691737r3Xvfuvde9+691737r3Xvfuvde9+691737r3Xvfuvde9+691737r3XvfuvddqLkcX/r/re/de68Tck8C5/Hv3Xuuvfuvde9+691737r3Xdj/Q/7Y+/de669+691737r3Xvfuvde9+691737r3Xvfuvde9+6912L3Fvr7917rtjyf9f/AHrj37r3XH37r3Xvfuvde9+691737r3Xvfuvde9+691737r3Xvfuvde9+691737r3Xvfuvde9+691737r3Xvfuvde9+691737r3Xvfuvde9+691m1BtQH+w/qePfuvdYypAv/t/8Pfuvdcffuvde9+691737r3Xvfuvde9+691737r3Xvfuvde9+691737r3Xvfuvde9+691737r3XvfuvdZPonH5+t/8R+PfuvdY/fuvde9+691737r3Xvfuvde9+691737r3Xvfuvde9+691737r3Xvfuvdetzf8/T37r3XvfuvdZBwlx9T/xW3v3Xusfv3Xuve/de697917r3v3Xuve/de67v/gL/ANSLn/effuvddXv/AMiA/wB69+691737r3Xvfuvde9+691737r3Xvfuvde9+691737r3Xvfuvde9+691737r3Xvfuvde9+691737r3Xvfuvde9+691737r3Xvfuvde9+691737r3Xvfuvde9+691737r3Xvfuvde9+691737r3XYJF7fn6/n/e/fuvdeAuQP8Rf/AFr8+/de68Tck+/de669+6912Db+n+xAP+9+/de66vf/AJEB/vXv3Xuve/de67Bt/T/YgH/e/fuvdeuf8P8AbD37r3Xib/0/2AA/3r37r3XXv3Xuve/de697917r3v3XuvWJ4H1/31/fuvdcmPP9LcD/AGHv3XuuPv3Xuve/de697917r3v3Xuve/de697917r3v3Xuve/de697917rKBqWxPPP+35tf37r3WK1if9fn/evfuvde9+691737r3Xvfuvde9+691737r3Xvfuvde9+691737r3Xvfuvde9+691737r3Xvfuvde9+691737r3Xvfuvde9+691737r3Xvfuvdd88/X/H6/7z7917riRf+n+xF/fuvdcQnJJtY34/3309+6913psAAF4vckcm/v3Xuuwthc2DG1gB9Bzzf+vv3Xuu/fuvde9+691737r3Xvfuvde9+691737r3Xvfuvde9+691737r3Xvfuvde9+691737r3XLgLb8t+f6C/49+691x9+691737r3Xvfuvdevb/kQP+9+/de67uT+BxzwB/vNvfuvdde/de697917r3v3Xuve/de697917r3v3Xuve/de697917r3v3Xuve/de697917r3v3Xuve/de697917rsAm9vwCT/rD37r3XJbcj6ah9Tz+bcAe/de64e/de697917r3v3Xuve/de697917r3v3Xuve/de697917r3v3Xuve/de697917r3v3XuuSrc/wCA+v8AxT37r3Xma5/w/wB9z7917rj7917r3v3Xuve/de6//9HeQ9+691737r3Xvfuvde9+691737r3WVQLDgH/AGHv3XuuiB5LWFhbixAPF/z7917ri36jYW/wH+t7917rj7917rMyNpWx4/qfzbj8e/de6xEWNvfuvdde/de697917r3v3Xuve/de697917r3v3Xuve/de697917r3v3Xuve/de697917r3v3Xuu/xb/H6/n37r3XZLDi54/F/fuvdcbk/U39+691lVQQDa5/437917rlYf0H+2Hv3XusTfX6Af63v3XuuPv3Xuve/de6zJ+n/XP/ABr37r3XF2P0HFvyPr9Pfuvdcbiw1Ak/1Jtx+Pp7917rmoBB4H1/1/8Ae/fuvdcXAB4FuP8AiffuvdcPfuvde9+691737r3Xvfuvde9+691yDECw45vf8+/de66N+L/04/1vfuvddrwGN7WH+9+/de66t6b/AONv949+69117917r3v3XuuwSPoSP9Y+/de6yJyOeefzz+PfuvdcXAB4FuP+J9+691w9+691737r3Xvfuvde9+691mi02JIB5sAQD/r/AF9+691wksGJsAPrwPx/sPfuvdckRjcj6kWH+Bv+b/63v3XusZBUkEWI/wBb/X/H+v7917rwJAsDYf4e/de6yqAQCQCeeTyfr7917rG31+gH+t7917rj7917r3v3XuuwxH0Pv3XusoHAJAJN/wAf0JHPH+Hv3XuuDEg2Hpt/Tj/Y8e/de64XJ+pv7917r3v3Xuve/de697917r3v3XuuQubAAk3J4uT7917rom9v8Bb/AHkn37r3Xrem/wDjb/ePfuvdde/de6yIoI5H59+691xYAHj+nv3XuuPv3Xuve/de674/Bv8A8QfyPfuvdde/de6yKoIBI+v++/Hv3XuuLAAkD37r3XH37r3Xvfuvde9+6912GI+h9+6914kn6+/de669+691737r3XJfqP8AX5H4IuD7917rxY3P45+nB+nHv3XuuiSfr7917rr37r3XYYjgH37r3Xd2PFz/ALc39+6910ST9ffuvdde/de697917rsMQODweffuvdeJJ+vv3Xuuvfuvde9+6912PqLfX/inPv3XuuRYgm3HP+9ce/de64kk/X37r3XgxH0Pv3XuvEk/X37r3XXv3Xuve/de697917r3v3Xuve/de67NuLf05/1/fuvdde/de697917rkGIFh/X6+/de66JJ+vv3Xuuvfuvde9+691737r3Xvfuvde9+691mj/6K9+691ykIY6R/Qc/7Hn37r3WAggXI/Nvfuvdde/de697917r3v3XusiKCOR+ffuvdcWAB4/p7917rj7917r3v3XusiKCOR+ffuvdeY6TZeB9f68/7H37r3XAkn6+/de669+691737r3WQ+lePz/X/ABHv3Xusfv3Xuve/de697917rKn0/wBj/wAR7917ri/1/wBh/wAT7917rh7917r3v3XuuwxH0Pv3XuvEk/X37r3XXv3Xuve/de697917rJ9E/wBf/iePfuvdY/fuvddhiPoffuvdeJJ+vv3Xuuvfuvde9+691yBIFwR/T8X9+6910ST9f9b37r3XXv3Xuve/de6yIoI5H59+69104Atb839+691xDEfQ+/de68ST9ffuvdde/de6yIoI5H59+691xYAHj+nv3XuuSKCOR+ffuvddOALW/wAffuvdcPfuvde9+6912GI+h9+6914kn6+/de65ooI5H59+691xYAHj+nv3XuugxH0Pv3Xuu9bf1/3ge/de66JJ+vv3Xuuvfuvdc1NtRHJvxex4/PHv3XuvPzpP0JHItaxv/T37r3XD37r3XvfuvdZkFh/r8+/de66a11BFxyf8eB+PfuvdYybkn+pJ9+69117917r3v3Xuve/de697917r3v3Xuve/de697917r3v3Xuve/de697917rLGOCf99/vuffuvdeb6r/hc/wC259+691w1ck2BuSeR/X37r3XRN/wB/rC3v3XuvBiOAf8Aevfuvdd62/r/ALwPfuvdc1AYXa5N7f04/wBh7917ri4Atb839+691xBt+Af9cX9+6914m/4A/wBYW9+69117917rmgBvf/D8n37r3WQAD8f7C59+6911IApuFFm5F+fxzY+/de64ABr34tb6ce/de65eMcc/69/z/tvfuvdYyR+Bb/Y39+6912unnV/sPr/xHv3XuuiCPr7917rr37r3Xvfuvdc1UNe9+Le/de68yhbWvzf37r3XEMR9D7917rxJP19+69117917rkD9RYH882/H19+6914gkarAD/Dj82+nv3XuuPv3XuuwxH0Pv3XuvFifqf8AeB7917rr37r3XIMVva3P9ffuvdcffuvde9+691737r3XJhbSt72H+8n+p9+6910DY3sD/gRce/de65gByeALf6ngf7z7917rplC2tfm/v3XuuHv3Xuve/de67BI+nv3Xuu9V76uf+K/g+/de64+/de697917rsG34B/1xf37r3Xib/gD/WHv3XuuvfuvdZQoI0n6qL3H+Jtb37r3XFlC2tfm/v3XuuHv3XuuwbG9gf8AAi49+6914km44AP4AA9+6914GxJ+txa349+691yIuNVgP6Afnn6n37r3XEG34B/1xf37r3XZa4tYD/W9+6914EAXtc/Sx5Fv6+/de65ISTY/S39B7917rkxAX9Km5+pHP9ffuvdYy1xawH+t7917roG34B/1xf37r3Xd7i2kcXPHHv3XuuuLc3vbjnj6/wBPfuvde4t+b3/2FvfuvdeBtf8AxFvfuvdeLEix/rf37r3XXv3Xuve/de65pYsLj6c/Ugmx9+691zlQL6h9CfoefqL3B9+691h9+691737r3XJQCSD/AE9+6912ygC4v9ffuvdcPfuvddg2/p/sfx/j7917rssSLG3+v+ffuvdcffuvde9+691737r3XvfuvdZE4BJ+n/FPfuvdY/fuvde9+691yUAkg/09+691z0D/AB/3j37r3X//0t5Jvr9AP9b37r3XH37r3Xvfuvde9+691737r3XIarcXsP6X/wBf37r3WRRwpI9VuSf9c/S/v3Xuu7D+g/2w9+691ib9RAFv8B/t/fuvdcnJFgCbD8XNh/T37r3WP37r3XvfuvdZVAsOAf8AYe/de64N9foB/re/de64+/de697917r3v3Xuve/de697917r3v3XuuyLG3v3Xuuvfuvde9+691737r3Xv9c3/wAT7917r3v3Xuu9Rta9gP8Ait/r7917rKv6Rfk/8b9+691jf9R/2H+9e/de64+/de697917ru7cWJFv6H37r3Xr/n8/1PJ9+6914km5PP8AU+/de679QANzb8fX/ffj37r3XmN7H/AX/wBf37r3XH37r3XIfgECxP6iDx+PqPp7917rmEX/AF/6fjj/AGHv3XuuDAA2H9Pfuvdcffuvde9+6912STa/4Fh/rfX37r3Xf9g/4ta/5+l/r7917rzcAAfkA/7H37r3XH37r3Xvfuvde9+6912CR9D7917rxJP19+691yW30I9V+Pr/ALbj37r3XEgg2Pv3XuuvfuvdZEAINwDz+Rf37r3XT8Hjjj8cf717917rhcn6m/v3XusgZlTgkXb/AIj37r3XAkkknk/m/wDtvfuvdde/de6zJ+kf7H/e/fuvdY3/AFH/AGH+9e/de64+/de697917rKqggEi/wDsT/X37r3XBuCQCQPxyffuvdcffuvde9+691737r3Xvfuvde9+691737r3WVALXtzc8/7Ae/de670r/T/iP969+691wfj0j6fX/Y/T37r3XD37r3XYYj6H37r3XiSTc+/de669+6913c20/i9/9ja3v3Xuuvfuvde9+691yDEWANh/rD37r3XMAMLkcn/X/wBb37r3XLSo/H/E/wC9+/de6xN9foB/re/de69pJAI/p/h9bn37r3XRBBIP1Hv3Xuuvfuvde9+691zABVrj+v8AvXv3XuultySbAD/e+D/xHv3XuuPv3XusiKCOR+ffuvdcWAB4/p7917rj7917rKgFr/m//Ee/de670L/T/eT7917r2hf6f7yffuvdZAsZABGkgfUE8+n6e/de6jsLMR/T37r3XH37r3Xvfuvdd34tYf6/5/2Hv3Xuu10jlrji4t9STwOffuvdcffuvde9+691lT6f7H/iPfuvdcX+v+w/4n37r3XD37r3XvfuvdZEUEcj8+/de64sADx/T37r3XgRaxF+b/X37r3XQNjcD/Gxufx/h7917rr37r3Xvfuvde9+691zW31bkDgfX6/j6e/de65BQb3H545P0/Hv3XuuDAA8f09+691x9+691kQAg3APP5F/fuvddOADwLcf8T7917riGI+h9+691lSxOpvVY2/px/sPfuvdc5QpIVT/AGQbj6Xubj37r3Ucgj6/763v3Xuuvfuvde9+6912GI+h9+6914kn6+/de669+6916xH1FvfuvddhiPoffuvdeJJ+vv3XuuaKCOR+ffuvddOALW/N/fuvdcVFyOPyL/6w/r7917rMQG/2HH1Pv3XuutC/0/3k+/de6xsADx/T37r3XH37r3WVPp/sf+I9+691xf6/7D/iffuvdcPfuvde9+691737r3Xvfuvde9+691737r3XNAp4P1J4+v8AxHv3XuuUtrjT/sfr/sf949+691i9+691737r3Xvfuvde9+691737r3Xvfuvdevf/AJEB/vXv3XusiKCOR+ffuvdctC/0/wB5Pv3XuuLEqQBwLf8AE/4+/de64libX/H9PfuvddcWP1v+OeP9j7917rr37r3XvfuvddhiPoffuvdeJJ+vv3XuvBiBYH/eB7917rxN/rzxb/fW9+69117917r3v3Xuve/de67/AAf9cf8AE+/de67uQBY/Xk8D63t/vXv3XuuiSTc+/de669+691kRQRyPz7917rpwBa35v7917rj+Pp+fr/xHv3XuvA2tYfS/+8+/de68Tc3IH+8+/de669+691737r3XIMQPqb/j6W9+6913qOkk834Bt/X62t7917ryqGve/FvfuvdeZQtrX5v7917rh7917r3v3Xuve/de697917r3v3XuuaqGve/FvfuvdeZQtrX5v7917rh7917r3v3XusqfT/Y/8R7917rtzYf6/H+8e/de64Koa978W9+6912UtawJ/ryB7917rsBD9B/vfv3XuuLgC1vzf37r3XEEj6e/de67LFrX/Hv3XuurHk/0+v8Asffuvdde/de697917rsEj6e/de671tb8E/4/8a9+691kvrUX/HAtbj37r3WMMVva3P8AX37r3XRYta/4+lrj37r3XibgA24/w9+69117917rlqJtfmxv7917ro/U/jn6f09+69117917rkGK3tbn+vv3XuvFi1r/AI9+691x9+691zQA3uP979+69126gC4/r7917rH7917r3v3Xuve/de697917rsG34B/1xf37r3XZa4tYD/W9+691x9+691737r3Xvfuvdc0AN7j+nv3XuvOoFvqb3vf37r3XD37r3XIMVva3P9ffuvdd3DX1cW+lvzf/AF/fuvddBSf8LfW4/P8Ah/sPfuvddG34B/2Jv/xHv3XuuvfuvddgXvf+nHPJP+t7917rs/pANwQePqOPr7917rtVDXvfi3v3XuvMoW1r839+691w9+691yUc3va3J4/x459+6915WKtqHJ/xv7917rssGuWH059P+8/X37r3XTKVte3N/wDeLf8AFffuvdcffuvde9+691737r3Xd+CP62/3j37r3XXv3XuuSAEkEA8f7bn8e/de656F/wAT/vv8PfuvddEBOV/qRz/ib+/de64liRY29+691x9+691yUAkg/wBPfuvddsoAuL/X37r3XH/Yf7Hn37r3Xr8k2HP4twP9Ye/de68WY/U35v8AQf8AEe/de68SSbn37r3XagEkH+nv3Xuu2UAXF/r7917riCU+g/FrH/ff4e/de6yF2ZSp/Fjxa3Hv3XusXv3XuuSgEkH+nv3XuuRGjkf63Pv3XuuJYkWNvfuvdcffuvdclAJIP9PfuvddsoAuL/X37r3XD37r3XYBN7fgEn/WHv3XuvcAfQ3P0N+Przx7917rwFzb37r3WUgGy/0H4+vH9ffuvdcGUAXF/r7917rh7917rsEg3Hv3XuuWs/4f7z7917r/095Dk/Uk/wCv7917r3v3XusqAaeQDe/1H+w9+691wb6/QD/W9+691x9+6912CR9CR/rH37r3Xrn+p/259+69165/qf8Abn37r3Xrm978/wBSf+K+/de6kFRpUkAkj68HgE/n37r3WBv1H/Yf717917rj7917rvUeLEi39D/jf37r3XX1+pJ/1/fuvde9+691737r3WVQLDgH/Ye/de64uALW/wAffuvdcbDjn6/X/D37r3XXv3Xuve/de697917r3v3Xuve/de697917rIqggEj6/wC+/Hv3XuuelR+P+J/3v37r3WNjZiFJA/234/w9+691w5P1JP8Ar+/de697917r3v3Xuve/de697917r3v3XuvXP0vx/T37r3Xvfuvde9+691mXlQP99+q/Pv3XuuBJU6RwBwBb6fn8+/de66Xlhq5/r+L2H+Hv3XuvN+o2Fv8AAf63v3XuuPv3Xuve/de65D9Jv+Dx/rn6+/de66Jv/sOAP6D629+69117917rkFJFxb37r3XRBBsffuvdclKgWI/P1tew9+69102n+z/xP/E+/de65IBa9rkH+p/1/wAe/de66f6/7D/iffuvdcPfuvdZU+n+x/4j37r3XF/r/sP+J9+691w9+691yH6Sf6Hj/A8X/wCI9+691x9+691737r3XIOwFgSB/T8fnn37r3XH37r3Xvfuvde9+691yDMBYHj37r3XH37r3Xvfuvde9+691kVQQCR9f99+PfuvdcWABIHv3XuuPv3Xuve/de6yp9P9j/xHv3XuunYg8f0/w/4n37r3XAkn6+/de669+691lT6f7H/iPfuvddMbMD9bD6e/de6x+/de697917r3v3Xuve/de6yIoI5H59+691zAAAA+g9+691jcnUQCbD6fj37r3XDk/Uk/6/v3XusyfpH+x/3v37r3WN/1H/Yf717917rkqggEj6/778e/de65aF/p/vJ9+691wfg2HFx+P9t9PfuvdeX83vaxv/sPx7917rh7917rsMR9D7917rxJP19+69117917rKn0/wBj/wAR7917rp2IPH9P8P8Aiffuvdcdbf1/3ge/de69qa36vz/hf+vv3Xus6lZF9SqXJ06uRxbg8e/de6wOuliPfuvdcffuvde9+691yB1XDE2A+v8AgT/X37r3XQYj6H/eB7917rxJP19+6914MR9D7917rxJP19+69117917rsMR9D7917rvW39f94Hv3XuuagNybk/T/AJFb37r3Xehf6f7yffuvdcHABAAtx/xPv3XuuHv3Xuve/de697917rIoBHP9f+I9+6915iVsBxx7917rygMLnk3/AKn+nv3XuuLAA8f09+6910CR9D7917rxJP19+69117917rsMR9Db37r3XYY3ueeLfT8X9+691kIDDj/Ag/jn37r3WIgj6+/de669+691737r3XduL3H+tfn/AG3v3XuvBiOAffuvddXJ+pv7917r3v3Xuve/de67DEfQ+/de68ST9ffuvddre4t/sf8AW/Pv3XuuTMQSFP8Ar/6/v3XuuOtv6/7wPfuvddEk/X37r3XXv3XuuwxH0Pv3Xuu+SQTe30JA+g/Pv3Xuuja/BuPfuvdde/de697917rsjgH+t/8AeD7917rr37r3XvfuvdclvqBF+CPp7917rt7auP8AY/6/59+691w9+691737r3XILcE3+n4/rbn37r3XRIP0Fv9v/AMT7917rkgBvf/D37r3XnAUCw5N+Sf8AbcD37r3XD37r3XYYj6H37r3Xetv6/wC8D37r3XRJP19+691zVQRz+CffuvddOALW/wAffuvdcSSbX5t9Pfuvdde/de697917r3v3XuuwSDce/de68LX9V7f4Wv8A7z7917rr37r3Xvfuvdc0AN7j/e/fuvdZNK2tb+n5P49+691jcAWA45J9+691xBt9Lf69uffuvdeJJ+vv3XuvBiPoffuvdeJJ+vv3Xuuvfuvdd2Juf6cn37r3XXv3Xuve/de6yKoIubH/AFieP8D7917rp1A+lv8AWv8A7z7917rxJ0C4sb/4D/Y29+6910GK3tbn+vv3XuvFi1r/AI9+691x9+691737r3Xvfuvde9+691737r3XIMVva3P9ffuvdcx6/qPp9LX/AD7917ri4Atb839+6915ACTcXtbi9vrf37r3XKSykeM2Uj6fXn+tz7917riTdRc3JNx9B/hyffuvddx/n/Ye/de67ckWt/j7917rGCR9PfuvdeJJ+vv3Xuuvfuvde9+691737r3XIiwU/wBb/wC8H37r3XH37r3Xvfuvdc1UNe9+Le/de67I0EWv9Te/5/2Hv3Xuu2VRzyAfwP6/7H37r3WLj8Aj/XN/fuvde9+691zQA3uP979+6912wAFgtyfyfxbm/v3Xusfv3Xuve/de697917r3v3Xuve/de6yR/n/Ye/de65kAix9+691jZQBcX+vv3XuuHv3Xuve/de697917rsafzf8A2FvfuvddnTbi9/8AG3v3XuuPv3XuuwSL2/Pv3XuvEk/X37r3XJbgM3FuB/jf37r3XEsW+tuPpb/iffuvdde/de6745+v+H/G/fuvdde/de65Fibc2t/S4v8A6/v3XuuixP1/23v3XuuvfuvdckFz/rc/7z7917rk4/P+w9+691xDFb2tz/X37r3Xixa1/wAe/de67QA3uPof8Qffuvdc9K/0/wB5Pv3XuuDKALi/19+691xBt+Af9cX9+6914kn6kn/XN/fuvdde/de697917r3v3Xuve/de67Bt+Af9cX9+691kQ3vwB/rC3v3XuvMSBcH82/Hv3XuuIJbg/T6/4/09+691y0D/AB/3j37r3XFlCgEX5Jv9P8Le/de64gkG49+691zB18H/AF+PfuvddMoAuL/X37r3XlAJsR+P8ffuvdduoAuP6+/de6x+/de67BINx7917rkSStz/AKr/AIj37r3XD37r3XJP1D/Y/wC9e/de68Ry3+AJFv8Abge/de66BINx7917rssSLG3v3XuuPv3Xuve/de67BINx7917rkWuvP1v/vj7917rh7917r3v3Xuu78WsP9fm/v3XuuSX1fX8f77n37r3XuQzFQPzf/iT/r+/de68zXAFufre/H9Pp/t/fuvddKASQf6e/de65FFAvc/7x7917rqw/wAf6/7D/ivv3Xuv/9TeVYAcgXItZb/UX54/437917rGfr9Lf4f09+69165sAD9P6f6/59+6914/X63/AMffuvdde/de697917r3v3Xuve/de6yooIHF7/4A/m3Hv3XuuUpINhcD8AcD6cWsP639+691hJub+/de68Da/wDiCP8Ab+/de669+691zci9gALf4fn/AGPv3XuutLWvb/Yfn37r3XRFjb/W/wB69+691lT9I/2P+9+/de67IB+oB/1/fuvdYn/Uf9h/vXv3XuuiSTc+/de669+691737r3XvfuvdZVAsOAf9h7917rg31+gH+t7917rwYgWB9+6917W39f94Hv3XuuPv3Xuve/de697917ru1rH+vI/p9fz7917rKtmANhz/h7917ruw/oP9sPfuvdYWABIH++49+69117917r3v3Xuve/de67u3FiRb+h9+691kADAEjn/AFz+OPfuvdcG4Y24/wCRe/de64/6/J9+691737r3WVQLDgH/AGHv3Xuun4FrW54/1re/de6x+/de697917rsEj6Ej/WPv3Xuurk/U39+691737r3XYJBuPfuvddhiBYf1/w9+6910ST9ffuvdc0AINwDz+Rf37r3XT8Hjjj8cf717917rhcn6m/v3XusiAEG4B5/Iv7917rz2AAAA5J/2/v3Xusfv3Xuve/de6yIAQbgHn8i/v3XuunAB4FuP+J9+691zi02OpQef6c/6wPv3XuuEgUN6PoQD+T/AK/v3XuuHv3Xuve/de697917r3v3XuuQYgWB9+6910SSST9T7917rr37r3WVQLDgH/Ye/de64sSDYcAf049+691xHJF+ebc39+6912wAPH9PfuvdcffuvdZU+n+x/wCI9+6910/1A/33Pv3Xusfv3XusiAEG4B5/Iv7917rpwAeBbj/iffuvdcPfuvdcyStrH6gH6D6+/de661t/X/eB7917rjcn6m/v3Xuve/de6zJ+kf7H/e/fuvdY3/Uf9h/vXv3XuvBiBYH37r3Xtbf1/wB4Hv3XuuNyfqb+/de65qSFJBtyLf6/59+6912o1C7cn6f0/wB69+691y0L/T/eT7917rGwAPH9PfuvddAlSCBf6/W9vp/h7917r3I/qL8/nn8X9+6914kn6+/de669+691737r3XIOwtY2t/gPfuvdZEHk/VYkm1ze4A5/Hv3XuuDqFYheRwf6/j37r3XD37r3WVQCv+v9f9gffuvdcHAB4H4Hv3XuuPv3Xuve/de697917r3v3Xuve/de67BINx7917rIn0/2P/Ee/de687EGw/p/h/X37r3WMkn6+/de669+691737r3XvfuvddhiPoffuvdZbAgE8m3+++nv3XuuLEqbDgW/oP6+/de64nkaj9b2/3j37r3XJACDcD6/wDEe/de65aF/p/vJ9+691jYAHj+nv3XuuSKCOR+ffuvdeY6TZeB9f68/wCx9+6910GN7nkHg/Tn/fX9+691zYahwbfkE/7wD7917rD7917r3v3Xuve/de697917r3v3Xuve/de6yIoI5H59+691xYAHj+nv3XuuPv3Xusi2vcXFhyOfz7917rgTc39+69117917rkFuCf6X4/2Hv3XuuiQfoLf15v7917rr37r3WVPp/sf+I9+6913oX+n+8n37r3XBwBzwOPp+f9t7917rh7917ru/0/oL8f65v9ffuvdcnAW34+t/9h/r+/de68oBUki5H55/p9Pr7917rJCoILH8XH5/pf8AHv3XusbgauBa/P8AvPv3XuuHv3Xuve/de697917rskn6m/8AxH+t7917rwJH0/Pv3XuvFi31N7cf63+Hv3XuvEk/X37r3XXv3Xuve/de697917rsMR9D7917rIvqF25sT/h/vXv3XuuLgC1uP+Nf6/v3XuuHv3Xuve/de67Fvze3+Hv3XuuvfuvdZFAI5/qf+I9+691xYWIH+H/E+/de67QA3uPpb+vv3Xuu29P6eL/7H6f6/v3XuuOtv6/7wPfuvddEk/X37r3XXv3Xuve/de697917r3v3Xuve/de697917r3v3Xuu78W4/wBe3P8At/fuvdeDECwP/E/737917r1ybX5P0/p7917rtjzb8Dgf8T7917rj7917r3v3Xuve/de65oAb3H+9+/de684Atb839+691w9+691737r3XvfuvddgkfT37r3XiSfr7917rwJH0P1/1v8Aiffuvde9TH63/oOB/r+/de67Y3P+tx/tj7917rmhvcWAtb6fX/Y+/de66k/H+x9+691j9+691737r3Xvfuvde9+691737r3WRAG4P0X+n+P9ffuvddOoFrC1/wDebfnn37r3XD37r3XIMVva3P8AX37r3Xixa1/x7917rsEsCD+Be/8Are/de68gBvf/AA9+6915wBa35v7917ruP8/7D37r3XpPx/sffuvdeX1Cx/s/0/x/B9+6910yhbWvzf37r3XD37r3Xvfuvdc0AN7j/e/fuvdcj6LWA5+v1/Hv3XuuOs/4f7z7917rosSLG3v3XuuPv3Xuve/de697917r3v3Xuve/de697917r3v3Xuve/de65Nx6f6Hn/X/5F7917rtVDXvfi3v3XuuWgf4/7x7917riygC4v9ffuvdcDz/h/rce/de697917rsEC9xf+nNrf6/v3XuuTLa1/wA/04/2PN/fuvde5X1D6H6X+tjyL+/de66LEixt7917rj7917r3v3XuuwSOAfrb37r3XMsynSbXHB/1/fuvdcSxIsbe/de64+/de697917rvixvf/D6W/xv7917rkoUg3/3w9+6915lAFxf6+/de64e/de697917rsEj6fn37r3XZYkWP8AW/v3XuugSDce/de65az/AIf7z7917rosSLG3v3XuuPv3XuuafX/Yf8T7917rk/0/2P8AxHv3XusYJBuDbi349+691yBLcH6fX/H+nv3XuvMoW1r839+691w9+6912CLWP0vfj63+nv3XuvHT+L/7G3v3XuuvfuvdZxYqP9axP5/p7917rGygC4v9ffuvdcPfuvde9+691yQAnkX4+nP/ABHv3XuuRUKDYX/4gf4e/de6x+/de697917r3v3Xuve/de6yD0rf8n+v+v8Aj37r3WP37r3XLjTe3N7fn+nv3XuuwVBNrkcj8e/de65Fxb6H/C/0v7917rhq/wAB9L/n6f0/417917r/1d5j83/P9fz/ALf37r3XRAP1H+x/P+39+6916wsBYWH04Hv3XuvWH9B/th7917r1h/Qf7Ye/de69Yf0H+2Hv3XuuLAAhrCw+ot7917rsaSL2H+2Hv3XuuQ4tYDg3/p7917rnIAbH6/7yPfuvdY7D+g/2w9+6916w/oP9sPfuvdesP6D/AGw9+6916w/oP9sPfuvdd+/de6xsLHUeRxcfn+g/4j37r3XNSCOOB7917rv37r3XVl5uAb/1Hv3XuvWH9B/th7917rGUNzYcf6/+H+Pv3XuvWINja3Hq/P8AsCf+Ke/de65gLbix/wAeD7917rlwPoAP9b37r3XVl5uAb/1Hv3XuutK/0/4j/evfuvdd6VH4/wCJ/wB79+6916w/oP8AbD37r3XrD+g/2w9+6916w/oP9sPfuvdesP6D/bD37r3Xfv3Xuve/de660i/Iuf8AfD6e/de69Yf0H+2Hv3XuvWH9B/th7917ridJJUAar8mw+ttXPv3XuuwoAsQL/n/fH37r3XYFhb37r3XrLzcA3/qPfuvdesP6D/bD37r3XAqSbAWA/IH+F/fuvdcTdSQGJsfqOL/4+/de65galF7n/Yn+vv3Xuu9C/wBP95Pv3Xuu9Kj8f8T/AL37917r1h/Qf7Ye/de69Yf0H+2Hv3XuvWH9B/th7917rGyG/pHFv95/2Pv3XuuSrxyOb+/de65WH9B/th7917ro2HINj+ALWJ/1vfuvdcTzyeGH0H0v/Tj37r3XJRf6qAb/ANLf737917rkLD8f7bj37r3XRAP19+691jZDf0ji3+8/7H37r3XJVsOQPr/gffuvdc7AfQW9+6910QD9QD/rj37r3XdgPoLe/de6xupJ4/p/h/xPv3XuuaAAetL3PB/w/Pv3XuuYRW+gA/wtf37r3XEqv4AIH5sPyPfuvddFRyCB/T6D37r3XWhf6cf659+691wZTc6Rx+Of+K+/de65BBYXHP8Avv6e/de65+/de66svNwDf+o9+6916w/oP9sPfuvdeKg/Ue/de64EKCBp+v5ufz7917rmosLA35/3n6H/AHn37r3XioPJHv3XuvWH9B/th7917ruwH0FvfuvdeIB+o5/r/h7917rjoX+n+8n37r3XZVTbj6C31Pv3XuutC/0/3k+/de67sP6D/bD37r3XrD+g/wBsPfuvdeAA+nv3XuuioJJI+v4/Hv3XuvaF/p/vJ9+6913pUfj/AIn/AHv37r3XrD+g/wBsPfuvdeKqfwPz9Lj/AHr37r3XgAPp7917rv37r3XRUH6j37r3XtK/0H+9/wC9+/de69Yf0H+2Hv3XuutC/wBP95Pv3XuuDIb+kcW/3n/Y+/de65Kgt6hzf+v4/wBh7917rvQv9P8AeT7917rsAD6e/de65DTe7KGHv3Xuu2VP7IB/J4HF/oPfuvdcRx+Ppzz9P6+/de6xspJJA/3ke/de646G/p/vI9+691zVBb1Dm/8AX8f7D37r3XLSo/H/ABP+9+/de69Yf0H+2Hv3XuutC/0/3k+/de69oX+n+8n37r3XYAH09+6914qDyR7917r1h/Qf7Ye/de660L/T/eT7917r2hf6f7yffuvde0L/AE/3k+/de69oX+n+8n37r3XLjiwtYW9+691737r3XiAeCPzf8+/de66AA+nv3Xuu/fuvdY3Uk8f0/wAP+J9+691yUEDn+vv3XuvMARci5A+vP+29+691xQAg3A+v/Ee/de65DSptbk/Qc8n8e/de65+PVyR+OOfr/Qe/de64lAOCP95Pv3XuutC/0/3k+/de69pX+n/E/wC9+/de69oX+n+8n37r3WNgAeP6e/de65p9P9j/AMR7917rkVB+o9+6917SLWtx7917rmqLpNhY/wCBN/8AD37r3WPQv9P95Pv3XuvaF/p/vJ9+691xKgG4IFhcD6m/+x9+691jLc8n/b2HHv3Xuurj+o/249+691lTlTYgWJufr/T37r3XfP1LXt9APz/r2/xt7917riQzW45Asfxz/re/de65BePUOf8AiP8AYe/de670L/T/AHk+/de67IBNyL/Xjm3P+A9+6910ynTZBYWN7Hn+l+effuvdZI/0kWsBe55/VYX4Pv3XuuBUH68+/de6xshv6Rxb/ef9j7917rkqC3qHN/6/j/Ye/de670L/AE/3k+/de69oX+n+8n37r3XHRyP6fm/5/wABb37r3XlCtf02t/iffuvdctC/0/3k+/de69oX+n+8n37r3XtC/wBP95Pv3XuutC/4j/ff4+/de670KP8AH/Y/8U9+6912AB9PfuvdeIB+vv3XuutC/wBP95Pv3XuutC/4j/ff4+/de66KHjSCbE3P9P8AfW9+6912F4sw5H05P0+vv3XuuQAAsPfuvdeKg/Ue/de68ABwOP8Aff4+/de68QD9ffuvddaF/p/vJ9+6911oX/Ef77/H37r3XehR/j/sf+Ke/de69oX+n+8n37r3XtC/0/3k+/de69oX+n+8n37r3XWhf8R/vv8AH37r3XtA/wAf949+6913oX+n+8n37r3XEp/Sw/2/v3Xuu0VSDqB+l1PIv/h7917rlpA+gt9bf15/Pv3XuuOgf4/7x7917r2gf4/7x7917rvQv9P95Pv3XuvaF/p/vJ9+6912AB9PfuvdeIB+v49+6911oX+n+8n37r3XWhf8R/vv8ffuvde0D/H/AHj37r3Xehf6f7yffuvdcWCrb03v/iffuvddFD+Of949+691yRbE6gRxwf8AYH37r3XvGv8Ajc/X6c/7x7917rkBYWBP1v7917rxAP19+6911oX+n+8n37r3XtC/0/3k+/de660L/iP99/j7917r2gf4/wC8e/de668fIseP8f6/i5Hv3XuvLzfT6fpc/UmxuBz7917rsEP9R9P8f6+/de64uALW/N/fuvdctA/x/wB49+6917QP8f8AePfuvdclQAj688fX+vv3XuuZjC3K/Ti9/wDXt7917rgQD9ffuvddcLwvDHkG/wDT8e/de66Hq4YXIPJv/X/W9+691yAA+nv3XuvFQbX/AB7917rrQo/x/wBj/wAU9+6917Qv9P8AeT7917rsAD6e/de68VBtf8e/de646B/j/vHv3XuumSwFgT9b/kf7x7917ryrf9Sm39eQf9h/sPfuvdcyi/gG34uT7917rjoX/Ef77/H37r3XtA/x/wB49+6910yAC/P++NvfuvdeVARfn/fG3v3XuuWhR/j/ALH/AIp7917r2hf6f7yffuvdeKAknnn/AFvfuvdeAVfz9f6kX4/p/t/fuvdeUsb6hb6W+v8Ajf6+/de67IB+v9b+/de69oUkXH9Bf829+6914xgGxH+8n37r3XgoF7D6/X/H37r3XtKj8f8AE/737917rrQD9Sx/2Pv3XuutA/x/3j37r3XtA/x/3j37r3Xehf6f7yffuvddhVBvb/e/fuvdcdA/x/3j37r3XtA/x/3j37r3XYRQb2v+Obe/de65FQwDW4X08C3+te3v3XuuOhf6f7yffuvdeCgEnnkWt+PfuvddkAix9+691x0D/H/ePfuvde0D/H/ePfuvdd6FH+P+x/4p7917rrQv+I/33+Pv3XuvaB/j/vHv3XuvaB/j/vHv3XuvaB/j/vHv3XuuRjSykFuRzyPr/tvfuvddBQDcX9+6915wSBb+v/Ee/de64qvPqFx/r/8AFPfuvdcgoBuL+/de67Kg2v8Aj37r3XHQP8f949+691xZQBcX+vv3XuuQRbC4vcX+vv3XuvaF/wAR/vv8ffuvdZI0AJ+vIt/rcg/8R7917riy/g/g/j/ePfuvdcCgFrX+vP8AQD+t/fuvdeCAng3FvrcfX/X9+691yCgG4v7917rsi4t7917rjoH+P+8e/de69oH+P+8e/de69oH+P+8e/de67EY/x/24H+9+/de65ugJAuef+RC59+691wMYBIN7j/Ee/de69pFiPwffuvddFFH1P+8j37r3XELdrG4Un6j+n+B9+691z0j/AHi30H9b3/1/fuvdf//W3mPfuvde9+691737r3Xvfuvde9+691737r3XvfuvdesB9Bb37r3Xd/oB9f8Aeb/09+691zkFiB9CP94H49+691j9+691737r3WVVGkE2N+fwfzYe/de64N9foB/re/de64+/de697917rKirpHA/2w/r7917rg/DEWtaw+lv8f8Aiffuvdcffuvde9+691yf9R/2H+9e/de642B+ov7917r1gPoLe/de697917r3v3Xuve/de697917r3v3Xuve/de697917r3v3Xuve/de6yIAQbgHn8i/v3XuvMQDbSLW/pY/7f37r3XAkfgW/2N/fuvdde/de69x/QX/r+ffuvdZEAINwDz+Rf37r3XmC3+tuPpb/AB/w9+691wIH4N/9hb37r3XXv3Xuve/de66sP6D/AGw9+6913YD6C3v3Xuve/de697917r3v3Xuve/de697917ru/FrD/X/P+w9+6911z+f9h9fp+Pr7917r3v3XuurD+g/2w9+6913x9SBx/vvr7917r3v3XuuSkA8gG/HP49+6910wAY2Fvp/vXv3Xuuvfuvde9+691y0kgED/AHr+vv3XuuJBBIItY/1v7917r3v3Xuve/de6z2H9B/th7917rEwsSB/vuPfuvddhyABb6e/de679PBJJP6j9OSfqPfuvdcCpHNrW4/1vfuvdde/de697917r3v3XusiKCOR+ffuvdcWAB4/p7917rj7917rscc2v/r/T37r3XVrfQWvz/wAR7917r3v3Xuve/de697917rIgBFyPz7917rpwAeBbj/iffuvdcPfuvde9+691737r3WRVBAJH1/3349+691xYAEge/de66AJ+gJ/1h7917rqxH1Fvfuvde9+691737r3Xvfuvde9+69139bAfW5/3n37r3Xv6f76/Pv3Xuuvfuvde9+691737r3Xvfuvde9+691737r3Xvfuvde9+691yU2/1j9ffuvddklrWFrG3H0F/p7917roiw5+t7f7xf37r3XH37r3Xd+LWH+v+f9h7917rr37r3Xvfuvde9+691737r3Xvfuvde9+691737r3Xvfuvde9+691737r3Xvfuvde9+691737r3Xvfuvde9+691737r3Xvfuvde9+691737r3XuB/h7917rogEg/ke/de6yK1hb/Hn/W9+6912V1G4PB/P+w9+691j/wB79+691737r3XvfuvddFQfqPfuvdeAA+nv3XusqKCOR+ffuvddMADYD6j/AHm/v3Xuuxwl/oT/ALf6+/de6xXFr3H+v/U+/de6xtKACQPpyb8cf6/v3XuoctVGD6zbggBSL/6/1/x9+690z1OcoaU6ZZVjP1vK4HAvfge/de6xw5+hqQrU8ySrYs2kngfpHJ/x/IFvfuvdOkNZEyqQwJtze6G/1sQf8Lf19+6904JKD9AByP688/gn/ff7z7917qRccf4/Qfnn6e/de679+691737r3XvfuvddqbG/v3XusrAIgK/Ryb/Xgkc/7x7917rD7917r3v3Xuu1FyB7917rr37r3XvfuvddEA/UX/2JH+x4/Pv3Xuu/8f8AWH+2+nv3Xuve/de6yIoI5H59+69104Atb839+691xBH5F/8AYke/de65Oumx4sQbWv8Aj6/X37r3XD37r3Xvfuvde9+691737r3XYNj/AFH5Hv3XuvNa/H0PP+t/h7917rr37r3XIj0g3/rwT/j+B7917rj7917r3v3Xuve/de697917r3v3Xuve/de697917rmgBvcf737917rzgC1vzf37r3XD37r3Xvfuvde9+691kQAi/wCQf+N+/de66dQCCOL3v7917rh7917r3v3Xuve/de697917r3v3Xuve/de697917r3v3Xuve/de697917r3v3XuugAPp+ffuvdd+/de6yIAQb/1/wAffuvddOALW/N/fuvdcSOAf63/AN4Pv3Xuuvfuvde9+691737r3XvfuvddkDj62I5/2PBt7917roog+guDexJN/wDX9+691737r3XRUG1/x7917rv37r3Xvfuvde9+691zU6hpP5+h/wB59+691w9+6911bkH+l/8AeffuvdeAtz+Ta5/rb37r3Xfv3Xuve/de697917r3v3Xuve/de697917r3v3Xuve/de697917rlYkX/p+Pzb639+6910bfi/+x9+691yQA3v/AIW/4n37r3XnjuPSOD9eeODc/X/X9+691w0lQBbj8fT/AIj37r3Xvfuvde9+691737r3XRUNa9+L/T/H37r3Xfv3Xuve/de697917rkSSLfkH6/kD6f737917rj7917rkoBNjf8A2Hv3XuuUiKumxIJB1X/B+o/Hv3Xusfv3Xuve/de697917r3v3Xuve/de697917r3v3XuuS/W17Agg/7bj37r3XRBBIP1Hv3Xuvcc/X/D/jfv3Xuuvfuvde9+691737r3Xvfuvde9+691737r3Xvfuvde9+691yH0YE8fUf64/p7917rj7917r3v3Xuve/de65KASQf6e/de67ZQtrX5v7917rh7917rogEWPv3XuuxwAP6e/de697917rsGxv7917rk4+h/qP9j/ALH37r3XA8gj+vv3XuugABYe/de679+691737r3Xvfuvde9+691737r3XJRfk/QXv7917rzG5/3r37r3Xh6iAf8Ab/n+vv3Xuu2UAXF/r7917riED8G/9eP+N+/de65MgVQQT9bc/wCA9+691w9+691//9feYsR9Rb37r3Xvfuvde9+691737r3Xvfuvde9+691lUCw4B/2Hv3XuuVh/Qf7Ye/de6x/SQWH5B4/2H9PfuvdZjY24BNrEkC55PJ/x9+691HYAMbC30/3r37r3WRQLDgH/AGHv3XuuLEgkAkD+g4/H+Hv3XuuHJ+pJ/wBf37r3Xvfuvde9+6913duLEi39D7917rKtiouLn+p5/Pv3XusbfX6Af63v3XuuPv3Xuve/de697917r3v3Xuve/de697917ruxFjbj/Y2+v0Pv3XuvE3N7WJ+oH0v/AIe/de669+691737r3Xvfuvde9+691lUCw4B/wBh7917rixINhwB/Tj37r3XC5P1N/fuvde9+691737r3XvfuvddgkfQkf6x9+6911cn6m/v3Xuve/de697917rIgBBuAefyL+/de66cAHgW4/4n37r3XD37r3XfH4N/+IP5Hv3Xuuvfuvde9+691737r3Xvfuvde9+691yb6LzzYcW/Hv3XuuPv3Xuve/de697917r3v3Xuve/de697917r3v3Xuve/de65BiBYH37r3XRJP19+69117917r3v3Xuu7n+p/259+6914knk/70B/vXv3Xuuvfuvde9+691zDngG1uAffuvddkL9BySbr+f8AeffuvdcCpAv/AI29+69178f4A/737917rwYj6H/eB7917rxJP19+6914HSQbX+v1vb/ePfuvddc/7D8f8SffuvdZUAI5APP59+691xcAHgW4/wCJ9+691xItb/EA/wC39+69117917rkCbWF/rfj37r3Xi1xYgX/AK/n37r3XG1v9jz/ALf37r3Xvfuvde9+691yDECwPv3XuuiSSSfqffuvdeBI+hI/1j7917rq5P1N/fuvde9+691737r3XvfuvdZEUEcj8+/de66b0kW449+691w9+691737r3Xvfuvde9+691737r3Xvfuvde9+6913YW+vP9Lf8T7917rr37r3WVVFgSPr/AMV/Hv3XuuJOksB9D/vFx+Pfuvddi7ixPP4v/h/U/wCx9+691wII+vv3Xuuvfuvddkk/X37r3XXv3XuuyCPr7917rr37r3Xvfuvde9+691737r3Xvfuvde9+691737r3Xvfuvdd34t+L39+69117917r3v3Xuve/de6yIoI5H59+691xYAGw/pf/AG59+691x9+691737r3XfFvp6v6/4e/de69cW+lzf63+gtxx7917rjcf1H+3Hv3XuuayACxPPFrc3ueeffuvdcmAHNgdRuCb/gXtb37r3XEkNzcC3Fufx/rD37r3XXFvwTf688ce/de669+6912CPyL/AOxI9+6913qt+ngf0+v+9+/de64l7kA8k/kD8X/1/fuvdcJZfpdvpb6qB9fp/vXv3XuoEtWka3BFvryR9R/h/rfX37r3Scrs3DAuotZhrZgDcaU/UfSbfU/nn37r3RcO3fkHtfrTE1WRzWVpqSOmR5CZpkRnLC4AFwfyP63H+8+691rs/Ln+cG2NzNdt3YWUCiOR4Vq6STUvBJd9V/yLfnm31A59+690XLoj+dPvvE5qCg3OKnMY13JQo8j1RRfxEFD6rMVJWwNj9fqPfuvdbE3x3+evXXbuMxEzZSmx2TykEcsOJqJ0iro2YBYklhkOoageP68E2N/fuvdWK4TcVNk4Yp6eVXSRRZFINhpBLAn6/X6jj/iPde6V0M4kF1NiOOebg/Q/X37r3UoOfzyP96/1vfuvdc7i9v8AePfuvdd+/de67HJH559+691kJF9J/IFuPofp7917rGVI+v8Aj/vHN/fuvdde/de67Bsb+/de669+691737r3Xvfuvde9+691737r3XYYj6H37r3XiSfr7917rwYjgH/Ye/de68ST9ST/AK5v7917rr37r3Xvfuvde9+691737r3Xvfuvdc1sQVP15Kn/AB/offuvdcSCCQfqPfuvde+o+o4/H55Pv3Xuuvfuvde9+691737r3Xf4v/j9Pz7917rr37r3Xvfuvde9+6912CR9PfuvdeJJ+vv3Xuuvfuvde9+691737r3XYYj6H37r3XIHVwfr/ZP0sf8AYe/de64kEEg/Ue/de669+691737r3Xvfuvde9+691737r3Xvfuvde9+691737r3Xvfuvde9+6913bi9x/rfn37r3XXv3XuuQYji/H+Fv+J9+6914ksLn8H/eD9PfuvddE8Af0v8A7z7917rr37r3Xf4/xBuD/T/Ye/de669+691737r3Xd+AP6fQ/wC939+6912b2AItYXH4uD7917rj7917r3v3Xuve/de697917rmqhr3vxb37r3XZGggi/wCb/wC9e/de66dbcj8nn/X/AK+/de64e/de697917r3v3Xuu/x+P63/AD/T37r3XXv3Xuve/de65XW54J+lrn/XvwPfuvddEj8C3+xv7917r1uCf8QP9vf37r3XrcA/4kf7a3v3XuuvfuvddhiL2tza9/8AD37r3Xj9Tb6X4/1jyPfuvdeBI+n59+6913rb+v8AvA9+6917UfzY/wCuPfuvddE3/AH+sLe/de669+691737r3Xvfuvde9+691737r3Xvfuvddr9bH6W5Pv3XuvEEfX37r3WSIXY3+gBJ55+vv3XuvSc8/4n/effuvdYvfuvde9+691737r3XJQCSD/T37r3XbKALi/19+691w9+691737r3Xvfuvddn8Hnkc3/qDb/ere/de669+69148/4f63Hv3Xuve/de697917rmqhr3vxb37r3XmUAXF/r7917rpQCSD/T37r3XbKALi/19+691w9+6912CQf8OL+/de67JP04APIsPx/j/j7917rj7917rsW5vf8Awsf97v7917rwJBuPfuvddlibX/H9PfuvdcmVAoIJJJ+lx9PfuvdY/fuvde9+691737r3XvfuvdcwLq3H05B/p/h7917rh7917r3v3Xuve/de697917r3v3Xuve/de67Avf8AwBP+29+691zb0iw/N739+691j9+691kQ/j+nI/3r37r3XJx6T/hz/vNvfuvdYgSDce/de65MxKgG31P+9D37r3XD37r3X//Q3mLk/U39+691lUCw4B/2Hv3XuuDfX6Af63v3XuuPv3Xuve/de697917ru7cWJFv6H37r3XJydR5P4/J/I9+691x5J/JJ/qf+K+/de65uTwASPqePfuvdY7k/U39+6913duLEi39D7917rrk/Uk/6/v3Xuve/de697917r3v3Xuve/de65ajYAfj/AIr7917ro3udX1/31vfuvdde/de697917r3v3Xuve/de697917r3v3XuvXP0vx/T37r3XLSxAItz9Bf8XsffuvddEEEg/Ue/de669+691737r3Xvfuvdd3bixIt/Q+/de665P1JP+v7917r3v3Xuve/de697917r3v3Xuve/de697917rsMR9D7917rxJP19+6914Ej6Ej/WPv3Xuurk/U39+6913c20/i9/9ja3v3Xuuvfuvde9+691737r3Xvfuvde9+691737r3WRQCDcX/HP9Le/de65aV/p/wAR/vXv3XusbAA8f09+691x9+691737r3XJv7PAHpH0/wBf37r3XH37r3Xvfuvde9+691737r3Xvfuvdd/Sx/2P+2Pv3XuuyeSbDm/0+nPFx7917rjY/n/fX5Hv3Xuve/de697917r3v3Xuve/de67B/wCJ/wB5Fvfuvdcw1zdubCwHP+xNv9a/v3XuurBiAv0HBP8AvP0/17+/de64kEWv+b8f6x/5F7917rr37r3Xvfuvde9+691yJI02NvSDxxz/AF9+691xuT9Tf37r3XZN7f4AD/be/de669+691737r3Xvfuvddkk2v8AgWH+t9ffuvdde/de6yKUC2YC9zzY35At/vPv3XuuLab+nhbC3Bvx9f8AX9+691x9+691737r3Xvfuvde9+691737r3XvfuvddhiPoffuvdeJJ+vv3XuuaAEG4B5/Iv7917rpwAeBbj/iffuvdcPfuvde9+691737r3Xvfuvde9+691lQAjkD6/0H9PfuvdcXAB4FuP8AiffuvddBiLAGw/1h7917rom5v7917r30PB/2I9+691yB1AX4b/bA/kjj37r3XRI5AA+pN7c2/Hv3XuuPv3XuuwbG/v3XuvEk/X37r3XXv3Xuve/de697917r3v3Xuve/de697917ru3F7j62t+f9f37r3XuLfm/+wt7917rxBH19+69117917r3v3Xuve/de67DEfQ+/de67JuORc/g/4e/de64FgOCffuvdcS4/HP8AvH+9+/de64CTTwTf/XPPv3XuvGUDj6X5vyfr+ePfuvdY9a/1/wB4Pv3Xuuw4vwef9b37r3WYSBrBiAQLfgXH19+691wYKCSCODb+hH59+6910HItzf8ANrg3/r9ffuvdZDJf8X4t/T/evfuvddeT/D/effuvdcXcWvoBP0+p4Hv3XuoMlVpH0A+pBJ/H+I9+690zV2VjQgFj/wAghSL34vzf/eD7917oO8/vSgx0cs1VWRQQrqHkkbhAvJ8iqRZTewb+tx+PfuvdVa/Lb+Yt150phshSplYKrMtFUwx0cMyvNHIBf1rGSV1C1ri/P4PHv3XutTb5cfP7sju/KVLRZWtxmGnmljioqapl1NCoIVHXg8g3JNjbgE/T37r3VWuZz9blJWmqZpZquSSSQ+WVj6FcEq8knqJYG1r24+nv3XunXb3bb7NjBw2K8GbjcipysksZi9L66eCOMKHuHALWYI3AYG3PuvdLPrz5LdhbN3Sm5aHcmRpq2CfzKy1UsSB9YcpoBIUX4AP0FhwOB7r3W0d8B/5wEeRj25s/tGtBqp4o6ePItMZrA6I1ecAEi5Vv95Nr8n3XutnvrTtPb2+sLQ5bDZGnq6Wop45Y5IZVmVlbnUW5IHNrNc8X/wAB7r3Q0wVIkRSzi/8AT03N+bNb6EA/71/X37r3U0G+k/UC1v8AWvf37r3WdWB/H5+p/wCKD37r3XJfqB/r/wC9e/de68/6v9b/AJH7917rtbNcMeTYAn8W9+691xIINj7917rr37r3XYUn6D37r3XiCPr7917rr37r3Xvfuvde9+691737r3XvfuvddgkfT37r3Xib/gD/AFhb37r3XXv3XuuwSDce/de669+691737r3Xvfuvde9+691yIuoa5N/rf/XsLe/de67QA3uP6e/de684AtYW+v8AX8f6/v3XuuHv3Xuve/de697917rs/wCtb/b8/wC39+69117917r3v3Xuve/de697917r3v3Xuve/de697917r3v3Xuve/de65WJGr6/1/r7917rj7917r3v3Xuve/de697917ru305HP+P0/1/fuvdde/de697917r3v3Xuve/de697917rmgBvcc8c3PI/1vfuvdecAWt/j7917rh7917rsEgg/0+o/r/r+/de67a17j6H/AHv8+/de64+/de697917rmoDXvz/AMb+vv3XuvOALW/N/fuvdcPfuvde9+691737r3Xvfuvde9+691737r3XIMVva3P9ffuvdch6/r+P6f4+/de65kAhVt9ATcfXj37r3WEgqSD9QbH37r3XXv3Xuu72+n1/B/p7917rxN/9f8/4n+vv3Xuuvfuvdd3+vA5/3j/W9+69117917r3v3Xuvfi3+t/vHv3Xuvfi3+v/ALz7917r3v3XuvH6G31/Hv3XuuekldQ/A5/1gbA+/de64e/de697917r3v3Xuve/de697917r3v3Xuve/de697917r3v3Xuve/de697917rsm4AP4/3w9+6912rFTcfX37r3XRYn6m/v3Xuuvfuvde9+691737r3XYJBuPfuvddliRY29+6910CR9Pfuvdde/de697917rmoBBB/BBB/xPHv3XuuJsOPyPqb8f7b37r3XXv3Xuve/de697917rkGK3tbn+vv3XuvFiRY29+6910CQbj37r3XZYkWNvfuvdcffuvde9+691kX1Agj6cA/n/b+/de66ZQBcX+v5t7917rh7917ru/FrC17/n37r3Xai5sf6e/de65OirYAkmxueOD/AEH+8e/de6x+/de697917r3v3Xuve/de65KbEf48e/de68wsf8D9Pfuvdcffuvde9+691737r3XYF7/4An/be/de669+6912L3sBe4I9+691yc82/p/xPv3XuuHv3XuuwbG9r+/de65M97j8f7z7917rh7917r34t/r/AO8+/de697917r//0d5j37r3Xd24sSLf0Pv3XuuuT9ST/r+/de65gahYfUfW/wDj9Lf7b37r3XtOrkWAP0H0/wAPx7917riRY29+69117917ruxPNif8eT7917rsA3HB+o/B/r7917rMQOOB9P6f4n37r3WBgAxsLfT/AHr37r3WRQLDgH/Ye/de64N9foB/re/de65qBYcA/wCw9+691wb6/QD/AFvfuvdcffuvdcwpADcFfqR+bX0+/de64kgm44+nHAt/tvfuvdZVAIBIBPPJ5P19+691xZL/AEsBb/W/3r37r3XAixt7917rLGita4ve/wCT/wAR7917rG9tRsLC/A9+691x9+691lUCw4B/2Hv3XuuDfX6Af63v3XuugSPoffuvdeJJNz7917rIoFhwD/sPfuvdeZL8j/bW9+691jIINj7917rkEJAPFj/xW3v3XuuJFjb37r3XXv3XuuwL/wBf9gL+/de6yKotyOf8R/xX37r3XBvr9AP9b37r3XYQkA8WP/Fbe/de64kWNvfuvdde/de697917r3v3Xuve/de697917rkFJFxb37r3XRBH19+69117917r3v3Xuve/de67AJ+gJ/1h7917r1yv9R+fz/vXv3XuuQLn6f8R7917rpr39X1/wBh/wAR7917rkgBFyPz7917rnYf0H+2Hv3Xusb/AF/2H/E+/de66Cki4t7917rogg2Pv3XuuwpIuPwf9je349+691xsR9Rb37r3XrEfUW9+691737r3XvfuvdcrMwBAvbj+n09+6910eD/tv9vbn37r3WRVBUEjk/X+l7/j37r3XBgASB7917rj7917r3v3Xuve/de6yqBp/wBf6/7A+/de66JAYk/UWt/seD7917r2jWRpHABF/wDH6/n37r3XDSf6Hj/A+/de66sR9Rb37r3WVQCOQDzbkf0A49+6910ykngcW/wH59+691wII+vv3XuuaKCOR+ffuvdcWAB4/p7917rkgBBuAefyL+/de652H9B/th7917rrSv8AT/iP969+691jYAHj+nv3XuucYU8sLi//ABHv3XuuMgAY2Fh+AL/8T7917rh7917rKoFhwD/sPfuvdd6V/p/xH+9e/de6xsAGIH0H+v8A8T7917rkqggEj6/778e/de65aF/p/vJ9+691jYAHj+nv3XuugSPoffuvdd2Zufr+PwPfuvde0N/T/eR7917rogj6+/de65ooIuR+f629+69104AIt+Rf/eSPfuvdcPfuvddg2HBP1+n/ABPv3XuvEkm59+691zRQRyPz7917rpwBYWta5/P549+691yVR/gefrz/ALyPfuvdcG4Y24/1uPx7917rItiASBf/AFv6e/de64P9f9h/xPv3Xuu1UEcj8/19+691xYAHj+nv3XuuPv3XusiAEG4B5/Iv7917rpwAeBbj/iffuvdcPfuvde9+691kRQRyPz7917rloX+n+8n37r3WNwARb+n/ABPv3XuuSgMLm5P0JJNzb37r3XFgASB7917rj7917r3v3Xuve/de64FwPpyP6/T/AHv37r3WB5EAJ4H+seSbf7b37r3UNq1EPLAjkXJA9QPPv3XusTViMQdY+lwBpPB+h9+6912JlIvq/wAfryb2/Pv3XuvCZRwp/wBe1uT/ALH/AAt7917rkJwDdr2/2Asfwb+/de68Zyxvcn/Uiy/S/wCP9v7917rMs+pSCRfm1+L8fgD37r3Xi4ABJvwL2I+v+xt7917rsTXFw1/9gP8AiPfuvdY3qFAJJ5/H0+g+v09+69021OQWNTYgjjm/P+A4/wB8f9h7917pH5LcFPEpMkqhFUkgSAM3NrBSLn/YG/8Atufde6Kv3J8jNk9YY2sym4M7S0VPTLPLIk0jBrL+lFPBvxb6XJt/Xj3XutcT5ffzeocjU122NgySw0TtPBUZGBQ07wO5RhA6WB/JXVcg3IJvf37r3VAXbfaud7Bz+QysuXymSWudqhvv6iU1Srov5Ctyf6gG4/x4AA917oCMnVweJpGrTLOyrI0ca+NowRpbU8nBPBBPF/8AX9+690HuYUPKJaYxyKVDIshfWdB1KGLH8HkkcW4+nv3XuklVQtUSsj6dKMZmRgGCSkF2YF/zc3/P9BwPfuvdRgrRyBFeNI2cqFI0Xdjq16hb+tubn8D8W917oY9ibhye1qqnrqHIVNNVU8ivAKZzrYqFv5ZL6Qo49PBvc29+691eh8HP5nG/eoczjMTuPNVmS27UtToEq5GZIUIVHdC4JI4t9T+bc+/de63Bvjh8q9j92bdxuTwuWpZ5qmmV5KVWAkEmgEg3IOoggi9uOPrY+/de6OjR1yzKArBiRx9VAPFgdXPv3XunNHuFPpU2+g+hH9k/439+691Kia97/gA3+v8AsePfuvdcivNxyt+T+f8AG9vfuvddNa4t9Lf4/wBf8ffuvdeNyL/W3H+P9bn37r3XQBP09+691y9Sj+lyf6H/AHn37r3XJQGF2Fze1+RwObcf6/v3XuuDAAgD+nv3XuuSKCOR+ffuvdcWAB4/p7917rj7917r3v3Xuve/de697917rmgBvf8Aw9+6912yfTSP635/4r7917rgQR9ffuvdde/de697917r3v3Xuuanj0/W9z/iv+x9+6912Tpvbgkn/YAH8e/de68vq/Ub2+n4+v8AW3v3XuvMouABa/1+p/oL+/de64EWNvfuvdclUEXN/r7917rJoQKPqSSTyeLfTi3v3XuuDqALj+vv3Xusfv3XuuaAG9x9Lf19+691z0L/AE/3k+/de660L/iP99/j7917riygAWv9Tf8A4j37r3XD37r3Xvfuvdd3FrW5/rf/AHi3v3Xuu1JB45/w/r7917ro/U2BAPIBt9P9h7917rkihjz/AFH+8+/de686BDa9z+f9e349+691xuf8P9sPfuvdcowCTcXAt/xv37r3XcgAb0iynkfW3+P19+6915QCORc3+tz+B9PfuvdcWABAH9PfuvddBSfoPfuvdZEWxOofT6f64/1vfuvdeII5Xgn6/wCP+39+691wbVxq/wBh9P8AiPfuvddqoa978W9+6910w0kWv/r+/de69Yspt/ZNzb62Nv8Ain+8+/de67QA3uPp/r+/de684Atb839+691xBI+nv3Xuu/U34Jt/h/xT37r3XGxH1Fvfuvdc1UNe9+Le/de66YAEAf09+691x9+691737r3Xvfuvde9+691zU2Jt+m55+vAva/v3Xusq/Ut+ALD+hJ+v+v7917rt0Xhvrq/xN+OL+/de6wuALW/N/fuvddpzqvze3v3Xuu9A/wAf949+691xZQtrX5v7917ryqGve/FvfuvdeZQtrX5v7917rhx9Pz/r/wDEe/de65oAb3H+9+/de65aF/xH++/x9+691xZQtrX5v7917ryqGve/FvfuvdZQoUX/AFFrjk/gH6H37r3XHQv9P95Pv3XuuDgC1vzf37r3XD37r3XNVDXvfi3v3XuuWgf4/wC8e/de69oH+P8AvHv3Xuu9C/0/3k+/de64uoABH9be/de6x+/de697917r3v3XuuSi9xb625te3v3Xuu3QobH/AFr3uD/iB7917riASbAXPv3XuuyFC2+puL8fTixHv3Xuu1UNe9+Le/de68yhbfU3v+R/xT37r3XGwP0Bv+fzx+Px7917rxBH1BH+uPfuvdclAPBH4v8An37r3XnUCxH+t7917rh7917r3v3Xuuz+OBfg6ub8gH+vv3Xuuvfuvde9+6912AWNlHNr/UD82/J9+691yVQb3uCPfuvdeZQtrX5v7917rpQCSD/T37r3XPQP8f8AePfuvdcWUAXF/r7917rpQCSD/T37r3XO2kgD+1xz/X8e/de64liDYhTb/A+/de67Fm4IA/Nxx7917rvQP8f949+6914jQLj+oHP+PP8AxHv3XuugS59VyRzf37r3XTKALi/19+691w9+691737r3XvfuvdclAJIP9PfuvdZXX9u4ubNYk/4jj37r3WD37r3Xvfuvde9+6912Da/+II/2/v3XuuvfuvdZFsAWPv3Xusfv3XuuSgEkH+nv3Xuu2UAXF/r7917rq3F/qBx/xQ+/de64+/de697917r3v3Xuv//S3nUA0jgfn8D+vv3XuuVh/Qf7Ye/de69pH1sP99/h7917rvj8AD/W9+691737r3XVh/Qf7Ye/de69Yf0H+2Hv3Xuu7AfQW9+6910CC2mxJ+n4H4v7917rkQQbH37r3XCw54B/2A/p9PfuvdcuB9AB/re/de6xnl+f99x7917rJ7917rqw5uL3/wCKW9+6917So/H/ABP+9+/de67sPpbj+nv3XuurD+g/2w9+6913wPoAP9b37r3XvfuvddEA/Ue/de65KAPpf8gc35P+v7917roqLm4F/wDW9+6911Yf0H+2Hv3Xuu+B9AB/re/de66sP6XN+b2/oB7917rrSv8AT/iP969+6917Qv8AT/eT7917rsAAAD6D37r3Xfv3XuurD+g/2w9+69137917rqw/oP8AbD37r3XWlf6f8R/vXv3XuuaghWUD+hP+Fvrz7917rr37r3XVl5uAb/1Hv3Xuu/fuvddWH9B/th7917rE31+gH+t7917rmqggG1z/AMb9+691ysP6D/bD37r3XrD+g/2w9+6916w/oP8AbD37r3XdgPoLe/de66Kg/Ue/de68AB9Pfuvdc2AIBt9PTyOePfuvdYmVf9Y24HAv/Tj37r3Xa3tyLc/S1vx7917rsgH6j37r3XgAPp7917rxUH6j37r3XgAPp7917ro/1vzbgX4P9OPfuvdeHIuwH+2/H+x9+691ysB9Bb37r3XBhc2A5tf/AGHv3XuuINiAP8AR/jfn37r3WYfUf6/+++vv3XuvOATyAbgcW+g/A/23v3XuuNh/Qf7Ye/de69Yf0H+2Hv3Xuu7AfQW9+6914cf7e/8AvN/fuvdcTcXN7gf2eP8Ae/fuvdeFmGrTa/4PNvx+ffuvdd2H9B/th7917r1h/Qf7Ye/de67sB9Bb37r3XvfuvdcSoJJI+v4/Hv3XuuaKt7c2P9D/AMV9+6911a1x/if979+6910QD9QD/rj37r3XdgPoLe/de68Twf68m/8AsPfuvdcFAYXa5N7f04/2Hv3XuuQAH09+6914gH6gH/XHv3Xuu7AfQW9+691737r3XvfuvddFQfqPfuvdeAA+nv3XuuVgQbgXH5N72/p/t/fuvdcWClW4AIAIt+T9fz/sPfuvdcFYKADe/P49+6913qubDi/5/wB5+nv3XuufP5Nz/X37r3Xvfuvde9+6910QD9QD/rj37r3XrD+g/wBsPfuvdeAA+nv3Xuu/fuvde9+691737r3XIgFVJAuOL2/xJ9+691wsP6D/AGw9+691xOkcFfr/AEHv3XuuwFb6D6cfn37r3XYAH09+6914qrfUX9+6914AD6e/de64sACT9TxYf1/H09+691yX6Di3+H09+69137917rifTwBxf63+hPF7H37r3XtN/wBXJ/r9P969+6917Qv9P95Pv3XuuZAH0AA+thf88/n37r3XXv3XuuioP1Hv3XuutC/0/wB5Pv3XuvXVePp+fyffuvddgg/T37r3XiAfqPfuvdeAA+nv3XuuioJJI+v4/Hv3XuuwAPp7917rG/1/2H/E+/de6wOSOL2FuffuvdRpHRVJLfj6A/i9r8f6/v3Xuktk8tHTIzlwBzwH9QIHIC2N/wCvH+P9CffuvdBBuHtbA4RTLkMpSUiJrDNUTxRLx9GbWRY349+690GjfKrqaBtE++NvRyIxV1/iVOXuD+VDCw/H+9+/de6EXAd6bCzyI2N3LiaoOupfFWwSEpa4NkYH8/0P+9X917oRqXduKqkBgq6aUW1go5GpSfqDzcX4/H+tb6+6905R5aOdv23WxAN76hyf6jkf63v3XupkdarsAShsTfSSARxb+vv3Xusy1qgn8Xa62I4H++H9ffuvdSUrA90tybkEkcjg8m/B+v8AW/8Ah7917rpqplRrgAG5IubA2/P+9e/de6Y6zLxIp8hK2BsVK3P+Gn6n/ev9iPfuvdBZu3fuMwlJLU11VHTwRJI7yTOsaaYRqNyx+pvx/vXv3XuqjPlf/Ml2N1VQZKg21kkzOchik8cNJLGXVlS6alF+NRINubg3N/p7r3Wrt8l/mb2V3nlqyTKZqtSlkkLiiSqqEh8UrsVHjBCmxYqb3HHI/Pv3XuiSZCH7u81cHcHUJajzqFDFQbhUIH0I/H+Pv3XumFPBDj5wjFahGL0dRE0bPIrARlJWIJA4tYf64F/r7r3TdksUsiU9VGI6iUorTU8jax5P06oz+VFh9Qeb+/de6a6Snp4nqhkaBKhainkiiMcgiaOQqbaHB4/AsCBe/wBL+/de6DCoxT/cSkCaNOV0MA2hA51GSVrm6rpIN+b2F7e/de6zZLb8VBFCzV1HWtMBP9jTyEyRQKo9UhBvqbk2P05I/F/de6i0FXBFKUB0xqPEpYELYhWCkt+R9Pz+L3v7917oRcBm/BLHokqIys+pSjlYm0qujTq+g+vC8fXj8+/de6s6+JXzN3z0puCgqqbN1MdKjQRyQy1BaOQBtTrocEC6/wCsT/W9vfuvdbjXw8+de0O6du4qOryUNPnJaSIyQPNH5HkChGWNG/Vf68fU/wBT9fde6tCxuVp62NZYX8i6VIZL8gqGJ9ZN/wA/Ti/v3XulLHKGjurE359SqOb8hRb/AA/2/v3XusiObcm45FuB9f8AW9+691lUBgSR+bDk8D37r3XMAD6C1/r7917rwAH0H1/1/fuvdeIB+vv3XuvAAfT37r3XioP1Hv3XuvAAfT37r3XioP1Hv3XuvAAfT37r3XFiQwAPHH+9+/de67YAfgE35Frm35Pv3XuuQtpX6av7YsRYn6W/23v3Xuve/de67BsQfrb8e/de66YqLc/X8WPHv3XuuhYnUOSPzz/vvz7917rrQo/x/wBj/wAU9+6912FA+g9+69163N/8Le/de679+691737r3Xvfuvde9+6914WH4H++/wBb37r3XN/qPpawtb+nv3XuuBAPBH5v+ffuvddAAfT37r3Xfv3Xuve/de697917r3v3XuuioP1Hv3XuvAAfT37r3XioP1Hv3XuuDgcW+v8AQf0+v09+691yABAvzYW55I/wv7917rmoAP0/pYCw5/Hv3XuuJAP1FyCfrf8AP19+6914AD6e/de679+6912QGAuL6fzc/Q/8b9+691xAA+nv3XuvEA/UA/649+6913YD6C3v3Xuve/de697917roqDa/49+691wW/OkAf1vf37r3Xfpfjnix/A+p/wCNe/de6yIoVXt9bWufrY8WuPfuvdde/de66IB+vv3XuuCfni30/wB9z7917rJ7917rogH6gH/XHv3XuvAAfT37r3XioP1Hv3XuutC/0/3k+/de67AC/Qf8T/vfv3XuuigP+H+tb37r3XtC/wCP1/3w9+6917SLEfg+/de67YlVUJewJJv/AF49+691kQh1I/p9D+Rf37r3XBl5AYf6x5t/j7917roAD6e/de679+6910VBtf8AHv3XuvBQt7X/ANj7917rv37r3Xjz9f63/wBj7917roAAkj6n6+/de679+6914gH6gH/YD37r3XrAfQW9+691zc3N/wDAf6/+x9+691w9+6914gH6gH/Yf77+nv3XuuJUH/D/AFrD37r3XYULe1/9j7917rpWLXv+Le/de65e/de697917rx5FrA83Fx+ffuvdd6AVBCrwOQAPx+ffuvdcCoP+H+tYe/de660D/H/AHj37r3XJF0kWuf8D9bj6f8AG/fuvdd+/de697917riUBN+ffuvddhQt7X/2Pv3XuvEA/X37r3XgAPoPfuvdd+/de69f8WP9b/j/AFvfuvddEA/X37r3XrD+g/2w9+691xYKLXB/5BsPfuvdeCkizW4+hF/9j9ffuvdchGhBvfjm5PH+xt7917rrQv8AT/eT7917rwXSbgm/+w9+691ka1ww+rDn/DT+P959+691wKg2v+PfuvddBQDcX9+691y9+6910QCLH37r3XQUA3F/fuvdeZQ1r34+lvfuvdeKg25PHH49+6914KAbi/v3XuuXv3XuuyAVAseSCeb8gWIFvfuvdcQAPoPfuvddNbgG/P0tb6/7H37r3XEJfn8H6W+v+F/fuvdd6B/j/vHv3Xuuin9P959+6912qkG5t9PfuvdZQA11N+f+I9+691jMYBsb8fX6e/de68FA/wAf9ex9+6912VBFvp/rce/de646B/j/ALx7917r2gf4/wC8e/de6yOg0ra9v9hf/C/v3Xusegf4/wC8e/de67CgG4v7917rsgEWPv3XuuggF7E8/X6e/de64sgAvz/vjb37r3XAW5uL8cf6/v3Xuuvfuvdf/9Peg/1uB7917r3v3Xuve/de697917r3v3Xuve/de697917r3v3Xuu1A1A2/I/1/9v7917rqS5awNioGr6/nnj37r3XQIIBH0Pv3Xuu/fuvddWF7/n37r3Xfv3Xuve/de697917r3v3XuuL/AKT/ALD/AHv37r3Xk/SP9j/vfv3XuujcHUT6R+B9fp/vPv3XuuQIIuPfuvdc1Fz/AK3Pv3Xuuibkn+pP+9+/de669+691737r3XAm5Kj6/1v/sffuvdche3P19+69137917r3v3Xuve/de697917r3v3Xuve/de697917rkDZW5F+OP6/wBffuvdcffuvde9+691737r3XvfuvdcSoJJI+v4/Hv3XuuwAAAPoPfuvdd+/de697917r3v3Xuve/de697917r3v3XuuR/Sv+xJ/wBva/v3XuuFgT9L2/5H7917rv37r3XEj83PHNr8G3+Hv3XuuIe/FrX4Bv8AS/59+691zAI+pv8A04At/tvfuvdd+/de69x9SBx/vvr7917r3v3Xuve/de69YfW3P9ffuvddaVve3N7/AFPv3XuuQFyB/Ugf7f37r3XmN2P+vb/be/de669+691737r3Xvfuvde9+6911YXvbn37r3Xfv3XusTE3PJH+x9+6911qb6c/X/G/+t7917rKt7C/19+69137917r3v3Xuuxa4J/Fz/th7917rr37r3Xvfuvde9+691737r3XQAH09+6910b/AFB4AuRb6/7H37r3XakkXIt/T/W9+69137917r3v3Xuve/de697917r3v3XuuYJCH+hNv945/wCI9+691w9+6914BfyoP+8f717917ro2JCBbAiwNz7917rsAqAD9R/xPPv3Xuve/de697917r3v3XusTEhuDYi3I/2/v3XuuakkAn37r3XL37r3Xvfuvde9+6912foP8B/xPv3XuuvfuvddEA/Ue/de68AB9Pfuvdd+/de697917r3v3XuvWH1tz/X37r3Xvfuvde9+6917gggi9/fuvddAAfT37r3XIC5H+9H6f159+6912x5P+v8A71x7917rj7917r3v3Xuve/de6xupJ4/p/h/xPv3XuuSggc/19+6915rngGx+v5+nv3Xuuwbj/EcH/X/Pv3Xuu/fuvdcGfSf9gD9bW/x9+691Hk59RNyf+R+/de6wMQAR+SP9749+690xZWqSngZ7n0ox+oGqwJHF7/8AGvfuvdU+fPv5qDoTaOTfFtF/FvE0VOPuCmktqAd1Ava44/qb/S1x7r3Wop3N89O8O28pk4Yd25VGked6eClrJ6aAxB2YRLYgf2m5uSfpewBHuvdEPzXfnaMNXI7Z/NtVRzfvh8jULGnicl1Jc8/W5N/9tx7917oVevfnP2rtGUH+9+UpqiOJUjRMlUspiBuoNyb3vyfrb/be/de6PD15/N37d2k9G028autpdBLQmqkqW1ooGhy30vcf43vf8e/de6sV6R/nkZ6qydJi9yxUmUUoXZhOKacxqgZ2kdgFFh9Ppc/Xi3v3XurcejP5r/QnZ5goqvckGGyUzpTtT1k8Khp2A1AzPwAGuBp/ob2v7917qyba3au1t00i1mHzVFW0rBfFLFMjqxADHS4uDYH+o/2B49+690v4s5A7rJHICFbSy8tdSgtZgB/Un/ibce/de6a8vu2loKeaSWqWJIkkd2YhEQKP1MT/AIf76/v3XuqvvlD/ADIurOl4a2ljycOVzMSyRpTUjRy+OZQQizMlyBqB/wBv9Offuvda6nyH/mbdt9w5CsxODnkw+Dd5LRUk1qpEl1LZLgEnTa4NxzyDx7917qsjcee3Fl6Wfclfka2pieomhl+7rkavWVTrPkQktpu17X08mw49+690EbtLO4nnqYpIf1yi8hkjXUW0lUPANxe30+vBPv3XukpV1tVH50qzSII5S0McUszaQ3MbThib3H+v/iOPfuvdJ4PUO8xjWOzM5TwSagQoDFgj8kc8j+n0tz7917p2gNVGrys8boFVFSM+qNWX+2D+eebcfng39+691J0RRwI8ymSLyIoMsZk8JJDG625+pPIN+B9LW917pPZmsjqK6YJolj4KmmiERKpwCY1AH+vxzxe9h7917pEVIiinLCBEDOWaXnUdI0iIgeoWufpxyPyPfuvdRWgEIFWlO0iBgwBIKMxb66WBNxx/sLDge/de6zCqNx5JGiNyVjjcWditwLDgW+nH+8n37r3Sjx2craDRUTrMNSqYtUhXTIrnTpEdgRyOSP8AX+nPuvdHV6L+V+7OtcviKzG5SajNDURtHJDUSEsigF4XvcWP1PAt+P6e/de62xfgr/NT21vqjw21t6ZRafKeKOH7iaZGLSFgqxueB9Pz/T68ke/de6v+2pvbEbkxdNXYyriqYJoklR4m8q6WUMeVJt9b/wCx9+690uBMrAAG/ANwpAPA5s35/wB9Ye/de6mK5vYcC1/wef8AX9+691lVzex5v7917rJ7917r3v3Xuve/de697917r3v3Xuve/de697917rqwJBIuR+ef9t7917r1ub/4W/3n37r3XIjT6b/kk/65P/FPfuvdde/de697917rsIrGzD6Xt/gf9h7917rrTpJFrfn/AAP+t7917r3v3Xuve/de697917r3v3Xuve/de697917r3v3XuuxyQD9Pyf8AW9+6914kEkgWH4Hv3Xuuvfuvde9+691737r3Xvfuvde9+691737r3Xvfuvde9+691737r3XVub/4W/3n37r3XE+k8Dgm5J/Go88+/de6yrzdgfpfn/G3v3XuuPv3Xuve/de697917rsEg3/24/B9+69121r8fQ82/p/h7917rj7917r3v3Xuve/de697917roi/9f9gSP969+6911pH4JH+sffuvdd2Avxb+vHv3XuuZ06Rb6k3J/wABxb37r3XH37r3XiQOT/U8WNv949+691juq/T6H6/7D/X9+691zF/zb/YX9+69137917rgzEWt+b+/de66Ukgkn9PNrDn/AAv7917rmDcX+nv3Xuu/fuvde9+691737r3XYFyB/U2/2/v3XuuTG1l/AAuPxf37r3XBbIePz9R/W3v3Xuu5CxClfpzf6f4fW/v3XuuC6udX+Fvp/jf6f7D37r3XfJtptz/W/wDsPfuvddBg17fj37r3XL37r3Xvfuvde9+691737r3Xvfuvde9+6912LX5+n/FBf37r3XmZdRLE8nj/AFvfuvdcQb3/AKfg/wBf6+/de679+691737r3XvfuvddBQt7X/2Pv3Xuu/fuvde9+691737r3XY+tv68f7f37r3XR4JH9Pfuvde9+691yAsNXH9B/W/9bf7f37r3XH37r3XvfuvdeuB9Tb37r3XEEkm44vweefr7917rl7917r3v3Xuve/de697917r3v3Xuve/de69x+QD/AK/v3XuugLfkn/XN/fuvdczYKBzckE2/p+B7917rj7917r3v3Xuux9CPzw3+wHB/3se/de66JsL/AI5v/rfi3v3Xuugb8/j/AHn37r3Xfv3XuujcC/8AT6/635t7917rwN+R9P8Aeb+/de679+691737r3XvfuvdeHJsPr7917rkxvxx6SQLf8T7917rj7917rxAP4H++/1/fuvddAW/J/1r8D/WHv3Xuu/fuvddEX/JH+sbe/de68Bb8k/65v7917rkDY39+69121iQR+R/xPv3XuuPv3Xuve/de66Jta39eeOAP9f37r3Xa+prfUWuSP6+/de65Mbm3HB4/wCN39+691jDEsRxxf8A3v37r3XL37r3XFiQAR/X37r3XEP/AF/3j37r3XTE/SwsQD/xPv3XuulFzb/D/iffuvdesf6p9Lf7H66vfuvdf//U3ndJ/wBUffuvdd6f6s3+39+6917Sfwxt/jYn/b+/de69p/2pv9v7917r2n/am/2/v3XuvWNiATf8En37r3XWlv8AVH/effuvdd6f6s3+39+691zRRqF2b8/k88fT37r3XF9QdtIB+nJPJ4/Pv3XuurHTb6Hn6G1uf8PfuvddaW/1R/3n37r3XYX+rN/sD7917roA3+pIB+hJ549+691yIub3I/wB4/23v3XuutJ/LH/Yce/de69p/wBqb/b+/de69pH5LW/PP49+69116hwouBwL/X+vv3XuutLG5LEX/s/j/ePfuvddhCPo3+8e/de65qG59Z4BPAA9+6911yPxe39Tz7917rxU8XJFx+Dx/r+/de660/7U3+39+6917QL3Jb/b8+/de66uwNtJI/B/P9WJP59+69171nm4H+FiCP8AXuPfuvdd6Sfqxv8A4Gw9+6917T/tTf7f37r3XtP+1N/t/fuvde0/7U3+39+6917SeRqIH9bm/wBP9b6e/de68FcDkkcn6i/545P+Hv3XuuVm03LnkmwHHHv3XusfrvYXP0t9CeffuvdctLf2iwP9Pp7917rrSf8AVH37r3XIAgcm/v3XuvEH8G3+wv7917rqzf6r/eB7917r2n/am/2/v3Xuvaf9qb/b+/de669YuAL88Fj/AIf6/v3Xuu7E2JJB/oDx9fyPfuvddamHBW9vyPz/ALx7917r3rPIsP8AC3+93Hv3XuuTB1JXhrfQ8c/n37r3XWkkXNwT9QDx/T37r3XWk/6o+/de69pN76jcfn37r3XiSOCNV/za314tx7917rwBF7em1xYi/wDseffuvde0sf7R/wBtb/evfuvdd6f6s3+39+6911pNxybfm5P/ABHv3XuuRF/yR/rG3v3XuurH8Mf9iAffuvdes3+q/wB4Hv3XuuSqxI9R/P0A444N/fuvdcTqvxz/AFJ/qT/X37r3XipNvVbjkC/19+6917T/AFZv9v7917r30Nrkj66ifp/hz7917r1m/wBV/vA9+6911dl45b/G1v8AYce/de67sW5N1/wB9+6910UB+pJ/1z7917r2gf4/7x7917rux/DH/YgH37r3XrN/qv8AeB7917rq5HFi3+Nrf717917rl6ypIcoL2K/nnj6f4+/de646T/qj/vPv3Xuu9P8AVm/2/v3Xuvaf9qb/AG/v3XuvWb/Vf7wPfuvdes3+q/3ge/de66Kkm5a5/rb37r3XtB/DN/sST7917rvT/Vm/2/v3XuuwtjfUT/gT7917rxB/Bt/sL+/de69Y2PNz+Da3v3XuuPrH4Lf4gEj/AFuPfuvdd2Y/quv1sAbfX839+6911pP+qPv3Xuvepf8Aah9f8f8AW+vv3Xuu/Uw+pUf0+v8AsffuvdclT0n120/QWHP+xPv3XuvWIve5/INrcH6e/de64km9gpP+P49+6911d/6D/ff7H37r3XRQnm4ufqP6e/de67CsABqt/sL/AJ/qffuvdd2b/Vf7wPfuvddXZeOW/wAbW/2HHv3XuuwGb86fxYi9/fuvdeKm59R+p/3319+6917T/Vm/2/v3XuvWP4Y/7EA+/de66uy8ct/ja3+w49+69136jzfT/ha/+9+/de66uy8ct/ja3+w49+6913y3J1Kfp9f959+6910VP4Y/7E+/de68A3+q/wCJ/wB79+6913Zv9V/vA9+6916zf6r/AHge/de68CQbG5AFybfX/Ae/de671MDcKTxe/wBLX49+6911Zj9TYjji1v8AXPv3XuvWb/Vf7wPfuvddXZeOW/xtb/Yce/de679R5vp/wtf/AHv37r3XrN/qv94Hv3XuvWb/AFX+8D37r3XR1A3tq/xtz/rce/de68ATcj03PItfn+vPv3XuuyGAPPP+sP8Abe/de6wNqb6tx/Sw9+691ja4sL3HBHAtx7917qJKGFxckn/Aekf04+vv3XukVuxJTj5lHJ8MhAOom+lhe/8AsR/yP37r3Wpx/Nv2/lczXvDVTzQUP3D+YoWDFUZ2uQ3BH+vf/H+vv3XutcbIbUx0WQ8VDWaIY5JSZqdj9w66bMr88XI/wI/H49+690Eu4NqVUM088OuoVy6o3jL/ALZP1bVfm/Fzc/T37r3QdVe25JJ4z9nTq0TXdpGaFHP5V7W+otYiwJvf8e/de6bK3ak9Nj5q6Ohq4hSTAVkkoBgR5fXSRKAQeSSTa9xYX5v7917pLmatopYTTVtQkii7fbCSIHUPUhJJPBuODyLce/de6EDG7h3ftGlpc1SZSpc1EyGGKnmnaaOQH9TBjYEXFza445+lvde6Pb8fP5mfevU1Zi8dFubLSY2mnKrQ1FTLKsga2uNxLe1uPqb/AI5sAPde6v66T/nSVFdhaKDduCkrqjwqXropfD5FVQNPjsP3Lgk2AFrce/de6Db5NfzVtz77xdZgtiQvgIKmKQSVcs5NQQOZIjIBbkabC178gj8+691RTvrfm7d15Krrslk6rIVFRNM9TI0stQsry6TCNS306bkWWx45J49+690GNe7U9ZOjZCSKZqaMOXgcPTyOgDRppHqBt9Tci5sffuvdI+WaqkMtKqSyRpcylRJ49YICMxluS1xf6m4sP8PfuvdchLIX0JNHEskBZgytwqcSiwsCCR/a544I+vv3XuumopzKXl0MjoNDariZNOpGcJ+QfTY88c+/de6jU1LA0pkrJzTpGsqmaGFGdiwOmBBay35u1rC/HP0917p0/uu9HSpVwVC1Jq11GlYs8kD6wih5L21abE2sLH+vv3XupUW2quoRaaTWFedmssjOFKCx9IOn+zb+v9L8e/de6wy7RWGZRFFNqkK+RSg1FAfUQV/H+9c8e/de6SWX2m0fqWneSYXaNULB7FyWDBfqALHnk88+/de6Q9Rja2MlIwNJ8raWiBcEJpLlVBBufTbn/bn37r3USXG1kEKpUUUSO3qEoUCRLqP0q39bXBH5Nh9B7917ptaqJWISv+1D6EBXX9LixItz/r3/AN49+69050GSkhiZSLaSXRlXS1mA9XP1/I/w/wBf37r3QxbA7Pye0sjj6zHZOop5I2V20TtCSFA0gFbWPp+ot/r+/de62bP5dX80DIYWsxm0d65N6nGypTwRzTVPkkjBRIwoJF7DTf6k3vf37r3W1t1n2lguwMJQ5fEV1NVw1UMUi+Jw7Ir/AJkseTYj/fH37r3QxRTqQCG1GxBKiwDA8rY/ke/de6loSwvq4v8AS319+691mDG6i/HA/wBhf37r3WX37r3XRB/Bt/sAffuvddEsP9qv/QWt/tvfuvddgkjkW9+6914g/g2/2APv3XuurN/qv94Hv3XuvWb/AFX+8D37r3XY1E29P0Y/n8C/v3XuurNcnV9Tf6D37r3XrN/qv94Hv3XuvG4B+rE/QgWt/j7917rpSxH5Ug/kDn37r3XL9wjg6gPxYC39Pp7917riWK8Ec35ta1v6+/de69cn6B/8LAG/+Pv3Xuu7N/Vh/gyj/b+/de69Zv8AVf7wPfuvdes3+q/3ge/de69Zv9V/vA9+69171f1B/wBcW/3r37r3XIFkFyASeBa/FvqSPfuvdcBc/S6/64vf/H37r3XrsvHLf42t/sOPfuvdd+o830/4Wv8A737917r1m/1X+8D37r3XvV/UH/XFv969+69171/7T/vPv3XuvWb/AFX+8D37r3XrN/qv94Hv3XuvEOBcNf8AwsL+/de66AcgEm1/xYE/7H37r3Xfr/2n/effuvdeOo8en/effuvdd6WUAahY+qwF/rxyT7917rqzf6r/AHge/de66s/+qH+29+6913Zv9V/vA9+6916zf6r/AHge/de6yJ+Qxsb3Uj8H/X9+691xNwdNuT+eLD/Hn/Ye/de642b/AFX+8D37r3XrN/qv94Hv3XuvWb/Vf7wPfuvdes34a/8Ari3+9e/de696/wDaf959+6912A5NvT/vPv3XuvHUT+r6cfp/p/r+/de66s3+q/3ge/de66Kk/Vv949+6914WT6+q/wBOPpb6n6+/de66DAflj/r2Pv3Xuuw2r9NuPrf/AI17917rxUt9SBb+g9+69114/wDH/ePfuvdcrN/qv94Hv3XuveoD/VG/9Lce/de696/6KP8Aff4e/de696/9p/3n37r3XYYqQSL/AJGm/wCP639+6911dmv9VP4uL6iffuvdes3+q/3ge/de65qCQVJY3IsQANPB5Pv3XuuJDrwdPF+eeRc2PHv3XuuJDn8gf6xI9+6914Bh9Av+8+/de68Sw/ob/wBAePfuvddAuSfoLW/H1/2/v3Xuu7P/AKof7b37r3Xfr/qp/wBv/wAR7917r3r/ANp/3n37r3XvX/tP+8+/de65DWBe4Gq4+n9PyCf9f37r3WMqx/IP+uLf717917rwun15B4uL8W55/wBv7917rne4uv8AsL/8a9+6911cjlrW/wAL/X37r3XtRb9NuPrf/iLe/de696/9p/3n37r3Xrsv+1X/AMLW/wBsPfuvdeuTyAAb8g3+n4/4n37r3XvX/tP+8+/de696/wDaf959+6912SwGogG5twTfgC5Pv3XuuIcf0P8Ahbn37r3XIszBQt1C3vcDkkk/T/Y+/de64kP+GH+xHv3XuuyG/B4/x/40PfuvdcWDHiw/rx/xv37r3XY12+g445v7917rv1/7T/vPv3Xuver+oH+sL/737917r1m/1X+8D37r3XrN/UH/AFxb/evfuvdeuRy1v9he9/8AY+/de661j/H/AHj37r3XtY/x/wB49+6912CXNlsP6lv+Ne/de67Oom+oD6fQC3+Fvfuvddev/af959+69171/wC0/wC8+/de69dxzZT9eOf6fn37r3XZDH9QA/IA+hv/AFFz7917rogg+mwH9D/X/Ye/de68df1uL/0/r/sT7917rsgkD6X/AD9bf439+691xAYHjT/rc2/17e/de679f9FP+3/4n37r3XvXx+kc8/U8e/de67Jtyfp/rc39+6910GJPHAANiQTf8cf7z7917rv1AG51H8X4/H0Pv3Xuuhqt9FBv/sLf7D37r3XV3/oPfuvdd+v+ij/b/wDEe/de696/9p/3n37r3XtRvpH1HNyCARf8e/de679XH0PIvweB+fz7917rx1fi3+xv7917rmAxU8LwTb9X+vb37r3WP1/7T/vPv3Xuvev/AGn/AHn37r3XjrII9PP+v7917rmgZEv6bk/m/wCf6e/de6xlmFi1jf8A17/7z7917rocklf9jq/x/pb37r3XZLj8A/6wJ9+691xJY8FT/X6H37r3XD37r3XIEFSLcjkH/D6n37r3XH37r3XVj/U/7x/xT37r3X//1d6D37r3Xvfuvde9+691737r3Xvfuvde9+691737r3XvfuvdcluCLfn/AHr8+/de67a4JsT/AFPP5Pv3XuuFyfqb+/de697917r3v3Xuve/de697917r3v3Xuve/de697917rsEj6Ej/AFj7917rr37r3XvfuvdcluSR+COf9b37r3XtRH04H+w9+6910ST9ffuvdde/de697917rsEgWB4/3359+6914/jm/A/2H+Hv3Xuuvfuvde9+691737r3Xvfuvde9+69165P1N/fuvdcjyo/wJA/1jzz7917roEgWHHPv3Xuurk/U39+691737r3XL+z/AMhf8R7917rj7917r3v3Xuve/de697917rsEj6Ej/WPv3XuuufySf9f37r3XYJH0JH+sffuvdeuf9f8A1+f979+691yY8g8cgH6A/wC9+/de64Xv/wAiA/3r37r3Xvfuvde9+6912CR9CR/rH37r3XiSTc+/de669+691737r3Xvfuvde9+691737r3XvfuvdclHNuebg2+oH5PPv3XuvH9K24vfni/1/rb37r3XH37r3Xvfuvde9+691737r3XYJH0JH+sffuvdde/de697917r3v3Xuve/de697917ru5/BI/wBPv3Xuu73Buef62JuebXPv3XuuPv3Xuuxb8i/wDsbe/de669+691737r3Xvfuvddg2FrA/4kXPv3XuvEj8C3+xv7917rr37r3Xvfuvddkk/X37r3XXv3Xuu7n+p/259+6912b2Um9yPza3+wt7917rj7917rsG39P9iAf979+6911f8A3v8A3k+/de656ltYIL/6o8/X8f4e/de68H4HHH0I5+n+x9+6914gqPqCBcn6EAj62v8Ai/v3Xuur+m/H1+th9LX9+6910eR+Pr+OD/vHv3Xuuvfuvde9+6912CR9CR/rH37r3Xhe4J55Frk2PPHv3XuvEWJH9CR/tvfuvdde/de697917rsG39P9iAf979+6914kn6+/de68CR9CR/rH37r3XVyfqb+/de697917r3v3XuuwxH0Pv3XuvEk/X37r3Xrn8Ej/AABPv3XuuSt+oHkWubi9+eBz7917rhc/m3+wAHv3Xuve/de67Bt/T/YgH/e/fuvddXv/AMiA/wB69+691737r3Xvfuvddg2/p/sQD/vfv3Xuur3/AORAf717917ro/Q/6x/3r37r3WD37r3XFl1fmw/pb37r3XQj/wAf96H+8H37r3WKehhmjKyqpDLpJIVrK31It9PfuvdUQfzdvjTld2dXZjc21aWQ1NJFUTuaeF5WYiNr/pP+t+P8ffuvdaEW9ctntp52ux9dW1cdTST1UVapDwhGWQlE0k21fg2FwPfuvdQaTsyrh0ieoL6lWNYtYf8AUuu7swJJ4Ivf8/UWB9+69080+8cZXXSshVw1pAUXWUJs5Q/ni4A+oHP+Pv3XunquzeIzgWNm1QiARiMAIpmB0xSy/RSU55YE/S9+PfuvdR6TaGGr4JalaiClETA6pNWkAoqsW0EMbkEgg2ufp9ffuvdT6zatPKaOCiSGeGlH1k0tNWOCHAVV+lrmw/xFzyLe690l8dtSFdwoa/F6KWKsNfNCulHMMbhkpzJp1Rkj6vqF+AD9T7917of5a+npJWFGv8NopUVqSCnkMi00SrqdJWYG7kEaj9bW59+690m5N0zyro+6eRNbFVaRiODZfSePpa5tc8D8e/de6gw5iZRUwjzqZCsthIyKVRi4IZCLG9zxb8cW9+691EbKCqqvuq2paXTHIsYDEyeRRpCSA2uo4PNze/v3Xum9pYozLGks0b1LprklZ/DGQgIBY86vqSLkWte/v3XulJDBRMlGtJTmY0qaKmWeyRyyai5aNiTcc8c2PI4t7917pxo6eBy0DlCU1AERp6ZXJdnIQAFbED/XB59+6904Js6GSMT62YObsQpCOSLhQqfqX6cm9jf8j37r3SmxuBanQkxOVjFgpI8ZQ25tyQf62/wJ9+690tocTSVFPGsVMy/2pPCqiRBf9YZf1c3/AMTwPpb37r3UWbbTySiePyOFDqrMCxdLDhk/rwPpbj6e/de6aKra6rG87RvaQASNGrkoruQo1n6fTkD/AHn37r3QYZbbMKzszmSJKVWVJEjj1BpLkrIF/HNyCb/m/Hv3XukEmL+3radYYWyEsfnWqeqBePxul0eMsbaRcj/GxBFuB7r3SHqdvSOS0iiIVE7RaYQBCXLk6pCPobccWFrH6n37r3TbJtWWHQorC9XO5ijjh1Tl2JuImTk8AXuLf72ffuvdQZoKmkkekloHh0HSKhyS7BSVYGMcKAb8WBv/AE+nv3XuhB2L2BlNoZKGrpjMPHNGBIrmIxaLP5A0dvqT/sLD+nv3Xutjj+Xx/MjzGxKzFYLcuUlnoZZYKeRJKmN1giYIsZJYaifyOSfr+B7917rbp6c7m2/2dt3HZvD18NVT1cUclo2SVlMgu5Hj54N+P949+690YCCoDBTww5sRfkfX6H/D37r3U9WBAK/QfTi1vz7917qQrWsH5J+n1vb6Acf4+/de65G34Fv9jf37r3Xgbfgf69gT/vPv3Xuur3/5EB/vXv3Xuve/de697917r3v3XuuSnm34IIJ/IFvx7917rj7917r3v3XuuwSPp7917rr37r3XJWKm4/2P+Pv3XuuzYci3P4I/p+Pfuvdcbn8XH+sSPfuvddf7En/XJP8Avfv3Xuve/de697917r3v3Xuve/de65HgLcc82uSLj8/737917rq4/oP95/4r7917rwNv6f7EA/737917rq9/+RAf717917rsEj6e/de68ST9ffuvdde/de697917rs24t/Tn/X9+6914Ei9ja/8AgD/vfv3Xuuvfuvde9+691737r3XIj82H0F7fi/09+691x9+691737r3Xvfuvde9+691737r3XMgkBvz+f8LG1xb/AA9+691w9+691737r3Xvfuvdd/14uPxe/wDxHv3XuuvfuvdclsD/AE4+v9AB7917rj9f8P6MeSR+Cbe/de697917r3v3Xuu72/p/sQD/AL37917r1z/h/th7917rxP8AvrAf717917rr37r3Xvfuvde9+691737r3XZJP1Pv3Xuuvfuvdcx+ljYEf7G4+n+8e/de64Hn8f7Yn37r3Xvfuvddglf+J49+691zbka7gDhf9ib39+691wBH5F/9iR7917rxI/At/sSffuvdeBtfgG/9Re3+t7917rxN7cAW/oLX/wBf37r3XXv3Xuve/de697917r3v3XuuTfRfpe30/wAP6+/de64+/de67/2AP+3/AOI9+6916/8AgP8AeffuvdeBt/T/AGIB/wB79+6916/+t/th7917rr37r3Xv9gD/AK9/+I9+6912f9a3+3/4n37r3XXv3Xuve/de65KT9Afrf/b249+6912GYkXIPI/At9f6e/de66JuTYfgn6m4H5/Pv3XuuuLH63/H9Pfuvdde/de697917r3v3Xuve/de697917r3v3Xuve/de67/ANgD/t/+I9+69164/oP95/4r7917r1/8AP8AYX/3v37r3XIXIb+lv6AXP4+nv3XuulAJIP8AT37r3XIqoF/V/sLe/de64G34v/sbe/de669+6913yR/rXJ/2Pv3Xuuvfuvdd8f09+6916xtq/F7X/wAeP+K+/de669+6912Da/AN/wCt+P8AW9+69117917r3v3XuuZPpUfn6/7D8e/de64e/de697917r3v3Xuve/de697917r3v3Xuvf7H/Yf09+691737r3XJTY/4fn37r3Xn/UbAD/Ae/de64+/de697917rI54A/P5/pb37r3XD/YA/7f8A4j37r3Xrj+g/3n/ivv3Xuuvfuvde54/3n/jXv3XuuBBB1KL/AFuPr9fz7917rlYEA2F/z/X6fQ/7f37r3XQQA/k/69vfuvdd2H9B/th7917r/9behIsbe/de65afSCPryeP9e3v3XuuSgFRcf1/3v37r3Xelf6f8T/vfv3XusbWBNvfuvdc1AsOAf9h7917rpkv9LAW/1v8AevfuvdcCLG3v3Xus0QFwbAk35IB/3v37r3XCUASNYW+n/Qvv3Xuu1AsOAf8AYe/de65WH9B/th7917rgyX+lgLf63+9e/de69pshvYnjn37r3XEKSL8e/de66Isbe/de6yKBYcA/7D37r3XKw/oP9sPfuvdesP6D/bD37r3WNgbmw44tYf4fm3v3XuuaqLC4sTe9x/jbi349+6910QAbgAWDEAfk/wCP+39+691wA1AWH0PqP9L/AE9+691kAUgWH+3tzbi/v3Xuu7D+g/2w9+691ib6/QD/AFvfuvddX4t+L39+69117917rsKxF/rf/Yf737917rKFAHI5/N+ffuvdcGBubDji1h/h+be/de65qosLixN73H+NuLfj37r3Xdh/Qf7Ye/de69Yf0H+2Hv3XuuD2AAA/N/fuvdeQAi5H59+691zsP6D/AGw9+691jcAHgW4/4n37r3XaAEcj8n/evfuvdc7D+g/2w9+6916w/oP9sPfuvddaF/p/vJ9+691x0jWgtwSLg/m5tY39+69109r8ADj8f6/v3XuugpIuLe/de6yKtvqATf8Apf8A3v37r3XFkJPFgOP9759+691xb62/oAPfuvdckUEcj8+/de65aF/p/vJ9+6913pUfj/if979+691wZCTxYC3+8/7D37r3XEqQeAT/ALz/ALf37r3XJVBHI5v/AIj8e/de65aF/p/vJ9+691yCqF+gvf8APJtb37r3WFxY/wCvz/xX37r3XNQLDgH/AGHv3XuuVh/Qf7Ye/de69Yf0H+2Hv3XuuDKfoBwPpz/X6/X37r3XAgg2P19+69117917ru9voPqLf7fgn/e/fuvdde/de697917rs8Hg3/x9+69117917r3v3Xuu7H+h/wBsffuvddhGP9P9bm/v3XusgUAcgE+/de68wNrADm3+H++/Hv3XuulQW9Q5v/X8f7D37r3Xehf6f7yffuvdd6V/oP8Ae/8Ae/fuvdY3AB4FuP8AiffuvdcQCfoCf9Ye/de6yKvBuPz+Rz7917rgwAPH9PfuvdcffuvdZEUEcj8+/de656VH4/4n/e/fuvdcGS/0sBb/AFv969+691yVbfUAm/8AS/8Avfv3XuuD/Uf63v3XuuSqCASL/wCxP9ffuvdcgAPp7917rE/6j/sP969+6912LEAFQo+pa5+n+uffuvdcwq2/B/x4Pv3XuuJNmI/GoahY2NrH37r3XjptYH8gjn+vFvfuvdeVRzcc3/4j/D37r3XLQv8AT/eT7917r2hf6f7yffuvdY2AB4/p7917ry/qH9Bcni5+nHv3XuvWLEkDi/8Avvr7917r2hv6f7yPfuvddEEfX37r3WSNQ31sTc/W/wDS/NvfuvdduAWKqACOf8LXI9+6915QCPoLjg8D6j37r3XBwAeBbj/iffuvdcQpP0Hv3XusgQWFxz/r/wCP+Hv3Xuu9C/0/3k+/de69oX+n+8n37r3XBl54Bt/sT7917rko4II+p/1vfuvdd6F/p/vJ9+6917Qv9P8AeT7917r2hf6f7yffuvde0L/T/eT7917rGwAPH9PfuvdckAINwPr/AMR7917riwAPH9PfuvdcffuvddH6H/WP+9e/de6whSfoPfuvdZFQW9Q5v/X8f7D37r3XRS7AC4BH1/1+Pr7917rKIbfkH8Hk/wC9f7H37r3SE7C2Ti97bayWCylNFUU1ZSywtG6K6nyIV+jf7f8A2/v3XutBj+cR8DMt1HvvJ7o25hVjwddka2smkip7IXkOpiAhsRYAf4c+/de613ak1mNNUBTFj43il8wC+ICWwAawH9mwP1JtckH37r3XGbNQxyxPjYqmkhMKoYqgXlaYgmWRWS2kNq9Orj+g/Hv3XunGhyssoZPVqUaFiVlCm/q8ha3qJJtcf0txY+/de6WdFlaqjWnkkneNpCYgrOsmpgBZPGvBAuDyD/UWN/fuvdLbB7wrqCuLTCmqoo9EpPkIRWDFDKHQXHHAub3B/sge/de6Eal7DwTy1cs0MsDyKsgGuOUyzgWpoqmQWshI4AH0+tz7917pS43I43cyrLG6RGOObXGqFkjUL+4yKnAVWuPp/W54Hv3Xus52jBkBSzLKszH1sqgwrIoJURsY9JHHNwR/rn37r3SBzuOyeOq2elpzFTRzldY8s6ISoDx6pXPIFjzcc+/de6Zlr2fXHJGseuUK0hhEblSArFQovp/oQfr/AK3v3XupxrMaksoapkqESGNYw0YjiBNxZg4Dagfq1ySLA3A4917qbjc0kf8AkzeCVS6xa9X+bVwCXVG5P+9f0sbn37r3S7xSRtJGKc+QLEwIMQRJQrswLOQTe4twbW/3n3XuhPxGW8UEcDU8BYKoCgk6PXpNgxt/xHv3XulnTNRoahj45TMgiCSR6tDnnWqqbW/p+AffuvdOlJTJDaSC1vIboolUCMouoMb/ANb3ANv6e/de6fMfPSGo/wAqdVgjZy7xkWR5VCwKUfkktqB4PFvfuvdScnSUZmqKamq4JKRo0vJCoUScXfWPoGBupK/UAX/oPde6QOcxGOyL08FMsdIyoA7u5Eb+plaRtamwAtf/AHj37r3SHzG26DHCrhjaGWpMpjSSnDyI6tGpHjIIGn/AA25/HHv3Xug6yG1HjXXochImmMellMl72WNRa7XH1+p4B/A9+690HyQSU0kMcVKIaiCoNUs5jYTlg11jaRTdbf0FgeL39+6901mOSsqJWroo1llmJkeRSiA6i0gsDe9iP9hb8+/de6cYNv0ayoFSKoRdTOkrtGNcnpVlK2JAFit+b8jm/v3XulXgaqTbVbG9JUrA8U0TXR5GUujLoQTA3uAbH/eRc29+691sFfy2/npX7E3Ditn7jy4/hlTKlNHC07M8QLqEYiT6AD6c/X8W9+691t7dc77x+7sJQ5Siq4amlqaeKZJlYMGV0Btpt/X6/wCvf6e/de6F2KVtIsRYtfkA3B/Jt/xX37r3U8sW5/qB+B/r/j37r3WRWPFxYW4P+N7Wv/X37r3WdVUjkX5/r7917rpkN/SOLf7z/sffuvdcSCPr7917rwBP09+691kVBb1Dm/8AX8f7D37r3XeheePqLf1/3v37r3XBlsbAH37r3XJUFvUOb/1/H+w9+691wYAHj+nv3XuuSKCOR+ffuvdeZefSOP8AX/4r7917rypx6hz/AK//ABT37r3XmT/U3P8Ar2Hv3XuvKo51f7Dn/Yfj37r3XLQv9P8AeT7917r2hf6f7yffuvde0L/T/eT7917r2hf6f7yffuvdcWBvwCRb/E259+691jsR9Rb37r3WRFBHI/Pv3XuuWhf6f7yffuvde0L/AE/3k+/de64OALW/N/fuvdcQCfoCf9Ye/de67+gsRbm4JuP9gPfuvddEEWv+QCP9Y+/de65ooI5H59+6912VX6Aeo/Tk+/de64aG/p/vI9+6912ENxccfnke/de67C6iWN7H6fj/AH349+6914oLj625uePwLj37r3XEqb2AJH4P+w/r7917rkqfXUP9bn/inv3XuuWhf6f7yffuvdcGQ39I4t/X8/7H/Ye/de66GoG9j/iLHn37r3XRBH19+691yQA3uPpb+vv3Xuuehf6f7yffuvdcWX8KP9c/8UJ9+6912AhvYfS35P59+6913pHNuL8f76/v3XuvBQP8f9ex9+691wcAHgW4/wCJ9+6910ADcfm3A/3v37r3XJVH0I5H15P59+6912VUWNuPz9f9h7917ryqpJNjp4sbnk2+n+3Hv3XuumW1tIP5v+R+PfuvdY7EfUW9+691737r3XNADe4+lv6+/de656F/p/vJ9+6917Qv9P8AeT7917rxQEW5Avfg/wCw+vv3XuuLJYCwJ+t/yP8AePfuvddKt73BH0t+P639+691z0KP8f8AY/8AFPfuvdeIW2kC17m/1HB/3vn37r3WML9QTYgf77n37r3XRUjkkEEm1v8Aiffuvdde/de697917r3v3XuuiQPqQP8AYj37r3Xrj+o/249+691yHJF/p+f9Ycm3v3XuvE3JPPJ/w+n+P+8e/de669+691737r3XNF1f1/Fv9j/r+/de67kQIQBf6c3/AK2vx7917rgAT9Px7917rkEJ+oIH9f8AH37r3XLQP8f949+6917QP8f949+6917QP8f949+691xZVW315/1vfuvddEFSDx/sP8PfuvdZAAQSL+q9/px/re/de660D/H/AHj37r3XTLYC1z/vNvfuvddBdQsQQBa1rgk35vf/AGHv3XuvMoW1r839+6915ADe4/3v37r3XPQv9P8AeT7917rgygC4v9fzb37r3XEC5t/t/wDAf19+691z0gn6ki314+t/6+/de68yWAsCfrf8j/ePfuvdYyCP8P8AXHv3Xuve/de6yBQbLc/Qkj/E2t7917rkFANxf37r3XT/AE/2P/Ee/de64KASQf6e/de67ZQtrX5v7917rpTYi/0PB/1j9ffuvdclBDWP+p/2H1+o9+691zKgi30/1uPfuvdcdA/x/wB49+6917QP8f8AePfuvdcWUAAi/wDsffuvdeQA3v8Ai3v3XuuRVRY2/PPJ+gBJ9+691wPJ4vawsP6ce/de65hFP5N/yLjg/wBPfuvde0D/AB/3j37r3XtA/wAf949+6917QP8AH/ePfuvddFOOL3v+be/de64WP9D/ALY+/de68QR9QR/ri3v3XuuvfuvdZAgIB55A/p7917rIYwVBuTxY/T+p/wCNe/de64aB/j/vHv3Xuu9AA1fUA/nn8e/de6xMbm/v3Xuuvfuvde9+691737r3XvfuvddC9hfk+/de66C2JN/r/wAVv7917rl7917r3v3Xuv/X3p7D+g/2w9+691jY2Y2+lrW/A4+o/wAb+/de65p+kf7H/e/fuvdcvfuvddWXm4Bv/Ue/de674H0AH+t7917r3v3XuurD+g/2w9+691kjABJ4HH+A/Pv3XuuBAJJt+T9Rz9ffuvde4H0AH+t7917r3v3Xuve/de68bEWI/wB9x7917r3v3XuuioPJHv3XuvAAAAfQe/de679+691737r3Xvfuvde9+691737r3XQAH09+6914AD6e/de679+6911ZebgG/wDUe/de69Yf0H+2Hv3XuvWH9B/th7917rscf7z/ALz9ffuvde9+691737r3Xvfuvde9+691737r3WN1JPH9P8P+J9+6917lR/Unm31t/W9vfuvdcx/gSb/1IP8Atre/de68QD9QD/rj37r3XdgPoLe/de6xuSDwSOP6/wCPv3XuuSEkcn8n37r3XL37r3XYUEkkXsDa9+D7917riQD9QD/rj37r3XdgPoLe/de6xuSDwSOP6/4+/de65ISRyfyffuvddlQfqPfuvdeAA+nv3Xuu/fuvde9+691xa54HB+t/px9Lce/de67Bv/sDY/6/+Hv3XuuLEhgAeOP979+691z9+6912foOPwT/ALc2/wCKe/de64kA/UA/649+6913wPoAP9b37r3Xvfuvde9+691iZiGNj/T/AHr37r3XZY2Xn+t+B/X37r3XDV9b2u39frf/AA9+6911/t/9j/xHv3Xuuje4sbD8+/de67ub31N/hz9P8R7917rrVzYiw/r+P9c+/de67uD9Df37r3XbCxI5/wCJ+nv3XusqfpH+x/3v37r3XRJvY8L/AKrkfi/19+691yFrcG/+N7+/de679+691737r3Xvfuvde9+6910QD9QD/rj37r3XdgPoLe/de697917roqD9R7917rrQv9P95Pv3XuuwAPp7917rotY2/J+n9OeB7917rtQR9Tc3/wBf/e/fuvdd+/de66Kg/Ue/de68AAAB9B7917rv37r3XvfuvdcmHNr3FgLfjj/D+vv3XusRU/g2H9Lkf7a3v3Xuu9HA1cm39T/X37r3XYAH0Hv3Xuu/fuvde9+691737r3XRAP1AP8Arj37r3XrD/W/1uP969+6914ADgf72T/seffuvddFrHTbk/Q3+nNjx7917r2m/wCrk/1+n+9e/de65oAP8AB+Pxfj37r3XG3/ACP6H/bj37r3Xfv3XuuioP1Hv3XuvAAfT37r3Xfv3Xuve/de697917r3v3XuuLar+n6WH9Pr+ffuvddre3q+t/8AD6f7D37r3Xfv3Xuve/de64nVcEfp/P0/2Pv3Xuu73Bt/j/t7e/de66W9ub/U/W/9PfuvdcvfuvddFQfqPfuvddaF/p/vJ9+6910I0H0H+8n37r3XRTniwH+x9+6910BpPIvYX4/H+Pv3XuuQAYXI5N/yf6+/de66eNWUiwP1txzqtwdX1/2Hv3XuiWfLz4rbS+RGxclhM7joppZaWdBMIw8oeQfqSxB/pf8A3j+nv3XutBr59fy1N/8ARG7s9VYvE1tXgXr6p6Fo4ZGV4lYuGkQCw4P+3v8A4+/de6poyO283RZE4uaCWKY1UdN4wl9DXNo3YnkE/U3NrCxHv3XusD05pq1438iLTTPTyPChZ1aJQ7oFLGygtYf7H83Pv3XupdPkKWcSHwTSVRXRCHaSJY4l/TKSjXJJv/gePx7917p7hraiCkJR7B1ZZ1jIVTpsV12ABt/rf8a917qXSVEhjjqjIWeMI4jdyVdA/Ikv+B/X6j+vv3Xul7gN45HATyVFI0SLUU09FVMyxyUxiqbehAynSQPytj/iPfuvdCFid/1lMivJVK8b06EGKNgoH08IDi5sRe/5va/F/fuvdLJNz43Kx0cdQkckkxMa0xTQHI9XleWT083sR9eP9b37r3WR9uY6pb/J2EcsocSRxESFWFyFBNxYAjlbc/63v3Xukhl9rzwQp4fIZFmld5CElBhRR+0Wlubnm4H+w5uT7r3SSjjmo5heHSUdXUNG0jKpIIBlbkWP4N7f7H37r3QmYbNSVMaFZVV1swBCoIyebPb+yST/AE9+690vaSYGPzNPEo9LSPCwYMCAdCXJsB/h7917p6ps94ahdM5fUuqMK9yNH6RpPF7g3vzb63AHv3XulbDnJoRCkk0qGaQEng3DINWq3+P0/wBt9Le/de6dGqVlpvKjHxTSkGb6OyqbkKL8tf6fgfUckn37r3Ttjau7yT2K0oCpeVzqB0i+pXvzzcn+nv3Xup/iiqGPikJZZFuigsrsw4RrWA/r/wAT7917pG5RJ2kcjWH1mNVtZICh5sW5tyf6+/de6ThSoqpnSQhJCzJHZi6hQou4VyRe/P04+vv3Xuk/LhIvK7veRgSjshN3V/SBcG9/8Ra349+690nMps+jog8zMaioflFlklVVHDFrIebABeQfp9PfuvdB1kDWR1FolQm0SkIGA8ZfSw4tawH4P0/x9+690D/YOT3XRVGNG3XnN6llmaGnFYnlUlqbzobaUZ9Ks5Jt9bAjn3XujM9W7i3JQ5bF5AqVykRilnmprRJqSxYhiAAbg3sBb+gA5917rc3/AJWXyq/vrtTH7QzNcZctjqSGDQ9RG7iNFUa/V9fyOR/Xj8H3Xur+MTkFqqeN1YEMg0mwuRawJA4vxbjji/P19+690oo5eBc/n6W/4m3v3XupgbWLDkhrj8W49+691nViABfkAX+hJP8AU+/de6zKbi/+wP8Ar+/de68VB+o9+6914AD6D6/6/v3Xuu/fuvde9+6910Tbi9ifp/xHv3XuuIa36jY/8R/sPfuvdcgQfp7917rxvYkHgfUcc259+6915TqF7fm3v3Xuu/fuvde9+691737r3XvfuvddH6H/AFj/AL17917rgrHksePp9B9fr+Pfuvdcxfkn8nj6fT8fT37r3Xfv3XuuDDkG1wPrz7917rktren6X/x+v+x9+69137917r3v3Xuve/de697917rogEWP+3/I9+6910bJpUck8knSbauBx7917rsX/Jv/ALC3v3XuvWF7/n37r3Xfv3Xuve/de697917ri97AAE3vfj+n0t7917ryXtYggD6cf1v/AF9+691y9+691xYkFRfgn6f7H37r3Xi1iB/X/ejx7917rsX/ADb/AGF/fuvdcgATyL25+l+B9ffuvddG34455/2//FPfuvde9+691737r3XQAH09+69137917r3v3XuuJUE3N/fuvdeCKDe3I+hP4/1vfuvdd25J/rb/AHj37r3XiARY8g+/de68AALDgD37r3Xfv3XuuiAfqAf9ce/de66Kg/4f61h7917rsCwt7917rv37r3Xvfuvde9+691737r3XvfuvdcHJFrfm/wDT37r3XHVyp5uL3vb6EfQW9+69105H6vpcc/7Di/v3XusBcn6cf7zz/Xn37r3XWtv6/wC8D37r3XYc/nn/AHj37r3XLWP8f949+691xZg2ng8E3+l7G3v3Xuu9PF1J/wBv/wAU9+691zQgBhyTwOeQP629+691xZiLWt9T+Ab/AOv7917rJ+f9j+P+I9+69146ebav8Pp/vPv3XussP1Yn6LpP+v8AW49+6912wDfUf1/Jvz/j7917rwAH09+69137917r3v3Xuve/de64sxW1rc3+o9+6910p1XuBxb37r3Xehf6f7yffuvddgWFvfuvdd+/de697917r3v3Xuu2VbC4Ork/Xix+n09+691xAA+nv3Xuu/fuvdesD9Rf37r3XE2A+n144Avz7917rpQR/Sx5H9f8AY+/de65+/de66IBIJ/F+Pxz/AIe/de660Lxx9Df/AH1/fuvddLpJJGq5v9bW+o9+691z9+691wcEjgX5/wCI9+6915QBzfm3P+Hv3XuuRUG1/wAe/de64Rjkn88D37r3WT37r3XFiQAR/X37r3XSsSbG309+691z9+691xYE/TT+fqL29+6915SDewsOP99b37r3XZFxb37r3XSqFJIJ5+vv3XuvBQCTzc/7b639+6912SALn37r3XgSeTax+n1v/sffuvdd+/de697917rokAXPv3XuuNi31tb6i172/F7+/de69oH+P+8e/de65jgAf09+691zQjkH8+/de64Hgkf09+691ycAIFJtc3JuB+Ppz7917rAFuT9bc8/15/r7917rsoACeeAf6e/de6x+/de67YWJHv3Xuuv6f4f7z/r+/de697917r3v3Xuve/de69Yf4/qv9R/S1vp7917r/9DelPqNgbWNj9fyL/j37r3XIWYA2HP9be/de679+691737r3Xvfuvde9+691wJsefofpb68f1v/AK/v3XuuQBAsfqL3/wBv7917rIh5/wBf/D/ePfuvdcW4J/5H7917rr37r3Xvfuvde9+691iYm55I/wBj7917rmv0+pP+v7917rl7917rGzkG3H++F/fuvdc1NwD7917rGxOo2vwPxf6f1Pv3XuuNz/U/7c+/de6539IOo3/oT9ebfT/W9+691zF7c/X37r3Xfv3Xuve/de697917ri3B4PI/AN7/ANeP9b37r3XYvbn6+/de679+691737r3Xvfuvde9+691xYkfTn+v+Hv3Xuuxa3Bv/je/v3Xuu/fuvde9+6916w5P5Nvfuvde9+691737r3XvfuvddEA/UA/649+6910fSptx/vre/de68pJBJ/rx/rf7D37r3WRfyCCRa5t9bLz7917rj7917r3v3XuuiAfqAf8AXHv3Xuu7AfQW9+691737r3Xvfuvde9+691737r3Xrf8AFP8AH/b+/de697917rqwJBIuR+ef9t7917rv37r3XJvopP1I/wCRe/de6xsSORyf6fXj+th7917rtfp/vf8Agf6e/de679+691737r3WJ7X/AMfqf96H+9e/de64XuP9if8Aih/3r37r3XBitwGF/wA/63+t7917rkCCOP8AW/P/ABPv3Xuu/fuvddAWuSbn+v04/p7917rwIYHji/55/wBiffuvdd2A+gt7917rsm5v7917rvUbADj68/8AEe/de6yD9PP+xv8A6/8Aj7917rq5uRay/gji3F/r7917rn/sb/4/1/x9+691jZiCQD9P99+ffuvdclJIuf6+/de65e/de697917r3v3Xuve/de697917r3v3Xuve/de69YfUgH/XHv3Xuve/de697917r3v3Xuve/de697917r3v3XuuTWvwQfpe30B/I9+691x9+6910SBdifrz+PwPx7917rwNwD/X/evx7917rprgE3P+8f8AFPfuvdeUkgE+/de65e/de697917r3v3Xuve/de697917roAD6e/de65gixB+n1J/2I9+691x9+691737r3XRYD6n37r3XHWL2H54B/oT/gffuvdcgCPqb/7C3v3Xuu/fuvde9+691737r3Xvfuvde9+691737r3XvfuvdcGJ1Afg2v8A7E29+6913oX+n+8n37r3XL37r3XvfuvdcWaxtY82sfra5t9Pz7917rsAj6m/9OALf7b37r3Xfv3XuuLMF/1z9B7917rgp/Ve9iOT9T/Tj37r3XOP6c/TVz7917ro6rnT9L/4f0/x9+691jZAwdX4LXPIBF/8eP8AeP8Aivv3Xuixd8/G/ZXc23a/G5vE0k888FQiVTU8byxNKmkMur88f639Df37r3Wlt/Mm/lCbr64yWb3psCglqcP5aqsvAkztThCXN0iJJte/1tyOBzb3Xutazd+0sztbP1WFyFOyVUMgSSSYSRXcctqItz+CG5/1/fuvdJ5IzHqSyqwvfQLBgDYqCv1+n+t9R/h7917qdFWIkcgktpYMVDAqNJUAAlbE3a5JPP0v9PfuvdPCThMbS+GJ3KBzJrZVJ8trgH8oR+Dxe9vz7917qZTTsEAnUrbS/hJDKw+kZFvoR/Qf7H37r3Sgxs7vKKdJJWRCbBv08jVcN/sLD/ePfuvdLrG11NQioNfG885jDUcSMQAbkNIzOdJ4H6VF/wA/Qj37r3T/AEu4Kx40WKVo6ZWV45wvikKkgTDUDey/QXNzc/j37r3Sqi3L+wxmeKWKNljCXDS3YWJBH1J4JYi/9PfuvdOJGEzMIXWI3A0uhCoXfTYfUk/i/wDT+v19+691nXYlQaZqujlVI5YxGljw4CeokIRzYm5/r/sffuvdI/JS5TDyqkaOkJjZY7PqSPwm5Hj+rX/rew/2B9+691BxmannqDHK0qyK+pJGeIq5YK30SzDj6gH8Afk3917oZcbl0lpgrVHkRgiSNZ3NlFwWke+m5/xHv3XulJi8xIyzU6SRSRCVtSqFNtNgigEHTwAbrY/4+/de6V0eVnkiamiRAJgsxaOQ8FRpIb/GwF7/AIt/T37r3ThQ5HIvNIIB+1qQyoCoLyKtgQSPxb8Wv+bjj37r3SazGfkgkq6VVlkkRv3XchiWa7gAn8XN7j6fnjj37r3TTS1oeWGeolaJJbB5Io0YIz3Qq30twBcnn/iPde6xSVNPBVJGJmGkytGZFYRTCN2azaW/U1yB/gBa1/fuvdTKiqxVRRkVENRNkJHT7aUErDHE4BKmMmx5uOb8f4+/de6gJgKGsopQkVMZISp/WYZ2VnK6hGwIfgnn/X4Fr+/de6QGR2ZToiSSwJLj6KceRomWeYNKWBlII06rNa5FwRcEG3v3XunrEUeEgn9c1bj4rXaMSeWZ2dwoYFSQAVuRa5BuAbED37r3R+vgL3jVdY9oYgpkpUhkrIYplqJTGSkk4ut1sbgf1v8A1P1Pv3Xut6bpDfSbv2hhctHIJBPSwPqNheOQAkFgLH6/X/W59+690YmKW6KCQSCb2sTa/AH+wHv3XunKF7c3PH5sDcH/ABPv3XupyG4v+fpf/D6+/de65hiPoffuvdZVuRc/X/W5H+v7917rl7917r3v3Xuve/de69YXFwCR+bn/AIg+/de66Kg/Ue/de68AB9PfuvdeIF7kcj37r3Xfv3XuuiQLXIF/pz9ffuvdeBBFwbj37r3Xfv3Xuve/de697917rrSLWtx7917r1wOOL8Wuf9ha3v3XuvC/5t/sL+/de679+6910AB9Pfuvdd+/de697917rEC5vbm3J4Hv3Xuualje4sOLcEf1v9ffuvdcvfuvdcnAvYgHjn/inv3XuuAAH09+69143sSDwPqOObc+/de68p1C9vzb37r3Xfv3Xuve/de66Y2BPv3XuvKbgH37r3Xfv3XuuLFRa/1FyPrz7917rwvY6v6/63Fv8PfuvddgW/JP+ub+/de66LlTb8Ec/g2/wPv3XuuN21aST/th9LXHv3XuuQPLD62t9f8AEf4e/de65e/de697917r3v3Xuve/de697917r3v3Xuve/de697917r3v3Xuve/de697917r3v3Xuve/de697917r3v3Xuve/de64sSLWF/6+/de6x62P+H+w/wCK+/de64sxsPoT+L/m/v3XuuH1FySCPqBx/rfX37r3XlY2K34PH9Sbg8XP59+691hLC5BIuCQeRYn/AA9+69164/qP9uPfuvdcda/0P+8e/de668n+H+8+/de671j8g+/de67Eijm5H9fr9B/re/de6yeQn6WFvrZQOf6nj37r3XeoEDVckX/1v+Ne/de67UltVyfx9OLf63v3XuuROmwP0/r+fxz7917rJ5NNl4F/p/iR/X37r3WRW1X4tb37r3XL37r3Xvfuvde9+691737r3XRUG1/x7917rwULe1/9j7917rptXGn/AGP0/wCJ9+6910uq51f4W/4n37r3XP37r3Xvfuvde9+691yb6/48X/17fj37r3XH37r3Xvfuvde9+691wBuSCBYXtx/Q29+691yAsbgn/WvwP9Ye/de679+691737r3XFvoSODY8j63/AB7917rlYfgAf63v3XuuibAn+gJ9+691xViTY2+nv3XuvEaSSLkn8fUfW/49+6913q4/BPHH5/xFvfuvddILD83/ADf/AHj37r3XP37r3XB/p/sf+I9+691xT6/7D/iffuvdZffuvddEX/JH+sbe/de679+691737r3XTEgcC/P9Cf8AX+nv3XuulLE8iwt/Q/X/AGPv3XuuVgfqL+/de66Asbgn/WvwP9Ye/de679+691737r3XrA/UX9+6910BY3BP+tfgf6w9+69137917rokD6kD/Yj37r3Xr/0IuOR9D/t/fuvdc3uCCovcg/Qn/E8A+/de64PdjZgQLEiwtze359+6912OAB/T37r3XjyCP6+/de6xlAATzwD/AE9+691xFmJJ4/3j/e/fuvddH6n/AFz/AL37917rr37r3Xvfuvde9+691737r3X/0d6j37r3Xvfuvde9+691xJvdQSG/5N/r9f6/X37r3XWoKLG5Iv8A8a5Pv3Xuui/9P959+6911dTyxP8ArD/iOPfuvde1kcDkD8m9/wCvv3XuuSsSSb2sPoDa/P4Hv3XuuBJueT9T+T7917rq5/qf9uffuvdeuf6n/bn37r3Xrn+p/wBuffuvddm1gbksfrdr/wDIvfuvdcPIRwbrb6f4g8349+6917y2/JP+8/737917r2sNck/7ew9+691y1/SzWt/Rvfuvddah/qv8Pr+P6e/de69cGwuD/QXH+v7917rsHSb8f059+691zVrA3+g/x5JJ49+6910XJPHH+H19+691kW5Ave5/wt+be/de66bjkHn8C/B/2Hv3XuvD6XIAP+tb37r3XL37r3XvfuvddMbAn37r3XSfT63/AOI/w9+691y9+691737r3Xvfuvde9+691jZiDYcW/wBb37r3XJSSAT7917rl7917r3v3XusTE3PJH+x9+691zX6fUn/X9+691wcnURc2ta34/r7917rmn6R/sf8Ae/fuvdZF+jH/AAt/t/fuvdcffuvde9+691737r3Xvfuvde9+691737r3XvfuvdcS1jb8n6f054Hv3Xuu1BH1Nzf/AF/979+691wckHgkcf1/x9+691x1N/X/AIn/AHv37r3WRSSOf6+/de6yN+B/S1/9e3v3XusTA31A2AHP9eOffuvdclN+Rxz/ALz7917rv37r3XvfuvdYn+v+w/4n37r3WO4HFwP8OB7917r1g39D+Px/vfv3XuvAAfT37r3Xdub/AJ+nv3XuuDGxAPK2+nv3XusdyP6j/Y/X/H37r3XNXt9bk3/1/wDe/fuvdcwQRce/de679+691nBuL+/de679+691737r3XEqCSSPr+Px7917rsCwt7917rjc67fj/jXv3Xuufv3XuuJLBgB9OLn+n159+6910dX9kkj/ABIP+8+/de65Le3q+t/8Pp/sPfuvdd+/de697917r3v3XuuJ/rfm3Avwf6ce/de67Uk/UWN/9b/e/fuvdd+/de697917r3v3Xuur2YE/p4/xub/S3v3Xuu+TyfySR/rE8e/de697917roqDa4/rb/iffuvdd+/de6xOTcj8cf8V9+6912CdIAJvzxx9b/wCt/T37r3XMXtz9f9h/xHv3Xuu/fuvde9+6910fof8AWP8AvXv3XuuALHm/APP0+nv3XuuYIPI5H+29+691z5C/ixP1/PHv3XuuPv3Xuve/de66Kg/Ue/de64kBfr+kj/X59+6912osD/Qm4/1vx7917rl7917r3v3XuuJDXBBFrfQ39+691yH+P9fx/T37r3XAkgkk2UDk8f0v+ffuvdcgQRcfT37r3XRNjcmy2/3m/v3XuvAX5Iub3U/m34HHv3XuuXv3Xuve/de697917r3v3XuugAPp7917rotY2/qPr/Q/19+691jdXJtqJFv9SLe/de67UMFIaxBIJuLEAc+/de6yLa3p+l/8fr/sffuvdd+/de66IB+oB/1x7917rHIitZdIuPUCOOfp6gPr9PoePfuvdBP2TsHA70wlbQZXG09bHUQTRSxvDCQ4a45Fvxf8Wv8An37r3Won/M+/la7brqXPbw2VQpjshC1VXSpBTpAupVZyZdB+nP4A4H1+gHuvdaie9tm5LZO4avBZNmjqKSaSFZBp0h4mOpYiRZtX09V/zb37r3UD+C1T41awS03kKCpaha71EVKx8azyzafHyyt+2PULAngj37r3UGKabwtTu6MGACyKI5GUIeAAjnT/AIBuQfqBce/de6dqeamgeAMjMC7M5cFSpaMRgW1fTgEH/YW9+690oqXSGR4W0MifqvYv6jpJB4v/ALD37r3T0kskhBqv0MP2uUISQfRo0tct/XTYkW5tYe/de6caasjlAhed1cukcRZHVdTLdmkLmykcem5/BvyffuvdZ4JT5SDd5FnEOkOypYizISbcjgjj37r3TuK2riSWN43RLgq0WrzXWxAEhvx9QSP8ffuvdCJh9+VkkKQVculYoyANAXUioFUsygG5+nJ/F/z7917pxpcjQ5sOtZopncN4XCRq/iUnUhZrkfW/1uffuvdQqzZkbL56Bgoikdg1/UxYD06l9ViOffuvdYi9fiYZUkUGP0qFA065Rcre36hwOf8AXP09+6906bdyE8qmV1LszSP5EkKpEQ2pyVBub3+hvx/T37r3QpY+plKL4ZYhJKSyylWWw8YZi6iwv9V+n49+691xny89OtllaGVTJokUEI7qvPqa/wCr8X/w9+690hIMpJWVql52p5amd45fu1EsKiThX1RWb02uLm3PN/fuvdOkmMYU1ZNDUic61GpLvGxQgeWCJrsW+pZbAAWIPPv3XukzVSyY06pKgzhJI9E0coCNNILCTwuTpsLAq1xwf8APde6j/wB6XiMVHGkstdPXJDBMsiSNSU5QvJUSR88AhrDTbn+vHv3XuldU1WTpo6ZlkCtJTrOZCQhaBryJpL/qFyTbnkm39PfuvdNku5KQU609S7xyVBBlLO3imVWIDHTwDe/0tx/U/X3XuuFVlMVHSStBUx62WNFBKrIoeUmJ1b6t6gQSSbi4PHv3Xuutlbvbbu5aOohqPDLTTxTMJnlJj0SLpeJuTcnm/J/H0tb3Xut1r+V18naLsHr/ABeBqqryVlDTQ06SSs159AVQFJ+oBvcc/n/W9+691eVjKoSRxkMLMgsb67i1gf8Affn37r3Sjje4Fjfmx+hvzew9+6904I7W+v5/oPfuvdZUJY2PPH0sP+I9+691MBuAT/Qf717917r3v3Xuve/de64swW1/zf8A3j37r3XKxH1tf/D37r3XRv8AUHgfjjm3v3XuvKdQvb829+69137917r3v3XuuJUE3Pv3XuujwLJwfrb/AA+n59+6917VzpvY2HNv7X5Hv3Xuu1JNwfwffuvddOSLW/N/6e/de65XA+p/33+w9+6916xZQG+v+HABP9D7917rwFvyT/rm/v3Xuu/fuvde9+691737r3XvfuvddBQPoPfuvdd+/de67Fr8/T6n/Yc+/de68Tck/wBST7917rr37r3XRAvcjke/de679+691737r3XvfuvddEXFvfuvdeAsLe/de679+6910QD9ffuvdd+/de697917rxVSATyT/r2tf/D37r3Xjza/Nvpf8f63v3Xuurck/wBbf7x7917rxIH1Nr8D/X9+6915b86v9h9P6f4e/de679+691737r3Xvfuvde9+691737r3Xvfuvde9+6910TawH1N7X+npte/v3XuvA3JHFxa9r25vb6+/de679+691737r3WN2IPB/H9L+/de65KSR9bng/S3B/w/2/v3XuuRIAuf8fyP6e/de6xFyeLDn+l/z7917rA9wQQfxb37r3XAEgg/X/fc+/de64s3Nz+f6D+n+x9+691wDEtx/wAg3/H55t7917rm8R/UvIPJH5A+tx/X37r3UZyR/rm9/wDD37r3WAljexI/1/z7917rrW4sPUfrc/j/AAtb37r3XJZf8fwDz+L/AOv7917rvyHj1X/H4P8AvXv3XuuayFTcnjm/9P8AbD37r3WfWf8AD/effuvdc0lte9vx+D7917rJrV7XP0vqtfg/7H37r3XIkALaxHP1Hv3XuuaSHm9uSP6+/de6kG5AK/kX9QI9+6914avzb/C1/wDY/X37r3Xfv3XuumJA4F+f6E/6/wBPfuvddKWN7iw4twR/W/19+691y9+691737r3Xvfuvde9+691737r3XNB9W/1Ivb+v49+691w9+6910SBa/wCffuvddKWN9Qt9LfX/ABv9ffuvdcvfuvddBQCT+T7917rv37r3XRNh/j+P8T+B7917roEm4IsR7917rxXVa5PH9Lc/6/v3XuuXv3XuvHkEf19+691xCgG4v7917rl7917rjoF73N/68fn6+/de64t6SCPqfr/vHv3XuuSsWvf8W9+6912QCLH37r3XQUA3F/fuvdcvfuvde9+691737r3Xvfuvde9+691737r3Xvfuvde9+691737r3Xvfuvde9+691737r3XvfuvddEAix9+6910FANxf37r3UqPlGv8Aj6fj6Djn/ePfuvdRmYgf7H8/4+/de64qxJsbfT37r3XP37r3XjyCP6+/de64aB/j/vHv3XuumQAX5/3xt7917rgo1G1/8ffuvdcmUAAi/wBbe/de6429N/8AG3+8e/de669+691//9LeiLE/4f61x7917r2si/P1/r+P9b+nv3XuvGRlH9fr+Af9v7917rGHYkk8f4/S34t7917rl+SeeeeST/vfv3Xuuh9SeR+Lfj/X9+6914gH6gH/AFx7917rscfTj/ePfuvdZEH1P+w/4r7917rERf8AJHPNjz9D7917rrgkG5H9Be1/z9Pfuvddi/5t/sPfuvdd+/de697917rogH6+/de69pX+g/3v/e/fuvdesP6D/bD37r3XrD+g/wBsPfuvdesP6D/bD37r3XrD+g/2w9+691xYXtf6XW3+J1c+/de6y/2T/ibf8T7917roMQLA8e/de6yp+kf7H/e/fuvdcrD625/r7917r3v3Xuve/de697917r3v3Xuvf63Hv3XuuBuDqv6R+B9f9t7917rkDcX9+69137917r3v3XuuioJuR/vJ9+6914AAAD6D37r3Xfv3Xuve/de66svNwDf+o9+6913wPoAP9b37r3XRUG5Iuf8AXPv3XusZJU2B4H+t/r+/de65Asy2DW9Xq+gvf9Iv/t/fuvdcgbi/+v8A737917rv37r3XvfuvdcdQJIH1H+2+lwP959+6912L25+vv3Xuu/fuvde9+6916w+pAP+uPfuvde9+6910QD9R7917rrQv9P95Pv3XuuSqAQAPzf/AIr9ffuvddt+o/6/+9ce/de64G39ebcC/B/2Hv3XuvLe3Itz9LW/Hv3XuuXv3XuuDNY2H1tf/ef6e/de6wMWY8Hlbf4XvyPfuvddizc2HP8AUD/W9+69103AJHH+AAt9ffuvdeUkgE+/de65e/de66IB+vv3XuvWH9B/th7917r1h/Qf7Ye/de67sB9Bb37r3XElQQT9bcfX6e/de65Brjgm3+xHv3Xusy3035P+uf8AbD37r3XRJ1aRx/jwfxf6H37r3XIXtybn+tgP9sPfuvdd+/de66sL3/Pv3XuuN2DEGwX/AFX9OPyTx7917rkLW+twfyTf37r3Xfv3Xuve/de697917r3v3Xuve/de69x9SBx/vvr7917r3v3Xuve/de64MSGAvYW549+691zAP+v/ALD/AIp7917rkApB1fQc2t+Txf37r3XH37r3XvfuvdcWuOb8D8cc8/19+6912DcX9+6910VBJJH1/H49+691jPpY24/3n8f4+/de6yqbgE+/de679+691737r3XvfuvddWAFgOPfuvdeAA+nv3Xuubfgf0A/2559+691x9+691737r3XvfuvdcGI4Uj6/Q3tYk2vb37r3XICwte/+8e/de64OxB4/p/h/wAT7917rkpJHP8AX37r3XL37r3XvfuvddEAix+nv3XuuJNrqOCPoP8AeT9ffuvddgEj1c83/wCI/Hv3XuuXv3XuuJYX0/kjg/jngc+/de68twOf98PfuvdcvfuvddH6H/WP+9e/de6xa2/r/vA9+691xM3BH1v+bD37r3WWPlb/AIJ/4j37r3XP+o/rwffuvddAAfT37r3Xfv3Xuve/de66sL3tza1/8Prb37r3USpiRl5A0gNwRfki55IPHv3Xutc3+bv8gn2Bhq/bWC+3esySzwyFtJVUKlSp4PJP0BBB/N7+/de60euydr7o3xufLVceNrKmura2STxrTSa43dvIuqKwUGxHKLyLe/de6BndOwt67bpFgrsdXwU0zETMkMgVWUfk2SxH1NrEi3JHv3Xug1V2hKwyjWVP7zuumRdB4JtyT/sT/rW+vuvdKPE1QdpJHULGyjU8iAlyrftkKBYavpcAWte/v3XulNFULOsTiOClup8dpZWTUnNiztfkW4PA/wBv7917p7ppaU4n79a5ZK96t6apoGKBYaVEV45gzC7Kzs68kgW459+691iNTDCsvkkLhWQrAJlMaX/QqBrm4ve4/r/tvde6d8LNJGUaRxZJhJH5CsxNwGjIVQT+eL39+690KVPlI58fLRRqksMjGapkWmgNQvlXSdM2nUi+n6XABufyffuvdJyshp6aCIRF1EinnyDUwglLAuV/rcA/k259+6911R54wOrxw3Ega0bltQDcB1Dn/bcf7H37r3Sgxu9aqmIp/MZo1bVJE/0hNtQ1X/B/r/X37r3Qm49qPc/jM945FgaXXEy+ON47EOYmNjz/AF/pb8e/de66r8dU48Qy0lPAlLEEkkqFR9ckjMws8Z4HPJsCCDYjj37r3WGCqqpGaGWsSMF3RBqfXKNPlJgF76l1AhQQCL/0sPde6XmXl2tHiYic3G7GjiZI46p2q5qwreeI0vhZEAIuCXBsRckEW917oGxkjeZaNETyrKoqiGeVA3DahGSgvYgegH8i1xf3Xus1Bu5McywvMQdDQTISEMg0cFmQBrH/AF7XB/Hv3XukRkc8rM4McUcQ8gUFj4fEzMQVN76j/wAQPfuvdIb+9cdBUvVI4ElPNEz61P7ihrCNAvGm3J/qT6r/AE9+69075vt6fI08OPmeOBIBLL5kuWJtqEaH/U/kKoAF+ByffuvdMFDug5G7T1dkCgsswcaIT9Jxbm31H9ODx7917psrt2r95LSUs5njiVdNQlyEux1Fief6fW4+pAuTf3Xup9FumoeRJJWKubjU4W05T0hImtwQFBINgbgAe/de6vK/lffI/IbJ37gsRPlTSUM/iZIqkyRR2dgrCZZRfnSdIBt9LcG3v3Xut57qTdce6NtYrJ0x8kdTSRyKxbUzF0DE2/oL8f1Hv3Xuhyp3uF0iwYAkXuCSbX5/w9+6907RsbDn6nn6f1t7917qSLgagfzb/iffuvdSVe4UW+oAvf8A3n37r3WQAj6m/wDTgC3+29+69137917rogH6gH/YD37r3XdgPp/xP/E+/de64Nza36hz/sPfuvdcgbj/ABHB/wBf8+/de679+691737r3Xvfuvdetzf8/T37r3XHQv8AT/eT7917rsAC9uL/AF9+6914gH6+/de64SC5Ww55AA/xtzz7917rkDcn/Cw/4rf37r3XL37r3Xvfuvde9+691737r3Xvfuvde9+6910b/i3+xv7917rmtwpJtzwLf7z7917rj7917r3v3Xuve/de66uL2/33Jt7917rykn6ixv8A63+9+/de679+691737r3XvfuvdcHJFrfm/8AT37r3XkJN7+/de65+/de67AJNhyT7917rhI51ccAC1rD8G3v3XuvKSRz/X37r3XL37r3XRANri9vp7917rv37r3Xvfuvde9+691737r3XEmxuTZbf0ub+/de67F+SfyePp9Px9Pfuvdd+/de697917roi/8Ar/1H1/2/v3XuvAW/qf8AE/X/AFvfuvdeJA+ptfgf6/v3Xuul1c6v9h9P+I9+6912VB+o9+6910eDq/FgD/sPpb/b+/de6xSSDjg/m9/qOOB7917rC2ocFib/AOAH+9e/de6xllHBuSCbWI4PAsR7917rgQX+nFv6/X/ev9f37r3WN1YC4sR+bHn6/j37r3Xol0kf1N7/AO2+nv3XunBCCqg2Fr8/T6mwHHv3Xuorrq/SAPqDck3+lh7917rF4QbG4+n44+v+Hv3XuuQg+txe4FjpIt/rWPv3XusLwf0J/wBcf0H9ePfuvdYvB/j/ALz/AMa9+6916xFwfx9Pyf8AYn37r3XZJIA/p7917rtSB+T/ALC3+839+691njcG4uQBYm4HN+PfuvdZQ4IseDfj/Y2/w9+691zI4HPJ/ofoLf737917rnrK2sTyPULn6j8/737917rOrW+pLXtb8+/de65gk8/2fxf6+/de65e/de697917r3v3Xuve/de697917r3v3Xuve/de67c6VBPJPJH05I/Hv3XuuI+l7/Xkf4X/AB7917rxUG1/x7917rv37r3Xvfuvde9+691737r3XrA2uL2IP+xHv3Xuve/de697917r3v3Xuve/de66JA+pA/2I9+6910zWFxY/7z/vXv3XuuwbgH+oB9+6914qDa/49+6914KFva/+x9+69137917r3v3Xuve/de697917r3v3XuuLMVta3N/qPfuvdeVi17/i3v3Xuuzf8W/2N/fuvddaieB9R9b/AE/xtb37r3XEvbj8j63+n+NvfuvddqxJsbfT37r3XP37r3XvfuvddMSPoLm/+v8A717917rwNx/j+R/j7917rv37r3XYBP09+691kZwukXt/qrn8fgn/AB+vv3XusLAHgn6c8Ef7f37r3XQUA3F/fuvdcvfuvde9+691xYkAEf19+691wBL+ni35P9LH37r3XJBY/UE8i3+x9+691yIB4P8Ar+/de66CgC315vzz7917ruw/oP8AbD37r3X/096Gx/of9sffuvddFCfqCfoQLGwIvz7917rxB/1v9ce/de69pb8X5N/68f09+691737r3XVj/X/bi9v9b37r3XgCBYm/+Pv3Xuu9JP01f7D37r3WROFK835+v15Hv3Xusfv3XuvWH9Pp9P8AD37r3XvfuvddEX/JH+sbe/de646T/qj7917rkAQOTf37r3Xfv3Xuve/de68UJ/1Q/wBa/v3XuvfTjn/Y3/4n37r3XtLNax5H1/x/1+ffuvdcdPN7/wCsCP8AC1/fuvdcwCEUXBty5/xJsAL+/de669+691zCvb62/oOR/t/fuvdZACBYkn/G/wDvXv3XuutP+Lf7f37r3XYDfgFh/Uk/7bj37r3XfP5Fvfuvde9+6910Rf8AJH+sbe/de69bix5/1+f8ffuvdd6b2Avxzxx/vXv3Xuve/de697917rrSx+hNv9a/v3Xuu7EfX6/61vfuvde9+6916xN/qBfi1+P9c+/de64lCP7Z/wB54/wPv3XuvaTa1yTe4+v+9e/de66KyDi4/wB79+6914JySx1E/wC++vv3XuuZj4uLre3ANhb8cn37r3XEJbgFv9v7917rvSfxdv8AHU3/ABHv3Xuu7EfUW/2JP+9+/de697917rrSx+hNv9a/v3Xuu7H6fn/W/wCI9+6916xHB+v54t/vB9+691737r3XvfuvdcWBJuCfoeL/AJ/Hv3Xuuxq51Xvf8/63v3Xuu9JPNyFI+oF/9jf37r3XHT/tTf7f37r3XYUD/Hm/P1/2/v3Xuu/fuvdcdP8AtTf7f37r3XB/1E/Ukf7xzxz7917rh/xP1/3r37r3XHT/AIkf4A8e/de69oJ+hYj/AG/v3XuuwpUWP+9W9+6917Sx+hNv9a/v3XuutDfUlv8AbW9+6912BYWuT/iTz/t/fuvdd2t/yMn/AHv37r3XvfuvddFb2Oknj6j/AF/9f37r3XYUgcKR/sPfuvdZVBFjci1+ORzf8+/de65EAix5H+9+/de68AB9Pfuvde0sfoeP8Fv7917rsAj6m5/1re/de66IB+vv3Xuuip/sm3+H49+6914K5/P+2F/fuvdd6X/qf+Sffuvdd2I+v1/1re/de66Kk/kgfTjjn/X9+6911p/2pv8Ab+/de68VJ4DEf4/X37r3XdjYWY/m5IBv/sffuvdeAP5N/wDYW9+691xZSTcW+nv3XuuwG/J/2A/42PfuvdZQSFZRa/FwRyB+SD7917rGRf8AJH+sbe/de68Bb8k/65v7917rxAPJ+o/Nz/r+/de679+691737r3XAxliSD/vBPv3Xuu7OoAtb68txf8A1gP9j7917r1ieSTf/A8f7z7917rsgk8G3+FgffuvdesT9Cb/AOsD7917ruxH1vf/ABFvfuvddaWP0Jt/rA/7z7917roqb/qP+8/8a9+6917T/Vm/2/v3XuvWP4Y/7EA+/de69Zv9V/vA9+6913bixN/94sP6e/de68AB9PfuvdeK350E/wCI9+6911ot/Vf8Af8Ae/fuvddgW/JP+ub+/de68Qfwbf7AH37r3XuR9bt/jwP9h7917r1he9rH/ff09+6911Zv9V/vA9+6912Afyb/AOwt7917r1he5F/xb+n+Pv3Xuu/fuvde9+6910wJHBt+Ppwf9j7917qOyt9L2uPpYH37r3XEKR9G/wB4Hv3Xus8YIvcggk/4G9gPfuvdcxf8i3+xv7917rxB/Bt/sAffuvddWb/Vf7wPfuvdesfy1x/Sw9+6913cXA/J9+69015mcU+OqZiDaOGViT+lWEZZGuBfgj/W9+691p4fzA8JuLv75O0m2sV9xLQ0+WeknVOIGZZDI5DJzcC55FjfkcAe/de6MJsf4c9eQYjHxZjauNq83FSs38REEEdUYqeJQpqH8am4Fxcgg2BuTe3uvdFm+QHxO64zWLrKdsNDBMJJIS4Sncxs9wpkZwSq/wCINr8mxvf3Xutdn5H/ABHrNkZic4eFJaY1E8sf2sfkVqYE+sNDp/AAsb/i59+690Qyrx9XgciaaSGRTTs0bmojlSMagBYayb2Fvr+foPyfde6mRNURoV8JZAyBgyLolaRjoCEi41EEEjmwtcW4917qUjU6NIklOsqQsGEuqw1FLvGVBuQpuPyL/wCN/fuvdZLxSlWjEQiewig9QLs910Fm9XFrk3/P+HHuvdKDDzvSS+B0QTxkWAEgAp/q9pAb8C9hf/eOffuvdLCCsSJpz5pfDMrlJEZo1crzEzlSDweDwQR9b+/de6l1FSI6SlM0USKrj1qGOt9IbylrCwP9Bxx9Pr7917poSmkkH3yvdDJYzeQBC62trdeeAQoF/wDYWPv3XuuUZETyTKoZ5XVfGtwDAG1P+4fz9Tf9X4uBb37r3QhUu48VTyLHQNVwQGn8Zmdk1vKpLGzrY6QSP9jc/T37r3S8w+8o56cUeQKlZWDNO0jEOqgL/mydIsAOAOeT9bn37r3TjkcRT5KJpMbUzqjaZhIhu2rTpsLkn6Ei4P0JH09+690EOegyNHIIp43q4oFWNZCW8sUcbssaozcrc8WBAt+PfuvdZ0q48RSVMVZHVU9bVQxSQwqT4zq9SNJb8G/6uCeRewt7917pNTy1s0kks8EDJUllVowCl1X6I6gE/jn63uOffuvdM8lO1ZTSxSKyCIOosvoRY28hYt9Tckj+v+9e/de6D3JU0E6SvJOYykgCCIHkpYgyn+l7k/T/AIj37r3SHnpKo1KMpYklh6m0o6EWLx6jyPpyPzf37r3U2nyk2OWtgend5KmFYIpS7OIdJubW4sQRwbi/+v7917pgFRUMJKfU6xy6BL6CZGjjbyaVkABWxueCCf8AbD37r3Sjl3G0cUFNTuZYUjVmMtMEKvGfUiuACQLAgm55P+Hv3XujmfGntmqh37iM7lS0xphR0qrH46UMqsIqcusQUEpp+pvccnm/v3XuvoP/AMvjsqPenUu2pI52maLH06sGkDMlogNJK/7D/iPfuvdWg0bExR34NrcHi31Hv3XuneLUyixsdRsbX/P9D+PfuvdOCi62J5v/AMR/T37r3WdAbWH6fof969+691k0kfQ2B5ta/wDh7917rsA/k3/2FvfuvdeN/wAG3+P59+6911Zv9V/vA9+6917S3+q/3j37r3XYFr3NySTf/X9+69137917r3v3XuuJ1X4Nhb/D6+/de69Y2tq5/rYf717917rsgn6Nb/YA/wC9+/de66s3+q/3ge/de67AP5N/9hb37r3Xj9QfyL24vyf8fx7917rgt/VYc/m5v/r/AEHv3XuuVm/1X+8D37r3XYB/Jv8A7C3v3Xuu/fuvde9+6910Qfwbf7AH37r3Xhe3JuffuvddMCfobf7Ej/evfuvddhSPqb3A/r/rH6+/de679+6910QfwSP9gPfuvddAH8sT/sAPfuvddkXN/wA8f7wb+/de68dX4t/sb+/de68L/m3+wv7917rv37r3XvfuvddEA/X37r3XgAPp7917rx1fi3+xv7917rtCwLE2uB6bXve173Pv3XuuiAxuRc/77+nv3XuvAAfT37r3Xf8ArAn+n05/w5Pv3Xuvf7Aj/Xtz/rW9+6910b/i3+xv7917rwv+bf7C/v3XuvG/4sP+I/1vfuvdeAI+pv8A04At/tvfuvddMur82H9Le/de69Zv9V/vA9+6916zf1B/1xb/AHr37r3XYv8Am3+wv7917rxv+Lf7G/v3XuvC/wCbf7C/v3XuvEA2uL2+nv3XuvG/Fjb6/gH37r3XvUAebn8cW9+691jdj9P9a9v6+/de6xAaQ3+uWv8Ak8fn37r3WH37r3XFASx0qR/qrclv9iffuvdS/APySD/vP+x9+69100AAPJII/wAAR9f9vx7917qMUKFbci55P+t7917qLPXR04cO8YUC4LEgAjk3Pv3XukvXbxxNG3+UVkCHgWMqKSzH/G/4H+tz7917qNT78289i2SplBYpfyx21Aj68/T6/wC++vuvdKGl3VhKiNdGQpCxJVf3UOvT9foePqB7917p4jqqWpP7EqNa3CsD/Unn/be/de65si3IAT8/puxP4ufpb6fj37r3XAxkXHItxyCP8fr+ffuvdcDEW+p+nv3XuuxCLXXngXuLj/X/AMPfuvdcGjIsQQLDmw/qTa/v3XuuNypsSTc2/pb/AH1/fuvdZkufyeLcX49+691mXSSQRybW+v8Aj9Le/de6yEAC3I/Itc29+691lR72W39eSDz+fz7917rL7917r3v3Xuve/de64kvfgAj/AH3+Pv3XuvDWf9SP9e//ABHv3Xuuxf8ANv8AYX9+6913YmwH+xJuf94Hv3XuuiHubtzc34H1/Pv3XuugtiTfg/j/AGPv3XuvEkWsL/19+6912L/m3+wv7917rxv+Lf7G/v3XuvC/5t/sL+/de679+691737r3XRv+Lf7G/v3XuuOor+q3P0t/wAb9+6912GJ/T+Pre/+w+nv3Xuuxq/Nv9hf37r3XTAkAD+vv3XuutA/x/3j37r3XLkAAW4/rf8A4j37r3Xhq/Nv9hf37r3Xjf8AFv8AY39+69116/8Aaf8Aeffuvde9fP6bX4+v0/x9+6912NX5t/sL+/de679+6910b/i3+xv7917rjpLfq/H0t/j9fr7917rsKVvp/P1v/wAa9+6910Q5/IH+sSPfuvdeCn82H+K8E/659+691y0ra2kf6/5P+v7917rwUA3H9Le/de679+691737r3XvfuvdcdNiSPqf6/T6+/de67Gr82/2F/fuvdZU+p/r/vr+/de6xsNXB45J4/r7917rsp9GBvxYj+n59+691xN/xb/Y39+69116/wDaf959+6912NX5t/sL+/de66YEgAf19+691w0MD9Af9jx7917rmFINzb6W4/Nv6+/de67N/wAW/wBj7917ridf9FP++/x9+69167/0H++/2Pv3Xuv/1N6ZeVF+f+NH37r3XL37r3XRAP1Hv3XuvBQPoPfuvdesP6D/AG3v3XuvWH9B/th7917rEw9RsOB/Qfj63P8At/fuvdZV5Uf1tb6X+hsPz7917r3ALNcf4i36Rb37r3WD37r3Xvfuvde9+691737r3Xvfuvde9+6912CB9Rf/AGPv3XuuwbEXAt/SwHH+Hv3XusqkEAj6f4f7z7917rE/6j/sP969+691kT9P+uf+Ne/de67sP6D/AGw9+6916wta3Hv3XuuPKn/aR/rf09+691yBDC49+691yJH4AH9foef+Re/de669+691lT6f7H/iPfuvdeYXNh9bXv8A4fS3v3XusbWvb+gsf8bfU+/de65oAQbgHn8i/v3Xuu2APAsD9fpbj6fj37r3Xa2sOOR6Sf6kfU+/de67sP6D/bD37r3WJwAeBbj/AIn37r3XQJH0JH+sffuvdc1AYXPJv/U/09+691y0L/T/AHk+/de65e/de64EL/hexsOOf9h7917roc/UaR9bgaf8Pz7917rkOfqAbEgEj6j8H37r3Xdh/Qf7Ye/de679+6910VB+o9+6917SB9L/AO3Pv3XuvWH9B/th7917r1h/Qf7Ye/de67sB9Bb37r3XVh/Qf7Ye/de64EamKkAA/QgEH6ckn8+/de65BAALi/8AjyL+/de64+gE3HI/1zfi/v3XuuQsbEAD/YD/AFvx7917rG/6j/sP969+691kT9I/2P8Avfv3XuuXv3XuuioP1Hv3XuuD8AD/AH3Hv3Xusfv3XuuNgxN+bGw/w4vbj37r3XtC/wBP95Pv3XuuwAPp7917rv37r3XRAP1AP+uPfuvdY34PHHH44/3r37r3XNCSOT+T7917rsgH6j37r3WJgAeP6e/de64+/de6zr+lf9Y/9DH37r3Xfv3Xuu78W9+691kCrYcfgfk+/de670r/AE/4n/e/fuvdcuB9AB/re/de66Kg/Ue/de660L/T/eT7917riVUG5HFuOT9ffuvdclHB/wATcf6xHv3XuuXv3XusT/X/AGH/ABPv3XuuSfT/AGP/ABHv3Xuufv3Xuvf14HItyL8e/de6xElSVHAHAFvpx7917r2njUeT/qfoTc249+691zABAJUA/kW9+6913Yf0H+2Hv3Xuu/6/4ix/1vfuvdcdC/0/3k+/de69oX+n+8n37r3WNhYkD6cf717917rkqggEj6/778e/de65aF/p/vJ9+691wY2NhwLfjjn/AGHv3XuuaEkcn8n37r3XL37r3Xvfuvde9+691737r3XrAfQW9+6910VB+o9+6914AD6e/de679+6910fof8AWP8AvXv3XuuCjULtyb2/px/sPfuvdc9Kj8f8T/vfv3XusTXDEA2HFgOLcD+nv3Xusi/pueSbkk/n8f8AEe/de67Kg/Ue/de68AB9Pfuvdd+/de64sAQT+QD7917rpPp/sf8AiPfuvdciAfqAf9ce/de660r/AE/4j/evfuvddlQfqP8AD37r3XWhf6f7yffuvdd6Ra1uD/vPv3XusTgA8cC3/E/19+691Ha9+f8AYf61/fuvdZIj9V/BK8f8T7917rMoDC5H5sPwB+fx7917rmAB9PfuvdcHYg8f0/w/4n37r3XVyQwJBta3+35sffuvdRWvrvf6cWsPwTb37r3Sd3VNbEVKMwVXjcMxJ4tGQDb/AGNuPfuvdUpby6kwFL2Vkd4UU7vUPkJZZECnSKlrpFKGa4BN7GwFx9b8D37r3UfJ5irxlPVwUqQxPNE9PPqddagj1NHKgFriw/r/AEPv3Xui5bjx1XlWVWjZoaoNCr+PyJUWGkhi4P4tyPx/sT7917opfY3QG3s7JNTZaiT0KzMxicLFFMTrjmdWsiEglSBe9wCBYD3Xuq6e2vghtLNz189JTy0QkeNKXSlld2dg6lvUb6f9iBa1ib+/de6J/vP4Dy7V2pkN0Plqiox1J9/HT0xiqYYaF4lEsBrcg37ccdiQjSTF3N1jQkH37r3VU2aqaqirauimhp3enmkiWSBZIQyq2j061TUDYnUeTcEm9wPde6yx1EkuLapSlERo5EQ1AZpm1TcIqRT3UgGxJt+ffuvdO1BUPUCMyzyRuQ4kjARLrbgGVQG5tcgN9P8AWt7917pTw1Ucw01yrocKkUsQBlKoLhBp/B/1QIP5+t/fuvdR3yM2SjLSTFUWPxU9O8kj/tISguD9Te/H1tb8+/de6h/eVEUP241JTs4AhiIVGNub+TnVwbm97WvwPfuvdKWlr4BG0YYtqQGoDBCsYNlEcbEWUm3JU883P09+691hhmmEweJEWFWRdOlmij5/QF+rG1mLEn6/049+690tKemeGaOaxKSBmaMNf1aANaDggf0F7fn8+/de6XGEzcWHpo6urMvmNoUBYBGGssUIb+1ze/8AQ/7H37r3S9xaYnckUQlSZlq/uFEa6A/mIF1SUW/FiB/W/wDX37r3Qd7r2dkKKtqJfLNUMiLDNC93qYY0XVErKx0tf6XHA9+690ljQT1UdLHOn20kMnjhgDxRrrZRqZ2AvfSf6n/iPfuvdSJcFK1PItPLHJ/m1kdbvqUt6rsvAa9xaw+gN7e/de6bKnY8ENOlZVMixO7hYwyF5WQXAP8Ah6ueef8AePfuvdJfLYSNsf8AYJiIoKsFJ0ri7SOkEh0CNEBKafST9Abm/wCbe/de6D1dqsa2eBrBJdCJO2kIjcFnCmxFlsbgW+ot7917pizWIXFTyQ02Qjq4ysghnMbR6mC2YEC1yCCPyCLEe/de6SlbHVxw0lTJCyQsGKNdwNQNpCbckHSSLk/W1/fuvdCl1FkXp8/j3DONM8ZJkUGMp5F5BI/Fz/jzx/h7r3W9/wDyd97ff7FoqB5ZSqRQotxdAinkA2FxYf4n6c29+691sX4qdZYIQWvZBzwLlR9PSOePz/re/de6UtOwt9LEG3+uLfUe/de6dITzb/ffT/jXv3Xus6/2v+DH37r3WdPp/sf+I9+691yKg/Ue/de69pA4t/sDzz/sffuvdYnAB4FuP+J9+691zT6f7H/iPfuvdcioP1Hv3XuuJCC17C5sLk/X37r3XSp9dQ/1v9t/gffuvdc9IFxb6/X37r3Xdub/AJ+nv3XuuBDA+n6fX8fX/Y+/de67GrSb/Xm30/p/h7917rpQGF25N7f04/2Hv3XuvEaRcGwHJH9f9iffuvdclNxe1ubf1/Hv3XuvWH9B/th7917roqDbi1v6cX/1/fuvdcHUX44vfi/A/wBa/v3XuuHv3XuuaAG9/fuvdc9C/wBP95Pv3XuuwAPp7917roqD9Sf949+6911oH+P+8e/de67Cgf4/69j7917rsqD9R7917rrQv9P95Pv3XuuwAPp7917rxUH6j37r3XBkFjb6/gf1/r9ffuvdeCAjm9/yOOP6e/de66ZQLWJ+h+v+Av7917rtFBHI/Pv3XuuYAH09+6914gG/+Itf829+691x0D/H/ePfuvde0D/H/ePfuvdd2CWPIHOom30+g49+6916wYk/Ufj6j/X49+6912AB9PfuvdcJPx/sffuvdej/AD/sPfuvdcioP+H+tYe/de68FA/x/wBex9+6913Yf0H+2Hv3Xuu7AfQW9+691jk/H+x9+6910gBvf/D8n37r3XPQv9P95Pv3XuuJT/U3P1v9OLe/de642KjkA3/rz7917rjruCbAAHg/S5/w9+691gLD1E2ubf7C31P+9e/de6ws1+B9P979+691xUXIH+I+v9Pzz7917qaqhVAAANvURwSf9h/rn37r3WZLG9wP9t7917rkbCw0j1XFx9Rx7917pvrCqKWLaQD/AI/pIu1yeOP97/r7917ok3yM73xfWeGrpJ66KGTSVUCSxDH9IN+Tci1uPz7917qlTfXzmr8hk9C5BkhjnKgCbTqCkgKliOSB9P8AAni/v3Xui4b7+cW7qaCphx+Vko5I0krDHJVspkiUgel0N7jj8Af4/n37r3QebR/mG9t41p6ePM1cv3DxNE0kxZ0YMzEAOTZbEW+lzzzYe/de6s8+MH8yPJ5TI4/D7xqXtOV8c07IoCEMp1H+txY3/wBf63A917qyQ/N7rmKWnp5MtTa5JUU+OVCbuLEOP9f6fnn37r3Ritidz7X3vFGcdk6Wcut7I6NY82Nk/Jtb/fH37r3QxRzRyqkiupUjkfQ8fmx/BHv3XunJFQ2B5DAcX/230/x9+691wmhH4/pf/H+gv/h7917ptdWB4JA54sOf8D+ffuvddI/1sP6fX/ePfuvdZ1a/P5B9+691KDD+ikX/ANf/AGF/fuvdc2IGkqB+ef8AYfQ+/de6ye/de65qoa978W9+691zCAf4/wCvz7917rxUH/D/AFrD37r3XYAH09+6914gH6+/de660gfQc/77+vv3XuuwoH4v/ieT7917roqD+Lf63Hv3XuutA/x/3j37r3XZUEW+g/3w59+6914KB/j/AK9j7917rsqp/H0/2H1+v09+6911oX+n+8n37r3XWgf4/wC8e/de68VCjjkn6A2N7ckD37r3XYAI5A/qQOLX9+6913pUfj/if979+691xcAD6fn8WHv3XuuKC/JHH/E+/de656FA+l783ub/ANPx/re/de68FA/x/wBex9+6914qD+Lf63Hv3XuvBQP8f9ex9+6913Yf0H+2Hv3XuvFQRb6f63Hv3XuuDJYcXPP+v/r/AE9+6910qkk3uBb/AFuR/r+/de65hQP8f9ex9+6914qD/h/rWHv3XuvBQP8AH/Xsffuvdd2H9B/th7917r2lT+P+I/3r37r3XHQv+I/33+Pv3XuvaB/j/vHv3XuuLKALi/19+6915VDXvfi3v3XuuWgf4/7x7917r2lRyf8AebW9+6911bUSLWH1BAtf/Y+/de6yiNVW9zc2/p+f6cf09+691hC3Ygk8X/pf6/n37r3WVUFiOeQbf69vfuvdcQoH+P8Ar2Pv3Xuu7D+g/wBsPfuvddFQf8P9aw9+691wZQBcX+tvfuvdeS1+QDx9D7917rkUX/W/2P8AxX37r3XtIAuASf6Gx/4j37r3XiATYWtYcgfQ3+l/fuvde0D/AB/3j37r3X//1d6NiQSBxYfQcf4829+691xuf6n/AG59+691zVgL3J/3v37r3XTNc8E2/wBt7917rjc/1P8Atz7917r1z/U/7c+/de67DWtqFwb3+lyPob39+6910X+ojPBsDawtcc+/de65jlGNzyDz9fxa/wDt/fuvdYywvyeTx/sbce/de67kIuT+LD6f4j/H37r3WPWP8f8AePfuvde1j/H/AHj37r3XMcgH+v8AxW3v3XuuJdRcE8j/AIpf37r3Xdx/Uf7ce/de69cfS4/2/wDt/fuvddg2AAPA+ljx/vHv3Xuvcn6kn/X9+691mT9I/wBj/vfv3XuuXv3XuuiTcAcE/n+luffuvdetxYm//I7+/de64iwYjgXsB/iQLn37r3XP37r3WRACDcA8/kX9+691ksB9Bb37r3Xrf8U/x/2/v3XuurD+g/2w9+6913YD6C3v3XuuDXv9OCPU3Nxz/Ue/de67UAXsb3Nyb35t7917rl7917rogH6gH/XHv3XuvWH9B/th7917rq6rx9P9h/xT37r3XYIP09+691wckHgkcf1/x9+691wufrzf/ff19+691kTkc88/nn8e/de67JIIAHH5P9Pfuvddi1uDf/G9/fuvdd+/de697917r3v3Xuve/de6xuSDwSOP6/4+/de65ISRyfyffuvdcvfuvde/w/B9+6910AAAB9B7917rxUE3I/3k+/de679+6911ZebgG/8AUe/de67tYcCw/wBaw9+691iZmDEfS3+H/Fffuvdda2/r/vA9+6910ST9ffuvdYyTrWx/H0/H5v7917rhqPNuLkn+v1/1/fuvdZFJI5/r7917rl7917rG5IPBI4/r/j7917rkhJHJ/J9+6912QD9QD/rj37r3XdgPoLe/de66N/qDwBe1vrb/AB9+691xFn5I/wAPqffuvdcGAB4/p7917rsE6OD/AGv62/Hv3XuuaEkcn8n37r3Xf5/1h/vZ/wCNe/de6kC1hY34H+3tz7917rg5IPBI4/r/AI+/de65ISRyfyffuvdeZrG1vrax+trm30/Pv3XuuwCPqb/04At/tvfuvdeIBFj7917rv37r3XvfuvdY2/Wv+w/3v37r3WSwH0Fvfuvde9+691737r3XRUH6j37r3XtIFuPp9Pfuvdd+/de697917r3v3Xuve/de697917r3v3Xuve/de67H1H+uP979+691iJsxuLg25I/w/r7917ru2g/0U/T/AF/9b/b+/de67W/J/qbj/Wtx7917rl7917rG5IPBI4/r/j7917rkhJHJ/J9+691y9+691737r3Xvfuvde9+691737r3XQAH09+69137917rE/wBf9h/xPv3XuuafpH+xv/t/fuvdcvfuvde9+691737r3XvfuvdcDdSLD0jk/T/Y/X37r3XtYPAvf6D6fU/T37r3XJb29X1v/h/xHv3XuuDsQeP6f4f8T7917rkpJHP9ffuvdcXYg8f0/wAP+J9+691xI1qSeef8Pp9fx7917rHpv+rm3A5PC/ge/de67AC/Tj6f7x/r+/de6zRkFeLWv+P9b37r3XP37r3XFgCDf8A+/de64LYAsbW5Fjf6jnn37r3WNQHDWBI5P555Fz7917oOOyXqIMBUvTqWkCOBcgAKwsbX/rx/jyPfuvdVW72yTxZGpaoWOKOOoL6DcAurHUSxsp4sLEkj+gvc+690CtfVipfxlYY1DyNfUGZw3JaQgLyb/Tm39bfT3XumDLbhP8NioIYKdEhJaGdYVDK5NmA4/oAb3IP55A9+690CtWZxUTz5CpeellmsZZYytGrswCrPJGBxYNpFjyST9bn3Xuk7ubEYypxMKwiXWamSZWMiRehQQukQkAroIALc/wBeQCPde6J/2X1jBksFkqWkSTwSQzs8YnmdHlf/ADTlSxGpf8fz+fpb3XuqMvkD8XanGVNdXUNKV8spljVVYaQ8hZuWJblix/PJIFjc+/de6r23DtrP7WqivjZ0V2UxSamgUsxViwYcnj+1cD6j639+690xwVtSs93ZkbQFayp4y/6eDa9rW/P+9+/de6fKWrmZ0RptLRt5IdK61cXsUkt9BwLW+v549+6907QstSJHgkBkhmfTCSaeS5UMWbVwRc8Cw4A/1/fuvdZKOSExyxyus0nlVWhbUNEkgssZl+vJUkaTa4+n1v7r3S2zOPw8UVEcdPokddDQRSGRpUNNC+uYMSfIJWkGngaQptcn37r3XKkdI6KZCsge7yRsqhJ3KSFCHP0/sgf1PA9+690p6LLr5IUpccwnAhVonlEglulmeO5ILG4unFhYg8+/de6UmSwNc1K9RWRRJFRkzuVqaeqUyXU+KSKmdvHIAyXRuQLEixHv3XumqlmzWKioGZxDT1UUlTS/vh1h/eMOoGP1A6oyLE3H+It7917oYMTl2qImXIzJUVVVEIVkeNxK2qNNF5G5axv9fz7917pOZ7actKyz0ztLTOpkbyNG7K6fqjEhBY3P15Btxf37r3WTE0VGzwUtU0kMheN5YqYqEk1rdHkC2+n0tx9Ofr7917p1yW3aY1X2UDxSic6XqXBdYonI+4CxobBrWvYcfi1vfuvdQMlgcPRQvTraSd0ESStL6mEVmDaJ0JVP8QfqPrc3PuvdJLJbD89NBkaOM6NEkdQ73ZNdiY3jmU8LzwOB9ePz7917oJMxs0xFpDF53VtUaiQBGkX9RATmw+t7Ekn8i3v3XugqyeGd0dKl5Syt5KUM5eEIblkZDdRzcAW4HIF72917pZ7CxcUeboWpg5cSR+aNwWUPqU+gG/pBN/8Aifx7917reU/kz7YrIevoaqop2iXVTSQuytyhUF1F+Lerji39LH37r3Wx7iwVhgIW1lsL/hfqBcHn/Y3Pv3XulVTsTxyLaf8AbH/D37r3TzGSCbf6/wDtuPfuvdSh9R+LrqP+JJ+vv3XupKgWFuL8/wC39+69137917riWsbfk/T+nPv3Xusb3vz9bfj/AI37917rmn0/2P8AxHv3Xuufv3XuuiAbXF7fT37r3Xfv3Xuve/de697917r3v3XuuDavx9Lc/T/iffuvddqCBz/X37r3Xja/+1W4/wCI9+691wLMDz/xH/Ee/de65qSQSf6+/de64uxB4/p/h/xPv3XuuBJP19+69117917rJH+f9h7917rJ7917r3v3Xuve/de697917r3v3Xuve/de697917r3v3XuuLavx/xH+9e/de66UMTdvx9OLfXg39+6915vSbj+19b/AE4/p7917roeu9+LW+nF/wDX/wBt7917rmAB9B7917rv37r3XBmI+gFv+Jv7917rkpuL+/de66ZtI/xN7D/kfv3Xuu7GxBNwbfi30/1vfuvdcWbRYAXvf8/T/E+/de65AH8m/wDsLe/de68QD9ffuvdeAA+nv3Xuu/fuvde9+691737r3XvfuvddEA/X37r3XXpUH8X+n1PI/wBj7917rgHNiSRwBwR/t/z7917rG0pYEqSCPz+Dc/09+691xVr31En+nJH19P4/2Hv3XusTyKLqL2UcfkE/n37r3UZpLg83t/h+eeBb37r3WMDXyf62P+24t7917qekQAvzb8H/AFuPz7917qUFBA5P0/w9+691zChb2v8A7H37r3XTtpBbjgfUkA8kA2F/9f37r3QK9tdj47Y+3q6vqqpIGhhZvUUvfQ1xyPryPp7917rVI+cXyeyG8d1V1NS10pofM4ihjlBUmFrL+k/UX5/3v37r3VUWe3jlqlg71EqhZGqorMXlMr6iUe1wBwLfj68j37r3Uekpcpmp1mmNS8s0MelCpkD60ViXV7ggX+n4P0Pv3Xul9g9i5AywRGOQgxGJ5kYlke91Bc3+gv8A4D/Y+/de6GDbmFyeGrKeejlq9MCHSDr/AG2gHqcP/qTqFv8AXH09+690rq7PbmSoL1eQqYamV4pEjWR9KpqJEJa/6yOb/nkfj37r3Rtehvk7uTrWvo1krJKiJqhHqPLO5aIarMoYn6c3v/ja1/r7r3WxF0T8k9udiYLHTLWwNUSx6SxnBLOqAlT/AIjn/iPfuvdHAxeXpasIYnSQFdWpHBBN+QLn+vv3XunzWkmq1+RxewF/pY+/de6hzKCQSLEg/Q3v9Oeb+/de6ieIg3F/9uLH/Xv7917rmNSm1ueLj37r3UmO/Nxbgf7fm/v3XusoNvwD/ri/v3XusisAOSb3/PPv3XuuayAcAjn+oPv3Xusytcf4/n37r3XL37r3Xvfuvde9+691737r3Xvfuvde9+691737r3Xvfuvde9+691xbVb0/7bj/AIn37r3XHUVvr/1xYD/Y/T37r3XME/2io/pzb/X+vv3XuvcEggg2v9OfqLe/de69YXJ/J9+69137917rogEWPv3XuugoBuL+/de65e/de66JA+pA/wBiPfuvdd3B+hv7917r3v3XuuLEgAj+vv3XuuGtj9AP9sffuvdci1gLWv8Akf73x7917rjrP+H+8+/de67DMTYW/wB59+691yDBr2/Fv95/5F7917rl7917r3v3Xuve/de697917r3v3XuuiARY+/de68FC3tf/AGPv3Xuu/fuvddEAix9+691yUfRfx/vPA9+691255t+B9P8Abe/de6xEBbsPqf6/Tk3+nv3XuvBzccXIIPHPA+vv3XusrCx+ouRcj8g354/2I9+691jYkAEf19+6914NdiB9Lcf19+6912QCLH37r3XQUA3F/fuvdcvfuvddE2F/fuvdcV/w/SeRf63+nv3Xuufv3Xuv/9begJ+ovz/j9f8AWtf37r3XEMCAT6T/AEJ5H+v7917rl7917riXAJHNwbH/AG1/fuvddg3F/fuvdd+/de6xMxuRe4tYA8gAjm3v3XuuIJX8kX54NuD9Bx7917rOGCxAc3+p/wBixPv3Xusf51/2R9B/vFwPfuvdciw03twfoDzz7917rD/sAP8AWAH+9e/de697917rkLk2BIH+v9B7917rkVt6v1W+oP59+691wPJPAHP0HAHv3XusiqNIJsb8/g/mw9+691yH6mX+hFuLfX37r3Xfv3XuuwSPoSP9Y+/de6yoSRyfyffuvddkA/X37r3XgAPp7917rpvT6rXuf6fm34P+w9+691l0E88C/wDr+/de65qCAQf6+/de65e/de697917r3v3Xuve/de697917r1gPoLe/de697917r3v3Xuve/de66Kg/Ue/de648Kf6Lb/X59+6912BfkgG5uL24H49+6913Yf0H+2Hv3Xuu7AfQW9+691737r3XrAfQW9+691737r3Xvfuvde9+691737r3XRAP1AP+uPfuvdd2A+gt7917r3v3Xuve/de697917r3v3Xuve/de697917ri5IHBsTx/j/sPfuvdY9QPJFz+Tc8+/de661IPqB/yV7917rxIP0Fh/r39+6911x9bC9iL/nn/H37r3XHQv8AT/eT7917rix0my8D6/15/wBj7917rkpJHP8AX37r3XZAP1AP+uPfuvdY34PHHH44/wB69+691zQkjk/k+/de65e/de6xubMD/h7917rkpJHP9ffuvddN9QLf65tyBf37r3XYAtYci/8AgffuvdcrAfQW9+6914cG/AP4P5/x9+691mT9I/2P+9+/de64P9f9h/xPv3XuuSfT/Y/8R7917rn7917roAD6e/de679+691737r3Xvfuvde4+pA4/wB99ffuvde9+691737r3Xvfuvde9+691737r3Xvfuvde9+691737r3Xvfuvde9+691wJIJJNlA5PH9L/n37r3XZPGoH+lvoR9f8ffuvdeUkgE+/de65WB+ov7917rogH6+/de64MxBsOALf71/j7917rkpJHP8AX37r3XZAP1AP+uPfuvdd2A+gt7917r3v3Xuve/de697917ridVxb6fn6f7H37r3XYIP09+69137917r3v3XuuDAHm/IF7f1A9+691xBP1UWW/NrH/Enn37r3WQEH6e/de679+691737r3Xvfuvde9+691ifgi3HHv3Xusg+g/wBYe/de6xv9f9h/xPv3XuuwdPp4N/yD9L8f09+691y03/Vyf6/T/evfuvdcGNvSOARe3+vwfr7917rGb2Nvr7917rpb2Or+pH0tce/de65KSt1XgfX+vJ4/P+t7917rIWIA5uSL3t9P8PfuvdcDIR6Tzfi9v68e/de65KqsDcX5/qffuvdcwqi1rCxHH9f6D/ePfuvdBJ2hlaSDA1kUzcaTfkBV9P8Agb/Uc/j/ABHv3XuquN84jIyGtyDs8ePnnm+1qKVy/wC2AGYFSbXNzfm/+29+690CtZSY9IY6sSgMz6XSQyCofSbPpW+jkccqeQT7917pEZOqpaghIoJbpM6R0UUXlfxsQPNI62IJP4vYADj37r3UPJiglwgo6QuWilWWqdYxH5JiulYpQSWbQObXAufpf6e690GtbglZChliWONmQsCq6To/e1K92Pp0gm/+tzc+/de6BLd+Nkoo5aemLTTOrLHHErFWIc+JiPpf8fTkW/Pv3Xuip7v68r869ZBkKENKqq0BmhW0bMLWYflD/U3N/rza3uvdV192fHWCoNXGmKcV7NL5IYoikDOSWAS9je/5+v4+gFvde6q+371HkdvSPIUqUVJnFTGoLvEUJNozzyFIv9Rax/PPuvdBTFlnxlVH9smqURSQa5okMRdgV8gVwRwD+QbHkfj37r3Xo8kYniab1lQXkjZuJDIT69Q5+t/qbW4+lgPde6nz1iVFM3hj0VMDiYVIcBNTADR4r2YqDwbcEm3N7+690+4vLwqtLE8TTTLpRZNUgKSAWLG5vcgC5Jv/ALbj3XulRPmpJKehxyRwqsZnkNwTNJI8hZ9UpAJBFrXP1vz7917qT9+t4TGEh8dhNZgfJI3oZhbi2lVHF7gD/X9+6907S7rkKTwVtbWSuyyQRRaz42ijjWUqVBsBwova/H+J9+691Ameqp5KTxzxTxtSfchoqmOS6VBMr6I7aRIGLCxXgWP59+690ucZuSODI01ZHBVTU8CwMkVXM+tZB6S9lNvrcgfT37r3Q3UOZpsko+5pW8ZkSQxhVEYDH0hmtf8AUT/r/n6D37r3UPOI1Ms9Ri6CKpZY5fU6yRadepdaGMqSQWuC17EDg25917pG0m6a0zp95phNMrRLGY7vK9xdiyW/LH+z9B7917pWVGXpaqJFjqU87lTLG4TSsbtpZFLKRze/0HH+sffuvdZaGeWPHVFA5KRTLqSNVZ4QyyFV9PKg2/2JFr8W9+691223JMosePp6OhM86XNRM5j8ZY/qkBPA+puLf0J4Hv3XugW3LsSppK2opYqNfJDr8oTS9JUMv1eEm+nj8r+Rybm3v3XulJ0T1tkNzb5xWNhhEi1VdHGGV3sE8qhV9XIKt/gLm3+t7917r6D/APL36aXr/qLa9P4ClVLjaWWouGJMkkS/lTwLAN9PfuvdWmY/GPHDGpX68kn9RCjQD/sbD/inv3XunaODS3Jtc/T8C3A9+691PT6/7D/iffuvdShY6ebGw/p9P6f6/v3XupIPpBB+g+nFrgfn37r3WMuf62/33+Pv3Xuua+oXIF/pcfUcfj/b+/de64OLH6k8fnn37r3XNPp/sf8AiPfuvdciwH1Pv3XusbOb+k8W/wB5/wBj7917rrW39f8AeB7917rsFz9P+I9+691zXVzq/wBh9P8AiPfuvdcvfuvde9+691737r3XrC4uASPzc/8AEH37r3WJ/r/sP+J9+691yT6f7H/iPfuvdcioP1Hv3XuuJX+gH+NyffuvdeAQ/Qf72P8AfcD37r3XIAD6e/de679+6910Ta39Pyf6e/de68CTe/8AX/bj8H37r3Xfv3Xuve/de66N/qDwBe1vrb/H37r3XlOoXt+be/de679+691737r3XvfuvddFQbX/AB7917rwULe1/wDY+/de679+691737r3XEqCbm/v3XuuwABYe/de69Ye/de64N6f08X/ANj9P9f37r3WT37r3XQAH0/Pv3Xuum1fj/iP969+6910pY31fTi3Fv8AX9+691z9+691737r3Xvfuvde9+691wckWsfrf+nv3XusZJP1P+t7917rEb/Rl1f0Iv8A8R7917riTYWsVuR/je3NuffuvdR3kspsGuL3HFyP+K+/de6jmTjgWPN7f8QB9Pz7917qOXv9Pz/j/T+nv3XunKmQsVuP+KXPv3Xup7AD6fX6m30IP19+6910rFb2AN/6/wCt7917rKWC8n6cX/24/Pv3XukpufP02Dx9TV1ZSMRQyspZgLEKLXN/z9Pz/rfS/uvdUGfPT5N081HXYbE5i9QZEh+2ic2k8gIcmQHgKVB/1/fuvda6W7Wy26slXVSvLK0s8hCkliQHsSCtybXF/wDefx7917pRbB6ZqchUs9YjzUrRP4y0epIiFYBTqv8AXURf37r3Rmdr9SJQCnWeFUeIaopONZjt615/rZbD/io9+690uhtjBUZaHxpBGXADjSpWoNtPIH9o/j6f7e3v3XukblslQY+WojihJMP7crRi8bqTZrggW1Eg2vzb37r3QaVeRoq7ISxTu/7QAYi+jyBS6yMR9Cv0Xn+o5PB917pWS5bZ77Vo6SjNSc6VLVdS1OVQMZAHJnY8kfQCwtzc/wBfde6FbpDv7Pdc5iOFKupGNpZhYK7BnUi4WNb/AF+tyP8AA+/de6t36h+edEHoqfLVy2ZUv5JtBjRr2Rrki4P1t7917qyDYXyR2juumhNLlqd2ZA5UTIT6hZgef9e3v3Xuh8oN10GSWMxTRNqC8o4JJYE/Tj+nv3XulFHPHIAyNqU/Qj8WPJPP+9e/de6loAxAKhfVcH6Dn37r3Wfxi3HH1P0+v+29+691jZbWubf635t/X/b+/de65IAb3/w9+691z0L/AE/3k+/de65qSv0/w/3j37r3WVSSCT/X37r3XL37r3Xvfuvde9+691737r3Xvfuvde9+691737r3Xvfuvde9+6910fqtwCPVckE2sB/vHv3XusTA3+pI/Fzf8e/de65R/n/Ye/de65MxW1rc3+o9+6910rEmxt9Pfuvdc/fuvde9+69164H1NvfuvdcLFiQfoP0sPob/ANSf9h7917rsKFJsTY2+v+F/+K+/de65e/de66IBFj7917rgnDEf0v8A737917rsoCT9ef8AH+vv3XuvFPUQb2FgDxzx9ffuvde0AfQn/b+/de67N1tpH1vew/4p7917rlcH6G/v3Xuve/de697917r3v3Xuve/de697917r3v3Xuve/de697917rIPSpa3P4/rb8e/de6x+/de64sCQAP6+/de66W2o/W/5/p/jb37r3WUAEMeSR/vANv8AD37r3WJ/0/65/wCN+/de64p9f9h/xPv3Xusvv3Xuve/de697917r3v3XuurWuRf6Gw/F/wAWH+v7917rhqf/AFP+8H37r3X/1955raTwL3Bv+eD+D7917rpQCLnkn6k8n6/4+/de65AAfT37r3XrD+g/2w9+691iYkEgGw/oOPx7917rIv0+pP8Ar+/de6xv+o/7D/evfuvdZFAKrex44+h4v9PfuvdebkHiwH+wvZP8P8ffuvdYrn6XNv6fj639+69117917r3v3Xuve/de67Bt9P8Aez/xX37r3WUC4Um9wLA3P0v7917ruw/oP9sPfuvdY2JBIBIH9Bx+P8Pfuvdc0+gP5/r/ALH37r3XJeSR/tQ/3oe/de697917rmoY8g25/qR/vXv3XusgBA5N/fuvdd+/de66IB+p+n44tf8Ax9+691nU3UH/AIi3H449+691y9+691737r3XFrg6r8D6gf1/1vfuvddg3F/fuvdd+/de697917r3v3XusbFr2F+P6X/P9ffuvdclJI5/r/t/fuvdcvfuvde9+6910QD9Rfm/P9f6+/de679+691737r3WNyQeCRx/X/H37r3XJCSOT+T7917rg5sR9f62va/+Hv3XusgN7n/AB/oBa4vbj37r3Xfv3Xuve/de697917ri1z6QbH62uR/h+PfuvddqCByb8/1v7917rv37r3XvfuvdcTquLfT8/T/AGPv3XuuwQfp7917rv37r3WNyQRYn6f7D6+/de64sQRckC3FiRze3v3XusZdR/U/4i1vfuvdd8EAkfX6Xt/W3v3Xuu/fuvdcdViR+ALk3/Fr/T37r3XHX/h/vP8Axr37r3XHUD9Rc/1vb/evfuvdevyLAgf0ueeffuvddsxJ4JHHI+ljf37r3XWo/kA/4nk+/de661H8cf4Dge/de671t/X/AHge/de67HJu/I+l/wDH6/j37r3XNRYH+hNx/rfj37r3XL37r3XrAfQW9+691737r3XRF+fyAbH+l/fuvdc9TWtfj+n+8e/de67ANg55H+P1/p9D7917rotz6bgf0+n+9e/de67Bc/Q3/wBt/wAT7917r12uAf6j+n9f8PfuvdcmvqFr24v/AE+v59+6910W9S2Nxx9Dccn37r3XM/Q/6x/3r37r3WG5/qf9uffuvdZVJI5/r7917ri7EHj+n+H/ABPv3XuuSkkc/wBffuvdcvfuvde9+691737r3Xvfuvde9+691jZiCQD9P99+ffuvdclJIBPv3XuuyARY/T37r3XrC2m3H+x/rf37r3XgAAAPoPfuvdd+/de697917riVBJJH1/H49+6912AB9PfuvdcWDH6Gwt/Uj/evfuvdclBH1Nzf/X/3v37r3XFyw5H0+n+x9+6912pJHP8AX37r3XL37r3XvfuvddAAfT37r3Xfv3Xuve/de66IBIJFyPobn/ffn37r3Xfv3XuugAPp7917rv37r3Xvfuvde9+691737r3XRUH6j37r3XfHFhawt7917rogH6+/de68AALAcH/iffuvdeAA+nv3Xusb/X/Yf8T7917rtFBHI/Pv3XuuEgI/Txxe31v/ALf37r3WJWuCCeebfj8cf7z7917rkC1wCD/r8W/3ge/de6yiPm/F/wDWv/h+ffuvdZBcfU3P1+luPx/xPv3XuotZMkETSu2kIpb+zc2H0uR/T/iT7917op3a1bHkYqoyVGiNYpP2yzhGOo3BCn6/1+hP+wA9+690RjOZBo5HofuNNIXkbxKZWVAF9DASEm7E2/1vx7917oGc9UgxzRNCrSuOb67RnUdGi30IC86uDqH1Nre690kMBEI8otTLjpKpihcRiACRZJBewkiOliBxySOP9c+/de6h7kpZHrXelpGoUkYOIViXVHGlzI7+MC7nkG/IAH0Hv3Xuko2IjceYiSonnSVFVkBaSTTYXDDgci1vwP8AXPv3Xug5y2DzArfDNEC7DxyJLCscqr9VSJlAsw5/P+v7917pL5baRfL08TKJoUemlZTIBPHLEdSpUEEXQm31Nvr7917oA+6Npw1mQra+egp6V3VBMlM6yImgeNdF72uACSB9f8Rx7r3VWvenUGLq4mqKdnV3MjRLEwBeUaiTIADwQRqP5BPFh7917qsHsLqebDh6oTxLPJUSgUaxmTxohLJLZwFHqJFgBc3vyefde6LbkcO9HqV3muZGChyDoINyVKgenm+n+pNvz7917qLLOIlii8g1RkCQkBCxHNyy2Jtx/T8/T8+69070FcDIzlytSulqVVTyJM6izIxJ4sOf9a3Pv3XulrjquoqopCtNAVKs7TlpR4UiBaUMpJF2JspBBv8A0/PuvdKPHrjf4ejVGqlqYtTpKx0ySRsbrrQsRcG45H0AJ/qfde6Z46WOpq2lVo5klQrGXYl1IYldKpz+Tfmx/wBgPfuvdOMMcUXjJDB6CIvIWZQ5a5S0akn0gAAfn6/n37r3Sjw6/cBFh1TidQ7RqwMkVmOmx/Lk/g3sPxz7917pYHcOYpFelWW2mOMSxkIrxqHKWlMag3AGpuf6f4e/de6Vu3d5xwwwQZDySKFlWS7KeGtosWB4B+vP0/2Pv3XulLHjMdm4zVLEVmLXDwlJSFPIDAWsTe/+x+vv3Xuk3W0i42saBWSSpikDFHksVkADWkB/ITSbH+tvqffuvdCDtnJ4mWNkraicqwknKxrGJC3pj0gMLAAq34vc/wBPp7r3QjQ4ukkonr2YweRytIWUiWWIsURD/Q/X/jY59+690nMptlZ5ZkpyzyeO7SR3cRXuRGEQ6ib/AFN7e/de6sJ/ln/GPL747r29U1uLmNJHJFWuk0JaJI0luslmLCxP9fr9P8D7r3W+P1hsil2xgsdRrTJD4aOnjC6FWxSNQvC/jgcfk/W/v3XuhYARByo41XNyOCbm/v3XumuYjV6LXHFr8Wv+bf7H37r3WZLiwABJFrkmwsBwB7917qWn0BvyLD/WA+g/3j37r3WdLEX+puQf9f8APHv3XuuRUH8W/wBbj37r3XYAAsPfuvddMARci5A+vP8AtvfuvddJ9P8AY/8AEe/de68wF7t9LW/2N/8AD37r3XWjgt+ObD8EWuP8ffuvdcCR+Bb/AGN/fuvdc4/z/sPfuvdZPfuvde9+691737r3XR+h/wBY/wC9e/de66Qkgkm/P+H9P8PfuvddMAW54Fv9bm/059+6912otcf4kj/Ef19+6915msbW+trH62ubfT8+/de69e3BN2P04/rwPp7917rh6lH9L/4A/wC8+/de65KS17k8W/p7917ryEm9/fuvdec8W/B+vv3XuuAcgW49+691kUkgk/19+691y9+691xZf7V/p+P6259+6912p1C9vzb37r3Xjf6g/j6W+p/1/fuvddK2q/Fre/de65e/de64sSLWF/rfgn+lv+J9+691yuD9Df37r3Xvfuvde9+691737r3Xvfuvde9+6910QD9ffuvdd/7C3+3/AOJ9+6910SB9ffuvddAgk2/oP+J9+6915mK2tbm/1Hv3XuvKxa9/xb37r3XL37r3XvfuvdY3YggA/j/D+vv3Xuu1ufq39Ppbj/X49+6912VB+pPH+t+ffuvde0KP8f8AY/8AFPfuvdcWUAEji3+P+Pv3XusBRSQfoR/Tj6/4e/de64NTq3IW/wDUm/8A0T7917rj9sqknSLMST9bi30AB/437917qaiKigKLcD/eeffuvdc/fuvdY2UEqPpe/wBP8OffuvdRa6qSCF2Y2C8k2Nl0gkgn/Hi3+x9+691Vt8zvkTDtvD5DE42tVaiRJY2syjQ2nSCtvpYn/X/1/fuvdawvb+8MzvLM1c0lVIUlqHUu0hYFtZtpkP5+nI9+690m9j4Kakqld0UrYqUYav1tcuZCOb2+tvxyOffuvdGxwlfTYWmS9JTNeFg5QKqi/KnT+SePz9b/AE9+69035Dexdl1ShGIdIkj03K3Cqn9SeVAtf37r3QcZfL1dXOyRidLTrFNFICJIpyNYDJ/RRyD/AEP0Hv3XumWWkqjSTT1sImgp5Xd6oSoBKBwI1INyx4sCSB/gffuvdJbcUVPhJqSXywf5fTJPD4ZFkdSQG0TD8Ml/Vbkf7x7917pP0tXqMkqKlXTvrV4y9kDkhtRAsRbnSLEE3/pf37r3TfV5F46qPUk/jvdmQeFE0JcqpuSTxb8X/HJNvde6UsW78pWV1NR46nFHKIUjpIqeQoZi0YfyuXv6rDm9vqPfuvdCrsD5H722jUpRUGUnDvphdaiRlfyRyHUiaSAP6C/+A/Jv7r3VlHSXz/yOPq6Sj3LUySJEyJKfKxk8pHrGo/hbL+Pzfi/v3XurVes/lptbdlJA4rokDmNS7zqoQsSFBseSefp+R9ffuvdGwwfZGGyscTQ1cRDXItICBfkEG/0P9bH37r3QiUmYpalB4pke4FtHP9b3J/1h9Of+I917pzSSJibOrfTgjkk3+l/fuvdSApPKgWvY2tz/AK1j7917rmQtiQSbW/3k/wCt7917rhzf/D/eb+/de65BiBbj37r3XLUfqRxwBzbnm5+n/E+/de65jkXv9ef9b/D37r3Xfv3Xuve/de64sxW1rc3+o9+6915WLXv+Le/de65e/de697917r3v3XuuiLi3v3XuutIIA54v/r8/19+6912FC3tf/Y+/de68VBtf8e/de66CgG4v7917rl7917r3v3XuuLAkAD+vv3XuvKf7PNwLf7biw9+6915mK2tbm/1Hv3XuuXv3Xuve/de66CgEn8n37r3XJRci9/8AYf8AE/4e/de6831P+Fh/thb37r3XXv3Xuve/de64qoW9r82/3i//ABX37r3XL37r3XvfuvdcWJABH9ffuvddKxJsbfT37r3XP37r3XvfuvdcWYra1ub/AFHv3XuvI1zY2t+fr/X37r3WSQ202ta/I/oP6m3v3XuuANzxYi31/wAb/wBffuvdeIv+SP8AWNvfuvdeAA+gF/yfyf8AXPv3Xuu72t/Qkg3vzcfT37r3XDliVYWtzxf+tvz7917rsKAbi/v3XuuybAn+gv7917rpTqF7W/w9+691y9+691xYkAEf19+6910TdL/m9/8AbNx7917rryf4f7z7917r/9DeaLMbE/Q/jnmx/IPv3Xusq8gEC1/6e/de679+691737r3XVl5uAb/ANR7917rvgfQAf63v3XuurLzcA3/AKj37r3XRIW/Bsfpb6D/AA9+6915v0f1vY35FgTf6H37r3WO40gWF+ebf4n/AHn37r3XH37r3XakA3IuPyPfuvddkXNwDb/W/wCKe/de64+/de6yAPYW+lv8P6259+691zBuL+/de69ZebgG/wDUe/de674H0AH+t7917rw4N/8AEH37r3WRACDcA8/kX9+691z4H9B/th7917rv37r3XvfuvddqQCCffuvdZwb8j37r3Xvfuvde9+691737r3Xvfuvde9+691737r3XvfuvddWHP+P1/wBtb37r3Xfv3Xuve/de697917r3v3Xuve/de697917rqwP1A44H0PHv3Xuu7AfQW9+6910QD9QD/rj37r3XrfX/AB5P+2t7917rv37r3Xvfuvde9+691737r3Xvfuvde9+691737r3XvfuvdcbaeQbAckf1/rz/AK3v3XusZYn/AA/1rj37r3XE3I/Ub/7fj/Y+/de64EqDY8nksx/1r+/de643VeAosP8AfH37r3Xi/HHpH+29+691jMo4sW5/qbc/X8n37r3XtYGrkkkfUWPB4PP+wHv3XuuOsf4/7x7917r3kH+N7/0AH4+lvfuvddre544PIN7nn8W9+691ytb839+691737r3WQ2NrLwbXNrWJP9f9b37r3XYQfnn/AG49+691y0i1rcXv+ffuvdd+/de697917r3v3XuuP9r/AJB/4n37r3WRRcgH/fce/de6yaF/p/vJ9+6912AAALcf09+6916w/oP9sPfuvdd2A+gt7917rqwJBIuR+ef9t7917rv37r3XVh/Qf7Ye/de679+6911Yf0H+2Hv3XuvAAfT37r3XioP1Hv3XuvAAfT37r3Xub/Xj/Yf7b37r3Xd7/wCw4/23v3Xuve/de697917r3v3XuuJUEkkfX8fj37r3XYAAAH0Hv3Xuu/fuvde9+691737r3Xvfuvde9+691737r3Xvfuvde9+691737r3XRAP1/wB7Pv3XuvAAfT37r3Xfv3Xuve/de697917r3v3Xuve/de697917r3v3Xuve/de697917r3v3Xuve/de697917r3v3Xuve/de697917r3v3Xuve/de66Kg/Ue/de68AB9PfuvdcHUnkf0tx9ffuvdYgljyCTe4+t/wDD37r3WYKLC45/339PfuvdeKoBc2H+xPv3Xuos1XT05GuWw5NtNyb/AOsP8Ppcf6/v3XukRuPcMRgeKnDyP/Z0hb3cc3JJsLAfj+v+x917om/YOF3Zk6uoqpoJqfHQF5GML6kkVgbq9hwxI+n+tzz7917oqO4aigFVUPUySQeKF47gkK7qxCH/AGBP+I+nB9+690DWZqA7pGF1ROwNRUq8pKxm1tSqSzC1zpHHJFhcn37r3Uenkko3C09Y5p2aR4SE1AyECxR/rGLH6P8ATm9gR7917psymURbQVVROs8KnSIfGWtOpEjGSMAN/tV78fQ+/de6Sn8SoqeeAQVMjmJmVXUO0sYWzBmRDcKeVuPpyRbkn3XumnPboXIZ/wC0FN+7VRolJBAWeAuigeUzXL6mswIL8WAFh9Pde6CvcVZUQ1la0dKyTBlQxKAJQ0YCSDWOW+g+pPP09+690gauKnyt0ljjcVKFZPvy0UVKirdi7oQbm50i55/2Hv3Xuik9mbQoJ5ayKi0okPkMayPLEGJkYLKpQ34tx+CLD+nv3XuiLdj9X0mWopVWmLASJ5mWBnAANnEk99Srf1XvyDY8H37r3VfXZfVE+KmqpEp/MsJdJJoYGWKM31RSJf6krZfUCT9Rc8+/de6LFmNsmOskBpJIRIkklmU2QILXLvf+hNj/AIf4e/de6Qpjkp5wro3jDXAcpdPSPoygEcD6fX+v0A9+690+UmXlp4amGlqZQkmkNCrkRE39StF+kn6Ek3J+n49+691jqa6rmSdaeoCySawlwzssgjUeS30/p9bj6/T6+/de6f8AAPV0NFSvV1YmrXJElTGsaSqQLOgUAADSR+Pz/j7917pSs7tCjahPqJWolAU1H6iUup/AuOAP6+/de6nY7MS46SKSJBDVLKiRSRGxkjmsmp419Oq/B9IIFvfuvdKqWZ4QrtI8kzI008hCMWZ3a+t25PHv3XuuNPU0lVGw1yKysWUxxFnEmkaNZ5so+vH+39+690sdubkfFV0WpxJEqpH44gFKhHvISrD1X/BN7fS4Hv3Xuhez/wDBM1BTV+NjgFVXxxNUL43MkTxtZ/IwIIJW39OP6i1/de6S8UNdV15hp4KaGkhkigea4SKKNlAbyMbm9wTq+tv9t7917oTBnJzS4+llmj8EYl+0McrSRBkYrrT+2QSLgMbC54/Pv3XuhH2xRNnMljMXRwu1XVPHG0glc62YhSShPP8ArEEDk2vf37r3W5l/Kf8AigvXvXtHvHPY8RZLL0kMkTzQhpHp5FQoAzfpF78Dni/v3XurwoYhFZQAoA4AFvSPSBb37r3UeqqFjRiCLnix5Nr8/W/+t7917ppRwWNiSzcn62tfk/737917pzQC3FySAb/1uLD37r3UkKF+n1Nrn/W9+691JAA+nv3Xuu/fuvde9+691737r3XQAH09+6914gH6+/de69pHHH0tb/C309+6914qD9R7917rwAH09+69137917r3v3Xuve/de697917rja30PA+oABvb68+/de69w4/P19+691yHAA/p7917r3v3XuuOhf6f7yffuvddkA/Uf737917rwAX6D6/6/v3XuvAAfT37r3XioNr/AI9+691x0D/H/ePfuvdcgAOB/r/74+/de679+6910QL3I5Hv3Xuu/fuvddWBIJFyPfuvdetyT/W3+8e/de679+691737r3XFVC3tfm3+8X/4r7917rl7917r3v3Xuve/de697917r3v3Xuve/de697917rogH6+/de68AB9PfuvdeKg2v+PfuvdeChb2v/sffuvdd+/de64M2nn68fTji31Pv3XusLSA8k8EXHFrW+v+Pv3XusJnUAnj+pLBlstrji3+v7917rpK2INYFbfQ3Yn6C3H0/qeffuvdZfu4/qGW34H1J/23+t7917rmZkPAZSD9TyP8fxf/AHr37r3XaMtiQ1zf8qwFvwfxf37r3XMsTax4H1IOm1/p9ffuvddrbm5Cng3Bvfnkcn37r3XfC3ufqSfp7917r2ofX8f1+nNvfuvdcXkRAWYm6hiLAG341ED/AHr37r3RZ+++2cfsTbuQqHqQkqwyAIH03Ypxa30twPfuvdawvyO7ayG/tz5PRVh4pmlCqsrmNB5Arax/gL8jn/YAj37r3RQotuPW1EgYeWNJyLuLKQOV9Q+hBJv+CCDcW9+690IuGWn2/SzeWCJ5JY5Ig0seuyEcMi/2SP8AVXN/r7917pP53dsEcMkdKfHGkKRkKdTFgGtbTc8Dnm3+x+vv3XugzXOVUc0VW8msszFF1katIGrVHYi/IIv+f8ffuvdP0O4qqZ5K2pkLCZft5fMf8omQKwDrID+q7cm30sOLe/de6TTZLIRR1lHHNUxU0t/JGz+RXOssJBrvYWJuRY/4W49+690j8hNNmJQQ7TGDRDDGJGLlAQB4gLFWubrb683BsPfuvdLSg/h9JRIlRROK3HySLkqieTQs0TgLTIlOlm1RlrFuLgi4N+Pde6ZshPSCfSjyzQwS+YISYwWkQCO9wbrfXYX4+v5t7917pllykNJWTCGmjmuhnap8jqod0CaI2X6Fbc/S/wDh7917ppoTTmoNbklqVhhLiRqNm8iNKL+WF/yQSpufob8c3HuvdPOF3lNtqqqY4ZoqyYIQHqQdbRyMT5HDMfUFIufyfwLe/de6HzaPe+6MBT0kdLkG8Luun7aQ/wCbIDpNruCdNzcWFv6k29+690bPr354bn2/JRwz1jywrIkTySTspZCdKGxb6ek8/wCw+nv3XurIOo/5huDyIgpcpWKs/kVGIlRlXVdb2v8AU8fn/jfuvdWS9efIHa+8o4vt8pBI7IzBI3UsGAuDe97W+v8AT8n+nuvdGUxeXp66JGjdbEcG4Jb08Egf4C9r/wC259+690oLhgCwNj9APoeL3/3n37r3XF7N9Lgf4cf717917rgFsb6mP+BPHv3XusqG3H4AsBYf1+g9+691zH6j9bWP+tcm/v3XuvKSSQbcf09+691y9+6910VBtf8AHv3XuvBQt7X/ANj7917rv37r3Xvfuvde9+691737r3Xvfuvde9+691737r3Xvfuvde9+691737r3XRF/yR/rG3v3XuvAAfQC/wCT+T/rn37r3XioNr/j37r3Xfv3Xuve/de697917rIvClvofwf96/3n37r3WP37r3Xvfuvde9+691737r3Xvfuvde9+6910QCLH37r3XQUA3F/fuvdcvfuvde9+6910VBtf8e/de69Gln/PC3/2N/fuvdc3IYn8D6f7D37r3XAAAWHv3Xuu/fuvde9+6910Rf8Ar9b8e/de65FRwwvyLG/0H59+69117917roi9v8CD/tvfuvdetzf/AAt7917rv37r3XFlDWvfg34/1re/de65AfRbXHHH9be/de65eIf1/s6fqPra/v3Xuv/R3mPfuvdd3P8AU/7c+/de69c/1P8Atz7917r1z/U/7c+/de69c/1P+3Pv3Xusq/T6k/6/v3XuuLGzW1W/HF/p/X37r3XAkn6+/de65v8ApX824ve44H09+691j9+6915eS1/xe3/JNx7917r3v3XuuQ1fjVb/AAv7917rIq3AuOT/AF+v1t+ffuvde/tWvpAsOAOb8/n37r3Xa/QXFv8AC1vz7917rv37r3XvfuvdZEAINwDz+Rf37r3WSwH0FvfuvddEA/UA/wCuPfuvdd+/de66uPzx9frxe39PfuvdcwpIBHIP+Pv3XusqggAEW/5H7917rv37r3Xvfuvde9+691wYMfobcf1P/Ee/de65AEDk39+69137917r3v3Xuve/de697917r3v3Xuve/de697917r3v3XuvW5v+fp7917r3v3Xuve/de697917r3v3Xuve/de697917r3v3Xuve/de697917r3v3Xuve/de66JsL+/de6xNJ9RcD/X/AKe/de6xBhbk8/63/FPfuvddMykW+v8AsSBz7917rAZPoPqB9Pxa/v3XuuDScf0/2PP9ePfuvdYTLc2/212/r/r+/de64+b62K2/p9bcfg+/de6686k2BX/W59+691yMtvrb/C1/fuvdeEqH6m3+3t7917rL5OAdXAHH+te309+691zV/wDkK5/r9P8AD37r3Xeski3AuBb6/n/W9+691lubWubf0uf9b37r3XgxH0Pv3XusqEkG5vz/AMQPfuvdcvfuvde9+691737r3XH+3/yD/wAT7917rOgFgbc88/7x7917rn7917r3v3Xuve/de697917r3v3Xuve/de697917r3v3Xuve/de697917r3v3XuuJ1XBH6fz9P8AY+/de67BB+nv3Xuu/fuvde9+691737r3XEmxuTZbf7zf37r3XYvyT+Tx9Pp+Pp7917rv37r3Xvfuvde9+691737r3Xvfuvde9+691737r3Xvfuvde9+691737r3Xvfuvde9+691737r3Xvfuvde9+691737r3Xvfuvde9+691737r3XvfuvdcGJDAA8cf737917rn7917r3v3Xuve/de697917r3v3Xuve/de697917r3v3Xuve/de697917rsi3+2B/24v7917rjYXv+ffuvddFgDY8cXv7917pvmmfUUIuLG3pH0+h59+690nKjHVNZI2qVggJCR6VUhvoSGtf8e/de6lRYGmhs8sUcrgjU7INSkm6jX9f95/2Hv3XugG7y3ZjNs4OqhnniglkRkB1IqkDleD/AEF/oP8AXP09+691Ujunc0eQyVTNT1ULxGofRHpDrIxUW/d+lh9Tbn6H6ce/de6RT18N3H3kcVQ+pZZOPTUCw4NiBZQosFHF/wCoPv3Xumuq3Xj8fjpY5JohNOt6lvIrh49RQszD+0St7f0Ngb8e/de6DWr3ZLnK+mxmJalMspaKEymSIBFX1FXpwzXt/ZK6f6G9/fuvdLPrjLUq5iDG7ifEKtP95bISulNJTqYwktTVShgHWC2pYnFrsSw5Hv3XukZufeHX+Hzcviy1LpWukaCsinRULxjiohFlbS55ALAA3AsPfuvdJN97bAyBnmrcvHBWAtJSGNtZq5JOCrrqa3+JuAfwPr7917pjyr4lKCaqpJ4qoNCWeEtHKYwPUABYn/Gx5H9Rb37r3RW8mkOZqZ3d1BnhfQkps6BmMZXQLcG3H/Ee/de6CncWwoGc65dYmjGtYlvHoJsRp4APA4/2P9ffuvdFh7G2TQVVPPSpFCqCQysujxltKgRW02vaxBvcEj8j37r3RBOw+uZaL7hqeF5fMSJPQWjBaQ6FDN9DxyB+D7917opG8NnZGKSapalWnDMR9vRoQVZUCoxP1+qm/P8AXi3v3XugjKyUcrqUvpl0yMSSVKqPKH/xPFyfpxz+ffuvdTaCsSarSOnUtKwZG1MPGWFil0fj8/j6j6n37r3T/JkaGIrFJ9x90i2d4SpihLizEn6HkfT8ccW+vuvdKTE1dFlJoKGKKvqaxgBB9u8MMbCMXMsrsBc24sbAgc3J9+690/x00InnnlrUWSjcMtIYLtI6gKQ5UaQbixC8f0FySfde6wvkIZ6hvTO5eMKsYlZY6co5dgdBBY835v8Agfj37r3UmPPOaJKSIRIy1EbHw6klXiwErDkpweSeTcX9+691noY6hZDWhppAXsZQSyoXe1oyfqp5+oP5/wAffuvdCViN11+JyS0pRJP2HebyaURUUalmVgObjj02P1Fxx7917oQ3jTPUctZQVcUJqIkUrTSyaZHHJjaJiQCDz6ubEfgge/de6SUVTkcXVeGpEzzxiRKYB2jWOJNGplC+n+p+h5IPv3XurgP5W3VuP7m7026mZ9OFoqiKec1Ea6aqaGVSoN7D68ccHkH8D37r3X0Adi4HFbc27icRh4o4KOjpaeCNIVUJ4kiUA6Abcm/9D9ffuvdLN5NIZgDYjgkjjk3Fh/iffuvdJiqqDLIyi4uQbW+tvwfx9be/de6zU9mIbm6kLzYH+vI/1re/de6dY7Czf7f/AG/+9+/de6kix+h+v+Pv3XupANwD/UA+/de679+691737r3XvfuvdcGLXAH0t/T/AB9+691yF7cm59+6910zWNrfW1j9bXNvp+ffuvddgEfU3/2Fvfuvdd+/de697917r3v3Xuve/de697917ri1v6824F/r/hb37r3Xl+h4A5/At+Pfuvdcvfuvde9+691737r3XvfuvddEH8G3+wB9+6914A/k3/2Fvfuvdd+/de697917r3v3XuuvobWP+v8AUf7f37r3Xfv3Xuve/de697917r3v3Xuve/de66J5A/rf/eB7917rv37r3Xvfuvde9+691737r3XvfuvddEH8G3+wB9+6914A/k3/ANhb37r3Xfv3Xuve/de697917r3v3XuumNufx+eLm3+HPv3XusTyALcEg8/UD/YWFvfuvdRpZfTqYi4IFvpcEk3IB/FvfuvdJfNbhosVBLPVSxwxKCSzPa3APJJP15/2Hv3Xuid9l/K/be0xPBT1cEkysylw4CJpBFyR9efz/T6/T37r3RHN5/zB6jF1BSnytMVZWkBjkDEKCAVINgT9OB/j7917oHn/AJqM9FVLTvWRM8sjRxnUSNSmwJJ45HB/xt/j7917pdYb+aSyNDLkHpwnlEbr51BX+jn8gHn/AA9+690MeL/mo9fon+5KpjRo7FmJBQqPq0R/2Fj/ALD37r3T3S/zZelzVrBU1yRoxRTIzoq2b6sCT+Lf7z/t/de6MzsX549Lbwipni3LQQvU/pikqYr6QvDgs39o/T6W/wAffuvdGKxfdnX2WjikpNwY6RJSNLLUxEcj9PB+vP1+n+34917p+XsrbEiBVylFcMbETx2Kjk/n629+690h95d0bYwePnlXI0rS6W0BZUJcgG1rH/fH/ePde6pu+VXa1dvqSWjxcsk8REjSQxyFVRHAWMkj8X/1+B7917qsjP7IMseihoJFr2bzT1JkY6mSzSWBv/Vv9j/X37r3Qf5CiqMUZg1PIIo4lEcaKWDMGCyG4/1zYkfU/wC2917oOMjWZqeKllaB1ikqhEGmOgBQ+ksx4tpH+3/2F/fuvdM1FhmrsrVY+oycMKssk0M7DVHL/aAB+lm5Fr8Efjk+/de6ZYaVzXT4xKd2mMqxQSlAwaRCTrAsDYjm3+9e/de6iZnMx4d08tHBLFSEM7M/6peFYG36Sxb0gDkj68e/de6TGT3RjaarxpGRNQayjNRVwpCdVFIGdI4ybkE2P5+tub8e/de6RWKzzplX8dX440eR45ZUBCzSMSjSBDe/AKgG31+lx7917pWUGdlhnqHdfvjN5AayRXPklZWjdnLn6AEG34Nv6e/de6zNXvUmSfIxnUtKYhAn7LFo0tBILfluTf8AFif8PfuvdYMLDWS3lipVmS4kkpWdSo0hrhifqeRqPFxa9rH37r3TnR4aTI1LwoxgikTVUwKyLGCrFmCM/wDgDexA+l78e/de6T+5NrY3IbhoKenpsvRUMTpUeVHiVpkiQqNUhvqVySSAL/Sxv9fde6aa9shFPGq64YYYmpqeZCqSPTiRtMZHILMWHqsLi4sbW9+6902I+Thlf7iQmcIyGN7hUkA12VeLWBB+ltRv+ffuvdKDbW4spSZTHBa6akp56iDW6O0mmLyjWZAlrEWP+v7917qxbqb5G1e0990VLgs3VVmNWSKOd5JXKvImkOiAkfT+nNieQffuvdbHvx67gh3bg6KqMzO8sEV1aQlrooN7/W/+HA/2HPv3XujwY6vWop0e6kcarEEjj/D/AFv9h7917p39+691737r3XJRyTxZQTb6Em4tb37r3WUWsLfT8W9+6914AAk/19+69137917r3v3Xuve/de66IP4Nv8Le/de64BmI4/r9bj37r3XalieRxYfi3Pv3Xuufv3Xuve/de697917r3v3Xuve/de697917r3v3Xuve/de66N+LW/xuP96t7917rv37r3Xvfuvde9+6914ckD+vv3Xuubn6KPoP979+691w9+691737r3Xvfuvde9+691737r3Xvfuvde9+6910SB9SB/sR7917ru4P0N/fuvde9+6914X/AD9f8PfuvdcyNI/xIsf+J9+691w9+691737r3Xvfuvde9+691737r3XNeQR/rEf049+691w9+691737r3XRIH19+6910CSfxa1wf9f6e/de67YkfQXN/9f8A3r37r3XOM/Uk/QDj/H8+/de67/2H9v8Aw/23v3Xuv//S3mQLm3v3XusoUAcgE+/de64ngkBQQP8AAn37r3XRDH+zaxPA4/2HJ9+691x/UfoBf8fge/de656W45At/Qn37r3XWg/4f7z7917rlpIPqAJfhf8AX+l/969+691ykR1OkLewLf2SOf8AE+/de64iMn6g3/IAH/Ee/de67EQuQLnnn6f63v3XuuOlrkKtwBe50/8AE+/de68Ee1xwv9b2H04sAP8AD37r3XOzaeSf6Xuf9ce/de660cC5J+tjbn/D1e/de670GwN25+nPP+29+6912Ea/9o/4E/737917rnoP+H+8+/de65BCBySP9Y8e/de670/7U3+39+6917T/ALU3+39+6914hibhrf7C/wDxPv3Xuuwt7XsxJsOB9f6e/de6zKpAsDYfUgAe/de67Jf6WBt9Cf8Ab/T/AF/fuvdesT9SQf8AA8e/de665FwAWH9Sfr/t/fuvdciCbEki4+gP+Pv3XuutP+1N/t/fuvde0/7U3+39+69116hcDkf1J5/3v37r3Xrv/Qf77/Y+/de69dzwAL/nkfn6WHv3Xuu9J/JYH8i/v3XuuwLfkn/XN/fuvdd+/de66Iv+SP8AWNvfuvddaf8Aam/2/v3XuuvULgcj+pPP+9+/de67sSBckH+gPH19+6916x5HNvqDfn8cf737917r1yL8XA+n1JJte3v3Xuveo830/wCFr/737917rq5HFi3+NrD/AGHv3Xuu7FgCSR/gOPz7917rsC35J/1zf37r3XiL/kj/AFjb37r3XWn/AGpv9v7917r2n/am/wBv7917rixZTYm/5+gHv3XusbMxtxf/AGw9+691jYkeoqPUTwbEcW+nv3XusbODcgfT/ef8ffuvdYHkuQLW+n9eefz7917qLJUWPptYCw/xIPJ9+691Feo5JJP/AAUHm/8ASxPv3XuuBmuCVW7fkEjjj8/4/wC+v7917qM9WNRUHlb3VbnSP8SPfuvdY/ugCCAbcXbWALH88g/4+/de64tkEUHU5BHA06SB9eD+Tc/m3v3Xuo38cpQ4jM8XlOlQpdNd/qLKDz/yLn37r3TlHXRvYBybgWtf+ljx/T37r3Tgk4bgEi3HFwOPz/t/fuvdSle5A5uPpe34P+Hv3Xus6vfgm5/H+t7917rn7917rLfTwFNv9j7917r2o/6k/wC8+/de67sTySR/QA24/wAf8ffuvde0/wC1N/t/fuvdeC2N7k8W59+691nUNYH6L/vfv3XuuyWvYD/Yn6e/de67Grm4/wBa359+69137917rjZv9Vb/AGH/ABX37r3XYB/Jv/sLe/de66YE2tf62Nv8f6+/de67CgfS9vwL8D/Ye/de69b6/Xn/AHj/AFvfuvddaWH9o/7a/wDvfv3XuvWb/Vf7wPfuvddXZeOW/wAbW/2HHv3XuvepgedP1FrX/wBjz7917r3qXgDVfkE3A/p7917ruxPJJB/oDx7917r2n/am/wBv7917ruxtYH/Ynk+/de64m/0ILfm/0/2HHv3XuvC5HHptxa1/z9effuvdeuy8ct/ja3+w49+6912NRN+QPppP0J/r7917rl7917rri/15It9R/t7e/de66Kkm4Yj/AA/Hv3XuvWb/AFX+8D37r3XYB/Jv/sLe/de68Qfwbf7AH37r3XWk/lj/ALDj37r3XYFvyT/r+/de68Qfwbf7C/v3XuurN/qv94Hv3XuuwD+Tf/YW9+6914g/g2/2APv3XuurN/qv94Hv3XuuX+xJ/wBt/wAR7917roi5vcj/AABsPfuvddEkcWJ/x/4jge/de67BJHIt7917rs3H4P8AvH/E+/de64FbkH6f7AH/AGPv3Xuu7N/qv94Hv3XuvWb/AFX+8D37r3Xdj/U/7x/xT37r3XXJJAb9Nhew5vzf37r3XYB/Jv8A7C3v3XuvEH8G3+wv7917rjqIJUgkj82HN+eAPfuvddliPopPF/6f7D37r3XgSf7J/wB4/wCJ9+6912Cbiym/1+lx/vB9+69127eo+lvx+P8AD37r3XGwbkg/0549+691wZf6Dj6cXJ/1/fuvdYPCS1yCebj63vx9ffuvdSAGWxCqT9QSASL/AOv7917qFkqpKSiqamayJEpld2NgBGNRuw/Frf77j37r3Wsx/Mp+aLbF3HkqSKr1UtLJUKsFNCJfRCCS5Zf6/TkE+/de6q56/wDnlht9VtJi6Sqipa6pkaxq5PDHE2lRcotuT/U/g2+n0917ofh3g9NMYajIUrqUMrvT1sbU6o3ptIsZGl2sACwP9D/j7r3SJ3T8hKaKlqsdkEiFQknnjlgkEtSEZAEinA0ppsAeDckm4Av7917oHcp8qMVtPEjJ5qZYoUnktUCSOB4JLXV0CaSQFI/Sbn8k2Fvde6LB2f8AzAsPEK9qSqhkg8Sw01ZG7iRqecnzskR/JsLkgn/H6e/de6JnuH5wZDP1Ai/idZGk4ZKaOR3jAWIaY1VpAV9VuARa1rk39+690vds/IneUTUlBV4vKxzZCFMlBOod546NiEWovDIQY2Kvayhrg8Dj37r3RosP3hv7EQUuUhdsrhGMX3kyJbwF7GVKiN4yTpRbFf1fU3HB9+690ZbafY3X2bpabL12VahyVXDPOsIqqdo6mzgRMEkJWJV5FiASb/W9/fuvdLarzuDqoClLUQuJSySPGUcFJQ4jaIgHSPSRdvqQfr+Pde6BXP4WjrGmgRGljdCiy6NdQi+PyA88HkseOOfoLW9+690WvdGx47MZYKipu7tEx9Ol7lBI0SWvYDgHg/0vcn3Xuirdh9eYiHHVo8ky1X+fpHELK07hiZFPPNzcDm1+AOLe/de6IrufYzxOdUbwyyeYyr4iSwkYvYE2AJAH1sf6/wBffuvdA3WYeooH1KPEof1O2lZOBoUhl5sOP6m9wffuvdQ4w62j1eQ8rYG3BfWWdlPJufyT/vQ9+69060daYpf23XXCIozHFeOY6nNijJayg/43P0Jt7917pfY3MLLTSRyq33SXLVBlPiLBrBKgLZUFradIBJvc/k+6902zZGpQszqq+c6bIkZY2+j6wLj/AG/It9ffuvdOVHMQuowwuWdNU0vkX1AX0koQtrWsCDzc29+690qaKrEscV2+1iQtOUdwAviYiSNEHBDADSTcg3It7917qRLOKiGR/Q7QOUjfyuZCj2cCIg/WxCkG4sOPfuvdPO2dzT0NYiiSZIV0a4XjQKwBAJZgo9f4+tzxc+/de6MoKzaWV23UVLxO2UkMb00i1EZ8YIUMCouf1C5ubDng3J9+690vPjD8w9wfHnsfH1ek0dEtXeOpVFp1fwyprUkC3A5+v1YXHA9+691vYfBf56bV722fhJZsrSR5SSliD0a1Uc0zWCgOSTcAgg2PNr/64917q1miy8GQiBikVkZQUKsW4NzpOsk/iw/H+9n3Xus8NIhluxH09QI+v4PHv3XuspptLll+hNzxYD+nPv3XupEaXFifofx/j/iffuvdZ0sAbr+f6n+n9ffuvdZ7/Tg/T/fXuffuvddFrc24/r9CP9v7917rwJb6WA/xHN/fuvdes3+q/wB4Hv3XuursvHLf42t/sOPfuvdeAY3Nyv8Agef979+6913Zv9V/vA9+6910FI+jf7wPfuvdd2Y/kD/AC/8Avfv3XuvWb/Vf7wPfuvddgH8m/wDsLe/de68Qfwbf7AH37r3XXI4JuTexsBb/AF+ffuvdcdLE3JHB4v8A4fT6e/de65i/5t/sL+/de66LEHhSf9v7917rrUf9Sf8Aeffuvdd+o830/wCFr/737917rsA/k3/2FvfuvddEkfRSffuvddm/FrXtcg34v/rf63v3XuuJYrbV+fpb/jfv3Xuu7lv0/wC8/wDEW9+6916zf6r/AHge/de68SR/Vv8AYWt/tvfuvddAMbm5X/A8/wC9+/de65AH8m/+wt7917rx1fi3+xv7917rr1/7T/vPv3XuvXYckAj/AAvf/effuvddctYrxa45/wAR7917rlz+Tf8Ap/h7917rs/Tj6/4/T6+/de64+v8A2n/effuvde9f+0/7z7917r1m/wBVb/Yf8V9+6916zf6r/eB7917rq7Lxy3+Nrf7Dj37r3XfqPN9P+Fr/AO9+/de69Zv6g/64t/vXv3Xuvev/AGn/AHn37r3Xrt9LAk/S1+LfUn37r3XB3tddJJ/JA4/w9+691FZwt/Sbnjk34H1vf/Ye/de6Re489T4emnqZZVVYxIRqYD+zc2b8f7G1vfuvdVKfKP5UDFLkMTj65I0TUJWWYBibH9HP4/P19+691Qt3J8mK+rmrFiyTlzJIHLSn03+hTn63sv0/3s+/de6Jfne4M7WzotVUSU9NHEGd35ZpZD/mgW+v0uT/AK3+w917oJ8n2DXSSTlJg+icvFKSoP8AqlAAJIIIN/6/W359+691gw/YWVqKtBksnFBG3ni+78rhYF40F0IuSf6/6/59+691NqOxKkEx/fhzGmiWQy3SVA9g8SH66uP8Rb37r3Saye7qhFSokkqpoGcTRxC6LL4yVCagbgEk8i5/w+nv3XulBju387QLBJjsxkKWpjDD7c1EkXhHDBYtLWsvP9P8Bf6e690MGB+XnbO3qdftN75UJFpMSNVyAytewFib2UmxP+I9+690I2H/AJhXcmPlWOq3Pk5WLMAHqJZAQy3/AEhuBzyCSP8AW9+690PWB+eOe3PRxvmNxVDGnpqh5A8rIpYBUZDqNr8j/ef8PfuvdLnZ/wAicBuSol/iu4XonhAEcjOs4qCp1BSw/pcXH5v/AF+vuvdLvG9vbayI8SVcM4j8qqwIiLxBi2vULc3Nv9a3v3XumHMZvC5JSKargDSFdbagdR1ajyBwQAPof9e/v3XukJWbVyGSp6aQCFsXJPJHC4kFpGVg8gVQR/UD8Hm1rX9+691OptlLLjhRLRLHN5LidEvKqJcBVk/oP+K39+690lMjsbIYaabIx0dRNIgYRubho2YhRIzH9QAY3/p/tvfuvdF8rNt5f72okzq1K00izoGSJ3kZjIz07leb30/X6j/Y+/de6CKWgnjmeIU8sgSR9IZSplDSajqa17iw4v8A1FvfuvdTxRzJWRTQ0600mtCYtF/E9gE1E8HVzb+lj/X37r3T1T0ldPHKS5iaSrj1NKVEccnN/wBHIV+LAD8fUce/de6mzwOXd5Kg/tXDlyULNGvBjV7XH4W/0uf8Le690odvyRUVBVVU8btUTBooVEygC5YiRlH+qFvr/T/X9+6906xSg0kLpGBM0jTOoJK+OwWTRccX4B9XI/J9+691kDrUuJIkCvCytEZHLnxoCrQq34tcWFv9v7917rnXxpBTwpalqpXfXIVCMkAvezGwOpbggC3Nz/re690knxTPPIS0UkkoZ3ZE1aHBAUm44BXjT/gP6C/uvdOFNt1I4Glo3USPMJC7Q+pNJGogniwv9AL3Nr+/de6m7eoauiykM8sLQTyVThGp2sZo1JC1Wk/Qs2ng/wCNvrx7r3WwP8I92TtjKGA1hk8UcaAmVtNmHCsDY6vx/T/WtY+691eDsmseooYH1A6lU3AI/sfQj8f7b37r3Qkh+CT9Sxt9f6f4+/de64tI1ibD/efz/j7917rsM7rbi3BIH+P55/1vfuvdSFbSLG59+691z1X/AEj/AJK+n+8e/de69cngWuPrf6f04/23v3XuutRH6rc/S3/E39+6912G1fTi31uPfuvdcSCPqNf9OLW/w49+691yuT9AAfyDf/Ye/de68WI5IFvp6b/X/Y+/de661j/H/ePfuvde1X4X/ef+Ne/de65DV+bf7C/v3XuvFgLX/Pv3Xuug2r6cW+tx7917rsAj6m/9OALf7b37r3Xjf8W/2Pv3XuuvX/tP+8+/de67Gr82/wBhf37r3XiD9Qef6fj37r3XEsVtq/P0t/xv37r3XerV+m3H1v8A8a9+691zUlfUwFrG1v8AD6/X37r3XDXqJ0jn68/S3+w9+69171/7T/vPv3Xuvev/AGn/AHn37r3XvX/tP+8+/de67N/xb/Y39+69116/9p/3n37r3XvX/tP+8+/de696/wDaf959+6910QxFvT/vPv3XuugLEgXvb+0LC1/qLf7D37r3XZJBBb6f4f1/xv7917rkhDtwCLA/X6W/px/j/wAT7917rtmN/UR+bWufz7917roMCbA/7wffuvdeN/xb/Y+/de68NX5t/sL+/de679+6910b/i3+x9+6912pYMCdNvz9fp7917rtwVtYXv8A6w/17e/de64aiOW/P9OT/sffuvdcSykW9X9fx7917rsNfhfx/X+n+w9+691yGr82/wBhf37r3XVrXtbk3Nz+Ob/j/W9+69171/7T/vPv3Xuv/9PefMVmPDA/XgW/wuPfuvdcwhHHJt+f+R+/de67CWJubC/J+l+BYj37r3XYW3JuObL/AFv+Dce/de660j6ca2/PBtY3vz7917ruyHg/Qck/1I/H+3t7917ruwYcAgfiw+p+pNh7917r2oFhdRxbSCv05uffuvddu/P9W+n+sPrb/effuvddM1ibDn8m349+6910DewU82ux/P8Aj7917rzErdfp/UWtwebe/de65ixA4Fj+P9j+QPfuvddX5NwLD83v/vHv3XuvHkAhQ1uBf/E83B9+6912PwSBf37r3Xf5t+f6fn/be/de697917rKoFhwD/sPfuvdcrD+g/2w9+6916w/oP8AbD37r3XBkueLD/ff4e/de65Ktvr9f+I9+691JjVWUXsCDybDkH8An37r3XCSytZbW/H0P+P1Pv3XuuccYYXP05ub2+n49+691icAMQBYfj6/T/Y+/de6yot1vYcA8kf6/Hv3XusTcMbC1v6cfUXv/vPv3XuuaKCoNr3/AD9R/sPfuvdc7Wtxbj8C1/8AH37r3XvfuvdYX4c/4Ef71+PfuvdcffuvdZVAsOAf9h7917rlYf0H+2Hv3XuutK/0/wCI/wB69+691iYWJA9+691lT9I/2P8Avfv3Xuu7D+g/23v3XusTfqP+w/3r37r3WRP0j/Y/737917rkQD9QP9sPfuvde/1uPfuvdYX/AFEf776e/de65KoIBI+v++/Hv3XuuWhf6f7yffuvde0L/T/eT7917rG/6j/sP969+691gf6j/W9+691wJ/r+B/vH19+691hdx/sB9P6m9r/X37r3UJ5QL2JF/qRfj/W/qffuvdQJakKWF7WuS1wSbjgG/wBP+K/n37r3TVLXD6AFvp6R6mIa3NhyP98ffuvddwQVFQQ+owx3JJY2uo/JB/NrXHv3XumLP7ww2AhlaWrpoEhRjPVVEoRRbltGr625/wBa3H9D7r3RMezvnD1TsDyx/wAWp8lVpq/bilVF1KLm7An/AGP++J917ok2+P5p2KihnbBPjoGRJXVHqAzaIx6LX4J4HF/r/tvfuvdER3r/ADdd4TVDU2Lyd2mlaGIUzIHLEhVCC97XP+v/AI+/de6cMF8399U/2WfzO5q4VVWY51gmqJAIx9UtHwPp/T88e/de6sP6T/mNYHKCCh3ZVpJJ+3GJ1kW5JawLFrf7f/fD3XurPth9xbR3nRwVGIzFLMJlDBHniMl3F9BAP1F/94NvfuvdDHS18MiRmN1YuurVqBBuCSRa4/1v8P8AWufde6dUkVrG4B4uFPPP9Lnnj37r3UtSDYkG305uP9j7917qSHJUAHj6jn/inv3XuvXP9T/tz7917rr37r3WRVBAJH1/3349+6912FGpuPpb+v8Ar+/de6kJa3IB5P1/1vfuvdcrD+g/2w9+691icAHgW4/4n37r3XlC2t+fx9fz9PfuvdZFW31AJv8A0v8A737917ruw/oP9sPfuvddaV/p/X8n88e/de64PxZR9AL2/wCNn37r3XEkm1/wAB/rD37r3XNQGFyPz/gP969+691xYWJA+n/GvfuvddAkfQkf6x9+6911cn6m/v3Xusy/pHv3XuvaV/p/vv8AYe/de69oX+n+8n37r3XtC/0/3k+/de66NuQANXFuB/gfz7917roILcjk/X/fD37r3Xi2kkAC3H9f6e/de65D1AEgf7b/AB9+691ja2o2AH04H+t7917rjYfW3P8AX37r3WRVBFyP8B+OB/re/de65aF/p/vJ9+6917Qv9P8AeT7917r2hf6f7yffuvdY2AB4/p7917rygfVvp9L/AOP+t7917rmFBvcfnjk/T8e/de670L/T/eT7917r2hf6f7yffuvdd2H9B/th7917r1h/Qf7Ye/de660L/T/eT7917r2hf6f7yffuvdcwFsE0rY3FyLk34vqIv7917rA4sxH0/wBbj8fUe/de6yJ+kf7H/e/fuvddlQfqPfuvddaF/p/vJ9+6913Yf0H+2Hv3XuutC/0/3k+/de6xMAGNh/S/5vbkfX37r3XiSfr9f6/4e/de65qoI5HN7fn37r3XitiLDgck/wCt/T8+/de64kgH02t/rX/3v37r3WRDx/sT+AP969+691zVQWufqB7917rg4W5AHqvxyeQOPz/re/de66VRbkc/6/8AxT37r3XFhYgAfj/X9+691wsR9Rb37r3XJfoRxwL/AEB+n459+690W/5O9h0nXnVu5c9VzeKGlxtXLJIBY2WMmwKjj/bf19+691oO/K/5e7L3nnt4z5LE1Waq4snVw0mlneNqfVc64r3N7n6CwFr/AE4917qrjG7qizuVy1bi8TlNoINNRja6DH1tTFPPG2uSlqJaT9JIHGlf9e35917oW+ue6d6UO540qKfJGnrnWLx1kLurhBeJagTg8m5IVifqCbm3v3Xujl5dt1ZbayZKpoT9lIjyzH7cyRjySARrJLf0tewUW5v+OD7917om/fOOz+VgxQhrpiSTRHEVasklGDEHDQRRrdUiOvUWckgpb8j37r3RWMrsDKx00WQyUdTFCpSKmeYSJTtIbEaT6o5v6MGsARYEEH37r3XOOm21Hm1rtzPSr4adFaHH05AqTCulIYKeORwHvwSCD9QR/X3Xuj+9G93dA4OKKLObVqIq14YqKKvnpTNLFFo0qdSKwW5LekLcG55vce690eDHbx6i3xtpNsYCoo6COKsWqUkxRT1U06MrsHb9xzwt1L2tY2v7917oPsv081AXr8bjKyujWMiJ6GFpYmExCwCoCOQzFzqsRb03tYm/uvdSc/ujO7KwGOxoxc+Hq0yNQuYirYGaunbSjUkQMochAtyQvHJJHAI917pS7X7KpclHBHUIfL5QA8Mdo0Z1sYlIs7AADjkE3PHN/de6WdbEMnTsLa45Zkb1RCJolDatQU3BBF+TwTcW9+690Fe8Opp5I1qxQgxTrIyBjEXRZS6swROQtxf6fW/v3XuiOdl9YNj0nqZXR2QyMkSB76/GHLOARbgjk8XubfX37r3RBN84Ob7iRIKfUshU6xq9LqSxUW4IvbngH6CwHv3XugzekjEhukkbBCJFFwSR+eBa3A/r+ffuvdYpKDwlZovJpFpG8oKeQqPQqEAXN/wfr+R7917p0nya/wAMpIIKaKOoZy9R43AkmUtpfzq1wWS1wCLcj37r3U81CxL4a2D7Z/EjxFpFci9gpI+ouoBt9Bfj+g917qSjE08U8NTBLTiNZ5gpb9khyiHS36iSOeLWtx7917qWrrIsbyVSLJUAh0hB8kIX1CSw9NmBtYj8Hj37r3XVPW+GUJCzyRHUjiQoXAFyJrD6G/8Ah9APp7917qZTVNWakTwSCcEaGSdjGhVzZGYLYagfz/rc/ge690KO36l6edVMxeJwoniSTSkJKn9NgeL8g3uPxx7917rFuja8cuPmykazTBIllgUVStGkkv7jsUYXOoabj6EWH+Pv3XujT/BX5a7z6I7Bxl8nPBRx1cbmI1RMKKZFDEiwXkXsPp9LAG3v3XuvoMfCT5Q4LuvY+HrYa5JKv7SNp7yK5LXGqxU8g3HP1B9+691ZPRSpKiuoU6lvqUsQF+oHqJ55H+++vuvdTioC6rX5At/vP19+691gC88fVrcfgW4/2Hv3Xus4AH09+691mT6f7H/iPfuvdciAbX5t9P8AD37r3XRUH/D/AFrD37r3WNgAbD/effuvdckAIuRfn37r3XLSv9P+I/3r37r3WNgAeP6e/de65IoI5H59+691y0L/AE/3k+/de66IX6fkjj6/7D37r3XSrx6hzf8Ar+P9h7917rloX+n+8n37r3WNgAeP6e/de67QA3uPpb+vv3XuvOALW/N/fuvdeQA3uP8Ae/fuvdZAqg3tf/A/T37r3XGUAMNIsCL/AOxub3/x9+6910igjkfn37r3XLSo/H/E/wC9+/de69pU/j/iP969+6917So/H/E/737917rxUH8W/wBbj37r3WNgAQB/T37r3XV/8B/vPv3XuuSgNf8AFrfT/jfv3XuumULa35v7917rtADe4/3v37r3XPQv9P8AeT7917r2hf6f7yffuvdeKg/ix/wsP+Ne/de68EH+J/33+Hv3XuvaF/p/vJ9+6917Qv8AT/eT7917r2hf6f7yffuvdY2ULa35v7917rj7917rmgBvcf737917rnoX+n+8n37r3XRQG1uP6/m/v3XuuBtYEC31Fr3+n55/1/fuvdcCRb62v+b2/wBt7917rGQAGJ5HFjf/AGHv3Xumyrk8YY2AsGA+n1555/HA49+690Q75T9hvtba+SkFUtK7U06LMSbB2Q6VIAH1/wBew+n59+691qhfIbt7KZLMZCaXJSOjVEwH7rJqWNiCbN+Cf9a/+Pv3Xuq1t274ORmcvK6GEyG4YHyerUl788G/4+vv3XukruzeOOikxcUOY/ibT0kRqFCHRTzG141cG5PAuSOP68n37r3SFye8ad3LtohbQCyJJbXzYE2+pIA+g4+n49+690zLuaesp5KiJxBDDGdTPYMRf9KC3JPF7j62+nv3XuuCZOrrlL0kTMy+JiDq9ZRvJYN9Lcf4X+n+Pv3Xuucu7MnSVUKyOrGif7iFX1KqKr+QRWNwSGNj9AQQAD7917rDkt2V2Qeaulj8bVDrO/2sYVQWsNZH1IFhe1v6j37r3Tcm6XrSyNMX0Ko1KxuvOkqqE3BP+82+vF/fuvdOL5jJQ0yziklMdVLopamRnVjIGKaFuLnV/hb/AB9+6903HdOXxqywPUuCzsssRaRLWIMiqfqQOCR+BY39+690ocF2tk8XIiU9VK0IBGtmIiDkfS5PP/E/63A917oR4+89yUMLrS1czSOgTiTQ0ZluRpt9A1iOOOP6m4917rFTfJnctIyJVVNVGYpiCPK4BcfQsCeQwF/9b/X9+690NW0PmBnoYqOklqfvFgqZJftyx0KstizopPAFgf8AbX/r7917ox2G+bmMwtJprI43dUJQltV9R9YX+tif999R7r3SqPz12TVxNE6xBmRVSOcKyl19Uikg8i+njgW9+691Jg+U3XGaSnMi0hmRllYRhbWckiJuDYG/+w9+691gfs7rHI1rwI2PWoZ9TIQnjVpTqJDqBz+Lfg+/de6fIx19mpEg88CvH+7PJHJGw8dregL9bWsP6f0Pv3XulHjeu9tZGpL0lapg8Kyu0gWPRq1abaCfVa9zxz/th7r3TpU9RNNFHHSyxVkKeUUyCNZJJPOU/bZ2JZjZTa97EcWvf37r3Qcbn2BXYgNIIZCKeeK8ZW2kIGDIdFuQCeSP6D6e/de6jVMVVS4eCqrqGpWeKNWolWm1Qy0oY69RQXLC41G/+sBz7917pAV+Ykp4TNSQzRVLziYkEGKNVBACagfrcmx+lvqffuvdJun3VUSGbzPFFG0kayOpOpipYrIzsLBgSLWAB+n+t7r3Qk1WQ29FQ0cuMy6VkskEdRlUukElPUk+oqxBDKPyByDyD7917r2OzlHUslMskk8auCqRooaSKwcupB+gPIPItfjgH37r3QgbSlwUW4cbNXxS1dCJDMyhVkKSgMaRZI0YFhrIDAWuL2t+Pde6uO+Lu5KDK52JsZQxY2lVIKZYY6fxF/AniaYxqSBc3sG+v5Jt7917q9/roH+H04JJBROT+q9rG/v3XuhX/H+sf97/AORe/de6watRFzxfmx4/2P8Avfv3XupMZA9P4sLH+v4t7917rNxYfW9+Qfp7917rONNhYf7H37r3XJQCeR+P8f8Ab+/de6y6V/AH+8n/AHv37r3XRUH8W/1vfuvde0L/AIn+lz+DyPp7917rg4AtYf19+691x/2AP+3/AOI9+691yUBr3H0t/X37r3XnAFrfm/8AX37r3XSqGvf8W9+691yYAAWHN7X+t/qeffuvdcOTxb6c8D+v+t7917rtVubG4/3j/e/fuvddEWJH9CR7917rtVDXv+Le/de656B/j/vHv3XuvaB/j/vHv3Xuu9C/4n/X4/3r37r3XtCm1v8AeD9f9v7917rIyqAF5Jtze/8Ar3B9+691j0L/AIj/AFuf979+691wZQBcX+vv3XuuHv3XuuSqGvf8W9+691z0D/H/AHj37r3XFlAFxf6+/de66UAkg/09+691z0D/AB/3j37r3XtA/wAf949+6917QP8AH/ePfuvde0L/AIn/AH3+Hv3XuspRVW4BBa35/wAPfuvdYtA/x/3j37r3XRVQLm/+8e/de68EvyTweR/X/Y+/de670D/H/ePfuvddFALWv9ef6Af1v7917riwAPBuP6+/de68oBNj/T37r3WRluoIudN7/T6EfUn37r3XEIOCT+Af9v8Ai/v3XuuWhf6f7yffuvdcXUAcf1/x/wCJ9+691xUAkg/09+6912ygC4v9ffuvdcPfuvdf/9Tej1t/W/8AxT+nv3XuutRtb/Aj/Xv/AF9+6911cn/bAf7AfT37r3WVeQCQCf8AH/X9+6913Yf0H+29+6913Yc8Dn68D/X9+691ha4Y2JA/oOB9PfuvdZFAIBtcn+vP5t+ffuvdemtqsAB+eP8AEAf8R7917rwAYAkAn+pA/r7917rlx+AB/re/de68bH6gE/1PJ/3n37r3XEKdR5st/pyB9B/T/H37r3XL37r3XBrjTbjm1vpfn37r3XP37r3Xvzf8/wBfz/t/fuvdZlAIBIBPPJ5P19+6910T9VHB/FuP8ffuvdcCWBtc/wC3Pv3Xusi/T6k/6/v3XuuXv3Xuve/de65EkabG3pB445/r7917rkoDC55N7ck/T37r3XmYrZVNha9v9c/m/v3XuuBJY3JuffuvdZo29IBHAa/v3XuuR0M1yoP9f9V/h/xHv3XuuD3DWQELe9vxf6c+/de65p6l9XBBtc2FweffuvdYpOG9JNiAfr/h7917rJGutRe3FwSefz/yL37r3XegXIABtYXsP6e/de66A/oP9gB/xT37r3XvfuvdYmYgkA2A/wAB/T37r3XIAMNRH1/1x9OPfuvdcgAAAPoPfuvdd+/de66svNwDf+o9+6913wPoAP8AW9+691737r3WJtVz9bfi1/6e/de65hQQCQb2P1v/AFNvfuvdeNh6Vax/p+P63Jb/AF/fuvddi9ufr/sP+I9+69137917rBL9Wtf8W/r+P6e/de6jkkm59+691hlbTx+P97Pv3XuoUjk20i9/qQbkf4C3/I/fuvddrBdS8pIX6hS2nkkAfT8/7H/X/Pv3XumSsQ1EqxQJZUFiygm7E8E2/wAR/h7917qXT4ymo4nqJwrsFDBnZWA0+osQ/wBLH+t+Px7917ojvys+cPXHQWCrEqMtR1ucERSmx8M6EpIQNPm0fSwvz/vfv3XutYL5J/zRt9b7q62loci+OxrVEwWOklkUhVNgupDyD9f+Nn37r3VZm+PlPlc44kyGTqpOLrIZZGb1fqDMW+gP9f8AH37r3Resz3Nncm5joaipmDO6oA7CUqynjT9fzxx/j/j7917oxPQXVtbuFl3ru2aqhjo5Y5qOCpJ0yOo1F3WS3F7D/kfHuvdD5urcGOqVmp5awpUxBjRwxyFYgYhZF4twfqP68W+nv3XukDg+xsjjZohBVyRywSFnUSkABTZVZf6Aj+o/x9+690enpj5gbt2fW0Z/ikyraMg/cFVB4udJPP59+691eP0H8+qTKUlDBuGujqEIiBkeRVlW3pa5P4vbn/ivv3XurQNh9ubX3pSRT4vJRVJkVT4lkj8isxuLhieOeBz+PfuvdDNSVscoFnLC/wCSP9iD/T68E+/de6c0f8Le5P8Aibjj8e/de6ke/de6yqoIBI+t/wCv9ffuvdcgAAAPoPfuvdeA5J/rb/ePfuvdcgSPoSP9Y+/de6yoSRyfyffuvdcvfuvddWF7kXI/1/8AX/Hv3Xuu/fuvde9+6910WA+p9+6911ZW5+v4/I9+6917Qv8AT/eT7917rsAAWHHv3XuvEA/UA/649+6916w/oP8AbD37r3XrD+g/2w9+6913wPoAP9b37r3Xvfuvde9+691737r3XVhe/wCffuvdcGZgx5/p+B/T37r3XAkk3Pv3XusqfpH+x/3v37r3WN/1H/Yf717917rphYkcj/exx7917rIDZL/6/wDvfv3XuuGtv6/7wPfuvdZFJI5/r7917rl7917roqD9R7917rG3HA+n1/2P09+691zQ3H+tx/vHv3XuuXv3Xuve/de697917r3v3Xuve/de697917rG7EfQ24/w+v8AsffuvdcCxY3Juf8Aff09+691mUegH/Ej37r3Xfv3XuuFzrt+P+Ne/de65+/de697917riVBJJH1/H49+6912FANwP95Pv3XuuuF4HBP0+v1/Hv3XuvLex1c/X/bEf4e/de69oX+n+8n37r3XYAH09+6914EhuD+L/Qf63v3XuvX1EsfqDa/+tx7917rizaTa1/8AY+/de64lyfpx7917riWsDex/xPJH+sffuvdYxILsovqYAL/jzZrf7x7917qtP+ZrPkJfj3u3FYh0+/rMfUxCNpliWSKSJhYOxIDXAtewFzc/0917rVx+HH8vvHdm5TP7g33itWObIVoljy0DnIFUt9uuMCsgMUxJJkJK6dNvzf3XugF+cPxk3T1FuFKXq7G0+MwNPJoSnhoohVqZdSTSfcx2tcWDKOdIBJ5uPde6Lz1D0NmMzXYw59cm861sDGoQGVI6gyKzGnQ2DRtfT6gR9eB9PfuvdXibS+OGDi2jRQ5GWBPNS+SQVUCNGAtPcqYn9IYixJ03vb8gH37r3RR+zPjJtmsqKsU1JBHC8TBZFi1RIkkyxlYrEtrHLBmNrEEXPPv3Xuigd4/D2PGbXoqbblWtZSyVNLSz19fEaFaelSleuk8Dr9VWWQklVAJuDcEg+690TKg+M4lyRirI6mrjpHlaapo6QhXihIjvFJbSoZgSfyT9AOSfde6FOq6zzGOo6jD7Kwy0kbpCstcuCFXWTysg0samQMVFrCx5BBP0I9+690vtqfDjezYg7rbL5WDKxKKiegigWEmoZT4iYr25uebX5sbcW917pZbJ7I7L6oleh3Th6PJYuCpMkAmknhqokhp3pg0ohOiVHubqQXUgGMgi/v3XuhE3Hvza3Y1PS1dT91DJUxx1GQpzTyvWRVPj064WCltIvYHUCVA1c/X3XukXg8BjabIJNHDVzQeeNFnjSWJI4mYWYSSgfQc2IPFzbn37r3RzsPtmihp6YwTLVwPSwSeUx6y0mtn8WhPppUqQVABB+hHv3Xuu9xYRXp0hhUskgEpJVFlkvdCIv9SlwbAc3v8AT37r3RPeytmT1Es8UlKBrpnjeNYT5PCbgtK8npYcqoX63JP9PfuvdEZ3v0ZkK6DJS0tA8cVBAalwqSKkMI5aMODzpa/AFz+fqPfuvdEm3VsIYqWWaOoBjmR2IcltDooURoW5FiPo3Nz9eRb3XugmrqGdoTDJN5IYmTSqO2v62e17cfS5H0/rb37r3THLTtRsgjkV5UZZjdRIAFJ8evXcn8XH0Ite/wBffuvdRkrnmrlnnd57yHyMsI9B0gadEtwVA+hAAH0H59+690p6aKOZ2io5fGioJQSedR/VGYmup5FwCLf0t7917p9jpHaPUqnUqq0jszIWYnm1uLWtYAWPv3XuojVX2dUZI4kVw4LX9RcuBHq0E2+o/wCK+/de6nQVUfkjjneNZ5pY9aqfGJHBDo1lIACkn6W/xv7917pbUO4qjFrW4unSncVsyK87WlkBUAlYnQWAAYm1wbnkkWt7r3Ql7XyK5BpqCoYzpKwjgVpAFTTBYg3NyCFFgDfi/v3XumDMbWkxWUOQg8q6zHIyRclSCH86i50g/wBDz/sDY+691fB/K8+aFf1ruTE7dyWTlaiZ6WBfJMwX1MobWGAt/Wx4/oQLD37r3W8x0x2fiuwNrYzMUFTHOk9NDIRG4JIKX+pH/EfX37r3Q9I4KAgMNQN72/rxYf09+691x0gEm1ifr7917rKgBBvzzb/eB7917rmAB9Pfuvdd+/de697917riyhrXJFv6f6/v3XuuBupsDx9fx7917rmpJHP9ffuvddlQfqPfuvdeAA+nv3Xuu/fuvdesLi4BI/Nz/wAQffuvde9+691737r3XRUH6j37r3WNjpNl4uL/ANf979+691xJJ+vv3XuuSaubW/H1v7917rmGDXA/H+9H37r3XGT8f7H37r3XafT/AGP/ABHv3Xuufv3XusbsQeP6f4f8T7917rkpJHP9ffuvdcvfuvdcSoJub+/de660D/H/AHj37r3XR9H0/P8AX/D37r3Xh676ubf8T7917rmAB9Ba/wDr/wDE+/de679+691737r3XFiQOOT/AE/r/re/de64szWBFufra17/AJFvx7917rkpJHP+t7917ri7EHj+n+H/ABPv3XuuSkkc/wBffuvdeKgm5/1vfuvdcWQAX5/3xt7917r0f5/2Hv3Xusnv3XuuiAbXH+t9ffuvdcJPx/sffuvdYSob6/j/AIn37r3WLXxot/jf/C/v3XumutAMchve1yB/rAf7xz7917qnr+YzkhitmVktzoEb6k1sFuqkgkKb/UfX8fj37r3Wl53b2os25MhTyViNFFLKvj12Fmc+TS/5/BP5HH9ffuvdEt7A37hEqEixFa9Sft/LPMS6JExOrxKOATbVc+/de6C2bseMqYvIURNLwyNLZw9ruAR+L2+t/fuvdM02/FljVyH1EFVkEoZbnkXUf1sDyffuvddf3+kiskjO6ro8UZbTG5sSQdP09Vh+f6+/de6FHCdw09NhJqR6NvNL9xCtQDGIQZvGyuWuGDoAQoHB1ck/T37r3Ueo37HVU0UPnQ6mTUDpMlrgSFpLC4Jsfqbf155917pF5Xfr0U7w080qjRojkMmqNQws1iwHH9L3/p/X37r3TPRb6EQBaYSyFwNSyBbknWzXHB+igD37r3Spp+wa6pSKkNdUWo3aWnXWqBDe5KgXHFxb37r3T3HuX7xmNfMXqpoZBDIH9RZjY+Uj+ljz+ffuvdRpcnJTrFCGjlh8guQoYgSEFnUccr+L/wBffuvdPtZnMe00C4iWZkeCBHmqGAkkqY1AqEj0H8EjTe/5/r7917rhFBNkD5nn+oJZHAurRtY6hyT9bX/4jn37r3Shx9N/DddYjuCYrsefQACH0Afix9+691Fylc9RS/t1L6mqEijicfuFXZb6VH1H14/PB/1/de6T9AsCTu1dLPo8kon0KylSDpUOpuVNwAR+OSR7917pRUeRnTx/b1k0ECOFZ1GhvHqsqsn59Jb/AHv/AA9+690qKKr3PJC8uMkmqaWCOapWoeVkkaOndfLLwdTCPUgIH1vx7917oVtqdr7ppIKilmcGqjgEcEkwSNgxsWAHDfS173v9Bb8+690IOF793TiJXIyUqEKkjRK76pglgQt+GUX+nFr8/X37r3Q6YD5fbgwb0dQmQtVRlZqQykEQ+UAfvRkkNciw54/oPz7r3QtY35S0e7aiFKhI6uvqwy1M2mMK9S1gWZbgBbtxb6G3Pv3Xuhbw/Z21ZWkxuVkekqoaN4FMXjqC4kW4jS50gljz/Qfj37r3TFktnYLcRCY3IFZnjW8askcaawSzO2pV4BUH8C3059+690mqvrHIbYpaxP4ZR5pcnRCOLVOpihmZi0U6TLwzG54B4tck3Fvde6BCpwG4KGqdaqgkii4JVkbT+6SulVU3IGn9X+PHv3Xul5g6SrpWRniMDuiD7t4m1eO3pWNjYC35/JFrn37r3Qo7acGuohTDymOdLvIqorMjAh2PAsD9LDj37r3Vx/w4laWvoYIo1WRPFqKRgq17jytL+Wa3P0H1IA9+691sF9fUbxYykLtchI2Itb0kXHA/r7917oTZE03C8/k6j/h/gPfuvdNDMUfQxHpP1AP1Iv8A8R7917qZE9uTwTb/AGB5BJ9+691MVr8fm3Pv3Xusq8AH+rBf8PfuvdSE+pP++59+691zckAEH82/Hv3XuuIf63F+OLcc/wCPv3XuuauXuCBcC4Ivc8i9+f6e/de64Sfj/Y+/de64qoa9/wAW9+691yPo+n5/r/h7917rw9f1/H9P8ffuvdcwoW9r/wCx9+691xf6f7H/AIj37r3XFPr/ALD/AIn37r3WX37r3WN1tzzyffuvdej/AD/sPfuvdZPfuvde9+6910WC2vfn37r3XQLem9rE/wCP+v7917rzyH6cWA/x9+6915SSCT/X37r3XZAIsffuvdeVEPB+pHFz+fwOPfuvdeAA+nv3Xuvcm2m3P9b/AOw9+691wJDAjm45A/qf6e/de66HpF/7V7WP9P629+691yViTY2+nv3Xuu2JABH9ffuvddKxJsbfT37r3XP37r3Xcr6Qqj6/n624H59+691h1n/D/effuvdclbVwQLWv9P8Aivv3XuvH08gk3P0J9I/1h7917rjrP+H+8+/de67Vi1wbfQ/T37r3XLQLW5+t/fuvdcSNHI/1uffuvdZInuSpH1HH1/r9P959+691wYFCT+Sbf4WPPv3XuuOs/wCH+8+/de67B18H/X49+6912Rp5UEk8fS/+9e/de665bhha3P8AT/e/fuvdd6B/j/vHv3Xuv//V3p7D+g/2w9+6916w/oP9sPfuvdeKqfwP9hx/vXv3XuuBVrm3A/HJ5P59+691yCn8s1/8D7917r2n/am/2/v3XuuigP1JP+uffuvdZEHKgf1/4m/v3XuuTrcg6b8f0v8An37r3XGx/of9sffuvdd6Tb/iPz9bfT37r3XVj/Qj/Ejgf6/v3XuuWg/ggj+v9ffuvde0H/D/AHn37r3XMLwAQpt+bf7H8+/de69pX+n/ABH+9e/de670qPx/xP8Avfv3Xuu+B9AB/re/de64FSWvew/3n6e/de69o/qTf88/8V9+691yAsLe/de6yoAQbgHn8i/v3XuvMl/pYC3+t/vXv3XuuQWw5sf6fnj+nPv3XuuVgPoLe/de6xupJ4/p/h/xPv3XuutDf4D/AH3+Hv3XuuaggEH+vv3XuuXv3Xuve/de697917rxsfqAf8SOf9v7917riQ39k2H9LkC/9bD37r3XNWYLYn/Y/U88/U+/de64MGJuGI4twSP969+691yCC3qdtR/KtxY/1uPfuvdctCEEfVj9CST9Ppf/AGHv3XuuDIwICWI+n+I/qTf8X9+691yCsAL8k3uB/wAa9+6914ggc8cnj/W/Pv3XuuvfuvdcCGJ4Nh/rn37r3XJQR9Tc3/1/979+69137917r3v3Xusf+7P99/qffuvdZPfuvdY3JB4P1/p9ffuvdYWJKkn6/wDG/fuvdR3/AEn/AGH+9+/de6jMGY8Atx9efp9P6+/de65CIIpZ7ADkD+p/qLf7D37r3TfLK09lA0oOWAJA/p/a/wCK+/de6Y8vuPB7WoZ67JVkNFDGrSSGeeJV9PqJHkI4Fv6/T6/1PuvdUufOf+ZzgeucDk8LsbIQmtXXTzVsc6loZXFgVEZv/h+P959+691qc/IP5O7r7KyNblMrlJK2SSeaZGM7yMWaQkMgYkKP6D8fUAAe/de6JRV7or66eSPyCWSUvI7SSFVZiL35+v8AibC/49+690nWpKjJMUkgZS0wImjvJqDNygA4+ot/T8G/v3XujA9SdP1mSymPq5IJbSVcSqZBZZI1azsUJ/H059+691YVuXM4/a+DXbmMVEeGHxShLKGZRZtLLaxuDf8A2Fr+/de6KdkJ6mXLSTTetLOyhC7uAOAbLe/+w5/3r37r3TvhtmZHMU9blqVXpqSmjdDLOulnlsHYohOqQ34t9R9fp7917rvG4jMUlbHJM76mdYo2YMCWNgh0jgKLf63+24917o2+yTubAGOSrmqlQxRGJI3ZTLYamZCOB9f9j/vXuvdWA9HfI/cezaikeHIVaJGVZlldwmmJrCO304PB/wAffuvdXofHv5a4DflHSUOTq4qfKeFVtI6AO9rEMrEfk/S9z+PfuvdHzxGXp6yGKSCaNw6qQQy/RhquP9e/559+690pkYMq/S/IIH+Fzf37r3UmxUCxuB+APrz7917rkDcX/wB8Pfuvdd+/de6zDSRew/2w9+691ysB9Bb37r3Xvfuvde9+691xLWNvyfp/Tnge/de67UEfU3N/9f8A3v37r3XioP1Hv3XuvAAfT37r3Xfv3Xuve/de697917r3v3XuuDBj9DYW/qR/vXv3XuuSgj6m5v8A6/8Avfv3Xuu/fuvde9+691wuddvx/wAa9+691z9+691xKgkkj6/j8e/de64lOeLAf7H37r3XNQQLG3+w9+691xKAm/0P9Ra54tY3/Hv3XuuWkE3a5ueTfn/ePfuvdYyG5UfT/Yf6/v3XuuQQW5HP+v7917rvTb9JsP8AWv8A737917rsA/k3/wBhb37r3Xfv3XuuLLqN724A+nv3Xuu1GkWv+b+/de66bVf0/Sw/p9fz7917rtb29X1v/h9P9h7917rv37r3Xvfuvde9+691737r3XFl/tH6W+n9bX9+6910oVvxbm31Pv3Xusi2HH9keq3HJ/oL+/de67YDgj6Nfj+nv3XuuFhe/wCffuvdd+/de697917r3v3Xuve/de64MCSCB9B/h9b39+6912uq3q+tz/tvx7917rl7917r3v3XuuxpAOoD1Cwb8i5t9PfuvdcVGkWvfm/0sPp7917rpgCCbcgHnn37r3WH37r3WFyTcDjn6/4A8ce/de68VBUf1I/qQb8m4A/3j37r3RW/kN1XH2NtqsxVQ0mmVJEKrH5rBkJ/QQfyT9ffuvdAT8d/ixS9f0jQZekknBnbSHaNYJ8e5MtM8sKopVg+oall+lgQQB7917qrz+bP0vHtLG1W9sHQTTJHodKeJmKIUJLx6FP9CQR/T37r3VSnxJx2/uwt60NVW41qDC4+R2jjeAxKhVwISW0AN+eGJF/xz7917q2fcyNRRpjGBWyXdWbUhZF/VYfRWuQLAH682t7917ose9cHkZaiqaNglM7xxNUqx0ElRJHFGDwRwABYkm/Dfj3XugH3XsuvNPS1U1bkctD4JESJXkqIYIwTFJTeBmtZQSRxxyODcD3XugBx2I3FjpspUxvhoqGOrWOPEz0zw1OeaaTQkdOxGlZQVOkXCm9iD7917rnP2xlNtVFTiavZwo62/jjjhhWclyChWeaMEatQC/S91IvwAPde6Qc/avYGamr6XG42XH0zMlOVlFXFJT1ENjpnlZiXDXNo0FwLkmxsPde6V+ztm5LcUtLNuWiSVpJgJZY21WSRtRKWIJf8X4P9OSSfde6GTHfHvaK01blaOUCcya/DEJRUxLrKuHEjfX8N9eLX5HHuvdRKzrukgm+wpKVyiSeWmBYsrvoCvIdJ0i4H0ta/P59+690tcXRVmNjhgqY1p0ddCNJeylbqoGjn1fS17f7Ece69081l5DFqjUypGS4aJisUg+lxLzp+hvYm5PPHv3Xug+3JicdUQ1ctWrSSFo3tbVEWawIjBJAtweLc3t9B7917osu/tuGtSrjo2mR5xolMKosLx6LWQj6NY2LE2/rzf37r3Va3cuw4YVq3EjLPGjCKnmjVTK2ohnLLwbAcnkcf4e/de6I/nccaerlVVjZYgkTiwjZ0HrMlktzzb+nH4+nv3XukbXI9TUEBIonkRUWWMBboL6SwHF/x/U8E29+690mKiItP9uHZZIUJchmvKouSdbcj/WFgP6X59+6904Y2pAMSKATfU7EkMHuQ39CRa1r/AOPv3XullHVyOjLGSAWiV1lvqdbkftKObnge/de6bKqOfziR4C4RiIkcHWCp4ZlFtX+tyALH6+/de65S4rIwU8WZqBCsFQZKdHeRWYTIgkKeAc/pZfUOB9ByD7917rhiqrxmF7NGimxRXbVdmKyvZv1XFuSCfx9B7917pa43IS0E2uJzamdJ9c50HWrFwVHAAsQCfr7917ofcHuql3XLbIQJTxRwxwhqQh2kbxH1te5ueP68Wvwefde6fNs5mt2RuOnyeKmmiVJYpBJoEbDS6uTa3P8AjcXP1vx7917rbw/lQfNdc5Q4ra+VyUkojWGlRJZtZTQQGBc2PNhx7917raCwGbTI0UE6yBknj8qEsDwTcKCb/QW9+690qEkDAWFuBfk8n8nn/Yf7b37r3WcEfRfoeb/0/wBcN7917rmAR9Tf+nAFv9t7917rv37r3XvfuvdcWJA4BP1vwT/T+nv3XuugNXLDn6fkce/de65AAfT37r3Xfv3Xuve/de697917ri2q/p+lh/T6/n37r3XEMw4P1P0PHF+PoPfuvdcwCPqb/wBOALf7b37r3XTar+n6WH9Pr+ffuvddBb/qFz/xH+w9+6917Qv+I/33+Pv3XuvaB+Cw/wBY+/de65WA+gt7917rxAP19+691yKaU1L/ALVf82I/P+t7917rGhJBJN+f8P6f4e/de65FQfqPfuvdcSGH6fp/sPr/ALH37r3Xakkc/W/9Lfj37r3XL37r3XvfuvdcSoJuf9b37r3XIALfix/rc8W9+691wQk3v7917rn7917ri2rjT/sfp/xPv3XuuI1k3Nri9r/0PH4/1vfuvdeCckt+f6fT8+/de65gAfT37r3XioP1Hv3XuuJuvCjj6/k8+/de65KSfqLG/wDrf737917ri9/pa4I/offuvddICL3H9Lf8T7917rkzabcE3NuPx/j7917rohx9Df8A2AFvfuvdcG1f2v8AiP8AiPfuvdYyTdrWsAPwfra559+691FY2NxzxY/m3P5t7917qDWnTC+m1ygvcG3I0k2/23v3XutfH+bLvuow22MjS0kqrKKSoZblQT+CpuLf42vf/W5v7r3Wi32xuk1+Yyskh8coq5X0nlgSx1uW+lr/AI+n+wt7917os+UaryCVc8AASLSrLqCRAvyGuTc6tN+PfuvdJ4wo0MYnkYKoXUBwrSEelVIPI03vf/b/AEv7r3XOsqRMoEFOYYUjQ6Q2pzMg06mt+OTx/sf8PfuvdQ9VTNP4mb9xCAi6bgqy3AW3+8/7e39Pde6lw1c1JOIRIsauSzq/rDaralOoem/HI/2Bt7917pW4/Iww1CmrUPAt4iofSQgAAAP+v/h/vHv3XumavenrZ6iSN2aEysqjSbWvxfTb6W+v0+n+t7917rvH4OMv5XlZackB2VwSiagzKNVrEi9h+f8AYe/de6UuUhxENPBFt9pHqNcpmmZJEUQEqI1ZXJLMfXqa9j6TYfn3Xuu6mhzmNjo3ZNSzCOWCSIl2bUP0yD8AXN/fuvdOEeWy4CLLGg0qsRWJF1PpuSwJ/wBf/ef9a3uvdTKLMzoxnWmJYO7lX/WpUgAqi88/19+690pqbdjLLAiwJTEqzyuz2Z7i51KL2PHP+2+nHv3Xulo27YqjHRMVLNKmj0kBAuqzEKPoSf8Ait/fuvdI5ty1BrQRxIwV4dJCiNo3K+RXP6SAB9eLX9+691I/vAkUjxTtMzkO8r/pMksjBy7n8k25P5t7917p4pK6TJy+aACFYkEk5YXV41QqxVRexA5va39bcH37r3Q07eyGJpMaKd82JDPTykUcCWDFgoaBpfqoJVdQFgSBf8e/de6Za2uolFLGjK8sbl2nY3WMXN0kP5KqADfmwH+N/de6i1u5TKIkEgZI9UNPEiJdghs8pb66Tcf7Ye/de6hQzVCzCnkmWZgiMrEjTGpu2j/E/wCw+l/fuvdLLB5XJUU8v8OlCuIHfySft2EdtYQEcHkc/n6j8e/de6W+K7JzdNM9RHORUUhSQiZlkSRgCF0a76rG5OoC3Bt7917oTtrd8bhp8hT18lfUtUKxlkEbadQiRiA6LZDc2v6eRYfgAe690YDG/KGty7UQyk7zzPojV2CxiKnUXKAINC25ubc/T6+/de6G/Edl7azEsUGaFHIloJWeHRJZCxZvGXa5bTpJve5BsPfuvdCXW0W0c8oGIykX262NK8rJG7LpH+6rggMbgcn6H/W9+691gwmwKyGvWWiBqFd2dCoZtJCnVJEP6Wtckcf7Ee/de6uL+EOEmkqccZh45o2RZT9NekXVuePqSLfUfT37r3WwXtWl+3xkC6RfSguLWJVbm3A/w9+690+1Uioj3JBtfj62X62/23v3Xuk2JxJIzE3N9RN+frbnj37r3ThC44seOAORax5P49+6905RtYA/7D/YX9+691LUjT9fobjn68ce/de6yIzc/g/0t+B+effuvdZ2tbm/1H0t/T37r3WMqfqBcE8Hkm3+PHv3XuucdwQCODwTY834t/vfv3XuuTJe2q4/1vfuvdeChb2v/sffuvdeKg2v+PfuvdeChb2v/sffuvddNq40/wCx+n/E+/de642Y8NwPrf8A3j37r3XZGnlQSTx9L/717917rtSxPIsLf0P1/wBj7917rsgEWPv3XuvBQt7X/wBj7917rv37r3XFiQOAT9b8E/0/p7917roXb9Q+n04/4r7917rIqAKSS3+Fzx/h7917rHoH+P8AvHv3XuuQAAsPfuvddNqt6f8Abcf8T7917rheQEEn/oW1/r7917rMbEBh+fqP6G34/wBv7917riRf8kf6xt7917r1hxx9Dfjj37r3XRUE3N/fuvdeCgG4v7917rsgEWPv3XuuNtPK3JP+x4/2Hv3XuskWoklgAAPrYjnj+vv3XuuLgNf+l+P9b6W/23v3XuuOgf4/7x7917r2m3Kn/b/S3+w9+69164b08gj6/S3HHHv3XuvaB/j/ALx7917rsKAbi/v3XuuXv3XuuiLi17e/de64gBPVf/W4/P1Hv3XuucgL6SOAbfX8/Xn/AHke/de6xhP6/wC8e/de65BQDcX9+691y9+691737r3Xvfuvdf/W3pwLfkn/AFzf37r3XtJBJJN/6fgD8e/de65WP9D/ALY+/de6yKvpUsOf9jY839+691ysP6D/AGw9+691wZL/AEsBb/W/3r37r3XWg/4f7z7917rmiHV9VP1+t/zx/t/fuvdcyCDY/X/fWt/sPfuvdcGa355/A+vHFzb37r3Xl+gJFifrxz7917rl7917r3v3Xuve/de697917r3v3Xuve/de66IuLXtf8+/de68FYi1yf8QDf/b+/de65aSB+T/vJ/1j7917rsKT/h/r3Hv3XusiggEH+vv3XuuXv3Xuve/de697917r3v3Xuve/de697917r3v3Xuve/de697917r3v3Xuve/de697917r3v3Xuve/de697917rsG1/8QR/t/fuvddhiL/m/wDW/v3Xuuw31J5PAH9Bb9Vvfuvdd2DHg2HIH9T+fp7917rooTY8aSTb/bf74e/de660m9v6G3+t/wAa9+691x/r9TYH6e/de697917rqwvf8/8AGre/de66ZrXH5/p/T/X9+691Ha7E2NiPr+L3/wBb37r3WNnuTz9fx+f6kge/de6xlWdgBwCBfn/G/wBPfuvdZljC3+nHPBPH+PP+w9+690z5GsSON9b+hRZmJCqlzckH6Xtzzf37r3RHfkT8yevulsZXipydNNk4lfx0iTRyOWRfoVX6cgi34/HPv3XutX/5l/zTexd5SVuJwVRXY6jlWYRRxyupMZ9KGy/UG5/2Hv3XuqNN29obv3hlJajM1tZVy1jNOwnlkZFblvUjH/A2/wCRX917pM0UU1cyJNGCp1a2P7Tg6rXFuT/rfT/bce690p6PZ9FkKgGKFxMBIkjNcMqEgeRiP97vf8/j37r3Qz7F6tatkWiWoo4EjDMGqmIZibOpVmH1J4F/z7917o4m3tsYvYW1Zs1VTwvkGSSOmiZiug2JEsV/pzxc/kj/AFvfuvdF9ym4jlKypkcyS+VWVlDmQRXcsDqF7X+p5PP4Pv3XulXgdi12TFPURq9VHIIpT4UYeNL3MbWuSDz/AL1+L+/de6Nr171jkaaNScXI9DMkkkMNSrRxwGT0mo1n6Cwtp/IvyPr7917p+q+sNoYOqbKbsyuPp5Hkaoijgmj0rZtOgx/RePwRcH37r3TJme1+u8KhpaOrhqEpEKxsSsmtP6KW+nHH4/r/AIe/de6SlV3btKelD4kmGt5EaRAGKVy1xZrixubt/jf8e/de6VHWvyDz23c3BWCvlWVamFrLKYzcMDaykD6cfWx9+691sJ/FP5oUW4qHGYncVYiP40SOWST1IL8csfp/vX+9e691bJt3dFBmKOCpo6hKmnkjjcSxEMV1C9yBe4/2P/Ee/de6W8VQjnhgbkW/s2txcC59+691PDCwufqL/wC+t7917rwJLH+lrrxza/1J/wBt7917rKl7/wCwvb8e/de6y+/de697917r3v3XuurD6kA/649+69137917r3v3Xuve/de697917r3v3Xuve/de697917r3v3Xuve/de697917rixIub3A/s8f737917rws1mtYn/X4/Hv3XuuXv3Xuve/de697917r3v3XuuiL/wBf9gSP969+6913a3/Iyf8Ae/fuvde9+691737r3XA678fT/Ye/de65Le3q+t/8Pp/sPfuvdd+/de66Kg/Ue/de68AB9PfuvdeBvf8AwJH+29+69137917r3v3Xuve/de697917r3v3XuuOnkE8kfQ/S3+tb37r3XL37r3XvfuvdclIFyfqPp/xPv3Xuu2UAXHIP+8e/de64e/de697917rhcgar3H9LAf4e/de65KdQBt9fx7917rv37r3Xvfuvde9+691737r3WRraALcH68/439+691jsABb+n/E+/de66b6G34B/p/T8+/de6wH/Wt/gP8Ajfv3XuuBS5PJH5/17mxA9+6915/wR/ZFvyfyTf37r3TPWUxmtcX4t9L35vc3+vv3Xus1MkQjVGVbxIdLDTq9T/pI/pa4AP8AX+nv3Xuqvf5hOIxud2tUUGRjSWArqWMKPITcAqg4Jufpc8cE+/de6ro6d2JSbP2jPn/4elHRyzNS0qkqssrmzRBluCApJ5B5Jsb2Hv3Xuoeby1TkTNM8URSKZlYheTHHdtBDfUcmx/x/23uvdI7ISjMUyUDUa09MKlJZRYmSRENhIL3sOBwCAebg8e/de6yDZm3JhGlPI7q0qyKKkBGnDA3ReCfwfqf9hb37r3UzM9N7Jno4aqOkp6jIxLBMsUblo/IE1UwKcKrxuAxOm5FgCeR7917oi3b/AE7lY8umWo1hjWmRWcxr4XVxUNVs0cYu7Hyu7NqY/UAACw9+690lcXsqlp4vPkZpmqJ5Uq6isBNZUTOiahHSVA/zQbURbgfg8Wt7r3QoYHB43HXFN54FYpOjVUUhVdKksVmib1G5AKqQRxybn37r3QpYn+HvjZhTo01XSny1st2jSoab9tlMcmqx9N7X/qfz7917pC7iyOOp3KUUsaTL6XjRbvcnU4ugF+CP8fpz7917pCZXJBIPGrah4x4gzylroxZiJHJIseR/je/Hv3Xuk7WZiR1ikknmqWhpzrjMl5HiW4F9IHFweP8AY+/de6Ya3JippZkiqJPKwhjSnSDXHIjizOW/sEciwA+gP+Hv3Xugx3VXrjMa0CvTHWjwSMXLSmMsSBIri39q3PPAsQLe/de6IF3S61kOvTJPFEjIiQqjSayzNYNEBYf4XsTf+oHv3Xuq5t5STmslf7daaFAsfkYWYMhYGN1a4vxcgj/Wvb37r3QVVCzTVABXTZQyiNw7y+QkKwANltb6L9L3Nx7917rLNt6qSjp8lLPTItTKyRxsx88TIAJFdW55+oJP9T7917ppWBBUodTQqrhQiBSsun/dYe1xyb3vfm39B7917pVU0EmuSSIKgUK6rJcsGQ6gqljf6fm9/wAe/de6cSJZWjmZlBlLq1iHsum4uWv/AFPP+t7917qHUQxGFzK0upUdY2F5VHJszIXGkXJGoD/C/Fh7r3WGbCSY+KmrHrItdQ8sYgRXSRiIUlZgknOl9WkNzYgjgg+/de6kOaiahSrV4QtKfHWoX1VHif8AzThHNiAePpzz9ffuvdO+290NQTIqssEJb9wBgJCy8XD/AFFx+Bx/sPfuvdGk23W0+8qFoU+3SrWBWE8jIquiKCF1j83H4vcWB9+690cb4bdrV/VXZGOepr5KKCKtjAigdys0juAGUEWtx+LX5vwAPfuvdb5/w47vg7R6+wtdLOstR9pAsrl01BlVYwSov9b34t+Dz7917o/FFUCVRewKi3H9P9V/r8+/de6dFIKkDkn6f6xHPv3Xusiggc/19+691y9+6910CDe34Nj/AK/v3Xuu/fuvde9+691737r3Xvfuvde9+691737r3Xvfuvde9+6910AB9Pfuvdd+/de697917r3v3XuuJNhx9fwP+Ne/de67BJFj+ofX+n049+69137917rsG1/6EEEf1v7917rrTp45t9Rf6kHkH37r3Xvfuvde9+691737r3Xvfuvde9+691737r3XRAP19+691630N7WvwP8Aiffuvdd+/de697917roi/wCSP9Y29+6914C35J/1zf37r3Xfv3Xuve/de697917rokD6kD/XPv3XuvXFifqAD9P9b+o9+6910rar/wCHv3XuuXv3XuugADwPqCTb/D37r3WN/r/sP+J9+691gJN2tz9Af6/S3Hv3XusaqCbckEkn/W/Pv3XumvJALTzK1+FazLc2sQObf6/v3XutVL+dllqyiwsrLdYWEgYl2QuS19A/1hz+LAfn8e691pdbrxtbn6rJ1UOh4qQyVNQkkoiJp9fLoOS3P0HB+t/6e/de6Cauxr0sEhpmeWNiojdtS3uQSoCn6Le1zfnkf4+6902SU04iDiFpDJcDU30RVPOkfU3/AKce/de6bgrft6j6WZkdgx9Wm5JKn6BT+Ln+vv3XuoskzmZAjzKxJ1CMEsU1WDADk8f4XH9ffuvddO0bSeNCz2kGiaRWUsrWILA2/wBjf/D8+/de67ZnJHjPqVmBAP6vpr4v+bC35/1/x7r3WSmaqZtMUgRD/nFAuqkfQNf+v14t/vPv3XuhZ2xt+sykEolxs1UjxxiORCyBHaQI0ot/S/H9OeCT7917obdr9M5ho0aWiMiSSDxS6GOiNjbTYD6ki5P+t/T37r3Q+p0BuHLY1amlwlQsdJTKKupaL9mD/amN/wC0RYWU+/de6Dys6EzEdSqzUYiaPUytHG0aC/6lF7XIA5NvyBb6e/de6banpHIQI9Ui3kVl0sEYrcC3qW3qH9RwOPfuvdI/IddV9JL5pqEaSL6yGUaz+u68+m/0H4/r7917pM1G1q2lkQLqMLgskd/QrRf5wFxb/AfUWtYf4e690lshjKhlXyokDlbxOhJOpHu4Y/1vb8f1BHv3Xuo1JR1E0mmeYNMNOoy3GqNRYlbfW35/pxc8+/de6dsdWvia1zS1AZ3vEJDZ1XWLSxqCSPV6eLH6e/de6dsblahKp4I45IpEYuWWP0aBwWYr+fpptbi97/Ue691NkyKeaqjeaW8AUqxBWOplUgyIofkXuBz+f9b37r3UuDMU/wBpSwIP8qmimlnl9Lmnj8ujxpb82H+8f4+/de6nY/LRLJEQBqRk9cgJ8iAXj1Lf6jkm5/PItf37r3S1ir55pXrGFiQAXiDFfEh4UxqbEMLfW/0+n19+691gNZNLWGeliQSVDRuURGAaNBySR/gTcfj/AHv3Xun2CoqzQo6mCCN5tSyBxHOpUgzIot6x+kH6W4+t/fuvdO2Oqo4X/fnqR4wbrFdowJXLi5W4N+Qb/XiwHN/de6XcG+q+RKLHxzeGmhDwUklPEPJOAwZWqn5vpswvx+Bbgke690KO2+1cpT11Mn3DzxKVXTd4xBoNmDWHKAi4vyLnm54917o63VfyArP4jjKGOsUqs4p2m8bSfty2RtJYW0lTbkXH4J59+691sF/B/dWOr5kdUQKkvplKrHd7AllPJ/pcG3H9Px7r3V8O2K+Cox1P4mDakW3qHBKWtzzfgHn37r3ThXFnDgXU2a1/9gbce/de6TWhg/AsCpBJH1sePr9Pp7917qfA5Frnn6G/+tx9P9j7917p5jc2F7W/w/Hv3XupqMOAfqCLW/oPfuvdSf7X+Ok/73x7917rOp1DmxI+tx/tv949+6912BY3BP8ArX4H+sPfuvdd+/de68zcC9+D9R9f6+/de66Grm9v8LX/AN5v7917rv37r3Xvfuvde9+691737r3Xvfuvde9+69148Wvxc2H+v7917r3P1/H+t/xPv3Xuujf8W/2N/fuvddgg355H19+6914cmw5PHH+v7917rI/ACi3FuP8AkXv3Xusfv3Xuve/de697917rogEWPv3XuuXAXkgWItf83HP+9e/de64KWN7iw/HBHP5+v+w9+691y9+691737r3Xvfuvde9+691737r3WQ+ldP5P19+691j9+691737r3XRF/wAkf6xt7917rwAH0Av+T+T/AK59+69137917r3v3Xuve/de697917rogH6/1B/23v3XuuSrw3P05F/x/gP+Ke/de669+691737r3XRNv9jwP9f/AB9+6914E3sbXtfj6W/2Pv3Xuu/fuvdf/9fer0H/AA/3n37r3XMLYAGxI+p+pJv9b+/de65e/de64HULkG/+Fv8Ab8j37r3XIEkDix/P1/r7917rv37r3Xvfuvdc0HP/ABH9b/4e/de6x3u7/wCuDb+l/wAe/de64nk2IsPpqsePzw3+v7917rkPp9b/AOPv3XuvEX/JH+sbe/de699Pz9T+T/vHv3XuutJvfUbf0/Hv3XuuXv3Xuvc/X8f8T/r+/de697917rKgBB4H1/3w9+691yIv+SP9Y+/de68AALD37r3Xfv3Xuve/de697917r3v3Xuve/de697917r3v3Xuve/de697917r3v3Xuve/de697917r3v3Xuve/de697917r3v3Xuve/de697917r3v3Xuve/de697917rlqNgPoALAD/Xvf37r3XtZAsLXI5P9Rxzcfn37r3XiVvYcH6C7EC354v8A8R7917rgyxqCSdTcfQ8/8i59+691gEn4HH14/P8Arc+/de64M51H6f74f4e/de64aje44P8AUcH37r3XccZaxIvcnSbAAC/Fz7917rKwC/UC4+pHN/6e/de6ba6qSnheR2KBUuWvZbA8/n6WFj/T37r3VYHzF+YeE6yw2SxGJrlbI+GUXglOoakNiNJ4t/tvp/Q2917rVy717qyXZ2SNXPUVtVUzVE9Q4Z3ZQjObMwJ/23PH+uPfuvdFE3NtHIbhkiaqpllnVFUzNd3ip2PKx2+hH+sbe/de6S1f0+9UzfbUDBwiRxSeHT5NK/qdrA34I+o5vz9Pfuvdd4rqXMwTKqYCWYPHaRDEzOvNgYzbkfkfQDj/AFvfuvdDDtPpfKTjyDDzQSeR0b9qUswb8S2HAFrcDkfX37r3Q8bb6QzGOeCUUDm5UzNVIsKqi8hVDG9uBz7917pU7w6pqs5TRxZHO4bEUqBAfJUoztGxuVMQ/wAeD7917oOYdjdNbPWZsnlmzcsQZylMUWKWT9LRqysbEkX+v/G/de6d4++dnbNxEkG3cFjo/twsYapVKiW55jWO/wBTb9R+n4+g9+690ga75gZyuxtdjjTwWlidaWWm8kEtOVu7IGSw0jkj+trEfX37r3RL93dpboz81VNU5KraMl7DyyljqNgCL8n/AGHv3XukHUVuYrqKKtSVnh9NPrklbyrUr6m1RC3pt/xr/H3Xup1FW5KhSERVUj6GvIutorMbEtqN78/09+690JuF3RVRtHM9TIzRsrepit2/pe1yL/n37r3Ryeou8M3jJ46mKqWmakenWJHlkPlDPpAUAjn37r3V5Xxo+b2WwgoqLN1E0tEqxJP5JfVECAfQDzbmw+ht/vHuvdXb9W9xbb7BxFNX4nIRzGSNHaIsrtc/qJ+h+v8AsffuvdDzS1iS2CMT9OCCOGF2Fv8AY/7f37r3Tor/AJ082t/Q2/xHv3Xus6Gxufof94B/437917rPcHkfT37r3Xvfuvde9+691737r3Xvfuvde9+691737r3XvfuvdcW1XBvwOSP6/wBffuvddggi49+69137917r3v3Xuve/de697917rqwve3Pv3Xuu/fuvde9+691737r3Xvfuvde9+691737r3Xvfuvde9+691737r3Xvfuvde9+691737r3Xvfuvde9+6910Ba/+JJ/2/v3XuuLBj9DYW/qR/vXv3XuuSgj6m5v/AK/+9+/de679+691737r3XVub/n6e/de679+691737r3Xvfuvde9+691yU2+v0PB9+6915gALg3H5/w/1/fuvdcffuvddBQPoPfuvdd+/de697917r3v3XuuiAfr7917rkBcgC3+x+n+x9+691yktcW/pz/r3/4p7917rifoP9b/AIk+/de64MOD9fofyffuvdR2Y3t+T+f6XP8AT37r3XYJXm5Yaeb25N/xb6e/de6wtJdxYj8f4WP5v7917rkUBuxsfza3F/oP9v7917rBFAyai1g7MGc6eCx4IW9zYfQe/de6I78tMZjhhmyNbBDVGESBIXCM0suolVsRe30Nr2P9Db37r3VX89NLLTiOuL42iebzpCH9Metgt0hAHFr24/xA44917pKLi8BJlJaOWukfHtKQashYliiW3mkkDn1DkAWZSDc+q4A917pN7wx2IwtVBHiqv7tJYTOWEwqY0ijk1KTU3RgLWJVkuOQbgg+/de6CDM9iUuKSpmq52ilic+BUdWiMgYreTxiyAi2koAfrck29+6903YnuCOrj+2SpU1NRIHCTTyMpCLcNKCug6eCuprm/Itz7917qbl89Dk4DHURFpY0keoSjMb3Mw4YyRszEkC5Ba9iARYAe/de6BnOPJBImRo6OGGghDpHTRoryemIK0ssXOu7Ek6r+/de6SVd2DGuHpqOalpYQUmgIYGGpeMuGaRle66b3AAH1uB+b+690hKvtSXGQVEFBVRxRoGkEMcgiV1QBmiOrm9z+OPwAOT7917pIVXZkNXK8rSxO5IcSKygBmiDEMWFz9QPx/Tgg+/de6RmU37JBZoiZo21Fnad30WIay+ogW/3kfX37r3TDUdju0irSwwo40gOWusjTKFdI1Tkk8Hkgc8W9+6904JvWnpzpZWhkmiJmlPjdYp7k08ek3ZTe9+QCCAfoffuvdB1uHN1dVHryBX/LWctpnMp020hglyqj8lbf72D7917oA93Y6mqqUR/chI0MkxkkKIWYXIAU2uLA/wCBJtb37r3RI93YjC09efKiVKPVeSSOR9QqgHJdAvKqDY8ix5+ot7917pL5TbWJr51qaHGU2Ahh9cP7utHaRGCQEsxuXK/UkkcEEX9+690CWVyNZTzVNO2OiqEnjeJZlQlhIqC7qoAAtcjgfi5JPv3XukhRwmdpI55Ik8QSRW9Vw5+o/wBv7917pb47HSZNIEp3SIhljepqm0U8bOD/AJ9vqAQeCD9frb37r3XILEqPDLqSVJJo5ERdUCPEfH6H/UQb6gSQTcf7H3XuotTVUsEXgkYNEwVAp4CRovkkEl/7Nz9Rzcnn+vuvdJ2vqsYUgloajXM7SfdKsYWJEQegwkDSvBHC2v8Akn37r3TQ1a3pSNTGoQoX1hxKreo6wOD9eL3t9Rb37r3XqdgZ4yjgy3+jsbMABc2F/wAf7b37r3Q0bC3M9BVCnKTFlkUJ4nBh0sAlmDX5tf8ArxY24sPde6OJGsyQYrK0AWOZCZZKiNgmptIIa1wf9sf8LXvf3Xutob+UZ8kZp4qHatfXI48FPDGHldn1KqIxN/8AY/S5/wB69+691tP7dr0q6aGdSSJEDc2+pFxa39effuvdLSFjYNe4Nj/txz7917qZY/48n/inHv3XuuBJDD/Gw/3n37r3XP37r3Xvfuvde9+691737r3Xvfuvde9+691737r3Xvfuvde9+691737r3Xvfuvde9+691737r3XRFze5uBb37r3XrC9/z7917rv37r3XvfuvdZA2oBW+o+h/P+tf37r3WP37r3Xvfuvde9+691737r3XEsQwHHNv979+691y9+691737r3Xvfuvde9+691737r3Xvfuvde9+691737r3XvfuvdcS1jb8n6f059+6911pvyx/230t/sffuvddhQARzz7917rsAD6D37r3Xfv3Xuvf73zz/r+/de6wEk/X37r3XAjTdvryCR/Xn+o9+691zRFJva1x7917ppyq6oZU/DKQf8QB9P8Aef8Aeffuvda9f823pabfPXeWraankmmpY5Jl8cQfhFLXFgTf/ev9f37r3WjBvzr6oxWdy9HUyzYyOIzrIzkrqLSEeIg/gm5+pAPH+t7r3RcMsXoX+3jkarhgleMtfSlhcB47cci/1/I/1vfuvdNyzzO8AAlUi6ERgH9sjhLEcfS1/r/gPfuvdN1XQzhgZLxxGY8k2KF/pqI4P5v+P9j7917rjHDBRzo0MrSMqFZJowJCsUjqGKx/1Iuf+K29+691kyWKpaNTJQV5rFNN5JVnRadjqkIRYlubn+p5tbn68e690xKTI8JhjVSpEbnknWbEs/8AUEH/AHg+/de6FDbO3KivnjRKYTSELqSNT6yx4Fj9SOb/AO8/19+691Yz0j05UV0MAFOTHJo/bZFLF1IEkNiOCCeT+P6e/de6tN69+O9AKCMzQ07OKeNUp/GGVACGYMbXLAn63/PPPv3XujAQ9MYuio5oEhUQzxJHJDGrDUFHr8luGX6W+lvr+T7917oHN49P4mCQpDSHySkl2kUhE1KFMiKL2Atc/S/H+t7917oP16q29S0VY1fDCxFJIKdCoUtUubxuRp5HBNr/AE44uffuvdF+3b1vjGpiUoRLLpI0rDdFZblm024HIvz9Ofxz7r3Rbsz19B5JIhRxpI0txJEvGsg8254Fzf8AxIP9PfuvdAjldjYykFck9JLKWWSGNwSFhnNykjC3I/Bt/Ue/de6DarwFHjEo6aGoFXVTofNAigzRSWN6dZib88H+lgf8PfuvdBblsUKZmllDRiI+ao0qwNM6uRZkX8ng34v/AI+/de6bsbmKzGyS5GoP3FCKl6ZgW0ySMB+0yAergE/7x7917pvr6+epd641REMsiSQxM12KKSbljf6XA/At7917qPDmXpo1kjQMVfQAoFvG5LMSw4H+2uePfuvdK2lyUkq62hRVksEn1FQysjkooY+kiwubkH68D37r3StXNVFFTKizKrERKRquXVVDaQPyCGP+8f09+6905Y/KympkDTPTWcKq6P7LC7lPr9b8/wCPPv3XuhExrCRofKQpiUqjmPV+3IDcqjcaibXY/Sw49+6906RE0aS1Msf3J0PGIgWCEqbF2b88HkW/p9effuvdY6Ov81QKGBPtSjIkLixDyu+okyH66SOLWtf6ngj3XulZHJHQ1EkVQ0hqLgKYJLxabD9Ukf4a5JFvqP8Ab+690rNubqyGFqlqqJ6hZYZWcQAOKdol+pMpJ5B5BK/1H0J9+691br8Rfms/XuXxmIy1SkqMsLSTxOZIx5GOstIdN7C1+Tf+ovz7r3W1l8a/kXt3sfBY2WgykFQ8sMTBEmUMWVTrULe4I+nNv9sD7917o8lHWxV8SSK6uHRXjIsQVI+hP0v9Pz7917rnLTKwuot9QLWAb/Xv7917qN9sYwDYm5/1QIBXkX/3n839+691JjJHBA5sB9bj37r3U2Nrnn8W+nv3Xupy2Y3J5Fv94/Pv3XupEf5/2Hv3Xusnv3Xuve/de68AGIU2sT+Rf8e/de66C6SQS1+Lgm9vzx/tx7917rv37r3Xvfuvde9+691737r3Xvfuvde9+691737r3XX+x/2HHv3Xuu/fuvddW/pxf62tz/r+/de6yKPyfoPpz/j7917rixuSf9t/re/de669+691737r3Xvfuvde9+6910Qp4N/68f4f6/v3XuuRFj/h+D/Ue/de669+691737r3XFiQAR/X37r3XYNwD/UA+/de6yILm/8AS3v3XuuJNyT7917rr37r3Xvfuvde9+691737r3Xvfuvde9+691737r3Xvfuvde5+v4/1v+J9+691yU2I/wAeP9v7917rzCx/1+f9uffuvdcffuvddEX/AN99P8R7917rwFv8f8T9ffuvdd+/de6//9Dew9+6914fTkWP+vf37r3XvfuvddWF725/r+ffuvdd+/de697917r3v3XuuSqeWv8AQDi/Bsbn/iPfuvdY7avVcgn62P8AQ+/de67txb6/6/Pv3Xuu/fuvde9+6912UI/F/wA8C/Pv3Xuuwt+LAN9bkW4+n19+691kC2HqsT+Pzx/Tn37r3Xdha1hY/j37r3XWhf6f7yffuvdcrAfQW9+691737r3Xvfuvde9+691737r3XR+h/wBY/wC9e/de66Qkjk/k+/de65e/de697917rib3uDwByL/7fj37r3XYIIuPfuvdd+/de697917ro/Q/6x/3r37r3XSEkcn8n37r3XL37r3Xvfuvde9+691737r3Xvfuvde9+6911fm35+vv3XuvAW/JP+ub+/de679+691737r3XBmsQebgci/p/wACR/X37r3WMtq5/wBhx7917rgWAJBBv/sPfuvddghvV/W9uBxz9B/h7917rgykkkW/3w9+6917x/48/wCtf37r3WVdSqOTYfT+n1vb37r3WKWS2okrf6FSDqPpvcN9PfuvdEp+UvfeO6123WQJWJDX1EEsaDWrFC11uV+oHP8AT6f0Pv3XutcPuGZ+zMvU5HIbkoWWsd2CSVYLr5GsBYn/ABN/6f7Dj3Xui1VfVW16GZnl3Ni0UgxAq6ft8eoSMTdrm9v6c/UW9+691EOF6rwLCfIbnp5hEzaaeDTIrtb1Fmc3IuTwbj/Ee/de6i5DszpeiiENNQzZGpOm8jFYo1K8kM3IsCPz+PwPp7917pNzfI7aGLlP8O2zRF4CqpK5jlDKF5RmP1sfx/xP0917pDbq+VmWVYhgqOixkUZknnmp4hddTAgL+GIHBNzb8/19+690EVZ8n9yZWWdpc7UyIY3XUC0TAvcqFRbgmwtf6e/de6RL9x5PLTCKtq6mdGNlDyubE29Z/H9foeP8ffuvdJzK7jnrmkiEgWOxU65HV2ZxaSXUbWueR7917pgrUrFp4oWkjqIpkD6nk1ylVHJDIeLX/wBtz9bH37r3UM40RaJ0l8rSqIxBG/7UaMLsrofr/r3Bv+SPfuvdJyowaTzvpElPIrmIQA3RyDcy8ckfgf8AE+/de66o8FLZgdV/IziFw2gm/rbST+f96v7917pz/hqxzKkqpJrJMrXOmnC8i6g3t9B7917qZDj6ppIVGiUyurKiSaVQN+jUxt9fr/W3v3Xuh129Rf3fo6fJVORx71UUqv8AwmOVmqI0SS6SXtY824vf/Ye/de6NNsns+Zq0OVMflgXyhVARiF0loSgAFh/Tn6+/de6sv+MnyKm2ZuHHQUubaOkmWNpaSqlMcbEW1odRsTa9vzb6/j37r3Wxj1F2Rit64ahylPULIKiGIko6nQSAGIVb/wCw5PH9T9Pde6MC4CosinXcC4H4HJ/3v37r3XQkJ4B+gH9Pp7917qQjEKACSP8AYcH/AAuPfuvdc1csRY8H/WP4v9R7917rIQfwbf7AH37r3XAk6lFz+P8Ae/6e/de6ye/de697917r3v3Xuve/de697917r1gPoLe/de697917r3v3Xuve/de697917r3v3Xuve/de697917r3v3Xuve/de64XOu1z/vhf37r3XLn/AHw/Hv3Xuu/fuvde9+691737r3Xvfuvde9+691737r3XvfuvddFgPqffuvdcTdv0nj/Yjn37r3XJQR9Tc3/1/wDe/fuvdd+/de697917r3v3Xuve/de697917r3v3Xuve/de697917r3v3XuuStb/EH6j37r3XmW3I/Sf94/2Pv3XuuPv3Xuve/de697917r3v3Xuve/de65p+r/AFh/xr37r3XFjcn/AF/9649+6911/T/D/it/fuvdcWNgR/X8f8T7917rA36T/rf73x7917rGWGmwv/Tn+g9+691HF9Z4+l+P969+6904KRb/ABJUjk8leVPP+P8Axv37r3XF9RBDMQTc3+vNy17D/H37r3RQfklgpcpt2f1sqqzMSL6VIOpPKPoAbkXFj/jb37r3VRu6snT/AMVqKDIyiSeCNoIUit5ImJFplf6Mi29IIIuTe49+690FmchqqBRd9FRJC7x3iYyN5CTGdLEix+thwb2taw9+690Cecqo6Za6CsM9Xla+0clRKWMtHEWDAQKTY3IIA5AtcAX5917oJt47YlbCZKuaqpqnxwxusEUkrPE7G0bVIDC9gPobjk8c+/de6JJmNxZfBZaZYzOY4lciS40uQt00GX1WuDwGseRY2Fvde6ELb3dOQp4o2apLSmMIAsgYoGXTIGLXJvzwb2+gA+g917qVVdtSzVSrKCYTIDIYZEhqZQy28aBgFIFuBb63/BPv3Xukbl9901aqipgWRJWmVPuXBmRf7PkIJIIP9Db8j/H3XugO3hvUReNRS0qRU5bXKrDW7ymyws3LC4FhawuLn6+/de6B6r7Aki1U4tTTK9irM+uOO+oD1Xve/FzwPfuvdT4t7VE0SU9BTJM1VdC80jEkMB5GiW9ibA8cfT37r3Uo12WgRh+8YywDIoETxMADqLIAT9fqpJPv3XulBi6LI1QapMjMH/cJJl1yOw0kC/4tb9Vzfk2FvfuvdCZQ7TkrcWsD0jx1cxLQVUz64ljCmRoyb2Jv6he5H4tx7917ovPY/XmempJYqZXSRR+5VlnKRK3I0hjY3v8A4/X/AB4917ot9V1FmYoFqco8aSJUaaY1Vv3dUZZxFb63Aubjjn/H37r3T1gus/JkaGKtNPOkMUFU9NTpHKFgYkMs6ycarhj9CQCLfT37r3Se7t66oqqaOtwuCXF0kFP46iSHQiVIIIWRdP6XsvIFuOTc39+690AlH1rg58Tkaqeuhx8tHTLPCJYmlmrahnCGnj0kKrEAi5JH0Nvr7917oI8gaennnWmmCQiSSD7Z5dQRkAVhMqeksPryCR9Afz7917ppyWSWPHxHzmN0RkvGyXZRfjS17kj/AAv/AI+/de6DbIZhslOpj1IsF0c6m1SkvZrheCDwLHj6+/de6d8Ti58rPFCY5Y4ma4WMBXYGwKALYMWAtax/2F/fuvdH36l/l799fIcx13XGyaqixCwRaaqtSeGmnCqpdxLMfqbj6G30+n19+69089p/yz/k91HEkm5NkVi4sTRNJlKCnkrVSn1hahozHc3AF7Hgf05v7917os9R1durb9bVFY6wU9JPLHFNPRSU88ig6fK6jkEcqLfS1+Tf37r3QhbK3bPjauDE5SSWSnICGWZ3LxsSVMdmP4Pqv9bn6e/de6ul/l4bml252LiKjF18slA1ZS3VpVRkeSRWkQJ9SOb3PPJH4Hv3Xut7Hp/MDLbTxFWX1+Sjga4PALIAQx/1/wDff1917oeoTZQv44sR/iARf37r3UkMRb62Fr3sffuvdcyCSGFvoPrf/X/Hv3XuuQv+bf7C/v3Xuu/fuvde9+691737r3Xvfuvde9+691737r3Xvfuvde9+691737r3Xvfuvde9+691wYsPoLi39Cf969+691yUk/UWN/8AW/3v37r3Xfv3Xuve/de697917r3v3XuuTD06hbheQPwQPfuvdY1JIuf949+691y9+691737r3XRUEg/ke/de679+691737r3Xvfuvde9+691737r3XvfuvddG/4t/jf8e/de68Li9zf/AGAFvfuvdd+/de66IB+v+3/I/wBb37r3XV9PFySfpfn68e/de68Cb2Nvpfi/9ffuvdcvfuvde9+6910xsCffuvdYPfuvdcTyQvP0JNv6fj/effuvdZVsq/XkD6f6/wBL/wC29+691AqkEwYfgg3/AKA/1tf37r3Ra+7+qMbv3a2VxdZTJL9zTSxjWAyC6kj63+nH1/x9+691pmfzDPge228tna/G44wnXNIrpEyq6G5YCwH1vf8A3qw9+691rX9h7PyO1sm9BUQvqpZWBRwIlRUew1fUm5sT9b/X+vv3XugxyNUXZ6qNlimKqqilsq6EIDl1t9b83/P149+691CM9RP4fIZWRg1rrdWWQA6/zf8A1/x9Pxc+691DmlaF3WORlcXvpVyGuLC5H9P96v8A4e/de6xMqMYzM3kEpRTqYsyq3DgDjj/D37r3Sww2AWuqFSjdGkDJrQX40E+pvwW+n+2/x9+690fH4+9P5HcOYoEgx5lkUoDPK4iVAGCl7v8Aj6G3J49+691eJ0p0T/DIoYKmnSnqojI0q/q0TKquQDx/rX+h5Nvp7917qwHbew4Kamp50hWPTH63P1nawBKhRbg8n/E/W/v3Xuu89RQUlPPIiATSXCqyfrkt6VUG31/wPA9+690W7dlTGZiiraYFgbJcEWOtDcH6f1/23v3XugbyyU1R4lqVulnVVOmMngm4A/x/AFzc/wCt7917oMd7bWihxUGTxdTJU088LyOoAUxHUFlie/6QOOf6X/Hv3XuiwV2NvLUBygAQuoEqvoJOo3awuT/gePfuvdAju7GDSyrCjB2u8QBYuANLOUtzzzcW/wBf37r3Rdsntmb7t2jjE1Okq6pUW7M6HV9PwxBtfm9v8PfuvdBlvjAGmknFA5aGdY5JUmSxEmn92Iv9SeeT/wAT9fde6BM4MVcUnklWGqjlaSGklLhZCnp1emwHBH+vb/A3917ptiipIhJBURhpoD9vTwXKlnlJsxc8G1h+Pz7917qAlVDDNKtTTROY45YhGLiMScaWuPqy34UfW/v3Xup9TW1i0dLC6ITEpaKSFwSqSAANIF5UW+gPPv3Xus0VTJIY2ieR5CQJdZAiAVQAPpweOCSfzYH8e690I23Q8+k1g8bzamkdnJfUpHjCytwAR/T/AG/9fde6FWCpniAjqP2v2o1Ecobm5JgkV+L/AJ1fj6fQ+/de6a8ruJ4o5I3eV6gMH1hlUWQDVGn1Gk8fi5559+691AGe89TBJGstNKCJXlRgbXGkkJxYi17i1v6j37r3Svw+acRGJ5oquMTXMvkYSAAkheOVJ1fTVzxa1vfuvdCBj6+JPCIw41goQQSzKRd18jHkD8gk8gAfS/v3XuhCxVdAtVCaaSWB4lUsY5CltB1soLXAYm1yPrxcC3v3XurMfir8t909W5OjEORkhoopIvSKqSXUI7lY9JPGrnUb8XH+t7917raL+Mnzb2p2Fi8ZS1uSiiyMsKFY5JkIMzRBpAOfqAwub/X/AAB9+691Y7g91UGXgjmpp1lRm9JQhgLgC5AP5P8AxH9ffuvdK6N0lUlCbN9f9uef8f8Ainv3Xuu/BqN/x/h9b/4/4f76/v3XussaKPSOALn/AHn37r3UlTp+n9Le/de6zRuQObcm3P8Arf4e/de6k/4/g8j/AFvfuvde9+6917n8Gx/B9+691yPIDf7A/wBb/wCPv3XuuPv3Xuve/de697917r3v3Xuve/de697917r3v3Xuve/de697917r3v3XusjGyBfz/vFr39+691j9+691737r3Xvfuvde9+6911cXt+ffuvdd+/de687MVWw/Tx/j/UfT37r3Xvfuvde9+6910QCLH37r3XY4AH9PfuvdZD6Vt+T/ALx/X37r3WP37r3Xvfuvde9+691737r3Xvfuvde9+691737r3Xvfuvde4/Iv/S/4P9R7917rr/Y/7Dj37r3Xfv3XuuRuw1Hm3B/1vx7917rj7917r3v3Xuve/de697917r//0d6+w5/xFj/re/de68QT9Db/AGHv3XuvaSTcFv8AYfQe/de65WPAsb/63J9+6913pII4v/rf71f37r3Xegf2ja97C/Nv639+6917QR9CCP8AG9/8f639+691njsUPAvYj8E/S3v3XuuFh/Qf7Ye/de69Yf0H+2Hv3XuvWH9B/th7917r1h/Qf7Ye/de679+691737r3Xvfuvde9+691737r3Xvfuvde9+691737r3Xvfuvde9+691737r3XrAfQW9+691737r3Xvfuvde9+6916wH0Fvfuvde9+691737r3XvfuvdesB9Bb37r3Xvfuvde9+691737r3Xvfuvde9+691737r3XWkXvxe1v8AYA8D37r3Xfv3XuuLNYf4/j/ivv3XuseskHn+tybA8cEf7e/+Pv3XusJ5XUeW/qf9f37r3XHUx41X+n04N/8AG3v3XuuWkWDMTc/Xm35tb37r3XF5FUAAkAX/ACQCT/T37r3XNAfqSTf6C9/fuvdSrA/j6cXte3+39+6910zBQRpFrE/Tm/8AiL+/de6DjsHd9HtDb9fm66VIYaSnklVpDYawCQdRt/sOffuvdaef8wn5cZ7c268pFSVckOLjqaynieCdZJC0chVQYgeAbcfgj37r3VO9d3XvCUSSw1lXHGb6A9Q92/xsOBcgcAf4Wv7917pPxdjbtyk+ieokjke8gdp5WRjzdmjJ+v0/1/r9Ln37r3Uh9yZCTQ0lVLN+pZIJZXjDyEaXaJhb/W59+690zSVuVSJqmWOSCmkeRFQmwdFY3Kve/wBeL259+691yjr0ujTJN4ynKqxcLqN1IJ/rf68kE+/de6ashV+QGKNphFpZHV7lG1G4up+lyf6Wvf6+/de6ZKbD5KvkeHHxxa4EaoYkePSqKpIP+t9Rz7917pT0OH0qW+4EkzoqmCIFmExNzwfp9b/0I9+690qaXbkss4ecOynSFMlrhSvCcnkf71/h+fde6dINu1kh0ArHCUaMEaXkWNBfWAeQLkH8XHJ+g9+691MptuzQqWpac1MqRjVMwZ49Rvdl03P0tYf8RYe/de67lxVnVoqO80kfqZ1Yc/U6A1uST7917qfi8VPPFJKaXRNE7q6yclUX6Nx9Qf8Ab+/de67fbkfmhqUjIZlLSsR6WQE+ghv8Of8Aevp7917rBPjqSQv42jikVkKhVCyRkH0lSLfj8fT37r3UmlohD4XY+V3nUl/1lZG/zeo/kNxcf63v3Xuhc2zUyUBmpyt6x4/2lUjx+I+q6/0P4/H9R7917oQo9wy4qSmnjknilIV2ADBY2BuhaxvwOB/vNyL+/de6uc/l9/KKuos1QbUzVbJNSVUsMUPllY6Dfixf8X/T7917rZY25kYspiqWpRw4lhV+LEEFeCR/U259+6906HWhs3INjf6/U8fT37r3XJX+ovb/AFmIvfi309+691ljJUg3I/w/F/p+D9ffuvdSAxLWP0P4/wBhf37r3WTj6kDj/ffX37r3Xvfuvde9+691737r3XvfuvdcSbG5+lrW/wAffuvddre1/wCpuP8AC/0Hv3Xuu/fuvde9+691737r3Xvfuvde9+691737r3Xvfuvde9+691737r3XVhe/59+6913/AF4+v+J4/wBb37r3Xvfuvde9+691737r3Xvfuvde9+691737r3XvfuvddFQfqPfuvdeAA+nv3Xuu/fuvde9+691737r3Xvfuvde9+691737r3Xvfuvde9+691737r3Xvfuvde9+691yViP8AEf0/437917rsqTYg3va5/oTyQffuvdYyyg2J/wB79+6914EEAj6H37r3Xfv3Xuve/de6yLwrH/evr7917rEWANif94Pv3XuvAg/T37r3WN/r/sP+J9+691hc8W/r/wAR7917qMzWYf4D6f6/v3XuuQILMR9PTb/Wt7917qQhNvr9Dx7917rnqJ4PPBIb6fX8ce/de6Cfsva82ewNdSxoWaaIxgAaiwe4I4/wt9Offuvda63yhxW7+pc7lq6rxVU+MjnkMUsqSi0QJIImA+n1Nyf6/jn37r3VeWX+aeIhWeGtkRZ4JUhLGpVhHFH6SjOeRb/DkHn839+691GwHyN2Znaj7irq0nmqT5HMtQgQEvZDG6m+m3C/W/P0vc+690ImV7E2zVYeSWjqKYl0BlVZVeN3jGu8io1ywBHJuD7917ooW5K3G7irZ1o4GmqGdgipIDHKCfWmkn02PNrC/wCfrz7r3SEqNlZehdpaeGWNpQJ4lIJimiDazF9DYm9jbn6c/n37r3WKrx00QvVQOkqKreordGAuFTVf6c/T/iBf3XukTPlZkqAhjXSHYkTEOWBFhp1X449+690xbvw71FLRVK/bqtZGx0oQ95r3u6N6bW0kfkfXi9z7r3QZV3X2VjQZOemaVVOhZEYSMQUFteq5J5/1v6Ae/de6f9vbbqIvFVmICaDURG6M/pchVIUcAg8nSL/Tn6e/de6GDGbZq6iNPEiuWkZz5RLfXYFmBc8cWH9bjm54PuvdCdhMKlM5Q0vEYDTal1cxi3kt9OSLH+gFx9efde6ejWWZIXd4PGryrEkcdo3BOhzH+dQsvKkfW35A917rBuOemzjh6ynjpRFFFAKeHRGkiwxBbyB1ALE3Ngptxyebe690WzsLGCSFoVjdDCrzU5nAVUBBW0JWwLHn6/i3+v7917oqke/odnZOKprKE1EUK1X3H+VMskwSP9tZaaNdWkWPrDAH6W4J9+690He7e94d3UctPT40QGRGEdOitGTpZlRzqsQ3qubi9vqPp7917oGt17ur1wqYuLGSwwR09PHNc0tpSkz1E7MwGolw6re5NlFiBe/uvdAst6lfSPLUeVnRNDMoWRy7ayDqsouLA8/X6+/de6kTdc7uzeNbJYzbuWnok1TNVQY2pkpYIPIdB1/W3Fx+fobnj37r3SGw22q5s8lC1FI9Q0kcaUviaKSQs+ghoXBdTyBY/wBb3+nv3Xutlz+WT/KWftz+Fdmdo0yUu3JJYqvHYd4DNUH90CIsk3On6k34AvYXB9+691uB9R/HrZvW+2cdhtu4HHY2hoaYQwR09MiQkIBGzWt6r6QTqJI+n0A9+690sNwdXbX3TSnHZvCY+tgdGjZZKeOZNLE3AVvp/sLccf4e/de6J52x/Kq6C7RxGREG3qHB5CtEjLU0VNHEplkBbU6Di9zyRxa39OPde6oi+QP8hjsnA5Kty3X0cWYoY5JXhSmKxzRXdipYMOeLA8ccf7D3Xunn4efALt7rredFHuzb9bS/Z1UIm8lNMoXxyBlVSPqAObjjn37r3W390xgajC7SxOPqFYPT0sKEldN9EK29I+gB4/PH+Pv3Xuh5ge2hW5uvqAIvq/Tf6e/de6mrIp4BPHBv/wAT7917rJ+Qebj83P8Avvz7917rkZtPBF/zx9P6fn37r3XDzc3t/vv9v7917rmst78f8R7917rxkNwALXvb8/QX549+691kUkjkg/72Obc29+691y9+691737r3Xvfuvde9+691737r3Xvfuvde9+691xJI5FrAX5uDxz7917rtTqF7fm3v3Xuu/fuvde9+691737r3Xvfuvddj8i9gwsf9Y8X9+6911p0XH+P+v/tj7917r3v3Xuve/de697917r3v3Xuve/de697917r3v3Xuve/de697917roi/5I/1ja/8AgffuvdeC6foLav8AX59+69137917r3v3XuuiAfr/ALf8j/W9+6910Fsb3J4tyb+/de65e/de697917rpv0n/AFv9659+691g9+691jckNwbcf7C17/n37r3XEPpJvzf8Xtc+/de6gzzhbgkDkng3H1/BH+JN/fuvdYftoqqnkWRA4a9wb6Txbn8W59+691Xh8xPjdR9hbVyk9LRpLVRwSEAR6nYCItb6fX/eP969+691ox/PH49zbV3HmfPiRBLBLIpJhdNDa/T9AL/Tn8H+nv3XuqasttTIQVk4pklkh0f5Qr3Uqt7yOCLcDj/W/Hv3XukzUV8FPkIIQ00tHCnjIgHKcEPYsP6gf15P0P4917qFHLHUGZ1c2N/EsnEgJJUlj9LDi4/1+fp7917rgaVlneE6XMcglDR3IZVF3W4H4uD7917oathwIclSwpAUWpETh2YE6UPJY/4cf8b9+691cv8AHHGrSSYeopqrxVhZGZ0RXFibOCGB4/p+R+D7917q9DqvE0n2FJK0sdVKIUneYRXaaaS2tpWJuT/UE/63HA917ozNBj6VIkCW5I0xkaUDc/pHIHHP445/HPuvdJ/O7Qp8ifOwXUW0qqtYhlFrg/4f7z/j+Pde6APevVtNcVCi0iM8jaQQSCtySB+f94/wt7917oqW6tlVdJPI8QkOtSAgXTEU50mzclvqOPweQb+/de6CnI4HLrRVUMMEn2tQoEqFpCFDN6wsTfgi9+P6Xve4917oH9x7HvErQ0kkTgPE8ZujMSfSUdBcACxa9/x/W3v3Xug9h63yQqBWxY1aySFmUK0DOqKVKsojH1/4NcA2/Hv3Xuk5kOiK+pMM6494I2QiUxxyFXkmkDFmUAaCOdJP/Ee/de6Lz2J0LlQxjpIGTW7ktJdkhXWYo2JYckm5Y8WA/N+Pde6KXuLrHKUBnjNJ5Z9LqZuVI8LiI2KfQMbn8m1r+/de6QsuwarzvJNA5C3ljugjLTIBrVZD+TcEf6x9+690jM5tesoqyJI6YNE489iDpQtYMNdjdx/sAL/T37r3Wai2tIp030eYeQ2ZibEf2tQ+oBP0sPrYf0917p9pdvCBXSIXVoWE4YBnvw0ZX8E3vzfi/v3XunmjqDSutO4iNkAjL2VlYkD1gf2bDj6e/de6VNVuqoq0jkmlp9NKn20QQgII49ILS2Bub2tf/H6+/de6SW5t1CtoJKGOjohIipI1WsiLLeEXKrYC17i9734tax9+690laTJYyqp4RPkZknYSO0HjcFUUqWDSj+o+g4/1/fuvdPNBnHhVmp4ZBQoAwnRCq6V+ly12B55NyCf6fn3Xulzj94CVqNhVGKOnKsZgWd2EjKrRiG1/0gm1x/sOD7917oT8XmKGrlqJIcp9xBTh6gVDH7YSKFF0jV73LHUpufxx7917of8AqrsnGYKCrdqVKl61UjgdmSR6RlmBdDqFvUCbkfkf4D37r3RneofkdnNl56GaiyFXGi1kxiSOT/NRvNrIWNbcAWtf6gWJ9+691se/Dv5z0+4aXGYzN5e0knjjjmlkC3YXDIQWN/6f1+v4vf3XurtNkdhUO4aOGognSYShGUo+sNcn1g/UC1/9tf37r3Qw01VFJGCCCT9Lc3P9C39effuvdTFBYCw/x/HAIHH+8e/de6yKo51f7Dn/AGH49+691zsP95v/ALH37r3WRDwQSOPpew+t/fuvdZLg/Q39+69137917rktjwTa/wDX6A39+691x9+691737r3Xvfuvde9+691737r3Xvfuvde9+691737r3Xvfuvdc0Fzf+lvfuvddMbn6W/Hv3XuuPv3Xuve/de697917r3v3Xuve/de697917rkvNwTYEfX/ABHPv3XusWnQ1hzfg3/2n37r3XP37r3XvfuvdckFz/rc+/de68xueRa3Hv3XuuPv3Xuve/de697917r3v3Xuve/de697917r3v3Xuve/de697917r3v3Xuve/de65oQQVP59+691xIINj7917rjzf/D/AH3Hv3Xuu/fuvde9+691/9Le2EDfQf8AFf8Aiffuvde8RH1uf9b/AHx9+691zWM2sB/t7D/e/fuvde0m545HH4/PPv3XuvAEg2H9Re9iP9b37r3XtB4BF/8AXsf959+69134r86mH+Hv3XusiRkKbcgX+nB4Fzzf37r3WPQ39P8AeR7917r3iJ5LEf4D37r3XvGRwLn/ABJHv3XuvaG/p/vI9+6917xE8liP8B7917r3jI4Fz/iSPfuvde0N/T/eR7917riyPe4Nv9hcf7Ye/de67CNb6f7H6X/2H+29+6916x/of9sffuvdd6W/p/xH+9+/de69ob+n+8j37r3XtDf0/wB5Hv3XuvaG/p/vI9+6917Q39P95Hv3XuvaG/p/vI9+6911pYfg/wC9/wC9e/de670ta9vfuvddWP8AQ/7Y+/de69Y/0P8Atj7917r1j/Q/7Y+/de66PH14/wBfj37r3XLx6gDqI/wH+v7917r3jI4Fz/iSPfuvde0N/T/eR7917r3jNr834BF7Dj8gX9+6911pYfg/73/vXv3Xuu9Df0/3ke/de6942P8Aa0/4WB/2Pv3XuveNhcXuPweF/wAOPfuvddeJr/qP+vqN7/7b37r3XRUrdSTf/XuR/sR7917rCVa/Nz/vI9+691wKHlioIuBa5Vvp/jx7917rGQ7Aqf8AAn6C3IIIPv3XuuQg0rqJ5vzyLj83J9+691HmlVNXqJP5J5PP+pH/ABT37r3UaDXO/LFgOST9f9t/rnj37r3T0kZUC4JP4P14/Hv3XuuyL/kj/WNvfuvdYZQArfUjQbknhbHj/W/Hv3XuqfP5lXfceytk5DAY+saOpnppgxjlGvy/pVCF+q2P+3/p7917rTe7SzVVunLVVXUzSSzS1EtRK0mp0M+oiNSp+vH+wvyffuvdBLJjI8g0FFaKmqFQtJIW8cTG+oix/pf+n9bn37r3UmDEeH9qiEdVNdUeYEEEjkqrE/S/A/5EffuvdRqrbTGqM1VJpVdA8SHWihRqYlb8D68k/wBPfuvdRtwhKRQKHKQVUZgRfEELCJHF2jW/1t/yPi59+690ngmQ+3p5Skgj+kLvpiS49JsG4Nje1jwOPrx7917pxrKePxRGlcTy1QCSxMtmp5kYXIB/Lfhv6AWt7917pd7Ypal2q6KKmfXJAUkqPGzut1sVLEWtxz/vPv3XulTJRY+jSniplVchESsz2VlnI49BA4sBb6e/de6yfZ5B5FIkZ0H7qeFApJbjQyn62/1v9b37r3T/AArHj1Q1UwaWyMS2tQwsCUAT8/g/7z+ffuvdLPBZbE0sNXO72neFjECgeMekjSv+w/FvfuvdJ/KZ2jYQrFRrFI91M7LcsTxYR8/kf0v/ALx7917pO09dItW0cLk+RSpDEpE1xwLf4fi3v3XunGmXzCqFVPIFhUiNIQdJdVJszmwAH+uSf6ce/de6wV9DSBKeSOfyVEset40Ro3SQcANK3Bv/AE/xv+PfuvdZaHE17Y+WYmNIEBdpSDriLXuTf6kH6W/1uPfuvdKbDKiU5ZamU1KqFlaZDoURG6uki88jix4/p7917oRaOgoM00ANUyVJHldXIYFz6vXza39B/T8e/de6FXrLM5LY+6KDKUVa8aUNZE+mNubRnUCCT+fpx7917rb9+GHbVN2d1thKr7lZKuKjgjqV8gLKyrpIOrm/9Tb/AFv8fde6OwsWpQFF7H/bX/Fz/h9P8Le/de6gzQSIeBpPHHNxc24/r7917rpQR9SSf63PP5vb37r3UlCbjTe6/wBbf0/N/fuvdSADwPqeB/sfp7917rlob+n+8j37r3XtDf0/3ke/de64lXvxcf7C/wDvPv3XuuwjW55/2w/3j37r3Xih/K3/AN59+691xK/4kf4A2/3j37r3XYU24uf8fr7917rux/of9sffuvdesf6H/bH37r3XrH+h/wBsffuvdd6G/p/vI9+6917Q39P95Hv3XuuJV/xccf0v7917rwjYi5Y3/wCSf949+6910Usbam/2/v3Xuuwptxc/4/X37r3Xdj/Q/wC2Pv3XuvWP9D/tj7917riQ1/rb/C3/ABX37r3XYBt+T/jb/inv3Xuu9JPHIP8Avv6+/de66KMP7V/8ABf/AHr37r3XgrH8Ef4cf8T7917rloYfnV/jwP8AYe/de69ob+n+8j37r3XvGT/h/sSP969+6911oI4sT/tz/vfv3XuurEfUW9+6913pJBI/3j6+/de66VW/N25/A/Hv3XuuirX4JH0403+vA9+6912A1vyf8be/de65aW/p/wAR/vfv3XuvaG/p/vI9+6911pYfg/73/vXv3XuuDKb/AFI/wt7917r1m/1X+8D37r3XIK3BuT/rAf1+nv3XuuQDC9gefrx7917rpo1Y6r2/qPpY24HP+w9+6910FIFhzb+nP+9e/de67sf6H/bH37r3XEhr/W3+Fv8Aivv3XusighDzcm/IHP8AS3+t/wAb9+691jMf9QSf6i//ABHv3XuvaGH6bgf0035/2Pv3XuuLIbc/X+pFuP6e/de6jup5N/p+Lf0+v09+691CkDLzccn6/wC98e/de6zxIXAYcA2Xn/eLAe/de6nCJVAH1vz/AMR7917rmF44B+v4v7917rpo9fBX+pta1rgg3H0IPHv3XuilfKrqHbPYnXOdoMjQ07zyUFYIpikbOJPESoYkggX/AD/r8H37r3Xztfmr1/uHrnszduGwroUp8jWqYkBjh062KEhLXb/bg8f0Fvde6rppd19n0FcHORq4VWaNZI1kkU6AePGttNv9YW/2JPv3XujKbQ7c7KiWn+4mqpIZGWMNrIM5vazKoFh+T+f6n6+/de6sy+O1TFnaqCrzFRCJrpI0L2BLmxdXItc/4Dk/k/j37r3Vko21t3M0SrSNTmeKLyxK8apFKEQW0BjcEm/Fr8e/de6LVvDrTICqmlipjJHaf1FWKJp/d0Rm/I9X1vf+tre/de6LLmtrzR10sM9GKIowbkMbozE25J+v+3H49+690mKjHz1S06GJzFSmRoVCkxst9FygI5Nrc8j6fX37r3TnTIaaOmWqhCw1b6GWd9SARrqUiNieCQfpb/eyPde6UGKGImqNE8TRlwhiahYBYyVCtI0coIN/ob8AfS3Pv3Xuh1xGBwcGLkrZcjDK6rHHTUjTRQzSNK3pa0aj6EEHiwFv9h7r3TjWUq1NFBW0FFBTeM+OaOF2nVgF0yNr+hvYfrJAJsD+PfuvdImsgRayL7mI0oqY2AqC2tiFfUrug9PNltb/AGFje/uvdJ00MFRNPon1ytJIYXaMReot+u4+oP8Aibf0AHv3Xug03vQrS4jJmqppZKgwgU1QjoIo52YhndWueRYf0H+HPv3XuiWLsHIbpzRhoo5mnmEyftQs4VLq8h8hutiNQsbkHkW+nv3Xusdb8ePt4Za+CmKaXe6KlxGbkujuxJuQADfkcWt7917orm/9sTUjOghZTE2rSEJBiDvFpsf8QDf62tz7917oH8fj5cbVkOhZoxriZYjd5L/uxSk8Kt7/AFXnnkDj37r3Rzdpd54fDYiox2RoNw0zTU1LTiPHTIKCIQQqjTr9IxwFUqFP9Te/HuvdDT0LV9G1PY8G8t80GKo0FUkhirJ43KoyRsssxSxZ5Lc8WH+8n3Xutn/pH+Yb8YOsNqY7H1u4sTh4aWnhpYIqbxhBGAro8emx0gGzkWtx/U3917o6Oy/5nnxa3jK1FiN/4qNo1UNHVSJSIutAqvqdtPLXtYc8E8kk+690aPZ3e3W29BDPt/c+FyyzDWGoqyklLtcgxMVa3AsTYX5t7917oasfvKh0IsdVHzpKqJCRpU6njDoB/hz/ALG/09+690r6fceNq4wzmCVn4fUyuAfoAfKL2sBawtbm1/fuvdOtHj8BVTQ1IpaN5VN/MI4XK6rWVmYAg/4fT/H8+/de6XlFFTwqiwiMIpIUKbAD682P1/3w4t7917p6Q3AZQLnj6j6/S/P149+691ls1+CFuBe1z/jyP9f37r3Wa7/4/wC29+6914lx9bj/AFxb37r3XYJI/UF/H4/2/Pv3Xuum/HqDf4cXH+PHv3Xuu0F+BweOfy3+JDe/de6lRRtc8iwPNuf9YG/v3XuuyrA/qt/hYH37r3XYBt+T/jb/AIp7917rgxIYAHjj/e/fuvdZFGo2uB/ixsP9v7917rsqQbD1f4ryP9v7917rgwa/HH+v/wAi9+6912AxHIv/AKwNvfuvdeKn6+oW/wBgP9j7917r3v3XuuiD+Db/AGAPv3XuvAH6Xuf9b/iB7917rlpa30P/ABP+29+6910Fc/Sx5+pIHv3Xuu9Lfkf7bn37r3XLkrYg8WI4P+29+691xsf6H/bH37r3XrH+h/2x9+6911Yj6i3v3Xuve/de66/P1/H0/wCJ9+6914f69+f9t/h7917rkAT9AT/rD37r3XrH+h/2x9+6916x/of9sffuvddWP0sb2/pz/r+/de64kOPz/txb37r3XIBiORf/AFgbe/de67sf6H/bH37r3XEhgfoB/r3v7917rvkfX/ere/de697917r3v3XuuiLgj+ot7917rAysPyOb2454/wBf37r3WFw31+vH1tx/re/de6iyM1gRYWPNvqL/AOB/N/fuvdNNQzFtN+CST9B9DwOffuvdTse9yF5toKmw+hvbnn+nPv3XuvZTGQZOimiliUq6MGBBOpQAApB5P1P19+691rr/AM074NVW8sBl937VxqeeGOSeeKGG/lCprfULfX6/7D/H37r3Wk93NszL7TyGWwVXjWpayGaSAs0ZSZFLlSrKfqD/ALx7917onmf2xS47ROlY9Q88TGamjQ3p59QOl3N73ufpb6f4e/de6YqbFMqszMp9IHjtpZQTcqeTf6W/3nj6e/de6fqJEopFlCRXfSsisNSXtYlrn6f63v3XuhB2m9R/GYRGsd/RKeeFUnUyqoN/z7917q3D44T18lVj/EJHWk8Eki61BaNyQNN/rb6+/de6vn6lyFNTYqlaeUoBSksrOE9bANZAp5twP9f37r3Q2/32xlLTFWrqVGptU2h5gDIosW5NuB+R/r/Xm/uvdN1b2ftGPHvPFuCKSvOkrj4HBCySHUxP1v8AT8D+lvfuvdJKo3/h8jHqSZJJEZtcLOHkZWADMCeD/sbe/de6R2Ry2260SsHgeSFHIQIpkEd7FCBwST9CD/X37r3QOZWu27JK8UPgQqp/W5EiBja2k/4E3A/P54Hv3XukK1Dt6qlDSywgCUGTSDcoSVJNzwPSv+x+lvfuvdLPHYnaEVKJfJEpZXUsSl1AIYxnn/bfn6+/de6jY+HZDZRPvq6hhpJGOpZqrxRfp0+tufTcgG3J5/NvfuvdBF2jndj4RaemxFFhK+sp0qqTJkQfcUjQzm8MlM7sbsAXswtyBcfS/uvdV/7wotv1tRXxpSQGOWIyo8UceqOS91jFgOSSf6+/de6ASvwFJTGRPtIykyGUFkU6XVQGUKfoV45/259+690wybDxmdopIVSCCSnVpUdobks1vIhjGkkMFFv9b839+690GeY66ejEpjiWFRrZZgBoeMWsgW3pPJ/2P49+690H1Xg6uip5EmjeMPLIjORrLJpDJcggi5JP4v8A045917pC5GnmjCSIS9lUMFTRbVqUszG97e/de6TToRqKRy+VLoyeQ6JFvxKLcH9Rve/9ffuvdJXLQSyll/zTlwSXYsOWuG4NrXB9+690gJzkIJZ18zOvkFnU6Vex9C3B5AN+Bb37r3TjT5fK+P7UNKUsJWUzERuEW/jKD6i5+nH9bk+/de6U2IrszMrLRQiSU6TEFWxilkBCIrOf7dioH9SD+AD7r3TrQbgrF1us5lvEC9O+qN4mDkFNLXv6gT9PfuvdCTsXsE02QomqHZYxVWniaVVV1KmMOoIN7fkkk2/pz7917oesR2GlZIrxu8csVS9tJACR6josFsW1Af7xY/j37r3R2ehe5K/DZehkp8i1PCspb1sUivEbi6sSSWP0sQePz7917rZc+GPzCp8zS4vFZDISySBY4gZZPGA6OU1IdXI5+gA/H5B9+691efsbelNlqOB4pI5VkCEGOTVqDD0/4D/H/jXv3Xuhoo6hZEFiGJtaw/s24JA9+6904WYfqt/ha/8AxPv3XuuLXNgP6/W/09+691yVSSbMT+Dc8c88+/de6zKtje5vax/p/sPfuvdcrNxpAuT+fp9L+/de69pe/IH0/Fz/AK3v3XuuTAtYrdWN9SkfS1rfX37r3XHSy/qN7njgDj/Ye/de697917ro3/Fv8b3/ANh9P9j7917rwv8Am3+wv7917ruzH9Nv8b+/de69Zh+q3+Fvfuvde9+691737r3WRLAFj/rD37r3WP1E+kD+vPH+8e/de69pcC7Af7D37r3XvfuvdeOq3H9fze3v3XuulWRjZQp4v/vr+/de67sw/Vb/AAt7917r3v3Xuve/de67axKn8gf7z+b39+69117917ro6uLAf439+691kQaQWbg/Sw/p/h/tvfuvdcLluRa55P54P9Lf4ke/de66N7em1/8AG9v949+6914BifoD/rXv7917rkVbg2NifqQfp+T7917rib/i3+x9+6914Bz9NP8AvPv3Xuu9LDlrf7D37r3XrE/pFz/S4H+9+/de69Zh+pbD+twf969+691737r3XvfuvdeOq3H9fze3v3XuuhrJ403H+J9+691ydXvqb0g/6k/n6WN/fuvdde/de697917r3v3Xuv/T3wPfuvde9+691737r3Xvfuvde9+691737r3XVh/Qf7Ye/de6yjiPjj/W4/te/de6x+/de66sP6D/AGw9+69137917r3v3XuurD+g/wBsPfuvdd+/de697917r3v3Xuve/de646vVp/3n/YX+nv3XuuXv3Xuve/de697917r3v3Xuve/de64Em5B4X+vItx/X/X9+691zFrC3I/xN7/7Ee/de64kgX5JP1tf8fT6f09+6912DcX9+69137917rsfX/YH/AHr37r3XXv3XuuiAfqAf9f37r3Xfv3Xuve/de64X9drn/W/H09+691yIv/sCD7917rv37r3XVh/Qf7Ye/de679+691jcgcC+o8k3P+H49+691j9+691xY6efr+Lfj/X9+691h+tgST/Qkm9ySLe/de6zJGOSx/T/AE5/1v8Aef8AH37r3UGsnSJPSbnkWuSb/UC59+6902xwPVozsbEHg3aw5t/vv+N+/de6dKOn8Jsbnkf04F78+/de6cQbLcEk2NgTxwfyP9b37r3WQEHm1r3/AMfzbk+/de6QvYW4oNr7ayuXmkEYpqV5LsQAulCQefr9PfuvdadHz87vq+wN75Kmp69pYaepqI2ZX1QqjNZVZR+P8R/xHv3Xuqpq+OGKZzPD54hdtStZh9Tci/8AxJ/x+nv3XuguzFVRvLMY4jri0nXG4BsWuAD9Dxwf68/Q8+/de6blzUdLIkcERjUC5mV7xR/23Yhfq39fr+fzb37r3XGKrrslUVBozKkNZphlZlLLLGQI9agj6g/n+lz9Ln37r3TnPsEx2PkLzJFG0msMFt/ZIsOOAP6cf4e/de6gTbfydTLDQqt9BMyg3CJGhKaATe5/PH59+691Ji25UJaVlSojgf1hm0yyOoLFUcfqP0/1v959+690rqeoqaKKFKOJ6VmiHm8hUSPGRpkVWJuD/Qn37r3T5SY/GqktYzyeaV0WN2a8gjVQHa4Nr3JPHv3XulltXCQ1lU9bXzVS4mipp55pYHvLfTaBTYjgkC/+P+t7917piaSKtaaaaZo4xK0SRuQWVVYpdvzbgXB+vv3XulBQUWEfE1UhedK6ETyCeB1eIRqgEaNTHgqxJHv3XukJVShnVUK3UqovrswZtAIA/wCI9+690zijqIp3d6jT6wDHr5U/QFvz9Of9b37r3T5LWCipwrT+QqgcWOpdbn0XA+pN/wA2/wBj7917rBDkqiR/NE4DX1EPYhgHIZdZv/je309+691Hq9zZ6czUlNitMUXlmeqhn1xSIT+2HgFhweOTYm/H09+691zoN3vTU4WQSoKlFFVrHjd5BwQh+gCtf63H1/r7917pf4HeKUi+R4kkWaOwCA60YW0yM9zyLg/4f7b37r3Qx4zdOKRqWV6smKRV1FxeMP8ARlPPFjf/AFyPfuvdXq/y0O7aHBbhTbcuSBpcl4xCjvcKzEEhQx4PI4/1vfuvdbIlLOs0EUiNcSrGysLlWVhcHk8i3+x49+691nlXUjFjew4B/wARY+/de6Z3azELwob6D/Xva/v3XupKSi/BNja/0uCefz/r+/de6kK4Y2BIIJsQSb3/ABfnn/jXv3Xusqtzck254/5H7917rKCCAR9D7917rv37r3Xvfuvde9+691737r3Xvzb/AHn8e/de697917r3v3Xuu1+o/wBce/de67JuT+ebD/W9+691x9+691737r3XVhz9ef8AEj/D8e/de67/AN99Sf8Ae/fuvde9+691737r3XvfuvddH6H/AFj/AL17917rpSSOf6+/de65e/de69bm/wCbW9+691737r3Xvfuvde9+6910VB+o9+6914AD6e/de679+691737r3Xvfuvddgn6XNj9QPz/sPfuvdciEIJHGq9rfggfS/v3XuuHv3Xuve/de697917r3v3Xuve/de697917r3v3XuutIvc/m1xc2Nv8AD37r3XdgPoLe/de697917r3v3XusjXVQB+frf62PPv3Xusfv3Xuve/de6wy3J44JH/E+/de6huxtb+pJ/wCK+/de6gzH+n9bH/X9+691mpibEX/x/wBiD/X37r3TkjEXW1xqP4/H0sPfuvdZ7i9v6gEf439+6900ZbK0+OpZp55NEcaElrEgn+lxf8f74e/de6pC/mS/PjGdM7FzmLxNRA+Zq6WopqdNYVld4yqsHALAqbk/Tjjn6j3XutD7t7undXZG/Mvm8nUPWPkq2eeoLSyOT5GLIi34sP6qBfn37r3QQZSuqWjuDEs6sXVpLALpACrcC5/1vofr9fr7r3SRgz+4KCVp/LVPpkBUJIBD+TcIo44t9PfuvdDn153zufDSxGKtqUjWQagrRrMJhwNCspcW08lSAbi97e/de6Ph1d8zc1HkaYZOYmKYwoVqyASsTaS19Itf+nF/r9PfuvdWrdYd0bb39jYIZKSnmdqdVk1yCErf6Oj2Go8jgsTYcj37r3Se3ZtStyWTnrqmgoKuOmaSakelkSILFceOKqCk6mAPqC24IJANj7917or+6qJKasYQpHShaptYjt4kvIQyKQDYWH0PP+Pv3XumfMYfH01JS1tXVQz+achVjtJ9vEqAsSdV/wC0b3B9+6901RVtNC0I8gSJag+OVEELyo66Y2JU30kcWv8A1P8AW/uvdLuhq46t4kRxUFQJdaG7RxKGAK/TktwT9f8AYe/de6Uybikw8CtTxyurMvlpWlUpMFJDK6MSOTqJtb/X+lvde66qN04zMUgoWx8KMHaZ59TLLTIygLAkaELp1AEki9yBe30917pNVL4+lUmNvDKkbMI57BpJ1UWA0nhfyL25v/T37r3QDb6fKZSKWNWB06mh8VQqpqI1vE+s3bgX54FxYf1917oLtj5vPYnMQU1KzJ5J2jPojBhkkTSxVivIKi1jcck8Ee/de6MfuVxj9rVAko0arrIVkUpIb6vGGuwuebGxNj+Cfx7917oiu6drS1i1uQlpAY3Vm0yKDYSMSTEV+rAi5U3AFjbk3917oEqXY0NbWRU5hjQ/clYyYx5p/PIS/kJI0hRc6Rxz/Q8e690/dpbSxmD2/DJS0sZPhe7zarBoVP4PF+LkEW5F/fuvdE3qd011BIRHe6s4LSPZCHUBtK3sTwNP9PwRb37r3SYznZm66pEpJcnWNSReqJJJn0ogFrKwsSvFuSTxY3sPfuvdQMR2Xuyl1RwZmthieZJCYppPU0XKqdJF7f1N/wACx/HuvdGt6u+ZvdHWdTTVGB3nnqU07IsSrXVQjP8AbPoDfm4H+t9T7917qyLbX86/5CJhsZjspmJpq7HjxxZFJJjNLEzrEYpYT6WNlPqIJ5H4A9+690dPrb+dn2VDTUkuVkSubUVYSO6GMqdIuVFmIA5Uk/Ucfn37r3VnXRP85fBZ2empt104ppKgxoZxKIolJ0lnMb24P0+gHH1v7917q27rD509X76gp5aTPUaeSMNpaZFa9xZTcm5/2/04PHv3Xujc7d7d2znUhehytLKJACGWaNiVt9PT9Db+v5/r7917oXKDLwViJJHJruoKgMpUgiynU1yCeeOP9b8n3Xun1HVgDqB1C4Fx/WxFh/iD/j7917rk6Nbnj8gcc+/de6jNdfqD/h9Rb/X9+691h8pDWP0+guB/X68e/de6kJIl/wBVuD/vP4JHv3XunCOQaQQLn8m/4/1iPfuvdZlFh/rm/wBb/X/H37r3XTavx9Lc/T/iffuvdR2B1A/gWv8A7A39+691yBB+nv3XuuQYj6H37r3XNXHAJ+v0NuAP8SPfuvdZPfuvdcS1jb8n6f0549+6912L/m3+wv7917rxAP1AP+uPfuvdc1FgxFhxb37r3XH37r3XVh/j/sCR/vXv3Xuu7W/5GT/vfv3Xuve/de697917r3v3Xuve/de697917rx5BH9ffuvdc9IKjT9QACPybfn37r3XD37r3Xvfuvde9+691737r3Xvfuvde9+691737r3XFiBa4vf37r3XgP6hf8LD/b/X37r3XKwH0Fvfuvde9+6910b24t/rH8+/de6wGx/A/wB9/r+/de6wSi9wABbnji/5sffuvdQpRfg/ng8m/H+Pv3XumidCeDwASbg/Tngj37r3WKlZopbsLHkDgc/73+L+/de6U0MgZbBjpIPAtzcg/wDEe/de6RW+doUG7sTW42vgjmjqIXjeOVQVZWSzD6H/AH3Pv3XutSX+aZ/LVkjrMpv/AGXiUCSGWapipKcswW2pzpUAAW4/w/3j37r3Wqp2D1FX4CprI62m+3ajndXR1IZrE6hawII/P+w/I9+690WLP4tsfK0lKknhEhEpswc3sCbH62t7917rgsKyxRsTfSCQmklmBH9R/rcfT37r3Sz2cjHL0koV1COoJUkyMuoccf8AFP8Abe/de6sn6Zzs9Jk8dT0NTLIqTR+acXUKjN/myVNrKL6vrza3+PuvdW04Hs3K0GLoKCkZlNSI6ZZnchY1ew+6l+vp+tzx/T8X9+690Tf5EfITdezs9XYij3MKiKGEM1XRyHxs7qC8Y5PpH4N7kf4+/de6JhU/NbdOGqqVZ8hK0hXTJNJI5uLEWVRex/AN+P8AH37r3SsxXzs3ZKkEFDO7vInjkkV2drAH6qfx7917oTMR82M0UEktWlPKLJIl2LF1XS2r/X5JH+t7917p6oPkjndz1klXFNeSUsxkEnJRfW5QD6c245/2A9+690yZvvXc0MZENVK7yFkCa3RjIH1yAhb2sWFhz+ffuvdBfm/kzvqnaaOGpqIPCTIWaWVCYQtmYBjz9OP+R+/de6T8vybz0q0r/wASqqxm0PUUq3RYpL2XkMb35Nv9gb39+6904jv6qyNE0c7y+c1EbCZphdFFw6lTfVcEaubXH49+6915t+U9cspjkCsyLJ5PMRKf8YogPp6rm5/p/iT7r3TpRZCmqtCVNUjuzaWADFjEw1EgG5LE2ubAD/G/v3Xun+jjio5EmgOiojYMsbIQJFN7h721cWuOLcc8+/de6kbso8bFjqWtgqoJRWU7PLQ8N9vPEwJHH1DFhYf0H+N/fuvdAnkMFDXp9zG/65DPJFKrLEulD6YgAQADawPP+P1Pv3Xugt3NgqGlaOZlLSNUCOWjUiOKSMKsgKsb2ALXb8WIt/j7r3QPZmBUqp3ggCwkKUjjGrxKbgLq5+pv+Px+Rwfde6SstGtTLHHPGLCQGRwQzaSSyjSTz+f68f19+6900y4ijrJQgKxqGLgmPSbqf7Ib/WH1H+2v7917qK2LSNmkgiDJGV0MVALuPSQT9bf1/wARx7917pzo6qtx4mNOI181RSTkLHcQvSTCen0EMpPrF/qRwPp+fde6xZ/alRTJFkqt0LVMYlVIjrlYTDVcAWFwTc/Xkk/4+/de6SFKZ4JEdHaGQ+tVZVJuObNqv9B9LW/N7+/de6EbE58wQLTzRJNUzSpapLSK0Og8gaWA5BH1Bvb37r3RgdibpkjljV5JB9u0bMRKB5Cx9PBH49VwLX45/Hv3Xura/i32vLgMhTTGpVQUjWHU7Eq6ks1x/U3AHv3Xutoj4ld7w57D43H1VWGnCxnUZbFjaxX/AGFz/vPv3XurWttZ9KqKM+VSTp0lCfoVJ9V/zx/hfnjg+/de6EWGqMoEgY2PFwbmwvf8n/kXv3Xupavq02/N7/4WF/fuvdSFPIAHp5IuBc2H59+691JVr34Ata1r8e/de67IB+vv3XuvAAXtxf6/4+/de69Y/wBT/vH/ABT37r3Xrf1N/wDAge/de69Yf0H+2Hv3XuvWH9B/th7917rmQgUEEA8XFx/t/fuvdcPr9D/tre/de69Yfnn/AFwPfuvdd2A+gt7917rsAk2Hv3Xuu5HVQFIN/wDAj8D8X9+691jFz/gPx/X/AGN/fuvdd2/xP+8e/de68Ta1v688cAf6/v3XuuvqfwVt/geffuvddgW+nB/qAL+/de65H+tyQf624P5+nv3Xuuvfuvde9+691737r3Xvfuvde06rD839+691ze1gthZbfj8+/de64WA+gA9+6910QD9QD/rj37r3XgAPoAP9Ye/de65clf8Agv8AxPv3XuuJAP1AP+uPfuvdesPxx/rAe/de69b/ABP+8e/de67/ANiR/tv+J9+691xawAJ9VzbkDj88H37r3XiAyiwA/P0559+6914KAbi/v3XuuVgfqL+/de66sPxx/rAe/de6yAEoR/T6fT/X/wBv7917rh7917rogH6gH/XHv3XuvWH9B/th7917r//U3vmuDqvwPqB/X/W9+6912DcX9+69137917r3v3XuuJcA2/p9eP8AC/v3XuuwQeR7917rv37r3WQ8IP8AG3/FffuvdY/fuvde9+691737r3Xvfuvde9+691737r3Xvfuvde9+6910SAeT9RwOfweffuvdeAuBqH9b/wC34t/sPfuvdeAA4Hv3Xuu/fuvde9+691xJseb2IFrf1B5/4j37r3XYvYX+vv3XuuJGo2va31/2PI9+691yBBAI+n49+69137917r3v3Xuve/de67H5/wAAf954/wCJ9+69117917r3v3Xuve/de697917r1h9bC9/r+fpb37r3Xvfuvde9+691737r3XvfuvdYHNixN/x/vQHv3XuuIIIBH0Pv3XuvEXNzyAPp/wATb8n37r3XKwWzELcXJFhwOLXH9ffuvdRKipC6tI0lgBYXsPrzbn37r3TUaZp2UsOAb+q3H4/SD/r/AOB/x9+6909QQqihUFhyP6XH0N7e/de6lqoUAWHH0Nvpzfj37r3Xdh/QD/Ye/de64sxU3sbD83sDf63P+A9+691Ur/Mg+SEGwtmVW1sfW2rq2lnMoVw3jDghY2Vf8eORf8i1ufde61G+xNyVGeylTX1bSxvNM8kshYuJdVyDz/X8e/de6BSqydLNHUo5kuGsrkaNV/qbng88f8a9+690joKaF6nyPEkkEb2SKwUymRiNJX8nm/v3XuvV3X2QycdTLjVqoIqeT7mWaCzRw3bVfS3BNuLW+n+8+690ocLisfThdbToQBZ5EVDqX9Tkf4nn+o/2/v3XuhDp5cOuPqnnrXFawijpoCB43QS3eSRhyLAcW/H5FuPde6S1ZLRXjlp5yuiS5eVgAxH5B+pUXNv6/wBLce/de6QdXl6iKskV4QFFQJItJDLqZQZH/wBc8X49+690/Yuso5Qq1bK9ZK+tRq9AJNhq/N7Dm1vfuvdS8jU07JanVh4GCSMhsikj0jWP6j63t+R7917qVi91VdBTy0pGmlJUskbayyBSGZrfW9ifrx/tvfuvdMVRkYqmTyU0jJTzTuXiZSoUXvcMD+SLfn8/6/v3Xun7H0tY9JJNQ1gU1E6iSlIazxfrUam5twDb37r3UlMbJIHkcNemKkR/p9IFrC3HB5/4k/T37r3TDlKWulMtTEs0qzn9aqV9Qj0sHkJ/2309+690mKWmqa1np28yBNJm51Xa5sUJPHv3XulBR0gnq6ejE5p4HkUVFXISfEA+pgYwL+q4Btf/AAP49+690IlBjaaSjrIqR5JnjiZ6iVISyGNG9JVRb6n63/w9+690nnweOr6aoNReKVaYPGSvjPmJIWOwv+Lf73+Ofde6gUWEjo6CmVKuoORd3dY/EwhWJ1tGfLcjkWBH4+lybH37r3T1j0qoIFSR3kqA2i54Vbi/pB/3v8/4+/de6OZ8a+y6rYO7sDXPXSwzxVlLKqL5AroJLlWccW/31uT7917rdi+PO/4Owutdu5yOdZXkoKfzesOwYKAVLc354t+D+ffuvdDvwdIvqU3/AKc8XA4t7917pMVMojmYc2B02H4/II9+691zgqEb8gGwtcHm5+t/fuvdOCuCQb8D+z9P9jb37r3UtZA1v6n/AIrb37r3WYNY/m39L+/de6yg3F/6+/de679+691737r3Xvfuvde9+691737r3Xvfuvdeuw1EH6DhbfUmw/437917rpSSBcWP9LWt7917rv37r3XvfuvdceSSAbAWvxe9/fuvddqbi/8AX/W/4j37r3XTXAJBP+8f19+6915SSAT7917rl7917r3v3XuugAOB7917rv37r3Xvfuvde9+691737r3Xvfuvde9+691737r3Xvfuvde9+691737r3XEmx5/Tb/effuvddqT9T/W4/wBb8e/de6yEqQQAb/UH/G/N/fuvdcSLW/xAP+39+69117917r3v3Xuve/de64HXfj6f7D37r3XIXtz9ffuvdd+/de697917r3v3XuuSgki345/2A9+691xkb1BR9TYX/pc/09+6910Afyb/AOwt7917ri7aR9ef+I9+691HJLAuSST+L3X624B9+691GlIuD9LXJtf6f0Pv3XuoTgsP8b39+691KgjZVHFrj/eOfoLe/de6nAW/P9P9ifyffuvdNtbXrSwSOeTz9T9Ft+D/ALD37r3Vffyr+SOK6z2lmMhXV0dIlJT1HiRpliDSBTpUNIwBY24A5t/XgH3XutA75/8AyyzHavYmannyrzUNPXzilp1kcJJGZDZ/9SbC4v8AQ8/UXv7r3VdVJvYZCClp5qeGJxM00eQYETVCMo1IfDZbIBwLX+t/fuvdLujjoskiOAtSXs5Uq6s0akIrgq31JB/wvz9PfuvdZKrasP8Am11xqRfUXS7C2pWjax5HAsT+P9j7917pfbYoMfSUH20WKx9TkX1xfe1gklkjBIIAWK1uRcrYAfW3J9+691gk2vn46uauI/cJd1ECoVRF4WVQosB9Ba34va59+690OXUPcOR2vXR0c1c7LAqxnW7IsLJIWKoxH1NyLc24ta/v3XurIdu99UOYxZkqa6QSyU8ccYkkUhJgvriS9ha2ltQuT/W1h7917pEbn7DwjNIskkB1q1RMtxcMzXEpc2LH/XJH0H49+690Gkm58bXsXWqjZVdTFrb9rRIB5AFHFyCOf8Bb6+/de6EPDw09dSQq7RAnSyDxxWYRs2kqTbm1wo+hIP1Nj7917rhLUriq19U7QiO0QELkBkVzNbUn15PN/wAgj6WB917rid24yrqJ1qKogGViNaaR5OAxH9B/hYWN+Pfuvdc5c/GsUxiMAYxFWIMat4NWoSFSD+Ra55sLXtf37r3SEye542nSOOolmBYlpCzEo7E+Ri3H0sLf71Ym/uvdBZvDP2H7ddG7u7IkQvZBMBEk3lSxutjcXt+SDwR7r3T11Dj467JsaqrLxH0P9wNOplfXdZP1WuQ1wbnkG449+690YbP5DFV+WpaNYHqqWjf7ep+3YuAFiAmGkG9iTe4+nIB9+690Gecw2Mnqocd9zHSY96iRirU0XkigbUDCruw9RuAlwOedRFwPde6CDcnXseByQGKlFVHK0Uiy3hklSCTnTK8LOhdTq1tE1r2ta1h7r3QL97YisbbjypFJII0Eb3fxIBo9RCufrY2JH4t/rn3Xuqxs0Jm+4hjBEiShApJkCj6H1X+v+8/1tfj3XukJVyTRytBKHewCsTwqg3OkF7n/AG39f9f37r3XqcmKVCGICr6dNzGGDf2gosT/AK4v9PfuvdL7HU8jxib/AD0hAfQytewUKCCp0i3P4J/P1Pv3XunCKFxpIjZZVDCwCl7q3kFgQbAtf/G9z+ffuvdDJtlq2nooJ5JpqdvIkiBQGRWkb1+VW/tH6m/+Fre/de6MdsPeMVFS5KCpkapydS8Yoa1amRYqIr/up1JAUNY/2bA/SxN/fuvdHc6T7b3Lg3oo0ydYVSUBGWd3EwdgAI1uAEH0BHN7/g+/de6t66W+Tu8qEUsYyda5hiDOgkkCqqkAAtc+rixv/h7917q1vpj5sViJR0eWqXk0xokhkKH1BVU6WH1/H++Pv3XurK+u/kJtjdcFMq1sCSypfS0nIH0P1PN/99/Qe690Y6gzNJXxK8UySakUqUcNcWuDdv6/S/0/2Pv3XungOs1gb/pP6gASbm1yPr/vv8PfuvdRZaY3JWx+vFwLc/Tn37r3UfwSJYg3Nr82uBf6cf8AI/fuvdSoZWU+tSPxf/D8Dgf1J9+691PSe4txb/XB4/HPv3XusxYEEfkjgc/kce/de6xMpAIPFwfz/wAU9+691iAkBsLAfn6Xv7917rJ9QeCL8c8H37r3XQXT9Pp/xP5Pv3Xusmt/yf6W4H0t7917rILML255F/yP9Y+/de67At+Sf9c39+69137917rkbWA5v9T/AE5Hv3XuuPv3Xuve/de697917r3v3Xuve/de697917r3v3Xuve/de697917rsGxuPfuvdeYWP+H4Pv3Xuuvfuvde9+691737r3XRv9QeAL2t9bf4+/de68p1C9vzb37r3Xfv3XuuiAfr7917rihJvck/T6+/de65+/de697917rizWt9ef6W/wCJ9+691wcEWJN7/U2t/rf7H37r3WBh+on/AAt/vXv3XuosienjgHj8/X6+/de6a5Vu/pFja5t9P62+nv3Xum2RNL6hf+o/oObg+/de6c6SotpBsCQDxyL/AEsffuvdPQ0ygBiLkcGw+tubkfj6fX37r3QW9kddYbe+FrsXlaCCqjqYJYz5IldTdCLaQLEc8/04P0v7917rUi/mS/y55Nu5HL7n2rhZJsbUPLNJFBTWCXsxYSAfT+lh9P8AYH37r3Wsh2j1DksHWVEDQMpUzI8TRmyheABb8/X/AI37917osGTw9Thm0yIxdgAI7FWUA/T6fU2H0/2H19+690I/VuPbL7hxNGIY4maTSjtwPIWFg9/r9Pp/r/U+/de6tG6Z2vJR5xaWajp2RKhWcshQNqOlvHxz/j/Ti1x7917o9ma27VU+Gkkpg1NopFeIgBiODpVf8Pr/AIfn37r3VW/dGAXKZSrpqtlUiQuQH9TM5/cN/wA/i4/H0FvfuvdEq3XsGjlqTKpdzEfGqW/Swt4uAfrwbj/Dn37r3Wfb3WOWSaB6CKpV5lKB1DgIHHrKkcX/AN69+690L+D6nnqZftaqVqacEtFNpMheZRwjBrG7H88fn37r3Ri9hdP5SGngUpOFQl3qFLaUBYs0ZckfXSeAPxY/09+690vsv1s80ixvHTQNKSBO4ZIvSLGXU1vofr/j+ffuvdFZ7BwNXUVstMIoZZKAPQmpiGoSxqy2kDfTm1rkcj6W9+690GVP17msnIkNLGkSCYaJo7Iz6yQyhrfRQBx/j/Qke/de6F/bnxt3FlWiIqVY3jd1B0tHE5Af6XF7/U2H+tyffuvdC7D8dMximR5NM6mDnyERDUrGyoDe4AHq/wBv+R7917pZz7dx9GkcNTi1pqqOOKN66G+maQcBTb6AabNwb35+lj7r3TpPhMN9lF4YZRMs00rldTx6SERRG5+t+SQOR/sbj3XuklU7Fq52lnDMY4AqrCbqpZ5FBKgD6BTyOTe1jb37r3SPyO3qigFTFKGkQFltKZIgpd/SGiC8gj/iLW9+690ld6VOAy+IjxwxVNSZOLTrqiRFHI2gJI0SMurgIPqxNzcfU+/de6KvlqGakFakKRMAUjCAgmRVDaWUn6n6n/H/AB/PuvdBtX09XRrHI0bU7ariSVCeQLAEgi99Rtz9fqPfuvdQnUCeG7lbKAfJa7FwS9xYfkXtfgG3v3XuuMrtoMCveOa0jgKwAaMG1ifw1zf634P9b+691AqGaKBHTxqwUxLZA1uPWSH/AK/1t+PfuvdN9Rk6moRaOWZ5EQM0RkmcGIkWexLfngAW4I/x9+690009L5XLuzqqqQ1QyNKqgNbgL9Lk2vx7917p/SmhiWK1VG6/5xZGZQq3t4gTyOeeDzx+PfuvdL/adZBHOdUzwyIYiEYNqLISWKSX024BHF/6W9+691YH1Dl46SKlqoa0yTtIrOBcCKUkaCx+hBt+Lc3ueQPfuvdXjfE3tuqxtZi7VhIjaNJAH0klvrp/2wtcnn6+/de62TOld+JuPC4+eORS5iUkBgWDWH14/qAbf0/2I9+690bjFVhdEsQVZVtf63tyCffuvdKiNgAQDyeT9foDxY+/de6mqSSvH0v/ALz9b+/de6zq2n8e/de6ze/de697917r3v3Xuve/de697917r3v3XuuiFNgxIFxyCBz+OT7917rggIJuD9Ba/wDvP/Ee/de6ye/de697917rmo/tH6C/+x49+691wazG5A9+6910Bb8k/wCub+/de679+69148gj+vv3XuugABYe/de65EfT/EX/AN5t7917rscgj+nq/wBh9D7917rj7917r3v3Xuve/de697917rmosNR+g+n+9e/de64k3N/fuvdde/de697917r3v3Xuux9efoeD/sf9f37r3XiLG3v3Xuuvfuvde9+691737r3XvfuvddBQCSL83+v+Jv7917rv37r3Xvfuvde9+691yU2Yc2H5/wBt+ffuvddH6n/XP+9+/de669+691737r3X/9XfA9+691737r3Xvfuvde9+6910QD9R7917rwFhYe/de643Ou34/wCNe/de6zvwAP8Aef8AYe/de6x+/de697917r3v3Xuve/de697917r3v3Xuve/de697917rogH6i/8AvB/2/v3XuumuATe9remw/wB79+6912L25+vv3Xuu/fuvde9+6911Yfnn/X9+6910wJHBII/Avz/Xj+vv3XuvL9L/AJP1P9effuvdcvfuvde9+691737r3XvfuvdchwpN/rxb/X/3x9+691x9+691737r3Xvfuvde9+691737r3Xvfuvde9+691737r3WNpNOoG/Fgv0tc/X6/wCv7917rGbm5PN/qSPqffuvdeFh+OP6f8i9+691zYxhbgkEkWB5IAPNx/re/de6gTzMDZbsSbEX/SAPq1vfuvdYkp2clzcE2PPFyR9efza3v3Xuu445WksVNhaxJsDbkni3v3XunZBZfoAfzb+o49+6915uOQTe/C/Uf48e/de67FyBfg/7x/hf37r3Tdkg7QOqtYmwUjgKSpFz7917rWe/mpUdHQZyV48hJU1c3lDESFhEPwtr2AH+P/E+/de6129wEySTrVTyTySzSE6DfxkubN+AOLXt7917pLxGlpS8FUGmj0NJoBuyEGwuzf1tf/A+/de6TcqUNM6zCfwySOZadWJuAx5F/wAEfQf8bHv3XunSlzVbRt9rBVSKq2m0vIzrIsi6tBUHSQQbWN/969+6902ZzdE1ZPf7RoVQReWOJBGrpGultBW3PBueP6/n37r3SZOUrqtyyvUxwtrhhKljHBGoPDlRyT9T9bf1Pv3XuskVbK9JPAqCaSJEVWN/EukW1Lzwfp/sfr7917qN5hAkfkANUSFQalKIZGs0jgc/T8/8R7917qZG8UU8JAH3LyEX1lY39XNtX0/43f8AI9+691DqK6vWoqaZZFj+4m1zLCdUbBUsFbj9Vvz+T/T37r3StoamGSiFMksUcgh/dLuC12uSt/8Ab2/31vde6wY+mQPM4nicRRKwjOkt6pbsFsLEW/Frj/X49+690IuAehyNE8FVUxYyspUnnjcygCdQvCKnHq44H49+6900U2cAZkKn1lzCsh5eNHLEsfrY/UA/4f09+690pqesjyWOqKUKixhlJstiCbk6D+f9vz7917pAzhKSSsg8WsnQIwl1UgOVOr8jn/G3v3XupNPWUs8akIIwn7bi4JUE8gA/j37r3Shweco6WPJQJUGneSIokcjMBWgScxKy/j6ccfj/AB9+6912aubISxxgLCWlWTUAoVfENOlb/XjjkH37r3TjFUTqumJEdDJ49Li5CqT6Vv8A74+/de6nwxS1BZkDosDKZI3C8sx5Yavx/sffuvdLfCJNDU46pikkSKOaNtWk3TTaQgafr/xHNjf37r3W1T/K67tXM7KO0shJaWhEX25LDyMnBA0EX/p7917q52GYTKrp6bglCD9ARweD/T/ef9v7917porcZLM5aPm9ixF/+Qj/vNvfuvdYExtQn9n6/kk/70B7917qWIZUP5JAt+oWA+trH/X9+691IUMtiLA/42/2FvfuvdZ1c39X0/wAP+Re/de6yh78Anj882PP1Hv3XusoZR/aJ/wBe59+6913yeQ1h/rf8V9+691yAIHPP+NrD37r3XvfuvdcCeSoPP4HHP5vz7917rkt7C99V/wDD/YWt7917rmFABbi54H9fpY+/de64+/de697917r3v3XuuioPJv8AW/1I5+l+Pfuvdd+/de68bEEECx/1/fuvdcDx6V4I+g/r+b3Pv3XuuQvbn6/7D/iPfuvdd+/de697917r3v3Xuvc/kW/4kf19+691737r3Xvfuvde9+691737r3Xvfuvde9+691737r3XvfuvddEA/X37r3Xfv3XuuwbG/v3XuvKS5IPNnNj+Qv8AT/effuvdeIIPP/I/9b37r3XXv3Xuve/de697917r3v3Xuve/de64lgCQeLf6/wDTn37r3XLggEG9/fuvdc0tf/W/P4H+v7917rgxuxvze9yPp/T6+/de66AAvb8m/wDvHv3XusUguf8AYD/Y8ng+/de6wvwAB9OePx7917qG/wDa/wCQvfuvdYo11OARcXuR/gOffuvdOcam3A4P0H4H+uffuvdZJRpViOCBcf69iOR/tvfuvdIPczuKWREBIaJgABe/BA+g/wBj9ffuvdawH85+kzceyC8HmWnkqmLqZpo182kmJjoa/wCTf6A/0NuPde60mux6TJS1ddFURIZfupfLqkLhNPLKrn68/wCxt9Tx7917oJIMZVyGjhxs/mrY3lWWkiDhIojyjgxWNyTY/wBbXN/fuvdCpt3CbyojHK0E7ojLIGTzMi3N2UxPe45+hFv6Wvf37r3Qn5TcOa2/R05yOOaijrIy0ExD3vzeRFY8EkWFiPpYW+vv3XumLae+0/joepqWp6ZGuakFmMkjA6QDYAi9x9PfuvdDe25qhqddcxU1Duz6UQKUYaQSbEi6jkAgD6j6n37r3TZWVECSQVdHTQxPCAXELKRVEngyhwQD9LkW/B+oufde6VeC3nVU0ckjLMDcj7dZVcRsSLuCALW4uRbj/XN/de6U26s9iF29iqsZitkylclRLVQJ41SmSEa9Bb6n6354/AsLe/de6RmJ3zJCYzVzyPDbSEYoQV0ghl8YvqJve/8Ah7917oQqHt+tSSIU00pgpgANDuXW1tNwvFwP9tce/de6h5Duitkkcy1RjYSyAlZSCAsZb1Rc8n6f7f6XI9+690l6Ls+qylSrJXyJFFC07sFsrOouyXNjxa9xb+v4JHuvdCDhOyqiuL+Wsih9A8eqoKPPp+kRQjgD63/x4+nv3Xul3i90U9K008zwVs9RCWemkYSRxM50EI4AsQATz/r29+691BaLGZWaoZEi+3iRvPpnkFQWmFhFTIT9Ab3P4/BHJHuvdDZs7BQ4jCtEAwrqqOMRRMS11DKyhJCNYCjm97kk3P49+690vqLFzY2irK+Qp5GCCJ1vrZZ2JkDN9bggmxP044Hv3Xup20esc72RlY4MZR1NdHHNqkdlYkT6QkLqzBgNINri1xe/9PfuvdHC298EagUDZLcOYWhpgkX+TKEWWI6bugYABQLjgf42+vPuvdAz3P0X1TRYefANVxVtV5JIvunq0ZgAovH4eSeQeQbC5t9Df3XuiLV/ww65zcLT01MkMxkIWEaR5WFyzEhuB+Rfn8G449+690He4/hRs6CleFYfBVFh450jjtOpGlwVLHkW/UF5/qSPfuvdE17e+LjbPjeswl3hVXkGp2LSLGL6lDKtjcEfQj+t/wAe690XPH0U0WQo8bIFid2WBo5JBGrMWIPlYWsf624tb/W9+690uv4H46t6WCEM1No+5mWWPS7j9wqp+v0I5HB9+690vaYw00Kk6WSXxyk6RaOSIAIhX6fT/YX5tf37r3Trhkjmq0qkKqk8p0xI17RjgyN+RyP8AP6i59+690cDrfGzrJR10LeQUoSaSMyMuiENxoH4/qQPqbm/v3Xuja7a7KqtvAU0dQI4Z2TUFkXzFmc+RmI5ItpF/wAkHn37r3RpNo91LDDTtBV6pEDAukifWwBDk/2rDn82tz9PfuvdGX68+UOTw+Qp/HlZIxG8a+ESWLIG+pYG31P0/wB59+691at0h82jOaanralmVHRGWWcOxuQrAMPoLD6cfk/4e/de6tJ6+7vwW6KSmm+5jjeRAdLMCpH5uL8fW1r/AO39+690PlDkaWvVWhdZAy6iUP0/1gf8P62/23v3XunZURlsAAfr6gCSP62/pf37r3XGSBSPSAOOfSOT+foPp7917qGInQ/7ex4sLk8e/de6kxu3N/62W9+fzf6+/de6zFgw+nP05/p/sD7917rrQ7cg2H05F7n8+/de67EbAckH+lhb37r3WJyR9Pp/X8/X37r3XlOr1f7D/Aj6/n37r3WZWtx/je/v3Xusvv3Xuux9R/rj/e/fuvdeJub+/de64FrG39fof6X4+n59+6912AR9Tf8ApwBb/be/de679+691737r3Xvfuvde9+691737r3Xvfuvde9+691737r3XIHgg/7D/X9+691x9+691737r3XvfuvdcGtqAt6jaxv9Of6e/de65AH8m/8AsLe/de68WA4J9+6913cH6G/v3XuugoW9r/7H37r3Xfv3Xuve/de69/sP9j/T37r3XBlAU24vb/H8/wCPv3XusLAkG35/231vb37r3UZhcH/b/U/j/D37r3UN4gTcWHB4/q349+6902yxfUWI4sP6fn37r3UUAoVX683P+sDfj/Ye/de6eKaovZCeQbKTax4t/X37r3T2Y9aD86lU2NiPpYg/0H+++nv3XugS7Z6twe/8BXYvJ0ENQlTC8ZWRA/BB/sm/I/4n/XPv3XutTz58/wAvibaOSymfwmMkOLnqJiRFT/5pXYfSw+lrgfS3H+A9+691rz9ndGxUGRkhCeSSGR0kLxFbOGspXg/S5B/x9+690ktjbHbBZ+nNNEakxSxzEon0a9tLRsLj/XJ/3v37r3VpnVW0qjL5vGzUcDlaimjmmfxNYyoAXst/pewvwT/X37r3R/cj1HlsngQtOGUtS6VARi51AMdRJ4F7/Tkfn37r3RDN+/DfNZXJTVpqlgi8kry61cMRa7BSR9Tb8f7b8n3XugPyPxPpMbUwpLJGzFi7PJqfmwKg/X/ePfuvdCrtLozE4qkjqqg00lPTBAY4ghkYG+tQw5FrAccAnn37r3XGu69xGRzDVFHRR0YTS0EdOitqaCygsQeWOr/eT+B7917ocsFtzHUeJ0NTiEU0XpumgPIrANqH5v8AX8f0/Pv3XugJ7EWSSnqjBHZZEdIBYLGZRdGY6R9AP8Rc2Pv3XuidZrCVtbIwpYJSwuZn0kMxY2Kmw4AsbXvx9LcX917pooNq7jjI+2p5CYrvGNDALdgRpUf1sffuvdC5t+bfdFMghidFZNDuA8ZvGQwTVz9bn+n9PfuvdCtHVbq8Qkqk1OwE7C7MpBvrWNSL2F/Va/FvfuvdRK2jyeXqKaJqD/OlpAypJJ4lFg4KKB+q/wBST/h+R7917pbYLYuQkjjj+ynSGnuVHgdtIbnXIWA44HFhfj+nv3XulWNk18OpjFcKsbhPHdWKMXiZ1+vJFgf9e5J59+690FW/NsfxWSsrp0hjqY1RYaVCYiyS+lSthZmDK/1PHA+vv3Xuij7twyUsrqKYxSwStHUlyJJGUW1lb/QXI5/2/I9+690VzelE81ef244JIrsHUuiNpIY2tcci173v+Ppb37r3QcZZah1iirJFkSR4/HHqLgAXCnkf7E/7A8fT37r3TQi6pJ4gdbxsSCqK2nQdIA1D6G/4H19+691JqqedVjhd3CoU8YZFTggM2qw5F7Xtb/X9+691BO35p0mq4m1rqLMzQSRw8L9Ea5AItZrn+h/B9+690H2SgRFkMjIZFLhFQE6WB9XqRibEgWv/AE9+691ExeYrseJ0inEMUsTwurCN42D3LXVvz+R/vX49+690/rmoqvH0uKnip4KcSxmSriitO5Q6kvydV+eFA/4r7r3TzjcnDSzXp088L1CxmV9UbrGCRGVRixH+uf8Abe/de6NV1pu6ajkhp1q9MbMiaJAb6AT/AGjcf7e3v3XurXegOwJ4KihMVQgCSRliLEpYW1kL9SQef9459+691sm/EDs5amnoKQ1RkjmRARIRq1qLMCp+n1/px/vfuvdXBbcro54YCpYL6CGcglm4b/fcf4+/de6EqCQlQDb6jkf0JP15/wBb37r3Tkjm1+Of+INvfuvdSPfuvdZ1Nxf/AF/979+69137917r3v3Xuve/de697917r3v3XuuiAfr7917rkbcEf0sf+DD/AI1b37r3XXv3XuvfXj+v9Pr/ALD37r3WUnSoX883/wBY+/de6xe/de697917r3v3Xuve/de66JIt/ri/+A/r7917r1+QB9Av1/xv/X37r3XIfX/e/wDW/Pv3XuvFSv1/2/8AX37r3XXv3XuvcC1z9Tb/AHr37r3XS3NrgAng/wC349+691zlYqAqi/8AXgnj/Yf4+/de6xKWJNxYf6xH+9+/de65+/de697917r3v3Xuve/de697917r3v3Xuve/de697917r3v3Xuve/de697917r3v3Xuve/de697917rmy8A8/QX/ANtx9PfuvdcPfuvde9+691//1t8D37r3Xvfuvde9+691737r3Xvfuvde9+6914Dn/XPH+2t7917ruXg3BN7X034/17e/de64i9ufr7917rv37r3Xvfuvde9+691737r3Xvfuvde9+691737r3XvfuvddWF7/AJ9+69137917r3v3Xuve/de697917r3v3XuuBGk3v6R9QP8AiB7917rkDcX9+69137917r3v3Xuve/de65f2P+Qv+I9+691x9+691737r3Xvfuvde9+691737r3Xvfuvde9+691icm5FyP8AWJHv3XuuB9QsT+Pzzzzb37r3XAghb3OofXkkHm17E8fUe/de64EueRc/7cf717917rGyPIQoBBPJ9R/H4N/8Lf4+/de6zR0sagaiNQuCDfjn+1fn6e/de6lgCw4Fv8AP9jb37r3XEk3t9FH5Fh/vP+v7917r2vRezXt9WLAkD6klffuvdNVdmaDHLrnqYVdTqPrAFjf66iB9P9j/ALf37r3QN7k7+2Nt2YjIbgxVCI/ICaiup0Y6TyChPH0P++I9+690WbtL5+9KbOw9bJ/e7H11bFTyaIKKpWVg2i4DFf8AjX+t/X3Xutbj5G/JvZXdG7cnkK6oylZTyVTxKiArHocghyzcWsP9t7917ojOVy/U0c80ctJWxQSzMFkUl5JGYlUjVh9L/gj37r3QL7m3N1NR1k1B48lAYY2DM0wJE2rSsZvySePyB+fp9fde6TUUvVGejiX+8s9C4k1yCUK/j0XtG+km4v8A0t+Pr7917pbUG1dnZTG68Ru6gLxuFUTBA6GNbJLIjOhWP83BPH4/Hv3Xuk1Q9cVdXWyyS5jG1FIrO0s9PVxanZVPiaJCRcNaw/w59+691gqcDkMewjpaNJghYFWKsbh7F7A2PH5P+3uT7917pI1mF3EK6OGlxVQIZHDSME004DuQQz82a9rD8/j/AB917rFJt3MBqcy0dUjBzHK70zBEA9QCgD6c/X6nj6fT37r3WObZ25qiaOKioatI73kMkTapNJ1MyM30On/G349+690o8dtN6mvpKOuaanillUTVbA3pyoN7ovJP9kkXA+pPv3XulZkeshjoTUUbzzUsskJWSSaMyF1QP+2YzZkc+kMSTfjj8e690nJNvVKVAEM1JQ6Syq01XGHUg3FwTxf6/n37r3UOTFxCYmqzeM+4R7ROtRG1mBvyQfr9bce/de6c6el2svqq9yUhaEKkgjLOwbgsp0fQX4/1vfuvdLHG1uy6GBIZ9ziFSfMAkPnOgG6r6iLDj6H6f61/fuvdNkuT60+9Jk3IGepdGcEDUUPIBT8fX6D/AGPv3Xum7NV/VwhaOgz8qsx0v+yF9Sk8gg83AP55/Fzf37r3UDHZTq4oC+4XeYO7AOujxgJYuCf9jweP6+/de6X1LVdYywzy/wB8o1PoFMsmnUhABe4H/G+bf1Pv3XuudJktmtVK0W6caQHMgMllVRc6GZrgc3A9+690I9PU7QaGnjgzmLqmnZTNL9wliEADWF/w39ffuvdPtDjjM6x0ElPLToPJdZVdQrLpBUqTwSOP9h+ffuvdWm/y5N6Vm2ezIaGeoeOCpSOMrNIypq16QRqFvz/tv6+/de62p9q5SDI4+mkhdHtEgc67j6AG1jx9bWHH9OPfuvdK3nkqy2B4NiCbAArZv8f9h/T37r3XP6qSfUv5YAf7Yj/jX+v7917rhqUcXIvzY6R9f8D7917rxMai5Jt/gVK3vxYX9+691ibS1goAP4IIW9/9V/vv8Pfuvdd2OlfGHN/qCASv+sB9ffuvddC6kBhquByLj/b2+nv3XuswcAfQj/D6+/de67JNtQPH9LDnm319+691yBuL2tf8f09+6916wvf8+/de679+691yNwFBFvqbfnn+v+wt7917rj7917r3v3Xuve/de697917r3v3Xuve/de66sL3/AD7917rpiRc3uBaygAW4Atf37r3XanUAbfX8e/de679+69163N/za3v3Xuve/de697917r3v3Xuve/de697917r3v3Xuve/de697917r3v3Xuve/de697917r3v3XuuwbfTi4IP+N/r7917rkAXtc/Q/UcH/AFvfuvdcSCPr7917rr37r3XEkjm/A/Fub/6/v3Xuuwbi/v3Xuu/fuvddFQTcj/eT7917rwAHA9+691lWwQk3sfpb/be/de6x+/de66/Nv8B7917rCfqf9c/737917qPJ+f8AAcf4cfj37r3URiACP8Pp/r+/de67hHqB/JJA/wBt7917p2j4W3+P/Ee/de64TC4I/Gk3/wAfqOf9v7917pjq6AVY0OQotYDSbEki51Ag/wCA/wBj7917qv35l/FHb3eWxcticlSiWVoJJoX06ys6qxRuTfi/A+n+B/HuvdaFfzf+GGW6f3tlscjsYJKyreBNLDRAZCDZr8n/AFz9P8AAfde6IDszYz4HPpNXQtHHHMhJKk+UEi9x/iPr/T/C3v3Xuj+bSyOw6WSOOtpIzI9PdC0Tsob6AlA1vx+R/vfv3Xugx73g23uyihhxsUCGjtDAsMfikXT6msCdOk6vqR/X37r3REajbNXjMn9wgKQQyBViSQS3W/62Vbrfn+hI+n0t7917oQcZWyo6yvUTO6XCQ1GoRG1iAALXHP8AvY549+69071u4PtkiKO5eZ288SDxxpJYaWFgDa/HBt+LX9+691ioc3Kanws7PPUxuGXzFbBzy2tzb+yORz9D+Tb3XuombytQ00YqGZhAFXQhtH6AeWsOTYDn8n6+/de6TrZeQu0VJHIzMxLIdIeKO/4VuByDwADb8+/de6mU+46ihiqSJ2p4/Rp0prZgp/dZm5II4v8AS3Fh+T7r3WOnrpcglVVPLAeNZMpZZpCRZbX+gN/xyffuvdTcVVzIkyQyeVljkPiYlUU6AFW5+p9I9+6902Uu5amOtT9xlDEr6eXZ1tYJYaRb66hz9RzwPfuvdC/i98U1LSU6vUVMlTpkSeKb0yCOQjQ0LKtiQP8AAkc8c39+690LnVW5qKXLwTVyFo4JAyrUuNbRl9N2H1vx+BcW/wBh7917qx7rfbsG654a6htMkDl2pShuqutoXjKW4FjwL3H1uDc+690MU3VeYy+QojWU81DjJJQZ5UjVSPE1jZCtjxb6qPrf37r3Rg8R2ZsnpHDpR46nSrrkXyJ4VX7svGtizgc3UrqIvaxHBI9+690CG9flJ2JvZ2hSaowmOYuV+z1eIo36C8jAm7C1/qRyBxYe/de6D/F7Tyu5aWtzVZVtOsMLT1AkqxJPI7SXjaMN+Qbm30P1PP0917qQlPQUkaJTB1PpMiaIklMifqLsBpU8chbf4/09+690j901hendnLKplDOp0qw9IB8aAWJsOSOD9Pr7917orvZVDTVeOrAYYmEkTaWkJmeKOUFQ5BsFa9+LA/m4v7917qnTf1IMVuurigi1eJ6m1QUsFdWIMq6yebWH0H4sPfuvdZtu5I1HjpndCjuf3WlQFwEHraQ2N7m1r/S3v3XuhHaGRqR1oC9W8UQWoRxEVEXLEpbm4Jtf6n+vv3XulbsuhIIrJzGsVtJiZSrqJF0eMrcc/m9gf979+690N+K3jLiERqZpCYomjkjWyBYWLKVcG+ofT6/4/wCx917rFUdh18lUZ5EcQrErSSA6XDEEI4X8KCPpbk3v7917pXbb3vm6bHQ5airmnpZZJRJAJ1SVAg0tKxb+vAt/vH09+690OXWXaNbka/VK1088alnkC2IsW4P+BF7cf7EX9+691Yd11v2RJop6WaaJjGXp0j1W1I2q5ubWuSOb3/2/v3XurEuoPkLm8VVwwVVfUrS+NdPjLEwnQGGof1Y/j8fXm9vfuvdWidR/KOMJSJW1+pWRFbVIxYHgKCt+PoL/AOx/1/fuvdWFbK7PwW5qWJoa1PJoWwLLe9gCQCb8k+/de6FeKZJReNldWsQxI5uPr6T/AL7/AG3v3Xusrxhh6D9DYDixt+ef+Re/de6xBAOTyR9P+K+/de6yKAXFxcEG4/rb/kfv3Xuso5ve/BIAvYD/AG3v3Xuu7f74kn/e/fuvdcHAFrD8m/A4/pz/AF9+691gCfUEk8/14P8Aj7917rkAB9PfuvdZFY3A+tz/AIk+/de6zjgE3tf0j+t/r7917rgfof8AWP8AvXv3XuulJYc882/2Fhx7917rsAD6e/de679+691737r3Xvfuvde9+691wZiLWt7917rn7917r3v3Xuve/de68OCD/T37r3XJhzf8Hke/de64+/de697917r3v3XuugAPp7917rxUH6/7f37r3XViv0tb6m/1/wAfp7917rsEEXHv3Xuu/fuvde9+691737r3XF/0n/Yf737917rBzbm1/wAfW3v3XusJBJN1/wATxx7917rCygC4v9bc+/de6iSRn6jkAG4Nvz7917pveM/Vl/1mt/xPv3XuuMd42LfW1rcj6j6cf7H37r3SkgkGkEG17XBP144Pv3XuudREHS9v18mwBP0sCPfuvdFr706xxO9ds5KjrqKKctC4BePWDeMgagfp/vvr7917rTo+ZfQMmz9656Kkx7xQtUyPEDDYANJyyGwFh+f99f3XuiHbY6/nGYaqmoWl9Q8sqr4/NGjaWQkXHHH+J9+691aX8dtmoaqgq4YgiwwqjQBfpG/IN2Fjpt9CPfuvdWOx0LQY+LTAhCR3UqqCwtdr6j/je/HF/fuvdAtujCyVtS9OKckyGVgQIyRr4/sX+gJsDb/XPv3Xuiu7/wColr6VqPGNkDmRM1TJUyKpp44BwIlCE3Njbk8c/wCx917oM8R0vnaWGYV9brjUlm9DaoVBF0AH11Xv9Txf+nv3XuhK2T0ulYXeESGKGbxiqKB4VkJ1MVJtdQOSQf8AD37r3WHdWzhjZspRmeOo+1N5ZogGh1FtWlSbD6jkC9vfuvdFI3vi6mV56ZKaMwKziNrWBuwfSv5vcixFv6e/de6QlNtOaN56hqOOR3ij1DSC3IIuEt/Y/It9bfT8e690tMHtuGnUmTGxSqdUZURHWukXV1/wP0PBtwOB7917pW0G0JpUk/3EKaN2Z3ZQFclrlVGqxFiAP8b/AOv7917oQcZsWKtSgjSkHIZWRohdHFgERv6H8/1IvyPfuvdDptjqTCQUglqKOjiq0Eh+4WEF1LGwguOAx/1ubfT37r3QkjYu36aBY4kWJ3h/dCKnjvqsVk1qbfXkce/de6TmZ21tqngr4qbxmeWm8BeOMHxsjrLpUsCL8N+OObfX37r3RH+1dp0gqFqaanR43qmC08N45JAF1OST+nk3H+x9+690RbfeCNKKiojYRvTu6mAgPIsEl7yu/wCT9Ln/AIr7917onO66Wc6JJKRH+3DGpUuyPXCNy1y4/ABAAt/Uf4+/de6BjJ1FO2QeeejMMMsemOmS+in5AVl13+pI5B/2HPv3XumKKnWSpPijUs7FVIbQxLNqB1Xtfjk/T37r3U6oxeRqUeR9V4ZBGqKwYKFWzEH+nAuRx/tz7917rBIK+hxk1BFU1MSVEmudVYMFRRxcMLWIZvr9ffuvdBvX0bwlgsLmOPyB5FAVpQfUpZjf9NiSfoAfx7917pDVQUxhIx5BImqU6tOlddrAEf0v/X/H37r3Sv2tRY+saqiyDxFYYWamhkqko3qZTYRwRVbgqpNiWJUggD8e/de6UTUVAuRp6LFVQWgLRisqpZ4auOnqBbXGKhVjEgBJ5UWH+tb37r3Qw7fqNv4innEWTNVkYqxkilFvC0VgQQp1EEG/II/H5v7917o5fUHYlHQVOPWCtlmnIWSZ+Y0BJF0QmxNhbg25/r9R7r3V/vw/7akFXjAJtDF4QDqJY2b82P8ArE8XP5A+nv3Xutl7qTcQzuEoalGaRhTx3s1wp8Vj9b/7wf8AePfuvdGNoJQ8SP8A6oc/8Gva5/p9PfuvdP0fIT+hv/r/AF/437917qRqOrTxb/W5+n9ffuvdSE/SP9j/AL37917rl7917r3v3Xuve/de697917r3v3Xuve/de65AixB/1x/r29+691x9+691zQXP+t/vf49+6910xub/AI/H+t7917rj7917r3v3XuujcC/HH1/1vzb37r3Xgb8j6f7zf37r3XZ5BH9ffuvddAACw9+69137917rskkAfgX5/wBe3Hv3XuuvfuvdcWUN/Uf61v8AiffuvdZUH9o/QX4H+tz7917riSSbn37r3XXv3Xuve/de697917r3v3Xuve/de67LWUi1yfoP8f8AD37r3XEG4/x/I9+6910xIFxz/wAU9+6910rXNrfj37r3XP37r3XvfuvdcQxLEccX/wB79+691y9+691737r3XvfuvdZFN/T+LH/X9+691j9+691737r3X//X3wPfuvde9+691737r3Xvfuvde9+691737r3Xa/qH+v8A71z7917rtv1k2F/x/hx+Pfuvdcffuvde9+691737r3Xvfuvde9+691737r3Xvfuvde9+691737r3Xvfuvde9+691wYMfobC39SP969+691yUEfU3N/8AX/3v37r3Xfv3Xuve/de697917r3v3Xuve/de697917r3v3XuuR/SP8ST/tuPfuvdcffuvde9+691737r3XFrg6r8D6gf1/1vfuvddg3F/fuvddE2PN7EC1v6g8/8R7917rsXsL/X37r3XFwLE/n/AHw9+691i9+6911e5ICgW5JA+twPqf8Abe/de6zKigAW/wB5P+v7917rk/jU2tpsAD9R9eeT7917rCZI0BZihW/1LAHn+t7+/de6a6rPY2jQtPURKUuLeQAAHnk/Q/1/1vfuvdFo7W+YPTPUlLPPureeExrQhmNPJXQy1MgCaiEiU3B/pcc/059+691Uj3P/ADwev8PPVYnrfB1ufrgJVjqag+CjACWEv15Hv3Xuq0d4/wA0T5G90ZUY/C5ODbGKdnFRJQBmcIW8YUkKeQRa54v7917oqu/+yN6ZHOiPJ74z2crERpJ3nrZ1po2lGtlCs1rjV/sB/X6D3XugsqNx1tc4hqamqmpUd4pXEjTS1OpiOCx+lrfn37r3SdyVbT1EMUFKGheGdzUSFrhogdKLx9SBYG/+8+/de6BzdNVHEXiDEeW9OsmohQ3k/WluOCRb/kfv3XugP3RQwwRStVCSWWVdC1k62RzG2qQLJySbWHP1/wAOffuvdARXtJTed6SdVkiU/qlKAmT8BCSTb/EG/BPIv7917pP47K5ynmvFkKiMRrI8kizyBLkWOvn8fW35HHv3XupLb33JQGWWly9UY/GA3+UyiKdwdTOqXva/IAtYf7b37r3Tb/pn35S3qBkattcwAIqHF2f9Km/9m5ueLfX/AFvfuvdPtB8muzaFWo/4rOwVtcyuI5EL6dUQ8h+qjgn+n+FvfuvdZ4fk52QzRmbJzTNE0khBKFFkJuzIx/1rf7x+PfuvdO1Z8lexa3HqkFTLDO0xeaqjnJZoyLWIT8c/T/b8X9+690i6vt7fJpnWXLVzTMyytKkzq/icEhbA3sDxYHn6k3PHuvdT6PtffaU8avmaqpp4wZRH91UKEdjZtKKSBY3/ABa4559+69070Obz+TU1WRztQDKF8IgqQzqNN2MqzMCOTyf9j+ePde6yY2bLSZSNUyDyLJP9vcszx6mOkShx9Db/AGHv3Xuljm54MHPS0q5iaoqZo3lrIGRFKlDeP9yO4Ifggckf1vcD3XumWo3F9+IadJahXXQwjZzHcabaVZfqP959+69090qUxoDM4dpFkLPI7nXa9kQkfQX+n9QP63Hv3Xuk9VPWzGoMjFQqExHWbtdRz/QkAfm/Pv3Xuk9STrKtSlXV+Bqb1RopJknct+kt9bfi39Pfuvdca+eqSGqfzSKNHkjaNiNLCyi6/jj/AHk/7f3Xuk9U1uSkpkiFZVJ5FjDeKWRIiUYMA5ve4YD+gP5449+690rMTuSvo6eFY8tUPMC0LK0jnSkYuujTb6ccjn63ve/v3Xun3/TVvXBSH+Dbgr1mZDDLFrkMPoIsbHi9wD/W/v3Xuhh62+bncewspS5XF5qaOrpChWRlJHkU244H1/F/x9T7917q5f4z/wA+7szZ9ZTY7sCGHKUgMcRZVdWAUcuSw5J9+691YLlv+FDm1Vp4zQ4SHygKCpfXpP8AQ/6/Pv3XukhL/wAKDamUeSnwMCxanFh6V4JAPPNxb+v1v7917pj/AOH69wZSqdaKCmjDNoCG5035LEEj6Ef1/r7917pn3D/PZ7Boo5PtaSmqIwARJCbIWAuEJPH/ABPv3XulL15/Po3RFUw/3nwUNTTSNcqjEyRqwuCwPP54Fvx/re/de6sP6o/nSdPbqFOM/G2NeQIHYsLjX9CQfr/Ti1v9f37r3VkvWXzC6K7UpoJMDvTER1MwBNLUVcUcokktpRQzC4H+HPv3XujCjO4ydBJR1kVVGVBEkEiMrA8gobm4/wAfp/h9PfuvdOFPULKLhh9AeGVh6uLX9+6904i9hf62F/8AXtz7917rv37r3Xh9Rf6fn37r3XJvrb+gA/3j37r3XH37r3Xvfuvde9+691737r3Xvfuvde9+691737r3XVhe9uffuvdd+/de697917r3v3Xuve/de697917r3v3Xuve/de697917rizWNrfW1j9bXNvp+ffuvddcqfU1wRxwOD/sPfuvdchfkn8nj6fT8fT37r3Xfv3Xuve/de697917r3v3Xuve/de697917rmDqGk/X8H/AB/x9+691xIKn37r3WIi7ekG4tc/j/A+/de6yA35Hv3Xuve/de697917r3v3XusjcKB/rcf7D8/7H37r3WP37r3XFr2JF7i1z+ABf+vv3XusR+v+9/6/59+691Hk+rf63/Ee/de6huRa1uT+fyB/r+/de6yU/wCtQb/2iP8AYD/ivv3XunReEuPryf8AY+/de6xlWf68j/YD/effuvdZEW31A4PH0NrD37r3Sd3HRwT0NQsgUBopP7INyUPB/wBf37r3Wop/OL2Kr1smWjgpIFo2qGDIqqztIfVcoBf68X/3j8+691q51tXHT5F42lMbS1TiOouHWMX5b7fSS2kD6A835vz7917pslqszNVmRHlVBK0YdG8QMS8eVYydVmvexNx9OLe/de6n1dSjmLXWXYEGUyXJcMLFQJL3Fh/Qf09+690w1G36WoIlgc2kdgUUAooAB/Fvre1+D/T37r3Tc2DaljlaS6Ldw7LrcKtvRZnJsSbg2+g/2Hv3XukFkMfLUSSHzvojK6gzBmTTc+l/rb8/1H+8e/de6h1GNqlpklp5LMslhHpu7K30cG1vr9Lfj/be/de6b6qvroplpft5JyNEcutiRpJt5EFrn62A/BFh/h7r3XhSVjQzuf2tLa45wHD6tFtMjg2a3HpN/rc/0PuvdJueetRXjZ/QA8JVSul/Jz5DxwQf9v8A7b37r3TQmXr4LFnKoHCFLg6gpsshJ/AseP6f63v3XunXH5ZvI1YZJNdYT447gLGsK+qTkD683/2Frn37r3WJNxuh8SpGxUyPxd5I/WQbL/iLWJ+l7+/de6EWjq8dVR4yoesjaSonpkaghLGYELa4Y/Qk8cm3+xv7917qxz4u/GXdHcGZo4sRi6pKV5IdVS6syQx6+JJ5o+D+TY3B/oeffuvdbGux/jn1p0R1xS5TceQV8zT0kcU5YRxQ+VgPWxF+D9BcHkEW+vv3Xuibds940+SrarG7XFNHSPJLGtSpCIjRKFcRiEBg1rcj/ex7917oukNH/FIZap3LVFQ8YkeUPMxCENKiy6rqLtcgG5/JsBb3XusFeIcSKjGSR02Qp/LCVqo08cscJ9fjRAR+n+vP5Fvyfde6SGZ7FmxcyQQ5AxRRvEJlPoJVbqiMqAAcfUfT8kcn37r3TAufr8/GpimdCsglm8bjTJJJIQTrUfXTb/XAH9PfuvdK+jxeXrYgJNao8bqGYPM0cMZJWZFe68N/hf8Arx7917oMN69e5Sqp0XwVNRUzCVKmORUBESkeCSAAC5NyzA/Qfi54917qqL5Jdc5zbWZqpv4a8SuqTF6eN2EnnujlrXFyLXFuLe/de6KvQUdVTinZyRGki+RQqa0jkBUC9gRY2P8AUfn37r3QybeWMJHURCUxWMOqSTWzlY7sygG1tV7A/wCJt7917oVKNftcdHUqZiKiUeBYwvMgAHqRRwtj/Qc/j+vuvdSKvPyUUVVqjkNVKqxSq0LvGiEhyQVH6fry3F+P6+/de6D+u3gJKthHVCHSJIZNJQqxkOuSyrxYggD+hvb37r3WDHbsmp5JKeiqpWilkVhFJrMAPAf0gAXPH+9fj37r3RxOpchTmqjq5ZIYzIkRkUam1SEW1ohHA+v4tcf7D37r3R/dj56d6KkSmkk+7g8rFwxhTwuf0/gEAC4/1/fuvdGN2Vuis+5iWSRmhAYLMHbVIlgDrII5HI+v4/Hv3XujNYDsTLYo0a01QAgbUCJCxEINg0hF7tweTfgAe/de6PB1Z8jMnhXoiKqSRXSIkrKSGXUCfr+k2H0t/j/h7917q0fqL5PYnOwUkFdWx+Qqii0oLX0qTz9Lc25/P+t7917o62E3LQ5iCGelmjlDqrWUni/qv/S3I+nH/Ee690pPIrkFWBuL3sRf+vB9+6914X1E/wCFlsb2v+f9e3v3Xus6ggc/Um/v3XuuXv3XuvEX4Pv3Xuo1ibWP454B5H19+6911fhvrcXHNvx7917rgrsCPUbXHHFvr/h7917qUHuLXAa5tx9LgAf7z7917rtb2Or83/21rfj37r3XYAHA9+69137917r3v3Xuve/de697917roG9/8CR/tvfuvdeIBvf82/2Fr+/de679+691737r3Xvfuvde9+691yBuNPJN+P8AbfT37r3XH37r3Xvfuvde9+691737r3XvfuvddEX/ACf9a/B/1x7917ruwH0Fvfuvde9+691737r3XvfuvddW5B/pf/effuvdcJPx/sffuvdYxe5BsRbi1/z/AMb9+691jZF5Nr8cD8Dm5NvfuvdRiPxb1fjSOLX9+691hkjJH0txcC30ufqLf8T7917qG8RIJHJ/ABHNr/X/AB9+691Mp3Kqt/xyR/rH37r3TujB1t+OLEf0/wB8PfuvdMeXoxV080FixIfixNxpvYAfX6j8/wBf9h7r3VK3zZ+LVVvyqqMtjqeMOQWOgKGt+ogAXtf/ABP/ABX37r3VPFT0MmxqlWzdPK1MlSxnp44dU0seoi0Wr8/Sxt9ffuvdGF6YpMVSSzvQQvTQPI4pllCtMIwwCxuijggfUn6/QfT37r3RrqiaJaEpp0kxsJFNwY4wlgwB/JJ+tvfuvdBNkaqCKdnEZmkRtOhVOkBr+O4UA3+t735/x4PuvdNFNDS1TGZ7O0ZkMiAAsus39TAcW/ANx9ePfuvdSaHC4+WaaKaGKV18g8UiaAwkiYs4f8/gD62F/wCvv3XukbubJZTF7YFNtbE/YMLU4lACQqyyMZHjU2uT+Tf+n4Pv3Xui2bozX2+P+0lKmoqVByEmouzVLcszMPoLjgfjn/X9+690BlTFBmqpmjGpU0xuotw6H1SjRfj6fnk/n+vuvdDDtHr6izFREskSpcxx61UafGAC9yRa72H+vY8i3v3Xuh1x3SuBWjrquZKozxMy494Uj8CCwBjmBN7n/C9rXv7917rDQ9Y0sSy6Dca7epAVMgI1KNQ+g/P1F/8AXB9+690s6HYIhppvFEhlciSlKxA6XNhey2/pwT/S4/Pv3XunaDBy0lDUUckYlaZ42R+SQ6XBZuQdXPv3XusdRh/t10ynx2QPIzLqEuhl1K/q5tfi31P9be/de6DnfENBRwz1GNdoz5i4ikCmRyYuVQx/6o/T/C3+J9+690RXfmWIMhMQaRT5JPM7JpYsboCo5sPqBzci1wePde6KPu4UNbJV6gKUx6PI0gUCUyE+iVDf0mxKi4Nrni3PuvdFT39SVVRTVSSSUgpacyGKpp4lhkkBX9iPUQR9Q3+JtYW9+690U/N0CQhpJHcyPGZfUoaP62MUKgfUfRvr+CPrz7r3UTHDG2ijq7QyBDJyOFBYAMzDm9+LC3P5Pv3Xuhzbb+BoqalnxtWtbTyUdPJUeSIqaepqDeWCUG5JABP9fpx9b+690jsnQYynyCukVLX+dZUSBydDxr+t9SkAEXFr35vx9ffuvdBHnsEVhrK6BESjSUoGjkBJvf8AbCEH6fk2t9PfuvdATlY4oyZPAixqpisGCsDfVZhfm39fob8Dgn37r3TC1RUNYRArobVxZ10Fbajqv9Oebe/de6d4K5yYEWIqQBrZl0wi54KpwAD+PyTe5IA9+690vNu1NIs6rkVlECCUk01kqQSb3V1HHIF+Pp/t/fuvdCzsrdr4uvVopyqMzmIvfXe5VVBb88KeT/W3v3XurqPh12tTmbHPLkilVDNCEhY6w5Q2OvSebE/1/wB59+691t4/EPfDZnbtGqTBy8SE6bFgpGk3uTb/AFv6+/de6sfxMhaLk31WJubkEj6H37r3StQ/T+q/7bk39+691nHJVvyb3/2At7917qUn6R/sf979+691y9+691737r3Xvfuvde9+691737r3XvfuvdeHBB/p7917rtuCP9qNxx+LXPN/fuvdcyNKfXlvx+Rb639+691j9+6911ybabc/1v8A7D37r3XSsGva/Fv95/5F7917rsi/+++v+B9+6916wB444+n4/wBe3v3Xuu/fuvde9+691737r3XJSOQfobf7x7917rj7917r3v3Xush9C2H5PN/8fr7917rH7917r3v3Xuve/de697917r3v3Xuve/de69/T/Ag/7Ee/de68QNRYX9QH1t+OL8f439+691737r3Xvfuvde9+6910Rf8AJH+sbe/de67HH+8c/nj37r3Xvfuvde9+691737r3XYNjf37r3XbCxP8Ajz/t/fuvdcffuvdf/9DfA9+691737r3Xvfuvde9+691737r3Xvfuvdc0+v8AsP8AiffuvddP+o/7D/evfuvdcffuvde9+691737r3Xvfuvde9+691737r3Xvfuvde9+691737r3Xvfuvde9+691737r3Xvfuvde9+691737r3Xvfuvde9+691737r3Xvfuvde9+691ybiwtaw/P1559+691x9+691737r3Xvfuvde9+691737r3XVh+ef9f37r3Xfv3XuuvrcH6A/wDEA+/de6we/de6wmUKCbW/17/W3+t7917qO+Sjhtdxb/bnVwQOPpx7917pE7k39i8BRVGQyNbT0dHThmmqaiWKNE0rzcyEEf7Y/wC8+/de6qt+SH81fpzqGGtpcbkV3PlYRJeHHvrjRhcIHlUn6Ei4/wBf37r3VC/f384LvLsk1FHs2ZNpYlnnivSS6qvSDpiZyD9CACD/ALz7917qq3c3b+8d8ZKprt27myuXrKkyO8ldVTSKGJ5CqxsB/T/C3v3XukHLuCqknCLVGIWCK6glnj0DUjubm1x+PfuvdD11fmKPEwvX1dcySvHrFNSjV9zJGSY0kkB9IJsWvbn+nHv3XulRX5f+8OQNbK6UMt5HGkh0MimwRrfkj6H8fkfX37r3SfzmdSgp9FJWJLJEFapjCoqgBQWufrqB+n9bHjn37r3QX5DetRRRTGEEio9ZdmCsQ/qWyc2/4p7917oP8huurq46hZkgeQstk1BlTUutWUn8ngkcc39+690HdblIqx/BVz1BhphJNJBGWdlkcaWKM1wAxAJ/23v3XugcykMNRkHh/cha/kRihNx9QG/HA+o/r7917p2TFIlM0U2thUpG6qQLyJqJ0qRe3N+P6/X6n37r3SRqMTTx1NO1XNJ9iCXmC6FkiiD2YKL34sR+b/j6E+/de6hbkXAzVbjDSzCj+3RFjqFUmMqnLXHHNr/U/X6/0917oOxSLPVzfvxRxmDRovdpmBs4Uj6c3+l/fuvddpRCISOXkqI9aoUTSoRCf0rfkkfQ8D/ivuvdSdf2sJjpUEwJF0Bu6o5DFS9x/h/jb37r3TlLC0jQysAGaNYyovpCEXLaVP8AsP8AeRa3v3XulHDQ4qbEVL+WRMlBIFhiVgImiI9Ytx6yTwebf054917rrHULcGbmFRG7rISxKN9FIN/9j9Of8OR7r3T0s00PFPIYUdlJZA3FhZQWB4+g/wAL/wCx9+6916GacSvLUiaskUqwKhtbDSQiEtfj+luf8ffuvdOtGZamZS9KVkiJsGABHp1NEG/JJPI/pb37r3Sroorusukx0rJGKuOSUsS30TQPyR/vvx7917rJlofE8EgvBEWDBirNrU29PPAJ/wB49+690lchTymqStjp2WnQuup1CMSDwyA3Dcjgf74+691AhqfJUTCZmqRIjB4nWxQr+lgF4/1v969+6901VVJPJJodwisrPGCy30Ej1MAf99wP9b3XusFODSyxsv7im9luNSk+liSPqD+P8P8AW9+691knphNpEIJ9bu1xdhZeRcfi/PPP+J+nv3XumdpY2gm8ocOJVXi1ri5CEWva35PF/qffuvdYFnkMpSQtCVt4mVm1AEem5HJuLAEn+tj7917pT4qsx0HkGUkaWOQGOOUyyjwsFLGceJWbUBbTcaSb3I9+691KxtbOVZJp55BI4NKoVh5Vt6Ge3045AHHv3XuhAwz+OSJFLvI5B1RgjQZDdzfm5H++Pv3XuhJooKCWhqoqyaqRERjTIylvJV3Ppf8A1Kj+n1P19+691xgp52FLHCZS4ZjI8MblWVVOgL/tJ/rz/sPr7917pS0+TzOFoTk4KgKIz9q8DykTlw3pAiHNvoffuvdKnY3yM39tbNUs9Blq+lMcupvHPOgU69Y8ekgf65vx9ffuvdXE/HH+Z33JtfcOHxG5NwVNZinNIFhnl87PROB6zIxtwLHk3HPv3Xutsn40dxUfbuyaDcNNUrP54YXfhRZpFBsSOL3PPv3XujUwm6WH4+n5tc/8i9+691kBv/tyP9sbe/de65oCWFvxcn/WA59+691x/JP9Tf37r3Xvfuvde9+691737r3Xvfuvddf15H/FP9f37r3XYv8Am1/8Pfuvde/2PN+eL8f7f6+/de697917r3v3Xuve/de697917r3v3Xuve/de697917r3v3Xuve/de697917rrSLWtxe/59+69137917r3v3Xuve/de697917r3v3Xuve/de697917r3v3XuuYswsSb34P1+v49+691xK2P8Avube/de64gAcD37r3Xfv3Xuve/de65KCSLfjn/YD37r3Xbn1f7C3+39+691w9+691xY2F/z9B/sffuvdYXBKswJ/V/hfn37r3UdrkNf62P8AvXv3Xuojj6H83t7917rPTgX/AOQb/wCxNh7917pxTlSDyLkW/HI9+691yAA4Hv3XuvEAix9+690k94Vv2eFrKgAHxQyMb6hfShJBv/sPx7917rTC/m5dp1mY3NW4EXipVllKsPX5GVvUgt+P99+B7917rXFqqH7qvqZ/JpMkzvCrB7RlnC6nXVdQ1rXC82+t+PfuvdKDcu38jtqmoKp6elEFVRofuY/K61Drd5JQukN9Cg1XANvfuvdBhuDKgtSzSQ+KxWMwaJA1wpKOp1auR6hc/wC29+690mU3+2J/yfxGcTKzg6JSNYbSBqJsALA8gE/425917rPV7vrckEEhWCNhpeH0rxoDcqo+vJ/H1v7917pphyUU8iKkPhCSLGWsxOsvp8p0/UWuebj63ube/de6XX2sU1I8lOqTSIxMvPjjWEHSpS/Orgng/wC88n3Xug6yCiOuMlOkhsbBZLkAqb31X5X/AF/fuvdZqP7uuiqiCzQ0zRSS06uFQq503VSB/Tm34t+PfuvdZ8jtqGpo2qH1wuSVUoLDTpBGrT+eWuTf/bD37r3QK7kpURn0+Z5I0MZCsSjKSVHA+htb6W/4r7r3TFSfdiOM6pPFGulEII0rYAJzz/S5vc/4+/de67lr6hJwPEqaxGmuL0sNJsVNvzYfm/8Ajc39+690bf43dV5TtHdmKx1FSGaOSrj885CER2cWvIn9kc2H55NvfuvdbYHVNXsv4q9X0iClgOQShR3VLMZqhIVLRtK1wLMCdPH+xuAfde6KB2p8nN2dlVVTR1FV4drVVfHL9lAwjmlWNtVhJYFACxVtJIuPp/X3XugwzGW2/W/a0uDYJLG+mWV0Z3qY3QNpEshIDhtSlgACAOPrf3XuuoilNDNTGqFPKSszAyqSjKbN5Cg0gkAXA4PFweR7917oPcxvOklq5aKoqEFLGPt5nj/blQBw9RUK0duETV+RcG5+gt7r3QVtLLnKiVVkQ00EkgUvDrmeCS0Ucz6lBa4APJve9/p7917oXtvUEGCo6Wmj8MzsoaSUI6hEYavJMAbAr9B/U2H0I9+690NG3cvHRtGZ4HsR++rGyrHa6qxk1AEg6iABwQDYcD3XulLXVmPqoDJCitrdvGjqPIgIXlJCb/1FwQOLWsPfuvdFj7Y2ltvc1PLT1tIklVI8cjeZQsSqVKyHStgLabnj/Ej6n37r3VQndPXcW2NwyyYenWegLtIrygQwSNYM48cFiQtrg/kW9+690jMBUqKRMe/hWjjleojSKGNH8kwV5H8gGpkv9ASR9ePfuvdPzZSSFfFDKshSSygkKQRYgsDYaf8AEX5J/wAPfuvdMeR3HVxrVO1ayvURmGVWN4pEPpEalOSLkm30v9foR7917pB5WhgpWLS1HjqWjWWOnSFWd45VuZUtxpNiObEEH37r3XPB0mR8iy0yssIPl1MRfQ1lOoqTb/D/ABvx/X3XujudTCKnhpWkmSPyJHIqy8PKU51NqHHN7f1Fj+ffuvdHe2pkNULFpJFqLAWibgRWU60KkXP1BX6W+v19+690ZXZ1WgEckLawyIiK/pZif84/iXjn+o/P4Hv3XuhoLzNHekJhSFYmkbVwquxuot9RcH6X/pyfp7r3Qn7dyU1MiNJVmF0RIY0BDqA6+sM39CTxY8nj6ce/de6GPbm9a3a1djxTZVxDMxcF5G1hgSB5Av6eLD8f19+691Zb0T8mctRtSxV9VJPDGqRyusqFUVSovY8kWP8Aj/Xj6e/de6tO6+7Qw27aOCSCsiaQoPV5NRY2F7gXN78f7b/H37r3QxxTJIAwOr+0CBbgj629+691J9+691737r3XRAP19+6914gH6gf6/wCffuvdR5AqrZSbkm/54tyeffuvddLbSOBYjkcj/XJ9+6912Bb6cfn37r3Un37r3Xvfuvde9+691737r3Xvfuvde9+6910Ba/8AiSf9v7917rv37r3Xvfuvde9+691737r3XvfuvddgkEEfUe/de65NYi44P0I/x9+691w9+691737r3Xvfuvde9+691737r3Xvfuvde9+691737r3Xvfuvde9+6910fof9Y/717917rB7917rq3IP9L/7z7917rxAN72/1yPp/tvfuvdRjG3JIJPIBNyLHnk/19+691gZD9fzwQfx/vHv3XuuKqb3N73/w9+691NhkAH9NNvr/AIjkcfj37r3WaUCRgQACS31+l9JHN/8AC3v3XugP7XxMMuFr6lqdXWGnlkY2B9AUsQNX+Fuf9f37r3WvB8k910z5OtoqaGPVHK+g+Mak0MRcH+lr8fn6/j37r3QJdcblNJOFCjRIqhViI8okJIdiR/jxewuP9j7917oyJ3DUVlM4llK6YtWpgAz3W7ICpN7H6/8AEe/de6Tk7KsjFjJpKxy6rEeQgf4m3F7fT/b+/de64w5BabzMGjUTIzG4XSbIdJa3+3H+Pv3XulBiq6CSJStSGqFCqSwUxmNhZlH5udX1P1/wsPfuvdMe6aM1cBiScLEoZHjRQghZgCCrD8kG5+v4F7+/de6LTuDrJcpBVOs4Qo41a2YFgG+gJvc/i3+tbn37r3QP0e3YsNkXijki1XZmJLgM4l9SyW45twP+Ne/de6MZ1+aMvGxcRh7Ga8i2TSpDKgX8EkcccXsfr7917ofldaijempKlY0kgEMbhRIySqTZyhPBuLg2vYnm9vfuvdT8VRhJI6USIXKamllAUNLGbNIASB+RdfqT9Dx7917rNHmhRzmOJWeWFiqsBdXVAdTWH0ADXtfnj37r3UeryVLGrx1NMFlHkqYahWCh0UhlVwP6Em/Ivx7917oOs5vCjoYJJtK65dCXd0eMB73bS54sbf8AEg+/de6LdvTfNJ4qsvXR/cGNxAulUj9FgpGn62UkN/sOPfuvdEb3vu3VVz1LTJJHLMyh4X8ihvGzO5Qk8kkXP1+tiOSfde6LHvTPRBpXEiyQpGJE8aqFleRfVrCi50/1JP1v/W/uvdFT3NvM5aoXDzVsdLRo2mR/2iVYEhVYMB/jyTYf059+690BuYr6T7kU1IqymimlDVevyCSMAXUICVubeog88WsRz7r3WDEDFLURVFXJ9y33HnFLEpusSnUwLktbS2k83vzb37r3Sip95VtRTz0wjphGJ5sg7l/G8ylWjWNk5uVUcccHn37r3SZly3mkYxh0EhQ6FawZD6BGHNyLn8/0+ov7917rJlaqKlxzUkkbl2LhwyA6ZCFdooWFgdQI5sbkcW9+690AO4qZdD3p1WMhlMjK5ZOBpjYjg6Tc/S/Pv3Xug2aqnoEkhjeZFmDRM6aSWjYhmBLg/Swtb8X/ANh7r3TljUqGEVZJTzVWOjl0SSKxIckWiUj8gWN7Dn+vv3XuhLxlNPlKh/4bCKapio5KiYTyxRlIlN3I8lr3AFlsfzybe/de6eMPURiZDNEZp52iMPKxrJKsmpS1tXAtcjg+/de6sE6D3OMLubFxRMKXmCR4zLrQNK/rMen6Dj8/T8/1HuvdbjHwG3qtVisXGlSHDRwoDr8gOuO6lh9D/sB/xJHuvdXq7dnEtLTEEMHiDN/asxAsAP8AC/8Ar/T37r3S6g5Vf8eL/kgEAHn/AF/fuvdSiLcj+z9P9ieffuvdSU/SP9j/AL37917rl7917r3v3Xuve/de697917r3v3Xuve/de697917rmpuNLC4vccfTn/D37r3XTnk88D/fH37r3XH37r3XRF/yR/rG3v3Xuu7AfQAe/de697917r3v3Xuve/de697917r3v3Xuve/de65MQbH825/1/fuvddoLm/8AT37r3XFjck/j8D+g9+69117917r3v3Xuve/de697917r3v3Xuve/de697917rkBcXB5X/evr/wAV9+691x9+691737r3Xvfuvde9+691737r3Xvfuvde9+691737r3XvfuvdZDYoLG9gL/14Fjf/AHn37r3WP37r3X//0d8D37r3Xvfuvde9+691737r3Xvfuvde9+691kT88/7D/iffuvdcD9Txbk8f0/w9+69117917r3v3Xuve/de697917r3v3Xuve/de68L/kWP9Pfuvde9+691737r3XSm4B9+69137917r3v3Xuve/de68L/kWP8AT37r3Xvfuvde9+691737r3Xvfuvde9+691737r3XJvr9b24/23v3XuuPv3Xuve/de697917r3v3Xuve/de697917r3v3XuuDMFB/qb3/ABzaw5/23v3XuosjBQbsb/QC5A55t/tvfuvdMtTWIiyEsQqjllI1Ej9Ki4/P+F/fuvdE++Qnys676NwVTkdx5ekFfHFJJTY0VMJqJGVLhGCk2BJ/P1Hv3XutVP5m/wAzXfvb1bXYXbmTrMbgfJIkNNQSFGkC2Cq3hOo3A9+691UTmewMxlpKhspUTCTIhmU1DPM8oU+oMXuR6uTc8+/de6T0SB7AO0rSgyGVBbSS2kRn+oNvpz+f8PfuvdZJ4IzLGk11dF9SuLsEUHUdf9b/AEH1+l/z7917pJV0ZORhEEjKWVgpDst11E2cfT/Yce/de6FPa7VEnlkp3ihho6dPJGzssszk86APrzcf65/2/uvdKqXNytEySs1OjKTqa5USKdICyD6cfT/Di1+ffuvdInJ5aOpXTTyKwaRFq2MpIj0gfrJ+v+9fn37r3SXyFbSiUmrm02RUg0kOraPQpsL2vb/YfQ39+690iqmUrPK5YafJdtLaRGpuY3Kj/D6H/b+/de6hNNRT0uSkWspqHwxanhdg8lUym4MD2/P1I/x9+690gamJXQ1viEvBVpA2kRliXVDf6NpPv3XuuMFeGcQzgLGUASoDCyBf7Afj1A8cfU34sffuvdJ6tyEBmn0QLUyRxNHFFMwMIjJ06x/qnvyCfzb+lvfuvdISWKVwzyxuHDur6V0aU1m/mUCxIHB/r9f6e/de6xvAkJBiKzXIQOyC4JXUwQDg8nki3Pv3Xum81QYBWlKSliBrAuWU6TZSB/sfr/vfv3XuuUYSOZyQUFlsPoWZgeS1wPrb37r3Tj56gQidkRWjVUu7+opax/pf+vv3Xus1DJUTyFafxnUmpl06QBYX9ZHPJ/2A/Pv3XulticXV1Apo1dJmldKd1hbyOisbpx/h9Tx/tja3uvdPU9BHjamfF1ChHjAmQOty0Tf2me/Bv9B7917rHTGSOTzHVHSRFLkBdUpQAg/n/Yf8T7917qVJW3q454IyQWLy2BUKOAZSL2LW/H5Pv3Xuua514qrVBoco4YpIoUtZAeAbD639+6906z5tMhTfb1UxhdwWQKl1ueXXn6Pzxb8f7D37r3Say89aKeFTO1RBE37Ol7Mtzch1H5JHN/yOP6H3XuoCI8U6TQowcx6iCQytIeWDA35v/Uce/de65xU8lcZ2qoVR20xLGpIMyMLWjN7g8cW/x/Hv3XuolVBSUiGmCSxyXI0u4L/S6q5/Bt/xX829+6911SQSepkdGewATVeS2kgsGP8Ah7917pXYbZ8NVHNWx0cjU1Mr1lW1Qv7Nkb9wA/UG9+L/AF/x9+690m8rjzUVRqKWiiiE4UQpGjMqopsr3BPJHP8Axr37r3TZRYapqWrIWilWaOeMgFFCACSxAuQSASb8/wCvx9Pde6ETD7My1bLULCkMa0USuAXUSTKitpUAE/gH/EWHHPPuvdKOkxT48KrMwln9LR6WYRSH021G4t/quDb+vv3XuhHXEVUeEpcissVQks7QN4ZtTwTxpYq8F/qV5U/nn37r3UehytVFIIoS8CR6kiWJR5Hhdh5Fd24BFjx/tvfuvdccpA+qF2EsTEeeN5GWzhxyZFPH0/4i3P0917ppkoCK6gWhkiqmlCyyq63p4g50mJiLG5I/r9ef6e/de6NH8dOsc3vXf+C2phqGuyOWymTpopWiV3po6cvb9r8qADbjj/X/AD7r3W/l8OOkW6c6owODn1mqaipGqI5B+iRog7Wvz9f8f8P8ffuvdHEjEarpAPFuSLEkfj/Ac+/de69pIvwfr/vre/de67W1n5/FuP8AHj37r3XH37r3Xvfuvde9+691737r3XvfuvddW5J/rb/ePfuvdd+/de64kHmzWv8A4A8/T37r3XYBA5N/fuvdd+/de697917r3v3Xuve/de697917r3v3Xuve/de697917r3v3Xuve/de697917r3v3Xuve/de697917r3v3Xuve/de697917r3v3Xuve/de65ghuG/H0Pv3XuuJ+p/oeR/rH6e/de669+691737r3XNLX/1vz+B/r+/de64sSSSf94+n+w9+69117917rE55t+B/xI9+691wH1IPIsLi5AP1/p7917qM/Aa3+I/3m3v3Xuor/QD/AB/3r37r3Umm5BP5AA/3n/jXv3XunBP0j/Y/737917rl7917romwP+sSB/jb6+/de6Azu3Jz43ZmXqITZo6SeRb2txGbaT+eDY+/de60Mf5hncLbn7OzWIqqUXoa2sHkiZtUpBI0lj9ALC9uRx/X37r3VRGezSTidKGs8TNzNBLrdxIGZmULF6rAf0I/rbjj3Xuo83a8rbYbbtfC0tPRuTDkFklLxlz6IG0nhP8AXFzzc+/de6CxMytdUrEkg8rufHGzhopABe4YerUOLfXng3H0917rJNi6uhkNRTL9yJRrdJVDK2tQ0oUG+mxOq6m/9D/T3XuotLTtVztKV0IgeQNGoLKlgtiCPqDcc/UX/wBf37r3S4wU+Ox9XKaqOOankpbNIyagAjBwrjWugvyoJ4+hBvyPde6e4p4KqJxBGY9RaUOzI0blj6VvGSLaCD/seffuvdME+MglmAWRDPJoc6GOmMJfXcAkG4t+L/4fT37r3WCWnipmVqdASdRbTdVbTYkOF+vH9ffuvdRqjIedVgUSU6Ikhkk58auL6Ws3AvwDxbi9uOfde6CrL4+WNp6pmjeNpD6wBdOL8kEH6EcfT+v9ffuvdMBkKxhgA+kBgf1N/sFPH0/J+n4P09+690tOuutcx2juGnw+EoHqKiolUM0a3ihDG3klNuP9uOfrY3Pv3Xur/fj50nt/41bPiyeVSmXPSQQSTqYUmnZ2RbmKV+VAIJ9PA5P59+690td479n3sYKDI187UH+chpCSBI6EyIWC88X/AK88f09+690hphjaPETU01LDLOVb7SWoDiai1v8AvNTpHZWJANiwJB+lr8+690nvMtXTS5CGMRQUqU9NIFLL5ZWPoqJixuDwQfwfzc8+/de6DPem9p6KiqvKyouttDwFVdZVGhYnkII/ct/Qkfi1/fuvdAttypy+4a6WYyMlIVkLOjos0iupRo3dxZhZmX8f1N7ce690Z7ZG2JpaYVTqVEbwNrY+qSKM/uJMR9eBdf8AE2H5Hv3XuhLXGLBVrImuRqlv0sCEhRiQJKgfg8H8fgEWuPfuvdOQ/wAhqY6aKSoeJiVqalgZSxc+nxswJIPCjk2+n0AA917qVIJgJlAnhnRQaYBdQJ06lAP+I5Ja4sfp7917oG91LX1Go1RluJpFJkiRSZI0uqFwBYWbnTx+Pr7917qtf5D5SZ6qWGKmEEsbGJiRaNAikMgccj/Gx5/3v3XuivUOUM+KIMSRVclVFRxSJNoJZhqLCy8AD8lrcngH6+691BzdfU4Wo+zqkCTRiI6wwbyRzRtMpMovqAB0/gXH0vyfde6QeUz/ANzZkm9YA8KoBwSo1WIH9TcfgE/4+/de6h00v3tTE61001YzohSTVIY0Fl8QZj+Df/W+txf37r3Rldk7OyFXTJ5EKUytGwHq1SO9iXkIvdQLWVvp7917ozOM23U4yGAwxNU+JlaWoBY6bqGMYC8WA/H+P49+690ZvZ9NLWxUsiODoKozsdJXi7Kym34/pz/vHv3XujdbNg+w+3SSGyNTJIZLHxuL+o+U+rkfQH/Xt7917ob6KsNdGlNRqgS5QMy6UOlQxV2Yer+ouTzz7917p+hirVgeN2ELRtFoVmHrKk3dmPNr2C/i/APv3XulRj8XWVEUda+QSNTP4ohNJ+8XILEOh/smxA+v4Pv3XuhmwmQrsGkS0mRifzKJGEFQTJAjXYREE/W/9bfn37r3Rt+kPkPX7br4IaitmjEbIrRySC7aANQ0g/kC/wDXn6+/de6un6i7lxW+MXSNHUo0zQpddQLB1F2uP94t+Df37r3Ri6ecSKp1X1KCPSAW4H+3/wCJ9+691LP1P+v9f6/4+/de669+6910x9J/33149+691CkAva31Fz/r39+6915SQQPwSPfuvdZbG/1sP6WHH+39+691nQkg3N+f+IHv3XuuXv3Xuve/de697917r3v3Xuve/de697917r3v3Xuve/de697917r3v3Xuve/de697917rtfqb/Qiw/wAD/X37r3XmGk2P9Lj/AFv6+/de669+691737r3Xvfuvde9+691737r3Xvfuvde9+691737r3XRYD6n37r3XBmuOCLcgg/m/HHv3Xusf+wA/wBv/wAT7917r3v3Xuve/de66Or8NYfkWvf37r3WJlI5Njf/AIn37r3WEhTqt9Ryf9iDx7917rpL8ki1jp/x+o59+691Mja6lbcggqR9fpY/7x7917pJbxxa5PC1tIQT54JIyBb6upAt/gP959+691rl/Kfq6vwu8siKileOmeolEUi3C+P6h3Yj+n+9/gc+/de6JW0tFt+q8NOY2eFlInDMLyG5aMr/AIWNyP8AY/S3v3XuhIxXZuPWAQVTRQl2RF1S611X0ks9uASQQfoADf37r3XW5+xoaHzU0T09VKsXjJp6gFLMAzBGBPIvY88Hn/W917ouu5O8qnDXMrCUzFoEpjKb6/0C1voRe/8Ar/4e/de6SeM+TsuE8ks4lqIkjlEsRNk0RkDVC/8Aibf7a/09+6900VXzXglDs7lvJUAwxeRWkiB5USqSL8Wtf/Y8e/de6TeW+Y6T0UoiaIs2sOnkVGDIfTcXPF+efryPfuvdIHB9x125K6KpmmjhSpcAsG1CItJw+m/NgTf/AIr7917ozuF3VLSB6eCsYT2R45L8SoW1MzDggfTT/sf8ffuvdD3sve5mN6iYi7rGHHpCuwI1yEtwBb6/6x9+690OeJz9NkpPtIwkk6yOiu0gjQkC8c6S6rWF/qbA/gG3HuvdYK6vhp5p/wDKYBNCxNQFmX6xn9wAgWJYEm97C3PHv3XuktuPeONp8O/7sSPFH+l30sYDyzaj9dJt/iOOLn37r3RMt/dkU5eSJqmCGFi8V1kKo3iQFJFFySGv/Wwt/jf37r3RTdydiNWEwfdOUhZmEisAr6uCoL3sDYX/AAeObfX3XugD3RuiKNdQZrMzA+NkkGkqdRIH+++n4+vuvdFm3PviArUo1StO4jk8KhiTIyCwi/oGYW4tzz/T37r3RaMplqqumqZHFtfksFRJLc2aOU2+n0/B4va1j7917pO0StKustHHLcKV0hEKofQnBAtybn6n6/4e/de6VOJxE0UdbUScxrC7rI7elXkayrHYLf6f7A+/de6YJEq2d1QhZHdUKaQCqC9gfwARe39P8b+/de64/wAOrUCE+giZFeJwWkKNwsaIvNm55H0t7917p6yWKzeXkjo6OnerkoqZZgsSgiJVXyEzG4K6dLXY3tcXvxf3XukruChq6Xbr1rQvDS1ssqHzxxq7z09klMZckkDV+oKAbgf0v7r3RcKinhklnEkwh9DnUTaNStmRWB/Jvbg/i3v3XusmOyktEkVMtWI6YXmNMo4eVfoyCx+l+Abj/be/de6U9JW1FbLCQ4DySCJQhJkk9VwjKLXPJAH0+t7+/de6V1D5YJdTIRJEb6JrRPdeG4ABBFx/r/0BPv3XujJ9O5mqOZoRMAnikVVZSRI6mQNdg1ySOORYEe/de628/wCXRuIVNFgF8rqwMDSh1IJIXSABf6f4H63+v19+691s17LlSTG0bqQW0Jc2INiBf/eb/wC29+690KNOoCKo+n/Gr+/de6l/UkH6WH/E+/de6zIeLf0/4n37r3XP37r3Xvfuvde9+691737r3Xvfuvde9+691737r3WZG0i5+hJAv9ORb37r3WIixt7917rr37r3Xvfuvde9+691737r3Xvfuvde9+691737r3Xvfuvde9+6912OQR/Tn/bf8j9+691zPpWw/P1/4n37r3WP37r3Xvfuvde9+691737r3Xvfuvde9+691737r3Xvfuvddg/42B+v+t7917rxFiR/Qkf7b37r3XXv3Xuve/de697917r3v3Xuve/de697917r3v3Xuve/de65L9bf14/2/v3XuuPq+t/9o/H1vpv7917r/9LfC0N/T/eR7917riUa/wDa/wBh9P8AePfuvdeCkfhj/r3Pv3XuuWlv6f8AEf737917r2hv6f7yPfuvddaHv/h/Tj/e/fuvdZUVrMbcA2+o+oFz7917rCUa/wDaH+sePfuvddaD/V/959+691yCNb6H/Ynn/effuvdd6G/p/vI9+6917Sw/H/E/717917riUJ/1Q/1rj37r3XhGefqb8G55+nv3XuuWhv6f7yPfuvde0sPx/wAT/vXv3XuurH+h/wBsffuvddBdPHP+x9+691737r3XYUkXA4+n/GvfuvdeKHm4PIt/Xj/fH37r3XViPqLe/de660k8gt/sPp7917ru1uDf/Y/X37r3XYUn6D37r3Xelh+P+J/3r37r3XtLf0/4j/e/fuvddhGuPxz9bj37r3XFr3N/fuvdeAJ+gJ/1h7917rxBH4/173Fv9fj37r3XLQRaw/A/I/I9+6911pYfj/if969+6917S39P+I/3v37r3XtLD8f8T/vXv3XuurH+h/2x9+691ilVrrccc+kj62sb/wCt7917pP5OqMMTNf1LZrAKWsQUIYH8Xt/xX37r3VRf8wf+YNtv4u7Vr6LH5KmqN4V9LKKSm1qDTt4yAzohsrA20/m3+v7917rTH74+YnZPd+5a/M7hztZNFVSSvBSpUStGof8ASreq1hz/AIA249+690WbH7pylNX/AH8snmmUCMQTHVHGXj9M7BuAdQI/PHPv3XuoM2Qq6+skqySrys5EQ5jPkkt41B+lhzpFv+K+690LeMix38CDvkKKCuR4446UN+9Mo9OpAfodX+AH+t9ffuvdQp6nQCrSNM0SyNUcDyQhSQkjXFze4P8Avfv3XukvPUusqypAwWVbxSy30MbhjdbX/wAP9t7917oU9p0s+TpJKyKEqsQAknjJVwh9VlJ+g1Ej6H/Dn37r3Trk5YIaL7erlWoc/u+FdPlgIUNqdm+t73tx/wAQPde6Cqsq0aWX7R44JbhrTWMMil9Oiwvzwbn6Xv7917oNszkZqepqgLSpIz2mUagpWxkEY/oT9P8AeuOfde6SUWVWQsyySRFGZagSm+qMrf0qfx9COD7917qbDNhZoQtYajVKHan8SoQhjchfKW/DcNx+CPfuvdcq+uSPHS4+CZAkoDRklL6pDqcyLyQFvYH8Ae/de6BfPZyShaCBvPURrN9qy0q+MohP+ckUkfSwIP8Asfz7917pnXIGJjKzMWabxI0j6iYWAKO3+t9ffuvdOlNk6ioidT4ZpZm0BV5LRglQ5J/I+v1/3nj37r3S4jlxE+IamrY4IJKNTKs4lCyyEJpCMp/xPH5+n+N/de6CKniWXISwqgeolf8AyVZZkWONdYLSEE/X624BN/8AD37r3UjLzLSyTU1RUIGh0vGYiJI21WYAFgDcAgG/054t7917qLHumiioKmBqc1NU0qpTVMrgJTAgatEf9ok/8T7917qTQ5mNoVlNQzusjJNGxWHVGTc6FAvb/eh/re/de6UcG86OAwT0YTGy06aA1PLrkdxz53JBs3F7fn8X9+691Gbe8NWKpquretnldUFpCZHW41SO3HANyRxyLD/D3Xuum3LIUdhUswBNmaQ6VT6qqKPxa3+P+t7917pzoN40qU0tMkp02DNJ6eZBzpuf8R/vVhx7917p0ocvSVU8U9PUXm1Fp1cCS6BQulQPoLCxJ5P+Hv3XulBb7u1RUeOl50xwicK8i24mVfxYEcf7Dg8+/de6ivDQwrNHDXNNMXJCu36STyAb/i/1H1+vv3Xup+NPj0O7xlCChJNySDc31fjj37r3XnKzSpPBL4tD6dWrhV+n7Q4sf95Hv3XuuLrTwzsNH3odGkDEq7C/9b88G/F/fuvdTqamonNPOkq2bmTWNBiupNgB+eBb/jXv3XulFRbobA0tbQxTBockgjmLglIkPAdRyPzyP6+/de6TFTn2jqFEJjNPSaVDaWuABbUNFuL8j6/6x9+691lpqwZCd6mENrkRyxtpjYljqt9Dzx/j+R/h7r3SwxWXrsc5aOYJM6hEkVfJ4yqkC17i/wBfrfmw9+690s6TNSzyeUND5Y1ZJZHiS0useohQtr/635v7917qGMjUKJaVKrxU6OWkVQQHmZiC+kn/AG3+Hv3XununZNPkjkdnDKFKnT6jyef9f37r3U8xGqcrVF/X6IEYm0v9bMeFFwP9h9PwPfuvdCr1d1vmN1VjUFFSPVVUcnmhSJRaNFBOtiOSL2B/1xwfr7917rbM/lVfBODZ1HR9o7yxMZy9TFHLj1qYgPHGfV5UWQXB/pf/AHkce/de62FqelFPFHFGAqRqqoqgD0qtlJH4NrfT/iffuvdZgDbgE/7c/wC8n37r3XO7GwINvobg8g/19+691yYAL+Rcg2tz+Cf949+691i9+6912AT9AT/rD37r3XrH+h/2x9+6911Yj6i3v3XuuwCfoCf9Ye/de66sR9Rb37r3Xvfuvdcgpb6An/W9+6917Q39P95Hv3XuvaG/p/vI9+691wKm/JYf4fT37r3XgLfkn/XN/fuvdd+/de67AJ+gJ/1h7917rvS34UH/AFyQf9t7917rqzflbf61yP8Ab+/de69Y/wBD/tj7917r1j/Q/wC2Pv3XuvWP9D/tj7917rsKx/H+v+P979+6917xt9bn/FeAQbn+o9+691xItwffuvdd2P8AQ/7Y+/de66sR9Rb37r3Xvfuvdd2P9D/tj7917rqxH1FvfuvddEH8G3+wB9+6912Fb/E3+nH/ABT37r3WUEAWI5H6eDc88e/de64FSOLXt+QDz7917rqx/of9sffuvdZB6VNx9b/7C/AJ9+691jAJ+gJ/1h7917r1j/Q/7b37r3Uc3J5HJ4Nvpf6ce/de64spDfWxt/Tg+/de6wSC+qw5/P8AiQeT7917qI4Jtb8X9+691Lp0IAH+P54vfgf8T7917pwCkACx4/I5H9eCPx7917rux/of9sffuvde0tfkG1iLWI/HPPv3XukRu3blHn8fVUOQiM1JLE8bR3NnV0YHgEEcW59+691pJ/zZPi7SbQ7Mzu4sTTmjoqqqknUKJI2KveRiXU35v/W/1uffuvda2XY2Rp9sVM01OY2lWSWOWNfRKQ942u31P9b/AI9+690WVMrlKquCp5pIJGJmiaRxG6MeNSLYMLW5PJFv9c+690JmFhVJlmaAxqzBgUDlhZfULHgf4n62/J9+690N2CjOSeN5AES4KRSKihglgY72/wABe5At/tvfuvdOeaxlAsUjQRGnKRsf249K8ctyPqv1sCT/ALH37r3QfnceMwuMqY5p3jrpKguVSETx1URiamSFlB5sWvyBY8j37r3TDBuyNkmESSU61EpQFhpCIpIbTEbhQxFweP6fjj3XupVJl5p1QI6Rn1AmUhFMZ+vq+tyfrx/tvfuvdP8ALlFFMSkd57KC66DEovewFrn6fX/X/wAPfuvdI7J5l4kleojQpHGECw8lvJezlfz9L/63Hv3Xugiye4J7NRBkaCVrs5fkMwsb8fgWv7917py2lQVu48rBhaOJpZHKImhdTcC1203Juf8AeRxyT7917q6X4q7UTpXDvuLKYiF5qylUqZYFEqyFQQ9prnnj6X54HHv3XuhE7J7en3bW03hjnangWZKldV1ie/oKgfpUXuFA/wAfyffuvdK3ZEGJqainkyVcIhJQRzxOjkqFLiGVHK3OpELS8AE6LAc+/de6YM9lYsW00Esx1r5I9bSCXSEUMGBPBJB1cDkk24At7r3QOZzsZsbS11HSVLmKpEfl1mNYpWXlFD2uCLk3X6/61z7917oGYa7Mbmr5sdaSoo5p4ppYI/3kadDqWRI2+hsQCRa9ubj37r3RpuuuvphHF56SHxMBMaeVSpKSAByFsLG4+n9b2N/fuvdGZoqGPFw09Msep0HiVEQ+JgfXaQDiyg8C17/7C/uvdT46GKplBnbwETlLLKoSqjIsvFuRcEXvc2I4t7917rFopVeaKRwnhlJVHaQAKr/oX6CxHI44vb6kH37r3SsoWxbov3Tx07SLqpnZlMbqqgN5ZAeATfQt7Xvx9PfuvdBPvWTF1aVFPA6XjVJpFGoBTG7ADk8f1NvqCP6n37r3VPXyhqacTVnhkQATzMVQh38hNn9LcH8c2/w+o4917qv2myMiStKs00bxsyLYudNyCStvo3A/AI/wv7917qFuLP5PLyxiernqJtIVXIkkYiK/6hwfo1hzbj/A+/de6bcXS5LJTQIkMhUK8aMsejSRZUBAtYi5+vNvfuvdGi6y6byMrU+Uq/EkGuEapHBIU/q/bHN7/n6fj6e/de6PJh9pSY+lhEMbeERsJAqghA3Aey882/P5/p9ffuvdCntvA1LQpTLAZYirudQ034U3sPrx/Xn/AFvfuvdGX2JsdlaGOeGKzmOWmRm0amKrrUAfkWBv+eL/AIv7r3Rl6PbLJQS+J43lS6pptZE8YUgtf6gk/wBTwP6+/de6e8Vh8jRREpFLOsP7im5IQN+Ap+o/x/Pv3XupVO+eepqTU08jQSSweERI0hRkNwHB/H14+l/fuvdKOperBheYFdEi3Lal0sTYegHg8AX/ANf37r3Uijy2RuXBcyxvIY2RdIKlrjyg/UgHi9x/r+/de6EPaeVd6mMyCMVNn1TO6pdUUOy3vy3Nhf6f4H37r3R5vj53HkdsZyiietMFK7IpSSYC6XuQVBJuP6j8D6X+vuvdXs9Z78ptz4imqoZhIXijYOXXk6ebW/r/AI88+/de6GWKfUQAFbVbgcG9ueL/AEtb37r3UqxH1FiebcH/AHr37r3XRFxb37r3UWVSB/j9AeOf9h7917rhYgr/AF4P5/3n37r3Wb37r3XakrwvFzf/AGJ/Pv3Xusw/17/7b/iPfuvdcrH+h/2x9+6911Yj6i3v3Xuve/de69z+FJ/1re/de69z+QR/r+/de643NmP9Cbf7Ae/de68pJBJ/r7917rl7917r3v3XuuLNptwTc24/H+Pv3XuuJ1AgA3J/Fh7917rmL25Nz7917rkAWH9dP0+t7H8f4+/de669+691737r3XvfuvdcGLD6C4t/Qn/evfuvdcdbD6gf7Y+/de64ksbG9h9CB9G/wPv3XuuwSALH682Fjbj+vv3XuvWZufr+PwPfuvddEEfX37r3XVifoL+/de697917rogk8Gw/1r+/de68QePUR/rgc/63v3XuvAH+t7/Tj/inv3XuumFx/j+P+Ke/de6j6F/p/vJ9+691xkvxbj/H37r3WSJiLfTkgf7Ace/de6kzxCRG4BBWz/QtpP8AQH/effuvdEc+S/TeP3rjKmpNGhq40lZZFUMo0qSpZh9B/r/n6e/de612u59j5bZ+4quCqpTHDLK0STRxg/tk83IA0/Xj+v0BBv7917ovWWp4aV08FUZIZiweDSVKMLXZST+SR/X6cH8e/de6SmSr5IIy2oLpS+ldXpLiwe9ibn83J5ta35917oFd2ReSsSOGoTIeSATTNEwC0sz/AO6izXGpeQSPx/sPfuvdARvfHV6YqoMWZgoikcjanYAyIACYE+v1tx+ffuvdV87rz2ZxdfU+LJy1SiRifFIVsb+kcf0v/vf+t7917pKwbl3RUysKOqrHSTSHjLNYMb3VmN+ePr/Ue/de6Nz0fRb7nqIJZYZ5IZpE0lXLCIq/1OoH6j/Y/wC29+691azsDa24Mv4pqqJvuIqdYWf9IMekMmkMLHT/AI/4H37r3Qxjb9bt7SzSllkVg3jUFdT2IDBr3+n04/rf8e/de6zPuWup2KJUupMYWQx3jKqouhAU2svP4vz7917pnm31FFrDTzFCfG00kpe8huQfH+f8bH6/6w9+690A+c31kK6WspI3qp5jJLHTxRE+WoLcFY1a40i4uOL/AEvwPfuvdFs33mqwk0dTPN9zQGSOpDIkfhnuGYSEg8KLcfU/1FvfuvdBLVVdZUUtZJRrG9PBSRyVUxZGlZ47iHSjDgEav9fi54Hv3XugJ3Nmp1veFnlP7kfGkWH5Kra55/P+t/j7917otO7ZamrqCXYRxq/kckrZbn0FLW/x/wBhb37r3SBioqypqpEppPXNwdBYrUqGsHaP8EXJ4PN/fuvdDRsjrHM5RA2oGAyhRC8a6jq5uDpvzYf6w9+690YKPonKzYuCKqRfCJPVHCNBCSC+sG3Niove/v3XugG3ZsWqwGQqFkiqGjjkBEscRCnRxCD9fpzf+p9+690HL1eQx9esnhZ51kj0zsoIQEkKDG178Xt9Le/de6GDY2co8dlHqqqdKKLI08tNPV+JJFhqakKEeUuLIpewbUfoeASLe/de6AvvGsoHybzQIsVHJTt/k1MjRUr5GN/FVPFGGZFGpQTpJB+oNiCfde6KpNRfciVgrSw60ZyrDSuq40uCDf6Eraw/re/v3XuoKRRU9Tpaw5trkHKLIC13U34Gn6W+h+nv3XulDtg1FRk0hx8qJWLrmikl8cUcaw8+RJZSEW9+NRt/iffuvdCMmZlr6kvWOGq4y0VTqjUCYrbS6yIfVe3NrX+v9D7917oauuMzNPuSkqyRTPC0K6lVViIjsFjVQfq3H+F/6e/de62z/wCWqaidMJO8sc4keN9Ss5AA4WNj+Dc/6xPv3XutrHYULjDUJ0KCYIzYH63QWsCb/X8c/n37r3QuQAgC4tyf94FvfuvdSfyfrfi/+8+/de6yR/n/AGHv3Xusnv3Xuvc/gE/63v3Xuvc/kEf69vfuvde9+691737r3XvfuvddgXNvfuvdc3P0H+x/4p7917rh9Re/I4/2H1Hv3Xuuvfuvde9+691737r3Xvfuvde9+691737r3Xvfuvde9+691737r3XOP9V/6C/1Fj/hb8+/de685u1/weR/rX9+691w9+6910Rf8kf6xt7917rwFvyT/r+/de679+691737r3Xvfuvde9+691737r3Xj9OOT/T6f7z7917r1yeSLfj63vb8+/de697917r3v3Xuve/de697917r3v3Xuve/de697917r3v3XuvDVcafqDf6X/3j/X9+691m9P8AX/a/fuvdf//T3yPfuvde9+691737r3Xvfuvde9+691737r3XO37ZsSL/AFtx+be/de64e/de697917r3v3Xuve/de697917r3v3Xuve/de697917r3v3Xuve/de697917r3v3XuuTGyjgC/J5/3n37r3XH37r3XRAP1AP+uPfuvdd2A+gt7917rogH6gH/XHv3Xuu7AfQW9+691737r3Xvfuvde9+6910Q31B4H44Nz/AL63v3XuvA3H0tbj37r3XYv/AFtf68m3+29+691yf9R/2H+9e/de64+/de697917r3v3Xuve/de6jVBNjyRYc/7yT/re/de6LH8kOxP9G3W25NyrqM9Djp5KddJYllQ2cW/o3+9e/de6+eZ85PkJvHt3tXM1mdqTUwrkaqOCGZzKiRtLZdSte1hx/h9PfuvdE/XISUMZlqKSjETrqDFF9QEYvoBHBv8A8VPv3XuplDkIqiYmGhRmlYiSOUk/tryq6R+L3Nv9f/H37r3T1TVtOqRxyY6DSJbKYy5aMEhGvY/S4H+w9+6906CGKKuJelURTIv28iSMv7tgUUg/i/4v9fx7917qZK0hqIA0UYkZb1AR/IrRKwDiQcf04H9PfuvdKGhnwtZUU5rDAKSlMlqZnkYTHRwRIgun14FgD+ffuvdC7is7tJNsmCGoaGsmkdJNI9CwIS8MRaO11+hP+P5+vv3XugMzubrJK2UQt900zMikEIViU6A5J/oACPr7917oKdwZpqZmSnOlVLK8zsDcx+l2Dfnnn/be/de6Dp9zQyyjySGeKZjF6WKlShJYC/4tz9eT7917rBUZKgV3kpSUVo1SMTszMPqzAn6G/wDh+OPfuvdJaszjU7yVHlVCXQQQxgtHpRdLEf7EHn/e/fuvdQp90aNU0xs7qA7udTKo/UAf6f0/2Pv3XukfldyUFX+1+4Gb0RP9Q/ADs5Fv7X/I/wAe/de6TFRn0ox4ZXOoaEQsRb9AI4H9R/vPv3XuusduMhaypjyUNM9HSO0Mch/zzlyREg55/wB9/T37r3UA7wqKymMVQUjkBJeUtdqhA2rS1je17fU+/de6YKrMyLO9Z5G1IqtE2sfqC2DKfqOABx/tvfuvdQKrN1VRJBIap5C8beUhyZBfn1ckH8e/de6bv4pPH5TrZhK+u5v6Sn54+h+tyPr/ALz7917qRFmMrUEiKYDxIOSxBYaubA8XP05Hv3XusEmdqEmazuT4yjsSbCxsw+ljzzc+/de67p9yyW0LIkLgW1AgFx9Wu4uf6/7H/D37r3TzHuKOzxzS3YENEVb0lr3YMq/7E/j/AG/v3XunKm3Bdr2vFcOWP6SFAXTpv+eeeP8AH37r3Spx+fVKhJzM0SXHqh5JUi+klT+BxyffuvdPbbvSOmCwzh5pnUeSQ+sJqC6Vubj6/wC9e/de6cYdyeQNM6SGOnZBIwezkWAOkE8/k/8AFffuvdPo3dSeNghN4B6YpHsz3FvISD9bfTj/AFwfz7r3WSPcek00wdBC91iRpAzGS4UXvxf/AH3+t7r3TtS5eSZo2mZUt5IyUbkeZrhgB+Dxb/kY9+6906CtZUMCGYxIS0ZDC8hHDAheeTf8f4XHHv3XupUVbHMBG/8AbhPEgDEXPKf6/wBP95/Pv3Xum5I0kjqHeRYmUEwIHKiXTx61P0I+nHv3XunGkyk0MIB0DREApBupJIvrsb/Q8G9xz9eb+690rsZXShVkqY2WHxiRC4KpISbBQ4/H1/x+l/fuvdPcOdEc7xvoSJkK3BBVgOWZXb+vJv8Aj/W9+691Ox+4dvwSTJUxTVIlglCEShBHUg3WeQn6gWP9LD37r3Sixda8pjMisIZ0DwhdJQ24ZyQb8/Uf14/Pv3XuhC2/gcvnauKOmUyLJMqQpY+Q3IXgm/5/pz9CffuvdbGf8sz+X9nd4ZzGb+3XT1NLg6d6dvtmjZErAvr0MrW9BItce/de621No7Wx208RSYrHQxwQ00EcMaRotlES6RZgLi1uPfuvdKct+AeAB/rn37r3XGJiWYEkgfS/+v7917rKn6R/sf8Ae/fuvdcvfuvde9+691737r3Xvfuvde9+691737r3Xvfuvde9+691zWw1Egmw4/pc8c+/de6xkX/JH+sbe/de68Bb8k/65v7917rv37r3Xvfuvde9+691737r3XRF/wCv+wJH+9e/de67tb/kZP8Avfv3XuuJaxAt9bf7yffuvdch/j/vA/4j37r3XvfuvdcSxvp+i3vqFx+P6n/H37r3XYtbg3/xvf37r3XiAfr7917ruwHA+n+x/wCJ9+691737r3XEtYm/04t/j/X37r3XlLXIb8Wt/hfm3v3XuuXv3XuuJbnT9P8AH/YX+nv3XuuQvYXNyPz9Pfuvde9+691737r3XEkg3/s2/wB5v7917rKTdBb6E3X+pUi4v7917rh7917rgxsRYckfU/S39Bb8+/de6xGxFrf6/P19+691jcWCqOAL8e/de6iPwrEfXXb/AGHv3XuoxIBUWNyCb/j6ke/de6cIblFe97eknjgn6Xt7917qchJHP44H+t7917rl7917r3v3XuotVEHjI0IQVNzYH6nTySD/AFNre/de61/f5vvRQ3RsfIZ2jMvmpIpnkFOmppTZrgagbWvbji/+H1917rRe7c6XzFTk6+L7WS8bTSBHRvIylipJZfqD/vHPNyPfuvdAFQde1uNrdFdHBGqf6rUoCjhFL35N/qPrb6+/de6VNVMpoVx/hpYaqBrwz0wV5lCkeuUKLFSo444P+N/fuvdCFttFp6WGaZhJLImplYA3AsC4vxckfjn8fS3v3Xun2vyOOqoHpIwLtGQHBYNGtydDXsDz+SSfpc29+690XXcOPpEebTJDG7O3iaVEMgCMHVA1jwSOCeTz/h7917pJ41ZmEiNEgUMqI6gesKeA1+L8Hni/+Pv3Xup8EkkYeRVV2jSQur3KxBblWEY+p/r9B7917rKczelkFwjuyx+T1i4ABFkc8C17EcH37r3UbK0OSraATRy0kA8PM00+gOlrWU/k/Xj+v9ffuvdBThdv5PcebpcLjo2qaioq/B6QDZnI9SkfqA1cfk/0/Pv3XutgP4sfCzbuwtn02+95Qxvl5aVaqKCqRg3MaSKSykWGq4/HN7Xv7917qT2zuXRSVsdLpSCNmgiWnNlhSIcMinkD6fW35H09+690XXbP32ZFXFUSSEs3nj/VFrSIj6lbG5t9PpxwOffuvdCsmZnxdM9PoqIzTQxspjfQqro5fySGxP14PNwL+/de6D7fe8JXjhqaxwwqoRHEY3VRIFJAEpP5+g4IFgLWIN/de6BKjocxvSuqGx1VBGuP8ZemmdSJg7GwpVYWdxb1arkcfn37r3RxuqurZKamhnqoo4aoxM8k/meNXkJB8djc2NvxwOR+ePde6NHhI8fiqZvKBKYEaNjGzs66vqFdhc/4av8AYe/de6dq7KUwiMlBDKBKqxQ/cBdbMqsCdaD6XsPr9frxx7917pL1uV3HSxwRyUAo2lCvAzIZDKsiAB4ytwqsdNgOAQTbk3917pF12I3blq1qiryD0yVCLcyMv7RA0aFRQAQSPzc35uffuvdDPgqE/wAIipchJDUvSQRrG8YVGne/okcKAbjk/n37r3WbdHXGOztAZcYZIJ5IUj1h5EaqltZ3YG17auPpf6W4Hv3Xuqrvkj8Vt5Va1D0FmvUSyCTyEyTowuEtyRybXH15559+691VRu/rveOzJ6igyeJqaTwyNqYRs5Z7n16gOBpAH55/p7917pK4jE5BYv4wKuJEppHQx+RDVDyIAy+Jhe1je/0vf37r3Q79Y7bpaqpjM8iiAyLNISG1EPYkuRYfng8XN78W9+690fvZeHwePnp45JdFBTQyzeaRQZJQsYcRaBweSeP6XP8AX37r3QkVW7cUmLoaSjo3geEOKiphY/cVoaXUoZG4XSDzp5+l7n37r3Sm27vnExOyxECTSUjaQEJKwlIcuwsAwUAccEcj37r3Q6YTf9AJqdDKR4reOWFhqbSoubEmy/gkfX6e/de6M5sXd2LqIm+5fUssf7a8GMSXuXv+eLC1wPfuvdGJwNRQ1NOopTG33qqrTSxaWT6+hSOLWA5/rfnn37r3Ts+PpaOM1Ez3bS2lEUMHlBIjbV/Q/wBP9vyb+/de6ZZYaGWRA4ZppgkkUaBWEjBiSpUcXBvfnm/+2917pHZOY0VQbpaN2NguiNQx/tEr/j7917rjTZSOMB0jijdJterkj0WIKn8sSfpaxH1vf37r3Qq7V3pT/wARoJfHZ4SfLNDEyLGq2kvI5IszEkWsABb/AFvfuvdW+/E7vKDImmxxYxQqukK0gaWykC9j/W3F/wDbnj37r3VtuEySVkEM0Ll1ZEYWPIWwNnt9PfuvdLaJ/JGGA03v/U/n68+/de6ye/de6xuoYi/0sR/iLcn/AHv37r3UBrhx+Dx/vfv3Xus6H0kEjUPp/U3/AAObf09+691yUH6t9fp+Pp/sPfuvdZVuNR44+t7j/YD37r3XNpSQAL8C3P8AX+vv3XusRN/ze3H++t7917rr37r3Xvfuvde9+691x0i/1P1va/F/r7917rlYD6C3v3Xuve/de697917r3v3XuugAPoB+fx/X37r3Xfv3XuuwSOVNja1/fuvdcWJ+o5JsbW+gtYnj/H37r3Xgbi/+3/wP9Pfuvdd+/de697917rogH6gH/XHv3Xuu7W+nv3XuugAL2/Juf9f37r3Xfv3Xuve/de697917rxAP1AP+wHv3XuurD+g/2w9+6912efqAeb8gfX37r3XEsUtpAF7/AI9+691jZixufr7917rEwADG31t/vf19+691ga2k3/HI/wBf37r3XGJ9TqLDSDbj6m3N7+/de6cwwII+oJt/jwL+/de6QW7KOOemnSQKYyrIVcXBX6WItz9P9h7917qnD5m7KwM2Dr5lpFWoCOyyRxjWpABvZRcngWsfr/sffuvdUZTYuY5OemExaIs6QqSUIk12ubg82A/HP+9+691Hz2CpaWikmMkL1OgeRAbWQC12ZuCf9h/sP6+690UrsHeVDt2OQ0skctQqs0qB1VuDp5UEarkix+lh9D7917olW592ZndNa0FNMsMdQ8gMTtZAwIJYEkgfUcjj6+/de6LZuTEZKiyk8bC6wya5GDeRHuR9QRZuR9Rb37r3XHDZSsoKhbrFoW7KhRf3FJNza45HHP4v/sPfuvdGk647ckwk9KIJvCkhQOsyqqF1I8if1BP4/wBjx7917q0PpTvSjyPhhyFQoJkQyzx6dAjALOoA5Nxc3P8Ah/T37r3RvKbdG3s+LU80ckTosiMWRWCWOgFWuCf6/j6H37r3Qb7ooIkaSWlaUo8hACfrdGF7iw4H9b/6349+690DmdpwlKHja8vnYzsoYRxIF1rKkl+SL+o2/oeL+/de6DI5dqSoeqo5oRUR0zwL5zpLSyn1SwyW9LekWH1Jv/T37r3Rct1x1klRWVVQJqoyzGaXyhlLSPy3lLcm/HNrH82tz7r3QdVlFkK+EosiwSThoAiMFBZQNEZdbArxbkG3IB9+690DG5IJadLmllNeolp6tXUrHpPpVoGY8/Q/7z7917otWXgqIq4xzKUWYWWSVkYI9/Tq0/ixv+Pzz7917pVbZwsFRkIGABkVE8skaWQiFgJCgF/rqH5P+2Hv3XurE+peu8ZJ9jNNUxCOeJJk1ujktIRceMaSbAHm4t/j7917o5NRtradBjXlq3olhpyqNUuwMYjRRwpW12Ynn6WNv6+/de6Jx2VW7BqGrsVjTjp8g0NVJS0paMNV/bQmew1fT6EM1+CRxb37r3VZW79w46tzgELw0qxTuFjvZLrKVubj6aQupTyCfr7917pN7n3DS0VI8lOiCZyFkleUxo6MAGMdrGxPPBBBAIIIBHuvdFz3Ju7MZrVT1c8k0NPIdEvpc6AoSOPUBdgAqjm5+nP1v7r3SVo62SnKBUAjUmTVdhGRGSSZEbk31D8j/D37r3XOkZf4n93XiSSmne6O6LpuVPpcWHpU/S30/rwPfuvdOlDKKGoDpXRxJMxVKymv5YIpGsUREIYccCzcj6/S3v3XulFjyqyhYXNUxZkWS7gksbxEg/k+q9h9f95917oxPVeN/iOexUGuBaoVcamlkJTSynUWb/A8WuP63v7917rcS/lj4vJUmMxdOYYCjGEsU8baX16SVYAf1+nJHH19+691tHbLp5IMTQB2DHwx8EDi1wfp/vr8+/de6EmBVGkfQE8/4c/8a9+691IAsx/1h/xT37r3Xf8AS5sL8/63v3Xusq2DG3It+b/X37r3XK3+Nv8AAW/4n37r3Xf+xJ/17f8AEe/de66IB+oB/wBce/de69Yf0H+2Hv3Xuu7AfQW9+691kUWBY/S1v959+691jNiSbDn/AGPv3XuvWA+gt7917rogH6gH/XHv3Xuu7AfQW9+691737r3XRAP1AP8Arj37r3XdgPoLe/de697917r3v3Xuve/de697917rmRZRa3Nr3AJ5H4Pv3XusYsOB+P8Akfv3Xuu/fuvde9+691737r3Xvfuvde9+6910QD9QD/rj37r3XrD+g/2w9+6913YD6C3v3XuuiAfqAf8AX9+6914qCLEC39PfuvdeCqPx/wAT/rfX37r3XI2AAAH0HNuf62v7917riQD9QD/rj37r3XdgPoLe/de697917r3v3Xuve/de697917r3v3Xuve/de6//1N8j37r3Xvfuvde9+6910SBa/wCf99f37r3Xfv3Xuve/de6yH9At/hf37r3WLm/04/rf/iPfuvdd+/de697917r3v3Xuve/de697917r3v3Xuve/de697917r3v3Xuve/de66Y2BPv3Xuu76lX0kCx+vN/URf/ePfuvde9+691737r3Xvfuvde9+691737r3Xvfuvde9+691737r3XVgSCRcj37r3Xfv3Xuu1/UPp/Xn/D6+/de68fqf9c+/de669+691737r3Xvfuvde9+691HnBIAAJBDarAfQAfX37r3Re+8+u6XsrY+a2tVsUiydJNTNIbHx+UFQ6agfoT9B/vQ9+691pBfzEv5bvYnVG48jubCY+tzW3KuaedpqSnEjppk1nyMlz9AQb/6w49+691S5nIMnRO+PrqKdfttUapMWi8YHJFjbkWt9Ofx7917puwtVUjJxaZGSmCLH4geUcoF1K78E8D/YfU+/de6X33dJTwv4Z7yvIoeRlILlLB1I/wBe39R7917p4xz1eQgmWN452gVnVmAXQgGomJfw/HFr+/de6gxVEyS6DHOPJqM8soD3FrgjWBz/ALb8m3J9+6903T5Slo1m1MyzSMywoxaNWuNDvf8Arza/4+n+v7r3TljszTUywUlNU6qeQIZna2qKQDSwUA8D62t9RyPfuvdd1+ZgqJJYlgE8ccbaJYf1xRAeuQseQR9ADa4AH19+690FufnpK2iqhTmRnWK0OmwuqixLA83Nv6/X68Ee/de6AarmSFinmZUMdz9QzSB/UCBYgAi3+9+/de6ZZtyUyRiJkLCO7XLnguLFiR+T+ffuvdJev3E8UNqUak1F2DMXCcagoc/1/wB5PP8AQe/de6RVXuismURW1x3ZmjVb2JP1c3N7f0vb6+/de6Ss245vK8krNMttJCAlkVTdVUfX/X/x9+690xV2frJZRKYG9RAVnJ1KALR3Xm3H+FvfuvdR2ydVKrgygHSXUAWubXYgX+o+lvfuvddHM1bLF49cbKvjJJvcta7Hmw/N/wDiPfuvdSo8jOwhBc6E4OonUefVx+P+Rf4+/de6U2NAfWVVnJUlSR6babEaL/19+690o0xlbPRyS/agxwFVkkCXVNYsote59+69119lLF418aU7sghhZgbzMCeWt9Dybcf7f37r3Ta23K5w5ddGtm1uxAUm9yQf8f8AW/1vfuvdMVXt6qNTDTJE5H0bxISrB/6MP8f+J59+690+0exa+WKoZHaN0F18lw1ioUkIbf6/+9/X37r3WWPCtj/H5q4xoQS4YgaghsVKfX62F/8AAk/j37r3XCXKRCXw0M5mJV9ax8WCm3Fgebf63549+691GXPRwLYU7EgmzSm4VgbG1rcAj+n/ABX37r3TvSZmeqp/25WF3AdE/UWP0P8Ahxwef6m3v3Xup9PUVlHNDKjJKInRwhJk8pBD6GDXsbGxAt7917pzyWXyEsizvCaYGQTqsPpijRrNpUf1/re/59+691CO76injkkeRnDMV4YgC9vUSPyL/wDFPfuvdPG3OwoosnTitnkWlK6C5fXErEWjZh/X/bc8+/de6e8jv/zVKLQzMlOZpESoIJ8xvb0W4Fje3/FLe/de6b6rfdVTtAkkhc/VtY9RVja/A/IN/wDE/wBPfuvdOUG/4wsbsiyyqQxZnuoQfQFVtcccn8Hi3v3XulY3aVVWU8FMh1Q04LRR6Csas1yFAAv/AIckj37r3XeS7ByNfBBAlIIJIqe1o4yBf+ybn82A/P1/xHv3XuoeGzeZraqKl+zqZaiaRQoCOY7qbDUDfgg/7Ef4+/de6Pr0V0r2P2BXU1NRbfy9QrlEWOOmqHUqGAWPgWAJ+lre/de62ZPgx/K/zWSmwm4+wsa+Px1NJDUrSVMN5qkBtegh+QDb/bf0+vv3Xutpfqrr3A7D2/Q4bC0cVDS0VMsUEUcKRgaAFAJA+vA/JP8Ajz7917oVz+kDgMAoFjzxx/vXv3Xuo7KdQJBtxcH/AHn37r3XNPqCCbGw/wBgD9PfuvdSPfuvde9+691737r3XvfuvdcTfgg8fn6fT+vv3XuuwQfp7917rv37r3Xvfuvde9+691y+i/X6kcf631/4j37r3XH37r3Xvfuvde9+691737r3Xvfuvde9+691737r3Xvfuvde9+6910AB9Pfuvdd+/de65MAPTb6WHP8At/p7917rj7917r3v3Xuve/de697917rogH6j6f6//Ee/de6439RAFibeq/PAuOPfuvdeJuCA135sSLc/T/evfuvdchytm+v5/wBv/h7917rsACw/Hv3XuuLXFzfgfgW5/wBiffuvddqdQBt9fx7917rkBqIH+x/23Pv3XuupGAPA4AA+the5/Tx7917rEXJ+nH+2P+9+/de6x6iwBP1PHHH59+6914ADge/de6xPcsPwB+P9ce/de6wyAabf1a55+vv3XuoLmzfS4BNh9LWN/r+ffuvdZ6eQE6b2BNjz+foAffuvdPEf0/2P+v8Aj/H37r3XTtp5vbi/4txcn6+/de6wpPqt6ubgEAC/P+B9+691LSxUkHUdBIBtwPrb+n1Hv3Xui19/9aUPY21MliK+gjqhVU8quHRCpYJ6efqOQBwRb8fkj3XutQP5j/CzcWzM/mshBTRUuFknqZwzQhZEiB/RrUXIAAHLX+t78e/de614u7qBMVnq3HwVSywRSMJBEdLIVYr+ALn/ABvz/sPfuvdArjmpktxaSQoquV0tpt9Tb6jn83H+8+/de6EbFq7p4hN9V0j6DUTwUHBsOPxb37r3WfL4s0mP8okNOGNm8pdXuvN0k4F+eLG/v3XugbrYsfXyzRSPaSnhadDLI5aT7cguFFxwPwOL88n37r3Sdy8tJEnhxFUsqWWaRgrICzRgtYSXIte34sbj8XPuvdJNMhMHMbyhFMZQMrWa97sXYWJFvybj37r3UukykEPlkrKU1p8LokRlkW8lwElBQjgDn+lvqL+/de6SWXrpakmFJJJIfMijVIVQEgFlCHgEfT/e/fuvdWJfCfpCq3JlU3PU0WikotBWSsgL6XjKsrI9vp/xN/fuvdWt7z7JyGCpFwpqF+0pIRGsLNogMappZWPDAAgkAG1/wffuvdEX3DuCq3Dlp/BFPNSiolCSUqp4xZrss1hYH+g4JBvyffuvdL7GvQ0FDHURosHjgVFV0VWUm91kLfkEEm3FiOLW9+690H2+94YsYN6ilnlNfBLKlRA/NOYSAisiketiQ3Fjxb8G5917oB8SMhvyf7SMS1H20iKOGQqkrWYCLgC3B44/pz7917o7vTvT1FSwNLKk0ctNpkeZ4Sg1jlRGJTzf6MTyffuvdGOyOVx+1ce3l8azLGV8SWEg5UKI1sf8WY2PH5v7917rFgd0R5KjSWoji0GV5fO+jQIFJWMXA9Vubk3vzf6X9+6906T7+27Qr9u8ccoLFovHTh/XfSzXB/V+COLf7z7917pC5ns6SoqlSCnqZo1S1MWMoEUSnUv0NwvA/I/I+hN/de6Y59+5zJuFWOHxOzsojpWRJpjzo1EDj86r8/T/AFvde6Era1Tlqqn8k9Qgnk0vLDqsIjE2pUVl+l+LgfX8+/de6GzBVNRI1KlZHJDTySxhmlX9tFQizXsGsxb6/n6fQe/de6UfZm1aOKcpG9FlpPDDPG9NGxjKGMOrOrfpIvY2sL34v7917qu3v/q/bG6qKq/bgpMiIpCp8IS9SU5RGS3Fz9W/N/8AH37r3VHu8evJ9obynx1Uw8UtQ6hEBbSTMBqcm4P1/wBh7917obOvYaGCpGNNVTURXyKlTOB4i8XqCTrfSR9DyCASTf37r3QmR72GGllp5glcqsmqWJ2KNpkKo8TfSxt/xHIt7917pRZXsbB5hKWix0b0lQ/pDtOrXlYL5QVb6825uOPr7917pNTbxTA1BEtSJZhfVE8jaQZCSCljxzc8H/bfj3Xuljs3tWGKoeWrrY0WBmcJHIxAYqCRIL2CAfgc3uf8PfuvdGn2n3fRyeGdasR0gDoFjkPhf0jX42+o/B/r/j7917o4nV3eWGkxJx8mXkjikmQUlQZTMxCkEqzNc25Nzcfn37r3RqsHu2CqRUM/3HlSCaJjIpQwliBIqNe4sPz+b359+690J9HiqesjWrC6VnhkMExkveYHV+2oJsDc/i3+PHv3XukvmtqmSnlcVMZf/OFbsxB08ABT9OP+I9+690iaahp6WBopniklUEqVYDQPprs/PFjf/YH/AFvde6YMlPNHJTtTHxRGUlqkynUwvZlKqbEf8T+fyPde6OL0H2Am2a+illqEgjlMIRy7LIqgjULjnkgnm3FrEgC/uvdbAnx87Mo90YmjihqkmIiiQtrsWv8AX0nn/iSfz7917o4tGx8QP0Gq36tVwPowvzyP959+691P9+691xa5Bt/yP37r3UV0BOq1yLW+v0H4+vv3XusY+v8ArEf7xz+PfuvdSSQ1mH5+v/Bvz7917rr37r3XvfuvddcD+g/P19+6914G5FrEfnn/AHj37r3Xfv3XuuiQPqQP9c+/de69cn6EW/1r8/nm/v3XuvFgOCef9Y+/de64FrsADxxfj/H/AB9+691zJH0P5/1/+I9+6910pXkD/ifr/sffuvdcvfuvdcSCfoSPfuvdeAI+pJ/w9+691yC3JYfUC1v8L3+nv3XuugLX/wAST/t/fuvdd+/de66Jt/S9uB7917rykn6ixv8A63+9+/de679+691737r3XvfuvddEgfX8+/de69qX+o/3r/e/fuvddFgP8f8AWsffuvdcS/8AT/effuvddaz/AIf7z7917rosWtf8e/de64n6G31/Hv3XusRe4IIt/j+Bz+T7917qM7EAkgGw4t9Lk/n37r3WBHCMOQL2sDzf/Y/g+/de6cY5lb6mwAuLXuSfwDzfge/de6S252DUc30IWNzx9bkcf7fn37r3VUPyxM9NhchVCLWqIwW5WxGm1zq+vH/E82v7917rXq3FuxaLc1cTNFTyRzudDEWs4IYt9L/i1vp/Qfj3Xugy3vv0fwedVkjqHOo+NWCM4FzdmB+gufoD/T+p9+691Xr2HmoMxXVElwZQzmRQx9KleVLA2sf99+ffuvdAdX5M0irPCBI0bemJpCjsdV2OsGx/H+9j37r3Qdbj3NPWvZaZadrOCIW1yFmsV1f4fXj8/wCHPv3XumCgx1fkJRM4eNI+TKBcrqFyGtx+Dbj/AHr37r3Sup4p8c+gSrU3CsjGPVMv9pjETYA3+t7/ANOB7917oUdn75zeJkhOuSKnkk0PKZfG8dxpLOLWBN/99x7917o2mx+7srSztSCaRyFDpO8pVUhHoazMf6WNrXP1+nHv3Xuji7R37PuGgbI1tSiwwQOI6h6kRrUOi8RRRj8/1J+v4+nv3Xus9ZnR5IZ4miNRKl3L804El/Q4PpHAseBfj8Ae/de6Cnd9OlJQDISOsrzyPUyRQqUtG7BIwhFr25sVBt7917oIZqunyC/YrSj76ep8cdTLUOY4W06gzq3LC9rgXJ5tyLe/de6B3cVS+KNVFVVDNU0splEcalYZCoN/Aq8k8iyixHNx7917ov26K7z63q6h0LxtOF9QlgU8BZF1Cxa/0PIsOfr7917oJp9q1eQcViTxtTmCaeKSapWEv4SrDUWuLjV+LX59+690gYt5ZnByzvRMqpCskckTMgMvNpNEhuBb8E/X+thYe690qMF8oNz4F4qaoqDGad70kryusWmwMXkeM3NhybWH0t+b+6917dPzG3/XxVuHTNEwuYpoJ45XMMquG1Rxi4Bta3+9+/de6AodrborcvDlarJTzXkYulUzR2RrCYK6lSYyvBAIJB5N/fuvdMWa3LUZLK5PKCoSpaqqnrJSqiCJjOxeSGKIk8A8GxFx+ffuvdJOvysuRZXknV0+ngMjFkCGyqAxPHPFv9j7917qMITWKxjkaN4grmMKoGlQSxuR9f8Abj/e/fuvdYGSIz28fld0UsiqR6fqilidPPq+g/2H09+691kzVdBlpI4IoBQGngjjhhDavHouHLqpGrXcf7EcW5v7r3TRT0TSIiqWjaIm8rqFD3cFiqMP9cX54+luL+690tqONdSpARGIVUxlPrJIgGtmUfX/AGwA5/2HuvdGk6Jx9RX7txsbhpZXqac+Q+oWDEG7LwLAm4/1h7917rd+/lj7JqocViGeFJIvt4SpZXVyB6hpJP8Ar34NvfuvdbFO3oHhpYUaIIURV0jlfr/h9Le/de6WCG3+BFuf9c3Hv3Xupdv7X+qAP+8X/wCJ9+691737r3Xakr/j/r/8a9+691y1n/D/AHn37r3XMMCOSB/sffuvdcrg/Q39+691737r3XhyQP6+/de6yMbKF/NhyP8Ae/fuvdY/fuvde9+691737r3Xvfuvde9+691737r3Xvfuvde9+691737r3Xvfuvde5uLC45J/wt7917rtjc2B4H4Fre/de669+691737r3Xvfuvde9+691737r3Xvfuvde9+691737r3Xvfuvde9+691737r3XJbX5+g+v+9e/de66Jub+/de669+691737r3XRIAuffuvdeBJ5NrH6fW/wDsffuvdd+/de66JA+pA/2I9+6914sAL3B/1iL/AO29+691x1j/AB/3j37r3X//1d8j37r3Xvfuvde9+6910QD9QD/rj37r3Xfv3XuuiCfzYf4Dn/b+/de6yNwqi97fm9/p9effuvdY7ck3+v4/A9+6912CD9AAPxa//E+/de697917r3v3Xuve/de64sDbgnj8A+/de67UkqLm/wBf979+691xYMfobC39SP8AevfuvdclBH1Nzf8A1/8Ae/fuvdd+/de697917r1geD+fz/T/AB9+6912QAbD6Dj37r3XXv3Xuve/de697917rgwY/Q2Fv6kf717917rkoI+pub/6/wDvfv3Xuu/fuvde9+691737r3Xvfuvde9+691yW3N+bKf8AD37r3XH37r3Xvfuvde9+691737r3XvfuvdY5ASLj8gg6vxf8j/H37r3TFXUwlRwQLFbAekFSBxYkcc/X/fW917ou3YvV+D3pQVmKzOLp8nS1SSQvSzxK6ESLpJGu/Njb/X+lre/de61rvnh/J8ir2ym7+qaOZJJBNVzYWKONdUrgu4hYck/m3+vxb37r3WtH2H0Nvnr3cs2B3BS1WHalnlV2qoWWNBTgEmNnH6rgi9/9v7917oHqk1CVIhiEsqoT+6fSH9Vyb2uOb35/w5+nv3XulTRZTw6DBGlPGVXzGMktI6ixEbfgk/4n/H/D3Xuk9WbvkmqGNVJ4zC0qhFXxsyK9laT/AB44vf8Ar/re690mMtu6KrkU1CRBI0KRAhS2mwHqdT9T9fzfn37r3UCl3K1MiSeSJVM6aIvKGJQcWPP+F/8AD/G3v3Xumuq3m9HJVPFIUaUtGyxGwZXPrFv8b3P+x/1/fuvdJs7lGLq1eWdZBVRcQlgUIe+oOAeOD9PfuvdBXnc4s1ZU1EbpEjO6Ki2svJ4H1/wt7917oNslmodZAuF0hSV5Bktb1AEf6wN/p7917pI1WXq2UxRySFZHuqC1roNKgEAfS3PPHv3XumqOSplD65WSxGocqWBPNwfxz/rf7f37r3StxFBj0iec1SrUBSER4w4kci5DD63/ABz/AKx9+690nswtNNVgQxlJfGRICtoma1gy6voP8be/de6S7RVCub/TUeBYAC/p5Fvx/vvp7917qWscrIIpUJQEFVQnUpP5ax5sT/X6WB4Hv3Xup1Gj+bQylWtfQBYC/F7E/U/8UP8Ah7917odNjYBcjPTh4m8IUK6BSC7NyugEX4vz/rW9+690ZPHdWGaF5WppmjADBA5UOV5GtP6D37r3UrE9aPl62qp5cdEiw+OWJ3XVqZLalUW4P5Pv3XulBmOnKmOCOI0jSAusqwomlwjnUVa345/23+x9+690lZ9lRYhiajGKnidFjUQqSvq1SFi1jwPpcfX6Wt7917pDbrXVWGn2/jqmWGRVvIYDqBtZ9RX8X+n+HPv3XukhurYS4unxuWytLUVX3ML+Slu8JUsDq8qngcn/AA9+690y7T67od35ukotvY+aGodnarczmWKKnv631IL2Vfrx/re/de6i9kdbxbQyQoFlEgYGZZwzMrK6h/QGAIJ/I+v+8e/de6R+DxVYrvEiymjnIaRfGGuRxqDMLj6fg/U/T37r3Ssp8dAk6FSfqQR6mdSJLAlf66f9h/vfv3Xulum1FzM9LQUXknMj+KVpwY0BZLqAzD8H8/UfUW59+690Em69rVmMqa3HmJ0lpmdDb1KVW99LDg/739fqffuvdIWDGklFaVtbsqLH+S7H9LBf6f1+v1/offuvdCVkdqVGFxtBXVB0rIvkQajwLXNo/oCR+f8AWP8AS/uvdJCKCrycz6YHllMiqha91A4UCx54tb83/wBe/v3XujCdXfHPsfsfLUtBh9uZGokqmRQYaOeQEMLAAqP7QA/P+H1uT7r3V6Hxx/kddxdk0NHW5HBV1BHUxQMxqKeWPQGGk8n8Wv8AgD37r3Vt3Vn/AAnAxkkNNPvDLw08hUM0ccauwOonS5N+bW/w/wBbj37r3Vh3V38g74u7MqaWvzONGaqKcIZIZESNWlQ+piPzew/PPv3XurN+tPhR0h1ZTwUu1NkYei8aqBMKKnaQafpdmBJP+JP/ABv3XujM4vamJxcaR0tOiLHwFWJVC6bqLWAt+fof9fn37r3SqVBEgVVCLa19K6uP6cf4j37r3WF5EQkBj+fpySOOD7917rErmQm/0JIsf6W/J9+691kQEkgGwBIH14P1v7917qUPx9fx/r+/de64HXfj6f7D37r3XIXtz9ffuvdd+/de697917r3v3Xuve/de697917r3v3XuuTfRRa1hz/iT+ffuvdcffuvddEH8G3+wB9+6914A/k3/wBhb37r3Xfv3Xuve/de697917rog/g2/wBgD7917rwB/Jv/ALC3v3Xuu/fuvde9+691yUXI5AsQef8AA8+/de6xsT5OT9f8eP6ce/de66J0k3JIJ4t/vI5/1/fuvdcgCBY/Xm/+39+69137917r3v3Xuve/de66sDe4vf37r3XFQAx/wtb/AGI9+691z9+691737r3XVhe9uffuvdeJsL+/de64qxJve1v6j0jnk/7b37r3XRYubMR+bW+hP0Hv3XusJ1B9J+n/ABq/19+6912AAAB9B7917rv37r3WF/1H/Yf717917rA55t+Pr7917qHMLEW/Nyf9e/v3XuuMIUNe3Nxzc3/w/Pv3XunwN6eLgk/Ww+n+x9+691jqJdMbEnkKb3AN/wCtvfuvdJuKokaoKgc3tcfkgXHA/wATb37r3SrjXTFdr25/3m1uPr7917qFW0i1FOyuitcWNwDx/W3+vb/H37r3VWvzw2ptJett0ZHORQosOPrWDokWsHxEm35+lrhefpYfj37r3Xzy++9n5St7Ez9Th4JXx0mRqzTCQAnxtMSlx9Dxb+v+x9+690E9PsHORKtVNFOFkYqjLAdOtU1afKw08/0A+n0/Pv3XuuM9LkaEvLLGyggeMxt6FIBF2/JJP1sbEWtY8n3Xug93dvfJzU/hM8kq0+mAQRhwQfosxJ9J5IHN/p/re/de6DWilyGRrjD9rUzVbpKE0ERtIzAEBnBVeL/p4/xv9B7r3Scq66qo2qaTIRTRTR2RtaGNoww12HJBHItyQeT9ffuvdKfAYilr2SYs0kDRnyF7knX/AGz9PqfwL/j+pPv3Xupdfteshu9PFKIYbnzFGuQTdL8gDjjn6/0+nv3XusO3tp1Wez+Pg+1WYyVUMZUhk1uSF4VT9b/n/Wt7917rYp6L2tD1p0zBE9MlPlMhRRvHGxsGHivwfrfj/XP49+690VzsfMLPDUpPlGkyM8zKKaVQYkNyXCsP6D/Xv/rWt7r3QP7YapgFSrzyhWqDIGAKxOyj9ar9OLH/AA/N/fuvdYtybqlodUMtbp8SNp1NqUD6KzKeCfwL3P8Ah/T3Xug82vt/Mdj5xk0PHjVlWRqtFIX1MRfxiyjV9OP8LfW5917o+/WXV2A2pRvkKgwrNp1SiVD5ECgIJdd/Vcfgn+vHPv3XulPvHtvA7colx+NlSer0t4/CCGFxpUSEfXkGwPAP0t7917oO9q0O8ey8kZZVllZ6aWphjeYRuaeEl2QNKQDf+gsbX5tz7917oWMRsvctU5o6egm+3hPqDlgAWF7XW17tcfW34+p5917rJk+sN6xyMRhFklQRpEyRgIik6uV5H0PNwT7917qDJt3eO245ZpNuiViHi8fh8rBGQXcXWwBNxbnm/wDsfde6TKbypMbOqVmFroFiYJIjxvpGk3k0pwPrf1AXI/P09+690Le0uw+vp5iBVJQmQw+UTEm7ctptIR+Lcjn8X4t7917oxOHzWCzstP4c7RinSImER+IalsQkY+t/z7917p0yNMgo1lgqXedVkRjKXZJEe+mzoeBe9h9B/Tn37r3RY9+7YXwVs8wDStC8rrKQVaMSWHjAN7X/AN55/wAPfuvdVa98dRnNVM2YpZI0lhbyRxwqy2QHUsWsG5NweeR9P68e690TjNVb4qOOkqKF6GaEtGzqWJmmBLa5CTfkWGkf04Hv3Xuo1Ln4ZKOUy18ayxxpJ9tLJpQlWIWxv9OT6R+f6+/de6RtXvOONisV0ETMQ0bk2Ynlg7G4/wBv/T8fT3XukvU73mqqxEWaWR2YuhaVtLyMdJDSHgmwHH+x/r7917rOvYVRi5DSsokmWZi5vrsSB6XINibf7Hnn8X917oWdn9pU4iSnqpKgeR0ZZI3aKGnjJ/dDKB9SB9Tf8f0t7917o0vXPa1KsyeKUCjhdoiWlazRDlpLKeSeP+I9+691Z31X2bDk2xEMVRM7Ghp01sCF0MC6f0so1fS3+P1J9+691Yh19XHK42lDVchemaRPEWJCLNx5l/p/hb37r3Tnm1+3+8mSrmVU9EYDG7A2QOCeQLnn8f7G3v3XugorKyKqycNHEVlnqJlpU8hMZ8jLraRiLAkEng/4Afke/de6ccrtpsXjHyCVkNZBBNDDPBUQ1FLUx1MpcLDBHJcnRo1OR+GBA+lvde6S+BzuSSujaRjDGGRl0eVF8Qs1yvP+P+2v9ffuvdXB/D3t7+G1OOoZawlGEaBTITp1v6U1EH/b3+l7Hj37r3V9eys7HmMRTVCSqxaMf2g1w1iG/wBfnkf6wBH19+690IAt+BYcWH+wHv3XuvHV+Lf7G/v3XuuDAkXIH5va/wBP9j7917rAy8cWuOeABqH9CB/re/de64BioIFv8bjkG3v3XuutZH1Yf7x7917r3kP+qH+8e/de661aub3/AB+P+I9+6910ZCnAA55v/vHv3XuvCUqLE6r83t/vHv3XuujKCbkH37r3XXkA+moe/de69rX/ABP++/x9+69115LEG9hz9R9D9R7917rnrLm97gAWNvqP8Pfuvdci+kjn6jn0jgj/AI17917rwmH5N/8AeP8AiPfuvdeMw/F/9hb/AIke/de68kpN7i/PF7D8e/de65+UqNVuB9frz/hx7917rozqW4U2Nv8Abk8/X37r3XLUW/SLn6m/v3XuuBJuDaxH+9g+/de65B+ORz/h9PfuvdcDJ/iot/rf8T7917r3kP8Aqh/vHv3XuveQ/wCqH+8e/de66L3+rDj/AFv+I9+691x1L/X/AHg+/de66Lj8c/7x7917rwcfnj/bn37r3Xta/wCJ/wB9/j7917rsODf8W/r+ffuvdcNZ+tv6i/8AS/v3XusTEEHVzz/tza/H9PfuvdR2tY3/ANh/r+/de6b5XCliLf7G/wCkXt7917pulyaw86gtg1rs1x9CPoef949+690ic9nDJC4V1KWcHT9Lm5HqF/z/ALbm/wDh7r3VYHy+yXj2zkdcrL+07hFF7gLdtRP+FiLcfnn37r3WsT2nuanp85kp08cEgklLMXDr+u6mRrccAkD882t9ffuvdEx7E7coI1nVKp5GKGNSoKoXHpexB4+vIP4/3j3XuiT57s2WesqfDO+q7qVjexUMeARc3uAf9sb/ANffuvdIfLb3rqwRiBZ2ZWUEqQHCniQsp54/H+8+/de6wUuQys0xnFFVMmsATGIsrn82H045+v8AxPv3Xul5TZyvpoPHTw1BFRbUojKq7A/6xt9f99b37r3S2xOSXJrFHPTSQnlZNIPlVw1tRa30PJP+H5H19+690vKGip3iYFYJU1ekWJIOnVIzKOePyef8P6+/de6WlAKRGo5IS+tIw00IJsw0GPQpI/x/29v9b37r3QxYnsHK0uGosRK8cVPAXVFihVJwSwKGWVPqfpzb8fn37r3QmYffM7wU+up8gfVHKsh08gfhnJsR/X/bW/HuvdTc/uKTKU0byzQM6QW+1RjpjVCQbrcAk/UWB5BPv3XugXy+4Vilc+VFjjChlSwZzY8Hk3+h9+690H1VlqCdaieR5PPSprxzSOCokIJOpCvNvTpAsP8AXv7917oC911VPkCyEB6mWpMs86nm7uoj9P5H9bW4A5Hv3Xug2y+LmpZKqiNXJJSoQzzkSrTq5TUY4gG4+ouLnn63/HuvdAS1OazKT0a1KKoMt2qW8SgR2KlSxsSTzY+/de6SedpopkE6OKiseQRt/qFCHQwKiykEci4/Hv3XukHklNPIElpgDGqKzoSykEBgz/q0n8/SxH4Gm3v3XuplHLEsDis+6eN4/Q9l8Cuo9IMhH+P0Fvx9fx7r3TdWVUPkji8MDMixnyRTPpkRr6tS6uCLf7z+fr7917qMZBVkimpkjIDMGjLB9Crd/wBRI/HHHJ/Hv3XussWQlgiYeVh6HWQMvOg8qJPoW+nBFrf7b37r3WGOR5o0kkqCYuCBEGVho/SWAJNuTe/49+690501S0UbsIknu6mOqt61AuGCKf8AC1wQfxYg/X3XunuGH7+H7tZA0hYRimVGQyoD62I4sRx/rg/4ce690osfja5pY5II7aiY9KrzGGsCFQcEE/Xjj8f09+691aj8H+j83u3dmKkTEVDxtVQWjWApclhdudX1P1P0P44t7917rfC+FHTdZszamKkrKcU0i0kWlXjMbKum1x9Oef8AYfj6k+/de6s9x8BSJeOdIuf6/gcf6wHv3XuntVBJ/wARfg/48e/de6kDldP9ASP9hzY3/wAPfuvdcffuvde9+691xa4ta/1N+OPfuvdeUsb3Fhxbgj+t/r7917rmpK3t+bf7xf8A4r7917rnr+n+8/8AGvfuvdZ0t+q4t+DcW/x9+691xLaiTx/rD8e/de669+691737r3Xvfuvde9+691737r3Xvfuvde9+6910b/i3+x9+6914X/Nv9hf37r3Xfv3Xusn0T/X/AOJ/417917rCFCk2JsbfX/C//Fffuvdcvfuvde9+691737r3Xvfuvde9+691737r3Xvfuvde9+691737r3Xvfuvde9+691yNwoAHJ5Nzxb8fT37r3XAavzb/AGF/fuvdd+/de66N/wAW/wBj7917rrUp4Nrj63ta/wDhf37r3XAMASeSv4F7/j8X9+6912ZBbj63tza3+t/r+/de64liRzb+vF/+J9+691x9+691737r3X//1t8j37r3Xvfuvde9+691737r3XvfuvdeF72H+Fv9fn8+/de65v8AgD6W45v+be/de64e/de69/rC3+A9+691737r3Xvfuvde9+691737r3Xvfuvde9+691737r3Xvfuvde9+6912v1HNuffuvdeJuT/r+/de669+691737r3Xvfuvde9+691737r3Xvfuvde9+691737r3Xvfuvde9+691yH6WINjwB/sT7917rj7917r3v3Xuve/de66BuL+/de679+69119b/4H/jfv3Xuo80auCALnkn6Gyj6j/b249+690zvSIJQSEAVgwtfUGNjcf73z7917poz23KLMQt54Va5EfKqdasgJBv/AF59+691U78vP5b/AFx3fQVtfDiIcdnikjw1cFNHH5ne66m0i/8AgT+Tz/h7917rVK+S/wDL13n05uLJ/cYeujx0M0xSRaZmiqUvqULKotyCL3N/9f37r3Va+6tuzYJZ8cwNNS09WtS6ugEqNckgSW/s3sf9a1h7917ot+8chTRVdT4J/NE0gdgT65G8d9cbi1rf0/JHPv3XugxqsjLUE6X0owYkjUpWxuPSfobHn/Hn6+/de6hLV1MxUo/qi0uQSbhUUAEA/wC3/wBb/Y+/de6b5cjUF5S7P6mIIuOTYggX+nP5/wCK+/de6YayoeYFndmdQLBmawsQVsb+/de6YKmSomDCKMSm6alUoDaxNtUlgWJ545/4n3XukDX12t5YlgKMrnUDY6XDfXkfX/H6f7ce/de6i49aierEcMHncstkZS4CE+pgo/wNz/rf7f3Xul/ktoCiCGjro6+bx+WZolLRrYAeJxf6/QD62/21/de6nbVxUT16U9RGU8rozRygiNWvyrG31/pfkH6f09+690Mf+haDdULPj9MNWrImlSArIbAyK35H++v9PfuvdRaj42y07NBVTGOTQAJmu6LIf0gr9PoQOP8AH/G3uvdAluzZWR2rWS09TTlDqIgkI0rMitYOFP0BFv8AX/r+PfuvddYTF0lRIZauWHzqqlYtJIkW+gJpt9AOf9f/AGNvde6PB8f+qq7O10NS9OTBCWkW4ZV/JSxIHB+vP+9c+/de6PjjOqawrH4oRJZgGUMzF9R9UYjtwbXH/GvfuvdLWm6lrqWqR6XENAlUE+sQupjsXeT/AGkG/Hv3XuhJxnXy1smlsVFM8CWmm06fGzDkxtYi3PA4P+9+/de6S2U6XwFdVVUGSoaenh0lmmci73GoLcfn/W/x9+690k16P2vSpNTYTGwyVzh5YJZYyyBEB1HV9LD8D6n+p59+690H+6euNu5CjOP3Nt1x9Io5kiOlzbS1mt+k8t/h/vfuvdBA9Hgepoa+LYuGp0rahDC9TUxxz1JUr+iAt9Ln/AX/ANh7917ome9dp7w3nnGyeRjnaonljKpHE6R6AfSTH+BYAcf4k+/de6WeC60nwuMWapjVqupVAaeVGfSHA0lEH5HJ/wBb8X9+690sMn1RT0f2k1DJFk5KqlJlMEIgEc2qwYD/AA+n9Pr9effuvdCRszqR1MVRWxyktoIbQV8T/wBo/wC9gn/D+nv3Xuo3Z3QorKOTJYmFQWEgcuR+2LAHyc3sebH83/Pv3XuiOVWx5cRkmZqdpqiiqLFFtpbQ9y17fkfj/W9+691ah8Lf5du7fm/mKWhQVeOoRNDAKiBA1PRUtgWqqlXI9I5AsSb+/de62evjd/wm++PuzoaWv31XVm6K2J4pZkeNYoH0NckXPN/zb/YEc3917q7vp3+Xv8aum4KZdtddYCOogQKlTNQwSygoLAMxX6jj/jfv3Xujn4rbuIw1PHTY2go6SCMBVSmgSJQFvpGlAB9PfuvdPYVQCAAASCbenkG4IA+nP9PfuvdcibkE8kci4H/FPfuvde/p/gbi/JB/rc+/de64O6qLs1rf4m/+2Hv3XuoU9co9CWIHAF7m55v/AK/v3XuoiCSSzEnm4ubA/wCueLe/de6moPV/iBf/AIjn37r3WVeCbf1/3sc+/de6zrfT/U8/n68/19+691y9+691737r3Xvfuvde9+691737r3Xvfuvde9+6914fXk+nj/Yf19+691yY3J5J+lr/AOt9Pfuvdcffuvde9+691737r3Xvfuvde9+691737r3Xvfuvde9+691737r3Xvfuvddj88H6cH8c3Hv3XuuNh/Qf7Ye/de68QD9ffuvdd+/de697917r3v3Xuve/de697917roDkn+tv949+69137917rosB9T7917rgX/p/t/fuvdY9Wrm9/wDbcf7b37r3XMKCpJF7iwsbcnj37r3WMAD6e/de65gKxuw9VrA8/wC8+/de66YFbX/N7f7D37r3XXv3Xusb6QSLHVcXv+OB+PfuvdR3Atf88D37r3UGXm5J/TwPp/X37r3WJXCMCTYf7f8A3j37r3TpDVRlFBtwPqSf6/n6e/de6jTSia6qW5vyD9R/hf8Ar7917qRSUeizWAZjzwSR+SP8b/T/AHj37r3Tq9rBdJAABN73Jtb37r3UHITeCnllN1URyMXNgoCryLnj883H+P4APuvdaqX85j5IbioDW7Ow1fLTUEUcyyxU0oQuStijOBxcW+nP+I+vv3XutT1uxKqrysv8RQTSSSXBcRhgUcqL+MXJP+PP9ffuvdPNdu7y477Nnhgx6P5Ep38dhUNwJRIwJ/5BJseLg8e/de6BneOQgoY5Vkkp3H26yGeKRZBHr/s2i4444/1uPfuvdFxzGZgZaqO0bQ6gwqFI8mgEOCAR/r2+lufr7917pM0240x1ZBWUscRjiCeVZ1BaeM2YrKoHqH0tcW/pwffuvdQc7XS7syC1FNFHDTU0UNPHHBG8SJDENESAE3JI45uP9sSPde6f9v6qGqp6aoDJaSNWClika3uFIY3sQPzfm/49+690b0YL+N7cCYmmd5mWON1ITUSoBGlQb3vcfjn/AHj3Xuj7fEz4fRUVFSb739ReOmjtXUsdRHcyiMBlAHAsTYj37r3Q9dvbmpINUOMd4aKiQilhQKUVljKmORHuAOP97/FvfuvdVmb63VJW51jHIiuJH8qE8Fo7qHUrwB/rc8c3t7917pJ1W/zQQzQAhikTBWWQrGJWNlu/1HP4+n9Lk8+690ndsY7cPYmbp0mQrBJLcSC5DKLXFgALc/0P+v7917qybrrZ9FtDAOz0YjjjjR6iUQNJIqIt2Yl7gLf62/2/v3XumnP7+gyc64fFyAu0qxqYi/rjVvWWD/Ww+gHH0/xI917px2r0ZX7lr0r6iOeaOpvKC/IIX6hddiAPrwACbG3J9+690dbrvrXE7Z0PUKfLTwL6XOnWAfVEGH0Xjm3+t9Le/de6G3bU+NatWOKijNiwdBGCijX6gxIsdKkWvxz/AI+/de6Wk2Vx0JnjakR4BpjppfGhka7eoBSLn/XJ4H9ffuvdRZFwkzxx1VKZFl/diV40GhVS7Kwbnm54P4PHv3XumrL9UbAyVHJVT42iVAGMjFIdYVj5Sy3Bv9fr+LfT37r3QCZ34m7H3MWlxyPQmbWyTwysuphyrBYyAOL/AI/p7917oGq/4i7owTltrbrqoJIHdoIJZX8MlmJABDEC/Asf96PHuvdJg03fez6qSmngfLwIdNokLqyx/wBkHTzcD6/71b37r3TNmO13nX7bcO3arH1QulQR5jKoB/c0a+Cp/PHHJHPPv3Xug2zOHw+76XViZ1kkMjNJEkiu6qqliqRXF7Arf+n+x9+691Xx3T1NUR1mSrYJ0kj0K6xxw3ELlNUhRj/ibk/g3B4HHuvdV5bgp8jjJ6iCQVCokxVpHUXYXtcWF7f6/v3XumvDYbKZ2rNLDHUyGYrfSrPpBsoJtewt+LH8/wBffuvdD/ifjfumuo4JI7+J2LMZINLRmJFkRi6/0uf6D+vv3XuhZqPjDDWw42p8KUlRBAoyEkV5I6x1S7TEWsGN7WUD6D+vv3XuuNR0mmIoglEgKzArKI0BYsCf7Ln62A/1hb+nv3Xuk5BtDIYarLEvFpBQxh7Bg1lVtI+gt+P+ND37r3R9Oqd8RYrJY+mSZSY6GhgZ9QCoyKQQSbXPIve/+x49+691aL1d2EBTQLTzeWV0ZZtMn1LED6X/AB+D9Pzxcge690YymrBlATUsypKsbgA3RXRjoBBNv9ew+n19+690nMxg6USTSoWeZCGBUoreUMWVlDcC31HPH4+vv3XumbK5jJVKxwV9dUMkF3aJmUsx0BDJIw5LEAAn8gDnj37r3TNSNRR5WKComako5gCZhZ30OpLcE/2iAAfqOLfj37r3Q69Jbum2/ueKofzGhp6xfESWF1WQql2/xUA/7H37r3WyP8Ze06TP4iihaZNLxRqseouwV+Be/N7n63+o/wBa/uvdHxp5vMit/UXNgRYg8Dm/4/Pv3Xus4P1/wNv94v7917r1+SP8Af8Ab39+691hZQHP+HH/ABPv3Xuok1wSQbfT88fT8+/de6jGQ3N+bE/n37r3XJTqH0/Nv6+/de6yqGt9bc/S3+H+Pv3XuvMpPN72H+sfz+PfuvdYiHH9OefUOf8AePfuvdY2ktzYkfn+vv3XuuHmv+LC3Fxfn8+/de64mcA21f7x9P8AX9+69100625a4H4H+929+691w+4S1z+LD+vB5H0/2Pv3XuuArY1U+rVcnkMBpv8AgXHP/G/fuvdcDkIxwXtf8+ng/wC3Pv3Xuu0r4nIs5IHP0/V/gLW9+6906U0iyg2+moD6H6H+p9+691NfTY8AaR+L/U8+/de6jax/j/vHv3XuvBtRFjb/AA/N/wA/4e/de6yuAgBP+AIH1v8A7H37r3UCSoUkKGA5NuOeDbn6+/de66DP+AwuQfUv19+6912ZLEX4/qDYf7z7917rtpABcfX/ABHA/wCK+/de695EsDqHI/Fzb+nFvfuvddiWMj9X+9j/AHgj37r3XetT9Dx/t/fuvde1r/X/AHg+/de661r/AIn/AH3+Pv3XuveQfgH/AGPHv3XuvBybmxAAFxx9b2Hv3XusTt+TYG3H+PFx7917qPJJZbn6C9hz9TwPfuvdMVdUKiX5P1uOSP6AAD8/n37r3SBzGTEKtZdepzqVfrf+isRxa/8AsffuvdBnncxHFTyuz6CgcsGZQR6bHgX/AKfX6f1vxb3XuqavnH22mLw2TSlnBeOKVHBIUadBVwNR44P1sP8Aivuvdaq3dvc6NV18EEn75kdlZbH9RP6gbXN/6/7Afn37r3RCtwb0bJRy0U9PO1S8zSGvDEMAxusYtwBzc8fS359+691w29tikyEUdXPWqaiRpD4iqs+pGGhHUnUdX1vbgc/63uvdGa2N1jtaWKGqysMbKWWxZlsGJuQLi5sf8B/th7917o3G0NmdQU9DJHXQ0UpeEMiR+Jgj39eof7a3+x9+6913NsXqRojJC9HHG0rLGpjjMiKVvcWPP0/p/tz7917oJt17J2bjPNWYqoRgiArLEoK2PBH4/r9P+J+nuvdATPXwY+oqIYpVltIHZlPqiSX0Em3+2/P4+gHPuvdKLCZtdS089oXsjRyEapWjLak+n+q5+v04v7917oR8bT1FUsmqVo1Wcy6pSLtcgoAR/Tm1gOeffuvdLGmmFDCpqaiM3VikL2u7KwJsw/w/H+J559+690y1m7kNU4JEUSsVLXJDW4Rbng35tyP+K+690HOTzIqqmUyFkjMjWIUjgtx5ASebDj6f6349+690m8rklj8aWPjY3Rwhs6qt3Afgf0+v/I/de6D3MVmOnmhamDwNHGA/kcanJ55I4IP9LC3v3XukFuDcDU+Llx8Ak0yVMjVM5/deT66DqN7AXI4ABBH5Hv3XugWq4aGSdTVMsgeUPLJaUaD/ALqZgpBI5N7fXjke/de6SGeRYKnTGWkSIMVYExhl+qlUH4t/W5/xP5917pJo5naWKdjBq1SRSzr5AXXjQUFr/wBBe5/3m/uvdYKs1FSFEjWhVSrRhwFDD6uqqBa/4H1+oufz7r3TbDjYpmfS0OmxRlLaCFf6Bbg39+691kNGKUEoWVkKi6nT6bXPLXvfi/A9+691xiaLQXnQMzMyxlmtct+gEW55+t/9uPfuvdZ4oljQokemYhtTxsLgAcXUggX/ANb/AA9+6904UtGREjhSJFJKEA3DseS4HHP+8n37r3Roulukc52HlIKOjx1VUyVLxKrU6M+liSpCqo+h+h9+691fn8af5N+9N5Q4nKV+L+3pJ2WUPNAWuLh/WHW4+p/P5/w4917rZA+KP8tzbHShoaqtxUD18QQM3jujMgNygCgg8/1/1r8D37r3Vwm1tt0uHooYIIVjWNQipoKkKBp5B/Jt7917oQIkCKLC3FgPwB/hb/H37r3WZSV+n9Lc/wBPfuvdZVYsebAfQkcf4e/de65kW/xB+h9+69117917r3v3Xuve/de66t9OTx/vP+v7917rv37r3WQ+lbD6n6/1+nPv3XuuCkre35t/vF/+K+/de6yK451f7C3++Pv3Xuu9a3PJt+L/APGvfuvde1r/AF/3g+/de67PH1IA/wAf+K+/de67uD9Df37r3XvfuvddXF7fn37r3Xfv3Xuve/de67AuR/vP+t7917rtzc/4D37r3XH37r3Xvfuvde9+691737r3Xvfuvde9+691737r3Xvfuvde9+691737r3Xvfuvddr9b/wBOT/rD37r3XbEsSf8AePqBc+/de6xllHF+b8gD8f7f37r3XEv/AEHP+Pv3XuutZ/w/3n37r3XA8kn+vv3XuvWB+ov7917rqw/oP9sPfuvdd8/X8f63/E+/de67Itb/ABAP+39+69117917r//X3yPfuvde9+691737r3Xvfuvde9+6912DyP6A39+691yYH629Jtb/AI0PfuvdcPfuvde9+691737r3Xvfuvde9+691737r3XVub/4W9+6914EH6e/de679+691737r3XvfuvddiwIJ/339PfuvdePBI/x9+69117917r3v3Xuve/de697917r3v3Xuve/de697917r3v3Xuve/de697917rkOVNvwbn/be/de64+/de697917r3v3Xuve/de697917ri3Cm3H0+n+v7917rECR9OL+/de6iSDUSx5N7gkA8D+nv3XusKuFNuLi3JAX/Hgj37r3WGop4qqJ/0aXDC3DH1Hn/Y8f7fn37r3Rfu1+gtldpYebFbgw9LXR1MbxmRoYmkjLLpHqcX4NrD37r3WtZ87P5NeYq6fI7i6hT7klKiVsYFH3JJJLBdP1N72H/FOfde61W+8fiV3L1flq+h3Ds3M04pXnEkzUFRo1xyEcHRf6W/1/wDDj37r3RTqzb+Tx8c1PU42aA6mMk00MyMo/txozj8H/A2t/j7917pIMk8UuqAPpFlbT+VawIN7/S3+349+6916qgcrZgQzgEE3AIC3IVhwTyP8fp/X37r3XCLbldWRGWMwLGqFiZahIwyLxIV1HlgR9OP9b8+/de6DPO19RipjAlPFMsU0VRG0hJQOgI9SD9QYAH62/wB59+690gRVQOZ6qrV5Z6pXcqh0JDMzX9JP9PwLcDg8i5917pR7OycuKrXraWmhqZ2iNPaYBjEG51gN/hq5vze5tfj3XuhPx5ytKklZFTqk8qsXBAYEH0PpRgf6Wv8AU/j629+691Cpc/mBVJC8UWk1IdSIUE1i+sgv/wAV/H+v7917ofMN2dVUtPCmKxLvWx2ieoYG62APBX6f7H8f049+690P+096V+eyOLxrYBKh51RZ5ZLsWkNi0tvyebC/v3XukH8kepMlTPRbgSGpcVJGvVGY4adF/TpJPAtYkn6n37r3Rctq7aRcvS0MDIax54vLJdZIRHIASuq39DY/Tn/Ae/de6vJ+P208Bjtr0aVCwR1Ip4lUJ4xJLI8Ya9hzxzb/AHx9+690aKl2ei0qZDGqAEcCZy8IdpWtpWOMfX/G35vxxz7r3SgoIaWGOSCaZo6qSTSEcBwosA+lv6/X/X49+690vMHiqCmJjSJhFLpWawUPMX5u7EXtzxyPoB7917rPU9PwZynq2pCsZlZnCS/vlSoDBVt9Prb6+/de6RFZ09l8dJGiJLT0okMn7Slml8fIEbfUXI5ANv8AD37r3Uej6+kyUcseYpaWoiJZ4xNAdbFSUQ3I/UBa9uPfuvdAtvTpDDvFVSpgqanEblg7xgvKxH6gb3BH4/w/H9fde6QWL+N1FmKGpqadX+5EgVIHjBkZy2pVLMP0/kW+g4v+PfuvdMmS+LuXo2iqZIZZKsyCJF8ZEaXJ0hCQRdQT9f8AWvx7917rHT/HpsPXQmspahlESErKtlBPLILD6Ak2t/gffuvdYdx4XHYOojx8bMykKg8fB1XKE8c/TgEfXm1vfuvdCRguvKTNbeh8RSWNQrTIx1GRNF9Llib/AOH+29+690WfK/GzEV26mYwrDFNWJKTdTGscjEaH/qD/AEv7917rZh/lZ7W231S+FioaGGGOqFNHUSBADI44LG/1Go3t/r+/de62fcPXUdRRRPA0bI0SlApuVVkFgtvqP9f/AFj+CPde6e1NgNJPKjkk3+n05/H09+691xJX8sePoCx4H+39+69166gXB4/4m9vr+ffuvdcdY/x/3j37r3XTOLG1wQP9v+eP9h7917prnZ5n0km1xawHpva/0H+v7917rNFSqvq+rEA35Nv9bn37r3UgRH+gt/U3Fv8AYf09+6913pKn0LqH+qB4P+39+6914X/I0n+l7/j6+/de65knSB+Pr/sbn37r3XQYj6H/AHge/de671t/X/eB7917rvyW+oJ/33+A9+6917yj/Un/AGx/4p7917rvyX/B/wB5H+9j37r3XvJ/h/vPv3XuutZJH4H5/Pv3XusgIH6rEDUTq/qAQOF/F7fn37r3WJnZiT9OT9Lgf14/2/v3XuvBiP8AH/XuffuvddlyTwbW/wBa/v3XuuWsccG/5/1/8Pfuvde1j/H/AHj37r3XXkH4B/2PHv3XuveT/D/effuvdd+QfkH/AGHPv3XuutfPH0t9CQOf639+6912G+t73vwLc29+69115P8AD/effuvdd+Xgi3B/x9+69115D+AP9jz7917rwf8Ar/vHv3Xuu9Y/x/3j37r3XtY/x/3j37r3XtY/x/3j37r3XtY/x/3j37r3XEub8cD/AGHv3Xuutbf1/wB4Hv3XuuiSfr7917rjfm1j9L3tx9bWv/X37r3XrX4Nzf8A3349+6914AD6e/de6yt+kaf0/m/1/wB9f37r3WP37r3Xvfuvdch6rgnn8H62t9ffuvdcDcFgfwAR9OOPfuvdYLkliTc3/wCIHv3XusUhNwPx9ffuvdRJreq314J/1yb+/de6hStpA4JPP4Jtx+be/de64Rl2bSqkX+v1IH+PI9+6908U1GwsWv8AXUwP11D/AF/oD7917p5jABAt/wATz/X37r3Xb31H88XH4CgfW9vfuvdF5+QnamL632NmMhW1aQyrRVAhGr+0qmwA/qCTfj/b+/de60cvnT2bN2duvOZEz/c071NSsgJkmUqjemyIbi4+luDYj+vv3XuqY9xYODF1VRmZZ2pIYSZBE6OHlYtqJhVT/X6A/wC83v7917pFV2Wgr1gEdUs8dS5jEen1RrpFtYP9r/eR+f8AH3Xugi3jOlJMYtcggcss6oxMbHSLPb/ffj/W9+690F0o8t3Fyrv410hyJGH6ByAF/Fzf/XH9fde6cJ9u18X2AgigmFcGWWZZUlWAhdWgsvCmxBK2uB+Bz7917qdQUb47/OspCsdalQAzX4AJF+DyP9iQAffuvdekqo5JjLHrWRpwrAPdrAhlK6rm1yPp7917q1j4U9dZfd9QmSzOMlbF0/idJanWqz6D+opwDwR+OeT/AID3XuraN9bnkp9t021NvQfaGCHwnQkYWRVIVlQn9NtPH0+pvf37r3VaXbuar8TRVpqpHEgllR4HYMb3Or1D/X+v1Hv3Xuq0c7vAQ5atkZHYapTCnldiNY9Kc3t9P+Re/de6m7Yx9XvyvijpFqFhBEtSQkhCysQoBU8WAH1HFjb37r3VkfU/W4wtDT5ACCP7ZEjLFVH7ZsWlKAfq+oPHHH9ffuvdCxneymoaSu2djaWmrqjIKtJqjGqVYCLOUbkgnnkAEfgg8H3XulL1L0fPVImYytOwEshdGaL1RSAXSMsRewB/qb3sb+/de6OfiaGm21URa4JY4UgQI7RxqhvdDw6n62/HF/8AYg+69071dVjp1Pr0fcadCWCgILlgzIBb6A/1B+n9PfuvdSqKVsbKJKMxK2m6s2tuOQdF7gsRYG9wfrYHn37r3WGpz0EVYj1FQk4eZiY1GlkfhvWq8f42sBf6D37r3SroW++K1Gt3Ebh49QC6L8E3/P8AgPp/S3v3Xuskk09TPLSxVBWKBWZwbeock2Jvfkm31H1FuAffuvdKvD0lcIY3gp6iWLxlhO6voVhxckiw4HC3/wAfzz7r3Tj9mkrMQZJWlsGiJLBGKXcAixve/wDsPr7917plXGwgOtSiJrLq7uqOQFuQQTfn8H6X/J9+690FW5uotv7wknE8NKZZBKizLGpkETACSzJ6rkcE/U/U2J9+690AW8fiDBQ1iV2yspJQhY1DLCz/ALbSLZ2UAnVqBt+f949+690VPt7p/NbbxzwmkrK1WpXFfUTQxsI5gugRxiJb8hQbnnn6e/de6qX7T6tkmqJIaeGWlZqiRnSdArB1GssxIvzdbD/XuPyPde6X/wAd+sqH7qSqq40mnp0vdgrcA202JIHP9OSP8Le/de6sXxGzIXoI5IKOOSOOMKSY9KqHAUqQBz+Dz9PfuvdPVZ18jUkpghIkUwkRWUoQ/pYBTxwBc3H9PfuvdBrmOuGdGmp6JhYtYhbgSc3S1vyLcD/bHn37r3QE7l65qITNXz0LBacnyC6DyA8LYfX+t/x+BYC3v3XukZgIlgrVpvCsTrIGbRZSQjXvrH9Ln/H6j37r3VgXTn30IpHpyGIiVnLsXHikYKVF/wA3vz9bcD37r3R7tq5gtTRrLIt/Uf0sSJAo0aj/AFuLHn+l7e/de6UdTDJkJJZZWYgurAIPQCoGq/P9R9LfX+vv3Xug83XL6mhilMkioNKoq8WJ4J+v4+nPHP8AW/uvdJ2mlLzwPW1AWZwqhZDpA0sQBYfQWHA/HPv3XuljTblairEggk0IpUqYy1nZbEMSPqf9e/Hv3XurUPiX3W+Kq8es1dIlmiXSzsFsArAgPxz9b/7D37r3WwP1tvSDc+FpqqGVH1QxkHWGuCAxI0n6eoW/w4+vv3XuhWU3ufwSCP8AWKj37r3XL83/ANb/AHj37r3WJ/1f64/417917qLMvpv/AI8/7awt7917qGUJPH55P1Jv7917rNHEb8A2Bvc2HP8AT37r3U5I+ORzweRf8cj37r3XF4wBe/Nj9BYce/de6iOCSOPx9ef6+/de6wtER9Bq/Nzc2/1rD37r3WJoPxfkqePpa44+v+Pv3XumqoMkViLA6gCD+Af9f8/09+6903S1pjvd/wA8/p4t9eBa3v3XumOrzcS3YsQF4txq1E8Ekc+/de6TVduhYFZhKFAF+CApt9R6vr+Obn37r3SIyvZ1PDGYqeX964LWYWI5BYc88e/de6w4jscVEsSPLYsdIu4B9I+oAHPNv6n37r3Q2be3TT1EcZaQFn/H6bgECzA/n37r3SzfMUwVWLpyoN9Si/P5H+w/p7917ptmz9FCBeRRzySfTbn6e/de6bqzd+Ook80s0SpdVC6lLEn+vINuf99+fde6gHf2Kmj/AG5lZiuoWINv6j/ef9t+ffuvdO2GyEeRcSKwaM8j/X+o4v8AX37r3S2KqYtNlFuT/X/X/wAfz7917punjVQ1j9QdIH1vfkj37r3SXq8ktI2mYsAbAG91Pq+pA5v/AMR7917rqDLRScLJqAtc+ki7cgAnk/737917p+hQyxLJflvxcWHP+A9+691zuQQLccc/72ffuvdds1hcEW/x/Pv3XusJnA+pAsbcg88fg+/de66M6n+0Bb+lx7917rwkBB9Vx/r/AOx+nv3XuuBkUXtzb8/T/W49+69031VWAnFuCRcfg/T37r3SQyWRQKUaycgD8kgcEEg88/05/wB79+690HOZq00s2o3Yi5J5ubm4/wBvxxcf7b37r3RZO2d6UW3MXU1FRNCCEkC3PrQaNNrC3H49+691rPfPHv8AxtR/FaaKpIdDIPGDbWG49IUm/wBOfz/vNvde61x957lTMZyesmLNHJLKBGrBWAa5VmJBuB/Sw/1/fuvdBZFqlnkk8kkis54APqN7KEjA/sgfkm/+2Pv3XuhI2rSztOkzSOgVgBb0sj2Kkm34+n++Hv3Xuh9w+MyWTVxRZJYY6SHX4pHEIIQHyEsACWvY2Ynn6e/de6YZ6rKxTiKDJStqYsP3GU3tZlFv6/X8/wC9+/de650NRlTUxRfeVRiivrDSNzzyAbm4/wBb/C/v3XunLcYy4ipTj6uWsWdli+1MrqVe4N7Hg824/Nvr7917pB1uLr6SsaORpDUsA8g9QUERltDg/gf7Y+/de6aZMtkKGTyKZp5v20cNYiNAuo6WuP082/p/th7917oT9vdkVBVYa0qGCnxSFgFcJYAmx+ovwPz/ALf37r3SzO9adzF5j5GRTrVgNLqeS6sTawt/gP8Abe/de6h1mUp66ESUzAsq8KFDFWuSdI41EX/P0/p+PfuvdBtlM3IFqUD+OVdVzM/MpUGwIP0tawP15559+690mWzlVPHBT1QM5djJ41bSkQW2nVyL6r/ji/P49+691iemjm/zjCxI8ZEhJDAn9X1459+690ic/RTFJ46V3LSllKmwQMpUNbi4v+LH+vv3XukTUUax0kUVRAyVHlRJJlHlAA4INhwOQfr7917pJZHEzieZ3gM0IsFmlACBNQAVNNrAc/8AFffuvdQ/7vy1LaoKZNNPIl5daAxalPAD3/Vp5444+h9+6907f3QgehmZURna0jszEMC5P6T/AEt+B/xv37r3Sfh2xGsmpwpjjI1Klrn/AFVyRwLXPPv3XuoOYwkMryJHClPCEsZGLvqJtwQD9AR+LW5+vHv3Xuk/JFToY4VWK0TBVdefKYzYXV72tc3/AK/1t7917qRRgl3jUGRyNY/aeYeoksv7Q1G9uOT7917oeuuOkN67/wAjT0uIxErrNKi+umnceprhlCkAf6x/2Hv3Xutzz+VJ/LWwWK23gd57ww7LXW8s1NUwGSOGRTqj/dC+oOCOCAeDbgE+/de62jtp7AwG2sVT0eNxtLTxRRRxr4oVh/QBYhV/4p7917pZPDEV8fjCkHkqSGAHFuf+R/7x7917qTDGo/BBI5Nzc245v7917pxH0H+sP969+69148Ef0Nwf+I9+691kDkC1uPfuvdZdQZAbjgi1z/W1x/xT37r3XVx/Uf7ce/de67uD9CD7917r3v3Xuve/de65Lywvz/xoe/de68/6j/sP969+691x9+691737r3Xvfuvde4/oP8P8P9b37r3XdiQeeFN/r/vuOPfuvdeBIN/fuvdctZ/w/wB59+6914ueLAX/ADf+n+Hv3XuuQfjkH/YfT37r3Xetf9b/AH3+Hv3Xusiuug2JJP4ANxxxcm3+Pv3XusYYH/D/AF7D37r3Xdx/Uf7ce/de69cf1H+3Hv3XuvXH9R/tx7917r1x/Uf7ce/de66J+liDzz/gP6+/de69qX+v/E/717917r2tf6/7wffuvde1r/X/AHg+/de69rW31v8AXix/2/v3XuuvIPx9f6fQ2/r7917rryf4f7z7917royMRwSo/Nj9f8Cffuvdcbn+p/wBuffuvdeYAnUONX1t/Uf6/+w9+69117917r3v3Xuve/de697917r3v3XuvCwIJ/qP979+691217m/19+69117917r/0N8j37r3Xvfuvde9+691737r3XvfuvddgXIH9SB7917rtySbf0J+n+v7917rj7917r3v3Xuve/de697917r3v3Xuve/de697917r3+sLf4D37r3Xvfuvde9+691737r3XYH1+vAuLe/de68SSbn37r3XXv3Xuve/de697917r3v3Xuve/de697917r3v3Xuve/de697917r3v3XuuXIFv9UAT/sDx7917rj7917r3v3Xuve/de697917r3v3XuvWv/T/AGNv+J9+691HPIsfp7917rrQG4t9B/vH9PfuvdR3pg1/oD/iLD6f09+691DkpJFDOgLEfQIebj+g+n+8/X37r3WBfNf1LYX/ADpsD+Cbf48+/de6i1mHhyEbCdEN7EnQCePw3+H+uD7917ouHZfxj633/FKM9tDCZpZAxkFVjoXd9fqLFmFzbg/Xn/Ye/de6q/7p/lV/HbeTS0VP1bQ09VO0heroadYlgEhBbVZbG/Nh9bfQ3+vuvdFbpf5IHxPxyNJlNt1ss8jepDP+wGZrnkjn6i1rcWN/fuvdV+/OX+Uv0f15sOr3J1xFLjJMZT1k9Ws58iyCOI+FIKj9MdmYFj7917rUr3nTvhMtXUCVAZ6GqqoiFJELPC+g+PnSQbE3HH14+vv3XunefY+MzOyxmbfdV9TSSMqQN+7A6XR45PwAxBI/qOeL29+690V+upRBrikBTwu6lAhUs4JBBuP8OeBf8349+691N21WLBVrE9hrIRbnjTbTyT9Prb/ePz7917o4GMbblPg2r8nVQJVGlEcFPGyuWZhpX0C9j/X/AGPv3XugWzjxxTD7FFjnLh4yoMpZX9QFxz9D+Px7917oUtixSzQR0hjMtVMzWp0H7kkpa6yFibiw/wB4/H19+691ZL0xtfHYPEQZLJrEc7I6inVgshp4FGllLW4JAvbn+nv3Xuhc+QO3RuHrxmhWAumO1qlOqszWUBCR/WwH+x/HPv3XuqsttYKswWTjY0zTSPU6nMkZXUo+ouQSP9j+f8PfuvdWHda7mq6SmxzSz/bLDLE4qCxZSgGlUjsfx+n8359+690ZeDs97SxzVBsq64HiYpqPLfvILXt/rf737917pZYjsuldo45UjqGdVdJIxdhMfopINxbkWH+B9+690vYt9vSSJNVytHAy+YlLNoKj6vb+hA9+690PuyeyaWoo4JaJ2laoJCSSehQwOg6v6W+n+P19+690K0e+ad6hDWR0rKiNH6SHYnTYn1cHn/Ee/de6e1yW36+FEemhp5ZRpV0jR5Bbi90/1/fuvdI/ObTXKzBYabzUq3d5mjf9S86FK/nnj+n+PHv3XunjZe0sdj6p2qaNIFLLGHVb3B4sVfjgG30/1vfuvdC1uTZ230x/mk0AIoqFdlH6gLpYn6cf7H6j+vv3XuiOdr5DH0IqnppEeoWFzG+saw9tLEp+Dza3+259+690Q7MumUy0cjzlS5UeQDkhT+kAfQA/8b+nv3XujTdMY2PzQ4orO0M7mJ2dQY1R+TpNwfo3H+2+t/fuvdGS3h0LiIqOiyWFX7h4IBUVbiP6SK2oItieQebf7D37r3RmfjTu2HB1OOx1RUiiennj8d2Eb+lhpBWxt9f9hz/re/de62VOiK7+MbZx9a1Y1WGpUAlNwrXFwbcX+lvz/tuPfuvdD+BZB+fTc3PLH/H37r3TRU1PjlVTezE6m4t9bf0/A9+691NWRmFha1gdPHpI4P8At7e/de6jPK6mwVhySTY8j/Ae/de6zh2K8i1xb/X/AMR7917rpBc8gDkkEXJ4F7/74e/de6lRkhhzfn82t/sRb37r3WYm/wBQOL/RQPr9Tx7917rr37r3XEoCSbkXN/8AAcW9+691xIP6QOB+Tbn6/T37r3XEqQAbfjn/AG5+vv3XuuPv3Xuve/de697917ri2m/q+th/X6fj37r3XWpRwL/77/X9+6917WP8f949+6914MhILD6EcG/I/wBh7917rJrQjSgtzqtz9OSbfX8fT37r3WMuv+v/ALD/AIr7917ru6m5va/19RH+359+6910GGoi9x+De/Nvpf37r3XP37r3XVv8T/vHv3Xuu/8AYk/7b/iPfuvddFlBI5Fv9j/vXv3Xuu+CB+foR9RY+/de68Re978/Xk+/de66AA4H0H+v/vZ9+69137917r3v3Xuve/de697917r3v3Xuve/de697917r3v3Xuve/de66LAfU+/de646xq/wIH+Fjz/X/AGHv3XuuRIH1P1/1z7917rrWCQBzf8+/de67aUAaQpsP8f8AY/n37r3WMufxx/tj7917rrWbfX8/UW/23I9+6914yHgXAP8AsOffuvddF2JNyeQBewt/T6+/de6xudNx+Tz+CP6e/de6xFv63Y/Sw+oH9T7917rC8cr3Kgi5HI5txaw9+691kjoSwsxBIFyCRqH+2/2F/fuvdSqemVHuwuQeAeAR9fov5/x9+691PAH4vxx9Tz+effuvdZVAC6iPzx/vXv3Xukpu3ctFtnEVmWrZkiipYJHZ3NkWy3ABH1P1/wBhbm/v3XutXf8AmJ/LzI7lyNft/F5J4MfC1TBEYJBZzYqjGwIP1HJ5P5J9+691rub73RUztPJJO7fcllmlYeNma+ouQouLk/UfXnj37r3RH+yslJXk02s6YiQTzrINwpXTcf7G1/z9ffuvdFwikq8dVSyFJGJlYrIWVk0WAU2YEAjn8Xv9fxb3XuoGYrVr1SoqIzpjJJZWTQWBFgyN/sP999fde6a4KV62RhFSXiBWQTQxhniCC7MNFgPof9iD/UA+690rpZJ6ihh8lQZhFqEKeNYWRAoVS7IAb3BBFz7917pKVdOZLqzrcElRqX9S3vYAEn/fW/Fvde6N38Ufi9lO4N30M9ZSmLDU9TDNNUTxvJG6Ri5jHjI/w5/AP4v7917q82s29iOrNvRbf2zFFTpDAiMyRRo6sq6ZHST9R4UWDE2+gt9T7r3RbcvuTcTtMy1jPBA7iPySsPJzco2n88k3PNuOPfuvdV+/IvsFZaepppcjRU9YDK0SsHVSycvE7KQWJuALg/717917okmxtu5PfOchiebQskhZwyqdaKdRaFlIvb8ix/x9+691aR1HsTD7Lx1KZKemaQrG8skiBzIb/WQgWH+t9Pp/h7917pa7v39Hi0mxdDFG1RWIViFMqCxlcIiWHJ/5EeT7917oU+huuJ6ipi3DmqWaeWWRj46nQTGwIYIGa1wP6f7xY8+691YGtT9pFTmCnFKsSR3BVFp3EdgCVUadXHJtciwJNh7917pqztYuQhgmkbzxJKiOE0+rWbFLLY2H++P09+6902ZeTHIscCXDUsi3laTxR6ZVu8ekG1wRfUfpz7917pnyVdXwxxTRVMbRxwoGanmjOhpU9DWA+v8AxFjyfp7r3SMx+QLTM9UJWkaUuVcl3sps0URuLt9GJYkG/v3Xul1DvOaCMUa64IEAEhveqZSSVR1PA4t9Px7917pV4rP0tQY2MjJZlZTKQskuoMBFYG97gG1j/vPv3Xuh4w2/KyLGyYulZKelfxySqoRp9ZReWDAkAi30NvqePfuvdMlZmJYqjRCJiJNU4JAjvISQSGF7gXvz/sP6n3Xuk7HkZnmZ55DraQjSbukLyGxuW4JIt9b8249+690IGPx1OqSVMUyRyrGUCuQQJGQM51A2N9QP9fz7917rC0wjkVZJ41d2AjKuAWNm1poNz+AR/W5+nv3Xug43fi6DKxTrJRwzKVCyL4lBeWVbPISbk8cX4vx/T37r3VdnyH+NuOzWJqcvhqZEq/FNNLEgKyEpf6sLE2/r+RYc2v7917ognW+Grtrbklx88EkTGUwxwBbtIbqTqU8f15+v+J9+691YptVoI8cIZSfuZkAeEprhBRVdVbV9Gsf6f0/Hv3XulZDVU4LTzpTsIxeaAMgkSx0qFjA5/P1459+691B3WlPRxK1BTwM1VG1SsJYSOpdPSXU8BiQRp54t7917otu4KRq6nqp5qKVPIWaOx1xhrFNLheALi/59+690W+tw0lPlGnSFxPGyXQKVjWN2I1XX6i4te/1H+Hv3XujL9SZ+ppjT080U0d2CM6NqHptYm/0AF7C/PJ9+690dbbO4kM60seo0wZSWIB1SGO/pYj6Aj6f8R7917ocIGWOnjeIvpnSJiuoqQ7KGdiARcXJ/5EPfuvdBVuZPtKpqpGZleQmTgsdOmy2b8fQ8f7e/v3XukaWhr0Rg/krFbgx6rImmyqVuBccn/G/v3Xup8VXBj3jWrnVCUVom0hh5FY31sRcG34/p/r+/de6NT1vlWpxjcpjq1NIKCRA4BQk3Kf1+gv8AT+nv3Xur7vhv2g+RpKLHVc4LqscSqXvcEKObk8/S/wDvHv3XurS6Sbyxpa1iv1Bvfj8Efj37r3UsEm9/wSB/rD37r3XF1vz/AE+o/wAPfuvdYSAwKn6G1/8AYcj37r3XFY1FgByfqbn37r3UpVVQABwDfnn37r3XiL25I+v0/wCK+/de6jSOeBa1xzyT/hcX9+691GuVaxNwf9h+fz7917rIFsL3Ju/0/wALDge/de6yGMFeR6rEX/2HH+9+/de6aq6lOm4sfrc/1t/T/H6e/de6DvLI0KySEgEE3S/JAFr8m45v7917oOspWwhHJlH6iGVNWoD6D6c/6/8AT37r3QPbjzh0PGjFdOpRZtLBr86lP4/41+ffuvdAXk83I1TIWdw5k0kn6G9uSQePzz7917rBSZmpo50keQ+kjQCQzEXuefpa3v3XuhMxfYVdTDVHK4VYx9CBYtyStr/4C/09+690o17aybQhRKzMFNvUvPq5tzxb/D37r3TZkOzclLABrkZyuokOXI5uB9f99/X6e/de6QeS3xlaxiGqpjErAkamuDbm4/P+9/7b37r3UnEbuqlqEAmPOnVrYgAfS9he3Bt/th7917owu0eyafHsiSy3AUEnWP8ABbEk/wCvx/X/AFvfuvdC3J2/iVgDmeNRYamYqTc/QDT/AL63v3XukxlO58fDF5IZVaxufpyPpx/Tn6fj37r3QP7n7wWuU01KhjkLXEp9Y9PGkD8fj/H/AGH1917qXtnsqaeaM1DlbgCx4JP1BsD9L8fS349+690ZbA72o6iniRpUvYBrWvyRa178fk/T8n6e/de6U38eom/3ao1AKo/r+L/X37r3USfOUaf7tFiQACRe1+TYcW/2N/fuvdNc+bgjTy+VUXUOdQ5BBI4Pv3XustPmYpTpR1kHBLarH8cDn/A8/wBffuvdOi1qEEKwA+tza/8AsCL/AI9+69101YlmUMv5uSf6W/2/v3Xuk1kMmiArfSBzxYDgXA55/I/B9+690H2RyJl8hLfS51alt9fyb/j882/w9+690Hmfyq08MjuylNP6v6Fh6bHkf4f1Pv3Xuq1flBvekxuGyc0lQGtDI7JJICLHgsv0Nz/r/wDG/de61KPmBu+HJbmyT09XMI5JZGSNF89hqBClibAX+pt/vXv3Xuq0MjUtNUSeVA02vVosF0qQStrD88D8X/2Hv3Xuu8dTyTabxASysGEyKRLCqmwRBf8Ax444P1P9fde6FHbSrTkBqOUogsXkYh5NIIUj63tf88/m3Pv3XuhMo8jTQy0GOamq45KyQrrhjZ4tH6z5GX6f4XPP1PN/fuvdKeLH0AlV2jbTGQyatJJLcENx/r/8a+vv3XupA25USyJLSU0kcOoyO0SNK0Sk/rlYfjgf7e309+691KWjgvH5bGSnmQq/pcC9zqFjxzb63sb/AOFvde6mZeDFPQmGelSsywMrpNfxB45FKhXH50gm3It7917ovGWeiimmptMkRuVdI/1DUSCNVjwf+I+vFh7r3TfQ7WiztPUDF5D/ACmlX7lqWSQo7iO5YKzfkn+v+J/1vde67iqquFo1qy6SRIYSkhUoka2CoLAElrG5uLWv9ffuvdS6HcjQyMQUFPK1kiN1KkHSxQqb/Q3+oN/9j7917qVUZvFyrMkzL+5dVR4+AD9Tqvcn8g8c/wC39+690gMhnKGgdhHMssiISuuygRqoJAZbC/0A/wAPfuvdMse52ZTHE7h5vUbDV41YnTzcc3/p/wAi917qTTS1tXUmMeVysRdQwYaiCARcA3/x+n4/1j7r3SmbbyVMLsYZz5AVlRVY+JglxI5sLger6cAfnke/de6QNTtXNNI9LSUeRlp3ZvS0Ll7BhZ10iwBv6Rzf8H37r3Swj6P3tW+EYnH19fT1UCTO0FJUjQ4X/MOoUnjkfnngW/PuvdCXhfjB27XxJFFtPO1RkRNCrQ1GlQeTdQn5/Fz+PfuvdDLtb+Xr8gNwGnlx3XmekSZ18yvj6hPQQbWLC1jza1rf63v3Xuhwh/lIfIzPUZqIOu8qs7OESnlppAzKx0uxIUW08X4+pHFxb37r3QZ0/wDJo+UmYz0sQ2DmaelhkERaponoRLML/cf5wktGv6VJVLnUQCulj7r3R6uif5H/AGHPW06byxL4+5TzJ4TJKtmtZdVgT/sf9t7917rYv+OH8pjqfquioauoTH11dEkEmpkicPdb3eJwSp/qCLg/63v3XurbOu9l4nZtLT4fDU8UFPTKt1hAVf0lVVVUBf6n/D/effuvdD9T3aFNN7FVP14BItYX+nv3Xuo0hCsSQLAkC/0P0Hq9+691yjluT9L/AE/w/Hv3XupqSAj/AFgPwffuvdZCL2/1wffuvdeJtzew/wBbn37r3XYNxx9P98Pp7917r3v3Xuu1JW9vzb/eL/8AFffuvdZA4tzwf9j7917rlqU/kf71/vfv3XusgsF1A3I5/wALHjn37r3XEkm54v8A7x7917riL2F/rYX/ANf8+/de679+691737r3Xvfuvddg2P8Ah9D/AK359+6914ixt7917rr37r3XVvryef8AH6f63v3Xuu/fuvdesxNlt/sb/wDEe/de65EkXX02t+Lg8/W5v7917rj7917r3v3Xuve/de697917rkAWF78ji3+FuLe/de64g2JH5tY/6x+nv3Xuve/de697917r3v3XuvWB+ov7917r3v3Xuve/de64lwDb8f1/417917r2tf6/7wffuvdc1YEEDn8jgfj6nn37r3XXv3Xuve/de697917r1wPqbe/de66uP6j/AG49+6914uqgEm/NrAj/AHn37r3XDyrxz/r8j/ePfuvde8qf1/3r37r3X//R3yPfuvde9+691737r3Xvfuvde9+6912PqP8AXH+9+/de68eST/U+/de669+691737r3Xvfuvde9+691737r3Xvfuvde9+691737r3XvfuvddA8kf0t/vI9+69137917rkOFJv9eLf6/++Pv3XuuPv3Xuve/de697917r3v3Xuve/de697917r3v3Xuve/de697917r3v3Xuve/de65N9foR/r/8AED37r3XH37r3Xvfuvde9+691737r3XvfuvdcX/Sf9h/vfv3XusPv3XusitpBP+w+nPP+Pv3XuuYNwPoP6Af0HHPv3XuumXVYf8Re/v3XusTRjm9iCb2JP+2A9+691wAXmwBBPI+o/wBb37r3XpGZdAFgv0uSBwfpf+v59+690x1UdMA8kscTmz6l0Algx5s3P4vx9Ppxxb37r3RWe6qahqqPVFIKVYgPJ4W8b6hyOB/S3+wH+Fre691rM/zWPkDm9rdZ5rbP8Upsbt2pjqaNwJb5SvkYcGIg3IuPr9fwD7917rS73kjZN5q9SxUzTsNS+ok+oeTTzf6/X88/19+690NPTdVj6/Z2RxFTFFBURrJLFUMFLONJYxqPr9fqL/7wPfuvdFu3XiMVU5OrjiBiqPPIrI0ehrggFip/1r3H+vb37r3QayYCaiqHlmPiVeFOqwBv6VuLA3/2/wDvHv3XulxhpI6QJJJLHUvIg8cMjl1QoCtwG/xubf8AG/fuvdP1OYvu0Jkh88gYlgynx+r06L/kf0H/ABr37r3Sl29uip29lfuqVS8UT3qJzZxf/VRsb/15/wBiPfuvdWw7ZwsCdRYrfFBkTZ1+7rA0wYjXZtKLyW083sOPp7917pXY/IRbn23VT0VU8rx0zgxs9kkTx+pdJ/AI+lr3v7917oquRoFSiqjUQxpU1GQ+3AC2dIyfHrH0sBwf959+690KG16eWlkx1IvilighEagXMjM3+7pRa3H1v/xT37r3S2ylXV0NRCXQFI04CLcv5RoItbnn1f6/+Hv3XunzE5HI4d4DDTGc1B8yclSz6tP7er6c/wCxPv3XuhGfPzSxgSs6VE4Ec0ZJ/bV7ak0i4+n54Hv3XuhD2vu/JYl4Kemif7KEaiFF/Oo41Lc8EG97fn8+/de6MPtPc1Nkq2BsjKWRVZ5IiCE1OboruT+OB/r+/de6NZtefbtcIKtk+3miVIkpo5VKyE8a3JJAuADx/j9T7917oUvPQvT6KeTSiy2GjTaR9Wn6fn6f63+29+690y1+dxONV45jB6C0rMJFuzi7tze9+bf1+n+sPde6L92N2tXZVf4fh6h4aZEkWSXyEqNAsSW/31h7917oi3Ye945EkoaRTW1cgcVNR5CbMr2ZNQufr/T6/g+/de6TnX+za/NVUdZJSt65QUMoewVhcstxbji31/qfp7917qybp3rSmg+2qJxE0q6Sip6nZrfqe34H+w9+690d7F4ekWGnx9TRoEqY1VmsumzCwBB/r+Rzf+nv3XukpP17t/GbiiUXp6qWWOeCSKyk+u+hR/Xiw4t7917rYF+NccdFsTCxCMxuaKC4Y2LMq/WzfQn/AHw+vv3XujNmQEWuQRcG/PAJWxt/sP8Afc+/de6hTUqylJOTbg/U/wBQeRb+p/3j37r3WeNAqj+p+p/P1uPfuvdc7Dk2Fzfki/4t7917rv37r3XE6Ra4t/iLj/YXHv3XuuPkQHgn/b/8VPv3XusiyXsQb/4X/wBh7917rJ5P8P8AeffuvdclcE2sb/X/AAt/j7917r2oWve/+2v/ALb37r3XHVc2Fxf8k/T+vHv3XuutNj+of7ex9+691xIt+Qf9Y39+69117917rE/1/wBh/wAT7917rh7917r3v3Xuve/de66JK+oH6D6cfnj6+/de64eT/D/effuvde8n+H+8+/de661k8cD+tvrb/Dn37r3WQS2413t/sT/sT7917rxkB+p/3j37r3XQlt9L/wC2Hv3XuvGQE3N/9sB/vXv3XuuxJbgN/vHv3XuvFgwJJvYW+n+8f7z7917rpZSAbm3JsLfj/bf19+69135Te+vj+mkf8U9+691yEhP0P04+n1/2/v3XuuJck/Ug24P0v/vHv3XuvGSx/UTY8jk+/de64mTU30+tv8Lfj37r3WQMQODx9fx7917rotf6kf7x7917rryaeAf9tY+/de678v8Ajb/Yf8U9+6910ZAfqf8AePfuvddBgSBf6/n6D/effuvddlx9CeQLfk2/Pv3XuuSEEnSTqA9Nh/t73/w9+691xLMb3F2vybgfj+v+t7917rsAn8f7a59+691yCE82+vHPH+++vv3Xuu/EL3vz/re/de68UI+nP+9+/de6xLC7nluSbc2AH+9W9+691zEAUnVY/wBeTzbji3v3XuswUC1gB/T+o/2Pv3XuuJa35v8AQW+hAsfz9ffuvdc4zwtha/Fr3tc82Pv3XupFhY/4/wDIvfuvdR6ythooHmlcxxojOSCgvpGo6y/0H+PA9+691R//ADCfmjitqYyr2vhcnG85WaKanjn06mUlSrMh4IP+N/6349+691qt9xdrR7xrK2ogyDS1VTUl5ozN64uf0hpbg2Fvp/r88e/de6JDu7LVdTLVUiz+qORfI0qkgRE86WHFwSTweRf/AFh7r3QJbjjEchMFRDkpKdEleVUVY3DKTpZTcfXhrgGw+nv3XugoyamYuUp1pp6hjaFVTxMzA3/V9OAOF/1hb37r3QbV+EyazypFBYNzJGsZdEW9/rIOD/Ufjg/4e/de6U1M8mLWKKhP2xFMpmQqhZmdbSkagRza/H59+6901VFQ8pZEKIkcRYgi0hYNcjj8G5/437917oX+hOlM93PvPGYDFY9qjzTqJXs5CRCa0jtIp44FwLf6/wBffuvdbO/VHxroejeu6enjjWOtmp1kkmRhqEiRrqXUtiObjn+t7n37r3Re9/VU2RrZIZZZmLSyLCkaWVlWwszMCefybn8c3v7917opnbuapdnYWocSOJ4o5ml9SM3k0kqQwvYgfW/P5P49+691SHv/AHJkd+bxqBE08qPUssaWN3ZWJsCLXLE/7f6n37r3RtemNgUuCgosrXU6rXLA/irNLFIo5QCVaP8ASSDfkg2/ra3v3XujVx5+WlpljLhgsapGyEsvja5Lf8GIt/iLcfUH37r3S06467qd6ZqizWQp3mpvuF02PjcAOLFhYAD6fi/1/r7917qxGjpY9v0NLSU9HF+0osytpZzHzpkb/VAfU83FrW9+690qafIR1VF5J4ZGKhfHGsoKJrv/AJxJPUSOef8AePfuvdNVOkT1UkM9VGscbvUuFZ1XRGgZrlbDn8/Qj+l/fuvdJCqyiV9TK50ukUkmlX0IWU3j+jjkWsLnj/eT7917pgqZzDUTRSKVhkQhV9C2TT4xcILEjTwTcjm3v3XuudHEGp2mjma4BDPdAEv9NQYc3HHP+B+vv3XuohrjFXSwPplnKxkIvrfQAQ3qW3Fh9L/737917pWYmmqp7zMZEMLJIFNtEQk4T90355sR9R/jf37r3Q0Yhaygo2qJGJd/Gs1m1xMpUBW1Ne7/AEuePoOB9T7r3U6LKrGQyiQjU/mV0jBRmPDRAfU8D+v+t7917p/p2pjTAzFYtTsVN4/JJcAhnW9wTfiw4P0+nv3XukVm8/X4iN3in8UC1CkKGaQumohizDgEgLyf9v7917rDjd6jJU5eWqQzKzBFXSZCDdVcDj8Ej8H6fnn37r3WObcUWNjklqJ2KDUkUcTLK0khRdAYv+QP8ePfuvdJbJ7oxGbiaiPhLTxlRrVdaGS8bowUWJuBcfg+/de6rt7H28ds7+XI0SQoIqg6Q0CMZPI9gLsLXt9DYkG/v3Xuh/2nhpcrEJcdHIklRHDIUckWkZVMrhh/T6/4jj8W9+690/bhwy4k/wCRSCWuqY0SslIBiQLfUR+A1+Db/it/de6CqqOVmmD10zrFNyt7t5VhJjjKv+BccW/2xHv3XuknV5CkhjaFyxBuHj5CBg5a1ibE83uffuvdBRlJIajIyFYQhkW9wtgTGf2kAA5A5/1/z7917oTet46KPPR/xALS0MsZjMpCMqs0YN0VvyTqFxYj8e/de6MLhanxqXpx+zRzSSxzFAhPichASP1HSbn+v+w9+690OW18kcpS0zVNW5ZgumKPkteyhePp/t+PfuvdPm79vSPjo1iVjZfXGLltGotyRyT+ffuvdAdT46WlqJ09SQq4BZCElDNYPHb82sCb/i/Pv3XunDK4ilmjSOSWPTGsZkJYmYsxJ8gCf64F/wA29+690JGw1eiq6WnpqhDEEQhXcobryC17kn6fX8f7D37r3VtvxS35/Bc/jYKia2qRA5IFmY2+jD6g8kkD/e/fuvdbBuz8p/E8VSVKkWkgUgkg6jpBuLfQcn/iffuvdLIXsCfyL/7f6e/de65AEkBbXJH19+6910yLqPH+8n/Y+/de66AA+nv3XuuwP6XP+3Pv3XuvN+kEXvc/n62sT7917pryFZT0oGtkF2tzYW5sB/rk+/de6jxVMVRYq/BNwOOQRxyPfuvdT0sRYfQG/wDsR9Bf88e/de6lISQV4ta1/wA8/wCv9PfuvdYpUUgA8/XTe31HIt7917oD+xJ3oaWeRGKWBcC+ngNax/w4P19+690WWv3BJ9vJKHMbSa9Lg6WjA4csQeR/vuPfuvdBTnc1JIkrGYSOeNaiyyG19Qsf9h/vufde6Q9RMeAzoR+q55tx9Tf/ABt/rj8e/de6iwuztZ1Eijm6i1iCfob/ANP99x7917p5d1ji4BOm2hWfSeFsSWFh9b/7b37r3TS1ZOrMypoRdOrQSfT9S2of8UPv3Xup0U4WLyCX9tl+rC+ofX6g/k3H+t/t/fuvdRX0sPIJbIwB06QbWFwSP9v7917rjFIxYCJgpIPNyeLWPBP++uffuvdPsVTVJGD5+VAUnVY2A1AWH4+n+8/6x917qK+XlKlJJnIPIAkNr2+guf8Abcf8U9+69101c9VH4i0ilAbXPFr3Y/7x/tv9h7917pjM3qLXOoEBrsWABHH+8f63v3XunGjyU9LOjGXlDpQE34H5+v8AXge/de6EOj37kKVAY5nUqLC1wLg8cC4/Pv3XunQdpZjT6ZWZjbgNYCw/IU/8j9+691Pk7Or5KePWxLn9Q1kslhyBY2B49+691gh7FrZn0yTS+G/01k2FuQxB/wAPfuvdLzDdhojqDMCG0qwLEW9IBa9/+Ne/de6EWn3zAY4wJhc2NkbULgW08/42H+8/j37r3UqTeSEG0llW15AQxva7WB/w/wB8PfuvdJXJ7xiK+mQkc3f1MoAPBt/sePr7917pFT7qVle0yqW1IzO3qZb/AFTj/ff09+690Eu996LR4+e8gchTpQM17nj1fT+twLXHv3XuqUvmH2RNV0GRheRVTlGZJiLLa+i3PH9fwfz7917rW+7pr4ctXVkkMcrTLUSBZhcWAa2lgSQw/wBcC3v3Xui1/wADWOrMtRKzKylgqIrMliAFb6k3PFje3Nvz7917pV1FPEKehaipIozDABI66WeRif7an+oH1+v+t7917p82/jPPNrnOhWcMFQM7EgEEqCfpex/Fz9bj37r3QpP9pj4YlSCczuzBZZbIRwP0Bfxe/wBT9Pp/j7r3U1WMsSrIhWTxqQyjVGHJHqc3F7C/+ufr7917pR4jcUeKpchSyTTVFTOvhh+2kVkERBBSYH63uLfS1v6e/de6aqivpnVmjICqoDQBERhL9CAyD6EgfW/9Rb37r3QfZ3LysjKZCkisRHIARIqMfVc3vY8f7Dj37r3QbS1cYrDJJoki/Uksum7yg3BdrEXF+Bbn6e/de6Tnlmp5KiqgmaAks0hp1KyeNiRpYC9h+Bf6i/v3XuvY2tpauojkyCzVUK6ndQxWUoFJQ3b/AB+p/wBj7917pI5XItSMTEsWnzSOoDB5IlYkKha4+nF7Afg/6/uvdJl8zMEDzllZ45FUhiCbfoJB+nB5/r/r+/de6bFhkroYHLM7tI/6mGllPGggC9yPoARbn37r3QlbU2JUZjwhIP3HddEStpc+rhlNuRyOCLfi9gffuvdWI9G/ELI79q6ekionLSGISTS641CckaXHDX/J+lvqLke/de6t76k/lf0tTBA2ZpIJTUTQ6bqGjWKInWp1qbBri5vzYD+vv3XurU+kv5aPQUVVj4s1sbCV8iIkcsk9Ojl3JsWIIAup/T+Bc/Xi3uvdWdbV+C/xywONpxS9bbWjeJAgY4qnuVUcOTbkni/9ffuvdLaj+OXUeLkK0GyNtxaNIGjF0qhQBZfqn+v7917pY0XV+y6ABabB4ul06BH4aOBAtgQSpRbX/Hv3XulPTbVwkaNHHSUihUuLQpeyG/4tfkD8f7x7917pG5fbWKSokcU0JfUdcgjRLk86itvz7917qHRYKhEnogj1BlbUFUG4/wBb/ivv3XulJLSx0dO9QLgqtgV4F1H0JUe/de6h4rcUEdRpeSMENdhY3sCfqT/re/de6F7DVKVcKNG5ZSStrWvzZCv9b+/de6mZFY46eSQEKyq1jb6gg/g/kce/de6SFNk18njYg2bk/nTcgXv+P969+690pYZwVDfReCfyTwL249+691NSS44HAJHI59+691zViTb8n6D8Xt+ffuvdcmZQSPV/vH9PfuvdeDAkngD+zewNv8ffuvdd8H6H6f0P+9+/de679+691yUEkf4G/wDrf4+/de67d2DALYj+1e/H+t7917r3kb/D6W+g/wBv/r+/de67V/8AVWH+tc+/de65a1/r/vB9+6914uPxe97G9x/t7j37r3XIG/I9+6910b8Wt9ebgnj/AGHv3XuuR+g5/JFv8B9P979+69117917r3v3Xuve/de6yKQFJ/x9+691j9+691737r3Xvfuvde9+691737r3XYJB4/5H/r+/de64kX/JH+sbe/de68Bb8k/65v7917rv37r3Xvfuvde9+691wZ1W/Iv/AE9+691hepUA+tRpH1INh/gTcc+/de6gyV8cf0dW4BsASb8fgX/r+be/de6xLkY5LAggX9WkgkW4Nx/r+/de6cIJ1JJ+gFhzxcH6jn/jXv3XupWsEX+lgP6c8fj37r3XEPfkkAfUcHkf6/v3Xuui5JAHF+AOOffuvdcSxtyeBz9B7917rHrH+P8AvHv3Xuvax/j/ALx7917r2tTe4+v9R/sffuvdeun+H+29+691/9LfI9+691737r3Xvfuvde9+691737r3XYIBBP0BF/8Ab+/de66HH+8/7yb+/de697917r3v3Xuve/de697917r3v3Xuve/de697917r3v3Xuve/de66A5J/rb/ePfuvdd+/de65f2P+Qv8AiPfuvdcffuvde9+691737r3Xvfuvde9+691737r3XRIH1IH+uffuvdd3B+hv7917r3v3Xuve/de67H1H+uP979+6914kliSbm/1/r/j7917rr37r3Xvfuvde9+691737r3XvfuvdY3B+t+P6e/de6x+/de68WCqRcEn8W+n05v8A1/4j37r3WJZGU/X/AAIPJ/B4v7917rLr1C/P1/33A9+691737r3XFmVFNyAByR+bf1+lvx/vuPfuvdJ/IZWCNSfLGqLdtUjgXJ/AH+39+690GWY3pTUqP45FdlY2ckgMrNpIsPpb6cnnm39PfuvdVN/OX5wdbdGYmtfcGeoYsl9pVGnx1NMlTVSSogZUeKM6m1sdIvaxsb+/de60hPmn8g+yPkhvJs9kYq6LaUEsj4zFyI+qL7hg8T1f4BIN1BN7fm/Pv3Xuifbe2x/HYMtjhTt9wkZMSTAxhGRf3Hd2/wAbm/8AT37r3SY6/rjht0Niq9IoUjmmpykDa1dlkILFueSv0445+l/fuvdYOytk1D56aqx6MsdVGKuAiO7cgHTcfT8gWvYWHPv3XuguzFNPJTRYxKc2pmE0szQMsjM3Lgsw1HSSbf4D/D37r3SHqaZUACsyzKxCuEZUBJOkgHm/+934t9Pfuvdd4nb+Sq62np6Q1NbPO5AiplldvVzwALH6/wC34sPqPde6PHsb4wbmyW2lr5cbVCepKsyVBk8zN9ABH/jf63vbk/S3v3XujUYvbPZGA2jBgshi5aPEQI8FHFIr6JRou7OCLG55/wBt/re/de6VvX0rwxJjpEK3QiRYb38hbVLwPxzzz/vFyPde6DbsFj/E6uOgo5biUIhCeNRoF7ofpxyf9f37r3T/ALC3BURv4I6MVVQiiJ3Keu5FmZibg6SSCR9bA/n37r3Qx0FPHkI9dcvkq4JrRCNLAIzE6QG/1+b/AOP49+6909ZXH02qjkZnphDG9grcpLquGYqf68/j37r3UCiVnkDrV/cs0h9co1N6OGQ2+n5/x/Hv3XuhFo85QiDwSkmYJ4lWJWsC7EqoZQf9sLf7x7917peba3NNRSLSmB3FSwAWT0lY41upNhf/ABPPP4I9+690ZTb+Zr0SknmEqQzBhDFEARK5GoaJATexPP8Atre/de6FYbyamgkhkM0csQNlGmL9NratV/wP8L/i/wBPfuvdAnuDeVVVSNSs3jqZ5ZWgZ5A4bU5YKLcm/wCPfuvdB92Nl6ba+16akjrWqMhlGEsoTSugSE3iUHm1zb+v+9+/de6DbbNPsOmpVyefr4Wq7iSeCZwoSzcKNX+wv/X/AA9+690i+xvkls3akv2mEy9BQmDWkLxzRBuBYqAv+P5t/geD7917pm61+bOdhzNNHQZn7yNXVmBcMEjBuy3B5B/x5+o/Hv3XurNtr/Lh8rRUdZVTU0Yp1hLqZFErgp+AL/8AEcWPv3XuhHqO567c2VpM1SrKVxyxVCrAVkadI08tkFuSfpY3/wBgPfuvdD51l/O56960zNJs3f8AQrTJFHFFDkKaeFwmh/DJFNGbFXjf0sD9CDe/v3XurSurP5rPxu7Oenix+9aCjqahogkddKqallH0Uk/UE8nn8g+/de6sI2l2rtTdtJFW4jL0dfBLEsgkpZ0dWU/SQFCRyLH/AHji3v3XuhLjrqaaxjlQ6he2tdVj9OBb/D37r3UgOpta5ve/N+fp9fyPfuvdc7W/3v8A2/Pv3XuuL/pt+fx/r/Tge/de6gTh4xqXkarEWHp4+v8Are/de6wrUMv0a35+gP8AsOPfuvdSlqwbagP9gef9e3v3XupC1EZBN/qLfUC1/wDX9+691z1Di5+ovc8W/wBf37r3XIubWGggf1uL/wCI59+6910D/Urcn8H6/wC39+69137917r3v3XuuLLqN724A+nv3XuuBQ/jn/bD37r3XXjY/m3+2/2/0Pv3XuvaGH+P+2/2349+6910yEi1v9iOffuvdYilgLcnm/8AyL37r3XDS34H+349+6910VYHm4H9Lfn/AF/fuvddW/29rXt7917rjqIB1fW9h/th/T37r3XEOfzz/vHv3XuvF/qLWJ/x5/1/fuvdcbn+p/259+691yDkCx5/P1/rx/xHv3Xuu/J/h/vPv3Xusieojgj+v+829+691LCcAlvr+eDbm3NvfuvdYJVsbXuo/INh/vHv3Xuo3kGq34444Bt/X37r3Xeo/wBkEj/G59+6910XP9LH88f8V9+6910XH54Nvrqt/sbe/de67D2H9f8AG/v3XuuQcfnj/bn37r3XIEH6e/de69/aFgbgXBFuef08+/de6yaWY3P5+pP/ABT37r3UiOMhbkE35uPoARa9/fuvdcwqg3A5/wBj7917rl7917rkCB+Ln/X/AOI9+6912XP44/3n37r3WJ3txb1fUn/XPv3XuvKbi9rfg/425/4n37r3WQDUeTxbgf43+ov7917rG72H1Fxe4AHAH54/xPv3XuoflZ3YKCbW5ABBubf7D37r3U9FCgE8Af739f8Abe/de6yGRQCRq4P6iPSvP1N7E/717917qvf5tfJKh6n2Flo6OvihyUlFVBFLqHZ1UgLdfpyfr7917rSV+RXee7+ydyV2TrpVFM1bVlGil/DyGzyWsRcHjk/7H37r3RbarCUVXRffnJNGZGjMoBMpMhUFjo5Itxyfrz/sPde6BXOiF6mekiqagqk/qkkP7khCnn086L/Rfx7917oNc9GKalIZWiYM6ubgNNERYeM/kg/1+n1BHv3XugnyBkjljVLNBdXiGtyySX1aHY3ux/17f0/Hv3XulRgony1BWzqGBhEi1lIQq6V49UU0lyWNrkAk/T6A29+69001NDRwnVHPFKmnQ5jivJFz+hnb82/pYfQ/19+69004HrrcO9s5SYjCUNRUJW1kUMaqSGlMsqqrF47Nx/T/AF/fuvdbbv8AL2+FG1+ltiUO5dz0NOdy11HFPUTVEYEkEbAMEWQWIPPJuL8Xv7917oSflJ2Vi8PFJhsGnnm0ESKkf0hUEMY25tpAPNrHk29+691UhuPt/HYKarr8pUj7WOR2CzrErsyEEkF7j+gOm17fS/v3Xuq5vkj3thd200uOxbqq1MxutMzF21Xtqb8f4kEf7xb37r3RVuptiy1ebXL1VPUSwwTNMtwSpdbugkc2uTfkf1/r7917o/8AtVcXR0kEVbb7aLQ0kMR8ocNZ3Uar2AubHgAfTm/v3XuhExe2qbcuUjTEUsv2Tyo8S+ltKW1FZCpuwPP05/xP09+690eXY216bb2NghkjEUkyJIUMbIdS/XQri4uf95/2/v3XulvW18E0qUi6Yj+jW7iwBuGPJvzbi3+w/Hv3XumepzElHTU1HTwpKDK4SZFlZjpb1K2om4sQb/g3PHI9+690+Yumr83Q1s1DSPLLIDTmGCOZpmWMapyRH6gVuDq/rcX/AKe690hRhZHyn28M+lyUjMUqvrIWxIYMSQA3Gk/nm/v3XulnLsavk8DvNBoLHXruwKEX0gKdQsR+P9t+T7r3T5iNuYymaWmq5I2i1JG0gZfoxHkYI976RzyD/re/de6echt7ZdK5XGVYqXWN5I6lwscl3AV4rXFwDb634v8ATj37r3UOk/g9IJVSoaKWRkUxs4IlVUBcsQbWA5BFz9T/AF9+690uMNu/BY2lNNKnmidRIgkjVxIwktfWbm91tYG9vr9ffuvdKear2xWrG6008TuokdgEESKeYwp+twbk2+o+t/p7917qXVbepsjBHNTSaljRWV1uhY8n82/wFv8AD6+/de6D7cW3KrxyUhjVo3WR1cryRcABQPzwT+f8b+/de6LfmFr9vZmOOPUIWI8kmk6okHIDFjZSCTx/re/de6UtNlcXUwSz5R6lYlgkeGSAqXedVKxyFRxa9+Lf69vfuvdANRZ6rptzqPFVTUcs0s6xKv7kpVypdlUCw+nIsP6fT37r3ULsyTEZSpjqsnHT0lSuhoBFIwqU0ODGHB4v6z/vJ59+690sdpbqnFHBS0ISOJUKaiAakprIU+QG/wCD9OffuvdKavnimpW8sn7k/wDnEWOz8Gw4/wBj9b3PPHv3XukRl4ZoaSH7YMUiBHp9bEytxGAf0i5Oo/gEWPI9+690HVftyQWeVZJCXfUFUmXzE/2gB/S1v6/X8+/de6R9RjG85p3gJu6As6qGRDe59P8Atv8AkY9+690qdn4SGXLQJOFRIzKyCdvTJ4rFbAn6fX/H68/1917o0u1sHT5Ix0NI0MgEMkkkQZNEDBbt5yx/SeLf4e/de6U+BmoqOZ6WKOOOVmePzxMpgWWJr6lI4A/xPJPH0Hv3Xuha+7jqaaSGWsLTCGPUxUGNyF+kbMBxa30/4i4917oAtyUscOWcQs4RpDKwV2BsjDyOxJ/Ta9h9B/QfT37r3TDXVSiOU6U0mNQH5EkiqbqSRz+T/T37r3S02vVNSyCoVWdjEFUEaVU+MWlLD68kjn/Yi3v3XujkdR77lxOTx9Qis6JJE+tWJ9YtrF/wP8Ppf8e/de62WPjfvaLdOz8dLHNrdKKBjqdbiTSNYbn/AA+tuOP8B7917o1iPewBuL2ufryb/wDE+/de6kLbkk/j/Y/7D37r3XEn6kn/AF/fuvdcA4P9R/r8e/de65E/gXv/AF4sB/jf/Y+/de6jVdXHSRPO7BRGtyxe35+gFvfuvdFH7F7TSLJSUlLJGUjlKEhr2F+SLHkc/wDEf4j3XulZ1vvgZgCGVxcKPyTfgc8/77j37r3RhqdgyXAIJ5P9L2ANvfuvdTUHF/6/8R7917rzkAc/Xk2/wt9ffuvdAB20EbHyAkqLMCyt6vpYLx/j+ffuvdEMymVmFRPByqIzgeouD6rWYAcX4/3w9+690j6iR5FKm4Xk21D6k/UA8/7D37r3Tf4z60eUAP8A2v1abD6Aj6f631/2Pv3XuucUxhBVAdTAKW0Ehl/Tf/e7+/de65zVQJu0cxSMEyLouALEFmY/QA8fj37r3UWGsh1BUJZC2oD8MunkfX6XsLf8T7917rK0hkjJKaDqJALcW1FVIUcW/wCNn37r3XT1JK2C2ZQq2AuSSLngD6e/de6z0yKwMjyBDYFRqC8DhrX+v+39+691PkmVU8alRc2BY2DXHPFvp7917pgl4d0BN2YFWB9Kt9Sxufp9f9t7917qe1U8dOAGVmGlfJa9wf1HSPp/T37r3WGSSwUakOoKbhb6bfUsb8n6Hn/evp7r3WGLU0gv+6uoXIGkqOT/AI/0Hv3XunZyghYMoVbqyhnGq/04Nv8Abcc/Ue/de6a2rJIfUFZR/aK31BQbahyePfuvdONPMFj8/k1o6cFj6iTwbj+o9+691hEroWcSDSzBiNZBuw4vb6fj37r3UiPJSpfxSAfk2OonTa1/p7917pTUe4a1I1dnP0NruArWN7XH1tx/xr37r3SuxG4YmjkNVUCPUp0ByWQyc2Yj+nH+w/1vfuvdYavM08iSFZSx1HgH0EgEkhSbEE/S3+te9vfuvdIvI5h4bEEtq8jBdYH5uVtzxz/xA+nv3XugL7A3OBR1QdgDoYNqNgtlsPra/wBfxf8A4n37r3VMPyhimyaV1K2RBlqWea0WkBUAYaTpHH1HJ9+691TdvHEDDCsaNIJ5RIx0TlCWOq7sS/6uPwLe/de6LvlBIamoq1pF9QIV1QLEADe0arxx/X/X+l+fde6442SavkVp4gFZ1DqqgLwDbSAbD+h+t/8AA39+690vsS8FPMA8QTxhBFyFkub6Q1zcr+C3H+xv7917p8zs8Epj+2hkSRYUeYPOXMj2sWQkHT9fpb8jj37r3XOlqPFTxrVSXKx3bSSWBfiNfQPV9TzYf149+6902VCCMzVTTS0q6dAKqC8krC6h0FuPxfni9/fuvdJqKokinVpapnZiWXxXluw+iyj8Efn+vP0PPv3Xuuq/E1FbKZzKWSSNH8SrpLMQdWoNe1rAf7f37r3SfqdsSmVDG0OgxmSWR1BVEQgaTqP1I/H1PNvfuvddT4ZYCQ5jhheNbqilwwdQA5Jufxcg/T+v19+690nKqhpaRtTTB0AteEKkYDN/aP8AjYfX37r3SJ3HHB65RHGkjACNVAcO30UmxNr2+lvfuvdIJMdWV6sEVWXV+4QASGJ/Q30IA/Bv/vP1917oT9ibWaarjjq40McQEvqIC6tVxcH+n+P5+nv3Xujw9XdbU38RpmJdn8qWiiTyvIj8xqpFjYfQ8/n6D37r3V9nxS2FjMamMqHZy5MLyRSoIxDrDC4V7kEkDm/9Lc+/de6uW2lWU1LQ0QjRCUiSNkiKsqkAi7avzz+fqfp/T37r3Q7bb3GKKaGSIgFRckDhWFjb02P+I/2Hv3Xuhph7UmWBYmlZQI3OoFgQVKgE3Jv9eLAf7cj37r3Tc3abAg6pW45YuLuT9OPxbn6/7D37r3XJO10BCtKrPcCzkKBY35P59+6904p2QGZWWRV1CQAB7gs1iFOkj+nH9ffuvdcqrdYqFRvKBLZbhrWJ+jggfX/D37r3Wah3BLGfIy3DfTxve/H1KvYW/r/vre6911mt53opY9DC6cm8aW5ta+q1z/vr/T37r3QLvnKr7pprzKHn1gI4BMcb+o6gTa5+lvxx/T37r3RlOv8Ad0ckMUc0lwIQF1Na66bDk3uf6kkni/A59+690Ie4twUcONlOtblQRqPPrvqI/qLfTnn6ckge/de6Lwm8gmUkjMhCNLYAXFgjfS/55uPpzYn6ce/de6G3AZ1auFCGBDaQAzXJJHH0P5+v+PH09+690uopwV/AvpNyb/Uf4e/de6lKxPIPIHP1/P1/4n37r3XiLm9z/t/r/r+/de65E8Af0v8A7z7917rykre35t/vF/8Aivv3XuuWs/4f7z7917rNG/DFrAcW/F/6/X37r3XG4/qP9uPfuvddAC9wb2Fvx9P9h7917rl7917r17WP+It/r+/de65Mb8iwv+OfqPr7917rwYgW4/2Pv3Xuu9Z/w/3n37r3XYlCk6hcEGwva3+sTf37r3XXkv8AS3+3v7917rvyf4f7z7917rvyD8g/7Dn37r3XflULbkc3/Fvp7917rryKfpc/7b37r3XRf+n+8+/de668lj6rD/e/959+69135Af08n/ff09+69115D+QP9hx7917rsP/AF/3j37r3XNpFPNmufqLC30/HPv3XuuBlA/3o8/n+nHv3XuuvLzbSf8AX/A/1z7917rkHvxbnn8/X/D37r3XBpCAfpf/AA5t/vPv3XuoM04jRmNyQeQL8KffuvdJfJZeOGNiXKKASSCOBe3qI/4r/tx7917oPMju1bgRzBSCQ3ICkg8rwLf48/7f37r3TdSbuXyj95b/AFP9QSbcG5P0+tuffuvdCFitxxVIClwblQLcHnkgAfmx/wB9ce/de6XENQGCkFCpNvqbcn+t/fuvdTNa/wBf94Pv3Xuva1/3wPP+Hv3XusTv/X6fge/de6jM9r+o3vwLn83+vv3XuuCzkE3P+tYi9/8AY+/de6yCS/0N/wDXFv8AePfuvdZNY/qf6/Qf7b37r3X/098vQf8AD/effuvde0H/AA/3n37r3XIIPzf/AGB/417917riU/oRb/H37r3XWkDgtz/rE/7z7917rvRfkEEfi4I9+6910VI/x/1rn37r3XIICBe9/wA/j/eD7917riykE2Btfj8/7yPfuvde0A/VrH+lyP8Aiffuvdcgi/1J/wBY/wDEm/v3Xuuin9CLf4+/de69oP8Ah/vPv3XuvaD/AIf7z7917r2g/wCH+8+/de65BB+b/wCwP/GvfuvdcSn9CLf4+/de69oP+H+8+/de67Kta315ve/+H+Pv3XuvCMn82/17f73f37r3XAixI/p7917rmEBAPPP+9/n37r3Xih/H0/x9+691xKkf4/61z7917rwUn/D/AF7j37r3XfjJ+tj7917r3jI+lvfuvde0H/D/AHn37r3XRUj/AB/1rn37r3XaqfqR9Pwfrccj37r3Xgh/Jt/vPv3XuvaG/wBf/ff4+/de660N/T/eR7917rrSf6H37r3XZAsBzqvyP95H+x9+6910V/qbf8lD/evfuvddFVAuW+vFiTa3PIv7917rFoP+H+8+/de64Olh9Fub8/1/4offuvdRjYckcj/Dn+nv3XuuvOEBuABz+eL/AEFv959+691DqMjHCrMXtb+rhfqL2B5/H+t7917oLN29o4PA+OCuyFNRzSRmREnqkV5FLhbpG5+n4PP1/I9+690Qzvf509CdQ0VfXb17Q23Ry45JJHxsOUpaiukCx6tCU8T6g3+39+691rv/ACX/AJ6e6N3vlNp/HjZ9THS1cdRSxbpyhCoUL+AVMejV4VvqKu1vwbkH37r3VM+6H7s7t322b3Pl2rMhLUCpyu4M/X/dYqlWZArQ4qlckSuo/TYAXF/r7917plzOzspSVFRi8RTTVuPwUMlTnctOj1Ar6lpgIoUiIKhpC+mNfwORfSffuvdFhjyeJo9+5HC0mRMyPI8U2sWnAcapYpWTgENcEXt/T8e/de6Cnfm1pdtbjiz2OV0glkaS6xkonru1yb2LD+vJ9+690Ke3quLcz0dXURvLNDTL4qewijaMCy6ixPPFyPweD7917pi3xsgBXyDaBT1MZ1kBB4WIuVQKBxx/iL+/de6SNF11t/J7ara2RYoHpSS8rsfutUboiRxAcWkDlibfjn37r3RwPjr1dsCoqsXVulNC9hpMljKZIzZ3Jbkc3P0PBP8Ah7917q57Ye0dpQ0NFCJaNooUjkLOsblAOWLMw/rx/Q/7Ae/de6DP5Ib06iw+2Z8UuaxrZSON3gpIpoPOjkX+ite7X+n0/wBb37r3RD9r7jx0mPSpx1AkVQZHLzggSeJmb90HnjSLkWv/ALf37r3SWyFbi3lrKWKnLz1FQrSSuwDSuygkxlvoBf6f7fi3v3XupG3QMHV/fpSwhINaTwyBbNFINSlZCeSBa/8AsbH6e/de6XW3M4cplJHGmGIOXIUcFCCsYZv99+OffuvdKzKV1NTU/la/kBZW8w1ITe3pH9B/vH9P6e6902UE9GHhnkWPS7P+1GQhBDXaVx/t/wDYW9+690pMIKB6ubxOESUF0DASBZy2s3Zr8X4uPp9ffuvdKSqgrlRaunrBGxbRG7RFkuT6tDf1/Hv3XuhmwO6aiOkxlElVJWVMAAaNyDHDIByYmA4JX6/43+vv3XulBW12dzLyVEheJGDMxcs2u628ZYD6H6/1/rf37r3S36Y6ay++M6+Yy1RIMXRMoUMrhmk/UgQNYWI+v1/r7917p8+Q/wAeKTKY96vB1Jgy2OVZqNHcCN5Y/VoK3tYj/X/x/wAPde6o+7lTuddwS4A0stEaiVqdZaaJlikUERrJEY7fjkk8X/P4HuvdA7N8Vd01MMmazmVyVZVya5dFQzxrEDdmb1fX6cf7D37r3T71J01m23P/AA7EQ1z1SiRJDUsVpysZGqVnP0SxDX+v+8+/de6su2J0jvbbtRST7srwtPSFJUoaRzLFJEyhkjEhuGXkW5PH59+690OHY3Y9V1B1lmN5RIKZoYvtaaJ2CaiyEao1a9ja/IF/xfn37r3VPY3f1j3Blqiv3FG+Ey1VUNJJXU02kSTvKZC3j59RY6mNgSbnm/v3XunXP7W7G68emy3XeWrsthLI5qIJpZJYVCgm/j5UAcjjg/659+690dL43/zLe/ujIKYjc+SnoDP9t9rXTzVEd0FvGRISVuBc8cG/9L+/de6vC+OX89ylzuUo8P2BBBCxaFHrIJSI/SAkrFW5I5N/9f8AH4917rYC6Q+cHUHbFBSTY3cmPSWogRwrVEQF2/s+o3vf37r3Rz8ZncVloI6ihrIZ43XWDHLG50k2BAU8j/Hj37r3TuxjOnS2q4Dc8EH6+/de64Omock3+lj9bX45A+lvfuvdRXpQx1cXJ4IuPx+T+ffuvdYTSMSSpIAAAAF+fob/AJJ/3j37r3WFoZEB9f5+gBsBwbX/ANh7917rgWmBH6jyP99b37r3UhTMSFLNzYD6qLH6WuB/j7917rt5JogLqTyAb2B5Fz+PfuvdTIJA6/T6n6j6fT6e/de6yM+n62+lyfoB7917rg0q2/Uqm/5I+n5+vv3Xuuy54sR+kXtY8+/de64lr/Ui/wDT8+/de65rxwHHP+F/95Pv3XuuYBvy3H+sP9jcW9+6915kBP1J4HP0/F/fuvdYzHbhRx/rj6+/de660X4I+nP9f8B7917roQljwn0Nj6rf72ffuvdR5YtJYEWNrA3+hI4+nv3XuohhkJuzfX6W0n6fW9/fuvdZFpyeb/4iw/x/qffuvdZ1pzb+tvqSR+fx9B9PfuvdZvAbAAgWv+Pr7917rwp+b3HP1sOffuvdZPHb6Ef7a3v3XuvaTaxkt/h6f9f+nv3XusMtlVvVq/4qfxx7917qAqGRj/ZAIW5/Jv8Aj37r3U7xaQFvyPrx/X37r3XFob86uSP6f7D37r3UCaN05HH+B/P+JJ9+6915I2cLqY/4ccEDng+/de6lpDxb6/WxP+9WHv3XupUdMSL/AEH+N/rb6/4j37r3WYU4FrWH9fr/ALxf37r3WURAW5FwP6e/de6ytHZQA3H5BHP9ffuvdY/H/j/vHv3XuuihvxyP68D37r3XWhv6f7yPfuvde0N/T/eR7917rgUANyOT/U3v7917rkF/N15+oJtz9Px7917rphYW1fj6j8e/de6itaxueP8AXte3+Hv3Xuu6cjUbWubc8f1sPfuvdTCeCGaxBNxYWHpuGuP9f37r3QG909uYTq/amSzORqFEkFLK0cQmUB5lUmx/PBH54/w9+691qPfM75SZXtjceSikM5x8ctSkCxOpVI3JW5VBbgW+tz9ffuvdVN5PAivmllaoj8Lk6VJVX9Zuszra3+wII/wHv3XukNmsGcXBIaSulDFyAJYo2jvbjQI7EAc8fTn6X59+690HlXtSWopnrAPDUSxyMGeJTruRpdWYf1v+b/1v7917ovu8cXVU9XDBPVLKWYAsod+ebn0mw/2Fvx9fp7917prXARVEYDgM6MBGHVYjJIp4uOCQL8k/X6f4+/de6lVuOpMVjUeOf7Q2keoVtHiZiNTXY/Qk/U8WH+x9+690DEmbjqKwUeHQVNfLIIY5QFNOut+GldrkW/2P9ffuvdXS/wAsr4+1ef3bFubcqxZH+HzRVSqyq9IjKVYjUthYfg/X/W9+691slb33ni9tbKmgaanoaWGkMDomgKBGvIV/qLf71wbW9+691ro/J35EY6izWVmjzJQrJNTrFFMqF4gSouqWuPoL8/i5P5917qnbsbu6s3fXVNDLVxSUg+5EMcUzmTVbh5SnAUfjgX5B9+690D+3qGr3JkkpvIWQSI0crBhqCkWZSDY25AHP5+v09+690fjYm2KjEYP7UUEsUGqKepk8BCu4ULG3lUcg2Nwb3+p/r7917oQcHgDlchTwCNoKcTiIOHfxyKTb1BTYfU244/2IHv3Xujd7SpKbadfDSRLSBzFCVFoy8LKbu+r/ABB/rz/sD7917oSM7vNdMUwnkLo51FFHjQEkKZGA/AtcDm3N+PfuvdO2zaOt3LMZbPUSiJZoJYVZo5YtRAYsnqB5/TyeLfn37r3QqNh4KSI089WpkpwLOInsVvrlIt6gwuADyPxbn37r3T5Lvij2nTUwoY5aaojgd5Z6BkDMsi6XMgPJcjkC5vf37r3QAybsTNZioq6Kop1aANUVah9NQSrszWViQTawPBuffuvdKObdWSyFJE8GRFPTqpLSNJolEVgv7hH5/wAPp/tzb3XukW+92psgtNLUQ+BmPiqZHdvKVN2uqG5+n5P+t/X37r3U3KbgFeUnpJICYom1pEzRGXkqxUJa5v8Agf72ffuvdIVt11dLLGrNLMk04UxhpGkhdOQBKDf6Hnn8f0+nuvdKqk3bPCWTyPLSG/heRNBlYG+rT9RpJK8AXsSfz7917p9i7OraH7aRwZXhkZWANoghW4Ul/SbX+n+P+I9+690Iu1O4qgIx16i6sgjLEKjlrqFH9LW+nH5t9ffuvdLb/SnRk+KrVJC7AAOfWruqo2lv6fQe/de6SO6cPW7gpJ6vFQ+WOYCaTUoQGMXAVZW4JuDxYm1vr7917oNKWipsVemy1VFJrUTCkhBmkiAYomuwA1EoQR/S39ffuvdBbvndWO29JBNi6dIJfHMk7yqrSwpK3AR25sbXH+x9+690WTN7mpty5BI5K5pWkk40FjfSQFFl/Opf99+fde6GrY9G8NKDNMyvI+lAw+iKAwIJN/rxb/Y/n37r3QzU70cpKF7yiEKpBW2pFuSSf63tb6D8c8+/de6Z/u2jqG8gaOEgkMfUiKr8sS3118jn+g9+690zT5RJpyg/ZjfyMyEBy6XVYgGbm/B/pYW/p7917pAZ2krI5RPFGIKeSTXFIVUSSusjLouf+Ck/0sQePfuvdQklngx9JU02uWsqfuIpiXYPF6wsaoACQP1H/H6+/de6Xe3stlaCQyM00ZnvBLIkjxsrBirX0Djgc3P1vx7917obdvVtJQmnmkdArmQ+KVyI5JXUNZ2Jvcj/AHu30Pv3Xulj/HkqJTM0vjtIypFTsfHHEPUgNuD9eTybe/de6TuYytNI7BVJlCygSgEqzSDTpAbgni9j/tuT7917pN0US1YjEyeNvozSIIlmGrTpNv0tYDgcfS319+690JNNU06pGoKoiAQzcKDGVHA5+vv3Xulntvdy7fqIFiZXXyiMC6t+ptbMQfzawAP9CffuvdXt/AnuCPIxUmMkm0q8cShTa5CtYcW+v++/pb3Xuro8fKs8MbBwwtcNx9NRIufzwRz7917p1K2Xj1XP1AP0H9PfuvdYmB0ng34/H+Pv3Xum6aoSAlmvY/UE2NxxcE/j/D37r3UaXNU0cbu7rpVbk8H+yeOP99/X8n37r3QB9idjQ/Z1dJSTlJLMoCi4f8AA3uOb/wCP/E+690STNvUVORkmnLyMz+v6/wBom3F+OCL+/de6EfrrNtjqmAM4EbNpYDgKP1AsR/sb3/Hv3Xuj47UzKZCljBkVn0c2I+tgfrf37r3S6A4F7L9eOfpf/D37r3WGqdY4SxIBu3qP6VULcglvp/vv6e/de6Kl27mYjE8STMvqdeFtckm9j/rf74e/de6JRko9VUSACkhkLyE6lZixABH9eeRxxxyffuvdMElNIGVw10K6Rdha4NjZbcDj63/3r37r3UEApPdVZuBdQfTqPPNvz9Lnn/X9+691yeRow/F7ghRe9yfqAeP63/33PuvdONPUGmp1R4lnFWrIW0qynR6tBI+n559+690zCmEdTLpj8d11KkZuhDMLAEfX8Cx/Pv3XushcBtKxvYoTdm4BLGygW/w/2Hv3XusXkvIV0qp9NypY82sR6v8AY+/de65HQo9bMAoN7Dlv6c/09+691xhWOaN2klmQxIWQhL3P1UKp4P0+t/fuvdRtTsyadT35dpFCnk2HA+o+t/6fn37r3UxIW8ZLXIIufoFUk3Fwf+K+/de6x+P1yRmT0sAeBzpsB/Xjn/bj37r3UiGVohZYwbi7G1rEX+hvf37r3XjV8A+Jn0nU3pIIBNrDTYgW5/pfn37r3UOR4RL5LPGj2YG9hb6EH/D/AH39Le691nZ9UbAKFWwKX1aWVDYWB5H0/Pv3XuuZnZx/QxqNKhQwZrccW/2H+vz7917qIrEMGYEeTWCVNjf6/pH+v/vA/pz7r3UuknkWQxySEoAL3W4u/PBP+HPv3XuneKW5shN7WIc6gLm50/05t/t/fuvdTXd5F1lkXT6dBU6TZSQbi3+F/wDYke/de6ZcgUkWzt49K8uihmGok6Qp/Frck8f4/n3Xui/djx+WiqNRiYaZCoZvXYrZidIsAPyP9hwfr7r3VQ/fdJ9tUVsok1pIkv7lvz4yyRoWJAHH9COPpzf37r3VT28K3Rlahqump66GRHiSOVCFSVxYuAp50n83H4Pv3Xui9ZKmjjgqUijjcPNZShLqliRpC34AP5/H5P19+691Cxrw0yPTSIiMWD+Q2WIsLrYSflrWsP8AeePfuvdRWqVpsnVVEmiLWY4AqlvRYgi63I+n0/p9f6+/de6f3yCTIVgqES5GppGAUFVFgCbm5v8A1/2/A9+691Apc7V0NQsnmpqlKZw6oRrBAbVdiB6hfT/sPp/h7r3Tzm83HXyvVvLTiWoQMPt10Qxu4AKiMiymwIH1+hPB9+690x4ow+cpHZigMliP3Nf9ty35H+w/23v3XupVfNNC3liEixEeOWpRta+o8AqDxzfgW4sb8e/de6aKuoSSFkmd1ZfG11OkMNQsbKOCB+DcG/v3Xuor5SRqVlNP+3GWXyhuZLfoMl1Y2sP6W9+690gK3KyvURiYJHHIzxrEgHjCtyzEH8cW/H1Jvxx7r3TRkTBWMQPHpCiQlAUjLRsIyFUm/wCf6m5+nv3XusNK8NBITNHdCo0FAoVPIllWQ/X/AIk/jj37r3SxwOVjgCyU8SSxtNCXNM+uWNY3JcPEDwtvyb2P+uPfuvdHD2D2BmcTJR1mLp1+7jaNS8gRY1/bJaySc2B4BDf1/wBf37r3V4vxO39mM3jMbUZKohSqmaNKhY1V/wBDDx3vYcXbnngj/XPuvdXHbYo8g9GtasmtX0ShFUIGsmplIBN/oNP0A/w9+690J2LqJASzauVckC4J4Cxgg355P5H4/p7917p0+8mS5JkABdSdR1JwNX1AuDf8A2/pb37r3WJquVNDxyerlSz8X12UatXBt+LfT88e/de6xCSZC3Bla62csGBvcnVb+luPfuvdPUFXMpjCvpVCrHVw5vcNwP8AEf09+6909RZGo9VyTYuUJawFwCtuf8PfuvdOVLueSHxws51afUdVwDrH0JPAAv8A1+nv3XupWSydLU0yM0jSO5kHhJJBCkEEabW4ta5/rYe/de6QTZMXCkSxBDdAr2+p/S4IN1tb+nv3XulttvPT0saiN2B1FywJ0oHPpU/T8/T6/n/C3uvdP2a3dVVUA8crMoA1htQBEf5AY3B5tz/r/wCHv3XugpqMhXRs+QMgjXyMI0Z7mQKLEKAb/Xm315/1x7917oXuu97zSrHBVShWLqpQMTpCnkXN7H/jYH9PfuvdGwwmQ+7ijYOSCq2DEfS3A9+690rInJS4+p4NyLcfj/ivv3Xusmth/T/e/wDevfuvdc1Yte/4t7917rlZueOOCDY/T8+/de67VSxAUXP+v/xX37r3WRxYBTa4tfkf09+691j0k/Tn/Yj37r3XIK6344Nvr/h+R/t/fuvdcxr/ACAP95/4n37r3Xdv62I/1vfuvdctXBBYAfWxsB/jb/ePfuvdcbg/Q39+6914i/5I/wBY29+6910UH5JYDkX/ABcc+/de68FA/SAP959+6913z+CLf61/+J9+69176fUj/evfuvde4P8AQ/7Y+/de66IH/Bf9bj/H6+/de68LC/qv/gSOPfuvdd3H9R/tx7917rizAC4I/wBv7917rh5fzdeAePx/hc+/de6xma5+oAH6vqLccW/Pv3XuuzJb+0Tf+hv7917rsTD8MCSP9TxY/m/v3Xuuw3BGok2uORe9x9SPfuvddhyvqBv9Pre1vz/xHv3XuuDyLe5P1/N78/0ufz7917pPZSr8UUp1KPx9SDe5II/w4H+8+/de6Bbc+YaNZfHJ6rMNJJuQL8AAi5/1/wDW9+690X3L5ip8zFZGJcECPUQARzc88G9/949+690zRbkngbVrcsPSVDk2JsSOPrxf/H37r3QtbM3NJUsgkcaUcAgvct9NWoH683/2H+w9+690ZbCV/nVLMWV/r6tR1MLj+n0Jt/sPfuvdLFHFvqDYD+pP+sb+/de65l1twbn+lv8AiffuvdR2fnjnjk3/ANh7917qIzHV9fofx/xPv3XuuB1kkhQbkmwYD8/0Pv3Xuuakr+sgAD/EE/Qj6/65/wAPfuvdZPOn0uf9Tf8A3nX9f9h7917r/9TfQ9+691737r3XVl5uAb/1Hv3Xuu/fuvdeIB+oH+2Hv3XuugAPp7917rv37r3XiAfqB/th7917r1gPoLe/de66sP6D/bD37r3XrD+g/wBsPfuvdd+/de697917r3v3Xuve/de66svNwDf+o9+69137917r3v3Xuve/de66sP8AH/bn37r3Xfv3XuurD888/nm3+t7917rv37r3Xvfuvde9+691737r3Xvfuvde9+691737r3XvfuvddWH+P+3Pv3Xuu/fuvde9+691xP0PqI/2JAvb+nv3XusbAWBFiTe7c3Nj+b+/de64+/de66IB/AHFvp7917ry3sNX1/Pv3XuuDkcf1H+8e/de6hyc6gLfg/6/09+69021HC2H1BuD9SL8t9f9f37r3SO3AJZKOZFYo5VlR2PoLFSFBB/4qP8AD37r3VInzG2f2lubLx0lBPk4YqyQwGppIqkU0cdzGgaWnbUwAA1Iqjn6m/v3XuqSN/8A8qvt7sbcoy9TQZTcs9YzrSUjQV0VDAJn8kss5mJaUOfXZradVhwPfuvdGr6f/kqbtpsJUUe74aLGCrSFR4Ik1Q0yn/gOtMosbcDluCR/r+/de6Ox1v8Ayq+oOrq2ny+4aSs3LPAutlzMqtSxm3H21DHxaw9Itz+Tfn37r3QN/J34i0eV2Vu+PYOx8PtWB1Z5MxNjlgrpVNLJTxfw+ONQVZbnS55+rA3J9+691pod89V1vRW9q+jkIepp66ZKid3aSZlWpF3u31JFibE88CwHv3XuolNm8bufGwYmqIkmqWWeknNktMqDSpkb6gXF+fr7917oIp9w5HY26liqKgtRlmjHrDLFGCDIqj8DVf8A1xz9eT7r3QxSbmx+5cQYUqG1S6mjZWUoSq/psb/n8/n/AFjb37r3QOU24ZcRU1dJWNpp2uTFc3lAfSui9xyOb88/0AFvde6d8dv3KbZrFr9u5eVAp1+BC7GKRgVZES/4t/vN/fuvdLCb5PfIKjx/+Q19asBOhowpWSeJLPIsCXBBUXUnn6G3v3Xuit1/Yu691b2lyubyWQl8lc4MMtTPIY7yX8REhvxxcH6D37r3R5+vt71IiipBdkeKP1NKVKKECnxH6luPpz/sT9fde6FrK1AgpIqvwNplnj1f2XHkOryBB/r3JuOf9f37r3SzxDnJVEVPNMsnmWGmgjNv3GkAZYwVvYkG1/8Aevp7917oV6SjoMVUxUdCsMcys0NTAT5HSVGJMZZeDf6/X6/7z7r3T1UxJIw1xr4mVyyyRNpL6rkKDze9x7917pvq8VDJRy5CFUXx6R9oDpEjq4ADgXIXj/inPv3XupWGeVaiONfEHfUpUNwquPUAWseLjk8/7D37r3QnQQSwwQY6ebWvlMrU4YOoRo/IGX83IIN7/wCuffuvdLPatNLUShaWH9oTFJKiRQugG6t49FzYDjk/4/6/uvdGo23t2GSmp45EjKxMgkkk9SupARDz/Qf8U+nv3XujGYbde2tk40UoaGEgDzEeNS7ubMy6fr9bfT6f7f37r3RPPkZ8lcFt8VNPSz+vwMEOsBFUrYlW5Nzc/mwJ4+nv3Xuqfdwd+Vm49ylniRoIZiUqNKtJZXJQFmH0/HFv8ffuvdCjTdvS7o+2+5SlxyUsMdOzgL45kT0F3hI/UQPr/X37r3Ueo37BsbKivpJadKiWNTGqRDymKVvypvdXW1xY8W+nv3XujddWdq1vaFVjaeonV6pFRDDHaMvGnpUBFsLf63H1+nv3Xuiw/wAzffUWMpsD1rQZDwv4FrMjTc2DsQqAsv5sLf4fnn6e691UBt4utUstPUCFlbUNbEMXJuTz/sf949+690anYXZu6NuhJfuZ3pzPFFJFIjz07KG9S6X1Jb+v+uL/ANPfuvdGlr8fsTtzCeOloYcDnv1R1FLGkaSTsvLSRx2sW/FgLD/YAe690VDK7D3j1tkp6isoauSihqH8VfEXZXjJ9LgoL2IubC/+9+/de6Mv0t8ud4bFyFNTUmbrKemj0LFIlRKksBQ8DxqwB+v+w+hP19+691fl8YP5r+69q02PfdWYOQovLHBEjzqdSKNJMqliRxyf9h7917q9/pH+ZD152BTQHI10FJPIYkQNNGQdZtcXINhf/H/D37r3Vg22+2dqblpxUY/K0dQhjBASZSxLcJcC5Fxf37r3S+gy1DMAyzobgG2pbWPAJtY8+/de6nJKjgmMqVPIC+pjYc2F+PfuvdZGChQAVBHPI555/wCJ/p7917riUVhdhqJ/p9BY3HP++/3v37r3XMcWt+Pp/sPfuvdcHQOLEA/0v9P8ffuvdcUhWMAJwAxb/X1c2Pv3XuvOFPDLY8kEEkE/1+vv3Xuo7RAgm4/1vyP9iffuvdQpWeMem5B4JvyBe4/4n37r3WNZpCS2k/T6/wBk2/PHv3XuskVXd/V9DweQdPPJP0/Hv3XundQLAi4PF+fyPfuvdc/fuvde9+69161/+Rkf717917rsEi/+IsffuvdcZFUoGNy3HJP9GNuPfuvdRjf6abgf4j/evfuvddqQeALW/BFh/X37r3WdBwP8T/xr37r3XYFhb37r3Xfv3XuurD/H/bn37r3XEhVH0F/xfn37r3WFkEnBtf8AA+l/8Bb/AGHv3XuuxCEHAH1vb8g3/Hv3XuscxkQBlTjm9wbcf09+6910gdmXX9eL2FgLc8e/de6yyQLIefp+Bcj37r3XNIkQDgEjnnm3+39+691mKqtiFANgSf8AH37r3XMMALc/nke/de671ra3Nv6f74+/de68puRYHjn9R+g9+69152Un9JJHFyx9+691wDAH8hf6Anj/AFre/de6yalH5/3s/wC8+/de69rX+v8AvB9+69167Hkabfj6+/de67551FR9P6/Q+/de6h1FXDELuyq35u12JJsB9bAf1/Pv3XumGbPQKxUFfpxyRf8A17/n37r3Te+aRn0qbGw4UA21Ei9vfuvdKqgCGMSEHUwFuT+QD9CffuvdN+5czTYHFVeQq5USGGJpDJwSoCkkM39OPxz/AFv7917rWq+e3yjO785kNr4SsZqSkmqKZnExEchj4ZikdiSf6kkfT/H37r3VIm44autyDokbHzSK8k3kZwSzW0FSSSnJNlAIsbk8e/de6zzbHoGxUzVFKIJJl0rItw50+kFAb2HFwPr/ALfn3XugUzmDpo62RYT5Yki1HVpD6VQCRCo4N/w31v8AT8+/de6DvPV8ZWGlhjjMcMUpdYkjJMSAFlfg8/48H8n82917os26kp6uupo6JozGrufLIpLqzNpXVoYW0/X/AGHI+nv3XukpuuPH4eWjSOU1tTNTmRpoWtFTyL6SzqxOo+kkgfS/9Pp7r3QZZ/H5mvxL5KrmQYt2kTS0seuTV+u1PGQw4Nrtzbg259+690F+Pjp8bVMKSONbTI0ks1xcf1Bvf6f7yf63Pv3Xutjv+Wpu6sxm3I6eOni+yaOImVAyyt5FuwFgNVrA+on+nv3XumX+YT8rKjbCS7TxVfPQyVUbraJ2fS6/XXpNluLcDj+vv3XutansvsTcO7q6qnqq+ok/dcmZ5NDyoHNj6ufpf/D/AFh7917pLbVoqzINaHVqlkJaVhe9wLAyWvwAOB9eP9f37r3Vg/R/T0zeOvySoKcxJNGIl1MxaxKBfop4/wACP9vf3Xuj6YHBTTYtduRwpKjHW6rEgZwliVMluALgWFjf37r3Sa7Fz+1upcLNTztF/FnQBUiUIaVwQwcX5J5PNrfj37r3WDpjeke+YpKqdpqqaoe6SMwUCMtpFltb+vI/3v37r3RtP7uU+ToUSai8cBtE7RSNpYrH4y0jKfSSLfQ82IPB5917oScdmYNnY9P4UY42Xx+WERxGYpF+CpViTyQWNyxFySPfuvdBDuHsivymdLVFRJT05qvK/gMkE0kZ/UC6AEAkA2BA/PHHv3Xug73nvqGuSOOhepjMaSeSeomKGZ7kReN0tyPwWuLWuObe/de6BfDZOvqM1HPFUyRxPIsVQUf1KGNmYkcXPN7WH5HJ9+690aWCip4aCjgFUxSSF/I0qlV9KXCllAJZieL/AO8/n3Xug9ztK+Lq4o5qSokli1SpoikjZSyB1M4jtYXP0tyLf1sfde6m7eknykgpkpWR0fX5QBH47rdkcNbUPyCQebj6jj3XulvJhhHSPMItEkzlVZQACxOm8YQ8nj682FvfuvdMqUz/AL8sf6SqoyS6iIhcpocf2LsL8fW/Pv3XuoyYlpg8RlSY+Rmnhi9cYslw9nv9R+TzcA/j37r3TjhKWeOfxmMmninDeZAVZHQgqlvwORx7917qP2BX1WNho6ulQMz1ILRp9EiUBn1Of6/W17gHjn37r3Q8dVboqtz7cpYHdjFGAjqNKtHIxOrUY+baAAD+Sefp7917pHdh08uGyctRSsdDXI8nqlCPqdVIH1IANgfz9Ob2917oovdGU+4x0jSStCEhSRagKwZzp1oJVIItdhzfn6X49+690WDqSQ5XLAVcl1iqtSyBg6umv0n1X+tzwCLHj+o9+690eHFVb0axKIoyknpjcsyoUAI0rqGkk2IFub/T8e/de6VFNTyVtOtVHJKjshEcUcaabRyErr5vyfqQefp9Rb37r3U6q+7SlghMEErzlkdUNkOhbqRYc/W4N/r/AI+/de6S4iImj+4CxOgLtyRcK50jk/1H+8W+vv3XunKahkqqeKSR/NB6pYlBBVSZASACbWHJt7917qG2FalZHjRHUMXS91VgspOn03u3F+frx7917pWwy08FE6PAoaZvNUERap0DNcrTq1if63PIv/QAn3XunT7da5YfDFM6eRZoGI1LESvjIY/1tyf8T9OPfuvdLrG4KZYahpC0aRRxNIwKaSmmxIDc24sSLG305v7917ri9PQ0zxRMxc2kZl5CarK6tr/rYgj/AA4Jvf37r3XVU1MPGYFkDloiFKI8hkb0koqcEWA5P059+691gjqZIvIalFMwlkvEvqBVCCWI4uPwQeAb+/de68kdU84mSWJW8qz6EJKKCBpQqtrH+oFv6/6/uvdWJ/Dns0bc3ljaaaZYonqYdep2I06QPSDwBqN/6ge/de62jus9yQZ/b+Pq4ZRKHpY2LoQTqZAW+v8Ajf8AH5/Hv3XuhYV1I/I/FiDwLcW/wtb37r3XFyGBAIAAH+uL3H0P49+690k82zRQkqCwsQLX4K8gjkf76/v3XugE3LmKmCGsCyupEdgS305Iv9f9f8fX37r3RYc5VVFQ80bSOwkDqXVirxtc2PNjb6Xt/sP8Pde6SSyeKCJJHeaWEyLNOUDEqzELb/bgfT37r3UfFZV6GqZV9SMACyjgAv8AQ3/pzz/sPfuvdGk6+3iIDAWqbgFQBrF7BQP+Ncj37r3RrsVnKeqp4mMguyhvSQ50kfUC/wDxoD8+/de6Tm790Q0NHJolJKqeRYW/AP1/33+Fz7917oiXYe7Vr6kqZi4aVwwvwpNyAf6/7z/seL+690ERqxJGWUKGUkhXsFazHlvxf8WP+w+vv3Xum+SrV9SiLUV9QJAEZuNTLa/P1+v+t/sfde6hvLHI2tgsRBUWS6hrXuSVPJ9+691ilsy2W7Dghvq6gG9wbW/249+691hFWY0RYkZiZUQIGOgC5MmoH37r3TzG0DMjxqOXcBWHCgngFv6n37r3XbwxEL6VJYsCxA4BckKD/rfU+/de6gSU4WdUUBw9yWA4XSLWuP8AWJ9+691hmguFAOluQym51AXIJ/p+Pp/xPv3XusyvHKkesmLwOQTFwJG02RdQ/wB5/wBv/T37r3WQ0aCQqFMZewcks3LAEAX/AK/i1uL8H37r3WGSlkDXAIBOgjVw1j9Qo/1/6+/de6imJhMzKxDEWKj6ab8ki/09+691zmLRre4Oq4CsBqP9FUn839+691jcTUlKjeR5RVkw6o49ejm/IB+v09+691Hp4C5tKW1RqFUOL6yfpZf8Pze/19+691nJCkRhXvYg3IADK3qC/Swv+PfuvddB7NpHp1WBN7gAcaT/AMVv/rc+/de66FMCdZQkKWAt9WvySv8AgP8AW9+691IijCgBySVYXUmxAP6QePrYj/Ye/de6eoxH6iVs6pwR9CRz+f8AffT37r3XFWOsm+pgDYsAwBay8D8X/wBcgH+v5917pmyAMcZuS5ADKLlgL3t61IF+PyLX9+690Cu+KGarp6owxEgRAu4sS1xpAawt+bW/2Bv7917qr/vnbtNWwV1OtNJqdGU+oLco3qsWb6X+ot9Rxx9fde6qQ7L2LV42oqTCERm1ALMU1JEASCCzAgkCw44/I/p7r3RW8xnKajx9XjRTUaTxOwM68T2JIPrPFr/1X6c354917oIvv5XneGSqiC21xrHaTRG36it/z/jz/gR9PfuvdTjUUphdZqcmJ7XnD3mMl76Qp/Jvx9eLj/X917ppFcsJmDvLLAGDiLgyM68Rx3I+tib/ANT9R7917qDk9wwxhGZHiv6WZAR4wRxEVB5/x+v/ABT3XupVFkZK3G1Msk+uOIhUW+iVrk20A/0t9ebG1vwR7r3T/tAS1VS84aRWiUx+Em7yxnhBrcgA2Xkk/m3Pv3XuhMyz4KDFRJTPIMg8hNUAxMdPpBISVCAL8i1i17HgH37r3QeyZiKaRVeGGoZIjHMIwV4DWIAU/UcW4+vH+Hv3XusdRW1UnmpFj8dNMgZY4FjRydA0gyNyv0H0/Pv3XukjDjWGXjScQiOojZC9fd44Ge6eVmUkm34Nx+RyD7917pEZVDi5q1GqIHRZDGrxam8xQ3Upxxf+nP0/rb37r3SXqcjUzo/hZpZdULXjDaQWvZCTxxb83B4twPfuvdDL1zmqSDFVOHk288mVZyTWxuk8UtEJFlqXljCltS6V5BtpLX+t/fuvdGx2NRxy1FBO7hqeSaNp40EgCiJwdJuLANcfQ/g/4W917q8P460tFJQbemxFKkIaeCEmkEhuUiYnWBxqYrZeDf8Ap7917q8nYIVdsU5dT5RAHEZISoBZCCksS+kDgaLDjm9re/de6V8azQlVjULr0SS69YCFhqAJUgEcXsffuvdcp6oF9Uo1IGNx6yS7AABLk24Bv/sOffuvdRbvIUUpqVtRCuw0hBYrZV5/25/p7917pxgdUJ/zaBSpbS5jWxHp9Umq/wBP9h7917qUK2nDG17kabeMsz3IB8TC2u35ta3H9ffuvdc2q4lMt2Y+OFHjQ+h1kU2VZE+tjc/nm3FvfuvdQ5ml1tUQ2CNIQwJ5I0aTYX/qTb8fT37r3XX3kwjemiVS+pWDsWMtkGhTGwIAvze4N/8Ab+/de67iAmMgrHNORC5QgB9TjkFmA4P9b/Xn+nv3Xuo1JlfslNNG7vIVVi2oMpOo+h0I4BFyCTwL/wBePde6cZMsXAdQfHIvjkXi6NwroPx9D+q1iOP6+/de6bKt1qXlWOTQqPZFe1mQAOTb/e7cHjj37r3UzAZDw1caRuqsHBYgLcFeT+BcXH0+nv3XujebG3Dqihhkf1KQoZj9bEBSOeQPofza3+J9+690OlFXo8cdmHN9X0/B4IJPH55/1/fuvdOP3KD+p/23/Ee/de6zJPGSAG5/Ivx/h9P9f37r3TxEiOvBNwBbkf7D8e/de6hagjE3BCk/X6/1tf8A1vfuvdYmnBJ/Avxb6/S3J5v7917rj5lFrn6/1IH/ABHv3XuuZk4Fhz/tx/r/AF9+6914SMDf/eiR7917rKHP1Bv/ALG/v3XuuyxIsf8AX9+6910pKk2/Nv8AeL/8V9+6912WY25tb+n5/wBf37r3XRl0/qa31/A/2Hv3XusX3APAbn83AHH+v7917rszWANz/rEkW/21/fuvdcfOD9b/AO3P/FPfuvdYjUAGx4I/2nn/AFvfuvdYmq7cfX+v9QPrcWP+v+PfuvdYfM5a/JDc8X/31re/de6yaza/q/3n+n19+691EmqzHcNwLkfk/T63/wB49+691xp5pKmwQ21EAAWJ/oeTzf8A23v3XundaKcm7XuQCQbf7z/vHv3XuspopFUsf8Ra/wBbC/Bt7917polaRHKlgLc/W91tcfT/AAHv3XuuIrFVQWe3Nv62P9CB/sT9PfuvdRHzEOoqW+lvowW9xf8AP1HPv3XusbZiLTYMn1te9zcgckKf+Ke/de6SeYyQ0tcjRqb6kH+pBPPP+w9+690Xzd2cRWl12BPkCEXve1yRqP8AvfH9bX5917ovObyxMjqJHWQgtqBUWAva39Oefpc/717r3SLj3DMJVWOcBgCrGdSysw/1NuL/AJ/40T7917oSNjZ6oapDBmN5Qw06QpCelrAg/Unj37r3R29m5dJoYLFtXpWw02vqFvoLn37r3QuwThlB0t6tP9Ppflgffuvdc5JtLEKyW4tc3P155HHv3XuobzG5II+hsDexH5+n54+n19+691DkqrEhm/1gLW/17H/be/de6witA51P6vyLkEHi4v7917ro1Kn+1YcXLMFHP+3/AKfT37r3XH7mP/jp/h9R/tvp9Pfuvdf/1d83WP8AH/ePfuvde1j/AB/3j37r3XiwI4vwbn/WHv3Xuva1/wAffuvddg2FiRf/AF/+K+/de65XB+hv7917r3v3Xuve/de697917r3v3Xuve/de697917r3v3Xuve/de697917r3v3Xuve/de697917r3v3Xuve/de697917r3v3Xuve/de697917r3v3Xuve/de697917r3v3Xuve/de697917r3v3Xuve/de66LqpF7nm5At9OPfuvdYWNyT+P+Ne/de66/4j37r3XFP0j/Y/737917rl7917r3v3XusL/qP+w/3r37r3Ud7A3v8A6/8Ah7917ptqLaSSLEgj6f0FvfuvdJnIQpMjxyNZX5+gP0/1/wDD37r3Red54A089NkPIZqWjqFqpqeSJXHhjYFpl1D6Bjyo+vv3XuhI21LipaBavHR06BguhmjjY3lFrpceng8j8fn/AA917p7fHTzBlkk0K4FnRgp0ldJCqgFgOfpwf9ce/de64Q4TEUhaSZIqmQqbyVQSSRb/AFI8n+F7cf7H37r3RZO/d6bP2ntvMy5GHHmh+wmFdU1gT7elp/Dd5dR/TpF9LDkG4H+HuvdaFH8zXcGwN57vyO6MJLicbQZLI1lFgIYkb7rKrS2EldMPxG1iFYAXsD7917qnKXM1GIpYlNYpjp53NDZgrW1lnZNP4/pfki309+690He6s42akWokJlnWMqXUk+oHghjbmwv7917p52nuWqokSPXIUgKnSSTx/b4P1H1/3r37r3SmztbFXPDOmnQWjZ0U+okJf9QH++/xPv3Xuk4GnpHE8bsn7x1Xux0uwLNGv0P4uRf/AFxwD7r3T1Wb28l5Kml87kiJi3kHkZxoaTxrbk8XsB+Txz7917pJHGiXJrUUkepp5UZoxHpKhrEkoeRY8X4v9bn37r3QxYXOVeNkWCkIiqKcRujMSLlQBpAJ/wB6+p/xPv3XujL4vcFXW09D/EZneWWAMGRdUZDj6uWH0Ukj/W/1z7917oXNp1Cq5aJrTlllgM3MY0Ex+RATxptf/X+n59+690YfY4SOvlrElhrpzPCTNPpMaOWBMigcG/0AP/Ee/de6HHLYWoyS1NfEI0qZAgFP4QC/oBd0Ww0gD/b/AOx9+690n6Db1I61Ilq6aN3iYKSwaVZUN/HGLHk/n/kQPuvdI5cdVJPLNAIiscgDI/pkAH0ZAP6i5/Pv3XulTLWM9KGgikaqipyRLDpEqSW9CXHLADjjkfi59+690pOq9+4zH5eNcjUUoCF4aqlrpAyMzuQXWPVwQf8AY/g3v7917oRu1/kvh9gYOqrMa9PUzIoWCmaxhLoODYcjkcf1+vN/fuvdVj71+a+8c7k/uI6jR4iWCRu+gqf3LKq8ekEA/wCIt+T7917oF95dtbp7CSjlyWuKkWJYpZAbSSve5Yt/iL/S1h/gR7917pDpiqmqr4dcrUcblPEykkvpAYBrHi4sQeR/h7917oxe2OvNxZKpx5plSel8cMp8LhrtcEOxB5ueOeL249+691y7C2XmduZiDNZ8TU2PvHFrkDSFrIGYFeQBf6fQWt9PfuvdLf46b3otvdgU1TBWz1NMZnMShv8AMK76gtwObfW31A9+690Xz5sZLN5zs3KZjOwzGCfSMTNqYo8CPrjBJNgLH/ffQe690T/CUpaojlkjKLwRZ7gjSXBJNr8/7D37r3QwYaerFNolkkipy5ZEQ6gZAtgbG9iR+OOffuvdCntzOZChWKWkNTTFWRJQXYE6OBISDci1v8AD7917o4nX+/qfKUjY3cdBFlcbUwtFULPEskpiC6P2zKt9QJOk/Sw/23uvdB92d8ZWyTVO8utHhOLKS1kuNUn7qnpwdZVf+C2P0/xF/fuvdAdR78x+An/gMQq4ZKS5rpZzob7qK4tACNV1sQeOT/Ue/de6NN1N8js5tyogZMi6xQtHJBJ5XKlAQQkgJ/2B/wBsPfuvdWq9HfzF97Y6dHps7ItPEY4XjWRni8yemOPRfgW/J/w/1/fuvdXxdKfOba+5dl4iuy+4kpdyyusc9FPMoNibCVQTypFrDn8G/wDX3Xujk4X5CGfHQ10FWs8LkEaZS7BCbksqkjnm1re/de6V2O+S+PepSCqcqeVLtwRbgi54/wBf/iPfuvdD9tHsnA7qQLSVUbynk6mW4JP0X37r3Qlq6kCwve9rf6/HJ9+6913q+urgH6D6/wCv9PfuvdeBQfT/AIn37r3XiVawvz+OPfuvdYJfSw0k2sL8/kGx/wB69+691xbQ1tX1tz+oHn8ce/de64+P0EEC/wDtgf8AXt7917pknikjbUg+rXH9m1+bG/v3XuninqWkRQ4KtzzxzY8c/wCta/8AyL37r3UsOf6g/wCP/IvfuvdchID/AMa59+6913rH+P8AvHv3Xuvax/j/ALx7917rxZSOb8/7c/n37r3WNtN7qLCwFv8AW9+691xA9RPHNrfXj+vv3XususDgDj/X9+6912X44+pH+vb/AF/fuvdcQ5H15H+wFvfuvddNKPwQP8fr/vA9+691HkqFS5Nzb+vHv3XuoorUJA1ck2+v05uLD+vv3XunKOQaQeb8/T/eP949+6914sDquf8AFefpx+Rf/ff4e/de6xieO1ldPqRcG5+tyL39+691yEy3J1L+Pzb6f0v7917rKJENvUOf8b/4fj37r3XZYEaixAtYXsDYce/de6xmZVOm9yLfkk88+/de66eZQt7gG/8AUG4t/X37r3WFKhWYkstwbD8gDkcke/de695gx+q3JI4Nh/Tgfke/de6kIbGxbg824/r9L/j37r3XmkCBjcWB4N7Gx/H/ABv37r3TTUZumgIu6cH1HWukL9Ab3/5H7917ppn3ZSRXPlRbH6aubL+bf1/2Pv3XumCt3/RRA6JAWtZvUPofodIuT+f6fjn37r3SJrd6GebSjsrEFmayE8Etbkf65/wF+D+Pde6bVzzSqW8huwuLkfn/AAA+nv3XunzEZDXVRI7Cx0k8i5F+b/Xnj37r3Q0UdXDFTqzsgVYyGseQeLKeeB9ef+ND37r3VWnz6+Sku0MLU7O285+/yEbxSNDJ64o5FCOSFP144+v5/Hv3Xutf/MbBymaZ9xZ3IxUc+Qfy09NPM0lbWxVLkB5ooVlaMED9t3CKT9CeffuvdFz3dXbb2pVSxGqjkmgaRWST/PRSpeNlTUANQPBI4+nJsLe690XrsLuiipMcvgkXVqV0SOdUlkVbK7tr/Om3A/xI9+690U7dfdlGEkiR3EruriZfOCS3LQlnJuBe/H1/p7917oHd49k1FRHD/DqnRFJTmWpu/ifWvJjEq6XIJ/xsf8R7917oP8dueFQ80zwyF2WRjUgsF08OqkfX6GxP5/Nxx7r3Sbzu76Kap0LHCoF2jf8AcGhANTFAp/NvqOf6fT37r3WOnyIytDNJBNTxRsWGpVeXRYaQXU3I/wBpJNieDyPfuvdLj499H7s7h7PxGKw2Dq85i0qKdsjHHF41eBpfHIZnQEpzccEH8/63uvdbWvVXx42r8ZOnqvI5GWKOqSgnrXWYiQ0xSPWkEMpAsY+EH5JFyTf37r3Wqp829+1W/Ozc5X09Sz0SV00dICxAEaMQVsP8fz/vPv3XuiX7d2Dk92VKpBExkVl5IvHcsbh9X14I5A/w+v0917o6/WPRiKYFr4vDpZTJHEpZiLAakZTbk3sbe/de6PhjMNT7exUVDQmJIoI4dMi2EkXGlVYXPqbkcg24t7917pIbo39X7JxVTW0wnEsSO0JlY2Y21MDqN7Hjkc/j8e/de6qo7A7V3b2bvNxlaiXwNWGOyNIy6VkHpJBB5sOPzwPfuvdXJ/FPYc+I2fQVNVRQaqyGDxySa1aQPZtelf02/H+J+nHv3XujSb2zwweH+yxsbkzI51wWZlkVQol8d/XyeAbWNjyQPfuvdBkm4K2SCKat8MrXuZ3fwyMpb0SmUcXtcBANI44/p7r3UOregcVdX51YxUk6xrULGhkqZrBArp9UAU3tY3ItY2Pv3Xui6Z2vxssfged6NpKlQQ7O0QYsQzXBNyeSAeLW4Hv3XunHAw0NKlM9EsxMTu1RUPMZkmYn0eOOMmyg8/0P+JHHuvdGCwORyU9Ih0s8M0iyID45NMvCh2inAGkfgg3/ADa45917pZ55qdYYp5pWeRoALpMSZnCaRDIXGohtJKsDb6i/HHuvdIbAZGmpKrV5EUyzE+J9ZdvGwukhv9D9Ag4IAtck+/de6F6kyVNURTRGOItJ4wpW4SLWbyGNGsFP+KgW5/P1917prymKkkiqYlcwwVARqmoiCepIjpjjdRz6rcsOb/19+690Gcm4KvCVUlHCEm1R6hL4UaSVBJpQow/QBYjSeeLn6+/de6Ui5+HKVdApibHSxwL5IadXQVL3B8suo8k3tccAD+t/fuvdPmd27Nl8BUyJdTEJm1FVYoRwim/9Ta5/pb8D37r3QcdUZ/L7T3BVUtbMkUNSFikppJEEHDkeZb8ApxccEgn+vv3XujKbr15fHtIqJLI0YaSpjAnCq6SFSCh0j63HF7WA4AHv3XuiC9yvJX4+oppAwaOmaONmVI46iOnh0hBexuSeef8AYX9+690A/T9JFQ1hkOmJowzPdQyks4aNWv8ApIufpyRbj8+/de6PJjKt8zSwY+rSGopKaeNZEjiWErdVlllLEAmwdSf9b+vv3Xul5uihwG2pqCbbdY1RRSwRfcIZGYrM6kSooN72b/Yf7x7917oL5MzVtkx5JilKlyRIp1aibEgXFiRbj/Y/n37r3QiZSgwRolNDV/dTxUxmYaVjJJ0uU1ueSCT9P8ffuvdJSmylqVYoksP30ZF5KKjenUv4Fhyw/wBhY+/de6fsaXVKhKceeaaKCSFZEvHE0sml7Mfr9SQfxxb/AB917p+pD/lH28iL9zG7AP4w6csQ6g8gcf4f4/4+/de6f6adKWqW8awxBmEcMZtFIwHBcn6c/U8e/de6VNPkKmr0rLHHCZQ6TSOyiGPWAsf1HItYre9jz9SffuvdQ8hRPEqpHUJPIrMZVSMMgDpYi54JNgb+/de6jY2eClfSiXbU0c8jXeSMhbgRf6n+uofXn37r3SfylRIs8PidDHMzoHBGpEk5WNw3JLm92P0+o5Hv3Xun6grFpR5JhGw8LJKyqI2WwVAgdhYsv+9/n6e/de6FDrbLw4ncVLW080sYNXCoZj4xeTTIGuSD+ObcCw9+691sx/D/ALigzO3aKhkqCxWFE/dl1WVeCoY/UEi4/pcAf09+691Y/SZylmijk8igOvAuLWB0i9v8Bb6+/de65vlqcEny3A/IA4v9OffuvdI/P5umSCQ6rjSfUXUWNvzx9f8AW/Nvxf37r3RW94Z2P9+zCRHdtQDXGm5cj6/X/Y/8U9+690B2VyayzWAEamx4HOg3Avb68g3Pv3Xuk+9TrkkEZuJLLcAEqF9VgCLj+v8Aj7917pmkqI1mZNblV9MjMumzA/UMf99f+t/fuvdKbB7gmo6hNLAop5N7DTf9LXtzY/8AI/fuvdGCwPZEkUSMJnUAfQtcBQAQL/6/+w/w9+690lN4b+qa9DGszM12BZHJVeT9QD/j/wAT7917oB62RjKJZld2Mhcq3C3JPJLHm30/3n/W917qPPHT+JiJzHCkfKabky6tWgG/0v8An37r3SaNbJJUCB0ZJEFuF9FgbqOfqP8AEe/de6cPEWDepRxbhbAKQb8k/wDFPfuvdOVBTRPHM8unRFGSJFawBv8AkA3v7917pqeJZHPiNvIxU2sD/UMmri3H19+691KWJoEKSoxZRyqgWaxNpCfx9bGxt/r+/de6jyyImlS7ML3sL2U3taw+v1/3v6+/de68rk3ZDYlbi4uFJJBH/GvfuvdZ46aWoVdPrtGWZlIGlr8qR/tjf/inv3XummWJ0XxGRxol1nRz+nnUeOef99x7917p7opJ3RHLISxOnWxN7m+qQn82+g/4p7917qQ1SS1xECysQCQTGGHBtzyCb2v9P9b37r3UGUh38hVEYAqwQaQ4ZrqSD/T/AA/x/Hv3XuuMhVlbSt1A4vwQeSGU/wBfxf37r3UMSaIGVFmLa0VAvqCg8uykf76/+H1917rLTxgSpIiMgLuv7puNJFiXY/Q8/wCA/Nvp7917qSadhbUoJJKhzyou3BU/7b/H+vv3XupE2N8Dop8cgkVeYyGGu/Ctx9fr7917rG9PyovIpteygEn1X/234P1/2Hv3XuuDIqHUbgFVJY2JAW9gbX/H5/2/v3XupInDxLZCp1abkfUjkmw/1x/rfT/X917rMwUMSptcACwPNxzcf4+/de6jMgWObzx60dCI1UAuHFgBx9B/X8/nj8+690Hm4MY9Wk0UUBLsg9CsUAHBKsin88n37r3RQexNjFneVqAa0Y2X03kcn6MAQSbW/qLC3v3XuqrPlLtPHVOIqKyCnFHk452hmpoKZnUxkFGkEpNwCbf14/AHv3Xuqed5bfqsbXSKaaOWQOy1Hkdgtzyq3cm1/wDE/X+vv3Xug6qsPQU8MVRFI8k8htIkkXihSUtyizDlwBa1vr9OSb+/de6YpiaqT9jSQgAC69IhkQ2LJc3P+ufp/r+/de6b8hQrRxieSpEoUB3EJfWx5IZrn63P1/P1/Pv3XukHkK2GsqAS2lQ6x6XBS34JCkm5/JP/ABr37r3Sw23QSvKtMotG8Zczl9SOpXUukE/1I/3r37r3Q1bdqo8PWwPkaaOemVHSpjRVjeUFCECSfgE2v/t/9f3XumTLSU7VU8ixyo07u8UbyXRFke8YuPrpF/6W/wBj7917pvxu3E+6UyVMCBGEpLB1RHkN1QOfrfSb3H+t/j7r3UfJzrG/21RMhkWWSMEWI0j0oyyD6KOTz9bD6XsPde6Z6WmrK4zmIo8UKO0lQxMdO9MgYgiQkENewCm/5H09+690H+ZppayeONbGLS0gFjpjKvpJBY8gX/w/23v3XusmOw0EsccapeaeWOMadSB2ZhqZlb9J+n1uDe4/x917oXNuYEUVWJ2CK0dwyRs+vTpaOZY5kIHIIH5/2Pv3Xujp9W42kz+HkoacFcqvqp4JQFLBOAGZByzDkcC/v3Xuryvglhp6WmjxWaxxlJTyI7l4/t56VWkWRlNiNQ1R+q3Lf4e/de6uUwGOeCkh8aNHEoUra2gck6Qig8cf1/Hv3XulG7NEupwZHYk3UH+vAKj8Wvx7917prqDK7BCpSMkFQvA1f1Jb6fi1v8fr7917qKbo8vDKY1Gg6Wa5vpe5BsPx9fr7917qbHK03j1AOyGQFbjVpsORqFhb/EG4ta3N/de6zFtLI0bH1MGMklgqmMXZdAI03J+osD/tre691ilkZpImaQKXkvKSpspA9IZvrYk+kE/19+691gu7KkLly5BLKWOkM7m2gLyBYC1yf+I9+691jdnuxVhHIp8N0vyV/QSSf9e//Ee/de6wO76SDIwDOFmcEltSfg3JFjc2FvfuvdQamedEBpY2PqKvKEJJjFjpZwPp9frz/vJ9+691IhqJTCNIIudN2NgVuCoAvza3B9+691J8skjsHp2XSgdpmcaLKvqIH+wB9+6916mcQO1UGOq+ohBZFUCy3PPP1B/2Hv3XuhF2vu2akmjYSFwshuCTYAm9vqL3I/rx+bg+/de6MLg9+QmKNXncuCCSSQPX9Bcn/X/w/wB69+690s/77RenVMukXJYsbk/0Iv8A77/e/de6n0u8Ek0ysG8BJHkubEqbAnngX5t/S3v3XuhQwebgq44/G+ptI1H1Fb3sAL35/wBj/wAb917pxrHY/pCqxLf1+gtxYf19+690yu8oJ+lhf8G/H9bn/X9+691zXysBYf69xwD/AIWPv3XupKhhy35A/qT/ALD/AA9+691nS17XHP1FieP6+/de6lIABe978Wtbj+t/fuvdcw8YPP8AvPq/3gD37r3XPUjcDTxx+k/73Ye/de669J+hT/G3H+wI/Pv3Xuo8kS35fk3uBzb/AIp7917qOVQH9YI/xIFx/jf6+/de66sv+qHPPB1f4X49+6913pUm2rn+tjY/61vfuvdR3CLwHBsfVxci9rDj37r3UF6ilDANMouebi/N72H9D9D7917p7pXpKiyRyK7D6j8gngXHNh/vH+Pv3XunQU8I/IuACAQD9fwQPfuvdJ7NwxQxuwcXI54C6Two+v8Axv37r3ULBVUAWxdQf08sv0ve1wf6n/e/fuvdKx62BFJMqhQAQTe9vpewP1+v09+690w1u4KKEMGkBN7Ag88gWP8AW3/G/wDYe690iqzc1IGJSUBgbAXDFhb6XBsOOeSPfuvdJDL73oqNSUmRGa9x6XtYf0B/3n/iPp7r3Qb1fYBZjKjM0N7BwrBSwW4Aa/H+Pv3XusUG/kcBmltJc2XyOQOLg3B9+6903ZLfKzRsAxBkS19ZBUr+bN9eL/1/17XHv3XugS3buLyBmaQ8G/pB4te5uTYj62sP8eb+/de6CmpqfuWaRqhYY15ZnRmYAiwBC/4nj/effuvdM5MLTRLwAGQysULakLaGkRQeSQbWP4JP4Pv3Xul5t2eKkrVMBPjRwpViOCeU4S1rn/D/AIofde6OFsDJXhTUwVh4wQGawYi5tf8A31+Lm3v3Xuh3pckAihnHJAJuebi4t/vh7917rPUV0aJyDdr2BYH6Asfp9CTa3P8At/fuvdM/8VY6lBuALhSy8f42HP8Asef9b37r3TNVZhUumsBv7VrsQOSTe/P44t/sPfuvdNMefBYxiThef1KpJJ+ovx/T37r3U+LLebgtxYm+rng2sBwCfr/xX37r3U374f7V9NX0P1+mv37r3X//1t8j37r3XvfuvdeB5IH+sf8AWI9+69169+R/h/vHHv3Xuve/de67BI+hI/1j7917r1z/AFP+3Pv3XuvXP9T/ALc+/de671kA3P8Ahyfp/re/de69rYD+v+9+/de68HNwSLf1APv3XuuWvn6cf7z7917rxccEXuOCDa30/IH59+6911rP+H+8+/de67D/ANf949+691yDA/4f69h7917rlcH6G/v3Xuve/de697917r3v3Xuve/de697917roG/4tz9P+Ke/de679+691737r3Xvfuvde9+691737r3XRIH1IH+uffuvdd+/de66LAEgn6f6/v3XuuDPewU6eeTb8cfS/v3Xusd9XP1v7917r3v3Xuve/de697917r3v3Xuve/de6wE3N/fuvdRpLgsR/h/sOAPfuvdQagagTc/n8fT8c/wCw9+690w1ak8qLNbTf83IuL/4cn37r3Qe7kxU1VRVKMvkSSMpYAkkEC5sP9j/h/h7917qrPsn5D5/4/puiGtjroqGnrphj5GLyxyTTsssSzQn6KxJVD/UkD37r3Ve+c/n27P6zyWNw/ZWLnozXSui5CkqPJNQhGInXI0hsVIIYcj6f7f37r3UPdX/CjD4qRUVKmMyuVyeVnnaAU6U5ihi9XjaaomP0W9za1yP9v7917qs/5Yfzq+oe0sNW4KbPZSujaKSqjx2HhkgxFQQjCGnrJyQ8v9nUPpcHi3v3XutbDuj5E0/aG/MpuJoJIsAkyxYvGhyqUVOhCRR0UZ4QaRc/knk8+/de6DCuen3JIs+LkPjiXUtMZP8ANgHWw1Hgm3/E+/de6TkWMrJKtv8AJ5Ep9R/QTpJP+I+v+w/42Pde6WFNjZaNYnEZCkPrufqsguAf6j/jX+v7917pxgfyKIJVspVWDWIAIB035v8Ak/63Pv3XuuU0tRNFHSNGPHThvAdILsJGMrHUBc8sf9f/ABPv3Xum18dJCDLIki2sys0f0f6EKG+luLf8R7917pz2nBX5LNAQaj6lEtRo5MYAJS30+n4/2P1Pv3XunvcWRixeaXyKPCkkapIy6BGyR6JNUYN7Frn6/S3v3XuhOwG+KvINEKcpFTxwGFFWNdUwZjyrfjk3/HHv3XujfbGdY8QtWs8czxLGGVlUMEkQFwXF/p9P979+690YnrYvTtU1SIkEaSK6TyNfUqjWyoGP0uTbj/Dn37r3RgqHcjZqgmNMyiWN2SeViBLKpTUwjC2P0P4/2Hv3XusuO2nFkVWSarajMYeeEsCGLBrHWRY/UX/xH+t7917pCTUUdDlmSWqM4jdzHpvomWN/3Cx/qTcC34twOPfuvdPNLC8tbMYdFPDNZmp5CsbpHIAtoyfrfjgf1t+T7917oA+0tp5LGS1+TwtZBSVDLaFtBLvIjessVuPr+TY/Tge/de6I7vCm3rnDWtnMzVmIEEhSwWMRjgLrP5A5+t/949+690Wqqyddja6QCmqaiAErqRHbyRldP9D9f63/ANY29+690q6Hd+VljWkosdVK6+I6XjYtEQNAUKR9Db/YA+/de6XtBtjtHdMsC0WGr2EUkfialge9msAzFV/ofzwPfuvdD3tmj+RGza2BKfaWZeljUortC7K6Jcg3IBt+eLfQ2seffuvdBv3jv7uTNiOh3ZicjjaJA3q+3lhDyqAFdiBcWFrc2PBFxe/uvdIzq/dxwtZSSxNPLkIlaVgSQBGFsytb8Gx/Nx7917oZu1s/Udp4GGnpMeKvIUNODDMQrSAaAPt7qAbqeB9fx9ffuvdElqJ8nhZY6Suo56SaJmheOeN4m1RCwDXta1r3H+83Hv3XulXh9y1tRHBDFGT6WcoxBuFA/dVz+Rf6XP8ArD37r3S4XfX2szwlobRIlwGJUaVGqPV+SeP6H6j8W9+690IeB7aloENRBNEodFEqqCxiiWygIo4GrSObX/JPv3XujgdW9+YimkpaLIyPHSGnCyxzll8kc5JKrq/UDqP1+o/I49+69069ufHrZnaVFU7o6+roaDPfbNUy0UcqL94NHlKxBDw5Nv6X4A/Pv3Xuqz8hlt1bAyE+Az0U1OUmEbRzq4fTBJoZ4/odPH9SP6fn37r3Qw7I35XYupgraXIE0FVOpMah1UuvBV5LkE3sL/X37r3R3dofJQ0VbTVEFTPi1x8MHnZqppC7xgAyxKDYk/S39Ofr7917q4/4r/OSizsEeMlq6iURRxgzTysbuBcqPJfg3/4pb37r3Vl+K37id1QJkMVkVSokUP4kPkZdXqclfra//I/fuvdCZsTt7I7QykbTysih0EMvldUkAIa5DcfTg8f71Y+691Zl1n3/AIPccMFPV1UUdR40NibsC30FgQD/ALyf8PfuvdGRp8rRVqRyQ1CuhUNqRr6rj6k/64/23+v7917qS08akAEm541EC/HFhzf/AG/v3XuuflWwsBz/AFexH9efp7917rppIxp1WPN7hjYAm31H549+691hkljBAQluBqJIuCPqOT7917rIkoJ5vwORwD/gffuvdcWKMLsoP+PNvr/T37r3XDUgvYAfkkCx/pz7917roSL/AI/64tbn6/n37r3WQSgC17f42Nx+ffuvdR3qihIDfi9uP6ci59+691HbJafqwt/wUf7G5/33/FPde6lQ1sMtyGBvzYE2uBY8e/de6zCdNV9VweAL/m34Bt7917rIJFP0ufr+P9j7917rvWP8f949+69100gA/of8f+Ke/de6jSVCqvqYcfm1v6/j37r3UCfIJCoYsmkmwLem7XtY8+/de6b5MlHLdQ0drCy6gQLnnn37r3TfHWwrN+tR/X1W9IPPpP14/wBt7917pS09bEyjxSBgOWDfj8NcAi3Pv3XumjO7jpcVC0kr2IU/Ti5t9Bq/1/8Afc+/de6Ams7npYKySFpHSMNpDBFb+vJAF7H/AHxt7917ro9w0zSImpVMhBUkAHQp4NvrYm/4Pv3Xul9t7sKkycixJICSF0WcOpv+f6jk2tb/ABH59+690KyVitTq+tDcC9iBxa55H+v9f+I9+690kK/dlHQzMJpgoVjxdPp+oDkfUAe/de6SeT7PxkBOiaMX9K3Go/7DSLfS39D/ALb37r3Sfj7UpX1AGMliQNDkLb6XF/8AfX9+691Po+xIJXCNIpAAZbsBYEXsdP8AXj/evfuvdLqk3pQPF5DMpIX1HyA/QEgE/jgce/de6TOb7Lx9OjqJVV140hlJI/rb8cc8f7bn37r3QT5LfDVTa0kZgQWFiiqdXqW9h/S4/wBj7917pKZDdcjqxEjAWBVUckN/W5PJ+t7/AOHv3XukodxzMXDSvrtwupTYX4Njx/t/fuvdZ4s9pZA76CAFZS5JZr8fW3P1/wBh/X6+/de6dYc8kaqXnB4FirEAA2Frf4fn/Yk/19+690qcfuKzxushaNDwLqCCptyRz9Px/vAt7917pr7N7zi2ZtuqlFTeramdYUsC2oAlS1h9Rb6H8+/de6oZ7339S5rPZDcu5KmSqmYNNTpUSvpvq1BALgAgf4Wv9B7917qtvtb5Q5WkFTj9u5MU+PjjAePTC8kaRE6FhZlJ9JNxz9eD+PfuvdVtb67qpqk1k1TlDI8rysZWfzTNJISJA4e7A3Ygtx/UEW9+690WbcXakeTSpjWSjWOno2LyVNRrmLAWPhHN3uRwQTb62HPv3Xui77g3+9RMsaVE1SoDG6adeojk6BYccjgf1JtcX917pMRbyirFkpamukghELvK7qzElGHjp7m9r/S45tbm/wBPde65Luzw0UwFamokqtOwJJso0m7A/W4F+bf7H37r3TRPuGon0LJJ6JFKhlY21fli5Org34uAfpb37r3S265lzudzdLt3E1Esq5SripliGkmZnYKrEAcWJ/3r/H37r3W498A/jftv4+dR4/duYgpo9x5THJX1dRJFGZ4wyeYRmwBJP+P5/HHv3Xuin/zB/l5mKnG5CgwdR4MNZ6WWaKWHxNIp8TLJCpLLyDYsCDyLHn37r3Wvo2B3D2RnqipqqH/cXkJZWStp42nBZ5CSwZQvNueAD/ri/v3XujY7A6nx+2qKipIaH/KzTL5auojZTKzWC/tqx5HNuLcgc2v7917o5uxOsnoMPLkZqUsrxsXl0ReiQnWPCq2AAH0tY3JPP09+690mdw7ed6lqyBpI6KKoZHcW0s6AkROW4/1jyR/X8e/de6KH8l+wcHgNty4+lkFVXSQPHZmXyROy2MgZR9eeB+bfj6e/de6r+6Wwh3pvrHQGBqiU16yF7NIbGQFnZTwQL8cD/W/I917rY72vgE2NsjH1lcyUyrjoVaGJ1BiiaPl+GBv9DYfS/v3XugKpN4S5rdU8UiTVNHJJIF0kiONFIUFghIN+Gvzb/A+/de6lZjcuLnqyhDQReTwwRRr4lklR2BSYpbi/IPFwQPoB7917pxnbASbclpXnWPLTSLW/bRwlmkYt4wkcjNYDTe6/Q/kE29+690CW4cGBjfv444paQ1UlNpvF9wrxN+qqQsCgAI0kEX5H49+691g2xDUwokMFNFGpIYPp0tYN6Xdg7f4j6jj6j6e/de6MjtyF6mJVnalVYaUqzQTCGVlYiwL/AFJvcoDcHkW/Pv3XulFuaRtrpE9XBDURvB5acPMGjqI5Ihpfyx+oGMi9gwIJPPv3XugErspPUVs82jRUNNE6pExEEQ0+oStIbtx6jc2N/wDD37r3Ss2vuWQTeKZGmj1k+fzEmVQxGqBB9QCCP6XB54Nvde6F8ZwTUKBTGqiMxm4Vp7TElGcDkEG5B/H14vb37r3QQ56QSzTMkMQaZQWCuQGIOgs2s6rtYE/j/effuvdQMTla2KeNZqZJPEogUxkkIGJKG4/2wF7Eixv7917oxW0twweKOnqYWqTUggrOjICTdGZ0+l1/F+CbW9+690W3uGnXAZ6SVllhhrJvu6OVCqI1yyuhRbED0gBgbn/Ye/de6FTqfcjZDbNRT1FWRLMB441XXoEIBXWHOprhiAb+/de6AT5GVseSwS0OKx4p6jGU8lRJWCNI28dOxMgIFjd2cHU9z+PoB7917oqvUFbX09Sz1Wh1kqVieN1ZpIQXW7NIRdiQbgj6Dj6D37r3VgWL3DiXxYiqYW+7jSNYEhjASeBiLySOB+q6WJPNgPxb37r3Uet3TR00FNT1ONetkrJSgKHQsCeZdIhJ4uNRNhz/ALce/de6z5HEUgSWvV1lczK0NPIAXjaI6v3UP5sRwb+/de6S038RXUYP3IUYO0Z1ErA76pEso5sVJHP0P9B7917paUNNT0dHT19NJFUvUJpqaZ10mJHYsyXP0sfp/wAR7917pzpMzT0lNLJoUF4GZRIwVlRJdASJPz6iCT/S/IHv3XupGGqKmetWfSrzeGaRY2JSO6SEufOeDcnjki9x+PfuvdS6rIVWTyMVHTR1EqyJG5YRiOSmYSMJlYj+zwpF+T/SxB9+690raIzMrQMXaSDTGxkUgcHWAovYm34H+H9ffuvdO8FXUGsjx7PHTpI0Ieom9LlXfSbAjiwF2HFhb6H37r3TRlUlw+Zr46WqgrKaKUFWiZpVq2eJRIyuOBpFrrfg8j37r3WH7akn8dZMrzeKUNdUBA1rqJe35BJA/obkWJ9+691KpJ6apqSjqxiV3XVbTpZkPFibk8A/j8/n37r3Smp1eN6MxM0OqRZGa4a6Ko0H6fq4IuLcf0+nv3XurUfiJ2PWYyroKQyAJqguVJFgSFPB/wBa5tzf/W9+691dzgd8TPjoZRKVJiUhSLark3Yc/Xn37r3Uup3/ADJIFErc3BJbTcWvwL/6/wDvXv3XukNmt/vUwOnkvbUFPkBFgSOR+eTf37r3QQZPLz1LszHkkkKLkWNhyCOfz9eBx7917pLPOCzRyXZ9OpbAnksSeR/T8D37r3WN3hCj7dwxlVVle1jCxJ1Eg/S/9b8+/de6gNTLJ5FBJkABVmUkH6k3P/Gv+I9+691zalcLqup0eoabAEA8cD/if949+691Mp62TQ8YbRpQGQFiLAuAHt/sT/vre/de6UMWOWdXZptSBQ5eOxDPwRY2t/h/vh7917pOVlE0sklpHZIxrAtpUWH+t/hf37r3TbBEZQQzgWkVVRuAQxsQf9t/tz7917qYKKmMbGVl1xlUisgZiGuSL/7D/X9+691EeGJBqcaUdbRhb3JHF2/pz/sfx7917rhGB4pFjLadXK/XVwCPV/tv8OffuvdR5I2AuVF3ChAnAUfQkleR+fz/AI2v7917qW1RKYrA/uLF4b2vxyALgf4/Xm359+6901piJzKJhJJLGt2dSoJIPJ9RHA+v+FrfT37r3UpYXIARAb3LDVay3twDY/1/4j37r3UmmkMENQVjJkKWha1rDj0nnn8/6/v3XuoioRICzs3OtjpAANuRf/eT/sT7917qc1PS6AUkKKyGRksbFrgEJ/j+b/6/v3XuunhMtlDLwn0UadJPPP8Atufx7917rF9swADKpAUgmxuw+n5+h/1re/de6c8fRpIkkkqgJDGSApAN7cah+fqPfuvdNrUschcq2kOw0/RQvH6rj6n+h/417917qQtKKWPTLESTY6UBKuLel+Ta/wDU3H+t7917riY1j/UxYMOV02VDqCgAEX+o/r7917ribKpZWQafUByCbD6H6/778e/de6yJS1FSLIGb0uzNE449V2BH0/xP+v7917qPJTIpeFzzzcOjFjb/ABJ/4p9P8L+/de6jRQst4wSykkD+yQDGSFAN/wCvv3XunBA6wakGokclrabAfW39b/63v3Xuo8/neIMsai/+Omw/P45P0/2H+Pv3XumCrSWK7LIGazG97KQAAFd/6/7Dn37r3Rb+zZmjStM63nZQy6GMcYBWw8ek2BIuD/j9PfuvdUj/ACg3I9NXS0cbiOGWaZJYtTkIoI06iouSCLi4Nv8AY29+691VvuOmFZX1jSzPPqBa8hCDQ3qsCfqPzcqD/j9ffuvdBPkpkghnpfs2cxl1in1ErEFUgI1+AOb/AE/qTza3uvdIuKllIkkpkiuqM7EEEkEesMSOPpwBb+vN/fuvdIPMvUVLyaJCAiklLNxpHLIQbW5H4/pz7917pGQUAmf7g1Kyxyq66HRv27MAzaTyLH6H/Y+/de6GHbNdFQxR0LskjywmOKoC6x62BLDkWK/T+nHv3XulDVZ77aI02palZyVfyFQy+NtLEMn454/3s+/de6xVbeIqyFaoPCjekkqga2i41c2t+OL/AOv7917rHBJNVS6TNpaFf0Ek6b/QeMcEi3+w/wBf37r3TdXYipq1nq4SZVjIEru2ggve5kQ8WFv9f62ueD7r3SfjqslTRClRJhDIxBhJLxzqWAaVgLW+vAJH5+n4917p7ypw0sEUyCogrFhAlUKFiWRRZY0W5P01fQ/6/v3XumClqqeaqBEnoW/r5RmVSuiQBSQLfj/fW917obNm1lFFTx+cFpY2ZECh21lmupn1H8W4tYn8n8e/de6Mb1XuCTG5mKRCYnaqjTX6L6Cbr4mC8WvY3vf+lgR7917rYM+M2+qaoGCVZiNUcaPEZGaMswOt+TYliSWII5N7G/PuvdXKbVnp6rF0jxavUqC6m1v6MoI+nP8ArHn6e/de6fq6gsHkDp6ioVluVkZjx6r8AD6/1NuR7917pjqopQ5hZ19LMTo+oMQFwG5+oP8Arf7D37r3TaYZSWNQiLJpbTqawkQtqUoq2sRpN7g34tb37r3XMxlSNWoo2llEYVip/tamS1gLC1wfz7917qdFRNU2eQ/tsXMjAa3VUHoZtNgNP+p+p/H0N/de6xCnpnusZ8msgkSoRqijFjI3I55GkcW5ve4t7r3UGCOZGcyOpkadjTaQwfwofQG54Jv+Lf4D37r3WdaKV2DFQHlL/tScOpFtLazx/re/de6wzUZUgNoVlazxg6gzL+ePqf8AW+t/fuvdcGppYLBQ0cczBFDIdB/1ZsRyRxb+n5v7917rIlOq3jCBlQgc83te50qPT/t/fuvdY5ySLG4RCfQL6SoJOm35v/r/ANPx7917qM3qQBWKpKxVIQPWxdQAqW/A/wAb+/de69DJDDE6vG6MjkeMNaYt+o6UN9X44AFv8bge/de6UlDuIwISJCFFlCPqWRCL2MgH9ebW/wCJ9+6905pvFnhcmQs4AMa+sKVb6Eg8/wCPH+x9+6916l3vmkjGiYiBdWqIEqgUG4sCTz/T/Y+/de6F/Y/aLQSU8dVMQnDjU11GonSDYj6C97+/de6MNQ9g42rRXNQBfUBdr/4KPqOTz/vvr7r3Ti28cSU/z0YIAJJOpS1/oCp/339ffuvdZTu/FRKLTpYqW9Vwf6Xu1hb/AGHv3Xum2fsDFJciojsv+vcg8j6H6f74cXPv3XumuftDFQ8LMA1xqswOoW+npv8A7D37r3UFu18Zd710McaD1GRuTf6WGoWP+9e/de6a5O4MesnpqkZDcB1kK3UfT0c/737917rE/cuMLMoqlDLybuT9fxwRyefz/sPfuvdYKnunH0UQqpayKKIHlmkI0k/pVuTz+bce/de6ZpO+6GqAemqA6FgP1qxIsSW+osf9iR9Ofr7917pOV3f/ANt5G9ZVGGkh1IZSLXOk/X+vP09+691zx3yAiqGVWl0lhqsHIJBNiAdR+gv9SB/vPv3XulKO7KYaPJMxBBKkMSSwW4L8kAf7z/re/de6Ycj3bD5CkUzKP7Vn1Kfxp1qf9h/xT37r3SHrO6ZmZhrmCqwIkVtKm7WBsTc3ubi3/G/de6cMV3bVUVXEXnkaJtOshy1zqvYEm1gDf/b8+/de6GzH96UE9OHdn1aUudX15Njb/iLj8+/de6jZTsZ83BU/ZSgyRRM/jN7soALWCm/FuLG34+v1917oHKbuSTHVBp2fQwLBkdiJF0kgs+o2te/0sb/63HuvdTJ+8KioDLFOxaO/ChlOi3HJJH1/px7917pF5PteunItO5sdelnJa1rgg3/4r/re/de6S83ZlXUM0f3DB9JJUs4PItbUTwT/AK3Hv3XukZXb3md3BqZXZSWZC4Nj/ternn6Cx4PJFuPfuvdd4zsCohIgntU0upiyWUKpIK34P0sePxx7917pir9zSJWs1OzUsLzFgCXZSpP6R/tx+SPz/h7917qf/eaV4gBKC9gCWJUHkX5bkHn/AH3J9+690kq/NvPMxaVeA11VmYH6g3Xni/8AT/YX+o917r33NJU0K+AutUn6tGkqV1WYsJP9v/vX9ffuvdR6RolmIjYu0jXW41XYgrpLDlRc34t+PfuvdLLFTRJKpkUhwEXWq6VZoiLljbm3+3+nP9fde6MHtXcEVHHTq1xYcFRwwLj1Ofpxbj/D/YX917oX6fdUAjskpckAGxIBsbgcf4f1tbn6Hj37r3UDJb8iIKmbS0UYJCsALi3pNz9eLn37r3ScXftOfSZvW/8AU/1+lyG+h55+h+n49+6901VG8xJMwaZFH5LOCAhIGsfnj+vI+n+Pv3XusU24oIHCw1fmV1DM6EaRq5sb/Qf64/417r3T3R7j8cPrkVnP+bUcsB+SwH4AAvbj37r3Tr/eXj6N/mf9Wv8Aqv8AN/T/AH39Pfuvdf/X3wvL/ivv3Xuu/IT9Le/de668liR6Qfz/AF/2Pv3Xuurn/W/wBNvfuvddiTTwTf8A1zz7917rl5BbgX/2PH+39+6911rP+H+8+/de678h/IH+w49+6914uD9Vv/r8+/de695DzYD/AA+vHPv3XuuwwJuW5tyCf9sRf37r3Xi6/S1/6/Qg/wC39+6917Wo+gP+2Hv3Xuvax/j/ALx7917r2sf4/wC8e/de65Ag/T/bfn37r3XIEj6Ej/WPv3XuuS6ifybAki5/H9ffuvddayTa4H0vx/X6Hn37r3Xg5PIP+8D37r3Xtbf1/wB4Hv3XuutZH55P9f8AiPfuvddhiDe5P+x9+6914yEf6kf6/wDyP37r3XYk4+g/2B49+6910ZG5sB/hzz7917riGYgE3B/pc8e/de67uf6n/bn37r3XV7/m/wDsb+/de65N+BzwAOf9v7917rj9PoAbm/1PF/8AY+/de69/vv8AfX9+6914C3A9+691737r3Xvfuvde9+691wLAEg3/ANh/re/de69rHP4sPz/X6W9+691i9+691xZQQeOb3v8Anj6D37r3UWSKwI/wNxf8f0uPfuvdN8lGrk2IKkg2II5/1x7917qLNSRLG2rj0kfW/F/xf37r3RSfkB8dti9t4qeLL46H7xFRoquONfMkkbCRdSW0sLgE6v6Cw9+691pyfzYv5Ze/hUVu9dnYegr8fQtVV1dUY2MpWS0ca3c6bWJ4IZRyOT9LD37r3WqxlusM7TZesx1RSvjpYpgi08wP3kpdxojWN7E8GxNgR/T37r3Ssofj7ka2ejNVkzHSm71NQ1BUO8KKoYQBY9VmU2GokC9vfuvdBluTZeL2/UTQSV0+mKeRPHLHGJpQp0x1UcV9Vvpfnnk+/de6ZcTTVEFTE0Bc0ay6Sy6kDBiLOw45Itx7917oUqeqVx4qMsCwClXPpADaT/jwef6e/de6mRQ1v6AxYh1/bUFrhhYklvoPrf37r3WWSEtUNFUKI3IUDTc/VeFIB+n+8j8+/de6cqdkQa1MXljbQNYvdgboCP8AU2+v1B/21/de6aK5cpl6h0VjwyxSCMAxLEAFMiseSQfoP9YWPHv3Xuhr6/2n9lTozKkk1Q+mOQIVHjf0hzf8/wCP59+690D/AGft56DLTyO6+RJXgMLSsW4YfuBPp7917pq2xk3pqqmSllQKmkSNLYqsiDlX/oDb6X/rwPfuvdGYwu/66jWKnaRIl9IkjVSsUqSPYMlxyP6f76/uvdGV2d2KaurgpZqqJMfTeJHijbS0t1u0hJNvqTYf0tf37r3Ro9tb6xlUVpaRwsNPaUTQuo+4t+20VwP7I4P5Nri/v3Xuh+xGdoa2nFHE8ccjpdHWzkxFfW2puT/Q2/1jzx7917pIZOGCOokll0xU8X6J50VWkdLXI/qt7H/kXv3Xugo3Fuedq+CWiqYZ6kerVqURLGhu9wtvp9V/2x9+691yrq+CqxE1dXMrQOpLCZg0hY+oy6P68j6fT68+/de6DvH9VNv+pC0a6KCaXU0vjZLxIvrXj8H/AJFcH37r3Q0R/FrZ0eIp/toaRqqCMq4NKjM8gezayy3uST/xv37r3QV7m6nfajioTbuLkBYuZmo01GFPSNIUX4/31vfuvdCX192/g+ucf/FazZMdU6l6dwkSHRKi/wCfMbAkf0+v0/23v3XuldlP5iWx6WpSiqevIUMMawKBBGDq0gAKrDj/AHnn37r3SSzHcG1O64paNOvUp4qynCF5qeEJrdmvLPM6k2UWGlSCQPrf37r3RJNxdQ0O18tX10Ua01Ksc2p0CugbSNQjTnSD/T/bf4+691w6xr8NSZFpqsRrSs4pJiA3kgjB1fcG5tcn/ffX37r3Rms18f8AaPZtE01HFR5SWWJZFlgAaoiEkI0M5iIu30v7917op29Pi7vTrLE5mpgxE2Xx1RTyrBPDEwmxaSEl5JCqkhQPr/vYPv3XuiaV+3q2jkYSRy+vl3KsqakH1Xi9x/j/AMR7917qRT4eSnXU07KWs/iTWus/rC6gOfwDcWB44t7917pUSZPO01XBka+qDLHHBDFoULaCNBGiaVFv0qLkXufz+ffuvdGO2B23mNvGmljqJ4QZA2vyFhojFwCrk2/2H4/p7917ow+UwOx/kdiZYM29Lht0PBMafMRRRxiomlYn982uAeCbW/w4Hv3XuiVb6677D6i+3xGQj+6wFHUO9HVQ0skkdRre6M83P0vcf09+690k/wCJ5nF6KmAF4nY1M8ZUO0UbXLjUAR+m1gR7917o4nQvdkWNq6JKFzSyJJGJEjUk+O1mLG39OT+B/hf37r3V9vRPbePnixNTj8lq89GhqVMpAQqLyIV/J/B/qP6j37r3R/6DdNJuegp6mLQ0kKBVIEasR/wUC3K35+tv6fT37r3TrhN15LC5VGpKl4oQ6+IrO91IYAKFve4tYf7z+Le690ebr75CZPFQ08FbXfcRhVA1TEMpBF73+p5/rxb8e/de6MfSd6x1kEVQlULsL+NnQldP+wJ5t9P95/Pv3XulFje9acuY5ZgbWAuVFhfn0gjn6H/Hn+nv3Xul3D3Bh5k0/cQiRowyrrW9wOOD+DcW/wBh7917rhF2pjZZfE08akKSfWjaueDyPqQD/vA9+690s8VvfG1i3WpRiSqcOtyLXK2Fv9vx7917p/hzlNMo0SKSAbXccgH+vP8AX37r3XOTLwKpu6ggaj61vb+lvz7917qAdw0guS62FhYtYi68FuOLn37r3WOXc2OQKfOikjURqU24/wCRe/de6aajeWNUE/cxG5IuXUG44H4/r7917pO5DfWJhjBNTDqH6gHFiLEoTe35/wB9f6e691wwm+aOoIVahGDE6VDKCHBNyAPr/jYkW9+690tIs4J5FYSR6DawDDnj63/AuCffuvdKCDIqVBYtY8+n6fQcf4e/de6zNkVX9LD6XA4/r+TY29+691Fmy8UaB2Y3559IIsPxf/b/AE9+690jMxviho0fXPGhCsyglWY8C97n6D/W/wBj+ffuvdAFubuGOGV1SQqLgqFP1Fgdekg8cC/v3XumKDuiIRkGRWa17kqzcD6WI+nv3Xuk/ke55XlCxuUUeoKhsXFwLORcCwI/N/8AH37r3S9wXcqR0/7kwD6PSCyFeACVBb8/4fUc3F+PfuvdB9vztxKynfxzEEErb/Vtb1WKcfkfUj+v54917ot9TuaeonlmE5iFQ7B7uQykHUsiD/agP99z7917rHDmsvkaiONJPIwAVHDAmSMcAkgXvb+n+9D37r3Qy7Jz9fi6yESVF+AGQi5jIFyNQ+tvoD9f6fXn3XujUjsuGnxIk8qlljXmQMrK1goFgbAX4Btb/ex7r3Rb97dhzVcs7xzCOzN6yXGpvqtgOBa3/Ee/de6BebeGTqGEdTUOEiZ3VoybEarqCTyfr/xIHv3XuuUG85opEWSoaFCjNdm1uxB9N9d7XNuB/rfj37r3TzTdg6AzSzMn1J0jVrAB4JH9ORf6/wDEe691mXsnIKkoWok0MAI7ylFAPFrA/wBLfn/Yj37r3TIexJ6gTibXIwb0sJWK6gDqXk8/k83txa9/fuvdPeN3k9UhjQMedYfXbU5Av6VtzweLfT6gfT37r3Tq2fikjVEkA0qS51WIK/j8cn8EXI/x/HuvdQocqXbUGuXkvYEswUi9rf4c2Nv63P0t7r3Tn96NKNfgkcPYkMv5sR9LngfT/effuvdRpsjNp8rWWMOFMjgBSx/IA+p/1vpwffuvdKHEZ14kllkLeFV/zrqRp+hCgKQLG/JP+NvfuvdEB+UndVLiZahJqpYoaQS+KJ30B2A1aFF7/Xjk2/3v37r3VH/f3etBnsVHNjKuvGQmqZ4qqneCNoREjaQ0FRx6vrfgAcfX37r3VU/ZfY+Qo46qGkWLx1KTxiaR/JLHIR61BfkX4taxvzf37r3Vfu683nK+tn0yTspZ1Lw3BMjG6HVHyb3/ADce/de6RzwZhlMSxNIG0yMVDNIHZSoQH62sP+IP+HuvdcqLaO55xV1dLTzBYUVpZJY5GEKsSB5GIN1N7i/0HF7j37r3UV9n7gdJaiohMNgNMSK485XnWFP4PB9+690yRYPOxy/uUFVIFdWZdEqqFU2YFzwQfx+bi9+PfuvdPdZjMwxMNLR1X2VlqAKmI+WFlAYiJ1FytjcEkk/km3v3XurKP5e/TjZ7sLE5/M0SfZ07iqgEqkjXCVfVKHPpUn6EW54/r7917q4f5TfMLMbawMexNrVi0qQQGknEMjQkSIPGPC8JFwLXKtcfix59+691S9lOyc9udMnjM8jZOirqplqUCR/xBZXdnEivILqjEksVa6/QC1vfuvdDf0vsyLDbflnlEahyzRQ1Pq0zM2uRQ3+HAv8AX/Efn3XujSdcbXrs3lY3npQyRMhWNg6rIi3Hokf6D+oBv/seffuvdGv3CcdjcJLQQyikneFVdEQ/szRqUCmAAX+pOoXBt9LDj3Xui75PA1VbTMoqXNGxeSanD3Uuo9bAD8kEfT6f1N/fuvdVvfJjZWIq6oVEJJmQlFjUxoiItlVSvFzzzf6/6/v3XuovxQ6uMG43z0clOsML6vCAPudUbDSQE/HP+x5BNj7917qxvsfsCpqqU4KAkRUsUXkY3VXaNbspLfXi3H+2BAv7917pNdX4b+IQ5GrmV455iWppI5QUVQSZNV/p9eP68f6/v3XuolfT0cuadZJFjiEhK1MkYUvJCCpDKwIBuPoPr9fr7917pPZCRcjVSw02kBPTDLDJI0pROFIK3YJquWYf6x+lj7r3SSqnlxZnhqGeWCe6vCpnQSzMbLJJECAWUm/9CLfX6+/de67x2QqaFvAsgaIpGGYqVF2fWyszkfg+m3J5v+B7917oWdvZCWZI1hkLxK0btFqeM2W4tPJ9QQSCtjYj6fm3uvdCTvelrsvSUECJ/k+PoKeOZWOiSnZnaSRgFNyzD+t/oP6+/de6Bl8UtF5oqetkyUSsGapmjYVEokTzaWjU6SE1FBwP8b+/de6Uu3qzHrqimAopvC0cNPHGtxI0vkeR9Y4v+Dz7917oSIYqSeiqo4alFqCgeBqeJvNNyWkWR2GlQPoCp5HNhf37r3SSnhojNNKlJJPKoClKuZQrBV9ISxvpdi1jcWNwLc3917pioMzS01YRWIuPp1qI2aQREvIkRLCJVe99JNvra3+39+690sMVnmOTheGpeelEzNGWddZQkG2k/Q2+oH4P0PJHuvdNvcmHkzWM/iQGsxRuquY1ZoUILoVUXAUkm1gOb2uPfuvdBP1ZW1UFetLXZLXHHS1ElO6MilqiGImmplUWs7uEUXIH1/x9+690h/k3uuLFVCCKYz+aUq85OkeMoCUdUABFja9rEgm1re/de6RXS2QxOftLLAiapFJkBPrZAqx3KW5ta/J/HIPv3XujlUOLpn0fbzGJUGhdQF5A41EDWLEf0Bvb6/09+691MllfD6JI6AVAQxNGZqdHIXzMkq6bEDlQQw/JIv7917pxwEjZquqKmqEVKs7yHxOEEKsrE6uf68f7x9fp7917rnWVtNEryFYZZU8sUioqwIIV1erV9eSCR/UWAuffuvdJ8z1NelM0ETRQSKkqquiygjSWe/JW4J59+6905viaQwieodY5Y/FFFDYFZHkLAsjA8Lybr9Ppz9PfuvdL7HY2jkopBTI7LBCgqY2fxxoqAKxDm19XFueDc2P19+691Jxv3eErKtko4bVUKpIako8YicAo0Z5YGxFtNjf68X9+6907ZJsjRvIY4/25FDNIzRKaeWRFEeg8ixAA/wB7NyffuvdJfKzVVaY1Ez/cQFS7D9tllCi41Dkgi1yDyD9OPfuvdO0SSTUojcuJIir+nUql5VMYUsf62NwDb8/U+/de6nYNZqWOqoWpFmnkRvPpcExNqOmJb/llUG4/437917rOpozMZYwXkUqriSw0kKUK/wCw+l/6j8+/de6UMESRQUlW01OqTRSqAJAZItHBRwxOkH8E/wBT+ffuvdGq6LzrbezNJ5JjMoFPLHJBKkgRP1gFl44BuQefzf6e/de6u82HvGmym2qWWKZyxhQlCyuSSoIs39Lm9v8AevfuvdO1fl3DMWcSSITeNW5JZVIkLX4/pb/X/wBf37r3TVUzR+CGZJGknleTVAPwgUEXb/An6f0/x9+6903AxkO2sq59RRgPoVGpeef9vb/H37r3TLWT3nYrGwVAxUiwY2F/oBz/ALf37r3UamKiUnVeNQpaP6BnddV2t9QPqB/T37r3Tn5wHIVkIcC1gRyDcBW/2I9+691w1hGN7AFQbi5JN+Ba/wDxv37r3Ur7OMQeachBLZQvq1MpINjYE/1+o/rf37r3Sio62np6RoFUL6T5PyQCNLOCR/rW9+690wVNWoaeNXV0a5jYGx0svqB/2IPv3XumGOoj8vka4AJLkgC45K2Avzfn+vv3Xup0M/jk1KTqRllBtdPyQCD/ALyP9a3v3Xuu4x91NreMPGjaiEOn6cngX/FyR7917r03iDytEpQyCxAAZQQbEnTa/wDr8e/de6500NN45GMl2KnSpBJvwSQT9PqePfuvdQ4V9dtJ5Ja978nkAX+nHv3XunJJj43j1eJfSp9BuAWAOi3H+w9+691haDVKkcXqtdVZSt3IY8uB9Dx9Dbjn37r3XmpZIWkjlQk3LckckLxa39Tbj/effuvdYo6OecNZbRqpZhfQD+Bq/wB4vcjjj37r3XKOLUuljb1kKt72H9qxI/rf37r3TtHSQtBqkl0sg4CoSzFnsNXP9b/04+nv3Xuo7wrGNTtaLlUtZpODySo/Pv3XusaRpIkyRGUkEAqFIuNXJYf04/1vfuvdR3iVAGuXJAGlVAC/nkL+f9Yf7zx7917rOKiXx+nmTSEHF0Cjn1D+v9P99f3Xuuvt20xiNC/BL3BLX/qSfpz/AIfT37r3WIRNcKEVWa50izWX9LAgW5tf/XHv3XunLGzxUnmYxlmKhE4sq6uHGlbfXk/7Dj37r3UaqQTs9gQ7k30j0/00n/bf19+691xFGUWMMt7yaB+m9ivJa3+w/wB49+6908R4vywyJFFqjjUu7Myggg8gW+o54FuPz/X37r3TE9LoLXhIjDMCDqNgW50kmw5Nzx/X/H37r3TVV0kKodSJe1o0c+lgw1aj+b8/1HP+t7917osPcX7OIyEaRRRPGklwzqVsIzpKi1+ByOf8Pfuvda8XyCfLVWVzDS08hjJlEEhUR6nVrXEp5+gH0t/T37r3Vf8AmyfHIs0ckcygRyMoLWRVJDFifr+OSSB/S3v3XugcrI5CZNMZkEjSM7zl4wqD0j0qCGJ4+v0H9LH37r3SXyNXJjIJXM0Z0qFkWAsbL9F8inn/AAvf+twPfuvdICpy9O7+KGQK0ulpC6F7KSFuJDYXF/xf/YcX917qJJQT0U0ah46qOZPIzx+i8b+k6V5vp4vx9b3Hv3XuhQxmL+2gp2oXjkWaCOSfyQ/5hmBW0b3N/wDG30P1HPv3Xum/LQVtGzU9lkeVtbMkRCtEFvZWI/2BsTe34+nv3XumGTJ1VLRLVfcRxj9BiZtUg9RFlH5t9ePfuvdOuImNQqSPMyl3Vk1Lp4vY6iLkAf7Di/v3XuhDp4VMUcY1PEyuwVY2KuWPq1G3qtxfgW4BJ4t7r3SfytKfGGpY+UuX0O6soH09I/HP5v8A0/1/de6QEzzyNTxyTOkYnBklEYPiZjpNyym5+tj/AMRz7917pzxOPibISKTTzRunhhOkIWVW1XP+sf6W+pIuPfuvdDrisRSeCnnVyKh3BlQEiOPSORGoB1E/W5JtY35PHuvdCfioqzHPAWDtHIVqoXkAQOqIS9mFrheL/wBb39+691b18OtzVlRDjNM3ltNHpfSfSy+pwNXIuDe4vf8AI/r7r3WxJ1xPPPt6jnWUkiJSoAVo5FK3UJKgXUQQdYsLce/de6Fd3Z4FiC6Y/ISAzAqDqvGSBySb8WIHB4+nv3Xuk5NHLDUMDEhjZ2bVquguwvGo+osv6rk3Nvpzf3XusEnpcgeIkqxXyDyG2ollU349Omw/rf37r3XdNIhdHl1KEGgqyl3UsQNbpHpuv1/x/p7917qfUVsBaSOnmZqVX9VT4zCRKByPBfVxfi5N+bfT37r3Ucm6jQA0ZDsJYY5nZi1i7uq6rL9Ax4sSLD6g+691hnlHkBW0UmhSQquxQWJ063QAOCLnggXAPv3Xuub1LS0ccVShknBEhlFw5A4VSV4tpvf37r3UeEpG5PjkYWkdb2LKSQv7ZI/1vrz/AIjn37r3WaSpbUEeodoopF8ZkXVp1reVY9IHIsoN7+/de6xqAjszWPksTJ5ApJuQNYNx9PpYDm9/8Pde6w1KaXPCm41Bg2pSLcgW+h9+6901mqSNxIDoERutlJYOPyLmwtxf37r3UOeoeZ5ZpQXZmGiQfUAcE3XkEj62/wBt7917qXRiF5FjnGpdaMJL/uGyMPS35Fz+Qbe/de6bqs+OcmKXTDAq6Y3IJZGYki6gfT/W/wALe/de6lR176EWNlEbMCCFWWQsB6lkNxYfS1xzzz7917qQ1dND5LPGG1LfT6GC2JFh/sTf/G309+691Opd4TU8RVqqUuhUuiuwZQAQhBJ/J+v+8W9+6904w70yUysprZYQnrXUzXYHjSuk/wBQP9b37r3Xcu+cnoKirZSCASzEh/6gAAj/AGP1+nPv3XumyXdmRkLM9Q7U5vpaR2LaxcEAAAW5H4v/AMT7r3Uds9XMS71EkysgACl1VP8AEB7/AItb8j6e/de6htW1sii00oUmyFnV5Prc6UP1+p5sLe/de6jVNZVhXkaR1KaQSrKwkDXHBFrW/oPp9Pp7917rFFUTtHLLLVBIiL+ssXRkvY6dXJ5v/gP8PfuvdMNbJV1ELoZmkpZTfzMrrG6XuPJGWuLfjkAjgi4Fvde6aJa+VLRQzyKsKLxECllT02C/XT/hzxfi/B917p1inhkVdFQ6NIbv5+VChLkX/wBuRa3/ABJ917pwjqzDURsWSaIL+3IFVXH0uwUXHHP1H+tz7917ruavnW7+XyqXusymwUc+mRBybC3+9f4+/de6TtXWVLyu7SsA8ilJI9Sow1W4R72P5J9+691PgmkqxEqu8ixgqRK3Dva7EkAfn6XP+x/Hv3XusjrVwzIC4ZdNyqszWsQbmxFvz+fp7917pQ0+YqmKRxSSwXAVpWLCJiB+ATc/639PfuvdPSbgy9AVlgqy6kNqZGdQx06dOkk/k/7c3/xHuvdJCvqp6yU1rXadpTqKuwfSw+jD8/7D37r3UOnqKyS4B0atWpi1yCLgFLfU/wC3t/T37r3XGQySlneSRJQlxMjNoYKLlSg51cfke/de6aQMgzRshkJe/jlJX9KrdtSpY/T/AFiD9ffuvdZI6C6T1NW8jAj0OnAL67HUR/hxxY/4+/de6j+ExhI0liT6MiJcXjtpXUWv/T/X9+691PeljjpGkqXeXWgEIi0s5muAFcMDxa/9Of6j37r3UFKeeOJXaMRRX9bs4EgvwgAPH1/3n6n37r3Th/dqeSilyQZDpJUoAAxDX/IJHNibD/ePfuvdM8aW0RqGDxyWZVV9RJ9VnINgOCP+Rc+690+0OhJWuqaWe6qzXGogixC2I/25/wBbj37r3ThDWNDM51heSeSdAt/qCbH8/kn839+690rKLcK048KOQqK3LMSHJB9JC2IP++Pv3XunuXez06L4p5Ed411FA2ldVg1tX+HFiT9f8ffuvdJ6u3JUS2LSOXkdlZDJoeUDkOi35NvqB9Bf37r3UX+P1SrZVllFkBCk86zcAAc2Frf0+nv3XuuYz7lv3mNyoV2AIZCHs0R4vbV/xT8X9+690/RZVmZJls2kKrEGykHhCLfk/wC+49+6906xbhlikYBZHew0rfnRawRSfyT9fqbfn6D37r3Uv+9FZe1pb2/46cfo1X+v6bf7z7917r//0N7XVazEcNwLc/p+t/fuvdcvKLAC4/2HP1+nv3XuuIcWBY+ojnjn68A/7D37r3XLy24F/wDbD37r3XXkB5JN/p9Px/sP9j7917rvyD/VH/effuvde8g/1R/3n37r3XfkAt6jyPzc25IuPfuvddCWx+pP+vcjkXv7917rn5LcXH+x+vv3XuvLILn6Mf8AC1/p/wAi9+691zL/ANBx/ibH/Yj37r3XESc2sP8AW/I+n9Pfuvdd+QfgH/Y8e/de671j/H/ePfuvdd+RR9Rf8Af8T7917r2oLfUCQeeeLA/Tm/Hv3XuuxMQLAkD+nH59+6917zD6fS31P5/2Pv3XuvCQ24dbfjj37r3XMS/i4J/ryPr9CLe/de68ZFAANiefrzb+nv3XuujMCOBY/Tj6/X/W9+6914PcA2B/xI5/2Pv3XuvXP9bf4DgD/W9+691yDkWHBt/W5Pv3XuuzIBb6ci/1Hv3XuuJkUgg2sf8AavfuvddhwAABwP8AH37r3XZkYkk2uf8AD37r3XhIwvYAXFja/P8Ar+/de68HH9Lf630/3n37r3Xesf4/7x7917r2sX+nH9Sef9sB7917r2sf4/7x7917rov/AE/3n37r3XAm5v7917rxNkY3/IFvfuvdY1mYC3+v/T+v+t7917rg8pP14/1jz/yL37r3Ud5kA9Vz9P8AXPPv3Xuoz1Mak244uLnn/YD/AGHv3XuoklSkisCW/wALjj6Wa49+690i82yrCyuw0uxuSfT/AJsnm/5/3rn+nv3XuiMd+Q4OHA5irq0xmQip4KqU4+tVZEqCkRIhVZLg6wRcWPI59+691pUfMv4x7a3T2Fn904rA0uFXHmoqMpBNV+Ba6oq5fNGtAadVUMsbofGLmy/1uPfuvdUp9k7mrsfU1uApq7KYOsoY3otFLVtHQSFFsbaCS11soJ5ubEj37r3RcqrFZGomMuQNSxCLIZqgvJOYWW0TSMxJ/TY/1F7WPv3XuhH27i0zOPfHQmKIxgXYgKwZE1Fnb+pPH19+6902R09Rj6otIzDRI6hCCQLEgjn+v+P49+690I2JlGQu8RQVPjCBbAMpv41IU25Nhb/Hn37r3TnXbTkgjFa9dC8iyxxVETK0UsJZmBIcgobgX49IHB5+nuvdJWVPsll1+CT0OwYgXXkEte5/Fr/1/oOPfuvdPXXWM/jWYSOpkdYzKqhRch2uDyB/rH6n/b/X37r3VhWA2KH2+SjojRCRIk0RpKWj/eEwkYA2U8EH8/T6+/de6KR3RtN6t3maJWlVpk8yWPkIJAa4/JFv6n/be/de6J5TRjG1k8Uklold45YnJUu6tYeocmwPP9Pp/T37r3Q8Um5I8xBR0P2iLPT0YjiMVo0CRDy6mIFyTwDc3tx9D7917p72/vErOaSpLRLOzIyRSBQWK8q8qE6efr/Uf7x7r3RrOt9yxUWOcPOE8ciMYixM7JImpdLH6jSffuvdHC6zz9PlqiiplrUNXO0qRGR9FPFTRqWZJG/qqgj/ABP19+690ud21NTkq5aQ1dPUUdNBBFT1FNp0Ojx3kBZLAm97n6g8X59+690DeRweDoaYVVVPVRVsSysELgU9WvkJjCN+NI4v/W/v3Xugvz26pWWKkjkC0pYCZ49JKsbHSxF721Af0Av7917o2XRi1M+H+8grY4IoYpUjj1iMyLKgVXBb6kfn/W4PPv3XuherqvK45aueOrE48jSuC4Z0gWwASxtewuLfj/H37r3SFzOTOWpVFW3kBAYu7FpFgYA6TfgXNj+D/X+nv3Xuik9o7mqsOaiDGUcs1KYyskZjvZyos6lTb37r3RSDLU56ufyYsvNKru1UylAHDWHJHJH0PHv3XujvdD0VUtKFeVTIpSJoyHtDEBcuwNgLnj6W+nHPv3XuoXyCWraiqaWggEs80THXSCzsfppjHN7fm45/A9+691W1h9yZTE5epp8gs0LvUSIFlDogRJDyUPB/qbi1/wDYD37r3Rler+3d1bZ3VRrhqt3pZnQyJHJIYlJPkYEXK2FyCLfQ/wCx9+691eT1LPJ21s9/v6SkheugalqdMUbrUIIRfya7ixP4FuffuvdFo70/l+x5Kjnyu1oYaWsZWeGniOunYt6hpAAF78WsLG/NvfuvdU+9j9Pb+62yFTQ5zGyU8glmtJJE3iZEb0lDp5uRe4/N7G3v3XugoalzLCOGsVQhQvFI4LEAWKgk/nj8/wCxv7917p6oTmnWR3NP9rBAFksdMnBsHUfi4F72/r+ffuvdCHtXfdXh6mmSKQLErRhZnYj1q4aylv8Abf7f/Y+690crbXY2D31jU23u2KGajmmKQzTIszRK8enWkrcg/kC/0/Hv3XukFvfoqLDo+Swjw1+JqA8kaoyOaeMD0FwP9hwf9fn6e/de6AlNjZLEVEuVxEDU9RTuZXhDGJpI+CxKqBwfqB/sOOL+690cn4/9q5eCppqaJ5laNWSohDSKq2TSzBlAsefzz/re/de6ud6g7TqZcbRx180kUUYTwqGVWeIWBuxNxcED1XuObj37r3RtYM1RVUlPKtSviZVkRmNmj4A5IvqJ/r7917paU+5PCqiikMzgLIrKwdGFgG9X1tqvweQeD+PfuvdDtszdTP4YKmRg8kZIKlQpK3BUg/W/+8n/AFre/de6XhyDyM8tNLJG6E6wQxDfQ2v/AL19PfuvdYDuHIRyjXUNCq2ZShYFlAvp9Vz+b+/de6daLdWRjLTNI7sAdLXLMqgWF2P14vfkc8/Sw9+690rMR2VkKGUXrniWwIUMoBubN+oEj/eh/hx7917oU6DuGphiA8t3BVeJCbAkjm/9f8T9ffuvdS63t6qYFjMwsvEfJLfn9Vhb8f4f7e3v3XukrWduZO+mOV5CbEgSEEah/qSPwfyP+Re690k5+1svIFZZXb+yBGysdYNrt9P8b+/de6iS78zUsIkeQn/Vx3ZCqg21F2H/ABP9ffuvdN2S3rW+mKCWSQtES6tKGs5P9nT/AMb4tf37r3UnBdh19KbNKzyKwJ1g6VNjb1p9ef8AXtx/re/de6GTDdutEafVVo4ZRrIPHFrg3ueACCeP8LWt7917oSsd3DSTG33KHTcWB1LqH6vV/rf6/v3Xunxe2YJVkKS6tP0IIAsBc8P/AK//ABT37r3SFzvbJNyjlNYcFDItiSLLe3AFj7917oFsxvfI5R5EgaQv45P0SA6Rc6pGDcc/j62+t7D37r3QU5LKVE0jxyyuWTSTDwwNhyVZgTb6avyPx/h7r3TNLXzO0cag6GQ6ZRIfSRwyhQdOkkekkH/ej7917rPFkKmF5UaZeYVJSQR3CEEixPI+v4/3o+/de6dXzBkWFaGRYzoAkCSXkZhwzIjfqP8Ar2/w/Pv3XukzW5Z2ciRWkVZSSHLAhl+oMf0BB/NrXvfg8e690303meWapEnlLhZAh0yNFqX1Dx+k/S/1JH0t9ffuvdT8VXy0dWkrqFiEigoC95ASOLG2k/4Dn6C/A9+690LUWWM0iSqlltoEKSGJlUcHU/8Aa/3g/wDE+691Lye4qz7VFeV4E0lTqkfSy/2Bc/VrfX+p+nv3Xug+qcg84LSVRYOWDLIXMiyr+hyoNv8Agv1H9ffuvdMUlQxmjiQl5SpLk6Ar2N+Fcf0te3P1+g59+691FNQjOVCkFCFK+mQhgDZwzf7YC9if9v7917rlNqPjkMdkJD6S4SXVb1ExAhQOODb37r3UWpnFvJFcsWsFL6gigi17m1vzb37r3UenkVJGGu+v6gKFClx6jYfkWtf/AG/v3XuneKuMJjQBhGEvqV7XdfqSo5I+n5tf6fT37r3Shpqn7iVkecxRlPIRZFCgD0JyNbN9bAHm3N/fuvdOtJWgaykkY8JXxpKyeaW5+tlHpI5JHFr/AF+p9+690+R1TSxvygtGOGY+gnkAf1/pc2Pv3XuuX8QaNDqWAxtqKrISyn/Uut/7X9fpfj37r3SI7B3zQ7Y2nka5qloakRS3iklMSkeMsSObW5FiFuPp7917rXW+VHf1blsnWUshgqqUJIIVModojdv3DJHZiePoxI4sbce/de6ql3XvwT+RZZ1kMmpEkkkRUiYAsSARqFvoebHj37r3RYtzZVc5NKkizvIFP2yxrrjcKbs7k8m/5P4/1hb37r3TVgaWKqtFUpRC0io6yRIGNxp+qWuV/wAfr/jY+/de6FvHbAxIooJ4KKSWQzFBMiXQkHnWjoRz/W/INuPfuvdL/G7RyM2Kq8ZQ4dHjr50jklSnjDyNH/qCpblfyAbf1A9+690rqDpKCKhStygjij1AETJGJIDb1IsQFxz9B9B/sffuvdJbI7N2nRrL4oFl8TtqCIWWZRx/m2uCQfwPx7917pN43Ziboy1NBisfBPE8himaOAFac3Cr5VUWH+I+g/259+690dKCfG9D7XjkpGWDNS0bX8DJF4CYxqDRr9RzcAXsfoTxf3Xuq+N+dgZPfGcqp615gZZmkErOL8sbhA92U8n+n/FPde6V/VWw6rPZKnqRrNEjgyzvzdGFmTUOf8Dz/sPp7917o9OHwIp44MbRU2uCdo0VgvpRwTdgWN/z9fr+CQB7917o2G1aGLaGDWeWrimn02jQtHrjZkupF+SQQb/71x7917pEZ7I5RZxWZOKTXUIzGmk9ciDVZGVZD9LW/PBuR+Cfde6S2XrZZsDVy05alpqWnkkklclvUouFSR2+hv8A0v8A1P09+691Vr3LmGyWZaOOQt5JikipJJNpdmtYEXFuL2Fv9b6+/de6Np8fcEuA2jLkZz9tU6I3SpKG7KBqOpW4ve31+htY/wBfde6c8nXNnq+aKOQzTxzX0RINVSxYqUOoD6LY3HPB4N+Pde6MHtugmxW27PTpA08IkCwNpmKkehndiG5vchT/AF/x9+690lMlQF1mZqaeqZWDxBlsGkPJfXGb+m/55J+vv3Xum2gxENJHHVw1UVLVu0qorRI2pGW7qyuCP634uPqPfuvdJjJYdYpoq2sqVmkjLvGfuA6HzH6MCGJ4t/vFv6e/de6QuXqqYVUcIkb0nSBGCyBrfqOrg8G3P0/249+690Lux8YlUtKY5xLJKdLRSSOrzOHV0F1IsP8AE/Qji1jb3XuhH3DkKvHZGvo43k+2n8EchcfueREDSoWP5B4BFri1jcn37r3TAUj8RcNB4jq8lo7SBtRdYxbTxc3vzf8Ax9+6901YvCxS180hSSSwM0mlCTGuoFWdvoLcgAjm4H149+690tvvaSCCdaESKz+iVZLIUAFmCCP+2v1IA5+n1AA917qA8gcF4JKdJTGDNFKNWlRceQM3GojnTcc82ub+/de6Q2VoaWqrEZ1coFKKFVgqEG3lHP8Ar/k3t9ffuvdO+26yl25n4KispUy0IieM08YTSHYLaSd2NhYXub/Xj+nv3Xuhfpkl3FhciVoDOqxOJk0DxKHVmCFl/Sqki1rXP1uB7917opybWlwW4qqdg6QSC6QsDGdMjaiUA/s8D6fUj37r3SO772qmWwH3SVBhhWBW1Ov+ZKxXXlhfnhRY34t/S3uvdBR0XMuPkipgdOkMJZQoZioKhVX6/QgtzY3PFvfuvdWZbEwlBHBFlc5DJVY6pgDUsQk1BatdOl3KcrZdVrWBNgfp7917rLnckK+khw609FTmiY6atFVZPHJIXWOoLfUgH8/QEH37r3SBqRDSvUETofH4grR/5sMp1vIp/wBpBuR/iL2t7917rBlDUzCEQKJxIsZEcafrZrpDEGHI1eprfXn/AA9+691FjirIR5phIsCJpmldTTpZF0mNVHBVSALD8g+/de6yR5Gkn0KXkRNfjiDo7KylbiSNb+kX4X8ixNrn37r3T2cxVRQRUMayJ5I1YSPqJYqgYiZFFyvAIP0vfgfn3XupmPrp6yPUa609MNSmpkCoqyOVZUkJuLWsBb6fm5Pv3XuhCrWKY+NZKgJ5kR2dZFenAVf2w0qngk3spFz/AIi3v3XumDDU9BTzRVlTV+RpKxRUmTkorm2iRiL/AE5W3049+690ts9mcfTGNYowIVfXA8agKPGLiGRhwWa5te1hz9b+/de6YcZm4IJ62oqWkVCgKSaeJ2qLWXWvF0vpvxa3+Nz7r3TrRY2IwzvI5Mc0i1DaXNtJW6LdSCD9SbWvfn+g917pgyweCdPtagpGCEkJBZWsxdFCcm3I/wAL+/de6Gnr/LVlClLUGQxl3QCQOPTqZUUlR9B9eDx/rW9+691cr0FuKKpwMEEFd9yGQsG1fpIQIYyBxxpuf9f8+/de6MVZmu6yaiFF3JvzfVa6/wCw/wBcfj37r3UiN2hMElkYgSBi5PjFxbm5/wB9/t/fuvdNlcpbwzSHXI+ojxPqCqOFW6/j/D37r3TK0j+okOVsVVFJBvexYH/bcf19+691yi9Ook/UkaeNQAAAPNuP6/76/uvdOiJAIvKZzrCt+0AQbEWuLfX/AH3+v7917qFHVCOaN5AHRXS0drjRcjWf63/P+Pv3XupOVzX3ksbQKFhiK2iLXB0kjUBe39be/de6jPWmTnXIgkOhgG+gA/T/AE/Pv3XuuN2RjplADL/aBYWLWt9f8B7917qOZlDXFibkNawFr/X37r3UqmfU4C3BYojkkkfnTe30twf9b37r3ShqRDS0lPDGFZypeaSIqVYt6SOf6e/de6ZC7rqBbSA39bg8X+ov7917rE0g9QDEABtdhyPoB7917rqIujuPLqWwYWUqV+l1v+fp7917pxikBDM3H7dwTdgGvZSB9f8AeffuvdO0NO0MQnl5D+qM/RySCS1+P6kf7YX9+691DM8oLsVZlPGljZgCdI9X5+nv3XupKV1kkhEQAP0Nhe5QH1f1/wBt/vHv3Xuo0MiagwVgVYs4L2XSSQLD37r3ThDKVkIjJGgebUWGjj6aQQebfX6X/J9+691iM6STeR/UytrKqLSqWYE+kggD/D/ivv3Xup0bQM1RIvkDaOdLBSCV4vx7917prEqo7abH0kfueoeo31XP+9/7H37r3XKIaGXi4uzE8G6twVIP+8Wtb37r3TgJDG0kYtArWBvzcMwPBP8Arf7b6+/de6iykBxHGA7X0mRFJGph9SxPAsf+J9+691yghdJalHVvSnkuFFg1vSSCfoP9f8+/de6xCWeJvAI0MLBj5tQGpmYfS/5FhYfj/H37r3U7VHGyamUgEWAKsdR+n1P1+n+8c+/de6copUAk02UOgV0LjyEf2yoH+PF/8R7917rC8kN3JRv2wGdXUBbfTgEkn6A8f6/+J917oN95bmocFTyzSyKtrFbgcenUoZfqeP6Ee/de6IH3B2DHlaetSjrE0qjNKRqPJFy5AH0H9Lix9+691TT3xXUtXLWxmWZnDM1PGpASQKbliL3sf9h/jzb37r3VaO5K+aHJ1CFgpkaQlNVkCgHTpPP9LXJPH4P4917oPqn9xEHkKq5LP4yU0ul2YFgSDf8Ar/seb8e690g89jh4HlH9tvGRfh42AP1Y2H+2v/vfv3Xugx/h61NY6JOERV0LDEV9LoLqpY8WP55BJH+Hv3XulDFEwYXjmihQpGZZELKyhfSQw4sWuCASPxe49+690LG2ZVlkSnZoxEoD2GprJps6ek/S4BF/rx/jf3XumjdNYhZ5aeYRmnnkgjW66X9NrkG9/oRz9Pp9PfuvdBVUw11dVkSMgZQpvFpkAF7sdJ/P0/rzwPz7917pSbdpp6KqarQx1BVPFpmF0kLA2VYiRyP8eB9LG9/fuvdDbh2zWIxNZlxSLJSMTStUsquqyyi6rAnHPLc/4c/Qe/de6aKKkyWUStqxGVESsZyCH0KovedSospJPI4HPBH0917pJ1EWQmkmWPGhknmKpJHA00YRQFLRFbfUkXuLn+g5A917pX7e2pUQEiWlaR6tUZFEXAk/Uq3HK8H+tx/rjj3XuhbpKEU0dMkePaOQRqPtJkZTIQCHOo2uAfyCDyOLe/de6FvauJjyzKKmm8yoBDTRnXaKeUlQEJ/F7en88fj37r3Vz3xA6pipIcbLLTamDwSBxG6x6iCHQhAbrY/0sT/Ue/de6vF2jjarG4mmpqWSM+IRhkYMqlVbWqqp0gEgAXUAf1P0t7r3QjISCgmTxsXR9Oq7oyqF18cfi44/J4Pv3XuolZGpdGsrEyOFUk3ZjGSSR/iB/vX9PfuvdM8sbQu5TQiyoJh6tWiyHQG5+vpJ/wAR/sPfuvdMtbI8IIVWLShPIwZwJQwDqw0kHUp+ljbnkH37r3UaKuZJRrZtUlydQLFgmlV+vA/2N/fuvdPkdR9xEyvBb8RyycIEv61GjTa/pNvzbn37r3Uss7FWkMbEqNWlIgzsgvqYRAfUEfi/H1v7917qUkESw+Qyqn3MzsS0btIpYKBFYfRR+P8AY8+/de6a5GYK0cbagj/51eSUXlrA/S/H1vf37r3UJpCfEXIZHZnkQMAwWQgFlB/tekf1/N/fuvdcru3mmWJnh5QAcBFX9Be97mx/Fv8Aeffuvdc44ZzGx0kgoGDMQqg2JAH+B/Pv3XuorpdvpEdS6WHDIHAHBtz/AK3v3XuuK0iLqVYgVJVmZtJVm+rAH/A8ge/de6yNRNCzzKWI0ghNShPoRwLXH+39+690y1kDAiaRbRldCgamNxcve3+v9ffuvdNUKrFMI0AEZDSGS8nlLIBpBJbTb68ab/Tn+vuvdZ3rqmdhrdGWQKEBCK+r6SFOOTyL3uffuvdTkoaiodRDF5JAoZ0ljA1qigsysmnUbfT/AHo+/de6aWqoDVvRGqRqmM+qkjcfcojfpLwOCQAQb82Pv3XuskgYJ6H0WYB2uyu1ueF5sP8AYn+nv3XuswbhWYyMvp1ALJL6ri5sSSL8/wCv/sPfuvdZFlkKkkkqWLhWAFwG+jjgjj8H6n/D37r3Ut6ik0lBG+oMgLtIsVi3+pJH+H0DX/wPv3Xusd1lLNIVChbDQzE2QiwIPFx+SOT/AIe/de6i1ApyjkAmQkgWI0sLaX/F/p/sf949+690zVLVkaS00YaWFrsAdJa3Frkg3AueP94+lvde6i0MAlYJLoRzEwuxIJ1DixH+I5J9+691JNG1KjGR0v5iyOGuSLcAKb/i3/Ee/de6nKiyJrkgUxenRJGzK1mHHBuP8Pp/tvfuvdc5ovCRNKoIaBmRf1KRaycD8/4n8+/de6aJ6YpJZlcqVLrqKp+peAPT9Bbj6f6/v3XupoSRKeNVhRIhEdVSpMmmQ8KGWOxJv7917qBBAzz/AL7SLpvrWQupkQqNJW1req/HPv3XunTH0xuSXAQyHxI8jkAi12sfrx9ffuvdO9XEYpIgskQU3EgVuRe1jYi3JP8AT/D/AA9+690wTCQShVC8Ny6sCSQNVmFh/hwbf4E2Pv3XulDRwQwrDOfDJ6dRC6rFySNLC4uQT7917rnPjahpRIrIyOPKVUAKt+Alx9LfQj/bX+nv3Xum+GlZakoY7FT6GDXaL8ub208/QjT/AK31Hv3Xuo2VnlEFdQUX28Ykja5YqqCUEFGDSMACSebG1ube/de6TMMFUlNTpVRo0pAV5YXEgDEXYhQWIA+vPH1F7+/de65S1PiUICSVBOlgLc8nSWIsR/X6fn37r3TaKuVjqWWSZWISQMoPqvYalBIuCBYixH0P09+690602TKFKcNLIjMFdHkCopJtrsOLAX/4p7917qbWVUEdOIY1UTWdZJL/ALkispKMNP1F7A35/wCI917pqp6uRFRbgIPSFIJ9ZBBYu3NxY/W/Pv3XupsMyBiXNryXOok64xzqsBb63/2H+wHv3XupUmmV3dHAUKrswawVbhb8/gE/76/v3XupgjcsXZo54V8RUByxaxsB6r/1v+Le/de69LFH93TVGlG8ZlYE30whkKsoH9fV9Sef8ffuvdRg8/kVE1RL5A6OjsCLclVb83/IPHH09+691xqJJVlkjGlkKvJIWcklpHUgPqseP8Ob+/de6eIqiWEUlpw4ZdREcfDSBhoBJB5tc/7b37r3TrNPM8yyMPC5jCjVyEZhpLWFuSD/ALzb37r3WDzTf8dKn66LaVtptfy/8F/P+v8An37r3X//0d6kyc8sQR9AL2/r7917rj57fUk/01WH+9e/de64mY/nj/kK3v3XuuxOF+vN/rc/T/W9+6910Zrfk/7Fre/de67EptY3+t+Prb+lz7917rvzH/H/AGw9+691yE1xY/j82N7f7D37r3XXn9RIJ/2A4+nFtXv3XuvGo/r9f6n6n/effuvddCZTzqIP+DW/3ge/de65iY24b/kpjf8A2JPv3XuuPnIJt9R+Rz+P8T7917rkKlh/aJPP1Cix/H0Hv3Xuu/uP6kk/7Ef7wB7917r3mB/42f8Aivv3XuuYmv8AUk/7Zv8Ae/fuvde8/wBefp/gBb37r3Xfl4BNyD9OF/2/v3XuvaxxyP6/pH+t/T37r3XfnUWFxx/yCf6j37r3XfnvzYkf1+v+8+/de668/wDh/vH/ABv37r3XhOPyCf8AbD37r3XfmH44/wADcn/b+/de67Ml1v8AQH6m5H0J+nv3XuvCQAWNri/9of19+691zDq3PI/2Jt/sLe/de67EgHHNh/ieffuvdZPMPzb/AGF/96t7917rry3/ACv+8j/e/fuvdcxICP8Ain09+6913rH+P+8e/de67Di31I/w/wCRe/de671qPz9f8L8e/de64GRQSOCP8Tb/AHj37r3WMzc8Hj/CxH+39+691iaRmNySQPx9OP8AYe/de68XNiPp/jexH9b+/de6jNKbfWxH1/3sAX9+691Dml+rX9R+nNyP9v7917ppnlv6eeP1Hn6c8f4+/de6YJq8wsAWIBBY/W1jc2AUfX6fUe/de6DLfWTyVZjaimxMojqxZopC6qNIsXUk8Xt/xT8+/de618vnf312Z0bW1GcrsZW5SneCrUUk7eWjen1qJclCyWVTCpERAFyWuOQD7917rVG+QHzQ7R7qyNdhKDEQ4GDIzvLWGnqJpfG1NI3iqBNNYRkKxuVJ/pyAPfuvdV/5raW4Gyj1lS0lfW1jCRKmsYQ0xlMvkaaMyHkBibEfUc8+/de6SG+ErMHV+CavhqZqhIYa9oiCn3DIs6pEEJuApsx4APB4Hv3Xum7bG4XoYamlIASrY6yLPIhDalYOn+w4+o4H49+690rlq6xWDVVAs6n+0YxwCdV9Q/J4Pv3XunyDM/aR/dU1EFeK3pVAx4PFyP8AH6X9+6913NuPI5Cld6hSkIqDIUBIMkiprDFrjkf7Yf049+690natLwGWSxlkIK6ZNfDG6rpPPHI44/x49+690bLojrnKPFT5iSnjMQqI5muPIdLLqUhGP55J+ov/AK9vfuvdHqjwEqUyNU1CRQMPuDGwsfE0YjPjIF7mwH/Ee/de6LH2zjaVZFijSPwxJI0iqVYhR+lyxPJsQefz/j7917oj+6Nt7aWWSamLR1moSev1I3pudK/7z9LX/H49+690HSSTUkrmFnullIikOs6iJPTY3ta9x+B/T37r3T1RVnjBnghcJpLvJfUyG9voT9f9ufz7917oSMB2BJQCASVbINaA2u+qMAH1H6m9vpyR9AB7917owuB70GLlaGkOidoPIjqSiGwI0G34N7H6X+vv3XulNB3/AJesopEFY61EzmNVVj49N+CDbjTyP95+vv3XukVuntbcObghw8FZMipqjmku54Y3IDE3F/8Aafpzf37r3ULB/wASpwaqaoqnQMpgjLSSrPUO2n9BJ4Aub/19+691YR1Ea8UlK+QqaynhjiiggowAiTM6X1eMc2B/3j37r3Vg2ytiQZzD00v2kNcfuYmqYHXwziApaWCNgeePUOPqbf09+690o4fj7Q7gy0kOHBp8OrqjmuKBg0hu0RC/qCkk8f737917pwyfxc622/8AcHMVFFkwVDSRhPIss6mxiS/IH4I/2N/fuvdJnCdDdHZqWtonx9BjFiWUmT7eIGM6dShhYFebWNzfg8X9+690B25uvcJ1PWvkcWiy0xcpTtIA0FVCTeNWa1iCP68jgcW4917qs7uzeGS/vZUVFJ5FtM8r0sLNIoVyG0RBCQFUH83/AOI9+690A+9cQu5qI5nGUpWqgpwapgnqVwoZ5DpA5vcE2/4r7917qZ1w2LweGaWtrImq6oMEcAGaCVgQIlJIP9L3/wB59+690fH429p71xWRpsFjsjVGOrnjSOJmssSl9I1D8KRze/8AT6+/de6tBxuW7Wr5/HQ5WOvZFkqJqSpQhTEBpWKmdytzqsCwPAJB/p7917oP+1ur4u4tjZOXOYeHHbnxPmgEjRg69Cn0uxWxU2Om1r/UG3v3XuqX89senwmUnweXxUt455YNWnTIirJoSQn+n0tf8W+vv3Xuk1X9PJUCpminnihjRQBrKmUggIoI4It9f9t7917oPNybKekfx0ivBSU8aFmlsXatRAZVU35vyR/vX9fde6iYLJVuKlp9RlCLUK8ZYuZWjHKgRn/b/wDE+/de6N91t2pRRFafNny0o0xeGcMV0OQLeNv9fk/T8X9+690YSt2JtvORLujb0f3VLJHoqKRPUyl4wqoIl+ikf7cfn37r3QI4Chk2LuuryBpEGP8AMQtOjWERYAEyH82vbm/9OeD7917o+PVO6RlquCWoEvgZE8bxMfGwThFKkW9N7Wt/jz+Pde6PTtXcYp6Ya53Wmja15wVbQSQVjvf/ABAIt+Pz9fde6Gvb+5aeeqdqeMSUUsCCUQG7RqVGpyV4DfX6fU/X37r3Q44fKRPSyGnkfVAA0I0Ndv8AUEH+tiLgD+v5t7917pb0+8pY6QV0LFkiRUnS2n1qRG+oX/1/p/r+/de6VmK3jhs6Pt4zEtWIh5hLKmtQVsGAA+uoH/WH9ebe690oxGNbFZnMbRqQov4hYAFbAC/04P5/B9+691DeBUZJZJHKoNQS9iLnUoZnH05tx9P8effuvddx1D6mC+RmZSwKgpbm6m5P4Bsbfn/E+/de6coZnDIJp5AysPIdZPjRk1AXvz+OTc2P+t7917qY1HPVU71KLK0MbG7oxuNQKrqJsbW+v1/w9+690zIusgCVg0bEHTdVDI2nT6bA/S1z9ffuvdPEU0hujSsxs3MSo7kn/VRsCD/tvfuvdQqini8gaLVqVLyMSIwhUXIAUAXJ5N/9h7917qFF5DrYaVuxYepxc2FuL8/T37r3XYrnhVnjcEI4SQgfQsvLKLfUfn/X9+691noc7LBK3hlkjb1FiznS2kj6k8eoW/xv7917pTRbhqpI7RylZWZWuZiIFQn1Ixa5JNrf15uDxY+691HyNTVXi+5kcqSJINLjS5Pq9J+tv6f7xf37r3TJHWzeXWaiSEsxSZk5MiW1eMf0+tuPxb+nv3XuuNbI70/3IuvKpHqj5YEWa7Lyb2v9fp9b+/de6a/JJH6XcEyICujxqiWOmwDg24/3r37r3XTBHEkg1MEBuS1w3HIDDn6/Uf7D37r3WAloVFQrgoiXTSyxsCDp0RyWuef6n/D8+/de6gyeScPOodnSRWYSyB2ksAoNxxa/4/ryfz7917rDTT1kSmQoF4dLaVbSWJN7sPr9PryOfwffuvdc4ZWklQrJISSrWkYsVC8H6/424+g/AA9+690s6HL+FnSpKupA0tqYlTwLrGDYG4/p/W/v3XunPI1ss0Q88qiJIkeMOC2sLbTwOOfqP9j/AE5917pgqZKl1H2ZVvIAx4jKoRxYKyl+P8P969+6900sk80iu7ajGzKWFO5Y24IUhhq4P5vb8f09+691mo4SRUCSTQbnSVQoxYcgEG5Bv9f8ffuvddysxKawj21jUxNzflQWH+8D/X9+691i1kJKuhWa6BQnpFje/K/4fUn/AJF7r3WBYn87Jp8LSoyan1GFVbm6ufz/ALH/AFuPfuvdP9DGVjkVoYpypALav3Sg5+gtYAc3/wBueB7917qBLIwkMrvKHJI5MZKqeAis3PH+0kG359+690+nxMkcyNEWkiMbLHrDxkceRmc3Yn63PH0t7917p0gqpkg8MTIwitcyH90gE+r/AB/qL+/de6x1uQjpYWlOiUhSXV7rbT9SoP8AsSP+J9+691VV8v8At+sljyO3aDcNDhwIKmQy5AySRXiiN6ZPHcanvZbg2P8Are/de61/N+ZTI1FZPVPUzvPJ9yrJrLIUJ5CL/jbi4/1/fuvdF2ytHXz0s0zYkeOaMwmqkuwS59WjVfn68/0sR/T37r3TTg+s9yZbxLSUlQ0ZPiSX6AhwdRsb2W34v/tj7917o0nWnxgr5poKjJwXV1YWCLKxkPrMh4ueLA3/AD9OOB7r3RkY+t9q7WookqKVjURTaHSRGKgID/nCtmUWGoc2+osfr7917qdu2fbGGx+KyOPqaFVeC0KU88FUZwIjJPM4iA8UifpZWU3uLH37r3RYd7dj0VTTSrTNplacMiKXCkkADWx+ig/0/N/fuvdAHJuSOOsWlp6ipqMpVSmCVQDLCBUEhBEWBsB9dQHB9+690fDY1Lt/ZG1afcEuMho6uOlklCPPDLLkKiSNeZICT+lgWH5N+fxb3Xuifd0dmTbiqKqRonigSVzJPplDgkkFY/qqgcABf68D37r3RSsd9znMytPjvMWachjPdzIWYD/OA2tzx+f969+691Y913trK4XbsdNoiV5ooJHhgcBwL8y6jwT/AIA3/wBhb37r3Rr+stumVDXZB5zT0hDCVnUBlKhjI0Mn1seL83+p5Fz7r3Xt3bwM+Y+zMAipaVkhi+1J8skoUeKZ5EAYi5BIuR+P8PfuvdOIlkXHQVWdmlqmjUrH5HQTyBwWCo5UstuTzYW4H9PfuvdAB2juyjp6GphipalYmhliWJJ1LhlHOsCwseACCPz7917ohmOj/iW4Wg+wMwqK+IBJHInhV2JW0eo3LC/J+lha1vfuvdWAU9BW4faVL9nGlZC0Kp4/IiT3C2kLxsRZVtYn6/n/AF/de6S2x2av3QsWmkp2Mv7ZYuYlZGNyCpAt9QCRf+th7917o51dWU1JjYaY1UdLUoqy07RRKV8guP2xILEf0uLnj8C3v3Xugnrc9WQwTSPKJGFaoeaoVPFL5GPo1RAEX/pfgXNvfuvdMEMlHkausNUqxS+NVTxlvCjS3HoIPB+h/r/W309+690n8xRRY+hrY5NUkzugidHBUKgLF2JNwefxyOSLW5917oLhAa6Q/coWkLeiZZFIWMckXvzYj6nnn37r3Q/9bYyGSux0QdREk0HkcnVLpibWY1P+pJAve/8AX37r3S53j5a3MVeRbxv91OsISOMxwxRRDxq8WnTyB/tz9QR7917pranxaJG0MglfxHzKwKHy3sGLW+n+x9+691xx+epsLDXUs8T3rUETMgEkk0f1VQXGoDVc345+v09+6901UOGnyNQpp5GpaGWWWWXzhrRKFuRrJN72HFjcWvfj37r3UxqSlpXnknlWdKS6wg6mNRq4LExhWNv8b+/de6S+Qd6seRLR00YKPUj1RIXuFu973P0K8W+vBv7917pPSQtYxySKZFTTdGIZlKldRH9SD+P9j7917oSNqbuqcbAlGJ5fsWtDVQq3LDkqJUH1BLG1/pb37r3ULegx+SroKiR5oJooY9CMA2qMO37TG1wbEH/D/evde6DLuShjrNnypSCRyaZSI2C3SSOAa5C5P0LXtfm9/fuvdFS6iw+QWoJEyh5ahxLCSQYTGV01BH0ZXvp/HI/qLe/de6P1tfJZGiooYUqvMsET+WDyO0LFkYBFR7hT6mII/qLfS/v3XuoorpGORqMhLPGtRC8gMUiSMZ24iWVuLKOOQL24P09+690xYOumytdHjpQjrM4UMjBpC4+qgEi4IAve3554Hv3XuhDmqcfQU1QVCtV4qB5gWKgRCmewNmsGY3ZRb6EccD37r3TXJnaSuxVLJVoIaaR5Zk1yEpBPq138f19QtxawPP1Jv7r3UzD0dLlpIpygEcnqgBQxaCpIac6fqqix5AuT9fx7917oUY8LQU9M7ukEkoCRusp48Gmyuo+oB+tuPr+Lj37r3SEraOOkd5YolkSTT4xHYARLKQLW5IFz+Tf/AHj37r3XHMBpJY5KcSyCmSLywAgrIzDULK/6rFub/T6+/de6bY55IJJKiul9Y8ZskjOwaPk6fx+kgXtxax4Hv3XuhBwNVT5aNKRadKmSRlUoEL6Nbnxho2Ng1ySLf7f37r3XN1kweRrKCvoUcU04aWKoUBVugOiNU4B5BFyP+I9+691yqKxnaJ6I+pow0kKs58SNIRwLfQLbj/Xt/h7r3WShpJK+WcOWV1iCq7kr/VrX4A5b/ivHv3XulztvyUdNUa4iyRaQ7sxuDq9JUN9Qfpcce/de6sB+Ju94mrhhjORKGMhjkbU6F5AXW7H8WuPx9bW9+691ajQUUdTRtM9SiPYeMfUObav03/oRb/jXPuvdNkjKqlPIr6VsqkniS4uBb6/i3/FOR7r3UfSphBLDiQ/S/LFbkgH/AAt+fr7917rg0MDhSr3sLliAvqHNuL+/de66khbwu6RWS4LSAAki3qIY8j/W/wB5H5917pvZjEyH1JaxurFeCLg2Fv8Ab29+691HeUPqCWGn06m+tgSqC/8Arf4+/de6imJFLhBcBBrYklgACxAP+ve35/H9PfuvdZYYbqCWJS37a6S30a3rF+Tx9bDj37r3Tpp1geMWYgXOgKCQP6f1vf8A1vz/AI+691GddH6gF121Hi1xcXuf9tx7917rGJ/t5UQLcuNRs4BU29Ja/wDrc29+691nFdIYysvJBvGFbUSr/T/H/W9+691EWeR1ReQWPKlSSLCwVj/r/wBPxb8+/de6cNBePU8YUMSzk8Hi4AAP9Ra3PP19+6910isokLBVQ2CGx/AB5/23v3XupNPMqTKXs6llEajhXIGoq39Bzxz9ffuvdOldl1qZUECiKKMKjRuRwFN3t/xFv63ube/de6ytG1SVkp4xb0AqHUggHUQB/UHj/W9+691hmo6tIqipiKkpoDxE3Ylzp4U/4Xv7917rnCJPGZxGCEW3Ck6bHSyMCP6/8U9+691xWYgNZxdgVk+oGgn6Hn6e/de68jrK76L39JAXkjTyQGPJ/wBjf37r3XVTMsagu2lnsrhbKCR/aa17k+/de6k0FDJk6gRQSLcL6gxAW7L6bWt9Of8AfD37r3UuXF1lMz3aMrEqlhqF72sxsfqB/QW45vz7917puE5JcSEG6HQoJJDAkfW9/wAf630/p7917rD6ldl5AA1ryfyePyLgEj/evfuvdOUNQ0TTgtJqeKyOpAJGm3J/2/8AxX37r3WNRAY3DM7SXWyKOPT9bgW/P15/4m3uvdZWieNtTQSIrMpLNH6dKj06Qb8/W/IA49+691lDi7MWOk6jqMYuB/RdJ+lj/wAV/wAfde6YcrmIKOCqkeaNfGkj+SUkJpUcgm9zcfX6D+nv3Xuq6O/O9sXSSnH42rmmqGkMU5eM+GJyCl43/p+AD/t/r7917okG9O16WLHMynVMdSysRYyo6XfyKptpvwBY3/B9+691XX2tu+HK/dVaGCKSUOqxKU8ipYprfhuD/wAava9/de6IruCKpqWaYwh0HqlSIXb0MSHkZeOR9OP6X+vv3XumtctjqXGzNKkKRSKgkSRTrRwwdUQ24Nxybn8WFre/de6BnMZukqq2RD6IZJGIAZtCFzZbn+gtewFh9OPp7917plihgqKjTDTFog1maKQBkC2uwIvyeCAfx/Qce/de6fp6ypqaeDHwRxQUqhElureSQI+pWZrkX/wUD6D/AGPuvdP1HNT4uiqZYeXlTxM6guVYnlgDbkm/+H+H19+690kchNLlKlInYwxofL5Wj/b9JuWlsWIv9Px/re/de6mUWAq5HarpAUjk9P3IKhJTezFWP0DC9iRf37r3TniqFkradXlXyyztEC90pQ97lfpYf4H6H6gf1917oWMjuON8JS4GKaMoZUKUcSsTLPBfxO0haxYlmuRwRawHv3XuhX6/x65fauU29NLDS5WoSar+5ljWMBYzxFJOLm4+gBJB+nv3XulZtLrovTxs1RrklAMMAiBAlDlTUGyCwH5v9b8jj37r3Qtw9cCkxhcpBTlnYSTkBzfgmax5Ba3A+lvoR+fde6SeTpaWnmWprZkiMaNEZXIB8UYATQFt+rn+v9ffuvdN+29xVVJV4+hxyCegmyJnnXwFJU8L/tt5CSSvqvYD6cn8H37r3V9fxj3ZTQ7ZxUhhJnNnldkMjOPECAt+BYm4sARxyfz7r3Vr+x8/SZGhhrACwliVn03tHKiBASn1/qf6/Xnke/de6Ed3kLXJJDKdbu1uC1wFF+D/AE+vv3Xuo09XHG0V2EmoFBGQRJDIAFV2It9efx7917qC51hwAEDB+Zb3cxgq0a2P41C3+x+vv3XuodQBJGCjO7yKI9FxoiMYAtYi97fU3t/h9ffuvdQfBIi+RnTUCkZS3NmvcpzcH+v1/Hv3XunSAeNCiWdHVjIkvP6OUIC2sbsffuvdZIZxCA4CRtdSzWdwRqJ0upJ4H4tb/Y+/de6nVVb5ZYpRGCUf9rRIE1oQtm0nj8G97/iwHN/de64VcuoKVXTLrVjGZYxGbrp0uyLyPfuvdQVSmnQxaHFTEktpANUa+oWGoWt+f6/X37r3XUVQ1NA9Fq8mtm8zB0KrHYaHA0g35P1v7917r0ElXUWoo0WVI1cp47iS4I8YkJNiDf8Ap9B7917rnQRQfeGnqAY5PKquGsEDMObi1z9eBcf7E+/de66rAsNVUQxzr4VmJRrFwFIuoGk/nnnkfT/X9+691hYSTAKmp/qRwwD8cBef6+/de6gM5jV0aJyrFmC3UsjC17lh9Ppb/W9+6901SRMGSXSAXWwRiCq2NizAWIH+2/2Pv3XusY0K11S5X9BKqQC3DFSfwT9B9f8AE+/de6naxEzEvIVjZdRDuDdrWuyn6f4C3+Pv3Xumw46mirJsiYIvvZVRXq7H7mSIMSsbOPx/vP8Aj7917qW1OWi16bC4Cop5sfrqLXP+t7917rH4nKOHhN4yukI7IugA6rAHk/7634PuvdZIzqA0iwvbS49JUAKtzxz/AF9+6916ppAVuBHJ6Vb9Cto49QUsLre3JB+nF/fuvdR/GzKFjYhVcM1wxtaxAUHi39f6+/de6lpArldVlBU3ZmWxOm50/wCw55v/AI8A+/de6gsAHDD9xASlgCXIHJJt+P8AH8fUj8e/de682Ngd4pIpNDuEEsZFtI/oL/Uc8MPr7917rNJQxyzmKXW11cDwxG5Nubc2B/qf9bjj37r3Xo6AhEXyjSth4WPNmYANIRe/+wsP9t7917rtqch1jIAjisAWuQdNyq8c2F/9t+b+/de69UQtC8cpljqFaO4jW2lTe2kFrn/X5/23v3XuuCy2liEEYhswk0G3j1g8hzawFr/g+/de6zzRQSQSSHXLOZGuWCMim1/SygcA3sB+PfuvdRKeOo1hmVFSNm/QVVgGFgW1hr3F/pa3v3XunURtKoFhcg6pZEjtcfW30Nxbi35/3j3Xuo9ZjaUqssUyNIy2VzZFUAcllAuSRwPp/sffuvdM6SCOdKMTkMgaeOINHqYatBcq3q0ni3+N/fuvdKGJmVWDy6kI1tGDchrm4cgDSP8AY/7Dj37r3WIFFDSAGJQhUMCG8hP1Qhrnj6Xv7917pkyeONcs0cM7wiZf8/FEpaJnGpWHN7cc25H5v9PfuvdNEdH/AAulpKSWoeqcrZ6ledZJHExYckWsP9549+691JkpKZIpRULpJUGn9cbrJc8FwVBAv/iP6G59+690kp6WaldWQxxq3qFwOFNza62uBb88n6kj37r3XNYkdA8RLHXYk2131EMTe3B5/BP+t7917qXHTuPVJLqK/pUAHxrqvyLfp4/qT7917qTSwrcxmQaJC5aRl4F+bC3P0vb37r3WV441cRIWRY1tZgQJASNLK31vxyD+fyffuvdOlHHIRUIynwtFZpNR5Ueq3qP9QL/0/B59+691yiCmAiMq2j1u6arR2ITSNd+P9fj6W9+691jAkKhVRiplF2JOhlPOtiv+HHH4/wBjb3XupayvGVVGUyF1YkKrlSVK2jvwBf6/7b63Pv3XusJonyrtrUI+m8iwhtYs3+ce3Fvpf+pI9+691zH7EwiSZQ8On0OxsVDhHAAFwfr/AL1z7917p8R1KgHxMDcuXewFmBUqzH/XvyLj82Hv3Xuva2v+tP1f8cxb6W0/T6f4e/de6//S3kaqp4UqxFzbhyOQOeB7917rD9zqPBNuLG5v9b/X+v8AvHv3XusqyqSSWYm1gCSR9LAm59+691xac3szGw+nq/2HA9+69135z/S/+JJv7917ri1QwsRwfpYE/wCv/wAV9+6910s7P9Sb359R4v8Aj6e/de6lo5P+wtwCf9j7917rlKwIZr2NgPpYD02H/Ee/de6bHrQCVDLYfS7fnn629+691xTIKCPUG5vcX9Nv6X9+691mFev/ABSxPv3XuuvvVNzz/vf49+691yFaDZS1v8dQB/qOPfuvdZRUi1xJcf1uT/vXv3XuuxV2+hB/xJt/vBv7917r33gH1F+Px/X/AAt7917rsVo5W5sbX/w/x9+691w+7a/D8G/pJ/3oX9+691k+4B51Dn/atP8AvB9+6912apVHJ5+vBDMT/Sx9+691jarT1EMw4H1P0/1xxb6+/de68tYthZtX1ueLcf4+/de65rWDj1KTf6Aji4HPHv3XupEdQNIOv/YWuw55HP49+691lE5a2kEgcrfg/wCN/wAf74e/de65a2PJPP8AsPfuvddBnv8An6/nm/8AXj8e/de6y6msCBzzf8Wsf6fn37r3XMOxAN/rf8D+vv3XuuQk4HF/8b/X37r3WVHJ+g+n4vxb6n37r3WcG4v7917rv37r3Ud3sxBv+CLf6319+691jMo+v+8k/n8e/de6x+X/AGr/AHj/AI17917ri81yApK2HPIuefr7917qM1SQCNRF/qf9b8G3v3XusBqAzMPwAf8Akdz+PfuvdQ55rLcWBAtf/kL6nnni3Pv3Xuk/XZARHlj/AFupALAW+t/8P9v/AIe/de6QGSzSI9pHsPXwxJH1AuBx+P8AX/1r+/de6A7f3Ze3drUUtZm8hT0dMgaQtJPpaR9RASENbmwHp/2JvwD7r3WrX/NR+U2K7xil6525OkNPQ1T08NTTM331bIF8K08ar6ipcgso/I/Nvfuvda0XZPQ/eWy46jcMGPnrsbWy1Hjlgi83/AdEqTHJG44ZNVv8SCALg+/de6LDvGLtJ6yIbjlrI5BEs9MnESiJ0DxaVThRY6gL/S3+I9+690l6XbdTVz+WurS0skUZCsxaT7twBzqPGoAX5HPv3Xuov8PqsZXCCaMKVZVRbkWtyCP63HP/ABX8+690usflHhQU05YRt/nA51EKTc/631/x4t/Tn3XulPRzU/kmjinj0NGoLMqgAMg1AE/X/bj8/wCNvde6hSUJQStDOHg1Fio1EElQC+lvp9Lfg8e/de6UO1NurmMvTQ1EgiVygUSLcSG+kIB9ADx/T/effuvdW9db7EFDtminWFYpIqaJxddPlEa6TrsBc2Kjm9vfuvdKyoo455GhqtZaAR6mU6Y6cf2EYKbcizf63P4t7917oqfcPXmVrppnxtZLCJqeQyBkOkxajdgD9TYcc/4e/de6rv3lhq3GVU0c0hmkiDwCVLqYQosGcf6xH++t7917oMKAVMFTLUyQsxMUirKztbURpEg/A4A+vv3XuspnyFOToN45iAVudJ1fqBKn8kfT/e/fuvdOsccULxtVqJEKArFDJoKtpFiyj/E3H1A9+6908UeTkerEATQLovpGsiJgNKBuf7P+25ub+/de6EmjemjiWRJEUkOEVpNDNUAXuQL8hrjjj37r3SgrMrjKGgpCIpnyjyJ9xocNEq6BoAa36j9b/wBb8e/de6FfY+4DUJTx1kMYSKJ5NUmktrLEhXcEAMAQOQb+/de6OFsTsQYVqStkp6arp6BFFNTya3LVLcKr3HIH0Bv/AE9+690dTqj5CLU10NDEI6E1EhStClVgXWPWoVrWIHpB/p/gLe/de6MDlfkPgcfQtBTZCngFMdHkpZkkkmmtYtL4+V5uPqLjn37r3Qb5DuaTIUjfa16TV0iApLM7SKsLSGxX6+qxA55uPfuvdIjKbsrtup/HayoSRshZbeY6HIfTIJIz/VADz+fpb37r3QVd5dvtufZ0WPxbwxwRU7RwsSVlEpDBASDcD6W5vf37r3VR+8t2VmJkr4chUGWsl1AyNIQ4Lm+kNf6fXj/eB7917pUdXbmkamqKZZEf+IUoimjmTWpjZ9LMNVzqJ/p9fwT+Pde6TPYuxcjtzNYzM0McjYyqcyToinxIzm+tla9r/wCw/wBb37r3QyYHtOh2lU4qvx7emOGmjqDGwjeOVY+WD25+l/8AkXv3Xujl7e+XeelmxMlBVvE1LEEV1eRJHRl0SvPp4NiSLHg3B+tj7917oyez+8NwZPzzVGRiraWtYTGCNSTrZLC7CwYD6fTj6Wv7917ov/yWxeOkx9HuyIpRzSShKyJ4ijuhYSlw1jwT/j+eD/T3XugC25nqTM04jtCscUZHkk4RoiCTa35BBHJH+39+691zzu0oMnCrxFKmPWJCIkGqMabBmNuVH6jzf/be/de6AjcW25KSoV6ZFWSjkYCoaJdNmuwZgBYg/gWB+n+x917qVgMUuWNTC7zDJxRxJjkpU0xVVS73byyfRVUXZmPA/pz7917o0/Xmbl2fjUqanOpMZq2CljxayOzSqx9bx6OGjAB9YHH5+gHv3XuhU37gMHuWkTP7YljEM8UZyWNt5XhqCoZ9C2uRe5H14IH1Hv3XupnR2/48XV5LBbkQUUSyQQYupWKOONADddRA1AlT9ffuvdHpw+epp1WeOoNRTx04tGAfE5ZfSTb6sw5F735J9+690Ou0NwQ0+NheGn8XmuzQoLvJpawICi5IPJH0vxb+vuvdGY2lVCrSjkkeOD7gMU1KY1MdjqNn/Km4/I+o+h9+691yp88dv7g/hFYdVHkZTJHK3+aZWIdiRawuSAefrf8AHB917pk3S8mFr5K7GSzQuXVxJAWVHhI1MVAJBsf9vwf9b3XuhN2V3NSE0+OzD6FHjCzzyKXYBbG5Nzcn/bcn6Xt7r3RhKOejy0Yq6N1rYpFZiBYshN7WH0Fvp/h7917ryJolkRRouqrIXCs8fF7Kfz+T/Qc29+69125aAkpHE1gTrdwpLAWJKyfi3Nhx9BwB7917qRHUSGNEhqneOZCNKFoB6VJZSsvF7/S3+Nvpz7r3TetXHGfHIFMbAaRFdHGrk3Km5NxySef9j7917rDFInkZYmK6WDI7swe59TA6frb/ABP0/Hv3Xullt7H4fJZSKDNZAY+HxsVqAHaNpVUAFmBsRf8AB4v7917ptzkcFJlK2moZqeqpaeQxJWIAsUusArJp5ItextwTew9+690iq2NFeNPIoa7k+JJHVj9TdTbm/wDxr37r3XCmeoSMkrFpVyzL6kYqOAQsgP8AS/P+3sOPde6ecfQVdbIJgXAAKsSQF9TEEMBYf6xIJ/p/h7r3T3lTJCtPQ+SOoIh1s0drIVBIRWufrzfmw/P4Hv3XukwplYARhlsdTmRBIxb8Xte1hb8f6/v3Xus8tXI8P2ztKEi5jaxiTUfqA1gAbsOP94/r7r3TYZXMmlULOyKAwKysTewKBxp/w/x4PP19+691PVJyfKdKFbgRLwrsAb6gALH+tre/de6wSxxogZQo1ltWolokk+rhw3AHNhbk/X+nv3XuocE4PmBMRiWwQRWjLXtyp4Fvrb6/jn+nuvdZwyMqg6kZjqOp1kXUfVr1KBb+lvx/r+/de6wK3rZ3iQhiV/zqquixW5WwYXPP459+69060wssSDxA6QykKSIyTe8sjX/px/sffuvdTZqzWvjsyFbBtOmQOxIIIK8BQeB/UDn37r3WTHrNOlVLWTxR+MFQYkJMrabxhZIwApI+oPF/pb6e/de6wxEyLISj8sViZgwSI8gqrG5uPzz/ALb6e/de66qJ46CmadKeSTxoxliChi7C/rgJ5Yn8/wC9C/v3XuuNKXq4IKlYXpzKocrOiiX8gMVYWBsRYfm1/fuvdYy0UEskhkBjVSHXQAWf6GxAuB7917rHeJXkLFyWC2J5UawDbSeOP62v/iffuvdPFBUmlm8yIpZYmH70ZMbIVILni1wP8OffuvdY5qMyI0yhJbl5YwgjuNTXPolvYfkW9+6916mnjUrFVFvS76mFizsLNpJH0tfgHgf0+nv3XunykMZLM6BFMZ0O7BTKwNhw3I4HH0/JtyPfuvdBR29ueLA7arp5TGkscM/j0yqupgtgmpFBv/sf9j7917rXP763fkc/nK/IFpZo5aqUGKRiwjs+knxEckEjm3+x+nv3Xui203WW4twzxyiMuZ7sg8ZSPTJ+TcfX6ccf4Wt7917oa9rfHgSUYGXjYlQrWMIkiZtVzcsxAPH5X/WFvfuvdDDt3rHBYKN9dEmtHGhAsGhWv6CsekHni/H+39+691z3FvLbe1KgUrExZCmQGSmp4nSJCw1R+RlGnkG5IBNvr+B7917onHZnc9O9fVvCrGKxRpWCKur9Nyi/0HAvcD8fk+/de6Kbme1I6irQx1RZFZo5TINAHA9CxpZSDf8AKn68W9+690XrfO/ZjWTuKwxBnN6eORr21XW4+pItxe5H9B+Pde6gdbb3Sq3pjJqqCaXGipiacmWRHkAYB181xa/45/1rc+/de6P12Bv7Gx4el+0qGKAL46NYXl/bdLhS4tcoALsDz9fp7917oumOpaveNX/DxrTHVUivODofUgb9RBF1/obH/XJ9+690ZLbfTeAx0UVVSxU6PEFlQ61CalsbSKQbf6/Nx9P6+/de6NftPY13xksNRSV0c8aNJR05USxn8llYfT68A8m/+v7917ob92zRYPCpHRT08L+KSORVhCuNA06GuSLA3+nF78fn37r3QDbcoazcmSqBCBI0MgdnlAYksfySLkcXABFh+OffuvdCZuvH/wAOoY4a2XwzPTjUUW/Gj0uwa45/2/H9be/de6r07c3HJAppI5xJ62jWQEeNY4yxJbUdVz9CDcCwsOSffuvdBl1vNUnPpVjGRSpKyhHeFwsbLYCoEjC3Avxe35A59+690cPMvUTY6NYXKSeIDyBmRJVK3KlYCCFJuPpz/tvfuvdOHVuIWHJVNdMqq0SuxisrKzRkMSlvwT+D/jf6n37r3Ql7g3LHV5OlFQLQU0kZJ9RjVV/Uji9gBf6Dkc88+/de6Ru5c3SVlb46ZFp4hGsrOikRNz+tojwODwfqPrc25917qFR5bHRUjsk0XkD+OMxltJEjEJIxP6jwQSfr9Sbe/de6TmZz1K7x6i4d9cRA0lZGkGkq454HH1/1h7917pop8njaeKopZoXeqC2p5YzEI0lNiTIT6bfi3P8AW1yL+690ttqZutWSSopP8mkiguEWRmWTSBrcKOQbC/BF/pzb37r3Sgi3DPMgaWT1IzAKZGYDV9dCn6Eg/X+g9+6907UVaaiSGkWAu9RKgurF3czEKmn6Af43P+x4Pv3Xuneq25WQVjQTslPPGD5LXcRt6WCMxJB4I/Txb/Y2917oTts4laCXxTGKrWdR5ZQEkESkX1FW4OrkDj/EXPPv3XusO5aPFU8biAVERLk+iMSPYrZ42HLAH8EG9729+690DFNtbMZepqabHVSpG71NRJTSyGGFIKaAzeZ1K3a/CmwP0H5v7917psfa+Qx+VqqavEhqoDC00UcgYn7qPyQLELH0hbfT6fT/AB9+6908bfwdScoryRSU/lB1LKb2SKWzOwIH6fxcc3+vv3XunLd0EwpZGiiRqqCWWJ5TZQ4Diy3U/lQpH+v7917ouvau6hQbdko6mCqjqiwSpnY2gkVxrCKv1PBsdP8Atvr7917oEer85eSWpZg13cSU83odEjAZQqgCy88Xsfrc/wBPde6OxtbK09bTRTLEyLIkjNcgEMselAxbm4a3H5uB7917p1qKrBVVFIZGkaeaVViiJUgrG1zcfliSbtfnj8+/de6a6GgkgqparH0pp5IGLiWxRebkBXNyW+v04tb/AB9+691OxMX3a1dJkRSlqhJQrZBiSHDayyupuxa9hf8A1vz7917ppnwbUcssSVPnp4AzIqJ5PPK5voGq/C/g/X639+690tcXUVseMSaKIU8tIqEli1pZHchoFUfUhQCb/wBf6j37r3TrSZurnkqYJ5jICU0630CnYKHMcjNwbBgdP0tb37r3UOmStOaWKpkL0xbTFfVZhIQxKn6WFyRbi97X9+690Jo2/wCWikrKFRU0yifRUyfVViiEdQzEclUeSPWx+gYfTn37r3QZ7wxclNHoo40+20nxOZdIYIdUxcJ6hddNjx+bHnn3XumzbWXrIahYKSVHmjCCOeJmCyIqal0lvqByC34Iv9b+/de6FeQT5OjkqyFkqOZ6gzEmSQlQhuAf9oJBPNrH/D37r3Sb++lx8vndSokco7xcx+iMBIuPpbi9h+f8ffuvdKDBV8lS7ytOra/I8lwxVWsNEZVv8APoOeffuvdLWKpElPUtE2lljGiBSNchVDoJB+gD/j/e/fuvdLX465vI4Ps6KdKyZkqNNLNFMfQlRKR+4pBtYcj/AF739+691fvtusGQxNDOXfQ1OkpkPC+RYxGxUA8g6SR/r/63v3XunuoMZp49K35JRgQDfnlwPqf+Re/de6bBMxZgBc8hr/1H5UEcC3/I/fuvdcElURANrszEvqBY/QcKW+lv8Pp/tx7917rM0zR6U1akn4CyFgET6W0gcc3/AON/X37r3TfKq3dEW/ruDqa6sAQBz/X/AH1/fuvdcxEvDuVURqS3A+p4sy8m/BA9+691KWGjNNGyTf5TJrBLIbIi8h7A/wBD/vh7917rDEmgOoVphqTxuFAGgiznSf8AH/iL3/PuvdTvNDGjRhNLoWCu3LMW4JOkm3+H/EW9+690xVs8ZKi5YyGxYtdV9Vv9f37r3TVO2ooFsKiKRUN9V5IwdLhrXP8AsAPfuvdZ4pFhLIxUsTfkG0b24Ea+/de6lU1SjvoV7mxDm1tTghr+r/A/77j37r3Tr9yQW12cWK6XNyNJ5IAH0tf/AGPv3Xuor1sDCNoyxjLaVRQxCn6HVxxz+PfuvdSRMtwFA0rw4Jvfj0kE8cE/X37r3WeFIifLIWPBKnSrEsfzqHIW30H4/wBj7917qfDUS0pTkCM+k34Ygn8cG3+xv/re/de6yyTStbSzEMVF1e9z/tQP1/23v3XusSs5lliR5EDIEs/Go/VrXJ/Nz/tz/j7917rrXpdiQgU6VLWJuQLWAH+2v7917rygqxYAC5Ua1NvSSC1xfg/X+nv3XuuzTzzJZY/IFub3sbrzbk8n/fce/de6csdE0bhg8kTaCA8aWJ1DlAz2HHP9efxa3v3XulLCtRGwLamDxsoDpy4I5VmP9r83F/8AePfuvdJyWnLsRqUjWSvp0HUGuVst/oeP+Ne/de6gRRu1R47lzLdQbiwKeqx44+gtf/kXuvdOChpWWOBXvENEutSC0itpItcWBt/sf8ePfuvdRmVopWR08Tgm/wCoAFubXHFrA/4+/de6nVGXVoY4Z4ld0TxiQvYAEgDkfX6g/wDGvfuvdMlTuCjxwlaaaJVSM+lmUxiwuVCn/iv+v7917oqHanYzt91S0dQyDVd3hdG8aFL/AEY/Ui/pH+H059+691Wdv+KrGRyVfzkEqyC8UoVpVi16iQrGyta54/w+nI9+690Vjd1Ti5pqgUsMkkWopIl9JiLLoYGIklufrz9COB7917oq27NstPHVN5opLSOHLxhJCga5W3+BA4sePfuvdARklOPpwgpacxM3kmZ10PJGjG0Jc/4Dj/e/z7917oBN9T4zLy1DUVM+MfSieOCbVFIy8O7oB+pvrxb8WIsb+690W/LVMWPmeJtcjh2DLb9tR9fzyOb3P0J54+nv3XunDHZqDH07VkE6rVzKPHSxglfQ1vKdVwptcc/Xn/D37r3WWj3FWy1CLUExxyPI4cBCEY+rhuR+L8n/AFre/de6fqncNOIkiWGR6pAwZVJCyBj6RGbWvbn83/Frc+690lzlpKZmKBx5WY65ZBICuqzxFXHIHH9P6fge/de6iVW4chrCQ10qRix8aS2hNxcxlRYD+gt/rn+nv3XunHEbhzNbJBG9UziKpiSGLx3VC0g0l5VWyrb6kgkfX/W917o4FPt7btDt2bcuUmXLNRweSWCipmp4VyKMFFOszm7E8n02AsR/T37r3TjsjsjaeMBnr3+xjlLLDRuySspchg8jWvyeOT/X6fX37r3RtNtdz9aGigMmQwkNWYxGzCVVlkT6IjBeE/231P8AiLe690osh2VtqRClHU0rUtcFTwmqglEjsLIH0H0rzf8Ap9Lg/j3XugrzGb2xXVS0tfLTyLdEP+0TA2KXBI0j6X/Pv3Xuo0e79m7eq2SnMVMsLIBUExSKXjcEK3qPFzYA2uL/AOw917qwv43d+RViwY4VFMqwBEjCukY0MSylVOq97m/5+nA+vv3XurwejNzUlbjqVYZi0s4D2DCy6he7auD9eLcD6e/de6NVDMKmNLWcg+MsXKs5UjU5JuDYkfi5v/re/de64z0crmMq8L2LGRlIZhGRcXYWFwbAEC3+v+Pde6bneZhpA1aeFFjdD+XB/r/vre/de67SMqC6+jxnUwa/jYH0yXkN9JJsf6f4e/de6yrTmVtSxXIaOQOCHRV/1Vxa9rXIsD/T37r3XJGiaRg8pGpZFOlNJI48TC97XH4PI/Pv3XusGp0KWKqpvpJsWLKD9Px+b8g+/de65pOkam0fmLKqyO1yiLFcBmAIGo6vqOOPp7917ryz2CwhjKzkOYwqlfE/IKlgTxb6XN+PfuvdOdLNFBHM0kTM0iOsChdWlnIOspHY2NvyeLc3v7917qBOJ5o56xYAKe5hLQuqIuni7Brkkk/T8D37r3UOLIS062p2SJ5U8LMi3cJYEyagfqv9Txz9PfuvdYJIpWp1rpqtQ8lS0SoWLyysqgrI2gfQgn8Af4+/de6401XApAm1MHU6UjQmRtB9GtiSBbn+n4/2PuvdThJJIq+NmUXAiYDSmon1rb6/Qf1/p7917qHWssUTzuwJUBiJNfojUlPIQguT+CARx9AeffuvdcXpqaqjjeGcGCaETeWOCVWDsBeDTJyATwTzfi1jf37r3UCWllhLxsqh/Cl1EodwCQQpAAt6b2H1H5P49+691JjPkikUooKguTpJuLW9RvbgH+n19+691Cml03YlRZilmYWCrpsRb6fU+/de6n0qRsA5mRvSGEasDybkaif+I/437917rkYySGm1MRJrFjbi4PAH4+n+29+691wkhldGdVAHkvHG7KrIttJ/Fz9PfuvdYKeBlEmp/SrXcOjKwUcEBmNj9eOPfuvdZljkXU0boI1sr25JfVeMc/1ufpb+vv3XusS08sjDSqMbqo0lrg3u2m9r/wC8e/de6zVESoXRIxFKVsvpfVcDn039P+xJB/3j37r3XCMs/wC5I4EgKsV0hWfQCLHV+PzYW/2H4917r0beSdXLhVcXsDp0ljp0kgg/0t7917qRMY0bxxqEewACgamsf1XB5W/1v7917qJKWuY5JPGXYWumh2NwbrY8qbD/AFvr7917qJIBUxoq6YhC7Fo2Y3lYt+q/1Cnkc8/8T7r3XMQ07l0jicFHW7ajYSAEFkDfUf1Bvx/t/fuvdOrwomiMSiVjZlCWA1BQSrG1r2v7917rG0DALIkdlLkEsmoFrWIDmwB+v9ffuvdcXWIJIZi8LOwAaNr3Gk8KvI+n1uD/ALD37r3XFI5J2MBkdwQDYehApOpfJptz/rf6/Hv3XuuEeNpQ/klWIVdnj+5jVHaOM/RPIefrz6r/AOt7917rHUhYkAAEpVgFCTG8gAsxIva9hz/Xiw9+691iVVmA0aniUDWOLrIf1LqH4B/r7917rsmJWaKyiP8ADszKzXPGkt/h+BY29+691DrMe1RfxyBjFYtGGLKpI+oUEC5BIJ+tv6fX37r3Ta9HIPTJxGzCSzLYBlX9II5te/8AxP09+691FfGln0zMk4kUFC0gRYwpsNPHJ5/Tx+AD7917riuMgUKgCzT67aZE0vHFf1CRBcDgcc39+691JSgMiyurBRGdJ8jA2VbAsn+wH5vx/X6e/de6wx0MgZhICZIysqspC2DcpICDbgX/AK+/de65xUskgns6gx3ZldgXNm/sMTa5P4HA9+691Jo5ZxEUkjbU7WtchQgFg2n8/UfXg+/de65GPS7r62Vn0qkYCROS3Ba3P+P+uLfge/de6ymKOETKjsSzqGgvq9LKSApX6X+gN+b8+/de6jxuiMikhJLaiAbjSDzEb/SwIDf05t7917qLT1VRHPJIrFEaQhkFyxAW4AI5sf8Afc+/de6y1ErS1DSrAIrJq02XytrGmxY/Uc3/AN59+691zp3D+SMMwLAA+n9waOPR/if6fU/63v3XupXmX+r/APAfRfWb6/rr0/6r8X/pzb37r3X/093uaQPGFtexY3NwSSbXv7917qNFJIxUNdfVa172Bb/av8P959+691LUkC5bg3FiR+OPqPr7917rkZIlb9Qb6fW/9L29+691werhjUNqUXP1LhVHNudRA9+691gkydOoBLpa5GpXsCoTV9R9OSP99b37r3UMZimVQwlj5HJMgvyObn37r3WQbio1BvPGCouQGAFib2BHv3XumLJ7zo4DZZ1Lcg+r0qQOBwefxYnj/iPde6RdRvOmaayzi7BibN6dQIubn/Y+/de6eKHcsU4AWRb6VJB5te3HP0/PNvr7917p0XOxm3qJYG36za4+rH8Ef4ce/de66lzkdhIJFTQpuNXHJ4JBNzf/AAB/1v6+691igz0TG6ycEm/4/Nj+ffuvdOkGaViV81hpsAT/AI/jn68+/de6yjKgEgszlbEizKefrZuf9h7917rmMsF0FiACWOl2DXs1rj8H6/X+nv3Xuo8mZ/shgQCxurBbW/qQQf8AjXP+v7r3Xmyq6iGa54sGYEXtzbUOf9e/+x9+691zXLqB9Ywh4BDggWv/AE/x/wBt/X37r3XM5Wyk61H4FmDfm3HJH9PfuvdYHyuq4LE2HADKi883Ivz+PfuvdYkynJClGN7EWYkD/Y/j37r3TpDV6wS2ovccr9ORx/iPfuvdKShTzlTewCgkG9/9b37r3SiiplUAsVI5H+wv/X+vv3Xus/hH11c3vwoHv3XuuxTre5P1PP0H+9fT37r3WQUy/UEf4/n/AHn/AI17917rn4B/U/7Ye/de668YXgLe30Nv9iffuvdchGbXFgb/AEt9effuvdZAOOQL/wCsPfuvdcHAFrAD6+/de6jSorqeSCTYC/8ATj+n09+691B8Vvz/AF/qRx/Qn37r3WGRoxy1lsL8m54ALX9+691GaaIA2eMA/wBSpINv8L/4e/de6iNPB9dY1Ne4vbgc8D6/k/19+6910GR7iM82uTcWPHP5+nv3XuotaAqIW49Z1hSStzyAALf19+690gM7WxRJJdgWW5XTZiDe4W3Fxb+nP+2Hv3XuiM/In5KbK6gwdZX5nK0/3cKu0FCJFNRKw+qCO9wB9Lf0/HPv3XutW75d/wAwjcG9MxXwQ5b7fGxGqSkpYpzHHRKynROCDy1rfj/D+l/de6Jf8fKJ+0czXdkboiqKvB7WqpqmklqS4TIVxkLxFGP6wrC/HFxb8XHuvdSe+Oz6vIiPDYWKFYEmZ3ghiCU6szGY6wLjksSx/JJ5/Hv3Xuqzu1P4Dlq+R8i9XT5EUb00T0LHxRVDqFhUj/U+m/Hv3XuiwSbSrl/yqGpnssgdhZme2q5YX/rwf9b/AFvfuvdKqv269ZTQ1TlHMcIclVHk9AAfVb9PI9+690jZominBUAIukMWNib2sAvPv3XulVt/a+c3FVw0uJx9TVSTzJDGsUcjlpH40cD8/wCw/wB69+690L+4+kN+7Jkxke4sFU0UOT0GKSaNwh8liddhxweOeRa49+690ZbqT455evymLrXVWAlp544jGWB0yDUTx9f6cc+/de6tIrtkzYjAwokbJUCNadYVBGoKAXVb/S4AY8cg25+p917oOK7b9THA1XUOsMM+vlNLSSVCemGR05NtQsCRY/7z7917oPt1Y2PNU0KTwzwVUMRtpURtIwBNhEP1Wvbjgj8+/de6IJ2x1zRO9ZLNT1S1kpkFkjIp40YAGSaW3DH62/3n37r3ROMpja3FN9oKYyQJN4VJWzMhJYSN9b8Ec/0t7917porcb4xccSyIzx2JK8IL3B/Nx+P+Ne/de6jU2ktomT7hjTEaFuZFqBdRIzflBxf+n9R7917rGuQmoJLLaNwmpi8fkVh+ohGF+Objn37r3WdZauqMUjSLTssolp0vpRwVuxABuDe/1Pv3XuuclTkGld3eUjWQSXLKqqQfxYcW4/w9+690NewambIJJTJMVMZjYNdhqJF3FyOfzzyf8ePfuvdLRt9VeMqZ6Rq1knhleJIWZvI0YkLAaQQObAg2Pv3Xul9hu3qulrsf5Gmpqco8cktNrMskpuqlwpuB+L/7H37r3T+/adXTpUGjrgaeSo1VJqSRIFuC4WVuCOSPoCBwL+/de6XuyO1qqEtWDKxy0ss3iWFnLAOoCA2b8avfuvdCjuzubB1OMq8ZK09TXJToZXhqBURpJ9XMSKeLDg2+huPp7917ooe4e0p8jM+Hhd4FVjVQyzSEGVCxJjIc/gXsfrbg39+690WDsrdUeSrIIIKuGcIWjndbNKJCeLubkj/Y8WsffuvdLDrGvNOYQ015iyhImPFluVub8A/qAFv8ffuvdH7wVHTb62zU4yulhe1FMSxZdUdQItEWljz/AE+h/wCKe/de6IX2fs7cWwdxrishUeenqClZTLBOGSMF/SJG+lz9eD9b/wCHv3XuhG653iEiipJY/JLMEWQEhish/S4c86bfXmw/Fx7917o4XXu/oMVk2VmdkQwFkDnwiccF4wbrp/H0t/UfU+/de6OBX4zGdvbFr6O6zVDU9oCGB0ygXtza1iPx/tvx7917quKsly3XW463bWXhip08jJAZPSjRq/8AnAx/PP1+n+vyffuvdGQ2NURV8cdHQlJ/vwXBkkCyeTRwHvY6bcWPB5/1vfuvdTtw7Sjv45qbUxdBIieMoSqgMD/UC3H9PfuvdA/ndu1eIiqZ8bG1PJIsrQyxHmzt45I+L3uBY/0/Fj7917oNo9zNQ1JhylRKJ47jWgMZpk0CyxiMBVBAFwLX/wAT7917ownVvYYp2NNJM1SKhkLJKwaPwSIEEhjIsSQf99z7917oYNwbTWSA7jwkqOuvzxQIC5WUKChKi/H+ve/0HHv3Xuht6p3NXnFrDWVEU9VAyJLDoIi8ciavSPywN7Wv/S9vfuvdGY2zuTIR5KndisNAYwsbOgj06jcWcj6/1P8AX6+/de6OPtrcc+TpoIZHhmgxMSyKkTRiREmUOTK8NiQxN7X/ADyOPfuvdPPZZvtuky8SDz07PrCtZ9Bhup/qBbSAOL/X+vv3Xuknid9JvnbcdLTBEylDHHBLTqdUpKpbys3P1Av/AIC/Hv3XugxzQrabIUsMchnlp5FkcRsdLVGr0wgrb/X/ABbkW/r7r3Rouo+0ZcDXMuegrDj2gSP/ACeWwNQotoZWuNF+Tptbk+/de6NthcpQ7hgeqoWt5ij6RYHS7nWqgj6C1tR+v9f6e691mmp5YFLTqIY5CY45Zo9Yezf2WHF7X5/p9PfuvdcIVeqKnyxK6zftRuGCMDwWAa4AIH1uL/W/1Pv3XusdRSTPNULHNA4UIIx6ixYKdVnFxwfx9B9OByPde6xtQ1CRpUGQN9RZNJdT9NLR8mxNwDYcf7D37r3TgJGUtG6tZokXTGo1BmFyQklwv+JXn6Wt+fde6h1NO4a8Ysj6AXIAIIIPquOCBcX/AOK+/de6hvG08x8JAEbroawB0WBdWL3HJv8A0I/r9PfuvdONJAlTFKHd4I4yoDuyvr41cH6kfUDkkf7a3uvdZ8zXlIUpqSdVQxgExlg2tUs3qve/F/rbjn8+/de6TqS1EkGlxMj2P7ilgtgDze4Bv/S3BuPfuvdRqfKJDUCzOFKup/S/rFxq4BHNj/T/AHj37r3T3V1STwhqe7s5Wy+gKNJGqwb/AHv37r3UJ/CwYss6vIiCGSniUmHjkMUKlhY8kc/i9uR7r3U4xloyhdmZUjIcaIyzAWkJUjgk/Xm/9effuvdQ/tZGDSaWd0JcRF1CnVwpIAsbD+t/z9T7917ppaGZGa8YCX8jFxGQwB0BLAfgWI5vb/W9+691kWBBKsUvoR0RnMaMpDE6gzL+Nf8Ah/sAD7917pb1dBtoYFamF6sZAMkbQyQKVYcB3WQi4sfoWJuL/wCF/de6SUaK0sZLO2osgBZlRohwheMkc8cn6fQ8D37r3SnpKCikhjEcjxSSF1mMkamOK540Mht9Pwb2/wBf37r3WIjwyvAsjhLFURo0SmmOqytK31FwP6/7D8+/de6iVrwxsIkd4ohYFdTziMgfWJDe44PJ+v1v7917qRC8L6WkeRoEiAEkoTyBmBuQiW4uB/rfX6+/de6jTmb0IiPLGHJUKzFgn0jLFuRc8gc/n+lh7r3USpFKsrNIVaR0D6I2diqxj6OBwP8Ae7fnn37r3UJRI6+ZHT94sY4i10K/p03JvqHHv3XunimiqAGQJIdKamCyKdANrhFa4N+Px/xX37r3WRpHpgn64jdJFdmGoq3Fj9fSbmwIt+be/de6yPVRTsHaIIFWygALqv8AVgF+tyLkH6nm309+6905rUL9jIdKSW0qZXVS6vawX1f1/wBv/j7917qvb5g77jpcDLhoazwTyhxIKZ7SxOF5LEfQfT37r3VRVPTw5bIUxrNVezTFWqmE0mgFrgOwPJA5P9Pp/j7917oxGF2tRwiJJKlUa8UkLU8UZHqWxikDMrKAf9b88/j37r3T5u/JY/A0yRUmsO0COAbrdgvrKu5ckE2tc/1tYW9+690V/eXY9TQBpHDiqqVkSiezNEiIoLr5RwWP0ueR+LX9+690QLePdtZTbgeq+1qK6oUzg0000j08zi5W7IwBHpub/QDiwJ9+690T7eXZWTz+TytWKuOnkrZJGkpIIVNNHZuUiWUG1jxwP97Pv3Xui+bh3PkYZZVWSaNnK62QsoNxYuqknST/AF4P+HN/fuvdJSuqa2sWEpVS1DSKP3GXW4ZBdlLMpNubG/8AsLW9+690I3VUO4K/PUmJiomWkFTFUSBoy0o0vp1m9yQSSR+DzccD37r3R7t9UVTSUONpqupAWmhjITUqlGI4NmGk359P1FuR9D7917pE7dy+T/ilPisaKcTTEhptRS0QJBA08WP0/wAP8LW9+691Yv17hKp8HS09TCpmnp1Lygu4XSvFix5vz9Bf8f4n3XujF7aonwlC1XKFE7J/kxdWZxovwQSP9gDb/Cw9+690D+5915HM51cXIXipZqg0hLrogRnOpnkCWIFifVcH/Ee/de6FLD7eo9rhpYK+GsgkSF0rKdhGL6NRuZDyR+k/ni/59+690C/Z+82mjqalKh2+2DIEaWwLMOXK/Q8XvcEfkfU+/de6r2zud/vBuEQeN5IpnkdI5LAIQxuddrW1f483/Hv3XuhS69qKqgr0xlRTCOF51lUMVkupsECvzYcfp/pxb37r3Q/b1yMWGoqVo0VZZ4ktGoYjm9jKTfj/AFrC4PHPv3XunPrqsr5kkqVjjdZIpI7gaU1GO7FRH9Av+tY8254PuvdOs+36+qrJJlVJfK5cCaUeMppBMilSdIBBI/NvrcW9+6900bpo5Qkb1FTQJPBCFiXHqbVQX9aVAT+lhz/vX5917oK1rqgGcVVO/gjmFkpozEEAbVYTEAEDk3JJH5P49+690z5DKtPIShBJuihgjqHPpViGFrgX5sOP8b+/de6YVyMjzhQAQzFTGDZSBp8jNx9SdX1HA+nP0917oX9i7mkgycaRTNTsxFNJKwAVUBVf2Qw/UObWHF+Le/de6f6hGWvqj9xMIo6xhdEIlkXUbOwAIFx/iP63vx7917pXYCWKqqJGiqokNKpZPPHcyyL/AGCSR+eeSTfn37r3Ql4TcGOinghzWti7Fau80etomIjZ0kY2X66hdSSQADzb37r3Qhx5bCDLQphWkek8Z1RCUysyROyK0kwCi7Lpcj6Amw/p7917qTkmetVqvRplcaFBWIlI2/SJFP1Fvpe9/wAj8e/de6TsNNJBE2T1SU1RUQOkM0IMcg8bFNGmwFiNVvoOfp7917poyMcT5GLIY+tjqpGihqKgSyETtMCQyMT+qzD+1fjgW9+69080tXS5qcU87U0NfPY6jGVCXtdT47GzWtYcXHJ/r7r3WfO7bpko6mKoog08oUopk9TuSVWTWOAOD+b2AHv3Xuq/u9M+1HRRYhqekWrxVZPURzEFnFQ1kAcNfVpAUgG4H9eT7917oCutq4rWT1NYyyyVci+Ro9QOppLhlsbEkm1uRwPp7917o8O3TLJCq+J00+NpQRpdF4eN7L+OCSPr/X68e691OFO89b46dQkSNpBIJaxtf/D8C4/3v37r3S1xdRVY2TwkRzRTalqIm0sxZAf3A0n+Nxbn/D8e/de6i5CBmqUdfS7VCTSNFpZKfSgv4j+SxPJ5sBa5Hv3Xup9HQ5GsliSkBJjE2syq3lYJfW7WNiLEEf0uPfuvdOlLjtwhlpRCppVDuzget3c2TUCBYf0F/rz7917pT0e23RGqJUeVtDrIraY1QOgU6QfryDYf7b37r3XcFJKKlJCFYjk+dRE0IRSIliB4JP0t9D9Tf37r3S/w25Tt7GQ0s9AkyeWsR1lchxT5KlemqYJFW4CN6X+v6gpHKAj3XukTHhqTLwVdRDUMalJQ7xq5aIF4/RT/AOOpiQTzYD37r3SVh25LiZwXUCbylJIYv84SyK8kKC3CqSSbWH1H4t7917paUVNXUDSVFRK0qvFaKM6ljkQqNIKL9CB6eRxYcG/HuvdM80cOUq4qadkx8Qu1XI5QIiEkJIQ1iLtxcc8W/Fvfuvdd4KjrqZ5RFC9TF5VKPFfTOI5D4QrkW4FiSPr9L8e/de6VmSkqaLG11XTFUmCM0kZYkrLpGqx/BUgfp4vzwSffuvdNHRe9MvU9gYrGywIFTIedvWodxI9y5f6k3HA/At9Tf37r3WyH11I8m3McGuNVOkgBNh+gWAA/qb3/AD7917petcFlWNH9F7swAUkkAAj8ge/de64Anxm6J5CLC4UkA/SzX/r9PfuvdRGSQssVuWa6ktYrxx9Px7917riTJDU+sgFLMD+tfrxa9/8Aff1uffuvddGB6ljO7lbEmSRRpVRbkn/Yf4f61vfuvdY/KAs0SwrIJGUCbh/r6Qbm/wCR/wAT7917rHDNCECT8NodW0jTyv0IP9P0gj/Xufpb3XupUVdLAr6NJVghNrMFQgAAg/n83vz+B7917qPJIbs5u1yC2oIDot+m1yOGuB7917pvq5DKo9CKApZXIPHjGtDwQeR9P6+/de6Z4Q7ynTc61kaRpT6+SToYi1+LE3+vv3XuozSnWxJsBGbCMgMWDWVdRvyeP6cf7D37r3TiKnxwrqKu5IXxWXzICCbmb/A/4f19+6912tQwBV5SqzQqQQAbE+myk/4g/wBef6+/de6wRzVKa4/WfHIyE2Gl0ADFgR/aIt9PfuvdTYpitwHF5hrYEksoI9JNwbWP1Hv3XunulnEojKSsSgZX0g6HCrzdb8Hn6+/de6cUjaXRpupADFSLagG0/Rvr/r+/de67Zp0k02ZHUk/gJpIPII+h/p7917rq7SMnrdinFyb2sSfTf/X/AN9b37r3UqNEK6SNcgZTGTYNe45v/S1zY8e/de6lillmdAIiokIF0sqHTYln5P8AX8f7cfX37r3TrHTGGVQbB+QF+j2Y+plBvzz+r/bf1PuvdOcUaRsJNAsgCoshGj6G4Kg8te9j/wAV9+6905y2YJrB0nkshY3IBIufpbj8W/4j37r3SbrWgMjSR3Dg6AgHBANvILfQ8e/de6aURCdbuY7tf0q2rm3H1HP/ACL37r3UlIp4pHdQ3jmjKh3YAsoHMigj8X+v+8e/de6aMrWJRa5XmOkAeRpnUKObBkI+vF/Tx7917oBewO38JtnHVNRJXU6Sw2vrkQEem30vwT/vf+2HuvdEEyPy3ps/mZ8VSVgCRTMznyhXki1aT42YgHn+pv8AXjn37r3SgzXbeFyWBWgTHU1Y84Z3rPNEk6zjgPLdSwItb0ta34v7917ov2XyNK4lb9uaWXWVjmFzTL9RIjn6gCwsf8Ppz7917otfZm2450hr6WeiE06CWaOM6JAgOvU6oA1zybk/4G5Hv3XuijZXNUmPqKmOtnVkEmhEkSRo1BPMok4LEeni5v8A0vf37r3QWbppsXkYHkgkhrE0jxqJlRpDeya4z+B/hb/iPfuvdFD3nAtPU1SGR4X06kRRGI1IJ9IsL2t/U3+n0Pv3XugS3E2GFKDJrauabWXQ2j0jkm39bf64/wCJ917oOZK+GQs9MrAU7EKzgMgY/wBhgR+fqOf979+690+RZ/yxQx1dPEYKcxkxxxJF5F1AOCycsSDxwfp+Bf37r3TrV5Gjr6/XAHipV0eJGFpEASway8ar8D/evx7917plqrmdpEVmjQszM8TaZfwDfgNY/gW5/wBh7917pMvUTRyFki9MjBD5VYIJCPVYcEWFyCSb/wCxv7917panPYamwdJBT0qJk0mvJVIhAmVWLjykkcfS39OeDx7917r0vZWcqsQ2LnzWSaicqUo1QLGrrwkjGnUAkA/U/k8k+/de6Y487kJZFWmV5nWNBZi62P8AtQcDi39B/ifr7917pydM5PRLWRjSXmkhcxysZEIUHXKlxcW+n+xv/X37r3TzicxuSJC7V9VGqAU90mKuJA2tXeNgf6WBHP1sbn37r3Qs7ZzmaSqearyVXJDAGkm+6jEiOqgEKCCCbD6G9xcgjj37r3S5p9xvlIpxLjKaaGoZtToER0INkkaNSpJ4Nib2/Ivf37r3Rn+i9xpgcxQVayPAxlp4popLBSjyaVEYYkmwvc34/INx7917rYb+NnZ1M8eNL1MiqxjjQqHZRLoW7Pze12Gn8AcfX37r3VsG2ckmTxkTRaAX4Cq6uzuPoGJH9ofm4AP+Pv3Xun6WR44XjAdV06WWO2oMWBZYorXZv9qJP4Fre/de6bKCvesQSpSywFzIAlQnhYeJyjtpP9fSV/rz/h7917qYj+TWgYISyE6yDrIupFrEEf6/+H0/PuvdS/K1LGPGxWQsrXQXQsOEJU8AgE6bWH9QffuvdNjEI9pmeJxIZZUIDl2c2J1qAOQOR+Dx7917rjLpCyS+JykbyKCRyQwBFv6cg/6/4+nv3XusctPIKYzxlo4UCeRCdRkY3GlhxwCL/wCx9+691gpzJEwdFGpBqDtyeb6AB+Qv4H+3v7917qdT1rwq0l2dm8zgBbgTOQoL2PIIJ4BA9+691wqalSvgUMoVbS6hp8rDlz4ltqIv6bWP9SSR7917ppVmjRUYjU4JH4PjNuGQgkXsL888Wt7917rHqUu+oiNlV9BBNuPoAW/T/he9+ffuvdehDM49a3Vw5VxZ0J4KmSMgFDxYW4/qb8e690+SiOGGFqeMFnUPIqs2lGYkgqHvb6EfX/effuvdOpyNPLG8rY9PUkKaoiQqNCCBqUnkEnkX5Pv3XuoUa/dSq3l0VJcaQW0xhGPpRf7K2t9f9Y39+691BytN9nL4ZlRXQs6yIdZkLJYXYHm1yR7917pmeSUPHHHMzJ47OvCSsFsSsdltb/VE/j/E+/de6l5BKcwippVkS5XzJIFY67abXtzf/AC35+o9+691wgPitJLZRoHpVDwfqCVUggj6fXj/AHv3XuswdWSORZHfUXAGkqy2sCy6r/4H+nv3XusiOP2xK2oNqAYWIFhewPPPNv8Abf0v7917rjWOrN6LhUCKFB/WoH9rUf68m1j7917ptDPa62XmwDBySzfQkD8jj6W9+6907l6XxIkLSioQKZjcKAV9RaL03v8Aj68j6n6+/de6bJqiBVt5CWkmDeaTU9r/AFDFefwfzb+nv3XunJIKVlV1qEEwGgIfXCAwsXZtV1J/xvb+nv3XuoyiCKU60D2kOrVcKVB1Flf82vxYf1+vv3XusRmleqayyWU6fIqWUI1vTqIItb/efz7917qHUUMFXkIKt2mSSkusWmR/G4PDKwJsbgc2/H0t7917rnOpjLhY7JYgKIwyrqNzpP1H5+tx+be/de6ywFiSunWGjW5kJiZXWwBT63J/N+Lfn6e/de6kUshAtckEEmFUIS97H1g3JNv8OP8AYe/de6cTW1Ip1pf20gZiRCQxmY/UWLG5vxfn+h/1/de6bKyQRqza/GqDUIpCFAYjTcAi/wDS3Pv3Xum01Lj0rMsuogsEb6IW4v8A7Tx9LfXn37r3UuNoyGNzYNfwrrsUA45H1sT/AIDn37r3XPwOq3l/zLsNJUc/htBb8WH+8/4e/de6zxxGOOSdAWjAMegMFsCtw2kf7AXvzyPfuvdRykTsWYh1CiyMp+rH+lv8fxb+p49+691PkhQIvjGssFJIGgaj9CdNifx/vX1Hv3Xum+OlWOoiiaMz+ZmVQwPjBZdVrseBfi1/fuvdZzi/ECk8BSRWIRCF0W08G7E3/wAObfk+/de6xyY5DG2iJvI2rU6OG1BhpBNz9fz+ffuvdcf4W76GWBiFCoUBIEwQWLSfSzf0I4/w9+691AnoZowIbkLG3+bDBgbXNzIL3t9B/vX59+6902zQGEK92J1D0eoAc6G1aebAX/P+P9PfuvdSaV4E1MxZirMRqHqJCnSyg/6//G/fuvdS5A66ZWQhZ1W5IKBben8f4fUD/Yn37r3WHwyBPLEyqLNrZSPqW+t2Jve/P+Pv3Xuoxo3PkmJu8l9IBF+AQGUD8/7Hn37r3UWSP1iySmUjlCCLvbTe6/65Itb8D37r3XOKPwxSyOZXmRkssjEgBb3B/I+vv3XuscFZE0kgYlGDkjUvJJUgqCPoefz+Px7917rHqqL/AKP936v85H/m9FtX0/3n6f7D37r3X//U3ZJclToti6nSBzrHLHkjn6c2Hv3Xumuo3DQw6meZI9I1W1rf8GxF/r9f94/2PuvdMtRvzF06kmpjFv8AaxwLfTm3+9e/de6SOS7XxVICRUqTb6a0P4Bv6v8AA/ge/de6CfO91xFWMUykq30MxBWMcsdIP4Nx/T8+/de6QMneb6lp/OY7SCxDFlCMAwKkHm4Fzbj/AFvfuvdc6TuNquWSNKpmkDW0AnRo4DnV/h/UD+vHv3Xupy9jVTSeqoIUyMTeV7MClwAQTf8Ap+efxfj37r3TVlt+yuGMTuCESRnDalAC6CFNzwSLn+vNvfuvdI1d91jTEtI2kPpVmLRiynSbKtrf14/3s+/de6Efbm/JY5tMjsfKDa8pIS0YvZAfwAf9f/YX9+690u4t4mSNf3XdXX0yxsqhdA9YkQEcg8G/1+t+R7917pnyO+1VCI5y9/Ry7Xc3vrP+Fv6244uffuvdNVL2JJESNZIuqkBlIUfQmwP5Iv8A7c+/de6WuP37DOQBUBSul2JMtytrEFkP0H+Nh7917pQHeyFQRIo4uCLi4NiBpuDcf4/X6/4e/de6iz74jCgmZUsDzezC30/V/vFvr7917ppm31ErKxqQygksNVwAeUsG/P8AsOP8Pr7917qQu90bTeo1X+hYkvwfy4JuP8L8fT6ce/de6ltvWNF4qxGeLayzXuLsBb9PJ4t/rn37r3TrTbvWQoolILBRbyFhpYXLk3/B45t7917pR02QeoZQLyXPBUlgbmwAve/H+J9+690tcbiJZmV2VwHtew44J/A/x/339Pde6XFLhEiTlirEA8g3HP5v7917p0p1FMWA+psAW5PHH5/3r/Y+/de6dFq0sLg2AHFuR+D9ePx7917rpq+NSvJ5+t2VeL2JsD/T/H37r3UiGrjlI5DEgEASKL/1P159+691I8sd761W5/TqFxxzpv7917rjJUIqagU03vquAQPob/T8/T37r3Ub+J0+ogH/AGzAKTb8WPv3XupMVTHMSUY3sCQCT+OD9T7917rOXIABNv8AG/J59+691HkmsPqf9ckj/Hj37r3USWoVVDEkXNibke/de6bp8jDCpZnARWGoM4A5F7f4X/x49+690Fm5990+NDBJgQzEXDDVdD9LjkD/AA/P+3Pv3Xugpr+3BAWMs0SEsAbNfWD6ksB9OLXt+f6+/de66oO5sKSWrVmdhYIFfV9RwSoB+v8AvX49+6909t3jjVAEUKRLw92IuVA0n1EAC/8Ar+/de6bcn3ZjUgkkmqYYkQF7lkUICL6gWNv974/2/v3Xuq8/lb8/di9NbUyeTbLwVmVNLL/D6GCWPXLUqhW8iqeAD9foOLj37r3Wnn8qv5gu4uyMxm8tJV1cklTUMKeNJHNME1aWQEk30/pvY3N+fqffuvdVz4XM7g7g3ri9s08csk+arR9zVMzyJSUbSK1SXABtZAAPxcW/HHuvdWR5ffVP11iKHr/akKxYqhxcUVXPM6wg1SrpnqW0EXJa5H+Fh/W/uvdFe3PvuSnSrSmkFZNVq6iVuFDEeqONhcW5/wBh/sPfuvdF2zhgrCKitEYnXQzKreQxsAWFxzyB/sf+J917pGOvjlaOFjUPqiMTKuhWvYfb8jhrXI/4n37r3USZpqLISxRgqjLIs8cjqQq8awwJ54F+Lf1/1/de6Nz8XfhfvDv+fJbs/g1VBsnbwDPkJI3hiytW/pjpKR3FnItqJ/pcfX37r3V9nT/wM2903tvbGayu2afJ5GsraOulE1LE+k1c7fbIxIJCpEqsTfk8H8e/de6Fb5d/E6LsDriDK7dxUEVTQUgraULSIaj9qIScAAEHi9vx9Le/de6rm6Lr8NRZGbbWfLUuYoZoqLxT6VkiaA21NEfySf8AbWB9+690a/eMdN4VnuI449RUkixcwcMVH0BuLf0H1H09+690V/LweWoM8dWGjnaNFRbs6y+Usl0Fxb6k/T+p/Pv3XumjJw4pYmM5qanJRajGwslLCYyUMTOhuQbfT/fH3XukVmev8duvHfcS00FNUhGllpka6uAAFSLX+vUFDEci5sOfp7r3RXOwOhqGuiEtBTpT1UKSLIJYVjPqUqFeMfQLcG/P0/xt7917oqW6+qM5iI2NZj5ZKGk4fJQ0143WSMKAjH83JJH9b8f0917oFq7BVeOpaiGGh8kukyRzldMq02nWfqbX/r/X6/n37r3QfVdYihYEjWJkjKSkqSzjmykn6n/ev9b37r3SNlq6tJUQFxp1kDnSiK3Gk8f8U/Hv3XunBM8sMagTTamBkLBdetV4WMkfQcAf63+PPv3XulJhM/lYZJZaaoalV0MiKj6WYhubi39b2Hv3XupdbWZXISHITySGsikBZ3Yjygj0NcH+lh/WwvYe/de6jxbnyOPq46msqC620CEFiC54Q2Ui55/4qffuvdOjbtetiqTPXNEgKlEKkf2buoUj+o5v9T7917psot7VdIUSnrX8CzFJfUyEqTqIBPJH+2P9D7917pSnsyantNRuEq5GCNP59WqJowHDxnjmxv8A4/n6ke690kMnumfJ1KVNZUvDLpJ1Q3VBxoB+l/pa/wCP969+690HK10VRXus87xKrv49GlzIwPGoHnm3/GuffuvdGF66kWeNwscksjozq6cyxhFsrabf1t/UfT8g+/de6O11HPV46sx8+QmMtDUMoaIyqSNL2MjqotwR9D/sR7917pa/Ifqak3fiG3Jh5x9zR0bSzogVzUGM+SNNQF/pb6Wv9L2Hv3XuiEbPrp4a6aGWRaesg1wLGqW9auVbyFh/h/j/AL1f3XujD7bm8ElHW1taZohIZJVguNJiuNDr/ib8f8a9+690cjrbsCXGPRmgSV6aSpi8kcRcAxlRYOq/TTzz+T9PfuvdKf5E9U0PYm3IN27dCJmqRPNWLa7SG2sJZSbEAfn/AA49+690SrYe/stgsumNrytHUUlQ6NExaN544R+4AWFwdIJ4/wAf6W9+690dPa25f750aaBDGA3hpSXQMyn1CUg/Xjg3Ngf6Ac+690+VmzclW06AUgqYw2pCguojVy0ri1ub3/w/NvfuvdF07M2BLFDUVlJBGjlmEdo1Bdbc3Yg2IAI4t/t/fuvdAJjqyswlUJDFPTOkao0gDSB0QkkBeBbk8/X37r3Rruqexmy0KU9TkvEYHjh8DAiL7ZRYvL+b2/2P+x9+690bXF0WGxBo8/NUzxYuokLGGgdWnncL+1LGhv6Qf1D8n37r3RqNo1K5nCpLRNS1EixRvFLMI5G8QNwrqBpDHgHjjj6e/de6GbaS1m36paxistXUQrFUUELSaG1m7Myjg6CPSP8AD/b+690Y95jldt1tJWwArNTHT5ACSmgNfgXA1AKLEfj/AB9+690Ujr/JRbT35Mk6OUkndWC6hD43YhEJPHH6T+Rxc2Pv3Xulr2MavEZFq/Goojq2+5T9suFZkAJB+l+fpyLcnk8e690hV7DrYo4g9YlN4pV8iTiwmVlvYXBsTf6D6/ng39+690Y/qHuqupKqBJZvJBI2gaGDOAJNR9DemwB4t/rf4e/de6sCxu6qHclJTqJvHaMNTgIrRppGizawbEj6k3/J+p4917qW1EFQzK4kDrpQoAA3NpFEhubg3F+P9tx7917qHLLSKsSDyKukpI4dhqkBsFMgsRzx+b8k34Pv3Xuum0+jU6h2NopF8hfxqLKnpNjYafqTx/th7r3U6pNQ8kLSNMD4kKkIIyq/p9TAAn6fkn37r3UQu4MqLF4qcENd2N5XsYyADyOR+COP9f37r3TfLDOQTIzhF4hWnsqyL9LyKf8AYe/de64OJI440R5ZQspY39Eaj+kukfQXP0/x+vv3Xus8KS3YAI3k1G7BSGD/AFCcA/U/jn37r3WKZEiEgXUw0AiN/IFTU12VtNgP8LWP4IP19+690001OlQ8viRVAlW4KMFZiAhQD+gBLA/15v8AQj3Xunt6UU0SQxgVBgY+JlX6IV4LM/1JH0H9LcG5v7r3Wd54/s0pqenikmQq88pBWWKM3BAN/rc82tfn+vv3XupuHiolMkdWxBeJ2RXUMZJD9Sbj8cc3/wBv7917qE5Wnk8arqZVBDj+yxJuDc/QG34NvrxyPfuvdd10S+BZjEsCEhNSn1X+hmNj/UHj6c/S/Pv3Xuo8Ec0yPrAkmp1C6lRQwQAALrFr2HJJv7917qTUSskarCWZSTq1Rl0W44HJH59+6901VMUjIPHKUmCESWA40i9xf6XH0/23+t7r3XKOaeBF8brKSuuxvex/V/rcH6e/de6yxNLO7SKoJWxZSPQ1gbHn8m9hz7917qVTY6aaphSNJZKiYMNSTQxKFvyrNLwRzYD8fQe/de6h1iCknaD1SSxyEMjW0kFgrcJYG3+tz9ffuvdZ/umk8erQilSOCyPZSSGIH+F7cD8/7H3XusDSQozkIz3UrqIUMxZfSGP15N7f4e/de67EYUKsukSBUIjUgxsxsWI0AWt+SCCbe/de6n0MwEylrEhHRS9wH1WXQ5JPH+uPz9be/de6jyoWqGMt5ItJD6S6roD6RCq/Xj+o+v4/x917rFAvqChyA1lQ6TcBGJQAv9QPoST9ffuvdZM1MaWgqnWUII4WksCFtIovrUEc/Tg2Pv3XuqYPkjnZ9zZnJ01DA8tQHkiSoctqNgfQFvpva4+n/FPfuvdBD13sDNxwfdy1FPTy1CmJIpoxKscbHkGMCwY86SRe/wDvHuvdC5kZaXbGJnhExlyENL+3GLCWomNzHAtuVNz/ALDge/de6r67N7NyNPNkHzGTMMlNLJooqicmaCG+oqWHqJBsACT+bccD3XuiEdhd5Vq+WGWqnqFgMjxQwTsRDqGm6xrweOb8k/4j37r3RR8jviszeQqp0YQwmIqZ3dvIJGB/bR1IY3uLkfT+oPv3XukfRbM3TueuYUNDWTgyGxSBmij9QuRIBcj883vza5B9+690N+3fixurPuv8QWWlicxglg/k5TlmLXW1vpb/AF/rwPde6M5tz4lbd2xR0dVm6qOfzq8j6JFk/wA0dKwslyVLfW4N/wDA8e/de6E3BbR2ngqpamgxSo1MyH7s0ioxWJSBdrcix+v9b39+690XjtzdmEyGWlxkdTGJRORC728SyM3IlB4AUEfQf439+69059H4J8pmZKqopFqW8vhMgLyooDXUwgE2UkG9vp/hz7917q2nYW2qiGgp637cLFHoCxEN4kRQP0tJ6iCPyT9eP8ffuvdNnY26xiLUtOhYMWZwHkiaAi2nSqEC39Pofr+be/de6BGly8Fblad2LioMiCRmN/MtyxKM35sbc8f7z7917oZcnXUdBiY6KpiqjBPCZNVQTGsLf5xXSS4H5vpXj6/09+690XTdNDPXUda1LTvkYRTTyeOnUuQEBZnc3BAAB5BF+ePfuvdERrTNDuFvtQ6pqKwkhmDEm5jUn8/W/wBT/Qc8e690N2yKySfKUCSUxiVJVHkDHh2spEgf+1fk/gf63v3Xuhx36sjU8KsJpW0IvGn0g2NyTYW5v/vre/de6V+xMnU4jbgAWMx1BtJOFBkQaigjuQfxxcW/1wffuvdPtDkY6hKsU5lZFjZZoAZQYj9Y3uOPzzY8/n8e/de6ROVWphYCKSNJHZlkPjMguwuXbRcqTf8AAA+v+t7917pqSCExVkMwM8kyLEqFiIgXe4ZImBH9eTz/AK3Hv3XukDlNr1MNcEvNGj6pASv0Df5sRgBbm3AB/wB4+vv3Xumuq21LQpTyVsjoajiNYiTIpB4Zzf8AN+f6f7f37r3S02pihTVVPNVnyQa42i0LqaM6hqkkVf7Vvpe/0+n09+690M2WocbSvLV0U8ro0samObSJ/I6hi2kG1lJ4Bt/Q/j37r3URJYZAlPTQ2aZiy3CKhcG8khB+lgLn8n37r3TiKfy08/nq1kIcaUK2aVbABSDzY/kfS4/2Pv3Xul/s94sZAaqqm8URZlVHaxIvqIRByeTxx/rm9vfuvdKyu3NRtJLHS1MOmUoJGKMhjLGxILcXAH+xvf63v7r3WUzzZVIYoKiV6Ys0a6njB0J/nNLjmx+t/wAfT+vv3XumfI4+mx9PJSRgQGaAvJMxaWcESfqhk5sfx/vPv3XuvbWp5GmMlMhdIbRPNOrNUEqt3byf4g2/HHBH9fde6X2VaOfGVRTWjLGXeQ6mijmAP6T9Objgcf19+691U98lMNlZJ56+Kqp0pxXimlg+4jFW8r3cSKjclbMCx5A4A49+690neusaaLG0hmMj+W8kbyLYrJGVUOSfpyCbfS1iPrz7r3RrNs5yWgraaY1Cyzo8c8rSLcWiUOpb8FRbkHi3149+690v8rm6GtePLUSGjqah2lraQD/JoXYlhLC5P9v9Wn8X9+690442RKpmEk/kjkD2bVZgr3eyqfyObL/rH37r3S1gymAo42gjWSQFm+3mkUIGAayhzYgHj+vPv3XusuN3BPSzmWCJFYlvCgAYssgICkW5J5vYf717917pYwZ9VRaiqiMDT2aRiqgJ47BYwptY/wC8H37r3UqXdsdXSj7SjklCsFqNWk6EuCswIta54/P9f6+/de6R+TzFaaqjqabHmdYJgZ4izMHK8i4awuAb+/de6fXrZqqneomGi80bOsYPoWQhTHI1+SLfX37r3TZg6yUVdTDQys8CmWSaP1aijHgH6kWK3Rgbg3/B9+6909PV1DVC1n20sbIfMXZTJKgldiWlc8f2CD9AQR/Tn3XuljgMpQSiWavgaSJLCBkUSHyyKrxq5X6IAT9R9b3sb+/de6RG6no65KaSj8VLVxVkhr2uEiqqYOWpkYD6gXFx/W/Jv7917rNiMnkaSBYpXjlo3qYySoVniI9SiAAX08nn6m5/1h7r3TjncjFBQVE7FaiKZJvJGiLdDovGxt+STb88829+691h+OuFjruw6Grkp0u1RE6o6t+zrlsTqX8/7zyB/QH3XutmPrLAVUm2qIRRhtNIpvy2klbKoHF/oTx/vHv3XulfJjng88c0Z0oUXS55uwKsRb+hvyeR/t/fuvdNLoVYp+izFUDKGYD63v8A43/3v6H37r3UGVGjdrKz3Fw2v9ItyLD+hv8A7D37r3UcXu4lYAlRpf8AFvpbn/G/v3XuopeSKIp5mZGPqUH6kk3uSP6Afj/Y+/de66uyxvd0BKghFUKQRyG4sOTx9B/hf37r3WSnpvuPQhDsE8joTpuxvq9Tf4ADj6X/AK2v7r3USqsWMaMIx5B6QCXAUAEB/pzYg8W/w49+691keLzBlYEm6XYuVtpPKj/C/P8AxPv3Xus7Y95wio0T+jW7X+i/TQ3P0AF/p/X37r3SeqIZY53Nl1c6j+gRqq2JIHFvweR/rj37r3TVKsiOVNOUuoY31eoEkh0YCw/rY2P4P49+6907RVEaU2gRK8jFGu63YLyjAsp/pY/X8+/de6h+CecgGM302UawUCLJdVQAX+liRc8/jke/de6mGFU9IlaNpNKm7XGtQBcX/wBa31Hv3XuvRqsIIVleSIjliQHAa7DXf83AA49+690+UKzGncqQjEmWPStlUufpY/X8f7x7917p+pKkeaKMgs4IvzyTYA/QWtf8W49+690tMhg43hSeMsQ4GpVF9LaAxLMf96/1z7917pIVETwyGRACouAp/tWPLED6D/e/6359+691NoBTO95J4gANRQnSwax/tf0/w/H+x9+6916TM4zHs5etgFiRcyAiFV5ufx9b+/de6Ysj2TtyB9Zr6aFlQBnaRQjWFiyk8gEi/wBf6+/de6Tkvbu3KYf8XaiCnlGeojKuw5tYnjn/AB/offuvdMOa+SW1sbSyUxraZ3K6C0cqMyn6kqFN/wDbD/evfuvdBmvyb29WSyxU88VlXSHEnrL3N7r+P9uf94Nvde65w990TRmdplKk8XcAkEcNyDzb/Ej8+/de6g1Pycx8BFJUVKxQyNp8jSq5iVlsSLW/p9B7917ot/ZHyT+3mq1xWTDBlYRTCbUSSeRoclT/AEvb8cHj37r3Vb3dnZu48tRNUS109PDVGeT/AD5YPouzM4Fyqn+pt7917qvmPtuajysjxTK84lYFpJCgsDa45Bb/AF7/ANf6e/de6M11t3rFPUR4+vqqU6woYzufIEI5MLlgq88Dj+t/fuvdGWg3VjsvTNWRVaPAdEZiilid2Ci6kBb8XI1fS/8At/fuvdJfLmkroZ6kVNP5i7lwWVXaG3jKg8j0/W1rEf1t7917opfZmCiyiPHSKr+ENEBFCWaWRblZEVQC1/weABcEG1/fuvdEE3LVbg23lKlaiOoihR7SFj47flYxG1rGxNv8PqPfuvdBJujLw5QKtnSp8gZySwYqRYEu5PP5I/Hv3XugkyFLPodyt1jZk5DcKTwCfzcC5t/h/gPfuvdImeKWFnsR4iXk/wBSob9Q1L/X68f65559+691Bp8jIKinkZQsayXLKQUZib6HH5H9Ob/kH37r3Qx7Tx2N3Ll8Xjnljp5aqZon0kWX+gHPP0H5J/wB9+691ap038F9q9gUtCmWy7A1MCyRhlsiqeAV0gc/Tkk/Qe/de6s66u/lEdFVO35EzizZWpnDnW6oE16RoIb/AFIF+Pre17gWPuvdEX+S38rbam39y0sW2pIo8fV1QH2bSrTr4o3EbEIxJ1WA/Ivb6fX37r3QhdV/yoesN1TY2lrxMpijgNR4WeNXuCXDsD6rf1P5PAH5917qx7b38nH4w4vbFQsu2mqK9qclayadzIkhQtqSQ8EmwI4uPrfg3917qjf5ofBzA9EboeLbtRVth8hMZIKSZwkkIkbUtyQote/P1P49+690VzbHU8E8qR1UizUiks8yQKYaVAgYmSRTcm54ufrc82Nvde6k5LaaU71cdHAJoXmURSqCmuKK6u4H0Oof6/8ATn6n3XuuFDt6ip6+ljyR8EL6GlaMgFkBBVWVQCbC/wCPz+PfuvdCXSfw3G1VPWYuaMKAphjleRZjJEt2KA/UEjjgWNrn37r3VsHxN3lU1lDRRStMlWkdPFCqK9mjch1Zy/BbSG1Ec3sABzf3Xur8epcrWT4SiYxlCqIVQDQWQgh1k13JJAFyCCD/ALH37r3Q+x1zGCVJaZmLKHZ7XZUXkOhSx4NhYc835sPfuvdQpSqRKZmjjd10xQ2laVCGLAFmc8nVdiBY8AWIIPuvdRoPUVcIQqsVkKRvJ47GxaT1Cw/1+T/gR7917rPLLGWaQFxoXhVYESi5ALKR9Dxbm/159+691BOQiAs0iRhAxEJsoW9rnVISefzz9b2t7917qO+coQyIa6LxSMJGAdU8mkc6Fa9rXA+p+v8Ajx7r3TlSQjIOFp5wyuhneJmU6FB/s8i/F/8AiRz7917qORSfcmKOugmkVylmYxrGGHoB59R4bgW+n5v7917qX9hE4lQVKsSpVVRlZhKP1lHQCw+gF7359+691AnppEdo2KsUClzGWf8AcYALqkNrcA3Atc25FvfuvdR9IdCQCxQKHARiwIvqVH+pA/pyR/sffuvddmk1RKSbxlhrjKFCDGTpDMSb/n6W9+6913EmiyrCoiQuQ/1bUSNKuSTewvb/AGN/fuvdOUShDLKrwSJ41gVW1KVUk2cf6pgfp9APyOffuvdR5pCoEcJZY1WMODwG+pDf7UfryALf09+691HSdnNvIrCI8pyBwLA/W/H+B9+691zWWGYmE+ZtDXYuQ1yeAAxB4uD9T7917qLPOiswcEFiSn7YbUQOQ1voP8ARf37r3TMtXM8qxKTd3b9tg/jBsdRXUT/Tjnj83sPfuvdSxUCMhXnDP9HV25Ugn9LD63P0vwPfuvdZkqwEYgAhWYI6OD9eCLfTn37r3XNJlliuQYwhGm3rJZ/qdIt/T/inv3XuszALpNpDpHqKxm5Lfkf0sLcm/wDt7+/de6y+UeN0WNXYgEyj6oQD+CfqP9b37r3WGYLpUpJKxCLe1klBv6xwOQR/hz7917qHJGAhdWVfUpEb2ZuDcgKfxxzx/rW9+691EqJikkIUgiRS5jiZhZxwQxYkEDnj/fD3XupNO7OwLDS7khjK11Kj6cDgc/0sf9ce/de6eaeaRrwxRhgqEsSSeFBJkIseAOLCxPHPv3XuvCaDxkPEy+ViscwjKBpSNPCtew4tyPfuvdYI4jIRG4LBn0mRyoC24LG1rc2t/sffuvdSWhjppBGClUoOmRAbjSfp5L3/ADf/AHv37r3XOSU2ZUiECC+kR2I1cg8MT+Le/de6iASNeRlZ9AHqALsPxe62te31v/re/de6jSPTEn7p3ZFRjp8epw5AC2eS/H+uf9t7917pungJjDRsoV7vGUjIJBNtDabWIH+HPv3XunGmZ1Gp08amLxGREAIJ+ttQPPH+9X9+6907Q08rRloUMi6RJUaNR0Ig06jr4/2A9+691Gd1VHjSIqJPUHsbaeByTwf9h7917qOmu5azeO+lmUoUT682Auf6C30/Pv3XulXQlngliiWJgqEyyylQQlvUkRYfqAN+Px9PfuvdNxigDFtIEgOhrgllH1CoV4vxbge/de64vLDZlkKkgWCgEkXBAdh9Tbi59+691yQILqWH0QLe+m7c6gRbgcg/4/63v3XushkES+mwjjuVdnK63JsOP9t/vH+t7917pqq/AYmkQMJB+XJSMeqwT6WIH+tf37r3TPIitIgIVi45U38ZU/Ug/X+lv959+691Gmx8rsvhZQSnBQ/oA9Nm08EEDn/Hn37r3UxIaoRKtU7zqhuh+gQKbgFT/Wx4vz/r+/de6nRlY0KGnSQyknSoJZiGF10jgWBJuf8AevfuvdRVQiRVIjU65CUA5jIPCMD+QDe4Pv3XupaReBxaPXpuxvYlAwtqVrc/63/GvfuvdM9VT1U8rDxsEL2dSQCQ506yDwefr/h7917pMVkkVK7vOyuvqXxLqMjOnCgc8A2vexuAbfj37r3TP/EV+vgb/O6L+R/8x9NH1+t/T7917r//1dn/ACfc8syqUqWHlZ0TxMAvpbQx4IuPrfn/AG9vfuvdIXJdt1YR1kqnBWVEJDAprZdS6dJ/TY+occ39+690HmV7OyEusJVMUNrCMtxqchiha3F7gH/YC4Hv3XukPkt1V9exZp5QQkl2ZiCx1EC9rW/oT/rf6/v3Xukx99kGuJHnby6tL67+kn1A3+qmx/43x7917rzVFXEI2nfUq3Agjcan59NnQ8ECwJuObk/n37r3TpjslLRv5lkd1EgjlAcglJhrESf7A2a35vf37r3SsbOO4BjZtZdWAlbUqxKliyI/0Ivbgf4e/de6jT5OatcRU0iuxVo5HV9BZFTWiuD6eL+n/b3BHv3Xum+LKOxVHjqBMlhMskrEBRdWaymxJtqB5NiDz7917pV4/KyvLHoYKNIEbu8YWMngai1yGsD/AFN7ge/de6Us+4Zlop087RPLrh8sa3dyiqpk8/0Y3uAbcDgW/PuvdMEu4ZAhBcSKjRqszyrrcjUhLhSATew/17c/1917pMybjqC4uPooLsxBve5BPHPBH+w/P49+691Ko9z1NK9/OUL8Iysy3Ba5XhuBc/4D37r3Spp9/wBWkaxmcsDdUJmsDe5OoXNuf8bAf4+/de6xHeFRVMYvPoGklSztJqk1W0j8t9ARcfTiw5I917rANzVYDrJP6mKcBtAFhZbKSPp/vr+/de6dk3hUxwxAMAYwVsz3WS5ve1/rz+P+Re691lbdEq2tMY3ktrUnUyerjgW/H0tyPpzY+/de6EDDbo+4jjWOcRyRr4iTp06geSp+p/AP5v7917oxfX+WWoanjqplJjOm7ek8yWB54/4n8/63uvdGioJKdqdPE44A5QIALn8fX+n59+6906S1sdPoLSE2UfW3B+oI54/H/Gvp7917pH5PdNBSvqeVRoDXJdRY2uQQDYfn+v8Ahc39+690ga7tLHUrGNaqIA3VgZFP05Ck/wDG/wDYe/de6ROT7loYtcgkDWJQWkQeki/kFj/Xj+l/95917pO03eyNLKnk1AArHqbUTc3uAx/3n8f09+6907f6eo7+FatblVjCsxADsob6j6fj/WH+39+691HqO4a6VjE88cLBVLKJUNwUDKysTybEX/Pv3XuudH2f5JVvV6XC3kBZbMQxPpuRfi3/ABr37r3Qv7X35S1RjBmC3Uc+TSpKk6hpJ4/1+fyeb+/de6X8u5oNCt5kAALEq6n6Am/JH4vx/sP9f3XukjlOxqChRjJVIllbUGdNXpbkD/WP++Pv3Xug0yve+HpFkIlSQKQLiRdV/wDHmw9+690De4fkCkzyRUzupMj6Wu0vAuvNiPpxz9B7917oHqvsStztaYknYuELQxuzLGSzHWS1/wA/43H+wt7917pHVmfH3EkUkyowZ7gEsdRYlhc/j+n0NrW9+691jwk6zTTy19f9pRoGkkmQ+R5mVbpTxxg3BItz+Pz7917oHe2+/dv9bY6aomrPLUhH+wxskiLPVtqJUNY+m35H9OffuvdVr76+Y24snTV+XzGbbF4enFRHS0FDIE82ltQWWRjyVHHP+t9D7917rX4+WPySzG/d0ZK2RqlxrTSUsSzuzokJslo7Hj6H/jdvfuvdVh7xz1fJUGlgq1NKGkMgL62T6cpe/LEkkj6/i3v3XurCvidsCHZGx872fk6uIZ6roWXF09awSSOgiBJaJJACGkJFrWJ4Pv3Xug+7E3hLUwVdZHVS/fOZPN67B1ZrLcf4fn6c3t+PfuvdA7HuCuenikqT6IYyVAcX8zNzIxIvcf7b+oPv3XumiWvWpfXI48cikqvIBlHDEuPqeP8Ab/7x7r3WCeqmkULH6VRkcMvIDAaUbV/X6f8AI/fuvdL/AKu61yvaG+tr7IxtNV1NdufNUVAJIInnlhir6uOnnndbkkKpbUxtb6/n37r3W9Z078YsF1B0btHrbB4tCmFxlD/EKj7eOOWprfB5qyedVHJ8zOBe5AAF7D37r3RkYdrU9RtejppKeOqmo41hjUoA7KqeTwuzf2R+PyOAPzf3Xumh5sdmaObDz0TQVNPEI5I5acJGFIMZeK4sUtweD+SPfuvda9Hzw+Mu5Omuwoe6tnUs9Vt6ukVczTUsRZKeZikgqQEBNiFY3tcXNuffuvdBTjOwxunBUz1FRJGBTqoo0fyzSzMmmRz/AE9V+P6fW3v3XumCSokp3kaVozCzIkKqpLiTQLMAov6bkE/1v7917pvp54qiSSKoMcUalmdQF1eQuXBF+Tc2Jv8A19+690vKPJCIUzNj4JEjgeOknKIIzKq+gixA44uTxe9vfuvdYMngcZnKOpqKKJGrFjJrYhMGbyvHpfxE/X+n+3IPv3Xui/bu2+anESYFwDj5P3FjKC5ljNirsfrY3/tWt9fx7917ome7ensglZVGhMRjmi1tSkBlYOAzMp+gb+gF/wDeOfde6KHuzrfIYWqmE9FJ5C8pVCpOgB7+oj+v4/3o/T37r3QJ5rHz0ukTRFHCuHa9gVIsFJW//G+D7917pFmmn8d0kY6PQEW+pWBswBH15/2Pv3XusiVtRAY2d3CwWHjFgTzqJPBvY3PH9fzYH37r3Sqxu4qWRjHWSzqigGR2a2kgWRef8LD8f1/Pv3Xum3KzySztUNY0inyRSkgmwt42AUfX/in+J9+690xSV0LAF6hWQ3YBDYkt9Gb6fnn/AG/9b+/de6kMYQYlp3AcRCSS5DAuTpLWP9V4v/trfn3XusC+OV5AjsZIpQ97ceML6got/vh7917psrqyWxSm1CO/j9QZiHv9eR/r/wC8e/de6wU7RU5AmYSzSAKr8MqN9T+fr9Dz/vXv3XujA9V7l/u3WLWSeOTUHhYMEcBHNtEStf1N9Rxf/YDj3Xujn7Rzn3U9NPTU320NQrDSSzyDVIS2pD9Cf8Lf1+lh7917o7O14I6rBKs4Y07Qss0EsLBdOnSZA5/tc/pPH+v7917qvb5D9Y1XX25pNxYdGTD5GR6hyiSKVdnHCt9Da3IH0ta1/fuvdJvYWfx+XEtNWySwsRdUIMV3B0obHjmwJA/qffuvdG52NTV71FGIZY4YlZDGgf0GNDoBkI/re/1+v+vf37r3Rv8AZOXgxdUaTM1CvRVSkOrL6LKdIFyLG4J5/wBvzz7917oq/wAq+lY6OePsXZel6SY65YKIE6JWSxLaLkLwb2/1v9f3Xui8dYb2yOMyUENVXGGSJJGhgDnx+YsUZCv+3BBtfi/v3XurKdj73osvS42i+4iWYQgyNFJeSKSSwcSIb/0t/t7fX37r3SvzXXy5mgqp/LTyM5aCFLhY5WlF1sv4b+lyB/h/T3XuiL937RzGHFLQz0DxTURC2o1ihkWF7zBpZFUarg/n/Yc+/de6LxgNyU+IkipxPJBVyyv5JH1KYyzWKyI31Ok25/2H+PuvdWC9Gdi4evEOAz7y1cE6iGGcnUI3tpV013It/hx7917o7+0MjBt6p/hsbFMZUKs0M0pCqwZRqAVfw39PofwL/X3Xuhyg3VVpUU7RxCNCpCSlCdRC3BUn/D/H/ePfuvdGh2DlWyuOaoqDDJqhkgF5B6ma58fib6LwCf8AHj8e/de6KB2bkK7B7lqqhYTFA8k0kckcYBks+oBdIuRcW/4qPr7r3Qp0WZp919fPMdb1VBEZ5l9S1CkICZNLG5AJNh9P8OT7917ooW4c7QwzTxipgqHhluUbUzhje5Cn6EH8fT6i1vfuvdOW0c7kIamGrgrXhMboY7sywzK34Urb1j6AfS1ieffuvdWSdMby3Ploo8dLCXYA1CSqRrSmj/tVLH8k2It9R9f8fde6MnHv6opKaSSrUyCJPG0VOiIzFG0lhexsSPwf8Tf37r3Tpjt8YrMxytTzoWRwrUskqJUKxP6wrgnjn/YfUc+/de6U8WRgMkUiTjW1i0YTVGhX0qxkQD62/p9P6n37r3SrZ4HiLTyO0zKCvjueNdjYEk88X+g/offuvdYHmgOoa2CAkpHMkYZjp8ZLm1x/h/xXn37r3UYxo5jXyM1wyg/pMVuQtxYkD68k+/de65/ahxA0jB9Ks5UWFwRa7BbXuT/xF+PfuvdepB4HV3jEscBY8/Uki/0B+g4+t/8AY29+691NMcDDzGNhKEbToIZA5NwWVuDbg8j+n9ePde6Y3LvUTER+GWzq7xIViBDaVJ1G1yLXtbm4FwDf3XupcLSBWWRgTESB6SQUUaQ4drcj8f0/3n37r3WKRBUI0YE8crrqp2hRV1oBqPlLC7Ekc3vb6j6Ae/de6zUyenxyyxROhKo8urUZBz4lPP1H9PofoffuvddtTySt4FsQ5LlwtrIpAJLNyLtyPpx9eL+/de6m5XGSUMVLOJ0qqSpRnj8b3VCBpaIoOf63N/r+L2Hv3XupGOoYpqKcwlmqlgeojhjDOqRp+pCHJ+vBJ/H+sffuvdNjo0dOFlkhdiPXovwAbhBx+oD6/wDFfr7r3UVKaZ43lip5HpotL1Mqq7hFJ4ZXHFvpxpH+Pv3XuoSwo2pR4xddRkje+gFiOQ9uR+R+P6G3v3XuvRIsd1idnlcMVZSQulVuDoHpuf8AW9+691DmqtchSUFHjYaQCxLsV5ZWJ4v9eLD/AHr37r3WMTMZiEEjh0UqQg8iWksdV/xz+fr+T7917qQItctxIABr8iqAzergXB+l7fQf4f43917qVFHE+oaDdV8blgvKBdSsNYuD/qeBx7917rtKdyhWE6SDIdEpZ4/GxsUjYXNza9v6f7f37r3WekiUMA1rrpIjSPSpjVbEkj66bXP5PP09+6908utLIUcMrSgQgOxKMedIuBxYD/C59+691y+xBsRIF0FmRzGzKBY6lDfUk88Hj6W5Pv3Xug+7PkOP23Uzq5jJgqCrMFT1mO9lYC54/BP0/wBf37r3VLu8PvarcFRLEWkDVbyhGUK1rn1KQBcHm3+H+v7917peYUVdPQRyaJIZY1DysQqGI2AVr8X/AMAbgfjn6e690AfZe+MDTGrSaaZ6uMyOjIZA/mQWEvkvYXP9Lf1t9PfuvdVQ95bqieOoYNHI8zu2uSSKd/U+oh5LF3IP1Vj+fp9ffuvdElfBZrcGSkko4pNU3oRmjYRmIkqLAjk/48n6fj37r3Q8db/GbLZSWOqyVJphcLrMgZFa7XvoJsLi1iPpzc3BA917o/e3+scNsnDxQUtJTfeyxRh3lWNl8YFnCnkA/wCv9Px9ffuvdM0+YnWtbGUkLq2oQhYdM8qaiCZAyX9Nv9cr/vI917oRdv8AWtTlY2rMizUdOv78H3PkLOF9N1JNluebsT/gLXt7r3QWdjPjNr4/JUAq0acJLqYg+lVuSzNc3vz+mx/3r37r3VTvYE1JktyiTGzy1LVM8cc7SrJTssok9aRQhmuotwwtf+nv3XurjPiF1XANo0VfkwFkqZKWZmSJDUERgHXG0lwqjjXfg8cX+nuvdWOZXHUuF21PUUSy1dPCI0qWWJxFCWBCtJGttNyOFFgSL83Pv3Xuq8+yclLX5GUxO8dgRolceR2ViNalBf6G+k8f4e/de67612zXZWrSojjWrZFMs7VIAaNAQxBH5X+lwT9f8PfuvdCv2XJW/Y08Fc0CUEcC/bolOhDBSEZLgXGn8H/YXt7917ouud3pjMZtmppI111kbzLTw+GTXOrx+KNXmJ0+JRrLLa97WP4HuvdFExdGanJSEzaIBUmeJpLNNGHctGkSsLC9yPT9Bb8gn37r3QhYvJUuKyaxTQuDHL5nUoXuxawaJ/7Wr/XI9+690rdy7hr8vVxLI/hgYLH9r6lIFgUY6eAxv/gTx7917oXKKabHbZjgiuqeJWjjDBlUlbgsW5I5J5N/9a/v3XuoWDqq+GVFjknK1BImZWK6nYgCNrW4/P8AX8c+/de6WdVjpggcJIHcBPLFwJmt6XkKjnkED/Wv9ffuvdIzK11XQQyw+NZJKZFZ2iVQAoPMjNYkH8afof6c+/de6UuLSpztDT19VFTSTCBANM6kwxaf1MnPqIF7n6G9r8+/de6Zc/Lg0x00EkcjV0JZqasjYmCNFtqhqGNi2q7WJuT+DYD37r3TNt1ojU0ro4UUoWSW7O9NGLg2mR+G4txYkcf09+690I9VVrHW1gqHp5EmYWqBG/hcSoAihRyG/wAb/i17e/de66q8UcfWtTQVtNUwx0sU1PXJ/nXR4hJIsafTgHSR9eD+b+/de6xpBDLJCq17eKWxSV2aMxy3ULDIW50n+0fwCRce/de6Uc+Jy1BUyY+rnicxqsy+KVqhGWVdcZgnTj6WHBvcG9+be69035Cllghikq5SInsJY2ZjI1zp1M17/QD/AFv8PfuvdKLauf8Asq56dKwmlRQwTSSXRgF8UbNexFvqf8ffuvdC7kY6TK00M9KfWRFCRNoZUJCsqTauNNyT/T8e/de6asXNX4+pkjiMZo5Z3SZUKRIRHHaQwseD9LD8n/H37r3QosaGqxkUFPpb72Bn0yR6Br0euNmHA/Fn+v4H9T7r3VUHyl27T0GX+4b7xamKaT7iMRao3ZmPjMMoP9CBzcce/de6SOzqjHiixwp6yerEdLH5YpFA8E8i6ZUcEeoqoFz9CLA8/T3Xuh7o6V/GuQiZVVx47OiEKulBdh/Q6if949+690o6BBIgjlSOUQEKV9ZMhaX0OT+Pra39OP6A+6909yYusp6ovqYEskiRxsQBp5SRSv4PIP8AW3PHv3XulKsNQlP5DAZpg0b6Cji4Q6ixccMDqtp/w5v7917p3w76pYxUItJMjOxaW0ekxjyNGzP+kEGwJ4/2/v3XulFnMiK5YlopdaPEjGNEDDUDf03tckmxJHItz7917rrCUuZmnLvA8EbAIdAVo2VeChQnkfm5H549+690JsWx4MnBUmWsan8FI9Whll8TPpuZRHrsGJFhz9Px7917pIUNJJjaZqCqvOZwTHVWLQNGrXjv/a1Dm/8Ah7917qDDSpR1atQyeOWRGeaeLV+2gZg4H49d9NiOLf4+/de6X1PkZMVQTU4qI5BWwBJklVCkSW8gdWb+1/S3NuPzb37r3TdiczR3eNZg0d2ltBEFVz9HY35tGCCeLHj+nHuvdIXdM861pghjtSn96nmWO5mQIoXUf9qPNvp7917pd4PAyLBj5dTSs0YkqIwAWRpFEkaXY2H1N/6/n6Ae/de6z7veDEYetmWm8oMBTQUHpZiTJNJb+yvFgf8AH8+/de6DTZHZz7HyFHmSEjMUqTTr5FQaAwVHRyfVxfjniw9+691sd/Fb5JY/fuysZ9iEcSQRKdbL5SVGhiQD+frb37r3Rm6qtknaZxceSRfTybavWjf6wN/rwRwDx7917pueR9IYKHYMWHA4IPrNvyDa/PF/fuvdQZ5ApZiG0BDZVX1O5+q8j+v++/Pv3XuoTyswiCrqkJ0vGVJ0kfUaRf8Ar9fp/vXv3XuokpdXYOjIqm2oqRcj6hVIv+f+I+vv3Xuon28zzMsaszEa1f8ABX6lefp/jbj/AHr37r3TvSosskEaARyBrSuzWVlb/Ef0/wAPfuvdSZcWI2814pFu/inHAktx4wBfn6/7b37r3TbONLMPHIWta9wY1A/BB/x/w+lhz7917qMZpAyCBUVwq2YG4VlNyGII/BHv3XuuhGs5BnJZh5A0ahQGJA1f1sPpbn6/W/09+691hFPSXAlDtAxXRFGR5ECoETUGPI4P04/FvfuvdcEpFLWVVKBtIUhQQCbcafx/t+ffuvdZGjeAskSlLLpLg2uGFi2i1yf949+691HiC6WZkBdLC5UMdIJJYqfyTe9voP6ce/de64xyKr6kiQq0i8EAqXA4sbDVz9b2/p9OffuvdKCCpeSFiUBGqxKcKsl+QAB9PpYfj6/4e/de6d6dYYyh4GkKb8a7N+pQb/W/+v8A4+/de6mZ/e2N2/j5Xrq6Klp00H1PpZkUcm5H+vcf72PfuvdEF7f+bmwNlNVwx5CCasid1EVPNGzRqg4Ki/J/LX+nv3XuiA7z/mdeHyjDmR1NwrKOVJH6mIN7XFiPweOffuvdFfzX8xPsLLVMjwvNDAmppQk7N5IT+kOrte/5+ht7917oONwfMXs/KUM9alfWw+YGSkVpmMbIp9RYK1+L2sbHj37r3QFVvy639kJSsmerY3gYh9dTMqlhwQgU/wCPv3XuhF2t8odwyx08lbUPUS05WY1FRNKS620lX1fUE34HP9ePfuvdKtPlHkJcg1TERTaVJMOs+O7f2io+t/xc2A/qffuvdPI+WOcqnWnWd0BFls5EZQKDcm/HJ+o/APHPHuvdOEXcOd3DOiLUSEkBxJFMVUAjlXXm1yOB+fr/AK/uvdOb1+VyFfSwVMzwrKSZlaQeSxIK+Mcjm5v/AL2OB7917pOdu1VTtjEGpgpoqhHopYJoqsNLTT+eP1EEsCCL/wBk3H1I9+691UPu7dhgr6hrymfzyxwQKxKw6mLKIyvOkcWBubf1/PuvdNe3N2Zl50adnhQGyMZ21AlrFSRyP6/n/Ynn37r3R4esO3afCQxR5SulqKWKBEDR1BkKzSMHsXdjYfggfn+h9+690a3a++aLN0kjQFYklkaT7htLsUe4OrXe/JAv/X+t+Pde6bstSmuYpBMgkZz4J0dY5LKLesuQBb/YH8E/Q+/de6LBvzZZyc9XT1MIqZyru9RIUNmQHxNdBYmxsDcj6f19+690TXePWOVonkrkpZ5I0lVdYOmFLE6gVFjewJ4vfgce/de6DGroa+rZolgJe48cOjm1/UCpA/Av+ffuvdIrPbamsxiRleNC0hdSkZPPpC/Ukf1+vv3XukLDj5mlEE8oZVJMDeIBEcG1tK2LE3uOQf8AD6j37r3TpihX4iuWsgmcT0zsySreORHRvSo/re/4/wBYW/HuvdHT64+avZuwaSPH0cpleO0EFTOHJjHGkRhPxYDix/N/fuvdH069/m1dx7dw0eNmpKTJzwsoMkmlIxGxJJZzyH4t9SCLi319+690EO8/nh2t2pvBMxlj4IKWoSZKWBwIiEfVqEl/8LHj6G/59+690crYH8yrLbQx9Ci7XWoqY0iSeVTqeZIvSW1g/qJ+hH1+nP09+690fHbn84TbE21ya7ZOTXJw0whdYlSSJgw4VUN+eR9P8fpz7917qqb5Nd+5/wCSW5ZcxLjXx2OFU8VHRxpeSONbazOsmorYAWF+f9tb3Xui6Q4OaOM0onkSIqoq0RjDrjIKXCIVL2IAIJP5ta/v3XuuW4Fx+DNHQRzxVUqUiTSLD5LUz6rtTyGX6/UWIb+v9PfuvdA9W1WSmyYaSDRG+swysTGqpIAp5kuAR9eb/njke/de6FDEVUeVnx9JVRRRGnKWqaVCJHtLYmSRWKn9RFgB+D+Df3Xurx/hnSdUUe1aGTOtJS5+zSoiJ9xNLKupFSOna7CJRpIm1EEseODb3Xurbuvs3QwUbLCyCJ11QsvkHlD2CLEjsxAUKSfySx+gAHv3Xuhxo8rDW2MEhJV7AmSzqkS+pmA+oNyCLf4D6e/de6e5Y4TJEUVVVlJUs5Z7EjSRrvYD8D6j8k8W917qBUTrGZWVXcH0SJFKyBghsQ9vwf8AiPxz7917oG959jUe20m8lQUmjuI4QQbcjShcEWA4/wCK+/de6APIdwVuTmeOOMvqi9WiYOASwXnxkEH+nPPP+t7917rjSb5qKuKpjLyLHIrU7PMCCjwsC2gr9L6rKR/je5tb3XupVJvbNRSEUUtXHJG/gp3WeVig06SDEpBKtx9LW4P+B917qdS7j3JQzBqx6ylLASqtQJElkQvcShJVFw3OmxPH1JFr+690KmL3zM4gnfysmgl3LFReIXuQtj6rnk3vxbkG/uvdLLHb/dFKVQjKzlmKm+jxavSVA9VwLgHVYf09+690rI974SQQLPHFHGqgIY9SM+vhiljxawBuDfi1ub+6909JmcRNfwS31WOkzKW9X0vcfj37r3Tblc/iccjk1EMgRA9tVvUDZhe4HAP++/PuvdI9+zduQBllqRGkTAMBYswtcajY2P4/Hv3Xuo1D2jsvITvG+RWnYG5aQkqbH9sKCf6A35t9OPp7917pZUWcwdfcUdfTSsAjlNaqw13CkODbn+nJ4HPPv3XunnxySIHhiVo0BYyRlWJ/A1ML8X9+6903VISocK3LpJpGgj0XAuXH4/HP59+6901S477Z3VmDHV5SS3Kx24sBz/gf6n37r3UmOiheOOSJ1kB/QhQMyhf1kMbD6H68/T37r3XaRqA4K+kOeH0qE8psuoxn6H6c8+/de6xaYgHMYUEaBdS4AZblvFqP0sRe4Pv3XunDyu2qQuDIiqvlBNrW0qGU/W35t/vFx7917qO050qpIB9LLZLKTe/0IuB+OT/rWt7917rySsJAoKKzayA3puQOQCfpx/X37r3WKtiSOSCSTQuoAiVW1lCym50r9Tb/AA/23v3XumLkzIkbOyEMsMjAgeRm0oGI+l+bE/X37r3TlHDUxfs1UYWpHIWOTyKxIGks/I/2A/P149+690ocXnDj4po/s45qhkKrJIpYgmwQrY2/P9P9vb37r3UCWqnlZvIr8urC3Cqzg6pLDgEf8auPp7917rnDNCyDzVI1qLuAbAKCQruGJIv9D9eefx7917rtZ1N1nKR3kX1Qq8pYfhmI/wBv9OP8ffuvdc42kLWZWUO5Clh+OAp1E/0HItcH6n37r3U+KKW4QFysgsxJAU82sLc/0/r/AL37917rg+HkpI3neaNmkc+RSwdlFrFdDfQWP4vc8XIsPfuvdRBEGIsyaGsBbVww/wBSt/r9P6j/AFvr7917qQaRooSRMjCRSyrru40+rUQL/wBLfUfn/W9+691EE9XGjK00iw1CtpKkLcLyQStvT9eDz7917rPChmiVdfkUekWZ7LxezXvxxbg/6/19+691nXHtHdmtoA1oQ1tSE6SFU3P+3vb/AHn37r3Tsah1ZY2WNnQDREii6RD88/U/1v7917rHJMh1K0YIBLAMgVlYgc+kgC3IH1+v9PfuvdYWSjIjnjLrUAFHR7MCGGm5IH6T/r/19+691KpIo2keNmidUXW1zYKhQkKp/re3PP8Ar/1917qFMjyRg6+A3p+hC+vhT/sLAe/de6aKkixVz6dTL6SdAC8+oNfk/W3+x9+691BnWBWUhtNkAHr1BWZf7QH4A5/5H7917pxpqunh0mVFZBHoLRn6t9AST/W//FePfuvddVNTFJC8VPGy6QRIzEHnVrUi30/3w/1vde6boi7HVFqUx+NwwYgpf1ahc2PP+H5Hv3Xun6lppK+TUbEspvZV8p1EG5tzf/efxf37r3TtBRqITESSEkvpAH1X6Em1/wDXB9+691wq6aMq5QaioAJ5GpLanBP+8Hj+vv3XukDk8U07TNGiJJI40gEgBOfSmoH6A2+v9eb8+/de6S3932taw/znitY/r130f7bn6/7D8e/de6//1rn3ylWW1eYuA7WUsQ/rQMCb/i5uBxbgW9+691hbJBYwsYLudBkaSQysXZL8xnkLzyPp/tre/de6a3rZpJTK8csl9P7ipdENh6Hhf/Y2I4AF/fuvdKDE46vzDTCOOIyLG0oh8ulfHpsXZybWNi1voCT/AK/v3XuoVXEY5VjaaMvSBY5Fhj0IXCjksPqQRYn/AGN/fuvdYNMyHmNbj0rptpDP67j/AFr2/Bv7917qfTvJACdCFEVtJNnVZmNyHU/m/wBPz/jx7917rCskvleoWSpqHYFTHcqkFx61jZz+m5vawH9Afz7r3XES1s8j09HNLFdBriGsMzFRYx6PyF9Nx/rce/de67RqmmljjZ5Fd7D91WYBoxbXIWFixIIve9rD6e/de6eaHI1USLGhBErlpPVYBi2o2AtYC/8AxHv3XunGvrJBEoidnfTZv3CFBJ1N4wDb6cE/W9/fuvdMCztJaoYBgJANMmlnCNcgiS1/TewseBYfgW917qQ3kaPzIuggEFvrfTcIjf1On8f0/wBj7917qBN/liXEbeaMXT0aFZgbaVNr3PF/8f8AePde6wL5ECh0ZSR60axIIOm7H/ffj37r3WVWqYmiMcjxHWx1i9kIOuPQbi1hYcH8D/Ye6904QxZSrkVysnjYBjUuCsQ40+p3Or/b/wDFPfuvdOEBqRNLckwoAZ3QMwUKnBikPDA/X8WNwb8+/de66FXMjsUnjaNVkaMaVDCzGx0pYfX8g3/p/j7r3WKn3BVI41SSK8b69SqCGJ51K35P+25+nv3Xuh+2f2l/DYAGgE1RI6hZZJGVIQfR+5DaxJbkfX/Yn6e690MFJ3dUUqvHJUmyeNDpZgwBFtaqPqQ1wbcgW/1h7r3U+bu95Iwj1DMzAqS8xW5BKmx/3rn6WHv3Xugk3N2tWSu6QTsdXItIVsbeoaQeP9fj+o5v7917oIavfGQqFZmqJWHmGpVLaiv6bITzbj/D8/T37r3TTUbirZgy+SdyyFlDXJ0K1xa/Nitr/wBPfuvdRYM1Mr+RnZbBXjVWb0grqU2B4/Fv99f3XunNcu8lPKyzurM2vkktqXgkH/YX/wCI9+691gOeqXsWqiSpDqGJ/sixLBjyLj+v9P6e/de6e6PeNVRIBPMHJceMx6iUj/UFuPxzc8nn6g39+690rqXtaroh+3NLe4KtbVYG1rEc/T/D/iffuvdOtd3rkzS/s1bF3shu1wotYlrfXnkj/Xv/AE9+690GWT7LzWRLtLVtb1m6ySHVHexAtf1A3sAObfj37r3STGXrK0amnm0sbCNgSzajdWUnm9v95v7917pww2ZGLrWqKoNWwqLSwOhYVMjsU8TFrWNrG9v979+691xGUaatqJ6Yfbw+aR4QhAEemUhoVcG5sxN7fX8+/de6lO0UkjVNXJHCvi8rzF1Ghlc3eR2I4BFiCTz9Abe/de6Lr238gcRsvG11Lh5Pu8o8ckSObeCBSdInAJtY/UfmxFv8Pde6os7t7jzO4c9V1may8topXkjgapd9cZ9ISO54U8G3+2/qfde6KH2Z281dteow338cNHUGQ61ZjOaot4ljIvcC4IP9fyB9T7r3VYe+coJspUR1NQzxRxKskYl1eSSwOr8m/wDj/r/7H3XumzpXZK9m9l0WKlhkGHpZhUZKZiWBp6c3eBCRa7kG/P09+690ffuDPw4mnosFiqmMUVHHFTJioYwjUwprRwM7KRdtIB+vF7EH37r3RP8AP5ummmqpauUiRiEhQEMtVKh1ulgABYXH+vf37r3SFy27KKNIoIaczRraYDSdT6hqEOoC5tfnjj6e/de6zbXw27N75qkw23MRkMrkax40o8bjaWSoZSza3UpEpvqDAtc/4e/de6uS6o/lgbkrcDjazsrJTYXLZY0BpMGtN4KuQVNKahrSTWDFFGtwgNrgHnj37r3VzXxe+GXRXw6y2J3Rn6d9w7ompIagZ2rjjnpYITaSFYg1wrGSxUjkixPv3Xuj/Uvy32JS7sptrZTL0dLHlnpEp6xZAsFqyRokpJSQQHUgDn6g3J59+690cHBCCojimpJIZ6SWBp9WoSx62uSEK/4H/Yf7A2917rlX7epKphWQoqVfjUSIEBaRbEqI/wAWsPzxf37r3QRb62HhN4YGrxG5aCnyGOqEmglglhjZWWYMj6tQ/ozD/Y/4ce691RJ8l/g/mur8lJvPrmOqyG2GqfJWYKkUtPRI8gmaeBV+qn6H8W+l7E+/de6JUd2VdJl5HaGJKhi1KaSamjfTEB43UwSgaGUgqxt9efp7917pmqal1aokSFWnqZQEOhUEaA+VtCnggiw/oPp+PfuvdKuirIFWFZCyNNGpigjmLqFYBZAqkei9zqFuDf6/n3XumGTPS4bIu1FOkUWttUTBpkWRH1qgYD6EEKf8L+/de6mZ+VKiohnqJKCpElKK+ohpAGEaywh1jVl/tC4Bv/Q/4n37r3QIVsIqqqpWkcRSx6ClPJd5OWDkqD+SD+DweOLH37r3QQ7/ANmCtWoljhnVvA8ssUsQZJpHuxDk8q3+p5ta3Pv3XuiXZ7YSNkFFXSBvuQqRqTxC/kMYMlrXVQBfSTaxvc/X3XumbcvVeLxEdGKCWOsqJxJLXRKoMUXg9McivHx67i/FwOPfuvdBHl+v5MdAa+eMkNICHBtFZBoYNcfS4IAFuOOPfuvdBPV46aeaWKBf86bJoW4UDn6/61h/xX37r3Uf7OsVXheRvGoWMRHUf1kAfUfWx/H+29+690yVGPnx8kkTjQzBmVXFiq6vSOR+LD8D37r3TalTP5mm1yKQAOU5K/i54Fv9Yf69vr7917pUYiphSqjaoiadIyZJFU6XIY3ZCvBPH9f9h9b+/de6XVZjcNkaNqjGyfau0kTSU0oB/bZQWcMASCD/AI/4c+/de6DjIYqejkaVbTRXJ8g1HhWurBSOLKBwbe/de6WG1a2Gapgp4mZZWF9VjcsnCrpHANxwbX+nPv3Xujg7AyjgUtNVSSw1Uc0aSSKGWVQGsC6H6AgD8H6/63v3Xuj7bSzWZrVosSK9JaYvFIzKQ0jgr+3AmgfQ8Xvfm9uPfuvdCxv7ZUG6ts1dLko461oqcvEs8YDpV+C6qI1ItY35/J9+691TFmsVuHbO8K1JaNoZaOrk1xt5AixichWWIfgi17Xt/T37r3Rotndp800NWEgciOOLRcarAASMoNxyP9Y/X8+/de6OjtjOHPYamglqIpsgKhWgVVAAg1lQusci6kXvfn37r3Q+4nH/AN4MJNtutihajqKd0qYJIiWiZ3McckJJ5/HN+B9b+/de6qM+QfXlf0pv7yyJUPgqypE8cwkZVhQEF1Eii1jZrC9/8B9ffuvdCT1J2FQzVck9PMyvUqZEAnZdMSoNLAuTyP8AD+hsffuvdWVdZbshyFPT01a7hnCCmlP7hklBuHJvxb8n6/0I9+691I7K2HTZwyVbapayZdMOr9yJVRdUb8m2kjhbkm/B9+691X12b0iaDXkqdodbv5amELokpwSBpc/1P1FuCD9OD7917pFbRqqrA1MdLHUVMFfHULdWuWWlF7HWBxfi9ufz7917qzDrbeWE3ZhocPU5Ly11JTRymViyVEUkP1gBPFhbi4vb635v7r3R0dhVMOZxtNSzyGR6UG00sqX0xjxKF08FiPwb3JNv6+/de6NttOPCUdLjhTyFameIxVVPMY0ZlN9LQu31JP54I4+n09+690A3de3Fr64TLUmKWmQSLHICqkKoKKpWxNrj/X5v7917pF9V5Sdcy9DUuhpplNLUqwJAR+Cv1tzcc2vyB9PfuvdBj27sNMFnqrJxUStQ1DyzTGNllUhl1RtG6W4C2+g/1+b+/de6Dra2SoJ1amklaFoapJFhb9tkjUag8ViCT9TY3sbAfX37r3Rnuut+V2KyEPir5oolkAlMckzmWG1k8rqb8/m/AP4+vv3XujeZfeUgosZk6aoi+2nhEdWZADaUx6izPFwbtzY8e/de6Ajd+d3Bj8vSZzHZv+Gyo3kj8QYw1KsdIWaNBa5A+pHPH4+nuvdDN138gYJ1NBn454qqJlSWq1ER1DFtAkS36VJNwQD/AE+vI917oxFN2bQSGmgjnjdpGQo5dgVQgkLYEi97fk/6/A9+690o492RVZlHkLguAxiPJ0kWu7G/5H559+690pKTcMGnxNoaVgCX8gDKgFgpRRe/P1+hP+x9+6909wZFhTieNDxZG1DQiXNzy3NyTc2uP8Bx7917p6pmjqoZmRgwVGkJYrGFIF2j1NxqueAD9LfUcn3Xuu4X8siimAEj6iXlDKiOOCrtz9Lf1tz9Pp7917qfS0xnqJUqbRRBQahiAHZhxdW/obG3v3XuotRDFG0gkMixPJdHUMWKBrXCJa/HN/8Abgnn37r3WOQUclRIyVMsKrDGAXEiayF1AEG9rW/BueLi/v3XuoirJI8ZjCMtgIz9dauAxurWAN/z9bD62+nuvdSGDymQG4ZF0M7WCsq+nQDa35/P+sb3t7917rMkDsscMsptHG326upRQQbtJKyWAA5txz+b/X37r3XOhnOLqVqIXUeTWDrcOahGurKGsVCkA21Dj8c3Pv3XumtlimmqtOlo3LMI1drI5BIXWpH0PF/z9Pfuvdc46moWPTG2j6K4TWGZFOkBlUgEW4t/sffuvdQ5IHkmjIkIdFkEhYEJEpFkMoYn682J/wB49+6916NIYgmmZBFYxvG63Z9akK6k3Nv6WPA/qffuvdYT4GdmLIDrWJrxG+kcE61twf8AA8e/de66aopwWBiYnQIw8fov4/8AMLdubE3sTf8Ar7917rtAqXWQASFF0ovjYM78sdSqCAL8+oH37r3WKF1SxkVpWCy2KqFA1GwDaifr/jcW5/Hv3XuuoIn8YDCySMPGqAelAbu0bNzrBPAvb/b+/de6d47NIPD6NFgxssZNrW1iO1if7Q4BN/ybH3XupsSo0qPpVmYqdQ5Ho+ot/vuLe/de6fIgdEzoy6SD+yXNjY3DAfj+pI/4p7917op/yHzcuPw4SQPLJNZBGrytGLgrrXSfwDyBb37r3RJcPs6nytS1fkw8cECPJFLH6VF/XpDMQWP1uGJH1+n5917oNOwc8KDzU1BHOqafFEoYEVUg40sV/LH9NrA8/n37r3VZHyAy9Xgah6WslkjrpwKpog5aOJXBkjjOj+1Y2+tvfuvdEKk25n925V28UkiVk1wwhZgi8qtiAF/3i/8Ar/X37r3R8+lfj7UUmPiqsnTfdxx04aL7lIgY1Y6jaSwYj/XJ4tYci/uvdDXuGOk27jqhI6eFFiUJNKEVjG1roq+MX5P1vx9bfn37r3QPY7PpuWKamrMXlBko5PBQ1y1ogx8SnjVVQRkE3+qi/P0Nr+/de6Mx151diqekXJ5FaT78IsmtVb9zWRISwAVdRHK3+o+p/Pv3XukP3tu2XamEmpqJWjXQ5Z4tRQlV9JjIvdR+b/T6W9+691VHvrsapmxtfUVORjkqJS/jLSllva2ghybgD6A8C5tx9Pde6Lr1VjZd4dgUkCRpLG9cJZjHc6fXYtYcW+tx/X8D37r3WyP1FtRMftnDxxzRUnho0X7cOI4ZyI9SF2U8m/0H4/1yb+691k7K3pX4XGnCxVS0y1AvUMJZBG31GmRSbMFsdOr6X+o+nv3XuiJZ3KR5DOgUsRqUpWDTNF61djwdOs8821f0Fre/de6Mh1xSVFNj3zFjHHFCVkiUadYtcqpAHA/HPP8At/fuvdBf2VvSesephaUwwKJIokGlgpUXLKTf68X5sfpcj37r3RQ84lfkXRFd5Y5HYmxLNGCwcGPm4uQb/wCF/p+fde6lYPCq1O9V9sbUnM8kjvZkjIBKFv6njj8i3v3Xupyz46TJ0kYLfctMqw6rrrhuNICgWuD+T+b88e/de6GfDbXxudzsAyT1dPTwxmdGRFZ6mriH7UOg8kNf6/4Wvx7917oc6zZEy0tPSJAq08lmQH0OpIEmpgOR9LAWsPzb37r3UvFbPpqeRIIkUySoVkkkceKL6MrgH6MPpz/Q/wBb+/de6U9DttK+GOGFw70QeN44mLGSIsVMh03GkfU/kfX8+/de6DHeW1Io0qQ0iimppiUqadSvlUf51Sf7Sk8XP+P09+690hKfNHBU/hoUV4XTRKiqDKsb8DSWuQR9fr/T/Ye690h2rZKuoekkQSTvKGDvH5NahrqsyH0kr9bWIB/Pv3Xulbi6BMbGiBQ4ndZb+NlkNhx6vxa31H/Ee/de6EWCkmrUCKqRNJVLJJPMi6Y1SLTpdkBsATe/1AAHP4917pqr8BXUawVUizeBpZ0iqSLwNMp/Sh/p+RcAc/UA3HuvdN0U80AmiEaj7ydHLupcjSdFo5COL/nkD+nI9+690JNFjMvlInkeqWaSjpqaOhpvIsTNACQqySG2oqL3Nz+PfuvdIbKDIPUxxVJKiMvFa/BIt6kUcMQTb+g/At7917qcmInjolaESBZY2jaQsv7huG5VTqvz/QD6f4+/de6cqDLZHCeZawTGmeJINDsTEUJVRIqn8ixs31/ofx7917paYXNwVkko/cVISGhkBHjZE9Nzf6fQ3H+x5+p917oRMZVrPd1qkbyGJYlaYRpGijQzlh/T8/7z7917op3yOxcNVjpKedolZ5dcsja5GbQSSNdgCpspte/+A/HuvdFG2lBSLR1sMbKtVBMvoNxNLFcASwr9LD83+v8AjY+/de6MRg3p4setHWOVqPGsjJI7ITf1XS9ibek3/rxa1re691NxM8qZTTSyyzUbHVJLMAtn5Zwhte1iNJ5H1/qffuvdCdHVGlK1NRI3jkiVYXqV9LRqS90f6c8/8a9+6904U26KOrqTEpB8aKIvt5FEoeJixvcWtyP95H+Hv3XuhTXFRVzCpztbRyzV9LDIohMRWMC6COZU/tAf1/2/9Pde6gM2MoZlpaKIuyAaCpIjJBvoJI4P1aw/A9+6908rkpqSMOoiuYmZSxI4VrWPI/3r37r3TziMr/Hb01TUGJCpCNIUMSnT5NP4tY/7A/T/AA9+691wkNLUNVyQkvJStpgGoEmMDwurAfQ3BIH4BFvfuvdNsNTDSOIqlUSSBzILwm0ljqEb6eTwbm9x/Xn37r3UTPzUNXSUklHWJJUPOXmWNreFGAUxslvxYkA/15/r7917qdhcOIRT1AcpCTGjsNLKUkc+UkyD0XB+n0Pv3XulBnY8dF43pYCEW0kklVpktDHcMiqt9J/PA+lrX/Huvdeocis1RJBFKqq8Uc0Bj9LqkZFrL/a1DUOfpb63Hv3XuuG8a+gixZxkjJLUSTCSrYMXV6Z+RCGb/bsfz+Pp7917oiHbeVkWsx+Ipo3WFZzHeBAixxSSXDsU+pHFuf8Abe/de6tn+FGVyW3sFjpKSsfUIIGWEyOBICATKAv9Txbj8n/H37r3V3fX2+IM5QwQzlTWCJhKJQQ5dlHKH6cXuCOb3Hv3XuhNSr+2YyLArqwKq5XhZHGhQB/ha5v9b+/de6aZKrTaZlUMDJrDAnQxXSzBLWt+b/j8f09+690y0ta6zPLFKFsf2pVtrk9RbTpb/A/T/jfv3Xup0geumZ11uRd5Nd73/I5/3x9+691jj1qXVkeOGMgym5aQo3p0pf8A4n88e/de6jyxtFM3jaYxiRWjZW1MBoB0sBf8354/4r7r3XKWoqECRKbwF7xx3azC9iQDe1z/AMV9+691jrmEKGWVGPNikbEyhbcKR9Dz+T/re/de6aqKsatkKimmheJlLCYp64ySPLoQ6gDa30/1z7917pyfV5WMcTDSkoBF1MmgWDBSBYH6c/X8H37r3WBaaRpZGcnRIEbQQoCWXm1xccg/8Uv7917pzhhkcgm2lbGwCjg/oF7cm4Pv3Xus8uLb9ciOHLadeoHjTYAEngC/9D/t/fuvdeSgJKRaQBHJzI6abOwF7W+vH19X1/p7917qDU4oq2tQSSHBsLAksQGt/sB9PfuvdRjMmPppmeRIY0Qghibm4sxF/qT/ALzb37r3Re+2/khtXrLCzy1WQhWrSOR4FEihgqC41WNyf6X9+691RT3188959gZSrxmBrqmixnknSL7aYo83BRnVQRb6/j37r3Vfe597ZTMlaerk0VAqGlmyUtQ7zVXl4VSv9P62+pvf37r3QdZXMfZ6bqCZLxs9yzsF4OkA/wCuQbDmw/Pv3XuuNTWYp6SOokqpIqyDlYZltG/puGNjz+bcH+v+t7r3SMqt3VaeQQ5XSiqCIZW1RyBhd/AALW44t9T/AK3v3XumhcxjK1kf7gwl5EVoUiIdmsVJLg8/0+nv3Xuhj2hQfxSnljmdoC1jRVMrFIYwLoTILfnjk3/1vfuvdcajA5jHVLJIs0gRWLxj6eNnuskeq9wfr/rfge/de6yLFWQMjh5NMjAKn1MarYkOxAvxfn+n+v7917oe+toJKknVKFWFi2u5BAYEpr+uq34+lvpwL+/de6M9sGop3y9PJXKcl4ndXjkPjtpJEYLsDxexFubcfS3v3Xugs+Wu64YsOtBSxR0TsC91l1mNinoRr2AXj6Ef7H37r3VQ1RQz1WTkqp4neVpdTyxqGiXkWkYEmxta34/1vr7917qTVTyKBSQRw6mIiExjKEFyLyi300/Um/0uB9Lj3XunHB42oparVXVcixK4Ytrk8LBCGBCx8c/m4JsbH6ke/de6M1tXfGRoDBDTVBeABV1QSkhQoFzZ7Gx5JB/F/wAe/de6Mdg91jOUiyAo4YhBqUqzOAUuA5Nibf7e4/qffuvdKB8XLU0N3jiJRlDxghJlDN6dJHFj9Tx/vXv3Xug6z+Hp6yKSGoSMwiRomj8YL6NdniLG4XV9LgX4vxzf3Xui/wC7dlUEddVVWLpI8fTRRgw08DtO4lRPWuo/S/8AUXtx/Q+/de6ASuw9LT5ESOI5CqNNJGGZlDMShEitwebX4uLf7b3Xugh3LgGosgZ6cwa3kEwCkBRxqISNf6XH+vyTfj37r3UKGhNYzMYJjVF01yaLLZ2+l/wB9b+/de6WFHtBHlEhgLtGxbWsoblksWIAsQD/ALz9Pp7917p/x+0ammnadmOifiOGY6VcK3AZ/pfnjj/WHv3XuhHxm1PKGrEpJIY4Yh5AoZ4rr6TZwR9b3HHHPv3XuhLwNHO0ApZBDHBayB4AWP8AZdCbX5B4/H9Sb8+690KOMwlKtFAKWVkQzOssLXVxIgtqefgEXPFgLfk+/de6efA2JjWjWRfIXEjvqUsxZSGCMvB4Nvz/AK/v3XukvWoKipip1ch/KDpckak1hm0OOQSAL/X/AIn37r3SQyEMklVPL43LxVJVaZ/V46dW9JR2uTx9L8/n+nv3XukduAyOVgkRWBJ0BHEZVGsbHSL3HFr3v+OB7917pcbBWOB6YQmqp5SWHm8PliAXgeORrg/WxJB/4ke691a78YY6kSQzzojEzh45PU8yFWsrKQVKg/Urcpfm30Hv3XurSdr7pMMyqpLBECS2clRwOUYEeo/mwsDaw5v7917oUaTd89NJG1PXztJdCsEYKlVvbyyuxsCtwf6H+nFvfuvdOld2wmFnWZ8qZUiUylAVZGmIBaObUOATwTcC/wDT37r3WTFfJTZmUxsrT5SjSeOqmpqiBpo4lWdFBcliwuOQVN7E3N+PfuvdFS7R7Kx2cr2GLn8oLvcreSIuGsygg35FrXvbn6+/de6Q+NzeONRS0sjxw5GYsy06eTzSqo/ckkZCA6rcEjixN7m/HuvdCjQ1tMaFTERYBUk1sIklkRy/kuzMLkGzC9/9jz7917qZSZaoMgMbqApDJZyuprcAOLGx+nJ/x49+690sJNxzVk8QyMxkaKJIozPK0rRArfxIxP0N/pf8e/de6eaOskmhd6VXWO6tKiMOUjb0u9+B9fqPr/T37r3Sjp842PaZWjFQxijWB2DO0UlQA8Y02HFla9rkG3P49+691Mg3orNO4g/bpkYNJpQsI47DW4vxY6r8W+nH1v7r3TZWdjYyGnJhqZlrInd2iZfU0NgUeOQBQwNzwBxxc839+690jK7dc2WBD108anU6hUkNxM1yFNzz6eSbj6EW9+690zM05vokkmFQTaVkJVTawaUAjj6DixH5Pv3XuueO261Yz1k9ZS0M0KmNQrspIcldLBtXqFuSCBYiwH5917oQcM9FRNEHyURMahQTK6KzXu3LkE8/7G5+nv3XuhGod+yUBNLHNGy6G0/5QdTsTf1szBQBc/Uc/g+/de6Ejb+6IssCskpViWCsoDKOADqIAI/PNyPz7917pc1dFUU92aKCrL0yyBhOJCENuAiEc2/oTY3v/h7r3TH45xKWjTSqxIsamMXVXJBfQfob3BNzx9P8Pde6l6SiiMxyEm3mbQq61a+kkC/055A/4i3uvdZPHFpfxhmZB6Vb9Ss9wXJP9bfSw/It7917rHDDMahH8LDSAVW+pLi7Fvp9bj6/0v8AT37r3ThkKeSoEdUKdKdpFVOAxVypAYab3Fhz/wATYj37r3UalpZZJlV/GoYMDIxuiC3qJJH+2/H9fx7917rHNFHFIHFQhMb6UDRn1FLk/QfTn/kfv3XuoEvrlDCJA1wVJIjSxN2YoLAn+nv3XupAdnkRgEBjI0qH5LAXJtxe44tf6f4+/de64tBI8iSRBhY3kIIa62JP6LW54+n+w/Pv3Xuu5YqjSQBI0YI1HX6j/aBcfjkWtfn6e/de6bBBBSVbTxwyPUSsXeSORv22YWTUrkrb/DTx/Xj37r3Tz43Kr6Fkd5FaUlwrO31VFEZUcHVa1h/UEce/de6doagmImWLW0bGIpUv4Stzq0RHgFh+TY39+6904iWhMEklRGFlBJghjLlU4tr1A83/AKE8c/QXPv3XumfIV0bRqVZQ2kcHi5tb/iDxb/Yfj37r3ScTJCSfxWAa7oCWEd/p+n8X54/3xHuvdP8AG3jiWWRXWTTpVmsQQSbDV/XkX4HH49+6911CJZCBZPGoI0kgadXBC3Nzbni/v3XunanloaaGSHS01VKyKFtZVVTdihH+BH1v/sPfuvdQauXxzSMxKuDZdV2CgEFQdFhz+Pp/Qnm5917rNHOzuzWRmHBkBuysLKI7C3H1P9PfuvdPCI01OqBo5GKgMXFjpAuC7f8AFLc+/de6bGQoWVj+lbW+uq5uQhA/Fj9b/wDE+/de69GII5UI1IXA1ob3BCkfUcWv/Tn/AFvfuvddyTKZGjKkQsfze2pPULW/H+++vv3XumaSQBiwj8nkLAqQWRS3Go3+n4/2Hv3Xum6RKlJCRT+mUizqoKhdJF2H45/H+2PHv3XupIpkiETCQuH5aNgpVWFvUCObA/7f6/09+691yLkNZrMug+pVA188EL9fz/sOffuvdcW4FgApdRYp9F0r/W/+F/fuvdScLWS4+tgl1KdMret3Yh1LH0EX4vwbf4X+gt7917oQchFGYDlkcq8wGtBp0gtyRpH44Jv/AMRx7917pNipZ4iI1N1DrITps635IP8AS/P+tce/de6aaj0FTrDRs3EovZ9S8hfpxf8Aw9+6902ftX/sf5z/AFB/1P6v9b37r3X/17lsutPJXSyUYeGASOUUnSyopKMpI+o/H15HJvf37r3TWkE0rLbS0KySR3JHqR11svP1Go/T/jfv3XunKCl8kYiYanDosCKt5GD+l1hQmxABJN/of9Ye/de6UFNBLjYpI0jdFnZ4TIrhpSwXUPMTzpvzbkA249+690zzeejj1KgnMgtKXA5djq4BB5A4H9AP6W9+691HSujUAhGfU2mw4EMyoPUw/Kn9R/A5+n5917rulnUOYGCgSFJpjqMjq5A5fVwbizKDwAQOLW9+690ozT0VS7R42paoWKDzSGqVYislrvGddgRe9hxYAf14917pnD+B45o5DG6ltLxMUlhZidSoyG6i9/pb37r3TlBWR1UUgq6WWpM37dPM8hULLquskjrcst+bH6H+vv3Xuo60UiMkomlMYkAld2A1E8sEsb6Qbj6D/D+vv3Xuo9ZDL9w8Rk1xARvG0A9J1Aa7N/UXs1/9iffuvdR59SpIFYRhHVSrxi6i3ARf6c3Ok8/4+/de6c9EkVPHrkSSNiZESMkKsjrpUFR9DpN+T7917pl0TNIVmXSoJ0gWubfoZCv9DY8e/de6nEyOrRlRpBDkG4Istiuph9fxb+vv3XuozExDyK1wqnUoPrBvcHi1jpv+b+/de6U9NnGbEfw5KWVAzq71k7B/QkllhVCfUungA/TgAHj37r3XVdkKEQww07TCJ0vKrx/bvc8sAijgE/Sw+n5/J917pPhtQZmumt9KuSfSrWKG5/rxfi/1Fvz7917rOGSRNJS7LIFDx2BZQLG5UC17fm/P+vx7r3UkeYyQ/vvTlJVL2CH7hQboPUPoPoB+Dc+/de6e1r6mRpG1yJGySRqZFSQMWb9yT0kgEcgHn6e/de6jSZQM0SmpcTJpW6E86eFOheACAP6f19+691mnaV2iqC6hQQraVIa2iwvF9Ofz+fzyffuvdMrqZZkCSW0l9F0CBl1XbSoHHIP1+v8At/fuvdRl8UdQYWldJEBLxglrK4uRrP1vf6EC3H9Le/de6lPCDFDPDKhGuWEwjl0jRdSysh+vNgP9a3+v7r3XFKowrErh2LKTYgK12Jb1A/gD/WsP6/X37r3UVpbnUzBGYn9LAg+o8en6f8V9+691KpppVkVHAnQgABdWocXHk4u1r/2TYD6839+690+Pj2FD935EYOxVE02DXvcED/bf7z9ffuvdJ6WnAv6GMRJIMbMBCyelg6cfU/7x/t/fuvdcKakYzCADQhYkgi8nPqDi39b3A/ANv6+/de6kyNLTmWFhqXVrWSwDO6Cy8nkXH9QP9j7917rDHMSVQRmTySL5Qb6lYppUsT9SB9Ppx/re/de6412Xx2Jhklq5Y1REaSNFbTJUGO+tQl7ahb/XPJJHPv3Xuq5O2fk7ks1uOfb+Hq5cPiYJJoVgaQpVZBomsGZQODe9vxax9+690Rrv/uSJdvxUNPWTvkWlK11Wiv8AcLTuLmLWxAAuRa31P449+691VL2dvpafI0ySTs4VGmkDzapask6Ynl0fhT+LcG/H1t7r3Ret+b1wQMD0NNURgUsb1Zqah5DUVpsz3iHAXWSRY/T/ABt7917oqO8MsKus1UvkaSRjO4UtrM7MNMNjzpsQFsfqB7917qx7o/A0HVHXMOWr6WM7g3TQyZCVpPTJT00kZaBHdueAVYjjkm305917oAd8bnjqJMrMKySqmgmkmkeNj6NbcRa+f0hgf8PzYD37r3QY4DZO+uzskmE2VhsjmqmeZdIoaWWobXIdSys6ji5axP55uPqPfuvdXM/Fb+TD2Ju5cbu3vjIybRwbrHUx4GJGkzVXHJ6yGA/zYNrj/A3IB9+691e30V8RujPjnjUl2FsPGy18LSN/eCupYazKetV8itPJcrcknj8D/WHv3Xugt+Ve590puqgm228T12NwXmxFGoYsK6KR6qGpg02CkeMeQGw02B4PPuvdIuft3OzYqood3LVV1fUY+JJ6U6g9DXPEBaK/pCq3IQXBAuLe/de6LKRPuuPI/f1L0k1NWulHIjlJElpgAkxcWKN6bn6ck8E+/de6sO+FHzBqcHuOPp7tLJvFUSmBNuZLISXSvS9o6V6qQgIxtZbk3FvfuvdXRz5Cmq6amno31T1EUekxlWs5FjqIv+fyPqPxyPfuvdRqjGrVw/ukICD5E+okb6HUB9bkc3H+29+690HOW2/FJ5qeekWrpJllSWKWIMqUyxc3D8Wvz/seL8W917qqD5LfBfC7hq5t59cQCjy4809bjY0CirZ1u2gJxc8k/wCN/wDX9+691UluLa+a2llqnCZjHT0NTTzi8dUsiySHQCES9rrq54/wuffuvdJfNxjHRxuHkeqkaIOkZu8A4ksxH40kf0/3j37r3TYP8s/edUa95IwumMl0P0dj9eRbji/v3XusMqSur+GSGKREkmkTUXuQxIiVif8AYn/Hj8e/de6T1BAEtPUUEzVTS1EomViZBrJbU1vxyD9P9sB7917pC7llnkMcBlmd5NTSl2ZWFOxNlLD/ABAA/wBv/X37r3QObgwhmmp1qKCVhYyUtONfmdl9Ky3UDSTwSAfrYm5Nx7r3QbZ6ipsWkgqJ1p5GRmkjeMaoyV4VeLcggn/H/Wv7917oF9yzV24cclBEiGhxSsAG0RMyO2pSCANRuSLH8f4+/de6CaHbM0U0tUKZ41p9Rd2ifxgsvIjP+H4Pv3XuouC27Lms1S0dLAZfLWxDUqXWRl50heeB9D/j/sffuvdd9z7GyNDXnIpQPDQ0sEMEhWFkMsyKBIFkA0jkG/8Aj/vPuvdF3anTTIbiN1IK2IOlT9AT/hce/de640qyRGwYMpcHyEkNpB5vb/ED/eP8ffuvdCTtueGVzG5sHCiPm4uWB/URbkWH/Ece/de6ECuwlLWwCFomjvGWSVASHDetYwAP+NE82/r7r3QX1uCqsHVR1dGX8yMjqUVkUBSCvP8AtPP1t/rfX37r3RiustywVtShrpkWuKDXyCJn5A+vJtcD/CxANvfuvdHh65rctSpJU0wWQM1wwFgvqOkK/BBB5PPv3Xujf7brayvehFTMsl08csz3eSaVjqVI1k9J/F78gfT37r3RUPkj1pTUWQfd9HEFVY5Yq6Ip61tYSSG1vqRfj8G354917omdLQ5SSeGvoY/LHyscMcYMhAbUouQSGIH+x/2Hv3XujWdV7/qqCBFqzDHNARGFlUmo9J0FdRIFx+bix+g9+691YFtLd1O8WJz+KraetnhpXkyGOkiNgR6XGo/UtbVxaxPH9ffuvdJftbYOJ752hm6aej8VfJBL9g0qRs9PMgJFtVzpsAOT/X6AX9+691TLNRZnqTe0OA3IrQ0eKyMIeJR45qmmMup0gPp1FlsLhiP8L+/de6tM637uwWUx+Dx9Di6ZIld5lniikWoDFRFRxVMrfQi92/skm1vfuvdG5xOdpMop8gV3JsxZkRQQw9ARbWAN7cf8T7917oHO1dpz1EU8iUrTSVaubI5sVR7qFCmxK8ctc/gH6+/de6IbvJaXAtGgppocuk8zmtWUuojVfGYZkYkW44Nh7917pRdP70rsdnKSWWcpClpJjIChmQPyYj/a/HB/1j7917q1/ZGfrhFicnBpjpstrVQEKpeOwR4y11uDfUALXuCPr7917o7+CeorKKgq46aGqqqbny/VSwsCxB+hAsP6X5H19+691g7YM9XTRNBGpnakRY3RQxWS1ytz9bfQfU/0P19+690Wfa+AyEeVeoNU1MwlDzRC8TgBiVdnP149VvoPwfp7917odt8Y+gyW1Yaq5q2poijP5gVZgvqJKn+yePobWJ+nv3XuiKZbCUdBU1FTJNIiPMZYWp3LMgU3lZjfkLz6Sbf05Hv3XulRs3KzY6SVqaWqyEMs0PjJKrE8T3bR6P6WsRf/AG3v3Xujw9Z7oTP4eXE5CGJtdnEMAGqAKlgxAsbj62vyfqL39+690iN70q0kU1M9RPEjTO8DSBmZXJPhTQvBBU35/rccce/de6BzMbnodl0i1Wer1pSqNUxhiyCVEBa1mNx/ibjj82sPfuvdAJsr5gZTPdk0G39v0s1VRjIxUpaNmaEQu/BVmPFhybWAP9OD7917q0Kn7CSOeMCSemkkhhI1koBIyj9q6EgrfgHk2+tvr7917oVaTfH2ccEzzxXcJqVZA8ZKkcF0Nxz/AFP+H+Pv3XuhAxnZS5SbRUzyO0mj9qIqqXVrRBWQAkj6nn6c2vf37r3Qx4PLmWFQ+hkdkZVcehibIwS1rm9yL/7D37r3S9gYSSizKDHqDF2Meq1tKhQOR/Xk24J/x917px1wBisZSZSgLpqJ8bNwh1L+RwbH/WNuR7917qHUzsV0GUuANKrr4J1G5Gjg35/J/wB79+691FWuQHxgBQB6lUgB5LB2QsOALc8fn37r3XKCINI7CVvHKEcKx/ckjj9AMZPIKgf7wL829+6904TUExBMcitSSIVDSgEyMCDEkSx2IbkXJP1+lwPfuvdNpWaMlJBI2lHeRS5sHP0YKCPx/Z+nPP49+691AqFkkhMiBDGNCtqUD1IPppHpIB45/wAL839+691hgpUEkkmp5BpUsICDIXAuxjjPH0uSPoPxbm/uvdS1YA2SQw+S7xl1dZVsbCw+hb+twQDxx7917ruGJJpFjklMoAHkljB0cMGUMG/V9bEG4B/FvfuvdZ5UgfR/u4RXVIwkcbpGP7WthyTwfyAP0/4+6901uiSpMIUkKFxwFKyOTb1Mh+lueV4P+9+691Fm8EVldbSaCkoYaj41XhiSDyDYcfT+vv3Xuo4D+PTTsNQeQGKQsyrGxGoKWuefr/hyL39+6906UVFNICqmJbWBYExU6xqtiHZSOb/km973FuPfuvdT1p1CiJxLJYnQKeMsgCgkyowsdQ+v1+n1vb37r3XQMIWWN0Zqh3TTpaTlbfrNzYk/kfS/FuPfuvdZkbT4hHp1tfgnSbf2ksOOf9a5/wAffuvdOQRwEdnWDULPGSNA/D6nuTq/pz/r+/de6Jp33K8uRip1kkYMw1IAWGlgq2UN6QeRe4tbke/de6LDvTOUeCxUMUtZDRwwQs5ieRNbThSSXYH8n8fT/D37r3RBd29xRUeUq5jRNX/aRSfZJER9sauRCY5pi/Lr9GKi5HIFvp7917ohOcnzG8cxVTVoaqq62sleEyB5IGLN6iqz3KqP7P8Ah/h7917owfU3TWQo2ir8ikiU7WMsMaoY9JN9CBvoOPqPr+fx7917oyuYyNLiKeMJDPTUMCrTNo1GPV9Gd2U/W/P15vc3v7917ou2+8jiq5o1pqms/a1+c0zsI5XIJLNqN2F7Hm4+o55Hv3XuufWeBpqvIUQ88kmuRZRHCis4YORqqXYW/Fl/ofp7917o79ctJjcPGYBLMYY18VOsbMsrBSzSyuSfQtvweeeBYge691XB3pkq3K1dcxVI6Qq6SwwMRT06lSNSR/UA25/x+vAHv3Xuqe+6MO9I0z0mQnkkWrcxUqwMsLUx+pBH1+lzY/4j/D3Xuhy+Cmx8ruXftDUpRvNSRSKaitijJWFdfpV1+h1cDn6XuCD7917rYfyIpMFiYKGGPwiKP1yvb01HjvpjNubD63tyQPfuvdEB7e3NXVlbVwwV0iFJZEfyKWkdAbKAQOBcDjj8H+nv3Xugw2ItbVZS0I+4bh3W5DFPrI/kf/C1wLX/ADc+/de6OS2Ulo9pgQQGFDBfWkR/cFvWqq9/rb8W5HHN/fuvdF/ylNDWyPHLTrPFIzOdZsVP1sD9f8CP9c2vf37r3QQ5Kkp6GqWaIPr894YlCOsao2kA6xqIPPAP+3sPfuvdSjXClx08SUaaag3MEilSfraRWQfQk8A/T/be/de6Amry8dNnYmLOJYqtVQVAHiFnsEivyCObH6m/Pv3XurFOrsDPuKPG5GigEkkehpxJe8IZLpJqXgqCCefz9b8e/de6F7d8WUoIKaFo4kMsXpWFbytbh3IBNv8AD82/Hv3Xum7a1PDTVVPU1YStjlAVo53kSNZHLKxkfVx9SB/xT37r3Txk66nTKTUmPh/gwhinjjanlJ8kjC7eWVeCth/jweSfp7917oM93NHT0UGBmqYmqary1T1UM8ckCRMFeOI8HlrH/EHni9vfuvdApUQRU82mYCQSxsJJYApETM2mwYgcgC5tb63/AD7917rBJQUcMhVFUqZEdp1jQyEgAopYfluQRcH6XPA9+690qsRSR1Z1TymmDIxMUkZIQMbXjCcj8c/j8i/v3XuhMp8NJFSpFG6MzIFVXKqHRVMhXSOf6ckf4G3Hv3XuuNTDW5BoMUyvLDrDFNLJDTsEViyKbcG/1+hFv9b37r3Uhtu/a0pi8HlZpETWdCCwfhiBYkXP+8D37r3T9U1AxFIJ0pIJy1OqyGTTGsJVTd4/z/UccX4/Pv3Xug4myFLWTxo0cSSTjTGZHGldZJBia4sQefV+Lfi3v3XusdNK2Lmjlq2knDM0TgfpEYY6nUL9bcEn6f0PHHuvdL18dT7jo4n1U8YVUSaP9IVC10cSNzcggkE/4H6ce691m2/1/VV1fLSUplSGGoEeuKNZzLLNGXjWKNbWB0EccXNzxc+/de6d8NGKMPBUqUNNOq+ZkPkLCQhkaFgT/gQb/wC829+690HHe9PS5fbUqLT+GUxtFFKCFZy9zr0N+fx+eLXsPr7r3RAtsz4+myb0kyrHUUsgcySNaSdID+ji3BI1D8e/de6ESPLNPlGSrZ2llQ6JA2lgoF4kDcc2sP8AH6e/de6WkFJUQOJDN4PQ4UNLdmjdB43YD+weSALm9/8AAe/de6UiZiSfGxUEzGdI2IjUmwYMhUkMbHk2tf8AP+PHv3XuoeNiqMatRJFDIUl8Uo0lm8Uji7KSP9YcX/2FvfuvdLzAZyqyfkom1jQHPmqASjFf82qsx4+pPBBPv3XulvhJqo1aK95IWAXyCxIGgRuSzXvcE2t7917paZONGphBEJWdY5QWSMFVRhdXKg3+osbn/H37r3SdoYK6ihV461pAfEzgqgPqQSM5AHHJIH4A/wBce/de6fkqXhlSqiDQAymJpV1f5yUAiRk/3ixFr/Uc+/de6dKvJw5Kc+RI0h8YCfcXR5H0+NpFK/glTb/Yn37r3UKKgpJKcqg0PTXkqXUKHihbmMknlkZrg2vbn6+/de6f8PlfJjKrGwMFkqBTwvF4WdXjMhKTJK/1W5a5vcm4J44917p6yamjNN5YnVGgaJS6rM0jNdXsw5s31HBPv3XuoOJ8NPWRyKYw8ou7abNEIxoRQzfQ8m4HFrD/AAHuvdMO9ZIKeKskcBTCGETEAORJEB41En1FwSP8SR+PfuvdEmzm7cFQ5iSTMyQusPkKwyj1IwPp5F9R4HH5/r9PfuvdGB68+XO39r09LT4wqEhjiSNIgysqR3LF1b83Yi3HFuL39+691Z10r82KKuo6GetMixhlvNGFDsTzo0fgWt/tz+ffuvdWXdd/IvaW8qWKOOqKzutwhZVvKTySDySFt/hf6e/de6ME9RFloIaikdNUygOVQBTGFtqA/qfwB+b/ANffuvdQxAh8ZECxhdQ1gcq9/QSvFjcX/wBt+ffuvdPWOo6SZ0gadYDIQEdldy5IGoOyfp5v/t/fuvdQK+nNNVTwpMpCsFcxAFX44PqsbWtb/G/v3Xuor0s0FhHG6Go5SaS5UgC7lmP1Nxb/AG359+6900ioCv6VLyoxGoepWHHIDD/X5+n+v9ffuvdSKh2qUVZVcK4DTWC8qDx6rDm6kcf8Tf37r3XGioKaF9UEQp0mcs+kkO1gBH6iSebfS4H+sb3917pRR0HmKEgIVZwrEqCQVB0KSf6k355F/wDG3uvdZoqSIhjKWEisx0H6Br/pYKP99/vXuvdPlHiUcpIjWLyKW1W0AIAVsPra9/8AY39+69041mLspAYuUsdKqb2d7jQxsByT/sPfuvdR0oU16J2BdgrAEE8jhbgcDg2PPJ9+691DypoIKchkZHgVS7lkUEMzE2vf9JFz/gbcfX37r3Vbnys+R+E6swlSgq4DXeF444fuEEruykGQL/SxU/1F/wDb+691rdd1/IfcXY+4W+9ydQaaWZ2SISWiRQShChSRe1ib/X/ePfuvdFlq8rJDWCYP5pIZnbyO7oLPZQCoABX/ABuRf/D37r3Up5VnjFbK3jg1IZn4aKJ3AIUMxJJ5Bvz/AK3v3XumLPSpLzHIkrOy+MRsQrqp/wA5f6ggAfjn37r3SckqEqIpaOSOQxhY9dU1tLpqtojN7krze3+H59+690H+SQ0ld9vBP93SeRWUMBESkiaidRBPFx9ebe/de6f6bF1PiaXFBauYprSn1XfyCzKALC5ueTce/de6MX1uuRkxdFFl4/sZpw6SxTWFOkovZz+b2tY3IB9+690uKqg0pLURVckrUrNGGaZnaZVX/NoxHP8AsBf8W/r7r3WPC4+esqoIJJIp5qllAUtcxEycKxAH+tyP8PfuvdGn2lsmowiOlTTQCoESzCBJQ5kEih1BZRb/ABtxxf37r3Q99d4J5YZ3elVGXXJM8aoxU39Oo2NgCDz+eSf8fde6r0+YuTklzgp46mnYI7xzqkoRU0G2lV/J4554PH1+vuvdEvxiw/bF2iYuoZAkshjEgJJGmQ8XAtfj8/649+69031OSSOnKtTLG6yMVTQjMBq4vIBzccmwH9OCbj3XumCI19XO70qug1G4d7Rg2DaVVSOARwDf8+/de6UuEXN+bUUKxqyqWEhjhBv+p5Lnm3/G/fuvdDvtfceSxktMomYgupkkGt6chv7cbKwuR9L/ANfxxf37r3RvtpZOHO0yysSJ0UB5GkBV4QoAPAFmH+N/xcW9+6909T7VlminmTVMhMlzD42b1ghTrJIJK3HCk/05vb3XukLV9eVtbTSFodfjfyrEpjL2BKobra31It7917oA979SNLI1fBCkExcpOircvGpPOlfqRze1iT/tvfuvdF73ZshKKedWCGNFVFkICSiyX/Sx45+v9fpxb37r3QVPiq2kPmWNpkYoQY51RUiBu0jK39ofix55t/h7r3QnbSko6kCir2SnMpj8de0ixhIy3rGgWLWH15+vHA5PuvdCU9Ph8fXeOkqI83FAo0yhQY0Fhc31G7E/Q3/3jj37r3QjYemgr6F0jpRTwuUead5CiRqrAhDH+b8gH/X9+690qpsWNAkoqdUWaMiJANT6VtrkNgCATYge/de6wr56UNSGWolIQOIxpESyHgkAi4/19XB/rf37r3SswG1srnGqArSoYUSWyxpOs0koIGkuyMEQC7m5I5H1I9+690HeUo5qN6/7xDTZCikETwyLKut21B/S1j9R9AxF/wAn37r3UTXVfwsyiPySJDGysY2cu3PLaebD8c/4n37r3QRr9zkchqdmSdJy0xRRIHj1CyLquFAH0BBPJuT7917ozG0cRTyJSQwhqd5BE7yFb2B/SUA4BPN+OeDb37r3VovS+JjoMTRNHJJwkb61RY7W4Z5WFiV/qB/trce/de6Hyi3DNT1moVrEiUSTiFlVjGhK6rMtgD+LXP8AUn37r3S+m3mUpxMtSHBDyMiTWkEYtpMjIAAf6fQfW4/Hv3Xui/8AZXatXS01VTBmFNUKdV2DvJD4+U1xlTa9rgc/Xkcj37r3Ve1Zu/MR7grFjnyVJNUVBegjad0SNNas0hgc8qQTpLXuAbk+/de6Ot13uzHy4zG/dO9XWVPgapP9oLZlLN+BaxJsB+ffuvdDlH/A2qGrmjjiMKOsDKdLxRyp60RidXr0jXybkLa1ufde650uYAQ08UkwiRmMLKzaStr3Fvra/PH+vb37r3S3wGQ+5eOOZ43jZwCysI5FABsPTe1z+bf7x7917pdiWCMx/wCSxM8LKzSgySM0oBNiGYrYC4At7917pSRZWoXVJTwxMBGQsKKIuWZbLGhufwb2It/sbe/de6ktW5EzShVDzGQBfNOAadWUEXDWAudVj+OT/T37r3SOrMrlKIV9O1PErSMY5qyJ2JWOckGPltBLAf6nix/r7917rBSY9ZD5buQXbTqIMloyNehjwEU2BvxyPfuvdPzNSAjkvqUnQoDSxqvJDygW5/qPfuvdNVduHF4qld5JEeSK8niEpvLED+lRe34+n+HFj9fde6BfN90yJTyJQMDMZGYMNKLIfpdle5JFhfkG1vp+fde6BvcfcO/ZIJFx0U80i+SZftw7SEWFrBbA3+o4/qOTx7917qNtfufshZ4hkMJXSACORktLomUXVRLpsUUck3JB/pxY+690eTqvtTNZcQJPhKynmgQJpQMfSF4I/BVj+Tc2HH59+690djbO4I6qmjjYTxM8hKQOzsRYXdGIIYKQR9CL/i3v3XulwCLIyEBAFRdVySDc/wBefxa97H37r3XoybOHWUFXYBi176+TYEHgfj/fX917ryxTTFmcMCpC6iP1IGIXUV/PPJ/2w49+69050jLTyo7+qxU6VILGzWCm/wCD+fp/vJ9+691nlqVjcq8JUOCdBa4XWbXW/wDUHn+v+v7917pskqEiVo3hLiTTdrt6ebqRYj/G9wb/AOHv3Xum6RwUcEFWL/tnTqGk8jVqHBA+v49+691hZow4Z3Riq8i3A125S/8ArW+h9+6905Us9KsiShEKooUh1Nv9Tcg2v/xT/be/de6ytVxoZPCQ6yj9KgqFJP1IBH1/419PfuvdY5qh2RY/GAoVrFfp6j9Wsb8X45/3r37r3XUFLDM2mcqin9UjXAAKnltP1t+Pp/j7917rLTIKbSqyakDlQwUGS31awIJ9XAva39Le/de6x1FWNZkiLeIlw6zlQFH+BItcm3PB+n9PfuvdYIawrcPAskWkl5FlU6LjgoLfT/C1/p/W3v3XumipqKct5WI0Kf2rsWcniykD63Nvp/xS/uvdNE8Uy1SyyRx+KVQ2lFKshF20EPewt9T/ALAfX37r3TglW0KFArPECDwS6RsTYqL35tz/ALfg2JHuvdSpKlQ0aU7TlXjUs7EGz3+oC2/ofrf37r3UpK+GAt9xMqWWyMqh3YMP7Q+oN/8AYf1Hv3XusNdkoZLMZY4lbSno1IWXRpIOom/0/px+Px7917rnFXokQWyqECgaVYA678lixvzb/kXHv3XunMZaxSISsFI9XB0MQNWkgC/+t/j7917rJ960wUwupKH1kEDUCB6VvcG30P5v7917qO+R1MvkYBlcKo0kA3tyrXvqt/sPfuvdZXrSfGwIYF2V1NhYcrew/wAP6fn37r3WNWjLkakZQGcJcgAhuSTfm/0/wHv3XuuVTlXp1amZlald45fJ49SxnTYxAjm3J+pv/j7917rFPOJqeOK8MUihmQM1g8ZOoqPpb37r3TCJpQ2oJyjWVQykkW0lgR+Pp7917rJLVMkqJa5ZbnShCM/0ZGH1Df6xtwbe/de65eQRgjyEO/8AupbE/W/pJ/pwD/sbH37r3UqDKVywy0qVAaGRgZEkYkhR9PHb8cAG/wDU+/de68uUZUOpmBF4wVuFAPKgsPoL25+v4PHv3Xuulr2kWUMUvEOSWChgBqLIp4Bt9LH/AGHv3Xuvffp/tN/Hrv6f839NX1+tuPfuvdf/0LkqWmqK4wwxBVYukXkkfjQW0iyn8W/1v8Tzf37r3SwyOChxFRFQpPFU3gpKqURhSEZwWVFYDgm9n454B/w917qXS45IpEKhVUXZypJlRjHpBFuOWJCi/IItYX9+691nq6RmcSoHQm0MihBGVXQAZH0gDk3UG/IAH09+6901y4eoqoiVDNI51C3qWEA2Hp+nAH0tf+g5Hv3Xumeo29WUcZyEqJ9u7vCKr0ulzGNYaMc3vccj8Gxt7917pmWkWJoodIdAVfWiyOjXXWDrUgk8/S9wOLWHv3Xun6FJKwyAeFPt6Zmfx3TUqgkE6+f6E34vwPx7917rFHRhoZXeOnKtZgX4kHIHpIFwf6fT37r3U2SNxFTx0rRx01QxSUlgSVRbONXBIuDxb/eB7917qOJfERHG6yRoy3VlDiOVPWWJYfSzDV9ATe/v3XuufhkEhIBkRCrSzKo/Vp8ZGoH6BrkD+v0Fzb37r3XqrHyKUchXVhe6sAHP+qIH9f6/4fX37r3UYRyr6GjMaoSUBX1aQDctf/Enn37r3WNSQQ3j8jWPP9qw5u1uf959+691gklaOULJ5JEkAZlUFrueVuSLXuAf+Ke/de64ywv5F8WsQuut3eyr5CAdJYcgfn8/X37r3UwFhHFMZgzqjaIYkAbUJNHqf6nn8/j+tr2917p7p43WD72to1qKQq9LHE2kuZpV1+UkgGwJ5/5F7917pLzSKIGpo0KEPqILM+kfW4J/PPFv94Hv3XustLMqB+ZDHHzKoNiHtq1Lb6/n6/nj/W917rqqrRrCp676TGwsHsWuSlvoRexF+eeT7917qTBlHgjk8RVyzyeRrWZo/GE8ZX6nn/Dk3PPHv3XuuqKagGpmWbytAoHq0xrIHsG1jlTb6WH+N/fuvdPUcxZWTkoCqKpB8nlUlrAAWsVt/ri3559+691GFQKCpgrL6iWnLKFWQx3GldSn6Lq5FvoCPfuvdMNVljUTPUNAqNo0yaBbWVsgZQBzwBcf1v8Aj37r3UqnqAT40IJZIlk0pcIHLMVB/qRY/X37r3WWYNBCksbI1Q0SnwupYkr6nYk/jQBb83P+2917rBMn3CwGNgI5F8yC95FLEnxt+QQfrb/W/r7917qRTQLA7tJeUqB6VJ0qXUMoLXA4+ljb/XH09+691J++rJB4hIswSVmWOK6KABwSB/gb/wDGx7917rGkxeFlEhaommkCvF6GOknjgcAEcf617f0917rjC80MkYcsJW9TtqY6gYgNBPJtb1f4H6/W3v3XunVIXrEIeSNmVkeJwh1EollQsP62ufx/Uj37r3QY9g71xHX2NqMjl66mhlWMvDAsqrJJPqOi6C3FjY/QX+v+HuvdVUdnfJzIZLPx00ddM5et8kUdLOwCxSOYZTFbgHxjnn6X9+690UzLbgoodz5DO5HJyTvSS1L4zHMNaiWVy8UspfhRY3vfkHkfT37r3RM+198VWSrTKwV6czNJPKz6oQ4kZmHiHJt/j/T8fT37r3VdXZu7ZptxySz1CmKUyW+39WiJDqQWa2kfm31/Nj+fde6A3L7oWreSVg3j8RVVaS4eRW4JP9SRf+v49+690u+hNk1HYO8lkqiiYPFeCtys0iB2keOTzU9KSbixYcj+n1+l/fuvdHL7F3W9fUy41sPLMlHEmNipaAyyBw6rBCqRRgn8A2X/AB9+690en4q/yo813ViE3tvPI5fZ22soEtRVdMYqjIMF8d4IaizBSoI1HgkX/p7917rYY6A+InRnxu2vSUOydt46bL01LS0lduKspaafIVVpLSu7MCV5JPB/2N7X917oW9zbgSgRlS00bSSxwOj+lo0UggkHixAsP+I9+690XveG+6mKmpaejyEqI/mMtLE51JLo06i62+oFwf6fj6e/de6Kd3TvdcJiV3jPTtLNjMbkIKk1UUtRHNBLRGKWmlMXrCSp9TwFvf8Ar7917quU/LHenbmQan2NgkxbUH28ErCkjnFe8cf3E7SyVWlTA3KqFOtrG3AHv3XunWm7yxuztr5vcfa8RxWRJqa6kSjVooq2SkQiCCmi+t5bIOCQCTySL+/de6AnYnYOc7sy828mGRw1JSS0tdTxDyU8sMtLVsY4aAx20rEgQSuWNwAAL3I917q7T4kfzEK7auUxXXndNQxw9fVR0OF3VUyBVpXQiGCkyTgji4HrJHNgeRz7r3V92EzOLz+Mo8ph6ykyVFVxRVEU1JUJIkoeEcQSre6lrsP6/wC3t7r3Tq1C1aBEWtrjJZgqpeMj1R6QPx9Dxa/P5v7917oNdxbMqacCrxcyquptcEi6iwVSoUi/+HH0uD/S1/de6I33n8ddpdvUbrlcVHidyQPPHSZBIljlZwFeFjIoF+CLX/5H7r3VKHePx83f1NXyw5zG1U+HmrpIaXNQRzVEXl16xLLoB08EKT9Bz+B7917oAcjipaRIVPkCxoZKZwCqPyCzc/4n6f8AEj37r3UWkp6iS0rxp5nLI+uw4I1R2Q/Qgf7c/j37r3ThVU8kMEUYGmq8EjMdGhW1CxAa3I025/B9+690F2dxKVojgeqvJKEKoZUXxrFa6mUfW9rkf7D37r3SNzUc8REbQTwyGEskoFh4Ebxh0Lc3LXHH4t9ffuvdA3uqKGZI4a2iSarcFQ49bOCeJXW/0QWX/bGx9+690gW6+jqIUaJX+ymb95wNIWQmzaQ3Nrj6H/X49+690hNy4xsbSS42DU0brJEvBMmoxiKIsT/ZAUsD9b8H68e690NPxd6Jqsxk5d110Jnx9Nqo6OFCRJUVc7aVeJDa9mBb8j/be/de6O38sviomH+O9XlIaJjk6WmbJzMEAdle8msm1/06b82vyOPfuvda4VTRstVLSrG+q7KoABBKkagxI4IIt/X+vPHv3XuoElP4VeMhrrcMWABBBF1H+3/23+Pv3XulLt2sFNOjSsioFABut1sNAJ/px/rcf7f37r3Ri9r5GDQpkZJ/uVXxBYtZWw8anUbg2Fr8fXj/AB9+690qcpseGrojUKjS1sgZ44fGQVjZyoAQC1yT9CPr9L2uPde6A9qKr2hm1rj5IBDIyhGUqx9WkagRb62BuOPqffuvdHS6j3VX5GihlSqeOEvJPMqaWAKkrp5/qP8Aeb/7D3Xuj1bFmlyiwCEyrEkaljAJJKnyKT6tAPp4YXvxx9ffuvdLvee36LOYKqwFdTrU/eUrM1XIxeeOoSMRoDYgkgkXH0/x4A9+690QjAUo2tn6/bNZR+QNWyQRxLFrneITEvMmr9Pp/PFufr9ffuvdZt6bOqsbU/xLBo8OOeRpSqL6wX9Lq7fUc3J55/2x9+690IfWW+5sLWR09MxkZxHBIJDZJAFsxOofk3+hHP8Asb+690dXaFRKyrk/uFFJVuIpoIpWaUBiSVaNeVAI+o5+nNvfuvdAr8ufj7i+y9sPu/b2ONBuTB0hqjNChY1UFNFp5kU+okgtY/6wBt7917qs7qTs3J7eyEuAy1K9PLTTxQzqyMpkeBrvIxI+twWsP95+nv3XurPer9+pl5A+mN1YpOWdiFLRDSVNyPwAfxc359+690cVoYdyYdlhiWQS0ylniiDyC41IEKm+r8tbjm3+I917qvnunZEwq650xpD8sjJE5NSEUKZWVTdR/S4+liffuvdFP+4yWIrURng0x6WiR5SJIyAG0AKRax/Fv+JPv3XurAuh99ZDNUdHR5DITFY0ZKGMTLJHC4Gp5VjbgL+CQPyfz9fde6uA6byeITZjtV5d5s7ORHS4yAM7SDlHZ3fhQeCLmx4+hPv3XuuXY9fXfZUpgRI5UY62curxKty40fp5/qOD+Le/de6LNW7oDMzGtKVPrVo0VlcsP0JJYkWFrfXn8j37r3Q0bXrH3Ptw0KmEVUlNJFdQVhIA1EsSbamt+Pzx7917ot3Y+31gemo8RFUie7x133BDDzWuJqcR29ABsdV/9a/v3Xuk1t2Ou2z4Xq5oZaOWVEWGN0aoLnhpEisfTwbkiw4vzf37r3Qp4veWZwdQgwn28dPJUQuysGecsjWOpx9frYW9JF7jj37r3Q1VufXc9PTzySRnLCBCtNFGup5UGkPp0k8L+eRb8e/de6Jtu7r7e/Z+6aiLOaqXEUc0lGyvEYwYfoxR24NwAPz/AEv7917oStjdA7F2LkITt/ESTZeVlIrJtE1wEvNJCX41gk6Rb/Yce/de6GyTIxUAjSaX7k0yOjQspCRAHShnbi7EgXt/vNvfuvdPn99irLTY80q0VTRpDPNKXepkneTUkNNSP+m3HqFr2JJ9+690+47N1+DzEclXK8BvDI+tgoVNIaN9Fz9QR9P9t7917o2O2uwphHTvUSxVDOysqxuihE4UNZCBcjk/i/v3Xuh4xm8aZqaPx1GtSwspYeQSSKSuog/g/QfS34Pv3XulVFuER+OeQvJcMIlY6I5TIP3GKrwR/sLD8W9+690yzZ+AmRVfySeRrIpIMYQ2/ZKHn83vc/63v3XusVPlknEjrIukatQMtzENY0lyB+bDgW/w+nv3XulRT5OLyALKkb+kJ+pw3FroRx+Pp9D/AK1/fuvdPsuUheOGMyaSAYysStcN/q/oSL3JN7c+/de64+hlCxOJJNVlUyqxlU8yM/j/ACCPoLH8G/4917rkrX8sfiUoABcAHVqFy35/rbg/42vz7917rqJUieKUHwJdmuv6vVwwN/p/hY88n8n37r3UR4JfuPIEeSM6yswUsLG7NpIYD6fXi/5Pv3XupQycV441g9aBY0LjxSK97aniPBBAtyD+L+/de6bagSsJHVHV5owB/m2Ebgi9h9Lkf63N+AffuvddKypIolWXUgusiyMAsSizLJpIFiR+bkC1vp7917qPPLDEUYlZRKGAjZF8gLHizD8WHF/xYn8H37r3UWKDxyRyItm/tQs7ElS3NySbc3/3n+t/fuvdKmlqWEMkcEMTLKnjqLoWEVrA3Ukg/Um5B+pt9Bb3XusdQ5Zo4qane8I1tJEC1xe5vqtYf0+n9PfuvdQJFZ5QIleBr/RSoS7WLFifp+b/AF5tYD6n3XuuYUQSRRqdOl01TEiQE3J9Tte1/wAi/v3Xup8glaMtoMhYtIdMkgU8/lQdNyOLi/8Ahb37r3RBvkHkcmmW+1gaNWdmPhZiHSINdjG39b8/Xn/H37r3RF+wKWTIYyQVM13m1eNy5sLekFz9dX9f969+690RHeu0c3RzSNEqyUrSqFlcEKHJ1DxyGwJv9T9f9hx7917qHtDadRNUPX1ZYVUbKPEQrXKmzHULXBH9ffuvdG4xu8sTtXbUkSeOarSEU9RFUJGXjd19HiFvyfpyBz9bX9+690X3J5PI7mirwa5sfF5XmWlkZkSoYHUTGTxx9Ba1uQffuvdNGH2w+YamBEsyF3SQlQYy9uDqQDgW4HA/r7917o0/XuwNrY/B1WRly4oMtHGVpcetOXEjAgOxZgRc2va1vyPx7917pYz+eDHymSSQgoWpZL2JRAQQY+RY25BuLE2449+690RzsGio6mtyE9cAsUrS1DGJIVTx2N4R5BYG/wDSxHNrX9+691W53di8PVL4ImRWVG8OhVVnDXIjL8XP0ub/AO9X9+690Yj+XtjK/EV2TmpJCdTIZYXiLwuiOdIRgCVNvyD/AEufx7917qxnsjclStDVyzPJrDKVjBa8RB0WiUnkkf4G45tex9+690Qne1bJJW6WZvPOzGYEsWCtZlJJuPyLX/2I9+691l62x9cM1CiTysjFWe7MrMrsLxoVFuB/S3+J9+690dfLVUOPwVPH9u7eODTeUmYAkhVUqDz/AFN7/wDEe/de6LtkvM08wDhUaTyGnCoH0k/oEijjj8GxA/2Fvde6BLcczS5ExQoUVJGKN5PWmkG5QL+T+P8AiPfuvddVFT9xj1QVEME0cQfTNISzIgPJB51G1ufp7917otW5a6B81Sj0Wkqo4WnIZGg1sdToG4P+vb6Aj37r3VtPQ2bwmM2fEhlNRXxwRsZ4mCRtD4gGaUfUkj6AD+luT7917rLuDepWsnnjl81NLLGInRtbLDpICoh+gJB5vc8XNre/de6TlRulaiBpIo5Gk1gqqsYm45NkX8Dm/wDvP59+690m8xvSonmpCjTSVKROnhBAE8ZexGgcWUC4/P19+690npMvHNGHZnoyS0jGq1aZJNV444ifoRcgAWvwCPfuvdN1RV0cxiWepIKsWJRVcgSWJEmu1hyPqT/rAW9+691MhenqRKlAIdDcmQTie8kfPEQBt/rDgW/H1PuvdOuFrEiqZjJOFYgU9z5WuFNpFITkG45B+n+Hv3XuhPw+UCOGVUkV2IjaRUdg4GgFCeVHH+wvf6+/de6X+Op5qiVXd4lcBSQ45SNb2gDD6mxuD9STzce/de6eM5i56Smp5qim0alMsLoLDxvdQR/gPrz+PfuvdIyroBkaSOCeIyAyI1mY28aSDgX+gtxY3HP9PfuvdJrP7Rp/Or0sPhtEH/Vr9aE2VVQsthxe5/rxb37r3Ub+BhadZ5C3+ThFPmZtQB9UuiM/hgfr+bD6e/de6f6ekJx5eOYwoRYQjnyqTaFkVfxf6/Sw5JHv3Xunvb1VPAkb01TVQzyVAVpIZSDE6XXUpU3uA3B+tibWHI917pU4qjoqKnq2mnq66ulqS4nqpQPE0jFmf03ueL88m/P5Pv3Xuge7WAq8LPIkavoLRkg3d0Ie4RVsCdQBH0I+nv3Xuq56elxsm5KiTVJSyX0oJwGkkkAvL9LWBJNgPob/AF9+690I8z0s8cbRRA1VPTFJWtpkC39Eodbk8k2H+29+69090K1sFP5JC9RUVCRLRPLIzR04vZizt/gSNJ+nP4Pv3XuhBo5qumxE0hx0UscQKTTqVMgZpWjQrb6W/wBtY/649+690r6DIUNNjo6aWljneaKPSdYJ1W9Lux+nNr/763uvdOmEWkgqUSYL5WKyIvkSWMaidIkC/Q34ufr/AF9+690LmFqMZR00jVeh55WLUYRWVICGvINR4sfxf/iffuvdZkq6ip8smnRCWCDxAFpUmJEaObc2Ny3H5Av7917pXYun2/AIpqmMiTQvkhLhmkkQBB6T9Bxfnjk3Pv3Xus+bqKCN5ZKalgCK9KwhZVkjRSbmwAsW454sBb37r3UnG4fG7hqIWrpYqeEOamNljFgUAHgZV4HI/Tb6G/59+690k8pkMfPmqzF0nhSGESQzSoxhVnj0iwI+vp+ovb/D6j37r3SlxhoKdwaYxTIYxCJIlHCN6l/17Amxv9f9b37r3T5XE5HF1ImCiooVV6eZCLERt+6rf4kEcfj6+/de6CN6/MJUyww0LLLEVYtLp/dRiXVwb88WHP5B9+690GvZldl8xQzQ62iqC0aopkZYgwQgFityP9cj/Y+/de6IxUdZ7tz+5VmlqUqw9T43UF5PG8bFmPptcBCLX/N/6+/de6G5+hKigoaathodCQRSGqdEbyEyEaS+r6G9yPrcWHFvfuvdDP1HkocNOaCtgYQwaY2mVCzqxXTEUiI/qpB+tvz7917o6WzOyZNuzxZChWZPCTqUzMrKQdNif7R+jf4A2/Hv3XurMOkfllt7KQ0eJzFVNFMqwqXqHXSASY9MTflr2vx/xT37r3VgG3czhM3QTVVNKtRJNoaljgkHjLBAWacLex5+v545/Pv3XunSjM9BUCSFwJFSzgkEkk6rAN+L/T/effuvddVBWpkWQk+R5WLoFuAQAbn6j/bf717917rgJgqiOoDTRWdFBUlk4JBBt9Of8B/iffuvdNYhhIMjhpnewZVQU4hNyFIAvcWt9fqfz7917ri1PFoIcltVyxDXJX6gLb/ar/4/X8i4917rgkUskkYhCRrFIrsGGpmQL9EH4/xP0At/h7917p1jlsdLFwQzAKSOOWsS31vcn+n0HHv3XupyyIXRxpYkC9+QWP1Zgv5t7917p8o6pVYK7qvpsDp/JNzz9B/hz/xX37r3Ul6oOzoiyHSpBlLlY9enWqsLC45B+vFz7917pMVGRalmWQIoaM6bg6m1HkueOf8Affnn37r3RWPkR3vjOvtv5Cqqa2P7opIDq0jQ6oToCk/Qjgj8nn6n37r3Wqj8sO+sxv7cWRr6iq10uqoihgMhDQI7kraO5udNiP6Dj+lvde6IXDuejrpz4S8c0fkSdvOGu9rE6iLA3sOPp/j7917pb4GoxklfFLlzK8CqGRODHOEQPpkZb/43P+x/1vde6zZ3K0dRPUvjljpKWV4g9LEz6EKA6QFa4/H9D/xHv3XumhZklhDMmrlGR7lmUNw4A/H0H4t+ffuvdN2ZnoP4MoM1StfFLdo4bJHHBrJIjK/nkEk/7b37r3SVxsFJLLNU1LAswCaJtWpr/wCb06Pyf9fn37r3QtbG25LkquGWBTHRCcqkkoeEl0GtY9ajkEfU8D+vv3XujAUlFF4ZYJFmVyWiWa2hY3FrhAQ1154P5+t7EW917oStrde1WbhjlpWJjS5NSQ6wRkNZ2kYBiDzwLWtb37r3XPHbcx9PkpI1srQSMoawLvMr6VOpLXAI+v1H9P6e690Y3buLqqSmiWpqSZqqONxOHMkvpFlOn8Cxte4sP8OffuvdGJ2rHDiNuV1bIrDyQTxGR5gsYZQSspPHN+bC4/4n3XuqPvk9U1eU3lXTGWREFbKzhmRoygc8IYx9Da/4PPNzx7917ottTkJ1VJAjxKtgrAExlyAoKoT/AE/2H+B9+691yioq+oRJ5z4UkW6s0oMjE8Kpjt9DcCxt/vV/de6U+GxMLErVVMlKUJYJHaQyyKhYKEUD62t9SffuvdZairno6hlj8yUvHkg0Npe4JjLgf1A+l/fuvdPFNXVHEvjmjuqtH4iwjiAILAIx+nI459+690Nmztx5eAJJTyVLU1SY1kjHC+S+k6lXk3vcc/j37r3Rt9tVdXSpEMn4xFUR6oA9VpkGoXKhDc8fm97D8e/de6EmhWnaGoYIkpmQpHURMR4gzXFz+eByebe/de6SdXtupqnVXlhenSRneREBYrpsv9f9Yn6W5I+nv3Xui/8AYvV1BVmtqfL46gqzRSKhaOZ0T0xyMLBbjgG1gfrcfX3XuiZ5XaZinenLh5dT6o4QWVdJKqJLDni5H/Ee/de6TMtFNjZUhQo2jVZpEUltS/Qar/4i1uD9D7917p7xP3YlR2Jhhk0tO/rVQh+uhL83/wB4/Pv3XujS4OGlqKemShnjeCOgjaoLtceUj+2g/wBa/wCLf1/Hv3XulqiTTUUcnkCsihVCkrLLFcK2ll4UKfqNJv7917pvyHjhAcGKS8iJIysdLrx6i36j9bcGw/I5Hv3XunPF74y2Orw1PR0VRTx08lGlJOGSCeKZBG0bBGBDMCeQ3Jt9LC3uvdTt4Vy7leidqFadoqZhPCsDMIibWVJ2JeSwDcuSRxYixHv3XukbUV0uHxc0dPJKHlg0zAU6kBdWnSPKCTw3NrWNvfuvdIraeFjrMg7Q+V/JOLRmIp43YFmLWtqBP15H+wHv3Xuja7F2lFkMnjqejgmjZHYTtMLoxjW7gcXsSF0j8A/U8e/de6sK25iKzDYmNDDJAywKHjmjKssJQNrVSLjXY2INuPfuvdepqt2yEVPoU1DRamYvIFEbEmJVU6h/W/8Avr+690y7p3xVYuKojjeNTGjrJcKkaoq3uzlQb3t/U/Xj8+/de6IH2j3JUapQtUrGnqGMZ1kCRdNhpW4uBY3H+I+nv3XugK2xvXK7l3VDkchUSVU8x8DyOVAjj0lI1jUcEBRxa/8Arn6D3XurC9kULw0tNUUtbGAyRFhI/jkjD2SRUHANtPFrWv8Am4t7r3Rl8QBVQN9xOmiOn1wWDXnWIXkEn1FybcCw/wAPp7917qK+RqacyLSBHiEbyyoRpaBFbnUSR6SfqByfx9ffuvdKnbpy1bVgeGKnllInSpnm0QCMRjSraW/tEsEW4Yi9zzx7r3Qw7eoctXqolimiCzSR/wCc0GVRyJCjajpAA0m/IPA9+690IkdFNRR/bmMzsqtJreRf3uL6kl/GgX1KLE3BBFvfuvdM9RkJH8aSWMQuQi25Ok2klN9RAKkcm/8At/fuvdTMXjqacztXxz1USL5Kem1LFGZrB1d5HB9HPA+vH1+t/de6mMlKXLQwoIpW9cRlKwxqpukqzH0kg/Vb88X+nv3Xuo0dD5XLK6xBdTeg6ySFI4sfoRawt+PfuvdIjM7ax+UEkcvl8gZlZAjI92NxybDm5P19+690jKPqWiJE1QsJHkGlbiR+GLsXJFjpuL8C/wDjyffuvdL2i2JgqFUMUFI0hI1jQCZFPJFx/qePof8AYng+/de6ELEYzb1LHCKikx5iSUEVEVLGJIwp1eBwR6lb6WIJHNiPr7917oQF3XhYKwVFFRUNLIiwRBKal0oY0BCatFraiCD/AI39+690q8ZvyGnMLRwhZAo0oCqmSQHjWWPAIuVPH0IP+HuvdC/hd84rIqnkKxzP6VRbgEIOZCxDWF/+J9+690uBNC0XkR0Ab6hG8hvILx3II/33+t7917rn4Z5IXqV0yrCI42jDGNmJJB0qT/h/Q/7wffuvdQGKyugb9sKS+pXOsKBz9eOOOf8AjXv3Xuu5ZGPlJnjkliYKgbUS4C3NgLfi304Bvf37r3TDV1s2ogSFxdeBa4Y8EkD8Dn6EfT37r3UBaqtaI6n8YkaRFleRVdpL2CRhhY/kn6cfn37r3TM2UZZPFK5Lh9MhY8HTcEIBxe5/qf8AW9+691Ojr3WGWR5AkYcjWX1IFFtJK/W55/2w4P5917pxgrXdQy1KullIBCjkt+NC/T/X/H+Hv3Xun6JpKjQqyWYpweEX82BuPyf959+6913VaqaRkmeNJCAqgNqKgi6uWHH0vYf7f8+/de650cstUZlaRQyqX8zHQI1jFhdWBBvx/T37r3TZPVQMy07MWdnWyhVYyLc6mC/Ww/JvwPfuvdZo5bvJLGYzHBYyBbDw2HIs4IYED8cf7z7917qEwWvnBTxGR0dgshjiV41B1er8N/vf0tce/de6hs0kk0YhDwmEePw1AsbodXDm91I/xv7917rI/lEEphI8buwManWxKqLaAf8AY3+v/E+/de6xwSGRvGyus4UlQvpVlUfQ3B/2P09+691hnkEmlGiYSK6qfpZ7HWSWH9Ob349+691BlmDOpMavGliqLZ9dj9Qx4/qD+f8AX/PuvdZIsgrN5dLhtbaYVDOUOmwZ1XjSOT9L3t/UEe6905U1caiMftyErdWZQRrIb0tGrcXB/qP9t7917rEcrNEWSONoApspl9UY5JOofXVfk/4+/de66jrZagMxjLsxLxEFimpTcsSDwPr/ALz7917qGckzAeWY+l/06WBABAFr/wBCbkf7z7917qRDVygsVmVisjDTyAwY8sC31tyD+OePxb3XusMlROZGKOGLIv0k5AAuVCsbXH1P+8e/de6nUlapCmYwujaVDSEMXV+DIAhvZT+P9vxz7917qPKUIlPnFkeSOBISQW0tqJk1c24/417917qE9asksDyIwYLpZ0ve6iwGk8WAtc8H/b39+691iNTofUkkkx0K/jFtQdrgqg/1NuD/AE/HPv3Xus1PVmNmOokN6NLalZXZ9VlYgcfX6/nj37r3UhZ7kwn/ADcpPmDH1IoYWIv+Sfzb/C3Pv3XuoM9WInWOXUIi5ZTcMBGrBLj+rc/0+h9+6913/EobW1NbT4tWlf8AgL5NWj6f19Pv3Xuv/9G5iiZoHsyqtgPUxH0AHq0N/Xg/X/Xv7917pVUE8Qq46ipBnjOkSKGMbSAAr5I2FrBeRz/vPFvde6VFM0K3hUBoJGVtRIWULG/kigBF7ixBt+Tz/r+691550fWdXh8zPchFZ5NUpkRHP1KAMLg8A/7H37r3XsLkaekqJTPeNWVkOpEdXjF9bqDwGDA2NwbWHv3XumiufwwTFDJokqWeKN3JUgmyEBTYErYn/Hnn37r3ST+0DCqlEPimuhcNIpjUF7ftqPpcc/7f37r3U6io2Y1MkcxQFoYmgB0tVBwVZA4PCqoBI+l+SPz7917rpaSQ07AvADGeVlCsdJHjWxbm9wDfjnn37r3UR3KhaNm8jqpQkMwMII5kUn8/S5F/wPx7917rgwSwMIJa/ikKqVMiABD+LnUAD/if9v7917qdj6uzSIWnaGV/FNChMjyJfW0iargWJtYW5uffuvdKnLRYqGFDj6iaoeSG3jaJYxSyjhULAW5A1Ej6k3N+ffuvdM0lNPIARCWtEutGkTyKSl2u/wBSCbkc2tbn8e/de6Yo3YSx6VmciRl0sWKiNAZHEh5IH9AvBH1Hv3Xum7IVDgKV5MhNhoUeNHbUiL/hawB/p+PfuvdcqTyR+qxJbSxcX060OrhR+dNh/jb37r3Tnqeb1LpktIrERxhZNH+eKkqPzf8A234+vv3Xuu3naMSNGtQEDM8ILagEf9ShT+LkgcfT8Ae/de6a1WOSQGoABKSMpsFsCxIL2H154/wtyeR7917rOEppAhjd1QxsSXuTIyk/k/Q3BA/w/wBt7917rElJD5YyyyWVSX5ADDllux+v1HFuPp/j7917pvmRCzGAsylzF6l0hSXI1j6+nkg34/x9+691kjd4JmUmPxQypGXA1M35Dxux+gNwLW/Pv3XulBBUSPK0lwsaggALZWDLy5txc3uf8fx+ffuvdc5kpvEiWPmkkDqwsI/EosEItyLfQcfj8/X3XumaRJHbyxQgGIso1hQGBa7lR+L82Fh/W35PuvdONNL4xoAVC6iSRgvEhViFjN/rYH6X/r+ffuvdemqBJoN4isKhRLGtmjjaQh4ylvyOPzf/AG/v3XuuOiKF52WJnjZGKrMw9DE8MoH0+vFuQP8ADj37r3WKnlOtIArESuLBCZI2Z+HFySxtyfp9f9hf3Xuu5I5qKpdImVghIBt49IPKsF/HFv8AX9+691gp3lD+WGRY5zI3EgI0g8SFtX9bX/2IJ9+6904xszP5HW6tKsMzo1ixZvGxB+lgBb6i4Hv3XugS7j77291XRfY0U0VbnpY5Fo6RSsgMjP8Asu8Y5sgGkL/hc8/X3XuqVe+PkfnN3Ziesy1YJryGKChhmZY2QuS5MVxbT+m1vx+Bwfde6J3SdiVeYzk8mqKmo6aaVoWj9MxmU+MgsOSoItcX4HP19+69027t3bOlFPQxqJamoPmV5DpeRH9Z1uDdhz6eeBb8fX3Xuig9i7lqlRSsi09UxK+SRykYW2gLCo45IOr/AAv/AIX917oiu/a6SWqqEd43qgSJJIxpQta5Ki9wB9B+bf4H37r3SLwuLOcrsbiAXesr6unpKcoSVjknawPjTlvqCbgfj37r3W0H8Iv5VFdl+r6LL53NTbfTKzU1dLkZaYx1eQWRDLLEsDckKv0N7HgC3v3XurWetfgd8dOqcoc5ktuUO5MxSinOPyuacVcTsEWYymkkuqksSQvJ/ryLD3XujMZzdOMiSDHY9kpYYUjpoGpo1gpIPG14AFjACheAAB+Ofp7917qE+45lohBFPrmVtMjqtudOkseLG9rg83H+JPv3Xuge3ZuapETU6SCOYs7FXY2jJJDS2H4I+v15ufz7917oEq7J1NTK9KqwySSMoSdOCG0jUVLfg/Qf8Vvf3Xukj2Ng5c3sHceEqIQjVOKrITKDqdpZKfUhU/UnSwBHPAtb6e/de6pcxm96brPHVmCoaSkGbFXWQxJJ6RBHBK0aV00Md3JU/oRRdrEDgG3uvdIPJbK3NuzIw5/siWuyePmNLHDjppXmpsaJ2+6gq3gTSirKjD0qCFYkEgg2917o6mzMXSbTx4jwdHFSYiOigmkVkT7n12VUiW30UnU34+hJPv3XuoO6tqUlfS1lZPN/EYK4xzRpBGIpIVSFZJpI1QjSVJB4sL83+g9+691Zv/LH+TeawmRHTe8ss8mPdpG2vkMjWOxIaYn7CZ5zcNaQlfxdeLAW9+691sC4/OUzxQyVJEBeMkB345kIFiL8kWNz/sP6e/de6dmqIJV0+bUCgKvZQTqGpRa44INjf6/X+nv3Xuknl9r47JKHnVGsSysovLquFfSRyQAL/wDFB7917oEN89L02ex9TR5XHw5PEVLyHxzRLL44pVtqYsCLm5IIPHv3XuqlvkZ8CMnTwVe5etWlqGp4J2kwlQfWUsWH2h+gA/A+tueffuvdVX1VJl9pVdRjM7ipqXLUju8kc4NlKEIRdvqNNr/737917qFuHcb5Kmp69hHrFOsWpWWKMLFLdfOsVrfSwP1t+Df37r3QdzJDVyszRqrOfK8kTKShlGvjTyOLW/w/A9+6903Z1oZ6SEprmqoInhQMCb3GiMqb/gD6fn37r3QO1kAlkvKiBCkiF1XU0fqI03PP1sL/ANORf37r3WBnpcZEY5aoJE6XjjlNlUqdRm0n8/S31H9Rce/de6eNjfHLszvTLUFbhtv1lJtT+IinrNyz0jpSCljOqb7cm2trauQbf1PHv3XurVNpdV7V64w9PrrMVt7amwKZWqdw5GSKnglr47yzVLSykByLEFTcA3A+nv3XumHtz5gfG/srrLObSwW7aLdmclppMU9Bi5EkqCJ1lDTxxkj9saSbgkjiwPHv3XutWbdmJhxW7s7RxK2mnzdTHFE8ZVzTxylyOLAXBtew/wB7J917pPZnHU9VK80MApotKsKYMz6S0YNyykfn/Xt7917pHNSyQynRcG3pVrgG30JuP9v9fp9PfuvdDVszMSg0cbFVkjMasE0MGAFzZFF/6kf1/wBf37r3RvNr1c9UYZIkHkR1Mc0sYZTMkl44rNfiwP1BBFuOffuvdJLs/aAytLWZSNfJVM7S1GiIBPI9ywjUAWAP1449+690DGxNyZfZ+VTHVvlpk8nmtKSNav6goUcWII/H9fp7917qwvrfeddRpLV0tTNTDIUqxofKCwEgBcBeSuo2XkDj6H37r3RyuuMfV7kL/wATlEMgglmWoqHSKJUSMukBJNlZ7AhibHg8Hn37r3RSvk9ha/YO8o9yYNVkSqEkctSgjqIh5QCqmRLrex/UpAP1/Pv3Xun7rfIvujCx0mYpIBC1OJyrsDJUM6mNrEC5+txz/r/T37r3SB3vsbJ4WrbKYSAUmNpS8zodbSMI/oFFvz9QPrb/AB9+690IXV/ZMuqCOpqdCozq8UyFHDaiFDD6cAC17mw+t73917o9uzd8UGQpjjamOKakyMBjcSIoRH8WnT+5xYnk2BF/wR7917qqb5sfHuu2bkJeytk0xFJJWSS10dOT44ebll03uALnnj+nv3XugZ6V7kqTXwUtdK9NDGkUchiu5ZkWxdwP0kkG5/F7f0B917q2HrDtivllxkUdFNLQVTCGatgkRIINI/bkkV78m1jb/Ee/de6FTsvDR5jFfxmhgSRHRyzkhbpM2lo2F+fqTwb/AOAHv3Xuqr+0NqGnyVVURU80AiJFpFsQ2kETIQAOeDyD/sffuvdSep901e3cpQwkspMsTHyO0ccq67s1/wCpPJtY3+v5Pv3Xuru/jnvGPcmTgJEMDyUqhYoNUkI0DQzOjEAfQn8/4cW9+690aHelFHVQGkepoy8lwShJW9zpBVRxbgG3+x49+690Ujdm2ajDyNM9OiwOzvHLECBKztZ+BYixuffuvdLbZecgxkVNRM0TFU1tB5VhDmRtLEOSCx+rWuLE/S3v3XukjuGJq3K1bCR0gQyTU0p1MJH0AGBSLmxJPJ4I/p7917pDrTwUFQVag8hlIVdZXSspsWiVmuQpH4Bsb/Q+/de65bllpsXDHUwVTUlQU1mAlViWNOT4nHH9LD/D6fj37r3Qav3BVQIUpBPTyugaSrAdpB4gEXS6i41EavT/AF4Pv3XujOdW9ix762/pqo40zOJPjnnKPG9VBb01Dhjyfza3P+8D3XuhJSKV0EyztBNpsKhgHaNmFg0YFyuoWv8Aj82H19+690nsvNTiJIoxoq4j4zqJqBV3c3kKLexbk8/8i917pgmn+2SJhShZIiJBKja3jc8aiByQPxb6D/H37r3TomTEqrLUyO7xqoA8olkIXhS0bci34B5+v9PfuvdOGL3xLQSSSVVX4aeBdMcblwJWfmONdJvzcXNx/gfp7917oatt9nTmmUBtSqVeV11NLFGxsdLE/QC4Xk3H4N/fuvdClJ27F9iZ4qicQ0zaIjKj+uNhcEi1vob3sffuvdN2B7ArNxZGeloq6ljVIZp3knnWnj8MEeqVfWwbi39kg/TjkX917p1xHZApZZppqqN1XXGY1nddQS4QMTHY3tfn/b+/de6VuP7XoauIFKnxyRuJRHI9it2Fx6eLccDix5FiLH3XulhD2ZSkiQ1rSKEWSRoJG8j6uCkoQi4U2/x+n1v7917pTYnd6TkSwVKHyAyEqhDMpGphpHpF+b2tfnm/v3XuhextdTz0dNK7skkhZb+UtHJBGvrZWViAfoQbj+l/x7917rPNUxz05ankBDEqZC6spk+kdkb6XtzYf7H8e/de64ROyRBJZC8qgEKgOggcyRhT9PoOfr/Tj6+690o8ZjnraSuy32yfaUiIHbRGJYyoIWNbj1NccXPP5+vv3Xuk/M0yl1Znja91WRSryKR6HKRgIpI/AAtYgi/v3XumyollE1L6XeJjonEQe4tywdHJ41f05I/Pv3XusVzJIXDAaFkljkNiXKm6AKORb6ECw/wsB7917pyWaoniULDCXeOzSEvquDqPD8jjni1+LC30917p5gJMUYTUnkjUSBAAoFtIZvyfz/X8f6/v3XuvSTRppiR5VMgKKQWIe4AYyyf2QQOCObWt/X37r3UVqbzMpsYZ0DKrzEeOwsbpc3Nx9Ceb839+691kSm8ZFNrBUkkMV0iQ/S+lr/QX5H+uT7917p45hon02leNSSgDaFjVbhhyL2t9Ob/m/v3Xuq6+75Wnz8kzpKY/udLSMi3YD6NDIwuD9Li4H4t7917oi3a2coKPxLUyBUcgRxxSorOwP6So4Q3+pIsT7917ou+4sy2VqKeKOKX7dbosZKuuogBz4h6STa2q3P8AX8+/de66p2gp4oKSkh8c0rFapDG6SIqnUH1sSQfzb37r3UjILS05WokVKgsgPiktIGdRpZrj6/i1xcfj+vv3XuuFFtis3GFmjoHjaKP9EYJgkRr6pLDkGxuf+Ne/de6UWHw0mBlZgQEU2aIkQrwCGJiaxJH+vY+/de6Wm3My800sDQCKneQeCQhvE66ralcm/wDgbEC/4Nh7917pQ7jWajgh8s+qBdZgjg1yegC8quQL254ve34/p7917om3YE8GSaspoYlkjVpCUAYxhibOJCfoeLG1ufrf37r3RRexeuaSvx1RLKGhkgVXDAu2mTk3HqFlH9P9h7917oZPiHTviMjNRU1VTaCwukYIqDcarLICAT/XV+eLce/de6M53Fu5KinWl00mrGxPEXjgEcjsLfuylANTrc8m4BsRbn37r3RHsjlWytbO3gbxyvH4lFzK6AaVkiEhvc/W3Av/AK/v3Xuhp61w80NTFPOJVVHj0348cbWsSqnnj6g/65sPfuvdDluTLwRBqejDebwkgn1RuFA5KEkFj/ZH45vY39+690XPP554JJHcQxlWLSo0nqbWbDQT+pv8Bexvb6j37r3QMtkYmr6hHnhlqpTIREFHkjIf0tGoH6ubEfn+nv3XuuFWsQpKqSaU076LQJIsi3ktbTIQTp1H8j6fS/v3Xuihb2leCuEcUrCWR/JYSMYYnRuFVze/H5v/AKxt9fde6P8A/HjI1j7Op1qalZJPt2KtFIzyEBSAhb8XH++Pv3XuhYjVjadJVlBYSCNtZkSUcmMgj6fgD6f7H37r3Sgleog0rJTRReZFZGK6JXZlFlSMj6ckE/1/Nhz7r3QaZmeWKr106+OpjcWLB3U2uzIj2+n+t9eRfi/v3XumfKyVuTEsTTJAscRq1ijsWATgohkFwSeCRz/sOPfuvdJjF558fVVaVdAmXgeJ4RTVOogyOvpnPP1+l7fX37r3TtitxwY14qimeehmSqjcRRRakuCQaUggEr9bkkjn6Gx9+690qqMVWVr67K4+qmhUrNUSIAryPObcsgACpbgWIvz/AK3v3XuudBuWrgnKAyA00lpNQKqXJWxAP15vawtzb8XHuvdDxtLsA1VXHDkqZlpERAaiNirmwBvrH11Hj62t7917ox2U3XBuCHHmcLSY9KUxUsczLpZAq8gp+TYG7fXge/de65QUe35sBkZo56E5KFo/tw0jBpoLAv40U6dX1+v4/wAffuvdBnNkKKMmoFN5ZnkEboRILRk6AyI3AsbfTg3454PuvdM+cpIxkIZJFkiFRGmhx6kZStjHIi8Dkf7D/ePfuvdSVwdfLD5ljEETM0cAYpGDEFUiRY/re55I5Pv3Xun3GbTyNNB/EI3QK5Uft3DsSLXEQHH+8fn37r3XoIqqIPDIX1POGkSMEyEJ9Szte34P+8j6n37r3SA7ByQqsPNDU0NpTdqaeGIAR/bko6ugABJDLyf8SPz7917qrjeHjoN3NFqRTJOVD3LFw8rEJEB9Hv8AW/0BH4Hv3XuhP2/Oxlp/PC/2zIkcpQFpZVZjZZCPp9b3HFjyfr7917pV1smQV4qWFGWkmlDRx6SNTF9Ni5+nCgf7Y88+/de6U/8ABM1j6VZKmadKWpk8k0MZLAxSNriQID9G/wAfp9fz7917pSYrCT1hEkdQHCh3IN1RLX+rEgcA2t+SD/rn3XulBJipMW4eAxM1SsbF9TrK5BuGINwq3uLD6gX9+6908UU2TMqoZnLKW8UZZtJab0hV/H44H49+690J1PQZx9JooJEvBpd7KEhkdRpuLckEHn/efyfde6U+y1gqp6p8/NNTRwa4IiIV8k86xG1pT+kM6lb/AO2/qfde6UZlpBkamGI/eQQ1McKyzKNM0ZYiOoK/gj9J55/2Pv3XunSNGT7mmp3jpIlY3lBGphfXKUH9dJ+n+wJ9+690HG46fBrkaSqo/Kq08zyrLOYx915F8TyyIpubtqADDi1/yPfuvdO2KxklPDLUJUCOCoRBEdJXStrhVH+tb8W9+690sKGkMmPkqWI8cDqJCrqol4DatPBP4vexIH9B7917pMZjK4yKrdV1STLKsbtGtgoKDSNI/p+R/t/fuvdAD2Nmo4qXKS0wEdVTx6lkYqsbvATK45NyCGUccfW3N7e690heid14mqzE330QeeoqPM7OupYldVDaVY/S/wCf9h7917qxpNqUORwoIMa00oapkEiWV10DSbn8WAst/pcm/v3Xuixbh2pDh6x6vHMY1kmIgKLreJdZLcf2kNjpuPqeD7917qXT5anjpZaicu0rRsyUeoq0k0bKnqfm1wdViRfkfS1vde6x4ipz71sucWWfE0dLIuqpmnFJCiedQSzOR5NPDaVuSP8AX9+691Yf8ZPldT4HONtrJ7ihy1CJFp4a3WyR1Gp/82oa50rz9bG5v9PfuvdXIbb3FQbmoKfI0FTDKs0cRDpIXIRmINyPqRb6/wCt7917pVLFJKWELCQKC/kQeuOx0G4I54A9+691gjVwC5ZWjX0g6jc34uCAbfX/AG/554917rHJGpkUeiMOrB73LcjUpLA/4j8f7H37r3WBYVRhCbaZFCawNXIueCP6A3/437917rmILAusmp0BVlBJur8XUcc8fX/kfv3XuupVdnZrXdiACOeQAACAf6e/de6z0lO3k0yBmuVHH15J/pyOPp/sffuvdSpIpaYF1YopJ5DFm/UVAUf74f7H37r3XGqyMn28UN1QcNIXPLcmxuB+OARb6D6+/de6L92z2VS7L29X5WoqFgFOkrudYVbWLKVb+p+lgL+/de61tflR8iNx9l5nKrBVLHhYnmhjSGoMjEgkEyKSOSCLH/e7c+691WRlcdU7qqJ6kVVMVSRI5C8uqaFY1t5NB4YE+n6/j37r3QMR4imxeUrKVAgtJKJYwEdZGY6jIrA2Fxaxtx/vPv3XunwVlXFLEsjqIVj8aWsCIxZeUX/X4Nr/AF/w9+691Fpck61QjfT4zIukCzF9XpVSvHJI+vv3Xul1JdadoWt5JFjJ8TgWjYlArGxtf+n+x59+690kcnSNO0i08chd3MIhjJLu7KAGN/rzwbcn/D37r3T/AE2zqvHSx0+TAoGemSs01LAXIudA5JJJt9LAjj8e/de6H3qbbeez9YuLx1RIYJU1SU6CPxGMGyEtKCRYfXSQSPrx7917oxOW29QUFFTY6WjkasppmUV8cjtGlj/m0AINwfqSbfWwAFh7r3T3hqzM4XHvTUFdJHDVkxVaBtBdLemztcg/gkWv9P8AH37r3U7C0lLUV0Kyg09U0hCGxaJWLXcysAbhja5vf6E/n37r3Q/4dKql0ULxRzQzsolkYHUq3H0mH0B/pY8cc/n3Xulzv+X+AbImSJ2pkaikkSNCjMGK/pVXHqv9bDkckG3A917qkHuLIZD+ITnKwKv3tS8kM02hZngQHSdK8f7Cw44Fz7917oDKWSSSVBIvmi4dFZNIuPoCxJub2uef8QPz7r3Sqpioq0jhgkeXSh8igMsL3vov9Dx/yL37r3U+fG5164wikraptQcy01O8mlm+gPi+n+8WH+H0917pY0XXO9K2JKmXb2XqoPTIiNSTIQq8gEm5sLc3N/fuvdKfPYbHUdJS42fE1eLr3jHlmZX8Goi5u1ltwLWYk/7Ae/de6ZaKprMeyvTziGBQmmWNrrJouqmMMSQb/Uc/4f4e690Ne1NzzfcrJkq9aiQqCkFRIUWMEadYNmt/tJ+n1+vv3XujO7Jz9HUoaYOqhWAiJZmikZgQwOoLf+vHHv3XuhyxuHmmtJT0xembR5DABolUgcBmvY2uOPr/AIcH37r3TFvHaP3kMjRKiQuuiakjgu8eoEc6T9GN+f8AX/qffuvdE97A6aqaaGatxsFQZ1HldVjFyhJJQrYnSOQDe55+vPv3XuiwZLZFUXIr43jKOzkFCdDAAKWUn/E3/wBuP6+/de6eqjC17YKjeKigECRSq0kRj+48UTC7gEWF73FwePfuvdLHZ2KnZaeaNqmVTTAzpHEAIl/SSxAsf9tf37r3QjxFaaFqmmrP3YpSkUTwuNYA+hHq5P54sffuvdJhUapqauN7RSVE+qN5naOKJSbyMur8L+AV/wBj+T7r3T5tzCCaoetqJkdInjm0GNm1IpYBxyQpBHpJ+o5t/X3XulNNY1TVUXjimVLrpLSAE3SzqOFvxewufrxf37r3UHK7aq8viXkjnpTkK6okioYg7KZlpAGnQ6bqrHUAoNr/AJ/x917pw2Ftmd446ioZKephe4pjqDu0Y0vEzji5P5/wP0+nv3Xuj1dMbOf7tamYxeNtDHyTKyQO4bSpYDUSPxZSB/a+vv3Xujb7yatFIi18c/3dLRwR+QqFD0igR05R1UAixFroLD37r3QKtM0FUZZZHKvoWmkBGsIG0FZNDL+SbWH+Nxxf3Xugm7DyEtHE7n7d5ZiXtM03icxv+3HpmBvqF7+r8fj37r3VZXdFPkqPK1dTkqKaimrU+5gh8SoKijkZmjmp0UsFW+oDnnj37r3Tl0LhY6+oo62rxU8EsNU0rVJLmmeFgRG7o9zcAfhrc+/de6tN2HFTzw08IopDAEKorpHzpNlKgqb6udNubA3ube/de6FKsinp5DHRhWniUWgjRxThFX6/W4DXN/V9R9Rxf3XuoX2mQkleepnigEyrqiVHLs2vyRIQDyTyBf8Aqb3NvfuvdDJsrb1TJKqzpPRosS1LLLG0wY3LB3A+gNzYC1h/T37r3Rj8HR4+nWRLkTPTJKJg7KLqpEisJb/W40gWtz9R9Pde68Chi8s8aVVJTVHlQBxZLghXcAgkjkWBA/qOPfuvdMU0eMC+eFHjTUxIujvIouCQptb9XN/rxYCxv7r3UtMlSTU00vlmLJD4oFKKgjYgCzAXuLKeTYg/Q829+690mmr6cGb961O95o4S2mKNJQFY/wCBDKSp+n9QeLe6904Nm8Tj8MKhM7TGskDrVY+JY3mipjYpL5bfuM1iCqgW449+690HOR3tiEnPlmdkYxyyyh9LQgAoy3N9R/Tcjgf0v7917phbfc0bMkEkaiMkECQmR1f6kObgcAGxHv3Xuo0O+KhZkdJVZ1mB8fmEhCv6m16P9Vx/vPv3Xunp9w7gr5EEMb08Eo9ZpXuqux9bkuSFUC17i9/oRY+/de6fqOqyIYinlaUQyLJIZJAjMyiykDi9ySebg8EAe/de6V9PNm3iWOeWKaIHzzVCalenABPglYHkXPI+v0sQLg+690MGyczJTNTJJLGqPqFVC48rFH+rg3BBuVIP0sebkG/uvdGRwuTx5pooaavlqqg2IjMV41QngBwAdQH9WI/w9+690pRK7hi8hRAoZW1AiMAG+sC19XFwOeOP8fde6bnmYSKWDOhVmVlbkuWt+i/A4F73/pb6W917pvNUWNnlUlTbUFtYXLEsSTzpB/1vzz7917pvrXhqHjVIgGAd3cSPGsgADana9iACOPrc8fX37r3TLUXjhSRKk+FpdUTB0kiLLxITDJqYW4Av/vP4917qJDOZmdqZRMQw8zsAIySSCYweFb6H6c/S39Pde6c46edxI7uhRWCkuFUJe4VlT+1e9r8jji31PuvdTqSiajtc642OoMdVmIFvSAef96sLf4+/de6evugXT1PCqAJdEJNiCSf3D/t/8Ppz9Pde6g1U+n1CY8MGUlS9yBwp5v8A7D6f0/I9+691mpstSznxSJLJNoYjQviRgv1s5ve35Xn8+/de6jpMHrIZYisci+jyPckD9IZQP7J54t/r8e/de66kgmNTJadQnk8kpBI1+kl0jUcf7D6D8+/de6xrO0MZmiVyBIUYOurRGTYJc8XP+9/4e/de6kwzxvIgLJGxlOgzEm6t9QTzyB+OBb/D37r3U2umhpIhCl7oQ6TC2li/LIGtyf6c8/T37r3TSkhebX50OjVbTqV2DEG9j9CeBa309+691IeZJPHGFH3FQxEba9IaNRZ7lr88WIP19+6902VcccZKRyOJNQKIoKx+Nj6dJ4HF73/xP09+6916OWox/lWUCJZVFyyo8mhlux1EkX4/x/xP49+691Jpa141REQRGL1JyBqV/oAT+efqb8c+/de641rxuqyQyv5i7GW6ByoKG9lIJ/BH1PP9ffuvdN71dZDEIoyBGHEsZcBHP4bQyj/bj/bc+/de6gSSo7M0mpiWX9oFg0THg3I4tf63Fvzxf37r3U9JZXZ40jcxWMfpBIB02dSfrb+hv7917rhHSyxRSJPcqWugia5UjkX1c/Tj6/0549+691LCRFQ8f+b/AGwygEy/Ua1QAf0/3359+691lrY6UxJJQySaQdExnULKCwP4H4HA59+691wiaKGFJDKksiPoKEXCFjcOwP8AUEX/AMf9e3v3XumioMkJ1iVWjS1gpKiNFYhTqH1+t+fr/jz7917qZCJCiygBpA+oTaQ0TleVbk8Cx5/r9ffuvdcmR5G/eljZSSxP6FszcLqW30I/2H1vx7917psrYy4Zy4ZY2YAB1IszAqmk8j+t/wAfQ+/de6heR/6L9NVvIP0X/wA1/r359+691//SuPh1RzpUBNfkdY5UcEp4wrDWIz9PoOf9jx9D7r3TjjqlUZnYSCNgqsykjzowBOoG3BJ+n0/P+B917pQ0NZEpqSI/D4iRAkhDMAV0kgn8EAaf8CLi/v3Xuok1fEnlR5HV28ccRRAW/ca5s/4sb8f05/w9+691hiLSPoCaB5UjOuRiCrsb+k/pc/6q3B49+691NipHqHpKT7jxxu+lnDst0UC7O4+lj6Qf9j+efde66qqWjhq8hGlTEsKNJHC7O153EnjFgv5QAkH6/kWJPv3XuoVPJNDKY4udHiZp1lchSDpDNe2q4/tH6cj37r3Uiv8AtaYPJKjq7hRCkaJLHITyi8fQWP0/H49+690nDMzLIxsJuIm16fQrqGYm3+JNv99f3XupUFVTiIJG8iurJGNQ/wA5pH11fUi4/H449+691zgrJKMSSK+mZ5bHVFqCp9Csd/03sL2sCbn8+/de69V5SojS0x1QTyLJJHKSySlPSLAEg2twD9PwR7917qLIat5tYSWAMFVAxDBXdQyWA502P0t9efqD7917pwgbJUTpWxprEjvAkjJGEZvCY5iPyeb/AOP+w9+691F8gkcqwZVSxJvqBbgOAvP0PH+tzf37r3WRnC6TBGhUAhRpI1n6ltK/Ui5HF/x7917rhSSz00wkXUhkDoQpC30pcqdJABNjf6XFh+PfuvdcTKfI08jxeaVRGIdI0gFSdaX+h/IH44Hv3Xum27B5WUygghLMmu4Wy/qNzbg/k29+691KjMkJ/wA3I4lsECII00kXb9F/obg2HJ/x9+6907FUeGOGYL4o3DS2OqdNQ1Eazzb/AHr6D6e/de6htTRiWRI/I4YtHbkv4mGsKSB+L/Tkf63Pv3XusP2EkbxFo3AYABSLSEfTgnlRfj/efpz7917p2hpC6nxh2lsTp1A2EY8bKouf94PJ5/Pv3XustQMWtCI3edKuYsEkvqRWRihUgfT9P+w+l/fuvdNMbhhaMuzRq1zq4FwUVl/p/Xixvc/T37r3TiytJFCsWtyoGsMoLayRdjf+p+n+Hv3XuoRETMyFhriOmVCnqZHPl1C39Li/H1v/AKw917qMPujdVK6mlUIdOpFj5A8hH9frz7917rOsbU0qOH1y+tdSonjRzfS0ZPF7Ef0uPz7917qFUylGkMjkyhk1ll/QgUWa/wBAfze/v3XusS1HkDLqSVtSFQLB2YsAhBPJGn6/i1vfuvdAB398gcT1FgnhWppJM1OG8UAcAwM5OksL8EavfuvdUZ9j955HdO45cscxULmopZpaZhJ6YHRmAJJ+jWIITgG4J+vv3XuiXbo3JWGrr6ivq5pa6XzTvUONaGUiz+leAx5+n0N/fuvdIfa9ZkVrnyE8zGlnkEK0mi895CGR3I/BuG5+l7e/de6ELe9aytDV5CK9O1GoRg6h4/DEIRGFX6Xte/P/ABX3Xuit75x8mQx9TmXyFFR6o7Uf3cugM6AU5jjPK6hGSx5+q3tz7917ogm4q+WWsqDKokSOUxu8ZYRMALDTYHj/AGNv9b6e/de6Mf8AETH4ip7T29lcvSBqPHZGmnaSR1YO8LhgiauIyV4uef8Aeb+691vXdN9gw7j602zX4eOGmohRmjx9OroS8lMgRUTR+orYtc/4/i3v3XumHd268oKh5ZyQsckkUKO2gSyKxaR1T6ccgg/0P+v7917oK67dNbNLJWsXkiCmKMxI0ZErctcGwb62+l7AH6G/v3Xup+GyW6pqOrqJJYRSNZoWLeR9R9KqLfQAWB44+l/fuvdQMnRfdxGrknl+6jCSqmvSC4AVwSR9Pzb8i3v3XumTLbdGLp6SWCrMlbWNreOI+VYxMiupa3003IHA59+690y5mYeCUeCVY5YYYorShv3XXxyuyg/ki1jxa1hfk+691XBUdMbebd+98lU0kdHmqOSd8ZVT06SPk6etimqgNUtwpWRo49QAtGtwQSb+690AvXO+KbFborOruzwC24qYUeMrzDHIcNR/cN4QKy3ALnWga9kIB5sPfuvdKt58p1tudMHu+vnr9u5OatjxOZRwIJYFl8cKyMosBp4H9QLj8H37r3Q8UmMhqI3pcdqNPVwk0r2Dq6OihkMl/wCguDfgcXPN/de6BrO024+vs7Q57C5KXEVMVXDPSzhZAZqimk8yujoQRqJK34H+8D37r3WyR8HvmFtHv7aUG2NzVkdBvvDUkVJkKeoaISVmhQgqKYyWOpjZiRf68gW9+691YBkNpV0CvLh6573dtE8hkCqDZVS/H44H4/Hv3XuklNmtwYbT/EKCaeNGeRHUMxRT+3Lfi/I/w+lv9f37r3TzQb4oKuBo5XSN1ULBHMLKouQySI1r2/HA9+691HyeOw2WiP8AlEKa1V7hlVyznQwH9B+B/h7917oh/wAlfhjtbtPH19Vj6WCkzaU8ppMlSxxpK7tHpWObSOebcn629+691Qv2r8Wu5Op56xMxt3KZ3b8hYvPi6IysEj9UagKLgC4vcfUH37r3RNq7NZPDVc8b46upVu0RjliljmL3uiyal4spAIBAHPv3XumGffVbSY+bHmjiL1NQ1Us4BM0CByq0+oc2HJW31BF/8fde6b49n9kVuOOdp9rZlMVOhmatq6WogpngimWDVFqUagxNri4AsCb39+690O3THxc3D2JmqDNbyhrcdt9lhqFgCtEssGoXpTM9+dK3Fvw3N/fuvdW65rvnZPQvX9FszC7Jnr6WhqWpqbFhYYMhHHVUgVloYfrKjD/OMeb3sQfr7r3VOHy7yHePyhxk2PxUNVs3ruiMtRDgKA1NPHKSzPLLlxFYzFraQLkDgWP0HuvdUt7Hpqfr3smWorqt6Q4aSoabzSSJ5pafXEKZVB+o1MLH6X4I4Pv3XusOZy77j3JX51lkENdVzSQ6f1NqlLMT/rgf70Le/de6mSYyWeF2+1eOKWyIWAPjUAAtYW/334/Hv3XukrmMO3hjUAxaGZEdUADMvpLaz+B/h/X/AF/fuvdNG3paqgyIKPoaORxeQal9DAlkJKg25H05P+N/fuvdHk6wyqZaCm/ddkJ8kiKNNnBKM2q/1va3+w/p7917oy1PjKWVXpZYIGE0Nl8lpCS0QOolhb8j+p/rc+/de6Jf3Ts/JYvIpXw0wEIbyeYqDZUI4IX6AWNh9Pp7917oYejN3YnIQx4+odGqSkSid3AjYxrcJGrHjm3IFyfz+PfuvdWM7QrpaWCMpI9TPUQwMrKXkMvBhEXpsCADYcfn/Wv7r3TJ3ntPIZnYOUpTAiZDHUzVCrMzvUHSNYC8EG/9kEkWt9PfuvdFJ6ky08CU8FTUOauld4Vp5JNOlibOLJawvzYnj/be/de6MxU3qqHRViWqldbLC4aSAJ4w/LE2JFyvP+t+PfuvdBhJsLIvFLmMJSK1NTM89ZBESPGDf+1+bfUfQ/ge/de6W2B3lHjPsjLW6ZEU0707uQjE/q1WBtY8fW/v3XujA1Obw++dnybdrKOGvhrac08zSx+SGKKQEyS+Rvz9bX+nB+vv3XuqW++ep830hveTIY2mqDtvIt9xTyxq/iWKZxKFV4/wb/m9v9h7917o2/x633LW46iYyyNQlowqX1FHVfVrY8cMTzb/AFvfuvdWsbOy9DuPbUdC0UTLFBITcBmIAAaRuOSG+l+P8PfuvdEm70wUEtRMIaZUSKSSIB7RiSO11Zb2PNx9f9hb6+/de6J87x0UOmOimNZLNZJGkIjpIY206QFOp78fUkj82ANvde6sE+LO9p4Mzj6VqsjWUhitKSxQks1gpAsTxze35Nzf37r3VrawVGUmh+6yCYuCRYfHV1MjNHDrQsNK/X6C3qIBvyfoffuvdBRvydoTTU0uTir4VQvEwWIlJGF1aVkaRdP9PV9LXANx7917pK7Klw1DXy1OaoVqYYULurSq0kiyXQNGQLL/AIe/de6UGYqcfVUTOkIg88hNOok8b/bg2USMi8FVFgfoR/iefde6QW4IoJ8O9Q+iGSBxEjBTq1KoSMgra5sQSf635/Pv3Xui5733ZLkqemwwaN6ahSVJHWJlYS3sdc5IJ1N9LEAD8X59+690FWcgylLTRY6nBirKiCKSmhkV45JkmW6sjKSFTSQPV9fxY+/de6Fn4nNn0zGaxmclnapUr4TK0aFo1f1Rux5KhbaGuSR+OffuvdH7rqpZEjp6WZk8S6f20uzA/qVtIANvoLjj37r3SVyMRpDFJHE7vLe/60ddDckt9bED+v8ArfUe/de6iUVRFi6xoqxDNBWWYqvqaBHPpKMOQSbA2Iv/AK59+691AyjxNVOlFTeGIlQzkaQRpuV18n+ljf8A2319+690j5bTyzIS0igsVsdSggWFjfmxNuSf9fgH37r3Smx+SrsfSMNTO0iKnkLlTCyfpFksCB9fp+b2IFvfuvdTmyjy4WWQ1lQ9QZ2iWn8sgRo0UtLMwDfUE2/pe9uOffuvdQ8buCopFCxzVIV4gwKyupOteVLX5FzyP68e/de6cIc1VqQoqJE1OJNJkL6/w6eskC/9Tx9b+/de6mf3pronCpJCjFhEUKRmVgEIUMFsRzzfkHm17kH3XunjD7or42P3k9RFK06LT06S6UcEWBZksbH8i9voLe/de6F3Fdrw41Y6WV5Fc2gbxGSJlEUhCg1F+P8AFvpxc/T37r3Rg9sdvR19DEtbXHxR6FRTNHqKrfhnOkMbc30/X6+/de6EjEdl4rJtLJTlY4UIYLJKnmZNPpbi31J4t+PfuvdKOk3lTvIENUhZpIwUlm8Ukmr8K2lrgAf2bf4m9/fuvdCW+Xnx+Pp1au8VHOyTPF5Cvmd+VGleWK3sL2vb+nv3XunOhaKqjKh5ZHcltUkjsCQLBgxNwCbWH0/p/j7r3WCWnkjaxDNq1rKig20gaUs55AAtcXufweb+/de65wxJIYo44Y4ZELR6iPVaS4Nw4JANvzcj+v8AX3XulC+34qSleplrQSAyWW5B1EMoV1a5P0H9RwL2uB7r3UQFFp5XJkklCFJI9PiXgAEKEtwAPqLE/wCuPfuvdQC0RTV5GBV7SRMLkrKbgXJPI/3v/W9+691IDTOsZGj0Oygym721DkMf6Dke/de6eKeNDIhZQW5di2p1Ct/Qvz/U/Uf7z7917qRlqoxUkrRkFkhYXVE0BGUgh2A+tvr/AMVPv3Xuqwu89ywx5iqpmk58kumNbKrt/ZZGWxW1z9CPfuvdV0dj4meVYqyoqomp6uWSKSBYg9RTKpLxO+o2s31uQSP8T7917pFwijxVPTyRIlTUyRRtEzEgqRcENY244sBz7917rNFBUV1RBPDG9Q7NqqCS8cUXq0sh1HWbc/mx/s/19+69050OJRa77aWSCQgt5PS/iVGuwVpDexH0uDe/9Px7r3SnnetxSlMZJUiKZWGiArcsDYBZF5Cc3seSP68X917pE1VDlavKpLVV0V53j+7ilZvJpHCgGTm1jewsf63/AB7r3Q64moNPQfbHG07JSxhFqY4ybLwA2iY2ufrexvyRYe/de6QW9NyzUlO9OoSyLJGrKx1WcXLSf6kf6wFv8Le/de6Az7NMlSrUOI4WRjLKsxZFlTXdRdbagbcc3P5t7917oGe0aF8jR1bhkpB6GjVY2SMwABWAVefxySefx/X37r3TT0ri8jsysqszkazHLiKkK0ElPWRsT5z+2siD1D6fm3+vxf37r3QlbxzUNXJIUqKesEsZs0cnlijW19MrMbmw+v0uePz7917oAc1AaWogzFL9v9q0pRYklbVFLHySoP8AZJPB/Jv+ffuvdDxsCuWtjSQVj/cowWRWibQWkHpTQgHIP9Rb834v7917pY7vgSlZzUvMk0dIFEUJQPq0glo7C5BF+OeLXvf37r3RX90kV85MqrCio1vIABybKyaSApH1P4+vHPv3XuklTUNAlVDPSpHUVsbaXmCkEsTrZiDwbWHItx/sffuvdct858VSu7U6NULAIZRTRRRqzxqFDvHGoX6W5sPof6n37r3RPty0y5DIGAEXExkLXIMfIZgBfkn8Ai1uLf1917qxL46YJI9qxhGaPXCGElipVblQy88gg/QcEfj37r3Ri02yBHUSIjqYoTK8iC+sixBUtfniwA/w/FvfuvdJ/NR1GUiMvgkRKaEKrtNpmdQPqrXIABvwP8L+/de6CvyU1flY8dSzTedgEjjrCELyqLB/MLWUfgfk3uD7917pq3GstDUmC0Uk0aGJzSPqlVz6WVmQ2Kj/ABuP8L+/de6RdLQVlNPKzyqwk/ZZXWxVSAWOo8Br/wBPp/hf37r3TjBUyU0qw/YQ1oWbQHqYmdQjAByPJ9G4FmH0/rc29+690uqfMRQKkkCSUkkjCJoIrrGLHSNbX1Bf6D8/09+691PhaiWVayVBUkkGZYlOlGkNr6T+oD6nUOPxz7917pX4gUwppKmNx/k4+4WFgBHJduAFP1HI/rbm309+690Jq1NXlMfSR0wFLN4lieON2InX/OEMW/SLGxt9eBf6D37r3XVBJlKGVKR3E0MsnAibVEQU9ULn+i/k/wBb3IPv3XusFc1XLkTHGzLMFZFhi/QT+oeki5QAXGn8k/1Pv3XunfFQ1HiFNUTTVDBzUrNNIxEbAE+GNXudJYEAfS9x+ePde6daeqzMtRG9d5IaeJlaItyIF03Cgg8A/wBTz7917oS8XmJViCrMTI6qNKoXRZdZ9TlxyCP9b/YXv7917pnyK5F6ipqmip5EJ8YeJtCaySQ4Xi7c/T6ccH63917oNt2yQVOIq6fyrDXRU8zSeQsoMRUqRDbgEEMSfyLXPHv3XuqsN246NN3VLxSSVrRTFkkYgxNY21DV9De4JHH05v7917obOul+6NNJVTJD4XWNlZVMjyEAMSp/HP8Avf1Hv3Xuhkr9uq02iKQyowCo2qyKXYszra5DWY2+n4+nv3XunGtjWFftaTz1SJRQxssrFtMgBR2V/wCvAt+f8D7917rBg3lhrWVwYoZY5YpI0AKKVQaEIN/yb3Nubk+/de6VGNxNblLySeRVW4ZtWqEEE6QjH8WAJt/X/X9+690o44aCjUQzs/lVlljAF/WjBQzMf6/n/Ye/de6W2N3lUQRmjgpzUSM3jtYkaixWJueOfpyf6D37r3SjxKTZaWo84qKaU6nMAAVISV0EK3+3YfkE3v7917qfAgxdY8tQ8SwatQ13vc3UKD9ODci/Fyb/AI9+691IWlo6pZZZKpoRVSqpJlASMO/OhtVrtfSQbcD/AGHv3XukvnthxYTNBopjXUkSLJUQQS6w6kedXh1f6gEXv9f9b37r3Sux1RSSUtNUPJIFkVopabxhp4KcD9sMpsoB+pYcgce/de6gYLF1VScw1PNNJCtPNUxrKwjjWHUVheJibSkFTdRyP8PfuvdIDKVNJjVeZpQ9VIrtItiVeQfhVP0/25/PHv3XugY3BS4/N0VY8pdQ0cgCs+lw66nZbt+qwbkWufp9APfuvdA1sLalThcoc3SyiGglqFeNpnKvPD59DrHGbk3ZSAbEAi39be691Y5ie1kjwD09QYVgNNHE9MWKuirH4ybn6tcLcD37r3RfdzdhQfe6oNS+rTEgBZbC7HWjj66r8fT8+/de6z4HfWL+y8mNwsU+T8jyVVbk2EoUtG0aLBB+kAM2oH8k24t7917pHbyy2Yy8CmoyE1QYAuiEtohjhBup8CDSbC3JHP1/w9+690xdTrkW3FBHTzmGrlqpCjzMToYtrLILcCzcG/1Hv3Xur5PjZ2VuPbNLQ0GTqJp6JKZY2lmc60dm9Jjv9Re/+t/sffuvdWlbV3JDkKOKqpph+5Gn3EZs7BWQNLb/AA5/p9f9b37r3TuKdpRMsd5I9AlC6QCUEhsdS/T/AJJ9+691EKXcPwuoXVCrEixKktc/kcc+/de6zxRKSLcBTZSyi/0vrN/rz9Le/de6zNQ+PxlXAbkkL+mzC3LG/P8AT37r3WeOk8UYSzMf0sxUcEnj1g8nn6/0t7917ryRSAmMAki73IGqwB+jf4c+/de641CSGLUXv6gQxXUwsb6bjgD/AI1/j7917pA7mztPhMfUVNSwCeOUF3ZY9LoLpfj6X+v0/Asffuvda83zn+XizZut2Xi5ppqdGdX+3lDRu6EjQSD9Sb8fUXA+t/fuvdUsb43xNWU06UUdRHJVEu4drMGkYsUcn6WPB/w/pe3v3XuggoshMRPFKTG6uXOh2Ckj1FG0n6f4nj6+/de6hTVWNSsLqrUasF8hlaWQzyyHgQORwPr+T/tvfuvdY66uQTxP6GEKFVYLYsl+QSTyfr9ffuvdKukx+Jy1ZS/wRHSZYIvNBIwdnqZGsXTgfmwt/t/fuvdOOQpajDOY6yaGCaaV4fBI5+7gkiPoaVVv6SPxx7917ppraqWGahkT1zsS50poAIa6yk35+hNvr+efqPde6U+JqXybVGTr6mepnjKw0ok5ZtJ0m3lJUKBxb6m3H49+690a/plGhr6Wc1H2LySRHzi+qFObyMg4NwbBR/sfp7917o3CQbf3CqU0NRG+R+6mhlkqtEFOI0VnWplJsAxINhe1rG3Pv3XukHk8PRw1Eumql8cJGlo3SeCedSFGgxEEC/8AX6/T37r3WXC0NQlRPVlo6UesJHMy+NgnJBlI9AuSfoT/AI/W/uvdGI6gyGKyOUimqaj76gpZGhnpxyjSp6SCWBJAI4II4+v4Pv3Xukn8v9101JhI6TCORWwgmmptaqoLC3jBWwZgQVCkEMOffuvdUm5+fde/czLSZCjdKqknKiOKmkjkRC2k6gQAx4BFuPzyffuvdDd138cN15wQvDjKudZyiAvCwD6jpW6nkC1zcG17f63v3XurHun/AIAiZ6So3JTiOFSJHiARkQOb2lkAP+NueP8AH6+/de6sO2t8XundlUcTDblDX1aKuuZYI5S73sZJWawFrn6c/T/Ye690YrBdR9Y1dPHTwYjDQwtEGYfbQhm1LpZGcfT/AFv+I9+691Xb81uj+scLiKqoxVDjxWI2sQwKFldratDFbavqQLfT83vx7r3VRlDsrI5Ba0UGz67IVMiyQUVLFSTClp4rf552BJLXFwL8nn6Wt7r3WBOoey8dEtS+3MhTyO0Ylkkp55AsakaVHFibfgjgi5v7917pX4J8tiaxKerDwSgkxLIzRr5l45jY/n/be/de6PP1Dmv4nTinnqHCRp+8vmLLEUUB5GWwsP6A/wCv+D7917owM+Ex89DLppTLFKoPlbmQsBdJVIJ4H+PH0+lx7917oNMvtfI1MNTHHHrgX1qVjVlKBT6W1G5AH1F7Hi1vfuvdFb3z1N9yHrKeIvPolkkjWnv5Qy3aPSrcfS4vz/r+/de6KpvDFVWMaCnhaSAKq000a/tgKx/1DEAH8Nx/sOAPfuvdDJtPb9bT4hRQwyyPPAgZvEGm8bKCRGkfDfXi9j/ri5HuvdY8LgRJmmp8j4YkCVMvhklkglleBSUhUoNSu3AYWNj9f8Pde6T266GlxuRjkxconSpgkieFlZ2TUFWVFlkPrGo+mTTa/A/w917pT4HJY7FbdfGvCTXVkkNQ7eNNUCKLRxqWH6CTduTY35H0HuvdNtdUuGn010VM8Y13VIpIWYWPjUhRe+r/AFRP+PHv3XumwV2boo6CSmrRSLXyTQNHDHDLPMgOtndXV2jLH+0gB44+l/fuvdDjsOirnSijIijM8cvL6XaNXuVCuwvqPqPqBNzyTe4917qwHr+hp8LicfOyoViVXlQBY3s6jWzT2uNXBAHJsbf1PuvdK7O5rE5KjykVRmZ6aVaZXpCV1+bQCRAJHBJA4t+T/vfuvdBOlXj/ALJ4GhMlRLKJI55VDSIEPOg29IY8gC1+ffuvdFs7qzs1LSRU1fE7QSmQRtPO9MGRvrpZgQo9SqSfyRa3J9+690SbsDOwb0w9PhoJsimWwxZaCGeKnYHGp/nKWmkAaaVmcKEQkkAE/wBoAe690KvQuIy7rSQVENS1LDJomgVFjdQfUySpICwYG+pSBb+vv3XurMto4mVaWNhTyB6W6JGdETJHwEYKVuTa/wCfz/jf37r3QtUdHTqjFEa5VlqFaEOzenVDHe6kC+ohuQObg3Hv3XunCl2LV56V54KGFJqeKFooqWsieIpYli7C92sFvwCLjj6ke690J2Dxc9G1JBG4jdVEMs8srKU03JEge+pbiw+n+x4B917pVSjHkx+avqWqC8fmpooBHdSCiwCVjbUfzwRa3+x917puyTY/CRt902WgpWhVnliSKoWxJbQwWwuoI5sefoPoffuvdBfXblpI65IoKuelopVlkOUq6F5IIYVW6NJEh+p/NrD/AA9+690DWV7nloI5qFqqCZ1EqxToghgYl9Mc87FrqpUEBTcg3sR7917oKMp3OwSTx1sLSglZFSr1NBGTyAFBVx+WBAsCCCOb+690kx2bPW5GONHqllQ6Y5aZJZCiSizzKpNjf+zwR9ePfuvdCBiajK1VZG0QqpaaGKSGKaenYoYdQeQqBwSPqSSfxbj37r3QoYXZ+YyE7rD42SpWGR2srSSI9wfHYCzKPrc2+g4t7917oUaPp7I0UkUyvGUqDFEVkAikV3u0H7jghgSGDWAt/sRf3XuhEg2rPj4olPjIn1NII1Om6EJZyBe172swP5PHHv3XuntcFTKiTLH+5GkYVggKFkbUAQv4Uk245vyeffuvdO8iqzIsmhYqhTKyRBUiWUKqAlQLkkfgk/W/v3XunTH0I1xPEklIziOFAQy/tarnSRf/AB5P/Ee/de6F/APLFcWdVRoyXUvEhVUayixvyQb2P0/1/fuvdCRRVkc+uJZg5sCkYfSNTKAQxa+ofUj/AG/v3Xup6MryqjlYTbQhB1NqPLW/FiQb8Dnj8j37r3TNVM0Th1VQrsbDgh1vZm4tzwf9gePfuvdMs1dJrZI2dQ8viVn0hEZiRcX+oAP05Fv6n6e691GmjEzxxStY6GZ5EYFTKCDbQLgXv+AP8ffuvdOVMkFNK8FM4QuVLyNG7xqAPwq2Fxc2vxf37r3T61LOVdo4rxxxB4xJcSMbetvXfj+g/B/w49+6910glTwSTrIVfQRdzoXUfUAB+B/Uj6fi1vfuvdZauaEWkiCSNa4VjqVF+jXDc8r/ALD37r3TaHhrXZVikQKvoEQBjZlAFjxwR9eTx/h7917qGYJSGJ8kR1m4VgbA/Qji/wBLg8m/0t7917p2p3pWojGlMdWppPIzP5HCEgstxa9x/rW+gvz7917qfiKwUSTzXTXGkmryBJJF8g0qVDg/S4559+691hEpkSs0eGOKa8pM5A1SnkOgSwB/NgLf4fX37r3SbIKg+Wq/eBMg8THUQRbkg82AtYH6/wC2PuvdYavJ1lTHDTF2kUAtEWJLhbWsS39SLcAWPv3XupWNpZ650pfMsMhDAPMRGtvqw1HlibW/r/Q3tb3XupXijRnhmkd2TTGSUV0JUegIyWIH15/N7m9r+/de6h1iVhK6oyUQaEWS2oAreyj8D8j6H/X9+691jAnbQrC0aKCznS7OB6TGP9c25/p/rn37r3WeWQARrFfWFvJrADAk/tKoP++v7917rsyNAjSERmRFJWS0mu7cGw4FiL/k/wCt7917psnaWoSOISsmpjMVcHSrFbARlxcC/wCL/T37r3Wahplo2lufNNIoNnPqTWoJKm9rAcD/AIqPfuvdPVzGgWLyFUj1SsimzFSCNbfkgXHH+x9+691iaoMvjVnUI9jGACX0k2Idv6X/ANsPx9PfuvdPdRRLTLFMyxmmVVkmMLgSFHYMShP1I/pxzxz+fde6i5STC1EqLh46407IPuPvAiSeUL9E/JX888/7z7917pvWkepWbxKLRRs7qEZWkKoUWz/055/ofp9ffuvdMENLNHJqdDIjC2m7HRYGNkAP0+oNv8PfuvdKSjltB9syqE0AQoTYCx/UNPN7/W9/fuvdcammWJAYmAKxhmVlBW1wthb6/j/Y39+6901/bTIGmdECVBusYPDIPS5AvcWNvzf37r3Td/Duf0Nb7jyW1/7p0Wt/rX59+691/9O5JY7QKvkYyPrZGGoBgXbn6f0PP9Tf37r3WOOaSCEx6mRjE4UKik/QxR/pN7Dj/AfS44t7r3WNajw096qrQzL6Hdysarp/Szt/Vm4/rfgm/Hv3XupHlIRHhclpCjTEn0obameME2BH0B+v9ODz7r3UZp5Kd5KuaCTxQ3WAw+tpQvMzVCn8csR/iSbk+/de6UUVa89LMsUaSo8EMsYI5EZhBVZL/UqBax/pb+lvde6bJIZzGs5lZw8igqGNwxXSRx+RYKffuvdT4KiJTIPDZ0iSHUyi4Go8i/8AxH19+691xrHjqIYQi6nhdnlUyuiqQ5AOheL2A+n5/Pv3XuuMWOQwyPGkMjzguaYtqEqg2LKx+lrccXJ9+691FjiCzRWBAtZQJWBRozdwEHHA4+lyPfuvdSKiRpQUUrGS4lYkAMqXuEYD8c/7Ec+/de6gyeVpdHrEfjAVFUFQAeCC1x/j/rn37r3U1MbVq8KyCZ1ka6lwLkeAFQNfHFz/AIe/de6yIRAiQ1RkYiV3RNRLLZLAkf1P+w4t/X37r3XixVGbxgmWIXkc6tBPKGMEC3psOP8AC/4A917rkkbTyUi08d5EVjMABqkOq6OfIPSQBYkcn6m1/fuvdQGjqlsVZPVI0ZYkzCS8pkVR/irEi/4IuL3Hv3Xum+7tIHlEgdJGSUpKgMLFiQULD8j1Hm1yeeb+/de6lxuZC0nMmuRkJsgU+AD/AFAHNhza1zz9Le/de6cJKqA+GaOIFFQW50hRb1EIR/X6m315/wAT7r3WRGhlJbWXLfqRTq0Rf6tUI/UD9P8AD/Y3917rLTytC8rCAhgV8TNpEhjKgAlj+SLD8f8AEe/de6ci711RGuvQ3jCq7H8gfpdvwOLD+g9+691JSOYOmk+OTW6GcEMwC3V7G4444uf8f9b3XumaqoY7yyMQSGcm1ykjliS1jzx/U35+vv3Xuo1PRoy6CspY83UaQQSWUKD9AL/63v3Xunqm8SA2WdbKfIyrd9VrL6j9B/vX+8e/de6htTSj/KoBbxmSlkJkMnk+5bWjIx5YgEgj8Hn6e/de6wyKkCmNJoyjhZXYXJ0sSVGockfQA8cfgfT37r3UerR50MkGpYtUnqiVdSFk8askv55Fx9Re9vfuvdJrzCmgSmkZ6khWjZqly0s2pyzmT/WJsL8gD37r3QR9pdqYXq/b8+RyFRGuTkC/wykVtUpcHSoDfXRYAX5Fv9v7917qkvvbtmn33XVtbli+nztJJGHWU6jJqTRb1ccf4g/Q2B9+691XPuvPstdU0yVMdDTyGreY2fXUQTNpARjyGH05Nz9ffuvdBdmNy0chaCKrntSfbs7Pc3bSob1t+Tzf+nv3XulLtTIUjuy6JopJCzw1GpdFtd2QKORckn/effuvdKXIbU3/AL2rWxe3tv5ncMk1KYUhoqapmYLKLiwhBC/Xgk/T8j6e/de6bs3/AC+vmXv6nw+E211nnJ6WaTzRR1b/AG0VOZSYWklLkG4BN/zY/jk+/de6H+g/kAfJiu22uTzG5ttY7L1lOJUwtQzvLDMY7tG8v6dVvz/re/de659cfyZPkhtPPQ4rcNfQYzDY96euqMnSPKwyF5fJJRQ+Mgghfqbjg2vx7917rZA+OPQNfhdj0O36epioTSeSrWJZJkYNjaKnpq1MfTOWZn0srek8sSDyx9+690y9sx4fE5w4+irJ2SOkNdVwVASR455ZWjWJGW49SgOByRcA8j37r3QPLXwVEdOqyyalXTbRHoY/7slP51EcXP4/w9+690/JVSYuCRmnL01Z9BIdDBDGGRVVb8834t7917qHHUyTyiKol1MrQtTs6COIoYQZKZh9SSDcE/m4+gt7917qHmTU0YaKNRoDxzqVYsZadwJNAvyGUMQR+OR+PfuvdNqwxP4knMv2fjMsasV8nlDExoCLkEAgD/b+/de6Id82N4Zbr2TCbjwOO0Y3KQQ4nJwTN42SRV8cMwktzrOq/wDgf6/T3Xuqa97915fJb5xuWmpEo8li6mGOeBYlKCFnBkIe1mBXm5P0+hv7917q2Gvxe3OzOpcJC9Wle1dSwfaVNMElNFkpIhMkbMvqRASAwBBBvzyb+691j2XmMljsTT7YrqWposniamekSrkR3NRGae/mhB/HNwSSLEW+nv3XuhTgweO3PiFpM9So1TTxSQxzVCetkVLJURJ9b2OuNfz9SPfuvdAZFQby6dz+O3RsPcM1DuClqzPhXTVpm0MJXgrCpFy6jUQw4Jtfj37r3Ww98N/5hezO5KDG7P3VWyYbfNPSU1JPS5V0p5MnX0y+KumpC9hZplkCi9yALXHI917qzla7F5emSpV45UeJnLsii8ZOn6Hj/bX/ANvf37r3TDXbFwWU11Ap0jmAVkePgMbAk2Xg88H/AIqPfuvdIGu64yEM8c2NykqQ6wjwyHUR6QQyj883PHPv3Xum3+Ab5pZ2aOSnqkSRiNfpMtvSjf69uLf4X9+690nNx7U3JmofBlqChFNdpKtlpkld45fQIlZ1Itbk8cc+/de6LFuroj49033dT2HtTbOPx9NDVTST1dNTw1VXO4duDaxZiCwt+CBx+Pde6q1290n0nvL5NY3aOOwuNj2p/eh62healWFpqGXS0NLHz64ogCjEi5uTfn37r3V2Xd3TXXtd1LmsBHt7B4/DUWBgpcWaOipIKgIumUQ00kYB0qQGIB5sCbkm/uvdVj7VrsFtylosdDjPvEwT1NJS04TVFJAGKiSdfoTdbD6i3APv3XukPvlMVuXIVO78hiqYSwxA0UE8AK04BsDEjAAXsQTz/vVvde6K7veGLKYXIU9EghkeGpamoceB52ZELRqFQXABIAufrc/Ukn3XuiAYn4B43M47L723dAlLksnU1NTj6GqBgaQvKXkLhz9VB5FrX5/Pv3Xuqu+ztu0W0d4Zba9JRCA4asqqYywTLIk00U5RZA4JF7fS1vzx9ffuvdNeMgnkiiWqLKqsVkRxaWQEakESA8fTm9ze/wBL+/de6aMrP9nV07VWP+4o6cllppQyrK7my3K2uRcHTe5NzyD7917pPsmJlqnqxTtTiP6rNHqV3aXyGOJVIst7ryT+f9f37r3S92Ju6Oj3BPDjo5aGlll1U9PUD9peSXAYk2Goki5JsR/gPfuvdWC7RydVk6bHaow7kojzpGDfU54Bt/sP+Ne/de6VHZXXf94tuTutPqn8ckSLLGUuNJ545FyL/wC8e/de6rn299515vV6eY6VM8hRKnSArJLo9ANvoQAP9a5vf37r3VlfWm8Ip4qB5qrQxaB7CQLHC836C7H6g8HjgXA/rb3XujaCpgzFJWUlXKC1Yohmnk1yBdS6WKObix4/1ubW/HuvdV1S0L7M7SymGkpmSkeqesgZTq+5heWweJT9CNX9T7917o21DVA0McrqEpWRhGbLqlVV9CMD+b3JsRz/AIWHv3XupuOyeM27Sz1FUsrtUgIKXQ32jwygyfvEH6gsLAWt/sT7917oHN109HUwS19LQPCxcykCIiG0q+YeFlte45J5sePrf37r3S26s3QIIkMg/aj9CrMAsUms6BBbj1LwQCTc/U8G/uvdDhuzZuye29k1+FzNO1ZVUcE6Q6AjuyGPXT+EKLqwb9fNhzb8e/de6pmnymX6i7BqdpOstFjIslMYaaOZjD4w4VWS/NiOTf8AJ/JN/fuvdW2dEb/xuQocaKXINBLKiiYu7hW0xiNlKEW/UCPqL/U2/HuvdC73D1225qSnqaR6eaSRWM0r6QU0KZdWqI6TcWPINh+Ab+/de6rC3Tj3x2QnpalUEcdY9KsqkmQuJLAQhTwDa9wPqfre59+690NHR+Yq8Tuag8kFMkSVUEcc4BDRU5mAcgDjyE8gkEH/AB9+691dLm8zC+2qGZW1Q/bI8ZKFiylbsZYuQpvybAWN7Wt7917oC89u3D1Mb00g1VYAkeqSUiERIAPGoc8vbgKeAeBb6e/de6D/ABtTW12ZEUE1VLTSxsoSN/HAUQalSQ8Kz3NxwOePp7917oQqeauwzRhcgalZVRxT1asxjk/446zwLWsdJ+v+t7917oLeyd7g1sVDSyJTqRpmiMqIom08lEA+l/ofp/r8H37r3QV5xnfHaCKSOeoTTCzLC7y3bUzkvcDj88EccD37r3SUpaKpq9LTzuzhkjWdmlmVYYRxGHYsNIXgKeDxY+/de6U+2MvW7S3biswlTFVKZo6ZmYSL/k7tbTLEttbc+jg2H5te3uvdWCwzyZBYauCnuaiCKcSq7xQAOga0yoQVP+AAv+bX9+691PzGXxNHQRhoppauYNDZpRHEkltDyRmYMWsR/Ui/0sCB7917oNaeuOS8lPCrGaBzfUQAYgbFvJ+VA+lha/PJPv3XustakKiKjjqfu/OFkfx61KMjEaCzGx/2Fr2v7917qLVYycTB/GI1CRoIGYxlFAHr0udXqP5Nwf8Aevde6z0vjImheGpaWV9QC6SkdjbRKT9Ppx+D+f8AD3XuvVEBpKUPJAVFRIUUi9n+oJuDYW5+gv8A1N/fuvdQ/FTmNuWeKJSvpkkBBJ/ShSxI+tvr/tvfuvdN9VWxUKK8rCMSMIjC1m8ob0qYybk2Frg3t+ffuvdN8OQAmDJdCoeV5m8jHSvpTXcW0rwG/ofpwB7917rnHNX1CfeJOhggcLJIjqranIa0aHmxFmDXsPzxYH3Xunanyq0waUssv7h8Zdrk3sbf0ueL/j88W4917p3p90TRozLJIq6jIoib0xkiyKukn9Wq1/8Abe/de6XdBuzK46noKyZ0jp6gHQokbzuFb1+SNCCORYf8T7917oR8Z3AEmiYTzipp7aWBNIuteArB1KuAOLaTf+pIJ9+690PO2ezp8uYJqmczFWUBpifHGTbW8kcl1/xuB/rW+nv3XujI7Y3YJpYl8oYxlHCyBgAwThlK2BHPF+CPr9ePde6XDZw1tQ92R3kcGTxhUXUBeNgqWBIH0NiePr7917p1WfTIi+PxkveWSQmSU6W4l0fW/wBf1C3+Hv3XunaaWSUIZ42JZSiJZWKH6NI8ZFgDc21Lcf0Hv3XupL0ki00ckSDh0iJVySSQOXsf97tf6349+691FegmbyaNB8Zu4YgMU03JB/PI4/w+nv3XupcVOxMTM6/t34UapCSDpWMEc/7EEf4f1917pyXyRIBFZRcqyyKA9vqSUPA5/p/T+n1917puzUiLRSNLMsKtG/kspsw02vq4AuPfuvdVAd95Wln3VLRIYzHRzSFHUFWKxtfxkD6j8Atc/wCPv3XuiN71NZk8460McwDIsbAjyIsYsTqWUEf7G17fRvfuvdJyDGVkZKVZjhSEr4/FGG08j1BFFvr+qwuPx7917pb4/HwxMtUKxyjPCZdTuh0AgMEaT+o/T9Rf/ePde6GSixm28nPRQ4qkqaNpY/HVPXyLMkrF9QlBY2j/AK+tSPzYce/de6Su5alqHKVGIiWnalpls7wGGRJwSCNEqCwYC9yLAfge/de6SDxx7kyqBYzDHRJGup3QR+FV5JdQGdvyWJJP45v7917oWFFGuOFLT1fkZVVpnZphp0DTbVexFr2BFh/T37r3QaZ7HUFW8aMizsQVfxuT5CpJDEKfyf8AVD37r3SYyuInjxosFSGEKIkVfQwP9mRib+ni9iBb8W+nuvdFs7LKUuLqAI7EBix0sGOoG2hiLMlgQb3I4IHHPuvdVr793jktr1z1VNkKloJJY9FH5xFBqU3KaVJXi45IB+p+g9+690O/W27qreePpp45RThVRKhvOWj1hfVq/wBYnm/H0HJ9+690NibYUUs8tRW0z0jMEnKDyNA5OszFjZIo1HLOzj+gBvz7r3QidYNHTyskU6GKGRtE6Wu8fFpVaJjcMOVve31tY+/de6Vu9MsmRqisJ0ho1X7mS5JIWwHpGoWPAs1j9bfj37r3QE10uEoBURZk+RSsiCFCZWaeUeidwCGI/wAGYj/ifde6Az+9lLDV1EdPGXenaSJQmlI0a/pkOkfUD8Hn/Y+/de6gVeSTJ0tRpcCeaMII1JBBU3ur3APJueLj+nv3XugmrKWifKRI7sspmR2MblwZPqb2PK/hvrb6f1v7r3VlXUdI8W38c4AWP7SMM0KhRqA9CBf7aH8ke/de6HmSoy1LQRGFIgjoWlinQchhpsuoeofkE/Qn68e/de6CHeNdUUkcC0aWiqZYy+kH9uQf2Qn1sx/rx/sB7917pETJLDKte1JHDWrpukyoHaPTfyREDgm5sQb3/wBb37r3TXnczhkxcyQ4krlVkEwyaSOplgPMsJjX6m44bTf/ABv7917oPKvL1CRUssMYaF0LTRSKVZbmwdTIDdrWB4/H5+nv3XulBjssIIVqamYGUvalTxa7i5/UjAqObg3A/wAL82917qZUVDyGnlhjE0szMZgrAONDarhT9LXPH0H0A/A917pY4TxGMTsrgg2YMCtlbkoiiwI+p/2Jvaw9+690IYpIqCgpaqjgnndRG8zNAWoYonYrGss3Kgsb2A4uP6kge690/Qioq1CQOYLBXRYuBZ/VZyLEji1hyRcW5A9+690pNuzVC09SlfBGqwtctp9V2ICyQgi7A2AsRwPzcn37r3UrKZqioIlmpYKeatQPItTpJkgkVdPjj1H8ADm/049+690g491ZGWolqZnBSFllkJUKGVifSFsAfzc/W5/xv7917pf47ddNkYyahjFN4fESAXhVmsFDaDYm1uGHA/xPv3XuljidwJDFLCqLUMwEBDMDoltcOi/0Kgcf8QPfuvdCRjaGlrqDyzeqWRVuJEPjjZGCqyggC/qNx/re/de6BjsHbqx0FaUdjFAJlPijYvKJWNont/S31Bvz7917qs7deFqKPPOZNAi+5ZURv854RclU0eq3P5/5F7r3S/2HhKqtqUNInhKKZ9X0WZAAbqLfUAccXuDf639+690JX3GWjkgZ0nZB5GRkvoYq7RqJAPwCLHnn37r3S/ym7MYNv/Z0+MghqY44kgMcDJUtUeMGqlmqT6WBbgKfpY/6/v3XukXjMvUxSxNWQRwpUgnyWe4VX03Zj+SODzb6D37r3QoYp5KpFakqAsZqWKQxyFSEUAFb3NgbX5/Nzfn37r3UDNwyRu33tTNHK5DU6iMqBGW4s/5+lr/nn+nv3Xuu8ZnJ6KaBEjCr5+JHAYOhYFzYc3v+fp9ffuvdD9UbwozhaZ5KGOjniCRtJShQ9Qx4DuDzcpYE8f8AE+/de6ZchkqXJYbxK6x1FvNGrupbRCbyLI31BIICf15Hv3XunDau36eogaLJVypNXL5zDKsjRQNAolp2Y88i97A2vb8WPv3XunevhpqERpLWrUmZrySo5fyQxrpYEn+osLXsBb37r3SRqslURIzU0UyUwL2hkIV5YkJAQMoJFwR/jbj6e/de6ZajdVXicc/3z1EdAlqZYqVi0kQnbyMoUWbSAwub/X6Wt7917pB7trKef7F6Ko1+NFCK7hFVGUsoPH1ufzz/AF9+690WTfW56qjdKFpGDNJ6QjcBl1NrJB5uDYk8Hj37r3SGTsjIxx0ePnnKwRafDoiVpYkErSBCxF9AYsQPwST+ffuvdCNS77rMkqUVHUNOixshmUWOoANdhceoEi/4tYfj37r3TrDTZGrq6UVgd5XmuZ3ZgAZVF10jji9/8L+/de6GjFYZsbR00zMgLIwVWUH0RyCQFhfnkjg/XkfS5HuvdTTLhY6WaSpCCoq42pkDhGEaRekyXY8eoMP9h+ffuvdBRSb4psRvCgpaAxKRWRRmSO1ygIQsdPPPP59+691fR0fSSZPa+Jq5BC0lVBT1CMuiQj0C7c/km4K354tb6n3Xuj8bGqzi5Y0Vj4FjIKsxUMLBpfQb/W4tzx/sPfuvdGQxwSogFTDM9miUuit6W1AARoCDawtfg8+/de67amCBA6g6CyX+rXbkaiB/W3/I/fuvdczTjSq+hWABLP6QCW+oNr/T37r3Tzj8XUVy6qZUnIWzoS1tIFyyC1/9jf8Aw/x9+691llx5EcsreqJQikkEiKQG2iwNvpza/B/P49+6903tT+CQlf3EZQoKG5LFRyLfU8Hi1/6cg3917pkyMopYpS0joEQcEFo29RLam/1h/wAT+ffuvdVX/O75CR7A2XkaGgqo0yFUktPCFk9VyeTZeS3qFuf6fX37r3WqxvbcOR3VuWpyldU1Ujy1k858rsHj1uRq554tcE8/n37r3QX7jhZ2LQTEnSVSV3ZWYqbgn/E35Itf+lvfuvdJKniPlQP+0FcrUOguswY2P1/33+ueT7r3TdmfLDVCOKMukZADMFIsRcGM34IH49+691NitU0QLI7yiZAASFYAqbgjnm4PA/23v3XuseFyk2HyKWUuyuF0pKUZFckrJrA+ob/eQfx7917pzy+TnyE38QnkeWWR2MrO3mLPbmTWf9b/AIm/Pv3XumCryamNdU8s1Q+n7VWuF4OkGykGw+lr+/de6Fja8wigSNzeplZAo0M8asLMzEWte3I+l/yffuvdHp6poYKugiqGoJfHHH644tSNNPa6yo7A3N78Lx/vPv3XuhZbEVN5Z3klgZpQJaaQoIY1IurSygcm3+8/4e/de6U2GweANDJDUvNFlVLSUrq4alkQKGkSZjYBj9VYC30H19+690oosXStSr4RdTAQyPxr1W1L6h9R9dQ/HHPv3XuhT6z2ouPD5JUENK5LKYgocSgepiq8fQaSbX4+t/fuvdFm792jmt57sFFjfLUpK9OYVgEhRdFgCCLAEfQ8E/m/v3Xuht6Q+IuKpxT128KRp0m8butQt5vIxDErNKCxUD8XsOffuvdWTbI2PsTalIYMTiqPUgKxCVBq0IbDTYf8b+nv3Xulu9fjow0cJSlDA6Vu4RUCkOgcmxF7jnn/AGPv3XugY3ru+kxqSwR1aiUvyUYFANNwEP8AT+t788fT37r3QFr2NufIVZpMTNWOhkEYMAlj9Ja2pSh9RDfU3P5H4v7917oRMf0xnewnp6rdET1cYkDulWZOYiB9fKT6tP8AT8/j37r3Rldn9EdfbWpI2iwtD9wSpZikbujKoF2DLYcH8gi1uB9ffuvdCjF1TsfL0bxVuMoY0EbSFmSnk0oxuDpIH6iBcjgDnj6e/de6qH+dnUWw9i46oyu25qakyP3Lu5gWFXXjV6Av0IP5PB54Pv3XuqvNi9rVmKro6WlqajyPIDVyrN41kDHSEliNtX4+n/E39+691Y91p2U9fQ0cVe6SRlWVD5FLSFQCq+FQbj8fX/EXPv3XujA0a/fRmURQQUlREIyHKyGMSfrtGOQTYn6/7A+/de6R+9drrR41ZaUU6+WNtL07apCR6dcyWNiAbW5459+690T7sLqGozUDViUjlo0LlY4S7yMT+vUASCf6/j/H6e/de6h7Mw+6NvY3JUAhjopBTlf3GV5GYKTEFdhcAg29On88+/de6LPvqbI4nI1M9e0r1kj65ZoJWilpwX1K7zobj1G4tYk/njj3XukpR5AZWoMbVEkojQzVNTLMzGPgk6Q/JB4+rHn6kgce691IrK+cROTMY10qIzJKGmRSSAWC2PJPH+8/T37r3Seos3VtVtFNqqUCKplkj1xn1aruQy2YAWFgbi3HHv3Xuhe23CuTysBhSFgApkk87mRVVwGMJa2kgG1g3/Ee/de6Pv1Zgpa6kpoYqIVuOpZ2kppXpovu0YJ+4rTfVkF7jUpI+oI5v7r3RxcTi9uSYyp/vBlHx81FEstMIKZZoXkUemKWNF/w5NzY3/1vfuvdFzzryz5Np45WaKUyA6kKRCJWKQlENgLjn/ivv3XustM0FPRfcVAjlSmSQMvLSMUBkjaMggXH5vcH+nHPuvdEO793dVZOetLNJIER/CsjhgY+EjjEKWBLC4JIt9Dwbe/de6I6uUycu5KURmdMlTSU5BW61NNHI14yJIyLcKPpyQLk/n37r3ViXSmKqJa2mqppqpJBGvmljPkFRK7lpJqibT+pTblrkgn6H37r3R/6DJ09LRxmKdJKladLuZAgLFyQI9V9ZAUlrW5/1/fuvdKXB5jI1xBXVaDQWmSmMgdZX8ckJkN1Ck2uSpP+t7917ob6JKPF6pqSeXySRD7iSKEwU6zXDCFfHYEKG5t+eTe3HuvdZGy4qq6npZpodTqNbObxMSpOkhbWP5Frk8Xva3v3XuuVNV1VXVmja9XHC7rdtIKqT/ntX5IANrWAAItyPfuvdCPiY6KWSKGroY6+J3C2IMoHl4eRwDYgWFz9eeLfn3Xulrmdvbdx+CqXqMHA6CKSSN0hiItbUvhBX/Egaifzc839+691S/3NjsDld15aohyE+26HyyxNFFSPNDWVJb0RyRxkaLMDq/qSNNrEH3Xugoxe0a7I1yMxhnjWBKUJSpJE1Qt/XNNckeSQAafoAFItfke690ZfYXWkArIqqoopvGoWNpiJmWNE5V2dzpKG9tIW5INzxb37r3Ro8NtnHQyRf5NLG4cpMP1UsSstiEZvqSBdj9PpwPz7r3Q1bXhocasWqOAK6ssESFAGGqxOu1wALk88/QHi3v3Xul6uVxMUJi8a1siMZ4PK7qYwAPoLWJW9ibAW/rf37r3TbWZGOaNKYhxI7+RShhaGONrsYwqjWzEi9rgHk3FiPfuvdQzlmihkco09NGGEwp0F0IbSjBmJFrC9wObED6G/uvdc6bJL9osHigenacvHUySKZZGYhUjZVvp0sRf6XHA+l/fuvdCFteghzEya3hRNSNqMhuqu+pR67gek3NluSDyALe/de6Wq0MiVMsVPIKlI3ZAmoLpJGhbgf1FiD+P9uffuvdPVJS1aaCsXhdHBkcozsWAsEU/S30vxfn68e/de6V9MDJTRSSrG0zkkaY9LcAAsQf8AAj/bn+vv3XuotbROxuhiRUIZtTG6/wBoBQbX/N+ffuvdN02MOtZpF1xkk6Ylsgfkq12vcfW/+w/1vfuvdRZKPXH5oiEWkcKyMqhpnLc6Cbekc/1/23v3XunWjo3pw0s2mzQ69MVm0M5uuu/0/IIP+2HPv3XupMtRJG0SsLpZAp5BMfBbWbn6n8CwI/qPfuvdN1XUFpdGiVIdV016QVuLEi34/p/r2HHv3Xuu6eJp3IsAqjQGZQYnAsSXJufpxbge/de67V/FKEiUkqQAvKrcn1spQj/efr7917qRJNICBeMalI0GytquASzEH8Di1iOfr7917qAZhE11kWl4H7jjyazY2TSvPNv8P9e3Hv3XuucRWRX+4DycMNQ0KSwsA5KD9J4sPrb83I9+691FaEvCiKS7SsQwPHjubAc3Fj9P969+691kSNUYx1IMWkMpZY11oVBvcj63/wB6/wBv7917qOVdyiU48g0hVlkiW6KTxp5H0vzb8f0/PuvdOtNgaxqV6mapp4hEXUKzkTSkg28cTfQD6f1/Hv3XuonkCoqMtwqXPqCy6gb/AKWBuBa/+J4/Pv3XupdfkJqmGFZUYCIIUcoqmWMDggj62sR/ja4+t/fuvdMqQTMqmOQxlWaRSxBJYeoak/w+v+N/ofz7r3WQpLKUAVnJOiRlvcktd7j83JH+8/Uce/de6ySUUrOmuNU1XUguFIAPF2A5N/7JN/8AH8e/de6wz05F5YwsuhzrPOuC4KWAtY/X6X+hvbn37r3UujonmczSxAAqFV5DpBVR9CL3H4t/sbW9+6907NVeJBGVUBGKkIOLMNLEgfjk/X6+/de6jTSI0n2qGEeMKUmWIa7Gx0Em/N7f4/ke/de64PFVSCMLZ41Vm1N/utQwNrX5N7fTn/WHv3XunKmgCTRkmN9QUjyaQbFT6eR9Pra44/2J9+6909U1G0rMWdIYkJkjIYgKAp9I455N+foObe/de6bVwtOPK8r6k1s6MpKsXZuAw5Fhfnj+vPv3XuvJi43c2SIIt1ZYlDSK4GoOx/IIFh9R/Tk+/de6j1NGR5P23Yx+KS54ZRe/IIsQeB/j7917plm+2iIBDF3ZyE1E/VtWkD8C/A9+691K8i2v9t/urVbUP85q0afp/sffuvdf/9S6dIKasWKKnIglKOpeRSVWQN+teOL8kEf1uSffuvdYWx0vgqPMYlnWRYo5Ws0MZUauVX9ZP6vV/X/D37r3Scyu3ny9BPj5I4wZCAk6Nobyo+oOsIsFJN+RYkci5J9+690usTgqZqaGnqarQIKSCncFb2kU6CSAOSfz9CSfrz7917rLUYeOGoSmaeaWLQ9m0KUMcclwNZsbauf6jkXPv3Xus1Xj/tk+4YGRPRTr4QXWJXAexA+oN9Rt/gLEce/de6b6unWkcRKVlPDFRbTdgHia17XtwT/sPx7917pslErBhZUDCPySGS7FkkMh0AfpNuL+/de6wiYBmCLJEjswlBcNYFyQZHv9De4ufoffuvddNIsTrYuHZ1LlDYImjxqF0/ji5tbkn37r3Tin2NZAqSXgqIDpWWwZZWMpDF7/AE44N+bD629+6900Sxus0qghGRrrFIutJIV/UHDXuD/Q8AWtf37r3XISrqcqJNcZTQCoKkFAxAB/ANwB/QC3Hv3XulFTyQ1cKrUySCoiB0Pr02J4UEfgWsP6fQ+/de6angnQtJcORdNbcnngMmr8kH8fX8/j37r3WJJZ5XlDxGREiVdLKoQMihdRa1zb6c3t/sOfde6neEOt/JoJi0oUdlEjkXu5ABuOV5/3q3v3Xusq09TBEwEdkAQvUR3k9ekWKSNyL/Q/1PHNgPfuvdcI6am8Ekjxp92Zg3k/bAuQApaIi2q1ueb/AO3J917rHLHGl41YKpLGRhGiSEuLHQRwLi17X4+vv3Xum+GkiLSrKyoFF44bj1L/AGSWINybX/2w/FvfuvdYYm8ccogJ1BiFQWk1WIBMoPPBuBwePfuvdZ4aqU6Wl1BuQCGLFTYBvV9bXFv9aw449+691Oje/kJY3LK6lLC1gBdj+fx7917p0eoZgr6wNaxmyMVCsG0+phyv+tf/ABP1v7917qQlM7BndlsGa4D25ZrkEc8WtYX5H1v7917pzp6KNmZpXK+m6W9RHAsL2/4jj6Ae/de6YK4mnf1O0XrJikU2BS9vp/j/AI/7b6D37r3UZKuFmZdSs4KnUOAbAtdR9ByWv/j+PfuvdQpqxJG8cOgenSENtJUNdhKPoPVe31IFv6+/de64S5KCCi+2LKwJd5GH4sxOk2/3j8f7wD7r3SCyVdS0kc2WyMyUtHRxz1LSOQHKJa3N+R9Rb37r3VMHyu7mk3Nu6qkkdRQ49ZIYY4ZVCGnR2SIhBzqYANe35/p7917qqTfG+cjOzArS0cNQ3+TeeY3kPkI1SRvyBa5ufz9D+PfuvdAhkN4U9LBVQVJgrA8jSmUL5NMo+sQZr8aibD6D/WA9+690HFHJld1ZSLE4ygmmqsnO0UcEPkEsjMf2RGkQN+P9h/j7917q8D4Ofy1N29kPBu3tuGs2xsiiFNKYHhK5DNpH+rxCQAqgZSpb/D8+/de6vk2l1VsXY602A2DtvDbfxkUSQVFfHjKaWvneH9tZmqSL6yBy1/8AH37r3RpdtYrF4nHlo4muimbzyFHlllJu6xhR/aPJH/Ece/de6hZSaeZxU1FOJVUtNHrIRUKqoVT+PoLWt+AT9ffuvdMGTzOIiplqKyKGrd1MQpEVVUIOVQMPqWcFW4HFh/re690Vztzcm/8AG4uddifxOhhqXkqRRUQT7qDIEJVqsTraQ08jU7RugYWBB5vx7r3RNKnclacvMd30NXVTzUxGl5JUaGeRbqoduW8ZJ+vF7/7D3XupmFWObQkELrIJQsTTKABqAZnb/EfQ/wBP9ce/de6U+WaloooGqDHJOXVY2JuAYyVd9P0H0t/rW/Hv3Xuo2SnQRwVrS03m8aGKB31SNGOVkX8BQP8AC5FvfuvdNDZOWWacxxhyhimieqP0IjGpIB/aF7nn37r3U2hiaSKVHkT1N96HfUrBnuvhS1yApuw5+nP+t7r3RWvlZsz/AEg9VbjwczCpnpIxWiuVdU0DQi6rGzfS9ibi3P0Nre/de6od3f1NXTYgKszJm6ZSKaZ0dZshQlNBD8XJX9IP1IAuffuvdCT8Je5a7rzeFV19verkhw9dUpFT01Y5kkhZnIEkSykFb3Av/Tkf4+691avv7FV6PQ5TAU4kiq3P+5CEq3jpnOqM6yLXC21X5C8C/v3XumjIbnymCgpKyrFHWQ06xrPOCFnaKJrkRIP1Aj6D+lhbi3v3XulnRTYPeuLjysNPHNaWf7coFkeKqZB4tBI+gBAP+Nx9ffuvdAP2rtHN7JrKXsXYcs+Py+IeCtrqbHu6171GOZZI8lSKp/XGTyl9L3KsATf37r3V038v3+YTge8MZJszdeUpKXf23o4cdXUUtQYo6uNfrVQwzWN9Ng/1Ie45sT7917q6PD5WCsp4Z0Ilp0JRSpUDSUsjAC4sTdh/W/P5Hv3Xup0gQBCDECsYVpnYrok8moqQbBiQfxz/AIe/de6BnsLvvqrrCWGHd+68XRVVSJDHQfcRyVhSE+WeRaaLU9lVWLG3AN+T7917ojfZfzu/j0NbjOmsTLnHTRTplamI+JkY6pJ6ansAUUC4d2AJIH59+690RfsTbPdXdFVjsturcOQoadJ5KqnpmqGhppIdJEdPLj4wQmk3+rG5vfnge690U/eab82H25szKs81JDtyKmqknpV+3avp4JljyKLUyWXUiv5dLMSRwB7917qwHI9s9u9i4KGkyOSmTDGoV6WKGMpK1JImmGKUcchDZh/gbfX37r3St2hsTDUWL01qmWSrJqaqR9YdD5GIQ88cn8n37r3TLu7rVs/QTUOLCpCqrpe7G8SPrKuQLAAkgXt/r8j37r3QJbC6sw+I3JlJsojzZCMSmGFnEkDBDfVrIHFgL8Aj6En37r3Qbbq21l9+7klgSQQU+NlqYoaKFJJIXVgYCLx6RZgoa9hb+n5Puvda1XzA2nNsvvbdeJmjamphkZJEP18j+b90p9Dzqsfrb37r3Qb4eOVqNfIAZCFmiLLrdVZAdZk5/wBhz9P9j7917ruY4Qw5AZ6eeCT7UtjGji1pLODoZAw+j34U/wBLW9+690yY/bD1GNrMrpgljpqfx/bedfugoLTI5W1iVAIN+f63sPfuvdJegpoYJBJTJIjQyMszyFvC9vVoj02sQeGsRyD/AK/v3Xuj19G7np6igpvNUF3hqFLx62Lr4lJj9J+txZf8ffuvdHzxWVkyePgpliicVpEskdQEVkjAKgoxAsdP/G/fuvdVo/KPrqOLcC5LGwTUcjGeSWV3YxHxgalRlOlbnk/1Nj7917rN0/l0hjxkRyT1rvBGlQTq0RtHJZIyHNiOBzYfTj8W917qz/r6uNdRhKmJJnkiRXMXqULayklrm4H1t+b/AF+nv3Xugk+TPXlJSJity4WsWWtx0flqHprfcxJUG3ifTyQL/Rj/AL17917px2fFUZXaFHMrpPJT06ljZjaoCFdMyA35I1cEc/i31917pk3Bl6kY9KOrjKvBytRoZYmljOotov8Ai4ABsCPxwffuvdMP8dYwQU0FPLV0+gqoZL6JJFIJQC3Fjbn6Dmx59+6901UlPV4F5KqnDmglIk+1e5Eb/WQAtcgA3sfz7917ob+vt3RwySThRSkq+tFlYWLtdlP0uWtc/TjgWuB7917okPzs2zjcfV7f3rjYEWoyIb7maMGwbWFIOgXvxx/X/Hj37r3Sc+Nu/aw1VEkbeUoY4z5S+ojXzYKRbnkf4AWHv3XurmpMtXbj2eEj10swpGMrINUZ8iaXKTt+SB9LkD6cAD37r3REd67NpJIMpOtbDHLSB2jEpUPJIykyFfIVL2J/3XcgXBAsT7917rF1dTrU1FIYkhiemmgRZZGAaaQOPUVIsPVexa4tyCR9fde6uDxefpINn0KVqU8870Kx6ghAjYJ4+Ra30Fyf9c2tx7917omO5KWTI7wemoY5vDLMBU+GOQwGBmDyuGXgEAj6W+h/NvfuvdDfFkdu4LBxRQRlJ4FhiaSoUIzSWtqX+h4Av9fzzzf3Xugl3Bu6pqFQYuKolIjPkjlaQi+sl2Gv1XuLi1v+IHuvdBBXzRSyHKZIF5oiZAsiBzcL+mzD6k35+v8AX8e/de6QOe3MTTLMpMFyXjQ/u2JWwCrb082+vF/8B7917rntjfjQ0MmPr6SoNGySeSaMrrMrAKojZeQ/NwNQuPqL/X3Xui7v35kYO0INqVlBWQ4SGqMFLWtCIauGNW0/uuV0l2PKEckWvzce/de6u86b3njtybAoJGj8zxeKmlkuVnLIlohI8YuWNgx/1zyAPfuvdcc8jZB20PK1PTltIkYXgY38mi/15vyeT/r+/de6S7ZA4kGojZHMsT0zNKVf9u2lzGrg8j8EcD6fX6e691HWrjlgEyTMurQUMgfUnjYkWCqRzb6/kc/6/uvdOFTm6qaeGurS1VHCIg7RQK37a2EShrKB+L6h/hz7917qdUbgiyVVPWsyhIhHTqqRJTm5UKGKRAaj/W97m5/w9+6904JRVdS0cBBSn8RlBqHL2ZyJTKFJtbnmw54I9+690yTVccFR4SIKhVkZ4jFaON41bTqJQC4/1+fz/T37r3SOzMwqapJIac+IEEoBJIFLuRI8Mrkhf8eeByB7917pplnEktXTQPI8fjaMWZhY6j6C5B4JP4tf/bW917p/wcsTywU1dTSNQxeN5/s9M0rojeNgZX4tf62HB4t+ffuvdKfIph62qmioqVqWliLaJZInjWZlPrARydLC4BCsAP6Ae/de6byk8UUD46mgcLUos7VXkQpEB6jGoPq5PBI5/wBb37r3T/R4zJ5WSdqbwypBFJPKksyUy3jAdkidiLuRwoVgbjgE8+/de6y0AmiBVqefXGpLMqPUSOS3j8Zd2uSLfWw/2AFvfuvdClt+rrsfG0ckckLMsbBXCoSHXUrEA/j8fj/b2HuvdDXtvsWSn0U1QJCykLJMsjrrT+sBUi9h9eTY/T6D37r3Q54HebzzKIJmeOWWNfWyiWMgaizsLE/05P8ArW9+690YbblS1QgqFEk0qNqLO1ogT+iIkW1c24/H+uPfuvdCJTwTMolm8ILC7mNncA/UqDqPII+nFvpf37r3TvTUcbJdXuUBcl2KRtpa+lVP54tc/wDGj7r3XDw8Bwq3kLAepSUX9IBI+vJP1uR/h7917rlZI21GK5GhSANJRgOWXR9L2HNx/t/fuvdSjFE5ViwJYFwxAvccFSDx/T37r3SK3mKxsXLDSKrSSq6mItoKR6dSyMo4sTfm4H4vfj37r3VT3d2Nix1Zk8hk3pxO0gWN3sphe1vHIFsTqP0a1h+bWv7917ohWVllyWTkZK5Y4w7mMRoFMc1yGVfGV8qji5NrD6H8j3XuopgrsexqBWCplcqrQwsDru1mIRibA88XP+vce/de6dqKtq5/DBUUwmlEnoh8TAot/o2gAE/0J5+gH19+691OX+8FSPJSztTIsrwIh0xS65GKJEullPA+rEXv+fp7917rvL4yoxL0lLJMhkqkSWqlpalaktEx9ckwBcF+SSGYng/T6e/de6d6PK7Vx1a8RrHYxREK1RTsol0rcuQD+Lnji/v3Xumemy02SyRCzTx4uSUi9PIA0yg+vxxt+fwf6e/de6dKumiSrkFAZYY3LeNplQyaFALLIx+pv9Ln/W9+690lsnlKqJXRyKgCJ45KZQ7GEE2Qm1wdRv8A4j8C9vfuvdF833RZDL0c7tBMtMgMYBuSgUWAJ/odV+eB/sBf3Xuq+e4+so81iJamkhBkhJ5UsqKUPrVif9b+vA+nv3XukN01uNtv0n8Dk1RVILL6dDKX1BfISBa6ix/rex9+690Y2ny1RUSRUriaSNgHM1iIJGDXU3B/JJBFhxzzz7917ozXXKMkcjRIVgZf1wweNVFuERDe9/yfpbnj37r3TXvmurscWqoElNNOWtVQhSCV5IhkcEHnm34/H14917oou8txp45paqomLO7yI2vmNYyeHIt6r/737917ouSbu+7r5UiqJh5ZwJCraDYEXa3A5tbj37r3Q8YbFT1dF/EnqPCIYhIrBPUx0+kE/wBCPre9v959+690yYOBK3cUVPVpzJMI1lZOQxe4S7C3N/pe/PPv3XurfekNn1EeNxDSQakSCILG6lQga5YoX4sbHgXsPfuvdDXvDDUziGloliDiNjKjOFkVVvcICPV/j/T8Ee/de6KxuuGSmqWciBio1homeRbFiqxgkm7A88XH09+691A2/taitW5DcE+RlpTTuaOZhcNXMPJFTkHiw/2n6Dk+/de6SuQwNJUv5IoklkMmqSJQwWPQbJFzzzzx/wAV4917pIhcfRZJ2U04EaTfuVESPGGYeqKMEXLAg/UW/I5+nuvdMcuOmldp0FKlJPIwpzEylg+r/OEWFi39LcW4t7917p4/hDQUq1a+N54SkTpqDygP9SbAcWt9b88XAt7917p3xVdT07LDOGACMp13ILFgoup+o/33+t7r3Qz02cnrcXDhjUrDi44ytREkSoZxe8RMifrZSPSDf6n37r3T5gqelphUB6iMNYNG0jvIIY1QaXF/pc8EW/pf+nv3Xup8hqG8bkpE8x8YSMszAOReQsf9UBf/AG9vfuvdQ5sDVPTl2ZW06o0ebiQpIxGpx+Rb8nkji/A9+690np9sVpkNMs0BVRYpGQyskp0s6/VWYAGykEX/AK+/de6w5nZuZ21T0uZoZI6jE1IKxVEUpLeZEHmSsiXhXUfgC3+9+/de6edmbiWKaMVUaOZZ2V5QCZAhcANIOSGtcfW/AP8Ah7917ox1HuOmq5mgxoX7UCFFC3cBiOXVT+QR9Ryf9h7917rnk8d/E8fUPNMsCsk06K9uWAZA6g/Vibcfiw9+691VZ2XkBid8O6UkM0pmlpJ5GQNTiOS6GbT+GH+t/Tn37r3Ss2xlaGCmpY6SYq0zHTNGSjB/p4l8nNr/AF/ABH+Nvde6FilraGbGPRzq8dbHI0kBjJKFCytURD+t7Dn8G/19+6903SYqrrJHkhgeUM6FYmFmYkF0WMLwWuRcW/29/fuvdRJ8Vlpp3irgaaKnjWAROrIUZW1sHFr6+Rxb/Y+/de6ExKPb1FhKetx1TXQZhlSPwSrqppJfU0zOPwLaAt7c3sP6e691xx9e2bmjjqbySJHHEi1CqBa4W8J5sLk2B9+6904VdCaT7adaWJYYpXp5JGC+VmdysQS/0A03Nvr/AIc+/de66eaOpp5qpW0osiI9nJ/dQFCscTfTizXA/I/Pv3XulTteJkmMdTjlqaapo5ltOxIke91kRedLrqUg34/Fvz7r3U+qWqxtJ9iks3kVSIahHI0sX0us1v1cjggf0H49+691HgjyskYFZD50ZR4JdRSOOyjyMrf4gD6/T/Y+/de65LW0ctN4xKWqTIWQsljCysI2ux+q2UX/AMb839+690x7gpIXxpWJ1qQQRKVkQuHuXuCv1I44/p9ffuvdAbulKqkxc1UyXihOvUzKHC35BX63Fr8e/de6IXu/ewqtxVHgllnWOwAIJaNlJFwH/HI5/P8AvfuvdY4M40gjdk8rBgWUIusM62KDn6WIP9Pzz7917ownVWGmys0ExjaOE2Zgbhgvks9iB/QAc+/de6NpXYjG4unpqipZQy6HFlujMbrCGY/ptb/Y35/Hv3Xukju7dFJTYmncVH2yypJTw+Jy4DlwWcMv+I+p/Fxfn37r3QF0VdlM7PVRLNLMqMz+USN6VaVnYgE/pNxYD6H+v09+69004/C5iPfdIcdQVNf5po3AiQurRxPdirsDYk34sf8AiPfuvdX9/Hrf0+F23h6HKUU9K1NTIW+4jeMa9CmyyngFRYn+v9PfuvdHp2P2tt6vqBTfeQGRUBkJdFD8mwUt+fqDx/xPv3XujS7O3bFUSrS/cQyuwPjOs6V1G4JA4NvwR9Px/j7r3Qqw1xCyRyQKyujMH/U4YW0EsP8AG39OP9ufde6gSSJOHUFmsLuJOAeLmwH5FhbkcfX6E+/de6fMRnqrFq6UxKrKhUArcDWhBAuDYW+nP+8+/de6mncEP8PqqJ6dBJK15JZGQephc2uPqPre/wDT37r3SZetEWt5WUxpbSPL/Z/rYg/7xb/Di/v3Xuit99d2YLYGBr6yqrUTx09SI9U68sY7WJ/P+Fh/rfj37r3Wr98k++qns7dGSr56wTQQzGPGwsXEMhDkBypvYj6Hg8W/Nh7917ojWUqZZayeoqkhLPKskk1OP2nVz9DpFgb/AOt/sQPfuvdInLI0kg0rGIS3DXACn6g2Nj+f99e/v3Xuk4uPjN2meaaommQQJG/7YS/q1Lf+v+t7917rhkqaKWGRkplicCyhtTByvoYXIHP+I9+690ncdULjKnyS04ZofUsLFnQve/qJPP6vp/xBt7917qJW5ijKyOtODUSOW0jSAqtcAEf4Xa30/wBuBb3XusFZrfGNOZmIRVYQohW/pC+NyP8AeR/vj7r3SAkrjNXwJHDJTvGilZC5MYYsSbhr/wCHA/PNh7917oznV+EyuXeSeWrgSGlEcl2c3lFwNMf+PJ/31vfuvdWa9bV1Lj8JRxJSiJoeVmNzI0mgNq1m4+p/Iv8A63v3Xun/AC2RqGEhjgjtVHU8rOCAWsP0rYf05t/X6+/de644CqqI5gXYStYLIiycvEDf9AFgAeLWv/j7917oV8Piaivq6aSBYmpppBGUuEkWVj6WV1I4HAPBvyb+/de6OJtLZklPiaeGNVEipYsi6yrk+pT+LE8k/wBb/wCPv3Xun3HdbUkORir66kgqGpyFTTCv6dWoMSn1b/jQ9+690uTGIgwWNvDFdkVDYxpY2Uxj68c3/p/tvfuvdJ6t3jSYWOaGY6I2UiJ2OmYMbAgsbj9X+H+wNufde6QGS7Iylci09E7ysxKIIAgBJ4Gp9J+t/oR+ePp7917qVh+rs/uuamqs9f7NrMQ2oa3djYMw5f8A17D83+o9+690bLZvVW29p45auKmpJGgiWRXljRgpJBctIwuABzb+l+eLe/de6VMecxkdTIZJg0MTsYTHaKI6QABGUWx4JPN/6G/v3XukhubsrGGHJS0VbSj7KIB5FkELBwpGl2sLEc3sOTz7917ojvY/zFo9lNkUbJASQ02iNomKNe9iCzOwYW/IA/r9fp7r3VU/fPydou3KOqopVrXr5JCsEyzKkNnchPK5NgLn6WPv3XuicUyVtDUBp5mjWJlYyiIFWcEME8hFrX+nH+x9+690bDr7sWQQUcaMqVdPGsaOv7R1vxqfT/a+vNuD/sL+690fvq/skTQQ4zJ1ELvpCIZJg8kpc2IJWxIFyByP9e30917oyz0f3NHUSCnEsZ0mzKbNGwBATUTf/ivH+t7r3SelgSPHVMYjETJ43lWULr8K8LFdwbrzY/n8e/de6Bncohx7VTQUUcgqG1LKyM6w6hcGwK2PI+v9P6e/de6Iv3ThWrFedYZHBkJmliGks2kGNFFrm9uLg/73b3Xui9VGZmwuCGFqKAJPJUeSetMYjrHikuYo9aabqLWHAtwST7917pKtmZKtY2f7jzJH4whNnCIOSXsLfjggk/UX9+691zxtaKuopY4xaQylGuVYaW9JaRgQCVvxa1+R7917o1vWmIlEdMhp3djMkdPVBCWKhtR4PP8Ar/g8WPHv3XurReqMNBiKOKo8Eyl49TyRtoMutSsdzJdVs1j+k3Fx/j7917pZ5mYNC8jz+OAhnQrZlBDjS5aIjVchrf7yDfj3Xugey8uSyNalRLEk9NTx6JG8YhEsMdih0KQOATcfW9uOOfde6jVGTweOoKz+ILLTwyQTMhx8DSTmQQkRh4pdVkUmzEW/qPwPfuvdVPdzZOSSqrXppZDEryaZJ2aIsDIfoFW7aTa6hgRxyb3HuvdABsamrqncSx5CGaqlrXUU1WtQiiFAxb1AXYhwOAxJFuPrx7r3V0HRm2Y8ftmnraAl5ZkWOogqmUSIZhZPBDpBfVpIBvYGwP1v7917owNPtilnqaSnjekoaqkXVI9RIzJVSqQ8ihQDwAxFlsb3+vv3XuhPwuOgxdXJJRSyNQVkbeFHvEhCBRUIVYAEEkFRYE8c+/de6eoTLPRVHhldoopGeSSodoWiXWwLGnYnSPoBySfqeBb37r3UIVLUtTGlXJDKzyoo8Mqnwsw4MrKB9AQb/wCwFrE+/de6UeMqpah6mOmZtcZkLyFlBCrySLfVTfi39PryLe690N/XKJKUn03NtPhb6zM2ouWLHi9x/wAV9+690JW92lnwVTErrCyUkixCOMuaV2KhWZSw/sk2+tj9fr7917qozf8Atmgn3NVNMappPuZjUoyRtFIBLaOqVVFiWsf9j/S59+690vdl7eo58ZMlNR0bGiQTkS+OCpK2YeaN+S2m3qUKSQQBa9z7r3Qq4XKU8VPHTyUz6oI5BTxIRCkczcLqV1LOp5sHAI5Nzfj3XuldTCiq6SYVWqGcG0Mfllij0JfWLf05Bvz+Rzx7917pV4ihpqoR009RR00EFNpjZ5mDP5TcSK2o3ZdNiOBYkEe/de6nrUU2PM8a17VLepV8YA0KygEsbcqOLj6/Xn37r3WCgr6cSrFUJG6yTxtrp2CSeJg4B1m9je4+gIII/Pv3XunGRRJGEoxMkZDXjc+PzMzEgJYAAD6/T83tf37r3TPDTyvWlZH8KsmqSNWeNlmvZNRHpsD/AIfW3v3XuhU2jRCuqYYBkVoEaWNH/fPjaRNQGp3PCi4sL8jg+/de6Hml2y9JJHK+ew5ZkBklXIQGcKq6UJi/FrG1+Dci/v3XuoUO7Fp62WgVI6+SAWMkDhxKPoX1EkEAC7WHFxb/AB917pWYjK0lbIsZliCFSpTyKpikkIv9V+hA/r9Rz7917pST0egvKAs9G5Dsx06EQqVBLMQb3B+n0/JFwR7r3TZLE0B0avqoPiDeVdEiA6o/xa30AH9f9f37r3UdImjYt41GpeQwUra9wVX/AGF/qfx9PfuvdZoXVJHEpHjZdGllUodR5NgP9e3+9f0917r0kEUxkZIw9vof0hFFuABb/Ej8f737917qDJQB5YFaRWDBPqCWAVuAw4/5He/v3XunIUd0ajjUqt3YsoJZuDbSR9OP+K/j37r3Uemx7zTGLQ6HgS6ozeOOIaiQAAePp/X6c+/de6x5SlSIKAGjVXuulLtIp4WT1f1sQRf/AHvn3XumWWOUli4TSrKg1Ih1uhuSAL8fS9xb6fn37r3XONZV8iiBJIjpdiW/cBB4CH6Ac8ix/rx7917pxixstRG88WqNkJkKq6kHkekD/e+T/Qc39+691zqKPWoM2qVUC+hCEvcgFVsLkgG5v+Lf4e/de6jNBErKIECBQtkcG4IPrux5/H4sRx7917rI6CVGiWzuHVdTsxKLbnQWP+uSfr/T8e/de6yfaU4ur6X0sQ7Mmp/IB/Vfxf8AH5/P4t7r3WOCkWpEgBRm/VoYn0gHSrKrfj/D/A+/de699m0LaggezPdfzexPAH+xv9ePfuvddUCKZHWVOGU/5tGIuCSVLXuOL3/2HPv3XunXxRiNpNKiP9LGQFWVj6/T/jccfX8e/de6gJBTXlsGZZFJe5Y6ioNmZTwP9cW9+691Jp1UsYJEV4ygA0sDYMPSbm5PP+P9eb+/de6xz0iSBQp9KBguj6hltcOxH0/2J9+691AnWSIxkoqhfo6OCocDTrs3Nvx/T37r3Tnj1WqqIYI1Z5XjLRKn6WIJ1OxJt9L+/de6kzUcsc7MULAAsZAAoOgadS3FrDjgG5Fjx7917qIzSxzxQhnAFw4JGnRJYt9eCbm3HH+wv7917pwgk41FofEhAYA6/SxYMCP9bj8f19+691kqZIUmBiCoZ4iUkiN/IEXSmogm1gf9j7917pnmZ4y0kzMZHIiW7mzKpBCt/sT/AMR7917puNMjsShWR2ZywICvy4GlTc88Hm/+8c+/de6zfZf82J/6fqX9P+o+v1vz7917r//VuTpstHDriSQRyAXYuoufSCCGtzYEW5+n+tb37r3XOPLyQsyrIDHzOzAgCRlNihC24uB/xvj37r3Skp6uhqIwImaGQx+dyrmMK55NgPwT9T9fyfr7917qIXnN5EaNYCQ7FWGuRh9CpB9X/Fb/AOv7917p3glMiFqlgxeFiCpBYWYhOT/h9f6nn+vv3XunaOoSWljYLJGYSV5XxpfSQvrFyLgc/wCH49+691AkpEaUyJ9oGUN6Sbhtdizm/wCSTf8Ar+ffuvdMVRRMA2lgbv5G03sf6L/WwH4/3j37r3WCbHSRQGpKNHTzMP0gkGw0gOPx9OL/APG/fuvdMkUXhKgXYPUEIstmV1C6h6yL2Bvx+Pp7917pQ0lKauMqPEJn8knhWUxxTxqoYmN1t6wf68/04PHuvdRUpJJ3tVysNEUp1qSLui/txsV+oA+v1/qRc+/de6apNDnW+pnQRAtqtyYxYAng8f8AIvfuvdPNMsKxyONak2s7BiqArYKUsLg/UXv/AE4t7917rOYmlljQqPH6HUcEXj9bMAv9QeR/sPfuvddSQ6HJVyIJrsQrDUFa/DaT9D6rccDj/D37r3TlFGhjiJ8q+mRjIW1+NY2JQhL8f0+gv/j7917rKFWR2YTSTQEJJJpFn9SAsik8gA+nj/evfuvdYxGHLFAUWBtS+YLa0g9Fnvfi9rfW9+OCT7r3Ub7ZmV20x2jKsSFLgvp5QgD1avr/AIE/0Hv3Xuoi4gSEyglAL+PWDqBDa5EUH6flfxx+Ppf3Xuumxa/tvGBCzF7Irgq7M5YsUbj6Hj6/1/IPv3Xuo9XB4Ec6NLAINT21Fw2lrEfg/wCuf949+691xo1KzMmoK0p5kIA02k0uL/0020/1NwPfuvdPYhojUuiSOUEY0qF0WEZ9DOy/qve/9Rzx7917pSY/FVEnjLxqRyLRg6JCW1K4+v8AZsLi/wDsT7917pYDDSSGywl2SPjx2sFUaXJ45Oq9r82seLe/de6SGb2xPNTSznV5LnwLEDYhRZeFPB45/wAb/X8+690ENbQ1+OdTVxy60VmVL+ki/wCR+fqL/wDFB7917pqj+/nqYNNo1kBaynUXBOoAgXNx9PqPx+PfuvdPC4aQu09ZJHS0Ucck1ZKSoVI47kkyEjT9PoP9c2Pv3Xuq/fkf3XRPicnicHOSlQ32NKaWVx90lM2mpHjFmIuCptwbX/Nx7r3VHvbe8BLW1SVE0sBeoDMvmMkrEm8URUfRdNrD8C1+effuvdEw3q8M9VNVzzM37b6Ine1rWCp472H+9/n37r3UHqPpHtf5AbkpNidbbcq8rWZGr8cjxwMIaFWPNXUzldKxqvrY35HH4Pv3Xutqj4Q/yqevOh8Vit2dp0tJvzsWPxVsRmpkOPxrFLtHDG91cA2t/rf4e/de6tfr6Cmjx8dBSRR0VLTp4oKWljUU4TQCPSALab88cEH+nv3XumyHYUlHW42f7uOohqIo6mRUYyFHLH9tiBY3H4Iv+P8AX917pRZHJU1DTRQLGE/bAALMCGsSSLH+vquDz7917oEt872kWgGNo3KTvKFSVGdguqzWufrcH6f7D8e/de6S2y6Kor5zU5SeoqIRMfGspJWSoC+llQ/jgE2Fr/i9yfde6We7cdDWrTvSuIHp1QOHHDMF1S/6/Hp/PA5/Pv3Xuie947djkho9xUUcUdTTzCKqIgAEqL6glrW1WHBtyP8AG3v3Xui+UGWlhlkE8SQiRZnaVSwERBKJdR+T9eLfjjj37r3SgoK7ETB45zUTPUUoEpcgOW0AMV1c2YkE8j/effuvdNuUYVUCUlNERo0inu3rSJIljX12Jso5P+839+690hZsjmqLLV1HWpTSCGoUUf2pZtFGkK+WWR3HLF7t/sf8PfuvdPFHmMhGizoWK1CSKGGogOqkglSTb0WP0tf6f4e690y55a7N4SpxUlPLImWp5KRJUjZJJ5ZU0wyMh5Okjm3AN/r7917ogeb6r2ljM3AN0bpo6PctCJ0bH0zLOlPFT1CpGa5D+lnU3+n0t9fp7917ojPyO6BrsNk6TsfZWTpq6JSJZqyj8asDTIpaRo0INyy2Nh7917o+3xG7d/0ubMba2crmpstj6aCiC1IAL6CQG1f73b62N/fuvdCb2HsaanmGOqqqWalhjaRKoKwheIqC0St9Sb3W34/2/v3XupnW8q7YXIUpgkISmEtBTuBGkavGL1DJ/aFzcfn+vv3XujA4rBYTL4+nkrVWf71iKtnP6VmQyhrNwFJNgDx9Da9j7917qsn5EbG3Z8dt9J3R1GWpZkycFVWQ0GuJ4FhKtK7GL0lJQpQoeLkMPoffuvdbAfwO+eMHfvXWGnnycLZ2nWCHP4sTD7yhqI0IJaA2KrcXUfgW49+6909fOH59Z3YeAj686ipZMjv3L0wNTkKYmRMHTTKIlnVVBvNqubH6c/7D3Xuqw+les92djZ9N5doZ7cWTzFfPLUSV1bWTMiNUxaKqNC5IjBQlQo4P0IsR7917q0TA7Mx2DxUEGFoaaKnjp441qI4QXlgjQGZ5EA+ukcG3J9+690rIsLVTIk9KJJ6FkM1pf83YG8ZUW/2LfWxv+QffuvdA13fsym3RsPKff4OjiqcVCMrT17RKIo2gmCxqXHq1NfW68hhYkG3HuvdKHo7ce1967WbBUNRRDP4ANQ1y+NVZpgpWnroYyCzI4GtGAsdQUWt7917occTtQPSmij0moZyap5QgDRhy8g+nAvf6c24v7917p5lwVNj6eqVGWRphaSJLiMRRroUAix+lief6+/de6LjvGnwmMqaysjjMOQWlqI0VF0rLFpMizXBvwTpB+vH0Pv3XugN6qo9y5XI5PJVMSxUhrZvsyoJmnkkTQI2A+oADMCfyTf8AFvde61+P5pmyHwfe0eaKKkGTQLCXsmqSOW803jb8kgi5H+N/yfde6IpjvFFiHieq5qoSzCM3eK6/5sGxsB9B9L/g/X37r3SCr6Qzyqs0lUoQ2RLsQ0aHWZVDn68c/S31tb6e69050IYvNTwSVMNNPAdLhiBKbMgDG4+oZh/U35+nv3XulhjttutAZnuslmZFcAoxJs2sDgfQ3t9fr9ffuvdKjrOuqMXnZY1VA5IMMS2UF1P6SSP63/1v9iPfuvdWcbKy9NJi6Gethc1zIFc/qC6mNiqoPpaw+h/1/fuvdM3ZeyKHceErHlLTRmGoKFY4j4GYEI5Ui/L3Xm/HP+t7r3VXVRSz9Y7rpxNNKLytNNAjuYoZPJqVWDXUWU/Qf7yL+/de6sH6g7Gjq0pJo65HlmCLJHrKxWkUMAqjggA8/Xn/AHn3Xujb7j29jtwbPq5/NG1RUU5Dw3BmT0ni39OOLt/T37r3RUet9y1mJzOR21NKYI6WaYBXUK0sbm6DgkElTx9fz/j7917oZKzEUmUaCpqnOiJCVR1DI4YWUXPH9D9Df+v9fde6RYxDfc10axfapQwRSQyqAIAktw1wAxsLfUkWv9ABx7r3SdTctNLSimqqB6lFa4LFBGFU8kfk/QkH6ni1vfuvdJmhyVYuZjXwS0uNZ5JXlY+nxoto0Qn6kWAPPJuDf37r3Uvt3aK9r9aZmkpNb1WNg89KjqGqNcK6W02/Btew/F/9j7r3Ve3Q+Q/uluxsVlpTFJDUiMq5KiNkawV2P1v9eCf96Pv3Xur2OvNzY/NY6gxM8jwwy0bMml7rJqAc6gDxcH/Yixv7917oHe0o8HjZ8rUwUUU4ZJqKBGkdBTsGsZlvcC9uL3F+frz7917oC9gVEFHl44qQeCrnnRo4pZTKjHWCCSf1EcfW/wDX8H37r3VlFXuWrwm1sKtWyTzVixpKDEWMIZP2zYAfUXK8/T/A+/de6csVTUEdC1UJEL1CvNVGMEsl19GkSXI4HKixJvwPz7r3SaqqSnyWByuZqTJRUVJXRQRV9UJW8tSvrCGkKsxFj+AQPz+L+690G1NksHXR5Zp6ypmloItVBLj6Zo1q05DCojOgrZrkHi45JPBPuvdANmc7EVkkoSaiJKgwywyp5XL6vU/D/QDj/W+v09+690XzsTdFXQzPPGIoo3jSRYpf25ZAjAWiUE3Fv6/7C3v3XukLiewZWljhqC0QeTyJKhBhQst2eaNRbUORci/+sPfuvdL+abb24KKGvqoImysDlnrmjhjWaOL9DaWFuCP1KAfqCeePde6PV8RN8T1FFmsJUpDNSxCJo5EEsZVSCiSXaxuPpckgnnnn37r3Rt6idJJvEkpXwMzSF2sChPCl/wAE/UXuf6W49+690zbz/g8tPQU+KgZZ5G8kpleaUn0+RZG06tKMxKtcEEAGwv7917oOkNTHUKg0PJEDGQEZ4ZnZT+8AeLWHpAA+nAH09+691PpaieSmqKSWOVnMoSKCJCI5mMukrMTxb6WPNvoPfuvdSaegyNLU1MVRFq1q0riUtpi9elFRoiFOkG35IHH9ffuvdLHH1VX4tMlRMt7iKN7OzqsVlUuRbTYEaeBb6/n37r3XCroiq1RiiYgKxfgMGVvUY1dBZef6WP5/1/de6TDUmRBp1gkeET3hSiDAxPGz6VRw4PN7EE8/0NvfuvdQMhjKmCvNKJGilQp9ypYpCbfqCFLcj6nn/H37r3SloXpYIagJFEwLFUldrMr/AKXamRSCDa4LH6/X839+691JaSKngFmDekuBIysUC3JARRpsL2Ynn68m3v3XupK16yrTFxTGIC6mKxB/oQ39oD+jXJ/2Pv3Xun6B4JFDvIAkjM4spXUtySRGhAAv9Pofx9PfuvdSaaWWZTCo8jR+iIA6Gu3qFgF1Gwv9WP8AvXv3XunignRK6CGeomQCNlk1eZvBGp/VaX62U2Fx/jY+/de6foK9I5JHpqh6qGORkWVo0jUNeyDSAulj+CLX+pB9+690JmxctIal2mqtLNZlgPJdwdQVmX6FSP63/Fx7917o8Wws5NURxJZGUxhWu7R2ctz6QQLg/n6+/de6MDhquCWNysxDrdGQq/hDM3pIIPNrc3v/AIj+vuvdK+IwRxxapaeZrNrUAyKSOb83sRf6Xt/vPv3XumeeVS0jKVC3OpVQppN9XJuR9T/qf9tb37r3WP8AXdlZbgamjZzcgf2b2F/6/wCH+Pv3Xuu4q3WXCGKUq4UekALpUn1sLEfj6H/ex7917qJlTC9LVTSframbU2okn+0VUtzYfQHg24/1/de6pZ+XctVU5esVmWnpIdcjSlZAWsvF0jINjY3vwSeR7917qvSkr6euqp6JIGAZFiWoJEaBUFi06i3pJBsFtf8APv3XunbH1OPx9Spral1NGSYEV/TLIh0mECOw0AWsDcgce/de6VNLvCatyDVSzRUyIFNMTHCrvpW0ZZVQX+v1NyOB9effuvdNNXktwfcSTQz1qxTOxvEqmE6mLFgxNwSeT9P6D37r3TtiIshUzwGqeQRQu0s0LABJ0P8AnGE2okD+oH+29+6905V201q5anJwS0qUsA1iEz8Ml7MwYMpBBHK/k2ve/v3Xuk3Tx1kdQsdM0ZWMl4uEVdH0aQ/U3tyAn1+p/wAfde6XtPNkSIEEHlZCpd3Ja1MwuJtA/wAObGx/3j37r3UjckeHwlFDUwSfxWoyEXkqEgOjxE8vC8BNxpI/V/tjwffuvdAPuHJVOQoarHKRTxVEnk1hYNWmPhFdnPkHHB+nPP44917oqHY9B4MfJQCSSNKmNykSrOitIxs5kIseQRzYc3J/x917ol+Vi/uplY3enHiaZXeQKyCyC/El72+nI+vNz/T3XuhZ2/uOmqZaUxygibSPGjNqBcek67/8TYXJ9+690eLaCjFbdEsspR0p1nsjuzFnS5K6Da/H0ubAW+hHv3XugH3/ANg1NXQyYeV5BRRTyCKJAoELve7oBYjVyGvx+bfn37r3RKuxMxjkp1mXLRzfciWN6KMyI9O6EL+4WOnni9h/T37r3QWbYxFdl8vAYEIEsqHQig6QSCCykG4sP9v/AK3v3XurCcB15lm2wlUj+GCGmu0bSWclVtwD6b/kA/T+v0Hv3XugnwNDKm88WK+uigijqtWmcKylhJwyootqNuLi449+691sHdNfwaPYlFP9k9dG9DaA1g+39ZhsjRTR2NgbmxNj+b+/de6Ardqrj8vVyzVTtUzX8UfkmkjiMjemNGJ/A+v0vyP6e/de6RVAi1eTAqIaephpxIkUYRTreWOwJLfgH63/ANbn37r3TZkMxTU8UeIqJVMNNXSz+BVRhGHCgyxl1JAT6Wv/ALA+/de6TFbQ0kKSVUKMy1IdogHGqUudXlZjbk3+hP8AsObn3XukHUbYoYpUr2QVEjHU6ghZKYuDqYsbAjk8c88/k+/de6dFo8FS0VKKYyS1ayBXdxqpgj8sNN7615BIsPpb37r3TtS7dgnRHaV9ZXzPI0alCiE3RT9f62tz/U+/de6ZMvtumbwNTCYhlOhEVVlVy2q7G1/x/Xk39+690t8HixPi6hxTztVUzQ/uhlSFP7AdQLAMDb/W4tyffuvdKnAYuataKNS8jhykrOSsdg9wz2txc8X+pv8A09+690MMW0Vp6ZISqStIxljlI9YulhqY3N7X4+g/2NvfuvdQU2nkaioNKLGSQCJHXlWUEXQsebi9+P8AGwB9+691yrdjfYSap6eOPw6njYWILaRZSw4Nj9b2vccmw9+690gMoKmoplpCskkMDzs8RuUMknpLlGPJt+SOPr7917oIKmmyGProkgpSBrYopZruVuo1AfU2Atf6/Qe/de6Xm3K7P46SKWNhGgaRpgpZmGuwKDTYWv8AQ8/ke/de6HLFV65qBaDJVUdMJFjjMjag0ERk/wA4SOPrzbi/9ffuvdVv/KzCUG2d8x023crFl6aZg9U62AQzuTIwIPJBH5/x9+690GmBqpYaWCpkMpkgJsRqVljZbAxAXAJYAH/iPfuvdDjtTKyV8KTuGAQiMvPINQuB5FReP7Rv/wAR7917oQqLcQoCJUaSUofIrppPgmWQBXVgLDlRf+vIFh7917qbU7lbJyionkkeqm5lkk02qZiTrOgDiw0/6/8AvHv3XuuMBqqmWOlpUeYSyjUI3LPIVBcDSTwBf8Ee/de6csdIlJLUpJUU8M4QiRHu0haJrmAD8EAKeOOffuvdOjVM2RjNJJqUJEZUm/Sq+oyIoa4Ooaj/AF/3j37r3Umk261LJSVEkgNKzgxx31uzj1M7LxfSOVuOf9h7917oVqPL4ejjio4aV6uWTW3lhYrYaAF0Ec8ki6jji1ifp7r3TvjGx9Rky1fEhLJojMtkWnHjup0/Ut9b3uD+fz7917p/rNuTLixVxzxyU6tIyupXSzE2jLgcg/1NgCP9b37r3QPV2KFNM8kVRBN9wHvEshUQhSWlAb83vwb3/p9Ofde6bc7T5LHY6ihCwiCou0cq6JJtAGsubcn62P05v7917op3au5pIKGsCSukKQsoGsszPdgWKm1/oL/Sw9+691W9ldy065Crg0QzvO8nllAYsv5UC305+v49+690ZbonYVZveeGWYutIjxMr+NpDLybIqgc6uAPr/X8+/de6PflKXEdQ0TU1bAIqk06FopFXyDyRLMeP62t7917oCd89tnclOYsU7wAR2SO4RDGqabkC2puPxz9D7917oAabP5LKVKwZHIsKdJLIofT6BcODET6STcgnk3P9PfuvdWKfFPrPF77zdLhKE0s+SqwoaKRhIJIpAoNwT9be/de6vx6J/l4bSwFVR57cmHpa6rUwyQGSIBEMnqChPyv5/wBvz7917o9dT8cuupcece+BoI0UBRppgjEk2IDoBzaw/wBt7917oiXyY+KFPsfbWS3n13W1OPymNVqtqOOWUwOAutY1ZTfUSDxz+LfX37r3VffW3y/3TsauhbfNRMIaOZKeokk8nkg8T6QupgPTbm1v+I9+691dz073TtPtjC4/MYTL09R56eKR4k5cMqKdOi/A5H4+vv3XuhyTRJrdrqFUuNJ06lbn1j+l78f7z7917rGskbAurMiKQbFrEC/4Ucf7x7917qJO6IjF5bsrXJK2VjwQpU/4W/3v37r3QZb33ZDgMXVVs0qQx6GdzI/1CqS2lWHAt9Ab8/7x7r3Wuj8w/kZFvndtRtqKuaPCY+SteaSnOt5JURtIH0sNQUfTkf48+/de6qs3DlKZ8hVtEFliaeWVBIWM3jVtKtf6LcfXjk3/AK+/de6baWsFcKiljURU1TYyh2iJDBVI03Fyf6jni3v3XukbuKg+0mVaZUrKcMzLMoZElOkFxz9CDf8Aw/PPv3XugxXJkyuFZ6bVK/BAKhk5Ohza39P9v7917ruSveop3DaQWNoyzBi51aWK3a4/r9P+J9+690lql50qDECs2uwYtYXf/An8fS9z/T8+/de6ZGhlmlZGhZ5GcxQslkjWQ2BFhc/71+PfuvdDbsbqDce9YoUjgeJGkUxQspBqrnS5U/mw5/HP1H5HuvdHR6x/l15fc81HUZCN46WSXyTMVcxxoDdtZH40/n+gJsffuvdHly3xP6t6c2pBUSQU9RWogCqz2SebRewe30AH5tzcH37r3RcKLc2PpchPQUDwTUsUptGHUQ3A0N9ODp+h+v09+69075PLfxMCOmp7RxuoKxLbULX0sVIvf8f7zf37r3Siwezs/OkFZHjqhKeeRVJVrS+pv0hCG9B/3u/9ePde6Or1L09uCvkojXQ/bUiBpvMyOdNhwzr9bn/AgA/T6e/de6O1R7VixWOji1MHSFUOj0mZB+Tf6g/7A3/r7917pvr6eE/srE4jCEC0nILc6r/0ueQQeDb37r3SG3HlsVg6KaSSthpDHCVDXLyFkj9Q0k2/qT9P6/X6+690ULMbnl39kxj8TS1k0MrNGMgIGjp5W1FSYmIsRfi/0H5tb37r3RlevutKLDxUlXWxxvVLGGYTkkKSLkkg2Qf0JB5/oOT7r3Q4pnKWjeCniTxSxm7AalBUWIKIbgfgA/T+pPv3XulTR70hpYplmRSjxsGEp8imN+GbQCPwbabf8a917ouPYvdGy9kvV1z5aniKRvIlLOwSNZVFyojNgADcWuPqT/T37r3VQvfvzoNZPW4raXijaaRo5WpIXCyzNcltcZPH5H5vxc2Nvde6roylB3T2jlWr/tsvWQ1U+pUiWodSs1hGVQcKLH6f19+690OmE+JPcRxv3w2xVhBEhb7iKXykslyb2JFv975+p9+690H+5+ud17SWWj3LQ19GDKD60nsdPKkM/N+L3Xj/AA+lvde6UGz8doFNJGTAsbJI9Q+pYpCW9KqP6D6Gx/r9PfuvdGY23uT7fIQSS1UIejYBTFGR5UuDq1c2swBuObf1Nr+691YF1t2HFnKiLFT5zHU4ShhkErVIkQF15QqSCSOBb6/1/B9+690KtasLAxpVisKknyKilZ006g2oD6XH1U3A4Nz7917pK7noIq/GSIngivGS6JErSMwvcabgki5INjx/X37r3RVOwdkkY16kp95TxrKzCY+JEZl9Km4/UD9L/i4t7917qu7eeJqnr5Wqovt54mIGmUuiKjXUq7fQAD6kC/49+690ijkpzStjBS0ZaSoZ5apkeOokRUOkRSXIC8m/AJ/1wPfuvdO+JwEcoWSNoFLujmDyFHjIXgxupv8A7E/4cD37r3VhXx+wTPJQ1E8g1QIumKQGYylyQeb2BAtz/W17/X37r3VqG081QYDC1MFTh6WrnFE4pquSJXEcrpoCsGNiQDwbAf4fX37r3QaZeqh8LKYo4Xm1zroKPGIr+oCOILoAJ4Bv9T7917pDmlRmleRp5nSPXFFEnjSZibKGAFyOTcA/0/2PuvdA5nocxkamopv4JW5GKeNoykIaKSIlyABImkgEA2B/I5+lvfuvdFC7C+OXaO6MjJW47bE8VC8jNSQySkssSgfusg9JP14sb/0Hv3XulL0n8L+wHyBq8pQwxmeTTGtRTtCykMS8qEi/p+hbm9x9Lm/uvdWe7O6W3TstYDSilqKijpoVXQonhlJU3QI4P0Nj9Sb2H0Bt7r3S6/0cbkkqDX1VA0AcCYiGNy6VHMnkZYz9Lk/Sw5P1/Huvdcarb2Xmjp/uWli/WIZfIrM8gcenwAAoEt/Uk3PJ9+691khh/gSotVXPkQjO0izx6SXV9bpcj1KCbAG9hc/kW917pI733lQ1cyHHY6OBREwkVAkT+R9IVAVsCq6TbVc88kgj37r3QVf6QcjTVkcVOJKetDRwuRUBQ8J4LLG4YtYarm9gbe/de6O51TljW0lHOzq7MRHPNTypMphCai+oafUDxxx/W/BPuvdD3mtu5muwMmWpIXkx4/ZaYhJQrsSWWpKk6FbSLOQbWv8AT37r3VU2/IpqPdE0TRtGslRPDIOWSNBKSpWQWDA3NmPH+Hv3XusG3a6qpq+GajEiJHoVpBLrJu36k/K202sDY35B49+690YKiqoZ3kyNUjirqjGSINKiR1j0q8h5Ite55/PFvfuvdOE08n2qzIjQkQxojB3dah4nYSACXUeARqKkX4/A9+691BevWghE0tcwd6p0WMhHciRVYAMAAtjxz9R/iD7917pNybirZxVzKFWWL1qyzABFUkX1EH1NwVH5Nxb37r3S520EnjpJkqaiaapKTOnhcFHkBLtItybCw1EcfSwF7+/de6EuOo8rUsU8mlY5WaeVJonjReAn26qLm9jqBJsbc249+690mquvRK6QJPMYY3fxSM6orhWBTVGACPzySRf6e/de6dzUU9XGtPDlKiMgox8TnUsjKLqxU8WP1I+v+vf37r3QAdtbF3fU0+Tbb+byy1EaSwRfaVju6MIjMGUDgD+v/G+Pde6rDx3fvaXWe9q/HVm5cuslDP4mEuRlQOkRBljdmIHquAQRx+LDn37r3Vk/S/zNp9w1NLRV1UKeodYI7SVCTJLIoJeQzyNYN/Q8j6g8jj3XurTOv+y8VuLGxQSSpUxSo2sAF00OAphDsByLG9rEnj6e/de6X0GGemqpaqirnloppPIKWocyxUiBBoWIH/Y/kkH/AF/fuvdTHCzxFmUlyraZUFhq1WsQQeLW+p/pb6e/de6bpfHGzRtIxCWINlNjyQl+fzx/rjn6j37r3TsNCwIJGkWRgJdDAXF7E30j6G35/wCKe/de66gULqkVkZSA9kAdlOoWS5vYDkn/AJH7917pUY+KnkWQ+URSlSySursFZQLoFT6XB+pv/Qe/de6bZIvDO7ib1gpbTrsQDZiLfW9783J9+690nco4qCsKatTMSV0mRSbkBwGNwTYfS3+t/X3XumObG1nlU6pKdSqu8rwoI2CvwHAuSG/NiDYe/de6eAqRqREiKgN28QJBke/rCuSefyt+P8PfuvdSYZEiQ3ZVCK3kFnQrIQNXoJJ5t/X37r3WKSSC5dApYFWBZrRrc2Lr9OLDnk/X37r3UGqkiALCUBiEILFTpPC/gc8c/wBPp7917qMJ4hKQrq2nSWkVSoLXBV1uf62/1vwR9PfuvddNXxKz6RqNwpLHQGYcOSDz/vX59+691JpaqlV7ILO5N3LcqpBJA0k/7Y+/de6x1tawYKjFHCqxOpdRBBBIAAuD9P8Aef8AH37r3XCnyj/2FFixBC2Gp7EMCNRP19+691LqWklvJGHhjkQSFy4Kh1XnSrnn37r3USQiVA3ljDKjIWZwodxyAun6m1z9PoCb8e/de6gpJVQkvPKBE0qLTaDYyEDg2bn/AFvoOP8AX9+690oaeZPtZJZJkiJuyoSDIpBtc/4H6n/jXv3Xuk0XFRJO+ssXKhDqsgK3+ij8n/fcD37r3TzTTy07M8LR+R0Kxt6dQVeXjib8AEi55/P459+690o4KyFqGoWpq445Y7ssDAlZJCoI0Pb08H+tv8PfuvdJNFlnnilZidZVVS7AllBAVE/obfX6fT+pv7r3WaqSShrZqRJEl8ax8qGUCTx65VOsXuCSvP8AT37r3WJZ/DbyWQD1sVB1KV/SDbm30/3v37r3WZpmmGkaS0nkkDm1gWIIUah9Rb6/4+/de6xR+H0orN5o7s54Cklrm9v9b37r3UvyxW+kttOj/Or+vyfq/wBv7917r//WtJrMi9K3208aRyxlWbWwXTYamsI+L834JB+vv3XuoDbmh8ujyINCG4VwIyzesfnmwI4/3n37r3T5S7oijCCWWPTMoj1AllIk9dm5uf8AHi4/pzz7r3U9tw/aSaxUMYUKxU8cC+lma2o+McCxJvxz/j7917pbY3IGeOOaaS7ONBiKBHDaiNLKPoTa4/r/ALb37r3S4pZY6qJggkgBAiZiwWFCBpLoR+Rzz/tv8Pde6c5aVGAd/E3jTxpOhDLIyjgjVzqta/15vz7917pLz1AZJm1LE8Y8SMFF5jyBqH1uPpe3H4v+fde67fPRQ4ynhj1/fCWSKqieNXiaDlg1zfU4BFifoOPpa3uvdJd6mGR1mEcaFXtHdFQBXA1ShBxqF+SLkm5J+vv3XupkFTHSM10DSMPIJVQC9kCBgeLekWufr9PoffuvdNjV0kAlAkjKSSmXSBcorGzH6fnm/F7/AF/r7917rNTLBMArSMgLOSVFg6lAwUn82vYX+n+HNvde6fY2jGlBIiaYvSGtp/zYYlgOPpza17fj37r3UpEiKxyxtzoUrKb6AXQJKHiHBuwax/p9ByLe691nipVJJcKhIiXQXLOmlihY3uACACP8Lfn37r3TjHSIpm8LvKZIyjSFA4RA/CyRHjnkjT9Pr7917qU9MIIg0eiyLp1qbqBINbMy/kEsfSbAcDj8e690yTwMquAysy6dQCi0usCQXA44B4vxfgf4e6909UdO1Ov3EqgFZUZZCTwSvBVT/r/05/HHv3XuuUrxMhdywYmeZn0aNSIAhuf9T9QfxYn+vv3XumGpqIAXjj0go94xGwCEMbqVv/QG39PfuvdME86iYo5YIBHIUkIsQWJOpxfj6m59+691GStLVPgLx2aZgjK0ZUMP3YUBcfp5B/rfj37r3S9wdPHUGOeQRtJMzx2a2iyLZpWt/tQuP+Ne/de6GvA0sMkiReHysqxkOOEULHpLW+n4+nI/1vfuvdCJSYGMRO6IhVtTWAuo1G503v8AX8/Tnn6+/de6TeSwIVQ0YCNrdbM+lFZjdmVf8Tz+eSeD7917oGt2bWas1NYeqOX988BFQ3OuQcrfkfi49+690X3OZ7A7GjhqMzW00AlKqsYVhPIdT3ii8VyCOGJNiRwfrz7r3Rd+0O/MJUbfptvULPDLlzLM2g6HbHU9/PJUIDwHIOhT/UAce/de6qF7T7Qgye5Hp1gNOKdPFRRn0eVpCY4zxxqKaQQeSePfuvdV3dwq2MVZjURyZCrP3gLsPJTgSEF3T6aV/Tb6kWsOffuvdBN0t0tvn5H9s4HrXafmr63N5OnFbWGKR4qGiaQmrrKhl4RUS7C5F+B/j7917rdi+JPw/wCs/i9sbGbe2rjaWu3JJRoc7n5oo/vMjWvTpI152BYRhywUEiwtz+PfuvdG3eSFfJcaJDI5VbEeNgTdEA+gHAA+n+8+/de6aPsYa2RhMFCKx9bn0iyhtQvzckleeT/vPv3XunSKjCI00LxBIjGrg20t5OEEa/7Tcj/kR9+690DnY+ShpJBSo7FlRo28JMkiyNyl05txb8ngj8k+/de6Cc7brM6YkaV/FrSdQr3CFQBoJHqs1rkHg3NuPfuvdPUKTY2WKnV9OkMCwuPEUupVlbkk/wC8fj/D3XuvLnJJKmVamOR2iZVjWxs6rH6yD9DcMt/6f14Pv3Xug939hv4lQ5ClblKmilbxuokRKhKVViAA+gvpa/1B/Pv3Xuq9Yq0TZGTHMYxUUjSQOukDiF/GzJcc3IJ5P+N/fuvdPkuPjo1Ry0klS6lg5Ia1xpjW30CCw+o+vPPv3XuoU3mkq1khaX7kweISglY0YBRNwT9LAD6Hj6e/de6YMy9FBX07sJ6tAIhUSpcEeRLMof8AtAH68/Uf0uD7r3U2grvMXpI5jTnxoxlYKQfGgVYwin62tf8AP9eDf37r3XBdwVENZSeZikNFOJbt6G0xP5mkHI9P1BAsfyfr7917orfanx6ye8qrN9mbQqTU1X3NVW5WgNg9RShRLeIt/qdPAt9Byfx7917oN9k7DwW5sUMXkFarBo5qE486tNJO90SViTzZgfr/AKxuffuvdF3o9oz/AB57aepiepTDV8kZhAVvAnlkEha4BH9o/wCseOOSPde6srwdZR7625FLHUQzTVEc0lFUv/m4y7FVJT+qsOOB+CPfuvdJXM4GmpkpKKWYvmMdGHNTpePypq8rq9jypv8AQgj6fgW9+690uttZ2rlpZqQxo8YijF4oiLGNfSNRB/oLfQ/j37r3U/c+28BurbuSxeYhjqIcnSrGQ8ZZxN/mwXVvwpuA34+oHv3XuqvhtPtD4ab9q94ddzV8e38nUffZCKlpp6pZLOHSmqUj/TGbkCTn+n+t7r3R7eiO0dvdw9jY3K1PgqK7M4+nrcxHVqgmpK4NZ6OEyXsuq9vx9Li/0917q3+m2hhDiaEYzFQUscbRSsKZUETMjFArKo+vHq/x/wBh7917oUaKBIceogp/LIPIZEMQQKAgOkA/gc2H0+gHBA9+6908St5KaERwxxRSHxLHFHbQ1+bgD+uo83v7917pt3NicRW7MzWLqqCplrK+lqqWGVUDU/8AmhqvG9xr0khSRYEfn37r3Wuts/5AT/Fv5XLsXsKtqMdTZXI12CkkrG8MTUKTGpwGVmk+miRXEbEWsQQLfT37r3Ww9tfN43cOKx2awtbFLj66mjkjqVkjlR4qg+QyLMtwdV+P9t7917pZZGgglpr06indIyTM0upJgFGtVT/Eg3/xPFh7917oi3c0UtHWxT+VVlqnFNHTgFZHQNZUjvcAf7D37r3S86d259jFFXVTLJL5Y5How4ZYxqP0WxJNjc88fnjj37r3VCn87jDpBvDZ+egovHDKk8TOqIEDxsGDHSB/r8c8/Xg+/de6p72hBHV42OvAg9AGtJI30lmYgIrj9RPBtfj8X/HuvdNtZjdda7z1NPHAjv8AbsVYKJn9Swt/Uf6/AHJF/p7r3ThgcLHXztHLMYahJIVp6eJBokfVd2WQXuD+B/Qjge/de6GOuwkdEGpolLhokFQh5eKR4w+tB/sf+K+/de6RUuMmx88dfQEIkUuqZ5CI3V0UIpBYernn/e7+/de6Of1fkqmqw9LU1MonkhUs1mKnngBkIHBvcnn6/j37r3Q5pVx1U32tHOtVNOER4BGqhIpGsqkWIHquvA5AvyTf37r3RNPk51zSUUORqJcekeUdKaeMpIzfblmKs2qPj6gCx/FuPfuvdAx0BulaSupcZIFarhrCHdizImhiH5Nr25Btf6f6x9+691aZgM0BjJJmm8kc9MsKLFZow7PpYgMSDx9Tb68W+lvde6LbvGi/uz2Pi85oWKgrQCyMx8Zk4BvKPSLj8H/bC3PuvdGbadsxQw1kFFT0VNNAnhMMqSBDFHYMqDm7Dkkm3+Hv3XukBkKSGpneWsiIphSuGfyqS7KxCr4/6k/Q/UA8EC9/de6Curx1Q61dXjUSV0MSwU5OiLTr0OX/AMeDcf7E88+/de6VNNjJMrTigFIHkpomMZ9aiBjeaaNH4DEm+nVfjm359+690/7d3TgcV/kNReCVx9tUylQ8aJKdN6grcA2Nj+Qf8PfuvdE+7j6Pgxm8KTd+Bq4aqjrqx5pI6NWcxFzcuyxcFSebW4B5+nv3Xujo9LUzR0WKeolbVGsYmZ5WEiQsgDIEJH9kAW/p9LXt7917pVdyYempauOSYzCgrqeFl8al1Da9VwrNe5AH1Jv/AF9+690BtFt6GkzGLrqclpaiaNEVBpkm1P6fCoLEEAkHkgn6AfT37r3VlJxkP90Me1UiyzUsFO8qOGeoLvGHjFiSVte/4NuLW9+6901U+8aPF1aYiuoKAQPRsweR2iljITiUyJyzAcKrfQcWAAHv3XugE3ZvPIVqVeIcrFjZKp5KRfHICxiN1kWTUDcji9x/t+B7r3QTZ3fceCxkv28NPI/20wqVAaGV0nHAeSEhmsDyCSbDnn37r3RZcvn5pZImpmkxyVUUk+tgvjeRhZlEf1B5sDwT9fqR7917oPs4ZcwkeqWWtlpwgkk08QRqOIyzH8/gj6/19+690jJY58VJUVB/aM8JuslKDK8IGl5LspH+KlfqOOSSffuvdK/bWchkp1EqSFRC6JD+smMt6pVLXseL+/de6sm+IkQq6rJpII0SbHrGNYEdRUInrUWQiwAsBaxAt/iT7r3RvsnRzRTVDwRsCjKrNebVGltcXjKt/TkkEE/kmxI917pLzR11PLFOtQ9KVBUBkLGTWPSqyvd+fwAQL88X9+691jFI9MyRzmZZpiGQlXfUjL/VmB5vf+v+J9+690o6NDRtLTBUZ6mnJnDepjFqtriLX0kGx9J+vv3XumyR5Ema04SGmBWR5NTkqzeQ3Vyfr/gDYi309+691PjyEEpg+zkDxS67sUAA8baOEb+thyLcc8j37r3Sroq9DAYzCJjqGtVsjBv9W4Nhbj8fm319+6903V488sbQI0TxSKwUxqskZjY6RpP+8jgf7Dke6901ZfHVSUibinqY6hKmpkp5KYmJapHgUN5HhC8KxJAIFjYH37r3UKiMEUzOoTVMCWs3kbn+vJHIPI4txxb37r3WCRWnaQoUhjDCMxuoBbVezEW+h5P9D7917puqzGFSkIWOINoSpQuESUPdmVb24/x+n4t9PfuvdP8ARVAoXho6ioNXNMjSU8kQdkKNYBHYEc3uT+b8X49+6906rW1NFWLU008kFXDKWiDOYkSxF3Cykq1lF9JBF7D639+6906zZWpnnNVWztJUyrEUksI3qNI5CpGAtvwePfuvdSKXMRmtcRvFBTVEYJWQl/3tQDM4e4VufqLW/H09+690I+2cpBFUM6OklmIV4Wk1iQm6gjVYhvqSbE/k+/de6OZ1pkauqSLSt/FFqdUk8jAFbsL2BNj9bXI/r/T3XujUYGtimhjjTXG5t6QzBgw9V2S9rc88XB5PPv3Xul7JLTmmjnQhDEhUhZHUSSMwNyQ17j8/8U+nuvdN7VOpmKWZhGGUoWJJI1aw5OrgfgWufx7917rPFKsxPnLCTRdZS6nyEWCqWY3uT/qv96APv3XupUUS2RSgUsCwUhB5bEixKWFh9PfuvdNldTySwyRiItqWQBVYAqEX1Ko/oP8AWv8A0/p7917qnn5oYyvjqpGphJCj3LEHSyxmwkIH1I+vDXI9+691W1TIKXyeKE1E761jqBGAAVHPA5+oP1X37r3TZT4evmhmrqloUWJ31Aqzest6LC1iXNyT+P8AW9+6901Uq5KbIRSTARIJX0IylUkYCx0MR9R/hYf4e/de6Xn8baAxhI5JQkc0VRqVWQm1mUKfoB/UWNvz7917rNDu+eKSKmihhiKRHxLAhYK7EAmR2F2v9OL8fXnn37r3T4mJnr5ZJaqoMSVMBJiMpsyx2JjRVIsTf6WHHJN7H37r3SqwuAr6emNTHRFrl/FMEkeNI0FnKajb+lz9R+Dx7917rmlZUwmeRpVWRIdCRRqFdyz8sSo1Na9ubjm4/p7917qE9PPkpvP9qGmUep2f1IirpaQqTbi34HP+tc+/de6D/L4KepUQiWLT5nIs1wIkNzKU+v8AgQTY/wBPpf3XugW35jcVVyLJOsFPDQ076YqVgVkqEXVHK4b6h7XIPANhb37r3RS8pidpbknyjborv4alPTytFIpCmU6D4oIwoZQxYgkkf1tcjj3XugUxs2DxuUfFUuTE1VS1MDRJTMs1KIH9RLTlEuRa54+twCbge/de6sD2i1RJtNI088yzUwSB3Ch9VraYltyLn/Y/Qm49+690Vjs6OppBUy2BZWlWbSQjMQCdDAC9wRx+Af639+690STO5GlraioiETvK6uoRtPiDfSRld/7Q44/rY8jge690PfRWAmqsjDKKeV444oxFNICSzn+lvwPp+CR/h7917o5W7stV4zBNDFM1K3haOWMAhNYFtYUcC4/pwfqeffuvdFo2HuGlk3vRUtZBDURPVcSMrOyyh/SQhve/+AP+w+vv3Xuti/ryppaXqrFtNHTapKCKKOmjAuCIdWuwPBHv3Xuii73y0VTlWlAlhjSYqVkkWykenk3/ADcEfn37r3Tdt7cWOpEr1qoQ8UyNDrjdRLDYFoyGP0ufqRyRz/h7917pMPQvVVUdWqs8bz6U8bayBIx0pLbk/wCPHHv3XuptfHUKJYZoo0NOgj8zh3VL8GNWPHGq/wDUfn37r3SGarignK+iVPV549YIYRnSSAOb3/p+OL+/de6nUkMT+OsFEXglk8dlUqqs3+bEuv8ASABb8f63Pv3XullDKZo1p4YV+6bVTmmQO4iVgPoR6fVyQTzcW/p7917ppy0UFO96hJqaUAvEpJbSsY/TqJuATcj+nv3Xun7b2TSOjWHTExYHyob/ALivcjyWPFvwbXtc8+/de6VuPyVXCjfbwpGqEyOhjIZ/wSWtfSCBz+PfuvdCXtepz2Wx8U8sESz+QrJEkjMhUnSjI7G54sfr/r/T37r3Qq7cwFZV1FT5K2ippaOCaZUnksGUAMwUgfqP9R+effuvdQs061FNKCA1l0oLqbEE3ddP1/wJ5+l7+/de6D5drrMZTEyxa4PMzyBioZbkhlHAvf8A2H+v7917pH5naU0rU80tO8IN3hZotCPGTZZEZgD6iD+f+IPv3XumhVix6GlEU7TtUaGfQWjN/wANzb6j+v8AQe/de6V1LQvLjqmop4nerRJFekijZxNGYyBLrFhxbm30/wBj7917quT5EY+pgydJUpRnUZmjnbX5PFccSMR+k3JBHNre/de6D3bMyJ4aaqnMkDKPIVIYKrEFSRz+R/h/sbj37r3RgNr4rF5WkcxTrA8Yd42IMaVFQpLeIIODe/1A/wBcn8e690ocXj4o5oqZ/HMX4LqQY5SWOvUpB0gEf7cfn6H3XuhUoNt7ZXAVjzJNLmyf8kCf8BokRrtZbck83N/pb8W9+690yRYxlMUqL9u8UYUSRyEEMbgC4N/9ewPv3XusEW3qqjqoWrTBMKp1nWYN5eXY2V9XN+Df6cWv7917pxrIHoapI3cRxAJLqYm7ors7WB4A4sLf4+/de6XuDx5zkNRLJUIsUsZCMbLJT6Vshht+f97Pv3XunTGYaPFVDxa/MyKjwzaAGDxuWVgo4F+b/wBffuvdJDccmYjqWeOV0ZmlKtddZ4LXB+v14/oOP8ffuvdKTbu4MjUYmCnnZnc6EdpZWWFwr6jqNrX0lrX+p/1vfuvddTYpJZBVUpkWlLSShZSLh/JyiqBbTpWwH1+v+B9+690mtwK9Pj7/AHJEcUk5jjIbUi2DqHN+F5Nz/rj8e/de6rw+QufpoAaSKo0s1xKNZX6hiF1WueT9f6/j37r3RJMbiZKzJUTiCm0+QSySGVv8oLzaRC1+Luthxbn/AHn3XurO+iNx0O16Gnp2ipqR5oV8cvlijSGenkI9Ze2mwAF7/Ufj37r3Qad4954bNZOqp6jICeWmcw1cyyrMZSLooV0+v0+o+gt7917opG5O0KR2jjxhAELJGrK/qs66XJB+pt/Xi/8At/fuvdG8+MnT3+laKXI1xLQICwZgT5Ge14j9Lmxv9RYfS/09+691bR8M+hX2r3tja6lyIjjo1RjSeVhCUkYxiJFJuSApN7/X8fQ+/de62t9o0oTF45JZRLJ4YQyg3ICAaVLA/UEn+nv3XulHW4eaYA6wilmN0kseDdWLEWvf/X/1/fuvdIrce0KDM0FRQ5JEqY54iJBOBIpAuP0H/C3Pv3Xutcb+YH0HjOvd1jOY6jY7dy2StWLESqRsQWYqovyBpv8AQAf1Pv3XujN/BzYeNodtUef29nZ5VmVfLQtMTFCrRrZI3N+RbkED6+/de6tepKiSSjAYHWGVC+m36UFw30BPP+9f7H3XusjCyqVPJNzxY88W5/x5/wBib+/de6YMrVx08LtPKTHGrNKHbm0Zu3H5vcW+v+2+nuvdVXfOnvSLZe0qvHUFapqatJFhjEmh4i8ZALaT9B9Lj8/Xj37r3Wtnu/cVXU/xLI1lSss9SrurBneVmdjJw5N1ubjm4t/r+/de6Bmlz71weWaMyTxyMpsbExmxGp/z9fyPrf8AwHv3XunwV5gQlisf6SAo5WUji5P9VFvqOeODx7917rBW1lTPRinmjAh1edpNegi/9iO4v9B9P6cce/de6CLNwiKpllZmEMis6rGLtGDdASPxyP8AY/19+690w01LLXiqlpGktRQrK7kaPGGa4uAPTc3/ACePfuvddT000328/nVqh5SggWS2mIkKJC/I/wBf37r3Rm9h9ZwrT4qGSiXJZCeojqp5EN0jge2ltTccG9x+Rbke/de6ue+K3x0gr/sa3K00ZhjKzCBo0UqhZfUCRxcf74+/de6tGG08JtvHvTYuCOJnUAmO2uJEUBrlR9G5uPyfrb8+691Xv8oy0+Dr0g1IzGUmnZgvqUldZAH1IAsVsPwRx7917qsna+ys3uOdKWgxFbLklyLGQJDKElge+hxMt7kEEWsbixv7917o+3XfxzyNc1CVocnLC4hhn+4pmiK1SLqnFm50qQQGP+v9Dx7r3R/9gdI4zblOz5mkjnlWGPxxsuoxm40qgP8AvP8Ajf6fT37r3RgaWioMdQhaOOFfGoRkARWMZa2lx9D/AFH+x9+6901ZOeExmRVYuqgOix3BU8ga/wDX4NuP96PuvdAFvnckmIgBpKeaWeTykBSSAGFirqDe4I/5H7917ot2LwW5e0MxLi3hq6SmnDLUVBDoHpw+l4QDflvyRYgXsffuvdHA2b1BtfaVBSQyq8s9JCIYA8a+MAckjgFiPwfze3159+691k31VrtfCVWQxlJPWvE4MkLJqiIdrMdC+rgXt+Lfgn37r3Rc929+ba2/hlmnkSmqzEHkpnMfkVyL6bsNQN+ObccAf0917ohPbfzb/hqCKgnkikZnsVLkRmMcRr4zcN9T/T/Dj37r3RIU3Tv/AOSOeloIa/KUMUr2ivG0onQvYuNduBzwCB/vfv3XujI9Rfy+t7ZbcUAy+NrKugSWOU1NZB4BMjOHXQQpv/qgQSR9L2+vuvdXgdU/FbYuxsXRJNhqSWupoohO5p0fTIgDtLIxFr3+ot9fpb37r3Ri6PAbMo4pKeeioI0lWzF0jiZVIsWbULAWPA9+691VP/MDj6spMPIlPTY/7lrRyS08cblWIupTRyD/ALUSQP6e/de6qD2bHiqqmqxT1I+2jMi06yxNYk3FmBPNv6j/AF/8PfuvdKqOnqXEjgkCGA6VVvC2iP6Nfgm4NyLc/wCwHv3Xum7EbxmoMq8tJUyRzRsilItSzlkI4jQm34tf6H+lz7917o+PUncNPmaeDHV05jrr3jWqtEyXFtJVif1C5NiP9f37r3Rl1oP4kZKyEwDwwqYwrMXLHhWDM1jyD9F/3j6+690jtyYLzQrQ1Bp1jdTK4ePyksy2A0E2P1uf68cHke/de6JN2j1JSyVFU5E1PTLBJUSVEMaHz250SIR6f6CxHH19+690ROqxHjzdRTpOFip5DTxpEUCoh4JkiOr6i3FyCfpb8+690LGD2iYZqeWXxq1Q8KxFIkUhAP1nSPUW/P0I5HPHv3XurPekdp0mNo6Kp80k5kphLPH4VRLsLhB6TwbC/N/oL/W/uvdGeqZxNR2jCQLGbyyLLGJAhBCKyFvoADbi/wDU/Qe/de6QWXluVMT3jUeLzyRkNIGN+W0oOAOLAj+v+PuvdKLb+JrDRrkKiSJo0VhE7yREBSw0qE0g2uL8k8+/de6UGzExzZOpx1SlNNNUzMIaieYRNSyMddpHjTTZr8Bhf/e/fuvdGGkxtFiH+yrnxdVFII5PNQtHNHCzgFIzIjMeSTe6jkGw/Hv3Xun2KpxtLAtTRilSRz42lSNZW02HoEYI0kfn1C/F/pb37r3U/F5PGS3WogYx/uqg1xxa52I0kAA6Qv5AYn6EEG9/de6VVFWRpEGm8klIutNSkLLMzELoErLYWH0JHIJ5J+nuvdJ3IY/GSTmRKXwwAxrH4CkrxhgdXlbQfWeL/g/QAW9+690hM9syny0CpSrOszyyBQNIuGGkN6g31tzew+gFrH37r3Rat+dN7tBY4byl0OrULh1IILKzDggg8cC35PIt7r3RYN5dYdr4/I02Qiw1XUQQMkjNCDdyq+pTLY2BB4W1m4ueOfde6P38eKbKyY+npslTyUFQsSxlKyFFMetRIzPGqgDn6kjnj/XPuvdG9hpsklLLSxVpiidmXxxMyQSkQsgkeMGxFj6QwPN7j37r3RM+4+oPuWlzMMgWBf3pgoBJdV0nxqvPqv6hyPyAPfuvdF0wtPHThI5UMVUhmpxStoEbkNzL5gBpsLWDXJJ4Itz7r3QqQ4+ChipJI605BqqjMiIkogkoJ3NnhqVfUPT9dX+ta35917p3xtNnJ2EU05ioaRTIsUqxRSCMc64Q4JYSH+2ODbgCx9+6905eCjqqWojloqeqKB1keoDoyzre7o0JVSACOLE/0Pv3Xug7yWPhpCwkjFNEIUZVjOsSuSxUtcf8G4PI45+vv3Xum2g3G2Gr4mp55VhGtI43dy8ks6hQqsDwDa5+gBsPfuvdLGHedN4wXYSSIjlxI2mSFXPMZK2GoH+19Pr/AE5917qP/GptxyLQU8X27qhhRoiS7FipbWxJJ1WFifpzb6j37r3Q37R2VJIsD1DuJkGmJrt+ooCIGQDknj1HgH6fn37r3T3nNpVeOpKmOCRmErFNIZtbO/oLlhySNX4NjwLfX37r3VKny46cy1LuCtz8CSMasAVWunRAAj2L+kLf8EW+v59+690UPas+V25W0FZTJVNLHVamkkCiCPxciwCg3B/p+Pyfp7917q6b41d37gytNQ0NZUOp8YhMQBjUFVB1gJfk3H9L2Atb6e691b1sTcQy+MhEt/JGoX1km/otcA/W/wDQngWta/v3XulZ45NEiol3Sx/1F9IYvf8AB4/w/HH09+690n56iIS07eSO7syJruZGTTYlrC2rg/jg2P1uffuvdSGr3aN3WOzxqUAU6vKq2UFtY/pf6Gw4txwPde64U1fUQCQ1ChQxAijAcM0ZF9bH6E8fi1vp+QffuvdKujylVCHkpmVFMemRZQhUaj+kar/gfW39D/T37r3URK9lkld3KGXW1vSyAr63YsBcA/Qfj63Hv3Xuk1NXxzPIS3ge6rC0iMgZSWZ2BH5+n+8cH37r3XOfISyeCFpmg8cPjjnEZdHHBN9VweCPr+f9t7917rmJF0vrMhUMougCBnsSHU/g/wC8X+nv3Xum41csU+grLNG2oyAxswUKb8yf1I+l7/n37r3UCaqdy3iRniVVLJpICrIQFUgkfqA45PNr/Qe/de6xzNOEDxRamS8kz6Xcxg8KDc2/pyP8ePz7917qMk+io87MJWQghdTQogIBsGY2FvpyD7917qHMxpZH8s4mYhZVMbsyl25/R9CBcjj37r3WXGZfTUo4dR47yaHJ0u1vT6Rfn8kf4e/de6a8jmnapYSMiuoOhQBZRfkqGNr8/Tn/AGJ9+691Pw9Ysk0Uk7xhLglkUq55soNjb6fmw59+690u46xftGXxGRAHEQcAmxY203vfi4uP969+690xJXLClUklNE5rRE1PISSYHiOh1ULwL3N/94459+691xmE81OLPG5SUFbrc2cAuAwP+2H49+691haOSwPqUesEsWDWuNQYH8H8fTn37r3XOGShDp9vVakUkOjIzF5HOjxAAcKf9V+D+ffuvdZhVLT31TRxNTiRWiUF2CyXADuOL/XgfX6n37r3UZ6yFiIhJ+1I2pPXJqUFS3Ja3Bt/tvpb37r3WSkrzA2sai6MHBBV/GV9aBWFiB+bfT/b+/de6x1NZUTGZmcPPK4fzcmUyM4clWY3N+Dz9ffuvdTKAyzCWWpkLsB62aytdT9Cg4H/ACD9ePfuvdPAaOobSg0MiAD6tqU+st6Rbix9+691CqFWKQ3f9QDHxggujmwUf0b/AAvxyCD9ffuvdYPvebXfV5Ptrfb/AO7LavF9P9Rzf37r3X//1z5VmeDQt55WSUW0GaZ5EKI5jIWRj6r6b8n68Ae/de6Y45456mQsZxTvGbpMqABwQAsX0a3H+tf8fn37r3UxK+phVHIESo4LCQGxCG0TK/Fzpt9T+bfjn3XulvRV61scFOkjPUMZHEb2RiVXWSLEWP1IP1/Jtcn37r3SooMhkaaMKY6jxL4NOqzEKXZZmQkhr34v+Rbn37r3Qk7fyVSYRI06zI8p0kKJUitHdBUxOStrfXg83uD+Pde6XeOzcMjkE39IQR6y8RkUXkdNR4v+AOAOBYce/de6iVQjjmeaVFaOoLWdFWyNLbQSbXuAbf7D37r3SUqS0bnWoCKx9Y9R9X1I/wAf9hz/AFPv3XuoBjVZNaATXsASSrgNYsuo82ubcf8AE+/de6nuXlcCKOYyCNVK69SlCoH6m/wt/X/inuvdcHggjp5YhGDU3Ghl0BSslnZZP8Lm3/E39+691yhaKG5dZWC6QFLM2lioufV9eefxb/be/de6nSB7GQeICTSWbWQwsulVK/j0gCw4/r7917qZDVTRsso0t6Aro7ExuqiyaVf+g+h/BHH49+691KglldrsquZWDoVNggjYs4LAcj+v4tf/AFvfuvdP0FZHG8LKY0k/cLNGQFIdiDH4wLAWIPH1PPv3XuuUlRIjAKVc+r0uSQG/Jsb8m5N7j37r3XOm0ORM0ygIxkN0D6/9VfjkA8WP9B/j7917p0qXaSFip8msibyabEItlC2P0AH+P+vf37r3SbyVadLILeMLZ9FxIUZRdQ1uQSOf8ffuvdMdJRpWTyGRzBTxwtIHveVSf0iNP7Vxa9/of9YX917pjmhcSyaomlBBAYXCSAHSgOoC1xyR+D9P6e/de6iLTSQ1KeaLxBgT6IzdCy6gjN/Tmwvx/vfv3Xul1gKpfMqM2iBVOtbFSADoHjtwBb688n+nPv3XujD7anSUweKSRQVGkWKqYQbBbEDj/fG/v3XuhgpGZYyLx6AAAC9jZgGB024/3v6fj37r3XVXSGURsQovqOlTe721Brj6mxBF/p/vA917oJ99z0+IweTydSiiOlx9TUOARqkWKnJBcEWUBwSOQCbn8n37r3Wvh2n3VQzbk80+TeqmnyUxVZZg0UEcU5EKWHqAtZSOLnn8i3uvdFf3puupFVns7V1WiVqTxRTwyMIII3fzJBGXNgAnJBHBvY2t7917ojuZ7HxtTRZSGtmQPHlIZaGrALyyHyHXHUaiWRSPWAvpIIP9B7917osHaGfqctXU1JhqSWuqq6rp6eJYtcpIqGIULGOWX9OleLAg/Q29+691tM/ypvhjgPjz1bT9tb1pIcd2Tv2mjq6iPJGNpcViJIjXY6OIN61ErSHUv1AsDYDn3XurUKzcr1TtBiqKRo7l0lMRWCVBO3qV25sTcn+hv7917pGVGR3YlTK14USAO0SWDrJrktp1G36Rcj8D+p4v7r3XcVTnqpmYVf28aQsJW8ZVyyv6Tz+L8/63v3XunjatTk5clHT5bIx/YstRLPcBGvCPNGdR4JIOr/D/AGPv3XumXeb4apmpJKOBJmM0k8s1O61Lt6dRWYD6aidVj9L/AEAt7917pN0DtBTiqotKVk9Wy+GMCyRBQCXB+hAH+IA/3j3XuomZjiepiqYo0DhYvILfrldgkjEfS1xf/Ee/de6Zaymkin+3LoGKPJCrKFuHOtrSfk/W1z/sPfuvdNWtcgZIpVMknhmWSRmDsTYDTq+lrmwI+g/wHv3Xuqvdy46bbfdW7cfW00hJhFdj0kXx04p3iQPpK8XF7jn/AHnj37r3QlJPjKyCnnFNG1fH9tRukILrURSSFw1r3ACkBjzcg/j37r3TLl7wRVBijjE8RE7QG4ZIVbxPyPybH68W/wAR7917pCwVMlZ5Z6iKkijVglPDIWACu7gSOV+pU8gf717917pYjZGQpfsBPThUrMdLXmZXVi6QRB1mlI4CvcW5+lr2Pv3XukDuSiqaMwvMjJTKocukfqBAu0TNzcEgm17fQe/de6cetux8Ljdyf3ZrqaLwZ+Bolpn/AFIzII3n/oVIPI/F/wDH37r3Qf8Aa/UWR6j3Cm+MV46jae45IxohR0FPOzCyQhBYr9b8cHkm3v3XukN2Js3F74wsTzUyzSfbK1HNBGGMd6dbKXvc8j+oubm9re/de6QPV2brdiS0eLr0lNS9ZJHSxmIuhQDTCix25N/UP8STf37r3RycnsSDcO34MkivS5ippwXaddDszuWIjQf1HP5/Pv3XumHCJDi5o8Wv7lTSRh50ZLXkWxX1AfkW+p9+690r67GUFRHFJY3mieSUo5JSTUSoIH0sCB/r/Ue/de6aajb+3Nw09RSVsSV8jweCdalVZVgCaTHpb8H6i1vfuvdV+57rzJ9HdnRbo29DLFt7LSiKUQiy05dgxUFP0re7f1A+hHPv3Xuruei+y4stgKCkrZEqFipYJWqVkEiIrxBzrCm+pSbC9+Bc39+690dvZ0GOq6MvUM3jmgleFJWXX5ZyViZ7WPI9X9PwDx7917p0TE01DLHBqRpdKzOCA2lhLY+kX45t/re/de6zZXHReeGOm0s7ozTjSDHpYsOVt/RiPpf/AIj3XutZD+c38fpqncWI7QxdPKlYsUlFVTwqQYhC2uJ0ZeSf02545sOffuvdGX/lSd1ZrfnV0eyM5k5psltJI8fPDXgmT7SAERKoksx9IUknm5+v9fde6uf3RbH4CKdJkLRRalI4DNa5LOOLgEiw/wB59+690QLsHXuHcuCVKxpSZ2qHUvrUFZbFB9P6fX37r3RmdnUqUCRmHTdqaNmKLqYOGudZvybfT+n+Pv3Xute/+dzJPfZUVNM7kVNTJV6UGhHkChAA300gWNiQTf8Arz7r3VLXXFTX1rQYuaOP7d3jdVkDxwpaJ3Qysqn+yF+gIv8AX8+/de6fdw0IbOVMM9NEI0J1RLZ4tR5jkt9OVtYgXvf8n37r3T3tCLy5aCngEQeFRURprGuMof0kEkC9rj/D/D37r3Qo5XH17q1dWj7ZVX1upJbQV9KWAsb/AFv9f9h9Pde6R1Rh6muhghjiaoPmIjj1Eo0ZtKOP625/1/8AD37r3RiNgf5KYUrjJDR/bPSvSQmzTSgcxKRb+n1uLfQEe/de6FHBVQlyQegnhpDEVjSndmMxCjUxAIuOL/15/B+vv3Xuo3YG2qvJ4zI19QGro5UVRHM+s6FJ02Lc2P4t/rj/AB917qv3KYCXrXcuIzUUqQw5lZJJI4QdNPqkMbRuCCFt9eLH/GwIHuvdHU6w3VVZWkRBWRilkMMMIVkYnSQutU54/qfyeR7917pXdrYzJ5DBVixRRMtAqzpL4vICYz62KMLAlR/Tn6/09+69089V7iq8ns6MTSxhaSTxEGwaTShRidA1DT+m1x9P9v7r3U3MyrkKZnnikUQHTTLApWOQoo5Mg+vPB/xv/T37r3Sex9TW4ulrPs6GA01Y0atUViebwq41uyE3As3PH9Lf4+/de6ecJlnpErpUmEk7ROjVHiuP3EMdof7J+lr2J/AJ9+690DfZGLqcZFjM1QVLJDkFAqaMsyTGQMNMZ4swck3JF/6Hk+/de6Eqkilym06SVYQ01JF4qkJFodCkfrkUEeogWPAIJJvz7917px2fkTQQWlU00qyLEqG7SOxYhgSlvST9PyB7917oV98SjKUNFJJJLV06wxIYdOoLMYgWjZWudIJ+v+x9+690BOPo8zWbnxWK2/Ek0sVYjFkBK0aE2UagTYg/4f6/Nz7917o+7ZKs2Xt6OLLTrUZVo0mKSyEGUmG7K/lDD6H6fgc2v7917oteV3KMvlfvJJkpVp2b0a9blma5R5FFzb6Afj37r3SS3DXR1bU87VkcUEacCOMMskwl9Cz6rhQx/pYH6Nc+/de6AbcvknjyMwmK6BJGxh9MSuz6kEY+hB/xv9T+Pp7r3QCZTNzU6rHVxtI0z3p1kl1aFFxG0duRe54+n14t7917pmVstNUNPSzzRQ1YET6tawppGgCaRCAfpxx9f6fn3Xuu5KDNBTJk6qIqI5FVmlLxkIdEOkG1wBxYj/Xv7917qVhKuho1Vq2qSScO0qRxRARxiMlrO6EBrgXC/T688C/uvdWL/DvN1uU3BU1dPjp4cZDTXNZOrQIXNlshl+o/A5t7917qwzJ1jkGIJpA/cd0cEFVN1B0fUkf1J/wAH1917pM5Wuh1U8BmE0EgRjLINDpO6AJEouTa5+t+f6/0917pqyOTghUGrMRqKeEqBw0hGoMDdybjkWA/xH0Hv3XummmzlM8yWhZ/JGA8rSNTyIxOtBZuB+BZeDa9uffuvdZ8jJUaWqUV1ijYGdlIYASCyHQwAbi31H+P1Pv3XumWLJM9zBII1QNpJjUFlBu66QLf4/g+/de6f6DOyR3YyaxcARssbBL8EAsCTzz+P8ffuvdKdnFUxqY6mVXMCyBZNc2phYfRTx+LA3H4+gt7917rDPNLojk+3SokpXBbUtlOs60HjNlNh+bXA+t/fuvdNs9bBCHqCsa1E7FgqKUK/gACP6c/4f0/H0917prhyU2gqYVMgQySAlWNlOgXuLngcern/D6e/de6k0qfeIfu6dmRS7xLGgRlma4COl7EH+pv/X6Xt7r3WenoZadkkXVAwJCwu7NYsmgqg5YWAFgCP6/UH37r3T0sUbq7VayTyIUdBcnx2Nvo6mwAt9fr/j7917rJNFPxLGl2suh2eR2UfTTCG4FhxwP9hcn37r3XUVDUecmKDymJQziNVkZVJsRIWub8kG1j9TwffuvdLLH1c1MpigpzTvqFhLfweK10BZ7kk/m9yDfgD37r3Rkdj7uyGEhpHqx9pEyEtUouqKoSVR+39LXJtYgXPPNhf37r3RksH2HSw08UsFWRICpbUC7OSLWib6twefqL/T8W917oQk3elXCqJPpVgSLuUVUIswdTYFj+OOfqb35917qavYFHS0iY+KRDVqQFYWZiRewmZ7gXFuBYf7e/v3Xulnhc3BlBEsyuxQhyiSadcmq4KyqRdTckL9LWFuPfuvdCnShZ0jeElRcr43V42QXtZZDyP9f/AB/x9+691llih9OpVWym6izMHA4ckfX6fU8+/de6rT+XGyUyc61c7yiFElkdluBoK6maRRbgcc/8U9+691UPkqnE4WpyMlJLFWWmdYJXSOFjJG2lyupSRp/rcf1Hv3Xug4XcU+SVwlSzQpNKzIZEk9SsQARa5sOBf/jfv3XunQbpgkigpTEjeI3aVqTW5mb+wraSb3+tj/X37r3UHJVauaaf7pVDSSB6SIFKhnVdN5kH0Btcfg/059+690pcXkcS5K6DHWJGhjdoDIZFQASJCiX0sT9T9f8AXtb37r3S3hzGNSGF/sp4XhZXld1d0cBhZIwpB1i/qJ/2Bt7917p6yfaLxY6eHH0r0kKJ9rLIWUg+Vb/o+g4J5Fjfg8/X3XukJjMgJ5Iq2ausztK0ZJEixgNZovEwLHknk8AWt9PfuvdKnI5KSamghxsqidF8Uk0hkjDqeHWLwaQQf6EG39PfuvdJuto6kIqq0JlSJplZC2ptR9SkyEki/wBV4/HFvfuvdBjuZcc9FUGanC1CRHxuUDrLM4I0FiORzb+o9+690SfszDNNQ1JeggpnVuUisDIrcWZwL/QW5+gv9PfuvdEtoKeqw+5fuayCSmo6isVI/wAJ4lkAABX6C39bi3+x9+691ZTtvdlIm2KeCGeXStPEkEsT3dCQGIkuSQvHAAFxe/Hv3Xui9dx5CkSheeSrkjr1KSrRmMvFWRSveadplvp08WBH+v7917okkkuMrczGtBFPIzPecSMWjklLAAxFbED68WufyT7917qzXpnE0mA23Q5CrgWnqJI0kWOSModAF0Mav9b8f7D37r3TN2xuVXppW501LMVCgHSPojEW4PHI/wB69+690WjYVDWZHe2JWmuWkyEK61UqVDuGuLW+htf8/wBffuvdbEu2Jp8V1zh4qqoVCuPVRJKviJIjCIDITckji9r/AOwsPfuvdF83NTQ1tXeeMKZJCQA4ZXNx6yw/qP8AiP8AH37r3TXXCioYoxTUjMFJu6qrwzELwJBzyCfrx/h7917pMxS1JfVG0kcLTtaMM6mNtV/Uo/oeCeeOL+/de655esqauhai+5KiSTU8hBJ1WAZWA+rH/EXtb/C3uvdIjIUNJTuFhmZ6p0IkVdPAt6tFzqLADm5t/h7917pww2YmpqmSGn1TroZXhliMuqEIBpIt6G/ofr7917oSKc1UFPDJGCjZFQadVULMGUctETa5+o9XAt9L+/de6S9eZvvKqnrJZ5ZgFeNZFOtmI+jAWAP5sBYi3v3Xunrb0C0c0VXW1QpqYyIZUEXqBBPoDOSp54H9Pr7917pfrX0g81ZJUho9S+CJJ1BaN/rE/jH+xI+l/fuvdCztKrCmOWBCado3+3gSRluyqCxNrC1zYXH9R/iPde6EOfMRUsSyaZVqCt3EekcuoHqI5I4/r/X6H6+691APjrnpmWeljklcI8mpvGhNjqZPpcC1x/t7/j3XumaskkpY62rWtDQJOaUojBfMoFvIFP0ANr82+g/Hv3XumLN7hnyxoYTWsRTUsMdOsqRpGsSOSUAuB9Sfr/vA9+690HuSrKmDImE2OsqV0i6Kfww+gF/z/rf4W9+691xO4c7gT9xTGQpIXUqbM3jIOsC/H0bi4/2HHv3Xuii94/e56iqKgRyJG87RlyqqVJ55ZPqBf37r3RTMHBkqesVVU1EKyGyKSztHH6ZA1z/tX++Pv3Xuh72vmmoqkebXHBAIxMPoq+W7eSMD8m1uPpa5+tvfuvdGDoNuVmbw43JhqyJIKGdEniY6Hljvr8mj+yOefxe/09+691Fk3BUyU4o1QRSKrxftka7M5jvqU/4H6e/de6iUeQr4palJ5pQoRBCwYjkMWIYH62Fv9v7917pT0ufQLIMjKSiIzQKVdi0qKCGVl+i/j+l+Prf37r3TbW5Z6x4WlKinYAaWPqRTwCAfqb82v+OPr7917oR9rxQrAsi5LxJJMA8AZ43sqJoddXCgiwt9b/6/v3XulLkqrIJUSfZIwkSMhnkkEl4VvewVuSoub/m9vx7917qA9DB9tT1mXkSUMoRJvOwdkdm1HQD/AFJH/Ef1917pVYT+ER4LISfdLFJRNHPQU3iQmpV3MWhr8m173P5+n09+69021W7cdVyrA+mgCRL44o1QNUNFqhkne5I5INxxxb+o9+690XbsreM+KSqeKb7lZYTBTOV8cLWJA1Kv1Yf2gOOR/sPde6qL7v3xX57cE2lJEhidVfWfq6uwbRyeDa4/3v6+/de6CP8AvPkMXFE4RgzWMYDepSjAq/P5/p/sffuvdOFX2HuytpHpY8hNFSy8ArKV0gnWUGk3HJ/r7917pEzNX1EglqamXX5BKZDJcEj6Ag/4XP8AU8j37r3UyhpPNVRQK7O0s8ZYjUdRL6m4+luTweAODcD37r3Wxd8GNtLR7Ap9SwO08ULSLGvjK6V4llIHBtYD/W9+690eXqGHIYnutpqSWfyRvDKljrjCMvKyEWs19X9OLH37r3V4+ye2aSlp6Q5CYq8PhiqEYgEM/pkJDHmw5B/HHBt7917ozeM3liszTBqGoWVGiXRoII/UW5Fzzc2/4p7917rJXVSQq8zq1rckEubuAApFuBbm/wBB+fwffuvdEQ+UfS1H3NsvL0CwK1SsMrQyNZmR1DMgRxx9T9QLn6X9+691W98Jclmurey9ydXZ6oIlgrdNMst9Eixqo4jYkAADk2F7kf0t7r3V1i3nRADeN1RomViovpDyBgv05uBf8f4fX3XuuTusaxi1kH0NiAGFgAxP/GvfuvdBN2DnqTD4qvq55IfRTzO7O/6GQH6fi3HIJ/2N/fuvdas/za7sp96byy9JS1LSJj6uSGF0kvAyodTKFv8AQEkXFr83v7917qtLdeYWdBT/AHJpXlIjuzel10hwNK/Rb3H+35Pv3XukrhE/ykq5QlVurpNqWV/IDYox/IuTf37r3SsyNS8rOZ5PGKdl0RuEuebrci/4sL/8UHv3XuokVVJknemptM0kMTzMskoEcUcUfqeNR/W39eeb+/de6T9TTffwml0+WaRlk8l1VSxPF34sP9b/AA9+690wUq1OLq5MRVtT0lPVTqKmpLgnwD6Qsw/Ul2ub/k/UWPv3Xus+YpKJslSQ42ZJ6anKwPJcKrpILnxvYcD6cX5/1/fuvdH36Dgpa+pxxrpFiSmjijj1ISkjL6UjYr/trk2PHHHPuvdbBnx2wNYMDQSwoYV8aK0gIZWHBUSM1jf8DgWta3Hv3XujIZDB1FXLFTRxeOoZ2aoia51oHIDLx+nm4BuD/j7917oIt3/Huj3fNNDl4ImLyancsAI0I0/pIJI/ryLC/wDh7917pb7N+NmytgU8VXBT0dTWyRx3ZII7xRJx41kFrE/UkG/v3XuhKMOPoryU1GkLM1zojtcFdJuFBI4ub/X/AB49+690xZB1doysYRleyKNdmAHA+txzySeP9b37r3UOamnaIvZKdmYW+oBLWJQytfjgfj/efp7r3UNoCqkSylHdgjKNJQlibEORyP8AWt+APp7917phymxqSueJgsFQQzM1/U4Rv1yH8WHNwP8AYcD37r3XPFY7F7dX7SkoobqzCWrKqhv9TpXggXNgb2/w+vv3Xun/ACVXgKalFfW1rUkwLD7YhpEOhLho3H0uCffuvdEC+QfyRxVJBPt/bqzyLHM8UtQf01D6LhV5K/UnkggfS3v3Xuq0NwUW7uwJHkpYnqWrGEaRl2Esbs/pKW4AF+RbkcAc+/de6FPqz+XjlN9VVNk96Vvgga8jwTBkUMTdLnkBfwCfz+Le/de6td6W+GfV3XSUrU+MpaiqRI1klkjR1BRefGjqfqPySb/X37r3R2qXFbbw1Ol4Viip4gsUaC4ihVQR4wv6R9QeLf4X9+690Fu/+xMNhoak0MxplWNmlZ20ounnUysQSb/4/XnjkD3XuquO/vmfhNtGohqMzHDINcUXjmUyyWuAxK2Friw4v/j7917qnPvT5A1PZ1axp62Z6c6VJWRpFmU+r1KWPv3XusfXNZSTUEI0RSaUbzk6gSx4AZQRew/w+v59+690LNZk6L7fxworu8aRDQrkBSdNpHLC9gTa3H1/wv7r3QGZnzwZh6qG5MReSWNXRPGFXTpv/X6fn6fX/D3Xulfs7d9TT1P3MaCKqgYKqTTEtInKKwUWINjYm9v9ja/uvdWWdR79ytdhaWXLKFjQpTpIxuSGAAdT/qRYX5P+uPfuvdGhhxqZiBoKaSnqRUQGRnkdAWAF7RsACv8AtwP6+/de6SuT2NNWYjN4h4oHhyUDRzyzRrVNQxo3qqaZmQsCthcEkHj37r3VdPZ3xkr6OvnzOGherjSUuhjhFMz+NCxnIS5a9x+smwH5uLe690kthYHIy5ekxOThkpruqxFkMysyLYAMDdSTa/8AsLW+h917qy3Z1OmAwMEJK0syU6iVnbVrW1gSrAlb3vwbe/de6bsvvqmoKl0pld10CKRxUtEsjsP1uj6rgc2+hAuPfuvdBpns/kXJEc0cgJWSJKZnJkJ+ihYRz/hcH8i/v3Xuow3D3DlIBQbcxNRJAqppmPkDRI/1ABIAK8Wv+fx9ffuvdLXYvXvbsuTpqjNS1cLVVQ9pjHFPIWaPTGsnChbXt9P6nj37r3RnMH1z2LMslNXZKeKTSP3JJhGYvGLCWNSxQkD68WH5B/HuvdLhdjbqx8NPJHlfK1KdUrmQPDJxYl4VAv8A1/oObW5v7r3XHKT76wGMFVHTxZOmLPIEiDQugJBeSIsSqgC5AC82F729+690iU7l3PhFplz1BVx003k8LTQyRRSyozK4imJAJW3BsODyDx7917oUsD2NRZWlhqxUaaKQMIma0StUMAXiEjG7MnOpr25FgOffuvdLrGbtovMIkmjezhCpljNmcAhgL8sLfgcXsefp7r3Ql02eo3WOKRY5XJdpAVQBRpA1s8gOq39ARc8i309+690qaX+7k0S0lYKFjUkxKkyQlZDOpBI1ADm3AAJH9RcD37r3Tp/c3FyAfaRRUQOkMIubsFKlVlZeFIA4JP8Aha3v3XumV8ZlaWVkWdTBBIb3Yq2lD6FUG+q9ze1rW/x9+690k904eqyWJqI3SwAYGVLFl1qbXRr+k834vwPp7917og25NqVuDz3gSKWSKOUzCOOCWoqp1F2eVVSym5II44tYk3JHuvdPeEpa6sqYKaOVGgCtItSWjAMrf5zyk3vcABlN/wBPFj9fde6WTTUmPkSiyEgdqYuTUfcM7PBYFkDEgaQebXAAtYcm/uvdNT5yOdnx+IAqpJHeSnC/uEiNdTsSgUk25+luBa49+690g85uM5CMwxxC8U2oggIyut0dXt9eRyBb/C3N/de6RgWWraJpAGYISEvbm9yAqAk82ub8e/de6EfA0mHxqLXZrHLlFdWY0SzGKONWULCoZgCRck2uTfm/9Pde6f8ACVOHjyDPj8a0MkwYRRx6p31F9XidEIK8XAOrk2sBb37r3RlsXucQ0NPSwBC5gilZ+BPG0i6Uh0C5smk6rjUBYX9+6906wZCtrJFRZ4C/oTw1AUGRo5PXpb6LpuLFiSfwTYW917oJvkN1hTbwwUscFJTV1atO6v8AaoSkjSKHYo4ZgTcmx+gta3Nh7r3VLm9ejd57fyUqrgq6ahSVynhp5ZkMTN6GKryD9RyfqD9ffuvdDl0bV7l2rlYfvcHkFV5Y3MbUkt0VAFRh+ORY/wBRyD+Le691ch1ZuSoq4MfNXSmn8r608qPGEjKqtnWMf4WHIt/T6e/de6MfLUzzxJUxu8icHSLKRfhnBW9wQOAR/X639+691CMlHPKkkavFqK6bKzMCpIZGYH6X5B/qeffuvdSYI1/dkLgxxOWVWkaQzWY8aQRYDj6W/Hv3XupU1UKqWNFjRfHCrXI4j/wu1z/rXvz+fz7917qQ1Uj0gjLRkghmVxYixJDHi1v6f63v3XuoXqeBmqU1M6a1KSCONIkJIvYXJI/pf/YX9+690wQSx1bMDZooVk0mQkKW03CwswJ/H5ANj+Tx7917qclS7gIZFVVYKkcsaBDwAx1Lzcf63+Pv3XuniGleqp56kzxBIibQvKgMhNwixAAG4tz9Tbn37r3XcGdmp8dW46GngIyAKNLUKjfbxISGMLqAQx+gvfn63/HuvdJXJVsaqY4olsECM8jKqkgaSwC83v8A7D829+690m4stNBrgZyyNHZomkdzYchQEN+D9Cb344H09+690mp5shVeWSlpamaJJQXdNQWFbWJkN78/i/HPHv3Xup8s8iwqjTSBkAsXLHhhyt+fp/xHv3Xumc5CRJ2JlPKGwOm2pTccD8ce/de6ZZmlqpVqnCLE7NGoeQmRmvYuoJ5H0+ot/S/v3XuhD27RrO2qSSxjTWq3BMniX0Wt9Ofr/j7917pdoJYYrByI4+VR1W7l+W8RFr2tzf6C3+w917poleNBLq0sS5l0n0+NSOVS45vcEsD/AIf19+691NoGbwmSnVfQh0Bm0gOwDFnH4NuB9ObD8e/de66kNOVKVJqA0qHSTYKZG5sdf44+otx9PfuvdI+oyP2RWRTAGPkURAq5Pi9JDgfW/wDZ/P8Ah7917pMy7lSQGViWMTsHKg2sQbaeObEj8fT37r3WFtwIUjkE/Cgyl7Eqo/R45Cef9a304/2HuvdOVHnfKI1j9Qm0+sqbgsdI+v04P19+690usfIhULIyl1Y6AbNZl+jE88D/AF/r9ffuvdTJYTe3qKagWKvZ2DEKXFrXPJFj7917qZBPU0rXja7AsCSFBVQPS0hJ59N1/wCN+/de6nPImRlQz+liBIwBWMl1NhYj6gf73+ffuvdTdMNr/dC9tX6F/wA9r0X/ANt/a9+691//0Dl1dJ5Y9NVIqD1qBZkKFR6A0ZuCb8g8/W5A9+691MixipDTST00jyeJXWpYxs4VVFgpbm304/1rm/v3XuvRV3okhqInlMs6oiuF1LCo061Fz+f6fT8/W3v3Xun3HyQU0Mx800dQs6zQoSZNUdtNrm9lt9PoAOCDb37r3S7JydAtHXSToks6K1OrtFJ5VF9KyLyVt9BzcC3+Hv3XulBjstJHfzwrTtLcp45ISGubOJCw4vz9D9Le/de6UtFmEdHkX9tBIkMLpNrbzaQzNcWOkqeRa31Fzb37r3SposzHVRsjvpgju7Io8pfT6eFbhFuOLWBHPPPv3XuuYeCpmDmKONeSR49amL6csLXYc/Xkfj6e/de6iVFOplJCtJGx9QQG1rAoQBxwLBuPrf6fX37r3UmCkIj8aRPNMHQo8CKrL6mIjZ73K2tcc8/Uce/de6bmoWATXJ4y1y6qNLuSedYX6EXP+v8AU3v7917pwjijQkyo3iOnQqtcOLAXYf1v9P8Aex+Pde6zDx04ZxHGwcgBZLEAqbLpMf54/F7HgG3v3XuvKGqC0zMFcaUMTggAn9LAL/hb/eT+CT7r3U2oSKJFSByE8ZGstwPSPIEv9CWvcjn/AHm/uvdQTJZGJZgAQeLMeDwwI+n+J+v+t7917qTTzSMGkZpFAJLGzEs5W4VSTx/vr/X37r3U+keqUxvCGhV9anyxqVcBvUQB/U3P4/r9D7917pZqitFpSoZzIg8mtkANybKqkcD6/wBL/wBOPfuvdQZ8H5FWQt6WUqrEhhpvY2034ubfgG1/6e/de6k0W2KdqV5leNZFdVeM3LTqBxdT+nm1v9v/AIe/de64tghZ4liCklWB/UyOo4UuRe4A4H4HHv3XumOtwlStpdBBcNGFiuzmx0mRkHAPH+25v7917qRQ4OopZYJWDPpXSFYaToNieP8AEn6cX+vPv3Xuhg2+Xg0spcIECXI5+vpX6f4n/bfX37r3Qp0dURApkcFCjep2AAKsbFv+Ci3+2/x9+690H2/O9dkbFgMeRy1NPkgtqfH08gmkllCgAlATa4t+ffuvdVZ/Lb514ja2ws3DmKmPBQ5ikqMdQ0aTR/xSv+6jMY0owvoDEsXNrDi4t7917qjKtkocjiX3AlZNWPWoaymaOeOQNGspkAj8Z/LXH4P4/r7917oJe1exJq6joIKNGhWioUORpEV1meSpNmL3uddri5/F+LfT3XuiZbngydLnI8jOBDBViOqoqKKQlpEMPjVJGuLGwF7/AOt/h7917q3/APldfDKn7t3TB2tvjF1Em3dlVVPVYvHz6iK7Lxp5kRjICCoYci/+vf8AHuvdbJM2GesZFr3jCURENHi4D44YYU5MbqLD0Cy8fSwB/A9+690/SVzxU8VCvjjaFQGbU2t4lGpgsg9NtVyR/W9x+ffuvdI/J5KeFdYqRMsTm0aGwtKL2JUWNhwQL/09+691noMq80kFOQSapVivHb9uHTywUfkHgXH+t7917qXncVO0QoEklWvropBAyMI3jp3Y0rTCx4Y2F+QT+PyPfuvdA/WJX7FmgketeXFQypDVRTa2qBYCNizG97/Ufj8c+/de6X0VdSyx0+UxNpKV0L1EaOCdLxhgqi/9Pr/Q8W9+691PnSCvo46uN5FK6UMEYVmvq4Zh/QW5/F+CfoffuvdJbKoiSL98sq1fC0qHUdcbKPU6D/Ak/wC2/HPv3XuuooYYHHhU3eI202VGJsWuvP0+h/2P9T7917on/wAluvnkzGM31RQGSpipfsMggJjEyysNMylf9Sllb/Ef1Pv3Xui8U2Uix9fSkwKBHGkcZic6fuE4jFv6c8nkk359+6908VlO9e9XUzSR00ppWknVOAyqtwF/2ogA24/1vfuvdJeiSjmiooWW8SVkk5sgBdkUgq+oXNzzcmwP4v7917pbUk2SSnqWYT1MclM9Miu5tT0LkKFjUn6HSAbfUAH8+/de6bqvEPX0/wBtVWdKtHcKdVoZoeAg+ltX0H9Rzb37r3QXvtvD4zcu38plaWmU0mQihV4iPPF5SHEch/pc3sSbi1/p7917qxys2ntzs3ZJ23kqZajHfZaaSOBEleOaUtGkiE2sAQCSPx+SLe/de6rbm2xlest1ZjYG4IlpaLyvLt/IVDMpnikICU5d7rqF7Af0/wAPfuvdILs2OPbFThMnBjwmSoVlnpmlCmGfSTqZmUEFjbUCPoLD6e/de6Efq/smDc1TjkyNWJJC8RNOJV1xMwvIWDH/AFV7C/8AQfT37r3Q7b1wyU+JqavCUFKuRMkbx1EfE08MqgSlwP6A3t/xHv3Xugsxc8L1U8ArJJCUEdY6abUrog1uVYgAlrgWtce/de6z1j/wmupJ6ARu1UmiVVS4CFeZWA9NwPr/AI+/de6d6LaGE3/SZHGZQCWAqKMSrTCRxPUqxjnH9I0sVdwQR/UAc+690EHWefr+lt8R7WqJ3m27kahxR1M5dksl5XjeRuPqTpuALAfT37r3VovXnaeMr0RhIUVVEUMMUhYqAPMpeQ3sCORYcg/09+690YvE7gx9RPHVtU61kg1MX9QVGa4UH/An625PPv3XulzRTLmHEWPgeplsbuLAaF+hcn08W/J5/J9+690Rf509U0vZHU+epaiiDVeLp6mtgOkMI5KcXICkk3utz/X/AFvfuvda7Hwo3buLqT5KQY2nqGqKHcVVVfxGlEmiJjSTsjS2HAa5C2IANuPfuvdbPy5fIbk2+0ZWII+PapZZOPQ0QkJZSbagWI44P1H9B7r3RPFho8nvRYzNJDVUlRJClPEoVUS4EbXJ+jWuT+CTx7917o2m2cdLTUt6mKQEHQsh+okhhCq5VD9D9efpyD7917rX1/nGTxV0mIpYaZo3o5WlebQXDM0hRkiYjm59R+lvxxx7917qlvratq8SlJLJR/cfZRzPCZCNcayoUYsFtdFVtXPNyfxYe/de6dc+1TWfdVJDUhkWORZ2ht5mfgH/AFmHI9+691N66xVVR1ldkvIallFlAhvIzMAx0ageB9P9Yfkj37r3Q2ZOCryENPHKW8FRFGmn0h0I5kLJxbkf7b+t/fuvdLfbe36YUcUdFTJNVGZFjiDlpG1MI2llY3tpHIA4P+Hv3Xul1VYmbbuTOPijimm8bVETRjyFg8jJUWZh+pGB+luPfuvdTts08dJUpW1kMbVHI8krBVRXPIEYsWLAckfQ/Ugjj3Xul/WTUldBLBUB1p1KhGXUiu6XK6VYk+k8G/P+wPv3Xuif9+dfy1+PjqryR1ViaYKNMcaqCRMoX8kAauLA8kEj37r3QcdKb6ghehweTkhx1RiYngjqYIzIayYSFtU/P6ubXuLfXm/v3XujrR541dF442lqaTJo6VMkjB2jfx+H8k6QSLj37r3SF6ezMGD3Xndu1qoIpmmMSSPcLr4V1VrC5vq4/Pv3Xuh/GKjnC/cSqlApJSJTwzt6Waw5PHHB/wBt9ffuvdILO46ro0rKCGZHopjpgBDFoR/ZKhT9f8ebf7E+/de6SmHgylI0XiOuBS4a4YqjX06pFfix+p/w5t9Le690qqyGpzdLNRsaGVJHi/dkpY5ZKeaNhygc8C/JIAtcc+/de6RcO58vtTLNQZVg9ECYwx8USiEvZrKRw9vp/UW/PHv3XujCZLA7WO2qbM4xKciopqd4WhyCSVFRNrDVbLAvMbRghTrJuQT9Dx7r3TTuKOri22lpohMIGSOATEyvMBpKc8sQeL6v9a3v3XuhF6Z2Km2MNJuvOrL/ABDJxqYIiSHifXqB/cY3BAB/qPfuvdYezd2ZOvCVP27tCqui+RwgHhfSJAoseVUm30+nH9Pde6C6lghq9vyVLFQ5eSQ6I01trkLFYms2q3I5/N7WFr+690F2YyMbQyQReQIrMkiMpXUxbXrYC5/I/N/969+690GW6AkeKMFPN5ppAZliRi7O+kkq4U3Fr8X+o/1+Pde6BOgpoqCVstnliWFCRDHOVk5X0iNNY/xtxz7917qI245KlimDoIWd6skiNgVqTINEMQjT8D68WI5N7fX3XuhYx/Q2bzNLDXZfPNrq1il+yhUkUsc8lwCBY6RwLc2/oPz7r3VhXX/xc6w2rQYyXNYJMrkKihgqg2SMn28rtDdlRZGNwVIbn+o/oB7917o1u39l7Xwm2ZpMQMVjpfStNiaZEjqpadWOkCVU/SeSP6D6/X37r3TetfApqBU1Twy6B4Fh0S0odBcxzlkAUgcHS3P1sSffuvdJnIz5GqiNclPBBRraGGtjiVaFJFF2IkBa7nkLcn/iPfuvdBdmtwvX1asaZplpVb7hoZFfynm6+QoAlvqfRe/+Hv3XupQ3DWTU1PDH4xTw2Mf7TNOuomQa2sRbSf1ADn6e/de6dxXVk8LS1VVIKNyZDDpaSQpEvDMQbi30sLW+hH59+6911Q5KkmIdQ4hZg0DyQaHsfSVMbD6X+n+HPv3XulNC1DMFjRJ/LM4UPHGrRhyf1gqf6/149+690r6dpacGGUOkqIirNoMYI03GpUJFz9VBuCLDmxv7r3WQeptIvIhYOV9SSljxofRYXN+Rb/ADj37r3ULIQwwNE8UUyzPr1K8KypEGa5Kuxtcm5/wH4t7917pOP63mTWWVR63ACIFd9auEBtwxsfwfrbn37r3SvxqrJBBE62OsvUTxARh7EBQdNvpa3Fz9Pr9ffuvdLWKjix9LNKI4zDMFDTSRpNNqsbhXlDFdJ/oR/r8+/de6gTzU8SJCJC5mFibshVybxqWY8gC3At7917qclG0ia0rIJ5aZRNOoC2J1ajAhfkW4uV/Nz7917qfJTQ1bXoqasikmVVkjp0LsxuNTizAj/Ekn8G31Hv3XuuckaPVMksojjpFC1Fy0oewChdK8h1/ooAva97e/de6WWT3v5cZjMJR6fBSHl4kKyzlRpDSeUFhp/NiATz/r+691Fpd1V1C6Rx1bMVC6C5JCGRdSIoX6ODcf4n63B9+690uKDemVcPKaiWMNToFvKpMbLZg7qymxPIHBt9Le/de6nYzc+WqssgWeORJDGai5WRyhN/JZgFJt/h/rn37r3R6un8qlJUU1XLAlRHCyrarV/CpcfU34ANuLcD8Ec+/de6MjHkI6qeWZI9CNKWEZBNPGGFzFGp+vJ+tvr9ePfuvdZZpUlDaEb+0P0Bi1rqRYWsB/W9z9ffuvdEP+X/3sW1qmqo3jhZopIHdqd3lEJvYhz+G/ra4/3r3XuqC935Cp++khrpSViRog8EaU6aVOlDoA/VzyWuT+eRx7r3SXwNJRD7h1q4yTINQcMZ0RgWvdCAeOf6+/de6f4q/G4mqpmXzVhiqhKsTKgWQRklhqcf8AQxt/QC/v3XuuWTelrpZ8pAmiesk8rqNDLFY3CBgDa3+08f09+691woK6SjmMrPEziNY2NvEiAi+qNxY6v6/gj37r3SmoN2VNYz01VGlPHJKo86qTNIbWvCTZfoOTa/5Pv3XuuBrqCCKqGotK8joFqIyxlQHXrbx25PNj+Pp9PfuvdR46mWoqaYUaSpDqUGaFNC2J0smsD/ezf+t/fuvdLmOrpqGaChnqmnqHXUpdlVEuL3Lj6H6Am/8AsffuvdN+5pZDAHhlDmT0LLCysFQr+4t154NgT9bW5/r7r3QfVctU1BJE8cdUDEwQuhLxurWu2rg/6554v/S/uvdF03XRIUf7wRrUNOwME4DpIhHDia/1AH0t+P8AED37r3Rbt3bCq8sktRi6B5/sQ80hiZGRF1a1dUYWtx6ja4+p+o9+690i8NlsxinTGVM1WJIydNPFM3jBU2Tm9rXt9Df8ccX917pB9mZevjSRqszCSVSGiDtH4wQbg6rEg/k/Q8W/A9+690iOpaCDLbpoFkiM8bVEbsq28li3JLkAAfX6c/7x7917q13Nz41cHQlYXhFHj1jRSlgGiQBQGP14/PPv3Xuil71zv8QVIYzDCpJjQOofg3B5f83vcgX/AKe/de6VXxp29Lmew8egpfN9pWxyOigsJU13Lj/W+v8Avfv3Xuro99K2P25j6RyAJogEFh6QFtYRn6cgcj8jj37r3RfpSwBM8jTCJ18ak6Q6EWA/x/2/9PfuvdOsNXRwwKZoEjLqjRrPHcIrv63BueTb/ez+Bb3XusWXp8bRzRyY+ohqjMizsqhWMCsLuqK3DH6AX5+h/r7917pIZOGlqWjkhpZI2WN3kb1EPIw9L6fpyPrbj/Ae/de6RM+HVq5HFPLJI2kiReLAG7AMDcG55t9Rx/re69054eM0GTiy1L5EnR/M0Ng48qGwBuLWH5H5/wB7917pR1OZkiq6as8qmWSZjKrjQkTzSX8axpa3Nzx9P6+/de6j5iJoa9sjG8df6A8ckWoxgldTrKGNha/P4HJ+vv3XumN8zWz1KRJQmpkkZlFNYaWJBPkijtbgG9zb8AHj37r3TrjpJqOeOnrkqhEPDWIgU6yJgHjdGa4KOPxzb8H37r3Rg8Dm5ampgio/8lZlSPwSIiMwI/cKgji/9R+ffuvdCjVUQp4oaiUiRdSiZFAbhDq0mRTzf/bf1v8Aj3XukDvXeuMgqqaDCUwoVQmKbUx1OwHrcavyT9CD+PfuvdBrkd7eSNo2hmmiCjyHS7FWQ+S4P0sxsPpx9PfuvdNq52bKVdNUIPFG40aBIFEcii8SkJwDwb/0F/x7917p1yWVkaJp5YYY/KkaDVJpETRMQ5Lc883I44sPfuvdJqo3PJUZOKhMiVNKDHqkgsFcMn7nA/1IsSf9j/X37r3T3m9o7ezGErHgicoVtJLMSscQIHke8n+PA/1vp9ffuvdFEh2xRYjM5SGSdUpSCKSoCqWLj9Km54BNwf68H/D37r3U/ObYp8eKappanzxyxxSNCpsFke+oFxe/0vyPyB9L+/de6dtmb9yuHqBh52EeJrIZoaqGOT0zJKdClmYXH0+vFvfuvdKE1LRu+mmLQNMzrOF4hp0diqhwD9LEm/55/Pv3Xup1JVU9eFnilWVpm0gEkIoRtNrWvcc/4Ee/de6kZGWSjgDgL6VeNWe1wpAaTQv+3sf68C3v3XumKkMlZMfG58Uiq8ImCmTUh9QQj6fi3Fr8e/de6FnaEldUSmppYozJSxMhjcFgA6hAWH0JFyQSOP8AeB7r3So8GUp45ZY518xjYSHksPI5Bj5+gAP44t/h7917pMVIkpJpFr6lDH5IWjjQM62/U4I/oSSP8P8AY+/de6Vxp2qcbDUU5EcaKVmCoTLErm4tze3Oof4/X6e/de6aZNvXyFQ8TNMIaYSRmxCOAg1sLc3HJP8AX/Yn37r3RPvkfuWg21QyPBULppklQxs5VVkkiB1In+p44+vN+LDj3Xuqio81Ubt3TLHOpkWWctCENkYrIAUYn+g5v9Dz7917py3dRmN3OlAsBkSPQeCq+pLFfr/vvxb37r3Sex0RdDcKHBjGlrgEOAb/AO2+n9f9h7917pQZbEmkjo2kljY1thFGpEixgeoliPz9eP8AbHn37r3Su60wcGR3ViKetjmqaP7yJamOn0hnLvoQRta+q/JA4ta3PPv3XutmHo7CQ7L6lihx8D0bzU5dpKhdFSNNOXhiIte3HB+tyebWt7r3R3PgxS0e8t1biqdzUaVFdHZKedIizoYh40Mrv9TpC3+nFvfuvdHd7a28+0hUZGCCY0skRe0YePUWiAAS1x6f1H+vAt+ffuvdF66y+QGa2puGPFV81R9g0uiN5nLllZ9Q/V+P94H0/F/fuvdWHY3tihzmNEkVTE5nhto1g/uMgYBgL8WPIv8A71z7r3Xqjd9CMa0rnRE0TRNGHJIvHpcso+ouvBP0/H49+691S98kslk+ve7MR2PglVKCWQipaCyNN5GUqsmn62AJueffuvdWffHbvDC9xbYSsxlYlTV0QUZCAvqmpXRgjq4B+v5HH0t+ffuvdGFyVWv28xsQpNlCKyBtIBBIP++Hv3XuqsvnR3NBsDYOYgirI6esq46gKC9izNDpKIgsR+eAfr/sPfuvdapW4d3SZvO1k+Sq5kx9TPNNJOqiWRPK5u8l/ooAH+P+9+/de6Cnc9fFUTrUwTrKquIKczOFcIq3DlCOAw5X68f149+691P27O9TFGhaJSH1ADx67gsoN7f4X/3w9+6911lkqHR5JZ5o/K6QxiJLtNoNrPf6G1v9j/vHuvdZcK9FDLIk87QKIJIo30sZSwHKNpPF/wA3v/xHv3XukxW5pqP9mVCkKO6mYl1Z4gxI02/w/qf9t+fde6Qu7spTSypLQmqWn0IweaQvrcizBSOQv+2/3j37r3Tx1/WSZevhoKlJXS8TOVHkdQrkjSQeBb+vv3XurnfiltClyeYxMM1J9xRGWlLRfocDUDfSb2+p/wB45/r7r3WxFsjbdFtzEUVJjf2wYkcQi7KBYMlvp9Lcg/4n37r3S+StqElimqZWSTUw8kSIXBX6h30khQOPfuvdcf4pTvdFqC84LSNJc6W9RuzMFsT/ALYe/de67jqWexLkIyFiqyAng8sApP8Aj+R/re/de6iZWopqejWoR72K61JYE6ha3P8AQ/njj/YX917pK1GViRP0ks7onmAJKKwuVCnkgD1G1v8Abjj3XunOWqp56CGljlhilQXEsn1ZCeQwa4/1j+P95PuvdI+p8xkiCEtaUgqGJhdIvSSrHlSbX/pfn8+/de6VFRU0ccMa08ciOI1epYOFaJlHAjBB1Bja4t9PfuvdITM1qStI3qDtGEZiwFowL6GAsD9f6Aj6fj37r3Raexcrk6ukq4YKyoaiRXSOOHW0yyrdf0gElbXB/wAL8e/de6IK/Wm5N87whgnpKxMeZSjSSRSiPSH1BlVwLE3JY3PP5A49+690fXrPpLDbajpZK6njlljj1L5IFcs6gFWe1iLfjn/iPfuvdDbDkzi5PFEnhhDKqxteKO9rg3Um44sQRb+gv7917pRJ2UcJG/3E0cUcY8ilwXR9PLLHI7gm9/re344+g917oCOz/lxg9t0dXJLWwwxxROXEtSiy6SOGiQG973AP0tfnn37r3VJ/yP8A5idZl5sjh9o1TyzyO8JkhJN1KkqjBGv+bk/T8fXk+691VZuPdm8ewspPkMxV1VSahvIyyNIRD6uQYb3AA+hvzccX9+691Pxck9BCIU1M6yaVfSQjgj+0xP445/1x9PfuvdDRsDc0NNKI5jUNOyFFhikX9RIOooB9Bxbn+vv3XujW7Y+yyMdMiKPupVUv9zNEItUZD6oy62UAixBY34+nB9+690153G1NXW00hXF0havSlljhIieVYyCJypJ1KQTyLW/2/v3Xujr9EfC2btKWPLw5CngSR1SEmL9lUtYtIxHBBJsb88cfj37r3VruwfgLVtQpi6nIJBS0sMaR1EKR6mZCAS5Fr3vcWH4+vv3XuhbyPxGk2IYGosyk06wyNTwVhSCmqI4lDy/vhCFa30U/X/e/de6A2vxNNUVk0EcbwyUUzwVywSeoSqw1LIoNufwWBH1FuQB7r3TFufbOGkoJ3mCKkUDBmeAKdEi6HRfHY3Un625/A9+690UrI9cYPH5hcxBEitBU6kkVWCRsBcMIwRwb834vz9fp7r3WDctcGpCnmlp5hHMzya0J8aAMlrXBuD9LG3+x9+690Doz1Ukwp4KWnyEsuqNXnD6T5P1eV72/1rAW5BB/HuvdL7B02QpjBV1MEMcOpGVDy8R+rGIoygi3+qH+t/h7r3Ru+udy7apKYmrCJMQGkjilimZ7f25BY6R/Vebi9jwb+690Mce69tmJ5qfIUEUy2aNZEBYLJZnaNGIN1Atx+T9frf3Xunqm3diayRaSCqjhkKo8ZQK00isP1Skg2DW4UAfm/wDX37r3SiosjQNrgmceVowkDO6oCWcKUVE1HU1xckm1rW9+6905TS0spWGoNI0UMasYn1SqwV7We1hf/VH6AEcfT37r3TbuLA7U3FgKOnqo6WaWknkWOEorKQzHVqVwf1XJ1cA/UWt7917oM851LiMkaVqd1x8UUKiGjx7ywUwdALTSRNqs3A5UgE8nn6e691ypenailmp56WqnAihDxBHedXdR6mf/ABNx+f8AWtYe/de6XuL2ZnAY/u61pI1e4XVoIP5Yfn8f4j+vv3XuhIxOJli8IeMTiKfXZ4o3ERUEMytJdgSTxYgcfQ8e/de6EChnn0NHJPKzpqfSHYoUVrwLIG1cm5N1I/N7+/de6ef4lJ43hWFUZxGQzBGMb2bXpve1/wAfX/G/v3XumueKGrpjVBFVg7wVKs2qSRSQrHxD06b/AFa3H5B/HuvdA9vLZIqlaenCGrpS10pbyN4iAWUVMak2CXA5FySebEe/de6JTuSOm21m66HGGsEL3lo4aliI7spLxDRYjS2om9jzx9D7917pCVmWqgjqDMzB4NSsVkUh1JAaSW68XNja4A4I/PuvdOu2Ny/w3O42sN2NJVKX+riZHAEoWVbXjI/SL8c8m9vfuvdcdzPSS5zI18PjpKGvqmaFPpDDEy31Bfre5P1J9+691kx6/aEimMRCQgfdllCmnGovZWP6iSLH8f0Hv3XumrM7wxUgpUoi1IIlZJJZZjIZJQf3AUuw/oACARc2/r7917pnpd0yUM0VXQVM1NNd3Esb+oTBgFJ8o5/NgDxzx9PfuvdCPtzdGcryZFepaWrnjEtSjOZQCzA2C2spvc/8QPfuvdGV2tPkpUWKeCoMLRjTNEJUZp1I8TAuSSRc6gb3Btx7917oYMRhcpLNGZjrikiYMjIUDqoH7QNrADg3PP8Aj+PfuvdLCDZONd/NXYunkDxrJOTDHLqQi0Yb0/UWsAOefpYW9+690o6frrY5ZZafC0Ooxh7PSop12JdFJA5Nzwf969+690qsbtnB0iEjHUycWCNGoMStyAFtwRxb8j37r3U56SKCPTHr0FmYJr4UgAEKjcWt/hf37r3XGkoBbyN4ySCscKgGZiORqP8AsV/w9+6900RY+akErBhGXeR2SZkOlB9QAP6fUfW3IPv3Xuu1Dl5AU9QHpZWVhItrKSq/X83P04sffuvddCUD0yXYArZhdC1gdIup4H1ve/v3XupIqf8AJ5Y5YnOoEROza9C348L/AIvbn6+/de6alSmjjYUbMsjR+R5JZF9TFudRPP44+hPPP49+690n46hoXmZUDyyObXA5B/U3+HH/ACP37r3T8kgFF5SWARVX0AWEri0YAIJJvxf6W+vPv3XuosUuuKSSZWMUb+MTSI0SCYiyxl+Axv8A0/P49+690y1rU86VEk2vTDG1tDoTrBKqXRhYX+hsBxb+o9+690GeSq0jlYwzMjoFF0XkgmwQn/eT+LX5+vv3Xus1BmpYaKogSWZY3RhVBT9SPoQST+P95/1vfuvdZ5chAKUys61AZUdyvpmhUJ6iLfUf69/6f4+/de6DzOZYQB3jVwDaNnD3F2N9Yt9LA8f4/wCwt7r3UbCZiBpUAZpZFkJ1SsoXQVvYhh9Sf9bn6c+/de6GbBZRUQSiULIV8aKwU6bG5C2sfx9Tfj/W9+690rEyy+J5Z54JLs6xRFyGY21LYccf1H5Hv3XuouPzodquon8EzqhVVsulY9QAVUbkm9vp+f8AYe/de6mQ5apXyKqIBUorxJpVvQCdJFvzc8/Tj6+/de6Tu4MtPWlmWUrKkKrKv4Ai4ubiwJHHHP8AsffuvdBjVZwRswnaKBHUqhcanNibG/11XH+xH+Pv3Xug8bc1MMg1LJM8EQlJeYngwuOTY8X5FuP949+690qcVWUrRuKaZ5NDyXMqK6vrIEehfof63v8A7x7917pX4rG1Ugj9REhuy+pQsThg1hf+oJ/V9ObH37r3Qk4eZXnMMjPHIhI9fKkfSwY8E/63v3XuldE5pobfbSNKV0glgzAKbK4/B/oAb/7x7917rkamBUlmcRtGAqyL9JbiwZtJ+tr39+691xSpFRJpoFVwkchjZlVC9lJKkNyB/sB/sffuvdQfLU2tob9Gr6ceTVq0Xv8Ap/2r+vHv3Xuv/9E81dRRy08Ak1sNWmJgWkKAv5GsW5+ht/rf4W9+691Gmi8lMICJv2mt5Y9TAR6zMq6wf9qC24Bt/Tj37r3TIGkDt5oSjK5TUbPaMNfSAo/pxb6A/nj37r3TzQwyPHMrTNUi2m7OQyM7F1S7WvZeB/h/S3PuvdLShliSkjjepkkaPzxtCwHkg0oHjlV5Li172VTf6X/ofde6yGvqFVYb09VFTzSVN54FM5EihWpwYR+hG9QDcX/2Nvde6x0Gcfzo3hEiB/G+mUOhUi3kJX8j0j6H+n+v7r3Qo4WqkEiPIiwobqjMzESJo9KhRwB/hxb8/n37r3S8hq42hjijhSFtSnyABla4DEoObXPPv3XusizsS0kUjM4LIVVigJJuSVU/1/2/v3XupkEipOnjZ0UaXayIEEsRLuQv+x5P5/2Hv3Xum95dMkxmdTI76iy/XQg0FWIFrn63uPfuvdZS1M0qBSqqkeoKzgISQCT9frc+/de66+4jRJApItyWIVgORYqxF/r9P9t7917roVExiV4wpHk/CDyG/P8Ar3Itzx9PfuvdZFmWVtEiqX51A3Om3H6v+N+/de6lpGh0gvYWBkZF1WA+hKj62+vHv3Xuo+QdIJFiVlMaAShozZ2WwIPj5F7W/wBf8/n37r3UyhrDGGlZ3aNoh49ZAZXLfW30HJsD/wAa9+690pqeeGSnMqsyzJpAAVbtqHJv9STzc2v+Pxx7r3Slp5opVh8jvpW3lVFUuha4W4fi39fqPz+PfuvdKKAU7yqVdXjQeh0BK2C3JBt+Lc8fW4Pv3XunMU0LuVjjibgeplHN15ta9v8AYf7H6+/de6mjEqwR3VVYI4HobVpLH0qg4Yfm/wDUm1vfuvdNLUkTSOxUR+M2RtIKkf7UGI+n+8f7b37r3TFnt6ba2NjTk8/lKejpIizsJpEiaRluwQKxv9fwf9f37r3RAu1fnTXV9TV7Y68hSrWoj0iupdQaEFvEjIyji7Xva9gefrz7r3RM+1+5cR1FgJuxOwso9XuSop5ZaPGVEwZnqhGUh8Mbn9AsqkC9yCL+/de6od35uftD5V72q8xka6rONlnC0/laSCDHUyya40iQnjSmlRp/H49+690MWXi/uTRYTbFBmVrKvH4yOOtiaRpZR+4Xlq9TEkyXYsGtcCw9+690Fu5svTYeZsnKzZGFoNWQicKhhiY6kqnB+lmJGo3H1/N/fuvdFum3LXZ7LCCmpYamCWujp8e4YyOaiZtEEakgmygkCwsCOPfuvdbwvwR6vPVvxo2DQvTmiymSwdJm8lNpEbPWV0PlTT9Dxc8m/PN/fuvdGQrwxqJ4ldYmckPNdSTT1J1yurDnUpA9+6902R2qaKZXR0kaTxGy6yYyCdbMT9Sfr9fr/tvde6TmQhjeaCAUPkhgEomlEYBPoCwgL+eBf/fH37r3U3G4emb7OcMQZql51liGjx6BrERAtYBLL9fqD9fr7917qJl8w1BujGlomqAKQCFWsTZ5daSSX/tfU/0/pzYj3Xum7sTFQZTEzPKrAVTFpwCp9JJkJb/H6AW5sBxb37r3RSKHftf15uaTEZSSV9r1tKj0VQ76JaMvNaV218aRySCf8R9B7917oxNJkv8AgJkMdVxmjkWSZZ2QBaqneFZFKBbi9ySP6g3/ANb3XulDlFNdAMgEH3CqXkcr6lpgNICr+DpUC3P+9+/de6TmOr5FqgzeaUMrFGtYKC5Kh78f6/8AxFvfuvdMvZGOG4dq5Oin8Lu1DMSsQ9aEKZFERH5ta9vzf/W9+690QjZeP2jk8rkaTN5OmxdVSFKLHxVTmOWpnUEMuogixI/P5+v9ffuvdZN4UdHS0kE+MmMyxs0VUyFWbyxoEDEobEcek35Fr8+/de6QGKo5PuoKiKZqiJ6hDJTISXlkMKmW0Y/N7n+lvr9PfuvdP1PuKI19RQyO/hTWoLggLGHtoa39DcW+l/pb37r3SqiSqq6VpqSMywWRkARmZhAviVASf8L/AFv7917oHt10LtClVViVUXJw11S7r61MEp8kYQkm2nSv9LC39L+691Y30rWx/wAGo6iOAjyUsbSKVZlZXFkcISSt1AP15PPv3Xumv5IdKUHZ22ZqijjSPOY2I1uIliiJqWrKVPMieVSPSTwQfyLW9+691Qb3V23m8dUR7H3gHTN4x3aGnRDB4xG+gNO0lix0gEW/B/J+nuvdA/sjuGgxm+sX9gataYvHFk2llcLHMdIUAH+p1G3+2J9+691ev17lcZunb1DVU88VaklKU8zWYxKU0ISR9bgcf0Hv3XukFvLr6bbeipxuOqZoMvVxS1E8SsQQoF2mI4Cgg88X+nPv3XuusfUbdkqaaOV/OaeNoagooco8jBm0G/6Re3+H0/rb3XumjOUf8LEsWFrmemycsg0oxjmjQRK7xSBDexb6D8/X6k+/de6Q9RjcRvRptu5GenTNxQibHGGwm88sQv5GY3BX6Wv+P8ffuvdSOq985TaGUn2jnKRhXY5pI4pSr/5RDfR9xIxFmABAA54vb37r3Ry9tdjzQvDRSxziKSLhlWy2cekrcGwvckf7b37r3RndlbyyFFT0kmOrNTNL4qpSyhTwSq+q4sARcj6m/wBPfuvdPO/Iqjc23cjSyRwzNkqWenlVTo8CPGI3LC1tJa51c2H+x9+691rNZfrKfr/5l4KihhEFDUZp3eaJWkhjjqi8iJMw+gZlspFrkfU35917rYXx1d4drx1UwjpgtCFshUM37ev0jjh1svP0/oCPfuvdFz2jTPXZTN7lrYIoqc1jRwuYwZEQzF9J02+gt9fx/h7917oz2CYtj56mkrhURPE8YVkYPFrF9Ua3/Fxzza59+691r9/zSxVZDLwY1aV5RTwz1D1DoFZAH8UasPoLj6cf0J559+691RntRalarI0BujLNGi+pjJIkkhQRoOeFA5Bte9z+PfuvdCbBUGqnOLqJGLqkkPgNPqjkR1skOpvoYrfVbW+hvb37r3Q4bY29DTwRNGppIXQqZZSA5KRhwRyR9eBybi309+6909UaUtVHJHoA0iTWzBWkhLXPAN/1fj8AWAPv3Xus2CyWbwfkihQJTeXRTzOlg4Nl9Dkhrj/e/p+Qfde6EyqizMUtLW1/ijNXStLSyW1MVW6SlpCTze/14tY/X6+6917BinlkjaMLVKpICO/qT13klVmAKlRci1uR+fqfde6VVeFmZGpZnHiYSk6lYskYsoZLcEixP9b+/de6Qm6sZJnkmkZzKIaXQ6vGbRa1vpRPoeCTyP8AH37r3VeHYOOrevd40dXGkEcTlZVfTpYA6bLIg/NvpcHix/Pv3XujzdZ5HG5nbsNQ8nkqquIGJgXSJJRErtJ6jwqsT+OTf+vv3Xuk5TYwjt2jqlmbHwpFElVLUSKY6+QSet4tP4YXtz/Q+/de6H7L5inpa6Giedj6PvPFDGyhkMnpDiUH/XH9R+bEe/de6h7jySwoapEEjosV1u58PkiBDzFTYm5Jtb68G/v3Xug3+8mMUx+8kDNIrvdmVfIX02Uj+otxxf37r3SnwUVSKhnNUgNUNEkupRGlP+llUAcSAi1ze4PP5v7r3SuTr3F7xqIKGsrIooyzqKyQySECLTpYqpBJs1j9ACDb37r3SQrxJsHcFbs6CobJ0kVSiY6UuHE7SAMAujj6kixvYcH37r3QuPs3Mbq3FgMXULPjY6ajgyVRBGSyKHQPqJQi5NwSPyfxfg+690Y+eZMXQRYupLzR0VOQixouptK2UaH/AE3/ANp/PFz9ffuvdANu3L08+SpsdPArtLTamQEyPEmm+tkBsG06RY2H0sOTf3Xug4r6yTE08tPTl1RlVEijcrruv19NgOP6WH+B9+690G9dHJkI3lpoCs7TLHIpKq7PbTchibW/P9fqeffuvdBvumL+7mNyGVzc/wBtRUiiWYxgCRlCMt2aMKTY8AC9vzbj37r3RCcx2Fmd7Vb0tLHIMUlW3hlMZj+5UX8ZYxgWNzf/AF/z9ffuvdGD2Li5dvpSZCohaWohVKqOIsrFRILEyh/Wb/jUSQPp+ffuvdGz6CrMhv3tHGY6aonFKs0czRxPI0S0sD3ZZrnnm/BNv8Px7917q2bN07SVUCUt6lKQCmRJTIzARx31qqHgW+gFgB9LW9+691FJEuMqqryin+3kSAQjyxVFnH6oFc8i1/8AD8fS3v3Xuk1kIPNHojSOUSI3llACyqxWytJMmnUT/av9D+PfuvdJGsq8tHjpcYlbJBRNJfxyyaokaFdQkW/AuPqfre9vpx7r3SMjoab7GfIiuWprXtG1FHDIXhpi2t6jWCFYFvSNV7C1+R7917qbioXnqVjplCGc+IxFDIwkLXVY4GKr+RcBiT/UAW9+690pKjA1FLMdRVZYiZpo6hwI0P6tKounVbi+iwueOOPfuvdQqrxNZ0jfymRfpAyL9B/mYkUjSL/2rkf7f37r3TzQqY3NlA8iqF0ozcg8guBqDX+trAG/v3XuhAp2mKrI4j0+NEUPrYalbQpJY3LC35JP9LD37r3XORqyBZUkZIzrUqCukICdaTa2ufp6Tcf48/X37r3TRX1cVZrR2WKfQNbRsHVSPTIb2AsSP9vx+PfuvdBy9fVU+VeGkRZKNw0b+T6B9Q1sQf8Aitr8/wCPv3XuhGxWSSYJTo0algkfjEhJityRIFOoAkXJN7/48D37r3Qv1GN+wx9HL/EIKynrkKtTxKk95XTXqgdHZiEvplJjAU8Wb6+/de6YVpaWBDUSRRsyKS0bvr0i2pHEbrrb+oKgccWHA9+6903wGVXndCUp2N1eNTrLkgqHZhwo/APNrXF+ffuvdO4ytfEqQCDyHSNDLKS639X1UgC/5+nv3XuoVRX1E8sdQ0XglhLJqkNhrYkL5VPDMfqL3PItb37r3WGWtMbwxSMJaiUi5hZRNDb6q7H6n/W/3ji3uvdPePmWdnpop4o5k8ckbvpS7AlNDPUFQ5HII1Mf94Hv3Xul5R5iTERVFFM0ReWJKefyQLoZQdSSLJYEf1LDi1+SLH37r3WTG5Mx1oeGeJpg6co5VSobgKyKLixN1NyPzc29+690bzY25fs0jTzyuZREfDK7aE4BuQthYfi/+3/Pv3XujIYPdgkVVklLFnX9oNcBP0g/m3PP1/17D6+690K+38+9KzyokJMkJjdZl87BG+pHkFv9iOR/W/v3Xui1fJzFR5XZeUkMC1ZSFnjWMxoVZUJHpdebDjgni1hf6+691rTdkUddNubJpCVjpAx8sbweN1KPzp0kf7xwfqB/X3XuoTztRY+ljx1OBNKD45GiAeVCApp3Vrm1+Q17/wCNuPfuvdN0DVL1C0lTTlpSpkldi3jkRrLpYj8i5v8AS3+Hv3Xunt8nFQQmipo4ZpkRTpi1B1UAC7PKSgA4+g49+691mpGppKil+5lklMrElWDAIU9RQNYKOOPVcW5I/p7r3SueqokxL17mnEULLHBTRmL7gsx/c8YUX4P6jxb37r3SRr90R1FK9JSUngla0S1IYalNrMZAPoTxb/D+tvfuvdKrb1SKSip0SQq6PG7xykCSRmHMh/wIvYX/AKfTn37r3XeUMU6zz60WruWQF9OtL2sjPcXPP0+v9Bxb3Xun3D0uul+5qWv4qYiNFCq4LG+lUH6v6Em9/wA+/de6a62ergSoVaen0yoyL5FcsNS3ZrAaQxP4Frf0tb37r3QGbkxFJXUNSk1M6VS1BZXcWU2F9CSA3H15/wCN+/de6LhkqTLI9bFQ1VTC70rRa1dwoTUSVCX5vc/6/wDr/X3XugB3Bj8rRvNM5mWrjUtFF4wskl21F1m/pcX4sb/j37r3QLb1q8pmHifLs8rePw6mUXEYFo0Yjkkfkn/C9wD7917ofvjpsSKPIUuTyCxfbpaSOMsEeSzXF3FiLj6H8/T8XPuvdHP3Vj5pKEVAyFLBizN4/t2lZ5EUKBH60sTbn/E+/de6LDk9uw5OvldJo2gSQInjZl1DmzWJBP1/31vfuvdHs+HmyKXBbhXNxa6l44S8/kiMkaCO7Bi1+NQ44/w9+690bjsPccuZyEhiaJaeK4VXQRrFc6SIIzweOTz9foePfuvdAjWz1cFTHIBHOqn9tRIAl7G3kU/gDmw/p7917qfDFWVSf5ZKninISIaldLABwqj8Dj37r3XBMXV1NSY76wkZCtCUEaAAhwT9fp/T37r3WNTJIklEP3XUqhdHAAsbAE/Un8H/AHn6+/de6wS4WsRWUqwKrqj1SQhCouwdiTq4v+P9tb37r3XdBHj1SoEtdTQypGECA2k8qsdckQX63/3se/de6x5ShwcVJTuuRMs0lQB6FDrocAySTMQSpU8D+nv3XuoFTnMdHRyRUlPJdoWjlWQhXksfUqC/N7BuP9h/h7r3U3DYurlSHPYqWKKcRSFAYHqvtiiiN/Oy8RCzXUm9/oPx7917qXhaj72S1YyVNUwiplWQFViVfTGEBH6VAtb8D/ePde6X8arj8zTRrUU80ij9ySOYNpJUWEbg2PH9fob+/de6FI5iWrx8sNKpa4CIbgv5CNOt1P8AQ/Xn8/4e/de6L5vWkylPURw1SpHIl3YsukaQxcMrG99X1HP4+nNvfuvdBtUVNdDSzyRPIySrp8ZOo6xcKw5v9R9Pxxf37r3TviMrHUUC/c08kLwSxPHVwvZeGIZHi/JFh6v6fT37r3TrVSSy0rvLOstG4Mt73ZmduFv+OLX/AK/4+/de6T1JU09NVNKoZppbmHxhbI1rH0jgAgf8V/x917pWjO1FdiajHlmETxSJOFYAMUQ6boh/BI/17/7b3XuiJ7nrMhjd0TgVlUYPMZEhldtDkAByT+VBuNP4/rz7917oYNpK2c8X3Nb9RHHEjajbgNpUDj+v+9c39+690snwdHGfE9N61OlJgNLMUfVGxJ+t+fof+N+690+R1FNLSfwpNUbSyojTsbRjUCsl9N72t9Cf8PfuvdO2E2dVxLlauircaKHFwrKDplDVrs7Ax0yWPrFiCPp+f8PfuvdPKU9HuGJWqKU0T0sFlQDU0jo92ecvwL3AFh+D/X37r3U9trjGRGpqqUGOVEamdCxlMQN3ZEXkWvwPybj8X9+69044qWPGVM8MM7U6u0TTsF4lhYBhpB/1+R9P9v7917pzyO5qeF/BSyLLVSMyP5X8ayq9lYoi/wBoKFNrj37r3WDGUUVXWf5QIqhvtZtagAambhFYPwukfU/X37r3TlSSVdPOtAkBYTFYzIvqJiX6oxXgkACxP0uPfuvdSa6qrMUKuskiCU6xvSuj6fNMjISr0xA+oHJ/B9+691TP8x9909flamgoYnpopmZGkaSzSiNQBIYr8Ek2IFxaxH59+690Vrp/G081eK2sUOKeaKUvckNdTrVvpYfU3/PP59+690I3ZENHUoKumpPtkYhfHFcJqjjALAfm9h/vPv3XugcplPkJ02YqqWu2m6twbf61v979+6905STSiXwqgkIYDXIdSoWFiEB+h/1v9vf37r3Rmvjxtp8lvXGhYWaWKanrFAbSimFw8jE/j/XN+ePfuvdbCM+66FOvIMeqinydDimlrmmdFEhjjCoaeIH13VgP6g3449+690aP+XXu4UOcyv3i+V6yULJIXBVTUOxjm1OeAQLW+gI+t7j37r3Vwe/qPGby226GR41SIR3VQ/qMdiD/AEJt/tre/de6pC7SjyOG3jOtOZ4VoK2dI5CwFo0c6HZBzpt9bDk3+h9+690Kewu3q3DOtNLWKwEegAyOsbs0akyhn+h5AAAsOCCeCPde6Z+wvlfNtyV6Oqr0iWtjZYIjUAKXW6DSb25sR/Unn88+691WX8lvkrl9zUsVJQ1krSU8mlU16nU2OlgtuQbWBH1/2Hv3XujT/wAozPb5rt47oeuqqpcbWLFG0DStpeW6kyLHa3II1fkD37r3WwVvjORYrGVVRLUxxCnhLNpktHH41uzEgXNhb+nPH49+691qhfzGe9Jd579nwdBVtU4+gqp0keKdClwTdpF5450gH88/T37r3VTeZq5gsSK2kVLaTE2kA6m5R24strN9eb/7E+690kstJHS1M1KhTJpLEjJNGAjIIx6wlzxa+m3JI55vb37r3Tzh6OtaMVFDrm0J5JTY/wCRx2umu3BJ5545vx+PfuvdN2Vy1RFF9vU1TM0cpZYgGYElri+mxv8A0+nv3XuoFNmHaWL7WVVqBOCUqGBsSATrv+fp+R/T/X917rvdE7TxTmWWF5WiLBEsF1HiwUfX8/Q/W3+w917oPKaspY6+mpsnBUS04jjkkSC7BkBJ0FyOL2PHJ/IuD7917oyHT21YM/mafK0VJ9lQVFQUSljlDzwpGQpedPqLjm305tzb37r3WxB8LeqS0kNYix1KxrFLTkreQRIi+kr+CCDa5+hH4+nuvdXK4+kp6THU0DoFljAIAYB1NtIUi3I/31h7917pjyc6xOYYXBZ9SaCGDutueQCDxcfj8/4e/de6ZKSJgZIv8zpa0RBUjQzXPkC/S5J5/wB79+691JDtE00AdCQT61ACm/Hpb8/j6f48+/de66r1jrIok8DKYolPoJPkex9ThjYnkW5vx/t/de6aJaCQKsscXk1KTpKlGUIdViPpa/8AxS/Hv3XuoNXSVM8axqAkg9etWBd7c+p72+t+Bza/v3XustFCaRT9zIJWYqq+NSXi8lw55Fjxz9P9vz7917qbVYJabXLHUrU+YLNrZgHUcaBz/X6Gw4/I54917pgyVDDMSoWNZPGGfQyuqM36kNiDe5NzY8W+nv3XukDldu0dQFSpSK3lJlgjkcIyg3WSVQRwQQCPr/xHuvdMYG1cKwnjioomDOrtGEhKFRa6ubk/65N/6G1h7917pLbr7e27thY1erhgjmF45RIJfI6qQ4bUCRx/sOCbXHv3Xuijdk/MDAYhar+HzoZ01WtNEoIQcEsV5H05sfybn37r3RBu0P5jC00UtHBJHK5ikRZ0dHYFvSRqBIFj9LL9LH37r3VYPZPyJ3j2NV1bLX1Hhq3eNI0cqroF9IZ1JH+wtcn8j6e/de6CvbOJmgr46/JNOKhpA0E0qMB52uLOGVgwt+OLc2559+690NNHJHM0p8cFE8MNmqI4yEmJP7hYm9vyf6XsB/T37r3TZWUcJAqI5TNDIdK3dUYFfrIUIHH9Rbj6ce/de6xyQ1lI9FXRyKiMyqi0+qOcf0ACNzf6k/kf1+nv3Xuja9fZVsrgb1tfDA+Ni/aD2LTORfRGhB1NxYkg8cD/AB917p0r6h3c5KRnqKlhGkLOko8IFrNGi8AAXHAPP9eL+691Yp8TfmDL1hjKfDZ+MVdHV1HhR2Rg1LGjBf3GJH6h+gW+lvfuvdXZ9cfNvYUtHDPVSeCJIkkacoWWSHQPS0Yv6l+n1/x9+691j7j+dXW42tkotv1q1eRekcUsTwpdXdCBMuv6FSLECxP9f6+691UZsfv6qym4spHk8hVJJlKuYuJJ1jLxyTCRWCfW44HFyRwD9L+690ZyfKZLOUqzzVLtHOiCCOQSeLxoNIRVBuRxe4P9Cb/n3XukrksDW1EdQkTaUljPkVyxdQ31UavoLAW4vx7917ou2+MLlMXVQUwpqqaKrljpopEhqKmNCRqZ53hUAJew5+vP0At7917rlsDZmXrMnF58cxX7pwt/0xuW1eoyrpAIH0sSBfnj37r3Rn5esDuiujjnC0cUMUUVRBTExwEqB9NHOrgD6gfm3Hv3XuhVwXx7oKOZBHXSIZIkVIQ8YGtyPGbuAbkXJJJ/1uffuvdL2p6nxtJEKXJNCKmEoEmAj88KoQwcND6Dfm+peOb/ANffuvdJxup9urmJq6iyzyVDWDRrrDh1UD1BAAByf+NH6+69091/UGWCxVuLy9dEdIqFEk1wWjGrSNR5P9AObc8Ae/de6ADLbr3psrNmNoqyeGJpFctJJMSY31swuPWrX+gIHHAsAffuvdOg+QUFWI562ilo6glPPIadI4Uk1Ff2xqOocNe5twQABe/uvdDJtLfdJl9LSVZcSBiIktq8QsCTe4B9QP44vx+R7r3Qv02SgRYkWoF3CqgWRlbQRZXGk/k8f4WP0v7917pfUj00z0cEpVZdKPrMgWxF2ZFAHAsBfVf8W/Pv3XunuQrHM7K0SxR+NpFRTd2cG3qHBHFz9ffuvdYbl4zItPqZ28krIwjjjgjU6Swa5udXpsbDm4Pv3XuuSVqaYY46Spkqy3q8ki+F1YgKQFAIKj+rf4fj37r3SsxlLRJG71iGKMATyFgG8ekESSO4HqtcEILA83BsLe690xbhxUVKkNXRSSVFPUqkglMaxyytISIyFAFltqFgB/iffuvdFx7F61p9wU8lXTwNNVqZGjT08Np0lQABYcni/J/2Fvde6KdufZ9DgUgpa+eOnrvIGjSWZAVAj/cVlUHUTdAAf8f68e690H7T09AvnjYTQiaJY1SICVfIh9KkcFFIa3pvb8kD37r3TTlKlKmj1iB5VlVgJC6nSyXJDC35uLfQf19+690wUm4YYop6at8iJ4tEEiIHPlClogpYMLG1m4va3II9+690kaimylS1U8cEjrMU0lCYwk0iho+R9Be/9T/j7917oQNnbO3PnZIIXopanQ2qVRG8io6WXTIxP6f6c/7E+/de6ObsHquvj8D1dOKb98M2hXFoU4YHVcA/gE3v/tvfuvdGhpsHj8NFHJ4i0TMrxpJMjFvEBqI0KLML3A4B5BH9Pde6WCbkp6iSCGPwXRlgNxEkLiw0gMADqP0tfkj/AF/fuvdcKnetFQNNC9UIAjFJAV1kjT61MZ9Vl/s2+tz/ALD3XunOh3xiKkwPLPEIP2l+4hKRNC5LAM8b3NuAef8AHk+/de6VVHmqHISSCBkqERS8siSLxc2WbSDci315+n+39+690t8bQ0E0TzyyI5SN2iiSzswIBRgrH83sfqeB/h7917pG5BnpK0s1lSQBkjB0FGvbS5U2P/Ef7f37r3TXU1glLoW0IyqquwDhA1/6D/DkAn/D+p917rBBVIjyoZFUhURgUsrj9RAe9lsQDc/4+/de6wVFT62eplSNWBZmVl061NlA/wALce/de6gT5KL7Vo1WTWoQyTh9QYE3Cog+lvqf9f8AHv3XumUyRsPIZVdbMBFqKsALtqYfkEn+n+Nvrb3XusEM0gpyxS6hiSXYq6rqutrWuP8AHg3Jv7917rLLnocXATNMkhOiS4cM8ZFyt1PH5/Ivxx9Db3XukXlewqurpo6RpojRUjmSOnHiQkt9HdhYkg2tz/X8X9+690kqneCTuXZysTyKCC7rqKf2QVIvf+lrfm31I917pGbjzqGZTEksCzxGUhZbkFBb0C9wLW+pN+fr7917pO0276uJmjVpI4pohGTIdTPzyz/X6Wte39Cfr7917pyXcimKMXVFH7csgMgUj6MGFuRb6fTn829+690n6qsqKnzNDJ5IEBKMHBcKeQNDC1v99+PfuvdJ+HMutSrMAGjZlbxEBH0m6a7/AFsQNWnn6G3v3XuhSxe7KiKFUYMA0S6XfSrDi7NEB9ALH63uLkfX37r3Swpq5p4Fnl8kKlCyeVW1Tkeq6D6Xt/S3v3XupsGXico8TF5HUosaoF0XNj5OQOPqb/QXP9ffuvdS1zlVRQmGTR5LlUcNrYp+ssgFuCBaw/PPv3XukzW7knjFVTpEWkcB5XlkWHw+r0gF7En/AGP+P9T7917oI90ZmmqYdE07LIs6LeN9U2oWFowhsb8iwt/X+vv3Xug/gqI5igUzzMZSszy6wpUy30uDyFX6k8f09+690NOz6qKMLASGUG6SsxCuB6itj9LXsvP+39+690ONE8FTJGIVCK6KTIxIZW+pc6OPp7917pY0kSq8fhkjlZ7BiQWGschQWH5N7/73+PfuvdK0QyMVV5RGCquAzE2JWzAW5/IFrWN/z7917rhU0wlbTGukNczXBvZeS4K8fQG35/Fvp7917qBHGYpBeJiL2SQghlIN7MT/AEt/r/gH37r3Uz1fSyWtptc/p/Vb/Wvz7917r//SsQqYYZqGSSJHfR6mYsI4lCOY2EdrEGwCnnn37r3SXhyBomqUhdVE2kSKdVmAOpL8Dlfour6D8839+6901SBmcSoiESXMq6F1BywYy3A+psbccjm/Pv3XuvRRsATHK2lZTK1iV1spCg3HH0NiP949+6906xVEjehisSkFru4Fz+pibX4JFhc8f7x7917p2T7BJaSqYLbS5kMUzhgP0uxQfTkW/pbm/J9+691FozB5GZQumSR9HlZoZEijc6WQRkXDH+vBH1t9PfuvdC3ha6cp4ARN5Io/EhVQ1PITYgXHCjkE8f434t7r3S1o/HI6wVLeOOMujmKVltKLyhkCcWJOm4/Fr8e/de6n1DkSFomEIQr5iOALpYXdeSTb/U/659+6916SYpZtSFShFvWrB2FmYXv+eT/vre691h0OU1iTTOGACNYkgm4deAPp9ffuvdZ7NM95SulSFMmjTwDbkj/euT7917rFK0ayBLlmYARrcquk8eor/vAvz7917r1pqbx2b0tZ/GWKix+o1Xvxb+nv3XuuQqBIySM0cSyyMnoU6mZRrFiLmxuRcD37r3Wb+Jw05RCxRXBUq7OGs/qLayPwDp1C/wDXj37r3XWVr6SYGang0FKZYCuoyRO36NWo8kkcn37r3TTDVzIPA81mBEgY/TTa+mxvwPpb/eLj37r3Sgx1d40laSTVISGUqxAaEmzFQOQ314tz9Qfz7917pZRZqGNacHQyWch9IDqGQFR4z9fV9Sbn6/n6+690qaDcMHihQFBdCBotqJUkOWF/rwSRyPrz7917pS0+UisjXPK/qCg/UnkMb354J/H0/Hv3Xun+LJhqYK2n0I7oxbS5XWWOq34H44549+690WPuL5Cbd65oaswyw1eXijkfxq4dIE8dxcX5Y3B/P5Hv3Xuqee3u795dv5BYRUVM9B5n0UEcn7bpNEqxTykfQJaxUi/9L+/de6gz5vbXQ2w6vdW9JIaetNHroo5LpPkJyPMkcR+gufTf+t/offuvdUi9vd65X5Mdjz6lyn8HptUFNj1LPRUdN57pHCfoSPrYfXke/de6MbsbERYXGR0tJDEKtadCgDBZBGreNncD6cDk/W345Fvde6iQ46j3DU7yyoShrTh8d4KKtlKRvLkZEE8sMdQfr47kEHi4/p9fde6rh3jvHM1OazFOtZJIZA1BMruTHMqSeNYXS/CIeB9P6i97n3Xuhj+J2yMjv3vXrHaGOxslZTz7vw8mSphAakhIqzVVO6WI0A3I4sRzf37r3X0AaehpsPhMThYVWngxWLpKKFQoVSlHTrTxwxov0AC2A/A/wHv3XukPkmFNHUMjBXf+y5N1uBqW7Hkf4f1/3j3XukiNwmlQNw6htMxjHoj1tyHA5u31Nv8AH8e/de6VVPmKGdoSkSLGGjMoJDSMxHFgf8D/AK/1H9L+6909AUKor61p0h1SSRABFaFWLhnUf4Efn/b3Pv3Xug4eZszk8plSFeOIRxUAEQVdEdgSZBx+OCOLcCx9+691FOWNSk+Plj1LrdxG41qDINCBf9YCw/w4vf37r3RduzNkLueiyVJNRoJfC0mNqpE8a05kACICOTyDb8Ae/de6Dvpvdda9XUdc7jlMdbggXoZ3ZgJUtoiVQbWN7X/wA/Hv3XujGUuemgEsVYRGscjQsXd1WpZSULqpN7Hn/YW/Hv3Xus0+SqRJanjL05gkkjRNC6rBQbH62DXP1/rb+g917pylpKZ6tqI1kKzSU85MhHmVPPjjVRxqbEXDNpP1Nx9R+Pde6p77b7L69677NzG2d118lJUrkDO80CJKzyTvrgU6eVsD+LcX4sLj3XuhA27251NW4/wQbnoZqSdIzIjyDWrzDQgIlt6lUj8/6/v3XuhL2ymzYax8zt/N0NRJDGwiU1ELJomiCO+kFgb2IuL2PHB9+691NyGI2qjTSQVWOjqnh8giFTCC00qhjG4Jvp5DlvwT7917p5x+5tn46lK1eVx1NLQQR+SOOojdJJPGFYgc/j1XH1v/AI+/de6Lt2VvPaecpcrTYXJ0dXURK5SiScRmaXSik6L/AEc31G97g24Pv3XujydBSeTbeIElYk1UKKmiaFJAVtHCFcllP1FuP8P9j7917o6GPxFFWww+dREUjUuPJbUtuS2n+v1IFvrz7917qmH+ZT8OIty4mt7U2hTJHncNRzNVfbppWWli/cMjBOS6gWvz/j7917rWu/iO5MHkjmWmeSmpq+M1dPp9cz0Zu0TLwdQX1Lfj37r3V7vwu+QW1MjhsVt6uqWhkyMEYoAzBWQliVglDH686LH/AGHv3XurWGpv45i67BIxp/vKZY0mYK4jiqqcOqq3+DH8WP1/x9+691X9vHbEvT27Gp8rkaqrhmtUIzIzxJDI4dtLgWJ9R/21uLe/de6l5LN4vI4mLI0dWsc61DS+IOI28SjQiyO3Oor6gfxcXvb37r3QCZ3PDETQby29TT1uRhnKSzRkyhTGP3YpgtgD+CffuvdCTT7nouxcTTbhxEYpdxYTRPW0gKCeRIx5TE5PLA/S1zYW/wBf37r3Rz9lZfHb72zjq+lp6dMhAq0+UVLCSCdYdaJ4h6tIspN/qb8fj37r3Sgpt2VWIDQSa4NBHnnBKF4FOgGKFbclgVP1uPpwb+/de6FfbnaNNUJUwVGqRzTRLBFYgCNiEfX/AFB/Nwb8cn37r3VX/wAlY3p+7sRumkpaeJxQ01QVRQsNR/As7DUzRyzOQVlaGeURqAQSRzbge691YccrLkNpUNc88kv3GNWSKnaMIE8sIktKqD9QJsfqL3I/A9+691L652u8OGqaqueSeKrmFSkJLKWOnTIY0AAsFsRe3N/x9Pde6FrGtSR4iqaLUsEPk5YCKRELaYwQlxf6c/X6+/de6ok+fWNl3FuPcIeeOKClpZi8r3Lzhf0xraxvcfQWJ/P1Pv3XutfrCiqx+8MmkKzVMlHVyVOmaRkh8Yl8ixvpPB54sbcE839+690NWBoZ8jmpcnoQVFR/lb+ZhojVhpkeO/8Aaux0/jn+vv3XuhypTjK2h/h1HLI8tLToXjV2ZpbLqHjuf9v/AI/1FvfuvdM0NHkPvWjUNGgj/cBJWxZQI1JS+qwFjc/4f4e/de6c8lW1csNNi5qWYMDGzSQxaB6CGZfIbAG3+psfrccAe/de6EKnr4sfjsfjaiY1M9a4mpJEfVLQhXulPLI3pETDm3+PJuPfuvdOkVQ0TRyKlMrPI8U8yOJCzH1gRMCR9SR+OAAbj37r3SswzUhqIYaiN6eZlkmqdfPkgJ0oEQ835uBcfj37r3WXLYylZHq6GOdUkBSZpPJGj6D6Yyp/2j+n/FQPde6LB3ZsHD5/bOXyVXWQ0tdjYDW0lEI9VRWaDoMAkb1WsAdQsALD8H37r3QF9Gb6eOolxNXVSFaVpIYqVhIpjdjpQED8gg/4H6kfj37r3RmJQajc2LywZX0WMXij1Qh5JLiObVf63Nvz/Q29+690qM7kp5MylRU61fxR0y20N+RpjCDnSBYD+vHv3XuplfXCeAU0pneZz4nZQI4zHbyXNgCbfm9/9exFvde6RFDJOmU+wkRaqkEq1jIZBFE0EQ8xDVLAhSfoAT9Pp7917pTrm6ZpKusho/soDIJYKeKTzwKWOlQ8z3J59X0/wsR7917pwptz5COtp5ZZWWOlAaJogI5RCP3JW1gLqLG5A/oLf4+/de6XNRi8bnKugzC0NRPK84MNShdZI5oLF5ahGNgWHq/pzf8AwHuvdD11xBOlbXZmOWvbXGsMFPNqkkdY9Ma+CSU8jWGFjew45+h917qPufdFQm5ZaSqV0yCCRHpwyadRPkJYx8CwPFz+LWHv3XugDkkq67cFZUxCu0+YiSVEXSkcp9a+ZiCwK8BfxwLAAe/de6j101G0861Ek8cIqY3hlMC+NGUGOQSkeoFmvaxN/oAPqPde6w4iOllknllhqI1hD1L1ckQipLRDVeUSA6W44UEcG5uTf37r3Va3yY7ZfeGbTae35JDRU1XLDVTUxkjiqpgS4gkY3UjVcEBeDwR9PfuvdITbqU20MHHLlkk++qkappqVkUAFPT5FYhWFiv6fofze4t7r3WMb3zs87pQzvLUVaRRSBWBfw3IRFY/4fT8j6Cw9+691dX8COqMjhtr1W/8AKuDXZGSCOJHp2mqJYZINTrCzEfQ/UgcHgn8+/de6Pzkq2GkYv5I6Z5AQpCFJF1KFcNqJP04HPH+29+690gquoqi3maVJKek08uwbyNI2tku1yQQeSb2Pv3XupUFYlanjSGRkvNIY4YCEQBr+gR21fTnVf82+nv3XumuXBjIeSk+3YGadmhkeTwlWUA3KyHm4NiPpxe1z7917oPslh6nD1GlG8UcspEnjRlYqLaYf6aSxNrcD+pt7917puSrko2pPtJKiKrirGqWYSMiK8YspIFmI5PFyCOAALe/de6c83mq2urIpKkwxPEpGqKFKaLy35dfCFBJvcgfU/g24917rLjs5UM4Wr8clP5hTGUNNG8cgA0Ov6RxxyTY/nm/v3XulXDXPSFJPILs7xpJUhRCbtYSIyXUsPyCTzf37r3ThFm5oRIshUhyo8uoGNGLagYwfTY/Ucf4X9+6904z1UzxjyQvNUyzMsUkIMhaJlKprLkn6fQfg/T37r3UmlxMs6LTFSZJEMZIkXyRC+plbWLf7E825/rb3XukvmNrz0UzBQUTxxu7fq1r5SOX5/wCDHSfrxcj6+691mwmLnllnZleLwr9xLUhIYo9MXo1GRAGcEi1muBxYWt7917oUMXTSQU/3vihg8oAU0svodz+pWsBZ/wAAAWP0N/fuvdZEnaOYXjdFcv6mURvG+qzsWUAgk/Ucf1+nv3XuslRV+eF6RysjPISsqu36h/Uj6/Q8/n37r3T/AIzHxSxJ5GeEkIjErwQOTJHYD8WuT/Xj6H37r3TXnBSKtTHJLE0FmWOSFtckxQAWu3CspA9RF7fQ/S/uvdApkczLBLDRwxtLUSMop1iZ5ajUT6pJla5JFzYfQ8WPv3XunajqEaqS80qyRyFpVmZ45EqEe7MRKePoSFHH+x+vuvdCjRV4nVJ45GeyAM5/XICNKgk+o2P5+n4HAHv3XunU1ggaKaEkSMyLT+KHUSC51GfUCB9LcWJH9ffuvdDPtrcWTipVlFQomZBCZZYl06CfUqMB+AfrwR7917oxewdxTUmQp1ydnhmQQCaWRrKt/VIjA/UN6Tqv/h9ffuvdDyNwfYZFqbGzpV1ElmSORj43csCYmcG1gB+oc/kH6+/de6ft4pBmtrVVLM0LySUt5F0wyQrK8JDpGJWBNm4vbn6/63uvda7Hf2LosDuvL0sUFJJU+ebxvojRDE0nIUJcG39TyOLW+nv3Xui70dO/i/deOnCqQuqYsY/6gA6rDkWsb/T37r3TVDLlaqvWlT1Ipk0yxqrmxX+1Kbfj+q8e/de6VeCrIcK1Ws8dPXSVkfhd2ijnaFC15GBkFgQPoQoP4ufx7r3WKrr6cySyQURhp7gFC93mTgK8camxB/xt/Qe/de69RpjZY9dQTGovIsbR2CiTnQDLcKfpcgDn6fn37r3QhY2DZGRgpvJSw0M1KfJLU1M5kppPGNMglSIguVPrHBt9B7917pqlhp1ychopIXpI2JWVNLQlmFixDEsb3uovcfQ8e/de6Z8zTRWUPOkgsHKuz6kIJI4W4Dfm3Hv3XuuqXMS0oi1TyTyalEJTiKFQw1tJfng8enj/AF+QPde6V5mr81GtJQwRyVNWQkBunknfSWKxQ/psRY3Iv/U+/de6DqoibGTV8Fc8AaeKShnhqCHMUoe8jRAX0vcfRbG3+H1917oFtw4qloRPUUreUygFZGjZYjIti/iaTggKDf8AobH8e/de6AHIZCTH5gVVRRx5OmMM4CVISeMCU/2NS208kiw5/wAfx7r3Rc9+yLPWxTx0i+Jp5WKRKAkUeq6objm3At/T/YH37r3Qn9ebhpcXRRywPJ50VHdULM+pf0xAfgH/AFv9f37r3S03h2Nm82aWKeOKmppIvHThCIUBQEEzaQLk/wBSP9j7917oOKfdNVQ1whrYmDOvplBHjIc8aNP1Auebn/inuvdWz/D6Q1W35clZVBgYOGD3mRQSFJNuP8Px/Uj37r3Qnbjr8fVZecPGkULzaTYM3hs/IXT/AEufr/vHv3XukDu+XB0E9LEjmeRj5YQoTS4e1w7Dknnm/P8Ath7917rFRN93IIqZBGRaRg7aUVrBndQf7VvqB/t/fuvdRqs5SmeaOhUhZJGjjmIYBlawLMw5+p4PF/p7917rKuFnw9AKiWo8lWQJzG4ZS5k9Q8bDk/Q8E/X8WHv3XuoMtXLJEZaseMMplaVm0ooHHja4u1hxYW/r9PfuvdN2Phx8tTWzmjlnBhkZzCQVhWw0TRsxH1Nzb/X/ANYe6901+OFZnkIcxn0kMmm97fX6Ajj/AI37917rLUUH7SvNFqDWaOUJrCWt/aU/0/rf/YW9+6913DVVFDFJFTuIEmJBmdpVhmW1pFlQG3PPP+8XAPv3Xus2Niqci1SKeWOJKca2Mcj6mUAEiFjyTe5/P+9e/de6EXbtF5cZWVNRHDNJBMkkYSVoqiONW/clFrFja9weD/Tm/v3XuhZ2FX0tV9x43LRajJTh1VjIVsDqYj/WNvr+f8T7r3WXfWyqnO4+taFi1VGUZQwKs4a7Mq6SD9CLfS4t9PfuvdFnyO1a3HxrFUSGCd0k1xOHkCoPSCzuSObcAC4/w4Hv3XukvjIJIqsQzuzRMHMhMgEaiMi7KB/hxb/Y/wBffuvdK6gekrKmKkVJJKeSVU5LaY1L2V+OCLDn37r3WTcmHjgnaClidZ2lC0tTG6RRIpKguQw54+oP0/H9PfuvdcMXFHjqp1hqafJeCJ5qhowzwiZmCCMuLkm683/r7917onu+KeSu3pWgovheqqHETnQkWtyXVW/Av/QD8+/de6HPremxOMhFa7080tNEJIaOSRr1Btp0KVHGn6k/n6e/de6EGthpamBqwwutTUyJN4kZlSnVzbyLe+oKb3+nF/p7917pMz0QirKbwziYRMSZYLpFIXW9yT/r/n37r3Qk4+p+zoWEgZIyNTHUwEj6SVUW+v8Arf8AEe/de6i0Usk9e8MUEqR1EjgWJTUxAc2LWt6vxf37r3Sxmk87xJk5C0sZQRODLqKxEiM8Ec3J5/Pv3XunauxMdbSx1UMEcUccMizNGLulRIoMcqI5JI+vBtc3v9PfuvdIOqwiQtDPMjMwBfyEBDIkVrrIeSCTe/4At/jb3XullksgC9EYqQUdNGsSMI1V2MU8KoixvGOUDAm55uSDYDj3XulLgXYQxGqsHUTeMlVDMHAAVUHPK2H+Bv8ATj37r3Qdd1Vn8ExdJk46+jlNRiql2oqaTXLTyqTGPur8aypsfwOLH62917rXo+Qm7huLeVawsI6eaSNI1IkChSU9BX6/4f43/r7917p86ljjpqJ6mVgsTgPpNzfS/jCkf0sD7917pa9mmE0FIYGVLACJQQAF5P0F73Pv3XugdgijWJXcsztYMFAAPrvcAfT8/n/inv3XunKOgkqqtI6cmRIwryMBZlv9Ax/AH1uQSf6cD37r3Vnvw72XW1GRnzlDStBElNGH+5gSZpIwAJFj1DgEknUP9b8e/de6PvuqSoWVY2pSiQIFRlBsbj1i4vyRxb/AWF/r7r3Ru/hTX0UNTUSzx+B1YLT6SUZg0hPra9mW5a3HBv8A4+/de6suruy3xbPjFqy6sqGxYlH0jSq2B/w5J/w+g9+690RrvOWnqJps1jiGrXSaWcKdSATSaPGCR+OTz9L/AI59+690SzO57N0WO+5+5jpHp/KGqJ30esSHTGv5IAtf+t/r7917omvae7KvNtJMaoyPSuoBEnkBkBs0sbXFr/gWtYAe/de6AWXM/cZCCWqrDPI8tOLXVitnssZDD6D1E83Nx9Pz7r3WyX/LG2thsfsWq3HDSxwz1z6nlIEbP4lC+m1yOVvqvyLgj6e/de6FP5xd6U3W/XWbn+/WHIVNNNHFC7hdZeEnx34+np5+v+8+/de60/t/7yn3FuTK5iaoeplydQ8giJZgrOT5FaT6DTcnn6fg+/de6BrLZ4zSmHVI+gBgwJAHjJtq/NgeODc/1It7917pM1lXMlRGFVWU2YSKzqgLDW6mx+h4F+f9b+vuvdCPgdyZHEYOejo28C5MeKoeQqz6Yz9EY2IF+Af6cWvc+/de6SeUq2qnlkqg3lUKglQhFLqdQa6r/Ti35/1/fuvdMEdTjKao81RNNOyLqYRs6gm2kNqtyQBz/vr+6904SPS1lK03llaV0dYXaJzpLepYl0sef94/w/Pv3XuoO38DuHL56GCGiqKtGlhCweJ9EoYW0jSL8XNwf+Re691az8bOjc9XT0nkwtVQLK6+ScwSWJNj+2ODbm5uTz9OffuvdbGvxy65/uRgaWZ1lRxBEiWTSTdfVc/m5/r/AI+/de6MjU5lNNidAJB0sbyBtIZifyeLe/de6gUtYlbOFp2UsHaQMdTj6aSSD9f8B/X37r3UxacXdIivkkUhm0KobSQQDxyLn37r3U2kxSURLViJKHiVokSUEoH9V7W+n1/N78H37r3XVa9HTA2uyLqYqFDqToBAEZ/w/P8AvI9+690x1U4UpLEzQxt6pBdiCpIuFUtZfr9P+K+/de64ZLJ4uGlEiRER2F78BmH6m5+v45/P+uPfuvdIms3ZjadWnDxCOEAD/VG/11XP4/Hv3XukzP2GZmelo6eqqAA2qaNf0KyW0La4AP8ArH/evfuvdMeKzVdNkGqpJmiu6rH5oixsOBF+Ofp/Tn688D3XuuG6q6ShSqr3qX8lRHHZDwoBPqKBj/UHn/X/ACPfuvdV2fIX5FJs6llpqeClasNzBMzNqR4voygsQb2P1Fz/AIX9+691TF2r82MtWZKSmmmqWUTkVCw1MjNKp9M4gKEKtl+gtccfU2t7r3RVe2u6KzctbRja1XkDjpKGF5led5pDOy+uJ3IU/gjhT/X6+/de6DjbuwN5b0qA8dPVyJPMPQyyNpBPBJZb8/X6Ef7Yj37r3R4Op/hP3HmKmknw+ENQpSxD05ZPHJ+oS+VLA88FQD/jx7917o6G3f5W/wAgMvh6vMTYuOhxMdREyx1FQL62PqjSIrrYEX9Wrj6WPA9+690jOxfgP2/suhaojw1VLB4ryiMCSNZIxqDyP/T68C1vzce/de6JBuDb2RxeWfE5NJaKeliP3NMYlVYZFOlzGTa+o3IJH05sOPfuvdR5IPtYC0MamUIiRysnKoLKHBLMvJ4/SPrx7917oU+va/7uZaGSengemC1DkK4aO4szBbEk8glf8bgj37r3QpFJqiZ3VZZYAZWvAk0bNHGpAJLm1j/QD+v9ffuvdc9tJVVGYWFIaiNGljk8c5JiZUYmN49RuLWF7E344Hv3Xuj/AOyMpVY/bF/Nb1MstgDG0hBUK6uOB+LAi/5+nv3Xugd7H3VJTU1ZXxNElVTxtLJEGeOKUr+lSS3At9Rcj/evfuvdFMwPak1Rmpq6GcfcI4aoZagM/DemOEIQRYk2t9fzz7917q0H4/8AfkecWgxOTqDTVFKhjimlZXhnYAFFjDluePofrxY+/de6OTVZ9RFVVsc8csIiLySTRRoWAGpg6cEEc6bAj+oPv3XukDL2fRPJCjpT/bOyxK6oZJCoPqDqqAXJ5B/H59+690J0G/8ADUuMlp8Ti5mnenaRZfCjJ5hY3Lrdizf1BAv/AFv7917pL7f3/uhVlqp8HkY4AzK7CFmFyeGMv4P9L3v7917oZ9u76q8vQ1NUZKhJ8ZCtRJBJERUNTJxMy3Fm0/U2AIvYce/de6ix9t0E4MUVbTCWRWMks118auAZAVLXDDSQOSL2AAHPv3Xuk9SdhRw5CeWGvp6qISsVkWRYuJAdA1lrE3BGkAXNvp7917ob8NvU5ekaNKppICQ66njdmUcKpS4aP8/Q3IsbDkH3XupdXhsTlhqr6VKuSWMEOdSxgEWaOMKxIYWGr/YW+pv7r3QLbo+P2386ks9G7093LGnUGNjODdGNl+g5FhwOSBf37r3SMx3Ue6dr1KyY/Iu1vJaNpCrID6VI1jmwuP6/1H0t7r3RgNrYyvEAiyUsv3MaoQpcSD03IVAB+CB/jzx+D7917pZaK2CURSGcKZRIjs5hYll9aor3Ngbf0Nr8n37r3S+w89akY8lR5Et4xFKCRpsbuDe5/Fzfj/Y+/de6EDGtAacyVDIwl/baMyrFGUQ/2bg88jj888e/de6z1GLMVUhjVQjlZlXT4j45QPQPI9weLqbm9jce/de6U9ZBLRrSwCVZleRHaBVEgQBfTqdSblefrxzyPfuvdMtZXz1bRRVJL+BUjS6pxI+pAHVAAtgLj8W/2N/de6S1VE1PSnUsYaQmCN2uzztFe7K4IsfUL8c3B4I9+690THvXY7TBs3FAJ6hWjeojJZhoJLho/wA3Gn6g/T6j6W917onjZDHNrgRnSeAM5YOxPokZmQWPB9XHH/FffuvddLWw5KiWKFWjjiRnRXjYNKxdVkUlBbU31F+LA39+69057XxZnrEhrKJKqm1NeKFFSXTpKBhIQ3IuSLg39+690avbvWuHrFoJqrFwfanxSEsQ7MBGPwlrlb+oXBB/1x7917ofcLtLGYykp4qOhpoOHlM8EqeOzkFFJFmJ9NirXt/he3v3XuhCp6VH0KJY1VNKOsd1UllswsfVwF4/1/xf37r3XKvopTGpWVvGImsyyKGQtbUSrfWw4Fr2uf8AX9+690lBinDhpZ52gAZqcoGbTLGSYy+u4Jvc/Tjnnke/de6TWWwVVJRV7uXauqABGwL3ubrI7H9VytrBSLD+nPv3Xugey+J3djMfOlCKl0lZC8plfWdPIWPRccC/+v8AS/v3XunDZfY1dgfuIs200c2kxAJ5FL6VIi1eUG4Um5t9b8+/de6NJsPsFMtTRVMdTEySaEmj9ckykixcrb9JPH0t/h/X3XuhqnWPIw0zpCYWZdSF4wQ+hSPKS1zZr/6/B+nv3XukPkaSrLiEXHiVldVIU+nlSCB+L8H/AHi1/fuvdJOtqpUkJCS2C2IBcqp/Lgng/jj6f0Hv3XukrNnfIzg1OohrhCCUQHkgqv8Arf7D37r3U2DNjxzTzAtCxCakGkltIFlLEAW/xv8AT63t7917rnJlsdGvplaSULrlvdDGn5I1fU/gN/W5t7917qNJnPBFNN5C6MVFrhhptqRuf9bn8k8D8e/de6DbcW4JIZVSpiglhqBHbRMAyLItg44PAAH1BH+29+690GNa+SqFrJvuIxSooUeGVWIDj0GwFwLn8XP+ABPv3Xum6lp64UDSLUFXRDIuoMdBHJcq1/qODbn/AFvfuvdNFWMhKUSSUG30bQ6FyQNZXWTwByw49+690ljVVkdXO0kpVY5SPIgkCiA8axbn02uBfk/7z7r3U/D1YedY0yj1NIzSaXlupl1nUrmIm4NjwDzf/A+/de6VlPQLV/vw1LeJXKWdijtHwdTLcC3P9Px9ffuvdQszR4aiqI2pmnlhVlfSALmS15QwFuP8P9t7917qTQZ2jaaPV5GSJhEpYAOkZ+q2PBFwfpz/AF/Pv3XultTZ15hFHdmMd1pw7BhHG3pQBeR/sT7917p1fKvFaFY1jkIAlaMHWxIuSSv0v+bf70be/de6TFRk61alpKdixQnSXclkReG0I/5NrD/b+/de6SNbkWqxVieoc1YQNqEiuVQOLCRh9ObcGx9+690hpWq8xOKaCRaecSEvUy3CR+MFi7EfQcWB/wAePfuvdYaGmqEkc/cF5DIUbTKGjm0No1s39GXg/wBSb+/de6GvbmQoAaYZRHggjRonWBdToEFoiS3DWb83/wAf8ffuvdLugz/kmkWCpcFHVLxlEXxqwCFFFx9OD/jz7917oYcDlWmpbFBdXQPMDyhPAGkEAH6D/jfv3XuldHXIEAlm1HkqzHUQQ1tA1fWw/wBcW9+6904Q1MaOrxSs1PIdTDXxdQCAC305sbD37r3T6aWknoHqPuUExc6otZNyTzoA/r/vH4t9PfuvdRf4bJb6pb7fyX1/7p1fX6fW/F/949+691//0zySZDXGIIJXUrE97yspcgarOFPNiTYG3+P+HuvdNErtKyeVCTKFAaOQklrAXuwNj9bn37r3TjKtDRSJLSz+apEY1izPyo0sJFYAf7b/AGHv3XusvheviZYiBUEao6dRoBCLqYpb62Fr/wDIvfuvdSaTF1YBeXSkcCwl2nlCF1nZokNOo5JP9rnkf7G/uvdNsE8kVRNHL4wgR453YlHDLf0gKbHixFuCLcfT37r3TxSVCxime6S+SQwxaoRYoAVT9QJGm3+9n6+/de6EzCy+IiSHxCdUBkWSSV3dGGoozNdNJHIAFr/m9/fuvdLfHl5A5apWEKPNyASAzHQFK8Cx/TYe/de6dhNc6ZdOoj91iSochNOq4/rwf8fz9ffuvddppaZiuu4QPeyESKo9arY3JA5+lv6e/de64zxkyKYgbemRWBGohkDgaWP5BA+vv3XuuH+USNyXLJr9CsdfMepQQTYc/wBD9PfuvdZqeECnlUxapjZizAMykjngem35P9T7917rxerkkjiksZG1hSVAfxgAkg82tzcj8e/de6xUrVVNLBUxQRSkOWWGRQY3kB1skqDgi3Bv9fyAffuvdR6nyzzzVB8as7sWOm6U3lAd0RBxbngcWFh9Bx7r3WdIUEkccjTmAANI6r6mUC4Cf4/0+v8Ajf6e/de6hGjDzvPHMeG8YhcWcAmyB7/kjk2/Pv3XupccLCXWgKve7FuLlTpFufqLAf7A/wCt7917p3ellmp2lkdf0FhGQzMzK7BiFPBNgD/tjx9ffuvdY6AVsDCWKSaVXkBYGIs/iHCllI9PAvxwfrf37r3SxpMwyU0xkRyY1LuZGCSRytMbCzcMAhU8ng8D6e/de6Lx3P8AJdcHTPgdqrC1eI5qesyKzalpkW6u0Z49f+sTbge/de6q63HlN57zzcL1U1RJPVzvArMXmjeKU6lZr8gsCv8AX37r3Spr8j178e9s1G7d7TwTV/j89BgFMb1c9Vcgipj+qJrGoXtxb/C/uvdUkfIz5Dbq7+3vLR1RePbirKtJBBIxpIIg94Yo4VNl03sbcA3P0Pv3XunLprZlFg4oamWhMhVmkgkEQZp/HYqFBsTYk/7EX+nv3Xul72zvaDY+2s5NjJ4Ys9k0fSpWMmnpXbQQqf2W/p7917pHbFkqMT0rQ1eVZmrc7QVOaqm0oj1UklLpiuq8k6Trb63JNzf37r3VX+5c7WYXd1RVCNZo6yWQyrKt0CCa6FUt6fSVIHBB44+o917q87+Sdtr+/PyipM9UI9ZQ7ZwNblBeOIQK9Yt4Fe4udLA6SbEE3At7917rb7rKoSyhRE+phEzBySsaMAC0Yv8AgfX+n0/HPuvdJ3MY3/JaqUr5FtJZdRDxnyEKb8/655+n5H4917pCUWLpyrLVgRFxrjlQkoQFIvMh5Jv/ALx/rX9+690n8nn8fjqymhgicgGRTKyjQrqFAIt9OT/h/j7917rLns9JBA0qSAyS08yyBfSkcZYgMxP1GmwIH1Pv3Xuk/tfsnb8YGJE0bNHHNKY3YJ5ij+O2k8gF2bTxyFA+nPv3Xull9k08q1dACfowkAVxJ4x5LAj+t+VH0Pv3XusO5MXJXUtNVLAEaJE8oJRRYC6hUH1AP1/x/wBf37r3RU+wNgy4Kop99YOYtkaKZnq44AC1VC37kglufwtl/wAPx7917pdxV1NufEYvPU1I0hVIKaWjlYaTVFba2YEekfTk/wCP49+690v6OldY5pqmamjkiRIfHF+4kmqFW0i3+p+hP9R7917p0jqKEmjksnmGgszKNVRpuHRCv6eDZh/W/v3Xutej+YB1Vl3+RM2YWrWkot0UEFdTVaR3MU1Kyxy6FtYlB9f9a/19+690Xap6a3NtajE8WRqaqHXDJDNURMNazwqz1ICgAaSD/wAi59+691K2zn9909Jqoq4xSUBqKeWMSvaUTS64mhRLWCglTcfW5uRb37r3ShpM/v8Aq8zJJLkWSpnNU0aJUTMFjBFNFF6jYBlQkj+pPv3XujW4nqTfm54KZqDIRUNLPQ+eaWVJJUMbMYmSOQkksoH0J4II/HPuvdEN37gt1bF7GlxEOSqDFLXwUP3I8phlhi0yu+m5tyzXJ+ouffuvdXXfHregp8LiMVPUxK6im8UsOkX0wCwZyb355H9b35+vuvdWX7NylQ0UFQ8g0SmJbEatSFLcMx/tH+n/ABoe6909b0wdHnsRVUldEk9FXQ1NE9PPECpimBEi2YW5ubn/AFr+/de61Ofnp8Uv9BXZEm7qKKb/AEdbgnkkqUpI3dKGWaNWJAiuPqW5+oFvfuvdEuxGXreuM1Qb52lV1dftqMQzPGgYikkjVVjICngqQW/HPv3XutmT4kd2Yfs/YOJyJyVPlcpFTUiZCVXa8U3iLBZDe4YKQG/qQeOffuvdDh2PtOk3tjMiiUVNWZKWnVIJJYwQscjERCInj6nSRybC/v3XuqsO4tr7k6sr9eVjaeOqEgXH0+oePx6U9TrwLC5HBNuD/X37r3QX4vfmOrDPi4FjpYXn8dSkbAx0skkYXyv/AFNuCT+b/U+/de6h47KZLrXcIy8DeXGSyKKmGNrrUwPYmM2uLsDqHHAIH4t7917o4fX/AGtR4LcFBuPCRIdtZpfttxU/p00dRIqxfdBATZktptwL/Uf1917o92Q23j8nTrk6IiqgnghlpXQrJqWaEMpltxfn8jg/4+/de6QQ2xk8fVmpShmYMqwtoaRGiiB8hdiDa1jwf6e/de6Kp8isK8kuOyFbVyUtP5q2m+6jkZzTx1mNmhAOgEk+VoVAPFyp/Hv3Xujq4GjifrSiqDW2rHoaQNAylJJCtGqyJToLhVBvyfqP9f37r3QxdePJX7Who2jaJljkikqGGgNAUVldv9qViw4tf6G449+69055SgTD0+SeNzHQtT+mmaMWkLt5PIT+bn1Af4j37r3Wv/8ALjKCvzm9JUmeeriaQ0quxWnQE+ORXufrqBa3/EgH37r3VD0FSZ96Zws/rEsiNpEgjknjcBwig88fUf7Ee/de6MPtCWgamtU1sMTPJokDKfUjJrWFCeTZbAi4/N/fuvdDFt6GgopJGgpIpnlRgjASGd4ygeQ6jcgBr2t+P6+/de6fYZCKiinixzgRhCyC5juk5Yh2/wARySRcC/4Hv3XulPk5abOupFNDROpZo46c8K/6byK9/qLnk25vxbj3XukRVwSpUNjZ40cS+JllhtpiVbAK8wtYHi/1/P5t7917rnSZgYisix+QhDPJPI9NLF6o41SMgayeATxq5B+t+bj37r3QiYqvxzUtVlZa0fflo0ooLmTRHES07vcBQRb6ciwuR7917rl/HM7mVqaSjkRUnrYXVXYKjBlC3jb/AFbL+PoDyQeT7917pN7zoKOqx1fDLC080cYiQtc+GoRNMqE35B54PH+APPv3XuqyJ5DtLsl5hLoo5qvU8cOkEAf2SSAeDewtxz+OffuvdHbjqa+rosZNjWEdGY4mlqhJ6o1a7+GRf6G5sRY2HPP0917rNmP4hFk6GqGQVvNDpVmRl8RRVISTUQWDfqBHIB+oA9+690MeHArsbDVyUk0caUrQzVci+ZZJWusppwPoOLHVe30/1vde6Za+spZsZJh3oaOnEcqzirBZJ6uEfsJTuU/AtyPxz9ffuvdICvyL09ZDHGyU2kiMRzXKG6hPMVA54+l+L24/Pv3XuniOXyukK1Zn0KrJOYnJEiG4jUN/ZH+8j37r3Rhuts1/k1RDXRfdz00DwUUKo6yF5bxliFADfUhfqQLWN/fuvdDTt2GoWmjWammp4aT92Nnd6Wyn16T5blghBBIP4v8AUj37r3QSbjo2mrMznxUO0geeMT2bxoZkK2aQkBmJHCi5I+hHv3XukptnJ08mMlpJaJpa54S088kmrQYiQsmgg/gXIH+sebe/de6SO48nJWvTU1G0EaRlvuakxodUiORoBZRcgEqCBf8ABBA4917oEu5e4RiduDaGAyEDZOrphHMtgskXkW7k6OFHPpuCQLWPA9+691XhmngwMj1VMUrMtOxaRpLSeCocXkmRwBbkjURa3B+vv3XumDGHcG5JDLX5GaoajOiJZiXIj1m8YL2BsfoD/vA+vuvdGE6y64ye5d3YHG00GqWtraeJVEYUyXkBkIk4B5uLW/2Hv3XutmPY20KXZOwsJtegiaOegoYJHT0ySfdSIHkdqgc/qvYKAAOLfW/uvdJDcNRUkkSK2qNHfyDxSA6T6+GXkg8fgnm3v3XukdPmKSOGCM09TJNPFMHUhUhbU37b6+ebc2C8fT37r3TztrIV1bLJS4aOqlJhdBFEYJS5jUl46dwC+kXBc6b/ANP6n3XulAkkhlgM9KVja5kMjysY2RroQ0lmI/1JPJFr3tf37r3XtyVsOXhESUcfkpo0h5HjSS41aywXgi/Njx+fwPfuvdB4u15q0T1Ms8MZVDG4szuQielFMWnkkD8cG97+/de6SdfStTNHUGWaovrEkRUOI3XiOVAb2/rwByef8Pde6b46ylpnE6TnUzwVDLVIEleQkRtIwHIVTfjj/D37r3SyqsxU18Rp/LSzhEUtMixs6oTwYlYW5H+xtz9T7917rvb7STVBpWcyxlirhwiMgQkoR5AR+mxAFvx9ffuvdCvi/tIKVpWmlmamBZVjQLIzatLK35Hqubj6j37r3TjJP99AZIgkIpY0knlf9tpZGbRYhbMSCQbJYC5B49+6917L1E1ZTijUJYRBNbhPKHAukgKAGxPIBJ+vPv3Xukbj/JTFUaVEdXME8yKhlKG6xmVXUggf0AH9T/X37r3S/wDNalSgp6xawmOF5J4PJGupOSul/oR9CVH4uPx7917rFqaX7pjI4MRGgMSRb6AO17iwsL35Fr3+vv3XuoaF3h8KyaJGJklijTVKAraV8ZINwfz/AMVHv3XulTQ5h6YNTSSCdjEFXSAVhQp6vMW/SR9LXB4Nr+/de6Te4K+A06wkpEOUGhSRMgu7MxAuSfrc8k2/2HuvdARX7mkp4qhMbFGchT1cNQmTYMk1IYnuIo3k+moWsF4/B9+691kxGYq8zWPksg15JSpEgDLT/cBf3TOLBrnjhbc/S55PuvdDzi8tQzYxJIxTo9PFDHOFlIdnBsJFtY2+lgT/AIG/Hv3XuuEeZlpHBW7QuNAMcksxVTJf1Br8H68nj8e/de6E7b2deWiF5zGvlCxxtp5P5Avzck3BBt/X37r3QiUmXnvEUrWeJVvpd3ZFl/KlEP4P0ubfkDj37r3Qmbb3g0NQj1MkpdDFqJlkayKCNKEHj6m/5tx9PfuvdGk25nHyVC3Mk71MbiKEswjbUAugIp9ItcgC1/r7917qrP5e9eU+3szWbkqo4JErUdYA6xkyOTqaM6/SALixFiOB+ffuvdViRZqJMlUQwyEROxVVdUERt6iwYEWsOCB9P97917qdj85jp5JZYZkNVBHIwjjCgro9La34Y/Ti5I/pwPfuvdYqLNw1MxhEcqiVwAXXhTpvdCRcr/rn6f4nj3Xulxk9rxjH09XTzRqI0DPK5AkUsLqqgEfS/H4IH+Hv3Xug3qqWt8ZWWpEssrAQhgQQAdayEi31/wATwD9PqPfuvdcsMKtDOa940Vh+wsIk8x1KBII1B/r9fz+B/j7r3SjG4qOCM0sEytMhVhEEAMbqCNa35Lf1+tz/ALx7r3Xq1ld46mhneZquBjkmnAHicgBWhWwH0J/r7917qOldJTRw2h8gUACpMQZCAbiwW5/1x9Pz7917pV4nK1sQSooiI5KNJHSZTEjweRTd1Yi50kcXPA4+vPv3XuknkNr5+rZMjKJZ4qySV4qoFJTLIL6i5Jvq59Jv/W/Pv3XummvooslganCV1N9vVUL+aimZBFKXV9MsdU73IVuDZf8AXsffuvdAPujZskkKS/c07BWEZSGTUEBPAAe545/qTfn37r3QE7t2fojTxv8ArOiVygK0ytbVKUj5PHPANrWt/T3Xugsqo6jbldUfw+qMuPWNQtZo0LUApctEp5Fj9Pofr7917qC9bJVIWkeqlUKXUMzG4IuQo/2HBueOfwPfuvdScXNJPkKNJaaSeKUxRxyOT+2NQAFxzxx9D+ePr7917q6v47xUu39hyTUdbUS0ZhjJHh9ZnKC4HBsFPp/x4P8Are6917O1V66aSndg08xcJqUK5HLBlsbfT/iD+PfuvdIDLQVdRIKqSNTKzgxO7JqhaIWtxx+fx/xr37r3TngRVLJBEryylPW0rFx4bm6q6j63J5uCPfuvdCItS8NJqnjYKjhgBHdC5e4j0gWAP1v9R9f6+/de6TOcztQzDziVkRU4C3FMTcKqDn6C/I+lxfnj37r3Xo8hDW0gmcCcwWWmhayLKr/qdwv0K2+vN/fuvdN4iWmqTreqgjN55Y2BRWhb6lRflRfj37r3Xc0VNXSl6Np2pzLYh+S629LDUL2JNjb6e/de6cJ6PDx0Pkqa2aPKQiNKehiUPBKNXrd+bWsOT/tx7917pPw4yoy1clFR0zNHqLkM6RRsAAX1mSwsP8Pr+P8AD3XunSnp5sXNK5ptETgxRsrKi6kbQWQiwt/iDb/D37r3SgoFK43LSy10UGqksY0KmV5Cx0Bfxz9Cb/1/Hv3XulJ19kahauCkjCwDyxu0LFWD3sGkRx9P62P+2Hv3XujHjI0L/wCRUkkrtJqM0xAVi4AWQxggAKB/vuPfuvdIrOdfS5pWlhM3mRZVVmjSSwN2F3YWI5Pv3Xuin7s2hkMXLPS1bGCUM3jl0ltdwTewsLWP09+691D2fTSUFS1TWtJNEpWPQjn6ngWRv9h7917oV81NjshjWhWmEV0QxSsQzNIpuwI4P44/1/p7917pK4VJsRBWytRlV8Uwid4wvmLi4aQtbgfUH/jXv3XuiDb6/jP97KsxRs0Ts7szE/RpiS4t9f1fX8+/de6X+w4s3S1dBJ+9UoW0mKJLekuFLMD+AP8ADk+/de6NHlM5W1AjxaYZaSGn8UMLRRWkiRowxmmk4LFjfi3HF/fuvdN/2rLTKxjk83kZnYxj9zQS1gfzYHnTz/r8+/de6dYZ58pTxwlkQLri8WhgEAWyvwL/AO8ce/de6e6OjyUMETyxNLH5H/eACkIbRpIrGwufoR9R/tvfuvdeyOVSNG8aCSpAWMQxPrYmxtre3FiR+Db/AGPv3XupG2dx5CMaZwZRISGiZSAy6jY6mFhbn68/QfU+/de6X9VFHWxvJLPFHTGRSFVAHJVRqChrm/JDAfWwN/6e6907YSPCKjUMrBpJGDU8SaXOlGuFF/obi+kcfkW+vv3XulVX0NHJTUaUlLCjxtJJ5joWSSNAqmGRPzzyPyD/ALC/uvdEd+Wm65Nv7VqYqimp4PBTzRQ1EKqGkimBOmdxy1vwPxzfjn37r3WvNm5UyO4qlmlY6qqQlv1XM8vkUkg/Xnm34t+R7917ocdu09Rj8bSU0WqUl1J0i5Ooh7A/k/Tj8XsOffuvdOe9q9nhpI6ostl8kaLpRlYemzH+lr/7a/8Aifde6Q611K9VMtJ5mpgVEWtlLxERgsz24PqLcWv+Px7917pd7VgkrslEiyInn0I51EfcqWs6KoIubWtzcc/64917rYC+MO0Rt/aaVEVApranHU0CxxgLFrmiUgJe9iq2J5+pJ/Pv3XujJZnbFXDhqp6qkpnHg0wVDqHld5josyAc6TyT+QRf6e/de6VfxhxJx+TrDkp1oqGFKn7WVBq8ktPMSi6RyLsTxyfz+bn3XujRbxrXEqTB5opGVZAQpAaNri0h/wAbE2/x+g59+690Wje+deeI07P44ITLoHk/zi8EDi35v/xT37r3RPt6B62mqKZJqisNRFNLMHfmIO7Bo0BFgVsG+h+vv3XuidQ7Tqs7V5aaeqho8PRBjJVFxCVdSYoaeRnOkM7WCvbk34HHv3XugezW3sltPPI1Wr1FM1SqSFlV44pHSOVIRPEdN7Mtv6fq/PHuvdbQ3wCyePoegsZWlf4deinaoj1gtc3Chmb6Xsb/AEFvxcn37r3VO38zXvOq3ru6famKr5ZKbFTus8STL449KgkMg+i8Dnm/It7917qn+qzNF9qlL9g1RXSKWklQt49EhIGlgfw1zf62sP8AH37r3SKr1xsaU0dOHacX+/qb3Rlbk6UPNwLC97cf19+691irqWi+2FVT1UNQGIR4SpV00Le0RY3vzyeffuvdPGIkp63zLODHDEgKxqRqZr6RpIBFuL2H5/p7917ricJmsmlTDjqKSrpw4Qjxhm8lgUVVAuSwsAb/AFv7917pSbX+N3Ye7pi1PjK0eLQZI2hmbQGFxGgsOR9bD+t/fuvdWJdI/wAvfcu4II4dwo8UFOYKp1kGggOQFDIQCCTwOLf6/wCPde6tN6i+KfTnVNNWVOVw+PzOUgpY46WOshSe9Uzc8n9FiSLnm4IsPz7r3RtNoUGzMRTxVcOLxlFHCRKkJjVEAUabCwA4YH+n09+690JtJ2pjqiSOgo6ilVgVCQxMQpUMEB9JtYfT/eTz9fde6FHGZLHq8dXUKlRJIoiSBQWjVmF/K973uDwtwB/U+/de6yxS+NqieJDGup7CNQrhbgjWvP4PHI/B/Hv3XunqhjllACs0jsdMSklW1lgGDSH08CxHFv6+/de6cpqeWALecq7yeLx2Zi0akXswNwAbjj88+/de6Z6hTCxm0q115Cm4sRoNwTwbAf19+6901V9TFDGamZSsIVRpBAOsjSLXB/wJ4/w49+690GWXrqrKwfbUsc61QqZFtYtTCmIuCzjhTe/0vfmwv7917ppw2ya0yh8jC1QslRGY0uZYipcsYpV4NyL/AEsB+b/X37r3Qo5nZ01IErqDE/wlGgjk+2KAiUxRgM4JX8fUEnjn37r3QXfwbIzLUPKItOrzq8alf6qePrcfn6G/0A+nv3Xugh3rDXGkKMZqqTWWT1yFkRSUVPSDxyTYgn88e/de6rC+R3x87E33DU1VBEyqY2EUp1IYIm9CnQANZI+umxP14uffuvdV8bA/lX9ydhbnknyKmio2qi3mmaXVJB5CS0at9L/0a/8Avfv3XurSerP5NOxcXTwtuPIR1EpKtUK0WtlZralidrEafp+R9f8AH37r3Vg3W/8ALZ6a2dLRTxY1JBTKiF52kdWI9VyoAA+gP5H+8+/de6PFtrqHZ/X+P82MxVJCWQxxzRpFJ41UXZtLAAE2+tr/AOx59+690xbq7K23tSmq4atvCqxLI8d0cOQbkhL2F/xYA2/rx7917oi3f/zS6025tLNRRR0UlR9hJEsdaqGWViv+6U9XIY/n6/S309+691rE9rb3pt+7zrNw0BglqK2uLLTRwlTJ5ZS3j9Nhwt+bgf1/Pv3XukjQZ6np6euo6z0RkPaMxBpUmQWGi5bhSOfoB+b+/de6SmG7Gp8BniJoPIJpUheoDsjyqX1gyrFbn/WA/IIta3uvdGiburCJRwQtoqqiWJLuHKmOEraOBY9ABP5Jvf8Aqfr7917pbbe3BS5GekyNDBMIbRSaJkUSiVeVETLyqEkgsfz+Lcj3XujhYvdWOXYdV93KsWYll1JTxS+dQoIKjSADb+tiORz9PfuvdFP7dzUNfQ1GNWRllnik8xVzcqV9KqFvb8fUn/W9+690XvaO05Ya2MUtOXEisWBF5CxW2qRrfpFwf9cXN/p7917o9extmPtjbdNn6GGrXIhg0dSTaJZ0bktFNc8XPI+t/qPqfde6HbbvyFpxh8vh8/UQDKrCaemjZW0yTKpDanmuwJ+vDf7D+vuvdFM3B8j8ns/cX+UfeDHrVMHDyhowrPYOEYWZefoADb8/X37r3R5ulvmx11O+PhzL0VJqeCltMIAsjFrSMTa5Q/Xkkg25Hv3Xurj+uexuot24CKpxS4urpnKahAKdlZpUJI0SfVtVj+Ra/wBDa/uvdOWTwu0qlK2LGR0VPFXRSQVcSwIjyRyH1BNBBQ/geqx4Njb37r3QI5b4vbXy03+S1ckJqSzl1kVWj1kSKhAA1G1woNz9f8ffuvdBfvL4t1mExGUp9tQZDJ1TyRS4yvkkaF4VZleRZYrgNdgdJ0/QEWNz7917oAsZgO89jVDxTYyoqIomGsSyN5HRC1gHtb6Em9rfX6k8e690tcb8islhpvss5jp8XUQWMImWTwysoNyXNrhzb6/0v7917oadqd+01fVeOoXwu6iUghJEAkXhg6gfUkWBv/vHv3XuhlhztFlQlRGsczkWLa1CamF5Db6kADgfjn+vHuvdS4NyUuNqWLwLIGjYwTWVAGBDBjq+gX+n5/wt7917rPUb0xmcqklqpofP5WRpQpUEKoWyKP0lTdST9bcj6+/de6daSd6iVBRTmaBVYSFZ4wUBHrsOT9dIHA/PB4I917pdY+qZKWB2doyji4lVCNCr6gSfqb8Xt/T/AF/fuvdKiKvhq4leSZeUvGJGZ1SRLgadYuG59HqP5uCLe/de6c1yCAxpCrFolVnZCVMTEclueSeL34/p/X37r3UiGVpZZEdiQA0kumNSwBHoJA5P5t/xX37r3WeooIKyFVhczCMNPdglkPJkZ72YA2/H5t9be/de6C/dW24K6gajqGimNWJGhvHpelTSQySsSRdv9VpsLC/v3Xuq+d69YthMlPU47EzvTok8880cQaGJEJ/cmAAOkk8MLA2PAt7917pL4HFJW0q08SJJPKzTNoiZXDepAt19OkA+nUD9T7917pcYWggxUtzTes38sjqrOxJHDCw+lv6/X/W9+690NWI3fBTmKjjCcw6VcaQELAgr6b8/QEX/AKf09+690tYsk8qwuZ2UFhp8TBQq3N1KCwcn8AAE888W9+690uMXlKfSnmb1F21MmqzA20KDexA55t9bj8e/de6eTXPreNSZYCsoR3Af9s20sSOPyeT9Pp/r+6905xGKFgJ7GBYVkR0lUq6WJICv9CDcEX/pb+nv3XupdIlK0ymWRv3btTsyKS3kIshLXH1vxa/Jt9PfuvdLXH7Uxlc0EVcQqTNIJljjDzAAX1sEuNPI5/H9Tx7917pC5zprAZJmlgppROJ2CyawVuSVVlGkgA25/I9+690ENb11ujY1S1XSTO1NrDKsTMZFiZjrXSpsQL35A/PPv3Xuhm2lviomhggrZZQtGoQo6sGKKQBYn6G/1Bvx/rX9+690MLY7+8FPqp3UVMgYERyJqYGPWCQ30Fr/AF+p9+690Gmco6+kielhXyowcn9IKhQFYXPP1/pb37r3QQ5Wjlog0sCImhRJpX1OzswLAgckcf6wHv3Xuk9LV1MYPkLWW8kijSfHHItnkRRZbgleGBP5sBz7917pinycVPrgFUyMQTI86szNcknS97abHkW+v+Hv3Xuktldx6afQKzUsbKBbUgfUSpv+SV4t/T/evde6S2QyNdVwNUr9w6Uyr5agRnTeNbeJLfUEfj+v9OffuvdQ6bKYyqgjoqaaSoq7LUS+qSAwEkBkYBWBt+Bc8/nn37r3SrxTNJUxlmcLITGPLoK6SLEAAm/NvwP9hb37r3S/oNtUFWyNWITExPqWwkUfhkjY2F7ci3P+w9+690hdy7QggeaWldFg0TPKwC+VnC2jJ0/Q2vewtc3AHv3Xug4+3x+IYBqZ5HWIWl1X1yA31MG5Jtxaw4t+PfuvdKeirKjIUhqKOG0S61LygQmyHTqUA/W5/N/9b8+/de6YMktRVg0xdEVCCoZmUtq5YrIOGP4/Fh7917pogx9VSCoqQkzUdOAjMdTaZG9OolDfk/63Hv3XunfDZeOSeVkmAaFCFZmKINJGkaT/AIf42v8AS3v3XulBDviXHT0dQJIaqRJdM0Uiq4GkkRBwb8G/+x9+690hdx7hrshXTuxaGokmJijorqwL+oBQv4AHP+9fn37r3UKQB4RI8ZEsoRZg0zq9QXNkPqPJve/+t7917p0eox8eJtDSsJ4naOrnJZNaOtljVCSWtbk/Q/4c+/de6T0+TbQIKWJFhjRZAqgByq8hC/JuT+P9tz7917qdh87NWSSxyVH2ZpwZCsitIGBUhYYz9NR/s3Nv6e/de6ETCZg6jHYxlgFDA6VUcEm5Ny305/wHv3Xuhbot51FAkSpMpVGBlVijRTANpGpm5vYfX/Ye/de6fane0c0hMLeNDoBJey62HKIw5+vAt7917p8xG7IXlRtZcALEkeuy6mH7jC/1sfpxf+v9ffuvdC1jK2SSmUOoBUhwVIJa/NncmwP5+vJ9+6907/dv/qZ7ePx/p58f11fT9d/x/T8e/de6/9Q55jeEMwdo2WJ5YGkt43hKFnR1W41libfQkW+v09+6916cUrUlJNS1rySPEhkjmHiSnqjIQEtHy2oC+s/T6XsPfuvdYbFGco6tKl/IJRaNmb9YiI4bjj37r3Wekrcgwhip3ejJMy+R0HkjLErYOOVVlsP8foffuvdKiITMFneSWpUPFSmM2LrNHEwGgn9KLw39LAAWt7917qYkdJWilKUdLFNTxqJpXmETSuyhjIqJ9b3uPp+Afz7917qRWU8cbR2lKy3Fo3Xx6GUauJIv6qfr9SLX9+69080MzUMInMS6CzMp1MFVCxJRL3L3NzzexNvwPfuvdLiimgqYkPlkimlPpp5lUSSG2tDTBv7N7f43+n59+690o6My1MYedkllSQqkSLpBSElPVH/UWsSeDz/W3v3XupVQiCdTJpZrqFIUL6Qt0DADkrbj/WHv3XundKJhGD4TIJB5ISjaFZC2qS5PGr8j/X/23uvdY7NGyNGLrqsyNcyRgAC7NxfgkD/inv3XupKgWGk2YsVHFrknhfV+T9B7917riaSmnlvOzhERSxiUByygMpDH82Nvxz9PfuvdcLCWVGigMEESyKAgVjOXJLPMtuCfyQL/ANeb+/de6xIsRiukShkR28TOzCPQ5WwuD9fr7917rDIZAgkWFdYKMqsLgki6lNX54/1/8PfuvdYFVmDKY1VderVpIcMxDNqP1+t7f4e/de6d6emjlmSEkFLDUGUBVcgMPG/15Buf8SffuvdPYo5THIJI+YSDFLHGskaK6j0gt+SOCP6g/X37r3WDQop3er8VPFTwG05LRR2QcaxcA8f48f09+690Rj5Ad/nH6Nv7QycAvN4cg9MH+4lUx6XSNr2A+o/178D37r3RPKLDbi3tmxLRJViBmjlkSWQSSMqv+8kxS/BNmFze1v8AH37r3Sk7R31tXoTbUtQ7Q5LfC08sVFSkqy42eSPVTPIxuLXsw+trkcc+/de6pF7V7U3V2bmmbM10mRrcjWuUkaZ2p6dJm1NQohP+xBt/h7917rDtnYVDGZPuaFY6tjGhYrZTISWAaQfQ2IsPz+effuvdD5TwttjEGvqaamhno6R5qRJF0LZPRrUt/XSSDbngm3v3Xuq6O394ZfeWfoaCJykOQyNLSzSI+qo1VVaIwiqP7IWx+n0+n+PuvdHF35t1sbgKWj+8ZcVhtv0WOjVR4oYZIqdIiAgPBJB/pzYf09+691V12Ji4/wCISvT3kjZpVEzEystRKSFHkNyFI50n+o9+691tr/yNupMTgOsc9v6CkQVuSxeNxRqxHolZlHnmbWOQB6rWN7c3t7917q+GcCKdNJMgZSgsRKPESSF1Pzbn/YHj8e/de69VCeV0QE+HSI34QEDWSwYAflSLf1H+39+690GmaoZzVSCPyErKxDK7eRIieFa/0Gn6D8C3v3XuktNtU19RpmkLepWjUrYvIVB8ZUfS/wDxF/z7917pQ5rZqVOLaKWEwGCmk8hB1N5NBdCWtf8AP/Ee/de6K7u7puokx/8AH8ROYsyFddSvJHHIiIWjEpH6Tq+nFr88+/de6CTr/wCR+4Otssu1+xaOeKnSVlhrwkjAwf5kuJG+v0te/I9+690efD7121u3FpksXMtYk1OIEEcgYpqJbW635axt/rf6w9+690jM1g55KCroTxFWpKPUNPokJAcH/FbA/j37r3Rcth11RiMznNqZAvT0uqZ43LNrRI3PjCg/gr9PpcW9+690/wCJ3jlMdVV9LLD/AJHTVUsMUjkq0rVBDQOUYmws1uT9f9j7917p7od3TY0oJ5vuHaeRVjABMbv6mt/QC/8AX/Ye/de6K785cfgsnsHbG8nipkrMbWPjpqxkjYxR10PlcOwNxqYi/wDvFj7917oqVOKau6eiyNXC1RVSY6roIZIQZXkqWhEcK6h9FAA/2P0+nHuvdFZxmLNBk6ihMRimgpUmyDrcrUSOBMbg/R11FT9OQbfX37r3S7xVHi1zOGoo/I08wY1czx6jCaj10t2F72BH+H1ub+/de6Pv1luY4rE5bHZAypRYrF1uQikaPRTpBGjeiKX+rG5tf6k/1ufde6rV3UYN1b0oKmpqJaZ6mtyWSgeQrINAqHhgckDk6FFh/rC319+690cTr8x4jG4qtpK6WoldDG8sa2tUqxVZD9CABwfpzf8AN/fuvdWddLbnmzVJR0dS8sklJHGrOwIUyE6lK/T6AgC4A/wPv3Xujc7lV2xMNtWkx3MvACm2kjUDbnkXAF/9h7917oq/cPSO1O8OtdwbSz+PWZqiF4qFlAkeKpMZUMjt9CbD6fj/AGx917rUL7o6x3r8et6bo6r3JS1FFt7KVk0mMnqlbRV0/lLgROeAFWQXAP1Hv3XusnxZ+RG5fj7vtNuV+Zqjs/OVsVMWaYrDBO7D/KI2H0JU6Tybm/Hv3XutrnrDd9DunZ+NzWOyNNVIKKKeGRHjvIhHkJHJJbnj/b2F/fuvdITvvrzH9m7FyVXR0H3OaioppKNII/W7qh9Dt9QbAcD83H1Pv3XutfHcNLurbGfycL4+SmqKSolhqaQo4kaK+tnFvra5N7Gwt9D7917pU43d8+bxqYuSYrKmp9LqJHURRl4o7k8E8C5+n+APHuvdLLrPsGTb2Rp9uZ+SFKPcFeEm8rnRRLMh8ci2+lrAkG1v6ce/de6tw+Nm/ZsY/wDcPcGQTIU2TZKvBZqWRZIpacyEfaswNtQNwo/IA+tvfuvdHfy+JhhHklnVFamkEkNv89GBpBa1+CORb68f4+/de6r9+RuNSKix9LAV0GtgYRqtguqoVlLuwtosFufqCPrwPfuvdG52Lhaur2NQSNGKiSPHRuIIwjxFuUdzJa9jxaxtb6e/de6EbaTSU1AlLCkl1WXyFQojBV7iIAnm17H/AGN/6j3XumTsHKpQYuqWoeTQAy3LgtEv1RFUf04Av/hyPfuvda+nyLhiqstvJ45HkldKmeATC0axuHaQl+L3P1vexvbm/v3XutdqLdcuJ35lIJpWljTJVRPrLAMZCpI1cfQgD/Dn8X9+690cnYmRx1fGgiLVBhmM7wkK0s87RaohHe3C3N/x9ffuvdGD23uOop5YjEIUdIzHIrCNtIk4lUqRb9Rtcf42Pv3XuhJq8rRNjntC9RUIokjjhuBKG5dGb62BFja3A5NuffuvdJJK+p8epkSGolNggAaSMFtSrbk30nTz/T+vPv3XulhVU4hwsJBET1C66iVowXiQnUqJIBpP1F+Bb6H6e/de6yYubD7lhiw02NMCQ+UrVeK9RLKhJVxKbEh7A2vYA8WFvfuvdJyoxkOBycNG5+4orvI0rDWsYqOLkE8BSSrHkEjni/v3XulZj6SnlgApKtIGguscYP1sPTIXBHP0sP6fX6D37r3WGrxtZJTzeItUpDK8k8kSszM7jmR3vc25sCbc/T37r3VfXfOzDSZOPNo7PClRHMSvBCl9ThlSzcWsB/r8f0917oYNk78xe7cBjaCkf7XH42Gki0v44KmSdUAmec2uw16tF/oLf4e/de6E3ciYcw41qWWeqrWSyyNqWGBCdJViTcA/g/U/QWHv3Xuo9LnMtTBqKeqkoMUINQponNqlw/pkTWLhbcNYgkj/ABHv3XumiPc8Jy8mNekqCkEAliqGRnppzJ62McjHVcEm/wDQ39+691nWrxtTkYBV1awRMs4meRQGUqLBbc2ta3H4+p9+691zr8nLSRr9o8NRLpcUzKzIZYzcqxtx+k/697f1Pv3XujQ9GY7IV1Rj6wBJJ6gL51nJ0xJChLvGGHF7qL/1/offuvdD3urI5KBary+qWKme1P5VieQIoCrGgAHNr3I5/wBt7917otqVucylHXY5ax4IKypNVJSyMjRhobuLSAWDAcamufoAQPp7r3QTjMVcGQZaY1KPTzKk7xzfsiFW0uZGUAXYXN+L8/4+/de6QnaPbWJ2sGoKaanmkrRa/hikFJIyAGWVk508i1jf8m/v3XuiTZnM4as3MldQ1cmTE8UMtVU1AeIVNRHIZqmkhiNiqWIAIINlvfn37r3UXcNHSZPKNU0dHC16GKRTSoI4tSxhWYav1Nx6gAeb+/de6m4zGYpYcfKyNG0lQYZ0jCwRliT45C7kFiPobG173BHA917q3T4OdKUb5GbsLORCahoSIsUGR2eSS3jDRLcArcH1c35P4sPde6tWKeWM+ARSTm5do3Ikgj/SF1Ai5A4INwObe/de6QtfRw1Ujr4p6l5CFRhSlg34LFkQiym4IvY/U839+690gsps2kmkd5pRTLZQ8qxOCjo5CMikKRpuRwALXI459+690nMTXtsmaoq8dWirjDFBDKskUaqsoPnV29S3caW0kBuLg3t7917qNld7NV1hqIkcyyaZni+3aGngYcVBjKALbV+kWIt9PwPfuvdTHzsa1saUxkKyxrqXUxiaRgJDzzbg/Swt/sPfuvdKusyy5Knx6R0UdG8UFnNHICJz5NLzSH6BtPCryPza97e690icnTUtTJMKSPSDcRxMweYGIAtO7LYXfkccAfi/1917pIZanxdQaWWNJgy8TiSnPjglVraYpVtrstrq1wbXIPJ9+6907U9NjnkEdMkzunBltGhkjYA6LIdNl/FrkD82Hv3XunvGiloJT95TQU9RNJr+7rZZSiwGIxoojpv0ksBbjkW/x9+6907SZGmow8X3M8kzzokkcMUshQM12eIgC6sDcXHv3XulDS5KhmWWeq+4hgo5hDAHjMXml0hwlrqb6eQbf0J+vv3Xus5rKZqgz0iB4IJG8STM4ZtVtLspJJt/Qki/IA9+691HkpzXFw5hglOt3cxOhkUvqjCBSBcG17D/AA9+6904YqpQyilIkrKpSHKxo6yegXuyqtyo/Gn/AAva3v3XulJMqs6mGOJHnVllTyNMNVilzH+oFTwQeAbcW9+690yus1K1jr+4Z2QSXCg6DcABSCBcC39fr/h7917r01TEkBnVXWVlZqtowSpkZrA6pD/qf6/X+g9+690gsvHWVLTQgTxftmSEvM0dzwmoWDaVsOeD/hb6+/de6CvMYmKGeSJamZ55ESX7d0ni0ycNf946WH1KtpueDx+Pde6FHYW2HzmCkoq4M9UMikGK0TLTMhqo7mV0UF5gpHPPH0F7n37r3UWDD1VJLNaVi6LUJoYkRl4JSpIC+ksTzZwTzzzz7917pQ7by9ZiLVMdJ94lTE8NSlbCjRGK5D+GQDhh+CPp/Xi/v3XulBS5l3JenvHG8o0IJBI8YYnUFI/HBBvzzzz7917pf4rJHV+wkrOVQsizMugqPqQCeLX+v4ufwffuvdP65uopmWSN51jklC+MstndbLJ6U9V78qASDzfj37r3RgevuyaqnlipKuSVdEa08YRX1SRlT6TIbBGUfU8m/FyLD37r3UD5K4XHb92WZ9OqpjVPUs1yG0/uIQ9wCALErwebfTn3XuqMN2bdegz+Qxk1CqPHLJDGqka5v3AwJeOxAIsQOOPr7917pP5BKXAR/evFLRVEKqksMJCwzxMoJYXF2YE/4k/7A+/de6f9kRUmTX7rIxVUVKivLBLDURrKHA1Qu8cgPpuQbHi1/rf37r3QgzV1XXRxUsQeSmgKxoqIC/o5eWcsAf0/7D6W59+691wqKOKRxUxw/bhI7NDrL2S5LMVY8c3vwP8AW9+690n9xSVWMqKKRYKUJV07OhWcSSIrpwXMXpQn6kXB/H1+vuvdJLHYf73LU1XPI0OkGSoCOhSQO1yquzfqv/if68kD37r3U2vlrKetkp4mvAZGAOuFgiX9IiJJJ4+o/rf37r3T7RRVlVCiIRGVIXxgrol0nSTIy8r/AKwtf37r3SqyODnpaCOSlMaLJIBKRa+vjyISeLfi9/pf/Y+691lx01ZCohe8cYusJvrVWZR+4ingG1ubDn/Hge690xRYFsjNVGeT9tRKw1VAElgb6tLXtY8f0PAsR7917oFt44mpprpSQytALiaqMAaJQ5vqLqum/wBPryD+ffuvdAxnqV5dBomMtQiSeNS1wGYWLMtjci5PP+3tx7917ov27qDJI1p9MhidneMoEiUgj6AcaSb/AO8/6/v3Xuk6suSyUWuCNNFNFZ0SNY0jQA3YtwCfx+T9D9PfuvdL7YFAMplKCmRTOyVMIYEFGBY+koTxYE/W34+nv3XurntpU4wmwaakhjWCVoFEpACggQn0hb8c8g/X/Ym/v3Xug5Pmer0lpTGRqk9F5C+o3Kk/p5tf8c+/de6kMIqotC0bzGMqVVjZRzYOCf8Aef6+/de6cKOmqIJy7IGRY9WgMQTbgKTf/Hj/AH1/de6XuEqocpRz0c8LrMqBadoU1xhz/akX63HNiTY8Hjm3uvdILI0NQ9StGsbSVRnYeKR411i5RNQYjn6ki9v62+nv3XulPT7JkhpZqmRvCtLCda8aXmvqKrpsLWPNv+K+/de6SeWpm8kau8p0wLEZCzkFASUQr9LAH6f4+/de640MSU0klSkepEZRGjMBEtr6m5te4twfr7917puytRV5Sq8lPBTwtEC7PTgqSyrZlbi1uLf63+Pv3XumgLXPK1nMQPqdQ+ly8Y9LEj+v5A5NuffuvdTI2r1p71ANSkYKJEupWXm7cNfjn6g254/Pv3XusH39UwaM0YgtpUhHLqQObMeCTz9B7917pTYXKVGPq4Zb6mbxo3jQgKHsvPA/H1v/ALH37r3Ri9pZaF5EnDrLJGwYhQNLRtbUVPOoD8kH/Y+/de6MLg6yLJGKCFUjeRkBdxpjsTbSLjnm3N+PfuvdBF3Ns+CVK2skiEstIjcQBTHI31Ch1t9Prce/de6Jljoo6rKqs1qGjlqVgkln1CKAE6mYhb/2QSvH9PfuvdLWlbFy5R4KWGWZjO5gqDK3iKKNJkSNr3JIJ54/p7917pZ7hkgpNvupgadpUK6WZXskfJjPBCkkj88e/de6rX3vUxVO63iUSKyVATTEx0KpkDeM2/ABv/vP+t7r3QybMo5aWJshCJXkh1ARiQWt9RZb3AN/8b+/de6Euny0FYhjNXPFXidQaXRZ5GF29RNwRfgX/p7917pSz5eRMO9D9nDNOroBJceeFgStlBt9fofrx+fp7917powdbkKSrFRKq2EZKKuk+mI6mWMHi/q4J5I4H09+690K9Nl5sgXhqJdAKgCMQroRSgYKY2ubWtY/W/8AvHuvdJbIj+HSfezvDEgmXXIUU8c6UWMHi4t/gb839+691woc145pXlghNPUx3p9KgKH1EliF5UNYX5/2309+691NFbV1cohR0WRAHiRmIhFzp0g24F/pwbm9/fuvdLehw1a9Acu8uNo56M6pEdyKuoExC/cRL+Cuk3Hv3Xun+nq3o4KY+SOe6ySMmrVOV5IKvf1Ankg/X6Wtb37r3VXPz43a9Jh0paiM06VH3CwPNrDMZFIlUKfrwF9X+w/Hv3XuqV8HMtVl6enCK7vUIFVQAjMWshZj/wAg/wCx9+690eDE7bmoqWmrWpr/AG0CyJAgLjyFbEyf0Fv949+690C3Zjua5nu0YkDaY/7EbLdiAP8AU+of7H/Y+/de6DuhYQoluPI2vWCdNyPUjFRz9OP9vfn37r3Ri+j8BVbg3tg1igaeFq2nAiKsVt5AGA1/n8n+vv3XutovrXb1JtzYWHmNA0ZhpYpzI7nU0sQvc8cACw/N/p/j7917oOOzOx6yLDTy0yhaOJ9BlR9EkYLszxxw/VjfSRYcA/Xn37r3S3+OOZqtw061yxywSO4urppieR9JlkKkck/UW4BuffuvdGx3J/EKiikSWaNxFBdNY0OSLoCAb3FhweOffuvdEr3JNVy1dVCdQ8UryKWAcCNTzf683H1/pYfT37r3QB5yoqKaXIeeRtOhg720FAy+llJsDwfp/wAa9+690VqbfVNtXIZqmkxkOSp61WQ0FSiGlM4mHilmDm1wQSAQDfkHke/de6Lfu/c9dlsrUUdIkVBh48jNkZKdJxKs1S7qGnEjk2KhFAUGwAH09+691cN0t8isX1j8Xq2hetmbJnFyz0zMyjVNoUfao6m4Zw91NuAD/X37r3VIXYO96neG6c3lslWGSStqql/JLUK78TOqxhuLm1j+f9b6k+690EP8ZakkLhA6Mul1YrrsxKA2HF+B/hb8e/de6aJzHG7vOViikVnOq5BU8hFsP8Te/wCT7917pprkhlanKkw6xG8L/RWUC51AX/1/6+/de6EfYcmJiroPv41mhdmLkMVd20BSil7i1wDb6+/de6Pj1jitnpHBkmo/GIyGKSBXZUJ9Ibmx/wBpuLg3/wBb37r3Vm3UG/8Ar5KGCnhx1LFVoI2aSWOBZByInkZl5JsFtwf9b37r3RoIOwcfT0s9PQwQGomUhZVZYpGKEmMu3HAtcDgc/T37r3ReN89nVNDVvTymWPVMWkaIaomJAZld04J1EkC/B5uLk+/de6AjdfyW3BI9HSRV8y0VODCGjRv80GICMy25uCeef8ffuvdTtld55BJ4GlqhGpcSLULMWn0FtR1xj/Yn/iht7917qzLqDtZs6aOCepSSSanUq6aXaWEKFsUuefrYDkfX88e690cfHwo9IkYZ7sFdSCTJeX1fug3IsPpf/Y8e/de6njy0yWLu+qRbr9FIDHksBcC4/HP+9e/de6zRSoVPmmQOhJVgRJYE8qbAf639P979+69021FXBAshldQgbyKVbSWsA7Fgb8cfj6D8Hn37r3SdqaqgyzuhlAjQ+SNdZOoKASSliOOPz/tvp7917pum3LtfBweOSoiVtBeQh41OvUbXuARbj/H/AB4Fvde6Z4O0KUSwfYwJKpkHiYSLIJQCWAKoAAPrz9eT7917pY5fsnc+46KOGTwwilSKCAxxglYy3qQtzckG1/8AH8/j3XukfJVn7RopqlIpyzqFRdBZSbMrMRyxvcH8D/AgD3Xuo2I20NyVsONpoD9yzB1bUQCEAurMo4/q30Pv3XuuWa23Q0EskFX9pMaRmVydAjR/0sA76uQR9CCAebe/de6ZJc/iMLTyCGSCKaMRhJKeNIwpI4KyKLE/1NueeB7917oLsr36NuzO9PXQvAYjG0k51OHLWcx+U3BB/wAbfn8+/de6RlX838ZhnDVucjWOJgrI8yvqZP6qHsP9gB7917oEe0v5pe18XiGpMZmKeWpVXWZXlRlU6tI9CC6i1rXJN+f8PfuvdVsdh/zEM3uWlrayjy9DVPVSvR/YnWZUhCnTIZAeTewAt/rD37r3RD892JuXsPINU5qpc0S1PmaCRpYBoV9ekG9gDe9v9ccH37r3SSrIIx9xW4oPTyw1WtTEZHjiiAs0qC4A+tje/wDXj37r3SIkqGifJfcn7+OpikjuJFgdZXuVnNkN1P8AS4v+D7917oK8rh8hHUQV8slSqoGaKNFlRZJlGtdOofTkXYk24/2HuvdNWO3jU7fysP8AGYamqgacuxLs8aRoR6I2vb6nk6Twbcfj3Xujm9f954OdaDHx060qPJHd1aMMSp9CyM1yQDbgf7H6e/de6OVhNy4zK4jXQ5WkkkKuk1MHSNRG/FgTz9D9QR+P6+/de6SFRsLK7xqp6bCQ08MRheY1NTVeOOym2iOoe4Ulj/av+AL+/de6HjrzqnP7YmocVubGRLJLFDVx1MKxVIkjcDRIKtWIYf4qgH9ffuvdGgy+NpGxooaPR4oIFWdBYR/T06FKgg3AHBI/FuB7917okfam1olqavJ452Tw2Bp0Ems1arcsWH0A/Frf7H37r3Rc8zSU+ZpGGS1meFGjsyakSUD/ADjO4JuPx9bn6+/de6ArH7a3RFmnaiij+zpKjyU0t31TajZmSEG5N/rb/XH0t7917o/uyfktvnpzE0sUcdSKGP7fyaywSMpySxIIIY8BhpP+xFz7r3R8cH/NM2Tujb+G21VbUTbmVpIKeKoys9YgMkly08sQiLNLrJBJcixsAOT7917o2PVHy52/nmjC5ml8raCklRKGURj6EI5b8cH6Hm4P59+690b3AdxYvKRAtNE6qVvCGdjMSGaOTyObLze31I/2/v3XunmtT+9NK7UkEEpEdpbtdnBbUPJpAI/NtJA/2Hv3XughznTMe7JKiiqsHHPUyJIscnhR3DlbBkAW/wBf6Gw4tYj37r3RW95/Gfs/YckmboBLLivLaGlCG0SRr6lmClWW/Gkc/Q/j37r3WbZ2/wCqw0tJRZ2nmpZqNGZmaSULJJwqalb+g/H5/rx7917oeqTdFBualRNQWViE1+UKpRSGjcheTYE/kA+/de65ZLaOR8YnxNWrkII2XyFWdi2ttKrYX5/pz7917rLtzM7mxk/21VSMiCVFZkQesIR9WXkDjm5PBPPv3Xuhxw24Kv7eaGJhG0xDSp44pdQJLBU84YoAWINiCb8k2Fvde6XWPqvOhRyYSQk+p/060BsYkJ4JJuACPzcGwt7r3U2CeZtRDg6iA0ljdiebOB/aH/E8e/de6WWLyNo3kmQmYQCBTFa8hV1UAAg3a1zzcXuQPfuvdZFaWKV1EgTWp/dkAYyxlyCrAADT+DYclfrbj37r3XHJ4r7mlqKpaiCJo2QuwVYvLqVgJGCgarc6h9DwCOffuvdF73thKqfFVulWEMyGlaH1xvPG/MjWB5U2FgBYfi1z7917opWPgkxGbbHvEtG0kpjgMkiRRxxhToAJHBPGkm/1PHv3Xus0+ep2rJYq4+KSJvCG8gkZ7AhZJPGALcC/+9j37r3WWTKU2iKWB+PVKbWUBA/+qP8AgOb/ANPz7917pafxcrFQiSphN1j0Rws8rKHGpGkINwLjk8f4WuSfde6UVFvKqjqVjVmEP6G1R6V1gWZ0tew5uOfwT/X37r3Qj0G4C8FK0lSlo2sXDNG8oLXKPqOn6H+g/wAPfuvdLmGfyxpJBICQJFKalaNkVQyarc/k/Q+/de6nvDSEUgjmleoRS8sLOVCA6dBT8nSb6bXNr3uSPfuvdLHFZOekJD1Dwy+HRKyyO5AW+lbliSCDzY/1/wBY+690vMdl1rVpY4pY9bFgXLeNX0ra2jm1r/nk3txb37r3SjWkoKyLTMYZBGSJA5DvL/qkjDCxtfi/+29+690HuR64gmSprsbJDSrT3aSN5Ej8gdwSyIPqb/Qj8/X37r3UPb+TqcLUeHILOI5JCgnUAXCkqp1f4j/YfT37r3SlzkMMofJQsXhEEt0upBFhoUAfkn/H+vv3XugSzMLaTazN4y8i3VfE7C4j/wCDAAXtYf7bj3Xug3r4lq5JoHl8DBWkDqx16lW6X0cAAjkm9/8AYD37r3QO7iqHM5p9Tu5Qq00QJMkt7ItvqAbCx4t7917pBVM1VQXdZJJnAu8bL+3CVFwhBvdiT9Qbe/de6UONq8nLQfZyyyRR1AWWQDS4mCi7Np/T6bgC9+f629+691jhweXV3qMRRRvDp1V00njjdGN1TTGp9I+lyCeR/hb37r3Stxk60woZPvFqpSCaqIBCaWaIkFEFrFSQLHm/59+690Jy52OamjnijKzII43ZmUBlP9lFFueOf94+vv3Xug93PllAmaOq8Eg9HiVXUAcsS0hNj9bfS3+w9+690EiTzSzeSqE0olZ41mbnw2P67sNP0PH0/wB69+690IFHCscMeipR6cR6j5GNwWHIChgOf9tf37r3UWrq8dHTSoJL1LBtBN/ElzoC/wCCmw5Pv3Xug+qM1Uw66UsZEmdWqUjDWYrwLMOCoFuLf8V9+690xVtaEMCUqyOZCrMYyRGoQWZXItY83v8AT/C/1917p8oJqSunUVEUVMpSOOpKyM2mRB6ZWdT9bfWx+v5Pv3Xup02ZocbTz0VOkU9RLPoGQSMyTLDpGpoyeNX4vzb37r3SQqqhVqNNPWy1UbyKdTctEinV45w31sfwP9h7917rqZq6VZiZJGg1EqYxeKyj0IQt/wDb25/2Hv3Xum2apjjlXxCVQEUS8sCkjCzWH0Iuf8Of9b37r3QnUeOpsZt+j3DJD98tW6iKwH7LxtpEkoNrH8259+691DpK+DwSzxP4ZVcmOEuGe7sSAv0Nv6cn37r3UvHT5CacM7PISNcaC49BHKj+hvzxb6fX37r3TrRZaollGsSzeKZlEIAAjkQaFHB5AB4/x9+690Km3nqYno3eEL5XLp5GGjWxDOEa/wBf6C30v/rH3Xuh9xuVSNEaOOVjYeZGkDBX/SoVRwP68f0/w9+690+fxiqt/mTe3+qN/udf6Pr+jT/vHv3Xuv/VPTkMbJjqSmjrpqa8sZqoI6eVZ3YtECqzCIaQbfg/61r3Hv3XumAxQtKJ0kkhnaFT45gShitqLMl7WB+ik/1P159+6905QpCwkMjsYEh1SXiGl3ZiivGG5HNgOePfuvdQVHimBLNLHIGj8hurp4W1HUAD+GA4+oA/wt7r3XTSeJnEcjeRYVR08jONKNcuIzwG/F/z7917p2pHiijWW0ymQa5SQUD6FElOEA/DBtJ/1vfuvdLmjp6epxk9TLkIoJoJ6MU1GSfuahHB1kSDlRxY/gjgkX9+6907pMjxo7GNUjRQqJbyIfoXY/VkX6FDwTza9/fuvdOmPozXPGYQWC3lYSONCmPlXjReV1H8D+trcW9+690q8dP4ZmcEB1kkAsmpgpXS6qGN7WH0IH+w+vv3Xun5QHW66LcPCsrDSAVOolSbXb+vv3XunOOap+0SB5S0Kk6Q3pSP6aUVjxY/gL/T37r3XTPGk37waHldTeoh1sGur8gX/P05/wBv7917rwmVZC6LIUEjFCGIPDnS3p/pf8f4D8+/de6lVNG8MVPUtLFIkp9MOsNLGtyulrfg2v8A63+v7917qJqKyOwYeIAhSCSwkJPAY/8AGvfuvdSKeKOPTL5CusFSAOfU12DAfXk/4+/de6nSUt7Nr1Oq3jVRbUbGyFV/H9eP9h7917qLHAsqzalVJmQMyqbsrX0sNJ4FuBxe35/p7917r1JSyJUu/lH7YIVDddAHBMi8A/73b68XHv3Xun7MZamwuMnrq7IQwU7KDK0pVY1YJbQiG3JI/A/417r3VencnyDqMys+FwbVVBh4zIXrowwlmeEFGViv6VJBI4+lvqSAfde6KPhMFkN3ZtayWf7SjDNNUVY9UKwhACfLL9W4P5vfi/Hv3Xuhl3huOk6v2XC+zKiiramtimOSr0MctVSU6Rk+dwOVQsLEgk359+691UJ2tuTdG+s3kDUCWsFZGk4qAHaWWQSFtMgb9K3vb8kcnk+/de6LltfbFUcujTIKiSKqAlZSvip7MZZLk8X5t/xPv3Xuj07M2tQRbVmzOUanaVqqo+wop4FF4qS1pVZrfUlrf1Av7917oqnfG66psRkXin0Uqy1dLCym0k0UKjQIRxdTyp/qbn+g9+691XX1ZXz7u762bjJFaanXcCVE0NtSulLC0xikicW9BRRzybX/AAffuvdWP905jFwS0uLmM0lPU/dVOSgjbRI1MzHRAy2F2JsYwCdIBH5t7917qvTemMwdRkYziPM5lyNPE8bI8kbExqszLDOSVUOGsPpb6WBFvde63Vv5Ve1F218WsAZ4ljNbLHOFjAAdPt40QOR9QCSeR9Sf8ffuvdWEVdYsQDTpoWMQhWT9X6QG/wBh/W/9L+/de6g0+6aNZWp9IaOSYkMD6gVOnkn8fQD/AAsffuvdcZ5qXKRVJo9KVCkpeQpyASB6hyf6/wDGvfuvdQqLFVCyPJKXjMJSX7hCRGsgUBVK/kkW/ob+/de6VqQVMlNkC8S6XoZSJJQGIcx3Lj+v+2P9APfuvdB3G0Aw8UZj8sY9E6FOJGZ2IYB76ufoPybj8C/uvdATv/pfb+/4p1qKKEOIGXzIEHgjL6vLE5sSRx9LX9+690TnA4zd3Sm466nkqZKvbsVTClCDJK7OZ5jKzEm4GlSByeOPfuvdHrwe9cZ2Hg4BSzhKmhRAEBRHfx+loiQRcEi4/wBh+OT7r3QT7z2vk6iePP4+lQNBM8VZKj/vfa38bM8Y5NnDWc3I4FiLe/de6D/P1FLSRU9TVPNKYyIp7HS0aX4ke39pbCxP+B+psPde6aa0x0VAmSpqeeYVtZCiVLPraFWFzMTckFlte/8ArcW9+690T7+YDnaLBdLbexdZmosXDuXdNBR09TLPGscbQLJkJQ4Yi5IQKrNa2u1/p7917oLvjlmajcHVsuHRErUEtDlKAwqjfc0VdpYzl3JCWBP0P5P9b+/de6bt8bEkodwPW0n7MWQqKz7mBNLmJ0spuLXBW9vqB9PfuvdILA4M4nPSyVUtSJKM6pUKlmnWL9yFje/GokD8f0P0Hv3Xuhr7S3LMnWGOocdUyYms3LUxYydQG+4FMZSJg7KAU9INh9CLEcEe/de6cenPjDjuzKla99w/aR4SiWi0MrMlxZ4r/wBS7Mb8/T6/U3917o8e2/i/PtXH1VClQK2KJfGlQgX1Mx8khiX+l2sCBcj8n6+/de6NL13sODb0NNI0ZhURI1U4VdRenBVTc/1Ggm3+v+PfuvdCvl6qaTFiDzB45FUeJr620pbVEw4BuLt/Qg+/de6ZNsOhyIj1K6IU0KzanDhQOWH5uT/vN+OPfuvdV0/zQfhk3d3WNTu7AY0ybx25R1dXinp4h5KlfH66ctbkFlN+bm/v3XutM3e2S3DhatcBuikloNw4DISxy008ZiltSvpZ5FI/J4B/It7917q7D+WP8zKKtmour98ZdaYtUsuGVpSQUI0CmMkh+tyQObAW449+691sa4isxdFTQQUoE1JUFZWLETSK7pyjBTbSSfyLf0t9R7r3VV/zP6Yo9uVsO+MBUyibJVkhkpY0RiXkRXZyGB9HOj/Yf7f3Xuqv99dfbj2GqbsWreM66KtqKBNaiKHLC7TF2BUojOjte1i6D6Dn3XukdnNzwZqgOUpooFq4ZvA0qSskgZTrjJP0ZQObjkf4/X37r3R0fjd3bjMtQ0OBqqoDM4GU12Iqy4Bevp1MkdGurkq545BBN/rx7917q6jpnubF9v4iSCrgfGblw0aU2RoKu4cKsYLTJew0t9VI/BHNvfuvdIPu/C47KVNFj2VpIjWUVp7iPTZUZo+eWs1wRfn6cEc+690tpuyF692dLaOSpWkpUgSOlQltN7KNJH6f06uSb3tY3A917qb0rube28a6qmkxkVBhJHEtO0qMxfy8sEt9Afzze/1tY3917rlv2jinytXRVFZUyVUnmaKk0sYZIySiqCCTYMDzY2Fib34917qoT5G7fSh/vJ5aSUt4p46hIoy8hiZdBCqR6V1En/Y/X6A+691rS92bWpMDuWqraMxU7GWpYIjpw3kLC4/qL3P1+pv7917p/wCmN4rLUXeqGqmp9MqEhWMan1SISL3+lv8AYe/de6N3hc7jahxU0FQ5lCrqjmRlszvbWW/P4P8AsT+ffuvdC5RV9JURKyVg80LFZY4tZiu12VS6/wBQL/4nixIv7917rggrYcl5KiUTq0KCOGFSsoXy31szfqI445sLA+/de6X1bWmnoalamlrZZ54oY4KSQNCq+QekiNiL6gdXF+SCLD37r3Sdmq8pjqj7Z6eehP2kMieMSoyJJeJkkcm44/xBtb37r3TL/HK3JCfExaqgeARpWaG1KFU+jUbE3IPJ5uL39+691xx2XrMaJqCrDo8gEazk6ViVU5Xg/W/I5/p9ffuvdClic4okxNAk01PQ1miOunUF5KiQsQsSryx4YtdQeLXN7j37r3QVd54ja9c2Rx+JWWSLHUzwfeVEZEz1UMf7r6DwSG1Acf42H09+690SvrSWXFbhlwSwySNU1JmjinsGZSwYSR8XA5v/AE5tY34917o1lXNBTQENDUTS+M/uC6wxE8evWLFV+jWuQQf9b37r3UGOrnqVhWtZyukmCRYf1aFvYMBdVJvpF+Ryb/X37r3UelrpVqtclGBThAgmkibyCVpSZJtK/RRwGuObG3H0917pxlwVPUV/3VN++jubyzSBIisg9YhRBbk3IYiwH19+690uMZt7FVtXR00bhZYmVYpGKmBIuPKZSSOQbqPqLAfX37r3VhvRe3cZjMy9TPLHPDT4kRxQ30IZJUCh7IR/S/8AvN/fuvdNPdlAabzVFMmmStnZI5k1mPXFCHkjLXsHsbAKf8SPfuvdEKzu7q/HV38Hp5HmqZHcGFCsDvIWKNHKx4uPpY/X/WPv3XugQ7V7Qh66xk0lYGbJ11PJ9njYSFdwF0Ez6T+GuQb8/ji3v3Xuq7a7dWVz2Qlqci8ryVUzTBUdpVjVzqCMW+oAABubD6W+vv3XulrQSwimjkhX/KYXHm1KBGU5dREyC9wTz/jxcfj3XuhT26k02uWSWn1SUWiGKq9Kx254CkL+b3/J5PJv7917pcba2TW5/JU2gRVdHBURPNAAwjMJYSyMjyH9VyQFuRa3Hv3XutlbqDDbawHUWz5oqT7RqvFoBRoWE0ZQGH9x4yBqJBY83F/9h7917rJ56pfJ9qskUccpjcuUUvEWFi/9r6EG9yT7917psmy6rVKkUzSSQgs8aXhWJfrZyw9Ra1/62+h49+690w53cUlXrVI45xL40YU6CJQiqP2/KLEm9+b3Jvyb+/de6B7dFRUpIyyy1EEegyoDHGUMRXSIS+kjlhcE3IP5v7917pDU9bNUs0MkkVNFCsUkYeaZne1jo1Kbcm5tz/U+/de6UMMtTSRxVMZhmmrSzxRoNdXCY2MLzTQWAVBawNzcc259+690v8RXrUIsspYM0RiZWN1Dx8eVVPqH045+v0NgT7917rjR1dCtTU64nSeAhC3gljgaFo9ZdZZDpa35sPr9eTf37r3UDz4uoDU80CNTsSIJyH0x1NtaMVY+q9/UGuOSQLix917pwoPBHSzwSxxl/HGkMdOkalWkmbUrOi35+puf9jawPuvdcakzQRsJFLsgDaEDOrkgxjUG/oOQAODz9SL+690nH3DkKeS+qJvGGjV9d5dI4Nww1Ej8XPAHH9B7r3XVHmKEzNW5KpkCpIJKqlJlkqJkvaV6OGQm8tv0swtbgWtb37r3QrVG68LmMfQ/wDFmCGnWRBPJA9LUSFyXVqiOoZ21qDZmUgE3ICjj37r3UjEZYvKJ6Qx1VVEh1QyoZVRI/XIdY4Or+tr3+lrX9+691wizynIz1tHNLQzzhzEsSlBFqH7kcLNdwLgjg83/AKWt7r3U+PN/dx+VlKVcMJQqnoqJTI3kdppeL3PI5v8Ag39+691xZZp288eqoBVWY67sklrcOLfQ8H+vHHv3Xum6sjndW1zyqiRhvCouJHBC8lOeACLg/wCuDf37r3Tnt7IxYxKirr69YpzKiQ1DQGaWnga8brGgBGkH8kcm31uL+690jM1RUufzlRW0TMaBnkMc86uAbJpYgSE2Zm/QtwOf6e/de6l7bWqxNQjU1XLDPBp0uuoGUrciN9Xp/JX6C3IHv3XulDNLPUOtIIYtczGbSPWsRc6pNTLwzEm9je/1N/p7917ro4Somq4KSnglikliYtJGCiSPqJRC7CytxzcC30/p7917qPPRfYTNSrIzSxcVCsigQVB5EauvLEn835/Hv3XuokWVmpKhlWVhUhlvfUzlGUKq2BsBfkG54Jv+b+690s8Vk5paqOpZEUwOjx07v52d7E+RwARe544uOR7917pdUOWqJMh556+SOR5NXhpiscAUCwWS9g3HJH9bHm/PuvdDaclJnNm11BLNFLqgmSMQogkVUTVrJXSRb6Cwt/T37r3VN3btZU4Tc+SDUdU1WKl2+4kb0PDrvGTG3Itbmx/2w9+690jqGg/vNQVddl1p1dYxJBrdisgQaRH41IF+L3IJ45+tx7r3XKICgpVijlkWGRnQxRIIzwo4uoB03Nwfz7917rmcxmadVSGVvuqgLGsiIroolNlRnH04+vHBv7917p7r6XI0TQmqqfDJNSrPL6v90tc8XF7n6EX+v+29+69024/GtXt55ZZUgjLqI34SSxv5iSfoSPSPx/vfuvdemy0NHaKLHyy6PTKy/wBjnh1ZQL/n37r3XBq6lIVq2mKpIt4/IFSQceliX/H+9+/de6d6HM0stPFKlLHHZrrJTsvKLawcm31/2H9be/de6fmyVRX+KnplWNSLm7LeaQj02LfQm1uLf7D37r3WCaTJQ5BKGeAxmKMs4ckFSwB0B1JBH0PJ/wCN+691MZGik+3kkSKSUXmqXKaFuQQAVFrAXuOePwffuvdIredZkZMdPhYBDPjpJFm80bxodSmxJJHKn8C/Nvp7917oBsxhIse0kiBlFVAX9LMwJC3OgngEG/0+v+NrD3XugX3utLNSQ08VIUkVSKipN5BUPaxawNx+P94tf6+/de6LhlszkMJHXUcMcYhlQFzJdNCkaS8P0ubG5H+v+fp7r3S06R3Lka3emJp4ozIv3MCEqiurIWC6Wcn9VyLk/T/effuvdXqLFlKjbVJR01LGlRHTx62sAHUxgkkm3NrX/P14H4917oL6KqyOPrqiREhd0SSGdXQy6UcaGVVNxf8Ax/3nj37r3WWOoqVIBpBpkewkQkXF9RJZuOPpb6+/de6VVNE9ZYUwKhVeoikclgpC2XUzXuDzwffuvdKnbCzpR1sM1PETUxBI5UULJEI2LK5kcf2j/TkWF+L+/de6WOP21isrRUUVa0NHmJakyRV9VUQ6ZUC+Lxm1itib6ibH/Ag+/de6aqqkTb7tRPkIMrFCZARDKpiMxJDqCjMGt9AdRH9be/de6SGayuNlopf9xojld9KsrSFV8ahT5PwATbkWN+OLe/de6QtTNGtMkccIlT6vpDh4/pbUU+q/X6/Xj+nv3Xum+jilhm1mf9mVWLxqyoRqW5Grgn/G9jx7917rC1fjiJURlWSKRmVyOdSEGxf8/wCF7/159+691OizVJliBNUR04WJFpiqeqUooujhBcf4Eg3/AN6917qBIWpqmGSnKiVhrXWFL+kkmRVIN1t9CV9+691lpq2arfxMVVjINMiqImk1G7PIV+vPIsOBa49+690MOzqhaZFSplhSZZfEsl3mVgyjQEihsbn6OWIAHP59+690abayA0sEha7yJ6mHCwsjayI3blT9Dxf8D/W917p6z+HXOUM9FHGJdcbkTyrfQslwQp55+v8AX68fj37r3RAt67UyG0chUQs8ksFRK5ZCmkKL3VwW5/w/23JP0917pxwlDFjqP+KSedJi62WRVKCFV1a4dR5Y/nj8fQX5917pt3Hl5jQVDQyu3mjd2WZbBALqpS3C/TkD/D37r3RAsuJqzctQ1HpR0nYThizO7mQnUA1/z9P6ge/de6MJsXI5LDIVENNUPVR/b1EVTaOUC1/JAWueCQfpzz/T37r3Snmx0spSqYLDJLN5J5PJ43ETv6JE/wBaxB/2P09+691GMVWs4/enkhWTSKhz6iDezRn+0CLA34/2Pv3XuhFgxobHprlaIBQKZFt5nkbljxzYfVh+fz9PfuvdY6eqkp2aPyN5hHoEkbsS2p7XYNe30P8AT8fX37r3XOvoqvKUpErI/Chg9wx0HSpu/wCb8/4+/de6wQPFQ0MVK7aplLBkiBZtIS4Jbm3IP+H1P59+690otpNLU1cTVsTLBC0EkxfQg8QYu6eqx+h4P+w4Pv3XuhHz60OQngGHmkSgmZJ5Hd9TRFJfEyO686Wv+n6/j8e/de6SuRxlbg6GfJ1FdHFDBTNURR+RnVUe7FED8g/054FvfuvdUR/MrtDI7u3VLjautkqaSgeSKjWUhhFE5b0KR9bEXBv+T7917olm1Vb+NUKRuRMXiCFiLlhLYaL/AOwv/vr+691ZpR1kNNsd5fuKc5IRpTmgK3klhaJWeYzH/U3PF/wL+/de6JF2BkJclW1EsoYrFK0aIhK2RbhSpF7/AFvf/kfv3Xuk5jXjRE8jOH1h2WwsFICqi6r/AJB/2Hv3XurI/hxNBuDPUVDWtRUogqYqlKsQotWIoXQLFGwPH0JJtzf/AG3uvdbEeR3NiqXZdLCstNIftEERaXxhkjisFkitaxNyvP1ve49+690Tvc+fxmTBhrnijRppGCuYhJFGpF3J+lz9Pobj/E+/de6Nn8bqbEvAI8EZkdmUxyFCymR7ySObkgLYEC31Pv3Xuh83VUmCCop5nGqP9zyFhxFKWLRSN9dQFiRawB+vPv3XuiI5nKU9VmaylRKpBMasMAxBIDDS0fIsDYD6fXn37r3QZb1ekaMrSwzJ5vEhE7M8lPLDGFZj/rgAg/T37r3RAezoNeWqAgCv5gXkkLJGyoD/AGF/r/W9r3/Pv3XuggqcTDGkVV41eECyRpeRiNRdmcm1r8C/0+nF/r7r3TLu7tfKZLGf3fl8NHBAkSJBT6o4dMJKKNN7k6fyD+f6H37r3QC19eJAh/UkcjtcM0jrcarLrNwLn8e/de6iS1mNnoGkVKn+IIwKsqnwmO/q1D+v+2/rzx7917poqsjPNFT08zEqq6Cg0nUrObM9v68C3+t9L8e691wSOGeQ+WdkijCAamHoRWUAIByfrYgfUc8c+/de6MDsLrWXLUaZefI0kWM1zJAY7yTGoVR47wrYr9Rcn/Hjjn3Xuje7C6izMkUEv8QqVowiKxLOUdvqqmMG4B/N/ob+/de6F6Wan2RHTTU88kFbQ6zI+rUwkQqwZdRsRdfofx/r8+690n6/5T15yUkNRlD99OVMkSIlPHIy8hggPpYiwtxx9effuvdLzGb1g3RSRyfxOWaWZDUSQySuAgdiNDn8XI/F78A8D37r3TjmcLGaeJZIwxlXUpjVNcZZQ1pFa/P1/wBfj37r3Qf5DHiil8kU8iiBVYogCGR730Ar9fqL/wC2P9R7r3Rj+nOzstiKyOb7iSk8ax/Zxki8QQjU5P8Ajccfm31F/fuvdWYdYfICaSSJMzkS9RM6EuGAE6uoCAMxtbm1uP8AX9+690cfC7mp8jTh2dU1KWUuyhFRiX1RSm9uT9CL/kH37r3XDMZl4IWWB41uGvIVXU6kF1VWFr/0Bt/sPfuvdA7mM1uWOA5GninmgjmCyaIzJEshYaUmN7hSv1t/t7ce/de6DHI0+/MvXzTUk1Zjo5PIgWnEiQxLNwij/Yc354I/2HuvdKul6brqzGw5GtWulrnlWGomeoeaMqqAFlSRrg/n8j8/n37r3T1Ds+owccUdLTsWjkZSxRXlZVBFgqX4/wBsb/Qn6e/de6kHLVeOpYpUFVGwlZZNcOlY1BvfQQb/ANb3P9Lj37r3UCo7HoqlYxXVMUs0LhVVIo4WUM/9tWB1H+jcX+p59+690o8f2/t/btNkKiWpQVRp2+y0siCQstnOrjSQP7RIH4/F/fuvdEv7L+V20cRLWKuXjltK2tHk/cjkckzqz30khiSDpH4+vv3Xuq99+/OzEUWQrY6HJoy6pI0V6tbOQS2uS7D1AAW02A/IPv3Xuq/e2vnnm85lp46DIyzxrEtNogk02jT0BgY7KWv9T/vF7H37r3RPdw/IDfOSqJTDNWCWSS8bPNMB45PoGUkA2BANxf37r3STxUm492VEiZzItTU9S7fcSL5WFwLqx0sSP8Cb+/de6FjaO0KOJozNWStGJTEJZFad5gjalYRAqVUg2Bv9Pz7917oasZUfa009MKSjyNNStNHElVKsMpMkRQzEG7MVvdVuLHj8+/de6QFNWtTV80MIlkWa9KsKERJI7kh1qHa6qvJUXF7c/wBLe690kc3LPUtU0wjihejnMbLHKiNrbhYvKltWgCwt9f6/1917pi3Dn5q+kosLIxJoU8Yle4UymwJ1g39P0+n+v/j7r3QJ52nmneWpmkkMCO0SSNfxIV4IRF+t/r/ifr9ffuvdMGOqqyhrYqgKZoVDLEihzrI/TcKwN73H19+690Mm3917uxzwPDlqmCOUBjAHu0Ydv8y2o/kW4/H0v7917qzr48b3y2IpZM7lMxEwionikx03iqxVRSAgQiBCCwP1sSb/AE/r7917o9W2d+5Dc8NJPVQ0lHAgT7D7SlWkighHJijhcvpBFr2a5Nje3B917pZ73rMRj3olw+VfI/eUiNWI4cGknbl4RICF1g3txwPqD7917ouW7Jp62oNLS04JmKgpKvmmllZtJLJFp1Hk2IIAF7gk+/de6C7JbDhy1bBQUsYSVJtLhlCSSTPwQackEkfS1+P9b37r3RwumvjhTQ0KZLNYWOpBCxtUvTRgwMLujyL6rA2tcWubDke/de6ETevx22luKI0wxVIlQyoJS0UTsVkOmQWZdKkXGkKBYXt/X37r3RBu6PgjkKbRX7IrjFUSeSV8fG858aRsFjj9Nvwb8WBP1Btx7r3QKYDoz5E7Aphl6Gsq6s0s7EUd50miEbHTI5B9Vh9ALAf1IJB917oeth/Jft/abqN4UuXgpomt+5HM6uUGlAxtdb88ngcG1yL+691Yx09/MDw+M8VLmBVilnEcfkkVPJGyrd1PFj6uLngC/H59+691YX1j8y+t87UUtTLkqWCQKrMsrRxS3blRyb/Sw+v+PHv3Xuhd373vs/eWPpsbgXhqFmLNKS0Djmylg6j/ABJ+vv3Xuir7t6/wG4KeeqhRBJGrOJUAl1AMHYmxHItwL2tf37r3QfQbbO1qoCOrKwSNA0DMoCspAdtCNew+gJPH0I/x917oUMRvSs+8SiFIswkmGioR1ZZiV/TY/ptb6m/P9foPde6GyKgSsgWRo4taOoNirMHeIMyeOIAmx/N+PyPfuvdPdBteCbVHSyaq1i1oJX0Oq2u1iltX5t/T37r3TPHPJRV1ZSV9VJDNArmmVA8jB4rj9Df4EXP+2HHv3XunXHZ20vkkneOJyoGglo3mPEbMDe5JvcAi3H+Hv3XuhNxtZSSwKYXLzuNS+NHb9xTYmPVyPrY3ve5I/Fvde6daaVvCJKjS60KH7iJFPnWJyWTXf6AHVx9Sf6W9+691iXILV0sgWKpaCRGEH7aKsqI1jqQ+oA6hYgi9vr/T3Xuk5lcdNWIkFSrOD6Y1I/RHovpjHAABsLkG4N/8ffuvdEn74wOQwlKcrRQipdHWaoiYWKBSVZw6gcKORY/4EHj37r3RFa3t+lnqUxtRVCmngqn8rDUXdfykjLYen6fg8+/de6VFD2dTNVwwR1AlgPjg1PPZXVgx1NfgDg3ta/HPv3Xuhq21maarx1VmP4xQxpTvHTS0TyWqiS7L5F0kKYxwfobXFzf37r3Qg02eo5Y5o6aWNxB44nYPrZpLMzaG+gA4tf8ANxf8D3Xus0W6TRmFaku7Ijt4o2jd7Odav+LBQo1XFzf8fT37r3Sxj7PwGPWD7LLTVjyzRiSnlVI3QyRB3IZLXAbgX/xsT7917pfYvsSkyQFRDUxu6oqa7hHWQDU6G9wwFx/T/be/de6Fulz0m4MZQU2OpQtRTx2nrTINVSC1wEJP6lsb/W9x/T37r3TvjXnhkCtJNHIkg8kRDiUMp4JYGzC5H0H9bm3v3XuhaxEdVOGv5aiZB5iNX0AvbR+Db+p+t/8Abe690+A64/BYIw/3VMrN47HiIMTYgkH6E/7a3v3XuuIxtNVQyQVtOJnaNnSYEBYyWOlTH9QBfj6e/de6T0uKr6RTB4ZZKGU/53ULIoXgANyAb/6/H1Hv3XugF3yZcTM2mcIGYsQ5A1lm4LahzYfX/Yc/X37r3QO57Iz0dMlUKiPVVDSY4xrlRLamLsP0XFvqPof9f37r3QO1WRhmrQZq3xA1BdHjGoqXUoIQ9iCCbXOkkH6Ee/de6x5CaRYlJSOSBW0BXbyPNdgxbWljcE8G30JBufp7r3Sxx6vLTwxRRQ6ZIhogYCR2j/zhXxoCRZiT/vf9ffuvdNtXJPGJwPNBYeNooy0Il+mjhDY6WBJuBcWJ9+691HhRceyM0y1GuNGKxXLQzM2oLIbWNyTqAPHJ+vv3XunxMlRimnaaV46hggjdXkEQQkozKrAfg2Pv3Xuk7uHMUc4jjooxC0Max1KyzmUSy8M8kl7n6cjkfkfX37r3SR1SVUvhSYiolKiFIgNOkEKXRQb/AOutr/4+/de6UsUya/tmqEglp45ULu4RJfGmpVdH5DavwPr/AL17r3SKyFTUySRxTDSgDxmWLXoIDXVnsBf/AHr/AF/fuvdQ4Whp4S9Y7KsykGUKdQIfiwbgD+hP1/2Hv3XusM0VJFRB/u1MrsUSmKXYRMCfI7jjm/P0I9+691xohRoftUaYzP6pAr61ZgLHQth9L/719ffuvdORxReFzR1ep7lSSxGi5KkNcjm39Pzx/r+6902x4ypjqI42uniuArqLsuq5lt9Cbm978D8i/v3Xup2Rhr4WkFPNFHTukTB4o/Q7hbn6fXm4P+P19+691Fo8bW1kdRV1Ka6KA+Oar0rCjSsvAuf1H/D/AF/8PfuvdLihz0EW1qrCNHG6yzxtCrozmCTVpEpb6KpBsR/U+/de6Yailio/CYpxVVTR3aMaVjgc8pGwNxyP9t/sPfuvdKOhNTPGI4pBC5UqpQqzarggrYAXte49+691LixFdBNDPCzyTKHZwqFncN/bNzbj/D37r3S4xS1sdIoMzqsms3IcWkItdGv9QbfX8/09+690JuMyM/hgVFaHwwhZ5DKXSdol5kIP5I9IA+lzyffuvdT/AO8s3+1eT9FtYva19P1/V4+ffuvdf//WOIZ52ZdJaRQgJXRa7fpYKpFxY+n8D/W49+691Mjhd5IkqIjTxAKyVElrKSNQ1Lbi1gB/QC3v3XunKDxeR0nnhmdRGupRZGpjJqDC35DXuef8fr7917rHNIFkqlSKzEO8ZQhSNVllndhf0m1gL8gDg+/de6ZmhVqiEjUJZSqmVpAX0yrpazHmxPIF+AQLm3v3Xuldl66CKOmpotKmgp4FdEUEN41DXOkeqxJIPPv3XuuqWrikikdSElYR6GD6ZBpYPqWP8W45Uf4X+vv3XunuiqI59RYqVazAaPESUFmLD8nV/vP4Pv3XulXFXSLDDGn+TlnEjy05Mb+FV1CNtFzpvyQTb8j68+690saKOSVhLCFdXRXY6xGw8iglmD/n83tf37r3SnplglIiCqZlBJWRCxsCTpjDXDKBySfp/vPv3XunoeSyFAmoRLHEStxIXvqVSb3Kf0vwb/4e/de6ba2+lLNIx1OjhVBDaBZSeb2IF+fz7917rqlMaBbKCzadSsAR9ACXX6Xsf9bn37r3WR6t2lmCrEnpUaY42hIICoGLn0ni5v8Agf6/v3XuuFPUBrgJeyh7vpYeQWGu6gi/+P4FrE+/de6lrWgQTppGtmB1LEpccXtE1rgf1I+pvxybe6912tZNFI2sPGy6AObsLItySALE+/de6zmdDLC8YfySSNrINldHW413P01Fm54vc+/de6Dfsnt7ZvU+OFXujIUq1lSCKSgSSMVVdJGNQRYbkn8XY/T6c8Ee691WZ2L8p87vzLyioqgu2wZvtKCjd0MMYGlY5XFrvccNfg3A4Hv3XukTtvci7kDoYv8AI3M6LBJcSuoI11Ukx+ug3BB/x/qLe690zdi9gjBYo7N27OtI9Uag1EsMqLK/lcAKGU/heRf+vP8AT37r3QTR0uTrqKvGRqMhFitUUio9U5LU6qNesAkEMwYqLfQj37r3RZN67inqMrUYnCBaFayoSgWuaEKaeGOJVVxMObGxJ/xv9PfuvdZevtiqaisqJqlv4PjgZslXICBWTLNpl0P9ebX+v0/1h7917oV9xZtMqkFHiJpqXHUyJEWh0nVAyiFSr/m4HP05JB59+691Xj8rN5UlFTrhMPUIHpadft/GAWapUjzLJf03B5+tz9OffuvdAR8MMFl9z90ZHck0OqbDYmuq0ARC71lSPtI3jA9N2Go/8hE/1Hv3XuhW7v3Q0e5paGoMiVdNVyqyrINSsF8SxGP8AfQDiw4B9+690FGHxlNk8zjlkSoSH7qmSpqYCwUBn1yER3GogFl/rYfgD37r3W9h8GsTSYX43bDhpBJT00mMpZVLqVMsZiisbm1ieL/7c39+690YXcQilpgkIALsArSEkql/U5IPHNrW+v45v7917oMZqSojaWX9XjZx6RxITHcNc/W1+Dxb/Ye/de6YG3DVY+CreASKItDFU1eRZD6X0kf4+o/4/wCNx7917pS4fe1dXx040jwxlBUXJ8jkcIxT+trG/P8AxPv3XultX73leOqxoPhYQU8dOxRXWdqgAMNX0Fg3P+xP0HHuvdR4KaNKalhjhIj8lQJZkYFtYI12/qL3P9eb3ube/de6bMrRQlJzRFUmJKSBiEb0gSDRcWOq3P8Ath9ffuvdICu2Xjdx0UoqaMSClV/PHMivIskwVRouPwSfpyL/AO2917oBara2S673BBU4VZmo/KyfZBpRGgSxUhANN7XA+v0AP9ffuvdLvedbWPh6nKULTUmWFIZHpI/SVZqYSxhk54LEkcWN7/09+690UCevyGY23moKmeT74v8AcVBj1qyyxqs8qR6gLXPpP+N7WHv3Xup9FuCSl2hRU8ki1Qqo55khkbVPSODYFr/QgkW/wtx7917rWj/nEfJmt3nuvZ3S2Mq5DS7LhGVy01NOQJ8jUN44YZlQj1KpBBvcfTi/v3Xuhf8A5a+9M72Z1RkcGm4MvQZfac0GJhhpJwIzi4GFTBHKWJYqUWwuT9efp7917qwDO7W7DMtPXz52shoqejqGmElOKqrrqqSo1VEjMoIAClFB5uB9b+/de6YsbtLfktdls5JnaXzyGXHx0ZpnlkSY2enmEJHMcenk34I5vb37r3ShXZe4qqakzu7s7VZCjw5kydUhjSKlSpp6YRwFYRawKqGFr2HHNx7917o5/wASmrH2tV5ksJYqzL1lTGbJrCxyvHTGwtfSBxe/v3XujjUm+K2bI0lFoaMxxxq8qtYMIwNRcXtexUf1/wBvz7r3Q30u4qSKiSCr9aGMQqoBu7TIPO7Fbfm4/IA+nv3XupM9ZGaQrEv7SnU6ldVr+oFAfqLfX/Y+/de65bdaCKqbW4SRj5lJVQAqniNQtvrYH68XNvfuvdCzWA5PExU1QEnRhMohddUaxN+SSPp6r2P5sP8AH37r3WrT/Nw+AuGxFVVd9bUxMwpJWnpdw0eKpy8iaW8pyQRRpKrps/8AiDzf37r3WuHUZyPr7cG3tzbMzMxqqeUVbiA6J6Sop5uBIgPF7XN7fUDj37r3W1H8BPlTD3ltOgqMhlknyONooMblKWeb/KTPGpjiqPECDyQLkA3HP59+690ffsfC47fG36iirqVa2qx1LNJSLGRKoqALAK1+eVYW/wBf8j37r3VHXyXj39jMFWbYrKBUapp6qCatdJBWJjI5/LFTxuhUWZgByCQAALAD37r3Vbe3M5msfDUUGZp56ejaUQwzyNojijkZobE/hdYKKeSSLX49+69064LdVVsndGPzeIqZpGhmpDUBS4hgs3Ekhbi6n9V/zf8AoR7917q8vofunG5bbFD2Zt6rSTMYU09HvWljbQa7GxrqkqNK86gLXsv+txYe/de6MV2P2/jd25TZ1fjauUYXKJTPGdDFkZrJZWQW4IuRb6/4e/de6GaTf9LhMelJLganIiGmMgM0flMwMhCvKD+CTqAta1uOPfuvdGe2JuakotrfxI0yUctRSrKYbhRGr2ZmYuPrckra1hb8e/de6Avc+8sjJmK/J4ijp63IQzz+D7iNpYvC4WmdCUtckDUfz/Q+/de6I/3Dg8tuRM/T5SAUsuSLwyMhKyWJWGGNWb1aU4NySbnk29+691rZ/Lzr2k2vu3K0dDWUtcaGpkSdUKtOzkAyazyLhiRx9f8AeffuvdEV21Wy4PcMa/uQrLMmtSwUHVJdQGIta3HNwRxzfj3Xuje0+8fBX0kNM6UkDpG00kxVbnQGVbA2/wBb/AXPJ9+690J23+wDBNPTUjfcOzLNVNqQehiE1KQLXAGoW49+690Pu2c2/ljlklWVKdY5o1mVZ/I7HUI7qNQYEhgL2+n0Hv3XuhXq8pSZxqaoljq1qaNo3L1DR6alluUVD/RQLKP8APqffuvdN+4zkayGaaqYL5IgIUEgNVIgBsI2X0qq8ixHP+vz7917pL46VYVjpIzLyYy0scYUxqtgFYgc25Bt9ffuvdJvOYyNnmqoqtqmeFjLExZwgUvaZHUm2tbjTf8AF/6e/de66n3u9PTwUVJ4ZMnTvA71dObSY6SAlTFEW4uP7Vvzf37r3UPJVFPkLuZWmmlmVKhVOrU0/wDn5JGcgkkn1Xtc35P19+690Wbc0FVtrfdFXYqnmhjdtCySKSTosCq/kXAFr/jn839+690Y+LMP4aOtko1d1o5JmMwKRrrPKNH+n6m/IN/r7917qHiqiXI18VKE/eq2URhWARDMAHaMMwsF/Ita9wAPfuvdKOemp1rmoa9xHTU0U8NTPTtaed4AFjCsbgByWDEiwtxa/v3XuoNXU46Fq6nx1ZJNT08US0syeozhAPJG0af1+jcWJuQBfn3XusFGc1LVQTY2GZneRZY4iWZTosFjkB5A/oLcD/W9+691YF09ksj9nR1deskFaVjimhQ69UYB8baXH6QbE2/1jxx7917rH3TufISYUY+OsepgpayWrEMyrH46uZgAQ0RUkMv1H0H0tf37r3RLqCfHbo3TV5fMx01EKWGed4IkFMJjjoABIsItbVpFzcajyfr7917qrXtLc1dvbfWZyuWn1U6VVRTUEEdQTHBRxP4YYkP44ALXN7359+690HqoIn/yWFkhjY/uMLlSeRcj6/X83Pv3XulNjEyVRLGkdtWt34sY3ReSDHyATb8D/Y3PHuvdDJhYMlX08NLVo8MagsJ4CA4UGxW9r8j+t/6jkWPuvdGt65WetNHjaSnqYqGn8cLVC2UlwQwkkZOSAfzyTbn629+691ev17Hkcd1jteCtnjkdELRuXZ4ZYXJ/DkgHnngc3+nB9+6906GaOOJnUBF1MtkXSrvo4TVwxBP1N7/04+nuvdIipiqpAzTwqZTM00CuzKrgnUYfICCQQbkkm30B45917pjyYmNTHBFLLFI5gfxlNMMcrcf5wjkKfwPr+STc+/de6Re6y000tKa5KzTEIZRCumMPHKysdNuLkc24J5sL+/de6CLWlHJGyxTlhKS6sfRoDlGYcn8XNh/jxf37r3Stpa55JFhe0nklvTiUKGCg3j0lxwpFiRcj+o9+690I+OroYnKVIjEaU8jSMgF5HINkBTjg8qRYW/J9+691Gn3FTtSrBURyyNE7WiaoWNEU+lHJPLC3JF7H83v7917rlhpcJXwuKmvp6eoilcR05Myh2S7+TnkD8Eg3vexI+nuvddrHkZZqV6OtWNfL92qwsDE8IJ8oGsE2BBA/3r37r3QjVmPqa+GGSjkEbLFC0hkkWKV1/wA05UyX1g2F73tza319+690GOew6p5I4Fhp5o/GZJdd5XVnN2bUS17H6Dj629+690j2x2mTyNLZvIYkbyBHKleWbyNzx+Pp/QD37r3SvpXwmJp5mpa2oaQmNoojCjKgkQRyKQnpNySbgcfW/v3XunBKyDDQxzmtSEV4lhENJWSGphZVISSWkQgpqtcEsbjmwuPfuvdMUO6pqKcVVPqr0JYEzIsqqJTpUEHSykHm9yfpfj37r3UyHLuDKJZjLIWBT7ebUWBIJACEMLEfQcA35+nv3XulxisirwERyTwMWCNrRozGSn1iRfS34vqF788m59+691KNbUxIYnglljmZozMsrqqANb9tXNwx5J5te/0Bsfde6QGerMlTTJJRGtiRjPT1CyENFUIf06WZTyCBYjkc2PNvfuvdZsfnZYaKKgnQReZhK88pJ1Sq9ixEf0/2H+2+nv3XulUmVekMlQ6Cpo5lCh4SBY6tMhAkNwb3ubf7xb37r3Sgo6yITJOVeIMoBhV/3fGbgEKCACfpcDgW5JA9+690IX3NRU0LwmSSljmSOyFV87SRLrVnkb1DgWBvc8ck+/de6Q2ZDLEzRqZKhpC3iEhbyB/SrNI5vcfUgfQ8X/p7r3QS11JnBUNV01R4gWZXRbyvqD3SNmkvdQeCb/7xx7917oRtt0GZigpJGkAdnvIY4/8AVNywCjkD/b/7e/v3XuhRoYUjnZpZG1EEDyIukkrZm5BA5F7j/X9+690OO0sPSzUqWlWSSpZYftBC7OVYWAMqMD/ja4vb8+/de6KP8vOpI8VSS56mNII5YUacTeKklViunw06N9Tb6kk8/wBDz7917oju0CUxWaLCSpSLH1C0gFK01PSVMnpRqqoLAoP6E3F7AC1/fuvdNNDkcYsMNPUSRvWKjeJS8qhmawkW1wCP6XA/wP0t7r3XhK0M0lQKPyK0vlRLyakEZsDEPobW5+v5J+nv3XupkMlXl64T1ZnWkEZiFP8AR73sqlWuAo/P+Pv3XulrPjqSSghihyUokdSZKY05DIirdv3wwB+hB4v9PfuvdZcXjKSOOMLOgRY3JE1madr2srccAXPI4/r7917puyePjnYtJCJ4dOmKWJAEWONrqRpv+f8AD/Ae/de6TWRenxtM8UEqDx+Mxoy6UIkUsyp/qjccH37r3XWNSepMdU8ktJC7HlgHKopsCt78G9x/jbn37r3SmfMwwMKVAzElWadlLuFYEeZv6/j6n6/63v3Xus4enWkljqHkklDE00KKHNS7qCV8f1P1v6Tx/r+/de6D2q+7+1q44bzCON30vaKyE6QAXHBUXuP6/X68+690Hmf3GZsJBipqNJJqeSWpjqm1GVo2PMZA+ij8fg/7Ae/de6A2sz1DK1RTMsLTyhlRiqgM8d/2oWb+0D/W3+H49+690XPe0a1LMnjkDs7qyhQwCubaQ3+AHJH+2+vv3XuhZ+MG06um3pT1EsJ8CHWRIpK3uGTxtbkg/i/H9T7917q6eGryUW2kjhem8rRLGrB1eQRaOQQ30+tv94Hv3XukPVsTNTxRxGJyAssyRDU7ISW1qByPp9f6nj37r3T7jcNPlaWsaL7OeloR5Zmd/HIk59SoifXkf6n88W/r7r3UQRmj0yffXiCyyOhbSR47KadUPOm/A/P1559+690qto7xxeHqZpMnTxVdF4WhkpJULE6+VlGrgG/IP1v9D7917pO1u54p6qcUyTRws7fbQalfTG1zGraQAR/t/p/re/de6geWvU0080bwwOzBZJiAdZ51af8AkfNvfuvdSK+txvjkhYuJnsXHiQK4Xn0sfpyPx+P9ax917pJwkVUj0yVcsDSBytlU30t6VFgODwLC3P8Arc+6908NiF+yjR4S1SGYu4QKCdNzyLckj/W/3v37r3SHyuFGllCiHyPqFromsKPSW4IPJv8A1+vv3Xum2gxccAiqKWuUaAYpbEnTKSTo8j/X/YHj6gj37r3Svo4PvISzMgq1GiNXQBmANgisfp/W/wBDz/h7917qdJRyw00sYEJkDaAsSteMmwZRKOPze34ub+/de6fdpVMtDUNG6rKxm1opYOoUgA+Vvrf+gta/1t7917o0u28tPHFGwP7Gm6o50hAR9GjXgkW/H4t/sfde6Gfb1QmXmSmpXHlZ4lkmYBYhrtpRT9Prbm/+sPwPde6CnujY3meqqatDI9HG7t4VWRJb3CRq4sPxwffuvdV87r7HioaqPEQrKfDJ4pYHXQYlLafSFAtzaxB559+6905VWcRNuVkrxlhNEroTpbSrJ+oM354I/P8AW3v3XuiSUNbVNvF5ah1o6VqjyvOyqztAJ7CVUseFH1U/8T7917ozNI9DXVbPR18dRUQFZVqriJmhjFl8cY+hPJPP0I+nHv3Xun+oNTmadKSkcx1JYKjS6xGwF2BkYCwv+Bccn/Ee/de6dqnG1FNiaQ+JZGpwhcF28jILhpYwDxpIPB/B+vv3XupeIjyNVG2nyrURxuVZiSyxKmr0qtxq+l/x7917pz29TzVFbTSZYpTRpNeofSQzxqfQpUgWLW/2/P59+690J28M/t2SnpIcZj1h+3j8Tt6fJJe66mK/g/X6fX8c39+690F0+PkmnlkomuE0zxBV9RLqR4r2seTb/WIt9Ofde6d6fIVFKkcNREy1MkSqwNo1ZIVDMrMw0g2YEf1uSPqPfuvdPFFWVOJq6V6ujniDRSNCkiMKdo2IkDsPoWtyg4v9fqT7917ph7l3MKXZmQrpigeOgkJa5BnvEEjCAWtpA5/xv7917rW37byL5feuUqHlDRyVB0q1iqG9/SAfpzwePfuvdBvh5BTZmKoYqTHURBQrW9RcEGw/r9OLDjk+/de6sayhC7GxuSpwI45qWELMpBPldAjNIfze1mH5FvfuvdEo3NXiorXhje6+UprU3IlRyWUlf6f0/p/h7917qNTwVMZaVwpN1Yk8I2kccG/H9bH/AIn37r3RpPjbm8ti970EmMqI4Z5mVAlro7Mbk2PH5/r9Lf09+691ejkM3nazYYqJHleSKjVqZ4UYK8qRhpFJ/wBS1yBfgEG1r+/de6rvzO9d3126VTyTCEVba42JeJIzIFkVVP8AqRcWvyTwOPfuvdXtfC0x5Xa8ZmlVp4oljIjAQoLa9YkAubWUsL3sbH37r3S+7XgrcNW1tR91JUQzNJMQDp8MTxg+MrcfTlhwTZh7917ojWVM5rpK6oZsbAJvO9TMxDVMcZ1NDTQnkswI9QNgORce/de6Su6szUZiCGGnp4abRFNfyyL5p306o3lcC12UgW49+690SzcqGsqa2lqoxJpZ2lC8ywopIZgx+ovf6cW/3j3Xui/ZLImEzUVK2rXUSwN5E0x+EgafG5PDf7D+vHPv3Xui970nqVysgLn9jTDpaGwFibqCLE8Ecn839+690iJWkaQM5kUqUWOSKz+gsSwkv9L2P4/17+/de6dKvH1VLQwVyovhrFlCtIXVvqAhAH6uQebD+g+nv3Xuk/FOYz5ZlBLEIQoLLZbXsfx9CP8Aeefofde6WG16LHT5ylbIsVo/MjyyhhrggNtL2+jXIItb/G/v3Xuj0dOYOGSpkNNOUxdRMskK1EIi8yagNQiP6SQByOf8T7917qwfa+PGUwlZTYdYYGok8jlJQs07RgFVRT/ZNzzcfkfj37r3RXe1cFuWQ1VNDBPE6u0xaS+rysuq8TC+r/A3P9PfuvdV75ygyEedyDZZpkqxIxeRLjSYwEUfj6gC/v3XulxsfsXKbfkSNqqqYrMYzYjxmMpZuDfiw+n0+p/PHuvdHk2p2LhsljaOT7l5aqWGMMkjuzIzL62CXJtb6c8c+/de6W8QXIv+zEJ3nZUhaRbo7m1ub8ccW/r9fr7917pTDCy4yUPUmSkl/aKQBl1sVOssGH9kn6i30H+t7917oUMHuiopDSiUMyglVB1KvpNwQ4BN7Wst7/049+690d3p7syrp4J6XO5ArCohFJDKZJGkVwulVJIsALEm35+p+o917o6W38riczj5qmq0lVVRSwxyK+qQC3qJv9QLggADi9/fuvdOcJoYIZqVpzDDMyz1tKwR4jpW0ILLb1f1PNx+Bb37r3TuNxbVRoYppqdo6VYqd0BijEUd7iSSw9RvwCf969+690/jeuy4zKKKeLxxsGQzOGVGjAX1/SwY8i9yT+ffuvdJut3jtKR2L1UcUxJcJH4w6ljzrbjUp+ot/gCeT7917pL1+4tp1LrTxsalSjCRY2Qy/W9ypuBb+t7XNrA+/de6LJ2hldibaj/ilVXU0a1BkCBZo1awbTpLaQCbi36f6W/p7917quHvPvfAUlPVUuPzTKGppFkWGUKywqvCrKw4+vJtzyBwPfuvdUcdz96SVdZXfYZWrmd5ZERjLISF8mkcIQGNje9v9cG1/fuvdFCyGYzuXnvNUzOk6m0esk/W2pje5/Nx/wAVufde6e8JtepmMrVkcsaql0mUvzJa6qmm2o/Q3Nx+Lce/de6GfAbPkr4ZXlWSQU8KT1FQYgCyqv8AaMtx6QPoPrxa3v3XuhI28tFSU5jgp4mcSACaSNf3lIuLKQLAj8EEg/n8e/de6VsE9MqxU8lHLT1YqT5KikeILPCwtGh8n0/4NqAA/Hv3Xuls5homjr4oqEzGA0sdHERUMGCmNnmdTYn8/Uc3t/T37r3SGajoFnaSahnqmqDKnhMxgiEzm3kYKoNl+o5/2/v3Xuk1kKGmwUdR9zTUtXUVMY+zikn1eORl0mcuCNTL9LG5vb37r3STxePpK15DVijilTySGaecAiMIdQdTe7WPBIP+sTa3uvdM1ThEqJmKxRtEU0rBN6BIQdImQEWYEHn6f7z7917qOnW+mrp2WON4pmVvHyNPH+6tFtJFz+CPp+OPfuvdCRD0rUU1HLkYv8oecC9IHLOdH+bsSAFP4BH+2/I917oUupNrbopc9TQimrZKEVET1EQZuFQ/oa/+wHH1/pcce691bxt+ikXbeKx9GsSrTk1FRJKkSmEyx3WLWpUm9r/k+/de6Sm4cvHEwpY4ULQ1Np5CQkbyabPIAGJP+HIt/Q/X37r3TBSVKkGRAyyxMRDNKyeiQDUtpAtwT/QEcE/nn37r3S/642g+fzSVzLG1S7+VYaiIDXOty7Ryva4+nOsfng34917o/wDteKpw9NDjYZEJtrqlDW5iAYK4BsRe9uSfoDxwfde6WMFdS5GqSGuhhWpMytdVRfMAfSA62+l+b/j+nv3XunbIbKo62L7k0sTyOWUMCFjJBumlrXF7m17j6/X37r3SKyuHoqOF6afGUBAVTJMFE1TAEUXCMllGoX4Kn/WHv3Xuglr9g7T3FTV0NXtqhaCcPTmV4Eu6zA+iM86WZhcmxAsRYG/v3Xui4bq+NO16mWOOKjXHxrULG1PTW064/UVDot76QOSeSfxa3v3Xui89i9S9ibGzMmV2lBWvilKvTQRSFnSAKAqSabEvYsWt9PwPz7917oYOj+283rhxlfWyUle7iN4pwfKShKyIpLDTqvwWB+h+vHv3XurJdpbu++pqemEqTRuwiZGkCK0mko6yM17Ef0+h/p7917pd1+OpnKVL07VFV4UURmINHojAEmhfxa4CkEX/AKW9+690zz0dFRVFLHj6f7tKh9MscQaKWIyi8l7m40f4c/48m/uvdCfQ/wAS2tLBURVbTUE0SVbSs0cuhWUIKdr206eQOCT/AKwHv3XumWn7OFDnnm8k0WmZ5GWKQNIqqLlm8ikKCSPp9R/Tj37r3Qp0eRxe74kqppFSeaNZpCWVKok30GMLYlTa5H44J+tvfuvdMdZi6nHzaqUa4442IYkxyJpOpZTG+pT9b8AfT37r3U7AblyVBUR6jO6tKgSUHUCSTYootxaxY/Ucfk29+690M0tfHWEVLSLK0ixo3jGkMSpGhmW3/IX9Cfrz7917qVR1ckE8ulUdijRyK8wbQVW6KoHAVfxwTybk/j3XupcOutOmdYpNQBvG7ItpHCkXv9AFH5/J59+690h977Nw+Tx81JLpmStppGkjlDNokiJQKshFrEHkH/X59+691RF8muo8nsDc2QyOLpymMyMwiRY11LC0huZBfkWvbnkm1/8AH3Xuipjdc2ORRMHXwpEkirNq0iMm9xe4P9SPwR+b+/de6W2M7oakjeIVeueyukas3jME5sVkZb8rYfX6n6Ee/de6F3andteIqmFKp6iU07m1MC9kHqDvI1wSE1f0/H4vb3XupVd23maasklqtTI8QuPKTLKskNo1jVWJIUMC3A5t9OB7917pEw9v1UcrVNa5ngpqZxJEk3gljVgUR7MQf27DUCSTcD+t/de6Fnr/ALrzNRKsUM0NNMB5Ehq52DMBZLx6yDYqVPNzYGx+nv3XurHejezpspEsNULNFy9wUj8hY+pNVidVr/U3Fvzx7917o31PkxXeKYxtCZ441MgHqCav1IHvfgc+/de6XdJXvSTNGKmRvPGCgjkEMi3AW7cG17c8D+nHv3XulnimWeRVkmZWWIM8hGsckL6ZLc/U3F+PwP6+690pWWhWeVIZi4CeJZX1fuEgMTYCwsf8Pfuvdd1EIaJQZAY2biMmwYgBbAC3J/Hv3XugM7X2YMrRy1NNEqvFEdSgaiI1szaefr9L3/4r7917olORU071MUyOtRBqjlaZWEF0v6j+AbG3P1/H+PuvdBPlKOeeXzUdO+hGHjnOmGLWj6mIAva34J+v4/J9+691KNOIIqGOokaedvFOzRksih3JcVBJJt9Be9uPwfp7r3S4w9ZH901XjqkUclFGxE5ZWjclSsqRqwswFgOQffuvdR6nIh2jFTTgF0lDTONUTzG7RzMFsQQdPAIv7917pl+8iNLM8uSSB6PQbQlTJPUyHSUQgcgjg3Btz+effuvdcPv6RIPuo6h5JBGqTQzx3dW4LKLgiw/1v9j7917pH1NbG00jrBZ5pA8kUSN9DdTyfzbm3+8e/de6U0lDUbXrsZXy08fmaOOvgEhBcmRdSlozfkAm/HH1Pv3XuoFfJJlalq4a4nnkMjrYWuzFmWC9rA/X37r3UStpZAIViQo8jMoka8YDDlQWXk/1t/xv37r3TXkMZVySpHUTkLdUmaxYaR6zZPo1rn6D/evfuvdYFxVLGdJkmlSJmAfSyxSXFwq3N7H8/wBB7917rmtIqSxqEWAkMQQwJUG/pU/1/wB6Hv3XupdNRvH+6Jry6gyjyKVNm5Ug+kccEkc+/de6UVPm6ePyQT49ZKqoSSCCrBAMDKdJNz9QR/S3v3XuoU9dEKSChLI9NqeQhoxHIXBuVFhyL/T/AI17917rDBlMe8MlLWtLGhYvHFCbhnH0JjNgbgGx/wAPfuvdTf4bjqmIyUtWgIEjiFw0bq59Nn/qfqbC4/2Pv3XumMwRyR6iJBZmWSezMVaMGwAB5IJvcj6W49+691NoMhFCwhhZWKqsbuylStiSCJFNxb8kf4D/AB9+690oBn6tGjbxuY0X7digdX8Qs3n1X5+lufre349+690sMPm6ashEck7olyFdfTqVONRU3/J+lj+fr+Pde6Us254KGOMQVMbAJIqqqoS/BQlhJc/S9v8AE359+6901f3si1ata/r12sfp4/H4/p9fzf37r3X/1zox0yNBHUl2JibTV3uGB1WsGblg1gfp9Sf68+6915shJk3dTMsUEcbiMLGI3cKdK3IAva1uDyP6+/de64UM1NRzO8lMayQxSBVEhCqwX061Xgg/Uj6/61h7917qYpaV2ik8chnSJiqysAGIBUW4/StlF/wP9iPde6b6mlhx8jR1AkvHKAsqG4j8iholU3/BII5sD+Prb3XusbeZynj1airAszgtpb9wt6gLD6seL/X6+/de6e2heFF8RjnlRV8kY5UNb6R6CWI/ra//ABHv3XulFAs1W0kULxwTmJS7KpCAkC6gG9vrybHk3v7917oQMTRkQI8hhaWQGPlQxIACstzza4J5/rx7917pS0lHULOiSwFEWAMDfghRe+r6cX/2A4Fh7917pW0sYhUSOJOPUqqqn1A+kgj+n4P4+v4v7917qSKzy1LQyuGmgi1JG7FBEZDq1TMOAWVrjSeQef6e/de66jKySygmwNzqZQtiBp/bX8Ai/P5HP1J9+691ggWI1Bju12YaefSDbxooF/pcX4sL/wCPv3XunSaDxizUzB1HjmkR9Df0Vhbkgj62+v8AT8D3XuocAMUjRgRsjoB5ALXuoOg2t9Aef8QD/X37r3UmGjMrpojQiPU01nZWYMCqaIzxbjUb/wBPp7917rs0EqySRyodK2ZQo0yC41HUw+t73H9B+fp7917ounffyH2v0Ttyrydc0dZlTTP9rQiVI2glAKoZr2uLWN/xex4vb3XuterNd/b0+RvblfU1jVEtBjPLKJfuJHp6eG4RY4rmwawsLfUf4e/de6FXA5enoa+CpzmNkOAp5pKOopITFHU1GoeNWNgdS6zqIP5N7iwv7r3Qvbi3HR4fD43buEp4lylRKk5rKeSX7yKikQaYJjF9AoABHF7fS5I9+690FFdTGqSqlyCK0tNJI89fHIyyJIFDCDW3Jdh9R9ef9f37r3SHzW9MnWY+Lb+PqRjgFUoaprzTxMQukeS12UAlQtjaw5Pv3Xugs/hOQ3FmP4VtqlbIyvLH99WyRyH7e7Xk8jubBSCDxb6j/H37r3Qn5mCXC4yiwVEXgo6fyy5d1caamcsA0ULgWvYlbE/4Xvf37r3SB31vPE7VwEz0szJPEuiGNiC/gYGRQ3HOgtb6Xv8A63v3XuqkO49xZTNz1FZkNcMclXNPByy+QMQhZfyCRa9iAf8Abe/de6OP8RsFBtDqndW+3aRJ8vUfZ0ryuY5YYaGMTM0THmxJI44P9PfuvdF+3Nk13LvCqyb+Mr95PJUTMRK4EDtqeTVcjkC/4J59+690/dR1/wDGtxhqUxXStp5IiLuq/ulS9rWIbTyB9Tc/n37r3W+d8XIFHQvXyIlgdt4xnUpoUv8AbDW2gfS5UW/w+gHv3XuhaMaNKSYy5gvHMtvT45R6RHY8/i/+P5vf37r3Uetx9E8aK91P00oNJuQEIYXFl/Gocg/T37r3SPqNpQUz6VhZjPIguoFtDjlnAHPHH5vYH37r3SVyeMbFyzCniYsqtEkMcYu8rNaM/wCIAsSbce/de6R9dJm6apanSNo6l4D5HlKBCvj/AFqH5vYr9Of6e/de6nbV3lXPjqajaRVrcfPLTSLIQFlDTMskxJ+pJH9fwLW/HuvdPWfORqqUVtE7uYLzSiNgA7K2pI9Q+tr/AJBtb+g9+690m8D2hSQ5H+FZPyQz1GhQrXVCWl8h1kkfQ/1/NvfuvdLvN4yjylNUBXDNMjvAEYSzM+ssxTnn1X5uLc/4e/de6AefE5bG56J5RJV0rRlprs0gCKBpVlP9LgEAGx4HA9+690E3YWDTFZGWroKMwUOSjaQzoFs01v3dMIHJJupP+H0t7917oofZPYmA2Ft/N5vOTSUOJwmKrKqQOY445GWMzLEC/wBS5sLC5/w9+691pndv7tl7e7e3hvGunkEWUzGVyMFzdkoaUyfYRi5/WURQt/oWHHHv3Xuj+/yw97rsvuyt2LFI01BuajqBG6VAVZ3pyBEWF7atBtz/AI8cj37r3WzNkMYiUUTRzFJKmNk8MvrURgEsl/wCeeLcW/B5917oOp6aTHTFqWGGqMixujC5aKSNbSatBvzqP+Fj/U+/de6Tu8K2Si2lnqqtSIJQYuV5ZIRqEYMHhJKHhtBI9P14F/oB7917oWPiZuSgrtnTtQTpHCuSybUwVLWg+5leEJHyANJWwsT+PqL+/de6OBjqmgk+2ZlIlrJzH5HJRZ5QF8kDKbWJAHP0It9Pr7917oX8dUVUrRkLGkWmNddhdPXYr6rj/Y/8j9+690ItDj5KhgQpmQRsRY6YbKxVoyAfpxe3Hv3XuplJTRGo8ICvYsITb1+dUEiIWJ5Vb2F7/S3v3XuhJppKpMfpqNImWMNIvp9IMYS54+hIuPp/sffuvdBJ2btDC7/2dl9uZqlgraPLU9TjKmlli1xMtTSyoZNNiRpYBja1zc3/AB7917rRC/mD/ELL/GLtbNolE42puKtrJcLPFE/iiRtLSRCT6IOSVBt9ePoPfuvdIb4R905Lq3trBmnyQosTVyRwVNOZjHHNHqMJ8oPFyAP+It7917rcA6R7Nwm+cRi3pUR6KeBFjmDRszSvGxkDtqubOX03/wCR+690VT5l9XT18024mnnpcfLRTxzhIjIZnCaeI1vpJIP0sDwR7917qgDvaXHw18GKx9NWQ42gpoBJrBjNRURS/ceRR9TZy554B5/N/fuvdJLFU6bsjfHpURYuKKi81Q1S6xyzyRs0l5H/AKkm/H1+pB9+690Mfx37gyvWO94KGasin29VJLj8vRhklp2oqmJ6dqplbhilg7X/ABb/AF/fuvdWZHdw29vfr2vpZYqvrrcgoq6neglFVR4vJSsBWQK920QqxYqCeOBxa3v3Xurw9srsSi2rDWZDw1cFdQRL91OEJaNoRLE2pxwCSCGvYCwP09+690HW4t2U+dpRhtvUExokK2nQ6BK0ZCiUmI2K/RUsQCRyLH37r3TVkDLhsXVVbRiCVYFlkqZStoZ2GhozEOXZrc2+h+gFufde6rv+QfY9Xtba+Zyz1E75KcyR0onIPpc628RPOoi1vqQLAj37r3Wtt3B2FQ5Xc+4qrNMZspkZWaA6uUY2XQdNgSABqPPN/wA29+690VLJxlq5JAlh5FZQCNdh6gST/hz/AIf6/v3XulGcwYaJYmZi08njaaVmLxkqGDxkG/HH1uP8D7917oa9h70xNRUY3bmNpCzIVknyDRmSatqJBYgXF+CbWAtYXta/v3Xujj4SirMHLSTVEcigwNURtOoh1v8AQPof9QA4AIN/x7917oRsLlFqQZpdAEcocCR0hRmF2LAP9f8Ailvrc+/de6zVmSjkqJZJJ/3nimaiSFxJEF1GQouskM5HABFrc254917pHl835qaeGVk+4d0ELCzJ5DcqVSw9JNv9h9Pr7917p221snfu992U219q4ypzuXyFRFC9LTRM0aEkBKqRkBsov+ogC/Bvb37r3VnHXn8pTf8Amgu4d31zYGGYRPJSU0bPJ5fGGaQk8EEra3Fwbj629+690PWG/lrbHw6TR5aWprRGwlneVXhkqpGc6RGOCBfgj8Wt/r+691Krv5f3UOQniqMlikWOlZvAVkSSUuq+O73OrgAD/H6/4+/de6RWe+AW3MlGtPhmeKFX0rG8dh9sCWcu4N7gm1v6f7H37r3SbpfgBtXF5B6uplfUkLkvG6KwVVAeTQTcEciwtf62+p9+6903V/ww2XVRmhpaqZNavaSWJVQiQ+NGkceorf0i9rtf6ixPuvdBFv74Jbs2jQx5PbohzULK7tDS6WqmUCzqYohclfoV4ta44sB7r3QE4Da9VsqWrg3LSpTSTT60jmQq+pV06VEiq34+v0J5H9B7r3Q/dN/b5rJ1uQngkFFRRyqYCksf7SOQHkcAgj8j6cW549+690U7u/flCu+6iOiifJQpVSU8mOimDNAkTg/dtExItc/7zx7917pLdz7h2dtTp3K71niixmbrMWcViKWVfHVzVMqaRoePllCWP+8E+/de6pLGXDytUyxq6VD+QuQpdfIAwKn83+v+8D6ce690+0NfDI0MawhRI5UPLL+0ARcHT+Sf8b83/Fh7917o0XVuwaCeWHJ1srOkn7ZKMrwRl/SzyqPoOBwAL/4EH37r3Rl8b1nAqt9oizUkpLNUpDr8CxkqVRFHLH6i45H+39+690O/Vuz6Cn3FR4+OeZ3rRHGwmianRGkcRRxeMWu5tqJtyb/QC3v3XurbZaCba+CwODr4plWloonVplsJU0+W6qQLEk6j/hz7917psGUpsjVpKyLSUzxtE4jIlgLRDx6o4lGpddtVySbm4459+691xq2NUj/awMTAmhAbm0SrZZlBub25+oueDe/v3XukVWpJE0KSwS1o9TeR5njKq/6CFBUCxsf8f97917pAV1EaaWpmLI1Q13fzyIonjjXV4qYra7KTb/E/W559+690HtTSRo+gTMXlP3JjmYB4y8fCIQGU8fUWABvax5PuvdPlLHLNHSxVNPCsscWijkhjTX4ZGbXTzA3Gs8aWJIUWJ+lvfuvdPUAnXD1dV/ksf25iSVJ3PkIZAUAAFyy8FrfU34twPde6QNVUmpkCvoeYklpAhZ3j1WsNXp+v0sLgEf7D3XupsUsEckcck7LNUSeN31sKiFVNgFSOy2a1/p+bXPJ9+690JuNejWmqKmbMQxS0PjKQKwZ6yNAkfkRmJsqHiRF5JvbgAD3XulZSbsiqICXraSr8kUMGiCFGksBw0YC/tn8HRYkfUnn37r3TPUQ01VLIq1BgdnsjSqgqBGLFVYmxFyP6/T/Ye/de6RdfjpFhrJJCpRF1mZwylTExa6uTbgcm3v3XumHFYuorUqpY4TOUh8mmSVYShV9AAMptew1XJtb8Am/v3Xunj+GSNBNCipIBErlv3B4mhN9MckhJ4ufz/rk39+69034jHUFVNWnInJOBTlaCngfzK9T9VLlrkKpJBsf+J9+690JWP2XI2GfMrJTq8SRQNAdflkdjpUpIvHoH9COOSTz7917p0hiqaDxU1SkxmVIl9QsqkMUZmkXk3B9IvwLD8e/de6UlNNT1VP6IH0q4iLTR8hkUAyAcC1/oQL/1vyffuvdSV2Nmc3RpXLRq9BA0ipU8AylBqlAiNwBxYGw5uP8AD37r3SRrtvxIF0cARmRfKIUMgLWZSV5UDg3BBvxf37r3SOyNNk4JPHZB4gwKavIIoiwMcrE3uT9SObf7a3uvdOVDK9JFFU1E4EQfUsiM0jymxNmjXkD6f0HHAHv3XuhEo8vLX00crVH6VDMuq0rJfSqxt+on/Y3/AB9OB7r3Uiqgighp0PkdtZZyCzKpY+jUPoPpdiBwR/T37r3S/wBk7SizNakbQxujyAgmPWAB+sKW9Nr8gW/1vfuvdGiwfXGOWIIaVRN4jHr0RhVueFKJYXA+h/1uffuvdIfemxzjNTDxpFG4ERYKG/SNSnSR+Ta5/wB69+69007ZqkoqmAyVqQS088QWmUFmkDkEytKBqAVTbg2J4t7917py+UPX57B2KkuNnSc0sKSxvNGhKK8PNi3INz/S4/H9ffuvdUUZ2mr9m5WuxdVVmQxO0n25qJAkzRtrVXJY/wCBt/xQe/de6Rr7oq8owp3pIInVi8dQhRp1ANzGbD+pNhz/AFv7917odtsymqxVLMVUVKxhZCVDkL+Rdf0Hjm/+uPx7917pfRybcxtMtVV1ErVXjIEHiRtTfVVjk030kgXb8H6fW3v3XukLntwrXvE+HVKclD5I7KJvuEk0qYLjlAP1f7cg3ufde6x65YaJhW1jRVTR6IlRi8ZnBuXB5+v5H0/BFvp7r3UWFdzySxlHQU7gRtEpCgKxHrKgcA2v9DYf4Xv7r3UJ8TNX1608n3csySBQyqphYofVo/p9P8P9h+Pde6X9LFrnp6KtJoadV8aFo2PpPpWSTUP0Djkfj6+/de6TlZeDIyxwOtRFAzq9TAS0M0BYW8YJ4/ryb/n8+/de644fJ0Ee5YJMrVstLSgqWj9U0EZSytCv5bVwf6i5+g5917pt3NVxh5ZTJHLR1bTElkBlVS143dh+WFri/wDr/wBPfuvdF/3JUGSVI6RZQV1uZVVWeSOxuiMOBx9Af9t7917pE1NPtqKgczQTCsB+4YVAuAnIMYbklrkc3/Bsbe/de6ALcFZPLPLHS08RQawJDZmEZubKOQB9AP6f61z7917o1PxVxuQqsyomcJTkCOPUuoK7EoW1twPr/sPz9ffuvdWLZjF5vA18dPUKnjen1JPFL5aadVW94mT+t7cW5uL+/de6Rlfnp4aowxnwsWCWmKqAtrkKDfj6/wDFffuvdKvZebxlNNkYMpqK18LGnlV5SYZkIGspBYk2+n4/FvfuvdJ7cklZQ+LJy0nlpKyV/tZAdbzBH0F2i4texJ4+v+8+6901xV8VTVXctEgAZNKKG450soH9OBcG3+x9+690pZpaKQQlZXp5xpYStGQr3HCa/wBIsR9LcHnn37r3TtUZOmSkpmyD00uq1OqmRXYKoF5AVtYDj/H6/Qe/de6Z6f7fIPIix+eSKQnzMxUTQ3sgULbTx9CBcD639+691Eq5TSaXgigSSGUPIhYMVs3o55ta3JIIPFx7917p0XPTuszuQ0baP0qsP7lrFfIL8EW5AF/x/X37r3SdzbNHIskM2sVTLK8ToGSKwI8SX+pPA1E+/de6f5qvaUu06eEUElJmm1I0fpEQYm/3Ggck3P5/rxb37r3TNQU1ZGEaQ+XW4TQFPmVQqsdOv8Hgi319+690pXgqKqKYUkarLEXaVE1NMGVBczFgbfi5v7917pjxNdUUlWks1/uYw6MWP7Zu1gBp+vAHP9T/AK3v3Xuh923vKKmgp0njp7eqEF9bC7cEsp/xNwT/ALA8C/uvdD7tCukeSnFM8UisGZ1LeIHUuvVdvzyLcW/p+PfuvdCZm8e+aoDT6QYhFoaZwWIm0AgMRzY6uL34PH09+691Vb3xsKHbG5JaiOmjY1M7SCSzWRydSqxNr2P1H9PfuvdBXuPOUGO2rWCzTsabxrIqkpFKYw1iPyPrwbc3/wBh7r3RGP4hlamuarp4JZIYqkxCpF9SpJKSURWHK/S4/wBv7917oz2wJTT0cq5CF1r6hoWx8sZJV43LNKJXf6L9LH+tx7917oWsXuKCmrXp3ZAshS7Naxe/qIsPqLf63+v+Pde6GDHbpxKxeOqoZ69KgxRzRgJGWRAVJjlP0HquR+eLn37r3UZVmi+7qKUCmx8kbpTMrASGKT1BJeeLfQD6n+h9+6913V7gpamnp4oKeNZKWnWJn0iPzmP9UkhP1Yk2+v0+v9R7r3SYrKmrqJIy1NGkMkqhnV9TPY+lwb/2eQR+R/sffuvdLPbUtDAy1NVOZ4VeQiKMX1lQbM30KrqP+x+n49+690s6yoxGYjSqgggWtihKS0wQ3qLkajECLXX8kcc/T8+/de6g7nyq1NL4kgdZNFL5ppnZmSSFAsQhX+yL2Fh9T9ffuvdEZ+TW6qrB7HrhVVLIZoqhI4GGhQ4UPZQfpa5YgfW/+w9+691RHmqmSuramV3R2MrSa/6g3ZibX5N+Lc/6/v3XumenkiWVHiCys5EsTDgL4+JEY/14H+8f09+690cna+4K7cHWT41HKHHREGJZBIzLIALAfW4/B/pa3v3Xui3+PxZaRH9TLUKpVx6S6sRIzAj66be/de6ESrhgq6X7eJdMqqDqsGB9F7Ei3N/9t7917pW9d1mZ27msdUQoVAq4CDEQJgY39TAt+CDY/n37r3WyF0RXQ9g9WwU00UMs5oUEuhfWGWG7oSbi/wBCLfkn8H37r3Vbvfu3MlsXc0tVTxTU4Wq1egNHCq+USROl/q4J+h4+v+w917q0v+XZ2b/GMHV0UrRvPTwNoZ7KUkDM00jj8GwHHOr6XFvfuvdGr7RrI81JK4lDmRZArFiNZWMBTKhNv7IGn8C3+x917oiXZsOVElPK9W7uq+CCNwqpGGIVFQC9lPI/JJvz7917pJTYmrpqCohrXj9a00kXqW6HTqY3NyOT6j+Bb63sPde6J9vqJKTJ5KSnqWUTNJG5UFmZpGKmIH8f1W5PFifrb37r3Rf5MQlTm4pcnUTUlGsxeYwKktQAvKlYzbkj6/7e3v3Xui8dmVqUu5KxsbO7UjPJ4jUBUlmVV4bQP03IIt9f9gR7917oPUq5IjSySnyzM6VDohJZACSAfx/X6j+lvfuvdT6jcGQrppPvZ2+0juKZWWMrFb1RRiJQP7RJ/H19+691xo6KOqBqJDdIVdynkRShYAhPUeTc3ta/0/p7917oR9pUtNNUU4qDEIgxmjMq6pY0gS5GiO2o3uBzYccW9+690cra3YW0sPjqWKMvHW01vMJtOqVmNlIKWFitgP6f0v8AX3XuhTp+6sVjaiKmeoMUMzFZTSysJzCyhwTpI9JNwD9L39+690oIuy4txTSNBVB4WBjpYKphLPFCBpUyA2/Nz/rG1/fuvdA52N19Fm4MjkYZKd66RVaSOGMKJQ7ku8NuPRwWN/p7917oBMVsGGllnGTdgYPVEv6w7ONKMVBv+Sfz/r+/de65RV1btTMxfb1AeCjZIVaNXGiOT9ccryWA+vH4BPv3Xujx9Q9j0cix1UyieSRIjTJMISqOps7Ss7EDgAjgX4H+Hv3XuhnrKmbN1klc0jxieRit/wBBLKFIWP8AAAU83t/h+PfuvdKOgpfBThWdtamIqPJyASXV7EWNrgf14+t/fuvdPsO767FeMY6KWTINOGeeokIi8I/b8cMbNwLg35/P+uffuvdGV697uztDT+OWdIpft2g1lwxUNyESP9Jtfg/04/Hv3XuhQg3vkdwRx1MWQnjqJBDFIju8cSlpCA7sCRcC5v8A0HA9+690n8jm6/F5+TGPllyJswWSCZ5VbWTInlkQAE86R/rfi3v3Xum7K7wyuPh8Tyy0ssjt5452dBUkElQjPy3FrabXBH59+690B26+5MrRxny1ZUoxTxeUIY4w1mYt+pbfgav8Rfg+/de6DWu+cGC2jSSUedpEr/t0Y01RSVv21QpBvaR1vqU2ubj6fW/v3XuqzvkZ86BvXNGrxtZUw01PIYqShSdzFDDezKAhCsxYk6tP+w+vv3Xuq/d5d0bk3dVVbxV9c0c4N4rNeKOxQkSRkAD+ot7917oLqLHV2XqEaoYVC+QFpCfQvF/3L2JJOrkEf7b37r3Qg43bHjmusV0L6dGk+JTx635v/T6Ef0t7917oWcRjaBV8WQV3qVjvQtC4REC8sxBDAH+l7n37r3StgopCsoSUrHHEhKO7Ik10uiALYMw4v+Pxa3Hv3XunDFUc0z82YoWLBorQHX9Iw/F2/wBjb6e/de6f8HTzv/EVkmpqSKOCWHyVnjmadybCONZQQePoQAb/AJ9+691Jx7GnnlLyGBVQRxWjQBCwGpVVfre97/42/wAffuvdc8h55SiRSRyEEsRdbiNgVeRkAJ/3kWP9ffuvdco8fjshSmWrhhlWlJUJIt3ct6VePkX/ANgPxf37r3SWfahqZIpsZjauetFSylIKYTK1OvpAdF5J+h+n+t7917qe+0N0S18NCmDyBqiyC5pZJCYn5CEqihDf6C3+Pv3XuhMXq3flBRRV9ftHL0tOg1x1cuPqIYBGDy3lYWN+PpwOf6e/de6HDbNPRY/EpUZCmR2aKwicKzJPpsCw/wAOL8W/pf37r3QvdSbRFdNPlWNLGsOtoKeSXQz+X6qpuuoiw/BsbWI+h917ocayeOipZqGJy1WChKwyLIjEMTplkYjTpP4AP+J9+690hZ0eeQszAwoSzKgDSie/0lbSBY/6xsPz7917pQ4WgrsvV/w+ipJZpPLFJdoo3iULZHCBALsebXv/AIWHHv3Xuje7H2fJi6cSVlE0VQxSUtKCnitbQHia4W5N+Pr9ffuvdCbHA320zRTL54g6xmViDpdwWEQUrc/S4HH+v7917rhhsvTUNesspLSo+hEmkBbyfVitj/gx5+nPv3Xuh+wufoZqBp6mULFEo8iPKrCJvxqZbA/U6RbgHm9/fuvdIPL722a2Rmovu0mnJYsNARSqqbl3IAI/wFj9fz7917oP6vdW3FXxU9XM00buxv4/thAwDFAikH6/Q3P/ABPv3Xukqd1QPFPLCz3EhhKyhJEEkilSY/qwtx9WNvob8n37r3WPF+XNv4541WxcKQVeG0gsZCrkm5HBuT/gBz7917oC+yfj9U0k0m7tsM1NkfRpjp76ZAl2NlVRo5vqJP8AS35Hv3XukfsXurK7RrTh91wzQRUzBJJpm8WoRyBGWHUv1/oxINif6e/de6sZ2Z3f1tn8RS1sORFKh0RtDUTp5fKiFTLGWNyvJ44A4+vHv3XuhPxtbtevMVRR1dPPPVyGVJhPGqPf9K6fqGK3ub2H9L/T3XulitFia2kkjv8AcPIjFQsyL4grcaWe49IvcDkg8fn37r3THNsfGyVDVwlSdgBHYlF0gga0It6lNgCQR9BY8X9+691LOIfBRCupK6KzlYRGFZSsP5EBNz6fpwfqefrx7r3SuocvDOiNV6WiSIwhrsXKt+sszfnhbX4/2Hv3XulhTjHZCijp44KaKGF0MRIKSGS50Eqh1Nf+0L/0uLfX3XunKkQQrIZYxUCQeFWD+B4XNiHaIWUWsLcXPPJ9+690+KoaFjCVEhYGWoUqwViullAAH1H0uTz/AF9+691HwlXX1NctIad0ooJEEsz6EUpGzMCTweSeD/S/H9Pde6dc2Y7xxQSo0bRqxkjB0IZXdgCWJJuR+CLc3/p7917ooffGwqLeWCraSqpIWeVHdJ2UHiNG1KhPIJYL9b82ANh7917qjjs/a21ds5h9vtR19DlPJWTS1NXIohroY0RtZL6QCt2Xj6gji9yfde6RO1un8HuevlbHZOQFlHhheYRCbWmrxWTkgG/544t7917oR6fYh6gyFXNuHG1tXhMpTCA1FLUyqKN5RdmBYkEEH6WJsGt/h7r3QN7s7CxK17U+BaSSiT9qCeWFo51S/qF2uWP6QTe30twOfde6QX8fr6mpliEKSrM+sMSwYi2rUSCPSCASOQfp+Ofde6GDb0mR8tBk8k6mOogUQNCdEvmjKxAaYrBV0mwH1HNySL+/de6sZ6P3nXrOiu5STxpGwlcktBCg0SKbgAhW+g+vAN7+/de6sw2tuGV6ek80pqYzHCY6hQzyMzLzFwRbnjV9COeRa3uvdDNR5yiSmiYQSrXeu8z2ZTa2iG5uWYC9zf8ApYj8+690qMfn4V0NP5wjzI4BKlEgb6sVte2oH6W4tf37r3Qm46qh/ad1UQmOOQ+QBAVkfx6gG55FrG/Pv3Xus80JdXmoUawdvSS7aED21ab/ANBccfTm5+nv3Xummox0lTo0s9ZJMxiaFUIMmv0kWb8A3v8AT8f19+690AnZ/VUlbR1EuCpGgrGT/K4mOkSSf2rlvwo4U/g/1Nre690RfLYXI7crZMVU0c6JDOGKs7F5fIlpVLycWXkAWv8A059+690l6uFKKWQwyzyNHGZogEkVQGF/BpIJIve/Nv6c+/de69S12Tkh0iMh1lR49C6NCfqddbWBBP8AW59+691LzeWFTHCq+SKYRqlUsksQIkDC2nQOB9bX55t/j7917pMR18k8slOTHFTsW0TKgLFwbmK4BsADwfrc/wBPfuvdKuLFVhpEn+0lKiMNGzOTI6NdfIYQebn6cf7f37r3UTFQSrk4J6uKIUNM3kYMVjM2g3eFr/k/p+nH+Fr+/de6U24svjsxUJUVCTRQU0UVNAyyGoqPBGw4klkAIJ/rY2/x9+6900RhGaNII3AkPjhuTaNVUuXLcgA2/V/Xj37r3WeRJqiVaYkhUUhNJDaZEGq6HgfgWt/t/fuvdQlf94iskNmYReWQF0R9FhpBsLsTb629+69100OoKjLLG05C0rShVChD6ok025tazEG/4P0t7r3TZXxCOrEeMjfSlhJGw8n7jJplkZ/7Nvpb+v8AgPfuvdM5jyETyaYRfQ5JexiQAhlYqPryPxz/AK319+690zGtq0kkRm/cWRWjZwNas51a2Dfi/wCkf69/fuvdKCeprJqenrG8MsY/aMaLpK2/UxSPkXv+f9b6e/de6UVDT7XqXjknqHpToCFWiLuZfq5VvoOOPqD/AIe/de651GKpoElaIkKtlhnS/kcXuGdTwfxcmx/F/wCnuvdOuPenw4eSoRJllgZVo5ghactGSJIQL2/1z/sffuvdB5UTpJO7xo1O7O7mBRGTGAw06ivB/wAb/wCv7917p/27lJaKciupmyEVTGAiNcFCWBV1J4NrXA+hHBJPv3XunGWqkmrJY8eBJ53jTxwQ6Crq2o+IWFuAbkC1wfqffuvdYq6nnp0+484DxsyvBJIGnU6tNmU82ufr7917qJ92Prqhv+v/AA817f7a3+8+/de6/9A7FdVRyzyeP0UpmaML9SjtMSnH5uv0PFhxxa3v3Xum9ZYSH8cWtg0kY1EtZtRtpufyLH+lyR/j7917qIK6ZnjR4vBJdl0xxKWZT9ZCxsQfob/04/1vde6e8ZDT0Uq1EjtPUFX0QFA4ADGzSkm1vyLjgG1v6+691kklNUk6S+IpK2r1LqKMhDK+r/YcHg/8R7r3UaFSp0SSCNn1hQEu0rEWsGtwSTb/AHm/v3Xun6iihkZSkkY0yCOVSCXD6eEDDj1fW9+L/n37r3S2xB/cJkVF8DraSM+ONFC6QZYybOfxex/r+ffuvdLTG0bSRyMtMqsZWbV5WZ0Rif3tP0Bt9OPp7917pXIoaRdUmlUUKHA9LjTzYLwP8fpzybm9/de6kidoj4UAaw1FWlc3BIPCkmwAt/rcD+vv3XunGQ01QGkhcazCusE6rFRY2P1+v/FPfuvdQNYSMxsjSLI6srm7zX/ToDnnTwT/ALbj37r3XREihH1oHBCs5ZTKGViV8ak3uOBYf7wffuvdT5KyonKvIxnMYVbm4LgrpOonn6ixP+B9+691EMkaShQ1irMzqeQzGMaEa9zx9f8Ajf0917p0hrZRLSxhY/HGmlmUKHkAbyWe3JsWIH+2/HHuvdOGWzlBjqCrragI9JTQyzz1Ex0CJYIvIbzclVckp/QEE29+691qj/N/ufc/yD7bzG0tj13mocdUmgmrIZZkpIYVcQpGhXhyDYM31Nrj6+/de6cdmdZr0rsyOmmo2kzNZTxNkMqQCZZphdtDfq9NjoB5A/3n3XuldtWrbNR5DPVSLPS4sOIKezhK6csRTgMP0mygkWuSSebn37r3SsocpVz1xztXSJDXZBwi07uENPSLGI0Hj+ouQCOP8fz7917qLlq/+IVVPRiT7WninaqqKcICks8Q163b+0W/Tc/QWH4t7917oOc7S0dbkHqTFDNVCZJKWP6CJpV8avAByukXH+vzx9ffuvdP+Cixm16CvxVFPJDks06LVTeS/wBlpGpozKOfUpB+v9Rfj37r3Qd9qb7xeLoDjaURTRUtpauqjYa2mYBlmVh/b1WDX/FuPfuvdE+3XuGHPrKa+V6Vft/uIio8gkZTYRP/AMH1Eni5F7e/de6KjvmibdNZjceEjWOkkMcc6yhgI0kJXVEv+qJsePrb37r3VjWaw8Ow+gMNjQkUJmxLTFVIjZ6qSDzVMjKBckrb/Y/7f37r3VfE+HlixsuTrA0EmVWeWjEcjNJLG8RUFrnk8c/W/wBD+Le690KnRGElpqzGpBTuZpa2kJEILuHLKqE3tyP9f/bH37r3W+78cKb7To3YFM0UqTLtvHMyyemTyhDqDhQb6hzzzyOL39+690LdbTSU0XkiTQAFZiSykksSYrH+hP0N+fp7917pLVrEfV5WkV1nItqKCwLKTySD9f8ADg/19+691JppdcRqBO7VLoYog6hkBDEoSG+pAsbf717917pMVcGqrMkzGSoi1et9Pp8gJNuORzwPqR/rD37r3TFkMNT1JjmkvXtJGaYiP/PIQ10ZWPIXgKR/xHPv3XukfT4HHxPUF6aT7mOao8wjBWOGnca+Sv8AaVj/ALe/v3Xusm2MihqjS07LoDqhWofkoh8bWRvrci9/9j7917pB9u7JE0cubxsSx1VO8xkERsXKprV0KWI02tx+R+Ob+690WfZ3yTfAGsw+5gYxTzyRrWnX5Eh8hXW5f6KCGJA+pueT7917o122N97X3fRLXYqsp6qGoRVjldon1CViWAVTcWBuOLj/AA9+690gO1aE122MlLQSRTGiMsiaG/cjjChSw0X088n/AGJsffuvdam/8035BZ19yR9J4WqeioXggq846uRIxdV8cRYf1F7j/H37r3VKOTxNbTRio8fjSSJVBY2MyMLo1hyDY8/7z+Le690JHQ2+avrLtbZu8oJXhXF5Wl80rNYNTyyCGoRR/SwF/fuvdbjnX/YWE33srDZijroGXJULzXJTUplULEUD/QX+h9+6908VuGSCopKQV1M1wKmokjlAYRGyyWNx/QfX8Ae/de6If81+5E6y613DiqSZpazMTQUEeghT9lWzl6lhKt7My2AA5BIN7fT3Xun34Fdh6tp42NpnIq3hamWSUP4EaQMYZRflkVvGxN7m5/x9+691bttiofIinklkWfyv5II1CCOFQPExWw4J/JuT9bED37r3RjMVJNBAI5ypR0ijiVgNL6QNNio+o4B/JP8AU3Pv3XuhOpawU1MsT6lCxl5GVSosbqGFvzf6D+nv3XupOMrqaaZJdCiSB1ZPQytKCullH0/V9Txf6/T37r3SzGUo3uTeKVxoUSngWPoX6/j6e/de6ZsrIzCJXIJeOq0tEAoUlCBYKPqwc3P9Qfp7917qtr54/ESh+Q/TW4NvxUkeQ3FRUs9VjMg8az1JeFDUpGHN25PHH+H4Nh7r3WjBvbZ+5+rd85bbmTp5cdktv5OWCVpYJIZE+3l0q6kj8jn8D68c+/de6vY/lmfKakyVcdl5qqiSajjSKlNbK2h5g5VDC4I5ufzzf6e/de6v4zWLouxdrV9BLNDNqpjxKsd4KhY1vzb1Ajm30F/fuvda6fzA6b3BiNwZiesWkjhpppmgEMKUymkQjweF9OlmP5HNv9v7917qtx0XHVSieWohUxyLIjn/ADzXu6xy/QAcrzc8Ej37r3ULKOkbJkYKs0CwqHgUgRtUOiI5U8Xb1KBySCR9LHn3XurFfhz29iN7bdm6WzsEKVEcM0+1qyobQsWRdDUU9P5ybgtLGxAAI0kggcH37r3V5PRPYNB2Js7/AEe7pJotwbUkajr4VmBWop6WQ0ulvCTy+kEoLWB130kD37r3RncNh/4BQvLBRiGCISU8IZAFdY/VqUXPGhhp5NyP639+690GfZ+4KODEy0dHIkrCwVmPDsFVhM7fUNyTxa9/9v7r3VH/AMwd112cro8RBkZaiOj8kk/2oIWnDuYhqI4N2LLzewsQfr7917qintVMRTbknjqcj5jSiVnVLSSx1BfymJmH1Gom3P04P09+690i8Y+LzcsJqZhQQxpr81mk+4aM3ELXPpdweDwODb37r3Tnu3aU2HIgeaCemanSeCaBjMSsvqDkKTpYA2b/ABBt7917oaPidtHHVG+5Mlm45paXHUMtRReGpi0ipY2V5o3N/ppFuLccE8+/de6P3mtv5nLTGtaaCSgohBGatZQ8cYqW0U9OEe9vppYi35IPv3Xugnr62eKeTGrHLHJFPJ/lEh1RKgJVhET9RwQCbm1v6+/de68amemCyrJNVSiJfCSyJHHILMroR9bcXtyfofp7917qRUbiqSYLsz5BYwRHAxVYSRZnUMTYn9X+uffuvdX+/wAn6u6hTEbhyOYnxh33U1krSzZL7f7iKipiyGKGol/TqFiVA/F/9f3Xur7ZOz+vqSjaCXMYx1VHVUSohYyGnQOhjQk2stuRbn6WHHv3Xuq+e1/kTsn+8eRjgy1KUhV1p4Q6qNHnLWcI3pP51Dj63BP1917opma77w1VXTzQ5iEPFIXECypo0rMUYMfz9Bzfn625Hv3Xulany12Rj6YYtq6IzyRxLGi2lZp9Gt2jZACOeGDN/Xj8e/de6SM/dWP3LW0L0ksESTLrklMyKjKFCyMWJ+oNwQeAeAPfuvdQdzb6gooXqqXI4wtJH4wqTRBw6oJFlLXBsfoObar8e/de64bD7tqqoQYiuqWrUSYR+qVpykEr+QggnSblr2+gP09+690v+yOi9n9pYh6yipIqTLPC08MnjCSNMI9IJJ/J4IJFyD/h7917qvXcW293dF0e6psw82Pw8eMqmnnSXxLNC2oJDDoP+dtYgfm4v7917qkXNb5gm3hlty11bLBjIKyqfyyswq56dZTLG0mn8sbRlRxYAkXuffuvdFa7W7W3J2dkNFdWzthaMyJiscWP2kKFjofQttRKi5JJI5AP0A917pB4vHUdNSGeaWnlvJ+21QZk8CKgkkjEUZBflioPP0HPv3XuoE9X4auSVIxJRtI708YDKyLqsFUP6rc25P0+vv3XuhI2t2fkMBGiQyyJDcWp5AWVgG+mlbj/AAuef9Ye/de6Nr1r8gclUVdCsVO8Nas0cKK5j+3kRjzIYiLXA/JFxxzyPfuvdH/6b3Kd0do7VxEEPnrkrYMlW1IULD49WpowbWspuLnn/YW9+691an2RnKzcUtJIZoClLBDG5pgheKngjFOYyCLggDk3uRa5sSB7r3QN0spglZFrWZYnHlWOB4SqhiGkB4BIH0FrWvb37r3S2p5JqejNZBFOaaokZI3lc+YD8vGL83/IbgfQfT37r3WKpSOWBZmCRy8gBf3LHxaWfS9/rbgfQfgDi3uvdBzXYaHzIrIFSqM66pYZpHgZUuJYnkuBqI/Fj+P6+/de6Sf8ErVkp5RA2pInkkcGKNplQaIg0hXkm17D/ex7917qbT4Gualmkk4Zm1RpTpqnjkZbhWDX4vzx9bD639+690wzQikp5460VEdYrtojl5WZkXxnj6KRY/qtx9PqPfuvdJ+CKNqhJJJqeOOKNhoNwSoN0iMb3PpJPPBPJvbge691Eq8hTxzCUlZXWO+iKCxaSJbB72uNQIta3Hv3Xumc5JImDFi8pmBX0AILFb2Dc/WxPP14+vv3XupceXqoZT43+2dyZUENgiF2/UuofqI/4r/h7917rMmcqjIzM0heJmVZ5Wd2YAAaEve9j/X6e/de6Ucm4qusohSiISlhHGLgciV1VbchrkHkauffuvdCDHWzTYejxv2FIkkZjM9SdPieKNBG6JoszFiNRUkgG9gOB7917qHUVsMASmVGVJ1A8K+cWk06AyzSGwvwfXcG97e/de6XWxMNC+mmnxzsHlN6uPU8upxYFAlgQBwwsQfyDx7917o4u1urpDQUYqII1jqD+xelMqa2XUspjUWFyb2tYH6Ae/de6bdzdU1DQE/bOJ4tcbPoRI9EJ1RyaSPpa1rj6+/de6L/AFuGpsNNNFXJUS+QuxYSBFLElSodWuLW5sQbfT8+/de6EPbW66THYGXHTRinVQ8KuQJTVROLrENV9JtyWWxIBBJt7917oH8pI+Tq2ngWNKYF0UtAzkqSeQAQoDXJ4AANyOTf37r3TMcZ4UlbyK0rOREspHrjY3IlY3IUcj62P5/r7917qPDiaWIVDsjNOFBIWyRXZQFIe92+pt+P8Lc+/de6k0+PqKaSNqdxd4mIT92QIPqWLEEgj+g4v9fp7917pQNSZSno4q1mFVTzOUaXToBZOSjRpYgHgEi1/qb39+690ZPpLcmAxmVpl3GCaCGFpBDEkoaSsGkeO6NqAX1fmxPP+t7r3RqaDN4uveaahiYRM5eFVQKUQtdC6/0IF7KOPz/T37r3Qcb4kirYKpXQmSNhPcSrZtb8sAR+fpb6jm/PPv3Xui85WknpK+Cop4WhDMjafKXdLroMZI40gi9vp9D9bEe690LOM/iGa25W42SaRElgkgDOReRwp0IWlBHNvr/vN/fuvdUY/InaWaxe+8vT/ZN+1M5edzI7RyvISt2jNgLWH5B+v+J917oEJMTXYylpapwrJUSFkmgljklVwLMso5Ci/Fj/AI2NvfuvdDRsqdqfGhvu2p62pZfKHC+CRGHojlA4II/Nvr/r+/de6WFX9tUiFnkPlp4ZWNFGSWaQkKSgHIXn6A/T/Ye/de6zYrFQQr99XJGH9fiCkFhFb0RgA/X6XNueRc2N/de6w04psjkYo3VgyAF1YQqDpcamVXBXnj6D37r3TxPPQUz1SvKsLNeM2cgq1gIyoB/SB/S3+Fvp7917pjWuq46eVccks+ltSzwx65CwIV5BI34A+p/x/rY+/de6fDLnMpSLGpiaQQqlNUVETLJpAsyRyC17n6/X+nv3XumDI4+tw1K1PURmKpq1LvIjWQBgQpVb3HH4uR/X6j37r3Qb0dNTQZOPyVgllkZm1hmazRkBlkV/wPp9P6cD8e690qK/H01bEqvX+On0qXUAMI9ROkKL/T/VH6/k+/de6ReQxtFQFIUAmhkJcOIGZOb3VrEDi/AP1H549+690HuYx1NU1ApjDTxSVSmOGMBo9asbFS39L8/W/wBbe/de6BjdGIpcGrwMlL5CHuYAJDGBzoa5PN7cnn/be/de6NT8b6mNaB51g1UkfgMpCxr69OmOx+oub/T8/T6e/de6M3W5ytqQVeeeCCO8EfqYiMavTEmv8E/7D6/W/v3Xukm4Woq5J5RI7U0umYMpKMGexOoc2tf37r3TvRyyGvSaBvt4olS4X1xkq9l1KeCw5PP+H+Fvde6UtTWz5Mw0jNJW0iFmRylhTlmDStpUDi54v9Dxf37r3UoY2OFyWh9IRZADwdOkaUZ7XJN/qf8Aevfuvddx45quIpBHfyWM6SOzGGMAsDGWPAJuSb/48c+/de6SNVTGSsWOW0I40q3qtGDYMB+DxyR/sffuvdLbF0tJRGMNOkscyIBoOhkVxbTdbEi35/H+8+/de6wZ3HrNUskKEyOyrA0bWSJQo/ddhwTa/wBfz7917pqpo4qaOGnul4Xcqt2K1DkXHnZfqAebfj/be/de6SuUmqFaoZCFaOS8jxNpjQMOQrN9R+L/ANfpx9Pde6TGOmyOSkqC6DxlrJKXVQNLaQSv154vzY/4/U+691Mpcjk6SQwVVXM7wz2Dgk6WtcBTbgAAD/AW9+690IGOzlXUu0UEkiVLUumdFADVPJDlm4IsAPzzxf37r3XKjLVMsZkIgk16PEFb6p9GLE2+p/2P+8n3XuhLooJnpw4andyqM93J0aW5cD+twfp+ffuvdDHszKSU2Qp9bloFAQktZPIyCxAP9OR+Rzxbn37r3RocDmZ5Suk6IXjDSNpIS4GlDpb6/Q8/639PfuvdAL31s2Dc1I7xr+8g86zLHyzi5Yggfn8fge/de6qd7ezNPtfF1mOZFjASTSjqDLLUA6fS30+mo82+n0+vv3Xui9bAmwlVi1rp8oJaiR55Y6WmaPVHUmU2gqKZxdQUsxYG3PHv3XujFbWEGcFNBBK0LQBkpYSQrRkEO0aKtwWe9tJ4A+n19+690s6jFpjazz+NnQyohlZVMkLPJdgUY2AUhgf9hz7917oaNsbFz+6KCqrIIo6HH00aqlXPMkJklnk0xLEhOpi301AWH+P4917qJkcVW7ao5YC8VW8uj7uKSQzBJYwBqiYgC30IvyfyLW9+690n5Xf7eJ/tWCEFi7IyF20E2Ynm39P68j8e/de6hy1U7xRssKvFGrPJoFrEqDI4ueOB+fx/j7917pQbZymLrHMFe5oqeWEqjcoJFRtaAIf6tyf6nj829+690qNv05fLlcfkIysTTGISE3CtwxKn6Dngcc3F/wAD3XulduHa9RFKmUSpqKiAQpJIxUJD5iv6CluAtgef6gj37r3VPfzp3SuiPDvXzFlklLJG11uQQNDpyRcW+l+LfQA+/de6qgqG8SEeQJr1FiBf+hA1fj83Av8AX+n0917pufWQCGRV8ZAYWClmPNrf4AH/AIr9T7r3QibE3vVbYqQXJekd1FRACRG8QsDw3+sf6/70D7r3Q3U6bH3PMK+lqIsfM0ySuk9iHaUg2QcD6/n/AA/pz7917p/yEmydr0xllroqqt1EvGpBW30QKPx/rf7Hj37r3Qepv85zN4+koIooYI6uAKwUamUuSSCpH0A/334917rZJ+EVfDRbaxMMswq6SSCikm8QSMs5UoIwGv8AU8M3IHHv3Xul18vejY934SXOUdBKUTQZG0gMY4iztCdP9oMSL/Ugj/Ye690AXwupcxsfc1XSPTyQ49nXyIrALxI3hX1WNlLEn+oIv/Qe690cjfG6E/ik+ma9L5AgpiTcEsUncBPzxq1Xsf6ce/de6LhvzcVPUVCrRyRVaUzKackM2liSHZ2f6m4sBx/X8+/de6Qe2snVZSGqeokDpBXLTqmvXI7yAmN4kexKKeDc2/BvwffuvdFx7XpJ4K2VYWWJZ2VrxsBeoErmWRNX1twfzb6fj37r3QDPrpJp6ipfUh8mmrMYeN2VFvIo/J+otf8AH+Pv3Xuik9jR0H8Smq3rGmqJpGljiKeO0Tcawt/rrDcD8f6/v3Xug7pqpUBq0TXKiH9JLXHAUuD+frdbg/T+vv3XunM0lUsjCWOcGcJWsxh48UcYZ9MZPAtwvJ5v9ffuvdSqWJY56SZCtRFLPq0yoQZWCgq0q/0s1rfSw/2/uvdLtZa6CKQwaoatpIpKRKRQyRR8l1VeAL8Dn/igHuvdLDb1SqRxSz/bvUVCyFYWkBlSdVAZHQX5DC9ibgn8+/de64ZeoyMDh+UkYFgXYho1Uaiisfxfkf09+6917a3Y9di6xZy0rhGIlGsEyKCFEYYgX5F7f4+/de6PHsvfGL3TtqOOoqUTIxq8cdOFRTokjGpWZ/xzfm17e/de6aq7a+upSppQyyySF2bQZVZEAYEJc2AN7j/Y8Xufde6S+79my1lDUwQ4qasrZbzNVI7RxGQLfWI2BstrA3v/AIf19+690F2FyO5NmvU0MEcJoJwqVE00Gt6N4mDskMxZTxcH8j8D+nv3XujX9a9lrnaaCnmr0SdF8ZIkYSsqaRpCt+L/AE9+690YilzdR4wzRho1aO0aSDzSxsWKtra4Avfg/Tn37r3UXJVNQ6wVFlaQyXalUkaI/wBQYEk35P5P9b29+691Mx2XkSOoq5a1RJGEMULOysqj6sqKQOD9bg39+690K+2O3JKegq46iqghjYxAgxqJi5squoLAAfkk3txz+D7r3ThX9w4fArTZGWspq2oi0fbvHJpjV3W4aZxYEmwB1AWP0tyffuvdF47d+YtBUtEaySkhp8bC8WujmWUlQ7F2Z5GNjqP0/AsOB7917quLs35iy1FNVRYyeR6Y1Eh8mpQfUunTISxJN7Wsf6WB9+690QbePdG5911cgarljo/ILx004jaWP8xazqIFib25P14HHv3XuktRLS5KrllrHenjfmmjLNO6va4LA34J54/3i/v3XuljhcELGJVOrT5GdyFRwOLFW/w/H+9fj3XuhQxdOsdN4zQwGFk0ioiYIyoCRwOb+ofkE/W30APuvdKalp6SLxIZnkZPW7K6llu2lI2QWuP6/wC8e/de6VFHH5WbyyPGDETAdKPHcA3GlLMCSL2LHj37r3S4NHS1GIpI3qVd4FEqhYXSRGuCxcgnVYDg/wC9/n3XupVBJWfwypo6CpgrY4yZWgUrFNGpFjM5YkmwsLLbn6+/de6a0kiq/FQVUhpYYpDNJNJE3kZ1FljjsQb3H5BHNgPfuvdKOjjx4x8MSGefKSzsHBjZkFKBdJgfwQeLf7xf37r3WOoWrxxj0mJGqopDK2kyyvGLoEbQp0X/AB/X68+/de6RryZFq1nj8rRU7BwrM5W36ljc2UWPPHHPHv3XujufGHfmw9v7jgm3NT42R3ZAYK9orICPUsgk45vcAc/6/Nvde6vB6O3R8YNw7gpqqWh2y9dM0Y01C0sqJMOLohFvoeLWA4vxa/uvdG9+QO4uhIusa6g+w2zKgxz6UjhpAS/jOnSIgCGve30H59+691rJbmjp5txZiTCUYWjjq5DRoEIVo2l4jD3NlI+trfT6+/de6HvbOMp8fg46xhJSVTR6okVw0UEpXUQzupI1G3pBt/vPv3XumWrr2mrXk/ymRyNLsAQin9TmF3Jtc2vxb/D+nuvdL6iqIfsojdXaREaVXkWUIb2WNVjAIJt+Sf6e/de6NN0ltymlrEqqnHyOqzRzOtIquamm16nQKxvqUfUhh+Px9fde6NjuSfbTF48TFJBQ30JHUJ5KmN19M6Fr34IP1vxe39PfuvdB5WU5qitPDGJXVi8bRftSQ/kOha4LfT6gj6Cxvce690l5MNUQyJLGgV5tRIkHIkLck88lvqSBYfj37r3Qi4vB1lVi5YZCsStHdEQrpUqeNd7kcnkn6gf0PPuvdFv7N633bPUyT4ueRWZHUwwNZVst1ljlQDyEEcqCCL/0NvfuvdFRFVvvb+ZkWrearMRaOWKYO8QYLovdSpBFxwTx+TY+/de6fNp9l5mjrDS5akeWEPIqIllazG5uVBBa9vr/AI2/r7917o3mws7RGGDJLBCsjyWaJZmWSSUH0K0bm1lU2NgPx7917ozGKTHZWme8cKz1IIkBv4Vib9aFWPBPHNyR+P8AH3XugM7k+PeH3Rh6yoFIIKyGMvTVURjjj18FFbQt3AH+x+tyffuvdVPb0oN59TZKSJ5ZTjIKgus7FgfCxChIwhAKrzf883P19+690otkfIzcVESmNzMjt5NLrNOWVo9VmjgJYlT9bci3HF7Ee690bHZfyB3Bl5pFqs3VQxKBLTxRyFEkkhXSsOtjYBdTE/1/qAPfuvdDBS917vjp6iL79pHjVNEkNRG6ciwimZb2IBA4HPFvfuvdCNt3s/cWR8X3NYJIxEZERpNXr4BaMOeR/UDngWPHPuvdCvtHfk38Qp58u3npY6qMypZAhiJJ0CLk3azWubG30/Hv3Xuh/XckeQM1fhWWko1nN6WvMSSFQAVaE3Bbm+m1rcA3/HuvdCDhNxw1qxw15UlW9QKKsun6oUDcOWIIJJ4FrWuffuvdLaFlMjmkESqsaulMzamGkgeRjHxqYEkeoj/D6e/de6niBbgzCdlmDMVpipZy1isTNay8nj0/4WN/fuvdIXLZmKGpqoRFULHRlHj8iASRjSQ8Uw/BHAA/pzyCPfuvdF731uOX7kxmaZPKI3RXiZkMSHUzqoI/Tezf7CwH19+691Sz819tNmmlrKeWSqqKWqKq9ODHVPA8gNjpIKr6rAc3A/w5917py+KPVmT3CuJrJ4ljNDFpEs3k8cXjUM7z2YXFgotcG5+vv3Xuj5drbEwue2y2KqKcykRFYpCi2J8fi8jhwTww9H9Pze/v3XuqJu1dvZXZW4q3E5GFVQO321QHbU6vMwBUEgG1luALc+/de6Q2P3JBAWjnlRmp2TWQwDFQWF0Rje/I1C9hxcW9+690KGC3fHSMEp60OsUQZ4ZGLGNpbnUqueLfgc/n6e/de6NH1P29R4/IY4Vtb5QqBJLOY0MkkgVS0rE8em/Fjf6Dke/de6tH637ThrKeKviq/JErLCpjkeOnUavGsXjAI+hXnnj6H37r3RqsRvmsr2hXyKkcRZYSWVihICsCV+tzxc3Nvzc8e690IGJ3RUS01RSxKkiyfstIQpmDE3CRNfkE/n62tb37r3S6xWaYOf4nNUmfxJBGJJCqIYWDRow/2PAFvqfr7917odNqZeJ4vunmj8DRmARs7FpWUnWwIF7DVxc8j6j8e/de6cEmkE4qKc3Qzh4lW6si8j0k/X8fW/N/fuvdT6hp6+0ssayyxSBFXx/pRbcyOLAX+lyDfm/59+690DW/OrsXuilqm+2p6OuRGdZfEGLszakDyAEEE/QD6fQfQA+690QDdW0MztTNVdNU000MLho46lmEkUkfBcCNlLCw+n04PN/fuvdBqskzvLCKgRUiuREk/jDCS93Yg+q36QPp/sT7917ppytfFK7pDTQlQBAZEjALsqD1ODyf8OR+fp7917rJgKVZ5Y0/zixLqMUREYWYsbGYm97j9Rvcfj37r3Qi7y3JNLTYnHJQ0tC1DTrTSVlIFU1SW1MGK2uQD+b/AFt/re690l6VYZfGkskhiUmQAC8kjIL62FrfXgfj8W9+691jdIjWFfIKmAyeSWHSPIoI1Lwx5Avb+v8AxPuvdP8AQ01JSlXpdatLHKrBlLSogcnxgNfTf8f4e/de6wTQsTMqQhnaRXiVXUMhBtfV9Pp/X37r3UpZRFFBS1MMbimcKFZIzNa2pmDpZWAv6QT9fz+PfuvdKappIaSGHKRU8FXSVECyUUyI8oZ4TqeOcn9BU8aeCPp9eB7r3SENY1XUzZGKCIMXMdQijQgLXXUIx+R/h9fzz7917rhLQCqptTSLBI1pFjTUg8aXNgW5BI4Nvr9Px7917pEZim+3i8wVyDIE8nivIr/VQrm9zf8AP9L+/de6TscsyjRI0nicMsyqpWZQhB4P9f8Ajfv3XunOhkWpKiGRYoy5UKQI5VKKDqdv8bf7f37r3S3pq8JTeFHWodx42XmQkMAjG/8AsePr/vfv3Xumyq+6hqnpchFKHCK6LISZIYCNYFybAWuf62/r7917prrqYwzI8dRBMZIgVWnvZCw1BHv/AGv6jj/effuvdKGloa+akiQTwwy6pF9SrrfWfURcg/Qn/W9+6904UlBC5aKWpljqY0aFJVBRiVuxKyLe4/2H+t7917qRHoImgigNRJEVSWZ2P7ylAxOo8k/6/NueffuvdQPszqv/AA8W+4vbUbaPFbw/q/r6tXv3Xuv/0Tjw4uUPLViZxT08QWCBwylHVbOPSeSrBhc/8Rb37r3TTFE0TSFfN5JJRJp0BEkLMWZ24AB/HPP0P0Pv3Xup0UazksySEs7xyPYeQSayUF1uSgFgfxcG/wDU+6906xA0lL4YC7TNqJIAKrE7hT5ibG2qwFv8L+/de6zUlJSTxzyVcrQxhdA8jNoeQeogFR9Rb6k8+/de6xDILEUjVDLSx6WR/Hqe2u403HN7cX5v/vPuvdPJqCDM9DAx1xg+CwVgHALF9H6gSSwFjxxf6H37r3S7wkRmVp6qBWDw+KIzNKLgKONCA3Cm45/p/T6+690JeFWWNdBlsCIhKWZ1XS0SnxBBxa3+H+PHv3XulBFDBAs8Rp9SysRG6m6o2ppeLfQkEG/H0I9+691mGinp5at4GIDLDDIJB41cDV4+DdbqeQpsfqeTz7r3UeJGllZtPijc+QWKBgrqFtpX6C9yP6j1ck39+6916Y2YLETLLERH6LIQLWMoIP4PBJtb/Ye/de6xQQQ+SRmGiWAo6l/Wwd21Mb/gm55/p/vPuvdT2kmfXpARQzXAJACn6kL/AIkXv+ffuvdNzBfJps/NwCOAX1agW0/4mw/2H+t7917p3o40d0NmJQHUUQ3DliFTj63Fif8AH8+/de6B35M7ootodObyxlLXw0mXz2ErqSAytoMMVTEytIHJB1Ak2AH+PFvfuvda5GxMbjNrV7S0rrkMvkq+EzzNToGk02p9EVvSB6Bcj6/Xkk+/de6MH2vmaFtm6shVSDIUlfDBDiabxyVNTNPGGDSkfQAMBx9PyPfuvdEZ3Lu/LbapqHAY2VoGq681bU8k+lyE9aIqfnlj9eBYC549+690v6DeFbjaaCsrqioqzNAsQkqGt9uYLSoSU4e9+OTxYG1re/de6eKTM5KSX+8lXGZaWZUlFMFcO0gT0iy/ggrz/sT/AE9+691mxdXUZSsWshpnNTLUxqsbK62aF7yAM49QNwbXvf8AwHv3XulLuTb9bR0zpTzEVVeGqK8gEPC7CxvJxzpt/sP9t7917osu+cV9lCiWqPtnVnV5FJjnnAtI0n9Re4vf/H37r3RZM/QVWRqKtIneOmhpRM2tvG0rUqXZYnJ+gsRb+n+JHv3Xugq6jxi747aw+Op3doGyEEE1OfUfHDKHl1AEjSNIJv8A7Di3v3Xuj4fKrJenHbdxcqy0yU8cTLFdY4xSxLAxb/X03/xHv3XuiXZ1pnfHr5GEEMEVLFEIrSJq/bkZNIPFv6H/AFuL3917ox/Q9HDQ1+MlUKxjzVIpqJzqRIvMdIkQ/QmwsfzwT/j7r3W9V0HDJ/oq2Ows6HbOLqOSzqspgBUX/wAfqP8AX/1/fuvdL3NRTzoLhiCwfUH4BHHKj/fD37r3SIq4PFPJJJI6maPxkRkljdQACACLf19+691gRaalovJIZNEbqZg1431u5jjjYg3H9QBwfqfrYe691FfHGesSYLM0SuCyyEhdJUFTpJ+ha41f7E839+691Or6WKhjjnTTBLMEXxEjS7EgRlLXsQ4N/wDb/wBB7917pIUyI0Ves0yOhkkWZ0/U1WxUn1j+yGJ/Nv63HPv3Xug43PtibH1qZuk8rVVOj+Fact45kuSImW/6hc+qx/x+nHuvdYMPl48vSS01TK+otJ545JFN2lLJIh1ckgfUW+vv3XuimdvfHen3aMkMWYaNJI+KrUsTMgYsUDx/Vzckf4ED37r3REEk7a+PGXkp6qOtyO145ZKqjqFaXxRQ/wCb5vxwLg344vx7917o9nUfZf8AfHbtX944ljr6QqdQu0KygOok/PBNvx/tvfuvdaiv8zzHVdD8o9xzVEZURiAQPpZVngBUoAW44DWv/X37r3RBY6iSSJjMjVEMYGli2pU/1KgH+gsOf9jz7917pNOWWthewVYXaYDgLfUOTb/C39f+K+691tbfDGopM/0ntuvaKOWqgx1PHBGXRQohjAZSD+CBcn/E3/x917pe5rcsku+48VKwp6IiSOXRMRUvK8EtSsgANhDEyBGYfkj8/X3Xuq/vmfgxm/4XSmo/iBaSRUQTF9c0iAKWX8lR6CfpwCBb37r3QifB+H+7qrTVf26CBwI0mPpp3uLsNYIN7Dj/AGH4Pv3XuriNi7iq2lY+al0iURJJC9l8SiyCJR6fVxfjk359+690cbY+elaNIZY0LUxMqSyfuCMMxYIxYEeq9xwTyPfuvdDElSWZKiZbRToGKty3HANvoF/tAccWHv3Xup9C8FS4qyCiwTPHoQkrI2jUjWt/j7917p7lxslesNQ00vOp9IUBhZSQP9uL/wCtz7917qU1Pek8jMxdFDKZ2UECMcmx/F7nng3/AB7917pOQV7CWOKMQyFZGHr5jLMnjCtbkjTb+vH+x9+691ra/wA3P4G1Nfis93HsKgh+5iMtZuKBIP35nZVfwxIgP+pBUj8W4+vv3XutbLrHeWd603ZjslSz1VHLj8nFUVUUcjQuGiFzE44/SwNx9Lgm4Hv3Xuttj4T/ACi2R2xsKmp5M+p3SkVOMnRyyq0rL4fHJIQfoTZSf6n6cfX3XuhQ+VPUOG7E2SctSUK1VdiElr6aHh1qzoLlJD9dJT8cG9wD7917rWZ7T2FnYc7kpDQNj6ctMY6VCqxUxE1go1ckW5t9b2vyPfuvdAHMZMtO+LqHKtRErGdV7WWz+M888G5/r9LD37r3T5sXc8+x9wYzN4atmpZMVWrOXLFWKRuBIiNe/qK6b/WxtexIPuvdXR7D7SbEQ7P7Y2hVVVKYYYDuqCZVYTTtqpYqgmJrOI0NPDUI66vGUfVcEH3XurVcP2/Xbr2vhtwUmRhho85TRx06iaMtr8aztphLehgpJuRYixN7ge/de6SG49v5XIx1FXHUiWiWdJIvU0juQ4EilkY8EA3sbD6fQW9+690VjenR2H3TLm66ouJqmJp5/IPFDFTwsdbQ2I5AUCx4vz/j7917rWV+T+IweI7OzmMwUHjp4K6Qh5wwErCcozgm99ViLc8W/wAbe690BNDTTceNRGoCsxYeghSTcf05N7ix+nNre/de6W1EleaJnhlMkbwml8bMxQpqNiuq54HH1/Hv3XulN1rvmfatTVRU1N5p2mGuRQwaNVBDN6eCT9Tf/XFvp7917o8uyd81W4sLKstXJRRNMhDSSMIRKoIDyrwDa50/UWtb/D3XumWvybVFRU09KFcLG1G1Q7OVk08Xidrm/wDj/vV/fuvdJVsx9pURUUcVVVyBA4EjSaUKLYmJgxFh/jze9/fuvdJ6r3UFdQlQxcSuHkpw/lKFiGjlY88EAX49+691mwna299g5SDcWxdyZKhrEqjJPQRPPDRmGJPQJWQgMXa4P1/pyffuvdGD/wCHIu26DbtNAlNXyZp2mir56ieQwQxKQYlpG5LXvY8n6c3+nv3XugIy3zV35l8lV5HIVVYs9dK61DF3SONg/qCgC2kEECwsfr7917pJS/LPegmmNPWSMLKtSfI15ryXDXINiLgem39B/T37r3UBPlfuWFxUySVDSwzGSJfLolcm6/sgC5FjpP1I/wACR7917paY75tbtRaOGOeWmgQWRUmBNtfqDOwv+r682vzzz7917pdY35ObmzmQoqSpyVVDFUNrMhkldh5WOokg6R6bCx4H4559+691Z/1Lux8jgcFkqHJCCml+2pKid6pZKuarJt5BEQTYG+pi1gAPyCT7r3VmeC7HXbUOLinzC5SeooUkcPEkbxmGTwhI1UvfUAHU3N0IItfj3XulL29sTEfIPrirwMrU8NRUIZaeaAR62lMd1Vreq17BSb8D37r3Wqr8ufi53L1puepOR25URbUhlApK+likFOy20+WpZP6i/Fvr/j7917ogSUjK8saayqSHyaXChGI0nQCB9T+P9ieffuvdTIMMshcswQgEBZG9SgIGB1La1+ORa3v3Xul/JseCKjgqq15poftaerkmSEpF5armKljnW4c2JB/JIIuCDf3Xuk1DgIpJqtI0AaFv2Ve8gtbUCXccAC1iByOT+PfuvdKvCzpt2OQ0xVshMscn3LgiOnAAUaWB9P8AsP8Aip9+691ez/LZ66jahzvYWTjmyoFKkFOtR5vK807XlannkIUC3IH9OR7917qyfM0NBW080sMSUIWeSOVURVlbyNZiXXk3X8/gXtYk+/de6CqrxoEkyI0uiOXUj2IEkX1sD/aFjzqvzf37r3TnA2pYomZzDAjJH6tKxg3ZtKn6j37r3TbTB5qiWSSSJAkv28TMkgjVVXysxQkrfSbEkf1I/wAPde6VVVjqXI4qLyTiadrGBIAYxFDqLBW021Hnlmufxe3v3XumzG4GavqxEYC6RJGghlg8jFhIXDRabAcf1IH9fqffuvdKQ7cnpsnPT/wyRYEp45JcghWSHRM2nwPHCoKlW/tH6c/jg+690HfYOKxGPSumvDUyU9NFcwMrqruQWN2sWNjzq4vcC3v3Xui0VdaspllgSCKMMxMjAPIt10oHYgjhLBQPoObA8+/de6YTF55YUmSoilBvC6s0YCxgOHFrXDXsL3Fv6WA9+691Jq6DSrzQRm4uDTuxkCBPodbG/IF78/4X9+690y0jzTvOC8fjSNmJW4Mek20q35/2/F7C309+690JuOxlCMDPlImSbLLPLTtSyKF8ML/oqVIIubW4N7/1v7917qHHSSxQo0ksUheKOqvSuPNTsFCsGiPp5sLgj68/X37r3SwwmWmjlp6en+1QOtnNZGkpjjX9WngqdTeoixb8Age/de6fqmlrp/J91F5RJNEWeGH9seQnQ4D8Wtbgjj6e/de6NT0RBBCjRV9BHWTAFIzMSvhMt2FRIISABbkAcc/S9vfuvdWX9f42D+EQ28LxANZvGou5HpIvyQoNrn6/4+/de6Zt/wCEhaCZVsnpkRZFEVtKmx9MlwRx9ByR+b+/de6rz37gk/i5gRvKdMk2oRFYvIg9QCfS/wCDbi/Pv3XukNLtuvlMCxQgwsqvqNxEiAWHN7XB4v8AW/1NvfuvdSKSgqcVUTmmoIKs1VN9tUtPBHJSw/uWL2kDBLfTUoFr2uOLe691iyG26CtilH27U1REAsDU7XomDLqZ5QTquzG11PH1/p7917pPQYx4p5KOajndEVD5WVlp7pa8ayC17Af2iSP6Xt7917p2kjgjBNPSCnibRqDM7lbDnR4+QCf6f7H8n37r3Ulqar8SsqqaVr2jDMLSfVZAqm3+2/2N/fuvddYSaox1Ssil0qHYokhlLqyg6LsOf9a9zfi9/fuvdDRt7ceRhrVUVINM5jExEjQFHdNISGIH6Xvc/wCx/oB7r3Q7VePpsfNSCpWirZqyijrNLHUsDzLbzHTbURf9DXF/wffuvdJGr2os0yftCqYSGYrGEijEc12MoVAP0gjgcf4e/de6HnZO3se1ClPJRRAhgw8oNh+UbSOCbni4t9CfqffuvdV4fP8A6cp8NhajceGo4YJqiNpKpzqRnsvpa8ZBI+tvr+PfuvdUlYWoEcFVRzolRBrWaYuTd2jbT4ow5uQCD/UAX/F7+690p6LLiWppqWSeOlooTrtoTSqBfShYre/0/wBb/effuvdCNtuBKyseqWs8kDRBFZvSQCefUtja/FiTz/Tn37r3S8mgko6yIOsFTCANISRlDNb/ADkjA3Gk8cWuPr+SPde6T9XQiTIvOgZYRYI8aKxLkcIqsLWJHBNv95t7917rHVYvG1pUzVMgmdAjxxzEMhF7grc6bk/Tgf4/X37r3TlSA4OPQsxFDGBqCli4FjqBK39Lf0uf6n6XPuvdOseUOSdWSN446df8n8ZPjKH6mRfx/ibX/wBj9fde6TmfqlrF8JWQSQRkKS8jPqPHDtcfXkD8D/C9/de6Dw4KRpmMU0oaWyTGVFV4kP1UMP6/8j+vv3Xundo5xBJSJSyT+BVjV0ZkBX8XkB5v+Qf9t7917pKskqyTpW+R4HZUjQPdYWY6TZb39P8Arfj37r3TLvbbeOihpXxuZD1aRpIFs9wxHrjV7WX8c3t/QcW9+690W/dVDUMJBVPdhKFepTVrlFiNKu31seGb/iLAe690bD47UsFDhJVeKR9a3VmYELIF1Bzf625tf/iPfuvdGUgpqzIo+mgJgS2lwCwDDgl7fkW4JF/fuvdNtTLJSmoganjMcsYjkKKXf9s38hDc3PFz+ffuvdc6WVnhdqaEI7FXIKgfUfqsfoDYXHv3XuvYjNLiayeaspTVU6wzQSwxyaXSSQGzlV+t/wCzx9f9Y+/de66jytVkJFiSV4qSsj1Rlk0yoqEkCViNQPAuLj8cW9+690+sMhQmn+5leKaoiZSwkjXXEbeMBprqPoL6QDc8m/v3Xuk9I71FRI9yxDyJLUlQ2kjjQyn/AKGB/wBb37r3TpT1FN4nSKaKREVUmkja5p2VgdLPJ9T9bWN/zYi/v3XunqgyVLXxmSkJlkpp0hqIyp8jXFiCo/T+Lkfj+vF/de6m5PFO00dSKc00c5NzTxEQIWTiA34BYXF78/nn37r3QdZvEBKkRwVTSxsiyvFqMTR6lJdJS3BIHH0+nHv3XumaCnkp6aY0rWQyBiAOUAbUEBa9+b8/S9/p7917rPi8bXT1xq/EJEEkbTl9LEMSArWkAB/x/wB8ffuvdPeXFLSVEslCD+2UUNCx1lmUeQkcmxN+Pp/UW9+690k6qtlaSKSJ5I5UqVBjZpALMQQwBJv+QeP6f4e/de6GLaNXVxJ4KtHRXifxSC5Vy5J0yMfoBzcfSxH09+690NmLrIIaaOKRtciBP0ACNWb1EryP6f630Pv3XujJbCrqWeONZ5ZLRm4C/WQ+MeNL/wBATyv5v/T37r3Sl3XBDX4yp8cShJYi1OgsJCUjbyksxuLEXI/5F7917rXX+YuVmx+56nFzzBBJUOTJEt2ADOVCKPp/S/559+690WzZGRqFgaGJ7wMYn1eL1frKmO68i4Njz9Prf37r3Ru9mRlIGqY6l6SaOKOWKMtpZpIhf0ubc/T/AGH+JHv3XuhMx+WXI1NEr5AapNUs0TlgfMLAj68n6/Xj/C/v3XujJYPeWb+3SKJYYw0dPTidKdbOlNxFYyDgi1uBzcn8+/de6w5mWaaOCWaaGlj1OZlmDuJXHIGteQXt/sLX4/HuvdIupyGRkYQwQyVCkmSJ44mNOqC6AgAXJtcAH8+/de6e6aanq4VpaenRZ1IWpd1EQjKC8oKte9x/rX4+hHv3Xuk/FS0QyUlVU8+NpDHHAPQiIB4yqX+h59I5/wAQPfuvdPWPqanJVNScUPt54aN5g6AIjQQsSAzGx1Hmy/i3+w9+691krt97t/hVXiknM1PKojqYWI8zAQlhIGaxtwBcf0t7917qj35TZKqr94ViV7EJ5DJqRwwBFxoZW5vZRz9L/wCPv3XuicToZy+g2WTS4Q2vwukGx/x/x+nv3XuoDxSXN3sY/VpIDLa1gAf6f63v3Xuum0CzNoswDFj+Wa90C25A/wB99PfuvdZaasqolIilkSJQiBixuGQ+RWBU/i5/2Nv8PfuvdO8NNV5RheSeoaT8u7FgQ31ZT+ORxf8A3r37r3Qq7I23HDlqBHZoZ3njCsUsoIPJZ7cX5FwDc8fT37r3WwB8XsjX7SwNGci8LRiigNnJV/to3Eh8YAsCeCBzf37r3VmGV3fjd0bQjp5WimR4tKFLnU8qBgrAHkkFVBtcEEc+/de6K2+0sjt2urc/SJFDSxsJAElEMksTMqgKOB6Tcc8k8+/de6B7eG/G/jE5Mv24Pkj5dwYyP1fXgjTbkA/6/v3XugIym7ag5SOOlklekSYh1VxZzOv7cxY3JBbUCB/h9PfuvdKXbf3qV9U0shMSINKuxgA+rBwoILW1HTYj/G4uPfuvdIvtJPu6amlQLLMkniR1XVIusabOgtyebn/Y+/de6LNuCqGCw2Toq9YJmWN4gjOVaj1AOJqdkuGNz/t7gjj37r3RHt0+OprjWrVrUu0hUJKx8th6RJGik+j8C/FwePfuvdJ6JSahV1MVb0vTqAqSk8liSPqB/S3H4H19+690+1VTO8SwGoZikkcZtIdX2qi5RWvbTcm4/wBf+vv3XunjG1ckckOloWjiYEJKFCpGx/zaX5v/AI3Isf8AD37r3SrXeM9LTzUYhpmSZTKCkYNRCfIUDLO35IS2mx/rbnj3XunXbuQp55zUCN1kYl0CQRgCeRr8D9VyLXPIt9eeB7r3Q25DGruLGRyml02iSOqqIAA8UixX0+KTnnjn/Ye/de6LzncTHirKYZ/KZXJLsFWOMtZA4AsGNgxH+I9+691L2lvat2/k4Ejnl8ZkjKkgqE1sY3GpvqbCxP5Hv3XurF+r93Q7nipqamNOtQsLEl3hKkIutwGYixJP5/H+uPfuvdD3NiJK/DVNZQQwzTxRFHgVE0LcmNxI4P0/JAsQfz+B7r3RWN87aqWIpVoImmll0N4mIgRb3e5v/W9/qbfUjj37r3QLUgzG1twx1Nlp6ZZkiRoVOlHvqaJUF+CDe/0uffuvdG/2Z21QV8JoZ5fCVJFpBGrStEmlVD2/qTcH/A8e/de6EWKslraymWYRQ0zi7TrKZJY1ZS4lIH9foPTa4PPv3Xuk5myaSkmeIsZDJIfN5AsmhUGlgH4IJtccE/14v7917oC87v3LYhJlkqStj4Y5FUrILmxP1FgPpYg/T6XN/fuvdFb7L7d3SuLq6KgqJ1COJXcv+9MVYt+2SQOf6hQPrx7917ooGW3buLNPIrVE6LKdc8TNfknkvp4F7m3+Fj+T7917pD12OmmiYlvIX1GSMK7KHIsCovYm35Nrf1HHv3XumKmpGSQjWi1ETMoRkXTpII+qBeebC5P+J/p7r3SyxFI5eOdjplQqoVbEtYBgw4tbi1vr9T7917oSKeWSS0n20hljKxksxWI3FiH9N/zxyL/0N7e/de6e6PIGGJInQxBGcKtj69ZJuSTz/vHv3XuhG25W4VAGzsUtVA0bjyUzRpKrH9BNlvYfX8W+n59+690qKF6eeSJIg0cCFmTV6rxsSAeALHTb63F/xawHuvdKChqngeTxyu8bF4I1qItbNcaCw02Hpvfj8cf19+6911BFFRT+dGb0BmqYv0CoW+r0AC/+sL8e/de6TFTXRyVcjFp4HaUiP7hx5GjY6kiiUWA/JBsbDg3PPv3XulbtzKJHJpnmBamOrltMnN1Km4OpQOTawv8An8D3XunmsqVlmE6VU5eSQB5VUITEQCo/AsBxx+eLnn37r3ULM1+LSrpxBR1UcFLFGat5ph5pX1B2eG/DA/0IP9f9b3Xugp37n1q8x/E8WktDC3h1RJKomHjX/OWitwfz/vj7917p82N2VveiylFkcVmJqX7SVWjMVVJEQIzbQGuA39TYf6x9+690cOi7Y31uX7ODM7gr6mkmbVJG9U7pMV9PidCfoOb8f4+/de6O5tt9prscVNbi6WSujicRTkolpGXlrtckg/2R9T+ffuvdISbP1dZCKMwF/G6rTxUxUzGMcgSxJwCRY3IJAv8Ak+/de69DFE8qs4IlZByrOEBYEW8JNwQPr/vXv3XuhG2ltasrquFfBIsX3Ebs+tCpWM31kKvAvYWPJ/B+vv3Xuj27RxD4aggkx4NPII9M5iQamDWL+SQldKH8EAEH6359+690pK2mkc0kq00iktctUuqJMLgk6YiCfp6WLC4uefr7917peYOnxpjIKiCZiVcRsJdN1OkMrAt/gCG44ve/v3XuoNZjqAVUkpqPKsWkeEpq8eoWVXDEaW4Fha1v8b+/de6hQzNFUtTGSWFY0DRPpkcst7qHAABFj9Ob/n37r3XPNU+TgpKnJz2KOhSFdaxNJGWAZoojcA/gkD/Y349+690WneRxddDKn2q00rzKjWiWYySMwBD+Eawf8R9bi9/p7917oEqzb1DSzfvQSU82tC4dJFaKQEqChJuTpv6SBf8A3v3Xun2tzNKYqGbHRz0NZjqiKCSSCcTLVBhdpZYRez8crfngg+/de6MLsPecgjhaWaRmVFVi73ZgJRqtE1wWt/Ztcfm/B9+690ZJdyJmsVKZadkgqImjWpkiKUvpGljGWv6gRyBb8i3Hv3XuqsPlelBRvXrLIkkEiyIshRWCNpHEQt6RcE3+v+P09+691SFnuzsdsTcjLTVhMZqTLKdTyKSH9UWm/AOo8ixH0+vv3XujL7C+QeLy1NTtT14SRCFqKYcOFFijRsrfUEHggkc3B4v7r3RuNr74yNR9tUY/ILSwMqzNG7q13YEIpRr6ri/1HH04Hv3XujDbb3RkVkkqJGNdF9tqam8gijdlJ0tE8em5BbjTYccg8Ae690L+A3FmFWMzPMRIkX2xX9xrqSyidydVlvZje/PB4N/de6GL7vcdWkctJWSIpKMlmlkiFSbeUIA4IU8Hkmx4vf37r3QybO3PnsVLEK8zVbROoknrFKQrxeRQSStr2sSDzcD/AB917oz22u2IamoirWpoaajpvHE8SOkylqe6Ozrx6eQSq2vx9Obe690Na7ixuXj+5oplilsvhEZCI14iyyXa4Gk/QMCOf6/T3Xugz3igmWcxOHlVTJUSJIoJRUUyv5ONT6jb6Hiw549+690R7s/O/wAPpag1VZUTTRIXp6bmMqoI0xxSIbkHkuP9b8e/de6I5X7bbsnKyNXrUS0grI3ms3qkpIz60kcXusfFh9efqeffuvdGi2NX4XYVEmKwKQU0MMZ0SPCZdRkuDJIY7cE/VTe3B9+690s67cdJkIESrWIVdTA6s8kqlZ3LCRagAWA+livFh9b+/de6Jn3d0Ft3tullqYqcQ5GE6klRmjkEUbgyMJSbEsb6QPqAbDn37r3VR/YXWi9fbqr8UaeremDvHSSThw5la1g1/wCyOTwRcAWsFN/de6TNDBVtJV1FLHPUGmpwuqECyoD6pJQf1KQCB9LAWH1v7917qZjN3VlNWaaedlWEoyKY10GRkPOlh9BZvx/tx7917o4vVXdO7MZFT4yTISfwmpXzlAxjDyAAK2s/UhgSB+D/AEv7917qzXq3tSpyVPRtWSukaFY1J1Ez3ABbXckkHkg8XNx7917o823M9ihQ0VZR1x+/DrIaMhmBP0D3P1Nz9fp/T+nv3XuhYg3JSZDx+Us9Y0gkYOqKFCgKST+SSfz/AMU9+690vsVvMwwRRRhY5IDJE6jSfK7WIKj6cD8/8T7917pYY/frKdLASBLKzIl7nkWP5DX/AFfQfgf19+690L2G3fBLFT/d0Z8Wm6pIrIXZgFaT0EEgEC1/offuvdKgVlBkFX9i+liSpsp8Q5Usv5t/r8G1/wDD3Xugx37sbb25cXPDNTeaeRJhG6rokVrAxqSgF72IFrf4+/de6rH7L6kze1ssyCEzY6oRZjOi6ZVDqSI3ZLm62tfg/X/X9+690Ff8HdpEp3h9YLNGPIVZ5Ag5Uk82+qg8839+691PoMbJSSaPO1NJLESXk0K5kJIbQCOfoL2/H0+vv3XuoNbTD6Szs8wb1EllFw3Fke5AtY6vyeOB7917p62VjBk8/TtJLJUU9E6yzxQFbSQBtLR2YgaVJBNze1yL+/de6xZ2ids1XGipR4DUzaDEzFfCHCF2b6LxYC39Ob+/de6fKOppvtVhEPjk8ugy6gzkoRcsxN7Xvx+fwPfuvdOUMDz1n76FIlGp3iACqgHpkfUfyfxyf8OffuvdYKjHs7NLAv7Sta5Ogqw9PNvxfn37r3XOJ6uGmlpjLOIpJDK9MupYA5GlnFuPUoAPH4/Hv3Xuk6q0kUxP2dW8dQGZoozp1lGP6XuD+OCfqP6n37r3WWvbyxusUDwRGVZkhkYySBAtvGXHq+oPF/8ACx9+690j50rp4lpmWVqWKdpkikDK7SfqDMPqOLge/de6k47HUldWLQZBDAtR/mp/SDC4XUwcGygt+kEm3+39+690mczTyYTOVGKopVq1iIljqFAUTB0BkAiP5XkEj6n/AF/fuvdOdMAtE1V9zaSORUSAMyykqdWsMB9PqOD/AIW+vv3XulCtXgZqCfK11XPLl1ZV8Mwa1QttKxqB9ABx/T/YH37r3SUEzSuY4USEyeQhWR/oGDJqI/C/15Pv3XultPRrQ0WOqYMklXkGjFTPEi62pTKb+IgkX4v9eR/T37r3WXGNPPWPKCHYRO6JqZdGkaraT9Sf+K88ce690942ip6qFKtGkE76tcUxbT5I7DTpH0uASP8AX+vA9+6908+Ga1/B/Z83+b5tfRb6fX/D37r3X//SsQxNTFRUWQpqihp6uWtp44UnkUNJTOYwNQJ51WAuRyP96917pL5CjpYhTUlLReoofK0k7HzTXZlZm+oVLgkfQ8C3v3XupVHQKVQBg8jq0SNFGbNKWMjEg/RNJ5HPH+tb37r3WKpxM37symyRn1tqWy3/AEoqGxuT9P6ce/de6bJcdVyRBblFjuZI4wso1ci7H88kE2H+x+vv3XusCQVEU2mVVZJIwCshAhKKtgXi5AP1459+690qcNRGWpili5JZ1dipZAigBgqE2IH44/wvxb37r3Q54fDSsaWKljsxVp5STpJsunxsy8kN6Tb+nFvfuvdK2LFu0gSWJ41Jj1xIS8d9AP05H5/xt/hb37r3ThFQrKGVpzdCyiE2iKSsBZpGb9S2KjjkfTi3v3Xus9NjDU1FLSysscTSsGUalhiYcPLKjXIJva5sSPpx7917qNVUktLV1QgijYB2jMnpaJli9IawFvrz9L/k/wBffuvdNsEAN5CWC3YmQBgw1mwHHOkG/wBOL+/de64PSqqq4kaSQ3V2WMBGCrYCwva1vrxzc8+/de6m08c00I4sVUC1lVmLf6r6fk2v/h9ffuvdSoscDINMhjBBZgwJOoGxCi3B+o/H+Pv3XuvZzNY7ZeArNyZWQxw0cMkkMaXBZ0DMFLfUh2B/3kX9+691r2fL75ZjcWZyT08yIoaopWp3kPi8Qf6CEcWsT/vf9ffuvdE263r6jKZxN11FdRphKRVmooorMKuqckGLx3/UjatIIH9QffuvdCFuComzmQ/irSmio6VjVSauTJJG1z5lIsDpH1/Ita3v3XuihtkZdz9ivPV1LxUdLWNGrwx/cKsKfRg30Ww/I9+690PWajo3paagxtQsmNogFGnh55JDqYSPY2UXFx9AB7917qVT7ip0AWijYUNB4YKqTWFMwcCIiFOfSSDyPz/r+/de6WeC3ZBTV0WpNLip86jxM7Xa6kBUvwwA1Fvobni3v3XunrNb3bIR1KwrBF5EeORiVdnqWNgwb6WAI4+g+hvx7917ov28FqP4d58nJLVRLHJEscyNEpkkbUPE/A0DVfj83Hv3XuiU9wZigx2Gg/h9X/ldZLNDPFFOGkpPT4tKyLzpKi5/oSQfz7917pffCXaVNDmMlumUMZ1heKJyDJJH5SySyrf6E3Nz+R/T37r3Rg+2sfT5nKrSOGlj8bTOWAjmgSN/Empj9EsoNrE25+v1917oqm56Q0GbnqaympRQUGOU0kSThdUlvtrugPAuPIP8CP6A+/de6HT4+06VCU1RNPBGPv6SprIjJrj8UagIys36jwCb/kkX9+691vP/ABnaOv6O2BLDMHjl27iiDYKWhSn8UTm341Lb62tb8c+/de6Gatxa1DoYriUqvIOqNtI0k/j83/A/4r7r3SXyGEMiNcRmSJg8bKwMgZRqZGH5BH0/wt+b+/de6T0mOjZJjOQGV45WuhUv434UIPoQBa4ueP8AH37r3TPXZKOnqmRo5ngeSKKQJfUzNKHBZrW4Jvc2sLf7H3XuhDosLtXc+HNAZXpMq8lRKlRJIyrdCGuWb0/n8Hn/AGJHv3Xui0Kn2+azeJ1SGSGpZYzEfQ8cUmhmDDi7aQeTfm/v3XulTUS03iuC5ZoXh8MyFv6q+lj/AFIYg24+n+Pv3XugFzcCYyteWhAAkV2dGOlornS5Ufi4H1/437917pRYiaHJY9aABGikh88kkn9lkvGR6rm5+v8Arf4+/de6Dns/YOM3ltfIYU0UTy1VHNSRS+O7q5jYQhGPC3YaiebAX/r7917oqW0Ng5bp2atwuXnpjA1YKIGkk16ZaiH7qGDU1gwVTpJH0II5I9+691RB/Nx2BQZt9vdp4SkWRRUVODztSiakWSE6o5ZLHgknSL25/r7917qhZnyCwtQxp4oqmz6gLWFrkHUL/W3+x/3n3XuorU1VE8bmUvyI3jsoDLoKka7/AFuPfuvdbHnwbz8eb6QwGPxOIq4zR08lNXZCStdHFQWYOI41IutvqRwLEf4e/de6M7j9o/7+J8jUVf3ZSKdAgcmdUJ8Wk6/pyvP4PB5J5917oO9+9fUWZ3JhKZ6dJVpYnqEWoFxJIVsYlcfUc/4c3Atx7917qJjOqsltuoFXRrJRUtQzymMElQTKf20Zbfnj+o/3n37r3R4+h81kpqwYfIxRSMGQcKvmAVQ0cko+gFjzax/N/wCvuvdWEbdpikzR0qObx+WXgFDpsEXj/aQD9RYf48+/de6GTFxSVcDtVylwtPqCKCFLcgG/+FgLW/3kAe/de6VWOWmhSnheVTFI2tkUgkN9PU354H+w+nPHv3XulqlXj40McmqMySIqM5I4KAWiN+Lm/H+v/j7917plyMUUNSzReSdQiKscoNlViC5d/pzc/wCwsLX9+690n60UsNWstIFEi3Muj9Ctp9FrfW3A/rb+nv3XukNv3a9Fvnb2R27k4YquiyEEyVUcyJIHEkbRhXB+n+B+oFvfuvdaRH8yL4e5v44dq5DKYuhnbaudqzkKWSJGeKmmmJfxSFARYEkDkccfW/v3XugT+GncNdsDfsNMMg1AtWYvFKJjHDJMQEMDk8ab3Fj7917rbh+PO9Ie49u0mLxdTT5GvZY4a2lmnXS0tPGdclyCQi2uQeGHH59+691UP/MN+Nub6v3TNvSundcNnKieSSmpXcwed0EgenjFiFc34P5vxb37r3VPW5cdLRZCnr6aBdbQJP4ox/mg0gY+Wx/U17/739Ofde6T9fLhcrPTSQFqNr+OsWUeMtMq610qLA3/AFf1/r7917oyvQ/YuT2Enjzk33m3crUS4ypiqpVqIHpqxTF5o6V/06L2LfosLHgC3uvdHP6u7GynWu/tp7c3TnaiXZeQrJXwdZUTssKUeYUY6glp2Au7wyvDEyFydFmBAJI917q+XLvt7F7PgfD1a1r/AMIgWN4ZlmJtECzWBsVdfUrXvYg8X9+690UDsrsDG4nYm4cuFMElLQVX7k4WMgCAnxLbgi9/9f8Ar7917rUm7g3DPurfmXycv7vnrZjCWVBpVZvIFGkC9h9OP9jx7917pix1G7xK08N3ndRSogBXR9DqI/r/AI/n6/T37r3SxnoEx9LWPLIYmpoA6Kq2Ul1DlQPpe7c3+n5/B9+691J2JgpK1XrI4YolvrkMxCq0THUWDm5JuRbkf6/v3XujU0UKY/BUs8X2dO7OkYpVculSCxCzNY/Sx/BP9PoR7917qXFU4+lM09YAsUkbCD6mMVpuqi6c2/xv/r/j37r3QUZszUdRLJFVM8TRSyVEolKBUl9ZMJb6kG6kL9T/AFJ9+690DlZkGQNJBVyXeRy2uRdRW5Cto+tyLE/T/eePde6x4SvzVaax8bHJWzxMkCqqPMpaV9ATwkXJ5A44+nP19+690bfZPxR7z7ApqAQ7JqoKWQeSKoqEkSNxVep20C1lINtTXA/IB9+690YbCfy1+1s3I1JUUGPo3ljWDwyKA7MraZTCBYk2vzfn6/Q+/de6MttD+T+ZWomzuXp6WSSN2nZKcFFAFkjmUG3FhyLDkXvz7917pdZf+TZ13kIb1GfqYKuKKLUadUVGL2CSaSDbW315AA/1x7917ovfav8AJP3XR4uSt64z8dfPAjmWmntpbSNSorLzcG63H9Of6n3Xuq6OwviJ8hejWWbce0cnLTwsFjrMdFLMto73ZwAbAXH1J+n0+nv3Xull053FmcTnMTtpov4TVaqekrnq5fBTmUguWlmnJVHF7uotcf1P1917q0PZ3YwzGhTuOjlCiCCarglZik0ca3anDcaeLLbggDgC3v3XujV7D7gOGWKmhr6vJSCRols0gCgy31ALxY8t9LAXA/Fvde6NhQ5DZnZuNOC39iqTK0lfGsLxyxpL445Lrecyjgj8abEjnk+/de6qk+Wf8qaimp8zvbp2phpQDWVxwpiUoIkTUE9JNi1vRY2JNze9/fuvda/e7Ns5baeZrMHkqeopq2ll8U6SXDRzQ2EqOB9CDe4v9QQBb37r3UnE0eQyl6GWWWRZEQxpKXaKNUADXRvSLgAfT6W/px7r3Qw7OwWDFBk8fV/dDKsjyCqjEM0IpkfSY4ons7yi4LAsAAL88+/de6VO3+tpM9moMZioWyc0krUpQQXhqIRMY45CoLclrg2PH9QAPfuvdbLfQW0aTqnqrbO15YYTUVOKWrydPSNokSqrVbxRusobUIuVHP8AQ2v7917pW0g+7mUwGLTGZBDC7ufFA9y7PqN2ZOQNXFrAfW4917poyePEojp4ZA4YSIrEKkZuxUiOQWPC/W5/w/wHuvdP42rFHiXYSxCoZE+3BtVFXSxImP0UMP6f1vzx7917pO5PBNSwUPMeiUyNHKkiyGQp/nGMf0AGq1mvf37r3XKh9ApopCCFBicQqDI0n5kkNiQP9aw+n5uT7r3SkxVVDSVgWSeeKFpgiFS2u4AUxvzcA83t/rXtx7917qTk9y1VBFV0eMq4qeGuJFY8YRjJGjavEzS3KjUbGxFzc8/U+690W3e1fL/lDD7e88bCQm3rSwGgIb3ufpb88Aj37r3QFSJFEsOp2ggd5SEal1ytNI/kiiVYbah9OWuB/rce/de6XGBxJrkdpoqeRqeJBNq0n9piGIISzAkfXm4+g49+690oJsPR09JUT1EaJDLITHUNDMI21RgNFGfpwxN+Lj8/j37r3QYZLHxQ1gigEMEBcBQY1PkHk0F2IFyWsDYn37r3QtYrBSw4taiamDQ1kzrJPHHrpXCnUFkkHKgEEHSR/Q3HHv3XusdVtClpQ1S8b+SV42DQopV4mYsW0m5AFrW+lvxyD7917qXtXaoq6xqmMlBCfKFmRx5tB1pII5bgEf4AX/H19+690K8NIkVQs8hKRkRq9wxUOTfWI3uL/U8Djkfj37r3QxddVUOMrIWaNBHNYyTKAY3RTpsyNcksPpb6fS44Hv3XurCdjZWFcSJ0khSnWEiKNiQDY/WQGxH04vz/AF+h9+690373yMNTjhNE5qagEh0KOEjj+oaNksCDcHkE+/de6KHncNX1lYK0o8oExCTBbeINwSVkBBFhYg3H+F+ffuvdTqXa9OI5BOZIn9SICx03U/UCPSvP1/3jm/v3XusdftlkpCI2p5Q6SMsY0xothZ/KYxckk6hc+/de6QtTh3p4GWQQI0ZDoNNnQG+hQ5/FgAAbgn68/X3Xugzy9bVUTmBpJGpvI7NEFV9JuQGDf1/r/X88/X3XustNkcKYqaWAVk5j1NkUeNUQIVBXwSLbUT+dRIvf8e/de6zTVdKapxF44aOUPJFCZJAFBYBdV/o311W+p/H9fde6ZpBTLWBRUtAs/wDqLNEWuUBIY+kfngi/1+vv3Xuhf2jtqavmg8AjZmQsPotlHq12U/n63AuRbj37r3RmtubVqvJFWz6ZQkRpSs92ikZVH6GbkAH6gEfkG/4917oXKLaqhCY6YF3KqLIpUMq38YP1C2544PH9efde6WeExRpPSIodZYoqMHjKNa4kF7AX545t/vA917pH/IDqWl7P6+rsXMgNTUUk8cRdQzxHQfGxf62Fh+f6839+691qjdzbY/0UZjNbcejknyVLlZw1UrOQKfyEBFjkLAf42HH0ube/de6DyN6Gv25TSVcMtNmEqXkgLzrFE1KVDR3Vf1c8EMP6A3/HuvdCtsqvSmxVak8RMsUdwEYOsRK3Kq44JN/z9Ofp9R7r3SoxucY1B8gnqIXUqE8caunp1Al1AsDe/IuD9ffuvdK7HzPUUYMepdPk1L6XBtcKl1H6h/U/7f37r3THUwCqlhpIKciWFmlnnR/3pWLFgGZz9ReyjkfX6+/de6bc5l51jWhWFqYKhQuUVnmUCxErAWvf6j/YEe/de6dsNLWxUqzyQyU0Sx6buSom+gVSpNyDyf8AD/b+/de6hGkyNY07sypTyMrpIzFEZgNRR2axANvqPxz9Db37r3UZMjRxTsrEl44kEojAaCKUMNLNMf6/T62+p+vHv3Xun3KyYGEUZxuTmqnq6RpJlhOgU86WAA5sfz9b/wCwPv3Xug0kopshkRjcbMzT1QcGokUMvBLOfR6QRxwPp/twfde6Qudo/tpTTPVqZaadlnHlLlwvBWSO/wBPrb/eObge690Ee6G/idXFB5kiSmQuGS5jkUt+gjjn+oH+9+/de6On8cMNDLhpGq4V8MgWMnxTHS0akAWH6bk3HHv3XujE1mWOBWemjSFY6jU6swKEKOFKqi/T+h/w9+690GGVqqmoZ3bx6xcCZCC0pdSytxwdP9Pr7917pKRS5qGoFPpDxlzrmW6NGpPJJHJF/oP+J9+6904sGZ2Z4fI2oXdnIuf7DG1v034/2Pv3XupuMzcNNVSjJWLKEEaxgNI7MSVCji1rWP09+690qKzN0lQsfmjSRAVUl2AkQtZgBccAe/de64vNjo4VWHxpUsshRQQV06dTvIw+t/p/vX09+690nnloE9NLAzGQlp/JxTySqLhlsPVb6An8f19+690oduKyTGtlljhpgpSqSEWZ9Q0s4Y2uwt6T9f8AW4Pv3XuhEy+alzGHpcNikqJ6qOnWBTE11MMbFtXiIB8xH6yW/pz7917oLKelpvPCmU83h+4InUNaVY0u0vpH0YHji/8AsffuvdNNXHG1TURU5kipGmdolcsZEiU2i1gcfm49+691mxskb09aZAgNM1tAkf8AejIurFBY3F/r/t/fuvdM1VWkKIIovHJfUASQSCCVBI+psf8AH/ePfuvdNzV4iaOOaD7aYSFlSSAyE2bUstyOLkX+vv3XulhQZmvq6yKolZIZY1KqqKYYHQLYOYgOSbcn/bW9+690Km08lUT1McDWkLEag/P7YOvVGb/T/D6/7f37r3RisHnhSR09PGft6lrksl7WVhrOk/Q8D+v049+690LNHlZaqgJcgiWJ4iob1HXqu1vwSPqbfT/W9+691Q5879k1K71OTpQx/cFkVfUilreoW5+vv3Xui1dWZCHDVMCVdIKlncxOkyoY9K/XQCLagTYXPHv3XujU7cXHV0FU1SxWWd3+0dWA8ZU8oYl+np/of+J9+690p8ZQJT10brJGj+QmJivIjUEkm4tzf6/j37r3QvY3cUngiE0wlWM2QRWvqUmxIH+93+nv3XupeWzFRk6RaWiBhaVJX1TtqOscKyjm3INvfuvdKDAVMmGpFkqZGcWCGQKWs6AHQit9ATf8cn+lvfuvdOEmRwtWtQYfElXUtJPUDSAVGkDxtHe/qAFje1vp7917rqkw9IPFWSPDAzStGfUGP6A6qyfgBTcj+p/wHv3XunZcXDSUpeheN5gGOqCzBVa+hZW/IJvwL29+690xZPGVdRiqvyxKaoRzTTmIANDBHHawI+g54/P1uffuvdUVfJailpN4Vhnk+5iiqWeZHcamjaQ6QGH0NuPqf6/Q+/de6KrWy4+ermNHCaKPRGFDKAC4HLLY2sR9Pp/sfz7r3THKqwMA0g1s1rMP1gmyt9P9tf37r3WNIFa5Kggk+j66f9Y2+nP09+690tNu7Src1VQQU0LTLPIig6GshkYAEkC1hb+t+f8AXPv3XujsbL+PcsWEaskEQlcrwqrJJaJFNlKXIuTe5+vH+F/de69jNt0eG3NFVVUMUhpZCrI9ioijt6hxYEgfn+nv3XujjYztY5CjpYsNOlPFSEUiUUTq1SxjjULKR+UFyfr9b24A9+690ejrzeWexuxfuaiBzantBLUPpNhGHmkj8h5YA6gBwCfz9PfuvdBZL8gJ9wyVuEadWBlkSNjLZVMbF9DowuNRU2IHH1/w9+690GO/iwrKCRslTS1M9NHNJESTGkdSpnVPJf1LzpuLcg/09+690FcUdWv3WSqXEcULRwx09NKH1uzm50E/2RpP1+ht/re6908Q7uqKisZZ6jQ4jhh+5CyRiIQcxGNFNudVmBJN734tb3Xun3IVc+UeKOoqozUyANIzDTEUYeNWjY2FyB9QTzf/AFvfuvdFQ7TpKmkevFMrinhjcgmQssrqWZ1iSS+u3B+pNj/h7917olElZE5km1BpXl08xhWBZzewa9rEEAf69h7917rilRAVXyTIkrErpPJSz2Ext/X6HkfQcA+/de6d0oWZ4jDIkomRojIhOiMP+k6TyLm/JP8At/fuvdKZKSOBPBI8ao2jXM66nhZEANwv1ubf7f37r3WLx0VRKIZKmONEJcsFuBdrK2pDY344/wBhY29+690IG36mnxtXAwWWeklETtMsAD3Qk6kJBsDwP8Lf4+/de6PpsDaMu5MR5IYKengip2qa6qlBIbxoJQQj/UlWX9PA4P1v7917oD+1dmvTJXSTLEv3ZL00Mq+EN6dOpJQBcEAEEAfW3NuPde6J3k6Nsa48twKci2k38pU3CRm17cn6/nn37r3S/wCvuwZ8FVQSU0lQsIm0eMyjy3mOmRw3+0gXP+H9SffuvdWc9Rdq42uoqaOrRijI0LOFLJKwBJ8xU2+liPrb/X9+690Yar2hh904+OpxkcIeSDzOryRhYmcWZCSQwf6Ec/055Hv3XuiY9q9d5HEvUGmia0d3RvTIb6iZJIQpsQAASf8AXB+nPuvdFAo89mcBljFXVzUNMlXO5knXyGRl4VURVBFwB+f8eb+/de6OftHeFXuvE0VHT1EbGWONIXeQ0clWRwEM5Aa3q+n0/wBf8+6901bu3K+LqKvD5GYxZSiRUMImDRxkCxbzr+uwH6r2/wBt7917osm+t40so8klWjSyx+BQsi2kkW7DT/RrEAn/AHv37r3QSSYmPdFAHlqy1S0ngXHSq4k03DrIs6fUH/Wt7917qBN1tL9spp4B43JjlAiYOroxDXZfr9Ab2PHH9PfuvdZZ+vaGn2881Q3+Vh2VzFASYYlT0OCSbHgk/Xi/v3Xuiz11FHTZB4mcSIZH/dUKpNja17c8C5/1ja1+Pde6W+36OOSWJYI3l1LaNtDK6soAW4PHPAB4/wBh+fde6GihoUxKJ56VlrJUF4Z1GpkfhrK3pNxaxt/vHv3Xuk7l6KiFRPOwmoo3i1xB1LqXVvUWUAc6RYAW/Hv3Xum+mqEppFFHP90yqr6mXxqVbnxlXPP49+690INDlIammRIadklQBiVlMTEXFzc3BH9P9hz7917oQdvV3jT0JJUVCISsQKsfUdJNyPr9Cf6D8e/de6VmJoqivlMNZIsNMzE+UhDJoZtTIJLcAAEDi97c249+690ltxbfx0WX00cz1ap4nmkB1OEX/OnUBYG3AsP8ffuvdNZcVeQf+7mNnpaKkhRneZlmZyGteR3AsHvYCw/pyeffuvdc6etd6wUtV5vIt5njnYIsa2uYy0VxZSBxe/8AU349+691yy1bLUOFpI0k0oCHlhEyqU4AEgt+PpdTb/X9+690FuaEtQzuUhVoHJWKOP1a7XcSyAgNzbj8f7z7917p72hTNUzmCqgp9UbJJAsemKRXIsSiqdNxe/0t/Ue/de6Nd1jh45cnBDkKySZA5CFIrNGznXYgcMw+hIFv8PfuvdHkrKNYaChjoSDDBAspUvpQy8AjxOOSf975A9+690246XJ4rJ/xCgl8M0aEpAI4i0bTelgWlU6r34v9D7917pQYw1D1yS5SKYu8gnln8aq+lxYCJLWNyeSOB9Le/de6Nt1lhgxadacmFkZoZXYNKY7k3lW1gLD6WH1v7917o0uFyWLOPnpKigkmkh4Z3aNSsJvp0sbAjjhSDxyT7917r2RyNB4IoaSFQr6SaiZC4RfwdKm5sP8AGw/AHv3XuoVNmJxOscToTKQqlA2qZo+VAAB5H15IH+9e/de6mVEs81Q8MkkU0zIJ5uEVg4W1zKCb2H+sb/S1/fuvdQKSKoq6rVBO5ggIknqJZXc2UErEob+n9mwte/8Ah7917pk3Hk6qd5IzU1KpTxlI0cFmRNV9R+qm5sTZbD8c2t7r3QD5dyRPLU1GiVJzMlQuqLUoN1GtRcXI+gI5/I9+690F+XnmqIXkqKlZxLrQh5mNS13DM5f6672AJ4/2H1917pPYitr452RhSpSO91iVUadVQWDTMvI+p9RseRyPz7r3Q2bNyVHR1EMK6Kl/LEWYxlVQOdbah/X/AF78fUE2I917o1VJuCSuwMe34oDJCs4njCEt4Ue7s1kAYXsCQSP6e/de6KV8lunZ97bUrvtYKgVrUsssdQUEblxb9tRY2NhxexJ+nH1917rVG+SWz85tHfNfj3osnSJDL4v8qjcEyBrSPZbC1/of98fde6CPae5c5gatVgrJkQyqSrPIQxUavzcgfi1wP8PfuvdG664+UWV27lqaPJTSz0kUqCoSI6yIDZJtJe4+hNhY/wCx9+690d/B/L3b0kk0WNeo+ziCVFFJXOGfWSGcMIyv0/AFgfrz7917ozWzflGK6GExZSGEVLosrSAF1ULpYIgYXBuACOR+Sfr7917o5nXfyNwYSnxsr6YXj8tTWhFlaQRnU0UaMToX8sTckcgi3v3XujVYXuTCV+L81U1PWU6vG9PND43gKEHxU7LHY6wByWuQf9j7917pY4/fWDz0sIoPtsefFKWRJY0VHK6kaVPoW9BNuL/Q/wCHuvdKLG9xU22I4YqmoMkklQ2sGYqxETB3MJIICuB9SPoD9L39+6904br7x2/W0cU1HUQU09plaqaUGKVjKf2RE/5soDG3IItb6n3Xuihb93tSZyScPLHJUyyCeeUOqoiAWI0WFkAN+ACf97917oNodxYqmghpsZOKMrN6quGVSJDJe+oOCSD+Af8AHjj37r3QgJJkZcRTU0tPMtNLPJUR1xAjEjInkUa4wCdQJGn6e/de6daF2kjkkrCAwTQEZG1a1QEHUn0D35t/re/de6yS10BhjjpaaoabyBChDmAqBYxFPyBqBBJ45FySLe690Wz5J9PYiPb7b63BCaY46eFjjoysTTRPB5jJLNKYwVYAafHrtc3sbavde6p3qOxYo8xknxWKNHQ/cTpRU6OJHama37NS1uV+p/r+Rb8+691DrM1jspLFJQxSUVfqSKUlCKSIJ6iPIQfVyQCTb/iPde6GTaWRlyy08QnaNKNlRII1AACEmR0lN+GKi4/1/wCvHuvdHC6w3BuKnqaGCGslELyu6QmR9eoWCqiseP8AG3+w4Hv3XurCNh7+zVLHTVde0aUsaxQqJJPJOZmYx2EQ5W9hYn/Y/Q+/de6Mtht+JNOkrB9KvGjGwT0KpLo4P0vcfT83/p7917pb0G5PvcuzUlT4KdrFf3LgSAXBkAuQ/wCLfQ/n6ce690PW2aqFqZJ6iR9DRB9bWDNIDpL2U3Ori3+x49+690MeEzMVS6RSPLNKkS+FxZUghI1MG1fUi44/P0N/fuvdCFS5lY2sak+m0Udgv7gZfq2kfUf4fXm4Nz7917pR0tWs/hQu6liLstrBdJUBr/QNcnix4sP8fde6gZfZ+H3DSyUmQpIp1KTRAyKjOFZSFZGIvdbE3N+D9fz7917olfbPU1JtrXWYykLxawxnQMPGV49CtwD/AF454/p7917orC0Nb/EvukY1EwDwos0WsKpIAYBuARf6+/de6mVu3/NCamcM0p1mZrFWT02UkEsSPqDxb6Wte3v3Xuk14ZcbDNDQxpTQu6a6ghyXL3Upa9gpBP1+t/pwPfuvdNkr5aBqdkfVTyM2uFX0lo7BSyot24Ive3+t9PfuvdTa8VywwLi6dxJq1TSKjOR9GOoPzcfg2tf/AFvfuvdKmhqamoolFTr1RCKKVSrK0i3JZnJNyb8/W5P+sPfuvdOkubpqKKGhdoCKkMyMVIl1adUcbW+r2+g+l+OPfuvdZY3p8vSGKhppZZ0UzF2LaZhGNLIRGpN73B+lvr7917pKGsjqHq51ZRLSaIfEkisY57kNFLoNg3Fv62v+ffuvdYQWFfGk0f25aJSTJKWQGTmysT+B/sffuvdc5K7E0Umpn8tSxKB2IeNgDq/cv+B+CffuvdQshTYasM1RSVq0dSkaSGGcF4H4v/k84H0/2lhcf19+690h5XjmjaV2YSgk/cagYzY6bK7m/P4H4+vv3Xus9HQ1lTQshQIGnVIGVlOpZPVfUTz+bX/P+29+691MnxsJaCnBLlAq6LEmSQEX1nnm/wDS3v3Xuo0lFJQ1JWrSZJEYyoHbSgS/5vx+fp/h/sPfuvdOcOupEqwa3FY6lxHpUlUFrjVaxFhwCL+/de6VuKBj8cUy+J1jXxpo5IvYvI3544PP9f8AA+/de6V+LWgMkliBcljKhVVZ1F1sh/x4sB7917px/icP6vJFq16b+KD9dvHf/g2ni3v3Xuv/07LqHAVUiK0koExKDWFIYOW1M9hzyOb/AND7917rBk8XBSo0YgUTI0l5kJdqix1CPQo+nNyP63Nubj3XunDE09MlDb7OsiyCwu7SLdERWBuCv002t+Oefx9fde6T1RS1ReRzGrpJE3klVfGdekgemwsdJA5PNr+/de6TuuZLHSUgjbQxILeVyPSjFRY/gji9uP8AE+691IocbVurVMqEwPUeLWzgnlRIvBv9CdNvpYccW9+690tNvU60dQa2aOaeKBraED61Lk/5og/qBJuv0K88kke/de6GXFnWsdTCJY4XsHVC7MZr6CWUXsvFiOBcW/Hv3XulnTnyA6ZVQgJdF4AIBUeOx/1QN7C1uCT7917rLDTskxllWNWEkaWJMrSys4uXjNxpJIH9P6/k+/de651dFNBI0zeM+V7PEUCksOFKBDb6Di4+lvpbn3XuuhRs7pCIPBASPMHK6oiwtGzaeLE3J4+lrm/v3Xuu8ni6Z2SKhljmEMRWSsIsqykkMAhF/S72BtfgW5Hv3Xum5sWrLIl2a5Qo+oBhrN3Kn8X/ANcH8f4e/de6kwYt4PIUR4PEpQSmUiNWY3sUj+vB+v8AvP8AX3XunimitHIqtFEYo1eoYgGFkRQTomk+t/za3PH09+691Uh85vknXUEVdtXFTBKeljkiRILXkqlOpbqp/Rz/AF/r7917rWH7k7GkyOSyRybla41Ek8ij9pFjYWKK9rFiLGx4/HN7H3Xuk/0B2ojbiba+SnqYFrX+4wySTMIIqunGoKrg21OnA4uTweePfuvdHb3fuDI5/HQ47FIMc0qKJtJLNptaZnYfXgWB/r/h7917rBsjYAgWaaZ1YlCXZfSZk8WpWllHIIXi3+H9fp7r3Qf7p3NWUFeu1dsypLXO2pncgo0cxCsrn86QeP62H9R7917pcbbkx9KtLT5l2kmpbCci+isKr5DqtwbMSo/rwRxx7917oTqfJ4vJUFbNhIBFUyiSmmLhWkpYxYGpBuD+SbD6f48H37r3QeZoSUAjiVZ5qaHUF1E2bkszkGxALklR+Bb629+69007lr4slhBUVryrBFTSJAsil44QLglkH5uOD7917qszfvirss8SOVd6h6WkCOV86sQGcxgcc/7x/Wx9+691Zd8ZNuUmy9mPlJoxM70y+WItbUpQSMSeLgXupvyeP8PfuvdJneWVqs1uWsraSPwRTLPGkUhAZYFI8Ek0g+i/Qj6C/wDW3v3Xuigb4d6DKJjBUmprchUr5ZISXhBdwjxLIRYaRf6XF/p7917o2PUWJp1qdv4lKfwrV1NJDPUG5luZxrUafqrJaw+hJ/x5917rek6Op4MP1HsOgo0UU0G18TAjqAA0P8PUBCvB/Nm/rz7917paVGQljBjSQpEqrrAsCgC2QL/h+f8AiPfuvdMlRn5VcRvNEGdQ0MZLAIyto1kr+Sv5+tuPx7917qHjc/QZCprISfLPDpSZL6onC6X9ElufSp/3kXHv3XusVS1FJKYEfSzsJHRjGlnWyhQ5FyDb/effuvdZS/gp3MEfjECPIw18EuLsp0f14/4n37r3QawlvvKrIwSw62WRiji66DJeZbf1Bvp/Pv3XuoWUjqZJFnL2pnUJCgYGQeQn1MPweAf8P9f37r3Qb7gxsqMgpv3BGrsXlYBiWbUyAWOr6n/ffT3XusdFj54ZnaMSBJoqdiqgRgKsdpVVB9L2vwTzze59+6904ZSGd6E10ZdYo6R4JY2uHEMiC8i/1PNv6/Tm49+690RHsCo3blOx6KKuqjVUVNIRi4WdVCoIGjjkqtX5W5IY8gC3v3XuiL95dN0e/eue2OvKuM1OVr8fWbjwCCQyQMyRHIUboWFwXRl0/wBb2PI9+691qQ7irUxOTrcfUrJBWUFXUUdTAwIKzQTGOSM354IItb/b/T37r3SYiyqzuYmN4pGDxqurUWDDklT/AFv/ALD/ABHv3Xur6f5cuWjk2BPTSV8tPqmrTATUhQkMMj6xFG/1Yk/6/wBP8PfuvdHv25vagqt1jDSJKKpp/tJa6QhXEnglkp0liPLBgrMSB9dP0Fh7917oYFxeIyObpK2MrWZKkopphHYtC8Sz8Klrcnm/1I/3r3XulDubDVdZDI0ST47xxPI0cMZmPpQGOJI/oCVIN+ebk2/PuvdIPbFXnNtbnTQZUeSSN4qi7iRVIspZf6fgAi1vfuvdWUdb72QUkS1VSHqpUXUz2CyyutlVgwNjYHjj/evfuvdGYwuexs1JLUrOsb3s4/srGz8KfwAW4v8A8Tc+/de6VMT0CxpJJPGh1eTlrK6katIH+B4t/hf37r3U+OV8u0IRTMy1KNDZTpMauUZRc/Un/H/Wv7917pxq2qac1FFVgp4VKO8ylWWRObMn1P4twLC3+Hv3XukFX5iWBpA+gtoQhgqjUS1g2oWHIPFv979+691EjzXknpg0YjjqJNAANzI0IH6iLH/Dm1uOPqT7r3RYvl/8bNq/I/rfN4LKY6IV81HOaOoaFHlhmjiDQmIgAjk3HP5Pv3XutGDvLqvdPx47L3HtDP4usx9RQZNmwNVIpgXwU1R5YqlNQGpWQgG1+ePqOfde6ty+BfyRqqX+GboxFbXQV+Jio6TclDBOR4mL3gyLQj6qbqHt/WxuPfuvdXAdyR475B9fZ2m3LUR1GRmo3q8f9xCp8tX4RLHDR6x6Tc8abD8f4D3XutaLs7aeQ2FurN0ubiaXxz1FKKdYXRo4hII4f23F/wBIv/sbi3v3XugK3Rh3hBytLTgUjTRVMDMLIsygMImt+GHBuTzwPyffuvdM1DuBFhXI5RIXdK+E0dMX0UsUp/ZME0bEADj/AIk/4+690d/YW4afujb42VUJT4vPYF48jt3J+Z5PDU0MjywUMaMCoWzH1KLnUASbC3uvdWY/DLu+kymPqOn945X7XdWEaplppaysaoo5sfHJ9rS4lRN+55YFjJKElihBuxNx7r3U/wCZ1dT0XUufx2Lgnq6yKOcIlMFjDsyXMkum39k6rajx9b+/de61b8nVyS5WsmmW2maRGU/5xT/m2J/wNvr+f8L8+690rMYihV+2aWeOIRskUlxLcqCxiI5AVrg/1/PPv3XullmKCufbUtXIqiOaqhoo5lF2Cy2LBlPNwxI/w/H+HuvdDjsrqzJVO3YDNFIiSGLxeJNMqqjXLCwsVYc83vf/AB9+690psnj6fDxx0FRODKtxGGUMAgNhZCCQf683ve3HA917pIRs8tVU09RM/hSLXTxKqgC63Nlb+pvc3/2I/HuvdN9fQiGOR8hCTTvEwi1h9MSGMDyBQLXuf02seCRf37r3Qj/Gb4eZ/wCS++aDBYGsgpMVFUxvmMpIyySRUrG7OkY+pA4HqIAtx9PfuvdXNRfA3q342ZDbklUEr4auTVPVVkMJeYxuXDI735JuR/T8fQD37r3R79rbt2PhaKkXDpSIjw+G8yQm1MsYuilAFA/IsP8AA/T37r3Sr29vzbRnaeomo4pIHMis4j8hjaTxgowFwAtv6C1rn37r3SqyXaWGporUkRnZoypKEaXhvpWQsf6t/vHPv3XukzJv3GuEU15SSoqIkcyTKFpphGJPHb8ofpyTb+otx7r3WLMdznb6NAhikQGJ00OZJXeWynQzXU6Rze3+vf37r3Smxm4tq75x1NRbnxmOyEOSSaAxz08cy6WJRizSXUXtqNlFjf8AHPv3XuiV92/y7uhN/NLkMHjYcJkK+sSed6KNIoRWcAVAEQAVdNlay/X6ggX9+690CW3P5d0m1552xW5mmplYJT08jhIz4VvrDoeb20iwAtwSSL+/de6EqX4/7g2VU0T11QjSTBJiYl0LoT0rH6bn6AXuTf68cAe690IYxE+JSmrRVPTVEAVhFr8ZnW2oiUEBf8LkfT6E34917pbVPcFPSYySkkmVZI6W1QHcvFMrHT4JHj4uCbi9rAgC1re/de61bPmhUUp763PVUmPekgmqvO6F1KM0oTVKFj9Hrvq/qbkm55PuvdBRg6ujlyEBieNEjpRKjIhOudUCmFivBFuOT/Wx9+690vMrlsJXUMC0lHHT1EaFKkU7ACpqAfV5Ub6WA0kjkgf7f3XurSP5efTMuVyFXvzMU1OMFioYTSQu48bzyiyqguLkHk8tY34+vv3XurZszIY2QTiOmgikCIIwWkkh1WSQFLadPLem1/yDyffuvdJWd46bJzmkqTUwzNCIqmaNk1y6FDuFQgWU3Ugcfkg8k+690r8btzJ1dD/FaqDwUYr3po55Q6wzThS7JSgEEub6jfj86b/X3XulBTUUs1LMIxItGlgZHvqDlLftoTcg24uR9ffuvdJKswtovSRqlmYQj1XhWMguockqOeTa9/px7917rHEkNEkbR07TSxF4GmMmkLcFhKykkf1X/Xv/AE9+690x1dTedKpJ4R6JB9uFJeJgx5k0ek8c3HNvz9b+690lct56jRJEyTTguUjj0omh3NwNX1PJuTc3/wBv7917oOaqjqI5JYspTIZxItRHqAmZY2N1ibT6bEWtYD8E3I9+690hsyJRLrES0i0/kKxopYsG4tqkuAf9jwT9R9B7r3Tlt2vpKFKpaaVSZdBn1KjSMWUXQsR+L24Nx7917oWcfHLmaWmpaxAYo3MqwkKYTA66A5RbtewH15J5/wAffuvdI3PbAlo6lp3RURhqhiEMr6vXqjLtPcKCALWP6uL/AE9+690/YuHIfbNT1NQ9JSwmN0oXYKreRQQ7BAAOCCbfm/v3XulRRY6OqqYUkcwIQC5XU6xmFtKFPISS7LzpNhbi34HuvdCrtra9JVVCRwPJOmlomMcX+UpdrKxJutzcmxBAHA9+691g7CwM+2I4Z2o6mMSSNCnmSK063JVyq8Cw5uAOOTcg+/de6n9UTQZSujhqEkeCKRSzqSWRQ1laC3PPAIP5uffuvdWG7Rx0MlKkyxxqqRhZoDYKzLdEaRALEgcEW55v+ffuvdOtfgZ6wSJCp0MFuwVVj4AJUhALfkfUn6e/de6ZK/a8T0RSamgDQg6ZEiISfkM2vVcqR/UG9vqfx7917pFV+PpaeFh4GKEOrOE1kMVuLhvx/Tg/j/Ye690FtbREM4Rv21DOPISI2ZiCSzk34/p9B7917plyGIqp6QSyNSza1bVHC4cki5TSLC3+w/Pv3Xugt3BgqJqWpmI8FUVt4yApkBX8qCbfXiw+n59+690EM2OajqYCkzild/3YdTskkgGtgyngcXW30P1+vv3XusOUqkqSXiEdPoUsFcsxEWu9lubgc3t9bf4e/de6bs1TS4ykx1b94jRVr+qJaea8CrZj5GlNmDX40i4tb37r3RlOqaqOqhgJkZpFaJUlDyRqyEC7cGxFvwfoLe/de6PXtChp6ukSCRJljAYRq4Ys5v62i0gj6/VuP9vf37r3Q0UGOPi8McLAxxcMw02J/SBKOS/HJJv+L249+6905YvBFJnknaV2VufOqsOHLenUCFF/pbn8Xtx7917pzz1PHJjpKeyCNkPEZs2vSSUuOTfn6/T/AF7e/de61yv5hfUNJRZ2s3FSUAQzm7uISULBrssrC9mJ+lrXHJHv3XuqQ6rNZGfPilFO0tJDqWUSC8SKjcOLjgqLCwtf8An37r3Rhdt0rVGKiqKepeOmdXj8cUpDsVju7eMnn+hv/sCD7917pRTTzY8QSRTQrEwUrZylQsgHAdibn/W4H9PfuvdCntt6ipxQr4JtcSn99BdpNbDSHsPxcj+n+x9+69061eNlpxDHG+ieREleaMgI31JMjP8AQjm3+8cce/de6SmYDU9XTItrMVbSS0vkcr6iTc2U/UN9fp/re/de6cpc3V1X28Bpjph0iMECIuiCzBg1voSLf1Fv62HuvdPVdQq2Dkrq6omoXWBjBFoMlPLIzaAsroDawtb/AG9gDx7r3Qeq9KtDVUMkkYnco4MYYsUH6tdvqD9bH6G30I9+690xRSTUNT46aqV2qbQRRQqHCw29aBWvpP5LCx/x+tvde69XU9fidU4ikiklAnNRESXU6bELbm/9bfnng+/de6CKpmgmyEzuGepqGJdgGYmPSSSwNjfjk/UfW/19+6913tnbBy+46ejZ2oceTJNJV1ADXiTlo9Tg2Y/gk3P+Pv3XurOOnafaO3dlSK7KrFiqSvEP3wBaPycgXHPKnn/D37r3Sf3AYK2qlkjhE0ZZ2SWJXP7d7j0n/Y/4e/de6Q00FGySs/lIZ9fitp8ciiyaRf6H8j+v59+6911AmPYE+Y/cSDSsRcXTm4LH8g/S1xb+n19+691Ly+EpKTD0mWapjVK53hEKT+SaJ4vSzSRj8X+n0H/Ee690gDRRwzLUrKTK8h0FwD5EJ/TYfQj8H37r3SxxuMly9XBTIyUplIjjeZgsSnT+40jN9L/8U9+690oJMbT0rVBnaJxRAxMYwGWQD6qmn6jk2vb829+690xNBTGISqriFdc66iAoVTZo78H+lh/gQP6+/de65x7gxtLjcnTVFO0lRUpEmNKyOlPDKG1NJIwN2NrgX+n4Pv3XuusHuGqklSQMY2KOqKjOGciyMdS8m5+hNyf97917qbWQPJY6fGCfM08oUGP/AFacCx55/N/p7917pMV6VUaP4T5SvLSRKwkqFI9KXsfpx+fyP8PfuvdcdqRzZLLSUWhIJKimdU+4i1RmVP0RMSwHqP5tf6f63v3XusNfBLR5M0mQjjhqYJnQs5ZU8kfLeO34/A5+n+vb37r3TyiY6tpJIqiieTJOqvT1rm3igBt4kCcf1K/7G/v3XuoE9A9J6o5nMqIsLBwPIzX9IDC9goP9ffuvdCVsppqWSMVdOfTE3gkNypLkfrYnggD6/wCt7917oc6arR3jmkZWnWNE/bNhyNRAI5P0/wB59+690JmDytJHqUvKHbxuNbWQuoIPjP0JtcWvb6cX9+690SX5nbUpNwYP+L0M1PFJGrmZ5isUmlL3W4/P0t/sP9f37r3VZ+1MFjFiXWf3Y9WsEErJMW+nlH1uf9j7917oc8JDSUzQCeSGncIFkijYFkVT6Rcm9yP9v/vXuvdKuLLUc9VLTQq8vlbQraNLqgP1jb6km1rW/N7kG/v3XuhZoNsThKCRonpoq6FDSySuFkW4Kxu9vovH+v8A7xb3XupUuKXAlYYKhJqqCVkmA9aEs2o6Ga/Fz/re/de6z0U0+UWohPkHgMj3j9UaqZCocqOQQBc/70PfuvdMzYOanyZnjndvLCxBDljKOCoP+1fW5/4n37r3S1xeArMlT1MnnqBIgBZVa7x3ADSuPzZQOLc3+t+PfuvdCPiMFTU+HmNTlI4GgKokDG0ssrJqX0n6/Tj/AGI/Hv3XugH7d3fVbT2hn6ikq2jk+ydvMxCPISvqXUPqOBx/r+/de61+ez90PufL5Gsraid6qSofUC7GIgn9X1+v1/w9+690E51NKurS7MQkSp+CQCdZ/wBv/j/j7917p0WjleWNJISJNYudIsFXlrD/AFhx/X37r3S4x+Jx8FLFUOyvPI/7kcpUBFIuGstyBf8A3n/WPv3XujjdG7OiyMLTUkEU8rU0pVYrkRsvIcA/U3sf9b6/X37r3Si3fvrdXX1ZNBHHL9vplhlujxqodeGt/Xn6fX37r3RX8tvbL5OWrkjlZXqHDtMsrCxLXKt/Q2vx/rG/v3XuhD6tzc1Jm6SarqpdCzIJFST/ADhYDTf/AF/zzzxa1vfuvdXSYTfAyHVsWLniVkTGCnhlV4zYG7iQAepZCGCk35AAtxf37r3RD83Mu2MzWVusxTVMjzwRRyOdBAsZnDk/UAgj88ni/v3XumSr3LU5mojnp5pAsfqCKHbW7qqqii/C3vYf1/rf37r3TguTmqqY0UglQJIJXb1xzpIFXkqb3/pf6fj8XPuvdO8dBIlbQLOalIJWV0kRy7mK4Lkhf8CSb/U/S35917pe18au4fHLPNRxIT5nVwI445AgkUA303v9T9b/AOw917osXdeVFDjp45ZpTU0xlEDrGyBWcteQrckgrYX5+hv+be690QxqqaqkKhluV8zSAtrZmla4+gA5/Fj/AI+/de6k0gp0Y2neSqfVojIuCvDWZ7fk3sOPfuvdLvatQ8dS08ut40dA9Oy2QxKbg6x/iWFvr9Dz7917oRpshSywVlDSY2CcVJSSPIMNNRRm15l1MdJsLcaeAR/T37r3SOlqKSNYoXb7ek8oSSRADJJGrfuvChvyRyBwL8+/de6nY+oq2lmkx81VW4+KYSU6zgLLBSpZnaRARY8G5uRawA9+690cbq7uHNNT4zBS1qLQpC8cCIVBaKRiki1Ev1JsB9TwOffuvdDBvOePcVOsrKzS0yQQ0ruqsiIBbgnVb9X0+v5vb6e690TXfm0larlUwu0gdzGYLmIu3JJAFltwbH6/7f37r3QTY1aXbjsk8UVRM88TpJPA7svqImjRAVA40/Um45/Pv3XulvtTsjOYyqioKGtalonnkmNpBC0Tngoob6fT8XuLAC49+691Yh1j3CuaoKDHveGaFFgnqoZWWWdkFgWuSLkEEmwF/wAfj37r3Rolp8NueglhrIleRY7Wd1WyyCxkcgE835AsPyb3v7917opHc3x0nq4qmuxFOs6adVOVSQyINFwoIAuALANb/Yn37r3RNKXcO6OvstTUOUnmTwyGkp3MbpDDOZAsYkvcCwAN+OL/AFPv3Xus++u2lyCmSveDzxSSLLkKdknlqGDX8LW+gub3tYXAJv7917ovFbumbcs0NNTUsQh+5Y3Is1/qOfqCefpzx+PfuvdHG602NPkqKCqejjkCQxSLAieQ2b0koxJNwb/k+/de6HJutQsDw1Eix2XyRLo0Egga0ULyQDz9frc8D37r3SO3X1xQQ0tRJQMtSopwsqrEwDO0dnJW9mtf8Ecg/gW9+691XP2dtyo29lAhgMUEryyRqI1BcmTSGL2AAHP4uAPrb37r3ScwU9dQNF9vIB5GKSAMXceq9xYgqR+PwPra49+690O2PIyZpUn+4apaKy1Us4mbSg+hNuLW44/29/fuvdKSvwL5ClgmkivGD41KixZ41tpCX5ufqb/4ce/de6DzLYM0CsyRPf1MzBwRFz6YmRQCOPoCfpzf8D3XuoGMr56QqhWRQ41NCIzJJGoOkMQT9DfgA8fU/T37r3Qo4LJSwRpVPKkSk+OIqrmRmYXCnQulb831Nf8AHv3XuhXwlRTJRQ1AqPJUVU8iNRahCkAZTeV/LqJFyfowBvfj37r3WSalLSzCjngep0KJdNO8kLwy+l1BuPUn55/x9+690+4yA4ra+4M5VJSVIpYDHRrPR8a1t46qnVT/AJ2N7EFwQD9VN+Pde6K+d11VNWuoDzGWol8tSIl1zSSted5S45vfmwFvoLDj37r3SuxteldK6wlBJNGBoU6U5FrXX6f8j/2HuvdMmRZWqpYVQRxRpodk0hYmF9R1Pck3F7n37r3UbE5CKmyURjfyrE1ywupYi5DSO5ut/wCtrX4tf37r3Rq+rcmxydFNQrLJUtOjBWSRzGQ129P0I/ofzxz7917o/GB3FDVV9M2ZaCKloSklTFJEyyTmAXSKJFHJJ4Oq/H9Pqfde67qXnzOVadWKQTSv9pB4Sk9PFqLIHI0gA/Uek/6/59+690IG38VkMnk6KnqZfvY42SFCNLPChIuG0BTo/wBhf/effuvdHW21gWxuMpobeAEOjNGVUyJytrsCfz7917pYmjVUSOYM0jLZxIEeJo1N0k1x6WFr20kG/wBRa3v3XunCKGaGIfbvTvBHYeYQofIv+oaJwpiP9GJYHm39PfuvdSGojE0Tl2i/bWanqHCgCV+JA6RW+l/SeAR/X6j3XuvU23GqpbiqVo5JS8loyru6fmRgwP0+n9RwTb6+690r4MauPoKiniCamTyySyBF0xj0s2oX4+nH1PH1/HuvdBbmaWExTxgyKbFlkjUTl1Y3KFz9LgXAC8fm/wBffuvdArumpWjxWWohDepqXVIC4SRVVVJaRmC3P+sGF/6H37r3QEVVqkU6lVlV7hmjCxvbUq6k1X4Wx/Btxwb+/de6kYvBpR1NRUCdJm4EZLSIksLLcMbgAEW08W5P0H19+690KO0qKk/jdIagulHpaWTwxro1Ihe2vkab2BuP6fS5Pv3XujD4PIlZ5I1IiDIIk8foGmQnQX02Nx/T/ivv3XuhOWhqquL7aup46/GvCG1oA8iNp44Xkn6fqvb37r3Vb3zB+HO1uxcVV5qkxEP8bngaRJEpwG0sLqJGANzx9Rbn6/T37r3Wvxur4s5bGZXI0UFLWiqpah41ghgZmJW9ybgXX63/AD/r+/de6BCTpTJfeyUlTDVQSQ1GhmkZkkMg+sfisGF/qOT/ALf37r3S+xXx63gKKoq6FKqQCO8cemVdbtZkWzfhfqCLDnn6e/de6Rc9Rv3r/M+DNVFbS0ySFbEyJ4kRgCsYvzbjnkfX6/j3Xujc9I93T5bIw42pydRR0SAyJU1zvcshF1fQVNv6A/X6Hi/v3XurFdidmapiIq8TU9OFmVAJIaep0/V1jVhci/1/x5v7917o1W1t3YOojpqybISU6/chp4kmAlV5gfGroSGs+ki/4IHIvz7r3Su3/wBibLhgpY8blpJ3FMYaiZ1MSQMYikiXU/RdQsw5BI5N/fuvdE73b2lVU1cTS5aSvjAVKen+4BEWl7siqv0P6bk8/i9h7917psoewGzTOZ66oWvmlDClViDJGAS8bcW02t/tx9QLe/de6FvbFfDl6Gu+5p6iSSnSGVaoGKOCngkcxUwqLEMSXtbTewBJsbe/de6MBQZCqp8fQJLkZHREjNMoZpo2aVbQxyqPpdQfwLED8Xt7r3S/+8NHAr5HyeF18qqbh9FQiqkiso5/SePoLk/19+690lNybhrMJURzY6oEdBULTqLqZaoufXYBDxcqCSObAA+/de6BPsek3R2RSGlzOSmqaekpzFHT1chYTI7MzrLY/UcEWsRYD+g9+691X7ujoumpa2qElJKDPLJ46pLoqMltGoqLAG3+8f69/de6aX6lWgoXENfFprTenp0UsgMXBerZhq5JP0PNuPfuvdPexMOmAy9QkkMNaZYVpLIGFnS4Z4YwNIN24YggAG/v3Xujr7Z2iuOpKHKQV6PlAYy2OkhliEMLjUHhmfmQ2vYr6ePp9PfuvdGQwmOEj0SVFUPuqmnWSCKFoxJMsraIRK34bWbXsLA24J9+690NmN/iWPjFJWyxY2JqdKmkiYNLUSSOdISUuFYGwBsw5uLXHv3Xun6gy09FWRrHKGUOBIQfWxZbuxHABHF/r+LfX37r3Rjtrb2hEMNL96jGNUZGkcEaluQCAfqLjj6fX37r3QtY7e0Ol5Gq4Y5mYmQo1g0ZABQBbWY/j8D+v49+690uqHf8SqlQlTEY1KnSzLzxpC8H8G/1t/X/AA9+690KdBvzEJBEXqojNJAmlo3Dxf4rJc8fnj8j+g9+690o8b2fh41DvWUzR3dUYMpKGNrOXBP9b/Tj6/Q3v7r3Xed3jsrcVHPBW1FE8E8RiZisekEcAjn6/wBLW9+690ULsLYuDxUEuUwFalVBJI+qmVl10wADrIzR/wBk3I/H05/Nvde6AGSSaod1p5C7LGRMJSARCbB1IT6kfUH+l78n37r3TG9H9vUM07os4KGKESLNC8RW66lHANj+R9ePfuvdSKzGrBHHUyxxhpFRm0twsTN6Sotfgn6C49+691CXKDHlX8q1Etj47akQlTpkRrjn/H+g9+69011NdU1T1VRJJpj16UBNhdhrLpa304t/UAe/de6YJ6iMK9RLUxFVYhEdWLmX+06qPoT9bi3v3XunSh3LW4dJDi28c1VE5LI41rz6iq/jgj6fQ+/de6SVFl48bNVxK8UrZNjUVkSn92SYmxkcgXJB5Y8n/Ye/de6n0+QSSVmnFRM4VQv7g/RpuuhW5Fvqfx9Le/de6c6eh+4EkyvFIWbU+tlBSIeoRmI/kcW55/Hv3XusUlHVTmQwQRSfbIVkiiuCBIfQxTkkm30Fx9bgfT37r3SZkqHilaJ7JGNcQWUBW9JVlBgPIvci5+tvfuvdLnDZCI0sNE1OFlAWohlk/wA0kiEH1n6Cw5AF/fuvdSoxj6vKqaupamacBpJgjKsZtZpFt+LC/v3XusdTStWzujSSVlPFM8STC2qRGb9tgD6rG1xf/inv3Xuok7vjT9tGqwSq4I9JNwSTqJa1j+LD/jfv3Xup9NNXpSSVc0bxoSQlVNqeGPxrYxszfQMLW/x4+n0917qBj8g71s7tOYgEMgViAPTzINH9eL/4j/W9+691P/idZ9P8m1X+4/Qf0X1f9C+/de6//9S1nGwrHD+4ZG1oJI2Qo7poJLBhf02BA4I/xuB7917pwraU+LyxseCZY7IZFBeMSag7c3AJufqDcD6e/de6YIshOoNpWWdtEbKEZS6NxyVFiPpe/v3Xuu5q2tpYXVXieN2chSgka2qzBiT6R/xHv3Xuk7NTiqRY6iKIEymcmNR5SAn7ZaQ/U/gf4D6C3v3XuvUFICSrrLFEXSVl0l1XSLoWU/qJ4IJ+nBPHv3XulxQU8saN4TYElmkIJYBzcrax4PJH+H+Hv3XuhBweRWjF1pVjAjayhmBlUR2MbWBIB5Nubi3HNz7r3TtLNCBFJGiwSL63EbBkvINXAFweG0/kWFvx7917qalS2h1jmQT+Pys4FgkYXQqOVPAP1HJsP6e/de6cafMStBHBI6yxDQEVxrWUgssrHUCAb3tc3IH+2917rjAizR+do2SC0itKVWCNZDHpuStvQOQfoP8AeL+691gp5FiiLiYs/IWUelQFYOdL3uBYAfT8fQe/de6yQyE+tl1pFIGAhJk4Y61jfX9Bzfi/4P19+6909U80YR3aP9yQKqm7alJfm4H+8j6W/Hv3Xuil/J7vvG9cYp8PjvA2Wq4Jkuk3jkQ6da303PN7c/j/AA+nuvda6ndO6twbqrarNZCr89VUiqFPTpIZogGZmJdmJAZfqD9bWAsffuvdVm9pbio6yBsO2JoaesSoInnLSPNkPyZ9Z5FidIH1HAt7917osjGfD5mmzlEPt2x1RDUQrZo0MlKRJdCOeV9P+Jv7917qzXrDsHF7425LlaeIytMlDjavwufuKfJTHXIwZrHQSQTwOf8AX9+690YLIZXF7V2/LKamnV3o3hYsqs8srQXdlK/Q6r2P1/IFvfuvdEz2BQPnN55DKrJPJClVdZJJCzeJ3tIVDfQ6rj/W9+690PHaT4zDLQR42SniyEkKlmjZRGgZipIIPBItq/xv7917qH15BmkFRVS1fhpg4EksjXWNGPkdAPodQP4/wHNvfuvdOu+KqsrGikwhhmpkUpNEkxSoeaV7K7oTfQCf1W/3j37r3WPcmGkoNixJVStPlWppi8YT9uUOpMVLFL/XUeT/AK/v3Xuq49v7YqtxdhUFFWIH8GSJqYPGGjhCudUdxywFrE/k/wC8+691aQtDS4ralDj6VnWCqpVjqZolZIxCgU2kA5vdWUH/AGF7D37r3RXOxc7FS5LPR4F2hfMQwY9EkJYQxXVPMhHAu4a5HNrAn6+/de6BnbGKbKbupsRXyrNSJUIr1SpeVZwBrZX/AAL3+lgR/re/de6P7sFsZt7M4SaSCmrBT5WjjhpZXtpjhKrdwL/n1XH0v/tvde63ROoddR1VsivSWN1qMFiZSkZ1oivRqvjU/wCH0+nv3XulPkKKoiZ6gajBIzqt1Au2hdJ+n1H0FvoPr7917oP8tT1HnlIhuqsVQIPXLpUgWY/T1uB+fp7917qPjcTU09LUVpRIJ52eVCllDiQFfEP68Eg/43/w9+690nPHk5J2aVWDyzF45QSQpVvz/T6W5/p7917pbQ1k32TxnxmoDxxvc6SyyC7cEf4i/P8AX/Ye690g4Kc/xqQRPH5I0kCxpJdDaXWSwF7kEt/j9L/19+691IyMJoZpmDidqmV1jsS0cbKtzY3/AAfwP8bfT37r3SUrtUniiaNijsolIGtg5XVw34ueeOTz9bm3uvdR5qaT7Z4qAlGDCIySMzFVYamZf6ck/wBf9bgW917p1ilppqA0TlXkEHic6NAZFGjWOPr6R/r/AF/rf3Xuiadu4CXBbhhrjE4DRCqpaxR61eN1k0B/8frY3v8A0Nzf3XuiALvmep7hyjVOuaCrmjoI4EiH7MAQwl5LX9Ki4Cf0+g49+691q2/Pzrem61+T3YuDoIEpaOuy/wDGKOJUKokeWcTsI1t+WLG35B+lr3917pW/GH464rdVJUbl3K0T0xpJqikhlFhKiLpICuRY3BItckG9vfuvdHU+OdVS7dy+dxVFAaTHYzMVYhUFUZVkSwIjXi30vwR9Pybn3Xujh4CTEUm/Idx1tdPIwpw1VEgLkzmMCJ/rYnQQLXFrn37r3RvOoa1M1mK6po4jHFGUpo4ZkAZ/MS4WMnhb8Ej8n8E3v7r3RlsjDLS0zPRzXmeCQvJo1SLPoTWjEgg2N+f95tYD3XugLysEc2QMsUMkdXHIyvPZgh8j+SSZrk3bUTb/AAtb8W917oa9kZQtSwUmp45Ypo5PJJqDgq5/ykliLoLngj8kX9+690anAZWlipIqVWjkkm0rVTTuVV445A8DIR+NfNv6fji/v3XuhsoJaCvESs6/deBWDFi8PmX1toYcX/oPyf6i/v3Xulli6vIw1+OamlgpoBVQAzTmylRJrZRb8WFr/wBPx7917pd7hkr9x5yvmaWlLxU2rzUy/wCTzqFALavoWC8Hj63H+v7r3QYVlBi5KqeOfyyO8KLBJGzFI5LCZg34Fvpx9Lfj37r3UJaPxeFFjEjxuX1elQhkX0sn+Oki9vzz9fp7r3SughpzGlPeKTSy+h08jAMgZtXI/J/3r37r3VKn81f4F4fu3Y+S7A2nRJLvLBUNRVNFSKrT1Ypl+48UTf00Wvb6tcc24917rVD6E7Jr+ie0o6XNQVtBi5q1MZuWkmR1dYBPYPNEwGpYz9QDxY/UW9+691st9Jdm1XZFPkXxGTp6vH4ulozSvLHEGNJPTq8bwfS7WItcfi3PIPuvdAB85upY8+lJ2TicakMU6rSZBqZLkGCALFVMGFybKLki1/68e/de6pMz2bqKWol27WOz0RfTCPCQwKP5LNdbW1E/8i9+690iNz7YnzHkWOjcpTwLVVMdMxCqiAMKhtFvVbn6/wDEe/de6Erp3c0mzdw4+sp67TE8cSq7MGaOzjyFVHLE2sbfTkfg3917o4vb1FlcJj8T3x1hkaaSrpslQZnP0yXFR99jHCTVMLQDTpqYm8Ugdbcf4Aj3XusfyD+bmS7S6ifFYukpMdV19NgdVVGsaZBMhUYxI82JXDG8YdJLMRc3/wBiPde6qO8xq5VaNTLKyeRzJyx1PqABtyLWtf8AH19+690JO3IVnqP1LToIQzAn1Ryp6VjBYf2rA/4X4sPfuvdDHTUcc9ds/FVTFYa7Ih6imjTUkiq2oay1wSeDfj62/Hv3XurHtvYR6bGCHxNS0MUKNHK6RMyFEANmC/leLfT/AGPPv3Xui2dmYqObOisiphFTJGkMLxKEjkcKoZlfk3axv/jf/H37r3Rdc7kzQZfSYrQuEKkjQyQK1m5/IP1H+tx+Le691By27GrYY6GOSOroxO6xK9vIuiIAqXHqsCCACffuvdHG/l6fKTBdI7m3NRZgxUU+VmgFPK58jLAsrRv45G5uLf1+l/8AH37r3RrPlz83xvGr2/BQ1pFNQUzskpHjaXzPdOGvYi4JuP8Abm/v3XuiyQ/NSlxUS4+dJ5YRRlEnjqmGiYg6qgsjW+p+g4te9rk+/de6Tf8As8lbTxmWnrpGiiUxu6zs8gVmIKkMT9R/Sx/IN/fuvdCBgP5lVbSU60umCVHgNMZZmVniito8yFwblRxY355t7917pVQ/Ofa25YYlr8nW4+eCILK0dRoSddZMTqUAsSeOObck/T37r3T/AEny+29XUyQ1+4Z54pZJIoJWlV5Yn5XQzAXCj6Ek3+g/x9+690YzYPyQx9RBS0dJlQAEjljnErhQi+mQh+Tfg88c/wCv7917o0ON+QFAkdNFT5WWuimaNJG1Fwalo9LICb3Qj6re5Nzcn37r3Q1bP7Xp1qqaoq4Elo2lRJqPyMktVF5P0o5YNbUdJAa4A45+nuvdCHXVVBnJZqiGYBZKw+DHtol+0hqFDKiyEMbKdXJYk3ub/n3Xugu7AwtfLExpKV0h1lCxg8gEaQuy+IubWsoNvqeB7917ohHY1VuGiyaU2No6p4ZqwQGIqYhO0qModEQfgr9fzbm9zf3XuqR/mXStS9t1xnE0Ujx0pkh1MCoZVDAlrEBjz/rfke/de6AXDfdsHTHLPM8FO9SRHd3iiX1vI/8AZ0/W5tcf19+690tNqJNuTM4mhoonlrKipSJrgskrTkRqFjHP+8G/+29+691tYfHrryl6y6i2tt+SnVa+qoIMlVReJo3aSpUzKGIGo/rFvqAPoB9B7r3QuSUNJU46UNRzLlGqgEqJZpfAaYpoeBIEtoIIILtwD/r+/de6R+QpoIZoxEjpFTBIjZzLrC/rF+LWPAKgf1ufqfde6d4a+oi8aNVVLxFY5IoZKlzTwzIba0p3OkO1wNQAYji9uPfuvdSq/dVUscgiHplWMuIonDoyseQXvYEj8W+n49+691EgqxUxo80IEtiEMra31AcBh9bn63Pv3XuskmOZVWWcPHA6yeItGSNK2Y6i1hz/AMi9+690h8vV0NOJIY9KeRdUc0NlYKSwKgkkXKj6k/6xv7917pE44y1lXSJHLJIUdUeOQRpZGc2MhtyLW+nNv9hf3XuhS29syq3RUfb1a08KinmdZA0cLMaZzIP3HF2JAsOQCeB7917pL5rYiVjPRiHQPI04kkjF3twyaeR9RwQLH+puffuvdIFuuKqHMhEjkKFYtKpDGq/uMCxfQL2ANhf8/wC29+690bDaHUlTNSQMlO6SAxFibpMAP3ArKb2tax+g/wAB7917oXKnpeGopWnq0qJZ4FJCTMulAfRpUC349VjwOSObW917ouO7Or6qiaoqInBpVcwq9lDB14ZrL9bc2uf+JPv3Xugip6iLHZTQ8r1Cr4oIjG0aIGZzGqNEbG9x+o8i3BAPv3Xuhgwm60w0lOizwVHkiJqXhL61VrFQTGQATwf6/j+nv3XukRvfdlfuRxDWzzMoLinkaRysJt4gzoxsfSB+L/7E39+690J/XeMxW3oMW+PzQyc9QEWoEUDqkEsg1ACSTkkEm4vYEEgD8+690eTauTKUtOs06qCiGXV+mWw9J8kZ+pH15HP4/Hv3XuhmxNXCxZ5JEihZLOUUevULqVMguLD+hsT9effuvdQcq1I6yMznRcgL6mLhBwyohsQeDc3H1/1/fuvdAHu3NGnaQByqxrqR4ipGtvQiyDi/p55Fhb6fn37r3QB1+fm8lRE0aRtIWMcqGNVkA5uZrEn8cXFvp9LW917prTcTr4IKyZjGbnxHUEDW0mXWSRxYcX/F7fj37r3TDWSU9WZn1I8MYK6tZ1PYERgGMgA2/wBh7917oJcqrzyNFEiaRLIFkZiIzZjZVA+p4HPI/wB59+691zodp5LczCGiQwuvjpjKtwyiQ+UO7cgi3HB/FvfuvdC/RdEZbL02Po66YymlCGOdlaVdYl+g1cXH0J/r/sPfuvdDz1/05kMHK0bxyPDEEi1lG0IWOrUC31Nr3B/rY8A2917o2O39utSeGHyF2j0BBGpRlUj66yNIuOfSB/vIHv3XuhtxVGnji1XisBqVvVdmHJLG/wBb344+tvfuvdP0dIuk3Mkqm3jc/RVU/Qc/j/Yfj37r3UefHxSK8bEFmuV9KqF1XsmkDm/HP1H9ffuvdEF+WXSVHu7a+QikZapo6aWVIo1u0R0nVrAsWINx6rn+hH19+691qNd4bMzewt45THtRmhoo6ubS89wZY2e0RDnngcML/wCve3v3XukNLvU4+jpKbGmoM0QRJHiJF9QBfxKp/wASD/t+fz7r3QsbKkyO4pqdJC8avNHeepUFNTWujNJf6CwJNgDYAe/de6MfjGixWSpcZQVP3EYdY61KW/jjCNd1d+Re97Wv/tj7917p93NXVtTVRUiJDFAWVTpC/ctCVsQzAWv/AE/p7917pLxVNJSV8VBU0hkiLrqq528kkMdyugE3IH9Bx+Df37r3SyWixizI628ErAlXdUdOQ6OH5J/N7nn8/n37r3SnzGfpWwC4eClj0FgWmcLd5gLaibWP+H4tz/T37r3QHV230qZmhirIqaskJanUzhEm9WmUPIf0jj+1x/T37r3TDPQ/3enoqmomgrZy0g/ZmuI2VvGSXBINj+bn+o59+690p8znYnxsUZREqH0AIT6mF7PLqa/HP0H5t/X37r3QTzVdHS1MlQ4QsyyMPJEqWDNZb/Tm31H+3/x917qdjchi4qyKSpm/bKxWiEhjEsjksoDIRcA/Ucfm/wDh7r3R5tm4WCr21S1OpvtiupVSw8JU/QKSDY2Nib/7e/v3Xupe6N0Yygho6BHSeSHVrKkLrMi2CyO36QP8Pr9fzYe690GkWQpqthaKOodml4WQaoXv6RrJF7cf6/8Ah7917pOys5qXpyI6dkCu9iC6XJOpiD9Dz9fqP8PfuvdNlbX1qVLxVDNU0jLddIskTAC1wBxq4FxyPqbk+/de6ccciVckI0KrMdKIWYaNf1IB+v45PP09+690JbYU0uLNT5UkMaL5wzBX0sCUVJByG4/B/wBf8+/de6ywz04oJyaR4yIdUXkUuHCkBmJYn/H+v5PH19+690H8tRPVTSx0x/YkZQyuGBWw5dQo4HNj/vre6911PRwrCzrTurAXCTOzFwxuWTSfoSP8bC309+6909YWhaajFVViWKODUEWKHVeN+UCv+eT9L8fQ+/de6fZ5jXwxU6M1NpQgtJFYOEUi7qbgEj6/7wL29+6913QY+KKBkjqIhViEsXqNTQhSfQoV/oeP9f6f09+690s9nbYxuPmlyGRkp5J5GjeneEkCNmu4Pq+liByB/sB7917pBbmxFTm83WV9RVazNU+NbRKEIjfSvjWMW5BHqHJNz7917qdUbZOJhjaW4SdIgTwjJGBwP8Cb/n63/wBt7r3TFNBV09mmgMdLUfvI7Qq7WjYXl5/HAHH14Pv3XunvCS1eQracs7JMAVT9tooyv0BdF41W5JPv3Xuhpw2GySxh2JaNApdvINYLN+2FDWA5/offuvdDDtzbP8VaCKseRFjZVCgaTd11/wCcBIH1sSPz9PfuvdAN8x9oUVPsmpjignhSAhFnWQyJPwWvJMvFxY6j9LcD+g917qlqHcH8NqGxNO0rOtRIkjJb0KzElkZ/qR/Ue/de6EXB4jIZCNpJZqhppNLwyOxaSVUNiGHFueCP6WufoPfuvdDttvGjHVaVVR6pIZIXEYQSXOkAlmPP+uLf737917oXIc09XRtAqObk6Km5IUHkKgvdbc2A4/P19+690kEGXqZy0bSuusLIAS3JJ/2Jvb/D/X59+69050lRuDDVIkho2RJDIlTrJBlDsCjW44uSbc+/de6dapa2rmig8rLUM4kFgBwbF0U8cC3H1/p9ffuvdCBQ0WVwkYyyOzl0VTGSSHX+0JjewBuT+Ln/AFiPfuvdTY8bm8w6vEhLVNSkwQm4Flupaw4vchR+eOffuvdEh+Ym9f7t7QqMHUqslWRNEY3UrKwJI9V/ytiT9b+/de6o9rqsVFRUSFtckr3aw9I0tc2H+8f8b9+6907Y2jE5ikYAhSDqNrFRxbj/AGPv3XulA9IKqGFoFc1GuSMqPQpUckhhx/hb6+/de6z1Jho4EjkMImZASvJkEkYsbX4t9P8AeeT9PfuvdWYfBKmpdyZE07MnlhjEaKHDMWlNrBPy178fj+vPv3XujgfJv405H+AyZeKniZJ6V6h2RBqBAYqSijh7Wvzz7917ql2u25HiczNRVSaZFmsySHSDoFjLYcfgj/Hj37r3SmxM9PRVyCGnjEjSp61N1df06+eL8cf09+690dDrzs+ojpv4ezteNBEqSvqjZDdSwBI+lhcf48W5B917pu3ZFFnKqCsZvAs0rJURsCsgRmKoULA8H9QPI/21vfuvdY8XFiqERResTwSBpeVUMEayGJSDe1vVzci/0F/fuvdKGgjXIZQxnS8NQ7TpVgrE0iJbyRSXubC3+wN/x7917oQEhjnraUR0noJEaFUaS0KkCXSfxcW5/wBsLc+/de6WmDpJ/HlKHDtDSfxOmaGpEyeRvt2mLmOKN+UIIJvwRc/W59+690Tr5X0+MwtGsFE6mua0D2LkpIEu6gN+Obi9ze/Pv3XuiF4Oljrkl8yFIqJUM0sMYeoZqmTxROE4BRGBMlubEfQe/de66SglNZJBKyKpmkhEyG0SLExKsFHILDngn82JN/fuvdLdalqagjjKFdemJIwB5TY2LFl5sfwDY/W1+PfuvdO9NHUy3EaOVjvZVJJHkUI5LC1+Pz+B/vPuvdJ3IY+dvLKr+NyxDxlTzH+htH9OB9Rze55Fh7917qBFkaikkC07TRU4QQEfuaX1LaRWuTq4H9bXPv3Xulrt3OTQV9JIkskMVIbxlG9TsByv05H0vcf15t9Pde6P/wBf7moszgRHUgSSRUyaryKXTTzd2N7j8/69x9PfuvdM256DE5eKqkVtDCO5+1S5kWO7HUQPra35v+PfuvdFk3XteWnnjnjSKWQBngQLpkcNYjyMTbUAALC3+t/T3XugeyayqZ5fB4ZXmJdBaOZG/IINr/7Ycce/de6FPrrsWu2zUQrKyRkxBEkYguCpvdBwDx+f9bjge/de6sH6678xtBj/ALyZ3ll0rTmWSJZNRK3C+ogWBufp9Le/de6ctw/KzBxSfwrG1dVVvUPF9wkqRLHSSsoEiKbD0C2q3+88+/de6AHfkuy98tUVI/yiolJ1rTEoXdgHZVa5AZfrex4sR7917qvXf+OqcJmsgcfqNJr0xI7O4hhvaQSG/LAkkni1/wCnHv3XunjYuJhdI6x5pyA8LRqkJk8k2v1jVb6fjj/D6/n3Xurcfj7t2LNY2kpoWkjqDTahZNPjBa9mJFjz/rfm59+690dPHdSUVYIxlq6KgjipJCaxIQy+QqTZncHTe9r35+luPfuvdFo37tqLHiroKJZalYpnjR0heNJoVFzJZ/68Wtx+eL+/de6ql+RGHqqKvE1TC4V2vTKXaMhSAwCLKOVvcEi4/wBv7917ov2LNQZ4VZTHKSzSSXFlBH6bjj+v1F/6+/de6FXEzywPSxwShieSQGMjAglvUDb6/i3+w9+690Yrb9PLl8cDX1FJGKaMyR07yeKYoAf82U+rfm3H+P8AUe690mq/BN5GlhvPTzO1pnREcsAAB4rsRb+pt7917oJ67F1cFbNJUMXkVyyhQ0bqNXBR14JPAIN+Ppzz7917pZrumupcYtNFT00QjjQzxgEr4FbUUWIsVbURqLMCb/QgWHv3Xup1NnqOuQTyA+WQNdpC8JS/0WKJD9PqOLf7E+/de6WWDycpZEhd2I0mRNDuXLfth42Qi1xYEG9/9t7917pSZ2rlWikpTI8cUkbCSB5lIc2Df5kKLc8cn+o9+690XbLUDx1AFDEzqgJkgVDrZna7aCpY3N+Sef8AD6X917oX+vOqN1bqrqWCmx8tIaxoVSNUZmSN2sXWOwu/P04v+bfj3Xujz4L+WN3TvgpUYmFTFOBokf1RLGwCl51UA6v6rqH4Hv3Xuhtw/wDJY7vmonrK3KYamdB5BAt7qQSEaS5P1HOk3sfqPz7917pJZj4s7p+OtUKfcD088sDGBqlXQxoyty8fp1AfnkkfjgD37r3WXBT0VTlCmSoJsrQpqkkSCbwmSVQCkqyov0B+ovf+h5ufde6Hzay7Vho6ySLEVzZmoglFC1VWRGlg1cKqoyl+OB+v/XHPv3XuhO2Zt2Klpo8wuRhSs1qhpnjJqS/KsECr6lv9WJ+vFz7917oxWLiykWKhqJKdqkGVn/dBVFVW9QfRe31JsSP6+/de6hSZU6m8c5R45CGIDS+QE2CIZB6bE2JsePfuvdSEz1XSzvTyQxsJo0kdS6yMpJ1L5BYgX+pA/Pv3XulnT7oo56SdDTa6iRFRJ4ihWMhbA+Ere4/HNrAi1jb37r3WDH52qoHlecrLCbOInRPNJ6SOCfpY/UH6/S9vfuvdKSk3pTztEtLTlsgWWKCARJJGfIbKZE9IYXIB54vexAPv3Xugx3LX1+LyM02V8uLhapljnWAJVESg+rSqHSthbgHgnTcWN/de6Lvv7eGKnqpKSkaSakI9NTKgSZZvq0pjVuR/r3sPpb6e/de6BnI101AKSqqaimWCvlK0/iUPMiwsNbmMajGCD9TwTxa/I917oYITtt9uwVGPq3qJ3amb7kzLI3idGNVT/bG2nQ4AANzYn6/n3XulrteJJqyIRTw0cMsakhlGpdMZ0XUWA1G/05/P1sffuvdC/iCAsb0i+SUFQ0xOj1gaSiBv8OQLEk/Qk/T3Xuhv2xkZqeExTCWEhGR38auzLINIVYjq9LN9SOPpb6e/de6fHxtNl6eohrKUGmEbU7CTSSJluQUewDggm6gf7H37r3VX3yq6FLLV57bdFDSNTpNNPU0pdZSysrMZJUNgRzxb/XBAsfde6qQwOEFRvfRmYGlm8xiLSRqwmAbT6tRuzG3+w5/1vfuvdWk7K6nwmaxNFIaCnlPgg1CJQsMSKhW9SdIN1v8ApBuSSb8c+690VH5TfFGhrsTVy02JDTweSWGSCH0yEgSIA6+pRbixbng/g3917qobDZDH7Bz9dt/KYzwVFM8isrsS4ZZAoDObcEAkAEngg+/de6MjtbubFUKD7WKVZAQWXW0kXiXklFJJuePyP8R9ffuvdCHH3fWVjSJjpmWetMSJJLMEeJdVig5CgtyLlRaxA+vv3Xum6r7EzuQr2pfuKthC5SctOtzdReK0dlIuAb254+nN/de6XuGOQz0NH46OWoq1aRpJoJAzzaB5PJIpPJABDEWAFuLX9+690JW3qyCGYAwxpPEJBraxkZWRS6ubn1XBHH4PPPPv3XuhqwO6oYo6yCnpfAtXElPDIwDSQ2AkYxBjzdzqBN7EC3Bt7917ocMHmjVIl6+GNkl5UeknVHaMG7XFtD2+v1P05v7r3Qh1W8oqehgSqkWZVjjWECVJ1kjlchQbEtcAMbaQOfqPfuvdRqavoJy7SSLVMxSempWZVlWA8xyF+QCCGHH4+o49+690p8TjBm6pJpAizyOypALBpBYBE0mw4sSTcXNv9b37r3TX2B17QrHDeMQsLxIoUXaUrql1leB+LEn6X/1/fuvdAlVdeYpQDC4Z9LL+4mqFkCqSVNwQpLEDi5I+p49+690FdVt2hxOWnRkgHjSQxTRwoukA6iRp5ZmJ+h4Iv7917oS8Tvetp6eimr3jmejUUUdSYozJDSc6FWIfRVF+fre/9B7917p7xG8YsgskkVdLA5eVqJwHUl4xcBWvcanIcWsLqPfuvdCttDeNaaZJ8nkmnkD8zSeSoZHS+iaUkk83sP6WN/rc+690uI+wVpKiKDJTw+KrR28qPHHM00hPhKgXIHFv+K25917pgzXczbZilkZlMkCpIqRyROUjBI8pI/oLH68j68+/de6LtvX+YDQ7Uhr1qchAqwIXkIcvJ5YhqXQgA5NwB9Rxbj37r3QIn+bOiQxpjJJdTx6WGk8sQfUVINmJHI4t9OCPfuvdIbcv82/sJqemgwqyzN63aOJ5BJ6WAuWU2FuSOPrfn37r3U7aX8zfundVPkozT1yothTGCJ1bi4dTYfg2v/vd73917o1/V3yh7537j5FRK2GAtFFM8qlEjOo6pEvz+R9Df37r3Vl3x1rewKuGZ935KSppql2UwVbMF1FSw8RfkghgR+Rbg+/de6F7O4z+DZgPIqR0s8wLyIg0SQyW1KxABseBx/sffuvdMm49wYSvnomosfSUhpVkRoYGZRPaya5r3vewI5/rb+nv3XuoHngqzEWZKZ3cQpqBdArDSPSPxwCLf737917pGZaJYqiSJqmUtAGWNoUIjY3Pk0m1xfi5/wBt7917pK5Kkmx/gknnBSqUTJG7ahoJuFcA3Bsf9f8A21vfuvdJCXIJLIQJEacOFESn0qGNvULgEn6W5t/U39+691yVp2cBUEczsTGVZrB3/WA344I9+6902VVHNHI05haNoXulSjByJmNgnktci/6geAPfuvdPmJiqHN6pGeVkDPMX/wBWdI0c/gC5H0/r9ePde6XtEtOT5YoUYFVWYg6kQqdAIB/Nwfp+eD9PfuvddQZD+FZNa5CzCNiJC4KJKXUqRMy/0FtJX6G3PHv3XukxuQDL5iozjpohnVEeNEAAKJpidTGbD6D6i5PJ49+691xoK6WmiAaNiSGKHWrIQCTqJ+gNuAL3v/iffuvdL7bz4/JVUdJWSNTroExkqFDEXNvCnH14Jt+R+ePfuvdOpbHxRyRU8ZaVZCpnDNGVjEusa1tz+CP8Pz/T3XumiohpJqmZ61JG1SD/ACnysVZVF1QaR9TbVf8Aw/rz7917plyudrIKN8es0hoCBIiOVGuLULkC9/zb6D/b29+690lKPIqKhfGNEZlMRlk/QS6nSpc/7b/AX4/p7r3S6vWeO/2y/wDFt1X1Rf5r7nT5v+C/i/v3Xuv/1bcYomlpqfQ/iklZIi7IrgRNHeXi9+VI/wBY3HBHPuvdPVTRyiljhUCNNAMayFNboBdmJ+nItcf4+/de6R9TSCNZIyBIVaRgyvZVjC69AKi4IP0vY8A/T37r3XUWKtTJMWAeckEXLnQxJu7sb3+hP4vx+PfuvdRfsov3SIzwzQmyyXZgNIKccE8f8bH1917p0o4wDoMaWMegMF06XW4CDXe3Fjb/AG35Hv3XuninVUlCgKjgAh2d7kgc2X6/4c/7fi3v3Xunrzv5QIZIorqpkaNWsRyhktxqFhbT+T9R7917rFUVPjJRHGpRr8q8K6kWLBRwPrwOb/jn37r3WaKvKuqlgFmQLKyEIZFPKj18N9fotj9T9QffuvdPVPUotNIgt4iyuySA+QEsVUI0tyLDkfi5J4B5917qbUZQikgiRw0BEiOr/pYLJovY8c2t9P8AD/W917prNfHrKrKIwNWoAN+EAvcfkfj/AHjj37r3XKTKVh8CQVKLSHxicXtqGkapAtrEixAI/wBe/wDX3XulSmShoMdPXGVEgp4nkJn/AF6ILyMCH59Rv/rji/N/fuvdUZ/K3MZPeW6crmY1WekWd0poo5FVQoDI6uv09BsQbWAtb8e/de6rU7CoanHzSUvjZx/wIkQBTJJTxPaoMchNgxb6f15Njf37r3RCux6bB5HIyVMQjgqtTU8qkkspVrlkK8D+lx/T6i3v3Xui77np6amp6uU0sjLEyxxs2pg0ZQEalbixta39P8Le/de6UnSvbU+w9xQUFRSxnC5WSM1xKeONZVFoJLj6spspPPFv8Le690eDsTca/wABx1RLE/grRLVUskR8kRFTDeIsx+qqSbf0P9PfuvdNvVePelwtVmYp6Z1hjZ5ZInKSJMZNLySg/qCWJsb/ANbk+/de6Qm48wu49ytRnIORHVxq4Q6YahNVwVt/Xj/WP+t7917o1O2NsMuJxlBPXTU9HPC87SwgtHaMB2VmJAuRx+eLe/de6RO1se9fv3MVc8oGLx032FNHFKX83I8ZMa8jggc/kf48+691N70yldhsRHiKYhJqpxHDEtQEnQztZGVTyTZhb/YDj37r3QRdV7Qnpd3YuWoooGrZI1M0tUqsxEkpWWQKP7Y/F/qAT9D7917o3W4IqmJ6qKlCzUj0r07IFXREsKkeVx+DqDMOBe9+R9Pde6Ipu/Hy0+QytaWWoEAaOnmYAK0rkAN9D6gbgEAWt+SOPde6SmwqHI1WXRsdTBZYJQZ3d2WZWR7uQ3H1Frf4WHv3Xujr7SioJcziVaZY60VNG8r1DakjY1QDRxn8kjm/1ufzYW917rdf6Riig6p2PSQpJpfbeJ8aslrEUEbOFP8AiWJUccEe/de6XuQladpKRpCiQGRXjbkKS1rn/kEDn/W44sfde6TlTRwsWV2ZlDxkMqnVJciUGwH4b88f659+691jraYxiIBFkSJY2j4BsTyzL/sDz/xX37r3SEycYFR5otcUuttUcINtGo6iFW/qJJ/1xb37r3UaSCZYmkiWokMnIGgBUAGm9r/7f6/X37r3THiaB6bI1VVOrHRA6yRspJkMpBjb6fXX9f8AYAjke/de6k1iStjZ0kgRFao0vO2pfDMf1yJfnk/09+690na2GeFqbUsiwRiMxun4CC7sx/ow5+h/pwLg+691mp62g9QqSumQSGJFUCzMxdTMbXvYiw/A4ta3v3XuocFJLXMyQNGJyT4iGYRyODpTWPqAFsObc88+/de6QHbGxquu2YairdZqyiaqnEoFng8SmSQOv1+gFuLWt9Pz7r3VWfVWD2/Vbn3XuXIRQuiV9RDHKxYsKqBwtipH5uSfwPr7917rXH/mk0C7h+YMs0URcZLGYoDwoywPHSssZdG59QsQR+Dce/de6E7YpTGbJoqGgpIQsUcSxiBhHMjoi6wjfXmwBBNr3sPfuvdMXWu4Mbit1bxWto6gsuQiKzI7MuqRhJpKAXsQRc/1/Pv3XujOYDsfZlXuKlxNHT5BKySkjqpHm/bikYt4pNQfmw5tf/Y+/de6sI6DzTyPk6ejWI07TUcUkyR6n+rOwDWvci3I+n0/xHuvdGoqala2CpjcOkMKCDVp0BleMBUVvqWIsb88WF+L+/de6D+qxFRS6p4087NMn7XDenQAvkLD1ED/AG59+690IG1qYAx1lXDCBTS6JokQqZI5eEi4+oHH+t9PfuvdCDkqloJ1koIqgReJdJGrwxSsNJVtNrkA6fzx/rG/uvdCPtDfdZQUckdfRPLXMywQRq1hHGAyJUSL9VQiwLf4f659+690N+0s9Jl1hNVOjCiQ1tWxAKq2nRHSILnkgAqSTcWP59+690saHds8byJRRgU93mi1EM5dFs1O3NyGJIP+I/1/fuvdQ4MrFka37YFUBedp3+hEgX6IPpb6fTn37r3SxxuMWcFdSh/GSqOCoNjZSR9LkAfkX9+69041ODmpkjqJEkh+4R0DiyqxVdNw6k3+l/yf96PuvdJzM7ehmxrUVYkbUtXFIszStq80ZUa0sw5uSeAP969+691qHfzf/gpS9bZ7/Sv11iJo8ZkJ6zI7hMJXwRSTsD5IqdORwAeeCQSPqPfuvdEy+CnyHqtrZWbbuazMtEI2gfGTzyMsdQEkAkpqkng6AAVHP9LH37r3WxHncRRb+6xeaiU1+NyOHWFJXOuBqxk1I+lef8Bzbgg/Tn3Xutb/AOQ+wKra+6cosENVT1VM+mWOeFishkIH7JseRww4tb68+/de6LrTtk2npqNaiQ1UsU9M2iUok6EF9MzJzfn6G1jcW/Hv3Xuk/DV1VDUJFGyRVMM0sQc8hbn1LG54sTz/AEvf6fX37r3VjnxO3LUtlX6/3NJQ1FFuKmEKw1DJPQiKqp0lEs4NwWXUDYngW4Pv3Xuih/LPpTNdH75mxkcd8NnHkraGaBF+2WCUiSNEYAhRY8Afj/H37r3RU6F/LMHZmRg1jMoUqqatJTVcX/IHv3Xuhew3271SNRqsscSU92cnRLPcLrVVuTp5Ui9iRyORb3XujJbOSDcnYO3cbJTK1NjaaKpkZVZWSWQAK1hb8/14tb37r3VmuKwUkuNTHlWFPGkjMtiWdPECEbVf6jm/+tz7917oDOw9v00dP9tPAY6elp5qtJJWEcYOotodgdRNvpz9LfX37r3RMt8Y2iylKKigRKeakjY3k51rrJJvf6fWxsSBb6e/de6Ad6CuRKiWQU8gClo4or6tRSxlUrbkcC17f1Fz7917oIcychi6qOupJZYJUJCsqlZFdXLD1cX5ubfTn37r3TBkNy7lyckQrclV1kirpTzTMzIHPhAA+n44sB7917p227sTsLdlXJRYjG5OqljhbWI0mZFjvz6mvz9bc/0A/wAPde6X+I+NncmQrRSwbZzbhVGpBEwVyyghWAtyf8P6/wCvb3Xuhm2z/L4+RG5JF8e35scJJI3Rqg2YRs1jEy/2bj+v1HN+ffuvdKDdv8vT5FbGvV1OCrKuJGJWKikaXSSgIVvxpZeeL2/oPfuvdF/rdndmde109TlNrZqFY1khLVVNJJGWH+fUgqQAoH6hYkfUm5Pv3Xulrtft7O4JvV5o1WJU8EaSqVRwXAJf+uq54Fjz9fp7r3RsusfkxJE4pasNqCCSNQdJRlc63Cm/qVeQ31PNj7917o9eC3RuispMXm4slI1DNVJUQiKqjlnhkqYtVPHUUxIZDImlxYWNwSLk+/de6NpsHu6pp6ymp8oEjmIjjMz6Vu8KkgkaQSQDpP0vb6n6+/de6PZtjeu1tz4v7araiSSOKCU+edSs3lPjEMRIJuFJJ/JP+vx7r3Qc9hUm1tu1cO6KLG0NWlJMUqYWijqI0ZTwyrMGX6MTa17n/Ae/de6o3/md9V7TqKzbvZ23ZFcZqCOHM0qU70wSaVbwyQzOgjIT6HxueRyL3A917qouOlloEBgmnpX1JTXiqPGrxBdR1j6MCLalN1N+AffuvdWOfy7uhKrsns+izuQoJJdv7fJylbWgBlD00mtICyj6OLHjj6ADgj37r3Wy/lAYFpHp5FipaKCnhpZFckeOGPSsZ5F+frqH9R+PfuvdJGor8iRUTfdRus6vG4iCiWZWu76iRdACT6V4+vH19+690h6wukiuC0gVrMAB6RfTZhxe178j/Y+/de6d1eCshjifgByJbFQZwsZUTKb+nV9Cl/x/j7917p1mxdOGjcavEiRl1BLv9t4laBpAPr6jcW/qffuvdOWOpaKCZZZwZCpLSenxiRmUMmpxz+bcW/1/z7917qbubJUE+KgvjoYpIhKlSxklkeeKQWRVik/QA300EccfSw9+690UjdOWgE0lEoWknibVB5vJDDKUjGlW5vcEtxq5/P8AQe690IPXVBTrQrUBTUV9QIw0ZjE0UavIWKMTcqDfgqbjjkj37r3RmNv7RM0Ek8jNSSPUNEkcqGR4oEiA8kIuSBxbm973N7+/de6e63YmRdqQLGXjXxANJpYnXbTIpT63U/RrgfS1h7917pdYvqqJ62Otmp2knjjAiDXjJZOR6OOAeV/BHPBN/fuvdGh2ntCnipYSyRqD41lJRGqGlQanjI/Ab6cci3HJ5917peVmzKaVCsCFwWkQmyrrfkKp1cekf74km3uvdF77A67gEFZFHEsBRHZ430qbubnTKvBuOfyB/t/fuvdVp9sddVWOeqr8fTSxS2qKYypobSFJ0yIEAvZbhWb8c8+/de6L9h3zOLjnWprKuMRCleNp4dYlW4jMCtEvrcHmw+n5PPv3XumepzORqaoU00qzxw1Usk00VRKkiQs+tdTFrgj6ECxB449+690MWzd1tLIIUjmKRhAFKMQrBQh0DVdibclha/8AS1vfuvdHT693QIJKGhyE82Pp6lF8kuQgmSKAO2pGpoF9TArYmx+vNuRf3XujI0G5KRWWGOcSoHEazMyyeVEFtVgTpBABsBx+b/T37r3Ufcm6JFhY0zr6QA+lkVkQDSp1rY2IBP1vax/w9+690U7e2/GFQI1YxxieY2utgyqEYu1vqbX5J/qOR7917oN6LcQqwxpzJUJIApntpdRY+RI0AH5uCbfjj37r3UpJUqK2CEGUQK6CzlFgLM5EwVratekatJJF/r7917qZPTRRVLJRSxrTuzMqvpBkVTw9ufr9QvFvoB7917rhFgIKub7elpmaQgyE+pjI8o0OqK/6Rc3sOPwPfuvdGI6g68nWlnAp/uQrHVqC6qdYjZlAc/1+hsOP9hf3XujrbT2ZBHTx1VVCWZxH6Us6KmkMQ634NrfTn37r3Qtw7fp4lDpDGqMjP+2p0lQLepG/x4/3j8+/de6gmniicwtAHVmRUnGkegIRaMWJJBFiSfr/ALH37r3T3BWUcJMMksKOSAqnW0ihRe5vcX+p/wCIt7917p3WshcINTOjrpiIVbu5NyAgH4/4rx7917qJWVsFOrK7ujJfSjqPS4IBa8nJPH5Nv6Ae/de6C3cRxdasq1SJMZgAwNmV3K2CNf8AB/P4P5+nv3XuqJ/5i/xjoMnhKnemJiRJKWVpauhhpxxEwLvLrAtwRa305/1/fuvda7+Uohi8zYAwNFUiMLpBMfjHB1L/AF/pz7917oVcPm8jGGjohI8shTRGoIaRioDyxlrjUBc8f435t7917oftk5gVcf2cFNNHIAr1NYzKNbxP6nYk2JII4/w4/oPde6E2Mplahlp4amaSmbUkhDHylRZxrHBa9+OeCT/re691CraKtneQ01EGlsNSMA3js3BDW/1Nvxf+v09+6906Y+ikOhap3VpSR6kF0UDSVAtza3+w/wAPfuvdYMis0a/bUUiVelRLKXYakBOlkX6c8Hj6A/7z7r3SRy238hBDFMrPqqOTHJKyXWYiQFSDe3NvfuvdJOakeUQ0cTGVoWZGd2JMQc+oqTxcX4ve55t/T3XuoebqTHT0lL9uoTHRSGWqLOZZQRp8Tg8H8X/APPB9+690jcq0VZBE8ySB6gN45GA0oCC3rWO3P9Px7917pnw23psrlMdTTVMj6p4wQCygLr0oQw+hF7/Uf059+691bhh9nUuA2FinaoWonOPjdGR0Yyro1L+2TckXt9Of9b37r3Rdtz4qny1VHGWMk0lUo0HTEwd/Sqc8WBsCDwPx7917pupsBHRyVMFcBRVFGVWdImjYm/pURtfnk34Jv7917qa22KZnnmiqVkYxJolbUqyErZQwIAJt/S4t9OPfuvdeO23pY0qJkmlSpAWKTSGWJzYhSo/xPB/Hv3Xuk7XQ1tPVxSUlMVlhLeshvTqGn6Dgkf0Pv3XulFDkK5KdI5pWneVSWLnUxZrE3H9B/T37r3U2trqmajimeQQxxFIZCob9bLeOMKbCzfVvz7917phd4YIXmjmAllfxkIuiOONv1am/p9bf8j9+691xpYpqeJKpo/NG0ylZ2k1QjULGNoySD9bDjn/Ye/de6VUuXy2Yp4aKmEEdPRkXgpYUidkuAFk0C72Xk34/pb37r3Sto8C/25mN1RdFSsPq1MpUao9VjY/n/D6e/de6hzUD02qoRUlM8lvE5LEIhuVT6i97XvY+/de6caOmyDNZ4WUkqRFI7BGJF7j/AAA/F7e/de6FraWGwFPJR1eXxhqoNTxmJvUruT/nEc/lb3H9PfuvdYdz7SiqampkoJVkotTSRwPeVo4VOrxqT9LD6W/P4v7917oIK/BZV6gIs7hJTpjDL/moRz41H0PAPH++PuvdOuBws8VRFw00qsrao2ZJLJcDyMvP+3vx/tvfuvdDHQ10NBFMmSqCjlB49KkvLICW8Qt9bEj37r3QsbQ3DHXQKioUkg0xqpX1OoIU3P5+v0Pv3Xuk33lTRZfZOWppmirEaFy1G6CysVIJQMTyLf1/wt7917qiYYvFbc3pkpZIoaxqeodoaOpRY2dpXtpS97gD6WH+v7917oaNq5JlaSqlxsEdClTplqFCqlPLUPcU9z9bc2/I/pz7917oTqnI4ZIJnpjCaiVFIZAWDgXFlLfRv6jm/H+Hv3Xuo+39y0iyMKmOELGJQuttIR0tpQAcEG54/Hv3Xunik3jSxVsopKKKRkIUwXGl5i4ZCAB6lNxcgX+v9PfuvdPWT3nQV1UkVfQmGpiih+6EHMKSgceO1uBf6f15/r7917pyx9btudGkZpJauKIyCYuVEaWJ1Bbeq4J4F+P8bH37r3Sjpt042toFpGgkEZlXxyrLcS6ZNI80X9rm9uQCSTybj37r3Smn3L/C6OappJdM1PNStHTIis0wjUm4I/F7cfi3v3Xuqevm9vZN37nioFjnjrZZEd3V0Pi8gKzCSIfUXHFvp/tvfuvdV9TbSNDVIZWWeA62WaAj8i2l1kAs39Rbjj/H37r3ThR42JQkUMkhGgAvb1fUkC1/8f8AH37r3S3gwcUEKaDJq0h1uhtZ7+Qkj6kC3+Hv3Xug5ysNL98UqlmCo0jQqikcvbkvY3H0Fv8AX9+690eH4PZlcFvugqJq2eki80Q8UagGaMvfQ97Dj6/8T7917raEmw+1eweuaemlnhrTWUDqviiWRorxXfyA/kD/ABtb37r3Wu38uuiKbZO5snlMVJGKVJJLJFCQfLJyglbng3sP8ffuvdEbxWkSHzTBVUhbOjqSwlOpU4sBwbf63+PHuvdGJ2RVU0MsUU8OlGdJYmWMtJKqXYxlkJsHuLn/AA/2/uvdDRuF4XooarUYo2SBpAEUEEXKojHn0k2/PP5FvfuvdIHF0suWqI2iqkaWGqRArsq6tWoo4JJHNiCCbWtcD6+/de6EDHzItUkCosVSY5AQWdQSyiOUxsBb+ySPqbf7c+690s8TWVtPOkvmVvJD4aZ1LKFUEqysD9T/ALV+ef6e/de6Uu383UU2dWZ5YFUveQXPpQWJZ7/1JP8AQe/de6KL8uaqCuz4qIpYqjzNIVRCgjJVFu4JI/rb8/Qc/j37r3RI6KkrqZJJKWV45GMiGeNxEVjMnqhYL9QQBfn/AGAPPv3XunvFUE6NKWhScTuSImcsWa+rWCTyLni5vf6n37r3UupeeJ21xHzpIQA1gEBAWyKDYjgkXN/96PuvdKbGTvCsiuJm/QdZPifV+rSFH1/5F/S/v3XusOQmliK/b0ryFTxb0sWcnV5Ax5+o+gHH+Pv3XumSpoMlMNUULqFfyFDGVQeRP06x+QQOB/Ue/de6x0tHWwGN5AyEquszCwu4BJiC8i3+qF/zcW9+690K3XO9K3HSvRRzmNXd0lZvUZIyABpF/wDX/wAB/vHv3XujJ47c6T0qgQl1lhfTGGVXLhbxuw+tiTa35/w9+690z1tKuSnahqpYFkkZJIpgigURYgsS973UKSfrxb+lvfuvdAF2FhZsNm6mkaenyCUsrD7+CJtFU4GknSTzb+o/P549+690iqWNK+GGmESrpnMyVEjnyuzelkGm1hbkD8c8/wBPde6NZ1Zt/GV0aYrI1A8csWm7y6TFKygCZRxf68fm/v3Xul5uz4rz5OJ8xt2tkmHi8quXYPL44wLcDg3H1I+vv3XugCrNr7j2lNFRVsVTTS05IM0gkQXYadMRB9Z+nP8AS3P9Pde6h5DZL5iiWpmjWXWJqmczq8RSNR6jIpU/U3tc8/7Ye/de6Su21fC1L4/xaaRJFjRzdWRJeYlFwLgn+nP+NuPfuvdWw/DGnlqplXIO8UbLpWAJJJGweTQqrKT/ALE/g/7f37r3Vmtdt+nnx8iQFwI3f7emkUR/clEHlWFiCLj+h4PBuPfuvdFn7K2utRJNNRUfihpkRUE0pVpCUIk8zIvBDXAHB4vyCPfuvdVA/LPE1UdLGY9EAhOkI8PkOhVvaF7XJub88Hn+vv3XuiIwUk2Pjp6t54nNQiSJCCTcBrBZkBurfXi4Frf19+690s8VXGGxLupluFi9EcazN6uJZCeeOEtyLc39+690M+FybJFCGieEW1iaaYK8koHq/YBNwT+QR7917peYkSVcFVVBoqZYHXWojdo2Rvqjck3P9b/7x7917pryGJp8uag61o4oleSKnbS9ylyyOoUN6gCQL/T8+/de6C2txNTFVKW+4SnY6HkKBtEZ5Ustrjj8fX8/Q8e6900RVU+NqWijrPLT8gSvCtx6iBpD3IP+8c+/de6E/b+ShpZcbXff06zTuZCsYdmV4jdWmBLA/wCI4v8A09+690J1HSxbzgloZKSprM1PUvNFWQ+QiWOT0xRRxxgckm/0P5/p7917o6vx/wDg7uHeFRQ5LK4yZIBKjx+SJwkqC3jF0082+uoXv/T37r3V4HRfwBx+uiknw0UQOguyG8kYj/SrS2NiTzxbjg/1PuvdW0bP6iw/XeChoqaGBZYo00sFV3MgT63cDUQB9LfTk3I9+690AXZW691bfmylVSNTPj6YS3gCqoayEkIVIuT+R+Dxfjj3XuteX5X9xZPsTe1TQo1PDTwO8bwgm4aIhZCVLkc2/H5/Hv3Xugv2tSymmiiURzxKokUQzrAyBra0IAAbm34+n1v7917obdp4EV88UKSgtHOZj5YtLJY2MQlTg/n8X4/p7917ozWCxEKGjpm8ETSyRwxgytFErk+oyub8XAN/oPyPz7917oWKkZDGxjBmtpqmlEpeT7KbVTszL+27Txga9PP0tze4Jv7917piq6GjSH7qIpJNGqxuG162YNeVIlZrHi/1P1/r7917pP5alqY1E2LiniZAg+4eESxOJOPBJNYKG+v5Iva3v3Xun3beLqxSfdTxB4EZfMwPjYO50k82J08fQj/Dn37r3TxSYXKV1dVQVkcK4yWQQUc8etZjqBaVGDkm2r6ccfj6+/de6xVO2sziz93SUxEUMo8chjkksyPw0cZtdiDfm/8AT6n37r3SP362XzywNlJYkVIysbR0/iRSpJIMaG+o/wBom9/r7917onm7qKBDKJHlglpWCxpBEyGoLNwzu9/pwRa35J559+690EFaBUGTzSMamHUC881xJYhkZY1HK2v9CPr9f6e690pNqZuGmpZqKrb9iYqwMQEckRjvpVSyuQL/AFN7n6kng+/de6MPtLJU09PHWySySRBdA1yyMYPRpiC35Yk2/wB8ffuvdGB2nkY8dOzxpTZXVA62mfT4XkNlkVXsGAuCLD/E/i3uvdCriarKy0FRLTlWSjV1nnMiLIxVtQRUUBm0/S/0H5H49+690JODzCVlPHTxtqaRVkk1LpjjkIA1oVsCTY3tzcD8+/de66ze38XmMdX09akLGaApHF4GeKQWKsWDXDc2uTyTbn37r3VT3fPxhG2My+8dv0VLeKYVTtHFfjVdzGqAadP1P9fz7917pVdJ7wm0xYg0yBpXVatqiRvUwfSHQOTYgX4sb39+690anP7Ao9xYzIpK8ZpnieVxCDPMhksJLRki4PFvqB+PqffuvdUB/Nb4sT4bJ1W6cDRMkHlmeZhAArIOUbWpPqI1XBPv3Xuq38RS1VPFLTy+SOSmlEclRocxwi5NpnJ4DXIHC82t+Qfde6FLH/aRuzB0lDxxjSHJkRxzqIUWB4uLWIH+x9+690JmHj8ElPVjyGORlSc6EcuJBYeKxudIB5Yk/T+tvfuvdDLhclNTKIKaaSCGaMCHxgRSJK11P7sfq5vz9AfyDx7917pd4kTK0dZUCPyCpEBiuSVAj8euRlAFudXHJN7/AEF/de6E6jlm+0FTK8VNFBLpVfJaW0I0ISv1IYFuBYgix5tb3XulhBn6ego4Y0qGmmldHRQ0kdR+5e92H1H+PBH9ffuvdZsZlq1aiRkqGhcs/ieaSR3Swt4AD+Dcab3tyL/T37r3S/wO5amknVqiljkjp0YyxkmKVRf0NGeBa5v/ALf+o9+6909t2LnHq5qynqqanhxuh3jjqGUMjtZPTGDqIA55/PJ9+690rt4964/HbYaSoqqWirY446iSWtYzRTxNGRMvqPpJ4544/wAPfuvdF5x3yLw25anyS/5MrE3kQCLXDEnjaRVSygX06bjnnj37r3WLPb3wldGpp6pbp4fI+pBKXBYEhiCTYEWFxe5J+nv3Xug5rexoMXOY4hHkIlZfuhHeRmgS7TLGX/A1XJ+vPFiPfuvdIyv7kp8RV2x84lWRQsFOh9MUcp9KMbmxB/Ub8C3J+nv3XumOo+V+S23HNQJOxCzSB2XxyHU+lpUU25U8D/D6j37r3Tpt75BZbdkjVcQnepjmTxAqZIljKMouQLnTbg/gnj37r3U3N4XtnfqouImq4YalS7lHku0EhN1a/IPpuR9Pob/1917pNQ/CTdu7YpK7cdTlPMQwVo4pJgyA/tr4zYH/ABNgbck+/de6ELb38unGijRpqR1qBGXaeZXVGeQ2BdR9C1rADn8/m5917oTdrfy/MDTVYlkx9O1RCFLrIC50Xup0kWOrkWIN/wA+/de6NVt/4xbYxawSjB0EcogWKpWGkjiDRhLEkIv5te9jf/YD37r3RkesuucHtQiKGgiWIyxylJEA1wsw9CovN/6/n/b+/de6OrgKBNVH9vLAgWRQIUjAiKlQVBI+tuAb8j8n37r3Qq57YtTufEamqkihpUBeoKtGbuRbWwF7LY/S34ufx7917orO6MdS4LKTY962LIJEVvUUbKAQv4P5GkkfXk839+6902LmXijRY6eSbxyKBM3IX8orM3F7HgX/ANb6+/de6TudmrZo5qtWYx6yFZD9XWzPHoHGr6f045v7917pKLWtmFME1UIp6WIoBKVAYJdgiXP5HH+vb37r3Ul6LGyQUclPQu09ORLLVsAvIOkj+mkH6f1/3v3Xus1JLerYskbzr67hbxngkRci1rW/3j37r3XKYrK7mOlWETFhPCwLqWta6j6L9Pxxf/D37r3XJaSoKGCPTHIYiI72Zbt6VLfS3H4/A/w9+6906YvIHF42nxzwK9Ujs084Usspka7En6WWxPBvf/efde6x5Gt1I5YXiSyxqCxUsbEuVP1H4uf9fn37r3UOnmhcrSsZImmYlZASYQrfpQRj03/23+829+6907/wg0wQTsiQSKXSY64oyW4uAt/Vf/bn8fn37r3TlioBSuXkjaqSORZJSjtaMqebkm/9B/iOf6A+69085CkhnE01IoiAtKq+RlVwV5QuBzxz/re/de6S8ValOzwzNKF/MSqzB7nUzPYXAA4uRz7917phzbwSVKyFI/GsbaTISPGgUEKQv19R/wB99PfuvdMDGnpyh1uVkZXTlmhVtJ50r+RYAf1Pv3XulX/G5NOjzjT9h9p+hv8AM+XzfS976/7P+x+nv3Xuv//WtagysF42dwskaBI41AKkLz+6Ftfkav8AXPHv3Xunl80tQpDzETICI0HPDfr9P+P1Pv3XuoMcY9bienQiTyW1MJWGgKwMP+AAC/S5/wBj7917qTKJ3gjaEnQ40oVF5TGRybN+f8frxz7917rGFB9LsL38aRsio6yfRGIQ/Q8H+v8Aj7917qVHSTOAiKq6AzsVH7hdWN2IP5H4t+Le/de6nl1pzFIUYyNE/k1gaVZmI/5Ktb/Hn37r3XOmneGpEnocKDL42QaWvYaybc83F/8AC3NrD3Xus9RTrUyCcoYyRdit216rEAgf1+n+24+lvde6kRxovjSwuoItcta1zbV/rfji3v3XupkNoTr1Asxd7X9SKToexHPP19+691HljaWVACzxcvGNKsqggE6g39Pxfm359+691noxQaqiRif2YwojnBaN2LFTrCgleOBp4+g5Nre6906/a4uShWaPVTVy1I1Qk6klh1AgIn0sRY2HH9eT7917oGPkVv8AoNlbKqVkd45q+mZ2dtKlI1TxCNLDgHTcfQfX6H37r3Wvl3L8itqYqCqNRM1TVSzTGOnMghjcj0l20n/D8/7b+vuvdV9ZX5I43NZBjVVX3FNUTSUoh1Eow5HhSTnnUSb/AOwF7e/de6BTNbn2e9ZUw0ONqXmkkkWO0/lihkkOpnLSGxtexX82P09+690hN05PGVFAaFqTTUzosayKo1RsBbXJp4+gv+bD8e/de6BuvpVjMZEytIH0RrTxX9QU6mD8/kWPF/8AD37r3R6uq63I9v8AXtBiMjULj58AseKnlEWuNKAEvTVTlVJBJOkuATxb/D37r3Qp5fHHYnXkuDhf+IzvPUzSSRJpdIQSmqTgXQ/qUni1ieOffuvdFP2/kZ/7zU8dJQPU5N5VeNDqcKHmIGq4tpvc8fS4FuD7917qxje2aTB7M2/ia2rp4K5KWiqHWmVVk8lUumSCyANb6X/N78n37r3TVs/FpFLLXYjkRRPVVYaN/wDKJnH7L3+l9f5P4/NiD7917pk3BFh9ybkFPuFXNZQPFUmpYlkheKElonBJOmwBT6kf1v7917pU7Ko8XP2HGIQ2QoqSOapWGEWGlhq0TNe30INgB/S1/fuvdS94ZGmx8WQp1eWOTKzTR+JHKyUsfkKor/m2ixt/T37r3RZN2Y/zU7xKjNHEYWcsOPEpUmRCPq2q5vc/7G/v3XumPbECYfJzyGSWCDxtOJgoPkmnQIkPP0vxcfW9z9effuvdC1tudm3TtiNrp58rjvuSCQqg1SqjEkXXj+n1PP59+691vGdTVWnrnZn27BzBt7ExqS4jQaaJVDBbDkgD88nk88D3Xul0Sk9NVSRkCYs5kkDa2YgkmwH+P9L8j37r3TZT1CISZUaV0BVJHFipK202HA5v9D7917rDPI05YqrERIXaxIjkYXIT6c/Uf6x/p+fde6TjjXVyOzW0jWyMt1jZkFvGp/oLf4fn37r3UuKJhDKyAyBY20hTYPqN31AH63uB+L/jn37r3UBcPM8jVEIkMYis5drLFLb6MByxubi3FrfQ39+691iyMFXHRwLPTRvpEpKKgIdAC5cgfm/6QRf8A/T37r3SNoMlBlsZUsKKZRFM1GryEqwmZOF0Nyykcf4H37r3SdrMc1K8aShiieInXGRJpMYLtpH0AJIH+FvfuvdYYz9jPHNTSjiVQNJ9dme/q/p+SLfj37r3Sv3TJBVYOWmlkjlespWUKNJWASpomEo+huP6/UW+vv3XuqLfkTUv0S2UljLUm3EyOQzmTqXIULTGI1Eiqbjjiy/j/D37r3WqXuftus7c77z++ax56zGz5OpjxcEspeOkoPJ46Yqrcj0qGNuLk35Pv3Xuj3bWIXbZUwRny6pklUjWS6lFsAbj6W/H0v7917ou1fns3id+ZJIXXGKtNGzUwjOirsovIxa92JNyb8G/+A9+690KW08NuzLZWl3DDWeOGYPCrSEayilQUEZ/SpNxb88Hn37r3VuHx2zM2FQ42vq6aCvd4ZxThlJESp6QXvzwP95sbEe/de6Pzh5sbU0RSrmUNKH0BifF+89opSb+oa/SSL/j37r3Ta0jf5XJJRyqaKdYQSgVZxDEHaWNeLqb6Qf6W/N/fuvdKzBDKVNGoWhSmhqaoTpM4Ek/jLllTx/jT9B9bgf1v7917pWVFBnFpJo40ZGDlopJI/Gzox16BGTYsTyptYDi3v3XumKaoylGKdqOeGKpqZkpKrysWksSVVjb6WYngcX/AMPfuvdCft3LZaip6rHSadU7QSVM8IkV5TFYXRB9QQLWX6H/AA4HuvdCpT7jjqZYIBTRrOunURZdSqx5JP0Jvf8AH1+vv3XultTpSv4ZKN1gqEKeTRp1JrbgHT/tNv68e/de6WlPUpTQ1lItVM9awjkgKqTHAvlA0Ot7tqHNxwLgc+/de6fK3dZqYKaCqmSKKijAERPDSJYyMF+nP9B/rf4+/de6SWTzceRiWaWdDDE8jIYmVSkbelVVALAEC5P9PfuvdAN3p1ntfuDrnP7Yz+OgrIspjKulEsqxzH9xP2ngP18g4HH0H1449+691oyfK74+bt+MXa+UoXpZqPHDKSVmCqyGhjenFRqhjZ/o1hZSAfwRa5Pv3XureP5dnzHoN8Y2i6y3nVRQ1sKQxU5llWP7qS5QJEr2vyf9f+nFh7917ocfm50fJKF3hicPEKI45qbJ1UlOs8CR1PD1A0XJZdS8g3Fr3tb37r3WulnsacBnaqi+5lVYqudIalo5I9WhinlUtzyP6cH6+/de6RDV6UWUcsfuqfwuJDICbtIdWoX+hubXHPH+uPfuvdDj1VlKzDZ3F5XHVsiSRTRSwTyOfFrUgpTsRewH0/33HuvdXH766rwvys6bFLBDFPvTE4jzRVbzKpjnig1/aIR9Vb0kH/W5I49+691r87q2HnOvtx5Lbe5aQ42ugqJ6b95bB2ppzDJIiMACDa49P05/PHuvdCXs7DQpDS1okhhhV2L6wrFvAxIKx/gEc/0Nyf8AD37r3Rw/jLtiq3HurO7irKOVaSAJTtXOumM+pGp1QEW4BB/3nkWHv3XurI4auKhgfGiqhWtjrjDCHCNJ9sijXUMwHJP0AvawsPfuvdF97eoKeaNjUySy+hpI1iv42VuR5SLG34/w9+691Xjuytq6msq6THrEI4FkSQfRNIN9AuP8frf/AHn37r3QXPUTY+nORhaCpmQmlekdWUqjjTq1cD6gkE3/AKG49+690ia1xlokpHw5qKh6lliRCEdbx3LM1ubG4FubWvzf37r3S46s6KzG49042qz+HrKXAxCeqqGkiaFGWhYziLyMACXsSD9LW4/r7r3VwnSGP2FtnDPUSUlBBDNURs0LRRPVLrX9gF+WNgRfn68EXHv3XurA9lTbAqaEy46joaiqd4pXkMMJmIU6HVQfo/HAPFvfuvdKrH7zxkuYWgjpmhCzsGs0aSII3KwRuyWXTwG5+t+D+PfuvdDVmOwNq1FLT0lRT0rmOGKOZWWEGaSOMIxYEFgoIKkgi5BtYEW917oOptvdT72jmotz7Zw8qyCVzUTUVMYzSqLgRtGAQbcXPP0uSOffuvdEt74/l/8AUW9cbNktnUtNjq4LJURxUhuHGi0aaIwCL2vybj6CwFvfuvdVvZz+X72VtFv4ni4Ja6nikeQ+NChRNWvS6gH6Dg8ni3J9+690MGy8dv8A2pFSx1s0o+xhNO2Pq4vJRxU8l1eoKNcatV9JtdRYCwHHuvdCzm9xjF4pMlJDKwjSNfJ9uqAyCzEB73sx9Wq1/wDX49+691j2/wDIpce4ieuaCOiQTsGlQLGztdxcjn/W5+v049+690K+2++puxmyOLFU1Vj0lVokRizeSSH1GSVf1cjjmwHH1+vuvdFA+aK11L15hqrIVBlxtRJLRQrKokWKQubFQ36SCDyLX/Pv3Xuq09p7VO8s7itv0FAuRyFTPDTQoiG0zToIFsLabgck2BB9+691tafEro/B9F9V4fD08aU+UylNTVWZmdnZEk0mQ06+M24J/IH/ABHv3XujAZnESx4mLIxeSSjmrJUZXYTmGY8QEqTwpsTyT/W1vfuvdBbkJTC0yoq2OolAwt9Tc30/1vYf6/v3XumSnrqdllSpVI5HjKhi+jTc+mwe3r/3j/H37r3TDTbh+0qkhe4byyLGHOtAIVUyIxTgBm9KubH37r3QjU2XkFIs7wiFZUVTcKxjt6lUix/qDb/XB/Pv3Xus1PmIwFFWHMIDSIir+uQeoMWHP1H0vb8WIBHv3XukxvTeUkv2slDFDLDFBEghmVSZZxJ5GQottK3J1MbWP0NiPfuvdFP7CzQymZhcQrSzPNdkUJNSrNxqEccI1NyLCx5+h5Pv3Xuh76mzk9JUU8QVNcBjknjMekFFTUoKzagL8EE88249+690f3a6UGYmpqpjJTSNHFrjjdRGLjy6XL3Bv+qw/wAByLe/de6MJjMBRSmBVSN9EiTMWYhWTSGZQvIuPqNNvfuvdCTSYOnuWsrGVVLftIragdIdTzb+tgTx/Uc+/de6E6nxmCxuL8heplyTqhjhiEXjj9JVS6jm5BuSfrfiwtb3XusNomijWRzGWKBAFdwPGNK6g1wTYC4t9f8AG59+690js3Q0+R100sUcwLSlyYEOnS5OqQMONQ5BH+2+o9+690VLtHZ+Lkp6gxoga0gbSoMZUj6G3IPPPv3Xuq4N8beioq2c0to76wQAdNxbQAPxx9bX9+690DM+BMVTLUinp3Z/IWUAQodZ1NrvxcnjUOffuvdJy9RjatKiGSWOaSVf2tSKkKiQl21KPpa36v8AeD9fde6HvAb4nlijjrKypq6yL9qOUzr+wkfp9BUgccX5P9PpcD3XujB7Q3mkMCH7qokYK4kAVZTHI3rWSRiDe5vz/if6e/de6U2RytbW46oqqeWVVqGZ7AlwsYPpJLD8/U8f8T7917oDMxhsjWuT4ZnMvkkM/jkNPwLFfIp1XFz+LA8EEfX3Xuk0aetwzJTNT1dPMwiZQwKq0TXX7mJGAa4tdjyOb2/Pv3XulBj8oFZkylNPUUrwk0v2+hJRkVNohNq5CgcllIBFv6ge/de6Vm2JisrVM4pqunVGEraVbxGRLrdbXFmuL8X/AMPfuvdC7s/D6mu95J5gzpNTgsBHKGKqfLyLA2It/re/de6MnsmJcfGY4ZJULXEmn1MhU21Sn8gg3F+BwALXv7r3Q94bcQpYoVaSMavQ2nUAQgP1ZPpyb/8AGvfuvdLNd3RBNRYxjxhPQSzP5AbxoGBBvyTx/re/de6a6rceMeSKPxvE+jVI4u7Rgn0sGUcEkgGx/rfn37r3SDz25IaOOaoM8vkhGkE6AyhuArM1r2H5JJHJ9+690ksd3gcJWU8/7U0kLiSJqvSys9rqHBuTY3HNwf8AEe/de6ad4d9rlquevqZoXklUIrUWmGmQ2CrqFlHH044P1v8An37r3QY0/cqTSyoWXSJVQOXYs5DAa4g31seL/wCx/Pv3XuoHZX2fZWzsniJVVmqKVoIyxVlY+A2vc/queB9L8+/de61bfkb0/kuuN95FqiCOGj+7meEyo5VlU3WW4uCf6CxHN7fQe/de6AOk3OlE8Jk+4AB/bkjCh2jdrGSNLXCgghiPxe/v3XujAYXJ1CYtJEtTRvLG7NCh1yK35jZQSQf7V+LckXPv3Xuhv2Vl6urj/bV4KWAkMxtFrIHDKW5DAHkgf1/1h7r3WTO56bH1EsNGC7ACedoWJIWQ28etfrb+n444Pv3XumwbtaloPuNU88njlBURlyFdfUBI9yCD/T/Y/T37r3Scwubkgr9c6TEVGuYQyM5kVGH0cjizEggEcfTi3v3XulDk6mryNJJG00oWOISxjWpdGL2QIx54v9P+I9+690yY6SljkZqyJl8alZG1BTOwF7ve1zz+Pp/vB917pN5B4sjVkXdKaJ2l0+kqyq2oCS45/qbk39+690lZcjQFpIkjYK7yJqdB6Gtb0fhRfi39Le/de6WPVcVLPmI5KmVJVgmVY01ck69SCw/qPpb6fni1vde6OXuzdVQaajp6OaoiUQxQmNCBFFZAGVR+Px9OOebe/de6DOeqNbMHgpXhlSNVknYh0llHIcG9/V+bD/W459+690p6DbeczrUckVD4lSMGepaRnZ5Wt+82rnT9bC3H9LE3917oS6rHx4zHU+OqI1qq1hEQWURqXRbMdbADTc25+g/rb37r3QfT1k0M0kDwyg3YjT5CupmACDmwsPpYc/63v3XupFLVUYjY5ClL+QMwd9X7gXji30v9eP8AY/n37r3UCvNCY2np40JhuLmUgNr4Qi31seP8SR/r+/de6TVW0lQKeNzJEzhrQops2s/qVbaSSLgW/wB49+691hqqCARD7iSWNgimKPSwaVydKxPGeLixvcj/AAPv3XuskZWno1pSHVhqMYmOlVv+lgp/P+ve3J9+6909YVvtQZtTPIP+OauZAmnlyyfj+n+N/wDX9+690KUNdXU1PSATIaWSJ6hgL+RWYcKAeWIBuRf37r3Tfj4nq6lzIJUp1/eIlVltHquWKi9yfqQbf64t7917oRFfH1BjkEmqOKNTGk9kdAi3IVV/stcgE8n8/j37r3XOPOxNqMUokiQuywqoXxhARojX6E/S/Pv3Xuo9XvCOkh8YVkjqVS8aAeRAb69RJ44/F/r7917phXcFHPLKUtrjYMQ6kPqtptHb/W5v/vfv3XunLb1f9vVyVS07SDyNObI2qRFFiYyvJA5+vJPv3Xun3dm66LMUVNR0uLgp5aMh5KtPRLKS2u3+Bvb/AHn37r3XW3ci48aw1U0KN61mR7a7HUCCP9quD/re/de6UuazFRlqKaErqmMMkZZdLqyOhuZFPFzxz/rH+vv3Xuqfe59sGh3fUyiKSOoecszpGOGaQsPX/sB/rf7H37r3UbEUWaq6GOhb7pKRUWapELHyHnUssgvyVFiCfx9Tb6+690sEjr4MeppQamONEJkALuLnkmNeQSL3F7Dkg+/de6kYqmlyErU1QJaSBS8hmJu4meyqiKDyDYaj7917pYy4eoxUMFe8qiqKtHe6CnWEcIygfn6km/PA4+vv3XunCHKU0xidp6YqoCMwYhpp3XSVcfm3BH15uPx7917rPAsVLUxzTzsELepWXSjLfV6f6i/454t7917oUaHce31haPwRxvUCNR40DWXVfWCfobg8E3HBsPfuvdMucrxj6KqykEUk8AimYtINXiN7hv8AWtf/AHj37r3VH/yR3M+a3vXSweQCGZjE6C+k3JJWVRcNz+Dx/vfuvdBQKrJ1NHFA1TNNGiCwkIYBSuoCVjyTybm/At/T37r3WbGSQ3SSW33ERLnS50sp9IQA/wCt/rf7Ee/de6GLb0FVmo4QpdLlkeNVU6RIl2+v1NgLf8b9+691NzPWkqzCc0ssk5RPEHWyyEjU9yPp9CQfz9B+PfuvdKfYqf3d3HjFoUFKYKiEOzFtSvf1jTx9fx/Tj6+/de62IvjL2LQ123qDHV9aBUeGKmOo/wCaLw3YuthqB1CxAF+Qfp7917pRfLz45bd3/tqkk2mFrckaGRswoGhJ5Xp45IDIp/tISxWx/Iub+/de614Owen9x9d7iqIKnHsIKWtZdMsbBJDGC7XZri9mueOTbnj37r3WLAZivy2SpqelxMlKKESoZUVRLUyHQmhwv6VAX035uTcm49+690Je5M1VtTLTmNDMG/bpNPphK/r1g31cH63Fjf8Ap7917qPgrR0y1SKsZMmuzuCxLAgrGg0k8lrfW3v3Xup1TkKeSpKolQHgCatEzBoWvoKgIDcEck3sbnjj37r3TxU5GZGppTOwSKBFRIRJpdxIzLEqnnkWPH+8c+/de6nRVNaY5sqkzQI8sULrJYRsrRqf1XPqJF9PFh9fqPfuvdE578y80mfp0LyyhR4wjxgxzu8Ycin/ACLXB1EkfUfgn37r3QJ4WSWrFTDM7qVgcwNGgMQqGdj4mZbfQW5+v+29+690oMRSVShWneYiMEEqAVDkkgXuOLc3v9f9t7917rlXw09OhqU1+XzfuxFyqsqoD5dbXIJJAIBHAva/v3XulPR1McnienpIYHFNAZWlmDEzW9R0EcfW1if9j7917qbXNUSGNmMRkcgvISESJfoEUC97fW5v9f8AYe/de6401Y9G8lQ0yiSJy0ayEPDKHQR2MYtc2vY/Tn37r3SOr6+pNa9izAgyC5JVSOVUW/4j37r3UFKispJxPGxSRDrjKXGm/Nzb6f7H/D6+/de6HHYW87SpFXJ5ZJtKLMzlJARa4JJI+t72/wBa/wCffuvdC/G8NZNNOJ0i8iqhMhAQkuHJElr3Ispt/U/19+6916baJ3bAipJBSPRsIpT45ayrqYpWY/cU0KEs4Ugl/wDePfuvdMFV07TRk/wrITT6FSETGhkhginkNxPUSysmkX4+nAt+ffuvdMlDlotibgio8xUx1lVQiNjNBIxiBjYkKWU2YXHH+BH9L+/de6O71d3pjpI4oaipjekqykZH0ECMwATQSbm4P5H+IPv3Xuhj3zs7EdhUcVXQtSzSmCNIVRE1RRgnQyyn8gm9tJN/yfoPde6LTltn5HFRVeFrVRqeOEQ2s0TvCspuHNrkXuD+PrYD37r3Rd907dfE1kjwxqjOyrHG51GJGXT50kkJ+gFlB+h5/Pv3XurGfhXW1WSyMGBpImq5n8cUKxhA9TZblYgvJKkFjcfn6/ge691bvkMFV0kdHTyQulYsSLOs6aRA7rpVWjB+p+gPFj/X8+690Fm7NvRRxTmaGGF4WGtf3WknFvUbkkH/AFyCfob+/de6qb+WWw4chi8tPT08kLxo5Bk0yyFGF28KkcH+1cf8b9+691SzKslBXVMKKCkczoWkDgswOgyWJPNwQT/T8e/de6WW1ctjqSWokyMLVUjCERlqeOcRprLMwik0i/BFwQR7917pd0edpjkQ0Sw09LKQI/uULyROQGBjVTwDz+T/ALwbe690NG2a+CZDTNUQ009VYCc6nhkKkHW8YPBt9Pxxa3v3XulvQ4R8lJUfux64o/uGrQ0agojaCzKV9QtxpAB/x9+690lNy4bySiSEmeLyWlqLiKJWVR9SeL3+gI+lvz9fde6ArcOGrIaioajX7mN7TSMJkuNK6GIsvNub2H+wuPfuvdC90t1hW9l5nHYmh8sLPPAkzNMS92fSxZUUA3AI4A/2/v3XutlP4p/ArbGLgwVbkaWlnq43hmLVFO8r2KBiQ0lxa7fW3+2P1917q8vrf48bV25QU7w46mAVARopwVYjkBvHYXvfi30/w9+690ZHG4/FbfpVjp4YaYKoYhdBJP6lsVAtwT9frz/X37r3SFz+cp8lIaGmjkefyNcqFA5YFhckWtz9LG1v6n37r3RYO4dh1Obw9ZDG8kDSxOkk4ZEKIULekqbHm4uRf+vv3XutXf5C7Drtkds5ij1iojeqkk8njaQssjXbSnANhbkW5/Hv3Xupe2qiKrSGBYnUU2hi+kRu6n6oyqDzb8e/de6N91dUY7EyrWV9AcjRqGeSjYqst5PQoVnH6l/H145I/Pv3XuhMqcti/NPJBEKWmMxmpYZUWpIVhcBiCn040/j8kH37r3XU2RLIr01fIjExl0eJEAW9yWCkgD8cAf4n8+/de69HkRWU83pEUrtpKl2eJgbh3RWP5Iut7/1N/fuvdTUymRbDx4tqqd8Qh1VEERRXYo/+69YuGP5IP9bAD37r3SuwNTMKdqc08whkkRqeRw6mEEXKyqzWNrDlQOfrf37r3Ql0k6BEd6Woknp5AInWxeVgLNIUAtpB+nAJ/J/I917rLkMtLFFHBUh4pGn8ixupWRQx1GVozY2BsL2ufqPfuvdAnuKvxsMkkkrp43ZmV2cvLEzXJdYFtYG9yDc34Hv3Xuiv79oqavBkpKp62Ul2ssfiBKsNGoO1+ASOL/kfi/v3XugVz1I0OPT1wB/ILa4gjxKAdUSzFRxf6cn88/0917pH4uWp/iMMIjVoJG0yGNrRhX4Lv+om1/6+/de6H7a+NnhqXoolnrmZFmgEDzGn/wBUpe45t9Tp/wBb8e/de6HzZctXElSrRRyiOVGYzsxkR4wAyAk/S/8ATkkc3+nv3XuhMqMs0LGqpo5I/In25ipwwhaS1yX0sDckXIJsf6cW9+6905YHc1TRuBVuQigqrBkjiDfUgLc+kfm3JNze/Pv3Xuhz2vumnyM1NRLJTKs0QYSTEaA5F3VpDwAbekf65Pv3XunquxOBzsFbDVY6KspZFMbRBA0TBiQAC9/1Ekmx+l/fuvdE17B6UbA5mbcOz6SKmjA8kWOo42Qs0DBmdQRcLe4bkXP+8+691N2juaqlhmosvGYHMYaVSrpqOu5XWLEhiOOQDyOSR7917pn7W60pN87crMRM1NVCrpJGjj8ShEEosiOAgOoAnm4P0/x9+691rk/KH41706cz2UqoI55tvV06VjiCKQxfbrbxpe/6gxJP9OAR7917or23pK6ryUdHFWQo9RMkkr+XxmGLQSGnA4uAeb8fTge/de6HnbhqVlp6eV4ZljmISQFHp0eUlbzN/Zsygm5/xFvfuvdDhiselBURpUVNNKhYKs1IwYREKrsGe5AN2IHH4I/Hv3XuhLGQkpKJkXTLAjSVEdmV2EsfIkvJc/4kDi/+IHv3XumuHcc1bWRCGQSPOtmZFFozYCQFORqPFuD9OB7917oXtsbXzElVC+VnWhWpCmFpJEtIti0Uh1HggE3Asf6j6e/de6X9NjaWsqquGKto4vsHdlqKqoSOOcQL+7p+pYm4H1Avbjn37r3SXk3WamU0NLZWnlkpp51vNEIraVa9r2JvpP8Ahzf6e/de6VONw9TQ4h6yOimnedCn3Nms0YJJkcfQk3A5HH45N/fuvdEE+UG6c/RUmSpsRPLJG0CmqpGYloVNwyxlefpz/r8+/de6IJg+18lRRwxyV9XTSh3jf91yviJ+gW/44B/pxx/T3XuhGxHfU1LHVx1FTkap2V4aVkn0qsjD0TMnJBAAA/qf62Hv3XupMncGZnoEqC1TLUsulw07RwiJQWZAw+t+Cf8AH37r3TBiux8plJ/DGpAnbTcqzCPU+mzP9dIsbn8fj37r3RgNlYbBZaZJcxV0jwIyyVS+bmTnTIUDm7afr/h+T7917qyfpfqTrvKUayYGpgWSYKyyysfCVVTJKsykgrwrabfX8ce/de6Pf1/iNqYSgd53x/njZvUyokjxoAsf0HCsPpb62P8Arn3XujI7Wi2lVU7UxhRyyidZFsigWJIDE3H4/HP5J+nv3Xuh4x+B2stDSCOCnqaioQh4I44XKoADGzO44tcm5vz9Pp7917pHZPYYVjWJG0cEgYQyRLGmgoxZkvY3+ovb8G4+vv3XuoL7co5I1USl5EiIm8V3/TGQTdbWNj+frx7917pOz0VPToZ4ZpNEQJSVw8YBjsVSM3PIF+Pybe/de6GTZ85oaPHZKpqKOOCuc/b0/wB2k0p8Y9btEGulz9NQuTfnj37r3RiNu7tx89FNQGa6yM6sr6pVKg6RyTa31+vH0/Hv3XuigdsbbrsHuCTK01KZcdkpWb9ssYyqvfkqQBcX+n9PfuvdBlW7grGpYsfjYWnp2mSWanZl0q6g+st9SRYFQf8AHj37r3WbK1VXFRJR1sPgcRCrjaNCzgunoEjKLccCx9+690H9LTTzSmVSxaSVgCUJ9JIb0lb83N/8Ppa3Pv3XuhKxlLUiJY5420lSipINMYQm5eRH+t7f7A/7D37r3SkTHnRNUzw08cNlifxoUKE3VAqfXUwFri/9T7917pPI5iqZIXRyoBQKVDFGDXUMy/74f7f37r3U2miRpg08U41OV1qoKMpJ1BXNv8B+LD37r3UienpkiEnjF4nA8JJBVgPUNYPPJuQSPz+PfuvdMZpZKuomjLxqzBjdwFTSlyoIjuFAt+Pfuvddw0ta6eaNInhpCfLLFpcIQeCdXIH9T7917p3o6uprmoMeXWeVjIYRZSh1DUwt/RQb82N/8be/de6j5KepUR0kzrBGoKTPCApOlufJb9X0t/re/de6k0EztFHBHNI+pgUeMlnDAcgD88fW/v3Xuneq29lIqSkyssUsUMxeOOZI0Hn0sTIbr9QPpbj6+/de6TmSxJqY5DNIiJIi6FAVZGQm1luRpuDc88/X37r3QYZQ02KEVPPUcNO3jBLXc6h6dQ4uAD9OP9f37r3Xf8Zx9r+U38X9W/Vr0a/r/T37r3X/17Lp7EFUI030sinUgcG4YW+vB+vHPv3XuuMFfJDVHwkDxeJLKASx0HWHP4uf6cfn37r3TlDMjmJKg3kqQCiDU62V/Kt5WuBd7ix/1rG/v3XulzT1I+3gEiU5ZBIXLtpFmfU0RKsvAFza31N/offuvdSaY0FY/ngeIxSiYU3gd3RmsSCpckenlfz/ALx7917rNTRzQmQSmXWxXWgVBZNNlF/p9AP+Ke/de6k1QSzOB6ERbRJpDA2GoyAW4ve319+6901tNcF4yY2ChVjuQnjkACix5+vNv6k8f0917rNBV19MFhV1KPG/kYsS99Z/WwNzYf14ta3v3Xus8bOWRlfQ0jjhY0Yoo4ZRf+v19+6904RI4M8hnJsQGBSxA0gHj6Wvz/yL37r3WCSoADaZNQ41KGjVfSLfpP8AxX+vv3XuosdTIkjMEj0kiNyzKAsd7+RpV+n1PA/wP+v7r3SlxbCxqallihp/I6vKFHCLqYmMixBJJBbj6Hg29+691R3/ADEPk19tJX0OIVJYKWGekEbyqkiyxsVZ9KG3qbUw/NiBwePfuvdapvcXa24dxZ2rNRVSLE9TIUR3LBregBgT9Px/rfT37r3QDRbwy1NIHeRmCyXiS7eg/QuoN/8Aiv8AX/H3Xul/hN+TrC0FQSdTidXD2dH0i7Nfk/0HHI4vz7917pQjcctVIjCoLEMCrXYk6k1W5JP+B/pzf8e/de6l0dY6VDVRV3Bf1vqPDMSCUB+lx9frzf8Arx7r3Q5/HLsiq2L2GKSeollxW4ElxVZTfSnieeRTSTSK3p4N7n8An6e/de6Np2nvCt2nHlI8tMkmTrIP4eq0Sq6/ZyAPE8q/4qQbj8f48e/de6Q3SAgrd04/JnGBnEjRGVgWhWEFWVwSOCTc2vx9Pp9fde6E3szE7w3v2AYaVftsFjQGLxlleUxotmsBwR9P6Dm1+L+690MeKyFbtjGNTwqksk9GiNAADOHj9Ejva/8AZAI/qb/X37r3SIXG1Ve9blmUw1FaRSwrIwJMZdlVwBcgi5vf/G39PfuvdL3acEW2IclMZ3p8oYfXWIfUqmTU8ZcA31C3HPHHv3XukTWoNxZVpBFUSKHaUyPUqpJjN2JF72P+P0vz/j7r3SV3fW0ldVx0eGh8dEIE83nKsGqUQRyRpKn0UW1rz9T7917pAz5Canp1p6GBJmjczyHSrSlYrLrEh+lrE3PJ/wBb37r3U7b256hNx4evMLzyx5qjVx4zHoiWUEKW4uLjVxfn/efde63rOga+Ku6Y2FVSDUazauFqJDIWJErUg1N6+bkn6+/de6EuslYERw8RCK5Q6vqQTza35N788W9+691HjjeUBZlCJGCQdR5ub3AvcWvb+h/29/de6f6ikAxS1VPNGp8saLErKpLXALkAcDi/+v7917pM1UMLKjQ6mms3lVluxP6eP8Pxx+LH37r3TS1XNTKYEpnPlBDtbTpCnjkH/b/1F/6+/de6bf4tWO01MyjTC0d4r21IbAm4/wCJPv3Xunaas10wZ30tGzNEr3vcmxuGvwBx/rWt7917phV0WMKogX952RkRQDMxuS4P04P+39+690l8wjVKsVYNLaWHVKS2pVY+Un+lmuB/hY39+690hKaUrPLTqwE0b6mJW6EL6Qq/Ucix/ryR7917pQ+N4kWOr/eaVFlS9zFokOn1BbfpPA/Pv3Xuteb+fFTbkwHSeNymBSqjoa7IHHZuspy8aR0EqgmGQxkXDEW5Nzbg29+691qF7Myj0FZ5Vks6zqBZra4y+sAlbcXP+Hv3XurWOmtwVOXwlK8qCaeDSEgeVYwIw91ueQSBb8i/9frf3Xugt7wzvg7JkighhoxBjqEjzKFkqDKiySsWv+CSBbiwB9+690I/X++ccZ8bTpldDJFEWpzqJln1ahFGRxbgX/4n8e690bbCZ3Jjc9OaGWop5qinpnjqQ0gDBiTKrLcXs1x+B+Be1/fuvdWN7B33mJaPHUNU8VRJDTI1NJIdSTNco8VubOGBIBuOb/ge/de6Gug3BUVdTT0EglWWcyeRPU7yuOQQG/sgWF/9YfS3v3XuhNiyGVxBpZYaiOEwIjKpDO0hBuY/G5IXn+v0uf8AD37r3QhjcVZl6ajnrZRCZJilWfIl0j0HRbgcG2nj6Hj+vv3Xuk/uLJYtJadonHmEkcYESgkgL5FZwPyD/vPv3XultgclUyUz1SsJ5QrINKXeFFIXUT+U+pP9Tzb8e/de6X75WkiDPJHBE+gQPOg8atPLdlkIawsBpP1/N7k8H3Xun7AbrikjnjQQJVTwnwo5UhZKaMENcXBB+g5/3v37r3XNNxZJ46qukaVvJDGssiXUQO0uv0OPqNJAHH0B/qb+6911FJW5IskdaklPN62YteSKTx6zHcDkspAP5/p9Lj3XunrC4aqWOQ1chCzyFEgF28cTG4JUnj/kVuPfuvdKmrxtMlI1KilYlj8saGygMoAJ/JCkjV9frf8AHv3Xuqi/5jfxKxve+x67Kfaa8xhqGauo2hjQy/5Kpm0sRzZ2Fx9Ta3+x917rUJxkm5ept/mtMtTiKzBZgyqiM6zMKGXUkYVbED0i4/P54Pv3Xutlj41fLrbvyK60bau8Zokyv2bUn2s8iuauIUohEjauFkLC4BuPyfr7917qnX5cdWVWO3vkKLG0FTTLTVFZWQ1LjxJLBc6UJ+h03t/Q2uPfuvdEmhpYvAYaq0axBknlkvdWDHUAzfX1X5sSPp7917pbbKq0hDxzZKnhhExCDWrtGqEummA2LFlstwP9fkE+/de6tq+GneOJ2zn6PFzzyTxmWGnmpzKzfcmsA0xp5dQAClSSeRa39ffuvdJ7+ZN8cYZnp+5dtQyvHWNKmRgXW6oHRZJJkJuDzybAWvb8e/de6rO2SZ5sZO8S+WqhUCi/a0lm8YhmSXUdPAGoWXn+h59+691dL8d+tHwfUONMwSSvzC01a6aoY5pnqwrRKgPrd1Ug24C3tY2Hv3XunfcEQxEkMeTgeiq2p9dRHMEDQxSkSQVBIv6vIWQi5A+lgffuvdAD2dXFsRJM9ctp5DGKaE6pfGwAjMdubA3ufr/U2t7917ojuYpI3mmkpwpkRirppf8AcYt6mLD6kH6j6X+vv3Xumc4mikxtTEsccz1TBdbaUEUscd/3Ff6Rhrgkck83tx7917oPZY1xEkFfOYnnx9bST+OFwIngL/vaXP8AUgm/5/r+ffuvdXqdG02zd+daU8Od/hWPiy2DaCkqQI/JSzPS+O5nbgtcarjkXtc+/de6qc7Uz2+etN55/F4aHJ1WBxmRko6PIQxVD08ksMxeGQsxII0W5F/9b37r3XXXXzP3ntGsrEqZAhqD4yZ0llaAmoLySwRg8Hm1z/S4t9PfuvdGGovnNT1jPHWwzUco16ZoSY3qEuZBLUNISWJJvwbjgC4Fh7r3Q14j5SbTy9Hi8hj901VXlp9a1mNCTMaRYQFjBQk6o3sWf+lxY/W/uvdDhh/k7Q10cUVAkcLCdoTJLUFS+hAr3a4P1B9J4B4tx7917occD8gKCrkWmjryt6eN3eSRVSNolCMioPxcXH9Qb+/de6HDEdt4zKYyDGiPHTUNmkqJpChklR5C0j/19LXULe1gB/T37r3XCfZuw95vLKcfSS+eJlJCRoGjUemS0ZXn6f64+v09+690Bu4eoKGUbhxbRY+opjBTnGTIiiup51YmZKtW9HjZNBVgoYHi/wBffuvdVO/IHpbfO3patsZRV0kc6jySQhqaIR6Q0KqSOSFsW0m17/j37r3St+KmM3dtyoc5fHTgFvLK9VWQ08bqymNIYvOyKWt6lVQWYg3BHA917o33yS6u/wBM3UOJxmKYwyU2SmSWSnpjVKtQKWYxI8KesM84AGkCwsTcE+/de6jfDz4i0fWTUu+N6RQz7lZSKHByRKy42NAWMjNL+pvoDqJGq4A49+691aLSZef7Wlip44RTTsH5FQkzSMb+N1DaRxexW3Ave/v3XunmWrE8EtI0U5CCI08QmkkiglAIZ/CzFbA6gCQfwSffuvdITJLG1QqtL4hCximlvpRXQaF8jt/hY8f1/rf37r3SA3EqN40p5JxUsztK8cAEaiIftmOoVm1G/wDvH+Pv3XummHGT1cMxklfHGohkX7qW5kvGisJQi/pLOSoZRccEci/v3Xul/jyKeigoWq551ij9cxDuQ4JNtdRqdrE2JYk/19+6901/f1tK0syxF0jLhCyiQAEDU2kD/X+vH5Hv3Xugi3DmJVDsk6+WWWS6RSRXkup/ZLAXAsefyP6+/de6CL+D5SvqI6uGJoBHIVRwdckTuSxMMnLagb2ANv6i55917oYNk47NYevL1nnqHrmR2WYTGVIgfGTICWDF7f2OBY/m/v3Xuj+deZSWARQOCgIGksQoQDmyrfk/W/Pv3Xuji7eqPuYaR0YA6NPpPIZRb1WFvoR7917oYMZrSOPzSKzD1GPU4d7SaXJJJsFF7WH49+6904z1kSpLUOWptLyIJ7qwfTcqQpufpwSefrz+ffuvdYY8nPJBE6PF42BY+OSQSMpaw4kJtwB9AB+f8ffuvdN9VXNLruGpowpC618kk/F3DSqDYariwPAsDyCT7r3QD7/CGmq9EQu0UmvlgRc2VrsSfpzzb6+/de6rh7FiU1Mpc+NRUMZSzBRqtwt+bDTY+/de6B5qM1JCwuHNZdFUzxhWWZysfiDi4KixY8c/n37r3SG3ThK6krGxdRHTxlI/C9RSSpUTWlAKxyBgwJYEEm1wSQCCOfde6yYXHVkTRRwRODrDF2iVwhv63dkF+eLgn/WP59+690ZPZ2PrBASiay8SBxEyCM+NuLNYX0knVzx9Dxf37r3RiNrbYmNGFmVk8qgSLJJqQjUbC17fQi54I/P5v7r3SuTakmKliqgtPIdEQEYj8ykJKXKSBwRYm9/6jg3HPv3XukB2pWSZan8ktFQQvTzSVA0Ql52ZoxHJCpI9MbKAREtkF7hbm/v3XuivVQneSS8aCKQgpBH6NCn6AfTTcHkce/de6fNuLNT1DwwVM6CcoskLxRhdJ+pUkfQEcfj6Ae/de6N7s+BsHTQfxmCWnlqVSSjJcF6ulb6OW4tybEE/63HHv3XuhLTcFJGfFDLHG2heYw3qcj1aj9eLc/j6WsOPfuvdYJN2SxSSQCWWWPiRjGra4QVuCpXg8WuOT/tufde6W2I3F9zTRR1FXybLHZyHW3KlrEAN/X8g/wCx9+690qlq5ZKZWQKQi3Znbgi31JX8Hn/E/Ue/de6CjeNbJ9rLJBPGfVyC5K+LWRIzEnk2v+T/AF/IPv3Xuitbj3DNGxFKoDoQWlR9WtQbkqzX5P1AH+txYAe690GtduevyISOeIeFGdfCVdDIgX8tH6eD+b3559+691ww9bNJWRxtExOoRzM0jyaEb1aVBPFvwQb2+p9+690P2183EDLSSSoqKoVPIFbyF+Rc/wBR9L/UgAH/AA917opXzT6Np+wNnzZaiijFbRU8kjyRRO7EIvBC/m9ubfU2JH0Hv3XuqDd/YvHYauxGBxtK619EiSZKarCmUvGNNQrablQSfRH9LW4v9fde6XtLnoMbgqWlE61da7HRCgs9OLDxg25BFjf+vHP9fde6E/EbmEFFEyS00auUZpZPKweYceEAfVr3uDxa5v8AQe/de6XMGXx6LOY44qqdoFkqkWG1nbhhG55te5Av/hb+nuvdMS4uFmkronYIqklHi0wvPrGmFbf2rf2vwffuvdSqlVmlMkkyCVoo9TKjAKoX0DQRbgcHi5/rf37r3TpgKEiLIVNWFc6G8StIxUaxbUFJ4uLcDj/ifde67osBTV4cVLJHHG/DxsRqUjV6mFrn+v8Ajz+APfuvdB9uuhixk5WlZDTvHL+5q9aBlsCSPqD/AMi9+690hIoKaJY/O6OCC0gJuza2IF7/AE/5H/Q+/de6Evr2n+8y9HFjaRNMLSCV1AIkdWGkO3+B5v8Ag8c39+690YnOu9NJA1UkcSwqkDG6tKwb9btG30I/Bve3v3XuuGMpEqJYpaV7weTx6GUfrtctKrfXULWte3Pv3Xuh4xMdQ9BGlKHiPoWxYroVVJIUn/H9N/x/hx7917ppz1NknpxKpZamGJ1kA0l7XNmYN9GNrX44/r9ffuvdBVBJXlp5ZTEv1s5Kn1j0hGbkBiRYEG/9f6+/de6Tlf8AxOLKGmrJEjeEa1o43ExQsurxuVvzY3/PPv3XupUuPyqU4q1pQtMyKWkk1CFF+uo/X1E/4X/H+Pv3Xung1FfV4ymjWn0pRKgilVPUFQagGJA0nm5P1PF78+/de6S1RWxsBKZWeSK5nEgB8ZuSpjYD1Gwv/Xj/AB9+69011eQkq6geapjYSrrjOhVLAG7BUFrWH4Frm/15v7r3T5t6uaapNNGahwgKNNYIoVhcxlh9bf7x+f6e/de6GKnztBDSx0tQKeJoo2UPMY2kLqLqVa4I5t/xJHv3XupA3EtfSylZEjkVLeOBLmZbmwZjxz/vuD7917rmvlmoYZpYlH7oLSAsr2HIh0kAE/U2Nv8AeffuvdRqpIqWRJV88bVECS02px4pWBIYlU+ha1r3/wCNe691jrY45VBuwkn0tKq65BAoXkam4ufz+f8AYD37r3T/AIbaUlXNH9tMY4plWRXlC2ey3CSMfpc/Q8f4i3v3XulXDS5DA1LNG1PyrHQFEipIRoAuB+bD/D/bH37r3XOmx65KTxVUBDVDB5RHGATqk9ekj88G/wCLWsffuvdChT7QxOOtLSRusKQI8dNIEfSpTS3K/m5F/wDY/wBffuvdNq0dMk0rx0wSGYlkJs5XSdDjVwObEAWHv3XuiKfIbamGXLJWSyfZpPOzEBA12QcFWX+v+8W/x9+690W+SSqxsUkdP5HiUAeUGzkNyFRgbEEWB4N/p7917p8wldOaQ0ssUqeSoEzTqgWZUijP7K2sbE3vweD9R7917p++6SdooExM4LLdKmIaWgZ1FjJYWZSfz/rj+nv3XulQds1c+MLT1EVQkI9VOSTIoYWKhSfr/Ufn+g9+690nZcWaNYlNOURQGiLwWCSNbxtIPr/W5Bv7917rnWmJvtkqZIgiRleSSfNJcCNCbcD/AFv9h9T7917pxxO3YIYVnWYiUOJlBfXcodTxiM3Av+Dx9PfuvdILuLsSTbWzczA1SqRCF441+jSMFuOV+oBOngfg+/de6pFy2XrtxZqtnkdtM9TO9iQq6TITYfX/AG5/x4uPfuvdLKlgjoqVJD4yjJpc29QbRpHH+tbgW/p7917pCVU7QVZVNZjka17FWAVmYANbjgk/7Ef7H3XujF9Q5mKbIQQy6F8TQtIrPraQBtAK/W1x/vPv3Xujk7jhpqikSekCRM0cQKG1+EsjqV9+690h8XsVolnyVXCKkmUnyOT5BJIwIdWH9Abj/evfuvdGK2d2TLsrNYU1NdVjHwtF9+0DoskdOHADAX+mkLc/65HI9+691YtnO9ExuNoc/tjIyVmBymmNoaqQz6USJWinWWQXKsrEXNrFTxzc+690SHuPfeB7DqtUlPG88szLPqiWGIohsjO31uAeSLE/Uk8W917oEKrB4aGLy7fhpRJTCKSeemkUO4sV0yk3uL8arG5t/T37r3QN5yseSuenLpBND61AAkEqn0ujv9SxAv8Aj/W9+69054ykljFHI0etZy0kV9bGKI2YG44uTe4seLW/r7917pV0NNSS1RP2bGeYeFdLkICCSXkHBABub/0/HHv3XuuVbHTxGGmLxGaCe6yuS6OEuzaf9psQo/Nxzf37r3UqozBp9vzU70cLxztJKh1hzDKvpFUqn6cBRb8BeffuvdEv3plaHKbg+2zGMFTTx6SmTSQ/cJHG5W5juQAb/QKCLH8Wt7r3SZzmPo8JUvS42ekqKB40kjq4HUpIsw1aGIPpZQArKebgn6EAe690zYppauujpqW/mVlijJkcp4wbliQbcXvz9f629+69051Cfw6rrqOrpKbKfdUwjiqSGZYHaTmeJkIFxpH1B4vfn37r3Tw+IWmgW9YpNSEJMaiSWMEBxccf4j88fU3Pv3XusVSftCFmmZopWEQZVCKyggeS51WNxa3v3XumuppnkLLCKmZgCPH4yAoA9Lkgf1LD/G3A54917rjFiZZobmORmdnLHUOV8Kkk3HBBB+v+x59+6904xYTwUZmkCu7odTv61RgAEUG/FhYnn8349+690mIvucfNrnZkiUyOCR41LKAQqEclv6fT8X55HuvdCzgt9Upkhp4p3SNooxOswBKzC7XQOPpbTbj8W9+690MeIywmSERtrtISkhCr6WQAxhiP6m5tYG/Pv3XulJJth80HCMrRnQJ4G1xhpbBVYmNlAAA+vA+vH19+690lMp0FuDJu81DCXdUaWWUysyMwWwVGk5I0j8XF+OTf37r3SXw+xt04SoWiSJg7TCOOUFhHHMTpBKD6mwuT/SwHN/fuvdG+6n3FuvBzxY+tFRNTXXTHIfJaRWsTDIbFRqBsGuP6e/de6NVW4Obc1OJEMAnqkLTGdRIYi3K2mI4AIFwBa3+PPv3Xuik9q7Gq4qWeoEaNLHK6GCA+RrQX8kxtYm49QsbAcc82917pRfFbNT7e3XhJQ9TSVEVYbS0tQaY0+thoZpkGpWsSGW9rWuPfuvdX34COpzlLBLXVMkoqoovLUySep4ymoeIsC0hZh9f8OPyPfuvdQNybbWqoGmmqG80gdJE0qfEiqqRkNccWAF/xaxv7917ohHf2zMZX4XIVNTDX64KSRb0wjRgEDKXkdldbHi3F/r7917rXW7Ew6YrdOUpoowBHUynx+QEmNpC8ZuQLG31HH+AHv3XumHG1FPRy09RBolqYQxkiniSaJJ39KqY3BBFv68g/S3v3XulHjqn97yTIsWksZLRIYYyX5MSH9IJ5A5H+39+690JuByYp6xYyxdGcaJ3RETUVBOj6f1P/ABBv7917oVcVkUhqlVqhgSbQKrs2suf6KQPz+bj/AF/fuvdKGpo9cZkl8op0a8l5EYRsxPLRgWY/42vbi49+690gsrtKurZ6hsW6SinierZ1IRTBcyOOVIvb8XFvfuvdGq+H9N9nuenrj5I6mKaF/EBEl1jf6IwDWtyxJ/wPBBt7r3W018at6TT/AMPgna0SxU8SBzHI8sVgGZWAAuPoRb/YD37r3VolNnooqCHVqVSqFBrv6f7KlkIANgOSDx9eeffuvdJyv3As5eKOY3BJukwdW4BAYACx/HJNzz/h7917plxtWPu2kWBH1kFjLHrVmKgMwcgEf7E2+oP5Pv3Xuk52Q1UmEqKlUDWjdDTKFIdG9RKqoBPPHP59+691rb/MLbVbL2G+XyUTQUlTM0dKVcROr3siMCCSOb3uPfuvdB3szYtZC8TsioyiFo4ZCWnqFPP7cg4Fh/qlPPv3XujH4vbwnK0kTN5E9cs2rwp9LPH+CWA9J/BH0Hv3XunV8FNT0pkYRyqZmXxEO8sMafkILi1/qxNh/Q39+691Kko8ZJR0SxvWQ5KSUitZhHHSiNTphSnsLlfyxLfj6C9/fuvdRqRZYJFpmmExVypk0gBWjYggOQAVuT/Ukfn37r3Qh4EUFVpjmmpyynUdIuiAHgoVcXJ+g+tvz7917oY6TA0sMVNLDO8qsmuo/thS7BgmocKbD/G/4/Pv3XuhFwuOSaaGanlpoSjhpJqgqUhvxGQo5BH+2/2/v3Xuk92PDTV9TrWZBUW8dRVQBbzyRLpCWQcKQb8fn8/ke690UbfERnE0apDFGsixXjv52A5Kq5JvcX+gIAsDzYn3XugwrsdRxUgaN5wTC5dWY+MAAEj6As3+F+P6e/de6CvP4n7bHvkZoYxRVAkjNNUD96UDhJoFAv8AT63J5twL8+690E0M9JTzRsaiamp1BSH0eMhb3YXHBY8W/wBiPp7917owOyN4pAMdBjnlnmfyU5kmVfMkcqfrjKqOLkWP5/H+PuvdCPj6vK0lY+hRCI5LzBuQ4ZtYmkBH5AP0tz9b8e/de6X+YqsuMMlmjjM8izQKYg6GUr6A+izFlBP5tY+/de6Zadcw9PG0kYWRHXy6UbQSRZVub8Hk8c+/de6EXblXWRmCSZHUxhrmP9I0j9vSn5/2P4Jv9ffuvdCJht81tE+mcrbyO0cYbySCMkgtKoIC8WsCCDcj/H37r3Qs4rNYjK08LNLFrmEnokKNKFYaTEy2HpN/pYn+ht9fde6T2b60o8oZKjHwU0M3jMcKxpbXJfWqs17g3Jsbi3N/pz7r3SLm2xuHGRqgp3lkYGM+lPFrSMsShK3sB/jY/gf0917oC+2+lKXs/ZeVw+cxRq5WjmVJ5IVMNOwTUpjl5Nyx5BJ/HF/p7r3Wsf8AIPqDcPQu+cnTVdJJBiJJJhTzLCWE6SHVGquEPH0vzf6W/Pv3Xugt2nvgCkrahnkhcRGVI3QeKaQyqGOhLk30/UkW5P059+690vIOw8tVlKajiMELFJH0W1OE5Y8cXNzYcf7e/v3XuhOoctXzMpq8nI4kjEi0gYoQoT1aSb2IJGoH6/gW+vuvdCvtjK7eGPklqlVZbeMTCYK7MQWAZOL2txYC5Nj+PfuvdTansaI1FHFDXz1bU58ETTSyBhoWyogb6r/gP8D7917qf/eKsqEhgoYp55anT5UIe2p2KsQY+Obm97fTn6A+/de6MD1hgpaOQZPLGGodGiSKhmZtcizkiT0qP7FlK/gX/Pv3XuhV3HuKPFYXIUNKtRSRyKAscqKY0DOxJWT+yDx+R/vXv3XuiKbq2JU7znyE4tP52kdTGA+pQhuXueBwP8P6Ee/de6q67B68rcLujI4OlkWTyTGSUhfEkT6yGhgLG5Av9B+bC5+vv3XuodN1lm6iJKyCjMaUxgWQRsWkZWJAf9wHkEf42/3v3Xulc+zd3VG3xGKBhjIK15q2o4iMBVtLK0q2JSwWwHJJIvx7917pWbdw9DjadDEyyzmORDIA1kElrxMHtyOefz7917rGkeRGTRsc3hals76WcAxlwWN/objg/wBBbj8+/de6sl+OO548dA65OqqGlmESwU0LyLCsrMWVmcG7DTqVgBxcf1v7917qxLdm6Nt5nGY6q21LT02VhpaKGSBHlhnbSCalqyKUBQqWGkg3YE/kXPuvdOu3t6Z2goqSrqshTxD7gK6KBqNOLABDyLHgj/Y+/de6HvbvdUksbCKpMslO1ozqtGoA0BZPoLH8WPPPv3Xulu/a+4MhTtHTKZzTRpO1LE5UFWN2szXBv9CPr9OffuvdQqftGiq5zTWFBUwc1UKuVJ1ITwTe1iLnmx/Fjz7917p0zW7cRLtWOrpaun/iTHXA5kDvJUM5SSnent6VVQDqNzc8Hj37r3SAwedyBmgqGnk1htBjEpCSOwuSiGw4J0i9/wAD37r3R3et5sdV4ObIV1ZJDkKZ4xDQuzKZvT69eiwsOOf8Ob/j3XulZvOOkz22KimcT66SAzxsAT9XLMgI4tz/AFJtb+tvfuvdElZkgqhGVGgVEi6QGR9CtoDkj+l/oPqf9t7917oWdrqkzVy1MEVXBWQpGrzBWMOlSBYtza30ta/9ffuvdc6TbtFQSOzRM5MjSgBbhVDAHRb/AGJ/pb37r3T7mailrFpEgpkNNCAKqSJWeWVB9I0U/Qk2ubf8Tf3Xuk1UF1DFLsHkI8DudckIF43DngFeP9c3+nv3XumyKjyOTacwwiM01P8Avy2OjxnmNiw/tD+oJ/3j37r3URchBRKtNUSySSmWQRBQ4EWlb3c88kj+n9PfuvdNWQrK2UmRJGcNcsznSFLmzFf+Rf6359+691E8kui4kMWgWJ1A6y5ClS7fgmxt+Pr7917p6w1WmNiyEa2Y1aLEysD4mZjqY+o2+n9Ob2/wv7r3XbTGnmhCIqEAhJIApZdVmKhxzf68gc/631917qA1RUzO8hZZGZ2VUbSwQM3Ckn6/T6n/ABv7917qamTpcbjHnliYZJqqUKYywp1gZbNdx/hf6A/1/Hv3XulFtLPNmsbUS1UtQ2KxGuXXqmKRiX9EbBr/AFPJIsb+/de6aq9xlRJUwnzWJK07FinjAPIFrn/WIFv9c+/de6RmX21kK2OnY0zzIX0QtJGERJZRdQgPJt9Bb/efz7r3Td/o53FfT/C6j6/b/wDAeTVrt5tP1+lv949+691//9C0SXGv4jJYLf6Ol7M59QYf4/X37r3TdLipZ3jaKzBbBUVdB45uRxz9ef6/19+6906UFI4ngpT+6Y2DmKV2ZQikuQR9OCb/AOvY2vb37r3SwkEZmfwER0phZmJPrWdo/GwQAf6m9/8ADj37r3UWgiipokWBY4IKdikcVhGsRddTWXgfUke/de6cKuvjVA5a5kBJIBQKVbRYOP68c/1/FvfuvdZ6WSOqdBqNPFIiLNa59EZQsQWtqvxfn/D/ABHuvddVyxx1TpSqJFd3eFnXUviU8aQ3H15Cj37r3TSJwJQ0oYxNKyuV/Wfy5Fv8ebfjn6+/de6cQjPJO1PJHpDKsYYguRoHP1/2/wCffuvdOtNLJTR6JkUpKxLSElyDxqB5Jtc8XA+v+x9+691hpUjqKmUs/jiIaSNyAVJHpCWNv+N88e/de6bo1lNSHLXVHOp1uAyk/Rrf0+h/1rfk+/de6D7vbfa9e9a5rIrPHFXZGmmo6Iu4Vv3EvdgT+kC9vfuvdamnyN3fJvTIzxNUwz3qKtpmaVi7v521Wa/ADagOALD8/n3Xuqh+w8OIcrPKJvKS9QpKklYishChCfp9B9Pzfk39+690E7QyIVLE6ubEjnk34BPv3XunuOhgixv33nkNU92YNHalhjVyoVnPOokXH+wPv3XunbHZWWIRIqXKBZDIwtcarKpI4IIN+f8AH83Pv3XulNHl441WoRy8kkoMsKuRHYWNgPx9P9v7917rLNuVqWrNXRSCCUeObUOCJLaRpZeQeP8AY/7Dj3XurB9q03+nfam1dxR5NGylJ9vhdwxwk1NUVWERxPNGFurOAPWW4HJI+g917o6PWmysbsKhyBqMUft8RjJMhNJLGrIJH9MZVn5A9JI+vPv3XukXQbxp85lK+vgmVGmnfwU/jCTLGw0p6OLp/sLA8D37r3T9RQ15nbIVTxt90yxU7glvHHC15LarC/1uP9cWI9+691iqYo8e9UTIk01dMDSM95I4rjyF4bfSxJ/pc/T37r3TOcpWRDJUszwvJKYqectFqMayINLxvwLkWv8A4Cx45HuvdT4KTD0GPqq2Srad110giQlXeSRNMrFeCY0AHN+B9fx7917oEpa9YK4PB9uzvM8aNNxDTQkcs9/1WP0P+83Hv3Xuke2RpKbIVoR6quhm1rUSRgRwiMrZyGH9WBH+Atx7917rrH7mC7jwMJp1hxoyVEzmBA0jRmqUjW1v1abg/wCF/wDY+691ve9FVtPW9PdcyY9fFRTbWwrwobFUjNGAqgn6Hj6fj8e/de6GMK8pkndXuipH6hbWEuosDa5sAPxwB9b+/de6hiRZJnRf0KCDqPNgRdRz/UW45/4j3XupIqadUZHvqCsgkW+tRflWtzb/AG3+Hv3XuorVKytpDaSi6DcgEE8qQfz6f+R+/de6g5CQCMMGUq5KBlN3U2OosP63B9+690HkztRvVfcSSyh5FmaUcXAYqsXHJH0sPz/X6+/de64rnpKt5SSuj1XazfthG0qsdgB+mw+n/Ee/de6bZsi7FYwsgLMQXRiuohNIYfm/+8X5t7917qFVStRxBnldfNEPK7XZjGVIJub83/pyR/sb+690iJa+RZUEESBG9AmA1AMr31SNb62t/X/WuffuvdKODKySymnAEwSmV5lYrYKWMoT/AFrm/H0va/Hv3XuiKfzKeiJPkR8YuwNmYxFOUjxRzeMdOXNbj4xVaYgfozEFD/rD37r3WhNH1tX4bcM+MyKNTVdHWy0dRFIpjdKiCYrIhU/gMD9RYc+/de6Ph1zW4/buNpII5D5zJFA9rOjE8mRCvK2/BP59+690CffuXgrN+pVwh2SKiooJAXUyS/tC7Hi/+A/oLc+/de6hbKrpKL7eaKaAF6pFjEtzIAw16Uf/AALWH9LC9vfuvdWL4TJmky2LkqK5pBLjsW9onV/EzRatQP4/qef959+690erq7eOIxtNSUlW33MlQ8JgqzKC0bzTFWJseLDj6Xtz7917o21FnaGqroJaJKdqiORI2kSZY0jiCCBpopSeW4DG3BP159+690v3qGlHkWoL0qa0eWRi0paJbiYMD+TcfT+nv3XunCmrZnxyMksplmAhEYNnMQkLglR9OTf6c88+/de6e9v7RzW4op6mE6IaFzJUSTHR+yZDdQx5JJ1H0/Qcfj37r3QwUr4XbOPFG1U0c5WY6JZGKzySwtLGuoX4H9Ppf+tvfuvdBnNukZ562OOqenpGmaJ2ZyFESsPL4yo5PFlAsbWseCT7r3SlwlcYqkmgkmlp44/Es9QrAB5OVVbC925P54PI9+690MuKkylesQFMgoqjQXPq0MY2CCLT+C30a9uQeAPr7r3Q0bf2uRO0KxxxwhfOuoqjB4AVQ3+h/Tx9OLD37r3XKuq5MbDVr4QZjDUOkjABkIN1Xj8m9/8AY8ce/de6DGu3Blsg0MNHTzmqE7BmjLyIkaR/ueZQbrYC4B4P1t7917p0i2vV5jHZKkyEAMVVQuFaQ+ho3juTMrerUTzYW+oA+nv3XutWn+aN8Ok2lNUdpbcotFLDUyCsgooQA0shCu0pj+hIF7/QAg2PPv3Xuqrfj52pXdc7yxVdDSVNPT0tUj17NMXRY3mCRGReAOQAQfx9f8fde6uy7/2hi+4+usbvDETw5DKrhYqiqkotLo7PAk00RZPppBK24tb37r3VHHZe25MVWVVTionShTyQVUVQraVqBLofSWFvwfx/xX37r3QRyzwiWnkpysVRHGAY0QqAyPYXYfTnn/b3Hv3Xuhn6/wB+5bbOVoqyGeSCZaiCSKquRFFyTIHB/q304+nPv3XutgXqrsTbnyC6drNo7o+3qMxFgZoKaCazJKGpQDMSbANd7i3NgLk39+691TDuLq6o6r7hg2jllr6bBVOZjFNVl3MM8RmC07wkEAguSrLe5N/x7917q4qWjkodqYOmo5/FLTU1M1F9veJYRTqJZJv3Dzwmmw/pzzcn3XugozmVotzGSCuDipSCSOCWnjWJGf7lpTrVDp/WzFj+TyffuvdA7v3B1NBt+YSCBqtKcyCRg0jR0hkABXSTYi5Y/S/9bWA917omdbTp99WxPXrGIXnkiRbhKldJdXIFj9DyAbX/AAfp7917pNLeeknqJFK4umbXNUpG0aPUsSghkZiW5N7W4/Nv6+690EeeqIpnqYIlZYIUaokWUaYzGhIAK/1V9WkXuePfuvdD50X2Vn6/AVOCoKytkTB2qqKijeQeSMv+4YwPyGDEC345459+691aLk9sYbtPZ23Nt0tFTyZjcVFh/JSzUyQT0rorxZSqqJtKlpnYqVAawFrAG59+690GXZf8saYQQ5LbM37iwNVuPHHJMXMYKxPGl/0n0fqN7A8XB9+690SXJfF3dW38jBjt17cyFNTJWRrJlxSyFVpi4jlKQL+oBebre3It+PfuvdTN4Rbe6e25mJ9nYojKROopqyWhqJYCaSIfb1tRU1sayFrMX8MaooJs+sAe/de6IzD3TuNat5myFXHUvWVVTNKswiV5DIbyoi+ldV72AsT7917oetq/ILctBBTeaRxBOqO81U55F+SrJyf95/2x9+690bvq3v3NZOaWKlq/JTTR6RKy2SJ9I4WM8kFrmy8X+tyL+/de6PTs/trMbep8ZNNkJA0gaWWkZL6la58uslrG9yFv9LAj62917ozGyO8NpZFEGWihjr6uogjaWeWHXOXkEdha2lQwJYHgfUCxFvde6FjvbEdc1mwCtDlKHO7krldIoqKfHSR4pHiEqy1dOW8og8peKSZgpXSui5Nj7r3VV8lbNhMpJjaKoqRSxUp8PmZVlevZv3adAjG9OXJ088XuVUkj37r3R6/jHW/fYfOYPIR+KtVPvqWJwPKrEh2jjkBJ5YWVgLhbLcCwPuvdDHVCeA1U16bWzNJPG4kMlMJGJ8bNcKNV9QsAeRf37r3Tpj6vIzyQLTVKOI2iGkldaK6hmUra2gE8MOQOL+/de6d1zM4rPE/oeO6kh7AxKSahwTwQLhlHLEW/FvfuvdemoxW1SKky+CRUkl1klKpXGrUIyeCwANvqDxx7917qJHtsyTkrBG7xhZIlKhXJnOoLx/qPx/ha/v3Xuo2UoZYfFDKXMWsjyIEaWQoAZFc2sAGBCkH/AI37r3WCrysNIYmqomWONC6SqTEJYnOlmINtRVr3/Nwbg8+/de6CzO7lWnEs0FY0cbyywiBllSWbWpaNmvwSRcqf0gfjj37r3QZYpjl8wI6agaoqagMhgVVIZjHZ5YSeNfP9kWPJsByfde6H/aO2BJUxQ1cFlgjWN449IETE8rLGfrL9Qb3N/p9AB7r3Q5V+zooY6V6cxCoSBZtN4xoj1Aansb/4EGw4/wBh7917qbQCtxtVBKrmBQ9mILGIcEiT0XuTe/8AsffuvdHN65ropKKGSKdZhwzMW0aSW1C0R9QNrBv6Ece/de6HGGoXVqEySh2sjeq6sgB4Lm9ieCCSL/63v3XuoslYrzSLJ62dgVK2VEv6yGDcEXvewvbjn37r3U3HVFMlQvmhWdFSUyRymRU1OC0bR86vqQbfTiw449+691Lrah4qQop1B01sqxohDMCW06QLD/Wt/X+vv3XugL35VKcVN6QJnY2kkMhvEPRcCJr3Vrjn62+tvfuvdV79hRTvWNHUxq8SMJWmABvqPOoAAEt/iOPoPx7917oGK+SFahppqZachXFOvjLG6Exxup4AuADa/wDT37r3XdNt2CWekqJlknlnjeR38bSF1sWAZifUefqebcfQ+/de6FLb+26aJEPjCrKoH6XRpGYFgrKCeFBH1Ivb8jj37r3RhNuU+BbH0FFQ0VLRS06ua6dTI7VbPIW1CO9lv+ogAC/P159+690KWCgRPH42Zl8ggjpyF1MGP6yVH0sdI5B+l+ST7917pS5iuIppIXgWldLqwPDFVa7Aji1zz+f8fz7917oB93vHNThfE00glPjKsSHZl4RgDzx9frcfgWv7917oAclRU9NKZSHY+ca49IjEXPqTUo/BNj+Qbg+/de6lQU/+UGaJ0Ih0yI6s0ashUal/cCjSCLMb/UE3sPfuvdCPT7qneCELLJXrAqxFhKKnQ5XV4NQPCXvax4Fgefp7r3XL+90jfuFvt2crHEnkVi0rmzElyxKr9AL2/NvfuvdKOi3SyGJTUuz3AeNhZPAFB1KY+ODe5tf6D+vv3Xuha2rXU86Qh5WEbstiI9b+v8vCRxc35vzz/U+/de6EepyP2EQhnAWJojqZQyr4wLkEH6Mw+g59+690Du5s7j3SoXy1ESaNcJfQGdBcEKtvqG/UPoT9b+/de6LXkJpJKtxHLA6NLLZyTGpiN/3Lfgm/0+l+Bx9fde6j0NB59X76hWKjRInDD+0wNha1j9Dze/I59+690K239s4+ZZI8j4KNQpNPWIAY5CsWtAwT1C/Nr/T/ABsPfuvdZ1w8UdSpp1AikPiYACWUOrX/AGwGJCmx5te35FyT7r3Sp3ltjOpt16isgRqOWCBDGjr5oUqIx4FmpSTKA49QYqLixFwffuvdUDfMXqMbJztRuWDGeRa+byPpvEUDNqdmCcfUX4N7fXm/v3XuiF0VdkqiY5MRxpaVhCBHIVaOJbOrlrXJYfU/X8e/de6XmAzlSS8rSKpBUmnAMcZlYkMx0mym3HHP9ffuvdCkN141aWknpGqaau0StXyO9o2AW6RiMEgjVf6Dn8/4e690KGBy7viJJmqaaRqmNjHGYxqiUi4BYjgkE2N7/i9vfuvdcE1rLC87BTNEW8jsuj0Hgal45H4vx+P6e/de6d6XKYuG0VRUIhdNSjWoMpY6QhQC4AP0JsPp9ePfuvdRM1lJchBOmApxQ02kCRwWmCADS0gsQQWPJ/of9e3v3Xuggyk9VFOtPUyxyRk6Wdmdixvwqg83/r/Q/wCH0917pA57KI0mmG0TxMkJ8RN5Ig2r1E/Qn6jjgXHv3XujsfHzAtkdtZDMU8MVNOb01AjprNTVaNfpmHpAFhfVwTbj+vuvdZKnG5/K7jqFyUYpXp6hkqfURpdDZtSgc/0/A/p7917oSMPXjEIEjp4akqjxrM0SAxaD/ndX5P8Aib/8U917pSUe5pnDCmV1d50DKiqYxLI92c3vcXPP9PwPfuvdQt0HJyVZWSokSoljtLLFxE1wNAAv6rD6+/de6CivadP8jesCAsf3C/pLhhrLkni/H+9i/wBT7r3TM01SldAkbMwkOoTlQHmV+CyPbU30+tv6/X37r3Qhtk56KiWnFUKqNjTI9PMt0SwuGYcHgkX/AK/19+691kr9xLR4z7amET1sshllePR45YpAF8JDgkW5HHv3Xugoq8i95abwrFMJJDIzamClgP0gi1uB+fp7917qBBDPXU6lTE1RTl0EmkiRomNmVFN7n/ff4j3XulTR0j0NMpjqtU0yFpYk1GcMATwfx/j/AF9+691zgiJqVR5fuZpVMgQlSwYG+hvqBY/U+/de6W+MrpRIsUdO5RFUk6SVidBYorC9uf8AH/evfuvdL/IZesbCR0tRRCQSKwjkiUrLC30urDi9voeP8PfuvdIUVsiPAJnnYQOipHPqVRHf+0GJItf6/T6/QD37r3S8w1VHPS1GqQVLsGXxxNoMQ4/Uzi309+690s8XnEgjSjihVVKtd2lMjXH0HpFgB9QLcf7H37r3TDlMtXyzB6MySQiS02gi6AGzBEfnngg/QW9+691Px+cyFJUPI2uQopAndnZVJIaylOP9f8/19+690P21siuRoY5Kvya5lVEUgN5tQA1Fk+g/P+P+w5917rFuWhmo4mMEZihuIzIgIDahY3X+yfyT/wAaHv3Xuq8/keoIpWepeWRiCkUhCiMgks4ZjyCP9b37r3QB7WqaSuSnpJlV0U2fy/oRVbnS3N7E/T/kfv3XulZWvR4rMtFTRirhqIbpI76TCZUtIqAfVRb/AAPPv3XuhuwdFhkxMOUrQZqeWhnlYIGhjpXpUCwwlgDrZma4W9jzf37r3TLFNHOytBIwieaN576dUCqSGZWTi5t9LG35/wAPde6dq/PbfmjjoqmmEcdOJBNVhR5miaw1FT9Rxci315/Pv3Xug1y+Co66omnw87ZGkJFTTxqttIXgKFFigB/HJJJ9+691noYFpYIDJHPRyqdMi6jJGC17O5Nj9LgLYcW9+691X58wd808GNGFoqi8jzSmVY1TSnq9LuT/AKqx4/1/8ffuvdEE25S0NUtR55poa9nj8ShQ8TiQWe/P1/qPx7917oTafFfdwR0kUMjOSpJUPK7KG9Q0j6cj6n/WFre/de6SW6dq12N1T1VPLEHDtAGjkQNYalWzi9+Px7917qRtLNJjVLNQtHNFJAWnR7MsAOp7j6m1r/T37r3Rntt9jSZJUSQvNFFZPxp0AWW5/wALWH+Nzb6e/de6MRtXdWKqaCSCvkFGTFIyuIxMXdfSq6Sf6fm35/Pv3Xus0qLMzNJSI6eOOOFpLsahV9SyPEt/x9B/W9wfx7r3TxltxVdNgYcak0giWNUp4ImYICkQTRIgsACtvx9foffuvdFwyWc3DLklpJpJoUmqLRFpmuVC6bSG3qFrAG45HPv3XunVN31W0aPQ1QGrTC/iEgBU6W1hbW5FjYcge/de6YsPlX3NXS5OsihikqahZViAVFZ206yqpwLiwA/w9+690ONNkJqOmUU0QP7bxKqxxuizji4Lm4/x/H0/Pv3XunrDUNZUJ9+1OwcxO0aShB42+jOwX6qTf6j6ce/de6TlRjZq9q2aNxEULlp4kLxAhbOiAj0k6bAXsD/W/PuvdI3IVE2OxdXUVrzxV8YtTUyRl0MRBQzMh+lwAbXv9OOSB7r3RJt15J2q6ySN/MHkIdwdBhd3IOtRzwNJHNvz/X37r3SfoYK2XHSyWlekQqHkKloYzITyebm4/wB9+B7r3Sk29EIoZmRTE9vGJdVydZILC4J5H0N7fTg+/de6UFBWwyypTHHo8njNPB45lHkLOxkadnBtwbm9r/7H37r3XckcyM6IoaUFk0kmw8dwVubi34tb683/AAPde6n09PJLD4idM0il4dZEn04YAOPr9bcf7xa3uvdYaaqlo0kLzPCjMFaMWLa15Nxa9ufwRxa31JPuvdd/dsI/JE/7KM4YH0MRJYHg35Btz9PwR9PfuvdS1qqmqRozTroHiTUpOlmtw1x9SVtzxz/hz7917pBbgSqjkcRCQMCwUEaogCNLFNRsDawH9Pz/AE9+690H8lZVwSmdknaWIjUytcq36VFgLAXvcfX37r3Qq4Df0tKkEckzCKNlcu4YlJGVQy2UgkC3H/I/fuvdGx673Zk9xGUYyJJpoIFJkkkjSnWK9zJJHIbMRbj/AGHv3XujAbW3RU1NfTYern+2neeOnecOXi0MbysyrpBIP0VOCPpzf37r3StyORwNBX1VFULBL9rNIvnEVwWWzCUoeQSLW/p+R7917qXWZjDUrU9Y0PigqItaFXUSLGFBUEBSTdgTYH/WNxz7r3Qqbd7HoqbGUwjRpFZTEpuqrCzRgsVZiDcgr9QRbk29+690x76yNFmKBZpXp0ARkbVEqKkMg1AI0Z1H/Ek8/S309+690APUFbS4rfbNDLfx1evQ8ZkpXQuEBK8fT8c34H9PfuvdbB3U1fHldq4942E+unhkjc3aMOqWaNypuoFyQBa5+pP09+690vK6GKCgqBNFTyGdNfkYWlZrlVV4TqH+tpYAi1xcm/uvdFR7YxSnCZCQxiYTRsrsY44URNP7iyRre4t9Dxz/AK3v3XutZP5K45KPsrICliVKV6yS0oJAP5AuALi/+8f19+690CVNSSQXabUzSi0LgqttXPlY/QgG3+P9T7917p1KmJRFUiqsVUtEUZdYA9Lm1rgm5BH4IHv3Xulhjq5qVKbVTeRQLwCQsoVgtgrhjcj+p4Nzf37r3Qu7fyQMMVT9sjqj6JCitIEBsw1Fn4HPAve/v3Xulwlcs6mSEiMTSeLwPIBpTTYgq3+PI/3vi4917pozQqaenZoJ5A0paOSCkeZQ9muY2VCL3H1Bvxf6D37r3RrPjLE2ByNPk1pyzSrG7RSxsiUpvp9Tn8k/QG/9fr7917rYu+KOfrc6+OQUVNRigkRrOoV5/La4RmY6+DcEfQ/Qe/de6tgkpp6ygip6Q2nMaCzkJpkABUaR9Sf0/Tj+nv3XusmF2vKJddTZfUYpFsCmqxV/1XJIP0N/ryPfuvdPcmL+wkYLd4TyTGtnUKPz6SP999PfuvdIveDGPHubeQlDoQC7HWOFZgWXi31IH+t7917qjX5xYta6WCaOBQqVKjyKF1oVbQzWtwbn625/A+vv3XugZ2DjJY8ZR1Og1UjwovltIGdVWxVixPI4HFh9PfuvdDjE1PGkMckLUxeNzI4i1KAovZdPIJ/qSffuvdRKU0oqXLTMKeaQ+OwlvLIUN45gTbn8fQfm39fde6k1OEjq4TLFHHExcoBIdEiSKfSQAbWt/h9fqb+/de6b4NuVNe6YuCZfuKhwgTSWuxOmxZQAQT/iD9Dfj37r3TcsGR2RuBMVk6NY5qWUSCKW5EqOtz62FiGB+h5/II9+690bPDZSTd+MikoYIKUUFGn3qxolNGqqwFoyL+QgDgfX6f19+691nhTIRVUdNHM7NPU/5RG6xpT/AGwQ+IBVXVrN/oWI/wAAL+/de6k5ChepZ0sqrIrqurQbACz8rYD/AA5/w/r7917oItybRpqqqpEpqMRsoLyyuxaI3ZfI4Cg/gHhiP8CPfuvdNm4erpaaljmgmppYa0PpoqaEIaVvGrtM8k4OtSWuCth9R+PfuvdFD7V2dkcVTxSaaiRI/IQ4GkWFl9C2sAb3Nh9bG/v3XuiqVlPkZPL57yKkoYxP6XFzZUjv9OPybj/Y29+690qdkZisxuWgdL2WzxWUMFdGICyNawP4/p/vNvde6OLt7MUmRCVWWanZ6g6ToBC62FwCObXYA2a/+HH1917ob4afbn8MppXytPFOdKy000bThCtv3UkBsAbgKACfr7917pU4nb1FmY6tcfVUxp6WnDzGR4Uca/0TBASdJ5vzccA2vb37r3SWqpMfipJqRq+F5VLQ6YmBuym7up5+l108/wBR+LD3XumaRYqxVf7hZdEg1VNOUVpFB1eIBAPWtudX9eALn37r3UiDMZGmki8EciiKRjE/ESiyf2yT9T9bEkH8W9+690IuE7EqqZFjqJnmEgdnAYalYMLLE6kg/XmwuP6+/de6F3bm+NvZqSKPIoRGRGsp13eNQnjJsR6rgknn62vxb37r3TxunOYCGiqcbi4ZGxjxvIzhYQ1z9Q403/At/X8e/de6qq+XnUOF7K2RlKlMJHW5GCFnpNEas6kmy82J/snV/vBt7917rWw3dhsjtLclfh12tURT0ryQyNDTsEdIm0ggSDkm/wBfxbj37r3SKqtwZ+icBcRVUIiTXBaBlAJIuxuOT/rcf4fX37r3TNJ2HupUqIQlW0TMNNQY3QIQbaywA4Jvqsf9vx7917oSdnbsylT4o5vK8rPYzSMwgOkWBjB/rfj/AHn37r3QwbXoshnchIwjkSRGfx6mJVnXj0kXsDzc8/QfT37r3Rzur9nukcEU9LOtWA0yVTz3SRIhqKpbhbX+hFzwPqD7917o2W3KOioYUqq9WKL/AGp9YkZtQKmxtbkcX+o/1r+/de6S/YZgzTyY/HPDLqh/b51rJqa7rIqWPHAXn6X/ANh7r3Qb53FQ7KwTV9RH9uftVCmIHw+RlJJVjyTcjj8D37r3VO/YmYlrOwshXzwp+5XO8ckTAI0YYBxoP+uL/wDE+/de6MjtmhizOGhqtNPS0s8USM4bSoZLNwV+ur8/43Nvr7917p8gioaGFsXUyCKgqNM0tLJEJElkBa1mkvbXcjn6fX8+/de6CDdeKpcLjpc0tMkWHmrpaSBWfRIsoK2p9Uf5OokH8AG4+nv3XumPaFCM7nwKACCjWEq5knjeOzEXLk/UC1rfX8/nn3Xujx7Qwse3oYnqoqcKgSWn8RCrLG3A0m/0kNrf0sb8e/de6HjA5WprpCjNS0jSSKkkU8wKIWH6UX/UkLyWN+R/re/de6GKDPUc0NLQR+SWMeMyGIBmhYWWVI1T1GwswDAjkfT37r3QqbbGLSlZ446qqmNSI6dndEgDMCYxOtuWuD+QB9bX9+690/Y7JbkpautqahQjKopGRG/bVSSqlFB5AWx5BP55/HuvdMaZKKlq5oZpGEtU0zsTq1SOHCohYm9j/Z/pz7917qTXbrhwkkqkQOjr41SRtckbOlmMYY/UX+t+AffuvdLLb+98PWUKvUzxRVOsSRxxsoXSJNQQub2+n+8/X37r3R0er930eRipERVbzw3K3V9D/gMxt6fpa/v3XujJYxdaSQPHG0MqPDIGbSAHHPjUXB5/3j37r3Rd927Jo6bL1jRuQ6M06RPGRG6ly4Hk/re/+w9+691y248FH6zJCsgJJikuUvGdTEt+frx9Dx+PfuvdCxU0lNLiBWxRWlhjDTVkTK0HjktZSP7RvcW5t7917pFbkqMXt6ngr61FpoqqMRxuhvFPeO2twpsL31Hm4PHv3Xukth6vD56qkhpJ4Z3lAB1MoVCCeQb+gf1P1I/3n3XuhMk2HNj44EnyCUxrIB4dB/yWYudcYaQW4AsCb8+/de6BnNbam/jFVDBNE1RqZSIwURm/tSI540m1hb8+/de6TdRHUUbNS1UbJJHw8UoJdbi4lK/jj6XH+uP6e690zrHC7OJGmjXyggSuTGATpDEGwIH5+ht7917odsX1V/eagpNwY7OUn28UF3oRNEI5njABdrHhv6Emx+nv3Xuo9bt3bcdGsdVWrS14qEi8bep5Jy+hWfT6bk/S1+fqffuvdOOOwGK24WOSpRWwSN5I5bcoXJIJRgfyfx9fobe/de6yS7P2/uOojQxiKZ5C8YjLRxmIH1aySF+l+CLX4v7917pzioKLaeBrsRjhTyR5R5UqzLGEEMCAgStI19JX+yfp/Qi9/fuvdcNs4vrVKCopps0ZzMjCWro5Em8cjDSQ9QxsoBuCt/8AY+/de6j0nXNNueugfaGQkyVbQVUZoTU12ilDxHWrPqOgiwsfryffuvdOH2/cn3Gn+DYz/j4v4R/n4reb+GeXyav9R/zd+l+Pfuvdf//RtrijpTEXkkVwdBU+PWjWuPSqD02HHP8AsLX9+6912UgLLJTERuv6gWTklRYgqLfm/wDUH37r3WelpdExqtCqdQFRIVuwvyAt/qLH/Y/7D37r3Up4hMbqmvQwk1gnUQCF5U/T6f71xz7917ptngEcp5dU1GoZW5DRldPCj6MDqsb/AOtxb37r3WIQBogWjfUTZYGIfyC5syD+zxa/5vc/m/v3XunalLrpB/QqsGWTmysAmmw+tj/xNh9ffuvddzTCYMrXUCMogIuxYcXufqL8W5/x+nv3XuoiQ+WRQWWMxKLl41X8atRe17fQX/wt+Le/de6kwGCKRJFjEsrSC8oRpDYAi6cA/wCxe9/6gWPv3XunpA05lYDyITdgrBiGUekp/jbggWtci/19+691GjSQvo03aN76lOnxxyi2vUv1a5+tyQf8PfuvdP0dPTiKBjEJA4k1SknW3gbS7urcck/U/Xg+/de6p7/mN9l10EFHt7GVkpggkMNYIH/eTUpW4RT6iBYG/wBP9gPfuvda+W8cfRVtTVRUs9YyyRmSuqLs0qyNHqYxWN9RY+q3F7j37r3RFOw8O2PeohkV5TL+8lRKt5WIkOlCTc/QLf8AN7/4n37r3QEV631oFs6eo3Fja3Leo2/H/FPfuvdMwqHmshkeOI2GkkiPWAArhf8AG1z/AF/pb37r3UykE4Z4C4WOMhi7OSCv1Gn6c8/T+vv3XupIUIVFPM5LMZQ4JN1/SRx+Px7917rgfLrZWAVTwX1garMXUA/4X5B/F/8AW9+690fP4Eb1bAdkZHab1CvDu2iSkgSVVOmrp5Flj0h+LlRYm39bcfT3XurIO399VmF6zr6imglhr9y1smJ/dOqVKSjYoZBEeUGpSBYWIIIvfn3Xugf6iwdVXVmLyFXEsSQ0zI7FmKuszFtJUnkXuf8AXvb6+/de6Mhm8bWOkyUKQstDEKiWRSIkpkisZIlFrkuOD/Uf4+/de6DNYpq6qnaUqi+PzBLGM00RkKgJf6MbXt/Q3/Pv3Xukw1QFyRp5Ci0RDROWYWDqCVdje5uLc/1vz/T3Xukfks1TyTrDQAuYzJGYdTKHDtomdC311abG9xb6G31917pO7joYaikp6almNM5kYu6HUsaFySjfkkG9vp/j9Le/de6j0Gy4U29WZQSCojaqNFLTCQitkdl1q8cPP7Z+hYf4+/de6QOEDQbsw1NPFHTeDL0zyNOQUSMVACr/AI6QTb/ivv3Xut+f48w046U60VZFaP8AuriCkyKqpp+zDLpU/Qc/Tj8H8+/de6GSrcyKoaQKsQRn0+nWNIAFh+b3+n1+ot9ffuvdMDJULKIodJjKlw17FTI/rsT/AIc/09+6909x0DGIxqSZSAQVk/zi/wCrZTbni/8AvP59+691Cegj1qqOQ5cFIzZGaUDRoNv7P++v9ffuvdJ/LSLQwTEKzBdcmoDVplBIKL/gCCP99z7r3QcY3LJNO0dRpe7u0pkItGAQYwt/qQp/H5/1ufde6fZIsXJ+7Ry3m8bB47qkaxnh2AH6STc6r3/w/r7r3TLNTTwPTvKgaLz63YvdpIGuDYfUn8f1sL+/de64Z+GaChVH0xtLIssAf13gdQI1ZhyOdPHH/Ffde6DKauOHmKSxKdcUo0ycr5pBZWF/9fj/AG3v3XuuGMyVJMCQyLPGAmlXYPb6nyrf6X59+691MzpjqqR6SZlnElJIs6AqkZWQhVXSQb+m97n6+/de60jP5oXUw6Q+TWZeiSOnwe7zUZyhjhTTGvmkH3McbflgzE8G4P8AvPuvdFc2LW1eUaCipg8riNDEgbWC9wUkN/oQD9R/r+/de6S/bMdVi95038XivOaOiaaBwNLoyBY9RNuL2PB/417r3XDbeCzNU0dRQJDKJZUmSHyK6xqDoW1ja5AB4H9f6n37r3R462my9DSYCohpJ4iuKp2yExRiTJGloljK8EWsbkH/AGw9+690YXr2izdXHR1b1DQRTeFgJUcN+gKwUD+p5/2/5N/fuvdG520ubhnpU+4lqKWJ45auGzQulNwgeGVgdWojkW/3n6+690fTrnGVO6KarFIqO9HRBzRyTJ5DEvqAjQgF2v8An68Wt+PfuvdPGPiWHIeerjSARiWJ4pJCpTxghJDGbANcEfmx9+690MOGyOLho5JlzWHxK0lFPVPHPUG9UyK1qfQvHkJ/SDcfk/0PuvdFq3V2DQZitSl/iEXkkDhEhdg6m5VZkYcaQCQ3PJuQPpb3XuhA2Hj6OeCGJzHJBC4milYi1VI5u5dSPwSV/wBbkn6n37r3RmqTb9FTSUEKBKeKZI3/AFII5GZjIG8jA2I1WHHP0Fxb37r3Qr0GPxtHA4SoDpqhlYyXRo5Ik0oVUcH/AGP14J/qfde6e6bIiCRohMGPgHjleQBVSWQuAzk3BN7W/pe1r8e6902Vs0LTox/fKSXlZZAWSPSLO6t+LDg25Fjx7917p7xNXQ4wSZCkgglnaRrsqxm+skapi34IIB/2Hv3Xumqs3AtW1cI1jhVomduAIgxLNJIWJ/QCCB/W1gPfuvdE17S6rpu7di5vF1dClRTl51ZJIzLFOwcx+Ui4ABNiLjgD/XJ917rUX+Y/x0n6I3/uCJRLSUE1UzUNLTFmHlkkLgSGK14gOP6ix5uSffuvdGc/l7fIOgXI0vVfYksZwmajeKhWodldpjGsWhHfkJe9v6j6/wBffuvdKL5p9FY/a+Vqq6kqqSLbeUnc0dNSRB/BVOwnRpJ/SLMpB4PANjc39+691TfuCgSgyNXpIWQVTwCNW4YKdIZbm1v8b2/J/r7917p2xsc1bj6yeWbRHRxwtMrTrDphB0RTKp4Ylxb/AAH+I9+690er4ldm1OK3BQUf32mKCpj1QmR9csEcQR1Y3+gAKgA2IAPv3XurKPk/srbXafXdLuvAUaxbl20lJVwVMdkDNTus8ih1N9XIJNibWPH19+690l+n+xafu3r+kFMjHcey6KPE7ipFEKMTCDH93rsNKuAHv9SDzfn37r3UPMQVULS01Nj1gKxmN60kt6h/aSP/AG1zbk3IA9+690gtx46tFFL9/XeSCppWRAAPLENAjcRr9CCV51D6/wCw9+690R/eNPRtki1JG9LBRI6SS3PlkYnSZJUJNhc/i3FiPxb3Xugg3RuA0tPT4bHZFZVqVWWaKJvQ+lvIjFV5XTyLta9r3sAPfuvdISqp5koZVkZ3lnd5nLSK7yOCWCXA5F/wP8BzY2917oQenqjO7LylFu3wsmOadBOpj/aYhyWIQDSADfgCxP4vz7917q2Kj7kwG1cjtrftPVQSKaKljNOyQmKGfSkksiKpUDkD/Y8ADm/uvdHv60+Uu2uwqKQU9bGKlpBC9OWQHxopKhlUkkE8jkgg88ED37r3Rldi/wByt8VtT/eXG4i1FB+2lZHGsUhZtXkaO1wpBFz/AFN/9b3Xug07q6e+O+7WkosxicbQpWxDHOkUMSK6MzFxGg06UYBbEAEi3Nrj37r3Vd++P5TnUW6SuV2buIY8zO8326aXiRZNLU4Cm4AJOmwNgPoB7917rHU/y2tv47AR4quaCpyEdQtP5YLIpijW3jjsP1GwNyOR/iffuvdF93d8JNzddv8AeYFagwpJPIq+R5HCxGyJeEqQ1iAQCORe5Fwfde6w4bbXYWHpvtMnTTnxANJUOH1xqraIiI5bKEawYWBve9rkj37r3QeZndu+dlZqqrcZElY8YkjUS06zQK00YSRVLIReMEuGIJB4B49+691O6b3jX5XJ7grt65mqp5iqrjJlybUUMbaXljZ3lEjSeRlQGM6RpViCOCPde6MTmspSEbezalKqqFTB5AyLqiCssTiRUJBPBNiSDx+QB7917o0fxuzdLhu22pnkepbISNKrMxtEJzaOBdXFgLAXv9LHn37r3R298YHIYXMSipo61krSatYXVQsoZQyAaVbULW/WBx9OAPfuvdIKWpWgT7iBowWu8kZZRJ5QfTCfHfi31Gq1/wAXuB7r3TcuRXLVEcscjUxntFJKNQ8TxkGRxGxIF1Gm/wBAP6X9+690udu5CnjqHnn1aVmUlrFkjYAFWMRuBe+r6f1Fvz7917oRGp0hpWm9El2aSD7aRjMuvhbG9ybC5U3AHIF/fuvdJDJeSnhjrapkl0q0cNJIXjnYu1y66SAb/wBm/BFibn37r3QY7n3DiKuCleWnqaeelkMUULaXUEAo1kcFApPq+nN78kn37r3QDZutlnmEs/leNNUVMoiaZldmKoW0MAR+n0kWFhfm/v3XunDaFPV1eafJ+Y45KNZIqZkDQqYnYiIMim+oqB6lNwP6+/de6Nv1fRvPkYp6qNBG1QsKhX8pkLEmSZ1P1JPJ1MT+L3B9+690aKuocaIoSkIWeeBIWAg0ABBcKztcWJ5PP+B49+690EuZWehrmC08gjVwyXVWDOG8pu6kfjjT9ABa309+690YvrLI0kwp5XIZ5mUmKN1EZYOb/cMwJU6bWANrC1h7917oxsUl430rrqI0VVJ50kOeBb6/05BP9effuvdcGCK7eQqHmdWINmA0t+4VLfQ/61v8Pz7917qRDLF59Nw4uulTqLWA4GtiRYW4/wAOPx7917p0qK+EQMopzqN1LvJq/wBchVNv9hzx7917oBN4TFYaooomVAWRhdAZA2qzL9SByCDwQL259+690UreyR5WoDrTCNXQrJCkHhBYEWvIv+Nz+P8AYfX37r3QM5HAMut3VyYrRxhSJOX9ekAFiSP6Ef1t+PfuvdcsZAlJULFPfyRIHSRlBIVkFgRUCOw5/F/9b+nuvdLBatIYtQcFmXwkKhtwNasGsLEfki39OQffuvdZ8BlJIKtqr9xY9f7jqxADA29SLwL/AOPHP0A49+690MmN3XPCWZ6uRJWEZhiiTxoiowZJFluASTyeTckg/Uj37r3UbO73nrp5J6irkkkfl2kVkEoEYURrpJAsQALD/H6fT3Xui/dn937Q63w1Zltz5gRSKYoqTGRSK1bUNJHeNoYWIOnUQpcggH/Dn37r3VdL/N7cXZm7Jdm9ebXmpq+enmgo6gpHVVLZCwVJNUitGFuCWNrC9zewt7r3RmNh7J7n3BCazedVU0PkaGJ6XKZOeqiiXkTiOnoNKrqb1CxFx9T7917oXqLBb42wGfD7lpaWbRHqgFHNNj6hrePw/aVEzqhb66kAP+t9PfuvdSm3dmKysocdunHY+nYTtSmtoYWjinqSljK/jJZLN9btyfrx7917oZ8dhaynFA0yhIHARCzsxdF5VVUgiz31Xvf6/wCx917pa4atqcfl40aSpSN4DH9sXBjDl/SSObWF+f8AX4+nv3XulLnd4MsU8ZJnYxgarsw8kfoWyp6gQLi/0/wPv3XugaqMpLUVB87h5JhLHGF1yyFpUshjXmxBvq+nPJufp7r3T1g9gVW7olpsdJTLUeRY2krZ/tZC036gqv8A0v8A4/1Frn37r3TznOt891/WQ0W5IUCTRRPStTzx1KuOVi1SRgkDn+v1v/j7917rLjslFHaOoeOV1GhooY1/N0jV3LKbn6fTgDgn37r3Spp6Z6+COSFkKedYoo1APqB1KJJAbBW5JN+P6/j37r3S2SXOZOanx84ebHxFGqaEkCn1QMdBWRf1IABpueOPx7917qvP50RbRrsNLjKhaU16RM6yMyOYUU39RPIsbqB/T37r3VDO4lxuHglgeWMpNWQ0qPGEY08Ukn7kkCryePySf6+/de69NV4HAusEFWKiCcK6ymIkSKvIZkW5Xm9/6/61vfuvde/hNRVuubkWZcO0g8UkDI0U1jfwmx4ANybC/wDX37r3Qu4OcCjhaaZZoZWjcx62HnjJAVA620kC5Nrf439+690oarIrXJPTUEq/ZUQZ9RKuxJ59D8G314B/xt7917rglFDekq6avjllmjkaVdQklp1QAXI/ALfT6fk29+691KqJszLAlKsDRpoCPDEBC1vqjkfm/wBb3+nJ4+nuvdMVXjYRM0uVlKLFH5wsS+V2kQA+MXPBbi9gLH/Dj37r3SXeHHzzxVS06iB3LSCcBQhPp0E/kn8n6j/C9/fuvdG36RrclQYCSjxdOXpZao1MGhCyRuqmMlWvYi3JUm1wD+PfuvdDE+Mkp6WsrMoxlrq7W5qk0keVyWtIrc3H0J/rz7917oOq6WrKA0pkZIg6SsijlrkFgv4X+ptYcf6/v3XuuGJz4xdPOrRtJI4DKSrAo/00pf8AHPJHIP19+691wyG6K3Iq0tSxSaO6wKoNoIVGnT9PUT/jz7917pHTzrVtMoYTF7sTJz+2E9dwSATc8m17/nj37r3WTHYmur5qMTNUM0StFTBAyMin1RIpFjYj8/W3AHv3XuljkKeqxxtU3MiKiuJQqsWC2csT+Qf0j8/gC3v3Xupgw9dPt6raOgovukiWoeqlln+8FKwLJKFUaQb2FgwP4sffuvdINMHVVVPPPUq7RCELKNdhFKRZWdwAbE3P9LfX8W917qBJiPDFG1HO0MxTxzjyEiIIPUwcG5BuTb8e/de6xx02TkhdqaaWZHU+VlYpLcsQ7OW+o4/V9eebfU+69094RhS2kZBPoDKrsCGVmNiA5+vP0/4n37r3QqYYwsI4oY7mZdTsSVUyW5AP+Fxf6X+l/qffuvdCZLQw1FOsKToGRY2nkSX0vIiDVGgH0/1v9Yfn37r3Sercd4YpJY8WS2tlkllQm5+nlS/0+gIPF/6e/de6SELU9DUTNIdHmbQ8PqSzDkFtNv8Abfk/nn37r3UumzFNHI0sTmSOIvHIXJDKdJsAh/AJt/T8H6e/de6jz7kkjEC0/oVgxaWJCG0udJjcOLgWB/2Fre/de6z7b3OK2t+3OpIYIyjA2Pkdebknj8/7H6H6e/de6Hzb2dlWmpRETZmuzgAKgXgKRGOLG3JFgP8AY+/de6MrBjV3Bt9Xp0R/2FmnjlctIZAhLPG3Bb6Dni4/pb37r3VSny5aegzcdJLTPpjDxDxggM7kamJYfqt+ef8AYn37r3RcNhUbSZVFkmNHHKrqRMxKhnXQth/U/wC2v/h7917oS83jVxaxgXqJA8jySyaQyiwuABc2FuCeP979+691lj3/AI+GioqKSGpMi6Y6hFcrTB/90SCIekMv9bXB/wBc+/de6ecVPJkIppcfUMhW9k1paRmJ1gXtz/vAFuPfuvdNNTtvNV2TWczNI7socRyEFWtYIb8G/wDS3+9+/de6U2IMm3UY1EZpa5VZIYtQLqGY+pl5F7/g/wDFffuvddHJQVjyy5crHLEHDzK1kve4d1+h4P8Ah/xT3Xuqhvlug/vtUy01RDVUZDqxgkDghWJjBRfoQTf/AAP59+690WLb7rS1GsrcuF0NquV1Ei2m/Frf74n37r3R1uiaSnyFdG8wVJ4NQimkQSXVyrfpYc2NwCf9t7917oVu0MFlTMnlxlJncYYmQwSQBjHqJAlhaMAg/T8n+tvpf3Xuib7j2bUUVawgpXxsBnCNTBjMFR9JJ1fkBbn6/wCA/wAfde6wYoVW38gjNPNUUss2k6AxjEa/oN/xwRcgccH+nv3XujjbLoKdqaLK1MlKaaaINCFfWyoTyWX+ot/T+lvfuvdLCrykc8sb0FdT06UwJPmkKNNpK+gKfp9eRb6/09+690IOLOOm2/Nk8jDC0bIYVZ5VaTyE6lkHFyDfiw5Nz/r+690VLdudjqc7NHStJFDDUyLDojDCw9LJ6rH/ABv/AI39+690k9wytl4oPKPHIGMSE+lmQKPWwub8cf7f+p9+690r9lYWSkI8kg0xurAgBlF7KAoJ4t9b8j6fn6+690M0hlWngiXQzRkESKF9ayt6iSL8/i9v6i319+690tqWoqYYWkkjZUMaRaFGk8RqigL9LXuSbXJvz7917pPU9bU4iZ45ZacU7lgYRGAGEj39fP1HHP8ArD6e/de6CrtvMhqScKiRxmnkOtSy+sqUB1Kb/gWF7f4fT37r3VfORrxPlKoAmVPKL3DDUVIAjBJ+l+T+eeDwLe6909Ss9G8NFStI6FYnqqYuRE+vlENyACDz+Tb6n8e/de6XONjqI6CRlj8TrdjqKqSf1DSLfQAgXvzY/S1/fuvdJ7ToqIjFLNFK7tLKgDJd1J0ONPIsSbWN+OTbj37r3SvpqlljlWpCVkzNEFLP4nVpDqNx/a4IHFuf9b37r3T1j4hUR6jqLsGSNInGuLTzaLVf+o/Bv/r+/de64mklY+aeG6qlgSh8jLGTqUEcM5/wHN/9t7r3TvhcGklYwqknaJ0JKsqhUZrOpZWINxcf8V/p7r3S7o9rmVKqkpodUEYjmqJyBqjQ30Oi8ar/ANByBySb29+691BzeyI/s/uYonCRME1eP9qTWfSWc/m5N+OP6+/de6BzObXnoYq2JKMOZmEyy6GS8iqLoDzxa3Fv9j9PfuvdA/PQVlHOhUNpl1tMhRleEkkL6j/ven/Yce/de6VWD3nk8RTyUdNV1kEU10mWGYpDKyrcF4/obfT37r3Qz7O7IrvNSTfcSRPFPTyxyNJpbVGdQZib8A3t+D9CD7917o022suu5XWprsgVnqZJpncONE5Kmyyx82+l73sOeLD37r3Qnw4/XSyylvvU+1V4gdMmkteNoglr3BBPH4NrX+vuvdM+Tys+LRdBbXDThng8agRq4YaghupYaRz/AMR7917oD95dvT0nljqJWmVoBIlNrMNwsfjUkkEEXBuABz+bH37r3U7p/cNWcrj3Svp5vvNNTMqNqkpvI/MbKQCbADm9h/j7917rYc+LuWizm0Y2jqo0ShRY3AmMjzNIBH6YktcjklSSP8AQffuvdGzrKTVSQQQ0euKSTx6kEmkhFuZQHJA5uLDgm9h7917oBexMNJLQ5CFKSYU80Uq+Uxqys7L4yAeADcH+vHP9Pfuvda3HzW2quK3LPVpGptUvEUkVEaJzyShjP6foRquTz+PfuvdEjpq8zBaedZJnhULDHCLyKWtdWX8jjgWB/wAbce/de6UiT1dVVRTZAvM0cAggWWyPHEhsselLWF/6gn6e/de6UlBha7KkQ01LNNLrEkEa6puCvqRUSx+g9PP1ve/09+6906U9NkKaZcbHCYTHMoqryvGUKNcJKjMBf+v5+l/fuvdLL7wUM8UDVflqA9y10uGvqCr9eB9P97JPv3XuhZ2hi23JkMdCbySrKZBJHZAhPIaYXN/9TYC/0/1h7r3VsnR3RlPkabFLHGPPVSxvL443DOhsAZFkuALj8Lf6Wub2917q/T46dL0O0MDS1s0INXojcShbM5RbjSCOD/Tn8f1uffuvdHXwlCZpDKEs0duTrbxEj1BCGAOofW44/rf37r3S3pUkMyhUYILB1A1g6BYW/I/H1N+fr/T3XunHIRM0aAol9TBvGjqbMPyuogn6/wCt7917oDN9xGChq0VbA6lURiMOwIsDK1vrz+AP9c+/de6p1+SNNH96qyQtWl5ZJHQtGtikgtGyuACP8b8j/be/de6BDEZemoYYUWkWKGPSFgUWkB0glFI4Fv6G4/Avxf3XulxSZiOpdGQIYmuo1OrSoWsnogCXKj+0b2/pe49+691lqaVaCpMk8YZ2YF4n1xMGblJNSKbXH0sh/obX9+6906U87xU9XNBQqsUKeWQvVxuFa3+6xJZmv+CF4/pe3v3Xuk9V5ypqDG1JUGOZWWZJKcS07wShdKtGy6dR5+oJH1Fr29+690mcy2YrqpKysqnqDFo8ktWHaWW7XUeRyb8WFiQPyPoSfde6X2ytx1NHOEpw6RhrPH5zIzOWs7FFOkAcafT/ALAfX37r3Rl8NVxZCIaykIX1/uBVsw9RLNJcm9vpc2/AHHv3XulrjaOjrDGK+SOOnJkAqXjM0KNY+iTxlSt/9f6/W9+fde6Z63BY7yGSELIqTBTo8eh1V/8AOKkgJVbfgG5t9fr7917puq9sJWLPNB9wrSaVBUGzOyhQiBAQo4C2ta/PHPv3Xugf7I67rIKYSZMQVPoDRQsjPKASGZJgQouAR6hwebE2v7917qrHuyCbblfkKjxLFTTBQ8SRhFKayo8RNvUSRzf6X+vv3XugZx3YVNQyU0TeJdGmIVMbiz/koFW7FTqAv+OeffuvdLip+QcO2IZZ4fHI2hRCpAZYyn+cJWxuT9B9Lcj/AFvde6LFv75z7jgqZYqN2iQOGjjUsskcVjZNCgXH1Nvp/r2Hv3Xughof5hW9MbJkI/Nlo0kVojHDUyRRyFuWL6ACASfoCL25/wAPde6jUf8AMS31W10VTXy1QpVAjEbyFWAj9KMgYc/mxJP+8e/de6NFsP8AmAYiaGghnyL1dTUSNLJB43vDPFzZlFi4NzfT/Tnj37r3R19t/J/CZ/G0E0yaa+eUTNJKkrs0TDStqYlDZBc2/p9Tx7917oSaDtHDV400k8U0s+osEIjCFSAqmMm4Bv8AS5vb8c+/de6E/a+6yxjiSeKOQuzBo5GXSt9NnuSbkkAWNhzf8W917oftrmoyrtHViokSL1VKxmPw1AUXH7rg2Fvre9+PwPfuvdT8htfBVlH4CZIXmlMZiaxRRJ6YkMgFiDc24+n9PfuvdVs/Ir4+7RxdV/ehsRTmTW7VSyRBo2IdmJZr6gGsPyPzzb37r3RSs50vtPeVD5aLDUMVVHGQPDCjxajEtkjVAD+De5PNufrf3XugGbqHB4aeTC7h2i70h1U4n+xVI5xIbaxMAdOmwuf6WsffuvdLfGfGvqqoghWhyVHRzVJklNM7aWp5Y01RRaiLEX1cgA3uL/T37r3Q79fdE7bwUgnpjhqlY4Znmknljjj9EOpgxk4NwbIBYk2vz7917qTPHQ4WH+JY9qBlpZTEYVkBllLuSSsH9FsATbk/Qi1vfuvdBxkd5Z/PVEuHo6arnjMrssqKxEahbtrCC7KLKAL/AJPItb37r3RhOsetS8UORy7OlS3jIDgF9DqClifoD/j/AE5/Pv3Xugn+WGQpqHET4g07qk0EaaowEjVRqUSaUsLhV5tc3IBIv7917qnTeWx1UpXq61ImhWoWRb6okZrhHQG6ta39QffuvdDT0TVz5CL+EVf25o4EYL5VuvoBDMRf/W+g/wAD7917oYs7j8NTxzwLiJMjMUampa8SP4qV5CGEhW+lrDhASbc+/de6Kp2TBkaXHVOMeodsaa1ataZV/bFdGSPuGa3FuRb6EE/W3v3XumfY1TJIiJElOKeGRXEdLEPJLIGtJEzCx0ngk8k3t+PfuvdHy2ZSNkKCiT7oyO0ekqdRaKLT+zDoa4Ok3/PA+l+R7917oZavY9DR0lLUYyrq5qx6dXrlqEbmdxcCIqfoLWJA4Fr29+690qtlUFQuQQvPHTRt+t2LaBIUu2kEG7MQBzwLcfn37r3RnKNqbIRS01HCtDLDDHN45ZDEs08XLVCO4H5P0HH5I/Hv3Xun2laXIUlS1TLBFNQEPIZJzCZJFI06WY2b6fT8/n37r3SLzDos/m4YmRXVpowg1H1CT02PBJsb2PJtxz7r3QR7zxE9RSZGtfPwJNDCZo6SdrSTa7BzHz+Bb6/UEe/de6Cra+68ljqiankS1N6WSomZnVVuNLDV9b8/T37r3R1Oou0hT5mkhaoZmR4lg0a1SRyAFjaMECxP5/5H7917q1bZ27VyX2dcwp/DOsSPGrMEVyVTlD9Pr9R9Tx/T37r3Sq7NxEkdCmaoIFkURWqHVUZQb3UaW5N7fj/W4APv3XugSoqeeOCWvrYY0E8iBYlCRlkB1DVGfUA1uTYe/de6VeQy1Xm0iWjxoxtCkUcbRUSuKaVYxod30j6mx54vxzf37r3QK9rS1+ZoMbiMbRzsitJCJHeRVaX6KjKb6Lm1jf8A3n37r3Sb2r1NvOClhENY9PPOHnqUTh1P1EasPqPoLf7H/H37r3Q77fj3umVoJt55MSYzGUrUdFjoFsoQWQyTD6kqOSRe59+6906ZfHR1YyFTBSVNIj6vtqsRSAxxryZoR9TYjj8j37r3SIxm1KEQtWQVVXm8/W643euSUCVh6UFiByPoP8Pp7917pK5PZebleqxLYc0MslxNJUSEFUlADyRWubc8H/X9+690IO1dl7i2Rj6KggeryFPV6WUM7iGKKQnUkZH1Jvx9OffuvdTt47DxtHTS7h3Tk3wlNRr5IITL5JPKSCiiMkXdrgC9uf8AYn37r3Tdt3MY/cNXBjzRZSpGLo1qKRG1fvQ2HjeQqSpDcf4j8jj37r3XLdO5tz01XT0239vVjMsbJ4EoJXYm4GnUB9P9jzf6f0917r1fj+wt30Bp/wCCVOIjlp0p6lK2HSaosAJVRxawsL2v/wAb917pV9U9QV+GxtVjM5FhaairJ3mZNVnanJPkVlPN/wCpvYe/de6MDiNt7K22KWiwM9D9+ZGYR0haSAMV4BA/1jc+/de6WH8MyVr64r/53/Mf2tWm/wDtvfuvdf/St90U/wBqRGq2UAakQMR+R9eeObH/AHw917qKlGfESWKqAZBLYJITq4Rgtvx/r8fj37r3To0cYgaXX+5piMaBrBiCFcvxa/HFyP8AeffuvdR2k0ozaD4muCqsVc3a7XKjhb3/ANcf4ce/de6almEVTLqKqojVV8a6iF/UG1AX1A35vwPfuvdPFDA07Sv5I2JhuVlADMzC4I1/mx5Nif6jg+/de6ypHEYXldWjmT9tI9RKMoudQS5B/wBf/YD37r3UdKe8kslS0UaorEhgyghr20r9Of8Ae/6e/de64vApkSQu5jax1caR+b3bm3+wA/x9+691KxlO87OLaQJYyomtyzMVDhWuNOkgn6D8n/D3Xun7JU02ElI8kUpLRuSpl0eNrMUsnGnnkD68Dn37r3TfEJaj7gogYDWziNiEQKfKB6rn6c/X/effuvdQN47kg27s/J52qq6eKOmo5grMykmbx6T6Db62H+vwf6e/de61pPlVvOq3NX1+QlzDTU8uSldor3kdCwUSq4N9Km914JP0+vHuvdEkzeKixEEc1LXRVkzwmoLUzxu4LDXpmRv8D/T+n5uPfuvdEp7Tc1teIPFFPPJL5WqAFZArKGKkLbkfQ/4j37r3RZchhJ62pqYIXSKsVXVUl0xCZP1nSxHH1t/vr+/de6D4ypTmop5oo2kUiNCzf5uSKwkKEf4cX9+691wge5eb9SkWK3NiCLEXYm/0/wCI9+691MgmlCeYKoUqQvIPAa36fqP98ffuvdZopbt5E0rYFVXQSJG/1Sg/0/3se/de6UnXe967YvYG2910uvy4nLUkrBGs2iOZBIBf+yy3Btx/rD37r3V3nYsyb/rtuNj6M1tLV4+hysUdKXaPwZFg7BYgQupVP4HAuSffuvdDpFgcftGhxtBS03kr54KaJIGCmVWLAAmPnTY25v8AX+o9+690K1fTJjcNLTVtPTJWZGniWRqtrGliQkySNp+p/wAP6f1Pv3XugHy64fCCv8qx1KoU+3CvrSQyEPqZ+CF9VwPpYfX8e/de6LnvvJ09EKgwKJZqhI/GIGRZCZbknxk3sv0Fh9PfuvdNOEzNHlcGmOiwi0eYjaJZ8iWCrIiya45DHJ6gX5Vr/X6/Qi3uvdZ6mhlRqipaVn8kiSJTiELFGiW1Ilz+kW/wsP6j37r3SXm3pBTSNHLGKRqZ2dEjuEdlHkiUlRY31D6Wt/h7917oHotwR5TdtNLUao1myFNJW6W0eGNpldVY/n1WLf0Hv3Xut/74tFch0L1TIZo3VdmYVQ8fKsUoEIJH5Gnj8k/19+690OldBOp1DQ0d9CMLHWI2P4H+08f0I+t/fuvdcadCrkmO7uLksDbSRYAgfT02F7/i3+t7r3Tk1RBHFO8jqpQxwuApDBRFw6sL2A4H1H+8H37r3SXrchT0pFRPK1o1YxtGwHBNrtxf/b8/X6W9+690l6mWeZVkiUCkZ2kK+kuyuP1MD+L2/r/X8+/de6DyXb881TMcbMEZ6hhICtwC41Lpt9bi3+x9+690lZMbuKilqIoJzJodQyutgshI0adIvYKQBxYe/de6Red3L2LhcjRwS4+OrQajeIuFRFuVLM3144H+9ce/de6e6HfmTyFKseUx8xvIEMrjSIv3DwrEcgH/AB/F/p7917qHuKkqsxEk1LNEDG4EQB1SNJpuoYG3Fzyebe/de6BuDcVZiNxU9FldMK1NWkEs4GgwrrBeSRv8b2H0BFvr+Pde6MPAduNiazIyZB6kTPKKFY3BVZKdPHGsh/shjc2P5uffuvdazP8APB6vj3Hs7Zm+oBFPlcFl6uhkdUUO9BURAX1D6+q5F/8AA+/de61xuvt8ZjYefpZaiSaSJJ41s+ksEBGu9xb6/wBfp+PoB7917pYd8bwj3NuahzERPhrcZRKXMmpA8RKnSoHABU/73aw9+691E2PveLF0UOnzGseWEeV2bQFaVgCF/IK2/HH1H1Pv3Xurj9mbkps1tTa9QKGDIF8TTeWQqpjndYtIiUj6/RlbjggG/wDX3Xuhb25I0NNFWpRJTUxkMqU76Sy6XKxIVJ+hADWHAB5I9+690LlHuTNVscIgp1MxMkYkpTodIrXUuD6RpBANha/P1Pv3XujBdfZrdGLlxuSgyTUkkTIhOoeUaXsZZjblLDSQbj37r3Qo783wciZqlqZDVy06RSLTnxmdolGqojCW/VYMRxa9+b29+690AGSg3LXQa48hULTyzPOkTTlEWNrgkueWUHg/7b6e/de6V+zdo07xUwmVxUBtQqJHZiXlfyK0Za5K31W/H+H59+690ZTANTYqrpENasdIWEukC6pIj2CoQfqbXP8AQk+/de6MC254AtEVkiqI3TR4tQaWlc/okN7j9Nj/ALEXvz7917rHWb0yIgkans5gqY45yZAVeHxq+lr3u/PH4Fxb37r3U3MbsqDkaesjVo6eSio4/tACUV44w0zM9yC7E/U/QcC3v3Xun3H5DNaFracFjVqFkjmVvHFCjEyK0hudWkWv+Pp7917p/wA7k6uvpq6voqaHEQR0UMQpkeQpUGKNRI66iT6iNR5Fr2Hv3XuvYTB5TJUEtTX1vgpmpISiqxBextYXtfjj6/X635Pv3XulPt1sRS0dXhKSbyFXEVRpJVE8i+QMdNgbBhc3/wAD+ffuvdVEfzCPjBjt/bZyu5KeJJKujtOJIoAS8DykSOrNc3DXJNyB9Txx7917rVe3NQV/W/YGqirqmGvxVc0WPnhDqjSoyskOu3+p0g2YWN7f4+691aLtve2S+QnVVTgdzVcdZl8PDGZYpD5pabTHZJlc8X/Taw55vzcn3Xuq6e1uqqzDwV2TllhBoJUpdA1RyTamGh1HB5WxP+N+fp7917otVXqSnkhWRy2tEij1KyEiU645R9f1X03I9+690t+vc9Pt7L+Zaipiq0AIKPoMZL6yAVPPBtyD/T6e/de6vG+O3YeE3ts2XE1uTeqnqI2o1xhRneMiMI80sjXJuRcX4twbge/de6ATG5yk+OPeEWfhlmi2ZuTIy4Lc2M0fsy00k/jklI1Ldk1BrhbgAAHj37r3R999YDDbeMOdxlXLkMLlqBclh2dZL1tHUoGiqVaZQSigiwHNrfjge690V/dFTLUYSojhgmnrKp6oRVUiLEogZtUSoRawANv6n6n+nv3Xuq3e2t7SUeRbE0cFOnploq54rNJ50OkMzm5IFrD8n/A+/de6Bzb9HW5OpkqJoFUsujyGMlnjUlB6lAtwBe/+9D37r3Q5YjZSZqroIKamk1DQvgjVZbSngPK1iCSLfn+l7n37r3R1aXpzFTdf5LFoiR5WRIjG6/RX0EOQjiyjUQDb83II59+691WxvKHfWAyFdtCuqZkkxpmeBVuw8Ualg7BmIuwt9OB/Ue/de6sP+IPVNduna+I3Pgd2LTZkK65OiqjIkdU6I48EfjbUjltKjgA/UC3v3XuhO3V8kd89TZSbB5R56HN40AOtQZBTvToVVDM8xNzyONIAH1va5917qBQfL1uwshQ4vNQSR1Dzppq4mU2ctbzQGwuLHkNcC/FgLD3Xujx7U7losNiIaSDJkhI1jMqvrI8zABQrXJe1iB9Ob8e/de6GWDtuhyNKsf3hqJ3KxI8Zf7hpUjADOT9Dxctwb/QgWA917oQ8JuPYSQastkEzmYqoEJxvobHUccRsstVUS+ouJL/tq/I5I4Hv3XukpNjsfuvM5Wavw2DraebHDHosUcEYpAshCvH5VYs3AJY83uLgc+/de6J33lsGHY1NNVLg0rqNUknjIiDmzC4T0G5sDb6/QC4H09+690Q+fAYbe+RQ0lP/AA1h9uIYF8UEXnS6kP5wQFszggiwJPHPv3XuhiyrYXb8cGNiqY6y0VLDLA0/3ASop41eV46pQCRxaykAfQWsffuvdKqHd8mH3DtDcuJgkp3qK6ki+58zKv3EVQrRRRBTYsF/BWxP1ub+/de62AM9Sp2DsTb+ViIbMU2JpKsyWjfzhYvHNTgixVwQLqBb8+/de6JruCkr5Zno6qEzTQSBKgQqsaLEXMcnkUAHWCNR5uebH+nuvdM1Ljkoh5Uhk8aRmxcaY3OlSBddPNySTa/9SRz7917qTJLJFIkxlBDG8YjKIiSRkhIWsP6AX1X/AOKe690rRmKiTHkrK8M6aEVECBAHA1TxkC/B9JF+bWsR7917prrq2eeE/d+Us/jWOVmUpNpUAeJG4HA+igfT/D37r3QfZnD1E6s14o2jYSKtQuuXxg82I45FrfU/T/E+/de6j7Ow9JHW1yVUlLS1MssRpKjI0jVNP41dpaiNYyjDkKCrG5/obce/de6UWK23jBmauSkV3pIathGrrJCphWfRC0WrSwVl5FgOLEkk39+690ZzYWHFFXxDyQU1KzsWpV8kzU6OplWcsxPJ1Fufze5Pv3XujIpikqMbGpijKrbSzmRLxoxYSaVP1ZfUb8C9h7917oItzYhZ60AEiONJdHij8kaoLs8oLXJ4Krzf6Hi/v3Xulh1xjpKcwxxx+OKV4mWVozeW91OtF5XhQLEH6G319+690aDGS1TMEdCjkL5JA0ShlvdVChLC/Lf1HN/6+/de6w5FxFIZCJQfUwQOjO4defGdNyBze/0N7e/de6bKTKlHAkk9Ua+htSnSn0UMouv0sPof8effuvdPGUzmMjhpxC6hhGxqCoZWEkh1oT/vHH0Hv3XugRrtw/xKWrhdpLLOY5JJokiTUG9MiOFsyKpAaxJB/Nxz7r3Seq8EJjGNEZgAkIaO2k2F2dPNqa3Jt/Ucjj6e690EG/cJT01DSR4osFDmesOgFrn1m6rcabfkAfk/X6+690Ci00okZkkTWQVdkjkAaPVeMM3BJAIHPv3XupdphA0er/N+RiFJCHXyTMByAL8MCCfp9Le/de6bqGrfHvWTVIUU6Ro0sk8ghZABp8sjNxcECwX8WJF7+/de6ETb+UX7NkqolyUEsbsk5Cs9O7NwyP8AVgb3H9ByB9PfuvdFn+Q3feA6lwk3hqIazdkytHRY6KVWmhc3aKerU3CogIJAFyP9f37r3VF++tzdgd/7/o6arzOSqsrla9YoI6UyiFIlcReAKukLH9fzYj6+/de6un+K/wAaNo9M41MlkzSZHduSpU+4r2TyS0IMetoIyxOlgSLkAE888kj3XujetOY0GoqwMvkLadOpL+osp+h+n+98c+/de6j5KaKJ/POkJDlJIo42WJoZCvLkj/CxNv8AG/N/fuvdMcWFbIFZ1SKaM6hJpcqFe5XyWtcPf6H8/X6e/de6VeJ3tlaCpx+2MwFSgidpMfUyiz3L6UgMvAuB/Xm/H19+690LsIpJHkq5JIlWRtEjC7yxlR6ijcCx5FwLgX9+690kdwyxM8MFLCiNKkgklhllklYMxMbTSKbj6i4H44N/fuvdZtsbdP3zipVGmhWI+lm1IJD6GhUfUi/rFr83+p5917oxuA2smMBqlXXEkIsXhdwsl7qZdCkqbG1yfr/r+/de6btzU1fVtPNV62SlAekMztL5JFYlY0Z+NNxwOOOLWv7917oBTT1zZWqqHijEjSO0ixqqEn8QgoAePz9CP949+690Je28PXsqyzSMIpGWQqQwRAy2sSSR/vHHv3Xumzszt/C7Ew9THBLAtRS0kiyEFCw8ii51gDVYEC31449+691re/NT5INUw5SriMnnlnmhppEmaxMq2DENfV/seBx7917ojGwd0Jufbcr5aoabJrpeiSpdSrsT/ZQi1/oPpccWNxz7r3T1kVq4DCJYypancsFUkKn0trX6n8jnj8fk+/de6dcLmgFp6FKyT7NR5DBHK9gzgk6VJ+t/r/X37r3QlYbJVWQIERqRT0ylI49JDNIzcE/i3PBH0H19+690opqqaOE0lAzxTFNE6lVbTNJ6jGbX/wAfwf8ADi/v3XupOOzn8Mo5YHgqnrkVdbh7x82soB+gJNyP949+690qhl62tohNPKyTkartpU2H+bcqPpxb/Yc+/de6wVM0v2Lu9QKmomBX9X6dIIuCPx+ALC/v3Xuk4a+jjjihrk1MXWJVUhgdT3LsoH1H0v8An/b+/de6PT0rk1otrU9NEkaUyxCQyhASUccs2ofUj37r3Ss3Bn8bXDwQVJX9URLqQApNrIyj688n6f439+690hp8rSYmAwySu0+lykt1ZVjYg6ZVH4N/zcm3+A9+690y0Ve8hqJ3ELRgLLGVUFHW9wqgci1vVz/X6gW9+6916pnTJOxCLAryKzFFUqAbCwt9F4/3v6e/de6bK6SlhlaNngTSjFpPQoWNeSBp+pP0/wBf/b+/de6n4/dNLTuo1E2KqkrBlZUdfRIn9SPxf6D/ABPv3Xuushm6rLzyR1kkeiMhYnvzUKDcSvybN+f9749+691kTJOIVRchVyMWEUkcEjFPCjX0OoPIFr88W/xPv3XupzZSmipJoFErlkClYwPG5QmxkAHqYXPv3XukzVVMTRtHTrKJGsQWYQqQOCraeTYE3+v0JP5v7r3UOi+7pKmBjOk1FLNFJURykpBFGx1TKzfUggeoD6c29+691x/jKy5WtMIp4qP7pzAlLJ5Io1VgBHGX+oA/3x9+690JlFmYJKV9JjhIVQhVWVnB9TGyf7yb/wCwIv7917oW8LXipxtKvhpqZ6byv5ElvLVi11XTzb/X+p/Pv3XunWuycrUw1RXWS2lVItHYceQm559+690C25K1HZw4hV1kLcEoSpuCU0/UfTm3HPv3XumfGZPH0sGRjraRKpq6DxU7swMlOSdSSCRiLWsOR/r/AOt7r3UGOfyQeJJkLTlNADeRkIYgKzn8n/ePqf6+/de6WG2cR9sauqrWjpUhveQH63T0rpuPUSOT+PfuvdC7s6qaoqEhST0Ax/uIoCsspOqNhb+lr/6/+v7917owW3twy42Z6WJ51iKsBdiihmuNKtzZeBa/+Pv3XuqwvltumWp3glLMnnUSMulWRmDKQbi354+nP9ePx7r3QR4/IUC4+jmakjjqzESPCwDPJayFgOQRz/rfj37r3WChrMhkqqohTyzLe7lw0oiQWMga/H+F7/7D37r3Sokx+GqVd9MdLKiRgpOtvOZDouCp+twfz7917qfQPDg8lDExhp6ZWVS0LGUFJbFmZC3J5+vFvfuvdCXVZ/GU7tT0DGWMBJVmIBnVyLiT03Iuf6iwt7917qHnddRB9/TwRSeSlA8kw8sgm/tXZSLsf7IA+vH9ffuvdAf2Hmn25trJ107RqGpSbMGD69JuZAT9f6DkWt/Xj3XuqVt/bjq89uPIV33GunmncnlyjBmI9Gom30/H+w9+691wwuKq8ksclPTSReGSn1SRg6FaQnxtIw/r/tx7917o3PU1VPgsgsNSF8q2Ei2NrixAVr2I+n05/wAPfuvdHqw+UoMnRQwV9IoY+Q64yoBDR20lXub2HJP1Fh7917qEvV2291pU09RFBBKEkkWXxBH1DVoUuPoLW5/JJ/H0917ou/Y/XtLhslQR0WMooIaaDwyELZZpgvMsic8kAAkm3+Av7917oLYp6rGyvTRTLG8MrLFFHKTG5PqfQDwFAI55F/8AePde6kLWZLwtKIHkeUlXqUvIgMj/AFYgC1uPV9P8OPfuvdTqXd+QxUMVDWVqWjYyrG0hMcrrJrVWJ4taxsLfn/W9+690Ge+d4/d5ibKp4I52ZZPHSWSBC0ekjxXNxxf+t/zzb37r3WPbDyZqqjEsrhXsxZ3LKNTMCEv/ALz7917oxFGEoIY4XgEjOpjilN0UqFAYyWI/2B/P0seffuvdLHHM0tGq6WRI2UoWBBkVW5YubsPyLccc35Pv3Xulm1VUTSUcCwssaxF/Jy14gC4kkVblubi9x/Swt7917oLd8bgosVQ/deUane6vISq2ElirH+ote3+I9+690Be789DuDBVgFQol0NNG5udQiS4U8208m/0P+w9+690UiiniM7lkEySmaINcK6VBa3lYH6j6W/1jc8e/de6f4aGsnrok4nHALhiNQ0AWJv8AUfT/AI17917oXcPRV01C9MImjEKPCbgTPLJoVjc2BAsQA17fXgEX9+690nGwsoqpPKuiS+keiSSys/Ol1IH9bD/kfv3Xul9gNs0dRNK1dO9NTJ6nLFXaWcRqojjsCVP9STb8Wvz7917pW0+2YSIpKSoWN8dFLUTPKQihXY2UsT6j9eABxb37r3Te9KkcsiSTiphe0lOWdlEUq2keSML+De3N/p+Le/de6EzGUGCn23U5x5plrqVJ5laIReGX7BY2qIpw5uXZJQygAXWNvr9R7r3Teu6MfNV06PeaGUIfFG6Qs63uoUoB+P1A3/pwQT7917oasJTUWapIxT0SNRCNyryamijaMX1SDn+1qvcXJ/oLD37r3TdlNh4uemnq1kV6mR1WliTky8DyFAQQAOQL3+lvxb37r3RY9+dfJ93NNRxytE7qhAi0SqCNNmAFgNYP4Hv3Xui7ZTbFVSNKkgdZFlZHtGwUEOf0/wC8Xv8A7x7917pojapoZkKGTgiDSSVAuTdzcjm3+wvfj6e/de6HPr/fuTxLpEvpYgLqk4GpGNlOo/psfxbm1j+ffuvdHp683dSZSiVKlkNSYPDFSqwAkdkuzIRyoT6tzyOOPfuvdOeew6R0M9VrHlkRiJPISrAMxUlDcj6n6G1rH+t/de6rS7Zy1RJnpqDUI44GZCscurz3OgEBOQeP62+h9+690LXVFZU7eo8dX1dZAqVDrTCiWdPvQq2aNhIwNhduQeOPpzf37r3V9Xw17W25HTU1LVZahWpWJLwtIkRpgRpKS3NmI+t7fm3+A917o/W4PkhsLb8EkdTk4jDTh42kpis9z9VCFDYEm4PB/wBh7917os29fllhMjhqiPb23svl9LSLGIqaaRSr2QyhYwbfQWvze9+L2917qqj5GQP3Q719bhm21LCLQtJQGlFSFBAMgYXLn6F7WP0sB9Pde6q1y2Ok2pnqmlUvFW0NSywuE1ISBxI7ngn/AFuLfj6+/de6fqAfdslfVTQzzs9pC8qmSZy2skIlgp+luOAP9c+/de6FfbOSjxtWaqGWWn8AAaFZItWpl9DxvYcgm/8AT+v9ffuvdQnp5KfJLnJqr+IyCseeWimN/Jq9QWo0aQ/Jv+Cf6+/de6lZetizOUpZ5YaTFtIW8K00CwxL6QfGwQ3JJ4BYk/gG3A917o/HxC6trN35iiSSgeQh1KaI3lZrtpAKKVBX8ggk88jj37r3Wyz8dOg6fFyY81VFpmjEZlkdWjdVFgUKWv8A7cA82/Pv3XurU8BtCmoqaGOKPx06oi2Tjy3C3Uqw+vJBsL/7Y+/de6V7QpQ2jgp30vpD6RHYgC11sByPpck8+/de6yLJHDNqJKAr6lBfUDqvZiDz/sffuvdMmXzkZSQxXgCjTchrlvpc3P0+n09+690UDunes2Gop6n7nyIEd2RJRDqYXNmL3v8A7CxP0/x9+691T72T2FVbp3AS7iWPyTRxIzmVdRJPiZFIBv8AXV/S/wCD7917pN4VoaqNhphUkurqzModlFtEcLG6/j6Hn/W49+690q8bVw0yGFIkp5m1iSVy/m9PEap6gR+Ppz/iPfuvdZY6yasmD1s1XPBEVg1xSSLIE03EZZizBFPH1vb37r3TPU1NR5paeLUqR30xNVyNBLGTqVHBOonj+0x5+nv3XunPDEEtLGiQmIgPKwRWViRqEan6gcA25vwP8fde6mVtZrkeBVm+2kuZp2UfuOAQJAZAdNhfiwvwffuvdY6Gpp8ZUCoW5klk8cbxONVh9ZXUjgkkauP8f9f3XujHbOzdVWUyUv7HllKMdQFpPorhmB/xH5tf6f19+690L8VRPRgx1FIRT28bRi4DkjVcaTbj8fX37r3UKmjp6iZxLUSU8eppJOGcghf2QtiB9RYXFvqT+Le691wklYSCn1NIQAGZ0AZTc6XjItbiwuOR7917pP5+LJVHChakJHoT7kuxsRZFUg2BFyL/AFP5v7917ohPyD64qs/iap5qNoJIYZSrpGC7D8EIACTa4B4/wFzf37r3VMm8MTl9s5SopFhkjijdkieTULgtcgmTUEP0uSP6Wt7917rNtvE0u5kaCtkkjkqdMat9wSqyA2Zl4I/wPNv94Pv3Xunmo+NuFyVdHPVXdZkCu4DAMjMFWxseRz+Rb839+690IK/CrbdbRtLSY6OWVoxdmiuz3W6lj9Tf6n6e/de6A3ePwupljkiAWkemJaBfEwLSXusCso/Fr3+v+P09+690X6t+K27ds1DZajeUwwnUAyGJBAwF1BbW1y3H1PFj/gPde6xZvI712ZhfuIaiamegDTRmkmnSVRb1kIl1OoW1/tm4FvwPfuvdO/Xnye3FSV0EeRq6hzHZdZkMYRv7YkduSWPIuBx/tz7r3Vm/R3dsm5zC/wDFo6dZgvkWeRXaUqbKsbkE6hckAEX/ANgffuvdWJbJ7Fq4oaSCoSWC8ZVapJXNPUNqayWViGNlBJ4F/oDY+/de6Gyn3XJV0SPTiwdFmikkZRd1bWBpPPp0mw/offuvdFJ+Vm+nHXWcYSNU1700qwiEhAJtDFDxybC/IPB4v9R7917qirrX5c7s2duR6PMxM9ClfKqmUh2sH0aCH/1h/Q34v+D7r3VuvUHe/U3bdHS0Wao8fLUViWkBSHyrOjFLFfwST6Sf9b/W917oZc98P+rt0zLlMTlajGvIrun2dWYtJkjB5T6FlJ+o454t9ffuvdN2N+Fcplvj95VsCGEIUepModVQ+so5H+pDEj82/wAffuvdPmB+G+HojGcnlZMgqJJJIXuXkjd7lwPrcG5LfgEfX8e690JdD8f9pbYqaGqxtPRxSIynzSMJ4kVkMbh7g6ncG5U/Qi4+vv3XumjsFaLZcFX9oKWQRBa3yLH44NYQftDVzyRwAbD6H6j37r3VV+/c9DvfcrUW5po6fHS5CP8AcYB5HiaqVxFC8lwqn9PH+F/wffuvdFP7S2dRrXYWKlnpaKOtosj/ABKR1UxpJHkJVpI38TWA8QXx/wCxJ+g9+690DPUdZFRbqkxtRL44VkqE1KxsDHKVugb6qwK8n8f439+690d2uxWPXDCZcnCZpyJVpYUNmGm3qccA8i1/8T+D7917otHaWENPj/FDLRzipVZJvGQ5iaS4Gtjxfgiw/wB75HuvdFbwWRj27lGmkUPRxOVen8hVpJmJAkFuTY3+n5/Hv3XujqdZdkUZelljdKOJokgfW6lbBiTMSfoxB/Fgfx7917o822Nz4qrhpMmJY5KMeNXZ/E6VUiMCYER/ywBB/A4vf37r3Q75et2NLhGehiwkM8nhq6WOmp/DUq0jhpvui3102sCDz9ABzf3XukHFO7t438lRLIHURrKY3VahiYtL8EC1i9xYcc/X37r3SxxdPilekpc/W5GkpJZND+BhJO8p5KF+bKBpGoAkXvz7917r288dQ0FdHS0c81QooBNGxq2rLLJewD6VBKgcjSLHn88e690CtbjpamqLVIlqacADTKrK2lj6l5/1hbj/AF/fuvdSk2nQu8RSmK02lSkEg/dLpyoIt9B/X/W/x9+6908Y7GZLGV1NXwU7QRxVCssuhgEt+kJcWA449+691ZD0ruo11JTwPMwnCJp9et2ljI0nxsLG9+f96H19+691ZHtNYN34OfEZMmmMkIUSVFreVUBjawH1JuSR/wAb9+690UTtXbm4NqZ6mpKGVMxSzO4qpIg6rTQoNSve/wBF/A+p+n+v7r3QRY3ubdOEyf8ABnx1RX4ipjY0yUtOXaOAkxRvUSBbqHYXUcEAgn6n37r3Qq0W5aVoYvvcLVx1U0kNX9vLC7qnjAsEJX6EWP8AvXv3XuhJ2h2PjKvI1FHV4ergqY1IjjjgeKNT9Fsf6W/r/jzc+/de6GbbIpszPLJPTY6GKIpGn3Cgu5f6aiOR9Px9T9ffuvdLTetFsigx9JK+Yjkr2SUz0cXhiIJIUxRRuR9Bzb/W9+690X/M7o2JRANSxVsM8GhmjVVaVnQhl0hT+Te5/p+PfuvdJTIrmeyKqqqdubZzr1H26x0taFmSETFdMauW9J/AH+N7+/de6GbYnWneb4CF8xBisZMkRgBrpvPLTov6GRI/o/BsfoD/AF9+691hm+PkVXW1NZvDJVucoZ5EmkxrTT1FLDVhQBqFT9QWF/02A/w9+690M+1uqNt7ao2OIwVFTNIp8jlbaSRdSrH8W+lv+I9+690taPbdLoRkOPje5YkRRNICbXQXH0NuDcH37r3TfuPFY6OGlaeZFFLIPJoEcJaNmubH6X+g+p9+690ichtDae4q+E1JqIo4IFXTSSiKVmA9Jk1BgV/rxyfrf37r3UzGbO23t7ILUYvGzT1c9jJM0X6iDZNWlVTj8lQL/m/Pv3Xult5KnTf7Rvpptpb9Xk0+L/if+J/Hv3Xuv//TtvSdFgUJLFKDE8roAPqE0iNg39Ba5IH5Pv3Xuukq/GsEcaEJIoYBkWS5W7vo/wBbn/YDn/D3Xus1XWRFOU8ZVmVnIuzekyDTp5Fr/gf630I9+691EMvldGhk1kqHZS2k6gnGrVwV/JFvrf6/X37r3UKKpSQ6gdEmstwPQ7arEj+huLC1vxz7917pzjMr+mSQQOLNcfrAHI9X+IsfryePx7917qXFMxmhZmUxuWEspZ2Y2J0hEbj6j6Acnn37r3TzPMalA06GRY41VXRV1SrYHQ63tx9LH8C5/p7917rFZ2pUqTDIIfKI21LGBG4FkAiFrrawt9L3PFvfuvddeXQ6uhj/AHI7fbrIysFU/USKeFB50/Qg8e/de6xy1zy3Wp1SCMBSbs4XQTIApb+g49+691yp8lJGGFOPIspYNHKJWVlc3Atex4PP+8X+vv3Xuid/Mnfc+J2TDtugEayZBZXqdIN4SsepCIfqbqTwR+Bb6C3uvda1ncFTUrkZPtK85DSzCUO7NDHLqABMZ5t9L3Aub3t7917on+Y3RmaWetdxLNUSNLFTmMyRQgxL6mQ/QfS1xx9eeOPde6CLLzvLTLVzeRK+Z9PikJceu5MrsfqL835uLf4W917oId2U0qSxvOhSoPPnhJW5Ki2kLb8Wv/j+be/de6C6RIQpbxu7vIx1WF9X0JYf4/k+/de6amZollUXUBiAoN/ryAT/AMU9+6913BUeN9bklLW0EkgFgQCR+fpcfTn37r3XNMo0DakKqGkJTgXUcBx/gCf8f9j7917ps85qKsMshjBlDCZVJCsxKXIH1021cH37r3Wy78LjtncPS20N45mtiq67beMqcZreIIlS2Pd3TzPJ/aVNKoLc/wBP6+690tc5lIMru2TMNSVMcKxQV8VYvphjhNvHHLGvpJUAfQf42ve3uvdBdv7sNMrloVhqnWippFV3DGzANpaRCnB1H6/8R7917oK8zuoNKZZaSSWNFKwzFyimMSc+ZDb6fqF/x/sPfuvdBnmJjlMvBVxQCrk8cS0bIxULGzCM6j/tP6Rf8Wv7917pS4SgD1ZxySxRVOsJOHLMtOugss1/qSi20rfkk+/de65b8o6nC0NEtNM7u0UchkcEhoJ4llCafqOGtY8C1r8W9+690VzIZX7qoqEd2DU5MhV00mRl9SxCQgX44H9Pp9R7917pOy12Ex9TFWyytJkK91EgUl0gDSKLBSeX/ov9Pz7917rfs+AlZNW/Ezp2peWWoaXaWM1SSsTMgESRAOAeCV/H4HH+Pv3XujmUuOMiORJLO+hGVLOVgL8+Q8ck8/7fgfX37r3WGsqZC4lkIEMXod1UAMU9K2v9eBz/ALG39R7r3SUzGXgpojJCpleTyRhQAOGF00hQT/j9f9uT7917pEGCcI5r5TI8rXWn9XjWN4hoUMv0F+Tb83Hv3XulTgMVV11HLLNGsNJRgx/Rxyx0BgSRdVvci97/AOt7917qG22/slZjIyESB1fWbAmU+ORb/S4sR+be/de65NtxoQshq0kkmk1aiGZ3Icgajzf+g/2H1/PuvdJrIbe+7nk+5qYkhVb8oFCEtYkOR+Rf/b+/de6SVZtTH3lWKYSaXV9JYaWUW9RseSP9v7917qBksGyURkpmiRiskSWZQStgQbNb/WFv6e/de6Kx2djJchQymjgMmSgjJlCEhJhGgUMGPJPA/P8AX/C3uvdApsbtqvpZV23m4pIWE7xpPO7ACKMFFV0YWNjexte1ufz7917qtz+bVuCGl6GpMyw+5pRuSkphpJZQqjSCL882v/j/AFPHv3XutZmrgw+6S0tIFEngLv60iIk/OkW/J55+n44+vuvdJKg6+3Nm8mlDRIHjh0mSoqJlaKmg5Ki0h+pP9kD6fW319+690aXY/wASsxuGjjrKfcdHEPHdb006q00bFXpQo9RZAAdYGnk3II9+690fym2Jm+t+v8PiC8L12Pp5vtMhS1K1NC8slM0iRFBZmbUTpTgi3Pv3Xuht2ZHHX0mElleWGaAwx1yyEyCrksQ7rDc2FwSBfj6D6H37r3RusB1zBTTwVVHLOYKiNX0pMpZRM516v9jcW/Atfn37r3QxUuzVpxPMs0ssCssLJHJdw2galKqRwouf8Tf37r3StpNn4+piC1Fb5ZIYPPC82hZBEwvpk/INja5/HH0+vuvdIqtxtBC5pJJzZWLRmd/DDoQ/pDtawsPp9D9b/n37r3SQzPaeA27XYyBJdUsMciukUg8aPGGCFXIIa1wfr+bfjj3XunDZm/KbNVUwNawDsJwgJMMbatdxf6CxF+P6m3v3XuhribNSUhySVTNSwsfJMrhNaSqRGACPooIuBze5HB9+690s9m4XJ5qhr6qpyMlNS0uhFlRwzVDP+4qvq+o0kc2uOBe4Pv3Xuhy21s6KqlSSsyMs7PTLTggXjSMqPoo+v0Fz9bf7H37r3QsYnb8s5gxnkdZI5GaldSqoLuVvUE8Nq+oH9Lf4+/de6XbbPGMQU2U1P5GaSXXGNL05jLHxliQV+lz+LH6W9+691DkyeDyG3paeiiiX7ZDEiLU2ARZDGG1gcm4P1v8A0/x9+690hOu8NJPk8pBWTeOEzMUilkGlonlZ1l1ryVCkA8f1t9PfuvdN/wAjanb+N643Ik9LSRxx0dUsSuUJmeKn0lgzDgHkgEfQj/XPuvdaYXfPXOXmye4uwafHaKLD1WQyFOXpXNL4yxZFYWIPP9qxvyR+PfuvdAr8du8p9pbsp6qrklEOQnYVdPGo8MkZHl8bJY3Buw/2JHAA9+691Yn2tt3BdxbWG6Nn4inM7xK1agZY4aaFv3SWjH9oji7c/jgH37r3VPm+KWTaO5iGoYY4qaaZo6WVLpI4a5cl7mwa9hybf1+vv3XukXDT5OuebMqqqhL1AELoFt5SChAA44/pxxb37r3Rz/it2NLtneWPFbUeOiqWC1E8cjFo1eysI78M39k3v9Df37r3R5u+cTS7223USY+BZq2ZWqWllVLijC+SOUC1gzm1yLEjjn6D3XulV8V+2KDevXWY6j3/AFb4/O7Nges2vkZ2krDJizUiGTHvCSfRGH1FUBITUxuQAfde6L98kO0KjZscmzMQ8clTHOg+6hufNDKmqOSExfpRgQVNzcck/k+690RjAbQzO6cp908cktTUu1ROZdUiO8g88jIFsQTf/YcgEC1vde6Mpt3rjTLQRwUsyTVMc2qJDququIgz3/xB/wBvb+vv3XujodedWUW29E01BNPJKdRqRBZYqiNLKikcfj6Af6/Pv3XuhXrkoooyagNHHOqwLBIFiAqOCqaGIL62tcr9Bx/j7917opvzC+PFXSbOoezqHxx5IJ/l8dLCzGWJwJwsTQ2RwpNjZgQbg3tx7r3RSOi++8v1+KakppaiKKStjZsfG/jEssUllkM7Fh+sHUqgG35tz7917o53cO4+qO9ocfNlKqnxW7qjGxDISrOkEstSG1aqUyAK/NkYN+b2459+690QjfW0KzYNf9xg83VFKUxJOjrapRav1U3hkQkHU1/oSALn/E+690pcB27vjAUtGXNRVlD9zJ/nJpAAP82F5L+mw1D6f64v7917oddmfKetkhqKXJlsdN62ikZ5VlB1lFUEerVb8arj6H37r3Q6YnvHwwU1fWZhaqOMeZo4nED+MqGWR2W12X9IY82AN/fuvdGC2r8wMU0FPHHWU1GaaERQ1EEsStVk6WX7qReGbkqdXJP1uRf37r3WXePyXo965BsVNj6aYGla0NE6zKqRH7fzkuWXVZQSAALnm/v3Xuifb+r8fQVkORw3no6lZXlaNDGxmj1Em8afQ6r8/gH8C3v3Xuk5ufdUu6cFRVONhWCtiqFiqHkGmUN5itwsdg5IF7kE/wCvb37r3SjTL1UVbhsas1VNT0D0VeEILoK1ow8npP6SeSCtiB9LXPv3Xuthf4/dmUlRsDZ1TXVMUXliShnjcDXUSVEfjdVdri4K2utiLE/W/v3Xul1uja0uC3BTZqCjcxVxauCVsUciVEp1RlJw11MX+1AX/IN+T7r3QH56mqIqV6pUZVNRUzS00EIlp9UjKxYMQ2lUvYAEA2F7nn37r3QNVtbU009ZokiqHqHJRUR9MaySENZL6QeTzYW/B9+691OpaidpaeSorkVYlJelT0VDRlyhKpypYWva3P5F+PfuvdKiDJmplgiaAJFTznQ0hSVJkYaQ30JU/niwHA+nv3XuneTGx11QtLSMJV8IV6iRZRDoUkyhSDwFJtf6/gW49+6907UWypC2qMJLPoKzSgeSP9JSwDC/AJX9V/8AWsAPde65R4qspKxZXCBEaKBgkaRhiWskfjJI/Tax/wBb6Cw9+690Lu2cpNR1AW0bUxlBmd1vMya9EkKLGLgWAUFrngEe/de6GahzxkknjoJZhTqNESVIV5U8i+ourr9BcgA34sTz7917pR0mFqcm9NCi6vOywL4xGdRZg0voAvzYfnn/AAvf37r3Qtba2Fk1qJ446ZyUlj11CxODctqVVAsLAGw4v/hexHuvdDvR9cZd0ESI1MjsGOssilo7orWJva3J+l/ra/v3XuolX1dVhnFbW0pja7mV5VaTSraTGhY3H+wt/W9/fuvdJer6dqGqo5qPKUgilYK/kbQERgNKhVAFyD9SQfrc39+691jrelcxVUbUKV2Md3nWSF4ZHMixhAPGZQQCTybE3B4Fx7917oNs/wBH7xx1MkqxpXiOZz9sswtHG1y9kUC4PHPPN+QT7917oOMntbcVHBItVjayJYNXjVvJYx8oIhNb6W+gHIFhxa3v3XugQ3Tjc5Tsvnjmjh0gqkTLrWFz/u1P8Tdbm9gLkk8+/de6DMYWvnStmghCop/zfCeNkYll8i2vb/XP4sAePfuvdMFRT+KPWS2vkMiSkMw1nSswlBBA4IH+P1BPHuvdN8cVBWWpMjElTDUOXm16pIJEVw2gmT6Hixta/wBB/T37r3TV2r2LjesNl5HORfbpWtopMLRIg0PUiP8AbvHcAhP1cA35BAII9+691SvuTJZ7ee6cxm8zJS5PIZZnZnnikWGITNYLFHLwpCkAW+n+29+690YfpzrXEbFel3JWpBJm8lV0dPjUKBhTwSSK0tSruC1rcc839+691aBjqaK8bQMglZUkKq7gvePWDqJJ5PJ5/wBbj37r3TvUTSzRM8sTKfFpZlcvqFwDoVTfnmx/2I+t/fuvdYcfi48jPTU1TK8NP5yrSzltSK62taT/AAFgR/t+ffuvdCFhMXUY6WpoKKamnjdppg9SwEbFSxiMchudVgRYHkn6/Q+/de6cd3bWXcmLp5qWORcjRSiSnMKf56dU1SKrDmyi5uTzx/X37r3XWHWvOL808TrJTR+OdowC7GD6tKAOCSL3Fjb63B9+690lXyUtTWJK8UpVXB0xyGMyG9+bf654vz/j7917octgfaZDIU/3NQsD1LpTwglC5klfQkPkYcDgajzyLHjge690bQ7lm2CZMAaGkyyZCIR1ksccknikVRdmMixyDTf9X6SRcE3BPuvdB/mkir1d7i00xMemdwkbWubR82P1/qLfQn8e690HmP21RSZBfvS+hqrzyyfqEhdr3LLyRYni3Hv3XusfaWZxOwNrZStepFNH9vIKWQ6g7yspMShiB9LD83t7917qinuzuJ83UzwNkKsTlZgwaS8U7GYhOFZiLKL2Jt/h/X3XuqPvlZusZHK0eLEp8qVBcxKAQ7l+Cb8j6kW9+690FbVtdg8VjDRzOjrBrRkvqJuCVYH+n9eP979+690PewclVbswdXPLWSCXH02p3kDO0striLQPxb6H8/n6m/uvdRqKapepVY9UE0DHyMEAVjciwPFrf7f+vv3Xuhh29uWsgg+3LqxCsFcAAuwBK6tNiWAsASL/AJ/r7917pWJU0yQNW/cO1XLoEliUKSOhLuwPp4P9oc/4/T37r3UuCsj1IrSGoL6DJOGVLFlspZnHJ45/qef8T7r3Qv4mhxTUBqquq1tDCI4ad2bXIJDew0nnjj/X59+69025dsPDSCnopP3lb90vctFHzpW/AJFyfrf+v9ffuvdI+kxUktTTarKxqFdZNJZmRW4X1/7z/wAj9+690ammylZi8HT4rERyzu8UfnZGs0SkCzkk2C8kkD8e/de6aMtJO1LFLTZOeGpBtUILOsnHBBX6H+oA4/2Pv3XuoqU9UyQTVNZqU2kqFBLSSxRj9JUXt/sfp/W/0917pR0OTxawOVm8JaE3CksdIFkisR6eP6C3v3XuuNZuWAfaUsMYp45lRFmjVh5JSLaWtcXI/wBa/wBT7917rhX4kZJhGpWJnW7arE6ybWIXn/jX+x9+691wfbs1BDLU1UxkNKIlhaFHeOMMLJFLf8Nz9b2+v19+691zxcDSRTyzRTs5k/biJJVRa72IIP0/43+B7917peJtStpaMZKm8U1K1NDWTojyxtDTzGwkdXXSfz9GJ/w/Pv3Xuk5UViSKkemKOVHkaYoUUMUNrhbg8j/eOf8AW917rhi8YmXldaMISizag0wV1Uclk1Hn8/Tn/C3v3XuuNdW0dNjfDTCOZnjeJ5Zbs0EqPZhG/wDsDa/19+690C2SyMQqi8JkEaa0CsCja0NyTGnFj/vPP09+690rNubprDMJqKSQxRxfbOZEVlBAsyoD+fpyfoeffuvdD3ia+tx9PSTTvCkdWivTK0nkqDrBDnSf02Ivf8/X37r3Sugesr6VpGqIo6OFmMsgYiSQtZRdfzaw+nv3Xug33ttLOUMAyLsogr7mhZZNc7R2trMVuLfgce/de6LDXZbcdDWmjqWmIjOl0d7Hx6r2U/g6bH/Y2/p7917p3pN7SUDL52BihuxGs6gp44e4ufr+Cfp7917oUNvbzSvdlnMrwNBqvMxCOWHpLAjkgWsf+I9+690YPYu8aOogFFT0lOKhJUQyI7KVVONZsSQLW+tuffuvdGrphTNgp8hLCxNNRyBJEBN3VdViQDf8kN9f6X9+691UV2skuZ3hWV00E88VJU1AWRBqRlkksFc3/UAfrbiwv9be/de6QtRTVBqY1ooTNHAkDBoyVZm+jRqPyAeLj8/7H37r3QnbKFPTq/kpzHPWlmKaLaF1WbyH/VcfX8e/de6U9djacrKi28GmSV2UGRYtIuAGJLA3+g+h/H19+690lVwtPKHmaoaSRjZZWJBa49C06D6EAD6jn+nv3XumukkymDq62pinM8xXxlit2UNwos9xe31/qb/T37r3T3QbhZKCbHKwq6lphMJlJeSnmN3aNRewv/iDa3FvfuvdFX+TW7Kmh22KKodjPWQsoPFpVCE3/H5NgP6j+nHv3XuqnpWMlQ4J0AS8qwJUE8j/AGxJ9+690scXka6iglSnqXHkeA+NLFCb+nj8EG31v+OPp7917ocev8pVJP8Ae195lEqySfcSMRJICPSukgm4sAQR7917o6W2dzqadfuEWmSYMohcqZFR1AU07Ne5FrkEf8a917pU5LuSmocZDixDHDXwOytUopSZo1AVPKV/tHm39OPfuvdF/wB3b2r8kk9RJKxW7hvT6XUKFZWLXI4t9Lfki1+Pde6A+syslTWtJKXi06Y4tC6i4cAMht/gLXP/ABr37r3Spo81PQUyvK6kBZI/Cp0sIiAEDqCb2NzwQf8AX9+690gs/U16zyy1cSuh/wA3GxYLokAs8YA/UeAAT9fx7917poo9mZnIz080lJPHS1pGh5o9QMS3LujKRfQLE/nn37r3Rl9p7DpaHGxSQjz1kAsVQ6zJc8BAB+RY/U+/de6EyGlaNFWpoxqURuIZkKnkkaXJ5NrE2FvfuvdPVeY6BDIZEheeDW0arZYxyqsiEm9zf/bc+/de6x4zL1VI7Tw1KsYoGWJqgBtcVv8ANuCf6k8C3549+690WntfcdfBNaCnpJopJmkmgmjDJZ09RhjBAsSDyL25J49+690F2WzuLq9oVVRjo4YMjD+xW453UuiugYzwlbA31WA/Fj7917otdM/q9MUiymW7swsq6ZCwCKOPySfryT7917oQcGXeVVZ2D+O+tLXUBjJyT9OSf8SP9v7917of9vtGuLaonvLKq3hjOpdT2CltSkXPpHBJHH055917qNS5NJa2SGSLxqZA4fSFuwUakswPIAv9RbgfX37r3ThU5aSFopKeSFWeoKSr4WYLcABZCSAPTb6D83H+HuvdORerlqY6t2S0EfiKRzELJ5Dc3iHpYqCDyCf8bW9+6903VNLSSvVzS1GqXxLHE6EKBqJ/SbC1ibED/H37r3Tvj8zT4vF12IrGDxyqWpY45EDirelelEsocMSoSRhwQCRc/S3v3XuolLTUkLQMFj8qThmKvZVaQFrKTf0lib/Uf63Hv3XujPdXZz7WjkxiNAhMbeQ3Elm8pkKqWFhcfXi54+nv3Xuh1psAuToFeAQIWaSWodCqgRiO8ZTV+SSfpYf4ce/de6SOY2HFJDVmQoKkgMusBnlYC9goA5tyDwBxxfn37r3Ra92darVTGM07LEzNqcwlWQg6nEjr+oluLgAW4+ov7917oDc11e6IwEDRhpEMZYOuoByPOXII5ta3+tzf6e690lajA5GhqYkVpSq3QkxKqsoawKPz9SbXI+v4t9fde6VmC3Zl8BVBGaZddgkiPqJuLMNQt9bDVxf/AHv37r3Q70u/8lmcFPSeVnnkULG7sqCPSojJkmlJAUEgAaQfr/X37r3RGNx06ZLclY8jSipNVJzK6M683BWRDpNwL3sPqePfuvdDT191hl81U0pQMIp5qb955GEX+cHoYN9NX0upFhz9D7917q7345fDmlyeNxVTjsnkYah1jerkBVAJDZmiFiSY78Kxbk35tb37r3VnGzPh9sKGieDckD1E9hO6TsHOpbgFpD6ebXIte1v68+690sz1d1PsajqaXHYqij1s2lUj11LkC7KmoaSL8WsCPqb+/de6qW/mBbiwO38An8GpcfSPOZSBSvrljCakCEQk/hQTyCDxb37r3WvXl6+prMg88sc7+eZmR5mLySAnU/6mULz/AFBuPz+PfuvdMBr62KuWD7h4VkcFWjVRdbkBUtqA/INxcmx44Hv3Xuh1xtbqoqWKaJZbsqvLqCywekHU4+pHINvrf/bD3XulK7CoECK8pZgNIVb6yvAeRQAVFvoSbWt7917oUNhdfVu8sxRQxRNJEJIk0mJpSVZwGB0fVL/kWsSbm30917rYu+IHQddi8djqiKnhp5XFH+2kTpLGIgNLRuLkE25NyffuvdX29RbBbHUVPXzRE1OiNnkmZ5JJGLcqSxvcfXm9uL/T37r3Rg5ZdSslmjdGLR2AVNVwou5vzYgknj/Yke/de6a6qpq4H4LjlVIJFkubFUY/Ufn6fX/W9+690ncxU5CJDPT6WQI+q4Kk35UFj+Sf9f37r3QEbg7CWmeenqCUMYZn1N9ABbxXA/Vf6H37r3VWPyp7qnqTJhqUkOZtbxxMVZl+guSTZSPqLe/de6IVR5dqusczvII7I7RhX1yl21adakc/6349+690NeCx4qayjkgU/c1axpS3UgFitxzf6j6cm59+6908ZDD1FFkPtqhAtcjlpGLFiJh64mMSm5H0v/trX59+690pMdhayovWVB0yyG0k0TGxJFlJhtZf8L3/ANhwffuvdO/9yZRECyTNJUWfWY0Zn0EEIFjHAuBdr8fQDkEe691miwNUhkjmijkmljPjUoEKFWsF9IGof7b/AB9+690lclQVKyGPTIs8cmuWMpMiX4AKc2Fv6fT6+/de6Yp2nQB541M6SBFIfU2ktc6lTTbkD6/7D/H3Xuhy2NuzFxUaY3+GVEtaJFlFXFw0KAjUjk/1IBF/r9bc3PuvdGIx+WpMlBMztUMkUS6YCERhIUIvIGvc/wBLEf48+/de6TeXyCUdVTiJJBZUBCyWjKhfq4J/H+8n8j6+/de6ccdualqyiVMtOrIxSIC9ypPNlAJtYi5ZjY/0uAPde6V5/htVGYfOiklWV0IcNcHS0bobWvwSQLH/AG3v3Xukfuja9LmYEpqpY3CqwBIUMQ3GrUB+LfQf6/BPHuvdVl/Iv40mt+8yFBSI8bmWSMU0DWLL6mJBH1t/W/8Ah/j7r3RAqfpmuwdas8ck8Mi1Oo0kSka0jGpnCAm3J5v/ALb6e/de6G7BVFUwhpK2kZFZUjT9Mb6kYKGYHlif6kf6/v3XujjbYoaf+GUsmqNCQqsxZTM4VLBTpIFh9Ofqfp9D7917pavsHCZiijqK2hp9CeozyJqYySXKalB/TwL2t+COPr7r3QVbq62x81PWQyUNOyKsrQ/t6XYaCQBGB6luOOOObf09+690Qjt3ppcrTVVIcNS09KIg1QIEKGtEb+cCWaZmZFIKqUXhgAbXv7917qrftLYkGIzMk+LxlNjZYRrcUMJWB2UnSZEUaCRYLcD+hP19+6908dab2yOErMfQRZE437gl62ocSr4HiOtWp4gRe1yCRa1+Qb29+691Z1018lsvFSR4HJzQ1GoqIZnhFtWphFUJJq1AlSbAWAJsQL39+690fnb2/v4njIVFQjp4leMBiNQkQ31PyBcluBYHjge/de6QfaGFpt17XrqKmlgNU1LIgQP5nLryt2Yf0uPp/sffuvdUUb868wa7uym3asw0FUlW7g8g31WJjAseSeef+JHv3Xusu06fdnVmTRsRUCKlkkjkMyliviLa0uXNwbH+ov8AgfT37r3VwfRffmXyeCjmnqEleCjVJ2NQGEUUI0szBjfm4ta1xcc2F/de6MDTfJzCY8zPUZelE8CExKsgCOy2coAx/AsGv9b/AOv7917pV7f+W+xq56ybL5WGGqb0xR0siKAhXxtGwJPH0Ngfybk+/de6j1ndlLV071FLXUkqO5kpYNaKAhv4bInOo3/Fx9eBx7917oKN67tnztDKtRFMzTRv5A7FhFHIt3lOuws1hbj/AAN7C3uvdEa3xTUVYyNDL4TE7RgRx6Xj50s2pgSWPBBv9R9Pp7917oAs7jsfNSVbZJKvRDHUJBd/JJUSrbxySC39b/kAXPv3Xui7YDF0g3K9YHjopaOddEVyDKjyBZVBBsTa2r+ht/X37r3RuJ4UqaSIUjsAkJeNGB0u36W1BfqF/wB4ueffuvdBJ2QlLFSRRLBKXenRfBIDZ6kixk45AH9n8/7H37r3Vfe8zUU2Ql9JR4p9IRr2LFyxPH4+n14P+Pv3XuueF3pksfG1Ks0nkYjSUvZVF76/x/S3H9ffuvdD/tHt7cMVHSY1chJJFAxmgTyt4o3BGu6Ejkmw/wAP9e1/de6OV1r2vksj9rHkzPNTVMfgSbyIXSWI6rQr9ABexv8A7DkD37r3Rzdm0tfuCWkmo5E0QErIZg2sRa7/AOuxA9JY8kAD8e/de6NNQ7Aq56ZJWpUmenZHgkeLyRnycFwWudQtxz9P94917oUsB09U5anLVdA0zzILzPEscigKSoRrCwva5vci3v3Xul1RfF2iqZFBiiIWBZdSkuuo/rUh/qVI5/oLW+hPv3XukNm/j3LjK7yUtJ+xBrYB1kmuP0swt9Qf6H6D/be/de6T9b1qXp0pqmkuiuHZwGjQqBxGl+bi30t/xv3XuhG2fhaXbLUKUdPVxVJqI3erkYGGGIkGxGm5AW5Frkn37r3R8utq6OvdEmySMp0ATMWS+rlNIH0uODz7917pf7x2VjarJx+Wn++plpRUVk0ZU+SXQBCuoX+lzxcf4g+/de6K9uaeTaeQipcJjIailWaR6p3poQ7JI4aaEuwvcngAHgWsB7917oT9oZODKJTVWTxlLRQjS4SaFJqiaOSyKoL8A2H0/wBY+/de6EqppMEksnjxFJFqAbyrCgnlZheMKwAsfwbX9+690GWZy0WNgqq2pp5Mf4RMo0HTJwhCyRFbAkXvc/7Ae/de6KVk8nSVOYqsrWpnKloonemymTqJVg1k3S1Oh0kW5vc8fjm/v3XuuD7y29tmti3DkaCr3CVo5JhQ0NQpiR4V1gtDqPBA/NvfuvdDHt35fY6kxEOTwGOixFRHTrIcNVzwrNL6AylKViPqQbH+vv3XujsdG/Iih7c25NPV0EGDqcdInk++dIVq1cWM0LSEEm3H+B+nv3Xuhb3Dl6RsS0kEkUsDxu6SQHUpIuFVpF+urkA/7x7917piophLDTpXVc5heMNZZPGhVgAIgzAHgkeogD/e/fuvdT5oqOkGuIupg5UGRJZAHb0agvAHHJvcfQe/de6R242hyFFLA0rNVTKF0xlVcOOQRrIvYAH/AHj37r3TBtzPUGJqkiqVqnlMQpnm+3EmqZDZUd1uoF+S1xb+nv3XuhCXctPVLIKWNUYq37ygFVWMgy+ofngj6fW3P1Pv3Xukx/FajyX8z/8AF589rn/Nfa6fHbV/sf6fn37r3X//1LQ4pWM8SsZEZSzOdaJGdaBlPLEA/wBnhjbj+tvfuvdZjUOWiajlcppKyRFyJNZb1WlX6Af0H+2Fre/de6c0Mr094/25BqRw7gxsn6GZlN7kWt9Px7917qC6iKVWUM7qGiiAY+MLquwmU2BFrmxvf+n9fde65qG1GSKWxIZODqjLiwY/X02NwPxwLf09+691NqKgxKhjsv7mib0hmK2LFmLD/H63ItY+/de6z09dTSUJHK1EUpZAHZiVYaEutrEfm3IN+f6j3XusxrCsLR1AZUUgRrC0UYYNe4Ma8H8/n37r3XMLIbSQSaECXYArIxH0ImvwPx9Px/re/de64QVryu0SaSgD6nVyUDBrE/k3sb/6/wDre/de6xT1siVMdOqMEZQzVBuIkcjTaUry1/8AHnn+g9+691IgqUhvWSlTDTa5Z9IBCJCL+hnH6TxwDwOLcH37r3VJnzN7tyabymq6GrZoiJYKCACJoFQftaiJAeTzyptb639+691Tbu6LMmsyOXZpZ4aqbzMoTX65G1BI41503P8AvPB59+690Befr86rQUVdQIUppnqk0QMlRVQTn/NuX5tp4/wA/wAffuvdILLRo9OK+VCIUlMcIkVU1RnhZAtuLWAFvx7917oGdyxpVzSkKfLTo7qDyHVheMi/4IIsf9h7917oKaimCpNM37blrqiDgk/QsP8Aef8AW/p7917pmkhPid2ZJA9lVBwyta4Nz/hz7917qA1OxhuAyMQAVNrgr6bkr/W3v3XuoqQSlPTEdTkqC3Khx/qQf8P95/2Pv3XunTauDmzWT+2hicuGDBFDAalOlnt/vr+/de6u++O5yu3+lP7vUYkZYK2lyrRD6x0bFYaxwiH9V/8Aeza9+fde6ObvCnp6LaFNkccEeOSjmFYY0YtqSJWWGQG9kfUbn/iPr7r3RN6OaGXIVrzwRlmW3jKqI1USWXxrbTYD/b/X+vv3XumHOVyRuYVliFFPJplMiA+L6meJgB9CoA/3gfi/uvdJStr2wq0c8gSKhqIxJSTizGHQxMELrESfUBdgfwQT9R7917pB4jeclTuKfI/eIZo6iVpomLrF6FsGRU+tj+m/4tf37r3Xe8d+Ty0kqiolkeZ1kknVyZNLfVCrfgA2H04sPoPfuvdAnNuyBjLEYoZJFYlnKguH/UjaDwCBbn37r3QcVecppsrSs0qroqVmYkgayZFT1Bf6W/x+g59+6919AH+V9uiPcvw46tqo5hM0WIWlkIlN/wDJSkaqR/gqgWH+39+691Y5iczUUsc4ZV0zwNDGUY640135Y2v/ALC34549+690kq+qNTIsUa6zKWhZiCHVi1tRH0/N/wCp9+691DjwfrVpGaW1xd7HSzfWxNuefpY/m/v3Xunml29j0l8tTKDKFVgBJfTydF0J4IBFh/tx7917qdm61IsbHQQusUEEpnqJIuHkMgBOoKOPre1ufr7917pLSVC11OjRASImlA5dyGdOEJN/oeOfxyPfuvdNFQMo0irTo4QyAGcuda+kK2hT+L3H0t/T37r3Qc7hjy8HnaperkBktII3bSY7gr/r8cnj6/4H37r3SNywydRTGTC1Bp3VPEpkYJI1wA4JP09RNv8AYe/de6SEWSyKQzQ1tSaiogDIkUr+NZF0nyMpb9XP0t/vH5917oNKrccNJV1Mcx01RRz4anU6mNlEYBFr8cgfS4AP0+vuvdBrurZ2Gz3hzdKrU+SpSGURxoDKwGttScfn6X/w9+691XZ8/uuk7C+Peaws0Mk1VickuWudKfoFhKI1H4Itxb8+/de61adx9Q7gwNUKvHpKqK9nZdajTLxbxc/Q88/X68e/de6QO5Nx5TC5CGhoamakjoVgErQySK9VVwqJGklnX6gOTdT/ALDi3v3Xuj6dQb0pt34OKtyO8qjC5GGGmj+1x7pBBHPBepNZ6WUh3K6ZLcEsQRa3v3XujhbJ7Abc003WO8snjarO0MDV1Bl4o4UfJR/b+WnqqgBuJqdSGIAAYE3uR7917oQtrYzHY2qpatc/Tl5DaRfuVAjnWYq2mNm/tXuQb2+nPv3XujSUO8p6JY5Is7DKU8QjjpgkvkUKttRU2UfX/D8EXt7917oVcT2li1iY11fBSTLVOsdPFMpkla+oSygfU88D+nBFh7917rGe3cXU11TSQVsAjlFQuuomiilkMTltETixu5JA4sABb8H37r3QF7/33kqotItcrwQpJDTaJ/IJXt6Y3YfXgkXP+wI9+690U7OR5TNVMEwzU1O6+WOOOaQKiTTT6jGxPGkXvc3sD9ffuvdD11Zn8ZsmooMNUVMuSyUmRjgy1d5xLSLTz2eOOnc/2gDyTcf05+nuvdGg3z31QbTw6Qx1cdXFNkGSDEwxBpYQECUtVNOONDkKmkm35I9+690ntld/5yojMEiSQtkJ9EMUPkEZNywjdLfVbleP6X9+691Yf0t2RkM1SxNX0ojlpYUhUWJJgBPkurD/ADhv6T/S3v3XujaUeUx0kMdUAD4gHmQkieFQv6G+lv6/7Hj37r3TjkdyGpo446mrcI0E0UStIGlipGDM+hib3Fwbc8fX6n37r3QHbZyP8Zqsjg8fLGk4aaigNXJ9skscfraUsOASbsSOf8CDf37r3SjwmYfB1FeakpO9NT+K8TI15IhoKCTksCQW+p/qLfT37r3QLdyST7vwkdHPL4YKpirxsTI8sTi8gKm9+LAX/wAAPfuvdEA7V6Y21vDrrcmzaXGSx1FVS19PTusZiKwinMiONVgQSdIuSePr+ffuvdavnYPWWd6mzdWGoZovs62aGCqnDCIxxyt+lQwFlF14+nP9ffuvdG76a71y+2sLTU9PJT5SjrYAuVpoVWSIQRXAiaNblXFibXsfza4A917pLd67fwfZuPXdO3IPDUqhaWiMKrOZtZibyqBwSQfpbj6e/de6IachkcNNNQzRww6ZjG0EsMixssbEMGCkC9v94/xB9+690ttrZ+r2xnMXmPs1jVqg1QhkS1M8cd2TSF5AIuB9Lm9z+ffuvdWX7J7Wl3jtWQUtNHVZGohjFTErALBRltCxoG59FgbC/wCfwB7917pA/bbhxObl3BteL+GZLEVSVnndRHHWqBeaF7jSyzeqNkIK6Ta3Nj7r3Ss3rshO4MXS9g4BBLlMdR0tNmcYjQv9vLBEI/tZIVcSqYI0OlmADogOokOD7r3UnavXtVRVWJlFM66o1SUUgkW7uujyOFC39P6rrb6/Xj37r3Ru+vOv6THzDI1CxssSsPDUIo0oZbKb8EaiA3+xt9PfuvdC3uLelHtzbOmsp6T7eGrqaqeeMqsioguoiW1iNJ5vxe9/fuvdEcx/ZmV7i7Ijw2DHk2/gqqqkoViiJeoqZJFEizP6SdFzpseCB9be/de6sQ3Ttui3HtnH7VzdOjwJinjqkaKPQkTIqRTGFwRqtdjxe97m59+691VJ8s+kNufGuVdzYxKPKT5mkZNvY0xvI8FTXRLKk1JTggXiDq7zS3QAiNQGuR7r3RFdrd0ZHHvS02dxOPyIlp62nqairoo5XRZ/StTGpH+dW/oFrAAGwI9+6906nODI0OVp5NwSVkJq4VpYaks86QwgzRpqbmwLMg9VgLWsBYe690K2y8TJHLTQU7LUNNDBNaYM3ghKqbRzN6gLXP15P1uSffuvdC12t1rtj+5rbho3KZPH06yinp4jEKuZluzNJcng8Hn68Hm49+690RFt1Z+lkENRNN473EIkB9TJwjleSAOLfTg/m59+691gbcuZKCOKaaFYmLlVcxhmYhh43TnnjgH63+n5917oVOvOzc/iKw1FRO7pOgp088kvkE0s5kRtVgG1sf08gCxIub+/de6MtktyV2ZhVvHFDXyRpFLGI/EwklQSamaUXOlSAL3/AMBb37r3TnszJM+Xo8NUoaqmkq6aSTx06kLJGFEjGojFvrq+gA/B59+691ZH1lsbrLcWfxybgkqqKOYpTCSFAolkVQwX7i9gw+gDL9OAObn3XurF8ftvaW1NsYXGnID7Wjz8E9BFTOk1RHQRuZzUSrGbnxizm1r3YksLKPde6Pt3hg56vrvC5vFR/tw00YklKnR9tHFZRUMOUJ5J02B/I5sPde6rmy+55Fx8kUFapp3RqeeKJomYFz6mIYahb6LYg25+vPv3XukCcZjKuOsqJKunNSsETUjOpUSsjjyW08lvxdr8/wCv7917pH1XmeWJaJAiRszSSO+ohi1n03uwH+0g2PJtz7917pebdpKqqEtPQxrU1UUZljkWOQWJgGtgLi9uRyTz+Pz7917oXdg7blr5YTVzzu7kRiIl4wimyy30kfUryDz+QTfj3XujWUmzaT7dIZVkjiYICI5oUkkBb1mEzA+tiSQrfg/S3v3XumDceyaOVB9ooheGfRGpGhTGpv63bnVq/UdIsQbcAD37r3TThtqzQzyRkK0kgaVUjbWjFXvYSrZr3+oJtcW/Hv3Xuh16/wCtcpk8kiU1C9YtT6KlGj0LCsrc6JTYDSDyTzxwTaw917o1+G2ltfrgfxTLlZ6ylUzQ0iRI7F44/Do8khYEj6X02/w/Pv3Xug+3d8hTtusWLF0WNMIiNQ2lkmmKyvr/AHjHoClSSPzYcfgH37r3SHb5JV+QiaeCqMs4lCvHGdajyD1KUVQSeTwtgPofpc+690nMl3OcpM1PXZRqVYblozKEqCQolLMNS2BBsoseLX5F/fuvdSsV3IqxJElfNXQyMVhRa3xyxsedTSsFDBfpaxPFjzcn3XunCDtirhnZxV1gSNi0nnnLa3VtIIJPA+nC8W+vPv3XulRB3jlITG83mqItVlkR1CDyRqykhQAQGP8AiL3H04HuvdCZgO4Nv5rT/FaaLWnjjmE4iKOfAPX41H9okngf1t9b+/de6V6UnVu52jjrcZjleUlEKRwxrIjf2f06rjiwJsD/AEHHv3XukHuH41bOzyyptqvTHl2kcwkoFe4Kkpc/7G9v63ubn37r3QAb3+Im4sZjhPjpYq1okZohGh/SCSpLKfofwTckkj37r3RW8t01u3E0pmlw0yf5WoAIlLhUbS7OJbhRwTYAcXsLD37r3VaPyP2lufcG5bZN/tMZimaGgow5CtIFuTNf0rqa/q+tjY2P1917oseL2xNS1TGsp1gu7BjJIsxRgbDT9SBxYDj6c8nj3Xuhp23BUZGtxYZJ50x70yQKsMgM4jqQQiyC34/IN+Pz7917o/f3FGkMZiuk8dFC0kEhP3EU7RAMickkLe3P+HF/fuvdRaLLTI4ikkJ8cyBXKKXRmOpCzONLcWBFueRzz7917pYx10kgmkqI3knb1KPGkeqzaTIEQAf7AD6Gw4At7r3SvwWRp4DBVAib7WcGaCR1bSqNq5hf8W+pJ5B/p7917qVX78njqJ3wqrBDMfJSxEpMyy8IsYUDgEgg/wCF7+/de6ddqb4o2nlhyNNGErDLFUFRoCyAlTridTewA+v1+o9+690jtwUMsGVEsMsJxlVMfAYSjFlY3JaVAD6b2te3H0tz7917p+x2bosfNBAspmKjTG0FldNJu7yJcaiGubrYji9/fuvdCDis9lMhNLVNUrUOjJEgqZmld1ClV9TkkEDi1zzcXP19+690MuMgqPsIGlneSSTXaC5D6rAB7/0FyQPz+f8AH3XulBHSwQCUiYKyxltLr6hL9By34H+A+n1v7917qq/+YV3FHt/F4zC+VddQjiREIUawAqtZhf8AxsOP8B7917qjTcO76HIZqA/eVLRusT5GWJi0qIQD+2DxYXsbfT6e/de6IT3Iuwsr2CkdFna6aRJ3NV90fFHGQboNaxyEkH6jjni/v3XusOcoVnxaLAqukEAWmqIhf0WA1Wcfn+tufra/0917pG7I3zkdm5B4klYQVMjQzpruCDchmDf7H/G3v3XujJY6op87jzUY10eonKmUgEhLrckhePqQTx/hwD7917pe7a+2hqqelkRpGkVPOSj6Y1AIlkT+hv8AW1rf737r3T/lqujoZqymLCphBJilDESIjfpHHJufobm3+sffuvdPeHrMWUx8EMyiZo71RnawjCvZVJ+pIHHN/wCt+ffuvdK+XJY+KoiTzVCCJJCBG5CTBOTb8W5/tf8AEe/de6lUU1FVzL4ahfFKZHmZ4xaJOXs9uSdX5/w/1vfuvdZsVXT1mYp4VeEok3iQqGVQADdtP9SPz/r/AE9+690ZjFS0NNSSR1NR+oRqJGRii3WxQk/UX+o+nv3XuvVYhjpBDT0oneWQqHiQaQGYuHAP0Fv95v7917pzwGBqauNpZY3hjkunhIA8wtYIGP0A/wBf6e/de6dP7oJTO88lMYUKhDwGQC40r/sf+KH37r3TlW4LFpi4PtklkrDNrFO1Ooip41XiUTDm/wBD+f6+/de6aqqrjEEAhoJVeJBDNMBd5XL2Eur8D+o/4r7917rPJ960LU80rwUzywyzQFb69ABUyFQb/T8m4+nv3XumzI0sRnBo6lQGUNpjujliQbG9h9L/AE5/Fh7917pWxZWoOIShqMjNNBEq3o/IxpUUgsoINuSRcg8Xv/j7917pAV64+oSrmimYiD1iAIA76D6gsqkEm/0H1P8ArC3v3Xug5XIzNkHalMlOisqxqpKWYizCVAfqP8f+Ne/de6EGnpgaYPJMQkjj7tWGm7SC4eLTexAte3/FPfuvdJiu27TVExeN10R3LSIDKygc6pQp5uSbg2J+v49+691gxu34KI5CphnlqKWnpZXMcQ8GuYDiSS9wAv1H9f8ADj37r3Ura2UyeXcQSVVRPHjtLQyLeR4oXYjxva/pH4P0/r9ffuvdGM2I0lbUfb1dWrQah5QxNo0BuQ6f7bm3+9e/de6EPPYWmrIJ4xUQ1DFdNC4YkQREC9kP9D9ePfuvdFS3nst6BjPWrPLUNI3jnjQP9wGPoGk8gfQD+v8AvXuvdF2zOKKVQSITO0UweSKzC4vxHKP9fnm/v3XulzhKvxUjRsj6gI29NpTbVoMSqBwBc/S3Nh/r+690P+zI3xBSrVG8dQl5F0W5vfQVb6/n68/T8W9+690aSo7AyNNsavWOI/bU9BK2lFGo6otAYgf6m51Diw/1z7917qrLJ7skqM3l5gZTFUSuZobEJpJJEigk6jx/T/Ye/de6UmIrJq5oTSQp4VRDL5QPJwR6VKi45J/J/wBbn37r3Ql42opBTVLfYyRlJFRHCqNL3AYgnm17n/in5917ryqsryL5yqMyeamLsmtpAdIuv4ve4v8Aj8e/de6TeSpazDyxNRRR17vL45Az+Onp0Y+ltRtYk3Ata1vfuvdYpvM9dSw1bJSrUBVmRmsil2+ryqORY/X6/Sx9+691zm25SURrqigdKCnSOWZpUd5pJ3XUvljY/wCF+LfX/X9+691Vj8jd9T5ncK42OWR6bGu/jedyDIwJ0gKQBb6mx/4p7917oqsYlrqrzOiAzNqbxAiNQDa2n8EW/wBf37r3Qi42CmgieBY421oXkZdQePgWuR9R9ffuvdLjAS/wmXyPGayM6TFFp4Zhyws31twRe/8Ar+/de6GzFZOqrI4tR8OqQSRxhyZVYgEof8P99+PfuvdO0hp62maSpmcVEDnQzAiR11XuX/I/A/4n37r3TRkB9yzUFJRTVlRWRlYjGVZo/Sbek21HVZvr9AfyPfuvdJ+m2bk5sgorE8KmS/ldBEdMZvGFt9NQNx+bEc/ge690v6jZj0NOlQIkmZ2VDT2Mk0sZIABb6A35Bvx/T37r3WObqjNV80eVzEP2FDGFeKGS7vMl/IpQAWsAQOb83+nHv3XusFXuCeorocDHLT/a4tTCJKdA0hiPoKALbkjhv8Prz7917oWcC0tJQxmnF51sx0m2kFbK2pgR9Bb8j37r3Smx0OQzFUxqjfxyKI5JJL6rDUy3Cgkf8T/h7917rPmsVU1eRSkLRyupJjjjPEcdrXLkgfj6G/8AX37r3SJrMVNjquaSqNXJjlV5SCqrqkA0cMbC3pA+lvqeT9Pde6KL2fmPucpIUlljcM4p0lZQiol1Kxt/qv8AYfTn37r3QZ43C1+44Kimp3SnjCvPNI7CPT4hqJZ1+tyOCb3+luPfuvdIqswFfhRRy16vDHknmlpZNLkTKkxiaVtRvawaxIF7CwH1PuvdKNXjx9RH/DqxaqJo18krDSbMxR0CfW4twbn8cfX37r3Qy4HLN9jHCVM0TxgRqbiUOQxNlHN+BY2t+PwffuvdcVeWKrjlkkYskSyIBGHVHY3dJmIN2AsR9LC3v3XulM+Ilqo1q4Q8yVnjkVSVI1qNJLC66bWuTY/gfj37r3U6oo3aGOmil1VBOueamVW8KqUBaOP6sLAi97kg8D37r3TLXOiJLJTyNLFF5AjSxFRKsYsp0qAQTf8AN+f6e/de6SxnkqvE1OdLrokUOpM9gbCJv9ifwOBx9fr7r3TpQh5ZUjdZlnSVAxRrl5pDqAIAtYcE+/de6HvYubONZ/JTs9WX8aQHSHZOAZ3cfk88e/de6NJg86KmOnkRysIEVLNDDcCXyuSrEX50kkFrf0HFvfuvdChJRw3pJnliMUxZPIzo73QaWEn5+gFrW/1uLD3XulvtDFbdr0rsdUHG1EFYKeASVhigkpwZSa6WKodWs0aFXVbEtyPr9fde6BXO7GwwmkDr5Ep5vHDUiKQQPHqLMJaeS5BBJA5H9foffuvdADuPY1DDPVzigQpG8kkTKFTg20s6jgAcm1v9f+nv3Xui/wC7odvxVKU9MIBLFFJKhfTErOFuQSV9XPHHIP8Are/de6LTuLsOopGmoMbM8ETM0ErQlX1gX1MwIN15/wBuBa49+690k8RVK04q6o6ogz6JhYHyEmUq314Grji/4v8A0917o43Vu9K6Okp1o6Vp5I5YWjWGUSeh5NLakIb+nIte1rH37r3V+Xwf3xuWrg+3eRIVhjjaOQUzzlrWCgRIw4H0N+L/AI9+691YZlcvvqQzy1y1ISqqFTyQL4FkMgEaHwICRZRyAwB/1z7917pKbgwWWalDVMVRNK0cixapZlb0guztEt7kG9jx/T37r3VN/wAmJcblchNt3JYGvr1lr5Ynb7Z1InuVZtcaqRcAAcfXn/E+691VJ3Rtai2DnkqqfDEY+tiNqbJxSS/bRi6+rSUYEm5BBA/1/qfde6Le+RoyZqkQRrLKfLGgUKyNf0lB+P8AbH/H37r3SjpM87tDI5Z5IQhCIWWRlK/qPJU2PA4/2/Fvde6NZ0nsOq7FytGsSTypJKodlZC99YXQ4XSDwV/Frfjj37r3V+fx/wDhFTyw4jIQSRJPMYHqaTQKbS45W8ihmtxe6gC/45N/de6v+6N6Jh2nh8b52idqaKJ2KRRtIQiWEbSMBfn+oB5sR/X3Xuja0VIKJgqNohXQiRldOkfQs4B+otxawHAt7917qfWzRBBIJVjdvQzKuppE1em4Nxe3+A/Hv3Xukxl6sRItlZynqDaxo8YPrdbk/Qi1v9t7917pDZLd329HNT1CmSFmuGsnpCk2a3JFh/t/fuvdEC7+3+mDoairhmVGlMoRGCxgljwzN/UC3/FD7917qnbd+art7birK+qrUm+iKhYtYP8AiPRb1fX/AFvfuvdJulpJWm8CiWCJFMqtUD12B0qFdAv1HJvfj/efde6F7bTZCtqsfS009LSu9/t2qqmSnp1eH6yLNe6m1iORc/j37r3SjmzNZjq2pkqniq6pJAnmWoNQagXHMEjXvyOLkgC/19+690psP2NURQpT1ONqIpGbyPHocRg+S92kW4JI+lx9P6e/de6Fai7KlqadiII0JjBWNI40RGX03L+og/8AITXHP149+690+4nJ0sxWtmcGqBZ38sfoYSgtpST6Cx/AAv8A0J59+691krJFq4JXiiTyuCzkopbxHkNG5B+tv6G3+PHv3XukamBE1pZKB5Hd/WIUjeaRCSeAPqR/iOB9P6+/de6gfw2oxVfLJTRVMcyoFRQ2h4w3Ka0sDcH8e/de6WuD3DWR1lJTzSaElkVGkkSUvMGYi3jUgmx/P0A+vPv3XuhrrcBDLL4qiaE3jSUrcqFVkDCzHlSLm4JN7/09+690Fu59q5EU002FmYSLJ+2U13Kf5tjrjsLD8cc/m9vfuvdBNLl+wtqxrkGnkejiBEgjOouynhFsLc/ni/8AQj37r3S8253dj6xYIss7U80UqRaXFljDDVd2Y3JY/wCNh/Tnj3XuhF3BPjd1YWYxGCplaLQHHjB/cFo9I5AFhz9Sfx+R7917ogW/dq1WHyFQCoMTu7zTCNI9BJEZ0a7Ag3F7c34BF+Pde6DigxeGaupX+2Jr42JURuJdQDfXm4ANr2/3rkj3XujBYTCLLTCNomgneYOJFOlI2kF0V15+oBsfp/vHv3Xuh5w9HBTY9VlhFVJFGEtcNGGVLhpdTC9z/r/T37r3SXzKKzMlSYpRIxLqlrmLVpVVZQNOkMP63JF72Hv3Xuim9vYCeOCoqoHjNLIhXwlFYaJfQbG19QtcG5Fybj+nuvdVadmdfS5GreVSWSQExaLBYV8pGkj/ABA54/pa3Hv3XugBrusalaSqeOSnXwVBmEwUfcpLH9IlmPNjfkDg/n37r3Xe16zK4OtherM0qLIsflQDSi+QAk2+lhwT9OR/Q+/de6sX6q7UgMMKisJkitFFCRIUkVVAa9zbSPqL/TkfU+/de6MdHuCKvinNLURzxt+4JES6VEjHQpWIcgLe3B+v1vx7917qlz5fbe3Jh96vubHykUcmonxahIJY3AkSN1WxuCth/r3v+Pde6ATb3c24lpXo8rianIwiN6dXMbs0b3Cx6iwNyD/S4H9B9ffuvdPMvee+qGkWkwdHX0CIrxuKdJYVmj9JCyiO1z+bcc/4i/v3Xug+zPbPZtczyv8AxUBg3kId0dbEDVY/1tbgf7H63917pNY/tfftBPpqa+uQM5lQztMBGbaVQEH+19efp/UD37r3Rw+ne+t1VM0NLXVjN40U+WqmLhB/ZWxFrcWFrfm/9ffuvdWbdb9j1OeoXjrJYJWemeOMyEyGRYxd3T/U24H+t9L+/de6Su5VijyTBaWNpK1ZrCRf247hdMqqwN/yf+KX9+690D+4MG+Px1bmMjpXHx/cRUzIWIqJV0llUX1EfS/4HA9+690TWfL1VfviOTHUEEMM7whIhGI4dOvU8reQmzHRzfj6e/de6Oni8/SLjaaZ6SCMijlgWdNBusgCyn+nOn6/j+nv3XugC7Ry1G9FM5dJJkdo6VlAZouQVZ9P1Cger+n49+691Xpv+OprqqWaB1chxJMC/j1qBZXDOfo1mAt/Tk/T37r3SexVPUToumMmnlfRcC7PIn0Bb6/U3/BPv3Xuh32nsifITx3ilDoEPnWOTxXN/wBoqn0P1B+oNueDb37r3R3todUZHbmHxmYqY6haWqqlFIUc6ZAyBoiotcEsDe5tb+nv3Xuj9dO5KOnylG1RURqohhSRL6BHcDTqVrXJubm34H0Hv3XurYNjUmLylBHL5oqhbxKI4tBDDTdHYi35BsPr7917occfT00SpCWiCkhUKCxiKHVZwLfqHA/2P1Hv3XuhBxlLCWVhqR7cKyoqXU3VnA5seRYfW3P49+690/PFRzr4Kigid5A/q8XKM1g/NrEf0FuPxa1/fuvdIvNbGw1RTSKKSNJHjYhmGjTbl2TVwDyP8Pp7917oMq7YMDNFHJIRTRxOIhHqYswHpYuPofrf+l7+/de6U+16J8FNAY6Wqkip3CBwytdyeBY/05AJ9+690brAy0ddt6d5Toq6k+G0sZcwSFSUdrn6A88Hg/7D37r3ScoOv9uRwyw1xjzcimWsmikjUM0kh1ouoX0ngjj+nv3XuoNeu0KrHVOHpoE29X+EOTKkUzaI2Olae9ufx6fx7917oE8xndvSTwUmIzuUq8pBMIHENJPKI3SwmuCLLpsLH88/0Pv3XuoOXkkSal/iIjr6KAH+JUdfTlvuvMjKNRAup5B+oH+Pv3Xugvosbh6WvyWMpTV56OpjdkxMFF9/DSRy3YU6yKWK6RawJ/1/z7917oN6brTHpm8j/ENn7kjpKinnURFVgAEx5RIXPIta3H+ta/v3Xugn7O+OE8cFJltlU9fW7ojlirIMRkqxI72XRDTypGurSo5CagD+fr7917pRdX9Sd/iaDJ5/7vHfbkl8ZEyw07I51+EJEeQv9SSf949+691YBi6XsaHDRUEytDSpFDLNGsousa2J0a+Lk/7H37r3QN5TdvZ9TnWo6KtycU1HViKaGCjjqKeOiBusmmRlDWUXc3sP6e/de6GFc9vmp2t4vNUQZOeYK9VDT+oRahpZo2+hYC9gxA+t/fuvdC3iNsvV0FHm6jMNTVWMxpeqinbyJPJpLNI+m6p9G+v+HBvY+690UPeneuZxu9o9jYACSiytU9JXVUwSmpizR65DSVBUsQo/XIvA/HNr+690ZzZ89MuCpaaGviqJIY2WonE/3AEknqEXmbllA41fk88e/de6efDN9f4nR3+5+4trH+b/AE+K9/rbnyf7D37r3X//1bPXEiQlWJUForXOssEkMl7fU8H6f8bPv3XuoYeVZWUsEpizTS3F5A1vT6xex+h4NgPp9PfuvdOktbHp9LqxEa6QFspuA/rINwf95/HPv3XusMdW8rxqRxIrhme0lo1HCsz3ta39OPxzce/de6l0dTSx+SJWDR/20VXYByAC5/330sB/j7r3XKaOKWRQYmdppQEkNgQCobUbni1xb8259+6911N56CfwTMjafQqjlmQkMDc8Hg/776+/de6kpOyOylvGRcgN/YJ5YBU4t/gOeeR9ffuvdOMVTDVFk8qrIyKdTppT66Sn0Fr/AO8m9uT7917qEjiGaZFAjWwYhZAzaC5uLg2Umxt/UHjn37r3XOSYTyldZjILBkUkAC1k1kW1cWPP1+nFvfuvdJHsrNxbV66zdfKC89RRVUFPOg8b2aMllDv6b/UWH+9/T3XutdTuPfGKy8k8Pjn80UszP5dLzAByWNwdI+t7A2+h/r7917ooe8MxFT4maXWpp2jPh03jnkFioMaj6Mp4/wAbX/p7917otf8AHcvmK2RK+rqMjBGrRIUhVZKcONEaVHj9THSo+t/fuvdIrfChxSYxYpYY4oS9TCA6zM2myMJH5+vJF+P9gPfuvdBJk6YRxAK7NOFPLNc+ADSEP54H+2PPAtb3XukNJhVyklVJTVdPSJT0zVLRVsxjMwU6CkKj6k/j68f63HuvdIepp3iUshBUMCUBZjHccfm30PA/437917qHI7wEM0BkBWzckX1jgk/Qfj/iv9Pde6baycx3Ea6WALxg3YKzn6gfn+v1+n+29+690NXQ9BU1eeNW0Q1QxapGJGhgWNiQePz+eL3/ADa3uvdW+9KGSgkFBkZdNHlqOooYJHYpDFO0JamBv+tQfxzY8X49+690uZt25fbu36/F5x1rE+6lgjSU+I1S05Jg4a+pDwL/AE/1+Le690EE0xDfxurkagpqiNP8nRVYoPJyrXtZT/hfge/de6T+QhSVJcpT1dO1A8jEK7lpgUP1eNhcDj+n+tx9Pde6BneG8kyCw4uMs0caSIqIoiOonQ7q39P9c8cWAt7917pJYjGR42I1TRtIZNQSFibMXawBY8kix5/pfnj37r3TduaOpel8zeHyCOJKahjNpmLvp9TKbekfg825/Pv3XugwzVJFjaaZahb1k66joZQQLBSrEn/Yn/H37r3QcUCijrYKuqokqIIplPhdls0Rl1g3vcqPp/r+/de63y/5MebTOfDTaZhaNY4snVwDxC6KtlbxKW5Nv99bj37r3VtJaNCFhXW4RY/9pcAfhf6f7D/e+fde65w0KR+SaZ4151ODYeO/N0A/2H9P949+6902PkDUT/aUulmDaljj1apSGI/Ufxx9R9b/AJ9+691KqZ1o1KTOnmf/ADjDhlF7lVPNrcL/AF4/x9+690nMzXVWQilgxkL+T7dow/1uzLdTe5B1C1ib/gDgi/uvdBbWU3YLxpFQxrAqjS8ahhZF9AkJt+kXuT/vPv3XupOMxfZVNMzVci1SEA2Z9Lsn1UxkW9P+t7917oRsNR5qtd4MtT0kaEFncunCEWCgkcE8A/n37r3ST3JtihiaX7ITiSfU+iJSYY/Hb1pp/wBV/vf+2HuvdAZurb0hMDKZKesEamNypJBZ9Uikf4/QcfW59+690EW6aOlagymRNGs+bpkSniaJuLU/qlVl+nCj/Ym/P9Pde6DTaG8cVlRlYKmYxS0UsYkSVHRH8qnSA5X6/T8j/iPfuvdAl3zQ0M+yN5xSRJO9Xt2vkjpnZkkmeOEyR6XNyLFSwt9Qf6E+/de61aNu9zbPq87uLD7ljVRHkKymHljX9hoJmhCgf0At/hz+B7917okPdNLRU2/6yGhqY2xFUYKqkmjKmMLUoGIvbj6kc/7C1iffuvdIzEZusxUrR0Ve6xxzIW8MroGIAbi3JJv/AF/p9R7917owmw901H984N2/xuugylNEhMobycGDxF9AuHChRqU8WP0/B917pw3DRd7PuPKV+CG6KmgkrXqaOop6as8MsEyhhLBERYq17i3AHJF+ffuvdKPbuT+UohmqMXBuh6amcRyVElFWTRRsB6omUjgf0I44/H5917paY5PlXk6yesNRnoERNfmalqRCZZLaY7MLAE/X8W+n15917peY/r/5J5PKQT1dduAyS+Npz4ahQJlN9EMfF1UsSSDa3H1Hv3XujPbA6q+S+WdsXlaOeSmkZZFneOYekCysCwsPp9P9bkm/v3XujWbH+InbW4ayWhzOMq5U8Hlp6yMOYz5bIyTA/Q8XH9ODxf37r3Q747+X53DR0VV/BchDTNUywzOlRpnnUUg9BVpB9WubEfTgc2t7917ownXnwGzNZTId9ZEVElK6h4GjCvKo9LOSb34HAubcGwP0917o3GyPiF1ptMwNU0Dyz0Tis8TFXLEfoszX+oPNvz/tj7r3Qm1lLtPabx/YLjIGkIRzpiDxRWuWZfpqX9P+9fj37r3QEb17h2xtymyUNPXoZat2j/icdT6Y4uFlVITcMyAXX/iffuvdFny3yR++IpcBk5coKIPHEyFwJEYeF2dfoXYWJF7X5HHHv3XupfXnYudyeYWSmGRoUFT45XfyrKZXAbzs0dr88DngW9+690P7Vu/MzLWLg6dZlqZooZXlWQtdVVDMXfm5tckn6n839+690Jm0dk5xXkbccsZkWLxQxvHqjDyW5PlBHLEg8/T6W+vv3XumPdfVkmTycsL1CUlJLSRRzxRsh8vhciYRlPpFayHTySOTyffuvdUKfzINhbMw1TFtyOlpYayoSWX+IQwKiRqpZ2TT+dZIPIuf6g39+691RFg8nkdi581NFUSNS1RkpkiLMIzd7vrX/Vc6VJA4seCPfuvdGjx8W4qvAtkKGupEmQxSzUUJkbxQzpqGovYOQDyVJsbgi4Pv3Xuiz9j4io+4ky7upkLyicJfSZAPHKyhQOCRzxwf9v7917oNafJ1CxeOZppgo0RrI7uIrepRGHPHB/P1P+Hv3XujSfH3sRMPnKPF641p5ZleqSYczu/oCiX6Lb/U3H5449+691Yxk8J/EI6bLzFIMVGIGMKJp+7W/B1Ac3aw+vFrgEnn3Xug4TJVHVHYdDmBRmq2vuGSji3BFUi9FQzzN4vvYlj+rxl3BPAKsUN0JHv3XurB9vdd4ilGOqMJXpWY/J0X3tNL4l8yQNMyfb6Lsi/gp+dBBJtz7917rvcrxbSp8hUZV1ip5YqeOnigBMsoWQEyapQQLW502/2P09+691Ub8pPkHU7l3C+xtm5Co0Uvj+6q6SYgAuE8lOCLqdfOoW+txcW9+690aH4YbCmqRj8lPFPHXT1wZpIlAcauZZJSbfUjm9+P6e/de6sc3ouGqchUVOOrq6PIY+kgiqaGPQEqfC1ppEb6DgWKte55FgRb3Xuq6e9d77e33kNzHeVVSGDA4qloYBXoivSUUXIhpzJ+SACVXhrkkHUQfde6qH7FyG3snlZazaEUS4eCFUPnQLLNUpbyuy821kFgRzYg3HPv3Xugsp87O1Wr1IMcHmDSJESt1So1FLp6jx+Qb/4/0917o/8AtSrx9Ti6KqxM8rQVtMsMYjMss3kWEeaFH1E6lIZgCSD9OBx7917pbZbelSm3qqhqnFTG9N9gKYoHrJzpsksUSCykAAOSOSCffuvdE8rsBHPUVksbrRx0rHzNNqkWMSkPqdifrY/QAAG4vce/de6T9LRwySygyA0v3McccyrquRKUeyyXsCNNrf645F/fuvdCx5kw0NPh61KFTTypUwu0EctQs0kYlDNIy6rkMLC9h/QHk+690snyk9WlM0WQeITBYqhpFkmYOi+KN9RNwAABySPza3v3XuhS6pq6nD5+Koglgq2aXSqvIfGR9dTk83LEtx9Lj/C3uvdHl3scvV7OjyOAd8flRpdZaYyBEcwgeaTQSC1+EuCQLAW59+690n/j32f2JJ3/ANVbQ3BuDIVhytbj6TM0080tVHJQ09YtZjqdxPqCmXxo+oAEj0Hhm1e691uMUmFg3B1NlcStKlStViDFA1UX5naAhZiAR6v9UlyAbg3tx7r3VE299vSYDdNbhqgLHUJUSU86eQxGH97/ADjFSDypBH1+oAsBx7r3UZbU7eEwx1ekGCmkJPjBNmlAmU86U5P1ubgc39+691JpsbC2tlpoWV7qjRvISQWOlnkQ2vb6i/H+w9+690s9uwy46vSupKkx/ax+KdtVkSGVf3FlU355sDybfkfQe690N2ypYXqBIkjsssqwlYg3khSRvJqlfkWa/BHNrfT6+/de6NfSEVFNSrp1R6RH4ncllkibTG9uACQLgjkfn6+/de6wbhx8zT00rwNBI8YMeqO5ZozqYuzDSdf9kkG34t7917oT+u+vaXPePM1uqjo6aZZZWABBjtqEYINrWsD6b/7Ee/de6Xu8u6NtbMSTD7fSjhYR2shQSM4YDyySAXYcm2omw45vb37r3Vf/AGR3llafKyQSZGrnqMhOrmSGpkmMNK/KIjreNAAfqV/wvaw9+690Bu7N1PmZI5Eqp2KwSwNPK7xREljJ+2OBcMeSLXP0IFh7917pMx7srtv0kU2JFbXZVNMolmlYwnUPI7xBT9APqDcf0FuPfuvdYo9zz52lOWrqaWOrkeWGWrkvqRw/kdaeKb0XvfUSAb3/AB7917pTxZ2aKWlSLJCo8RCrLNIKnxiU+ViEGogrqIIJ4tYWAAHuvdLZ+x4I1UyBp/GggKwziNZZF9DsQBxb/CwPv3XulRQ76lrRFBjailjheASzxNJ5JFCGzKDa17kfTnkfX37r3StiztbBJHNFW0IpVhFTU1ErkTQsFB0pHGeSAABq/AB4+nv3XuhJ2Z2lSVEslMmQjmeFdUZMt5vNb0oFXkfU/QA2sPxf37r3Q1Yrs7Ix1sTJM7NHGWaQ+VGWO3rRgxsePyObWPNre/de6X1N8g2pJY6bItBDTsxQtLqsVUXVAJLkkCx/PP0ueffuvdCZQb62puuIRVcFJKjw+mSeBI1YMoIIY8k/Xki9/fuvdBTv3409S9l0sn3eGpqaadVAmgVFTlgzTOUUXs3+v9LfS9vde6IpvX+WnUT1FTVbWnoamjmlUmO+mQq0oL2cfpJH4FgBaxsffuvdBLuf4c7w2JWUxGPR8ZRLHNqhR3YCC8rK7gah+Bckn8359+690GG58TU00kUoieJ30xsY4nVonj5YgKbkn8qeD+eePfuvdJ+gq5nq/tG0TjVqF1d5b6v0iFv7RHJP1B+luffuvdL6KuhFXGi1TTsIIze7pGNKAmKTUdQK8qTfk3/2HuvdN1RuHTNLHROkUtQWiqFhLa2VBYBiv9R9P8LA/wBT7r3UrAx1lTXr9YlJBEhDrKQAXXxK3pP1JN+T/tvfuvdKqVq+CQCneNmAkZDIo8jO11cyObkmw45sObfi3uvdRsZBWRK4qJ5pi8zOiXkkWJlW5RS17An8f7cn37r3S2w+z8nkW8tLSskshUyxVAfwukqCTWlgTe300njnkW9+690O+3NjCio4iyOsksZ1hqgTzeZW9SgNbSvB02AIFhyb+/de6FOjpRR01P8AckI4HjjjLatKoBrHkuDc2AF+fr9PfuvdITe+8ZaLF1U2PhSaqjppZIIHnRI5J15WOQuCVsf1EckWINz7917rXr+f+e3Blclhq/LA087rrEJcSok0dlkRmAt6babcc/X37r3Va258quOwVVkaIQSyfbTechE8iqouNMpFxY/0t/sQffuvdV1RVTZndk1XIA0k1U91diWDPIWJABH1F+P6/T37r3Rkg0y49adreJqcFQCQ7IBe1/8ACxv7917oGqyhVsmY3hkWPySEABWIt9CS34/p/X/evde6Nr0/iahaenp6VZHWoCO8ulSigD8n/eDzYfTn8e690Je7ZqvEvTQRtHTvEsg+4FOFaRGIZv8AN82P15/w9+690H/36VfkqHlZWAYnzNpRyhJBjA5H5sOP6D37r3UGizcrVZnTVEAjMzKrFWReHY/61v8AfD6e690tMXug1yGBdbQPceUhrMeNIN72/wCRj/W917oRMFPVLMsOM8ctVNA8SiVw0cUSKXlnlDMSLWv9DwL8g+/de6f9q0WYfcKSSaEaKeMCBmZWnDCyMqtbgjkW4I9+690dE7ao56Wl+4kEdoklmja6lmK6iqW4NiOb/wCw/wAPde6VuOjwqqadjFDCI9JkawYMObRs3BPP0H/G/fuvdPqVdOkAWidahYhqURK0ZWQHSGIb6WH15/x+nPv3XustLWlUqRkY45UkF42J/bQqLMSP63t+Pfuvdekro/s3jdYjCFDIGARwBze31t/j+R+fx7917plx9TSLKfCsUkbXMhcahGU4Pp+v+PH559+69041woo6OSVmaVJkUF11G5cXsPz6T/r/AJ9+690gsikETaYHMs0dnRVAZgjL9CWsP8P6+/de6a4sVURUMk1TUyLNNJH4IWd9B1EsA4H0Fyf8PfuvdQ5aKCDyHQZ6gF4/HHbSzPyzIRf6f19+691Ii2zj5Q0/2DJIQpkCFmZ6i1yxk/2Ivfn37r3T/Dh3NGqRRuqszEl1RlhYcE3b6gf1H+3+tvde6Z8pt2WGBfFURq0sjJWQx6/M0QHDj/XPv3XukbnDkcRjpYKRZY1rlSCdyVJkhjupFpBwT9OPfuvdJrY+5Zdt13kj1LJIRFUIEGmWnckyRWPH0/Hv3XujLQ09PBLFm6GuEFFkI43CRMPLDMwBaGRD+ATwT7917oZtqxtkYVyU8NTV08LBSyQkQrICD45JL2sT+QLf4+/de6ldg4vH7nVRQ0END5Y4I44gwLxmNSsjq5sV1H+v0/2x9+690V7d/WEFEfLSlh5NQqXjdtbuo5Dlvxf6fj62Hv3XugpgwuVpqhqeBBAqohZ5owqsGk1aVb6g8D/e/fuvdDHhmr4ZaanQa3Yx6IxJcSTGyvYsD/Xn6fi39ffuvdDJuSsOB2LVR1MKoJ6ZxKkbF5i5uLSE2Fhf/Y/nj37r3Vd7UdHkqnKVy86ZnHkA0BWDsAqqv5I+v1H9ffuvdCTsLJ4/CBfvKEVQ8h0uwXXC4On1j6m4At+Pzzb37r3QvVuKvRpV1ULwx5FtdKqAxhkBsrIp+im/1vz+LD37r3TKNrNDpqTKlZUTSehEcxrRkXAFQl+R/Q/g/j37r3SWr8XX4lzHU1pMU5ZnQtrjBZtURcv+kcm3+xHFh7917pNZLM4yokSgrIft6woVE7sSgsB4zF/W5BI+lvpz7917pEdy7/fZWxI6lUijlNNKsEscwMqtNxaRfrb6Ej6j8fX37r3VOuZ3RUZ2rylXkUNVUVVU7xyXJKrqu1uOOP8Aif8AW9+6900UbwpIviDGIqQUYaWXU1+Tb63PPv3XulrjNC1MZaQOrwlvHGwBUIdRDkj8gD37r3TzLnBH4kpyqyPIEiMhVVW5sv1/1j/xr37r3SsTcmU2sy1UiJUQyr4mk8onhLn1EMycppBBItb6c+/de6z4/sKdv26iJXia/qWwDIW1Are5Av8A4/737917qdBuCeStgmo5pYpQ2mBUlbXrdgfQY+QSeOeP9Y+/de6M1srZ24N+11HR1cj0TUkSPPLUI8cbU+qyvNLwLl2Cg/61xYe/de6FDtSqTaiYXZVDjUllgSmkqcorxulTP+uQSOhJXSNPHH0vxf37r3QZdpdy4/D4GLasplfLzUqRYsxMBDFTsumSonqABYBiwHHIFvfuvdAjsvEGsenrpJZJg7P531AMXU+o3+pFxcf4W/xPv3XujIYsFKJ4qeoEzFGgeKQqZERVBVowoBB54JP+uPfuvdKrCJVCBZSWeOEstnABEgUWP+N+Bz/xT37r3WbJVkypHWrOKaVGMckekB2CEOJD+bG9vr+Dxf37r3SX3FlKqvwkgidXUltbWS6iwHN9V1/2Jsb+/de6r17KSrXLtIFnYCaT9wKsgVJPTcgWt/r/AOx+nv3Xuo2092Ue0IjPV0NRWTTSpDFDTFHkcqdZmlglspHq/LACxuCLX917qXuzeK7hya0eSx1NRQx416yhlSshqGmeZ9BEw0rbQQPQiAA35a9z7r3QdtkjUlKZVgAo2MSyRrpapbW1pWdvxzpIA4sPzf37r3Qy7CrqWmltUOBWIdaxVDa6YuVCDQx+g/wJ+vIP1B917pRZWvVMjLNJ44f0BY2AKO4uGBVDyLW5+h5A/r7917qRu7ek+O2zDV4mmV62jCmnhXRE0jP6JBG4DgiPiRxoN1uEBcge/de6wbCzmXytAuVzcphqZqp2eKOEoilYwZqaMGNGPivpd1ujtcoStifde6F+pwuPyOGaaOtjbKTtBbEqumVIkJHlR2FiStiw5t9Px7917oJHFJj6qen8AlqSzwlpEsscsjlU0oPoB+fqeSffuvdcaFqWCUa5fFUeKSNmK628rMUL61IANgLEg/n6/j3Xulnt7Mx0lbJ5BLJKSiqNZby2soa9r3awvb/bD37r3RhcHnFULWwCSkH0MDKIit0DIERwQQCSQfqeR7917pbLuqano4/MXleN7BwZbo0p/bOm/qJtzb8f7z7r3Xa9l0+PjZHjqoqt3uspCvDGqgK3p/J4axvwGIN7X9+691kyneuOaFVSUtTCNklUqEvJpJkuXJ4JN+b/AFIH4Hv3Xuit9i/IelFPURQPFI0jjSIJCxYqdAEzKfpxYgW4tb68+690SjdW/sxn5pA0/iVy+iNLgRxvc6QxNx+Rbnj/AGPv3XukjCGcKZJInkZiCHQ6SCoABI/1r/1/P59+691J11VG8hWJUjkMdipIReblkRv97Nwf949+690YbqLfH8JrFM7wxhitzCikr4jwbMbXItf03/2FvfuvdXs/DbvPCYKvx0r19HPDMFZqcssMsSXsbrfkahci4v8A19+691dFiu7cBuWmpqWnenbUymKUol5Dw9ox9ePoCxvf/Dj37r3S4eGly1JJUKxZZPGpdNbCJpG0MNSuQDbn6C1zx+ffuvdJNvjLsfcUklfkMdBV1yl6uQSReYtydMitICQRx6bkfm30t7r3VR/zt+Gr7zaoi2bQxNkKeCQ1EIplWIJGCUYEqLcED9Vvxb6+/de61u+yOtd0dcbgnxOeppaWrpJZFUywygSKjFdQA+g4I/255BHv3XukVTZBozIkwQubDWJCPURwBdRYfTgfX+t/fuvdD/0f3vk+rM/SVSLFUxrMhlQSKY/CkgZkX6HXyT9fpaw/B917rbJ+GPyy6+7Cwm358XOIqtKeBayB6lDLDOItUgYghiP6DV9Pr9OPde6vr6u35hty4yjFNUwoTEgJ1sJVYJyhKn1H6WJ/3r37r3Q4QwRPKrGRCHaxk160b0Ak6fqOPp/rH+nv3Xus5x1LKhJYSutwLPfSdNtaBfzawN72PHv3XumDKYanK+JVbWq+lbO6qT9WJv8AW9+Dcf6/v3Xui+72pPt46l3li0BGDaX9S6rqrMPxxf6Wt9fpx7917qmD5Y9hR1uVfbdPkVk8Tusyxq2hTCCpuQSSQL3P0J54Hv3Xuilbao8fEYUklimlUsEmQFVDPdo1lX8n6Wa4AP1/p7917oVqPE0tVIsssamNUXVF41aQBR+GtbkXP9ALfU8+/de6nzYqmqTopaSCRYBdTThgyBhZdSux1MptwtuOTe3v3Xuk/ncP4oogtVU0TxlWYJT3MilrSCI8AFv7V72P9PfuvdKaLN0VTt6nxNPTmGrilaWWqZWJlReQKgizDji2oC31uTx7r3WTEArVo7Toix2ZVVvHCwHBVI2uP8f8TyeeB7r3Q84tB9sqSNDofxuFLr5ZBfyKoGkrcfX6fS3v3XunWmV1BnMME8rOJArS3DRs2nTIo0gccmwA/wBYm/v3XulzSOrJCaZYoNHKzINQ1Wsyqz88fT/H/e/de6dI48DLBPJlmp/uEVnaeoYRtYtcOCLXJP0+tj9ePr7r3SDrc3tuOpkqaGnM8lKG9cUIfTGhsbupAX83b6XN7G3v3XukzkO4qLJZdGpFSmp1RIjGJRJZ0TS5JPBLfXkX9+690qqfsrFVAjjVpl1kR2jYIFYsA0ZuLW/2H0/P19+691D3DVYjI0E1MGWWMmxgUAWYtrHIPJJ+osbe/de6Lfmtm1jSNNDHIIfOWVksqyKqkqWuoJ5Pp+luT7917pUbOzuW2s8ctXHJPSLcQpJqc6k4CFPoefzY/wCsffuvdPW86rG7tpJ8jUQtS1cwYmPSwSNyyumlBa3AtYgjm5tx7917oruTp2xlUJnBo6Zpx46jxK0pGsMVcraxJ5t9T9eLe/de6Ena+46moqdP3Q9cyrEW02KadPqDjjjgE/U/j8+/de6M8KGspMDHUVULwNUGKSJJEQTSRcnyLzdQf6gkH8WA9+690C+fGShkPimHjLCyxl2sqAeka78Ecmx5Nvp7917ouPZFZlBjZ4llMsUYYAv+iNlOpSoHN7k8E/04Bv7917qvne+crKfyxmkd5FVoXkiUhCSxvKx/AN7G3N/fuvdFD3Vkt0VDvpp546Y1LS3ildUQC49QUX1AXPPB+gt7917oNod0z0OR8dW8hoxKAymVgWLENKjAn6f1t+bfn37r3Q77K33RQZZWohPFSzOCuqQHQgAbSoPPJuSBz9PwD7917o620d3yT0/+48STTSFGkOrSgRiGLoU4vx+OD9SD7917oPfkViqfObLqchU0wNRSBpl8KDUrEFrsL/4fUKb839+691WjtPtPC4KplxNbhoGZaibyzTxpISA1w2kj0sOLX+tyfxf37r3Rm9j9l9PCanq9w4mjeN211StGpkZCh0aFb88C4sRb+tvfuvdGK23kPjbvZZB4cVRmZjENSxXs5ILIgA5B0254Nx/S3uvdKSs+EfW29UkqdvZPGmpkiSSlgjljV5da3F0+nA0/739CffuvdA9l/gL2Rs6rnnxSRSU8JDKlLKJNccvrQpa924/2HN/6+/de6MF1F1JvrbymjzVDUwyPG6NM0LldRNkMZPFrH6/k/X37r3Qu53a1eXjkq180WKVo2AQQhC8dyZGHJuVA/wAP9iPfuvdFO7t3FTUmCfHqDGY4GDJFKEBabSfKEPNlIYPa1+OffuvdEcw71iZiOeqFqSaWWOlrGa6TEW4Rz9dINiePrcc+/de6NfQCnp8HSoZIkdqZXNnJ9NmJWJGPN/z/AFPv3XugR7DohTwJLUGSBpLz06OhVHD/AFbn6/QfXg+/de6JxumESSGlaLXLWVIdZNBvFEly0aW40mw/rb37r3S8652xT/xCKtk8YgpZIJFpZi1y5W7ycCzcm/PNrWvz7917qwvZHWsrwR11KlOVlTyxpEyeOUyrd2c82NyLf0/w9+690P6YLNUG341rIJ5KCgiaMRB2MdI04sjxsDyfTcf0+gsT7917pELuKbD5AP550uyOrSkr+1GoDRhiOSePr/twB7917o73W/eFbt7HYiafM0EtNMsaxqlVE8tOwayxVCIeCASST9OPfuvdH12b3lhK7C0lbJkqOSoqJtEdOaiIzWv/AJzSPwTa31/2/v3XujE7Y7MxFeqBquMSeMN45DHYsh/SXB/1rW/P5t7917oatv5CmyYNUhjKfkllIGscBPpe3q/r+L+/de6WNRh4KunLOBp0sv6fSfpYXH4N+f8Akfv3XukNPs3xVMkSM7Rn0Rp6mCq4DXVQfx/yP37r3XX8KioykcoJCPwCCp1gD1MbDmw9+690IFbJkazaNRRYpkgq1EhWWEaXeMx6WEjn6G30Ivzc/n37r3RXY87vrZC+aknzuQjetf72oWWOq16LGWG0nIVR9Pof9hb37r3Stq8rS9hyYvJDFZbGZOnCxyNThoXZtRDzOq2sNXP0t/t/fuvdPlLtDGQU489e+Jqfub1c8rL93PKza1I0m/rvzx/U8e/de6Fd+j9o5zGCszGdr5GeMTyrBOAWT6aJhGSTccgn6e/de6ATfNVhNnuMN09FDR5ej1SV1dPC9UsmixVnqCTYmxBUkW5IBv7917oLKncPa+4aqglpKRXr+XrclOmimjjVSrxxI1gQTex+v+va/v3XukRuNOw6WvfNSUlbW5eIaESmdIonjJursbn0iwuf9b6e/de6V+3ezt+wRUUeVwklFS1EfindZZZZ43BBVmcAabk34+o/r7917oxuFz+6cjRLVKIpIabSsdFOWikcMoIlbVyeLXvc/wBLfn3XupuYpKuFIst4qOCOVCaymUxOTKbC2si9voSfr/jxx7r3TvgjVxULV8eRhofHeNJlMc6qkv0GlwRYXsDzb6ce/de6T1BUYqhyeUmyOdraqlqWWatjeVRCWF1CpGTpsCefoPx/S3uvdAz2d1p17uvH1G4NsLL/AHhx1NUNRVNJXvJHTsw1FPtwSFu17gHi5H049+690lOqdpdi4rFtFmK6Vqaq/dhMWr0XHCkE/wC35H+H+HuvdC1/dfdOi38ca/2/hvpNtX3Gvw/W/wCnj+t/8Pfuvdf/1rScZTvkqiOmV0hkeXwGWqbxRa2Ng5W9rG3BsL/X+vv3Xuo+Qo5Kevlo5GgAhL05lgX/ADj30MxlYeofUgH6cD63v7r3TPVRrTwyLrKqFRRzwfGSqGwI5a1v624+nv3XusEcrmFz6JYPJZJCABGSvqVksOb3AuOAAfwPfuvdONBVBFYRR+rVqLiwcACwUH+lhaw+n4t7917p5jFTO3la11gLj1EHhrfUjjj8/wC+HuvdYq0TVPhLOHbWgXyzPqjUWFrg83Ava/1/1ufde6lR0s0jsI3DBAfVHov5AgKohIvb/WP+w9+691injlWKRVcGTxoxC2AlcWJViv8Aauf1fj8nn37r3TBFWESTAf52QqZZkkOsFAI9JW/4sF/xtckn37r3Uimy6xTxeeINGZP1lRdyfq7gX5+nJvf839+690Wz5kb5+22jj9rY6ohE/iknyd20MlKQEU8fVgOVv9BwByD7917qh3sanpFrZo6epE8cxVJYl4LlgW1+UH6/UEH8/X6e/de6LFvCqR8a1MI4HjMjxRAMA8U6ghZJNH1H5/4n8e/de6AbF0eSo6stRuGqZqhjJCyjSUBNimkBrX+hJvc8e/de6b91VlRk6uWmEIhrbJHLKwYklDpYN5Bf6jj+n+J+vuvdA5mtvyLUNJNOqIrOW1etpQSblkF+Ljj+vv3Xug5yIAmZGaLTAAv6SQF1llYC39Pz9PxY8j37r3UCvrYHpBTQQ0/+chaSYaWAjhkOq+ocNJqs1r30i5JA9+690ncpDFRlS08E6sqsJlYSKoIFgQT9f999L2917oP6uqNTkIolvoZgp9RsbkKOb8X+vP8AxPv3XurFvjVsjVTNUR0BrJZ4tLL/ALrSEXYsAeNV/wCn4/x9+690dHF7moMXULg66njp6intLAJyC5fTpjKScWsD/r/7z7917pRbuo49401FkqTKQeWlVaKtgJ8n2pRtYlKD6luOf9f6e/de6DXPUstXk8bh45RWQwRgvHS3Jksupg4/s35I/wALf42917pEbuM8GTxm2tvg1LV6MahA4AjbyHXSluTfg/71f37r3SAl2VUy5GSatjKtTVKxTG+haRRYephx+OeRfni3Pv3XuoG5M1EqijpaaGp+yLRSywH6xi8ccqlf7Wq5P+xv7917oKRU5GSGWqklZCkzU8ayxktGDcXjYi1gfp/Tj37r3QaZjIOtXIlbUSzzBiV8rBh41Fv7Q4+l/wCn149+690hq/Kw+dzEzlmdQEtdANa6tI/p9f8Ab/4e/de63sf5HOXjyXwywqUkUMMlHmMhDUAoy3YInikIH+pFuR+f95917q5GhkLMXP7csTFVfWQDYlSbNc/7cf7H37r3XOsp63LMtDTlX8y3mlsboL82YW+vF/8Ain0917rNIlPtxFjpYvuK5VJkkR7yxIEBuOLXN/z+PfuvdJ9sdXVs0dRWCSRZASqoSl43uf3Afr9f+J549+690p6KGCijQPoaylylrhQB41Gk/gW9+691AfLRQVDCQJGhOm2nkj+n05IJ+hP+2Pv3XunLyCqjBgWSR3Kqrl9K+MeplUKLAEfUf1ufz7917rA8LN4yEjBV2SyyEa1LFuR/vv8AevfuvdN8lI6TM0raRpZSFOrRDe9xfj6j37r3SRyO36auld4A0jFioZ1QaI2FtKkn68km/wCb2t7917oCNx9TZ9fvJKCKOrSoEx8RkCO8sjMVL2/w/P8AgPyffuvdFVz/AFHvjA1FZA+JkOLr50qZhFTgskyDX45KkAtpuS1voLgX5Hv3XukD2ht5/wC5lfU1dP5KhcbUU6CphlUCMQt5FRxfgKCLMP8AiD7917rRu7cwORwXZW86eKmkpXO4svqSVJInctVtp0q41aSrA3/P14B5917oFcs1RJIoyEkjFUSNGluTpQ3CC/4U3A5+lrk+/de6Z6Q0+pmeS1pFLWVRcKOPxf8AA5H+xH09+690PPVOew2KzC1Zo3rqoUsixR1Gn7dHAIUsDb0Mbq1/r7917q9P40/ILrzH7OoqfPYOgqshWRuKmXIRxVcFNUxS6I6OkjKkRxuCwWxBuL83IPuvdWl9R9idO5OjmWl2xhKj7gBPs0o6XVVqUcmIog/XwH1C5P0A/Pv3XujI4hOi58lT42ba+EolrJ6eBI2pIIBFU1PpjR1kUWbm5v8A737917pTZqLozB5lMLFi8DNWwTCjeQQwqISOWZAo9I/2JuBf8+/de6dIsn1fBSuMXS4yCoiIUqI4SGBOt3jZf6/7x9PfuvdOVR3jsbaWKopTSUSOZpIKiTVFGY1BuJrkE/Q/Tn37r3QN74/mFdVbZvDT5SlaZZKiNE+qqIiVWzAAfg/15/p7917otW7v5nm0sJjxVQ11PUszRyU4haMSR3bVIHAJv9bWN+P94917ot+8f5pGbywEG2QY565pEhYHQjIzEyRGS4AbT9CDb8G30PuvdBVR/LPfe7K6QyZZaaolTxFdQmDxy+okuxFmCtze/N7cEn37r3Qj4fDVO/cfVtW5CocSxNJDUSVAEUNZH+5LGioRbX9Cfpe9+fr7r3RmutOrcJjcHjKuempBUyOxnEem8xe4ETcnkEXJH4sT+ffuvdGy2dj9n4GopROY1klEaFJEtGhfhZNRPKqLG/JB4uPfuvdDzgcjhYJ62MmPwwhY4zCyKzMXuk7t/itrfi1r83Pv3Xul9jZMZXVkE4qkkC65IwSpQKg8UpZTxf6fXn8gg+/de6DPsGqo8fNM8EvjjpaWobU0ixqryEEgMTqIJP0Fh/T6n37r3Wsd/MW3fHlOw4oYKqOsqQk0MQRw6LMrmzkN9TqN+Qfzxb6e691U7lduUmQp6uilXRlZpZagSTs6mBlHkieO3pJLfkfQH62t7917pKbOr8rtqqbJ1KZCqqUqvsZn0TfbeKJy7xrPwhY/i4Nx9ffuvdG8retqLsDalLu7C4ppwsdT95SpaNnkK21pH+ldJuxuLlrkXBsPde6IN2Ds/K7YzMkFUhpoyfLFq1qNHEaAgc3/ANV9eb/iw9+6901YCepochEYagQvAwncm9yxUDUTyP6f6w+nv3XurWej+013Lsv+A5WdajL0jo1AKn1Rfar6HZlvyRawB/oCOb+/de6XubdKukrIMrAKmjr42pZKYeP1SSkxxSiwuCv6gRbjm/59+690JXxY7iqNhZTI9Mb1pitDVSy5nbGXqwwmCQQs/wBlBUPcusnC2TgHgC4JPuvdAH8zvk6aKsymwtr+M5Wmlnp6moV3ukLMaeRIBICPWvJAF7ng8+/de6KF8fOqqnd2YgyWQgqizTxTlpEP7kjP5ZTIxFzyf9Yjjjj37r3V4nUeFpdo0qRQrHSspMw8b6Fkk8Q0wqRzypAPINyfp7917qfuLcS0PkYUojerld6g6mZiGuAnkUm/9Rf+n+x9+691UP8ANfrTIYv7TfNFlJJsfnqtkrMelVIWgMCDxNLD+leRdQbggjg+/de6riyAbzQLRwyU0UsSC88qkBmQa2f8E6tVh+BYH37r3UbI44Y9I4xIszvomE0OhwzaFvHcgj82NueCb39+690P/Vm567buPV0qY5fIwWioWYeTWWYOygglTq54/Fv8R7917oW8jn6atiNTUSPQ1juUlEiMsgd49SlClvwR9PzwTf37r3QU7vZ6PHzVmtz5VRXUgKJYx62Z1+hLDnURf8XH0HuvdBzisnFPUQiqcwURn8zKA8fl0IHWBHRWNmCqLgf1tb37r3U7KbgSuq6ieCSTwtJqjjnlaWSM+MBkaR0jZtLAgFl4FhyBc+690/4XeUuNlJqH8kXiKtGfIQ/5Fyp5v9Bz/Ufj37r3QobQ7BlpclTVrRxIwZXhgsEiuGsrOLfkAH1X5/wFvfuvdWZbA3/S7j2rWZB2SGlx1E1RViaST7WKSGMxyKkd7vrC34JAP4FgR7r3Qbfy9Kyp7Z+b6ZgOUo8DLUzwosssky0yBaZfDG7GIEhCVkClgOAbXt7r3W8ZsJ6HD7ada9yKeaGKKBJHvpA0gehSACDcmwN/qSSffuvdU5/MPb9NtDs/I102iamyxSdVh8fkSmlsgqGZ7sNLCwFwLW/qffuvdFYx2XQBKmOpaWlEsYeGYApSqy+FWgWAAEkASPqvySPpwPde6Fna9dUDHV2KFDT6KmoRUqJUjDx+SRm80Rjtwws1uQOLAfT37r3S+x2zauriSop0kbzRiBwscrgyhrPLJqbQ1+SLrYDj8e/de6HfrjZ2TiSSmkj+2ilaBJ5pVLgoKkiMvYkqENmupFxYHjj37r3Rv6vY9DhI6XwZ3G5cSwNVSxYsSh4pUCsxJf6fkkXt/haw9+6907JSQ53K0FIlLJ4ESOOZqwkqCPS8mlLAADg/14Jv7917oIe//kHt7q3Dz7J2tPT0uQkgqGnrQFHjl8p1CzgtYXP5t9CLCwHuvdVA53vPL5HJzTfxR8pUPJMklb55/wBF9Sghj/jxxbgAW4t7r3Wam3xWUkdLMaerqzkolP8AlISpDMCTJ+1puApsyngkcfTj37r3Tx/eKoyMFC09RBHRzyJOaqoQxTFwwBjipjci5+t7j62sAB7917p+qclWY+WCtxNO2YWWMRSRQKqiBxwx0SgkXAuf6Hkc/T3XukfufeuSpKqLGRY10hmRqzSRJdJplUSqpT8ni4J5PI/w917rnjqjwRyZG9XRSmBXaORHXULE3ZmudFjyfqDwDb37r3S0wu4sflqaXXLHAgVQfGw1SSp9W0t6rEfTnkEHknn3XuoW7ajJ0FKmSwNbMlIIWErUsPreUNxTxhrmzf2j9AeLi1z7r3Sl6z7PhhQU+7XUvJGkYX9sTjyNYJOklw1lIv8AUgADji/uvdL/AHhjJ8FTSbx2VO9WFSWolpadnXSiIXSUq5+gI5PAIvY/T37r3U7rH5UHIwQY/clJ5K1bQyPZEY+NvE7JYKS3HA5BH1ueT7r3Rtas4fd2Lpc5QT1ErRKNFP5V1q5S4dwbg+m30H0uAQbge690FVZv7P7UyZaNvJAhEsYkZ7xxRALJe/11fQf05sBfn3XujI7B+Te2anHUdLW5eZsyJokno1Q+IUwOkSpUNcFvwUsQBza/v3XujOU2+mlMdZQ1I+2maObxiRGT/a0EgH4t9Px+bm59+6908f6StuZJGpctBFOpVopA9PCzkfpkRri1iRbVYcW/2PuvdILcXUfT++IpPFDS46pq2MhMTIrKZjpYoxAIP9bWsf6e/de6BHLfCjE42p/iW06lq6aIGeBHdS6OiaB5Hk/Vc/g3uB7917oO6X4XbrrspV5HNzU+IjmDzJohLRyOeSHjF1FyPwP68/n37r3RUN4dObm2nvStwlHRTZCYsJgaKF5Q9NwjPY30m/8AS30/1vfuvdDp1V8f87uJmk3VL/d2nEQlpklVFqpIY10iVtZ1KB/W4+vP5Hv3Xuhaynx5w8MIjxW46KaoaNnXzNDqmRI7ukT3+pseQb/i/v3XukvF1ZnY6dYqfE09UjSqryxRkSqyLa5RjwG/w+v1/Jt7r3S725Q5vGp9stBUL4PJErtTjRA4JYh5gCfobW/3gW9+690s4xTAFqiKKBljs7CNUZXPqYtpHJ5+pF+fr7917pFZ2tpoI5EUOYwGkp2EoP7ty2hSfUCVOo/1P5t7917otm8Mo8haSBHkjQESMVKospW8fpXk3/qDwb/1Hv3Xuqp/nHtNq/YM+cWMNNTSuxWcaWRSSxWJzyrf0H1P1Njx7917qhrtPMVOK2iIGd4ZayIKFDJfw2LAMFP6vp/j9ePfuvdFj2GinKpK0PmeSfXrdTYAC4IYcX454+v+29+690YWpylPWRpDG8MclLGY1WJNJAW17luPrf6g/wC249+691M2/wBa5bPTffeJlp0Jklq3Q20XuFIsQRbi9hYfXm/v3XujydQYQLSfZxY2IQUkQE8kBU+Zk9QYSsBa4H0W3+I9+691B7Ny+LmyE9GlPDANIpo57E/bKg0EO1ibm3JP04/r7917os2T0yPLQoqMpcpDOrH1ox9L8Hg2/P8AvA9+691yx9BLDehk+4nW6skhvGVVl1NGLD6fg/7fjj37r3StoKGbGwySyQmmSYMaaWZbwuV/3WjNwSbf7A+/de6mYfKz4V56tJo5aiaOVrsEOmNlKvDoNrrpYrf62/3n3XuhU6tr6rcW6KOeteVVaZH8qs2m6ACKKwv6VHAFvp/tvfuvdH0r0Z6aKOK7zhIQAqkRm63uQPpb8j/X9+6908Ue36WejZq15Kat8QankRB4vIraSrX+lx/xT+o9+6906wUP2lKQ8Pl9DCUoGLKpNiQbXuD9OOf9t7917plyOZp6DTHLCTGCgc1AIkEKtYsNN7G9/wDXA9+691hqcrj61vHdhGsaHy6gvkVhYMLcaf6C3v3Xumit+0iqE+1MlmUhtRsrMfUOV+v+NgOf6D37r3WAV+QjMdEySBGVm1yJqjV2vpIR7/0Nvp/r/wBfde6xyTyU5EdS4qGQMGl0qFZ1PFgR/rf4f0/x917qVFU46rkiNROyt41EkehnbVeyIAp+g4HA+v8AS/v3XunmfG+SpjSKMRMNIU6AqNEfqVk/PBvf6/j37r3TvSiOPyUWkK2qxvqVJAG+rW5P+BJ/Pv3XulZjqVKpRSGnvLJJGwnQmRBFq/SwB4H5Bvx+QePfuvdKOt2jj6tjH5zTyyIoDaAwiuwUFZPz/vX+39+690Ge7djJR6qcyw1slO6PeXVpkH6idX0B5/F/fuvdFT3phK+CskahilgZnYqi2McbkW/zh4/HHv3XumXZ+48/R1E8GReqliWRY2jq5mET86BJADwdP1sP8fp7917o5Gy+2Tg8A2GdzUB2/bqfKBOiMQ8kXjBtZiLX+oHHv3XulW28osuaOWnIgmWR/NTx3fSF4UiQ/W/5H449+690/VeQpMnRyUVPTLLUzskb1U8bJaUWuqlbixsRq+o/Hv3XukXkMDt6NKdp6l6HMtVSCvV49VLHTrbxGCRrarjn6W/N+b+/de6QrSRLWSR0TSzksXhmjAEgKMFRkDW4a3+8e/de659u5XLDZiUxLCpFCZDTzNofyBS1m0nktYWufr/X37r3Vf8Atrc9XU1FTTVCNBMlTIZIFuqC7WYSlR9R+CPfuvdD9sHJ0YqhBkELFpAI0kUq8jqwZNR5H+8XI/1/fuvdGKrHyu6amOmarMZipI4qRQLRwoi6VCKOAQB9bD37r3SCrqHM0OWRZKsqtO6RglnRJFYHUXY8MeOD+P6c8+691KbJRZKrCPQRzR00uieaQq6OzXUGR/8AUi34H+I/Pv3Xuga3Vh5aPM1c8LpOacyzs8YaRftSutI1Uj+wOAwH9Bbj37r3VdPyY7TqstVUODiqEeloXdGEbjW4AI0TpzcX/qAf6/T37r3RYMBR09Q5arqI6VCjSlk9QYLyVIP0PI/3j37r3WU4iplq2SJw8DD9t4pFIe/MYAA5P+3/AN49+691K/h+RxsuswSgOSA63dVAHOmw4H+v/wAb9+691inimqXDIrs4YFGS9735so/I/wB6/Pv3XuhB2nJLXs2Ny5kFGbwu4EkkupwAkkvJBRT9TYWFz9PfuvdLXL9RZjbWQpJ6kTLgcisRx1cUaV5FkUM7Io5IX8XsDzb37r3Rk9h9f7Chkxj4ypnqs3VIss610Q/bNOBI4jTkD8nn+vv3XurCumtry5mGv+6GIxs2QxdVDSwLHGaiTxSA07TRPyLaVk9JNwDYc8e690G3Z/SG5duQVeVrqePJSZJqiOLJxTGeFKeEiIyrKeAHutrLe3J+vv3XuiM9w7ExZydJVVUbB6SjpIqfjVOk66xUKGBF4y1z6l/2PBJ917qVtOgXGUSvTxiZfEtkEV0JC86CwuCPqQb/ANf8B7r3Qh4ZpJXjbQsUVQHV5VURhpAoAUKeQPoD/vFvfuvdLKmqKmnopI4IwUWRI2YyHyPK76bKv1FuDf8APINre/de6bNy1y0azw1KH7ilgVpFdQFfWtlMTcX/ADxb/Y29+690HNNXrV0EimV4pNMvllkJ8EcaAlRMD+TyPqOf6i3v3Xuid72qIRnKusjlIVJTdHnGghHPpKWHpJ/HJ/xt7917oI8hWfxCr81LLHTMSRJ5HQ0gW+oCQtwq2B/Jv+b29+690kFmkyW4a3Ov4VgWnFNTGn1yJMykxTNGzXsDYc34FgBYge/de6UNJ4y2p5NCBSRw7FZGF/GRe9r83/r7917pe7UmiV2WWV45WtEkrG7+U/oYBgQP8eL/AOPv3Xul9LrMsdTNGamNwtPruSxlMhCPKpP6b3+lvfuvdK+joop6Efcwho4HSFIJIIZEkLfR7SBjZbvpN7i5N/fuvdTMNVzQOceF+3p41ZISYYkmKs5RS8wBBK6bILCwAuSAAPde6U8UFLDUP9vVVLVMehKVy7sIXlHr0M31Y34/BNwALG/uvdN+Vw2PNQ1TTSzSRgCSZ5k0zuttMk4U29QcMoHP6b259+6903V+DoYKWOtkfiuNoZGRo3KqB6XUE2tyb/kni309+690401VRQT0tP5BIsKRpBoisGIAPkZmH1HI+v4v+ffuvdDZhsxQfYxASmaohCcuLIpuLI5e/I+t/wDYf6/uvdKWqyAnoZZSPLLFFJIgSSNVjUKNTsfzwOLC49+690AO589SJPNLBLKafTeSKOYl4mItJIuq9wSP9vf37r3Re96bjgpqbyY+sq5DIXMiOWQI7f6lR/Ztbm/1v+R7917oCaitasBaZ2duSXHBN2JuoI/4j37r3WFEUmypLIvBLadR1X/JH/FPfuvdCPtukw5X7mrlkkiplMskAjUMXIABGpf62+v+w59+6911lcrHlXUTzRQRRBqenBgjjYRk3VSAvJ5+tv63B9+691hxeOrY5XlpjpK2KP5FCGMAENZQLX/pz7917ozXS+5dzUmepIaCeZtLpG3iYKEOrlV1A/nn6kf0+nv3Xursukc7umWXCVFVX1VOQ0fnSWdvHJHcKV0Di9h9ffuvdXV9PYepyFJQ1lTKr0s6gJA5Y6rMDq0xkAmxvqI+v9fp7917o823dvQNTKgp1VRaMykAFkDHglbXte/1+v8ArW9+690jt9dT4WWiqa+SihleRJfKCg/cjQagpkAJ44sL/wBeSPp7r3Wrt/Mg+LMucrczufFYOvFbStK4nipZYY5VK6lW0ai/p4BAH9OTYH3Xutd/NYWpxNfPR19NLTTQlopkm9LI0d7E678n6D/Y2+vv3Xuk7T1UAkAaEoquZCkkiRlmjJGsPb+l+P8AW9+690a/oTvLMdZ7xx1XtXJV8eLZoDW0xYxxict+4bpp1LzcEWJF7n37r3W0d8SfmHW5kYgxZaVqvx05dA5ZWThS2gm4A/qTb37r3V8GyO0l3BgaKsM7tNNHrBuQjNpHNwT9ef8Afcn3XupUvYmZx1fHTQfSofTFLNOqqsSm7yO5NhxwPp/X8+/de6lZLu2loKWWJplqshp8bMsuqEMRdmuCNQHHPH5H49+690RD5AfJmDAYDKEZCNZamOaKEhWLliuh0Qx8/ki5+n+9+691SnndzV+5s7U5hZ5CKieR2WUvMZAw9cSs9votrcHg83Nz7917pQbdxtRNIakvLAB6gzKCkpka4g9FjYf15I+t/fuvdDlh6mWiBppKlHCqAZUGtEEh/Rzb1WP+P+t7917pTY7KUVDK1LUwjxPIrmaA8mJefJqA9NiTxxc8H37r3TTnMljq2aSCM+Zw8kqOGYFr+lA2lv6AWC2ueTcH37r3WLCokarG8N3djqkeICbTpt6GNrj6882/1j7917pQPhacSUkpjTxM5Vh5dMgLG6lkAv8ASxBsB/X37r3Rktl021paWCF8hHJWQRxq8JYr+4ouHEjHT9OCPqR/vPuvdP27sVg8Zjkmoq4NUzaXmCjUFU8rT+S5HIP1FrcC55v7r3SEx+bqGhlj0lVv6YgymyKTc3UDm97c/wCve/v3Xumisjqs2lTeMmlUGOSNjIdUTiwkD6rgcc/j6e/de6Rldt9KalqaZHrIA1FIIYqSZ5DKxXVCrciyc83N7/T37r3QCfwufHSVNTUiRwHIgEEiyaZGfSvlWPkW54t9eT9D7917qRjMpk6d4y/lljVme5BszGS2lhe/0II5H9Ofz7r3QlUG4qyqMahhGqn0nxvqsSGu0jcXtccj/Wv9ffuvdDht4rXwxQZGIyxvTqsEj2AhJPBsp5t9L/T/AFj7917oSKPZ9I+jx0STohClpGRAyML6gjDni/I+nH09+6911ltgUTrDW09Ak8lKxcUjFlglf+yjBPV9QCOR9B+L3917on/c2C+88lVDjxhftGeSWOMSCKolBPqKn+ljaw/Pv3XugZ2ZnUp54DUUhSoRljCTrZ5AWOmQi1tJ+oPBH0Pv3Xuju4DdozGNpoKpvuRSUwipVnKftqoGuMMbsRciwB44+nA9+690k89HFLHLopQQhVxGzBo1DsAzqL3sCVBGq3PP5I917oBN/R4uagmpGpKl5Jwj+WLS0oAJDKl/T9b86fxc3Pv3XuihZTYNBlpcrVQ00rrS6mlWZPU6G1k8akXsf1EWt9fzx7r3QA7n6ckmp6moRAketpRSmNfFoYDT6iSWdr/14t/X37r3RZO2Oi8ftjBJmo8vTVNdPNFKcTDCRJTqx1aJZWJsfwLj6XuPoffuvdF82/NUJPV1FRUxY9sY+v7ELMDJAWClle1iQQLfi9/pf37r3R2+pt/0aPDFLJeGMxxWYpeVm/VYAf7AXvf/AB/PuvdHMzOJwW99uNTmCFUkpigiVUDLaL0u5Fzc3/x/P9Ln3XuqgOzfj9LFuTKLQQO3+UzyRiBFZvRxocqPzf6XI+vv3XugIbrTMxzS0Sw1X8QjhJ8QV1McVyS41cCw4HH9ffuvdJGkzW4dg02VhkhqhJMqLAwVZVijDsfFqIuLnSxsQbi1/wA+/de6X3XXy67K2RIGXMyzaahpnWSQtMV4Ajve4DDjSBYWH+Pv3XurD+uf5l9X9vBBlkllmCxvPJVlWjiNyrOt+SF5/wAeR+bH37r3RnG/mB4/PYt0x+Op6j7KETtIBF5paaJS7mEgAcN9BY3H15t7917oCuwfmlFmsfXPjac0xq4U0xjRCyy6FZxJ9LkcWI/B+nv3XuiHb87em3NVQrM0+s05SVvKB5dV3AJvYfW1h9eB9fp7r3STxu4p6mfCRTeSaCkkjmjhEjMAY2BKWPAJ4/17C4NvfuvdHljhWfYtNuGpWFpZTGYae4E8EMQ9MhjT/Em4H1/Pv3Xui3dl7orc2wnyysVo6ZYYXjspRIv80kiLcITxe3JH1uPfuvdFPkzonz9OKh9McbheASqg3S5B/rf/AG/P0IHv3XujRbDy2Ojp5aa8M1FOFdJDCFmjqYQRHaQC5F78Xtx9PfuvdGcwPYFXR42CjirxSspDSeXSsQVipZgRc/2bgfT68e/de6VMHaGYyM0mPoslUVRq5UQKzkUhZRpRF5t+Da/9f9t7r3QZ733/AFlDLWwV8UjVNJZEjVlZ0dTdWHh4I4sL/Q3/AKe/de6BuLu6uxs86UAqImlUuVkU2WS41sA4/PF7fQfSx9+690JW0/k/m6CejMk8yR07RF/GTZCXb0g34IJP0+v+tc+/de6PZsP5a5J1oYo6mrnhYqkpjeQyLKzFlLr9Prx/vrD3XurVOkfkVLnsZjIYoK+LKySRxVlPUErTinS480ZH5/4Nxf8AqffuvdWa7K3JVZHGxy1JCqFDNq9a3Kn08i9zxb/Y8cX9+690u6LL07QMJFVKlm1K7BRwpOgD68m3+uPfuvdR5pKWWcyzwB2LWkFtUTA/oZbgc2vf6+/de6caQTLR1kdJC6xMj3KXZ9LCwIVeTpsb2/P1/ofde6KNX7tpKnNV22aimrMd56uorBOCsQjigcxVAkZrKha1+TyD+PfuvdDL1Nu/aqxZKKnzuKWvlaakp3r3gkkVdOm7Bj/UE6hx/sbe/de6cN57B3BX0VJlse5yFWJhL9xRsklNLZvQWC34A+g4vz9PfuvdNuE3Fu3GVjbfrcTMpnA81dMpiDrp0GNXY25B4Fh/h+ffuvdCNgNl7JmSqNXQyUFS9QiVCodQqJ5BcFpjwbn/ABHN/p7917oMexsRU1W78NtHb1UMZSKY5shIjRaRSo4E6MIRc/43+pt9fx7r3Qpy7b2tSUskVYYKuqSAQeeVo1RdI0hGVrHn+vP4/r7917poodmYxlgWmoMaKV5BKVqnWUyFfVdbcD/D/b/6/uvdTclTVGNnIo6PF0lG5EErSgvLKLadaAHg/jj6e/de6w1G3Y8jHJSmZEikhYHxqxvEyerQWA5uT/tvfuvdA9F1zV4rK1SpuyurMKpvT4pkkVBI1ixaVgb2va30/r7917oB+6KTI4iliqHkdMe1XHHWTQmWN0pXJu4eMAm30/N/fuvdJbaNPtKkxWXyG0d7VkuRdfA1JVO4jWVhZ/DBPZ2IP1IFuPx9PfuvdL/YG+N2UFW+0qtlmq6ikqZqesnmgkKejUJWRv0qo5I/Fj/jb3XuvfxTePh1/wB68D5Pu/uP86un7373wXvf/NeL8/14t+ffuvdf/9ezdKmWk8MDwlW1NJCJSUUopLBlC8MbkkE/k3vf37r3UiasWZGnJCnQrAsiBWktaQl/rr5AC/QixIvf37r3TdH+/PBHPHIaSNo/uEX9tpYtNlCf0IYH0k2v9Ob+/de6xVMLxThYowKVwDGJGJfTpFtdx9fxfjn68ce/de6l0YhWV1gGnyxMZOC0SLqswCcXa/IP9LX/AAT7r3TxVB4licRKZCml/p6lPqVv9sB/sf8AC9vde6ieUPGZizCKMgLCE1vGxNiUY8/U3Fvp+L29+690u9tzhKmGFYfumqQ324cAFSy+O7yryCCCTfk/0+vv3Xuk9l0ENVIZVihnZponi1vH5lUkEAn8D+n5Nzb8D3XugsyWRoaGWQvIRGEbWdOkM0gCrZ15NrWP15/rzb3XusW2Z4snm6GBKnVra8lKJGIkiGkhzp/p/T6f4e/de6ru+fNXVUm56ipxdR9tDUBKc+F2808UGmOWnMLEaOR9fofr+ffuvdU+9hbrqFiocNR4qGSasqmllrBU+JhDa325C/Qg35/xvz7917oGc5jPtKCeoqK5FAU1QjYapUIJAiD2v/vFj7917pK47cFLXQo5pXNbTLI8dXCiIFZSSqAjk3/pxz9R9L+690gs7EtSqyIXjq3Ms04liAZ4ypYsD/t+fyf6/Qe690B+5s1FBTsfujFI94iVAEjorWZnJ+nPP9fr7917oEq/PJPKUMqxXGhmCgeUKLKHIH9P9jf37r3TDVZFESRSLRuRZ4iqxkDgHT9eCT/h/T+nv3XumHM1sIp6VIKqSWWRH8iKlxGdZ0gG/wBdNj9OPzbj37r3SapBUCqgIDM7SLfV6io1X1C/0/H+sPfuvdW8/ETfuIipafB5ieHHTtIkbTSqCrBybEhh9SCP9jb/AA9+690ebe3QTbjxMm4cHURgpNE6VDMrymJvX5Cy29H1IH4/w+vv3Xugh2b17ufaG5GiqpFyOPzYlppW9TrARe08qufSQRdePpb6D6e69021eWxGEg3NVyFoZIZ5sSZQxSWd78xpqseTzcCwPHFvfuvdBNtCnXK7hGXqKGtqaOANS0zyuwWOocX8x/wUc3J+nN7+/de6WG7MnTUENRiqd1mnq9f3z3tGadL3kDj6sp9X+I4H09+690Wir8GKeqrqF1r0eQOytwJlMltaoPxwPz9OffuvdJPO1ujFkPElJHLLJKjEjzws41lQQRfm55vYf4+/de6L5lXlqHkdakuwK3cj0sh4H7l/6c8f4+/de6jTItO9LDCsdRNaKYTxyFh6RcrKT9Pof+RD37r3W8T/ACG5JW+IX7zoA26MiuiJ7gAJEdHP4B/p/T/WPv3Xurv6dAru5kIdtShV49Osg2P+H1+n9f8AWPuvdKOWoixUESISZ5VYvISPI4kThQRzwb/7z9ffuvdMjSijAnrI3lZhq0adcgZl4vbn8fn8e/de6wSZlgltK+VQQiEAFAbkLpH9Ab/n6/X37r3UeleZ/JUVDNcAGRieRclggJ/A/wB44Pv3XuuZhpMoyMI5Doa8hcAFyWKlkb6fT/ev8ffuvdZ6nIwQyrRY9vIykEyIgOmPxhXUOeBb6G/1P09+690lZ64LVxo9VLd3YLGjMREytcSOq34P0I+pt/S3v3XulRBHUTxqkkmsTOpjKg3VSP3BqPH6r2v/AID/AAHuvdPEW36GljaeOaN5J2GlXfXZiRrLKD/W/wCPpY+/de6xS0SuQTKsv1jkjA0hQRpVSBb6nn8H37r3TZWUSyMtOtOs8kg0Kjorp+Bd9QPIF/8AH/WPv3XukXnNgbb3FRVGLzOEpJo5o5Y3GgceRNMpcg8E34PHH+xv7r3VP3yg/ks9Mdy1GV3Jtmsq9tbnrknaISgVFNJUzC6tKwF/6BT+Bbnj37r3WuX8yP5P/wAgOlozW4jBT7swtHC7rW4eCWoExVQzpLYEi31H+9e/de6pfz20c5tyseiyOJqaWsikkpp6aWCVJRPE2lgUexuLc+nk/wCAPv3Xuu8ZS5VBJNCkkQiVDUol1kEQYGQ3Iubn6i9v9t7917o0e3+14dp4ykooaciGopfJ5fV5BIqBCS6jk3Gr63+p+vI917o0XRvy5yWxcticvTZcVNRj6lasUVe/lVo5Y2p5W8r8AqpHjN7g25PHv3XujQ575hbm3/l8fm03I9JPj4JY5YVdYjMZJjJDUPILapFDBSxuQePp7917pdbc783Nmq+GWXJTuIDFJPM9T5JG40iVmLG6kcG/0JP9OPde6OH1pvHJ7pri8GRlpmjAhMRf9qSOWTiZEYk/1/2HP4t7917pQ9tdTdh7ujiTGVdcYJS6xPTmRY2VyHBYA8+lSP6/j/H37r3RX8z8Buw9wSffVte1UtNExqT5Zk+2jkJWTUDf1WGr83BB/Pv3Xugm3P8AAXMxyLTI1VVWWIwAs/EpYJduQQNPquPrf37r3SAqfi1ndtTwx1ME5jgmkp430uImeOMakZubHUTzzz+ffuvdDNjuntr0ePoZZsbl6PLtBTyhxPppZpUZxMxJ5UWC6R+SPxb37r3SpwGUm2e8VJJPVyFSWSOKSRkkW5ZF0m4DE3Df7E8XFvde6E2j+Qk+FwtVVJTZKCKidpoYHDTTXjYiRYza2m+q3+B/1vfuvdZdmfM+iyNdUPnaKrpIBpdtSS1JDs2j9tkva6gEi31uLcc+690Ph+Ve0MlLiosPl6ilLK8lQQj61aByqUci/kELe5F/949+690MOP8AldtvH0okpNyw1U9TAqSQNF41iZbGRYlTkNYDVe9xcj/D3Xuga7l+au34MNWTo4qb0sySMGjVaioUHxm/1EYIBuDf83H09+691rad59wZnsjfFTksfDMZaet+5md5DMNEtVZnW/It+kAMeLW5v7917pgytVkKXKUs9QV/cpoKqlVnJidZV8UxkQ29I0EEWBubj8E+69087uw8ybcpdx4CojjppKMT1FMxtRCqkjtOWgPBIPp1fU/Uckn37r3Sz+NPe9FtHdGLw+43EmI3DKMdk4ZpQaGhRpPCtSqmxHAJ+ouDyLH37r3RiPm38YpoMXRdkbTL5rbGWxwqRVUirIKQyBJ6eMLDwFKknjmx5P09+691TpkIavHVPiJeI+RlZn1WK+RiV1NyAPp/vAsPfuvdGM6Q38NsZykramYTCn0A0hKlJ4tViHLX+ig2/I5P4N/de6tCocrBuGl/i+JxKVtJU0NTMkYVzHQyTRjw6nQ8hCdSg34P0tYe/de6LJvyvzGTysH8Uqmo89hpYoMDPRyLSCCOmZZpYlqUCkCQ3vdjcmwBuR7917pobqGbufPQbhxzz1tZQ+VM/FXmMZBJECVMbxyqG8w0iVwQNRFhY/U+691ZJ1x1PQ7F2/jUqEhRoqKSUzCEahNKRaAs310XIJIB+twOQPde6XuOzUNZUV/2zJBQxPJBDKyjUSg8csihvoVIGki973+vv3XukzufJR00ulKmGeGKONqiMEN45VGl/wB17n1fgcf4gnk+690Tv5GYer3Z15nZscZZ/wCDmOvejcvKtRFH6isaRkWK/X/Wt/Xn3XuqgsnM1YlSrLHT+FG0xvGi8A/QWAsf6/m/159+690ktZAiQMSt9TLckalOngN9P9YWF/fuvdCv1fB93uGniDxmOnLSupDyOCADwT+PVfi3P+v7917oyG4tuZOgkhnqoku0pkA80JJgY3usIJk5W31Xn6iwIv7r3QYdn1tOm3RFT6401Qr5ZkdpArgq0YUgEfhRcWsAQbEH37r3SI27FRVuDx8LUmmp8bhqiV/JG6BmkjMaqRyAR/j+D9Le/de6Y8ljGiLimUmLUBq/tSS6tbjS9yAbn6+/de6hweKSKWNUk1qwLTmVV0qTcoi8Dg/U2uBa3v3XuldgYJPLEtXO0VOZo2aaMo76QAI0BY8CwF7f6x5Pv3XujL1fcVHsnrvcOMxzSNXZOmajpg5VNCyxmN5FH1F7k/Qfk/X6+691Yt/Ix6+TKbu3x2SyPNV0brjqS6tJEsjgSyGZj9Df+lyfzyT7917rbeO4fDi6enroNRk8WsJeNTJddBKCxUXUnixP1I9+690Rv519YbprqjBb5gEDYPIY+koGdEMrR6XaVv0824K+snn+gtf3Xuq46SOop6haQKaSIRr5I2WIs/ka12IXnizD+gP1Hv3XujF9c0MNZJFFBqmkjX7eNXU+FiZSyTiQk3ChrE24/P04917o92xNr05poKaSKKoC6S/jK6VIJV/WRb+o9IFuOb8+/de6MRitnUtJAz0yJI0jxXjgXSTGR4kWaJRxa17km/1/Pv3XulmNukQGJoaeJ1QwqUQxSya/qzaWP+w5/wBt7917oO+3t5YrqHZlZPW5vHUOVykEiUBmIDROkepWkdBcNqNxyQfyePfuvda5XenauWz2fzWQyuXqK792pSkqKOEhahZF0NFqIF2tcL/gAbE3Pv3XugU2numCsxtRJTuy5KgQ+COZFeQRoB6J0YaS1vTcqT+Ljj37r3QuUW+qiHG0OQieoienp1R6SV1YCSWQmQhZtRABJtY/QgcAAe/de6l09VkZ8dNUxK8c4kkkglWo83ijdzIQkDAgWva4F+D/AIe/de6Vqbuz9PFRQYuSfyvBC0vk8YkeTQEMnrPIA+obgfgc+/de6m1G6ayKqpKmtmp5pFUIaZ/H5ZZANF4tHJ5HIuRe4HHHv3Xun0Zuevxhq8lVpSQtUvCEZn1ywkelJFY6QFBtcAX+pvyffuvdJHLboODk8dItIgjllZahzo06lBpwrqwDcfgg8cfj37r3Qt9fborspi8lUZiOkqMEiU7PJAaM1UZdRqFPe5Y2P6rEA/61/fuvdA/2HFJt6ufK7fpKuspaioDwfcyM9kcmUf5qyEqfqbW/2JPv3XuhX6r+SsEeOfFbioVvUqlLokMQQm/7iuWFyPyE5F+bX5HuvdJnsbBCatfc+25WgoTqnIgkEcaTzN5BFGiD6n+p5AvY/ge690L3RfyQwu1FXH7iqZKiseTTLFVSNMiRn9v06+C9jcXuT9eTc+/de6OLm67a298dFlMdUvGHpowxADP4tLKkQTmxueSBf/Ejj37r3RSaqap2tU1lHElTTyUskhWvlUr4GUmaGZWf03fhAOQLi1jyPde6FjpX5O1cWRjw24alno5qnwLHJIXjiWwQssovx+Tzb8XB9+690fOeqo8vjv45h54p3dXnjeCXSGKrdkZUtyDcEn8/7c+690G0O+MvSEVNW89MItY/ZkkZrlyVXUTbmx44H1/w9+690P21+62jhiaOoaWV0VUgqpF8moKHLkk35vYfj+n49+690ZPavcmLzFMFyKq+tREY7jSjAaQeP7PB59+69041+0utdxVk2SWKOmzFVTfZiqQkOA7koVZGvZSR9f8AAf19+690UDtH44dwT1P22yt3GpxnmqHpzUyyx1iRyG7wyMnHjDXVVv8AQC/v3XugNynUvfXX0EUsOHqdy1kMckskkZeraEOC7/a08zqpNiCBfjSfzb37r3QRYur+UW2s3Jk3weeyNKtVFXimmZQ0yxIImiZI2QIGHJRQbXsDx7917oaqDuDdWNrWy26MbkqOJWWWfDrjK+nCGWVFKsNLwzAa7qQ4Y2uQbn37r3SVrvlLi6vKvBS7UEtJJPXCpOTyNNj6pftV/c8NJENYW1ralAvcAWI9+690J21JdudgyrI61+3RLCk9K1dGJaWpgYBw8cykcW+n0P4NvfuvdKTM/HbK18Ej4vK4usgqbOskrNAF9QKrpuQrafoQOf688+690S/5a/EPPVnWWfaerjlWDHT1cUEemoSQrCXN2YDkfTVYcX+vHv3XutMX5E01TQ56TBDQsmOeoikhVr8U50soH9eP9e/19+690B+0BUwVSGOUrE12CqTrVn/qoH9Lf0uPfuvdHX6c6irt2TRVpD1CysnkVYvIiEyagjueeVFyfoCLg/0917o8uT2IMHQ02Nx0NNCyxojpHGHYrp/cElx6jfjnm4/w9+6905wUsWFw6CkVyQHkqFpz4yhUs1nHFwbk8e/de6JB2JkchV5WeSF2kBqJhFHHrdGOrSwYH8jm/wCL/jj37r3THtZDHWeauglmsFRVdCya1Q61QN+L83F/6cfn3XulDm8hdqdMfFGshcqXa6tydViL/QDgD/eCb+/de6aclksklPTQVUrSUwPkRFlLRUxe7XEd7hr/AF4/2wHv3XukkuWkeZDV+QBZGQSDUodL/pNrXFrXB/1r/X37r3R//i3isLuCVKgDXVwyrDTQRoQ7yykhCFbgi/8ArAC34+vuvdH6zG0JME0v3VJJSVMMS1AkVw6PS1ADho1XgFTwQbfkixHv3Xug9XK1BqdEhcw014yGS4ZA1yTfi4A/2Hv3XunatzUrEvBKogWOR6X031sgBQSkDnT9B/t/r7917oM6uTIZSaZKx43ckp6bKWAPMbAC3AAP9f8AH37r3UWfFRmOFfPphb03QlCWUXIFjcAfT+n+8+/de6ccdCjiSQqRTU8mgh5fUVUGzqbkgn6/19+690plq1mppPJCrEKY4ZiqswjcWRbkct+SePx/re/de6ZKbH1MqxQPTTzL5WQyzxgFr/UC31tyAf6f4e/de6U9FsaERSVs0gjeCWFwiep3DNqZbi4AA/3gfm3v3XulS0dIzQmBRCYQqkliyRhfTI7Qn6ggXHHH4vf37r3T3T7ZMsxqEdVgkXUJ2AUyA8aUjfk83/x+nv3XulfjKSioWCQgRM0aKrBkcSvfTpkjJv8A7a3+Pv3Xul3FjqY00tVVz6JIoNcUKQgCZ7nUpF+LXH1/Pv3Xun7G7T2TWUT5HcFXUTOhWSHHQD1Tsyagskr8AIeGAPP09+690C279kbdy61Qp4YkALvHGIiQCTdNSqPoP8D/AI+/de6KZuXrGpjlqTTqYwZlaORgypoFwyxtb0/635P+8e690k6fbeQo6yKlLmOYN5YlAbU8dwzEj+ptc354/wBf37r3QnYSWSCoieWQFnGiSCJjZQnL6tP0Nxz/AEH0Hv3XuhipsvjXxUaxEUlZE3CM51Mx/MhH45PFifyPfuvdJ7I10tfVUtTWIXKsiQu4RUMKKRdz/aF72Nv8ffuvdY6HFeKqgloo4KqcsTOpIB8Xk16UAP1t9COf8Px7917oMvkHmYosZDGxmgmlssqtd5I40QAaSbX+hF7f6/P0917oisFBWU4mrqMVFTrkaSdzGFZI2b9bFQeLj6nkf7D37r3QkYWsqKOqgrZHd42iV6d1DLGk4I1hyeebfQn37r3RmNsb6yEQilijhjLKGWNwC7yIB/ab6X5/JHHv3XupuezNbnIpA8GuVZNTJFpCozLfRrX6jk88/wBPz7917pH455qesWnrlMb2WPklIlkLFi5ccNYWuT9ffuvdBP3BuqTb2Fy2Spa5YHMM8AmVgwdACCpL3uObLa1rHj37r3VKu58jXZncFbWSsX80zyK6EEnVISEJNx/U8Ae/de6eMbFEYkQFg2ltWoWBe5GhiByLgf7H/efde6WGG2tkaqaCOJSmt0ZAGcu5uWQgDn/G54/2Hv3Xuh02fsLcMNZHKYWyEb3hrcfUQmWExyHRr1MBotcE8+/de6WNR1hW4unnyVLtYzfbS1ImD0sv27RyKQFp9AJ4IPP9D/h7917oCqOam21nA+Up6uOJq5WqKJU0SGm4EkSeW12u1hcD/W49+690dUdo7QyOBwWHraBY4KJUWipsgilzAynTC7KSbH8qD9Sf6+/de6WO09w7ajlfI02FpIKTzapSuqWtiiMYi0U3puF1X9J/FgDYW9+690LW1+yIKOtfM0dQuLx2KqTPQSV7Bqn7iFQiIi8XUEE+Mk/WxBuffuvdPe7flVgcziJ8dF9rmqiii8bRweeop0lljVBK1PEAomaQAFbEAL+fx7r3RUakw7vyUlXlVWSplYaIEjI8QUkMAEsPyb3F/wDbe/de6eqXFV2Nh1SUnjhYmKBkjHC30sB9PqP95/Pv3XunaJR/DlqZI1TwS6YFRVJldmsC1uAB9f6n+o9+6901wVZlqy0c0qhpTr1oI0bRYsFRv9SeQRz/AE/x917ruvWq3DMyyVUUumyU7y6QNJNiGC/X/Xv9eTwPfuvdIndsE+1sHU0bvAyVChprFRJbk62JHI4I4At7917okmahTNyZKeSaCIQLNJ5VKJGRB62uWIuQCCQOT9OPfuvdA79zTzCORKcT0qLJEEkTxwTuTzO6f2gONChuCDckG3v3XusSukNMKeLQiqdSmyooZjydNhY8gf0I/F+ffuvdO2OV4ozUyeRdTkI1holkRLmIGx/HJF/8fp7917pUY2qWWr1vAEZlLuouRrtZHTT+eP6kD8/X37r3QgNUx1EcAjDG8IuVJWzoeA1j9QQTe3Nx9PfuvdK2ikqGjqWlbyNHDGyU6TMF1FQpsv1NrEg3+pN7/T37r3S7eGn8WNnpwsVTMAJ4FQ2QLGAJi8moAEg/43BN+ffuvdSXpmIdpG8UQCGRYSA0lTq9Ekf5utgRbgXPHv3XusuYpaZYkkmaYyt4jJ4nvMo5JLH6AkfUfS5vbn37r3TRk2SajhiSR5kjjd2V7hASLRM/Isbrc2tf/ePfuvdMDVlNUxrEzKr00WmWbxsBKeFBj0sPVxa1/wAD37r3TpTbkioqSegpTNIrxuIpBrMiMqh2kmAHFieF4IBB+n1917phqN0VM8EsKVFUdcfjk0u6BkbhkK2F+fyf+Re690mo8dl8zJNS0kDwwsFh+4kmYKAo1nWDe4+h4I5v7917oPN+0mKxtCaMTBquKTRNJE4dXCgXCqbkAXP5PPN+PfuvdBBCpeRW+3KXB0EsCDGD6SV4/wCNfT8e/de6cgJY2DI5YlRc2tZQSdIC2v8An6/7c+/de6eaWsqYgIo5LeWwb0ghlLC4IsTfj+vv3XusxM9Td1ChkZ9IIQh/Gbknj0iw4/of9f37r3Qr9fYps08Jq4JPBUt4lRWCBmtoBF/of6/4cfX37r3VlHxs+PjV+7sXFNFRPD5YKgyxsXBhKnVFYf2lFj+fzf62HuvdXVYv48rgcpg6qNoKbGSGDWjyKNAlVX8lgvJANrW/H4v7917qx7rLAnHVdBQ01QJIqenCxSRqULxkANJobUAbg8/j62/p7r3R/wDDUMcWLilZlRRCrFvGzFndPUZFX8gfT/ern37r3XOoCTI0TxQtC3BLhivC2sjHgEj6jSSbfXn37r3RSO/eucLubbmQpWwsNQJoKgqiQklpyhjQBpA3HpsNIABv7917rT4+dfw+yu3MxXbpx2IaiimknnqII04ks5ksEC3ut/wSD9APfuvdU95PBS0ZmSfSajz+IoIizJZgvhAJ+pA/pc/05I9+690uepduSZjc9PRSh4nMsEFMJI5lgjqpW0oKg2NvyQARz9QOL+691fZ8QtkZLYe9dvU1SabOR1kXmQR1D66dzbh1gJFgALD/AFiQD7917rZl68NTh8FS1ppmqhJDDJ4oyREpMQIEiqBe1x+iw+l/fuvdKjIuc/TzJTAwVSxMgKggxhgSQhYsPr/W/v3Xuii9jZndGxI5JqmjSeBWmfzia7aSSWDJcW4PP0P5Fzx7917qqztzsPK753K8VLPPBRxGTTSB1WKVmPrUpq+l7WPB/wB6HuvdNW3cZj1hArg/kiiLRxM5BjmkUatDFm1H6WPI/wAOPfuvdCjt2GjhCgs/idQCAI53jKXKhS3IZvzb/Dge/de6WZoIFkgm1yeNGQot2LeMuCUZSx5ub8/n+g59+691kroHpw80LD1uV0tby+OX02k4F7fUEAcf4+/de6bKfEpM6GaZo3jXUxI1BFuW9JU3Fyfz7917pZbfxkVTPFTLL5xPPHGhkkeNg3AB8h/Sv5uLD/EWuPde6E7ObckwNEair8DrqUU5heOQgqt/SHNxYj83JP0IHv3Xug9ps1U1Ot6R4ljpHDzu0yQzMCdLIY1NnBsfpY3/AKg+/de6d13TUtCaaczephpikdmVV5CgA/S/14AP+39+690s8VUQDHozSMk84Y+JRqnAU6vSFNz/AI/W/wBAbi/v3XulLT5IUlJWQrCySSBSQNP5YWiKsTb/AFifrY/g+/de669eXiip6iMIdLpBHGoiMpYckSfQfjn8n8m/v3Xug3PXGIw88wiNQ1XWPI0hqZml1F5NQbyGwupJH9LHj37r3UF9l0tLMJGf1IS55QxhG9N3H15PNxx+D7917qdNTUtBHFcJKsYGhotLEhvUDIigf0+v9P8AH37r3SqwG4aVQgpyVcMsNpBeGRSp1FL8Hm1wPzz7917oecFm9SQQsoJZE8kkrjVZT6PHe9uCfoP9cm9/fuvdCpTgVMASP9x3UeNIyNTMzjU3HPFzb8/19+690FO/+tG3GxURxqspKzo9maP6KWFvqRfUf8AePfuvdV59sbHXrLd5o2qvucPI0aS11HG0wjJ9YlQvzYXtYe/de6EDYO4MNVtDHSSTtTxoUaeeZYkk1/2gh51fUabf7a/PuvdCHlQiq6UkjSM/kBFyHKSDWEeM6tOn9RbV+ABzb37r3QQ5jF5qL7gx0n8QQKZEmkh0CGxt4kNyDpBuLjn+htf37r3SUo9s1JEjTw07xVchZo44VEw12Lq5tcqx+pXg/Tn6+/de6fo+r4K6mkSpoaYLUEq5TSrKLaY5ET/Ur+QB/W/9ffuvdE/7y+PFVNRVKR0clzLbzBFkieMjUkgJ/SeCFAvzfj37r3VSXaHWmc25kKsxCUwRyNDJCdalgGDCyrYcWNwBb8/X6+690EuE3nmMLk/BMs0bq+tpJDo0mAARWIIBsLn/AHgHge/de6PHs7tvK12LhgxuQkbJyqiyxhwsV1QryW/p/T+pPH0Hv3Xulzh9s7iyMy5mpqDMao+XSXVo2lD2KBQC3AY2N/8AHn6H3Xug+7Q62yWXx0lfQwS0mSgMkaSwFoKieUMVVR4+Sthc/wCv9effuvdFgbpbde6lbGy46V5yVjMmhtRPqvriAuTyfx/W/wDh7r3QWbo+IXY2OjWSmwNSynWwfQ+uRUlIB0tyLC1xzf8A1/fuvdIil+M/cQed02zkfEqagixMjOCL6kHFwbcX4/1z7917pUUXTvemHWKAbYzUdM3kMYs4MhmXSyXS3B/UBcjj6e/de6w1XXfbVOGlyO286sKhQGFHUEyEr4/IGA/JsCwB9+690m6vaO6sdJFLX4fJ003l/cElJNpIRjpXWfqL6r2AI/N7j37r3Sn20mShr6ZSHEYlaOoHjaN0AU6rMw4HI/23v3Xuj07d3bNidrU2BlhaZPAqR1XkDOqunlVZGbVe5I9NwOAeLj37r3QBdjZGPMPUwyvT4Wnp6OSplbwqrVlYhC38cfGqWwCj6C3+Pv3XuiS5FQ2UqNMzRtFJrMurSTdr6Sv9R9bf4jn37r3RmOosRksx9vT0NTI3kmREgsWM2k6TcgWB5tbi/wDXj37r3R1Kz479qQ7Jps8mIjSjarnQV0b+SpnmW2iDw3N0AFywvySPxc+690Hu3tg9iQ5Gq82PqPBFIHDRq0Tcc3jtY6rk2+nH+8e690KuO+Pmez9VFVQrWSrUqZZjVljI0raQ6Ozfq08Cw5uRb82917oVqj4PySbep9yv+5JNK0E1GtPaopSzWVD/AFc/U2HAsffuvdN+3PhNDUVYDUbU0flcFahH/UmkqASbkvf/AG4/1vfuvdGg2Z8S48HXPI8SpTxPGQJI7WvGNUcS/mxH1/Atb37r3R4+uNi0205aZhC0VgpLldWuM2tFGWHAFib/AOP+3917qwDZGercdSRfb2/eddAlDWZwvBI5A+v+H9PfuvdCBR5KvmmMrMhiDEyoBcWX9ToRyDf6D37r3SqpK5qmNliZ2ARmiJBDlrkovjfnn6X/ANt7917pZbTqq+iM8zNIssdPUSCKRA8evQSVZz9VPF/68f09+690CW5MRTbnz2cizW0444KhI6aono6pqeYpMoeWvp9PLAseQpv/AFBA9+691Xx310J3bsDPzbo2LUV2SwENRTHFV9I6PX0FG4JMFdj1I8qqDb1c3Iufp7917o03xl7/AN54LCnaW/KPJ5CrQCox9VPTS0UhWQ3ennWX0Bl+oOrgH+nv3XuhC7V7jqs6aCkweGrIsxJX/ZxtFIssEkyreFxPFZSLmxubD/X9+691nwVb2rU7Ul2/uSmbHTNUpUpUGQM7KSXjYyIQ5W9tVmB/23HuvdPWz+tt2UdauYpdy09XXaXNRT1UjV09QQxKmKoc+kfi39P6/X37r3Qn5Gh3Pmab7eXE6MkHQmqlj00+oG36j/S/0H/FPfuvdKBKbcm3cdGMnV4yGjkjOtUijE4UAcRTfix5t+OP9b37r3SKh3hXz5Q08tM1TBSa2gitExN1sr6mtquPpx/gD7917pyx1VJlklnqXlxkgmdjHK2g+O/oW30BJA/2HHv3Xus8m4qXGxzzA0+QmiYJIYw06woB61lVfqbfkf7H6c+690ytuXEb6oZcc2xoKyhUGCSmktHPN6tJZIpLNy3N7kjj+nHuvdB3F8e9gZbzvVYbL7dlhqHnpqZK+aamiqJU0rUqGJszD6i9v6c+/de6TMPxjpsZUtk6TcWWrjNrip3FUv3EazKysFUG4VRbi/J+pHv3Xuuf+yyZbVf+LyafD4bfZ/8AKH4dPlt/x31eq9tH5t+ffuvdf//Qsslq5Kl7TWj0RHSCpIADWsn9B/W359+691OnXV4AITBCsQhlVLAxq4D3Q2/tAg3/ANib+/de6wpINSU4DVA1K0ayOAWbyFQBp9V+L6vrz/rD37r3Qkb0ocfGmITE/aM0VDC9QIEuYKqWNUMMrt6nKkM9z+b/AF59+690lEpPtpYpZlRpo7PpUAApa6s2sesH6+n+tv6j37r3WCqyFFN5ahlYvCAQiK6opcW8ug/UXv6f63J+p9+690nP4qofRpZg6FQy/tkT6iQGJPClfqLcH8c+/de6l47cEtBUxy0s7GSmPlNIrs/rjW8jyavoPypH0P0Hv3XunvOb6webkirsrRmjkhplCzwuDE8mkFZqqMH1cEagR/sP6+690XLf0mQxlSslVNEIanRPQTQyqI5oJfUojEZvZQfzYXB+nv3XulN1HRVctJn95S1DOcZR1AgQqsiloo7pIhPNyBf6nn/efde6p7+X3Ysu+NzT1WQrYoJ6dZ6WEosVOiEN4w0if6tmHJ/P19+691XU1LHW13jqqlat4KdzBI7EaCSSwZjxwSQDe9rfng+690id0UtFlpolhyEgkpVWGpj0AwP6AlpZWAsb8Dj8Hj37r3SSyWCioKWk/hcLhhKFq3WTSCguGksvN73sT+LfX8e690Ge/wDPPQvJNIqr/kwghaJAzKoiA08WH+v/AFN7i9/fuvdEX3luOeqqpIVcj9QZjHY2ZQQp0/144/rYfk+/de6DuOvRGWaZTJ6ykt0sPqLEj/Hj6f48+/de6wTVzfuCn1AO3Ie9gTyAgYW/437917qCTK12MtwCPQpOqw+vJ/3jg+/de6n03m+4gk8bAXjDAk6muQBp1cn/AGHP09+691ap0LsOm3HgKWX7dVqnghgES3jqtTHSs0bgXJU8/wCt7917qwjY2G7f2FRRYyvpsnuPDyM0tGGsAtOAdHld730LYhT9TY+/de6G7HUm39wQwCrePF166ixZykkk9OC2lvoATwCB+R+B7917osnd3TtNVV+Pz2IeH7FC38WpQ4tIZJD+8VUkGxPLW4/BB9+690iM3ndnbJwaY2CWJawUzPUzRiN0DvGFhBP+qB+puDb+nHv3Xuiw1FVmMoamuitVU9mjMqRtpYMwZaeP/Ej6n/iPfuvdZ6uhxWFwE+Yy0IjqJIvGmPkBUI7yEIxIP1J5H+v/AF9+690U/eOXqc/O9LARTwwudBWRiWsoXSbD8gc25t+D7917pI/wxqTxwCRpvKDqc6dHpXW6oD/rkH+tvfuvdJTJEU9U5R7FW4VGAW4uB9Pr9b/Qf61vfuvdbvP/AAn7q6qv+ItYah41ePeFetPGgv6DDHdpOf6i55/4r7917q/b7fxSwtFPE51XaMDlRYkoCf8AkK39Sfxb37r3UPJsz6TfVILqoNgAL3QK5t/sf+Ne/de6T+QqpqandzNGa5o3EaPMQoULpBA4v/vA/p/X37r3UHa+Nq3WSsyM/lZv0L+kJqv6r/74W9+690pKmdSXRNK06MBUf0dl+jAn8/Q/639ffuvdNVTXTzpHRY2OTTKzRysl1kA0nlmX8C/+29+690wV0dRDB/DMczfcuRJVygky3I06Ue/AH5Atzf8APv3XunbA4vxqBNL5alSNdRMvkGtW4Xn6lRx/vXv3XulZPJDRAfuGNYyXlaQnVJM/qTR+ACCOB+ffuvdS6asWVkkcloXBdkcJbyA2FinP0F/95PA5917rnUMGklaJo1hMYeUHgKoA/t/lrk2/239L+691AlqmOlYYpAb3WYAMNJPDLcfX/H/iLD37r3WWjDxy+QoWLqyyl76GbR6iT/r3/wBf/W9+690706GdmlkmEcCLqkYBdWkgaCOPr9Rz+P6+/de6gV2Ex2VhNLk8fTV1LKpRlqIYpg0IYjU8UoIuTyTYE3/px7917ome9P5cHxA7K3ENxbk6e2rVZp5pJZa6OhSGKSSW4Z5REAmqwAPA5/1vfuvdFu7T/kd/E3dRqarZODpNnZeeKRTTjTNjWlaEAPPGP0oL6rXHJJJ9+691Wpvb/hObSV1LVUVH2zR0bu09TjWgxmsU8jkuaYWPqTm4IH04/Hv3Xuikdjf8J2e8Nr4P73rze2J3dkYgWekCtRHSRdEvIf682uDf/Y+/de6r03l/LD+c/WldVQ1PWedyMNGsk09XjEeqgKKoDm6XJPB4B/2H09+691N2L8Wvml/FKGhi6q3lTtNoMbz42qjjeKQXDPIRaxvYAng3N+D7917q2zpH4X/LXZtHQbkzu08stbLJFL/D44vNNTQxsWE00bW51arg/QWIAvb37r3VnnVeR3urQ4bfXX+Tx9RRIkAnFJIUlfUyq6yBQoBVh9b3/HFvfuvdGxw/VOWzUc8sWHnpaesbmKaHwmQEBTI5/PA4/BFj/r+690z5/wCP1VR1lNLJiIXHiZFkQa1A/TeZVUkH+n+FvfuvdImo+NGNrYJI63BxzRTTyOjzU4b9X6liDC4N/ofqRb8/X3Xugw3d8U9vZCklmp6eOJ6SMBKSOHTq8JGmHUOCTwb/ANb8249+690HNd8OdvZA0E80cUApWaQqYvVNKU1G7x2J5J4Nv9ha3v3Xuomf+F20s3hKigSBcXUVtL4DVoNIS5PqdTcaiPoRY/n8+/de6atvfBbrDamIjoJcdDUVVXIkQqJ40knrKxQHEvle4WPmxHBJ+nv3XuljL8KetklnEW2qemqqSMEVtOqQ0zyNYspU/W/ABH1PH5F/de6TdN8K+v6KreoyONSTzrUaG8hAp53UqHSNALcEX+oP+I9+690ULvT4RQiKVsRTpJQBJJ5dRDOFA1qsSMP7XAta3v3Xuq6Nz/ErE4qknrqfBmCslGlkeMLLCvk1eVfwbWvb/X49+690Q7uraVRgo44JIhJV0c8miqDBfPTl9AhU/WykcgWHBP049+690k9m1MFZQVO2sjK9TDWRKNQmW0FTUHTB4xYqVufVYcfS1xf37r3SO3h0rurYM8WYjx8uSpKtBV01ZTwySwRqJmifWTYBkKE/UXBFuLW917qwv4rfJ2m3Dtup6d7LkjrKaspJoceahfDHSUUdL4li/dYnUgW68k8Hn6W917olvyn6jotqZ1s3tmZK3B1waqopVgLIysASqsOBYcG/5Atyefde6JtQVFY1WZ40jR1QN6bxlShK2ABH0tzxb6fX37r3VnXxt7RQbRrdr1kwjnWkmcTuzOzJ4iI4AxN/rYXvc/Qnj37r3Qab5yuTyiTzAhp3mli0IoEyqjEiQmUHmyjkW4+pPv3Xulz0dvyowVYmRpMfUvlqCopI2anndBkaPXeajqkisH4WQ6jyAQCbAAe691Yl2D3NiMxTwRbeTTLNSrC9PHMpmp5lYiZpVUkBmUa1FuAw4BBHv3XukVgNwZSvlNPUU8SUx8fhsAATANRmdzc6tABYW5Ym4Nhb3XunTcnhq6CSopaZ1edkgdmmMsc6IoVVBtw7D8C3+IN/fuvdIfa+Nlr6nJQ5VojhFveJFCyrEadYKtqiEggkHhVJII5tc8e690Q35g9IYnbLY3eG0KVIMNVo0FbQQqwEVaz3aZy9yA5ubCw5JAH19+690QePFvIGdFeVlZgIkjY6bmxC6bE2PF7D/H37r3Sw2VkTt3OUlVPFIsMoaldQHWRklI8hNj/QAc2IsCLAm/uvdGzTLU+czdG9OgeCSnEJWpmFQ8svJaWMi4IC8f04sR7917oGO+ov4XR4qGCnZRUSyF3QOiMFdjECCbcc2/B+p/Hv3Xug02hWRRUsafcRCZU1RQXAYrcq+oMeCT+eP6/U+/de6U9Fm4sMcrJHTU09XX0ktNTCrAnEJYESyxrNqXVb8m1vwR9PfuvdB61eIm1xeIyMuhtScC5P9i1v8Rx9PfuvdTKbIVZDNJJEixAMtn0KxA/1IsP8LW/qfzx7r3SYyuSny8yU087NGzLBKVYsYVcsUdFXk/QCxuL2HAFh7r3W6z/KJ6PoOu/jLiM+BSU1duOghzeReoRqeeWWUSPErfQk6NItwB9ABb37r3VgWb3dLS09DLUyKJnyEa02uQrdIBqViSdLAL9Qb8cG/Hv3XujQZumxfY3VNPjqmKNRLRyrGiaZWlnjhLU8sJH9GNzbgG4Nx7917qlDP9RbrXcdXT0WEyFY1PWywkx01RJHKzIEfxrGovZAG/VwbgWtb37r3Rpem/jv2Sk9HPNtuupaZghiqJ4WgvTavSQJLsTxdr/jn6ED37r3R86LrLJbIRavKy0bI4p7yvUKI4llsBHZjp4PIYckfU3Pv3XuhQpDT4yACqyNIJTO/jiWSObVCEukjxq4upH0Itb/AB/PuvdY6XdlB91Ik+MrIY6CmkqHrBTD7VoTqBn8qtYfTXYfQEXJt7917qj75t9zQZ3IVTGqNRR+eqhpY4JkkMdNGRA5lU30vZLpz9LH68e/de6qZ3DksjmKaZKWGeTFyVAaJpHYy+VQLk3tY3B5FhawuLC/uvdIrE5lMPkWx9PFDE1Yg8hnfVLLMjCVn+pYKGuCQwv+TawPuvdG52th8Jl8XHVVciT1cUCTGlU6EqnuZJiFIvpubKbi4sbfge690vXwFRR41spAKSKGRvEKARkzBZbFHjqeAPTYkNz/ALz7917pibAtm4WnoJCKylBM/j5PgjSxSORgSPpYlbEn6fj37r3TFUzU9VRRQTJBDXQOViCaY6sMjEksQBpueRbk/Xk8+/de6YId31D5RNsa4ayUxBo4nKzSF3NyZQ/pWwsARyQP9f37r3Qww7H/ALx4rJy5GmoBNjoUqIaTyRK2oRsPMrOebEi6tcG1vfuvdF0pa+rxOUraOOOaihMjwRfZzyJDKAxIaVb8BfobcE3NuffuvdDlg9643L4WXCZWoiqKilEYpKhmieHheY2cG/kBPpX6fTj37r3RX997dzm08mlRTxVbUVbK9WhSQeNVcB0RHkN9ZBuFFh/vJ9+690ZvovtGgqsbPhNz5COGWSOnpqWhqIUaRxIP1OACNQBsW+t/95917rvsnrhMBWf3hxcrVFFX1BLSiKcrAhk8istzYEW+osfx/gPde6WXWffFLiMtj8NXzyrDEyQzpNM7tI/pQSNqJHIt/T8k8m/v3Xujb7/oIdzYtty0DzVuMlpV88NIAy61iCszIh4H0AHH0Jtz7917okmYoKrGmoq8Gs0c0EtQ0qGJxGPHGBqha/5Ykn/Em/v3XujIfHb5AVO0q6DCbqnqZo6gxtGsz64y30kjAkuR6bn6/wC9+/de6N9vcPujGDcG06t4qGRDNNEkzHQ2pgFSC5B5ve4sfxx9Pde6CKj3FkNu0bNXmWoqJoyscjTSxPFGPUZNQuLi3A44IBHHv3XuhJ2h3M8QpQ9clHFUXjEkzFpHqIl9AWEXsHA+v+9e/de6FzC95V2JmlnnyIl88sTRBGcvGpsSulr6Te/05/2/HuvdGywvddTT4amzD1Uj03hE8rF1KxR3vKJA3PJHN+ffuvdDD1/3dtDfkTxPNAjoZAWZ0WUggxgoG9WoEf61rG/v3Xul4+F2vk1jCSU8boS0WoehCxN1hkT8E8kH6n+lufde6Rmb6upKiR6mOKCoSVZTKohjeOS6kLH4/wA6hblgf6Dg29+690SfufpqgzeN8WD21hqLctNVMkFbksShpzCT64WZRa/NgTY/7G/v3XugCxlHmeu5qDa+/wBLvXS6sbFtyR53oqYtphkYAkLEWP6biw/B/PuvdHExG5qfbuOirKirlSlMKtHSupaT9qH9ubU4JPpAuPp9eB9PfuvdE0+RXyuoDtvcmNjpJpYWx1XFJLK129KFCqKbiwH1AsP9jf37r3WjR8is/DuHtHdeQozHHFNk6gpZ2vokc8c/Tj62tzfg2ufde6TPW+3K2pdaj7OacM8Y1qHZGDGxUMP6AgfU25/r7917q8/43bOhxuzzkKaiFLIaASMkg/bZwdCl5CDbm54t/vXv3XunzcG5cHQ1Uq5KBZp0jaNDCsegy8Bithf6i39fybe/de6CzLyPW0kwpGC0lTMwUnSG8jcIhC86T+T/ALb37r3QD5LCUIyANckagSFZ2hjZ3jlDBQY1HBVieTz/AFPv3XumyqxdFAlRJRIs0MCtUTPDbVFEVOuUEG/04IH1/wBa59+690DVdnaGKtlgkZTTX4qAqLKEDeoFf6jgC/8AT6n37r3Uauo6Ksm+5xE33NLOkYvOdMhlY8xqATwOQTcWH09+691ErsPUGeanGifwxCoaOnBlSJdP0DAX55+ot9ffuvdHV+KUWaoq+ObD3hlhkBWWWRD4p1JtcEWI/AvYfj37r3VgmbyOdngArquevqpIGFTLI4YOxe2h7Wso/A4/qPr7917pCfYZCKYzzoNCxMWDKZGYPyqoh4a30/x/r7917p2loycdCYD9oJYL1BqIgyI+om8Ci/qNuQAbfU8Wv7r3TRJtqtrFijxMMdRWTMFhEiNGZCy62kRhwPpzf+oHv3XukRJR5GhqKulqIjHOsjqwBv4ZNVm4FwP8R/jwffuvddUEAgjamipaiWonm1CZC7JEACbyJY31c2I5H+29+690t8LgslUqHmGpUZZDGbq0QjfnUtr2P15Hv3XultVUNZWlIaZoVamkEqMCI9OpPo6j6gW/x9+691No6CvMQjlni84Vx4wVV3uNOtRf6D+o4v8A63v3XupVRioMatNWVbeOoRBaVkARXZAoXTwGB4sfr9TweB7r3T3LmIpIKMzSjwxMpkMHDRuTdQE/xH6h/wAV9+691NmekZQ0UgRpmWR2PMraTrP49JuPx/gffuvdNma3UmNp4WWtUao/EsGo61uwLNITyT/h7917pmquxdFBBUOzRwLE5hdQbzvbS8bp/W/9ffuvdMqdrSVGj7WFFfS/nRELOYyCAUPIHH0Hv3Xum9N+YXLKaeoOmWBiBGTzKr3KhiOCVJ5+tvfuvdJHPS0MQerpSGqFsksYI8ksb2voY/6kf0t7917pOUNZTiQsjIrX8jJIONP1e9vr9Ofybjj6e/de6zVOYhaeZ0iFRYxtGIbs9yOdIH0BNvrxbj37r3UxK2qr5Q0ySCI+NSbhjHYEEJEpFrf739L+/de6EPbFVTYiRqsaHpwQJ5KpdUsYVvWIib2/I4/3q/v3Xuiu96bzwu6c3TJQQkvSu8cziQFJ4luFAQcXFv8Aef6Wt7r3QUYelqFLTgP4SXMlMUULIFNtB4+lr/7zz7917rurppqqADFtDIFlvMoAIhY3uukEWI5+n+9+/de6EXE1+cixUOPmWFYSVpxKkKvVWkGpJGlH+sQP98ffuvdLvC5xMQkEk8c1TKs3jmhYB1lUiyBo15sf9h+fz7917rPlqjCV1KZvuglU8kwmx2hohThjdRdrH/jRIv7917qu75CbxgqDPt6nqQIIGdZohYrdrghSSbD8j/Yj37r3RRKTa1NNLT1kUlOojkQosouZXJ/tJ9bfW5+lvxx7917oXtu7CxIqkhrvHOr3nKwRqSJZDrRBySPV/t/rwPfuvdGh2L1pJXVqVFDhRBRQrGklVURXkLx/VIVP1Jva39Pz7917o2eP6pz9TUUeNpaGkxNJWKkqSTBErKhrWZpPpZfpxx9OL+/de6sF6p+O23/4TSwZ+Sgq2eMakJjAIEd2YqT/AIn6n63/AK+/de6In82vjP1vtd2y+Pio4JB5JNNM6IHaMFihRbXP05+p/wBb6e691WTtba9LkM2ZqpEmpqORJFWol0JHDEQ1luSLC35v/sLH37r3Q75+iqqWGqn24sUGOnii1vjAZGdHUpYWHFmsWPP+t9PfuvdIttj7337io0ncQ4WlaFZKtDpZpoWInlaFLcsLgsTc/U/j37r3SIydPSbGEGDxNUwkqAYqoSKC6yrdWlY88WA0/nj8nn37r3QjbPKWFSkjySqI4WJ1sSSOH1WNrnmw/PPv3Xul3BHXVVRT0zSgRRa1qHdpGihYNe7oxFyb2+n1H9OPfuvdKPKYzxY6nSGq1pIRGsCqUEisSfLJ9foeUsQQLn8+/de6TVVtaSIU8q3DkCSRxKdIGqzqoXm5tyebj/Xv7917purXgx7mRIBEgdYnZS6opHLMn+v/AL6319+690FPZFRV5ineCjaWdpIxTrpZDbXySzf0UXJ4/wBj7917oo1ZszL7bqa3L5LKUcVI9M329DVKZYa6OYGKRvFpIvGVuSOfp9R7917oMsi/lnmWV0kiUnwpCU8UF11RgKoHJH0/Fvwbe/de6ZKhIxKV9ZDAMEc+rUf7LEAf05+n+Pv3XunWGWc06xu/+Tq5ZYTpJEgF2YC39NPv3XunXGyzS1VP4phAqSLeR1skmk2VWAN7G/Nv9b+vv3XuhuxVAhqI2iCVEZh0pquPLM/rZVtYAcixseOD9PfuvdLrFUGQnqoIqXFKtXIxBg1xykxwAStYlhdSL35FuTzcge690pMrXGfH1J8cUM6qIiiaFdNF18ccikhiDzcAfUi35PuvdMmDqsg8CTVFvSkxgFQWV6hk+kca/gJfUSfrew5Hv3Xun7H1FJVw5B8gsxrnjiNDJEyGlku5+5esLm8ZUWCWHJ/PA9+691AhxNDXLVVRndYYkDNRPIyxMwYRKHl4uCCDpA4Fv8R7917qTR47DVUX8GxWumq9emplqAHAAkJEcXAsOQSw5P0/Hv3Xuhg686Epc5Ufa1NakUdQJLzLNpYqyg3Jb6c8WsTa3Pv3XujXU/wy2thsY2Vqq2mnKwxv4HKFSLAgre7XP9P9b+vPuvdE47mo8FswVlFiI4YXpzJGsNPTsZZNK6S7tYAX+lgOLfW1re691WtueunqcrM0uqOxYC4UBr+tLA/Uc/4H37r3UehpUnWGOGOaar8niZEILSO/KeK/AAuSb/UWA9+6905LSGN5fIzt4jot4gQCCVkXWLC4b/D6c+/de6405lp5kqVKBlY+kWYaSSFDav8AYf7H37r3UqCrBlCgEa5JDKyBeLjUSLC1ySQf8Lfnn37r3RhesqN6o0tRHKgERJRDIFIlb03Ed+eFB5/N/wCvv3XurpPhljq9c7i0qvJKKeSE6oUKs7kgqAXLAqdQB4+oIBAHv3Xurw8nC1THDi6iMU4aCEVExi1SL6BoKk3CfgEgA+/de6Vu0J8rtbIUiT1rJTgosEhkZnqIAefG7AhQAb+om5v7917o/Ow88uQo6ZxWySEw3l1aGVEV7AlVJ4v/AF5P+sRb3XuhfWlWqjWelEMpIHJjFiAf85oHH1sL2/3j37r3SW3BiIpIfDJTQyeNSLi9j5FIIseLHkWt/vPv3XuqufmB8f6/fOKmahwtDUFkZWikj1lAYQq6Y/8AUG3+JPPPv3XutPb5f/H/ADvVm9cnkmxrU9JLVyNJHSwskEE0bEFwBfj/AF2P9P8AW917oM/jFjv4r2FQrVamM0ysziMsQ4sBIhHIPJHB+n1/Hv3XutpP4u9Z4xsliQaZvKzQsJWhW+lUVysAsLBgfV+T9b359+691e9t7bNHSbepQYBFrgRVVg7FGVQFViSfT/sL/wCPv3Xugg3RgpqKrmrYKsR2IVooGueLsQEXgC/5N/6f09+690Qj5Q7/AIsftaupTXQSVs0La6UIvljkjXW3rI+nPH9PxY39+691Ubj1qquoqKkyRMzPLNI8iqBHFI1x+u5PP+pIub35N/fuvdKanZ3WWHWsRgAjilQl4gGXUrDSwJ5vzfg2uPx7917oStowV0M1P4oppFYIrVUsS1EZ/LNoLKQx5A/At+ffuvdD1jKan+0qFqS3neTTFIKYCSQ6OXCD+lvrcc8m31HuvdLba1FtbOvWrX19Ohoo7VAMZlqUWMBdQhDAarg+m5tf8+/de6ReWpNvnJVFNSVE4k1usckUZUeFV9GpdJAa/BGon37r3T9gKKkpIJI5PHO1UIv36h3jkplDf5uBh9CSL/Qnng+/de6fNy1uPrqaChikkLwAIqlmYyy6bKhEoNh9fp9Rz/j7917oJ5MSZZZRRoaZ0Bnkk8bLEDEvqQEH6/4WIt7917qfiKBq2ojlrxM6qLQFLrG7jm5APAHI/Fj9PfuvdDftjav3ZlLLIy0sRm8sDsI1TTcPI7XIFx9Bbn+g49+691mESwzhAQ6M7HxTyGSVhqNndlIBHHAPNr8+/de6Vq1lDReBmsSynyRlQ6RkngBhwL3vcXubfT37r3WCoekq6sNLEJIVRHdiSQiKQwvptbkWte9uT9ePde6TmWpqIyaYJFRTDIfN+qNVA1ooVvUCeOb/ANP8PfuvdBtl62OkjliSo1mojsXCuB5yCEUMf0j/AAvyeOD7917pK4moZg8tTPJF9vIERVBCk6ruYtJ08/k/T6e/de6ErC71mp6kKJTqiGmK2qfTGhCkzaTwWvwB/r+/de6M9tXdn3IoxTlo9axCSoKFdbOdXkRByOf6/QfW/v3XuhNkFb5oa2WneYmWOVQ7AJKfqytp5sQQP6fj6D37r3RZPkRsgbsSsyMWOhpFcFzBGt5Fj0/upEpH1uL/AF+h4Pv3Xuig7B29jsVkvs5qyQV6SaI/0R06JquA0lmOvjklTfn/AAt7r3Rgztipp/vclI7VThAtGYdS0KNcDVIpIZz+bcC/4sSPfuvdILIVmQCtRSloqRpGdIwp1ySH6Ss1gbMSfSSbWPHv3XuuVDDLO1JUoEhdUMcbsNTMUIBAUWvckc/1/Nrg+690J+38dFKyVNREJJCjoVIdo4qhmFo2ZCB6R9b8e/de67zeyDm0NLUNG0dxJ4CuoeQ3INzcjj6XNr+/de6r978+O+Nmir61aVhI/meJ2gkJBKgAKQLXuD9OP6/T37r3VHfbPV1ZjM+37B+2EzKZ10xm7mwiHpsTx9RcD+vPv3XukjjcHn9vVdKErCqIY6lTSSsdYZiI4WK83t9Rxf8A1r+/de6sB6ww+7snjYasVQRaZJWRjMGSZ5V/aVUck6hZ7/7AD6e/de6X28kyH8JMGSMiVBQNT1EAeMMZFAVrj+1debWFvfuvdEjzHYW7+vc+tVBWaY6esvKZmBLRcjg/U3B5Nz+OffuvdG82X3/jOwMJRxTVFKcgzxxaWCCUOhEYcg/S/Nx+Tz/gPde6VO6avcVFLHLt6AuzqDKoiWUuUQMrLq4VSSQbf7x7917osm5+9ey9vZNaWXHxy+ORxVCSlUwRRNxpIcWBA9I/1z7917pU7V+Z+PWeDCbk2/i5oUp6eACJIx44IZvNGFa1hyPVbkg88+/de6kbt+SXWW7qhab+AYllFRIqmmp4z4y7a/1Ef4AE/wC8e/de6CXceR2TuGINh8FT4uoiLyPNFACJQRpKvYE2I+v1/Hv3Xum/KZ3EVmGpqOnx60lXRxsIqiGQETakWNhIp5sukEX/AKn+nv3Xuiz9i1qJGsKMJalFR5pDZjJcX0Kx/wBSSOf9Yj37r3RXqySJK1p6hpJGuQ4b6s2rUC9jzf6fT37r3Rk+j+0qfamcp5fAIArwSRv+uKmmjlujsj/W/PH0/wBjx7917q/Tp3vHa29dv0ePzOSgaIKG8kqxJAk7JoaKOCKwTljqa1z+bEH37r3Rtcd1lsvM08dbj6WikisjqYkVw7Bf27OfqPyf9f6+/de6XeH6hxtM9JW0+NWeLz+VY1S0ZnR1MusD6gcXB4+n159+690uj1pOWl00PknmY1cf26N4otMhBZ4xxwCATwPyT9T7917qPVbEahcVFdRqC8l1qlhCNKwKsPQBYfi309+690lqta6DImWWjEyQII7kqkMas50s4I5sLc/X+vv3Xul7jsvinpwlU9MlSiKFYyRnUCOFQD8i1h9fxxx7917obdh5qgm1QrKryaCoMlnUC40sthwVsf8Ab/Q8e/de6Eo1TpUKlJGxWQq1v+OgJCkC1gAeSL/4/T37r3SwxtSI2fxm+lWBuSSbH0Krt+Ab/wCN73Fx7917oUNvZiNlMdTCDG0TljYqzMigfr/w/pbm/wBPfuvdTKXKRpPI+Nw1Hk0tpeSvXxzUof0ko5FjYg2PFv8AH6e/de6xVk+JqZ9FXjFqJJCEkMLGWnCn6xiNibn/ABtf8/n37r3WDJYHYDUceQrcJpShks8Pji8qszek+Nl1eoGwt9ALe/de6aKqPrppqSSbbUkn8OcvTGBCvgEnOuoRF+vP1P0P+v7917pyn3ds+vMUIxddIKRAjSJAyxqkd1Ckn62HH9Tx+PfuvdNVPT7QyVfR1WOyWc2+ruGkgWQQRCQNw7I9hpb82bj/AGPv3XuhhrKmLHxRQRVyVXEQV5GUxsCAS3ovckDk88H+vv3Xugx7Oxw3ft9aSqzlNjZ4JXmBoJSkjRILpCzDki9+L8f4/j3Xui+U+yajPw0cdJveKjmhqBF5aeZi/oOkJUEkEkcEgkfn/WPuvdKWTrndeIkpXrd0pU0kshkqUDFxLDwocLe9z/T+txxb37r3TpSYjFUOSircdlhWKqulXjqOcI6E/wCclnjYsSR9eR9eL249+690I+NyOyYJovsa6rlySg2NXTrAkM2nVdZF/UvNuR7917rAN8YuqqayjME9ZnESUU8Bfw0z6AQklwvqt/rH/b8+/de6DrL9j7swrxR022IZXjjlUzRxTGzrewW4+pP5tYfk39+690iv9mP3hb/j1spqv9np+4f/AIH6/wDM/T6afX7917r/0bH1mYC80jOhsPFZSo/xBPH+88/nn6+6904T1UsSmO6oEQshAB8sZj9JAF/ybc2/H+F/de6gQVMi1Mcjq5AUMSrEMoFmVSbm/Jvb6+/de6UFLmZJnk8sUqQhlHmYgtPb9IRDyCBcA/Tn8+/de6y1M0kVgkmtgrMoB1ukbanVI4ydNh9Dze4PHv3Xug+zGSniZXDSxRCSwJCgBxexP+0/X82vf37r3Qe5XdojDuzO0bGWNpKchZbqLtPpHPBvz/T/AAsffuvdJ7FbwWrqZRLUiI+AvEzvoebQNKIvPFwAf9e5+t/fuvdNWd3UHp3tHIpJOopKXlVgLsef68E2vcfXm4PuvdBzWZ+qkempqqr89OgdoXkBlZPLZhCoJIFr8Afn/H6+690Nm+NxzdadGLFGLVOZgmq4kW0TzQyj1CQcEC5tbkf7z7917qhjt1M9uSsyFQKWIRlvuvG5DQGRZvJHG1QBwQLH/XJ/P0917oJ66nnxNNHPV0yRySwo080IVkUvGHCPf62B+tv9e/I9+690Cm7auidgaiE0YBV0SkYl3CkuZZFX63uT/T/bH37r3SDyFZkIqWrKVthVKtRE5uZ1gjFpAgbgMVFrA3It/X37r3RZOxs3WmietZJTRB5o0Ut/bC8O1uL3t/r+/de6J5W1X3c1Q5d1tYkA+ksX+pP+tYf7z/h7917qEqNpBcgRyHUACNVx6b2/2H4tYW9+691wlQrKVDFlOllN734/DD/Yj37r3WRYzrVHYDUwYOCLgKRfVf8APFufpz7917p4px5chShE1ESxRhIFbVI2oCw03HP5JI/x9+691cJ0Nvra+yaLD5HeU8GLixqQTiCRykk8emy6VH1+lz/Q/wBffuvdGI3d/MV2JgsbLj9vYmry9Y8rLSvJIFhRLelrN+AOPp9B+ffuvdEJ7E+cHZu4K6V8HT0OCpX1+P7eJWfy2s0yy2tqI5P4N+fp7917oDKb5G9sTZelq8nuytqaRXVaulEhalelaXyTRmEm35aw/rcj37r3R7ts4TEdkYahyOCq/FRZWQSVFZWMGkp6mOMeeB45DxqIOi1ha1rk8+691O3Tm8R15hq/G4uKHKZFacGFliBMUxHrkcG1mBJubc2Fri3v3Xuifbor937lxj5Gegq546qdU1LdIYzTOSAsS/QEfVrW9+691h23txYI4ZspCVaZfLN6NJR1Juqu3PI4vxyPoT7917pPdm4tMbjsfm8ZKooMm9TSw059UtNWU1mkJIvbULW/23+t7r3Rda55I4WlkDl3YqWa1rhSLKQfwOD/AI82+o9+691uwf8ACcDJnIfGPetE87OtFvaURCSwVA9DHcIAfoSPzz+LfT37r3WxnWBaayFHaQK1mUAM7XIK8H+hH9P9t7917phMTM6GZigMlypYtpJUkKqgm4P0+g/x+nv3Xuon8HFVVRzTskgV3GlV0qU08CQHi34P09+6913WSxxxtEpVIYY7ylDY6F5EUYH9r/D6/wC8j37r3SOlr8pXyyUOPhKU87rG0ljcIVGmQGxtx/jf8cH37r3SqWoXCRU2OpY2nrJGQyzKRZVkGiRnP+A5/wBb37r3UeprqOljjiUgzPK1pVst38hOkyEk2v8AX/G/NvfuvdQqTJT1ZdlKxQxFvLIrAgSI2omO3Fj/AL7/AB917rPUT/xKaNXDFVQJcMPUhOoHn/WuP9cf09+690+UgFo4IXJMbuWuQGUeMItiPra/HPH+39+690o9NOIo4FbWRHqmkIDES6SzFh9Lk3P9B/vHv3Xum1WVZB5Jk1L6mXgDQB6VYf1tc/4+/de6mpkVeMRQRSfbqrEsIrvrLksSR7917rO0OtdbS+DWVlbSbHSOUujfp/HB4/H+t7r3XqnMUFMscYqhNIzFNQAuRouw0jjgk/8AEf09+691gGTqfQIZLRtHrOsACRr2KiwH1+n+3/1/fuvdTBl2QElnjkVWWYMeHMhBbWb82va39Le/de6bpqgtYj91tTAyA8opAYAHg/765v8AX37r3TxE8RpfHThGaRYy6HTqdgdSsh/oCTf/ABuf9f3XuozY4VCkVC08hdGZ4tKXLH8NYci31HAv/j7917qDPt6nZjNHSUtOkaBDKYIdSgrdvoot+Pp9Px7917qAIMfRxrEah6lmb0cEWNyPr+bCwseP6+/de6kS42CUKI6Wkl0GN7tFFI5UAaVd2B4FhY8WFhf8e/de6UUVJDSrHJPObFC+g6RpjkFljsP6MT+P95Hv3Xukzl8/hMVBUT1skMNNCpeaWokjCogHqvq4Bva3Jv8A0N+Pde6rI+QH80/409Fy1GOy+4KDIZKCaeFqOhniqKhJIedTxoSbf63P15/A917oiOS/nJ4fcksEuzuramqp6kTzx1OQlgoKeWCns/kBl/1asStzz9ebEe/de6Ve0v5iOQ3RXQR1ewaCKgmmiWOKlylOZyk4AMpWYrcAc2Ug/Uc/X37r3R5tndvbX3rRvrgqMXXRLFroa1PGViZtMcwe5QqfrcfUWIPPv3XuhKXJ7baaieuanq1+680ULzIsTBf22Zxe4AI4AP0Fzz7917pV4yXC1ckyR5CJkkkklijjkEsS2c/tKZQTYH82P+vwD7917rHl6HDvIE86qjmySMVEizuo4JN/yTb8f09+690mMj13QTFaipP3NLJEoCTEPrYsQfSOb/X+v4/rx7r3RHvkl1FQpjJpMdj/ABOs0jzSAJG3jHrAgRB9SlhYgi9+P6+691rn/K/ZKtkIhT08MDEVYjaYNEr6gyFhECCxAXm3AJ/p7917qvbbc/8AB8rBF4iHVjqRpiYyhcKyAWOnj6c8Gx/N/fuvdbT/AEP8Wdkd1/F3bmUyKRV9Zn8PRz0EXghkXFS0uPWnrUkqiA7mZk1WDWufwQSfde61wflv01W/HLt6shx7SUMcdeXhKqyaF8moiOUckW40m/8ATn37r3RgOn8ztzu3q/N4KsaKetxlAztFUiJ69ax4tNOaMyEsUawDC5sQeOCPfuvdVkdnbQrdn7hqonoJqdotSOBaNGCsAwAIFx/jf8X+p9+69047D3tkMBVpKiCUSy09qZCD+zE7CVW0/wBV4P0H5HNz7917o1W96eXcmMxO78JE0ePraWJ6+JTpSilp4bVEkgQj0EADnn88G/v3Xugapt6VmFl00NbHBTRMs2pFMZEy6S6RyC4IJF7MTcXuLk3917oyfXO8qbNbmxeRx1L9lTSwrHuPzzwpSr5TdcjApNkZn4YcfU8WIt7r3Rzdma/vKudayimWI1McbOYxG8JuYpObi9rBbHkfk8g+690pdxb2qqvFQYlcfjY6WnhOuqhgiiqamuRjoMMiWIIF7k/n6WFvfuvdMGNSiOEeo+/ZKiSfVUwkMhkZRqDMikt6f0nmxsSQRwfde6BHvmkfNdYbjgqWlqa6Oj89HTomiPRTErHLM8nKqLcm/Jvc29+691VLTioxWP8AuZY/DPOrKkwQugkNwXS/Gm4Nzbi3PI9+6902UlHNlMflMhVV5p/sECqY+BI7uTc83J+o5J+thx7917oXuicuKrOQ4itQPSzO8UNSIyJ1kLEDS5+l/p6bD6fUnn3XuhY+YW3Xxu29k1gpRHFWR1UEUxJ1M8AUXlYW/wAf9ha3v3XuiJYidqSUuFAurq/I1eJSQXUkj1A3AF/wb/n37r3ShkrP1NINSkWU8sxVhYX/AKXH1t+f6e/de6bknpqguFAASK3NrgR+kHWeSQP8f9t7917purplMSrDdkK2LG6/U8kf6x/w5/2Hv3Xuhz+K3Va9r9ybS2mKSryIr8vTM9DTpqaWKNkknmqWccQqF5Isbggf09+691vl7Zosd1t1Pt3D0f2lM6UmOo4KGOKONSsFOKf0oRexUf0F7k/U39+690WLuLdFU+58Di6XIRxx0lOZaqDyloafzhXDrHyzEKQDpsB+fz7917q0X47s9ZsvFwVE0WmPHJURNLGJEijIsJJJBpCCwZiDckHn8e/de6hbgpMztZJ8ti98YvcVStfKI6fH0OK+xiawlFBUwaUaCRyxYSabubkEg+/de6SmQ7l3RSnHiqpJ6eFql4pZvv4FgenDHzPFNGdCFWutj+Bp4At7917oL93dp5rcG56LGVM8VPhPGi0rTVpk+++4QK8wp47W8blhZiRYAgWsPfuvdBvuzZ2+J42niz2qnpKupeheGtqKc1TmAmm+9gonBcRlCoU3Ui2oEe/de6Gfeu6q/rfo6pyOdrZBU5KCVRRNLJUSprpREBTC+rSVsxVibEkWFj7917qgzt+qg3XmZ8mswo4Io3NTSCNoopKdrWHjJHrN+XADX+h+o9+690EdXUUWKxZMNXTVlBNRTwxRRPAlXDObaAkZuTYknU5JI5v9B7917ou1StNT5tag+OordReKnnmYVKhVEZEbQkKVsLlALk83ube/de6Mh1ruXK0tNI1dVSRtI/gpxEkbLHC8hRaeNpA13J9IBBsP6EXPuvdHk2+cdn6SjxMGTWWraGPyUdZIixpIi3lilKpdmA4BJNv6j6D3Xuo8m3hiGmrqCnkMX3D0taInleOFJCYzKRe7WI4CWFiL3IJ9+690jKpdrVki0gpkjrY6gxfcRIJJJWUhEOtrnn62vx9OABb3XukZubY4wlVVzzY4U1XIpFFkKZIzUpHJZ4jIIwv4IFySLWPv3Xugkwe8cntPPzUu6alnptaFJZ2mWOWF5V0o6glGsbEkj8WPHA917obcptzb+boErMXStV+WNTLU09T5IwahfJ6IhyoGqxBsB9Abe/de6LVuLa2ZwbiriiemxcFUzxxwVeioldZLmXxOSLavoQPpwQTf37r3Q1ba3Ft7f2HpduZOkhlr+YMcZGEksVSEIRp3luRq4PBNhwOOPfuvdFyzUGd613p5Mi6pFDUeOnEEd4qgTOUVNcwOlk+jMCDcHj37r3R6tk7ort7bYfFZepSKKeBIaFQYZpWn8YCyRIg59fBvxf6XFh7917ouu+drzbPmavrcbWDIU1XpWQqqrLCAGJ9Nh/if6c/Xge/de6Mp8c+6g4/hrz+WkrHipK2mqZkKwSFysarFNpCk6rFhcAfXn37r3RluxtneKqxUdLjaSIV8aq0quJYo1yAvGGSPhmQC5NuTzyLe/de6IJvHCZTaG66qoDSOY6oeCZhIkUc0MxcBEf6f6x4I+vFh7917o1nx07xqpspUbf3JWU8EOSqnimqqoxikgiPAanVLabfkf1P+uD7r3Q+9h4GWoxlfV0VUlVSIryUs9LIWWdTGAiMi86LAMTe5JP8AT37r3QC7WIoj4a2rgNWyBw0jtEsQEmlDTW/JU8kc3v8AT37r3QxYekyu58otLjJ4ZqfEpHW1deH0QwwpbUZpLi7D+hv/AE59+690OS9i4imanxEVQ9XS01E8VXLCwX7ud2vcRsNLAfTj+nNrc+690DtN2MdibuesWqrEo6mfyonkaNYQW1AFFNjyTf6ccW9+691Yj1P3ZFvbFzPj3naWnRRGrSKYy7aiWjVjxYj8GxPv3XuhVo+5cjhayOGonaVhqjeNpCpXSOSdXB/P+wsB7917oTqXsXau6aMjK4uBI5UCSzMmiQOoszMFAJ5/J+v44J9+690CG9do9fU+R/jcEpqJUjM6QyESxxvTx3hmV3Jb03vpvY88WA9+690TDufuGjw9PLBTTpJUaJIyzkliXbVdB+L3+g/x/wBYe691TJ8pu4Zl2rnkpKaV556WcKsSqkutlPkZQR+nkktyRz7917rWV3TUVGQzdfUyKfLUV0jPEfUb+c6QGvc/0P8Asb/4+690abpigy1PHRPFraNXD+No9SupAGlWHIP1uT+f8PfuvdWx1fYUmw+oaKUxpSz1qxA08h9YVuNN/wDauCL/AJ/Pv3XugRqs1id24uLP46raorKNE+8gSVEaGRueI+dYH9o244/1vfuvdJSHcZqxK0dRIwiWTzS/uhEdPTZACBwQQLDn6j37r3QbZzddQsk4mmNnXQrKFXyKeDz9VFvrY8/X37r3QWZferU61P21Y0KPSmKYQuGMqE6jHb/XsP8AigHv3Xuixbx3jMzSLDrV3Bs4LJdf1DkH6Hj+v/FPde647Q7hyuN04yYGWCZ/1SlZJISCR6WaxF7/AE/P+x9+690YPC73yVZGanDFVaaJ6Gq0xqzGKYhnUBweCePfuvdW+/Dnb2Nodqz1dXSGSqq1ErTTAIsTWJMcQJ+v1A/H1v7917owGZar+5kEcUf2UkmiVnIDIvBGoL/Q/Wx/437r3XGmmimRaScwlVYhJtRJQcgIv+qVvyfoPfuvdRc9V4/H0NPFHLGagvMxdQsukL6EQox/JFr2/wB49+6902LlVGOiliqf3nicJHGNLqQeQdP0/wBcH/b/AF9+690mmq0aKR4UWSUWaqLWdhf6lib88kG9/fuvdNlHlJ6WZamPRGsB8sTMqhVUfqIUjnn/AGFvx7917pRUG5I4VqauOZpZ61gZA6EEACxZQv0A4/33Hv3XulJtnPUzNVhoIXqKhygmmLaVW1y4APNhwP8AH6/4e691Kn3BJFk6RGpqO8qhROR41RVb0lHBt6vz/tvp9fde6wZ/MSP9zG2QpJ51VHWJSHMQX6qiiw1ciwFrD+vv3Xug0qMlUSFNFR4iEZmLODK8hYHUFH1W1ufx7917pc7Yy3OqRZKgFDHIGRiyFLPdnPABBP8AS/Pv3XunPecGN3GWlpqWGg+3pwPFEA6zsANMzSEXB1D6Dj/H6+/de6CSKGsm82PkhQGO8aJdmZGa+pwtrW/xA9+690osBFgMDjcrT5CjhmrpElLTvWmmUQgDQkRXjV+CD9Px7917oru5MjHjt01T0FbMcaCRG0bmRItYDvGZLcgG41W5/wBe3v3XuvHsNZ56bDss01VOymOo4aAIoPDufoWtz7917pT0WcgR2il8qxlk1mMB3VybCJSb2U/k/ke/de6VlMailjknWGLVWljBGCGkRUUkKz82Jv7917qBjslkKjIEOktKRInldVZhY/S9ha3H4vf+tvr7r3QubkmipNnVM14UnKHQwYodWmxaRTyLm1/9Y/T8e690QnJUlNNXySwsJpmLzTN5LhXdj6Ft/jb37r3Sv29kIWCw1MbpeFkVV5Af6a3ZiL8f8V9+691yXw0UrqsaUSSsRIwBAd3b0toP0vx+fr9R7917pR4zODHK0FUZHimcKXYC6OLaWU/054tcj+vv3XuhIxdLj6mekqoJYHPoaZ5WYCMFf25WYXuSTYCwP59+690z9tLBtDbdbXzRNDW1MTEJMSUKFfRKj8WH54+o/wBv7917qlLc2UqczuitlepZo5KqXQy6pBLZieT/AMjH+29+690q5DSY6liCkEqqkM9wVlsCdKn+nFv9sCDyPde6H3rHf20sNRfxDMxQVMtNJCQskHlkY2sPUeAAPpyb3I+l7+690JK/KkrPIuMo4YaaBr0MUa6JCyk6H8dhz9Ofz+D7917pMZD5WdjVFarwZHxp5DGgmYCVA1uIpW+hv+Lf8V9+690I+K+bvZG1lxrJlqwosE0dQs0g0+drKwi0m4Frf7H/AGPv3Xukr2Z3ruXstWyufyjJSNAT45ZCyEvHYFL8Dn8n+nv3Xui37FzBrdxLizlvtYqiQxtJKXfzeR7iL0/QaeD9R/jx7917qwWuzlLtrr2U4KGlq6mq8GPSKUCOREWMCpeEEEsxJ4+gFj7917oHj2c3Xm0JMhkaeSoSZ5I6uhhaQOs9U5SDWH4BW+pieTxYWHv3Xui14mtG8svW5ifWktZKamOItqWONmBESlv6MSDe3H0/qfde6MNgHgpUWNDJDN4hKsgJETtGNKLyefof8ST7917qdLmcgtRLHTRtUTyFlsX4125ICj/Wt/Qn6e/de6UePyWWMEtPk4ykKIZIpdR8gb/H8W4/oDY/k8H3XunrFzx1s607VrLaCR1+4KorTAatDPfgfn6WIt/X37r3QJ9l7iqYohjop6dakzFGhSVFWZr/AFia/AI/2/8Ar8+/de6Co9o0W0aSWOpxi1uZYMqxzSw/bxKUA8pnkv8A2rgqPqP6cW917ovvYW/K/eixTz/awimhMVNDRJJHGiO3rAUni/8Ar/4359+690GELODfxmYtoM2twL6Fshuf6cce/de6zvAr2kMi2MzFhbkfQ6SRbnjg/wBLe/de6y05gEjDWi6Z4wjl7KqzWSRnBvewHHIt/j7917qQtXHTyLCSkwSW0Ui2YMyuSpBB+n++v7917oRMRuwrSJj5dJMTWjlHolZAdTRyNc3UXGngEc8kW9+690sMZvB6Z6hYpY1edHVqhCxmhQWKxQyk3UW/V/W5BP0A917pUU2Vp6ihdJpfLURsDEeAHJUPoKrb+tyeLknj37r3XCLPVuOdQ7+a0bxRxyRo326vchFIH1v+R9b2Pv3XuscOWmqlnSV4YauUtNFMEVSpVbBGJuOLEgEfW/59+69094EUOUEtPNkv4fPddKyS6KZ1Ni5VyCBdgSQfzf8AB4917rqiq6LH1TEV5/iH3Ukcl9UkfjVyfIko9JUjgfTn37r3RjutsvM+XpJBVyxUc08cIlaoGpioXyBdTBdNmHH1H0t9PfuvdH53XnaWDbFH9tlYZa1YYoaanllZZPuEXVrZhcG6sBbkf7z7917qt/uikydVFkqzIwzNXVBkBlMgBkR1sFhYrb6g/wBeT7917qtLccElFlZY5IHM6uxaOVyyEk6VItybC30IA/p7917rhi6ypgdZIpvtpElPjlP6ozp+qtbk82H+2+vPv3XulFDIRdqmVpVcm5CswkeVyzS3Fhfn/bfg+/de6ny401MhjpwYkZQY5GAuwA5L2Kgn/bAW/N/fuvdMoRqWQmNCyxuWlMvpBv6XIF/pccD6j6H6e/de6M/0lVUrV5inpllatASOPj9lgeJYj/ZZj6edQ/Pv3Xur8vhjtgrl6SoEMyTssH7MkhjihsBYGV73bkEj6ci3v3Xurk6bbqVMq1dbK/lVFSWNWZ4yiC4V5FDFiD+QACPz+PfuvdZczSxQUzCNZvF4HsgHBKLcMgdtVxfi1rn6j37r3TnsvuHGbNraPE5atjpKqp8a6JmCCaNyFjZ7NYAAC5Fr8fTn37r3Viexdw0mRoIq2OtiEM9IdA1axZVB1LptYfU25J+gP59+69071kbVLvKreSJ3V4jyFCgalJv9FN7gc8fn37r3SJ3HhDkqSpjUxsjx+Muqg3DAjSNdzwPpz9b/AFHv3XuqP/nZ8SaHd+LzVZJQwSoTLIzrEJpGQxEnxWYaW+pNwR/hxx7r3WvR1T1fS9Y9tyiSKppqODIGKCeSIlR+7b9xQDa34+lr3/1/de62dfiMmNrziZ1q4aicRU40sTG7A2DNGrH9QFgOD+Lj37r3Vw1K9OcbFoNo/BHcOdZSRV5HH9f6ggf4fX37r3ReN91sOLpMnNDKbaZmkk0gzBeWIVXZFtzYcg/n8c+691QD8ht9S7p3xWU2Olnehpql6dkBFmIkuyuoJtcfkEi349+690GePo0MZbVKoUF1SOJWSNyOInYkXUj6XH1/Pv3XuuaVtLFM9NNSKnC+O51SqXa2rxR/gnnk8f6w9+690IG1Mk2PcATBQr3vOTINTmyIBb0C/wDZNz9COT7917oZIMrPPjyrxxySi4Z4n8cgDC6ywFebXIB+oP0IPFvde6w4LHLjjLVQyMzVkxMkT6kbzaQpkDMf1DgEm6gW4v7917qRJnIoa+OlmpvLIkty8Ekckg1KTfRdbq3J1Dj6D+pHuvdC5Q4jGjDtk5pHE1RFBPErTJLT08kkumKmKRtcuw9VwwA+hFr+/de6x5HGCZIooKqCGKNxNNNrWd5NYDGJ9QJGni1j7917pNQUdVjq6WrSuWOjWLQZJYPJNK7LpVVNhb/Hj6fTn37r3UqHI1VZXQUAFPTQ04JapjphCahn9Uh4+v8Arn/X/wAPfuvdCJQVNfRqaakq2FLLEIKmRGIBuOGZF5PF72Jt9bW9+6906UO1MrUs1TRxfcY+jXzVFaI5GUazrOorfx/4auf68e/de6SuTq6ta4rHLKlOGCkafKFVH+hFv6n83v8Ajj37r3WeTN5OciN4hJC5aMNFGIyQtuW/437917qRX3WmeeGQKRCoPlUXuvLrbj6HgH/G3v3XugazUdXVmRpdUkrEiKCM2U3B0yKv04/xJt+CePfuvdNuNxVdTcVEcyOQQRruNLMQGSNrjni9h9SP9h7r3S2wkVHS1UTwWLyOsdTG0ZuhA1amZv68/j6f0+h917oyOzK2gpQ1RJViFIiqiLhpYwGA1yXAAF7CwFyCf6e/de6Mvgs9QZCidkjjqrMsZUSXMhFiUQngfQHi3/Ee/de6xZyKnyEc0NViZDr0xpIEADqU0hWXhbi4F/oT9ffuvdEz3r1Wcdn48jjaVoKeWZmm8US2JDarO55Fh9W5HP8At/de6U0KzTUTRuVaZVTQWURlXBHjtcAXFhpNzfk2/Hv3XukHk8BKDUPPD4HcsF855RiDIHdTzYktYLb/AF+PfuvdccNjKPwwM4MVZTSsVQLqDxlCRLGp/wBWPpf+nP8AX37r3S4xlFIr/aQxaY5oz4xFJYLMwDarMCb/AKr6uPpyPfuvdKSLGVtIo0cmUo7aj5nJQkevSQV4/It+Li1vfuvdIXeuIGTjrIajw1cRgbXTLfTGgBWQK8lxf8n8i3159+691TD8vtgY3HYbK5ql+xpZMSrTwxsCZKohdRVVHNl/r9Sf9h7917qkSt3zXU+YMoMquakPHpdhAqi9tUbfnj6cgf6/v3Xuh666+T+cwMkEMtS5NPI1qfVeFmBt5SD/AK5v/wAb9+690efa/wAgds9mUa0OYNDFVClMcRDKojnIOix/q1ufpb37r3QOdu9c/wAagNTQU6zCWNgzRN5tDGP9o/k3NrD8/W4P4917qv3KYPffXOXNUKmaCITiWGWkdl8cQ/cYMBwSSQLf4H+nv3XujR7J+We5ts41IspkEyEdXSCATVkIeRLkIBGoFwQD/hfjj6W917pW1Pbe3+yIWDy46lrZUCSJojDtIVIJlJHIb8fn37r3Rct7YEQyTvTSRzS3CxPTMishDXstuTq5v9f9a59+690lMVt0wVwkqHkpo47Su7EADUoYfgC5IP8AsL/mw9+690KeK3B45vFRk1CPGdYDaGVSLEhm+o4v/seDxz7r3TTmMxTx1Bkp4pIwpZWZZgVd2I9PB+ot9Txz7917oGN2ZRp6hkY+XWsgVw1wHaxERIP6l5uBxb/W9+690DeR1O63JBWyyAC+l7Xte/0/339PfuvdRKSuqqeaOR1YR/uIjK+knSV/UR/riw/qf9b37r3Rsul+0MltfRXyZHxU6OxMFTK8rSMGBuqfn6jn/G/Pv3Xurofj98oaqehxlHXVP+45JEYROQshZ7AKhNrqABe/0Fvr7917q17YnatBlFpo0nRBUhAEiMbRm41iR78Kb2HH1/obe/de6N7tOozORneTHU8c0rUjxMI1jk8lLILylowLXBNj+T9fz7917pv3FM2qfH1lJDDLTt4f24FB1jnS6/iw+pt9T7917oqPZVXWbeiqjJQfcCVZZXTUqs6OfHFpJI9IH+ueffuvdEpzG+spT1ka0sckbM7SBLkKhUkKBqP4Aa/4v7917oxPS/Z1RNWUD12U/g1MxlirqmWL7jUx9LRhF/rYc/1+nv3Xujo7a3rFW1ZWmrEkhilKpLKfGs9PqGhkV/yTYA/gH37r3Qv4qoVp1lklBLS3aJLquoHVwq8W+nA/23v3Xuhhx4nyGOlhpgaZ2ifxzrDd4z/RSRex/PB/1vfuvdA1T4LsjBZaqyK1+Ty2GbWrYiKPxtKhbhonbksALkfnjj8e/de6e0zNNjZqbJ1EOSx/mlLepJi9OwAGiaHkcn8/kjgn37r3T/X7rpJ4hWQVNfJ5GDTNJSOrXXkMruPzcn6cfX37r3Sdz+8Kesoo6aDKJRVkyxrdysMk4V7sFIHLfQG/4+lr39+690iMzvXLYGjgqMDSLk4Hm05OkuBURI11NQi35ufzqv8A7D37r3UL++cNVT1izyTAVKqNBDM1E5QEIXS5UqbgW+v+29+691ko9+mgplloMtU1lZTDxy01SSyIpGnWGa+kj8XJ49+6917dGYrp9qfc4SoklqatJXnUyQyPTVDPyqlGP1JIA/4r7917ovaLvHa1e+RyVLnKJKunWpYUkMs6yuQCJ1iTj8j8i3v3XujIdedsR1uDmotxVbx10MZjBroxHMsLKTEQWueQeSBYc88e/de69iDQ027Hy9FAahHGuoqoahftAFOoo8SngNYG9jfkW+p9+690z7q7LpsVlpMzSV1DS+KVKaehrEWOmlu/DwAfpNuBcWP9fx7917pn3f8AI3bm0vs8pHUY4VctOFeExRSOrm3qLjgf0A+nNuD7917rHsT5U7d35UnDZGmVKoyMYshLEGicAgx+GoQ6Ra304/xPv3XuhD+zfz/8DaG394v415LD/i3/AMP/AM/+v/Vft+/de6//0rIqqjeQuiJphDgFrBZWaNtPBH0Atbjiw/r7917qWtGviUDxmSJSGhkY60jJ5HPBvfV/hyCbn37r3TVWJJTaDEjyEOGLXYRqAtlQs3p4+nFvfuvdJlK2dcoWlmZZZU8RjM2qMU4Nw4SPjULWuPp9Prf37r3SslqZo4kNRKkaujeCSMkiRF9akEf15B/31vde6DXdtTKYpNUbyh41cCGVlI13YlnU8XHJH1Pv3XugCnSrieara8iSF4SjAi0Za3juf1D82P8AsPfuvdJCpiyIlM9LTX8RBTUpEbOSVA8QA9IH0/AP49+691JqqiaTHRw63EgVRMhc+qRxepjQD6p9StuL82uffuvdT+tMQdxbqxePqoZZaJa1LgLfRCkgsbEGwtwb/Q3ve4A917qL8yu0qahFdt+II0eLpmoqWnQamJ8fijjij5tYW/A/H9PfuvdUtvvTJuZqiuHkpqUSTVNDOxLRxM7Xl0n9R/qOT/xHuvdBrurdWS3LQNBiaKl8dOpkZnYRCKBWL61CAE+m17D/AI37r3QWPj8rWrUV1WUdJIPt4G0mZmWUAM0bMLgDgXt/X8Hj3XuglzWSq6Gpmpp5IGo6ZREh1WmsEsxdrck8/U/n88e/de6K72XlVShqqankCUlR5CqMSRFITZmF+ebfU/T37r3RaIUd30oUYWubAANpN7afzyPz7917rk1NK2t1UaI2Ast9f45A/A/rx7917riVErLpBUxr+5za/PA4+nFr/wCxt/T37r3R0vil8NN5fJ3cn2OOkkxWDo1WWtzMicJbSVp4UPDM1zY8fTi/v3Xuji9z/DbFfGr7GlqMbDPb1NnakGomqwiCTzwK9wpF/wAG4tz7917olG48s9fPNJO7TmnJhpPugUJpVAALKpIF/wAWP+8g+/de6DeugjhV5lHklcXcsSVQEniMX/1vx9b+/de644CuxMEVbTZNBNqAejAQWExJVo/zYHm/FiP8PfuvdMteaRpZPFCqRlwEQWOgFbFeD/r2/wB5/wAfde6FvrPs/ObDyUNNTTlsRVSQJURzSt47yEqZ6dCbKV4vbnjnj6+690Z/dsWYyoNRAoqYa2CCrfLQnyo61NhFDE4/I+hH9QfqffuvdN1Ht6ow9EMjl6x4FWJgKWWq0SPCTrJMPI9V/wCht/X37r3QSby3NT1MyxY+oeOC2qWUNpWP+0EYr+Q3ItyAf8PfuvdMNdXYrO7Keneeb+IYatep8dQ6NFNC8arIVU8gkksfzx/Tj37r3Ra89lpKkinCqutvIYwABFf9Rt/X/kX+t7r3W5L/AMJrsnjX6c7ZxlLVzvkKbc9DPNSyyMywCSmuJlB+mogWIvxa/wCffuvdbN1fVaavVMxaNn1ek86geQ1/pY8X/p9b+/de6hioV6mJ1UuBd3Qk6FS9jYf6o/jj83/FvfuvdYMlVMNIgaMyPq124SCJh6iQvNyOLH6f6/1917pEvIKicU1NraGmcTSDWUdilixa9+GuT+Ba3Pv3XunynqKbH001SHKl3eGIFULyFRw0ZF/1Hj/Dm34Pv3XumxZakSqZY9MlWHcSs4DQRk6S1j+PqLG/v3XumPJ0GiqKx1JnUpEFS5JLkcm4P1Jsfpz/ALb37r3Six0BpKCkp1UBVUSSAstm8zXbWtubX/N/9f37r3WOrkKqEgU6gwRpAQwVRJpVwTbgiwH9Rx/j7917qdSV3hVoi0MYCu2piS7aWtoup+p+vP8Ah7917qO+aqpJIoKEFIHe0kzNwDq+j3+n1P5+n9T7917qYtPUyzSfdSAU5ca3UkuykC5DXuRa59+6909f3oocSktFAVd6dA0jG11hddX54J5+n/G7+690hxvOfIPO6OFpgxVQrAsFA0gE2P4B/wAf979+691IoYjkGMrLIEhIeIK3Nm5Zndvqbg/8R7917oS8bW0lNCiFPKdI8QYgsrhdN7E/1/P0HHv3Xuu3mjm8wk0rN6rDRpWzWZZeeQR9Abkf717917prjWJjYkrEdQH0uXBtfm39OL8H37r3XOKsp6V2ELSAgiNrgAKfrqXV/r2PP+vb37r3XKDIVMkzAkoCG1Sv6bgXsIyo5B/3k/Tj37r3XU+SlkUQpIVAMiuGfVr0C4t/T62H/I/fuvdYYoQVUlLsQrjUL3BsQAOLXvcf7z7917p0oqSYNZmEaEFhb0m1yQCAePrb6e/de6DbtXfeO692rldxZmZYsbi6aWZ52mETLBBeVmJJOoXNrf1IA9+691rGfLf+atnt8LmevunsNWNV1MssBlrZJlqWjkb7am8MCLrJv6z+LW59+691XZ1X/L53v3vu9N3drVlbJDVDyyU6wyiRp6mb7ioDTPyeCVFxYAWBsPfuvdXg9MfCbp3r7F4+mG2MXU+EwRSPko/vJmEKhLGWq1aQRwR9LemxFvfuvdGgh6W6pogI6XZu14TCZAs0ePp4JWWZLWikVAeDybWF+SPfuvdLDHdc7ex1MiYXGJBGhEkrL6pJdCaJF819Wm3KhSAL2t7917oAu1Nh77wMVXn9vV+SrKcRvWCi8kkksEMfq0wQr6mOm5tyP9ce/de6Jqnzszuxs1Hi8vha5plo3nMfkihlSkgqTTzs4kNxJcE+MgMRyOCPfuvdLvLfNDd+f/h4wGGr5qXXTVENSU0tJEJg0gkW3Fxxx9RY3+t/de6Pf0x33uHekSxZjCT0fmVfthIpsFjUclmH1sOCPxa59+691339uGSfb1XUPB5acQOVWMKGLBeXMq3YW06ASePfuvdaz3zF7BpM7mcFPHjxRvTVMtO8KSqzIjnxALoUagbBRfkNckn37r3VZ+XmjTL1SBtLrUyT+HS0MgiW+oGVLDVqPq+ouCQLW9+691fV8df5jmB6D+OGK2xncE9RUYXChsG0MyT1FY0UMk+QV4KdmMQBMZ5jBIDEX+p917qjf5Qd978+VvZGQ3DHga2GmqZpGoMXQ00lVLplkCozMl28l73FvrxbgW917pD7FrewPj7u3AZ3P4bK4yJquOZqSsRqUzUaqvlWenlHJ0kNGrqbk/T6+/de6F35BzUPZNHjt9Yqn8tNm3YTNSDypTiOMSqsgQAI0hBSTVwGW62FvfuvdE1p/Hhasyuk0UGtmAkWzRFWOgWPFrf42IIPP09+690cXpTeuFzOMyey8waaSDNwNTUsjExyQ1TwARoWYhbHjgcfS459+690AefxUmMztdhmhkSngrXjMc2kaWgAtMoFhZ7CwXi1rg8+/de6f9nZKgx+bgoslUVsGMyiPBkHibS8UUgHicRrYkLbTYn8Fh7917o+XRG5EpRV7XyNctak1S1RtytqNTS1dIoskErsb+hef6k2/p7917ow8mNNZJUSWE9RAfMkPgKAIFt5XexDk31D8C4H49+690osDtJZTKxq4aRJlNqqtLRwROYzI1gSOSzafp9be/de6Kp8hM5kaKix+0xWRDKZqsSgkZGiKzY6nIR2so/Q68f7D+tyfde6IX2LFQwsyUw8UGMSTGUtLHYRSyodMlQrH8F7n62v+LfT3Xugmwssr0q4OGCNPvK69Wz3kPjX6X1XsAbEaeCOPpa/uvdHZ2DV9a7dxdLDPBDQ7ho4fNTVtMrtI1UxLlpPISp+trEEDj/D37r3UjvPKHs3pqP/AIEVea25lpqhYqdUeSShmQh5m9JIFrXCjg/Qj6+/de6rQiMkNS0UiFbFdVtYJCqBpIbm9wNQ/qDwT7917pyirDpuyFrvIFufoLHSLf0/p/sPfuvdQJJpZLEoFBUmygLYHkX0/wCv9T7917rsmoyL01FFGNayRrGIo2eSVnYtoYA+pjewCj+n5uffuvdbL38sP4l0/TmIp+599q8ue3TQ0qYOCpoxFPisfIoqDNEjci7cktcn88Gw917q5bem5KXL7nwdFFqlpaGFJ3qUqSsNOixiVhVIDYGxuPwBbgX9+690gloNiZXJ1e6srl0eWOCvNDDDUY5jT1FNI0FLS1CyyeQLN4yw9AIFiPrc+690fPp/dD5baGHoaCOOGmrsdLETI2hDqDUvAYalL+QkEWINyLce/de6Lfuvqju+p3rHNTV2V+0rqWlXKzUUplxbtjSRQ5GSGI+l4xFpPjALBwOVUge690IGYpK7CbW/hu7aKpyNLr8NRkGV4HeeSEWmChWYhSdJAIBIv9D7917oMdzbarBs1ZNuRy5GrFZRyF3pGGRiiJt/kzAX8aggMRa5BPBt7917p32Rsjseuz2269aKsXHUJlg+1qKqWBBJNIRO9ZALOyBSTG1zckcW9+690GHzL7ofB5aHZH2NPU01CSrVMLKUoPMojP3MSD0m/qH+1XHNvfuvdU+bppKrcEWTy8k1W6BZwZoPEPH45Gis62FyyqDY8C9hYfT3XugCoMfOIqtaynFPRTNIkL3EjiN25YSrdgWIvqU3F7Aj6e/de6Su4YcZja6hqpppVp5WiFH4CPO9RCQjSRzSXN7gg83/ANb37r3Q2bVrI6kxZSjMqUcQjjippnTwyTmyVBmK/R1N5AwN7nk+/de6Mt1lu3LwZulV6akWOkkk8LOhHmo2LXr5GPpcnUAP8LE3JJ9+690ZGqlp6TF/cT5KaoqJpWniaFxGjVD3MkKRSc2UWQhri4uACR7917oKcNtOPLVlRVSNkaOaprGio5XULEss0pt5ESwF/SQ1rkfS9zf3XuhFbrjL0VBk4M9uVpIoImaT7yJ2mjqfKWjZPGOAxIQAmwFuOOPde6A/J9e1NTBVZJKPHSV2Nmn8kdSIp0kgkisrBSLqwNnFrEg8k+/de6TG1Ychiq6hxsmZmxsVd5I6ioaIIizTajFG0EgTjUulRexDC3Fre691K7G27PlKVqRDVzR1GPFTHDJBGlZTOeJldCzlQSGMbh9Wkgg3+nuvdFx23j6/BZJmSU0z07lhI8xSVGSQ+MEub3PFuT+Px7917oeM5sqq7IxUbV1ektXHFHLAl4w8Rii0i8luSfr/AIm5PPI917oKdp1e5uuM3HRVk03hgq/8kkErRlViPB9fBXVfUR/sf8fde6OocjQ9q7dWSRof4pBGXYsF8E4ICMwZ/r6r/T6jg/UX917oreYxVTsnLw1FLi5sYqSeN6mEyCKrYMWMrA3FvyP6ce/de6OZ1T27LmaOhoMnLFURvGkS1RqPIaYovjVvI12JAA4B45sPfuvdYe08NLURSSU8FRk6PISsy5B0aSKKUorxoJr2HHFv9gb2I9+690T7L08u366gqKeTIwtA8q1pjtCQrHUgXgBh+b/X6XsRb37r3R9vj32xDuHGjaOTqBNBUKieeYNM0QQaICzm/wBTdWW9v9hz7917oN+1uvNwYDdFXkcbUVwoKmpaRYBHMaWGGVhKfCVJ0lmLWFiLfjn37r3XGm3furZrUeLhq6lKbIUgmkQARPXQOoZoqrQL+q/GocD6Dj37r3U7B71nny1OI4JFhhe378qPaRj5XjSS9wENxYH+n9OPde6GfsunxmZ2zjsvjpKaWsghR62MTmMD0+vXYXB/oPyPzbn37r3SF2N3hWbUrf4ViZhBHLDFLUTRy3ZNJ0SItj9Sf02sbc8cn37r3Rx8V2TVZPHxZUSCpuFb94mWQytFrEK3NxwQS3HPFze3v3Xuh86WzuT3zmoqasqzQ4yE3qqmUXEUUaD9sILAknkXFxwPfuvdKvsrJ7YohWQQZWSE49JDFNUfWukkKqistyVVbgcDkWt7917qvvvjC4iKhrMpHuGjyMsdHDWRQ0lO8oFRNIYWgaTVb0SA6l08Ajn37r3VDvzTz1VgsG7vWzUtXWeSMKvoKxOp9ABuRqHLKPoffuvdU7YbFtntw0lOJfJPJUgFW9fk1nUADyb3/I+h+tvfuvdHf6+xVXh89j6Jw9Oo8TSqyut3QhdLW9P9f9bn8g+/de6NR8j5shkdg4nG42jqjKsEbBKeCR5SjKAqxMvFybm/1H9ffuvdJz45fGzvPI0dXBjdvZSWLNUsMkFVLDKxp4pVBjSR2ABLA2YE8G/1+nv3XujjYL+Xn2t4lmyy/bPVFmq6QISsKlih9QtyeCRbjkWP5917p/n/AJaT1MIOTzE0bK/rvA6DTbVYFSfpf6/4e/de6Zq/4E7FwOJyENTQyV9T9vI5qkjLylwv9mFvr/ix9+690VrKfAPBZtJZIglDDd2P3ChSqX1KVP8AX6XHFvx/j7r3Rc98/B+Xa8VRNRU5qKZQHM8AYaQT9dTn8D8/X6/0B9+690HGB2/QbPq4cUsc1S8s327yRqSsZL6Szi1ywJN/x9Pr9PfuvdXJ7HqMLsrqGjqxVIs1TTQN6lMcsT+O7xqx5Grnkfn8ce/de6B1+6ajzyRQuJI5XljjVpfIDclQjA8k2N72/wAPxx7r3WSl7Ny8kZkWJWqIw0EdibyB2uCBb6jj/jf19+690qKT+N7hx9RmJq6HHyUqETrVTsqzAL5NNOn0J/qf9Yfn37r3TPDuuYh0EwjjijMP0cylz/b9P0B/JH1Hv3XunvFzzs0aM2hZImEwHAkZm4bk3ueL/wCNuPr7917qVlY55isOPp53WmF51lU6ZCp50H+n+3B9+6900U9XN5lWScQxqFZvUymIs2oox4BH/FffuvdPeP3FTxzhC0MrqzNLqLAlQNY0KPp+P9f/AGPv3XusWR3ZT5KXTFrV4n8d4yyeFSSAyi/4uRYXH0I449+691ko6ujllInq0jncohd3IkvGtmA08Fvpzyfrf+nv3XupNNDDHkmNo3jY3gkDEkAKRJ6SbckX9+690vaXPU1JQmm1WUFtPjCRsC3Fi/1t/T/iL+/de6UeOy9HkIlZoacwIHinMkqRz6n/AM0xvyR/h/vJ/PuvdONH9lUzsFWlmnjvCZGEaEoRY8i2ogfT+nv3Xugs7B2pTpBIY2WJaqZnWC+sF4uCzWPIP1H4P+P19+690VfPbQnmUiColkAZ9YiIj1tf1Lx/Q2/oP9iffuvdN9D1/ljHHV08c88dOuuojckFQouhjdByR+QP9v7917qZDLXeSGhEJlYAeQM2lhIh4Y2F7qOP9f37r3Qn0NSlIlL9wxMkoAMTkquq1mIY3sB/gLnjn37r3Q3bHw1PW1q1VSkVVTcSyUxXSBEi3Dh154IAb+p/w9+690D/AMjN6YHGQS4nGVaCokUqsUbFDE2n1EEfgHg8G/Pv3XuiR7ezuPjq5GrJpBMspLSMfGsgYf6q/wDX8W9+690J0lZTSz01XDU6SEDRwkhUkHAA1J+fp9Df/H37r3TNkKqRKszySzTeSVF+3eS8YPAQKxPptb/evfuvdCAa2mrMfSvKIoV8XijBX9EqrZDLa91BJv8Aj8/n37r3Su2Jnsfi6uM1tYiiSZLO1jDojsQyxuPpqFgtx+D9be/de6K381PkOuTq4NuYavNfGsQSWpTQNGhPXAvjAAUfQcc/159+691XJTZ2MSJNCQkikv5NKk2d9Tr9bH6C30vz/h7917p2hyUWTmkZ5DIWJj/evfUeGC2+g/wt/Xg+/de6f4krGoZsclfHDSCVZ3hcgs0iXKgWF7fTi9r8W9+691hloq2mliaOawIUkppViCD6gTzYD/eh7917p2xlNV1UKCAeXQ/ofQXBluSSx/ryB/sPfuvdSs7jUx9LTVVZKqVRuXhZ2lCEDn/C5N7cAjj/AAt7r3SKl3HWVdPNRlqiSMoqwR+Q+OK3N5V54/w4/B9+690sOvMbUVWZo0CnW88REqFj4ireuXyL+kW4+v1/wv7917q17a3VjVeAGQgro5moaQVjUVVMFmE2gBF/esNNypLfX8W4Hv3Xui/9kYCgTBtQ5DwvV1WXkeZI3E0cqxIYmhLP+vlyUa1gRweCPfuvdB7t7YC4+CGrpwaeJy8qwIpKrHYBEkck/UXHN+b/AE4Hv3XuhNxFCa6EpUslEurxh3DMU1ABnAA+tuR7917pzGPoaSoRKeqjqCriJpVjdHL/AEYszH62t+PfuvdKekamaGYVKKzLDKsRZtbGQGzG4A4Asfpb6n8D37r3SFrEijqakhp53ljKIsYYFhpPKBTwoIH59+690TbsqvFTuKQM0tQMZGJImR7KkhJBD6LEWIPBN/8AH37r3QBZavnrKgmbXKquQFlIuwXm5Y/UA/8AED8e/de6a3lKiOoQnWxEZ+t7pxyGNrWt9B/re/de6k0ssVbIaeSHQzyiPXDGzAykWBKD6knjgmx/Hv3XusmVx1ViHNJVQPA2kOEe4Yo5NpGB+hNjwTcfT37r3TUsXoZk1hWA1qQCjc/p1fhhYH+v09+691nlpXojTz6lmSVQ8ZjYP4S5KhXH9R9T+Ofz7917qakdLJPEXqXhMiOkkqrZYiwsCbccc2/w/rb37r3SixklLjQ6NUipMqaQ9joa50+ReT6iB9b2tbgfT37r3QhYGuEcjaWiKOqs8crXRwfTa9wQOAOGHv3XulHVyxSOiGmMETOPVA5bRwCH1uSdN/oL/j37r3TX4JZpyjOrIt2kEZCzaAOGQf0P0t/W/v3XuuNNV/bMzpFGUlkfTGbtrXSFPkBHB4JsPwb3II9+691Kll/bNQwlgSVQkbJ6lFiW8aH9NySbgi/+NrW917pfbHy8kVaor3Eugq9LSlx+2QPVL9ulr8fVjz/sLe/de6PrtypXIYqjyLZOjhjgh1QmpqYZ28hFlVlkuBawsosB+Sb3HuvdA12juLE1uLqqbLZKCsNHJIw+2aO4nI0mxQcqBpsOObm/PHuvdVkbtgpZMlWVdJLJKjTM2qfn6cLYDm1rfn639+690jIfXqLkPpGprAhQSbaQCf6c/wC8+/de6eaOrZGVD5TTsA6pp1KGY6dX+w/Pv3XulPCZJJQoZlQgAM+pdCn1EKL8/X88f737917rutxcksjeJNQ9JJLaVZWNgAW/N7m3+I+nv3XujB9UYasxtdR1UtG7JPGHpyLksI2u0kZH9Obfg2PB9+691sHfC3LCrqaRpmkklCUZ81USjwszlSTTCwb0gAfS3+IsB7r3V0mHLJSEyI8skpKuyg+ULfgq8em4tY/65+l+ffuvdJ3dKV32qNSwJ5EkZY2eOzygAaoTqJ1fW5PB549+691XL8oq/MbdCbkmnhopcbUQSK8BF3UnUySc2A/FgRbgX9+690bz4Z/LrDbxx+Nw9fkJZamCOGn8TMP3DHYxsoYk8fT6EW/FgLe691cJtvP43I0ilZ9aNCLqFBv5FDlQWvwSSbD/AG9vfuvdcclTGNQygxwM+oID9VBJAW97NwLfj/D37r3RcO1+vqTd+Kr6OWR0jnimRQ1tcUhjLGS4+vAPH9bH8e/de6pb7N+G1HiKvI1dNM1VU/du0dUY2jZXJ1sLqFub8+q5/qffuvdDp8TdhZ7bubgoa2Sdyj3jTyl2ZBbS4Y8cf0uOfpxYn3XurVp85UY2lKzVXieCFVViwQgqumxZ9QJtYkC3+vY+/de6Jj8gu9cft3CZzHJDT5avrKbwUhaWNdMrA6vJTsP9f6fiwvex9+691WbgtqQ12WjrcpFRefLqKpDDFJIgSpJbSCGIBX6tYfniw9+690P6dX7dx9LSPTrEs9TEsdmhV1kikF3UQuCSS5JBvwLD/X917pIZjp6inMstLBDBUAEp/kyQ1EnGn1Ei/A+lgPzf37r3UGh2BPioY6pxE1RRaI2DJE8VS9uZGVlvdfwb8HkWFgPde6nx7cqIqpZHkWpjnVx4oSkTJb1szXWwsLEAD6/T8+/de641GLnjkmZ1kZKVFkgp4TxIjWFmmJtqIvcW/PAHv3Xug2zOOro8jDVUDT0sEl2hiIkVFlQi8YlvdltcfqsDf829+690rCM41HDS0c88ghjVxKHlKQrJfUpRyQQOfrfi49+690osVHlokANRJkqoFSY40Fgmjhhz9f63B/4p7r3S1xORmqWlp62iVXVlV45lAaRSLllANjbjnjn37r3TqtRjaCX7qZG1gOVEiANKTcBRyLn83Ckf4/0917rlHm6f7ZZHp5Up5Z+atLrCkha8Y8p03+vKj8fU/Ue/de6XVDvIYXFtS007SRV0ZaQPDE412sfCSCU/I1XBI+vB9+690nqevirZWlMAsWDBAiIgUsLiy2/I/pa/Nx7917pf0+38cyR6oCPNDdipLFWdtQc88fT6ni3+39+691wfbEVdUrj45WKHUClkdObN6WC2INiDf829+690HlVgBR11ZT1EMqKkjRhdJZlC+kHUBaxuPoB+AeTf37r3TTPKadpA1IyeIqkNTLE3h1atQRGP1v8AQk3/AK+/de6SVRX08FRLUj0mSzSLdlYMCAbhf8fpxz+f8Pde6Wu2KifMy0bVM8jwLUAPGxZDaMBkYstrr/W/JPv3XujcbQqqWiWCmiEaRjxvOY/0mRxYqTe9/p9OP+I917owUUgr6YgIto4QEkRFHoK39Q+v+ufqP6+/de6R+bwq5ClWJgqFXUiYxxFdJvdfp9PoSL8/U/Sx917onfYtd/c3MpFJUiNZJBoL3ZVtJyoQiwvx9Px9Pz7917p/w01JuNIfugZhIyyj0BiX4ZCw/UwIBH1tbj8n37r3TrS7JaTJJKE0lnkVFgKCSKNQWAdZOD6T6Qf8frf37r3Qj0G3KCWSpalhkjAIAdogZQ7IB5FK2S97k/S34Hv3XusU+BnjJbQ68kOHPBj/AAbRj0/61+b+/de6Dzc236uamq/BAqSiFiDGQrXcfUKn04uDcf6/v3XuqoPlp162Qw+Shlh8by08hi88gjBeNPRGCfre5/s82Hv3Xuta7sfEzYDMVtHMsgJqZHjNhGyWcgKwYXF/68Aj6e/de6CmrrYaVW8kp8zC4UFSEt+dRvYkf0+vHPHv3Xus2I3/AJbBTwzUFXLDobUxBFtI5N2H0t+LjjnkXJ9+690dXpj5awY6OTAbwpIKynr1ijhyNTUPrx/7tmnCL+okH8/48c8e690K/YFV1JvWGFMfuzHLWnTMSreaN1diVicNwApuf68n+lvfuvdARuDrbBHGzx43M0NXVppaObWqaBJe+i9rm30vyObWsPfuvdBSu0WxqipjzIgeOUCRdQVnCfqYlbcEkfTg3+l/fuvdPcG6Mfj1pTXVRrZYVnkfSLt5QAFUM1xzx9bj+o/A917pmrNzVmdo5a1IGGNp3MEkseldVRr9Ecg4PoX/AHu49+690zw7hq42hSn9SxqkT6X0sAL6j9ebD/ffT37r3T8+T8sDBnhEhLoGCk+Utayqb/7dhyPfuvdJHIeuJisaqYQWZ+ADJqCtyfqRzze54Hv3XukPkxi0pzrqCaiSUBzGpuPyWv8Ak3J/IH+34917pByOh1wwsJIlnLLKWuzG4FmAPFj/AMV9+690qsTkpaQaQQ1wG1WJCgHkEA2A5HP59+690bDqTtnIYOtpRNVRNC4DeSUlljvYKEUEg/0PFvzYC1vde6uZ+PncNR/DqSSodJZKuxVnVtMKQ2bWhbkjkAj6/S35v7r3Vr3Xnb+SgoKZaOsq6Kcwxg6i0fmikZmZkf6gKORb6gi4tcj3Xul3U7l3A9Y2Uh+7yMrsxmZ18pmgdNLGQAXv6r3t+AR7917pC7w25ld1wyRzUtSSaZGkQs7RCMnUAhPOldNh9Ob/ANffuvdAJWdW5SKQmsxyT01PHKIZXQq6q5PjJYjm3IA/p7917psweAbbNdTQS0DvTTtdnkAjhLuxKAlh9ASef9j7917ozWxsrjIqiGCsjjISVQ0KOrSSlv0Ish4ABsePp/T+nuvdHP2pVY9PsZkphII2R5FkkV7MRfQb3tyefz/vXv3XujTbSrAYUf7ajiMjadACyHxm5QkH/efrb8fn37r3Svy8UMpp0gcQuCGciIBIyFDF0/BsQf8AX/x9+690Hu7Gw+IpWzuQU1VDThhWRrEkkZIsokZSOBe5HFhf8e/de6WOJ2nsDcWDp8jFTiKOsgjdlJYQyNLp0sD+AByx/wBh7917pLZXprraqlgSbGU1VKkrMs8M3+p9R+3kb88rqsfz9ffuvdM8XROypKmZYJqhTMvDCU6fGvqaKQkAXsbD/H/W9+690nq/pfb+PLx0eNgqYSXNUYlIqJHaxDOoJFhYG5sB/r/X3XumbGdGbAohPK8NfTPkBapp6kzzIXkf1SRj6FSPwDf/AFvfuvdKbH9H7MWmKUiyRQ6ZIwieSFFL3CvoY2uBz9eDz+PfuvdP8XVNJRJDBT5mSSnjp2Ehr1WpjC2sI7SXun04/wBh9B7917pPVnWW0Z6GqkzWFxLxUza0r8RE0U0Bb0q90B4Bvbg2/wBb37r3SnwvQXXEWDqcg2Rys1XkadIIJayr/ckjVf20QRoDpA/LAn/H8+/de6Bfcfxi2HUyVk9QtVk0kkjaPXVMHg0nhgwsDe3F/wDH/H37r3SArfi5tt4ZZqCkxlVHTwSp/Dq+QVUTtKhH7sbkKX/2oAH8XPv3XugJyvx0hxWNYUiDbE0VWFQUkYjgliuWYWT6Bv8AAn+nFufde6fv9GU32vi/vHk7/wB0v4dr1TX8v8X+98v+tb9u/wDT37r3X//TteqIqWF9UMokdojIDYD1EkyAfj6/n/H6e/de6bJaUwL5VAYi12bSbKw1MB/t/wDjdvfuvdNdTTyVyuyyiEFNOoXGqygEkcWHHP45H+v7917pDVVBDTVSyBI5JIlZTIZCEePkOFUjhr3H0BuOf6e/de6Ya/J1MNbDFMPHESfFBGzGMrIt7WH0NrAmwuf9j7917qDXVMBrY8XOnmkrQPBG7DT6QCGEoP44/wCN/n3Xuk5nsLAHjVYlZoudAIMSMoA1MSALjj1fn/be/de6StNgZa16uaYxpGAoR53cyCVLaUc8sovf0r+bcCxv7r3QWZ+j+xyJhLudEgd5EUesNywiQD6DVY/7e3FvfuvdDt0Ni4YcrndwFTFBj8bPMCBoKVCoTGqgcnV+o/1P1Hv3Xuq1fkXl1zuW3DlBLJPlabIzyBrhIpEaYwpbk3NgCfrz7917ogGcxQkgZJXgq8jkHqGIgKK1JDc3VzyePz/seP6+690EeIoosfU1gkqJEXwypUEjVEF1EaFUXuLfQW/4p7917rNJvvH0+MnxlNDAxhinSmrFIWd5CvEJQWsovaw/1/z7917on+9ahiZ2CMKqobzMyrcKp4dHHJUC3H+Fv639+690VffpqJKWaRyqxsz6YySeRxcX/HF/pxz9ffuvdA5TjTLGRd3DXWP8uxNwP999PfuvdP0RmgfzKrOwV2MZtxcWIP8AX+lv9b/Ye691GpqRqqezEU5lkDSNJdVUGThjYf4fjkfn37r3Wxz/ACraym/uZl6ZZqVcnR1MTUU1KbCWJCxLsw5uLkG/Nrfj37r3QkfzFN/11TtegwFRttKyalFVHT5aNlaSnmlpyWnBINkHBIH+J/IHv3XuqIKygrKineLzQOae7OJfT5Pq3oY8vYn/AAsP9bn3Xug8yE6U8ZjmWYzu4sxIKaRwoVR+OP8AG4seePfuvdIzzyyVOuJAqMxiZudYt+m1uf8AHj37r3Tlj6bIVTSrBSSzIrEhaeCacuVGplbSLg/7Ek+/de6lx4bcLlkiw2RmaQt440pKhhEX9IUFuQDYf71/X37r3Q37I3j2htnHvt6pwuWqcc5DxwSQOzwtEvkiKlxfSL/T/ePfuvdRNwdoVVVUNHmRK9SkeloXLIGNyRrQ/Qre3H+uQPfuvdBlXbjgcOKViI5D6i7ag3q16SfzY3FuLf63v3Xuk3Wbmdqb7SmmWy6mlAW2u5IOoj82+gP1FuTb37r3SAkrWmdy0YbUzEPYEt6tV7g/6wFrfn+vv3Xutrv/AITQ7waHO937VlmjU1NJhsjDTmRFkd0laJm0/wBACD9PqbXuePde624cjXUoLRJJqkQM0tyOSnBuT/UgH88W+vv3XusVFkVWKVWb9yNDIzEX4kUqA4AP6b3HHv3XukTPuamSWVYZGkqI2MbclQwYmNlCH8abG39effuvdep80DMqRUwjKo0k0xk5MKKSpuP7XP0/r7917rLDW/cVEE08cZjT1QKp8mkqToLKPze7f63159+691mnrY/NJeLVLMWiebVfxqx1Kyp9Bf8Apa/v3XuuMWRx2t5F8zSQWCkIAqmNQASTwePyfr+CPz7r3UnH59GZgVaZ3LxsrABVuL6hz/jYnnn37r3TJX19RGJoY00tKp8g50iNCQrIBxfi/wCePfuvdZ8dTVKwF5JdU05BVmYagALD9RtyADbj+v8AX37r3TxSy0NAJZHLPUODogKF7yG4MiJxe354+v49+690gcpu2czqn3ITSWVkiuFIvYxjn8H6/wBD/vHuvdNU2Tkki/d0yGUEyBZCjvclAt/qTptbkXH9Px7r3UvBww0sT0yLpRnSZXkkJeRpW1eMWv8AS/0+t7f6x917oYIaSopaKOQxTyRTAAWLKulW5d2Fr/Sw5tb+t/fuvdO2NlpaqZ45qlqWNoisJspczqbKn0+hItf/AIj37r3WSUSQTLFMzFbAXkbkWNuStvyCef8AWt7917pvmrCkod9JgjZtRX6qVj9IW55Nv6e/de6cKCmq6yKKtlp9FNM5SIsGDPoHq1o1gCT9PfuvdPc1BLWqkcfo4Gt/EbRgH0gaf6WHI/PJ5v7917qNHiaCGRIvI7TMzh3sSGcoqoipyf6c8fke/de6c44aamMitMWMepBcAWAP5PP9D7917pmyuYjpIGaMGWZgpTm7KoIQ2INifr+PfuvdVH/zIe1K6HZuL2bjdUOR3DlKeIRGRmSSkjJE7SgW9AJ5F+SORax9+691Xf1V8b9oY6ogzlVjaPJ5nNGGatr544jJHUFRfSr3KAAABQbfQ/X37r3Vj21tu4rEUVBT4haRJEJWaV7KqiNNLxsAR+LEf48fT37r3QqwUfg+3kGhotOsmU6mYAWJaNeD/Vb82t7917rDUeeWZljpzUyI4ZgbxlUkUkEI3BtYfSx9+6913Q5V43CzSSLpRVKaNJJQWYMp+vI/Fr/737r3T9NWDKY96memnaKKc+apQWjiWWMRDU3NwbfQcf1H19+690X/AHR8ZOst75OTLV2Ao2kexd5IYi0kxX1ys4U2NrDgkf1F+T7r3S82z8YdmY5cbNi8ZTKtBG0cMTJGURC1gbsCrcC3P+8fX37r3Qq5ag2hs3ArdKKiaihqCsyLGrRyMCbkDTcC9r344H0Hv3XuqP8A5q/OXaexMfU4LD56CvyRVo3NLOhsIn/cjaJCdX0txew4+v1917rX+3D2zV937zdKyumw0a1SVFDNDStOJ5ppi41mEjSTa5F7c83t7917pm31g5KGWmrg5M88IWoSqLJLIUBD3SS5UEgMLW4A+l/fuvdXS/y6/gNt75I9WU+6t6KZMeuSqKaKVSGY3KLNToC3IKsb6TYA82AA9+691d507/Lq+N3Ss9JksJs6gyOVp5Wd6nJ0sE93jNluJFIsCQw4+lr/AJ9+690W/wDmV/EPq3ujqTPPi8LhMFvLA0lTk8ZksdT0tLLJNSRMDBJNCEbhVUAEm344t7917rT42Nu1dnZnJ7A3m9X/AAYVM0RRJr+GVWMNU7iQaHjlXTd9NwASCCDq917oLeycRPg8zNJDIJ8ZO/kpKhhG0DqQHCRlBpNx+Px9OOPfuvdJXC5eopqmnkjlNLLFUo/7R0XsQ6lClrW/qLXsLm/Hv3XujK5/G1W4cBQbso5EqJ6RfHkoxDJIYWRfLFPUPGfUX4BH0+lwCDf3XukJk3ly1CmXhSGnqEZaepEKssaGNLB14JAH4vwTc+/de6NN0FnKXeS43ab1VFR7jo3d8JkXlijkmmgQOImNibMp083J/qSD7917q0TAYP7Wl1VEax1TQwRVUcmty8o9EwpIiPoTck2vfkG1vfuvdCSdrmloJZa6ghannp5FWRopHMdiBBKUBGnSQAb8WsbXv7917qobsTNJmuzd7ZatWKak2tE2NxxDlqZqtpWicRtHazBwzAA3/H0AA917olfYWT+8nhoaFjI7O+pjICRM5DOyDhuCbWb+lzb6n3XuoWzcfMuaoqaeCb7mUwFRKCokXWUkkc/X8AD+osRb37r3Ro8ns4Y5qWtWAziSODyrG66UEkYLSOzXIjF+eb3BA+nv3XulRtzb0Y3FTvSZfRQyRwJVUAVWp5km0pKhmllAIsSR6eBwbmx9+690Vz5E7Cx+y9+VceNppP4bWSmpijgLTIwb1TokyXUAk6rKSR9Lj37r3RdogquwkkCBVkMQCSOCykreQkLY8c3H+PP5917p12zt/M7wz2M21g6R8nlsxWQ0VBR0zaqiaWX9uOMJGjXOoEgAAn6C5HPuvdXmfDT+XvhOucu/bfyJrtv1uKw0MeQwOBpKuKrqHydPLEJIMlQOwlE8MriEwSLYFyCuqzJ7r3Vwm3d9UO5HeuemjxuAoITR4SggEUCwQhA8DNAgUWsFAAFrWsBa/v3XusNVn58ZtzcubSQ11XPFOsSrHpRfILeORm5uFtc2sRYKAbH37r3RVtu5yepzdPLkqs01LMQ38OkMqR1vrEg0WIYOrA6Be/8AW5v7917q+b4sR0uZpdvF4YZaSCkmmnjCjXFD5PIolQ/p03/FhYAf09+690d/Kw4TCs+ToWR46dYoFpo4kPmifR445GJD+nSArcG9+Tqa/uvdFy7g3TS42gObocZVku166mNHDLDCsR8ZD004CKCF1KQRcEWAFr+690GGL7SfM4xY8FtnFGMU71eQlYRU1d9vR6QZaaBF06L3DhQSTewP19+690sKbdnlM+Tnonp4YqFq2izmLBlpZFjjDzY6tZbaDEL82B459+691rHd/wDddRuX5G7yqkro3w65WoinWWdQlUsbGmiYxj9uyldYsLn6n1En37r3T3sdKDOYCvpat6h46ozRh6RotfkqNWiVgRocD6/6/H9be690AeV29W7YnnpqvIialM7qgqIixkAc6Y0B+hsLHTYX/rwT7r3SV3bhMfl8TAYoqqOekPnRCoAWUfp0X9Sx6bX02F7k8k+/de6gUWaweLhoqCqrq6CQoJBTQMqJGyG9RJImk+jSb6jcm/BHv3XujY9WZjD5w0cEM1VV0cRvEInYVMkJCxrGoNiEb0ixtYWYAkk+/de6G/sCpzeJposjDh6vxUK/Z1BnlfwUzu3jEDMS3PA9Vi35vyffuvdB9L2UKCXHQk10YhVTUyq6iGKRCGS8gFgVAAUvybC55Pv3XujX7D7J25uyJTVzVVXK5RpIXdSKthGI3EtyD6Laha1xa3Hv3Xunnc+NC0M9dgsVRQ0swMcJADO7l9Mkk5Ia7NY2BNgLEC/v3Xui87r2eM3gKqTI/wAONHSVscE1LO8sGWaNvGplglhJYhTfQxANrWNySfde6Cepo6ZpfNQ5uvpnpKZU8UlpBNo40F4zYj+yef8AX5v7917qHXbIXMYeaoEHnydUTNBJTnTpjgiUS1Ekeq4KEDg8G5P49+691n2huPFYjIR0uYknhmpoGpzDTh5aaOcDRFJIZbkcAkhbA/0J9+691m7F2v8AxyGSsRjMv2jzU0wJjkhecl0YBhdg17kG4P49+690GnXO69x7HrIabJwFaClqJIIGqKhHSV3J0skbi5A+mkiwI49+690bLdKpu3Z9FUSiNg8byRPJChlRiDEocJ9Rcem4+lgPpb37r3RJazLZ3YOU+zeprMfTeQGnkjktH62VW8SMSQCCQ1/8SLX4917o+3V3adXvDDY/aNXVwmJoiaaQiJlaRI2B85YcEm97/wC9Dj3Xuk52TtKqoqKsxebo75Crkimw09LCkqNEw9SzyArZtQuoueP6e/de6KZgt57p6uz6qjSRGaYaJIyNHkVjpVdXAYk3AHFz/t/de6tN6A7Sx+/KOnh3I339dEbASafIjqusRM7XHkYfpBBA/I/J917oGO94IqbeFflMVTz0UkylYadpdaQxIiq7mT9Ovg+lbDkC31v7r3QbZHfONegxVHHQwQ18Yj+7q6ZH/esoXxsPwxFiSALG/v3XuhS68zaZh63D5AmOCrpylGqr5i0rDTofSCQVP9T+Ljki3uvdAFuukpttbqnjasqKaSOd0ZLBneNX/bCovH0Nh9eP9iPfuvdGO2DvWlqxi8fSz5KBJpo46mST9flexRoo1HNxY3P0+gH19+691ZXsOoxu3MOmPw1TSS5WqppK+U1bvFLMqR6mVXNwpHIAcAW+hsLj3Xui2dpb6nnqWkhmLyKZxJC7awjMSsh1qedJBsTwLfQfQe690CmE2TvHsqSqOEwlXkCiTy1MysVhiRRZhLJaxBIJtb6n8m/v3XutfX+YxX7gw+9H2zlo5aT7SpkDRzoyJGqMUbx3ILAkcX+o/p7917okHRGAzG4d6YmPE0E+Qq/uFMSIhkkZmkslo0B+rWI1CxFuR9PfuvdbOHxa/lR9i9jtQ7z7FrW29ia409YlE1zkGjEnk1G3pQMLekWFjYg29+691eRsv+Xh0xg4qKGs2vFnpqKOOOGoyiJUeTxp6JXNrEG1wLWA4/B9+690a3DfH7ae3sX9vjsTisXDEsccUdJSQwqPRqJYRKLgf7x/re/de6ZMt1zt2mTxyUkMjIzKZ1j13BWxLc/W/N/9j9effuvdB5let8H4LqKR1ILOmlVK+gBfp9ePqL88Wt7917oCs71LtypeTxpE8j3ufFGWVTxpYcjSR+D/ALH37r3QF7r+P2EnUJHBTxgkyPLCqaruxFtAI4vyBbjj/W9+690Wrtz421GJwEdJURpXUeUgMsZpiDURREm5v+CB/ZJHH449+691UXub425HC7yaoSneHGNVy1CtWqigRxyawHf/AFTEcAc/Qc+/de6y9mbi++TG7dxwllWnp4qNqenYLEZ1ATWwA/UvIJ/rf/D37r3Sb231fWTy+Wtn+1iQrIFBOsSjkgFvyfp9T7917oX02zisTTwu96ioNtJ03BI4Zzzxbm3+w9+690po5IGoxT0lPHUwzRsjftANEUGoyKP949+691Gp8DS12TRqfGSR/cHSJ21BWIAALKRYL/U/j37r3U7JYeWhqYqV5CJgRHpiayIrG6lW/tG1v+Re/de6eMrh6/G00FQtUV80YGuVwj2IAbk/UKOB7917pKVNKiQNVRRvMI5InmlsXUa/9Vp/r9P6A+/de6SFVQ+evnrAWo6dw8rl4z60QabMR+P6f74e/de640y0Pj/ckdZJWePyWUExk2RgBa4F+PzyCb+/de64ZOjp6aWBaWeSWVtMo1G8izR+nw3H0JHJP9P6e/de6c6Sp0PoM7eY6LkWsXABkJubLp/JNvfuvdCBmkx2JxkFZHUPlHqlMa0qlHkgqNOszOU4C8H08/7H37r3SAXdUaVkEEsniFgJRqDKXH6AxP0t/T37r3S8w+VEU0VqhmeoZNUjuTFEpsCSF+lz9b+/de6UmfpWqTAslajgxF0KylrAjg2/H5/3v37r3QWZfHK8gEOgetYh4QWYWHLt+Bcf43/21/fuvdKXEbnjweOyWPgoKUmqomhaoqgGZAUYGSMn6H37r3RfqUEZSeukDFVmkllCIZQz3v47G1r/AFt7917pSTZoVlTTsY0kig06VKBWkcDX4zGPxZffuvdDxtzdgwG2MhkqxPHemcshsn2sBXkoPqARbj/Xv7917qsTffZm2tx7r3BXV+QtJTOyY9Fj/aYqxATj/WFzxf68e/de6L1VbueqrZ5A4SASj0IgCoii1/yefxz9bD37r3Skg7CnmhiilqZY4oUspBKABWBumn/AD6+/de6eqXsXXV0n3EwmpiRwWJLL9QW/x4PPv3XulZku1aabx0lDIxP9mJHuqseAACfpxyPzz7917pu3t2JVYnDpJBUmSqlgIpoVI0xOU9Wq30H5HH4v7917ohO46jObiyNVWVmt5XcvIwDF/ryVa9vp9T/r/wBL+/de644nCZTKTxUtLSy3BN3jhZwoC+vyf0/x/H04I+nuvdZ0+5xlW9I0ShoJQDIykrrQ2K6hbg/4ce/de6WOOn8hEznWWcN4/SwDsLWb8/7C/wDvNvfuvdC3Dh5mx7tVU0cS1IjFLKQPIVtZhHquf6XuP6f4+/de6irXQbXpKihoZWatkjJWNyoSJnF+XI4f63HP4t/X37r3QWrl6zJ5R/4gur0yrJ5Trjd2QlXHPBH9f979+6907YHbhymXalhaNKKYJrna1kSRAJCTxfSdRH+Fhf37r3QzU+Jw+xKinekyK10cigkQuGed0bUYw1jpC/k83+nv3Xuh1x/c2ersNNTUq17V1M0dPSwqkkkNTFIoWMzTRkDSvJuRzx/hb3Xul5jqSbKUdPX7gmNXXOFnSIn9qL0AafGv0Zef9jyb39+690ra8UsdJSimhUpGD5oY1F2B/wCOoINwL8Wtbi9vr7917pPSy494WUeSKTjUiMw8ZQnSAPrb8H6n8X49+691CoKKymYOZ5UKmQurAxIpvqYkixsT/X/iB7r3TklZHHLJDJDrhqdCx1JIZ0tfXo08c/Q8ci349+690qcZsOfddfGMJKfvKiNKMQopKhnawjVUubkG17H/AHj37r3U/sL+XB2TtrrHO75ym3q0VmSSXI0wiV5AsDStKGZlFwCDcqebfX37r3VL+6MVU4PIVmHyCkVVHUSpLEQyskg+qE/gD6W9+690xEjwWYKdFgp+pUfQA8249+691noKyfHTx1NIWM6Mk30VlUhriUX4uCBYf15Hv3XupT5CfLZl6nJ1E87VEt6iSWxP106UAFuBcD63/wBf37r3U/OUOGikijxuTaYNGruNGkRS6yGiI/1QAUk8/UD/AB9+6900xQSiKpkcXipwoDD+2rHg/wBL/W/FvfuvdNhk1oYmBZSxB0kgNzfke/de6mxgrHFECyohDAk8fQekg8nj83t9P8ffuvdKbFZGopp40QWim0rICA4Chv1C5uDe/wCbWtx9T7917oR2zQSneCVgUksI2VSJCAOASD/r/wBP9j7917rNW10U0NCaen/dXhn8wViwW5IKi+nkGxJ/r9B7917puNS0ykxnS8bPG4jBMaykX1S6j6hYgC1ueQffuvdZGSZ6WCOoqamNUkY+C3oEhAOtj9bn6f61vp7917rhRJX0tQZaWWSN3cLJKkhI03+nkN7XtyAf9gD7917ocqdsnV4eGlhyU0fiXUdEz6XPjLOH8Z/VYL/Tj/Ye/de6S1fhngxzVM88lR9wFaVaiaRfWUB0lzc/qH+ptb6n6n37r3QD7oxSwrK8M8bM/qMC3KpFqOgI9+TcEH/iL+/de6Df9LelVGqSziwtYKBwR/vv9j7917qUCzM5UhY0ULe5Fvr/AIj+v+uf8PfuvdPtG3HFVfyMAEckgqFWxXm9+D+ffuvdCBQgVSRC0VQlPpnmi0SBCq8IDY3vf/G3v3Xujh7P3HT5DaG2sVi4vtc1iJagMy0wjgNHMt3M1ZJquwuQqi1hYm5NvfuvdXOfB/B7iqDDVKi1DLolULPCwayqNWplJA02uL2uLi3v3XurnsdQZGdI41lSORTE0oV3JgRo9TKuk+r1X/1v9b37r3Xs5iqumT7uvYMFpi0bSSSO0RZfSUWLSLtfkkHi39PfuvdVVfzAch/DerMvUVMsTyU9NJLeEGOUW/zQ5v8A15uCb/ke/de6p2+J3yWrtmZyiVatGqBWyAaKso1JAjhtcqE86j6TaxJH9PfuvdbVPxR+VcO9MfSQTRJHqpoUZnqEYyBQEMiRX1c83PPv3XurMKDc8OVhRGjLaotcR0ERMwGoaOeP8eT/AEFvfuvdJ3P037mtomcOrNEG1KUcgFmfTYfggf4H6G49+690F25dj4jcdEzTwozsHdrm0jSGMMz+kBTb+tv+IJ917oLNpbUpdv7ib7Kma0doxxpYaRe7MB9bj6j8f4n37r3WLu7eM22sDWzSyRQrHTyBpHdC7ahZbKefyORY+/de6pe3buur3/u10aeqShim8JNS0TrI17u0I9LG44FyeL+/de6FPYuJjxdUhmdpKeKVmpw5KoYyAgSK5c6QRz/rfj6+/de6FfK5KV2jgWUyBCsiRRyqzQso0orSxBWHAHFz9f8AX9+6905UtblqunXUZHkp05YSRftxWBszuSbj/Y8X9+6910YJqyCd1NQYoWVpGWIeGNpGI9cjageVvxY/X37r3TZDFNSHySJG4KpGCdLxsjPqLnVyBb6i/v3Xupk6wywKIwGkVndj6dJiX1WiAtz9eTc/n6e/de6R9cwrWWlShH3LuGihAOgIjBiEZr6XI5b6i3BF7e/de6EnbuCoDjllqfHTCVWjSNoWk+6lN/JCxS2ixHDEkf4W9+690oqDa2GiiMySR+VnK6QoMfA/zaSIT/Sx/wAffuvdN1Xhqf7iSSiaGn5IUSLqfSsd5FS3IJ+oJ4/2J9+690hcnh5q6qenmZ4lVdLSO8gWzEmyC+lm+gPH+wH09+691FTFzT0MWC++/wAkhnUwUxhjd3bWNR1gEsfzc8j8H37r3QiS7YxOMxFHSCokrKwEEpp0iAOt2jYrYkj/AFzx9Tz7917pQ7OxmMxkpkZi7SF7wPZlP9okmXkWANgOD/je3v3XuhBky1FE8KPGQJVJjkGhCyBvTex+n4seP9h7917p3x9fFTVkc4ohFEE1aiY1lBK2Dkm4F/rYD+l/8fde6DTdOXpIKlyYlBZ5GCKDwH9d9Z+pJ/2F/oAPfuvdArn8jm83SJT086R08MpYQhFuW+q+s/1545/4j37r3WHHbVld1qK2Iv5Yg0jhtJjf6gKB/X/b/n+nv3Xuhb2xRw0tLNGlOPKjfsNEli4BuwBPFvweB7917obdvxrHAlQ1MBMsglCuGGsWP7bgEfU2/wBb8e/de6Fem3OKGmKEimYgCapJLwKrNwi2vzb/AGH+25917pLbk3mmNp/N/EkgppVu7FwIS3DRyIoF/wDAm/8ATj6+/de6rO+RO9crncnSyYipirpqOqUOsTAyOttZIEZsbkD6/Qfn6e/de6E3pLsSeKipI83SPHWojM82lm8o/QFUk8abi4HPPv3XujdwRTV9OK2gkESP6zqazXdbBSxJJNr/AOA/oPfuvdPeLrq7HStHOImAZJkVGVUYKBdHD/Ww/wBjc8e/de6Xj5iDJKJVpkhLBAzxlGKkcEKGH0P5uD/hzc+/de6QuaxU9PVCsco0NQ8xZSxLlSRpVlBtx+LD/X5+nuvdFl7R6UPZP3DS0sTx6W8ESal8do/86im92/H9Bc/7D3XuqAPmN/L937i66v3HisLVfbTLJLHGIWYEhwLwkE3Nubf0+nv3XuqXt4dR7529XVVPXYTImSmfxvIaSoQf1vpIvYgWBvx9PfuvdBZVYXKUryo9NUxXA1a4nvYkWPI4/wBj+PfuvdNT+aN7BWV2UJISukmxBQ3Asb25J/417917p0ostWUzIPuKpFiBu6PyxNydOkfXn+g9+690pKfd2YjEbmvqwGW9zK7EMDdVYfj6/Tjj8e/de6yT7pydQskFRVTsJyra1ZhyTdQpX8j88f72ffuvdYlrqoOxPkYOf0sxf0aTqFyeb2vxe3+Hv3XulBQz10iehnaAIzNEGMYkkUkB2QEAn8c/Ue/de6fqOkjaMtUvOGOp11WVVk06lF0/BsPfuvdKOjp0qHKPUpGqxIUMlz61TUQoW31v9fr/AEP1Hv3XumrKVVHBEad3SSSVwrNHcBSRqJBt+bW/p/sffuvdBdnESZn8Z4mYAAMpe/0DBR9Qf8eP95v7r3TdTY+8YkKoqo1tLG1wp9RuP1XsP6/6/v3XulFT06Bi8OpoHCIVKepjY6it/wDA8W9+690osT9xSVMUsURVUJWJnNiDqDMSADxx/wAT+Ofde6O51f8AIHLUDUtDXmNkpZoDAkCBGh0sIvJZeCvC6gbAf429+691cX0B3XJmpsfI85niQRQEyHyaYSLyypFJ9AOOb/0t9PfuvdW1db7lwuTgMTBY5nVWadSlmRyfCBHzYgK3Fub82sLe690PVDjaGoVSKY+OUsLtb9AHqcm3PP4+gube/de6x1O23WDXQY2KpMLSs6y0qzAIx8alkbgqCRY/Xn37r3Re909dDJyv9zTNGqM8khjjJjhK3dlZR9LH8XsAePr7917pFw7LbGM00bo1KtpBMxESQleRKxv/AELE/XkD37r3Rl+rYAZKSOSrNRFP43jqQ/pkgY3WSMi4YEE/72f6+/de6OriIIsVkKWMSo8csIC6pE1KNAtf8C5PIPPH9effuvdKDJ5RFkNOMjFHUxgrpdlKD/aQebm9+fpyLe/de6DPfOWpcntzIYaiemlyFS0P3STMRG1OXDSx88Lq0lb3J54/x917pi2vX5XDbXWmpctBUy/cVLmgpalZXo6U3aOkgLfUqDpvbkD37r3QQ1/dW6oshS0E9FEtHPHT1EM0ayGspX8zU09NUlgFDjSb2J/H9ffuvdCzkO+4Nv0sT5CknqYxCh/yeJYzEBHYvJK1geebf1v/ALH3Xugdy3yloI56n+FyVDSqBW1AniYRyxsP0Rm3LAC1he4tc+/de6ddqfMPDZNKellooaiaWuioKtJNKPRpKbJLHe5te/0tyCPfuvdGg/v460UNJhabF5iKvCiQzS6ZYYpSSDFouQRe/wCP6e/de6bq7L5zC0pkkgmqPK2haNFaUwwsQwCi5DD/AGP1/p7917p4o82chR/a0CRwTZCM+WGcRqYigszur344Nzbj6/T37r3QZp2DUvuLJbenlCR4kiNFlcrTSC+lXhl9N1Ug2Fhb+vv3XukvuWm7FrqgSUEk9LTgB0eA3p5ITcxK1n/Iub/1/Hv3XugxrarsSlqFoaaqVnmYOEZNLVEqKf8AO+q688/Q/wBT/T37r3S9pMpu6rxMEGY2+tbXQogkDeiExuf0RE2Yv/ifr/h7917qd/C8t49X8Br/APgJ/EfHoa9vufF/DPp9f923/p7917r/1LScmgx6pUCYGKQvUeVGuyRhNUiC/wBCDx9RxYXAHv3XuoEWcppImZXchxd49EaqWJ1Kt0Gq5B51fm/5Pv3XuuP3cYIdFZYioKi7XvzcvqueG4/1rfQe/de6R2ZrYoZYIp3VPI14xMSOASLx6Tzb/ezyRxf3Xug43JWRVFRBNRIQYJQlUzMNBVv9TGOTxb8fU/69vde6hY6mhqJpKrxzzfYt5WkH7zIHYn0BhdByQbcf4e/de6WJjjqY3WQiGzguwAPlVxcMy/U/0P1t/Q+/de6hyUdLTyHxyebRAXuoBDekJIosORf8D/AH37r3QV7nwUTzw1NMryrKxEhAuVvZQicfQG4sPzz9ffuvdCPlJYurupqp7IuWz4k8BVvHII2BId5R+kD8D/X+l+fde6oo7Xzcz5vNvLWVX7tXLLTnyshjkiYnTJ+NJIJ4I/B/J9+690TjLZnNKlfX0c0ctfVeulZnZnF3CzB0Jso+vANj9Tc29+691yw9PHmqaSmd446hYPNkJBUCIPpS7LBY8ktcWJv+OB7917oGcw1PHBUHGUcf3UdY0Txzm8ysrXJEYP4Xj6c+/de6Crd7Yt8fLNPkJ4Mn5kVIXjHiMSRhgBbkDVcA2/wv/X3Xuigb5qqird52sQHIERa6g8LcD8jj/ex9Pr7r3Qawxsjo54aJ9eocEEmwXj+nB9+690q6eBlieRSheVDwwJKEnUVQi9v9a3+x9+691GgpzN6xdmRwj2OkABrXIb8f7b37r3V0f8r/AHQuG3nTYGezwZZJVqj6VijikvE3qJFgQBqPAuAeCR7917o2/wDMC+wajgGCZ6xMShBWCWRnHlvFMHlHBsPrzxe31HHuvdUb7kqYKaf72aqjpncMslE+kPGnB4I+ht+f9jzb37r3QJ5fKxTys8TM8SH9pmbVYWsdJPIu30/x9+691Hw2WSgd6qakaYKQEMdwVcNckO4spsbf4j6n8D3XurRvi98iejcdgo9sbywkNFlkcyw5bIY6hliGolvGrhdRJJ+rH88WB9+690b7N12xshTLVYKm23UUtXEZNdDHR+QCRAYXCJyLAci/19+690gG65OarI2TxxCsVVM0axqVjlGkI1h+Rce/de6BXsT4lbdyeSSlko6iilqEJp64HS88yk+QSMOT/hxf8fQe/de6IL3B0i3XlZNTAymw1RCVrsyq3BYAj6jk3/3j37r3RY5S8M5ZlsSdJA4UqDfSbf19+691NSLyjykERohUXJ03I9DL/rXP0/Pv3Xur7P8AhPr2FRbX+XNdtqoqXgm3btWtoKcSIEjklpb1IXj6/pYgfi5t9R7917rdmqKSohraicNI6SSRBSx4CyMfSP6i5/1voOPfuvdTwk6eSSQX8iIqeNyLj68nj8f64tyCb+/de6SdZTSUs/kqqf8AbnbyxpHZpSbabrIv9mxH+Pv3XussVNNLTvGElYx6naSKN/QgWwViPrcA8gWv/X37r3WenWSmUxhIxKyqwD8uqsg/Xz9eb8W9+6911U46WnWNpKklqhWYiMqEC3tdpG/Sf6A8+/de6Z6h4mKJRySlUfRKxIRfp6gR/r/439+691yaqkoqdzCizSShlE6awqXYjSfyTe5v+ffuvdTlqVmCioVmkMWqMajaPg/X6X/H9ePr7917rDDlxHGjNIgnVmCq7egkMQrLpPJA4/2H09+690xzZuTyNMkglkUyKzEkshP6/Go5tyOBx/T/AB917pFieSWaaVY1kWN5TKEQkqmrWWIPPNx/vIPv3XunOCqSf7eRVWNQuogoWdHRiokI/wBTYcj+v04+nuvdLnD1tPHGWmjjaQN5TcC6LHf92PV+W5UD6f4f1917o2mHGF3XsQvDp+/ooWQU8J0uF5kDuB/T8n/Ye/de6CCRWglSRWjDKCpLgEroGkhCo+psP8b8349+691jmyi1BiRYnqJNZMpZipOhrBLkj6j37r3TjBQRgGR3VdZEhheQAgMunQRz+b/n+nv3XulPRVk7U607FWoqRtaRgjSjgHUygf1A+n0/wPHv3Xus2Q3DSiNIaVdC6NDRpp8jsLjUoU24PH15+v8AW3uvdJaHIy0YkqpJJJZg3mg1MpCshuEHFx9Bccj6/T6+/de6iHOyVDVEkkZNTMwfTHcRlnYsToNvwQTa3v3Xug73Fmq15pI4pAjaZEWMMLKqEqBcfQ8XPP559+691RV87a3OZruvYdFHUNPR0sEkqUYdmcTyER+ZwPotwwsbAj6/X37r3Qo7B2/lBRU0zxIbxwyFwQEUoNIJt9LKLAD37r3RntoU1I1I0MqSTVAcFpIwdCWOtzc/6q9if9txb37r3SxaqSCQsBcM9o47EIY+LoGb+g4/rx9fp7917rl/FYmMlYY2ib0QQCF9Z9BLB5FY8hTqAv8A61+PfuvdS8clPXu0szxrOyOphkcRhnZiQ5Yk8/mw/wB6Bt7r3WF5DQTtjxXnwusc01ONbRveS3g1L6WH5Fv9iTb37r3SnSZtCRRSBBrII4Ers51WK8ACxvxa1+Pz7917rhuup3RFiJo9rVDzywQFjCzmMyzlARHHKw4A4sAebX+nv3XuiUb26i7s7ZqKinmrsnRYqSlaCsqsrWJhcbTKYkdlSOmd53AYuBJqVT+QRYj3Xuiobw/lldDS5KmyPZ+948rXCVZaHF0wp6KmiU2kltUM3ml8hNrlje1+CT7917pIVnxC+NuwopqzbG3sdUywVMkULMyeWKWMkpUzmQtq/qPwAQCL8+/de6pN+RUeMi3hlqemSlc0+QnhgiplQhE83jvoUDjT+rggfgD6+/de62i/5RaDF/ErbMzNRVC1GRycifZagmp4oY5VkY3YSg3Gn6cXsPr7917q17O18AxSRwsRrj8iFFRZIyi3bWYwCfob88/nn37r3VaffO2N7ZjA7xlx8k8iVGPyEcIqXGlmmUo3jQ/k30j62/Frce691pZfILp7d2zd9Zw5TGytK9dUypLIHumqUtGFLG1h/X8kAm559+690GFLkly+ElwGYjmaWkFqQhRJLA9reQm3EY5B/oQR/re690F9ZSS4qsemljkVkjEiTNEyBy/pAR24v9Dcf1+trj37r3Riuo94pRzJtppqmSjzSiirvJJT+G8o0KxeT0i1wbkcf1H4917pzr9sVOLz1XhDSMcXM5Seca3BgZ7LJHJc3JFj6SR/Sw9+691DyWLqNnby2/JRM+A/4D+PIeR4nnpWcFKkMh1D02b6i3P5+vuvdXnfGDufYHZFNSbXqsj/AB3eNJB4mrHVQ09HSRJEZ2kItqDD06QCQPz9ffuvdDz8lstjOs+rcpnZa+p+4r9OPx8FGNWp6yMRFjIeWcCygaQBbj1XPv3XuqCux55tqYqKlpC01ZnK6oz1b541aQDlkSUtc/X1H6Ak8jj37r3RNq+rlmrZq6XTFLIzMzIDYlvwmq9j/rfTm1h7917pY7AystZm4pJJpZJKUqCNau0dHGLFhwW4JYX/ANY3/p7r3Rsp8jJPSR1FJIJ6ZqZ6anjKzCRkBXUJFHP6rnm4PP8Are/de6TEmLroctAJahqdGZHo0vIgE7Eamhjb6gWsQeL3Nhc+/de6F/dO6do7ixdNhN947GF4YJYkrKnCJVfcOkAju9VEwqIdShVNiObkC3Pv3XugGi2B0xY1CPRPE0byNHFnMjGiSiRJlpHx7R/cP6EdAVJW7oWcWYD3XujP9S7m666jy9HmNq7fifNU8qz4+vo8RS0LOzr+1FFka55Kjx3YqSCCwGk3Av7917o62I7H3Xvupo6rN1709OiGSm2/Skw0tSsjgSx/ZwMIyw5DHkkg8km/v3XujF5HJY+ix+NoYZjHPNFTyBYLwFAzD/J3mFgrBuDq5P8AUj37r3SU7W7FjwG2sRBj62SaeWqmhrMOs05rJpzGHpp6libGIH6fQfTg/j3XugD2tuTI1+4KeoyjO9VOXNA0khFFQyytrRAyW1S2II1Eki1/8fde62C/irvKDb2yaqvky0FJW01HS0M8tUktRD5qmMTeORoTZWkBUc/Q8iwt7917pS7q+RWJfcFGlTkaQpA4SqSGslEzTQyH9FHTel9BGlQ9yVAJuTc+690jsp8ndsV2Vy+BztRQVuDyEMUkkWTaJZllkJgivi5FcBLAEszA/kWBA9+690Gm9e+cB1vhqfcdFSiOvkqoqLF48JKaespvGimamjRtJY2un1X6qQBwfde6EbbndWF3R1rufLUFeErJMXkqvJ0FA/2qRielZZI6ylkDKZrj1GIBQb8Akge691p/fIXdlZU753LXUAqMbFSZqZrSkwNPFLUNZoVcevm97XBNyOPp7r3RiviJ3dRz1iYHOVlNPStHB6F1rVOUFtMLfUWJ50n63P8AW/uvdHg7368y2b2xR5vbSx1FJSO2QlKiIVEXJm0lUF3UKV1sPoQQTcH37r3RBarLZ+kjd63IQ000Z8jRTSLUNLLEBGyiRBoVSf7DgjnkH37r3QV1lfmTuGpyJYwiFo3gYhzSkrIHut+CvHqS2km4tbj37r3Qq9edwtBmYntJBXiuMNXU08kVJStG1mApYIAoX6D6KADcAAG3v3XurhNi5Ki7Y22mPkqhBPV00JrDUsjCuRHJkqAhAIZbWupBNrk829+690V75BdCZvCUdWu2MhX1MVVeeaKETKsZtrV5RIWHAvpF/pwBwbe690XXr7tCfrvLwYirrap677cKTOS6NMg0OkYI1G4FragBwALD37r3VnPWPatNuaigSpo5UMSRStFE0VShJQAylf0hQbhha4a4+oJPuvdOm99nx5qMV9ODAxV5IpGWS8iAiUNFpNiysOBa1gPfuvdAVXYrGJSnH1NQhydJKk618ev7eSOXk0tTEvq8gvbULAfmx+vuvdJF6LKYxpK6GSpEcZmhknjkc0riViVVZCSbWsGH0Nhf6WHuvdJbK01JkaKsyMSA1kMQj1wy6lEinWk8sTDnSSb2+v59+6905YPdW9a6PF0+5I6Sagx1F4FyVBHFEwxsBvClVERZn1ekFr8W5HFvde6Q2/tj5fc9RHndtMJhTNLL9vcrG5FmJVHvZlsQ2kfX6f4+690IXWu9a6SkiwOdMSVdMqx1ccmgvFDCShfTILfQC1hf83B+nuvdO/Z3W1NnsPLkqCSkq6nl4mZgxijdzKukA2WwIvYXJv8Ak39+690BXXO6araNeuLyg+0rIqkeGpisQWBv6gnIQ/kn8/Sw9+691YNQ7g2xv/HMuXYz1cdJ9vSo0krJS1awhYa5HjBBW5Fh9P8AC/v3XuipdhdaplcVVZGeRqWXEMYqFknYtlK2NrukSynVqAsbkfiwuBf37r3TH0/2TBtCtp6d5q6KWCocSMCI5G0uWkMxWxuDext9bg8e/de6O/nM3jex9tVGd+z1V9LDeEvMv7zJFaNgn5JsNX+PH59+690UKuamx1RLNV0ZhrW/caN2LJpX6hib2+lxb8fj8e/de6UW290UuInjrKOvaGeoeMxrHFcU4UXaUk3upN0H9fr9effuvdTO0cUM1SUW5aKs+2qllWWunkKyrViSQErGq3IsLf0t9Bb6e/de6FLoOiGazYqREWTHRQ65ivo1uB+kWtqAt/vH59+690eesnx0cRNTUVM708fjQ+sabKY1s4YXUWGq9rH/AB9+69049OdDV3cmbMgk8OF8ojrJJH0mUN9YqVB6vxbVe5+vv3Xurh+v+jdm7D2quJxGPpISKfx1M4SINLqU+XVexJHNyfze9/fuvdUmfzDP5T21vlLuGDL4AS47PTSJTivomMU0bGZWvUUx/bdSpb6gkCxH0v7917oQPgj/ACXes/jhTU+e3GIdx7okSF5q6siiaKnlifU4iQ8AA8BgLn8+/de6vC2/s3C4CljoqGliWGnssYC2FhcWVf6f6wt7917pRCCGOMAAhVvxqUBedPI/2P8AvQ49+690w5RAsDlF12A0qHJZeLglQbHn6fX37r3QO5zGZGu8ggLBGUalKaSbf7UtuST7917pFnbVXJKFr0lMLKyGNHYi4/S5H4tbkf19+690gsxsWpE000QmKKjlGRWVjpF1Oj+0LW+v+9WPv3XuggzG0Mty6VEqMwYmOzBmZD6dKG3P+H+vz7917oHN0T52jgaGupFrqeEltVtaiJRZhITwtvof9Y2uL+/de6Arcu2tgbvx2QlzNE0VcaUmkhWyRxVV9C1CqRcqDwAeLcgD8e691XdvbrLaeycjV5arkp56x3cwo5Q/VgQS68D6/i54P+v7917oM67N4impY6lP8qZ2ZtFLGJGjseEKE2I/H9Rb6f1917pgpU/jExrJPJDGJCyR86TGDbQ6cWNhyPxz/sPde6WNBLRUMisniVb+lfSyDWoDXH+1WBN/fuvdTFrjJUypDI8aIPLenKhgWJBMYI5H1uByffuvdep8BUT1KZSesR6aScRhpGP9m3qKn9B/3j37r3XeemWqq1omqjU0kS3WUajHFdSdKX/pb/H/AGPv3Xuof8VpaHEDCGMGDTJVVFcq+pjG1o4L/X682BsffuvdIz76fKa40iP2qKI6eqMYRHkc8IL24t9R9Tb37r3TXU7bmjkVIrRvqMjD6IQP9qP9Tzb6f0Fhf37r3TDLtrKpVLKJZSGZmQMzalL/AFsBe3HAP1/w/p7r3TlBiK8kAws0oJAY2ZgDw3qP1vbm/wCffuvdK2GGWngaIqZDIilkb1aChA1iw/3o3/qffuvdJuTAw1eRCQ0Ak83MkzAhBpP7j3P9o2+n19+691OGAyGMq/JeX7ViwSMMwIj06uG/P4/3i1vfuvdKmqq5vBESZvJ40RNa6WEem4UM31Nh9eOPfuvdI7Ky5OSob7emmgjZVWZ1T98BfoykDkn/AH3Pv3Xum6rr3jiWKpieV2/bQuul3J40Oo5ufr7917qfTYaJqJqxqdkWQIrHXxq0/wCcCr9eCP6j8W9+691HhxMS1UMpp08IUzxMt2BZTxFKD/aP1AIF/wDY+/de6cuw6mIbKq6UaoxWUkkMTSER3aQcXv8AQL9Bz9ePzx7r3RCsJ0JPuWonahfzyzM0t2iuiMzaW/cP9m9/p+fp7917octv/EFGR5qiKORGASpWNAzAghtQJ+v4BsbD/evde6UeS+GIqKeE01JoilAOsR2ddPF9Kj8/0HP+8e/de6RVV8Jc07SRY+mmkqCC6lo2iVY1F9RuT9f9bgf6/v3XugA3X8Xex9jmsyb4+WeipDIWljUlb2J5YfQD/eOffuvdF7r6uCuqKjF5Rnp65FEMazD9nyXs/LEEW4A44PP49+690IOz+oZa40VT93RVkDLqmWMGSVIgbsCD9FFxza3+vf37r3Q9YWi652fBU0aJFUZWpZBUSpFE0VPTMp8kJcn6t+SLfWwt+Pde6LruTZWJzWbqXxNF9tQSEzKWQHxhXJKhh/UG5/wtwPfuvdMlftbB7UkjqpKqNqgkP9qUYxFraw1wOL/n+hv/ALH3Xumncdf97hWyK5VIzBUpTihiYgqkvDSqeLAW/wCKge/de6C+om+9qLzPIV9PpVy8p5IvrU2+nPP9f9h7917qV9uKKWnleMeGUPp9d2uwADS/7f8Awvzz7917pRU9TUrShKJVhqGP0QWLKxBA9P0B/PB9+690LGxNrzVbxzZjVJFL6VDKWWLgEBP9f8nm319+690YnBUVDjZ1gpfE6NaOWIRghQq3ULIb3sOQQP6j6j37r3Qi4p41lqXnbxR3JQOAV9K3VUYfQE3F7c/Xj37r3WGprA7gw3Ec+vWym6poIAKm3+PPH15449+691BmqsaI1h+2j880jL9wWlOn0Bk/QOb3I/NvyePfuvdOQgelxLkwymSsuH8CsFRVB0eRmAt9OV+v4uL39+690kJYq+FlqRHHLH9HVZHUK7LYCNX5Fha45/P4Hv3XujS/EbJwVnc+2MfVa55Wr4WNNAupJSjW0SkkWC35Y8C/v3XutxCj65wHZfVUuHrqaNZJMF4lopIqbQ+umEJRCDwbLcEg/wCP+HuvdaNH81v4b5PoHtnJZfF4upXAZqaWraoFMywQ1BclojMotwv+HJsALjn3XuqgY4JJYXVRZnZ5BqX1aA2lARf68X+v9P6+/de66hWSNXSYEqyhVN7IdJuGBH+v9L+/de6lzw0ppSwl11JKiOzWaP8AOqwt+P8AX9+6903QxvHKgLNOdRjkVQBpcXN2bnmxt/tvfuvdTUnaFJxIXdLopj+oe5swI/oAfT/T/H37r3XOOkWMB3VomIV1ikFw6ajdEH9SLEc2/wAD7917qJNKklQyxxzRQIdcUchXU1x6RIQBxxwABx+ffuvdYkmdp1ZlJdiVFpiNCLyAAtrAEn63P+wt7917pUUNY/iuJWcjQCupuLsbguQQPoOBY/T6j37r3Sxx1b9zAA8USrDrcvpZj5b6CXA5tpAubW+v59+690pqafSitBHDLdSZgEWwjJ9J+vLDn+h/Fv6+6902VJq/KJJGdoWuY1YjW6KSyyFT+CTbnnj/AGPv3XunTHNNMskhKFpDCTAyWj0g3ZtQIubf8i9+690JO3Mqv3FQsdOkUUoUqz6zGrqPGWXnhjxf6iwFh9b+690qKyCWSCWGWSmsEDIeJnZNFiqRngEWuDY8k3/Hv3Xuisb2RInmi0tqE8mqFVs3DCxYX9PHNr2+hHJ4917oLvQSzL5A4sREyG73bSQv+P19+691OjRTG8LnQ8pHpYX0JYGzEWs17/7C3H1Pv3XunWmoQYwySx2QLcj6BuNQux+o/wBt/h7917oS9q4muyEzUtFNZpggAX0ho2uFkkfkD6Ef04+n59+690ajaOw9044UKzSmAyVUWhyS0MsxIvFGgFiCmnk/U/j63917q8L4ibc3rhMMldDUO7BEVopAUZQxBIVYgLgAixXj+oNj7917qwmPf28cD5F8yfdxxtIsc7GEG0dgFaVRzY/kHm3N+PfuvdFZ7t+b2e68x9RLUUYqhRKRMHLqIyiamhTUbNydWr8XIsbWHuvdUIfLT+YFunvCnr9t0WObGY2eR45J5JhqmFgDEi/jm3JBBP4/Hv3Xuq99r5CtwuRjroKhopi6yy6/21Z9XkIdja5tf9JAtbj63917q6D4k/LCr29WYyRpzHLSpTwyeSQ+JrWVLIrDgEG9yefz7917raL+N3ycxW/sDi4EqKeevNMWeTWPQyLZrqpubkG35I4/x9+690digzUG4g9NVIukxEK7aSrsUC61I/H4tzze9/x7r3Sfy9E9FUwx0/7kodhGACY0hCDyAPa17ci/+xvx7917pFK9PDXzVLFJPCAz2KW0qQ1mdLAf639OT7917qvj5m9qUHgqcVj4YEnnWSPUJFK3AsGLtxcc8W/p/T37r3VZOIo8nklP8JFRUVoOuV1gRlh0Es0iTMPpY8n6EfQDj37r3Qq7Zmz80yxSgCRH8TRLKBDfhS5BBFybkiwH+PPv3Xuh3xlLXQJ9xXoEkWNY5G0RkMzv6ZDpa7WHH0/p7917p8WRKUv9kIZBMDHJU3fQsd7szeT06vqFUg8fU8+/de6dcXPHUzJj0rZYqeqnj1wrBpVnW665FAtx/X6fTgnn37r3Qibn2XhsRjYqmPOPWNMumelSmEioxTUimWIrb8WsDxz9ffuvdBwVolp5IoWaGGBFV2XU37kguGdZBzx+Af8AYn8+690iJaCv+6EwIhCS+pg5Z5YtfoLICPxf/WHFz7917oWBuCngwVTFWJMalIP9xsNMpVJgRdzLpuCf9c3I59+690D+U31m8bA1LTxypLLodY4o1RY9QsHEh4DWPP159+691J23uDM1UMtRVxOskt0SaSUFklUFvLKPoFINjYX/AMfr7917pZx1tRVxNBPMqp6H1Kl11KbEI5BKj6fUm3+Pv3XunDBUdPHVfcJN5KqGUtG4Yg6iTZSJOLXt+LfU+/de6EFMdT5DyTZOciYfpRF0aQw1eon8n82/1vfuvdJfNV8GPUQ0EDyyRuzC6tM2tR9dSWP0/Fz/AIce/de6RNLuLIVjM8scrp6roC0brZgCAD9Bcf0/r/j7917p7n30aGRA5qJZoo0icq7NEFK3XWpPNuBxb+v49+691HydYMv4aqKokUmNTULINBjk+rFT9NFiP8fpfj37r3TjQ4qCcRRLKiyaI2LBf2ZGHAbX+Lj8Hk8kWN7+690rqTBjXHHI8cyzOoWBZgJfQwL250ixHAPBvzfn37r3S0aijx8kUShpGS7Fo0YBl0hUCkWtyRc/7EcWv7r3SqwEVfmZaaOjPmkjLxtEriMRCMHU7rflh/j/AI/ke/de6Zt312QxymlaTRLBMEqYpCAhYn1aSPrz/j/sPfuvdVf/AC6+R2f2lhcni8LUypWtCY00KruFNwbfQKOOD9fp/hf3XuiS/E7uDN7m3FWwbkkqsnPLUO85m1yNTxuWKWjb62/p/Qc2Pv3XurZ9l1WKr6kYwFIIzIn4Cza2F5FMY554/wBtcjn37r3RhcdVbi23URUkLq9Kw1U7ysSqqVBjLq59NrgAe/de6fKveG6KSILNgxPrqPU6gu/AJJUG4Accjj8X/wBf3XunfFb0d2C1OPqKPlJHDklQRckGwF7/AI/r+fp7917pfnJU2Rp/vogA3pVY6lnVfyC4t+ALnn82/wBb37r3WHHZ2nR5hFLFJPErnwcFApHqDSAC1yukc/X37r3WbNQ7e3NAkGZpKadFUBYZo457Bx6mNwRwbgfX+pB9+690B+6Pi90juxXkyG1cXMHUkMaVC1mDKwLqoJseRc8c/wCt7917quzvv+XZ1GtNV5DD4GmWN43MCwU6mQN9fSVFvrx+eLce/de6pG7e+EIwWRrWx9KYaeR/2i0ZvBxceWwH1uSDxa309+690QjsLqvLbJkneopZ2p2lFPHUGIlWZCSJEY/g2tf629+690EUAQTGKZmBuW0FQFvYrY/6xH+9/wCw917pV4aBYZDMHiLtey1Eaumlxbxj+l/6k349+690qHwjRoaiXw06EqdKlJGjM2ogOG+oaxt9Twf6e/de6yUKRrNFPKsqwCJ11xjnyE8cMLc2+v5/23v3Xup8+SpUdl51xaCxYDS6WOpVH9fpb8e/de6j5rcdHJIgxMbQQiKLXCW9XkRdEjM1vyf+J9+690hshmo2AKLJJplU34JQm97r9eP8P969+690yVkVfjJNdXTny1FPHURXYSqsUoPjmRhwD/Ufjj/Y+691KpPG9OUnLSSlVkX1A6QWJDkcckfUD/D37r3SsxiQgSf5U+qBQ6h4/TqUelADwL3PP54/N/fuvdLCipZauNpjqaOHSxsAgBkOkWP14t9fwbcf1917qXj5f4NWn1jVNyJeQ0asbmxPIH0FhyePqfr7r3VjPx/7WqaGGiSdzTK2mmhqSoQMFGtozJ/UcEH6EX+tvfuvdXVdGb7o8tDTtBWu07LFbVKro6KWLusx/s8g24vza319+691ZhtXKVc+MgdTFLFEkcgmjlbWp4JVh/rDkH6n37r3Q2UWQpqqnbVOadhpePQ2hWYx2cPb6jgEC555/Hv3XukJuGOGpnaONkLektHGQxVXBDs9z6tRubn8/wBffuvdIarwtHJE1LMlG0UyCMoU9Llhp8UljYqADfj6ki3v3XuhM2Vj8dTUppqSkSGaGNRTmH0w0sN/3o1W/Fja3+H9OPfuvdC1iqSOmkU1E/3AmYLIkszEKRYARkmwA4/P1/rb37r3SM37vvE7ZyK0zU1VKZoSl44pJ5BLGAVYyLxySfybc35+nuvdBRQ9uT7zeuoKDaGRkioqYx/dfZVUbVz6ykkMTRAhiigMS1gCRbk+/de6VGSgoJcZRV+Foa/FZiji889FTTyU00i6NWmWOe3BdbMfqeb/AOPuvdYsbka7cuEnXJ7fhOS+4EZgWSF5IlDa2f7iEWUrcMb/AF+v19+690Fe6O0H2e4x1Ztutq6MVJgMlZRvPEocW5LIdQa9la1uLm1x7917oufZ28dmVNVQVOBxNbU/xCneSuoqNkijx8yALLGVtxzybH/C1wffuvdF33BuHF4yBMht6OpxW5GCqmGrUaSaqimk0xVcbwnTpvfkm4549+690PG3Oxd747bOKfF5zJ0dUsqDJUkYMs6yqodl8khNlvyLEj+n9PfuvdDnsfvDeRBfJ5uZBQQsUmrfVPUSuQyxmNuLWuALj+vNuPde6SO+u4d27r3guWwW4KvFY6mgSlkpKZpKeSWpVdMp9IHpJ/Hv3XuupuxqZanErW5evx+4IwF1z1CFK/U12EgPItbj682At7917o4G1O96Ol2nJEzGesjjaMV07wXSUAEFI2YXI+hFx/vJB917piqO19g5iWgpa3MxYXcmr7sS1EqoZtJ9YR7Ac8HTx/xT3Xul5gewqfICOkx+Uo62UiQR10csU0p0/iwNrkj/AFxwR7917oRP7zZ7x2+7a/8ADNP+cT9X3OrV/r29+691/9Wwh8zNVKtCZFdjq8cq+mKJnBDeVf7QI5/239Ln3XukzUzz0zSRvKgFOQzKkosyWF2Kjljfhf8ADj6e/de6UuJylCmLnqqppZajXGaT0skEsQ/zhc/Um31v9TYe/de6wz12MzapERDTTMXVXZ7LDJdjGUsOBfg2/Fv9j7r3Rat1Zarw+UnX7mPVCXiXxyN45CHI1AAWtx/sf62IHv3XumjA74q6eq+3aZooqgqJDGzAOPJqIYj68/W/5/xv7917ocKPPUtVp8j+iWBgZXHCCNgqEAf0t9eP6fn37r3Tg5SWJ/t50eY6gsqllWJXYho3AN2sBq/1yLcnj3XunHbGAfK1keNnR6i86CCQIwjVS2s6nU3e9yb/AONvxb37r3QP/NPOx4jb9Lt1Ujijo6ErUxxMUkQugCSRvJwBzyOOePqD7917qgPsmYCsfJV+Vn8FXTzU9PQw+uaQgBVlaRLfi9/yR9RySPde6Lvk6yqEAiusTASQUlN4ljnaEMeUItwOLm1/wDwffuvdB7JuOnw3i+xaVslNM0VWyhpI/EToXxfgn8c8jke/de6Ypc7VUVRWMYI5XlRyZXPm8kso4azA2Nvr9CDx9PfuvdAju6Ssr/LVV0Hi8REdQilf82BcSLGR/rcjn+n9PfuvdF63nTtEdZlBiddUagDUAbAF+b3J/P8AX37r3SEgAKEFwWLhgxUnUCLG1j7917pZY/xTwwOQkhhcJLpOmw5YvdfpxYe/de6w11KFd3gtFFGw8gIOot+pQpF7g8X9+690PvT3d0nT2ncUFRUxZOIhaaGie0k0cbhzG4sLB7AMAPp/vPuvdSO2/mR2f29LU0tXVxYrD1FRM6U1EQsyxyPrZDI3LEixP0/2wHv3Xui1zTV9TUiSvneaSoLPG7sZNaHgar3+vH1/4m3v3XupAxk0V2kZUcHUkSgkqjKNN/6nj/Ef8T7r3WdqCthij8rM0VQWkVYrECzFQCoB/wBf6cc+/de6jRwyB4yAyBL6Tq5VibE6v68E/wC29+690v8AbvY27dvsj0OUq449JVonldlH1ANj/gOOP96Fvde6Fzb/AMqu29vF3pcv5o1KsscyiRU08IFLc+nkg8e/de6e635hd1PElVWZSKpUz6kmkpVZUnmGpVjc8HSDewPHN7+/de6AHfPbu9951tRX7hya1k80TRsDHZTcWBW35sPxb/Ye/de6B6V/Kw/Cm7g3tZr882/r/X37r3TgrAUyMEY6SJAVHFh6b2PP+8e/de6Pp/LL7Kg64+aXS+4qyc0tI+6KXH1MskjKniyaGmKEG19WqxF/9t7917r6Q71NHLj6SpjkSdJ4qefTGvkV4niDBjzwV1f6/v3XumGvydPBTSLHICyswYKQVTzAaLGx+gBv/T37r3TCueoI5Y58jAlTS05GmNZQCUspKFj9Cf6f0/1+Pde6U+Y7ewclBPR7YwENDUy05h88jIZER/RLJZvyLk3+v+x9+690FbZyGqkQpL+6iaSzGRQyKdLyOy/S5uR+D+Pfuvdc2zS6lMZkkKXRgVJUxgfUXP1B5H5/1/fuvdRcnXwwpSOsoZ6kMzQL+tGC3Q3/ACWuP+NWNvde6zRzRmmSTgvJdhGwAMY8erTpFx9eeCfqOf6e69031GThYpJO5RhHJGVBIOsC6v8A654/r/xB917pNSzZKSz0SSTcfUBWKS21BlW5LCx/V9PqPfuvdNs2Ymx7JLHTzCaMGSQsQzXB0yqbj8kE/wBbH/Y+/de69Q5hvBWTMpWasUlgToDrL6RqB4/BsV/2P1v7917p/wAfVeGJBZah4I1d41IaSIlbJGDfkH9R+v1Pv3Xunehad3E1QFVYRraNj6X51gGwHIvxYWvx+PfuvdCfsve+RwDVUtG0fhnhkilZoySokYjm9weLfge/de6elr1rHBaU3lLOXsFQ62vYC3A5t9f8b/j37r3UmbLUWPgk1NThoikpnlULGjEBFDOOT/jz9SP6e/de6hw5s5GdXoWgMQXx1DKTIzMrlnJt9D/vrW49+691zrdyiGVKWCUIjyeKTSg8nrF1ZRbmzH/W/wAPyfde6lVlXR0KKTMktRJGkiRuxSRCsmkPK34JYH/AC1rfX37r3USLORPCZKmVJS0zRCOI6BCwGkyc/qt9LgfSx+vv3XukvUblpY61ooklvoYvPZF1lU9LIDxYWI/1xf6H37r3QI5fck1HU1csX+UySTTCIPICr+ReGN/oQb/0BINx9L+691Rt8z+4J9idvYLK5RKUAU6jyzlFOpJdOhSw5tcm309+690/9ZfKXEZ8wxtWstHNJEpp4JiGIIBJUgj0hiRYfj37r3R8tndnUWZx6tjB46aJijSsVBlBH+7DyeLm/Iv9R9SD7r3SxnztTUwJJG8UgVw2ljYkWuQtiTa3P09+691HfKzRIZJHiigEaPLKWYJE8kxspsAb8/717917pwxtdUmVI5GEsDyySRzm4aFACQqOfqPzzf8AIP4v7r3SukpKrIRtV05mCwQh5PGAQbHm9xYC9jxbk/1uffuvdT8VlYJqYLUsYqhHEXJDEWaxcqRcAfS7X/r/AEHv3XulfQVs81SPGVVViC6kHmD2OlWLRabccA/j/X49+691y3jgsjuvCzY3B5KbH1stO0cTxVfjXziP0aU4Dc8m9hfg3+vv3XuiT5f4xbwyuUWbcVYsEH31E0s5rarI5KVqJImkYSFxHAHJY6VWxBBPPv3Xugw+RuJ2f1ftCasqKlVq/tpHSATWZ1jh1AyR3JDEcHnk/Q+/de61h+1Mth9z71bKNWU+KSurahWi0samVDNaHxqf6nhtXB+vPv3Xutoj+VxvDCbd+Me1NtS11HDWUtZkzMJqiBUHmkUtISGBLG4t/sB+PfuvdWeUm5aWsp2jevgFXO5SjMrxOpWwKSt4zYob3/JP1P8Aj7r3TzLiaSqpoY8lFDVegaikSCCYvIbgI49d7/jn63v9ffuvdEc+R/wT637ppausTE4umyBWTXJFFErN6dQjqD9Q1xwAQTYfX37r3WsJ80Pgtu3onLS7gw2KnjpKRWaZUQvBVUkkxJdSuohblVN1FuTbi/v3Xuq2Ny0kWcwop1raY1VEFqceh8RepcIHqYHmQKFC88ML/QfQce690GdLWSY1IgEcBjqYoGiBlK6VXSLci19X9eR+B7917o5uzd2Umb2hFG7PNkdvxo1RPoDvUU8t0akLtfVb8N9QOL+/de6SHYO44d1VEZhopHkocUsFPTSIC66UWDxtL9RyoYfm1v6e/de6RnVHbm7OtM5j8zgpv4fNgqq9TUKzRu9O8gjkhkljYFgFAtxYjj/H37r3VmeV+TEG/wDZ0m4t61CZDGY+kf7Wjqzrirq+IB7xxyXAkW+lSLAAf4H37r3VUXYm/a3dW6K/LU8ktNSM8yQUqy6444Hb9qJCbgWBANvzz7917oL8hXyyL45FRQsQdHU3Y/2iljxe/H+t7917pQbJpJ1zuPkp2dZJigfSCpAdtdnUcEEX4Nwfp9L+/de6PHhcHW46qxAqFjEFUpmp3Mt3srEOyw/S2sEeoEn68Xt7917pyz+SjlnqfuBHH4DFFBVMi66eQ/qEOocajcnj6k2t9PfuvdITPVn2moZSk+7kqqeVI6ic+SJoiPKs8Min/HSSwuCLD6e/de6YaTadNTVVJJSOmSGQjganpccn8QrJKmogEoYRwg+gK/jZ2IKkEDke/de6OMemZ9q4TCZill0T1dJBNVUVZUj7mgFbGAKryFfSAdQIKMQLAk2uPde6FPr+aixssM0ldU1NZSSMsVesg+2RFkZFWnVCLqp9IuObEn629+690YLD1SZGdq/JZBayjx7pOw1GNJSi+S80SEA6WJAuPp/vHuvdAj2JmYM3U1mZmrhRU0dTHpMb2MsVO3KRSv6VFw11tz9PwPfuvdBhtLfVdm9/7f2ptmm/iENbXxCF7KSZ1IYCXSPpp41KRxYX9+691e50/wDJbbnVlHDsbO46kajra/D47KZbJxUtFhqPLTlY5xPVvMalnZZ4IBJKggjCkgkkn37r3Q19r0/V2/Nl5+TYuRosPnsXVeesr8fSrE8tREmkg1K6yYgoDXQlSPUCwNz7r3VK+7srletN45avyTT7tWohgybtgcjVVoko7eA1GQoESWM+IhXZZVFxYLcEEe690r9z/JNe1MRgMJDtXXhdqiPI0dVNkaDGfcxQIHMVRHG888TyXYxUzXWyktYg3917qx7Z9d1rtn49ZSagUUmbz+BymVyIXIwSyYiCGmetWohpp5DKY5XDI1PCHKyMddiOPde61Z+6sxDnt3ZIpP8Ax6qmqZWpXCJGsYWQyCLQCykqfTwSSQLgHge690E+1s3V7Wz0VeuvFVFNJG41CaJtZsSApNraieALH/W49+691en8ae1cbvHYn8Oz0klZUTO1M7vKbL5I1WRYitjpPF1+lyf6+/de6Br5MfFzceCpMrvvZ8s0+2DFPU19FSLeSKSZ/Irop1al4uRcgX/2J917ogOSzavjad6hqhamnpGWeFCxEwViSojjtpa/B+lje3AA9+690G9NulaPIwZhIXo6eGZWSifRK8hXiR3kcc3a55N/6/T37r3R8+ofkPVY37OTGZHyTySERxTzsFgUR+Jo46VLBlLgngWBJB9+690d7B/JCbKUMEeSSmq55QaZqcQq6XRtReZSotqHoVfoAL2vf37r3UrdXRG2e56Gnze26Gm23nEqTPLQurQUta6kmSMkNrsbqq88gE255917oIdvL2L0fmf4Zu/A18dNT1jWylOk7UMlAspjhpyIxwvIcG3P1JsR7917o9+3OwsVvTAGjinNBXRxBAGKmPx1LFVmj/I03HAt/iL2v7r3SY3FsCOOkkKy+aqMMzRVdPFcSeNALl2BJ1WJI5HJJH09+690AVXV5aGgqsVJFUPRwVSsVlDAqiPosixgE6uT6iR/tre/de6SOcrKypp5aakxX21PFE0kjrIiaix1WYfX82HJ/wAfz7917qVt37WCk0VMzu0lMDEiShwsjcsGRTpJUGwFha1xzz7917oSaYzwUdCKRoaZo9YSNPWskLi7ipF7Aljyfr/iT7917ovu/Viw+aizqNNTSSWLiA3hmRQEljYn9RNuAbi34t7917oWuvNxxZqop6JqqMYith8ZjuXaTyqNcZf6q97gAHgfT8e/de6RHanX89PmqdqO9LSzVAeorE1K1JABe85a7HgAWB/1x7917qRs3szH4jEig1Wp8ZkJKWTJoCBUvI5Snj1GwBP1ANxa/FvfuvdGObMYPdG15MctJStV10HgjrJCUno6xjc5GAN/aN9H+HNuDYe690RzeWys3sytmevWovNV+WGVCSpSMgRrO5N9JWxPJueeTz7917owvSXYRWpXHPKkqLGAIJJRL45Zl/cMgY2bk/U8D68XB9+690Ne7tp4WSkky9QjV1TJTyFEpZAkcMzsTqnY31WFrD8cD+nv3Xuih1eMnhyohp8nOketyBZFAR5NfiZDyRc+k3/x/wAPfuvdDZgt0R1GOkxdZSmoWGHRDeNHWeaP9RlPJUEEKPoL3Iv7917o9Hx52RLS4h6gQRQU9ZUGS5j0SMzX9KuTYqfpYDi44Hv3XujOZXZ9HjsUuRy9LHDDGREn7quGReELOwuWIPCm4/B/x917pG9f/IKXqje+Oo1SWPF18321LjscqNUVShrSVA020KNQDayORx9ffuvdW57b7Fm3zj6f+B0tUHqooiRUwGJ4br6y+nUCB+GuSbX+vHv3XuhvwW36XFRLVZAxVFfKil2NlCj/AGkn6n6g/U/i1gB7917pQySRuQ6jxKQ3BuF03IICfT/WP1It/re/de6bXqwjMC2pBbTcC0l/SL/0tb6/n37r3UF6hptQkWwDalYGxCgeoWJ/r/xX8e/de6hV9TTU8SRxyq0smslBzpIsRdj/AEt9PfuvdI3IZtfv/wCHISapoTOUEVo5I1IT/OgECw+t/qf9Ye/de6TuUqq+BWeKISMLolgpOn/gxB4PB/IP+wt7917pnOZr4IWNVQpJrUOjtx41S+oaQLfW9+L/AE5+lvde6TFTVYOvYipiFNMxAiKEqfI91NmHJvY3H/FffuvdBzurYiV9O3igjFPOPWsKg+WQD1O6Af7G59+690U7sPrWnjo6mojp/BUxK5RVuFlBYt6go5H0Nv8AW+lvfuvdVHdm7Pq9z7sqqOsrGpcdDIY5SPQFZm9bNew+gA5tY/S35917oKajbe2dvNOlHUz1kqgKquvoDRixZTzYkfQH/b+/de6Q1VVZWf7k0SRwKgcRW9IYFrMWYfQ2+vHB/wB5917qHBic1Fj6yvDj7cSKFEko8qtq9XHHpP4/w/xHv3XuscdTWSNG5lenlRwIbMbPEvqkQ3/JuP8AiPfuvdK7+IT1DLpq5VgKoERvp5AbanReP+Jt9bn37r3TFksz4qgRPU65mkljMaWsqclr24vb6D/jfv3XuuEOdpZi4aIPDUuj3GotwTwbXIH9R9fwb/X37r3QlYfDxV9DV1RmjpqejVJUSS68ElV8SfViPrb+vPHv3XupmiknoFDUmqVNTJOVF5ArXQlf9b/E3/2HHuvdS6THw1sKXi0ziN7m1lPF1AI/Nrf71zb37r3XDF4alkllnaMgoWRIw7Bj9QW+nIvawPv3XunyHbNJUpVSzolOUoxNESxCmRWsYj+bn8C1v6n8+/de6bFpIgZFpYImaBzE0ZsrLqW+vUfr9R9L+/de6eqPGaolnemjrFHlVo5VdPGz+mwY8WHH++Hv3XukjmMHUVEmuSJvDC6XVOYVt/Ydl+hte3+8e/de6xTY2SigCtS6Ue8gmILyqCt0UE3IA/pb+n59+690Hq0K1OWaWoSSanj1upkjBJkQnkkm6/X/AGPv3XulXT0NbXwNLBGy0kEj+WyBAgC67RX/AAASSeQP6c+/de6x02DyeQqpGooUngUXkuFLArwsiqPqRzz/AI82/HuvdFs733JVx1EeBnL0ysyo0YYxqxA9LsoPH4P9Pz9R7917pX9QrTUVLBMtQJql4NDqCCIUIGlE55+l2Hv3XujPbezLLk6ammYQ0sjq0jhgbuOIvofyR6v6cXHv3XuhJqtxCKuSHypHFCt4yjI0RIW5aRRfVYgDix/p9PfuvddVHYNVTLHUotLKgIj1rHdW9OkooA+g4uOLfgG3v3Xuhd2nQYPe+35P7xw0EslejRrTtGjo0MhAv47LybgA/wDG/fuvdVPfN/4cYrE0mR3rs2h+wjgd5qhET9SWLCQNEL/4/W4A/Pv3XuqtevezcpsCfI0dRUirZ9HjHn1yIkZYPTkE/oY21L/gORb37r3T1T5pcvJLU09SqmqkWRVkayqnk1eMhm/A+nPP+wv7917pwyG5pMfBK1TmIaZCAsQTTdwF4Uafx9QOPfuvdB5lt2YKoxlca+qq6rKzLpxjR2khTj1GYXJH1/oP6m/v3Xug4q61JYfto5g5MStIC8hQt+tlZWFvr+bW/wBj7917psSseJPOdaOTpEkYAQgABQ+oWJtx9L/T+vHuvdThkZqgoksjMllZdDMdLcMWDcG/A/330917pU4TICjn9bhxMpj1MxLRqBcaGFiDc8/X37r3RjNm7sxtPBHTzyM5JQE3NxGQPJcX5P8Ajb+v+APuvdDrttsZkImko51kmWTXHA4tpi1Bje5HIF/qR9R+L+/de6Vr1qQs6CnWoiaMRGQvYgkafQB+Afrx/sPfuvdQ8nUU6rSJHDKs0UJEqs4EbKpuSQBYtYnk2+g9+691giytFDOJpVV4YwkkXnJGghVAGgAX5HpP0/2A5917pQx7vx+XpXoVkZpFKuIlupmQD1HUeLi34b6X45N/de6TW6d30WNxqCZIY5URlhdLABx/mxdQSWPAFgTe9/qPfuvdH4/ltdQ1lJuGLtrsSmhiiqagybapqsPEQ0jaTWzm+rSEC6QxAJPI+l/de62RMZ3dt7DY6GHAVpjno6dGk/cLVNS4Bd6WKD8hbk2tzcG/1A917oiXy/othfKHrbNYnckuMOZhM1NDT5DwQVpYKXSUJfUDZhob6Ag/UEe/de60+u//AI5Z3pWqrqxyaqgr8jUQ4cRBXkFLE9tcyx/q4FtS2BI/r9fde6KLkKyV4o1iWNZEBEl2FjpYk3F+CeeL/wBP9b37r3UGCojDEuSjmxtf6kckgn8c2/4p7917pzE4IMalUeY3D/pYm3LWH5/2B/23v3XusIkaMzF38tlILqCvqItbn/C3+39+691FGRleUNM0jEvYO6llVAAAken6Hi/N/fuvdSoaxGqCk8LyEamUcgup+hP+vz9f+J4917oTdm9Wbh7Fy9PQ7XxErTT6FjiB1NI7jQXQgEAE/T6ng2v+Pde6tO6E/lIds9gVNENyz/wTFPJFNKiRTEkGIyO0un8m4seL8H/D37r3SI+aXxCovivS4mn88lskz05lTSJJ0UsS3rU+m9/p/sPfuvdVy4fKMkulZotIuiD1WvyTb+pAOogk3Atx7917p/rPK7xSziWFWSMQTzDQZGZdQAQfhr3UfgEfX6n3XuplLMyR2qCraJFsSeQEGoakuCb3/pz/ALD37r3SrxFVpnjZ43qDqjZYQwjURaiTYEeq3J/r9Ofp7917oUs8lNNQCqx4aQ+BPEwBjF2NnbULG4+gH+v9b+/de6LFvlJTIxmjJckMJmUq1uV0kiwYC172+p+tre/de6B955ImbxByA2njmQMpuGBa/wCLe/de6mxzu2lmBDSMNVxdrjg6v68D8e/de6coZjG5OnVDqsxJ0qt7Ehl4N/zx+P8AW9+690KXX09XT5rHzxSSCngqQ0LopKRvdWDMg5cAWBW9jf8A2/uvdXFdH0EnYWTwcmdNIaqFoQtGYo6eAiEaRJdbqAVsxFgbkgn8e/de6uy2RS0m18FT0eMhheOnpiVmhUIZj4VaYI1gxA/sk25v9ffuvdBz23vaHb+Kymbqary1UdHI0EU1S8jqxivGxDX0qDe5P5uLC1/fuvda73yf7y3FvTJGCE1cVBWfcoJP3jSzvGzK8kbJpDIBYAgfUEX44917qtyeVqjIVLmYyoG0tqHCgt6iuok3v/U/7wffuvdLbG1MNdHDSSxhpXPjg0oojjRV0q87vzyf8R/r+/de6VGGz+V2hkw9PO6qugNEunQwDEajbn/G/v3XurUPjH8ntzbQr8XW0e45qeJUjSWlha7FDYtrRjbm/P8Ah9OffuvdbKXx0+TVH2Ficcr5iketMEaEmRhIsixhnjZS1wxBH14Nx9PfuvdHs/jkFdiFY1d610LOiklkIHDFlPIc2uB/vPv3Xui+7w3TW7dpcnI0ckbwpLoRXQmWWVeV4AvYc3/Ate59+691R33hm91bw3rWZMVktXjfvJYRCgKx0oU3nDgAhrcAMAPz9fx7r3WXZS5nGR1Mj1NVR66dkiWAXeZWa6ouoaQSLEjT9Ppb37r3Q67Fmo6OdjXThKqZNZMkIuSPV6QwKg/6q9+fpb37r3S/qM7LUVTTyOrRRIYIRJH6QqqCpYRleQbEEcf19+691PTdVHBZ46IWCRpULITK9ZqGqR4kc6R/h6b/AJ549+691hTdmMq2CUdPVwytI6u7g6tKkhVQoBYcH+pB+n+HuvdLOhzbVtMKdm1CVVWLWxDKycahc3H+xP1/2Hv3Xusk8WOghnjSom+6ZTJIjEyBHSxQmQixv9LW+lrAG3v3XukrTQ0WYq/tZWfW7gRinqArSuW0krYHSB9Wvfj6ce/de6E9drU+GpJFq6gTxvoalSYN4SwQK51Nd/8ADg2P+Pv3XugxycW3qCWdqmCOoM5dYoTI2mOYPrEylmvYX+hIH+FvfuvdJH+KYuhiqalK4KrExSQmIFAW+kYA5t/re/de6EbZO7dtwiXIZuoohQUiRotAXXz1p+ojpxf0nn6sDfmw9+6908QZXC5atmymPgWjhkcyJCGEhjFtQjZogACPz/jz/h7917qVVZzzSiYyrELeNl8hQoEUaTe/P+uffuvdJ1twUyNMrlXlVgysjp6ywP0I/wBtyfrx+PfuvdTcdNha6WFRFJTiZtEjfUcG7PqH4H5F7/ke/de65V2GpzXS01MorYFXUJI4ZApLG9w5HNr2/wAPx9CffuvdZqXDrSRMaiJxTMPXEWaQEAauSbFb3JAHFx/gD7917pwefE46l+4lq2pSASkbK1piosqBRxYCwAt/xB9+690H2S3RAtZPPjq6aZaY+V1MhSZZNNwq6SAAOOAL/wCPv3XuhAxHZFXkMZTwyU8b1sEWoVoYmQxlfQrKLgG176hySbn37r3TzR7rzeKmWbHzFFqFceWBAnknkQmQGRbWIuSebe/de6CTtfs+qwWJnrMhkItUUTsWllMjrPYOoJLX1X4H1H1+h59+691Tt2BufJdlZjKZGrXy0y+SIM62iSJHOmVwpu31/HAP9ffuvdT/AI0YGooN6xLDTAIjsXYRkCSMPYOPy1zewH/E3PuvdWpvjJ6bJ0Fbj0eCaCKGoMiqYzJcjUrgi4F/qef9gffuvdGowOTXduPp6WWqjpcxEoEkE0Rs+gjQqf2jxfm9gffuvdLpJarHPB/EZRBLM4p4Uk0+tY10IZFa+kWJ5/3n37r3TjTUSZCaSB4Y1lg/c8otJGyKLyMovc2/IP8AsLH37r3ShpaTBBRNkJZppoGIjpIisVPVR6SuhtHP+xuLj/XPv3XukRiEGD3JNVPSSVdAvmkipyUbxM4tEpR7q+i+oagRcDj8e/de66yu56WTcD1ksLUdK3hLxRKDDGujQ7eNBYG92YAAXPv3XuniizQlkWnpCs0MzKI3eMcxHUVUA/Rrjk3sf6e/de6cc5iosrE9PLFBImgvAypcPYkXNvp9Ra/PBtbj37r3RRN/9CY/Px1bTUyakkJWOSNCkkXNtJA/qRcfX6W/N/de6rm7++GeG3TtbJUCY0/cxwSvSzxxLEutDwqkjV9Ta/5sPr7917rWe7V6zzXWW7cpgs3SzUZpKmdKZ51ceRUdhGysQCdVhe3H9D/X3XukdSVDRoqAmRXUa2LELdkUrxyTbn/YEW/x917p/jy9UqLTyyrLAdBaJ0uS8d1jtJ9bqGP0Pv3XuunyMshUK8ihQFCqb6tDEnSo/r+eLf0P19+6901+VxKTUqZRqY+NZCq6m5FmHP5/2Hv3XusDRys7mJCoZrKpBdrSEcC34HN7/wCFuffuvdZcliDRCBfJTztKVkRoZPVHIVuok1f0vYi3P+wHv3XumZafIVEjIG8/gRxMgfUdMd9YUX4t+P8AD+nv3Xun2gWHwNGKeN5yi6JnY3Ab6KLj+zb/AB/p/r+690q6PHyhWLjWZVVl03YpdbuLD6fQfnn6e/de6UGIqqinaSNbtFL6DE4OokekWZvoFHH+ufrce/de6U7Y9KvRPD/wMGhZIdKMgBvpIe3J+vF7f4cc+690tsFufPYjHLiYqf8AySORZHnOu8Thi2ksPz9SCOfwbce/de6sM+NPyHjwVTRpVzFqaJ4YvHqKC4NiFX6gNcXsbce/de6vn6T7fpNw4umNO5igeSJ/Gtiz6vT41X6WF+SLXP8Are/de6NJQZSSsqKbVLKsTxrqiIJJ8gBuxW9vr+P6f7D37r3S9l2xIY5MyI55RZYS4uoCWDB21G1wL2+l/wAXsb+690kslA0KTyU1PK8RYG0lwuoKC4uRcG4Fj+ebW9+690tdj1IVVkdjCKvTTSoVY3cmxkJH0HAB/rx9SffuvdDZimjqpTBTxqbq3/AgIyFwLAjn8gGxtb+nB9+690nt0bfx7UhGSr6IJNNqigURCeIgMGfW1rKTa9zYW/qffuvdRNm9u9U7AqaXb9S0aykPNU5HwBaTzAWMPlPFuAT/AFP+t7917oH838h+s+x9+ZLaWKqaJM1ARGlbTzxQ00rLJ6KSWZiAxNwCL3/oCRx7r3S1xb4yjT7ZphjszVgyMkAWKl4Y6C7kshuQQbXuOT/T37r3Ut83hKSgq5MhU4zI16OVejkpYq2mOu6yRRlb8kcki1vwPfuvdIPZtJ0rksnVyY3BUFBuCGqkmrIpkjlieaRWLtTxTcOn4sBcH6f09+691y371F03mzS5LObXoPuKWaCZanCOaGrS7FilWlFpLqD/AKoWH5F72917oIO58Adp4OJ+s9srXYiqx33cslBST1mRlfUQ8RZFciQX41Ff9f6+/de6JLSZDea11RFlsBnMQ8qKMVJlqGqipKmodbhjMFsNPFx/W/59+690503VXyMx1bS5qPAUu5MVUKKxEx1QJ5SGJPjmRCShsfSSLXBvYcn3XukrvrqPuqqpY89FtyukmpMlDPOamR/LiYnb/dkaC7KvAIW4tz+PfuvdDvt3OeDYKR7mieLK0MphrYqRE1TMg/cqYHa4tp55IP5P9PfuvdFy7Oy+IhWGuw+azIp3qUp0rFSOSamZiJClQ5JCRjkEA3A5/wAPfuvdCdsbe+d2dg6LMk01TrUGPTV6JqiIepZ2Um1iQBa4P+vyPfuvdO3+zf5vRq/dtq0+PQ1v+BHj+w+v+bv+55P6+/de6//WMvVdkYHwx1EIkl0RRRponjIeTUwJnA/2AH0/p7917rBR9qYKsgmM2IqUrKSCV5GPrjlZbgKNP1v+B/sb+/de6QtT8gqaKdKPHYWoqDyPG7hY7qSJBoHI51Wtz9D/AE9+691Byff9JS0033G06yklkUMk0An0AKP3UIk4DG34H05Hv3XukFUdw7azOupqMJUQxxQh/JUTs4jUiyswA/tN6bc2+v59+690w0/cOxsfOIa/b1aZqiW9NIszGIOTqVGkUXCWIIJ/HFuB7917oRl7dxNMIq6nwflo5oXRxAxqNLLz43DX41CxNhc8+/de6Wu2u36HKJEJYHhklIWljTSsSOw5R3b+z/W/+H9PfuvdGj6d3DNlspUZWSgipKXDq0kjSNGyu0aFT6hbhvwL/T/WF/de6rr+be+aav3Sza6N6bIxzp40llkCy/2VrGc6VAP0AFrW4+vv3XuqZuxXrpK6DIR+OWlLSHxKxdKdI1EauDf6Fh9B/X37r3QS5+mugmYPJMsCTxrqKAtILmSB+LAXIsLf09+690EuST7OiqBOYrzzRyBGlDVLs7cMXX1KAf8Ab/j8+/de6SmeqIvtZpKaoR5GESSJGLPrQaCbn82H/Fbjke690E9bBUFK0mRxNINUC1Fzr8Ys9735vcf4f4W9+690Bm54depTLabVpZCL6b/7WPx+R/hbn37r3SS+z8REQA16dK2twxGq63PHJ/4j37r3Sz2xLSPUPjKlFUVEDxIUIjcVKMWXWTyb3Avx/T+nv3XulFlMREKIKkbxSsOUZLkGMlW5/wCK3/FrWPv3Xugxy1EsrBNUquvLI3OkKACLr/sef9t9T7917prhpXRbEi2s2a1uTcav965HP9ffuvdKfG00lXIqQxtLNGFBURs50LY+kD/D6WPv3XulEaKaNfIySCUuUeN1dXtYXuHH4t/X37r3XfgqEK3QH1alQkldJ5+l7Dnjn/H+vv3XuotdRy0xVWUM1ReSCSOxRVuSY2duAQeDf/kXuvdRWjSMsGDRG3LA+km31sP9b/eD7917rggpVRGqai4ae7Rot2MYFjyTe1gR9Pr+fr7917rlksi9bTyUdDHKuMjlWREkK385XxmUA8gn/D8fj+vuvdI+fUJF1gyEEoEHJH1F2H+txwPfuvdQGMd2jlVT+o6TYaSRqv8A6/59+69081MkcePiSMgao11HgNYkEj6e/de6deutxVG2t+7T3NEXjfAZ7E5O6EqymjrY5fSbCxI/2H059+6919MHoPtCi7K6M6131jJWmTO7SxNesusMnnfHIXV7fkEEWN/pz/h7r3Shy2dWJKgTGEOVMr6CoUWufq1hrBJt/hY2t7917oM63eFNBTWdo53IYn1BZAoJYNpT6n/iePqL+/de6DWTfsK1Lz60RRGY0ikl0m5Nk1aOfrwfrxzxf37r3WOXsn7VkJIVZU8Enjl4TVYBtR+gFrfm45/Pv3Xunuk7JpI45kjrgQETSrWBEhPiawBJvxq/p+ffuvdZo+yMSJpUkycchjVELm0gMpFwFJ/TxxwP9e34917p5i3/AI/wT+GbySa4iih0bxl1GokE25A/B9+691ErN4rPM0MDI94yszKzC7vwigkcgC304vz7917p6otzUeLokaomaonkXxeNmkpxEwFljjYAEr+SQByT/sfde6bK/dmPeoZi0JLJEpjcMwsbavXe9+f6/wDE3917qAucpRVxKJglMWVY2Zg/klLkinsCLKL3H9P9b37r3S7oK+isXh8cRDhidV0aJZLMwYEAkeprW/2Pv3XunmnzFJVCSaWoKKjGNDexcA6bkL/Uj+n+x/Pv3XulJHn8bTUYhFTGWqAOVPHqPANje3Av/T/Y+/de6lwbjWZ1p4pFlYrYxg6WVrgA+S1l4sbX5/2Pv3XupWULVESRVE4jICMjSOHjBUa11xrbUR/qfz9T+PfuvddUmRhwdFK6VCySv5pZZ1QxmRnQoB4wQBY/4E2/2/v3Xum/GZaKpmFY0zu0aAs0ijSqg8BYxa4BB5H04/H0917pK53c1RXZeJELga1VYo38ry6jpDKRyAPzqBsb2tb37r3Tm2Sq4AY5yrzBiPDHdjCzjSg1KOW55/xv9bW9+690kcvlyn3HnqJIVijvoBu5uoBFyRc6v8fp+B7917oG83JUQRSZWTKyxqD5BAYzp0WusisPq3+sf6+/de617P5xO3qlMRsrf9HkZp1jr5KerghV/GF4dJXkQAKb/Ufn/Y+/de6rf+PXZdfVxjw1lY86TxR65C6xxesqVOn6cf7G39D7917q/n49bym/gFNR1svhd1WVhIzEzamKoqg8m4sQLf0N78+/de6PPQJJH9jU+Flp2aNhLqPk86xAoLAfQ/Qf48c/j3Xun1KaOWWY1eqQVhUtGzEsNIGmMkelbGwAIuTbn+vuvdTqSL7KQzVc1QadY5EhhVQumdnISN+SP025v+f9b37r3S4xFY86aRM5p2hkD00clnNksFHjt/xo/wCNre6902RV9PR1sjTRu0NTenLoGchgLqpBvcWtc24P5+nv3XuhdwVWkiJNFRGKIKEDkC0irHZiR/r3/oT7917oQcbJQQ6pZVK1cbwtGIjrVgwuCC19PFr2tc3v7917rrdGMqM9hp4KWZYKiemZoKhhpZJCwYkBAP8AePrb/Yn3XutV/wDmO7f+RGP3MtHUnOVWAizDRySU1FOmPp8aZ9aSJkYiVNgPUJFAF7c2ufde6pe7CzdRVbhhSppYYfsAAk6MfJKrKFceRTf6gWP+Fwb39+691Yh8eO3tzYLZFNisP2BDgosZSxVRpcgjRLLDVzpdqRmYGcKxIcIpYEEC5Iv7r3Rx8T8qe+sPTRRDP7a3E9JTR1lJNTZKBppAyDx/cLYuGsQ2kqARbgHj37r3RsNi/wAw/v8Ap9g5rA7g2TQ10tdHBLi83TJ95V4s0wAqJHFOokEdiG0KATfi9wPfuvdA7uL+YR8isRTV1NRYGDKwoDIJ6ahzVFPO2ss6RQz0+ksF9Q1Mf8DyB7917qvz5D/Nbsjs2WKp3fsWuppBj3xrn7qeCCpjmBjVq+Cp1AMoIJ0BCf8AA2A917qofcbCmzFXMtOkdNVSGZo2DCBXZ/IEQH1D+t73P4NiAPde6ZMpUtVqZJaeLVLEE8cQKCSGJAqyUxBtcEWP+I/1vfuvdLbqjdNFQ5uKKatSgx8MbzVgqI/LHPGii8MoF1uxufpxwfp7917oVu0VXENhtxYOCCXD5VkqoKhH13dwFmhkjHKqDqABAtYH8k+/de6ALduOqAEzUarHj6wrJMqwukSyEgNGNBsQAALsDyL3BNvfuvdKfB5HIbl2zU7fWpSnp8WsmQoo5DYS+RSskUfA1OV9Kg8Xt+Tce690D1V5FmcWCRJIw8ZZQ6hCVIfTYXHIP+N/fuvdRK2ekZImCskvmvIrlwhpioGosvPFvp/rGx9+690I+0/9+3VpkqsGRBFBUU8Utg8itIDrhfgNYW/rYfXkm3uvdHz697E2vmofAsFM1RUUbQM1VpMlLMAQqwTE3X8NwRySPre/uvde3bsqepilkjUmNadZ1ZXVFB0hlVTf1knn6XB4/Hv3XugFrZ63FxsmUDVVJHJYQVSMWk1ESaAVNwvJuAQCObc+/de6UOB31NgZXqsLQxYjKBA0cVEqQRinIEnkZ5QdZJN7G/PAsOPfuvdCrRd1bn3HDHRZzIvJT+eKWredOZRFEYoo5HVQWUBVIDEgfgAW9+690t6Hc7NS0EzZCnMVQRTBadtM0CKhNMPGAeOAbm9/zf37r3Q37g3nj9rbbr46nJCjaSlVjLI93JVAPSeCdQ/Bva9hawHv3Xuq+t/921e4UixeNlb7BmkHjMciR1DJ6ZpqjSwAUDm4A5t9eT7917q37+Vh8Qt19n5Cbtjd2Hy2I2pjITj9t19PCHqslXzKTHU0kEguqqAbOQb2544HuvdXbbl/l49Tbxp6nMVu5d04fN42lmnqKqpjoXhrpYqYmMzUVYjw1EqhyUDRnSdNrEC3uvdV57j+HvyF29mc1L09NvfdG2HK01LVwZGgwrMYoZZshFUY6vQxOrSssa6Y1AVAEspsfde6OR8XfgvVbXysvYvb2IXK5OtpKKI0VbLS1lNQHHStNVvWxXKu44AUDSoBIAJN/de6MvN0H0HDmqzI4zZe3MjCsZglgkxdDDSUyTwL91UUdaBezsWFgQAQARdQR7r3QTd+dH7Eoen87lNm7alxtRhNp7iWlSt01lMkZi1wJRVNRqan0FfITAUL3Ia4JHv3XutL/d6VFNuKvmaVI2pcpUzmeO8xepWX0Rr5CbeQWc/gX5/Hv3Xuk5WVhzLVlXXU4arVAjsQVQt4lMGlVsLjgEgcn6n+vuvdC90h27lOvcpTUFe0r0UdVHPLGsz+Wb7g6CQ5NgFFgwb+hNrW9+691eFsvt/b+9dtvhcjloZRUU0JLlzJSimdQpWSlY2ZwvpawIJueDa/uvdIDtX4dbG3pjqiv2LVU+Ky7UKTQ30inq5HW8hVWLKCxP6bf7AHn37r3VQPbXTu8dg181FmsXIqUMoD1kS6aKWOcgRB9AAWwIN1sT9Tck+/de6CDAbiqNsZT7WOJfPKUNLViR1ejKyaHMMi30gkX44N7m5N/fuvdWGdL70xX2kq5rIRGpDJPTvDGk1XXyu3haJltp9HDXtc/W9yb+691Ydgt45TAR4mplCGiqYfuqWUeHy1sTekSMvIDKQdQ4F+Ppa3uvdCN2L2/iTtlW3LSQ1dPNTR+aotFMQmnTEdJQ8taxve31AFiR7r3RSh2FiNqZDHZPByKcRW1AEtPJL+7SNLJqlDEm5AuQL3Frcfj37r3R4Nhb/xO44afySRSwztBTq4qEQRx1FovVcEKCRe/wCOPfuvdNfZnX02Kypellp5KeasjkqZaeoSeOSCSLyxByhH4tc8kfQfTn3XugLz+GpUp4tE9KkFe6LO5j8gC6yjzKqHULBSALAHkgfU+/de6DXceHXrWrpteShy1PXaqyiaGMwvGJiSlPNFL9P8DbkAG9j7917pYbe3VFl6GIyMsLyU4i8VPpu0oUJITrv9DcEjjj37r3TLkoMPP9yuaU1OMCOdLqweF1HiuthcEgXFv9v+ffuvdRNpYBdtS1WWx865LEimNTjaWmUmppZtephVKOQRzZiL2sf6e/de6Uw37idxJWw5CrilWCnlBhkhLyQmxDxOzAkm5/JN/wA8ke/de6KRvaD+7yR1+LnSvpKvKfctjomP28qr9Wlg+mpRaxIuP629+690YHqTJx5/Emaprfs5VGqDVIJGhkiQ6IWD3sL/ANRa59+690OW7NrydgYCmKQrPVUdP4Jo6ZxJNMY1ERkYKSCfTcEfQEAEW9+690SvKis6t3NTv9s6p9zGkxViZDYghNLfWwsDf83/ADcn3Xujo7E3zT5miMU0IZalVqAobUoRyYlDITyfyfyef6e/de6Dbem1KjGV+QrJ1qGx1RqakkjUIxlK3EVzyPVccfT/AHj37r3Tb1Xicnndx0WOoqWolaSpD1JZnMJhjbxvGNPLP/hfn/G3HuvdXEbASXamNigrkNMlIsZiDo5kFlGkSawbEAgcXv8An37r3Xef3sM808NXIy0EAd41JC08sUSgG/51E3seT/S3v3Xul98dPhvk+791R7/3aanEbJx94aPHprjqMwssquzyS8MkWqMepSCbWJI49+691dPj8Dt3Y+LpcNtrF09PHj6VaRHp447xeAaLy67kn8ktyf8AXHv3XuuAzMZZWmdWdQf21aNlVW/VJe3P+IH0+n049+691j+/knkBKAQNcRsNVtKi2pg1z/X/AFv8BYe/de6htW0KyyqkpLqpLoXYkuBZdA/Fz/j/AF+h9+691EqaqZ6aPwsC7KUBFtYYjWzeMm1vr9fr9fr7917pv+yfxh5ivllF4x5NRs6gWsQTq4AI/H0t7917rIsMNM3kqW0yEAGN0AYxn66iwta9r3Hv3XuncUtHNSSPFEsxBSxADBFI4Mlr2AP00/T/AG/v3XukRksQZpFj8aNG1yoWRQzKAFcADmwP1/3n+vv3XukdkdpQSSrMiKJFjLJ+nQrDkMFWwvf839+690y0cWQxkyGuYSRAtGoKXCljdCQ5+guL2+vv3XugC+Q8lPt/ZmSzUfiBWKZtShQVYDySW0i1if8Aff0917rXl7C7MXJVeQrUqVp4pZ5UZU0nzqHLD6/Q3+p/p/h7917oDV3RHUystJPH5Ha6ySsHUOV0m0d+SPoP6fX6+/de6Z6XJV8WSKh5PDLOEl1roLxE/UqOPpfSfqfr/r+690v66CGenEPnkjp38Wr1PZwlmsVHFxYi/wDrf4+/de6jDbiVS6oXayurrGzaifTp1Je1uP8AX/1vfuvdJzN5elw0clJGl5VR1cre6MxLAu/5P9eDxx7917oMqXKV1fVEwo/kE2kheQ5LhfKSb/Qf7ex9+690Mm16Bab7kVEdqiRl8Mki6o2ZiBIxBPpJubE+/de6GHGUv+aFQ0UVNCVLRuQUeNPW5I/x/Fxz/rc+/de6cc3JB5VgovC8hH7JjHiUAm9pSfzYD8/7e3PuvdMa5SbES0ym6CV28wK8C97WI4+n5H+39+6909YrLYrGvUVE6pI7klUsViKgltBH9T/Uf737917qFkNy0la7RvUNTGWQzRQxIQqRqb+FpAeAbcX+v59+691FxDy1+SSISAoykx+Nl0RsLetybH88G5N78ce/de6VuXqKylx328Na0kHkXzygLcBfQUQry3P1+n+v7917rDt+dcdUSx1VRHWU9Y5jFEQS0s7cxS+rkBSQCeLXv/T37r3THuypraWSajdfDO7WSJSCYr8ka2/HP1/P+HPv3XugxnOYptUksVPUCZAWdW0NFGg/3YD/AMR7917qUmZrIscDHMEjYuqpEY3VxINLoGI/NrEH37r3Ss2hWy4uinyc8yJZXZgx9UYe7R2Q/UW/H4/1vfuvdEn7X+73Xu6TI6tdIJSSLKWm0yadQ54Fvwf8P8ffuvdKTaInxUsKwRvEqGMXZ7eNSL6je1gPobX59+690b7HYStOAx2ciohUrUSSxLEkwM/kRdbNb8Kfybc3/wAB7917p2o2oqyUUsTM1aAkssbD/NC3qjWQ8krc3/2H49+690+nHvWsaaCjT7RpAQoBEV47XK6je9+SAbH+n49+690KW0Q6T0lJE0dPAk0MYcSFbD+0GY8Afj6cfj+vv3XunfvXFDN7IzeOjVKhpcdUxMuryRTO0VtUSn62H5v/AIj37r3WoF2bh6vb2/NxY0hllhyVVF4yraUUzsAoYWPP+9e/de6Sf8araXx06zvBx6nRiv4AsD+BwPz/AF/r7917qS9XUzIXqal5UJa+pjdSDdSp+n5P4P8AT37r3TOtQLvEzrH9HMhNiy/kMSf96/w+nv3Xun2jql8qlfVEbo5HDEFQDpJP1/P0/wBb37r3T7JTUcgR45vEIkBWOWQsZCDewUfQ3Fv6+/de6mUWLqKt9EbQIzA2dzpRB+Dq45t7917pX0m3I6OJZXqopZHJVlZwQ5LBWMdhwBce/de6X6UuGoKCiliqYqipLEOI5rsEDAgFAP8AD8nm304B9+690JOD3VSUEck8UrxCdFYqvpkQAaTYG/BI5/rbj37r3Qg4ndFFVQPUpVeSUuiLG8yowL8jQhIJIubkG39Lfn3XukvmeyKuny32sktPJFjpWSRIXEitf13MoJubG1h9f8PfuvdGQ2Dt/GdiVFGM3V0mGo5kpx6gWZ5qohaSBNJGpnJsqqSSbgkHke691Y7158Bsn2NTYqHa22XpoatYKmHMZNfCk1ISRJMqqCEvc2F7m34PHv3XujYYT+UzgaeqgirBSyViNG7VMyCpijdH1l1ScHxi/wCR9Rce/de6OFhv5fmJoaOGGTd+Sxwjp/DGtDb7SR2FjeNT9CbWIA5tawHv3Xun/G/DncG3ClZhN2PlJY42hmpsmxWrkaNdEMkDyfpBBFzyTbk/Qe/de6B3f/xX7Air5c7TUUmSnCIKyhoakMqRxgtIHTlrtb6gn+o4Bt7r3REPlH8cMb3HspsVU7Mzm38th/NDS1j4yZY53WnGqOSWVQW9VzrAAsQACRc+691rId5/HbevV+Wq4Mtg8lSUKTzxLJLRyKUWJj42dgAt2BB+n0IA/J9+690WOd1XREIgJIxZmA8bC3LM2q/9RYfX/effuvddxSJG6lCsrMdSyE3KfgopBt+P+Re/de6m6JCA0V3dz6lMnJ4HIH4+n9P+Ke/de67EThmVU1EEAqWQOLkq41EFfpaxt/X37r3Qn7b68yeQmpKpRBUU7VlPS1ejV5aRph5I5phfmEggaha5DWIt7917rYS+APRmCwdXgqvKY6mr2qoklgqfArAETgSSRsB/YF2I/ItYCxv7r3WzNtzBUe28TSS0K0imopWYyxwqABAo8S2AA9SFebXvcXsPfuvdahH88DtU7g7wpdl0tWfHhEaSojQqVSWW6LCACRf6E/Qc/j8+691R1BUSUsayJY62BYHVqDhdGpQCLGx/p9Lj37r3QjRbpylfjI0rlSaKnVVWWSP/ACiRoolSK7E6bqiqgstrAcXFz7r3UCLKx1citV+YMItP7GgMgDHTq4I/P5FyLe/de6VNHVyOI9NVIRddEjnRLTL5FDspFvwfyCP6fn37r3Rh9uwT7gxJpUp5Kr7W6ho9Y1oXAD6kuOPra178/Q2HuvdIzs3aaLRx0sHrnp6Vp5DDGxMbJfVFI7j+z/quf6cfn3XuiqVtLTRRxTxNU/cAmOqR4SkPlU3ZYZmFm4sfz/Sxtz7r3UWneJpkcg6NPKMttL6iCGNzq4F9Qt/rAj37r3U7yxtKoVG8bA60ThfJaxNv9a31v+PfuvdLTaOWrqSojmiQqaedZI2YqFUC1iqW5YWuBY39+691ZL0H2dVbZyuNrDXSQ0bzRPM0yrLC5JvKhjI1AKTqtcE3sDx7917q9fZPaGIz+0MdkvvYFldkR2SUB5HeFTGohF/QwA4uCPpe/Pv3Xuiqd+5+u3dTvQUDSUtI4mDTh2R5USIiXSfoeRZddxb6j8+/de6pv7cgqEkmpq2qYU+IiZaWAshEasC5ij0KB9WJPHJJ/wBYe690QiocyVVSyBYgJnugBDGMMSpZl4/2Nvpz+PfuvdOkDSRJAyFxTys99Re1kAZQWQqeCSf96Pv3XunaKUyLNHOZtaxm1RI7ShbCyRgHn/bk/X6+/de6V21Ny1uCnKRyuqNocuJGjJU2UnyKQR9PpcD82PPv3XurB+i/lLl+v8thqqkyUjUlO8Amp0lltIiyBpPM2sAG3BPBsAOSLD3XutjDpL5x7K7DxkMtNUQUmRioqPRTCpLyI0Y0yt4yx1j9R+oNvyCDb3Xulp3F3lt2s2/BN/FIYJqudKULoYzvC4vNKkYcH03PJv8A8R7917oi2cy+Oq6+cYS7Y9FZPuFSNjOxIaRnUqWUEk3/AD+ffuvdKjGSRQY6OoqisutzCHVAs9Hp9KvoX62+lyPqPwPfuvdPQqaOjpTE0kck9UYxHUFwxgd+Qxdf6jkn6D6G31HuvdNFbX1EKOiVMjPJOrrLG3oZYVs6IGHDEck3P4+nv3XustPmXZWqY0qpZIE8jSgiRIdZ0HVx/T68/W/v3Xul/hKx9UcnjhMDCKRllTwyQu6j9wX+oP44sOAPz7917oYKGmxjRvLoDSyKpYJpcnUAxDmPTpuLcAA/UX9+691Azf8ADqtZ5KaNaJIoVCpd4olMK31kOCTe/Nz/AMU9+690g9s0AXKx1M1Ukz3bS0MrR/2yP0H66r6SRY/n6fT3XuhnyWclqaGmpxIlRFStaMrc1SLwrIJFsCBYfi/5Jtb37r3Qc7kxCZJJTHHqqUUWhLxxjSV1Fy5BN+ef9hb37r3QH5TbWRkDilppo5I38hQykxkjgghhzx+Rb+n49+690yHYueqH+6d3sqiT7aMMFc3N3LD6Wt9L/wCvf37r3QgYFc5hA/hkfQ4C1Ckq8UOrgEqtri3Atb8E39+6909iWtrx4LTwoxkuzFlvyf3OPoDb/Gw/2Pv3XunPB7Lrq+vZI0kVREoLyszxoLWJVVseD+f94A9+690YDrjroUFOzZsvMY5JmhGoDVrJZGKlb8D8E39+690KMtJQY2RaYQFXkjDRSpEPG4HrIkW3Bvfgn/ig917pKbhx0dbTqlMhjmKO12ICOCSFY6bEkD/Ef6xt7917oBcjsuqM7S5DJyabsyR67xw29Ngebtbm1+f8R7917pOSYfERykyNI7ln9aKFklQAAM0f9P8AePfuvdOFNU4ygp5HiPiUoTUuyhV8OnTZAAOQPz9fp7917qfRZkz0bUseSIRiZQupUKQqDoa4/oLD+v8AW/v3XuiEfJyuzudqDicJTZCupIQFyNZSwyNDCgNgZmX0i97XPJ+v09+690XHaeBr8XSywyRPEdJPhqYSzs1gAdD3upvweb/4fn3XujI/GTEM2/FqK6jp6ulgmJmgt9uxidwDGuni5/B4t7917qx3ctDjXq6eelx8lKsMyOIRK8oanXkxsx/UwsDY/Tn6e/de6cKKV6aOn3HiVL1dK7RFlLMzqG+rAfpP1H4v/j+Pde6GLE7hpN10vklgZ6mKFFcFR5Vn/UQhIuOQSf8AW/x9+691CGVqdtVbVHmRo543ghLRlyjSgCRHVgQF4Fzx/h+ffuvdT8XuJfI8Z0zJKCzeIRhy6i5j9N7A34PBt9CffuvdLCidsmqyxw6H/ssf86IwSX5/Fvzxc/k+/de6kzbbxFWs8kgkpqqSJ1isius8h9R8rtewYf8AGre/de6TtDi/4bNL4VJ8AHp12SxIYaQPob3HB5+g9+690oFhrVSPWl0VeGS4dyFsblf+IsAbngn37r3UuKOMAxtAnkRkjJqAZFb1eRWCsOORb/Wsfr7917pB7u27Q5amnmyUESLTJOdMKhNalwwZrfWxIH+3+p9+691rV/zR/j399HT722/SwGehJNZBEo8jRsSWPH10jk3HB4+nv3XuqL6DGUjxyx1AlSojAVB6VUFQCRJYDn/YfUe/de6c6XGwkAjQQgYSq4v60/UE/wAB/vZHH19+6904nBiMNNIrRl0WUH9Q0X59Njb/ABPP+H49+691Cho4JP3IUjQfuXWQD9aWsSx/B5+n/G/fuvdYmJjkHhRSzMrDSLAtGTrVSRyLEc/j/bH37r3TRJ58rV1CimijnSOWVFDKgHjFwxv+TcWt9Ob/AF9+690jUklSocDyKXuGVT45NRFpQxXgg/Qc/wDEW917pYYeFp5VBBB0qqpyfSefSf8AC3P9ffuvdDFQYdEpATIqSCMW0OLsqggg6eL8j37r3Sg2pho2zdIqvTywzWj11jAU6vJ9TJIbWHBsfz/sOfde6X9ZtwpkWplESUwqoomei9UaksA7xyfVh9ObcC9uDx7r3S+zu0KfbWNjmNRS5GOR3lSKnYNKW0KXaQN9EF1sfyQRzb37r3QXYTcL7frWn8CskcjFSpWNBdtRJUG11P8AyPn37r3Vp3xZ+YmPwFVisXmUh8IkgRmeQEFmYAqP6fT/AB9+691sL9K9lbH37j6Ktx1VTO7RRiUkoT5QP20PPIFjf+nBHv3Xujr0UdJXYtKRpkdJGYPHHZokKILEkWuPpbjj37r3SOyO0ml+4kTxNE4YgyMY7sosFUf0HH4/23v3Xuk/iMUtBVrA0rOWLIyrGFQRMfUgJ/2HPv3XuhOxwMFTHMkaAamYh+bqAFAVf9b/AHn37r3SL7cfCU1XR18lOzJNEsbwyuTHG0qDUUQEeo8m30Hv3Xuin9r4aTN7dqP4ZQyh4U/ySFbRAIgu80vA4UWJAPI+lzf37r3VcGw+vduV/Y1RBVbrqsLIldDkpizLSyVNYkhZpqSQPZo1+jAm9wL29+691ZhU1lVs7YQfKZuHMUFBTCpoauqYRzpCV1iOonQFiWINub34F/z7r3Rb6buPsgYaXO4rCYKtxE9XUpQwlJEqOSYxUtI36oypOrg/T8e/de6Rfn33R1ibohy9NMM9/wABaXEzIYcZIvqnMbm9yG4K3HH+8e691nrstvypykNfHuKvpcjUU5iadZpkVowONEbkqSLEg6eP6e/de6SD91949b5+mipd6RZikilhqpsfmqFZYnpS/wChpouFuoPIAt/jf37r3R9tn/KPYXZu3DQ7oxNBiMxTRhdMUKmiqnWMM8tJUsPT6r2F7njgH37r3QnYfO0GT2zHNset0zpqaennMcwYjlQqHkA82uLi30Pv3XugT3b2bmNl5b7mXGVs1TJSt93RGKCngqJCeWpWmIBuB9Abnk2H09+690SbtnKd5ZnGV2X2jsqsqazKRV/gpVxZkoKemqHIpposhDpQTKDqYP8AU8XPv3XugD6a+PHbe9MtkcPvHH7nx1NW4sy1UVRTzUwjqYpPKz62JRzKf0sCtgLcj37r3RhouhspiMOMXXnO1Qo8j/k2sNKsjfRYIhFcaV+tvoT+PqffuvdL3/ZXty31fxLJf8W3+K6PsKa/2ujw/Y/T9f8Abt/T8e/de6//14O2YaWieqkqagVONaNleGaNojGYjaGRb8nkcH+lh7917rnXdj4+hWSGjMKEWjSMIrCR4+Crg/UW/qOP95PuvdJSZo2ifcFRkESGZnkjSER00iVOrWV4F9Fza1yCPpx9Pde6l0ucw25qdKaWvlyNTTWnKRTFI443BjkYoPpp/wBVa/8AsPfuvdNmV2blaegqquM+GkKTGhpnp10vEUBkMshNzwQVJ5+nv3Xugfxte9bHDj8jjYoXglkppqqOBjUNDAAA6sPwQObH/Y249+690IuHq1iwVTJE0VJSw1UcS1FWrRygqdKspbkaj/tx/X37r3SYym5coubp8FjjWTVtfImpsYVfSZAoDxKnKgXF+R/iffuvdWgbdwdb018f6zM5yqrZ89uCklYeepZZYIXhurqASRcEA2+ouLj8+691SF2nmoM/NlMpkcjWPWRVzxUiO5MMcIfW2h/6fUHi/HH05917onuZyawRyO8cs1JPUymOKRS8B8Z0sgP1t/a/1/8AH6+691hkx+FrdvwVVdXUNHJTxu/imlid6mQyMyY9Ylbynm12EZFjY/Tj3Xui07vTHVWdgnpKePXFIFaijn1rL4gCXk1WA4vYGxAIH19+690h8xI/209UYxTU7SMpiI1rr1XDKyj63P1/H+JHHuvdB3lspQfZs0zTxT6WSOXSXjcG6lRyDz/jbm5Frj37r3QLZyNKgg07aCT6/PYu4Fr/AFtYkDj/AFhx7917pOJA8YLkl31DS4UFgxOknn/D37r3TjBRCOWmq5n8bQsZ1KDmRoyHQD/E/T68m4Hv3Xuhyp6MZejp6yiikmlqYELQEreNrBHuT9PoSRbm59+690gsjsfINM8knhV+Vl4JkAY8KV/wB/qePoB7917qJ/cWLwSazMSFLgolgt/Tax+o/PH+Pv3Xun3qPLUe1t94uGup4KiCavhpWjqUBURu4B1K9x9f9fj37r3Vu3+jXrfd2PSao2niY5JE1y1YiQKSyBvIhUAcL+QfqLfX37r3Rf8Asfo/rejxtRWYN46NTA6CRnVpPuUb9wIjchfr9b39+691X/uSlw1DVTYunr2q3jqjec2UlCwVk0/gKRxY/S3v3Xus9P1bvfI0MdfhsRNkaKVzpmiRpdMaAkl7fkgC1v8AePfuvdJPI7L3ZSOBV4Cti/UAr08humqzAC3AuTY/7H6e/de6YpMHm6YJEtDVxIrahqilYqrHVpB/H+Fz7917qBFhMzPJIIsdVu4cgkQuw1EXC6wp+osfrfm3v3XusMeztwtIzfw+aPUW1aomuLEglri3H+9c/S/v3XuoeYhEANM6aDGAJ2BAtKLLYkXPFrf7zYX4917rqgpSuiqkdkSVgokCBgGVNKm39OAfzYj8/j3Xut27+TH8i8f2T8SYth1Feh3F1fMca1M0itNPj3QPRSqpOoAAED8WuDe59+691YBu3dtMtRNFV1AKRvHK9MgJmkPAcn8aRxYfj8/09+690XvO9i0dPVVcsdSiNK7ikgkAUzKvoVQLkXABB+hJ5PJ9+690D2Q32rTRyStYlyA8YOpQbi7Ak2seOf8AYe/de6TGW3vXCng8lctN9yT4WllVW/YGtA55sD/iPp/T37r3Ret9fIncOCWaCgaKF40KBo3Ls7lyHlWT6kqDe/Itxbj37r3Ref8AZzNzY5a7EyO5m+6WoNQw1PJGVCkIxt6Ta4HJ54/Pv3XupOJ/mKVW36w0udasgiiuqsYNQdBY6i1v7N2+n+tf6e/de6UVV/M125T5BKiDItVCN/2kbXDoMbCVnksbXvcDgggcj6H37r3Qu4L+YZsHctNJW5fdi01bUiMUKtUxeMAgGU29OgAm3I/Fhz7917pb4b5pbNr4Wp03FjPENTtUNXQs9QAbKqqWuNPJt9fwSbEe/de6dan5bYARU38Jz9HURxzeuP7qH7szSG5lJuQEsbH/AB9+69094f5r4ejhNLXZiKjpjUv5lM0bSWICsyWY+n/iPfuvdCpR/KLak1NSxY3dFDWvWTKS5rkNo5QDqkQn0leV+lrj+h9+690I7fIXCwrERkKKpjhEaqy1SFWnVFLKHB5Gr6/i/wCTb37r3Qt7O7rxmUpDXR1kSO7GNGjYSIukFD5DYEkEen+nA/Hv3XulfmOyKquNLTY2qDNpjkqax2FkisAxAPOoA2H5t+ePfuvdPdXuOoq6Knpo5gZCUJeSUhpho5Lf7a/9Lf69/fuvddZ/fNVtvCmFIKfU0ILSGVVeMsNdlNySDe5tYX/p9ffuvdBRtXshamuq8pW1kUcsMcjwxxiRV0xjQUkLf1Iufzf37r3SFg+UFMu4K3EU7RVdUZXA01DBUZWNmLD6kX4sOfzx7917pV1/Zzz06STx0pR1FXM+oyP5STcEm/Fv9gOP9b37r3SU3BviOro4DM8YoZnRJpSXCRNI36o0BsbX5B4+v4+nuvdV2/N3ZDds9fbs2lj5BXUdLRSVmNqTFEP8ojp1qRZT+k6mK3+gAsbc+/de61vulVy+1951OImrBBU0+SelNHIr6ZqnzeJIpFb6n6EEWFvp7917rZj+OvXW4n25jM3lI9D6KZ4Y5VciZf1h414tp+g59+691YFj3rxTCKqdg/gj8ZDEICv0YAgAGwP+vwP9f3XulFjjVVETmRleNZVu4YXv4wqiVWHPI4/wt7917pmq8pXrWx00tKbQNIY9ZXRLZLmQi/0HFuP8P6n37r3Tzg1rqejyGXmqoYqaJlEMOq00zyDQUjX/AFKk82/P19+690sFkppKdZH8haSGywhedXpJk1gDi9+bk+/de6fMfn5qLTTwMrIukyRu2qOFVFvTJxcnj8nm9zxx7r3QmYLKU80MjSLHJ5nSGOXySAxkDXeMD8eo/Um9yf8AW917oTcZWoaaR2A1RpHEusHwlWbkMzC3IAPFiOPfuvdBj3B1BtLuTamT23m8ZTzmsppgrlIyQx5QK8dmv9LG4PHPv3XutM/50/DjePQG8ctkZaapqcDV1Us1FXmBmhhpp5WZo3k5F4wLKL2sQDc+/de6MN8JPix1t2Dt5s1u3cD4GoqcTi6yOW9JNRSYmocL4MhFVmYfcCoVzEviUkKT+AT7r3R8p/h10K060FdvSodaWplamajqcfSPqPoSec45IieASFYFRzdffuvdCRtf40dIUr1NLh98ZuCCmBEdQcorq8kh1ND42OqxsLkrewsLDj37r3UnOfGjHyiZdvbxrZxIQWdykq6y3kC2Xg83uRybWPHHv3Xuq1flP8Ruz8biMnUYLMU1VBJ5agBYVjPkCBpXKBRwVuLHkNc/Wx9+691RxnNhbmiy81DlnaOakkeKUTEol7+oqg/UCfpe/B+v19+691Kn2fVUNFFrmWemkRmik4K0co9DFyw1BCbkj6E34Hv3XukBuHbWU21PFVyU89PFWU8UheNA1LNGAHdw0dwb3JF78c/4+/de6GXrjdmHyOKqto7glElBkLGgqJVkkkopg66gFU6lDKWVSpAv+Lge/de6TbCfH1022MpLJ/DWJjpFlHnfyiMKJWQm6m3LAcX/AK/U+690lKSWq2fmqNqoq9OZ3Jp3QaZKLWdTaWJAJuSAf9hYE+/de6jb4wE1Ll5qimX7WhyaiupGlD2aOoVaiRvIDfUmokgnm4vcn37r3TFQbabIt4zMYZHXUDMLRaTYGznjng3/AB+P8Pde6cazD1MY+2qKnzQRARhhUPJHDSqoN4nLc2N+LkD8cX9+691Dxm46zB1vmx9VIgiYLEVFo3JsVIH05A/w5v8Am/v3Xuh6xPemWFIKGtlY60F/MfKEULoIRjzza5tax9+690yZTetRlXjnaRpnLsFdWJSNQ1luh4+g4JBt/Xn37r3TdXZidXikEsUtOpEmr1tMjOl1T6mw1E8cf4j37r3SpxG82oY4HqxDDodZHMmtw4C2LMrkj/WH4+gtYe/de67h7hjpMtLVGpVqemUpS0kUY8E58dg7afpa9uCPp+ffuvdIDc/a27d8ZEtXZKeVJHaOKni/cSzMWAFxYWGkc3seeAPfuvdWZ/y4/hLge+92UO5O0NwwUW3ca38SXAUJ+8r62OCVg8uWkC+KCG6EFQxdhwI9TK/v3XutwTq/a+zdibYp4NhzSUdPj6UUuOoaB5aSglipAYkCU8KqAxK2ZtIYm4uB9Pde6EePcm86lqOfce1Kd9vJGWaaCraOrC39ctLFLpW9wFbVc3FwbG/v3Xuhuxe56t/sDRfb01FWRQMlLMkUFSpIEcfjZOXYLbVcm5v/AK3v3XumaelxsM2RmqJ/FSGcy1DTOShVCUqY1Uk21AEP+COSeLe/de6Qlf8A6PdxZF8RiI8TBLLDDTvQwVawtD41WqikeBSjprBV+ddwQb2NvfuvdBj8n48XgPj9veioslTy5R9s5iHxWMyI88LGEPYlQq3Iv/sP0gAe691obZVw2eylBFTy1EwyVfJO0qxvDNIKlgIqc2HABspBvbi/Hv3XukjPS1kdVKJaYwoWWcU7B01InBjNixHIJB+pHP59+690plxP8VIjoViGRrY1ekhiiaaWZ0ISSK+kKCfoqFy9hcAA+/de6Mt1/h+yaOClR1dpaCaCKWPHNFNLHTxOIfM/2zOwYBSDCQCTcsCffuvdWVbA7HrcRS08FbS1DwLNGJGraeeKNISSGYVLKyozW1ENYgkg259+690IG5cPs/tmFMZk6CmeiyFIkMnjETViyyLqWoGkXZAGtqJ4PIIsLe691V18mPhNltoGq3BsKrOTxsUZllo54mWWAg6iquv9TcqORa3v3XuilbFz0uGrzSTzS0FZRmUSCX1SRNTjU5WP+yG5FyBwb/Tn37r3R6didozZmip5a6tqamOERDGwNO1/N4gDGoNiI/8AVD8G5BJPPuvdGTyNZkN6bLnx+GTxZQUjtGlaRNRFyAipdiWOk8gpa/1Jubj3XuicHC732Nk48dvGmFRR5Cqq4riZpWhRg2ifU34ufT9ABYE3APv3Xuhl6q7LrsHuJ9tVNS6UogjFJ5mNpUkcuZXb+o1DSAbWA+nv3XurMti7rw+TwyUuTH+UTJHoao0lJYmjssvlkJ/USQAPwP8ADj3Xuu+yNn4+lp8YmIjWaGqiEjJUBWSnqGUXiRluPH+Sw/xJJN/fuvdF23rs6HK0s9NNF4p4aJXWoKSPT0708Ya9K+o/Q8Wt7917ouW0KusxtXWU9ddqmlmkjpmZiiPS3LioRFNxcEH+l78+/de6H1KWPO41DNNEIxCrTSIHMtQi+olI244WwI+ot/rn37r3SZpclVbUpK2WjhnNLVVEtHFN5CGET3Kl4m+p54v9B9Pfuvdeq6HG5DGNDQwfZ1tZAZJp4o/VJNqNnkax4P1/2J49+691FrerseuEoqWorITM5md5V/dKNKNbyMPqLXA0/Tgm1j7917oJMJiKjrzelRBW1c9RiciXRZWVoYVY2MUqowH15I/qOffuvdHJ25vPHKsFHhZDDKyATTpKShWxItKL8sDfT+Tx7917pO9obPoN1bWqMnH9tLlIDVygxHVKPGllSyn0s3BJPIJsCB9Pde6Lf13uyXbmSjpKkT0/gkEMzSXkMLK5CFw3FgDbng/Wx/HuvdHLqcxR7y22KOSOKocIDQSak5YszNUvYX9VrhT9PwBb37r3Tr0FtCupM9HPSlmq0naQmXUnhRpNeuEgBXtf6m9hwLnj37r3VguUjy9bLFQVBsVgRp6iJ1k9NgUdtI51CxIIsOABb37r3Qx9E9KRdmbgp6etpnGGxtTHLXmSH11QRgxUKPqDY3H+Pv3XurdpJcVsnBU23cBT09PHTUy08KwlUSGOMWVTpsbj6hTxe5+vPv3Xugvqdz5GKOpp1k8r1QPna4drBQP1HkW+ht9P6+/de6j0lQU1TSSjh0VA4GoMP1L9P9ibWv8AX/H37r3TodxO7tTwszEgrYG6hR6Rdj/sP9bk/g+/de6dKDHX11EzaQ4QMxJDBv1KigmxP0+o/qPxz7r3U2SGKAvNExepOgD9wsIwFViiKCADyQeOP629+691O25X11DWCd6GOrSTyFVnu0cbsT61U8cH8f1/H9fde6ibjbI5epaSRViKqygxQxrHGwNlW1hfgcH63P1A9+691GpMrLjMLWUVPTyNPVSqHfSPWqKC1tX0vfj+l/8AYe/de6a8fUyTuk1RAsT2aNfMSSiliFCAckn8X/2B/B917p5mx5nU1ECMyRow5/bkufo3p+v4+n45tc29+690G+6a3+G05M8bykA2JiDAMo0ksV/pa3H1/wBf37r3Vd/y/wC38NU9VZbAUeNmXJ1EU8TVMnCheR6Y2/B5ufqPp+Pfuvda3W8Keu8dRHE0suqZpVDiwiDNbxhha/J4P59+6903bToftJUEixGdryzSM4ZYFBIN7/48W+v9P6+/de6k5bNikrDIGim8TIFiHr0IWsqu6/X/AF7+/de6dqTdaJTyySOBIHdYINRKkWuRY83/AKm559+6904U+4shVo5pnvNJGggVDcREG41EH+l+bc/7x7917pkl27lKtmlrZSzi8r2GuNm1XVXfgH/Ee/de6Xm3tt0MdTA4CJMUj8wsLai1yTwb8fj37r3QmrQ0Iyc1NGIXkdRrmCsqAKABdvof8P6f049+6908mnijhlSVFiTUoWSxYuTfSwDfm3A+v49+690nZm8E3jiqGnETksZWF2NtNiBwRwDbj+vv3Xuk5m8/LSxNJIRqiCuiWvrDC5VL/T624tb37r3TRBmZciaaQR2jkUHRJYiO9yQDYWP4Jv8Aj37r3WTJLGy+RHZAmhZVWYMZCXCgG3+H1t9Sb+/de6X23MiuLp6uV4KSX7mlMUEM8xSRZj6leJlFibfVT9P9v7917pnjz9Q89RK9SkkEboChk0JA1raV/HH5t9Tzf37r3U0ZIVDPUTSeEweuOaMqSF0XJDA/2vqf8bH37r3SAqctkd05NWUzmOlk8QkaUjXGguzi/wBf9if8PqR7917rJk9z4x5xh1SRa2CoehcrIGVJSo9FQWH4NuF5+otxx7r3SObN09HOlGwWSNptM9MHYCGRzZ/Jbm1+R/Uck+/de6Wu481SY/ApTx+NDOqRoFI1KHsyBbc6QL/Xk8j/AFvde6Qm0du42vmmrcsrSOJQ0cakXKFiW8Y/wFz9B/sb+/de6FbJbHoKeSGsxwd1MazRRWiB54dWDWv/ALAE/nj8+690I3X1NlMjNFRSxGnjhHgUo7KjlvSJJG+hJFvpYj6fUe/de6UjbXn29uaN6aIPIS6OjldD+c8yKD+ojj82/wCJ917oZsBtQ1Uck+Wrkp4owDCtwryF/omlVAsPrz/j7917pOZPGVlPkPtMWzpCsheS2pBIQLj1EH+n+Fx7917pV11Ll6rCoZaQ1F1MTXYSxqskZjvpIH0H+2+vv3Xutdb5udURbL3vkc6aYwDISSVAVo9QaYnWHVwBa/8AviPfuvdVuTs9bUSy6LRxnlTzc6rllHP+8n+nP59+691Np6l1V1kWMKwBAZSWFrngA/U8G3+9H37r3Ul6SCQBk0lmF2NtJ9RNlsSf+Nfj37r3UOoxuQgiUwGRYwCQ0hZUbkkiNlFv9YXvzz7917rJBNXxqpYF2UABmBb9P5Ugf74+/de6daPL5eldZWu0Sv6YLkKdVx9Lj8f4/wDEe/de6nz5nNVDTPG7wRgBRGZB5FF7N41NrX59+690Ke0tp5vcVDkJaJ5WNOkNQJZJUVkbVqkHj/Isfpx+P6+/de6Y67NjDO9BNPK1REFUsr6lNrswP1v9f99f37r3UTH74lWqjWJ5nRtSxmxEsYb0s6uBYgC9+D/W1/fuvdCpsrBvuStbTOsED3fzVOqFXkRzZ0Y8sSeOCAeQf8Pde6uY+FPwi7Y7pyGOzNJHW0O1sdkaCqWskM0VMlRTMHR0iX6pcG+kgkWubgW917rbN6k2tF1XsvEYCrSKqyNJQw0zzxU7GnaCO+lYXl1EC4a1ybXP+A9+690rshnsRFXUlfLRVCvPJJG60yiV4pFUKFnTTYAgcX4B9+691grc7DWwy02IjihqI0apm85KOojN/Gjj0hzcEAD/AIn37r3Sfi3FU0lOZK4hpYXEof8AQhU2Y2mXUGtyNJtyL35Hv3Xunajz+KndIo1kZ3KVDVCHkysthG5IswB5PBHIt9D7917rhn6XBV1MKXKTU0k02gL91T05vcsFHqUELb8AD+v1+vuvdVzfMn489c9k7HrcfkaDApkJUkgSup6aleVWa6g6Yz+ofgm5+n9Le/de61eu7vgZh+ts7Jk6aX7/ABUSVLNA0CSPL5VJimjRNN3js2lD9QT7917qtDdXXsGMz+QjiWCgg8rvBStpvDEoDEGNSSCeWK6iQSQSbX9+690moMVSxASOHjQtaN2jMaSIptcF78X+n/IvfuvdcJY6aRkgAUK8heUwutpFH6VIYE/T62PPFre/de6HbqvNTfxWkpJZZquggsVpZVjgjaQcQLJMEXUqC9lLEi/+N/fuvdXr/FPee4aBKCop5ZBQUgSWnMVmiEsg0tHCroOV4va4+n1sbe691Zhvn5e1WyNlV88tXTzzY/EExUokcyxTGMrd0VuTcaiRbkn6fT37r3WoD3bvau737R35vHcWR111dlS9L9zLytLJXiFnXzkX0KrHSG+hH1Aufde6LTW46emmliqlEVRAVDorh1Ln1liykg6gQwsfoQDcgk+691MjqZIYQgUSrNEl1YMQjAm5WxFvfuvdQxN45GDjSZASHUlB6eQvB+twf9h7917p/wANlEd7PqEjaoSWb0FGKnVbk/2eOffuvdGX613pS4mqVaqoMdOzrHMhmMMdpdK6UIJ/pfnke/de6MVuPZVFmaI11Ey1Mc9MXR/KbqKhbRyuxvrW5tptb/D37r3RLex+tMthI3kMqNTxvNL6QHjb0Al1ZbKD9QQRzYH37r3RdgFgd/I6gpItrPqLcgksD/vXHHP0Pv3XulFTQyVKlqWN5NN3ZksLIyBQxuLfX37r3TjicTlpq+FAkjukgMYVpdRLC6ugjUjm9rH8+/de6PJsLr3d9PhafL5OGopqBT5pankaURVaN3R15YX+tgCLC3Hv3XurP/ipu2GZotv1hikpZGj+0aeRPLPIllPhvcA8sTYDj8Cx9+690YrvGjo8Pi5HxtFBKCxetKqSsNL4wJS0jWF2N+LAfnkfX3XuqZu/6XGg5KqQqkMlC8lLG4VZg1mYJdQFAHpPIJt9P8Pde6rClcyvIdfLs4LKhLudWoWsePraxB/1+ffuvdT6WokFKGJntErFQRYAn86T9Rb6cX/3j37r3T1JU15poqiZpFikUWlMKlP2D5CnptyQeSf8P9Ye691hjyUhdfHFLdgzEFQ91JJQ/S4Frm3v3XulngP4nJ4khRpPPpUwoSCVZjqVk1fjmxB/2/v3XujkdAZLfmC3Jj6rFVEkCRuEKhiQERgCjqxJIt/Un8f09+691blLLldyY6hkyFTJJOFi1lblY/ImqR9AF7/iykD6X/x917pdbfpBJSMsdQjV7pp8CuFqpfGFCPHH9LaQBqtb6jmxv7r3XUedlxNalPMkyysTHU6pBUMI2bhI19PN/qGBIHN/pb3XuhIxKwVkSfaxpFSsVlkVjrZNK3MiGS5KkfW17G/P4HuvdYsxWmBp4qOjNZADCRVRRkrCrtcoAn6dQNixPHJPHv3Xuk8mbrcWryUyU5gyKmBaSmmDxRaHYN5ml5JBBuAeTzex4917p7xG9c1VDQKOQiGFqc/tR6pUj9SkMxtfn0i3PFjx7917oUdp7gyD0ZklikqqyV1QGQyUjQgN+hovVyq2BYnm30H0HuvdCVVrVLSulZEhCxh3ijdWBWVQUkRiL3tbVe4PPFzb37r3TJjIoIKzStHLUzyFUbwxgRwK1hqLW/1P1A/1xY+/de6FOskiWgx6U2NpaRorrNUx6jLVENYBgT9fwR9fzfkX917rBj6CkqZBJPGvkkb9o3upFuSQTyB+T/X/AA9+690rTtOjlliaq0M6qFKxrEIxG37g/sn/ABvz/S3Hv3XusWawkBp5RTQxRxxWV2poAfIjCxQ8GxJ+v0+psffuvdBxLtWt+6ktS6U8UIjkWJ44XZzxEQAQGtY6mNhe1rj37r3T9jNmx0qvUVVG8jrIAsbOGdj9PSRwAL2I/wBh/T37r3Q/7T25jxRRT/YQq00QISMEVC6uCCzG1vob2v8Ag+/de6f5HpcfKI1Q64FYMGsQwU2JJb6k/wBf9t7917plzTYyoEcgk0hBcoszRswBGoySNwFHIvz+bH+nuvdJiukx2Rhlio5BrQAK6THx3t6VjCm5P05a9/6gX9+690CedpclDPUxpUJIVF5VkYThLqF1EN+bW5t9PfuvdBu81bDVlKqFVkkRkhmQatahSSpuLfT6f76/uvdNdbX00Sqaz/MsoKQuCpuT/nLW+t/weLXvf6e/de6S2Zy8GHxlTXULqCITIkbFSQCfSQzf719P8P6e690SybujIZDOZfE5Sljehq6zxs0AEdQpT0IY7cMpW4Ibj8j+vv3XuupUp65nyErzK14oKOnDglIkFk8qi/A+v4/wv+Pde6Fv44GmO9qsfd6W16WCkBWZnsqyE34/H1+t/wAj37r3VlmapaYU1MXqY1KQ64olJOqSU2J1D68cEH+p9+691P2tfGyNStHTy0GRRlNPp0mN34WW7E/QEk2P9OffuvdTqnA1mAqTk8FIZItRNRGD4oZENmYI31sPzbm/09+690uKB8Ru7HsVbxVagxCmOnTqUXkYkfWxHBH4/J9+691gxWyBjah6h5EIkQqz6TpbnVqUKf1Lawv+Cfz7917pTY1khnnaBXRGdgfKWQqp+pjF+RcX/wB59+6906irjaOR21KqRujcllYHgBbf6r8n6/0I59+690zzZJJXRg0SyDV9boFh9CqG/qVtwTzyffuvdKbHV8U0bQ1E6qSlkBRTqZv7LN9ebH/ezbj37r3Uqoho0lZSXaYq0l1KccBlUj6KCb2P0FvfuvdJ/OUctVSPHSRNJVSxFY0spDg2LqyObE8LY/T62t7917qr/wCRfTm496JlcRmMTVUxmSSBXMbCGZKhH0MCfSDb6jj8W/x917rVX+RfVec6U7MyOByNDLR08lSZsdO7sVngcnQQDcE/W4+n5H+PuvdBZQ1i1JuqayUYun6f1cuyhRzewP0/p7917pSgJLGiTuQWJUFX12iY2VVA/wABzcf7bke/de6TlebyywUwZ4lD3IQA3vct6fp/vv8AW9+6901mGaeVoKSCUytCiqEvqBYFmbWouL2+l+Tb8e/de6b6/CZfGos9RDUwK4ZBI4byE2DMoP15DAHj/A2t7917rLSbaf7aOorJY4jM1kDctGb3vKR9L34/qb8X9+690oMDSU8GSSKpkCQieOOSVQbMuqz6NNz9CSeR+PfuvdCvV1WLo8rJj8a5+xB0pNLFpMhZQWb1H+vHJHv3XulThada2siiAUQxD1NFEzhg3NwF4ubf0P8Ar/X37r3Q34/CCeOjnDGOMqY5qgqn7RBsAUHNzc82Jv7917qVnMZNUUJSkpvKkKohqJH9fjLEE6GJIUH6n68/S3v3XugJymCyU8DeWNaWN5XJfSVV1VmuVKj6G35/x/w9+690mqOvO3j54UlWrDRmjmJIhjkjchmUj6H1C1wR/vN/de6tu+HPyPzMn2tJiKtKOqohBHWUNRXtJNkpVfS700Q51WJJH5Fv9j7r3Wxd0V3Iu4KGOKrrEav1rEIWkBchuLMhN+efr/iP8PfuvdHPpdWWhDqq3sGUBzYtps1gf9a9+ffuvdcoNvxGoR5ZFikVJJOSOWUelRf/AAP+P+w9+691Npw1O6hljZQLrKwDAOlyt1+tjxcWH1/1vfuvdMvYE2GxmHlyuRxEWXMLs93UaIlFrz6eT9Pxbiwt9ffuvdVud0fJPbmdjfAbWwVRJlRR1ZgnpqyGOOVKaG1dTzxLYoYwV9ZHPFr8+/de6q+yeQw1ZUw5yOoy4rKipqpllk0VNNj62tJWppaiBPUYyAbaORYEDi3v3XulBurtntzIddpt3btRX7lx9FSNK8xxtVSx0/2kyyQ0vklGubSoFiVFwCADe/v3Xulj1F2dvPf+xtu4WKWgoKnEsKetx1VCaWoyUjyiN3hLqGMalSGH0v8Anm3v3Xujf9S0ePzcmV2LVwyUGRgSeqhrFijko6Oq13MMDggBWPLG4J9+690vIeqs1XTrDmKCoo6nE+cY/KHV9nXxv+iaNASLEAC1wLH+tx7917oOuwfj1nd2Y91pIGxlXKJKf76lOlpJENo2aGQlbGwBFzf8W9+690nNu/FPtWLCUOIWKOiycdXE0WTTRUQ1MN7gzoQAmrgNpJt+P6e/de6MRs/prvfajx4uvRnVBdcrjKuL7JBa8URpj9W55uR/gT7917pc1OyO1jVRHIQbdrXkKxRPmYzVuZG4R0RxpQ2HH1AP5I+nuvdGn2tg9u47aIxOWloPu7gZFFWPxJMLeWGJP0BL/wBL3ta459+6901V1PSbUlnr6AUtdj2p3kkpmVCBThSXN1vZgOF5+lrD37r3Qby9v9QSGEV9diMY01YNFHMY4f3geLhrlTf6n6E8/wCHv3XulV/pK6106f4pQafstF/uk/T5fJr/AFfp18X+vv3Xuv/QDIbErqUKdy7orHSeOGMPBIftD4idRRD+f683+vv3Xus8Oy9n00q5GlqqjM62MQ/ym7l2f1FozyByBYD/AHj6e6911vDFyU1Xj8emAr5KOrhDQpBd4YplUshAP5JBvf8Ax49+690nKrctXg8WY6fYUkNXA4X75zHEJRqMc0U2n83uxv8A7H+vv3Xukzuju3dmOxVD5qSg/hrx/Zu6uJnSSVwoLxn9OlbAH8gc8H37r3RfN8dp7126Vro8XNDIzrLDXRIftaikJ9ZikP1lb8j/AA/x9+690n675IVVRh2ps7M1Nj5lEzRpSCWQTooaKN1UalJP1N+DfnkH37r3Rr/hJv7Fb27LpM1U4bVWQwrFDSyQSzRVoJUFkacGzIlmsTcH6fn37r3VjHzQ39Ty4ePA0+qM0+NS1MpBVTIAFL6fwLj0H6+/de6pA7F2/Ww4afI1NaVpmY1DoEVTJDc6xGo+hv8A0H9Db37r3RT9z5yI4pI8Q8IppE8MUQ0aoqhnIaWYEfW/5PP0/Hv3Xug+3A1PR0FIpcTZMIsoZY1IZ7+RvIy3Fg1yP9h/jf3XugWydbNHTVwjpFjnZ2nlqVWztJIQAYnH4/H1/wCKe/de6D6oymQpIFpKk2aY+VwQREUU2s4I/IANjx9Tb8+/de6R+dlNVplRYoUVCisgGst9Lov4H+++vv3XugyyYYSIqyIBJYSMq8g/QksOPp9f9v7917pvFI9ONKlpb8qvJ1BjYk/6309+6906YnG1mSE8UGqSWBDMtGxPkeJTciItze4PH/I/fuvdOtBvCu26Uj+1IsGE0MjsCgI/KD8jnn37r3UPI733VKkUzQCCF3YoXXWWSRjoYHjgD6A/X+o9+690tKcV2a2+cnT5CQywlY6umRbFZASI20j6qTY25/1/6+690H2SphicxQ1dbXiXJwTQVTBUZVGghtTlTfjgWP55+nv3Xuj67e+WeAxGCo6SZKqZIqeOmqYtWlpLKAwjP4BP05/r7917oJe4O/6Lc9CsW2IJaRamNoWSVyrwLazKCD/a/wBv/jf6+690UNKxBWJUVbSM07nzSBrsFdbsOPpYgj+v+29+691dv8F9/wDUeV2jDtzKT0LZmjiqPuqOveIGYNZUmTyf2hyOD/t/fuvdWH4/p7pndzTNVDD/AGwp5pkmWKJnlULqaFBb6DkXve4J9+690GMvxd6zlM8i4XHU2PrJZPtJyqu1XEVskUV+QxPN7cHj37r3SWznx568w0dNQYvC45amc6odKB51mTltZsfTyOOBf8249+691X58nNnYvrqlEtLS0y1GRjmSONIliKyXI8uq3AAGk/4i/v3Xuqmc9N5auocSgFibj63b+2SP8Pp/rD37r3XKlkvSopbUFuB/qSWtey/j6/09+690c74UfKzevxW7cwm6sPV1LYGaoii3LhfI602SxBYrM0kYOm8as2ljyDwLD37r3W1y/fOwO8tnYnsjrPcMddjK6Ax1NNTzr/FKao8Y+8pZqdTqBVjpUkcjkfX37r3ReuwdzeJaKTRUtPHIygJK4DuqhS8jN+VIIt9P639+690lKbKTZOgLxyzJXKmpIGk8k0wuWZl0Eji/0/p/X37r3SZyucrtRbILNKJaYKruWCUiwnRpUfXUSD+B/vHv3Xug/rTjMgzTT04dZWMTAsPIlOSLksfpck3sR/tvfuvdAjmdi4bKZdpYY1EGol5lsinQ/BB/ogH9f979+6903ZnqfZOVxLmWrgOSgeVKdGiBWrpSxZyjm3rB4JFxpA/wPv3Xui8ZXrPa9NR5BqnHQhJJFUVh0eSLS5uyxKRwRb+otyffuvdAhuXqzClo6yleWKjZmSnMbtErObRi4BAsf9hb+l7+/de6QOR2VXYp7Y7I1CDQLmOpkJila1w+hrWsbA/j88+/de6R+RyO6cKjJT57IUoTUGcVcutliX0ra/0v9OfpY/19+691i2fN3P2Nnabb+zBuHcWSmUQpDSRT1NzKbDzMt9A5uWNvyffuvdWS9e/Az5ez4+PK5+s+yiVI3hxy5Orpp4FBLuauSnRgRblfob8c+/de6F//AGVT5V7aelkjzdbVY1Q089IuSepnnpg3lZondAodV4AAJJtcg8D3XuoFf298g+klhjy2Gy9fiKaR2RamnMVUYma4kIpy3kP1IP8AS1x7917o0nTnz025uAxUeZrHxWR03npasGKUG/Kv5rAAfXn6fT37r3R/cf3ngczS0GQocwZCsVM6LSzxSpOJGBa7KxsOQD/T6e/de6fN174mydF9zTORaGRw8rB5SG5SNIUv9OOR+OT9B7917oDdu7urC2apKuqkp0RSwYO2pmmUG7s/9gXN7fQ/7x7r3RKux85kttbrXI4meZQtVI9VOtRpV1QCwuCLg2LfQ/X37r3R1enN54jdeNxUuSyx1VaxJWVBMjx0i3MRaUHgqAt/pz+T+B7r3Qp7i3rtnC09RjKSWnngjmdBPqCpVK/CGME3BudQvwPfuvdEl7D3veorvs2eenjV/JSRzKgb06Gdx+UP5H+v9PfuvdU8702nhsD3ttnckbQinzWdo56qmgAMNO0k6sdaD/Ef19+691trdM7fpKvZeAqqeNvB/CaaSFmiCgqI1Al0kW08kX4IP+vf37r3SyztPS0sU/ipJi0QCyAn0WDaR4wPxbj/AI37917pK0VfkaqoWOiiijhhJH76+L8XV5NXBAP0/P8Aj7917qLPTT19clRPPGLhy0wYiC6yGORU0gWDEX5vz7917r2QyEMUcccUqgqjRpGo/SV9TsFNxdiT9b/4EH37r3TrjcvIkcLyn1yRPFaQPIihl5QQg354P+vb+h9+6908QuyaB5lZ6oBphrj0yAtx4WH6bf2lcfT8C/v3Xul3j8rLQKhjeS0CGQxJ6mfV6W1KeBwPTbm3N7k3917oXNv5uPJxQMizqWVFMb6WJZWJAdBxweATfjn6Ee/de6WENY1K5byRs0lwUIsbA/6gfQD6cf4H37r3RZ/lb0htPvzrbMbYylBTS5KSlkmx9QsMbSx1C2kjCJICJG1AXB4/H59+691rW702RF0Nu6PbGc3PksZBSzGf7KmomgoWacsjrLSxMNRDkPYNpUk2W3Hv3Xug/wBybx2fW1kK0++9yyPOfKY6eSCGoYKeQamFQ/q5IuxIHH49+690IW2ewNt7XgFVHmdyVFQUA8dZkXcr47aJ2dydZHNxzYWFrj37r3RwOtfkvWqrQ45zPWQgyxRz3cSQxjUZZWkNiCbEfixHv3Xuld2P2fNncN9vkaxJXyVIa12hCBKVqolZKeZyLAD9QH05HAPHv3XuqW+39lbLir8vmYsxLJlmnnaOilfUqSoobW7qf82wA5/FxY24HuvdEe3DvCehaeIU8DKYirxaEbQjGzSW08gcWDfixFjc+/de6QY3FU1Mb4mqkeahkvLTiaQOaZiNAEZku1ueFDWA4tYD37r3TVBr25WrM8d0Eb/byI7NplZQwlQ3twR9OAD+PfuvdGLNRtvsLagy8NG0G69vUsUlSojucwNIjfSVsVZeG1iwueeAPfuvdA5uSnSehgnqC6SqGeMSN5GRVJjVWZr88XIva54HHv3XullR1lJu/Yci1SAZfA1TFS7j9+F6NIJLsEuoEcShFublSRyffuvdBhPujGQhY5S0n6tMcS2BjLHTo5/TYD88gggfT37r3SayGeatR46SJaeBby/vFw7Ja2hQP9j/AF/rc+/de6ZY5/TeIGW5Dtq0+hhxxa17WsPwR+Offuvdc/MyksJCdfD82Bt+AosB/sAPfuvdOkGWEXiHl9I40g6QbmwuBwbi17n/AGHv3Xup77jmhDePQXYLZiFsbAaTpYW/pyPqRe/Pv3XumSevy+RLzTPeLVYAOdLDgM3pPJ9+691ypqN3F2qF1EklSwQIh+oUsPV/rA/6/Pv3XunPG0tTS1MLQ1RWdpD4wIGA5GldQuAf1H6i3PH1B9+691ZZ8X893VjxS4bbm4chgqKWYSpTYlftGSQIFasmFIgY6rAaZCQeDYEA+/de62DvjhtrvSnoYc5v7fmTGOeGMUhmyWWH20ksYFNJJBjZ4gxAI0wBbWsb/j37r3VsHVG7drYk00e5sxnd61VICDTZeQy44yBzIpeAsWVQDwrkm1gxJF/fuvdHKij607Gkw801Eu3spQPFUUL08iU8KMo1lPAvGlwbAEEWNgLEAe690GHa+Wx/X1Blq3cW3x/Dso0kcElKzzRmlRS88sMqOiiRkA9OrUW5AuQG917qjf5AfJHP7f3dQYvrfBCmjhyceIwOXkxVZmNxZitemjqA9I2pWe0jMPECI1UANIQDb3XuhKru4N8Z3YzYbd+0q2qrMngayKt0Y7KYiMVsTMZmyuOnQeF5Hd00hijAeVFCkA+691qsbpr5B2fuiAwwY/HyZnKR0mMSNrYmCWvd2pg8qiRmubsWJIJIuQB7917pRUOzZt3VL0GPspcmL7xdMppUjQESVccgLheNV7/T8+/de6eqaq2r1zVPjqSegyWe8MEf8RCuY/LfTIk0sR0pGpJZKdEBc+t5dJ0D3XuhLoM5uqd5K7GSUplgWjR8guKoVnh8ShIalCiBBIosAyAXH0JFj7917p7XenbFJhquXI7kyFTTyzzQvEXjR6+FSVhSqitydNgrMCbW5+nv3XunnrfurJbYkoo5qmveoMxWIy6kjjVpCrQPIpUhUU8W+trkk+/de6sS2H2dhN10D0e46JMjHUwCRwQGM1MFMcerykjjggixt9TwffuvdEi+TfxATc0tRv8A6qhFHVfbzF8bTooFVDr1TPMykgkaSAOeLWvyffuvdFA69WswldJtjO/b4zK0ZJWOcqrysWCEFWAKGxFh9D9bD37r3Vh/UGYx+HRxV46pqKaKkkjBmrFZ2meIFnWwIVPwqryRY3uSffuvdS+wNmxdj0MMcmvFCJo5lkgIeok1TayhkFjwtm+twDY+/de6KL3XtXIbPpaHO7criavbkoWb7gFBXUUY8iySkg3uDqX/AAIBFgPfuvdDJ0V3HNvTFY2SqrjUtAyw6Y9EYilDFft5SLC3+oLDgWPFvfuvdWh7eyFJlcVHQsEnMOPh8zVUryCOV01ftPGfyGH145ve/v3XugyzGHyCR5KoMDVFFO1RCKdkR7aFC06ISLhdNjx/rm5BPv3Xuij7jwFTj6mpqqqEU0UExZpzEI3WKSUqKdSoFwt7G/8AT/X9+691l2ju2aOV6CZjIXrVSieNo4nMMY8ZOhbWXg8G4P1Nyb+/de6EzLY9q+gqKlVULTSK0ccpN5PRpZ9IsB9OLcfT+vv3XukLSbjjxExkrKdjS0zReeRAdMcTD1RyBzci30K8j/Hke/de6FaLcmJyVBQ5GjooHhjlj1a9AFRDM2qQktySB6Re5BFv8PfuvdSNzbZoN7QSV4EUFPFGAuohBBoW6qzr6jyOCL2+h4+vuvdAFgMhFtbL1mBrRUSyzqppJYpJJI1VJNCG6/0W3J5/xvwfde6MtT7lwuPx1PR01Ks0k8MU1VI4sWZ2Ak1MwuSf8fpyR+PfuvdBB3JtHH0cRz22YopHNEtdkYICSkYkQFvoeSDclfx7917ps6c3NJm0FBHVU8VQXjhED+lm0SNbSLX/ANj/AE4HHv3XurNej9v1dNVI9REaidnCRqq6IoQCSEcqOAwGrjn+nPv3XujbYTZtXXZWOlhndaipqoo0jkjHpEk+lgOPUqgleSeLcXuPfuvdWn7Y2jhOtNqU6UtUEqqiCCeSWNLTyTBf3Y9X1ADXFr2sL2sffuvdJTJZqWR5aid3kmqLNTo4ZeHXU54uoa1uTzb/ABB9+691Cw9LNKRUyMUWMl5h9FKn/OHUefwDzz/j7917p0qpTVyEQJGBGwZipb1MRZWDD6cGx/42be6909UVFBRK88qXNhZdWoaiupuf9f8Ax/1v6j3Xun7FLPXy2jVyAALqxBH0tptY/j8fQW9+690uYMUkA8rlGdF9YZNQJIte5+vB/wBe/v3XusLZGCJ4qUIjOA7osd28bLYqSv055Nzf/evfuvdeqpfHeSqBSMsGJJ9LXsFuDwB/hx+ffuvdYFjo6uN5ItNyTI7WuSTwvN+Lj6i3+t7917pvrKNIIVMcbM5JAKqSXYm4FwOOf+Re/de64Y6ZkDxPIwkYMqo1lFnJLDg2JBIF/qPfuvdJndGPWelkVoidMcixIqhlkYoCzO55FieLfjk29+691SX88KX+HRU+PDGMTn0JTg67qLsJHa1xe5PBvb88e/de6p1z2DqsjBP9qjySJGaaRVBKxopIvf8AqP68/n37r3QLZPamZx1YDTVUjLKAZwS8aMv6ZADfkj8C/J+v59+691Bg2fXS1ZLVDx0+p0ZppB5WJXyKQl7m54H9B7917pV0m1aaKFHnaVrkmCNH9TO40MSSeOef629+690JG2sHS46nKOI2e1xI5A0ArZI3Y/7Tb6fn37r3SkpTTuxpgoEZJV2B0gOSQzC/4JsR/hz7917pR01FSwkrTkNUl7FlQHQv4diPqF+vv3XupFbU1cMiQxR00cKxlfO3+eeXX9RF/a1E+n+nH9PfuvdQFrquaBxM8rurNFDAo0xkoPqxPIP+8fT37r3TEXeKPXKimRwzPEL8KTz+5+R/vuPfuvdM+Qq6KdBreNXD+NYnAchFGocsL/7zyf8ADj37r3ST/jMCSkM4NKGUIoAUDyGxLD/b+/de6mUEqVFV5mk0UiSRsIlLgyNqBIkBPpH+x/4n37r3Sm3jm6KenRMXTinmWGJSOf8AOv6GkDLcAEf7b+l/fuvdJ/DUc9RQTTOHeczaGiZ9URIJ1FxcWJ5Pv3XupeSM5hhpIHZGZxHLEt1L6xbSt/wD9Px+effuvdZFp5cHRzCBw+uMeVWYtMeQw0m3Hv3Xug+psdDUZNspHO0tSaiSodT6VhnK6GnLMeXVbgX/ANgfr7917p2qcPR49jXzzFGiX7qJzyZiSWcMpv8A1JAJP+8e/de6ATc3YUeUz0VOzt4Keo5dWtExQ2sdH0t/r8+/de6MPsTKYVVplrJ0KGFpxMCkaykLrSkErf22b/AgX+nNvfuvdDdmd6YCeqx1FQwP9tBTxBm9MrGYqGePUv8AqW41f7f+nv3XulbiN0U2IaKYU1STOY1hj8YAF+AylLXI+pYg8c/i3v3XuhaxppMoxyE1fTtUJoMQqZFEkOggsEFwD9Tf/evz7917pWZjKzYuejijNHW01TCJLRvHKjyMtiWX8af6Xv8A7H37r3XGOaaqVqyn4mCBRGyW0tf9IW/0+g/3vnk+690vdlV2RyM/2GQgSJEUOt1VUk0/SPSL3LckfTjj6ke/de6px/mtbSC09HU0kEjPUO8nmQaYotAtoOn8HgCxvxf37r3Wv48NbQyOXHjUhbLpc8Hkl+fqTb6/T37r3ThTwpK0YVWdpVJZgvA+vCngEX445Hv3XunKmppQZRGhcw31XFyIzzyB9P0/W9/9hf37r3SzO4aKroKKgq4wkdGRH4aeNLSW41SSC51H8/S319+6915f4Q0R1lIfIzLEgOohWbgsT/gP9h9fwffuvdNVRUYuF/FEmuQMTrJ1Cw5PpNrn+guPz/T37r3TMEkyEwMQcJJYOwuvA/F/zaw9+690J2yqmXHVcoTKTRAxAS0omKpKqXIQi/N+f9t9Pp7917oPd3VyT5OpemgeO8hUpcG/PEh08C9v9t+L8+/de6eNk0mMNRLVZapWGCmiEoXTcmQcqhBH9fr/AI/429+690sq/dFTVZnblJhnmip6OoRYoUOiOSSWZXZiUP0+lgTwL8/QH3Xut9v+X5vTaW0fjd10MhWUtHLk8NQmuGhRP9yYwAWNgSbmwJPP0P09+691YFPvTATSwQtkIIXlYPTiV6bTOoW0fANwxAuOAL8nn37r3T4JdvyoklZRQyiRBItWssaLUAkOFcpwQORcWvyPpb37r3TDl5MFVrIm3MT4shUxJTRvKhdFIB1SPp4C+rg/7e5HHuvdA3nNj7wnpa3HsaWnSQSWq6WsfWHa3pNPIBdBcWuSPqPxf37r3SQx20Oz9uFJ4npcxSQKTJMtXEngp1A1akLElrWKgWAP49+69081U8NJH5qvdOmtkYvNDXUqzx08YWxhjqNHLqpJP0AFv68e690Q35b5DIY3C4uXb+QirL5JKmZv26eKrhZtTEMhuvpsQWYBjcfW9vde6pp+Uu4M4cYWgmBpKulddEn7DQKUIebVYkhSbKwItY3/AMfde6pE3PG2R3LU0+RyVFFHTyMs9QiuVCuLKzNa7fkk/k8/6/uvdBZkxKkrU8VScjBTu8VO8IZlkRjwEiNiFH15vzfm3v3XumGpNQk7RMGjdSAysqpY6dJXk34Fvz/xPv3Xuhw6mzlNRVApWxSVVU8ytDWNJUPHAVsHVodTLxa+qwJ4/H1917q7TpresFDs+koaIw01d9uqUh8rtKxnGosge30YNYDkfkm5v7r3Sm7EoKFuvsxmdwTVcNYmHyL1c0lVrasZlJgeCmFiPr9STzfj37r3WuxuCWKtzuQelhKIlXKVWYa2UeVgGRWvYn683F/x7917qDkXhEFOlpSzAt6+WCqb/q/2/H+t9Bx7917rLi3mMFSxiTTDH+FDf4A8n+n+H+x9+690kK2Wf7jWg8q6yStiiqGABBA/P5v7917qDJK0ciFH0szWt6rqCSQEY8cf63v3XulVR7gr8fGSo8roQEaYCW6cFWIPFxz+P6e/de6EXG9372oKWKiOXkSlisY1JWwZOVRgfwL8AWH+x59+690xbj7O3Jn6UQTzswfyipmcs0Kl76vQpFrrpCnn83uPfuvdILG4ybLNLLEhmNOykxi2ohyFuygc3JPI/H+t7917o3fTHU+R3HV09JBSGVpfGZY3SySRyNpZFUqTwFv9fqTYH6e/de6u4+Nn8uzGZL7HcG4aVIaeRhMsb0xTwaQrqJkdW1KSLCxHN+ffuvdGY71+POJwO1q2iw+GRIoKN44dMaqapY4WZ2Vbf1sACCbcG/v3XuqKj2rlOk+x3oq6MKtPUq8ClnjSlUyalanYN6WNyGBvfj6fT37r3RmO7Pmbhq7aeD8SVMzZGKF6mmp9AD6OJXkcPzfkH8cXt+ffuvdFO7H3bhN/bdqcjjACk9CwnjcF5knEfKs6Hiy2tbkc3PPv3Xuq5ZsHXCpkc/Q1LkFQ4uAdK8A/0A4Hv3Xunak23X1Mv20LOpfSf3HcJ9LAhh+f8Lf0H59+690rF2/LTUc2PqoZjMSrU1Q8jtHF4gGk0+P08jkXA4+n19+6916jws2s+J4XZUOtrgFo1OpircgNyPoP9f37r3Q3bQ2vXiCmaShR2dUlhsJI6mRHfSBAycN+Gv8A1uCP6+691ZV8fOsqt1oqhqcvJptTrUxKjS6hqKllBJa5NibD6cn8+690fLG0OTh/iFPVYqKCDHUyNU6pY45Wi0aUMR5BYEXspuR+SL+/de6x0mVoIaylq/smFdTReiZD4tYUEKniHIJFwQT/AI/m5917po3GMZXVK1KyxU33F2mK6jJExOqRQqEEMD/aH44N7ce690JOx4VpaeKWGaWpDRhdXjPlmp1YjQEe45+t7c/64N/de6EvJU1NHAstGk8M0ly0FmiCrIoWQFI19Vzfnn+gHv3XugUzWKgSUyeGojdPK6P9Fckf5x20gccDgf0vc/X3Xuo8GUSgNOKmNEM+kPLG12nVV9DPf6WN/oAf8SD7917oUMRuqjFRRxQ1Y0GIylmsAGDFWR9BF72sp+v0BP4PuvdLymzq5MyxmpmcaHcupLAkjTFD6uT+bj6/gfX37r3WbGbqkom8FdFK0tLIxDxIYjKQxsGZiwNvpb6nix9+690IdJl1ykUbyTNHG73RQEsgcXJOn8/X/Yfj37r3S0ooaWlikZ6oPGBaAgAMvN2ULbkk8/09+690tKfIRpDTVCOSsieOSSa5Ri3CJpWzAm4+pP8Avfv3XuhBxJx4hU1tPdWUsYUFiHBvrP1/V9fybfQi3v3Xunmu3Dhqegkx32lIpmeNi0tOHmXxngRsTxb/AG9ufr9Pde6D45SnjqoRLG86TKY1HhIiAJ9OpgBY/Xm/0+oIJ9+690vKTJU+LpDEDdyoMZ1LpVD6lBY2t/rfX37r3QeZzsLH0zVNMHeSePyKD4l4D2JszXuL/wBLEn37r3QB7p3ZnMiXSiiZ1kJWNkYojk/n0Gxtz9bj37r3ULASb4gY6ltBKFu0YBYC/KO3P4/3j6fX37r3TVu7K7jxAesiiZp38hkhCtIJI9X6iRwCP8ffuvdBynY1RFHN/FMbL90kbPAiIoneW1wQQLDgc8X+o59+690mYd8R5ivSSWhkamFQFTyxDlUS2hgeOPzxza/v3Xukh2Vu7aCY2px88op556SVomV1QpIFusBPN2J+lxcm3+uPde6JTjcfQ5CpqC6s5araWlkd9MyRK5WN3+tywIPB4N/6e/de6GzH4Olp6WDWkzy1MB+5mSPQ2liQjwsQQSLAXI4H05Pv3Xuhw+N2yoYdx1OVlQ/aI4E8hPI/cJJVR/aFh/UHn37r3R+Nx0NHT06vCJJE0DTYuWMa2IkfT9Db8AD8n8e/de6WuCwcNbgIqmKokdUhvHKiapYmT6qQ3JP+xPH9Bz7917p3xVPWVlK8TVAkMMpgMbhA7KTpuUP0JHJvYf4XuPfuvdBJuKmrNo5Y5TGTzQ06y6nh8vokk1WlQotgP9YWv+DwffuvdDnszeWN3PRARVISdQivSMxaRZVBDuS3Nv6/S4t7917p+rJFoJ2gqohIX9KMLG7uBwePoOP8ffuvdJeXMotWtP6lh1CP9sFUsOW+g5P0/wBYf4+/de6yVklHVFGpRHC5UDQ8li4S4BJJ4vx9fr7917rnSGtogJFp2nlgKiRtaiMlgbC5Nja/ptz+ffuvdY5szODJPNG8QDlAXBViTyQR9T/vR/wHv3Xun/ZW58dT7uxT5adpaX7qnEsUlm0xlgGLf0X6k88cWsPfuvdGu70oeq87s2fI01RhI6k06GAwPGZvIVKLGwAve3Iv/j/X37r3Won/ADeeo8VlNs0e8sbSBa/ASqfuYYkBlgEYidHcckjUCOCCf8Pp7r3Wuhi8rNSlooxZ2sGdirIdN1aMf7YE2/4j37r3SwoMjErqJ5GHOq8RLFLgkAA/4n/jXv3XuvO0vqlU31q7FifUhY2AIHB/33Pv3Xup+29wJhMilfNAlSB+26SagJCPXE915up5H9ffuvdRspuKszVRWmSYrE0xdacoTGsOrU1mNyCLki39T9LA+/de6iNUPAgZmtSSSWjE3qdgi8S6RzYFrW/I9+691GStkjqFkpGBKzJKJSBfhvVZT9L3H+vb/D37r3Q4ihrMnjIM0YYpIkK0yX0CZ5GVbMSOb8f0PF/9f37r3Qs9XzRROqVNKySQyCMyJ+ss50gEsOQNP1N/9f8Ap7r3RnKNMfVvA0MMlPLJO7VDAApFGoHqAb63tx/sT7917pzyOPwdJE9S06oatmdC5Fjp0nlV/wBbgf1v/Tn3Xug7ki2xU0KLOD9xKzIkDTEu0xd2UeMCwRlub/iw5HHv3XugG3ztmmlqVOMilEPhOpGXTZrhlMStwVtY3uP9Y29+690HWDrN07JzMGTw09dRywVSzh6d2Uo4NtYlSxFvrcH/AHj37r3VxnxH+We4sVkaWfPZHz1U7QllmDeaplA0LzyL8E/j8/19+691sudI9tUO98RRVdNVqXeljJjBVVMgXU7OFN7G4A4vcH37r3RjTkzojq1kV+dAVbObqATq/wADcf7z7917rIuQhZ0FRFJMWBYmD6B1AYLcWt/Q/wC8e/de6J78pN2VGL2/Bg6rcGZ23BlvKn3VLCJnqAsYIpWk+q6gRpbj/Y34917qvLLbWwSYs5tnrZa009fTeeVBSTVNHKAjxmSIXMkoI+v1txx9fde6ATI/GzetXtzLb7AlwEMZjkwdFT1irehjcSy1cqXtrCagGsQCSCRf37r3Rx/jVsKgr9h02b3FXa8iKiqhjWeWGaeqo0JFOk6xWUsVNzqFxwCPqD7r3Se3l1Xmtubkh3FsfZD16VKVsdDReRY8dQ1Nc5MlRFFEC1yQOGYgWuAPfuvdDR0p1zkdrSVO4c3kKOLcFWRU1mIYkgRyTeiH1sRq55H9LX/oPde6P7hZaeXDsK6iSFmFo/I4mSNSo8kkTHjTx+m4sfz7917qDLuva1GTSpLRSKfW0hWNzHKoC+MKbk/TiwuPfuvdOb71wWMpoq2pyCaLK0FMqwtK5ZtIIWO4sLfQk/4ge/de6D/f/ddNLjfJiEl0eaIyToojBmQ2AYIbnV+T9L8e/de6D7Ibx3FuvBwNicjT0dZK+pGkAVkIP+blBIIPBP8ArW/qSPde6TG6crn6LblBR/eSS5tpbzSK6JS+OM+QtHKTyb3/AMTf629+691Drt752hxuJGXqBFTV6iKdWK+cRW0u5sSdIHPP9RyffuvdAn2f8bpe0pYMvs+rxojeB2kx1bLLFFWeZbeUVYAaM35DKhI/PHv3Xugi/wBkw7f/AM3/AHlprfb/AMLt/HKr/gJb7n+B30/5m/q+4/X+Lfn37r3X/9F2yGWxEEooKumT7eWSZV80SzSLIGZVMV7kA2/pxfn6+/de6Bjdmfp9sQSSPQvVOJDNRUkNIQ1vICJWkFvzfgfj/YH37r3XDF7iy27qSky8FfX0E6Wjio4k0w07REhZ5tX1AsOP6/6/v3XulNW7Lr67Hom5NyTUOKrg8sxcxxS1aga55qaef9QAJuinn/b+/de6D9uv+mcpVDHVm9qhqejaOoWCDiSY2BAcspU+m36fpzxxf37r3UPuSr6cqcGn8QkydTjcasPjxqukamKlj8QqYyLEa9N21fUkkWHPv3Xuiu7K3V8b+xsiduVe06vBOpqYxUOYUiZKaLWky1iXS7KbqAo9Vxz7917q0r4gYHpvF19C+zKhpoMXS1mUpZVjgaSV47RVUTPZf0tcSXYEi3BH1917otnye7NfKbtzUsLulNLPOU8kqGKnaOW0BhJ5It9Bfkjji1/de6ILujJ11bS1qZPJGOCojLQSTShmlPKLZQbLqtxyOLXvzb3XuiwRV0bU+Sxr4p6gU0srSyRIYwInJIeMgW1XPH1P5459+690iqyaWSaWnVY6OkhpzEhqhqJSwZRqb8sT/jY/48+/de6CzM5GAs6TeFUgjWJF12LurXUE/nk/U/jn37r3SXzCfxKgskKLKY/KsoYemNRpKrb6/wCtzz/t/fuvdBVWBUmkjKyK8a6F1ghVcLc8A8EX449+690G1VOxmKiKNpdbXcAEghvoOP8AfD+nv3XupiymMxsQUYDR5QNQGog/UCw5/r/vX1917pV4p5qdHq8bKJMpGweJoYjNJ4RHqd5I+BpsbW/2NuL+/de6S2XramZ56ialjqJaqQtK8gBkFmudKN+OL/4A2+nv3XupmKq5Mp91ST6pjDSLHCpXTZF9TR6f6XJ+nv3XuldsIsM22OiDiCtjdYtJCrJJEpYJpc/UW/3v37r3SV7AxY1xVUodJvJNHOWNjLIpKjWyDk2/3j6cge/de6COTK1MBCA6glgA6XKgC5N2uD/rn37r3XEV9VPYuS6KbhQRoLfUaf8AY/7x+ffuvdecTvEaiRnggjcEvY3LH6Kp+n1vx/r/AE/HuvdKHaO5cpt3JRZPD1U9LV07Ao8bNGjqrarNpNiSLcEe/de6vE+Jfybw+6dqPhNxPMc1TSQxzxIbPUU5chjESdS3tzz/ALx9Pde6tS2vufbecoEeOCClmx0IKUdQ8cy+KVNMMiO31Ynkn6/X+nHuvdOWTwGAhxsmbkpVjqppApqGl/zTxi6gAHgXJ/17fX37r3VTfzL2JWblxGSyprI5UpYnFN4dDCRUcsWWw4Lfn6H82+o9+691RLnYG+6qYBZfHMFuQA4KHS1yP6+/de6bqSRwfD9UQnSwIsxXknkf1FvfuvdT48pVRQVcZbXJIAguQWABvoHN/wAjj/b+/de6MX0r33270isuR2RnarHpVwsZIGYzUyqW8mpYGuob/G3+v7917o3OA/mL7sr8rSUvZGJgraF1AqaynIjq0kbhqsLwtje5A5vf37r3RsutvmX19XVkMm3c3S0FbE5FR/eB1iEi3+sRa66bG1j/AI83Pv3XujO0PYW3+wGonrsjjgqq87fwuppTUVKEswd0jawGo8D62545Hv3XugT3VNWwyyrQ08sMU1TVNGz6hJLTqxZSWX6C1iBbj6e/de6DJNzG0lNWz/btSK7KYXaxFQLaWN+SQbn/ABv7917pny2WyjUUcyF6aiVXipqsC7OI01D/AJKNwOPp9fp7917pDyUOUq4Kqor50SkfxmoWaUeQGQemwv8Am4/oQOf9b3XusRwmNrY44qrKRvRQiRXpdSgiQjTEB/rWFgP9549+690B+68ht3H5FaKhqjkKp4zTSfaRGayh9Kq6re7a/SLC4459+690a34w/wAuTtD5HZiDPbio8hszr6UNJHV5GmaKuyOgkaqWKQAhGAIvzzzzce/de62R+i/h10z8b9qYyHZu18fJkZ1jWvyMlPBJlZ5YkKSy1FU41AMwuQp+hA9+690YEUNEVmjSmpovuCWSnCWiC20ksOPwORe39B9ffuvdI3P43b9QBIIFkqrf2FVjaKLQyRIrAW/DfT6Hj8+/de6Lp2Z0zt/dtBFDmYo6SiqZo5anTBDJWyQyPxHShhdSFa5ANrH8+/de6rp7o+B2y62tqqnaFOMXEiTn73XHDUzx6fTeOMnkm1/8eR9ffuvdEAng7g+O+UrKGhq63JYFJzIPuizR0cCqDpiLX+vNvp/vXv3Xujc9TfMTau58P/CKqeSPOJJ9tLT1UnhqppfoxSZ/7BvxpA4+vv3Xul9jd7ypVz1izkrK7oodkkChmPpsF+gB41XH1P5v7917oGO2Y584iyY6jqpjTqzyujOEkJW7y+NfyCdKj6Wtaw9+690nOvO3MlslavG1MLR6aUJA0weGAySDgOGN7/1v9Prz7917pB9zfIHdmPoYa3B6RMSomkacMhkCAaArA24/24tY+/de6J3V/JTeGYaSDMmKKpglF5YanwjxSNZkdh+ri3Bv+bW59+6900Nu7Dbkz+LE1UITFmMc7SEgKVEqsWEp5sCD9CPfuvdbkPx5ydLkeqNmTUUsc9Mu36TRJA4cS/sKdMlz9OeR/rfU+/de6dN8ZhqFg8qxLCWYkhwhY8FfzawPHP8AQ8f0917pB12bo6tKS7SWkeCRhqAJRQGMZaHSCPoT9bfke/de6fcnk6ahpmhpIo56espUfRqGqAmVgzRI3ABPB/2JFj7917pI0UsMM8c0kCypDKryGOzKUZyAn1I9JP1sL/m/v3XunqtrfHWrVLH9tHZmgaM/529lIDfi5ve3+wI9+691krM5T0sdBPJHIlRF5JKyGxKmFmP24Cr+ok2BNr/QXP09+690JuA3Nja0CneGKGVoo5pEZuVDLpKLYhuLXtxfn8Wv7r3Sxos4KSrElMwhRAZFl1qSjoANaxH6A2uLk3vew/HuvdK6k3RQ1Ut5KsNUJHqDkqR5Xb/jl9RcHj1Hm/0H0917pQxZGlk8cMbPLJLGSw06UViCTYMWKkH6j8n+ot7917qm3+Zh8UMz2bgBuvY1O0OapqaaUtTU+mSrljtJokFje7Akccn/AA9+691rgUXV/aW36+qSpwOUavhlekDTRyOtOI28UpRGH0uCb2/P1/p7r3S3p8BvWJ0iyWPqlklCJC86zqguRqKgknkrZr3Bt+BYe/de6V2L2z3JNk1rsbjchFHNMtBF9t5gyhVALsE/skD6XItwPfuvdKHI7O+T+apKunjp8kiw1DKVCSRBqVLISokXkm1zcfX/AGPv3XugT3r0/wBu0GAkyuThRGDyzVH3UwaodIWBu4bkAWuQAB/W/Hv3XuiL5nIz0+WrDkI4XlppY1sdYDszkiMjgabH+lh9B/T37r3TXPF/G5YP4fTtJWu1mMRUQxg2voVbcW+lxcnji/HuvdKn+A1Iw8iT01c/gdF+5eIiGOQSHVFJccXJ4J/417917rJtjO1u1s0kqyFIrGIwAr4pVfhknLXuv+F/p9Re/v3XuhK3dteLJ4eHc+G8tTQ5GoWnqiEZzj8g7F2h8KWHjf8AsH8kgAgCw917pEbfr321uRaZqhZqGojjhrKSREjiHlk0Ms0EhN5VJYgqQR/X6+/de6mb12HtHH1tqSvrMLUVkJlp0ydMJqKoaQ6gsM9OVEac+kEGwsLcWHuvdB5SbAqBKj1mXxa0KyapK+CsFVAqAB2soj1Gy8Jbgt6OXGk+690n8mcatVIMKJGoo2KLJKGSSpVePuHRgNOv9WmwtcC1/fuvdNMh8cbtGFdmJHJPA/wA/N/p7917r1JjqurZVjiFpPoSXU6wfzY8W/w4t7917pY0u3FVmFcVVlRSGkLhEIUG3B/N/qb8/wC29+6906UmHkqo55aWMSxUwKPKlhAvB545/wAfp/xv3XulnsPr6o3FW6TSnIO6zxJSxRl5IQg1rUAIBYj6gfQ8Agkm/uvdHH2L8bcQ+3nz+64vsJoqinFK9Sr65fA/MFQotp1WuCDcAgA/ge690aDqjIYjaGardwYYIaDGCOnEFOjeeasRAFXSzm6Dm5JP5J/JHuvdWq9K9sbj33RyQyY1KeOERSGZl/bspspMcdhwBY2sLi314HuvdHSocpJhZafJ0jQEPGJK0oswpVmdQGZwDwT/AGeLarjgD37r3RkevuzHr5oo/JXGYRJHGlmtIFfyRkSobXA4JsLfpNwPfuvdHKTMYvc+BbF56nlrqWrhUK9TpmjEmkaiihQ6MCunUpFwLG4NvfuvdV27o2r1LtPexw9TRwbVqpK+SoSuySxPM4lZquObGVwcyRetv3SEBBAu1yffuvdDnnsfTZPY0kUdNj8lSNiZJ6OpcRT1NVUxRCaGSWoU3J1hSQoJJHNxyPde60Wu46etwPeXY8WYpZqepptz5GOipSqpGZBVsgV0i502sQSTcWJIJPv3XujE7cxtDTbHTJ0EySZWtgabMVVNI0MsMMirGlPEb/nToa1v8b29+690WXeuKjxuRqsjjaWpCkM0SVJYvTsj6vRKDyb8hr3J+tz7917ocuqM7NlcVDHW6AsLpJJBFCBLVyFz6pZwAbKbkgEXH1v+fde6MptbZD7rpK6oolkqqlapono1jdjPqfwg0oSyl1VRYfQfQi/v3XukZ2H1klLB/EIMbWVLY8LTVMCRxUhilibx38XpLN6RqJub3H+Hv3Xugej37uvbk8VJTTV2PpopCrQS09nnp2uwiD2BFibcEccfj37r3RyOl/kNIsU+L3FLMqxSQeNZIf2qeKaLRK9SzXZizchV4I5IuT7917p97O+O+y+14Uz+xmSm3RJTrVTVBKAVIVvIUZY10nngAC4AAJBBHv3XuiiQVG/NlbhoNu7j+6xtBFXSrUOqss1RT0spaaro2kWzcft88AjjgAe/de6NltLsXb+WjrjRNNHV0yrT42GomLFoggd5J1JK6nUg/S44+nJ9+691x3/s2i39t6eARPHUNRVa6CuqOQNEDGhA9RAuFF7kW+tuffuvdVa7LrMx1Fv6pxlX9yMXS5FiIR5ovL+/49XiJ9eltQBsSP6j37r3V4nRmezu7cOlfjMcaalpF8lfW5BHgjkpSCCUDab6QQOL8ji/Pv3XujdR4bbTYiip0zMeQyVVRVtSkVK2qnNTCgMsUhHqurG5IAsARzYn37r3RYe19iTHGvSiSknknJ8s8eiaBWlUSeeMccWb+gANx+Ln3XuiS7rxo67qZGiq0yc9S5ippEjMfgVDaQNrHH5ANuQAf8ffuvdC7tHdFJm8XTUtRLJHIojMnlKpJIAOVVl+t7cfn6X59+6917c+Jir8bWyKy0tLQpI8DSLqNVKq+WKBo09dyS1rfX/EAe/de6Re2t305SKglowKdmpongd9ASVJdRERPPqHJufz+CD7917o82yY9s5HG1ceOoIneqpWSMVTq8sE8SWkeKMcldQtzf8Arb37r3RYt8debiQZTK4ahjjq4zIspmdJJkSwKNEHuymwvx/sTcke/de6BLHbu3FSS0dJnI5neF9M5KBGkVCQUa4t9fp/vN7H37r3RicDVUG4qCOiCStJWXXRpBIWeyLHMp+oHPH0P1+h9+690/dKfHnKY3sTK7ojWOPbtAkkq08xLD7hDZXUHjSTckDgG/4Hv3XurMOr9zYPDTTVGQsskUmiVEZQbXsLRtZXH9CPxYX/AD7917o7HT+VwOazBzU8iLSUzMaY6UPk0m6jWTxYg6vxe4Itb37r3RrqjPxbimiEP7tJAkfJVo1c6dBjXxWsbg2IAFvwfr7917pqq2qK2rESkCMPHCiSX0MFIR1QL9PoSf7JNyCOb+690qqykeGmeFXZZKhQrKsaCwvYj0cXP9bm9yTz7917rBjqUp40CEmMqWUgKbgWDc8n/in9ffuvdPclNNVSeJEcXUFQOR5G4+oHPAA/P9Ofz7r3Qh4fF/YRJqGmV4r2BdT5DwtwvFv8fyb+/de6VNDSzTAGQkahZ7C5NuDwf+I59+691MTEYzHzNUmNXlcML2XUvpCsWH+AF/fuvdcclj6TL0bwRusIZtKtZWKuSbs/5+p4t/tre/de6SEGH/hJFGglnBZizspX1KQDbj6f0/wHv3XupU1goPiNywBIINpF4DK1/wDC9vp/h7917qDJBeaNzEwZQzMV0i7A8Xv/AI/71/re/de6wziF42DLGrktIWa13txpIH9eP8fr/j7917qh3+aZS5DHx4bIUhETK0kjqg5jUWLCO31vyf8AXP49+691T7iNzRmlFPq/fqdD8tpbUeCSR9eTe34/Pv3Xun7M00SUsRkjM7ywGQv4LIl2uWv+Wuf9f37r3QMZeQU1VA0c1P4ZvUZWY+TyIQG0j8EfQ/n8g+/de6dKa9ZMSKgeDxl4ykYZ0KDk3NyL8fg+/de6UMQVaJ/PVtTxyNGySTEu6afSrD6gf4j6W/p7917pJVubrYK4KjWhRgyzMhMVSYmCX1/m/wDr8H37r3QxYbPRU+MeeJPJPVFD+i+lrAMOPrax/wB9x7917rJDknqaepkqoUSpkZNDE2CxryfECfqOT/vHPv3XumemnrausqEiYLCnrWP1F2Ytpu1uDcDiw/2/09+691nq4T4Gkljl8yjSihgPTc3JU/635/2Pv3Xuk3U0MYo/uFh1TmQ/tHl0i1AsT/U2H1/p/X37r3SRyGJqKmnmNJSOgRvLGujlkUXVdZ+nI+p/x59+691Ax6ZCmRDUwOimIl9b6F1s1iD9NQF+Df8A3r37r3UuGsrFlBMflhH6lK+QaQb2Fubm/pvex5HIHv3XuhGoYZ/sRKAlJDJ+7qYKVYkXCMRy3Fzx/vXv3Xuk9jJI1q6irkkE0avIsc9y0YUNYtpIv/xI9+691lzO46atVFoxFE/pp5NdlJI9Jmtb6Xuf8R7917prw2BFRVS1q1tKyU2lZoCxVaqSQkq6WHJFzxz/AMR7917oJe/N5Jt3bkmPhcrWzaooEh/UxbhwLc2NxY/70PfuvdFM2I1QayJclBaKZtcjSM0h1SEH1M39ok/W1hb/AG/uvdGepRUw0ka+mamLkwQiwZG+iapbf2b3H+P+Pv3Xuldt7Nz0EyJNHK8cMkas7leE8gaRPJ+eL3YC5+p9+690cJd5bdr6bGCnlgqAZhMXpAkq0tC9OIzTKXAswflr/wCwPv3XuoOe3PiYqxo8bVs0RRTSvo0xuqoFdAi/k/T6/W/v3Xuue1dxTvUKtRMxgkkOkyu94rDU5Uk2DccfQf6/v3Xuh1oMmsNE9cat5oRxdDqDSMBpD/4/1PA4+v19+690LG2c2KxaGsjhSE07hWkYgpIEIJcr/wARyP8AeffuvdFn+cXXUvZGxK3I0tPFLNQRNI1Gqi5XRwV4uB/aH+9kn37r3Wuzmus4zJPTZClSnaKdopUjAVlkuVABYG1h/T88D8D37r3QV5Triup5nSmDqiSftlrAsCR+hBa5/wBb/X9+691Mo9jCECKpidEmZTUzM0itHEWtI0aDgleeL3/H59+690dvqb+X/Xdu4A5ra+TEMskyPjxUTfcQVVGqFmlnZLCOQsNKpck8Dke/de663Z/LT7xw2TSiosNPkI3Ty09bHC4pxols0coUcMP6X5HI9+690XvfXw+7p2VQPX5XZtcYJZ5I45oP3ADTsUkJUXuCeL82Nhbnn3Xugoo9n5PF0lbJU0NQHp/JHLZSwhZAFKSi1+De4vx7917pM0ESw18VRMkrJHKrz6Rpugb8IDwPrcH8D/XPv3XunLO4qiraiauo4mSnmCuAgLFXIJKkDmw4H+vx9ePfuvdIasiFKBGtg8jEXZrX9VgCF/obEc8fX62I917ow3Smx6XP7y26WcSyPW0MYpmUvHNK1QqhQDewvbgEf1/p7917rcf6+2duzF9V4fGnG0ZpMbR4aalpaWVYa5IY4g2oU6kkxA/Ui35/Hv3XukdXbj7bx+6shW4bBZsBAlTArw1uUxiGNDEwmaAOyBT60C/Q3uTfj3XuhLovlTkoMZDjN4TSUOQpTEJ1mkmhSVolCyvTJoVgrEC1xf63H0J917p6p/lVuVWiqdu0ZyO3EiJnJSohkepZyFhOQkU6AFBYlyBxYWJ9+691yx/zJ3L94s+XwOVlxoM0ccVI7tI0aNogCU8oBkSTnSyM/JN+Bb37r3SjPyI3Ruaug/gGIqMdVtLSmfBVNQYa9aWV9EkgoyVWSQKQRHrUngX9+690IWYr+5d20P8AAarBJRU1TDQlRWUEVFVVlI9paqsnqIZzJTlAoQRKspcG1xyT7r3RZ+18LTYbHR7dzGRGVqJq52ahUO7UFMzErRwLMiyMkbatLMQ3NjewPv3Xuq7vmntvZWB2zRmpp3k8NEWqEpZNU5ilpxIqPDqJsCTxe/8AX+vv3XutcHdD4sZbITUUkhjlmneFGkZXSEsyRCQN/bFuQb/iwA9+690H/wB4aKECJ5RU6ysUgRXAP5LF+bj6cEC3v3Xuk8/mkqXaWVnldmeQyg3ZyPqbn6cfjj/W9+690MfVMcceZpp2Z0U6gBGXs0iiyhgOLf14ufoTbj37r3VsPTmTw9LDKMh43mXxvRGZ2RKQtG0ZaGRz+q/4Nx9Pzf37r3S37WxzZrBVtszJNQR0MgemErxAt9rpAZnJuCRxpIF7mwN/fuvdUb5rHmDPVypGlO/3VQsml2kAKzMsYLk8MQASD+LH8+/de645nH1cGPpqiUq5PGi41X/xvc254/2N/fuvdN2PWrEFRBCNPkgLyBWFwn9Lm/P++/x9+691DmodVNFUSqsJa6OL/uFFJOskG3NyPp7917pnyUcA8cUUJKqAVdP1MST6mZgfrYfQDj37r3URYk0shdtT+tWZuAbFTGQLfQWP+x9+6902zK0RkAdwmoLpcjll9WpSwHJ/2I+n+Pv3Xus0U89UwpNMmiW94vqX08LJqUWt+AP9f37r3RuOi+rcnla+kC0iSffxqgkClnJFmGsfQ/4cf0/x9+691sY/DH4gU8yYivy2PEkEMSTLLLACxdTr8N41U8H6f0Bv9eT7r3V3uI2NS7fx1HjqCjhhigWJpOdHoCkBSh+pBBPHFrf1N/de6CDtnZy1WOqIZoPM0xeWAslmdNLeRSSSATyOABYD/En3XutSj+Yn1NNtbfUu4aeinp4KqqdURbMsaoty7qFAt6iB+f8AG3Hv3Xuih7L2nit5UOOgzGRq8ZVMsy4uSojjlpKqSEhXpk8xXSbC5Oq3N7e/de6F6dcXQbXraCmjpCKKnNNPV4+ElFYDQHlAuNZtY/X/AF/x7917otFVHTSM8awzFkckSWUesm/00jj6H/W9+691wUVdIFeCHyIB5GY6SC17ePSfqQAD9Pzb8ce691gp90U4meOvp2eDUWMTA+RZAAGa7X0gjg2X/be/de6c8VlaCabXHDEyvMF8cQuUTVdow7kj6fW9v+J9+690dLqGfGVWXx8Rp5XiWMERMPRC5ALMofUSeQqqLWsP6n37r3VwvSuBn+zgpooqeCeOAyAOFilCOfKFkjtdhpIstwbk88+/de6GHcuFrKejFqVRIUYzMulHRQNSEK1/rf6Dk/Xj37r3QbU2Px8Mgqq4RyRLOsjeVnikuUBZAWuT9bf1/wBb37r3TBnHwtVKZoYPEsQnCKYywdC4QEMNNrHkEj+l/fuvdCV11DDOkcFL9yJvQkuteEhMgTSGN7cEkkfn6f09+690Y2LbMckcPplWQRhi3kMoFh6lVRz/AFNjwPpfn37r3QRbwhpFlqaKrBj0axA8vk0+S1mBCkGyjk3/AK3B9+690X3K1tFBWCGqdTq0rBMAojunBJckjk2I4H+xJufde6b6XIWnkp6YxwK0wYVYZpEGmzlIghAve345/wB59+690sY89WEyVNM9RHPAFQPEWSJgFC8Ekeonn82vxb37r3QobVpKnPSwtXl4gCjvGsrOalvpqNr2P9QPr/S9vfuvdGf2hsSSppyYpft4I2uisAxLfgev/Af631sT+Pde6GOi2dDLEkNUqSGP9IuiSSRqP16l+lj+D/jzx7917pa4vaVOPDToEZA9gWVH0ki5HH1INzq/3n37r3S4p9p0DiRGAeVQLlA4KenVdipsCf8AH8cD37r3Tbk9nYnHwNNNAs7VNvt2aUs6Ne7Fv9YG/wBLf7D37r3Qc5B8LiV8tVJHoilWytJbUyi37rHn+v0+v+29+691Po8JldwUP3dCmLfGOjy/eVFfTxxKg5CyaySCPwLcj8/T37r3Reuy8XQ7egUyZHHVlRPJcnGVUUzRsfV6yPqPx6QP+J9+690XGPfDR5PxxeUU6WUGRXLNJYBV8djYf7D37r3Q0bb39HPC0gMNOq6SUDgtLYaGaSGwII/F/fuvdCDHHhd0xL93XU2q+lVZlhIH5aQAci/+8f4Xv7r3QCdhbRp6SplhoZYJ9JKrPGbRqDx6H4JsOCef+I9+690Cu6JRtfbVfWVTpBVQiRkKBVibyLYBm/qBa1vr/j7917qtrMblqd27iqRPUTrFFK6F5Swsr3CuLEhl/Btb+nHv3XuhZ27j6mlEUEZWWQRkoTaxViALAi/9OP8AW/w9+690M9KmXNA6eFT46UpHLIdJCH1FTpAXg2sf94+p9+690br4qYqetnqImjeRDUaQZSgjlJswC2ubliRqPA/2Pv3XujfbpxMlLUtTyl6SteQRvBpDxgxi66BzxY8X4IufyL+690I9DUwUm2Y45pIaV5YVjeOKIxXK3s5YD88f7H37r3Qd0u7aTa+XlimVGiyICieTUUDKwIAZ7kEj88WF/fuvdYd60MOdhNTTssscrJNoDKCSFLrpYL+bEj824Pv3Xughwq5TCZ/7nHnxISBJTq5ZvUeSRwAOP+N2FvfuvdGcoPuM5FRThS8yaFlQHUWcj1Mf95H+3BPv3Xuk9ucVeHeaWKILPDMoWMgairglyAw5+n1+n+w59+690Gc+WhWU1Ek80VSkthG5bRJf63VT+GA/Fhxb83917owGzcvSDATRSUX8RqpXj1SAM6Rkxl1kcN+kkGy/7G97ce690n6iCarkYFT9vJUSgGSTyMuvmP6ccaWAvxb37r3Sbo6CBquczPLDVASMkhYKzRC6qrryP9t/t/fuvdPVXFTzxeOpmns0Ckp5NcayKdN7E2vwP9a9vfuvdV/fN3rGn3t1rn6ARpUSVGPnQKWAUiOE6D4x+b2seTf+n0PuvdaXG6sNW7c3NmcTIjU7UFfVUhiYEFfDO1i5H1vf/H/X4Fvde640058Ykd2FktGDrBuG5Ok8EXHH9efyPfuvdKinrayelZo4w0QGqWYCwQkelWBH5H0H+v8A1sPde6aqitsRIACqqfUNIUn+oA/IIH+8+/de6ZFq5hIzvM5VwSRGbO+kWAYKeRf62Nx/re/de6neV2EIqXklaNFjQqDdBKSQAf8AE2v+Lj37r3T7jYJCdRQyg8SIgHkYKQwkkJsNKG5Y/WxFr3I9+690MmHy5WljonmlNGsvlDIraV0KCjaWsDwWCn825/qPde6VW3szX02TElJJqhkkUHUTGD6yLMD/AFBuTyBxzz7917o7GDkppsJSzgy1MkskdNK8TLbyFfSnH+pub3H9LH37r3TtVYGGqxskE00pkuUjBbS9gDo/USD9b3FvfuvdAzk6GWgySilmFRNFIoMGq8kTRKF9Rb63BI/Fjfjj37r3S0xmJpMjVUv3UUc7SAExEM0sK/21YA2JFwBe3Fz7917pRZzp/HlI6uGPRBOrMY9BeRgQrFnA/A/P+39+690odmbQocJlMbPQ1CTxF41Jpl0Os4b9CB/6fki3P+uffuvdXy/FHcox1FSU71aMph0ahdGaVUJs39TcgED/AGH15917q1DZ+VgysMUUrq0oOp00kXUnSguf6gD6Ai/9ffuvdLr7OOmqGUoY4yyugdSLBlYuAV+tyv59+690Un5kYqsn69/iWPoKWsfHTwVctNVxq8klMQElkp7n9cYYuALX+h9+691Udubs8b727j6BqDOYbO08ZgjkxlMgjqDT8KH0nTcNe4YA/i1xx7r3TNVd65jZu1KPb27MhARokpWfIxTS5Y0MrKzwmJ7qEbSNT2FwQAOBb3XujX9J/ILpujwVZT0tVi6Wf7OnnMElQI0ZyCdFOsp0pyeRwb8c8e/de6NJtzuLa9eaU42qjgqZKdWWKaFZac6jqKIz3H0AIbi34P19+690Ee/u+sTtXcGZx/2CTVKUqVsWSoVSsmmjMTWYQRXIANlvySR9PfuvdIDpX5mU9dm8lt/dUFfBjXAhx0tbSOtcaueQqytKzW8RUKSTpIJAsffuvdHb2hDs3eGOq8/h65VkjqGSshqKfRJTqgOpvCzG5J+hB54vxYe/de6UMfXVJKIy+TjqIvBKZlqLpPGZm1Iqq1rDnjg8e/de6YY+pKbAx1+Xz0z1dMCTRUETl4xHJyC0YJHH4Ygf7z7917qJtzAzLlBWVOJjTbdZ6Y5FQ62I4DFV4BH+BN+Lgfn3XulnmMFhfu6LHGjgqqKOzipVdbRhyNKuXFri5+pJP0+t/fuvdBL2zjRBQPjdupPJNWqsQMcCS1FNTagfJAj2sTa3JsP8fz7r3QCUOC78x1FNlcX/AHo/h9OA9GrUtMzmJWLCKVYzqdLCxIANrEAH37r3Xf8AfzvvV/x7WU1eTx2/huU8n3Hj/wA5fxfr0c3/AE6OL39+691//9KdlOwel4Jny09cjxwOrCLX5ZDcXMzEW/SQQbWP9fz7917pkq9zbO3hKclggMzReNS1JT0q+JYUBDq1x9Tb6kXPPPv3XuoEdVtPb0dUI9uZSnpavUzxxoURI3WzrCFFgb/4c8Ae/de6Ytw5zaWcxdBQS0O4KigxjSS08FRKqQUzSNpe9+Sh+hXkE/ix9+690yQbI2llHkrtrYpoa1iqTmSZNPgsEkILAXCgCy/S3H49+690G+6PiPvTsOnydXT59IKCmDLBaRoxZ1OlWAvr/qnBt/t7e691Vr8hHy/x0pafbVPlcflajI1oEFXLSmkyULQyeKo/bmVZQARw1gG+oNiCfde6sd/l1jc8fVO+eztxVIhpM1ULS4qfySRSxinjaRpUY/RXZQGt9f8AH37r3SN7FzMdZVV9TXOKmGaeaVygGlypKxvEW/tE3Or+t/fuvdFA3xnKSpaGCKdo/t3jbxu7B5Ii4IiiKf2rW44P+twffuvdBtJ/BcpUVa1OQrMNFHTeVl0kyVoX0pCzfWw+ouLDm3Pv3XugyzOVjVoaExSSRwCbxym5DRM1oiVP0Y3F/wA8/wBOffuvdIHO7fqqikMsbpVNNIPBAtlEQYagwII5HH+Jt/r+/de6R8wfHU0iLVXkMLROl24eMk2LX+p+h4N+L3F/fuvdBpnshpj1y6vLMyi4N9JCWIJ5+gAH9P8AW49+690HdJEz1LM0xUWNg9yrMXvxbm9v99z7917pY09EFRFmKAFbBSBzrWwLg8/UX/2P9QPfuvdSabGVlAZp4ZvA5JMbw8OYyLEWH/E/8j917pgyU33VOqFCJUJbWsTBmAbSSXt9Ln/eR+B7917qNhqg0GVop1ChTIUkSTlW8/oJBvbgf1vb/Ye/de6F7b1JT4fOLkqqNliohPLA5AMPmnj1RMjcDi/++59+690jOwqpKqhpV0K8jVU8yksoLI93AKgX/wAAL/4H37r3QIvBE+pXAPpbg/jn6ggf73f37r3TSkjUkiAKTHqs621a1v8AVTx/sL8X+tvfuvdD3lsHjZtsYRoceEYp91UCCUSyuGWyzzwk+kXFgPyLf63v3Xug9fHUFJE7Or00K2kSNiBNUSByvAB4BP0H9Lfjn37r3RnvhjtPM7w7ajjopZoY0ppXlCO4MqJdo08d+fp/r3H19+691fhsfZ75DHPR/fTUGTx0lPFIs48PlQAF5LEggn/H6/X37r3Qqbkw8tDiys+5XSmjZPKjEMKgottKi9/8B/X37r3RWewsFkd4418Rt/GxFGSeKVallkV1MZDSamNgNPP0sPfuvda9XeWyq3aO7svSzBU01sy6YxqjuJLXVxe44/3wPHuvdAfC5SQ2sF9QXT9QfyfrxyD/AK3v3XupVBBLU1sEcdz9zNoYEXkZnIBKWv8AT/ff19+690YLOYvw4qOCgxtWpxtBHLVTPF44kSwWSUO9tZJ4AUEg/T/H3XugXr3kqHCsFURqlj6rm3AJbi5/J/BPv3XumVp54lLpO0ZWRm9DkMpHBOocj37r3S92nu3d+Nq0rcXuPJ440zLKniq6mMeRCBoHPqX8kWt/h/X3XujeYb5w9g4TEvh8hSY3OGRIoHqq6EGpgWMBpXhkbkFhcE/n37r3VpnQPVWN+RfVtJv7HVlNiqvIGpWenkW6Cal/3WjD6XP0v/X37r3UjPfH7clG0uKjyVLWU2OH+UIs8ci0+piEL3PHq+i/X/W/PuvdFt7E6q3vt5pPv6Gulo3/AHHSmjlYEhCIZndLrbTptx9Pz9R7917oBcR1T3d2HnafbWzNsbgq6qvrYEhkhpJVjlY/tprex9KgXv8A0H+x9+691sOfCL+VhtjpvC0+/u8aWg3hv3KQrWHE1cEc1DiFdDMvlSSwMguCQRe9/wCnv3XurUaKgx+MpV+xp46OhpogkNNRKlNHSwxroXxRAWHAtYcWt/X37r3Uau3JI8ESMUjkiDfbtIoWNI29QL2B9RXm/wCefoR7917pODIVUinRMJ4lBMpkZRJIQeGgbgnSD6r3sPxxf37r3TRlaWgigpK2irqd8hWieJ6UuHSmTgGR/TyTe4JP0P4/HuvdIXKVkBqDj3Zak0cI/wAvdjJEjW0sAH/NrAHkWsB/Q+690F2aSnWqeqkiNZQBNJclYVjfWCYgJDyxbkX4+lh9ffuvdFy7F2VtzecdZFkMNSxQ+MRrGsA16eQSZLXY6bXN/wA8D+vuvdVHfIL4xVGIzVRkthUs1HP9q9QtVSsVETqRpBKkfRR9L8/0+tvde6Lztnu3s7rWZttbwov4xj3iEcuRkBFRGobUwEpINgBpBJv/AK44HuvdGF298gk3RjY6uiroqIU4ZpvJLH5vGRpQFCObWC88X+v19+690guw+xY8/QCakrqKgenR4paqVRes1xqQ66P9QwJ/PN/7PHv3Xuifb67Mqa+GTF19f/ksTiaJ4o2Y1LqoA1kepbfQXPI/A9+690XbJ5WKoYvG8gZWu6HUxPOr1N/h/W4/17ce/de6iSbprGkieMlUi06fGpBcxEtyw+liR+eePoPfuvdbfv8ALJ7rxm8Ogdr46pr2GQxFIlDUq5J0ywkogZzxyALf8Tbn3XurB924NsxS/cxMrKrSSSeQlw5kQFBFEpt+R9Lf1vzb37r3QayYNqSOOaeZXlpwpSELo8RZAGYsR6v8f9j/AI+/de6bZ9AujVBqVZWQRLGS0Rb1EK4+tiRx/Xm3v3XusMWSlp70PpW8SxQoxUvd3+shAv8AS45+n1+t/fuvdK6qoKypp6ebXqjQeLyKVelppY1B1SsPotgPofqD7917pBZbKVK1cYYGRaZdeuC5jLr9Gd3BBVvoB9Bf+vPv3XusGL3slDPKKmmKyNceSJ9TsjDlWVbm/wDrWseObX9+690Ke1spk865/hUjZSljhdat4UklaiRiSPKWIsR9LkngC9jb37r3S0ocLl6aaSpABjibyxqpPqdgNBs17k/qsb2JuL39+690vKbMvTU7STMUdYzI/qHkDDnSVHK/T+nJ5P8Aj7r3WLIbppNx4qSiyMemEq0CShIyhLAxajH9QQQTz9frzxb3Xuqv+/Pjpu+GuqdybTyeJ+wKTI0TUISWd2m1eRGRW1sORp4B+oItb37r3Re9t4LBV8k8O5U8lXT+ONY6nFilVGgYK5BKixJBI5N7/wCt7917oZq/K7a2zH5MXhRFTwKqRk08ckxliS8jIw4bV+LjgWtb37r3QcZzsc5eGnlxtFUx08JMlU6xpD4S0OoRngXsD9CTyT9LH37r3RUd8UdHuxagSJlIlvOagCUNERL+iyvxdm4NvoRxa/v3Xuq9e2+ltlRmTIUdLkxVFdFSoQrE0uu7CIuSC4Zj+mw/BHv3Xuk7sjYGzqCSmplgaKsBglSaZCHU8kmSM/RQPST9CQSLA+/de6N5tbbvXdTRVFDmqKmqaOqpdNa5VEaoYnSGgBsRa3FiD9fxx7917qvr5EdW4jaG4WqtrPWTYKs1SUtQYvL9srHiFmX66OQC3IFubC/v3Xug62L2LkMNDNtypqBJh646Z4mCsI3Q/tVKK1zq1cixAv8AQf0917qJvXCzYyuSaQBWrA1ZHIFGueAqHWaIjj+hIuBf6j6+/de6EasosR2J17DUrLVrkdr0LSVFPSxpJUVCxEqGKkM5FiC0i8Aki1/fuvdFYlj8RaOJpdEbsJhIrKQ30CyMENwGNgAbXvYA3Hv3XupH2JkeFo3DAglkVWUhr2OoPYm/J+nJ/wBf37r3SixuHGQnEEUAfxgMz2sFBb1PL/vQA/wP59+690J4xFLSS0sePnhqIQY3qJIo0PhcgF0eRgQvN1Oq5JvY2tb3XuhNwXUc+51arqJWoKWVgmlqaVhIQCRImo8grb6cf7ce/de6GTYHS1JiP4sK+eCaCVjHSQtFGWrrKCQYXB4N9N2F+BY39+690YjZmE231NTT1VDjKWt3LkW0wwqFkjxqVosjTxz35FyAtyLW+nHv3XulrNtet3A6V+W3CsVDEQ9PgFjeKCSSXh3aFj/S/B4t9BYj37r3Qj7VoNp4XF19TkMZRUdOk32wqF+2VJdK6yXjUalZWuCzXBA4/Pv3Xuh02p3/AFm2cVT4HYO0I6z7hyk9aFj1pSEG0iAAjlySL8gfU8Ee/de6P18etu949s5bHyJtiXC7eMKislyLVDU9YAxZ5DGUYED6gBrAni3v3Xurreven9t7MwdLV5aLFnJ08SCokjQRox0a2sWAY/W9youb24+vuvdKTce4sBg6SCKgaOoq5VeZjCURaTUtowjx82NwTf8AJP15Hv3XuqmfnBh947oxzZTbtX9nk6DHVSJ46aOeGaCphANLVI5CmKRy3kCqWB9Si/Pv3XuqddifNv5E9F02a6/3i1dNgJaSSkweUmasrztismQJCkM1QBMINSnSSSQrKSWUWPuvdU//ACM35Jubt3LZ6ogEsmdelyNTWQVST+atqbSVrGoplUM1yQWUD6Ei319+690PPU85y2JlojPox8FNTS0lSI5JFIkHk8UsQ9TEFmW54vybm9/de65di0T1cUeHNIRHSxtLDLCkZaSAt5JJZigBB1FgFJ+lri/v3Xugq2bu/I7ezBooYVWnjKSkyI6oia/EzKj3HKgEj6X5FvfuvdXH/FvM7foaajyTVlHkJZp5pExkUaRzRu6s7sLWYWvf63P1H4Pv3XuhM3DsCLIHK7k+0p56DIVlS/gZvMYZ1GuO8UpIuRa7H6m5PPPv3Xuia726kos1XVsqoaWrZpEhjljPhQai6a3j4BB9K2P0te/Pv3XuiN7zO++vqvI4dKSkWCqqoKoV8cQNcwpyxWCOaQ8Bl0mwPA4/r7917oX+ju+s5jpo4K/J1ETRRxL4xLaQymQ+QOzcjk2sOD/Qfj3Xuj3Rbs657bx8eK3BTUkOZBkipa5445K1A92M0bMCbaiLrax+n+Hv3XugT3F0XufY9VHm8Ojz4OokVTJDAGYFmuJpFA02t9RwBwLXIJ917pZYPf1Bjo3pKqmZq55VijZVXWrxgRtIEPBjstmJXjkDi/v3XuisdzYGpoty1HZdBg6TK08kZheI07VAV1IaarCRadOk3bkEEWFrW9+690gto/I/e+GzVHj8lm6g4TIVOmJEqQtPSpIw0g08dhpItdSOLkE2+nuvdWG9fd2VmWd8tDKsVZjIiKcxyinjk8j+N5IhHb1OANS/Qjggjj37r3S8yedk3HXxpXTrEZ0QpUxM7Kuog2eNDpuoAUkDi34Hv3XugE7NwNRX16U8/hEI8xbxoxD6W0iTUv01AXtbm/49+690DkdRWYCpjghgrJZvICgRCqRxBrEAvfVx/Tn/AHn37r3Q84rcAWKgZ4ZKtauWJGmCvqpplT9MoZGH0Jte/wCP6X9+690yb/27SNJTZHHUjxIgGoUpXmYi/kaRwCbH88H6c/0917p46x7On2tVVEeSq1p5DElMiel5QusrG6SWJuVI1fS/159+690aaHNUG4sPUVSMrVNWpghjmZbzAXIVuCPqCbnm3v3XugGzuyoJtEtfRPDOkrPTutzAdd9bLJaxOrgKeCBfm3v3XumfaeTrsJnYkjUU7NURQU8jENHOgJpwyp+Li9/pY/T37r3VmOPrMVtvritgSqhOSraMzSTSjWRojMiQqUBA/AI+t/r9T7917oqO19wZXNZCSOXKfu1FYkKUyRlpOJSEMBHHK6Tb8cDj6+/de6tq6mimxOFxuNDzConVGeRxcgsC36bkC34tY/U25v7917o9O3l+wwUVUJV8sihG1XUhdDKRp/ozKD/xo+/de6UG36eWoeGd2jLusZcklmGjj03+hsAPxx7917pbzrI04tHHpCjk3BDEAk+n/G/v3XupFPjTd5mBNjf0qxDf0I1c2tYfT/jXuvdO2OpilQpVSV1G4JZSqngyEDgW5/Bv9CPfuvdCZSUcreNiXdFBCSf4k8GwPJ/H+t/jYe/de6WYpFgpmAUPI0Y9QAB1EFrf8b/w/wARb3XukDlJ6iGQlQzOX9OsrotoF9Goc/X/AF78HgEe/de6ccPCzkzHUru2lC9tKhhZ9I/xsOffuvdd5rwUaOJZlVDa8jMyrqvpAMnJHv3XumMq7ovA0RAgADh1cXVr/UcW59+691wWjaoiaX+zGCOGJZ0K2QEA8WP5/wAOb39+690wVdGY01af3GClbtdUZRckn6cqBx/W49+691Sp/MIr8VuienwU89ItRE2iFJW0KszjkM9iR/sfr7917qhPeG0clictJUR1VNSLSsRFHD5BBMUIN0Y8XNgfrYj+vv3Xuu8HvySvR8dUut6aJ1EzMXd5LkMr6eBYmwtxa39R7917pD5bFVGQroqg+STxs8sYYkRaS9iG08W/pf6f69/fuvdL7A40Yv7epCiUSNr+pZU50kPH+V/17f1sffuvdKeaPXAx+3hkNm0UytdWjLahIjN+b/X+n0tbj37r3SZrcfUVVlRRAlUfUXAtGFPKR8gX4sT+fqffuvdKbHUj4yjaGV0kLgeNQTwTwrAk3JJuT7917rLUSfug+pCG8YQqzLoBHIQf1/qf+R+690+CpioI6e0LR1UoID6lVHi1Fx5CRcWH+PJ9+6910ySTU04Yqsk5bQ7s1wt7EIxH0/w/Hv3XukxlmrKWI/b6SBGY7M1muq3LazcEEWtY/wC9e/de6QS5PdGTnhp6RPFEsb6Apv5FF7xyX4B/p/vHv3XuuE1DuWriZquBxC8/hl1t+5FIvrKKq2JUfg/ke/de6UuNojCCZ5NEN4BqWLTILka0Jb62PF7A/wC39+6907ZvKU80kWOxLVB+3kHrC+T9xkt+Tb1D+oP+sLEe/de6SlPVLTPJS6SQZS0yMFGlybOpTg3/AK8Wv7917pprVpiktSoPnnnITQTGqBCF5ut7fk8/T37r3QlbSjx0WKqqivQosSM8Ut1Rdem4Aa3Or8E/0H9T7917qvzuXckW6N3/AGOJqTUvSuVeFhxGytbx6zf1MP8AkX9fde6We29q1s+NSSalMGiNWMdrSF1WzSAsL2H+2/A9+690Lm18bWUNNEalfuvKBZCrNqWK9j4j9AbDm/09+690p5MbV5OARPTvTB5HZVMXjAQ3L8pz9Bxc8gf429+690oaTHS4zHBceruzIFYRkh0ZbHnUfyfrwbj/AAHv3XuuNJR5qOEVtRIskasyRU0hCyQ2YFiL/wCJFvz9b+/de6XmEz81E6wRUsckhVHBb91JUVvUVP4J54v/AF9+690YbYEsmTaanZEWGUCURG2lZH5sQv1Av9LA/wBOffuvdD9gMdHRxvQzMjJGpNMsZYXmvqdSq3uPp/T/AHj37r3TfuvFVmVxOUpmDlWoqiOMJHqQhUsUbV+R9B/sPr7917qgzuzGQbf3dlIZoEhkkqJAyONOkq5AlI/x/wBfk8c+/de6B+lx1PkaynqWnhlhiX9TuA8Tqp0tyD+ObkfX/D37r3SM3C/kyFQizxmMqxRUYFZTGbFnW9jfn9IF7j37r3V+n8tHB5/L9KVMeDhxFNVRZAVUT5VgkU8UfqanVywKt9bEE2P1B9+691cDgFq9wNjNp1+1q7C19aS02QSFZKYy6AjvFKwIIFyV4F+fr7917ov3yH+EfYMey9012FyFJlaKBKusp6NVmfJTwzMJpYIlhUMsZYAuiNcm/I5Hv3XuqMesPjwu8s1vTa+WonlyT5GakqYKaITGj8shV6q0gDsENtQsSD9SbD37r3RKvlD8Fu/fjxn5pshtWtyG2KmN62jy2OpZqmkakYeQCQxqdLaSPSf+I9+690Riu3DkKHVRvTtG62V9Kn9VhqU6ubj+1x9ePp7917rHXUIXFpkqoKZHYSKoFyLn6aR9Pp/h/re/de6tm/lOdBv8i+7cHAad/wCE7YqafJZNowPEyxyAsrA3PNha3P8AQ/X37r3W7rH8eNkUBx7pj8nLOaODHFYKsoqQW0FXA40kckfX8cEj37r3SNy/xvrKOSvfZu5a+kilRx/BqhY5IRUSE8xzMdQup02uRYXH9ffuvdFuznxTy1buGpyWUwlBWP4UgWGufya6oLpWSIR/XVbkahb8e/de645H477+oqWSswFJiMU0SRImOhlaKlqoU9LRViuSqtqPpJU3+hNh7917ptj6S35UVsM256Gl21XxLDLjZ8TEaumqZlIZoqqFLi5Xj0kAgi449+690NOI6s27kGOZxuBeu3LQQCapqIpA8yZGmZQXalqgVUXAOlRYA/S/1917pl3BvDslpmqsjsCKaXHGeGiko8m9LNEWBAaphj9LiwVjquF/H+HuvdEo7kxe5chmKPdubp6nHz0KisEEumEM4jLETWABFubkc/W1rD37r3WvD8z/AJE5Xcu48xjKpNK4+SWNJIZWEfkhLRKhiiYarAi9/wDeLe/de6qWyeXbIyvLIjRl5fLJ9VBa9y4Fyfzb6n/b/X3Xussqfe0kbpLCjRccnSxUgaQCpsef95/1vfuvdM8cYSSTzyCPwW5kuWmRibMg1Wt9fz/rc39+690KGw9xRY6tiQwiREmjaOSMafIVtZmLcW+twLf4e/de6Onit3mbHpXUzKZIpokdFkVHClgbeNr3sfobC1yPqPfuvdGQbckmY2hURNLIvhpJmqiTEdZaLVGjMRewJv8AX6fk8j37r3VSucieTc+TiisyRZCWeYu40uTMbEqOb2sP+N8+/de6iZ94jTvLKXEnnVUQcIE0Acgg35B/3n+vv3XukjQZIUju7xFRJE2lx6lsWKgNY3+g/wBvz7917qUzivpwEJIubWYkAEX0nUSfyD7917prMaq3jaQoBZS9rgfXjn+n+Hv3XuoVXSKPG8YBKXYszLYqfzpAv9R/vfv3XumwjysAyNOFLMZGvZQOQoH+H/E+/de6FrYW06jLVVN46WV3ljDRxpC5LpcDShIIuDcnn/Yfn37r3V83wj+Ok2fqMZJNSMop5aKpeX7bgK0gLJY6hf8ADfQW/H0B917rZb662ZS7Lw1FQ00CRypEi3WH/NE86rKQPoB/Xm/Pv3XuhSctKPEwvqcMrqpAkYrZmYuSbf6xHPv3Xugn3xQNNHUxpWSuUGjxAq6wJOSk0quw/Gm4APH5HIv7r3Wvx/Mp2XhazbOXasqIPvYm0UkqyRPUM6DSVYRFgq6QDfgkk8AW9+691ShsLr7N1+KlYR0U9PiklnoqySa0VLHJq8kpjlJtflSAQfzfkW917pH9k7jp9u0I25iJGaWoMDV1ZSTExSEHUyAC/GoNx9f8effuvdA/T5KpgBZnMoZi0gOu7yMQTrBP1Ata1hb37r3Shp81BE6ySJ5FcWWIk21i3qYki/8Are/de65x1eEzNUkM9GryEOreIqpjZbnVpYG/FuRx7917oVtp7H2/Xxx3WXwxzHW8TIH8jKLAhfqvNv6/Xn37r3Vhfxu6YhyGRgrsdK8kkMsZhhkTWwiOkuTxyDa1gL/X/H37r3Vvey9u1ONiio/tmKOsay1DRiOVQGvoRhaQ2sP7VwLfi3v3XuhfqsRPksYsFXTq/iLeKoAVg0a/RWkIu5AP5P8Ah7917ovW6dtFWmlo4fO6v5I5HLIVIbSIzGGC6BpLE6eebkfn3Xugcyx8JLVMEkRCmFmiLusgla6kK4NhcFrgDj6En37r3QxdU5Wgx7UwcpI0z+MeSSzKA+stYkfkW9X4/H0Pv3XujnYutpa2kEkEsMdQIwo8ahiTo4s4Fv8Ab3v9R9ffuvdFj7CwmWq6+rWbgyeVoQiiV5YyRqDR/SxuQ1rG30sffuvdFf3jiIqek8MUdVPVU1bHCrAKKdIWU6gkJXVqUjjUx+v0t7917oOEkr8WYWaqpqmItqeVGv8AbMzWBlFwP8DxcG30H1917pf7WqKzMTwwVAeRfuityxVLkeg+iwI/P+3H9D7917o4uw8cIGo11KpiCy6mX0u39AD9WsLfgW4/qffuvdGswzzLGqwnSWBEkpGmKzXYtFYcAfm9+ebW49+690JaQt4IWiu8gi/ckLAsHvdTGqkcn6/QfX6e/de6X22KGRpYQ0oEgRmMjsArMVuU0m/P05v/AIfj37r3TXuXcKYH7iT7tTJ6j44jqkCBbSC4PNz9PqR+f6e/de6AfeXd9LQRxxrVQyLEqh7ghkex4vci/wDvr8+/de6KTvj5D4hxURS1UdQ+rU0cZuQwUqL3IFvz+b/1sffuvdBdh++clV00goausaEuyLTgSmNjIfGkKiKwub+/de651G493Zdlp6jGVMUjCRWjmikDsjm6MrG1ueLjkD37r3Sby1HvGlkjSixpWWC8sdSIi4Y+PWhkZ7ksLAC/v3Xug/k3N2A9ekD0Lw06Or1TUsZiqGB4Plsfp/gB/jbn37r3QjUOa3pDAZRVzw04CzRqdSlwq2Cu7c3/ABYm5/2Pv3XuhJos/BX0iVWZybJogDyxGS/jlRSeb/2Qb/645sb+/de6r++S3ftC052vjKqKrcOY1jSYGJifTckG/B459+690FXWtGK+opsnUKnnBRhTvEuhwtiEFxZtRsbC3+PPv3XujGYhUrMoNEQiEkgb0qIo4yWCrGv5PI+g+g4H49+690NUuJJxzLHVCJWAEnkLRoVsVJZm4N+fp9B+T9PfuvdGx+NWGqYKOaanBMS6dDW0gupI5dLXI/V/QcG309+690Pu/p66E0c7yOjsjOaiSUSC4/UjWIIvxYm9voLc3917pUYudcrtiikjczqlOzOqkh2lQXks8gAIB+gUX/qfoT7r3QAb6y8rwzwRqZJY3/yciP8AdCmwC2PIsbX4P+HHv3Xuu+tt8U1TGcHmKoxVlPKFSORnDoSpA13Jv/T/AG3+v7917pW5uilrkqJ6N2SRAURliKNLY3LO6kenng8cX/Fz7917p+623/Wbcr/tKtVnYMYlSoU+RQw4bUSBYE8X+v559+690NGQydNuCmeeqSFpgWLRqqEuGF1ZT/rcGx9+690B+UwFY+V0xJCVkiZkjcMQEd+HJP0I5P8Aj7917qNXxbs2nM1fHKwxdV444qunlBi1aQuh4lPDG50k/Tm1vfuvdOUO962KL7ZSo8aNNqZgW1SGzKT/AGrX/wB5/wBf37r3WKDOStLLoAD3RCz/AKAwOplDvzfn/eweOPfuvdK2lytO8UUtYP3JHIjpU0CVzcLa/wCB/wAbtb37r3QM/IHG0U+25ZqaXxyT6o56d0Mnii8dwzNax1c2t9P9jz7r3Wn181eq6vZnaWUzIoPDic071cc0UZMLVEoYvGXYf10/ngH/AB9+690TySplrVpWmClKKAwkLGsVlUDSWt9eT/sbe/de6kY6WTxTiN2ELh3aME2ZT6V1D/Wv/rf7b37r3UWtgkZuHk8ZIUDRZCeLKD/sTb+tvz7917pS7S2hXZyrY0SM4iiZpWdNSKACdP0sWJHAN/fuvdd1NP8Av+A0pMsRKFlVrAodLaw1rEf0+g/w5Hv3XulDgFnoauOrmpkqYUYhkmh1QyCQhDFLpNwv9Lf0P9ffuvdLKjgERqBK5ip2dnijUahGP1+FbcqqlgALX/3j37r3SixsFFBVwt96kQeFpdbliEl4KIyjm7C/05H+Hv3XujF9VbybFR1NPU0yTwTMPCai3hWe7AyI1/oQQbHm/wDj7917oZ5txUkkLulSkk8lNM6xgNaNgANYW11Av9Ra/wDXj37r3QI5Kgkmr4ZjUSpVTSaw7O0WoStfg3tbj/ez+ffuvdCdt6IYudvLIv3auhjmV2k1xm5e7r+eRxc/4e/de6MjiZI8nQGOWJZKqIEQuhOjxkAkBT+CLm3+FvfuvdQcfSw0mVikIpoYYKtpY7hlLMLGT0jgE3uPobccfn3XurA+jN1ZCkmo4kE6+qCSnRYwIijMS0zMeACAov8A61vfuvdXC9LbqMqUFUVilnkiSNp0JcRqU0ESIeAwt/gP6EH37r3Rt8i/3FAKiNSQthGpIcykJYsL/n1Djn/XPv3XugP7ly2HpNqRS7jxy5PHLPSxV1Oz+NvtgV4KG/1+lwQbE/4e/de6rz7gwHTT1Kbo2VhcbJVUclPUS47G1Pia8xCsv2qkKfUGuNJP1N/fuvdFC79wHU2ewVPJn6ZabPV4WmxtIlZHilFU4AWB5WuTYWv9B+Tbj37r3Vb27+psRsyKfcc+9J6LDzVKQ/bU3lq2iqEUERUtUGtLbk6ghFxwfz7917oSerfmANl0s+xzmZ9647LU5pafIU6o+Yo4JQyU8jZCRv8AJRH9CW4H0HIPv3Xujd9f7fye+YIK5qfLU+Knpmo5arK1pqchWlW1RvQ1lP8AVLm4fkA/S/Nvde6Fn/ZOt54uim3Ris3LkSlfDkko56h5fPQRL55IpVb92RgR/Z/2Av7917pTDvLcPXFRQx5fr/JDGispI56iiNetRkJ0b9t4ZWUL41vcCYrcggcg+/de6PN1t2Lt3sqmps1Q7xkiVwyVuNyDLTV+LSQCyVEUxuxQ8ArcEf7z7r3S53nmNy7Fw8+Zx+Zos3iYdKTCujWdH1X0eGTVo0/hnYkAc8C3v3XuipQ/NaWgzrUOX2hiKrCUQ800+Iq1nNPKo1PdYysbaeSQrEf1JHv3XumrdvY29u0K3I5PrGpr67EtVU0tOuIyWNxs1LEwBmhWmyEiNI34vYg/g/1917p2oOzd97B29WR7x2zPXCOUzU9dXitpsisLuESBpJIHiJBvpYThDyeOPfuvdccd8usvX5OlwOPxcFBCY40QPVR5bQdekxyrSFhG1xYBvr/Sw9+690o/9mC3jrt9g2r+OfaX+3a+nwa9enV+nTxp/Tbn6+/de6//04X+jHqaFKiGZ8W0tRCwqFNTFdh9QsYZjyx4H4ta31Pv3Xum9MPh+u4plwEtDDT5SC0FKlTTPMUNxpU3soJP1bkHgXFvfuvdQcn2Bk67CCmxWzJ/uIA/mnjrVmgq4y2lmLE+hgCbAG39PfuvdE13ke3BuipbHbYq8dh2hlq5UZ3eIKDwjW4JPBsT+R7917puh7F3D4pcfLWZfbUkakTrT07sHQj1kC11JP8AsSL/AOB9+690i+xflHvPbG3qiho8juGtoIngDTQkIzRgAOzBjqItxp/JuPrf37r3VN3yE7O3B3B3FiGydVWZEItDQ0NPrtPAJyqFFgkufIwIDX5/H4Fvde62StrGi66+PWwevKCOWkklwdFWZGCQJDUSmanV5RP4bC6kngnjjm/1917opm98hLK7NRxrNj6djT+MEenS/rlCHgH6gkDkfW/v3Xuio5OZaTI1uTLxLFHXMyU7lZAulru0aKp+otYi9j9P8Pde6DfceXo8kao08kqymR5nlLJEY4GUelQQCCb2NrG4/wAD7917oO6aWWnqkSSRZ0ns0LzWHqchXjVvybcX+p4/Hv3Xuo9UWhqRTzzqlKJHkjiJ9UcoN2Dhb8f43+lvzf37r3Qd5Oh+6p8hM0zoqSsVk/wHrBAf/ePwfx7917oIcxC0askiySvIt9Tkhm9VtYHNvfuvdR8VSRSLJH4lJYqVJvrRhYsA30vb+h9+690sIYdLzIcc0xVYhGiksQhOpZAP6A8X5/1yRx7r3To6EvEstPMI2dlYLGQVLCyot/wfrx/jz7917pHZQxeOSmERWRZHQjxB2C2/3YQLi/1H4v7917pGPQN5XljYroPCggprB5YE/n6gj/X/AAPfuvdZ9wbtysuMpcVGXTwAtM4b1SIPSisbXIA/1/6/Q+/de6RORyuUr1pdcZaKKJghLk20LeQgD+pNzz/rj37r3TCuUVvSwAJAUG5JBYW035vzb/ePfuvdKDArg5KiWbMT6oqKB50plF2qGUBhEzfhSeSBa5Hv3Xuss+XyM9T93TST00c9kWCFmVEiKhUiA+lgB9PfuvdMM8lY9RqnLOqPdfIz/UC4tz/vQI9+691ah/Kz3Jhqbvqiw2Tii8uboqinpWk06QyA+pXNyDzzzb6e/de62Hd39eYrEVUuZp4DGZFAaGGVTI0ossZYD6rwDx+b+/de6Lt2DmaarrKeiCj7rH0DrHHYLTS1F9RdwT9RfTf62H449+690VDsHMbxoMY01BU+H7rVTrFSyBZNP0mlBX+n5/rz7917qq7vnbYzcdXVyVbSyUUEks/kX95pXf8ARbkn82J/Fj+ePde6r4nikppXTgMHYDhrC/BCg8k/1/x9+690qtlx1By1PVxpHJFSSLUyrNGGH7MgfQSf0k/S9v8AX/x917obt5ditmMecR/C3p2BKUoWfQIRIx1yFh9R+LH8f43v7r3QI1EAVpaiYyIoJBY2BLqLA6SPpf8AP5+vv3XuoFLQvkZ1haRFS5Z5FHJUH0g/Uf74/wBLe/de6WccVPQhYkiLLpN3sAGUf4W45v8A7H/Ye/de6TmQiALMnKXJ03JYBj+kn/Xt+APfuvdWzfy8/nBgeicDmOvt60kEuFr5Kuqpa2plYmhqpYtAT7X6FW4AItZrH6E+/de6MPv/AORGNw1JXby2fvSknGYmkqY6SUpVeeWT95YpYTcKsdwFB/23v3Xug12x8zd670rMbt3LYyCrrKyoWlp6mkpjKk7SLxA1NGDZmAAT6Dn/ABPv3Xutmr4K/Hqo2VsLFdibzxKUu59x0gyFNQTRhpMbSVJLwFxIOHYG1rC30IAAt7r3RuN/PUPHDQUETsk73rKtpVjjiivdYo3JOoL+nnm9wOPfuvdJynqaSGiFDqhkkEfiMmkyAC+kiSU/k/Xi3/Ffde6xR0eDjqJUlqaevAp/IkAA8aSkC0YDcNYngXP5H+Hv3XukB9lHVbheXTJDRHxR/bhCikFD5HjUn02tzYi/Pv3XumzclNi8QGklkYU8qMqwIgSN0dr+QOx+htY/QXBFh+Pde6BnK5iDN5uLE0kV44YlaJ4ysaBwAV1stiePre5v/t/fuvdMGZhWqpSjwvLBHJ4niBZG86vYkG3Fip5HFvobcH3XukNurJ/ZFZKelpYg2ineKYLIrxyxiNUVk51jk/Q/i/59+690UvsXAVWep6ugo6ydxUfcVNotETqkacQaTp0A2BYc3H+BI9+691X3v7ozGZLFVlVkys33JdZKVKyUPI6kSQpSlbMArC7Af6309+690QvevUWX2nPVZDCV02OM0ZnMWt2ieNrSLHqXhfqfqLj/AA+vv3XugTbfWUo4Xxeaic6GZtYBKvzbQbjjgA3+v159+690wy1OHylmkrnjqvIGjikN76uSCRybHix/3j37r3WObD0UdKZCUlkqJRHGEFpFP+rI/A/H44+t/wA+690odhdTbk7A3Lj9r7Tw9Zl8hWyrHGlNAxji1NpeWSYgKire7FiOOLfg+691sN/HTr7L/GrYOO2tHjMkcq1StXuDJykrRtI6LK0dOqn9K8r6QL2Jv/X3Xurjen93VG/9s+ah8Mnhg0koVkd5FTUIx5LEOD9CSeLcAWt7r3S3wuOhrMjHisqtPDU1TsC7uHZYwDeMLJxr+h4A/wBc+/de6DPfOKpNp5yGkpqhKinr5HIB1o0Lu9rygni31Avb829+690FGS3HSQRVQjgpkrEZoRWxqZpSyPZZqZGJUiw5uv1H0I9+69064Lf8MWMlxsdSh1uGnikBLTyyroZtFjpv9bfT8gAe/de6kS080kZ8kBhSphAMZJZmSOQlJBfjj+lhx/jf37r3QA7vzrY6eWqp/GppTIzldKyFtRVgifQkgfn6ckf09+690r+k+zY6DITx1eTakgrHjkFFJOFdNRJkkAFxYnmxvb+g+vv3Xuji0O/8fOiQpX0shkIlV42VlRWA0yyuNJD2NtPI/wAOffuvdBZvPsmPF19Rj6KqjLTwl5CxiEsjFRqdG08Dm9hbi3JPPv3Xug4ou0InrI6R6m6xaXd4Z1kCTOSAHYmx+o+vAH0Hv3XuhcXsDFVOOipJH1GoCRywgJIHaGRg6+RieG5ci4Fz9B+fde6Cvc+P2iKmWskxgdqxFjpo2ghVuCNaqEGgm/0JBNrWseffuvdI6bFY2lpHXJbeU0LkzwtMIJpUckgOCguBa/HAt+P6e690x1W09sVmEE2LxMKxf5QZo9LI7hAXd2AYXt9P8Bb6e/de6Cek23icpTSU1JhqSSpcMtJGY1jvLG5DfdyMOE/oQb/ke/de6Jb2XRQUFfVfcbVpaqFJamOSGGpppYlnSYokkL6PSb3BN7254PPv3Xuif5aupcXueqqpdsxw0ygRo4lhmalludQeZLauRfkni35Hv3XukOewcXSVoo8iHRayqcxSwW8MEaOzpEJAD6itiBaxB+l/fuvdCzXY/r7em06WlpsVkqutmmkglKQy1EdNC6WaeUubesXC6AAGvcfW/uvdEE7L6ZyGy8ga2hx9ZUUjSPNDI0UZCUym4gmjhIPH5vzwQSb+/de6x7Jkh7IknwOdjeGfGUNXPTV0Ub6UgghJOoA3RYiPWCfoTa4t7917pl2pS5TYHY0W3Mu8rwzvFR1UVBNY1UNbImhqOodSo1grpZr/AEKnkgj3XutqzoP+UF8Wqnqmr7J7RxlStdvDDUmTp3q6ieKnxNZW0l4Z3pVuyeSYmQr5GIPp4PPv3XutfT5ofDzcPx+7Fg21tyjqNzYPJ1VSuIz9FRGnpK+0xlESQR2ddMLxl2EYGrUADpLH3Xui+1u18J1JFSx7/SqfMZSjp6g4vGV5WooxJUqHNS8kJXQIwys1xyRb639+690OmwP9GeVxEVZtANmMusKk4KvppKc5CpZQWjpWlTRK6kqYrcvc2sBYe690tqan3dBX0tfudZdv4+nkrI0oaeKGZm8FiKIxQkMkoWylWUlT/Qgge690ucdkdmyVFVVPNm6qtrlc0UImlP2qwKuiBlTQdVwwuFH9Dc8n3XulxiBBvaGop6WmyUFXiSlSyzxRlgaNfOkNRI3+qJ4/NrA3IHv3Xugij3burG7w8WYlix9KaiJGhSSWpNHA+lkdFfUCSCCQb2J+nv3XujnbH6nz3ckrDBY+rhpCBJLknYRQzhJDEJ3pj6SeOAwIH1W1+Pde6st6R+L22Oscd/Gt3ZqCqaGKGSaOokp4ow19QX1FSOLA2HP+sb+/de6st2H8gNibaxbYqOCGSkNEBRS4qspxHTS30tKzRkuQB9RcgEEDm5PuvdPFb3FFmoY2xe4vuY6l2/aMpU6mJRIWvc3v9eeORe1re690xjcedqpHhqGdgYAiTRgursrkCnt9OPpqHP4J/r7r3Uyoxf8AGIoqaqWWrjla1VTModBJJDoUWkuePpf62A5sB7917olneXxBw27MVka/HY5IKqDyJUBqe/rkJZJlU8aEBA0gA3uQOST7r3WuN3/8dNwdc5/KtTU0s5gmdqF0onkSnWwLuyMCgUEsAuk2H15uffuvdA51vlc9hc5HDWzzUlIphTU7rEjRo2l0dSAeTqJ/oLWH49+690bXcEdLPj2lppKGdqldKyxtGtQxcBxCNIueAxNx/iTf37r3RUd/LJLUwTYp2V4JRDOGRUn0ltaqBGAGCg2uRyBckk8+690ZHovsao29QnHBqJ5lnmnqKrySJVp+yIzErx2IIUhgB+T+APfuvdWh7K39S7gwFNTpURwwimNNd0Vp6ppAGjkdWBOoG/qsCR9Ta1/de6XcWDoK+pgoqpYTQxGKsqK77VXeF6g+QCdmNnFmHFrAfX37r3RPe4OnMbl8lWfdQpUUUlTU/wAPqYYpI/I3luIVMhJF1tyDwfpYAW917oou6+jWekWu294qOanqvFLDEnhmiaMg6mdGCvewa6/4XN7k+690mNvQ7l2pPUZCSt+5qoJRGsKExzQ+OUo0ju9+GWxOg25+l7+/de6Mx1t8n8zHWLhdzquTwqmVUgE90WBBZQY1tbS17m5/N/rf37r3Risfhesey4483iFjwmaZzErExgmWS6OjoD9HsT9PoeLDge690y7r2NSqn8Hr6mlmjjpytRHSJFJpU+hTdwCQU031fS5/oPfuvdVn93dWUWy67+MY00r0Mk5VYoW/4DsQGSYmI20AXuRyG+otb37r3TT112MlDW0lCMu0Yaqjik8rftlIrMyqw41BvSCPr/Ujn37r3VlG0N0xZZIqqKFQq08cJJVvE17ESEx/Rieb3/II+vv3XulpJi6jO0tVX1LQpTUsc7SSFwJYEgCqdKKPqSRa/JA/J+vuvdATuja+Wlq3lpqgSfbLJ9lJCoJF1BSWVCACD9bEW/1/fuvdBhgt153GTS42okCsZ6gGN5PSZi5VgiAKFvwf8L8cce/de6G6OvpM9hpMer1AqFpAr2BZY6h1BctIOB9T9Qb8G449+690D+cxc2HlWoSN5alYfGWkLhZihDqQ7cmym39Qfpxa/uvdCHsztmqxkEAqomaW6RLEpQCOJvS91vYX5Or/AB+o9+690Zug3vNujFmKWIaaOxo0hRGtIRqVpi4P4uT/AF5v9ffuvdAPuUZGl3J/ETJFGvniamigLsZbuCC9/oByCRx9ffuvdGqwe5MpntqVkZp3imgjEbookMQvD4o9UnHD6WFh/r2tb37r3Sh+Mu2IM1ntD0n3UiZXVHUSqzanDGRI47/pBB4IsCfob39+691bltfHVUeVggjo46N4DEPFLyqt4wrMoH1v9f6XJPv3XujeZOkZMRjItYieSSBSFT8BNdtVrXJub8/0Jv8AT3XuhO2rjtdHEvhRSihVkIUyEgWcED83uB9ePx7917pzEQphNJIPq7La5+im17EgW+n+8n+tvde6m0clVL5GRUjEYA0N6b3XUNNgObW/3r37r3SrwmJnmZWlHqkYve9mIJ+n+A/29x7917oWqWgWlhVFB9IBcEG39OAfoPx7917rPVTQpAxaytpYAAn0/nVz9T9D7917oL5ce+Rr0dpSIEdgFZiBcubi34P9OOffuvdLqngpqSOKKIL5belibkMptcE/ji/0P+x9+690wZGiFQrmrRZ4ZGuytyjMnIOn/ff4WNvfuvdRXh0xkLGLMoVLMQFVABpK/wBPrYcD37r3TfpKNxezrpk0m19J/SWA+osPfuvdMmbI+2qJGOnTFKyqp0rqUDTz/tx/tvfuvdazXz3zkI7QyEUVSEVXRfGrg/5Rr/3oD8f159+691XbuLKvuam/h9RLGFoVZEAUamVuWBkU3t/W/PP14Pv3XugcoMfTYyvqUgkF2kkDxxnSoAZjyfz9ffuvdKGnraeoVoYzoBcLp0hELX4HqA/2Hv3XuhFx0UU0cBiUrpXxyNqsv059P9b/AO+P09+690scNi8fJDWVM1XE08IEUMMzhCUkFy6hhf0m3AvxY/T37r3UiPYuTrqGsr5w9JFSQCakNQPGtdKzcLTEfrUWOoj6fUe/de6DQTSVNQ0BvAI2ADykp6oz60V2/wAbj8cf6/v3XupME9RDUhWeOp8r6A8bgkR2tz/rfQk8/wBPfuvdOGe3HRUqxIsE4SKFI5JpolLPNYH9tvyL3tx7917pMf3oqaqYxl5HpBCv2sRjs0bP/qwBz/W349+690qocatVCks4MpNkAe4jZdNrAAWB/r/gLe/de6d5KDFYulp39CTyXKqbqshU8adPPA/s/n37r3T+cdjaiBZTURRoAJHjb0yO3Buwt9fpb/bf6/uvdJTPfwqmileKQFY0B0sCLlzpuC35ufx+P6+/de6Q1DSxojT+RjqlWzaSFW41gq5F/wCgNr/7b37r3WSsxBq4PuaAGWWNZJal2UJJybLy/wCok8/QW/w9+690kcpG6aUanZxAwVoiLNLqW+o8f4j/AA/x/r7r3UDP7kOF2fPSTxyrJkGeMQyVEaSQRBSVZXkK35tYDke/de6JHRUVM+SesWCQyS1TTyTH/OMyyEqVbm4+lz/sRa3v3Xujdbayy5KGmgioHaaOkWPWCPI9j+iw4Fub/wCv7917oUsSt66KCsgYwsqkzRkHx6DbxkqLcfQj/Yc/n3Xul3X1dLDTWo6SWZpGRCAmogD+0Cfwf98be/de6wCjCtFLC5jWQBZLjSyEm4HHHFvfuvdOklPjRE5q3R7IUKglQx4uL/QfkfTn8e/de6nyYGilghqMSYiBToWCHS8C30l1Ynkck+/de6f8PXZLbo+6+50wGyjQGkaUBQWJVGuDY2BNre/de6HbD75o6yOKfVVRzRCO0KyAuJSAuplW55vc8cfU+/de6HBqd0xEU7ZGCb+IUYdAmp2gcjU0cqg3vb6n834t7917qhb5hdXbyyvZxGGo6yWGrlY+RI5PA6yP6SHAFhcc/wBL3J9+690Add0xv3beHqqplZtMasfArMI4QNT6xY3I+nH+2+nv3XulJ8afiX2X8lN/UeHwOLq1xyzMKrJtDKlPDHTuDKrG1gebm9v9sR7917rZX6e+KG4fjXjKCmqJHym2Ujgasgoh+7BWaV8ssyxnlAePofrz+PfuvdWvYV03dtnCmgoER6WGkFPVQuPPBJAAE8sQtqVvzcke/de6V+4dsZfMYyfGVmVkp5ZKExt4hGEljkTTKy2I/HBuCB/t/fuvda1/dmIm+I/yhnzGEnmShys75BTP+/SVTvPrqKWSGSykNc2/FyB9T7917q7XYu5+uflj1TS1FficdI9RjY6OsoqhKeVKdnhtOVhcNpsblbcC/P49+691Xd2j/JO+Nm+KjI5TEU8uFrpHmnL0jokME7nzNL47cpc8ji/v3Xuqn/lN/J43V1htnK57aedGaweOpWqhSQU7VNchVyhYRQ6vQOCxtwLk2Hv3Xui5fyhu+qr46fKs7ZyVXIlDlqiow9bFAgkD1MFR41spH+q5P1B+n1F/fuvdbysXZ2M3BRJX0s9VGVSOYySJoVvJGtk0IL83/V/rX+lvfuvdY8dveiE9VHV5OYQ07orqpR54Gk9RZ2bTqtcG4H0/oRc+690r8buuhqci1HDUxVtMUWb+ISFHANjawU+lhxx9eb3vx7917qHl8+MdSyM8CVEJlkKwAKalFDalk9Vw4a35v/QWtf37r3QNVfcBxucoqOqoNdFVyJ91OQunG0skwiSrZSvpVGYazzYfj37r3So3BQrTZ6h3NS1UGMpzpTKNTTrIKqkc/wCdeEWUlTYk6eQQfoffuvdLmfO7eoo2kSalyElVGG84p4yZP2wxN31BLA3sQQRbm/Pv3XuqnPnH2ttnD0uQxazQLX1mOq0hpjMkbyloSqqsIGrgqOAQR+LcD37r3WmX3dkRVbo3A9NJeP76fWjTFnVXe7aib/1/TyePx7917otrwlRUswZgSC3J02awIGq/9PrwCL29+691y8gSklgQM2oLZAUXSv5bWwJv/re/de6gqsTFhMGZJDZWJLFXH1s1/wA/n37r3T1i52pJ0s14l9UcaKWijDAKdSA6iLi9gR/X37r3Rl+sFmyuXhokneVZoVJAIA0f2Tpa9iCDw1yB/X37r3VmuwNkSZLDVdJkFjYVOMaBDGpGlwhjR3jX9TXK3t/j/X37r3VSHZu2xg95ZiCLWqtkJohICw1QiZmS6kGzc2N7839+690i886fw+GHUjyqUDR/2rKp9fPNrk+/de6D9JJHvSrHp/cbSxbk3sW+t/8Aih/p7917p4w0ciytEVcBjZVBupcAaieORb/effuvdS6ijKzv+2JLtp5BZdX5OkWI4P1vb/D37r3TLk6SWJNYIjDJyS1x+TpUAiw5H1uffuvdSdvUD1k9JrQgSSCORyQUKkm1hfgH88H/AIj37r3Vl/xp6wr89m8LjY04rJFhpZ4zYQzStpkDgi3qUDm1hzckEW917rah+MPVNHsLb2No1pKf72GmUOIoSrVkxUHyvIpFz/ZNgCbXHBsPde6PBTlZGHnZqeUFhJDpdjcRKBG0gIH5Bta/+PIt7r3UDIZyGkjMHpiMTP8AuCX1xowIUFCDzcEj+v0+vv3Xui1dt9qYvZ+Hq2yU8NOzUvlBlvrUspcu41BSTb8jkf1sffuvda4HyW3NkO6N05ULkY4sG9TLMadDoFdJENCkOptpICi31JvcjgD3Xuq0uwajdWxYavG0dRU01BK6tI0TBCEVivhkFvpb6/W4I5uffuvdFrqsnNXzGSSQyMGCu7mxOk6go1fmx/2Pv3XulHQU9PVTxGRl1SFfQzAIiabXe1jckcf0P1v7917rjPSQSGSNVbTE5KgOWfS3oQ2SxHI+t7H8e/de6n4TEN9wrokiPELyka9ehmBF1Jv/AMV+n9PfuvdHR6v2Ykn2XjSplkqJqcBBGyQ2BD+QyDj+o+n+9+/de6vR+NWwqLA7eo52xS/euIiKgjkXIkJQ8D8gc3H1+v19+690cmpgpI4I56iPx1MzlDTQgmTSpsjoR/vIFvpc39+69070CNVxDG6W0SqyxyMF0wljck2sCfoLiw/wvc+/de6SOU2ZSpHPJLLGfBO0dXI7ESwQ6CLtFxqVix+gvf8APv3Xuiv782+aN5oKKKQrCSqgrG0giAsr88HTwdOkn8c83917pO7OxNcmXpV8c0SPcKZ0VJVfxhld0e3pe91IH9D9SR7917qwLrPFMtRj6+spI2pKSO00CqrSVJJGkuGIAN+CCv0tYfj37r3Sz7E2ZS7nrBXYuNqaGWm8TwPTpDNF6rumuPggHkHj+h9+690WHdfSVRVrNOulhAGJDFIpCNNixFgG44+nB+pPv3Xuis5LqqvxeS8sVFCIJpmCeRC1OGUljIyXtaxtc83+n1F/de6T9AIKPLR0dIsdLVQzjXDG7LTu4YiQRyNe3H0Wxv8A1t7917o3vWlfTLJCtfNFEQY4mWoBZTxdLMhW4+huAOf9gPfuvdHHoajBigEgkgkmSEskcf6X083tqBFgeAP94Hv3XumDNbzx+IDTQVAiljjaWKFCNTMp1qSSzDmwBvf/AA+nHuvdA1W/IrM46eU0JMVjJGdUiuhWRfUwt/r/AEBFv8ffuvdArujvmsqYJkq66SWRnKxMBdUZk13c3/N7C9v9t7917okvaPbufOuRZamKjZnDMhYKWQ6Qzgckk/8AG7e/de6K3kd41WUlhkmaqkZ5LI6tIQxJ5Vxe4+vAvb6+/de6N501FSz0lIKhXp4oZEqpKmSoAHB1B2jJB4NgOP8Ainv3XurJtj5Xa+ajhjrXpKuW6COqk/Uki20sNQBAsLG5IJ9+690Kv8D2i8/inip9E40GT9TE3PI/xvb8f4X54917pAbk2Ps7D1L1DrDIagyNCyA3lcLqQzFVAA/wI5AFv6e/de6Ltu+qwq6qepkjFEzmNmiKo8TfVVYDgc8cD6fng+/de6Jx3N2FjtiYHMy0eQiceJ1UE+kSMhIAPAt+Pr/UD37r3VP9fk8hujdL56KtSqarleRoogdMTu1tIU/69+OR9ffuvdHl6wGabG0+uS7KFeq1OApSNf2wCSNBtzx9f97917oxWOijKLUtXpBVIV8NCkb6pDYlC9QOAb88fU3v7917oY4MzDVYWCNptNSrJGYpGTxykGxUvICBz/ZA55P+Hv3XurAvj7j6ldvq6zokh/e0xRSKimXnSDezD+pH4t/Xj3XulTv2NaqmlhqKty4Z2RIkZVdkY+nyX/x5H0vxxb37r3Td09u+KOortv1lEZASFivLYQsv+740vyeR9b39+691J7NwooKn+Kx0qTUTyFw6RAmNmsWUuOWH/Gx/re690VzduIqaDJwbioGkpIFkSoqyi+LyEkERgDn6f43A9+690YLYm5IM9jFU1EUk76U8bS6WdUBVy2ki9iRpA5/1re/de6e63GeOqkljRS8iiIr4xMHRPoz83FgSP8CeSbe/de6Xm3aioeGnjNKYxGdDCZtKaQOXjW/9r+n+twPfuvdS8lSyyRPURxu+j9rXdonAsdN7D6fU8W4Hv3XukxlaBq+jgo6mrNHbT5ZJC8tIUQH1GNPVf8XH+HIvf37r3QXQ1EMFZKszqaeKoljDoru0kWq8YUNY/Vbm9ja3v3XumDJ7ljoqoUxkd4GZpUknOhTIULKSPqDxb/b+/de6Ue1twPWSRPUyp42fWzuCWVQpJJBPFvoLfk/63v3XuhEzFDS7iwRjZlqHK60WWPyeWFbgix5BA/Vf/Age/de6qp+a3xjxnYWzK2GlxHlyFOJZ8eYoT5lkWOxRQB/UAf6/H19+691q87z2bl9nbgr8PmaeajnpJ2glp5o2id1U6I7qw5B5/wBbn37r3Tfj5ImSpgeMxvJAy05tYCTgqr3H0I+vF7e/de6m08Uhon8pheITcx+kyCWMABi34AubAX1f7C5917oyeyMztyl25R0NCBTZeSR2lEaElmdW1SSOf6DgA/42/r7917qbV7DxWKkD1tZj69cjD/EFmhmBAknk5ilVP0sfoRza1v8AX917r2c2RHHjVfFU6IqvC0haVUjCtyefo3+sbfmwP0HuvdIPxBqv7dUJaSpCSSKNKqxsqKIyfo31vYf1/wAPfuvdPdXiftpC7xmOREGlxYxyHSfyL2t/xP8Are/de6a6WukSSOmWungEUpqDFAxWEsLqtgxt6r3/AMLfT37r3Q5bK3fWNA9PTwyCvSCejapnAleeJgCqAtf6jUePp7917rPPTZSSoEdeBA+oPTioLeQ0xF1sL/Qkn/WHNuePde6c8C+UeqakoJxJMitF4bM4DAllK8k3NiOP6X5B9+690t6XtHcm3qqKCtp3plpz4XP6VJ4EYc2vzzf+n1v7917pa4nfKZrJh6+q+1oo6YO5TSxerJLRqCfySOf8OP6e/de6Mb172bmjUQRSZZnhEYpIG1+FoogxtGbc2+n/ABs+/de6uz+NG/ZZMdQLVzCUGNBMEcaXVj6Zbmx5Cnm31vYDj37r3Vom3645HFXo31xNEjqjrdy36Sq/6wF+D/T/AFvfuvdFm+TuxN47g2RXxYYkynyFYhLGsvqi0xP+4yrxJpJuRxe30Pv3XuqUIut++tkZf+Obg23kstQvUqkMWLq452MNMQskzwAnUrH1CwJtf+pHv3XugX7m+P8A352/VzZHC7W+9pBWJNTwCvFPX06MA61EVNK0a6kUqCGYD63PHv3XukUnxH7Yy+2KXF70kp8ZV08slOmOqMsokqWh4iMSRPo1WNiFY8nkj37r3Qrda/Azr3G0Me5dwxCDPYpG+4xuNydQlHKEl1QiqSNgXINywYH6/Tn37r3Vh+zcpjPDjKLGY+mpHxMMaRx0wklWalhQI6eFhzwLg2Fzzzx7917oVqneeSzlK9JjZ8ljKCht55JlMNUy6gGSFHAAHBHN7jkj8e/de6bc1U7fm2a67go5cjQqSk9VUr54KepjbUtQksBDBiCPXcAH6n+vuvdF5bp6p3ej57p6OvojDDLSvEmWgoZKmQgRw1DjWSwjbk6iCR9OASfde6zyUnb/AFdTx4PdlZkq2n0rOjvVtLTK5C/fRskjHSJLEKwNiPx/T3XujL4zEdKb423jK/K43CYmrkWKKtmrCtOfM8XpjkePQZQST6dVvoSPfuvdJg7c2x1/icnV7brp9wSUdW0kcOH8jVdHDFcQU1NNGOIlBvbk/U3v7917qRiO8d2bop0xOL22MrHCiJPPWK8zwlhpKzRVF1Eg1cMQbWBIt7917rLt/rXOzbhrco4xmAx1dKKurqIRBPlHmCaUjiuNMS2uL/U3vewHv3XuhD/utti+v+Iz/wCf1/rpb/d6fD5/9f8Aw/p7917r/9Sg+urt6y5akpG3nm4a2ZtSxCtl+zVUfiR2JubcWB5tx9PfuvdY8zV907fr6aWtzuXq8c489Hl4ayaeJwzkaSQxC6QPpYWI9+690rav5QdkbMxUMVBlZje0CS1cxdPPILM5V/03/r/rH/X917p0l+enZLYGmiylXhzUwuqTVUhBlmSG11J/o30I+h59+690j5fllX7gyMdXl5aIUdUPDMaaLRJF5EsJFccjT+ATx/Xn37r3XPdG7YszQxrtuqp60xKlQ4ULI0h069UqSH6gki4/3v37r3RIuo8XLvD5KYqeqpo5Foc7HkKtxGpiYUcoeQ+O1gLi3P1IJ559+691evunfqZetKTU6U9DSUQgpVpnBUI6aSSF4/VY/UcHj+nv3Xui+T1iyUeZrJK+GnjgjaQws12YPJygVrji3IH+9+/de6KtuPIYmfJLPFJULTRCV5DEGSZ52IKBB9NOom1gB/W/F/de6DHPZVVqGCKNTtF4YpgjuytGGZ3AFv1Ejm3+ubce691FpFqp6SOKaljjnuZgFCu0r3LKyBbngDgfX8fX6+690jclXo8kqCRxGzcTNHJcauJI3X/XFifyLc8e/de6Zc/WK9B9qEjgjtDoVRo8iKAWJW35F/8AiPzb3XugRzFVKa77SIlhFpJuNV42AYjVf6cj/YAfn6+690rMRjqlqdPHHoMrKk0o0qED/pKA/m55/wB4t7917pc0CRCujZ6goUhSBCigRsUa1mU8kX+n5I+n+HuvdKbIwwVMSpNURpVrUL4Eiis06hQAoUfUXt9bf7z7917pEZ/EyiaanqoWheGNJEjVAkoZ7NeXT/X6/wCsffuvdBrkolpiyKupg3mJZvWukfoNvp+T/tx9ffuvdJCspzKpZ4UUypJdgRqYLYDn/C30/wBb/H37r3STkqRSJ9s6qwdJLSMxZ4xIAASF/F78f7EX9+690lngZRZR6Lrbm5Yfnj+h/wB6+v09+691yijd00Iuj6ayt7yBOVFx/T/X9+690rcfmk+0+ymp6d1S2mVv85Geb2AI/rx7917pxjxUmZUtRRE08eryVcgGiNgt/wBP1awBuBc/T+vv3Xujh/CuhXaPcu187S5yiqK+GX7lqHQ4qkhkI8sYC6gGC24/3r8e691taytSb12pQ5iOZoGmhgV4FkKvbToBcAj/AFP+vz7917ou3Y/XNNANFBTNPJ4vuKqRWYySq39lC3GlL+rn+vv3XuiN9j47JmmmpKmOalp6eExxyU4AMl7rdgvBBH1/wv7917ol+59mzVdBl2nCuppXkDFQXut1RQT9Tax0/j6+/de6rK7A2m1BWySQRHSXclWsfUSGJYj8/wC9fTk+/de6SODyP8MncyArJo0OACAw/wBb8/69+D/X37r3Tw+Vrcm4Sio563IVEixxw08Uk8zsG+kcUYJPBFgAOPz7917oQH6T7hr8cc3V7OzuOx0gDJVZCgmx8Lrb9xlWoUHSq/U3BP4Nj7917pg+xgwLNQiPyVCJpllIuRIRfm3A4va5+lvfuvdS1o5JoZKuSI6I7Koa5Rr+q9vx/X/ivv3Xuk3kqUggrpVSvNgdJJ5HHJBAH+t9f8PfuvdJatxGRoaaDJHyNSTOQJ4VOhW1aNDHnmw+p4t+L/T3Xus0O4snTxpTLWT/AGyAnSZmKjQSdQRza/15AP8AX6e/de62CP5JHxEz3dvYFX3Fvmid+s9j1EFTQieFmXMZxfVBTws1gyKAC5vaw/x5917rcPMEz0jw048VHTBYI44B43iQHSPGBxp0j6fj/eT7r3QYbrpqWaQU1JkLyPGY5pEcOygOSbxODaw4uBYH/H6+690wy0eHxuPpaajyNNUTTvd4GqFaVZL/AK5ZLcD/AGn/AGB9+691xehpcYjTeFnljQTB5Dqp4tX0RSfybg/0BPHPv3XukNkc3L6yI4KSykQc/wCUSPKNRdF/tfUgKDb/AG3v3Xug/wB04et3FTqmRqnhEQjFPT6RHNIiICdY/HHA/Nhc8+/de6BXPYqfF1sNfCxdlVVdIGKIiw+gLpjtb6XJ/J5P1Pv3XupMWYdY5ZIqWeqM0fo0qumCUkBtSng3ubXAseT7917oCc7O8nmg+8SScCR21G8kMjMAVi0gWIAsbW5+n19+690Fu4cRSwrLClf5zUopDx3E0D29Qldj6ef8fpa/Hv3Xui57n2RWStKWmZ6eI6kYTF11OpHkVl/1+fxfg+/de6LBvfrSauaWnNY1QjL9tDAAyKryeu8lyQ3BI4/wH+t7r3VffbvVOb29Kk9TjvtaepeRIrlWkmeOQgnSB+k24/249+690AEG1qeGviaaXQfMJCRe0SpYsrqfyfp/tvx7917qzXrHojrndtDt3cNdRDJK9PHJU0vlanWOSIFGEgVje+m4PHHF/fuvdWMdcbI2f1fQ/wAQ2XU4nDnKQqq6MVBNXQyKyvO7VMoc6UNgv4PFxwQPde6Gbsurp6ugxdLW9lChrnxkNXPHR4+KrD6ntF5WQ21MbqUH4sRYcD3Xuh3+InYNBt3JTbYkyYyEla0ktNUSQFRHzbQqObD8/wCI+hPv3Xuj77yws7oM6D6qYJO0sQEYQDiwKWINhYkHnjkEce690SftHfM2marmqI3+2qfEJg7mQqy6AEY3uwt9f9f6fT37r3Rach3DjaKhrEejjVxG6QTu7hB9QXeRibPcG/0AN/fuvdA3hO1a2jzkGRgrah4vOXeMu7xuj8GMstg3P0PJAsLgjj3XujT4Lu6TJeKlqdESuUkZpP1RoAVFnNmNgBcA2/PHv3Xui09tbwqK/OVSUlWTROzaVLnxI63d2AH11f72b/W5PuvdBht3P5CgkEq1NSsiM0rAIWUxGMMfDIQxIUH6Wte9wSCffuvdGT2dvuSKgpKqfMNHBJVBZBJJFJLBFpAjmenJVjq/Fhb8kG3PuvdJ/IdgVuR3LWRyRy1TxKWScuDemLaYNdiQNQtqA+n0FiLe/de6Smcz1ckdXPRSpRPGElZ0Z11TrJ6aZQnBAN+bc8/ke/de6cNrdq12PngjytVJURToS5WYel5WMYEKkFtY4P1HH9ePfuvdGZk7MxEmOxqzVC1C06AF5jEZHcgKAjG4uALEgfUf7b3XumXH9gDJ5iakepo5sXJG6QyltIp2dR4jKym9x9ACbGxuDa/v3Xum/cfamH2q8UVVMlTaCamMaM8aanWxf0kAX+o+psbcAH37r3QB57u3GTUFRHj456FwAkdRR1ZCqZFsIdak3Ug/43P+Nx7917on2++2ImpKzGY+kqslkmMhmaGInUCxEhNQosdI4+vFjwDc+/de6KHnmyueoZnxuOrVj+7bz1Er1DSR+smpkeOxHBBsLcj/AHn3Xugnmoa6mqHHgnqZInklgijilLSIi6FkBbkFgAxNh+fpa3v3Xul7Rbt3vh6WjoaatZEqYkYRRCUSDTxHEZVIb0/6kNYn+puT7r3TpJiN55qinqM9C9Ys6u9LGHZZJVUa6hCv4AFzc83/AD9ffuvdAFLXZDrTMTZXD0K1mNyIqIKyGNTcQ1ETRVENRKvqC8lXsQdNj9Tce691ad/Lu+CO5Pkzv7afdnZuIrcF1JteZa6kgq1Mcu5qmiq2roaakgZQTEJGZVkuQFH1vf37r3V1Pyi+XfXOErsZ0fRZyTDUcJRIUphD9nNHjTGstGEWeMxKqMAZXKIbEKSbg+690Eve/cPxw7E6029tmk3FsLOdgSYxMfQ1EWSxn8RpEpqdjPTpDETUJJPIYollRii6ipCkA+/de6rEwP8ALQ3X2bmqPNbmoqzI01SyxyQrVqaSyuSYYnidtSgEfUgggAEgA+/de6tn6E/kzdZyUUElZs8UFUVo54qqgnqAYa6kOumqnjqZGUyRluH5A4sDYW917pW/LP8AlLQUPXjbowG4qmoqNsUclRUwVwcsUiS8tRUyKQXJXgup1EjUSQQffuvdUj03VW39nV8kualqZzSSmU1WOhkqFZi37VOkiMSh1A6iBybkgg+/de6W1Jh6VcZl1oaQ4w5uqaT7qrA+5niMmqxaALp5P+pBsLG/v3XulFtrrzZv2sn8ax0EmSMgmhrqzw6XgpxraNDa3Lg8m5vf/WHuvdC1svvGk2ZVT4vam3GqNKBJ6hJX+3AVhGYgsYUIEHrBN/zfiw9+690k+zO++0exslV7cxDzYSKEJSRR0jyVUNbrm8cbmVbLfTYsABY3B+lz7r3RpfjB0J2FuLP42Ld+frqaljimlLLLIsLqYtcYdwRpB4/UbXFuRb37r3VkOG6vpcFMizNNrptPnnVxLTPELLF/mz6WB9RIsSOLki/v3XulWlTPi4pGjqJJgrOqSNGyUyev1SG4uNR5UnmxFxf37r3SmxGfqqd6V4vHXRuZJasoXSWmVXOmRgltRHJGq4It/sPde6XU2epqiMwVDMsdao0s7ICZWs4nZeTwDb6Cw/pa/v3XuiT949D7c3bSZKbzQR5CobXBC9ODHOhP7kiLYsfzrW5JFyosQR7r3VTG9/hlhcXkK2p3NkaTEUlTI89L42SKaLxSGQNHTynlJFKlNdyCR/r+/de6Lbntt4TAFo8XV01RHCtSEapqadWiMKlYw0XABYes8cEm3Hv3Xugey206DK437qiljnq4qdhIsBaUTzyrqjhWSPhXH9mx5ABPJPv3XugHp89ktrVUsMGPRa9A0FvVIY5y+pmlF9OoXAII/wADf8+690M+xvkHWYrcmJjqq2opoJJVlyMxKxp5YU8ZSCnNwBf6gC3PHFgPde6s26g+QW1shkK7HbkqVqjkqGjjw9THNDGtOWlKJLk4pCF030qeLgAH6kk+690Nku46DcGSkx2RkwSUlLK0Es6NE/kkjQJKaY6dCn62B4IseL+/de6c8t1ztbJ42KehSiljSFnjTwiQa9ZZFZo7aiRZjcEAkgXsPfuvdFg3d8fJIlqM09O8kFQatTSRxaUjianvF5IxywuLhk+v5P1Pv3Xuia5PrGtoUaoaknpayCKs8bQ0qokkSNqUytpBDAtx+SLH37r3SRFd2NtijkyuKFZGsV0enj1h2IJKTcgkenkEf63+t7r3Ttt/5SZWkklxudojJWVcQpKmepEgljjX9pQruPTz6rr9QeTb6+690tt7U+xuydt02DgykeKyUiiRpTMGR/NHqcA3IF2Jv/tiPwPde6r83b11uDrnKp5HfIYmnZpYK6l1Mlg/0klT9IH6QBwLc83Pv3XujQ9N951lHSzUT1TuUVBTxoiShPFGBaa49QB+uoG/5/x917o+Ow+wlqI4oqp5RFkaYVVRGUHia/1soH0I5I+n+H9fde6EqVqWalnrKCmJhlgkWepmADozMY0YKw/QAPr/ALAfj37r3RGu3NhZajrnr8VLUTlU+6XxhUFPKwDO6W+oub/7weffuvdOWwexIkx64961oK77YwzvIi+cyooVhc83JBtYfQjnj37r3S7gytTnUq6Bo0ljg1eAyxaKhp51sgEhF9BPquCLEkfX6e690CW7MLn8RVq0cc9EafRGZbrJFI4cF9BF/Tb6f7zzz7917oZth9kU0NFJjaiZzIPHHDIsrQ/vAcPb6kWNiDwTz7917oVKmsps5jDaaFDQ04eSWMqKphFZ/Tb6kkfX+n9bH37r3RkurJ6vL7KyRpZo0LRRopuHapeKNvGjG3Gk/wBPze59+690MfxtoqnA1bzVEr+RMlK6zH9ClXsii3+oP1J+nH+t7917q1bYCT5HNSSTyLUPpiKywyIRqRRqd1f1cfkfnkfW/v3XujWVtPIlPj/NIDFqg08mSJpr6dJEn0uLX/3w9+690M+35BDTKyRjUsTsVEaaWKsVKr+Bb8kf65H09+6902xCor5pYyjIvkd7sGsGZy3o5F/6fX37r3Svx2OhgiUlFc2BFyzAsvqNg/P1N/6fge/de6EfAqJREWURleAANBYXso4/P49+690tzETERa4YX1Ws3NjyTz9P9h7917pK5aglkK+IvrJ0+O55LC4Ib+nAHFrf7H37r3TfTbZqY2cPIFL6bre4Ui4IBP45v/vfv3Xun+HHxUcZdjJLKCNTmzLYi+kcccAD6/X37r3SWyzqXZbaFDHSt2HAFvofpyP99f37r3TA05/QHJAuAoIBBI4ufz/vP+Pv3XuuPFrOdLXvYaTa54Onn/ePfuvdIDsfILi9s5Kq1WMdJK3kJMZBVTq54/Hv3XutO75Z9gSZrszP1Iklkl/i1ZFC2pmUokpDEXP4Jt/gPzb6e690UvG76lpHnotAWKTy+WqZVecTEn0KLfQXtf8AH+w5917pifO1JrTKsMiLUuEExUMsgPLyBgQRfn63H+Pv3Xul5QVmOqXpoqESSyOypI00Cxp5GYDQrliCfrzYfTj37r3QhUUJo4JJppiKdf3Q6SMAoCgXsbi5/p/sOPp7917pS4+enlljyJljkhoy0hhkcl5g3pW6gf8AEXtx/j7917rPld45idaennqqqSlgJjo4tbMlNG/KrGBYKv8At/fuvdJKuo551ap81ywfyEKTdvxwbG9/959+690lollbRNBbyK1ijalswNiy3JuQORc+/de6aaibIT1xaViYhIGUEAoHR/SwFwLD/EfX+vv3XuhD21NT1U4VxGgiZk/cCksjEgWP+q+pBH05t7917oRCgiilBAaBA0cUZIKqddgfIByx+v8At7/X37r3SFybzefRIUq2jkkljUeqKFlH6Qq3P05B/A/r7917pQ0VXPkKRWKmIJEAh0lfKUHJJP8Axr37r3TJk4Urg0b2dk0PLKeY00C4FzYWFhfn63NvfuvdOu3aBap3gqYbUyoqwsqeTVIvqFrAW/p+bfT+vv3Xun+qw74mKaurInWFY0lpY4FUltTW0Skf4cj6kf7z7917phpsNiK6rV3Mk9a1RI7sY/2pCBeCKCNb/pB9Z5H+3Pv3Xugc+R/S9dR4ujza55KiD7VqmLH08bB1aT0iOoYn8ngW+n09+690UbZ2NrJaympa7HvBTwOEnkOu5LsCCpYAWH9ObfX+h9+690dbD7XxcOLglFRTLDFEV1xkAyM1hpdkvcj6cWt/h7917paYKGngZ45KmmdTHIYQWVtQFzpKrf8Aw5/P9Tz7917oRoaSneghY0qa29SuOAQxvdmIuLD/AA9+691gr8fTp9rHTMkkkjv5gqsdEjGyRpb9V78H8f6/v3XumbJYxMbKIMlTSJJMNccJQr5InQlD5GvyPqbf1t9ffuvdcqOqp6ekSIFRIjgt4l0SinH9kA/0H+FvfuvdOdRjXXGtNJR5BoAiFDOjWInJdKhI2F+CCLgWv9ePfuvdLjacsa08NXT0hiFMRHNUFSz6gQNMrgEXP4Ufj/Y+/de6MHtTOYuqjkDuvMkZIR2YhSbfSTVbm9x/h/sPfuvdO+7Ou8fuympcjTUCPUREhEaOPRIi/qLSMOOT/qv9a/v3Xui6b/6+jwlDUlqSigWWNw1KYfIzl+GDBuefpf8AP4A9+690qPh73JhPj3nMzLWYyKHFTxSzTSU9ND95EHGuVUIVSRcA/ni3+x917oz3Zf8AMT6nzOIhqcflDBA1V9i8i28sM07BI1r4VNgmoDk3sffuvdCf0r8m6/OUtAcPkac+OTyTzIpaORA1gkqrYLxbnnj6e/de6MVi/kxWZXJZbEZH7aWrxztHTrTKdTQNYlfMBb+hta/9L/j3XuqwP5le36fOYnBb2kkpJZ45V0RRSB542kGoqQLngfW555va49+690GvwP8AkBU7EXLYeVMjXxVHiCY6lheolaUEq7RD+yQLFr3/ABb8k+691cJs/upN2GpiE1Tt+ZPFpp6+RohLERY/g8/6ocXP0Ivx7r3UPt2kx+4ert1U81a8tRHjKt5o6ghPMfCzELf9QYXItwBb37r3WjdsbNUuyPmdJXwMtJT0PYEjtdo2VYv4l64g5te4a4N7c/m3v3Xut5vau+9jTYDbMz5KKCfL4qleNxWRxBZHpleNJrtYAk8H/X/pf37r3TlR7lxVZubMYCpraKpFFS0s1KyzIXmUAl3LKblT9ASebe/de67yOcwu2Ya/xLmEesBqVTGLI6wEKV8ifqAC/UEm1+TyPfuvdJzZfbEM+Slw1XmJ6uKlIenkzE8OtwW1mJZIGtcXsFIJvew/Pv3Xup3ZG8+v8zRT0lXlWp85ShzQnHALK04a7Unk0lJFdQAytcWNuDb37r3QK7h35X7gw9MgzVdjZ6On+3qKSqJiesiiW6w1jxsApk4AKc2txa3v3XumHZ+896ZXbVZSz5Ktx1fjxKkGPllWeZqVWLQzQSJZpET6gmx/BHAJ917qiv5HT9obr7u3FXVmSyddg8PT1RmaaR0eIxxHSgjZSASW9JW39PwffuvdUWb/ANxVUu48/SeqWF8jVKGZY9TlJuJBM1ub8EfXj8c+/de6QstTUsqGaULqQF0BRiFT8PoZrDn+o/Pv3XuuJlRmIbQ0Y/Qyk2IIHqYqf6+/de64NIeAxAWPU6i/H14J59+6905YyovWQNG5SQsbgBSoJAF9JH+Hv3XujAdc1c2Pr2mVpIqia3jmgVzZiwLeZFBsLcAqRb+n19+690dDA/Iyv2Wkwqo6epkoqGVaQ0sshEs5jsDUazZDfk3Fr2/xv7r3RGew96tvDKVmY+38VTV1LVLgsJFDvIZGRWW1+SbW/wAPfuvdA9kaieWYSKGLyLdAP9Qo+nN7fm3+J9+691mw5pTW0z5WmlECO4lNNZXbWDpYLKbccX5Jt9Px7917p3xqyxZQ+OIGMySKgZWP7Wq6M9jYGxseT7917rrL1c0MiLFEsbLMUkljuWH5/SxP5/3oe/de6T2QBmUrqYp9WJvfUwtcg/n6e/de6GDrDa/3FbQB4JKhGmgLhQw8cesDWB9Da5J4vaw49+691sJ/DHp+pyVbQ5eOjCUOL8iRVfhASUNCGfSi24ICj8kG/PIt7r3V1O3MpV4wUkQjlEsCRhZ5B4YUEcQMZR2/2xBBNvfuvdD1s7Mru05iCpmgNZRYaqyHmXWDrpI2fxpoYC59PqKkm5F+AB7r3RXewO34NuUdRWNUROsIlepSUJpkkhLLo+oYkAahZgORwTwfde617vll8sMx2HujL7ewmSroKMTRUj+SQnXpYjRaPi3IJ/4pcn3XuitT5isoEx1HCk7TRjVWySEePzycXiL/AFBFjySb8/n37r3QSdoUsm6o8mYqZ53jiu6qpKIRHfXcGw5Fv95/BPv3XuiSPh5IauWmmaQMjSBF/SNS2LNY3/H9Tf8AHv3XulZS4QPikrArIwMsMkwJJZ2FokK/Xi173A59+691HpaWtp6mGal1eeT9kK3JlEYuWN+OL8WtcWuOCT7r3QybT25la8x1YilkLuEkUoLsGFvUqAXF24At/UE+/de6tC+OPWG4FSDKy4eprKShiQ+KMO5lSQKR4xJcDT/iL/Xn37r3Vw21qSXHUOMWOCalgWKBRTyaEe7IDIXW1xYkjgD6e/de6GKgkSUiOaCIJIQGkUFypa2lYiTdXIH1+n9Rbj37r3T7S4/JSaqiih8lLHMFjkaRElIuWK6I/wAAWNwAL/X37r3TLueizE6SCMKtRLGrmYxn1oihnik/BIDcEADn68+/de6AzdVDURMVajR3KBQ8iuWDOLyESX4+gIF7ccDk+/de6QWLqlpcu2QmZ5ahkpUZbmWQrG3jsF5sEUWIFrDn83PuvdHQ6/3jiKmijp2tTzFwrsFDSP4jdS6MOQR+Aw4/rbn3Xuhwqc3RQ0aGBYUikVbsJPP4wDpdmY/QmxIBJH05/Pv3Xuk9U1mMmiml1pVpp/bXQp1Mw9TlhYaRcgj8/n6D37r3QB73jxtQk6RRxGZklEpQRGIf2hpHPF73Xm349+690RndmKqo8k9bTRRGKBjH5kaGmmLsCQyLIV1fm3JP+Hv3Xuk7h9357EV0ccjSLFIVGp2tMzK1rtzYfjkjkWtxb37r3Q5Yrto0lPFJFWyVNQiEy08j3lkRGIdor8EXOkr+fr/T37r3QZ7q7hyOTnIo4ZIYEdQ8bA6n5LIFZSALi1hbj6fX37r3STr+wZEoFbxLJPJd1jKnyRsbsVl4At9Tcf7f37r3QQVu9pa+ocPFIEL3ceG6SODwqgcn6DnV/h7917pJbrqqfK0vppizmRCY7aigBBYaPwCPqOf949+691G2/tOjNGtVLRBppZy6IFKMoBuCE5/B/wBvx7917oQRWPi6NkpI2jVQrBUBjsV9LFrmxH9LD/Ye/de6GjrTsSnoanDxU2OkeucslbJNLJactJaNxGG4t9B9B/sffuvdHj23JNk6VK2qqnV2cTaDG2uNFHEa8f4cD8/1v7917qDvLJmFfIamWoRAHsykBOCqpGF+t/z/AE44Hv3XuikblydJVzyirpppWnZ1p47MqamayGRhxa/5P4FuBx7917qmf5edoTzbgm2ZQQyI0EstPUFWBDuPTpTQTyf8fp9TcD37r3QRdVY+sWSCnrqWWnkMcTnWioLPcppdvr/sLWJ/1vfuvdWQ7CxJho4DUReNZlANpFZSqALqkVeAB/sef8Rx7r3QnUNHJHVRgozRKQFYqujRe4KN/vXP+sPfuvdCjisLQS1tC04mWneZWVGLF0lBDAhF+l+ebj6X9+691bH0hjcXQ7TiqabyRtIpTRM5cFwpD2k+pHJ4vf37r3UvKU2HeXI01czPBKszK0yyLHC7fVVdTckn6c/4G5NvfuvdFlramhwG8qOpoZjFTTSCORkZtca6gLAMfUWHN/fuvdHMzWOo8ntCnoKVfu556GGpR5HVgHlXWyEL9LEfnm/v3XuiR74xuY/yvF1KPGQsqROASi+nSRf6EfS1uR7917ove1d71PX+4oqCtd0ilcpDKrFmRywNvExNl/q31ufr9R7917o8eI3zQ+PGzVmSx7+emSreTS5aJ2YEU0iqfqQLkX5/P49+690sJ+xcblKpKkS0MavalaSBUhj1pYIwiFrXuefqf6+/de6UlPkRUwyVkNZFVRqq+SNnVtKiwKhRYkm/H+t/r+/de6bMusAp5CZVXzrqiEeoAA2I1sw4N7fT6259+690FNY9HLUBZh++zKoNLGTGzKpGpivAvxf/AFuLW5917oO9+U1FRw0sjhvMBeOp+qoSrBVm1fUE8X+o4/rb37r3WDaWYp41NP4xGzQQF5Ws6XteSF1PIN7H6WIt7917o0+zqehyVMZY66KBkRirWYpK4QF4VS3B4H04/wBjb37r3Sc3TgVysVVPGaaQRh4jEVL2a2nUGUEAjm44/H9L+/de61y/5kfQEVNkZ92YbGpU1KmR64UsTBliVRIZmCcXNv8AbH+nv3XuqVQ8AAilgIcvrCDUjhNNwCBcfU/8UP19+6908Y/HRVRjTkvMRHGL6Rrv6BJpP+P+x5vb37r3Q1bU2nMJDEhp0nWI6jIyxBfSSxjk51Wt9L/n68c+690mZ6irwtfWRjXVU8xeLQZA60939RjH+FiQbD8/6/v3Xuluc4jYqlokmkenlV9Su8pby2Xlrf6/HP8AX37r3SExtSVz71ZWWoo4CYXYuyqkh4R5CB/Y/FxYc/4+/de6EfJ0VPUUjVqZKJQ0ZLwvIBIxA1INJ/L3On/WN+ffuvdJCixEFTWJSVUkscblZRVqAZo1cMVUJ9GJI/wt/vfuvdDds6hpcRQxZCaojFbPVCGlpxIJKhPWVEksV/SCv0P49+690Lm58ZS5SiovFPEZhT6mqUJ1MI1DvFYi4sTY8nk2A4Pv3XugjTJV22a85PERyO9KxVDIoILsAJJP6kr9QPfuvddZqLI5qmbIStVaq6X7mYuCNM/DSEAG9ufp9P8Abm3uvdKDa9JGZKKjr6lFincGNhKEYPHYMJALk8EW/P1/1/fuvdG72LsuNK2llp8gDDIYZVldmkjA1cllB+tvoT9eP6X9+691cB8fa2ClNNRxVyyrE0MKzPEEcjSdbaLH6X4HP9P9b3XurdeuczIMXSmGoVowksdiV9ekLZlX+t73I9+690t98M1btmZmVVd0SWzxpKU8QJLuG9Nz+Pz9ePfuvdFCrqza1XiXjXH1M9fS1zs9TShhG1yfIWXi39LLYfWx9+690josRR1UqHHyQ4yoZHjSeJogityUjqNd2ZlXj6fX/G9vde6Qu7uqcFuuiibJCakq8fOxpq5Y30/codQnjVCoOo35v/h/r+690UDcB3Xgq7KUNPga+qqqeSWkNRDMIY6ujdQiVaItzc25NiSQPqbH37r3WHpPs+g2juAR7ioqiCtjyDQA5ceOOGOa4SOWaUAC5A+tr3Hv3XujWbrr4t2YkV1C8NHUzVJRayiniajlp2cBLLEbWa9g3H1Fube/de6DOPDZmOiqcBkaqtocUFd6yqM8SwNBI3rVhMwub/T+v9T7917pf9V0vXexayhrXzS09RXyvQ42jqcnC1FNUyFvC9TFGSFZmsQTcL+Pr7917pf9hVkeZqTFkMxiIanwOooKhI6ulyim0ZjgJHD6eFAPItb8j37r3QdTdbVv3mNy+XwNVTbFjjjqpykIkp6XxH9uaT1ALYjnUQbfQcc+6906n5EfHzam4YNm4Zcm1dmqlaWsr6Wjklo9dhFLHdrqSTxYHn6A+/de6MHSdbbcgrWz+0aiGNcr4q6V4+aeXUhUidBwjcnURex+g9+690WjvLdnZMS5rGdcJJLV44CKT+HYOTMVssmm5aPxlRf/AFK3Nxzwbe/de6r3+/8Alpr1fwjsHX/HP4hb+5Vfb7rweHRbV9fHz4/6829+691//9Wv+bpHrHDYdspJJNV10cgajDRMKiOodfUkvpHpvzYf6w5Pv3XukQ+xMVk6WWjgq8kkDSEpB9vItKNY0SFLj8H+n5/qOffuvdMeX+OGGrMPKlTjMjJQkoGr5ImQBla4stub3/437917oLM98Xeu8VGtVmcfP9iFE6OZBGDq51Kjcj+nHv3Xuman6H60SnY48xCgl9LLLKoaOwuBdzc888/4c/j37r3Qedg4vYvWG2Jq/E1bVu4aiKogo6eBi8UMa3u0ig2JA5v/ALb37r3QBfGijd95V+eVoZa6tjnLO48cUSzOyugbn18kD/Dj8e/de6OzDUZGlyXgbMsfuIyI4OZI1GrlAW4tYAD/ABsObe/de6Su7M7S1tXVYaheWnZUh0y1JZTUOVBnDE2vckkfi3HHv3XugcqgyT6qtY43oahXNhq8qhjcG/4BJ+gv/r/Q+690kcrjvNXNmHYTGbV4kY6SWudCWNiFtwosL/UXv7917pNfdZmOqhrqeGSKFCytExZRDMh0rq0/2TwPfuvdOAwlTWh8pWyURonp2eSGOSFkiq2dv23Yepbgi4J/qbe/de6Brdkxhn8q/wDAYq8UbEnhv6KpHA4I/wBb+v19+690gaGOSWeardoHfRoKhgHIAsoYg/Ww/wBsPr+ffuvdLyk11DUjTU0kVOUKouosJSnpL6R/UH8/639R7917pXPRU9RNBHBTzsY9DO3IkUH13XTf/iP639+6909RqpyehCzGODyRyzn1I6DkX/rx9Bf+lhwPfuvdY8nFOy11dVKk9XLHFqTUCJIrXVi5FxwLAHj+nv3XugbyMcUFS09RTIdcrloZipAHNiE+v+P+x9+690iq2BZmV0EdmWfXEzFdARSylOPyBb/fX9+690HVao1jVGgUkG3BUWN15P8AT/kfv3Xum+2tP0IeeSLBhz9bjj/b+/de6zoiEtGg0MqBtbH6k83X6c82/H4/Pv3XupWMxTZKrp6WGIk1M8cWtBZQWazyMT9APyT+Le/de6eNy54YuSTA411jp8eGgMqArJJISBUAW/xuAeDYDnnn3Xujl/y6KDHVPdMeXyWqrpKCmlldNQaRWmGiR21EkkcgWBsPqPfuvdbJuz9z4GKlrYIasLTU1VaipqyYq8kAFwQvHIYkDgcf7b37r3Sf7U7Pp6LFCaCJZI0ikgmRJELBHYkorqbkcj/E+/de6r73r2DW7gNRBicbMHskFNGYJJVMrXLoeDe9zz+BYC/Pv3Xuk7tz4v8AefaMVRFtnZmfq/vYy61AilggV5X/AEprIFgfp/gOeffuvdDRtD+Rr3fv1KWbd8qYGmnfyyGbTJJpYlSrqPof8T9fr7917oxe2v8AhOdsN6gVm69656qhZ1lajoIkiWy2Rl1vyRfkk3+vv3XujndMfySeoOnc5Tbh2xtupyeVp4vHDX55YqzRIeTLGkl1B+g+l/8AWH1917oeu1vgQ2awEmNztIs2Mkj0z45YY1UlAdDB0X0xkcWBFzx7917qr3fX8qbp6aasrG26aVyS7GmDoAQSWZtN+SLAf4D37r3RKu1P5eXXuDp/4ViqjLUktakqwSAq0UUkRLqhWQi1wf68/wCvc+/de6IXu3+X72IlPU123aulyUEbsIKVxKtQ4Bt+lRbVx/iPfuvdFsi6X3/gsbu7AbuwOSpoqOiq6vHSsrmIVVH63iFweGW1vyf9f6+690GXTXQ29u8Oxdr9fbQw+SrcjuPKUuOSVKSZoaZZ5RDNPMwWyhRdnJsCB7917r6G/wANvjrt34x9G7J6dxJ/e29jteayKhEfJ5qsp1krJiw5OmQsq2J4sffuvdGbydVDFTEQI8BZWM0wZTBEq/lmFiTbm1/yePfuvdFeyE8VRlKmugqkFNA7xosr+LWyWdpYvybm45J/4g+6902Gqgqa5pI6AHwBJIpl0eMkcurWFj+fx/vXv3Xus25dyxtjIKSkl/3KRM006CUGOGjcav8AKFH6rA8Ac/T37r3QN1O9wKuNY6N8hXQho45dKrDTm11mKyHg8nT/AIe/de6x1OSymebS87KSU0FL3ZyoDLMy8mMAG5uCPp/gPde6S+acw08sMsf3UykqiRsAFlA0rOL82uPofr9f8PfuvdBDubdE2GpqU4+CX7qKdRVPToZUXixMrMdPB+tgQPoLX9+690DGZ3Bi6uZa6WpWlfWQIqImSbyhrzHSFGot/UkgH8e/de6SmUpafKSV5pXrKVMh4XjkyfijkWyhJZGBY2FxeygGxH59+690F9Zi8lNVGjFXJJTU7SrrSQL5o0J/dAe91tccXFv8effuvdF23dmXpWylRIYljp3+3pCrFV0xgElYxyPVfn635+lvfuvdFp39XQbnxMC1bvLLG8sao6mQG68GMMNYFrXN/rcX9+690TitwCYLc6yV2NSvpGicqhmZYG/tqs+k3BBuByD9PfuvdHI+Le84Is3WYyaajFJVBl/hj1AVY11elY2c3IH59QPv3XurVumayhpc2aXOYoV9BXVQQR1VIJKCmp29MckTc2BPpbm97n68+/de6N9ncV1rFFTis2bjysssMNHPHEqoDB6iAL6gqg6l/J+p/Hv3XukxV7X2dt3LxZ3bsEdHkqV0qIikskVI8OlZH0yOSpa1+Oebj8n37r3RxF7IfcWwKSnUPSyyx+GsnRFbzRG9iOSRf8WPP+t9Pde6ra7fORx9VVyTS1YxiCRYx+liWlYvKiAgXP0v9f8Abkn3XuiF7olytX5I4hkpKSoc+HzRvHFGosQyuy2b6XJBt/iT7917pvwG5IaCeCjd0E0Uir4XOocG2oG5+v1P1/qPfuvdGOpf4hl6elyKNFGfTA0cY0koWJV2Cn/G4/3w9+691F3Tg8xW0YSOjNVVxoJZXhiuUjQkgSlbCwWxJ+v0v9PfuvdIPAZcJUGCsjgEsQ8DyxhkJ0HQqhCbfpFjYDn6/wBPfuvdCpT7crJoPv6KObxx6ZJHZn9Su3CqQQW4+n0IPIFx7917pU0eKqKaOrq0HmlSmcCQgmSVmF1jup9RHP1ub3v7917opPZm+a/b1SIZIXTXdZKVpNIYs/pZkN7G5vcc3P8ArD37r3Sv6wwddvVYq6cOah2pzFHGy/tmQFQHAFgfSCDYnn/Y+/de6Nfnupc7X7NhSgC0Nen+UEmRryaIywZOSOCbG31N7j37r3QTbE6n7Lgq5o6mYR0dSXaqka+iFIwSoJP+q4JP1HNj+PfuvdOFb8ct25epqDW5VXjqpxJTTNUvJCgKgSRhSSb202H45+lufde6dqT4lbUoqAR5fP5Nqwu7VFNSFyshVNSgRk8G7fUEHg882HuvdKzD9D7BwtBU0eMpJauuhilaGarjMhnlKkSQSM5Okte4C2tcH/H37r3SAzfStRFqWgwcMFGaeKeSCKi0ASBrMhkQEHkE/wCP0P8Ah7r3QPbr6PyjUpfH7fpWkkaRppjSaXjRowwYuguAGvYDjgCxtb37r3RYt6dP1OOSKpSgnXKRUxZ6d4vA08SkhpCBcKOLjjkWtY3v7r3QFQbqlwdVPjs6tQ9EYJ1WaF7VNLNECyoBYaeb8fUi1zexPuvdCP8AFHYW2e3+wDiMzTtkMXTTzZqvoJWlLvQ05GpphCv6GIOvQRcXsCQbe691tC/HDeku3+oN9ZdMKmP2bsSkqcfQ42lxzU1JR09BTy1ENPijdnkEtOVkLlfq3JPBPuvdaS/yW7rzXZXce/twYurr8djspuHKikjmr5pKhKQzhaZXY2P6EX0WAH0IsPfuvdBx1muUbccdYuYqsVU4yH7uPIMaqaLVTuGghmjiV9aSSaQwIKlgusFbj37r3W1B/Ks/md9fbg7Fg6B7R/hFXmqhaJKfM/cU4pa+tijShjihq6tB55I41jRk5KhRYEWI917rb3xtTgMdQU8lPpjgaD9l0iIDRykuANPAXUSQv0H0/Hv3XukZvOu27n8bVYesZKhMjTTUNRBMpeKWnq1EEylGNrFLrb+lgPoB7917rQJ/mtbV7Y+IfyPrcVtfINjNl5KvqNw7TmWGUvk6aqq2njoasVkzwyx07tJGnoUhFAJNgffuvdFg6p+b38ayFBQdp0/2SpMgkzeLpmgoZAW1LJWUjltIVbAeIjixIBJ9+691aDtrdW1uxKRX2RuLb2ZpljiqEiTJUqVbSEaWpoaSYq6k88ck3vbm5917oZtu9X5WF6TLZ043E0k4bXSU6xiQxPJ+2rK3GpgFDN9frbgm/uvdGS6+2P1vR5qGppsSaivqXIvUxh6anmawlK6iWtxfm4H4/AHuvdWAbL6/3FPEZ8RBSR451gjjSnDxyHWCtmmve3HIDW/2N/fuvdGZwXWtfS4R1nWmDzU4aqikddRUkkEqxIsP1A/UXvwffuvdMMmI2vhhU1e4qyjpqClULUo8yyM8qNdndZuB6fxf6cmx49+690F2+vkL8Zet8ecjk924ekkdXPhWaN2eIrYIYqc67kD8+/de6qb+R/8ANV+P+2xr23lMhko6RpKcY/G1EKmQugZXnlX1BfwApBA4PNz7917qtLsL+cxVy4Okxey9sRUstLXNUQVc0rVEgu91jZ5NRBPFze/0ufp7917quTur54909xTw5Gry02Plj81OyUbyqBEzsYQrG2rSfqT9DxcAEH3XuixYjf26sxX5KpzO88ktWlI7wRVM8vjr6pro9O4JNmYgW08kfkC/v3Xurqvjfslt99I4fKVEsuJyNRSCBta+OSZ4GaVq7yJZvwVBvyAPqOffuvdJHfXW2Mxf3NBNjGkydQ0si19IjSt4y2tah5mJJJW1/qb3vb37r3QC1XUfkgrZ2p54gscTU9Z5NMpkltEkkAY6v1DSwJsDc/09+690iKHBb3xMjw0tRUPUxTyrHI8kyg+AeNULEAkLoACsSLi4Fzf37r3Q7dbdmbwxFcqZ3KVkvilWaShjeSSJgQFlqSBw7f0v9BYDge/de6tr6Y7fxO5NvSVCzmOkjMdJL5RZo4gDDLKkbWswIuSvI+vNz7917owuFzlNkHqaKd4ZhDQmGBpQ0yEGFRHKpvcFhdvSQLmx44PuvdNFd11tzKKkdXNS0oeQsnlaIyuWiDsyItw62stnva3PNz7917oN851NtXE0mWradKTKST0s5jpzbRFLp9FgCEZzwyxkWItz+PfuvdEEzPSGJ3IGFRijBkpauXxrTIsTpHNwxdxcXI9RFgRyL3F/fuvdBJvf4l7vwc9FLhNwg03iU08cjhDHIhEhEmlifTyPrcix/Pv3XugX3Vt/szZiU0OXoY89jJJ2FUseqri8CsXkKrYmxufrbm9jYe/de6SNHhoaZazcO2r0kUiPLNjZAxngd7loY4lNxbn+v+Fvz7r3Qzdd91VAp4IJ4IRNSA0jBnDFY43PDLIODwL8XJuCePfuvdHi687Eg3CXpq5qWJKmGksGlCxGniW8mjR/bvb0/Q25Hv3XuhJ3Dt7F10cVDGI6xKhWdJowZH0SKZGGh76bMSCfx+OLW917oiHZew6nbOdosnTeWGmiq5WeWM2iCeTkSiPk8D883/1vfuvdKTbu8Gy7N4p4RNFGP2UkVDKUAV3BTngDkfg2I/J9+690sZp4c/j6iklUJWwFZKV5mXTo8YLtIDfkX0i4N/rc/X37r3QNZHb7DLUTUgY1clTEk7rqSNYkAUyhUsDYfXj/AIn37r3Qg1u5qLbU/wDBKauLyVcUYmjmHidXkhAursb2I5NuD+ffuvdWh/H2gxlP1nDNEiTyNE8kiRctrcM7zkDgWZjbj+n5+vuvdDz0tj3Wrm8qoZElnqkVtL6fO5IJN7ElQDY/Q/09+690fPpOpd9xPDJGgCyaRrJIsfUf625PHPH4Pv3Xuj6V9IJKakd0TQrw6Codl9HF+OL3H5+vP5+vuvdL7BwaaEtKwBVmL6bhmCgk6bHj/G31JuffuvdeevhxkhZQGMkeoAkan1v6vIw+nJsLfWw9+690qsfOKuMTJJqVwo0Mt2Vx6Rf/AA44/wCJ/PuvdLugglRFlVgrcB1C2PAIuPwPz/vh7917pYU80booOqxsAS1iCG9TFT/X/be/de6kCNW4Or1Ei6qD6R9efwObkjn+nv3XuuEg0vqU6iLDngqlrAEfT6fn8/W3v3Xum6qqYIle7jhdaBDclh/Z4P1v9P8AD/XPv3XukLXyGpcsy6RfU1yeLiyjn8/8aA9+690m52EDIsaGR21Ar9Qo/wBUW/x/wPv3Xuuo3AKiUhTyCAbkf1t/Q+/de6Lh8rNzjbPU+4slZRHHQVV2OkaB4iun1G5P+93IHPI917rTL7UmfObjyORjrQDNVVUyLIbMXkkMgIU/S5twOP8AiPde6DzAbMrcsKnUEM9PqleRj43dStyqm30N/wDkXPv3XulrR7RFaVpPs05heIspJHmtpSw+nH1U/jn6k8e691nh2vU42pRVuKwahIEQaQEcOC0ZNgb83+p/Pv3Xun6taqKrQVCN4pbyOI2CyOyLZgwfgD6WA/2Hv3XupGNScQSfbgyOX0FBGxCjgJqZhzpH+P1/Hv3XusdNHOK8NWM7GnjkbTJcJ5Pqq3JFyALW/wBh9Pp7r3T9ka5I6BQ7OhkQmJ0jJu7Ak3IH0vYC/wDvNvfuvdM+NpBkSSt4kjRIixt65PqNK/W5/wAPfuvdTZMOqtJGih9H9oc35sSxP+8e/de64YPEy0tSv7byqZCnNhpW99QA/HP1t9Ob+/de6EcUx+yaOeSGnpYKjXqkIUyCRyqozA3AFha//E+/de6SzxKKkwII2iRmLSA+hiTfUXXn+g5/3j37r3Utpp6efx6YRSzRr4kRtKagLekn+p+v+x9+6908Hb3gjhSrjjSoro9aJH+gpIxPr/xsSTf37r3S0pMThsFAsZqH8yCFisVmTRMwLqTzzfj/AFv9v7917p2r6Gh3AsMEVdDReCNZGpJ5NUdZIPUscRjNyxHJBIA5H59+690FtLSVSbkd6eYRtRsytDTuoaCO+l5o1W97D6gkn8gW+vuvdFK7/wC28/kd3/3d27VzrDhkEM8si+eKRozqZkha6kH8fSxtx7917qDgdzbdhXHplIJFmmjQVlU1NIvklblmMgGmwJP4Ate3v3Xuhk25NHQTOZGarxOQfVD5ABCE/sMAtr3+v+8W/r7r3QuYfAYJ6etzFZJ4VjglaAxyKgWVCDFGY76nDk24Xjg3t7917pUQVtLXUkdPDLHBFHMiOAzGUAgadVuf62+nv3XunzDYeppcr5UjaeCN2eleeNnVHa12VPrY/X/C178+/de6Zd45CauroqarpZZaiAeCFkWRmdy1lWO6AhT/ALx/tvfuvdJabE1MVcoyVNLSgQgSoiOoRyBoXyKeP8Qfr/hb37r3T3SVORqKpUlq6hoFiNPHPLO05hg+hg0MeRb6AgkX4Pv3XuoI3HUbeqZMd56p8bWT63pYgQLo3MjC91YD6XJsL3HHv3Xuhaw1XSyTw5LGykwNFHLNAkwYq8bceRh9CbXsBwfz7917oy/XW+pZVmp6umhqIFfTFT6mDadVm1EMLhf8LW9+690gvlDt7Its2q3LgoZqd6VPPpisCacAFwoYkn8W9+690STY0Wc7R21lqCCjOOy1DHKBVNJHBLWhPQ5iY3IAA5BJB+nHv3XuqxO59ldibI3NW1OJR8/hpqhos3S0Lz+eBzJr0zQLxe44YKb/AI/x917oUvjz8uqzrPcKY+ozGSjxwkollpa7zoYoEf8AegkViTZLG9xe35Pv3XurEtwfP3bNDnaZNsmCD+ILAYsmkvkiqWK6qmKrcC4XUQFv+b/4+/de6LX3n8xc52TtuXbkazK0NczCpRBN4zrshQk3KWAP0B+t/wDH3Xuln8Ve+26iy65XOYs12MydHerrJqQOVkA9MmpTdNXN+Tb/AHr3XurC8t8s9vZSgOc2nQ5LFVx0Q08s0EclHKCAVVHAubsf6f4/63uvdARvn5QdxSQZSiyuHylbTz0Nannp5vCskUlKyh11/QFT9ObEW/Hv3Xutaf8AiMuT7oyORlieOrqNyVEwV2LSQSLWElZSPpbgk/n8D37r3V/O3/khVw9fYbAVE0Uma27jIZok11TSVsIRUCz/AO62FxwLgnj6W5917rL8dfn7FTdsNtzetHHWZavgkoqVaWeWjdSsoRaGrjnjBRlW2g6WDcnUbED3XuricL8s9jJjxDlaqbbeQpKYvLTTmCVK6juAwhmaxIIJU/XkH/X9+690GHf3aMmd2rhcxslMZDiavyK9bjqCAVkzuNQnMkJLFfSBKTYAD/EW917ojLdjbx3PEtTU7poIsHE5P3K1bx1EdTTPoIZDYjUeBZv9a/I9+690avZW6sNXbdoTmcpWZapW6rSpAkwSTQpjctFZzfnUxa6/1P19+6913jd6YfF5ugkrKmtWgyUtRFShKnXPDKPQ6IT6irCwPkcAW4P9fde6Jz/ML7QwvVexaur29S0lLkd0AwmolWEV8muMDVK6XB4vZlNj+Rf37r3Wrll6xclmHrahvLHLXyVNSjhTYySmSRpFtbkn08G54FvfuvdTc3V4WsMS0elamGRw8yU6USSUrRqUp3pgOZA1yXubggfj37r3SVEbxBiYHEbuXUqeFBAHII/w5/3j37r3XOxlkIL2URAelGY8E/Wx5Pv3XunXFUcstTC8PmYK4LEwsqqotyXN1uTx/r/1Hv3XujMbYposGkctfLUxyVEPki8bsGiVv7MoXg8g/wBOCOffuvdJnduXSfStHXGUNcSaEZXlDMQyMDe4AAP9L3449+690EwhrHlJ/djZtbFJLiE6iBwlgR/sDb+nv3XuoTRVUVpNLKVQ3L8hXLG5jB+n9Re/P9fp7917rni8rJSzB3jpaxBHJGY6yMPEHceqW5PLDgrwLf4/j3Xults6aCeumpcrURw0rp5I5Arq8bsdMcYNmAU2IBC2vfgfU+69065GhhE7hYYyyyFWBGtwB9HkC25tY8X4/wAeB7r3Ualw8dTqWSkZ5JJF8Z9PMLcIy2FrXDDm5v8An37r3R9/jJ1dkdz19JEtJAjQPTrCBHZQGddWs/1Kgf4D37r3W0L8euuKXZu08fTClWOrkpFd4YCjh5GGp7qAg5JPGq/9fx7917obsvHCzIIaY00oQoWcSmLXGlyug+kG1vpf/XP4917oOoN/tsmsylafuXjqsc0LJROkWp/u1qEhllkDDSxgCMoAJRmAIJBHuvdUmfLT5C19NUy7YxkkxrJnmDwipu0AqJHTWqIQTYLwT+bi3Fz7r3VfG3Nutlcg2YyLSVYEz1Do0eqSScJ5GaS/LHgCwYf09+690qctTU32/mqSkS1mgwwzIyuoVdV+T6eQRpufpe/Pv3XugczSyRYWvqKStUJK0qTJCdJ8KnSFH+uQRf6H6W45917onuaijqMnUsHak8cinU2okseSdRB/Gnj/AG1h7917qfj6ioSKSCOqBp5URZIViszNxoaIvc34/px9fzx7r3TpiKcz1qGmDLKiteEFtSMDYXeS/J/NgPrYWt7917o6vWe0K2pejNxEZzHIgsylShDMACtiTf8Ax9+691eF0T19lsHt2nyC0lQZKilpaidV8mmRQtooyhNgxA4HH5vYe/de6ME8+cMiNJQEGnDMyldan6WUKPwBYX/1/wDYe690sKKvqywaKnFO+mKRw8IYSBkCOhVgf9Te45/wH09+690LG1K2pClHghd2b6KqxgJp4hsfyo51AX/23v3XulnXUwq6J0hp0WaIIEYHyCIEku/Nif6c3NweQOPfuvdBXvjE0VLjnpfskrKioVZVrb6WRipQ+Qn8X44A455/PuvdE83HjMliJ2eLHvPBJL5YjDKFJjK6S5KjVyRYrcc/4H37r3U3E7ozGOlpZI6GaZqdfVC50+RUF418BAHFzyTcjgn6D37r3Q9Yje9XULQPko6kwmSNq6CmVAixMLCKJQGA/wB45B/p7917p7TJFpa37UzRQTsxgjdHaVIytliYCyg2tc2+v0sPp7r3SNyFbIZWhllu97rGihhqH9iT/ajz/sLcfk+690HW7drYLNR0tGkH3Tuwnn8yIPt6i5JMY4GqwFjpuL/4e/de6DDN7TTHuTLTaVljEalxqZxGSWkJIPP4Hv3Xug4ytCv3MUdNDJK8Ui60jQIODrjk1gah9eQBzzf37r3WeWTxyPNk8PFMZHRqeJY9Ls6LpLxhCDqBsSSOf6W9+690lcnh66ohavlpXVZLRU7op8ZJBKxBWvY/1N/rf6H37r3Sdodm5nMSM0UEKUyR+RdKlpyrGzAhbfUj/XvexHv3Xuo67OqlEsUmNk1o7orOhLlSdPkFv8f6/Q/4X9+690LO3+vcrT0sZWiF/EGYykmwYaT4gfzb/bH/AGHv3XuktvHaMtIyaoJftmF3CWZ/IzcyAf1FrgDj+vv3Xulz1btDFx1q19WUaKBEYGQGNl0i4IP9QeD/AI2J9+690dDbG78Xo+0SYU8quY44xoMbKo0+S/1sQB9T/Qj37r3SX39nqOFREqKyzOwkX0FkduFkA+n+Jvf8c+/de6r2+TO/DsvZeVyEFasVf9rK1KyELOHIOiMlbAAfjj8fg+/de616TnspvTe01fkamSZqyvY1EgLSSm8nqfm3P5v/ALD37r3R2+tMRJRVuirkneC6fbSVCEyMqgOACeRYfXn/AB/NvfuvdH62csUUFGnl8rSaNAJGkI5tyTwP9b37r3Rg8O2NRYaWogiqHLF0VS2iNwt7hze44P14H+8e/de6ETF0eAqczjY8jJVUUDGOVnoSWYvfVCtvow40/Xn62/Hv3XurKNi12MxGy4IZomhpliA8kaBZHZxdGdf8BySPz7917pK57cOPQ66uSRKIsUjMnrDLp5Yn8D+h9+690TDt3MUuSlKYWpEFR5L0vjbxyqY2urkn8N+Df6/QH37r3Q4fHjeudzFEdv5esmeogiZEaYnyFUBAIc8/gf4H37r3Qmdj7cyZofuS6mEqT6ks3kC30lrX54v+f6H37r3VeXYOP+2qDVSQR+enkkYSKpldtLBzqe9xYngX/H+Hv3Xuhx6Y3JhN44+LEVdNC2QRTomUAXlRPQBI4/VwSB/W/wDsPde6ELfew8pg1hkjgaBaqOKeB28gX6XErKvIYH+p/wCKe/de6RSbm3Pg6Vo1MrRxhJHlbgyEMR6VH4H5v/t/fuvdLOi7LllFG1ZI3gJUKJQSouln8iDj8Aj829+6907V26MbPHHLAEjqVcytKkqqpWQFgrRn/C1rcfm30t7r3Saz1ZHmtu1XjmiklaNtMRALRMt+Htwb3uL/AJ9+690Cu389W0WRaA05jFSUiLMhWzQx2dirGxvwAR+PfuvdG62XnjQYgSVFRTzM/CRxlVVDIt+dPPF+T9eB/sfde6GbYmNfM0E7yxrJ9885W/ELR/VDr+oNrk3FybfS1z7r3RSfkx0fis3iq8yUrNT1kVRDMZE1RpDIngUvwSt7/gm5HH+HuvdaiPe/VWR657HzWDSnKUzV1S9EQGAamDlkETSEA8j/AFuf9a/uvddbJ2pHPNSff08n6oWlZiik6hqVlA/pyT/vNiffuvdGCyO2KBKaGbFRyM2mRSyMyjVFH+tmPNrfi3+39+690Vrd7yYqpqIreWZVBaxBVGcFybj6/W5JuT+SPqfde6S9LuaqekWBpnaSNLqNIFnb6WB/2P0sL/09+691Gwlfkoq6eWllYqwHnSRvSDMTwob8/XkEW9+690JrVVPOtMlT5Ip2jCi+jQCP82xubm1uL/jm/wDT3XuldtXFw1jVkMuQioqmGHXTzVEgAkYBiQrW4J9NgD9fr/T37r3TxtDKPiK+shqaGmqTVRmmikrHLSQT6iEqKdvxwTYHg/X68+/de6MZtfM4xNdJkaSD/KfEYX4RZCzf1vfm1zbn6+/de6UGX2PjckqvjwSZCQY0ClY5JG8hAFwQALm5/H449+690G+ewGa225glWQJCqmGnuZToexuFPBuulhYEEG/9ffuvdJOr/h8FKuWWZlrYK2KJqeRT6EeztIqj6Wta1uePfuvdGC6x7Rppapo6uZcegMQgBjLIY/8ANkAcfkA3P/G/fuvdWZdB9lUqTw04gLJrQR1DOVSX66m/NyR9APpwQffuvdXG9V7mSsoaWaCSZfG6Rqn0JaXgsG/xNhYA3sL+/de6OjjWnyW3jTtCk0pjmJjdQrPHpBLc8k/4D6n+nv3Xuikbu2LkppNwUlJV1OHyNbF5KWSiCwwJpcsikEXDHnUAOf8AeffuvdAtT7sr5K2ixOR2vOcvt9Fp8lXUxhpKDIqpKeepkew8hUAsx5/2/v3XumjdW/8AdeZoKnA7Q2vUTkV0dGlXEhqqiKLQWmqHpY7MFXgK4cAk8HgW917oLdpUnY9FueqTcewMpWVkTwU0VSaWWKOox1XfTNqlD6mQr6lLELb6kfT3Xuh77J+KMO5Ou63MVW26XJ5yupTXx2nSHJRk8mMCnUspVbaQqnkDgE+/de6rY291H3Dh9xfw2lSuoadUkp8RicrlK6CSahNQkk1bBTzIkYeMqVCsASDe/wCPfuvdHl3V0tnaLA0OZ3Rm3lfKpS4/+H0ywPUUNLKgkaVqjlQ1zbUDc8c3APv3Xukhl+h9vbmgozis1isbNi6YRAZSokSWqqk1a6pAhYmS1gLWsRf8i3uvdARTbG3TsXMfxqtzNRvPFY2oEVcIat2kx1OZSF+xhkYs7i9mP5AHHv3XujH5PdXZ299pNtHa23cnJgXSNK0QzkVVTROf3EdX1Xe3OlQxFvp9PfuvdAjk/h9jc5mZdxVO5c7tjI0kUUq0tdQwUsbMi63pmmp3iJCn9TFb/wBOSQPde6zbf312PsuFsVTV+TzWMwUlZB/EsYlR58hBCQqCoWqURKpB06o5G4HIH1PuvdCz1Z3jQ1+544sfh3op5o6mTIRPWQVVXWvC+ipnq4TbxBSbLqRSbGwIAJ917owf+lP16vtqe/8AF/PbTHp8X2/i0/T625t9NXv3Xuv/1iP7q+QO7chTyY6bq5aWo8Y5TGtDDpuQZRrUEE/7VY/Qf1B917oH13/3XLSzS/3PFPj45Hem8MCXAJJUDTY8gc8E/wCw9+6907UfZHc+5ce9BX4t4Kenhm8VOyim1yKhMKCRns+u9l9Itb/Yn3Xugj3hP2vm4F/vBTQ42GFFCNLVLKrJ49PikiQ2+o/23Nib3917ou+9qHsyhxcMtNTs1JLIUi+xmf0m1gXQfUc/63+8n37r3RZ98VG5cNiqd9z0UsAqzUGGWdC88SKCJGQn6XuP9h+Cfr7r3QfdU91YvYldAmVE0tHHWmWpcRhpHQyaRYf14H9Sfr9PfuvdWG47dGB3hSwbh2pkKaalnhWRrGNqmnQMC6vCLE8Ai/N+D/Q+/de6R+9p6aeobJQy/c1SSJEgijKpC0ahhLLCBbUCeCB9Lf09+690D9bnKylqlOQNvNLoUyjTGFbkB1+l/oQP9tb37r3XddXmclPv4FH19YuUVFuyoxBt/jb6D37r3TxtSMZxslRQ1mPjRIoREa2QL9zI3qAUXJ4seLA/Q/m5917pn3pj6nCUMBopaaZPJG8zJdIC365qRAAHDLqH1H1PHB9+690XndEk0qPUVsYgEQbxQpfTqubEqSOSObnkm9739+690xbdxU9eEkSUCVGeUxsyhCi/ThrH8cf7D37r3RlNlvR/ZVslVT46StpKN46GCuheRaiolXSy05jFtaizerj37r3XQgqaeqStiBaVoUhkjgcL45nXQytFzwv+w/2/Hv3Xuuf8OEgD1tDMlZBrBQr63jlY2DFAbhhyf959+691xyuPp6SanqpUDRtRiMKnLgFiumRR9dP4/p9bf1917pA1OHwdVNNU5WeX7YLeKZY7sGvZFv8A42t/t/fuvdApnaJI53NOP27sI5WAu8Y4UEC1vfuvdBll1/cU6lK+I3uLHV/tA9+690xQRAElmeM31H62I/w/oP6D8+/de6kASF1bSUW5s4uW0Ekmxv8A0P8At7e/de6Xey6qGkr6yZwzxxUVQYyFNkmkSyHn/H+nv3Xug3yaySTVB5klMjO0h4ZlJOoEr/xP+39+690db4GvU03ZNfNTo94cZKG8IIZiUuutQeebfQf7Ye/de6uewu5sjuLTQYfFV1bmGdYDBSU00zNLIQikJGOObfng8+/de6O5sn4Fd09pU2LbOQvtrFVKRM/3KStUTiZrljCDdCAb2P8Ah+CB7917q0bpX+Wd1Z11Dj63N0A3RXRaJJJ8nAHjSZQXkZFbg/7Tf6n37r3R/sBsrZ22aQUmF27REwaGpoqWjSIXUWVXVFFv6fjm9vfuvdCBQbYz2TVVlo4MXTyt+kqfLGl7AhWtb8fTn37r3S7h2tjsdSqPEtRUxCQyGSPUXuC15Lf2bjgD6n/Ye/de6TdTXPQR6JoZXDEOqRot1dgFQBP6XNwP6+/de6i023q3cSmXLKsVCYijrKPUBf0BlH1t9R/vh7917otPbfRE4MtVhpRNSSoz1EUELN41tqtL+Sp/I/rfn37r3VYncPXtM9ZJSVWNp6lplaAVgiHkp7qAPBYGzLewP1+nPA9+690Wav2rPtiKngp6CaqWFwkdVPEgLSFidLkC/wBDYk/kfX37r3RbO/8AqKj3HtvITQ4mKmytRBNJTyoNEdQ7xX0NpFnCkm4Fyf8AYD37r3Ri/wCVN8cabZ2O3R2FuHEUP8QoCcfiJ2xqUreeWIu88BlUMNJ9OpbG4Jvz7917q5rHUhxNC1bUVUlXPUiaWOGW0ceuS/iQE8lQfzwePx7917oPd79iUuBwDwV0UIr5Y380FM5aKFVYlSGPJ1A3IP8AUi3Hv3Xui20ebTPVc8sbQxoUgd0qB4kRTdgsK3+vF/ob8/63v3XuoG4925DD0iQwxxGSW6VUq6fDDCw9LIFIsxBAsb8+/de6CyHPyUMdZV1JlgrKqRWSWSQVQ+3VQqxn621cm1vyLe/de6T9VlpqXIFjkGJqkCU6hQB+8isdZ/1zbm/PF/fuvdRafdGdonkp6iRYJI2BinEkfqp2P7khUH6hfoCDzyP8fde6y5XNzhadbPLBNJ5J6wgBpUVdSRoykarn6kW54vx7917oHN2ZjCVuQk8tRXLGIljNOjiCGeoBDSReNhdSoP0vz9PyL+690kayPa+Qwwji8pr4KphBEqC6luQJJE9RLG9yDYm4P0Hv3XugryNRPHWxQaYYfGZHJ8jTtTqi6XDCRSDdbEj8E/4XHuvdMpgStkjelr2q2lWWCOKmV5J4l0l2DJ9Rf8/j/WsQfde6Lrvejqa6LIolCsiUzSRsqqgZZAgJmZiLE8m/PHIt/T3XuiyZ+YYaShjgpgsaQvHXGVRN5JJ+A9PbgaSfzfn/AFx7917oLa7EUucw+Ux0lPHFUnVU09VUKosVcrHGj8cyW+n0BJ9+690XujydRtfMSUyGegrKeoRWsGjljCPdyrqRcfU8H6WP19+691cH8e/knhpcVR4SfKrPIkEMhWaNBVNUKughapx/hexP+39+690eree9Nu43FYzcGdz1qOWmWqs0qoIBFAHaNizWIsBc25+nHv3Xuimby+evUWEWenNU+alxyzLTChssKTk+MGUsdJIt+Sbc2Pv3XuhY+KHy5xfeVdX4GmZZaqmd0pcdFVa6iRPpG8saEFwLm1uALD+vv3XujO9oYeszyU5zMXjSlialQ6FghDRjV4yIhyefq1uf9Y2917oDsniYpdtVWKyOMpaqGCBYcZI8DR1EbOdRjU6tBGkkrcXN7f4e/de6r17ETGddbvjoax5lkycUX2YSIJIJmIYQOsnHHPIA/wBvf37r3R0OppDnKCkpfsmljq4YQ0o1O6aLXvp02sABxewtze/v3Xuh1j2nU00ORrKKOrpHFNUQ0wN5VnDqIXMgkBFjyOLcf439+690Qre8ddgN8Q08lF4knlZV0sIQ0Xk0HSz8E3v6vre9/fuvdHB61xZqoIYp3V6eVBKI6p01SNGFJiug50g3H4N/oeffuvdDzQbAWM1GR0OFLiSOBoQ0brYKoKKAF4/w5BJsOAfde6ps+Um4cdhe05sdPoLfd6fGvik8dqgkoLjk/Ucngcc2t7917owfRe6WMdNPjk8kbpG6xrChKkKI2kneAKVVWUkfn+vBt7917qxXbO6aeuxKCsC2V3QQkBiZPEF1qvB0k3IHAP1t7917qHQZKmxtTl6OUPS01aHi0zSvpdmfX+xqNxzc2BAv9Bb37r3Stx+1MZItJV0+WkrJIbTxRLNKNE8x0lJVVuQthfUDwOPr7917pZ4zamO+8nr6uuiqJGQF4iHN5wpB5k4/x4v/ALYce691Glx9Hiyi0VHDV1QmLIJ1LQEVHIeZkIuq3HP1P9be/de6j5vcMWJgSino9M72j8g8LwPqbUNS2NhcnTwARY2JPv3Xui+bi7Dx2OyQilqKeogkmjWWFohC9NJcI3lKgAgkAgEEEckE3t7r3RZtwbs27nNxZQSUsSuJjF92VDxzUguTFHpblw30H4AFuRYe690SrvbrrGTwVGYpqQ06zpNJHMFZDqEWsyuFIBDKVBJH1uBb37r3U/4F/wB2Np5Lem4a6mnqq2npKejycEuuN5sfPHK08NPUo6mOSZ0hRP7JVrkcE+/de62MfjT2dsvs7rfcXUeLVKHI5jb9ccrpraWeH7WaMU8tRLPq1hVh0KoKI1wQHABJ917rVU+VXxq626v7g3/jE3DJkMnjslUVE+PpMbT0lFNaXxuYFpGdFZ7GR1Eh5JIAvYe690VDdtfttds5XE7Hq9uUmZrKCnpxkBVRU9cqztH56R1eQzKwCSFpGVQCBdgukD3Xukh1htPJdN7r2z2nmJ6iWq2juSkrsdDhh6IsijCemkSuqzaa6gq/jABAJBsQffuvdfRH+Iny0w/dvxV677Dr6lIMjV4+LCZGKOSNFGRoXEfnTUwEauBfS6gi9r8An3Xul/jO18RlMhPSwz1k7oSVcUvkDHXcuHuQEW9mINrcg39+691Tl/Pz6k212F8X8Z2jTnzZnYeRgZqh4lp556DIotPJBFO59S61uqkkEAEi9z7917rSKfISUjTUsYSRXDpIGOrQyudRDH6X+ptYfXm/v3XuhB2JvXH7SlFY82Yiy1KVnoqjG10lMtO7afGbRkAkEBjqBNuL2sB7r3VreyP5k9A23Nsbb3ljqvN0OHeCKTKvVNR5aCiVAKlJqmmRxUOZNbhpRcXCg2AA917qxXrv57fFunp6evjzmXonSBJWp8k9HM5qXQHxLKsoP+seLfkX49+690PMH837pTaGIc4bOvULAypFTM8ccyyoNMWqIFgSPUCCx4sSL39+690Xrsn+fHhayubH7RwtdO/gij+/+5lFOJnlIhCU6qodRb/VG4PNuB7917quTt/+Zd8ou7Iaqmx8mWxtA9TVQwPjIKilpo4KniJZoYl1arhgWkJH0JA+nv3XuiCb03N3nlXM2f3LnbWeyNWTgqji3qNwHF+Lji3P54917oKIMFPUVaVNfOZpm5lErSSeY6v3XZZ2PN7knj82/Hv3XulRHsTHx1VFPNK64qrceR4FBlST8rIPxY3At+LH+p9+691ly23calVK1BeenhRYVGkiQAtcao0+pP8AXi45+nv3Xuko+zUbL0byyLTY+SZTLLcA0/7l2nbTYXufzYH/AF7e/de6vP8AjH2NtqPakO2Bl1qq/H0UFJiYFW8ckccV38xsbllIAve3H5uffuvdD7uOLb1dClVUxS0muJmIeVUkV1XU0cUbi5U31eu9ri1gQB7r3Qe1GxYcxhEqqSmkM0800tDGso/UjGNAztYMDbVYAWJP5F/fuvdJqo6l1YRpZvRVLKrvIq3WCbUWl8gHqZCOGYH68/U+/de6jL1ZhcrRTvj6qOGtovFCzpH6GdzzqkPIX6EAH6WJH19+690KHWe1shsm/hCVSzzyfciokJpRHORC1Uyg/TjUq3tY3+pv7917o0uza6aEV8tXIXbymCCqgOiCoCElVp9IBUgELpvY2vb6e/de6j773HNjsS1fNj5qYQRtHTzRVPkfxCJ5B6W4B1C502JNwT+PfuvdFM3p3hnkxslHRGVUkbxo8/khMauNTuT9Wv8A0JP+HHA917oEovk4uLk+3V2atgc0dRIUjTU8iBIJACwJClWvxzcX+g9+690Oe3u89tZ2gpkykIgjqIxJG2oHxsU11JBOr68ji3P9D7917p+odw9Y5alljhPgWbzGSSuUmJULkQxJGxu1za5uDz9fx7917oBMz0jT5mmyu5to5MR1kFSxlp6KO8LxMLEvFa2qw/SQR9BYe/de6rZ3vQZHaO56w01XKjCrnNbBoMJM2rnxqeb2N2A4vcC3v3XujB9Xdp06YiGFHl++arXlZGDRaZAjer+p0j/W+n9T7917qyjrHtnBV2LqaCalebJTI8b1r2M1OGQeKVWte6sr2T8gi/09+691i3vSx7lpJKJqCL7acSNDWuoOlW9SRSp9QzDm68i/9bX917oj+4NuybCzk+QjqHhi1EiJmkkALKAwUNe1yb/ix+vPPv3XuhC2XnK3cFbSU0DmoppVZJ2VQrhQoLM0ltQRRy34+t/x7917oSc3UQI9CMOiTVGOdLzOigyMpuS1vqpBNr8fQ29+690EPYT4+qzOJy7wiOrkemhrY0tdJkISPQosLWA4H+8e/de6t06UrP4V1ealEMcc9IojLOq6zICn0YmwBB9NyPpx/T3Xuh26jqRBIrJMHeaQrIxPCjQTpBX6kfgX/wBh7917o9HSGWo4N1SrVOTqKlQ66A0msKsYAH9oW/H09+691ZKZ1qcKGp4wHhI0RSEIsZIAuD/UMfz/AL1yfde65YrcEywLStCGkVGWRiqkGRnIc3PBH5F/pzb+p917rCrisqZYHJAdWUvf/NsjHx3uOePweef6fX3XuhJwEQhhS5DH0XufpawW4H+8Dnj37r3S3SrkoybqW1lSQAGCg+oN/S9rfj/inv3XulZTVCzRqQChcDnj0mxBt/Q/43v7917qcZFW2ktwABc/S5sTf/fH37r3WCaQafVKRcA2NtRF9BuQL/7z/wAT7917pKVc6CWS1rB7jUfygtwCf6n/AHv37r3SfqquWYukRUsdTlRpDaEtYXPI/H++49+690n2qXV7aSS4a3PKgWOkgfS1yCb3/wAbAe/de6mCGPmR1sQxNib3ABuW/rcj/ev6+/de6rC/mOboqj1622cPUO1dkLj7KJ9TywJ+twn5AP1v/wAV9+691rJVGzp481V1eVpjIA0kSI+oSxTPY6/CPqLn/C3+sLe/de6jpS5CkSoWimMdv2nNgheHXe2o/kWPP+v7917qSmbnxpVJPFHI6KVkBBsl9LNZf7X1sQePfuvdNkm4/tayaSEmtSSJ5TJISX0mys8bH8hvr/xT37r3TT9zNX1qyJVTmdiC5DKYyD+oJcWAH0Nvzz7917pX4mslo10vYszsEZWIjLMo9L6/qR9T/j7917p5jbHyuJGrI3c6S4IVvqSHKXNub/g/4e/de6lU2LhraiZIKiaWk/VC8zA6bKCUIt9AfoQf6XF+ffuvdR6SN6eSqQA6I6i5AQqTpXkpfix5/H+9D37r3UtslSoxQ0sgkKknUC40X0h9SfkX9+690o4odNHBVUiI8jpqYldX6G0qr6ja5IB/2Pv3XupeaeOow7U7Qqksjo+n/aoxf1/4X/2Nr/S59+690hMfiqmEgiol1OjWg+ukA8Mt/wAWH0Pv3XulvhcLJk6iIVJ8sVNIkn6dJiiA5D6QOQbD8An8jj37r3QhVtKKJpZKyjldI6fx0xex8Yt6GS30Fvp7917puaGjfF3ql8FRUtfgNqjgVr6wD+R+Ppf6Ajj37r3SBpaPJ1r1ZxS6sbSSss1Q7EVrRifR5o0v9LH6Akgc2PN/de6Tm/c/ietcPnM7kqidXhx0pjMTHW1Y8f7LBjza355F7/T37r3VY+F3VnMxU1m4qWkaQZPJs8clcElZ4fJctIhNwG+n0/4qPde6sJ6l2RQZjCU2W3a9PUzTqi0GKijBhie/jWKYkcjVzb8Cwv7917oaMl10MXNFFI0UpSMacfAiBIUCXjjCrfixHHNvyffuvdc6OgxCYmsmqUSmnjVljSbVII7XMmkKPrccWPP9R+Pde6S+Ap/4nk2paWUimDXmqQpjRtJ1HWW+vAsAR7917oQs5uqbG1NLT4ivk000AiciwTyAaSGKgagLfUEAj6/4+690wDcFNWySrNUk1ohllSp1MxjnAIOhm+pF+B/rWNgPfuvdNez8lPT5J483WSZNKioWILPG6s1gQGRZC2tjcXNxe3AH5917oYZNprSumSSGN1qWBXTqiAUi4AXkFhx9R/r39+690ntxbXoKqj+5pZTFNDbywyAeVpHHqKsxF7kH6D/ePfuvdMmGoMtimZ6aPUQikxqwIKk+ksBx+fp9f6/X37r3Ri+sPuXqaR6x1jDtZ50CyGMO1zqhXkn+vI9+690ZXJY9s7UfZZUvUYCSOOjaGeKII6H9TaCPofyD+Pz7917osna9HjOn9yUT4WjxtPj6qjDxUlPRgCojeXx1rSmNW0lVYFTqAJ+o9+691XD37sOpw+7qnI7dTL1lTXRrkWq2cvReCtPk1xRLwTGOBcH/AFgPfuvdFN3P8NOxez55t24GteCSOJYKsU9NJSgu9zH5ViF21c3Nh+CD7917pFYH4xfIPZdYUy20/wC8+DiMoplm1RRR1EILXknQXB41WJtf/efde6x13YO6cPO9BltmYvCyLN4FRY1mdlX9kz6mHJ/B+tvxfn37r3Qg5b5B4HaeEosHVbdFTXvQiZa6RnigjK+qSnldQFJI/TwAfpcXI9+690teufkzisbghUjB1q4ypkLyyVMD+Ok1LrMtGxLjSCOBb/Wte3v3XumTtT5LLn8V/BqDI10Hlopq2lyNdUmNZU8dlpoki0kA3sLn/WvY+/de6rj6+gfP9mCoaUOJq8z1UqFjHYyahrYqDe/+2Bubke/de6toxvde1MPl6XbGa2XJJKcbHR4bK0UMNTNU1LQBaiKSCVAtl5Ks/wCCSSL3HuvdKCr+OO3ewsrRdu7Wr48VWz42LJJLWyVdDT0s2Nm0yr54roGOjR9uQGJIAYKQffuvdMPY07YSejpc7kVarr2p4qX7fKS6KaGcBWUyhig1H9Snm4N7e/de6Pb0h2rt/rzadBtrN5NcxAVpZpoJJFrIaelOonRNY8c6SpJBB+lgD7917oQ+ydqdD53bku+NlYsPLUw+WfDU2RaKmqLOWkNJRiwQwu7MxKkEXt/T37r3QD7N3JiqFK+iqKbcNKY5RTyVOLV6qBInClDDUU0jAix9WoKbXBH1Pv3Xum3sTDdg1zVh2Rt3ddRHQQw1MGSqYchTVFTGwLPUIiR/bmAcCQ6iwJ/qSffuvdFV+V+wO0O0OvttJlMbWMdvUatURTOkJido9R1iQk2DauAbfQ8X0j3XuqV8ztepxdTLTTD9yCeSBwWBCSJIQRIYyRfkWv8A7AD37r3SfegnWVAafSqMDctpYKhvrBbkj/E3/p/re691NhM8inySIFIsElOlf6KFAF/p7917qOyhJjpIYD0ukbX5N7kMP9h+PfuvdKfDZKaNft1klWi8gZolaIO0qc6mJUk8f6w49+690M9RuWlq6SKTzNBLBShWV7M8ihbDWRxp/FrX+vv3XugqlqZqqqkeAs1/Iw1KAqgv6AOP9f37r3SnXxAxVVQySkR3s5C2cKBYkfX/AIn37r3SDzWVjqD4okVCshRgrrY6RrBA5t9effuvdJyOSMygwAqdDeRxZlBUEmwYEX5HNr2/1vfuvdKPBViU9Vr/AF6x62Ly2DA2XRpYW554tf8APHv3XultX5VqlaNKWJI6kFjPUpcPOSOVlDEg2UD9IH+3Pv3XulZtdpZmSAyojak1PLdVBDEoqkg8ajYj/WA5Pv3Xurh/g5tuslzwnrYBBDClNO0qljTyt+rXGxNrH8X/AKX+nv3Xur8Nq7q/hmOBkkjRYk1xEyxNCqMojBMbAg30kC3INieOB7r3TlkN/Qw0jrPNM33KO0bygTQ00lrXMqadIYEWPI+ot9Sfde6rx+R3eFDsrAZlYK8CqkF4njmV1V0F2hlY8C5udYAFrCwsSfde6pkz1fPvPJTbnloYBVVLl/LLWCqaQO5JdSPp9TpAIAN7g+/de6V1Linx2NoqaJdbVDLNJAPIkjxn9TpMGGk/UE/kAAAWv7917pr7IEkxw+HpFT7cwRliLGpj0ggMC3NjY3JJJP0Nhx7r3RcpqCepp8pjpKgUzQrIyu7a0kRHJCIq25JvcXJ/2HI917or24nNHl6yG8jqXUBXRVAkKAWta5HAP1/4r7917qPjcxUUFbS1ELiGeLUkLrTJKqM36j+6CLkG3P4+lr+/de6G/r7HU2TrIzVNHHNLMsqvKBGhcsGdQL2ALH/jY+o917q4T4wdc4/cOVxdIz0NRAPEy+ZY3aPSQzmOQW4I45/p+Pp7917q+vam1cBicHQ0sE9M6pTQo8ayRk+VAbNJcGwFgBpt/T639+6907jY9DVuJIoopGYuDIjq8Pqfi5sObf8AIvfuvdcK/rmsQCeKnpyF1SKoZSVCKoDALYafqf63+v15917pOUWDylHU1UJiWYs2gVQAU08YJvKr2F/ra1jwPfuvdKOjmlx/mNazFQ2mMaW0MoUXcEcm5v8A4XvwPfuvdPVHtWTejGkomikeoVLIQSFkuWMmlhccAD6gcWseT7917oL92dfyYuoajkipA6zxU1TMgDvHDq0yNZgQG+p0jkf1v9Pde6BTdG1UjzDU2MjfJxK5FPKI2gk4QLIhjSwFrlgWvxwCPfuvdJeirMhicmaLxQClQWF1ujyA2Er2swZW4HJBI+lvfuvdKpqyepJhlSQSkXRi2gMrcm/jKkAj8XJ/xsffuvdY63DTSwxukjBwVBVLgseLRhjz9bXLc2/3n3XukfVJkY5bRosqQMyxuZAqhtXqLMeTY/T6e/de6TuZxeflpZKhJ5JomYMGbxoiMyiypqFyD/Ucfj37r3QZRYfcNU8k3ikjdGPjliUEmQEi7ysDZRf6cX/x9+691KO1M9PT/evEs1QAw8oa+oMdIAa3DC1+Pp7917pSbX2Nm66OUZtv2bkQ0wW0UYAupAJ/UL/Xn8+/de6WOL2OtBNVSGkdCIxDDILKr2UC2m1iL/0H9ffuvdS12vR0cgM0SJPKFkdTZg5Lg+Mf0HAP9f8AH37r3QmY7A4rIUTwyIiOiL4VdvHp+t1H0uAP9e3H449+690mctsnFz42teogRooXaKOfWjTK4/txLYE/0P4P0+nv3Xuiw7ypzh5Wx+IneI1NlAYOqKv0b1KRY/n37r3UjZuUrMVqknqYEMdxJUSS6wQDcrZ72H0sB9effuvdIbsTsipklqp6edZIogXmkViNYijILJ/X6G1rW9+691R/8ye+c7m8zHt1ZJYISgZ1LOxkSXhGLDi2kfT8fn37r3RU+vJ2jyVPUXUyxSKxkkuxHkIYuR/hf/e+PfuvdWJ7Gn/chSKaKt8ghdyja4wXFmZVfkWvyAf969+690efZeKNPjoZJlSKZhrjZ+VaJxdSA9weOffuvdDdiqCrqacNEYwFAk8oa1gvpZb3/I/4n/XPuvdLDZRra/cdFSy+KelWotpYMoWL9AZS99Z/pwbfgfT37r3VpuEoBBtinppV8qSU6Kin1WUpoVNJvYAD/Y/knn37r3Qf7k2m2RopIy4K+pWQDkKBdEAN+OAOAP8AHn37r3RV85sdYcqXnUq4PjMpgWwUMAI7N/XUOeP8eT7917qbsyKo2vuiDMJUBoPuFQxK1mSBH063dbKQPobD/C59+690fnLmk3Pt+nZAksE0Suoi0hQXjsDGwP4/x4/Pv3Xuq++6tr1lBNUx08MPiD/uGFAx0Tc3kPNjb6/n6W9+690ULDbsr+vt0xvT1TrSxVAmSK5HkdCW1KOLfVr25+n0tf37r3VlO3O48F2HgqMVAFRUmKGFoJX8njIjsw9XNh+Qf94t7917pXT7OxGWp4hTJGskKoDG+jQ6SjhYgw4t/U/U/T37r3QTZ/bPiT7daKJDTqylAERi7IGDs3JP+Fjcfj+nv3Xugvr9qVcis61TxmMoQ0bPpVVuCLn68H/evfuvdO+1sHPTGZamqqJiREArKDGBISFdoxyf95/x+vv3XumjeWxszRVsWXw5+8jLkzxAMAoMZIZI/otgTf8Arxf37r3S32IlXV0YVaY+REtUI4IiRuAutz+L/wBL/S3v3XujW7F3BkcXRRYynhvULrjFPwk2soWedOOYygIvzbj+tx7r3UjPsm68NWUFW0SV6U8jCJSujyJJrSHS9tTc3tfg2/rz7r3VBX8wr43zZ7BybqxOPKZ3BzvLVJCLTmk+pLoCLiw4sPp+ePfuvdVY7YoRjaOkeQa68rZlqGbTTKBpACni/wBLX/pf/A+690JOQy09Lg4MfT0caytLJJUZBpUu4dLIEi4A5ufrz9PfuvdFE3zE01QbKqPMjSFjydSEKdTPa30/F/8AD6e/de6BJqk084LsV50DSAUJuVNif9t/j/S31917qZBlGoXdXdAHDSetiur/AFPA/wAP8T7917rJV7mnlowylhLEeWD6ydJtGQR/t/8AC4H9L+69030+8MoxhjWpl9LMbsxIIJBFyeeCOP8AY/09+690KW092rVTaMpUSpNqi8bgltRViAA39eePz9f9j7r3Q9TbjaiqKZoKt/GgVomkKRzREqrIgBJ/JN+P+N+690K20OyquGphqdTz6NSOrgvC2qN0lSXUtiCrWuPpzyAb+/de6G/H7god1VD1dTTU9WGWONlKgGGKNBEkcfPAUKADz/xX3XunbM9UYjOU0tRiYJY5CFllvpMSShLaCV5tcryb/gce/de6KtmMZktn5uRaihqB4iE58gjKXsjKVt9A17Mf6cf1917o6fQe+aGmyFJLLXTUj0qx6o5lJWTUfSrRMTa/IUgj/H6+/de6vw+PG8KXJR0c8U5NPPHA7SMzaVeO9lF/oOSSbcAf4+/de6tG2VuOnlp4y6KYwIyah/THGCLlIm/Jv9QPrx7917oHt+dodb4XMVFNufOQY6tlrDBAWI8SqQDHJ6R6TqIBBFjxyPfuvdAvsjdW3qTN7nyMu4dvTYfL5QMGqZYS8qKArQuJDwSeVIB5JsRbn3XuhYym48Dg51ydPjMbUR1ZR6KnoXhrGEbLYvIwADXBuAwPPI/x917pBby7PraKKJdpUE9VWEoz0CQhpWJOpkgBDEWFgFT88/Q+/de6cqHs/srLYekoV2lUUM5UTPV1ioktMdQSJVx/HIBJvIyoBcm1vfuvdcNyRrBQLVbtjpqWcotRHOJaV2kmCgtArEMFJYEaVa7fQA25917ose5O9MO1FJT5vF5meKarjhopijNE0Qm8QMsTACMC355Asb/g+690HucymzJJoN4UuW+1onRRC0lVJTU0LsQSPt5LNrBHNwAQOCb8+690g8nvfHbrooWwGIrRXTZiOmky1JHPBT1FPSyXaUgEo2q3Dcj+ov8AT3Xujnde75pqDb9ItHRxY10qIqWRFlVH87LdXlDEsC350m5HNx9PfuvdO+4cFnnyqbo3Bk8PBt6WHxzNNqmaSKcjTH4idJYnjUb3BuRwT7917p9g7SwFGy7c25jdvu5i8ImdYY4HULpAlCgI2knkauf8RcH3Xugiruu9hYTKVO/F3HTUtT9+cnmo6aCjlV6iRbTQw1MP7nitcGM2BPBH59+6904f6XeobfWXx3/zn8Le32uv/i86v+Ofl/a/1/T7917r/9cue8+66TdkUs1Jt+mpbxNEJo4YI/JJcryLf2Tew4A9+690BsW4twvFNRmsZKZ5imtpE0xiU6rD6WC/0H1/P49+690ksvnslidUNc7LStDKUnhvcILsJ49I/U1voPz9B+ffuvdF5y2/Kup8qNS1UkDeRVlqJHklkZQRHIFa/JHI5P5PHv3XunbZdRlKujEtRRXqKlpIKOWpieaCNLmzFZBYEc8+/de6JL8osjVZbcM9BBUQ1q4WhcVLBo4qZWdQkgVCLXuD+Pxb37r3VadQx+4mIY/51m4Yfqub3twfyPfuvdLzZ3Ye5djVRr8Fl6ijctZ4Vd2gkViNaSITYE/14H+29+690cDZvyWw+RUU2fxscNZKnrqbBo2lKBWfnmx+pvx9efp7917oXqeo2xu5ddXV0zQ+EVEMcGjVKNOlGC/6oNb6c8cj37r3SNrcBHLM9NJq8MOvxuLJLFGwsmsg/Wx5/r+f8fde6jUNJi8TTLWJUvI1DPZRE5jaKZf0yhVP1v8AW1ufr/T37r3TTubP5LJ0kU9VWiWNpZCwqVcP6xbyC36msFFz/h/T37r3QNZLz19YoL3BuVR2LwsobTdlP5P45/pz+ffuvdLbbe25pNLKxd2Olm0soAvc2JsT/vv6+/de6G/GUFHQk6l1tLTlqSoiUKyTBdJRwObcH/effuvdY8RSVVRJUOkcs0ipKHaO2iW5uVdgb6VsRxe1vfuvdKeiSohFpFoslO0aCNPIB4WBsIwWPrsPx/sPfuvdJrJU8U8klbPCxZJ3QrFr8SgjSVZBf6cf74+/de6C/PU08MgppJAYKwFrre8AuQmgCxH0tz9bG9xb37r3QT7ix0lPGk0UiS6GN15P7Y+pK82+lz+L+/de6BLMxsZlUlSrOxUlbDg/QAi4N+Lfn/H37r3UWYlvEk0ZFogRpGkugP5J5A9+691lgeHyxJJcR+RSV/qltWkX/wAPfuvdO33McdSxo1UUo0mQxswYlgEIZPybi4A9+690pcP1H2JvWVZNpbO3DmlrDohkx2Kq50lJe+lNC8k39+691sA/yp/5TfyLzG55OyOwtt5XY+2JFihhjydMsVRkKRzeV/t5vVyDpWw4I+vv3XutubpD4I9TdZR/xCh29jhl5Winmr6ynikmkBOsquu5/wATxe/+8e690djH7RwdEsa08EZ8CqkaiJVcgizFTf8ASPp/vh7917p6mhpSvg8SsgMdmCqFc/S1uLabWP8AyP37r3UaNaKiYiGKmjjQljIEVmsTyTYc8839+691HbNUiNI8lSyqqaWIjfSfwLaRf/C/+Pv3XuudNnKGfmGqSVkIYnyKhsQbFlkNz+eDz+OffuvdSUbH1EoklhilkYAvMCrMq6r+kC4J4/x9+691nrULosUACxyMTqcpGhQi4Lt+CObD/jXv3Xug0z3Ze1cBWLg0kjyFbOFi8MRWQmQnS6uFvcC5vc/1H9Afde6ALffVW0s3hsvWUkGrKzebI69K6IXtrkVSfp/rf48/4+691WBurZRxjZIOaqoqKiVpIoz+5FGQ92ZF/B54sf8AYe/de6Qlf12+fxkFB9tUVZqjcpPH+6Gd9CLGLAgD+nH9T7917o3ONwGP602FgNu0iPSVdZLSwzLHGRI7TkNIr+P63vYfkfn37r3S7yuTqYpKSlCmrioKOJJI+VKuRdomawvYEA34vxYm/v3XuiqdvbipsFFT02akgpcllJnehglYSyyxSteEuv1QKOB9Lce/de6A2CSSKCrrzVyBG1VFGIm1s1QF0gIg+oB4A/H4/oPde6Ciq35WUFQ1Lk5Kl6OVyamQhpqyebWbRxU68gC4WxH4449+690mpq+szeSbKfe1tM8MipTYqNXt9rEdReVDb8X5/H0/Pv3Xunqbd+OpZIZ6kwuiI6RSSIZJC6DVcEf7VcC4P0+n9fde6Yd27+wdfU4qri8khp3VarxUyxNJIyJ4ldkPKqQfqBe9j9Bb3Xunivzk1Q9NlDTVFcIoxWUdDEFCQTKv7cTU6gAKALk3sT9b+/de6DzLXy+Snep8VLVVqiaakpFSoniQqHEodQEjNyQQCT9B+Le/de6DjMV9dttvQjpIZjNFUkFkijU2Il/4P+bC1z9Pr7917ptrc3W5KOCqSnhjinDRmSFEWR2k5ms1haw+g/qRz7917pEbio6jGzUk236mohyT6JJI2cRGOO+mQs8ZBsRyR9Px/X37r3Sez+RpaCi8CrC1TWlYa2eQAaQw1SlFW97g2JsT9STfn37r3QD7r2Vg86jwxVL0GttcXjAczM40+RSB+kWvbgXHv3Xuiidk9a7t61FPk5co+Zwn3Z/ymmSV1pHlUzBZ9PpsAQLfQG5v7917oFNy0kO6aKDdGIZZ6mjCwZOmsyyg/SOpQKbENb1fUCw+n19+6902bJ3c2Cr4S8zwTQzpNE8d2VmEoGmVQfqT+OB9PfuvdWl12Wn7m6N3HtyjrW/vD/A5Xp3Mzr4CsQ5MalSFdbowXmxH059+691Qtm487jq3MY3MPPJWUNVJQ1EUxdXhnjkaORo4wePpxe5N7gn37r3Rovg7vbc2xe/9i12HWujinytNDWmNZU0UhkALyMAAxA/rxb6g8k+691uUZ7JUm4sHQSJHSE1lNG8kjQAOk0sQLzSBVAJa/wCfof8AH37r3QT0GyKOvqZIGElS0JRooI4/IKiRXHjjigH0P+Om/Nr2A9+691Tr/MkwlTsbfm2spKn2qCoDaZLpp0EKI3VgSGFhYccW4tb37r3Rrvh3maXOYDH11VTSKDRLpqCUVKZnUHUVl+pP1At9Lf09+691Z7SS4OempoJFhqqh9IijMGpbKLXma4+tr/63+Fr+691UX/MNWp29vTZmXiMNJTVNXTxzCnhWmp5AzqrXA+tvqdJFzyeffuvdG/6Qmxu5Nq4LILQxE4ykSOR4EYLVS3DROrSMSOLEj6Hm/Fh7917o4mercPBhUTHIGq3jFSVEyJFCzcJ59ItyeNJsLW/1h7r3Wu987Ou6mm30N1ysjO0hqpxEI1SSV2uqAIq30m4uBc2/P5917p3+Mu7noI6ORKgIrxLFPFputzZWicgcjk8AWF/fuvdW54yoO4aHHxY/G0NK8FNEZ6yiR9LuI9UcPBNpLaSLgX/24PuvdBj2s+Tpamhlp7RCF088jFfIjk+N2byAn6qTY8AcgWIHv3XukDgeyZMDlqeBa6oqZJpZUaf7m8ehm5PiUhb/AI+l/wClvp7917o6dJXTSYOmy0eSgklqAuileJdTyCIES3sDwo+hFubkXJ9+691Ei3VT/ZyyAWqnqWsSBLAiXMbw6ADqc2LKFFgCOL8n3Xukjut4oYlrKevoslNWRhmpZWaWqo2jeyrIkYAvaxCljYWB+lvfuvdED7VjyMebyMvmlkRmLER649Mxf9qQkc+lSAQTb/D37r3SG2bjJchmK+onp55moIUq5J5GC0cYVeZfCpAN73N1Jv8A7x7r3QJd3Z2tTAZuLzl9XlWBIdbKtOz3a4cmwCgcLwT9AffuvdB18N8rQbgot6YaWT7usGexU2mM+OeeleOamBl02dgpYcCQKpNivK+/de6tD+H+ydxbYye8dwVCyVOPOAw+JyLVFbJTyVkvlkeh8cCWkMTtF+9YkFODawPv3XukF84/jpU5TqfsLuTERU9XkmoarKZTJ0yJFCkdMwkrmg0gLeJiUKhbLYjgKPfuvdavmQAaYV0cjfrWOUC4cFrlyhHJPJBBJv8A0+vv3XurMtodew99dE0MGNkBq6f+GUQqI4Enraerxc0kk8Ip3dE8kkUjOSy+tfGi2IPv3Xurwvg/t/PbO+PmH61nlyWTSHdWuuhoYhFWVGJ/h65GKSU1MvgjVmZDJpnSUIJChBQlPde6tIw3zH+H3x069xcvaXYO1aTccNB4K/HGaeoyrSxjUZIaU/vvGQVGoIVYAHUVIY+690Sn5V/OT4j/AC9+OfYXWu39xK1ZnDHSYqGYU6SY408ryUmQ+wZnZIX0lFKxk3YXFyQPde61P92/HPK4GtydLPSU24qImtWjz+1PJWoksMeuGOagMkM0bM7RrIXp2VrkoBa5917oKZOmcgYaaWFayeGekdy4oZaeWmrLiM0syTBWlCj6kKRb/Agn3XuoUWxMjjpKijkpKoQoreVkRQNaNYM4sSQfrzfj6i4Pv3XuoNfs/IUdCuWvP9okzw+SKRZG8pW4V4l/c+v9pSLDj6AD37r3Qbz0tV5TIHd7uhCu0jI6abyuWDAkrc8fkWFzYe/de6PD8SesNsVe5zvXsaiDbbxFOsmKo6wrRrkatUeSkmk1H1Ru0aRkKB+sEchyfde6PTv3tfb07VOG2ttDG0daYpFeWhooljlR4iJWlKKAQPwDx+QAffuvdEP3xuH0JSVjeWenp3pqdiLqkPkLiEXAvpJsWbngfjj37r3QQSz05EdQyxvUT28ao59AjHj1yte4PHA/PH+v7917p3gq1hxz3aX9yVZYw8ZFyq+NjqP05Bsbjj/efde6y0JahoZ/uKcGWukMg1HUyLrOhkJvfix/w+n4A9+691AygWallipVZ5gBI8cyJdGvqLcgfX62+lj9PfuvdGE+Oe+JMLljGqU71CIiDU7RMgK3Cgj0nnj6HiwNwAD7r3VsGw8pi87RSSZKOSaveJxHEzipY1M66Q8YfVYXtx+PwBb37r3RkNqbaXI45KTKinpqWJIYaF6WBBKCDacuCPSb6geQQeffuvdBn25TYzFxriaWWopIadvJTS073q3kQ6pFnlkJ1RsL3BJH0NgffuvdBRD2JtHG0aYuOA081bFKtR5QSrTgGJZDK3PKgEfQD6j/AB917pMY7sap11VKpWrWlWQK8UTOopFQqryOv63QWUK1wQLkE39+690LO2OwZ6vFwQUeQUMJFneGK0MqgwCNWdG9KmwsbDjn6fj3XujExUeK35s+CI5AvVUeiFqOTxTzSTSIdTqhuCCC9yL2vb6ge/de6Ll2x1P/ABPFQtII8RKKuZIChKK1PCmiJqiJP0jSP1LY/wBeb3917qvfsnqirxtVrpBLLjqeGmeoq0ibyyTSfvypq/SQQbIw5025vcj3XugRx2/K3EZb7SKGrhxemSJaiZTIA0RPkIJ+t+VP0P8Arm9/de6MjsHcmO3ZWYyOKaSR8lM1KlNA4p6iGSJNKtT+Q3/xKsBc3ABHv3XujGtXv07iq+rasqXOTAlqqKuXxVEYvoknaP8Asm/qWwF1IINre/de6JRvnc+zOzWr3lSGhyxqJo6CqCqPuSCVMhAsDfm/1/xP5HuvdFAq1zG3ctOtClSsdLJ5pnhvpbS12nT6/jggcX5+t/fuvdHJ6T7ClaFshNkkig86oyyyWqPWlg5X88fpH9Db6+/de6sL2FmsZncNVCtyVTDUoxek8kUeh2kLOrIP9t9PoPfuvdJrcewMXumKOnMpmeWMs0/jvpcHXJrWwtcmw4H9eLH37r3RRcjTZzrjc80DpVUmNNQIY6iPyCFYJmIVWdDxdStx+fz9ffuvdCNs3d1BNl6OikaWrarmBR2ZRCI/KQVcjkAfRb/i34t7917pQb8/g61yVP20Kv8Ad+GKBSfIbaVDrzx6ub3+h9+691YBR7px+M6Tw1NTzy09RNHQ3W6iN2M7I8TG4ZWLDUf6ggD37r3Q+9DbhDxwCURzCaciSWUi0TJdDwv5uDe3F729+690ejYuUOK3PTV9QIooKiWFVJN1dFKhfGr35J5v9f8AYe/de6tE21V/f46kfl46hIowoflIwwYFwfyTcg/W3+39+690rMvRx0DRVEQChok1+O9g4PH+N7Dmx/2/5917rqhx1TXj7mnGkLKnkfVwA/ITT9PoBb6+/de6X1DSz0kLO5JmksGW/wCFNlsnFrqAffuvdK/H18JZVqUsCFB1WIuDYAt+OP8AjX49+690qYaiElUuEUHi17sDz9PfuvdSGqVVDIDYXIC/WwU6SSL/AF4v+P6+/de6wSVMRGqRQbJb6j6kEi/P+PPv3XukfkYZJpfMslkYM1hx/aP1v/re/de6Ymp/UQjKGkALtwXJA+it/j9Df37r3TXW1NLjYzUTyxwKQUbyvpQO/F1JsSTYfT839+691gObgqoGlgdGRP1G7eor6TyDzcf8QffuvdUMfzAux6w73gosZMsc+MhkaRjeSEq9lCFD9Sfz/Tn/AAv7r3VUOYyVZX1Aqa8RrV1DazIlkjVdNksRx9Lc/j8+/de6C7cG7MbTSGNJYhKCY5Y7a9baeXZrc3uT/wAV9+690FeWzEUswqXmQOYwVUMQNJNxpt+foffuvdPdPk6M43z1RR6kTBU1AGTQV0lVt+P+R+/de65YmkhkqJampleljlF4W1mO4b+i/j/fH/H37r3S6o5KWCJKbTPJHGxm1PJcMCoBYSm5uD+P97+h917pxaCnWqMDwKtPF46pQi+qRWUB0Cg/g3/rfn37r3T9STQUoc0l4xLoX90nSurho4yb6eRY3/x9+690/V0kFFSJKSpbxjShIY+oatbfki9/qffuvdIqhy0Ze2nza7q5JuQl7mMfi/F/fuvdKhM9SwU1PTG8BdZIVIN1Idy4YlfoQTx9bi9vfuvdY1l80cqNUMCoJj1EuzD+vJ/P+w/F/wCnv3XupG2ZklrJlCK8jRrA7S6jpAfiXV/ZsP6fj639+690NmENS9ZHhsekMkuXIooGFGUWUabuyNwb8fqv9P8AH37r3Sw3ZgBj6w43cWSjxtaYYo4RChk8zRwgRKCbWUkC7fS/Hv3XugI3BJLA9UJa+WSuhEcEEccJ0rGTpJnA4vpF7/X6G/Hv3XunrbIoIaacY5o1lbS9U00pUCdxpd0Av9Rcg/Qf7Ee/de6r8+WnZGGy9bFsTGVkXnm1DKzkFtDxi0cZKngc/wBOT7917ot+z8T/AA6ahokmqpIXKKZEKGNnc2Qq5t+Tf+o/23v3XurMutcXkMPgVORVFqIaKEUix1DErHJyZXAuuphyR9QeAeB7917of6WvoMhS42kgaKtq4b+WshBR4kYBZaeU6jcrcgX+vv3XumvNvhylbiI6WVKhfShLgpJJz6rfUNYm4v8AU29+690FlXWSYGF6J9FLNOdVzcu6c2LkEfp/BuL+/de6hUdXKaIMolyDgpIAEs0tySAr2sQP+Ne/de6hwLJFDU1M1C0bSyE2CmNom+rCxvfm97W5/Hv3Xuljtqmmqoo6mKj1LFLG0jSh2MFzrecOP0Gw/qffuvdL6LeGRqJVpJiy00Jss1IwldkQ+MkILgE3+tuebe/de6Eemgpamjil1m9rI0ywu8TOLs0oYAjk8fgH/Y3917pwohhqeN4zTeZxGzGRlVFlkIsV9F7g86bW/A9+690odu1sFJVxTUaihpnYGogjQlpAq+mMar21GwuCP6+/de6N/V0j5jbeHyeMSNFgEZnjKBmsAGA5+pHPJ/2ABHPuvdIvtfr+HfmzqXKXipa/EJN9vL6H/bkS0sbQuCCLAljxb6g39+690WKmw219u4PF5edU3ZUUWvFV0TSRVE9Iic3qIWFwvJAF7H8H8e/de6RGByMeL31LtnA5dRQ5/RnGoqyFVhpKTVqNNpawBBJC3PAtYce/de6UGU3hHn9xVuysRipszRSa4K2rp1jUl5FKvHEOGsDyslgB/re/de6Ip8jvidhMI0G6oczXyVM0ZaWmrp4pJYqlpNUtKBGRYRjSAebj8X49+691Hwnwz607W63TN7jNWmZhp0gppaYSxCqWIa21qOGIA08fX37r3T9tP4k7Ihwj7fwGNyG42xc7tHSZCSXH42F2JY07vbVoUmxJvb6X5Fvde6dvkF8ZeraP4+Vu6K7D4XF57atIZJosHQmYq4FvtmnlZCAB9GYkE/j8e/de6o/+OVNUVPbdCuPpkkD17aKOpYgVCLNdYnfn1A2uFFrWFyLj37r3V0+X2lRU2FXKbs61vThlMM/lLPBXysAlRiBRwrMG5AszOCOACLj37r3TBgNv/d4HMUVDveuw2AxlNLWzbfy9LUwrQyTSO0SmSGSKRr+oAkDi/J+o917oAKja8+fgg21XZ3atVQVdejUOmrrcnkgrOzBkNzLGLgN4pG4BADECw917oy+1fhX2nl8LSbp2Hkq/K4+J0iqcfWVcuPkxxiW6VVDVToyOjk+PRMgBHAYEXPuvdGu6T+PPbuDjr8pllxtVlMIhnrsZSTxZOVF50rA0B0H0elgARe4tf6e690bnqTq/sE1mSzcvXlDR4qenkl+9mSnEVUyNdonopVuGb6AKLC1rX+nuvdCNW4bJ1dfSitmosZ4JpKZaGenempZ6V0C/aqrrZQOSP8bW/p7917oNN2dWY7dWEzlGJKT7SaGrpqdFeXWJCNBAAXTYNbS3HJJI49+691rh9zfGp9s7w3HR1XhkmjyErRxqplCJrLtIzjg3FtPFj9fx7917oo++9jY/Cvp8aSaacBmVfXApYkmQAfW/NrA29+690XTLwRiSWKnkU08TxlGZRdyODpB/H0FrD37r3TBKkmuRlaXyv+YlW6DT9W/ov/Gzf37r3XKKpanVFeYFxMx9F1vwLsRzf37r3T3JlpyI/rFCxVWZyQ1vz9fx/Tj6/Xke/de6UWPyKGUqjJIEIkEhFkIWyBGX8/42sLf7H37r3U0zSETAygrKSyqtrFieETVcg3/F7Wt+ffuvdJmsomjlWYJHrJMhTSNf0sdXv3XumhvKAHEQKtcEEAEFjpYjSB/xPv3Xup+PjVZo2VXXgAq9ubvfVYf69jz7917pXSs01TTlIxGL2DRHS2tf66r/ANR7917oS9ttVQVlJ4VLO6rq1iJ4zHytirEWP9CPfuvdW7fGfO12H23HVLIykuJYtMuhtSqt4nQEjRwDxY3vz7917o+WM72SmpxT5R43RQ60/qMeh/ErSgljYix44/1vfuvdQd0d6AYajMGRWWnkhqVjRpBpgiQalWREKlrMWOokjmwAtz7r3VXPb288t2PuwYenqfPA9WspeCQSCXSLsZAbRgWsNJvwORySfde6x47bdVNUUeKpYFgjh0VE3ip7I8it43VrgC2lBwlh/T8+/de6XFZSRTVCUbpUCenZRUQCAxx20/teNna4F/6E83N7G3v3Xugy3TSSnPUyVULO+u3BYr4hHZFvE3HPOk3554v7917pKZ/YkVVQy5CnpuYRI7rS6v2wRrMk7KeFP+1AsCDe3v3XuiPb2oUps5KPKpFmjNyEQ6HKq0Zf68gi4P8AgBx7917qBi9vyS1OtwlRFpcxwLIp8h8Y0kNqFm5sb8Wtbn37r3Rg9n4OgpP4eapZF1LJK1KqmR0kICBGkQkHj/ffg+691al8Yty7MwP2zFMp96QkMQiEhKXYhpGUC5W39CORyffuvdHng7Uwyidcdu7J40CQtNFPBIzrInpsgbm35Juebn37r3SlxXcWfpJfHDul6uGNVcRRuVDBiSDIC3B0j1D+h4P09+690JuF+Vtbj3p6fISxzozS00zRkqYkChiZHlNrN/YsPzz7917oxe0e7di7g+wqXqKVZGe3iSaNlZ7i4n/wF+Rwf9hz7917oR8hktp5ao+8jrYCX5WCMgoqA3OhFNrXNvz/AF549+69044fPVmMmkajaGOJkjFLMsaxyowueWU30lTf8c/kW9+690wZovkZGqXUTVDkHWg9byg8yA3IsLksTc/QA+/de6D7JYBqlPJUSadUbjyrdZSzMbIzKQbcgXuOLDn37r3SWg2XC9S/nhEYjk0xShPQVBDC5Y/U883sR+f6e69085TZ9HaGopKEqwVQzR2PkYeklbrwALC319+690ywberKo1CGnMEUX7bCZRqmLm6rGFsb83H5t9fp7917pBZrZeQWe8SCHVI4IUX82m2lebgX+hNh/vXv3XupWL2bkaqWCl+3eWNj6/ISYh9OUU/Qj/DgHm1r+/de6dK/ZkmLDwVFJ4YXjDB5AqIy6vXaw9V/9bn6g8+/de6R7QY6nlMUMUf2kEqh3OsnkHSpS3HP+vxzf6+/de6wUy/cy1FS05pqandjHCgOuUq+n6kcLa34sffuvdOitLkoY5YtAijJRG1Nr1E3A0XP1/w9+691B8bQ1gqK2ETaECJGA3i1WsHIbn6f4n+vI9+691hpcpKlTUvJTMwRnER9KqoINnb+gHPNv6+/de6iT5FaildXq4nSRirU8ZLPECbsVdbXuOR/j/X37r3QA7w27Lkq1pqOrk/bMhTyRsoOkaQrt/jb+vv3Xui47pXNU4NDHKbq5MwhZb2Bs3Km97cH6n37r3Rc+6ewKbYfXmUyEzIZ2ieGEPcyLLIjKdP+F/8Aiv1B9+691Q9vTd8+78w1TWyzSSJK0YkZixWMuXKBm/APA/2Hv3Xulv17CZa6FV8hUMp8hsVYFrXaw+o/oTb37r3VkfV+3jqpZ6enjhkcaGlcseWP+p5A/r7917o++Ao6qppqGCafTJHHHEkJAAlutgsZ/HI/N/zwPfuvdDRicTX46FpHDU7ErH9tOhZSri2of77/AF/x7917oa+sMFBLk6OpmNPMxqEGiOQB4xrBQ6LcA/QgcW9+691ZNBX01DhI1aNfuRCiBVAufoGe/CgKP8P8ffuvdMSzVktJHO0CTI5ZmKx+QH1+kA82C8E3+v19+690D2/0arJ+3pY4DCuh5B6fK5TUCV+v+uP6+/de6Jvu5MnApioa4xRSyuZYkaSMn+08YYmx5HF/8f6+/de6Od8bt8UuU25/A8wY6maGnMSPwjrYFI76ubi/1/Iv9PfuvdS+zdq01atRRtTFJoRJIjRoxjkViGLaudX45/Bv9PfuvdEc390JU5s1tbt+I1eTp6A1DinCroXTZiQ9gCpsLfW/Jv8An3XuipbLfdm0MsKaeqqo2iqyXbyEBJEPPlhX6AG4IP8AsLe/de6PNsvvWulroMZXvFKFSECaMMkjvGb+q4IH0A+tzz+PfuvdGcjqqDeNJFJE1MtUVOoKQsgIChQdXJ4H5uPr/sPde6DvdGHyFGskbQSQK8f+cA1Rsx4VwEFxb8/42+vv3Xukjgv4rQhoaspUTLdxMrGOYxA8IgI4Fj9ffuvdD9tWCjr4lgqqSaRKseollYQxtZCAf6tcfX+nv3XulZD1zTYKtraigQChmFnpQYzokNmY2Bub/wDE/wCvf3XunfC4Snr6h6lYWRKYjyzJ5FmjI9PiYi1kbkCxta/+t7917rFltiV1RWrV0eSbVNGTHEoYmOpLnQzMB/RQOf6cn37r3Ree/dl1dfi6qSqpYJqvIYkY6ufSNEngUKZZVbgW1HUR/vPv3XutZnvTG0PW2+spi6uDRE9b9wY4AsaywNd9MSv+Bzb/AF/pwPfuvdFX3v2ZTVVQy4cVCY5CkUKFuGYICQQv4HI4/HPv3XugC3LuHIZMtUaZI2DuhVQxuo02J1H+n1Nv6/4e/de6Rcs1S5jujgEEk8EK1wQWJH9b/X/bfX37r3UaaV5n8cpLDi7EAkWFib/77+v9PfuvdR6eOZ5Gi16EJIC/W1v0kf435/4kXt7917p0gx0s0hjJVVsbsPyzfkkf6319+690tMRiKhbTRq37SA6gWEYIN1cn8G44P14/r7917oV6WeoqvFVVrJNIqpGASGW/6Y9Gv82HJ+v0BAtb37r3Spps7WYcxuwJhDRlkQrdvwS2m9vx/T+n0tf3XuhK212bHjHV0V0jmlcvGq3lJ/tAKPoPULk/4f63v3Xujr9Jdu4yerxn8QWGekjq0kq4Z9JjmjDXCuhIJt/avwDY8ge/de6MrmthbS7UYtQUlGypTRwqQ0ZqXaP6zyyIBf8AFh+ALD6D37r3SXwHQUGDzBkijc6JBp1X0S6fVoDre2m/Jsfr/h7917qyr47UtTjJBQxzSANK8OggsgVV0yxrIxFjYgqbf7AX9+691bRs7JVox9JiJaPVHFTosFQq2EaOzMk0p49X4JNwfpcH6+690R35SbFFVl2yq0ldWx09TTVOTkp4G0+FXA0hyblm+oRQDwSR7917oo2boJZ91wUe1oZaOafxJFHXwVU+LYxxq8yOicRyer0H+pIuSD7917peYnc+8cHmKfB5rH5w0ZnjhjytFRVz01Ib/qWNVa4OoHgmwA9+690Y/E1OVgEE9FSbiyZkm8wysmLqYzDCrnWqwEar8fVrcWsPfuvdCzX7uhze3cl9vTZWjz1FjHloY6mKponk8ZClzps2olblSPrYgm3v3Xui6YzL77zmYgqdybf3RmcOsFYZVq8ZVoIXRQaYrUoCsiLeykrqFrgm9h7r3SF3FtDeE7Szw0tTk1qZP8lDY56mejidrpE9PItiBYAM1iSPzb37r3U+LpCfOw4+lzOG3TKkzxS11FBQJSwq8KWjLSaTdTyCgFhf37r3S13x1zurZuGw8eyMBLU42GERVNIKdVq1iaG0aRRMR+k2F9Vybk8k+/de6KllcT8jN0ZCnjw22sttg49nMsq0sHjr5UGmFKkPILtYGxAvck8n6+690EO4tpfNjdWJyu15MVujIU9Nko5qeX7mWiaMojIlPSyLKweOx1MWAFuAB9ffuvdGJ+P/AMUPlVu37Gh3LnqbD16xiGnSpzVG1HT0wS/nmoqeOSYyoAVCM9mPJIPA917o7GJ+POwdqwVWC3ruWu3NkHKfxL7B6mnopZ42DTMiSFhfXcMRYfj8ce6906f6KPjzq8f2r3v/AA6330ui3j+58Wn6abc+L9Or1W1c+/de6//Qr8pZ6hqYo6RCV5AEij8fjSc/pbUOByTqsePyDx7917p/q3xC4/H4hYoFrKh52yEraFkZnTlo5TzYGxFjb+nv3Xui2dhbiqqWSHHSMKqgppTFBUpGXqKc6iCWKXLAfW5/3r37r3QY47ceHrMsaSnpa7Lz0SgNLDGFLIDqeRKfT9Bf1X5I9+690Ie6Ow1x+MXb2Igp8dWVcRq1rWj8ZgMcdjCjEAB24PH9bfSx9+691Vjv6sGQfPz17s9ZJUTLI4a5nbWf3Cfzcc8/8Rb37r3ROaynZqmXwlSgkkuX0hiNVibD8g/4/wCtf37r3WGWCQ6BENdvqbC5/H4t/Xkf7H37r3WRYKhXWSE2KWEgYkKCeBot/X/itvfuvdLDGbz3FjJ6Lw1ksS07qoVXcoIhwUYL/vX9Px7917oZsb3+aedKauo46iCVEjeVSyyaubnkE/X+nP8AT8+/de6F6hzO1N0UC1GOyH2Mk0TLLQyTBGaQHUZo34v/AK5/xuPfuvdJHcNVF5NMJmljESRQyrMXLuqhWBUfTkG/Fvz9fp7r3TVt+hklljEzt9qqsJHVdUqyubolwD9Cef8AfD37r3RldvY+hqYY1qGaJqemQQOhKMXFj604uTz9R/xT37r3XLJL9nPDNrFNAW0gS+pnNgNSAH8/8V9+691HfdFJiKMs1VTwpHMZqhw+md425ZLWJItx/X8c/X37r3SPk782Jh55KmTHitmXU9K8ZiBM5W3ja4PF+bfg/X37r3SAfumiyWPyGRoUEYilknmpJpgC6zEkPEDYAIRcW/2I+vv3XugP3H23ksrLJLGBTyIhSDxqVDR/kcE/0+tzY8/1Hv3XukvQb8ystVHHW+pZ2WIkqHU6gLkA/wC8c8H/AGPv3XustZR1lXk0SkpJJqkOJTTqhdgirrY6V402AP09+690II6z3puOTHU+3cPV5uqyNK0zU+Op1l+2p1UMWZo+EFyQA3N7/j6+690JWI+GfddfSpkazDQ4OneOGVTkpRHNDC/7cczQgnhtJF/weD+PfuvdWH/Er+XRH2ZPXbfXGybx3UZKYmrSOeDAYaLWPNLU1JGl2U/Rb8/T/W917rcM+IfwN6s6I2dgYqvE4zI5+GGmaVVooTT0tQkX7ng8gPF+b/6/v3XurJKSHGUSU1HR/bwyRqoip6cKgMXCgBUFhb/C1jfgE39+690sIyqLacqgUggXIFz9DYfT6/1+t/639+691jllaKN/Akkjv6AyC2ktb6H/AHux/p7917qKsUlSipUyOjFWYhNVgxvdSP8Aff1t7917qSIKWkgcOgXUOZDypAbgHnjgf77j37r3TTFU09bN9uiwujEhlCrZwOAbH8f61vfuvdONTt/EVEeiSmjXXZfJEoR10n1fT37r3SEysdVs2QVSPJV4iWXTfUGekDsCpY/4XP8AxT37r3Qbdq9hZTH4KR8HMSJwsRkIs6iRbI6H/WsTcj/XHv3Xug56i2fJVQZLNSxtkM7kGkd8tXODFQoRdzEslgLWFrc3/Pv3Xuhyq4ott7SqoqOjOTqpklaqnsWEoZTrGo/1/FvfuvdV0b+V2qZ62GlgiWGSQmnYKJHZm5Q6v7IH0tzYe/de6Te2KumGSjr6loTS08SyMEVlmjqAnMcSOLFB9CbfX/Y3917pd0W4MZuHOYqu9aUmKNRPOskQmglljB8frPAII/2HHv3XukNR78iyu7K3H0TrVVUk8pbHxsrx01MHN5HmtwxHIW5vcfS3v3XuiId87zpMBvPJZfPhsnWGpjpMfQVAXyQU0Q0/5PHayi9wSeT9f9b3XuueA+5TaFfvfKUkNBBV0pfEUz1QK0gC2UrC/JZxYgDn8g+/de6KZ/fGq3PnwYvtValkrZl80hhSYU5/dEmo3NragCbk8X/A917pnymfq8hliuPrJzSxXV5YmkpxJaxmWJ1ILD6r9fwTYfX37r3WFt2JIkkjU1SyJKYqMukJdDGgu4Qkcarm5Fyb3v7917qdRAZKMvRvDT1VUHNZBVgQVFUEFzJHJYooBH9RwPrz7917pY4Hd1BBTT0pnhFUiBC0crKIXEnjKLIeXuAL/wDFB7917qVV5CKF5po56Io0ccctUlneKmkBLNIvPrDXtf6g3+p4917oIa/dMmQrHpVxyTCWQQNNIwdpIlfShWJ/oLaSeL/7C/v3Xugx3Fgt1CtqoqSolxlG7xSQQDW8hlLDUI1PpUkf2b2I5PPv3XumiHA5GnqpKrNVktLCo01FZVVQaUBSHtpBPLDgAX4HHPB917rLveTb70FLR0KzZCUiERuqg1MssygKrFPohJsPpY3tf37r3QNZ6uyOEdoZ4ok+3REjjkjGqljMYYqZiOSCTcm/PH5Fvde6DD/SNQNS1GNywbJ0M8s9K+MmjE0LtYsJiWDWvqAB+v49+690nafZew62espsAKLA5HJ46SlqMPVSg0sy1MZCywSqVtKh0k3IAH0BN/fuvdFCzvSXYW0K2WrqMTU1sBmeZKmhj+8p/tg+mGRngBILC/8AsLfT6+/de6H7o/fOf2pkErGp6kUtCpORSqYkVCEFJaJY2H4/AYHj82t7917pv+Q2B65bI0fYlDDj6eHdkrvNCzIuuqjjSWpkVVFr6wwcAAWHAHv3XuoXVO/updlmiykE0Q3HBkqSoplRUNJFEZ/Whk+tvo35Njzx9fde62ZOndyU/bOxsBUY14m+8o4EV4Z1VfQpZmWW/H9Ofr9Rb37r3QgwbU3PtqoqK6jppBHSywWnllKxTesAeF7k3FuCD/vB9+690QX+YX15R7x27Sbp3BBE0+OV6mWSpUAiWNLrrtb/AF+QTb8/S3uvdF1+Fe8PuMfXUDvSxU9JURxUECANFKRZAG1X4Fv8R/xHuvdWj4nJwNHSmAzNWNLG8iQqZHWIMPLKFb6AE2txYfSx49+690T3+Y7tKHMdd0m5UVKs4YLUUknlaOOJAQ8upEHD3FrEE3vbkk+/de6DL4T9m1GTwVNDWSPBTU6Q3p3kMkZKII0ZQLgmwub2H5PIPv3XurbMFQUmVxFTM0sSqKaOWKOMXDEm7llX+lxYckfUc39+691XB81dg4/I7SkzMkKZFKORpZlhiEbiFHNgpPLWBIsb/k83t7917qrjrvddBic3QQ0VE9LQ1NW1PDHPK6hQzi5qTER6tQ/r9LcC/v3XurzOl5KpsJSiqSaKOSkiYTUgao5NzGFVtSF2JABtcCwBFuPde6ETeGy8dX0FUtVFIZGMJlSSJnmhimFpah3PBtfgFuBzb37r3VYHakrba3LU0dHRpBTUMkxo54ZPF54kk1AyM7MdT/8ABrDgf4D3XuhGwG+q/cGHwRNdmYnoHFQIlqhRRLFpIEbvDxKt/wAuLn6EkfX3XujGYLeuJgp45alpEjSGMrFS0/mdZwvjPgaxHkP6iWvYE/04917pRV81FU0kYxlWY/uhIhUsss8dRKomOsR/QkEawTYG/wCPfuvdFL3bjqt8tLjslUKklYz6q2p5LRqBpAVfp9ODb6W/Hv3XukXuPbNZh8HWDEZr/KJViklEYVWlpgoWQHSLj6W0sR+P9Ye690RDtTH5WWlyoeSteCspniaRaiNVgCJaLledHHqa1ybi5tb37r3QIfEvf8fTXb1RLuCGjyGEzFLJSz0ldVxU1JUVDVKzU0gqnDKhBTV+nkKObXHv3Xur9Nm9p7Uq4oMBsbcmPr8nmRTUtFR0SyV2TSkqgP8AIaV6dgJJNX7TO6XCX/1TE+691bX2D0FJv34ebk2ImIpqTKZjYWUo3gZUkaCsq6NpIzYhjfWPUCb3P5Pv3Xuvnib72zX7K3vuPaGXjanrMNma7E1iNYPFNQVLxA6QLAD6AgW/PJ59+691Zb8Cd0ZrHU2SoZWoaXYsMz1NRVPDFT5euzdPTssFLS1TB2JRHLGVo2SJSGB1hB7917qX8gv5g+9Ja6v2P0plK3bmBoxWY+q3PQVrfe17yr4aibCzKqsjyepPuz+6QAFZYwij3Xuq+4RuPe9fPkMjl6nIV9dLM8uVzdZPNPU1U58kqz1dS2olm5NiATza/Pv3XunrBwyUFcGyE09PLTyPTrJjaiSKaJ0e2vyUzIdAK6lXkXsbXuffuvdGT212nnsC2PlbIUu5qaDWqQ17VMGWp0hBZEgyFOVdrN6lDEi5uRfk+691Zl8fN7dFduQUmKzdBjMfvUo0UeP3GsNLkyZ4xEZ8DUKftqsEAMYZYhKSDpkFgD7r3Q/Zj+XPicxHPmspkIaHFVENWcZPjMbOFr6iLS7Q1aBYjGzK2o3vb6glSAPde6LHH/Lw2UJamj3Duaox0oSSWmen1ClqYiRqjLSEqrKrHU3B/pYWt7r3RLu9umuiOn6/IU1LWY/MfbRIKaOKsmyeWfIB1ULJTxKIAt1Is7k2sxLA6B7r3RUdw73yGTqaeGmCYXHU8McVLRY8xhpAkhEJnaFVuQGIIAABJAUA29+690IMG8cxVYNo8ZFWT5VIvtpzSRmdjABp1XiF+B9Qbj/W/HuvdAnuR8qtSi5WmqYah0GiCoUxziN2J83jPJv/AEN7X/2/uvdQMdjBHDNNUPqUkx+GMMzOpIZdNiSCLC4H0/xFre6904VWWNBAYEiTUyLHGk4HlSLjTYNe5Yc3PP1HPI9+691lyebGTXErTwmKaCFUCc86SFJII4tz/rj37r3U6olVIZJGhcSTIIUk1L+tUCMSRa9iCB/re/de6YdnZ/Kbb3FHHSiOMzyoHeREqUkTUXCrrDW+h5UD8m9uD7r3VtHVu+I48XgnFXSRz17JUxzwMRUM3kuolWS5VEN7kEE25ve3v3Xujt7f3Xl2ydP5a2L7WRrK6BTC7O9jI6afQtgTcWN/yb+/de6MhPRbRyrYoZzH0VaUh1rVzQU8vjdgRII41/sML2DixFjx+fde6KF2H05ichla2r2vArwNUSLHHMpV4ySGDQxg20j6AAWtxb8+/de6Dh+l92x3pqYS49co4pzJQRPO6PEqrcxqpP7xut1JAJB4N7e690EW7tv7569zZwuVpKhJtbtHLB5leno3VRRComGkOxPHqubWBJt7917pY7b7O3Hsti1Dj6yqZ0iqJaqmc1Qja+iaPxMTpZbkfp5Iv/r+690ZLHdtU27aRKOtpoRDDSSSRzVjASteEK8MjE3Fmutr82BPN/fuvdZvtMVUYuWkydDSvFkof8khlVCmmJTpkDE8ixIBI/pzce/de6Lr2F8dMHuHD09Vt2joMdkJSCtKNBLwK9nurc8nm9r/AE+tuPde6KTN8fuz+vtwRZbE4uesgpKpshCKUzMpWVygUxD8Lzz9Ppb6D37r3Q0HsDbO48Kdt7veaDNUnmSpeWGR3W6+NgzT8kL9ABwBzbj37r3Re850LDmhPk9hbmpKhoQ860ErCKWGASnSsa31BmTSbX5+o9+690Be8tv7kwlNJTZvG1WOqNJSF3jcRTQSqIwfNYEgghzfmxt/Q+/de6BShzNbtapillqpJKaFiZIUlJWRYzpWxBtyALX5H+39+690cLr/AL0y5jooVmZ6NngCFpVUQxi4JsTqY6Sb3vzf8+/de6PTtPeUdQKZzWS01PJGC7lP26mJDqCxhR6WDXF+L+/de64b821DvqhqRBDKhSNJ1Zru87quqOQIv1sT9TcfQc2Fvde6KLilbZe4Wx9adE6P+1PLEbJz5QrE8G1/of8AW/FvfuvdLXMVjZvJ0NXJUlnd0JWNm1M0YVdaX4AuD+o8Cw/wHuvdGJ7O3DmdvbG2jUosk0J8ccg1FEAjQzh3FrFxc2Fufr+b+/de6MT8aexpMnjaeqWcxPGqcSuIjYyFNIS/JA455ve/N7+691a1g5q3P7fx2Sp6smeiZARceaYBiWuB9AAAAf62HPv3XurOunN546qweNopK2KorIKZPuFn0iaN1j9KsRbm/wDjzzc29+690aFHoMvSIHlDyeP8GyaxDpZVB4/rx/W9rWI9+69000u4/wCCqYZVRYYmESSi2gsFuA915Pv3XunOHdUMh8s8qEvoOlWUBQ6jSQVPPFrH+n9PfuvdK/G5ujq1IU+R2ZRpPpIa1in9Ra1xyf8AX/Hv3XulBAS19E9rSBUcsSCn1LC541cW5/4r7917rLNLMqlUlLf6olzYc2PBP+A9+691EWSRgVeQ2I+thcseLav9v/vH159+6910XYRgys5Fyg0kaRc2BsD+fqPr7917ppqpBGNVxcMAbEa1UmxJUc/X/eP9j7917oJN94eXc1G1M1bUwxm7aom0eJ1Nk1aT+bA8/wCv+ffuvdJPMbjx+wNm1dTX1uqGgx7SNIWu8niRi7sb/wBkeq/1t/S/v3XutWD5K/IGTs3tbcLY9zBj46yWlWqkdRFNHTzaSyG3BNrgcg/j8H37r3RX931mcxNqKoq46moroY6+jaGe7JA5ACul+L/0uCB/vHuvdBjFQQ11ZTxu5mqpp1BkaQhHmmPjYOCeArH688c8j37r3Q11XTyR4gVUM8MtRQ0UlRURpFPIh0TKjxiRja/7gKn+n449+690G82MNPUoKujkhVpSIQSYwziwJDD6j8/7a3v3XunN8ZJIgdpmMcTIickgNp1IpUmxt9Cfx7917pS7axVTlq2Cid1Mbv4WMpaOIEnQZA5/1Nr3+hsLf09+690INRi6TCTTxtW/cGnmCxSoCVlVFCsA7A3F7/S3+2Pv3XukuM1GK2Vgoddaq0A08KP9ifpzf/G59+6905ZKuhq1Smo5EDPpa7yKun0WaFlb68H+v1+nv3XukZG5oq4wxaHkjkGtEkBQuVtcW+tieePfuvdLDbmBGXrkmrcjEtMsU1RUU1U7I6SkKIkhd7IdN2Lc34sLj37r3UmtWDG1Wh65KlYmKAwEMiqOQz6jcj/C34sOLe/de6UG2C8+VhnpguiSMMyyqYoJrC36rfQg3sP959+690MGG3C2LzC5XJVEMsGJZoMXT08rL9trB8rtYcm5IBFiCQb8WHuvdJff/bsW66uqqhTSyZVYftKSOUiRljjAWI+Qi7Xtcn6/m9vfuvdBBR7trJ4a+aalYVyQNHU1NQh8isz2doke5c2ubr9OOPfuvdJ/sDtHA9c7HrszNlqWirHo5lhNQ91qayRLxxsD+l/wLf639R7917qoWDcdbuzc8mbqJVnlyc0tRM1QPJIrtL6VUL/ZHH54/p7917o9fXGFwjzYSbORmqpBJGZKejS9TJPp0qFVCvCnn/Efk8+/de6Mth8rk8RkslQKk9ZQKQlEjkM/27cxqyglgV+lrn37r3Qq7ZbLUeLmykdGtN5fuKiQwhtRUWRC8ZJIIYWufra9vwPde6aKmtYySV0lRIk7hnkacgyRyhbhRzyWuDbg/wCH9fde6bJTLm0h+50TeXxxNHYeQrqs5Dtcrf8AP+wH59+690K2JhxOIoWR0XUY1ZVAGiAKdOhDYlfxyRY/1Bv7917pnz1LBkVpGw5llmKgSxNGCWq3YjVHY8pf68cfn37r3Sj21X5jEUlXt2qjSB6lNNYqU6SOGddLrITc2seDcf7D37r3WLHY2GkrauIKY6aC0h0gGQtb1KOLhSfx/S/PPv3XulTt7IyzV8sLPE1IyeSNSY7qLadTqeQLD88X/pz7917rBk6xIqzxRzpeJzJ9szsQQBcuNFxb6354/pf37r3Sywm8MaEoiFpamUTwRSzESKCisSUEljwD9SACRcAj37r3R5OvNx0tdjZ8eJoKunqae8QgJWKjuCTEpb6W+pJuOf8AYe/de645ZazC7L3BNh/tcxUTeSGPHVLSlXlP0JkjubD88AXt+Rb37r3RQtrbYrjkTWZEDDHJsFnoI4/JCKkSB9c3IJQchBa/4ufx7r3Td3H1TT5B1zO3q2OlyoaKCtlQvTRmjT1PUXBDAg8aASCLj6c+/de6c9g7Wl2/SzDHZKOpyZiLwLFTrPNUGWMCenMkhLAaiCLEfnj37r3RePkxi9+0GxVk3VT0EkzTM1MgYtX6ZJNSh9H6SFI0i/144+vv3XulH8c+y8lidhY3H1O2J8tjaTyLFXzU6uaTyDSyTwOhuoJupB55P4t7917qVujfuf2/uCvO3tu5GaoygZooRDP9nPM6h0EMUPpCN/Qi5/wFvfuvdE8+UXY+98d0xvb+8OOyePnzVKPNSrQOKNll/ZaGYlGUaCSwY2PI5P09+691WZ8M9o12/O69s0+2aLKS1RqadSVWOeVZfL+5pMCkAEm9iL/QG1gffuvdbT2zfhp27uTONQ57befzG2cnC0sorqmWnx1OwjXxRpE63i02JDoSTfnjj37r3Q8VX8oWXeW0o6fM7lh2o38UkqEoNvYmKY1GNSQlIsnWqQ87j8s1rGxI9+690ptjfyjeqdi1uOrq+TPZox1Uc8sEE0ePpKmaBtcb1KRRSGytc6QVHJH59+690dzF9E9d9a4KsSixENFQam+7ifyO8wcgiLysbkA2sRaxva31PuvdJiGp68xglkxWEoMa1KQs80FLEs80Mn9nWwuwJ1E6yb8/1A9+69031dRiKzVPjsoaaGNbilVYo9LMR61Gngi4K/SxuSPr7917poosXiMwlbT52miydE7hIppAr1Iltb0kC/puSCCB9b/j37r3TLXdLYGnp6xsPW1ePhmEkkiykTxaXRWAlWw0rYC1rfn/AGHuvdaz3zxeTava24sXRAy8yAyxxyGEx3KLJqhRiAPo2occf42917qprs2vmvDUTUs8LVEEZYuAUk8i8PpHJuBx9LjkD37r3RddzY+n+3gkoqcnzqPuCRaVZVBZ2H4tyLcf1PIPHuvdIJ8cwniY3/eUKFLEFgbgK1iB9b/j37r3WOow+hjZTT+M6r8spJ9Km5vwfrb37r3UCoppiImc6tIC2YEFhc2EYH5/N+fz7917rNC00LJFocqRxpJWQjiysfp9f8P+K+/de6yffSUp5dg+o6V1FwjX4P59+691GGckLvKzs0kbESKQzai1gpHI4v8A76/v3XupYy8TmNFOp7apLqbL6rstv9j9ffuvdPeMyMcsygQgkMESw51/7Xb/AGH9P9ce/de6V4ppvuKYSwlWDKTYFSS5+tv6Wtb/AGPv3Xuho2Nhmrq2kEiRq0tRFGusB5SfJ+2ii3CnnUTe/wCLWJPuvdWs7K27UbNpaKgkeIB6aNvJTxlI46maJXaJkuQ3o0lSCASbfj37r3S7y7zSxUKSQNL4WmmaOWDxTDUoWPWfyLg/QDi39L+/de6AXtTcgo8e9BDPJ4qcyJJGiCKxqIwWhVlAPpIv/sf639+690j+u0rsZQVWSWkp6SorIhClVHCZayWIAafFISSAObnnm9vfuvdCjsygybmoyVQ8Olo50iZQ6OZANVkDH1NY/p+v1NyLAe690qIEfIT19bJHTSODTqmsGOdo1j0aHVw1ipBYj/G9+R7917pI9hUlKrUCRoiy1FNEzCm8TRNK5YOZZAoKW4FySeOfr7917oJoA+Omr8TK+qmlVro07EK0g0mQOllkXjgWtxcAEk+/de6r27yoZaHOT+EkQCokNgyNIwd2uy3A0rcAAf1uRa/v3XugowtZlVnlqUnZIki8gjm41AgJpS1iDwPz/sffuvdGh6v37joaqjbKmFUZo/KZVZlVCDGwFjcsASSSf+Ke/de6vM+Nm7OiYcHRSyVlDT5KaOJjLIYGZygA4Jva7XuP9ciw+vuvdG9h2Lsfda/eYqLE1CyOJVEcwXyazdNWgj88i3P/ABHuvdRqzpMwwPVGndblhGkMcShYozd7ORchgVF/9t7917otvYm1Mvhlr6xVdqeKRE8LrdpgqaoHGk/pUAA2H+8+/de6KnL3xubYu4pGONqBj44mXx0kcpZ3WO7MkdiSNQIvf8f4C3uvdDR13/MU2Dj3Wi3V/EsYypLG8sokXRKw5uh5+g/23PJ9+690fLq/5h9Vbv8ABHSbsgmimhhZfNUrCR9Vb9bNqNhyFA5/w5HuvdG4w+9sHmKaSWgyuLk1hHjihqkaSONjYRvZm4ZbHg35+oHHv3XulLQZjFzRSyyTCaQsYz4XiZldbaSdQtwFA4A+nJPv3XuljHJimeCVxCHcFtSgklit1UoDYX+moni39PfuvdK2kxuKraeKOIBnRHYBfGyFnHpVtKi1jf6H/ePfuvderetRXtJUQQtqiCu0kV1SOUICRb9P/GvoeffuvdIn+5zLVmlrqWOFVdpBMz6xcgKSCfpf8g/69hwffuvdOOWw1DT1kRooIYkihQOafUBrCg+W5P1N+f6839+690zb4oabJYegWJQ8lKBreRY2aSNuSFBH1Bv/ALx9PfuvdANk8FHCryRIk0agqphQ6iR+4im9wbXPP+2t7917oPa+igHqtOpcMBHpYW5vYqPrc/W3F/8AH37r3Sm21g2jojIKc2CGSNzIWkYnniN7g/7b/C1/fuvdcMvQ1NPHKVBIZ42s6hZHDLco/H9f6D/G559+690DeYrpKetq6ZJ1ZkUl4qedFYI4DJFK2q9ifoPp9Rz7917pE5JJ4o5aqM+EmMzER1QCxBRpZXA+r/4c/wC2+nuvdYpN60tTi/BKI45KWnW4ChZHWxDSOX+p+pv/AF4/rb3Xuiw5LK0eRzdY8Enkh8rLIzBVVfUbhtBsy2H1A9+691U/8+d/BBT7ZoCKcBmknW/qdSeSATxxz/rf7H37r3VVrUq0lPRVzTiWoq2l8VOG1Nw/LP8AgXP4/wB6Hv3XujS9GbYesvXVVVJGs0y6YlTWRzcB7n0i9r8W/P8Are691aV1vGKL7SJYY2OlApUrIFdTwUsOb/7x/sPfuvdGlwkogkinn1eVZEKBDp8bGzC1v6f1/wB4tz7917obsdXZPLvFCZSyaBpRmFx6QFYkjk/X6+/de6EzZVZLtLK44yQtVVRe8im7LIfINAZlFl/rzf8APv3Xujxbj3hPjts4vI1lMtLDNHG8jpbXGjppKgjk/wCN+PfuvdDnssbPzGx2yNNUzS5KqpTIEikUxRnx2VnUC/JH0v8A1P1+vuvdFS3XkJaSvqaOuiZm8kihlX6K11Eguf8AX+pPPH0tb3Xuiy76cMzxxASQqxYqUA1NqNyZPonFv9fj/Ee/de6Hfqba2NnxcW4tvyRUlbSU6CvUz6lkdGuVMQNr/UAj+puL+/de6MxT1lFl6eM1ETGeNDEwLWZdFrhQw+l/98D7917oGd0UrYU5dqCKengrtKePho2WU65Ayjmw/F+P9j7917oie6drVcOZnraGmgq/uJZJCsyorusgAEZS39VJJP8AsB7917rPSbFlkpYK+RBFPMqypHTKIXp3Bsylhf6cf7z7917oftg02RoESQ1wSaMJclriVBdSDGfqR/t/r/sPde6MDVOtdS/aZGKJpzTJ45QrJ5FPIUn/AB/P0/H09+690EufxFZgpBkq2j1U0RGiQ6w5hBuIQUHPFvwObf4+/de6cNtbwipiRQ1SrK7xh4pyAvjB/aN/wRc3tx7917o0m293Y+toytdDC2RjiXSQVZJUlIDuCCeeAbH37r3UupyuOmhrIcdJJE7eEvHAiiOodZCwbUvNuCAP9fj37r3U2ir66GJ3UftQoKhj4gzxRobMX/P9rn8D37r3SN7ExDZTBSVTqJUaMygSRlh42H+c9HBLXuBcDjm3Hv3Xutc3+YT8cp8hW0+9cVTy+OktFWjS3mV3UCQuE+inVcAfS3+Pv3XuqpD1TSilMlpHkjcPMiIzR2Xi73uRcgX4t/W49+690js5symRoo2h8KyahGCh8j2UXKqOCL/48c/j37r3QW5HCU1M7LKj6XOkLcK2sen1D+h/H/E29+690iq2GOASRLGY3JYIDzb+jX+p/F/949+691ipKBj+897aRewI9K3LMOL88/Q/nn/D3XulhjccTLHURqWIUHSwuWWRho1of6cm39PfuvdCTRxTrFMYoy6gBJVCBUa6E8Bb/p55/pfg8e/de6mmmiSFZWhtIrRMl2b9sjhmt/rEfn/D/W917rJT1GNarK11W3hCs5MR1upsBHGVc/T/AB+v1t7917rlBmsdg6gVwKVAYTLLSu11UHSYmGkH9XqB/AsOffuvdcaXs2po6mSsx0iUDVUkkbwI5MccUgVTpb6/j+hv/sR7917o5vSnyJrqQ0+PqsnHDqmjTy+Qh3RCBEpksCAOST/j/hf37r3Vs2yt30W7MZR1VJkKKorrqrweRdcjaLoY3AsG4P8AS54/1vde6N10/TZeJxXS+GjpaZpauaSpnSMs6nSYoVJBZjwSPpb8+/de6s96k3a2R/h8BpiXQeOZpfGAZFBchSbXH05Bseb349+690ZjLxbeV6eoz2OxVTRvEizCpoKaoEUqgaGBcPZgS3LXsPr/AIe691EpMZ1kkiTwbdwNTJLY/cQ4uk0pIDdWMYT02uTe/P8ASxI9+691DmyvWdJXNiszR4rG1dVArxtJBTQNNrIfTT3F9XH/ACP37r3SG3k9LitVRj6igmwsk6Eyq0MLRpIvAlsbgKL303Jtx+be690l6ejpc5NTT0b0WRZbNLJTwpIqROf1M2m4XSVPN/8AD37r3U7JJlMHG600q1VPNKsYiWnltEvLRPoUWsCTyFB/1Qtb37r3WOtmqaLG0uSrMWUrElLRGjphG8vjALvJGVBbi1iSP9Ye/de6TsHZlOapkpKZaWaN/FMtcmhpJpoyxKq62ZSbDjj8m3Hv3Xup2RzuNqMc0mTrcVBOFDC0MjapQutIlkTTyfo34/oT7917oIo924asyhp6anID63nyVPj6o0kLRqbvPJwi8X9RY/61z7917qXi8VtXI5L+JUu45aweVxGBLIEDm/kA1goR9Rwf6fm1vde6ETbWdxNDkJZcfTVdDOCaJ6oyRorRsLPJEy8qb3/2HAPv3Xuus/gaOrqZJHyBdhplh8hjZJImOrTJpLMoPN9RJJ/I+nv3XukN/d2g/X/DcRq8/wB9e4/Vbwef/kn029+691//0ap8fkcFQpTx1W6ataOrIlePQZiJpbu4fUbqlxYfTi9/fuvdQ941tMxikhycaQvGgjlE+h2BUkKgBvqPP0/H+Pv3XumbDblxmNpKWvrsBNVRgTUeSFXMs8UscttFYisCbgfW/wDxT37r3S227ntqpLMMTicVBVVsTmOtpqcRpDCVMio1xcsAbE/7Ee/de6JL3duKprM9S0tBK8KU09SrSU6+oSm/psebMADcX4/2IHuvdEj3cKmFZo6pmZ6lmnhb1AXVtZQk/wCueD9D7917ot00dQz1DFVVjLIQlxYIfoVt/t/oP6e/de6yU0MsiGBHVFI0mV2J9ZP9kfgfjj/W/wAR7r3TnRUpOsyNq8YYBn/S5QcsOPyfr/sffuvdZHpZII9YQSRSsfVrVgGAGkhf9f8A1j9PfuvdNbUxm8h8I13VgQVuLH1Bf6fT8cWvf68+691Lo6rJ0qStBPPGiuy6WDEjULalJ/1vx/hzyPfuvdOeEzuTo6qFpK6TwmRi8DarKrD9bX/N7/71a1vfuvdCNQ9tZLETNRU1DjzEkhIneNWlkCnUJClvrzx7917p2qe8dyS1KyKBpVLF40Cu1lsAAvP0PAFrf4e/de6QGZ7K3dkKgouVqjAHLRs8sn7Kk3sPwBe9uePz/X37r3TH/eLcVQ0jVVfLOTqW0js2pGvwNRN+LD6/4n37r3TBXUleypJIVZGMhAJa+n9VyLc8c/1+v9ffuvdQ0XwA3kIMi2EbXAZit2Jv+effuvdRavSWUBl4SxC8BbkghbWt/X+o/wBf6e691HgjkZ0WESSzhgI0iLGVZGeygRoPV/sOffuvdW0/Gb4iUu5KHE9hdo5atxNI0KT0GHowaetrY1sGWpmksVV14IA+ht7917oyvYHcHU3QdbPBtqioaERUKwR4egSMVBVV9Mk8hBNxbnnk+/de6Hf4T9fd3/PDMpFgsRkcJ13DlX/iW5KimnpMdSUiMLxCtmS8zFW1JDFcX5J9+691uA/HX4u9f9I7Ro9s7VxVNBGsUceRyUka/e5CpRAWqJZiC12Yk2+nNh9L+/de6M7Lh0ENNHTwtHFFrjZjZGICXJ+vNyP6fn+nv3Xum1IKTD1yVFNSy1dYy6I5CWZIwPU5X8X/AN659+690qoWWtg8lTeF35SIElhc2Oq31/2/v3XulNRy4eOk/eE7WtzGbDUCRa3/ABHP/FPde6b6mto3a9NHJDGAQyTGymzXJsfobf8AEcfj37r3TUzvkSIgyaGur6edHNrH+nH+9+/de65wYmgw0vmhd5qqq9F7MyQE86l/oLX/AKgW5+o9+691HzOVq8XChijmqiC3ojjJ+p9Tkn6f74e/de6Lhvzfe5av7zEQ0T+KdouArKiBW5kK/Ww/p9eD7917oMsumRzU+I27RxyPUVM9KhMiuwRmYCV9KgkD83IH+t+PfuvdHKxGz6HDbcjw6loQtNGKqSIhPJNe7gi9yCbC9vx7917rllJIMZgp4RpssckaK2nhQhAkN/6H8+/de6ra7GxzvU1FQkccrmpkcr+osruQukg/T6fTn/H37r3QR5HNU2DwOYrauhCTUNKzJNOrCBYwxKKnA+pIBF7/AE+vv3XunHbfYWNk6er81JSw/v8Anp2Wmjjp2VQSDJra1rngN+TcH+o917oH+s6uOjzNdmVSGfHLStka2rjkjWbF08Y1stVKP13AAFjb6G3HHuvdVr96dhR9h9n1lVRU9K22qGskJnZnM0gSbQwEfJ5AGk3/AMB7917rvJdrVstHBBLojwFJAIIKBJXnepEaGKmebTa2k8i/P4ubD37r3RaBlsfR5GtnmqB5JBUSRRQsUJMx8gjA/PNgf8frfn37r3Smw82TqI1ysYajonRyhnuIoyEsVRSQbsRc/i/4Hv3XumfGZ2OuyS01XLLAaWWeeOQ+gSL+mNGAtZfwBzx+PfuvdKhchVCUJLUOHmWTQqk6/AUtqX6f48cXF+PfuvdRkSojeGCUxQUUmqaetPoliVAHAhUXJP8Aqj/sLj6+/de6Wo3Rh1oDiMLTPBJIhEk9bonirGbg1nk+oWwsBqFrDgHg+690042hTCVCV0kc+YrKuRhCNDNSxv8AgRBOAVP0uCDce/de6ftyYTJSLT1+YnEFPoEqQqPG3l/WIwY2W/FuD+b8ce/de6DbLQYnJ44qzSAQO7G2ly89ysCSFtWoDm3H+xuL+/de6A3IfxLb9fDWJLSvMskbmEnyPpEwIVy5stgfoAP8PfuvdBL2duCuqKzJTVNVJIlY6kw0sLBgqgMI4R9bWAF/rfn/AB9+690WSrztM6VtTNCaUU0qqrsfG5QNfUxFrPb/AGP+uPp7r3Qa5jdlVDM0xjq1leQyxVbyFZvEq6oZIybW4/xII5PBAHuvdDF1r8h8ntyKPGZamTJULRlpqaplVCQ1wqSkG7oQdX1vfj6WPv3XujT7D7C6j7GaqxW48THhJMlDJE1ZRxUysQ6iKFaYQrEylOLX1lv6gkA+690ifkV8GN6Z3YWJyvW2dTeGPxM9TVU+Pp0lgrPs6mMkJ4pefIpvdQLngkEfX3XuqgMpsDd218rLisrjcjjKulndaiGpjljaKReDdXAt9AQpFh9B7917rZ0/l5dmU+2ul8INxz/aPSRqFMoJ8wJKqxN7X+v+P0H9B7917o8mV+Suza/M47G1+bgSmgnSRoUqlQyBeQJFuVtp+n9ST/hb3XuiTfzJO7Nt5bqStjwFSJp51AgmopEmiFLInjjBK3DMoHPH1+txf37r3VVHwa7AqE3JUY6eWeSBJUPJY6jrsCoisRf/AAsffuvdXvYat3A1M1XiSYoBD5ZKwo5kKyrYRRkDgDi9yTfm/v3Xukp29tvLb36jzGEqZHq6pI6mWFDKs8rfsXd3htcW+oBJB4H+t7r3RDPhuqYXc2Q23kPMq0da1NHKy6dbszMI6mNh6fodNrcH/E2917q5TFZOsfHg0IansiK7q4UK/j8ahUQC1rWubqRYm5uffuvdBJ27hP4/snNYjXHV1c1JUVEjNYukwjKgBHFgOOfwTyLjn37r3Wv1T7ZrsT2JU4KdppGNbIySwsjQa3muixhx+D6Tb6H6cD37r3V1vR+9q/DYnG4ypZ6Clo4YY56ipkZ9LhdPlmD3K8i9hxYiwH09+690KG4O1MnWtKYcgZ6KlNRH5KllVasFNDuUtyun1L+PoQL8+/de6r/33Lis5kqj72Q0sTtLKsjNJUU8+htSvHHq9INxqH9bgC1h7917qDSbsp8ZRUqYGGNJkVKeoqERVjq7OSIoybgkgiw/x4Nhb37r3T2e0IKOopqGUVsVXVRo0cFOsrQxza/U8jQ2tYXb1H68Wt7917oyW0pauvxUOYp51NEsc6TVCyRRSPG4MYq5Si6Re1zfkG9j7917poqVpM1L9hV1MMtRFCyJUeONi6M5K+OUgHlbcnm4v9Lke690X/sKmrKaM4dayahpqioIhq51ED6kAtC8hFinHALHi35JA917omW/KX7eWopJvuMk7RNDIKOpZopJWAaIsytpK24svH9ffuvdEk7E254/Lk6cNTmnYyQxhGR0sL8FvVcNYg39+690zdMd0br6p7O2ZvjG5mqpqvbG4Mdk2RZGR3p6apRpo9S8ENGGVg3FvxcD37r3X0SOo+0qDefXe0930VTTvit7bWx2dp5CglhjOYxyy1MGp9QJV9Sn03uOPqT7917rSc+cvws7g3f8w9702ytmyV2J3zvmtGKymPmiakopKmc+aTIxraSP0jXcpYLyTY39+690jvk3t2k+M3X2G6lpMjPHnsjikFdJ4dMk1OPTn5S8V+HqC6QlzcoACRaw917qsv7qObS7RCRb/vMJHbxyKSB4yT9D9R9OLf4e/de6dabOuriETTKBpAUuxiAP0YRsdN7fm1x/X37r3StoMkrOr08up7CMxsbB+Lljf6/U3/4n6e/de6EDF1EUDQjyAKTbVGxLq7paQWF+L/T6345P5917oS8M5kaCemrZIJop0EdWsmmpp40f/OgJyf8AWNwRYkfT37r3VwXxf/mGbiwGPi6l7bkqNxbbngix2I3JXSyS1EMYtHBR1zvwFb0gVQJniCqL+Pj37r3QbfM6o7Vo8NTbi63zWTn2a0lbJko4ck9ZkKBp1JFTMOWMcl0s8JMRUgkISR7917qnvdmQr67F662qTJSyy/fSs1MZKpKv9LCryMgKhRyOQGta4uOPde6QyZGOc0j+AiRKfwXhtIvBOlGIAHH4YAEix/p7917pWbbz+Tx0xTF1dRSvr1SeCTx69Q1H1ryQBfg8fj6+/de6hZbMTVuTWpq5p56glpJJquQyPqVwERQbsB9Bb6X/AB7917pRR5RKGoSsSmpqWooC1SYJ4zLFMy2uORwDybMCATxxb37r3SWqJ33BlpZ/HRwiaqePWSAkTTEuG1D6KL2ABPHv3XulZgtlZHI56DFUjpkKpJI3jnpkD0zxCMM8aOtxdfoRe97i39Pde67ydNSpV5PCmn89fSVZiaZGdkhgAKSsYx6fS4vcj8jke/de6QWRpKvCT0WRhmhjrVMcsaqFkWONbxl5FcEXF2BFiL/i9vfuvdG/6z7FwtHt+klKrJmccRHRvI945TVrpMQReOFBN5AVBNuPr7917qwDrTsfGZqCipKirjWqeGlkFFCsRqVqZyAlLqIAZQOWvx+LG3v3Xujc46pkjajpjFM1WJmjfTUIselogyLPMxIXjhfoPxYCw9+690JdM0lVJj8/LJj0lwtFV0j4ZI0X7mNTZaqpdOS/kLKxAt/QWt7917rLm8Q29Yoo6ahWCvxqxV1LNjKuSPw1FwZKctcEg251XAN/8ffuvdMu6dhVG7MegrIEmyDwtGwTRJUSSwylfE8hJJOsk35N/wDYe/de6JLvnqjc23a84/CU/hdZ6iasB8gqgodikUum4ZV9PPNxa49+690EuPy9ds2pqJN04nTTQw1Us8ipIPvJJXJUoqAAMCQeB9f8Le/de6z7f7PoHmkesqcpDTVcS0tC1WH0U6vIGjkjJuVUG/8ATj68e/de6EnE7xk3NnTHi8xFVJTK8bkVMVJJGkMYiNwSLhtJKkck8cfT37r3Q0rveehjo5AipK1PHTsk6iXz0yjxlnZwVVrgk/n8f63uvdLPFdUdV77StyGYwNFUZCoMbCsghMLQzPGAkbFrCQm5Nze97fjj3Xumas+Ku38fiMjHssrTVUlatXUVsgLPTRCMKtPFyBpsAPqRa/F/p7r3QT7y6RzDUkeJz2Mx+boWgGvLvIJjBEw0iOOdjYEL6RYcHji1/fuvdVudxfGalxn3U9AKuklNWRR0Lx+aMw6AFMsg/DAahb8EG5N/fuvdE5yOCzmzJ1lleUIZpU0xrKUWxuVBvwf99z7917o5ew+946rH4HCVUcUEWOhiapqCV+5qLj0RANz+eT/vPv3Xujm7O31QZSgZaeukpp2aEq4CrogUaXiP9SQBfn6/Q+/de6SvYmyqHctNWVWMppRUOxZakMxSJkQWaRmII1H1G/8AvXPv3Xui+4zIjEyUuGyDmfKR16JTpEAUqKVvSdTG92Vr/wCw55+vv3XujZdgZRc519BhQsUtVjII5oI/VrhkWC+pibXNjzfn6AWA4917pl6IlyeCWnqKqRkSWcLJHqYrDqfyBrXtbkE+/de6uj6g35QJR0dMKxWqhEpeBiojmUIGCjXzzqBAuCCOP8fde6NVtTcuQ2zWPmkkqTRzywGdY3ZVSBmKSOGYWN2BFgfrz9eT7r3R/uteyIMnQ08/mvA8aujMWaVCb6lZTf8A1r/7zz7917oaq+vos5RBPDHGsaHUI0UvI3PLgWt6foP63sOffuvdA7kkydA0rwGaWIS6o2ZmsiqNKBiD9AvFjewt7917p42/2JJQftVCIC4u0rHSPIZPUEYj/U+kj+lxb37r3QxY3fFJVQxJHOirL60LFr6ib6dIPAB4H+w/r7917pXUO4EnST7iXxXB8ZHCswFxa5v+Ln37r3U6mzFOqSyPKABcJqYEFh9FHP5Bv/vH9ffuvdQZ8/Rx2Mk5kVm1BIh6wRcaW1HgC1gL/ge/de6Ts+6I3cwwRs0s0hVR+shNWk61F7G54t7917purFytYGSCnKRAoskgAAFuGD/14I/5H7917ohvz1zCbT6dz00U6xVdVSSRqkUxVmBGk8KbAEE3tz9f9h7r3WofvGokOSkZah6YzVksyRKzaWL8BxISeCOQD/h/sfde6Tk+ezDSK9TO1U8YjhWqlZmMULnQqKPpxx7917paYSrXQ7ytBWywmMa1VhLCwOoRhlAvqPP14/2Pv3Xuhr252XloVihrp5qjG08jE0kmhRphYzxRzMBqYByTYm30BuLW917qHuLdEG7cjFFohp5CqeNI0VI4gg0KIf8AYDm5v9f9c+690809NSCnVa6WCLxgqqxEGSUkG+rUbAWBFr3P+w9+690y1uajo6yKLFNG8KGBagkmOQSA8iG59X0sfwf9jf37r3SmlqJcjRayrRyTmNkdzZUITlV+thxf/H/ePfuvdJPI0rY6RXnaJaidGlNpQtxb1F2/AP8Axv8Ar7917qLS11O9QjyqskliEijswlfSGI1G9iOSD+ffuvdd1LyGsglhhWSRpQGZAraVEvq5H5FvVce/de6e8jkWw8KyK5SSRUd1ZNV/6sE+n0vz9ffuvdRsbV02VeSZR5Z4ZtZJQ2W4uFcf4kfT/effuvdLmj3e9PXUzVkIaKOIQEBhDbxDxqI1SwFrf65P1/r7917pW1tXQZR4YqKpjQTJqkVm8cdO7XYtKw/of9e9/wDE+/de6BTPU0sWTaWmqFRULLJUAtKskqsVeWJ+NNz/AF4t7917p421PIklcas0lRDTU0spqKupRI+SC/h1Wu4vcj+t/fuvdVHfLHtGj3zvN9sbeklXEYCql+5s4MNXUagZJAtrHm9geR/X37r3TN1dRV5R/s0BllptEskwW5jPLIhbkG35H+Nv6e/de6O91hTV9VV0tKj1QnliC0BXTHDFURJYmd/1XH4IFifr7917o1P92c+i41GqvL5ZI/vZKecQ5FpCPJYBxqC6OLD6/UEWI9+690J9KsyL/CsbPNFCUjSrNbIXmlAIJhPI4HPP5+vv3XulE+xaWqhiesLTFncRwrIBJ5jYxSXvwP8AYXt+ffuvdMNVhZMU84FO96IFROqi+oXsbgn+n1A/23v3XumvG0ldPMk2XnfRPUKI2Hkj8MZbiV41PqXi5/p7917oRdVNjP8AJoL1Mqhvt6pLIWUm7krY2H9Pp9Pr7917rNG9VBXwtHHNUedQ0rltbXZgdLSgc/Tj8D/Yn37r3SuipKyqnlllpGp1CIC0SnVJGyfQm3+2uP8AY+/de6blop6GseOjojGJFX/KTpMqaxZYjGQeSP6fS35Pv3Xun6Cgo/IP4naB2UxzEoLsJBpGrSB9Be5FvfuvdJ3N0x29NBTY2RXp6mQPJMHWQCNTqVXKiwvza1iPz7917o13RbRieaiV3eTJU9/G0vC+gn1Bhe1/6Ecf19+690df49baevqNwUeaxsc9GtQ0IEgZldS5N1ta3+B1Hm/H09+690bCPrLqGKeGGTbGLaocRcyQEMzIfSw1qOfpbmwP+29+6904ydL9X105nGzcVM/pEqNT+l9X0Dq1xbTYf15P0Pv3XuuqHqfrTE1gaHrzb8clIX+3enpwjoGFzqU3JAuPqb+/de6q++fs2BrqvB7Liw2LxMk5ly75FaAyrPSUsqxPTRmJSSWZgpubj8XuPfuvdWI/FrqTqXE9cbapanZuLevnoaSokfJ0UE0cjTwq8qi6LZOSy6lNr8n6e/de6NnW9b9XUTR1MWxNqyrGVYzJhKCcxlRcFWCDkfS44HF/6+/de6oE/no1nT22vjXl9w0OCxmM3kz/AMExtTjooKE1NNUAo9NX0ca+OZLm4OkEfgj6e/de6pC/kH02Nb5IV2WzWMp8pBS41pKaKZfJFFUF9QZFv6Wtew0kk/T37r3W9rSdkU/2gjhw8QkjVBTqzRxrGpSyqyH6Ef0/2Nzf37r3UPIb1z+Qo5DEtLSyrGzt45U1sGckXZbm5sLkn+gt7917oMqxt7ZGCUy5OoRi4aBKeo0FQz3LAx2P5/x/x/Pv3XukDuSq3hXUQxFa8ksYKw3kFyxZfTJI44JuLXN/8ffuvdBD/o9zt3esybR0czkWMkaR8NxGpcXLD/A2Itb6G3uvdMmZwdZgZj9r9tNSCEOXaps5UXKs+vi9rgEAAjgC4JPuvdNOPz1dQxyB5XQSTxyQwxKpkYSEAa0H0UWN+eBb6XsPde6n1NfnM1DPJTTSqI2bSGrjFGXFiZQAoJv/AKkki4+n19+691r1/wAxHF7v23vnIZWllWJcmIhUT/bo7yaP3FKMrL6fx9CDzcGwI917qlHc1LA0tOKueVmRnIWpqi5JFtUjLckAtyB/W4AAAHv3XugQz9QI3mgR1CeSw8bWCn9Sogkuf9e9xb6W9+690mJJ0R4mZRI5Cs683jN9P4P14v8A7f8Aw9+691zqKkPG2thIjC9lA1LYf1N+P9v7917pO1c8chYiRAYlUqXUkrydIFiOfr7917qPUyRrEk5mP3KMCq6CutGAszyfT8N+Bx9b34917qHUiNFinRoJC/oeLWCUYcgjgfkj+vHHv3XuoSMwdWMcWpWbXp06WAUWU3PNv9h7917qMSjsJeEfVe1xb1HkG3+x/wB9x7917pQUaoRHKvpLOgdlLqFINwBY8G5+pv8A7x7917oaMXDPPNStZyxRFsVaUFlH4I/FuT9be/de6Nh09tnIzZOjmjpmniimRqhJYdRMUjrYrbkabEgg83t/r+691a1jcFBDRU5yEUrJLFSmOaQN9vF42/Ei6mEgH+FgLcHn37r3XPP01AGnmSskWCJfPHNNIkpeJY/GNUigAj0kaQAR9fz7917oi2983Tbi3HPt+gtXSTSC0psyqkcpOtXSwBPINx9B9foD7r3QnaadcdjMVRyJRCljhidmRkkWVTeURm+prk882H9Lg+/de6G+nxkVDt6mETGUpCgLDSzByxJ8bRAckHk8n8E8C3uvdZpMNFTYFPs2/wAomcTTNqKSwOQVYS6uTxa4+v8Aj/X3XugXzMs0+SFBUQaaGGIzBnJVHkCmPVDKeRwtihJA5P54917oLNzsKGKGVTGsySa7aGZQdQF2II40kcAgfUgXuT7r3RD+/wBAuXNVFJr8yo8rBdDAFmfyBV4+pAtbmx49+690WiKoaZBI5bxgehw2ljYnnSfx/sPr/tvfuvdOMGSqYUUxS2JfUfqL2+hN/ofpyLe/de6X23Ozc3t+qpZY8nVlY2F4zM6qlm1XIBHBvYAfXkH/AB917o/XTXz03LsStiarqJpqBxCoilkV9EkVgV0k/ng2/paw9+691bV1j889kb7po1qs3FRzBaaTwzOGaXzEJPAlyQALHgD83J59+690aU7x6033iFgoa+gqKl206laK7CRQCSGvyCSOOB7917oEt7dAYLP63xtPA8scBSIx6B6SAG/QBck6iQD9ffuvdV1dwfFOmhqakigmjlBNykDXkUtbljq/oTwQSf8AWHv3Xuia5PY2+OrJauTbE9bSRz09RTLLNC0iwlhpKxM1lV/6HSbD6XPv3Xukptvv/wCQ/Ws6y47cmc0oA2iWarmVxYWLmVh9bH8W/p7917owOzf5oPf22ZA+YV8ksaGMLIq+pgSbaBbjm9zzY/X37r3Rqtkfze8rkWipd2YSqp4nRoqg0zNGY43GlhH6uDYHnn37r3VnvQn8x7qzdcNBjDlFpKhY6dYY6iQB1DP6Y55JCbtyb8ci3Pv3XurUtm947O3NjmTF5+gqBMEWeFKtRKkrj0/Rrc3+lvp/T37r3SqrJsTUq0rVUOh3iJOtT6luNJdCeT/r8/kW59+690G+ZqY9cy058gMj6I1vq0kAE6h/vR4/r7917pHV1XLUNCruCIirMBcBOSLPxbkf0uPfuvdNmSO361DHxTNGS8hYXiLIOCpBHDXN7355+h9+690HWUTHUtNDWRogN5I0Z0UldTMLul/of9hcEX4+vuvdJqXc6YgiUFZj4gFB4iDE2uVH9Db6H+v9T7917pIVu8qzIT1Hkkp1FgyozgfcqfSRGz3sRzYe/de6CvM01KclU5GGgu5KmskRizzRB9dvVxx+LL9f68e/de6C3d2c8lfVQ4rFz09HLToaeF2kkcyI1prn6DUeT+f6WH0917oGNx1ta7zSSUc0UP26xqrkwXkuGteM3Kgm1rm45N/r7917oEsrm59u0GWy00sUP20T1AGpQqgKWLEf1/wt/X/D37r3VDvf++6jfO+8jV+RpY/O8ceqQsgsbNpubD6E+/de6L4kciV0Qm1sqvpXUwCAKfqun/X+n+8e/de6Pn0zMY8eY6ehjqzOqIDqtJGUNyFAtcGwv/sP8ffuvdWS9SUNPMgqKl1p2SL7iMSaxoe6ho1Ckg/8T/T37r3RhaLRVM86B28bALpJUEggEn+oFv6f7f37r3Qy7P8AOamILA5ldULs5JVYvozAji/P++Pv3XuhpwVdlKXcdOtOYWWa0UsbxRyExM1y13H6hcgH+l/fuvdGs33SvWbQx9PUSqYDCgZCoup0XH6uALgcW+v+Hv3XuvdHbupsfV1G15KtJZFh8kcSsCyggooYA8kcgWsPza/Pv3Xuln2NgBNDLUIpirWdniCRFzMpGpg5YGwAuf8AXFh9ffuvdFa7GwNJNsuvyNEpNVSh/II3YAxhbsWAN7/1/ofpY+/de6LR0531U7IybY6vlEWNrJDCFqJFDM6sVOmP8XPJ/wBh/sPde6sH2T2NR7gWWtopYplkQD7ZXV3UmxLsR9NQ+h/wv9bj37r3S33PTQ1tAamkYzr4yGTQt0kIGolAeR/sf6/4e/de6LHuHb71DCWmdleKQlVCHVGL69Rv9LG/1NrfT37r3TVj5moJ1ieETKGKiKRSutmNtYNzzxew9+690qaGKF3aqkV1dSABFIVSEsfSSq8W5+p+v9Pp7917oWKKRJ6SngFQjVZNw0sgOgKpLKx/xH4t/jz+Pde6i7rq5K3HtSz1MdVTorLF4rXiKICjsOONVz/sP9h7917osctQsVc9MoaOSCPWWicASkEsNd/6k8gDj6fj37r3Uh+4K/bMdQ1TO0ZWJYIgws6p5OQH+gXj63/29z7917pUbU+RFF9yivVwsRMpWIukZu5OpuebG4t/S3P19+690dDa3YOC3HQsstSiVElPHDJJBOlpNSl40kK3ABAOofn/AF7+/de6mbpzdNSYgU0cnkp3YMypZv2QAFCi4t/yL6/j3XuiEdx7bpd57dz1BKxNPXxTRiaWxmhlAIitfk6he3HFvrY+/de6on3dgaTZW4sptiSqWIB2jqWYopaOSS4EjSc2tcgfQf6x9+690Dm9Nqo1PDkIHpZ8fI4SCSB1MkeklXKAfUkabm4J/wBgB7917orO+YKKditBjqmCamUJVGV9Sl0NldSACDwbj/WH+v7r3QVHFz1MsbPAWV5NMTkliWb6jk34tp9+690pYsN4oIQNPkMgSQLHqUabEqrfn/H6fjn37r3TxQUUzNJNq8UkL2CBFAeMGwFrj/AfT8+/de6X2HppDEyq4j80jzEGxF7eoDWP1H+yP9f37r3TxNT01PR6aym801TYppI0gkkENwbm5BPv3Xug1q9urVT1d53pHSOZ7FdDDSuoKpuAf8f6fj37r3Qdx45Pu1FbXSU9KGKSSFS8pI/QSrEDm39fz+OPfuvdMc9D5K+WOnq3khDsqSsuh3W90OlT9Lf8i9+690oMLV1tDU00Uks9MizWkeMs0rRB/SyEkAHkn8W4/Hv3Xuj79I/Iaq2/UUOKatdYInSGGolYrIiRt+uUG4DAMApBP5+vv3Xurtvj53dTbsqKPFLWQ133JTQ0hSR3Y2QowkABBA5N7n6cWv7917q2Dr+c46OkraeaVi6xyQMsupEUMLxrqva1iAD+PfuvdGzk37t5tuCbMHITyQSEExASJIGN1D2FiPoAb2HJ/rb3XugEPyEymfr63D9ZbYpqGTGTz0VblMtOn2yyiM6nSNRbV9DYn+g/Pv3XukJi49+ZrcsW4t1UkOTyNPVtj6OlRFSkrIpBZZdDMfGsP4f62/Hv3XuhD3Hs+fIUgbJYmozwCyieloM1PSvR3cXli0FVfx/2bj6X4JuD7r3Tltvdm6tgJ/AqDbhzsEcHkpalYa3SIGsRTy1MMUmqaNAAXcqD+Li/v3XunbGdjbrzeTkppaWioqeV2UxxkyzUbgfodgBZz+TYEWvx9PfuvdKCtk3fWUyxT1a2p3YRF21NLGBZEdgb8kktxc8C/v3XukJ/ceXcNRHLX4qBayln8xqhPUJLLVJcxnwk20EgfT6/63v3XunPJbXzuIx8+TrcXSV8EKK4pizCNJgoGuRCTzbi/Fzfkce/de6BqbuTcSwZbbdHs+gjpARHVRUJi8q08j2Mk62BCn+0CSLfX+nv3XugQj7lioMvUYCCmh2rU1ErxVlO8EtZCY0Y6qylWGJmQMALgRcH6kfj3Xul4ndmCocVVLicvJlKiN0Dv9hImuaMXZo1ZSdI4v8AS/8AW/v3XusFXv7fPY+Lgh29LFidRU1NTTARzTxxtzeZwtrflbH/AAv7917qR9vnfD4P73Ra/wCFfwHV9tNp/jP338R06r31eP0+X+vH09+691//0qkn6837mcnLT5vB4WlLPqhhxtVDoEd/oVBtYHi1vwb/AIt7r3Qd5bqTesG5FimhkyFNJJ5DIsqpFQyA6Ygmo24sb24+p9+690p8DtPN02bmwmZnUYx4GmnZpVnp4mUAETkcWI/A/wAQb/X37r3RlcJ1zgaDEVNbQT0Jko6SOqRYpRJA8UqldOpxpVzY6FXn8fXj37r3Vb3d9bjct2XBNjcc1N9hSyiqUxmHVUxDQWKN/at9Sbg/jg+/de6Jb2RKlRGsaaGiSSRzGq2eIltB5/IuOefr9ebj37r3Rc5qJ1keR/WDqKNEBcg2KqwH5/HI/wCN+691HEZpzokp3UKgdgVYAXa/H+8fQW+vv3Xus75KGGRNVPNJTEI1kV00qWIe5H+N/px+D9ePde6gy5WAyFKeKoSnEzmKN0ZmIPJBI+nJ/wAbfT37r3WIV7swZKeVG0H0shDBlJYA3/pfi3+29+691hNfUuSsqsbsb/qAbn6EX4/2wP8AvHv3XussuSmhRddMulwAGYeqw/rwP8f8R/t/fuvdeWsgqEYuSsgWynhWAtzz/the3+39+6909UkVJJIiwVoZ1AZkJPDWsdNxz/vr2/PuvdZ5z4/vY0jgSNQp1yAFnIHOm/Fv979+690m5cuSQREoaMlFZbHkfQ3/AAPof8Px7917rwr6qaBnqJozodlEAYiZrgD0EngHj8e/de6b6mr86KgjXVExKuvINjwBf6/0/wBf/b+/de67cJOysqFZCbG4B1lj6mCi5Nh/hf6e/de6tm+EPxMwkmGTvHtKhnkwtFUlcHiquLx0VYxU662dpPoqEBueD+P6e/de6PL3TkNsbc2ZU7g2xnKTIJS0jfw7FUNUimGd4yPEYo/7K2FrC/Fvx7917pMfy9v5ZW6fnBux+0+6KDLYfq/F16StWM0sM+5XgmWRqClSYDVEfo7Dgj6f4+691u4dEdJ7A6p2dhNidc7Zx+1toYCjip6ejoII4VmMaE65go9Tm12JJJvyT9PfuvdGcEUEUMSuiosaIFVANQGn0hvzx9OffuvdQqsyToixlli1kgKTq0/Vr+/de6iRR0yBgFaylgGY6v6Akf42H+I/4n3XuotTPLQ07SquuVY2ERI9AYn9VjwDbj/jXv3Xum3G1k00aSSlo0di2lVLRudRuOefrf6WFvx7917pwkR6nWLSoODGkaek86PGB+D+Qf8AePfuvdPuHgaH9wDSrDgEDUCvB1f8i9+6904ytoYyM6IV+jOBzb6lf9hb8fi/9ffuvdBvvLs/GbZo6hCiVuSsGpqdiLOzcWuv0+g/1/8AeffuvdBVtyry28J6/c2VgTHxUySA0iBWRjp4UsPrbj6X59+690vurtnTNkq/dmQiCws7RUCyKCSiEl5QPwbfT+v+x9+690L9fUKwYkgaQdRHJI1alvbj/jf+8+690Bm/8nK1BO0cq28EqiMFQXIFyhN/9tb/AGPv3Xuic58vK8Us8fljsVkKORptZrMTxb+v+9+/de6Afv8AWog67y81GvgpfBBKJWGs+RV1BVK2/PIvcX/ra3v3Xuq/e1N97wwe1tv7Pglghx2Rp/4vWTMy086UElMnkRdIAs8jvb+hBIFjYe690LfVdVDD1fuOeiy1LLEtEaGok8nkZ5KqHhZFcXbSPyGsDce/de6rWMiVm+avFRu7ebISQmRF8S6Um1IPKDYr+fzf6fjn3Xukzv8AyMeDSuMNXA1NG8pmqtUcUNO1Lz4ZiLXYtf6ADkW9+690UNt7VM2QiqjLDVrVSkxSRAkQwh/Ww/BI/A/P9Dz7917ox9NuXeWYwf8ADWWnpcTTpAuMlEKJUVKsA01RPqF72JFgT9Af6j37r3UuKm2xhFjy2Sy8VTUVbQwJRxSB6tJ1YAyNEW9K3FuQRbn37r3SvzO7YVxkC1r0MemKV6URxxx1DIGtGfIAdTD/AANvrwffuvdMOKzKVtFV01fMlLq0rTy1EylqmncltKoPUosQpAtcDn6ke/de6f8AHYvHTV0UdVklx+PjjaWRlcIsnjAZfGy2Nrf0Nuf6+/de6W0Gdip4JcfSt4sbAxkSomdbzqLsDTE2ZeL2sT/gfx7917pmz+ex2WBinqpmlhiJjheV5mem8YRuAoVW1H6m5t+ffuvdATkK7LYkCenhWCkDMsbySreMBriSpRD+rngCwtbge/de6REjT1tbPmZpnqJKd5HSOe8cU8hFy88ZNil/pwOBxwPfuvdBBvXKyZGn80lZS4+pgnkdWpozUCp18eJQosLc2/w/wuffuvdFwzGBSeeKryVXUQwIzO0MkV2dkAf1066RZj9GP0FuL8e/de6Ztxtg6z7eOrMVDS0rRPHWSTGqRY5YgngCxgfRjf8Awv8Am3v3XukPNSbeWirDRiqr8ms3+TTGPwQLB9GGkfg/X+oH0sffuvdCNsOerxNP/eAViUtfStE9JT1bIH8KyHV4UP0tza4JHB/N/fuvdH16Y+T2Sosx9lUZaWSKGOnMVLUPanV2JMoYWtdiSQRz9OeT7917oy3ZfTe2fkz13kd0YPDY6k3jBFLGmQiEMEtdLYv45vTZiRYI1gSfrfn37r3RItm57dG1Nr5rYFPTVMGbwbz0c1K8ZkMbQtb9uMes25swIt7917otjQ9ubjymXr4qvKmKiqUEjSSPC7o0zMoiU24jLEnTc2+t7e/de6U1dQ72zdRTYdqiqrwYgUNeDU0nlMegxpCV0kEi36P8bg+/de676UwNX1t2FHNVrFTVElRIsiQRlKc+Vh5F0HlNBuFvweOPx7917q6zavauKxWBpaP792SpQvK0jIxMc0YuCq/4AccWFvz7917pTZTuPaVLRSY3HLDU1FVjp1mmlkMQ+5lQiKNL8g2udRNueb29+691WT1RvunxveW4oy6Rw1FXM/hpvGdUjTAlxIQQQD+f9e3BA9+691ao3ZmOoNuSSUlVGJUELTzM8ZYaiGSHUP1AXGpTx9QffuvdJvGdyYqro8rDkakSLBTmolqo/EWKSNzHEw4K6RY35H4sPfuvdVA/I3L0lJvb+822qYw0ktas8DRFoZGdZjIJTJwBp4BBvci5v7917oUdr/Iqvo9pUFHUSR5HKV1Uld9zBGjyAqpj+2qwVIYWH0PH9P8AD3XujC7S3jvLf0tBBPQ0sFHUgfsPHJFPpAuvlddI9TX5BHFvfuvdJDO0dLUbhrMXTzRR1UM0kVekwdaSkiNgyxmMgnm4Buebf63v3Xum2io6WjiqcVXw01VE8jfb1NDJLDVKFNh4YnNif9qABP8AX37r3TlRYujp6wMK6TXNTulNEaSQ1Ku36o6gyAi5AB1D6j/bH3XuhZwm4ZsfjTjtckVPJC0T0+mRITokIuyLZbfnT9L3Fj7917rNHX4PHQTSVL5GeWaORqOqpYxLqqlJKpKGI0qLAH8WH0ta/uvdJHftXjN0YaHimp8lCimnCqzPUSqnreSRT+oWI/wtbj37r3RJN24/IfctWSSeV6SVVAGqxeFdTEQrpZrgleLjjm5v7917oEt44yKsoMjLVQSf5TTMyKwYNCpW5KsRckG45uB+foffuvdEby+LGPqJ1SKRYzp0BlcONQKrcuTpAa5spANxcfT37r3Wyl8MvnrLs/4lbQwu5nZF2fRvi8NUrVQGqqGgr5i1EFKhmLRumkuTYWA/w917oc+m+4M53z2LLnTt/H4g1VdFXSIKaKSqr44AYYKnISCzKWRACFILCwNwAPfuvdVe/wA1TpbNZDemD32tTCkcu1Z2iooZp2kdIK952ZooImWFdbuAs8wLCxHp49+691SVSxqh8Z5SItGUshClTpsWh9Jt9CRe559+691nmjjJDoERmFrXW3B0jlvV+L8/8i917rDAsqJ5FkVYxIzCWNnJLEkj9N+L/Xi3F7fT37r3QgYXLwJQ1VPNPIcgi+alSNUaOQAEsszEXUkjgAj/AG/v3XulHjt41FPoKRIk7KwLagqhwvpMpPF/pbjkWJHHv3XuhR2v2IlXSpTZHSsSTEVEjuqz6ZQGbwIB+bAcC9gOeAPfuvdWQfHjvWjCJsTfCpk9rVt0xOTyp8tNi45oz/kOSaa6GnY21uwvGLFLEm/uvdFu+Y/x0yXWFb/fvZkbVvXOWqGqGpaapEwxk0kaM8FbGCzNSsDrpZGFipUE29+691XPLVs0jCB2Q+WQsumSPgjWsbCTkab6SAALjgAWHv3XunTEvPHL93LKIykYeOJQxeRrC4IUgcmxH+H9Twfde6d46qEGetmRXqNOlopg0Z9ZDqyEWuQbH8c3Bv8AT37r3WKTIyxUlV5prz1kmqRpGvLHG5HoVR/QWAt+LccH37r3UvBYPLZPKUFJiqGSrkyMqBI409RLMB55EtcDkkAAC1vrc+/de6sX2r1uvWfX2Yz2TjVcrDSTGP0hJKeeriMQVCP9uRY2PP8AT37r3RBKDIVOOz2SzZ0VI8tRE/n1NrmmKsRLGPU68A8cAcfn37r3THnpanIieWnpUjE8s00zhWMbSyEyusSt+ldR/QCB9eB9PfuvdKbrerp42eWsEX7UJR1ZGEr6jZo/CACVItcm/wCCDzb37r3RmNob8yRy1PW0NBSUM1NKGhhp2aOOaGniWEMjMSVa63b1A3vb6n37r3VrPWm5H3XgaLJlJKyt0U0GSpI1jIhDRAxyzEAX1HkA3seR9SffuvdDrt9jjsk9PCSs87f5Q1RIHNPEIRq9RNyALIoPFwCLG59+690p6eCXFZigr5palKfIz6JngkmUyiWUmJ5BG3FlsP8AEAX/AMfde6GbblNTYyuTItTy5GB6mVXhjmLaNcnoAUm66iNWpebn+nv3Xulbu3ae2NzwEpRrj8hWxyqtUbCSKRgYpo2dP8Qf8Qf6e/de6L1vL47YquxDQNSQV8yACOskjDoin9t5HUWJ+hB1fQ2I559+690Szt3415zD4ebIYWF2p4kgZjTQnwyLA5j8II55X6seQbgGw9+690SLF7GzVDnDFjIapK0NI0yQtJ4EhMhPhaRf7RFjzzck3vcn3Xuhdo90bmwNVDDUOJPti0U9DllWokkiLAoQsgYkgH0sLm1v8PfuvdH/AOp+3MFVD7XIYSn+0qUpoadoSupXSKwlVHB0lWLAH8j6ce/de6F2GoppUjx9LWSymrqan7eF5RGkMCr5F800lw178cWAsCbgn37r3TSaZ6nRRVs2NnoQZOKaUShmDF2jeMmxIY2JP5BtYW9+690UrsvbGVXL1FK9FJU+eaOpo4WQvG1LJyLEXFggsoP0tb6e/de6r87nx+2WmqMVW4pYpliaVashYx55o7eNUWw9B4sP6H88+/de6IDuGgrNtVsdVThvFrKK6sSP2ZLoU0/S45/PPF/fuvdD11z2hUzS0EdM8yzRzmN45JAUMpQnyH8WNibH6/6/v3Xuj77P39T0uDLZKtoBNPM6z08hGqZQumMBBxxxa/4t7917oHuzMZSRgbnw8R+7dnaNAisYpRGjCWIi4X1XI/1/9j7917qJjM/m6vBSS1eS11KqSwDhjM4SywG9uSLX/oRb/X917oYuqdxJJjXaqq1WWATDwIql9Zdm0urfkXABP45+ot7917o2fV2/pKTIQXqGmKTJIpDLcAEiLSW4A0GxC2JP154HuvdWz9f7upMzt6OnqGM3lgikjV1UxROhOlXdhcAk30/Qkk2Pv3XuhD2vvHMbbknWaunNIgBo3iPjikcuWMN1+tvoL8AW9+690abZncQrEhjEvmshMxWQpIJRIVkQnm9ubf0/HPv3Xuhso99UUtPpqFPik4VWIkASQ3HN+fqL/wBPzz7917rPLSbfyA8QCwlgHR7kDVKt/wBNx9L/AE/21vz7r3T/AI3Zc0Ka6DJsQVUquoMqqOVVSfpf88/7D8+/de6WtNgM20IjaYhzb16rWAH1Fz/T6/71+PfuvdYshis1BaN651QhQ1uebCzA/wCH9f6/j37r3UqixkcRjaoq2IIBJb+y4blWH0JJ5/wF/rb37r3Slp5cPiy0sdPG0yMrGU2s2s31C5/P05/P59+690wZ7flFSI9pI6aKKR3KxsPUfoQ3/FP9h7917qlr+YP2RJvDGrtrHT+ZEAaoXyAABrAA6L86SP8AW5uL/T3XuqMsz1NlGdpVpZXgqJJEp0eNmkGv1XhLcm5P1/3r37r3SZyfWGbio0pRSrGrRyPMXOkxSKP2/Ufrdbki/wBeB7917qNHsDLYimjnDsumLXJ6bKxU2JdSb/4A+/de6m4bGJM8wZmeIIfNpF2kkYC6cn08kC9/6e/de6a6urGPmmP2UsFOjEXVgzNc3ZbDkcEAn/b/AF9+69084PJ1tVU02uFo6e7/AL8rhvTpuqhWBuf9f/YX9+6904ZuopKSuXHAM0uQjWqjkjTVoKmx87c/W/Fj9PwB7917p2kyjU+PRI5hCYgLrcys7BtPqDci6gkfn8/4+/de6n1qJXQA1tPFAhp4hCA11dQoIaWQ/pJNrD/eDx7917pLU2EyT1cb00d4vWRMG0hGuF0IL/lRYG545/Pv3Xuhgx+IxK4+FooZI8rHM8tTUM16dYGj0vGIiQAykkk/n37r3SRzmDWqZ6gVT1CQIkUToBoqIk5aSNf8RweRz7917rng/tI4ayKFhDHKukzjSJCwNzG1he62PIB9+690j83LULVMNWqFW8iyXJcA8Hkfm/P9f68/T3XulFgK2GGVY8jOdbqgjmQMvAaxjUj0sSCOD+f9f37r3S0paHHV4rkWnWPxj9Up06SXJdpQfoPz/QDnn37r3REfkj3gdrZKq2tt7wxNjcbN93PE4l8k1UnjV4THwx9XF2Fh9R9Le691VPQ1VXW5iqqKweWWpqGmlaVjHJIZJdV1a3LWNj/j/gLe/de6PB1g1PjaqmqIIkr4aqniWaKoISNPTpcKQB9DYXtfj37r3Ro9h/xhcjPWPDTBQJ2ghjbQlNAr6/LThWBMi8WBP+tx9Pde6O5tTIU9Xtgo8TQVWqKpOSrgZJ5EUWZlkILarAC3AA+g9+691wpMzhqKomqGnapaEWRTbXJIAWLsVvwT9P6+/de6VGKzFbniZIgIISCwYsRKWX9KqpF/p9CP9f8Ar7917p7ajzqCBvFdVkYq9SD/ALt4X/g3NzyCePoPz7r3T1l9vq4pJaqq8I8SmSFVUM7EjU8JUWAHN/r+ffuvdO2FxmANBLDUComZUYQTgWfyD1RKdX4P5Nrf1t7917pjlzE/8UXF42hX9uMrJqlAdmPqBBb/AGFrA3/29/de6WGJz+Uo6yH72GUwGMiSG6lwCbEFbG454P8AsOOffuvdKOvpKLwz5KfI02PmpoDV08UokZ3Bb0xKQTc8kc/j+gt7917oMdz5+aajilR5tWn9xljRC9hxdXN/zcEfj8E8e/de6QGN3PVyKzOk7pTOG8cisRIlv1N5ADq/3i/HBPv3XujHdGb/AKiu3XjmSk8DTeKlZ3Yg3DeOxiW1hz/r/wBbe/de62COpurajC4WHNJOjQZenpq0LO2rS7IHlbxqAPrbnk/4+/de6EqtxNJC+uqRGh/ziTiIs8KJyxUnm4/5Fb37r3Tgk9CtOtTSySMpBJZlVTpQWUabXtxx/sT7917pLVe6qFEqad6ScTIjsKjxklyq8Cy2uLC3J9+691Qf3l2EOx/lnTbLEL1Qx1VioKOCaNrwpT1v3NTIqakurW06bkH8g8W917q7vacuSXbtFR0tDBRKlNBEHgZo3OmMK4aNhYH+nPHv3XulVSS9gQxSomQlSJk+3him8UgMcjWZrLa91JBIN/8AC3v3Xutbz/hQXjlxXUG1Y2qlkapywWRGlBSSRvWxDEngEmwtx/Xn37r3Rcf+E+PWYzG5937z108U1DHT06jxAtcqQSG/It/h9eb/AE9+691t0vhaUjyuQyaVV1jdiwLC2sljyb2Nrj/Wt7917qbicfQUAeKk1VJZiFWR9crKx9QGoWt/Ti1/8fp7r3XpcWwqo6gMscWoCRUZrKVa5X9Y5F+eOfx7917pQVb4qGGFYDHK8iMsyssMmvQLD1s1wQCfoRweb8e/de6jF8JUmOnqsbRTwQMsop2ghIjDmzMeSb3P0ufx7917pAbiwuKyVY9HDS0UcMiN9rIlHTFVKOSaepUryG5CWItzbnn37r3TJ/o2pamQyS0mMjgeKNVMdMkRhLfqdHL/AII/Sbm97ki1vde6ac11rPjy64qugkgkhGtZ6NUaKwIPjtxptY3JFzf37r3Wt7/OCrotnHEGaNFrMg7R/dJFqUBVKXOq9r2+nHN/fuvdax+6N3TplK6ZvrEoRFaPSCzMSQBqPqtzf37r3SPr9047I0lVJWUbHISCFaaaFhHHF4/1LKrljccc3/4j37r3SLbMFw8UYNwPTI31ezEaiR9T7917qO+RmijUkBL+ks2rn6kkc/X/AB9+691AlrXZTpjUB3BYgH1FSOdR/PA9+6911PUTSFSzh4xpUBwNPp+guoBsL/k+/de64aXZ2dXDM6FVCRhtDL6gFVB+eSb3/wB49+6906UOGymTnP2lFPOyJrk0xP6ItFpJmKiwAt9Pqebc+/de6jx4uokkeDwshjZklVQZdJTm9rA3IIP+AP8AUH37r3RnunPjZ2N2PDV5Gg29kG23jqSbJZDIGmqJI4KWljMkkiIkZLP+kiNbm1/p+fde6Xk+16PauelxYqUZYm0xzkmCMposrWmXUrcWZSoIINx7917o6HQImM8SREyyxrdYiBerBI1Ro5VhZV5DE2JN7cD37r3R6H3FVPRwUK0UpTQVeV5PD4iOCryFRf8AIsB/rf0HuvdAT2jug4rDylIjGQJY440bSsVS1yPuApBKkW9Z+psPxce690VXrfHz5TKV+4qjgNKxgZtQ/cR/U0TJYMl2IBsPoB+L+/de6HDEQz5LO0zurywU8yxQTPZ44pZrhvSvOn8cm4H5BBPv3XujASOcfT46mMs9PT1Esccf2aCeREWQiaWNWvYAgkarn682sB7r3TzmYpI5fJS1CV9OlOtSk0t42lDExMnhjsNQCjj6f63v3XugNraapyeQqZyfFHSK4akmU3eOViFeFTdSwIPH+H5/PuvdA52Hi5ZQ0qkiGFHWoaN/32jiAJdYVJAJBAF78g8D6D3XuiCd3RGMxTSeV0jYCNm1klNN18jMfrZvpa3+Hv3Xuizxqrfulwy3K+NXRSpBLDgfT/W/p/r+/de6cndNABFmCcMLGyjixH9eP+Ne/de6i+MqGZLukhAd2sot9SPx/vvx7917ri5VSjIGurBizMx1OvBPpAFrcfQfT6+/de6UOK3FmcVIk1BWVNM8ciyo0UjKVNz6TYi4Hv3XujB9d/JzfezKuHXmKyen8sSgieTWP3C7HS7H+v4sP95J917qxzpP+YGaeux9Jnss70y1SmrmnBDRre3iLOTcWubiw+n0sffuvdWdbU7p6t7gWN2yuOiRo1cAtDpkkI0KrXJP4ubH6/gD37r3Sa7Q6JwudXXhKijro5CZlZEglSJpEvZSFIFh9Dz9eb+/de6JBun401H3E5q8UohRljkrAS0KkNcs5e4B+npUAWtYAm/v3XugI3f8YaSaJzQwrCytrEkcTIrgD6j8Efj/AB/2PHuvdFy3J0PkNvxffeGSRPMUjd0Ko5S1rXU8cn/D37r3WTZtE+Ly1L9yTSyLPG7pSSKrL42HqJX6Gw/P+8fj3Xuj67G3dvKhkpZdvbsyFIliVRa2XWZEF0Z4foRbgH/XH1t7917oxsfy1762d9sj11blKWMqSZ42QoYltcnVzcC4J/21jz7r3SqwP81oYSdaXeGNrIXE7Q1TGLU4mAsGUPqJBP8Aj9Ofz7917ox20/5l3Te5afxz5eno3qmVBHMiJKzofVe5+nBF/wDkfv3XujGbc+TfVW76IQY7LYfXO6oVmqIR6DYGRnubDn8kXPA+nv3Xuniq3jtutkkpfPj5odP7clPMrxSANchbf2gPpf6/7D37r3SZymSwU8sEEckLqAQkosVQljxwebn6XB55+nHv3XumuHBUPmSc1NPIr62kZkLC4OpQQeAV45W3v3XulfLi8ZUFp9FPKklOolcKsSuFGlVCfT8XJ/xPv3XuguyrbSxVVM1bDSzSoLppjDpIb6TIGXkWta35H9R7917ornb2Zo6ysENBT0605iPEYMIDD6Hj8f6/+2Hv3Xuq7vkhX1WL2RlaXHFWmljP3BE0epUk4Vr/AFtf8f7xx7917qibNwyRZSrWqbxzCd3dVJZSSxNww/B+v1/3j37r3UOKBal44y7hg2sMAWKXPNyT9P8AC31/Pv3Xujw/H6Br00TuXjWRVeWNyqpYekvq/qf6W4/r7917q0vYGNgpKGKdmj1OLRpGQ7SH9R1q3Bvf/kfv3Xuheo3nqGRaaNUJbTL49CMovcvYcE/8V+vv3Xuhd28clTRib1TQKoRVBCvIxs2oAi4I5HF/fuvdD5sKmlq9z42WSJrFogHIBsoILLITf6n6f7yffuvdHW31tuao24kSq/hWHVpQC7XjFiG/wv8A8T7917oh+JqJ9k73hy1PLVeSGqKTsSzKsbPcLIFFyAP8LH+vv3XurIjnIt4bdoq6keCSpWiQAWVvuFKDyRqfrqJP0+tr8f1917ovm68G0VHWrJStFFWQywRQoiiHygX0yXubWvqNuP8AW9+691Xf3V0qcPXY3cFHUQKtQiz+GmDslLJIB+25IsSQfqvIsf8AD37r3WHZuf3LtPHgUs1fDUNpYSxA6XjRvUxD/U8gf0+vv3XujodZ9syV9PFBlamUMQqTKSdZIXl5AeL6bk88cG4sffuvdDPVYCDL0r1mKni8k6F5Y5Cp1sbFDFYHkXUG/wDX6249+690CGV23KmQNRIJopKVX0rC5CSXIBdwf6EH6+/de6h0mbkp2EB8c0LE6iVVPMV/sn/Befp+ffuvdPNDnakVfkipisLEGeTUANYbmRDx9VH0/wBb37r3UXLZLIRS/eovkxwZ45g3pPiQ6xoUCxJN/r/t/fuvdJysyuEeJnmxQljqJBEJoiVlhnMd/U/1Fri5+n9ffuvdBL2LtkV+3KqellkQmCVjr/dIWMA6ebAAcWb6/wCH59+691WFmt1Z/DZ6po6esdVhl8cVUC7AsZPUC72Df63Nhewvb37r3RqOlO2d+SVMFHRS1M6zmPUJDJpYxjSGR78i1+P9vb37r3Vl+2Nx5jcOMijq2aGSlVElBaTUGK/oGr6j0/7H6f6/uvdO8mLmydHUUtNTR1UxPjjplT90zX0LMrf7TfkfQ/T8e/de61//AOYp1fkdv73p9042Oroo66VqfJaWKwGojQrIrnizE/0Fh+CffuvdFB2uK6owlfR1JkkaCE1FP55m8UX7SkAFvyTc3HP09+690COcM0lVUSVAKxeUxvIFHj1lrXcmwt+Rb+nI9+691gweNiaeWF4hK3lAgcG8C+gsHRv9UQORyDYc8X9+6909Jt05CupaSJ/Esrs33EulI7uwCgi/Gohgv0uf8PfuvdN+Sx0mJydNTLJI4qKKCoZTEAYppSRJTPpuC6jng/Qg/Q8+690IGKw0TpaoglEboQHU6HQEBvUg4Bb8EG4ANuOPfuvdS67DOGmmCl0RFanjVvI6BUuVNvrc8k8f4+/de6Bbc1TWQvNpdhcsWUjSygD0q7j6f4fW/wCQbc+690G0lTLWSRJOWTWupnI4VybWP9T/AE/BN+ePfuvdO2ExiSZJqfVcgMokm9Nz+oFQfzweB/hf37r3Sv8A4A6CWU0bmRIgytc2Ux86g1rgfW/H4/p9fde6iCOqooYKgRsFBJsIrBGtYa5V/AuLD/X9+690dL4w9y1eDzdHS1kxkRWESny/byRytcRskn04uePzfm3Hv3Xutk74zdrjc2Fo4lyCzyU+iILLKJI4SOBFUAEk2/H9eQePfuvdWQ42h3RW7dqVpIqavrPHEaalijjjQo8l2lkV73UDm1iP9a9/fuvdIqDqTdO0avK7qixSVGNy0hmzFHG9PTh5GCgTYmmBZzNq1A6R/iSLC/uvdCvQZHr6glpsNV1T4/JQ0zV+jISpAs9wSsT1DgIzC/qUPcH6gXHv3XuuqfYm4s7T5TK7f33QYyIUsixxVMUUdPSuW1Ruai7eSyllC2H6rgn6H3XugXzWB7J2mtRPkd3TzJPF9veg0VFK7Su3ieG5H6RYH+v9Bc3917ptyWU3Dt/Fh8gIaGNaQTjKoq/cVNRpJM89NFbk3B5J5+vv3XumDaPa+6STTVOWGR/dMtPI9I0CrA7XBaRgbn63F+PqffuvdDVQ9oVKMNNbTTNGiFm+2kqDHUGwLFkFvwRYm4/F7WPuvdOUfY9NW0dSu466mMMzCNSlCzRozNdfOilmUWA/x4+lvfuvdI/P1HX9DV1O59p071uaqqSKKsSlp5paarkWxQGml4QXXkAc8H8AD3XumuoxPW3ZWAkrtzbVp8LuiKnkp46iClqaCpDHhdT0wH7TAWOsWPNh/X3XukNj+rMy1Ek2B/g9bQRMUoYlNNSyRJHdft5URGuARySL35JsePde6c4tk7+mpllqsTh8c9DUq60tBC4WqpY39SzNDp5IHJ/5H7917p4+2pPJf7Clv91fT9q3/Fy+30fa21/09er/AGP+Hv3Xuv/TqHpYM7Vbglyi5UwU9PH5QY6yQtMzNdyjE8qf1Dj8/wBOffuvdKw5PNYhK3OfximmxixvUzU7TtLKwCWbUhP1Fj9L3/wtz7r3Sj2x8guqvs6eTc2OoJYnJhqKtEIlKEaZbD/AWBv9ffuvdK6r7F64LxR7Q3JNT7ar0MklOIBK8TyrfxMzgWH1H1Nhx7917qsHuzIxy7t3RlsJMWp5nTHxTT2U6DfUxBsSSfz/AK39PfuvdFM3Fia2tanDlgUQJNYqEZb6iPrY8Ef0H9B/T3XusWE2ztYfdz1lSoMUbL4bi6VLLdNdhYgXv9fqRf6ce690h9x46JKmSOG9R6bggBQicEeMkWJ4B+v+BHJ9+690yUeLLN43A1uoCKVFlFxpLEfn8G3+Pv3Xunik29HAtQqQxVUxsY2RUXxA8Hg/655+o+nv3XuuOUpMd9pHVxUKh7eOb6BhMD+FH0sfr+Pz+SffuvdI6WkimmTWoXWLEaDxYC3q/JFvyP8Abe/de641uISWaGOD1XZb6LabuAApUG31H0/p7917pkrsDPSVccM0RVpHKlkUkqpAIBsPpYg/8T7917qSmJGPZqrwSMgQmGU+lZbD8A/gfkfn62Pv3XumisWeVWdGZw5IdCfryLalH9Px7917qLFj50dbqpjBuwJBLa78Mfr9fqPr+Bz7917qVNQqmoKqF2+hIHBK8NqH++/3r37r3WD7cRxhEjDsQwHjVlJIubFrXI5J4HP0/r7917qwX4nfElN8V2O3z2PqotnwlpKKjcmNspJqskRvY6b/AO35+l/fuvdWNdy/JDZPSXXy9dxUaZBmhbHYzAUc0axDHxt5U+7jjvpK2VQ31INj9T7917qT/Lc+F2+/m72tHvXc1PWbc6bxOU+7ylJpnFNk4lYSLjKaR+NNvTwDf37r3W791t0ntfrzbOI2ltXGU2E21gqaKkx+PpYFiiSFUFzpUcsxJJJuSSbk+/de6HqjpYqWBYYoo0AWTQFUcMo/qDc3IH19+6914wcguOWA8ZLWN7C5t/vX+8+/de6kOVYAsLEAq1ibajxwfz+ffuvdRDTx08LyKvLNexJsSVJsLj6E/wC3Pv3Xuk7k5lnjenJBLqGI5tGbBQBb83t/vj7917qFBNaGKneyyhbKUBIBjJa//IVxf37r3T1QRgAyyOwkkDAuTfxIeSVt9LX/AD/t/fuvdSZ8vTUukOxkDC3kA4LA2BFx/X/b8e/de6Qma3FU1BelpZZI1DElmAHkQm31HJ+v++Pv3XukKu0Tma0PUR+eYspSSUF10W9XJPp+vJ9+690KOP29GqRbfx/ogUmeuqAihFjPLoD+CRf+v4+nv3XulzNkKXFUYoKMJHFGnhhAuUuifr/PJP8AvP0/x917pDVGSrpFkDSIkZ8lmAF5FVPoR/t/fuvdFz7Ay9QoqIQxkBRynjOgq7xkW1Nxfj/evfuvdF7xiVNRBLAIaiqfUR++4cCdyL+S/NueB7917pM9p11VU7dmwuQxcUNMj00NQkqAxzpdVZoww/FrC1gDcm59+691Sx859yY/G7zSGCrhpYaTCRY9KeOqstNCIVZZRCvDfSx5sDe/P0917pU/HbcGL3f8e8skdXNSxrkWjmqbOKirjo1UOkLX0sLOt7N+fqbe/de6K3vvduO2lUVxpYKGnyUcqmmiSVp/BSo/rnqGU3Fx+oEm3Pv3Xuig9jbqrt2xVP301PFCVkkhNHUeOCQS3AeWBbXP+uLf1vz7917ovuBmNLI+MWYtGk6zS1BlZ3Co3oESr9I7/ULa/v3XurEOqtvZDcO1xU5fJxoFA0ShJH8GOhJklW5FluBZeb3/AMePfuvdBRuvMY/OZisoKGAU9FS1QpaeWncpWO0b6TJPI/rJNubX4/2w917p4wOPpq3JSpl6mqkp8dSf5Mkru8EVRNZIA9lYhbA3Yiw/pf37r3QyYTGbZjpq6upKWnr8jHHDCpqXrSi1OrXIA8yKFjCAm4B5IsQPfuvdRMq8UiVIT7SDIxRCc0iTeSOAG2uAfX6Afjn+lvfuvdOlHWwVlNjVr/tppIYrLGANcZAuqxpexFyD9L/70fde6cctgqySleeFnlieF0tBCyMqmPWrIBdnt+SDYH/D37r3SFrcHBgcWxeB8tPOhqJVmVncyNJzCwksB/gQL2tz7917oLM3NjayWWnyEc2KqmRh4I2HhZQbqsoU3BtYc/8AE+/de6BurngpsxNNFh4zR0JaUt4iI2dIxpaEG+vnmwv+b+/de6YM5S4/J4errK6ER1VfIWglkp/Kb6rjxxH0qQOLfT+lvfuvdA0mz4smhgr8hT08alnjkqjCqEoSbugAs3H+PH0H49+690F+WpZMZkZ1o6MOrq6rMuqWldVAQPHY8Am9/wDiffuvdQ6avqTURPVwRO8ELHQsjSKQpJXhif6i39Px9PfuvdCX1hPPlc4J/sYq2WmnSVo1c0kKwKx1XAtxa4N7/wBSSLH37r3Vo/VG/wCTb2ThpsdkXx2NqTChoA7SRefT+lzqs1/wfr/rn37r3RjezOsdrriP7/UNDRpmKyiWoydXDAI5pJZkJQ+g35/PB/xFj7917qsTPZoUe4amlSi+5hJH7P3BhWmZWLu6Rgg35P1vz+PfuvdR4d+YLD7qwJmkNDRCfySColiEjLLxIspe5Khi1itja3I9+690+fIbb2O29Ljt74B6iSGvpIaqeSlKtC90ujxDUb2P9eT/AI8e/de6LK/eOZhhWOSsqYkTxhQHKcXto4H5BF9P0P8AT37r3S6xvaO6MjhqmtFcFllDQRU93LpBTqSS7MdWm1vobkn6249+690CPUO88k2/8vV1TSVNVVGWKELJ++irJq9PN9IuLH/WNwffuvdHaoNyZ+SgpaClyUk/3FXNJVxqxm8EToUKMjcXAHH1I+v+Pv3XulxLuPE0IocTTPXvNNCkmTqGOmNmjNwhUFio+gtcXHP9PfuvdFy7E7Fj3xlBhI8TR0lDiS1LGVRSJ/ALGZ1IuxIHNxf8j/D3XulH0zj4KvNlZsDS19NY0lHJKJoSoZdChY4igN2NwWBNri/09+691YntaspsQBjoqNUq54DTI6jQ1CxQqrkyfq0/QfXixsSST7r3SSm61yFLudsxXZTEF6r16lmEZcA2j8qkWZvpfVc3vaw49+6904Zrq/cDNSVVFDg6qnmqxWRzwSpJUUZj4ZJpGaPSrsQRc6bWsRyPfuvdJPJYPfNDmZJ8jTQyCBFWZqONZIGUEIiwSwhY2JUAllJsbi5Hv3XunCtfL1UDeKnKxRvEs7SKkMsJ02KMqcBLccXP5JHHv3XukfuOvqIUiL0SieNT4Hb92lQqxW5DX/UADyL2+n9ffuvdBXmd7fZNFRzRmFyHlZ4byCNn9SrIp5H1/wAOCSOffuvdIDM5WPKUssrTxwZKH9yKpAjigZf9S5cc3H1/px9b8e690CO5chU5tBTzmGIRr41EELKryn0iSRwA1geSLkfj8ge/de6CnFdRZbd+ZaXKPHS4iGXxmqdWCVhiNgIrWABsQSfyD7917o9/V3SR3vDhtlYHEIlDjZgDSxkvFFLdTJVE3sSw5Jv9OLg+/de6uG6a2ttDrdsVgMVBTU+SnzOMhzOSWm1LDUF/DTxipNyIuHMqhgLH6fj37r3VNf8AN8g3XtztLZtbjsjNTYzM7PeJpaZx9o8mPylTRySRxFvo1kIH4VgQB+fde6pBaVgpLtEoblmOu12Fwt3JPHC3/wCKe/de6z0kEMgSS6yv+po2APp1fQE/776/7D3XunyGaOObyQU8SQmIxmEIHVZBwSoe9ubn/ivv3Xum2OJ4nlmjQRFWOqMEgANySAb3B/H1sPp9PfuvdTYmKnyIfNpGrx35UsLFiD9eP63/AN49+690q8XRwLVI+tZdaI5TQ7TqL3bQB9Pr9ebc24sPfuvdGU21VVOHgp8wlRj6WhqI58VJFWyyyKHaDU081GCSYyCVJ+gI/qAPfuvdWCfHzt+j7H27U9RdgNTbkx9RjZ8Xj2lpRNFV0lTIWbDVNRKupSEBlp5HYlAAoI9Pv3XuqzPkz0RlOkt81dDS0s523XTVNTgci9pUqoQFaWneVFUGSInSwFiDcm4sPfuvdF7xlbMJ4XlRlWG0jRrcqhVrWuPqBcj/AB+o9+690JFDTQVLPmUNO9PFCz1EFY/oYjgJFbnmwIANgfxa3v3XukbU+LLVmuGMcytCiQRDwRSuAwjkDgm/P1BH15N/fuvdWS/FXquGfIUe4RS1sdPSUyx1KTrE1Q9YP3P8nkf0qtjYX/oDYHge6907fKrseKiij2nhgGhdPLXE21EggKsh+t04XiwNv9j7917qsvKZQ1FU7RulORGYWWJmV9f0JEnFibD6WI+l/wA+/de6zvkJYo4YUmVVaMHUbOxcACV2/F7H6D/X+tz7917rFia2WlzdPJPK8tNIykxvI51jVqdUUH6BfT/jYX/Pv3Xujh4eqx0UMNKmOlU1cb/aTLGpEayR62AWIa09R5JPP1HBPv3Xuj89Bb+lxuxJNrmCMZCGvWpmljjjjrCI00RTNUHlgqrYRnj+ouPfuvdDF2RvzH4XbNNLtyapbP5ZxHeaWKSoKKA/kp9NhYEG9v62+gAHuvdI3Dd65pcY75I19UFeKmhgmUxSwSs9428kt7heLWHHA+vv3XujC7Q7g8bQT1lQ1OkEcbzwvUa6iomDcRtYKQfyp/pwDbj37r3RjMR2D/EYKVxVxeKraeSNpGUTxEG4jdCOFFyC1hf639+690Icu/6DGU1Ripo2ZpqUr52C+Ms8hqBGJD/qtVw172sL2HHuvdP9L/Ct27dlo51eOlr4Fhl8ZSSNtX7A8ToOHJHAuf6+/de6BpvjttfCDIxUNCJ2ZRJqcBZ45Hl8zSNJe5ax+gNgP9Yj37r3RSdz/HOlff33c2UEUkq+bx1qsIJlCaYoIgwa7BbC5FvfuvdK3b/TFfia2GrhoZtcSyqlQI3WMJHd4vIoIF9NlFwPpwb/AF917pe4uCsmgr6iooTFVxUzU9RKhdIaenVioA/oXb+nPv3XugdnavxNTOzSzLEaoyiQMw8KzoFMZX8hP6gC4HN7k+/de6Tdfumooci0aZj72f7KYHzt9z9vDCWZXCP+Gvpte1+RwffuvdFQ3/jdub0jR83i6dJaU1MwqMeViRlcmUpKP7T3IP55+nHv3Xuq3e0qLAUlZLS00tclEFLRXhY2ZRZvqbgar/0B+vN/fuvdGz/l/wDx8TvWs3Dh8NDSZWsx9TC2SgkCxTpQ1sQjhqaeT6o6Egm1gbWNiffuvdKDvDpvePQ29MpgMtislPFBO0ePjMRdZoomA1xuBY3HN7/4/S3v3Xukmu5snXUVHjmoI46eokJkSUan020vrJF9S2tbjjn+nv3XumrA4qom3stP9wyYqSnlkbSR4UqHfxeKxFjIfr/X/X+vv3XulvR0Z2nuKWlmqHTG1BZ1LShfJNNGFZmuOCSbWJ+v49+690Y7Y1WKWrpR9ws0VKQYhDFqLKV8rESrwWBJH9eP8PfuvdWE9d9hzU0FNErSmnlgCtGtiZJGkRI7hfpYFrci/B59+690djauWgztPHTZEpDTtHGDKzsRE8q6o41C/Q8g3454vYe/de6EjF0sOHydJV0lbro0OmYlCY1mD6Ji8SG7A2L2AIt9fr7917p5qe4KbF5KSB2dsfAQYpQrRGWNeJW8LE6QW1Efm1vfuvdCHhO2qPKlftqkKC8Zg1SACxQMwv8Ak/UX559+690P+1exKl1gMlRG6tIqALISLajydN+Tbj/ivJ917oU6/syGho/uKupZGjujLESNKluGZeDcmwH5tz7917pnpuzYM4iJFVHRASZbMzGIPcWkc8Hm4vfjkH6+/de67q92zvNTaHDxx2V2U2UAAOrKv9oabf6xuOffuvdMuf7DpaCB5HrQqNZnWSy+i2tVb8/09+690Vff/dlJFS1op5CwMc7IQwcSsVsrqL8WN72t/vPv3Xuqbuz+0KrK7krw8jVMtPUTIsbMGRjyNLX/ALXIAH0tb37r3Tfg8rVV6SVlWyIaSBHSklCGY+QkERf6ngcWv/sb+/de65plMJVOZqyjjkTS9O8M0ahBMRqLOy/Qaf8Aeb2+vv3XulXQY/bmdhNNU0FMkT+SJJ7atUcilmRf8VNwPr/re/de6QuW6WxsdU5xNhEqGWeGMqkbRmO6KjHkN9Ln8e/de6Bup6vn89YJ6bwU8amUo3qZtBueSSL8cnjn8XPv3Xukjl8UaNIoMdTOlMriaYBkAZVBS4dhY/n6fQ3/ADc+/de6R2WElNKla8UlQoiAVjcG4ewiW/IA5JP4/I9+6906YOkny/8AlUtMSsc/jVEAlVpAtlDH6tb6GwPHv3Xula2Oqqohal1jKk3jEbIEQMUUaDxa30+thb8+/de6f6bBQQ0aiGqqmqo5HaZlULAI/pDHEFvdr/X/AGPv3XunChjr6QtFJEIToBqPIoZyg5J0n+t/pz9ffuvdY6qjkrofHH4zCsWkGO6FkE36lA+pIPA/3r37r3TXPt+nNHHBAr00jVkkktSxZWZFBCxqi/g/Qn8/1+nv3Xukju2ix1NQwfZ1s0ky3WphKhRDLa6sCfqL2/p/vfv3XuoOPqqrRSR11LGsVPqVGCCWUtJbSQ3A1XsALnn/AFj7917pLd976x/X2AkqKKuqqLO5CmNNS0Wv9+eqmQKJZIh/ZW5sP9j/AF9+691WLS7OmytZW5vOPkMpFI5rqhAzMauV38jQSyMeBcmwHFrgD37r3QUVOLpanebS0dFPjqRpAop50MjxlTyFDWBP1/29/fuvdGo2dRzrU0BpI1jjVSKiQAEMpIsbAG5t9bfTn/G3uvdH760w1HTyQ12cWkhoVQS+JpRHLUvq9LEkcKv5X8/1Av7917owOZr8ZnaGLGYFVKUzB3ljCwRG4uY1df1Acjm5P+9e690k8DtnIVeXJrAkVPr8ZZApLKn01FiL8C1+f+J9+690KNbXrgaOcUVAJZ0BhicPGI1isCXDW+pPP1Nv6+/de6wU+fzWVw4matA+2ZEjhEg/bC+qzFeSf6f0/H5t7r3XeR3jka6kpIKp4lNOppvuCyLIFkAUfQeqy2AsP9459+690m8jmq2gji/y0RQsRTq6eUlTYgOLcG/5v9PqLfn3XulOm45qpsTUR0lPNW42BUNVFpW2gh1LNblv+DEm/H9ffuvdCBtDcFVXVzpWqq6VkkkYIheWN/3GPkf6WP4A/qB7917pfZuuwNSopytUakxI6rFEJg/o0tcfgf4Dn8/T37r3Qf0221qaOrqFj+4kEoH28oM5QD1hVJI/BF7EEH8+/de6YZNsVFU8lUlI1HSR6XlAaSR2WwBUC/8AhYc8fgX9+690qesasQ7vx70EbJRUtXDdI10ySnWBIwYg2Nuf6C4uPwfde62d+qMvX5bqekjpVLTY+igdRIxepMBjuUsFABAuBY3J+gvx7917oEsx2XuaqrMhQwUlVBSUcU8cxnQCpksbao0uo5IsPqffuvdMG1t6ZzcGHqR91JDWY+tenR5kEbwgG8ZMSn1A/Tm9ufp7917pL75y2Sx+Dy9Su7PsK4xyKj3Uaap4iVNzxpJH0H5v7917qh3orGZnsX5pZqryO4PuchjcjPUy1aP6mWKQjxxD6WuL6fwfz9R7917rYrpmyuIxwpxmGjdkF2kNy50BR4x/ZJ5vx7917qXJ2A1BSXrq6nSyrEJPMIbShbfpub3H5/r/AEH1917rVZ/nzb8nzEOysZHXTvA1bVSQRO+unLIvrBVrDUD9PwPfuvdSf5Fmc3Rtp9w1WNqYoqesVC1LO+kzhF03jiDAcm/5sRf+vv3XutmTOdhZ7Kvjv8ukwMsLAPHHHaOsjdNEiudRsQQeb255vz7917rnR7uz0kkQpc8I21rCrh0cq4J03U8n6882Pv3XulE+X3a3j1V1RVJJcTMsGqRlPCmO5+oJv9Lf4CxJ917rl/Bd7ZGNa/HZqSKOMaJYKmlc2Zj6VZkI/pz/AMT7917pcwZDI1mNiplenp8lDH4qqVpjTGQxWvJGXDAAX+hHJ+h+vv3XukfFW5agmeoNXMbSqROF1KyRmxZUFiWB/SbW+twfp7917peUm6adKVC2RNQRZqqMwElVazKgR0vcajc/Q/j+nv3XuvZncVJVUh+xytQDNGR4Fo6gKqcB7yMotf6AAC3P9ffuvdar/wDPQO+YqLCtQUy1OLpg81Y8gkSWOneQqstOyxct9BpuLWPHPv3XutWivyddLPOJ6eRyxJMkpcSiWMaBK6EH+n0v7917pvmrYkidZIJWcsxMkauW9ShjeIDkfW1rX+n1tb3XuoSrUVDBYFYF1URhUkZiL2CAKODf6g3/ANf37r3QiYfqnfWdhD0eGrqiNVEygU04SNDcmRmKkN9PoCPfuvdIrIY+sxlZNQVYkjmpnaKojdSnhdW08h7Ecj/H/X9+691PocFkMkUhpaeeqfSW8UUMrqwJGli8asBwW4Jufx/X37r3Vmfwn/l87/8AkFn4pqrD1NBgIR5Z6uaOoRXUMFIRJEW5sfpcH83A9+691tDdP/ysPjfsDZL4qt2U+Qy9fThchkcjGrsahIPW9OQt0Cn6Asfzcci/uvdANtr+S/1bD2bkN0ZbBUkm1Zar7mnoEjkZFYuZZA4a/BBF0uQf9jb37r3VisPxo602RsnKbS2TtvBmjqsdPSS4+fDwvC0kNOVRfA44LErplJLAgWta/v3XutOP5D4DI4jv7f8Ah66Baarg3HUrJTSKimCNH0LoD6r6VAUHk2AB+h9+690bLpOlWixNFVwUvlleHwVDwavMkhsYw0SWsvNwVte55sB7917oy0lTNT03ldmSSCKWeoaoMfrhjUMl1kB1ENquBY8D37r3RDu/d4wZ7K0uIxLtJVzSJ5HpxYFrgP5UU2vY8C1voR/j7r3SjwdHV47bcUSxpEZwsKLAiGUSxjSqtDcFb35IsCeAB+fde6GXrHbElqR5pJVmkZg5q0vDI2ovpEg4uNX0PNrXPN/fuvdCnUYJ5cxFCy1GiAmJPCzKY3kc6mWJTqZCLcg3JP8AgffuvdL+vw6UqMImpaiClpREkJ1pEs7R+pZWkbUALg6SxN7m9jb37r3QFTY2jphPM6VMdSKgKQpdopg5JKxqQbjmwIAJ/P0Hv3Xuga7BxWUqqGdGp444GdPHDFZKgxs3qaQrZjexvfn8nge/de6rx7xoZjTKrXcgznxuCqosaWRl5Pp4I5ubi1+PfuvdE3WJBI6mQqdVisYAU/gWve9wPr7917p4pwI0AKEIrGymx5ta/wDtvfuvdOUaNMTE48mpLxi4BHNyAFAuP9iP9c+/de6dMdt6arqXSJdYVQAoub3/ACQf7X4+v0/3n3XustXhqqAMWgK6A1yVN7KL2/3n/e/fuvdJuqia5jYspC2FgFs9r3Btf/W9+6913haWqqsksIkaBWcC7yGNWC2IJf6X5+n1t7917octob837tWuEeIq6tYoWXQsbTBbx8izBgCo+v8Ar3549+691YF0v86Nx7bZaDcdU9QHcKRVSsAq8KSNR54UWP8AT37r3VpXWvfGy+16Oljrp8dFL+2SRKpiIkOnySRgWLH6cn6W/oPfuvdCxu3qvD5LFB8UI5XnZpIxCq3mUpdluvCi1iosL39+690SDtfr7J0VEmNlxuuGAukeuMOyhm1RyRxC5vza5JuePfuvdED3LsfI0VeZYoXEyzvGalERNGsXRTGB9ARfkf09+690KXWNXlqDJUcMwWRSY45Dpew8baWZgGFuef8AfC3uvdHANFLnqF45qQzqh/edoxHExJLKAVNzbi3/ACIe/de6ALenS1Pk5JJFoVhdGZ5ZjAJSwl9EYjuOP9e5+vv3Xug+xfxWiqqlZaaF0DHXJLC7SOsiklgQttBNz9LD/b39+690KOE+O26sdSzwYXMZKhlmYF0DuAhVQeHH0uAR9eeePr7917pUZrB9zYQxpjtw1tPFHBDTIqzTE6UW0jNqJ5JF/wCv+82917rNRZDvyN4Hhz88j6rF5JmCHSbWa5te35I/3m59+690N+L3j3ewihr8s7usIpljjjb83GsvHwbA/U+/de6WmF3H3TSPJCMrK0ZUQvHUJcNGxDFULDi4/P8AxX37r3UfLLvmvP3eQrlM8chcRoWjRfESRfTb6AW5PJ+tx9Pde6b6vJVlZRyVmQpvJJTUT+T7iLQHKcM5kta3H55+nPv3XuqNfmP25XZ3dlVhcTUSUtLQMUmSmmZY5pFa+htJ5A+trH37r3RCpEmr2aaaTVJIWcsSxkLKbk8/jT9eD9PfuvdOdFRvD45VNw3AWwAYORe7/wBPpawP449+690b7pvcaYpYcVHRlPv5EJrJdJ8TKNVlFr2P+H+t7917q1LrLM0dThohWR2QehTYB2YALrjB4I/239ffuvdDdt5U++SdSY4o3DIroSGUnVZ2PH0tf37r3Q6pl5MgVpqejgiJRWTxAAuVFjpAHF78ge/de6GvqaNky+PjrWdHeUOwf06dLWW3+3/w/wBb37r3R3N35WSl28kEjoIZYAEKNqcqw0m5PA/1uD7917ondPWUVBuiWavpVnoqh/BIHQSEK/8Au21/9uf9tz7917oyO0cnj4MjBQ7clNfTyIryxKVCx+nV6D9Bp5uCL/X37r3Qh7lpVrqA07xwtKwDFilmUBLMRcWN/wDebE/n37r3RQOzNsNVLPBLC7Rq5MOgkLAAouQv0sDY/wBeOP8AD3XugBw2zZZK3w1dd56ImRoxpVWV1OpbD6WB4J+v0/2HuvdL3GbTWhrErCrxwK40gAEENwSxbmxA4I5/1j7917oyG1JIkhY0FWzGOMaQXIV2kXmNdV/pb/G319+690/ZPB/3mVmpp4opIIg0gsEMjqtnVtP5v9b/AJvbi3v3Xui41zpiMw+MyMcLhZyFci5Cu1nKW/pwePfuvdK6qxmEX7dsfknqoWCzTRWKtqKksii/IFwCf6i39B7917qZlsfFkcRUU2L8iaaNtaImrhQddyD9Te4P+8/n37r3QF43NUFLlJcZmg6LoWnhM2uOKRkIUy6vyxNv6c2H59+690YBNlY7c21auKnVJYHpnsUTTJ42WyoxH5t9QOTx/U2917og+6vi3RZXK1T00LRap3KalYmJ42uSoH0Yi9v6Ec/T37r3Qsdb9MRbPlpiUQ1NPEdIkjKFXe2os35LAjk/Wx+tvfuvdGKmcUMUFLGslLMs663F1Ega41EX5N7L9OL+/de6XeEy0VMk7Y2aKmr5k0y1FR+8qKiOzMgb6EkEEjj6GxPv3Xuq+vm7sBuxuuckVjFbW4zx1rVUUY5EZLyamHJ4Nr/X/H37r3VFlRUtjaaegl/z8cTLZ1IVxF6Srg/kXAt9T/j7917oOM/jaiaFCpLLUsJjH9FvwBHo/s/6/wCSPoLe/de6caXbUtLTUyCB1dYPK4Qk/ulGMRbi/qsR/S1zxa3v3XuolTFW0EsP3MM1OzJHLSvKhEUscZEhSOQ/Uaj+qxIPNuPfuvdNVOr19dDR1NYYqZpQ3ickKrFdDMCAWJ/STZhfjjj37r3Qv4+mkpIPs4qozRxxANM5QI6A6kGliTf6gc/Tj+vv3XuoOXlakpXeR5YXKgKl01uP7BAH0B5+n1/p9L+690Wrc8NW08kjLMRPIwUPdnJBDaii/heP6Hn37r3TdT0mCXD1VRkpnTKa38DL5ipcAaI1RBp5tyWItxa5PHuvdQNpVBjzNLkpkNVDS1MdRUUkjqryrE4bwi4tZgCp/wB6I9+690fXCbAxG8sTSZakmWm+6pqaOqpCV1QtFEQSADY6jqJtxY8+/de6xZXp6M4bxorNGHeTQihSVicFhI6k3uLW/wBjb37r3QaQ7Xw2C3JST4k19RSzFHnjjEkRoKsyBGjd7G6+kkNx+QRwPfuvdXNfC3L1FJmY4qKpqTjWZJrVDMVeYKTpYf0ve39Rb6e/de62S+kczLuGlWKtpYwwoBEWkDUwjK20SB4/wbWKm4I+pFrH3XujE5va4rMRTiOemWsjLyLSqZngjLRkWReBc6iQbcG4H1v7917olfZPV2/cjHkaKLN0NJip5GaSSpp6eeanikZnkpqOmeNpSWOkhhNxa9h7917oH8Zn+yOooZsbU4qTN4nHOKGGtraaeD7umMBnaqlcgxGJeF9bgk/QfT37r3Qm4HtDJ7zoKKHI7fgo0rZ4YoamOBmxk0WnUZ4JQWCWBAN/qfyLW9+690zdmUuOmhpqesySU8flji8tM7zxsVPppyyi1jb1H8jj8e/de6CvF1lXi8qMRtbHwZyoU/cSPJVLT0McC3VpVEj8kW9QLA25/Fj7r3QvU1FkZpqfF4/H46OasVKxZFyJqqSIudUsI8dwWLHkXNuARb37r3Stx+xc5PXNQZHHUVHTyWkDfdRxv9Rd7TaTY2uCCbfXkkj37r3QgPtHZuPjjgyGTpqeqiu070MzSF5FWyNK0YC6QPrzcHn37r3SO/htNi640WImoMguSJeSorPK7yxE6ljLBvSV5IGo/W4/oPde6UVDS/3UpayaCaihaqcK1IEUwQBiGbxGQty3IGn/AB/xt7r3Tpi96YHGk1NfjXlnq7LPqaUxqbBAY+LadPNh9f6Xv7917pQa9q38n92KrVo/vBbwH6aftfPa/wDqedP+x9+691//1KRtzNU4XKGBshSUsMMSQ48LVCb7uN0vpCqxAJWwPqPP15v7917p025lcJlC0GXilQ0qpH4y4EdSZAAVXnSR+Cf+R+/de6dtxbDwcstIu3NoTZGao8RrKY+OWlEkrfqhDiw45Yji319+690YbA9b0mIxNMINs0LwpS+eeeSJbRSRrqkpTdbsB+B9P6fj37r3VUfyUz6ZbedZQxUlPihFWhmpacARlY30KQAP6Acfi59+690CT01HkKk0ckVVXWo6hp6SCcxkSxR+iXUSAFU2JF7n+nv3XugijhyEdUMXkYXipjPZZFFp2RDdC5HJsLf8R7917pQ5UU4pKRYWb7il1kk2aYxhbKrW4I/x/wBcf4+/de6wY+SKSPzqdEymxRh5A5ay2S3IH1uPpf8A1+Pde6EuLblJDT0spkR5amITOsRCgeRb6W/oObH/AGP+t7917qHU7Six9PHVTDXHUSGy3Ei6mBtpIuA1he9x7917pF1eEonYSJGyr5CVJAkZWTi4AP8AsR/h7917pmp6MQVVXKpRUbxyRI4HBRrNoB5W9vz/ALbjn3XuolXVLNUmSQOjsTqkAN1a1govf6f7wLe/de65PSVdXAsjCOphiBSGG4jRWN9TH+ptf6j/AFvfuvdI+oxs9LICERHJJKBr21WPpI/2P+P+P9fde68mMmiSWSQFomAsG+o1AGwK82/rf/jXv3Xum0Us3kYTSIiqoPoYSFirW0tY8/QD/kXv3Xuj0/GP41DeuLquxt0x6sLiZmagxJTRJk5onEjE6vrGLDULWIHv3Xuj17j3Sm09o1U0DUWKSGhlhpcegWnFBEiEReCL6Xta9hf+nv3XuiW/Gv4+7/8AmR8gMTs3bdNkMvBUZVJ9y50pJUQYvEGoBlLM1wpAB0i9z9P6e/de6+il8Tfjfsz47dUbW2VtjGU9LTYTFUkMzxwRo9TUxwWmlmJsWdnJN25H+tb37r3RsY1Cgys2hQAEDWuAeQD/AF/A9+691ySxZTwfrY/X68mx9+691mlYKL8Ere17XFlHBJ59+6903moREBAJJJLA/QG/H1v/AL76e/de6i1VXLUQGNCABza3rAFzb/Xsfrz/ALwPfuvdMKUUs6s6GwH1LW1WBuQCf8D7917rGBFHpLKBIDa6yC49WkC1v6C3/I/fuvdOyRRRxtNyqGMyMrlSSp5bT/Qf4H8/j37r3SWraymmp3hjlvJI+mAcCPSDfWADcWN/9tx7917pOiml1pNNE+lbBmCNckG9lAANv97/AMeffuvdLPFzkOsdLTWqaiJBrKHQI7kXBP04/H/GvfuvdL2mijoIXp0aKWplDPUSlwnrFzYW+v4/w/p+PfuvdJ6upoZomkDtCVAMZTmzISf954v/ALH37r3Qc5mrnijs5AYamVgAGC29I9I+hFvfuvdFY7Lrqurilo6E+OWonjZL3a8qAL6SCD9f999ffuvdMO0No5zFYjJZbJ1i0TThpilW1oGMQDB11fQEH6/717917oH+8N4Y2oxkuExlXR1WTixM8pqqeojqYmmMeshNJIUg2sCeDc8e/de61Tvn3vjd2z+ycTPPT1NbgMpRwTyVNQwceaLVDVx+RvqL/g8fXjj37r3VgfRmQWf4aQ5vbMVFUVNV9wUnhlWGnSMsJGp1RTcSqfrpsSTz+Le690Q/cO5XjYefCRVmQqXZK1EZkeCFyfIsjyEjX+SDx/rX9+690XzN5OiyVfUiOkp6VaYTU0aROgjjdgfRWOD+q/Cn+o5+nv3XukdsqmMeYGoRlJaxYkQO0zKxcB7BfwLHgkj8/wCv7r3VsWGoKnE9ezUdJA8ENRjVqP8AJWValrIfJUSBzyn1IH5/1jYe690UrBA5LNmso6Fa6KlqnjImQKJJDISai7G4bn+tv6X9+690PH2VBj6GtqpYpEd1DTTyepHdlCpGqgeoL9eOP8PqffuvdPNNm/tMRJXr4oaOig8c0gijZlRYx5GUspuD9bDgf61z7917oOZqygnp63J01UlbBkLqhhKRVDl/qdLDX+LWFv8AiPfuvdNu36PJQP8AxerZ/toGZYaeZ2iNgbEIZr3v/h9ffuvdGk2NvTGUtLSxVdRHFU1TzWlrZad/HSugWCCBJytv3ArMQSSB9bXHv3XukdkMo1VG9C9fR1c8chjkkSmWMlrC6uVH4/1z/h7917ou2eoPDkamXG00VfJN5fuIGYl47H1yyOwYJ9LW449+690Du8MvuGki+4p6KnWmhRtIhpw6xz6hHpC29TcfQXBvce/de6SqUGX3FjK7ItkIaP8Ah5idKCZbeeci5Cx/TkEjg/7z7917oL8/tGvroxUmnrEM9WqSVCwyNDHqJaUssQIVVAsp5uf8fr7r3TFRUlRBUpTtj6laSjjMMkklvFU82QyMRf1CxFrfUCx+vv3XusmN2JBltxwwVcc2NjnJf7hVVYnpivCKpIBa5+tvp/iL+/de6VeW2FldrVsC4Cro8nDWgimFASs0LhtLU1ZbnyG2q1zwRew49+690dfZWz6UbMo9yZ944q3GxwzVyKwhFOsFvHqjQ6mPFtX0J4Nz7917o3FH2hjOytiV+38FGsORx2OSI0tRE1PP4I1t59POpHUAoWsSbEce/de6od7s3xuXa29c1QrB4pYqhrl4yrNHHJ6rHk2Itex+t7/4e690DeN3NV7o3bhv45FItFV11PF4gzLaOR1VvE8vqAvc2uBe5P04917q5vsDp/DU/SlLXRZf73Hri4Kmloqmp11kMyQ6vRJewUC3pZiLf0N/fuvdV/YzYmCqomnySRGcm8ECgNpbUSPKp4C83uoHP5t7917pX5vFbR2ltuUUc1ZXZSsp5boE0xU7gAIiODZgB/W/+t+ffuvdFr2FiKmbfSyr5kZ2v91ChUQmRtPBX6gf6kcg/wBRb37r3Vo+F2LiKXb+NqZXYh1Zqp6ddZd1BNmdzcAkknSf+N+6909ZaDbmJ2lX1zQUcVatBOkepG16UQvG4lfgXBv/AF5t9Bx7r3VZmw92YrPdhVMVZXU955Mkr0Z4VpY4mEYLoAObA8WF+DyLe/de6sa6mbDwZJIKaNpv2ISsogQRJUgB1aMBgRYgAEG5tz/Q+690Y+sOKx/hyFVWrLXL6Yo7rGUWxYySRycGw/p/ha59+690SzfnyYlwO5KykoqV8pHBWKojqS4RhGdLgBjxbken68Wtf37r3WTK/NO0sAplpMcIKan0JRStBV01XI+kmZV4YKD9bXAFzf37r3Q+dd/KuPc9HJDWGDKvEY5HlzUcTR1EqEAyxNINTAAGwuQR+Le/de6FOXszaNUjpLSUD0lVKZ6inoIY0KMW8pZVjAsgDW03APPH9Pde6SFbnMHk8iy4mjhq6dJVMTSsyKAlzoEbllIBIvYAA8X5t7917pHb8xGyqZLOslFX5OHVVVb06SRRVC/RY1UlgBa/HH1tcAAe690WXcO1KvRU1VHXw7hhWm89OkECwRhIzpnBijKkstjxb6/1PHv3XugxxWGr8hUR0tXHU07TyMKTHrTJHNOsoAjaZ6gh1QEN/buPrcAW9+690ZHAdf5CrpkiWmEQol1x0K1caLPEqEGZWZnDWYW4J5BBF/fuvdGc6dqKPbVBlMbSTtjMklMaqrqaceWV2ZQWjp5fVpkJIJQWF/x7917qwjqnYtVk9jVuZkq1p6uYfxOniqJTLVPPTSCoilkdrIqyEeoEkXvxbg+690RH+cl07U7k6e2j2pgcZDINt5Vlrz40+4+03RQx1DaoPUFp4aiCaBH1Eagf6i3uvdatk1LKWdDC5KuVDaBGLr9W0rxpawI/qLGwuR7917rkfJGEC3RypVtMaDRYkAsw/Nv9f37r3UjGyepo7u17silbnyDlTa1/6i30t7917paCETxIw+3XwRa5IiP3JWDH08fX6cf4W/HHv3XunWlxMtfqSEQRO0X7ahCrMTdx6hwbDjk2/wBj7917pww9L9vPEX8v7DGGWrUhWQryylTyCLm1gPwffuvdDRPnsJFQ0lRHSfdQ0dMEkNT4xUzM7Ev4rC7C5P1vb6e/de6FzqSs+4yZfGZBMXTusFVTVcE6iemqlAaKNihLcMv05HA/pb37r3R8Oy8RjPkl09U0VREf744GaeGcu0binzsMBahq6VwLxxV8a6WiICFrhfoEHuvdUkUuOjxOcyOMyKrSz0NVNjqiGZAGiKekqysDp02IKi1jcAAC3v3XunbcM2KXFJQYqPQsf7z1X6kqqgNbwoFN15uCTbn/AAt7917oXekdiY/cKqtbTtLmqupUY+nhJUKlrPK0jelbNe5Iv/rH6+691b1sjaGK2L17U/xCWYV00BjMGPkjSOIxDh5Cn5A+rE88/i3v3XuqfPkbl56rd9ccbNHLRTMaUlpvLOrJN63dhc8G/wBCeAD7917os8dK7TVLSBWp4rsXJJ/eLXHpJ5/H+v8AX37r3S/pcQuTwMdalMIDBIIBJwjOWOkkFuB6bN9P95t7917pHV6jF1lNqZWWBvFETplYAtyWAuByeDa9v9jf3XujlbHnmq8TTZOlj1GJaeCNyNRu8agxSqObEKLHni3I49+690NuzqXcFRJWV1LXU9LWfds8YgPg1RLcSKUsL2JI5Bvc/ge/de6bKk7sqs4BWVtQ1JRTwU8Uj1LSfbQTzKKl40kP0BubL9Ofpc+/de6MjtbGZQxZGtGITLY8yEtVSRvd5YTop6mmik+gGkE2A5vcH6+/de6UmFxuZ/iNVWs0StpDVMksZlR9QDIqqoGkgcH8gj8C/v3XuhcxGVq6WnTGNUPVyVQlnjmiEglpoVUFvIy82JGkKf8AeLn37r3RjsBHW1WGio8mn3PmpIXlmqZCGEbjyIEVzqBCkC/1/wBhYD3Xuhj2floKCE4ieT7enp2heQIDGpQL9xGy1K/nkG97j8k2Pv3XulNFuiCtWaoSvRA5KxQuwmZg7EzHT9W1G59P4P1vf37r3WHC5nD1ecQV1HCaqPWVr3UNJ4UQGKNw4/AIAA5sBfn37r3Sxr8dT5jHVlRFWwQ00iR6GT9mSRoWOsAyc8EAWueOLWsPfuvdABlcLkMK+Tnpa2J1Sl+7q4aghaebyHxtGYhyzX5Vfpzx7917oBMnkxWGqNfFTxw08cwZtSoQ8kXjhMcA4Kg+pmIuDcfjj3Xui6Z+BaOpkTH1S1MlXRBqmeVFYxNG2iSGn55VgL2/4m49+690A9Vt+urqirSGM/ZGRmVNZiijkvd3kBIYqy/ptwTxz+Pde6LD29sGplgYJC8hIl0WhVfJE3qAOmxuv6f9cEcc3917q0j+RhsXaVLuHsnLZnNVWNzC1tFQJDEAtKaFU1vFOz882Dcfn83+vuvdXbfL34xdPfI3Z9QlDuKk21vSip/DicwhkDGaFj/wLjRSxibSFDk8FlNrEe/de61Qe5es+w+ht51m1NzULVfgr5Hos5T6p8PkImbVST01XGum7KyliDcfn8j37r3Suwmd23TbEgy+To4Ey1PV1U9a0EUomE61iU8JjkvpZmi1lC1yQQR7917pV5jEYbcG1l3PQZOmRYoYmrIKoos0MRaytCF9TOCP3PwTf8WPv3Xuhg6223Sjb8uQpK6kyssUDuwkkjQtFMnkkmTT9CCSLc/S3+Hv3XulTsXshcTm4aGTwieOS8VNFLrkdBJqDMv9P9bkj37r3VgGx9/Sz01oPPTqpjM/LMIUeMKshQi1wLA/4WP+v7r3RjcJu6Go+3oRM7P41XzalIKEli63+rE355v9BwPfuvdPTnAV0p++gEqtPHHJUIytKEZtMieLm9l9V/wPz+PfuvdZajZtPSt97h8hLHQxVMj0w1BVdHiAiKqOQeCSB+f8R7917pU4iXd9NFA9HUpJCJNSaZD5ZNIAB9X9LW/r9R+ffuvdK2fLbzdY6esZZlrQP3Hf1ofr4pAvHK8rf6XBv+ffuvdMk2Y7B29VtS4kS/a10d2iBMmqw1Bix54v+efxxxb3XuhHh3TvFNuJKCwq/wBNQ5IPhCkgyKFNxdrgD+nNvfuvdInI11flaUyZjIsZPMiTFZCuhR65YzF9QdIA5HBH9PfuvdI7ek21MbtTINI6R1EVBUtBLUmzF5YeI1H15PIPB9+691UBW00dbmK+vZPM61jh9T6RIPMdUcoF7grbkWP+tb37r3T1W5WACnamp3p5YI3jdi6srgSN4QSPqADYf4Wv9ffuvdYJamhahKtVBaiV1csvpBbTYgp+bNfk/i3+v7917qHgt2ZKOthoZ5pIYKViqxK4FwSQJm0/g8Gx/wBc+/de6HHHbjkp2hjmm1pKI9Cs5cN6Q4BJ/wBjcD6c+/de6EQ02Az6ETRRI7wsKttQVmL2jRQgsBf8cX/w/Pv3Xukrn+rMDVxww4qDQ6QrAqaNalmYSM5ViQLkkkg3BNj7917oI8x0xUTiopGngeeQTRjxpfwxSDTeMngkX4tf+vv3XusWD2Hltpx01K9MlVDS6TCHUNr0i/78gAYM3+939+6916pyWLauyE9dh6RlkpTSeAq0awy/pjnje5JNxc3+v1AHv3Xuk7TJAtRJFSVCQJGutpAdSqSfToZvyAfr/W/9Rb3XuhTwabfpYqeqzqJVRFzYBtdTKwTxhJ2f6BvqDf8A2Hv3XukNuKsxtPUS/wANoVoqbUxWJ7SsiX5AYf14IH9P9v7917oJs3uStRWlpWckkQGEQn7iRWICCJFB5IuOPpxxwb+690D+blq6vzw1JlhnBaQtUBoC8TDUPUw/s3H+xv8A7D3Xugu3hv7JbV27NXQM/wBzSzvHHeUFpZU4VwjH6CwIIv8A4/kH3Xuicy7yzvZWcTLbryNTX1Mcoig8pVxAVOmO8YP5A5Nhc/63v3XuhQ+5WixZx9MpC+kTo+hkZ0S+pGXkXNz9D+fzf37r3RcMxWVzbhSKaRI4XmZ/JoQTxPchdLL+D+Prcfn37r3Rm9oV+NxNLj46elMs7RR+KdhqZnPLuATySQb8f6304917oa1zWSzPhSoqmp6SnVIHhUhTdV4J0/S9ubf7x7917oU9u5+r9Ipqiq+zjCkxAWuYm0GzccG3+9e/de6HzavZEUdZCTTwCSG8H2s0aSGW6lGZlcnn8hh/X88+/de6VVfkf4vQ1kPhiigtMyAPZowwJUIR9LX/AAOP9gL+690G9AavE0kqtNN9v5TKNKrKDZrFGJI5P44+v+N/fuvddLXyZOohaSKWngRlkhlFpCjBufKg4+vH+H+Pv3XulBlsjOslJSiINT21rU+Auusn6FQSNTC1za9v6cj37r3T9QYymaB3kmnoGkSMpHFIzvKpazsEsNLfn/Af7H37r3Six1XRUFOYUaWReRUVTs/m0iT9MYHOq30/HPI9+690sMTVyV9dFNSU7wwtH44XqWc1AkC2WV0S1/T+Bb37r3SrxOQpcdmlp30PIQ5EisVpzJyGV4XuSfre9v8ADjj37r3SozHi+ztKGQVYIDKunTE19LKq2LLe4/p+T7917pIbLhXG7sx0LzJGpqwsMZi1SBnb0iZwRq4/ov1t+R7917rYj6S7Ywm29kUlBG0M1bUUKL9mFsslSIdKsAbk344tz7917pDbm3vkqnLM023qaKqqncBolSF9LksCQ45+g/w9+690iKGnkpsrU1aJLRmrXyVkcs0McAlsRI5JPAbj8Ek/Tj37r3QOd91ECbD3DUSyU5p6HG1EiiOdVfy+Eujq97m1vqT/AKw/Pv3XuqdPglt3Kbq703PuWCrkp2pp6v8AyhZUSYkvx4XI/cNh9NIP5uR7917q8CooM3VI1NUZTKX0BoamaREf0D1aiq2vf6fj6f19+6902x7RzeTaCZsnTVtHSSK8kMqlpWdTqR3sbcWP14P+t7917rW7/nyV2XO5Ov8AEy0VBR42nhnlSopoI9c07oA5Ytci9v0kcce/de6Wv8m9K99vVX2+MoahUdZVqmdopaRhFYePSedQ/Fjza359+691fVkI83j6ugyb/dP9y5+6imnBghjPCPEjjUxJ1CwI/qL+/de6c1pqtJTkJklWmeQQRvCrqY3Y69eg2N7D8iw/N+PfuvdCHT7jqMVX0SwZNBTyJE4SaqaSRW0hfHqPBPp54A59+690MmO30gpWWVCHuFDByY5D9XkYKRe1ja9rc/X6D3XustRUUk6NkaSsiWYn92MyKFa91UKurkg3JAAIBBv/AE917pNSVhmd5HkipatGBaORjNNKjmzzLxdfp9Lmw5v9ffuvdQcju/7OqjifJ4q50JGaec/cT340ubC7fX6WAtwB7917p3x+ay3lFSqTT0w0tMgmLiKF2sGeMElgefoR/rf1917oKO6uktn95Y56PcdHR5OgQHyrXUP3giZ1s1OsUn1HK+oHj/Ye/de6qW7C/kydSbuqshU4Z4qGpqC0kdHRUSpr1szsjy6P1AHm3FrC9wffuvdBFtD+RHsiur6mPPzKKdX1UlSzyL4Df9TKpB/A4PP+wPv3XujHdb/yYfj/ALTqANzbYTJSRzP467zaoX5C+ZY7XBsPyffuvdHTw/8ALp+NtNiHxNPseeD7ePx0tctWsJlaGxK2C6DwWvfk8AW9+691W/2x/I0603j2JLuHAvXUWOydYsk2Karm9fkka7NLHwb8C/FyPp9PfuvdHU6N/kufHzr2mkGWwMtVWqaeS89clXFrgjEgSUMhbTyONQP9T9ffuvdWb9cfHbp7rcy0GKx/8Holii1xU8DJTzFF5a6r9Cbjix+lyfr7917oTajb23BFIm3IajJJaWnmp0dk1CY3RVVvVYlQFcG/1BJIFvde6xNFFBFHi56CohiMaKP2pAIyygvCCvIINxdiSfr9Le/de6Q+RoIMcmVpI8IkFHVUzVAqSlTU1joEYIWQMCASOCCLG/HPv3XutH/514uHG/L/ALBhoo3hgmy0lZO1Ze6GYKGDSSfQsB6VtYC17m59+690MfVWUEW3IoopIxLPHDpklg0sscT2VFlh0km4JPPPHA5v7r3Sm33uGaiwdXHUeYFIX+3Ysmog3d5Va1xzxZr/AE5+vv3XuiJbdxVVunedflq2oH26SxmnlBRpVPkGnUiWsotyQtz/AFHv3XujG5uOhoaSGmpaiCTUYWQSKI5pJ1A1Rs7EnSWtYqQT+Obk+690OnWv38eLiinlko46djURIVjmh1OLuyswJtwBySePqeB7917oUsHVwVWXnr3leoehliaGN/2/LrGmOYlbBhcEaRb6A2/r7r3S9yi01TFII3RXqUvE7KuolidQqYxYfW4U8ECwJP5917oKsljRQaUnKrIxuIPFpCNF6gRI9wb3vpAFhb6e/de6B7sERU1EUgjRXqZCZJHhkSRmIBYeo8qv6iVAHI/offuvdVh98wPPSyfbhyYJpIpUCSF1h8hZ5SQ3C88X/H1v7917ok/8PXyNMwCBXZVPKg6DYaQ1yR/ifze3Fh7917pydFMcdg1vVcE+oW+jAgcj/Yf19+691Po6bVJATcyu0mlBcqsWk29R/N7/APGr3HuvdDbsba9VpNRFGzq6O7ixZQoupN/9cH68fSwv7917qRuLHvCP31Uli7D0+ohl08nm54P9ePfuvdF7z9XDFWFVTxsX1r6fU2myoAPpcn8W/I9+690vNsYqOs8dUiPKWMZaNyjOhexkIUW4AP1/2H49+691ZV0d0hi9z4RJZqSKrlnhUksin7dmZwPJxezW+gP9Lfn37r3Qadm/GKu/i1RNjY5aOKnOlE8DoDGAVeUMtr2INh9fz9CPfuvdA9TZffnT1Ui0dbVwxwvEXYTPpkhic21I/NhYH6D/AHr37r3VgfQ/z8ydL9vQ5+vp6uLSsU8U1jIzxnSpUubjiwJHBt/rn37r3VhtB3D1921i6VqialhrKmIh2iamRjIVugXi/A/x/qfr9fde6LlvvqlWq6iXFFKyEmSRp0AYiNbsWFhYkDTY/wC8e/de6LPlMHUYHJxTUsR8rALMzSND41PrWSRbfUn+lv8AW9+690YzbO6qurwdDDBCNaOkFTDHIHkRlF0mmd7+k3H9P6e/de6Xc+46cUX21VSjzhStRMh1ARqQxVgALkD1XH59+690uNpb62zhca8ooYUkmVqNS0IeR1kfyR1BD/69ibf6w5t7917oSsdnMZNTipoxTVKvIEkihdFKCTh5JVtqJUnixA/PPv3Xug+3fuOmiBhjoI55YZJgZT6XaOxK2BNvSLWtb88e/de6B9930ULI9RaldJA0UcjqAQD/AGkX6ng8fT/D37r3Rm+oNwbU3w89PU1UNLUUsP72gAkekXmCH62vYKvP+wNvfuvdCFk6vCUXmpU8dTIxCxpdRPKqfonIH0uPxyR+b8H37r3QD7lz9Sta9DTU7MrRMZIvUQpvd2Z/qGsOL/7bn37r3Ree9O8I9ndfZWnq0p6Ws+0lhge41S6gdACixJte/Nv8P6+691rt7py82ezldla52klra2abUAVDanLBdJ/ABt9P9b8+/de6x4vLLj2Ikx9NMJlVRqRWeOzXEkJNxcH+yTY3sfrz7r3Splqdu1IiP26xVLxap0SmlQLMVujqqNoUm3IFhe/v3Xuhl6fZKzLUkdTHH4TZEeT9SIH9JUj6f63J/wBv7917q0XZQpk+1jhV1iiCC620TKOSoUjj/H37r3Rp8C1DCYnq3VlcorQiw4kFlZgo/H59+690MVNiBQzxVyNGqpFG0RiYP6GHAKH6sfr9Db37r3Qu7fpqjI5GiqI6uCm8Lwl0LaJ5ELAFYVAtcXufx+ffuvdGs3bT2xVHZppQKKMRpCBJNJKACCFX/b8/8R7917olW59y0WPrp4sq09NNEJEhfxvYsWuquD/j9b8f7x7917oXPjRv3beOzOTlmr4JqqvUww0lRKTrN7KQrn0kH/iR/re690bWrzlF97PTVM8MizBWjRKhS8RlB1WF/wBP0t/xT37r3QfbiwRyAl1Wlp1VjE0cluGt6Sy/X6X5/wB69+690XrM7fXEVEzxqvLgvGDYhWNtYtyLE8/n839+691kx1dJVxwwNJHURRuQiRjlghOkH/WuQb8e/de6ETEVVNQTrLL40RGCFIbhC0lwiuD9BccsPxx+ffuvdLFq7HxQS1SzVEYqFYq0bBfGR6FVh9Tf+p/HHNvfuvdF87Fw1VljJkMbJeWkRpi0SkB1vz+43Nhbm359+690DWI3BXB5FmesVYnQSsE9bFpCAIluPzwef68c8+690ZHYOTmWskarEnimj0OA5HgV19LTBr8WPH0/IB+vv3Xug/7U2T5spjcnRSjTVSFoV1nQVibyMzW5B4vb8/6/v3XujI9WYetkwYcysVePzMVX9liAANf+pNuBb/H8H37r3Sli2lTR1NRNVU0T1NRMXMpuUUXAsqp9S17E/wC8e/de6ww4TCUuTNNW088scjK4IX0h9DAOz8gKosOOfpxb6+690FW/cngqfOpTQynS0bQRq5CxmVbBUVhex/I45+nH19+691GwUuHSHxmdp3iSR2C2JkXhJI+eCykk2J/I/wAT7917pG72p8VX4fcGLWjrKn7qkl006QEoY3htaR7EXHJt+Of6e/de61p+2MOabfm58VCUp4qXI1Qgp3ddJjWW5Ie/1FzcfT83t9Pde6TGExs9bVRqkAqhAUWQFC5McdvVHc2uPyP9c8W9+690Lxpcdj61HyWMVqdqN41mhVnMkiRB9KRobf7SSTwSSATf37r3QTb6nxtVLHjoo6lMXRyNTwTMrM0cQna0bSDmy2vf6m9vxb37r3QVU0EQyk8AdqiKEAwSpGRIkbN/Vv6/1/wN+LH37r3Q50EFFQPSVLSNX0rpGpRka+tVsylvoSL8D+oP+v7917pyzGGikxryQ0Ek08kwmicoWkSK48KW/oOQef8Ainv3XugX3LteVIJZqmkIqDrllUIUSKS6lVUj/Aji3+Hv3XugB3JB4RosmpypaJbqNQuFI0c3HPP+8cc+690g43q6eqVC6oolDlUJIAvd2B4N+R9TxwB+ffuvdGq6o7Yq9vM1FL52Ro0QQm7oqXJEqq3C8Hlb88fWw9+690fDYe+tv5+IUtZ453nhMggDAC9g4JLfS+nn+pP5t7917qL2Ls+KKjqMpioY6XylZJU0rf7dzrkK6f6ErY/7H/W917o2PxBGUxlLBPJXlitXFHGkUHlJ1MT+8F/T+P8AeT9ffuvdbLHxsyYmxVJU1cVUkscYDJUIQrek6vW1uDbgWI4t7917o1p3dHkpDjKV3iqEUgkBB4tRssn9fxYcknnkW5917pK5WPJJPFLHWRVRWzSvU06sge5s0JF7MtuDe3P54t7r3SGzWFq8zFprovuH1vwWlSmIMhbWVAKXta4sRb+lx7917pNrhctggIaahoa2hKBRRpG0SwFjczJdWIbkfkAj6W/PuvdJXceP3HJU0L4nB4ePHUtp56aqijqi0z2BZtIIvb+v0vx/X37r3Sb3TDh8bgK3+K4nF4aWpRo3qoKPwyJOSJhoWBQ7xXC611WN7H+vv3XukHsVnxdSMhSZDB0VAomcUlC85FTLrvGwWZI1RgLagiXJ+rEHj3XunzO9oTYmpWpgq63P1VW+iWleOmEMB0kNTxzz3a/HFgf+JPuvdB/lOwN3Z3Fyfw7AT7akSZ4mrFp3qjMkj6ESZvGoa/4UcA83+vv3XunfrzHdjS1dfjNxzikxpAlhyNUIo3n8o1MIUjdpLAEXbSLCwN7X9+690OL7Y3BJQKuIyNBU4xFIlarLzktpDiWJgCQwvfSSfwOCBb3XuoWM2/laGsibK1tHCViEyQVLqxJILCVIjy0f4/Nz/iOPde6EL+9FF/mf4+ur7T+Ff8B3t97/AMD7av8Ajnp/H9ePfuvdf//Vp3zVRtikoaPGNglzOTSpSU1NRT6JFNiSEuOVuf8AAH8W9+6907Y+hxU601E+GpoZ6iMiN4ZE1RNICUOn8ML883P+tYe/de6WGBxO9KI1ctPHCj4of5JBVS+OGcWFi7i3NgDYH8i319+690qM72Dv7EY+kmyK4ukEwCVVDBdjHCbL9wH+hJ+v0F/r+SffuvdU09yVVRlez8tWiRw8tY0jm3oSLXcnngXPP+x9+690jaPMRU1Z47Q1VQ0Mv3KtZmdGWwZfGb6R6eP6kG3v3XukbXSPkc5JVJVy08YW6Qxq0iRNH+342eXkHgm/N/8AG/v3XusM2OytTE6JUU8hlZVB1rHINQ4Usb2X63+vJv7917qUMDuzBMldVYgVNGoAL00oZH1D9LhOOfz/AI349+6906ZCu3HLDRVGLxNeCI3FRDHAzxKLa1VmH0t/WxF/8PfuvdTZMpvLJY+noIdvVCIzR1DwxwO2pYRpkeNrXANuf6H/AA9+691wkg3NCUqxt+r8EshMcckOpfIqgN5FAItx/wATwffuvdRf7tbjyTSzti56aSRjqWRWhUpp5EZH0FvpYe/de6TNRt7NLUqlPj6l7nS0LxSMwYek2duSt7n/AG9gffuvdKak2qTCUy4qKOSIhjCgYrqLA30AgfS35/pa34917rDn9kUlNSUGToclVVssynyUE1N4Wp0j9SuslueB/rE2/wBce690lJY46eBhMzPI06gCIEM0ZNiHj/qOA3+xv7917p/2F1xkN77voNv4anknFdUq8j2IEEd7zEjkAqPoP6n37r3VuVHhK7beKwe3cKZKanxVNHjXFOpRKmqcWBaM8DWTy5HH1+vv3Xuiid45DN703phuttqRVNfubK1tPhZqKmZ5x9zPKIRGvjvqYFiSfoPfuvdbpv8AKa+A+D+K/TGFkyeJgk37uiloMruTK+BGrFmq4xL9mKi2vTGCPoeDfn8j3XurmGhVFWliBFnJsoK3I+pZR+b/AOwv7917qVLAZ4hEyOrKTdgTyf7It/sPfuvdYYiyhogGLIdN7EkED8n8e/de6yzMQ+hRdnFyTe4uLfQ+/de6i+GxbX9TqK34BJPFwfp9B7917qDJHHrDlZC5uCEFhxwVuLe/de6kQUyaNJsG0lrXLG5NwCCfpz7917puFNTiZhM93b1IABy55U8f64/4p7917qDkT5laIuEEf6tDWuLD025/43/hz7917pItjpJKmLTJxG6NGq2BCg8oT/j7917paGn1SeWVQJQyhadQllXTpDOp/wBgfzz/AK3v3XupkATHAy+iapYEegetBe9h/rX4P0Hv3Xuon8UmJmdg3lBsiHhyBdmsPrbm/wDvufde6inIloHZ2ZbhrRA3sS1/UR9CRf37r3QLbtzdRFJ5Y1JYBg6EkMAG4tb/AG/+v7917oJIXgzFVFFKhiqaicyRO8byCMx/qUNawDWt/r+/de6K783+7s/sbqTMYvbtBNBW1tBV0CV7KrUlKqR6Hkle6lL3NiORwffuvdUqfCvtHee7u0c7tvOLUZPES0UtRTTVNS8vkqIltKI5JTdlJBsv9LXH59+690Dn8z3aW3dy7PeSlQvm9rVtUKyiKCnmoYKl9dJ4VW10JuL8/n+nv3XumX+XZnZ6/wCNeQ2fl4/HTYnLZyopjMzeJDDT/dRuEBBOkoR9QDex+nv3Xuizdybooly+XmxuTQVM8/hqKCGHTEJbFfNFOLhAwHqBN78C35917osuGijq6uujqEjkjq4RKh8zrCJg5JeR9XJ/sj8/0/r7917oaOvtuzbr7B2tt3CYmromdqePyUyrJ9wGcfdsABySPybkj/H37r3R+fkfPWdf4DHYeKpig00awSz04KVMkUcYvDKSwKj8MOefrwefde6J/wBa5GKiy01RVyS1lHW3qKSKlqkaFZbeqSUpzpBvcfW97jm/v3XuhP3PV7v3HgKyXbQsaOcNDHUo0UBjS3m8RNmYfWw/J9+691K2DPuPNLNgs8dJnomVKiGMrCJpGWNIliRbkX4Yt+SefoffuvdcqjaEcFTUMwqXnx+p6ampw0UMAiFtepAAb29N7/7H37r3WLEDO1nlp8tTiJBJIaJampvJKG+iHkAKVbm1jcG1re/de6UNGMjSLBFV11JNTxSmlooo4llfTK4UkSsb/qBsw5H4/Pv3XuhDn+zpKCVoZKdSoR6iOTTHIzqNJKf2h9PwRf6m9+fde6RG4MnUQRM+Nx9NGMhF43nePSJCRYs0pIP+x49+690V3Nz5QZSoimMlUIpLpjy+uBQVGqaQRjlb/T+lhc/X37r3TGWhmp6ilnlmo2WYs7SsCAx9QjRYz/T6XN7fT8e/de6U9LvJ8VFituUawxLk5kgrK2qjLxfbBrakRz6R/Xgn6nn37r3Sjz+0sVhsbT1dPlcTkEyFSzyPCHl0ueFY6/qVsbcAD8ce/de6CLc2Kr6paKoxdPLUVgnWOCrhS0aIpCNIIU4Ef1vcXvfkAce690L+1MBJi46Sqzfhesp2ISmVVVmqnj1rIQP1G3+H+29+690fzrjauJ3ns6alqqShQ5KhejmCw6Joo5QzNM6s1rgkHhSLm/19+691XzjIN+/FzvSrxmfmrqjam4akzY/IVU61C1dIX8UFP5pQRYJ6QgAsLWHv3Xuho7p+Pm3uzKVux8LhvOlXFphjjXzIK6T9xkqTEB6TcEEWPIF/fuvdV9Zz477/AKrJyZii2lkaTHYJPLV1L4yQU8ZpiSRCyCwTSAQ7Af7H8+690Nm1O6Xze0anY2QnMlMlBJTU88zNrhqUujoIk4tcWuSf68Hj37r3Re9wZWvpWFFj538jMYfIYdTuobQS0pIJANwCTf8AH49+691DooclN4IMlWxyUyT3Iaf0AsFk/eDAkJYN9LXP1H5HuvdD3i6vAZbcGAodu0sNLWJDHFVzCmiaOU6bNUR+FVAsLLcgHgE3JJPuvdGoz2Tjw23KaCGoSN4tSyQyeKNXZlCiZ2I/QSdRI/J59+690l6fFUvYNKMB/GTDkskv2jwWiaBFljCRSQsFAIItz9QP9v7917oBey/5fWa6fiouw8RlZczS3kqMrJSKoholbVLaNozf86WP1vex49+690h8B2pUYBEL0MzVYeQRTxrIkLxINIcyqQfKDcaeB+LWHv3Xuusr3luCueSNpmgqkjeVS6B3CBbqADcBitv9uD/r+690UDcVVuHN5evr4ss/nWc1FpNaOLqGJPj4Iv8Aj/Hm319+691HpKDIVXinnME9UJXbyFRrkA5cgDi173BFgeR/j7r3TRTZrOYvJmSHKV1JDFVa/DPU1Cx+k8aTcWAHFvp+bX9+690crrTt2vaFZa2nNTj6OlEdXJSTI0vgJ06ohICSxA/NwB/S/v3XujP4vf2LyEcdVRV1FilnQosEczK7RWBKT2v63A9Qv9TYcWA917p3anhypebUJ6qWKZoUcPMLAW9IPpYtY21Ak/7c+/de6RWYlXaLpSSDXuOqUtSUrOVp6WExgNLXfgOBf0Hi1iQb+/de6bNn0tWcqMiNZyBn8hqpJWMqyq/pMF/SFH4VgR9OLWHv3XujWbWxdLVVQyGVklqUaM2jqahfu3ljABWi+zKJYNe4Ite9wT7917octg7Poc5loYMZQz0NMzx/f1RCO6xtJyWCcM44AUj6W/Jv7917q2DqnbeIweKTDyRxVcVVTtH5DEYhJGIySlTIxuvovyCDc2vcAD3XukT3js3b3avTO+eqM7PBPVPjMxiqaB5oJchTz1RebH1ywR/Xx1SxyKLErFMURQWQn3XutF3svZ1dsLeu49n1UE9JLhsvV0EiVCMhPhlMVwGVTYnkcA2sTyTf3XukQjOZDTARujAs0jW1qFUA3P8AsT/xP+Huvdc0l8TxsUVdJEYZUDWcGwchh9Lf8Tf37r3Svp62BY4vHSwtMbXqGcgmX6FGW9ufr9Lfj37r3T9LkHjaCeKZEWMFlK6Y2WRfS0caoBfnjkEWv9ffuvdT88uR29RYqvcwTSZMfcJQzRKJJhIdLPME4AHHNr/m459+691AoJ5K+SOSWaFEke7QvGdMWq6lYwB+kG+mx+liRe/v3Xuhj6vrv4Xn4qOCnkkMkj62gYeNY2GpHkjk59JP4Bv9B+B7917qxPYm8KDaGXxtVURMJM3RHAZ+pSVolkmqJlnw9bHFwNcLMn5AbkG4NvfuvdEz+Yux6DC9kxbhoKVKTHbyp5q2tajpljipsvA4etjDJdELLofT+WY2t7917onGLpczk83DiMLRtVyz1KxU1OlOdU7u9wQD/qQbEnn+nHHv3XurhfjZ01R02FEj1aUO7KWN5spTZKLyU9LRtFdqinKH1sl7+kjm4N7W9+690IvaO9qDrjZ+4cYtalbU1+JCYp9UoYOWtUVk0bAMqOougva5sLe/de6pX3BuFa3P1s0gkmWpnYlpVsVMreoWa5H1tcXuLGw+vv3XuoFfjJCsUUMFvM0QQxai0jz/AEQhbAN/TUbED/X9+690/wCQGSwtFHgpKcRmICtiiaRZpGmkiAZpHFwfwNP0HFgDf37r3SIzECPDGYVU28epUu0oIAMnpbn9QP0+pt/hb3XujL9F5B5qKejM0jSNKkiwhmAZqflbNcDhRYfQ/wBefr7r3RosdLWYrMUVdJAI3mVtFC8ylpRMeJiAD9OWP4PANr+/de6Eo4KgbK0uSqBUJSeISMskRkSorgNcq/tgWjCgm9uTcC9j7917ozPUm5aXcANPUYerxMfm/h0IlXXTVaxu0cNUhJ9IK2Jvxa559+690LB2DBSzzfbVS081bOJriBpUkXzNC7mVCFstrgWAAvcXuT7r3S6wmy0odwRYVYqKfLRUtNWVLCRGinimfUoj8dip51MNV7seLcD3Xuh/qaLDRyRVktAZGKRRSUUbRxR6SvhVlc8KFP1vyfrax9+690nNwQUlFTMKmeFIqieOnKUs0cngBQCImS/Pp5sD+bf09+690HgqcdP5KTB1VSGpmlEdWZBqRYyYisIuf6G9/qbn6nn3Xuue1q/cdPlo6ZqaOvonWSolqUX1wQRnQ7tOLt5Lg2S9iOSDz7917oQcjmZmpC4q5hTwO0dPSS6FqS0vq8in62vzz9Pp9L+/de6SNfV1FezR1rtLXIrtFKHAWUONYpw30ZrEAfUj6D6ce690FdSmDqjkkqaYzz0dNOaSOKGTyme3kqI6lwLkrcsNV1Itf8+/de6LBuekyKeLKUVPrxlPOfLIhkjVPIOIRIOQ5+ulePqALe/de6CeHNYyLNvBVvUVEtfLBGlOwKOsa/VYmWwADDm/N7n/AF/de6Q+/KCnr4KyphqKiKSMtJGuq5kVhdwg/rq4v+eTxf37r3R8v5QNHXUe5+x4IaSOviDUUxnYAGAysz6Jo1H9CBqH+xPv3Xutgvbm4cRkvNR1+0YTDRtJHKZEj11EsKlUlgJ5CgqpsRyQDza/v3Xug47s6P67762nNtPLbJxSffU1SlNXx46KOqxgeMap4ZkW91JJOk/j37r3Wuz8n/5dXanS0VTNtn7ndezDVSyLPSB/LRxQpqieqhYXuvKhvrYAj+h917quKhnzeJTIbZyYrYpJIaiSnkIYo5RT5IpCR/Yvz+L34Pv3Xuhw+P6bhoqOerqquaqxrTyQawWMSQl+A9x9Cuo2P0+o4HHuvdFY7f7Cz2xO0RXUWQqqcUlVERFE50mKSzWVF+tx/gLfT/D37r3Vsvx8+RxrdjwZiujp6oyQQySzNKsbk6dLI9rXJtbnniw/Hv3XujsbW7m21k4EnqUho5njjlSWCpURR0jqNaKEvdufoSLDj6e/de6WMvbu1qOJjSZYJIXZrtILGJeVtp4LWHqP9BYn8D3XujQ9RhN/Yaatiz1PMBGjx+OSNIonAKohCm9hf1f7A+/de6darJTbQnNPU1BqhR+TxmFdSzAtrIfTzYarW5v/ALH37r3Sfi7wo6vLxwI8TTxJ4jCyaBGb+My3bi6qP94/w9+690Ix7CxskUR+7SR3HjaUHyPGAfTb+hN/qLf1/wAffuvdNu5u04sbjLxl1MqwjSpX0rr9UrH83vf82N/fuvdBnk+yBT2lpj5BLd5CdLiTzaZNTnm9weT9ffuvdAh3R2BQ1WAyau7GtqXijVFbwwJEfTZ2H9peOR+PfuvdV/y5uop8rJFEFTWzLFKGLRwgj/NS/wCq18kE82P49+6905omWqyJh4mQJKkq20tM361KqOPT/rD6f7b3XumRsTkmiM8sjTVB1KmiYIiMJDoUo3NxwPyP9f37r3XdJRVeNqYpqmQy1FRMEA1A3j0guqm54DXNv6C3Pv3XuhUx9ZRPVUqGSoe2iT9otaBlH6Xtfgm4/wAP9gPfuvdCFHuemjilkSOctACqOp1xu4AH7kfHAFvzx7917pwwXZFZFXJNLOsUECNErC8yzCQcwuWHpJH0Ita3H0uPde6epN166nzYqVVljOsyrIGCu/7jqGb+g4v9Pxz7917ptrd/JN5qCoIZ5yxeWNAQy8sT5frqH0JFufp9PfuvdBtkcthZqiWaG2uHxPKPq9RHGbENcHjk/QXP5/Hv3XumOqrcXWTNNRosMLJ4zEqaChJ4d5D9QPyLe/de6yVeKqWpBLFXLU0gMSSyI5IEhXVEyqb2C8Ani359+690zT1UQp5ZclUBJIWRRIz6jKqkILA/WwAt+PfuvdI2t3nj6PMUzU2PWrqKZJ4irBl1iWIxq0ZW4Dg3dTzb/Ye/de6A3tjc9ItHRzxipWamiaGqlqJVDyNLIXsnjH9j8MSSRyRfj37r3VaPa+/cvuLLtjaWp1UdPMVjjiZipkJABkKkc/1/qffuvdOvXSR1ciwiG06RaKuaRijMxGsaEHDDki45/p+PfuvdGObbtHjcIa6VozNVB/ISbCNVGlGsxNh/ZP8Aj9ffuvdEy7FmoqOvWTH1MbPHP6hGRwTY2vf8Hj+osffuvdDH1NuWppSlXVRtVCOP9gTw6mj0/lS/05J+guf68e/de6NLs7J4zL1TiRFpzVMWdFQ8BmJkZU+in6m/+xt/X3Xuhxpcaz46T+ASeRlNkLMgTSTcggH6/X+h/r9bD3XupsWGFNUU1UZ5o8iY0M+lSdNh+rm4sP6fX/Y+/de6FnEyVXhi1GdoiP3TIOJFIBZxx9OOP6fT37r3T9LEPG0ctNqp3Js+kSJGrKTqcgfUfT8AH6D37r3TBkoJpRBTRSQuRECgsKfXHrJ4ZLXb/Ajn8g+/de650rZgSpAtI8jrMkhijjeW8MAIYtpB4+tjf/XH49+690sF3HQsniZUlqoQWp6d28RQK15I/VZv62t7917p7x9dT1iLemQQxQvOXYq0iyFbGMkAXYn6fX/G3F/de640dfWxxVUkKVEdVDdqd4ywEX0USWVivAt/vH+sfde6m4nMTxVsVRUwsjpIj1FTUazJMAfU4LqQB/QDn8g259+690MmMymO3FSLFS6qh5CirWsryJRKG0y6AbcHkkEG3+uffuvdTqXaQxu5MdXmpMsEdTCsUKiTyTa5AXniY8n+vBuP8ePfuvdWn4anzM+IxMu046PHpT09K8lXJETWkIoZgzPcAkkkC3+8+/de6Gyi25HubHjIZvOfv0qKPE0hp5nmjXVIqubtz/ZFhz+PqffuvdBbldtbZrK8tWVOSheNZXjiNXMqO3ICsb2P0H1B+pA/Pv3Xui0/IrEYel6n3VVwVNQsb4+rgVVqLgOImRNKsebfkC1v8D7917oon8r/AGhDjqzdeeq51dnnlMCzwidlYyHUSdX1tbj/AB+vNvfuvdXE5BIKy0Yr40iCHUjeOGZdR069LcaLix+pJ/p+fde6gR5KDH0329QKBEJvqWpjR3ZQdBmuQWCm3FwCfyD9Pde61ZP57eT+73ZsZFnp5BCtRJI0UsczBmAOl0jNlT+l+fp7917oXP5Kk1fT7WzlTSxrKsehgp0EQn6+R45DdxzYWtz+PfuvdbGNDPm6uNJJqTFyaWQKXhLzz/2l+uoLxwbW/IH5Hv3Xuo2dyuQaqip8htowIpbTJSpJUxyxD0ekqQASeTf/AG97+/de647ZpMJisg+Qym36oRygOIDSSzqgVdRKCRjpJ4/BtzY/T37r3Qo46m2vm6aeppIKyhgaRJz54lVC3KMkYFyDf6gqePfuvdJLKYdtuVU1XTtFkMdXhtEUhkUQ6fU6agqtc8cKRY/7b37r3QR7q7I2pivsf4rFlqV/uDTuyvPTzJCBZnSSRmBW3IJX/Dg/X3XuuqXffS+QpIZsZuhzkopSXmyFO01NTm5NnaNFAtbksf8Aere/de6EvbnYU0jU8WN3BtqsoKgK0TqVhlqISACmkkcGx5IJsfx7917pbV1ZkJZIZcNJQ1F9Ilo6WsiVlBI8iFQbkAc/W/8Aj7917qHjs3uPHVs3kmxmOqVKtSpXS00SGjU6mUszMzMp5BA/JBJHA917pf02bztWEpGoMHWVVaGmXKU0gVJUkvpIjXgkW9RC2I4AH5917pU1WPjNFIk8cNNV08CyzrTRyTRVDsQG0eVQbMeAL8Efnke/de64UDzQ01CJKOrxyiZtXnp1mp50sVCNo1BSfqSQPxe1j7917pTUe5tvUQkgydbS0XjkijjV6GA6gb8xyIL+n6n6fU39+69015LeuGwv31ZDXyTpKhkEk1PURU7ekcoEtwRx+eByOD7917pabI33jd1UcbSCB4ZovC8kEQlVJ7hVjZZQSFtz9Sbn6j37r3WetTDbPqWylLLPRxyyPNLVRpJPHJpW0seg/p1fgfgDjkn37r3ShoN247KUsVTSwtkVqHPjq1ijEk5QCxNM9mH+pIvc2/B5Puvdc6p5q+CU/wANaneUvGjLSC8YCnWoBYtYgjjV+f6nj3XutQ7+bh8Qty7Z7nft2gx0s+3txPH99UU8MyR0M0TNIoni9XosVNySbki9gAPde6Kd13iqSkxONiGRAZYg/iLKHDSgf5REH+vI06bcAf1PPuvdID5B5yloMRT0GOr0lyMsjxzxPPqeqaQ2kASIDxsq2JuSCLWA5J917oN+rMckVP8AtpTpO0Ery1cqXjPkQWCvKL/Ukf7e31v7917pQVb/AHmbRoIDULRtYRRNpDzoo8rgMCQoUqf8Tcfn37r3RldrZNcVjqd8zJGYpaZ3GOgnRJnRgFEiq17Mbgc/0JA5A9+690Ke3npajHPXU2Oq6eihvZql0eUVIJUyB47Fv8BpIA5ubn37r3T3HWl0nqJFMgV4EnhQSBJlJ1EaweLAMbi1ifr/AE917pt3LU4vKZPEfw+KSlmiog9bDJMZY1qTGDqUn8fQaSSePrY+/de6DLeuJWuqqOV6lpEp2VNT6VpFDg60kMlyLmwtb6W5uffuvdVjfIiOSinzFFG0n3P3LwmSMqIjTW1CKUWFwBcqVt9bfUe/de6IBW1VVJOYkhAQGwAYho1QaCC17EFgSOOL+/de6zQSyMpLsUcDTw1zZvTYkj37r3Q5bS2lBm8bA8RP3MHrF2a/qsPVpIFvz/Xn/D37r3RkMZFVYPEU0DikVEiSMyRx6JLEEgMCSL8H/b/j37r3SJysNHmqOsMtXT0TxtIdUlvUUJsAWN7kH/Yk8kc+/de6JnuRIYsrPDHKtSsdSCskakjUhLAhiT9eCbcf737917oyPSmGmyVZRvFGWk8qLplW6yISLjSByBcWA5/N/fuvdbEXxN6rGRw1NOMWViljRCwhEaiRY9RaW4vwSbc3vc/T37r3Riux+hKKqp2mTHxyPKvj1Kqsq1YjBErmMAfQj8WIsefqfde6pA+WnU2T25WZEzUpikLuDqiCxm/p1xBR/S1v8b/63v3Xuqk8zDlNu5F5/IaUxzOYyGMTcjgj8c2H49+690OnUfyLyO1K+hjrK2aKCNxGHSVyIme41qCbcn+tx/h7917q4LpT5H4bc9DFQ12appGlURTA6FZIZCFKqZubn83JH0P1sffuvdDNnOqabeUjz4mpeoFUfMnh0FVQevW7f1PAAH+vySffuvdBnXbV3f1/WGOGklmxxkjWYxRiWSeK13+oPI4/P9fp7917pbS5eizmJVIqEPVxgipKIYZVsp0qpHGqxAP+P9Le/de6Qc8G4qxlQR+CJItFNeMB9SXCRuw/PFwfpz7917oTthVVdi4dFYHjlnHicMGlaSQn8AfS/wCP+K+/de6faianydU8aJ+5dkINwyyKxU8Ne9yP+R34917oL9x7CqpJ5qmOaRZBeVNYLoguSeIwOf6X/H1+lvfuvdTNqYLcGBmnrsVLM0vhX7mSIuhKsOXQgf0Fv96t7917obtqZ+Jk8OYjfzwcNVzGUzFJWv6WP10n8H/ere/de6mTY/Ew/wAXzNRWslPGs1VJ5SESWnC6tMTseGNrEc8W/Pv3XuqVfl/2njd0598RjnE2NoXfREhJCsCbFm/tWtz+P9j7917ogVXPj5fII4GcuOSbAQm5LMp+vI+g/wBv7917pgl8F7IrtEh5uzHQ4ANyT+P9b/X/AKe/de6UNBkqKnQpNR+aaZgfuyWYoq8BQv0twf6+/de6M30tSx1GWinWOGTWvl8aclFVubajcm9+be/de6sR2dVS/dU6U06ghgRG+pQAfSY2JH5P0P09+690aHGSPSeMSPG8siq7B/Woawst7Xte30/w9+690MWBmatkpo5qkoAFsItTRo1tS6yb2H49+690YHZtGqZrHpy5jImRvUQ5PLmxsPxb+tv9v7917o1stYmWiXG08wppPBoimUiN0kb0jgCxtz/X/b+/de6Jh3F1XnqGreuNS9VDNI0jhkVyrMdRl8n5/IA/x49+690XCipsvtCrfLSxSUAZi8E/1YkWDM6oBp4+n9fwPp7917oxu1d7Q5kUuQpsyZKmKKJKgvI4YgDTYBmsbW/3319+690dHZeXpsljBG8qlvHqIJ1XGnST/W5/P++Pv3XugT7Z+5pKd8jHHDDGHkjVhOoeUg+lZIwbhSL82+v+x9+690U+o7UaiqYhDTSUpj1RSSIw9TFxrZFH+P8AX8c+/de6FzbW+my9NBGk6IZV9PnGh3vYBiP63Nx/xHv3Xuh42/G2Zjjx1TULJITpMisVAiFgCSOD+fr+b+/de6e8rtpMDR1MZaWphMckYJjJDCTgrf8AP5t/xJHv3Xuiv5nBRUU9XX0FYiNCzMkGlW1rLICyTBjwQbn+oIvz7917px21vSoxtUKSstTQ1siQSVDprM5v5ApuLgcc3P8ArE+/de6MVubIbNz2Iw5x4kesWCMVc1jFGauNdJEQtYAi44H9PoPfuvdCR1xWJj8VU0imSKE6Es7DwxoxsCrv+r+tvpf37r3S+pvG41Bke8qt5Utz6mACv9EAINx/sR9PfuvdJzdeNDU0tVFPwH/bkRiiLJb0LKB9Qfp+AR/sPfuvdEp7KSsgyFKC0UUstajzCwOhZjpaVZUvbSAT/sTce/de6WG0sHGViWnqRkKeKGOeSpjfQoOlmkDRnk82uRe/HH59+691MylTUPO1PFSTRUohEZkaNgfI4YftyW/SVuefpYD6nn3XuqGvlp1FVbU7Mqs1V04kptxRGtoKmGaOVXinnOppo4/UjggAhhz9f6j37r3Qd9YbJ+/eRGnWnaAmSHSpWOVnUlg8g+vAv9B7917qTnp8fjBVY+aZ6eaA1EkNVNFqjYxxMYqdowb+ohhe3NzwLC/uvdAbnUyS0NQjJE5ro/uWRYo3YeSPyh1cXIAIIH0P+Hv3XugqoqNpanwtIElZBGGlZk1FCrOmpOQCG+v1Nh/j7917ofqTBV4oRSUvklpWK1cYAMrBIEAaRWvccn6D6gf649+6906UmdzGPWalqYQ1HMpjMviLBDp5YH6i/H14B/2Pv3XukXvHJSzUEkRhGgKFd2JEkhbgysR/UWsP8Prz7917onO/5IoatjSRyRyKtz5Tpt9LGwuP6/77n37r3SGxDNPVDWika0Y39XDA6tJI/wAL2/wt7917oUNvrA8rtPGY1R7lwSzeNOSjx/kC/wBbi3NgeffuvdDXhstW7eliqoXaWjMbPBo1+XQ6aAFmHLafwLC173sTf3XujFbV7nGVx38Oy1HJWRU8aBGI0yKpXQDLa9x6QRc8c/X37r3R+/iduejqqsRUSigkqZjGHKmVQzkssmi4A4tyL2t+eb+691sA/H05PI0ccdRmGpUjV1Z3dvtY4kUetZr88WI/2P19+690K2cTHxTtJhzlcw6yeOSro6+VYZXUhjC3js1goOgA82INz9fde6YNwDPT477vb+azlHj51cyUReVzSyCMLocHU4bUGuL/AIHPPv3XugPyfbHYmzK4UuCyW4stWU8DSTYGooHnEkLRCR5ophrKgWJuygW+pFufde6XO2/kXXZVWgMk+taNDX4/JUbx1KVLoDLArWu1jqCaRY/1/p7r3S5oe9utzjpJWjmatDD7ijQyJKjr6VRoHOrUWv6Re3+HPv3XukpnuxMNkJv4plsBkBh5AKbHmCIyVMYYDS00dRaxJt9B/sRYe/de6DvP9v7d2jUDydd5WWhEKTR1rwxjVNISI1msSqC1iTbnkH8+/de6XnWu/dudhZOIZA7WwtPOokj1RwV7O34jikiQxrKPyrOhHNgbAe/de6VfYfkqUbEYg1GRjpplq0MuNqaOOqSE6FSmihCmQsRbW7oLWK3+nv3XumDJbVrclj1em2vV09QYl+/aTMvSyUKEFJmjmDOzcg2CkkC1wOPfuvdJHGbPzpMuKxW58ixaUTT01e9foiVnVnlo6iKWMSEEkAlLji9x7917rjnupYUn/iC5TP1rU0IjlOQz9ZpapkJ1MGsCqAgWCkADgD37r3Qf/wByay1v4yPJq06P41X/AK/Jr/h+r+ni9fk/V+Pp7917r//WqC3R2psXZ21KLLSrDnq2qp6fwVCopaaSaNnkV0UEAoFCAHk8m97e/de6S/W+b2/uuan3Vj/uIsZUVQBhnmdXpKlyWChW5Vbnj/ADnnn3XuhiyFXvCpyMRWqxsNHTymEU61McZnhYgIxaUgt6RzpP15Av7917pC9i72yNFRSQZepxiYqnR3LKYy0TQrdVCsb3JsLnj/iPde6qqz9TWb1zu46XF1Cx1NesnjLFdTIkl1ZZDwAQeOf9j/T3Xug+rdvZXq7L4+vrZqerqqqidZaaW0yxK8ZUBw31/H444N/x7917oS+t9tYndNNWT5GvEVbJO328UckECyJOxDH93i0X1t9f6fi3uvdJ/ILSYXOVWJmeKuipJHUSxxSXYo1lk/wv/UcA/wCFvfuvdKVc2GpI8aIZIY2ZJpCqmV3I/TcG/wCB+Sfza/N/de6eMTWoajnIyUYRSREUCrN6LHUouBwACPoR+CPfuvdDFgaiupdU4mokgswDzRIoZFsxQGx4bn/Y3H9ffuvdYcv2RjMRWR+HEUeWpZtRmjeMRCCVRbTFJa5AYXFrfkn37r3URuw6LITU8UmHpaNRolSyCTxBf1RmS3N7i9/9b8e/de6XNPX4SshNRMmLp5449fmaEIwjmH1aQD6C1/z+R9ffuvdIE/aZTJVVRBT4etSIOs4MgjJWAgfshratVr/1P+39+690JtN1hgMhSUuSmx7CephEscUTF0kUKG0Mo4FrfTj83PF/fuvdB3urp/ZuUk8cDjH5apISKjUrGxckDSiqLm5Fxx9ffuvdG96X6Q2/0dg8fvlVfK7grWMfhq7P9uVXUQSeQPoB/X/H6e/de6DzujsDLRRZKvpqr7aCVJW0QJ45oKibkeNl/C/huCL/AI49+691YN/I2+F1T2t2lW/I7e9F/EMbgnem23Bkqb7iGtyEgvJWL5ri6AXDc2PA9+691u04fG0+Ix9PTxII4qSGKOMBQrMSujkf4i31HH+w9+6917FM01ZO5khkMcrJGsZDGwsxDm/1+vv3XuniZLlnAIsRYC91sbfj/H/e/fuvdRI4ixkkPpJY8gAltTH/AH3+Hv3Xum2eWaPyGJAWAve3Lkt+n/WAH19+691xadxHZlJkAQm4uLkXPN/p7917rnHCGQSEkaj60H0Nza9ib/n/AFvfuvddmOKJS5ez8j1EgN+QPrz/AE9+6903yGOR1kCIQt9barXNgPpb68fT6/X/AF/fuvdQzG8xLRRxeHSyu7MoZje4Jufr/tvp7917pkqUrGqYocdTRSAsJZqiRbhVX6IXH9CL/wBP6k3t7917p8jp0iMcpHlnf0PLpII4BYXv9L3/ABz7917rr7inE7xhPJNFoJ4Nyt/qAPrxxf37r3WOsVZ5EMQiQKrKpZgLAkkggcDji/19+690lMzP9vBop9AYhhJIQVGkAL6f6/4W/wBsffuvdApl8nS6pIZqiJp9bMisSrmNeLqrcj88H37r3QbYzOvkdz1G346eopIPs1miyj6Upy2s3Cv/AIHm31P0Pv3XuqXP5ouwO6Iv4ctBnMxl9m1VcJ8nkaJzBSUtJJw9HURJbUx9JU/T+o9+690U74Z7fyO3+zsJiaeCrrUyEctIchTCOopacvF5I/u5Y7tG/FmBtz/r+/de6W/zV2NHF2fJVZqSOPG7zwMmCrYmjb7YZeni048q59KkMOTxz9PfuvdFv6g21V9UdS7wOMpquWFYs151kePyUM4oxHZG9OlZpGuT6vTYC1+Pde6q+zG7EyW4Mm+SeKALWNGtKUZXcO2mWy2HAH5t/j7917pFbw3fTbeyFElP44cejxzTU8OrzqmgHTpIII51fT6n+vv3XurHPgnjpMhk8327X0VYmIwNE0WOklJCmtYFoimr+lrccXNuffuvdBt8v+wa/d25qVxlFSaoMwTGPU2qYlc3aSZF9I/2It9OPfuvdA90rlK/H18mJpjTSCWaItLUXaoUl9JaJpeAvJJsbEf0/HuvdHUnzkTCTBwZTVlEkp5SlLEJovGsYPiVUsAfySCRybgkn37r3WegrK/AZlarGU8yaoDNX1scwVgjqpnHoA0kEcKRweB7917pcUNc24KcwGm00xgdlj1WmmQEWkecWYlh+LkX/F/fuvdJ3M4nG0FLoqUlmqquJzSL5mVoHj+gRgQW0r+R9eb39+690EjySJSVBaZmroJEhoqJ1MSuqMWVvIAOBwSbi5+v9PfuvdCZsd4MhRtU7kkjWp1xRSa2RY4kC67EkgNe4FwL/wBebk+691i3NXQZKsYU8Jq8RHEtHTQRxOJAFf1ysU9KkAXB+h/P+PuvdBTuifbeGp52pVnhn80cJx62eoaNkB81ROb+i9/pb+n49+690He383tWmNeuWx1VUVMjM0FRFqekhOskI+rgtwPoLjjj8+/de6R2YGUyNVWTrSwijiljemhaLRVNGFGjxMtiPTzwffuvdIvIboqJZhQVJq6OCnR5CrS38s0dmSKIFr2F+Sebg+/de6XWx9wZKbJU1K80ixuqQ+QRq6I0rkLIxHC6wbDmwNyRyLe690KuD2/XYbclTFU10tbWTVn3cT1Ekr09FFosAhc6Ga3BAuL/AIH0HuvdHZ6Z3HK2UqFqR41okSIyrqSOSKMA+eMOLXF/oD/vXv3Xukp8ztk1HevWrZHadNWHcmwKmXLUogVkqs3SRoPOtHKti7LpP0vaxAtb37r3QR/Ef5GVdTtqfYe5AlFLQPFCIJdbVUTpH4rtrIu4N9QYXJvxyLe691aLjf4dmMRTx1MEdZC0Mf3VNLTJFFXUxXSUII9YYGxUn/EAce/de6rM+Vnx0wuBSbsHrjEy0GNrpposhj6SEH7WctedpBHdlU2IQi3Nr/4e691VHvXdUmJlWKWjWJIyYkmcFS8gf1sQebjlTfi445NvfuvdM9b2jPDi1XGLjkqoIkgSXwGSatequU1s39tD9CB9LX5uPfuvdG86FpqqGPB1+RqoamuroVDKFtIaiUApBqPAC30i/wCeLcAe/de6NluFNv1EqUuTERkjZImo55gZmbT5JVh8PpJs17cgC/5sPfuvdJnM7/wHXeJqMhiMdQirpQzQBR5qqw5GgC5XkEfQAckD37r3Q84jvZuy+kZanJakadxSvRfbCKllipFsSzaVOogAXNrkkm4t7917qvnbvU9f2l2U+2MPRvQ46pyD1DmMa/sYZJrPy9wRf6E82INvz7917q2bD/BvrHDbNio46CmrclNTmOsyuUkjmlnn0H0LGP0W+lwf6n8+/de6J1ur+XTl5srOcFk6WWKeOaak8MYVIldwTATGQCQRf6X/AMfr7917p+2J/LFzGSwstUu99vx5KjirfuYJFleshVyEBMRBRdOu4Okkjm/v3XukTub+V5mcdS5Ogot7bTqsxMZIopqmSoniC6SWECavVIdQ4UC3IA49+690S/c3wX+S2xqmaOhxUWYpKMh5GwdVrWRV4/diH4tZiL8X/HI9+691ww+ye09oRRRbi2dmYKlplVZIaaSSMzgBwkegstz+bC9zYW5v7r3RgOoclvvPbtpMYcFV02GxNStVX1+QWZKl5EgapNJplAsn7WnWRa5VQQTz7r3SSza5LM7kzNflqlVmrK6rrC7yhDFFqtGsIH1VbBRqBH+wt7917oddi5fCw0tDh6qKgjyVX4ocUamT9+tdm0vPO4UqiAk/W5t+ffuvdG6m6dz9FtSLc4qaOkosYfJFDAA8uUqpVZilKWFxGD9XJKmxtz7917pVdMb9ba1FXz7ipIqWqdFanjUtIrShrs7sh1KQpVgCePzwDf3XujwbF3dl9yUL5ukqZYsRSRJLPUa4vDH6jf7tlW4VvrYWvf8AI9+690n9378nwubOeyCVcG3q6L7Z3Slapqa4xvHJNFTGQm4bQJYlUAq0QckgWPuvdU8/zQfhRuHIiD5LdfY2Wsw+dZG3VjMZSRwwUVY9Kk9PkadowVRKiECYgC17kAXIHuvdUKPSrHLKgj/cUnzxyHS4kB9SEkjkf4WHH0HJ9+691JjgkpdZjQfbvFefUqtLGb6tMSSBrj63P/FPfuvdSqV45AplRRC0dvIospkU29XP14sT/X/D37r3U6mdJ5BIFZIqMPIuoHSzoLqxHNxcG9/z+Obe/de6m5PMTZWOCrr5bSxWgjZr/wDAcLpMcaAaRyB9Byf6XJPuvdTMRErhZPJrCyB1R9ccyqL3DMlgbgcX+gsPyffuvdL/ABma/huXjqkYR6HV49Aj8rKQLBmA/wALAc/j/Ye690bTbeZqd30T0NTKAukTUskqkuKnxt9u4mUalKtptY/0/AAHuvdP/edPX7n6RlrJNM9fh6eiyDS08ShhU4xv4VkY9DL62l9M0mkCy/m/J917oBvj1savz2QoZo6w4yphaJUrGo/vJ1aV/HEyBGU+Jbank5shBaw59+691axtjZm7diUEmRo8/tSrj8Dx7gra5IKiHwRvrerUM3NzchQLEWBLfU+691XN8h94VO6Nx1wkzFPWRU5noYxTRLFA0SPrjaOKn5RLsNIY2+h4Fh7917okjUSPXzq8iyqbSSMVA8T3/TcWubWH1/p+ffuvdLalzJFPU0MFL9z97CtP+8pkFNFA5H3FOq/2rC2ogn/G3v3XuuVLi3ppUrxRVDqwKQLLaUtJcL55FH6U55tYE3Pv3XumLL0E2Lyc7VdLDeTzOkEXk8iq6aY2jVTyqtdje9+OSOPfuvdKXqOoko83KlRWDxpHrYKzqU1PaaQLe/PIseAbn8+/de6OriKuXJ1dOIcjTgUsT+CSQqWMTppURswvc8Efm/v3XujDbYr4JcZBTZgTwSrLEsQkVSamJOJeLAgMARza4+t/fuvdGB2LkMRVSSwM6UFKtQsCGNgkwgCgKqcHi1xcG4vxzb37r3QoUlURVSRiSoelpFnjWOBvK8kc3qSpL35H9VHF73+pv7r3Qg4avpcjQMkFK9DVUyMGr3kMNROjSaZld19ZFgdABsDccAX9+690/wCHqMflvv8AG1tRlIpZll+2p7AxzKgALFvxcgk88E8fT37r3Sd3FtTJ7jpaSkwkmQpftDA0pCyGPy07/QunrYsOTzb6g/QW917qbQbG/gmulEhoq6fxCWormd3ZJEEh8AFwAb3JJvc3PI9+690P+H27TQYzwUdRSP4o0WeRZY1MwkTXIqX5L8nj8/09+690j9wbZSYTKiSGYJIUQlbgMt4gPwvH1sPyR7917oEshJnsTQxz1eIqP4bR1kcUlbJaKGmmkfWYxKxsXINwAT9f9v7r3QC7p7FXC1GWbEVMzVlUskMSGO4MU37cqO5A5twf6/7E+/de6BTKbjZKIw09TX/a1LoXxkzlgtSsYMkqqv0A50n8C3459+690143bmMmD5ieE/eFNdJ9wpaNma7FnkA4N/ob8/645917pCbl2tVJRVVRNVpJNpeVBEAYxa6iMW/AAF+OT/r3PuvdHt/lE7ixu1N/9i4OtMK1+TpKauSokdTGkCteWNQfx6jcf1/r7917q82prNsvuBK3+OUgilEzy01NVLT+KNYVENRKjcEEkLY/X6/i/v3XuhHwe5osZR5HIUriohhR46WWGQ1DIviYlGA1WB0j82+v9ffuvdI/cmSfedDU498fBPFk0SCWmkRHgKSMHkkqFdb3F7+ni3H09+691TL89/hjhdrbNruytiUySZRWnjy9BR0PjWGklRZZJKZ7aR+Sx4Jv9T7917qoXrLtHFbb2vuLCVYggEbF3kqFKNHJEjRfti4N7fj+v0/Hv3Xuq2O7N10ef3PX5GB5JZDUSGGUg6fSxUEBh9PyLj6W/A9+691n6u7ZzG0itG2TqJMTIY2nppZZCI2PBaFfyt/x9P8AC3Hv3Xuj77b33nNy40T7az3+TIiSTU6VBjqFOmzLErH1ck/Tn/YW9+690KO2+w8lVy0mGqpq1ZnnWAtOr3q5pG0JBCSQLlzc2+vPv3Xutt74f/FCgg6J25X1HngzObxsOQqfIWWSNpwzxqDfi1xx/rDgj37r3QafJ3oHcXXuzs5uGizPjNNQ1FY83MkiPHEzlNQ+i2AN/wAfSx9+691rX7F+Te6KzemcFTOZaWhrp4C8s6yGoelqT5vFb6AghQOfpf6k+/de6P8A7F7npc0qvUXjRZ7ymOQqrq9z4wl7kiwHHFh/X37r3RjKje+3KvZwrsvDV0ysyxireAmMJpNgo+oDALa4B/r7917oEafeeLr2ePFZGMDQ32yzOqXAXU3lDcEKObDi3+PPv3Xui+9qbymmp5pKqvpftojI6kuiiVzaN6iKO/6bg8ci5B49+690Qzcvco27VPI833Ap5VBeKQSKis/okIF+SvNz9B+PfuvdCDtH5RbaaA0k08XnqXUHW5shP0135+nPH5vbi/v3XujAYffe3c01EMfW01S0hUzMpVkh1KB6m5vbnj+n09+690NFFt3FZCSE1DQzPIqyr4XHji1xBw4/ozXBt9b39+691xl2tV0UtsV5XR2jBZWBBjY6ZHkc/Sx4039+691wy9DJgsdBJ9wss1c73j5JidU9TFvyCP8Ain49+690H9ZkzTQqXnjVCqzaRYpIbn9skWOora39PqR7917pY7a3JTwUi+YRmerMemAKsmhTwWLC3JXj68G/N/fuvdY9w0hlmaegduYxKqaipg8g5Q2/1N+f63H+Pv3XugirDmIppHkvSRqCswB1OWVyCATbSD/sbjj/AB9+691npMzE7iCoqDTqVcll5d1UXBIB4HI1AfX+vv3XunuirsjQUcogl89O6ll1ShUkRhcOUT6gfm3+xI9+690mc9moYo5BUwSTq1KpWNGPjMp48kerkW4JH0/1yL+/de6B2HcdJBPKsnleoMl6dzyadwdJADG9yotf/b39+690Uv5F9rxY+oTE42aOaV1YTRNpUxTOoLXKn6i/v3XuiSQ5ISPLUTlWlkkBaOMHQdRvyT/gfpf/AA/Pv3Xuhp623Esc80s+KmNPDBKkVRGj6hVLGDAnI+jX5P4/3ge690uJJN87gSZqnFzT4+NJ0jpWLqY0lFw4KcEXANzf+tvfuvdFM3LjK+nyjw1byK8UzgoxLFWVrEf7x+efz+ffuvdGX61pJZaKGeSeUOES66SBJGbXCj+o9+690YjATGjqoXoIpSylkkZ7s5umlbm1gfwDb/Ekn37r3RpNg5eHB01L9/TS1MkpJjicgo9yS3lYAc8jn8n/AF/fuvdDpRDA5Yx1VVognlS6U8drgX4WUqTx+LkWPHI4Hv3XunyhhWrr46OmssSLojhXkX+l2P8AxX37r3Sho6GsM0+LCoSod59TxpTpGr+MhdRux/PH09+691hbbmGgqTW5Ord4qNGZI4UMjyhfW0SofyLcgfUfS3v3XunKKux9FE7Yeqj+4qo5DC6BzKyS8hTqBC/WxF7j/WFvfuvdI6PYIrKk5CpqJFmu0zySkoqEjWQrc8tf/X/pY+/de6XGwMHS5SLORkztIgIj8otBE0dwt0va/wCRb/A/4e/de6kbar6DE5Csx+RgSplkaaGOSR9KsdR+pAFwf+I+vv3XuoGRyVBFWy0rpIsM9raFLxB1b9KaTcAfgc8H6n37r3Qn7Ao4qVWrMPKTT+IxzwylAomPJcAm92/pY/4f09+690OVDnqSpfHwz00U0tNOuqoGlJhcgtHGrC4H9GA5H5v7917qwTaOfppsFio6SCWpiaKKNQkjBSwAVjKVAHBPBPP5tyLe691O3fuyHaNbiP8AJWEOUaSOcR10TukrL+sPMyi4/IAJtx+be/de6L9vXsGkxGXWmlesr4KuCdkngLVDKxj1DVLAT4z+AGU355HPv3XuiRfJLt/cMfVdfhKPCV0IyDyRhqqAhmUnSZRUOTpGnm3B+v0F/fuvdK/4GTbjxPX9dP8A5DjaiZxKtTWQl1kHGlQyNq5N9QN7fm9/fuvdG8zm7d84yhyFX/E8Xm6qnjd5aCgcNoRkLqmki4IBFufqLX/Pv3XugOxu66ndUklPmo8zhc/KjTUNVkahhi5PSQYJkvwAfxx/r29+691rn/zYq7Pp2bgMZma7G5I01FMVqKCXXChLXCzKCQzAfUn8f7z7r3VmP8kmXblPszOtkKLXIhUipgkLIthqLSKzAWA+gAFjze45917q+BdyYZaqqG3c1UCSnkWonhhIlvo9AWO9wBwbix/pf8j3Xuslb2TWU1M/lkjllVHCPFPC1WKkgERGFwbXBFz9GN7W/HuvdJ6o3PuKtp6KtjGQr5JiUmijqI4AqgE6QvjIuPoRwffuvdKfbZx9SIanL5TcmCMGsyUkMcuh5WcsjrKVZSt/qPr/AK35917p/wAhlsXVRQwUucrsnVJKV8VVO8X3AfhVg1RXJBC2HBBub88e690i9w0VLQSpDvTCmWkiKS0k4yamcSTD0GoDagUH0ICgk/ke/de6k0XU1RvD7fN4WLC4WjRh9tQVZovtp7IbSTALqCEX5ZiP6Wt7917pu3ns7JYaWkni2btmtalAeaXFTywBkUadcLI2kerVf6An/efde6n7Q2lU5+abIYygjwkhjaGWKor51iZpQLukyuQv+xv+TY+/de6XOD6DzMmfSqzdB/EqeUtfJrl/P4aeQcRwLIG1WtyAPrxxc+/de6NVsjbCUsseHgwU6U1AVjjq4mFRWLHJEQsquFsqrwWT62PFr+/de67znWe6aF8jlcfuhZoK1ZYaelyZdlplYCyxmByBpIuqleCTe/v3Xuoe1dh5uegqYMtv9IZGMYnWLwK7Jq9VjJYi3AvfkfgWHv3XukbntnZnDV9TFh6YZCBBr/iVfAsio6kh5SGIHItwqk/4/j37r3SEzdPn8isseSrqdKYxxxxLEyQoI0XQ9o3ICgf2eTbn6/T37r3Tv1llsTt2qpMFmtx4KnWarcSmLJwfcUxDgwa6YettSleEJtyTxwPde6FXecu4ZjV47AZijq4wFnhFREBRmT/dBiew1KbX1/Q3P+Hv3Xug5xlNvNs3CueSgooIAiyfZVFVHC9TqLPP+0wsrjTZbjn6gG/v3XuhiqayqxsMlOmeqJYqsAeAyny0jOunVG/4uP634/xuT7r3RTO+9gbb7V2/ldpblhra5qylljhM6yT01QYYwpcuWGlhq1cDk/09+691q+fIDqKo6H3Rn8XBVyrR0/lehld+USQl0jIcsQgCnSAwP1ueLe/de6ruyuWl3XWwVBnXXTzsJ3Esx85jIdYwGclWYMAGvckWPCi3uvdDjhKqnxmHnaoeWoiMcTpEADo9I0kMCCRquD/W3Fuffuvdd7eybNkRf9FQrp+0o9TO10DBixUKLEv+b2twPfuvdD9TBJ1p5aqNZHKIPGFBWTTHpNTDUH6IAF1L9Li/55917octrZGTH09PV05TyIJYYjUjyKsTxBCSh41HlgbcXFv6n3Xum98gsc7xF2uJKg6WdxGztHbh2JBX1sQtuCL3sbe/de6wUzwtWLVSxswp7TMmtEZ3P08dv1LcW/INv8PfuvdI/dtY1TFVhWtWVbSNBTSSRDQlOnkBuRYWvwPqT+be/de6rV7Dppd35OpEtQQfJPHK1XcLUmG6hoVJ4P1UXuOOPfuvdEX3VtuvxGYmWQaoGkkK2uq21EAXuLW/23+xPv3XumqODSsUYYKztf1AkG31sw5P+3/1x7917oe+sanOplKaKijU0JYRVDuCgbVazgkiw+l7n6Wt7917oxuayMrQ+BoIo9WhlBYDXIhJ+lvoef6H6f1ufde6BTsWi+2oo6qOrp4zNcPTKf3EYpq1OF/FzYcf4H37r3RP6ysk+9UuNRV2LBltIbG/Jv8AW1/qPfuvdWE/Fx4qutxoKwhVqacSNLp1BWsHKH6g/SxF+fxx7917rao+HePpf4DSRQUy/bswD6pQzTObKqaTzp+hYk3+tiBb37r3R8s5sShqsRPU1NNCqhHM4VdLQqsQVHQrwxNr3tz9PfuvdUofNHrSg3TMMXSwAVRmkiikWFnMsY9YYtfhgDcA8H+tgbe691r4fLHrA7MeNIIUTyAeVGX9EiJbUXN7Nb6j6fTgcn37r3VewTxyOBIRIj3uAbswOpTcDkcjke/de6EHa2+M5gaqCSirpo1hkWR1DEmQ6h+r6fQf0/A4F/fuvdWlfHz5nZLGz4/H5SulZaRYVVZpVSOQagQrccgE/wBbf6/v3Xursutezdk9rUC1z4ygNRLSENBHd0jZ4vH5kDc6ma5Oq3PIH09+690ndzdR1lLWtWYemien0moEdOFVZHfkIFTk8AXP1v8A19+690D0lJlaCvEWQo2x7EssbVCFvKqcsUW1uTcXIvYfUcH37r3QybLwWP3HE6mj8rB1mvGBA0XgTVJIpPJYn+twb3/p7917rBm9jz4uoSakkjp1DvLIZArPy9yha3I/w+vHPPv3Xulpstdt1VXPT5+lgqhJGVMRgALSg6S0acmwtxzyfpYce/de6HGg2Dt0wxzUsEcULMuiIiOMCLghT+bcg25H1A/p7917pF752LiIlE2Noy87LacRRoUDm4EjED6cD37r3Vcfyk7WpNibalwcdQgyUkU1PJSxOiogkGlnKH1fkfX/AHq3v3XuqHs/kHyOSyEs4eQSytJHIZCfQzl2Urf/AH319+690g6iAmRzTIzSMxdYwGPoUEEE8f0vbk+/de6bZkDqzkkE+jQBpAb/AFJP1Jv/ALH8XHHv3XunvD415FA5KxgXh4uQx4Iv/Q8f63+tb37r3RsumIvsK60EyJUmAACSzppcXs9uefrf/WP+Hv3XurDOqYYY6ovWXdmjcERrqXyg3VowRYfT/Yf7f37r3Rjsej1DEvEUCLoiaW+kJq4ubcn37r3QtbTgqDUQMCmk31OrejRb1ah/sOPr/re/de6M51/BfclCgkeSIMEIV2BJPpIBHIHv3Xujf5ja+HxOObJxylaxlDlTJq9TDUFAU/X37r3QZ7jyNBuHbMlO9O9RX0zSAxIDJJ+k2kAB5t/je39ePfuvdALk+u03Ltaoo6bFyy5NfKlP5W1VTyMNahoz9VtwD/rW+vv3Xui74vaeS2/KIpoKimkWfxMvjdTqV9LqVB4sQb6v+Nj3XujI7FyGcxMpep8ywOqgBXctovckWuB/T8/gcj37r3Q45zZGH7Awk0/lcTCIuUUlZAypxqIPF+b2Hv3XuiGbp6pq6bI1GOpqhY2WaUh5WcsTG11iDE8k8c/gc/j37r3SRw2fXbmbSirqeok0RrErDiJHV9L2uPqD9f6n/W9+690cLYO/6CCVCEgEciRrqku0iuxDcN/hY3H+t7917oxeZyUWTwySwSpCjxEyVDKH8d1/Md+SPqCP9v7917qvLsnOVmGyddBjKuCoR5JkdZYiFeQsC04v9b34H4/2J9+690XMbr3AmQYv5T4WE0tR5TIjBf0GNDwNIFvr/Qe/de6O11Tv/Gbh28r1c8X3FAEYwyBrNzoOkcli31H+t+OPfuvdHV2m1LV4alnQp4qhVfx3RraXAClV4B+v1N/pf37r3Qpx4ihp6NJqZijpG7OAwCtrOoC5uCeTbj6f4ce/de6R2aXI0kUyKIZKOaLzNGyxk+EjUpRrj/avxx9ffuvdEc31VpW7lq0aIpSLKhiiZyPWoswDkDgkX+o9+690KOw2p8fiYKiOqghVpQk4CBtMaGz3jS7FV1AGwueCbcX917pa1FRjainrfJTRzxpJK8dRGNLCN2RrGA2IW4GkEfg/i5PuvdU/fOzYOSky9Fn8K0tRjdBXX4yvlZdLEGMFlBBJHH+vx7917on3XMlZRKsM9qObysrSTSBI1EoBGpLEtxcC30/w9+6905722piquSompWlr5TwJoQVALafIgZgb8k2ABtc+/de6LpnczntpVMtEcZAn2kASJKmDyO8DgjVKSTy34/p/T+nuvdBFBXfxnMTVU0arVTvF4oqeMpGjIdCgAcH+pPHNySL+/de6ONseSsxv2ROPeKthp5IpGqKcmF6dowSQrcEgX4P5P+Hv3XunvIUFFVViPUUK0VLKieUSi0Tq5JRo42+hU6jf83tfj37r3QHdh42kxNTLHRGOpjlLmOKQqxKgA+r+gH9m17c/63v3XuiO70hevys0fj8CB3XXKVsLEXDsT+COB+Pxf37r3SOxsCwVT+QF0RXbWhDRs6/oBYf6/wBP6/0+nv3Xulng8olCsuunjqJZp1UsWIBAJCKoseOfUQbn/H37r3Q27Rr1zcMtHX18FExmWip6e0Sw6WjaQtL5GXgaQLre9ze1rH3XuuQy2HjqIaWnneGpLPTzrQOzq4jk0LIxcIPwTweAf8ffuvdWjfEXMYmjkx0xmQVCyqZVncAPHypKX5Lk8W+n05sRb3Xutln42ZLCPtppMgkHienLTQO4EgjYH9sR/Q2DAsb3FxYG/HuvdDTmcttbbeHfO7e25FNQR1ASeXySaKRmuWqzFAGdrsFQFQbEn6cW917ovdZ3VFkaymqaTaG4ts4+YAZjKmR5aKBpwYjUU8KqLgEMTcgkfgEe/de6c8NksJUVNRkaLcGNqJGRo5KzI0kwdrjSqOWUleCSCAAL8/g+/de6T02EqYxWTYmXZ8FbUGdoKyFEWSOSUsIqhnY82F7f6/NuD7917ouMuyezpdxxGortq1FQtXLIJKdKemq55P1NGHqpYkdtAZgwvY8EH6+/de6fd9p2jiGTCy57GYtGpYp48xJU0TyUYezQ+aCGDTJJYkACY8gjj37r3SPwW/s9n1rNr71zVRkqVEahrMjDh4RJWxowRDGXIUhltYk/n8+/de6Mx1Xndt7Bi+6oMJRL5C4x6VkSyzrSJa7S63YRKxDM2hQPwbce/de6Fii7Sw+/Yck9NJNTV2KlJqaGGtRlmiLFmmApb6kFgqgC4/IFgffuvdJX+/WQM0tXhdu1dPBC6xT5OvR6ihcRHRM0ccuksLXbUQB/r/X37r3SP3B2PQVSUcmCppazNR1XhnyK1SUlJDTq3qjSmYglmYsOfp/jz7917riuez2f+5xucpZ8RNWWamqWrgkbwOdIl9QUXI/Ck/kk+/de6if6LsR5Lf3mkv5/r/E4P8/9tr8n6v024t7917r/19NTGd/ZyFKOlylMaygpatJ0pXLOFSR7GOISjSAQB9LAf0vyfde6NZtr5g7dxW3cnhsVtSKjmq6ml+3mqDTwxU04QqZneFNZGo2ANzwR9D7917oKt5fK/fE9YlP5oD4Ke9NLRSFSGIsjSA2I0/UD6gf7E+/de6Dmv7G7A3zGzZDK1lSs4CNEsjkS82LOL2P5/H+v9PfuvdDD1pjk23BPlstpeWoop/tGnUlopYluha/0Uk2C/Xg34vb3Xugy3vVnctcrVDN94ZJmkbWPGYwbhY7n6W/A+n+9+690v+o9t0FZDmMhHNLSpiqGSURMFDTSKhXUjE/14/4r7917oOJZk/ide6uXleWXRruGYarlFY/0va1+Tb6/j3XunOGrmpXjlYEh42Cqr3kV76dEmm/p49P44H9ePde6mDJTpA8ySgmdlEaBfNIkev6p/Tm9v8P6/T37r3S/xWQy+Ri+3hd0amVGljkBTXGoutyfSDck6ef8Tf37r3Qm7r2pLLhMNIKuKaqmpTV+GFVjZIhZpfuWuLMvOn6m1j9fp7r3SBxJhmoauaaKpmMJaNfHp0IVYC7WP6bD+tvfuvddyZTG08M7zVs3jlhEEUJUEF1FgroOLA8j37r3TPtXP7bgqbZWWSIozeAwa7GX9Shk/A/B/Fv8ePfuvdCzhuy80DPS42aRaSKCb7dlUuEZI2ZdQP01X5H9ffuvdT/jBtfMb57vpq/dtVWtiqOWXICoeN5aYkHVEkiHhQpuAL+/de6sj7OzWLwzT4pa+nrIdMzwKqrGBoUKyEGwvpN15Nvr7917qt7cD1ncXce0Oo9vall3DnsbjnNPc+maZYw0ksZtYhrtfj63FgAPde6+gt8KuhMV8fOmNq7OxtJSRVGJwtFTVMlLCiCprftg00zOgFyT/a+p4H+v7r3R0oRV1FH5FjPlKPcE862BINzb/Xv/AL17917qHtHDPSRVElSmmZ6p5pQZL8kn8fUXt7917pTOqxmfS4GoqEU2sCTc2J/4r7917qA00SPpdydNyypyjN9foOQP9j7917qBIolVlWUpKJCxJtYqeAP9t/r+/de6wsETUz2ZwQL82e4/Uf8AG/8ArC34/Pv3XuuPkFi5ewYft6TdQRyQxFvoR/vvr7917psyFesypGzMCD9ItJYHmx+nNxz/ALwffuvdQYUqWmRyrJT3VQ2kFpNIuzNb6XA545FvfuvdSDUx6tAUBCSXd9WqwP154J5/FuPx7917p3xs1J4rU4Bha/49X5HOr68+/de6zEpA6z6fKAzB42W4ZSLi9vzz/wAi/HuvdJlIHpsjXZJpHArQqRQAemEB7XW/4PIv+OSeOPfuvdYPuWjYQ6L62Yh2+gJHACg3/wBv9P8Ae/de6TmWhEfkqJdHjLMiISQL6QbxluB/thz9bi3v3XuiE/IntbrPq6OXcO5dx0uPrYoHWGhiqRLUPJf9uIQRXLM7WHIFuPxx7917oCOvPkxszfu2cpXUOWoEqKIuk0q1iAxlhqKFm+jp/bA+hsAQeD7r3RNvlP8AM7rGPZ2U6+3HlmeTLU8lLTzoq1WqWJBpaN7nSzE8EFuL/wBB7917qqvo35QbQ6S31iajFbupZZcxWQUAooTTzieCoq9UlTXSs3pkjDWAIBP4JFvfuvdWQ/LOpp987HrKjFwx5LK1VPjdwY1CoMhQBal5aJwbiTTzpXn+l/fuvdFO2hV1faOw91Y2jghx1WmLlgioKaZi2QrIKX7eqgrFYBjIthJ/gRbm3v3XuqXd/bDyG0t55aWtNZJUF52bSGU0soYmCSQnjT9AeP8AevfuvdApj8Pm+1OyMDtKgp5clV11fTUs7Uyl2lHlCOdSi4K/X37r3WxMmysJ0Z1BR7UphVrUy4lfv4IrIn3fjV5mlkNgpUXte/P09+691Vf2btmKu3FNuF4hPGSPt46idTO9yGKllYnkEH6n+lxfj3XunbY2Opoc5R1mQgWCV4GZoDIPEkMaXRomQgEWAv7917pyyG5ZsVn3lpJJqh3ZhCadGCBZWIiVXvYKPo1gB+fp9fde6VMu4pGxzSVuYrIKqqshFFMVgZx6dMiEEWBAva1ze9ze/uvdDFtvcNFjMbiKAZKbL5muKSR+MNDR0kZH7MkzH1X1XBANvzYe/de6eq3HZjJhtyJCMhFjckKSqihleNIalE8n7C/lWBs31H159+690jclBK6nKRxUsdS/lLeaYzNT1CNwgiUr+LqOCLW49+691LwKU4SaqyNMsk0jRsIGbVBHoNtaJxf08/S/45t7917pU4948TUVtWrT1NFUxtIlL9qyWuL/ALPH6Pr7917oFd6YmLMVwr6K0bjyq9LI5jiQsuoK0psbX9Vh+T/h7917pCbeq8ZjHegyRilNGKqSCQRo8f3Ni2m7gg/WwY3+nH05917pfQQQZTCjJYymtpcmaGrKLUSSCymR9Vm0XHGjj/YC3v3XugW3ns6iCy1s6Qyu7NMywemSFfo8t5CPoSQL/wCxt+fde6ZcT4aKhSbHtPJZGRikir9qIPWuq36g1/8AG3v3Xuh42duaXcmHqI0C5upxCpPU0MQZK8U7enyU/I1KLG/4vf37r3Q67YyVTU1OMixkf2tvGsVFNOI5bTcSiqJBGnmx/P1AseffuvdG+2Fm66mzGPp8gtHDDDMsVVSiL/J4qNgEZIpJLq2oDkG4Ornnn37r3VZnzk2zSfH7vbGbz2tQpjtqbwhTMSRwQgUxq42BqIS4v+4xF7XsB9AOffuvdHl+P/cEW69qYic11NXfxCiM600VUZ6yh9OiSCoERupHJ03uAeP8Pde6HzHV+LyNFl8BUiCro8zRSxGjlPllXyppN9dyrgiwKkH6kEk39+691Rh8iukk/wBIMuPhtHg6aeSeSazNIVeQNolDkW0j68kngm5v7917opG79nYLF1lHjsNMtTIapINcYV5QQwC2uP1f4gXHAv7917o3u3aHIbe21FGZI6dqSijlSMF1q1LJdWQAAG/B5J/Hv3XugCzW9N2T5kGhyOUqZUlcwKjTSyI7H1OVjJsb3A5/1vfuvdLfaq7h3DkUfJRZeVdDS1k9WrqC0SEujxm31AA/qSL3uffuvdWU9d0UEXViYyeKAwVSmYRLCjlY5F9KASgtr/1uDxf/AA917pO4R8xsXJV2a2ThvvKqeNU1u0onlESh5AwLekodRutvz9R9Pde6Mn19vftDdEIq91GWkxlNPA/8PopnUgMmpWqJItNlcAX1G45Fh7917oaaLtqgop/GwrKWaCOQ+MgARKvpH7LLqI1cqbkkc835917odNjb82huHBZGdtwRY6pp0jE0GPpVpK2tMhHk8mizFbWvcn6e/de6YqqDCzsmWV6OobHyPJQTyzNHKZZHuE0KCTxa559+690EO4+y9zYuukFDjqZYTJMsgWkjljqI6pjHOxDxm1rfn/XFvfuvdBLuCaHKqlZD40eGTzVUHi0tS6FDGTSgChWvfgXH459+690wdRTx7u3Jv2ifGU0jYjDw5BZnQw1CtG11GtGUyXCkRo+sByhZCL2917oHt9fHPNZvdMOYxdJKlDWosxEaRl1hiUO1KKb9KhzYNIbW+gtyffuvdYsXtnDbaztB9xUYefKYxYTUUkjRTQ41D+uBn/SzECxve31+tj7917qyVqjFb5wuz6Kip6aKnmhWoykFPXyxlHoIompZ1SQ+oeOOQCnU+IswZkLEH37r3RO+2K3CTdk1lNi/vKSOhgoZZsVDTtHBT1dZTo8VBXSQCxkjJs1yL2NwffuvdDbsPd1Tsba8+W3TVPQ4+dxFNi1dYYpqRmvTutPYeRmb6Kb8W+hvf3Xul/VZut7D24skURo8Y0UkuJnaMeWmqtRNLXwI4OnxtYP+LX4IAHv3Xuhc+NHZ20N14bd3xs7mpXir67EZT+EzETVcFUtOv3MlOmNeLTNLdxJSiNwRCXW5VUVPde610v5hHwsyPS/YFdlNn0c8mHyiSZWJFpyivTzkSRy0sERkJsh1FVcgc3tYge691WRR0ErpJHWieGcF4o5Zw0YVg5Uxyrfj/bm3+tYe/de64VVPUUCfZ2usgjdmKgojNzdGsf1cH6/m/B9+691Hp5pYyIzInjcyASMvCWUKCY14Nj/r+/de6VtTivvIYZadfLSSxQq5UR/tVCoFZ4kPOm4J5IAufpcn37r3TtjY9ElNTSolkdYmaR9Z0yKB5HA4Nxa39Bb37r3Qh5bb+L+xkyf8WoKOeGjhFDQRxu01YGl8Tk29Klbf0/xP1v7917oyXSLUK4yZquqWKoj1mmilZHdgsWlixIPF/wBJ/p/sL+690YHZuFfeWydy4/VHWN9zmcd9u0UkiJDkKAs9RBY3/VxxaxHHNvfuvdBPj9k4HG7aXKYLMxyz4grSV2Pv4MhqcWBjjFiQDbgkk8cHj37r3TlvGp3bh9myy0O45a+jq4Ioa9qupINKzoHWjMZPr9JUXA4+nBHv3Xuq99yS5GnyeQK1c8s2QCvUys+pmRT5LK9jp+pAsQbWH9B7917pEx15FQryWZJ5IkkdBqaOPy3lZlP1uCT+bC1uLX917ox+xto01fVVtXjK1pjj6YVKTPRvMHgmUu1OaaMEOWI8eoEW5I5Bv7r3Tjumgn2/la+nWK00CtT+NCjRSkAG8akAjkH0n6cgi9/fuvdBrVZJXyFHU1DFniBjmMkarULHO3q0gj+ySQP8LAce/de6b9mwmHeEwCNHFNUNHFLKSzNTSEEBlfg8m4vf68cW9+690bLC0rYCkrpSJKuSfxvTllSxQTelEYj0WX8jn37r3QjQ1O5quLH1xqIUppXlgFPJKHqIR4gDUFuD6WuLX5H+x9+690PXTi5SizKx5WtNdSVrwUitGVfwvKVKOqEgC4IvwB/X8+/de6O5mcW2NloqytlGMpfO9DTin0tPVRwguGq4o72vfgN9RY3Pv3XunPbTmavd51lgpQZkp5qpFR1EsYOt00/ouX0X/PI559+690sKkJhsjQ5WilFRSxQk1xiRnZYZUKqNR45FiSLEm5Nzc+/de6EXE1keQo6CtoKqrx0rQuirCQqlZ1LvNe/Nix+vF/x7917qdS7TkM0ctbVz1E9ZKIxLPJdYh4/TMi8fWw/qL39+69081+NTE45qGopZFrqedMglQQ0UEkQAWM3B1NrB1A/j6cWA9+690ns9mahI6d1ol+5KRTzjyuwEZQMA3PpP5+lzwCeD7917pNI1JlcTUYfdEj/wysqPvoaGSoio0arkmZYi9SyORYDUG0/QAXtf37r3RdtwddYCpgzTYuqWvWlqXUPOyWEI4gmDrYkO2qx4uOeL+/de6Btuu6o1bSQfYrMKR0NyJfuFlj0iRYn5UlQLD+n6ffuvdRazZ2Q2xSJDWlAngDCktqJeQ64WAN7XBv8AX/iPfuvdAvuKoily8lEdcdBFE0ghjQjSxF31yEXtb6ji3v3Xulj8WuwMV092lS5X+Hx1NHkMxRCqr5Zf89RSSf5TQrGeOBIpufpbngn37r3V9W83xOemx8uI2nkPttwIsJzcdVBBSQwVMa6mmhDcAWOjjjg3sQffuvdO23+rZqipkxG39zZPFUtHTpPWWqpqimnBi0zIjozXLBja30P0BPv3XukHVbC7jy+6kp9r7kyGMxFFKYKRq2eenqKoRkpMiQn9eoq2lj+LEH37r3Q3L0vvDc+1q7bW566qr6fPUBo6v7h1Wmh1p4XdYSTcn6kkHkfUG/v3Xutan5pfy1OwOoc1mtxYWeTKbNrKmRnlgkkEsczESPCyr9ANRA+nHPv3XuqX+0OuK3argTCQIzyKPJ6nR9XKsfpxyLW+n+Pv3Xugko0oWoKxauacV8bL9s6kJCiqCTqCn8n+l7fQ/j37r3Qs7F3LkdvwJkaWeeKoimjMEQcqJwp0sDbjm1/+N39+691Y38UO9NhS9iYKbszFUNUKCupKynp6ypWlp6msiqlCq1SylUax1cn6Kf6j37r3W8Z038k+pt27ex9DsTeeBmipKKmplpKCugJiYpp+3CFh9CTyLXFvoPfuvdAP/MJ7j21sb4676zG7MjjI2/gVe1BTiujiqa0yxGnheJCQSuolSACLi49+691ojjdtNjsxX5zD5U09JWVstY9PUzKZoW8rSaY9NrgHj6ci1+ffuvdDx1B8qoNv7ikG5alZqSKKNaCpQeWBCzX/AMoia1wpOon+vF+PfuvdDH23/MMz+axh29tPCw0eJhiFJV1zSCRskIWJFVFBb9ksSbaeQLD37r3RPar5e9lUdVHUYyc0ckEUyQNp8lkmBVwQ/wBbji/P+9+/de6BbcvdnZu6pbVeYrmMy6Io4pmRAskl3IPCrck/T6c/1t7917oP3yO73ya45clLUzyqrGNqhZfIX5VZDzci+kf61jb37r3Qz7a23mElhppS0uUrCkqopJaI39UUkQHF/wAm549+690PmBzW5to+Wn8VbSyKI3cRB9cjH0poUfU2H1t7917owOyPkBm9t5CKbMZCo8cZRVjqVKANYIZZdX10kHg2/wAPz7917o7Wy/kBgMzSLFT5Cnq8lPMks1MrEARX4NxxY6g3FuL2/Pv3XuhMrJYKoMjVENUyossn28gmgo/OA9jILgH1cD8HjkC/v3XukpNtemrJZWpwohDENJJZQdViLAm3FrA/74+6902nDilnlWCUPJC0cwWMkyExgEKi/UqWuTwP6H8+/de6VVLuSgqVeTIwqKiFER0hiFpyvqs6XJF7eo35/wBj7917pN56hjydFVVVKkcck3kYBwVYaj+l0N/8bf1Fre/de6LvmaeemmlRLt4gyFow7MNb39SgA2I/2H59+691xp91PQwaQdTU6okVOzkpeIaHBQ/hiNX+F/yB7917ptyWbnqJIKzIFo5KiZNEcd/GIwnpi8Y4Fx9b+/de6C7teCXD7XyO46W0DmN5I4ksgWYj0kOL2tY2ubf4+/de6qWz2aym4cjVVta8sjtMzNNOb/uF+NLc+m//ABW/9Pde6UOIwMbQwxzxs1W0i1Hn8v7ZgIsEVPpcH/in049+690dDrXAUFNi6ODwa2kcSVdwjgFmvwTf8cgfj/evde6MC+Qx1Nt7IGihgVaRkWokJRZUCiylVsfQRa4uCfyffuvdVvdpVNJWbgrpYvRJJVD108aiNA30Yr+b/wBR/X37r3QxdcSt9vQU5WR6WyLNWNpWxY6gkdiLEfkkW/P+Hv3XujPYGkginkp6WpjljmKLIWs0yOPosiDk/gf48G5/PuvdCtiqCpx7NNkmkGhTKiyOBH404BRB+m4PABJ/r9L+/de6UVLW1jFK7ERPLRuwFTeR2YqpsBG1xp02IuRf/evfuvdC3tytqGq4Kmnerpl8UcYj1K5klcgEMT9bfj8f659+690YiTFPVSUzvEkFQFjkMDIVlKlNSsJB9Vk/VybD+o+nv3XumDNxyRGZDTQRxSgNMjsw0zRH06JR/hwbGxH04+nuvdOWzKOgJqKqohhnRIdUMNrgFRzpb/X/ANc2/wBf37r3T5RVsGVrnxtHAlKJVILCnZ0WzG7G7ctyOeP6f4+/de6n4+kjwlbkWiqIKMlhHJCzn90kWMpBFgH/ANSOf9bn37r3QHb5yjU1ZLlDAjeNrRRLcXkUHSUI+vNtX+ve/wBD7917pL7Z3C9bXLPnomhiOvxIhJhjAOklib34/wBj/jce/de6MrtuvpaGnFbj6mB0kljEtPzrCyCyCNWB1Fr3JFrf439+690u8Nl6Nc7TwzCGmnmit45ZGeTyLfWCG+t7LawsB9D7917qwXq+hnr8HItTLVSQsVFP46lKdUZhe4XSD+Bawtb6XPHv3XumrsDrCk3GaGOHO1ENVTTOsCVlbA6CoICt41nCgHm36jb37r3QVQ/HevxmZGQyG4qyhmqo2ip/vqw/YSs3q0aKZjpvYkE3/J459+690V/5gbKgw208aKjJmrRqlaVlpZ66zz6gYTGsllKH8n8n6n37r3Q1fHhcdtjY2MpIsxiKSefHLJPTSs88pXTadQY2sCRfnk3t/sfde6GmjraNK2TFxpR0wyEkcjuBJJNPCQLyJI5YkHgFQth+Prx7r3TpuHrTeOQlFXiNu4aWGIxzeJZ7VLUaqPI5WcWN7XIU/XgAD6+691qzfzd8dLje5qFJqqh+6fHjy0tJTimemBYHRMoJVuB+ri454NiPde6PH/KCo66HZGRmlpsicZWyrTPPTQCeOMMGIaQRWazW+urj+g9+691e/itupjo0rKOprmeTzSE0tNBThUBt/lAqb8gk3sBx7917p0j2ujyrlFio5zIokmiqa1UmGgk/cJKhIVhfkEG4sAByffuvdChh6GSmpKeooZaiamlGtYoYoZyGUWlECabgnizm17EgXvb3XunF6lYJ4lrcbnaiqKFjD6Y4IgfVqn16Bze9wRf8fQD37r3QGUmWyOS7BTBSYiqoKQSzSNkKGd6laeKNtUXnMy2Go8MVFxx9ffuvdD3nKnrDb1HTQb0bIZKarcSLKvlyE783MbEcqtv0t9Li3NvfuvdOeD7m6aw+PWKg2/mWpaWRkppjGJWOskFXpy+pRZtN2S3HA+pPuvdKDO762FujFQU2DqpcVVSDRDT1FHH4XlnHKyJHyFBFybADn6+/de6cZsbuaLC4/C0FViaaplhDS/wpqZVriBeASyyRt+o8SJYNaw1C49+690NmEXHYulQTrLBUJAgKF3nVWVSNUZjX0ljc/S5ItwLj37r3Sv2nn40yU00H8Ripwjq+iCeESyIhOqSNrnmwBYfUEn6EW917pj+/ykjZhottNRUMkkk0Ej5mCOmFQzBpJngdmmVWBvY8D8H6j37r3QaDuvGY+eagzcG34vtal4apVnppisKMNNaJFD6l503sOf6fn3Xuom5OwKTd+TE+24a3LUlJAJYZabJ46PFukC8xtGHU6R9Gu17/AI+gPuvdBzkd2U1ZRCPKZXaO2GYSoYqvJUWRKliUYww3JVuVH1NiRyPqPde6COfqzGwZODsOTc09JQU0lN/Ef4XQRjI10SFopFpapRI0YkiY30mwBFiDz7917owdDDgBharP7YzdVLin+1p4cdXzy/d0MUY0wHVC7NIeOS7avpe3Hv3XuhIifBV+2Keaky8smRaBT4g9TG8siudbFGVgAtuLi54F/fuvdMLFJqKqgrstT4xmQMmWr5HaRliQNpECRqRzwDe/1/Hv3Xuimb/7+w2wa3I4/cNZFkI6SMtS19FjK6dakvEP7ZNlCg6mvYkEDke/de614fm5vmn7I3XlsjDnPvEq6WSoiakp7hqJGdAssYA8ZDOVs1zYXJPFvde6qH27LNT5PJU8LySQGskJ8unTqhmZH4sDcEEggjg2PIN/de6G2OuFPBRwUtUoh0qJYZLyM8UxNlZ3+ihgTck/42+vv3XuhFwqx0dSC0dK1Q5jEUsTosPjK65dCchgRYC/F7gXN/fuvdDPtatqmyEdaxiCmAqsTB5KbxsmpgsbNYXvz9D9CLC3v3XuhioMqGgFPI6u0xj0SBNKRoJB6wtx9BxYfi1+effuvdS641EKVLLJSvACn+UMjauItX7asTzcDm3Pv3Xuk7S5BFh0Nq1KGljqJWLOqsA4d0UG8Yv6QCCDf37r3Rfey8/OsVQoqDNKmuSKpp9SLrN7WAa4JFgByDbke/de6JplMm6TVNRW1CzyIxkdU1i7v+nxoL8rcaubXvYXv7917ouHZW46Gqqft4PG0kTr5CvJZnF/rwQPx9Dzfm3v3Xug9gcTeMook0foA1BiWHOq4+gP0/24+vv3XujW9PnJ01PM09FGacR2hdks13sXGn+hAFyLf4c+/de6EarmlyVR6o4XaBJVIUrdAFKRmx4uLWN/9hyPfuvdF93TFIZZZMiQvjkYu5PpOjhFt+LfW/55vzb37r3RYszLHLlp54yukyOitddPHKHgADjj8/43Pv3XujjfGHMz0uZp9PidzJTiIqWcm7D0ML2Fjc/T+vv3Xutsb4X52GpgxcFXSS07tSwowhRtGmNFaYoxuOQbH/DkfX37r3VwctDSnGQrSpJUlqUs5ZG8fK/tKjNcFQLA34Bv/sPde6rm7d61gyu6a+sSjJSE/cSaIHfXNGQNKC1iVvcqALD6n37r3VE/8xfqhYMHWVJxscchgqKimghgYKSjG7mTgEkkkj8G4BtYe/de611MhSrBWNAt/IjlBHps0dmsQf6kc8/6w/Hv3XusEdNIpJuAp+o4Gm5+tr3H0Pv3XulBicjUY6US09QFMV5SQGZjptYAk/S/4H55H5v7r3R8vj78tM/11UwU4nk8DSRSM7y6VVgoDRMlwCp/Btf8e/de6vU+Pny2272BTUMGYeBpbU7NDFpRgjOFGvVckk3P1At9AOPfuvdHEzOxsBvRGrMbTs7kSTxI8aymN2TVaO3Om9wOf639+691h23ss4hoozRtBqAWRhCF1FSCpFubA8n8n88fT3XuhFzmwKDIUyrTeCuqZIw5VUGmnaUXYlwvDX5/3gWFvfuvdJuPo+rggStio6q8DXKJGS7eWx1llAJUfj6fTn37r3SY3Bgt0Y21NDHNCsSvp8eu5SMHU0tz9bH8/wBPfuvdM9d2VjdibVr8juSeJtChZIZVT7jSI2JeMtyfp/j9fp7917rXh+Tu7E7Y3vlM3joZaSjE8ipNWssEAKyERGFbi6kDkf19+690SPOUeKgaRI5GqahVCTzgKkSTD9QQD6j8cH/X/I9+690j6RSksZnMsUczvGxQqWNxZCbc2+n+8/X37r3TfJQytUNDFGHjjZijM6gsWe4C/W54/wAf8PfuvdS6aN6V1gqEbzMvESSMGtYcOVsQOeOPfuvdGl6SxdRVZeGcqFITSUuJCyg/1sPxzYj37r3Vn2yMdBQ0wmkjcsCCqxxBQCw1Ag3v/tv+Re690K9F5qkxReYx3fRoYH639KMSPyDb8e/de6GTb2FrqYpMWek8aL41muFYX1XI/ofwffuvdGg2ZjW29kcZnnqY66GTQPt4SFlSV7WJVvqORyfxx+OPde6NDvHMO+MgtS+NpoFkcKBqPp4HpHB/xt/xF/de6LXQ7ofC5hqqBjNA2vzjU7IihrNGy2vq/wBcW/3n37r3Rj9oVNBu6mOWxUMcNRBzK8aosiOVBXUqi31AHH+tcXt7917pgzXWP8dyE9Q1HFC0xEkkyIY181rSyOh45J+g4vx/T37r3SezO06zA0IjESMq2jSRACXMZ4IJ/wAPqOL+/de6d9k59caxM8LeAsEkLIfGjEaCZP6/T37r3SV3Vt/JZHcMeYjx0LY15GdKhE12RjZ/2wB/rg/0Fvz7917oEOy+nq6qqYN2UcEBopZftZkRWj0FReNpY15Go8Xtb+v9ffuvdI/bu0skZHSJWgaOQFf1OboTGUA/IJ44+gt7917o0WzK6alaDHZeMywvGIjfkqz20kg2Fv8Ab8X9+690zdydU4qsoostQ0SozukshiUMz6hZwTb8fX/b/wBPfuvdEj3T1xJjcNNmKCmmq/KjpNrQLFDpZrKoBsvH1P8AUj37r3Qdbdy2bxNPOtPBJSD0hWpDZfKpujuWFjyLAc3BJ/Hv3Xujfdbdv5CgxtPTzTyGSEFaoyBlhacMAUS4vq9X+sSOCPx7r3RoNvdtS5KnhpKxfHri0sWtpY6/21DD8kX/AMPzf6j37r3QhS11FX7drci9Wg+3jenWmMq/dIPH6V8RI44tcXI/I+nv3XuiaZaCOszFY3ngsNMhJHqi0mw1hx+R+R/h9SR7917p6wHigq4ovvkhpyXXQxSNiWUM2kAi6tbgA2P+H5917oZKGpmwATOxUyVMaxiUQVkHlp5qcr45Hdf6Diw/Fz+effuvdEB+dEtLmuuqzIUFW1BVxv8AcijpleKmiMguyxabWF7Xte4twB9fde6qO2JJUz1UTPVtcqSXLLNCJOFVZtVyS1jpCgW5v+PfuvdGModv5LLxySRBEiYF5REzKuu11dddr3sfwLf69h7917ovnZm1ZpYqutSridacRU9Q9XOFqUdnbQqx8llUA6rfS4uBf37r3RXsBSVg3DHDTJE9Qk7RrIyMqyWbVqS31PFwTawBIPHv3XurI9oZDH0O2MZivA1XkJ3Sevq5kVwglX1COVjcotj9LAn+oHv3XunHfGJxEFMtRBItTLLA0YeNw8EWgKUIUEm4LG1v9vYW9+690R/sRDAW8UyvOx0Kz8shfizPzw3Fh/gb29+690SnMoXr6oTkSH7mWLSGZkVuAdIH1+v+++vv3Xuo+Lx4V5fHCWYWLKy3S1iUJv8A4Ej/AG9v8Pde6V23NmVGbosxklEKxUZkmkZpfCTrNhHEt/qNI+n+P54PuvdKiipKinxU0FLiI66V7aqkeqopYU9JH+F+SWv+B+D7917p+2dt+sbIwxJTQ1RaSIA+ptDarnSRfk3AYG30/rf37r3VwXQPVWRyD4eWGkpqTSKR3qPGxiVjKDp0p/aFuSfyRx+B7r3Wwj1zsWWj2FTV1RUJGkyRw1ckIkp5PuUAjjiVkDD1i9z+ffuvdcaGpfE7jrqajytVSY4UVSlY01Ys1CrmEqUdGHoZdWoCx5INuB7917oKsDit7V+Uy8dFn0XbGQaeGpmargqRUyLOzwSwQyxoYkCtpKhTc3JJvYe690n94dfbtwOShye1srWLXwwrHUioq1+18pQjUYgroyEW1AqL8WP4Huvdep6fI0keNpqqsTJ5LJn7mrrMYJEelZgBPEBLpAVSLrpW4PH5B9+690sF2junHGiycNa24KZRJX0U1SzRNCyqSqyBgLsv0NwQR9P6e/de6Z6jH4zedLkINyjJ12ZHmeNXlSjC+EELHGwBXSvpIvbjgA/X37r3SaxmQ2ft+kr6eqeaprFpmD1FdJEtNTzRLojvIim+k2NrXNrcD6+690HuL3BvObNRieSl3Ft3JzSJS0tNTpRtEAp0wiqA1BGsSbfUGxFxc+690N+B3TFgZXgi2rjNu19ZStSTPSusCoHI0xzzIrH6G5kABv7917oLt+djZfAbhxWBjnmyOFrzFG6R1lRU0sMUilp4q2OljDN6jdXMgJ+mm3I917pd7d2zjMv4amLNTzVUZM7Q0lF4MdT6V1Rq7zlrfkXaWxHPPv3Xumvce74VrZcPW17SNFOkcjxxzVzIQQqqkkS6OSCdIa/1B49+6904/Z4n9X8Sn1fb/wAQ1fwuv0+e3j+lv06fRb/Vc+/de6//0NIEYAAELKHkHpsp/QV+gVrgt9Pxfj/ePde6UNLtCplwNXkoomdllVZDpZUJJChiLjkEX/2Hv3XumLCYmR8slPLCs8c4aItP5JAjH6yKXvyv1+oF/fuvdGU2LhKPHaKV6U1UxsKd4mKkckEE/QXvz/hx7917oSN50s1Fs3JTfZyRT05iEcJY641drlk5+hBvxbm/B/HuvdANhaAV2WplyDq0XhJVEIDpK41hGAvz+T/U/wCHv3Xuhb2pL/CaDc2OgsJa6kkDgzeJYEH0miUH1ErxYW5/H9fde6BmpJgmQEmSdZTHAn5UqTqY6Tbn+vB/2Pv3XunhKaB0qZ1mKM8KgQSMdKyL+sgg/wBebjn37r3XLGmainVHp1rF0B9QbUEQDV9Xtxe1vpzb37r3Srx+4qmhqHrZWalVBaAjgykmwjZBzpH+w/HP09+69095HOmqx8ZkyVZKZ29KvrWy31eIH+l/xwLfj37r3USKvqYKGSOidoPuFCVGglRIhuDa31IuL/7D+vv3XumOVtUqqUDSIjIWPKuD6lc2PJtz9P8AA/T37r3SJq46qoqUEDSokTgOY+CluSL/AI/rb/W/I9+690MO34q18LU01AJY6ytjSnjluZDI7toCIR9Cbg/4f7z7917qwTprb+a6r2DJTZOZafcEsIrVqvAJHajnUvHCXNy1ieT+PfuvdAl3P2nPjMNPUZImavdWjiliZlYTOD4pEub835tfj8e/de6GH+Tp1HVdwfJyfeeTgaqi2hS/xOOYqzolY0uqIO54DAji3Pv3XuvoLdRySNtjHiuLFoolSRHIsNChOXPJNhx7917oYGJdGQMI10HSUJN7jgen+v8AyL37r3QZyV9Tg9xRx1MzLjMgVBeTVpEt/oD+Afx/jf37r3QlSTrVxolPoJVWYEOrKyhbi3PB/wB4v+ffuvdM5XxHk6Tf1g3Zjc/Rrf737917rBKD5bWZbxm9g2lhq4B/2Fr+/de64TRSgRldVlAYn6jT/qSDx/Xnn37r3UWRKh0aFvHHTu3laRmCuARYqCObfn6fkW9+6901vAaa70yfeyX1GJWsU/I0sR9P6j+v+tY+691lp6h5qg09QTDUIutadWVljU8tqa17m3++59+690xVbVdf5mijeARM0aEalDj6DgAcn37r3WTH10WP9EckZluupZASrqSASt/z9f68/wC29+690vIf8phjnDDQUV312IFx9B/sbf77n37r3TFV19IROqMGkUhDGLgKtzqBubfQ/Ue/de6SlfmsXg6Ksy+RrYIqWCFp3V5FQRhOHDX5uB9L2+vHv3Xuin9r/IOjqtuVf90dWVqpI3ipno1DmxGg6SLkuCbk/wC29+690RXcHxbg7429HJuXLZGSsr1aqdUh+2noyXupnqeXfRe4sRawH59+690TLeX8qPtDA09dH1Z2VUVOPqI5Zp8Tl5quihr657gIZ6azAMTzyLgcm3v3XuqGPl/1V2F1Cs9J2jVNR7n27VVGNiijnnelnSJ9WuBpbajZhpZSbj6k/j3XuqiajcMlTm4KlauWUJkUmEscjI8bmUFLSH+0LcEG39B9ffuvdbhuxt4UmV+JfVe+qOmWvzOO21jaNairmFU6mljEEz1ExPrYKDb82tfn6e690VHrLsLH9ed5tVZGmySYHdDTVUMa0sa0f3VXA5aaJz6dYkJBFiCLG/1t7r3WH5q9fU24Nu1e7dhYdJf41ejjpaSl+4rIstIv7sFRJBYG9izWJ035AHPv3XugY/lq/G7LbVy25u6exsE4ih82P21SShADURMVrqyNzYftngMPyP6j37r3Rt/klkI9x0rUuOyK0atG880LPJKK1AxjjpYlBB1uSCxuQLWtYe/de6rdzmxctjHWWpJMZjlmDHU5pnAP7TIx5vwfSAOf6j37r3UrYWPqsrUxxZOoEeLp5VCVDxIsqRDiZUFrkH8qeR9B+PfuvdLXNY+gx0lXVYvHxTvTRlKczQPKoRm0ya15NyLmw+g4Njf37r3TfTY2PcmKlnhjUfYT3d0pkjZJNAMwp6YeolVJ5II+v5vb3XuhT2FQU9RR1NWlBJVUdFGYo6uYJFJ5l51DUARcX4NxcWt7917rCdyZmnqTi8RNNTUCVL5DRUSymOZAhWZJrfUsv5A4FrWt7917pP0+Toa2r/deNaqecCSoAZ7zyEsYIxLxYHkWsD/Tjn3Xuhc2dt05GorK+tsmNhiijWKtMcNdWzlrTy0oU6Qqj6AD6c/4e/de6VmXrRNXQ0ENNFYU7UtCY4yFhhsAkk973N/8ffuvdBxJtqI5SaTK+ANTRskMbDwU0ixjWZplawYk355/wPv3XugF7IwOielr8TTxsklR4ooKBWMTGVv3jISeCrXJP9Ppx7917psi3MNt5jGQZCnfIvLTLAzRLJJDQKvCskdgLg2ve9j7917pd5fAw7sx9dXwhQzU0P2yxSAlwWKu00Kg2v8AW1/rx+ffuvdAfQbTlwctdT1L/b1E0cnhV2LUoK8SkKSLMo4Atz7917oUensdBRZebKYurjSOmpJIsorTQQT1CBiToVv1Dm9hx/hzf37r3RlMbTbayxrf4a1TDOsMdbJK6sJVcMdQga9wD/QW5/2Pv3Xuht2jiM9uPDpFh4ciZoayNakzFXZIVu4qhck6Ra9j+L8fX37r3RPf5quzd1ZjrjYe5RO8dNtORqTKwo0gSQPbVVyIDfUzWuBZRwAAOPfuvdEH+KHdbbXC45ZzBJTTq0SCWVWq3fhxJLe2m34P1HPv3Xurw+ud60OZhpM7DE0tXPApd3AiippEXT5UEhs99NvoQSPpf37r3SN7q6qouxqef/KqTG52qp3meqmXxqDKq+N3KqAqkcC1gT/sT7917qmXt3p3cvWG6KWWoqTVuJjJGYlMrjxuWDnULEEAMCQePx+T7r3RkOss5Tbyw0sW42WeaohpqKALGFCExiF1Mi2Ib6GwNv6/W3v3Xuj1bW6V2D1ztrGT0WJx9XnMiiS1MtWlPVVLGYh/JGkilUCqSPqLjk+/de6LN8nd47W68zW2ttbfjomzubNNLWvR+MGk8hUTJIwuhP8Ahbj6C3v3XujA7YpoJNr0VDPPJSGsoaeSOWTSqiV4VKyI6DkDm9jf6Aj+nuvdOeOSenmmqaMSSoNNG1VEqzRzabK4SncEhmIJL2ABuDz7917oVMPlHpMYf4Waj+JRLJro/ATHWXSwMqMNJIAsNQsLXFvfuvdJjK0eWjamzlasM1PUwyROHkU1MKAcRtDL9PrYEc2tz/T3Xumnb2Zq6qs8OMjakIWVWVqxIPHHb9xqqpnUqAygWsb/ANPz7917pZYvtimFU9L9606w0iRakIqI4JYPRKI2QAnkNZm5IH19+691Dg7Epc9mGj+/up1pd6kIdAYh3kJOph9bD8D/AF/fuvdd5Xdu24aeVYcjRwyB9DRSGJRVIBoMasVL/Xg+Q2/P0sPfuvddfGxKCs7S7D24ppquryO2YsjiKeGnasm80kljVLOXAURKx9SAFVve44HuvdL3tHcOex2JwOK2lAtLVSk42dcnVRwzfuExPPVK6kyRLb/F7cgi9h7r3RQ9+4qrwuDysOXo6as3dXIxoa3FVcZo62qRwVVVcL+hCCA17/6wA9+6902YfvPdG2cVisDPlooNxxwRQYHHIyVEAq0/UtXJ6gptcFSbC/0uCPfuvdKiLs3IVeMzNJkMYqZKprKXJnIJEZHqquCzSRy1bs7NyWFz9Pp/T37r3Qj7OjzHZNUtfnY5327Twx08StqkiSe4jR4y3Flt/Xjn/XHuvdHChy9HgsTSUtGYa2aii+2iomkRIxEkYGuRo7Ext+ok3JNwSQLD3Xui09z1U0EmN3thYgm8tsyrX0ppCwqxSomvXQzg3EsY/wA3Y/gfVSwPuvdGQ69331f83emJdu5w0eF7AwMa0tfTVzClyGMr9X2praIvfXQVD/56JU1JIbhlQkH3Xutf75dfHHJdHdkV00+KqItvmSVJ6YIuimlJ0mop3fUkimxdWBIIsebn37r3RJqiWkqXjEdPK6CTSJHJLNHbWoIXjk/gcc2+nHv3Xuk9VxCSqCLElNF5gPp6ZApstx+P9f8AP+v7917pXRR/bhaaSoiLyRiRRG2kA6bt/T/ff4e/de6hRVKwSyWHkeQ+MXCkWvfV6LH8Dn6/7fj3XuhHkqqeOgxieGKoqJI5vNwQ6pYIqfucf63+ufr+Pde6FvY0MhLVgDxCPQxp1sirGiaJJCY7XWw/24Nrm9vde6s6+IP8Bn2purL1NNFVpFuOjWKExIohhx9DLNMnlI9Ql4NzcgDgi59+690G8WM2ZXZXL5BMWuLad20grqiikWS5Yon6rgC1hYCwP05917ohneG7GbJVGPpKh0paOSRI0icpH5Ha2qRIzY3H0uLgW+nv3Xui94PE1WTyHhjmMgqY5IiZGDBC51Xu30uLXsRc/wCxHv3XumfM7KyOPdXKWjaaWjhaO15JSbuQVvZQDfU1rH6cC4917oe9r4OloaLGNRtX0E5p0irgtXJIuUMjnVNIsRBWMXtfi34+t/fuvdO2ejwmBqEpNyVdfVQzFnpmWT1gTRhyiyqbkXNizc34J+h9+690icJjcVFmWrI0avxzF0p2lijl0zOfIqSNaxCm4P4Nuf6+/de6ZqWjp5OwKON6iTw1VUY6TwhY4mq9VlhJf8arjj8WAta4917qxTbPX9FlcaybidaGPw0xp1LeN2yCr4oY3MdmCE+o2JuSfqOD7r3QkjreGko9FZHSmWjQiDTKqs/lhN2QCwa7MpHH0+lvfuvdALgKLI4Lsunp5cnWU2MrpVaieneR0WRD6Q6cgW02BP8AT+h9+690bykzuZydY0xy01VHCqyvNMCoNRTjTJFLc+piAdNvwLD+g917odsNuNsjNjqbKTzSQ1sMej7VvDJHHESUE124IYmzC1103sPp7r3Q07WyUVFQVGMrZ6eobJ6qaJJvEzrRKpaIKzD6gk+q9zzf6e/de6UmLCY7H0/ggmengLwRTkqttbslmKWuoNxx/hex9+690/QZ2KKOox1TUo8qyqKd3lYKGZAFiUP9QPybH/be/de6EiuzEEeJoxVXrJlpvHLJMFZYDp8kVMSvJBuCCo+hANvz7r3QUZLJYzJQNrgko6qxEyRkGMqh5m1f2gtgLEf4fj37r3QPbuy8eUqKfGxU1RLCkRYVIU6j4eHMZAAsFGq30uSBzcn3XugZqKw0azyrUVEUUkzCOKMD96KOTQpA+gFwbA8gXAsPfuvdMFZu6to68PBj0qJJWRkZgqp9tHGDKgVvpY2sfqPxwffuvdLyl3n/ABDCTVtfjKKorI2p1cSpHJ40hXUpVWBuDylueR9bgW917oIuz8ftXI43IbjxJGPyM1FHG1H4tOmoemWJoYwOGva5Y8g3/pz7r3RFMNlKjG1ldDkoJHalnkki0F9VOkR1lmsAQ3F7ixtx7917rbM+A+a293B8f6CuqqOhy1RiqdcfVK8sb1LxwL+yZA35UDQD+bWJv9Pde6N/DsrDwU0lJRYBaOFpFD1SO66zJKVQSyCxCqOLj6fT6e/de6T2W2rtOPP4+vatyEc2Ej0CihrVjVnjvFJOWkN2UWIH1vcH/W917oYcJi9pVtLT5B5KlGihFOsS5CNrqzag7qAVJJJNyPyeTa/v3XugV+UPVOH3t1DubF42neqnhoqrIUZEsUqSTxQNIwdz9CtmsOb3HHAt7r3WjD8rNt4+I5qnqYclDlxVlcbQrQzBpJ/MkCxiIpdlkL31AizKAASwPv3XukJ0N/Lq7z7w2HX9k4Ta2UjwENNkKihqpqMxwzGhcmSGNnKszEhlAVAeLkW4HuvdFw3f1/uXr7LVe3M/i6rH11BK8UkE0TXVoxqaQsbfW9zx7917pFGp8fqR5YZA6kEOys7oW0SWvweTYg25/B9+690OvWXd3ZnXVdAdtbvy+JljSNYVhyFTFEGLFkLnVybG4J/3jj37r3Ql/I/5Jdxd27cxNFu7dlVnEx1MlM2qunkDw2X9poibEcXI/Jufzf37r3RJP4bklMYlmlUSDUV1uFVP9WhP4BP0HF/fuvdDt1b1JWbwiq71YpZDAx8UqhDPTmQqtQrfkauOLWP9ffuvdCXh/jtUNkxRVudlUoNRSzEHU2lI2J44I+tv949+690ZbDfGvY+OxpOWD11StOxvY2LN61cX5sAfp/tvfuvdF87V2htLB0zjC4wq0ETeaqQFJU0AC0SD8n68fX+v59+690VzbNKKDdNBW10csVPLVxvE91aXxiTWVZFJ+o4/1/8AePde6P8A9RYXFbg7Exskl087S1FNKv6ZEVv806txpIB/p/W/Hv3Xuj/ZjpjDZDJUVX9tAzyyxxiJFGpCACVVhf8AUvP14P8ArH37r3TPvr49Y+pomEdBTvIVaaIRoreKLSLLMfqX5JI/J+g/p7r3RM959bbw66eevw1NU00YjWSKeASRhELMoBFiORbjj/Hn37r3SHxnye3hs2ieBa1qZyiQV0U7SSmtMR0hmVv6/wBR/seffuvdGu64+VFHuOio6TKy0kctZNECIZiGUBNDXD8i5F/r9Pz+ffuvdHP2xLgMzHFWRVbJI1PcyKRIQWOpQQObMTpvb6n+nB917rFlMfiw0virqeKqmYDSWCyh0UFgzfRfqRyPx9OPfuvdRaU/Z008Ty+e4VdTFZkV42LFjD/Q/g3+nA9+6914Y/DZBREKVBWOt52NKGR1IvqPP4Fxb/YE8e/de6D3dfWFEtM9ZCg8jETKRG8XrLgqnqHNxbj/AGHv3Xuijb7mzdDVoNMy01HKA0USm8egBV9JFybcX/4p7917oOu9uxj/AKOabDpiDSy1VKUE5kLPWsyhiXS/pPPA+v5sfr7917qtimeZ45ojGrJrYsWe5Vwx0hW5N/pf6E/X37r3S+xG6cXjKeOGtXU6fR/GHsLcLr+v+x59+690rsf3pW4QvDRwK1NEOHUADgAKHA54/I/1+fx7917pNZzuPN1EFYtLmp4KfLgmvpoW0RzBhypX8W4HBH59+690DJzctdXK8lQ3g8mkktwtl5LD8/Qf7D37r3RtOv5IzTUAWWUxtGGIh8mkOR6WKAfgAC97fT/X9+690YnAfdYyqgqpJZIIjMh/ck9Txk2uVsLH+oP0P449+690N9CMnuGpKUrD7aJA/mZyyEk3dXF/ra/0t+eAPp7r3Q0YzF1E9PDR06eNY0TyhI/GCGTUxu31vx9Af8ffuvdCrj8K+JpUkraWoeeohR6NNBjjdgwAkEpXkL/a4uDce/de6GahnycuPpA+Ther8S2sC06ootoN7cD6X/IuR9Df3XulVV7SymT2xU5yohUUdJGrGKVNLzSgWkkj5vz/AEN/8PfuvdM/XFLHXtUUSwrHJKjxwqzxkgElhZDYobX+t7m3v3XulnLSUW3M1RT0GO+4kgQCskmfxtGwa1hH9DdrWP8Ah7917py3zgYKrHRZKlxrx1ErGeqBDP5SzAhBIigBQB6r3INvfuvdBhubZUFbi6DK1IjSkZrTSwqo0i1mI8nBKtYXK88Ee/de6CepxcJp6mkVEKI2imkKKKmaIfRgFFluP68H37r3TvtrA5SqCLRGSQU7qTC8rR2SNrsWZSP9uLEf61/fuvdLCpzVJ/FKeR4H+7pHjVJY5nBRYgA6Fja9j9Pz/W/v3Xujk7T7Frk2t5afMTUVRTRqtFDToZ6iZeLhY1VmDW45ax+lgAffuvdGF2Pkdv7ywdJS7jxOdGYjqI5Fz0sZjirNbalempZLEMoP7i6TY/k39+690MtF1fS0E65C+XqY1MS0grlknVQSWklaF/08Cw5AA4/qPfuvdEl+fGEgqcZtDJ02LyC4bGVqx5AKjhS7MFDxKpGgX5OoEc2twbe690seruo8RldvbZ3XtvELLLJS0omXWI5SjKNRRwCLjm55vx7917pc9idPb3zc1DXYHN5Tb89HSsaRzKKieMg6nvURBQqj6EFT+QLG59+6903bb2h2zBR1UOQ3hVVqxPLE9XV5NGRqRFs1PTwyASoxIPJci17Dj37r3Wpj/NJxFdivknl4q6eaYtFHI0ctbJWwEuQNMXlZiqn/AFN+OR9D7917q3v+UHU1uO6xkoKel8i18TzRoscyw64wRGDKg0hv9e/Hv3XureK7Lblgr0pc282I8M8Uuo4eorKKopZSqrE1Stgf8V/Jt+Pr7r3T/JTZnFZOop8fVQyRzeKdWqqfWWMoDtG0MSuoS1vSPUR9Te/v3XumutgzMeaiih3NS4yrrD9zFRUn8TpoZmSxZPJUDSnIFk+hPFwPp7r3UfK7g7kqasUNVNhcmDEsUBXGyGrNNCdI/wAqkaQBwPpdeBY/S1vde6UG29m9gbgqaXcmVxtStXRFqUUlJNUUFP8AbOdIeZKSD9zj8lh/rAGw917obYeqYccq1+doo8i8pR6SKmbIShFkUM6O1YdQ0m/0AA4t/T37r3XGNcXIavbuNwtLSTVUqq1PNJUUH3FNf92pjqhe7ccj82H+x917pR0O2aOjnkWkwe3ohBAEpqtBXVNXLx6pZgi82awVuOb3Fre/de6gQZHelTkauhp8jhaKShkhNBVIk+h1Cj7iKpmnuI5OPQ2iwP1BHHv3Xuh3ptz1mE2nLkcvX7ddl+4lWaXKxmo+yaXx092gsJZGJAIRAbn0rc+/de6k7O7TwkjtU5DItNErqg/yKvijhm5SaJjMiyMVJ51AD+gsLn3XulVufd2w6jHo9Tuajx9LXOad5WpqlydQ8bR2Cix0m97X/wAbe/de6T2F6D613LFHl5dx5HL4+JVWKmSrmjx7xNIsi0zUraGa5sbk3ufrxYe690Iy9GddYinm+xWShaah8CU0lRLLHFCJWmkESa/odZ45tyCP6+690D26fjJs3MZmDNY/JUWJihj8TrDEsc0ylLSuGDXN/wC1pIuLg8Eg+690ls/tvC4BYMe+XTI45o1ohOceKWIsqGPQamD6hA3HP159+690EGQaTCyR4jF7mmxtDT/u10kMUTLWUjOLUySyLp8g9R1aQeRcn6e/de6M701uXZ+RgOLpGkSSnLLqyLR1U9QFIHlGjx2uw9NrAG5I+gPuvdCFurriq3WCuO3JDjIBK0k0TRUclQ0Zj0sJLqbKQeAFH4IPv3XuiwdsfFbLZjB1FIm5EnpqimEkk4x9N5w36QpKC9tI5sBe9rce/de616PmN8XT1ZjM/uCgrBKaySSkrA9OKbSzkrEi6wwCMNJuOb3tYfT3XuqOqjEQ4fISSSRxa7eaSKJi9maZr2INuSLn6/W9+ffuvdKOOpkqpPVTxQKqJJaFUC6IidSOJNRNxY6SbXuffuvdCjiainVYRLT65p9MtJosDriQD7ZEINk0nURzyTaw49+690J2CWuMDyvc+pg0ZVkWFFYrqYIQQgAsGv8AW/4A9+690LmMho6qnFKXaKcBTR1ElRaOWQ/XT9Li/wCk/wBb2uR7917pTQUqIzQVjGLSrJK05aS04T9YK/UEEBSOL/0N7+690mavbcsUM9bPU1ShUmSKKGVoolp9Kq3pvcm3I1Ej/A+/de6LT2ZTKYWeOS8+uSMQElXkRYgYag6WsSNRsTxcG4tYD3XugN2z11Tb2abFicR1iRtNB5pHjSWSRm+5SV0KksFUFQDbke/de6J92X15ndvbjqo6jEzpTGaRKdpnYxywJIUSZJACx1FT9Qf6Xt7917pM4vF1kCxzmkZWZVsFVrCxKgXIH+P4/r7917o5Wwa2X+6qTLSRxVEQTyPb0ka9JUj+vH9f8f6W917pb4LH1kn3de9KreWGTwoUA1HT9RxYC/0/4n37r3RZu15Wp1radgiVBfQEClGKnTIbg+k/0vb+g+vv3XuifVAJna6MFMknkupUsSLk/wCt9PwP6e/de6NV8a2qI9xxeCRIQZIYjJKDpBLAxAkH8n6m3A/1/fuvdbXvwyzda7YKGnkhkgiSkgMkUscjBm9EgdW+q6iBf6/0/Hv3Xur38ZVzx4CGFjTvEkKPKqMSY2UC4uTYKXuAA1jb6k8n3XugYqqPDrPWZfJ0M0gSSrVaSGnLa9cgUhzf8qgt+bXvxYD3XuqdPnxsnMdjYfPVy4iPFUUVLVxUMVPGqp4QCqkg6iCbXNiOSTbn37r3Wnx2XtOq2tuvIQSRrG4rJkYrcBSJGQKAb/j6nnn/AA9+690gI4yNIZg/Fj+oG7E/X6c8/X+nv3Xus6xaUcKGBdh6W+nFrAEfg+/de65vUT0whjgUIdRLuACSpbUVJtwb/wBLHn37r3Q6dY91bp2HWxVuMqp2MLAVFnKgC2lboTza3pNvqbc8X917q6343/zGaGngx1FuyusW+2gV0tYSRMBJK7/X6DkfS9z9LD37r3Vs2xvlX1hvXHqVraCqmkDL5UngSRGdb+ZWTngcf8j9+691l3T8y9gddQwUokpKqGPUXqVEbCVRyYZJL3P+Fzxf37r3QdUv83HqzFMsVdt9aykXXAdOhXllf9tFMqg6f9a3+N/z7917oIuxP5mexstjaytwe3mgndZVhpWZEdhcrpd2tcW/tGx/rxz7917qqPuD5P7m7OyUkk1bJj6DyakooZQwVObcqbED6fnm4P8AQ+690UXd+brsk07VFZFpF9MYNomXT6SUX6m/P+9ce/de6AvIJOrSMGbRqYIwa6E/rYhf9645/wB59+6900fbVVVTTVLK/jVbCRgVSwNtCXIOoj6fjm1uffuvdJanrKwPUSLBPTNSP+08gDIQCRr/ANa9uPfuvdLnatHDkJ0qqmpSSQy/uqzgStrUhpPV9T9SLWv+ffuvdH66y2/tnHyYyfEZFnqJUU1EU8YR3P50qpJJ/wBb/bH37r3VkWz8LqoI5Yo3ZNETAFQfooABH6fx+Ta/+t7917pVRYKrpKwzVMLBWAkVUJUm7XUhR/xT37r3Qr47M5Cplo6SSS6OI1ijm0g8WW7sLWA5+v19+690Yfa0M9MKRajSzSyIFZvWFUNcMgBsPpYf4c/1v7r3RlM06VOGpzNLKgSC0zUjK1QY1FiuljYcH/Aj37r3VefYWarsPl6lMdNW00crSLpnQlHQmwP4ANueLe/de6VvRXeeY2ll5cdkGR8exQSOdZ1hjw3P0t+Raw9+691YlR9lY2to45vCTFUQrIHRlazSC9v6fQ8X5/4n3XupeZyuCzWFutNIjpHdAT6nk028nHAAvYcf0/p7917oqW5N5T4Cc0s0ISi1uUkkGkgt+nhfqOb88f4j37r3Q19Ubvxu4qIY6pmUxq7iOR2W6yObqIyRe3HF7/4f4+690Ied2dLPTvBEzPT1BkQESLZiWGmT6WOn/WHv3XukjJ1ZTxap4R465VKkIt0VAvGlF+pbk3H+v7917oK6nFV1LlRDCsjgSmOzH9Bj4MoZvrbn8/T37r3S4qa2t3LjP7seYU9TIC8NQV1owjiKlVaw+p/H0J4/Hv3XukTF1lVPQz4PM+b7aqZkkq1C+OOFxaRdLD/Y3v7917ouGZ6aqdvZCsoUVqimp6pykjKrwSU4cPBINJ/1JH+N/wDAn37r3Qw7A6Px1eiVc6yETuKhg8gc+RbEaUuAbjj/AGw9+690Nj9M0iRxNTPJTrCv4f6sbtc/4ArYX+n+x9+690ht04GXbmMqpIWmkLU0knkdWYRSEhLMwP1PJFweb+/de6JflYc49bPkKaul8kfl8SNq/wBWGdZIv0t+LG/B+n+HuvdCttGjoanC075RnkytPUCqjkQOZJZFFmpnX8Kb3AFxx9CLe/de6H7GL/FqKmpBO5lp6chxocWppFI8TqxAJJAAsfxzb37r3RYfkP1FV7o6/wAzR+dUlpqSV0jjjJaTUWdtbkn1AKB/vAv9B7r3VHO2aql23l2oomikkgraul01JVpddM2mQyRk2QAkgWufp+b+/de6Odgs5SUmDqp5TA7QwwMHUqWZ6kh/A2n8oB9D+Dx9ffuvdAR2qmPyzO9FQoklWpPmUAIdQAl9BBtzbmw/P559+690TLCUGdfda09PTvOI5mMgpFDyxU9OdUsrFv7K+kE2vY25Hv3Xujo7BqKiuaOialbxMjzvNEkkjMUFhEVIFl44B/4ke/de6ECuoKeXCVU709U9ZG8qimgDLLHHcDWwXjSPq1v9f8C/uvdEZ7PjlnkqaOOJWEUriOaDUrBm0l1YL9WA+ov/AL2ffuvdFbyeI+1qBemNnk1SO3q/cb9TG/0N7f4e/de6jUdfNTPUOqBjGJFB8SnWDdbFQDe3+3BvY+/de644/MS08VTDVa2WYtP4oS0atckAhFPNhfj8kj+nv3XuhK693HjCaryLGBUAwySyFlWmLExgujW4sADb/Hke/de6NNsPamNqaukrKWvpKWRGM0Mwe0EjnlCsYJF7/wBm5/offuvdWq/GvE7op6yGAfv0vkRpKhXJjVpJVImRFJGq4sBcWB9+691dqMpW7f6yx9PFRU9XVSoamSOaolWOGUOBpRlFyT+oGxINxYi1vde6RlBuzHyySINvxQ1lZY1RmqYDFqRbtJpmF2Y39PFv6+/de6lYDOx0+aWCba9StNXSAvUs1MU8CH/UgKoAvf8AwH5ta/uvdN++t311Pk2Wlq6GlpW1UMcElOtQHnAtFITEDqIBAFha5PJ9+690isj1zmtw1OLyMO5p0IjTXSiphx8sMrteRY4AGJQmxBFje9wCefde6FCfqrdwxhRdxYyp8lGsSz11e7TUjMQNaxRGy2A+pBuRzax9+690AuX2Vl9j5WGnquwJcnSyU0jVzU8yTRxSKDZGkmClVb/abm30twT7r3SM2/vrA7lxtbt41FFQx0s1QkldNQxKsrJqCyCVkZ2Fzcki/wCeb8e6906ba2JuDckP3FDvLDwRQT6MfXUkkbQuoGhqYrdCjILMzaTybAH6+/de6ad7bT3XQTiODeWKnaKSSNTVQxxTs8SBWeOSoIDIQDyrX/pYi5917pjqN5bFo6WhxisK3JRpaqno55V8lUQA2qOosAQQTdSLDj37r3Ql7e3ftKgx1d9nk6GRzTI8tFUZBW8DSR6VMxgYqpJuNLggkWAtx7917oJ997pzOYpTTbYxNZPQhVqZs0ggpIEkT1SilpjGJSygEhyLHi178e690wWzng+5/wBIGev/AHc/vJbxC+j+I/wr+FfT/OW5/pb8/j37r3X/0dO2balLJl8UhEaGOvj+7jDaA8Yksbk/UEWJFx9fpfj37r3Q5wUWHqVz+2KKjMNJI0TU8lOqyIJVFyG1Djnj6gf69vfuvdPWA6PrMkkdTQUPkMAdpCI0UFZB6rX+t7H/AGP09+690JON65qaSeklXCSOkLLB5lRU8LR8tIBbk/W/+xtfg+/de6CvuKdv4VXVkVcPElYmOmhVbIjRCxOi/q5AubX+n9PfuvdFnwV6LcVPVZITy0UNOKmAJGR90WQ+ln+libcfj/Y+/de6ecxX1ZcVcbClM9Q7U9iVtE3Ijnb+gFwP94Pv3XuseGq8XUxslbC8telSvgJ9ULxtfyM4PBAN7D62t7917pQCnWWSV6JA4jYn9y5UAEWUhvre/wDj/r349+6907xUskUJyNTRRKXTxrJEQkK6QAR4vpybcj37r3TJVgPJpm/aYqngdVuGdvov9Lf61vz7917pSVYhWi8MzQtWokQjKhQh9PDf7b/be/de6TEMtXBCyzzNMgdjCAb+Pkhgx/J5/r/vQt7r3WGoNSgjlNWwV/WYlOkSeo6W/PA+gFrG31v7917psx0ldXffLTyBRA7NKywhjY8NqLWNgPx/Ti3v3XujK9EYt6rcWNafJxNjKUPUOtQukiUeoCP68/gf7b8e/de6O9uHJ1GTxP2dJ5agosk0CTIwJgQhZUWT6AWUkD/fH3Xuqz+/83W5HOnHyK0UNEiaYwv7a6V0Ppv9DY83/wBcH37r3WzT/II68xmA68ye6a9IRkt1ZjwRySRqsrU8ZBssj8kC3+sR+LfT3XutqbE5VcTuSk29ExjWojSdLC6OirYm1rEWsP8AWt7917objUpdXaxKjUwsOR/qTx/r+/de6YsrjKPNUxiqYyY3YkMgAMMlvSy/kcEe/de6RtJT7l26QKc/f0QZiysT5Uivbhj7917p9h3RT+SJKumngJNmaWMlRYXA1/7f/fc+/de6cFzlFPI2kNMq+keNCLC/puP9b/kfv3XuuNTkKtgqUlGCGK8ysASn9kEW/rf6/wDFPfuvdR6bD1M8rVOQqWfzHT9rEbpCNPBNvqLD/jf09+6906GjjpYpDEg8YVmcL9Tp4BB/rY/6/wCffuvdIzCQR1WRyVbKskcj6o9FtILBtIKj8fn6D37r3SkWhIWSQBWWe6AlSug6fU9v8Of6f7ce/de6YW28AJXZEZb+QqRcvze4/I+t/qB7917p3kkKwfaguoQAelze6gWHB+v+t7917pgylRDQUzVc1MyhQQ8xFrBVBuSBzf8A2o+/de6KF2FlsZuxZcbC1bHTZB2pZRG5KllaxcotwOefx7917ove4a7qbovF124927jxmLxeMpqiRqWasherqaop5CsdMW1Frf2VHv3Xuq+dn/zjuoaDshdsZPC5Jdq1ORqMcu5KKnElFQxF7Uc8kYsx4v5AR/rfg+/de6sWy3zW+OdHtCbeT9sbcqsElCXipoMjCK+SpdfMlKKUsG8rfQg/S4/1vfuvdagP81v5J0vyu3hNnNqQPSUmIIp6WjGgyVFLj9USVE7A8u99XP4sPwB7917qiCTWszggrZiCCCDdSbA/0P1ta3H19+691s9/yuc3lew/iFubaE1TBkjtbO1Zgo6yVpqyOOqiBo4YUuT4r3/oAbf6/v3XulWmLr94ZDKYKooXocts3ImahjK6a2vpVBNXTQFEYKhHpa4tbj37r3R0/jttzbvY2eptuVFHUT4fK10xqqdJBG2Gr4KNYqkVEq3ZfT6g54Juv49+690tvkbNtjYOV2/1ztKmEeOpFkpPsaZjTpJIrGUziofSSHIuSQST/r+/de6rW7pp8lX1uFglpY8QKSpqqyslpan1yXYFYZChsNIseCL3PB9+690VjKRZTJVcoyeYeioYXklSN21yVdrCNad+Dp0213+tzz7917pVbdwK1FGkiVcdLSea1Q8jI4CMuuyyXFySNQYc8gHj37r3UvctTTCihgw71slbE6gVbCAY5WAs7T8c/wBR+P8AAn37r3THhRLjzkKuCrNTKqOWPkWJZ6ll1ao1jsCCT+b3H19+690vsJU5aPBwYqWpOLmqJ2lqGdlFPH531F2CDUbA3Nj/AFA/J9+690k97Z3LYPLywT5XA00i42OKE0FIzLKr/pacT6yXfn1A8A/UAe/de6ROKz0sM9BmqmYzUUFWYpo5okdXkdQGZCCPweCwuL8/Qe/de6MNSZem3JPj3r6psThac6qSCkKiQ1MZVvHIlzqv9Pqf6e/de6MFic/CsVVBT42ihxawJ95lMjDHLkmso8LUMRF1A/I+vv3Xug93LNS1Usz5ClNdHUwI1PE8f24eMehXTRYhj9bX/wBgffuvdF4yks38SlpZKeupKQH7WklVVaBVdyzRLwbuAb6vwPze3v3Xup0eChp6VxlfBEZVU4yl8AklqYowTIJJXJ+v1svF/pz9fde6T2Ikyu1cjTVtGaGGiq5QZvup2KxQGThVjJIDcX/P/Ffde6E/cfWO29+xUmVosgDUj/KqtIXT1OCTIGSMWOrgW/ItwffuvdAJmsJ/dDcsMTVEuLx4V5GkgpWqDKXOlHIYWBvxpItxe3v3Xuhf2pn6mmqoFxki1bUyGrqlYRmocBCVikjjFlQ3DaTcg8/T37r3R9+j90U0NHIkhEEmXpxPIsMSStJLKpjMcjEakAuy8H6f4e/de6FD5H9TY/t3p442CKmrquXH1ay0irJ49KQkTU7Xt6iPUCebj6j37r3WoHu/AZbprsvI4SoMkKUOWk+2jfUBLTCTRGTcAH06R/sOSTc+/de6tc+LfyNnq0p8FU0kdes0dLEwlvIadY/7MNuByQ30J/r7917q1nM5fH7hw1PPi41o5Hx8EbSTSJNodXLyM40GzfkC9gP6c3917qt75J4+LKwzVUE/3FTSaRLV1CsslNdtOpAgVSjANYsDYf1A9+690AOwqTLPSRVmIq6JlpMn9u9L4x9yJSoK1BjYFTGLAgkG39QL+/de6HyDCdpb2WWord2VGIpKCW07ByimmXSrWjhChbm9tPAve319+690E2U652fubs3E4983NmKrE1CVVTPFL943lSxHnuTpW/4Fv8Rc29+690eqjy6TTU+Bo8elRBi4lhgM8Ygjc6LMrAKtri55Ym3559+690LuCpts0vjdM7jqHJ+B4/AaaedEmt5PAxViioQRydXNzySffuvdKmKgyGEjbJS0dHX0DlZPuYKgKYXcaiwMWkkeq9mvYWBF/fuvdBlvCRtyLU0dGjIkSRiF4bGdpmAuzhVP4tzzxa/J9+690i6frrdiUEoo89RmmlUNJDVCEP5ohdHnGi5UKGW30JvcX+nuvdBZmOsMotWJKOvNPVVchE0lDWSRoUZdLSiNGAt/qQbi3NrHn3XukYOoc3HGXoshlDmqycwRRxTanCa2LyLrLaWZbcWBH4sTf37r3QVbq6Y7moa37mDN1k6xq/kjpv8AKzRAsZAahTwzW+oIte5t+R7r3QbfFbuXevX/AMxdlU27spNDR5bIDZ9a0sUrKtPk5DAJngkBso4PBABJsATz7r3V8vdtFO2UOCTHUc8dMzVK50ozvHTAmTTSzRH1O4tcNcj6cHn37r3RHOxMXns/HDBQ4milo6ZXlqqmKV5qyGKNfQKanfnzvYGxPN/9f37r3QZ9adQYvEyT7gy1NpK10mViTPQqmRAaRvNOKea/jVRewAAP5ve/v3Xun+u2+dybqeLFVFNRUTwsIoqNEeoqiVPilcMCFBsPpb/Hnn37r3Q39W5bLbLp6HGZCogqYHep+9pK1NNNPRoSjSRSwWCNe97gG/8Ar+/de6w7s3dDQZCpqMROfBI0kdJQyVB1STSHyGFS41aADc3P1J/2PuvdAtHu/NZjOmUzPP4mWJ4YZdcNOwAEwMttIIHps3NibWuffuvdIjen94euNy0PZfUmUraLctKk0FdR07sKSrSSMSzRtTjUrCzK5jKgOQfqQAPde6MRj+5+tfmP1/ltob3FFQb+ipaxHoJI0WsoKiBft6TI4ykl0vLSSCwkiDakt+2AB7917qkDuPpXdXTu7a/bOVileijkkq8ZlooJzQ11H9I2gfgsq8gjUGBBBva5917oKIsZNPUwyGaN4ZVLFptNzMvBiQqo+o5/qCQCeD7917p+qnp446WVqTUqM0U9hYqVJUtc8m3HIJJH1/p7917rHLBTfZT19FE7yRjSJedaBvUBbm5HI5B/w9+691noZ5M1S08ZilialBR5mZ4xMq2bSum1+R/vf49+690OmAaejwqSVJkjE6yRhDJpmcAWfhOTHa17ixN7C/v3XurduidrvsDoWAVkclKucoMhnUaanR6iaXMKcVSKGa7lxCJZFW/AUG1+ffuvdFY7y3dt7ZOBFfQTSDKVK+JKZQ0M0BkGgRGO9gT+q/8AU/W1re691VfnM6mZqall+6kq6itaSR5JQ6As+pVJbni9v9cG/Hv3Xupm3P41C8y0sLvKVeQzRKJGhH0UmNeTzaxAPH9Lc+690rNvYDP5OuiNXK0EbSmRJKpvS88SB5GKyD6MABa/+Nrn37r3QqUtJl4chHVxR08tAsCxVUkUmlkVVIZUCEenjkC1vpx+fde6CTccEmQrJ9Es9TUS6xGkv6khEn7Ygb6gBbAkfT/W59+690yxZ2vpRDBFMWejVlmjp5NCKwJCa1YC5+l2HJN7k/n3XuuWSzcAXA5EIRXw5OOSNZD4k80bEBg1wV+nNuCeTe3v3XurFuvt6TZVMRTVEskkiy0clc1QC9o5EUySJKbrpH0Ab8WPPNvde6O49FTSpRSxQx5V/HEolVFqBHBJYq4je97Lpuf9fki4PuvdFa7a2bmsRl4M9t+ZZYomZWeywvAbX0xJJ6TY8Ejn/H37r3Tl19VV0+PY5byVThZfERLFqLknys1gbtpuLkHn6G/v3Xuhn2juWho9cdVT1c0dMqBJ6mVGcUUhIlECMBdwSUA/oB9bk+/de6MftfNbdV5IpfNWGppAaFKlHWppYiwCoVU8O19S25tY/X37r3QlzUOVxdFVR42rNVS6kqKSkyF0ljVP3isSE8jUSP8AH6m5Pv3XuvU8RyySrl18VbJHHUQJTMZAAbS3vILKfwfze/0Hv3XuhIosjNDQQ05jjrImpfFG4jcNFIGNw7W1A2vY/wCwFhb37r3Qd7nzu2seDLSwvFVRxmnaer1xxTVEmoyRorm1g91v+Tz7917oHd2bgy6YWnqoJqGWrqlCRU1KgE0avHpdw4HC8HURb+nv3XugPebK06IXcSztC0k9MyqVGpwQFAH1AN15Fxa/P1917pRpt56uketqzUNDC+mV3Ahkg80gQRI/1I0gWv8Aj8+/de6WCbcoosTVPCvig8IkhWedAXuSwWJV5Yaubtci4/2PuvdFn7BWqpErRT1LwztSiUaXVwq/ULpHGoixH5sffuvdFHy+5qyko8tAlD56iop5YhPoLTPrFpDUNbgi9lJ5sAeeT7917q4f+T931U7byWW2ZlUK0M0E8kSyy2UyRQeRwI2NrabKP6nkWvc+691sc7c7x2bnMbJJTy4uB1ARIKqWJDK6DRLpVze2pWJuPr9D7917oNdwdkdfy5iJVxsVTW1BkikkjgkmpGMUQcQiUEKCVU25H4vc+/de66qOzts4aoiH200VPT2FWiR06Mqof0LTByXI+mpRwLGxJPv3XulvS9oU+Wx1ZTUWzJ8lia2nQIYXYmqSRtDk6gNOlPrqHI+tr29+690RnuT4A9B9xboTfe8+vcpHkaUw1VBTw1EaUsnhlDQK8EBVV/skD/Wv+D7917ocMLtzD7D2tRbSwWzpdv7Wx9Nogx1JQxvDDBHqDzKkFhdmFyTyb3IPHv3XuiJ/JL+Xl1T8hduVe7KeGmwm56mnnnoamWjMUmQqBTPphmUACzMg9X1HHv3XutVj5PfDvfnQW4Z48ji55cX5n8FRSwyNAFjtqKPa1uf+J/1vde6KC0RhlEdpVQgOXYkyJra4Go8ni3B/xHv3XusUlTMjtFrdQJGBlI0EqPoCF+pt+fwCOTb37r3WOoed4w8si8DTEXCBzHq/Fh9Df/evza/uvdCt1ZuvJYTcWOnqK2QU1xSNGWAieEtqWOyn6Bjf/H8349+691Ylh8dV5SJsrIpSoqoUkx8sKBlYSLZvLr/obn6XH9B7917pf08GTEMEdRVRyCBow8jfR0ABlQu1hb8Ef1/N/fuvdFs7sxCM1VLRx+GlnTXrZGLuQviZIzbT9QTyfpz7917qt3Nn+HZwmnlZRHIPqWJskhdyqk+nm449+691Y58WaKbO5ajrHlkdokDpIVskakaXQlf9URx/T/Y+/de6tlqsBX0uFp6yBKlJyyyKQ2oIrj/gQg+twDbSSb/i3v3Xul7sPGVNXFNPWQSTIvLPUk+JyX0g2YXuQOTzbn37r3SC78pqVMLKlPjoWp3hPm1KumORSys30uVBufpz9ffuvdUP914XEHKV64+ZWnUPIPDdYy1wXRUYfi1h/wAb9+690XamrclhJ4pKaeWKyCSMqxVxKvqC3H+++nPv3XujldQfKzM4GFMTk6pzHJph8rk3Vl4FwT+Px9Pxyfx7r3Rssb3FTZMffztLMJYlblzZmtYuSBc3/P04+nv3Xuhb21vjGVNKs5qzA1REpa84cu4BjUMDe1gP9j/sPfuvdCdgsrUrJGYauIiQyPBJ5LhgpuVe/wBbEm6j6/4+/de6XeR3NrheDJTUs+too4wqxqA4QFTIB+izDj/Af4+/de6AnsOhxdRSCWVKdHkaQzVCrbQqckgD9Vx9D7917qmn5F76Ss3WcJjpZFx9A7qoSQhWPBNzY/6/4/1vfuvdAJSOZox42e0pJYNfhr2awP8Aj7917p/xu1a2vWRC7IkrKwOi3pHHqYfT8/09+69071Owa7wkUwRmaN/IFNtWkkatR/1/9ub/AJA9+690GeRwVVSM6SIUVdSs1yU9I0nST9fz+OTx7917pjoICtUoIKoXKlbam4/II45+v+8e/de6Op1jlqqhoITSxJIGp0RVlQHxaBYlCRf62P5/1uL+/de6M7tbC0+Zl+5zdfLTUtNF9xoVC4lm06gq3P0vbi3+x9+690ZPatFRR0VLU49JPGs0Mk0Ug0PMgOliFJ+lvx7917oXsVlaGOpgqqOVJlFgUkVo1jkuA8cgBsdJH4twD9ffuvdCVLktx5QU9VVvFLTY5FWngfXEkUEgufCRbk3vf/b/AJv7r3T7jpJclVtVfcw0vhURxR+VQ9v1CxP1/Frcf6/N/de6EzFb9grKOfbtRIXmjcRpeXQJTGbBxGTz/vRH9ffuvdJmOtpMfl5amHJfb1CszSRwQqbKo9Jd1IF72+lv6e/de6mY7dWZrUyEAWKqr5JmlpUEYlMaoSUbUCL6vqOTY8G/5917p8rty5bIYT+FZbUkkqQq6BV9EbCxdZFNyR9SF4/qD9ffuvdB8aiugVMZUmraghcyKxQrHKkYIDyKxP8AsALX59+690z5CpjSlR6BmeSSRXdEjQvJGTzrZR9B/QAH/evfuvdKHFZI4erh8sISCvgMbqGLuuuPmTSmk2/x/wCKXHuvdQspiIJp4ZMdVLpabTLG4eOUSFhcgNfgki5N+B7917owfS+1c1nc/TY+nnjMsZ+2TzT3gRpAQGkiIAYD6i5J/wBhx7917o5lD033hiJoo8ZX4aS03lp6uqkeBacNa4PJBuOOCPzz9PfuvdCQ/XXajS+fL9lPBV0yL5KGkeslpZIALlUaMWuoNh+Txxe/v3Xukl250tkOzevsttajfMZXJvRzVVLWTTVK071cERZUUsgI5+lz/sffuvdEv+FfeO4tj9nUPR/bM1HhXpcnVYbF/wAbyklP9yKeQBqZLsoDgMDHq/UL2+nv3XurnN1dc1tXUinxRxbxZBfuYamHL1Dq8LC8YAjNrFfrz9ffuvdBtndnZ7auOmqKqDGrKy3Spdg0RKDgO8rGxIP1J5/r/X3XutJL+axk8hkflTnocjDRQPAkSxrQyokMkX1LAKzgk24IP+vz9fde62D/AOSxg9XQdJUwbkxFJI0wM0Mwh+6plLEaZNatZGH0Nvx+R7917q+Si2zhKxvuKqXGZ50CO4BV1hMagmVGbhgDazf6/Avx7r3SwXHbHnmhqqmnwa1dNCsaNLEDIFuQiuSpuOeLPf8AH9R7917pzl23svItTCpwOKqmYqYjLTAIbjTqRo/7PHH5HNrDj37r3Txj9n7JoapD/D8TSymO6TRRtOpU3GmSK9uLfW17Wuf6e690uPDhMJQTVLmn8Kqz+QRRxIsZAAXm/wDvJ/of8D7r3Ret0b92jn6yp27DmcHSVd/8lqKWvjlqolYeuH7eJW08iw+hJv8A09+691iwnXctRU0dZ/EqYQUkbPTFqZ5p5ZH+jKGAFjYA/g3+n49+690t6XbNZTVU1VPJTTVwTQgFAiqyem2uzE/j6Aj6/T37r3Sqo8NjECCbHY4rLaSugFFTRwtI31kaRrm/IFiDx+T+Pde6SPYm3evchjYaP+EY6hWFtcclPQyyokpbVEJacggxk/gAAnn6gEe690mtujD7ailx+ZSgWJVNTT1kFD4YZobFlC0yoEQi1ubf1Jve/uvdArvrtTbdZkZMJR+CfIU0wkjo/t4g326vcVKgRlABwbFtXBvzYH3XulBtbd+7cpHQw7ebHySUUqRVZnYQxeKU2XxQoRYC1hqJP19+690OlBvOgkpainzdNJDkqJDG7qQ8cpNwwgkZiF+gtc3/AKjke/de6krlsDuvFmNauGi8F0/ekjaYIg/f0ePlzZhwD/Q+/de6CqCr2lipq+kq8zR5GKlmM00ZRo1oweVZoasm5YWBsCf8Txb3Xunwbp6h3dj5JRS4qqjpg0H270SRytMlh5Cw/WrEAFhYCxuPyfde6Cegzu26Xc8lJhsZiKZhPrSLH5CGSVEYkM8z+ksABdVCj6kXJFz7r3Q94Hd0n3EsiNBOfG4V5KZ4JWsdJjkBPqZfqQDcCxP1t7917pObs7Pmwojenq4hLPohkWVXqMfRy3cxCWUmIAFiLksf6C3v3XuqHP5mfedZufGptp8dSRU9M06VdTRCIU9d4hpWQspY8WBTm973JBt7917rXHzaPUVJqqaS0ZlkZkfTqlW36b3FiDci4PH+Pv3Xum+inEMDK9S6yzObkhgqFf1RB+eLW5+h4+n19+690Mu1MmkqQx1ELuYURIqkqNWiRvUA39Ta17WtYH8+/de6MDiKBhRK0UgjiIdoadjqdhKwJYn6lSPoDcXubfUe/de6EXb+LSanAal80VOpMklig9dipZhYeluQEAA/P1Pv3XulBKtVGtPjkkQh3bx6dL1FYUAJjLS6iCq20/1P9eb+6900bghano2E9WyRNABJ9wA0rzK2qTULekWKqQBxa/v3XuifdnVyiaRqYXNOipr8f+cDkn1FbfS/HH9P8ffuvdAVSdhR7FroqmOhFTO7POqSTtGrsquskv7QHABPBP1A/ob+690t90do47f+EpmbBY+CKigKfdKEknHjgVljE1r2LMTYflrjm/v3Xugx25Fs7JJJFXFYEmeNFlMJ0xFm49Q/LEkf73b37r3Rm9k43qPF0cFHlM5T08YlfywOw1MUUMC3HIIsfoOf8b+/de6eN95nYEdJDRbPyEEqxROUkhZYiNfqVTI3Btb/AHn37r3RBO4a96yVo4pIatIow0piVVkBLFbu/JIFv1Kbf737917opzoqOQiiRAXQu/IUA8hQf6X4sP8Aivv3Xuh96RpGmriY5GDxaJAilhdlZQBZf6X/ANv7917rYt+BrZ8ZvC033bLH/nIk1SMZTBLpdShBX03DX45sPoffuvdbIOAbKVtDT0T1GuPwxJKp1okgVQVLIH5Fxqb/ABJ/FgPde6UFXhEipWibxPqbWysvqkLEkjjixHAP145P19+690Wbt/YeCq9uZVq2KBI3pqv9tR5GKJHr1LGfzcsLcHj37r3Wjd87MDj8P3HnIqCB46Q19QYy0JpwSH1KClv95H4sPfuvdEojpDNqL3DerQVAVQNdhq1f4XP+8e/de6kJTGMaZGJa5AABuLKCBpP+v7917rk9IkgiMgPkZQF0kjQhJ9RRuSOD9L8+/de6UO3aiPE1Tipo4aqPxuFaRRcXjZYpAlv7DlWAItcf0uPfuvdKCjzEdNUTSRqkYldptISyDX9fTa3NrH37r3U6h7h3xs3IKcDl6yjplUyRxLM5SMsxLx2JJItyAf6/4e/de6z5f5Eb23E+vL5Wqn0LpA1nRcnksv8Aj9Of9hzz7917p+212lTENJVqrtKbyeQWVX0i2lTc3/2H19+690JybvxOUgj+3rUvILy04JYrqFr6vpb/AHr37r3WExmmpZZpKbUCj+Bw5kSQPdl0i9hYfQWtcn8X9+690iMtBULEtTGk8jekqQLqx/tcG/IBHNvfuvdJPSTDOa2n1VTkiGRpDG0SfjTHexvxe4/1vfuvdJ92qIVliUu0UpBMZl1IrKCvH+3/AMD7917rNiayChapFZQwZKlqInhmjkABTWb60lI9LKber6/09+6911jcdBHUl6eaRItd1Vh61U/RXINuPyR/tvfuvdGX6vyb0Wex7I2s05W0skru5LCzeMfS/PFvfuvdXd/Hm2Zgpopq6CKmSnSWTz2DSM4uYyGub8n6e/de6F/fLwYPJx6qYTAqGRR6rrYlAqWHB5+nv3XuudLDjJoqeu88PlaBSaW2iSJpOdCkfW39ffuvdDPtSpgq2x6yTMvjkRAy65PWl9KOi/1H0P8AX63+nv3Xuh3xOfjTJVFO1NJJSwiOIliHR2IBI4Fhb8g8/wCsffuvdNHb3XmOy2LgzNNQQpdC5kCXsWADkBbG/wBbfS/v3XuiU7n67qcVgZc5haWWIKjtUs7lgWR7iRY1Oq9xyPpz7917p82F2tuWgoIsfkHM8C6Ylbx6SiD/ADYUfk3+t7f8R7917o2Wx+yocnD9lOpRlRkbhQ2pQQy8/wBb/Tn/AF/fuvdBf23DU5KYvT07sUKtCyksrajfSYxcE8n37r3TZ1UMniK6Ays4mdlLiR9KQ3YFGRPzb82H+Pv3XurDafITVdDRR00yGo+3jaRHHLScBtNrgj/bf4j37r3WJMzmqSsMEuPjYSIqtK36QqLyW+vqseALc/j37r3QLdmSVheorKGmWlMaufLdU0OVIdrHk35I/wBgfz7917otuA7MqKTOQCqdiY5xC1VysQJOjkX+lzYn/iffuvdHv27WYvd+HikDxmqXxpJJGltaiMq5sDwCLA/1vf8AHPuvdQ5Ni0Tyyz1DCZIyoZGN1dEPCSE3vbgAgD/effuvdL3b21qfFiGrgotUGoCOMI2nQ45N/wDDj6/QfT37r3TtmqeOGnnZ42ijlJVTAoLIXBKgrcfgfUnj/be/de6LXvnIY+kxWQpgZqqpqYjGY2kjUQLclDpcHUWN7fW39Pp7917oqq0P8RyX8M8EVNG4Bll8kZZdR5LP/qjYggf4829+690sqfaNTikkhpqZppTIkkEsiSMjgG4Ucjg2Fz+L/S3Hv3XuhS2mKk3rK7HSRrHMIWhXyRaZCQsJX0tdL3JvYEfQG1vfuvdLTcG2IK+HIRtTLN9xi5UugLI0siD9wRKR6rED/effuvdaynyF2dSdadq7jxfhnpqx8rVZTxtAsYRZiSIQTwV5vb8kjgAc+691I2RutKqkpVqZImkeoRmppZkVfHELqJgAfXcG1xY3P9PfuvdPOexVVlPuauFgkLpoiiXVIUd2Z2sqgcfQX/wP+Hv3Xug7XaNPR1sGaolrKGqrLUkrUrOIDOx0yJK1hYN+R/tvpc+690afY9DR4UidkhtJSRyCRAyP55NSlIgRfn8/i1vx7917pTZHG/5HUHHLHFJV3cyKX1gD1Mmi3F72JuL2/wBj7917ouPYGwKd6SLJtSrDW1cw1RJH+1JIwAX6GwACsSQB+L+/de6KJu3acEAlaojZkiq5GCxJ63jYj1j8DkEDmxH0sffuvdF/rKGOnqsjFTO0QSKSZInRHlca1RUCg8XBN/r9LW+p9+690kKuKrgWOWl9MnjcBG/sEmx1Cx5IHAv/AF+nv3XukrLFXwyGVZ6plkZS7xEwssgY3UBONJB+v1PIsOb+690YLp7fGbxm5cPRlpaqBXRvtZXcU6jUGEhRT+qx5Nzfi1vfuvdbInxYyVPWxYV6bw0bVZhllpxO07TTAhmjfy/pBB+ovbkEHj37r3VmnZfcNZ1jjsbB48DkqJKWAyUszUplhDRFppZ45hdQLqq2vexPH0PuvdFop/lvt0tLQ1uEwYlqJJDJXBCvhElnjjSojW8dwSNQBtxYAX9+690I22+3dr5F3rZNuGaCSlFLG8WWkmjrKeRv7ELG6Ne5LAcgD62sPde6CvdWbrdx7jeLrGg3NiMpSqSsVUk1Ri0aBj9xVM8y20oovf6/0NiT7917pty25O+6HIR0MOQpjPUocetYlH4Er5GQtC0EtQvpc82I4/xIHv3Xuu9rwdk7bp8g24MjuGryMzCZ1myKzRzmR7imURsdJW540mwt9ffuvdNcW9sxHkFweYo62BshPNoqcm6yxBXksYlEg1i4Oo2H0AP49+6911lc51ph6uTEtHFk8hHGsNVU4J2j+2aa7T/eO5srLcX9Bubi4tce690xRUu3IqWaDADJ02Oq5DHO02RrI6h5ZQWlMf250gEXJNuSP8b+/de6z0XVO3c7B5V3bFTUD0/ilpcmv3eVqGjb9xaatq7eAXvcgggWFza3v3XuhB2X0z1JSJU7gXHz5WVZWp7PWZCtgE6odYKSgkmwNjqCk/Qix9+69064bEdeySZNMLsasWeGZpkkmp4qWKR4jfSkkiljc34UkWP1/Hv3Xulv/Ga+TAz43EbSqabLX8UFLS0rz0FPG4sTPKwC3P1LG35HPPv3XugO/gfaFvF/CaTT/EP4f/m6e2rV97q+n6NX/IN/8ffuvdf/0tXZOqM9mMslJBTmrqaWWSUjmnbQHZ1RXFgy2tbTfn6D37r3Tfj8VPtbcNRLDHK8LTBauCWRzJTVavodHB/sXvb/AA/J+nv3Xuh4xfYeSgglNDDGjqhVNB0RoVUlY7D8H62/r/t/fuvdJXO9mbso8eqPK0Ukgkm0afG6Ow1EPrtYc8H8+/de6J7uzeNdn1+yaRwDVSzVIdQ0bSs/JQj82/r9fp/r+690MVBTYxeu6d5qKkWWClq2ZpfCk1RM0QSkjGsa1W5vrX68Xv8AT37r3QFV8NWsUNPWFJkZG9Edi41X0kyfSw/H5tyffuvdcMPEsM/2qKWTSZTIbB1QNYi4/wAOPqfzwfx7r3S4jljh8cQEUUI0mUkW1gWJa6fX8/g/nn8e/de6UWYylOKWjpqSemqUMTERw2UwXFmRW/tXtzcfX/b+/de6YZqoVlDA1RAI3iqFEcqxLHIQBYXsL8f71z7917qBXPLKIT4QQpOp0srPYkWPPIH+9f159+690545KCZZKaeGZp/H5UaAkiJQLyLILcA3sb/X/effuvdRa+n8lDKUmDilYsA8fLKR6foeCAeP9hb/AB917pJ0+Wq6DKQNTRx+N0ImjkTTHICvpMqqP6j/AHrn37r3R0+msSIMDFlq6OMvXys+mIhDGliNIT/G34v7917obEmyL04ijklWm8zJA4TXN4hdjo0/T6kAci4/x4917oinZGIOQ3tWLKZVeetipEbSVaTyOEEjoxt+eQOB/vfuvdbdfwd6xrOsOhOpclj5GSeOCkydSIbo0oncFi4j4Nxfj+n+Hv3XutgvbFVQ5Wmwm8Zqd3rKWgiTyEXYxSIC1gfoCf63JP8Aj7917oXqKuiyV5YixVouC5H0bn6D6e/de6dKWE6WZtJIJP6lUgf6x/1/6e/de69Pp9QYqWYWsCbabg/j68j37r3SRy8CVv8AkrxhEVdSups4YgH+n1+v49+691KwdEKOOSIFnLgkM9tYJNtDMP6c/T/iPfuvdPsKMoeSykW/SbkWU8fX/W9+691x84kkIuQbFSQLXA4I9P8Avvz9be/de6j1Fd4ilOhJLlnYgekAi2k3/At7917pvjqQsr2VFlZWdOPQ5vbU2mwvx7917ruTJLFT6pP2w1wUHCOQDYgfXi3/ABPv3Xuk1S5mpp5ZXWojqIqqRliR3sYkvYoCQL8g/wCt7917pvrM9SY93ra1xHTROzzOzBIUQL+tiTYWIvybW9+690Tv5K/zCPjJ1Ht+tx27OwMPHP4mLY3G1tPVZCaRFN4jBCzcE3AJt+Pfuvda1HyS/nM57OVVdt7oXbke38WjTQxZ3KMPvqi/pWWFVPpLclbAf1/1/de6rA3F8guwewHrsh2Dn8xn5ckC5etrJHjpJV5EiQatItfg24H1+vv3Xuiobq7Z/hXnfGGJXLSq3CoXIYDyEKLA3/P1/PN/fuvdFpzHY+4MnklMuUrqekeoWUQw1s4pvKAyq5p1YKHNiL2+n+xt7r3RhsFjNwnEUmTyn3Piqyq6pUDa4nUeoSN/UW/4p+ffuvdFe7F2/TYfN1C0pQ09S0ksQLG8YL+okEn83/rz7917q07+UJ2jW7R7K3ttdanVR53bpkNFLMViknhPM8cHOpowSQADf6cDn37r3ViO8+2azq3s2b+IUFFVCqzPk+/mpkjZKCtezspNyVAYG9jz/r8e690OvT3aeU6z7kxee20Y5MJu6ei/jFTEZTRJTV8wgqJqiF9SoY1dXRwBYkg3H0917oV/lLBT0e58luSpyhqLKJ6ZXGgxFz5NSrJ+Ta4/2FuPr7r3REsdlqXetBm4YozNWsW8NfVSKUeYAsEhQ8D08X+t+Px7917oD5tuz5LOw0dbSSNHHFI+lQVNKsDaah5FhuCrDkXAve39PfuvdCPg8RhMTmY4hj5RhIokjlMvjaSaadbeWKmm1WsLt9LW/wBgPfuvdI7t/MbWxtPTY7B0seSmijMlYtJFJSwmL6MZnPoDL/qlsPqLce/de6QYyeLptp4PNUlGqyGr+3rIjNcCF2J1iH62Xjm5v9fzb37r3Spyz5GbbUFQsirXVCk01CsTqVpZFHjnecn9S3+l/fuvdBHXyY2jpXOdqqzKZGp8cMLlWYIwQK8R+hQKOAbkm/19+6911VbLxw2quZyOWixNPVNUVP2AyaF5Yab0wtBGfVra4JB/P4Pv3XunrpvLZKuyNPh3aKWGjYNTRVMsUvBl1xVU8ji4stiQCLn6/T37r3VgxyGNnqY8ZBU0j1zxwSVckcZdUhEahgGPp5P+B/1/fuvdN1PQ1FRkqiSqpkrsVQKSjtFJqDa9PpmBK2uRwQRb8e/de6Qm9sXQ01HWxyRMklKKiWJFiZbSzjXYuSOdJ+th9Ba3v3XuixNXUpgjppdwSLTmZPsXqZCaiKfWVenUj8aePyLW+v19+690t6HBUuSqKWgbxtHKojhqai8kPCgm3Pp4+pNzf/H37r3QpYbIHZsFFjqWiSMtWKlTVxypIs0qyaYhGrk2sB/rXv8A7D3XultvvrmmyONbKSQJU/eRpNOrBpX01HqUA/QAElrgkA8cD37r3QDbPwmB21uaoeVHgmlKR1CROHIijawkljBJ+t7i/wBCL8Ee/de6Ors3IwGtp8nQR0FNFiKDTNULAZHlpXdhEkNMb3fm5IHI+vHv3Xujn7P3XQLgIIfunrqitqUdRPGxjQTgxONI/Tx6SCPzz+Le691r8fzZPjnDt/dFP2PgMfLTxV0ayViQnyQRF2MhMZBbi3NjzfgEe/de6ri+PHZZ2dlhTTRrI1SYo4KmSQo0Hqu0jBTY/X6Ncf0v7917q9npnseTL4KPG00y1RlV2qY5PGBpeL0GJlGsBb6jY/kg8ce/de6zdiY0T4uqxtVDRVMktqioqqgQ+V4lB1orEXay8hSTf+n59+690TWuwdfs7Dbgr8LFHRuy6Y/O4MgSoP7OhG/TcWKgHj6gDgD3XuhTxO8nouqpqDIVCUeTqodX3SCV6ubXGVhTUHNlZxYBh9efpYe/de6Azp3aFZtbJZbddRWSNUZqodBZYpXjYyFyKhQDZb34HF/xbge690cjGfxA+GCpNaTkIPMZpdHg0kldalhdQQOP+J9+690Mm1qbCYukpZsgqVVOlYkscYc3Mkbr+yx/Vpb+hNuSf8ffuvdCDuzclTk8FUU1JFFS4opHUBKYRGZQxt4tdtR44sDaw9+690HOI3njMHLTfaisTMG60HlZXpzGSA7TwsGX63tqU8fQ/T37r3QuYyh29V0EdTXZSNslXvUSTGGQvRwSvqaWKUAiwYNexNgTwBxb3XusOcwu1P4PSSY2alNdQq7VEoUwyTIRZBGJCdSjgcc/X8e/de6SMNDjcYhyBjSqGiFI6iCaVW+6lTU0bGViwYar6hx+PwB7917riMhTY19VVSoprIZpoVaEeWo0sVe72OpiBbng2BH49+691XP8p+qzLlMT2PsKkqcVX4jI0WRrJIY0keKSGUTvUaowH0rpuyswW3F+SD7r3V1PRubxnfHR21OxZvFDU4PEy7a3Tj3nkgqxuamJlirHFQTHGtQrGcByLoRpFiL+690WLO0LUW5quLDVKS01PkZFiYI0sNW6PchHFiz835FrcDi3v3XukR3HRtQxYyOOpxs1bloUnyMjVIDwRI1/thoawsB6wBb82v7917r3Vm2aOomOfyEcVNi4Jo45KgOVqapVUkR48oQSlx6muDb6n6e/de6idwbzx0awUOwqN6/JVmukSOMQJ9u5sstbVyOD+2ouF8l7kAm4IJ917oHaejqkpDSVVRT1mRqInFZl8hVDVTmVyJKeCOxCuDZQygH6WIHv3XusmEgoMbWNicZGlTFTwzmr8U37jVD2Anq1kJ1EEkqebjm9wT7917qVk4YcXDVNUnUs0RaWcSq5KqNKQBWJIHqt/UC9vr7917oq2/usv4lUwbz2hlpNubopX88E2OmeCWqMTXgEvi0kcAA8nj63uR7917pYYPvzDbk2/J193vioI8nUD7KmyGRp4fDOwHiM8NaQTG1gP7SAcnUfp7917oMd1fEHcuXpKncHVlBUbswzwGroYKJIKl0gRtcklPJTu0c3KtyrAkAn+pHuvdEn3Lgc5t6SoxGaoq/G5GKRhLQ1UckMsLatMglWQKwKXuRb6/Xn6e691HxVPOuPSkKzmgqZn80/ChdI0hkjBV/rzpP45AI9+690qaqhXBQwx09QmQkniSoElEfJDDGygaakLYpJ/tI/xPIsPfuvdHV+LnQGa3/uDD7r3xDPT7Nxbr5hUv8AbHIjyBqajozIBw3IdnUgKLkmxB917qxrtDd2EixxoYD9tisDTpHpidJlknhiNPTrCtPoCRU8QKh14Z7uQQ3v3XuqQe9N/wD98NxVT0ksnhjkniVmZSXCPoDMi8BuP8bfT/D37r3Rb4qWRJoiZQWdpWdpAbtcFiCb35P1/wBtwLg+690fPp3Y1Bguu6jcFYJK7O7ihaH70CIU+CxhkkZKrS4u5YxyIeDYkW5+nuvdAhvnPJFJKMI48eMqvKChu8sevxyub888kA3/AB7917pmhzlbkEJx1RI8EVPJJNGr6LSWJYFU+pGokf7D/D37r3WSI0f2TVS5BhV01Ok1p4Ha2pv3YYXjI5IIH0PN/fuvdJJcZjquapqYZp6cVAFnlhaNI31li6souAfr/iefxb37r3UDOY6pgxk1Yzwzw0o1LNcurk8qyIfowva9r2uPp7917o4Hx67FpstS4qkpMXHXz+Snx2Qx9TM95WgUFZpJLmy6AANNr/T639+691cZg8RBW0226+lR6RpYUpp6OOMLKhUFhEzx2uFPCk3uLXP09+690mu0evqjKYXK0VDhq6eaKA1gqJyrQxyazZlkHIuPwDb68c+/de6DTaGx6PamNgbcM0UlVUU0k60dCyuUYuy6Cp5GpdNxxz/r8+691wjqEyLPDUYWVZKaNW8QhWJhTpKIllDIFHH1b+v1PPv3XuhbwORxsbI8DSGbETxy1DlABNE3CtLccqmnSTwP9gPfuvdLpt7UFZlE3FmKiGnDShIkSUyTOqIpQJHfkC1ufxx9CR7917oSaXdtPX46pkoGh1uyQxelI3ZZrHUkjfUgm502sOPoPfuvdLXAVGTwUtQ1XVRVazwRRLM9qkQl1ALPEwsHAPFubW5sLD3XugX7Ow1FVT08z5uOUrWh3pRGzRoOf0qLlSfyTyf9tb3XumKbGUIo6Moss1QsE1IywopaGkmFo5EjYG5H6iD9b/n8e6904bU6tpKmaLIZBpx4pJVp4mYv93SIgeOpmR/pwF4A4tYe/de6Guf4/U1ZRVGRnyTSJLDT1Dw08bxoDUxCal9LgKVjVgJHvYWA5JPv3XugJ3HicHiJmxtLk6jIy05N5gEChk4ZVB/C/W1/p/T8e690VHvCmqsBSBoqIB8rDFUrVaVdzGX8YlQ/6kgAkWsDx7917qvrdW5aulqqmmhRUesmAeRvWXWNVBLccarE2+gH0+nv3XujhfBbftbj+5dsifxwUy5KlV4YgI5K+OZVhMC/6oi5YgXBH19+691ttYjYe3K9qbK1eBpoKKSh8gkUQBEMg1Bo1H0Z/wBR+ljfj8D3XunHG7X29Rib7XG0YRZmNIKuQGOWd9PqnUnSDYC1j9OPfuvdLKkxW3K6cxVWMxM1VTUMrNDTurEyv6ZgAg/UQLX+oA/px7917p1rKqNKChhxyU9ItDCYo4BGVdKdV9UX0sSDdbm/Fh+PfuvddGtilx8P3sxp2YaQ/ldSY5HIRFufVpv/AI2+huPfuvdQcU2KhFVQZWp/iDl2MZhqQ5MJYyKjek2sCOBx/Wxv7917pWZLbeCye3I6KGTIingD+I06U6zxIysup244XURZfrYX5uT7r3RZez/iD112rjI8VubHy5mGohKo0tNEHRqlADJLO4utgf6249+691r8/Nb+TPmNtY/K7t6iaPIUlNLJIcOqgTKkY1MYhEPUBZr/AO3/AD7917rXh3bsfObCzNfQ7gxc8NVBLNSvBVxPGpkgYxvKoA+gI+g4I+v59+690jwrTCKZ6byqpf8AZsVDAXPp/wABaw/w/wBj7917rFSSQpOvMlO4kEkFnIsbhmCm97L9D/xT37r3VovTuTjyG1MQXqWyNRFF4pZUJP2zXLRq5Nhax+ljz7917pf7gqH+3aOGqFoP35V1BY0DRhpCSOfUbgAXA/Hv3Xukbv6en3Bs6igoJHMVMsk1fTpS3ne8KopefltC/wBLc8E8+/de6rS3/t7xZSd6OnWxd1VuSxiX1Am/5H1P9T7917qyD4DYapqBVVMxEkF4KdojqPjIAZgz/j/Yc/4Dn37r3VzVqCTHQQqJWCOIiAilgyx/tiO/BBNv9h/rc+690qcDTUcFAjJqc1BaKT0n9h/IWKFT+bj/AHn6+/de6Arunb0NbBSy1P3b0bztS1MNM370kIJ1LD+LkEWY3+h+vv3XuqWu5euBR5fLVFNBI6RzTLDe+tUMn7ccrW5YCwP0BN/9h7r3RHdz0FTBO0MiotnLWAYOv5Cm34/wt7917pKUcXgqgJn0AyGRWU2uSPx9bf0+n+t+L+690KWG7I3BhVkpRVeWlCeKJZDfhh6rBv68c+/de6EnbvbNXBKlTNLKREY7DykKLABDa4/oL/8AFDb37r3Ro9pd4LFFHNW5CSWUsvhVJQiRaza/jH5AA5v/AK/N7+690MmI7Hx+5p5pajINEY1RnTWo1uXJDLb9Rb6/4fS3v3Xukn3Bvyk2ztavr6jImQT00sNHDLMpAkdSUaEE/X6BgQfqRf37r3VPuVqHz2TrMpVuWmqJ5ZRchz6340qPwRYgD6D/ABHv3XulhhcOiopKa0KoXlk/bUFwGUKQQP6D8f0+o9+690NmBoMdFjZ6xshT0yhfD430li4OpgoY3+h/Fhfn6e/de6U0tTg4aQNQRU8k0tO7NNIdarYcn0ng/nkWP09+690Ae8MXEAWWo9UwaRQxVlIcawAF/Fjx/Qce/de6B5Y3jr0jDr6JCwBVRcq1rkjix/3n37r3R1euqeGmxMdbVNAxMAAAOpEW/LBbg3P9fwfwR7917obdu1S1VSIaeSVbwky3YlBTq17JxySOOPp/j9PfuvdDrgKmqihljjkJERBikllKKIgNXBFh+L/T/C3v3XunzEZWpgqEloZhJGzMbvZohURnVLrUi1m/1/yP6+/de6H3DblrcnSwfeTzLGqsohst208aQOAAD9Ln6WB59+691NaKWXKU01FkDWUyg645EKGA6QACUZS34+n+w9+690+PTvRV8VeqyI+pWWYlv3SbH03Itb6c/wBPz9T7r3SqqKSkmWOvWxlkUeankZo1ckaSQynkkn/b/Ti/v3XuneDJy4ARtjZYYpHjSMSGNDJGkq2ZWlVSNIvY8XH+uT7917rll4M1lqaCahZaqeNwUngV7r+HTQtjcn6EgD68n37r3XsnW5WpxsmLr6SSlrJtAvISJjpTTrj0/T6cDnj37r3WLbuFhwVHTySSrkZiXmmMup2RWu3jWQ2Xg/UaffuvdY5Pus1Xis+0aFY7xpZSAxBCIkOkiwFxYc3/AMTb37r3SmgweUpnZirxoFRxHMqtKHb1CRvKQefr/rXPP4917o1XxtlxmI3akeYr6VpK2NB46x1TQ+rUzrpIsQOFuxt7917qyDcHc229sVMGGpfLXUzU6SN4nhMaubKqrLMP96PHBJ/Hv3XulPtjtXHSQySSZDGU4aN3ljq44pBEhUmMTsFPqF/xx9Lg3ufde6RU/wAknpKv7SCtxmRjnrvt5I6T7WGSKG5RGV5guof0C/XkcWufde619P5xmA3TgNwY/t3ZTPiKlpKSsyn2LwvOjRWkpq6Q0oV4T9AHVibE3vyffuvdG7/lq/zNIez+ucVtDfMVfkt17co4Mc8VO7z1dVHCoj8vle5J/r6eOPzf37r3Vre4d55HPY6ebBbN3Fn6Cpx8tXWU0Mf3Ip1MV445hUDhh9Gtb37r3WjD/Moq8hWfKXdj1WMqsLKtWqR0mQp0gkpk1m8IiU/ixF/fuvdbPH8krZcOR6FFbOsMEtYENPVLGD+yBYrNruCPrfgn+n1N/de6vgj2PRU8dHLFnaSjBjaCoEM8EHlYcFUiK34+vLf15/Pv3XupVbs6Sriio8ZnqcQSAtLMTRTOz3AEYVVBUCwvcn8n+vv3Xus2Wo5tvUcRrMzUVIiiKItBQRyaTYK2toha9v6WP+Fh7917oN6Pd1F98mPps8IGkimd4quFYJ4Yr2LpNIx/P0BAIH4/Hv3Xukhumh3FU01Zh4d41HhrVl8EqgyRyRyx3XQA4uAeLqB+R9fr7r3RStk9Q5jb/ZUj0eamyH8Sd2aslh8DpMo1OIVnZgwueAD/AKxt7917o5+OzdVtOSKasy0mTCyLHU/dVTQJSiMhWZYy+my3J0gG3PP0t7r3QlVW8aSlxz5qgKZIPCZFXH1asXsur7jS7c2PDf14tb37r3Ra8x3tu2mpTWzUf8KhyFe9HR1EgkrDFEDY1VbHThjCgH9Tf/EX9+691yqt8rmMWK+fsbHUs8NMWjDfxCnhqZdV3Iep5Gki4BFvzz7917pJZTtHsCgxzS0u8dm5OggpbxvU1UVdUVBDAGNojLGy8E8LG5P9AASfde6K9uLsPO0tZPkpdx7VGSld3lxuDjNRkEgMl/K8emVRIwBDJrYC39Pp7r3TZjuy921+Ypht/dslHI6ESCTEfvzOR+ytU9EsZXS30Uabg8G9z7917oVKuv7hq44qjG5bJZepqnRa0CurcTSRxm480dHUrUsCVPIZ+efwQB7r3U/JT9s1eHhxlWmZihDrElZDXY+NmYn1n7mmOscWNzY/1HPv3Xug7y+M7FoHgrKlchWxUEjz+WWv++qgxAVC7mM61JuCspP09NiTf3Xun7alV2NJkGoqJa+nkmieYuaMUtNFDLdnnDPACPpYCw/PBBHv3Xum2p27vjsTPV0mHrImrduLGPLhq6rxtT5YyRKs1PSwxq6gHUSJAxJNrWF/de6VmLxvZ2DaWNMplpIqVVvU1Wbzckr1JKgCJJaaZguo206z9Obg3PuvdAr2/vPuShx1Y1JXPW5iJ1j+3jkq6pKZYpdaTSUs9EsUjfTjTcj83AI917qkT5N5js7IZKvn3zkTW1DBpHjpKGahijVlIVWoZCCn9XIPN72sQB7r3VeOSWOsmkLLPaNwskMLaFMaetib3088Acn6gki3v3XuusTWwJXJCpY0xB+3QGKUoiqRaQy/48Gw+n59+690PG06qleOOlhpkeeqtPMq2TwOlld0JJFuP0gk3uT9bH3XujHYLDvJTRVSVjaklhpaWJwpd/KAbORxYEkAAD/G9/fuvdCfTXx8cFHO81PI5kZr6HiDiwV2dQLglbBfrweffuvdNM1euMqYcg3jlrtbS2V/XAYzeGQIT6TcH63uPrxa3uvdJHe+5BkYXqQTHMSHdJGQCodxaaZOOPp+OP6/4+690Sjee4CKqpEj+aWaUxB0dQqKvKkargr9Tci97/0A9+690VjPyzZTcdNSyyNNJ5DFGsb8ASH9J0G2oXNzb6Wt/X37r3RlsNt8Um2HoGp6eWVYvSFUBSwRSRIfrpIP9Rcj/W9+690L3W3UGNrsc0+QggNNUyxtRgqRJE7gGRXH5N+f6AWI59+691P3F0Ztypkrpkijp/4RG0jyrI7RyRykosYB5LAgn6/kXv7917osXYe1oNuUImieojtIVjnidlIp1BYLoPBN7/j6W+nv3XuimZLctZEs8DoZY6jyRyTuAJfGjsYl1uD/AFJ4/wBh7917oMaiZnnll0aAFOmMLZQWY2sP8f6+/de6HLozNNjtxwMVUq/iV0fhCrvZxb+thz/xvn3Xutk34KZulp87iahmheIya1RiVAD6XMYX/X/oQSOPqBb3XutlfY1F/GaGmroEhUsuptIU8aQ9wLDi1gPrwOeeffuvdCNLtvXIC11hZDd1A1XIte4B/IA+g/4n37r3QL9hbTplwdaGX7ieAT6bhdI8qWuxI5Fh9L2vfjn37r3Wkn/NS2TBt/syvyWqN5quqnIjRVDID9Y9AHH+w9+691UlTK7htZKtHrIKqS2nVwth/sCOT/re/de6eIIJPJFLOg0aSyKWAJIP0AFj9bf7z7917qW0TxypURKEEfjKmWIGMamNwUI/p/t7n6e/de6eKajnylQ8jBNQGvXDGiySi4TTGllub/QX/JJ9+691AyWOEM1TCjmaOKQKkyj66eCpA/P9be/de6YTS0tUHNW0qTRKyw2taRlt+q1/9t7917pP1OM5HjKxyOFsEUabmzeokH8fX62Hv3XuoMtBURAA/QOCdJtZSLk2Atfn+nPv3XunOkrqyih8tPUMt5CGUMxdowQOQT/sf9f37r3S3w3YOXptCSTPUxxsLJKSwUKLcKPzf8fX8/09+690JlL2FR5GnFOI4qdlC3jltqcXHleNT9C1+eD+bD+nuvdZ8lDR1FNadRHUlDKt2BYxudaD0/Qc/wBR/r+/de6SdXimipxMURQTZEU+pzxpYgn+v9PfuvdYkpqeCkZRHqlmN5Lq2hQPTq/Nz/vXv3XupGNxcE0rMkoWRVB0gag/H6R/Q/Tj/W49+690NnXEcMOXpIyobxSob/QK+pbB788k8e/de6t96hy8cNNjrotGg8TvUO7gI6tz5I04NrXA/P8Aj+Pde6MDunOQZtDUxzCt8KKsVYBYu6DSyIBxax/Av9bj8n3XuoOFqoLRPVNqUWMjkWEaj1Iuof0F+LX9+690ZbqxqSpycFUJbUcEkcrWHLeoE3uLn+p/3nj37r3RupMxsipyK0lDFHDLVaBMzJoDVGm3mP0AH+P0+vH09+691BzniySjbUuQMcEwfwPHKOH/AEhCW+nv3Xuk7F1jCtK2Jy/+UY6e7TS+Qh1jYfpWwsf9V7917ou+d6fGErqmHHgSUsNQ0yyrJ5S1OzaoVe30Nj+OP9iffuvdPdNiaLAQLXLKIZwvlW4Bd5P0sWRvoP8Aefz7917ptq91tXRVJeZGNKLwNoFpJAPq3H04t/tvfuvdBqN31eOrocpLG5WB3kjhaypI5F0DsPpyL2/J/wBce/de6Ml1L2mWZHytZKplkVgks6NHTc8qCebE2P04At7917ozMO68ZPO9W1VBPFCuoBJOLMQ1zfgk34tf8+/de6AntTftFUR1NPRrAS4ddSMGBAshuzfQi/8Axr37r3RTaXbTy5AZEyn7YynUjSOkbFzrACD8D8n6/j37r3Rz+ksk0U/2ctcD+w0XjVtKllPpCsSBqsLHkW+g9+690PtXRZApNNRZAI2iV2WUmw5uAbcHkcWJ49+690odq5ncSUfjM8cxlSxlZdSQ3JGlQwNrg3/w5sPfuvdKGvkq46aJK1YpTKzFg1iL6b3TVyRY8/0t7917ol/chg/i8cUbTxVS6ADpCxPzYML35N/8fx+Le/de6DXHbPnaWGsM1i0yuUID+UE+oKR9DwLAgD6/09+690L9LDPC9KZnZ4EZoBFHIJCFAVw1v7Okg6vr/re/de6FXAwY6aeICtkd57APpAhSxssdmAuQRa4Ivz/sfde6WeWpBTMs8apBoR1UONSyO6qFfUL/AFIvyODfnn37r3Wuv/NM21lMPurC70DwQT1axQz61QF2jZVWRCV9RI/s/wBLc/j37r3VYWA3vIzpOQsk0xYTI0carIykANGBblbG4HIubg/T37r3Q8YHtUUBWGrSSeDSTrkZRDSqzKGLkX4H+3+v+Pv3XuhnwWewmQIhkMUtNLMlZFTg6odQIPmR1N/pwoIH5H4Hv3XuhKm3djUq6I0ywSx6mCxMihokACi5Xggf2f6fQkfn3XuptJu6klq1pqsNE0sjQgxSLojRgSs09gQNQPAH9D9ePfuvdRtxbcl3Htysagk+6bFJUTvU0kjurRQ/8dGcgKbf7bkD68e690UvI0lNFjYchWQNWLSzrTHHzatckYdtKTMAb2P/ACM+/de6K/u3bdW2arKiPCGhSpL+NI0bQInZXQxsPrptz/S/45v7r3TNjtnUtSNVQiyraQMsTEkT/q0sxAuV/wBt9eAfp7r3SM3RtynpZ4hTRNCqg+SManLAabmzGwsCPfuvdDL0/wBY1eWyFBkKGiYTBkMZaQhQrGzOx+tiBwLf8a917rYG+IvT27cjm8LXlIYMbS0UfnhWZlnjERtJKLi1zYWBF/r+effuvdWNbl6+qa3JSPnsHt+tpxPFTY6okcyyVlEIyvir5yDYi919J5vx/T3Xuk9X9H9bmlkq6TbOM/i1OHqJqVKtEUxxqF8piN9ZN2str3FwffuvdIObrvBQy4yLEUs8EzMxSkSUo7RyD13lAQEqSSB+B+QTf37r3QkxbWzOMpw+Cq4oI4oFimqUqJVrLFNE9PJJMHSzhiCQTf6fjj3Xug0z+y9z5jISzRZvOY+pppg1MyOlVRxXQ6JEklFuNQBAtx/T6e/de6B3fVB37j2GJTcVEkiKwSsyMeMhlio2XSZqedkuSBYnm5uORY3917oJ6XKbt2NW08+58+ua+6rYTJSUsstcmPQ8SzCpJYhZP1OqW44HPv3XulhjM5QVOerK/BzYYUvgByFFXCH/AC1ZSSvhatQFWJv9GJJt/U2917oYM1vlNlbNXI5jbu1aZ46cVQpEghyWTbHcI1SqU7pHfldI1lyASFuD7917oH8P2ji0ooNybtqcJtPD5PSy0Ip/4hlKiKrOmN4qQkCMAWYiQB1BB0m9z7r3QMdqfJfaeGrFwewIdxZyOgkV/ujWHHUf3cwJEjQQ6RJHz9FYj8EA3v7r3UbaPyF3NEcXVS5uemqaYCorMXQ04qaSrXTqCySTBzGbmzcAH8f0HuvdDJgflH23ufPU2M25jPtqN0dqmop6KBpxOwCWuvBWwsPT+Ppzx7r3Q8/xftTw+X73Pa/4Z/GtP8Hiv/EvvvtPtraf0aPVb+nP+Hv3Xuv/06fO2evsvjKHCbkxEtLST0VLDJKlOtnnhhQBWdkFyr83Fjf/AFh7917pj2x1Vtrd+NrstU4qb+MZJ0qSkiMkcZEZeSxHFnYHT/vj7917p1xvR+2aZDDWU1PRVEpWo0vI4v4fUiFr/Qf0/p9PfuvdAZ8g6rajbdeg8cGPyVOpp4EjSBlCQ/t6xUoNYQi508m9+P6e691WhV4yTx1rxENIJXMYBKahcBifz/rHnj839+6912cxm6vH0mNqfJIsBdF0vy0Sm+lr2/rb8fi1rW9+691OkM1RFHGlPJH5NAClVaUqg02L8m3Fx9f+I9+690rMNiaiqaOGloSHjV1mZjeRiAW03UE/8R/j7917oSMNsd58XW1dUIXrKSJn8dz5WQXJSJfoSLi5HPB9+690HAoKigqfuYoQUldwKdm1aSXKmwP+8/n+osffuvdKSnjqKynnj/hfkF1uVhYSKb3Lwtb68WNj/h7917piqKRmgBaNlmSXRTxxyMGRr+szqTYHi3P9f629+691IwdLk5DK1NGyyuGhn1qC/jt6gxY/14F+bf69/fuvdQazG1FItSr6ozr0mEksTpayi39OePwPp7917rltjb9VnNxU+NWmQedlZWVrEgDUqyFv9Uf9a/4/p7917qxLDbX/AIfgcFAfGjwxR01bAskccSsW0s1v+Kj/AHs+/de6X8NJ/B6TMTOKZ6eiopHjkDpKI9CFlUH/AFVjweb+/de6r93BLLU7gXJtURr5MpDUwK4V5VUVIZ9QtwhtwP6/04Hv3Xutzv4LbqxG/eltpRrWUy0+PweKpKiJ1RWWoSIBgo/xtx+fzY+/de6uV6+qYIsVHj7I0BgjjiBKspQDToW314v/AL0ffuvdLTCvNjq56VpYlgkdjCuti5LepVW4vbnj/W/Pv3XulnU1a0tO07ugUhixeX6Wvyf9h+PfuvdBtjt312TysyQQXpaWUI4sDHKCbAhhzz/vv8fde6XsLyStKJ6cxPfkFQePqBqHH0+nv3XupcmuNWdNJ/qrEagNIsOPz7917rDSsZyYiwUykaCC35JOkj37r3TxNg3oIRVyzCxXWsSgsLW+vBvza/1/w9+690wziOZf2yVbSPUBpugJIFjc2P0+l7C1wR7917pIV9bDQq8gZpZBcMNZLemx03IIseP6f697ge690D25e5tl7YoK7J7v3Hh8DSY8XqHrchTweJE9LsFdhc/Qf4+/de6qG+Uf86/47dKpUYzYVV/pA3DHI6tFjCslFTSr6fXOpPF/qAffuvda9HyO/nH/ACj7zlylHtvMf3C2rUq8H8Ow5aKZqdyQFknX1MSL8/7C/v3Xuqss1ltz7wrJ8xnMxlMvI7Geapqqyoml1uSzAvKSSLk2BFh/sLe/de6yU8gjSI1lvHGGcsWdpRZQVtyP8D/vHFz7917rFuTcAXFmSDJjVOSixq5EyRhbAun4+pt/vXv3Xui8ZapkkDtrLsxkU3B06rXZgh/1/r/yL37r3SPqFMIWUKBJqB1flWNr2029+690NmH7vzuL2hBtuQmsEEpNPJO4k+1gsbolhf8Ap9SfwP6A+690DGbzNfuGsnq6t/IzyMy6QFXR/ZCgAcf7fn/Yj37r3Rn/AIR77l6++QOxsz5WWlbLU1DkUCsUmo55dM1PNGpGpSp5AIve3v3Xuthr5d7T25uCuweYpJsbj5stiP3aymp/JQxaYRU0kLohHjbQyAW/rb8e/de6CfYOUpMptfE02Nr6WPcODanlyIlWSVqinopDEzCFSGBK/RibAAcEj37r3Q0fNfdD12yMFuTFVTVzZGhoYJ44A/o10wWoLPFwLG/DfT/WB9+690QH4/1eYyu8KTF11XJJTCU+GniYmLTIeAwU2P4ufr9B/X37r3R2N19UVezquOroqiaObcMbNUTwMhAl0avAzHUQpFr3AN73/Hv3Xug0bZ8SLTV2drJ6athnaokiFSw+7igGmNG/AU/kixt+be/de6at25Xr6lwhgytHRfxauaWZKimQ/wCQwxJ6EMqFRITx+Tf6G/Pv3Xugc2jubbVTVR0OVoZshAtUoV5aWNFlZm/aDRpYcekcc24ta3v3XuhK3XkqOp3FQwPDFj8JDRxmvqEpSY6d4/UsESRgCxAAPBI/xPv3Xugez1XDkJspmYIaUUMkv2kNJT0y02mKMAQTn7hSSx4Jtb8Ag+/de6CvcOQjraAQ19AlVDSROkCQKS9NM6+nyhbL9ebDjn6e/de6S3XdLkBuKGWoyLYiFpFLSeRvNUBm5pbSXBNieBxzx7917qz/AAS4iTCUslFIZJ8fFToFjeQyTgIT46nTZgeLW/p/U+/de6XtBJWVgahocbW0lJWU8T1DRxSGOOUuCbO4sLkfke/de6Su/cDLkaNsSaqogqnDyssrLLNPYadMkg+n4/pYW9+690Sfcu2q/DPOuQhgNNTyz1cFU6JJ45Y+VRDERyR+WB5B/Pv3Xun7ZkkeQgo567cqQVdZKIo8XFGxUKDYRvKvIPFwRa/+vY+/de6NHt/E4/LUr4yRYhVRMPAKqMgmYEqrQMgBuw5TVfm9/fuvdGD2nkKLb+MrsFvPG1Ver0zJjaiQBkgQxBI45QCukq5JH1PA/HHv3Xui/bu6cwlDVQ7kxeRkiqMnK9QpjdZgFdi/gcrYIfyLgn8829+690+dUVW48xuQ4PEwRTRUsMlPkYkeKpqUhcaDPHIykfVvrzb/AA4v7r3VjHWWzqnD4XIYjIS0Ea2adqmYxiSGO2tUiqWNieBewuCSL349+690Xr5hda0fYvT+Ypo8fBV1SUlQqS1MmmbXHFddKerQLWtpP+PF/fuvdaimbxUGzNwZWkrpaiLK0GREMEESq0Tor2Z2ZSCBzwR+Ob/1917qxHoTs6ehp8JWR5GnKwTRRTLofyIhFn80Y4/qOTcEf1+nuvdH03ln9q7qxKTTTz01XC9JWUieYUiVEaoBLTSy6gFDNzY8kWtYH37r3RV+363JUWIElSn3NPlZqKKnpfOnldoGBCJGmlQgAAuB9D+ffuvdBbt7ceY3TXriJ8ZS0+Lxyr5oZJHhZpEk1Mq1Mfqb635YgG9vz7917ozC7gx2Go8ZjsdQY+nqpAz2aTzNLEV0AvHOfVe36hY/7G5PuvdKXCZ8L9zNnK+pPjjEkFOJ5kjihKgqTx6UUm1h9CLfS3v3Xuhz2RJLuCB4sPJSSVs4hahpKl1Bax8kr+WQabEWsTz9P6+/de6m1aZNZ46eNofuUd4pkWs8dMJFf131nkg3AA49+69060uLpqZqepraWMrPI0TTyhGYOSSXQqdYUfQWIFv8PfuvdPuDnqcXFlZDLRtSFhEymmvDGCbhy+ksW/N73+o9+690qMtncJFT08dLU0GTd6QK0c8bK5BUtKsPjswZb3A+n0vckX917oOv4xWxEtFSRT0UzuEhaJSzIw8Zf/KSeAByDax+luCfde6xzbizEkcQGPoqowqfsRI7SskUTWMI5K3BJ+nHH+FvfuvdKPIfw6t2pV0OUofIainnimhp10vG84/fkKtcci34sBe1rn37r3QW/HPsur6l31uHr+fI1kOzd7mlx1W9RTpWRwyxerGZD7VWXRaxpZKhSLApe4X37r3Q07laPFbpmxU9FOkeqWZKyBFDSJMmmOolOnTbSASwsQeARz7917oN81t7HV89shFJHFGSA9U0TSvED+qFY7DSxA/xtb37r3QT1O+cvg63IwQQ+JKZfs8bQRostPFCTpFWI2BCNY+oHg/kW49+691BxdHFjKaryGTqSK6sZ55IncENGbtpQqbWBIIAuBzYC3v3Xugaz1Vlc1VyJgpKualilLGOMKJTJGeZ00LqbSeDqJ45sffuvdLjr7B5PFQyZHNtLJksg0yn7mXWPC0lozUGQF1bi4AI4sOALD3Xusm68nTU0tRSxN55innlqAsksbBRd4ow5K21ekG31HHv3XukTiXkqpop6+GX7dwRFBIzRiysWuFJFrDj6C4A+p9+690HO5KPEb+3FBtinxdG8s1VFHSTvMYHapknEUCo8dyoB4uLEGxPJPv3Xur4dhdcUvwY+I6dgds0GSfK1cEH8EpTSU05NTloP4nQPJ5JYDNoaWIjxKGNhGdQc2917qlrsH5MdU9obgq6fe+1TQSZGR0p6iuwtJk6GmgeYza0kj8tQrvfUwDEi5Go2ufde6DncO3Ogsvjkr8dV7Vx0TVH2kdNS5TKUNQCy6fuJKetvpRrEnTci5A4AA917pQda7a6XxtcKXHtiM3ladk8MFHDW5tai/Pqau0QjT9b6ACfrfm/uvdGSy+8M5jsRWCigGEx9HRMkLmSMPLGjhhTyGEmKJNQLxpGASeL/j37r3RC+zO2svl6eoipchVLS3miSBJSpfWnjfTq/stpuyn83459+690SqaSpq69k8oQzVJBKrwt+Aqrew4/2H59+690IGE2XWVsjqVR6mAoEpwynW8w/b9X1swItb/eL+/de6NzWtNt7r2LZ8VQ1Lm6ulQRQSJphpwW86Ui1bckmQsQoNhc8fW/uvdEyyMM1FXVePyZandZJo659aMY5vIZCiuCbm/+2+nv3XuseKK0KPU0ZnWOWcRXnusLryHDn/Ff9cfQjk+/de6XldjkOKWtWWnpKeSfw+F1tUVDsNTSRgclUF/rbng3sPfuvdImlzdNjjkKetSWtCRFaM05KRIzm4kZBwbj6g/Q3tbke/de6RmRyNfVUtTFBJ4qVXVXgMl1ZET0BhH9SOBf/XvyPfuvdC58WtzwYLeooquqjpRV1IMIcIAakPqBCuOAf6Dgjk35v7r3V+vWW7FzVIhX7mGqpfFEkCOhSo0m0krH+ylvyD/rWt7917oTaur3NW09djaHwqKwSLMQxlaCkWTT5bm4IHJ/xBB/x9+690npOvqGGqiWCseurqiKUJVSqVgYhis0UajiyKovYDkXtxf37r3SBzuCytHLNMI2d4/IZlij8UdTSySaFjU/VnIAYAcC4v8AXj3XugsyuSnxuRaDGmuvk4fHUUU6lzJNGpZEaa19LED0g2F+Re5PuvdSdibeyeYqshl8zVFwIWaloYi0iU9ZItzTRBfqoN7n8G/9Le/de6FfCtloYYTV00v30Esn2SRK606fbgqZHS/q0KBcNfn37r3RlNnLuI4163PzCSlqYjVwISFeoWKMFNFuSDcX54+nAHv3Xugn3imTramScUS42mdmj+8hl1fcSxiys6/UcixAt9PfuvdSNsx5efI0sxmNT9pSQoIKc2SoZJGlKvIPobMAW+thb6Ae/de6GzJZqrqY6N6Ogp6YRx6ZKoFTJTJGgMokWO/B/SP68E3PA917pt3H3Ln5aNNvy1c9HQiAxaAwWlnSZNESngkgk6tJNh/vA917oAWhz9HRTyTLBVPU1TNLXyINRXyFRH/gzDm4NrWvY+/de6Lt31iqlmjMe4Erar7CGVDSyl0oI5LBaYKxICqeDa3II9+691XzkaN5MvPR1yyyLJUpDJVlFa7uFJkjkXixuLc/8a917oW+uoq7Z3Ye2cng0kqJsNNBU6m1Rhiagnyg3/UBYXH4A+vv3XutyTpfdmV3N17tDJ1WPMlHXYTHGqcxNIVZ6ZZJZJdNgAPULX5/IBPv3Xule2WxmTzMtBH4aSOEO5jqAYY6uOGMAGFfy5IsD+BYj37r3Ttgs7Nj0yk1Lt2eJwhCzRRGdZJvH/m1kNuNGmTi173/AKge690HtfuHduUzCxU9HnIKFYC5rxRQtTrPMukho5foFYMOOD9fpz7917rOMZujM0UE9NFlHaFiEeehKIqMOSoV7MPobn6XHv3Xug5yY7Kwv3ORx7UlbNRyetZKBYAiJwR5ieTptqsOTe5vf37r3QlbM35vmpwc9Vm6GgiYz+mSmkeMyQOCioE/wPJ/xtx7917p1btLcuMmek/hNfJSNDHarjDyROiuFbxDkixBBJH1B/Hv3Xuk9u7svNVZio4Kat8VVSu07VGMae0JjI0M9rm7Efi9uPqTb3Xuqrfkp8DOv+/YZsjFSfwbPVs1XNFVU2Hlp4ppXQCMMy/p5sW555JH49+691QR8lfgv2l0VNMkuEq67EwTNEmQoqeWZLBFe+pV+lmFzwByL8e/de6r8rcNVUUj09bSyQ1ULFNTRt5FJazABv8AX/3q3J9+691Y18eY4afrmunETmWhcO08i8Sk/Qqqf6kEg8fUce/de6E+rpaGpo62ovI7oGNrDyI7Qh0V9ZGpbG4X8Hn/AFvde6TiZOklwj4+nKxTSxNG7cCR20+SQE2H5uP8T/sAPde6LXuDa+1qyramyKVkcs1O7NJDKoaCbWPEUBWxVlIUjixv/X37r3Vi3wf2d/Ctp1mSalWOMnUoeYK3qj8l2+ouRbV9effuvdWKYbHDJU4ETlabQCsRUIusPfVqHOoD6kEf63Nh7r3Sywq1FKs1M0YnhZ9ImZB6JR6YiNJ5AFgeBze9+ffuvdI/dOwspn3MtRGWSORURI5SULm+l/GLWHP+8W/B9+690UHs/oyeVXjlx7spY/czMisSF5TSV+vFr/4cfj37r3Va3dXRLYWmrMhFjZIkXUA6oEDNa5a5H0tYnn6+/de6rsqqQwZKaGcMTCHW7R6iZR+oA8XAv/t/z7917rr7WMIxlDSEjyAKGZizfRSD+Of6/Xk39+6910aSpXUQjQhI47qSCpbgDUb/ANOOPx9Pp7917qfFk8hQyI0ckmlSC0aM/wBU5U6Qf9v/AL4j3XuhKwfZtZhhF5pLM8amQs41KPqgQn6Af7f/AAvf37r3SB7K7Ky+8mjpXlc0dOC0UQfUpYAAFrn/AF7Af7Hn6e690EiuYhG5dowNKsimzWC6iFX+v09+690qaLdNUIFjl1GFCpbUpGq1gAv/ABP1B+p9+691Kj3H95IsDSskMzkWV7ALp+oVvyP62/1vfuvdK98tT01FjoI8jredXRkjfS8TI5UiUg3IP1/2P+x9+690H+a3I/m8Gp5olkYIxYEcHTYD/X+h5sP9h7917qHj546+upg0ZRZJFj1sy2tcEjkf4f77n37r3R5evMNTR09K8zRywPCqMZAxjLleBrvb6/4fXj6c+/de6EmPB/w+MZBKwK0VT4lRG4SnZgwdUsLgf1t9Pp/T37r3Qz0eWoKzHxQU5kqKjxhGkUAqxYaGGi6keq9x/sfpY+/de6fqLEZCglpkVmhgbQ8ix6CWMoDF7i9j9OeLD8D8+690IFDmK6GugxZp6iSCdF0sNGtgjfp+gAH9T9Of9f37r3Qp7fxU9dk4JqeGWBKZ4bA6yitGSHWVjwT9bG3Pv3XuhOzUGQrlp4Fpg4LX8mhwjsxACFuLkfUG4/2Pv3XunzH7EzdTi6yqN4mjUiFrqUSw1BXDC54/pY/09+691G2jtGrrPvYqwK7UreQM07qWsbyFEueAw5H0Pv3Xuhq2pgP4Zk4ZKmqhWlYR+OFVR2kAH9sOQBbn8A/4n37r3S8z+NwGVWojp4aQ1uh9NWHh1UrabAyek2/3j37r3QR5LHUFDHDFL41dlEMkiOmnyD1CUoDaxH5tY/T37r3UapydDJCIIJaekFNEkqzyRxooeJiFm4YaiCLAcf43Hv3Xuk1kuyqBdSSM1bWW0TVpeKYl0W0SkRqQLcg8ccc+/de6kbQ3FPkd0Y96SKSVndVeSF10KrEWDIoBNiOLEf09+690bLc21d75yTCUdJXZKnid4aiSFKOKaqljA4WhWV1Bt+eSffuvdOMfWvYtQpVdxT0UZaWQPWY8rJ4YBpaOp1SW1/1FrAWAAt7917pJUXR/YkmcpJxlIcuKmujkjloBFI/259bmCjWS2sBT+q355NrD3Xulj8zekcp2X0U+3KzBhMxS0EjwVs9IIp69KaK0VLIYXdntwSbaRfg/T37r3Wsh8PNyb9+OfyjhxtVR1+NgnzMmLq2NPIIFD1Fg8TzKIjpX6Am5P4Hv3XutwKk7iyGG23PuB33K9F/CIquZo3pFiqFaIWe0AAHqHKnm314N/fuvdaZf8wrsiPt35Lbx3JDQyU8FNUJTxibxLLOkbFVZljAOoi/J5/r9b+/de62Wv5K+6qGPpHH4XIZCYok6/b0kLGNI1sNX3EiXJ+nABHN/6e/de6u/3RW484qekWjppTIhp6hTVzQSrG50xyU8qjSLhiRZwf6n8e/de6BGs3EdppSYrFYrLZikfSlfURZFi1HqIICvG5Zyf9bj8m31917pL9tdqUb4akxK1e9Nu1cs8NMrY8VCPURMoUoxLSCx+mq9zckj6e/de6KxuefB4pBUZHN7wxdiauWKKsSty9fItpAfFJ6kUkC4BAvzb8e/de6yR/I7Z9JjaB46TcWWyMTxwvFPnY4aqjVV0GWojpom0lgASlrji1r+/de6Dl++Mzjq3LZSqjhzG3Uycc9MlNuKanzSxSMPJHR08iKwCAkMQTc3Pv3XujGbU7q633NHjNWFykmIlmjp5KqvydRNDT1EovKJ5xGF1KT6gzE/Ti/B917o52296bYOCbGYXE0tVQi8dPT06rUSVsS8nxzKeEJHB1Dn6gHj37r3SPzuPl3LT5GipocThZUiDQR1sIBQu4EYlljAsx5CsxIBHIPN/de6SeK6VymYxcibnytLVz1OumSCGSnmhp4g2ilLS0qxWYAkkhR+Lg8+/de6CjdHxPpsBTz1bZmGCWolaSZ0hM7RxG4LqJG0/hQpuSDcgA3v7r3QKUvxzxNLUVWboNwBq4a3oqqoyFRRUwlUG6NT+mMngXAUj/X+p917pLVuL37tuKR6nIQRCskbWmEio2lmisYVkepX1WBKt6SCDYkHn37r3Qh9d5rt6uR4qoVc2FiWoSnMgjStk1JrpHuGckc2JZibWvb37r3Qvw5Xee0YqWTIRVGZFSyeWhaWnqamneUaj4WAFhY8D8e/de6UGZyOdgwtPV0+3ckWyT3niGTgpZYac28jov8AYY3WwsfpzcWt7r3WTbW6tzbemqqiqlyMOKTTTwUMn22QqvVGXYGTUqoh4tdbHn6G/v3XugI7C7s3ptPKHJ7SnqqatknhE1I22ohA5diUE3gceRSTwysCTe9wB7917pabU797GyVD5clA1VmkfzSUsuDihp2JjGphIOCvquQeR6QCD7917p63R2n2BLRzVp6423WRDGOa6tT/ACWSivGVWV3YsSzX1ccg/S1+fde614PnF2IM3lmpVw1RRVdBLJTyzfdTTmsWQs7GapYLqCljYACwtzwPfuvdVYVVbUU87/Z6ZpNYUuXcWDGzh1BF0AP1+v1uffuvdZ6GK9YZVhRiTcvoHpU2dtLji3Bt9fqTxfj3Xuhd2xUvDLBMI3ZFBCtS+gozOeHNyGY2It9CB/jz7r3Rm9u51ahoFRp4kAusquW1PGoHCabaifp/Tnk/j3XuhY/iVTkoXaoiMsiMpilYMgJRbxmJQf1XHN7gm/Fvp7r3SKnrqOZpnqvOlf5CJJGJPkLMUCPEoFgAAQbgXJvx9Pde6DDee46LJwrTsI4FpY3pw8cx06ySrAC+q5Fvzb37r3RPN+bkgxUU8X2olLqVidgRp1MEEiEHUSR9Sfz/ALx7r3SP2BFQTZOGsqE800tQWRpRGEpgGuTcDjj63vb37r3Rm8PWUeczkeHxhjMb1ESH1NJEyQWZjIUsRcsb354+lvfuvdWJ7fxOGw22qKCBY5KkQRzs0VOAsbfST1vfgaRz/T6n8e/de6Ru5IcLBhKrJVFOfu6xpI4kRv2ptDM/llRf9fg/4Ae/de6rr7iytFVstKk4kIlmJjDIQFAAKAf04P1Hv3XuiIbzqKNqqdFMqTBowigL4gtuTp5/x5+v0H49+690inbyyBgQyiwv+fSBewP4/wCJv7917pcdd1iQ7pxjtGTTR1MflUNoLaWGqwBvz7917rZ0+GuzamrTAVtHHKgWOklUKpClZCrsjG4udJvf83sf8Pde62h+nsC0u28bolkXTSRgK2oSOFQK4ZQfqPx9Bb8e/de6GKto6ygp/AYvEkaNyWvqYqCodPqD/h+PqR/X3Xui99mZBMVgcjJWs8Yp6aoqJUcFdOmIlBI68AW/w+n+PJ917rQ3/mZ9p03YPfGWpMdUJNS4moqqeUIWkSNy2m1/oefz/Xj/AFvde6rzoaWSCSN5IVvpAfyaLNf+0FPP5tcG/wBeePfuvdPMdHFJK0sBjeSN1IhOoAi93AJ/HH+HP44t7917pT0u3spVx1OQp6Ty0bSiNU8kJAeNA7ogci9tX4NyPxz7917qDJBJEsjROIJEDeEqdJvp0NZPrcXIAP4/1+fde6aGj1KR5PGW1NL5QobyLyV5H9LG/wBffuvdRJKZKgoYTEP2yHEaEtI36TJyQL8H37r3WXDYNslPHE8UviUESSKitLoU8vGptcngBb/48ge/de6j53FU9NUx0sUSpNTo6VBS7Rks50xubn1hdIbn6/Swt7917pLfYGJgPHGFmuAzngKAPUOf8Lc8f1/N/de6iR0EIcrGdI9ZcgE+Rr8Nf+n05H/I/de6dIsWiQmqjmCzo/7dyNQ4FwtwLgi35uDz+OPde6xjM5KkKhpppgoIQFmdgtyRpYn88+/de6VNLvVKhIocjCTBGyqXQfug6iSbXP0uD7917pSzZrEVyiCkrCEX9MrwkMAOQjEH6n6/8R7917p0gpADTz0rtL4kMrMqKq3H4FuW/wBYcn8e/de6GzYmysvVhNwR1cUsPlX/ACdZo1nZQbAmL9QYc/j/AF7e/de6sa6obJpB55I5Jk8KK0M1uPH6CVBNiSD/AGfrx7917oz+Jx1dU4zzR0szRRFiqBPXE5PrYDj6ji3+x9+690Jmy+sp9y07LJVNSRqSxWQsjcHUQI/9h/X/AG319+690YPZmBG2mlpA6eHxpHHJJqQuFbSTqP8Ahz9OPr+ffuvdDdjurcNvOkOTwe5Y8ZnKKRi0NU0qUtVFbVIYpibaweFFwP8AAn37r3QVbhjzGPztNTLVrrinCWDuXVkYIWv9SWIuoH/Ee/de6M9tjdeHyOJShyrqlbS/tsz6VklaNLP6R+oWsP63t7917qBkanbZE5hnjaVQyRLK63H+0Ff9v/vXv3Xuig9w5tIQiUseqomkcMkJuDEAQxsp+nHPv3Xuil4jfFc2SraXVIkMIlQo7akkdALFg3+xP+uP8ffuvdA/2B2NvCngloqLJyUtLreeeMwowYobjSR9R/Tnj/H37r3SV657m3CtcKOtmnqvM4FPpJUNqf8ASoX+luffuvdWO9e9gVu6KNcTTNMa1Yv3ERS7yGMXc6j9b/4H6fX+vv3Xuk1vLC7nGTFTGsrxuyyTQtq1hU9ThRxyPof9gP6e/de6T0FTnaqeQ0hkp6Skk0rSTvJdmKm93ew/J4+tvoPfuvdLvZm+qzb2Zo6KrDPArrO7wsTZibCMkc3v/gPz/sPde6sW2xuql3XgIXpY5UqgNQiEdzKFX1WYgED+psfx/X37r3S1w2TgpqcqJ1jEYs6uralkQEnUoF7i9v8AD37r3T7VSR5JJiJ5jGsYlEyRsUBKi2lrekAH+v8AT+nv3XuiZdjxzZDcFREsxH2ageR11nghUKA31av8BawHv3XumDFVBkVaBWeWUAr5ruqRuHGpQv8AZYKo5Nz+Ba3v3XulvUY+r8lDPG1420AXey24W+uMj9X5uL/T/Y+690Km26GnpGVpYDPJAodELloySdeoXPHP+3P9Le/de6Fzz0eQx8dVUqgkkCxIZFPjFnCkiP8Arbi/9PfuvdUu/wA1/ZtTmOpKjNUWOSabDVJqkmAeWWCMSlS8TgeoALcji3+IPv3XutafDTZSlqqBCrJFkYmlQrpZXcEljE5HoN7BwPobXv7917pe0OfkjleCsqHWJJUiqAyrJoOq2qWNdOpRY3A55HHv3XujH9d7hx2MrHi88eTjmeIQuI5YoPAQQ6BGH05FgL2N/wA+/de6FisqqOqhqsVjiYquN5qpKoTmP9ichljDPza4PNjbj6D37r3TdJQ7mgFLLhKhDJHNB91VTEy0skSAl4lY3Ifk2uP9a3v3Xuh6weTGExNTBJWztTV+Of72jCMsMz1PJibm4GoXB/pcce/de6L1uncEVBQzE08Zc1U7CKRCyEnQkbKlvr9AB9Byb+/de6LjubJ5zMMWM8qeCy6YgBHAzgFl1C5Fgq8X5/3r3XusFHDP/DrqsyvTkO9QsY0tN/wVb8tax544Ivz7917p5oNkZPdn2kyUytJPNGupYnYqpIRlYILc3F7kf4XNwPde6s/+K3x93LSZOjkqcNHXUqzQ6rwSMsSNqMaulvzyL/jjjke/de6v32Tsyg2lt+kpsftyGmmeminqp4GkilJQXeIkx8fXn/bcH37r3ShqaCOsq6avl2/Uy01M6tGgyCxworKQ1RNGCSwuQEFuOefr7917pH52BqiVmFF4ohE1OZYzEkyK99Kgn6gf4k/X8fn3XugP3LtzHbbhORbc9djZZCGiiqBQ+B3dG/ZNQOIwSNIvbknkj6+69024/fFbg6MYtchjo6mtpnq1hSpp55JXUakWdkNuNdzweDcA8+/de6mydhVWO2pU1WVy2MqMh9zGaWgopEiqpl9RlCoAVdVuliLH6kg3Hv3Xui6dl7h3fvWnpmq63FwxZAmli8tVBTVHjZR4w8DXYkAfUEDgk3v7917pCYPp7Jy4rKw0maoZpnCvDM1briWeQAAxFpD6lueLlf8AHkH37r3QXz9L1MEmTmze6vO+MmMzLjslHURicG8fnUsLSfT08i359+690gHoaPaOQ+4r0NfWVs4smar8hUU88QQssqUbF1A+nCgD8WsAffuvdMG5MrRZmNExp+3ynkZpnSiU4+CBDYQwxrci/ABOmwAA/N/de6V+0ep97bhmxK1+crYsNORJ44aKCiiqw3HjUwIZWFuACQPz9ST7917o12O2FtbZVDkKGHEYujq8uEpqrzvD93NTIoLSs8sqso1Am7EGxuLWPv3Xuhn2TvzqLZtDHT5fN7XwddSxIYKf7ihlq5GSQOQzh25a4AGong/m49+690NH+zGddW0f3n21q+2+20fxWj/zvk8329728mn9y31/Gm/Hv3Xuv//Urh3vnaTHfwqgqaeHOGamkocnSpG06YqKZhpqjEB6lAvp/H1Pv3XuuCTQ4NfNjapI6FaeFo4WYo7RBAWUxnlb8gXAP9be/de6CLuXscYHCy5aghWp10DGoiiCH7JkPLSN+L/1/II/1/fuvdVR7t7IG9MiZamKUQK8i8yM5WW9gFB+tvp/h/re/de6DmKtgStqkkAdpRIiq5JCs4shtwL/AEI+v5+nv3XuoEON8MkUNbM1MPKZBMzELo1coig/U/j/AA/2A9+690tsvNho6GkGJjr/ALunDGuqZgLSKOAYgv8AxH44/wAffuvdcMFmqykcyU8szOF/cJ9LWceiw/qL+/de6eqiuzEsBmpcpUeRJrLArMJALetzJ/a+pvc+/de6aop5I6hamaWSZ428jyanLhioHEZP+8G/9bn37r3SkfcdZDCtTT1DJIhABgILaSOfLEf0n6fTm/14tf3XukpVVU01TI9O0rSTapNKyWUO1iSwv9fqf8PfuvdP2OqWgVlaYUj+JfJb/NyuASWv9AbkfT37r3SZz+4BAyATCSR18et2BIUHh7t+SbG4uLe/de6MX0LjqIU1RuSpPkqY2iiohI3oMykmMn8Dm97WuLX/AB7917o7uHqcBmoxR1yx0ck51VFQXJggKpqZ1Md+S3P9P9j7917pFbgeoTCbhpMPVNVWjlpvNG7MjREWE5RuSpA4HH4Pv3Xuik0O2MjmaqgxtHTV1bknqkp41pqZ5AbyehSFB9PIPP8Avd/fuvdbC/8AL77D3D1vL/o13Liq6CZ6SCaKOZXiIZUurKJBYMBa4B/pf68e691sR9W9g09VS46OYy07qLRszXCMeLkf1/2JN/wPr7917o1mNrsfkpIKiKriaphURM2kHyarNcC5t9bf1/1vfuvdP+TpEyVE9JrQNMWLc2XSo1D6/wBb29+690m8PiKTEI1NFM2qRrvquGJLEryeeD+QQbce/de6VxqbIAWbQFBEjElTb6kkc/X6/wC29+691DqcnFFH6pVJ/LglQbG4IBP0H+P19+690nJ92UGNTySViklhdVk9aBBqL8f7G9/x/T37r3SK3J8hdq4CjnqtxbnxGNxcEDt56+thiPiXkCxYC34/3j37r3VZXfX85r4vdNR1dKm7YN0ZONZY1oMI8dUoKjhXaIkL9Lc/T/be/de6o8+QP8/3s3c7VVH0ttSnwtPPHLCtblJPuJoxLdVmijU/j62P59+691Tn2T8mPkF3znmTe+/czWLWMHr4afIzwY+83LMYI2Asi2uLWP8AT37r3QJy7bpaGtrYpatq4ubCYhmF1awKu1/ryWJ/3jj37r3Ub7GhpI2H29SzC+rQTo9fL3a30/5EP6H3XupmPVCrxwU8g1QMdMcmq7gnQZCAbgW/p9frc+/de6c63E1uahikEDxiWIQ64otKKFGgs1gOTY3/AK/7H37r3SJy+zqGjRjNLKrGAqwKtdZdV+S35/3m359+690CGVpqZ51ghmDEBgmkEMrXsQygn+n+P+39+690kaujS5EhEbqWVySba/ywN/yOffuvdN0yRRpdZY/SCv5AYk88k/4/69vfuvdQUQvb1nngf7C1ufz/AL3/AF9+690IO1NzPt+uwklJDBDPQZOmr5q4hhUnwTKwjjbgWuLfT88g+/de62xeuMPi/kx8aMRunGgpX0iwyZOVdLtC9NQiC3psWElvSLcf1+nv3Xuq3KHcn+iztmTDNVHJCo8mOr6eNC7RxNJ4leaxIDkWspX63+vv3Xuj47axGI3HsvN7I3fppsRlpRJtbM5Gd4vBV1kJZ4IVcEgg8abW4NgL8+690Wz4/dW5fYXeaQ1sTSwtX/bYlJVLwVMccn7s9ibhWHqUn6gg2HPv3XurN/kRiqPFbegjvEmQq4jPAKP1zJJosyAqLgEn6/64v7917qv7KQRwUVck+Qaty0NJHUVKVNQdMMTLYRjkG4uBp/2/v3XugWrMNiMjNT1Obq5Ejo4Ay0bapBIrPrWNY/7QN7cC/wDtj7917qLt+gof7wO+NeKujgqBXoslOYIodBuiyILcKDa3JvyeLe/de6WfY+UppJqWngzUVHrpPK8dOyypLVsp0wSRkEi3IAvz9Te49+690GUeKnTGJU1U0lYplSqaSSLRDEgcqFWGX1MxtwSxW34FvfuvdNuUFNJM1C9BT0+OnpZJpXSJopDpXX5na97j6jm1rfj37r3Rd9x5CWlyGPen0x0tLKCjwhHYwtJzUyzoLI5H1uQf8ffuvdWGdK5WXKY+kpsNV0cks8MbS1lVLELS2syID/xP5ufp7917oydJkctIYdtRZekgEsxNXWCoUyKsdiQt/wBRBH+2tx7917p7rttyZGopqOmqcXVLLDLJLLPdKplijALoEIPNuAb39+690WjtLauIpYYqhFhWamYtUqqEpVKWOoMig2t/vP5PPv3Xui3021qmLJtm9sSiKqjcuYZEVNI4DNRo4sRY2HF/8f6+690Nm2M7nMUYkbKrDXVLmV569PKsRsGJD/UEEgLyBb37r3RlNm9hUOYn/h2bdsnKiqi1cSozLK41A+GW4IFvwD/gffuvdCnurZUGd2kseCppxlFimrJ46lJQtMg/S0QUi3FvRfnkj+nv3XugW672PmsZUmuxs+RxMsNU4yk6RuKioSM3ZQ8JLFL/AFBI449+690fDrChhrVXH1T1GTq6mllUzSztGkAI1qWEw1IT+AAP68fX37r3Tpvbba5DYO44aaeZpIklhmVZYmNPEGKTwm4sSQODpJA/N/fuvdag/wAy9gptnsvMzUdNKkMkoqUkk/XN5ZdNnkW3K8/p/H15v7917pB9L7xqMPM0Uc0QkDBJIJ7kSR20gANxcH8/X/Yn37r3Vie1t50ku3IDmJKaVK2YQN92zSvGusGMpEORbgAm5tYXt9Pde6S3ce6aWtzOBpqOoopYcaokqpaeSPyrAqaY1eF+Fbi3HNrfjn37r3TPtlcxuWoqqnb/AJKc0lM4VaWGMTMou00hZmOv0jVcKLci4+vv3XulVgMNUVmbWqzs1RPEih/vquECKGWFSlP4/ILkhrhrDnn8ge/de6HXb60uOngpNzVIqKSoLGnlilCsyMpCJJCACIlNrg3+h/FvfuvdCtj914WQJPjaxMbJRkUDx0kUWuQKuhqiO63JIHF+ffuvdTIqjCjJUTUmVq8g0ru2RhyNOQ8TmxjkpWBuWAsbfT63H19+690JdFTwJUJNQTV2RDAnxuC0YlZbqBGSSHDC5UkAC3049+690qNo5NYayaLcNG9RQsvjUUyBIpJ7gKjqQSxsbG9rG4+nPv3XulVkMDHnnqk2xhWaeOUvNXyxxxRUaW/bj0rcqbC1/qR9TawHuvdRTS7hxSRYeKux08VdHG8MeqJqgOSzTJHK4Olf6g2P1seR7917pu29NSS1c1PWpHHPHVXiqI4P2ozDwVd5DYi9x+Re9vx7917paA4RjWxVNTBJDNBJFL9rFAukuwCxq0o0/QWJ+oNyTfke690UzuDrLF56OSp2wrUuToZGqaIMyism8bHTTSzqG8qPa55spsSDY3917oRusOxartradTszNU8mO35t2mnoKA1lNGtdlKfHR/cVIhKFVm0hiGY+s6UdEKlyvuvdCFvLHbWqttYakwtctdkMPSxmunjV1mlqBCCz1CFdcaRuSukMTcc3HHv3Xui47iwFJX0kweRqIXX7quSQo+SmIvHBQMwXVYjkAXvf0kC5917oMYYa7y1MS033UcUZp6eCrmYqg1eNqmaSKx1A3JjUi5vcD6e/de6U0FHBhIB/D4qZqqAFpZkDeYavUwLElAL/AIINxa4v7917pI5/fstOHjMirEQHmmjdVZyg4AuL/Uf7x/T37r3Qf0u9YHmqsg0sf2UyLF+9Z5pJAxZSiveygkk6CBb+tre/de6Tea3BXZBmmmq4I4gSjy08ZiUpL6QFjceg6QAbc35B5v7917qP1bW4PEdg7eyOTieqanzdJMs6TKqh0nVqYVBvwgIViSDc8EEH37r3VmHzs+V+b7U6cx+xc1m5ZqTH4mOtoEyWSo6eOpnx2OiicU2KoTKwMQQ+HytELHUIyWU+/de617MjkPDXmtWQTyGSZiEsTD5BZwqgkC5/N73+tiCB7r3SZkq4DVo0btIfOpnB1EiF11OpFwLD+v8Ar+/de6NL0/HFiq1cvjwsrpYq3kSKMIFDMjtwbsOPzbj+p9+690tO0uzc9uKMYOjkjxlBMadJoRIGYeJ9XmclTyLn6H6cA2tb3Xuii71yNPTVa00VU1SiSnyeNQ0cr2tqbj6i/P8AQ/1tc+690jcTSMchTyVUpWGSRpZQYwZ1Ba6lQRzYf8b+nv3Xuh4xVBT43K0jYfI/cxVsFPLPPK7yGKYOQFKm9jZRYA8GxHv3XuhW33mqzLYujw7x0M9TRU8U81X4GE5DH6rMb+ofUMDf+txwPde6JzmqaposjUtlDJHTTzSNFPIXkSSXXcGzk3v/AE55/wB5917qdQ107UMglqYZYaYmSKm0Ihkcrp1EAA8fT6/4i35917puxdfJl56nzVs8X2gLwrMzFB6uYlRyVBJvyBexA/Pv3Xuu9FZDVSAwxeWWNpkV1DxSpp1AqjBhx9Pp/UfSwHuvdS8xjWqcFHlaGmp6RkkCVelf3JSR+7KI14Ui3FgPwQAPfuvdBRS1cmPztFVxGWOSGpjnEoZhpIuuhnXnmwNvwLA2vb37r3Vy3QnY1VQYbH5c1clc5oqWN1WYOrfcSLEUFzc6bknj+v8AS/v3XurPNvZIDa9PkJnNKauAqssXrmeWWzRxP+NP/Ec24I9+6904HFVgkoXpKmpozS1kk5mST/gQlS3kCujfUDVY2H+BFr+/de6kVlD981O1LToZo3dfKY5EEXpZDUiR/p67EA/S9gPx7917oC9x7TnOekrKySW1ErvSikjCxLI8RjMk7fSQsArC30J+t7n37r3S96qxGO+wtURBpGlWdJj6RBHE+mTyW+pcgi97j/Y+/de6XD1WMlz0OGw0KyRyP5qmURCOCnjEpZ4dTAsSxvqK3ub3B9+690JGfz0NPpxQpGBakT7c0ekR094wqugHAFybrwCPr/T37r3QKVz5OmX+FI71saOtQnkKuqOTpMbMvGoj1AW+h5v7917piiztbR5KOJZVDTMIDTUSiJYFcCH98qLDSASSeQbgHj37r3TvV73jwkddRVaStHGIYoaky+KaeY3Z45Fv6gSRpIP6bEn8e/de6g47NHNVHgbF/fLFF5qvzFZJI9PClZBwoBuFAPIte59+690tjJBXGWiyGJbHU0lCAkdmNQ5jQ6nZ76bP9ADawt+SffuvdFV7TiwNVTUeIx9EsFYJSKiaR2EtYUb9+hKkgBVAvYfX/XBJ917oh+7asHcNXBjaEU2EoGCT+QXaWrhVfW97WOv9IB+lvpx7917pU42qy+Sq8ZVUqAVUQWJZIljTRFG3kQqR6SbHkH6n6/j37r3WyR0R3TvLbnS2yHoMvi1SGjkoqjHVi6lq/ELM73PB59QH55HFr+69071XyTy9ZuWOmyeIwv3uPJeiMAZIBSkaFaRxaxZSLk/Ti/H1917oxOM7+pIaany71VGcS5gjqoIpR+2IaZdfkiA/qNA/oABz7917pT57tWt3DS0jbUj8kFZDrmhQojrRyqP3VIsCyj9I+tvryT7917pJ03cW5dtYLNUtVNmameAz1FOZKWBKp4/85GsMgsCvITTxaxA+nv3Xug4btev3djTDk8Vl4mmXzVFLBRO0/hK2lfVCbGx4JBJB/ob+/de6bMb2jQU0lPiYcVuGBKIyimikaSGKSyhlM8s+o/Ulrfgn/Ye/de6X9J3zPj4ZoarbtQqrpijeKognqERGtr8RseR9Tckm59+690ity/IGtgb7jGvUCNpJ4xS1FLT1ElM66JbT3cDQxs1+LA2+vv3XuocfyOqqjD05j2/95k6eqMUaQUnjhLFAjJK36bkAMNLG/wDX6+/de6z9ndy4jd2zMdiN19eGtp8pDJRswxkMk3lcCKUFACQvB5JF/qPrb37r3VLvyU+GHXO58vUnbSf3fymYZ6qGOaj8UQlZTpgjJAAtYLb8G/H19+690VLYHWG4uocdnMFmYnkjldolk8ckiyo76jIjcgkgiw9+691Cr6qBqw0TicJWOkc0d1jEkSEBSrjkG/B+th9ffuvdMSYikXKyCQCJZXPhiCft6FOpLufo1/1H83tb37r3SHz+1KCXKoq08klRVVtMkkak3vJIpUKQD6b3IAsLfk29+691bB0/tGi2vsSlCUhj8NPEWjXSpmYeuSbSLXsPr/X37r3Q67RzSVYENHT6IJGbysYwzID+2ZEKj0r9f979+690Y/Z2LTIza/sqdEpoQFBVpSxUftykAfVrXuRx/X8+/de6FWXZVLS0a1rxr5CEbQiC5eQksTrF+Pp/X/be/de6QG9+vBPj8dPPTUsxrI2kK6NCw6bEAkfkrY3/AK3Njbj3XuiOdz9DUWSwGQqZgFSSnn0J4tXMtwgsDxYAD6W+vv3Xutc7vbrOq2fuqsaWPwwmZ3phHGf3yZhrsABYc8fn+h/Hv3XugJmWQtLGFYXSyxhbHyBtLKCbkg2J/wCRe/de6dFpA1CpigaJiqetiZSXWxFmP+P0HFvof6+/de6a3iWNHaVJDWvIUV3NoRGD9REB+OOSfp+L+/de6TleCbxK6GRywaQ3SNVHIt+fp9f9vY8n37r3TMaaAxPIWvNG2ggjlrfpKm1iDwRb8e/de6ZJKZhMTUBbep1K8gk3Ci1v6W/w/r7917p3SnNWkZXSkRRVYBAttI0mwYn8gn/H37r3WGWhhppgVRi+hmQqQObX1G97f7cf4fj37r3UenGhpKlxrkX1ITyLkWPH4tyfpx/U+/de6anpneQSTCPS+pgGPOq5/ofz9f8AW/2Hv3XunnDlRVUyLGCyzKbm7eon9AJ/P9PwPz7917o7mzclDjlp4qpAaX7WMiFmNhKR/aH5IJ/1rXHIsPfuvdDzS0UO56igpKeWZGMLiOVowi2W7PGSFBNuADz/AFH4Pv3XulbtHZVVQ1VWzu0FOkrsNTku6Hm3qvx+Rzxfi3v3Xuhgo6OSSGU3VoaRQRobTNLGTpAVJD9b/U/Q/wBPfuvdDL1rt9a+ueolieR4aRjC4Gprc/tqZBx/j/j9Dbn37r3Ql0VRJhZKiWOGC5qI/J5LRxkI5/aIB5P04FrH88H37r3Rh6CDbVTtdMvuHO42hleIeGkpmpJqgzeMmJEpQwYkEKLXBvzz7917oslZ8h9pbUTJ0tdmaeKVZmZYqmZUbUpKMJoy1jYf2RYj83Hv3Xui37n+c+wtmTmpo61MjU+RvL4GUqyEFhEoTmwPBB+v+8+/de6BneX8zWlyCRHEYKpSRLmOYPGhQobDSg5AI+tz7917qT1V849xdmZ2DbqR1VFUVziOTxgvrUMASyxkG5551c/09+691Z3tjqbe+7FosiMp44pkhHhdndmSQWViQxGr/gpuAbWNvfuvdHzh+A67p2Cy1GeqaPOZCgQrIJZRTLIsd4QzQENHquR+k/X1c8+/de6Gn41fy7tq7bxGXTfNE2derUpSTZHx1DU8YQLPocga4i19DGxH0Jvyfde6hb96d666FzlS42vSyUlaujDxuYYjqBuBEQBpt9Rdjx9R+ffuvdINq/b+446OjxmSmoMpGz1ErVUjyUtFSKbkUtVAXZNPABYAkD/H37r3SS3FtPKZamqa/I9g0b4nHU7pSq+SqKCSVm+iwlnUuW+hOkj/AF78e690EuF7JPXW4MbPU5vH0tDH5BGlVkoqxr6fR9tLJrRCfrquCRcfi3v3XukL2t8xNzVOCyEf94KDIrBPNSY4NWxJULBUIwJR1IubHSL3BH09+691rLdq9ubtq+7WnqsrNDR0u4FqYVaUK0T/AHIczSywjV+fwSALXv7917rZi2F3pka3oTHJA23KynOBojlKmuqalFkjNPo8kMjMfIyj1EBQQLkf4+691q8/LLL0OY7u3RW4qWhNPLV6T/DvJFHqADMxglAIP+sCD9R9ffuvdbCn8pfcW4aLqGcU9VHj8dFFJLBVDFVlbUS1EYNo2en4VWNrtyefpb37r3Vuey+5OyY6yaKtjp6miWRHllmpTIxjQ6VVWrWQfS31/P0H9fde6HCn3TU5SUZvFbgoaXJBZIWxojoZHeVluVlIjJHJt9T/AEHPv3Xuge3jiuzuylp6DI1WDoWpJi8VVTrUU8jRhx4w0iAD02ve3F7A+/de6jYzqqOvd1zk9IuWWjehNStbUS0tYEIUyGV2Dxs3JYBgCbWtz7917px2N8fdqbcr6/cn8QxxkaRP4itSKWqgZE+jRzSRE3Ck+m5P9SSffuvdPS9e9XZDNvU43bMGYpnmbzVYoBPTrUErr1MwQqPpcrHY/i3Pv3Xun7Jbb2lR1tNNhOv9vJ4CFgb+H42ONZydLTMwCk2+hZ7kE2+n1917p1zG+d8YLGwDG4TbFCkSzQsHy1BTtTxgfss9yPGpuLrcAfj/AA917prxHcmVShnqtw1mxKKopqbXSxzZulkkqtT2SOSeCSSIjkMGfki9k4v7917p0pfkdt+hwVdn6ybZ701MGFfBjcnLVpJMI7RvFO9kQA/UM1+eADYn3Xuikdl/Kmj3JR0uEye+8Ji8Hk1aRKnHSVBqcMit5YYZIZxzc2F9P+3Bv7917oEMx8idpUeOXFy9n1uZoKKPRT0z4mnierExby1QlLhgsR/1X1+v+Hv3Xus2A7P23DQY+qn33TZGlrPI9IK6CHyUkbapDNMwch+BYWW/HHPPv3Xul/Td0JFFBk9p7yw8uNrZYKfzxQPTmlkYMtRGKZWsFP8AqypB/P0Pv3XulZU9y4f+DT11Fv3AYuoM6QPUZWqpqio5GlnRSylDrBC3+gP1IF/fuvdB52N8gchtTAY+tPZNLlMjWJEsf8DMUlNElQr/AGyuod9RJRtVrEcXJBFvde6L9tr5M7jy06zZzdcFLBFV1AjqshHVvU5AMxFPB9qv6AAbc3F7kWvb37r3Qo13e2Y3PSUbUGxa/cEoYxNlcZLMkMUcPoUtGU9LHhv0mwNxf8e690v9s9lS0GJH3+1txYqeecyioylVUwxQN4+YEZlQfuWCuTe4AsBYX917pBbh7lzEU0+HmyWUw8mTDMk6ST1cTRh10UgSwQCx5LBvxY/g+691Xl84tjZGLb396JDNJSzRiVGnhWMyOyal8ZS1w/JPI/FgLXPuvdUl5TNSpUOKRjFGC4kOkao7gB42v+Abkf4W9+6904YDcTxIKWWpadCAShUFrj9QVwB9ePz/ALC3v3XuhZ2/lIlqqaaJp4ISVkKI6iBGCgIyX/tLzwbj+oN7+/de6Ol1hTwbhy2OgJGNpzEzVE00Z8Q0IWjkaMGxMjXsTwD9Rb6e690L+7qiPFYyOHH0qx1cLxvenj0AaSSzNckXcAkWP9B+LH3Xui/blyyUzPPXVcoedizCKMqJWtqWMyt+LkggH8fX+vuvdFu31u2GkSdkMIgjp3MTCxkSUMXWF+eblrhrXtYXBHv3Xuij7gzUmYqWkLyuyFSpbyGPxlg4UgH8NcW9+690tduvUR1dHBGrQPJGsoAjYRSXkPmHP9FAt/tzf37r3R/umNo0FIWrsksUIqtDpMig+BHj1K0h5vdgR/X+hHv3XujbjKY04ONsXNIYZI/C7IuqUKT4iI0fk2dXuP6EH+p9+690kN3QD+CST+ZXgNPII20qn29l8b60N9JJNh+Qb/4W917qsTeGHeryFdVR+QRRzVS65CC5cNplIQ821Xsf6ce/de6JfusAZKeMqHb7h9LSMqsyp+OBfg/63+Hv3Xuk1SxyOx/bKkBhe5C6rmyte9xyOf8AePz7917p5xsrUlXDVxjTNSzxuQPSx0NqsBfTYng354+vAPv3XutjD+Xn8tdmPRYnb266lMVlaJYNSsS8tQVCxIIISbtcKASTb37r3W2L8ffkF1fnsVjMbSZnHJXSwg08BqY1qG0r+5cHlCBbUpJJ/FiLn3Xuh83/ANgYzBYefK/fUqQxU88zyPJFodNNzIwJt9P8eAATb8+691rHfzHv5slPsugz3WnXddjcrnsir4+praGZayKjhdWDK7xMRqANzz+bHgD37r3Wq1l90Nu/M5DOZ2CSpyGVqjUTVLglmaaYlixYGwvew+gH+v7917pRmTAzJTxS0is0MSxeVhYkBmOkFbAEcG/++HuvdPtLtvb1UocM8drTvEGUElbgoHIPJAFxf/H+t/de6lTYGpSmvicg4SsbRHQrJp0Acl9Nz/U/0/3j37r3TRV7CySKKrzpLpCmWHUPLGxcqCATfV9T+R7917phq9sZCkiZqimY3F0dh6i7tpGvT/T/AAA/4p7r3TauCq4VlM+qARRF43aNghVhcJ6De39eB7917plj8tK8haeVQHjMEiMysGIuSCDcDkgX59+691DkR55Swl8XkPLOCx49R/UDf6E/k+/de6b66hdVkuxOni1xck83VfwLW/1r39+6902Ud5HjgSN1ZlNyyFgGANrm39Of8P8AePfuvdPUmOf1xSusQjjD3b0lvwf99/tvfuvdJ+qp41cKQWAHqINiG+txe1xa3v3Xum2aP9zWmi0auqluSFJvZybf7xfke/de6weSaJdSAmQ+lvrpuPzb8H/be/de6esXuDIUUqlJp9KAiys5FnW9yOef98ffuvdGm6g3fkKzLU1CVDo8scgVfS7nVYFmJFx/hb37r3VuPX9LWxR0NomZ5YllIKm0fN7C30F/qCPrz7917qyLq/CwnDmorqD7jWisfFGfFqVeVJkAH1+tr8f7D37r3Qk4mbb33U8sUfgFKSGhNkUOp0twOPr/AMSPfuvdKYU9Hl6qGnpY71PiZ4LXHkH4X8/7yfrfi/v3XusSY6txU00AmlijIMjiORlEUqgmwFxqP0vccH6X9+690E+48ZV1NaMpSV8rVUUhdXlbVIAq3/aU8A6rc/8AGre690y1m6MpI0TqpgrRqWaVZQFdyfVIwBH1P1/xN+be/de6Z5dzZanlkq/JPMUB1RlTYn6hxb63/wCRi/v3Xukhvzc82WxsNbEPs3UaZUCaSEvpcMzWPJ+v+Hv3XugNixBFdTTU5LNVelmQ6tC3BZiLck/48+/de673jsWkhxVVXCIT106OKaOdPQQykM9hYC31Iv8A63v3XuibYhYtm5ZsoJozVJNNpjIEkYHOseL9K8ni3A9+690b7oXteKhrRPFVaJrsyMhUtCZL6giMLfkgf43/AKe/de6sV282G3ZRfxCpnf1wMXur+Rnf9ZQEC9+SQB9f9v7917qBXYPb0UU0UEaF5QzxqApYTtdPXcXJFvyfzb8e/de6CfJbexlJmKaUSaGXxM4k9DTyowJQlbA8XsAf9h7917o4PUG+lgy9LjDRB4EhijTSqBkWbgsGA5J03sf96+nuvdGSraeGly1o6b0zLG+kpe8c6kOx/qT+fyD/AE/HuvdcWyFbj6XKmCGQ0sqmGKAgGMGwGpl0/XgcD/Ynj37r3RDd35rcGP3k2RExip5Kq/jNOkpvHJZEs6mw/Ngf6/09+69070NTHPWNWUzIZlk+8qAyftO8jXY2vwDe1rc/X8n37r3Qm4yuNe8cNTSGngkNkYq0SaE+jhlH0/P9f969+690LOIxcUxCwVWkRxIIZlOpCL+pHuRz9LX/AON+/de6E2j284k8E7xPH4vJFC1lcsQHYFCT/wARa1/6+/de6Jv8utlT7p633XhhQeSerxdWaWNrSIJDCQAqW9Vrcci/5Pv3XutI/eFbW4DdeYxdS9RS1OGyFZRmJR4zBPHUsjIgF+DYXt9eP6e/de6iYzckoqPLU6pUQK2l9QMru4BEhtyP6j8/n37r3Rhdpdq02NrqGZcdTyU7IySQB/SGHoY2sbXIFhY8+/de6HrFdpw5GkFQtHB5VgaJbRqskIZgB+4Bcj6cWF7D37r3T3Sdm5TStOaVpoWqkMbRR2SKx0EOqAA82tcj6fgH37r3SsHYmQystLSTwmip2jIYMhWRmRmRWexAF7EixsP8ffuvdRYNv0m4afIxTSF5QF8Z8rI8j6yEMRN+eSxAt9OL39+690jNzYTGYOsp6OloshS0j0kElbNI4qIq+sVmSWSInkK3AAIve/Fh7917pVbfo9vxRwLV0b00dWeYV4jkGhjG0gcAg8XtY/X/AFvfuvdG66C2Zja+thpExLywzzxCnMcDpOxkblgALMqXuGB+l+OffuvdXbdL7Oj2ZjKPKJh5tbGNkeaZiskQjARvHb06WbTb+pv7917ozNRXR5CkgmoshUU1RPG4mgBaXwuSFZDGSCVLAgsOePp+PfuvdA/uLPZfBIaeo3OkCs3jiaF6cRytHctHOsiFv7Qta9ufz7917oHcz2WamKKMZWsmzEEiwzNFTK0IPkKqxJKg3H1P4I4v+Pde6a90bcym6Mfj5TlKStqYZDNHDF545VgqU8dRdoAWsQFBuAbXAI5Pv3XukvX9c5bEUsUe08btEZFKc/cwRU+VqMjCqKXaaATuuo8m6GRQCSb/AIPuvdALP113TWZlajHbSZSJ0khlFNTNj4UQeRhNTy5Vjqckeri/0ANrn3Xugs33sLuTLbgFfWUWDo56eJ4fHlZRRMyaljC0iQVFQsl11XDGPkAAm5t7r3UrZvXHeDy+eg2HT5CNqU01VSQZaOgjeOWPQUpneqm1C5chtKGwBH1JHuvdYan4795ZHKVC0OwMVg8arCKqeXcASqrERQ8kVRDTyzH6m4e/1vyebe690tMZ0D2rRZenq9yNsuroY6cR0mOyg/iNSI1AChtZudI9OpCDYWP4v7r3Slx3xhyOXaesrtz4PA6q0SBKDbdIkMKA3EME0utmbgcH6Aggfj37r3QlZDp8ywYrG5Hdmfyk9GqU9FEz02JptOrSCsCxFQGXgcEng8EXPuvdOeX+KNVLQD7ekqFgUR1SrWZCaaoSVFN5GyNSFdkuSfH5NPPAB59+690D1L8e6nGVUsE2VSKGmmLRrT1cUpVbXl8aVJkbSpN1QOBe/Nre/de6VX+ijDaNX8Xzmv8Ah36/LB/wK+48X31vp/m/R47eP82v6vfuvdf/1aStzfKHrmuyNFl6XNY5fuKVYpXiv5nj0+lJFkH44sLW9+690XvefyU2+v3j4jKzyVEJcQU8ZfRMpXhSFvwTf/Cw+nHv3Xuiubl7o3rvmnrMVM09Ni6k3lgjF3lijIA1y3vYcH/b2uB7917oHBVxwTSUkEI8YDMZTyoc8k6j/jb/AHx4917p/GHvgW3C0kTvBMJRGrkyGNCVkcqvGlRyQSL/AO29+691CnrlyLUknmjkjdURwygPHwLstjwfrzb/AB/B9+690pa+alp6WmgR3Xzi6EELwo0kEj+tr88/0H9Pde6aErJaImQJ5FldULsDwyN6V12/tfT/AA9+691Ijr66qJqU1RxU51CKJyFaxJDEg/Uf1t9ffuvdZ/4gJ5lCRCNiukFjqLMVDEqCOOf959+691xiaeqUv+9HNGSgAAAPNhY/0tb37r3USX7qn0mQ+KexMQ06U0/ksyn6+/de6hzZasGimMyeOQnXICT+CWW/+H4vb37r3STq5YqmsSnkJqxMVRIwx1LIXAWxH+sByR+ffuvdWXdeYGixWxqCKjuKaajgnqqWL1zrJw0j625VvqD/AIfn37r3SweWoioYKWkWREmmJ8sa+U6CdKpIR9OPr9eb8Xv7917pS4OmZMrjsdVuiJkKuGnnmmcpGyTuqmMW/UADYf74+/de62e/hv8AEH40dd9dHeGexO3q7IVFFDmarM5N6doqQSReWQwvK1kETcluOfr/AIe690RDvnuvpJ+7TL1BuSirDtnKg5SemkiqI51eYeeCJobXVFHpA5t9ffuvdWYdcduYXLbVxuaoK6laBoFSRkYBo6nxjkovILfQ3P8AxPv3Xuhew/bOZ2yYsnHWLWLIUlMQkuoQtqc6EJ4ANj/j/r+/de6Mhhu7pq+GOqdUWGSGOdWEi/Ui5Gjj6f8AEc39+690oV7Ux9XTLVPVRB45CRIsg5X6qr2/x/33Hv3XukrlO/NsUwrRU5qigan/AHTrrI444wqDWJiW4HF/pY/X37r3VX3yZ/nFdG9Hy5TEU24Idx7hpYXMeKxrpUhpFFgi1KEgH/X/AOI9+691QF3v/PL7x31nK2Xr2lG3cXJSSUvhnbyPeQ6VlTTbSbc/X37r3VYXYnyw+QvbSyvursPc1ZRvM5NAldVx0aI5u0ZUGxH+Hv3XugPSF6x1nq6mWWoY6neVvJIzNYMGZhyP6/737917pcUVDisdjfuapXkrJiIqOOFRpSMnU8rhr8j+v+t7917rBisfWVU9RLSNLTxIhDPEWEhs1rMR/UcH37r3Sgo2zEb/AGiBZS2q+qNmdomHPqI+th9f959+690scVt/IV+qF4WK+hYlliJAUkgq5W3N7j/bW4J9+690K2A2LRY2J6zPz0ONoxGGcu8aSQspufSxuQRz9Dx/jcn3XukNvHvLYu26OTCbYxcWbrY5Cr1LOj0ZaM3V0U/i/wBef6+/de6Kvu7fmc3RUeeuWGmhYqRFR+gc8CwFubD+v+NvfuvdBnPPDAwZIyrCVm1EG9vrYkg/0/33Pv3XumOvr4ZmATyK/kZp/JbTouBeMW5Nzf8Ap/tvfuvdNDCNgFkY+r1MDpJBb6Gyi3+249+691lSKFNJWYFiw9JFwq/Qkni35/H+Pv3Xup4paJwXirwGVwVWWO9yRYg/4fX8f8V9+691sT/yqu4KiPZu5eqarNQNTZyjqlozHJrqoJxTkAiEc2H1uP6f19+690it99aZXb/buXp5aSKqq6iollSqSW088wl1xTvHLdiQOSebHn62t7r3Qr0u3907qwOVweTyddQZXAxLmcFWRzuiyqq3kpg6ryVsCovx+Le/de6FD45ZBt3VWIr9zVqw702rlPscfQ1rvSzZyg810dFFjK4IHI5P0Pv3XurC+49qmkjpdwZGOSerr6KAwUBRZwFlAMlOgYBFINzxY/jix9+690RneWEwU9THNRY6WWtrJxHVKqxjQoALQyoCeOBfk/4G3v3Xui45rH4fJ5DJqlJI82OBmULKkKl4VKJTwl/rYAk25v8AX37r3QeYyOCDJRQRDIUGRrXaZaIOjvVgjSolY8gcX/AN7W9+690o97YzbOxdvwZDK1FLU5vIzL4w7gywM76h5Y/9pBFrCx4Pv3XukhW5Bqrb9JmKjNUmUqJT4afExTJCI6bUxjVovqRzci3JN/8AX917pFZmDOwY4VTUirUVRdhTSnVCkKDUFiBIYhh/sB9LWt7917ove/Yq6Cig+2opKdqssZ2WPyRO7D0khSy8Xta3H0PPJ917oxfxuq1oTT0OUSYSSlHLpK6eGELclk403IvYD/bD37r3VjeGw2Lrdv1tViPt6muoQKpqiSKR3hMjaLLKSVItYgXvf/bH3Xuu8BuKMZilxApDDVkBUrKvywrpkPhaeVmAOljewv8Ake/de6U++evKmvR1eLVTogNWYYgJV8qAo0b2GqOwHJ/2Pv3XuiUZWRcdlavEU8UbQU0stLBLTj11EznSRI7k/Ti+iw4/xPv3XusGfnq/4ZSUC42Grc+h630R1EC3KgOPyQeQb3NuT7917rNtbca4h1phCs9ZQMC1XESrpwCFm02OoH8n+g/H1917qzzqDeCbxxIx1WzKzU1PDU1krLCgVhdliJszve3Ivxx/h7917oye3MLiKXE5ySkwVVU5aljvRV2I+xHmpqdtYpmaVWZfIQRIRwQTyPfuvdET2z3Xl17YzeOr4FxTS1kzPQCRoPtgr2WnCMTcW+rKPre1xb37r3Rk+vt+Y/PtlcRNRSCoramuUxGnlaCpU8XRmYXYAnkgX+tvfuvda+/8w/ZZpd1ZhxFFfGV00JihjaMxx1T+WEkm9rFjc3tf8m9vfuvdVDYiqmxOWMys1o6jUqBgbsGPNxf/AGw4H1te3v3XujUYrdks1NSvLUSxBYi4iVw5EipdXQEW+gH/ACL37r3Qd5XMZbJ5v7imjnqNcyPIwkYiZg3LeQXJFgPSDa/H+Hv3XuhV27vbcmJqWSlopaL0pE7xx1EEys1m1iVHFxzyOQebjjn3XuhWp+yt05r7TDuKutjiqo6qywWjBZRGEavN9JOkHSxsDewH4917oftp4TdW8Z9daK+mhom4nIaJXiKrqpRUKFEnP6NP5+vN/fuvdGC2P05NHl8Nm6jLrVGgrTO2OV5I3dbDRHWLKbOw+hsLX49+690ZiNtg4jKNm9xYpJK31URkSNUp6OQrZJPCpCN9R6tNwbi5Pv3XunWLetDi2823cPR1Mskwjibw1LLJI6G0hCNZTY/0sfrY+/de6jYakOWdP8smoauorfPVUyhYopEd/IzMwFwAbgaSLgC/1t7917oRaPNbaxWRmoKfJTtlqpkLpTyImPN18Qepc/lbEnjn/XHv3XukzmJZG1JS+Hz4+saOOpSWGWKtmHqNPAxF+Bcfj+g+g9+690GtVkY6mtijmqZqaVago5jltThUc3imiSx4PBv9bfm/v3Xum6uqJvupTJXRtGGZ44lcRwyMkdyQkVraQbj8E/j8D3XumgZqbIU8KzV1BjKegi9Yp1aOesiZi8k7zD6OQbWBHAF+Rx7r3QSbyqKzDZOn3ZsGWOHIY+WmqKlljmnFYlM4mMrO7qPMLkiSz3uQxuRb3XulXR9h4DtvH1m59vRUlPvDEyGPPbfWTI0TVhhJSrqqanmjs0TgB9IJKNdfoAffuvdSMHFH2TWPT1OXp8SuHpiZKV39Sx6iuoLISA1uLra/1sPfuvdLU7O21g9v1GfnzrVNArzUUNPTxxpUmoSNmIkUkG7gAhwLAW+nJPuvdF53VuymjhqYYU8NJGxMkjLJA0quuqNLxty3Oks97nn6WHv3XugQqnkrqRtaBI6gO9P5dM7+NmKr5mBv9b/T8WHNvfuvdMWRrcWsaLI8YmoaZCrUlKdE8wBFljbhCDweACfryffuvdYsVT1suMy2VlgaoWjpzNMxqUBVCupGWnexYhSP03/wIHv3XugFy26p4ZVkpWkWollPj8WqnZAJDYsoNwQQDc824Bt9Pde6SG4dyZ6aljhyOVraiO0irBU1MssEULS+UxKHJurEBmB4Nhfj6+690FGT3GZCUjUKyLeaUW0m5uumw+lrfQj/AIge690q9lUFFW0tTVVYYvPMsMeoXRUNiWFuD/r2sOf9h7r3QxYWr/gJqIMdMKmOoVI4lZmEfmjALBdV7ix/PP8AXj37r3U2t3OKSiWpqI6eSpSZpA1tWvnRpBYEELawtxb/AFrD3XugerlpilfX5GnEk9bIZaWNZFJXyEMLKDb68W/r9OLe/de6h4yRKqoVTG0YEIYSMgaQqBbSv1+nH0N7fX37r3Q5bXwEtPjzV1EgamDJVKXOhkZCQkZC8f1NiefyPz7917pjz+5KmGjr0pmRbxfssC+pF8xDXkt+VH+wHHv3XugMnbP5qvWN1lnoYyJFWSItGiAAuxDfi31J+v8AQ+/de6hSUlVLVPLTQaI2LwGNGdgHjGlWBf8A1gbX/p9PfuvdTaHE5TETpWGkm1OBrBB0aCALKv6efrf63P1PHv3XuhDo9tPuqOKrpopoZ6T9t4yHZWvcaFL/AEve/p55txx7917pwy2CONekxeOmapWrVYKyGQIpEvjF0ctyLCwB+thyfqPfuvdAtuDbVdFnXoqGlSpWGMVbFXC0kfgGqZZpf9ieByb/ANb+/de6P/8AGLPYDJYKio50IrYZKmKGGmgBpqZ6V/It14aQkBeNVv6gkkn3XurXek94acrS4jOQU9XhK0RxGCpIhajQgrT1OhxdWYlL2P8At7n37r3R98bVdbbRozHu8Q12SiSSqpcXjGgqJXp2htG9TKL6EAtzxxck/U+/de6d8bntobnoKQ7ex2PWhqZTFUSTtDLJGgs+mR7EizD+oJHH5Pv3Xug43vs6jr6N8dHBHBHq1w1dPAscyQRsQUCAAMCdVyBe31/J9+690HMW2KLE4ieAkRUdPFPIKmBQjmUIQEkd+Rf6kf15t7917qFsPC/cUc9fkAFylpv4eGdZAtKrFY3DLwSQA55/P1Hv3XunATUuNkqGydfGxpozOC48ks4mcxGGGH6tpNhwbDng+/de6CDde53w2Tp6ejEkUlSIna8SLGVNxLIQw4NyPr9PoLj37r3SQgGYrKmoemo4neYsskwKxw2b1SmSVeQbG44v+ffuvdZkwlRk0pYqqH7p4KqUU5EpqFBVVuTKbc2Cqv05uRzf37r3Q+bG2iI6d6sUpp553p3lppIGBkijHrAb6FSLFmPNzb8n37r3St3DjqCPB1FbEpWdpPFLWMhEazEmMxRpJ+FAQLbgfUcfT3Xuq7O2J4o5Kms+9jespmdmaQ+oTiUi6qDpVithwRcfX8+/de6IT2BnZtyVdLjKGJcdI1Q02QiiKGSaONyjVBlUXtxcL/jb/H37r3Qh9eLTUtRSU7NU1dNTrMxQO6Pr/wB1zX/pclQfr9B9PfuvdbB/x63Tszb/AEpt+PdSQS11Wa5sfRz0yzzLIKcFJmkYBVjaw4PJPNv6e691x3JJgM7k6Wso5azHyMjSzvDgQaWWJ1RXgLKdRa97WFitv6e/de6b63PUeH+5OPyUNZQ+J4vHNjNKQvEwjlklEZNm1A3sD/Q8/T3XulLjOxtz7ZpImqKBsrjZ6H7mGbFIkTU7yEy00bD0lQyMpsOP8b39+6900zd3Z3cFFUUZ25V04YAGomSasK+Q+FHsr3ABFyDxe5/Pv3XulVs/vObamMkxOT27l58s9M1MldDSxNCEkqXgQBqj1DVZXIBNrn8W9+690oKLcGOpdOSNFUpmK9YpWpck5jpys5ELSOCdAK2Vwv8AQg/X37r3Tx/fkUuRno6qixlRXTU1TLSUsEAmljlpoRJ5NRHNmFrEj+lvfuvdIeftDbSUPmzGPxlNVxtJNW+TGjXJLMqkwFI/qdNmJVeAbfj37r3Slp+z+oM1jBQjIYha7y0zuaFZIFpZnplKyMhCkDSV8lhcH/H6e690p6bEU2cp8THgshR1dZMlc0CpNU08dV4acyuSKtQBIFGpQPoLEfX37r3RJd2w5fcu4o8dk904Qtj55Xguk0slOYpGUQVlUnpQarxoxPJH+Pv3Xui/ds7azJpTTVUmLLFmEbY+YrLeKx/fL/V7ACw9+690TGtxOFpcpJNlBacU1QYlkZ0H3WlhDGZG5RnIH0HNiPoefde6amxsVbXTzUReSiimWFFlOlpRckMNVjpX6XuCQL/6/uvdKfbO1oq/cdMkyTTS645E9F4o2RgpsDe9gP6nn/W4917q1Da+IoYMJQUEkiyiOljLSENI7JUoo8bEc8er+vIv+b+/de6V+D23Bi5o5sSqzxSMyyBRZ4lik0nzKRypFjb8j+nv3XujVde4SqllWSmJLzQhZvHdWVFJYBhwPpYAf0/rx7917oXcrBPTwxxmPWI0AWyhlWVWsSxBN7c8f7yQPfuvdYIsCMqy0dS/mhhhhmhqNDGFGNtUB0j6m9v9vb37r3SJ7J69xc2LqnWONH8LIsJBVRGoVrCIgkn9VjwDweffuvda3Hza2PDFXV80NJBBJRTyOsxALusbamjVSpuxIvfn/WJ9+691U/kKbTL92VBiSRnkTRYoGUBgSbcn/W/w9+691DldZFUxTtFTakaIAKbup0sNIB4Jufrb/eR7917psqYpHmebQZIybxrext+W4BB/2w9+690js1R6DH5YfG7tfxte5vyrXH4sQR7917poZFp40M5LByqKES1mAsrkH8Wt9fr/AK/1917ruHwT+RGi9cbcvYG1uA1j9Tbkf7Dnm5917p+oECukUUBqTMbSaAAYxyG5+nFyb2/p7917qLkaTTUaQj3OsIFuwVFOkqxA9+6901LBCokiaNhcEoyglg7ckSA/j/bf6/v3XumarpghViAWSM+nhjqIIHI/1vp9f9f37r3UjEo2uPxRBWRkYhm5DfVWHH1Fz+f9t7917o8XWeBmrIqaetjjlIp1lhDkurOo8joTYC5Frer37r3Rvto46KqpqTJCnaGdZVjNKFRFp1RdWsWve62/317+691jy+6qePKTzTSU9DRQqzSoJ4zIY4nCFTG7D1EC4Nzb+nv3Xukdn+/9iYQRyw1Qk8DLJouss7SRrbxyxcgKCOP8Ob2B9+690x0fzt2rSUbYoQ5OjjyNbFFWV9KQstLSawHmj8ZLsoJ5UAW/x4J917pE9w/LXO0NKKfr3dFLnKGTS33Dwyx10KVUIZGRJQNTj6kn6G4N/qfde6K8nya7VqmQLuTJGeNhMWWpPjSRDqCsEP8AUfixH0vb37r3Qa7g3fvbd1Y1fmMnV1ctS7yTsxe7Fz6pn0ixuL/X8f7f37r3TQm3cpkGAMLSD9ZYoxIW919JP1+oJuT7917p2oNg5CuqUhSkn1lSRpg9ZI+pKi9gPz/X37r3Rtvihsg4ztPDVNbT1HlSqC6TA4jf9y12CkcXAv8An/Ye/de627fjls6q3DNhIY6LTSIIDIFRViRdQb1Lpt6rX/3v37r3VteK2/BRiAyg09NSR+ACNRYXADHUByLW/Nxb+g9+6907nccFFW09Pi6SOoUFQ4hQRrHcjUTq/Vfm97n/AF/x7r3SF766325vnbFXlajb4zeYx9Kr0tOtZPA8Yaxk0Q07qx4vqsBcf1J5917qvrBbYqsLWGkxWOosXSU7k1WPhxk6Q18Et0WKtkq2kaRRzcBgf8fwPde65Zjq7O7rqF22dsGgxFSxdKijp1oI4w4vqCVDSBozzZVYX5AIPv3XunHbvwEwFUtRHmtw1wp5QrR/w8UVDGgtqkikmlaZ2tf667A8AD6e/de6Cztr+WL1ZncFlW/vFXnIDGVQj+5FNWR6mjZafXLTJHJYNYa1YWFyAfqPde60vflH1SOm+8stsp8hT1dRi8iIKqSneomj8rzjmnkqCZCGWxsxJB/qLe/de62vf5fnw0603b0FRZndVBWVn94sNTTxzpPIRQq8CkNKKySZWc3PpjgjC/Q35Pv3Xutbn+Z/01j+mvktm9rYNoVppbVkUohSjllWaQ+K6wgqVCaQG+p/wAA9+691cL/Js6+xu8tgTV+Yy2ajoKNZaOqosdkpQHqXsY0ipqddCAKL6n1kmwAB9+691ax2htramyaOOOh2TK8Mk1ky2VyeSqJKhY2P7lVFKVRL/hzxckW+g9+690G2I792Lt6MvgNo4776EM32WQqsVSyT1ijQXHkm8hVmsEPAIsf63917rFRfMfsM5Apldq7TixbKaWFNDx1GNXXeN56iNysiNwt1YHm54F/fuvdL1PlhmFohSU2C2VGfLG9W0BjMztcDTGt5P6/U2vzyfqPde6yQ/Jjecsa0Ywe34I/Mzzz01OrrJBq9MdSjgaGIv6grAHn6/T3XuhBw3c2ayNBWSSpRVEDIpiFBSirbHl73L0tPDLdhYBSVAHFwAR7917rBU7a3rvbFT19LVVjPULO0FPk6XKYSaN2FtM9TTZF1khAAbxLEhI+mn8e691loekKKDaD5PcW4qDHV0UBinyGMocTSipnUgCGV8qJ5mVAAdTScmxP5B917omW9/jpk93ZFoqfd+GqKRQGSetyVB91OjOVhaOCi8agKANYjcG1wBfn37r3QZ4r4u9rYRXxtDunZbUMVV4Ehp9y1GKp7B2WleOkpqSd5mZLEtLIxQ3IBv7917orXavV/aOJyEuPr6uKOlrb0WNr/AOKa2lq2OuCrU1tEXCKwKOZlW1wdBBHv3Xuim7s6l7jxWTgjyOR2vkPNCaVKNshViR45F1+KsliRBGQxI1BQG/AA+nuvdCVsDZXZ9AsWPkxWA+5ghZ6anbMGaRxGtpI6eGdNTEg2Cg8/4k2HuvdDjt+LeFKrQwRLjWqZhTV9AXiklpYio8/+Sug9JYggix/obe/de6w5DqA1+6mxgX+NVk2PkyNalR5aSGmSRBI0zLM6qQigBip+tvqeffuvdQ+u9qYTF7hq8R2FtZqGlpqvwLLkRJSQrTK5miqaeoqyyrqH6eQCDcEe/de6MXj9hdO5HNUsdLJi85VVtFBNQY3DJHXzUNQEYKlRNRTudQHpchyFAuQb2PuvdCRHsiv2RXCXblBuGnVGpqmppKWsqgkkklmQRU35S9gzckjni3HuvdGIyG0ezN7YGpqcg1TFJQU6Vbw5Io9JQqsKiCOSNluSdQIAsb/Unj37r3UfH9AzZZsJlq6okyMsIBrJJGMKwPHGAzwK6MrKSOFIuBY3/Hv3Xuq0f5oPYn8IxOM67xqCjNO8b1UiEcqkCxeReAFJ0j0kED6/U8e691r45OaClmn8uqSWSRyWjIfWdekPfgEsOSfybm/PPuvdNFPlfE07aUVfJG0mriSNQLIEI+lyLH/H37r3QqYTMCmqEqIZS10iZ0fToEf1ATzAqt/8bfX/AB9+690avYnbc+ICNQx00zv4oVZpSY6Yr6XZ0UWsONNiLWv+efde6E/N9nu7E5GaSvVo4UvTlkj/AObKowJJ0m9je3PP0Hv3Xug13JvrEV9G9HkoHoqaC5jOqQTrOVJgMXB9JYksST+Bx9T7r3RPd3VdNLJMKad5EEjlpWm1EnUdX7RY3F7i55J/x9+691A2htanzD1Imn8TSxhldkbUrKxswjP45tf6f8R7r3Q/7O2JSyeGU1wmqYSrR8kBAr6WAXSfS1rEEk/7D37r3RwcGK6lhoKZlEwaBkVIoh+5IlpI3/FipuLEfS9/r7917paUNVkBU06TUzJCXeUFT4z9uh11LxKpsCt/SfqTcfj37r3TH2Fn60YfJ4ugpimMyEsD0jNfzFFBP27OASNZsb/63v3XuiW7ujNHiKqV42hlhkkkqSpLyAvxpu97i/1/xv7917ojO4K9svV1MEkVMUiqGkSVYgsp1WCqzKLk8cn+p/1vfuvdNtBjiKz7GVFJdGAcs3jU2BJUk8G3/I+PfuvdPMWOip6bIVShZkhBgAIHN7hpS/1JHNv96PN/de6y7T3hmNoZ2jzmJkqIKmmKssokv6V41FR9D9RyP9b/AA917o3Wz/nB21snLjMYnP5OKSGSKSJRVzgNIjGRHIXhQW9Jta44Pv3XujS9zfzc+9uzutYNjU+SlxE9RTJT5DIUs0iVRT7cJUI7g3BLaiSoAtYC3v3XuqlJ67K5quqa7J1UtVNVTvJUVtQzTTM8jlyza7k2v9b88/n6+690701QUlaCnK1Eb6FMz+omxIMgRbWHNvx9PfuvdOsdROqomkesy+V1UhmUkglf8bXtx9f9h7917p3TI1Ap4pYJZYAhCI0o1RSFBYqQQTc/X/jXv3XunSny1ZKySl/HVW0RFWcAW/Uyi/H1tb6e/de6dcfuiq+6aGdlnmAGkyG0mhOCyAmxs1+Pr/X37r3S/Wo8tLFDLmKCRKqBpI1aLxTNIrk6VvyrKB9D9QLj37r3UKpmEeODl6aUyh41YFZ5GQNos8Z/Itc8fX+vHv3Xug+qMPiq0Q/cNJSSyVOl5FK2UJ+ksgFhf/D8+/de6asht4QH/IJXnLOzRf5t5GCra7hwAL24A/2x59+690iKmkn85eSGRZdR1KLhR/ZIH+uL3t/xT37r3WHCzxUuVaWrjklhVvVGPyF5sPyPr9QP6D6i4917rNkKmCprJjTR1EHlmHiU6WJDtq8YL/S1re/de6bslA9O0svDGwUqLEqbDgm35/2H+v7917ptgSllQeVniNwWYgFyR+AOfrfj6f4/4+691zmp43DLSRs6ixY29YP01E/4gf8AGz7917qDEhpFMwGsu2n1AFBb6/X/AFrfT37r3QqdY7ifHZzHzySJDGtTCXYk2AEgJYBRcAC9z9L+/de6vC6y7N2a+Kxjw1zV+QmNLBSwIwcyyB1VjIABZbXsG5vf/A+/de6tq2ZuiDD7WoZclTGDG11KZKpkp4zOqleEjuL6geeLi35Hv3Xugig3nRVFbmMjRss1IsssMLtZVKh7r5UNvoPqeeeL+/de6V20O+cHjZ7MIfvoUMULyoAuoenUjPc3t/S3v3XuluN+4jcRNRDKklQ6uZVWRY21P+thGLXF7f7za3v3XusNLV7PrKJqXJ1M0WQ+8EdPLH6fQfVpCseWP5v+Pzf37r3QK74pJMXWiow6yyUryuiSVEToEmBvIkhb8D6gC4P9eOfde6WG3MWj0njzFL5JJYfLSypIkglZxqPqQfT/AANrD8D8e691lqNt0FcGoqijC+MHkqjRPE5/Sztxe9/yf9j7917peYHpjZr0sbyUo+7VQfOkto/3D6UULxe3P9PfuvdMe+ep4Y8e8NIjSK0bqG0GeIBxa9j/AEH1H59+691Un3b1tk9sZppGX/ITqaZ4oGTxtqPpIsPqDce/de6QmyN00uJyVFS0sLyAkoNOmOVyOSWRha9rsOb/AI+vPv3XurnPjXLQVW2Ezubm8CSyGkxUMga1RUBtTFWP+pB5sCLkX49+690MGbxeJlqGURERljJHMpJYuSW9Njxf+g9+690HO6dr4vS9RWT6YoofPApDK7S6dQXX/j+eP8T7917qf1dXqJ3nKHVSyKYzHKok8cPrDBlPqsBwP6e/de6OnDupcpT0c8MckclJSxqWkTUJSW1FnkQ3/rb/AHr37r3WSr3KheGlVNayKXaw1K7KAbhbfQfT/iffuvdFd3dTHK5WaZ4o4wzS3LqQAxkuh+hsRzzcfn37r3TBtXHoMgtDVyKKiaYFHZtcbxI3qB0/QWIHJt/hx7917oe58hjaJmpmSOWWIlbgK66bAKEW/wBCb8/n/D6e/de6W2GhqPt4JqCJSJdJaNkBCozfqC34IF/wf8Le/de6XGOr5nqqiOfxEx+NtA1/cAaSCBf8f0Fzb8AWHv3Xugg7gEldSyU9AjVFM8EgdxdgXIAKmUfpKXsR+b3/AAT7917rTf8Amp1HX7O7v3ZQVVLFTHI18mVoZY1UpPFVv5mMhFgDcgc3/P5HPuvdFFoKWSir4kqqDyxxSgkMNEahJBcyX/BP55/3r37r3StpsRBmK6qoKektXhpJ6d8e+uNUgBqJowL+ohSCb2AsT+ffuvdLLamAzcvnqaWvRYonWIxTOUhBYjSwlIIsOfpze4I/J917oVMJuzdmz4MjgBi6KuqKirV46+ojM0LR6DIhi1Dkgfk/4f4+/de6yybi3PWRxMwCsdIUMqRKxMrGTx88C9h+f8De9/de6EXFbyz2BjgLY+J2BR2afSUI1BmMbXNmFvrb6E8c+/de6EPEdjbd3ZWRU+ZxEka+RCwhiVYWqEZiGDk8A/kAf4/n37r3Rldo9bbX3lJQNTQvTq8vmVFdWjJYiKwlANgCQTYC1+fr7917q37qnYGwdi4vB1ecliGUpY6alxzp9rGjEKHVnkUgW9PJJNhzxe3v3XuhgruwaKWaWBauCroqXwinipHjhsEOl0BR7H1Kpv8Ak3/pf37r3Tg/alBEKmngwarLEvjStFdDCKeVlBGqV9XBNyCFFySPxz7r3Rc997jTKbkopWp51aMCsmmlrUkjlHD/ALEcY0q7WN1YgEWN/wAe/de6EutyW1MhSUdfTYWvqWlhpUFPDAheqr3CgRaIgWNrghgLXP15v7917pIbh3fR42nlqcNk1xFSI40mOQh0zQxePWY5VawIvbT+bckfQe/de6BCl3d2VX5iSXF5GhycjoQn203gmdRcOfJFa+pbcHjg2ub3917oymwdxb2goWGUxLCtpJIJaWNi80KwlWDR1CSsrENYENYAX5v9ffuvdN++8q8dSuVze2Y8nWaopIqSlBp4xG5LSp5dDkFFt9E5PN7j37r3QcZTuTb+qnol2tuSCEaZr0FTUU+PhcghvEyAMHLXX8iwAPBJ9+690yUW4cLnKoST4rJ4itlUR42nyOXrqOoq4tZLeFi5QllJY6jz+LXt7917od6XdGI2FQUTrtvG00rFGiq66eoq6kB0E1rVY9RIux0/4D+nv3XukT2T8jc/Sbdqm2tUY2GeNi0ckGGhkhg8wDlleSyhgCL3uTwRzf37r3QA9MfIRMzmcxkOyd2VUE9LVGPD1NdJj6fBSVqX0ySQRpPJpFhpVQLm4JAHv3Xul/vnv6gOClm3DvivyNRlpJkpKOlqVTEAh/HFJGlNyRZeVFja17cD37r3QJ7f+RWOTJmurqSGtp8RG1NK0fkkVkQeuYwsATYFTYi5/BP4917pff7NPs63k+xobW+7t4pNH2+v7bR+n/N35/4N+Pz7917r/9bSgnipoZKSc1CgzSRgweUsNCi7ELew/F/9ce/de6xV+Q+xq6iWJRZ1ISJuRY2IABve/B/17f4e/de6TbbnyL1AnhLQEDQ0cTFAym1wfqPyf+Re/de6caTNSqzia2mdSQ1jcE+qwI/HJP8AvXv3Xuhs2nOBsndAqFkYVNOIQwQeGHy8ORqAsSAASP8AAfj37r3QeY+nhp4wX1sYyGEusE6T9eR+P8P6/wC39+690809RSyTIWq5Q6m0ayJqVSSCoBN+PqPpb37r3QirPLlaN0ipRTonieZJEDrqUALJTwfRfoSfpc/6/v3Xuuv4JQLRVC0tQwqCCbMPGofksGIsLfX37r3SPx0VQK7RTBHZHuwdj9AbsYy35t9D/rD37r3SirJ4aeqgjo1W1QpaaO+qRHUWsRY3N/x9R9fp7917qPWwT1Kqh0OKheJKgi1KB9dJH9Rf37r3SayVJiaClLS5CnepYEeKNgwjkW/o/wBfi/59+690/wDSOxqvd+9KU0tLFkoqKaOuqYmctEIYHDyLICCCSLWH0/4j3XurIJ2xWFljiihkpKaZLGjjt5I34UhfqNN73+vv3XuuVHFIlRLUoHmpzHJKUclI4rD0qgH5B/4n8ce/de6nrPLDSxZSpNhSSCqSWSMKoIYFFQ8WPA/23HPHv3XuljJ8u9957AVfUeW3PWbXoKtI0wVQtXLFja5w3NNUsrD9R/s8A/T37r3RfsJisv1pnanL7hytLImVb7hJaGQxKzgFjM6rexYkX/r7917o6Oyfl5Dtja/2sO4BBDJUQVQiikVQs6mzR6r35HJ4+p+lgPfuvdGp25/MX67qanB0mS3J4o46dIq6EyXdyR6gWB5II+t/z/r2917pq7k/mz7fw9GuK61gqZJ6ciBpn5gAUaTcj8k83/5H7917olmR/mv95VFFV0lDJHQ0VcJYzKGkBja5GtGUi35t9effuvdE03h8ve8t2tloW3zm9OSjenqDDVzoJEN2IY6gbi5A4/1/fuvdFAr5KrLVstVXVVRX1zzMZ6ird5Jmc8n1yEkj6fX/AF/6D37r3WWk2+0s8DgKqTyNEXZQCkq3PI/w5P8Avr+/de6dqjD1tFTSRoztCskvkIJ8QZf8Bzfnjm3+9e/de6k4LA1FSfvKi4p4FSRy1w6LewRkX63t9R/r3Pv3XuhQx+26/L1LQRUjLTFUan0ktIrhARG9uLH6/T6H/b+690MO1uuZqSlqJneCB/WJoJiFJR/1Sr5CBb6nj8+/de6y5POdV7EjqKrJZSDJVwjKxU1K0alJlQqdQF7f04FuffuvdAtuL5U1clLLQbU27j6GMRtD/EJohJUsoPpfVbhrfm9/8effuvdFrzO/N27j+4kq8rVyh+Solfxrz+EB/pcfm3H+t7917pMU8AWYs4bUUDNqULc8t+k/7f6nn/W9+6905ST49aWYVc0yVZ8f20SDUjrYDU0p4HP+Nz/tvfuvdISaWV55IgS6qWK6wwYm/wBNJJ/p/j7917pvMRBJkOkg35/JIv8AT/W9+691xeMSAkCx+rcnn/bn+t/p7917rjG1ibINBKk8W5At9fqf969+6904IqyAuwEZA0qqD/OEW5bj/X+v9PfuvdHj+EvaD9cdr4OtecxwrWwrMwDEyQuwiZGI/rcf0/Hv3XurefmJLVfeYbsjbi1rPU0cNVTzUEJVpHnj0tCXJJAF+Rfjm4/p7r3Sa6c35lcviUlDVRyONhDVlM8rFZnYB0j1MSLE8Mp/23v3Xugi7uqewsHvfb3Z22cvPiRSVSSw0lMiRU9DWU7B5KbRH6VDW/UVH15P9fde6uJ6G+R0vyT6Qro6/F407zwEMMNdDMwlqToOmSrQBrqGtc/S5tY+/de6atx7cx1FROarHSUOQmhmnpKig0ztFIqeoVEYb06jflrf19+690Suuxm3YsjPi6WDIZfNV/lcUi+IyCokfWxd0J0882B/2P1t7r3QZSdfVdDuGtyc9RkoatYA9NT1qBhSkMDJGqAi39LEkn629+691O3Bt3GbhoaakzsDU+UyUailzjwx1MJeI/T7FNRjuAB9P9f6+/de6L/NtLBxZXIUuPyQ+9pIypVaeXzDQuhnTX6VKkarfgEA8Cx917rHmqSerxuNj/iNJLLTjw1GSra0qs3+qjWT6XA4Nrci1vfuvdIneSKcdjKDDVGFooPDauqZah6iollST1CIgnT9bg8X5Pv3XumfqOqEfZApTkaiaCqqIaConesjigeJQI2WIyH/AAK/n/bj37r3Vo+0q6v28tbR7fnWrjp5UXwtMlRSSSTemKOWNTZjH9bm/wBCP6e/de6ddyS7mpaqXJ1DJNlqlKdZXqI4Yo6VUF1+2jRRYAgWB/Pv3XujA9SVm5t14fKR5Oenqpnp/DU1EkUoaLSnojRn4N+OR+Pzx7917oCNz9dyTZ7J4yPDYhIdEtamWcBXhshMjGMm/JHDC4H4/Pv3Xui64h4MZVyU2QeBpWq5qaJaiJmhmjEpASnc6rHVz6v9f6H37r3SEydVTbazlfkKijUw1Uv24WkmEq6ZHF6qNFuWZfyGuPqALAD37r3Q0deZfOUFGa7H5yTIxwVqpSU0YdZlNSfQkaA3CC9mvYE/pN/p7r3Vo3T2/auLa0dHl6RaWtRjFNPdIWmSdtcav5ZFZRcngg2/P+PuvdJLvL46UFTIe4NswNFljjZHqBHJCKd2UXM5eO/q/PBHPF/fuvdBf0fLlpq2KgqYZ6nK1kyojU8JlqJ5ZnCRGOZeCL3BKAWAJP5v7r3Rd/5lfx8ekwDbwqi0FTNSRxZvHhbStWU6mSKYyHSEGknhgbm5IuT7917rWB3HSfZ5pxFAsUMupo2VrgkHVxb6WI/AHI49+690osXlZo6LShJYq8LMxJfTz6Uc8gX/AKW/4p7r3QpbSoUrpIUipWrJECJamnMbpcalM1xYc3/1/wA8+/de6MTgcFUTMsdbQQmOaxWB2SWaKKLli8iWJ1CxAvx7917oa9r1e0MZOsv93qT7GGMR1Exk8Ek1TGRrFTR/qa9rKw+tvqfp7917o2or8PBtZ6jEy0jQ1tLBNTRxVsbxrUAKJIIKOi1yxOusEeUCxVrD6H37r3SPXfu5pfFFQri0FIIpIWkiqI3kdANUhmflrj66jY8E/wBffuvdZtyb5rqmmePMinE1dHG5hhdWiQq2kTq0l3BNuApHP+3HuvdL/Z1TmZZcXNiZnmoPsXL+RikrVUXGl424uf7JI+liP8Pde6GrE7QymapqmSdamGtlVlgqYphTwKGN2SpKPe1wAGAF+STcX9+690q9q9X0dHU/xOZqin3DTaY5aOVo6qKqe/oenk5VgP6sCf6n8n3Xuneq2BV1j1U9XU0cE8FSs1JTrKI5VkVh5BIINKarc6uTY2v9Le69005Dr/BT1MlfFXU61lNA0jLCGqiulR9w9TSi+oi/Bub/AJNwLe690Hm4uramlgTOU9Wkv3MXlgjk8sZYEaSWgGrSWt+nkWsR9ffuvdBR/deqcVdDTxNO0cRqnqiyikXyvpNKBKoJK8elT/tvfuvdJrLYXcWIoko8RQ1FUk8jfeuiKH8ai5Wj4KRAgAE2DnnkA29+690WPsHaW+dnZdd+7Kpzis1SmKsnx1MgqlrWg9REwp+UYqdDMOCLA3At7917psh79xG98cFxiUWzd5xSQRZDBzRS0TVs8baJYkr52EJEhXyG+k3a1ja5917pb0m8qvIK1JkZDHVxIBLTzShYAGQgRosos7G9hwbix/N/fuvdIPL5TJVmSljWoAogVSpjSPygCNdfjAkB/rZiPoPp+B7917pO5pKup1zUfhihEKOsS2jkveyqPyL29IB5H9fz7r3QbVOeyMTx42WiMcs07LNUqrBFQnWqn6Ai314/qbe/de6SWW3jWU07Qw1shAbwmOZ2CSKDpI8d9LC1hY3t9BYe/de6aKRKLHUlZmslOpOqQosjRpAFYGRVubG/P0A5PH9PfuvdIbc1OMlt0ZWheqnqJm+5mi0L9muOec00TrKo/VrWwW3IsbXJv7r3QLQy+W8QDyXcLIoBZmVnuULAHkWtf82uffuvdGF2+CYqWkgonSGaBVDMrXDi9z4gbG5ubnn6/wCx917qTJXsK8QsscP2scqpEr8M2ogtqTm5/V9Ra/1/I917rHnKkS08bzR6DGAtLTlgY3KjUzyE2N2J/P1NvzyPde6TyQ0skcDTTrFDUyqpMylWglKlrJYXIsbHj+nIP0917pwxGKqJ6vwwnWI5SYpRE0fkUMbOq8fm/DD6/wBfz7r3Q6gZhME8VPPG9IWVXLsVqPJ+NUX/ABzBvzb/AFzb6+690HgwGUyBEUtTHGryyiaSUNYpb9SEfU3vb/C1vfuvdPGRwgx2Fi0pPLXPL9jClAQkbRzAgMwB/UTyQOef6+/de6ix7Sx+FpKP+81ZHQRVgnVJkjZnWaBPItMxVr6n1D1CwBvfkH37r3UTHxVu4XjolilaCmlWONpCgjli1BEM0w5BFrix5sL2uffuvdC1h8P/AA8SUpOlz4kMcHEjFCQXj0AXva9zc/j37r3UrNYmniqWkWjV5JoGWSoaNW8CeKwqHceq4PFz+R+eD7917om+8aeSmepVcleUTVGqOF5ESWFWKvKt+bWHqB/IPHv3Xuhs+KG9avbW7fs4pqaaKpR0jo6+nFRRxu5AmqgHv69AU3+v5v8An37r3VnUe9sjBmsbPqFXJVAx0qxRfa01SS4GhvGBYItnGo/7H37r3Q8Y7tGnkqpxU1UU2RcGkq3SdpZzGrlfAdRN1K29PI+n0P0917odOqt7th62bHxBBS1c3kp45FQRxiTlSyt9fr/QH/ez7r3RsK7PocZSwSyQTVVisOsosZEzlxdzYi2of4cD/X9+690X3e+Irc9DPQRZJ1njjdpKanlWMyqXuw0AgsQPyLfT/X9+691i2tPBjqKloEEySor0zrJOzVAjWMepUf6DUCOLX4vf37r3WDeEFMavFiNRSpLGEqASHlkZQrB0mN9KnSGJuOSR7917oEd9Zujr8h9hHGtbUzQ+mpUM1Sjq2jRGAPoCoA+g/obWt7r3TRtmr3BQGGmWmkkXJVVRC8ci86mbxQaQ3N2+gJsAf9v7917o3uyutq3ATWyclFU/xSAVFLGoMvilA0vHKwHDK4MX4HF78g+/de6XlLh8otVMQpkpaaMpWxiweLzKLxRhb3AIFrf7H/H3Xugq7RzNRhcVKsscb0DCUzJIreRAzatUMa/kC1j+Pp7917qsjsjN4XM1tZXwQ1Yx0StNVam9OuMFGLhjccqePyPr9ffuvdEy2lh5t17jy+ZoDdYfKY6aR1hl8Ef6wpb9QJBtYnjnjke/de6NFtXasdRVRSVDNjqX7NKjXDGb8gRxp6fqxN1J+gH+39+691eT8fOozu7rrA1EO4qeOakp6mOGCSmSsSGUMXDaHuSR9GP4PAP0Pv3Xuhqp9iYyCKof7StzGTghrIqkwQGmimkQmJpIInI0FAqkWFrc/n37r3TPQdQQTfY5WSkoKCrjrFkpoquYlXp5eZRUwLcMXHrsAeSTe59+690jO6d657a2Zx+3qPblFXQVEMNIBRUIEA8njFPJJMB+4dDBeLkcXAAJPuvdI6kxuGr2oNxVG3c1iqvG0sstZj6D7g/xN4VIZpaWnb9AlsFtcnj8Hj3Xukx2FvDb7SUf3mMrqfI1UyPjYaSOZpIV1lEkq1QXUgEFkb6G/N7j37r3SioKncsOFNc22cploQjrQJLj5njkqYVBjZ5r3AYWt9PoDe3v3XumCbdu9sDWxZbL9fVePqmKSR1LpIUWDVZ4kYElh4wrP/U3vbm3uvdIvCb2hyO5c3mc3t0UsHkaPH1VbSyrDrkOkNDEATck2vb6f61vfuvdIbbWC3DtTtF93zYyDJ4GsFTEcTBTLVKkta+qSsYtcKEUKwuAQOBz9fde6PdJv2owxoWi2dNLlkgnqMdUJUSItTDVUin+ITNINIfSzQgJxZQPxz7r3RPM339hKHcdTjKvYENLlz53p6emELmWWPIMVpquT6E+PRMG+l2IPIPv3Xugx3l2JV9l0VThcZtipwKzSVjVGZr6HyaKijCvBJTPEgIYtqAtcEW5t7917opFfi6emqK4ZSliyNXPKfBXTEkUsim6yshvYn6gH6XII9+690gqvIGOuN4hDTwqVE0QFpJ+Lagv0X68/j6e/de6FfqmcVOcp53p9LQv5QwGpWBshLsSfxz/AK9/fuvdHuoZq2GBsnTmUwJCiCHwnS7xryQ4Ngo5/wBccj6+/de6FLrbPRVcsVLXsrLKpMZQ2F5W0kNKbXIW3v3XujtdewS41FpleRi5eSHzqEHgAuo1Dk2H0JPPB/1/de6GuHDipFNMZIJDN+4FiVr6mXlXiP0/H14Jub+/de6XWOwlFo/zQp3ggJQjhXlU8M8Qv/vJN/x7917oMd7YGaaKVmjeZninOmxIUtcOxY34uSQPoOOOPfuvda8/8wbb38PoMlUwIZbLNO8iIDURs7hyIoxyVBFjcce/de6okyde9b4opqeOKkjEkaS06lJKiS51moBBJINxYWtyOfqPde6T1V/DqdWYzPEyKJDEyEhyVuoCiwA4/wB6/rf37r3TCmYWWo8ZjEKBVCOASGt6b8n+g/H+9ce/de6bM4yGogWoZHBbgpbWo/sE3/w/Pv3Xuk3WUbTMCEcxMnBs1gsd1BUEfW3+PPHv3XumGeCSB2skiagoux0sRYXJ5+v1H1+ov7917rNHkJMdF5qYtqcsr2ufGRx9DySf99f8e691Po8pKbNI+oSt+ogBwSdJAB/qbHj37r3T1SKkg0RHzPPIt3CgMLcHlh/rfT/inv3XumTKUCLLJZZFe4FtNgq6Rc3b/bn+n+PB9+69044XGSTVtIgAaJnjaUmMKWUkXCk/7x9bi3H0t7r3Rz03BT7b21QxRalk0gxxAkFYmsJJdQ4/oCfp/Xm/v3Xuk1l+/X2zSSRYyqL1FQSR421rBdbEgXFtX05/3v37r3RUN49s7mzdVUzNWTQ+RiW8RPrDG+u+r/D/AGHI59+690F8mXrK13aoqZmabVrLOVYkkj8fXj8G4/p7917rlHTz1YRABpB/qQ1xz+ef95HPN7+/de6WuF2/Ulj5tcy6GK65JNCX+oIDWN/rx/h7917oV9qdcplHLBEgKxgP5DaOx4FzYcWP+vb6knn37r3Qo4zqeerPgoo/vJIyRpiXQSpubgG9x/hfjm559+690LmE6ipkEMbgQ1JCNNHKjBrgfuDQpFiDwD9P9h7917oZNudb4+jlkn+0RJ1QKsxIJ0n+zZxY3/w/2JPN/de6FDrrYENN2Lhq6hl+3ZJ4v2obSNMQyqw8Y+gBtf8Aw59+691tj/Dur2Wu0qSjlr8e+fWNZJqfzRQugXnTJ5bkfUfk/nj37r3R56KAZannR4kjpZSfGEbyKoJ0hmcEXBH0Nh+P9h7r3THn4NtbWw1TM1THFUpbxjWNUkrMVAjF9RH04vcH6W9+690is7uSGk2WK3+LxUFSIFljnqWfwxsb6BKLgEkcMCBfj839+690R/sfsWh2zPSbnl3JiaGLIQaWofsIqqaaogtrkQSMFANtXI5H559+691k2p2pkM1Sy5nJ7mps1QQon2/2VJDSjHxuCyK6xC6nTw1tVzc8ce/de6Gzrzso7prKuh2xBWVtSCiyLVyQU8Pgb/OaRKALEAkMADa30/HuvdL3sbJ1Eu26+SlfHU70+IqkmZ8hTVEUEscJ1BVBJNvxqJAP0AHv3XuvnqfL6vfLfKzdz1UkFVVDdLrNUBwRr+80iRioKswA+v0/Nv6e691uk/APsPH4L4+7HoXoJJ/JhKSmJo2AKFolWSUEi9jzquCLccAW9+691rLfzzsPTUnyLos3RU5ip8ljtbSSVMk1R5PKNQSGQ8L9NP8Asbce/de6sH/kD5eObYW+YGYmopK5BAgCaXjZST442OkEcFrJcn6Ec+/de6uz7iw+O3Bhauhdc9PW5ISxJEGmkp4agkCOS8bKUH4CaiB9SPr7917oqlTg8Z1bTUtPUYKfNSOsELSPXVkkMdSyB01eMuQTzqvwD/sPfuvdHJ6Xyu2t+7fDZbGmeppxJBNTU2MMlLGIx/mjNUAaiSq3NiCR9fx7917oXqPaG2qqODHwbfoIVqan9c+NprOC/wC5DOYlYn8fXjk2t7917qbuLpHaG3oGemw2Kd6unZlDYXG10ZlY6/HHUVCMYiCBcpb+o/I9+690H+39p1dZlJ62uosTQ46nU0kCw1FNF5YAdDiWEXBI+p02B+lv6+6904bt2NuOtUx7c3RV4uKlZWgejSCOFolF7OY0Fh/gAORc3v7917oD8fs/NGpqcduiSvzdZIKkSRwyz1FHURSBvHd2AjVwOdOg34H+A917pol6vwFJBWUC4aOtqAyLHj1pag1cZkALGRUKxBrcE6bn6gg2Pv3Xuknun481ebp6CDFRS7XFNGweSOOkWRyosqyFnLMQCCWKmwAuT9B7r3ROe2uj9xbzdsNG80+Z27X0dDHHR1cvgqIQnjSsa4YcfXVq4P0AsPfuvdEx7P8Aj72nh8vTPjdq7iqqnEzpDNnYw1VS1irGD4WSQt5eb6ZL2BvcE2Pv3XumHC0W9qOpppKiB/4lS1SCSOpp1jrqOSGTV4SwAA5/NjfkA+/de6sW6sx+AeKoyW7ThYMjlFgjqZ8gtNNJR+SJVRgpI9RPIYiw5Nze4917pO78mpOr9wR5XG0CZ3KZanqoaCvMC1VBPCsGuKFamP0GJhbUqm1wQD7917qrntXcfd/YudrsblKLMHB1cweejoaIUVJ51uiJFVqhkIVCthrIPF7jj37r3Qp/GnfUPTeTqNu1OA3PT1tTIUZqlqiogo0lDNqjZyuhHdidKC1xcggC3uvdCFns92Xlq2rzVFmt64iKOv8AFCzTSsslNUyOzTU8huHW1uCLCxuCTc+691YV8P8Ad3adRRV9NnjWbwxqM0LTzzxS1dUrIFgaUOCtlI59APFrcXPuvdHH3KaugpJshVOtFS0iiqqUSdYoYz4S0kLQoF9XH1BAJvwb+/de61RP5l3c2H3T2FV02OyCO6ziJIV0ysvguGDNySG4J55FvoffuvdVb5Gl+6xUFTBPC86uWl/syBGGoDk8Ec29J4t7917pFSmriRZTTK6szBpNfHp4sOPoD9P8PfuvdP8ATV9XDSwG0vjkkRSyl7IzADSbf2RxcW/Pv3XuljRZ+poI6WZqwQrLdZYo5PHGqxkFdcYsNR55J5Pv3XulHL2LkXWneKp88MRUrH5E5VOUBXm4Bvz9T9L+/de6SuW7DyWWqZful9SvcOjP4QCLaSpJBIve/wBef9f37r3SHaV6qcx08kTvPKQFS4KOTwLm9geffuvdD1sPD1hni8kvjcRpHNG0ZIZQTpBZeQP6i4/P+v7917o9Wx8DSUlLTeegpx4oy5lUt6nNiGBU3K8/2iTwf62HuvdDNiqWCaomqKekM0aWtIytanAQCR0bg3P0IAtYA2F/fuvdSqbF0lFHLWyVJMcWuGFnJZY/uG1OqAkEXJtYk8f6/v3XugJ33uF/vVpDM0oQgqYWkjRVicrHwLnUPz9OP9a/v3XugB7lp3wWAo6uqBWjytNM6v5HnZpHUtokAvp5JPP+H059+691XrJpkqpyGdQzMxUIxUtqupLg/wBLcf7f37r3TlDH5RrbV9wqKYn5GoH0kEW/w/H4/wBa/v3XunWSjJMcTtI0ZAlCAlVMyknUQlgfp+bi3P19+691jGHlklisiFpCw1Djn6C4A4/r9ePx7917qXHTVcVPWYt0iMdTHJGSUXyE3urKy83Wwsfryfqfp7r3TImImNQqE6CqnyOyBj4w34P5/PH+w4Pv3XuneHCGMJHE0uqQaFezReRWH9nX9F4P4/3v37r3T/DtyopFQRjT4grtfQS6Em66ltcAf7H8fS3v3XunaGhey2hAUDUrW/bs5uy3W30JJ5tcH/YD3XunA4pnQRSFYtDrJGjhuS3AdfwB/r/T/H37r3WQ4mIoqXVJDIR5xc2lJCKAebA25/2Fvrce691xTFr6/KIQYmVfKF9eoAca15HJvx9ffuvdOAjSBZHCCpnVkdHa9kGkKQx/A/1gD9D9effuvdM9ZOaueJo3SGaNNLRoxRXa1taW+nNvx9R7917pmq1ysZDKo0hgram4IH+7De3+PNv8AbW9+691go66soKqGpqD5wjG+oftvr406hwLX4/2Hv3Xus9VkCXeompoVpjdlGkAksxOlPqSfqSST7917qHHS0dbNIwpirMynyrdhGG5bUB9P9f/AGHv3XuoVdtypLA0rM8cb3JV0D2ve5Ufp/3r37r3Salx86PJTyRO8iuHZla9lb6Atfn37r3USegFK6rUoR6VKhSG06jxr+pva34PHv3XuuXkelZ0h0orx6dQX6qT+mzf7H/eLe/de6kzSUUW31MgvUS1LDSBdlTRbgj+p/r/ALf37r3WDbLQx1cTzuFSORSuoDXcsGsbfQE/7659+691aB0nkcPFl8BJT1cUtJam+61hv2pQ4uRxxZv6W4449+691svbZxG3ch0pj8oX+8nkx8McQgZZHiJjAJAvwLc/76/v3XuiRb5FZsykrqejSmfHZWVoSxjUyxyMQ2rjgMORwbf19+690Wqu3PiKCCqqsm1QKmE6aOKn1RLJLqtrZ7fgfX/G3NvfuvdLjq7eiZjJw/bZV4TAxWRZV1lLnUdDGwPB+v8AxT37r3RoKYrk6haaKqaT/NhWVx5pZLghhIOVOr8f0uL29+691y3lR52kcNXz1lbGlL4KbGrZ4X1AWaewuWtxqPP5+tre690ltmb7ptuZZMZn5KkUs8qh2lYlcarHSUjB50gcW5P9fyffuvdGYwdbgM5UmnoasVNJWFhHGpQM8aAFZeTxb+l+PfuvdDLsqCkjjkp7rPEfLEx1hjCI3sCq3vf6Wt/t/wAH3XunzLR0bwTBESadFVIgWCqACQoZF4HHJv8AU8/09+691Xb37iYstT1pmo4pQDJThIkXStmPrY/W9h9b+/de6Ijtvrigi3RRtWMFo4qrzurnxxkariNp+SFI4/wt7917oz/+kbMUGYxeFoWTG4XBF48dSwo0Mb+QK09U5/thuLNbmx+nv3XujjYLdlRkcZSVVQwmhTxM1TItgS0YGkKhB+v+sfyR+PfuvdKjcMP8VpokEimOojSGNSg0lStioLG3+BN/6n6e/de6Qe2ZX2JumbG1dHJJSS/uawxljfzAWQSpcfn8W/1uB7917o222svTRQCUq8EcnjMYZvIpMvCRurgC3P1/p/t/fuvdPmRqVp6uATLFTwRDTLVxqWZTIAbqi/VSDy34P+H0917pBbhwZq61oqSohr6OpMq0s8YaMsQAxL25BHAAYHn+nv3XugGy8G5dr5aOopo5541crJTaVdjTltICsCbE+/de6GTDbxwdfSY9KnDz/wAVkpfWERpGJWXSqOE4JB5PIvf37r3Qpx5TcFJg2zGK2/XTmKWmgWjETJMwkYqs0RUnhOSwK2+lz7917p8wcW8s+IKyppXxbVJIbXbyRCJii3YAXuLkqP8AY/0PuvdLT/RnKQscuZlLzeSonhcBoXlEZ9WljYL+TYnn8c+/de61ff5wu2V253BtvTCaQVtPpqKqJBJHO1LIFR/KAtgQfp9Bxzx7917qphoIKiSHzP5EASAtCBaRXGoMfr/hx+bfXj37r3WVdtilqYqqmaeJoUlEkYeWCYoyaC/FtOsHSbE8Dnj37r3U2hq8liIIjFUMscxYvDISUk8TAIzrHYDjj68ckkn6e690JON3ZRV+Bygzsyy5dUWTHxjngMFX9z+yVFgBa/Nr+/de6nbfnr9wTUVIaGWCAmyMNPAUhWtrt+q3+H9PfuvdD7Fs6syk+Ox1DSVlQdcazOTE4X6AFSvH9b3P+Pv3XujGbd+OEclVRtk5YsbMwFXIwdHiMMS6gf2wQL6jfnj6WP09+690cHpzbGH2xJWwBnno4KcwQTQSxARSyyEa2kdT6WsDdgv0IBPIHuvdPe/OxMvDkpMFji0lDSU600RleCWB6xCpVkkQ8CzWY/S1rcCx917pD7W35lKbd9bjt25lsbAaKSWCOCPRQIyRgRI0in6jUeeL6vwAffuvdI6o33i63cFXTZM5uox6TSPFSYuurmnrkVrxNUWXSiluVP8AS/BAJ9+6908UGP3dW7oo50UU+KrI2rHgy9TWlY8dSKHSOVUItYNzZr/4fj37r3St3L2DvvG5nG5PCf3fxWOSWKpEM2TqKeMxUsXjNZG08iMJFZQQVUh782KDV7r3Sdj7wr3ykrZ2DE5GCugSOqljqxNA4AtHNEGAUryR6bGwAJ4Fvde6h1W+9wUWahr9p1EWNlNJO/8AGqNWmomiVfJojonSwcAH82HFiQffuvdP2L707FSqg1bm3RHSpCZarKU6U08BElimuJl1ov1IDkW+gvaw917pSp8ity4+slfM11XXYyBTPNNmMXL9zLHY+OrpwhZXX63CG5BAP4B917pMP8n6/cNV4tvYrmnnf1R4oE1EVxfxUz3K6vyzC9/oDyPfuvdJ7M9p7y3Ln4svAMziBtankqvtBQ0atTyQx3lZIalfUzC2n08cnm9j7r3WDE9ybx3ht9NtbircscpkMs9TS5zNTxmsjgDssUUbLEBEgQ20qAALf4e/de69urE7jw2Ijgpcj9zNVzK9W0+RlrYaqAAq0wpoF0jSvA9XBubH6e/de6BvIYGTH46CiweOxzVOQqBk5aiNpqqaKaOQNNUMJRGUJv8AQ2B5t9CT7r3WXMRZ+hgoxi8cmQEkTtJ909PLGsrC5cQI11Gq4svN/qT7917pAnAbs3FDPiZce+GzktZG0CUUa0YmhLBjL95VOL8HleRb63vx7r3Rrv7hJ4fB/G6fy/6P/wC636U0f3u++/iWry/6rw/8pWnx6v27f2vfuvdf/9fRhMFZPIpDMChARma4W34W/wDgfr/vj7r3TjIKitWNJ7wvD9G0lldQAhJZv94/3n37r3Uilx9KHiWYkl5OCV/UL/77/X+n9PfuvdKuPFUnhZTDJHChUtIFUlnB40j+nAHA+t7/ANPfuvdP+F3BUYakraJIhUUmQpzEdakqABYEKxI4uPp+fz7917pqhhhhDMwlaOUFyQxABFxpAPAH+9e/de6eKLw1JDQ0ryyoY5IrgMSYrlg+r6cf05tz9PfuvdPNZvCqo0FiIJChR149X+0ux/pwOTe9v6e/de6aP74yViVFIZIojLHZkdQrXUXBX/G/5H1+l/p7917pgptwiCR4ymqrWwhqEa4X/VXYHni//GvfuvdTZN3QBalKyOKWRYisFTGBG0T2B9Nv1G/15t7917pohylbW0s9TTZKO6hi0czlWKnhVZL8HkW+oA/Hv3XukLWS1Ds/kl8hkILGMkgMSeUFr8WA+nv3XurHvhBTUNFht15F6eRMjI0ENHUkuROnCyRg/wBk8m5H4+v0Fvde6MvmKShqcp5az7gSCUaDpZUYMQDdQPp9f6X/ACffuvdOs2SXDYevEUK1CyoyxOSC5B9A/bPPH+xH+9n3Xug2lyrVkMeEyORNLRSSiSaTxSGNAULKgiH6jc6T+P8AD37r3Qb7323HuPAz0YnUVNDapxVVESJRUq149D34+g+vINxf37r3SM2Pltxb0xk+z80k75Tb12881/I1JE3+aaWS9/wR/r29+6900712gcVTQ5BJZjQVE4jEBdhJHUKLMz2HAFr/AI/2Pv3XukNRYOmrJzLJIUZPIUdSVIUA3KlT+f6/71z7917p+nxFO9PB9pMGYWE2tSWTST+on68/k/1t/h7917pzosSK6FqOkoWZ4o5JHVrEMii/khv9CbG9v969+691Di2zMaYSQ0QXRKXlRRpZiBaQECxt/iDzz7917rum6zr8kzVeNpaisMZaaSJEZJKa/JUm3P5+t/6/Sx9+690tcd1FnZ1WY0fipZ1RkUBj45EFmJb8A25/offuvdKqj6TmaOJamopEmEqyVCyVaFI0mBA8isebC5P9P97917qTmIdg7UeDFRVceVroWUSfYIpSSWwDRs5PqFzYXAH5P19+690sKXKrh6WTJNR0G2qZqZpBUV80LSMCt1eOJ7G55/3q3v3Xuinb57jfITz065eoqXjeQeeAtDCUDemypYWtx/tvfuvdFkzOQkytYZp5iWZiV0MSz/gav8f9e9v9v7917qRSXVbM0gULpYFSR/XkfT37r3WaBVjnkOqPxs12YejxKGuQVuBx+ffuvdQczVrHKViYyKQdM4ICkWBINvx9fx7917pMO800heQuEuSgBJuo+moHj/W/Hv3XuuQmkiUzLYEPZVcBi9z9VJ/1j9fp7917rBMjTEMlxf1MWH1JNv8AY/7C3v3XusTRlOGTUGGoNpN00Dm/+2/Pv3Xuui17ExKVOoCzBb/4gD6G/wCL+/de6y0pdXUiFpNGpl9LNZPqdXP+9f8AE+/de6E3YeRbEZzHVVPqE3mTSsbadRMgIjD/ANR9Cf6X/wAPfuvdbF3Wu4MZ2l0rjcbk56c7hxtIXpIjJHUNE1PEGeN1YkXIH0P+tx+fde6LJ15vVNj9iVOJr6ZIKOur5Yq5I0NpmL6EcowIQ/iwsB/hb37r3Rk80u0twDLYdojSYPPwy0cc9afuHoshKn7NTFrudRJ+t7W/1vfuvdAH8b+zMN8Xu9zj9y12Tl27VzDHZCERzLFWU88mk1Jvwyi4Isbf7D37r3VxW9Y9rb9yNIdtZBGocxBDPSeLUEjpqtdcLSzLcgj8gECx5Hv3Xui7bk64n66yj5K9FNWMVhhjoTF5YpCAEnfyXY+T6MPqP9b6+690X/dtHUPkqqrzeVjSZ42qDTme0kxkI0RMWuEvawH1H1/N/fuvdB5i8dmsvmq2pqn+zwscAFLUGYvHCVH/AAFELk2c83Ki35P19+690DO5pZaTdWVxWLkp4ppoZoxNHGsZRGHLPKeGLDk2H9fzz7917oLMxXUhhjoJpXCUDkJTJcRT1JOmXT+QCf8AXJJv9T7917oNt31eIqKqnoMU9RDUNCEqPDCJBPObfsiS5sB6fULH6C49+690mMHgchRZ2iZ43hlSqgAnM8bEKWDkso5J/F7f7H+vuvdWzbE23kanCUcu3Y5amtyUSvNLDWWSlaFbM87XCatXNrXuef6D3Xun7FY6XDV1a+Xrq/LZqBpSlPPWSyxzz6dKCJH1KAtv7PB+vN7D3XujkdF73r8pSQ4nLUtJgkiV4wYYC8rhzaRp2AA1W+moG54FrD37r3Qpb52smYxUtXiYaITR+eKKocQq00BjsolNv0/X0/QH/G59+691VzuLB5jBZ3LpuHG0y0ses0dTQv6mkf8A3Ykjk+oXI/23P59+690HDYXYFR5RW5rJUWXrBKYFMkNbKwk4IESi0X0t9CfyBf6e690KPVUCU8609FTGSihOkVcleI677mMnQ5jcKDewH0JF7gg2J917ofMNvnJybijatSrkCzRwNFSvPJQUccPpQy6pGJCNzIxBJPNz9D7r3R+uucpmc9hqnEVk0dfjq2jmopLOxgeKVSrCnedWBe30t+eRYc+/de6B8TQdB78o8tHS5fKYulqqeagpJFgjWlMsv7sUc+kXBGrlibc2sfp7r3Sq+Tm5tn/JXZG49t0ENNUzVmIkkC1k0KVlJk0gaaNS8Srxb0Br8gAk3+vuvdaYnaeDiwudzVEwkjbCZmsx8yTSStIjQ1BVkQ/kA3sSfpbn8+/de6R9BFTTSU8YldQmkvGARoVh6nJH1sOSTfg2P9PfuvdGE2tWTbdaSnpZkmarjiMSowLRpIRqWZiLrYX/AD9PqT7917ocNtZ3LVsZrFptccN4vNApYp47rYvELm5A5JNhx9LD37r3Qt7d282UysddlzOlGIopZZKMsJlsbtrSQki55t+PqCOPfuvdCtk6KJY56/b+3Mrl5aZQsNFRoUqmjRdJqZ1iAN7Xvc/7D37r3QkbKoMnmsdG0+ErIZIkQAsyuaeORreKoi4JK8n6cAW9+690t49iVMeUjq8jRY/LUekUckjwpEiWFxLTpKAVt/vJueQffuvdLWggoMLWYym1tDJI0kcJkMYjeBWu5AhsLoPoTyRYEn37r3Q/Qbh23RUU/wDDqGvyORgpmnmlpaUPJMFXW5Os/p/LWsP949+690mNvdi0GVNTj2qTBLHJBURVDMaeSGIS3ammlYEg/X6G315I49+690KGXTH1mEWkfKCOWWFxGGkLyzmVzJojkQAKCpFjwfpz7917oOaf7HE0FPEI6uBKeRxVtJO89TPdiFicxNrWM/0BAJte/Fvde6m/6RsWKSSnSB7QBZIFkdTCqQ8iF1kvpueABbj/AG3v3XukJVb8wOTmmoavFQUlPI61EM8UlzBLJ9fKhFrc3sQQOPz7917rH/CMRkZKaLb09XUVNbMWmiWdWjKhuDFA5tdl/Gm39B/X3Xug13ltZJ46unMbxTwyh40ppyahZNeh6aa9jFrtZgDYG5AFx7917olHbPRu28xjsjUf3fqINzTxGXF5GlqBHNjpUkP79kZBLYixDKW/N/p7917op2P7C3l1pfA9gbabceJDuIctGrrmIWUGOGeOpFtRAIIEhFrW5tce690tqLsrDZGn+4wOYp4vIAXosrCaeqD3JZNTNyxuQbm5HB4sPfuvdM+V3nMBrkglVZGvqBDK2kfVdP4BvYgmw4+g9+690HGW3dma+R4InERsFUiJg6qzG6sdBtcf1uf9h7917pLPXQJKHrCjOoZW8rMzGX+1dH5A/wBa3+F/fuvdIvfOblzONSmo2EUFOh8iqeKjSv6m/Nx9B/j/AK/HuvdC/wBdxPuDqauo5YI2lEFbjY6yF7tTxwha+njmhUhVVpIz6wA1tQB+g9+690C218KtVki0iSCJNTzFFJIGom7FeQbk/T/jXv3Xuhgp8hMYv4diY5JfQySVGhR4kMhAEUpueALHSfrfnk+/de6hRGloZJVl/frXbS+v1qif4/Xn6XP1v9ffuvdTJ/JGqNWxxmCNkccsQ6D9III+n9fz/S/v3XukwsFRkaiQR05eNZUkQpyih2v6kH0tewP1/wB49+690KO04ptVQKiOYeKSP7d0DmyqRrUar/U3Bve5B+nNvde6FqWejZtLQmEKiAaks7kNc+Swvwf9ibj8X9+690hKqoqjW1ElO6Qol4lWaMMiFj5CY1+gLDgEfT6j6e/de6wV2UyL4lxBRMa6nq01R2L6iif5ynke5B/BIIub/wCx917pl2Dt2t3ZuaR90R1VbThKpaGgri5NRr5kEBU3UqVJsPr9Lfn37r3Rl9vdfymmroqXGeOaCQy2hVJIFVVCqrrcNqta6Lcg3uPfuvdNWYzceIyUOOqKOBMtEkYiWBLq0bABFmYW0MLBmHH9Dc3Hv3Xuge3Luqq89WyV7RxwsWqpQwiIETESQqrXDE34AHII5uT7917oqm+641WYSoiRo4qhUMerUl4mXU6MG/qBcj6D8fn37r3So6mknoc3S5KJbPHNHKgLWB0yXBIP+1Xv/hYG4v7917qyug3/AEmQ2tQ/aK7bkjrJNZm0NR0yzD9xonH6F02/2NwLC3v3XuhU2bPS40Y3Mximqqx6nQ0TXcSVDeqRSzXBB+in8C1uffuvdGtwOSrJUpqmGjhWSbX4KclZGWXUT4hxddJsOCP8P8Pde6GDbO4Z2pKgZyWphrPLE6OwZ1ikf9qGMRseeQF5+lr/AOHv3XuoAzsNJmqlMlRPJkCNEZMnjU2OksAGsfrxxb6/SwHv3Xulnj87g6qeOatp/DPfTqRR5z47oFEyjkcAgf7zfn37r3Thm8RFW0FRVUKVMiLaVGqgASzNpEYv/Y/334sfde6DvF7DWpzKZTIxrHVOpMcMR0yxwqB6yU4txxb6ix/1vde6GTF9c02UhgFInit+4juT5KqRpCy1Bl+tkKlQo+nJ9+690JU8Wdx0UHij+3+3iLPPOFmWWHTqZxL9L3uAD+fp/T37r3Wfae+HrIsnjEo5ElrLmeqqKYmeKOnYFp4wSA1/qF/IP9R7917otHyIyFYZqihg0olTS1DxOgJmusCqshVhwGPqsf6n6ce/de6pd7U3DlcdK2Ex7icuDJmOQA6ljIykR/mzAc8D37r3T31FhWqqund8NKI5Yh4ijuEMII06ShGk2PN7E/X/AB9+690aefa9fQyyJDXrSoXDUcTTK5kjeP10wF/qp9Q44Nzbj37r3VunR9dU7H6y2z91XS46WbF/eVMiyBPLDKzXqYxwS7ixtxyf6nj3XuneDsrcOTystBUZAIks2qiqUlKs9HKdRFQV59QI13NxyPx7917pqo9673yW/afF4/P0FNisfFIpaeePVE0bRsxmkm+kYi8njVRqPHJtx7r3UffO6N5Z/LzTYKtFbLihOlDVJDGsUb03jIqyjqbhlUBlJ5F/qPfuvdBnXd/7r2zUUmMkxvny1QjRslOqxQySK6iMLquBd4xINPABI/r7917pug7g3RnqyoiyO2aWnr4p6aGeeaEE1LzyamWGSFGIdBdmA4a/P9ffuvdGO2L8h8pWpX4VNlV8l4poFeZoooWSkURRzxoRdWbSDewNuLXt7917rDuPsfe+YevhqNtLPStEn2qywtU/axoh+7lDRi4ZF0BQbaibc29+690h6LaOS3LgGzGTlqqbNxlZY8PSwpH46cNpL+ORQLhAGP8AQ3PBNvfuvdBljdrdkRbnqsdT5GuXD1B+789PTQVU8IlGsRyyC/Nx/wAR7917pYVG1PkBloYqOmlytVTUJiWDIpHDFI9LI11gjRuRpUhQL6eL/wCI917pL1HR+SxGRq931GAqq3cmIhnVsbO0MklYKlNMjSaiSrXLOTb6n/W9+690B+89udrVMlHDitvVGN20kn3L0i1bRTyVUdpmZp7ailnA0/kD37r3ReuyNvZnB5d4MhDBT1NYjPHBFIGgc6B5ZXYH+yxP+9/4e/de6CiuxkdPhJp3dZZhMqOYWEsRic6mLEgWUci1+T/h7917odemsE7hJ2gQLM4VW51NT/hjf/G+k/0t7917o6+QrKjC7YNDTTRPHJC7mOUoAbLoZGKAm/1/1v6H37r3XXX9OlXhYpVnihqvO7KkZYOmizE2bk3/ABcf4fT37r3Rx9pbiyH26tXT1MskccUVLI6EWiCBAgIAP0UA/wCPv3XujU7BqHyEURUSGzKgUgszenlmdzdQCLcD/W9+690P9Fj1SBnJVHBDcFWMylLXUsb/AKrgX9+690ktx0sQhmRo2mcRTBEvyxaMSFmQccFiAPyPpb37r3WtV/NGnXHKtNLI1DHI0kGpFIZxNKTr9PNhYDn6Dj37r3VAlUwhikkQ+URO7B5LFntfS8YPPqNz+f6n37r3SXyS1FYscjtpkYq8gkj+sfjHBH9B9B/h+b8+/de6a4KAzs0caq7SaViAtErSBrsgBBte39T/AI+/de69mqOGOimWTmphIV9P7pjYm4ufxb+n5/xPv3XuodMPuaOBGaN9AEy/7SFPqRz+eRexH9B/r+691CahhrJzKskaRgMVRQdPk1FfGNX1J/HP59+690zVWKhSOoisROxV/EFIC3a7F0F7/wCt/t/qAPde6bpaA0ghABI5KPoKsDfUv1H4v7917rJQzVsRtBr1a9ZVByQBe/8ArXB/xv8AT6e/de6VVJX4syxpno5J4ybSNGCnjcn+tiBbn8f7H8D3Xulfj46COVaig8k0YcCKOPR+0n9lXIPJ/wBt+ffuvdYd7bjydNTPTPFLdwpilkbV4otN5EBH9kgg/wCtz7917oustVNLJK9W1lYlE+pFuVF73I/p9R7917qNLDGrJGXJUqD5eRGq2FwQQbH6X/437917ptZaZZHWVjEVH7LRkFfSbEutj/X6/wCwvx7917oUdmUdNW1KxMq1DNoI9IjsQbMCD/xX6+/de6NNtvY4rMlRqlJE1OINbxAgR2UBwsi/W9h9L/QfS3v3XujIYXY+Gx9RT1ElNelMJL0qOoAlvyCtrgcfQk3/AAbX9+690L+F2zioaSoqEjmp2ljMtNJHEtoyraTGzixP+Frf72B7r3Qh7O6+kraqlrJApSZ2DrIjyyOF9IdEAtyBf8/jng+/de6FSo2ZhqWVIEitKJFaRVjkiHjdDZg7huBbkW4/H+HuvdLnYGwac5cVdHFGZ6FS0bghzUSk6owoUghRx+R/tvfuvdD1tLH920+41ykeSOPo6KqWWE0ivLIkcZvHangnjZzxpu1wD9Qbc+690frb3z331h9t1O3o9m5Wq3DiaZYKiWenWOarnVvG0326sxIt6jpcX+gHNj7r3QH5Hu7unfe7g9XUV8aoYKoCDFVnlpGkYGOI4WGoeVI2HHlYEk86Ob+/de64/JT5V5zZew9v7cnliyucrE8mWpKd5/MhppDE0UIjut04Dgk2PBPHv3Xugt3JvXY3Y/WO292btzyYY11NLFFFOhppYZKSGzsRMRYC34sSBe9vr7r3QGL8mcDj8DTbf2V2NTKaKc0qNHQvLKYI7+WSWcAIVVRcsLkfQm/v3Xujh9PfKPE4+bG4/IbgrajM11IaebJ0sSQ0zwstixEbA6mDAE8m30FvfuvdYO3e5ckdrbtp9sUVXkJEpKqnjqRkJIUiR1v5FaV/VcEgqOSbcg8e/de608u0J8q/cWZr8jHIKubPPUusiuqkCqLkOXIJsBYc3I5ufqPde629P5c+drct01h46jKUlJNHj4zHG8nkl8Ij1BKYFh+f1XB4sLfX37r3VVP88PYU8VTszeNRW0dehaWldop6eSZCwBjSRoSxBFxcFuPpYcX917pC/wAlftrH7I3puDC5XMx4mKvp6eWMO4Ef+c9csUViXdL3IH44I/p7r3WzDvvt7Z9Bi6vPVfZeCqDEY2paOnUgyuVCxNVABfGOdRuPr/tj7r3RN6TtzK5HsSOqrMntGfblbHJO0uQrIKWKanIuGphUBgz2+jBhwSQL2t7r3R0dj/JrYe16JaOlrtp4KhjgeeKjjqFrJawop+5m/wAlB0WPK6m5/wAPfuvdJDA/MHaW5dxGi27nqymoJa8pU5N1FFDNVGTmCndi3BP5P4/Hv3XujQV3Z+1Y4YKvN7qElNOirR08heVZ50tdiIAPQQTY3uSOTbj37r3Sdk7jwRWMY/K4OGhqqtKShpjiXMskqMD63drkXH1LAfW4/r7r3S/oeyaSSOZMhlFcyaZI6ejxyU8VQxXQY/KNWn/XJN7WH05917puk3bQZOatajjyUcdDCEkqJKdIIGZjpCRSHTdR9LmxuDyPfuvdJqjp5Y5p6+WRqcSaZEjkyUdq2Mrawli1kMAAQrc24va1vde6BTfG+t3bkro8bsjLrt58HLLJkPu5qenkeNVsGMlRfVGWC3AAJB+o+vv3Xugw8+649wLnMhvCgRSpXIwzVNEA8sbWIV1Cppf6rqY3Fxxa5917ph3Rvz7PGZF59xYisMhqVoEXIxL9u7DySRFUZAx+liF4/qRa/uvdV3xdnUNNuXOJWLi6uvzFWIFhq8hS6U0uFWeWS50D1Di9zzxci/uvdCfiMHUZutmopd64aGoy3gkgoKfKUsmgI/75hkLgqVC2u7AkXFvp7917oZ8tTdcinpMZuXdNRlosLT0lJokrDhsfSyxR6aiOml8UpnYKNVo3JY8CwIt7r3QO7k7s2FhKQ0mH2pumbGmpeipctU0VBFR6YU0SyQNUs0siqy+klQTySL8D3Xui5wd3bTbeOQyC0Rr5IUjgqYhSLNJFBIfHFMW0kRlidN1U2JBNhf37r3Qg7e+Tm2stQPtnMbGy+Lwi1h8GQeOGruTMsFKJHoZi4ZyboLA8i4sCPfuvdD78ct5YbB5HKRffbm+zydc9bRT0lPW0CBFkKs5NYUCEXCtGASSLqDcj37r3S1+afyMpurep8xBT5V6nJ5aiMdORMrzoZo2CCRwSSwBBJuR+DyDb3XutR3cz5zf+4cjlq77quraypmlDkNJp1ycN5Wuq8ECx/PP+Hv3Xum6l2lmQ0uOq6ZlDDyQxgv62PoABUC3I/Sefyfr7917pL7s2huDbpK1NJWw00sayozq3jQMSw1WHHP1/1vfuvdIukz9TC70krRul1cI+oRoRddSkkEE2sb/7D37r3TiNx0x88FRCpSRFKs7lkjZHJDqbi2r9Iufx+fp7917roZqlDfcRo0RCmJY+QouOdSfX63Itzf8AHv3XustKiV5jQV0cRJId5Bx6iSbhbf4f14+tvfuvdCvtrr6eSpjeKaGqWoUGOVD+lAQSLHkkgfX/ABHA9+690cXY2wqqn8BpYleoWBjUC4YySKg0qY25t/rD/Wt7917o0m1sNlY8fo8DJKRHK3liKKnibU8agi9jxyOB9PfuvdCHS0eddZZvt4o6RnUoyxiMKpWzaxb6DSf9c+/de6Tu4MdVQUgq1l8+PYiedEMgZpC5jARWPH6foRa1vyffuvdF/rrvlFrJ4xHGWmQhk8n1PEcn+P0+hFrj+o9+690Vbv8A3RUJDJRAaKGON45IHGogFfTJAlzYHkcD8Hm49+690Tmjq4uCVAJFgtjwAdQuhsTwRz9QffuvdDBsvE43K5GFKuJWVKZ3Gkr9bkAAfUni9wf9f37r3Uutwka10KCBooTUGMy2JRIC3Ejq3P1uLfi1/offuvdQK2gWhliWCUyhmezABQq3srC/+IPIt+be/de64wRaTDPNFGVUOskzByyMb82v9f8AH6XPv3Xuopp/u51gpo2kaNmCMy2LFTqJYj8WsAOfp+Dce/de6j1iywsmtZnYswKgcxslidAH4/Fh7917qQDW1AjMEzowCo6Eamcn1Mtz9OOAfpf8e/de6daKGrdo6KVpCWZmZXbSIiAGUsUtYn8/145/Hv3XulUhEcqQMgdFeMSHUDEtgdQEhN9QuOOfx/X37r3UowReOonQFIAJJIogrMzyI1yxc2FwLH6c34N/fuvddSUc0UC1DBAjxrUMY7MfEeEJQk2JP1+nNwPfuvdMUy+eVoyDEsxaU2uHJ0aV02I/F7g8f0seffuvdK3K7W27HhVqvupIMtDHRMrIFkFZJOjNKY41IIVCBqY/42Pv3Xug7qJasUscLxqTKAZFVUkkESjkMbcG3NgeL8+/de6TstVCYPBSlVhfUkiONbBVIOoHmx4IsP8AD8+/de6YalmWIw6zPBHHrgJZv2/Tckn+1/T/AFvfuvdNtBXhpi0Uk6r4wkgGoAFrEtcfXj6f4/4e/de6V6bhiA8UaFESMJ5jH+5Mig38qn/H8/m49+691JienqUilGiSOQFahwCliGubMPqbc8D/AHv37r3THmcSV1TQVkM8Mg1LqYaoyOPEHH9LD8f1H9PfuvdIqoSpjmVXUyLqBAVr6vpYf0+tv9hf8/T3XusU2sa4gLF+At+UNgRYDi/+w+vv3XuuNHQZSQyTU1NNMIB5HaJSdAjPqdwPwBz/AE/xHv3Xuhy6s7f/ALo19PHVK0tIJk1vJIpdUJ+iK/5uP9v7917rYZ+HvzZ62y2Ei2tuPJSU0DiKmiSeQHwHSFV0uT6eTzYEf0I9+691YhkNkdY9g4qqjxO40rHrYfuaSjQwOqRqP3WEoJIINyD9bfj37r3VWfyE6sqtn5R4JJEahqSRTSxyEBY9Z0uXX6Ef7G5/2Pv3Xuiq4/dVTsjIrDRVRNPJPEjTSWUXFi2tyTwfzf8A417917qyL499gYHPVStkKvHCVKZApFUrATotlZifyePpfn37r3Rw6fGncb/5NoqZHka93RiRCLq4P4uP94/3n3Xug07I6yxuShFRBQxw1+hg6RyAO049PkP0vx9TYH6+/de6CjH0OV2vJSQq8qT2aGPwu0TKxBZHjFrH/EXNz9P6e/de6HHBb9rNtQU3njmdwGMrsT55CTZk0ji/NyL8/wCHv3XulMO04llCTSxPT1DediiFpmcnhZCfoVvYj6/7b37r3Qe9h00OQxddW0UCNHJCSjOyIhlkB1+Qt+eb8C1729+690RLcGMr6DNUYjnjlhjIEpjW8Y18+u/DW/Fj9fp7917qBu7L1MNZFXVMp1LCkSMFUIqKmhVVEJtb+v8Are/de6FnrrsqppKBab7qKoWVFdo5JmdNCgLoUN9GP4H4+vFh7917ozW1uwYMzImMlENMzgtEkrao4LqFZvrcE+mw/wB59+6909Jn1p8tDjZqynliiqFmF/3CwDG4MjDhTb6XNvfuvdHf2ni8dmsMlav2yosEbEsykCy39HqFj+AD/X/YH3XumnN5KShpqrwyU/3EDARKQrEwgahE1idVv8bk/wBPp7917oHY+2niFRRy49IaqKRlSZoSF1yXXyRC1uR9Txb+h4t7r3SdmyGfFfDBNB97JUlamOoiYOixMwcoWtewH4A4/p+ffuvdCVszB0lPVxZKGtDyPNJ+x42DLrJZ9Wq9+ePoABze5Hv3XujfbH3TDGpoaqOm0SBo/MGSQIPzrUfQEXuP8Of8fde6XSVLTSOtJGkaQytpgSPxX51CVFYXAYHUdLEfT6e/de6yy0WVlnWSeWlpoJU1x+pLtTBLuC7Hi5te30/2Hv3XutYf+enjaKj3J19uIZCCodp5cc1FGWbxo2iQTWAIOm9je17gj37r3VFeHq4KlqJyBFHJMgM7sVhAYXVlW36ha1rfU2/r7917paS7mxdE0kTrBNFKBGZ5CTIV0kEKzgm30/p7917pPy7hxRo6jxeJHilkKFxrfxuRwI7j68f4fnjn37r3Xtl0KZzIx0lTURRLUVCJHUSD9qP1iQB2HIFh9bf0vwPfuvdWR9NdH1+ckpzNDPNSQq00ctNFf7qIMSJUNraLAi4ufpwb8e691YVtLpbbOFo1joI8hVV0lP8AcTKlO0lTEJFv4mp5ACGXn6HgWI4vb3XuhexHSGSzeFjq6BsjQNjC5q3rKWZGWCZv3qeFQLuSEU82AAN7fn3Xul7Nt+mwWJmo8lT0UlMlKKMTGlhpY5CdLETOWQyEXsp5Km/9T7917oE0nj3HU5zbm3aHB0q0civBWyppUzQWDwrNHyC1wLkm1hb6+/de6DDMYBtpZinG/ZMVX0mSyEdPHFHUGomj+70+PRpUgDgXLHkW49+690JGRwm36CmllxeBepy0rS01JNFLR0lQEaNWh0S3B0gD63J/oB7917pj27sjcGcwVWMpVJispAlTJRS5KrhrjKkbWWOUyOviC29Mmo2NyAbn37r3RNN0U/YJ3ZUpUSY3M4gV9Rh4a6kj+7oHmp0Evgr6qO1o3/QZVQkEi4P09+690uaTEQSYHEjDYSvqstJUrNLHFUho6aicazERMBd1LMtiFK25X37r3TPnMYJPFPk8RuirxtHPBDSpDkpMZTU9T5f3RkqyoMcaxFRpAHAPDEAgj3XujN7Dl25Bt2TNbT2EdwZTHQpRZSgq62OKJdchCFEqW0zyC9rxSSKQAwcEkD3Xuk5v7Kbs8VTUzbGaoiDQ0q0MVRLXijrZSBDDDqfTCI1JLLGthwCTYEe690CO8tz/ANy8tt8Pjcvh4alY6eelp8fAkc9ZN6nMuRW78MPzawuBz7917rBubMS43J0tdjc6lVT5iCKXN6KuhqBQRsuoFAksshaxIcTLGbr+m97e690HNDvDeVdvmWhoNwUORx2NofLSKtKkM8nkFmgDMrILgD+0SDwAffuvdC5X7r3PgMVTLW0+TglnEhp3kipxSKWAd2eSxkAA+lkILfS1/fuvdNWLr6LOZNMjuXNfwd5qSSKGtqaylx81aQv7MX2szIQqsb6tP5+h/HuvdGL6R+Pea3Jjq/O4fPy1FTUO0mOnSGnqqdkWUsWZ9RAS30/J5+gHv3XuoO7Ouq7G5/KUm4NwR7izUEDLU0mMkakkpqZRcIjAhdXNiRzb6f4e690hP9H1Fr0fZQaLXt/Gqm/2Pg+4+z1a7+TXzrte3ptp59+691//0NIbGCeqVwKLyWu6S8IIzqIAsSPx9R/r+/de6wzUVX5xFI4GoAMASuglrC3Nj9b/AO2/H1917pa4zB0lSEM86QyUaLKqSG7TgckL/sP9h/X/AB917pZUcmEgoKtqieBwIZFjiZwZTMRZDpJ/HNh9f9b37r3SIjrKNKRGq0RUaXSHRlBVByf96Nj+ePfuvdTqqrxRplkomJhsElDAE+T6gsPoFHA9+6911ga+SHIFyYYIVTVGusFZeAHYKOBe9v8AW9+690oMnsuHKUdTnGq40Ty64mEyBTdgNGkHm5/3j37r3QL5CmSNw8soDgmFEU/uBFb9Tm/+3/4m3v3XuocczQSGQMgMQLBSeG1KCFvfk/T37r3UNpNcbK36mJYkkkEMdQ+t78H/AHgf09+691IhqZKVZBE0LrIuklhdk+hNrHk/4e/de6hidzIDe7OdBNyotcWJ5uLcfX8X9+691dL8V9s4nHdM4uvjqKda7I1Uk0y+lpJCVI8Sk/kek/n/AFvfuvdCTWyLUZCZzU09YadkVxJoRkWMfVR+PoefoTf8e/de6RG63pqqng8DTRy0zSamQKda69RBdeCP9h/sR7917oL545zkY2sZRKiSJC97aSLFrn6fS9vp7917qYKBninqFga0DLIZmuIGKEWQKbcn+o4/xP09+690navDVpkatwzGhydYs7FYB63jQXdGZT9L/wBf9uT9Pde6i/xuCu2pW4LO0y/xmN0dPNAGklh1WDqeCGJP++59+691gxvWWUydHDW4+il02i80aKSVgkFibf4H/b3v7917pYVfWENDQQVFSYYJj+yaeWRYxKNJCyO3FiPqB/sPzx7r3WDF4rbWFhP8Rz9DTumo28sbSWvykljdbfT/AHv+vv3XulFQbz6WxcERyWQiraxW0zU1ISwqIib+IsvF7X5uL/7b37r3WGl+Q+y8RnqWn2zg4Y6ZqlYnnqWiWJIn9LeRX/AHHP5Hv3XumDsntDGnN6od64zDYaqjZ6inoHVzGXFmWONPofrwD9bj6e/de6A7Kdx7F2uYq3H5XMbpyIkZVaaV4KKaKQW1Txknj8Accfn6e/de6BndfdFXuSqSXH4iiwUN3CiljVpz/qSlheynm55F+Dz7917oPMvuvcGfdP4nl66pjhXxrHUVEpURCwVNBNuP6f1/3n3XumOdKl9K2/zgIVlA9ankXuL8GwPv3XuskWLkAV50C6ANBUE3APAP+sffuvdZ/OKdZIyXdnYlQSQATz6v9jb37r3WGKCpqXZykrhdcjrEtlWMepr3+pA+t/8AY8fT3Xumx5IBUF/E7wq4Dq4NxcH6j/fcf09+691i9dQ+mJQod2IDaeAD6bX+n0/HPv3XumyoLROYpE9SllNjceo/QG3+t/xX37r3XopJFUrcFEXSo54NyD+P8b/X37r3WWMT+L90grcWUA2PH+Jv/h/xPv3XuuKPGj+tA6B4wxsCQT9Bwf8AEE/0/Pv3XuneHLw0RqRHFHIJYnhNlU6b8lUuP6fn/bXNr+691OxcwaRJ4yV8YVlsSpEi8i7Kfr9Pzz/rce/de6ss+H/ZclFuGmxFXWSyNVKjRUzyFHMkXpd2ZiLof9fn/Hn37r3Rwu59gYyLJUe5MVJJJPlGSpWKkVmbzr+68PkQD/YkngXtwL+/de6fevd0UVVQvh89joXlhUy081Oza1CchJbtfyA3B/2/v3Xukx3jtvH9r7Uq9y4fGfa5LaFI6VCxRmGoqooRpHrWza+Lnn/bj6e690BPxW+Wu4Nqb9g232BuSqTbM09Jj6J5pNUmKMTCFAwHq0i+kgk2N7G/v3XurquzsDQ5DF0G6ZcnBNTV+NSpgqaYnzyxTIDBLETdSdPJIFx/Un37r3RHMrsquyAyUsbVTRxVDNLX1urSyOQEjRpbjXb6H6j8EDn37r3SAypr9v0VRJFUtULD4oaegE/qqSbDWGv+q4t9B+OQD7917oLspFIGrMhl0bH1csaSiSuGkCN+RwgBVvwAPxz9Tf37r3QEbomwtKcjU01fUZPIkBaalp4W0wTP6Q0gbkr9bH6j37r3QX4qHMStNkqzEVKhpPFNNIzQIo/478qL8f7C39b+/de6cK3LUsdTT08E8RMDeR2QtIq3ayq0tz9LXNgLn6j8+/de6tV+HG7aPsLaOQ20Z0op8Q8n70EvongT6sQ1mUkg31D/AGNj7917odM5vjb+Byoo5KPFTyUtU6QTaw8s07/tqjuT+Dc/kXPv3Xuhm2jlME2Rq1r0ePIV9PHUj7KoWOkhphFY8RAeqw5F+Rwb/T37r3QgYjL0mZrBj6KokXCxjwLNPJJ9xUzyXRkCAAWX/Ymw/p7917oIO/8ArSnXH4+kp2krqcyOZJKNC7wt+pVlkTlbE2szW4+v4HuvdVkbl2buzAZmSSWJZcdNURh9TRy1FOgk9Ijcj0DTYlbi5P1/r7r3Qn1uWpYsFDHtySNZMfUQVGQqEpnJRmA1x1DT251D/VfUg29+690/7Z3QafK08c8TU8mRtLVVodI4npwRrYKmrTqI+p+vI5Pv3XurBunu3lxzyg1ZqKKm8EONpo4melhjvaarqDpGnTybm/JNuOPfuvdHApl2b2tt7IV24ZMVHj4lNJQVUDquSlq5lIV9DegJc3vpuL/k39+690W6XqGh2Vn8bKlTkKCikmZI5pY4pYauKVrASui6W4IIJsAP6Ee/de61bfm5sODaHyJ7GwVLU0lQlTl6vJJFHIulFq5fIAqPyt7g/quT+R+Pde6Jlj6quxVYV8cIfS0LxzR+USK55OpbkEC1jew/3r3Xuha25nL1UQqZY3kqZZJJSfCiRk8uqOB9D9OLe/de6NhsCoqaYUbwV9GaJy6SrTqrT0zyt+1DLZCrsCATcH8cG3v3XujaYrKVdJlqWlko8e0lXRxa6lEaP7aW1vJV/wBjSQOBpAJuLH6D3XujT9f5PEYYVNVJnaKlysiOKiFaaKdKikkTS0USxINBJvwpHP5t7917rqTc23paipfDz1ZWSqNPVH7ZqeqMpTTqOvj8WW5+libe/de6zVufw9GEpnhzFTGYw0slXLFGFCLZ1Be+o/ngk2tb37r3UCGpw1XR+SWP9D+eJ3kKywITxYqdQBHP1sfyPfuvdcabdNXFXRS4uaKaIU00Aqkcj1yAxqjPbSy6bgiRT/hYce/de6g0uYep1QRz09GIGV62enhjaNWWQvIZYtNyB9fpyDwbW9+690Iec7PqsxRfbwQY96GgSGCKtooXppZFhUKHZX5DEA3Zrg/7b37r3QVz7xqqiSWrxskFLSRIdVVVVsrl5o30FGp5BZh/g1wfqLce/de6ZqOmqs/knl/jailaUSyGmi8n7l9RhdCCpH+NgbfT6D37r3Ss/gM+QqocnSS1j0kE6UVZHDToIysZ/cZpW0qtxcAEHm1vx7917pUE0NPWuMXJWRy07RMrJMlPVO8bXBEy2sP7JK/7Eke/de6h5cLTV86VlUTLUKlRqjY1ckc06+Qr5Iz9TcXLHg8+/de6QG6PtTRRx1EEq5BY0nWqlImijUMQplZbsG4+gNz/AEAt7917oJ87sLGZzEvX5nD45KGeRFFSDG3mkThpTFfXYni0t+fpx7917opu+vj9tusQRYmiSF3lkkhlpZNErvfyGONGbQSQfpYcf4+/de6Kjl+rN9Y6tqBjcpPUJFNIEiM5Ji8d7K0UgIUgAXtwf6H37r3SXnpewlTwT188ZWQoXgRSykPf1MosP63BHH+APv3XunTHbKytWhmqpJchMJNbsxl1ajY6mJbn+nN/6A/T37r3UXJ7Unw1FWV0+lovHIojKgsSf9YWWx/P/E+/de6Gf4hPBlju3as7xQzTyUeUp4ptYdqSBngqhDEUYOAJFLgcAc8Dke690H2Qpajam89zbZycLUFVj8pV0rwREKzQvKZad1V+SrIyMCQeCOLW9+6905mpp6KnqJcfHKI5YzGmuRNflS7PI4HP1vwTb+g+vv3XumvD0lXlamJhTuTKwaeSIW9RJsrOLWAF+Rb8c3PPuvdLDNUsWLp1pEmSocpFJK7MJvG2rQ0XrvcgHk/X6+/de6wY6CaKeLwIkbTSrrsgF1/3XdwbEf1Nh/W9vfuvdDPQq8NHLBS0/nrXVX0QgFVEYDOwYf1JI+v+2I9+690stv7QzGXYz1MHiR41mi8gOoqwDeMN9Dzf82/3r37r3UHcW0azEVFPJWRNHSCZnSO6amkZT6pSLcA8Dkf1HJ9+691B29SUu4ck9DSKRPDMwrULgtTG1kVLi3qAVrsb3J/Hv3XuhoxHWNUlTRZmEJSGGVnggWpAlZ6Z+WdbkjURaxNrH+lvfuvdLZM5BS1rU32VNQ1bF5iEWKqbzstzPDNa0R/Jtzf8+/de6LH2PTVUlfJkqGQSaakFqpASDUM19ErkW5HPPpv7917oKKzb8H8Hz1Vk2UVTkNNBI6OKaQMXSpiZr3L3HH9OPx7917ope9appa+gp1YM0cmpSukEozkfVeDx9Pr/AMR7917oW+vaFaM+cujzrTuEiZjqIMd0uOAPyb/43H9PfuvdGF2ZXVGMAeqBSKUOswdeZBLcgAH8XJH4t9AePfuvdHC2NWUE2Hppa4RxtHVRfY0sfqDyK50lwvKkgfW1+eL+/de6N919uWmzUMyUlLBSskzUgsH86VMF3sAeV1cXPH+v/X3XuhIXETpKsrBhIClZVfcM7w6WYnUNd9Vj9B+P6X9+691irtpGozEs1C9ZW1ksZngZ7GGxQTMFkk9IIubjjj63Pv3XulrsChanyFVVZ5VqaSnh0oFZZD53YqI7rwNP1vcfQH829+690NUFJj8iI0krRDTLqkCGTUqrG7FE44K3H0JsT7917rlSY3CZGoBnergeAukCIyBqtWb0xKVPpDLZ1B45AJ4t7917qZldxYra9NDEs0kEsKPGiFfHMhZvQLXHI/NuL3/r7917pAVvbNJWkUFYZZJ/MGnSJyg+0dwASbi4b62Hv3Xul1DV2pZZsan2aRUMsqTsSZZzJGNMKKRe9gAD/rX+vv3Xuif9tdr4yhocnT5SlM2RjoXp1qpAVlp5pfVpu31FiB/iOfzz7r3VX0Wys1urcss9LQs1O0jVNZMZFYvRzyeMuyte5UggfmwHv3XujlbJ2hjMFRUlHEDTz3RXIXgRsAFYvc+k8H+n+Hv3Xum/eNQ75KhhS6AV7xR1EKnSajyKsa+rgai5ueb+/de6PfR5yoHWWPl3DWw0dLiaGP7aRKg+eeNEPgiiH+BsCPofqPfuvdZMPk9g1GKx2QymYyklfVQNNHDSVUqLLLHzAhZD6Dp+o/P9PfuvdKmKp6cx8c8lPLkqipydMXkmDVE322lJJ2jWZj6pQzGxPAFh9APfuvdctx7n2ls6kjrMTuPceRXKrOVpqMQyU8auml4ZpAAQePWCbhrgfT37r3QJUVXtfcGThyGTgeCWnlEkdXUSVccVJE0t42Qgi7FbEkj63tfj37r3RjMNu7DqsuM2xNT5J7CeXJmm1pSziJUVEqLE6ioHqYmxuLe/de6D+u7d3TgMqExGNoaSrWqNO8tc0bQzTVLKrx6QBfUAG5+l/p7917oUX7G7CfB5CroKTGVeSoAlVWJipSWCn1rHIgW1rn0j82ub35917pGY3s/ee4qKr/jFfi8ZVw1Bd4aeeNK1qAoEmUoLHkgn8244+nv3XulDR5PH0NFRVabtlxrawzTVdUI2lBnezSKzfTWSg/wFx/T37r3S12x2U9FHNPUdjUVRBAsImekr4xJTRSVB0GzEXVbhT9SLE+/de6V2PzW2s9utsh/f+jcVaQU86LlIndoY3IklaL6G36TyOBawtce690y7zhwwraikxW+8LkJBUEUED1EMTCFj4wkxVrWIFrnn6D63t7r3RKPkPsJ8fBQ56Oogr3VZBVyRyLUwtFpv4QwNrAWa/wCf6c+/de6JpmaqpnpsfQY/GwTRSSLIrIQS0dw7eNQeAL6z/gePfuvdHH6nwkiU9NEtOfRSRGVygMah08qyIRbgFrf04t7917oaN27Xrp6BI8bPG6xmOaplQEafKNcqoSOb3A4+g459+691I2DjpsPUY+mkWUmomkSfUxPhOvksbEeoWtx/gPz7917o40GKyFdQw/YwktHGJQQfGhiK8aWQ8sWtfjj6fXn37r3Q+dPVuRxcscOSSfyGbUgkjJWJb2KKzWJB4J4P5sR7917o11RXQeK9OkiMyAapYQw5sf21+q2+lyPp9P6e/de6Dvc+UEIqZKkojeASJouNLaAC1xaxIAsbH+pBtz7r3Wrx/Np33RbhzmLpYQsTQExTmmbytKYnszyrxzb8fUnm/wDX3XuqKMky0wldHeocNGkcDXuYC2pOLC315uePpb37r3TFUz1c8jVU0rpqtTRRR3fUVI0cLz9PSbmx5PHv3XupeDrhja+J8kIzHK7xqzsVWmZhpaZ0P0t/T/Yj6+/de6n7sr8WIRDjk8rSCojrJ/H6aktGBTqsbnksSTrBFh+Pz7917pEUirBCabSVlFyYtQLKq+pgJPofpY8f70ffuvdcoKiOOZEhsqs/Aa4Cym/0/wBY8j/iPfuvdenWUVxlUggqoeYKWd9LKGup5uPpz/T37r3TgKmilWM1K6DA5JLBXaUkWVLcW4sL2/23v3XuuFJFAJZ3OiIym8evghCb8La1iADYX+o9+691ByFPSyzN5o7iQrpeMkxlrWJBB/qTf+h4/I9+691woTW0bSfaI5Uvq06iNQv6dXP+t/vJ9+690+ywVW4KR0rLw1CPcFnDKyoLAW/H0/4pYe/de6C/P7aqKAEtEpWQO3kiYMiqDbk8gG9jzz/vfv3XukrG70kbxNCKhJlIZ5I9SgMBwjAjngD37r3UJoIwxJLWdAoYgAqL82U/4cf74Ee690J/V+pM3EAEkjsCVc2sin1AX+psOB7917o/W1pKCOeHxItNGypLI4a8oAUBhbkAW45v/rgce/de6G3CNQZCbTTyySiSRUkYMouQAukggg/T/C/+P0PuvdGDwFAtTH9lHLHaCJi8Ls+soo1WCaTf+nHJ/wBe3v3XuhN21tSqlrUbG5Z2hpozI6UrvGsTlblJA5FgL29NgP6m/v3XuhVwmEranyPkwkiSyinhqpGsL8oFmlU/pH9Dc3/3n3XulhsiifauflqkM1YgZqd1hhj+3BZx6VFxc8mzAWtySfx7r3WPtHJ9hz5aHL9dQ5mho4RB5pKeGnWtnliBetp6V6uQRy24d1Cni5BH0HuvdFt37ujuHEZemy8O76LGZ6eKCd4ZZ4BTgkesVUK60lkYEMFEoCG4JIv7917pY9Gbr7Q3Bu3HUeYyWEyGUy1X4amtNdRwVTSyz+bzRw4qJGNhYorSOQbBtSe/de6MF2f1TlOxe1Nu4zES10dZSUaYzO0sC1FXSGpqZAKmdaqQktJJ+ttKqL/jjn3XupnyO6u2jiI8D1r/ABo42TB4+Bs2imVoahaqEQJTT1iKvieRfS0ZIJ/Fxf37r3VanbuydrbbhpItu0lTWaJ5o3kdzCsLNbVAJm1SSxSgBWUkEfW449+691E2nuHsaiEEM2xMJjMVQLDJNmKaCrrJ6OEACnheBpFZgw+ra7Le/NvfuvdDnuGo3hj9i1+Vr6aGmXN0BqKBvs6uemifSTE7xSTsqyH8XNv6i4Hv3XuqI93JkK/saokykwarlyReVvXY/vG/oNrDj6fj37r3VyHQfcW/Outjo+zczTUj0OPjCVSY01VVTa7LIyhhpewHCkgD63HN/de6Af8AmEZTevYmy8JuvNbtq9xLDNTff0slD4IBUPTCYTRGP9sAg8lSwJ+h/r7r3RHPiNu3+A9gUatk3xrHVGKiNWWaFJTo0xuQLtY2Nh9OB/h7r3Vpe+9zSHE1q02/c9kC1THHkKOaB3WKMqAhRorsVtwSbfi55J9+690XLMbxqqV8VQbgm3PJhYaiCWheavenhrEeQK8VLINRXj+yfpwOL39+691Y3sis2zW7SWKgiqkyMlHToiRTyO60soCoJJkKhrX5YEXF/fuvdGR6j2PufFpT4+lpcXDRPVNPHVzR0MrgSAMjRieW9y1rnSTfkk+/de6PFLtbMrhKM7mzEFRVQ0chnqkqsfHSw05P7V6amOpSo4+oJN+D7917qBsrD0VRk8OP2Mli8ZM33EkL1D09Q87XiJEhYAi4/tf1/wBb37r3Q97hh2zRZfHUeTzVXj2VFnpsZQQQmMyWDRLPJf6ryLmwH1N/fuvdMmcFJklnx65bIJKYjLGkVTSiNwCHaKRluGc3JAXj+lxx7917oMNubgzmNzk8OL27nqvGQSQ087T1UBVqkH0TMH5CHn1DgjiwH1917ofdvbO2lvT+LS5SSswWZyUQWpaNI2hkkUWK08qEKzjgcg3t/r2917psl6DpsdTVkON3HDlaVlljqhXok6Mo9aR1KubgjUTdCLnn6gW917pGUfxO2ZXmAZOpqXp6iaWd41pWlZqgrYiBpT6YefQefp9ePfuvdI6X4g9Gw5fKZOs2bRbinpVRooZ6daeoQQqA0jTKwdnAuVMZuPwAPr7r3SGzFD8X8HkHpE3vBt2opDDSNga/LSCWGqsQsNR9yxchSRdi4NuOB9fde6DPsPFdZZDGUVJhtwYvctVXpLDLjsbl46qhaRNRhmkqZWBp7C3pJINhYf0917oOq/4/dI11bjI89VR+ZqemNXSjNVNelHFU38bhEkCRAXYJZje3Jt7917rnuf4wdYYWnyFVQbYx0+EbGBMVlaySOdp1jkEhCgE6WcAC9wxF7/QH37r3Son6Y2XW7Pwj47bG1MfU01Fj6ijylDiqaFtdPIpkknnIs5sp+ouCSQQbH37r3Q5bD27lNrY2oyudgpTj6KhmkpJUsPLGg1RMrxGxBAPpa9/yDx7917qiT5ebk3J3J2bW42limqcTTzzUsMQDGEAOyBWCccXUgtz+PoB7917rF1V8YCmJlaajheapSCOdjH6KeUN5EkkmINrcmwAv/re/de6FrcPx3wWIxMmbyuNooXpYmlFXOEhE7QixlFgAgNvoQeLEnn37r3VfHyF716tweGqtrY+goc5nwpp5Ghjjkgp2K6QyyqAR9Tf1WA5AP09+691VJk8rNk6qpnVI49UjMsQFgoJ1WGg/QE255/3r37r3UYGokEShXfUCTEl/VYizksSbfUcW/P1Hv3Xun+kxleymaoSYoFAd2UqIyeEUAn+lr/7b6+/de6EDBYkuY5JGLhShVLKWsTZjpsCT9LcD8X9+690cHrLEUbzUj1skkETyRxLKwIZYvHfWtgABcH6g3H05+nuvdGkoKSvoGSfHytJRhoT/ABCIExFFsQrhTdb/AOP5/wBiPfuvdDttncdQqwwpJpGtY9U4Ds8kp/IIPFuLXH9T/j7r3Qn11fUmOBpGsiIYzpMcXhjYghzH/aF7kE/Xn8e/de6R26d0YiOlljEIeCB6YTyx2ZdLgosmgEfU34H5ufyLe690GGSo8XJHWSR0kawzKXhdXDuZpeFcxgnm1vpbj+liffuvdV0fIejxc+VkhpKiYTIzJMr6LgBQo0g/2dWofQng839+690Xeg2vkJDHqSKV1ACKjEuGADAOoI4IIsf635/p7r3S4xcFVjYaiqZJaStpBqgjHEhaQCO5I+oGm9vz9T7917pdY3KPUYGogzyaamq1zY/JwxtM8c6Rs3i0R2AB02Jbgc2t7917pBzGpjUpI7TxLK/jYkMy+uxUEXNibtb/ABPv3XuogqauZKjwsxeEkRqvC6QAVZri1uTf8/63v3Xun/ANVKn3NRGZJGZUUxKFAkAYkAkcAi17e/de6mzRSSVMkxgHk1GeOMk6SjoBIgIvawuRx9T9ePfuvdZpVpxTST0gMdVOIgsBhLOY1trcn6Ag3A5v/Xj37r3WbF+iUmRVYzEupYFmAX0AEkf6q5/5EPfuvdSYIHEwE8sUCGQyRhlLQD1EBrjjjgcfj37r3Shix85rUp5KmKaJHPjcMSs3Hkljhi/I0kXubf7b37r3XWWmFLWOsECiCNEptILRgOf0qU4/JP1F7f4e/de6Z/vKdJJEaK48TJNJYEpGxW7Rf4g3t/rcj8+/de6wyIaqkvBIXgtpVGuxLpJcFRe4UAj/AF/yffuvdN1PjZqlKxjV0yQU8bSOZnVWd3vrRATyTxYD/Ye/de6QuQpo6VXkiVdKk2sv6mP1j5P++v8A7b3Xuk9G0Ek8xqpRTRGCRYTzoDgfpk+o5vf/AIr7917pvpHWZgApiABjLR3CzorXVjf/AB555/p/h7r3T6tJK6RsSjarIjkoNbMNIC/kAfTn8/4+/de6zrBVY2SKkqp9BhbyvChVgS/PNhbkEC9/8bX9+691Fy9XTVVUgiplpYVZX0xWZC59LamJ+p+p4/P19+691M+3oqyJEMCKFuC8baSo/B+nPPPv3XumHI4SSnkJpwajSdWshvQrD08n68/8R7917qJR5vIYmlrKejldfuLrLIsZBVGGh4zq/B+nv3Xuk1GjOKmeNTqcq7sDYsddtX+24IH4+v09+690JWydwZbC1UVbQVZSSMq0eiQrp9PKkLYW+psPp+ffuvdWsfH75J7y29DRrJnqlUrIhEru7P40Mn7kZtexI+hv/vXv3Xuj1ZvfWO7IxUEOarkdgQYah9INit1jGo8t+PfuvdAdvnptTRx19JT01VSubh4SruAV1coDY/Xn8g/7C/uvdB1gtiZra038SxNZW08SgtoDlEWVTrQRq1iBxY/j/evfuvdDz1/8nN07NnmXcdRVuERY6ExozLJOh0ojORcAWtf6Xv8A0v7917pW5v50YVAy5fHTtWRysf25CGVmNmYyRAlr/n6/737917p72r8wupd0T002Xrzj6mmlQSGo0qqqDc+LV9SPobj+n+Pv3Xul7mu0thbtyiVG3t000lJOPKIDMnkiULpLRrGbf6/9PfuvdKiJaeogpDRVMc8Uya1kU2kkkY3QRsTzb8/43H59+691HqshuamgraCuVKqgZAI7lTEur0BJU/w4AP4/wt7917oIJcXU1UVan8PqlnV30WikkRVVvTIi/U3HIH+9e/de6barZZzXgo3oz9wqyNJK0Zi1A2YKS/5A+o+t/p7917pCT7UlwhkbHI0LpJKjgsCwkS66mU/T/Cw559+690qepcZmslnDQVM9RLJNUBzLE0gcrruFP14H4seP6/T37r3R4l63ysdRTVCvUgIIvHrUu972YOwU2/2Bvxzf37r3Rm+uczk8PQ1WOmpXnUROkKyRkoGRdIcH+tzcAfX/AA9+690j48tnK2vq4KmAU9EtTKXlkjOvSX9YP9Ra4AH0H+Pv3Xuhpxuzdn5fExVK0kc7lF+7OkF3cMLtGeBa5NwbX9+691Oi2xQ0NdCy0z08LxrEl1TR47Eqb2Y/TiwPN/rx7917qRisLj6OaeKmpwgeWZnZmbSFuAi+RQ1iblvwPfuvddx7v2psuarlra+jpqOF2SZmnhV0eW5aKVpebGx9QH9Tb37r3RNu5f5l+x+ss1W0SZGjrIoUdFTHyJM6pGgHjBY/UgAXB5/Atx7917qr/tX+eBnax6jEbNoaiWKWSSlppKopG1MGIUASWJ+t+NI/4r7r3VVvyR+U+8/khlKOTelZUA4xvNT0pZGTyPGFUNexvcAg/j/EHj3XugRpMnWz4alxdRSoyUk6To8Ua/dyJezrLKpv6eLfT+n09+690+S46iyESVSsJItIjaAKWmV9NxIQB/ZIIt+Qb8fT37r3T/idjVtVRtKaDziSGdoahNPjZFK6eT+Re9rEW5+oI9+690bX49fH2qz1dStFR1VRUhllvTxNKqq41AVEY4ta5te/+t7917q8TYuPxnWux6Ok2+uLqt000Y+wx1dJGkAlDp5Y4nlADHTqIjNgCACf6+6907R9k9iJUy5OTGYjDQyKJDJlpMfTVryR30hEopHUxrpexJBN1uB9ffuvdJ5fk5R4z7/+9OByaRZLVQUmTw8lTCsRiglqHEl2RU1ERmNzfUCRxax917oL97d94Op2mtaavG5ipqHjFLQA1OuOaogMkKzQu36wFAJF+QTb6e/de6TXQneO1Kfb+VGSwcU2Uo6+qqMxNWyeKW0xJjooXUXUXsouLni1vfuvdPe8d2be3jPkKahx+3sc06QT+J5JZquBkjMkBicniQayTwL3HH4HuvdAm2W3gKJqXHblopXavSKCSoniVKdoZNOidyrvwtwoXkn8gn37r3TZmN49lZWppqGor6Rf4zVx4WlXFxvDTPRI/gkNfERqRwXuSvIBuSSePde6FiDHZDqnH0uJOaaro6acTRxS0iLXVzVKA5I00NQjK8ZNlPqNyFNhYD37r3TVi+9tuUb1mFnwUpyVZVVFZTkUcK1BqWudWsAAKAobQpA5PA5B917piz/bqT0tVQNjIjFlcfUzVNJU1UiinkXSkVTTU6gjUGvq1EkWBHJPv3Xug7xnyA3bRUlFQY/C4/IV2KnQpSZCGECrpqRgxaN/QzAKRpLubE2sffuvddY35MZKTeG4aupopcPT1VMkyYyamlqaaDIWs5Z9WjyMLaFBJItcj37r3SV3L2zh9zZ2lWveoSqxsctVHC6B5aiSeM2iWnZgEuf0trvwLEc3917qBsjbm1tx181ZUwV8UtbP5ZcRUVzT1+QjMulpDTR/5pV45sSR9TwPfuvdC1keu6Xb2VbMGvXAyx0iQUuPeWKlgMFSq6prOjliBpFyvNv6+/de6QnYPYKbcosZtilqaDcEeRmSCpqEllrJzpbWxSeos0YBsPSLWv8A09+690mcTktnHekdJmjlXzmVo6Jqahi11NBVGE6o4xcG+kvpuCLXub2APuvdGq2r8kcdtfJnadBtvM0Bp0aHw4+qaKjiqEIjZnlRkLNcXI0jj8fk+6900/6Qtu7i3BuOTcMtNRVrS6qaGlNStQ4RQVFTKz/jn9IN+b/gD3Xug8/vDkvubfeY2397/D/u7/iw/wAJ12/5aX/5F7917r//0dF4ZishktDK5iFluqgqbD6kj/H/AA9+691zbLVkh1GpLPYXvpuFt6RcC/v3Xuu/41XpJCwmF0TSDe/0PJ5A/wCR+/de64RVVVPKLO5kMutUX9JC8lvVxf8A29v97917qcZVraiKGSpFDAGYSySsWQFQfSqW+vFv+K+/de6kzZGOlozRYyWWU1CaKl5EYJZWLWjYXJFh9fr+PfuvdNML5AFTD9xZhZXRJF03HNwtvyLf4/Qe/de6n0+Tyoo5aQfcyRliSA0hCkXW4Vj9frwfz7917psMNZLIo0yyNb/NspLgfUXJ/wCKn37r3WX7Kd38ZglQLYteMnSRyB/t7f74e/de65Jj6+Z1iSlmdmFiqqx8YHALWHHv3Xup8G2c3O6AUrgKf0OhQafoST/sP99+Pde6cU6+3JLNGgoZGVyrJIFOhix5Ctfn/ff6/v3XurfumNtth+uNq4Kqnmpp3pnqmjlI1RSMSSisRcfSw/r9Li/v3XuhBzVDDBFS1NKqREl6aVo19chXgvKbm5t/xT8Ee/de6b8hiqRsPM8tTJHWQwK9IscOpJX1XMcht6QeL/1+nv3Xug1kx9U1VqWpgZ5mRRGUusABDG1/p+Rb8cAX9+690qqelk/hGSingLRvGiJMhGnzpL/nIkA4H0Fza/v3XuketCKBa+pp6kiSGn+3mV/qnl5Yx3/J+ht+Dx+Le690HOWxL5SSnqKcEVMUgiWWFWVnQG9pT9Db+n+PPv3XuhO2ZvjcG3AtNJRxVEaB44zKxIlQcMSot9Bbj8/n8e/de6SPajruXICpx2UyESyxxPJEh0xwVLWEioARcEH0G3+39+690U7ePXG5IS1RBl5ahJz6/JUFpSZDYBk+gP8Ar/6/+v7r3QZ/3S3HTSsdE5IGiRgHDIAQ2oEXt/j/AF59+690yV+Py8LF55aqJNQQElluRcDlbX/Nubf7H37r3TS2BrKmTW5lqApvIXLtYAAepif6cn8+/de6n0eEp2MokgaZhAFI0arLyRot+Rck/wCH+w9+691hq8BUQlJo2fxXYK1iWVWA1oCb/UfUW/4j37r3UCSogoeJ4pXuoChUYkWPN9P0H0P1tf8Ar7917rJ/H4J3AWkn0ougFI2aQv8A2bj/AFvyPfuvdekzVcUVfsKllN04Um5ta7cX/r/sPfuvdNzVVbIpb7CRQGAZ2U3LX4sf9fj6f0+nJ9+691z82VJ8cUMkCOpDKGKq4IGoFvrZvr9fz9B7917rF4clGkissQBIK3H6gfopBBv9R/xW/v3Xuuhj6uOQSavUAC2lbKD9eP8Aff4+/de6znFyTqrtHI2k+pgCeAOLn8Wt/wAT9L+/de66jpRArDxFmLm8bKSFNrNe/wBfp7917ruVQqrpUqSOSeFFje/H4/3r/Y+/de64x0aSNqILMBckDh9PC6AP6C39D7917qE9OnjfTEP1kMGDBtRvdgVPP+B9+691KoJBQugYl4ZWFmH4JIuxt+b3/wB5/Hv3XujD9X5r+Cblw2Qpqv8AeethBC2QpEH9UfrBHPH+9/Xj37r3Vyu0MxQZgNhMjUyPLm6ATYt4LTfb1AgDCOKRuAzfk2sfp7917oDVgyW2Oy0LGsgp9Z1IY2/ygK1rMput/wDYA3v+Pr7r3RpMbNPJVfxSiqYEw9QxGdxs0MYBheLQdSkglje9xxf6/U3917ohPyJ+P9Dt7JS7y26xkxGSlevEkSmOWlmd/K9PMoN1CEXXi/0IN/fuvdWC/Bvvel7P67y/Vm51kyGa2vTwviKicPVEUGnQ0aSObi1gSPx/tvfuvdCfvnIJiqmTEKWnoHMauVQhqmZeRChJ0gD6a+AbEX4t7917opu4KaqTcE1U6STSxkNRUCOgijfVoV5IFJDEf1sSeCOT7917pOb3xmQy+PRaiop0rYnWWopzHq+4R1uih5QTqAsPxY/4D37r3RXspBT46eRJaOqWpkE6qsgPlikQcSuQf0Ajj/bfi5917oL/ALvNNHULNPXz0FPKQYvNJaQliGVlUWNvoAb2+lh7917pgeGeKsk1BaaJtA0aJXlcTG6lvoVsL/6/+t9fde6Ox8UczBtzecmCpMklM2fofGyhwYpCouzSFLlDfj63/wBtz7r3Qz72wdZX7pmFNPJLSLUSVA8DsqIdWlvKTzc25INrW/1/fuvdC7hM7msIuManmqZ8fSxeTI2DyzaEAZ5WqlH6FXgpe/I/1vfuvdG/2x2lClNh2pIqeqSoEVVSLUU8tM7oq6n/AGmBax55NuLkcm5917od6Cupd+4qsw9GaGjr6qKaWoiiInIYoT40JLG97G45+nP49+691Xr3J07uXF/xKtFSIa2lbyLFM9kq3ZrJAtNIoJbQL8i/+xt7917ot+3tq5qlOSWuo6qOPKyAM6JbRUEDxiaGW7BT9C1+Bb6D37r3TniNurjs6Q2ZoWrqSnkqMnFMzyo1MCCkMJ+jMv10jgG30NvfuvdDVtTdFPVxPj8HkZJwy+PJmVfBCkI9KxwpdWLH6FT7917o0/Vu8s7FQvjIBRUyUNXTyxLKkhhkpY5NU8Zie5HpBJK2t9eL+/de6PjWb325v/DU+1qVUymSoaWOWOrgiRFjDRgSDyWAsttI1Ef4Nf37r3Wnl/Mu2bvHafyZ3VWZ2kqRQZg09VhK16Wop6eWjZLCBZpQNTR6fULtcW5t7917quyDJVAnbRIwDSMrBb6D69P9r8f4f0/r7917pc4jK8mGop4n9a6Wl9Cgggk2Qj+vP+8+/de6Nx0jLLkM1TRxZZ8ZAZ4fP4YTU06uXCowpoyCzAg202+l2J4Hv3XurGodqUNTSKqSZWqyLyTocpXVEWOo8pSxjhaKmZWYshHqu1vyD9be69005bAbhx2Wx0ctdUUeLeOnkNVDCNCoGsJgIzqdQRcliQeT9CPfuvdYfvqXGTZCgyfYFHVx1NVA6QxEwimMrkRhtY9PA1EA/wDFPfuvdL18rT0tHSUUFRRZOngb7mGaapNQksjJpYxlBqBJvZSSAb/19+6900S7krcVuDHzT0GlchE0LUcrR+EJINQeYSDSqcWBABvbm9j7917p+wk61FXVxPBJjKWtlWmSmiqYhTwOzkrUqJQ4b/CwUfT37r3SqwHXG6GzlXkcZVCspZT64zPHKYxECpldI+FJueCbfkf4e690IeP6G3hVY+PKZXJLDTSVMvjo45QI5EMzMhq6lW08D9EZYAjggiw9+6901QdY1GQr5sVQeetcvJDPSyKEp2jb0tFSKFChuNXFh9SLX9+690oMTsKXH5KTG4zH1dHIAI5ZpFhEIZTZ41aQG5/x+oP59+6909ZIw7epaikmo3qKnWzGkfxzxzysNEavGotdjY6uDb+nv3Xug73VBlIaWhyiYGolmaFTLHCQHJD6xHTLrAsv00yAmw/I9+690zUGQraqJ5aoR0U0kTq8IogKiU/pjQo11uo4JUDnn8e/de6z08ePqEnhlSWCepQvAK1CEkaA2GizWZT9eQQOR9ffuvdBjuujxeDpRNl83FBLJMr1NHYijSASF0ljMRJZzccG/wDSwA9+690CWVrZ8zVMcLHEsEbKlMZoJvKC7aTJTlLAGQWANuByOeffuvdJvLbPyk8rI+EexcySThmSSOQJ6jNoIMvN7EG39eb+/de6QFftF4jaKjvAo1TSaY9PkYXChG5Hq/r9f8ffuvdN8uApsLKokpo5qyrdAEKBo4kksA7wx8lrW/3u1+ffuvdM269rUVTipKB6cU8kglEgjhQoFYFxMSw1D6/T6Dj/AB9+690Ffx0p5di93Y6irse8kWbNViPPESs7U9dGY/NE0nH0YArewIv9bH37r3Tl8ysCu2e08dn4YXp6TcWJppg5Mh8lZQBKWvZ5fpqYqG03sLkAAWA917oNdsU9BnZRPTVayx+BZJ0Eja0b6nWCfwf6fi3+v7917pc1uaxW06eKOhnFTUVSyRTSIwAhkLHSfz/W12uf6cDn3Xug2SoyOTqqmSOKeWFB5WEaGQkBjYte5F+Dwbc/69/de6EXa2MnmrMe1WoZ/NHLLHUMypJAsn6SSbIR/t7f7D37r3RrsRhMcKqKLGr45asBAY2Zo/EQHdB5LldIBOoG9rfUG/v3XuhiwyZDEKKarSCenp7LGgZZH8DmySq4H4PJ54+lvz7917pIdgxtXmNR60p0fUrr41Z2B8ZDKOeTf+v+9D3XugwxCfwmsFRGiQvLJH9zGYtKSlQNJFra3+nB/H1v+Pde6FunzOTSoSuptVHTkIsEKvJIJXQ3nMq39KE3W97g3A+nv3XukfWZCqeuldqNqhqhpyjMGMMbNd4zEyHSwF/rb/A839+690wTbczVXJpnmpzFkFIFPUycsF+jRwA2VgV4Yi/0/Hv3Xuizb/jk29kq8zzyz08bRwVMdyNPkS3rUDSwW4AJ+nBtz7917oruUalqctC8SMqImtWbUypBqB1Mb21c8X/1uR7917oyWyqCjeFZixkCRRSVFQQyWtGDGq/pvxYW4/1rfX3XujGYn7DKYmCkq0ihklJEUosKiONHtCoRRcEkX/rY/X37r3QpdWpDjM5T4qslaQ1FSJo5mDKFjjAAUarEEEEX4vz7917o5dB5sNknrsZJTR0hi80gDgM02m5k1fXVcWvcm309+690JFDvmqr3x9PUEVNGk6y5GzRgGNQGEbseSLk2I+gFj7917oURkXyVEqYUrC9IZqh3RypliqFBhjVr3sFuun/Y/wBPfuvddUO6zjsXXYtqRo68B3gks/rEkWuQhpv1mxNj9bj37r3UDEb4yKRNivC+mEK7s2pXbytrUF2HI59+690sKXceVp56h5qOKGm8SeWWLyzVQcRgItl4XkXA+g9+691DqKifOZCmmqIaxYKpVpQ9fHK5d5GZI5TKlvHyAfzcWJ4+vuvdTKXbECVVNS1GPppMhGkStOvqICTE3NgQy/kfX/Hn37r3Qv5CCfC4w1T1FLIjWV49ahUYpeLxFvpb8/43AHHv3Xuqye/qw18+UirIEk+4lWaWWErrKgBG0Io5/TYf0/p7917oAepsJX1+YbxVc0VLPUwwiQM37cBC60lAP0A/H5N/oPp7r3Vg9TtWj+2plwipVM1NT0UTh9Zn0P8Ausur6EHULj+gtf37r3SdwOz8Adw1E+4EoJ46eoE0kNVITDIkDGecQQNYNMDCFU3BvYC+oe/de6N9jesG350lmqLb9FHPmtuyU9bTU0jB3loWpxUrCof6AXsR+PfuvdEZqO116+erxtXtWgmylJUKxWZoyI6oxtFMiqD6dIIJtb8+/de6Y6L5B5jMwph8ZtjG08RgeJ6x3EbU81ajJqR9Pq1KdQueDb/A+/de6aJc7uqGqxkVVkRHCXkrGoRUh/vEnJVWVdIWy3J4PI54N/fuvdLfD0x34anDRZqCCsfRDIsld4okEQCEGQAKbWsOODx9R7917pV42ixO0mfbcG4ZTJLUJFkK+nyMgooQq+SYh+CWJB0g82+gsB7917oSot/bSoabGYyGnxG4nqJ6mqp6xaxPLRyKpSH7kzD1MQNXP5Pv3Xump+9dx4uWow9Ft/GQRk0tS8lRVwnzVdLaWGUSpyyhXsVPBsLjj37r3Rd6vtvcdbnc9kqvA0JT7iTG/fRVQR3jP7zPGkQvcElNXHI49+690msxuGvrJaOtzFAKvHyKYKSJK+d9Llj4i8cf+pN7gj6/Ug+/de6WEkW3I8Qtdj8VXymjhhSrokqJC0tXIoE5l0/WIXLsbcEXXn6e691nxmcwG3sTT7hrNvVM9T93NFT1OHyFSYqilVmSMxwkhvWRwzCxNx9ffuvdKTa+4uvKpa7JZalytJWVd3gKVkzNTRgeY08qyHSHubOOSDcH/D3Xun3I73ot3UDYaAVawRQKaSKeWOSSpjAKiQKpsQB6SOPoebjj3Xui5VFNFSb4poFieCmWP9uJb6DwqyDQfpc3FufTYe/de6sh2Fjxhtnx1dRLAs9ZCUiXgTLTKpZYTxYahbTc8mwt9D7917pSQZDHUdPT/wC5P798tGDUUksdvs5jU8U7MPyVAP4H4Fxb37r3T5JV061/jCCJZolKmNDy4fUqKRa1r2N/qBb37r3Rltobj/hmNpeZBNIUub2DwKDJpGo8/kgGwsbfi/v3XujXddZHHVssdbkKaUqUZljQeNUWTlHFh/X88/7fj37r3QtNWMokkjLCMawrNbUi29IdrWbgD6+/de6LN3ZvVsJiK6oZVMsNO5DE2bTpBRy3Fjdvz+P6e/de61TfmxuKTc28KiRwKx4ppZI4mIFpCg0MXA9WkEW+n055BJ917quabEl3kQJDLPUvZgTdkH63KKBwQxN7gg88C/HuvdMcm3ZYneGN3ilCvMsgYECoVr+IKQbfn/E/g+/de6gjbk9UBM7t5ImAeaaMskUhTykKhA1H+oP+P4Hv3XumGoopmqG+71FFNvLCLDTpCgDTwFJ/2IH0+nPuvdSqXFRmlqXuquiFI3dTcKW1Bg5P6j+b/wBfoOPfuvdQ6LGTB45ShMcMgcT6Sy/qCjjnn+v1/PH9Pde6my46Wes1x1aOI21SknQ8vF1CAi3p5HH9Pz7917qPW4qOS7wKpnIs49XCgWAsP6C30+v49+6903NQ1peIagoiSxDEnUSBoBW/9B/X/iffuvdc44Kt3EDx3jIupsqJCwFyefrf/D8+/de6Xm358ZKKmGSnMs8EKiHWgBMoHrdz+QDfi449+690q8ZRYKuSZaiL7ZkgZDJGwBeQnQHCm9lB+v8AsLH6+/de6gVfXUGVpZ4aKs1JE0f7bPqFVKTZhwOFuBb8n+v0I917plPVcIpSMtQSxIZRGZY1/ahjPIaPSLsP9Y8e/de6ywfGPL7jjll21X01YiRtJHFIfHI7A2ECcctcWsfr/W/v3XuocHx17Z2pVxVVftPKw062napihdlVA1ioCcn/ABNx7917ozXX2Gy0MumqphoRFjdahljZIyliQWFrj/U/7xfn37r3Rodj4ygxvllqjGZCJVCCNI44lN2B0MxN/rz9CffuvdDVi91bH27Rfd5XIxUch1F9UqAyj8CJvwLWv/sQeAffuvdBbub5jdUbdqKuGhyUMsygxyRIL8x2v5ZI7Fgbf1+t729+690DOe/mVYeDTjMPh5tMYaNKymktrubK3hbi/wDjb/Y2Fz7r3Rh/j38qouzBNTU8hpKgMXaKpdwZi39iVrMfUfqAQP8ACw4917oYd0/IHIy0z7Vrcq1G2OqxJGMT9vGquXD/AGtVK0RlCSJdZLSDi4+ov7917qdL3D0nkYKenyGFplzUARpAlG89E88MOm1XGWZXVhc60Ck/U8+/de6FLpzv3rHa24IapNl0+NylLGJYcxh6KCYy+okLTfdao4yRYWMZKH6c8+/de6PVsX5v9M0dVk9xV2y40zUcRjqckyFqn7lEIUySFQutiBqIF73sSBf37r3Re/kH3V1r2Vtar3ZjqShh3PR1IyCq0srPWLFIDFR1aRy63FuQDE9uT/h7917qvfDd99Wbw3CaWvxjUBxJZ8lBkKGQYeslsEWGgqXRJFANrKUFjwP6e/de6EqbuvBVWfpcXDDSwU7+KnpqB4k8NXFb9osSBdB+pCfqPwR7917pYLuzYoxGTpd01cORqmlmeHDTVDQ46lp1Qny+aNlVAoP6LEHjkWPv3XuqEO7azEy9zV8+24VixsuQUxeOOQooM/qEbF29P5HJBHIFyT7917q5P489b4zdvVkNVXVk9BQQJTrVmmoopZqhZSCEYSKQ6kj1LcccG1/fuvdOfyD2BtvM9UZ/ZGFjzGdIoZJIEnoBR0FBWxLxNGIlMSLp4KLGebXcH6+691r47NpqnZ3ZFJSVISF6PMR09VC7aVEYqCpVyD+QBZgbD/e/de6v62zgfj6m0KXeW4qyZPs4qOqqIaeoqI5KuoMd5oVqnmZJghPKeAW/BPJ9+690HfbPY3XWawVJVYOHFrjaeaRKWCsxFLUVdFTn1QJJJBZC1xe+gHk3559+690ndn7jnh20c7lKrL5KgSnKilo6eHEQNGW0hIqgfhR+De5IAN+PfuvdLOl+UNN1bPiK6srt2jDyBKnGRmX7hQCBqhAJJkYC1/Uv4sTx7917oxuwv5gu0d6ZiKjh2tkxA9P/AJdlci9vMD6Xjmh1EryeQGItYg/1917o3+Y+W20th7foqrb/ANlNNV0ywmgp8nDHSvMzhg7a0YKY/qR+f9ce/de6B7dnzAqZMnSZ3KV2OrJaKgdcdSrNTF5ZZk1RiYRqPIl/TdgLc2/Pv3XumqD+YI+AwZq6zaWM/ih1NBNTSQVtC4iTVJHKvNj/AKkXUC5HN+Pde6e9u/zJMRuzF182Lx0uJy8kUK1UF0p4ElV9DylYr6eObsp/259+690ud0fNrE7dwVBVf3slw9RNNSvUBqkTJWPUaVZqaSC6qUW4uQL8XHv3XuuNL86mejyjUfZeKpYI6RVpoJQsuRknPqWRhUKyuCSTYi5P5+lvde6Klvn5pdtU2Lyu5cD2lU1WQSZo6AU9RTusKpZmY43T6bfQi9v8D7917ollB83u66nPVeUrd/bnmyWYnZVihqKkUb1TMEKSw8gIeTZbAfT/AFvde6CPemR3zuzeUmcq8vVZibM1XnklFZrihnZfWjQlvSQx4v8An37r3Sx2nBnsVV0lPXZjKYiklcHM1T17FEiMuqNSS44H1tb/AFj7917q1XrXs3pLZ+NpHm3LQbmrqSlpmqoajKzQuWihtIwpYG/dFjcBmJ1X5/Hv3XuhFzXyh2Blo6FtuVcE9DSNDNHg5qgouQAcLJQkVOv1C/psR9foeB7917o43WW7qfsPHY9UjxFNh/t0aXCrTqKjEzFbGHzshVl1FixJPFrWtb37r3Sa+QXYM2I2nk8FtueA0sVqOBIvG7s7R+GSRWjCg2tbgD6fTj37r3Vb/XPWGWzG4KiryBplWtBqZHnihVZI1kMhcyHV9eVNuRYfn37r3Q3b67C696Y2/NlNxzYvHUVOiqBHImqpWGMPUFI7gO4vZSQQOeDx7917qiH5mfzBcn2tkanbnWc9RhdlRLJB5CxSqqFCaZXHi+gZvzYW5t/h7r3VWhSvzNXI8zvK8v7glcnTLrOvkv6tJFyfz+P9b3XuhN2p1tks3UCKkpXkIC+RdOsOSBYwn+urg3v/AI2Pv3XujgbU+KckeOgy+YBSRlR1pWXQACbi5+nIsLX/AK3Nr+/de6zb56axm3KRqySWCnEgRYqcsPUH+lwPyCDYkfn8/T37r3TTtPbNPnpY70cdKqaIw3hURzKihGIa31AGo3P5NuffuvdGWwGxoqLFCVpY4qUzoJZkRmk0p/mgsbi+klrXBFzfgge/de6X2NxtUlNNGmQ8FPVyxUtZS+kq0cdtGlLmxsQeOf62II9+690P2zOvsaayop8lkkWGegaOjd5WVaeqKAwS2H5v9D/vXAPuvdScztaooadtOUFQsd0eRH8iSCIBToKj6k3vfj6W/N/de6RmXolocXTViTiV5Z4ddKseplH0Z5AfSRb6XXggkfj37r3SCq89RxYzKO1YkdSIJFiiAVmLuzfpb6AqPpb6XP1Hv3Xuqyuzqn+J7qrCJ2IErRSNKwMjWuQ1z/iT/sffuvdJ7Bg0U8UsgeeAkPOqMfIpFkRgRz+OR9Pxbn37r3QrUGTQxVM1TT0dXN4g0K1C6WjJ4FrfrNvweT9fz7917rhjKJHkVKhDDDMJWDKhD6ZAy6dH0ABYkD/jXv3XumjJYOWHXaNgt2JGgjjgqwPH0Hv3XumB6exWKONEQskcihgXkLOC4AH0H5sffuvdKhcfK1Pohjkio4SS9ralcDSCXXkXP9km/wCfoRf3XuvS4oxOkHkaaVYC8bsjhgFjDkMBb8k8/wCt7917rlBiXrRGIqhogsJEjLHIURyxuFB+jAD/AFrEX9+6906Q4zVNFTmJFSOEjyX/AHJo05I0/wCv/wAT+L3917qU2N8kUaqY4YY0kV4JVvUsHBUNpItYW4/x/wAPp7r3U7ErSVFZR09cZE+2ch2gAWUaE0xtrIuP8ef+Ne690z7hZ5izJAsSGseOWXUzSkrwspC/mwH4te/Hv3Xuk01OohtI5RBI0ReNS7TSMBoWT+gPNz/xX37r3WYSpRD7AAIq/uag667vYfqXmwNxY2/r+bn3XumarqCtOy1ECkEgJGighiSSGcjn/X/BP1HPv3XuktUSzGkaSeCSaJZAsjqCFVWfxqWIHBFh9OR/re/de6SlbLBTllamhaDxyKU1FmIJupDXuCOPz/rW9+691M29HigvnyBP2scZf7dFBeZg5CRIeCNP1/1v9uPde6n11TQzOslFINTuwKgOI/GvK2D/AEZfobf0/wBe3uvdNsk7tMZJW1gjQrsQdRIB9TE/Wxsf8LfX6+/de6aDGGkIZ2VA4c31W0n8oBwbccf7H8+/de6doJVpakhNM1OCrhwSurVGBpI+n5vxf/ePfuvdPy16zuoUEgI6usg4cAFgSQLCxuP+N+/de6ba6joJUZdKUsj3IKMNLFv9ULc8j/X/ANiT7917pPJio6OpRq+Oc0ZjmLfaqJLgD0ISbAjgX/2/55917rFhpJI51CoUgEjuiWJMcVyQszf61re/de6Nf0z2BtfGV8NPnX/ydGUlZnCLEoIYOLn6k/j/AGHv3Xurauvcp05vXCUYocvTQVKPHKf8qHEoAuwivquTYH8f4+/de6FWLZ1DkZQu290iV1k5ppJ9UUr8gpHEx/AP9L+/de6T26uu9/0QKUAp62EqBLEh0sNQuSZCfTYXHH+9e/de6K12dNuLB1Sw1e3SjQpGVaNjJCVQ6pJQ4H5ub8e/de6D+iyeGqquCqyGIpmcsjNG0LBWYG5iOoHlvrf37r3SN3Rs/b+SeuqaXGpjJpZ5ZIIhM1owfUHXQRx9P9j/AIe/de6Kduio3rsXcMc2Ky9bAkDeSKISSEOwFzGAp5B/31/z7r3Q/bB+bHZG1oaWjzyjJU9O4khYAiSExE2ufzcXBUf4H37r3Rntp/zD8ZWyqu4MfPStNJdiqAxElgGdo+dQ/wBtb6+/de6OH1n8veuclkqcRzU5E5jlkleNLlpGBKGJx9PqOLf4+/de6OjU1+wd2UseQwpp4hIiu8weNSsksZNlUcav6EmwHF/x7917oDc/trB0Fbp8ZJrpG1TyzGXUTyE4+hI4BtYfj37r3S/6/wAdhdv5+lrEpRDStEge7J5Xdh6gjC/B/wAbX+vv3XurIsBX7co8XQ+enp6mPIUyODGqu8AZNLR3AJB+hBuPp7917pRVDYCoxclViUTy00TAnSCZl1WKBQB6gT6j9Pzf37r3QZ1K4ZYBU1iNSReYF5pV1B341KdAHF/o1xcXv7917puyW8Nrbbo65aDKQmNYknVJXEdPKWuJEBY34v8AX/ej7917op3Znzu672ri66KozmPXM4qV44qRJEkfVFH6SRc+gmwJP0J4Bube691WX2X/ADi4qejyGN29g64bgDmngnMvgp1lZ7Kx8YAI+pH4tfke/de6rm7h+bndO7cotdmKqWhp8iyyxUkFQWElOqgiR0iNgWJsLnj+vPHuvdA7mc7/AHzp589kpjR1c1IWihlqXlkqJpRbXGGHFha4INrj629+690VLPY2rxlY0pXUokBSS3obWSwYm31va31t/r8e/de6dsPUPWCJG8hn16mlaT1Pp4CEqo9I/HPFz/W/v3XujAbS2bnq80z4xJ6uWoVzeNCUVPoUZOTzcc24/wAPfuvdGQ2b0fvypqaTxbYrKnzfWRKKd0d2YKyrpBBX1Kb3/FrD37r3VlXWPwx3rFhDnNxYKupcVTRpVvTPipQJFc2C00aKbm9rj83ubfn3Xulrmh2lsupTA9b9f5OnWaT7FDDhamKsrFan1VMwqYUZFRFsQ7uDzxxc+/de6J3vzsftja24cNid8UG4Nv0mKNTlXx9WK37ipDyCEzyVUAA0K1yU1HjkA+/de6T29+6d1zUFcKvNw1kTilXFNjJ6hvsoHdGMrBrXFrBrXN73HAv7r3ULb3yZ7AxE+QwO4tvVe8sDW6ZqTL1FHKZPuAiaCsZRX0RlItJVubHkg+/de6eqDedVvzNzNX4Cshy08SPTTYrGzRwUdQqlaeerlKrGoF21u3NgLA8n37r3WL++GU62y+WOOp9w5LI5FqaPKQVWNkeCoMXLy0TRpaTVdtLC9iDYWv7917pMZv5M5416yUmEysDUtTFJWTVGKmgl8N/EfIWQj9u6iwPIJJIIt7917phzPZWSylFlUxtZ93QZhlm+3p6ato8hQ5aQia9Q8cbkRhbFWDgXBBHA9+690n+vdxdwruzadZtvG7lrcbSZanmybwz1eRhkVKor64hdmd+P1WBAAJHv3XurGOzdh/IjuCWI7d6l7DddCLSTw4yWKoh8KJLUNFICtopSwIY3H1AvYn37r3Tdt/4x/InbmUw+V3P1b2aVppFqFppMSa2MTBR4FmMEbMyH1awbXuP6H37r3RiNu/G3tfsnODDSdPbzxVFVziWLODbUkZoKudlUoWnVAKe4GsFh/X8e/de6Svc38uP5cZzeVBgdvbJgWignp4KPMxxfZx+ONQ4nrKiM6WT+qhjze5P19+690s8j/J/+ZEe3aKbJ1WzsxnTIK2mo5svCrrCyrpSoSIQxsRYadVj9fra/v3XukxkP5RHywqcFRVEeJ2xSbqmyMX8QFVn6MGnpy/LU1gupQBfSHa1x9Li/uvdGf23/ACYe0Y9t0GYquzaDD7xgVJzjlWoWNSqFUpjkaUElLkkjTz9Pxf37r3Tq38nXtvdKrNvXuHFVeRcPSY6jiirqmCijDiSLTNMSX0j/AFQH+FvfuvdNMX8hjLZZ3bcPeP3VZGTGKmgxX21RTQPJ61SNnIJFtIIIPB59+690YfY/8knpbbFdgq/cXZe+8pk8YkcSTxSxUQnRCWJQsjFeG5szXt9R+fde6OTtf+V98TdrvPVR7LkzeTrpI2krctl6mqqqqdh6pZCSoDfVvSBYn8+/de6kzfy4PijjMi+Vh6yhrcxLIHSeuyNTMsekaSgVXWynkWsT7917p/8A+G+vj9fV/ol2tqv/ABLV9xU/57x+Ly/q/wBR6b+/de6//9LSj2n0v2PvSWSHb+081lljZkmloMfPLCrKt7MY1IH+N+ffuvdPOZ+P3Z+BrUocrtDN4+SYGSFqqhliRw59ATzDSbc3F7/4e/de6cj8b98pQrXSinECSxRz+Ji6wyTelfIyg2540g2vf/X9+690s8Z8Ut6VUEhkljgmii80UbatRUr+oHj6gA/T+nHv3XupI6FxWDxMr7hyEcGXibUadnUrJEo1EqtzYm/v3XumaCPZWOj+zg27HWVLi33s0jAAqxF4oxYEG5IsTf6Af1917p0oYaSKOrD0NFBTKkrxtNGn3DXW2hWtcH6kH6+/de6SEWLwtM71ILLJMzyPC7LovqJCqGtwf+KEH6+/de6jzJjjUgUaJG7R62jjhQkMbamVvpYWPHPv3XunWgxVC/7tTkIEIAkBkiAZ2b9MbIPz7917pxqKWro1llipYpI5R4/8miEkwUnSpBUek2PP+2Hv3XunHF7f3bXaZ6ahghiTSNVYwij8Z5BYjkGwuQRyPpzYH3XunHLpk8fHTR1+4KKlFOwcU8EkX7bI2rkgm5/xP19+690dTYm/6DMbTxUkFVGa6np/tkkWFizyR8Bl0cXa/wCf9bn6H3XuhAi3HFOKPHwQTPUwTokqPAwEsrEGZ2Ukabg/1/2Hv3XulnVSR1Mq00dOYiY40VtQFpQAWvGw5F/fuvdIWfFVcNdVENFLCJGLrYK8YU6gwVjf6/n8H/X4917pirMpVwVHgjVkhklA8ZJSKaMm/kc355H+29+690kc7Vy00PjKwssj6neKxDaeE5JH0vYcHn37r3TdBXV1MkLUOKeanjTzCYMqqzM3qDKQb/gnnn37r3UdqzL1GTjkfGD7MK3rjBfW9uYYtJFiP8fxz/re691Ey2QeGaZqjGhad6QNEkIBmlZOECG31B+p+v8AxPuvdJR5Y6pFD0gqFkcNNApHlTQoIZzckHm/1+pPv3Xuo+NxEVWKp5tFBD5bKKplDGLklSx/2P5/4kj3Xugo7IpsIII6TH6aqqMgOqIDxxrrsWe1/wCvH+3/AD7917pKZFsTQ4Y08wd6oU6lpolUaiRZkYjn6ng/7C59+691w2/jWXF01dEQ8qiSSGJo0PnBv+q5vx/vfv3XunRY6SWCWM0oZi5mAdbeOQ2LWFrHn8fS1r3HHv3Xum3IYiGelFS1FA8MJX/dQ1RrquzauLk/nn/D6e/de6RGGSmpq6pk+3idZJ2igHjA0MebkWHAH59+690rMnhaOKnSSlmin8yeaWNbDwyG4IYm/wCP8B7917pFwUzJrfxu6aWkVgOJOfULfSw4/pf/AG/v3Xum2SmZj5otYN7sH+q/1Q2/2Hv3XuoU4GlVKgkG4OoDnSRfj/Y/1sPfuvdZoFVFIsrEqzfU8XH+H+v/ALe/v3XuuFNHUFyqyC3JKHnkG1j9f+I/H0PPv3XupjUMoViietQDIUABC/4av9j/AI+/de6jLjoZLgJIrH8O41f6x/p9f9b/AA9+691wGNnjjkeMERqyq7gAlT+ohf68fkf8i917ppqaViWA0kXJMi6lJIH0IvYf7b/b/j3XumuRFKBQsmmMjTcaW1L9Rb/Xv/xP59+690p9sZiogqqdGcqUmVksSG4YEC30P0JA45/2Hv3XurAutu1MlFTRCKpalraBoVglnGoFUPIRlHpNuLi5/wBf37r3Rrd0U+UzGHx288ZXU9QzUoGUi/VNQzkKAY1bm73ubg/1t7917p36mz0ktVNhs1RyZCACSdq4l9NMFAs0jOPySLD/AA/pb37r3Qk5CTG5GWs2xk/FLhs6pWCokhNR9rOVKxaZGt/rXNzb8W9+690SXB7mzvxc7vocz4SmEpsgr1FDTaoBksbPMFLSPYXWxJI4H+w59+691cJvbcWwd27bwu+sRX0UG2s7j4MoWiTVN91Kv7lDJMhKnSwIsw5P1ufp7r3QRwYbH7ppKrN4rEtCkyrRRVsdIkMkEZBVago9tZ4/UvH14Hv3XuiZ7zx+c29kKqoy0s9dTQ1c0Idam0muNj4jpVrHj6jn8g39+690VDd2b3BmK2plo0WloqULGjNEZ/u5pTZolnvcAfQ8gfW3A9+691ypNVLTBJ60x1wCukKPqjK21KSrEi4/1vrf8+/de6Q1dpjzVRWT1+ulp9C1hkZ3Yfn9uJPT/sLf7b37r3QjdX5FqfeeFyNMz01GctAZ6uGMBaOmldYWknCEFFIN7fjnjn37r3Vu+9NiVOVooTt8WxUOMgrajMROFkqQqBjJDKigsrcixNv8Ppb3XunraVJRx42h+2mpaELHCsVLPHJPHlZUN3j0Sckk8tr/AN5v7917oedqGCkqKmhrYKSavrYC5rEMIjpg/qFMg/3VwAoAtYD8Cw9+690J+Io2wlbSVeKxRo2p9U8Rx0gmqaubgO0hivZfr9fx9OOPfuvdP2+cZT7zwVRUZOmJy9TpNMJ0WWaKZY9K2vwSBxcgn8f4D3XuiV7h2BnMPJj1kCyfdySRVMBKJWBVPoUBB6AV/JNvxa/Hv3XumfMdZVVDgqjMGgxrV0T641hZfuUp9FxJOE5e1rXvz+effuvdFYbccFFmK18piMjgTHUp9xaKSEVwhcLTVERC3sxHNjyPrxb37r3Q0U26qhVqq/HZWpkibGSM0lO7pLRnx6kQh7LzyCNJubn6+/de6OZ1h2KmP2TgMnPA1FI6pHNVU5aeWra4Hkmc6QhPAsCSOLHj37r3Qs9q9BdUfNXYNXtnfNBEuUoaOc4PcMiB8hQ1ckfpaKY+orcgH12+tre/de61Kvlr8Quwviz2DV4HPYiqnwlTVTPt3cBjYUWVpFcqCJGNtQ/x4vwPx7917op1LMRPICt5ozZr+kRsF0twDY2A+n++HuvdDJsPO1OKyBMUunVGIv8APywuqsNRVDGQfqORe39fx7917qyfq/s+XIUeJxeVqslksbR0d4QsM080Hn9MqXHpWI8jVa/+P9Pde6MjXT4DKNiaXGvWR1ZQU6Q1UhjgijaPXYtc3UX/ACP6/wCv7917qbXdb7dpoVnytPhqyIGn+4p1SFJpKjUTAY61ALhvzxyfxcX9+690s6PZmLZKespYKnBQwRlJaGnp4a2mkcHizlbrYfkX5uf9b3XuoO4Oqly08UxrJ6pKxI0JmdYDGgW+tWcLotcjmyn+lyD7917pU7f6+psTLRvVUFfW4qljMck4b9ioq4uKeDyR31tfgkccfQC3v3Xul5SZHFUUv8PiR8PNNE9TNR0zuI2INhEZQBf8kgAcm34Hv3XulhtjJ5iOhFL5XjwM9Y7RwSy+Ys5JLSIlRr1BR+kNcg/S3Hv3XuhSxWWieopKiRKvx0olME0FHDjnVYQS00tkXm1zw3I5N739+690Bua3/tyvny2FSqygqq3KiZqiBZNUShtImaZ/0qzA3C2Fvp+Sfde6RuXxST5LJRQ5avM1DQR1gyE00TU6RFQ/gc6R6/6G5I4IIv7917oOKuqemhRhnnjStMoaoyiBBEQAolBYuACRYMBf/Y+/de6j0W6kxEjM9NR5OvpImWkqDOKinnhcaTIUdG9R5035A5H9ffuvdcoqLKbgNNlZqBo6WmViKKJZAzU83DrTTH1XuSTYCx4sTyfde6eKvauFlppaStxyuxgSVZZQJxDFqL6JZ57ksL/Q25HN/fuvdMlPiKOOnlosFRmZ3vUPXVsdOI6aMMULDVyxHAUC4AsQLk+/de6TGVx9XjaphJ908xpm0o3hYeoWvEAtwCLGw4IP0uffuvdAzuDB1VK8I8clWJnM88aRsrKpUPywAFxc/wCv/j7917pKS1FBFBTy01Ck0/l0iaUtJVoFuSoBuQoNxY8WHPv3Xum6sNJUSPNWQyqqxsGjVG0zSizqkSj62/INgP6W49+690Fm5FanelzcTjHS7eqVydDW0yxo6pTsCYw1yzW0gMP68Efn37r3Vj/aPxwg+aPxw25mdi0tC+7MFjKPLYCspgkMlXI9LHFmsZWxLclpJY/KpIJBJtcGw917qj6t6V7K6uzk9HnsNk8QaSqOPqyYJo0aSM2mjBcrrAuRqUkf0NvfuvdKrD7Qps3XlhXrGZJFpmgqWUhDxZmDcAnk2B/2/wCfde6GvF7BqKBrwIDAbLLPEmpSFGkg8DWDb/b+/de6FPb3XU1ZlYkMNNLTMBO8bFY3eMAAAj9I9QJ5Hv3XujB0+Cx+JiT9qMLBGF8saSKI9I8hCkHnglbfS4+th7917qFRzQ/dfcurSwzStqdg5d0ZbAxl/TZbWAP1IP8Asfde6ybgx0Bk0uyTwPFG0UpUICCPSiofo1+CTcfS5Pv3XugzrYEgr6SQPF9rJK8KeaMXFYouLK34sf1fg/Sw49+690ooJMelDKsTMYo2eOcSEpNU1eoO0UJYgaLkfSwI45vf37r3TNAlLCzStRIYYJHcmRnkSnVl483iN0U3+ptc/m3Hv3XuoEe4MNNloosnIlHTimljjqRCSz+onxoY+bn+y5uQLAn37r3ROO+IoZMrFU4qd2xs8Kw1Mc6+BxIkrDX5G/VxyCQbf19+690kKPamIi67gyFdG7ZKeujnWwik+4oHcw08aSr6hrdHANrXHJPv3Xuhmxe3MSuBpJsZJJDLPR/5VEyO3iHiIhDLJYFmYc+ng/Tix9+69077G89P4JZ2lSoiq46e9Qyqmoycspfk2LW54/1gPfuvdGFo2x+By6VTTNW5OdTURM73p4yx8YRtXAv+AbWA+n1Pv3XuhcoMpVZamsh+1igOipkV2bwyMutSVX8MzaRfn88e/de6WONFBQtD/EMowkMLWp45JD55ZOAFEVhqsb6STcWJ+vv3Xuh42juDxYz7akWpjlqK2lieedyp8KDQo13JUADkcD37r3S2GUmG4CmSWCSlo4hHFHKYwdcoKDS8fJLCxH1+vv3XumyfM1KTSeXGQxSiNVWRgREY0f8AyZQD9WC25PP9b+/de6m1u4s5QYmklEUYWvlnkj9SyO60rEzqy/qH1uBf6D8Aj37r3ThTb7yWTjhp8pkIIEZFR44IVEv7BKU0xI/OkA/0/qffuvdCdtep4lf+LQiWSNYYPM2ueWAco4LfT1Aj8D6n/X917pfbzWPIbXfVTCknaGKGJUJbylBZ5EiNzrd7sAOLEf1Hv3Xuqu++tu5qhyMD1dBlIkqowUnkp2RY1sio8moWtqcG3BsR7917rN8f9kyHIT6chG0UxSGaB430pUJEDLIXYnTcW4va9/fuvdHdrkwu1tvVkv28xq6VI1wlTEQEOQYWnjlUnhFBuSbgkkk3J9+690UvM5ps/maWkhlk89PkRVSVTgqZpA6SSQ0ypZeSgFzxYH639+690fn499wQ7Uqqxsw0kNLWT00C0kjE+QKipOpsP0W4sfp/sPfuvdE0+dfTe6Id8V2+djYKnn2tmoqLMgw1Cwmn+4hCVDBY7m+sNdR+ocke/de6LPsbYXblTS4gx7extM0ssc8rzZA6Xp6RSyySRcf2WOkEcnj6ge/de6MNDsfe6w0v3W3sPVmEeWkqRUPLNRq3rMUsKtcoQSzcgg3AFgPfuvdYKTYG+fu5qrFbUoaGOQPJPU0qiN5J4tTsKZi5XSxK8uoJ+hv+fde6YcpjN+ww5g0GH281JWS0tVXx5EypXUrRA3n/AGzZRyblQAb/AOPv3XugjpH3pTSjFJUbcxlFVV6+CSnLSSuYZkSSBpJDqRWBJDfU3v7917p3yh3TtVEzUmcwk2NmdoplrYfLOj1Z9AguxLBANJNvp/SwPv3XunHbO56+vmEsr4GnpqiBmgniof8APM0rEOytfkfpP5/3g+/de6U6TbijydJIuSw9PRwyibTDiZJY5iq+XQylSFOo8gf65+p9+690JG0KypyVVkcjN4nmaojSamjpJaJFR3u8hsNOkr6lFjyT9bke/de6WWam2tQQVuRxwo3hgoKiJqKrhXXHMzlo0ipyLaNZaz2Fjz/h7917oDH7M25R4Klx+cxeHop6rLTLSwU0UU9VrqAzPLMV/VzqJubc/j8e69020/eGOxz0uLo9pY9vJKsVDkRQRx1UVMX0nS6HkMeeebH8W9+6907bcP8AfDflElPQIStRZGjRkFnYMQ9+LE/j8A+/de6s1zm26mh2zg4dcFNIViC0cMkbSoq+kylTdrE3H0Nx/T37r3SPloRTZHHwpTvJGzRsVWMOySlFJkZ/wNXIB+gsD/X37r3QmZOikp6OnqpkHmjRtTLoZi8ZusR0/wBo/j+hsL/T37r3Qj7EqIshBTylTPKDGFhHqOkKPOJGPAPNltxx7917o8e16eOkpoaWnRoQtKkjoOUj/dLv6jzze454vx/X37r3S/qal0p2tKIo2CvKrhQiwxgGS4P9R9DewP8AX8+691Vl8w+046GiyVLDNrp5IZIFkQlA2oARlz/tNgv+v/tvfuvda1Xdu84srn5I0k1TUkrGSSTSweQkMQARewBsRzzb37r3QIYiqx9RU1RYinqVk8gm0AhgzX9N/p69X5PHv3XunqOjpK5Za/8AYvCZIZmAAd51J8kiryNIHHP+xPv3Xumajr1nqjjoaL7wiOSSS4DOElXxghgOWA/I4H0HHv3XumSuw9NDqmKRwRx6oZYSoLfXh2Qnnn6/8V9+690wnCzTOsQZft5ZAV8KFrprtcx/2b/6/wDt/fuvdYMlR/w0PTRo7LKwSJANK2ja7M1/zc3P+H+8e690nPCDUTVE72LMfGQvpSYHmMX5JJH+P/Ffde66qYKyglWoqUlCTU6zIzoVaS/C2X8AWtx9eDe3v3XuvfamSEVUSvpvqld4jpSQcJGjD6/X+lr+/de6mRUavUQNVr5EfS58ZazCw0xsFIINvr9Tf6+/de6eIqWhiVpqMGJ2lYPTMw8wRQGFnsOLnkfW17fm/uvdSBg8zeSUUc9LFMWmE6KXjlhb6qpBt/vJP5+lvfuvdeo8hksPLeGCpMTMhkWWORkKqoAYlR9b/T+n+9+690PWwOwqUNS0Wdx8VRTGRYIklQMdUpK621W/B/IFv9t7917o5u19h4HcjwR7QqRg6wJ55VsgjkkY3HjlANiSP6C1rG59+690KsMe+9vPHgM7iarL46oQwvViNqiMrIhdSWsDyD/UX/P5Pv3Xuq+ezcxLtPsKsgheSigSUzSReNggA9YDKSeDfjkm3J9+690Be8/kLl46p0wy+MISJmR1uygFQ+kg/U/7x+PoffuvdF53V2fv/eTIanIVUUcaMixwyKqMv0BRF/r+Pofzz7917oMmwOZnPl8VYxkcNKxDNLJJp50oGF7/AOFj9Px7917oV+u+o0zNdFLmIqoUVw0kgaEyooBsS0n4vwR/xr37r3R09hbh6w66mjgxdTX4nKUkqpNKIFkViRYSAJKFY/m4PB/Hv3XulzU9wbKy9QlbT5aqSppp5GrKqSlKPWzJ6ArxPqFhb6ng2+g9+690rqXfuzJMWc3jKvE1U9PCTKGMcNVJKPRGGhPpJJ+q6bf0t7917pFf6bqZ2rozV5KampkeWA0VNRRTUla/6ISSQdOr9JsB9Cbk+/de6b4N95/OYup/g+eqKqOeMDIUVRkljqaaqCkK0oVtNwSP0j8A8Dke691Ax0ufenp4qzeVXhaiVGRvJXKwlmRvSEDliVb6WsQfxbn37r3Sbhw3jyFS2Szs1VUPJpjmjrTCxZW1tMqFV13+oubC5+v5917pQvhcvHRsuQkr8rO7LVYLIx5SRK2KMXdYKloTZ7ciy6bAWvYX9+691g3vmJkwtDDIMtT5JKVqmsNXWuI5qUqFkiK3JY8Arz/Q8G/v3XuidyytV7hiqDDMFkqCyyVDsSxR7cWN+fxe/wDgOPfuvdWr9Ud21Oyeu48HX0lQ2MqYI0AOS+1USX1CS2tSP6XuRbk/j37r3QmT/JTJR4eSFdvYigmeneKgrMjufFCkq6KRNM0s8bSG8gBupljuDcA3N/fuvdUzd5QCDsKv3JSV1LVDJ1hqX+zFM6M7rrcq8MjBxe413BIvwPx7r3RlsduTK7g62xdFBuGvxlNHToZlhWnaEyKpBhfUQQtrD9ZJF739+690zYOm3A9OsFTXZPIUFVPo1Kkc0aQXuZHjHq4tYEH/AFyfr7917oWW3gKPalTtTHVtatJLMErDktKpTMgus8DMQQrflOb/AOt9fde6Dibs2gqYqfEZGGPJpjH0fuaEjMX0Miq1+Li/BFhb6fX37r3UCq7JfF1UwwEVPQs8IHhoFSeKeCVSQsaqtw39Rfj+n09+691NxHbNfJSyUlXia+vgiP3Bao+6WeJ34eSKFTpsLC5K2tawvc+/de6ybczO5Z8zkc5RSLNEXjp4oKyeeSNU+sQ0SLpBBsLIQPrcc+/de6dtybjzTmKGrgijlqY9dXT0Mwp41kR76j47EKfwtx+Qfr7917ps2xV52tkrMjjXhpnUinengfwPVwk+ou6W1abEnUDcfm9/fuvdMu5t75zC5GWI41a4RlX+zaWrmpS2kjyrHMQsVv8AVfk3H49+691ApN6YmoqIs61RWUrtDHHlMfNLLGtS4TUGpUmDXA/BUi/+t7917p6w+8MVkMolTi3eWD7hZaqikvTiRg41AyyC1mPHHJN+fwPde6WuQ7Wx+3smlUm1aIUFPIWrInqaYsiTBVd4gUFnHBGkknmxBsffuvdLWqn6C3elPlcRuyuxmZrkM0sFLXGNY6iNQXSopwgVGvq9IJJABuSbD3XukBurZuOyDwZHE5LNZaUOkDUj1brFUwob62HksdP1PH+w/B917pr23PiaXL1WPyi1FBS000RLU9Ugqql2sDCs0pKrawv9Ra3NvfuvdG56q2tht77ppqPGZp6GshCz0mFecVb1MYH7WmZRYOtmLAXvwb+/de6vO2bp676/oMBRfeHcedSAGckr44tILE35BsSTe/1/H4917pCbxJ+3XHSxsR4J5Z21RzWlf9bkem5Nub/X6XH19+690RDvb5e7D6J2/W0EFdTz5uOAijxsAiWaaYoYgrRICQuoEm7f1+nv3XutfDvb5M9i94ZqSrz+TqjQ+VzQ4uB5lpaSEv8AtqAXN20ixvc/7wPfuvdAph8TWV9SztBM4cMf2lZiNRu4bR/UH6f05/1vde6NF1/0RmdyZDHwwYyuWGsWKZlMR0xhW/ckR5Px9TpN/wA2te3v3XurM9gfG2g21BRVLywReIIYp5lKyVjBfI6aBfgHi5H1vzzf37r3Qm79bC7SwMuSyGTpEio6XztAz+OzlLqulzy1xza34sPfuvdVf5TcW4O092vEJ2lxFNO0kUQsFNPG50KgUi4a50i/0Bsf6e690Z/a23sdRUcOOoqWSWSeNllYgIZWdBaOO3KeN7liTc/Q/Qj37r3QhZZpcZjI1aoYmlMUUkZUSUemwCiNb2vcm5YE3H49+690ptjR0WQkSWegkiWCUvLKHDQyRsLroW973JNj+Px7917ozeJi221HBPJO0ZdxeMSfuyaRpBIsbfXgD/W/pf3XumvccdFHI0dBJK0DpoELxlpGjPrtG/IILE3B5+vP09+690Ce5nqWSfxWZYomUp5DGRGtyiKq/Vhe5uSebE2sB7r3RZN45eKmwtZJJKkchWYrqvGYmA0hSTbm4J/2Pv3Xuq4sllmqM3PLJMzl6uYyO0uq7AggXv8AS1v9bn+o9+690MG3K2iq6SJFpYvL6WqJQxAVAbAFHBuOL8f1N+ffuvdLeemESxTUcNNKH9YfWpcBgAr6CAAf1f7EH6e/de6UNKtOCY5FMzLENEzKI9DizByV+ovxc/0tzb37r3U7IU0E0QVhoktqErMTHJH49JAbgXLXHH+9+/de6Tce24ZS9SIDJMJvQyE3WQiwIisdTW/Iv7917qdjqGamNYk4kdo3TzRzIYQ8V+Da1/qfqQf6m/v3Xun2SGB43qYlbUEjCSIq3IZQJEAIvx9P+K+/de6wwLTw1SSQqyyzR6HWwMaKCQzNGLHUb/X/AG349+6905V0+JnjoZqGkSjqaJdFTPGRaZyTdrPcAkMP8D/t/fuvdJ2KIU9cxgeWWoqZwrRhWdvI9mjhUMfpyPoPz9effuvdCF/diseYwVVJT4yrvAklXVyCAIpTzElXNwSCBa30+n+HuvdQ8pgabFwtVCI5marCiKSlUS00RUEPcAfXknj+v59+690G8VLTx5hTV4qSaH1DwMxhtKxuJmP5KkXCi34v9PfuvdNT0cEmVm+4SOCnZ7RxyLpd4wv61J5NubX5uP6W9+690gdyBhUTKKhVSKQqZFuBcE6U4/wsb8/W349+690kp694g1LPLIKUMJZjGwIeS5KKP6i1r+/de6D/ACtc2mV3gZXkkHj0qwspN1LKfpxbn37r3UqJ5XhjCDWzqC6of0gAEsGJtckc/m3v3Xup1DS1tQ7vSQPUGBCZYbn0Lp0tYj6cX/B5v7917rG4rfTqQrANQIIJeModKlz9Lk8W/wBj/h7917rKvkMbqQGZLL5LkFLrzf8A2FuPfuvddrCY2YGWxjGpVBtew5W4/wBh+P8AAk+/de6l45i0jConMSvG6q4XWBZb/pv/AF4P5PHH0Pv3XuujVr5lp5I/NEToEpJDLYWDH8cf43/3u/uvdOiykRSRhy8DKrGxMjAqTdAx5H+w59+691mpshj6WirqRcbrqa6wFU7EGJQmpWS/5Btx+fz9D7917oPaygzUUr1cJMsQZtToCtv9gg5/B0/S/wCPfuvdScFvzdu26lKvF5WvpplJ9UU0qIpJsgEd7WHB4/3r37r3Qnbe+Uva+362OqTcNZLJDIXJLuA5VrgAgjn+v09+690bvb38xbf9BS0q59BVioRC8plOtlT0AFQSL/4+/de6F6n+bex961tLNnaCaKdYykkMjoaU6106mHBI4PH9fz7917oSqbtnovMU8JcU1HJErGSaILGHDcsrF/qQPofxz/X37r3TXLm+k9w+eDF5cLNcpTCOoUCNyv8Am38hF72/HHHB/Hv3XugurusNsZvIQL/E1mIkWdpPuElkj0m2trmwBAC2uObcH37r3UrM/GHFZ+Navb1UiLFD4Z0nkiBMtrySAn+zb9Nv9bjke/de6SUPxnko2xa1EVNpnlaOepLoCIUY6njLfm3JH9f8PfuvdTP9EePwEtQ2OlqU0SNokSR2lYR+oMlmNr/Xj/ere/de6x0OT7twtZFJtzcOVhoZpAEhqqidoFVSCsZi4HIva17/ANRb37r3Q/7N7U7lamQ7hrIK2JasQRxVPMq/2iUuFNhawuRb8+/de6NtsjOb23HXUktRajoYnhaPxSerSLrJKxBHF/wTf6gce/de6ss693RjcdhFpq3JwCspqdY3+7lV/wBvT+qMXspOo/mw/r+B7r3Qm5Ht7rbZODFfks/jaYVFOS0a1UbAsy6XYsGaxN/qpv8A4+/de6rC7Q/mQ9abVq9wbMlyKZHEFpWoamCXzzwtcghbAXAvwSwJsRxx7917qnPvP5zb33NW1dJs/O5GnwyVEq0rB5I5XpibRyOATa/9L/m3v3Xuq992b03Xm8nLkcpmamolq5ddT5Jpijhj9HT8jj+v9Pzf37r3ST8bVMjVLTSsgS2ty2pnHOpNXINuPz+P6W9+6908U8VXKY6irNRWU1OIi8krPK0cN7LHp+ukLf68ccj8+/de6Xu3szTxZOEvHLJjlqrh2VnBp2soVQ1gPr+D9R/rke690O+c2ptPdeLlhx3kjqxTl4PIqqWcfqsiMObkHn/e/fuvdF5XYO4sJl4qZKKqZJKiOzRRuRpZwovZSLHk/X/D+l/de62DP5fXxP3LujLbeqs3tlqvF19P/k1RPSu0dnGpyQ9hawFj9b8fn37r3W2F0V8aOssFi6WWq2VihNTUyJAslDC7rFGDZmVl+pIP9Ta34Hv3XujPZHau1MZBMEwESxqqgUkVPCsLhUKqhisAFF7H0kj6gC/PuvdJKeh2XT0qNJtnF+MalKfaQSSEsfWb6ATYek3+twBb8+690EG8uj/j52g6rvbqzaWblkhLo2Qw9HJMTa5cs63W59VgRYk/Uj37r3Qf03wL+H8xDR9H7LiEekqyY5nZbXsr+Rj9SQWULY2AFrc+6906VvwE+NCyw1tH0vtwvBMixmk1QxBD9WWKQ/QWHH4/FvfuvdO8Xwb+OP3MdbL15jYbyMGo420U0iIQPHPFHe49V/qb2P4v7917ruq+GXxfqK6mrqnrbAS5CgiaOlk0SqFQt444XhHpIAU6fpYXve5Hv3XukzQfAT4mpVZCqfqrDTyZCR56tJ6Y1sRkNw4VXtYEMQo4sbfW3v3XunWp+F3x4oCkeB6w2liIRTss4fBUTieF11SeRpF1B78qACQLD8An3XulRsv479L7Fj8e3er9m4yZ2imaopsLRwSO6mxqEWe4Um7XHNyfpx7917oexj8RBTxx0WJiEdlhVYqenhjihQXCs0CDn68iwI+gAHPuvdKXHz01PTxN9rSsojOgM5ZVH1ZVJU8jjki/PFuffuvdY6jP0ieMoiSKC4aOEtC2i48hdhwy/Tgrz/Ue/de6bJM9iKmdf4hRN42cIrqZDFGmr0kIeBe5AsOT+ffuvdSMzg3y0sX2s0UFGFUiXSX80QuyQgWOm35JJvwAPfuvdMU21IKx0irvFJ/YLRtLB5WT9IZEAAuLj0jgjn6+/de6mjF0WLWJXjitKhWFvuNMiRqrcRxup1GwYHU30t+Le/de66jSjjhMcFLIxUszyT04kJEi3TU4sP62sBb/AHv3Xus5HjpoZYqSCGSItGFKp+1rIPqdh6idVzcDm9vfuvdN800scbTV7xSLq0IkSxyNGhHpIVVFjx+Sf8PfuvdcVpcfkZ6dGeRZE9YaSYhCjfrKqAD9QObEj37r3TrMmJSFjFCamp13d1cMBp4s0JIYAL/hyf8AG/v3XusP3CXvrS2ryW8E3+Z8enxW/rfnT/sbfn37r3X/011v/bvxo+E3TEWG2LR4vK7jyURSenghp58tW1Qi8StUuw1IG5PpPN+PqffuvdVVfJbt3ZmV6ih3JuejpMRkpKqJqbHKIIq+F0Jki+3jUayCBYrb6fX+vv3XuqlKr5NNQS1dHt7E0b09So1RVSo0TeM+mSQMP1Xv/t/9v7r3QU5zuzdeWq5pJ8oKORojHFT05OkBhwU08XX/AGPv3Xug6m3DWZYywT11XVv419c7hyTx5Iz/AIf1/p9f8D7r3UmnZamSmolpkWSNU9UYZQ4Fz+5Ycf4H/ibH37r3TvWirkMOPTG6TSq3kmVw6TBzyS7EkWB5+ptbj6e/de6j5LZc9VRpkJ8hQQIhUGlWoDz/AEIU6f8AYX/4k/U+6902zR7axlI9MyzTZJk/4FoQtOH+rKbf7AE/7Hm/v3XukzWZnFJj4mow610ZdJWNzcIb6ULG5Fv8LH/H6j3XusVD2DlsdC60yBgw1OJBqKMeLkj+nH5vf/D37r3SXqt4bpmaVvvq2GnmZn8KSPoB/FlH1+t/fuvdJt6/ISkPVSSVBdhqZ2LMVDCyjXz/ALb6+/de6tl+Nf8ACcfsTGSVeOBpckqtSzyQqyiriF5CXb6H8j/eDf37r3RshisTJNBXxQBZB44XDIqKNQuk2tuOOORx7917rDuY0tLPBUUH29S8iB6lUHmMC6dAQmP6EN9be/de6QyU0Ndkmeuq0gqPEyxQhiAFcWQsSRyD/hf6X49+690lc7T0VHBPAk6TTNdxKyFgrK1yl/qGP+H+9e/de6Rc8tNUqaiVE0RQMFSZLs8qGx0jger+nv3XupWOZ6nHtHdoqYEPGwRVdJGAvGEuOB/seOffuvdOKY6rWCpSgrIBHSIXnkbl43df3GEdvVb/AFI5+n59+690haqgqssZZ4XhRqdWMAdwrMFa7P42/Tq5NiQAPr/j7r3WXGUNEKWtq6iUQ1hRljMWkq7FrFZFH0Jt+P8Ajfv3XukTuSClmxNRT0NSI6ov5KqnnUq1OGNgyyN/r8D/AA9+690D8m1qGDH1FblZ5lpzqdq/UWdXU+lAL8g8XuP8ffuvdBpkKSKvgWSKfz0iSAK2gqjIDwdX+sfz+ffuvdL7aUVImQx1PMwNFMPthrldUiMtgsoQW/Te/At7917qbuvBx4/ItHSVUdYBqIkgVlWSP6iyk/76xPv3XukllZqulxd0kRVCm6ySabFzYmwIJ5+l/wDevfuvdN+3sVSLSVNTXho6iVdUTOCI2dhqutv62tf37r3U8YuBcUatqnRM0jRmlJtNInIvzxxyBzzx/X37r3SdTG1rQvHQQtLp8jI7GzqmnVpYW4N7/wC++vuvdNX2VQgl+8jZSqenTqK3vYubEW+t/wDbfj37r3Tnitv4XLskMtUKepZHLSzSEQJpNlJFuePp/h7917rLmdqYvF1S0uMyMeWkMGuR6ZbxhitzGhv9Qfr7917qJQ4CWGN6lQC0Z1sRrdyP6Mgvp5Nj7917ruopTMZpjCyqiIhEZICm5vq5/JJ/3j37r3TWRA8ciE2YHh9JGpALfn8fj/X9+69087boKPJrWRSVdNTxxRs6eWQxFyi6nOprgkfgWufp/T37r3SJyMMKtKKXTIgdijNG41Kv0IB+pJsSPz/tre690w6A6q1vHYEs+kAm/pA5H1v9OffuvdNbq0M6NHIFnV9a6rrYD6WFubfW9iPfuvdGM62z0q6airIdEKxtrs6l1Q6bKnCgm31F/wDW+vv3XurAeqtwyeE0Vd5qzHVoSZKSGQFmd1CgAkWso/1vfuvdCRFg8mcxXvhq+eixdTB9xUOsuuTwwsFekkjWwLE8Kq2P5N/fuvdL+krcYlRT4uokmqmp2SpijlCmYOo4gdgbIfobXFjf37r3Rfu7TQbyiydG9DOa9Ec46tqv3HTT6fE0i/UccXP0tz7917pAdCdpjZck/We+Y5K7amUmXwisdxFi6smyyCZjwt7enkG4uffuvdHd2Hv6XY+/8ZQvPGNt5AfsVtTUpPDDTtzfxAFdBH0sb/0/w917p2712dRblochlMbStUUU0xqaWox7NB9zJILaYEDFQB/S5FvfuvdVs7pxddjJYaOCgdW+5EcSu4SAhnKyyzOtwWBvfgW/HB9+691ArNt0sLmmoZo66WyS1s61ICK01v24iAOFJ/ABPJN7e/de6Qedw8UEc8UMUs0wZPuqlXLJGkZ/QCg9Tk/4W/x9+6900YrKZHBVDsElQhwI5I0dmijDc6+QG+nJZTY/S3v3XurxemdzZ/OdJYXJ0tQ1UVpxQV33cqu0kIH6W1glRpFuRxz7917qLHT1tdk5cgkFRT46hnj+0+1qQtPTmEA6nfkE/U8kn8G/v3Xuh32zhp82lJkqTL+UNLH5YPtzG7AnU3knJUMQb3b8ji359+690ZnbNdXYmmq5qsUtPRxxmCKWOIS1Uno02i8f9m9rkcn+o59+6900UO68lJNSY+TFNXfeSzvTVaRTJ9u9zZnJNvze39b39+690hc8cpDkZpapKFPuoZIAzoJZqaxLMqs97seLC9gfx7917pPUAhyWLy+PjpKunMyGAVlfCYS0jgeuMTcqo4KjgEWt7917or3adBWUmGnw9RImTFLExjrxDAJqZ0OpUqaiNQbEWtybcWNvfuvdArtyhydNR1wnMqSvjaqogSdkZZW0iPQ5GkWYHi97fUc+/de6EzaOXqtvY2kr5Zw8UcEKJQwVizw0sh5lcU0o0En8G1wRwR7917o0XS3yG3BtdJMfkJDlY6o1lRA+TjkjaGnk5SIsGACqPoSp/wAffuvdGt3rsvp/5YdYS7S7DpMRUpkYFpaSshalrMzgsjKNaz0krIJFW44CkDjkGxv7r3WqZ80Pg1vj4u77rY4YZM/sKqqXnwu5qWCUUrwPJ/wCyUqghZ0BvYWvcfUkn37r3RVcTUxUOQoxFRq5kMcarUOJC0pUB29JNgef8P8ADkj37r3RhNpdh5rE5L7ZEq6VTKiOkK+OCaCwBgKqP0/nj6nnk+/de6sQ6v3PtTcEMcXkFfWjQ8opS6VNGQR5YZ5SR6vwhBuTcf09+690cTZWzNp1tUrZKt8U1RIwioa2N5HPp1Qs4Y6NSAAXt+b/AF+nuvdDT/B9sUkeP8FSxrw5EMc4MsErg6CptcKRwB+PzY/Ue691G3lt7beYp0jjWrmyviSGqgpmkENIQf3C8kLC5J+i8i31HPv3XuknAldhMRTUmGEojoKg6xkZTDDE4JtIGYlSR9RdCT9QRf37r3WDDz0eQzsU278f/E5nqVWmnxsUkSeFVDTPWVMARQFubMLf4m59+690NaY7YtHI0czTYvGzxyyUkNYXqJpZY11xz05JvY/j1D/EfX37r3SCydTQRwVE8G6566OVUenx0tU9PVR08TnkrKoGgEgWU/T/AA9+690jsNHtKmq6qvz2MzlQkzsVlpKPyxTLLHZo1qYyqqLm/wC5cDkAfT37r3SP3SKOd5IqAVdNiBGY5Qad5K2SMG6QtTkstxe1xySPqffuvdAzW7TiyBNDjWyEcMDSyyzVtLcRGSzKkUMnOn6XUjgkni4I917p12xRbixMtTQTY3HVLUpSqjra3HAiaJx4xHLpuLi1lUcAWFvfuvdc9wQ7sk8z4upnhmcorUtFpiWEFruaW/rAK2/P+t7917rJi6bPVuCqop6hkqmJj8WQUGWNdZDLLcEnUBwb/m5v7917pgyVZmsfKJIvsaehp4oVtdgFaBFZ45i3OlzcjR9CSP8AD37r3Sc3FuypyCxVdfSqs7MRTihoigjCoBFJNJ6fRbm5HP5uOffuvdTKDJUNbiDWZDLY2mqUkSNcfPSeSarjJtPpkF7fU/ngf61vfuvdR6qi2rl5qalo8VSUZYF2qlDpLGyKXbSqHm/5Bv8AX+vPv3Xuk9W4TExVYgeneuaWEK7hE8kBZAGKKALG1ub/AOxFufde6C/dfXuAqIKyjpmZZpVd0Bh9EjvCT46hwLkObXufpz/X37r3Vi/8tfJbzq69NsbcxlFPj9r4/wAeVxmPhSR1SoqkjmM33YP7gkVfCFswJvcWFvde6uA7B+FeyvkDtSt23vza2JxtU9HVNt3dMdFFS5Siy1ZEbR1zj1TG7cFXP+Nzb37r3WoL8sOnsr8We3s11TnEWmqsfXNLTvKrRzVVMhtT1UUxABjkj0nhrg3HBB9+6913sbekmXx9NTaIwYVjEwDX9ADE8jUD9Rzcn6+/de6GChyy0ka1KC7jSxUt40nCOdcZ/wAVI4/qPxY29+690vzuoZLGTRVEkVHOKWSUQrpBlgT1I5VR6Rc2t+f6WPv3XukTT7tiWjdmlLmJSGo3WJUdVb/Oxk839+691goa2fci1M008kFFIqxQGWVnanMJ1BSBzYgE2+nP0+nv3XuplVt2GkWWsmzEUyhDV0CVSKIlQC7hWf63HAvze/8AT37r3QT1OTWGmnjnqWnaoqWkplhnAF2a6NrJuFXgXQ2uCPoBb3Xum+HdU8UNXTUEVQ9TVQikqpfJIYpFFySUAuRyTdiSeLcG3v3XuoFblEw9BJVSSfd1CoWlR0jViOFVUST9JAuLi39Qb8e/de6K32jlIdyNRyUMdVFWs0qzUvl1wmAreGYKSFBt/h9eeb+/de6X2Po8pV9cU+PqKaGNKCrxqKXgIneO/lRWnH6o9TlwAeCSeCLe/de6GbamJrI4Ykr6Wop6R6FIxNCdfgLXWOWVSLFRxYfUfX88e6901VNHBQVBx1PqqyapHklM+pnYtqDrp5jIb8XH+39+690ZGgxGJmgpKgvBU1gpopWWWVtOqBFSzlTYEH/XuAB9be/de6kzieKGtraKphx1A8cqzRhrNUFSyOXUWsQR6fpYWI+vv3XumqTsCGjxtBSwz/exU9Sk0UhXTUCRh4XZ52/AC2H4tzyQbe6906Q9tZT+IQ0OMidIo4mmdHnHjlu2li7r9W/p9f68+/de6HzYPY8tTWwCcJOqvRTPPUa2mhkjYRy2iP1VFFzqv+D/AK/uvdGCrzTZGric5WSpoa+ojqDPSm7BY+Y7IlrKLWIv9bkj37r3ThFjIdxVtJTNlDSQmV4adJB+zGqO2uZ2PC6vowHFueT7917qBUYOLH1xpo6ikiNN5XimU+VKho3Gm8rcGNjyP9tyBYe691PbI5B6qoEMKoaSGJ9MQ/ceJLNIEdRYAkkiw4FvfuvdYdyfICgwlNDS1KzGSg0Sl5HMrpObsrlgLk29AU/gAj6ce690XDcm+6ztHJw08FTBHS1xeSoqHjlVoKMSJPpBkJ9YljAJ/IBFrH37r3RgeptlR4NqKaoUEVdSWUNI8ArJVc+ElzwLrbgcWsPfuvdCd2nFDj6SJp2VIZqOqaSONDJ++vMcKoTcHSQC354Pv3XuitwZnFYarxq02NWtmmqWY0xALFw3kVyH+tgbW/oLfj37r3QoVFdVV2QgyGNUYuhnhplqIZ9GqOrhY+VUB5HkAAA5+t/z7917oxnde5aKr+PlZuaCOVMttmghWKOKLXqheP8AeeoS5Fka4F72+v8Are691THjvmEuMp8rBkHR6moikp6DxoEMQDlDIy8BWB+hvcCxHv3XumjF/Ml8ZLJj5slXBKkLLLXRSCT9xrgI5H4C2DAfWx554917psn+Y2bopJZqTOZdSsrJC7SlKWMSzrIh0jg+rST+bcH/AA917psyPy1zFVG1TkMvFX1s6Ljag0peOGamLXIlINrgf7z/ALD37r3Sdk7ywQyULxSVck0cLVavXVJSBqiNwYqX9v6iyoBexI/Pv3Xup9R3/T5ZaOKtxAaKQrBDDMzTwoZXbVNGhuR6lsL/AEP04Pv3XunTbHZk9VJJkKaOWqpcdMzPRxQspgB4aMN+myyBj/re/de6F6H5JZhaBIYwYjRSxNGBSwSPGxa7iaVQbDSQQL8gg+/de6iUPySro8pk/LXVC0dUkJfwRwoo0PzINJBADDS1uDbn37r3S7yXeGIr8Y8lOypkq5XX+ITa5XWNIhHHDJGeNDEXB+o4/oD7917omG69/wCUpd7YD7mFJ3oaqtm0ppNPUJLFrZnfmwAI5+oN7g39+690IWA3DLuPcbVuJyCo9MlDL9tIrtFGXUCSKl/HBuOB/W/PPv3XurXfjrs2orJIq6vjl+5kaGXX4fGytInkNm44+ljwf6f1PuvdG4rsbNHnaWFp55BEA1RJITI6RqfRGpJ9ItYG31/3v3XumeXPVS7gro6SFWpFpzG000AUK4ILGC4IDXvb6XH5BPv3XulRja+oy1BJTxRVEgpA7v5InkdmkJLFnH6Tc8ccAAc24917ofuq9pz0jG8bSa4UqmCtqWJXctZyoF/rzz/gfp7917o5O0TXq0FPU+tyj6Lx2vBCDoVz+b8W/wADb37r3Tnu3NUUOHqoplBeWmlVNHBiKtqKnT/iT/sLD8e/de61uf5gHcUNBW1mGo9caqJxMxsGJhbyKq8WU8j/AHx9+691RtW7jotwV1RXVZnQVU5UkXspRtUjtwRcm4F+R9Tx9fde6i1GRx6Sg46RvHpCqNSeWRhydZAsbci1h+T7917pVYbNxpj6rHyrFGlUuqZmAOqQ8lo5AfqPpweffuvdZKOZKArkLyJpWQGdGSJiFbxxIGA/TYC4IJJvz7917qA9e1Y0SvBFIwn13V7uVZtLBgR/qrkm3+P59+691ypjJSV9ZGjJTsI2tJInCyEa1HNxa54/3v37r3TZO0Uo8lRaWRTpaQSDyyM7DU1Mh+gBJv8A0/r9Pfuvdc6Dbc2XmYUtpI4Wd2W1hHpXS8hTgHi5+oAt9OOfde6l1VAmTkpYJYzWBEalRiFMjKjaVdbWACkAEW+vHNvfuvdYk29RwyTUrB4mp7ySRSWWNWGkqVJNr3uTweD9ORb3Xup9PgaGpE/i0iWnYiWRXBjGnjWSPrx+RYfXi/v3XunnBbJpsnWxoSuh5gv3EI1qiIt5klViBqYAaRf6/T37r3RgH2pAFxdHSeaCleGMSCqWJHTSxRtKIxDBgA2kG4+l+PfuvdTJuqaHLU0z0yrWeOJy0NISUCK1yZU/B5B4YfjgkD37r3SP/wBB9bLUxri70pcq6NIbKOL6UVr259N78/j8W917o4nTfWefwGQxUeZyVRjIquMx/c0kS1DNMWIjXx3uobi54H5/1/de6OZRZ7KYnIxbeyP2M2P9GiepQyVFwRHcNexFiSUB4/2/v3XuquvmP1kaXfzV9FWQLBk4jK8fqebxSnhmWJWsAD/iQPz+PfuvdFp616QxNVXT5KpigzKyRTJJS1MaxwBidJld30kKGPHH055Hv3Xun3K9HbVx9FLJDQ0qVtPU641h1OrwK2rXaP6gDi9xf8cce/de6Su98FFs/F4+uwNBSZCrMyIplxzSODKtihVdJIt9Dc/i4NvfuvdIairNyTJV1SbcMa06aapaeNBDctqkeUvYXF7aQvJ4/Hv3XumRYpMlUrVZjalJFiqmRqGLLPM1ABVAlrhFDLcW44uR9f8AH3XunWelocPj5qemXHTeQERO9QwerDtrEcDcA2+pP1JA+guB7r3TTtCv2pNm8jTmWVTpjhCrRzzxS10bWKh1dR+rjUODwRa3v3XuhqrOqqndVBPVbexUMgo4RNURrFNBVVNQq6jE07uV+gvaxt+CL+/de6C/EdMbs+8ZYqtMPlcgWjqcTLJLSzRIj/51eQp4HBtzzz+ffuvdcd+bYzmKq8VRlq3J1tIEhZn8pLEGwZJoiBwCfz/h+R7917p5/g+TyuNWmgNRSVhYQzS1MieRbLqQQmUkt/QkfUW/2HuvdY6XFdlVtaEpMpKlNt2mkWZIgsaSRGP1RhFudRX1fW/v3Xugz3JNuCaBPOayoGpqeBaqoqoXdSTf7aSX6gEW/ofxYD37r3SZwTVS5CKCvUSymXTEqanFOgJBYm/4H9rnjn+vv3XujVZ7F0+U2WI3zVJC6U6mGSaZUJVEvIjvoP0/33Pv3XuigZGKpxlVC9RlYainM5jh8FTUVaO5YRo8qMLWFzx9LcW+vv3Xuou6cJURUc9ZJV4yaViJIqekkViiMB+mMghT/hxzf8j37r3Sw633XE2BmwOYeKGEFWhNX5TASPTIqqi3vwOVsRx9Pp7917oV+vt+RbXylRQGirYsTVv4IMpFQ1+SSm8nrYxiQhbHghdXHHA59+690q8tm9rZjIwxV2Lq6hIp2WasklWkNSsvEcj0UT8AfqNybf7x7917pEV1DX7YzWSoqCDFZOF4fuYqpwJpqalq19EcKg6WIBUEMOObAfT37r3TxhNubnmoDWD7ZJYx9xTmKOAPIyklopCF9P44J/rzbj37r3WOZN4SU01RPUVUcckjhkpIF8sUNtDxJ4V/Ux/BB45sL2PuvdCZtuj3BTUNJhMlk5KGhZfuKczIqVyzzDVG80KqpP8AjcH6f7f3XumPK4bO1TVUIq8VVVtMJXbzO1PNV0v0DxsXIB/r9bc/S4v7r3QaY6py2PrjjZqt4kBZzLQ1g8FLIGAjWYAkMDyPoD/jcD37r3UbO7v3DFLTusFJkkikK1MBjRkq1p21MztGdSm2kAG4+vBt7917qfSrgexqVMlVUuWwFcjGkFVTQCehpgH9QeNAOEB4Onj8k2B9+690oNzxbL2pLgsHXwVYxkscHmzuKaZvJOQ3jkkiBul+DY8D/D37r3SHlqMXLkK+omgrsvFTyySR0Fc8ipVRBLQtHcD/AAJsebWv9PfuvdJyoxkNatJk8fSJRxid1agpzrGoLqVS9wRybf763v3Xul6M3S4vDRrWffUNXSRMo1vJGWMihvJ5Uvcc6SQCbe/de6eMdvCLGPj8RQ4PA56pzUtJMclkHqq0ws2ljFcGMA6rgHSbH+v19+691b78Mdk7Lhzy7q3MMfT5LGQtWCmxxYpTTqiuEDyEm/0PBtY/T6e/de6PPRd6bGnzORy2VykUSU71MNHFUNoWJGHjiKJqsCQLLzaw+hB4917qsv5jfOig2JNX7U2RURZnKZBHY1lKTppC4bQzTRn9S/SwI5HP9B7r3VFNd/f3tTcdTlcjUV2WyOQqXqJJ5jK5tM5J0KAALX0/p+n+2PuvdGo6w+F29d5rDNV4yWnpdKF6iZQsUSXBaZ3a3CizEDkX+p4t7r3R8th/Drr/AGMkVdmRFlHTwPLTFgnlic6JCukG/wBLqDzax59+690bSj2RtCBMdJgMLFjsZTwMkPki/fYqAR6hY2H40kC9xb6+/de6DPsHtfYXXtDVVGbzFNFWRQTLS0gdSZphwixxIPQSeD9Ppx9efde6qX7M7N3Z3juuppqc1EeHiYfa00BdIzEiaQ8pvZiQeeP96Fvde6HzrLCwbFwUk7Y2nlr6iNYp3mhV5lsLLPEzjgXJtb/eD7917oVMCF8Rn8gimlcqyoRq1uS6pIB6gLkcqQT9PoLD3Xuu8mJljjxyytUVKVCtMhDGIp+pVJA4I54P045PPv3Xuhh2XRvAk1OYJDNPArU5iBOuSOxH+0/n6WJ/xPHv3Xulph3yzVFLT1mHqUUeV0coQzup9YBPIHKHi35vz9Pde6XdZE70QllvAYlaMljpEcpJQqxa4I1AgC/PFub3917oAN3TtPTLTwyrGiSlVlhFgx16HGv68WuOfzf8+/de6JJ3xXPisBWUoqIi8hOoSKdSln/WrDmxAtz/AI/19+691XHJO8tZJNZ/MkgI9RCtduf8D/t/p/sffuvdC7smXy10CZGtahhRw8rhjpWNlCnWqn8WP/GvfuvdDK+UpqVlSjrY6qneVY0JP+fRCWXSp5W97kfj6/n37r3SkpsrUVEZgWiigWaoUGYK7WiW7sjLa4Fz/rWP4+nv3XultV5SjmpaehdUpo0iWFZwbNKXGpg1v08kj/WA/wBj7r3XqGeOmmX7CojTwIJIjJKqqWhFgxa9ru1lt/Xk8fT3XustbXVuQyH3tSsJM6L9w1lRndmuVBNrDm5IB9+690q4aWgpKZJ62nnMdSkqwpCGY64dPkmicHnSDa1gOfx7917pGS1Pln9ChkCmNZJFWObxhzYBUNyfx9efrb37r3Xlxsc0LioQCJrM0evlebi7X+v59+691LgWnomMtJIj1JDmRlELPEsa2D6pRdWTi2kf4+/de6hZN6mpx0mZymZkra8zQpSwmRyXggPEk4b6EqQBz+CP6e/de6bP72ZCm8tPE0kUkMSLEiD0Kl+HVeRZhzfk2+nv3Xum5pZsnXip/eE8DhnmmYCIMyi1lvb6/U2vc/4e/de6SWeq5XaX/KDNJESuoKCVc3X0sP6XFgOP9j7917pE5KrmcqsqXcMFAdQBIVUepifz+b/7D37r3QdZCZopZGQMh16voXRmB0sdJ44twT/xNh7r3SXqK2SrrCJX4urSSFQt04FlA/24/wB59+690qcHlajGpNHTrSywykIj1MPkMbcEkBhwLfX+h9+690/YytydNLVyQCOJquMxMEjWMTI7HUIW/T/gPz7917rOpqGjjxU09PFBLIsj2QNMrXBYPI1uDYfT/E/19+691EqfDFJJRxeOURk6pwdCvpXUNNgb/gc/0+tvp7r3TIXKTNJ4yl11WcA3N7nk/wCNvfuvdZzOr0zWHjY2Y8gAMvAUD+p/3349+6901TO6nUZeZlIhUgX/AFc3seB/tuP94917rlBVLFKjrO0R0aZEZQVaQ/0H+Fxz/tvyffuvdZYqqKdowdbSCZmkPKiwHCr/ALH/AGN7fkX9+690oaf+LJTFoYJJqRnJZHj1lVYataD6stv6A8/Uj6+/de6TtZS0sgWNDHDOTKXugXj63/wPFvfuvdJap21UBXl1pLEAXUo19LsTdSB+f8f+I9+690xT09YFZ3jklRLrdBYj82W/Jt/xT37r3XGKWoiA8TaCRcAlla6mxN7cC39Pr/X37r3TlFuPLQxNTGvlEfAFpDqU/QEWt7917ruj3JlqGTyfe1kh/sus7IQ7KRrLIfx9ffuvdCJiu0d40YiSkyVQGZRH5DK+qRQdX0B555NyBe3v3XuhixPyJ7HxWLFMuWmaMyBn1qCXKHgM/wBbXF7fnj/H37r3T3L8lN/1q0sNXWB40JaIIHQlr6ndRz/vJ+n+H0917pNV/wAgt7PVSeKpjFx+0upl0Af2GAP+uf6f4+/de6UeI+T+60mpYqpYwIrCYry0iW06QSDa/wDUf7yLW917rrLfJPedPXR1dMtqWNyyRyJdmVz+SBzb/WF78+/de6UGJ+cPYmOjljgc0xRGu6FxdL8Dj6Hjjn/Ee/de65QfNbtjLPPQ0mcrIXyDqpCzyao1vo0nUQR/Uabf7D6n3Xug23b3F21kKmekrt3ZWoiRRIKR6uUwJq5CrFqPP+x/xv7917oD8zlazJ1v3la8jOxAlca9bN/aJa9j/sP8ffuvdLLb+HpaylqamSop41jgJijncgzC/Cm1+f8AYWP+x9+691I3ftmD+HY2WkkpZGnhDz+Blaankv8A5qdFuV/qDcEi/HHv3Xug5p8NWxqYtckgVvTDoGrn+g4tc/X/AHnk8+690dj4xfHTfHbOYosDR4ep+2ygaKSRqMyNM0iGOOKBmZQDz9b2tyCbe/de62MPjb/InwGUSKo7Ko5MPTl4VaKWoEkhLU4lWaFYzbSSCRcnm9+QCfde6sU2p/Is+L2KE9bW1GSyFTJFIkASqVVga/oKWXm35Frnj6G/v3Xulnjv5Ovxqx9fSy1olqGiESyRVjQmRoF5CpY/W5Xkg/i359+690dzZPRmw+sqGk2xsrBLBFiaeOmoqyrVkcaBcRxrGtyQLc35/p7917oXcVXV9ADDJQaJYTaoqmEkcLKOQVvzYW+lvz7917qJkd24GXOPBLUTPMkDSPHEtQYS9l06ZXGlgOQR9QOf62917pxpstictBIj0SxkCML4Yg3kQ6g7DXaxNlDcE/09+690mctTY81sDrTVMZVmLWshRYlHo1qb25vYjn/XBJ917pxo8lgz5Jv4jJDIWCNFEpVl0ngKD9Lfn63/ANcX9+690qZc9iYVhEWReoSZQ1pH5ckBLNqH1F/x/je3v3XusU2bpaeS1LUVcxcC8YVZY4zqB41WPNuf9YcD37r3SUbLtPkwkqGNiJWAkVY1uGurE2tbmw5t9bfj37r3Tg+QqKOeEqzJAZA7z0vi/cZjcakL3IH0vf8A4j37r3Xc8eTq6mXIQ1dWoGsoHphIg121FVYgcgDgXtx+CT7917qJR1tRNIUr6askkp0fw1xp1dma4HiZgQBfmxH0/II9+690+fxoJTTU7wVsieGaLQkNijtpYFBTi/45uR+D7917oOo9/Y2jhlgixW4KmmjmaJpFpHh8U4ssqkyAlwSBpsRfkkgD37r3TpJuvboj8sj5QSvHZIY6CaaUNL9IdK2AbizEH8fn37r3Umjy+OqkhlmgyCKzkJHU0MsR8SnSrujC5uSAAR9ebi49+690r6StmWfTIamKHxCSMxUdUytEotYqAunm4tc3+v09+691zfJ5HQaihw1bVszL45ZFjQqy/qkMczX5uQOTce/de6aa58pnWhifGxRSRxGy+aKJo2IKsdSmy/U8W9+691kgfLqEoD43EfMsayxtIURQqBmN/paw/qeR/X37r3UgQ1dS5WefwJ42cLIh/ddONQYH8D6gj6ge/de6YqOdpaqWGSE6brHDUH1pLZiGYxgkCxva5v8AXn37r3ThPSSxSyJIxYhDoKAozsw9KAg3HI5Ia/8Ar+/de6TtZDWPMVtJTgAlVVrrexBDzJdyDxyDb37r3TDorr/8XBLfdW0fd1H+b0X+2va97+u/1/2Hv3Xuv//UCD5XYrHRV5r1grNw1RWWtoYfuDTYtK6lUyxLOwuWIbhUsSTxY8e/de61tu489vLcu8sq+5qTJMlRVz/bUVQk8ccSpdU8EbABdIFhdeeCRyffuvdBBBs6SdZpVgrVssaxUsiGOV2I5ZGtyv54/wBfg+/de6f4Nh47GwQ1tdMvmlI0LLdyG+viJFxcfQgf7f37r3TnJU7EwVLM5wjZTLEsSUYx0ocjSX8lv9hb+v8ArX9+690jU3ZW08tRHh8JDD92fTqh9aq5A9MhUEgf7D8/19+69011tTnp0R6stCqlgjRqbsknLWP+wt+B/X+o917pvlx1fWDyJLUsqIWZnugsot9B+bf7En83v7917pOTUlRKEMQndllIVpFZtSrf1aQPp/tv6XPv3XuvLiJpAr+FZiPU66dJF7am5sQfqPfuvdZJcJGkLVLhY40OlyfU2u9hdP8AA24+n19+6900vjiQranfnVpVPqpub2H049+690z1tC8Uir4Wdf8AahyxHN7KB/T+gH+x9+691aL8XaqfeHU1TtymZIa7BVLspmsQyG0kbI4BN7iwXkfj37r3Rm9qUdRlac09SJvvYbxTxkmOM+JuHWM2uLgf434vbj37r3XPKxUeIL0SzgSyMwsUYcltTB2H1/p7917oPa8GprGiEk7VlOxYSRQ66d6crddcgH6gbf7z7917pphjm0J/ELRyESLBFGFmLPHyjzEi9ze4H1Nxz7917qHmVP24hlp45pSXkbTGR4yIwBrKccE3/HPv3XunjY2FgenL1TQyxRxtUgTNICrs5utl4vbjn/jZ917rDnhRUWU+6inheMxt+6nHhkNwYpUBCkH/AB59+690FOXqJPupGhjkgszMZGvaYNyGX82I/wBj+Bf37r3XClrVFJ93J/ktIVanmM6WjZla6PEQeW/xP+x/Hv3XumqsgirEjrHpXSBbIWkjMfkX9KySN9WBFrX/AD7917oMt/To+FqMRSxsiCNpIQWu0hJBKFub3sRz+PoR7917pg2ltqlzG1XAhkSqpJ2BjCa0dFh8t5i59ChuAb3J4Hv3XumKqqjh445BTtHTIoSSUqdSS8XMZF7AWtx/r/n37r3Smp6qbLlJYFjWSOljRmZgyyJa/mF782te5Bvf8W9+6902pjk3nllxcaIYsao80xHjjrmDfoiY2uwPJ+o5+n9Pde6WeR2YZqeOJ6mkpqqnKwUuNaQCWRB6dYZRbkG3qv8A1/Hv3XukudtV33KQT06Qy076VEpPicfkJewP0+oP/G/de6Zq3Dy0k6ypN4oopWM2ggI4JuUIXj6n/A3H+2917ruDH46eUzvUeFHBjCSQkxMtv0q3II/3se/de6wVO2oRTyywOkDqVeSUaWJUG66Y/qSbi/4/rz7917pPUWKrFleohVJQunyNyhGoka0UAfUc2+t+OT9Pde6Ua0dPBDJOL3kSQMyvbUwtcEj683+v55/p7917qNS0U1S8aLAsslQLNTRNctwQJDa9/pyb+/de6j5DE08MhpliLVCX8i6BpQCzMpY2+huP9f37r3TRVY84rGLJ5KIR1UzmOItG1SSvIBj/AAOP+N+/de6QtZPX1QJMcSpGos4tcgNa5vfnn/iPfuvdJ+tdEjcKijW37jJZijAhvz/X37r3TJV1CSukjRj9tNFgoFyRa/A+pHP+Pv3XunXa+dlxNbGHLinMis5AJEh/3WCo+oFxccf8T7917qwLYW6VxdLE6pDISkMq1IYiSKFvVKiqDa63H1Fz9fp7917owEO6KWvjeCllq1TwrVBzI0SG41Myr9L83It/rWPv3Xuksdx1WIr1kqJnjiml+4Ei1BkmEh+gkY3vr/pfgfj37r3TpV5GKpL1tPOGNSGDQzRa440IvcMRY/k3tcnj37r3Rf8Ae9A0tTFloZlnJNo5IiD43T0GJ1W9lvYgfQ8njn37r3S/6f7KoIIm2f2HUyPi65zHR5oRrIcRJoKpTyMRrVXcgjQbAjm3Pv3XurFejsnhd2YvI9d10lS+QomaXFTz1gWnrKL6wNSSWP1ABNiT9b/W/v3XugQ7p69q5ZcuuPxC0MVFJwoWNpalYTpaVZFIPJFza1+fre5917olGc+8wrVE0M1KZ5ZY4YVnZo4Nca6pWLxkEkcixJBv7917pkhTJZFazIpOUaN6daeHQGo5pYzdnIIP1+gP1t/jx7917pFZSsqsjkIKrINBSxxyilZYItMcsCt/mwBbU1yeSTwfr7917q0H4m5lK/bWVwtHlRUfY0lRWDHShyqxoulQ0MWknki4v9PqPr7917ob8JndyU8K00woaPGvJLTVFGojm11RY/uQpGn0I/LE2/2B9+690ZLr6WnpaWOLKz0sVQiFaQB3WFUddZlkVbckG1iBYj6e/de6FLb+VhytRV4ugzFEiOkqLK0Erjyt6AtKqBVABPH9T9eeT7r3Qj4PEjCJj8dUSFpy880U0khUeoEB2ExPOr+yp/PItz7917pk3BgoppZGipkyNTGpeoljZFkieZ7BxE1xwOTp4+hv7917oM93yUWSSXb07zQVvjEE9VCWGuAIFCOVIZgAOA1xe9vfuvdB7i9sY9ZJsFPNSZSKcRrSTZBXP3DawI462V7gBb8Dg24ubWHuvdBT2rtnHbZ3HHhNyV1AJcjjzFTtjqXTT44sn+TwtICosx5BIuQeL8Ae691j2lsfrmjpGiyGdeurZIYp2ZpUqKGljjUOqCmUk6rg2uBze9rW9+690+yT7GzMslDBPFQzY+NmSrqKCFlqnCeqniMenQpAuNQb+tz7917qX1fuw7cyzVO1qmXI0kVaDX1M0sjNTyq1tMWv02UXtawAt/QW917o5HYeycJ3j0FvTaWZWgr6mqxeSrqeqlLVNRTV7QGWhsJOVkLAAkG5H1PPHuvdaXm5cRU7T3XncPUlFrcRlqyiKkNHKk1PVNE0qs5IuQBwLj6Ae/de6GfZGUSGgeuydRRLGkyRKKjRJPPMW/TG9r2t+o/gfT+vv3XujJbB7Bx2GqllwxpqWsQkzq0YcVAJs4hWMWNhYqXBI/BHv3Xujz9e75x9ZA1a+QqZqgAsr1g8UVPNYF1cR2KhT+k8E/7Hn3XujHbA3Vjs3I5ylUKWOmZpBUM4kp7KdYfxQjWSSSw/BuB9PfuvdLGbc9HDnp6HHzx1uE1wSLXgNTVC6wGZpVNiwuT+q/FiPfuvdP1FXRVGSllFJQ11NIbxTRuJvK/AtLYnSbgggW+h459+690MlAlLDT0jUeKxsiV0DwrQiyKrkkO4Mvq03JB9VvrwfqPde6Dbc9Vl6+kFNUYakiaiq5GilpKNamkCxjQII2uULfTki/0Hv3XumQ4t8tQ09IsVPkagRP5aqqp1aKFn4ekiBN1Qf6ngA/Sw49+69065Pa9Xt7EU1DQZKOqiyMX3U9FS428dPoH70M0tRcEkkWBNh+OPfuvdJNsw0VK+PqdtyqrwyIlW9KqTCRRZalpKbSQb/pQkra3AHv3XukGlBjVpp6qthy1FWTiJBK1JFNDJpkvKXaUxgkqVtYn+gPHv3Xul5luqsdV4yty2PrsjK2Mx8FXFRsJaSGqLhW8kxn9RPrvZGsAAQP6+690H23ty7ax1ZRnI4dJJxI0M1bMokXxgaGvqsCBawPJ4te49+690/wAO8dn1+XrIKODGOIB44Ji0NOyyswKRaXHq1XseTb37r3WXOY/HSZlKurw2JXG1FMsyeB0kjSYRaSvjY2PquSCpF7mx49+690hK9NqwQytV4OHUCfFI0kXj8RYgxOGFiv8AgbkA/gAW917pJ5Wh2JFDS1VNj8bUVMlzHEhjQUYdirKVPD/g3Ycf6w9+691HrcRgKD7WpoKKBpwFMUcb2jIKa2KCNiF+pBvx9ePfuvdMGWoMY9pKmGWmqqqJ2ij1jx/p4PmT0H8Hmxt7917oHcxhauOaKoifyUPMM01Kx8oq2YGIMAbnSD/re/de6Mr8ZflFD8e+ycLPBVjCYLJzVdHm1mx0tU0stLTmSKsaJeSRYnWtgfyCR7917rYvx/yw643Z0vj+wq7eeBx60lPS5OthWugQU0UpBSvniBjuWUK3jUG1wDY/X3XutI7+at8kMH8gflnmt3bX+5fD4zHQ4Faqp0D7p6KUo9TEyBQEkN3Tj9JF+ePfuvdFL2fvIUSQxyVlRQSSIqioZrReuxLlE+o4t+Tx9Oefde6HXbPeuLwmVFFuWCGuotSD7oOxZgwBWZU+ljf1Xtb/AGHv3XuhexXZO0MvlZJqCcNDOvgkbzmR1jdQVRFc8BfpYD/Di/v3Xuo1RS+etqlhykMcDDXHM6kKikXMakkm/NtIuL/7b37r3TA53PgJC0DzNSSVGqExEFZdK6irW+l7/wBRx/j7917p1TdFTlqCWjrY5ZZo2RAAzECyBnCW+gueTx9SPqPfuvdJGOSVspEZCxp+I6eMwO6gk6JYDf8ASLc3UD/XPN/de6csjNuOhpnoqKoxxp5NTiXxkTwRC1kjLAm4H+uSR+Tf37r3QQ5DC5+pry9XU1TQMnqjLSsrIzFRqJuR6uRa3HB/qPde6Sm/MLjNuY6A1Vdpyc8IWkggiu/gJuyuTcj8fm5HJ59+690MHX+6cXm+vPsqlJKo42rhp5ArCIx6XWWEy3AXXw4DXvaw5sAPde6N1j8/tnMQU9UmNlo4aOjpKb7YRrHFUSwxeNUZltrYkai55ubc29+690G+9oaSlniMWHpMZ50V5qmIH7iSXV55Vc824YDi/Avb+vuvdCV1xj8dl4GgxlJVSy1ERkeokIZaUM4UBlmJUhzbTp/JAtz7917rjuaCtw8jOlJFLS1EkVK0LRrK7zsxMjtEOLADT6uARcDk+/de6CrL1+P+4WhpqERMIy8pKrGiyeQ3YE2ABJuBb/iffuvdIuoWpoqjH5OkddctdMkkQmDiSOGzltS/g8jn83/p7917oatpbiymOzTZPyJEKqNYFgkUyRWZdHhFh9WUBdX4/N/fuvdGP27n5pq6gWOd6aDTIlRTxy3eFHBcotzYKCSeTe34Hv3XuhkwlTkK5ZqbEU8VYzSTKhSo5eJ47yyMzH0n8EX/AB7917pebV25V7ihH35elh1CjjSRS7xqsnhkiWwNx6Ta/wDgf6e/de6c930dBhx9tRStSSo8dNITI33TU6ga6lxcjSGuAPyLf05917omG8p56zK1MdVEYKRaqYNJPGl54QiqKi/15P6frb6j6n37r3Qk9YbGaqyEFXUJH9qYUqI9AVV8OrUDMB9b2JIF7k/jn37r3R0sXHR0jwy1qI4h8f2SQlDDGyrZqmNfyukC4NrEGw+nv3Xuk7v+s1YWKjq6F62SZ6giqUMDFFK4CSXN7/W/0AA4+g9+690WOt2hncqaiejxci1eNrVigaCO8i0Z/bNQdP5Zrm5sOfqAQB7r3Qp4DZeVraGIZIBFgDROHciXzl+A5/LAAc/T8jgj37r3Q0Ll6CPrfeeKmajyTQYHIRjGV6DRKkYZmeV254bVb63Fvfuvda0G+tsVU++JXkahXD5HI1UuindYnpKf7pvJFqHA9PAI+osfqffuvdIrPbQxxqKiHDZaiGOaVFWRp2MqktoVHZj+Dwfp9PfuvdPx65yVDiIzWVuPmjqNc8EfkR5FIYpH6FuT9AwBt9ffuvdSRtnGVMS4illjp6yFIqqoq5YCjEtAivE1xa+rWVP4BBH0N/de6b8ts3HzVNLjqLK088dOjVFZUIxDRqXITQxNzb82+v4Hv3XuuGFwQjepxgrJIMiauNqSecyIk0IuqmKVuAb6m4/r+D7917qTqy+15JKShrK6SGSqanqXhkLRVMky/usXb+hvzbk35/r7r3TziMhk5MjDi6TJJErLLNkFdrOESO0Mci/Rza3P1/wvx7917pXyUNBVpUN99TrFTRUrVc6XSRkEl6iOGMNYk35uOL/Q8e/de6RVTuSsk+9osbmlomM4geWaEXWiQBY0UAG3pAuQPrzz7917rDFk6Sly8FRmc1HPTwqTTiCmklMs80Y1P+5zwSQF/wAD7917oyfxl23Rbk7MoBC2TyNKaiGR9ETQxwhHuFliBOoA/X/Y+/de62Zup9h0+KwMshSLyRwB4CgUlAsYZRIv4sD/AIm3+IJ9+690/SbXSoyNTNAHKTFY5pLklGH00sRe39R9Pxz9ffuvdOEPVyQSLkvEagfupNGpXyTiRdYYQ/6kXILWv7917pQYracGPq4oMTUJNHUUv+VNHHJ4qaqf92SnnZ154OkcjkWvb37r3Rp+rdtU0cZhpqYJIyK89ybaDIRIASADdiRpvcAj+nv3XuherMLLSTSspEMkZZgQ+lQCLGMHi62A/wBc3sbe/de6Kx3fuqfb+AyEkKNLJSLJK7Rgv6dFzGCCBe3J/wAL3HF/fuvdax/zZzcG76Ws3FUwSUtRBUzQCRfSk5dfS7KR9CeRzwOD+ffuvdVfRSrPjqhaeEIy+IPIgW7Og1ysFb9JIuP8PfuvdMs8EilnhVdTAmKMEh0Deq7Kt7Mf99YH37r3WeB6mZQjxTxiFQdSSKxJHDE6h9SRf/D/AA9+690o9Dx09PHVPWxxysJD5AAGKMXQKRxx/a+oJsLC/v3XupUit5EqUtHLqLIY3N3Ck/rUfSxHA/2PPv3Xup1XFXJLTVUpDmaN4RTu3Msfj9Ml1A5/PP0+n49+691NqNpHFLRZCWtjqUqIDPLSQS+SVXZeByfTa9uPz9ffuvdN2YqstFT0tHhw9PSiMNKRLqaqYqEeK8eluB+vk3NySPfuvdJcy57yQywR1EU0VxCyao1EZJW7/i4/r9P9jz7917p1imyaiT7qdp6kFxNO7DXIZFsqiw9dhx+P9j7917rJR1O4KU1LLBIYqlNHjRNKmO1tbgW5+h5sfz7917rJR5feWOp56Og8kNNNUJKXjid2EvAJLg3uBcA8W/obX9+690JGN3vueng/iGQgqWhg/biC67LLIPS688XNyQPz9OB7917pd0Xdv8DgiSrMwidQ8kcUciPUIOWWUxkHj8H6n/b+/de6VVJ8j8Jk5aKkp4pFlllSGFJW0hUuACr/AFBDG1yCSPze1/de6Or198gNn7fq6ek3KkUsqxQDTcBULIDw0l2A/wBt/jfg+/de6PjtN9ldp4qPKYuSl80DRrj40KeRJD/nQycgj8gkX+lyb+/de6rb+VuxN27a349ZuWStpcPVKooK2NUkVKMWYIyKtvoLcAf6359+690XWOtxbTU+OxFWa0IoeqnqL0/go3H5iRVDFiAACePqffuvdZqGVo8j5aWolp6OOrghmhmo3mgkSf0WhkUkMLjkg8HgD8e/de6i9x56Kuo8TS0E1LSV9HW000QghjZpqcTBHp0GldJI9RDXIH9b+/de6GiGhwtNtWtrcxi8Mg/hsLwVcApxOakweSJpoVHqYNcC4sT9biw9+690CddSbWodjUFA+1azccmQlmyB1RBEp8hLqURIkJBQBWsbjm1wbfX3XugL31SPQ43D46h2TDjJXo5quepmnSeHGQfSSMVEguHI/sEXH0Btf37r3QcdTZyOiizsdZT4KekxytJ4aimLVZYyXjlWUWsFFrXvb6n37r3Qnv3TuXOUTYGilfHQPUyRUiYVaU1NaFt43V0cC6gclrW/2/v3XukvuHf3beGrKSroYUq20injOSp4ZciigaVSeS9yzDng2/oLW9+690x0G5uxc5PXVlbEi1UczRSU0giMKiRSVMceoOWW/wCCLcX4Hv3XugzGS3VHu+iwLVLCR5Zah08g+3DG/jSWVmNgRxwRb/Ye/de6Gmgzu7qemydDCKWWrq2BMqyRKkaLHpdDJGQx/AVi30559+690w5atz1Tj8estCY2o0cVVSZkeCmUnxrH6rlWN7gm/wDgOb+/de6Q8eCqBV1LpLFNHB4p0lDsZTJMdTKssZuwHP0Fvxx9PfuvdL9EFfjXx1Rk6KCcJdFeRnSONxaw8ZAuebqQT/W5F/fuvdB7/czDZeolpqnNiF6VmYFIpFikCi7fosbf05/qP8R7r3WDI7R2xRyRJBuFJI2jIZhQyTEyagWSRZG4/wBc8f0+nv3Xup2J/hOMSd6pXZqmaCloKqlgi5ZnC6o421hebarg8c+/de6N/tPP7KphRbZrKKV6hxHVV0c80MNBM5jt5NJW66gRfS4ueeAbe/de6y7irdoZOdYMPiNu4yrillWdpI1apEa/pEciaYzGQLrcFvrdr/T3XugIgzE+Myubpo67BZGorXEMNBVxeHWgYuFhqIixTn/XJAsP6+/de6iVu7tzbRx1RQQvjZnrYXaKkpvLIwkmuBeWUA2F/wCv4B/Pv3XuvYbdckOGx0seV8OYglYV1GFJSMyv5BI0kjMHc/04+g/1/fuvdPsUubzGUXJZDNVFeY3M/FI9qZgNUYmMTgspv9BYfWw9+690y7qr8zRlcxDUiSWVXjg/yWdmCy3V9aNYhbD/AAPBN+PfuvdJPAZCipXlkWvxyztLrrYq+kkCszWIYFtVlB4sbj/Ye/de6zVW48VuKeeWDDYKglw8jfcV2PqJg1XHcgzGOQMovcXH4/H1Pv3Xum3Cbt29hppqKbIVFFT1sshqJIKgPHH5eHlg1A31f6kEWIP9ffuvdJavzeC2/mzmaLNT5zDoWiqsfVy/dM8T8pKkcwIWxuR+R+D/AE917obdvZ/Y+8oYJaqvp8DTUlNqaqLIZKaBjqVHDByfzfj/AHi4HuvdKrb+3erMsKtMT2DDRuxJMtXUR0VPO5JEbU8WkA3JJd9QsLXAHv3XulBuvpyL+7keVpt3QZqGMRxJFPCtdXT8hb0EOKaZnhF+CTcm5sL+/de6S219n5PCVVJUxYqatBkkYRxwTLUQRRut1ejrFWVAByLi1/oSbge691ZB05khDA4lVqKaroHHjcNG1gNCCRAbk888/wCH49+690UX5GZPeVVuOHbe0ZaumPlEUssTuqyPM5YG31YL9Vv/ALG/Hv3XupPU38vff/ZNZR5/d1YkNDUFJp6iqlkJCv8AqdBLcXt9QQf+K+691ZNtL4vfH/oygSethx+4s94y0cCIJPLIFANkc3UXXhr2vfj37r3SnSryO42NHgcZFt+gcxvBT0scRU054cMqi92Cjj6j8cm/v3Xul0+3dsbKxMW4d2S0KyyPdYJtJNQsQBGiEniwuS1rfn63J917qub5O/ODbO3Wk27sGngraxXkhUUZXw0b6Sp1yRnkccqpFueRfn3Xuqt8nlt0dlZM57ddXM8VRI7x0ZYxlVLEhAjX45Nm+pN+SPfuvdD91ts6jhiNaYGpqaEIzNqLySF2NrsRe3NuPp/T37r3QwtFUzeZVWQU4jMcZlDIqgMD+2DydNgbk29+690qMBjEkkpnSaWSWOORna4jYtGl41BXm5N/zf8A259+6909qlW9bDOYkil82oI1hFMunSzysvN/wT/Tm9j7917oe9uvkIcbHUzY9DVlgqNTyBtKkAnQBc2I5+v+8W9+690MuJrcvLg/K2JpQ/nKLPOUkmp1VBqlP0IVhaw/qDzz7917pK17ffmsil/bjKxeREdFR5izXlLD+p/oOffuvdF93d4seGEaRw0tMs0jIpZy0y3BVL/1sp/r7917ogvyFy1DVYlZGeZ6iplMkhmh0pDb0rDGF9TWADc/1N/x7917ojEVHE0jyaWN3DB1IkRiTYCw+lv949+690vMdjZJGVg6+MFedbB18ihSCPyFAH+xvx7917oQcZBTywSB5Qk6SfsI1rs66Y9Stf8Aw5/H+9+/de6EPF09XR1Swa3IkpvIZwqsSx0lWRzxY6dP9RzwPfuvdCRj8MMpT1ELU8smQqXhlgZeY4mjLTtGzD6XUNc3/IHP4917qamASDTEyfwwzxiVJq1v1M51FwouQBbjj8g/n37r3Uapx9NRVdNFWV71qIGjH8OQAyGV1UoZXtpFx9SL/wCw+vuvdKeXOZbcuLpMVi6FqWHAU9arrGFeV6ZpFLmedzpJJQarWJ4+vv3XukaCsBh1o7OTpC82QgWLc3/I59+691xeqm1s4BZhdRGUcFSCbCx/oP6+/de6Yqipd6kVDFBPEpBFxzGeD5EHAufyR/xHv3Xumo1NS84gaNJYJmaMsTdUVvqF4J45+nHPv3Xuu8mIMcSxjdRLGkbzjSi+nhY9J+oAC88Aj/WJ9+690wST1TQVKxsYorAGTWRqF7oFBvyL/wBf9ax9+691EyeNqKWkSrEMzR1cSWK6jaQsSZnYXAH5twb3Pv3XukVkamSNJokAn8KrIXcAqWJ9QDEA8AD8+/de6DnK17zSM7iNUiUt+1cXX6Op/wBiT/xX37r3UHEHGT11NJXM6weRfKwQuxQPqtoH+PB9+690oXqYaqulqKWCKKhRmRI9ShfErsokZW/Nhf8AJ9+6904pJJTRACWN4EdzEkhuW4PqQjkDm1v9sPpf3XuoZWKTxzlnMhZtRSSyEa7AGw5H1Nvz9R7917rDNJDrZlMgVrr9CQstgLA/U/gmw/2Pv3Xuu6ky31SBQFVDcmxZRcccXuQPz7917piq5hNpVIyACdAQn1FWuGYD6fQXvf8AHv3XuulhdREsxAdzePXckH+qk/1H59+691NTGvWVMbUq+TUbFlcWDj6s1/8AG/8AsP8AYW917rHJHLQzDTEfPBIR+5+5E5DXHp/2/wCffuvdKFNz10gi1VH289JA0cYSIKFRmD6VubGx/BB+vv3XumGpknr5Uq5pVLSOAzSWjJ0GxBVB9D/xQH+nv3XusklR/D5iIHjlBcXVTqhN1uLf0seP9v8A7D3XuokdVHKXNVTqEuReNb6bm63A/wAPfuvdNUuK88jPBMgaRtMUbfqOrm3408G/A/3r37r3TRUYCuQmWWO8QbQGH11D8nT+L/8AFePfuvdcvsTqjRo9OsGOTWn6T+oEt/tufp7917pW47G09HFJ95rMsIUwLHGXR9ZuxZx+m1uRfj/Wv7917pTPioEhgS7RqwEwu3lDK68awt7Hn6H+n+Pv3XunqkC11NSUUkMUBiZ9Dkfvuh/AtyPp+f8Ae+ffuvdJ/JbWnqYamqo4HcQSCNpLMPGQCdVx9fybc/j37r3QbsXo6h45EKlXDEqLkFeRqJ/3r/jfv3XuhDp6/F5KnjLQFz4RFK0ht6ibK8a/n83/AKe/de6aqzB42hjqqmJJ6vWCkdKpaMeQ2sS3P4tYD8W4F+fde6Q9Fqx+SNWplikBBUM0iqrEhgh02Fwfpcf7b8+690KyT00ppa2TIR1TzKWqYTIxngCC6R2b6k8D8f4+/de6kVmNo5Gp5YplliqlVjqjIaJmPMf0N/yb/W31t7917rNS4pqICSNT4nmEcSEEq7K4ZlAYC3Nrn/Djj6e690tMfS1FbJCjYZatKSoMlQ8MUqicEiyT6fppP9ATa/5Pv3Xuj0fGH4zVu/8AdmMqpNqrWU/3q1bUstK80E8esH7acHhlsefoCL/T6e/de62rfin8RNv7GehzuRxONxEpSB4Fp0jjigQglY4kNrfkWB4/rz7917q1LH5LFYqKCgoKu8VOCtmZ2aMJGAxYSG4T6XOogDkAcg+691MffNZSBaeGHISwRSMiy0dO0xexW3KkkagzWI4Nj+ePfuvdPq5iOrjE7UkoqE1TSzOB5EUEaTPqGlW1ECwJ+nP9ffuvdJ3L7pekMFbW1wj+2cHyVF4IdI5kEl/q1vpci4BsTb37r3QUb27shx6RS0NfQZF5v3ZKGkinnnno2JHkgVBwvBBZrXNh9bA+690n8Z8g9nbgoGhxJljySVT0M1DXY94pzPoVmjgkIIIBIPpbgXLAAi/uvdZNs9/bdhSda2WWIQ1slCclU0MyxQ1COY2panSp0Kriwcgj83sRf3XuhWpuxdtZKJmm3BiDUNJCY4POiSuzqxJdZLGxC3Frgj6kfX37r3TBmd+bboKeWqp5MRXVkrCGKngljeRzLwEUxEguxAUAX5I5te3uvdd7e35h8vE1K2Cyy1MSiUI1OSRcEAxDVx6gQwPI0/Qgj37r3S0i3Fh5ZDE2qkk8QHinR4mVXNnQlhYfQeoE2/3v3XupK0WHq3MheCrqLrFCyzykLEtrlgbcqupuQb2/HJ9+6903y0tfHVQSYupUQ3VJYqqRjCkekO8iRLwbahcM3JItax9+690oKisamjigWWQNKgOqnKiPS97EqObnm634FuebD3XupVHXtT0skErPMajTGoICv/TyD62K3/Txe4Nxbn3XuoJ3LRYiuWnR6hvTJ9yDw7GwEYUEm35Fxe3+2B917pprq7H5mrhko56+gZmdZI76oZC1jcFrWYW4a35/r7917p1xyVMcgdamR4ksYnkjjEnmU6dTtYXNha4PPH4FvfuvdLOgwdXWVkE9WFqYiIyn/KM8YX1ITZiGCmzWIF7fj37r3U+rrsxTVE8NKtPV0UT6SlRMxcSWLfsrE3IYhrg3A4sffuvdB/nK/N5WBKgBsYI5GR41d1UFGAspZV+oI5tcf0tz7917pj2pU1M81SJsrCKWmmeOdjOqztMbEA6gbqOQTew+v+I917pRT11LSV0U0lTA/wC4DJVCdPGYgQVYtGLkD8/W/P05v7r3UnIb92mtRJGmXhieMMyRUlNPXSVTKQsixhFH1uByeDzc8+/de6R+d3bT42Fvt6WtpvPpkp/9xkyP4ZBqVnJNgTcH/D+n1v7r3Tft3dsuUqGmq5GEcJaK1RTSBlEi6bsvH1/BsQD7917pTTzwUkiVrzSQooAjBLglf1C+sWsQDY2Fzx7917rB/Gsdq1+U/wDAj+IX/bt4/D4PN+n6/i/9fx7917r/1avqz5h7rO1aGpy1Njq3F5jHSGTJt4pI1nTgszEFl8g/S1gQbkc8D3XuiHbv3pQbzyUmUxdAmI01UlXJU1zpWLLP+YkLi+m36Q3+F783917oBd11+brq6R/u41NORdKSOOFmUm2lPFYE254H9L/Tj3Xuk+8FbVwpAzVMskYeZKZGLsbjlwR+n/G3+Pv3XuoCY6omnSClghhll1h0nOoE6SCWP5P15/r/ALb37r3UcUFf5DHNoWGPUPMqenyLckIQAbD8f4/j8n3XustRgqmpp4poqjySEG6pqLx2NwwUcA8cW4/2P0917p1i2llK7G+P7adJYmBmc6kLIGBDi9uNP+v+f6+/de6edudc1OWyONp4Yn81TLpk+umOADgkr9D9eD/h/X37r3TfvDY0m3cpUU6ioZoZnDU5h4EYPOmb8j/X/HP+Pv3XukEuDhrpyoDiKUFfDIGRi9/1JzY2v9Tb37r3TFUbfioGnYtJrhY8u1i682UKT/vX+29+690nJUeeZYxGLhXdWY/ki54t/rf7H/b+/de6NV8S9y1u395VVBC7rDkYAZKdQxQvEwHlBItcfjj/AA/Hv3XurC88K9MzTbgoyVhNmnSK0as+kC0wXj+nPHPJ+vv3Xum7Ns+WohUeKFJdJISS4kN7s2hvyeL+/de6TMNbUUdEaiKPxqim7mK5DJwUf+pP9bD/AF/fuvdJ2syTVTQTaPGpRmZ1jT0y6rsSRciw+n1t7917pXY2ioKrD1sE9fRfdmBJhKygfcibkJHJY208A8/4f19+690laSCPHzvR1NQI4yCkopmYK6ubxElDci9v6fm/FvfuvdJ3dEOKx9fSR+T7jykqYlbVCrqupGkF7D/XP59+690xfc4qslkmkgat8LKXQEo0cRXQAW+lxYXt/wAUv7r3WTdGGgNHSSQUkc2EVo6kxJKfJDIB6oQTyTf6k34/p7917pkjyNLlqOoiqUehjxrRRUkSpqSdiSp1va3pFv8AC5/r7917oLNzrC1WoZI5X4AivYRBFvdT+eOf6E8fn37r3QS7er9wJNl0SY09Ca6ZUiOvU6WtIJEUiyi/ANx/vfv3XunbJTyHHmOohZ6aIMIGjjDvNI4F1ufoP9e9ufpb37r3TNhaLNy0cdHMj0z1krRoEb1xwMQL6iL8A/63v3Xuh5PX+Vx+3IK/GQxy0uN5q6i6iqmqGGqWIBLsW/r/AF4ta/v3Xuk9G0WRlVoYjTyQAvUioYiSMqPUTKeeDcW+v+P59+690316TSSQOkzOiyK0MrFiRKOCrxm/pFri/wBQePfuvdQdwUayQGCGUSzlC08tmWEycaj+P99e3PHv3XuosEASmpqZB92hs6skZf1EXZJF4I5/PAH+Pv3XupFZSI9MkMGoHzAAo2oByfWusAen/iePz7917qVBBBj6WaMhQ8qqIpXjDiR1I8sUgUGxF7i45+n+t7r3UevoIqandmiJjkjDq4RQAHGt2cfUfn/Y/j37r3SbgyMWMqBUUDAVCC4a7DQP7arr/F/9hf37r3XGGtkyVTW1VTCS9UGOpASrN/XUv0P9eLEc8H6+690GO62ihyBFI6LriCMkzCSWnb6FQTa3PPA9+690janIRrqhNSpKqVPGnUbA8rxbm5H0F/fuvdMUs6BmBCssiaGcXJbk24vwR+Lf8j917qCsXBlXV47kM1v2xfgAH/eAL/649+691hrZ4YnhWHyAxIhu6j0te7Hj6n6fU2t/tvfuvdDJsPsSR2ixOTdnMBQUctgqy25WJygF7f4g/wCJ9+690a7b29dJpY1qKeleJjI8c+gB04/YUNdf6WH/ABFz7917oRs3m9v5ilhrFqIKR5fHG6qplld1FgQighRe4HA/ra/Hv3XumySthoMZ5aKplM7ErJRSWIEK8iRSQeGJ/Fv9gffuvdJbM1NRPQmrkamp1jgLpjqJUapkLgaCeLfX625+o+l/fuvdApm66eCmczwzwVU9pQ7A+Ma7jQ4H5I554/Nz7917oY+ifkXufrreuzpM9RtW4ilrIYYRM6RTJSyuEZ2msA0aqb6Tf/D37r3V0faUW1s1tin3jtyR8uMvjTWyGKNfso5ZIQ7U2qS5Nr6bLf8A1vwfde6rL3dtyOlnrcvl6WgONeB3goCp80sj+sCOBBqQfgn6/Q3/AD7917oKKispnpKekFFFBU1QN6KnkkU+KM/tBBf6EAfXm9+R7917pB732nX0701XJHKKSWOJo18qqkRIuSqoByLWJJvf+t7+/de6MD8INw1NH3FR42XzJR5OmqaVY5JvF9xJ4ihplkb06mFjY8n6/n37r3VmNLgqs7kjokxVSWSsq/HEs2kGR5CwdVhABKLf63v9ffuvdLDDU+RqczPj4FNeZp4xIDE6wUYja033FVJYKODxf63/AK+/de6NVMMBidpyVNIFhzFJMgjqKaBGRlWPVNA0MJVn1EWRgASfz+ffuvdScRl33RTYZY9Ms7nXK9eKmlmgjRS5Jv8ApA/Fj/rn37r3Qn0v8FqMO9RNTeBgz/cVLSyLMHQW0rIguV4uLm1uTf37r3Qa1vX8eeSbJUmQpYKGIuP2tZragXDEtPLq1f0vb/Af19+690jP9xm3Goq+HHQ5WfHSB5sc08dR9ygkKh9TABSDyNXPv3XuoW5dt4LftLX5CfbEVZU1NPVTUVMzR089PKkRZY3kYj6XNluePp/Qe690Uio6c3vjq+SnwuOpKKWrh1VTSM80sMDIBBFQR/UvcgG5/wBYX4HuvdYaHpLdktbHPVRVU2TEIDU08egI0Z0u80NgQp+g5v8A0sLe/de6MXhMditvDF4j+FUNBVwgfeaKdyK6RkufGiWXVdj+oHjn6+/de6MZ17JlqqbIYqSOngxFTT/bwUNJFHNJUI8bLJLPKylk8YuQNQI+n4Hv3XutQz5f4em278jOz8RSxlaak3TXxIhjkjXxyzGVXAmJYck8m9zzx7917oIsJPSu5jM4IR1ZYnRiqBW0rJALWJP0P1ufr/h7r3Q6YKkqfLQ1dEjUxqHVXnj1NIIwfU8kZvpv+APx/T37r3R+OssdTVODqctNn4YIoKGWapSppdVHOaeRYfC1YJAUlYNfSym/5t7917oRtv3xlYmSosssKTjUkhqnljaCRdQh8cJsBbgahf6f04917oZtvZunr5Z5n8k88oCyKsjaE0WVJyqkXH5IPH14H4917oxvX9XiRJV4+esocIFghqSn2hqJa6YXHip5Ljxk/U2N7n37r3Qwzx/xKogEJiiFOlOqzRtoEVHI4WacmIqTp+vqNv8AA8ke690IFRi8TTQ0kWFlpqmhow1Pk3eUSo5lOoTUplRF1ub3CMbfS4sffuvdJ+TbtBNJUrS0KGJXEzQUzCJwJDe4dSLn+oB5N/rz7917pvyGIycki09EiwlUIeCvVAFpmOnRHYEEsR+q17c3+p9+690xyUmVp45qiWgqZqWCUhIqekWSGp8aWWKRrA21AjULH/H37r3TDV4/+8SJDWYarp6Wcf5Uul0VUHqAjUWsRbkgXNj9R7917pLT7ey8rtt7CZTMDBQkyu1X53TTF+kGnT9KDUQAAP8AEe/de6kUvX1LUqk1fUwywQM71NDX0oih8Ckw3EJtIQbcBWB5v9D7917pMzdQbaydXLkaWpjxONppLwQU1GSZqgqbmLTc6Qf0j/WPJ+vuvdZqPqKSsoGgwe4jlgs+iBakyxyxSqv7iPJUcsEBuAWN/p+Bb3XukPkemsrVSeCPMxVE0dT+7pd46fTYg+VCTpAYW+n+8G3v3XumGs6IzM0bUcM9BUTzOkUs+GklJEbc+So12BPJB/FhwL8+/de6i5v427rpKCGGnybUDBitPOfuHMjlArLKJGAFvzYj/WHv3XukcvU+/wCiopqTOTRV9PGkiiaGIkUyqnpkiVSS5/P6iAf8R7917oNchjK3F1BiTFZGGOmQRSzV2qOnMxBDMQfSCbgg24HHv3XukF2vgqjPdX5Q7X/yfeOJSTI0mSiWOSX9iFhNRKAPrIhcAc3sL/Qn37r3VVtT8hO16rEzbMqdxZSjwZjFHkcf55lEkcCrSmNwbMttAZlA4JNhyb+690FOYjpsrC06zyTS3kcs0motqezcPzyQT7917qFi6t6V0WRRK0Wlf3mGnxgWsLmxsD+Pz/j7917oUEGCz+Enp54Ugyugimmj9TqADZQ1/wDfcc+/de6Cb7zO7enXRJUxxxyjx6i/ps3Fgfwfrb6f4fn37r3Q47O7jkLwUlfOJIopAqJI9pS0h0tpLm2nm+n6XJ/N/fuvdGd/i8uNippK2vinpmphWKqSxSRwx1IH7YUGxYWtpsbe/de6SEnaeLWoro4aeCmimVxJOsanSkYA8kX41tb8fQe/de69H3HtZopTPjZkeniNNTKoUNUvpt5pH+ouST9Ra3149+6900R74FfI1SDLBBEoWmSNvIhLNez6jYc3H9T9T7917pWpubCNj0qMhUVPnkroUq44YyftIYmDK7OpFwQBe9xyR9PfuvdBl2hiaLcdJJn8XVCqjVxBTKit5bL+qRhe4HH0HFuSD9ffuvdNfTdTM2P3Dt8Ov2s9TSVctWip5KSSmcxBOeSZLsvP0uDzwffuvdWR7G25j6tMVBUDwweCMv5pSSr3UgyovOrTxf8A2I+vv3Xuk/3pSYzFVCQYp0qqfy+WpqXbVFCpkZtEZa/GkqP8PfuvdInZ29YaalpKbHTx01UoMdWkdo5NGpXjcsOOXUFbfTgi1/fuvdKmsyORoMdJC9UKyGp1SJUEfcVau6WCmokuAUuQT9T9PfuvdIVcDUZVIYqalD/tnyzqGaoCeTyF3A/rybjjn8D37r3SIkxk8OTaniR4zOTAYjrdo7HQ9SFbkC6/QWvyeQefde6GGiweWwGPpclVSxVMUczJAy8SMskYIZozf6NfSSP6e/de6UG3cvkxkR50dYPC0MsUUJEkjSoH1tYm5u36uT/tj7917o5/WO2S2MjqErXo5Z40Zaq7AwxSS6CJUbg3Atb/AFvfuvdHa25t5MHhUAkppKnxGRp2UkPqB8JZiLar8ngfkf4+/de6Ll2NjqmqrHSuaOgmni1pkkkB1uJiCI1H6gR+PoOP6e/de6Air2LQVi1GRyGVlq2ingWOEMqmVUk0q7I54FuNP0I5Jt7917oxPX+wpJ4KR6aeUS1UrJDRFXiQxgl2tILWQrbi9rn+nv3Xuhdj2/P/AA/IVDU8Sinkkppi7MQimya3I5XTZQAv+vyT7917pF7kjlnwNUlYXqng0KohULIokVUQR35KKgVjx9ffuvdBfj8hWbdrBUxVkqzeGRJlnk1XxkiXKyIw5FyWX8gng8D37r3Ulu1KahwORjFIJ6meQNSVkhuY9LlfKQv5sBb/AA/x59+690gt3Z8UmxN854zmoqafatdN44ZXQpFLGVUkr+rlib/0IB+l/fuvdUk7lzVNRYuhp58FXT17yVFZJNUTjxNBOpaP7eZbF20st1P0A/w9+690glpcbNjIqiloCwqZ2NTRSNcwGK8vEg/BFiDfm/8AX37r3T/Fn6V4oldDDJD9uaeQTApT6QH0aG+pH5v9ffuvdNGb3dSO80stak09SRDNUINErKGKILLYDShCi3PAub8+/de6UWNyG1ngowZo6WPGQLJLI/qlrBJ6VjkN+SGJv/j9b+/de6wZbfW3oZ6CmgImkxjyVLSNHdpZJSftoUA+qi4/w/Hv3Xun7D78w2Vo48TkqSKOonr/ADVlRHTKZKOPWQJdY+n4Nv8AjR9+691FrsdsqmykP29RWs9XUa6jICcRsKXm6QxMRcMLf4/4e/de6wVuX6+xwrccZcgqSo12llfTWSySFokRjzfx6b/i9/x7917pp2nlsDU7grauvyBXHRwNT0lC0cReSotrdJZGFydJAB/4p7917p4yNf1rmMklPU1c+HioKJq2CqjQGWWoWY3pXsLX08L/AIc/n37r3Vk/8vfEbLgqMvuWTJyVFTJlIaXG0sihKk0rtd2X9XNwCSQP9jf37r3WwFjMtSUm3BTUQDTS0/jhFmWaSRowSEANwQRxf6kG1vfuvdIfG9hY5MzBjJKyQ1rJKmQRHEccJU6BHpP1YH03J+gHHFz7r3QrZLs3CbUipqurk8qEwMUlOkyIiq0kBtxZl51k2vfg+/de6UWE+TXXNYs0GLx0lS2SL+eCWkooYKWOnUSuaUwnlrFQZB9TzYk8e690LfXm+aSbIjwLNHFJJ5oYGYxyIJAZCCf6EEXXn+g+l/fuvdCdmd2UoSR56p2aRpyAiMbBFC6CoNxa9gf8L+/de6KN23vjBR4rJ0kw+4COLQOoN4Ql5GfV9SQyC/AFvp7917qkj5h7Jx+U2DW5Wmgg8QkZ/tI1CCNtWsvGyD6C/wCj62Fgb29+691V5i9v7ex+IWkrqJqyurZkrBNAyQqKUgxmAx2J1/jk/T8H37r3QbT7bqBW16YdDGBLIyLMA8vhBLKbi9wo4PPP+t7917qeMBWxY2MMiCczKWLRpdwPwDwbXN7e/de6w1WCrpq6gjrKaJItMZ0KzEAhLuyICQoHB/P5Nrjn3Xuus5QU+HiiUMZ5i4M2jVaKxsGFh9bW/wBtz7917qF5GyP2SpLaMK51TMplPrYsFBta5tz/AEt9L+/de6dEtkJpFIkjSjpwirGxRpubsQw54/IP5v8AS3HuvdO9HHRyTxeKJFjpSxLSHUQpHqFj9W1cXt/j/j7917p4Jo6miqYoqcmpkQRGyD1Kv6fp9CfrcHn+nHv3Xum2lo8bjXjmqIZJnlIM2pQ6RBTcxqD+VP5I/wCKe/de6VQqcLFTNOtP+zJ5jE9iFRvysin+pP1NgPoALW9+690/YStwFEsbVX24iaTXLEVUMVa9wHP6uCPwPqPfuvdDHi8VsvIy0geI/YVGiRFkWNbyC4RHjNuSb2/BFueT7917ocsX0v1FuCkjWegpJZoxIxDxgypobSygITYXN+b/AOtf37r3Sb3V8F9l7qoP4jtWZqG4Ry0L+OWBiOCgQLci3Fjcng3PJ917otm6Ph92RgaqOpweayGbkS6NLWPMZIY1sI1YyckWAt/Qf7D37r3Rq/i9ju+tj7joKPJ4utagq5YIUnlkljp1ZXAVjxYqw5uPp+eQb+690Lv8yDtqfbSbdwNfjVaaSgheSokjJpomdNc8K1DABiWPBUgD6H37r3VUcfcuOx2OmjpoUgrJfDrPhSSOCPhi6PJZrEek+mwNuT9T7r3TJRdubppJvLjYFnhkkWpNMHMaOoF1KsGZUZb/AIsf6j8e/de6Yc92lnNx1wXI4ZpwqGWEQa0lpHAsojlVeWPHquR/Uc+/de6bMtvDdeUxsGJoHrngKq1SpqZFMXik1IsjsbWUjngX/wAPfuvdQabfvZmCiaShELxUwWSZfvGaplVVKXZJZCbWtbkf4e/de6aavde4MemOr8xNPPT51nys9FUVjTCY30mFEk1ALew035/x9+690ypujZ6VtbUigqqCfKP4q6GKad4Fp2F5T9svGr83PHP5vz7r3WTB1mIwtbXV+3svVTyPDNVUtJV4tzShPGRIkQlOlm5AP9DY2v7917piTtTLRRGpmSKaqapdzTLogRSLhH8SAKCB+Bzfi/v3Xuk7T9ibhq6moqo5GimaYyrCjo7fTlyHsCf9if8AC3v3XumzH5iWTMTZjMQz1aOx1jypBKC3IW6Hi5PNuf8AG3v3Xup8eSroZzMtRV4yjmlkaOQTySDQP0qCbngcC5/1/wDD3XumxtwZellLrlKmppqg/vRl6gwSWfSgCAFHvxYEnk/Qce/de6VMG7skkZkpcbUNNTIwaoamqF8hZeCFQlWA+gOkf63v3XukuMxmoj53jeBpZmld5NbB0vqIPN734sF4+liffuvdP1HuysjiqHeGbXJCHjlEUilFC6W8ZIN7/wCsT/xPuvdQDlslkYDLHRzyWcnxJEzllsRqchb2/oNVh/sLe/de6UO2dsbgz5Zfsq9YYD5I6ijWeVYZDyqOiLZSTbkj625tx7917pV5vZm6I0CTyZmyRDQHEonC3DMXmGk8GwAtx/jwB7r3UaiXdeJSmVMbXTRFrR1ldK/2sis92ZmYk2W1+bfjmx9+690sarbu+p6SnzOBxH3lNKRLUVeMiimOqE+RwkvjP0I4VCWtcmwF/fuvdB/lsD2Jn3fMK9efFrR0R5ZhA6ELeVEIW/HJAABvcf1917pgk21utQUSkqXklULJUxlnilmdxoZ5AVWNgRax+v4va3v3XujD9d9U7pmLHclbmsfHLSRmGKgjq30GRLQVtVOTbSPylxb+o/PuvdNWRlrMflmpKjNLPT0E88F68VipPDE3jDkSKxsTfRduPz+L+690lM7m8E0sKRQxLoeWMy0QMrqG4Z57rcj8C4FvfuvdBpU/a46Wrq8VU1P+UF1nSWNjFNE7XdTET/W3IsPzbjn3Xug/ysTGQyyRhU0gxqNJMd+NS6ANN/wfr+D/AF9+690wvDFKhQzTfbNfSixhXYqt21uxuTe1/rx/h7917qUJKeCljejeeKdlKSaZJFEovYRyaeLfWwJ9+69050TVdVFDHSU9Q6ofRHE7JrkYhSFWOxJPJ/qf9b6e690K6ZavgoKXbuPWsrq+IxmpdWmAhMnqMVPbhR9NXF7/AOuffuvdDl1Jjs//AHijeqlzFNLUeGNInmq2V/KQpCxykFjf6mwsOTfi3uvdWe52jbZOFx24JJ1jjj2/TyTSRupV2eHWdbA3LWt/je9+LW917qvmDulshv2XKTVQqYqepV4opBeQsrgBGZtQ+mr+lvr9ffuvdWX7R733Lk9q4rFUsxElUYljpY/JT/b0bnT5hJYar25W97+/de6MvsPrzJbphSvzUNXLRpFqaWcBUVW9QjaRiWtzxY/U+/de6FzP7h6j6T2FWboz9XR0aQU8vhjkeNKhZ0BBRUkJJ5sfr/rfi3uvda8vyh+Z+5O383XYza1VV0uDpqqVKSoiqGhJp+UVYVVuLi/+ufp7917on2GxLKf4jkmaqrZry6pCZA0pfWpctcsR9bm5v9bWHv3XujDbB25U56ugpSpZgqvG5QWK2+jXBFr8WH+J9+690ac4qalWPDxxoIoFiMksRUMVUatbhR9eTa1r/wCP19+690411GyUdIPMgUB3KOJFm0uNI1sxuBxx+D/h9PfuvdQqKkrwiS01RIIKaV6hpEaziUKAIvV+LAcWtax9+690/wCCimfMt5DLloGXyK3mdmRp11H0xj9QYEem3+t7917oyGMXw09OL1lJSSU0TkBJg0cyi7afoQbWvf8APNyb+/de6W9AtTRUZIqquSkqoytR5gV9BY+M2b6C5+t7n/be/de6xUMpMOTozTmokmVUjkCgOqA3SSJjZeDct9SBa1vx7r3RbuyIw1OlVHUyo9LJKrQIAIqlmcoJSF/ofT6uWtwB+Pde6rD7zzq1VU9AzF5YHCSuQscTP5DpPiP1NuCTza34sB7r3QAY+VtGmQKHRkFvSqsSxubgi/B9+690saCtilkKqdCt+SwX1x86V/H+39+690t8MTqgjdNQKOVkjH7lPKzHU8hNhptpP+2t7917oW8bnsZDR4+GWWN6imgmDOoJWQXOnyMv05vx/tvrx7r3Ql4nsV4hR0dB9tFriaMGGBGkll0keXyD8hTYc3PP+sfde6gU1WmZnp/DVvV5BPupPtZmYtGFOgrpkuAp0gW/23Hv3XupDQQvTJVxyoKtJWElENLOjrwCqi2pWa4A/wAPfuvdNk+4Kqglk0XpKarjRKqOnsvlY2Zww55uL8Akkc2/HuvdRXlLCncSjSJJHj8tgxWT1CNrc2HP1/J9+691idpo5UX9yQSoZVctZIyeAvqtcn8D6/7D37r3Uujx1C7yfczRwyJFJO0kkI1SylCEgXjk3F/oR9OCfr7r3TamKvE0kxYFldwpDJIh1AIwY8AD8/0Fv639+690mqmCpqJRj1USGaSOOGadiVvJ6lbyNxZeQR/rfT37r3SPzFUaKqlp2u0qkxEA/thozpPH0tcEi31Hv3XuscW9KSjwNdQVq1VXWgRik9QNKGa+ppV/BAAAt+P9v7917oJ8rXTzSVFS0jIGRQIgSAV03AAuf97t9T9ffuvdIHI1RRfQT+4bOjXB9Rufp/h7917rBDO0YjX1XkK6TEWFgR6lJ5/417917p7jmCSsvj1xEIVAIAvYC7FTyeOeP959+6906nISSPGJFjKIhChVIuPpYgfQcW4/4j37r3WYTypG3jpn8LSeTzWuAWsuhST9LH8cj/b3917rNoilJk1soWyq1yGLhQQTcf74W/PJ917qKyMXf7qZW1KPHqYlVKtcKbX5sb82/P8Are/de64hJfAkllWPzEI/A8lgNRA+lha39P8AX9+691OoYmytWsagzSA+KmUKdRJX9K82tfj/AHr37r3Tv9nNjmDBWiaIlKhJAyeOS/rQG/P+vb/Y+/de6a50aRwjOAul5DrCgGxvdWJvci1uP9j7917pnmllIZFWMLY6JCTr4P672/xt/Q+/de6aZTJaNhIQy8ag55S5YhUvbj/D/inv3XuuaNKqgkqyH1lS/P8AU3HJ/wB5v+ffuvdThPE7qyqUQqFZeNTMOQQGFr2/J/4j37r3WOE63MhsPETpJIBDC9uB+bW+v+w/x917pyjnnbXCDqSUg6JB+qy3Kqw/P+++lvfuvdPlIYZx46ulEYLKkjkgsqqmkMAPr/sOf6f4e690s8ftyGqRPtU8inXGr+Ql7KwAJRgOf9cf4jj37r3S0ptkPJFpqPM0og1AU8YDxqoGnyXFvrxb/Xt7917pJVmKyeLqy4W7xPclLySsCNOggfki1+R7917qVBM+iQVJrYYZ5A+mMERs59J1EgEsBcW/25t7917oP9/4qlhc1tDCiRSIEWC485IFnmkt9Lkn6/7e/v3Xug0oaiSnltqAlP8AqyxCLfUBcD/eOf8AiPfuvdCHhsoza4anTKZQFW7X0O3AZDbi3H+wt/re/de6UbbVo8nEyh40qkb0BPVHL9Swltb1fWxv/X37r3UKo6p3BBBT5Cnh8lE5JSshB0ahYvFq/BH+IIP49+691OpNrbqiEIhikkjvcLKQxVW5ugUH+hv/AF+pH9fde6EvbG1t2ZyqosS9Gj00NaJIlaI3VmW7sXC308fkC34P0Pv3XurZPi98SsbviqpZNyQTUEEQMc5jQCOsluDGdFwOPpc/QfQfX37r3Wwb8dumeruraRaLy4ygrqNI3FRPoUl9Wm6SkE2Kn6gkg/Xjn37r3R5KWoOYqxhNrYWSulFL96jZKpSghWnSeNHqIasK62ZWLxlrXAsOTYe69065zcM2CrKbADH0KtUxQ+GolE9ZLNVsymURNHGqNHGR6g8qE8C3N/fuvdIWp3V2JUVsmDpnmjnpoJf4iIIKGgoaim12QUlRXuvLIQf2yxW1vqR7917qNQ5be9N/koydStMjgRrVVFDHTQLIjFlSppY6lnci/wBeCQDxb37r3Sm27tzMZmR6yvyNZV01LK8cdTO8k0ulluyGeeXwsVBIEnh+lwAeSPde6kbs2dipaMx0uDpqymqKOWGSKqrA38NmljMT1Ede8jyxFmIYiJlF+ALXB917pq656n2lhcQsMkImrNM4fJ1MyzaHmIBWmZLgDg20gEmxYkjn3XuuO4OusDV11NS0+JrjVuHp0rsZFUU0MTQoAxmihtG3GixkQ/S4AAA9+690stg9JU9RDUnI5LOU9ZNEEo5IsjTmZjHIfRUPJT+omy3GgD8cWPv3XuuEnT+Cx2dq6Y0okc1Rr5pquaaeNq+K1p2jkZk1qblCALHkgkC3uvdCnjtgx4yFJ6Kgj8MoaUilDwiapClwzSR2+rBi3FiWJNuSfde65Yw5uWsq4dx4BaCajk0IxigmiqKZ0Jp2UDV9edVz/Q8EkD3XuuNfg6utVf4ZWVlDVgtoWGniEUjuhRVYcEAAtx+f6W9+690HVfgey6E1bPuqBwqo1DUyxrHSxsJXctW0QuZhoIjC+RbFb3ubD3Xukiu/dxY2sgp8zlsRSRedYEqzTOYJ1UF1Cabn9TNqY/1X8Dn3XuhWw+5Ys7GadMjiq9XDaJKSZIJUdTZze5YW4tpHPP0A5917p6kxkVR4hOgNQraGlcNK7KSQju1lAA/JDH/WAv7917qfRYmvjK1cpx0GHpKkfcSzRv5m/swmnRL+ljckk/S1gbe/de6XEjR0VOHd4snTlrokUdoopFsVjWVSeGuedP1HP9ffuvdTX3OEihihxck7TgBjCGQRAAB9BYetlvcG4JubD+vuvdN9TWUFIlS+Pknp8nKI3Kz3MaDkq4JuLg3BAH+ufp7917pHVTmqgkq5ampyEj1H+UU4/bi9VgTEV5W5B50fS3v3Xum+vxFHLE9TRLR0jtI0UtK6HyNTyIA7rKGW7A/nTzyDf6+/de6QtJs+eOsjjpJhUUMLMrmrmMSyAuSUKlnJAJ/2J/1vfuvdLhjTY+ONaUUMYSya6eGKzSIBpjkFrm3NjcX54Hv3XusdbnopEjasmhkMheMiUyAtOqaljTUoCgBTe7AC4tx7917pE7M3ftnc+cyONFHNT1tHM1PXSGRvGsLXHmp7HSzW5urG31+nv3XunnNbK2nlKx4ZsruJIhIIoKuHKSxSeG/0kFnBANiPQbcji/HuvdJr/Qzgb+H++Wf/AOBP2mr+INr06PvvJ+n9X9j6W0/2Pz7917r/1tUzbGc3BFtmHAV9VLk6WnMgpqQktFAt72CDn/G/v3Xuu6+uznjaGljaOmniRHSJfWha9vTbg34Fz/rWv7917rJR46qlhEslFOzRFTN5WKuLAAk/g3+v9P8AY+/de6EfB4ylFE1bDRtFJEp80rqAZImWwAuPz7917pqp8NXVuSaeSlgpoIUZR+2zJKhuVaRuLEf1P+8fT37r3S5h6mylfT1WSURyUAVBaFwUg1i1rH6/0vwB9Pr9Pde66xOzcgJGoqmLRBB+h1jALJGbljJ9D+Ofr+P9b3XuhKZcBiMbJjqhEqKitaFYBI3jVAo9XmkAsb/S17f6x9+690l8rmKjGOr4qljpY6ecJIKdY2+4gIAExkt6gOQOf959+690xQQx5rD5OqzFSs1YtQZIJJgCTE7foI/FgCCPpwPx7917pLPtXAmRZJaqOaOV2KRQnwmCYrwTL+F+gt9PfuvdIDc+xoZhHJSGSoltK84kuV/VwV/oALW/1/8AH37r3QcVu3ZaVIRHDG8l2i8ksYOguCDG/wCfp+fpf/Wt7917oQOihT47sWjimEcckoZGYEApqtYIW+vP454Hv3XurNGybtipoZEimimX7SVlU6rG2mQ3/II+o/3j37r3Saio/LQpDV1Mv3FJJIpCpcPATpiZSObgH/Y+/de6Z8nlKKghpYdRkjacpMiRMfSF06JB9fz/ALAc3/Hv3XuoONWlQ66yjAijdpoP2WZWVyfVNTtwdA/249+690yZJEyFVXNQP9rjZeBUoumNU4/YijHCm4vx/rfj37r3TLVVxpXihpVFVUqiqXjViq6bBfL/AKw+tvfuvdJ7LLClK9XUUZavqAZptM1kV4xZCoY8D6CwH9T7917prxu36uWqpq7zyIhjWSSGMkg+R7+RiOCFF7j+v1/J9+6904rPOMvUqZ43xiRtT6ij6JGA4IQn624uLf7D37r3ScL+KrejoGZIA5nlEiDxxknUWfUPqeOPfuvdSjiMNW1c1ZmZkhqJIAKOEx6oWkIsgYxXK3t/vXHv3Xuixbribb25K6roJ4/tahzGgPkaFZWX1RsW+vN7f7Y+/de6x7ao6ys+4ytS0vjinEkUEjNZoxwxjj4Fjb8+/de6FObH0uQFBJRMlPOTHYJd5AC2ollHCi45+n+wHv3XuhIp4srQwMj5OepRxGFppZCIJDwJEEaWUXH5+v8Ajz7917pK5DAiCqnyrLMrOoP2qWYc/koTY/0+n+9c+691ylo4KbFfxKsg0oSRSKCuuUD9CMo+hubXP1/p7917pkpMLJXNR+VZaZ6h3qJY5hpZBbUoJ+lrf776e/de6VNVj0poVYLHHOJkgMSAL+2LKzKVA+v++/Pv3XukzksTG7GeiSZCTHdGcCGwazEov4P9Qef6+/de6zihp6ilqKVFSOr8kby621U+j6XgYch/yebf1sffuvdN+YgnpKDwKvkSFUgSzGQKjEXMjNe5Fzf+nA+vA917pDZXDuop5DFyeCFUL5PJxrAX8D/H/ibe/de65Y+ifA5WhmlvPEYmZ4X5hZPqNSn8WFr/AIP+t7917oHOxckpy1S8NFTJ+488YpxY+KQ3RX0/lRbg/wC8e/de6DiORZ1Dn/OKAG1x83HIDMfr9T+OPp+PfuvdZ5raIv8ANlnJugVPTYWH+9D37r3TdLMQ4jkZl0gEIgUAm5PIW3+35N+ffuvdRlaKW4ZHVghBHB1qPoNVj/h9LH/X9+6900ySSRSeVNVM8bnQEZoyp+gI0ni4+tv8ffuvdDDsrf8ATzCGgzqSAwavt6safW5PoWR/8ePr7917oW490COpEasYZdMTAeSQwyAXvoGogE8f7b37r3QgY7d8den2GWZoqOsdUFRTxaq2n4uoWUn1Kfzf/iPfuvdNldWS0dRGjSuRFII/KWAkaJmBicMnAt+biw/Pv3Xum6tSOsnYV7+OGach1eaKUMQfS0bj634/p7917pKZ/HS4qqhqcxDLLTyQLNjVWVJEMBb0FlWxU8Djix5/Pv3Xurhfg53NTdn7Hruo83FTmtxiCpwTSSqJ3CxlVi0sLkLa9mv9bG4+vuvdNvbmxp5ciZ2rRTyY6omhqv2EWnBjaxIWIAt/S4W39efr7r3RfaSg2PU1FXj6WUQ56hAepnngkZaslSVho5Dx6jYnj+h+nv3XugPykO4M02UglEYp6Sd0QHU0qOjMPGA1goAAvfk/T8+/de6THXG95dkdk7eM8iJS0GXpamWnjiaRnlSYE+OrFtJYXH1JPv3Xurjd1bu3dUZbHbm2dh62m8lJS1lNFNUFEqvu4gDNBJe11+lj9eb/AI9+690KG1KXcVTU0s+5J/sZYYY8pV0MaF9Wr1SpIYrXOrlr/wCw/wAfde6Wj708uZShimoo0yKtDQXZppVEfohlq2S4jN7hQbG3+uPfuvdKyownZNNRRVtNkvPPBVCOalZY4GaKReWi06dSKLW+g+tweffuvdChsb+801PJLm9wSDE00f70LpDEzVEi2ijndrqqE88AGwvf8+/de6Ezw1lJTwmhEMoVZDMERWJf6B6aRgdaEfQkf717917pIx7QMdRU5mojT+F1AqWydO9OJmWSMakeByCATwLCwv8AQfX37r3UrCUeHzVPHjqeiNJFAzzCWeUwVDRPdbM6kKSP9va39OPde6R9XgosRV08lHUVFXJG1VJLPU1LSQU9NExaJvKxPqJBAF7EWIFzf37r3SZlzOSrjWTYCuArJAtPKtTSRyVTTsCXnkdV9MSEi1uCOSD7917p02ntDIpSxNnIZs3WZCcyzzUnljnh8ZDM0fKhFAIZmsBY2AFre/de6M9snHLh5ZsitHSU8PgjpC/lULEXUaZHjHqZ3A5a5v8A19+691qI/wAz3APhflbvmdIJ4qfIGkrUmkAjjqTMCWljmcWYAmwK8WH+3917okGAng+4iaSYLHG4KkudSi9muFNvwf8AD8j6+/de6HTE19JBPBUw1GTJjkCB4HMlPIW5VkFzyvN7i31uOR7917od9l1ZrIamKqkllExlcvG5gChb6tUZIUk254ve9jYn37r3RjNuZWioaelpqJDWQ/cUgeKSURTRFyNZNiQw/rpXkf7z7r3RmcbX0zZO0poceJKeJYFpfIjTWQBA0oIBN+Tb/iPfuvdCvTU0VJkMdFkpqcyQtDWRVTyMk8LcFI5GuAy/Q/W3+Hv3XujIVPYO24sTT4VGpvuj45qiujSkZ/KtnDP4kDW5/STY/wCNiR7r3Si2zv8AxGUppI0q5GMXNNI2PJNROh8Y0rKGKW406SOOR+L+690IuOzNPFPHkKmNZ6uXRHMktRPGQ1N6X+51cc2Cg/7AfX37r3Tw25qOSlqciuKjiepk+3ibREaoKq+rwyhbBBzyVv8A48+/de6jxVuRaKCCPOULY+dgZ4/DLJUwAEuqTMUdrf1OnngE2t7917oOd2ZXKUjiioqih0u7lqiZZApZ5LRqEa9hYX+g/N/wPfuvdJHOb9TFw00tNlqMTS1H21WtNCFlHjX91V8oJZRwbnkfT/Ee690hcrvfDfeJkszlGkonT1SUdVPFlJI0BWRdLsFjF7LwAQALGxt7917pCUnZOG8tckeWrIqKGnqaun8A11Ejh9EEMuo6bgcMVAv9TyST7r3XPGdtmqpamkq6RSsqmSm+1q3DQSqpUT1SRtySByq3J5vxf37r3TZi+w8ziaityWNlo6lKiJvJURy3cvGCoiankJAt/XTfjkkj37r3Uek7Xycs6eKhjkeoRXmljrmpZEnRtSVAMNrFTb6DkDnj37r3Qzy9p47P4yh/iVYtFNDGRLUVEJRppWj8UjGeMgOwABBsL8Ei/Pv3XugwrMtU18oix2ZqK8GaRaeWnqQ8c1PbWissg9JNiCPySeffuvdNmQztVC09Fk8dTVSGP7SsjqkhcsZeNSKQQGHB1LyOObfT3XuknldpbTfDJLSrVUuQqmnlqoqe8SRqhIEqqrFSTwo9Nhc2AN7+691Rh8oOuZ9jdizzUNK8WNz6tkKZHRlYSyECsRdAANjqP+3tzz7917ou7Uto3aHRJqa9oy2kJewBL8k2te5uPfuvdQamjDFpEQqVj1PyzASfUWJ4+g/1vfuvdY8ZW1heNIGZnR7uwOgoo4YC3+359+690uaKmTOpLHPMq1UavKC738gW4CLc/wBP6f4AXN/fuvdIvI7aqaWpFYIvt1D2iNiQrf6pi30HFyLWv/rH37r3T5g94ZHFTNDVTNVwtFJCvmcvFGb31RBja4vcf0P0+gI917pYjIU9ZHTSwR6wAsjrGAA7XIaxFr3P4/J4A9+691g3HR1VDQpWymkZJGVhGjDzRFxqCMq/69+b/Uf09+690k6Dc+QhiNKPShcNzpBBB1Jzbj/b/X37r3QgYvPotOfuQ0jTxyalDsS8jpZGCJ+oC/NweePoAB7r3WTJbhkxeJ+0SSSHyIksJpw7aC/pczLJ/hfgj+tvfuvdLPonHJVVeerYJzUQxtQvO0ikwO7VABWVgLX545H4/wBb37r3VoW1YZanDytBR06TmhpphOLFkKC4kAb62/p/QD37r3QFdjTNNXti5pGmMgYo7qVWQMup9CIAA2q4AIsffuvdB3g6eOkr2gnhWmlkcmoWZCt6ZlEcMiuQLX/AFiDx+PfuvdDK9LXZnD/wXDRCGmdE01koCCWWA65UVzzq5uT9Tz9PfuvdSdpU+Zw+ThaALIUhamq5pSGpjGTqGkHgvpIA4NvfuvdKU7NrM9XrWv4oHpzPPEkaLFNU0yyE3bQAb6r/AF/FvfuvdCbT7VyWVoKRXwUlOVkCoWjd1qHUWQQkG3KgXP8AXi/v3XuhX291NIIlqKfHITOypVTzjVPTSMtnXRzYC3Fvpwb8j37r3Rvuvep6TD7ZqdxZqSRqWjqY/FQuoCy+D1B442FyrmykH6G5H9ffuvdCHnN1bb/ggp5L4yvr5wsYveGGARDwp6wOT9LcWI+vPv3XugF3yaLe2PwlHMq0uRjrnoIZoJEjjkpkYF3TT9Xsbaf6/m9r+690jBsPEbXzsVGldU5GgqJY5jPWMC8bQsGlpnBvfnjn/D/Ye690Z2KpV4Kc0kcWHhp4qeSAIFSQ6vQja1+ikC7XPP0tYe/de6h1eaEU0iRupkJkedFQNBWyqBy5H41XAsDf68C/v3XugM3ZVZppsg7ywpLVJJTU1GmvzU8YUMs1xYE/7Dgce/de6A2oG5WlnyVXHJVSU9M1GoexFT6PTG0Q4Fvx9OOfxz7r3QUzmvCZKWeqmiMKTfbY/wBRhLuxYI0xFgBwAPr/AK3v3XuhS6cr63fOOyuzsrjKQz1mKr8VDUVCmOFlqadyisTdiNQUA2PItfm3v3Xui6yfynu9t9blrMfTV+TwWGklM2InymMqnpo1mUFhE8GpVDPq0fS6W+huPfuvdD8f5DPc2LxNBVv2rhoVm8aSQmlqQkrlfWVLAn0n0ngXt9LW9+691ln/AJHe7lWgoR2hTSZCpLO/22NZljLR3aRkP9kXI/1vyT7917pN7o/kTdz4umRMZvfb+ZkZg1PF9rJC8wdNUTKT6Q17qwvYe/de6KBWfyifmjBmajFDZwio6esqImrnq1WjbxgaSlz+g/Ufj835Pv3XulFhv5Nfy1ym4MTjsjicXQVGS/ZSpkrFNNRRIBIlTO4H5B0gfg/S/wCPde6EftX+S58g+qduHPQ5iDck1RSO1dDtmCStkppLqpge3J0i7MVHPP5B9+690BOF/lf/ACL3VJjjT0uQm8jw/avPBNStHTMB+6Wf8Ai3I4Hv3Xunaj/lK96/3jqMVuFnir4JhLjaNYpZXqxI2kSzS3sgCkFeeRYe/de6EWb+T53ji0rYcbhazclYohdI8e8IEFTVMCUqQWukgVv9e39PfuvdZ8x/J17qx2EGQym28vTVkLI00VTJBDTRxyzCNpJpwSbxm9goufp9ffuvdGh2J8Kd7/EjbtJkM4fu56+uV46eIu7SUVQonSoJJsSisq34sRY35Pv3XujBydtZWr+1gpp5InjVIo3R1PiCp6pZFS1jcf74/X3XugpzOcyNBuFMklVNE9RIJmcyO4lcvreod7g2139P9Pzb6+690LuZrN1bs2+0kdTHOPCrsAblo44reVWva+kcJzxYf4+/de6Iova25NmbvioavJS09FNWeOZgbGGKJmKuhW2gEcEAc/m/Hv3XurX/AI5d0x56joK955pTHpp/OHY6hCoSJ6eOxLAj6kngcf63uvdHezNRlZ6SfK0kyrF4HErFwUUyxjSTexvcc2HBv7917opO958Jkqarmy+Vpo6oRNBMryhQ8rKQz2vYi4FhwbcG/wBffuvdEx+QtPjJemq9RJTqIEedJYWMiOSD+5f6+oC45PPH09+691SvQZakpTUtkaATzxPULDUOWEMcbKVRjYC5AsSAeCTx+PfuvddYjLzY+vpaqmp0ZKxPEknjUo8Z4kEmsfQ3tcW/2P19+6909OsGUr5VngRYEIlaKN3V4rzeRWF/qNH1A/rwbe/de6myVUONlmnoKNZNcc8EL1sfkCo6aWkhuR9fqD/Qj639+690k6uip6mlqK+qCzyuOYCpUkMOZUB59NyLX5+nHv3XukpJt6Knloq5mfwMyqIgCJ21OwAROAVAAH+2P+v7r3TjFiZHlWWnpZpKh3VSIo9cbxsT5FYcAMq/j6n8cH37r3TpFi1Srgq4YZVYxpE8QXRFIC3rl03P9oni554/p7917p0nxc9FWxoPJDT1khtVsuox6Dd9KHlbAWW9/wDY/X37r3SwxtDtbK4HL49mZM4srT4ytdCor0BKtG6EGxVbn/H6gc+/de6asdteappjj6iVGjlRqaknCqkb6idazDkg2BAuP8fpa3uvdOOM6vrqzItjY4I55wrxxu7Apo1akKXvfggDn/X9+690LEWwJcUaaOtnKGB4FYFgdMcTgBgGHAv6f6f049+690Mu2pWx1b46FlV/IUllnJKu0r2YN9L8ccWv/r8+/de6NjsjFZOsVxBNPTSeg06l3ED3axMDjhv7Rsb/AI/p7917pUZXC7kw9XSPJTPXU2RnEIRwrC8ltDS2AaxubWI/H0H1917oeV27k5cRRU9JTI1RTPHL+3IIjDE4DSAMAbnVf6XsP9t7917o11N8H+n/AJk9cJhOyVrqOpoIBR/c08VJUVGtCDqgllBdGBX9QI4ve/v3Xugspf8AhPd8XoZJJRvHec4shiiklpSEsQdDI/JH1Yi/Btb+nv3Xul9jv5GHxWxFO8E9Zu2d38ax1K11NESpsXvCvCn+p/J545Hv3XuvVn8jb4u10EsUdfu7m0aTeel+6RNGkRqygHSb8jk/09+691Aof5Bvx4kibH0G4t748O/lv5KWRHQ8trdiGuPxzb/e/fuvdMG8P+E6vxvqozkG39v8RmIGSCnkpyYyqWaQ+FlJueQCSP8AD37r3QB13/CdXp7NUiCPujfq0+Pkmjo0fB09VU08Dyao40ZpC1hx9bj/AA9+690lIv8AhOZ001StI3de7JKlX1hn25DGbaiCsr3Kkgf0IF+Rz7917oett/8ACfr454ekEuZ7J3rXT0NNJTUrmGlpooUY3nmMaHSRfk35/wAb8+/de6kY7+Rd8EKNllzOf3puKfW7SuryxLIxkFiiUyEBQeACCfrcnn37r3Shh/ky/wAvGgrKdv4HuN5DqCpVZLILGzFvT5IxDwDwPx9SfoPfuvdDjP8Aypf5d0mBpMbXdX4+ipaZWj+5pq+ujq53eOzStO1if6/psDb8e/de6CLL/wAmv4BZCgMOI2pn8pAuogUe4alKmNS90RTIjKxAuDZRb8n6+/de6Vu0P5SPwB2zRQ08/VVZWSiVWWDNZqeplMoABDFgAATyLck/0vx7r3RgNu/y+fhXtCiqocZ0Rt2ZMkiwVFLWRLXeTXyrLNMCy8HnSwI5tx7917pNN/Lc+Lc89VDVfF7r+GglEhWu+8ZpdDjV6VJuh+nPPH+8e690iJP5V/wvhqzLP8csPFUGQz05GaqFp3j1XkZNRsVFuBbn6X/r7r3Tblf5fHwmgrqVJPjpiaCCnktLWUuVqFh4P6pVNxb/AADfX6f4+690Y/Znxc+KG18R/AsL0HtKjxlaYhNUyChknq/QFEktRKhcKb+kCQEH8/j37r3QH9ofyp/i92JPPksD10MdWTs0iA7hdaCRGFzG8MDh1U8Aeq1vp/j7r3Qb0X8pzrba23q+PHdTbYzFe0ZWlp6uurqykETjToiaolNjY8sW+vItzf3XulXsL+V11xhcS9+po8fV5CF4q6jj3PVUdDUKzFjTQw45lTSbi4dSTxcn37r3Uet/l+dHLNU7cj+PSQ1BLxyJSV8oFVIRp1fceT8/kkfX6/k+/de6nQ/yt/jzuHbLY2bpvEbZqIJY1MlZX1U8zOjam8xhdQ1zbmwP+x9+690bHbn8v3otNlRbDn2Ptx6fwRxCshonSseKLTaMVhbylQb/AFbjk/X37r3RbN5/yX/ibuHJVNbksA0Ss6s9HTV1TCnEhIa31Jv/AI2+t/yR7r3WCD+Sh8LI8cKfG9dw1CoXkqp6nI1Ek8zM1yuoW4Frf4fgD37r3QG7s/kM/FnNVjTY7blVjkaZ5Y46DcWQpIArG6wtHKzLfji1rfkn37r3Syov5FvxIg27Dj6nY9U0srBZJZc/U1NSpjXnTIoAIP8AqR9OOeRb3XusMf8AID+FDMZJNmZpZliBaL+PVvjYkg+mPg8kW5J/Hv3XulPt7+Qh8D6OvjytRsPLVzQyJfHS5et+0BiUg+WP9Rv+Tq9+690PmG/k2/Bvb1JUw0XSuHWOqAZjNPUSui/VTDJISwP1+h/2Hv3XuuVL/LE+FW0cpBLT/H7behNUxqaiOSrOtAQVPmku39Te4v8Ak+/de64dhfDf4ottnL1eF6q2/gMrS4+Q0eTx+Lipq3HmFNcT04dXiFiPqym/Nx9Pfuvdan3zznrMZX5Dbm3pJFgmq2oqekpR4pJoE/yaLTDT+m9hfgAE3sP7Pv3XugX+OHwyy24I4907xp/ssY0wmT76oaF59ZFw0rcA3I/H+9+/de6P3gqbr7ZFWtCKujkpMVIIkFS6Xilh/bujsSGXUp+t7j6D6n37r3Qc99/PvAdd0Dbf2xWrUZCaBlFJjBE0CSL6RNLJF9P08AW5B/P0917qnbtj5C9jd2VrS7sytSmKBLUmNSaVadOfSZowbXPBN/8AD37r3QZYqlp5ikAjjQhkCSKpeMt+Xcjn6fS/A/P+PuvdDPg9trVSRoE+4MbL6YmcJKeNNufryb/njj37r3RvNh42PbOLkiajWSrqYwJHY/u0YJ+iWsbj/bf4e/de6EV6imlgeWnpgDCqisqSWMwjdQqsot9AwY/1vx9CPfuvdNuXp9aUXknlqmmWNIXfSsb+MFtXpJNjew+nN+PfuvdKHH4ylelZ5pWjjlRESJQCiu49VwPzwPqf6ce/de6Erqba7QZFKoRszxSGePU2tXsWNvH/AFsOAb8/X37r3Q17kpc9BmkMiKXmggm+1WGPSKOpT9twwGkNZTdSOP8AWt7917rhVV1XCsSSGKFbJHLC8IlpzzwCg41fQ3Fv+I9+69035WsEFJIkbrrdQFN2ideAzPAV/AvYLyPre/v3Xui879x9ZUy5h0o5lT7f7iC91jhRIg0krhuCrc/T83tY+/de6p97cyUNduKrHjZQlSwZWkJdyCQXJBva/wBLj6cfj37r3QXQN43Un1oCWVb3JYfp5uOLW/p/tvfuvdPNLUyRJyqkGQ8Dh1B54/P5t/vfv3Xun+n3LXSIkKzoiQr40QgLqVv9WU+v1/P+t9PfuvdT4sjOqqkDSJMokR5QSRKrAPZweP6/48/X37r3SkxeayQEUWPlZKoEMHUEiFx6WIH+IA+v+NvfuvdP+O3XlsVWCaGWZ61agPNPGBcLcXDFgeCf6c/4/X37r3QyYPPVuSqY7RRVM0koWPQVhdxKoYg/k2uSL8k/n37r3TlNAz1tRBVoY5EnVWhMQuNb3c+n9X1+p/1r8e/de6yQ0YllmjVg6QEAo/DJqfSBqOm9vyPqOP639+6905w05RfU7CBPV6tKs1hdATfgL/r8/wCHv3XupNZWQM0LRCGqeKOQOgIjEcYFy0in6stxYgcj37r3TT/EI2pQx4qNHkTyECF4VLFta251fS/5P1+lvfuvdIvI1a1iqscbwPExSIW0RI059RQmx/oQT9L+/de6QWQwmTq6maOSkngq7hiHDNIIUHMiKPqCPV9fz7917pK5egxdPjKVYxOMn550qopEPhnjCr4iWAuD9f8AH6j+nv3XukDkE13XUxYKqKSCoGkAKth/rfX6+/de6RuRQrIC4AYtpsDz+RpsPoP95/w9+691hoqYvJYhgga503OknjSxP+Av9ffuvdKWkx1RMrmCN5DCnkf1liUDfq0t9P8Aff7D3XupVJEZHImZYxGvP5YuDdUI+l/p7917qYapihVmZo0kBRlsoIXjUwt/jb/YD37r3XMLU14d4oPM6xh4xGwBYqQOUHPAF/8Abe/de6ZZ5vI5Q2uB4y1uI3DWa6Hm/wBeRb6e/de6fYMK0rEU1bFNHHGkkkcr+MLKVDMsIIuRx/sRb/Ye691MpVqYmMlGklIYDrR0IbVJHfS4N/6/QfT/AFvfuvdcqjI1VSplqZPK7SsGUuA7lvVqPH9ffuvdNFS7s95Ht4lLqFJN9VtKsP8AYf1+n49+6902OHIdmjezWIIP0JNxYf7D6D8+/de6imLTfUrqSRY2BJvySdJ+n4/4p+fde6z/AGyxobaZZSulrEnSxFwPT/X6jj/iSPde64LBK37RayR+pyAbi41EAj/D6Xv/AK3v3XuuAgkVbjWyOpCgahf1Wu2r6/Tg+/de6yxmZZlaB7EfqQstiQAf7Rv+Px/j7917pT41zNNDFOmllZZC6G93U3PqFwT/AI+/de6MDtilNUymMALJDq9LaJy6jhnv9bf74e/de6WddWS4gLUUFVLJJ9uiTUsiFwdJOtWBAPP4Iv8A7D37r3Qd/wB+qKOrmWbGpJJO2mVpBYxEr6vGVvp+v5F7+/de64mqx2QZNDeIszkiZysUXBVQUY2F/rcD/iffuvdMuc2hPWQCWGaCrLxto0yx+Q8amHNrAWNif9Y/X37r3QOV+2KygmEUtPpDepbqSQhN1u9zf/Y/61z7917qJH5qaUeO3pYBZViuAoIZg4v/ALyP9gPx7917peYXKU0ehnmBYFpWUh2RmU+mMo1hqt+kf7Y8W9+690POC3yKrGQ0hlq6mmt/xb5kVWj0N/nddv0/ixva/wDrD37r3QqbOxT5/KQ0tNQfbVVS3+SAapoXjtzHYem4PAHF7k/jn3Xurnfht/L03R2JuHFVO7KJcNgKliMhkQvKU8i61m1/2LKfoDyfp9PfuvdXrdY/CTqvaFW1DQY3J5WGilaCkkSWoj+/IURtKyI30ANwxP8ArD+vuvdGlwnTfVGz6iKXIbeSD7eGSIfdz1M8cmsF1p6mEtZuRwCDzb/D37r3WPA7gXF5Oej25s+SPDVFQtNJVQUsokaKUlXUxRRaTEhAI8r3t9L29+690p957dxrRSZeLRjJ6EtKEnIjhlQEXeSCFn1MQxVRxb63uLe/de6RVBvPDT0T0VbhqSCSO6U7VUjRx1FlKoELWbT/AFsBe/P05917pA5fGbsqpfDtp6IxVVPO8NNhamKSZJmF/t5pqvUI4nXVrcLcWAFyQPfuvdJ3D4Ds6upcrt/JJPHTxmnnkSoysAE0vKVEFPU0ojLRhdJV3jQ3BGgAXPuvdBjn4cXtPMOclPPjk1CpnpDuWWaJwtwkS0xBZ2OkkKt/rYkGxPuvdCvkewtrx7Dx2Wwk9OkULGZaNZJIa8SalDKCbEf6r6WH0vz7917oRNo9j4/LY2hqXy9NAtQ8cbhqkiWZzbyMVbSf9iv15JHPv3XuhViplrMZUVO3p1ke7T0jRzvIznWoe7sQR9SfobW+nPv3XukUcnkqHLE5+Ovjdy0vnEhqoFjZtN2KAH1kXseRbi/5917oRqbegTHRz0GS1RlGjKxsqtChFnssoHDGxNrngW/x917ptO9lqphDPlqaOKSQ+OnmjWKVyVCqNZ55sLG5P9LWN/de64VsW4JYHq6fJin0s7xRKgEegoWCtJcEk2soAH1PPHv3Xuo+BM9RPKMzSRpFGI0WeN3lciRbuZFd2FgSbW+v1Nvx7r3QKds5Ckx2QoKTAUtNlKrKGeJ6WWAiPTGQgeKo0spcKT6TpubC5tce690iNtU9XR5iGSSGHF1DUp8EJjiDszM1meHULXt/qjf/AFre/de6FnGnsOreHI4vO4yKnjVo6mkqqeWFlZTaLW7s4cfW4QC4tcj6+/de6fJMj22sZo3qdp1tPVsFhAWRJEI4lGi9iLMNIvxyOQAB7r3SkxMu9cRi5qeq2zRVzommnFNWBoawKCzQp5nDahcXJQWBAAf6D3XuoI3pu0S/aR7Uijmjp4ZZKUtmg1OTrBpy/wBi8TN+QVmF+b2tz7r3TrNuttVImUFJhvuIo0ixtVOs1dJkZjZ6fHxxr5GDaQfXGCPpYc+/de6aMtvjbFDDHV1tXVUsxFbCIFQQSST0ULSSxSNKUiD8AIpcEkgWFvfuvdBnmezcZTVEMkWNzNZUGlaWOOBKeoSQtK0SojU0jqziwJQEkAqTa4Hv3Xum7HdkbnyMi09NsLO08sjlvuaiiekjeLUANPk1EH1NzaxI/P4917rNX5DcsVUJsemW/wA55ZY6mlM0cDA6WWCwH15ubj+luLe/de6gZHdGab/cbVQVsFDVDW88yRLLFI37crIFuVLajbUDc2sB+fde6ZdoY7F4HPPU0eQqpZpJ1MjVDODJE3H7oRWUccK35sT+PfuvdGZbHSV9MsspWlp0KlJ2ZS0i/qICXVlsDwQw+vv3Xuk5/D6DXf719P3vlvqb/N+DRq/zl76+P6/429+691//19YTCbKyFRuSs2tJTyrXvTtU4uogDWCLxLEy/QqDa/JPv3Xuhqoekq+ggK5lpFqKmBJ1RG0mRVJ0m6m9h+Pp/sffuvdc4du46idIKmk1S07lGdXvqjJFjLb68g3uf+Ke/de6npgMdVSrNjIZEi8gDwMrhHcEh1IPCoPqDb6/T37r3TlUTQ0+OnxdZhUpKiqqVBndQhaJTZlB+ug/7Djn37r3Uymyc9FRiHGTF6WsRacwOCylwvoijWPk/wBbWuDwfxf3XuuW32fExz1eZpKuSpMska0c0Z8Zj1agsa/kN+P63/23uvdR8tRLu0VRosZ9v9uoaEzxJHJ429TAKb2t/T/ezf37r3SaylJU1FJHSQ4797THG0r8RxJCOLMP9Vbnnn+h+nv3Xuk1TQTIKilLxrTzOGlSNCGTQQrCMWF/UPfuvdKLJ7do3hvTwQRSJSnzGQ6VNlDKxH9eP6D/AF/fuvdI+TFZB3p4VnWKoWVYvRGZIaiG1/CT9A1v99x7917oMdzxUVFJKlRIKKcXFRqjV0cg2DRgHhj9Dc/7H37r3Qb7U+zx/YmEyLZCQCGtiZmjTSrEtawb6G4+l73/AN59+691Z9j8/HLS1Zp1pVjCRyhqggtLqUByifQXJvYm59+691lqsnjoqZq6mrIkraYD7nGsuuSWK1maJhwAAeAT9f8AC/v3Xug9qZmrWlqhHJSYyrcNDNMpBjqmGqRXuRcX/wCRXsPfuvdOLVAmooad/wDKZ5R4ZmjBBYfRQhJFuB+QBbjix9+691PjjpJqQ4+mgMJNLIrKVCqXVSRKb/Rv8Sf95+vuvdQHpaLEYiOrippZp+IZ2Yxs+stYseeL/S//ACP37r3QN7slpqv7pXjqaWoPhEUUb60iJYkqpAsf6m9/fuvdYqKesgWA4+Q6GiSnfS7HQjH90sn+82vf6j6e/de6eM3HSYaJZlqYq81UIFPFDpUwOR65akfUAk+/de6RNJU1FPFPHMY5aWaYGJQA0xaRrXaQ8hVH0Fzxb37r3XDereKthhxUjVESU8TO8bEBy6Kzx3F+L8f1/wAfr7917oq/ZZycNVRIEdGmq0/aLahbUByT/h/xF/fuvdDbtuliOGiieJPupKSzAOpAewJH+Avz+fx7917oR9r7eoZcTVySrPDlYUD0/wBraeMIvBE0a8jV+ST/AF/2HuvdCLTYOSs23ICgkno5BMY4eJEUte4le9zwbjn/AA59+6903ZTDulLS1U1LJSS1CaozPHdW8ZAYSk/6oH/fce/de6CmemcZpkarWopoQ832PPhlVheyWvYAi34P5vz7917pRzIK6nWtgjL1dOgRQraYIogbaGJ+pA4+hP4/Hv3XuoyT/eUzrUiMgFRImtTJqQDWIyLce/de66bGyvRS01O7TQVH7njRAZ6YRgsIfIebDn6H/Ym/v3XumOGWNYjEtKkaWBkkUtrPiNmQKwP15H0vf6ED37r3Uh6GnrYoKWmdpHmkUKrOVIDycxyk83P0UfX/AHj37r3UjdW14MO9C6uojnKwmKo1J4pgoLSID6miJuLgDm/v3Xug63XVrSGrkrYYIgkfipZKc6gYRH6kUt+Df+l/fuvdE+z2R81RIsEgCNIwdpSTKRq/sk3t+eLW/wAPfuvdM4dYYxd5ZPIwPpFrc354+hA+v0549+6913NIoALzLGqo8oDoS8hIFlUj6ng/T6e/de6guqOqMivM9gZEJJUKbLcgG4N/8R7917qMzPEI0R2ZgQzlAQyobXsGHPH+xHHJ9+69104jkcA+ZtKFmZoyLOb/AFIH9Sf6e/de6a2WZ9RVZQFcOpU6b6Tdfz+P6e/de6WmD3ZLEgoa/U6kAxzyW1gDkEtYHg2v9OPz9T7917oScflizwzyzkwlgTIJGOhFbUDpvb/YW/p+eD7r3SkrNwPURR+BGemiV1ZnY/u3N9bAnm5P55J/1hb3Xumuqy6TGjpi8qLEwKyrGWSNmA1lr+n/AIoOfrx7917rjlMrOpWlWravSJ1kiEgVvELWKA2uV+vBJA/pcW9+690J/UPclR1Hu3Fbmo1dK2lmikqYAArTwlx5YlKj6EH8/T8W9+691bzumqTtHrXH9q4SoOOo9woi1MNM5kqaadxpanGkk6ma5Y24Hv3Xui7YWLHUdY2PqoojlIJAlRWSWJalY3U2+usH834P5Pv3XumHeW1KepyUVPCr4vFVkqDImKUmoquNX3EksXMYY8XJA+l/r7917oFt3bP23tyT+8ESzztjqilq3hrZoYqWICewaOZdXlNwDpABPN/fuvdXF7H3HD2Z0/szcm38aa3JU9LTUBiUPDRQGCMLOZZX4ULp4b6Hj37r3TzVU2fSpeHJyS4/I00KabsxkdJkAVY2HpmUi36ri1vp9R7r3Su2Zia2lrsetBi4JKl5Y3yWSyFPEn6ZCTTrSi4uFFwwH9CTcW9+690adayJqNsOuIeooRVNNPlZKhPvKVpTYizLzEBqAUN/h/j7917pLY05tMy9Dhcd93gKmSUu88karJJDwjCEq0jkrcKSwANuPoffuvdDvtXO0a1sWKmo4GqI1WFlknXz0Ct/YEMpYObW+oNh9CAffuvdKLdsMTUxx8PnjoWLidRrhgisdWuV6cAA250k/S1gRce/de6QVPtalopRU46SaqohSKNEksTEA81LwVAGm5FwFe/P0A9+691w2bjsZu+vylLTYypixGNdgJMo7QNJVS+hkCQJaVfrZr2/HBHv3XukjloErdwJiqOihxP8Pq1hrqfHzxx1FWUfSs00yr5FjCAalv8A0Nxf37r3Qo4yKCGqGTmq0psbRxmkFL4pjW1Gqy6gykJ4iQFs5JIP1PAHuvdLajxJqZBWy0k+OqJh44Y6qKYUbRotleMIdIOmwAN/8Pxb3Xutdr+dV01WU2b2J2lRU5fDVtDLg6ppUb9iWlbUG1iwGokkfn6f6/v3XuqKsKtMBItZI8d1YxKFDzM2uxXSfwOAb8/W3+HuvdGI2Ftysy0P21DW01PIR5aYNJqVgBd2kvyrn6AAj/D8H37r3QnrtHN41hJDFVSqzKs1WHlWKNhy14wQLH+luf8AeffuvdYItw5Whmeooqd5K6gLQ1dRFOSEgBuHWIWt9Rz9Qb/4e/de6ESn39umsSOvqMpURfw8QTaY5SxCqbQhlN+bj6X9+690NtH3XlK1If43JFXVUNPGIBSzJHNpZvQ1YBYWHJ5B/wBtwPde6MH112JQy4Wopq+CaH7qZZausqBDVtHE10VqWVQWUD62BH+P0v7917oaMLv8UOjH7cyCz3nhdZSfNMkqEJaSKUFUjsdVwQSfrewt7r3RicdvCgmo6SppM5Hka4RmCvSunEFO9YLq7RRRlyyr+RYXIv8A4n3XulHtneHpNFmcnR1r+WSImhiJRTKx8IkjIIBWwXV9Tb/Ye/de6M9t/fuMoYBNS4elWsjoxSxyLBNj5KgQgq8j1kZQsCOLfTj6fn37r3Qa7k15qrbJ1NFQSNWOJoEQFaFJYzdYpGhC/wBPUy2Ym9yffuvdJybZO3cvDV1ufoaTGVkcLvS/YPHW0l29TyxOlrFvpa9weP63917pPT9L9abmo5qzL/epkIlK0T0KTLSEqmlRNCGH1PN3JP1F/p7917oOW6A29jZkUua2R3GoNFDSllmPCSqeSASbBT9BfkW9+691KTqHB4F5JqXDiWfyiSaRSniiRZNQl0Ndhc/q55FrcAe/de6zVXVW3xLJWSQUlF95E7qsMjsCWUvJK0Qa1z+OOObWFvfuvdJCg6o2zhZa2spq6rr2qGUxRSqVjic2tTxRMSxU/XUOPrf37r3S0resMPVUVLPPT08dReM6fKkUHjKliRGhAvxz+T9D9PfuvdJKo6rp6OpbII0NHSwGJ/uqYeIiU2KKqggckgfQ8/4e/de6x1OxvNFNFFPR1leKjzxipiYyyo8YsS6jkgWPP+39+690EOepzjtcdSkkJjkdKpoVJsyMVAUy8hT9QBa1r8G/v3XuiU/MfrqbenWP95tvvHkMrtGRa93RI4qtqInxzQFmGpiFueeSOOfp7917qnmmQpLGkmoSzqJpF5OgMxDRkfUEHngcc+/de6zVUUywnxLE8YkJKsp1tGb8uw5JH09+690jHl+2mMulqZZHPk8ZP5Ok6gfx9PrYf1/x917pUY8zkCekfyqjiUkMEk8dyCApP9PxY2P9Df37r3S2nrIMrSCkmjlWpFgr+EqxhA5B4sT9Tf8A2P8Ar+690ispghLEsyU0kUOp44JCmkSuF0yKsvHAA1cWuP8AY+/de6TlHk8lg5oo3Hkpg4YrqBsnBDFh/h/xsX9+690JC5PG5nHl2cGUWKevUUcekKR9PoB9RxwB9PfuvdIbKQGhkfWyjyAuNQIdf7KsfwPqD9bf717917qJjqurFTCaSeTUBqubKqKvLKrfX63J4/1/r7917pa7XoN4djbjodl4CnkzGZ3BkYKCioIUZ5qiVmCgIY11Ki31OwuQPzz7917q+eL4KVXx76Gg3AlVjs1l8hjMdNumGNopYqHNVLiaRKhai0scdOCqgqoDNfUdIt7917p064y+JlxwxVbjaFIKFIVnyVPGzTTrwtwJAF0Lf6EWIt9RYn3XukT3N1pHNWU+epqdMfgzSaY6imAd5KozEmZFH01KQSL2BJFrAe/de6KnJhquqrRSTz00SUczyQTGJxLLERZDK5IuPoQvPNz9Tc+690uanPvjaSPE4uNa8SLCuuKRTLDILMzJf63J9Rubm4Pv3Xun3CZOrimS1KsksqrMlOAdKxg6aiWSQcBxpJUX+lhb6e/de6NnsbDY14IszlYGkjjheIGmku7JOgEGm1rm/JH+uD9PfuvdKjFbc3BPkKHG0NY8lJU1TfZpI0lo7HXL9xKOFIHIH4FuffuvdGx2XhcXg6ynFbJeqlRYJ0e60kRDcVEjMebg8X/2A49+690K2UzNNLUz4QuZFmhkio5qdVagKRjUNZ+ikMTY/X37r3RXd17Zz+4NyUdJXQ+HDQCWc1NPJeUrEul5SV4LXNl+lvqPfuvdJDK4/JbfkoKChhWqkgrRVUFUjLLLdZQGeVW/JIufr/vJ9+691nqcnJV7rpZMhURV0iHzV8b+hYZCdaL4jwdP5/31/de6GZslSZaNzj5nFQtKlGtNqLoAWLzyqrf2BckHixvY2Hv3XukVXisx9TQ0kK1Ek4DLPVhmUrA51FVFrf4A8kix+p9+690y7q2hPVAZUV1VHPJNEyQuWRkVl8RJkX8EC/0+hN/fuvdBtWJJSRtBR1Mc1WkupkdiBN4gVQ6n/tD6f42/1vfuvdIWtESY+vq8qaUwR+GSGAoFlMqgJMSQefWGP+8+/de6UXSWexo3fHWtSRn7aWN1qFjcR2VfHFGiqLBxc8j6/wC9+691sdfFTDU/YtLPuvH5yuhhp6eOiyVJVSNLQSzQCyRmGf0obAWKgfX6/T37r3RocyNpQ1H2ma3FSRpNqH2paniRQGEBC6zwwJWwH1BJ4sffuvdIis2fsmWWLL4XMwSVNBHrTw10LmemkGmNpFX6XAvYng8W/p7r3SdqMemSyq+Lc6Y2WamWloaPXC0AmiZfJMJDYKCVdSPr/Q29+690ydnZzObX29VS4aKnyeTkjNLRSTxKKASL+4tXUTPxpUBvU1gTYX45917oF9gY/sjdqUGazMED4PK5J6tcrSzmGSOgp1+3niWKP0jRKjqoHBAB5vf37r3Rk6ajwWGqGopmr8hQ1UJeZp5BJCp0FDpU/wBFN24/wNz7917rlgto7UGWnraRxJTCkj+1hkurPHEQt4R+OALIPqP6+/de6EobX2DXlBNT4+CWQxE1FRAn3JSJxJoMum4AYk2v9LD8W9+690qsZs7rzDnJVuAx1DUV9RKlVUSU8lj5ZEEbyE/Tj6j+n+FvfuvdNM+2tvVryU1ZTUeU80yrIsrwyBT5NSvKsraToABFvyL/AJ9+690Vf5j4LrNepd15utFC+QxWKyEVBTRWaSorqWmec6CbGOJY4yruBYckAkD37r3Wnxt35JbOyPbkvW1VW1tJmmT7yn/yaaOgQhIJfsp6l/wTOAkiAqbAE3NvfuvdHM3JjppcNFXkzIyn1Tk30tDAD6rcaAykXH1FuffuvdCf1Xu/GZXbb46GXyZWMTq8KfR5PEsQqI9P1BOogWH+uPfuvdFA+TW28XSVVdW0tHUakpy0U1OiWNRYBzIOCeSb2t/gffuvdGG+Gu5o2wFPQQSCprSkENTHUAKYF0hPLAy3PAsLf15Pv3XurpduNRZPBQ0dU0nhho1esEuiDySsDHfU36wF+nA5H19+691Vn/MEnwXW+BxuT27UTGsmrKd5zFJZJYy9pYpBexIXkEW/2Pv3Xui90tBW7/6VarfKmopGoRPHTOCVETq3gSR1v+mxBBPP4t7917qq3cNBJDkjShTLSyzzQk6CqRsWLMuhbarA6b+/de6fJf4ZFizS0cbNlqeNWhkR47FI7tqKlSb3JH+tx/U+/de6T9LPlpZ4oj46vJTSItUHi8UZinOhI/IhAAU2Ug8WB4IuffuvdKiqw9RiJRUZmlkdogy0ghlSale1o20yIxBsbobC4IIJvce/de6g1GSlMHglolgWQOaciIhxoB9Kk/qGr68Dn37r3UvFtDm5aDG1WoGeeGIy+IFP85pRjLb06SSLD6j8+/de6XGQzsuz8jWYenxdFVY6mnNLDSSwgSkwxeJq4yrzdgSRc83uCffuvdISmjmrKeUy49oKb7o1VJULLZvE0xP2um4sATc3HIte35917pzelNSp8lXTyM0ogjoZGsxlmIKmP1GwNwRyf6f09+690opNv0OIK1cc6OYaSMSUoTS6VJAtZiTcL9Ab2P1+lvfuvdP9PUUrULk0hkrnaOoHoBaMBiWlhVbfqtc/69vfuvdZ9v7k+2r/ALuSU6BIGLojAwSWBSNRc3F9WuxsD/t/fuvdCtufJY2Kmgyq1tBkoZsarJFHJapWRgC0cyH8q1yOBx7917puxW5my1BRw6ViYrzNEg8lQqPZ5SSeGU3Nybf4C/v3Xuhp233YNv00eL+4BlpGd4KlSzM4AsByCov9bC5HP9be/de6Fah+QdZlZKOpfGyVFRToogjuRRzMhOl6iRiLAcHi1x9P6e/de6HrrbsDJb2Z8e9cuIyCVCCKjVDItSJJfVEkin0gf4kgm5sL29+691fj8UMZDgNppU1MqefwxGseRgnqsObt6OLEk2vxf6+/de6NPV7x2xQxCSpqqRSxKRJSJ97MGk4DrDS6mI/qVRrH8Dke/de6SdZ2BtOkpP8ALa14opmZVkqcTlKaNQDpa7zRjk34+lv6X9+691Cg3psGmdaum3LSEKqSuk07RJHHI9o2maUhV1XuNTDj6D37r3S5wXZu2qs+MZ2gRUEgWolngWF1ILMiTamvz9GAII+pBv7917pymzuIWZ533DR1NPMV0rFKnjdV50sP6H+oJH5B9+690n8runF0KmppqqItEgLiKVv0X5kjjW5JF/oT/r34t7r3TLQb4xeTqqZHeVZXDadQZEnX9Rcwr+QOfoL/AJ/w917pQ1dRQPDJLHVRzxMbusrNDH5mS/jFMQGI4F+eT9ffuvdBSm75sNXVsUmCMNKPIy1i0lI8bfXgTeO9j+Bfi9ifqffuvdd1W8cFUUMVYxpopwT5BLFCQWvYo0em9x9PrY/654917rg29KaqEdL9pTtE6AwzNHEEB5bSHK8fkc3/AMB7917psqv45NKzUe01Vak+JpopYLOhHpkjeFF0ngH/AA/PPv3XunCHGZaCnp6meipPFSEyPSTRpPVvILmySKl7HgG4NhxcC49+69021PYW4cefLBsEz0sbOsjO9MpAuNLJCwUi4P8AS/8AQ/X37r3WOm7ayeVaaB9m1VIITeN0FJI0bggXVCLaTybMCPx+ffuvdIDtHcW6q2hp6zC0FW09C0bz4/RGhe3IMlQGAVT/AEta9vx7917oJW3pl8/j2fJbar9uyKyF4JCKv7ioRbpIIk9OliL/AE/3o+/de6R9R3ZlcFHpy/XuSyNHTlRPM1MKeGkuxVZ5o0NlUnn6cLc/m3v3XulltT5DY7cOTjMVNNtqGjqIqDzw0UdbTTSSEeNY5ISD6rFV1A88k2Nh7r3R3NvbqjykcNHHPkKmIxJxU440n3DuNaM8l2sp54UjjkWvz7r3Qk0OUNFCshwlbS0qN4pHQrNBYAqWZv1C/P8AaA/2NvfuvdRKrHUVTHPNiYfFPO5ZaqWLkFuWOs34B/1z9f8AH37r3STo6+jFa2Or2Es9O5E70YX90fhtLLbm9wQb2+p/p7r3Tg+cxNLVKJK2piqAGIdFYhVX9MZCarC31F7/ANbfQe69015TfG16KKaWuqHUGIu8rLKLG4MdjpNvp+P9t+ffuvdN0G7NuLTU9RR5+OFKwOQGL6Wc2JiUcWtxyw5/A9+691iqexNoYqNo8luClT6MytE0xvf0gGIG/AP14H55sD7r3WaHfe0p3MEG4qeGuazrHVSJSJKrIZEEXnCi1j/YuT/Q2Fvde64Uu/KtZ3lOXwlbDCitEtNUwTTrDyCpYsdTC3IuDz9Cb2917pUUO6WrJ2CtHAXi8r6ZoCrL9TqUPdSOB9Lk8AfX37r3ThU7wxdC4hqaqeVXTyKxKNEkQsGLOG4A5svBP+B9+691Cqt37Vlp5YqieKpFlkZl0oIozYE62f62N9NuOAOD7917quv5rdq7T6267zG4MfulqaOppZaZMcJ41RppjojEkSHUym/qIsAfrx7917rTv3v3Fh979sVNXkYIJsbgq2aoA1JJ9zMk3kcxPc6h9Pxb6gi9/fuvdOPYnzZqBgxt/DRrjqGmQ06LDTxs0lkITyhSCLA3uOf9sPfuvdES3H2z2FupZ6LESVK0dSWaebWyuLsQ7liSRz+P6mx49+690HEm0KqR/usnWGsqprPOGkLk6TyGZueDz+P979+691mWGgpXenULZ20lmhDMCQCdK2sPoL39+690JOM23FR0cE+inJqVvZGXW8R51srA/W/4t/T8e/de6Mb11t2jigkyD2SkhhV5I3WzzHghUY/m/wBB9OP9h7917oaISlZULHEqxsViFNIdJUIbm0gH1C8/7b6j37r3WLITzRCS7aHaQxyqqOIXCEl5HCkDk2Av+Pp7917r1LS1mTigng9cUEkYfxBY1RWawESHkWIP+vzxaw9+690oqCWvoqiXHeHXGX8jTNpMiEjSpMf0uLXNjb6e/de6MN17isnSQQSrJa5aRZHKAul9TSR39NjcrY8g3549+690KrYbO5KtFZGtRKrKRreQLGVVLRLZyQAoXi1v95v7917pN1dLXxvIs1NJPUGQRTrC4aOnkRwCy6vrxY/Qfn6W4917puz9K1UkEUaUkNVDG5R6p/GJBYG5J+nP09+690BW6JclT4bdCZKpVvFTusUccqSRvE0Y0BZV5sCD6b2/Nj9D7r3VJm9nXI7iykwQKRWTRj8gBJCAbH+t/wAce/de6ZIaemARRH5JiCC5+iBVHI/x9+69040+JFSFC38ksbWcA6dQJBRrC1iCffuvdLTB7DFYIFkZFqZUdmQK2oaP0vcD1A3+gN7/AE9+690sm61yupUggMUgiZgJVZVfQl1UqOQxH+q5+nv3Xuljges6yKqklkp5FlEjKsEXCScARt5CNPquOP8AeeR7917oT26hgb/L6KC7QtF99E41SxzkkSSG1gU1AgcXuDe/v3XupuG2FWUVZLXUTqaulqVkLEqIY9NrMiG/4+t/z7917qRPHXVktZJU00JqpahbVYYJxq5ZnPFuD9Bf/H37r3TnBSU0FJM7BTNGp1yqoaMkOGMyueSRpte59+690jqysigeap+7EqrCior8MjRgghUHH4B5/r/sffuvdIuTKtUzLXKq6kQsjE3MkZYoUeICwJI5P9Lf7D3Xuo0DrKZC6TzOWWSaEPqKRFiVVCf0qT9VW3+PNyfde6kyyQS1EiStoM5SJo2NmRVsSvPI40i/9OPfuvdO9XXrV43z1gnhydCsa0tWhWMywRnQImb8jTb6+/de6CbLaa3TBKxULUGWN7L5AjmxZyDz6rj/AFrH/W917pE1uECCWdS1THExbyxgssshbUxZjzpC8f6/v3Xug6y1CPLPPpMasS6B/Szf2SFUfW5/3jj37r3THTtoikKLMJXPpJJSMn9IDBgCf9gbfT/X9+690uNq5Ghoa1Gyjt9u8ckMsSBirGYAFiVuTpP55/x/p7917pvysNJHXVseOmklpgS8Wq4laNrD9J+n+3vxz7917ptilmemdNTxKCAysAWJAsBc/wCtY/7z7917qZjsiKKugeWaaGGNf3JacBp0DjRpVSRe/wCeeOT7917rHHGk1TNKsryRPI/jDaRI6+U2L2tyf7RH0+n1Hv3XulfjKVS8aSRslOGGqWVvoWv6QfzYW49+690o6qNUeMQPGUU3CqFBdP8AUmxHP9P6+/de6SroZJnSnRo5JJmZAwUkEHkBh9Pz/sffuvdNNVKyyyF1AB1K9kJI0WNx+eT/AK/+w9+691FLgoPMXZSw06blgCD/AK315vb37r3XAjzVKNGuhdagAGzsv6RZAPoD+f6f7H37r3U9aUSSSCM+JLlrBfqVOn12+huP99Ye/de6mQ0yay0qlB6Q0uk6RHexta3P19+690oq+TENQIlBTiN0NpamUgM/GkqqAfpJJPP5/wBf37r3SdFJSxsKg6S2kFAATe44FhwBcf7z7917pT4ajkSWBY4gI31MCwUkHVwB9Sf8P9749+690YzamIrPR4acLJJEjSykFeCOUBXgC3N/r/UH37r3WDc2PehlMl5DVzSGNJQ4IVSLMAwPA/1+fr/sPde6ATI7Zyscr1StJVSPO7rpkCllvyHCj6A/1/3v37r3TYcjUwqI5qSoheJyhk1qVIPBvGfrz/W3v3Xunql3QYolR6eSbx6Y1lVSoAJIZdK35PP+It7917r1VlaaeoHhMip6EMVQxdbEfSK/Nv6+/de6mf7jZNAMCBNYLmAXLH6XsQL/AI5+trEEWF/de6WW3Ni4fcHlSGKuWqEimMQQO8Z9NxdlvYn+vNvx/h7r3Rt+l/iDv3e86Nhcdl6il+4iWdzSkr4y/wBC7/RefqDb/C9j7917q/X40/yv6nD4ah3TuVhjBE6zpTSw+aRCTcGNOfr+Bf6ccfj3XurOcFujD9PLjdoY5wnnRYYsnkaaoMDzAaXp0WnGrixN7Gx4BNjf3XuhcXtPO4Gf7vDUNJMs8EFVDXw1sks58ptJLNTylPFGBcjWLj8Ai9vde69i+2a/IvXV1ZVnIAvFC9NWqkdN9zIzWf7lyb2/qhP+xvx7r3XdbujdlRJLFQZeg8It91HRTU9KlEX9KQtXM2o83NrAm3Fze3uvdAlv7tTE7XxEGH3Huasp62PIx1S1VFJNV11SrTeN6ZyG5QAg3cgAXIt7917pywO9urd0uuRx09bloKejmariSZqatopo0IkgmMr6UkLC4sCCOTwLH3XumDb3Ym25cllcZt6TIbVqKJ5PNXZKvjqamezeSKOkRRbUPqObWvx7917pzyPYGXoMrHk8Nm/uooqUR5agyk9FNPXXYXq1gp3JCXLG4DG9ha1yPde6LNu7tnbWa3LRV2bx2YpRFW1MEs9TRRx0JkQi4YzrezFR42R7Hm4PNvde6GSLdGx8hQUVM8jtVzU0a0eKxaieSpiqACRUqAfQR6mNxc2sfrb3XumjNYyTbeQxEe3sLkchPEtJmZyKqXwx09RIfLTCSTSmpFHrU2AFgNRIB917ozOw990+RyMFFgI9x4PyUq1X3NU6vQa0JaWKSBl4VStixb+1cC4IHuvdLR+y6aszlVhq+Sauq6aJQQINNJ45ASEaojNmW4OliADck2HB917p9SnUQVs6xNjkmjMwl0O1N4I01yNFK1151DgA8D8WA9+690Em8c66omZl3Bi6inxckclPOohjj8FO5Bl1xm/0tzpN/pYnk+691mwXd+c3fjainw1V9vUtI1LHW12JnlxslKttc1PMCoNgLBvr9Lj6D37r3Su2vWbtpoYUREytAJ3eWqSokM80xlD+iAKSUFyALm3H9ffuvdL+jjxu41krDCRlcbZaalq4jTKlXHKWZREbtzyL25PNh9PfuvdP24dv0OUoYWmxsMFZH43jdaZfOJbAOgc2YqD9CbXuePfuvdY8HthKOAU5rqimqFdiweQ+Ere66Vkv9eQbH37r3U7L7HkyslKWrC9HSzJOhDyJGZEIIBeJg5DWtwbD8g39+690IuBy2WoDPT1VFQzQx05FM4YL40jteUMQSdNxq1AnkW+h9+690j90Zaeorqeemxzu1PPGK4NViCBI5lsJoyFYNexI9IIAIINwR7r3SXrItuZWollyu246uanZZPuWpEmSZ1b9vQzXuByNLKLXuDzYe690htwZ2lqqkYiHCVkFPRxFKdTjIWpkjcal8IW5UD6garXtwfx7r3WDBNPNSVYjpZ0WBHRong+3OgqEDLquDbSbLpI+lgBcn3Xul3j0yMtHTyxUs0AEgbyMRH5IlUqUZV0hbkg2tzbgG3HuvdZcnkY40Y/cUcDyxskiVcwC6wtiyJFYn8kk3vwBb8+690DucraCa1N5kqqiaTxt+1IxeTlkWNwLkKTfn8E/09+691L2lsmpqTDkalGmbxlojLJKVkWJ2PrgjC3Cj+rE8+/de6F2orsjJRJSUNIisjIiCYPFdo0AZdLBidXFhcfn8/T3Xup/3u5rf8erhL/ZeC91/wA7f/PW0/523Hi/2Or37r3X/9Ch2j2tlaTdVG+MZKXL4nyx1tRMQxSmqDp1ernj+1/xQ+/de6WFastFmaXN7i3bNWUxjeipkRD9vApOkB0HAA/Hv3XulRi8LtKfIU8dPWxvBkgzyV1RHqgiqCLhXBvYWPA9+690I9Xs7DY2GGLE5UVWuM/dCOkjj8CyDlo5/wAgi/P9P9b37r3SB3Jh8ZXGIT0335ipvCKiA2VXUcA2HB/qTb8359+690i6LGPhadqCDGwmKSqM61rAGWxN/JETxf8AHHF/9b37r3ThmaukV0qYnrpvtktKlUsEaLJosWUr9dIvY8/n37r3SGyWVr6iqkMGmkFSgENSrDyH+w7BUtcGwB4+nA/Hv3XulHT4CdcbDU5Ov9MYR31QBQIj+iVz+f8ADi4/3n37r3Qcbt3NiMXVpJhaKKuZCEZIgLmQg+SdVUfiwJJBt+foL+690mV3JQZKknr6qsZ3kpjDWQI4jGpyCo/qEB4/FyDb37r3Qf5fK5mehnkoI5p1ieMw+JyZI0vb0KgubD82v7917oFs+mYMslTJTZCrgdpJZA0EryRFI/UoFjbn639+690GsNdmzkKGZMZkGvURNTtHRS+JmDadPkVSCf8AY/X8H37r3Vm2Lw288rsbDZKhweURTToKupSgn8cLabustlF72v8AXg3/ABY+/de6f9l4DPVk9XHHichla6ePRKtNTTVDwhVILMFU2AP9Pp/r+/de66pMBu01S4qvw2RmjGQtFAlJICZQ2lFeJluCLWIt7917pabz2hu3alTQ1WRwGRxNTPHGUp6qjkhSaAgaWsFsBzcW/wBfj8e690HmayOailjFPQyxLVExTu4MQHFxIrsB+eABx/QC4Pv3XulL1z11uXd75CqhWtqpoQYlplLCNJGUuHqIpCFCf61yOffuvdITM7beCWrjkKjKUlRJBPCU1xPFE5Hm1n6EEf70fx7917oNXQwVjw6ZEkmmCftAhUH1aVCo/J/wt/QD37r3WPLxQmUVSz1PgVPthLIpCxslg0ZNrm5/P/Ij7r3Tu2Ox0uJjjiqYkqtaSyM0iszIouVRV+nH9Of68e/de6DfKZmiilmpoVaVBN4kKCQGNxwA5+tr/wCNvfuvdAHvqSpmymPSQtU6ZpCJBYEIRdNX9bWtf6/T37r3S82RU1dZ9xDO48UAU07RlS36QGjNx/X/AG/9R7917oaNr5Kox8FYyCeDROoqpI1JvCGNihP+A/1vfuvdCti9yB1K0kC+CVdDNIunUfrraNPofyf8f8ffuvdYNy5YrQNjzPJXosYJlQEGO/JjLNzxf8W+h9+690C2Rip6CrhroNXjL/vNYk6X9diQfp+Prx/vfuvdK/C5aGmE8jJHVxzo2mBVChpDeyNwB/rH8/n37r3USaiilKMkS01mZqjgGVIidTJGgFhyf6Xt/T37r3WaIxUY8btUIhdBT6VVP2nIszyH6Ef4/wCt7917pjraaCN9dOqNEjs0GoPIks17lXYD+pv/AL2fx7917pniNbT5aOohSo1yyJUMIIJBGrxMCViKcjTYG5PH9Cbg+690KW9MTW7gjxmSFJW1gekiinqoqZmkWcL6lV7aSw4BUW9+690VLt2jz1FSRwU+MrpoqdSHlFNO5sxPLaEIPP055Pv3XuimGhymuV6qlkBuzqXikUtcAKCWAt+De9v6+/de6wLT1Clii6rj/djLY/kiMEXHPAuf9j+ffuvdYHjq5JVhQIr2Nl0mTQSLFSWJ/wB9+ffuvdZ6OmmpKsmW8sUZ/cTxOUYlb29LLext+fr+D7917p8qEoaqRatk8YaKOM20xCSf6s3jtcD6fTj/AF+Pfuvdc2xsDRoPvViMtysThRJxY+RiT9P62+nHI/PuvdRZqCmjj1tIxtqBIPJ4sATe4/HN+Prb37r3SVrIYIw4iQ6k9Zd2LH68rGQbcD/Y3/2Hv3XupWOzMtHE0KlpI3CiRJihuBewVriwH+J/249+690raTdbMEi0oqJHYKrxsJQy8qGA+n9bf7Y+/de65zV9TIwEAJLFZNA1q6gnlVA+t+bX4P8AXk+/de6xPV1ksjyfbzq8fCgxvdwPqRYc/wC39+690y1WSqpZ1aaORH1G5DaGFhcNp/obH8fX37r3R3Ph78lcntjMDq/cdRVTbQ3DNJTUpkaKc4fIVCFI6pRLfSjE2vcWPI/B9+690PnYVLk9o7zkWnMgjlZXepWVp4/t3INixJB4/C39+690NdHUwZ7Y2WmEH8aqIqKKnqKZJFhZ9LXEqs/r+hAspH59+690TLeuy9yV1WrzRvQ42rcypRCUpDAIf83G8RuuqwubAEk3PPv3XurZvgRQ5DL9Ybh2XW1ctPHRVgyNAkZkkkanVT5gACAoNrhWuD9fp7917oXd45F8RLX5mOPM5zE0K/w6oklkel11CemJIUb0gq1uAbWA/Hv3Xuou1uxaqmmx0SYzJU9fWPDF43Y1Q8cxIEp8f0IBGogD6fTj37r3RpcRufK4Wghw2dpJJBU1cjxyRjW8tPJ6lTxmzKAD6rtYf0t7917oS6XMY7b9PRV9LV0NIK0sYqpAJnVf0/brGA2sm+ljYC97i4Fvde6VGJ2lEy0u5snIlF9xWNVSyVKvSOsZNvLSsl9YA9TAAC1uPyfde6ETIZvCNF/DmylXPiamZYJalFdnrH/1YVgSAxAFjxa3NiAPde6d9tRUTO9BF9tTRhXjhpa+KCVZImFlaTxhQpI/1QJ/N/fuvdBnla/GY/JZOjxE1NjKiarMNT4ZGeKaJZNHjiqiSi+oEgCxP0/1vde6bMNt37rdVTV7dx602QiMUuSrZITVeOCRQZpnqZCI0Rkv6ebnnk29+690JNPiYszkJKKgyUc1FRL94xBBxxkS+uncgc8rfni/+Pv3Xul5VTZL7BPuaiOejpYYZaKhxR+5eYtxYabMjg8aWuACDYD37r3RKvn10sPkD8bt3bagpXps5hKGXOYeJfHJOlZQR/cSUT8XBYC3A/1+ePfuvdaXOMx9fQ5qqw1Yq09XR1E8cv3ScRz08hjliV5BcANcEAgfXi/v3XujT9Rna6pLBlqjwV4kFQz0j1KSK6PpjSjjhhkjlLEjUjOvBJHNvfuvdGx2vQY7c9fFQVtXV0MFYscsknkESqn1FPKk5tcCwJUA/wCP59+690+V3RWKw+SqqsZNft62CdTSyRSTRRRclGMgJBLHixNr/Qfk+690iYOqqWBxF/llPSrUR+R55IIKQq5L63cX1Rgc8jj6G9uPde69nNk7a2zKkSV6VcciOtVWROagSaxdI6eaIAaAT9SBb6Wt7917qFg66o21kcTU0NVUT0tXIyKZagtj0iVrBHCn1cX1ah9TxYm/v3XuhgrN7mjSokkrTQfcoqwxQU0sMLsP0lasXYrz+LAjggnn37r3U3Adi5fCmmq8bQ0dJUGW8MkdfJOKiaRPXUVccp0qh+uki/1/1x7r3Qu7O7f3VEZKqrp2nenqy/3FHL4IZp7+RUSFblkDEAkm/wCL/j37r3Q7QfInM7wqaI5Spp6DJ0APjipXNGkkUR5E0SEITYWuQbn/ABPv3Xulxj+323GBg4JJ2yMs7QRPDUGClV5fTracfQqOSBa/0Pv3XujK7IwaYHFwDIZ2KreunCvS1aXjJsQXhVbC34KiwN7kXJPv3XunfcE00LAUUrPSvrp4khiaChi1EAvVW/SCb8/jkDge/de6SUU25psrIa3HUdRTUSIYatJCwZCoDhAvpP8Ah9SP8Dz7917pTS5qaYpRgRRSEaCI1LTzsQNMcifUgAD1W/17jn37r3SWysmQrKsUv2sCCmMTKyALOzggGJ0UXPP+p/HBsffuvdYq/EVVAs718YhndBpqRG37EDgPdKc2vzcXvxzxb6+691Aoq7GmkmikElZMhZIpyqARgeoNGqj6kk8AW55Hv3XukruXMQZGmGOtPI/DfcLJLTU0UwAijEgAGogD6G9+fwPfuvdIAx5LF1yucvOGga6PKGjUwyx6m8Eri5IN7E/n6f4e690kszW1c9LNTJStXTP6fuKmNPLI0rFwAx9IFiABwfp/h7917oPZ8Rjdx0+WwT1NMGnx8lPNHJEYlSVl0OvIAb6kG9/96Pv3XuqBu5ts5Xq/tHcm2amjMMKV88+PeZdSy0Mp8ySxNJe6jUwHNvrawAPv3XumCjrKWsgjknjMbAFHaO7IdRuAR+Bz9LAj37r3SezWBkmiWWliWdJBIZCCQ/BJuyk3BH9bk/Qfj37r3SGD1OMkUAMmpCrm7agn1YNzx9b/AEvb37r3TtR7hqIJkZXDSKChk1a2eNrggqfz9QOPwL+/de6UBzdRVyQIZZ56ZGd1hDERRGQWkIUcc/n+vN/fuvdNWVpWlaU0xXSE0Imkrp1DVZlc2vzf/ifpb3XumXFNBSGTyyTqEUaNLt6mQE+tAbfUg2+v+H9fde6WEWUwNXSA5Mymo0kROkV2ZQLWcngEWH+P+x9+690zPhqyrq6SDBQVNQtZKkUUEAeoqJnkY6Y44otTG9uALm/5t7917raG/lYfy08NsTYc/wAg+7qd6Xd+bhWp2Pji0lLkNtUDL5nyEnkI0zvcDTpuBb6fj3Xuhx+UmTyuS2VuXF42vpszhoYaqkxVXkJUpM0aiOVRW0ypAqeSytwHJAUkj6+/de6K703t7bE+MyEGVrI6aDG45Za6OQDyMVRbRRIf1MCfp9P94Pv3XuhSzeNw+5cfT4LAAVIQCOJXBlNpl0I7ar6Atxc/UHi/v3XuiA929cZnZVVDj5JPu6slp5pqKImmkgVykkJe11aP+n5H+v7917oB6ConhVqhaB1kpj4BKhZHnV2IUFRyCTbj8/6/Hv3Xuh/67jrKoVFflaFWhjEYo6ZCQzAjxymQ8XNwAT/T6k8e/de6N7tFIP4XTeLxUiF1/akYAK4uP2zfhvpaxvfg39+690OuKymD2zRy1UrfcyrH51lKGOcSn0oAl7WBUhit7ixI9+690i6rsLLVmWGTooFqKWWMH7O4WMaragUP5A+v1sb249+690vdr72yFW7UpgaOOredy7LqdH1m8QLm3NyR9ABbj37r3S0/vdhcQaimr6mC8kbQssjqsKWLeryt+eRc8C/FuAffuvdBtPl8fUySVlGj3mLU+PMieVQkQYyyxOBwS1/V/j/t/de6R+FxMOWq3eqkD18rSThwmueK50GMccjSt/8AD6/g+/de6G2jxqY/7WSnKLUwQCmULGfNJHKi+ZZGFhbgGxIN+P8AW917pwrKaASgvU+d5TENBUXRQB5FuALEfi3A+nPv3XuuH8NTLQVCTNVUlLCj65beQyrEbxRJI3Kn83H+tb37r3Ra+x5KTGQVxilKJqKQuEBcGJ7iPUovqIFjcDk/X37r3RdqmbL/AGMtRXpLHBUh/A8ttRjLkqbH82NuDz9B/X37r3Sl2bmpcXSwPSCGOaCrNRUvo0ySR+PQtwOBa3+x+p+vv3Xurrfhz2/ubcmFqtlYuRqZslTpIHoGWlkqKoMKdpZJTa50ekD/AFj9QD7917o8Gb6W3HuqDFwy1U1K9PCFq6zLTmaXziaJ3mp9B9ZVUI0kWYEg8/X3XuslF0Bl9vzRUdFn62Vct4qadpIypghiUGUSueEJN2HN7kL/AI+/de6atxfHTP0GVpczDuet/hkU8X+T1QqY6YyReQhiYDquZCCw/wBdT9OPde6V8PW2/Gx1K65BslGPLOyLL5vuKSaMomNkp6sFTHzcauQb2P19+690iVzXbu2oaijj23kDiMfeBaYYCAUkNo9ca05oTqLC/NxYi5+vv3XuoOz+6YcvmTjc9tp5aivjqKGJaKN6epiq6dWFWZaSdbjQQhcgcXYEkAE+690KdFu6HFytDTbbrKuehap1TPPHGkVKt/LNGj2YspJUJa4t+T7917pqpOw8zXzvTU2LhUSqftxWJUl1LvxPJ44+FseSfzf37r3TpTZLfEmMr1p9vVdQVMqhqSjyFE9TqYxyR008oAay+tW4+o+t+Pde6V+0MH9/jooMnT5ahaV0jiosuVljhYHU1RHJFpka7lmN2PJI/A9+6903dq9NbM3phslgcqrZbKzYx4aRXjiWm8kkROqOkPLrZSjXcXBItxc+691qedtfFfAbR73bNts+k2pl4zWYWEK8tZIMRHUKkLvFOSpSyLIihr2IuTz7917o2m6+tnh65ipKasedXwoRKs21y+NB5IpUX8lfoAeDxfge/de6Lf8AHja0lDu7J4WpqJ7mpb7Wdm9dNqlLRQBTfWNJFza1/wDD37r3Rnd+9BR7kxeUedpZ6XwsWeSHXOC7tHxIRYAAKRcfSx/Pv3Xuqi8h29V/EzsSbGMGqKaaqd5p5GdFhhilLaUW1ubBbDi9yf6e/de6GGp/m+09DAExWLyeRmniKSQxXUagA0YbyH6A+kKAbjn8+/de6Dvsru/uv5j41Gw+1DisRS0cAAmcSGaZSdIpICo/cfkEkkAcD6e/de6FrqXGdtdY7BrqDsGmq8Xja+N6aho6wqqsGFwSAGKgDlRxwb+/de6Kvv2kkly8dTTOop5JpvEIyqxxyMSjCO19Vv8Ae7+/de6Z8O1JSTtHPjmFSi2FY/p0uE1iN1uT6muNX0I+g+o9+690o8BS4mqnknnqFo6zzmR/GHMl4ZCwjgEX6vpcAnj6W49+690o5c3JUZOOCSlp6+ldDRtGyLIyIZPO7pc+l2JtcD63vc+/de6et87WwMlFTVeMlgp0YQquJQlqyKSSnVpGZ7m41EhvpYg/63v3Xug5jpEmomxtmp6qJAYWS0bLIXLpEHA5Yk3H5H4Jt7917rDNmMrmMJXYmvp2qqmkSSlfJOlOtZTwwuXVpiI9crqllVi/0H04I9+691IoMk1Rt2jwVJRFlYNC2SaNGYKZGmQqqDiU6gC3I4sRx7917pMxUkONqiKjzySxy3WKRReQsxIjFuR9b/630/Pv3XuhUwtPj56unGSkRjVwvGsQfW0aryRKzXta5Auf9v7917oVsfgcFAphjrqFoqtIVmkMIkqY9HpECMpH1B+v0v8Ag2t7917p/q+v8TSOgjNGJpYgaFIigj+2bmTysBbUSSbkcnnj37r3THjeuMZkax44vI8cKmN44iBGAvpYRyODz/Uj6cgf19+690JGK6fx6KNAeKiQO0UpJvSvq9aeNLGzG9xfn37r3Qm7d6Lw2a1pHT00EkckSs+pkaQsl1Ef+pX/AA5IHBueffuvdCdTdAYnGwTUUMplq2nBkaGUD7VQuoppcG/+xJN+PfuvdGW6p6gwmFr8PWwDl51FSX4km8RH+cFjpFwbfgix49+691c71DTTJt9RjcfR5GmZF8tLWVstPGNLEHxnlSB9CAOf6j37r3Qv0uPppCJKza+2qGjgZ0n00kdUJFY/tyNJOWBvcEFh9Pp/T37r3T5jsrsmijmhxeOwEVRrK1NQYsfDC37frjZkW4IPFvx9OffuvdIjMZPYeZaooFocCs5VQZ6mio5FVUGrRrupYH8H6EW4vf37r3SQyuysRW4t2w2Mxky+Lw1TLbDpVQvZzAJaCRGCl+fp9P8AWv7917oIc71zkMxjVoDt+jo5TO8URxm8augNOEYDgyl7m4J5HP8AXnn3XumfJda9qwippaaCrxUMMS06VVLmJchPJCEF10PwSygXsQSeQVuPfuvdOWP6v35DH97Q1tFLXtT6qYyJuTG1dLVONPmqC1XVIR+SviQX+hta/uvdKTGYvunbGKqTks7HmKkN5qXVPFMsLBSsvJVi1v7FzwOCL/T3Xuk9Rbi7I3JUGkqt5QSQQyAT46DFvI6yLwFmqA6i9/1HSLH8ce/de6GE4evWmheSgoyBTq9TPIyTLM6+ljFBHbk/Ujn/AGHv3XulHjMXLHCtGaGlrUqjH4li/ajjdgDqZzcjn/WIH+Pv3XuoG4d2bg2lV0lC1NQx0Eavqmp8nGJUcj6eCXUTxf6H+lhzb37r3Sn2/vXF5OgaOSsrIqstrKFVeWSK9i1MgUBj+NI5t/tx7r3UrKZfHVELPLBPO1LdZYqkJDOyunMrRyBSb39I1cf7Y+/de6Q2Hr8JLk8h/DYqijkkjeUotE0y6lNyr2ci7WJ4P+tbi3uvdJ7O0NZnWBpch9pMwZ5UlSMI6g+qOSMj6fU2Ynn6Ee/de6fsLtlaiglfIRwVPiV1M6iNA8gGkh0jIsP6WI+nHv3Xugpzuwpq6orKfxRpRz+nzQCrrpqgNdXhkBbxr6Tps4IA+lvfuvdB9herKba+VUYnbSUkNK7/AGk07NKUdyXM/hJZTyT+sEj+yRYe/de6NThN1121aXHtnKuJUiRWmKovjuWsCrKS1h9LH/b/ANPde6GObtTbwwU1b9wWpyBJLFAB5AAAGdofSfqSdXNwOPp7917qDhN31u6fLBtxop1HKySMxgeBVDOl2KFDp+oKkHixI+nuvdJXO5nFVlWuMljWmrGRjHPR1CQyUrxnQXlU8sSeBfixt+b+/de6QNZsvMU6y5jD5GuyJlLO0C1YEsMt+QtMB6rg3H9fpe9x7917rHHiNz1SRS5KGcxQRoYvO8DyKztpImp2A1WNz6gfqPr7917pTR46Chx8lTlZKmnRgXdIxSNEqXuWhW3p+hJ54N/x7917oF93ZDYsWZpZajcSS+lhFTSCmqRKjgaknj0kJb6BrA2v/Xj3Xuldt5+vM9S/YU9FhKqVisMddrjtOb2MbKALadVgDx/vQ917pbT7J2ktNHDWQTQfbVIHjjr6qaOLxr5ITT0wfx2vawKm30+nv3XukdLj8BJkqq1XnIpBZJZVaBNQLWicuoVkC/71/Xn37r3SqqcBhC9LEXrp3eNVefw0E9NOrLy87qL/AE/Nr/Q3Pv3Xugw3fhaLGw1cSJXTQKssjS4mHH1dRJBYhgIGjNyODZgeLfX37r3WuV8/trZDce7arEYubciVGQdRSxfu08MFDp0xtWY7UI1ZmNhJGORcFeB7917qmXf/AMcd8YDN0WK2ogrspWRGeuZZWLwmoF3aQ6RZfza3v3Xulrsb4dVMlP8Afb6rlNdXlVgo5mZI1kPKv57WuCD9f9j9R7917pSUnRm3oq6fB0uVx9EFMkTs6qoV4mKhEmtZifySCP6j37r3Rf8AszrvG7arZdeSgK0yPBE1M6a5GtdQ5W6n63uLfXn8+/de6BLG0cP3az11K4QyrpewKtc2Ukm9hxfjn/YEe/de6Gra2LWveKGOGJoZZGCTEB/GBYMgFr/SxH9ffuvdDP8Admlp4MbDJHTQkprjRfI0k6nhiosQPp9bj639+690441MrSMlcyOtHDIIlqNd4JXuZDGGvbXqI4sOLe/de6WUlRURRyUtarFaiON3jZFufIC0LrMQQApuTxfg3+vv3XunKkrKSCjp8bPE6TieMvLC6iOaZwSgLRAEgWA5/wATe/v3XulljEhy9VFQTykVMMgEZ8ggtdPUsZI9f4F+eDa549+690bHbe3Z6vH42GGipxNRUjOzxzwkQtouZalHIt6ib3IBNgCTb37r3TpiMDuTIrPWUVV91TUk5EscUzxqmg8SPED6TzZQeTYXvfn3XuoH8UOMlklyNNIZ4WZ4k8WlpJw3+7w/1sLcg/T37r3QJ9lbsqcrkEFJRIrxxu8+lCulQB6AF+v4/wB5/p7917osnce5P4ft3xI5gqqiJTKyKVU02kpJqY25H+8/4WHv3Xuql825jytaWk1BqmWQvqF/HJJqRix/Njcji30+nPv3XupWHpnqWZLEa2YQv+GAAux/P4/3n37r3QlYXD+BoEm0MhVgCimRiRYqf6cm4tbi349+690NOEp3xFbjZFjplVmjmEzhXdST6UYG4FipNufr/sPfuvdC3S5rE5DcAr8tBFJSNLA+S8EoSJUXSkjsv1NgFLBfxf8AoAfde6EnJ5zAzYv7LGUdA88Io6mOaNBT06xUQkURhj6mMiMjszG97AcAe/de6S2K3LSYuqpqqZYpI65GFRReRnMOhLLJILj6tdrf8V9+69001+8hRMJFNNFSmpAaVAQ1WDKw8YK25tYc82t7917pA5XecVNUu0cYeKaYmKIlbQgta0gB5H9Pz/j9PfuvdJTN9mNSxLQRfbxMrfuSC95VZr6LcgD6/wBPfuvdJao3slVIdKQw64wGaQAxi17yKwNze/5/4n37r3TAu4KRGqllMUrylRDLG6xpBGGF2Zf7RBvcC349+69060VVDLMZKWeV2AEqVyA+P0/VZF45JBsL2vfj37r3UGsz+mWpqZp0aUOIUcraVzIgOsqOAwtbj/Wt7917phqNySVUBiFTNJIxjYouolSLXKqCD+Pp/wAb9+691GGToWZJKmrMhSOc/bxBvLq02MLqePxzq554/wAfde6b5sgUpRHSQSQQ1AdXhLkkA8hXP+BJNz/hf37r3QfbgndF0udUiWKkgekaeACfxz7917pJwyedA1TIbKSRJcePVbSUYLa/0/1/p7917rLFO6SMSp4XTrFwSCQw5t9Pr7917qYuSVpEDRtGzL63UWLaRYa3NjYn/H6e/de6xyVQaMyKGBciyqL6Rq/U1vfuvdS4mSVjTpC00jspMiHTpAHKg+/de6WGOwckIErpEwL6kiYXl5ALDUSPp7917pSq1M7Q0lQWgp2MknmUXCSxr6QVuOb8EH6f7H37r3TVLUVwmDxKtTCrHw+OMuzi+hLaeef6WsPfuvdQZpHmDz+N4p4gwYqGQazw1kb/AA4/2H+v7917pihN5wpVih1AASWd2bliQQf6f43/ANYX9+690+V8NI0MNRQRSRjQsc4lAJMvILpza1vx/wAb9+6916GgrI4FqpIFEJuGqNH6QADYtb/Y/T37r3XJIkhVCzSPDLLxJqJKljfkHm1/969+690/Li6p8eK/Upx6yLEpaRQ8ko9fjMQ5sRzcD37r3TXKImVhBDoieQLInqZ73/ziL/txbgH37r3XNsdPHKBPFNHFYaWdDEhQ2KlV/P8AsPpwPrx7917pf4OkeWqxjU6o8oYeMAXURjgmRDe97fX37r3RudjUoymXxmNqBO1MKiBZjSDx6iRpP6frb/U34HI9+691bv03/LV6170olim3dXYitq18s0MlIqkK66bozk35P4sD+Ra/v3XuuW+v5EW46X7hdm9qY6rKOxjgrCiOpLWhjkCcX5Fyb/1v/T3Xui57k/kefJHBM+nNbVzMLIjyxxVsRnXWCV1jknj+l7fU+/de6CrF/wAnT5N5Gpniiw1FJjUVo3qFnAiWRW060cC5A/w/x9+690I+3P5KPesk9MmRyWCpFnqFQLJUxqwgV7ycNe5+v9Lf7E3917o52N/kcR4GHEVe4N64lI6wxVEkRhYuIxZpY1a5B5/xP4t/h7r3RxerP5a/RnXslH/EaSfLvGzeUsggpqpddwyGYXNh9ALcA/19+691Yh1z1F1Jt+hXE4bbtLCYbCFaONKapl0m6CV0IBVbcE8/4C59+690s85svc2FhyLYOtyn8PrVpzTUgqS0lLGPXKkDknUR+n8WHHI+vuvdMeI21mc9kYYzt3KU8kAjijny9HT1FJUyEEswEhJ1km4YWAtzx7917py3101WVOn7fGTtVVNMYKho6hqSBww0uvgQryASCAbX/p7917pGQ9DPTYmioJsnPTQ42SSVY4KtFhpo6geNo2EjSFwvJFyCP6+/de6xS7cxO3sZWU9DVUOfmipvE1FLWxs0JjPFRUsrFpPyQTz9QLW5917olm/ts7N3XlqOvlElRU0MrUeZo6WesXHwRSnSVEwOpGBK2NiLiwH59+690nqzrjbmztw0NZQ1O4cnTThfNBPUVcNEiRpaOOrqVEcbLyo1MtyAAeAT7917pJ1+96DE7inzGR2xQGEzmnaixgNWlPJGNKSCdPUCQLsb/wCBINvfuvdJ3szsaDB4b+M4FZajP1dJLkKOjqa9KSioItI8KR07KZDJqPojEhB+p49+690SWq7t33ut6nEZyHI5TJOErIZKGmqIKcUlWl4o2WdFEbKFB9IJN/qDf37r3RxtsVu9tnbN29uWGaOmq2iWWbE096+ulphHeNJJXJkAIHrFv6AccH3XulwvzE/iWz62DI5ahpI6gzY2qx8rz4zJ4mskQwSs7rYzRKAJFQrcPoIF+ffuvdB7tz5k7gweI3BtXbUVbmp8ZMox0mLiqI1SGrjUP56irtL4zINaiQEKWKhyLE+690q+j+7uxKbe2Hym9zlzT1zUitBUyPUVT0UsrtUhkgcwxwsXRNJMmoKCCt7H3Xurs9u4ep3Hs1a/CZQQ0dW1Qr02QiRFFPp8rRoshU6VDhQyg8Enk2Hv3Xugvl67pRWHGQUuOqHRIqeoqIYjPGkioJCaannOkowa8i2IuAQbX9+690JuIwNHtymjpK80tQtWhQU1RT0tKrIw8XjpxDpUWFgQQLXH1v7917pa4mnwtPAuJwX2mNYsG0TPrY/XzMKgsSLG2nSR9Te/Fvde6QWcwe+sHkqSqxWRTJpJXTyV1HEPujLQCLyIkNGsbSFlIIX98XvcfSx917qbW7/zuBjeeu26ZIhSh1DvU01QiAo9qiDIxAK3rY2SR7aebXHv3XumDL9nplTFkcVDVmlQ3iaCgq6tndSq1EYijjAcggDhiB9Re/v3XuvVPcM00NDTmOtxE+id3mqsXVRQeCIJ5ZTM4CRMOLiWw54PB9+6906UG/KOtcQVGQR0dY5IshLLPFTSrIpvHHUhNBLELZkLBbcg3Hv3Xuns4Csq3FVLkKWpgMiyv9rkY2Nku3lLFhrNmsboB9LW5Hv3XummfbgIrK6mkzQhaUvIy5CMQm1wCG/pc8KALf1N/fuvdJWpydbTNHE9BWzCnkdPvp5Y6aNhcWeWd3+nIH0NzbkcX917pa7RzeCzFWRmZCr0r2CULSPMrC5uxAK/j6WN/fuvdCBVVmKqxFHjonq4nUStqWVHjJJULIGCgXsCf9tbjn3XuoEmAjykoE+Mp6VCgRp1UeWJHFi+pjx9Bzb/AIke/de6Z02bjqOqVoZhWmlkXwOiRmVmLWALMLMBa1wB/iLWt7r3TFV1m+TW1EGMi+0oIpJkjUrC0wAIBBYAXuQSOP8AiffuvddjfNfSyUprESOemjLS6qIzzTSpe6FVKhWNyVYE/k2v7917rr/T5jbW8VZfz/Y6/wCEyW+51avub3+lv2/J/Xj37r3X/9EmWR/lzd2025VqquRXTMyAVjws2laaWQMum1vz/X/eLgH3XuhJ3D/LL7DocYjslNXKqoksbTanYyKDGwVjYH/G5/x/I9+690k6P4Hdo0lO1Hjcfj5XhZUip6kFJoWQ+sqwHJtf/eLe/de6w5P4i9yUCvhUwgrMjlJPAhheQmiK2sxYnm/P+t7917pabV/l8fIWOhQ5LHY2mpql9Ey1TBWMbG+qI2tcc3P+9/j3XuuGV/lxd81FaIaHIYZ8dpk0VsRaRYeAUjKf4E2PPJ+lx9fde6bIP5UHf2UoKysyG48chKFqSnjjZXeQ31Rsn4U8f4e/de6lbZ/lfdlaK1cxk6WnzlPo/hZmjEtJOOA6SKRYWFuAPpz7917pbv8Ayxd2x01Vkd979p8Xh6SlQ1ckUUTRxRKCdMDObAAH62ueBbke/de6E/qD+WT8bK91zFXncpuBkeVKumkIiirGCchUc3W/1AI4B9+690OWB/lF/Fdql8xBt7Lfb1NSJqjEyVZMJPk1ABU502+n0/J4H0917o4u2Pgr8Tdn46IUXUuAqJaWMAmrpUmY6V5ZxIPUw5P05uP629+691iq/jh8XHrZqeDovb8kWRIpZ2hwdKYixNmY3Fxq/Nh9ffuvdCFjPhZ8aqDHUsdN01smAUzmoo/u8LSyurfqQKJI78NY83/w9+690I+L+OfWcWLraB9sbbOLrY2jlx5xNDBFHrGkiFEXi30H+8ce/de6wbQ+NnTGwBWPtfYu3aWerVvuap6CGWWQOSGEZZDxe9rc/wC8+/de6aJOkupGrql5+vcBXS/eLUyuMVTieOXXfzxlVH5texHH+29+690rdw9I9RbsqKWbP7Bw2XlpadYqVaqgjlpqZEQBZHDDkfj/AF/9b37r3QM7g+JPROdasbNdRYCSCMsIRT0cMJCL/m0i8aixPH+xHv3XuoG2fib1ClH/AA+i62ocNQxTNKjOirWyjTaQyTxAEgDi3Nh+Pz7917pp3J8Hfjrk4ZhUdY4pZp3KzVsKaJljawJDDgk83+v0PP1Pv3XukTR/y8fidBWpUN1/jqmqVA6o0jNCGIHDEm3H+Fv68Dj37r3QcdrfytPjxvmilp8bjabac0o8lPJQSI0a2F9bwkXuOSR9ePr9CPde6Illf5KNJTVtTJhO14JaESI8P3OPVSkb8tHIyE/pP0IH+w5Hv3XukFP/ACPN0zPlKmp7CwpWeNxi6hI1RGlPrj8osDa35+v+8e/de6LxuL+RX3TUZqmrH7I2jFjYVJkdyQ/DWFgl/qP62ufr7917pe7A/kjZWiyMjZftbEGOeKRFSkp3PgqgLmU2JDL/AFHv3Xuhipv5PlFi6iWDO9nwUlE6xiDw0bSyzFbatKg/U/Wx/wALDn37r3Sywf8AKy6nopnjqOza6pmi/cnUUBQ6E/zqxx/7ULf1H+Hv3XuhBxf8rz41xK0dZuTOVPnDSSatUchNyx8ZI45+v149+69005f+Vf8AG7J0lUuLzudjdWWwVTNHItyWju1vzbkW/Pv3XugLzX8pzaVLh6quoN25oyLVlaemeiEP7Wr9sxuD6vqLDn37r3UeD+VXgI8KtSm662pnZ0/yWUrHI0sgPlHmFyLGwsbn68fT37r3XY/l6dd7bhFHnly1W7lXa0b8qnNlsC1j/U/19+690IFJ8TemIcOlBQ7Exg+3CWqKudqioXW3plIY3HN7g3tf6e/de6aa3obA4rH5Sio9gbZOmJYsZV0UQnqoID/nZ1uj/uH6lVUkn6AH37r3RV969B9n17TU2A2rkKChjo2aijjo0oKSSYcmtIqwpbV+QqBv9t7917oNcD8bu0R5hnsFS0eOTTPWwzwx1H8TqYCTCzGWXUiD6kIw/wBY3v7917rFurojaW8YKfb32+E23kqeT/K6qkwsNRRyCwE8BqGQFbMTa1+fz7917qfD8KuiqXASYrMU1FksrNIL5akpljiZJVuI4hEQdZBuf6f4e/de6A6P4B9HT1eUWlzOdompWaQvNAIodL/SPVKDYC3+vbnj6+/de64w/APqjHo7HJVeejRROauWX7OJYlB104YKFcn6Xv8A7C/v3Xus+M+D/TmQyFA9LTvPSzy+JqBqljLAxbmR5ydLJ/Q8E/n8+/de6GKb4R9EUmWaem2xHlpaKnhhmlqq1Ken86qAViiLcrew45P1+pPv3XuudT8N+pK2CZJsbtumjkuDSBVE0APAYurauP8AYX+v4t7917pyHwG+NlHhYcjV0WOyUtZNHTh46ySGKObTZ/GdX444/wBcj37r3QKbm+Lnxh25kxhsTtFs5kSzGq+znnmjp2vYCoWVyLW+gI+v+H1917qLkviDsGWsx9RtjrGGKhn8ToTG8oVkFpfKrEgC/P8AQ/T37r3Sog+Ie2MdHLKafEU9QWc1ET0MBngQi/7KEEaVB+tiR/vfuvdc8b8W+t9u1SZDOVWOr2qyRSwPS0yLaQ8M4iVSNJ4/3u/v3XumLeHx+6rlmpqpNj4qoLO1NVT00RuY/wCzIbEqP9e3+8e/de6Dl/jv0bBXmTC0MeNzL8Uqxt9wyTpy2ltekAEX9Q4PIHv3XujB7w6yos31ZR0GJxM0m4cdTpEtS5Es0qwRXS5Bu1uR6j/Xgkc+690U3rHeFbtfdVXtvO4m16mKC8/7QiVTpkMiOLH/AGnj6/1Hv3XujHb/AOuGz+Fevwy0609X+5SS+FllSWUa5XZ4yCFt9ALcfQfW3uvde+EOcze2e5q3aVZkKh6PIUU1LI5lkanqHW/oiia5LXGn+nv3Xujx93LicBHUU+Tqa1aKomSpocTQjyVdRWSXXSYYuAFP6zYn8nm59+690HW2Yvs3xmUyORShqp4RHi8fGYAV8g0xGoqDyHJPNiDf/b+/de6EajpN3Sbtxv8AFcx9pQfbyTTVdWZijoUsaaAB9TFr2RgwB/AsLH3Xuhp2DS45quOg89fC33jSY56qn+5o1JsfEFa4Fzzcg/43+vv3XujG0+zposfV0dPlpo62WWWqhaonkq4qcOB5SsBLRIh545A/Iv8AT3XuuMUWRFZQ4aioFmxkTRqc28kTNV14j0y6YgSBpt6Re30I9+690MWPpafaVM9RUYhJqiq8a6alhUSVAkA1SqZCfDbk6QbH+n4HuvdNGd2Lt+Hb825I8Ys9Q+UmSqoRkI2iqkkXzeSLTwrJybGx4t/X37r3QNN2DWV9bHjkiWlwistKI6dZFeVIvSjVBGkvb8q3H149+6906yb6j2QKV/FTPiczPNSRyCnJJlNgyvGo0gkcm4sPqPxb3XulJt7ddNKwr6n9qCBitBUUbzNBTgMeJSDYsPzqFhwPxf37r3SvzeRwk9NODkUrmySCCWSSna0yumkgRwhQxe5UsQRb6/19+691qNfzF/jnnuj+8c/lcZiJ22Vu6Y7ix9WKO9FT1VWxkrKMVdj+4GJOgNpANrD37r3RVNgbqqY5o46mGnjpSdKpFDCDJIi3UurqVLWtz+De1vfuvdGz2RuuKrfRMhrkcmZ56yR0mplhfS0Ssot+PSQfpwPqffuvdHc2QZN0HHQzwqkUzQLEDUrJBJSRi+maNxqLD6Ai1/ob+/de6U2e64wsuVMnjApDUhZ6d5LRVaqdPgKI1xb8abG31/r7917pP5r47xV7pHQVLQUNay6KR4443jp1Ooxqx5Ufj9QJH59+690msN8UcjFkpFrJq+GgphM9MPEJKdfJ6UJZSF+nJI+v9Cb+/de6W2b+KtVRYCCRK+srXq3McciukkMdiQkcMJ9SkWtdri44/F/de6Ry/FTKxBJK7JTy0tWgjem8jxyzVKjSpCXBFuLgWv8Ai1/fuvdJWbrHsDruselxdLkftKqR/uKyrVXpo1hIeKOJSSSHFhyCRyL39+691hy0rUSU330f2M9W4jknWFo0mqiBIYIio4F/rY8/7c+/de67xWS3Fg8mahqXKJRzj9cbkUrOeTJTx24NiPVyQfz+ffuvdDxie65sFTwVObyWXSSmAaAZCpkmWWI8RKrX1j8DVe5HFyOPfuvdD7iO7JczSwztXFoayGKRadSzUsjNpQGovYqB+bEXP5Pv3XuhqwfceFSKTHn7eOoniWNozEwhpyDZ2M0tzyBwCbEcWP19+69064qv2/mM7BX0tTjpaunYJUp5CtTFG1mdlNwOSbgAj8D8e/de6E+H+6sVWtaYKySriRzNCjhRHUuT4pRIpH04NvoT9Rb37r3SG3BVVVbEzPHkMistUxeaSBSpAsBr8ai4UWH5HAFvqffuvddmmEOHNVVRU0aWWKnmgp0NYR+NMSggsDcarX/x4A9+690jK3GzPSjJKaqOWmYSxU1RTJorCCQjRxtxq/wt/ja/v3XukNW0WcyFS8n2QramOCMikqY9EEUcjcObem6j/D/WHv3XusWdwhylJTUsMS01bKUQCiUtE1RBYBpix0hR9LgfW3v3XugRyuBmwu4JGrRIJJISWVDH4kZZNI8Wk/W/Nj/r8+/de6ra/mHdY1dZTba7Op4AUx9PHjsm0MJCGkZrwSzkggnWFTUb2uf8CPde6qxoMs0DBEhZSsvkkRQDIQp02jS9rG3Fvx7917pa0e5MXXNJFXNJROUKqyWRAzDTZgP9Vx/sb3t7917qJXYiCwKeKqimiLGTULBT6QSxP1t+B/vPv3XukVkMRSwhJqZ1swZRG3jEvoHqug55N7H8Dm1z7917ppjqKihlAV5Ckim8JQkvcD1awLC17cf7f37r3TslVNNGs5lVUMvKtYNpC20f1B+g/wB5459+69021QimOqkYxK7MjFFYmNh6iC2oXvzY/i9xb8e690JfT/Tfavce56baXXOzczvPKVsqwRwYyhnnhi8zBUepqIwI4FUnl3Yi1+frb3XutuP+WX/Jll6ZnoO3/kVh6XL7vVVqcJstY4q7E4SZxdajIyPcPMgAYC1hcixPv3Xurpt+7Wx+RxcmDhlx2JoUpnghWKmWFqeWVTEsZHpVbckEA2FuBa5917qlz5RdL752Ztbd2SroJ5sFU0NTHh6554a2KKsoCKiOWmq4uY2lQSrKzG7KFUXsbe690Rrq1o6imo6HKaaaqrIE+6qBo8ylzrDOn5JFr/i/+Hv3XujQUmBx2BFJU01a8dZDUiWSOBgDVxkGRtZ/xsOOQObf09+690XneYqNyZPM082iqaV2mgRpFNREZpSsj/14H4/AsffuvdFgq8HU7WzskMWL89J5Q0uuLy2e/wC2Vdr35Gq1rc259+690o8AclPliKp5aXH+WV6uExmKUr9SVQfRLg/TkD/ePde6NFsqo27lKevoqoSTR09KKuMUzKjRLGxkdi3FmItpsf8AD37r3Ty2Vw2VoWnhkq1iMvgp/urGVFjOlA1uDytr/n6k359+6903JUVSZIpDRQPStFJK8jELJ9xp0IkUYFwGFjb6Hm9vr7917pSbeyNFPUZGnrqmfGZCWjENKIAQkMrMAdZF+SLfT63+oHHv3XuptfhDuCmlxWqoyFYs6LHUAARArGG0C34ZuSP63+vA9+690uMdt3cdLiaOkqzHT1MsjLAoiVgkEKaF1vayi9zYWuCP6e/de67ocZSYj9uANV5Hy+RqyOTRBEJGJnvJ9dQYn0i/Fjx7917oQ9pVVNTyyR7kqDXtNTzy0cNM6MpqVfSJKpz9FUENZeQOLH6+/de6cHozOVloxFWSmeYKw9GmJ2KtL/wRVF+OQOPp7917pSZPANS7biebIR0DytM8ryP6VhhVWWREY8+ReF/Nz/gPfuvdFx3dituVZnjgr1mjq2809XIqlY5Yk1pExe9uQL8XI59+690B2TwkjVasIocnRRKWkk1644Q36RGi3H0N/wDD6D37r3QdbhpV23UGpIYxz0kgEKkeOYVKiNmKC+loxyLD6AX9+690aj4Q79yVP25s+lxGVqP4Vjq+lp8hNJUMinXUavE6H83sF/w49+691tEVuYrKOOhrFWmelWmWWsl1gvcoxiijj+hvruf8bX+l/fuvdIjdvasW3Iqarnx9cYNEZMdNAZGmLILSM55+p1fjk/4e/de6x47uMz45Jp6HIvBUGSUCaDzFV1h4xYi173B4/P8AsffuvdKPC9nYk0kxaOrihjEkMdNLAYnWSEBol1qPob3a5H1t/gPde6d6vsiKaWkbDLSv5aqBak1LMixoFBnMAZbMyqL3+v4H09+6904fwPrmLKQbmfH0aZE1b18dVTwCJ5ZBG1K8jvGDbUhZSLgMLEgnn37r3U+jyuzss9bW0r0k0lPM1ORVUpBE7IJW0+ReW0kNf8k359+691Ch3LiqrJNjaakldwisrxxQgSRodK6Sw+hP4J/2BA5917pWUu4a+aiqkTEhmgVo4/MYk0MHsrRm9iSOP9bj37r3ThTGsqYYp6zF0jzaF8Th0B0Jck6PpYf4fjn37r3XNtuUGQqVr2WiFaInIl1pGkMbSkCONmtpIF7c2uTf8e/de6oP/mkbWpNu7m23uelxTUcUDTR11dBqVJ5XkVoCZBwQBdR/hb62v7917oGdqbwxu69i09MkQlhWkCyv41AR1AiDEr+QPz9T9ffuvdFuean2BvunyC03pqKyoXSSI5YUkkIafj9Udjci1x+D+PfuvdWSbNiTem1Y5EnEkU0X7axFFNZHNHpa78cLpXQtuPr+ffuvda//APND+PdRhKzH5ilp2jnn1zS6kkVLmSzR+QAhvVz9Rz9fp7917omXxn+Fm7+xqynmy1TjdvYSSRJ1qMrJH5ZSkmhjFHIxNwoDAfkWAsffuvdbVvxG+KvR3Tm3cbMlKm4sw0UKvUVYjlpWqblmqI4WNgPyODxbn37r3T/81+ij2Zs9P7qY+CnWhBqZoaCCGJpYo0WGZg0QUsyqLKtwQeBcAk+691rm7p29t/B7tr9ta6uKbHVEwpxVqTUCSCJgwqYieSZFuLWuLn37r3ScqMLDSS1dZLB+3I3gd1DCSYMblV13sP6f4W59+690jXpXiykv8HieZZl8gVrkxoraGF1AIYfRSCOPre9z7r3T3jsFn8pKWDRY+mV7ySyNpkWJSXDKeOfzc/k3vY+/de6eqzEVGPp0qYMk1Yn7gW4dx5Qbg6j9VF72Fubn37r3TPXPXVDH7qemcU0Rk/aPimJ4FO11AJI/N/qP9b37r3SJxlVU0tbkZYZp5lqn0VBZGaPWSdLaT/XgcfUf65v7r3SwxW5Z5AaYY9mMJCxyQwqkKzXsjyoB9AOLg3I5JN7+/de6xZrETZCWnqYZFWsNpJ42Y8tIPtw+i4uFNrD8G5v7917rBXQ1m2TAixkyrGxqxMpRahAunVGb3vazXvYj37r3T/tyTI1AjmodctYiI9JEkmqCSNluyy3vcfm2q9/8ePfuvdD3tupyFbTHH5UtRVSLrWTQZEZRIXMQdrkAXsef6Xv7917obsfg1koaeuhaEQQEtPNTzhSfGbWkCjgf1+v9SRf37r3Tnj8lXpJLTU4YxO4l+9bQ0CK41aVCXB5NvrwbX59+690MOE3Pk8e8NTRUiPTx0pWQgoLTAW+5DNwfrxcf09+690KePqGyNGmRlqacPJEZpwk4WaW3oaQhQPob/wC98n37r3RmdjZymXF47GY6i0QIDUVle8q+WZhfxRxlxdVA4I5JsT9B7917qyDqrOVMGGgmphArmnRrMJEpRBoKzMygn/XJA5PP9ffuvdL9e0tpZPHZpqrc2OloMNTmPLUuPjn8ysreNYwWI5vxexFwDe3v3XugMw2e6z3xnmfZ1TlVqcVVLPU0VPOkkdRc6JEeKRmVub/QDn/efde6VO+MRj6iH7SlxpoZcgFqadqr9mpaQ+pYUEX14twGNieBb37r3Ths+jhmxU+POdjx1bFJ4mjnL+SAxLpbT5BclQRY82/P49+690pcLDmsJVCkyOfwleZrvGKiOEeeMfqkE7f2gLagCLn/AGA9+690os/u2KCeNopEaAQgr9q7KQwS8lw5K/8ABTa4HH1Hv3Xus22+0sQw+4pyiaQ0cy1LsV1qLFhYn0/g8Xvzf37r3Qeb27r2omYhwjVVbBlppJHpEjhdaGaNTZwZNIv9fxa3IN+ffuvdT8JLt6pqGq46amhFVT+SoWCWaGSaYrqLuTcE3P6j9fz9Rf3XuvQb3o/4u2KpqV/FFeNqpakBKaMG8ky6o2BI+hBAv9Lfn37r3Qe73+QfXWxlzEtfutcfPjaZnBh8J8ygWUeN2/UTwfp9foL+/de6BPbHya6+7BzVHjMrFNVRDyVSV8r04qIwB5Iy9OjarODYN9Pz/r+690Yr/Sbt7BUsmQxlJjKvGxIlWsgl/wApjiUWZmVHZ/8AEaQovyQR9Pde6n4DvzYe862ohevwxpqZFed8hVCK5c6RGUNmLX4Fza3FvfuvdPWU39tOjhrYsMmOWOCMzeaCUUcTSaf82sxKlrC1+PyB9effuvdF6yXeGBx8lVUZfyGBoZambHRoy1P28LXlcTSyRo1zbQEkuRzpP5917pQYDtPZO5cHkafH5v8Au7lYSlbisfmXrsaKtXTVFTTTVpXTe4tIwKH62AJPv3XupeK7E3dRVKU9TJQUyRIGrqapqRqaANpMsPhJWYWIIMbC/HP1Hv3XuplX3TtegyEwnziO1HDrWChhE00yScspQj0i3+BP+P59+691wyfdWGyGImaXAyiFkEsMoSMVlXGq3aKOKQXI+v6bH/H6+/de6Bs7/wBsbovJQLWUkIZo6n7zJSxVCkXWVJqY6Rp+gABH9Tc+/de6G3YW9aHFq1Lha2mnatSNJpZMhLLOkca+IKrRXIH1UDUTYkEfX37r3TrWYLBVee/jOfyL4pZgDLKKyYIzxm8VzK8ekn+tyD/T6e/de6eKLdmCwuanoMdvSH7qupdVHi4KpKiWoEC31mdi3iYfW3P14sB7917pky+Xg3DkI6jJ5XI07QxGREo6ipkaV0cAGdKcCwB/JvcfT8e/de6Rxz1TuCvq9t46lq8nNFrhnqpa/I0ELxixbxCZtJsL3Iuf8Bb37r3Rfq3Zebw278hUVmGeTDPVnyUlPOauJYVTWJxXTyeRWLcWACAfgnn37r3S821m9vbOo5MxPRvQ0r6tVOmQaqRquWQkQQBbN5DbizccXuPfuvdCzi96TzUNFk4ayrQyhZoKWeZ5hStMP2nlntcoVKlR/W44sb+690jsvvbdlRWeWJsP/FfIKeOuEczUkiO3p+6VyQbA+q/5N/8AW917pURbn3NiKPG5KuxVFnspJUhaiLAVTz0y0cdi1Q6BjYm9ytrA8X9+690HHYPysbGU9VFh9p1ldNUrU00YxcCGrpfAgE0bqyAqf6M5AJ5B+vv3XuqkXz+d7l7U3BX7iosiuDoqPJJNV10eitx0Ki1OyqqsqyX+jrcDi4/r7r3RXKiCjXfO48rSm2NE7Y+hadCX+3gHijlEsli+u2omwtc2H09+690iuxN+47HyR4+SRo4qanmZ2ZlCs17pIluAbEj+v0v9Ofde6r67H7jpqGqyBwUwEjRywsUZWa8nJYXNuf8AY/gg+/de6KfJuTMZ6obzTSuhlLAVDswsbtcsxJ5N7m/0tx7917pcYTGvWohMfqR4yBrLRkDgsytf+gHFvfuvdGbwFKdvYeKV4USeaLWjtGI9Hk41JZbW9PFufrc2+vuvdRqKSePIJUVUkNUk8cwmdbrZVYXRmAHPPFrc/wCNx7917p+xlVWRRyRK8k9F9x5IaEtcU84YiOZ0e4Jtbn/effuvdKVauuyFbHRzI1QjqVd1caI5FWyQgrbk2ueLc2FvfuvdZJnloav7aNAxgZfJC0hZY3N1EbMQOVuTxzz9be/de6E3CJGtXi2kkjR0Cx1EhjMgZCdYETjkDj9R+vNza3v3XujQYGsnxUS1NLkfFrcB543ZpFppzfxyxA+pDyLkXBvz7917pZ4bJ53EGoyOHqUjpZFlgmmKp46jyAFi0JvqKrp0k8j37r3UGpk+4gnr6xvuYI9ZK3BYl0/Wn5Y340n/AGA/Hv3Xuisb0yc8uRqEomCzFWhVYwVm8Z1AXRuLg8t/Qf6/HuvdE8+SO56uhwVHiZAollpFDzG2oF/1x3H+wJ9+691XxNF57Su6zMysJAPp5FlKknm/4BHv3XunzFO8DxuiD0MELNrUJGPpoB+lz/vuPfuvdDbtKmj1NNHPHFK7rNTtOTLAz2A8TRPzckf14/2/v3XulPWV82PneSqjEkDTrLOsa6njdLkmOwtY/QgfQWJsT7917prqd40NODDTQFPNJUBzpuXSYC7FfwRpsPwCP8ffuvdJTI9iZCGkkjp5mKqVSMR+l5GU6WQEj6gAf7C3+Hv3XuknWdiZppI3heZZZQxdfWCGVLMCfp/sBwf8b+/de64Y/dO4s3E1AvkdXaSZVOsuZUA1eMsT/Qf7z+ffuvdJ2qr9x3U1L1NvKxRWJvCUY6tZPP8AsP6fWwJ9+69011ceWnZp3aV5ZbHyEk6lvbUo5/N/688/Tn37r3XFKbILGkU33RDhnvqawIUelixuB9fpYf737917rlG9aqMkNijW9UgBdCw5ZSOfoBe9xwDbk+/de6EPaI3FIFXFXlNJNHVTxldflRAPIzoRyABc8WA59+691JyQrq6coIXp4mqDULEgCBndyxku3P1uQPxf/b+691kg25OESRNUZukhdQA559QZv6Bbe/de6zHb0UXnqpIWNtck8wUHUrnTrDf6qw59+691BzVAY4oY6CIiCSLWkhdQxFiHRw35AB+lvfuvdAruKrSPSiyM2uUqNakMURQpVW+h9QPv3XumaCopDTSQnVrcWiAFwHvdi4/H/IvfuvdRvPIkrBXcBgBb0t9bDUAfoOD9P8ffuvdZEklGrUT6hpXUlm5IIt/S/wCPfuvdPeKxss+pwhbVpQop4KubtYG30vf+v+w+nuvdLuhw3293IUIEDMQAJIjyArHn8n/H/effuvdPVPNCI3jd3V4/7TMCwc3Nlb+hH1/HJ9+691FrhEFQtL5PwNPDAGxNjzfnnm3+3+nuvdcocpXM1NR0UaJIrRiGWNNMpAUDU0hv/QG355+nv3Xuus1DWMzqC6sQJirBTqJXTIzsLcE3/H+9e/de6iQRxxiO6FpUQl5NNiz2JvyCbc/Xn37r3UlqOYY9Z9JdZXbxD6m9+bhR/r/1/qP8Pde6zx1FSlM0Mkt0hhuacqSshY+ojULEDn/jXv3XuoU6QzU8LHzayVJRFslr2ZG/xFr+/de6cV1NBHEPIzrpIUWEape30BFiPwf9v7917rDVVTSzJAgDEMkUbKiqytbUwdl+v9b/AO9e/de6UUcdRXgfcTyziBQEjYjUCF50n6EX4P5t+RYn37r3Qu7Kxx+4jaO0dQ0QRfJE1gDe5V2/PIH1/p/j7917o5fS+HUZXGTVUSsn3kMbqCpsRKDZgLN6v6/Uf4e/de62NPjVuPqvbdLSVuWrapaoRLTfbU71MrxSSjSIwVU255v9b/QW49+691Y/t7HbEz9PBDjMplKF6tRMzSTGJapm9a65JDdr/gW/3jn37r3S4yHVlNXY94Ys4uJmlAVK0TeWWQIxNmVjwCB+L88ce/de6Re6M0eqsdTR0E8WaKxiN6aWGMvMB+uZgh/tW+lr/wBT7917pqxO+tn7ramqMxjaWFogs8sMcsdGYnbiQHUQbi17D68/4e/de6e67troiSeOgymYplbCsyCimyAENMT6YyBI93Ivfi9h/h7917phqu5+h8hNHj/70UiTBmXVSSpkJEgjF9dkuVve11H+v7917pObg756d2elO1DuKkrKlKiORRdBMzFrPAUT1X/OlwCBccn37r3ThlPnh0zhI6Z5WXI6UZGigVWlp6mJykkMaC4Gph6b8k2Ata3v3XukdN/MU2ytUWw3XmYryxCwRSRpTVUrMLwtFRz+t1tcs0YIBtcg2v7r3QIbz/mI79q65kwOwaahmgWqqZKXJx5apzEUaMUDfbQQmNo7iwIksBcn6c+690W3tH+Yfv2rxj025cLg9qUMOPjnqcfQZP8A3MZJ1YtKUkZP20K/VCLngW/Pv3XuuOzvk91nSYCm3pRbkyNLj9xV1LTZXFV0RrKnHTToFdQNTSKjE+kqth/S9h7917oDcz8i6DbO5NyYHK0NduVcxUgYXL42pFLSULVNQXgmyc4C2CLpBXSbW5IJ9+690I2c+S1HtHa9FNWSbhydBuGJ6VsXBEmTjrJaZjE86mUBki4urITwSTz7917p2ps111vXrpa3C1dXQZ7IBi1GUeinR2IJgjiYEyFDb1ah/sCT7917py2TsHPZTEQxLRy1+dkHjp6iup20mJPS0jNUDQLAjgk2H5N7+/de6M9sb431WXiFNlcPjIpywZcisdIXViNK07yRgsVX/E8H8Dn37r3SY7v+LNTDDWmg3lW4KaXHNTzxYuN/KohjASan8XCkknSv555HHv3XuqU8r8bt94Tf2QDGsq6qEpXYfK7jhrJqLMZAyN4I51mBVXHBYMLXA+oN/fuvdHV6u6FptmYXJbv7RqHfK5eCnkrqKDI0tCMghYzQwIYtTGMPf62stgQCQffuvdDR1P3btOp7Dm2flaLB7fw9NFi8fj6OrpEqa6vhclNFHoQO54VlZLgXvc/X37r3Vx9JWYPNbdxtZjqasSKjoAkFSBJDEkrwKiehii3HIHHPJIFgT7r3Tfs2PMVOTWIQ1s8qyuY3fxPK0MIt6plIW3LfX8cckX9+690FHfOapto5nE5DP5mopxLWRU1TiYKynSOmWeQfbVEkkhPIswCKOebkAD37r3U3A11Tl8lHuDbebjrcdHDD9xjBPGlReLhmja1jfVd78WsQDf37r3QlRdg5JMvFT/ZytVWNOsngVqeMuA0QaeO93sHCngXuL+/de6EWbcUeWpVanFZPM+uOdWV1pYpNJi8jqWBunOqzEHg/U8e690lpNnYOqV56zbWLm80yGaY0NLNNUiNQFeaObVqAJZkPBN2ve1/fuvdYp+ndkeETR4nGqiyyVEUVVj6eOnDSWE0TRKp4ayhQCDa9j7917rBH1btwRaosFtqmpY3eeMwYuKCUzIRcaWv+SCDYk/k/T37r3Qg43B0kGLEdNSxsdH25KxovkB+njRRZL3H9fpe/v3Xug63C8e3aafGyR1phmkY08D1BSOKWQ30F1W5B/wB4/wBiffuvdAhNh8xu563BZGqqIqSrmAZY3mjEaag6JC6j6tpALC1/p7917pbxw1OxpjDR4dpSscX3kzmZJYkRVhE7NITwRcmwBsL/AF49+690LmJ3PSxYgVLPSswQzIFqwZ3uwTToALWBH1J/2Hv3XunOPetJ4FE8cUctQWGo1KPGqJf9yVgL8/RRYD688ce691CbOapI5MZTRzaG/dE06xhUJDiSJAvAZvSDqP8AgPfuvdQ8/v7beK0muRYss6gRUcJeYzMwAQ+RODYkg8WH1vzb37r3TGuZzFdAs64qVYigkZnp0SdiTqNmc82HCkgAcnm49+691H/iWQ/55x7eTX4/tIP8z9Ptv9v+7q9+691//9K37dNLVtM1PjHgljp0WBHMXqCpbTyRe5/3j8fXj3XumCfDbjyVD4ZK5oY2UWk0MgVlFiLk3/17/wBLfT37r3XVF19XR4ta6nVqnIxyprqUkskYvYsQfqef9j/U+/de6VNPRbb2xUJWZiFKmuaJnE6jUqsBqH0BIP1BP/Gh7917pyqe0tv5CkZK/EV0lLCx8bU0Z/SPSGUC5vf6/wDG/fuvdO1DvfB05oKahwSwpUOWjNYhVdLD6utvrz9OOfx7917rubP1E+SNREaeKkppxHJGfQHiuf8ANqP1Dk249+6900boaikraaqoxLPEnilKRABXIblJLWt/X/bH8+/de6BvtLZW4+wYYMZQ1kVHQVbwMsM6PKlIFkDPNHCPRI1r/r+huT/X37r3Sa2j8Y8zgsmZqfd9VJQrUCvkj9cZVgbyxyRx+k6/62tb6fS3v3XujRY+jyWOWD7CV5vHZEqEW0Nx9Y2Y824IBNyPpz7917qDuKg3HuGSOkgqpsK0cjKKqMMySsP85G1vqCfzf/W9+690l8nmsrtCmk+5lFfFSvFI9SqAzEqATMQOVt9bXPHv3XuolP3pS1OPeOGWeTVKVEzo7MkjPpMSkC/+x9+6913S9lxUk8EUuSlaqL6pKGUkmJXXUL6eT9ef8PfuvdLqk3lHLIl8uIx4i32rm6yMwDRaATf+t/8AG/v3Xun7F77gqKmdJHjlkUxrC6lFIcfqEx/p/vP09+690r6neFLTpGOZVYB2WK7Stz9FCfUD/H8f19+691jqd145afz+STSyI0hcFQqp6izRm/IFz9Bx7917rjj91Yyqh8sdTHFFPZoZQWIKC99BvwSP6cDnj37r3Tau79u1BqoYMjDJJFaOSB01MCxtI4Vv6f77g+/de6batduLGrw1yRsumYLcq6uG5cr+Qf8AfC3v3Xuk9kqnGTymogqojGAEL1EmkAkgEfX6/n6D6/1uPfuvdYYaqiofNMJ6J6eTnxtIr3e1r6mv+OOfxx7917pu/vbjK2SooZBSvTQMjzywy2WEn6FCP1Xtyfzcfn37r3TgmS2ZUSy0iVlI1TLEp8T3eN0I1EKb/wC8829+6903xT4alp1NPBSqIZh41igBYtcgkEf8Te/5v7917ps3h/EkoErcDDi8nOAsz46sSNZAF9TiOSQelmP6R/yL37r3SGxWZhqxLNlMPR4ioCosxenQlma2pBIBfix+n1+lvr7917rrLU0M9TItE8EsLogSQLGgMw/UqhPoP97/ANbk+691PjibH0TOsFPG4UOVYINbBfUVUj6Ae/de6TMmVWp8TzIrBWaOynVCFB40qTYDj8j37r3TBk66KolZY45KenDaNNPCum4sFOr6Hj8j37r3TblKcvSeSmrnjcqoM08SVEheRdJVQQbfgc8gWH9Le690Ac+w90w1OUlp8nFkBVMGiSdVgFML62RXUcqf98Pp7917pmqIqujQNLEs9ZEqtUxwyEpC6MNaaeLjjgfj6j37r3TcK6uyJqZZqep+2ijjMSQzEgBhaRAhuUF783seLe/de6DPcMeSxkqVSUznGVcZkOqNWqIZPoVmgJ5Sx4Yrf83/AKe6903UezsLuBY8jRQ4WSoaTUGr6Gmhm0ohLss8drk/SzL/ALc/T3XukzmNtRYanyVUq0NYr6xS00NEqy0cxFnbQVGoEi4K8n8e/de6JxujedXijUQy4fOVcAkkNWZcXDTRB1XWheolsABbkM1/9f37r3QA7o7a31kaWLF7Vw8iNWMSuOanFehKWUVKxweiOH8MWe9+Qp/PuvdBod1fI3YOUnyFftyWWBo4SaPHUrV9NolX9yaYgh1dDay8/wCsT7917qBN8gexsPVu2U29m66WqZJkE2EroDTTO3oipokBQgHgsWsBYgDn37r3Suh7L3/m1MeP29PTVGUEbSZSJZmZGYASQxyTKUZ4xdiAxH1H9ffuvdL2qw2/a3G4uhTclVUmGoSokljk0iJ5fU0rQLdA3J+oIBBA+nv3XulFhdgx7Wlkq/4xUVWSqZzNkKqtq28lVKwvHHdzyv445t/hb37r3QmHszduEo1pcW1NU0bwSQZJKyqp0elhP6/s2Y+oWsR9CLXve9/de6C+uzGRzzpksVmJiojcTJAs9QmhWu6/dW0ggX44ubfUWPv3XumqpzmNmZpm/iVQ0FK8JjOOrZlNVouiII1PrJFgASD/AF59+6903Ue98lU08VFU0zxLLC+qWOkyVMkAjU2hladSjk254+v5A+vuvdJufaG1dwaaiXPS4PJiaT9yjWpXykiwd5Y1ChvwVYDn/b+/de6GnaWNqtu42J8fnBkIaKLy+PKVPgaqlQctpcWPBJuRa1uLH37r3TrkOm9kdpU9Llocjh6Pc4WSprYfvIkPpu7B50te34+tv6e/de6U236RcTt04RaeHJijqft1mFbG0f2yjxyBWsdYv+SR9B/jb3Xugd2vtrb/AF/25Q7lk/ihWoyUDR08NOwkjaSYEsswYtpBNmANiPqPfuvdWYdlYzZ1fSUu76hXaGmoxUQPLTL5ZqieMCSFUl45F/rzxxY8+/de6JtU4CrqGrZcPh3r4KiqkelNXTsVhhkIkTRIbhZFNrMPoLG/FvfuvdDvg+vslR7YoptxV0NTVu8NWlDJVib7MAj9uaZ2YKVAtYAG3+HHv3XuhexMJrqFDi4oZkp0EPjpXijqJJVYXZZQUkte4IF73/PF/de6FA1mZpsdSJEDQGJRDU0ZVppGhYWMcrzA3vf/AHk2t9T7r3U3EV1Ti4oaZcXNFCtQatauGpV/FJL+EhdTb/Hk/wC8e/de6Mvg2pszHTzVwgkhpogkdROPLKjzrcqUU+o3H5vb8G3v3Xuo25K3bdJTR4jKSM2MlaWRpKA+BhWaCEZ0UgqbDT/jfkG49+690CS4HG1sZGKeoIhM7yRrTRtURU7Gy2mYH9QsLsSR+CAL+/de6BTsbJLBGtHVVUdJSY7VFTU8ZjqakszX/cCAjzE8EkXtx9PfuvdBnkOwqTA1dBjKarqJik1O0mLpaWo8aCVAS9UytZgSdRH1vwePfuvdDztfNrUNRPLJkWqCRMXSFDSpG5JEYS9wLHkLaxv9T7917oh382vbr7i+PuIytNFV327kmeZEiIiAqm0vPOrAuqn6aB/r2sffuvdawuDrpaCpXyeZ4ACulAjgMSAhA0m3P1/w9+690aTZ244ZaRPLW1VLPCQYboqwyJa/iljQBf6m5H0+p9+690e3q+pqMpHTzvVNTVGPp4ZzWUnpZKZ19UiLIwU8/wCH+39+690c/a23cOtO7YvOxZ+asgD1FVXDWaSaUCyxgfVvp6wbD37r3S/pKCXH0pecTZJ1IpyyMsjUMZb1ygyXuTawuCQPoQffuvdDjtymmfFy/wAWo46OmmWI0Ela0VRNHBGouqnlV1Ef2rkHmwtz7r3TRmsG0sESYtxR06yNUNVPIZ4ahy1o4pUY641F+NNhcD6jge6900UuOmpYpKOWjfM1NPWDIfcRq8rxOW4EcxsGQX4Ucg/4gk+690qqHZmG3VFVx57EChngdi0ctSZmqQyavMhZxoIuARzY88fn3XuouQ6UweZpMVFHQYjI0tHWBBTgU07CNjdHmmRFKML/ANST+Sfx7r3Sc3J8fMFVoTplpFo9arTRSWTWxtrgM4OoD6XAHP0N/fuvdADuj4wealklhFRXRsRrpwGqZlCm5hjDqQq25LLY/W5Hv3XumN+jdx7VWiGNp66lmMYdKSWOR6d4qi1hJJKSQRyRew+pA9+690zQ7T3dQV1VLV09a0ixys8NRHM8Mujl/Cwa5HHGo/j8Dj37r3TfhdyVlJX1PkiqccqNGPPURzAB/J6gkgPq4PANx+B7917owWE7JkxkQgIrKuMkNJPUsUnnv6SYz+o8HSAT+B7917odsVvSWpxEMklKYIeFEEsghmiQXbysGvqLXt9OPqLX9+691KfcWO8NHI5k1tKSI6Yq8aorX8iKw+hP1uvB4HHv3XusedykVRTLqSOSSVwIBODHJE97qwEVgOB+B9PfuvdI2rpctEs8VS0scUkMax1dKxezPcMrMTcD6f8AGvfuvdJBdvz0Vfj3r6vIiGSR5ojEJg7xfQw8GzFvrc3sL/63v3Xugy3tiqGkyORjhrXmSVFlKVMrL45NXJS/JP04va9xz7917oPN44Gl7A2RldpZmFK2nyOOehhp5EQqsmhlicvJYmzkNcfm1zxb37r3WuNvLaldsfeuc2zXUrU9diMlUUYRrreBJPTIrOLMCvqGk8/j37r3XCumw88SwmKEskaJJJEtm8hawJty3Jtb+n9bi3uvdYJMdU02O+7FaI6f1oIjIdQTRrUqh+guSeAL8cce/de6QcdbDJPqkJeQGwkLklgtwp4P9AB/tvfuvdSJatuI0kLKCfQykjSWJZVZiLC/+P8AsOAPfuvdDX0v8de1fkPuJNtdY7ZrcnWu+mSfxSLjIggAlapqiulbck3JJ/A/Pv3Xutkz4RfyWuvsLhKXdff1LSdh7gaYvPt6jzJp9v4OdWvDTV/2tpZJCLXJspNx/U+/de6vj6f6U6N6Fxk9D1n1ztXZ1MIytZUYqjp3yEkkTampzUr+4VZybDVYk/T37r3Q3J21j6BIqerrIsVEwN0yLLTswb6tCshJD2sAoIFiPoffuvdIDMZvr7fWbNBW5pWydNSSSPiVmkUiJWEkUzIgBbUh/BNuPpfj3Xui0/Lur29QfHremEoMmio2G8klNUjzSTSRyBnSAEknQGN7cgHkfn37r3VFu15qPO4Wg+2oEp8vSKrNkYNaNPTRDSsdgSCzW4FuR/T8e690OX2WUTF00scQ8siuWeaR2eFzBojedjwl/ppFh+bX+vuvdBZj9q1eJvm5KeWpqquuEMrhJJowjEhyzNfhdJHP0P8Ar29+690jNzwYepqJFadqWfzSyRIY2mldFjBYMwPpI5Uf0Ivb37r3SBmlpKHJ+VagTRPSxl5JyFkXUnAiRRdjY8m17/659+690qesdykZmohWKL+Hz/cwzI4WPyQpcBmt6r3ve31/HFvfuvdKTI7qiXKUdDjKdJPHVeA0KRBNU0j6iRxyOb3/ABwL8e/de6EDLVdDHRGvkrqeDICiV3gujCOpWvSjShRU5MgW7n/A+/de6SdYZaWshyck09JUzxiWOPyBgYgqXZ3P0uSSPyePx7917o2WwosbFDTzuUMcsEcswDATGplHoYt9RqPFvp/rc+/de6W+UyyUfiirpEWRdS2VSdMZ4jLEA30ng3+tvfuvdBSuEqs3LkcbKWpYlhqqqgroZPG95AHkAZbfqB4DD6/T/H3XunShxjHI0gmZ3FLTQ0dHShNL1NZUW/dkIt9eCz3/AK8D6e/de6Gii2zktuyCasEc4qXHppAWgpGNi8ZDc3Jv+SCLX+vv3Xukt2XvDEQ0VPj8vEWbU0JC641go3juHDAkE6gLE/T6cAW9+690WylpKPN4+aOnhemSKr87yyyk+aOZVWFpR+eBew/Fv6e/de6Ya+Km2rP9tRTu1LWySSVE9UWhgj8cerRdvqCbkc25/wAPfuvdFd37vFoJq6qmp45YYxIIJo3EhVX/AG28YT6BiD/r/X37r3SJ6Z7nxmyt5YWtxa1tNWUm5MXU5KN3McEpaoHh9LcEAFWP559+691tD4j5O027MZh1wOepRDQwUP8AFo5qZrvUSU6S/ZQvPazC+snkBeOR7917pf5TuDA5Clp5qiuNdUTSGnkmhJengVQTKZI7kC3AFrC/+x9+691kwfZeGQUyrNLUwRNafyqY2KFhqsg/AJH1+v8Ahe/v3XulTJ2Di13A1VRbmol1U0q1WFkjBoZWmYR3kdgR5RYHg3A/HHv3XusG69+4rJJSz47ceEhmppvtloKWWOO80B8bGc8W1BdINuWv+T7917pZQdpNi8ZTQSQRy1M9OEfwLHNHTRKoC+km+rg355PP54917pwxHbuKy8T4+kagEsdWgaeWNUZHJIRSsf8Aba+j68Cw9+690lp9wbzx8uT+xWmqFnNYsckk0cUkBSf7iGPxNyAgYpYEAgC9gQffuvdJjcHyZz21K+joHgilgnMYrJxG0sSHVoaOJuLs31B/B4HA9+690Y7r3tr++1NUtSPNLUQICjKNAjEiASB1bgaUNrj+lz9Tb3XuvZLsw4uOphkoa2Wleb7TW2l9BhUESG3JNxe4/wCIv7917ojPzxpouyujs1HT0cktdjjT1sC1cYaojEMKuqwqB9D9fzwf8Ofde6p5+OmeZJ/7vZMLGqKVmhkJjljPkJjMgPAvYED+lr/X37r3Sj+QmChpoaTPQRrFlKWuZKZnbXDNDUKCihgbFRzcHm/5BuPfuvdGm+KXYtJmMfj8XJHGywIFqDcIEHj4Cg3IsRYH882+oHv3Xulx8uOnaHtfY2QVqelrfHCzU7MsSmOTT5ESBvUT9R+P8Ofr7917rXzx25h1FvGqwGdy8hFDWuEoTIyLFGbACMsByqkMefpx/T37r3VonRvyxxNYtDjKDLU1RLGkUQSMsGSBP21PrP1Nv9V9P9h7917q1jG9v4Ol2XNkMtUUzIKPWVleNpZZJoiD6Xva3Fvx+SBx7917rWj+UPRHY9b23mu2tvpL/AM5WeWOihLOZUZ/CzIIyVT0+rn+v0H09+690gP4bV4+KGHMiWSvqJknWiZlVo5UQCRLEE2A0jn6G/49+691nmgpIb4+CGOirJQ/mqFUFdYJV1jY/TkC3+Nz7917pyEqjbdbBBTSV80ayQCoC2QN4vGjE25/P+++vuvdJeCjrqfC0izSE6UdkpWMbCSZ/wDOIzMAR+bX/H+J9+690i8jOmRqKZ41i8rFqZaZGHm89OAH8ii2ofW3059+691HyFDlsdV01JFSxeGZFDxRhGqWH6i7aSeVUi/+x/xHv3XupOFoq2XKxwyvIiFFZaawhZg/63mANwFN1v8A7H37r3Qi0GKefylo6eepp6grTQRSh9dOlma5Av8AUE/1HP8AX37r3UreeBkyGHjydcka0v7dJToJBrjmI/zQkF7X4BNzxYEfn37r3Qc7Rpclj8rKlDHNUQUaH7lEBWniJ9SQpOR9UHLEf42/w917oUY8hXSS07RzpUhWl1CEs7R8+lRGpBbk/wBT/Q/1HuvdDVtDK5WnhyFJP98aOrESTU6lzBNK8ShFlhUhVFrc2P8AU3Pv3XuhGwiqqmFnZXRgiRKWtEn9Lufpz/sR+OPfuvdZqjOikk/hq1AdCzPLVU2sxwpqJEcmggN+LgD6/wCxHv3XuhK2puEfd42kEEzLUExKyqHMsLEsCqngA/W31A9+690d3Zs9RXQ0mMjR4kjcBpFjVHeNgW8Hk5uQOALcD63Hv3XurAtiU2TXaNZFTSgTrRyQUsbu5YkxnxI0kRBuSQCeBYmwv7917ojOW7kj2TUblwlXhcXjs7XvWYjIUclXViqrJJlIhq1aoYxLEb31G9h/Q8+/de6C3qbdef2dumhyEGPx8NDLkI/vctFmFjdYp5/8rVqCN5GZY2IKOGOpbkAD37r3Vt1Pntn79wsddh9yvkH0JoCeQR0VWItBCTCzEhh/ZA54/wBf3XukOu76WgqKqmehzmRXALGcjl48ZPKsTysU4fQusAW1NybWHHv3XulRlcnSZLFY6uSpoYYKsA0tTTyCSoM9tQSeFtXjJAOpfpfk/wCPuvdYWk2xXYLIfx+uoY3oS1QTT5BFlS1xJK2iQkISQXuLXuBaxA917oK8TvzYuGocvXx5qirFq1mx9DHTZOg80zJES7RRlyRp4sLA3vcn37r3VSHZlRvDdO/85lqLdWe8GHqXljnmzNXTimVmDRUlOsMhjFxYs2ji4BFzz7r3RpeqPkFQvsyPBVO/txUGSlAij+8o5a/JU1RCPHKs7FVKrcWGrmxHPv3XujodVrDuPA5Goy+5cu8TQSSQ5GEw0ayE2CkFxr1g3urAj/Aj37r3RKfkh0HgarG12Zxm7KPIp94XyqZedYo1o1OuZXqFcHyji3Fgb8G3v3XuiLbn2vjdmZnE7mwW6p4Y44achMS0kpFNCvjlRpbOHQXCvZfp+ffuvdLzC9t9kZHObcxxkwcdJVUMrYqdKrI0pytPFUaTDPJCGBk/Ghl5IIH+HuvdWC9cbepY46DcG4qXEUNdJLE8lLR1EVSJtQJjeo+7EdtP9SAB+b8e/de6MPU5KWenkyu5MNgK2kxuh6Grhlpn1Ugl0nyRUz+NiR9SQTf37r3XGvrNn7rqMDT0uCibHV8FRHNRCopI4aiJT644jMh0XN76SP6m/JPuvdQsBjunaXKZGmx+26v/AHF1RSKpqc8KumpahOZaalFQ5dY1/ISwPNh+PfuvdLEZ/eeYgqaPDYzbcsDlxh5qbFTVle9KgKSUcszlraRci3+xNvp7r3QEZ6HKPlhOOuqps1QtBCa+CaOkSSVpbVEi0zwNqRAC0msE24W54PuvdL87jocqlLTZbbyT1FIjslXjhXpSxNB6THUF6VJgTf1CKMi9jcC4HuvdIDL5TYoq6OTM7fxscazNIwObWkheFb3aaKshpmPNv1A/4gce/de6i1vZ2y8LF5tu4aHEKiiSaoWqwtTTIzL+wmuGQuA/1UsLH6i/v3XugN7E+QGbfGNSZ3btFkvuT5BVVc1MklPDEpaKSigaYLKRxYCxPHHHv3Xugg2t8n9xYqsgTMYai29QGRxFkMTh6XI5yaKQftyGjRtcIIUXJuPpYnj37r3Qn5D5GtQ09HV7fr94VeZyE0MNLNPBRCxqXDSRT0FKC50AamBsSP8AHn37r3RkNodxbwqqKJkw+UzGQ1KajK1tHUUlLRsQFZTHJHCzX+vAIH+qPPv3XulPHuIZjLVdNkMlNts1ELU9VDkayeohq6edf3DDEh1L6iLfgW+h59+690Ffai4rbeyKHB4mmFfVDLQz/fU71FTNoMoIngktYN/tL3Nv6W9+69131/juxqurkqpc4tDRQGNqeB0Es60LQFAqwBzHq0kerRwBYc8+/de6Mvh8BTPhEgymaarVW+4SSaGOmepiDgGIulrktcC9za/5sffuvdCBR7uwW2KcwUmCSV/GYKaSKnYshZdEheU8kXvcn/be/de6KB8mu2l2xsrJpR7ZoqCrqYHaLJSU+PFPIzuCGaQ2kD/UALyTYX4sPde6rxwW790UWw89n8ltKZo8pDVt91j67GRzVkcUV1qK2lnjaZU+gukiki/J/HuvdVy5fITNj6utFUsayVNTVFI5tBilJMgUKpJNvobgj37r3RD+y9453Iyy4ykrppUkmdpHblyzA60R2HAHPFv+J9+690B7bTmr2HnWVpVclwoLksoCnUy/1+pHHv3XulFhtgD1Gqu8JlKKV5nQ2ui6V+g+o5Hv3Xuhd25tOKFrQxpHFCFEryEksNQYhtI4NvoP6/6/v3Xul/lc5LUYhse48tNERFTogTVEqsVD6gL+oDgC3Nz9ffuvddYqSmFDSSZAASIJfHTuiKzJFZo9RAuQSCP6/m9zf37r3WChrayWaoncR+KYvdBGqBVdtP7ZAP0uAL/T/b+/de6FTGfaY6Cgeigiq64Kk1dq1G2k64tYW39QSeOfr7917qVW0sWVrlmeKIpOyCTwkemZjqUEjn+gIPNgOeffuvdCltjbsDVNNVo6mmAWMRlvSiB1Qqz8fQkkfn6/jj37r3Qs1VDRQVMcUdWsVOhfWSzLJFxfSbfVD9LWPN7Wv7917pZ4zH0z4xUjyNoo5dUfkJanRZBbV+Lm/HN/fuvdSXfF0uOrPCklZWU6OJDHcJM6kFnRWJHAN7gfj6e/de6KdWV1Jltw1EcE6/fx1MkwjUIJWiBKMWc2FrDn8/W3v3Xuq7PlbuT+J7iioYporQxCECIlUUQuyljp4uSCDc/T/Ye/de6KnTSxrF42X1gkho+QSfVyR9f9vwP6+/de6X236WOrSZGUiQqkcZ1LoaSQm0bMfx/iP9b37r3QnYCKOmBo4wq1yzIaeUn7lZFiI8kSKl+blueP8PfuvdCPBg2mgVpoWEZaodYJCSzFjo8pI+vK/Q3/AB7917rnS9eYmv8Atk8b/cyu4mqGFyurlQUHAH4sPfuvdOdZ0vTpFTRVFHHBEZCJp3sokdv0MujmxFhf+osL/j3Xum1+psfQmMTUqsUMiU4RNQkW1yQTySfov5ve/wDQe691gwnX8GNrBJ9oIwkzJEXVULKSHeULzYEHTY83U+/de6Vmd68w71MEq0SVNPVBxG0dgFqFH7rsSLWAsf8AevfuvdB5N15j0jYPEZokWUxNCdAlKE28YH4vcfX6j+lz7917qBH1tLMJ1BjiChRFTyhtUakA6mf+t+Pp+Pp7917puPWSiWod6fxLeOEhWD6dS2LMh4F+D/Xn62+vuvdCbszacG3YZ1moZYsk6VVPHXBSsMtHUU3ikhsLepeG/wBa1/x7917ptym1KddNQqA2juIza4YH6At+Pp7917rJJiEpqGOuSNnoR45ahvSt+P3omtzbVq/2A9+6900TPiDT5Hy16JBJBpigmUCQOzXjEQH1Ufm/I9+690BWfy9PUmDF6o0Cyyr93ExFnKlbO/4W3P0t9fz7917oEdwTO0f8LJgmFPUPIkqMSdLHlg4/H0P1/r7917pppoiG9aqTpHKt6j6he1uLkfm3v3Xunysx0UU0XhR08sSaEIJsSLsAx+o5v7917p4occaoRPImlUK2MiXVwOPQSbm1uPfuvdLKjxyQaZLaowQ4VBoOpLatYHPP/FDx7917qZP5KlHm1LT3ksUN9MgCi17j6m354+n19+691FqJEZJPQFe8a2BYeoelCSR/S3H+x9+6910aUPCk3i4sYvIDqDOoBKsrH/ePoPr7917rlFJKiF0tBNCGTVpsxckm63/Fjyfwf629+691zU18iiSXXKrXVmDarqJPVa/9bm31APPv3XunJE87OVj8EaRiCNpRa5Detrj6/m349+6909bhxr47HYysp62lkpKmEsqQOJZVdm0NHKhPB4v+b/Qfj37r3SUVC7RxSM5VuGNtJVWAIW5/2Fx7917qdHQeKeF4gzhgwjaRhosoJKkfn+n9bW/p7917qcSiMH8MYaUhXZnF0UfqKot/6H8/737917rmmPjiaSc+FopXWyR8sCDYm3Fj+bfX/ifde6UdDiqiiqoi8ciGrS5NQCkIU/pINiL2+liOffuvdDvsw00kiU8wnIjiXw6Yl9Eqtc+QE8BrXXk3F/p+fde6Nz1ti4XrqWsSsiRQY5liVWQCZWDFZje/I5F73+lhfn3Xurivj9knqsa4ZqdojPEj1Z8cGiQL+lqiTgH/AGA5/wBt7917o9NFvOPDGgb+NxT00LJM4lkkZ0MY5VKlBpIBHNufpb6+/de6SW/vlVvbL+CPY1DTfw6jd6fKZTyx1M1PGp0xyU6XWyn6aueePzf37r3RTN1d7bhmyENRV1OUqpkZy9W9VJFTG3LL42I5b+g4t9LfT37r3QEbt+VOTDVVBiNdZXtHIIWPmWSOqZP825F1/rp9XP5I/PuvdF3i+Q887AZmiztPuOKvnkdpVkjiqHYXlgAR9SCwurLyTYcc+/de6kyfI6pgaatDZ4SoAsEU6VulIVfgeJK5Rwb3JiLfj/D37r3WXKfK/edHjKevwmwabMVFdJJTx5ipjDpLOXDM8iuktnsNK3bj+h+g917qdsHu7tbdGQFTkNk7W29XJUqhy2SxU9XFTwA65p/MkSpEUt9XvrJ4AI4917pi3v3R3Um7cXFj83FDjaOtq10YyRBPVVRW800tOzMfCwsoVQBb8A8n3XuhMTt/cOckpspuai3HhshLBFjFqUYTY4wEao50pFcW1EXJK2/wJsffuvdF6x2CTenYdW9RQ5jK0seSkSqr6qrgxuJVA2ppy0h1KnFtCgajxc39+690YI7AxtLl58jDVYzGQV8NLNNVYZWQGALpiFRDWuFEosPwSDzcXA9+690q02ntvC14qo5qrdtSUjEc4no5MdBMyahFkI2LltV9Lekc/T6W9+691iL7n7FylJt77XF7f+1iMtPUVcEkeNhgpkt/k88YVVU6babDUT9ffuvdKbLZRetspjqIZCkr8rPQCevWlpqpMdR05KqrokupklaxY6eDwffuvdOmV+QO4sBSUpx+Q3DFUaEn++xkc0tHHAg1RqlMwe5J+vFz/QfT37r3St2b879246qV8hX5GoipUVZAIzTTLKoACmn0L6mJvZrXsfpbn3XuhUz38w/bsuEr0mnqZM6lOLLUMtZM0yrY+OOECzC9hZiRc2JBt7917qubur+YLn8tTulBjK2DJa4wsxo3ijAU6YZqmFlYm12ClAADe5HBPuvdFore7e2+w6Ry+9KqSpTx/wC4meoekoaWJz6DJHcFlYn6EkADkAG3v3Xujx/CvrfJ5LsDHVW56SWrzEax5KbI47L1NVGaYyAGB5VYAIx02XVYDVwPz7r3Wx7j940+L21PtiRaOEQUsUckxqGnWnWKIaY1WT1FQtyGEhsSf8ffuvdFx338i4NmwS4zamcx1NWaSszyzSymVnUBYo59ABY+qyh7jm1x7917qsrvzs3cHbuZo8DU1oq6+gYVKiCoqadtbRlYRI7W5L2sLn8gEA8e690bP4l9o7h2XVw7B3bhKynrcl9tE0tQ8bmqiEJWKZXs+nVcgjV/Tk/j3XurKxUVFWlXSigoy1MsUwSSU094pWssSFBySQL83IFgRzf3XunOHsDCYaOXFZyjgxNWsazTmOdVgk0X8io8pGpAgU6bXJuL3HHuvdJI/IbrbEmom/j+ArR54oPMMtTOKNzcCneFCWQ2uVBWxsbHg+/de6GTbHYWyd7wU+QxObpcnBG6NGsMwEckjA3VqRfryPrqIH1H19+690oa/dW11JppaumlkWeMyQq0wddbaVTSQVUDn6tz/h7917prPYO38XLHExaeNGc1M8U8EaUqxNphJjcnVrOqwDcWJI59+6917KT7U3RSST1kzPBIDKkz/s+ONmABWWxHN7Fh9LD37r3QQzVOxMBmpXfOZST7WVIVQSgQKQwHjXhTJpDAlwOAPpzf37r3SD3Z2f19NlqunpM7HXAARyv96J/E0QLv9yoIIQWsVIF7jnj37r3RbO0/l31Z1fip6yEU1aKSB5KmWm1BHZPUV8j3QKTZQhYXP5+vv3Xuqau3P5yO+cZvSmxPW+w6WfDQV0sFfPk4jMrgSlZVgmh9KqQDpHIvyODz7r3Rmeo/5wW0N3GHG5nZeYxW4I4AKkUcT11CxWyyMq6VuCyg8fSxHJN/fuvdWBbQ+c/VeXixmWkwgq55E8ElUlBJUPSqwBYyKFJRiST9R/sbe/de6Fxfnb1NX1NJhsRUwrkKsilgWrpHj0zawqRLGCWB+v8AZ54+ljb3XuhY/wBN9L+rRQW/hv8AFP0t+m3itb6/q/5C/Nre/de6/9O8WTbdRVVSR0MtLBIVWZtUiAME4IV725F7f717917qLuKkgwQjSethRK2H9uOOZG06RZiDcgNf6/717917phhrJ6SOOkgqBNHUXb0trR1f9Ks6fgX+n++PuvdPMuFhqwv8VihS4VmYlXjAccO9/wDY83ve/wDT37r3TVXYHb1LCxmykFOquVgjRlLlzyFsPoOB+D/T8X9+690z5PHR1sNLIt5FQuKYC3pYW0Mrr9fp7917pqqcbl44v1FhpsqIgCxNp0hm1fX6/Qe/de6xVJ3BSUUNPFTiWeRg8sp0yPAttRZ4ybBSCB9ePyRb37r3UiGtq446qsyUUdNFRqskMdLI0smoKAWPk+ing2HB59+690w0nZ5qat0p55XCmSIqoYKfF9CjD68WFvp/r/j3Xuldh+3hRSFKvHiKGpVrpKoIfQNN0FrAkX+n+xHIPv3Xulmd90ueenipoYqVZlYQSN+oMDyHF+QOQCb8Em3v3Xuk/WY3HTmqqstNAIlChysimGRT+oWH1vf6WJ/1vfuvdIaV9h0cc1RHSUsNLFKzPJVNHFDLKOTJE54H9bf6/v3Xui3787F6zockauLcWIx9Y2sSf5ZHJNCiXBWbSToFuRY/7f37r3QKVnyK2FT1sFfS7y/YRDG661mYi5VrRjmwt+rn37r3TrivmZ1o/mWjqqmuZWFO00ciKssoawQ3Po5JOo8H/evde6Eyp+XAoMXDLBtSqeAo0iZCeoTwRwovLyS3JBI/SLc8fX37r3U3rP5T5DsGoaCnxNFAksssSNWVMZd0UgOgVrcWH5Hv3XujLbV7D2zuF2pIpoqWaid0ellCxxJIi2LQop5+nFuPr+ffuvdOE02Glyfmp44pLK5mqY1EaPY6m12tfk/6/wCPx7917qHns7hVMTaUP0SMxS2ZNT2sdP10/Xn37r3SUrK/HVMkKCaCn1lQ0UzufIlzZuDa5+v04/oT7917p4qdxbWxMNLDLElYSwjkEYV2Jf0hXB4uL/T6/wCsQLe691Lp8vtKmSoSgWmhZ4w0sMoivpcD0ktxxf8AP1H+29+691JWmx/2bZfHRU4hhss0rrCStuQ0Z/HBtYgD37r3UGLcWOrayKkikiiEaeZNMgCn0m93sQTe/A4vyBxx7r3WWu3Fjn0UrNDJLPrEIFRF5pdH4WMEE6eLH/bfW/v3Xug5zbUMUtKJ6gzU8muWYmtWOdJP7Mfib6gf0JuP6/X37r3TTmdxY+jhQY2YVMiwLop4pY2n1arAtybGxJNx9OffuvdYRumWcRtX03kApWHiMpB9KC5Sx9TqbfQgc/T8e/de6YquvDxqHylPAsUa6qaO6PIzAkBtRGrjgn+t/wClvfuvdJqq33jYnTHwZeneWN1V4hKoET6uSSR/rc3sf6e/de6jR7rr2q5IaQUtRpk1COSdQtQbcCQ/Ti1xb6/i3v3XunQZuukgkEE2PgkLGmkc6ZZY5b3KWb+n+3tbke/de6RWViy9HVxtTrT5SOsY6pFpzKGcDl5CpNuSfofxz7917rNR4jJpTVJSqxtJM4mZ4Y41kD3BIWRrcWtY2tY8j8e/de6B3I4ermqJoci0kpL3+5hVjToPoKdmA/x4C/7YW9+690hcjjY6SoaCmgWlihjcsTMUIeTm4WMjm9+fx/r+/de6ao9r0X3AbN5SqqVqIlamK1sojhC2ZQh1eq1/za/Nx7917pL726q+9xjV9BkKql+4jWSeolyNO0yJGSqn7FjezAjlWuTxY/T37r3RYZsCm3ahaqbc1Q9bBf7WoyQhlECJdvJIoQkHngEkAW4vb37r3SCj37tapq56XIbjknrRNLHJVpHAInBuDoEwuQCOLAAjnn6+/de6iZDcaSU7U+ML10sLaqSonpYg7RIQPRqUqOOLgXAuePr7917rjT9h4elpkr80q0bKCghliKQCSP6usiMLcnkpa/N/r7917qZH2l19/DDXS10VFJkaj7dXghaaOYAEvIvJC6vp/vI9+690CO5+ycPXbvxeEx0dPmsXXCGneVa2ppK6nd39czICFuij8X/3n37r3Qoz4LrfaqpmK/JmSaaRZ/tKuSaoRn8QREkIN2VhwQbgf0vz7917pRUfceFrxBtzb9LiaNPArxRUeGtRqg9DPVSAAl7f43P9PfuvdZKPLPNkarHUa0Fa80d4ft4RTK8so1eSTUNWoEWBBtbjj8e690HeO3klXmMhgczTRLVUc0iw4o+GsauliuXMcyD0FQORex/IP0HuvdDLhsnE2Ikpo9o0AndR4Zo6N1doR6xrjf8AbLAjltN/9ce/de6W2FwP8dgxlVNi6OwEkVdS1kEcdoQ3DxORoMg/1JHI4t7917owOz9ldfDG5AGhoIcoEAoJFo4XjnUn92CRFAI/IIBv+ePz7r3SRqKfb2MkyOBqsJQUpkMktLJjkeGRha4EsKq1zcf1J/x9+690XzcWBTH5CPIS0sskNJDLJS0pEiSpIjay6TT82ItwDx9Ra59+690bykWbeXTeEz1VTUzJQADIxyIYpYIqa3jMMQBMxAAuW+v5Pv3Xuim9gdvYqjaSGGpyqxoPtaWhx1FJRMrlrj7hY+NNhqZrA2/wPv3Xumej3JlZxBl6irmNFNEs7UVNUOwLyDTG8pYgauASCL/j6W9+690ZTrXOZWQUtYKWt/bm0rWVcNqaFJBdZkMh1MdVhxx9fqLe/de6NfV1lbj8VjMhXVVPk62uqpVpqMeQSTToOQ6NyQALix/1gffuvdZNpZiQy1c9f93WiUTo9E+iBcaFu5mKBbCNfpZufqSfp7917pS7QzWPhrY6mmzjPiamUvTIxeLyyqSsggMlrotjYsLEf4e/de6GGPZEW8Io8pTE1x80rK5LfZgopkeasljYG62AH4NwD9PfuvdBLvDHbm2ni8pLhovJW1MrF6ZdSRSxN/mVWYszaSbkm9v6/j37r3RKxtTcGfyeQp8pXx0lVW2llo6aS9TSyNIDrhaThtJ+rKL2sL8e/de6esJsBcBnJKyZpchWvAKOKarlMyx6Vs1c6G/qUEfUfT62tb37r3Q1bUpE2s9Zna2GTK1VLTCzRosWKFObapNHpGtB6iEtybcXNvde6RvaO2R8gumeysNFQvUu+Frnx9NJBKDJNTwGVKmG9ix40q3P4vf8e691ps7qxldgdz5Pb0lPLT1NDlZqCeEkRGKSCfxqZVtdSCDcC1/ze49+690M2zqStqqaWhjpmqXhieWSqppiVjl0XT9Bsfr9Pof6W9+690ZzpHfGH2/kYstm5jW/bn7Grop530vZNCtJTqVU8825Fv8AXHv3Xujd7V7QxOPerqaUOi18rTUq0buqU0KHUqGMEheLjTxf+hN/fuvdDZsvsrAPVCmzOVrliybLLJOG0UtNeQAQyMV/oedJ4H55J9+690MEW+cdjJcvPT5Opy2Pop446GBHkWGpLC5B1W1gE8Ef634B9+690tP7/Y3MYulgSgaoqP2llSSoMUiLOA0IjVGVrB/qL/T6g8e/de6hvunLYvJSU+XraiOmp6ZTT0OPjAVWbkVD1ikSEA8WZiOPp7917rjjd3U9ZVQTPUGRaSpaYywziodp1PEEwfUw9P1A4vc2uffuvdKuPt6nWXwR0M75KGrlMRplkpaNkPDyVCqQhIFiGUXvwTfn37r3UXcfa+9aaopcfHDR1rTKKtpMi0rzeCS7IkLAXKjg3FjyB/re691i2Z25mqx6qmy8sdD5VMZno0MkEKhirHyuCVbkc3PH04+nuvdCzVb9pMn9tTVOMkqtESRLLKX89YYl0iUMOQfp+m39QLn37r3XppdvyxUz1FKkdRUzPTLBUlEkjVh65BYMTHY2u1jfi/19+690nszsLbOZWVIMVRmhgjvLLHDDJM8x4GiNfxf9JHJN+ffuvdA7nemq1WStpqisenVHWCBAsfijA1Rynyckg/i/1/1j7917pK0FJuTGZekpMi2clhhlQ1MkQVpTGvCxoJgfSVtew/r/AIW917oS83RrTZKoyEAqIqGWiiVnq/O8yCwkVPHCdCtqvzwbWvx9Pde6chuCqpsbSq2LjqalmEfExqBKNFons4ugta4BHPJPv3XunLFVeXkxzGtpPDK08koh1NIrRadSWDEnUL8rf/Y+/de6VlFk6TJ06U9bNGJKME0uoaD5NPpiiItZv1fTm/8ArD37r3QcbuxVBnaSQ0ONMNVCrCPyRrIz+OT9wqTcl+BbV/sP8fde6C3L49I4UpZ4og80M8kJaNUkSRFB0kwgaSbA8c3uRze/uvdUvfPHYNRh8xt3fEONSelz8EuNrKmnjKimyNO3oaV+LEpx6zyQT+ffuvdVwrV0cNTMzNI9mAFkIBJfTdgPz+Lj/C1uPfuvdS2gyWdl8VLSVkjTfs01NSxT1Uju3pVSikm5/wBhb6W+l/de6Nf0P/L/AO+e662nqqLbo2zt0MFrNw5yTRBToE1zaKX1OzhQWC2/oSRYn37r3V/PxB/lEfHHbix57tPPx9kVcz0VRR43JrFjcQ0i3Z3jp2OtgGRlKN+eb2I9+691cvs3pzpXqkyx9c4rZW3F8BVqXBQUlO0ojQpIZXQDSyCxIvcfg2Pv3Xunfbe69lbFgyOS3Vu/BRpUTFhC+ShLtDDI00dO9HGOCNRa51cW5v7917oBt0/Nn40xZjIYqp3LU08cUiT/AHlBHlJKaSQHRGivFCCGVr6gCRYX9+690S/vP5GbGzUVSMBvXKZOKWOoignSiyVWcak48n3UZaEMZEYKqqpJCkk8C/v3XuiRYD5A72xuagqKntPPlKvxwY7LLEtHVUS3QyrWeUKV+gWISAKbn02Nz7r3TBuTsrsHsaoFFLubMDGU6TTJX11dJVpXXUx5VVhbVE05iQs7JdLG/wBQVHuvdCN1Lm9v1EKY+scRx0kS1Ma08bI7zIRcPISPrzfi31sPfuvdGayGSx8tBB9lPFTQViqZCyxTCUCykBUsQQBcN9b3FrfX3Xup2YkwMG00o9sVZrameln+5gVxJKX0jVI7qLKTfVYWte345917oj28JBSZQgLLGzxSrUsNOkSM2mJAzi4/NyLXsf6e/de6CfMS0lKlZlazx+OijRoZFdXIQBdAMY4JLAjn6W/HPv3XukyNwGnnizGNqHgDUtOdUCn7kOSXljMJ/B/Tq/H4PBHv3XulpuHsSqmxmPkpqVKDKzRUssFUY2jnXQQWJC/lvryeR+ffuvdPuyspLmqr7mtExqpHZVeNGa9WVK/cvGR9bkXI+vA/Hv3XujCbV2lnMnUzVmRoRXUVPUeuWZiiwqwUSxLA54UG/ANv6D37r3Qw1zQwVEFVQTmno4UpzUJCWXW0B0pG39LECw/3sEg+690sVq6yesneoiIpZqWKYTNplknjKCQKqk3X+hIFz9bH37r3Scw1PuWsrJ6ualENPLVtFT+FidNPD6TqhBAJsF1D6/6wPPuvdCjjaQ0NRRx1a3MoE9RUzKsaxEEnSmr6WNgBe4+gtf37r3S3bdORmeOWqMlNTRxSL903rgZKcGORgqgA3Fhx+Qfr7917osfZlYmRziUc2Rd6GsXwySrGeEUFmkQW5DfgWFhb37r3WPF7dkwFNjWpZI6+lqooSLvcSBh+zHo59QBH1+h/w49+690h97WqVyGPmj8FqYpqnVWEPpEbS2H4AFv9cX/Pv3Xuik5lcek023aehmy8E5iZZlQu2pX1TGM8WW97D8Dj37r3Waq6LxsNTQ7tpqCSV5J6SSsxU8miOMRTBxUpoHJAt/Wx4tx7917qzzb3WW9d7xYOvosxBiaGShx/ipkgMEdX9uiwr5ZIjy4RQrE8kDn37r3Rgqbpzde3YZS2b+2FekRathaU+mwTwU8MrFF02u0lgSP9e/v3Xup0Oy93y19ZQYrJ0rzSY6V5KqKsqlQs0qRo0jAkJfSWZRcc25Hv3Xul9g+q66F5ochn4KSoqS8lTLSLLWeWVmvItO1S1gWAJ8q30mwIv7917p6PW23aOZ6qKLKZKGbwrNUygU0JMU2tTWSAi7auRpAN/rfk+/de6VGM2p4amprNtZIJUmZA2KrZnrKZKghvUkrn0q/6mJ/JKgWt7917oQcDtitosP8Af5ZMPQ1UU61E1LTpURXnJ1QOZGvcarOPoOb+/de6EXCinmx0k1dWYeKc1DSSTS1Sgz64rMNLsSLA6b/mxJB/HuvdB7v7b235catdLlcXQ0lI0LJ4ilQKsxnVIvkcEg6v9e31+pPv3XupO0pY2xb4qhrJcRk5Ikkglpbw+eGq0ypNIygC5RiAt+OCeR7917pV42kq2kaHckn7lEhgp0SsktUBE/cqqhFNr8aVPB1D/Y+/de6Aj5M5rM4nrHI1GAWGongUGaFtVdUS0LER6Y1+usA6SPxpvYge/de618dn74n2p2jC+Sm+yFbm5YMy06k+NWlBf9v8Ac6CPoCOD9ffuvdWU9qYLBbm2aazGzxZankxcdVRzop0wySU6ozOB+nS6tb/AGN/r7917onfS2589tzNTUn8RijeTLGiL0zgQx08P+dDXtyALA24sQb/AF9+691blhMxSbt2lHRT1AFSYhHA5KSWtCSsiEFTq/qxvzf8e/de6pJ+dXxVlykeU3htanmjrqOgM00i6tUjLKfuZ4yhHJtYrf6WA4+nuvdUt7A7uzvUO46k16TPUU1QVZZWlsn278hdd7C/1W5/pfjn3XujH7u/mKb33hgjicTma/Hzwy0jQQU9P51q0LmKoS6Ecog1Kv5NxcX9+691ft/L9xuR7r63TMb9gqpMeaONMTQ5aFJKuqkMPiNZIDZkRiodUtdQbXJBJ917os/y3+Old1Xumfd1PQNW0FVNI9P4w4p6VJDdvG6qVFgRwbkWA9+691XdlK6RKSeurMgDUU5VniYrFIyvLa1mF72P+pHFzx+fde6dcXvLKJhJ6Gkq4IcbEY5ogpRpZfM+p/LJY86i34HHA49+690oJaXLMYpqmKOvp6qm8scerxpCzk6HUrbkD/H/AA/w9+690lKXbtNWzyu7NT10E8hpfCB5Cw9JjEn0u1h+L24/F/fuvdJ7PTZHETwVUdMszh5BK7OySLJUnS6jUeLAC39Df/W9+691nxgrBVHJ5GklSNU9LRl3l8arfxFR/qjzqPH9LfT37r3SzSSeGmfJ40yBXRGRoEAlHmBSRJEY8AW/rf8AP+Hv3XunjblLmcnjZ6bISMuLLvU0ss5u8tTrLiOINYNYkgg/m4H4Pv3XunDGuIZZKVRBTxzv4JEQEOJWGh2LcC55vwT+Ln37r3Syxu1IKGdWLxaFBddDCNk1Saxa4sQR/UE829+690YDbdNQyMZJMe87KjrLTi6GbVdvLKwPCgfi/wDS3HA917pW4/F08gkjrKZoDPpam8v7cMEKizRrIvLXFrE3t+SffuvdJ2uxLyVRixdFZ9J8xniKxi1gTbj9X6h+Ppb6ge/de6GLp7ZdXU5ekfJTx0JkqRDFUz2WONHJRSHY20ix/wALcXvz7917o9OI2vRbdlgkqq+kSOSb7mGeKcPDUxRtpWQMpstz6bkW/wBf37r3R9Ou2jqcdCtDUQrNPDGSqjyIrrFp1PfgkfX6Cx/2F/de6LP8iOip83mabO4hVqdyyIIjGkBpxNHLEPKXqpE8YIHIvfmx/Pv3XuiW5no7sbblUr47NzJUx08le2RyH3szY6BI9T0qeCVaVxHe+vwkDi6+/de6ndbpu7aW4KCgz+5vDR7mFUaLJUdVNFTVVRcypKy0zMsZa9kcoBfkjk+/de6sZ2h1lDuDasubo9/7wxzzRx0uQWLIQVtFlXiQx1GhWXX+OeACRcfge/de6Cet6zpmqXgoOxshXzU0bRzU9ZjamH7R45CyTmOkmpg7hfqxUg83Bvf37r3SLzvx23dvTDZZsHvTH5atq6eeCogkjqMFWxRlD4xI9DLJ5IiwDFHQOT/at7917oheT+GHemDWoibfGNRg81Wk9Mr0UMCortLHFUvHUqKj6KHdgCt7oSR7917oL8bt/ObQGRpqfd9NR7kSoelqViIytXmK9ahY3dnybwRgED1OtKEJvpPFx7r3Svjz+7MDUY6HP5Ayz1wjeJsLLjJIXXX6qpaZFdQtwVkLStYi97fX3XujNYrtnej4GXH4rM1dJLK0a+VIsBTAxIml6EJTU7AJILnXwSbWa3v3XumOi2h29uLA1OJo5crW0VfLNXfw2ursLUyMag3XVBGUm0g8AEggWubEg+690Xmn6p+Q+y9wUOOyuA3Dl1hFQ2NpslisZmqSCjqJS7QiSglhLaj+kGYkGwIF7+/de6UO+Ov+1YVxkmZ2PlcPRQzLXUlY2066nWNmZZ5aSlnxdTI0ah1GsO73IsfTce/de6Xs+7eycpjqWSp29M8EcSxARbcyklTkXiKr+5K9XCq/43X/AA+nPv3XuhD2jH2nkUWoy2LydXhhFDGuOmwc+OoooyNcaRrj69vIV/tA8nknk8e69067zyG9Z1xLJt+vo6fGEwUDUGE3OiyhnAaMtSvL4w17MzE2+vNj7917qfT9jdl7OWGLGdepSw+NNdFXbQ3HkqiVm9c1SmXClpLAFheG315sefde6EHbnyb7PhliSjxFBRNCjzxhdv7kx2SiAN2MFC1C7Sr9QzKPp+Pr7917pfHubfOdyNLW5H7Uxa4pxBT0dc1OSyjymtT+HqUZuf1eocjj37r3Qi47snJZK01Fst8rUTi0tWseToYYLLpDySVFPGWUEXGkAEcgX9+6909fw2pq6+Jt07bqaZ5ESeAU9UaqKpicBiiySxrx+bB7j6X/ACPde6Zs7tDCbkrRTxJNjXpJoxNWxwUtZLAVAURVCRqxsL2LfUgcnn37r3Sby3XE+LxdfLgZsHkKuJi7Sy4+nqvvTENfiWCDlDcA/wC9iwt7917oFM7tuj3JSUsW4MTUY3NMhmjyWJgRURwdBhnhSJSCP6FQPyb25917rnsX4+0u9qkVNZu3IY+r29WsWWqFPTu12IRjDIoV7L9XPJH0+nv3XujebL662PBnRTTZaprK0ReLw1FXPURzAellMS+kAgEi1wBYC1vfuvdLSv6h2skdVlcZh6CLKQ1fggqKmesa0Wr9wrBKdJNv68XP0+g9+690T7urZbap6PDbilpq2KXWIzVhIKk/mnamsdHN9Lpe5HAsPfuvdFa2xvzsLbmQ/iU2ap6fHYyu/g2Rp6oxAeB5BFFLO4YXQqSS0ZJuOVHPv3Xuj5bL2Vlar7evym6KavwP271tL9pNNLUZITxioieQFjGNBayBIwPybm3v3Xug37R7m2xsIxxPNXQ1CTxwCObXCssUjBXsshJ4JvcH6k39+690XvfFDley8ticbkaannxGSqKd6aSp89VQilkXzqZyxKX4ChSosSTf37r3Sc+TFJt7ZHVtRtihwdRjctNiRCKijxqwUskj2DLBXpcFSBzcC39ffuvdUv53EZmjxlZRLTNTpKuqJXiAdhNf1ROCbk3v9bW+oH5917ovc3XNdPVCSrjdZpCAVnUlogpJEgKkG3+xt/h+ffuvdPFFsGHEs1Q0Gh1YMsiAsakj9Q8cgI0ji/F/8f6e690oDiMU0CTvRqrayAKeIRM7jlpJG+n+H4tz/sfde6hZXJx4zHvicbR0ReqIleq02qFLppKFz6bD8mxP+I9+690H8omi8LeArOriR2BUxPbiPxAf8T/vHv3XuumqayadRUvafQFsqjyldXqJKjiwa/Fgf6e/de6n0dGpkNPUVU6wuWlgkhvGBZrEyMfqbjnge/de6Xe3mSnjklczOkrGk+4eeUvpbgTBV/pwLkkE+/de6HHbWDpcwqTUqK1TT+LzCNi7LoJ0u624JuSCRz/iLe/de6MPiMEuLoiauijWn0KoV1HlOol45VjQActwzW4FuPfuvdK+r2/jKeCOofDTzpKquaqeyRCWRNTIoHLKvBI/H59+691BWiwk2OhptVTRVAP7ySxPHSyBJOLhbEXBFjexH49+690HO8nGFpqw0ck1MaYBYmSUyGdZV0sZAP63+n9AD+ffuvdE4zmWNFLXVEipp0MGngZY5I9IJ8epefUSfp/vXv3Xuq0e38lT5fcVRNFKxMllZXvqVhMxKXP4/wBb+v8AsffuvdBrRQ1CvGqMpDsqhGuOCf03H4/339PfuvdK15amF0RFdIlOgrESVZrAiRtAAsL/APGx7917pUYetrKepE1IZVkUWYqSt1JBcqSfr+b/AJ+nv3XuhMxu8szToYYi9Rp1lL3YxCR9RVmt9Rf/AFuf9j7917oYcDnlSjp6iVtM1wCiPpczrYksl/oQQP8AH8C/v3XuhQpM3U5CKQ1UJeKWWCRmmdibR3D+IL/gfoP979+691mipkSGvr/vPuGlmSOjo3W5iubqYXkNlZSTYf4/n37r3ScVapkvUU940qjNJTubSlI3VX1SX/tgkixHNxbg+/de6VOLrKCoQQpRTIInqA1LUliYoC2qOWMW5Jub/wCsPfuvdYTg6muoqiTFhJgsjeWQREBIza8UI4tpN2vb6k/n37r3TOMS6ougNaqvA5dJDLrjN1UAC31v/jyfx7917rBLh61IbzrH4p5DBLMIpPSwXSpI/qPSfpz7917qKj5oRrTVOpqZA/jduDpSyeRNfPNgeP8AH37r3SK3FkGpoX0MqvHptc31DnXZWv8AW5Pv3Xug1zm6XSiNKTJHFJAgZVk1K8ikrIRbgAsCeP8AH37r3QcVG4KKbGyULUckla0kYjqgWUxxhj5l1D9X4vf6Dn37r3TNDiMLkqaOMCpXJvPCHInMa2eoZXjcSWXSF0kNySSR+PfuvdBrvDCDDZ+toPBKhgsLNpZmjI1eRX4HN/oOPr7917pKRRL5Qod3KgksDcoW40k/0/r+Ofx7917paUVLVTxoJL8aCNRUnR+m6n/H8Af7D+p917pQBoSkKCJ4/tQQn5sSxUXBPNzc/T/D37r3T5j0qnjVnFikZcsg1FlP6bqPyT7917qPK9SUVJImTU5KeRStyT9QCOP95/w9+691iRar1GVEMKnxAckln5upIH6Qbg3J/rx7917qVMq00vgSYsy2ZL6lXyMv9ojgn/b/AI5+vv3XupKtSiJIEjaSrYlqx55PQFFyPGSLfgD/AHv37r3T1DURrSGEQgrM3iVmQKIuARZx9D9Cf9f+gJHuvdS1pZVIjPjkBYF2EbtEQ3oj+nAF+D/h9PfuvdNdZGjyGnkVEkiI1KgLRqQbqtiQARzfj/AWN/fuvdRmggMvkZJGihB8kesgu36iUIH+txx/seffuvdT8hLAKan+0gdUU30s5EiysLsCB9eLj6c2N/fuvdZaMrVRQP5UpZU0oi+DiUk2kZmbgW5twf6/63uvdOrJT0zq/i88Jk1vIBe8iG1jfj6n6g3/AMPp7917p6NdPkjCzy1EkcZRI1DF/Ab3BCNbi3+P+w+nv3XujAbGxdXQeNo0TWyo6tMfLIfI3Lc24sePxb37r3RvuuaSaCqMdbCVW6sjoVhVg3qMpDkAFTayjkj829+691Zx0ruzD7N2s1Ll6+lx8NfMKiBq1YJhVOzhkDK2rQGItza31PHv3XulRvvfL7loJMTPkvtGlAkgmpauCMxU5NliWOMILEG9v6cE/X37r3QAU+8E2fUVeOoNw5OrM0Y00VLEfBPJH6gampXUpF7XANifz7917oDN77ly+WqZfHJWzzSTeeUvkEWGmc+qQfbuOLAGwHJ/pfn37r3XLEbQppaWmWE1VZkMh46uOuqZKc0iIDYqqMFK82tyD9fqeD7r3TtQbZo6amyVfXYFKzK09TIlOZWipYGLHx+RJ2D3cXuqm3AJH49+690y0/WlbkshTzYnHy1uRkLyzGWWA0uOVhcM0jqS5NrW0/X/AGJ9+691mj2duHaWQaHL4qujx9RcrCwIoKWoch2r6XxJpNx+oXHNuQPr7r3TfunK75xWFkx+2KKtysle0zVafaQQKlM4vG8dTI1+eCQvNuLG/v3Xugw2rgs7WvPmNx4iipqkXDSvWvDkJKgHQ5EMN2+h5JdRzz/j7r3Qj4zAy0+CkjzWfmghylWsdN5zks/W0ieUtC1BR1SEKFJUnm1ibf4+690/VlPBjMe8FD/eHcM4p/DXimxYpqfWpDI88jQxLErEDUBrC2uGJIJ917pSbf6g312FS09LTYPMbVhqKVX/AIjX158MgCafEkEhJszadJLC54FxyPde6FXF/G3K9eYvGZiXc+Jz+ZgyscmSoMy328kkKKHFGMgwYgr9CsYAtySbD37r3TX2xmqTHfw6gWhxmAoqukhkanw8k1XVVkulVenlqSXDIWu0dtNyeCAOfde647LylfWNTUibC3Fl8aaWX/K8skEsk8iJbxS5Frssd/0L6iBwBf6+690s89tbcGTwIi2xg8fQysHb7RoJ1q5WCgNCstfLDbRqIDADj+za1/de6BGq2Zu7E4nKCq2LQ1eaZohIVqjUzeOS4dvJDq9TLaygmxtyTYn3XumbbeBnyEuRwc2z6HD1whI8LxQxTwQWIlmDVIEjS+o6wPoCP6j37r3QWZbqfPvuSqo5nx2Lo8rQmliyuVdKlnjdfKBSMqmzMBpAW5AAPH0PuvdMGO6trMGtfCMHSZda6OWnirKZzJU0rpaPXMWIIi+pawJJI4FvfuvdG36VzW4OoqbGUuIx2Rw+FrNC5KavSUySvOD9w9HUSanMQP6QAPxa1h7917o5UXeGXE8lS02ZzOMkozRUtNAVijq4FWxkMTqW1ksBbVYj8jj37r3QGbzqchu+ohosdiq+kxhm+5kjmdtcVQp1aJCCCCpJJa5tewHPv3XulJsDrSk3H46yuocgmYpz9q7SO8dPWvTgmJkQEsbMUKuWFxwbXJ9+690P+08NuDae46HLblx2QpdMgSlqvBNUvTGJNFLTNdtNnYjSxkFr/Q29+690cbZ/e9Jj69Rv6GDFRyK70MtcpiMiRG2uUqCCPwgJNzf37r3RS/kxSZvtWvqK3HU9dPtGOKaoo6nE5imEdV6D9pIzSxrIix3kZ1R7kWDXsLe691Tlld0ZHam6c/8AwWuqdw5WCoSmkwOVqYKOJmpk+38tKutgxUFisjX/ANYXufde6EPrr5Y9x9Z7jxdbT4qsrUp6nWMFJO0VNDSOQyvLJGWjktaS5VieACFuL+691dj1x81uv+xOvVz4xUkWXWkSXK0sV/DFURsROJNYVrek6CpN+bgcE+690D+V+R239xZOSHDS01OUp5qr7VfuX1IrF5FdpGOojiyqLgE2B+vv3Xug8q/lB2rNkYsRhZ8ZT0rAU0UdZUVEkLIHEZhgjUgA3ILE2I/pxx7r3WLs+r7ry+0UyFFn6dMxMxE1HT1TwLL6fHejqGb08G7G4uLDn37r3Rftix1u2K2TF78XdMGXqRDVCqxshqhK1XIEVjJrdpUb1F449RUDkAEke690M+/Okcd2xs2LbW1q2iqsnV1atlI69PDJUxxmR4EkErME0NZiGFrXAPNx7r3RIu1Piluzay0+J3HsmlgxvjLDMY2kpKaF6sxhI5pJo1OsXsCbgcm9gefde6JzS9HdmddbioNzYSkabGy1op5IaeJpqlhVTBSQqqwX06m+h+luPr7917qwraO3M3tCkgq9vO+Zw+dj+7qHqZfsJaKra33MlRqFgiNcAW/BtY+/de6dN8bZqaXELubBiU7hhkhCnETteWSYFf2pWQXdbgoo+v0ve5HuvdF+/vP8q9er7/tjxf3i/T9qdX90/B4v4b+m9/N6tX+d0/jT7917r//Ut62tndv7hw81VHuaTKQqpiSeGSx9BJKX4uPx/r/kWHv3Xugb3Ll8auQ0YQ1eRqqaWTXC8806o8jAOSrkgXP1A4/p7917pzwVZvqKVkhiiiE0SzRU87XtECDKAxvawtYf71+fde6EiiO88g1T5qmGDyQ3idH1hVHq8bLwCf6cf7b37r3RWu/KjsXb+PpM3TSymmpJZDK9M4MvpGtHdRwV45vza1+fp7r3T7sT5BY/J9fPV5jG5NMjhhD95FGEMhLpdKmEISCHF2NibXH09+6907UHbGM3DD/GUyuShpopVEtE4AlgtYrpuRc2+tgebD37r3Shre78TO9NjNuwVuUyp0fcIwMECg8E1Ezf0F7r/Xnj8e690t4dwDKxGPKT0tA4jN1Q6YpWP6rngN/T/fH37r3SCrJJaKrlVcRLW0xKtSz0iKEdWJNvTbg83PNvz/X37r3WHdGeSg29HkpcY0dRFIFpKeUgeQtxpckX0jnji/04+vv3Xugaou7dy4KqWaqwyPj2dkWSNWZIySAdMi/T/C31+g+t/fuvdNm+flHtmk27lKvJxF6eGMSMkcjozTgG0DBORyBYj8/j37r3RLofm3Rbx+529kNp1j4vxStSpH5Uq0aI3QtNYXDAcE8n/bH37r3RZOx99bNzsMmT/uhmccC8mqcVE2mUsLN5LG5+o/H/ABHv3XugtxGUrYcaf4JtHHQUDTO5ymRrZQ89LMfWyeY2RgLgqOPx+ffuvdcdq1lHm901NNizilusIyEVJUqsNEY5gsdRMxIUC/1a5/1+ffuvdGb29mMlUZiSKvztLVbex0ckNWi1d6ZRB6BJBzZl4P8AW4/Hv3Xuk9vnsHDQ5SjgwWdGDpYGkm/iuEMhYBhoZvGhC/7z9bm1vfuvdGN6G7Y2YJ6WpXeuWymTLslQ2Tilo0jIbQF8Lctc/wBoXBv+R7917o+mL7VpKiJYSIDSSNpFXBIxl8ZPBe9je/Pv3XulvQVeAqITUPIZ6WeElZJHdSJdZYlAxuG/Jvx/gLm3uvdRqvJ7ZemjDZOjpZJgQjmYBmJ+qxLJ9WH0IBBH+Pv3Xug/yFXjI6hYRkvPDJKyRukl2Mlv22sPr/t+B7917qVLiaEUk89RlGiE0BPkWo1MqDlNIJvquOfxb/H6+690gsnkcn9jHjF3dO1DqJkWAz06sg41Lb9VvwL/AOw9+691j2vHgCrJ/fHLRyo9lapks8axmzpGP6H/ABv7917pT1mG2zW1zj+9+VlqJPHOki1McTFIgC2hhZk1WsQpAIBv/j7r3SO3btnEVb0cM25a+kpnfXHIa+X7g3JQsxBvck6ueCP8DYe691zi69xUlLjjQ7pqqtaB5FiLzeKpmqNJbXV1Stcrb6XF7fX8e/de6Y62j3JBXS01Jm1jiiMQDyyF/HG3pJi1G+qxuPfuvdZKTrOsq0lyP97s2K9pGkhjkZ3hFhZYyOQFa/HBt7917p7i68weMpqOsimrMhXpOtVVffmL7ZHI1TByoDH82UkgC3HB9+690wZHc8dPTZCpxaUcq44utY9K0TyQaSX0Kh5vYXA/pe1/x7r3SBx3bGycysklJuPHPUSqwYVL/bQxyRryraiCHU8WN7H/AAt7917p+j7EK08NJtzPYqSSmdS8i10MhQEEuJFS/p1f05/xtcj3XumfJbm3QtVLjqP+HVXnjE7zQzyBZfKdRVmsAP6jnn+vv3Xuk/XS75xyy1NRLDJDNoMNLT1CVEVMnAaSVQpJIY3P/G7+/de6DOoxm/8AI1smXos3BUBDIn289NTxw2ZLAtNOQh5vYFr+/de6QW+X7Gjx9VDFkqGiWnjEnidaOGqZ29cnjYP6lH0BAPHFvfuvdBHUdrdyvTrh0r8AKekipnh+8hhWrkiQFpAsivo9LfpJ4vyQffuvdBtLX76rJp6zcGZ21QmpmnepWoaOUpRkXvGkYtrI54Njf68+/de6SmTxfXDUzVsOcX7pdYaYQ/tK7kMZ1DA888fW39Le/de6RNTmsRiq2Od8vNUQ1UJWkqJDNFFJpUgPDEikHVYcW/3n37r3Qb76yO0qqggp89l/tqmSQyw4ipFXRzGIkaK4sSLI1/pYj/effuvdIPbe9Nv4dY8fn4HqaaOrE1EMX4qiIRRkrEvkDaOeATcC5ufz7917oWW39tzFCnzDbGhkpmPmp3WWgNZHKQdMReO4JIuxEbkD8E2Pv3XuuGY732nl8asX9zaqeoiV5KR5ZqUVbKPSYo6OZ1kdh/ZOk/QcE8H3Xum/E90xYyni+w67rZ55ZHuyLUKKcIuppZnWARunPq0uDf6gcX917oZtp9u4cU0ObyOCzEGX+8DxUdNiJp1eNWtLZ5oowsFuBIXve/psLn3XukBlty7Yi3zV72w+NqKPMeOVzjZ8jjacyTkktP8AYIzoGYHSlm5IJPJPv3XupeP7lhatC1a7lgqAfu2jd4afGUwC61geuJWNeByilyOPpyB7r3QuL25NlqHHSLjcsD5neemFdRCIRKoaWpSWOUOzabFUUXP9b8e/de6U2I7wxMk6DHV+ahqIGNpJsbOtPGireRGFTYBlsSAQST9CffuvdKSft6NpoKytjknhZtK1PioaWd5ZgAjOayZXXV/ZXQOBf+vv3Xusj7n2zvKpXEw5mtEwj0xS1TI6S1dx5qPSkkgGgcXsL/j/AA917o2ew4dwv17mdmYyGCsq4mAeZ5NBp4ZhcSuV+p/oLn8X9+690S7c3VObk35TUdRVR0EjSxPLPUzljKTJ4wjxKeW4vyPpb8e/de6EZeo8rTvVS5BaKM0/73hjZHNekJusgjsFQcXP0JHHPHv3Xulpt3cxlz9NgcfVRzzJCsa/tlaSB4kuWeBhYAXI5ub/AE+ot7r3RrtkUeSyyJNlG+/gxcM0scs7oiUTkkzSQxsf1gD0gEj6cXPv3XunTDVCvlM3JSGShhp5PC6ylYWri4KB7Nywt+B9f6Dj37r3WGGiqanIxVVYRSrSyBadZgiU7Mr3H40pGRyeLn83+nv3Xuhkx+6Gx9LNSY+q1R1KJJ46QSLTmdiPMl15K3uR+D/S3v3XuhDiNFmaekx1M9G1VWwsJZ3eUNGdNvGqqfopv9Qbfj6e/de6R2d2FtXb0ctQyxSZ6CKVRUyrJqQy/wBmGSVirHm4uDzwBx7917oH5cPTzUjClVoqlZtUlRWrCk0TqxdzJcAvGR+kXNxYW+nv3Xuk+jZfc9W1JFQVUGLxcjFJYVUQVUwBWRZYfqQ1v0tcci4+l/de6FjGK1JjKemx9JPT+W0NQwcoZnVrTU8FPHyqHn0sLWv+Pr7r3WrV/NM+PWR6l7qyG6sdRLQbd3zqy9L+0BPFWM+qrjc2K/q5H0v+BY+/de6ITsHIZP7UU9HWSpI5Grwhy8hW5Ly6eAD/AI2F/rxa/uvdLCPF5dq5oDLK7TSLLNqJpvGpaxkIHBJ/F/xb+vHuvdGHoKiq23QY80tXEKeaMOxepMkoYcMGsT/TlRYf1Hv3XuhSx+7M7kKOOjiglRXgWWCpj9UaIpsylSptqA/wuOSfpf3Xul9tPshsVlaHbObmqsrHUTRTRzQ1aN41kN1UoLMhB/Bsbf1FvfuvdGjpchTZDI3qKl8I2PlgkoJJWkhqalSAxmlaByrxcixYGw+nN/fuvdCtS7iwAlNPl6tcs0kiKkmKMtQ0rOoEUTGwOkcayoA+uq9/fuvdKnJU+3MatJHj8bLFDWUrVMldRRkGOa92SpjA5ZiNPAF/r7917rrEVGbycoagxFNItKVES1kYjFRIxGiF45GEmlwDyD/vXHuvdYtz02Tny8dXuSmqcXkBB4YaaEtLS0ixx6Yow0PIBH09XP8Ajzf3XuoWJygxeBrIsbTT1sphLyL44XqI3klu8yQSAt9bgXJIA/F+fde66xOf3AlLNWVOOr0SIMaaZ4ZWBnZ7kMS3pBUHjgf09+690paPNZD+DVFfW1KWkmdJZlEhnpoJbAxyrJd2P9Cptz/rg+690p9sboxzQRYnGZdFkjACTo1o0JOvTUC11tq/UxsP9b6e690ILZRKjHRxVU1W9RSSFHr0BamnYrdYEgYX+vIYDnjke/de6xU2bjDJUzwpOtPYRaoIjPIqnlZy4La73tZr2t/T37r3QtU2U2/W00dNPiEiSogM00lTCgMqn6QxqQb/AF/oP959+690wHbOFpNVdFTSqZpHNOJ7yUao1+QhBNyBa9rW9+690zzwaqapp6KiaijEqM8soiaRXP1np5QpCg/04/1uffuvdInKYRniZAGoXT9z70KZYomtqR5GFzrcm1lso+vv3Xum7D4vIpFL4XlmMjESkySa1JGh3i18hj+B/T8Dn37r3TFX4mkjaqgrFeF6mEvTvISamOSEEamduArfQ3+v+x4917oGN79ObT7OxC4Dc4p3FQoqTS1dL5ooW8mmOtETWswC82+o/wB5917oiOW/lp7W3hvLKtj9y5jFY7HxHIwzUmEp6fB1lHHc1Ap5ypsy8WQ3JNyLi3v3Xuju9G/y8Oj9o0FXkpNwz0tbjY6Koety9eY56mWVPPIr0Bh0qCCUVVY34JJJIHuvdGhwk+E2Vi2o8RuPNYPAK1S82NjpIHP3C+lxSsVjChjdha4INyxNx7917pSdY7n29PNU1GRzk9FVy1Bp6FmSaOI0aSFohLTAuGla5LkG1wByD7917o8GH60xGT28uTwu6kyqiBgjw09HElOaxw2tZdKj1EsWBJF73+th7r3SP3t8YsRnMTJIm7cvmMlJEY56GlhxkMMPnuB6olLekA2v9ePqPp7r3RaaX+XX13URLV5LJ7qzGRmrJKiWCOtbHmGJ+PAkcJRTp4BlKA3uLn37r3S3x/wL6exeJqGp4M7U15V1pJM/uCac00jsY6laSPyC1lsAbEmw549+690BWR/l+4nF7lopK0ZSvpcrXSyyU2OmlNLDRRuZaeStR2JDlbXN/wCp59+690r+yfid19szqzdeRwVJkKPNY/CV9TQx1U61LR2pWijRZT+gFm8ir+WUf1IPuvdVJ9RLnTl2xkKrVTQRiBHHoE+slZHckWuBwQbc8j6m3uvdGBramXEzUFHVPLJLUTJCKWT0IiliA5UHjQRcWte9/oTf3XuhWwm4sTiM7jMXTimeWdJDVLBFdxIwCKoDfqB+hH0tY/n37r3QC99Yeol3EldS0z09PUuyxwxRSQRieCykSFbE6hcjm3P09+690UrMUM7wJj/H+xUOUqwZA0ol8pZFD3vp+hAH0/PPv3XunLC7cly5lxSxzU1b44USo5jkEKv6VEdtJX+0xte31IHv3XujG7D6MylfVmjyWWgrkpo00VSwGp8cMi8yC4sWAITSOAR7917oSKvZEGzpqWlhFRUNHPFLKXplVIkjlIKs1ifX+q1rAcG35917oUqLPnwT070wipCqyOUZVZEc/uSsb2ck3uRz/hcH37r3TthhiJcTNFJUoYlmqZmaZXWSoB5hK6rcC4UEH8X549+691yytdBgnxJmnlSWpkUrVShtb08QCxpCt7aVFlJNvp+T7917pf4bJUVNNV18tcgoxK0NNCTdTVVKKGiF7a2IAex4F7D37r3SwyLQ5OKKkQkxlE0sANanyCV/Je50gWNxf8gf4e690gtzV25MxS1NNTLBR4zHTeMS0wYNVQgax41e1w1zfk8/48e/de6Bx8bmcrLEtbrq4YJwZ3jUCWGKO4jR1PqHFtS2F/rwCPfuvdCNj8Zlhj4dENNTU8EyyIilpJDDDIDG0YINyb8j8cixHPv3XugK7SElbW1speelnqDJCaFDo/aj/TYr+ZLBv8DcW/Pv3XugMxmGrMfW42v0gMZJqfw1IBd1MhJeIr9bqb35te/19+690ZDDjBHxrkk5jpI/JFO5A0q3kYIoPBLXNvz9ffuvdWI9D5yDLbbiihijrPtKmU0cYdYIqeGJDoJN/oL/AEJ5Nx+PfuvdD5lsdicvjVkTJoauIBS0dU8tMkrDVKiODpBU3X/ePfuvdITD7vwEWRmwiyeGVInpqmZECNULEgeUk/lv3ECfS5B9+6909bV25T1mblqIJcw9JGdENTLWOY42nur00MRvcknk/g35+h9+690Kk2xaSijijzUmbmkidJZXgq5njkkLgiJ0QkcKQxuOORf37r3SgxuJpVrJo8VRRpDCimoQyA1EyM11bSvIJBFuD/sPfuvdKmuzNDi6QpX0OQehjjp4FjkjWaQaqhYUtq5NzqABvwPwB7917pXY3GbKm2/FuGjpsVWySVSRtTOV81pQSpenUki4sSQPTe1uPfuvdJ2toRlamTH1eHxn2dLFViji+0Uh2mUaWfi1h+P6jn82HuvdJWXbGOnmplnz1bTS0LLBVQYaRaRKZJ4mClwQWOgMNNvoRf6Cx917pObm62rqqfHNQbqyaR2aaKaeoneU2XSklVosWV3DFwR6hyLcEe690lNy/HrdW4sQjw7gy38QeaSWU0lV4qAyxQmnaNKeUHTE6tdkubkg3v7917qhD5f/ABl7S6f3sc1UYusr8DU1T1c2RpFadRNNKCgaUqb6QbMLiwHv3XujEdYb5o8j15SYasrxRVLUz0gWWVPK6xizE2/ssTpTi3Fzf8e690TXt7Pt1jmavKU9RJDT085lkMZDxkarMxCj9R/JI+v9PfuvdceqP5idJjs/T46eaT7SJ1gdpWUKEkN5HVTx+fza349+691Zanau0u39rmkpshTVMOSpTCyI0WtWP+ccKQbEKBc/1vxzx7r3VJXy9+FFVoyu6Nr4ureoeulkM0QYU88Uz+R/2o78i97g2tYgD6j3Xuqu9obXyOx93U1Zl8bMIKTICmLTQN9vLKj6ACXH0IH1sLH6EfU+691sKfDn5eyYGqxu2Z8hSUNHRmCnp44m1R6DBpMRsf7JsrXF7ggW+vv3Xur6WwOyu+ev0psjJSVwqadVkQvHIsfmSwdkB4OkBha31ubki/uvdUG/Mb4mf6JMlWVMcGrb+YqnenqZAw8Fm8hjeYfpQJYgG5P4I/HuvdEBx1BPE70uNgSSjQI1S8SP46lwdSF3JsAPpYHm1gffuvdDXhKuQ4pFL/dTIyKKWTUJtBk9McMSm5INuP6W+n19+691Ap8jDS5ieiZlSaLXLI4iYGmklXXcxygG4/tG3F7f1B917pkzdTi8nSRmKSaplasjYO6gq6BAynUPqLmzccn/AHn3XulvVxxQYSKTQrSTQxpLEq+ptSgPGTxZQAT/AIf19+69024nD10QaaGWFKYKssUIlLAAqbxlfqfqfrfnn+nv3XunmfJZaogpselOixrJGkS2SJXdhdpi17rbkH6Xtf6n37r3STyON3JFWa4EjmjjfVI6SLraYfSKIflgPUSBe3P9L+690scdu3OYmnqafMYkZKOphialmRzG1PMjeNY9ZuTf6kfn+vFvfuvdDhsLI5pqqmqYwRG8BeopJQ0kkrE6RGFDXAt/xUge/de6MRUZ6mixtLT5CEUjgeRZChEg1jiNWIYEDgADn+vPv3XussVTBkAldE0TUrkRNFGCHTTdRIL2Nha9ze/+8e/de6ctsZ+Z6qbE5CGWKCKS0VWJLjyX/biQqxIDD6ErcG5P19+690b3Zbfxt1gnkMSrCtMIZpLoojUeGIEjgAj1WABa5+nHv3XurA+pIarE48yS1DVMkca+IRKkgDBLEHxBf6f0/wATyffuvdcNx9/rtPJsd2TYtMNCXghoYYYhkpZGF0USyX9T8gLYFiQi2Nh7917ok/aHyI21WVlTQYlt0Y/HblaUHPpTx1NBQQTxASR/bVg1FCOCvB/BAPv3Xui9QxY7IviazZOayxyBrZsVWboipWeHG0sEYdambEOJIEjJBUMrIQOSSeffuvdHA6F7DyGAosri44pN8YyGsjNdWYuSaWOjkkXxr45iR6nuHZQtgSbCwHv3Xul3nexaTL5arxdPsOoozaSCnrTV00NVK0qanmkNWULIvP8AbJH+8e/de6BQb0GztzV8NFlBJWOY/t6J6ySSjWU2LPJU0w0qy8DSWI+oP59+690cjZXYsG4cKIs4+2UhagC1oejeafzv/bikuXUMOGIUXPII49+690Srtr469S9j56SuwmYo8TuIyaVq6ACognZNTLG1E2srIlyA9wSPrf8AHuvdFl7M6PSkxX8NptzZGpq6L7dKOFMLNQ42SrglCCTIVrCRnVuFaOVihHOgXN/de6C3F5bcW2sDX0xydVtmtxOUq8flcL989JTy0EzKaSpxqGUiQKCG0RKoHFgBx7917oWun9wz7Yilz9bk8llszJHJHjK2CiyFVS08yRsFmybVUrorseRpRQB+AOR7r3RjsR8lZ89h6anymTwq7ko5/wCHjFT0b01StiUgq0m0SAhrgk6ha4H4Hv3XulZm03hPSw5fIbwp6GqyDRU0uOoWjq6KKKXlC0DFwp02IKEX5vzf37r3SUz2+m2dh6rAVW1avc9HCrrWZSjM8lLUCeLUDSlWKg/6oKeOQRf37r3SV6h7ZipsVlaPK7Er4ovPN9gJKaea1M9ykn3Eh1BivNwwIP8AtvfuvdLTbvysn2PKuLG2qmpwlfUyU+N+5geqqIZrEM71DMzG39CCB/j7917oYzmM12fjKOvpMn/d6KRLRrOJUnYzCyao5dLFUHIANrfj8e/de6XOD64xu363HTb63Bg8iCqtTu8sVDTSrfU8cjMw03v6mvY8Eg34917oVMPmMBQPXUOGxWOlx1RG6Ss0uOqaSBUJcVUNVZy1rixHB/AHv3Xug9qcxjsLkJUbf9FHTCtjP8Lr8pCySxyuCaWn1KulbH0gg3H0t9PfuvdDXkMzQVO3qYlKaphpEjakmoBFM8azjSLAC4a9iCLfS9gLn37r3QE120ZMdIm4dubxyC1MtQ/8Qo8hQ3eVapw0qrUQKJWVL+gFiAPwPfuvdCHhaGloUFXJWpLUqFqfvIkl8TueHWoYqCSQTwCOb829+690xZrGbNqKx5Uz/lq5opoEppIZIyk9Vyzs2kE2J4PNuCD7917ouVFtPd+J3LkMNha7wNXGWaXI1rPkKGYJIGQRTkgRsy3UAg2Btb8+/de6NXt6d9mHF1hwUz1UlNTwNXCziarlkCTyQh3soUHVzwALWub+/de6E6sp0z8tMZsuTKkryukU0qQTK3CgqFHrN7fUgH63B9+690HO8+qsHPAK6Smo8hXKWEfml8lTTeRiXudRBP0ueR9CLG9vde6LpU/F+hnq6mvjhx1Thqp3evoysrTQSOdZmLREXYf1+o5Hv3Xun07cz2wsLUtiHpqygooZFoYllliFPHHGdRCBtXA4+tv9fn37r3VT++t312+d+ZLcm8qStqMFhKoY7H09LOrrLVCbS/ocEHm3+8Xvx7917q33oHHbG3l1rFQT4KqSZ4o5gtRoWrlhEAjCioU3QD+yRa1jb37r3RV/mjQZjaXVWfWrihrKONhDRVM0SNNSUaKY4qdTJcFkW13UC5APNj7917qhyt3BS1sdP93NMsnkVYyRKVJdQqjST9QOR+PrzyLe691xkkpY3jheOaplV1e6IDM8bWIZGYFeLchhz9Lfk+690r6+m2pX4F4pTFRV8MczCetiqVndinoWnNPdSbghl8Zvfgg3Hv3Xui01sj4mlnykkrCjSWSKKPyq3kl0lWeIcsVsQeQCPpawufde6CKszsmTkepWUSrCSD49CMEJsI29P/E3v/tvfuvdYIppxLCWaYqyh4kd1aKJSx0p6OR/W344+vIHuvdLKGAU8sVTJE5klWOSQTRsuqNfVqifgWJuFF+bc/09+690+rC1fMI6WkmdKizx+NbQLzyHLXA/xtbn+vv3XuljgcOPMGyFQI4F1RGjgcKy+SylNS/kf1+h/wB6917o3O1aHB4/DVJxiSRmqihM0ksatO7og0IZEA+hH4/r7917pb496qox1RVnyylWhAjfUSNNjJoVr3sAP9jf6e/de6e8JkqmoRqfS7LDK7wNUaphGZHF7Qk2Nxx9OABf/H3XulFkp5MjUQwVckSvVExs7QJCiKiWikOj8C3JHH+Hv3XuiqduZOZhLRpUMNBkiqDEAqSmFyi62HqH9bj/AFgffuvdE87IroKLbFTJI0MdVFTyfbNAwZnLDlZwPzz+eR9f6e/de6rJzE61uZM81RGiBywEhL3ZiSVYn/E+/de6csVAFeSWRBKGFolBAVS5K6rj/YH/AI17917pWY3F1M8HoMkmoEMigMQLkDk/7G/9R/sPfuvdLjG7XElo5ncOERgWVkKs5/bhUj6liGte9vfuvdL3D7LyMqvVY+GeuhgmVZAoQSF2FmLRG3IIIB/JH049+690sRtt4P8ALCruY19ISMlQyNZ14/xuP+Ne/de6E/GSw08SSvKq1FPEgNPIAVbzKFRtC3/oefyR/sPfuvdT2jpKuOepeoWLyuAEkT0lIlGqYIBYG5IH54v7917qTBPPFDURVdPFIq1NN4EKFZZYF1OiyH6hSG1En6/j6e/de6UGMeavlppGoYop46hoomUqAirB6VuLar2Fj/X/AF/fuvdPNHk6mhqPD4oIJEDRl1jSN4WWUveSM+ljckEspGnj37r3TPX5WOmI8jLIyv5XISFV1KxIKKo4J/IAtb6D37r3SAye6CxeOH1QM5keVi3oOo+koDYAH0/T6g+/de6Q2W3wtLDHTqy6/WXN1P7Z1ELHc3Ava4/xvb6X917oFtwZ6syc4WL9T61ZieLrJpD2H9bn8e/de6D/AClLXSuolMjAlVEZveNjfULm4/x/qP8AEfT3XuuePxYnVhOPBJaR1cfuIZEsHWQj6XAH+39+69011tNNABpYFiGJCgqx8Q1XHANwLW9+690HOTqcllZ0kyE8skq3R5XQBvFr9K6uTYKbA/X37r3UWnpqaET6RcvIRYkgAKA+q/1Nzf8A3i3v3Xunugb7hl9ZjXjTdyFQqDa4B5B4v/vd7+/de6eV8zsYEOu2rUQBpkY30lW54sR/sf8Ab+/de6eaFq2MroLPpUhYlNy1zpBJIN7W/wCK29+6905SU1StOj1WqbxytIWbSJVDC+kKf6XB4uPfuvdYUMRjskrPJGCwJWynk3tz/jb8e/de6wsZasaSi6C7K8hXQ9wuoSJf6/gW+h/H+HuvdOUEVG1PAk1P6g7AytLoLKosC3A/H+J5/wBv7917qdTvTrAiISZxIEVLiRZA78KOPqB/xBP9PfuvdKEVEij+H0MUwqZpFJijAlZ5IiCiAC+lrkkDi315v7917pNVjtHNV+eNI6zV+6vIdXJBfX/seD9Of9e/v3Xuo9RIQq61MaSxWcoQWseLkD6G4F/+K+/de6weSF0gVDcg6I7WkkU35JQ+okiw+nHNrG49+690/wAFJPDY1Gpl8TeCJrepyPr4gLn68n/W/wAffuvdPFQ9KuNhDySrJI6IIVRSikpZnW/9SLWI4/1vfuvdO+Ld6ekpZo0SVjMgF10l0c6dLAm3HJ+o/wB44917o2fXeGqslSvUvKkaxaVSMunmJ/WBpY3IH4P+wA49+691YT0/15UbiyeEpqigkr6SZ4TFUmPTGAI9Miq97XF/8Rb8X9+690eXP/HmoppIZYaWmFJ4IY4Y1hM8BQMHYuWt6r2HHv3XugX3p1plHzqUy7cqK2AxpFkJ8TT1UehCuhAJVZtFh9bfni/v3XuuOD+MWbyEUgwU1RS0aqzzvlGngWNWNyEaduSvNz+Tf82v7r3TJlek9rda4vJbg37u3CRLADLFJVzCGKRJLosMRnZfWfxqP+I4+vuvdBttfuT46bnZ9rwbir6SsuIJqqEQ1XgWE6THBJH9Fcg2YHng3uPfuvdGEwm4ekMVHCcHuCnqqryxRSDKLHVkVDj9qV6OpaxH+Om5/pf37r3S6pOsa/svKySYPc4xsZomkqTEqY6jaWO0kAoo4LNrJI/Vdfyf6e/de6ADvXZW79lGjx2NyGTztZlWH8U+7zdWYaOVDpSGGWNGVTMfSAoPJva31917pKbUq94yYiugh2XU5OjwT+KpkylVVSZDH1QhJqaOljnhPmMfDKxYIfoDfj37r3QM0+5eycPBkqCr2luSqrHlrq3DVUOPghydCal7wvPUOixSx/QaCLqP6n37r3Qnde9j5is+yw24di5PO5lRHPHkIaLLrJBx+6lbTJFHE5RtSMYZSACCBzb37r3Qqz9w7S20tRR7n2xPTSJWSJW0csuGqlpo4GE0CU6yVlLJHfVYM+t1+lvoPfuvdEF7k+aPZOX3vAuwtvV+A2TtmopKavoVKDKK81VoiyBjjmCyRFTqLqxIuHsbWPuvdHJ667JzW9htzKbp3Z/D8blqRnya16weKCZLxai7loldwFHLBmFyQCQPfuvdWA7N6P6Q34KCKkEeSz9VRuklYT/EaCDQLitVNAVEUkAhGABYDUCQD7r3SfyOEoOrK6m27/eSkjoK54p6CCoxEdHMkJ/4EeOkrU16TxdiSALFT/T3XuoOTzeLpshTFt14tacTRyrTxzUiARq3ErIdTEHm+om/09+690vMpTYPJEZCk3KyUkdLBPFVQU9PBE8o5IMiMQtzzyCCR/rj37r3RPO78PtGqzMGUxPZWKo93s0UlSEanTIVEFKt4IKWWAgpIzMA9+HFrjj37r3TL1VUYjOiQdjVOFw+SpJ4aKnrNwQrHDkclJIIIK1KjUqpCqhWkdRxe5FgSPde6HrN9XbHp8LPl9t1FHnKzWkbfwTIR1VFFW1ShxUQJCruFNwRqvxYjggn3Xugm3iDT4GFZos+M+9PBFQukDzQEAgtIway2AIv6QP9t7917oSestv7lzGN04uoSoytXEqVJrYoXMEdHZl+yiY/53ltIBFxc/jn3XuoO8KWXrxKvcebzckOTjDyU+2nqKVZaj9vQWWjksQHJDEm9yLGx5PuvdKzoTtqqz1NR1VU9S2Tpp5JIlyNAcdQFGUzQsHRZFZVBTyKCCpsASeR7r3WXsj5cdl7BzKYQLtAx1CzVoqKiRXxE0beqYwsYZbSRgo/7uleLBgT7917pN5Dez/IjH0+Zrtr5P8AiGFpZaJcpT1kjYStqE0SfcUxxX7RjcG6WBvcg20n37r3T9NtaDae0Ic/nKzclHjIYniaiOSIoKB2Aeaplp5QdMUCAu8hRwo4AJJHv3XusMXU3Wvau36LLUGA2/RZKk/iNBLnTO2TepbyIlTPArssavOqqQyRrcqRYhQT7r3RHc7sjZODy+7th1L09au16yTL4kTzV8dQ1PYmop4ZYbk6rcxfkKOTz7917o0fxo2dgqLa2TosbkFxtLmY6mqxtB9nPUVZmnOtIlap1WQ6gVBK2ueOL+/de6eM70punI1WQxK57FbXpBI1RFLBT2ydcfAUenrjFIrCL1XYKVPNrgi/v3Xugal2ruDrrOUGVl3fj6ughyojhElHPLSxpJMZTSnyliQOFVy5N7nkcD3Xuh839lMtW7Qx+7qmtpoqakWnpaLHqzyQKss1nritOedVxwykiwva3PuvdPuEwNDkoMNkI8zkoayZYooHo62R6eSQoD4G0AiNOXa9ieCLgE3917px3/ubcPVO2KncGKioYGxS1M71sTrMZJVAmLJC1mLMAWIPFgbAC49+690DlH8uMj3ts/IYjcFLjJMdBQNSTZXG1BNatQ4/ZpkgiKC5Ki7lePpa9z7917pfdObi2VidpS0G/aikx2Vp6wzY+hqqeKGpnhicGKpaSQEfQgcuSb8AXt7917oHu/uzdnbkw81JtTOpjKfF1AOWakgFPE8MbkMjQKNTi1zqUgc3/At7r3QGY3eGAzu26bIU2+YspDt9Y3pKGR3sgilC3qwToZySNJMbEhfoPqfde6Yf9LeR8tv46/8Axd/uPrFbw/Z6721/o/5t3+vNvx7917r/1T57Y64zu28vUUUeRggwYaNBQRTGGNUClJn0g8tfm5tzxb37r3UvMdbVeVqpspgs+mJqqZCiRxSrpqJYjqSSdwbes2/xH+vf37r3QUZnuLeO18tTYHcWFnFYY4QuQp518E2o+JRTkA6mIsXBI/HHv3Xuh02J3Bhs87481EceQoYlNZSu5WcEAgqUPNiOb/nge/de6EiryWzc5MKDN0TVGPeHRMGXVqDAvbS5sxJY3B4+hPv3XugrxHX/AFxDuyeko4Dh8dXrJoSR/JDIC12tH9LEWNubfj37r3XDee09i7HjTNjKU0mLxMjzDEY5YlmrJ9Iv9297k88gj/effuvdAbkO2dlZeSSq25iJ6CpFNKki+BYk9Kk3cDliLXH1/wCK+690DL93SirNLkMlUSUkUyaacQhJQyH6hmsWFx9Cf8ffuvdLiHtDedfRUFVjs62MxiSPTwVU6J4J3J1orn6iw4HI/rb37r3U871zW4a6Patfl6etnd45oEYqT5Al9AP0A1G9uf8AivuvdJLeu3u6K6SLaOLq6bHQmH7mSurIaZKQs9x46epQ6gNNuG/I/N+Pde6COg+HPa2erqR9w5qirMcGkrMhHS1pdK9CdapJTn0oFHIJ9+690JVH091pteWbGZGfBR10QWNi7xaltwsfmIF9PFz9fxe3v3XukNvLrLYURghaGlqsfNNHH54DHLFK8jEa0F7AD+trX9+690DXafxjqMzTPSY6qkpMbVUh8X29hEokGpEHhI0nm/I/1wQefde6Kztv4V7sxWcjqI9yNFHjpG8UY1IKxJZAy0GRlQ3lRTyAw5P+Hv3XujbbD+Fmbqa2f+KZgSUk6XqjA70lIzSLdkYaibf48X/p7917oWMZ8RMPgcLX4jKQYurxmQqJIoanyg1dDCP9RID+L3v/ALH8+/de6a9m/F/B7Rq67JplJc/DTVgFBAzIXi0g+KBahbFtJ/s2H+v/AF917ox204cfTVZNbiEjosfH6o5WIdqi1/0k3JH155/HPFvde6XtXuGizVU1BiWFGQp1iJQBEDYs51C1/wAEnn8/Ue/de6DrcsgVnpSYy8TkKHQDx6E0maMj6Enn02P+v9ffuvdIiFMi0MUlM9Qrxu2hZkBLpzpEZH0P5P8Ah/sPfuvdcsHuKpV6mnyM080VEshqEPodPKdQ0hr+kc/Qg/j/AA9+691OZ48uslRSSskV9KQyPphfnkxuxuP9uB/T+nv3XuoNRhpKZ4KiR4qNViKQBHFRNJKRcMx5sP8AXv8A7x7917pEVz5Cvlmp4Z6qEoQJJ4WCvGoYEaCBzqI/obe/de6f8fBl8gsaGJpVQgCSoLySs4IDDSx5/rxb37r3S5xS5THRzSzl6iGABEpw7JKQo9Urp9Bb6f1/H0+vuvdeyVZjvv4slkXNGk6+RYhIZGmmpk1QxNGPoH4J/I/2JHv3Xuk0vaMdHVVNFHLXOs8bSx3GgwtewgVgLAkH02t7917pm3pvnNnDipXE1dPTeFlMtDUu8kxZCCtQGNrg/Uj/AIjj3XuiD1m2u8snNXbh24c0MFkKwvNiom8ckrq7IsnlJJ02uLn8Em3v3XusWDxG5Z6xdu5jZFJjYoC8s9bPOxfyu1wsssRGp73v+B/T6e/de6XONxWQ2lXySNV46lgnKmmpKOmeqqHdxo8byEC4YcC9wOb+/de6fNz5TM1uOgraisy1E9HIlMsdHUtA0zunDSINIUAW5JIP9P6e690Gc26svhUjqod652AO4gmhqpFnDgyXKjWbDn6G/wBPfuvdTE7p7A27lqfG0dVRy4irFOVrs3RTNFUTSNqc0s8IKFl/I1E2t9B9Pde6H3++wGAoMju/B0yx5FWjOTk8TCjWR+WWL1MFf9S35tY3tx7917plzGD2hVUi1lFSB4wrGORIWcSRONSmO9wA1+Qwt+T9PfuvdN2S65xlfFjq842grqerpNUkFFTxmWN1QD1XXkkfS354H9PfuvdJaTYu0GpFpsjiyjUnnkeMCSjaJZBpRajw2BB4/HBta/19+690FjbF2nhI6/JnbSP9wrpFAZZ6ynYE/uMRJezEcjkccDn37r3SG3DjtnwiMV2xsTK0kZjhSSlppX8Ui3JleUM3HFlVgP6D6D37r3QW4rr7bgyVbMaPHUFDGA1HUSwxssqytaSJIHUv6TwObf4fj37r3QxVtLSUWFiwj4anqcZTUskkX2lJFDPETGVMs1TpBubgg35vwP6e690DuN2HmamCqmmWnkghjmrqCmqDFRV4ABaKIeUXvY8W/HIvcn37r3SSg2ZW5mrWhy0E2Mlo6dqwUMVW4aoZnvAKmeNlXTe3Asb8kH6e/de6VUW38vtu2imqaozEGAai0jFlBZI0iJZlA+jEf0JH09+690oqDM0bVM8NVhmL6dElVNVxGSWcwjSkllD2XkDi/wCSTz7917qZX5XF4HFyS5jDUpoAzOJQiZKeaK3keKOCYEcfgMP9v7917rHjO19ozSLR40zKFaGJVqMOFqYmlTyNFJMUOoc2XTwB+Pp7917pyG69iZUz160cc2QoalIpVbH62mCGxjRZVIDD8i9h+Pp7917pVw5OCQQTYehhoJJPXIsVAkU8sAA0CNQFLMPzcn88+/de6WmCyOAyGbwkWQhiXJvMkUFIlKKNIpUJlWoq5WXTdrWuLkfk+/de6su6Sj21mcXLRzYyaj3isrU9Wn8TihpKilla0VQk7emQJ/b4JAtYG9/fuvdBJ2XsODbu74s6wo6/LU1dU09JA5aWnq43uIax5WBU2v8AgAX5A/A917oHMzkNz17SU8ApIZZZZI6lKhfKryxrzDHOQUAI4VT+fp/h7r3TT1/WyVGercG9LSwZqJFYSFI6gRsRdjOUANrH63tfj/W917oz+K8VHRUtFPXSVeQkqmlmjp2p4EjIexQpCACg4/qf6/09+691IzuIylDBk8jS1kVdkJE1UlQV00tIBHqFO6Sfrf8AowHB9+690k9r9mYys+2xG+rYmsB8ci5eeOjpa6WMEeenqT6Tfi4/Btb8n37r3Qk43I0VRLT12Hr3FNSymoLhlenERNkpkXTZh+Q5BuLc39+690aLY4+4xtHkUgo6itqZgDIIzAiK5JElp7WNvwB9ebe/de6V2aiwmQq6mSvgNRDHDBFaFllWKccO4ZX0CxJ+oB/w9+690W3s3DUsEpDzVFNQmNDHVUcbmdIL3V5LtyR9ACfp9ACb+/de6bdobe+2w8suEzVTWRLMszy1LOZpTJYkt4tQGgc2kYXPBuLH37r3RitjY7D1VOJJKLXVUy+V8izxMKmRrmQmOFioK/UWA/p+OPde6rB/m39X4zf/AMc83uJII5MztKo+9gqmRRJ9lF6JIFCqSpIN/wA/jn37r3WpLsfLz4HIJUiQLFHKIxCq+ThgdIlZgQRf/YD829+690efZeMxG+cRQxSzwVOSYh6mSICCWnhlN9MgUXdByQxX/XNvfuvdDzh/jtj8gtPWYmqlycdLA4mokmWRlkNzIVAWxB5+g/2P19+690tMZhchtVcfTy7ULh1eNnkCzCNKdmDB4VGr6W4P+v8A63uvdOOO2vsfN5iWtixdD93M4pKgCnlhFO0p9NkjYnUpudQUc8/k3917pdRbHaCWZqSsmmWOVaan8r+Vo/HJqZSzgPoIsNP0+hHPPv3XuhI2zU7kxmZpsXW4qKrVhA8LQLHQBklOiOkiqFUFncEaze54BuR7917o1WL2ma81z1NUaGeoh1yYiNzLNCI0LiGnqJPqbjnTa30/FvfuvdIJ2ZUqEmoqg1lO7mlqpK93BCHx+ORIze4H9kk2P0+nv3XulZDTq+DojE07zSeRpvuoBKHDLYMmoa1t+ASD9ebm/v3XumI7dmoqRxRIZKuYgVU1PE8FSITYnySuSSeP6/j/AGPv3XusO38blaaoNBlYKk42aeSR4JKpzLVK7eNXSofgFbkWWxI/B5Pv3Xuhep8BgpIKqipYKeU+IpDFPKFKm1lVmtyTzyf9f37r3SdgwGHoVkakxFLSZSNHMpo3jmSr5usVS7qW4+tr/wCv+PfuvdSqJ6iWI49pmYU6ebVK+rwySglkW39mxCj+gtb37r3TpXbcimgpqiOpiWWRVtJBKDCZQlw6QuDb/Y/nn8n37r3S+25kPt4aN4YqSepQRxSzVSCWcyi6MdL3CmxIFha349+691M+7yM1VLQRzzC19UcraBGhY6hGouSL/T6f6/0t7r3TflI5jTPAlR4GmdAV0xBJAslryKbm9v6/7H37r3WN8g2KpjQZNYGpGMbmsgh1mMF+FlKg6gOABp4/FuPfuvdd7UjpsZvCsy8sL5HCrSKy0jTBIWDAL5tP4N788Ef439+690y9tyqzLUY+gEFNK8cgksrhSTq8RZRbQB9Cb3N/oR7917otGdY0mV+6kqKqrhMcT1EysHCwt6WiH9BYkC30A+vJ9+690LVJ2ZtKDE1P8DqGx8WOxQ8QqqczwzT+Iq0uhQQHY888fmw+vv3XuhEwWSw7dfUOUrMpLSRzUZny0c2P1xvVQStMKkNIA2iRGKhTwBwPp7917qbnZuo+wdk/fbXGIzWSp6iGLOrSOKVKSGoIWWoETH0+MDUQoBBv9PfuvdDT1D8d9j7aw8+Vw2dp8h/FoUnpZpqqKqjWSVR5E0SBjxb/AAt9eBz7917oz+zxhNrYWbahkp2jyk7h66mgVoKCZrlRML6TYklR+PfuvdDNQU+1drYCnFHuWjyGXgjvDQQClarybAGbSEN2J5sDe/8AiBb37r3SD2xvfasNVujcFYJnqnmaOSgrotC4uWNR6F0DVpkYWBa4BP154917osvZ3YlRuncuIXE7bqqalqI5Ujo5ak05jqEqbLNMVAQx8ahxcgj/AF/fuvdLHHY/H4Onapy+dy0+Ql8T1GEjyKyJP6tT+CORjIQB6RYfTi/v3Xukj2BnMHHs3exqZjPR5rDZGmpcNXWWdKo0TCKzJ/qSFcfi9/z7917qiDojGy0+T3PPXhVNHkJFSC5eIRzXqITGF+rIrhLH6EH/AFvfuvdDtSbN/vTkFylV5UFJK1PBVNwEkbgAySGzEDgWBIHHv3XupVds87eranMyQNV1tEkQo5yzXSJHvMQy83Frmy8g2/x9+69027yjbKQQ1WTrJpo6uKYUYpyjtTaobEsq/Q8HSfwP6e/de6AXBdSxz1oqquSNqBmLRPUO8crszkqXP0v/AI/4c/Ww917oxmy+t6SDK0NPLj6V6iVdNM00TSRyxSuYwPuTxwBfngG4t7917owtThjtWKSHHPCtTKRQukdOgUSAA2gkH9DbkWJP4/J917pGQ4PL0tRkq3PaKmed4kghqgoKRsti+puTwFsP63+nv3Xuolfh8djxQz00ccUmnzVS1MLutTdwxWIDgLrJ4t9PfuvdJnIZSfN1tRC1NR0VNRpoZVhEUvi1gedbfqJtcKT9Ofz7917pp3LRDL5KhqPvJJ6KniiEiFiHQI1pCkf9m6i/4F/6+/de6EfENtyvmo6GlhWopPJcEk/uVKrbQLk8j8Ec/X/Ye690JeQ+/pAFoKMxVKRRtTKwtaCBtXjZgTcH8g/Uf4e/de6eMnLkarHUGqHH0NPXlmlYlWnp540u5WNRZUNj6Ln8G5ube690jTTY/F0NbkJYGqqmrUxxmPSkjSRctMsbGzDTwAQPpx7917pNbz35S4fb8Rw7wJLWCFdZeM1i+RLNKIb/ANk2BNhb/G/v3XuieZzM1uQyVTWVNQk87PMU8bM6TyIok0DghWA4NyLG/B9+691y2/m9uhWkytb9vULNM0cEhQyQWTTHoY8gjSL/AEN/9Ye/de6y5HF5DIyQZTGVJWkSNv2zIHlqHGmT7i1/p9QB/hb+vv3XujyfFiHcNVgNwU1I0zzwQrXGoRPFL4tNpkUvwCgvxxe9+b+/de6FanyuRwtNV0FLuOHMxfdrVR4qlm01cLzTkNFKo+oBJuB9DcD6e/de6GyfYj1WAoc7TYOtoqmKZajJCSSOoq6mlkhZR42K3UB3Dj6kEAX/AKe691N3buXce1evsdDSxU1Dm4ftVSo+3/VNJKItTToQLrb1XuSbkc39+690Iew+7aLP42Cg3fUxYfMU9dFjpplf7WkzE4hZo6gyz/pBKCN1+pBDCwPv3Xul7kKTbJq6fK4DJpLkZ6hNEtJlQqpTPPdnYMeQoP0N/wDDi3v3XuhbrttYqrxyCSaSWdlSTX90zKDEn3K1F1uD6iQPoDf+vv3XumY7VwW0poP4bAZ53nSMJNM/qjYWMsdzb/WJ/qeLW9+690pK6qEUtE8CLOQYmkSFW/aRpljEbhTYka/rc8A/4n37r3Tki4os5rdvBjWSH16Aks0jt+x5WABUC5ChjyLG/v3XugG3OnauPzc+OxIggxEkxSmqJkjEUVBIbLBKQSzMDqsRYfQDge/de6MvtFhhcFj6XM1EIqY4GlnmdHaCZ+QxjZ7WH0sDx/sPp7r3S03BsTYm/cCtNubFYvN0lbFqhiqIU0+sMrsmofqsQPxcD6X59+691QT83vhnuvqePPdqddwK+GxSffyYWijlcUtIH003ijQEsAeSPwLXv7917qk6bfsPYy5DCbjp7VywNQzpXuqN50/zjlGH6uAAeCTz+be/de6JTvX4/wC8KLLNXbZpZ6ujnknamkhDpEYh+7YS8C6m68/kcA/X37r3S56L73370plZIsy9Q8TK+O8dbHI9NFHVN4qtxKwsHCqNDAkDm9zb37r3V2HUvyc617A2iKTPVdJJUTCCnEczrpGmPTq0yA8tY6rDkWIH0Pv3Xui7d/fFvaPYbPX7MnpKatnP3kaUZUQtI8SlZDawuF0qFsD9Tyfr7r3VTu6Ot+1+m9w1dTSR1ywU1UZnroQzxBXlWzgob34HFhYEj+p9+691Zj8M/nv2HsrJ0OL3DNNk8WKuGCqiuS4ijQJqd3b6i30YfjgcAj3XurgPkN3d1T3l0DkXE9LLWmkkZqSZYPO80cCpYEA8qyn6fn+vv3XuqL6PIwmdcFBRxQYyeYpUVJ0RsxB9IR1Uaj/X6c/Ue/de6WohwOGlSrxtFPPLTupFS0gE1PUrEEE6kXDBbX+nv3XumGmx77goa2PLSQTVQr6iqTLIv29cY5SSaSZ2PqB/H9Tci3AHuvdJbJ7WFBhpmp55ohHPeGXwlIgkd2IEosVAX0i97/X37r3Xsy89LtymqYHleZlifylmb9oxa5DZr3sLW+v9fyffuvdI7bWbmqKuLy1M80jRKX0yaRFc6E1r+m4vf6f8a917oa4sx/D6aKKpphXtIjtr8SMvpJIaOT6gj6H+lvoQPfuvdCRt+toq/FXlxsMdToE9BMhRYoiB+7LU/WzAggD6n8fj37r3UgY01MiVCQQwU8TmWollRQtSyx6XYI19Nh+n8k2N/fuvdCLg700nmoY5IoxFqMpT9wxSjWZQwUfQjn6cn8/Qe690vMJV5AVkdHW0ZydDNHJ4RNIxaJpH1mRLrcMSSQvJP+t7917pd1tJiKOnrpMbVxNVBIi1JKxSUwEKjRliqi4A4sBbn6n37r3TJJkaXGU8+Xjjp5WmlggmijdXljXh3VbC5P8AqTe/9Tb6+690bvqnN4rLyUy0VdT09Z9gkk7VYkU3jQErTsx/zhI4JBH+B+vv3Xujx9Xblr5jNTLLJOCshQMyLdYYtZREjClmJ4ALcjni/v3XuiBfLDt3JYjE5GgqqV0yWRqaiKCtoJTNJDolZKaOnoY1EpqVIBcs5RbkWci3v3XuiWdZ0+V7jwlLhck+8XyG362oJfBUNLPReaqqWlZammjWER3v6oghP1N7e/de6yZHafae3MrkMBDV7vw0LVsUVOkmyp4pGppT41rEmZzHcgqpbkspJNgCD7r3Vhfxx3JF13tCTEY+TMNla+fyPPloqemqchNGpWMJRTSgxIP0qoBAFgB9APde6fvlJvWmfq7G5Wsgx8e66eR5lmWnyVJTY+ITGBhW1tOXWPWxvI0ihSPUpIHHuvdEt6nzG1s3To+56nEUdZBUTCUHLTVePmqpgJKevp6lHs6kk83IvYfnn3Xuhpoc/BRSVWQp8ktDjFjnp6jJ01XkoVjC+k1jxRuVeNbHnjkH8AW917pwxnYGexNXS5zaNdS7mpQVoCcPRx1sk1WSGNVUtOYm1hSbqpvb839+690Km49xb0zlFWUm6oNuwU+ZloTRyUnL08i0yyK9aY2YozKQNDMQDxyxt7917oB810vtaZGyudy+CqMoHaT7dsbkZPGrf5qZXptesiwIJAFuTf37r3SCym6M7s/E1WBr6Grqg89PPQbmxdDVS7cXFXZ5EroYGMnktZfUyaOTewsfde6d9rdg9H7hjWDLU9dS5fEU8EkS4qlyMtZPTzMEnWoqyUp5o2c3RUk1qPqSQffuvdGg2VhNndvUU2D2xuiqwpp4YQ1LXBlqmcmyyRTEi2j6gMxvfn+nv3XuoGY+LW4SRg6bsPdklJGjyfb4wzNGkmskgNGzadQ55uQDf37r3Sw2j8WMzRY6SOlzm4Eqp1SOZ6isqajx2e48kZJXkDkAfT/G/v3XunfJ9DVC18dBOVpTRwho6xJIo3Wp8d1khVuWYnlgQPr9QePfuvdCVsfB5HA0a4vP5SHOAhVhbJuqiGNG0MkLxKXBH15/F/8AX9+690JW99t4hdvRNTQ46dJIxJ5aqCfIU1PPo9CmSZiVi+hN14t/jx7r3TB13DisjLLjMi+MpKqM01Ka/DY6oSkjeQ+qJEs6OLC7ekAH82tb3Xui8fMH46di53HfxDq/IHLRU0sk8mMoJjDkaeuJWZKpYalSpjktpszEoL6Qfp7917oDugMr3vsh1xO7ZMrRNLVJT12Kmipp8eFsLTQVj+qNgfprJ+h49+691avs3O0kVGY8tW4jKVdVGFpaeJhG0Iaw8TMpIc/7Uth/gPfuvdOtduvbGMY0GSVqYSBGgpqiOfxyzltJVWT6hR+TcD6259+690is5U7VzU0ArajHQyxpIlHaSaIwyuf22kWFLv8A64P+NuDf3XunqDDYWChpqeoljq55HQRVlOCmoLawYl/p+OeR+effuvdOuWrNvihipqAxGohLNUpWzq0SSL9Fi1ObFhx9bfQe/de6TEGcyVbCJhFJQakamLBjPFHEh0rOC3B4va31/Bv7917p4w2ZrYq6np89SPU4+rkVIMtTUrGF4gOGqFB/b/1zx/Xj37r3Qpx4VqYVU9Bk6SnjkjdY0m8Pjuy8FnYi5seLD/Y+/de6AvtzEJTbUrqr+KQS1LU9RTOY1CxCaaNiukggEtwF/H149+691SXR9PZ/cccgw+Rhmyi7mrMpUY+NpqinVIagReFtF08hLAlb3IvYDn37r3V1fxh653/jdiM+ZXHGeFESGCOGKGQpCnqUufrc3Fv63/xv7r3RWfnlksrL1XmsXl6GeghjqVjLyUin0h9GqNgbKvN7/wCHH04917rX4r8FBSvKiVNPWxwSKySwzRSiSMEODHYDkX5BAN/x/X3XunbGwY6niecyCbzTCR42kQysqJcW1X06T/iLjj37r3THuTKUlW3keemQ07CSJXkMKNGV/sqALsORcnj+nv3Xuiybu3RUT1b4+lijjp45JJkJVZAoLf2SxYEMRybXNz/X37r3QdNCXErpCkQaZPK6oAj3ILXVBx/if6fn37r3TjQ0Ur1JNMhkUgGRCjARqDYObfg2IXn8e/de6FD71ayOlgyDw1CxIiwU0KqCpiAKmoPBIsT9D/rj37r3U+fLiCCbH0Aiiim0IKen1FhDaw8bfqJvq4BH1/1vfuvdO+Cp5xXUsEINUZZAZUbVqseNTXPH+PP+x59+690bbatdTYmgpYqlYmUM6n1OY5EkTTdC3J0XJJJ9+690uYZmlpxUw1cccUKmNERrrVJN6Q4jYfi3+uOffuvdSMRkhFMkbzRxQRVP+UTsilmeNT6Ua/0OoH/Ye/de6da3KRutTNPGzUgV4Y5yrIGVgP8AMlgF5IN7E/Q29+690UnsSaGeuqI/IieZWanUgGR1QixL/wBCLD/Xv7917onPfVPkMPtY1UqKkFYiJAySB/1AgsQb2+n59+691W/Mv3FaZDKuoy6jHoug9ViLH8H8/wDGvfuvdLTHpH5ESNXTUdUliG5AsSQf8Lfj/jXuvdCRh1ZWgWlVgq6mk8bHUy8BpGB+tha3+x9+690L9Nj6xUo6r7kVMsEVnaMKFVWJdBIh/Kg8Mf62HN/fuvdCDtzOTYVZ3gNPUu8sVZFJJGdUFZFG0dlVRpb0tzfi5P19+6916HIT1n3qsrwtO4ESrq0r+ktIYx9bm/P459+690qYEIglr45YoTTxQpUKia3nPCKyI17kH/eT9OPfuvdKWWKJKaKRo46r9yF/EHt6CAzyOBa1rksPxzz7917p9gpoGqJI6mriUT2EVRrUQtqjDXcHkAKQoH04P1vz7r3UipgqaFX+yUS0sjrIsxa5bSRdYnv6bfXSRyAOTx7917qHk5ncCscFXFzUtTtZZ42S7B/JzrPIYH8k/wCt7917oOsgsmWkcLKYYgPHBUhj4vIsgKK6C92sLN/yP37r3QZbjqft6eoobtGj6HilTnXVRyBpHUm5CsS3F7f4+/de6CuvTKVVUzVMRQxRSGAaCGjDqoWQ8/X0nn6W9+6908JtzIVEMlY6uxk8RSRVsCWQG1x9LAjj37r3SgmwCVNH9pBBG8kBUyyykI/k0BnNib/4D634Hv3Xuk9JR4ulp4gxVJ3SZAqxHXrV2F5dVrcgsD+Rzf37r3QX5mvCu7+USIrkszqAw0gXUDgWI/3m5/w9+690C+Sy8tRNKyqEEjsnp1aUsSoB/wACOR9PfuvdZo3WSOnTR42jciWXkiS4BBvxcHj/AGN/fuvdPEdI4F0JCNfSSBoYcXGn+vB+vv3Xun6lQIUjBkWRLlgwIGkqABcf43/w/wCJ917pa7VpsfOtWK2eSGoijkanIBZJJFOoamP4P9P9f37r3WaauT1feKjTR3WndIyVY6eQf9gfrb68W+vv3Xuk48iIPFHGUXy6y63LMrtcrp/wt/X/AB/w9+6908UEsdSY6eojQQNMdLE+NyiAWJB+pJv/AIW+n19+6913NOJpzDHHFHHGWECsfJwnIUNwDc3N7cH6fQH37r3XIUS6vuCGgdHDOIH0i973HFh/rgf4f09+6907Y6pannndZpE8gjaKqhYRVKyatRcyEtzzbULcAfX37r3TfXU0qtVzmYSzyesPJLrdy5tzbg/6/wCTzb37r3Sed5jzOgEyqFshvoA+hYD8k3/331917p2pvHCiEgCrZFeMKALENZXH41Dg/Xn/AAHv3XulVksqmRpqHxNUx5GEoFeTwRRLZQjsjggkv9bEWvexH09+691PhDvDAKgAykEJFwHle36nc/1P+8W9+690/wCGjDLA0xOiFzGySOFRKgsLgqfpxY34v/Tj37r3Rs+oYcbXZTD4+qnkpmatSKWqbWaaGJ+TI6Le9r2I4/1/z7917q/n479Z1SU2I/hmTo5qmmBeilp6eVbwuBonu3H1+oBP+A/Pv3XujLbswO/4aqGkzOZoskASunwyU0apKLKQyQsQVH09RuQTa3v3XugR3Bkd2dZV/wB8uSFbjJadxU45MZJkGZyC9Okk8yjUC/1OlbDj6+/de6rP7r+SXdO7X3Ht7HZlsFBTH7iWE00mHkhqY5tSw09TGoWSEr+pObn6H8+/de6KNvTqztftTalJBW5WfM4pGfJV1E2UqauQu/reCgp1kcAsP0g2NzwOSPfuvdFdxfx43XtHM0Ge2zFuSrxryVKZOAvIldiPES2iakQltKEAFvpxyBf37r3Q8bazuOyFRjcHl87mcJvGhnE9JNlPCMVVy08mqBDWqVUhuAAzEkmx9+691Ybsn5u7s6gxdHh9yY7aNVVsRDJkqenSWvjpXi1RT+KVlWVjpAIDgD83PHv3XurH+s8rtburauN3jlk2q/8AEaeKsoiayCCpgq2YXnp4qdmtML+qNSbH+v19+690qKzaG1RVTk0lDnIJx4auuo5YQyTQi7JVVEbhyQbEFhxa5uR7917oOM5LsvE4vIYiHcprKrcEcuNjqJHgq6nGOxsPs2Z9ClTZSVubfXn6+690VXrvY2Rw3ZFHNDuVnpFyMwSoy9Us8dYSSyWoo3ICkg2tz+CR7917o5mY6S2Bu2iO7chjcBDuDBv5MhjgKNaTMxFi0UgSpOlCwuCoJLE8Xtf37r3VT/yI6V2vi93Ve4tu4TG1u4K+2RWipM/UCWkhe6pFNTqft0UW06SAR9QSL+/de6FfoDD5vD7dmeSt2xOKdmefHZyClyMdHJORLZi1lXSfSHQ8mwPPI917pRb83J3HsnOxb02c1A1LUUYWoxuBrKfE011OttcZktYFdRsQSRYkfU+690EWX+Su9d40GSqd/wCNVcxTFotrjGTU9VOxjISUV9TVSsW08roSQ34PBFvfuvdEq7Z7kz+1pK522/kcPNkKeSNatpqh6gqVBPigckKByAVP1P0F/fuvdAXtv5I9yZHEzYrFbh3NWY2ORPNjdU08klJ5CmiNImBXTdr83uQRexv7r3RlsjDPv7rWeoxu2paXdNJS0euohqckM5BP5DGampmkjCpa+onXZRe5Iv7917oJ8DmO3ZanB7Ty+UqJKTJLkXoanLR5E1SZHBM5GPpKmKSKYCcJpDRk3BFgQQffuvdWe/EnvHcnXST0m+tu09PVrPNj62ereolp6ahjjWqp3xkeTmuFIdiA5CljoDAgX917o2dV8p+hN27kqBk8DuLCR0gmjpaSDFzeLJSFrJTU0BUtq/bJ+nqBDDg39+690DXYnynOAnpsp1hsGF6qnc03lrJaqhrcfFouZKilEPhWVUZC15iQTYA3JHuvdFTpshvvdGcyPYC0uR3xl8urVFbR5gF6ChpPMC8WOgnkZkWM2W+kEAlgCRb37r3Rzuvt2VuUx1Fhs/t47dxtNOktfkqOOsx9DhtSGaWiSWvjhWqWQ3ZaiJwBypQWBPuvdIKpz8D7s3/S1GHGbx1fQtT4KorVglpzHj3FSZaj6xhNJBDAkgAkA3I9+690C9H8kh05l65KjNzNiHp58TQ0dRiVcY6CoqDNLQULQEyRqpLaXjCksSNVgB7917oatxfKbY/YfV1UdvZvJ0uRkhFNXwbgovG9LRWEc0TVUgICSkCONnAKagwST1L7917oQOnO19qYHb8ePwzT56CTH0Bl/hGOqzSUFY/7E9ZU1MkduNN1KqQQbX4LH3Xukj21tvY+98/luwaDPV1JkdtTUSV2IxZRZKi8ZR2mQaDMwUyBlVSPUCTcAH3XukJW97bN6+nxcLb7XbcNJPTBsbknaKv+3uvllrdQQqiBhYryLmwNz7917o09Z2Fi900C5bYEeM3HDk6GNRlaOsLVPnliJFSIp5PWji9rEEkEEC4Pv3Xui39kv3juGhpqKODAQ4uiEA8dSjJPO9CDIauOOINobS7MVJfVpIBBHPuvdEz7H+U1R1Es20d7VNbnsdRyQKcNiKeICOtqWFR5RUTqZU8gRdQ0hRwfwR7917oO85/MWG4MFS4ramG3Jhs2ymHFwPlEho6WNmKSVHlhCgPoNtIUE3BJP09+690w0XyK3fu/ES7dym593T56FhVUuINLHX09VJYqClSwcklSVb0ngj/D37r3Ubpyj742/nq7cvXnV+9KmqrsqKR3rcHk8nj4uCXmpcQoVJOTYi4tYc8ke/de6OftX4rfODvvMU9Xu/ZmfxVHJUJV0VfXww7eoDDCSUSfFzNIdJABMZAN7WP19+690efb/wDJz3pnNpxturfMG35quKpNRSUMlRPN5JWVy4kHH4PpAAtYHj6e690PHRn8nbYWwKSrn3pubJ73gmb0UEKfwmlhg16m8zAsZL2FyLX5uebe/de6Mt/w3D8WvB9t/o2x9v4N/A9X8Sqdev8AiH8W+/1ar67+nV/qeL29+691/9Yxm1+9Y90SVc+42rMfVpoMdFFFIhanY8mYv+dNtX+P9b+/de6bMx3/ALNwuXegMObemqNApatBIlPHN+Y2sfqTe/8AsCf6e/de6xU+c6939NTU+X3HkMdWB3qKZGZQ8CxN5NIlfk2+oU/T/e/de6YN47ApJM+u7dibkmSqp6JFmhpJlY1rpYFp9JsW/rxYf4/X37r3Sox+/dz46FZchHLNLGIIVqEUgM2nxusi/Qkn8/61/fuvdYctlMnVVyVOSyFTR0wjM9O0MrJ4Ebl43A5HP0PPHv3Xum3H4/IbjlkXKVFZLTSAiFHmkdJo9X7U0mo2Jtzb6j6/n37r3Svm6829h/tKrJ1ApxKiCAwC0pJ/BAt9fyPz9b+/de6e4+j9h7vgqKgNDHWxIHincRp4SOVaQG31NuP9e3Hv3XumP/RFV4CNpK9jksbHMsUNPTkNHwtlnSO9hcfkAcfX37r3SJyuwmhy1PXU2JrotM6hJ4ZTHJBZr6g6n6WHN/8Aexf37r3QzVWzZstj6ZaioqYplSJI9VYYyQRpAd73+vLAXvYD6X9+691HzeQOwqSloqWpr8jWzxeFTFNJLG7OLKjSD83uOfxbn8D3XukDnOtMFuhVzWew1TSvLTiQTCpkdzUMlnckHgXsbc/Qce/de6BPeHQ+drMAk22q3JzY7HO8r+EsPHI5OlY1Yk/hb8cm9vpf37r3RYKms+Re0KyqpIZZqrHwa7TVxEsS0aDTGFVrMHHBP49+690IO3U7n3ZRR1EFbRA1TRy1D0ms1EqK1jHpK+hhzz9T/X8e/de6MlTbN7KxGAoJJ89Uw1UseqojYsbo3KGaQ/Sw5Bvf/C3v3Xuk3Qbo3hSZZ8DJHJlMaH8UuTfXMkMhYa11G+on6fnj8i3v3Xuh6w+3J6uSNTIaBVhjmDxenyFeVLr+SP8AHn6e/de6UFNtGolrDC8prVOjxrGLSO4/46sbgfW5Nrn6+/de6n5/E4vZuLgkmjWnyFZLqVpAEEEFiD5G/I/1+fr/AF5917oEN2yUVbNjjFWaJI5LQaLuJjIQWLsLkrexuSf6fT37r3XoKfIBzLRq7P4yj3u6Fr3JKjgX/J4F/p+ffuvdJWs21uiCWbJQVEMFHVFBko2iErzEcrAmu4jDE3uTb37r3UiPF5agwdRJTK0aLIapTMgbQA1+Cbgr/S3555uffuvdOgqjk8LTzRwuZHBSrjjBEvliJ0NCDyL2ubD6f1H1917runoKaWpoHMTaahiJHjurfpswZVH1X+lr3+l/fuvdLivpqTG0MscMz0mQp4LowUAqrAcljc3t+QP959+690xYiGizUc0S5arx6LTu81XKrMJahR/ZDXJUkfXj/bD37r3SKyG2v4djnqfJNmcrLUM1OPMxWEMdOsKOD9fp7917pqw+yshm6qOpqJoqV41KtBIpRGKjUVk1AEHj6/j+vv3XulrAMTKUwUtSwiiSVaoTxCSIPYBxGbcg24Iv/wASfde6R7SRYNatcbNUvE/lhihWMIiIykoqAWudQuD+f9bj37r3QRjO4DHPV1eYFaJNMhOmlFRPGVPqaSNeW5N7/wDEg+/de6BfKdlbGmdanEZSWpr6aaU04rKSVYoU1MH8yR3PpINtQ4P9OffuvdBT2H23U1NIMLQYuSpWspfuDXx3KvMCSVipyQVT/E/Q8/09+690W7H7sroI5IJ8xS4mapllM1LmwstRRsremqgje4ZW+lrj/W/J917ozu2u4ZcbgqKhqYsNuehhgH3ddWRwNTQzM1liihYMLE/TV9CfqPofde6BTtbujs7MypJR4SD+78DzJSjFJCYYVA0pLWFQTwCPzb6WANre690ntvdp9uZ/CVODwlRVT1bspykkAP2tBTRmyhJnta4/VpJ/Nr+/de6sE2bvfJYzr3Et4aOt3KNEElP5lSNZRFZZWnmvctz9OB/T37r3SdTs8VVQaTMxR7ZydRI/lmrKdpYWdDYRuXuGBYGx/wBt9PfuvdM26vvoWgrJt0UdZSyxCoaKKLxU8iH1Ksaqulgo/Vex9+690EucnxZglroojNTGB5JKmULIA6eoLFESCLm1hf8A23Pv3XugZpNwQbgyaVsNRV437WGSnNNURRR62RriRIVBIBA+gP05vzb37r3QoYCavzFfpizlTqovDPWUtfSQxUWShQhljWYLzHpFjax+n+Hv3XunbshqfJ10dbSCljmU0cEKwyLaMA3mLzR2uwHAuR+Lc39+690y1FLgmj/bSda2GGIVMiM9VLUow0iFdQJNvwdV/wAA+/de6bJKupxkJnjpavI0FFKoIrWMVdExW7LAJg50gXJH0/xHv3Xugrrsts7M5p6uKhyFJW0FQa+WjiyH2sY1JoRpYgQrobaj6AB+Bz7917rNJvCiNTQQvhanK0pn0G7vNFCqnhninPqUG4taxH4P4917pV1NBtyogaspqkU2SyAVKajSGNUpg5BDCGIBgdP5NwPwRa/v3Xun7K12C2jteKTJYempngia+QpZjLJOzD/gRUIpaS4PPLX/AMT9PfuvdI+XsfC4fH0O6s1uXGriIUsgSrKFYTx/wGsG1EAi3v3XuoO2PkBsje24llwFbPkKTGVCyJDIhgleUPdnUcEoWvwxItzYfU+690eLrDsqOv3bic5LuKCCGSpWmOFimj0I3CosZ45v+L3vwDb37r3Rs+3KqKpgjppYMlLl8okcuP0y3WC6XiKJCeCDZityOeRb37r3RKpcjvnG1NfUmISiBZ6Gup51VyDJZVqokYWDX+rWuPwR7917pvxe28gXjrRmKrC5Cd/uMh5qhxPPRWuEicm2jg+kfiw9+690N2ys9V4OoV8bEM3RqTEkhZGqqeTXeoLiZWARhzdR/Ui3v3XujS4ipnrI45pcc81HW0pRIXmjeQO4N5E1KVCgk8Dm30PHv3Xugx3lsLbi4aNt145ctLU1RFNUiIvJjIST4tKIA2skqLj/AFyffuvdF+qtw766kqQMQKrcOKjYVVNQSVNE0z0fkBMDCpEbBolHpBlIP5C8+/de6MLsv5X7fyNHTvkMhLhKmeNY5afJVOLFJ40dYpJIKqKRlkdSSLKqEfQG9ifde6MNsTce3clDPLQZWJ8fWVCuGMprqWokkkP7y1RkkABa455H0sLe/de6W+/cTFksdGrrSsyoEM0X7dOKZwL6gbB+L2uDzx+ffuvdIfb+EpqCQ4ilyqxUuRVFiXxlaqQqpMiiE3K/XhlIv9L8+/de6X22Y4cG8tLNW1dNAsjBnYhnkYvpATSRzxYabD6fnn37r3SC7rxEO+Np5fZtVTR1mOzeHr4Z2qI1eRzNC0UQKXtq+liOfze9/fuvdaTnd3TW7Oq+ytx7eyGGzNJS0+RqpKd56OppkmpjOyxTROU0vHYCzITf6fX6+691y653puzbdasuBp6o5OGGRJgKVpwtJwCZVcHShH04/PHBBHuvdGz6/wDk7vbbmV+3rKBIqWWONqpRTtSTpGeHkppGUamYm9ifof6j37r3VjnWPb+y94YpaqspoZayUrJNFUyxsqq66S7Tf1sL6QbE/i97e690Ou2esetcjlIs5jcu0LzSxyLjvJEi6mOt1Qy3BW5J45/1/fuvdDFX9YYqVfLjIoJYwvjM1FS0qxy1EjeVHBI502IZ2JBN/r9T7r3Qe1/XVRRzQZLIZsU1RHXxiBxCwihKEMng0L6bDi6j6/T37r3QkPhYKlJc1T5uvirqamMWSm8UkkDxCP0zQSTA3JH+x/xt7917pER41BLCr5SWaSrdmp1oaAh9IJ0yzObAub8gi31P+I917pT1EGaTDZBK2lqWKqI4JbFWVAQNcBbjUOCwNwPpb37r3SKSfJYNKaOkp6xpq8Kr1tRA9Ui3clPKin0i39eTf6W9+690vaDHZuroIKTK1sTTLJJPSSRwiGC0g1KB5QxJva17f6319+690n6GugxNfW42uasjq0BklmlLqrRsSBNFza4uTa/0t7917pTUs2Mp4UrMfVVdVGCUyUlTK2lVc6VeGCK2r/Am5H0+n0917pYI2LWlqrGlSlqIVDVppbVikr6Y2QH8km5P4IH059+6915I8ZNHQGF5jSU4cSmnpiyl4l5KSixBYfXXex/23v3XusMsy0kpkpsbXx0k7h5KqYkyJ4xe6aPSGP4Itf8AJ49+6908UOYx9HUK7GaOatTxSzwaXmMTDWstUsnJNjYgWPH9B7917p1yFJFJLqoVggtCJf8ALGKh34UsEN76r34+n59+691iqoFaOodfAJEjRWFg0MLBbeWOMizHgXJF7cCx5PuvdI/LyZiL/JFRYVn8Vp1jsWQsWctotb/Dm/59+690+yberMxgYViq1eGQyU9V5dVypBGqIP6ipsOeeb8+/de6LbldqV2IkydI6pUzB4YFhEh8S00jHyM9xrVgt7f0/wBjf37r3TPstsfhc1klSOBcWb/c09fCJolZGt/k8036rXNweLAEC/v3XuonyE7h2PsDaNNlM1uKqpGlgEtPhKOSEjIUUKkMkOiw0sCVsQDxa1wD7917qp3b3z02ztnL7lpTicxBgcvXGbFRY6rjgljpgnKyNHbUSeS73ABta59+691bR8KO8aLtDbFfLgd9mgML0qUyB1bIJEf85R/aTyAGUDglLC3I5uffuvdG43fvPdWNo4qei3JRM1LPU0dVE1BNTLWkKzUkk0rNpDE8SOOBzYkc+/de6CbYPde9MHLLm82zjJJWvTpFiqf791jCEPUJPUkqoUDjSQLW/Nz7917pcbb+QGOylVmKjOUW6JZ8iksbvTgQsKSI6jVLS0yNFJdiONd9RsbA39+690554dhigpM/gt5UsmI9c9NTZpYIKylGnyRrEebsQR6WBseDbn37r3T9tibNZWvx+Yz0eQrtxVcZbEyyU7MJYAgSojE8SeNDcFlJ5AIvwPfuvdB7v6vOaerw9XlKHE5qOqNTDFVZKKVJaeC8ZV5V9IvyCpA/ofoffuvdERxG3Mti89mKfH1FDJlMhmpU8VEC1I61MmqNlIA5Ckc/8R7917o0H2dTRY/HYyoolh+1lV6xUfTVNXLGC8tl40H683/A9+691GqRJXVEsBWaVPH6ppSCysq65gioD6SDp5H4vb+vuvdcaLZ1DW07iSSOOKok1smlzNTwLeP9tGFiG4BB/wB449+69024/Y9JS5gUMkctXjkVZ5UqWiiUFpPGui3002+n+3F+ffuvdGT25Q42HEzNDiiwx8wjKTWVqeJjpE6v9bfnj/H37r3SGzWOiq8g+qKoihpZ2q1lglvG/hW5YauTfTz/AFJP9ffuvdIDfmdq8hgYmpfFM1H4poZpGWMpLI50QzMnPA5sfrwbc+/de6A3I7i3nW+c6RMIwlJG6OPW0y2Z1cm1lPpFv6cf19+690JPXe262sopq/LEPWeQ08dJUuBrRfW8krHizfQNzb37r3S9z206CCnlkx7Q1E1S8Jnb/lWWRVMsMJX0kKt7km9wT7917pj23TY2CrkmxlLJSCgqRF4XBEc4ZdMtXFf63FyTe1/8R7917oT6PJRUEdS1RWa6aqUJDdiZolDlZFJe5F7X+the/v3Xum+fcuGix1WKusbUJCmJRAJomWO4ljk54NrEm/PB/r7917oDavdsskdVBUxSI8yzfb/rEJMxKwEhLsC1gRa/B/2/uvdA7mcDncsiQVVHNRzSlGEiGYSPCkmki7AAEgccDi319+690+ybAamqKRKwEUaJHaJbpWDyQrIZW0WvcHk/ke/de6Qm6tm41DJ/D8dDJPHWwzK0uuNZPI4ZwZV+tmvqH9bj8H37r3StwNDpkq6HTJGrR06iWMMI6cNHeRoAeAB+T+fpYce/de6PP8X+z8Ht18zt1cdC1bXUkdNkaud2aOrpY11xxwoeULC4bSOTx/j7917oqfae/MnL3HDuHbtZTbZw6Zog4rHpIamqfHVCwgNC/wBUJW5IH0P9effuvdW04jsDcm4NpxfwvF05SqoaV6ieNZSvlRfI5mU20+knUBxyePz7917p6hyNBX7erI96NZYFjZmenhZmSaIIslJBJxLYlSLG4N7ck+/de6C7M7N21vVocFh0zVLkVomiiyUuNdcRV080JhqpSG/RLpsNYJYFQR9PfuvdEj7j/vTsDc0eLi39QMcL9tJgsQtZJQrPHIFhnFUxYHWNLaHbgEEgEr7917o4Hx++QtfW4TD0O+dxUGHqcJTSfeSNWQTVuYo3rYaiGauijYhGEZaLnji5PPv3XujTVHd/X80By1BuJZ6dmkRSKumaZ9C+NIIVlYMCGFr25H0H0v7r3TQvZ+CycONloty0tGWrRLVQVNWEl8H2ziTXKp0m6szKPwUueL2917oWqnvrbOPnpaWgqKbJfcvEgSFkr3dYF9LNpNxyblj9ADcAKPfuvdMuW7j2TlWVjubGw1MUik0ORroaeWOqRCTTmJiOLBLD+v1Iube690Beb+YO2tr52l2zuB/u6esCynJQtHLj6elEhjnjeVCwLj6WH0F7/n37r3Qrf7OBgxjcbVQQx5GijqVp6B6Cvoni8KxAo8kRZCeLGwBJsSDcgH3Xuk92T8zts1uyGxtXjsaKzK/dRRY3Ly00ksqgCNBUU5J1wsnJ0/Q/m4t7917rXW+ZvQNNT5tuyetlpMctZGuRymLxpIijiqZiyyUjKAG9SsrIASBYmw5PuvdMnRfZ+za7EU+G3UlPJNF92k1NU+E+FQ1lmiKkagLtqAIubke/de6EjtT4/wDUvbGAam2w+PpJacNUieKWELNIzPKplkQKQdLDQoAI45Nufde6rQ3t0J211VHPU7SqKuajgnElOkKM0rKnpVltxawNvyeD/gPde6Dui+VPeO0KyOmr6muWOE6JlnhczalU0/oQgXICi5FwBbi/Pv3XujV9d/IvYnZuBnxe+46WLJTIwklnkiYTskFxKzWBuTdituPpyRc+690B2Yg27i87S0+xp5PuKuvkNZJFKGpnjdta6Qo1AgNpvrtwRz7917q4/wCPPV2LzfWEoysjVlRUSw007oyyfw77+nZ1r50AJEEZT1uwAF7X+l/de6IZnxQYPe1Vio2jkp6TJzNC5AlWaoSoZUKGOwK2GsgsTYj8iw917pWz1ceZSsqFkbyRhKd54oBBTI6gLqSnQC45Bv8An6kkk+/de6SlBL4GniyEjSwuZYo3iQlppI76HYLbm9hf+nFifr7r3SxnzlH/AHZf77GFA1JPBTvMNZHikKGQRLwLgXuSQbkiwPv3XumjcU2Im2viaPHU8c0stKZWdwI5GYp43VYTyVBFgBwP8fx7r3SBxm1YIMZW19PEKeoMjWUWcm5IMSD6g3vb6/j37r3QiYfGU1biYqiMO0tO6rUeV9LxOF06LHixA9XA5v8A63v3XuhCwtZt6njNPULUIJG8XmiUinFQqhYXZiCp5uCP63vza/uvdKKavqIpvDjYIcvQzRXK8aC8badU0i20nUBxbkf09+690IuHqN0Jh6uqSipZJViEUMMSKXhSTjwwFvrx/UH/AANyL+690/4DNZenjpqapo3ExcVs06jVPSmGO62VSApHItYi3JAuD7917qRna6qyFMKhD55G0aZVgkQTLpLlJJRxqY/U/T6i3Hv3Xukq9VLRtGz0yLr8T/a3EvrQXZmP9Cbg/wBAB+Bf37r3Rr+jaXKmJckZKaqkkmECI3iLEcqhCqFKlVFiRcce/de6sk2FT1uJqaF4oo5fKIjKYCkkMMkpu13UDmxsbcg3A4FvfuvdBb8nephmcuuZx+zNtZuqFItY1PNRR09fN4kDMIa+PSyk2KqWYkHn6kn37r3RUek+w9odSbybJS4ar26m4q9aRMdU09HXRYzJtMtI1XWVEoDxAFgiMy+pTcEkFvfuvdWN7lz38ToY9w4rAw5eDHQRVlQ33aUkl0QnyUzkFXW3IVHe/PA5A917pm212PR7jZKmpwSjHLTeZ5QsE8lIF9PicOGFiwOoab/UcW9+690+ZLYvWPc2NaOvw9PS1Bpp6T7WmqGx9NW0qy2aGrpKLQrqSNV7A3JsfUwPuvdAHWfAbrWakraXAYDEYpHWS/jrKqKKZGBt9q6uQGVmJBKcN9b2F/de6LJl/hhuTC7xgxWOXI5vEZtTSSNjsjWQS4+kaIQstdUvMiKq2JQ+IXJP1Bv7917peUXxl/uTnIYJ9xZTHPRxRRRZZqeOsUTRgLHBLXU5K6lAVdbKTwBe1h7917oSN5/Hrt2fbLZKl3PFXYmk15Z6OQypUZKILrIET/SVgSysTpA/Sim59+690VveezN47ehpq/Z+4IZVy0CUlZTV8QFXj6mU/vVdbRzCVQENlBRogALkm/v3XunDbEO96FKKkyFDkcvL4hFN4MfCaPLpIR5PsKmJyEZU5ZXJB5BBIHv3Xugz3N0zlOtt5tvHBTPHQVsFRX1dPQw1NZ9klShknx2Qx0SlQpYclArxtexA9+690bXpaoq9wbvo9xUWEjx1DJRUMdbSUtJL/lFYxGuqkikB/Nzw/wCbkn6+/de6OrVY/d0e5UrMVS1FPikVUqXOMkpEeRfVJZ0fQGPJB03P5v7917oTsXJuDGmLJ01NSFZWJ0TTM8z3WwE8cWgaj/qgBbni/J917qflMBHmMdV1VXg4Z6+RmmlmFRErxMguqxyN9BewsUA/PP5917oNv7mT1lXRxZGokpYo5EMdIIoYHEb8t93XQm5Nri5+v1t+PfuvdC3/AL9LB0S4qop0llqwKaEyAVf+6riJmsQb/QXF+Lg/X37r3QIb83gvX5pY9sw0FFXSrJM2Oxkmmeok0+h5UqAUkANgQDcf7Hj3XuhB2V2HU7pwdPU7uosFRzyRr5ZYahqTTPawaYFub/q0hjzc25sPde6T3YO2NjZHBVVQKbFGYVENSKyllmSIuj6gXt9SSONJI/qOSR7r3SDxuH3RSZWlpsZXYJY5oY58TCMHFXzxRsLxK05ZSLA/Wx/HH19+6904bw2fvatyFIs1YMrNC3kkEaYqNI5WUFlmWWKJ0A+lgTx+T9B7r3UbLbW7BTEQxUePhpakRMIpaKhxNRNqVTZ1lbUCbXIBFvrYe/de6DzF1/b+Jp5KOTG5WuWGV21zYfHGQuhOt4/AqDn+tvpz7917pP7ir+xs+sksuzckw8UgcQYVIZZYlXTLLGEbUzH8BTf6n/H37r3SSk3zv3bW3KigXDS/w+GLU9BkIqmirzGHvN5KkzEIoHIYRm30FyffuvdK3anbUwp8aEky8MUMsMoxNZJHUotPIB5Kdpi6MwPJBbm1v8PfuvdPnYnd9ZPT/Y7bpKl6QnTOS1LDUwSqLPBHK0hX6ngf7f8Ar7917oK5t7Pkdq19Nl6/cNQs4LVGMnko6ponUagYqiFiUtbmwJ/qAfr7r3VYezsf3hlvkBFS7HoszX7XbMNNT0tPDNjjWwhtPlmmVACUZiQ7KS+nkW9+691dZvTfHenTmzsdMKWqnq6aggkqGjhWd3YpqMLrZQX+o1WAJ/Hv3Xuqt+/PmpvXuiifaO4qCoxM0EctFVwIyR0tRJMwK1E6MCfLGFNrHgn6e/de6JNX4/GmMmHR/kkHkqJtMMrurgrqM9jf1A6v9ce/de6RWSqcVS+RIIAhmiKyMGAb0qGVyF5DH8Ecc2IPv3Xui275r0pacrLLM4WWR6aMyapwzElQyccC/wDr/XkXN/de6C0+WppgiNqndS6slySWIN9I+v1PIPP19+690sMdt0qlNUZitShoHeI1Jvqqn8i8rTQgGx4Fy1wBf+h9+690+Smkpad48SkkNHHKIp6mwlnqFYm3lubgjjgcC/8AU29+691gwtNGksrGRkeRizenyM1jbkC9gRb/AH1vfuvdPphxMLBhR1TSgESyM5K6OSjxxi1jckE8/wBOOffuvdCfs7FAR+Wkj9VbJeGQuvkC6V8qm/I4t9f97+vuvdDScVWJHFBAI4Q/qWBmDlybKUV2JsSbWB/xB+vHuvdK6JnoIZ5azHzE00aGJYbvEJWUWB0WHN+bfn+nv3XulHh4qatp5BNTBWSFquRXLIqDRqFwfrfgD83v+PfuvdKLdlXR0G06PGwk1DyR081GUlLRHRE8tZLMv0V7zIik8HTwLjj3XuiT7lpZK6eU1LTF6RTFoAEbQsbDSJAAdN2bj+vv3XuiRfImuyE6xY+WV3paQCOJPIGQro1XI/Jufqfx9R7917olutTPpCxI6WNgoBI+nJt/h/vh7917pQY5rT6wSAyrqAHpDPdCq/m/0+t+L/6/v3XuhIxE5pCY1tqsEZ+Aw51Mv+9/7ce/de6EGPcQiSnp1DRkR/vmNXBmjXk+Yjiw4/pbke/de6VNFJ5IfvonIkjufBqBj8P+69H+8/QX/wAbe/de6UmPIZI6tJZI53fxOi8yOGF7C3Fhcngf19+690v6XH1EcFVIHSo8ccMaRQ6Fd5pnJsD+dIK6v6Dn37r3T7RUQiklp606AtPollZyISzHyLze+u91t+SPwPp7r3TlkYaOYfxCmjCIaOOKshRhK6ywEojxRX4Vl08/1vb6X9+690n6/LT08SpHKZXYCVIixAiUKASyj6ED/b/T6j37r3UhJfv6e80tlqdJVw/pbjU2sfg/gn/kXv3XumeahnRUMpS6Ro0iJoKoEY6JV45JX6k/7z9ffuvdIzMYmKpmjmkQaYomeBOXZp5PUyKq3Fzwbt/sPz7917qFNilal9euE1cf2g1RhWVY/wBy0r2vYlvSR/jc29+690saahra2hoqKm+ytj4ERlUKCkQJCNPb9TFgxv8AW1v6e/de6TOVodUk9KY1Ywqxklg9LySRjUFUn/eSfxb/AB9+691wxmL2tkMQtFk6eUZaSZ2hyFlAMAUKYdJtyG1eq3N+Dx7917oqvZlDR0dXkoaNJI6WGQrC5J5FrFh+Lf7cD/ePfuvdAEAxITxlmOsvYk/pAtZvxfi3+Hv3XunqmuZIF0lF0lSHHpA06tNv68/8b9+690q449MPkinSRSR9zEov9upHDc/QH+v9f6+/de6V23qLH1sk0WRqPtfHEppZA0axsblhHNLLa3JWx/x/w9+69041FPR01VUyUlQ8tCCFppCy/ualIZwwP4+g/wCN+/de6bzNqjWRpZB4Lg6lDP5ATYm5+hFuL/X37r3WKmjIqFlaHUhbz6XOlmA49Q/AP+sR/sSffuvdZBDFJKoDeUs0srG2gRD+zGh/JuDcHi1v9b37r3U2GllqDCscZleSVUSOypKGLEfk2vc/QEG3+29+690712OyGKmno6gmnlkjX0ToGYq1yovfgc2/qeffuvdMSRV7zyK/rHpUhEBZlA5AW4tbnm9vr7917rqsJp3A9aB1AVDIRpJPqDIT9eOP8P8AY+/de6jimDyLIFCuBeYEaFfUPQSxP9Ra3/Ee/de6zQUbvM00zPpS6LY6UHpHA/qAD/sf949+690pIY4HjqGhkRzFGojUqrjyEW/tA/T8/UEC9uPfuvdKChhmlenWRQWGjRIX1Nbg6igBta//ABr8+/de6EXHYOjFbDJTrNUxylZJVOsI0qoNd1PA54+vHPv3XujIdaY+OhrIqhKWZdZ1MUkXVCFJNhzcfWw+v5/r7917q8z4h9vQUJxuHSqrBV0cRMJV4jLO3CpCFlH1HAv/AEv+ffuvdHwPf+36yoyuH3ZFRY3JwyeKNspkaVKiVWFlqY4kIVrD/Unjjj6+/de6r1+QPyN25FX5LZmNesD1NLqTORTCSnp5FOhVaJf0hrlbawR+L/j3Xui/bMznSdVRTUPa1Tt2OWeaSeOXJ5JgJg6ftyQyuBZ9XJS5P1AFx7917pIVOY6r2RNk8nsHONnxkXkp6KgxonSJSxNlpHNwTa5Usosefzx7r3SEklxkFfLl0pK+CsyVPLElBkpJKCqSqq04YyeqM6m/VcEEckA+/de6JX2FjHotwQ4bP4mmyEEk5qopKGKauq4GMms00a0elVP0C3It9R7917rPS9MQZoJPvqlyuLos1G4wMdRU1E2VpEPqimaCNi6DgalsB+SRx7917p62PlO39m7cqdq7IrJshituZXIzwRwVEozAbWZIlpcbUtpkUkKHYMGsSB+PfuvdKbA7++QddXUddjKXdUWQljK1tS9ZkKeip55LeWMUTXUqpJuzE/n6i/v3XujT4LdE0G1oqDsueglzgqJoI6o5F0ncsyuoipaRBLJM7EadAFgLX/p7r3RNu4cxvzau/sVHgd4bgxGMlqGq4MtjMvVO2KhMZaXHyUsS/thT6vU5Y8cA29+690o6HO92bvro9rYrc+cz4rqRYq+rq9wZOE1PlHlj+zUaCzjgkBuQfp7917oCu5ek/lJhsvBBiK/P5EQUtLO0cFTWQHTr1iFzKSJAo/U30/H19+690JfXWB+YOMw9sk9Xt+lanepEtVCtTSVsEahhLVQw3ZhYXvrFjY8+/de6eKxvkvuOCRsbuGujipaNZqmCoxskFDUQxkrLNSS1aiNQQbC/J+oJtx7r3T11p1l2Vk6F6yo3FTiX1pFTVOZi8NTkPNqqJ4HhgWOFnF1ALMifknge/de6W9X8ce35ZGqt57MjyW31pqyeio8jK+YSecJ5YqiKroIIFVXNyV9QPB1Ag+/de6aNudbb1oIY83guuaDHx46Gqoq2Lb+GnmkdIItaSyxMXIYXNrkXsbEcD37r3Rp+msruutw9RBj8fI24KBzNkKepxFLSV0cckJi8VO84YuwBF/GbgEg8XB917oEvkLu3cVK65zcXXUUFTteFKpqqqZGmg/eIpS9FSFTGZGBvIygEck8Ae/de6CAfMvbVbt6Kj25jZ4c14Wpcvh6rJyrJIkDqs/glpnaSR1aN2ikWx0koCRz7917pO7X31t/sjKzB8XPTY6lrHmG4ajKpR19FHURrFNJR42KNYi8CjmZ4zLa5MpJHv3XuhwXtfE0s/wDCqLIr2hA0EceUhraijSmoaCjfxU1QJIZGeZzZ2iaWVipuLA3Hv3XuoG3PkO+Im3DTbd27X4CievWOoqqx6WrpoRUft+OEFtYIsXKkWHA+h4917oV6vsX/AHFYuoze7ocykz6spQ11fT0wmpHNoBHjEYkKl/SF5Go3JNre690IOI7dx+66WPb+1MTUz1WQqY4MdPFjC+F8FKAhNa5QOEB1JIzEAAm9wbD3Xug43T8dt0703jA+X7ExmBztbVRzVFHj/HkIpKVpZJXipUihMcI0+MH1MbqSQLkD3Xug77I6U3L1RlMJU4HcmT3JlKPJ0+QyWKjpTW02cgKkUemgEZV1jYFmjNyCAQRf37r3Qfp8nO9+s1+wweEy2aKrNTDHZvH5qmq8bJKD4paWnWeFHjLHS8MkT/RLMukh/de6K52V8gfkJmxHXZzBSbcBkqJMnBRwVlDU1WhgdFbWQfV7g2YG9rgji4917ou2/cf292Di8fnW2bl9w1OWdI48jiGyWWdgmkQ00kUZZywGkEkrbjg2t7917o2fw76K+fuZ3RBi9o9d9tYzA1CkLNWY2egxMIMb/ahps00SqmsD1o3pFwVNx7917rYJ66+D/wAqquGmg3nlKXFy1lIq/wAQqdxx+PEPUQBaimmpI4HMjJONaups3KjSBc+690MmT/kbdUb2Zc92lv8Ay2XyNdSla2DGQwUsDSvEL1ED1bSSBi4JLljfUAAABf3XunfbP8mX4Z7KxNJiKnYmYz7LXGda3NZ+aTyyRuF1MacABbEakP8Ahzz7917o7GxPhd8durXoTtPqTZVOypCi1v8ABaWsqohYl9NVUBmLEHgfW4N/x7917oyWK2vs/a1VDNR4SClkGmURUmOp6eJZE/zYdIkAUi1jY3P5Itz7r3S7lNJVwy1ccMNNrdWmkeMqYwDpQMha5/1r2BP0+vv3XumuWGNX+zXXKXlDNUJGugBwCQSvFhwbXBB/r+Pde6SmdbI4Kklr4UkqZWDKIi4EPi+rHxs3IH1P55+n49+690Hv99q62r7LH/5n7i3lF/JfxeH6fq/Nv949+691/9cRdy1FFT/dVWGpov4rpYyiSMRwTUv4MTMPqfryeBb37r3SFwOBpM7AtRk5I6KRTJNFSyhXDyj1CRCeAVHI+t/wPfuvdJTdODIx1fLj6eXx0bvU/fxkJOY4W0y8KQfV9T/h9eOPfuvdCD1DmaChxZrEkqcnLPGViFnKxsOHSTVe3J59+690P+2du0u5qWaorZhSu1aZaaNpAsSll1aXsR+eQCP+I9+691kz9NTpXLiJKKnZ6xDTpWO7HSUsGCqfx/Tm/wCeffuvdd7eyq4+sXa5p4H8MQk8/wBW0KPRqY3Iv/T+v1FvfuvdNG9a+u+4SsZI5VpJDGPF6ooliFmOgDkj+v8AW9v6n3XukVldy5SnakyVLWR0kdSIjJT6njLyXBAcXtyLkD37r3QzYvd1DUUFNHHkKv7lRB5I5SZBKxHqVSL8A/63v3XulXHjslUpV+SZZI65FKRoyloBb9arf62/p/xr37r3UWXMbNwFNSUeQFQ+TRjCjTTFm1sfW5XUQqj/ABt/tvp7r3UvJ7fp6zGLUxSoKGZzU0lUreVoW/VGrWub34J+nv3Xug0Td2WqqwbVqMXU1CQl0eaNSXl50iPQBYDjhr8+/de6F7CY/K0e35SixUMUOkPj5wJJZEP6tCk/U3Fr8/kfT37r3QDbr2TT7tdzQCpkykTvEFeNggAYySRlV402/qP97Pv3Xus+1sFhNv4fLA1DQZeCM/dY2CPxOUvZ5qcgAn6fjj629+690na6qqpsVJOuWrq2kqJnjjolEv3MYVdRBvzqA4+h9+691LwVBMKGIwU5LStoIeLxt5VszM4P5/qbjn+t/fuvdKiTcoWnjEbwLKsv2tQBKqTRiG9y6kfQkf8AFPp7917oQsf2HjMbt6QKKNq9VZo6lZUV9atqJbUTdiCFt9PwBf37r3Qb7tqKHfEOPqK/JT6UOmux7yBNAI1M8LKQdP4A/pb6e/de6RnjwNJLT0dFSVdXDO2iNmiknlhjLWLK4BsBb6nn8X49+690oK7bOVpZaXI0OcijxEihKqgdPHI8ktvWztyCvPv3Xuo0T0VH93SSzSaZg0jSlmdHlP0uGJNv6fj37r3TbVVeXydPLQw1Ef26ftIbXYAfQhbC/wCLX/HHHPv3XumTHYPcf3cgxddTp6AahqiIBAwtxGF/3mw4H19+690/4jD7sp6n7/7zFyU9KfIzvCmv7gDmNYzxY8XI/ryL8H3Xunannym4MrBHWUdDLWvIscUVLMWWpCAWMka3IHI4IA4AJ9+691D3DiXxdRWRzs1BkHjASlh0+ARsLxlTH/ZYX9V7X/3j3Xuk8kdT9i1XjqhYpYOHhqJC8yvca3RBwQP6kfjj8D37r3SfrKXP1ksafxTTBUyLFUVFOixiJT6/JJqA5/B0k/4H37r3Slk2dSY+F5Za1p5I41aOphk1xszJqQu1rjV+b/8AEH37r3SBqdnT7jWb7HI1VNOEcWicmBCDpWSOQE+oc2FuT/t/fuvdBRW9FVdD5jWbkyf3eiSSJp/KoaVyWAOrkg/kHgj8fT37r3QWZnpTc8uIlrKSuxuJqSZQtVDSQxgNKCGkrkYG9+fqOSeLXBPuvdBnsPrJpp8onYWaxirSwTQU1II/t5sg4uAaeew0qPrZbXtY3+nv3Xus9F1h1nHUNJS7fOSYSSQwVNZC1fFJLe3293JAA503B9+6903HqKhxseZr9v0WOpBBA0kuHr4mkiM5bV6IG1W5NxYD/Yfn3Xus9LsHIzbayc1fjsP4KqkkKLC6Qx61Q3WKNACG/wACD9Bz9PfuvdBjsnAwLg2osPWUVLksjNUwSs5bwU8cT2cS6AD9L6QT/hwPfuvdCfn9sY/a+246uDKZCtq5lpQZIprU9BIG/eqZYT+hVtZbEn6Hke/de6ctmb7xdfBU0m8aKhyVBTlCuVkWMzQRQn0SNIw41fU3JP8At/fuvdKaLPx1VWVxNJi6razJK6VlRIggd4xZ42iEbOE/oQwH1J4Hv3XukJmYNsSUD0r09E+QqhIUo4JJJKYK5JR4/C1rKLWsD/j/AE9+690BeXwGHiinrVqJMbUxu8KyikkMMikWZdCgklQCLjg/429+691hxyUkYp1iyuRrY5admmEMEsLJza6upUaSABcWP9T/AF917oOK/eG9BkZ4aPbMq4mCZ7Vs8oRpI9VhUNEysSq8cRm/1JJ9+6913U9kb22UwqavDQ1SzNG0ckNVJJBHr/zNmkVQ17/TWQOTx7917pI7h7k3dmKetOIoRFMrpNJkKuaGGKIztYFIwCJQp+gHJ4F+bH3Xugi3di99Zqqxm4Zd2Y1anGxNJJLisVJQKZWOpYa1gF8gBt9SR9bD37r3QbZTdnc9LUrPV7s2smPMmh6908WkEAKDFGgP0+lmBJ4uOffuvdYstuHtinpI8lgN0rl8i6MIqVKIQToPrI1O3N1P41En+v8Aj7r3Qf5Wm+SckskmQm3S/wDF6dJYwGMdFHE3OkJISnHN7D/ig917pRbR6M7C3tSyT5TclQEaUxfY5OreeKKQNd1+0iYte4+qAC30H09+690ImR683f1zizFt/IbWpqyasRat/vWjqpFsFvJFLGXjANrAMPrz/X37r3QrbLr+4dg5HFZHc2EwLYmoannaslr2rhGpk1xTpFTkC7DnUFuB+QOT7r3V7nSuXr977Cp89kZKaZZ4VhpKwalmpkLWEiQSXbQQLAk8/UG3Pv3Xukpv7BVpyGUiipSYQsMcsVO5pq2dPqaj94kMp+pPNxz+LH3Xug525S0KGpEGPyGeqIKmBRSVM8s0tPc/uqmlD+yP6X4/HFr+6907V09bjNw5A02MlaE0kT01BSQimhgIAaRRO9hJZbmxIJPHv3Xuh/603pNl6SjMcNbEKaVlioahJKYarWBQ3Kj6cCS5/pb37r3TvuWSpq6/7LIy1sdTVVIqI1UBliWPlREy/qUfR1Nx/t/fuvdNU2yKHPOTlIptVO6zRyPJFAFRhZnaOEGzfnlR+P6+/de6Kh/cfrWPNZjGZfHrVyxZdxjsnOZllpJqp/SWkjCaLG1itrmx/wAffuvdCvsSgzvX24qfJpWeLBqVR4sjj3mpspGHAjsYBw6geiQxkt9SxI9+690fyHdcO6cLHS0slPNNJSxySwlIfJHHbUaiF/VdfoOCQBf6Hj37r3STxdDncVlajPZGWklo1pfNj6uSSKWSNYzqaBAn0DgH6f7Dn37r3T1NvN66mkzcuPxtLSykRRxtF5A1SjBfVCPWq8X1Cwv+b+/de6fMb95ux6f7SiLVQQLTrAtkM59KRgEW0m/55t7917oA/nr/AC9sJ8lOn/7y0VT/AHb7M2rgql4alP8AgLVLRwtJJS1aEnUePqF/4qfde60lNwpu/rnd+U2/UVHkyOKr5sfU09zU08/hcgxyU8pa6nTcK1xa/HHv3XulTi+5asU8tDktu0MjloiqwvPAlMqHUoigLBFXSCdMYAN7/n37r3Q9df8AaFJXs+Oxcc2MrqvwrS05lkihu/PBb6gH8m/N/fuvdHj2N2/VUFOtJW5qopJYJFppIo2Kxy6V0Oupfrfn1C1/obi/v3XujfbT+SFXFSiM5aGahp0Sm8D/AOTztFKNDXYD1gH6XFh9QCeffuvdDFg+xcHVGLIZDclZXUMYV4sWsiSrRTMSwOsAFlA/J/H1/N/de6MJjO8NjVuBosQZKOOVXeVmFO87VK2sI6hkuSDYhUuLm9x9ffuvdQcluvFyVbCkxwx3ki+8pqmLHCoKqOCHjeypdRyCpI/23v3XuplFkspW1tHC1Tjajb1aninkk/ZbGNIvpqItbJqJNy1rA/Q8Ae/de6TO6djVdFlYzT19RXMkqtO1I7xwPTyoGW0dKwUMn1s5bjjm49+690/vRQiz4qrIf0K0BDSTJIlozM7fpJv+LW/wP4917qJX0ONnSoikhlqKqAstRUTAq9S0qjSkWsEgA/2RYcGw+vv3XumeXEqyU7TUVStIyRx/bmqjplZlPplJUg8Hn8fi/B9+690/KKegqJAI4J4kSBws9SksciCzPpljIHp/A/PHH49+690KOCfCnGVMlXV+GmVvNGsNPZQz8CNFYX/2Jt9bg/j37r3TrNDQLQRqs33S1BZ6emeQiRgEaRWkYEKqgf43v7917pE4bbH8dnkgggjhrYXqKud2klbRFEPI0kKohHNrAEi/+x9+6913mp2b1U+Nq6+SmeNZkKpHrQABgATb6i4A/H+t7917pypsxTyosdbi1o3h8bVCSOrF4m5TxrGeQrG4/wB5v7917qBV0E2Rmq6ujeR4FgKStJEIHUG40aQD/W2o/X/effuvdTIcNV0e36ivOVio5IYBDSYx5JWqiJGLGcql7C4vf/H+nv3XugM3XPkUmp6iWFo5ZJFikq6cEvKLamlmY8WN+Px/vPv3XugyzmLp8pSS0k0ixIZy8ktNIq1cTGx8zKD9FvewuPofrx7917oA/kx8YNt7j6wo6s5uumysVJPUU+QmlmrEfWurwlHJ8YYC9h/vX1917qgPtrrGq2jWRvR2qKdYkSpkhjkCRzWLFiPx/rfS3H09+690kNk9g7369nFXtjcWWwvnkjknlxk8tNpeMXTyAWH+Fv6fX6e/de6H2X5T9859BRy9jZutEZQxvNVSPOwUWCsi/X68k/n+vv3XujOdafLvsPEbbnwO4tw5NslWNGqZaKmlqpIKeNCGhemsAb8er/Ye/de6ELbfzU3bs6da+i3LS5Ovh/yOKmy+G8Bnp5JhLNC7HghmXVa3HPHv3Xuja7P+f1HFk8TV722pt6toJqZJ694q8CORI3DeGClY8TW+luD9OPofde6Ortr+Zf0TnJjj4N2Uu1I6dGNPS5CBIRTRLENcTsb2Ui41Ak/ngWPv3Xug83T350ITHV46vw+5MXmZxUyTQ18cssFVPOZJEgp1Jl0klibAj63tYH37r3QIHsnE4zsiI7H8D47LSJJTcfcpSGUeotJIPUeLLb6fnkG/uvdGV25jMtk4EyVflJIpp55JAGdZJKmKf+wy8gKAxAFuPrxYe/de6d6HFVuLrspFQ0VRNVp5JoJJpS6uisb08YFyNQ+nH+8e/de6VtPDUVUUUFdSz0NY9OZ5pohHZTLYRUrSD+lg39eT7917pmzWMyeEdi+iZnijf7jU3oaVwyHVa39bgHj6/wCt7r3QjYyPM1VIk9M1dUz1UcdNIjweOkaIp+0TL/uwG1gxJJ+vv3XuuOWws6pLFJSVoqftTA8IGm0sgAa7NwBcEXufzx7917oucmx9xCorkrqOpWKrmmaCkAbQT9UkdltZQBwf9sOD7917p/xuxfDTI1bTPFOiqDEimQSS3LpJIp4uPx9Li17Wt7917oRdu7erKyqgpmx8tXRNTzSVElOVYSBm1GBY15AQWJYf6/v3XulpmNu0WNwiiOCnjpK28MfiqDLOZoxpKyknUG02J+n9PfuvdBnQMtHnqOkNLGsQiZlgEYNSzLcIyKRYqbXsQeb+/de6Tu8XhpzVeWeRkqJlbSCWeKUR8r4h+L8D+n49+690HiPVZqipcccW1PSipEAqGBV0mZ9ckyre4Vl5IP1+n159+690vcJgKeszFSlRVUs1RD9otHGi6RGsXqSZg4ANyACObG4vx7917pe5+kw6Y4y6UORDSq7OoIMhALKoS4C6uB9QAAOLkj3Xukdkjox9JV1mNaWqCpStILOoic2NigAvbgf0+n44917oB915PGUtfQR0FBNLG81VFWxkvZWKWVwSCPryLcX/AMbj37r3WDbzJWCspVeVYYlDysoUkv4rQozMbgEkJb+ov7917p72lgN1UW8du5DBxVaSzz+Kd2BKho5HEZlVTpZV/Tf+lv8AY+690SXtrdG79q/JcYjJJUTZ6qdjj6GnpPvUeDIIKiaSGOJv2WS49RFyWt9Le/de6u26C3jvLNbDwhy2WoqWWtjpcalGWWiMxuXVJGKlmd0Mep3A0n082Hv3XulB2PtbtKCsoEmSeQsJ56HHQ5SKVJYoWUsHiZbOiXB0k82Pv3XulBQ1/cCQUslTDlZEM7AyUkUEFNBHBH4hIaWMltHAJVSbnm/PHuvdFl3Z1B2d2JuOrqMxT4yonn+6xklQ+EpvL9vFM5+5gcy642IZULD6WuOSR7917oTsb8fdu4HEVNZja2rWZ6cQ5CSR8eXLKumVIkkXVIim4OpvUebfT37r3QdUOwMT90yHNZFVheeUxnF0vjdIp7JJINFgzf1FwRb8+/de6GCix+ExyRUlKuTqCCs7VT0tHGVmZCkLMIwLWDEC9yVPPBPv3XukRvjAIiOmEyWYWvqJzWGqhNPQyx1BTTUwUskIDcjWoViQQxNzf37r3QAy46KehrMlW1mfkNNUvRw08Ip3nmq2nJeqrqmpSQudQ9VmHHAsALe691mxXQ9XvF1ylBuWhFOfuJqhmo5lehmnuahQZJ2S8hBjLaAB9eSb+/de6WWxelkqq2qppNx48V1HWF6emjpwiJHAIpAsNqgp5FaJCSEsVA4Fzf3XusU3UyPUs2QzONoloXkjT7yniq4Y4xMWaRZ6ljIjuSW4cAcAA2BPuvdTZ+otr51Y5qrLx5mKXIUipFQ5GGJZ4YolimSGEMSdJU6+ACLg3Hv3XuqX/kv1LuTYXaW46fbdLU0sH30lXS0kLtoYVU5AEcq/RbMCEUgC9vx7917oB9id09hbFz9bQVpriaF1hq4KgTkh0IbQInUAhr3L3IIsOPfuvdWE9f8AfVHvym/hm4aeGnjqWUp9w0ZfUn6kRP6agQQSePfuvdCtuzoHqbsPE0cFVgIaVcmUEeVpwokgJBMr2+qlnLA3uCLcX59+690TPe/8t3c215ajc2y5ZcvjKd5ZIqMMkbSxayfDqU8FeTcgi1uL8+/de6DP/RfmduQpWHHVcdTTuJKkGPS1NJCS0ttZ9Q4BH0Fj9Rx7917ofuqO0M/hY5aOHO5eCOaFRV0kylKYIQS8cdxwrMxvqJuOP8ffuvdNef8As6rMDLSwtFPEjvF4mbRUPJKWSRSCbHTZWBAv+B7917pW7dy9JiZEb7U1s1ZD5JqQ3XxDVqDoH4IUcH/D37r3TblxV5rKrR0VHBBK4NTHGj6C8budfjAsNVrn8Af4+/de6V+WipJtrNQ0sDLWRUtgsulyKhU/c+oB5bUbA8C5v7917pC43C1UlNiqiallqRT62aUsY/GAtngjBBBubm39Da/v3Xunx4qSlmWKKOaRqyNZTENTJDMVuNNrWI5BuDyOOPfuvdK+i2lVZmjr6aJ56ApSpUgqlklkXknVfg/64/xHHv3XunjE7br/ALGqkgeKspcYsbVCNE0rea+lAVQgD1EkkG1vrz9fde6eaOKXGGgNLKnmE8MlQyKdMJYm8ZS9jY3ve/Nzfn37r3Qv4akrpJXrDWSCKaMB6VYZWMXkF2qI3Fk/Vcr9QBwb+/de6ET+5zvtupyjtVQsNVNT1NT+zUTDljIyxjk/kE3uPoAb+/de6bIJs9DtRqOq0NBHP441hgRqqQOdDTI2kiym41W/H4PHv3XuknU4TIUMCRQQCWrqGkZJnvIximTTdwQRcG4PA4/A9+690O/TtJWUOSwNJVVQaqWZxU/bI7QRNpDHyGMgXuSCbWvwBxz7r3Vq2xoKxpKWGnFoWaBmIkitLrGks2gAADk/T62P+I917p/7+2hma3b1JmccPNFR0EkdXH97JRwGNU1M00qnVwRp4Avb+tz7917qibfOB3d2juLMYalOFx+JAkkmq6ueSpaNqb0yVi1MkQDBCt0EcgZXsQQb3917qBt7uvtLoJoKfP5nO762vjqaQS+fJLX4+nx9OhkgljoTMGgkUEDSl0dQGIBNh7r3Q49C/wAyLrzsTdsG1qjbcW35a/7anp8zHIxo6+oZyogkoFVdPJs51XPBJv7917o+9V/FcNmKXcG16iogM2t2x9OpkSohlbyySAs3otfVc3vcEe/de6GvE7u3VNTQV04qIKGWNWWd6WNDJ4U0uWtqIUm92AFxY/nj3Xulfid64l2kqazKQT1VVA8KfZNLLHF4l/Q0iBizXuCDYD6Cwt7917ovW+8ZSVkWd3NichmsmI5yHhidoo6WdR6naCS7Mqf6wN78+/de6SWO7bo0wUcWZfMZ/HUsPjn05Sqhn1BjHpWO4F1B0hW4+lwPx7r3Qb1wwe80zNZsDaGYppoYxSVldNkIposhj6lwtRSVtMwuzpa4fUDa17C/v3XuoWW2ZvLZUeMpMZWR11G9RTbnjxU0UmRr4Z40JaFKGDT4zfmZEGhl9QCtYe/de6EXZvYLPkxks1jaiSOnYJVUcVJUU+OqGnj8bSLNl4VlLqxsUZRf6XIIPv3XulhDvXqjbe5Y6THpuLFVdbFPUv4Iao46FQf3jI1MrRxj/UqOALWAHv3Xuhdw3feHbw7fx85yLM94Pu53JlWx0uVcofp9LgX+tvfuvdY67tLFUGRVqnOpjX1kzU+sMjQ8F1RgdKfT6lSSfz7917oRE3RtndGJq6qlykU2MelKSulckFQ5Ci5TS3kb6XUng8G1iL+690iMPualrIaiXFZZY46UGnZ65hogKEpcq6N5iTZuST9ffuvdIPfe0Ny09XBl8n2RWTNPF5IVx8TUtFTvIf2njCfRhxza1uPpYe/de6DrePamExOApaery8G4M3R6I4sgcZU1UnljJWRpSsbFQACTpAJ+t7Aj37r3Sbx3cu2s/jYhSyz5mKUuKlYFaCkhIGiT0CMElbn1AAn8gfT37r3Qj4TK7f3Dhlx9HksjJBHIYdE1YXSNpOGRi6g8fRBYAf737r3Uiuqd2YHL0FdiszX1mMx1GaeIBtdTTsi6mupJQgW9FkB/qTx7917r22e1Nz5eqrNNJmJZ6Wq8NVJXsiQOjE/vwoVUAk3NwOf8T7917pUZbtLd2JWKbIYSRow2iimoSZpZDci0iKf9hwOffuvdOG3+yd75OoWpqNuzR4mWIxidUIZJ0BBEy31Bv9gOP6+/de6F7DblzNXjayrgxbjK4+I2ppzojqYgbN4pCurn8iwF/wCo9+690o8jVJW4SCortu0NZUS0pEq1VPHDLAR65I5GNwRexv8Ang/i3v3Xuktj8P11lkilm67wxlSwkqo6ajlYSuOdN1AHP+Jt9f6e/de6VdRsXresiSCXaFBT+L9sPVQRgGOTlvFEgAJBtdiTcf6w9+691C2r0BsKqzv31NiMYPGmlRJGDE4L3cov0uTYci/+v7917o3PWPx52Tg8uc7R4ahjq5tMutIY1WMr6lKhVGnm/wCk2P0/I9+690IHZ/WeG3Jiqmmq8dS1aGF1AlRHCvp9LKCPxfg359+691q4fOz47RbP3JX5zC4sUlJTu8tTMivFHI2s2YLe2r8nix/2J9+691XZUtGlCT9yiwsgLtCkfiqIz9Y5UA1fW30N7j+nv3XugY3DVCNZp4CJY2XVLIt7RgAhGcuQP8LD8AAj37r3RdMtBXblrHllqEgo0dleSTQsmiMr5JIlFvqDYXH/ABX37r3WUU2NxkcUmJpZaxkZoYqupLiZXYi3jRQBoHJuQQOffuvdSaCCbK5M0sswj1hQ88pJjLk6SGAIAA4tYDnj6fT3XupefkhxlZNi4Jo56Wn8ayNCqhXnIuRdfqBcfX6jn+vv3XupePqhTxyTqzRT6QURiojnvxpGkX/2N7/4+/de6eMIJsnVMGUtUSSxxilaUK8qk30xO1v9gLn6/Q+/de6NntTY+QxdIlfXUbUhanNVTNII2hEJNlZpY2ZfqGFhzcHi1vfuvdP9JDBXzQyRVaQLFUrLLqAOrxN6Quo2IP8AgB9eePp7r3SwzeTqKeOJKOCGqh8YvChTyOAL83+rE8g/4jj37r3UjHvkZohk46NIIWi0zQSjTJFoFiWH0JF7gfm/0Jtf3XukVunLVFLEJpWlR9PjRYgpiKk64rW4+v8AqgR/hYe/de6A7I1L1yVFVNUSKyrNJK+gMFKlm8UwFwbkki3Fz/h7917ohPaj0mZqcoWqnaop3Zo41i4kNyfXbi/A4FuPzf37r3RNKuM09S5IUMzBCFa5HP1+v+P5/wB4v7917p9xJbzR6ysmnU8Y5BLEDjSvFhY2Pv3XuhIpKqmqY4knpvDIiBZKiMm8jjhSVew5+n59+690tKDHN4VmCPKpiu4FiGUnSqNfnkHn/C35+vuvdKmmxlS6fbDRHAYUlJ9Sr4w2sKrKfp+OTzY/19+690usfBHSQ1HhXysIU8RdwrRPp1OyD6k2I+v/ACP3XulPi8kQsPkYfbk3B0kSXUCzMw/JN/8AXH+29+690IgDVuHyeVEsMy0MMUjQIAsojkJUsY25YAL9R9Lf19+690x0lfQzUShI3eF4WDgaopV8g/tFuWTgG/1vcfj37r3SDyFNO9Veni1wXC1KpIxMkKn0kEm9wP6fj+vv3XulZjceziJDJJJHWTwiFVDO1Oz+kq6i1gNPPHH9effuvdKOTGxQQyR5GZGilppgkSFkcPJqiGhmC8LzYEc2H9R7917ptjwsaosqOKlYiuu6iOOnAUKsjSfkHgC3Nxb+nv3XumOsxzyo0A0moonepJkkURyQE6nW/wBCdPIN/pY+/de67XcVJQ4auxdLjhFVzy01RBMgs6BW9SSSE30mxsb/ANQPfuvdJmjz0aZ3Hy5GISUM9UJZYEcoXljutnYf2T9CPoR9b+/de647hraVamtzcFCEhq4TTwU9BEPHTp5XDCJL/qC2JtzY8/19+690V/sLJRR4iqpfD5w+t46mYaplQMSPrY/W/H4+v0Pv3Xui1B0acaGYPaz2Gnki54vY8fkD/X559+6908URZp1jMixmVkgMjgECNvqxseDe/IHA+vPv3XulZLHFS1kdNSzwzimWMO0AYLJrPKylvrYnj/ifx7r3SlpZ6gxyBUgVjw4ZWFlX1D18c3HP5/Hv3XusivHOqNKNMEWqKNIWB9ZAAup4/wAL/wDFPfuvdYmiiaaBnfwLMHVx5LKdAvF5Dza9ib8+/de6f4KXzRhtM0zQDxyyhLxDX/mwG/wuB9D/AFvyB7917rg2MEFPGW1LNUuRAZiQt0c6irX/AON/T6W9+691Ix3mo5YmiWNpFkDlpDrDvqJOpR9Sth9Tz/r39+69045OtbKyrLWRxCRZNCywlY2cLwf2UHAHPP8Atzb37r3UeSBYQxiqr6VW5BVWQavUTb82/wBb37r3TVlBSSuykl47RmOp1N6JSLm6/n6j6G3+Pv3XusVFO0qNElODJA2qSpkOoToBZdKt/qfrb6XP+2917pxR1aRzZAIijkC+mQ/iNFJ/p/T37r3TtHFE033MN1XSuqGJeBblr3Ivf6f8iPv3XulLRSTRRyyQ0oM1gAxP6NUYtwwIv/yP/W917oXNnYXNVOKgyMsEcNK0wTySNbTKLuok0m/I/wACP8fx7917owXX8FbLkDTzxu0CMixzwKrRjVa49RDNz/hf+gHv3XurKejcRVjJxu9TRY2SghSaGohCrPLAhvIC3BBFrn/bE+/de6eO7th1G6yM9tyTPZ6hWJ5KmTGJXCogkiJ+5ZnXjxHkWHINyBYA+/de6Lvj5sFhUGBphmYqyvcpRY+tjgy7yu66ZJqjJFGOoSDT42YkcgkD6+690zYP4Y7k37uGDP5WvkTB01UWqaKormFVQTyHX93GlgAeQyqRYf1P19+691Z/0f8AErYWDpaybK5/HZSrmZIxUVj0VQEcgIhkjDgo9uLAf1/Pv3XuhW3r8X+sM0lNh8v9lOqaHiqo4YY0jdRqiWCdWLxkWuLXBH1t+fde6SUvwn+NeWghyNXuXKU+ThQif7CvKSs9KdKWFiwIsDcqLj/X9+691mx/xN6xx6nM4LCUueqVTw0+VyslS2UaEMQ5SSdilyP7IQ8fke/de6Ycl8JdkZrHVWWxdZU4LN+d6imqIVWiqvuTflnchLf2bXNx/Tm3uvdM+L+Imfko58Hu7M1mTpK5NFNX4mOOhqqEXLRmqaBrup/SWW5/w5sfde6Cvffwmw2zKSqq6SlzGby0kkbQIldNPIwT1uweRdUbG3J4J5+vIPuvdJzqrZ21pNy1W2N2db42jaoqF8T5k0cssVTChQMXlSM6JDodtcjkkCxIBv7r3Q5Y/qmroqfIY6LYuAoNOY+6oM/RTUZeBZGIjNOlOQdIFiFb6fQG3Hv3XuhWXr7NVKph6zHYbdGT+18FeztQ42eOnkj1RiWdle9x+eSf6/1917p22jWV1DQUu0chsrFYXIRvUUtLLUYymrKVqNCVhNRkJlVHBvwq2vzyPz7r3QC9jbtx9Hka/Ebq2/QVkcdOtExxODEeN+2JKx2ihYmVlJF1jja1z9AL+/de6AiHtbbe2YKSil6ioclh5Kmanjpjj46HHukN5RXRQywCZJLLpUiQoWb1X4I917oed6/L7Z+R2kdq4HbbY6WigipIqKWkleqDiMaaczxGSNAo4spvzYjj37r3RcMd23XUUUsuAx2VoGneMz0dTjohDU1YfUXinnNnQGxP7ZJFvoDY+690BPcvYvZWHoaevxUtZhs1LVVLGnwePhX7hasXQeeNVlBN72vcf2Tbj37r3QU1O3u5Mzt1d55mglyz1tJP9yacUuYrMnCYDDVUWSx1UlOVt6eV1OTc6jYE+690XPtv404mbaJ7E2WX2fu96d5qzb8pSlhiV1BeOFZirq7gubor2/P1B9+690UvrDdu+tub/jwtTgsllNvAXmgVfE8kiR6HqErSqgnUbjWQD/Qjj37r3RuJMftvI0lXmpdqeKmqoGp5ayiZ6eowlRM5DyJTK0YkJbnUPodRIAsD7r3QXUOxd+YvdlJBgcRntzYKu1QSVctZFPCUmUGmeu8aFg6AudVj+AbfU+690KmyOi+6Mj2RFjds9fS5TJSzvPS5atpMlUtDE0IEZZpkMQ0N6kW4uOBext7r3VtXQPwZ+QQydXV7rxG5chBPBHA1GI1xePDTXeTXIDC4QyOllVLEA3JFvfuvdGUwn8s7uDdO7B/eHLU219p/cu8tXS1xiyNM8KhtdII5HJVwpR0LAjSDqa9h7r3Ryof5Y+za4QU2R35l5YvtVpoHeRGkifxgiqapUKCynlQ1r3NrEH37r3T1R/yvOndnUgp8xufNbzq6po6x6ycw1dZHGG1RUqSAhUQkclfqFF7Wufde6Vn+yQfGZkeky3UmJzKSF0vlaby0x84USNHJLcrIStzwQbgC1vfuvdDRsLoPoTrXFx4vZ/WG0NtQie8cFLiKSFjp51swU+u9yHI5N7D6k+690K08kNBTGLD0NIkBAjjSNBFcQDzmN2X0luFAGj83BFjf3XuslLnacM9TXxU8BVUiLClkmlVXQShbyEkaCTwoU83JPFvde6bq7PzzkJSB5wH8ccirPpK3NyRIfTbgcMfzaxHHuvdSsfU06xSpUReYpIXOuwHmkJAUayT9QP0rf/eB7917oT8VVUsH2LVVNTCIm4SUaVjktYAOQBcXvfm/9Obn3XuuWRFFOzVS11NLdNMMcITRG2o6w7jk/Uc6Rcf7E+/de6ZZMLXNRisaAyUsriO7sEjcNcWWP6n6XN7W44P4917qAXlxsvlmEMUTBLQoBIwkIsSxYj/bXFuf9h7r3Qe5zfG36moqqKrmlpGBZY2kMSwOxsuiHyA2Lc344H9b+/de6BD7z93xWx1v71fbfqp/+LP9l955vr/X8e/de6//0B63ztmDKYyGnwNFVmKKFXecIxlVSLqkTnng/UfUA39+690Xxti72++NFMlRFRRIlRS1YZ0kSUHhCef9iLWN/wDX9+691i3qu/KbbdbAKBbU6eKpmhBZ50dbEjSPyP8ACx9+690mtn7kzm1NsUkukRUtUwPhFMZJlIOlo5DY2ZiST/xT37r3Ru9iV809LQVNpE+/ZZJDOAsY9N0Hp+oN+D9ffuvdKDMky5ieirKqnZXj1wO1zyou/wBu17qw+h/3j37r3SXpYoYKqWpxsvkyVKyzB6ovHHVRMPVT6wPUbA/T37r3Sb3JujJQywxU+KgSepdZKhHkMkYA40xk8Wt/xTk8e/de6hpWQbkgixFRjFNcJPPAY7CRijejU1vr/T/D/Ye/de6E7beyquOtD1c9RiozDFIt0U/uH0GMNJ9bcH+v9QOffuvdLKnqaXB1SVFflqqaghqPDUTAK0kSElVF1NvyCbD/AI37r3WXP7M2Jk46fcU2emfwTeZ0knjiE0QIKH1G5/x03/4p7r3UHcvY23HwU+3sJIsUqreCVX51RDSHVhxp5F/pf+vv3Xugz23uzG4eupalq9qvNrZgljKZLkKoDr/S30P+x9+690J2XyW4MpkKOokyE1ClZDoaFLCNR/ZW5P1sRz/sPfuvdChs7E0+NWaeqq1p6iWJkR5tBDCQEB2JBOojngf4e/de6S+b2PhoaqXKxVk01TUAio8egCaFjYKi2PF/8B/xX3XughytPkdtZBDBiXkoS2uM2LSOb30gn6uOBf8AP0t7917qVV5yszctNHTUT4+rchikUXjhVbgF5LWF/wAfTk/63v3XuoW5NoPBjzkZI/v5pFWOYUto2GsXZpAP9jckG/0uPfuvdJbHbLwrmE10NWaepb6STuojty513sOQP8fpb37r3Wat6723W5B4KaszlMUKCSKOaVo5h+rUGLWA/wBb/euPfuvdKHYWxK2pzWSp4s00OLo6eaojkl0xyw/b3OlJpOGB5+h9+691nnFW2RqKeozP3WK0mFZVp1tGzWDSmVgQbckmx/wP49+691CG2ZIa0VGHrv4gkUZeoMkAkjexDIi/7C1+eP629+691kaWo+6Wd1pKGJYWS324XzAHTKeP6E2H+xtf37r3S1yuIoNtbVpMoZqWorctrNFTRDVUyk8kyKTYLcn6/m359+690gxkd01VGlDR4BYqdWE1S5lEbMzm5CMbG30soP8AjYe/de6b5K3MYOopq6XCZWKojbzRS08IkiZrkBGlj40n8j6D+nv3XuoG78q2bigrniejmfxQPFGjNKwHpMYVCLWI+g4H9PfuvdBdTxzx5OonyH8RGNFygihkRpHjJDI/H+Nv+J/I917pX0uRo81U0GPppJ6KmqHPiqsiskUCTIdQi5FiDxyePp/T37r3Qr4eh2yWqqfcdW0U9PTMxjjDJSuo+kr6DyCfobe/de6B/dW7dqbamq5sRVVc80M2qJMahMRjkIYPMpvyPof6/wCxPv3Xug+x24twbpzX3tdPWHE1SCOlqcgoRY2isbrYD83HP/FPfuvdKvJz+upoKaL7+ohiUGFCzRyiUaUYsQRb6nm9hx+Rb3Xug3y+258nj5qpsPDIuPZpY/FTrM0Lg3eMyIBew+hN78e/de6AnKz0u31WfGTV6kNLUvG8HhjpqmNuY/HwNRv6fr+Rz9ffuvdJ2PP56JpMnHVvrrpU+4+4gRxKqfqGhbfTj/G/+tx7r3Tvn5Er8JFSwZOqWsmp5E1Y+Ar+7Uj66WJNgB9Bwf6fT37r3Radv46r2jDlqTJrPVUzTVEsTSlY5GJYkALcMP8AFQf6cHm/uvdd1+56rM4ijhqaqtRYam1aksjJHPjFN9DlbD08WFueAffuvdMMs1bkpo8dt9mlSaNr0dOA9K8IIANQ/wCLfUG9/wCv49+690IeNz2Y2pgFp5K2Gma5YUsmlY6ksbSQOy/VRb8jgAg8c+/de6k12S2nU0CZObP0mNyiCN4qWnFJTRIj28kSVVUbMGNybLcfgjn37r3Uir7Q68yuOx+18jl8RSBZnqZqqSaiilrJoORBFPKqeof7sHkAt9ByR7917pnysvX9eEqNu7nxFRjRFF96hq6NGWU+poBKkigaSP7Nx/ifz7r3SJ3BuTF4uCsEWWwjxS0n2YjbJUs70kF764ImK/qvyy35/I59+690WzeG5Y/4hFUy5+gkxcdAkEUEeQpUVJ05ErBgdR+v6r/4e/de6SSbuwtZTHHrVJKqhXmCJTSGpGq1nnW1rH6EC4v9QPfuvdS8rmRU0saBxHSCNYDT3jnmlBFhI0kZKqP8GJNuPfuvdBRvnb8+6cdSYOlmNJjZKqMSOYPAyxobl6hxyV/oSf6e/de6Uu1tv47aWMq6OOorMh9kIwJWfR5oiv0ikY3/ACbf4WF7ce/de6yVnYSSQLT1NLWNFTO0VHFVV8qRxQqbCTxoRqA54DW/wvz7917qbF2JUiGomxctJT43GoJDWJo1hbXKhit7E8XA/r7917pooO69k18kiZ6op6qSKQOZnbyeZwRZJB9NINri1r/i30917pa0nd2AqMjicDTTYSqhqqumiYTyBGiiZgYooksoGj8c35sDz7917q/zo+uo065wv2VOsZkooVqqanTV5ll4DosZAZ14vyQePfuvdB/vCerodxZP7U5HN1UlMzw0k1NKDE4YiySj62HBRTYfn8e/de6YaHcdTR45qqiwlHhp6qJqepEsEb5RqpvTIVuSWAJvo4A/Fzx7917pP7J2PuGtylb/AHmyddJj8wZJKIN5qenRklDLFUPToXjVh9HuSfpax9+690ZagpMds+roZKZ5Kugm0U8ADzCOKWMaZ5ZgV50t9CwN7XI9+690IZrovuBl6uhOTkpnRqGWkMcNN45BaSKWR/QRxzpQXN/p9ffuvdILK7iy2Vz1Vj6YyeGamkWKlCIIo9YuwjmjVSwsbXJv/S3v3XuktidqyUVbWVVdDQTEjXHSxo08gaNbq5131nVYnVewvx+PfuvdCXhKHJVeJeiyq0WRirSzyMviVI4P7No1As6g2vwfwfx7917pM1mCz/XE2OelNbk9sV06wmveVKSpwkMzmRUN1VWgN7Kzykt9LAgH37r3RiKXKUFbhIcgnjqIIqYIsShVZw3pQGOP0Akm/H1+ova3v3Xui/bm3TkaPKRYvG0WmjmmQVEssgWaGz+pYom4K8kk2/x9+690M+H3FUUS4WKCuNDGZ1maoS8cpVLPIGclRyP9Tbm9rA29+690k/lf8lt0UmyajH7JinSiqKaLF1eRakqJHrErlNLN9nOAUiKLqZ5GJH04BJ9+691o6d3Zub/TFvSqpJ5Hlj3BW/vzEOZnjk8TO5NwSfr+Rf8AH49+690Gq18+RqpaqokQyMwMkiBgYwAOF0WA4H4Fj/j+fde6Vm3Zc5W5WkpcGKuqrZaqCGAQKTUBy4ERjjQarFrXJ4454v7917qxp8FlKNaTKT1iUNXjcXRQ19KyCoR6rRapMsZDBWJ41CxB/P1t7r3Sco9yZqHLTT03mmgke0lVH5AsEES/5wRyXW/PFwbAXB+nv3XuhowfY2TahIxsklPRBF+7qaoTzTvdrkxinuUvyLNwPrb37r3Q1de9oVmGqiEkraqeJdCStShqWKSoN0naY+nUoPBBFr3+vv3XujWYDtAJFSzz5+hyE9XHIskFcZHlpKgtpeJJZCOCDwAbcnge/de6E3Hdg7azFTSRZqWilOOYOKISSOrqhuimCFrtb8fUH8j37r3Q2LuKkylNNPh6eslpo4YpQkDin+0SFgQkSG1x/tz9bm/I917pZ7f3ClGk9auGDw1SrEk76k18WcOikaSD9SADx9Rx7917rJUyT1lTE8ONinNc7CB09MEQb6h5rg6v1Hk34v8Ann3Xuoud2nPkKPwCCn0K2jxvVSyySceuUAeofUi2oC345Fvde6a9u43bWJp3pJJJJwJ2jMEiS3jk4IJR/rdj/U8f0Hv3Xul1TBp4qiNICyNF408kRaOCxsJPGtwb2A9YP4/1vfuvdR8YtRIhpJ6cRPTu/B/TUh10xurD8EG9lt/hYD37r3WGvFThoQtLWE1VbK4lVJJ1liUKD4vIh5U/j8H6ci3v3XumkVlbPMs1MrqYkETgsypI7DSsmhv6X5AA5+v19+691GqfsYr1FXlJfuU1+eOCnDGN0GrR61sAeLWt/rX9+690+SZ+tmooqaCJpoa9UczPEIJVSJQzMzxWJIX683/B+nv3XumqfcEcWTp0keVITAsMqylmfwtx6mluCPobG/v3Xuk/uhaWpiKxoktPPHJTNUeUWiRjxIqtzc8Ak/8AEi/uvdJ3b/XeMztK08db9nLFK1OBFGa6SR0i1IZgpAj1EWAJII/offuvdFI+UG5d5bRrqfZtF5ZMPVRLBNOiFhFb9fiUEi9iAQCbW44Pv3XuiSbm6kyvYm3MrgMJSUUYmglrpMvUsvkM0cYMVPGXB9Tm4Itcfi3v3Xuq1azHZnauRrettz4KCHJJOYo6qpgaFmKgMVVnFzf8H/W4INh7r3QWZKOq27mI6in/AMnkgd1RELaDpb9J/oByf6nnm3A917oZI6vclRR0ucgp6okRRgyU7kInkGlgxXix03N+Prx7917pebb3HTCemqMpT0FU8KNPAlZEDEJmFyh0g673JsLW5Pv3Xus27d1x5dKv77BYaNk8DUkeIiaKpdXdUkLRj62FiT+R+Le/de6g01XtqlzmPw4wcVXPlY4zHPJGJvG0g1OrMASpW5HH9Le/de6Wu5aKhwldQPgNUbUiRu8hX1wzIx8jrFIbFCSVAH4vxf37r3Q17A3rvnNT4bxwUwgpMgtq2ghaGthljGmNJIlGnSVOprcEm559+691cT1BjPJQ41snkK6VPt1JkaQuJJ3j1qsYWxXS1wT/AMR7917oRsFSZJMzmH+9aaMAupkYxGwYgWY/Qcf7xz7917pQVFWIZ8fSzzGqZ6q7eF2MhaRgFYoPyg/AFiOeL+/de6GOhpcDXVFQc7DJkFgoYVpKdTGkcjoSmqZm4DD0kj/Wvb37r3S/wm9sVhcH9l/AfIFjkjoo1SN1EiSALdh9CLkix+lr29+690DeR3/l8vV1by41JGip0hp4DGsbpP5vJaTixtfgg2/3v37r3UPc25J5IqIxJClVI8ZrViSxSIARyxXP0Xj/AIm/09+690ySVkWhY1d6iSX1Qq3qdEIGl3l/IXkAf04/pb3XuskGX3Dh2Bw0wpnlBRplZNKpLcvDCB/aYc2+tvpxx7917phhnq1nrnqppXnmk8kFJVH0pPHy88amygMDz/tvfuvdLmhwUOZw9Rkm8IrYlVUqqdQZEa5a4Y8qFuFNuLg/4e/de6CvIdbZapkE9TVLUGsrNMDIwBjhbks2ri7EBQfqOTb37r3UmDD+OWOhlEcdTTySPKiqglaSNdBja5+lrNf+v+uR7917qbitt0kWQr66JJXVSPF5WPlWSJ/JNoKD6BixH4J5H9PfuvdRMvUR/dpDDEtdGiRyPEoIeR3a4i1kCzfgi3PPv3Xuo1Tk6RHqv4xEaOmpqcCmp0i1GaoUC0DFSdJH9p/63vfm3uvdA9uPHU82QSoQKkgjaZ6eJLRwyTxn7VnspL2sNXBvze319+690G23qTLUOahhzD05qa+VTNFCto5ozKdEjqLgAC3BP4/r7917o3eCo8nS1UZxEZkqBTKqwx6H+1AmVmnjlH9VsSPwSfz7917on/f3Qm48b3cvZsA+8qcg1HlJKmmcS1NJFTUIjkQxvcNGF9brxfRbi1z7r3R5/jl2l19j8XjMLJVUdRV1UdIWyVdpSWmychVTAPKNMdyrC9wCSQPoPfuvdG4y3eO0azJxwYOupsnlKCCNFmqquL7Ol++JWpp/Nb06bkEEgEgi3v3Xuhm21Lnq/ZFVuTJ02Hixazy07S0i6Zo1hgLtJMz8jWo1KF4+h9+690WjG5eTd38VkwWSqEghNRQTJRUjfd+NqiyyeXi9ylyQbn+l/fuvdJ7G7F3hks7SYeriWbAxViilmlUQ1FVRmJjLHWzTMh8jSaUjPIvYsQLke690Eu9Oju3hvXO7bSb7OnjoJkxs6x1Ea1oSXzNS07wFgrGBogpN7m5BIYe/de6Cjc3UvamG8ApI90VNTDCJMjHR11XCXkp4wAxVg1wDwFA5+o/p7917qDicDuTakmP3dvyo3UaZZ5ZquhuaqKKkK6YxXTvYK1gPoLj6cfj3Xuhiz+a2NkdnealxdbhY8o8MrRRRCKCop3ZY45hJL+p5CynUpsD9Tc+/de6YZMzQdf8AX2ZFfSSioyBeHb0csrRTVprIxHBBWOgUqLkm5uQLC359+690A3WWF7Fx1LXblrsRHVUrZCoxzRY6Q1tbBTvIJPIiI+qyg6WcC5AHPB9+690K+8Nl7lyWMSmxlEHoKlVmgdWkknL+MO9O7u4YXJblgQPp+B7917pFbM2BVYikjydVUOajF1E7yKrxwx0PnqCxKVDkBmFlVm02H0/Nx7r3RS/k1T1dP2vSZKOuWrx1T4q+niqFWV6iIsuuOQxMVJXRwoNrkXv7917rnvfpfb+/cBSbzw+LpFyEuPCVc8Kwl5C5MoQlFseTpH5AABJN/fuvdVg7/nzWwcxUR0CSCoo5pQlFGGDIzAPcBjxcHUQTfn/W9+690JHUfafeG5KyloKmWopcS9RFB52lYCm0oXEjGW3pH6Tpb6/7Ye691f78c8pkMdstm3QkWfhlgili+1qqZp4o1iDViFZvJcSavoBcci/9Pde6Kn8kMXsmTLoMTRJR+b7mc49A8Dq1RYMrFePTwRcc/n6W9+690SSlhemy/jdaeKn+4ljAVdZZSLhCTYfXg/Q/63Hv3XulDm6VY8ziqKaliWnqoNUpkiWNkBsQQVNwCDf6n/H68e691IwWJp58tPE1UkkzPaPWhj0RFRGkKfkA2ubH+v8AX37r3Sqx2Blx2UNRPQx5CkpqkfeP42BSNARaAIQXIBtpDD8An37r3SRqxVVWfqJEKQUvmmMFMZGAemsVSMqb2IUWI59V/r+fde6XHXrHPY+ooxJR0pohNUCGskSNagRsxHikb83B45v9PfuvdNc9ZCss2qnhTIJNKBoUlYwGvc2vfi1jcD6W/wAPde6UGFlz2PYVsImqqTIlYp4HWEsJNNkBVbgIQQb3+n+PHv3XultgJazbFZLU1slDW0ddI8tRSEqkUSTsWWJxHpuq31EgGx+g/p7r3TnNXYjN1kyUOPqBC5USTQQhV/Z/QkKyAE/jm/8AsL+/de6UGA3DBUwVNLLPVQUcB8ETel3UhvTH6gq2uQSDwf6+/de6GaqydRU4eippJ6mQUCegq8PgmsuoeSONR6gWNlt+LE8+/de6jpuCQ4xqaOIppRYVMcfqQoSWjR5gSLk3bj6/Q+/de6ZaDIVFPWGarmqIEKySBSQfKqgBlS30uTc/X+nv3Xuhu6drsC+VqK6phfHNUWSn0mScysr38hLmw1XJNrWH9Pp7917qz7q6PEQimeeeWQypGYfGrMsoRLqCRbkX0m1rc/09+690NW/q/HUe1so00sU9GMLUNNRzmOGF4zDcxFmBJ4/qwv8Ang+/de61c/lf2Wuz6HcWSwO7JsVLJ9zNSQ4p8bL4rSlYqOo8MheIyfpBZbMPpYm/v3Xuqktld6NlJtwTZ/fea+5qhWRy0NYn3CB5UtTzUj1FzGwFlVgdQSyEm1/fuvdD18T939Y5HfeEj3nVNBkqXMQQUclL5UEx+41q0lBBqkdSLCV4hcG5IAuT7r3WzJWdiZuox+LXBYcwx0dNSrBlKdlYSUJRQJIUkja+tbA678EEE2ufde6FzP8AYG4MLsdcouPlmoZKFkmmrIzTU8AaKzA1EUZsDawIQBT+ogC/v3Xuqv8AY/yi23S9pVuNiqJdv00tZUURqKvcstZjqLKL+60/3NPEIjHKSdJDlb8Em9h7r3Vh2O7fxOTxdIY83gY6eqotFVkoJqWrgrJimmKQzINTyE/kixH4v7917oJKvdO0aySu28mUj+7GQjqq9lpJII46UMWqDGWUoWIOq1wLk/Tn37r3TbU7nw3XWUfK4bLU8+283S/dPjKWeJql6ijjJKTNAGUl1UMNJFxwQPfuvdLTa3Z+I3pQf3lxVajzLJLTz000YathVVHli8cxV4VNralYE2uCPr7917pgymXosvXo0W5KKnpY6lIcms2SaphSnY2eAxubow+iOH4PHNrn3Xum2bYW0q2taSHLZGXFwArBPS5+CqhaWUWWOfwskzKbki4Iv+Le/de6CbM9XZzDZ+qym2syKeloFV0DVGmsYF9TLDJJIAxtyVCX+oDH37r3Qn7a2ed7ijjymToquQQlVySVspqIZtR1x1cEbsOSbEfX/Ee/de6Hqj6uymycLR1GCywqPJUhcrFphZUpn9OqnWqc3FuRcC3PFj7917rlVYitqMtg9Qhx2FlqVilmlhppxUzE3aaR6eeMRWXjQ0bEg3Bt7917pY7yxW2JMcuMye5DNDBE/po6ySI08JAHkLni68WHIA/H09+691W53r8nvjB13Xz7ZqMnXblyFMmjIJixWZVMVLH+0ySz0rA6ubsEYEEm4Iv7917oj25P5lnU/W/hi2bhdw5SnFQYpsbHTvSSxQt62kqGqELWNx9VBBJuTc2917oIKr+cp2HgshUybe2Tt+CikkWWOmq46lpZYOQvnkYCz/4gi1uBb6e690IW1v54mSydcke6+oxNBAih4cFlmgknbjyyySTgi5P44FvxwL+690aHrn+eN0NjjV027+nNwYeqergp4h99T5B5zK37byvdBYDT+QCPpb37r3Rmdg/zAqrv/cyYrrzrdY8a1QfEaXDVGRy9OjcQSeeSURaXH+0EfWxIv7917q1bqXrzu7c0VMEoZMTjpoUmqzkcVTRS1U8h9EcKQlbaf7RKg/m59+690dfaXx+y1L5JMlkHNRK4DkwWP4BupQWA5sP6W/w9+690JU3R1BInjqXE6n0sixqAAF5VuOOPz/vh7r3QY5zpyixQP2aBYmLuYolMejmwBX6m9788n8n6+/de6QJ6+h+8Esn3MyqrKuojxxhVLEAEcG31JuP6fg+/de6EbrLF4XL1eRoDBEj0sD/aWkIJkQlWdiTyfzYm17f42917ozW3qapoceFfhlIjBk/UYwTazC3AuOeLn8e/de655Wt000kUvqtfSAoB0g6SFJP0H4BP+3PB917rW9/m7b7ipY8Tsvb8Raoqqz+KZ+eOVL09PYpBBOIwxJazEAEf4g+/de6oUydQ+RpoqGiEsbhUVoIzoCsFupcn8XP+A+gAHPv3Xugq7BzMW18M1JljG1dOSq0qM6zKpUWeUoOfxa/1Hv3Xui2U33VbPIDIHp5G9LrPKqxFhwjXP1HN/wDH+nI9+690qvvP4fROqVMMkkL+AQLI7OrSL6pAx/FhYD+t73v7917qBSZjwxuiNHfyGRTo1EtfUVZmuebfj/be/de6iGsrJKiWY+OP7mZSwj0qFFtJ4YHnjn+v0/r7917pU0x1kxxuXkYEvGNZNzZVUuDx9b2HPH+3917oSdkRyUGVpa2WMyvBVxVESMvlJVGDePU5I/H5F/8AiPde6N3BuivyaxwIJoqFY2jNBM0koIdnke/PABc2+lvfuvdNeJxNRUVdRUBGhjhjdYw8moM30Zwq8f0tf6fkG/v3Xus+PWohmgUVbPINQMLhv1tIRCgLfTkEn/YH8+/de6XI/i4i01pKq7BIkawidWUKxlZPz9bf4D/b+690HG9q6rRKWhMi1EcQLyaPUZieVRm/IH0/r/X6+/de6TFZjkpdtVtYwEEstLPGpmjvGBJGp0sn+BJsfr/jz7917oiG59mTtTVVewRy5lYlSBFIGc2Jb6nnj63t/rD37r3RGt1UbUWXmgU6WWQlgtz9GIsCfr9Pr7917rFiZ2jkUiMs7D9bchTxe39BYX/H+29+690JGLjmqCqTSBxGokeSMalQAllDrb+tvoP6f63v3XuhPwuSqI+XieJNFgwjvFKiHhdLXNiDz/tvfuvdChhomqlHmjSOBQniTUVaWKVv9U30AOr8+/de6UOXalo5ZI6ShVC8QjV5SzPqCkSPCf8AWtcf7H37r3XCjRFgeMxfcSGKOREjJ/cYEs5H15/Fjb6e/de6VtDWyyxyUTxmAT0YDSxxlo9AY64rjk2vb6/W49+690+tgYIIJK/xVcdEqQyQ1SFTClrII24vbVqax45/p7917rJ/DYsg0sokaBkX/dMUbBvqIwQf6ixb/XPv3XuuOOpXgWlmiszCWRKrwesqjCzyqPrcgAW/B9+690q4hRV9P5PHJKR5TA9QwCRxx+g6hY8kg+/de6YpFbVInjBWOM2UFxGxA51p9GTkn/C/+t7917pG5SaOsLUMCkQ21TNCSjU+r0Sln/KDjgf7xc+/de6RNXReDRRJVQtNMResYMUFOGvFEw55uTz/AK3+J9+690nVneColpHQzvBMWgaNUvIxbQNTn6AgXtf/AHs+/de6WtIkP2U6TVaw1aCRKaMxPKrPOg1aLDSG5te/0/1vfuvdFk7F214Ya6GeGemkmc+OSSTWSsg9Ti/FyQTxb/e/fuvdFeNO8WRkp20hIrsx0i5K+gEk/gix/wBf8e/de6UkeNhnQNSkqYohNUs3HJBT0f1vbj6fgE/1917p1xAJkjd41dY3EjEkKzJeyRyFQfzz+f8AY29+690rQ8RqKkSxyxRyIzgCMCNkK3GgyW1C5PJAtxf+p917roSxwtBGlPGzR3JZFGk35IIH+vf8c3H49+691wd4kladwvkcm0bKAnJsSLnki1/979+690943JFY5JTGTTyKqpF5CsUsqEoLkcg8cAAn/W9+690p6iphr8RTQVOKhiWnd5Iq6CRiWux1BlH+8knj8D37r3TJTxHyTGEqkaaXjXUbkn1FTz/rn/ebe/de6k08lE8dYtSv28qkS0oKMWd2PK+X+zb6/pPP0Hv3Xuo0dVQyeSKemVJPGSssUbXkCk8stxf88gfS3v3XuoMzSS3kiCTU5jZkUMH8QRwoDxqPr/xHv3XusNNAr00k1nSVZGREDaC/NidA/BFvr9fzx7917qZFA0iSAKFTWBEwGrS17FQ97g3P+P8AvPv3Xun+iiqQTUSltdjHIhXQrR6QupbC9v6/7E+/de6VNHIGkdKlZUWVQEVANYIAVGaw/It/rcH6e/de6EvAx5CkMUC1dSU0xyCGR2WnAfi+jlSRyCePp+Bb37r3RwOqFWry9Bi54LPM8TUzorW85X6hjwwPFh7917q6z4udKruWoNZV7arsvBNBPS1VGxkhhkLDV61js3PBFjY/7f37r3RtzsbcFJWDE4DY4SjCop27Nhs3NAslMfHEkUqyrCjW9RZVBP5/Pv3XugL7c+BXYG75f7x7SoZsDUV1SZc9ift6dKoJKl5J8dUU4urWI0hmB/xJFz7r3SYwfxO716/jopaHDbtz2OYpSVcczietp6RltM8lPYCUk3IdnuBxz7917oYJOl+1ocUuO25snLUlc1RDUNlJ6eJBIqtrZAf7LEGxJ5/H+Hv3XuhQm6G7Plo6XIV+FyWOkSOFWqlmiqakyaf3UNNrXTx9CL3/AMLe/de6w4PqzeOGzTtWddVdTjoUapnydR92apkYXUhVi0ajbVoBJH9ebn3Xuk5u3d+58NTvJR7Uy+PpsfURGGWHE1k8tLJHJ4y88AjKlWX/AFZAtzf8D3XuoW5Oxarc2HjQYesnycMcbLFRjF1dQ8si8yDHQz+VADywMII/2Hv3XukTka3ueiqaKSn2nueelohTV01VHQyxUrU1gymNYFaRgoILBUvYXANre/de6ESl7C3rmgj1uzauto4KYrJUnD5KQVlTH6fDDO0ELgMDw8iAiwsDe/v3Xum2s23/AH+ycWOj6vra9YdMlRmXw8tPURvcaokVlWUlACNYLA/mx9+690pNh/GbL5PdtVLtjD5BcdOphmgzSVmOnWYJa1OapgoAJIFwPx7917rrc/x77cxu4sjjsZT5FK6nSAvBFVTY+pknLaofLW+GpinQILGMAC31YXt7917qPtHrPuujyFTJuahfOVUU0dNSUlTjYo6NEYlytMI9IZ0At5ChH5AFyPfuvdL3M/HLtDc1fTZGnoMFjowFJTI0FMyabhnSSUWK34H7YHPJva3v3XumbPfB3c27JqY5pNuUcKU5hDgu8KqSWkfRH6zf/UqACP6fX37r3T5S/BrY+LxK7dxFbtr+NSU7NU5CBadq28g9cgpXJJcckMSCPSLG1/fuvdOuK+DOx8NiY6Xce4IaqGFjOah4IkDORfU5fVbT9BYAf1v7917qPl/hP8bd0wGvrayp+4ip1igysWSjjVamH9dSYjx6RbSfwL8k+/de644/4QfEvGzUNdNmM9lMhA6usv8AHHNJJqj8BnnpoAF8VyqsdXJI+g59+6907V/8v/4qUpkWt2fl8xDlanzpFW1lZkY1d0s4g8Lr4la/6Q5FgCCfoPde6w0n8vH4fYGpU1nVmOmgrAJI0qWrZ9AD3jRyWZgov/jckfi9/de6XdN8M/inRVBno+l9rSRagWarpqhpJJlAKs0MwVCWsL6QAR+bjj3XulxiusOndooIMP1Ps2hpqq8Lil2xAa1CzfuFGZmAtZbPwfrYfn37r3QlQbb25TO82M20lBOIEEdXTY6khuhWyhJgjW0/Q8A/0IJ9+691nrs/Li4ZKKOgr6qrkukH3CjxF0QA6JfUb6ihOogCwHF/fuvdcsQ262o6matxVNHIFVqek83q/dRw5kKj6H6g8g/QH6+/de6YZs/urKIamiighhofMlY85aJVeJVRolp5G9fINif9h9efde6Sgye5cgI6uuerWGKpKRTY2OUvLDCbqJIFuFvewAtcX+v4917p3myuSaRkenyU8RaORIZqeWEqVBI0BuLnk3vzYDj37r3UarzFdS0smSqcTOqJG8tPFkUWKeYBrRtpYmwB+g54IPP09+691wo9ybiy8FNUDCpjfuGiNTHqWSKHQxJZZAPrpcm5UGxPB/HuvdNGU3nWwVVRTUePpquqhlZRUyC0IUaRI5RP7QPBJ+vHAsffuvdcqXeNfO8kIkgglgKL41jMkLhgdTRv/jxxwR/U39+691Biqq+ep89Zm1o6VqlS6qBGAQNRf1mxsBYAWv8A1Hv3XulVJ2r1xKkOKj3QKzKwAeSkNWGeORGKDXET6dVzwDxbm/Fvde6Ysvu+kha2IydOgiKNIYZxPdyRf0CwFx9eCB9PyB7917p2PbyGigpZ6ySnSnDSPOVk8JZGPLk+kk2uD+Cfz7917pgyPZWzc/D4qXchFVOhp0hpJvuJpapHCsUCHi9xYf6/59+690HBgmpEFRJjcnW1DVE3jStVqaNFhPpmkDMxBcEBbA3P1txf3Xukp/pMxHm/49zK+b+Ofwnw+D1fdfYf5r9Vv8x/lGn66f8AH37r3X//0T3L2ltfFY+amk2hk5XptSTTw0oK6CNCSll/2Fxax/w9+690FY3kmdzbQphpUQyhYYoQBrhe5DFjx6b/AEb+n9R7917rLuLIUlFF9hFhaiWbLtJBU/cwEx0rn9unk1twUb+nv3Xug03psetwe35JTiEcT2emkp0UqHl9UV1UH6kkH6f4/T37r3SSG4MttvaeMrqY6Pt3dclBU+lkZW4anBJNgOB+fx9PfuvdLvZtXT7qip6/II7I8rFWkY6AjgElZSbgm3A/Pv3XuhCy22MhJjUyGPhjRKMsYo5jeSdUUnyOo+oH+PJ/x9+690Gm28dDuyuaXJVK0VTTVFRF4XYhGAezeprC31P9PwPfuvdDfjtoUGClhzOPgirKimZQ0pKkrG30Crfiwv8A0+vPJ5917ofaaDB5DBx1dVLTSS6Wklhcx+QXFh41B/2H9f8AWt7917pHZTb2AyOKr6KGnSnWaD7iNAxV2qLX1uP9hyLj37r3QJT9dUWSxBfLM0RoZWSA08r+LUD6FddX6TyWFrjn+vHuvdImDZ2En/iWL85EE0YSOvo1JenKjgeoWH+sP8Px7917pedRdS7XwudiyFfLV5aqmJakSqOrSCb8Rk2H0+nNv8ffuvdGe3BgcNOlLD9qsRdTGihV/ZkUi+pgOD/T37r3QXblw9HT1MNAtdVL9rIlRHI0j6XmSzNADccD6Dk8+/de6EHAy4uuxzVVQiR+CENJK/K8AfuEixK35FuR/re/de6DzPy0eVNfFBpnSleOSBTH+u3AAcE/T63v/r/19+690HsOtch9zURmAQyFZownpIvf/XP1H5/3v37r3T5mf9yVOIcZVrHJPCwmqJRpRXsbxSKfyRwffuvdBxjIcpD9zR5OjDR0ckojndpBBOGI8Tn/ABtaxHH4vx7917p5kr6ySN6X7FWSSMKZY2COCG03VhY/T+v+xvf37r3TRj6OukappZ6+anoo/JHMzSDSqA30X/P+vcD8fn37r3U5qykGK/hOPWNliLBqlkAk0Bwv1HJH9qx+nv3Xuu6mrWhoYoaWthoppgtOJCGjRhLyzKbgXIvx/th7917rLTYCqNPNPVsJ4kQMoeUM4v8ArZRf82v9bH37r3UCXMY6rjSibzSrQuWiUq7FV0XdYybk3I/qP6e/de6l0W46DNUtRjRVyUsscqEy+Mxs0cYs0UZcfqH0a/I/2Hv3XulJLuE0dPHjJJYa2lqYZGp5HBWWH0kOLj6/0JYf72PfuvdIVanFRyVMlXHMjU7xzxxweOQynVclgwvpvzb/AF/9f37r3ShxWOqc3hcrn6KGJKCmMrMzrESiIhZ7QvqBPAPNiOePfuvdBJ/fvb5jqjkEo6mopniaOlEaKrsn5jAAtz/qT/xPv3Xug8yvZdDLlK6aqydJSGpSOOSN1vNS02kFoY4YxchR/aP5+v59+691HznbPXSUFFj6TB1eVqKeJElrqKgW9QGNw1QXt+TySfp9bcD37r3UOu7IwmTSkxNPg5KEUQfxwpW04GtlBHlEIYgEkHi5BNiB9D7r3Qdbl7E3ft8stBtSqpIJac6Kp0rpYZZEYlf3zFcFlFuBa/P1+vuvdJva3a3ZaxZrGz7crKejy0SVENZUxSQRx1Wnlo3dUJUA8XFj+eeD7r3Qbbq3tg8bXUv+kLPyJTX8arjYomKyWJYSvGvqIP8AW9v639+6913W706qgp4q3ZuTn3DX0pilhx9UFh+4knHkJZibaf6WJIPN/fuvdOeN3XUZJaWqrtnyLLLUqUo6VlHji1BmUOLauOVtY/7C/v3Xuo25sJsyavr6+uFNjserRSuMzVxR1sVZKAWhWFGJk+vHp+tr/n37r3QNTbo23i3ro6jb1dk8Wk5p6OoBx1NHJIGKKggnZZFUj9JMdiOQL/X3Xum+lyUdDT/xuk219tQAS+B8FLNUxJNM/jMORkbSLLcmQoSo+gt7917oIaybtTfuTy2H23hKGkxbVXgOTrp6dmhgDBaiWgfT61Yiy3B5seRe/uvdKfFdFSYlYKzemTpqmNRIYaSiZ5JZZL6Wk+9lYMGB9RWKMAfQH8D3Xum3enVG0t4YCpkpI6+Wemk88EdZV1UsMxg9LssUrkiUgWNgCRyTzf37r3QDUvWm2YaqJYYMlUJTRSNHTfe1lPDTMfrHPGjCyhvoTc/4249+691MzPWW2qvH0mRyeMmauidFWGV5p6iSnX/dEbF10ob/AIFwLfU/X3XukfVdbbfyRiEW056EXa/nkqaimVE/S6rIGFj+bcD/AGPv3XuuK9bGomp6eLbsMDU8bGRqIrDT1Z12iRm4Kkr9dXH9B7917rhXbaz+FSoigxMEemBU8cet0UgX1Es1jY/nk/7x7917oPZ3zdDIElWpdKldeuUCREVj6j47X0k/RW+n9ffuvdSX/juMo2lyVFWTJV6GUPD4f2JQQjppsCg/HA/2Hv3XugcyeYjglSkmIlVao6aORncFWkuSHax4/qD/AL17917pVy1W3Z6SpoC0/wBvNEoaKlGppZHSztpQ6tA/178E/T37r3QJP1pXT1hmwbpWUUbM8gZHSaOMMWbUGU6iB/hz+Pr7917pR4LaaVefweJSA/xI5ehipEMZlZpJJQLEoCQLXAJ+n4sOD7r3W1fsLHZPYnW+0Z0Alho9v0VPJSRRkaap4ASLEawL2tz+fwPfuvdOMpqMzg67OVc74epB+3QRKt6IsLa1aW31/JFxe/Pv3Xui6risFgMpUR1Odop5SklS+WrcgamJp5eUgWFbvqUcH62/IN+fde6ctr934fDS1NHVDHwRya6WKop/LXZCeS+lHpqU/pD/APHUEWFvoPfuvdO+1d8jJZaXFHMVkcNVLUTCStZamLHHVru9NEL2Jsv9P63N/fuvdGF2PWZWrxtdSz0FSKWmncffikkRauC5AlVRcxqb8ekG3149+690r4sjtiHxQR1a1VbDpbzwxRRVQb6NSR+RbFRzckXsL359+6909Sx4ikknqBUQRT1cKOtHGBPUQsoux1qAov8AkXNz9D7917prxrQ1VRHVSzpHALtHTwQrTsVBszVC/wCP0sePzxz7917pbZPfO2fsKWlrKKKaQyrSCAPG0dRGTpjLafwf7ZPIHHAJHv3XunKkx2MlxIjpE/hpmeSaGNI1Sm8n9gRab+m5P0sCeTf37r3RbMzi2rM5USVWsVVBNYVKFkp7NyXYm1wBxb6H8ce/de6GbrbBxb+qUlyaRNj6F4qGPwo0KVIYhGkcM3H6Tcr/AF4t7917oy+99v7M23sXO0efoKGpwcGIqxTxCmsGkMTLEsPhjkluTZiwjNzyQeT7917rQN+WvV9btXtzeeYxdNPV7XzGcr8hRZKFCaKlE9W7TUk7oqBTGT+bG31A5Hv3Xui+7O2NufeWQSgwFBUTMGHmqAGjpYkJBLVE5uigi7AXvzYXuB7917o6mwdoYbqkVbmV6ndr0Njm5IlaPHq5/dTG3BBYngEgkAXBFxb3XujX9a4Sgy+LgmqKyepqnkaevqJ2d46pGHkVJ0YE/kDiwHPv3XujVYfpPB7p2vLDQPiqCpkLzSkukTSxQsGaGKWQepj/AKlTa1v6c+691D2/0BJtl8i9ZDV0+KliZngpKWKpeebRcG7JytvyGte/F+ffuvdS36gxWYxNe+2nraTxIs1RS1gnQzOQQBEhNgV/A1cfT8W9+690FtRsHcFKMbjnw+QrqWCpLTmkXx1dOhNleSeO/wCATaxJHJt+Pde6EzFbQq4JVragV2OrqCSOKl9MnnljnYBI2lj44tyW5+l7gi/uvdGKr955fbWKgx8VG1RHFSQLNJH5lr3QHW4WaMhOTY2Zf9j7917pUYHtGpjxxllpci9IpLmnqWihEJ0gnzaTYkn6m/0/I4Pv3XulNge4a7LQU0NE9AYBVJeNZoyIl8lirmCxP4Bsb25/Pv3XujFUO6oZkpkyEUP3E0ieOTHsZ0WMAF45C5OksCP6Efj6+/de6zjAYHJZGfJzVldTQGQIlC8oEYhA1ecKAfp/S5va/wDW3uvddtjKvEVYTF1D1GNrHk8btkE1Osfq0iljAYfX/WFubg+/de6d4BJHGamRHCw2ncs7ObLypXT9Bxax/rc/19+691MqqGTJUZrompaKLVpjNVMjSyEsX1wKCeQLfqJA5/Pv3XukTlakYmqgpq6qSnppFDLVIkcgmdeIgSvJN7/1v9LEG/v3XunhKHBinlqq6qMrNEHqPGoCmNgGEioB+oj8Wt/X+vv3Xum5JsLVO1FH546aCHypP61AEa6ghe/F/wA2+o+n0J9+690y5IUdfBNG0PljSSMEEqEMYF4wrqPUOPzfm4ubX9+691HNTj0oooJ0ERkTQjtCKhFVQTGGSx/J/wB9+fde6Cykyi0O4paCqyE9Jj8hDIzGnL0/kdQUS6Bjex+gH+t7917oO+38NLunZGdjotBy9BDNNi5XhJnSZE5Zi/IL2/x/B5ube691V7sjeW6IsjmcTUZ9tv1mHKyUyayY62p5WpjK8lhcWIN/fuvdFk+YUVXV5DA7ogkiqatqFI8nWUuoNFV2v9xI6gEG5tbg2AH9B7917ol1YKncFHG0kqmrIFiW0tLp48l/rY/i4/H0t7917pR4bf8AmsDQ/wB3hJ56ACM1CCMhlCejSkrD+v8Aj9effuvdCFgs1NAvlo4ZJKaNFlC1SB3AYajG97j/AAH+39+690pduZSKnzVXk8jT+WOqhZaQpGJIaSRr2aSNrCwH1AP+AH0Hv3XulJLlsLST46sX+HT1QklR3pGFO8aoCWKxm1j/AI8EH6e/de6eMnRVW5MQcviclTrVAFTDPIrS00Mb+RDqv6he5ub3+n49+690uesK/eG1dybdmqZ1lxtXU6KhoKyCemRDxeSIXYNe9v8AbX9+691c5tjdNJh8TSVeHMk9HUQUjzRyN60qqiIfcyfXhCDx+f6f4e690J229zyZOtqzRY1paWWNKZ5Y1ZGMmu0jLJ9QNV72tf8A1vfuvdCDQYB6zMwZepqGocXT/seZnu33CJeTgfkjSAf9v7917pdUQigEUMtSKpHqGjp0Mg1GOoYKLkfX082H+9+/de6dMpHUVUyU8LtQRQsIRHAh0zBHv5HLGwJI/wBiPp7917pGZFEpZ5hK/kSMRtNOJRGYkUkySKBcsQv1P+uB7917pMy5yGF30Uy11M8En20wkLqYpXBaViLk6bknnjkc/X37r3UjJzCRYWo4tNNBGD5YSY42SJbMWcm9iTcD6e/de6m0m8sTTUscMyIqh43WTXG7y1SnRqVASQRzY88cce/de6epmoK2Wqn8c8q5GCGOlBBVBM9/KyA/6kDn+pvzY+/de6jwyHB01VC+ZCIKOaZ42JjAgDkMPTxqtyLfQWHv3XuoNLnFyn2s1HXy/wAPpoxEXKsLh1u0hLAfpNhcAm/Pv3Xup2N2+hnqK2Q1FSJw0slZpZjJqIEkKK/6b2ufx/ja49+6903V1ZV4/IVFPS6IICnoYaZnR5VBHov9NJsb/Q/kk+/de6S7jKQyCsFVDFJHUo8b+JXjWaL/ADbyRX9WojR+Lfkf1917pI5LdNNMaufKohq5TUvPUW8UM1QXB8KKlwum4PAv/tiT7r3SJG4o8a4dX1S1U6LT1gCzSaJImURTRsCCvFgSOBa3v3Xuk9QO1JXZLNeENXwrGkCVCiWJ/NdioBJABFiLWt+Ob+/de6FzYG5tyfcNXY8wVbEK9VTxP+2oZwJaRWJuPSPpzyOPp7917p47Cap2tvWj3DX1eOq6HcgpNWHy+U8ZpKOULDM1FHKQCOGD/S4uOffuvdLil6x2dksnU19VWYygoMi9C+Fx2GQiKSZVWVZJI4yrSBXuQxsATe/v3XulPW7U2ftha/HVGMqoMeY6Z6mqpGMiVlWZSYZJkXgurEEG9xxzf6+690vTu2faW0Dh6Lc+64MNLFarSWimdS1YoGiFJ730g3ZueP6ce/de6Y9lb8yGzavG4WkFUmOqcma+oyFJFFI9bRQsZ4FnXn9YcAi4tz/Sw917o/WKy+3K/G0+4ZkkkqMgkYjhRhUvSOLotO8Yta/Dn62NgbgEe/de6f8AKbn3BktVYlDBJPCUpaMmkihM1CAv7ZqZPUFjQANduQODx7917oGt6byWrrtLPNh6+liT72voses9Oo1BIliIvrJtdz/Xgkm59+690H+5d0bDw2LzmP3Jk63Mvl8VqgjmxDSQTVNXHqUE6WKgAW4BsR/rj37r3VUnYOQ3Fv2hkOykmlTAjJ0FJRVglNMlC0gli9KKfE4kjh0nSCoufoT7917oiG3fkF8hNvb7l2d2pqz1Bi6iQ46fJOoNJO6ePEKsrxojBNNmY3L8AJxc+691a38YdxVnY1FHUTfd7foaWWqWWrnjNM1NUyQfuLVymyMZpLiNQCAAGuAQB7r3RzKPr7AyUhpajMR1megepeSMVsvjeKSO5MUEY1KQGsbnk3tYe/de64ZvqrrWbBjEVW4aOlroauGrhoIaqASS1sbBovvYKoBZFBFijgg83H0Pv3Xuq/vl301iNsdf4/cmLyCVT4SrWKYJNDUVnknqZZ6qnZIx6IUhdHVgSCToABXj3Xui7fGzcj7k2vksPJUuVjlmeli8mliisyC0P1ZL8MBbm5H19+690Eu+Ot8Dlt2Sx1mKpJ6uVZZllqGKRxywmzsWJ5DLYqGPH0BIHPuvdBhnMXi8EaowMsUkUUH2VLQtoCCGU6g8KHgte9z9f9a3v3XulntPsPtrbGdw1VicrLS4OOKOX7NtDI8atqWJ1Xggg6TxewA+tyfde6GjMbnye/J5K/N1kSZKWFgJYRGiU6h9BWe6nQbKrAn6j/EXPuvdBO+1qbHVdTBDNLmi8i1klQ7MsieS7sKeMixFgeSP63BN/fuvdL+knwmTooarMJHG0OPkpYgoiedWUkRkKoFm+n5NuBa/Hv3XumHH5zHYwxUlXQpUpEJXWZlCTWZiUJkNibfT+n1sbW9+691Iot2oshp1UspFRIqahIjRsSoSRVPJ1ckg8f1Hv3Xuk3FUNV5JjHEEjBXyvOoMIYqUIDCxNgSBc/65J5PuvdKPZdLQ0eYq6KepgmksywoyXhDEl0DynSCSCPoR+Qbnk+691Ompf4dV5CYUkYq/C88aSsZYyrymMEBbqQB+n1cLyTYe/de65wZ2dY3NTFEY6eRgJKMN5vSmlljp4TZx6eDyfp/sfde6Ui7txe4qijKoqypBT0QMkax+ZkjWIK0Y/S1xzq5v9T7917oTKeeTFVNDHRU8IM8YWbWVLKh9ElzJYAkH9J+n+sffuvdKSNIxX09M1BCJ5pROtOoCeSI20zygDS17/qv/ALxe/uvdCLHhpIYa6Z4qcXVpFjsZXA02a0KcA2AsF4P1/Hv3XunvFYnFTY9KyWqAkSZH+ylgELfbE6JZtbE3IYWC2B/2wv7r3TZJsRDmKmsjygnWcL/D4SjFFp5gNY0Sk8fg3IN/yR7917oxXXWKxFFR6cjQyyT09SiwvFTxLDBrPjUhiQ3qtr1E25tY/T37r3RvNiZKDGukElY37ZZYVewaBD/u1FjsLA3BFiSeQRcD37r3S43pk6XLbFz0FRVSNGtFU0slXOsSRqZIiDLrlP8AjdddwBYWJt7917qnXsz4ndWbyxtb5N50tRkMnRLjqiOOipGpIDDM0qidKUxrrZmOojkMSCRb37r3VUnaH8uTC4fJSVGHystNASFnmippvAhNyHjeRksR+qxVgLn1f1917pg6R+IdRtHfmI3LW5faeSxdW1ZDjTm6k0PlqKPiZ1eY2bQbFluQSLD639+691slbPyGG2z1tgI81W4mtknpKKgp5sXempZGK6DGpZmHp0kkAgkcgfn37r3Qg4nfm1MvtrJ4itMC/sywS0s0lRViupQDGF8cDagD/qGBBHJW/Pv3XuqfPkZsnrfGbtq8jtorjNxz00Bp6TGyV2NoK5g1koMpK9MY4z/YiZ5QSWH0sLe690MPWO7tpwbcxW0pdt5HbO5KieL7qlyMX3FIjp6rw5KHykk3LKOLAi97E+/de6X2efrfFwTUh3Jk1zNQZ1mpoq6rp6mjFRB4pauJoUBmJUXCMxBBuoUkEe690x5PYmSp8HBlKfeOQyG0J6fWchIs7rQyISqJT45JIJ1csSDqZr8WJ/PuvdBNtDbuX/jOUj2xv+JcmXV8v4sxmcHV5GZxqpBUs0zkhQdHiVJDf9TD6e/de6ECXZPYmChCUFPFmFnMVRV/aZTGTpBVNygqZaoEu1gTYqbmx4N7+690x5/O924OgqaN8pV0MMFQ1U5losFFFRaf8/CrYwwhWAtpaQMQOdJ9+690WHeG9d/YTd0dPJlqz7/JxjI0cz1lFVU9aRZlrPNGTIV5ChUtf8KoF/fuvdGa6j+QW5qeprtuZWTEYTMPTUmRL5SkkonrYPD5JmiKTSMn0IAa5P1IHN/de6McflPkMNHTnLyVmYpmjJlxu34anIs8UKEKGZoxpU/UsASeSB9be690SHvn5s9rrlKP+ARV2F21VeeZ6lcalLPSwiIrFHrrH0B4n9SNJoNhY39+690VVuyu4d04TO5DK9h9hSQ1iuKGqrKCqnwrmRNLTrW0FVxIS1wzkxAngXt7917oFMF0uctn6Wbdb4+sWOaavyOcqYWp8jUUs4BlMoWpLyRH9BfQeeGsPfuvdGhx3xb6BqqWtqKzaVCHqIlk8uL3DU0+QdShsy0+VAX1NZgupgRbSfoD7r3VeXeHXGx+sMRk6nbGJ/j0ArhDRVGZqZVysAEtpIK+nlhiJQWsrrEBaxJJsffuvdFm21gY94zZKajgjoshS0hyT4oRywxZCnh9ElJAy6bP/qbNyfrf37r3VqHxC/lX5D5MT4LO1tLn9s4mqqqeVVqIJJ4J43OoglSxCX+pAF/qQfp7917rdQ+Gn8vLqX45bUwlLi9tYt8/SUkS1mTFMGknk0j1XABAFvof68+/de6s8xuCocfAI6eGGNfHcqsax3P5Uj6fj8/8V9+6905SDxqFQOqqfTIpIA086Qo/Fh7917pvqZwsbOGsNLD08NrPC3Lf149+690EeYqnneUR3GlpEN9JGsm5X1XNj/W/+8ce/de6QlZSVVRHHBTujLNJfVazLp9Mik24H9P8OB7917rHsnrefHZ566OomVKhxJIAVAQsSJAB/wAQb/n/AFvfuvdGlpqCnEAWU6REBpXnW6sLkqq/7768X9+690Vj5Udz7P6B6n3h2LurJU+Nx+CxVZUI08kaieqSI/b0oWTjVI2kcg3/AK+/de60dex/kxvn5Cbg3JuvNTUpxeUzc1bj6tal0f7BnJigSNSQNK8XPHv3XukbSSUlE1HIpnZ5pS07Bw6JDqsJix5YgEkc8WI9+690AHctFQ5bdEUOIyEeYpaiPzfcvdJI5yfXDIgIAK/63+v7917pBTYuXFQtA7oASuoqVs9h6l/rcX+v/GvfuvdNNRRRBRUKlotevUw/ckIFuGHBAN/8fr7917rFHBC/jSFYhLdy0hJZdCi5JIPIJuAP+Ne/de6mxUev7QBxG099beIMli50mMkH8D+v5t7917pU0eMnNY0YDpGpEgZSFUlFAL+kg8kHj/ebe/de6HrrvDo8VU0ys4EaOWJ1y3Vi48bcjTxyeDb37r3Q0wzQJGrMpWZ1EcZiukQV7A6pDzx9effuvdLGgbH5GBKWFjFNEhgdo1dJGcgESFjYC97XIsbH/X9+691PxOw8dVZKNpMoVSSaLys7rrhZSDrDA2Itf/A3Pv3Xul1n9tUWLMqxZIVMFPDHIEMxfWrkgNGo5ve5sfz/ALD37r3Rec3QSSZqGSKUyxmZk8LqVYIjXuT9LXP1+p5v9PfuvdYuzJxHhI6RIVYzxEGBAVYkpoCm/wBAQL3H54H09+690XSnwg/g2QQ0y+BVfUJDrSOSRQAtj9AOST/tvfuvdVodu4SoxWfqD9vMkVQZJozpKxtEZGTXAzcWutiB/wAi917oPMVOyKq6FVAQXdhqc82OkA/U/S49+690KuCWHXCHZofOf3GN10r/AKlz9Df/AB/rY+/de6G7G47HoKKupmjqoZZCssYlZxEkS/uSOWsBcHhRwDz9SffuvdLGYVa0IWmDNFTyCQyKttMZbXpf/AC3045v/X37r3Ula1K2IK6kMGMbSSOw1KUDKUa1x9Tze/8AtvfuvdKnCmjbwyNCwljaOaeRXVY4Vi4JU/WxH+tz7917pXTz0AjnbEVMckf2/kMbJonhaSQkxof9qOq9z+eLe/de6foa6u/hb01QGeir4I2pobelQiWYknjUWv8AT/XHv3XuodDg8tJVRRUNPUR1LrE5ke3iSEXX1oeLsB/rW/1vfuvdcqmgfHtBBJHLSO9U5lYA6m0OdelhyQbcj+n0N/p7r3S1qIMZDiBJSqxfSzeRLJH4ypAGki5JZjyT9eLce/de6RWQoyV+5SQrEQImKSXdpniZjdP9Twb/AO39+690hKrGTRJK4dBH5DoDabyl4SJ42JB/1xY/635v7r3SclWKWJ4xIFdkXRJGFI0qnjVRbkWYk8f19+690yUqwRhJXUNJHCiySSRm08iMRqcf2TpKjj37r3S7rcNhBt6PJ0+Uf+JyVEH+SNp/bhZ08krNf9NtQ/Sebfj37r3QCb+r4cnUP9zMssEMYgopIj5P2lbSyuPpcNc8WI/2/v3XuipbyxdNT5ho6WdZh4kaZkvYOVDKFKm1z/at9Px9PfuvdRaN5V0obogTTLe7R2CaiNR5NubX/wBf37r3SypcbTyQKIXImkCO5ViCUP8Aj/sLf4kXHHHv3XunaplnjKQSMahYoBDTF1tpU3Js4+p/oLW/1vfuvdYaKWmmjjeyRssjxgM5sVX0lgbc/TgWFuQPfuvdNjzeORmqIS0CzBS6kkWueQD/AFtaw/P59+690pBNS/ZwwRwEiRwUsok0ANrAZTYEm9v8OR/gfde6eMa1JJV0xrBVLTIGElKhOkMDf1A/1P8Avvyfde6zzyxGdzTRCmhdmVFazNbVZW/33+v7917qNPKyO5klRm06EVlsLleSODyLi359+691GmipKZvIlY0wmgR2IRmEbE2dNSAi3+H1/P59+6903yGSlglOPqgswCKAqWJEn1uzH6n8ce/de6zY6ItJ5KmSRNZaSRyoIEqAlkA/Nxa5+n+8+/de6EZMTSJt1K+kraaeod/JLRAhpo5HJsHQf9DAf69/fuvdZaODzxwCo0rMZVcwrdXJflb2HCg/T/fEe690roMU6+WSJD9wssa6AVd7KRdubWsRz/T834t7r3QlUFFK0DNeSMx6AVmfVHLZgGj0rYrY3sb3/wALH37r3RuOiBKm58OqyLWyRy0+mmPpAQNe0T2IB55Y2H9T+ffuvdbTfxGxFHlsDrgyBx8XgX7yORoo6hS0eglZYm/F7Arc35t+T7r3R1MRRY/bcbYhK3LV8QMssdfWVjzreRi7RioFjpF7WKg/7YX917p0qNw0FPejgknkYprkKmURhyedBYjUePyeD9Pr7917pzXN0mNggOQqp0EwtExX7mQB1JBF1/1uD/hyfp7917qDkt0wUVGEiK1kNUXEU70q+RZdJskhp1Gkf4kcf7G3v3Xug8wvZz1UmRo8tLQrPTTvTwGmrAPuok5C6HNmdfqQpJte9uPfuvdKzGbmoJo75DKJErmRzAAITToDrAJl0mwHPHB+gv7917rLLvPaMsqUskuNrpJ1JSKdFMzwK1kdl0km9rWBH9fz7917rIm19n/cyZ2Pb+Jpa+VQyVMNGqJIv0DSRFQTz+r63/qD7917rOc1gscoXMtHjmmIho2pqWWam1SuELKy/pUi40gC305/HuvdKaDbdNVGMUwxskLxNNI7x/usGYMDplU3Nrn0nj6XFvfuvdcBTwYmfzyVEdPRjWoqImp6eZCSbKIYVXWADa5e/HP19+6902YjGVdTlKrLUO6TXQVAUSUMkMBWKIXGiNYlBuxIJYtfi4/w917p63FnRicZDJSoRJDKYaieYSMagqhLxRRvrYI31JDAf4+/de6C7G7kO4E/iv8ACKyOOmdilV64SZUJDBQNYP8AtIJFxyb29+691lfNZV6eaqgoqyRS8ig0xFUUEdiqujabk/n6kHjn6D3XukPXby3JLnafFjCz01DPAgqsnWVMUAVH9MnhGpHZgORpNh+SPfuvdJOHbGdoc7PLj8QI4ppi0eRgqX/ibowLQzh5iyOj3JKiS4sB9Tce690INPQb4/hk8eZq8TkKd1fywTopqVhJ0pHItrhjcG/F7W9+690zGkxyUCxJtrGVeiRoalpIpIYzCyjUkQGqzG5NwPx9AffuvdQ2xGHWKkjx+36Wejp5EkliVvJBG8WqSI+Nh+tTezfUck8n37r3QvYFoan7cfdQItUU10rrqeIRoFIHlViCCW5JBP8AsPfuvdQt3zDAQNLKkVXEWVKdqTHfd1cLE2DyxEAqpvbWLgc8H8e6903RzTZqngqaud41FHGY4xTJS+OLVpBRUsfpci5/r7917p9pzjKYLEk80njlLSyO8ZlkVlHqEkn0BvyBfj8nn37r3TvDuehphJRpGxje7OHMbRIHFo3sfpcaraf8P8PfuvdMUq1WQjqZ8LUY6dp5WAp6oNpuBpDKCeSObWuP6gkAe/de65rV5eDG/wAOglgGSXiaRg2lRKCdCEg3HB+hsv0A5v7917pO1tIlPjXnzEbM9O7TS09G/leQ82fStuDyTcG9gPfuvdB8d/YGPXisfU1dPVxuTpdXiRZP1E6tItfn08/gX9+690+Uu9KjKUTiB4ppA3i8s+sxSxKfqwax4I9NmH5/1h7r3SPye7szWiemy9FSVEUTreSEeQGG4jQR6wQgJsWuTawBFiCPde6dMXuzE4uhraV6qshqatV/eenCRJpLALGw4CkcA3N+fpzf3Xukw234nWoytNHUSx5BisriQrJIrWDOyNxa35FrHi5v7917pJZaCGlaGjoa+bG0tTP4g1XJ45XnAACxtcWHJs30NyQBb37r3TDmMPR0sJjzDvUrqJZoayonRXIAhJ0Moubn/W5HPPv3Xugq3J1GctHVZjbor8dUNCfFPBSBI2c+pRPJbX/U6rkn6AC3v3Xug3h2tuXAZKirpqnINVLE4qaOglqKg1h0hZSyTHSCODcLYXIIJIt7r3QmYeCo3LjmfMz5yiRZ2go6PJl4lIK6ZQI4Bd1NhcsRf8D37r3Sq27QRYmSKfF4XH09VTyyOlaqJ5JpIV9IEYBIYG5BJ5P9effuvdcshvLJ5vdUWGzFZkq+WWBal3EiU0VKV9IjJQEkC17qwFvqPoPfuvdPn938Pfy6qj7nz/eeT7tL/wAS8f2X3FrW8n2n7fl/p+L8+/de6//Ss5rMNNRUbnE00FQ171EVVTgeSN+CFJFtNvoP9t+ffuvdAlm9qbibNLkcXQU+NSmlieWmiVVEuo6iUkvbSb/4A/Qf4+690odx4LLVtLSVkzRwzXTVTNYCUxkXAAFwfwPp/sPx7r3WXNky0NNBW0TCmjgUrHLaSORgmgXCnnnkfn+nJ9+690WTfG0q3MZOWppqKaKleAo+LZltK6DSzlQeAeLWtx9ffuvdJKet3BgqPH0cGGq1pBKqlIaYs6aLBUKKP8P1c3HPv3XuhExu+t+xzQfxDbddT4Iwor1J1BhBpAclbfUA8fQ2v7917oWMdjOrMpQU8RyMtFk53FSyQyNBUyeS3o1MAQL3Nr/1/wAPfuvdLbOYuioMXUU+E87w+BY4xHLy9oyfXIeSSeSb/wCF7e/de6CKjzuZ2rEvmRlB8sjx1TFtC34N2PP14/4p7917r0Gf39uOiyGQ2jTtVQRzFpFjjaedFKjXCjH6Af4W9+690i6zde73OPxVajUUvmL19bKwjYqxvJBo41MSeRbgXP8Are690Imztr53MVTR08cVPiLCYM8mtq2WFryEMTyh/wAP9vb37r3RkaDB0cFRST0sdLDk1pyA6m8EJiFhZAbKffuvdKejq6l45KqpSJiF8TCaPV5GX0uyW+l/zYe/de6DPd1LT1dSJxNHSxljIzNcNqAOoxjm1/oP9f37r3SYjzVM3ljUTtTBVV1iVVjkLLYqQSL3v9fpa9h7917oOIslLSyzSRmSkWpqZUEVRZipiYhfp+P+I+nv3XuniGSSEPLlfC8kpBUxkMLnlVOk/Xm/9Ppz7917p0xcQqTVRVVG6lQJaVh+qZ5DdUsLX/BPP+Pv3XuusxhMxl4y8NTHj5KQwiKBAuqVIx6NYBsW+v8AX37r3TMsc9JQVKZKFfLALwSIQZG0G7EqtuS3J+p/HHv3XuktNBXzYuqlpKSdppUdghViJEUal1H+z9B/j/X37r3SWwWRzUEL0YxMMVeWVmSVWcFGuLAj6k/1/J9+6908nDT5uiqmzZMGmN50aNWi8CIwAUMeAeOPp7917paYXB0cGLjqKF62shmicJLUVfoVLWBtJ/Sx+t/fuvdMlPjRQzHJwBlmNSfKjyJLGYj6FEMfNmta/wCPzxfj3XulnV7Pr58LJnP4dSR0Uz6EqYHjhqIGI1trRuSSPqbc+/de6RUn2QkjatRmnssVMtPFoAJGiVpHA5BIubm//Ee6913W4jCU0dOzR+d6mYhpIWZnCsP1ykA2Xi/P9LX9+690wUmTym2Fy9DSw0mSw+TaSGeCGrY6Xl9KM0SHnRe3Itf639+690DlXsZqqqkyKUkcblSWplZwVUm5t/U8cXHHv3XuodJsDZ2QqVknhqDXxo0M0CSyRySRuQBTh4yDxbm4P+vce/de6Uv90MXiTJUYzFyQRWjjWIBXeKRk03keS7cf0J/2Pv3XukNln3fgaikOIiwtfPI5GiZ2inVC12UKiEX/AON+/de6Z9xb/wCwzAIMhgcRW0cRLU9PKqLIGVQpAkAuACbD6cf4ce/de6CrN19Zvmup6LI03932hVY3jgmcqRpIXWy2WxNgCRc/S59+690k96dFYnJOkNTLUy0awo0s7FTVRF1tJ9u30tY8cfm/+Pv3XugWyfxv2Vs/BZTK1OVzMdPGRUUdlRiWZ/Wy1El2U2JsAdH9B7917pK7Wwmya7LRU9Lu3dsGO0hRUySyskb2/clLz8rpvZWBuByCASPfuvdD/WbW6+xdThKbJ1+S3XTVtakssKos6QtHGEilKJ+vgDgk83P1uffuvdKufYmPqaqtmxlClBhqmml8Kmhi+6lhjsoMkLAlbm7AkkA/W49+690gsnhp8ROtKkLnEJoZ5UVIvVHf9tYlFtBJs2leeT+OPde6QeXnZaylkwWOhWuDP5/Ck0doiPTNLc/UgG4/HFvfuvdJHNbjzagVNVjmNNDItOzRuQs0ynSAwa1l+n1BI/rf37r3SN3FkNzLHJJTQUWPjiMcktOjiZnElngAkWwHH1IAJ/Pv3XugU3DuDILV1eRoKyKmqaeKOOox5anP8VkRgZKaA6bL+Pp+PqffuvdCVtPPRdjVGMpKwUmFyarA1RBUwpVfbPEBokgZCCfSP0Kbcm4P1PuvdCJ2FtzZtHjZEymZkmyJlWloxjk+3nncjiSeEW0xg/Rri39CffuvdAjQdcbhy9NUrt3J1L1KszFRIaiSGlhJkLTwqLafppYkC/0F7+/de6AbtOm39stf38pVyVMh8bxoj2Quf86QxFuPpcWv7917oF07I3NSUscGQo45fEutpZKeNppy5JAB+v0/H0H1HN/fuvdSZ+0KmvxVWJ5pYaql8VxUyellVLrAqt9LC9rH/Yf1917oMqDduM3Dlpmyfgp5yQoeKJHLRx3LADTYfTk/U/7e/uvdZxurC0s9U9I1O85AijV2ZZXVGKhlC2t9P8ObA+/de6W2y8xVfdVtbWZRaGilp5DDRwqJxJItj4yTzyQbj8cm17e/de6GvrbM0WI3fh8hjoKDIV9VX0pklmpI5aqljmmGt44ZA1mA/qCR+Dx7917rZr2zV0ku08W9atFUA4jH3lknSLTI1OCBLTG2mQc3FhcW+t+Pde6A7dp/iMiw4ipZYaKuV558gqSUMtyVkhpY4yL/AF44v7917oKN59f4uip2yxenjrciszUdOXn+6mdI7saamYSEr9W9TWtxxcX917ov0GystXSXoMVVpUxF46iaoDI0xnJIeAOzKqgXGoC9x7917oV9j01FsuOkqailhOSaSSkevrdE82gNpkSEtyFDEXLH8D8AW917o222NxV1bQVGEip5aGmyQggesMj/AHIjZvMzARW4YfpuBx+ePfuvdQ6jalVQbt/iazwz0qxxzLFLMkfiqGUo8jpYnTYB+SeSeD7917oaBiKrIUuMllp5EpvCKdhHTAw2mu61M05QA2NzqXi3+tx7r3TLlsCiJPRYqWSskZDTyNSS63ZWQiVoFclSV/P9APfuvdI7CbZpcQJFnr5K90mikpWlRZJmVrrNBob0DkgFgL/Sx9+690K+Fr6Foq5o680cmLAkZRCJkVfGSbE3tptaxFh/Q+/de6IRujuDFZffGWoI9zQUVDSVjxPV1FfSIKt4zeVY6aR7r9LW4/w9+690Zfqf5T9M7QjmjkzFN97Cbq/nikilkIALLqYk2+nFwP6e/de6aPk58x9pV22sO0OaoYMVLUijyapVxQmf7saacvNGNJDH0MjMCByBa49+691W92Nvvpit2vS4PP4vCZxtyPW/eUpx0Dx0NLOAIpg0bKSQSCNNmI5JJI9+690SB9o4HHVOTxnXH8KpcHj3WZ6ekUeWaQjW33LHUzJzYKWIA4/FvfuvdBhu5sdHRV1ZLHOuQpYmneTSq00SwWLpGi/QHi1xfn8j37r3SP6x7riwcqySZVxJNMVSBgzReEsb+QMLW/wA/ra3v3Xuj07T7mwuaoGpIMwZZoILRw0jmONJpR5NMUhUm5P5Vhzc/gD37r3Rouue9ci1FQYfP06eBAY6WfKfvrLCTcxyP+u4N/qf9iPx7r3Rr8LmtiZSkWSYxhHE6xUtHS00VMsrxkk1JZR+0Gvy17H8ix9+691HePG1VLV5PBUOFoslSw+KU0rxOHiHGpwRdV4v6QCTzybe/de6ZqDCUGSxKWnhkrUlT7mVQhjmnlJPjQSAmwFrH/eTbj3Xunmt2thqfbMhnxoqJY0mR6i5V4oWJQRrKOeW54N7X/offuvdBLR7DqJ0koKeidY3imMcUrtJTxxzrpV3KnUxIsfqQCfoBz7917rntnrWXb9fFE1LFSCGQzqIwCsraeQIweVLWPqN+R9PfuvdL7Gbgr8bmP4ZWY6No4p/3pYJp6dpZB6pUUgOxZV0nUSFP0+gt7917oWa3NGShhbDTNUK0hl8bB5piGNnikktaw4+gAsQfr7917qZLuGrUwotFL9wKcKdcTK1K/N0STiwNuT+f9j7917pS4qoyjwTwNGqGrYExyuiRMxW2gK1zbTybXsebfW/uvdO0uPnxuHf7mShZZwxk8DNJMkOqxjiY/j6/T/Gwv7917pFV+OwdVSRVRq5ZddQI6OlqY3MqmEWuoB/PH1+lvfuvdSWliamZYKcy1dwJ0Z2WJIQAI9JRuOeLf7Ye/de6T1VT19C0c1REVNW0giigRo1Os2ZXP8AqQAPWeSb/X37r3UKPJVKVMmNjxiGF9I+5nZiq+mxAJIvySNQP9OffuvdM2fwm74MxjZpRGuIq3jWOCCeB44aOEfvvIw/c8rE/tgG31JHF/fuvdBpuusxOJyFPWzUrGCKs8Lf5x7rE9zMxY8n8FeB7917qDmqqqylRTVuK10dLXTL5SwMlHLC40HUVFk4/B+hva3v3Xuqj/kDtnL9edp5ejmjhMFc38UjqYGcH7apYXaAj03DH8j+v49+690C01fiquWsw+aeWuxtUFlk+5PjkZnHkWIhgQG5X6W4H+Pv3Xuiyb22zQ0ObNftqKoNIsx0U0l3KGJRrBkQfosOCR9ePfuvdB3pWvrZtVHPTq+sMEuGQkA3LixIHDf48EX9+690q9s11XSM+HSUTCdykJqPQU5tYsR+QOLn/jfuvdKipqa6iDUNRqp9Q/bUMoUi3JS314PP5/x45917pNtjppZy9PSPIXsARMQoJ5Z003F7W4J+vBHv3XumjIzbh29URuk00CSF2QfcegRuReMxrwRcH6/m1vwffuvdLfYO8q1tw0NVNkzTq08KTC4CxIJNM0qRrwSEubWFvfuvdXWbL3cc1tumxOJrJagiOkFPVpGEarhMf7c0zD8/TgD+g/qPfuvdGj2LWVFBRU6mZpJ6KoH3RKyHyCotGSwPFh+Pxx7917oesDncXVwviackvTzrUFKjyaJjr1TllPAH0ufoLH/W9+690s5cjSR0sdRBSSwBZ3AdacyrM4bUiwuwtYX4I/wH+v7r3ShxsFZuWrhENR9stOCaiMN+87htCxMBcj8fm/0/HJ917pV13W01Rqo3pmj80rIzMymWngaK5AQ2Lav1fgAm/wDre690yUnU1TimaCjoxPVQUXgpk1q8TvU28UrAAgaADqW4N/z9ffuvdJ7LbW+zlShJaa9LL9zASE8UpBLRRtYWuSQByOBz7917oHK7r9IaNa+GBkmWV1FIJmX7ZlNwal78Mf1ccG9vfuvdTKTJVuNMaqzVcKyQiJJHNvOBokWGUgEXINtP1+vA9+690zbgx0O8MjRu9bVY+GkZ1raeVjA0gY6QhsRdQBYfW/B5P1917oSpYcNt/EmChhjrkXGLBJGJQHMekFpUZf8AU/QcfUc3uffuvdMM++oKTCmkpKimhjJQllqPJPDHK2hggJ5IP1Fyf9a/v3Xuk4d0YgxN5aqmWpka0geVVM6gDxySlzfVxf8AxFgPp7917pkym6aakrI6iqmgFIKZm0vNGDJIwKhUW44/Oo2t9T/X37r3QW7pyO28hHROmRip7JNNNRRyrJ5KjhpZJJYidLfm4408H8+/de6SlHu/bAJOWmoomIKUztUxeSNYktE4iVrEN9ByCPfuvdc6vc+343p4/wCIUtJHIIo7eRbtr/zZC3Oo3bk/jkf4e/de6VvXe99t0O5KDFLlPDCtWNTxShKd5pP1CUc6vqf9vz/X37r3So+aEecwGP2fvTFxUU1JR4kPVVdRTmtpX+2YVNNS+OEExuy8hmsLcm9x7917pI9ffNnbu48DQnJ7MWm3VjqX7PHZWilhiplUwqIqpQBpNiCLfUixva3v3XulV/s0O4qdtOZxVHkaSqjDUUFeFvMXkW8sC06jVLcjSt7gBjb+nuvdTNxfI7sPdVDCKTBBcPJATQtSQmTKKsMUrzQKhBQ6ls0Woi4IP1Pv3Xugu3Z2X23i8NJjafCbnjhxVTDXUOSbEujLBEPM9JUSpYuUDI7LexVhYWFvfuvdGy6l+U+5Xw2CgymNMGejNNUZGeYR0mioaFFMCQA2Mekgm4Fze5vf37r3Rut1/L7ae0cNRbgzWFrMnVP5KUY+CeAkMkZDTeFWC6P02YgmwsAffuvdFbzfzu2/laMNLs6pmkpahZXioq2jgiSEnyNTjUQXLK1lFhY83NvfuvdI6l+beK3DlKalxPWeNnwcqyIa7J1FHLkI3dmiq4ZzMWKiEoQ3pAOm3H1HuvdLndPYXX9PsrJZDHYSKkjqsZNPka2kXFw0TVOTmDUrianMciM7RMjsQ5sQAL29+691Ubvz519TbIy74yDriPcCU+QaV65KGKrVqulpREogq53l/UxJLK5F/qAQR7917qdjP5uGxqLDY/EUe0K/FU7xr/EKdMdGzyOoaJ4mkPDsyhWMn1v9CDcn3XumnIfzZ6XbWWgqti0jZumlVAy55hS1UWqNXqFMl9RAl1R/7AW4+nuvdFy7y/mC9mdl19JuDa2Rg25UmUPWRUDtMIJo2DhGaRiV+nNhzxzb37r3RmegfkJvDvfYe9NrZ58nmJaCko61sk8CwwGtEfkeMq5Nk0q9z9ALmxtc+691O6YyElBviWhpAmPp6vyuwm1QpHFFKRHEZF4HItoWxYcnkn37r3RguxcUqiXItBCKmSAo7ofBPMpQSo0LPqC3+nq5IsTybn3XuiwUODMKT5aro4plq6swLHrN3P18JLgm9rc3tfkcWHv3Xul3Xw4emxtLWU8KUFQF+3pqTVd1diSrytJwAP6cXP0+vv3Xukod2V8NJU491hSprnNKKp4TTuEgN4zG4AjYE8jk/WxP1v7r3ShWqoK2OiGNmmcxxUL5J6gKpmqUZkqhFNAzWW4BsPofrbgD3XumCppKyGWnqZ1RmklBjpaZWk9SSt4md1sNJAUtqH1JHIHPuvdKrO405CNKlqaCCrqaeKKdmCmMiMgKA6CwNha3+w5JuPde6gNiRjZqdKKhqKmShhTI5CSnh1eWnmHj0A2sAGP5txyL35917pzqZaeKSkAwojjlCmVYriW8jFw0kTXANmF/x/Tix9+691CymKp4cvHVUbVS1UkUVVFjWDRMxA8bBB+luA1gADf6n8+/de6UgpZkNTU1Zq4UyUawQw1KMsd4YUMiM1hwB9Qp+pF+ffuvdN2Dw+OmzEGMepNOZLyrP5NEfrUqqafqQSLXA4/2Pv3Xussmx3xeSlqxTVENTNVSyhF1Gld0XVrANjcCx1f6178+/de6GfCRPl8XTyJZqqlBVjUN6ZVI1Mk4JDEL+LKfp7917pW4euqaetp63KY6GaWliWGCogqqmfTEHVYwkTBbixsdFrC1wfr7917ofRuOsgwWP3FXUEMlHUhqaFomVZUYOYWM6HkgAcfTn6k/X37r3TNnM7iIzDUYxCIViiarbSrFSSDZYz+frbkj/Dn37r3T5g83t+myTCuVGE8CSw1U8ojYa7SMrREiwOr/AGIsfpb37r3Srrd70+OMlTSRo1MArK0Eyl6iJDZgVYMAifQ2IJ5sebe/de6Ffbm/ajdMVDRxSwU0jfbCNlnp4lanbTzJyrI349QseDY35917o2e6KanxHVGXpUhkrKuppHQ0wkj81XLUEv8AtSxEG1wADqA4ABAB9+691Q5vXJ7pgyuXweO3VlKSXLZCeerpc/ioqSoV4m8rpHl5ppIgVNibNED9QALAe690tNpdgjM1uL2x2ftapz2QpaRJcduCnzFDUUFVBTjxRRzxUbuTIE0lImdjLyFQkce690oe4+sN77k2jR7gXbuPw+18LVPJt9jSUn3f2uj7eWqovtlRSJQLlTHcX59QJ9+690uutosRk+vKPD5Ou3DXPig8rUdLSNJXY9ngIilVPGVtofWrgl1/HAAHuvdKim34m0skItvUtRBG8cSvHXVOLpMtKZFMaLJS1ricBuGVtJLAgngi/uvdVyfKY9nb6qaubGYiqpQhbRlLZn7yAw8+LzQ0gikQlmHiJIJsb8i3uvdCT0T2B2FgXoqjMYGHI1zxwxVFPUYXIQtVrDACalZ41nKmNSqkCBbG97n6e690bGs3NBuSlWbKbPx+RyqBphFT47ICoXxsGSFKyroYwziO6kyOgFiASDz7r3Smz24d4ZrbS4PD7XkwsNRSLrxdVR4YTfa0j3RRWyMQqSHVrZbuBazDkn3Xug3p8FhcVS1dbjqSnlqKpIo6ygo5w1VRZSK6iaSSVZGkdQfRIjBLWNre/de6DXAUXcUWWqItl5adaeuE9NVPJk6aavptTB46urpshC2qRT+mSFkAH1F+R7r3Sh663zviv3rW7I7ZePM4ZRPTV1VV01BSzedX8Polo0CMZEAKyMWIHBItx7r3Qn9i/F/bO7KI5PZteEnhRVhpKmSmZZqSK7wJHJY6zGx/bYcg3FyOPfuvdFk3F0jubFRYlKmk29t2qo5JqmLIVCZA1kMBAi9f20ih7qL6SQP68Wt7r3U/bfWu5Eirp6vcuNooKqKanx+cjrMtFBVtGPWmpamdhKwvpRRGBaxI+o917omffZr+q6585R7iO64IAsNPHkFhOErGmqCs8UlTkKypljlF7k+MXHJJJ5917oOtvd95WvihzsE+AwdJWEUM+NzsElNja2Q2QmBqBFIWw0o7Eg3BF/fuvdcNv/IHBbvrcriKXJPt/NUIrkbDGY1dKyU8Ll6rD1cRjZlUkMsMilrcgt7917oOIO3cHgYMhWUG/stDXRikjyVFFVS/bzZHzksyUtSySQobm45B+o+vv3XuhCm3ZsvPUhrH2lNlYayETVdalNHWRVHni1SLUPLFUsdLktpQrb/b3917pWfGzpqh7H7jw2QxeBgocLBA0GQgqKV6agykhmskehF0Rvo4cDSbm9h7917rdZ+FnUuE2Dtaigo8XTUhaODwQQxeM0KaReEM7G9vrewI+otbn3XurNMLDp9aMNHIXQWA4/JuBf8A2H+3+vv3XulFI7EAEqbN+CSSRcX+vv3XusLE6LAEBQACLm1ze/PF/r7917pO185WKYMrNqRkBP1W/wBP025H+t/X+nv3Xug0qKR5C4AJk1AEg6Sq/UtJc8Hg29+691BxMYgqHlqWLhpXEQFtEZU2ZQDxb68/7b37r3Qj7bjjaWaR1IAZmRmCgLZrgjSP8eL+/de6U1XWpGvMio6oQh5Yg3FjcG1vr/xF/p7917rUt/4USdp7zy2z9s7K23kJo9rHcUA3FLTztHTzSpcxrVqosQrAGxuL8W9+691Rr1LsGSl66xeYwmajylFVCSLLUaMGanmZ9bhlYDT+bFQAPx+R7917p9z6SRUCLCsgFIsjGLV4BZl0ujP9AF4J/wADbj8+690Hdbt6jx+0X3PW0pEsMt56rzFRBDKSIXSGQ62U2NpOAT+SB7917oGpM3QZaXz0UpeKmjKVK+RNRdL3dEe7eoEXP9LfT6H3XuhGwuAw2e25NMxljjJZWmBCzU1QCPA7xOLPETcMEsQebkWB917oNVoZoauanfxP4ZpaeNwdA8wbSq/gWIHNxf8AP0Nz7r3Stx8kJq0p2jUlUiLLF6wsirdtAvx/Ukn6/k+/de6Fvb+Mpp5EMCFmaOSMh7M0rE+pb24sT+Pp9P63917oeNmbXkoCKaGZIZZUQSrIjBoFY6ntf9X+B/21vfuvdC5W7XhpKSLWIZIpgbzlksoHICxc8m9yffuvdOXgx9DRJMadJCIWOmNTE+mPlnY83H5t/X6AXHv3Xuk+mVpI6pV800bJKD4RGCyuR6Bdv9vb6f059+6911X5iUCVFlDzS+qTzhkSG5GgK3J/H0P05t+Cfde6TVDjpJcota9fEZfMzPSSKzhNRLFgXuLE/Tn/AF/6e/de6Z9yRTZCeGAQLI4cMt2GiwcoY7j6E2uLe/de6actt+Gl27XiSRaBhrdl02eUNYFZiP6cgfn8+/de6qo+RYBzRWOpR4o0eNGPN4kvoCNzay2A5/xPPPv3Xui046AaFnR10hghsyl3defHp/qeLf7H8j37r3QkbeglrGushjZAWIfhHRV0sqn888W9+690MWOppIqYwh1iWeONVBJtJpc6gAORfnkf0/wPv3XuhQSmqHorxTi0VE/k0lj5mNgkWj6FrWA/HHv3Xus+LV4FqWqKeFjVUyBS9mFOyCzEqPoSP9hcH+nv3XulLicBPUV0UOkmHIRQxqATHGVdioLOp4sbcH37r3TpLt7J4zIPSyJH4YYpIpm9Q/eDaQIiPrYAEX/JPPv3XuhMhRoY6aI6Xpo6MF0lClrlAwdUA5IN+f6e/de6daXKyUWQV5Z1aKWnR9SkSIPCD41ZrekEcWv9b+/de6jZGpx+RczVLvOshMn7V1YsWVQhP+FyT/UfX+nv3XumrIK1B4WQs9NLPLGY5ZDfTGoOkIvBAvwPzz9Pz7r3TJURvNTMyo0buxkkgcSRltJ9PhKfUAMCbn/Yn37r3TZWimpMMEFNG2TLSlm87SLTJbyABDaxNl4A+h9+690HgQEu5WQRFPKiBVVYpZTrexbn8Hn/AB9+6903V0cPjMc5eGJyC5iZVDgW0k2/of6c/wC29+69024pZfu6lXeaSnZdDPJqdQlhYID+QoBF/p7917oNd4YuhqauqEbrR0qETRRxn1vJHcj1t+Wub2459+690VzcFI1Nl6lJC0r+eZy173Bc2va3P1/2Pv3XunfzUgoqNKGGRZ1VzVSyESQ69PICcf4kG/v3XuneiqZlnVkiRV0IlwNV2AuDp/H1va9vz7917p1qqh29Uqg2cMb2BCsAvGn8fU/6/v3Xuk8094YoliJVjOscgT+1quC1v9gAPz/vfuvdZaZaoAyKE8amNWSVDZiPodLfn6nj68EcfX3XunOmjDyhxIY5TqdogbqzaiVVU/Fjzxf6n37r3SoxjxSvesR3kMvjklUtHawBDCIcH62+v4/2Hv3Xun2spoBLO0cEhgKqUfUGs1vqADf/AIn/AGPv3Xumww0dWJ5JY5o4aeFS0hAAaZm4VOeT9L/gDkHn37r3TfUx10Cif7ZUhWJFjQ6mQgNYeR15JIPP9Bb8D37r3WKonFY8Sx0MFLOsaXaHUVqSratZ1Hg3NvyR+L8ge690oIDUVEUEZoSrKSxVItTsCLBSfppP+9k3t+Pde6dtPjEXlSKBipCRxpp8ag2AZF/xvf8A3n37r3U6MPUqzARaUCoL6g9xa3I5+hvb37r3SxxXkphCFqE0vC+paguGR1FioBAP0I+v0/2F/fuvdCdgcjTzeCCSjZldBaXWQyORoDADkj8WJ5/x9+690c3484KKu3bjIop6jTHIqvIityosNBRBzybC5H+vz7917rZx+NezaXC4eCGDMVtPHkKWOSUqPGlKzWuUZ7kEGwt+frf+nuvdGqx+093UMhqqXOUm48fJUPI8VXUxpVhGN49DK1iAOALD8k+/de6eHx1dWOsdbRwxaHZ2WGcLKpHAQ82t+eQeePfuvdKSGooqDFoMnFXyJA7yI7qk8aoV02ZlFz+LfXg29+691Exe5tmZWCXHiF6apilBFTVJLTRSkAaBHIRpsBwLgg/T6D37r3TliqfZ2UlqIDS7dqsrCzM5poKRaqMAeiRtVhq4vqUEn68G/v3XumispdtVUjUjV1OaintJIJ1TxIy3UxyiQgsTwD6j+Dz7917rA9BS4tkqqGkxtWREzwypBFMY9TXlCSlfwbWT/bHj37r3XVNR1tb9s065KGOaRpGjhqUVow5KqD5baVvyFC8/T37r3Sklw0NdLj6WopWqFp3WRGmlTQCDZNaqbXvY8f4/4+/de6f8jlp6OsNBFekli8UhENO80MqKukR6xwpP0sD/AK49+690lKuP+NVX2smMq1aWS/70fio2QizMCzcsQb8Af0P4v7r3UOHbq4eqE0EFVEaZiEdK77aJVYG7PEH9QPIHJI+n59+691OqcvWw0M8UEEeQKxudAqUkdYDy0QQIw+g5Ja/PA4I9+690kZsHitw4VquDKZDb4kNpsXHPNBCJEuSVHoBueLm1vpb6e/de6Tu3snlcdT5HFnGTY77WYJj8hJUrUR5HVJYkaGaxI5JJBv8AT6kj3XulbKklZHDHuKnjjqHiZ41gmi8TKbLG0ixhrMRyBqt/UH8e690EubOahqjTYepqEjjaWMSgR+WAJ6o/8nJRXW9+AQQLm/0J917p2xUm5JcVT0+5jRRVq6vP9vKzGSIsfHHMEYgOQPUrObG4BI5PuvdK3HtiGp0mMM8aUrKhp5alVaolB51CU3INvqL/AOI+nv3XuuOW3XtbaQbIZOnjWKd0sY6jyqH1qESRE4A9TDm/Av7917pW7fz2KzkDVGPioWZYv8nMcyIkj+QlfLGukjT/AK/+v9PfuvdZ6/LpNBLSVmXgx9dA5WRqakad0CkHTzIbL9NQ5vx/T37r3Qb5PcVPjmWprcy9Zjl0QSVtPH4QJGc28rEWUAEm3+B5t9Pde6a5c/tGkrFoDu7TW1ivJHTLPTyyPIyBxHA7tb9JUm9rcAXJ4917pJS1mHrcvTYx925OoralyYKeV/ANKHlEKqLFQfUDc/S1gb+/de6F2KipKTHCaPMVeunSR41p28k8wuAwEKH6A8XJN/qPqffuvdJmXfcMCGnM1RVzK2geEQGe5A0l4nZWNv6g3H+v7917pg3Jv6SCmkhSgyU1f4dQSgppTJIG/wA2TIbg2sbixt+SffuvdJ7b2WocyEnztA2Mqodc8lRVwJojDnTb0qpZvwb8ji1iCPfuvdDNh9qYrLUiS01S4dQ80FOpjFMATdG9AuLcllK2Org8e/de6bqnbEYpK6GSalqFXWzMsyJAGSRXZDcapBwLqALfS/Iv7r3QS1UlPkqqpxUNOwqaNZLxzMI4vDcaHgjdQxAJ4XUSB9T9ffuvdJ9qncmEhnRag1lPRSB/tC0sllj5khBUfQgji9ja1+CR7r3Wdd67ZziQrnMK0DRVAQGWdaRUkf1B49JJAuPofp+Pr7917pZ5ShwmXwjT4E0s0Qi1AU9cKqQsBbU/msTyCOLWN73JFvde6jYXczU8ePpMhUy2iZIHnhp1FJGouESfTcXA/BI/3sD3XulPuOXB0tL96gjKyRMXkgpIPupDq5uFDEKwIHFr8/X8e690h6rNbXjEdRFRrPHFAZpIaqEQsDYKxTWtlAvwFNz/AIWF/de6CUZfJztlMtjMJBjoI5JYaMy1RaSpmsRrgppPTpAIvYH+nHv3Xugli2NvSTdke7znaWnrpojTGllnjk+4ikdQYRTKQB9eCFuLfm4A917oX/7uZu//ABeW12/oun77R+j6f5vx8/6/59+691//07Za+R0qFjWr8nn0oKWLlmjAsCT/AEA/H+39+690md4RNjKJJ/K4mcRJJpNm1LdgwH544/pf6nm4917ov+e3TmldXpqOsr5QspkjeNx4kHJWyi1mHI/2P9PfuvdI+q3vuOXH1VNR4uZ2ggLRaleRqeY2J1IebX4B+gNr/wBffuvdF5nh3nLPWT5Opz0DVNQ+mCnZopY3kYOjlibhRc2/H+vx7917ofNqdo4nA42ixOaxlZkqwB4aitlhWWZRGLKHnksoNvqSQf8AEfT37r3U/cvfWDxVHItNtysqImfVHJPPRfbkJ/acaraLfU88/QWv7917oHN3/ILaxWnrMRsFqasmih1PUVlHTGF/HoI0QgklvqDf8gfj37r3Sb3B8s8zkNux0FLttsfHBC8UtbSV1PK8njFh6GA9Sj68+/de6D3GfIuh3TQRJmcm0UFFLNA71EDLPUKg4icKP1/1IuCOf8PfuvdGM6/+UWzdr4iOh2xFUwVNYUaGRqZh9/ZLSJC8q6NJ59RJ9+690uU7y6pyAXJ5ramXaZyzmoNG0oWrJvIsYFxYtfkfj37r3WCT5B4WNVgxlFkaelmGiljWmMcqI5uI1KC3Itf37r3Sy292tNBFPWZHbuXho4JImRnfRPURThQfBC92e1ydQP8Argc2917peVvcGGwrr9xj83BRzor6pqZyq+RT+i30BJH1/HHv3XuolZ23s/Jwx1E1HVrCVWJWEDlixvYFLc3I+tv9f+vv3XuoY3jtmOOAw4bJM0xMi1KUzyUbBP0Owtxx+PfuvdMstZBuWZXFFWJQRMo+7jphErgO2vg8gE2Pv3Xulmu1ceJIK13IjdIikch5KheSQf8AD/D6/n37r3XCsoocdXCpjrjOES9PSNcCEotibclhfk/Xji/v3XuouHDGrqKrIVlNJTm0qRx+SNoiptpRCbsT+V4t/h7917rvdmGMsa1lNMZKUsvkkX0KBINWhlAvcfQfT/H37r3SIqM2lA8GLtKJ5VUReCzGSFrKHck/7Hk/4e/de6dGokSNKqlkNPUwNpkknpldJVI1jykatJF/62H9PfuvdPONo1ylKr5WcLLIr6EggARiBeNGNvofz/vXv3Xuk9VxZWUVGKxsSUdOFMcbBdOhV+raTcC4N7D6c/X6+/de6mbS2oivUy5eZ5ZmDJCytxFIB+pluBfj/Dj/AHn3Xuse5q/cEKR43HFJ46d3lkjaVyqIT6Xe5sb/AFHHA+v1v7917rnNh6zJYAU06yxZAxiUGmKh9YILKpH4B/2P9f6e/de6Q9Xs/OQwI8ldOzllWVjqukAIVyQBa44sOfp9ffuvdOFD1o2Lp3qamoqKipmPm8UDEKYnsVbm3q+l/wCh/H9fde6U2G2fSSyyvS1FXSyOjSVS1yNIt7AMUY/pPH+9/wCt7917pP7g2Liaeiqq7G1H+5ONy8tUFskjIblbkcX5/Tz9Ofp7917oJavI4qo8eLyuRGOcRRu/imCNPMo/Bb1D/D/bAe/de6TGZl25oH2tSUMD6v2lEs05Y28hYkBjb8gm/wDtvfuvdS3wW1q6kiqqOpneCoWITSTgBFcjWyeMHUOPxc/gH37r3TPU7VxYjmqYYpJ6wRPJG7UxjpzGoGgu45ItwPr/AF5Jt7917oP1jFTlSj1mOrH+2s1G1S6PHOPTojS3IsLWH4v+CffuvdSO0KaDdO2aLAR0VFHHEGknpYYwj1TR83eYWJUf0Jt9OLe/de6LXjOr6MSVtRTwz0+lR5oKWGN1mYD0xRNbk/W5Fj/Sx9+690oqTCxYWoxOXwENdWVdDMGro8lR6KSKnVgkkEE0gfU5v6LC5sebe/de6FHdNXWTmCWnj+2jcrMyI2mfSg1NC7LbSpY8hjYjkgD37r3QWvWP56pmpZs3KkzFsfTxxstLC0dtKTGw+o+t/wCo/qPfuvdJCvx1bWZF8pDjFx1OqCaTHy1kbVJ0gKYIlgFyf6gk8fT62PuvdBHuqgrhjs/UZWBkhgLyUcEwNJEYypaIRSVHJZeL6QB/sLe/de6Lrj62SpNQ1fX1LxOg0+OTXGtgRHI7RW1Iq8En88fjn3XugT3NtXc9XnhU7aqMbWYuns1Qkz+CtRzxrILHUWP0Kf1H+Pv3XuhO2vs2Woahr6ahqNuVtJKJaupbISM0dSosZUV2BW/15va/0Hv3XuhPzsFJJjGnzPkqY4AIGqSfuBUzr61qVeE3s1gLtz+fr7917pQ7c3LQYTBT5aKChnl0lRSVtMk8NXBGmsQzLIChvYAAi/8AQjj37r3RVey8nkdxVeWyUeClmoqyjQR09APGuMljbyL4YDawt+CDxf6e/de6KvX1VRlMTMmP2rNUT/cGlFZUNKksJjPrMMOsAsLEWINvfuvdB7kXelMdLNjTEEUmV5igcsrWLMrnn/WNx/hwPfuvdJypyuNoiIqCmhhkeM/cyHxs1QWPrEavwPr9VAueffuvdQYqAMBXfZlIy7LEsvqeaRuQsarxwCTwQfpxb37r3TvX7kxeMxsENEsxq4Cszs4KHyMNLRs7fWxt9ePqLfj37r3Sm6V3+KLsja9VW1FRCJMvQrqYo6NrmAeJLixsf6j/AB49+691tt7LxO283hsPMmWZqgU1PXVSt5pEdhAtv276W4P5B/P9ffuvdQdyYDDxSzLSxypT0sv3fl8LqKhympxDGS17kggW1e/de6DHKUcWV1NVPE0ETGBHnrDFUxutm8CFWuDfkra1uL+/de6TeLwP2C11RmsvTR0wAq6KGlqNdYywg+KNtKN+2ebC9/8AD6k+690n8RgE3nm3ydZjMhDRwTNJC8szokrK3DeKKysLgclfp7917o2+0KWso50nvFTa1hipnkYVEjG2kExKBawsOWJ9+690MkHVuXy2UjytZV3pZEpp4o4GLM7xoZJUmhUaRdjYq1xa3v3XulTkd0UtFGmPpYxTZNEED01PaQxonoSUog0kWHruvH4tz7917rlDgoMkw/yc0dXUapZ8yge7GVBrip6eM8FgLK2kAc3J49+690HG+8XkYkgotoY4yZCGIpWVFSEEqUykkzOFLABrXvYH8f63uvdVZfNr5hx/HTYVZsnbopK3sfckHinLMHmoaaYaZamQD6af913UE/n8e/de614v9M3ZeSyFZkBlKppamaSoZ/FI0fkc6tWplFmv/sPxb37r3QwbHzHYmYZKrOZaDEYtmj89fX2p5nVvUWpYLa5PobEWB/P49+690+dq9iNlThto7QzGVq6YVtP/ABHKVTtAsuk6WEdMblUAvcX+lrmxPv3XuhDqu3OrdkYamocoKvNbgWBadY6ceamRHi8I0Szam4J4AA5sQL29+690iugavcdduzdOdfGZODB5CCoagSsSoiWaRyTHGFOkMFB+tufxbm/uvdDFWdd5DMbe3sainljrJMDW11FFNJeSXQpe6C9yTyLf0te/19+690QfZGF/ilZ/DKmGSnJlaJKp2ZftZ/JokV0Qj+0LHVcj8C3v3XujK4LrrfezZYanHTTV1HUTqXiopAikIAyLMW5NwQSBbjj6+/de6G3bO8944OuV9yYypajmqYqdZ0jZoqVW9NlLA2YgDm17/m/1917o1O3951CyqampnmoatFSkgqlnQwShf2hHKjDUD/QgC/4/J917oR8burIVmUoZYIq+KczpTTrSeaKJhGNCpIHsjqRfkg2+g/r7917o0GAz1NNDH9rSCmjQGOo+4Y+T70kCxaMgEhjwwHv3XulFRtvCopcvjMpRpUUTOZoGpNMcsaafR5klsCAObL9fra/I917p9wWVp8ZBFDXQSh1jKNUxQPdfGSRCsg5JBB9P0/NvqPfuvdOW39xY3J5uSKmpqmqnvIRLPHGhiUEMWVSo/oOD+R+be/de6FXE0W3MhJO8m3cdPl0dnWrqbPUGNks4SIkiwN+fyOPxx7r3UKn29VY1KisgdY46sSItOkekRtyyMj2upa/44/4j3Xuk3UxZBKeKKoIrKucsFaFFJiWNyddTOwuSPoQSb/W3Pv3XunfF6MhPIhqGo8jTp5I6byKAI4QoaVS4Krfnj6/n37r3T3kquWOL7mrZJqdo2jaRJdTIQfWWUW9P09QF/fuvdIGOrDw1MkckFQZC9VF44nWVTq0BEciwH1PP1/P1Hv3XulPSQY7+ExTUmPrErA7z1ki+uncn/dcn5HJuLWH1+trn3Xun6up5Bj6WrqjpSCFkiiXTKGjP1jOrhf635PNvfuvdBwsVLkGqKt6aRBHIaZXp3BnRWNlaRrjj8ELYk2v9efde6xzQfaSUtTRTVFQFlEccE8954mvpLxx/pC3sfVyPxz9fde6R+9dkS10MQyVRdZKnyS1SqhjRi2oqWjJuxHH+H+tb37r3TKMbi6XGiCR3hlppFkgpBP6ZFX0iaYSfpU8E/T8/1t7917or/wAu9gYjKYHD73qEbJT0/wDk2SWhp3lZaSGPyIskUFmYWH6vpxzx7917qr+i2vJu5q+poqQxK9Wq4uNog5mUDhUcc6lsS1/oLi4tb37r3Qeb62bNBl58DiYMgc1DTRtk08RjWQzxjSYUbm34va3+x59+690UbNjJ4DKVCOJVlgn8c6upEii+llIP0IJ+v4t9ffuvdNMeSjYSPHIBM78uxYPF67l42B45PNx7917pcYrMvAlRR53xzK8EXgqqhvJPGXXXeObnjm9gbW/x9+690qcS1I6O+Pq6rww+QmSmVpVR3X6zpz+f9459+690kN0yw5ClejWE1NRBy1QolSd+LklAL3v/ALYWH49+690g8W8uJrEfQ0gkDuI2N5FcDSjBltza/wDQn8j+vuvdWJbC+SsG0tn0MEYiWehozIyNG33EbwjxpBTsvJJte3+PH5B917rLT/zL954SrUx7YganGiFo5pC33CqfRaO3B4ufyDfn37r3QuUH81WgTDtA+1DLm55DG0lNGIo2pJ+HRpPqXB4t/h/j7917pY4H+btgaGiTGZ7ZOSqVpSEgiWdV8bqw9dhc/QA8/wDE+/de6Gza/wDOK6ow1VDJU7VysMxMU3kgijljPq8hWdzf8kgWvxb/AGPuvdOu4v51uxqnKitotrZ2pne3jkMSRxxyxAFZFUXuLf7xa9z7917pl/4ep20cnLUU2283OxpkeeVyqqKkC1lhj/FyeP8AXP5v7917pHbg/m5ZDNTCoxWwK2RZF8TM8YAlaUgrdx6gpBBH9DcX9+690z5H+Y9vXO0FRPR9f5WBo6eKFGClYnPC6ZSeDcg8n6/n6+/de6CKf5w9xtWU1VHsuvJgnH8Pp5zK1IZ5GJALILf61/oPyT7917qRN8pvkVWNUV64KWKtnkRjT0+PqZkW8hITnjUAR/th7917oQNs9r/JzeKtS5A1lHkpZYUoKLGUMbI9NUIx8c5mKlSx+o5APIv+fde6WdLs75C5Kueiq6fcFFPTPLGzx5SlSCOqCeWVGsp+qkf4A3B5Hv3XulXH0x3NlxTvUJIJKqOOKsFblawVTSxft+WNqYAfReCLcc/nn3XunvJ/GbsWnmxNRX7jienkjmieJqmtyawqVDWeSSVGN29IDC4PN7ce/de6VtN8Zck2j+OZaekmeGOSCGjDUSCy+QS6WZja9lbkBh+LH37r3TZWfE6RnFdWZmtmramGVBUR2FJDE6XjjMS2USBbFWABAtck8+/de6TEvxeeDEQ1j57NxyrP9vSu8jVNR5YmIEYQkcFgWBt+R7917ouO5+gu6Nq7wx9VtXNZbJUlRU/fT6laWaF4jqdAim9lJBsQDYWB5v7917qybLyb2yfWGNfOxjISU8NPFmJWmFLRVUWOovt18FHKbu8okSF1tz4z9ffuvdF56s2ngVrTRVctRipBHKBQpC+lpJizU8YjW1gVVbN+Bfjn37r3Sx3vtNtr4aOsbfVNURvlaebVKUpqTH1j6jHBD92pPrSTS2keng2PHv3Xug/6s7tqNn7mn2/mMxTVOEq6n7FPsKinNLQ1pr/NQaIHACo0QaBwpJLXJsOffuvdDBlPkvvHbVFksfW4Ns20VaP8sSOmkRaCptIH8DAqJYwAn0tpAB/oPde6M70H8hem89Q5TIbu29h6KqioJQzVOGomlqZ5kMzAEAlpA/pAFrWt7917oufa/a+O3pLkim1q7HVVB/EJ8bUxUFLR0OTpYFMVJqjYel1j02A/WAARfn37r3Sf+Pe1T2Ni6elydJE8dQ1Q7QSUNNSTztR1GlFmqHW0TEnVcWsOP6+/de6NpW9Tbd2guYXaU2JrBQ0c02YWWCnqcu1VrMIoscSCGj8upGcWJIJPPv3Xuq8vkBujtveeFzW2NhbeqaTLY3HwY7KphZR9w+uRFpI6+aZx4lWBGLrHcFghJBBB917ohdD8UOz984a+9Zhs3L0MRFGlbC6JV1FVKQjiCn1enWGaWS9rEFrA+/de6TeX+NFXQLBjsvmajF19GI1qWyOBleAK5EVO8Ro0LGKUsmlytiSQDcED3Xusb/ECfI4Cqy1LuChrMz5ZI6KiOKMCApzHHVyyBWQMeFPNib2N7D3XugIzHSHYm1ljirdrVKmdaiV5cfFJUuJFYqUcoCrX+oP5FrAcAe691YL8IqrLYP8AieyaiigxsmWx9fkq2CuVocg0MGPend3eYKECxu5AYG4k9Kk2t7r3QmZ2tl2jvCjr6GJqVIcqJq1KhEAicya3jMVuSbkg8cckA8D3XujdZadt5bVGTplQxvKgqHSMmEyPTi/6ib/05va1h+PfuvdABUrWJFNSimYyUoBgXSSHcsI4JaeP6k/XUb2txx7917pDV7Vxqq6CrkhkdLKqMrMNIAJ9Km4tf6Aj/G/19+6905FsbmYbVcTwz0f26a4IrI6rAo/aRw1jawv+T7917pQYzZlWxpqg1BpKOqaVSHKp4uSI2d7D6ga/9ibW4A917rnWYitxEUz0VTT5CGYiF5BL5JvLfSUiYni30HBv+f6n3XunGo+4x+KipMfBK8tS8SVMc0ZmUgqHldJAbqOQCbcm9hx7917pzr585iVEuJdo46ygjhrqePS8VVTIoIDPICWZSLfQWIsBYWHuvdMWJiytdVR5GGdqqOKqjbTI2lBGoAZX1DnQbrwQOLW4t7917pa7nYpkaWrigSWsmovDTmC8jUzCxbW17Kbi/wBefrcG3v3Xug9y2YyeX/htGMjU0lFS1ieeKdkfTVJ6ZJIgwBCHkEngf0+h9+6904CilxtQjyPDPPDYUuUpC0qkSfuqjMLhW/BX6j8fT37r3SsTdeZyjLTztLKYoED1FRHGxZwSoigLcmwsL/U/7b37r3Q6dabdTMa5KnwQ6KY+lVkicsR6iPD9T/wYW9+690PuH2tHj6KSaHwNLS6AiClVkkEkmor6jYBbG5H0v/gR7917qImEp6HG5EVdVLUxPVSy+OWOSOlx7SLqYaz6QbkkWUgjjnn37r3SGj2/NVRT1UuUVqWikWZaUx+VZqdAsl5GTTquORyCB+OL+/de66y1VFU1lLUQ00MtPT1KCopVp1knenEKrqDn1aAOLG5+nNh7917pVZPH/f0uFlw0dXj/AAzyNWKY2NNLQv6mVQBwASA1/oR/hz7r3Q47P2rPS1iZGhdVmWGnhowJWcu0a8M0alRe4/tA8f63v3Xuj37Byn94cNksbuFFq6emp0FZTyMZyqLGqiOKKW6MC12sLWuQTcX9+691Xz8sesOv67c6w47am1cE1fjYzUS1FXRRSzzCay1T47CS6WTSqKpljLfUEmxHv3XugFwe+utej8eaqk2bis9WNWlslXYXNY94I4bmcpHHlSrQgXJCqWT+mkWA917qfvH5yQdibfqsRi9hU64+hMUVBU02VxOVnpIpiqyUdXSxTlFsGJGiQ3FrgfT37r3SV6+7Ix+JqZMi1Fu2OV/+BVLioqdYdAa7GGGWTSzAfQu/AvpuLn37r3Rp4+wusN2xQVtdhNxR5BoQhrKvGxUjU6RONEs0gkZWuOTpYm1rEkm3uvdSt2V3VEtK1LTRV89U0csao9HNM/lYA0tRUzUvoUW0koXJT9BJII9+690haJcDHQ0mUfZ9VhsnRZOKnkyJq4YKeelUBp6+EvpLhlYM0Ze9r/W3Puvdeym4osNnjnMjIoxeOqDUxrFVRRQ1cYtGIWgb/PXFyCDYf1Nr+/de6kZ/u3Y+6qKqqaPNbPxldRoKtMc2HlklaEp43haWNtHkcAGy8X+oJ9+690FNXv3pigjpa6nr/wDcnLIsk0eNirlBkqW0MjGUuoAa5ChRYccWHv3XukrR5OnbclPnNtGSrp5qxosnLUSzDGpR/wC7Y/GjK5BFr2F735t7917oU8huLrWnFW2SptsvV1cyWqcU1dLPT0iKRNFLSs5ZOCQXGong3uSB7r3Rd8N2/wBc/d1NPjK7eVDj8Vnvt8JXULrPjtMdRojx1V5SWBZxcHSABwbn37r3RYflf2Tvqs3THhclurdM23su0MUcdMBipcUtUAUaqmg1aQoP6dRuOfpb37r3RCcRuvujrzc2Yp9r5XceR29VGoppqqevqKuKWlubVUEaFo0PNroCSbk+/de6HSHrjJ5DaVFU5DaW8NxZLckT5SopaTEZCqpqaUS/tVdT5NSrH9Wf9i5H0LXsPde6HnZHxO767R2ytRiOp8XJHjaZqOkyOQoJKShqDTAGingSpaATKy8BjGAf6j37r3Sw6y/lX970G5a/eO4tt4D+JZWNxHR02ZxNP9lrbU8y0YjaOM6PS6ySOG/oDY+/de6L9m/5U3fOz+x8rLNtKXcezc1XSTOKM/fJTUc0vkDRVtLIbNGxsFt/sLWt7r3VkXRvws7E2fja80HXGFoMXBTUsf3GfqJ4MhPKpAL0ctO8ovYliHRQT9SR7917qxLp/wCLeLw1fjc3NRYWjdJFlyNFTUcck9TVO1hIzwm1wSCWFiT9f8fde6u96ewK47HUYEalVjij4BUkKoAufrwAOL8Hj37r3RqKFESnRtPpChSzycC4uAt/8bfU8/697+691xqspRUgczTRKoBsqt+79NQFv6e/de6Rdf2FgINKNkqaNmYALJKqn/agQx/B/wBb/G3v3XuklXdk7edjGcpSXL6T+/FdgL3sNXH0P1/1/p7917pK1W5qauVloauNgzAC0yEsGOmzEG/+IP8AxPv3Xumeozs9FQtUMonaI+lNRLgBjqsF+pP4+n9OffuvdKTAdl41qXVPUCLSFDrJ6GW4udasARpA5vx7917pJ74722dj8LWS0mdpqirUPTCGOSN5RKx0cKD+DaxsP6k29+691rZfzTs1g+wuqM/gIZo6nL/cyZEzyafJFKgLa7kXLAEDj/Ye/de616fjr2fVbYOQ2XW1kUv3UrCmaSQ3MitaTWCQBf8ASBYG3v3XuhT7Z7Kxe26BpZ5oVqiJBDTx2ZWZlABVwxuCbnm/P19+690TzL96bi3JTVFBPOIqWaJaVY44SS0MVzGusc/kmx4B5FiffuvdJnAy1K+eVQyXF7J6FYn1XZh/h9T9R/r8j3XuhbxGZzDilpjWVCRqHZBHKgCqx5C2/wBjx/sb+/de6XWLehmSSmrVlaR3WWMsWRVkdtOt2Y/W34HH9ffuvdOVJjKUVANPHNTq7yeaZpNLzx35VNf1+ot9ASTb6e/de6F3Zs/2tQlI8LrH4yg1tp0hiArmReQf8Dbn37r3Ro9qVVS8ckXgDvF5ESrlJbWj2WO7AG4HJv7917p0zGQyCRKYYZpnIUXjOtI1U+ostri5+n+FvfuvdYMZPmshHJIaeqdKdEsSutDGeXvccC4+n+t7917pL5HN11H93Uy0EeqEiR5GAEv6iqKAeLA/jn8/7D3XukHkt7VGh5C6IySReZVKrIwZroTquvHP+sLc/S3uvdLzadc2U83myEX3Dq1TDGGAlqQq8orjgn8X/r/W/v3XulXhWM81StVQo/ikAjYuGmDG5AOoW4J4t9ffuvdMO+BiaWOogq6iWJKqKaWRYHSUGWJQ6iRW4sfzx+P9v7r3VMfyGNRW7hnKJIIo5pHJ0aLp9CNQt+AOefyf8PfuvdAfioFUgNJcMdcacW1qLBOP8SSR/vj7r3Ql4RULxlRIxiACKE9LyFRrDWt/Ucm/+9+/de6HPbtfTGCCOvpFCKDTjSUkmY39Fh9QLtx/yL37r3QuUMVVh6c1UsP+TyI0FPBJEZE8b+tWZm+jAchvqD/j7917qTFHDVxLJGkC0/gkWqljSzNIFvGhDfT63/2/+Pv3XunvGT3NJonCvJGBTO2mOLTECWJ5v9eb/UkC/wBPfuvdOeTqGhpkqXzEVbO8QYU8ID1Hl8pAZtXHJ+vN7W/J4917rlSZCthqaeFmZppo3+4BNxGZow1gP+CheCb/AFI+o9+6906SpA5FO0TsnjSVUZtAI0lyWkP4vf6e/de6zRBJ8e3kpmARAqi3jmBaQ6WsP9awtwR/iffuvdM1VWzfbRRsksgMjyeNVBERLWJdrkjVYA/T6Aj8+/de6cp3qWhiqWdPDFOxRCrMG1RosgUj/CwsL8AHm/v3XukrWh5vJBRMskk1nYT6QojuTMLf1UAaQfqf6e/de6TstCI6XVO6xxiVoQCQk8rMv7d1+oHJ5544/p7917pqq6Z6eiMk7U2toZlqE0sTGoIWJkDE/q+gt7917qLVLTtT2pSweWKLUjAI0StEAWYA8/k34/3r37r3RVt95hqWunpfNIVp6grz9WCOAoYi/P55+t/fuvdBrlTBW1MNQJEcV1P5XXktCVlamkiJP5/bDf6zD37r3UajhQVehGKxOwjBsSNAN2L3/tE/nj37r3S8i2/V1NKs+Ps6tEZiusxqsSSiNpPI/BsAb3P+p/w9+691KrcBkaXFU2SnjApKhYy7iRJD6wHhACH6t9D9LW/N/fuvdMNHCtZ5BEyRJFeWRGa7MEN7xqbfkEH83uP6X917qMCauWSWSUIFlUxEkJHG6AaRIsZ/I5/5H7917pzgkCSxvJEkzCSxniIEbamPC/ni3+tf68e/de6cyBGVIEkUgkEjuSDZb3RdJPAI4H/FB7917p5qcp5Z2EaSGNYI2ZHIS1hpJ1C4/wARwb+/de6jyVUZgEbzTBZEeS0y3vM3pjXxD6/Qcknjnnn37r3UjIZeskxsNCaeN46OARs1K2gaSxl8tVEQbsL2vc8cEce/de6TcEE7OkssbxBbSxuzNGCAARbUoNiP8Pr7917oY8LTCbH1FYKwmaNVWOljKrUzq0esz2kIsoPpABJNvpz7917pLkPJUlws07pGzMr+gxLIoJDK+k8Hn8+/de6eaLyw/b+NmSSYM4C6Wb03dW0f64A/r7917oRMNUx0TpW19PFWmqhmgWGcKjrUOLLKbXPH+2Nhz7917pa4SlkaCOsqXjpIYpCIpQQbRCQsIkCWB+tuSDx7917qwz4qZCig3FS1uhpxLIsaRxIwJYEKSdQHF/zzax9+691fz1b2zFtfGNE9RTz/AHUkVOKSqLARm3LPIykKADbg8+/de6Mdt3tWSatpUjx2O8E5iLyGpIhQFgRp8Ya97arEgW4/Pv3XuheXc8tdLLPT0dDNOU8UgSQxrHGBYMhNwTcW45vz/h7917qPizX5iorkpTJBTQxn7xJpnneD06mWFEv/AIN/xP09+690x0MRkyMVHUUxrqYyG1VDIVqIlD6QGp3twT/r/nj6X917pfwbbxdNkYKmjqzjqhCQZJEhLSWXUweQi9lvbkfQEG3v3XunPeOGw80FhHRzSskL1tfQrdyCupn0IT9TyfUD+ffuvdIfGZZaSJqCiqp6uONmnhhsCX0Ly4kBPABuVNjx9ePfuvdQF3Du1pZpzlsA1MAz06yweKuiRH5QqWYFgB+Lk8G3Pv3XunBewfFUxPXVMD1CRoII5JYoLMLqSEJW635tzf8A3r3XulF/euplV0Cipq/ROLVEMgmRuCimOQ6QPxyTb8C3v3XumWt3jlFWSaXFVEc6BhAI3mqEZgtwYkjHqt9DyLH37r3WfY3ZIzlU2CzeEq6XJAzaJHeTRLGh1KrBCoB/A1cgn6fS3uvdLCuz9FimqKthS0dKiPJIJXMji3DRsSCFYc3HN+PfuvdJqXszatRFHTzx0g1QiQTeNXpzGOGWSwFvx6je30tyb+6900ZbcOFONpqvHYinkhYF/uI/IohB9C6WSw0kEn6Xtxe31917qTicrTVkTI4WShiVWEtMpZEtGfQZBcgggm/N+QAPz7r3UeWpw8kRULHJpVmDlBLO12NmLSaGZrgWIBAFwfqPfuvdNlN/Do6StWWqnEbIZ40kRAyyILBtH1BF/wDVcfkX9+690y0Ll6+mNKBU0lTdJ5ZmA0C2kyMH1fQkcC3+vzx7r3THnWxNFGkBAq1kmkCvUUST00kiSWIsTYFTYjn/AA9+691AocymJraOmppKaCpmF4YBH9r5izaxOsYuBfkaST/W9uPfuvdL8bsWanMkeCiatkmEcjtOEaV+VbyqSPSfqCCQf6D6+/de6TdbtWTJeeaWgpIoaia0iTN5aSL1gsVhJNiR+Qw/1j+Pde6aKvrPqmtpkq8xVZf+MUUhkg/h01QtMlafRDUCNXBsqrpADAG5ubce/de6wDD7MwCQz1/3y1NNzT5CShKSAycqHkSxHH0UXtyRc3J917oQMTl8amMB8jTRzMPHLSQgzSQLc6SrOxNvyQAQPxexHuvdJDKbVwdZnIMtjpZ6GqWb7gOsiyRPKoASNg/HPOr8Hj6Ae/de6EaOmpKmgeqasY1NJPokVYw/l9NpBG4Fh9PVcD8Wvb37r3SAq6rcNHNNT/wLHiOpeSWFp/FI1RFpOhwWtbm2oWuePp7917psxG8MvhcnT1M2NFHE9xWNTyMS/wDq38ekhQAf0/kX5Hv3XulRUb7wtS89RITFRiVZJhErl7IGtJq0toLX+gHNiCRb37r3Qc5zfO0EzuPyVVGIshXOtJTSRmXzSQhlWKSeFbixDEfg/wBfwPfuvdLXcO26KBaDLz5eehoZStR4DNFDDICiGMTSvINQOo8aRYcck+/de6BSro9jbhraqroszTzU1HVzUeT8N5mNehAaGnj9KsFBIPquLgkC4v7r3Rd8pNmds7hrRtTJZuno6LIlqWjYftNTEapwQRaQH8H6i545Pv3Xup8fYvYEc4mTDy5LHedZGHiUpAzKbVE/jF0Fxzybc/i/v3XuhWpN07hzOMinkrKF6qnCxikmkFWBK51CKJFI4t9WuB9Pra3v3Xuljtram793Sf5RlKPEtGjPFH9tGsbFAQYfESQQf6ngfXknn3Xusld1bvvwzVH8cxMkFLC/2LiMNMrAktI6IyLYWtpCgngX9+690XihzUm0cnVPvP8AiWYroq6Q46ro6CZqWKG4KsKWMs1za1iSD+f6H3Xunz/T5tnXp0bn0/xi/wDxZ6r6eHyX02/1fFvr+fp7917r/9REbl+c/blNPWYPA7coqnJiV2EiY/KPURc2aIJKEIH+F/8AH/D37r3UPG/Jn5BbhemnyWLrpJIkj1QQbfrHSFnkHjqJtUh4H0/NrfT6W917ocKftbtzx0FVPRmWskilSdP4HMArxglH/bsVjIPBKk/X37r3WbbHyB3NiautqMptigqmsUyMMFNXGaQE8hPOmkC3IHNj/X37r3SE378n6aPNtkodlVEOMp1SOWOpqY6OeSoHqiZKeQXbn0i5F+f9b37r3T1RfLzY1FhBVZLYNVLW1TftD7enZZJw50JIiEm7AHTqFvfuvdL7Yvyc6a36HptxbOTEY6hIiqg1FSlVkqeAJCLEqfqVS5+tx9ffuvdDrRyfGDOqlUlLjaSnEIjNY2PfxRa/VE5qtDLdiBpBtb6fT37r3TnX9Z9DZLENU45sHWFImkihSKBo5JyvpacoF+t+FF/r7917or+W2X1jSz1lGdqYOmqpJJAzSxRwRvJqIJjQXANvyP8AX/A9+690gMBU7C613ZJU7ixEVRt6vxkkFHVQwrW0tJMpGqDwvq8dzyugX/Hv3XulkO1+uvFVfYqKilW8VNTGhcxhpbFBYqLFfp9P6X/Pv3XunDau/Np1NfTNkMRNQxxtZXmpVss+r9qSNG5P4+n4Nh7917o4Ga3dX7d2U2bmw2NzmLhpzJSQLRRtUBCllkQsPTewuL/0/Hv3XugD6+3hleyJZsnVtTwwyVLwzYisUXSEkiExki/Fh9Pr/rC3v3XulnkcQjZ6ipTjWxSRLpaSMCSjm8YsAiG99X1tbj/effuvdCHj6PMYumqRTYJq2lTQ6yq/kEgdSS5jsbX+hA4/AA/HuvdPGDk8wLR+KNpdQqcXp0+GTUbJpN7H/Yf1+vv3Xun7clP45YxRs1Appw5p5ojouQNZ1kfRuPpbjn37r3SByqREUs8tLMPHrYtASzyENYKWYfQ/UfT8f1Hv3XuotW+AloTNRuYS0wDLUsUniqpBZlCg3Av9D9D/AIe/de6CvcGWrcD5qWqyGVrlmaNoUo0KU7QswPjYMCAPx/X/AB9+691g2vt7M1WTbM5Gmm+zkUCmknDt4ok5VV+vpP8AvP8ArWPv3Xul/uSq+1ii+2aSpEoaJqdDaFRbSXZTa5/HPPv3XuuGFG8shjZaekEdLTiypI6KZFpkNiUsLgH+vJA9+690IWFx7PDDC8YrajyKtRIzeGcIpszaR+ocm4Ugj6e/de6VWZpsdi6CX+H00aiUK8rsS0gdje6hjci/+29+690GGXlnjhjyckLR00KyI7QofLIpB5dTckccf059+69007frKOsyC1xzKDGomiKhMcsctJMDd53nJN0YcBTf/C3v3XuhOj3Bh6VZPPSR1dNMC33YAVWl08FNXGk3v/rf1Pv3XugzzPYmKnqWxkVFUhVufNTuGWNl4ARz/U8j8fiw/PuvdK/alTRQ07tNV1LmqXWxllIeNSQEQIeCDz9P949+6906ZT+CzyxUOOrJZJJbM6eK6sNF3U3AF/rwP9b8e/de6LT3ZtMRbo2pQYjF45pctTzJPW1SFZGnFtECKPSG5vwb2+v+PuvdMFJ0NX0lE2RrZ44aiAipMsT6okYEvZ78kfjkfT/b+/de6ZK7aWez+QNBtTOYSHIyBSImIllaRV0s60qEjkcE6eP6e/de6z5XH9n7OpfszjYMjVQxCDKVn27SUyI4GsxLKABpW5sAbD6j8e/de6DTapylVuKp/wB+3TZIazK1R9uI5E8h0kNIgFrG/C8fX+vv3XujF0fX+CngkyeclMlPNTTUqUlI0UTUtUy2SR5r3YJflfqfwL8+/de6Ahtv4nGZmaiWSGapnpp2pIyksUc0xLI6qyBVX6/Ww5v9Le/de6Quf23u6nxtPDgjHjapJ5jUSTSaqbwytYIEP6rDgH6X+nJ9+690XjHV+WfcFbtHcNdesFc8immlYyVkNjqjRk0hdJ5P4tbi44917pf5nCR4B6auwE4RYgEq3ncHzxH9SyaiQxW9gbXP5v7917qLJtWiyMf8bpq96MxlZaqGJnkiUP8A7tgZDqCA/qsQL3FvfuvdBz2dj5M5gK+jqaapyFGojjiqkg+2EpNk9Er+r6XuQRxyb/Ue690X7YuA2ngsrLhMhQLPPPPEpqqg3o3hmUlqcVExEasCDq4IB5+o4917qRnutsS1ZONrYqOnqAqP5krUq4pKm/ldYJaYsGUW9P0HIAtx7917oF83g6nA5K1fkp81lC7Sfb1MrpTUczKW8EyoQLjgWa/5/wBj7r3U7AVk9dFVrl5qWgoSzNUF6uOOOOOmciRYYHZAeRa/Jtxe/wBfde6CXdO66QrX0OE3BSJjEkqwIpGWSaRk5MtPHBco/wBbAtxx/rD3XuipSzVNQzihzm7qd1qJfva2arqDR1mokJZCbqqg2str/nj6+6904U+Lyla9FTwZR4KV2Ro5zJoWSTTZ5buNQuDYkm/+ufr7r3SF7Mo6oV+PoFnjqvHphNYfFDcKQXLkgFyeebXP+F/fuvdB1W0GGFXDS+aCKeIqzkMz6z9dQF/pcc/7Age/de6TFfmZIJFgjrIJPtpXaKZA2gsOAVFrWHI5/wBY349+690wVWQlqWdqnyzSzN5tMasPqD6h/ZVR/S1re/de6iYDLw0m58JMxRYaPKUE2sP5EDJVqSP2+Fta11sf68e/de63SOttxYik662PuhqB6ekqdp4eb7iSIR3VqJX81QVsWBa1yOTx+Bx7r3TfvLc82UoKeqx8qyPVeR5YIY3jBguNDaiASDa9jcj/AA59+690W/I1bYivlSSkfx5CYSSSVGTSenAtrkmghIAuR9ADe/Nj+Pde6WUFBtnJ04P3TI8ER4WslYwgsCHeEXP9LCx/p7917p/23UbTSd8RJlZamKmkiEMJ1meolKgPHNHTj1qfxcA8/S1vfuvdGkwxxUVNNWzRTXgpQaOmoYfIkESR6yZ5UK+MKLkmxItb37r3Slod15XJUOPqcFuKsEMTyR1S0oQwwj9UbAEAyLcWP4+v0t7917p7++ihiEDNTw5nKz6hlamnAGoHU5BsWGo3JX6G97e/de6U9Fm4KWnNLLVSz1sQcs9HG8Lhv1EMZP1RkC30F/fuvdEA+X3zv68+NmFqaGjnGQ7IztLUxwY+hSKpeGyFadq6U30KSQTwPz/sfde61S+zu291dtb2yu8941jV2SydVLOZXKSGAGQstOqFQulRYD8H/evde6g0eSwlNQNVSVuUNUHjH2R8dPTzvYkGMoQbD+o+n49+6908yb3hqqaOmpaWoqahIXWJ5Kkyxx6bnQXXkfS34/3sH3XunjrDb9Vufchhz8ow71d446hIkaDxngBXfkE/1Fv9b37r3R4Nu9DbUw8i5A0VFmKpWV4a3IkShXX8qjgg/T8j/E8+/de6NFgMFiqrDVYlSJKmjpmcUdM0cR0iwQwRwqAB+P8ACx/p7917pC4LGVdLnKqryFTGKSekqKSGldzLaIxlZItUn+BvcWPv3Xuqq9z1dXs/sHd2HxX2viGYqRFKTG3jSaRpAQSDYrf6gcfj37r3Rk+nO58ZQzzNvOrjaPH0jCmb7hGkeRRpJSEjkt/Z1G35uObe690fvZHYnT+88D5VrYo1ppRIsOU+3CtLIv7kuiQl3CEg3AsOOL39+690tNt9f7OkzCPU5ZKyOoJqaB8UJZYIwB5Y1LlgCeTe4tbj6e/de6Xb4jIY/LSxQRGtoquEaGjco8XFxOI4xqsAACwYAH/W9+690vcI9NTtFSfeSTvkKe1WaaOSf7ONW1GoKy2AZbG5sCbH6+/de6FimyVNjXSWurZ5kkifxSSNKk08QUCPSEfi4/A/Fr25v7r3XOr3lR0lI1WA89HRQzyACKJAZJARFq8h9TX4uQT/AFJtx7r3SJ69zsWezGR89XUU9ZSpenjkaOOJ4ZH1umiAgc/1Nz/iPp7917obcdk8nT137ZoWiTUYWp5GEyaFupmK3K6h9VHBH4ve/uvdMmf7IzuSqI8bRGGGKOnkMs3laCB1VvUDN/aYc2FwPzc/U+691Hoc1kayFZ4pJwlGyQzQSN41lmsuo+RDZkt9LcHn83Pv3XuhToKD+IMsflFLJ9slQxiZEkkcG4id1tdf8f8Ab/j37r3WOSGWqp6jFx07NUhmcTVZuArEl41a44AsRe3H+8e691lxdHnaegFLTUmNjVpbuJg0qyRC41F1u2o/UA8c+/de6UtIHmrzDaSkiFMyeKGNVV3CciRV/H10k3NrX+h9+6905S7WOSoytZXrCkanxU7PJG4W51HU/wCT+Db/AIn37r3TYNs0njEWPaMSEPGsckyqkYVbmoWQnlv9iR/Qe/de6QtdtkUtbHGA/kfRLGqvqlqmUgFjIp/wJvx+PfuvdN+48jjoaD+Ck1DztdvBfU0dR+rQrowsQSCTxcW49+690GWQeWogmeWiLIYBQywkI7mQ2McocXuALX5+vv3XulBsKDAVmaxWM3Rhfv8AHzlY6uKs9ay6iYQtxfi1rixFv94917o26/GLoKop42xfXeJx0sLfcrWUmmCUPIQxKw/S5vz/AFH1+vv3Xui3dk/yxert8bnbd+I3Fm9vZCvgCTxwqkhRVNgutT+jiwvyDcf09+690SPuL+SzlN0TTZLY+/cU1S4DQ0lfTvC1VMp9VPLKwsHa36jxYk83v7917qr7s3+Vj8qeuJ8pXSbHXNYyhBlmqcFULkRJGCbLFBENXFhcG/8AX6cH3XuiIblwm5doZCTFbm27WY6qo7xNRV1NPTzIVJUOIp1X03PNieTb/W917pJ0m6q7DTyfYCeJKkaalI1YBkUn9xVsbnn/AFiLfn37r3Su2nl9yblz1LDgcfU1ubq5RS08dHjXrpSzjSglhhDf7H6WP1PAHv3XujoYD4R7+r5Ytydi1lFtSgcLMY2ZXykwZNbmKkRQFB5Fj9COfz7917pLbs2n1509SVz46A7jyLMwp6rKAuIg5NmWnX0ggkW/PHv3XuiJZ1q/dmcqKlKeNUV5HWOFVjSM6rCyL9Pofx9P8Pp7r3UKn2/VSRVktNG0T0lmLAEslxpJ+vH5tx/jfn37r3TElFUvJJ5QWZWszty8hAHIJ/2Hv3XunKLDyyN+5GSbWHqJb6A+oD88D6+/de6WtDtyeeFYXV2jsSsgBBXXwbH/AFrf4f7f37r3TjQbagx7NJJCzK7LGradbFb2LNc8c35P+w44HuvdHH6nh2/FXUn3WLpqqQRxQoshUiVGUEhBc8jn+v8AxHv3XurIetuu9mzQ1lK9LBX1FfAKiWiCKsFIlidNrXuBb+nP59+690ZnaPx72fk8dHRww0KtJJHkR5Yg7pGq3AhDj6ltS25ta/Pv3XuhNpvjzhaDHx5gYs1xfIilEaQ6ZI30fumZEB/b9JU8Dm31I9+690IVJgsDQz0k2L23SY+skV6ZilGkUjCNQqBvJYgqLkEG5vfm9/fuvdCTmRjqLCzrHiYTXyRmaWphiVpjIQoYzIg/S31NvwbEkge/de6DvIVW4KaaP7WGkgpqrWrz1SLGI7U4ZAmrkHkCwPHF/fuvdMWy9j7r3XnqCjrZD9pU5IyIfKzCSOE+RxIOLAgXHP0BP1+vuvdGR7A2VTI+CK02Os0Tl62ESyT6IAaeICI3vGxW6knkEH37r3SQWgx88bibR56CmutOtMpCNE40zOP6BLcNz/X/AB917oIt6yyQZKZaWBPEsTzLJLHojSZoVZFhUWuT6jxf6/ix9+691I6yxMmZzlDVzUv2yxsZoI6iBW8hDAyCQve6N/avwfpawHv3Xugs+cB3FtHF0MWOxbRU+HBrUqI3FBTCCpiJCBowFLISJEuABf37r3VaGyux8hnK6OurdxrR5d4xGvjIp5KuSlWwEN+DyDyDyST+ffuvdCLv6ki3PhaJdzVGWeWriZ6bHzziNad1tGtYpTghzYgt9OLHj37r3RGsl1zvvau4amow+INXSSSzVCTTVzVAkKOJFf68OpW1xb6n+p9+690bfYm8vvNvStuTb05qftpKRnFe0bnXCpnMivckKLaWtcEkA/0917p96exsMtbljn8vjdt4GOZchSVUdYJZYZTJ5QKkOTpBUhfp9TYg+/de6ObS5vrPHYWpnzOTO7ZmjMyQLPST0lDStGxBM8Q1BwAAxK/X6D8n3XugoxXbu0MOlJVbUyEeDWjqqmaf7OreWCpppx+5FJG5DD/Fjbm9ha3v3XulhVdr4PJVOVq9h1VZXZ2XH0cuQqqitkNDkHqCJDQ08qG1431l7AG/B+gJ917ou79xZPCb1MFdihGc/DUrnqygE0JqIZ5dEKVdXY+qMKCDcEi4/Pv3XukLu7tvLw1dW2IOSeghjFPKEydQaeqWBgiuH1J6lCC5t+kAG4Hv3XuuO5/kblKbCU+WXbUUWWnp4IajKVZlyEMsNMwUEwuHWPUp1EJYk2PAFvfuvdFNz/c+5937n3Jltt7qqIJIY38GHp6WWKmajK6Z5ZI2H1V1Yox5+h59+690hovkZncis1Bm8/W1CpjPtKWnNIiSw1S/tNNLLHGHa7XN9X5H9AB7r3R0fi9nIYty0gyuKkyeRzmJqKGOtrI5TLDQ12OaKQJMvChio9Bvew5I4PuvdL7s7c8C5Hc1FUUtC9b5YaKCpn1p9oiyGJzAiIAHVVURk8D6G5uPfuvdDv09kDW7RpsBLPNU/dU0qqTpVEqI01ozFSdQKkWIsb/43Hv3Xumaq3K2JzlRj5ccktDTeNKySMq1Sji8MHgkf9I1csLG5v8AT37r3QaZLDx12XlWGtWLIT1JQpV+i6CMMjlkFmsthwBc/wCx9+6909UMMdFXRrUQyQsFU6miVoap6cfuNrYcIbG39f6+/de6FCSalzW26uGJYmMssKRuk2laZXurB3AsDpAsLm5vew+nuvdJinr9qUdEcdHick1fNG6U7uoWmpamlFvupS19Yb9VwQORfn37r3WfCLkpaJy8KfdVyPHSuksd08LBRO50ktf6FbgkWF+PfuvdNeZzWMop4MakbVM8UjR1VW0rIac67OkaGwsxN9JF7cXJ9+690o9tGHBzLkKGnOX+5nTTR1R000KvZnZ4OLXJJvcf1tb37r3XPsOuyufqsRHT0tDjKOSoalqXpSKelvx+hk/U1wfoRY344J9+690Hedx0mHikx8TPWwrJHWVlNJTKJDMn+7FqQuvS3IUBuTyfr7917oNKzes0W4qWgopocfDMkRlpmDFEkVzqSUH0M4AOmxv9fzyfde6EfDb1lx8tMchEJKJKmWoPhp1M4UR6nYsnqA+rKNRAv/sB7r3Rnusu29t1T1NV91TUtM0sf2ivYTh2RR451P1Ukf0/1j7917ozNFumnmx7yQ1lO7VBiZqeIqrSU3ltKqtchASL/S9/z+B7r3QrvlMRlNrpRzUdGZ2LlpGRS8EEa2DSchWFiq2ZT/Un8D3XupGL2jiFo6dElo1WrVRIqxqBpICyKsg1AgEEfQX+nFvfuvdMWe6yw8NfRVH3EECfcxT6YnjVJix8a+oWJPFjquPrx7917oXcp/dFaHGR05pYJKWhgGQKrAC7cCZDEoN7gA8EG55uTx7r3WTHZLaZzeMrKl44aNWHipYL3nfTrBslvoTb1A25HJ9+690abraSgqclVVlETTwPTTslOjSFJyQEKziFkY2Iv+rg/Xg29+690BXfu2d1b/qqXH4fHPTZORpaePJw0FRDRxqyqsUUtZT+kO2lfUyknkE2AA917osmH+KW+arPpH3RjcLWYBKGUxJURQSrUVI9cDTpLGJw1iGd1cBwQWFySfde6h7o6Tp9h4+rq8RtzaGdwNQ1RLJSpElfBhYIQscrU1U0ZSOYKSfFYkkc/UA+690V07k2lLkHo6PaVLHioaqYzwYrFrj0h/c1tJJTabOX+sjEAXJ4H5917pTZrtnqzEQ4uGg25FNNC8aQpTyyrCKkEhhUIttOi5A1G3+8W917pTy93JR7fWoro4KXITwTrR0cqeKikiUmSILKlgx4AJYkm/JJ5HuvdReve+8PvqpbaOepKXOTFwYsXQUoraaBmc+MyFAxtGvLMV+hINwbe/de6fuzdipl9kZfLV2W/g8OENRUrFjZqvzvjoDeSmNOUIUAEKoQqfxawv7917quk72qaLM10GGnaqxVPHDJDiqmGCTIli/jaY1lM7I0YNxJ9SvN7fj3Xugi7g7rx+zQuQkosUa/Wq1WPxeWlX7RBEDHUTPKzKAxtYhSCDx/X37r3T91t8x+t8ZtfG5Gv3BTYTcFZEXixmSjnkpnqWkMZi+8g8moEDWS8YsPybXPuvdC7uXu3q/f+ASrp9yYGLcEFHPDHLhMzTQVk87RGwilsASTwinTc35BN/fuvdFEz26No7DWm3hjMtWZOsopAf7uZesEMVfVT/uPLKsCLGdLElTqZiADqHv3Xuga3BubL9tbgw24nXN0e30ppaavy8Faah8a3JcVMUyGOZYxdYgAXsACSR7917o3nU3cnX2wl2rhcjPPudlkWliqXNBJVzwLOXSrnpqyiLByP2ymkWFrEgg+/de6tB66+W+1Nn70jwVFgJJaFMbFWNVVmUrVp0WUERQ1lAqNAG9fEfjW9gALAe/de6NVB8ssNVeZMVtMrSkmaorZYlxFGsmnUnhesZGYKbjSoTXaw49+69065L5N1kuIiTFbep5KmsjhaLISCtxSoZtQjcq8bllFudAIt+fz7917qLt7ujdFZDNjKlI5nWS4S8lZSGOUB5GpZ3VRcHVwfUpvcAjj3XuslT2ZuOFZqmKXLwYyNoaeSGnvPTkI/odUYkNbkEMSQOSb+/de6OD0jlpN01WMig1sE8ay8BBqJ1csrEcj6i4tY2H4PuvdWk7YyeOxdBE80kFPFEoV7sqaGQW1MzH6G31/I/offuvdFh+Qn8wnpro2jq6Wt3BR12ZpY5BHjaGojnnZ1FrsiHi3HH+w9+691SB2n/N87I3Xlqyn2lj5MfjA7illeUiWoib9JUIeOPweR9Pz7917om+4PnN8hc9kmlpc5k4FR2kSEyu8aiVgS7NcfS/A/Hv3XugI3x8tPkwkwysG9soqxEGRUqXSJSD6gqA/6/1J5/P09+6905dZfzQvkntCqgjzFXVZihSZEQTs7SyKJDcByfyRYfQD37r3VlPUv84mPO5CkwO6cTLQzvNHTtLMS0LVJ5ZC6j9QY/1tbm1uPfuvdH4ofmJ1tu4R4zJ5ODC12QhslR5wKdta/okmTT9eCLAW+hv+fde6rj+Uu4N2bDyab62lumry+NX/ACgRUM6zU0UUOqSKGSOPgk3tfkn37r3VGXyL+Zm6d45KvNcra3jeCekmDRBWKlSHVfyfz/yP37r3VYa7rqKTdD5anc0zvVeZ1iYsygtqIiRLcE/4j/C3Nvde6z7w3jmNyZhErZKkrDGpigqA6lFI9Eix8ixH0Jvf6/1v7r3Sg2pEjGGoEa+SFlLIwJVyOSCn0sOL/n/G3v3XuhmweMGVr5FWTxyTMuuFI2NPGLX1hV4AP9Sfpf8AAt7917oVaDa7QyRETwxopeniaI63lkI4vGn6Rx/j/S9vfuvdP+OxjzViM0brIhZZKcj1WUabNGQbte7cWvccWHv3XulhBjstMoZKZWhjKJ5HjKSxqTZwC/H0A/HH4PPv3XunNKgYirhjkkco8lizP6pHB9AV0/Fz/sOOffuvdGm6r7Iw8VNVYSpKU000cV690jmWAqllh1SauGP6jyR9bj6e/de6FBZ5o1M6CCTySFhOiqFYXFtCj6Aiw5Pv3XulZid5DGY+rhagpvHURsiN4ADqsAWU/wBRx/h+f62917oqnauXWskklgq1iQajURwNoFgfTqC/n+vv3Xuip7hzdXTM16tHjZlaKJrEmOVdNz+fqP8AfG/v3Xun/YPYVZR5YQVM5ipUGmMS2QorKD+2/wBbfS1v8T9ffuvdG92jvalzFSyRGOC0aSmVWBR2+lnBB4+hJ5P+B49+690j+1Jminq1dXGuBpAy86wym/jbi3AH/ED37r3VS/flbKcwrRPKIjeORGB1+oX1Et9OCLf7H/Ye690CmHSR9BUXVJVPrexBUW1ED8W+v+9e/de6FLAySpKnmjusTMXaNiG+g0fS97345/Bt7917oXMTTSTrBWxQGMrKXb0NZkCjQzGxF73IP9Px7917pdxbgyTh4WqmqAscYWFg3psx/TrNueB/sPfuvdKmB6ycOKNZaZqqLwSRFGKuSLkKBYAi1yT9bj+hHv3XuneCkeGKJayfmGMhYdQUAg6AEY8/UE8/k3H59+691Mo8cDKtSZY3liQvDqBJhLH9pmP9oGxB4sLA359+690IGFipalRXAEVcrKXjnFgssS+F/wBR4B5P+tbgc+/de6WIwMawUtVJJBUiNTOQWUp9LKoK/Ura5H+39+6900z0DUtSZUYVK1siMZAbxoFAJjQfgAH6f1v+ffuvdT4cLAJJKioX7mgnqGdI1XxOkiIGOoD6pcgW/re3v3Xuk9XwRUs9KY4j4tdRJaIlkjB4CGMfQ2A4/wBjzce/de6TWSjo4dLrISZwlQ0jIUlV1drxgCxC2tc/j8cX9+690ldwwRTxCbRNIVKSyMrWQi928NxyVBB44+n5JHv3XumBIop6pY5GWIgLYyEOkmu7BnY3Gq1rrfjk/n37r3XQxqVDVFPTzRPVQsJkcFfHLZij06yJ9CFUEkn8j/Y+690STtumqI9w1wAOp6h3KrqJsxDaTYcD/b+/de6QWNo6qtnip1iKy00MzsryqkaB3DC0hI03uCQT/wAa917pU0NNPTTSUM8LCrbyiyqJAFQHUy6bggWblb8C/v3Xulka6vxNJT0WiCSOWlEkM6MbmCrRZDC2m4+oF103/p9R7917pDGtr2glpqisleBZixikdkp43HC2jtb/AA4A/H0t7917puaopjLOyiSBAi+PRqckfQ+In6gm5IsLc/19+6916ncO7sJHVkaOxF7MWAF2uOR+Dx9fp7917pRo8gik0xL51AYE3SM3bSsth9DcW4/wv7917pzlqXmN6pSQvjjTxoNKsq/qYKbMeTbke/de6cDoqBHD5LhURpHJ0SVABJAN7WsebWP5+g9+691EmelnSKQmQ1cRlAVrBVtcI5Q/gc2/B/P5A917qZRVMtPTa3pxMtX/AJKT49Slr3aYSn9Nif8AH/G3v3XulquLgyv2SJKtTLVhKWXUSniCgDVIwFh/h/X37r3TtXbfrMDUqlTHLJ5tHgZ1MIRERQmiT6MPz/j9LDm/uvdcazTWzSaf2ZpY4klqJLq1gLWMYFrWP9SP9iT7917rnS0TrVLCJysCJ6XUOf3ALqAzCy3PH1I+v1tb37r3SnxMSh445HGiSGRv2z5SjBixZWYD6kjk25+l7W9+690tMHTD7f7Ornqygd546dxZiXH7bq4sAPzb/eeR7917qxv4wbfzFLRx1+KoxlHUxzCF5hDIqNJZit7k/gcHkf63v3XurRYpc9mIcBQUu1M1QViSxmd5aGpnx0kem0k5mgHOn6gEcni/v3Xuhvptq7miqaGjxefqKKmpIRVSVkyNj4HZlsIHkmB/ST6FNwefp7917oStpZ/cuxdxYqn3/nKqbC5OOZ48jSSpkMbFNq008bxwrqiZiRqMlgv9TYj37r3RuMVu/b1Q4/gu4cWY55FgqtdT9kZdfpa6PoJBuTqDEHg25IHuvdOM9HhZ52iw7y5DK0aPNUpTVDKNZJkRotR9RH40lv8AYX9+690G8u4cvU5W0TSyPDOIKmCOoSSRlfgvLHJoJYHj03/1zb37r3QwYaCplTw0r1FM1ZYVFJPEJC8iLYGQyP6UI/oTcf0uCfde6TNZWZrGVtVDS46npmpdcc/khcoXItE0WkMrK68E6hb+h9+690ksnuilREjyeGD1VLqYGkRHp/KUuAqkL6xe4BP+t9ffuvdRHxOF3LTR1eUx7UbyRqRVTyCKsWVSVjVYVP5BP54/pyPfuvdMtZjsTtxipq4KSlkRzRrUVjQTT1piIUxVBYhtR+qlRzbnj37r3UPZu9c42cijyKVFNBEjw0xkrIZjHIW4dki1BUawI18/0B9+690IUdbL/Ek8iSUMokc0+QEkMZyUsi3MaMDqYgfp454+nv3Xuuc9dk5IXevMv2komSehaBamSNomIWWqlLryR9QB9Lkn8e/de6LhufBZiumWrxeSibHwz1FRJi6OdaSVxJERFG0rs4kuR/m9Kgm1j7917pT7A3jNjcdBRbggzNHVSWgkpsg0MsQhW6gIkJZRa5IDSAm5N/x7917oSlq6eOjaChy9IsbF5wsFQ6R6CbtH+2Tc3I+gNjx+bH3XuoGEzGaOSMMlbTw0ukpT1Ch53kseUEciD6/6ouP8B7917pS5qsraeA10uQMsbqYZYpYES40j/Msn1vyT6SBwPyPfuvdewm4tt0tAJplYTqxMglkGiIx+pWXVa4LCzLYC3NzYge6904UO4JNwzS0rU+NKQSs1PDTsEikRiH1qCrC9rc8g/Ue/de6XWGxm3aynqMicek1ZTLLAPv0WWyKoBVHBUjT/AFH0+oHPPuvdPGExe266NhWUkeNaGwPkjJvGxOjQzfT6eixJIve3v3XusGarKDAII5qxKmlqNMNJCiKkblG1R6nAI1n8gjj6i/09+691Oof4DXxwHHRQmojCyVD1DRRwFwA5SMEksebXIH+Nr29+691k3JUU/wBkKWbFwzs4KpGscLTRVAtoDA+llsb/AFuR+D7917oEpMPBRw1lK8VXSpUl2l8LSRuJGDOyjyCNgL3sFYC1+Tb37r3TJSVNVT+OjimVMZG4iVahi8uoFdbpImpmJuosz882tbn3XulnR4BaWOpamzlcUrnDzRQs7JGzDUdCE+oC9gbH+l/6e690NODOErMXRUdcaGtFOscS1FQojrtcbeN1WRk4LA3sWPCn6/j3XuuGaw+OlDDEfbvGxSGyw0sxaNXOpllsVFuCQSb/AE/BPv3XumuXalFVU601QGmpAoEqUtLTCeyKWKs6qL3/ADwSeeR+fde6DjO9Y4V6iUYeGKmlCM9LUTKjL6ohI93b6Oh0gqDwSObHj3Xuis989cdhVG26qDZtXlMnnKOaRIYBUfsyoPTIUu3ACqCFUi4IH0HPuvdAF8W+pe0cBlc3S9jQZrGpVeXIYHAS69Eq+YrV1EaOLKX1pcB7fQi1jf3XujcVO2ZtwZ4YnIYOrxO3KCNR9zZTXOyFkiGtFFwW1F2ubiwta/v3Xuu94df4bCwUVBEaqlx1Q8EFXXY2QmaWGUEsKhD+CSP6WFz+ePde6f8AaPV0+2pf4hjJ6PLU85iaPH5GmSJlp5VKxOkqA+o6TqJJsbfX6n3Xun5qvcNOa4rS0WJWINEEiR5XQmK5eN1FrLexuf8AG3v3Xukbhf76RSSVdJnIswhZzLiplCSQQmT1Xd7jg2P6eRxxa/v3XuuWYztJt5avL5Wlx2QrnLeXHNEhMUs8YVoYkjGq4AFitx/Ue/de6QX9/tuafJ/cfH28H8U1eCrv5PN9rp/TfyX9N/12/wAPfuvdf//VNX2xtjr56Qbgx0dBHlQWBmpoohNqL3LTIo4I+nN/+I9+69079fbZxNTjYK5amhNTGiK7QrHfQzXUyD82/wAR9f6H37r3TzncaYjBksNXwVP8OqNckcWhfIBH+7Eyj6g82F7f0tz7917pUYumwGax7VlTgaI0dXAdbwRxGcVI5F7c8MD/AL2eL+/de6Knv/a9BWZCspq3alJVwSzxRwV9VBDKYx5PTIwK3u3J+nH9R7917rJjOgdm5ClWZNu0tDladFqYqkRoYCFF1IAuPqTYgcA2vc+/de6TGQ2Vs6CdKatw2GeqoJkVXhpY42lBayyMiAAm35Iv/X37r3Q70Wyutl2o00NNEiGB2emRmSMzKn6yimxseORYD6ci3v3XunfrUbYp8Vko6Wlx7aA/mFSY5EWmHCTRq/IIBv8ATi3+vf3XukrUbM2fnVyNZVZShmMczyUbLVKtQgJuiEBuSLW5/wBjx9Pde6RKbG2RmKDIU0m5cXQzUMgljSsqKciZoxrLLGxvewseL3/HPv3XusdXi+r8bT0tA+XwbSToVnr6ZIdBbRa6aBYEH6tcH6fn37r3XKHb2wtu4+DK5neWF8dROr0TySrUQ/btJpBZBdgfoLn8/wCA9+690udz96dejbsm2KHP0FZSR0kUCujMI5XYWkQcD6A3/H+vwPfuvdBEezOlNjtQyx7kYZKYU9Q5hpKh6aXWBIFWRF0m1/x9Pz7917oX3+T/AExuWkoUoqirMsdknqWpKgNKUiJcxxaR9Bc6uB+b8W9+691GxPyq2dtbOjE0ucar27W6RUSyQTPJRl2F4i2k3Kn+wbEfn37r3SsyPdPSeHeu3Hj99wT1FQwqZ4GjlH15A0BTdgeLj37r3QT5L5jdMzVUuvc1YY6Iq7JNRVbAs2kleUJKWPAtbngj8e691zrvl50P9lWzNuSohqBDDUCD7SoExVgNEcSsLE3H0HI4uLe/de6DfIfM3pRJadJoNzVPk0q00OKdlLj6F3tYi/8AaA4P9eLe690sMf8ALnoUAz1jZuaMhGMMuLleaJFuzsEcEk6uCL/Tgf0PuvdSMn85+j8PFPJQDLLOSfFSHEzJ91AltZp0kFrKD9eLHixBHv3Xugg3V/MF+M2JpIcxuHJZXDwx1Cislq6CoSKBpQfAw0cWYnlSR/Xi3v3XusWJ/mt/EOOkkpI98QtK5MazxoZfIQPTEEh9VrckqD/S/v3XuhY29/ME+Oc9HFU4zMV+UkMcU/jp8ZVfdaajhGQOovc35v8A69+ffuvdL+k+YnRu7K+nqBumHFRSMIRSV1PLDLqLWHlSRVvc/RuLfke/de6FI94dX5YQUjZamSCaljkopRBN45IXUgEERWa5BsSbf4gc+/de6RsvbfU2HergetooImRmlqAumnVA+iSeQ3tGw/GogEfT/D3Xugzy3yg6Opo6rFT75w8cYUvCVl0mVLlSyLKOW/x+gFrH37r3SEl7e6jzVVTrit1Y1I3WAzVL5GnjCSJylueQfqfqAfzxz7r3Q9YPsXp5aOieXsXAVMqK0eiPIwNIrAEtGfUL6SOTa9vp7917pnyfeXWVNVywYjfe36yphl0pJNkKaOWmYr+pQ0i3tc8ci/0/Hv3Xug47M7W2blocfND2dtgZnF5Cnq6ChGSpVllkawdY0V7qbE3IHH+FuPde6baPuXI15qYavcODmxsiClP2mUhIRpUsJpiS2pVJNzqBv9fz7917pSYjL9eY6JtwU+docdurFkVcuTpqmHxSUyPeRJGVtIuPxwR+ffuvdKKr+SnXWSoKmKq7P2nVZDUYY6Gor6MzIXj0PDOrt6WtezWIJ+gvz7917oOdmdrdYRZGunh3zt37wRy+elGSovCUdrEU7BxeT/UixH9B7917rJuHvzq3DyLhzvXaUUBcBRLlaeGaeolbVaRlY+oX+vH+Fvr7917oHN7b921k87iKzFdg7Xj+1gEqGHLU8itrIDfcqCbX+n1+v0N/fuvdJjJ9zU1VUR0s2Wo6+ZpI4BT0kkQVGjW8UnnBNkJFyXt/T+h9+690S3dvcOy5e4KLIZfK43bdLjHENfXCv001bLKBIngmjBjDHkXBIIv+ffuvdLPI/ITpn+JVyxbs/j1FBUU9UkWONbMsEYID0jQorarG9yCAfz+ffuvdNVZ8yOp9t1NfDiKLdNYlXTloEpcJVtAjlRIYXnqVaM3P1A+v0vcG3uvdB1uH5d42uwuYgoNv5mYVMGlIftoaSSmEialkgeqkChl/tFQOPqB7917on2/PkniNtYhK18BkKmuieARTisoqtGmqTquxpJWa4CnUWQ8/m9vfuvdJnaPzsy0kzUOF2wtLanZ6ioy1bT4uAuw9RWpcnUSL+khjYfn8e690h93fKvN1OanSu2a6U9VGki1eFq5q+Cepmuqlq2eKNAbEk8kD6/63uvdJTN9rYbG4JJqnAZncGQdpCIp565aVEca5BFJSloZkUn9SAA/UEA8+690hovkNRNipaBus5ohclq3FRywTLcElGlksxP0Jub8Hm/v3Xukse8cZTRJSnD5amgWZZFin9QCsbapJB+vnkk/n/efde6kHu/brzPU1UdW5sqwUtOjxGPQOLhDa9r3IuD/j7917pvyXdGAycq+fAVEsMCuI/KNU8RI/XGx4t/Qc2vf/AB9+690G2Z3pia5ZTQUbxOW1fpUSqL+lS62IH44sPfuvdB3NmmkleUxka2ChdfFwbG4/H0/1v6ce/de6yy7hmm0AgrYKjKGYB1AK6C62/wBawuP6+/de6n0mcx9P4z/DYkqGIaPQf29auGBYH+oH5+h+huffuvdbQf8AL97yrPkD0VHtWveOmyWyaRMIzVk6yRPTRRftSyBgSUsCq2Isfpzz7917oUN41ufxNctOKtFp8UJGhqoJUCnzDSYJaUAX4UC1y3Fv6g+690Ae703vlKYblp3iqaCeokjkmpJrrSOhABqaG6mMNwEYppJPBuLe/de6ato4/d2QqUgpzWweQh6qaSs1QrDC3kZ6mQlQEIB1qxsfpz7917o0uxMntjbtY4VImyTmCmly+iVaOOWJ9bJTO/4IBDOLarsLWPHuvdC/jOzDla6RsfJQ1Jo52gmo4ZpvtqmFiEd3mRragL+gAA/149+690OVJu3DvRVs6Q0GHjx9PBpggpCDUWUNOzzsDoYWHFwfyfyPfuvdNFR2btvblLXZrclTRY7b+OiaubJVtdG6RpbnWKhtfJsWKOCOFFhYe/de6p6+VX81gpHltqdBUcUkpWopKrfdTEGeNtRVv4XSTKxk+vpc3AFjb8D3XuqFdxdi7k3DuWty298lWblzGTqHnavrKlqiYieUmRUJtpTkFQoFjwLfT37r3Qs7b2bHlJlE+EroKCeM1UcUNNIKmsVYrvFBUlSiEk3BYn/Hi9vde6HPE/F/F5fCRbpjapokmrlx9JjJ64VtQZhF5HZ5UVQxSxuqqD9QWJ9+690tqf41UgSN40lhkNzOVp3XVa+mPVcg3+pP+P449+690ssL0xVQaFqccsNGrCMuICJh4yeXnBve1uQ3P+2Hv3Xuht27tzIYCkqYK3KT1e3YYvIl0L11NOhBsht6k+n0N+Pqbe/de6UVDu6mwpbK0jRVVAaSaN6kg3YBL6X0/wCN+LWH0/1/de6Bv/SfTboyGVWmp1Smgp5gBrMbPUgm7RsfoP8ADg/Uc3F/de6qv3PXnIb53FVzxlZJK+oRSjyMWcSFSZCTxYf8j9+690Ku0NuU+YSanCA18UX3VHHBZzUmG2qAs17f1vf/AA59+690YKg6ozf926fduBmplnWbw1NJNNJBLTurXZDI/ote9wfx/h9Pde6m03Y3bW0MtG7TyrBRwx1ApoCxpZVQWYUs62BJHBH0+tuPfuvdGN2v83oovsqGuxckFe0UcUkkl5PGQ1m8eq6/nm3+t7917ozWD7w23uhzUUcOvKSIr5GrmrI6aBIpQEAaAEA2F7qFt9L39+690N2Iy9XkaajaGHG18FJdS2slliK3VhYkMvP45+n+t7917rjQyV2QkeglrY44JHV5RqQUscJJDQSFwVFuBwL/AJBve/uvdCLRbPmwtVS5Cj+xmnk/z9RBNHHH4pFstOyWtqAP1Xnn6n37r3QsYbbss1PG0hqI5p/KjCmQB3lbklnktqUKOPzbgfge/de6am20sayx1ClY553iIZFjV4g9mEsLfQ/Xkm/N7+/de6U2CwTU9BHT08dFCKbXeCP93zRpcxhja/F/xax5P+PuvdPOCop2eeqrqhJjSsJJVBK6RZglPZPqAAfTzzb37r3T5J9y5fMq9BDSsDHBSmRVmcwqCC4BuCwIHH+x/N/de64bdzdTB99NUwpC6gsmmQg6GPPjja9x/gCB7917pSwZKkqfHNFBUmSTU7TRoEllctZhoFwLC4v/ALG/v3XusG58pHU6IoInUW8E84ZgiHSENnU/2ebkfX/Ye/de6S9JBlKueWGGeCYUlPLViN5RGkiRx2WNXB/Ubfp/4r7917pKVeXyNQk1S6x4uKmMUY8swu5dtH7ZblSCPoPqPqPfuvdNkUb1dVWUtAlM0pp46yoyMqBlWAkh2Uk2B4P+P+H9fde6w18GLxcckC1ENfBl4H11kZ1tRyxLqkKBP0W55tyffuvdIWizNLi64ZRoKipoqR0aOWncNMGLeO+n68W1f7H37r3Rxtidj0U0NKKmuSRGpwyxzAtUXYftGQmxvwOObf7A+/de6E599mkoZa37unWlhVyWmrI4zE5YhneEkk8W0kj/AFvfuvdKraW8cJk4XrmzdNEkaK/gd1UzKy/uSRyMCHFub2Fvzb37r3T0m/NimbRSZOGrKCZp5mngkpYDpsUY303t/txx7917oi/ycf4odg4rLJvDZm18hlTeniyMWHx0lZJMYyhiE7qGKsRqDA3/AB/h7917qtvGfEP4k55KjceM68lqKbGxgViy1060+tIw0vgpA1w7c2Auefrx7917odOn+sOkdnQ5fKdc7JwGz6uCGS9XV0UNTkI1j9YdZKnU1yb8KRewP19+690D/aK1G7Gr6qjkkjp6dWafIVJMRmKNqYwRvfSpJIsPx/h7917qnf5GZeinyUuGxilZHchn8YV3EbBWsVB9Rbm5/wAOeB7917pFdSdUx5XKU6V9JMqzgiWp8ZCyq5DBDf6Xv9fz7917oW8H0XVx7x3ht+hx0NS9dSxDHQu6FkRJFapnaNh+lYjcf1N/8ffuvdE931squ2nuCvxGQiMDQyu4Qr49SK+ldJHAv9R/r+/de6bsbi5JygEbK11s3pN7/p+v++/xHv3XuhKocZWUqQExtJTmQCokOkaSACAB/Tn8f7za/v3XunGSGnVpZDAsxZlRY1ICgaAeQf8AXvf/AG349+690sNn7ig27I801OnlkFqeS7EwlHJUDTa3PH+P1+o9+690YXHd5b1oMlTVmMWKCOWjEM80TFWNoxGNejg+mxP4Pv3Xujx7S+VFRNJhKUU0ctRj8IslY8TmFhJCmlZGF/yy3H9fr/T37r3RpOq/lk1ZV0cU9BMuqUyzGplAgmUSlpT6zbkXsQAffuvdD/l+6drb6ylNQUtNT4qaR45Xq6nRHHHJ5NcUccsQGkMAFN+CP8OPfuvdOzb9ocrXvStT0dNVUtMKeYIzGOoXyfqjaIkG6gc/g8e/de6UDR4ysoqWXI+ERvJMKVC+qOL/AFN/oSTf63/BHFhf3XunPCb1/utkmf8Ah1NIfEgxTwDUWlWJVFQbfpYEWsTyAf8AH37r3XSbqy9dkMtl82kUtbURKYZkGgrCJLJFHFyAAosbWvYfS/v3XuoD5Osyci0e3cJK09UXjqqoszRiKUjyuY35sCTxp/H059+691Cye18Nkqj7+tgrBPjKSSmrqdpHSkZpW0+SJAAAfTcNzwfyOffuvdTqGqjpZMZU/wCT0f2tSiUtOjgTS6CAX9PJ9IGm/wBP8b+/de6Bb+Zfnpt1fGH+8+MpJYoqDLxUmUSBWapjSGJo/NOUudH7YLAm1j+L+/de61qafe8mZgo6OiNTDU0TuIZ3bwII3u145BbSQSbf0H0F/fuvdDptepfN0r4/I70rXMUKxieprBKaeQKHVFDMGKrx/Tm5v7917p83Fit1YWmL43d1NXeCKKrWdpTomknQR+E3P0P1Asf6n37r3QX0O9d9x5FFyFPG09OWgcOVQSJOxZZDGDyB9R/hbi3v3Xuut00u9TXzSJkD9vmKJEr4aQyQ0szuxK0zKjEXAAP15v7917pR7X3LujZ+LqYMhkqjwVmPEMmNlR0kmRw0YRprm1gdJsbG1/pb37r3QdZTfctCGw+38FE08qCmlnkqZPKnnbziIJrC2OoEG9+fpxz7r3SPHyB3FsSqFJSUNalXDBMksP8AET9sJSNJkjgFipCnj6cG/N/fuvdQYflVmnSppstiHjNcYVNUa1xIIy48hBP0sCALD6W/1/fuvdCtHu2gqVMlTvWnhwNTQw1ctNHMs7xOxBkSQk3HH+v/AK3v3XunKr34u46FcZgYP43TU8kVNDkPH9rTeCZvGxkma+sRp/rEEW5t7917oLNxbXOGmetw2ZpMfSVFQMfU1UFUzSmXTbw1EKi4Uvq4BsRY8X9+690EcGENHuKlpshXcSHQygSanH6g6/lgb6lBI4tybEe/de6OD0/mNx7b3dhazGZTN5PCQZCiFVBKwYUemQIJLResp6nPJHFv8Sfde6OT8gcOsefqZKYUoizYTIo6SSRzmOppTKWZ47EnUv5JFuPpYe/de64dB7iyeAz0kVfM9VSqaJ6eQO0rJBpQTKim1240m4/1vwPfuvdLvuzMUNNuKfK0Ly0VNVpHUfarEyedC2tja976rn6n63vb37r3QdNu3x+CsoI0kecsGnms00Y8YDqQ99J/F/yLH+nv3XulRidwtuGQSZSOLyCnSCKOR5FRwhtrRI2BZioHIsB/T37r3Sm2/nKinqJ4np6hKWjkMkMVNCaiBY4xpRpYRcWubLf6H63t7917p2zP8XqcamT0JFTtIiRv4olnSF1sVkgRfSL+lr/U8iwNh7r3TbgJ8ymUpYFikjacSCjYgx0yahbzo1iAbAW5t7917p0y+3ajFQ1NbXVOLqlyErTQ1UhLTPW+S7JLGg4jH0LAi5sfyB7917rFgKDcFBFXZCWrNPG0MoAVC9MV061mgZ73AFhf/YfQn37r3UjNbgom2/QpNrlqIKqCpVgjRxELNaR2a2kEtf6AcHm/J9+690KNLj6XLLTT1lOI46+lhWGwXXUDyaCkbG59I9X+wP0Fh7917oLd+9dYymePI0GGGiCtf7bWFJNSODVurfUarkj6H6j37r3ScyG0cpBg4KuXRVyJTtI6w/b08C6yeGNxywtf/jVvfuvdBfRbT3zhsvFnBSilxyx6xRxt5o6p3UPCgKXFwCP9b6fX6+690v8Abvau6aLLBMjTzU1Hp0yRGU+QBHJKvCDdbfX/AFvyPfuvdDTN3dPW4+TGwVEy/dVVPGZRIyyGJ31RUjGNwVVnuCTyQBzbg+690aLq/tSdqCXHUuKrYMrRqJJZMjKZ6acliqlJHsqhrhrBgfzwLe/de6wb73RuV6epWGoMWQZ/uYYaeaKqeKbQSVZkJtGxJZRrJAtyL29+690HO0t+7w3H4sbFK8SURkiyErU1Q7yTD0NZkU8A/ULbm97fj3Xujh9N7fG4ZGh3Vngk9JK8+ISPH1T1M8iyHTS/QaPrYar3+v5t7917qxHYVJS0/gp0SSknWGUqCjh18cOppJEVQQf7RFjweLH37r3QZZv5JdQdaV02L7T3tihm8tPVvt6hjoa2nNYlK5WFI2nj5m9IUFjp+gBHJ9+690RHuX5O7L3JHldyYve2UxeYjrzSYrEUOYRsg1DFDIBWVlG3lBVTGl4lEZKNYOOCPde6LZsjtylp480u4uwMImIld8zV0VSJaWKKTIIq6IY/u5JjJCFBVXdgOVN7A+/de6eMT3R0d/Fczhocxjc5UVFKRNkfKKKOriqI9KRQSTLKdRJH0tb6XA9+690Wrem38XPXPHBkcHQq0VXV0JXOqk0EDm6iVIzZ2C2C+gkj639+69064HPZ3Gdfy42qxlLmJ5Mi6Q1tdG+YNPj5VOmpieKSMRxsfq3On8j8e/de6hT7Ui2+1dvDbsUs+VoqF3FNi0lkg+5qkCzNGNSAsn6XCG/FzY39+690TzdHyZ7Mq96nZFZW5T+D48xVNRQxJFV0NFIiyieurEyXHqcC6aiLEgg34917pfbQqclTVM25Nu7g2XU19FSLLURVW3Mdhp60Vja5aOOrxkrysEJIfyQBB9QLC/v3Xuie/Kej3L2VuHB0e2tu0tJUTQVFJXPjFjenydYAJoEplpA5dWVtIdxbVxe/Hv3Xui84b46930NRhsXNsrck1LlJTPRx/wAGnkHnD2kiAmGqMn6MoIFvoLfT3Xuj9dDfymfkHvitrt57xpT15tChkpa+iqsmyCrq3MjSIYcXEJGYKQp0OLEEg2JBX3Xuh8zvwj6z2tDPUblq947wqMfVD76ogg/37NVqQuFx+PhMcsen6EB108C5vce690PewB0bisHBsrAYmtgxtS0VNl58LhKavWkd4w0kHmYSVBdU+raHIP1Y2v7917obqb+Xj1L2DFTZrbsleZ62QKa2gnEctG6vq0ClrREyPILawYv9Y/Q+/de6FzYf8ujYO1cuVyec3Bnsm0cP2FPXVDLRoRKSkWRWiOl1UCx8gIJ4PA9+690MW4/j5W7Nnx9didu01ZUUdUDUCiFPLNPHp/aeJ5bsqpbSOeLWFh7917qLX5mr2hWVVTWy1EEk9PrfbWRoWkZgqBRFTVDauL+oC5tx+PfuvdJ2i+QNBUQ1FDh9pT/f4tZFM1Pi4UelksS1OjyEayw+vpPNzxyPfuvdDDtbt/b81Bi6jKYiWkytQqlJhGk0DqV8hhqqaOPVFIp4uygH8Ei3v3Xujbde7vxlPrzitDSUkaSTzSFPtzaxYEiy/T+oABH9n6e/de6KR8mvnRm4YaravX1dJBGxliqK+FiCr6tBVSTawFx9P8efx7r3VJe958pu3edRW5+qra+eefzVEj1DShww1mZWa/6fyPp+T+ffuvdSKPbIhrYzFS6lU60le48kbfpMYBFvz+DY/wC29+690rqXFrBHJJJAqI7MDGwHmsOS1x+rm9gPp9D+L+690ip9v4vNS1EVZHNLBodfGhZYncOBpZCL/wC9H+v49+690ic9g9rYynGPp6NVkiVvUqklLm51X5Nj9D+Bb37r3QFbhRcRWQVuIUTVUDEOEKq3iY+mTQbeofTV9SLWv7917rBV90bkwuZoGrMnO0dOIkWmLv4kFxdHA+pW4uffuvdGvx/yQkr8NS418g9bSTRrHVUdQfIkYkj9Sm5uQb2Ukk/n37r3Vb/ygxWPq647h26kTLK0hrKSIDyRuR6QxFx9L/n6X/qPfuvdV61M8kVS4cMsxIJBJDBfrpJA5Bt/xX83917p9oWr66sWonmkqJI1jQyy/UhTZEL/AE4HH+te5v7917oxG0qSILNTStBG08avBICp1Ai4j9J4Y24H+w/F/fuvdDvtakipowkkbQvEgZ5QbCVdP9piP6Aji39PfuvdLmjqoatz45EgWmhKqzL45mdiNXjb6G9vqebX59+690IeEWoravVAsK6IxG8njcuWewEhPN+Byf8Ab/4e690JfiWBHiW0zKEjmaMG0jOvOhT+PwxPI/1/fuvdIDPYha4Fggbw+QvSxEAKsX0kRyeeOP63Fube/de6TuDyEGFJqBLNUwlg9gp1DS30Nje30/3j/D37r3Q44Tsh6l/H5qmGNIV0r9bMFuqaW4K/Qe/de6UmS7Bio6FpJqoyaoyyKGA8ZcFS7A8A/gcfT/b+/de6Avd27cZkaB2gQSVcgZvMNYuzG+th9Dz7917oDcjLHURmRkJAaMyTSnSocG+lSLcG3H0F739+691JxMJlq4ZUp2kmc2CAB28IC2CaPzwT/W1v8PfuvdD5h51wzQxwRNJFIiLK6l0YkgFNC/nSbg+/de6hdtbsyrQ0K83ghUxm5BZUBYB9fBt9ffuvdVxdxZl8pMZJFC1LyFj6Ppay2H+2544N/p7917oJsFFLLJHHGQD6WcE8uEILoL/7A/7x7917oYsLR/eTpBGrEVDppVTZkWMgHlf9c8+/de6Mrh8eiUwpWMkSFYkjZVUalUXKsCfrcDn/AGB9+691Pbb0kNUKmFomidlLCQhgnqsQNNjcD6/gH6EX9+690LiUVPSYOOsoatZZpJYo6qn8YZoAg1M0Mg5Fg1iRa/8ArWPv3XuotPUU00E8Mqx+aXWIXkjCMwUDjXILg/0t+eefz7r3WaGJj9pJ4GikjDxBS6SF0b9Wq/8AW/A+o+vFyPfuvdKegiVDFxD4FEiMttdQrW9Krbg/X/b39+690pqKRGeKikZwVpJbEiwDuDrjKt/aa3p9+690+wUtLPR0bCQCGmTSDpVbOXKshU8/0ubW/H49+6904vTUsiRLNUmKkgYAvTxlnN2AsF+h/Uf97+nv3Xug+ywpxXOlGxUNNVKpkjPk0RgaHYXsAV5+nv3XukDlvumdJtTtA7gCSFFvpQLdFV+PqSfqT7917pn3VlXqpqeLX4lgWFY4GXx3jYaZWkCgXJBAPFuB7917pNCnpzSrCaeJphWtLHUR31R86PG2o2sQADx/jz7917rvF1VJS5Oopa9zS01XHLBTwxFCn3LreJg455I5J/3k2t7r3RNt9bjanyWbWanfypUVEMatayrqEbm7j6lVsf8AfX917oHYc2RUyyU14BURMkjlUaTSzB1Ua1bgACxHPv3XunKkyNcZlrYKiTXCZLv5XVvISVLoxJYABiCLEEHi1j7917pTJkZspCGnyF5YhFGqF7XEYsI1BAPAtz/X/X9+6902VkCPUT2LlEQSSaiGEkhS9tH0HAHP+Nj7917puUowVpZlCMQRGlrqo/znpF+ALccDm3Hv3XunKo+zpZAlI0gRkjklDamMbFyAt2/qLH/AHi/v3XunySZo49LpqaRU0kAXKu5Kq1yCOR/U3P0IPA917p4no5KW0kraaN0VzLqDAOFAILAc/T6/7D37r3UR3gjWLRIXXS6rIxsbMbhbj6fS4Fv8eOD7917pvkljeaGCOOXyrccNbV9ALsfwTYn8/Uj+vv3Xun6iqa5aGXHymDxkrIscrgKoV/rGACRwLfUe/de6WeLioLU1RRTSO5CtJHOqiASIdI8Sktq+g+pBA559+690sazclRlIRSPMKo0xSOBfHGyRs3pbS6WJUH/Y/X37r3TNJ4InlFQ7vOqqAqqFRTax0MPyOePoP8b+/de6m0JrphIqO32yx+Z1lj5BVPSVa3JHHJtz+ffuvdChh6qiykWLhpKeKllp6QpVTxotpg91ZpdVgt7/AEBuLe/de6X2Kjp8fNTU+TjiqA6AxLGodGhMmmMhx9F55N/9h9PfuvdW0/EnakE32lRSR1KmUwxxxo4KpG0vJRTa4N/6cHj8+/de6vvwOFbF7aoaaOCohKJFD5GWMsA4BZ1aMW5uOCbj8ke/de6YN79a1OTxktfipklrUjVpTPMyRzRwi6pJTOxDfS4CgEn829+690DmwsdvGuepp6qajShmq5UCiQR1CvG5Ro6hJgToI5FwRf37r3WPd+zMxLWGTMYWor4aQGGkrErTC6Qi5MjpTAMbXOm6jixH9B7r3TQdgbt23gzmMJvfcNFSTTxrFD91I/iEkl/BNLUuJSAT9QoFuPzx7r3SM7OwXZmLpKfMTZOmYUbQ10259uVdamtCwKQzQhgrOB9QbgngleT7917pVbHyHaWToY8vtfe+TrVdGJkzIjcQZBo7SQzxUzEhQeLM3FwQT7917p+g7W7ufLUuyKinWqzsljoykb0DzLE5aZaCd7xzax6owJRYfW319+690KuN39l9vwVOL3b1/JGWRJpDU1DIJquRmiDRVDRtHcfqIMoUA/U/X37r3SZre2sfRCoqarF5OnjpYTIkWQoZJKAwCTRqpaiMkS6T/qAb/X6e/de6S0fyEiq83QUOX25hK3a1VWU1GldEKlpqRpj6ahoTAI1ZOLDzFj/T37r3QrDeuw0qZMms+Qix8c6R0mWpqJ2p62Ty+GKHWyNxqJXSSOeL349+691F3b29gqCooY6Wsr6HKM0bU1PWYpDUSAWJkgTSdakfRlIsL3A49+691zi7Ow+fL0tXLWghB55kp5qWOVmWzEM4XSuo+osLHi39PfuvdMMmZ2FFSfdtmMUssbTIhlqNVOsyuFWJ5QQA1jf1WNgeBb37r3WXFVMlU89Zjcvt2oxwkRZ6Ja7HP44pDqkqIjJJ9D9NTA25FvyPde6Emil2Xiqb+K0v8ApK8RI0gfMY+RURuWaNjLoF/wDUqOf8eQPde6mpv3Y7edDWY+ojZUiIDxwpNPJcAwzxeksOeEJJ+o/Pv3Xuo+Tzu26ahdcbk8bLHTHzVFLWVsLyUmr+zNS1Lq6hrekn6jkcX9+690l63dXXGUxogy2YipnqJEhlbE075E089gI0aPHiUoG/Oqw/re1/fuvdJzC5mk2chUZjJbhjppWeiSmxjvU/ayyftRzKGudINix4t9bH37r3Qi7Y+QMeDyaUkeyqPI+VLeLJZPC0ghmcm9RNSzVAn/xBWJr8gA/X37r3Tbu7uHduQrJVptu4lFkjaWmShfMZIRI7W1pFDRwxMSwW96glfoFN7+/de6BfP9379WKPGVWEpJqikkZ0qztfK/aU8y+lIavTIzqWBNmtzYkfS/v3XukjgPkV2NLno8eKKlxblmZ4ocDkKITrYAOslRKy6DbglT/rH6+/de6FnLdmdmU2JjzdRWyj7iqWnovtsViDC1VKC4jWWoZdAAUay/JPCAk2PuvdFO3P2X8iM3viampajPw5uKGCpx1NjaHDJSVcQjuU+2rnYSsFNmkJRB+Tc8e690IGNyHa+Rnp4c1lMjS5aeX7qXH1tZicLNTQR05DJGMeksMrh/qoYC3IY6bH3XunrOP2jtqgpcpT57IuPDHE0EW7IqhdbtcQq8dC+vh7AgC/Itxf37r3SZq8jvrA10c9fvXL0L5OGMT/AMUyuXmooFqV1RmMY8UrK1+PIXAAuAvPv3XujC7ByG+sqsQTe80JQCFqIGrloFbRpknVp5ppnDBdSNqFvUbHn37r3Qz+LcmPEdO28ftaiUWSerys0tLOjrZy1LEkbDkgKGfjkC4J9+69005XDb4oahJKbONWR1CU0n21BlZaejjBVmlm8df5y7MQpbRpBtY34t7r3SDqdybl2vHVf3q3JiPBSHzGuqF8LeXQBEWVCzAi4BH5ve9uPfuvdPvXnyHhyE38LzS0uRmM81BR5MLHMkNMCJFEdQ9mVGFjcgXNuTY+/de6XG6d042mp4shNlWpEKuEWlUSsGZtd5EBN0I41f4Mbc+/de6AmTvLaJr8ji8kKvMxUlRGtRBFSfRWXyGSO7AnRGNb25HA+vPv3XujER1WV3Bg8fkdj5Wlhoq2ESQEoXmFG6Iyxxs3p1C5vcEjiw+vv3Xund03HSReTK0UVUTUkPFGqzSSUr+pWnlWwJAI+gH+P4t7r3SCzeH3nkKmaTC4eloKQJZI11L5WNtckhP9nSBx9R9QeffuvdJiXa+Vrp0pq8YKiqlkUx/dEu7FbDSAOSWIJJuAABe/Hv3XulP/AKOG02/jOGv/AA+//Aea33Pl16v85+i3F/rf829+691//9YT8vtLsWvmmAfF/aVrMJFiliYM17jSz/pPH0A/wPI9+690w4qh3fsiolpjkJoneSNHhi8kjyxFrBChH+P6vpf37r3S3oqjP5KobDYWSSjmqZNeQkrJDpQn9TIrfkj6e/de6w7m3Fu3rilSm29WtXVDsrVgkJaOnMn62jj+mg82P19+6900T1fZ24KahydLDGiML5GOWFpI/E3McqWH4FyOPfuvdOG2Nx9otVZHDQ0a1sopx9k7qQEjTl0cMOB/h9fx7917oLdw7s3Th8/WHMbOrPuYozNJG0MrCeVV1laWSKwCk8AkG4t+b2917pE5nuHcmPeOY7PzVNFq8stLCJGkSR7t4TDZl0XsCf8AePz7917qPie48tDPJW5fZe4aOkyaqkEVIrFfHKDeSZOBe/J/2P8Ah7917psrd+1aUlTFj9o5qpqajXIJDLKpokElgtZEVFiyk2IJA/x9+690GAyOGyeSMGcxO48JUU9g9dTS1UsFT5ZA66mYAHSwAY2uDx/X37r3Q67e29tSDHGF3zEdRWRRoHllLto+qNTqwKhuAbmx/P5t7917qAvWkbZqsWklytRI6cySTGqjlhY61cwOCiaf6hR/rH37r3Sg2dsHA1FXJT57+LRiGUQzKphUEOfRIl0/ULn37r3Qybj+MWxcpTYabHV+aaOoMjPj/vF0I8keoyMP7FzyALAfWwAA9+690oNhfHTrvB1gTcsO4RE5eCVlrrKkbX8ThwvNrn/YfT37r3Q4zfETqSvoaufHy56ZZgKimqo8hC8aBo9IBWNRz9Prc/19+690BuO+M/XNVumTb9ZW54RoApKVaxRqUNiXfQR/rLxb/evde6V2a+AnVstWKmhyG53ml1StE+RQJHFp0sCwQnRyLAn8W9+690lW/l+dd5io+2izG4oF/VJG1ZGjHSeUD6RcW/x5Hv3Xulaf5fXQGKxlSJsdXV9TPEErJq/J1TtCyi7NSrCQEv8AW3++PuvdSR8E/julJFj6bbtdWzyxrKkyZ3J6ysqg3sJL/W1/xxyPrb3XukNkf5eXR1W89DDhM5ESPJafNV9VToR/aUNID/sb/X+v19+690A3Yv8AKl6U3ziazHZHcG5cFjamHwVNHjJEWCcRiyMxqQbOxP8AZYe/de6Kan8lD494OsjrcbuTeInAePwyTxt6WNkeLw8g/wCIII/r9ffuvdGRw/8ALa622tgDJRbk3NLVpR+ChWsq2lUODqZBruLk/TWD/QH37r3T3s74d4kVlNRS1WZxU1N5GqJHrEWJxJCEa5jAUgj6ORx+LE+/de6MjD1VtnbEUeDxGQrstlHjEc6z19Y6ARpZWiljkAFvxpsDYA8Wt7r3U6p+Km0N14eog3BXZaODIIwrIDlahkJliswMcjm4JPpQGxH+Nyfde6rl7j/lw1lTmaSTbO/KN6GIyR0UlZh380BL2hpXaKRR6VOmxJDXube/de6TtB/LH31RLFUVW8ds08n26SGVKasJAYaiSgJT/eDY8e/de6wVfwgr6CpahXs/bYqljlE5goquOWBwpBDBVAB/x+v4vx7917oG92/y8tzTbhbJnsva1ZiakUqKposlDUo8ajyHXGbFmP0Fv9Yjn37r3Qebl/lm7/3HO0eK7N25JKzp/ln2WUoq2nQ8iJJhIWuRwT/T37r3RgNofBTfezNqY7HR75xWQytHMiPTLHPNHPT6Bf8AcYob83uwJB9+690KUPwr3WMUpfc+Hx1HVq33Lw1mTiIkka5E6xMuoN9AG+vv3XugMzf8vWp3DuCrqk7GoKSpqpguhNvtKlMqHxq0tXJJGzIT+luB9T/U+/de6WeL/ls1NPKy/wCmLFxZCOjM4K7bE8LAi9neOournj63I+v+Pv3Xugg37/LozxrzPN2fT63mj0TYvCQsiIw9P3H3TSgkc8qbnk/4+/de6D9/gnm9uUfp7IopoZ6qSfz/AN3S9cwEupo2lF0CE82CAj8EDn37r3S9X4a7peCWqg31t/x1VLH5KilTLYzIU8cEPqdYoZDd7nhdQv8A8F49+690HuX+Gu1aiPDVOY7FzGUFTlooqukpoKGGSOrhNoKqeapjY2K3GnX/ALf6+/de6U9D8Qdl0VWlFUZLcs1Oza1lqs7OXMTt6yFo3Qop/CngfQWH0917oQMh8VepKVoKMbeqMpSrPG2uqzmSk8mpRrlmKz35H+bN7W+oN7e/de6n7f6T6ixMtVT4fY+EeeMPIlRkRXVesxalMMdNUysrt+DdSv1sB7917pk3N11soYypq6DYGzqXJ00Jdbbdx1PJHc/uGSeJV1kn8m4HNrcj37r3TPsHCbZro4mrcHsvB0KJKMiaXC4wRoqiySvriJ1sbfQ8H6fW3v3Xuue+sZs6lx8dPGcBWU+WhnFPTpjaabSU5jnarRT4yR9FuCPp7917oPuucDtfJRSyPQYWakpxV2oY6GKVYmhuz3lnR3Gr6hQ1vrpABI9+690l6vsjbNbPkdtQ7W28kcMxakeLAUxQ1aXRY6yWmjUqRY8lgCeBf37r3RUNwUvV1Zls1T7n2nJU7ipp5vuoqPBfaREudSLSI88X6bglrOD+Dce/de6BuHr3bkebyNZHR4qlwjRDxY2aljmqo0LeiQSkX188i9gfx7917peYXZWydzVC4CDHY+ghURrJWTQQ/czBjYCFwAAT/Q/7aw9+690Iuf8AjJsiiorU+LanVqWRWq0EdSjTlbrLJpZlAP14sB/iLD37r3RfJ/j1i8RVSy56noWw0iAxViusbq78K2hWBH+sb2sePqR7r3SR3F051fjo2+yzMEs9jIadah1l9fqBRuEsPwL3P+3t7r3QPYzZm05qupjjgrJ2EhRQH9Ktc2ayEMQbf2ifzz9PfuvdWOfAzfknWO58/talijxuM3JFFOskkxh+8mhJBgdydS2AvwQf9f6e/de6sq3bu3HNM+UomjrMXRrGGpAHrI/uidMquJC97En6n+n0NvfuvdFwqMjuaLL1mU25UzQxzrO746N54gEl/VGVQW08D0sxsfpY+/de69Q7k3o8UVOJ5wrqk1VTQoWjeUNZPK0ChmH5JJ5sb39+690LdDlmq6PGyZfKAKdVLPDSN4USWL1LH9vINR441g3J+pPv3XuhJxu5tm9fY4ZFc9RY6tZJ5qiOpq4BG1PICzXknvY/X0rYi3Av7917ogvc38xzGbWyOU21smOq3AWlb7qZZSuKacmwkSLkso5/BuQT/T37r3Vf29u8+4vkFUVMW49yVdPtHHuJp8bQySUmLWHi0NVBBbySH6FnUj8nn37r3QO5Rok1TMFihhH2+MpQ6l2Kiyz1DRcAG3HFrW/x9+690GmapK+SaKoeJi6lAsispLO3qUWAuB+Rc8Dgfi/uvdHm6R76lw9LisLmsctQtHTRwNLIuqQxGyCUMRdeDzpt/r/T37r3Vkuyd0YGtqMdUU1FDkabwLOyDQkca1CjzaYlstx/W1+D9D7917o0uz6Pr/PSNG9QKKVZhpinp1anZSw9Ck2YG54K2H5I59+690YJuvdkriqmmSljlhmiBJ0oXYRpdTDcHSLn8EH+pI9+690WHceIo6eSpoKKngKCSTxKFjGlADq5kFiT+T9bc/1Pv3XuiC7uo63aVbmMBJRMmPyM9RUY0+ZTCsrnXLGCeAAObD8/Qe/de6THVfWGX3U1fkCj0VEJKkRwJAPFWNpIIBt/UG54N+PqD7917qqjfKVON33uSiecrLSZyuhc2AYJHUFG1AjggAC/1/r7917oV+otxS0GZpamSSZ3pm007xFRoBYMzOjfqt+eD+L8W9+691aNtStxeKOKqq1a7LbN3M0P8SWJovFSZNlDSJ4zwgFyfpfk8/j37r3Ri6jpXY3Y1RSJiDT09DShdc9ZO8bGIkKG+2pVLN9eAPrzfi3v3XukpvH4Ube+6namoqnTEYo4JMebI9x6zAFVHFz6jcAjn8/X3Xui01vxa3htPPVbyTZCKIxVKUop55JFdb3g8kbNdnUcMHB+lxz7917pa4vNdhbSw1JjKnITmajkIpiFkDSIhsokIPH1sfz9f8Afde6M3sLtqimSmi3JTY2k+7pgSIyzlZ4uJTKENrsefUbj+gsffuvdGt2fu7a9THHKMrTS0jKqQ4+F5JJ4qlGujlR9B/j9Df8A2B917oUqfccdTIZ6uOSCJkU0zQg6TIi6dTa/zYC7DkW4P59+690pMbNPuOqRanUxW0MKI6rrEoCJLJqHIsBx9Sf9h7917p+yMMWBFE0M2iVLxyU76Hml5KmR7DkcXtzxbj37r3XqRIlqjVr6xUsvkDR+OGRyukwFVsFa1rm1zxa59+691IMsEjGiOOglKlRAVEreKNzZ/KBzqH0v/T/Ace6916TbdZDSzAVaMagn1RrADDCBcQjT/QWFzyfra/v3XuueIoLwxzmoqIAglDkWBUI5ABIPFwDyP6+/de6fJocV9s9IWIScMVdJWkkdWBkuwa5DNf63J/P9PfuvdBc23zQ1dVOKjLNTTsUWleoZShUBtUAU6l/oSSBb37r3XLNz4mqkpKZMU/hghKyuoV1mlZVVJH1fWxJ1EDi1/wDD37r3UyCmgosZVQwUxD1JUfcarL4QbPSup/UvP9bW5sPfuvdJzJ4COgoJMg+KjigWGXQyTKU1i7F441NwSTf+h5/rb37r3QNU8KK38LhlnStrJRWo9aBGIDqOlLE2Kt+APoP8QffuvdAv3d2JubYNdSU+3qs0ztSPPU1sjMIpZohc01MjcAc2DWuf9h7917oNtmdz7v3A5O4My76YTUVFOahgsyK2pYp+QtrcX/1v9b37r3Qt7i78qa3Dy4Lb+cbF1ssQ1yUxIaGELpkDTE6foLAD/X+p9+691g212HWLtGYfx6ChpFiqJJTU1J+/yE8bMJJCwv8AqIIVT+LW9+690XrP7zk3FkFSneSSOzsVkqGlWNVb9yZzIbq1lJ4/x9+690OnWNYmerMdRYjNw47Cw6Y6tyRHHLVH0Dk+k3bUtzb/AFuffuvdDtUYjb+3Z8hSRV8NTVzqWmbypokJJkIBj4PPFvoeOPfuvdFV733Rj9t7VqauNVMjmSJKMBo9UhGpGQD6C5v9Of8Ab3917qptMJWbo3I2TydCQZKlyBYlYi51oS354sfyb+/de6NVtWnx22qrbsskSTfdtGywqFSMqraHMum31H9ffuvdGShx+GxfaO1tyTmlhpstSpT1giVfFFj60+GaSV/9oLqzckgXPIsPfuvdAj81/j3DUZSPJbXo6ZWhUkxqHb9hn16ml5HH0F/6Dk+/de6rgm2XV4+Yw1Mb0skDDyRgEtZeTz+L/Uf4f63v3Xuummr6aWig8IqYI5dCQksxeRmIRyVve3+Nv969+6907zQV61LzzKmtrO8LqqxkaANJPAJ4/Bv/AIe/de6n4PBx1uTSOfhKiJ3bSoZFkH6QP62v7917pVvtfIUqNNSVk6sIyUpyCsQAPOhRz/Uf717917pHR743LhKp0WYw1OtYfOPrPFrsUc/kc/7ADn37r3Qk47vmvxNfRUtcakRaUDtDKwQX9TaWT/efwP8AH37r3Q8UXytwCWx9TWywVFasaitu6tEadLQMQpA/IBN+RYE8+/de6O31l3htCp2uMfFnoq7PN9oBWwVIWWjSpXhiDyyX5PB/P+v7917o9PXO6Nq7h23BQ5TcFHNXUQtLVidB/nmKiNQ/0b6NqPBB/wAL+/de6FqBMP8Acw1Aipamno28cfgqYpVnEUK/uaC39Q1/6kngXN/de6VUVRtto4MnppY5igjkHkXx28hJDhgQGH1H1v8AQc/X3Xukvuvdb7bppchhRTqt5S7JGEeWORNPjEgtc2AsLGx+t/fuvdBfR9hzZLy0mbSKmoKnG65HWpUFagspiSS3JNiL8fW/v3Xug07AztXSZU/ZN+zD9pJg56WVvCYoolLvUuTxzcNe1/fuvdF77272m351PvLrnH1AbNJhsvUmmjAemqKhqBo2aRhe7xsUYL/TVb6X9+691r6ZfHbq29XPRZp1pKmeGCWGnDoiv5DqjMWi1iL8/wCx/wBh7r3Sl2y8c01c2Tqmoa3GxCpoYopb/wAUmLqhpWZbggX1c3H+25917oY4ewsUuOyMEslWldSxrTuHLSDixWWnXm4HAB+p/H1Hv3XussG79mSJHX1wrp6paZVkkelqCplCgBtdrMbW+h4JI/Hv3Xulnt/uzr3ClqyshqpCtLNTrHJTTOokK6Un8cqModWX0tY8W9+690zbg7D2zvwzVi1dLFTxJDPIKencTRLHb6wkAm/+sPwALc+/de6CL+ObaqtxJUCWvnpy0eujekZTLAkvjdwwta5BZeb2sPfuvdMe5el9xZ7PZHLYairKrC1kbVUNdOopjTxmIeKK0lr+oaAeRxyb8e/de6Q24+t8njoIZMttbNUyY+mEzV5oZJqaoLfrjaeNWva4A4twP9j7r3Sqx+C62rNsPk5ZJqDIQUZp5MYyuJpJXGmmmWJgFK3vcE3I449+690LfX+IpPARjdz0ENAaWlSbGVsbQqZlADSxyKCvqAN7fUcXve/uvdc9zbfpMXUR1uNlgzBq6xFWlp5ozFHUggJrjY/p1AqGIPH+sbe690J+1Oodk7qylPLu3XTZCSGCaQpkaXFUP22vx1QjyNcwHkjKiNbLpLAgcix917qw/wCPHQfxij3Pj6auzMlLVeeCVMLPvKSeDIJ/moHrPt6YiQ6zrUKwDCwuCCffuvdKX5kbLxO1924LE4tkrY4MWNNdTUopYJASyQQpBr/SsbiMXJJK3PJI9+690WHb1Km0a/F5qolqoUqq4QTiYLrjMQF4VWxB4ANxwD9QeffuvdDrvvB/32wP8UANStIIpnEqJBJDRhC2uSQD1WAFwLH88fT37r3QGYnApEKyoTwfwqNiY316/NIRpZI1cEg3v9Sef8B7917pTY/D1KRCv+200lK4MVcZYkliDhUaJImK3Iu6/kkj+g4917qVBUV+PnpoMTkpaYZGIyV84s8jeosIPDf8EDgfn8+/de6XEO46vJ0dFQZCpiorIyuZYdD14U/uhhqYXJ5sOBx9bD37r3WSry+OoaGrx6tkWr5YhLRNEGZWdrQaEk/sgLzwBzc/4e/de6b2+2paXF0VZmZMjEC0tVi6QPNPRzMS0fkmm1XJBDFTwCSLcW9+690oshm4mx2MxuMkqfATKZp5gvAceTwuxutubmzfTjgEj37r3TRPLDNj58Nm3hLVSQhJIkQKgiF0dUHJWwBuDz9bf1917oVtr5OOkFJSvP8AcGjii+xndB4obgJrEd7gH8gk8fn37r3U3J5CWWCuSoCZAfdJJHOlzTpyEkhZwPSotbSQTe5vY+/de6RO7cXXUNJT2o7U9TEKgpqZkeJmDRjTe9rEC1xcD8A29+690+7fxlRU46JJ6SWmimpWaiUx/tpIl3LqGB+o5AtcDg3PHv3Xug73PsWsWqpqqip4SuSEgmnuRMh0gM0jCwuVIIsOTf6j37r3T3tbYjYanqY6OgosslSaYVlbkI9Qp6ijmLLJS3AvdyUYEE/T6Cx9+690fjpmfCU8dLSZ2lx0bT1S/cUk1EzfdAJZD5GDKFUjSLjkc+/de6GncnWu02rqPIYkY8/eHyzUbKtOiSpZVjMwCjRbgAr9fzxc+690HWQ2RFt2tky9BQ0aS/dxrIlLTJLBKHA8fkZFHCrZb3B+t782917o1vS1PtGLI0GQ3JXTU2PWbXUw46KOKfz621+KMX1hSAosBb83Nz7917o2DDGZConqsONcBjnSlaqAmaSN4SWaeN7kHjS4Uji4+ov7917rTC/mF1+/tpfJnf0+Q7Dx1LiMfk1o1Dok2RxeJmcSpSUlFIC0cak3DQ82sST+fde6Lbju1Nt4nbk+TxVVnM3mqtZaWWvXIwVi5GIkwyTVFSYElhVTcLCoJI+rHj37r3SC677azmA3pEmKwlJVx5Cpp6KSnzEE9XElO8paacmpdioVfWpJJA4I49+690rOwN2zxVudydJS0oikrkSPK4ernpAAsYZYp6IPdWU3VdJA/IFzz7r3QHzdx52Cd6ePI5ORWlWeSarmklmhdBysFQfUgv8AVQw54N/qfde6Ox8efkPvisw+WGYqquvwzyxY6iqIlh1Q1CFnkSokfUkXpJALrZrC9zz7917o4GO3LuHceAo6HFQ5vBYaLJfd1lU5NYzTVB0+ZXprjQTdSFHFrnk+/de6dtzfESr7AZNzjev9zK6hoVWubJ0VX9vk6WZwYZFRIh5L83CklTyxsR7917oBdxdN5HrjclC23qTM7xqoyscuamr2oNuVhLET0jK5jjI0XLLJMlzZVb6E+690ZfZ8uXgwtFSYbbu38XWYh0ZMXhcxR1+YWSZ/LPO9JFUThVUljojqdRH0sffuvdHY6wxXbPgiMeAwVQaWGnqMNFkmiGYRJSFbIUuIeaSQAJchGmJPJYoeB7r3RzNlbP7U3BTvLW7thoIAR9zRQwQ00wkKEBWppppPSB9NIP1IueB7917qVT/H7aNTm56nemWrqueamYzKKunxtHMHZi0lRSwgISAQuq1/6kXIPuvdI6X4v/HlciMricWKV46mWZ6vFZmSOkFTENXjkaGRS5FtVnuALgfj37r3Siot2bM2xWQYzDP4mkdIJ8stYtQraTpWeRQ7MgsLG4P5AJBPv3XuhpzPbWwsNixLSTY3NZSmhikmMEiSVI0XMhUOWb1CzBnHP+29+690TrfHz76D2xXtjc7mJYM9UnwpDIJJfAYAZFpKt0YBFPA/FjY35A9+690iNv8A8wXpbdc80dZtOtzdRDEhiqqWCmyEcStKV0+VibfS9+T9fyLe/de6w1XyC673JUTHEdcTYZ6WRqqWpapxsH8SjvoWo0ymOWPSfybi3JA9+691z278haj7uaSXbdJXYyn1PEJ3xXhlIX9lQTIWdSLDWo5PA5Pv3XupvYPyJyWT2g0OKoXwJrYZfJFCP3KYD6rocgjV/Qjgf1Hv3XuicZSSGuokyMtelVPMsM9RHqjDzFiA8RiHKup51E2I54+nv3Xug1q8eYpnqIAJqpyxdFBTwgPyNbEj6fUC9jxc/n3XuhBwVNFkQJKpJKOqjRAjspVZYlGj/Jy3pYX+n55PHv3Xun6uoseiRUkzorsfIzFg5N+TdzfSf6gG3+8+/de6CbOZyhx33FNSxwtMkbOeAofQwC2cD1Ef4fmwPv3XuknFgsflov4iKlXqqqNfPEWJLRk2upPIIJ4P0/NvfuvdAt2HtxqSnqpqTSk0KpGqxx6pgA17lz9R9f6/n+pPv3XuiQbrimWvllyVbI5jZGYa/GS2oH0Af4H/AGJ+t/fuvdTts5iby0ZoZiJJJvEiayC5FhZ9d/Tx9bj+o/I9+690I1ZTYSroan+MzJcpJqR2Pj8ttJXW31I/33Hv3XuiF9l7bp8Rk3rMc/mo6h7q6oV0NfiMqfpa/wDrH/W+nuvdJzEzCOeJwCU4DK5YDUbWJCkfm3+9/wCB917oetq1cEBUyh5ZEIC2UaASRY3b6EAn/WH+Pv3XuhzozBUUsqJVSU6gwss3kRkYy8yaitvSALEf4/X37r3Qr4GkxctClFDCaquMscq1kjhYhCpAZQPqTzf+lvfuvdDzg6KOhiFPS1Kl41jM8aFY9SKLyfvPySOPob/Tn+nuvdKOtmxdOtBS0lRBJJVrqmeRtJidjpMbODY/7E/n/W9+690GW/8AETYmnElHWw1EYYG1PUIzpI4BKs6/j8EH/bfX37r3SHp8O7UsFXkKiKhFRKkMpidJCpflHMS3Nj+TYD37r3XGOqSnrikNXIsUIZZXQ6ydFwDpAJAIF+T/AMb917p7otx0Uk8D1lNHUJTKR4qgr45o2NrlORz+B9Pfuvdcs0kNfG9RisXHjqGeEBYnKCaSoJJYot/83awFv+Ke/de6RC7Wr6uOaN441ZrmmhdwRIyWZUZQQAzcgcH6fj37r3TfhsRkKfJA06tBWRVSKhcskdMumzmxPqH1H9b/AOFvfuvdL7JtV7YydMKiT7jXT+aKSOYFLVA1cIw/VqDcNwPfuvdIXem4WqIRUVdQ10gljgjZdQ9QC6r2srC/+2/23v3XuiJ9i1CzV5Bdm8SGUMbWe9/2x/tv95J+n0917pM4GjnnlimgOjQWYC51IzCzHj6/T6H/AHi3HuvdGL2ZBBQyfdzt5VTxos6qpAZ7eRWC/S1/wP6WHv3XuhRfd1LH9xFEYvKsIlSVlb9nS36I7LzqPJB/w/p7917pc4rKw5WnVTLAzSLE7MhEbqeDdlI/J+vP449+690v6VIChggqFiiKIahVcao2d9PkZfybW/H+39+690rcVtnFZGolMmQaaNGQwQjQJDIV9Etx/iv9Obe/de6bshRzUmQgNNI1VDG83qEQLvpa1rfQWtz/AL3e/v3XusElQ0koamkWnljDkyAMqBlHLlHvx+P9ce/de6kUNTlYcjT/AHhE8d3LTqAztJMoDPGSP02sF/ob8c+/de6WkU7/AGsAMMsivIYRP9HLtISgZV4A45P9efz7917p5EymklE7yBLNIkfGoTwnQQNP9bAfgj6+/de6a83NNKqVQip0doI7iEa20RwCO7ObepiPUP6WIvz7917oPIYqf/KkmqlihSmnqKJ6pgAkgcN4TEl7t9QP6/T8e/de6B/ctdLkalWhWZKu8kAGnhkRg6Pa3AP1/wBj7917qRCpElKjqZA8qxVciOxEUjKZJdfPFrrb+t/rxf37r3TPmaOlipajIipWOOgq1kitJ9AsgRWaxPI+tgOb8g8e/de6Jv3FA8GcqBqBaolEpHHqFQizKyi35Bvz/U/64917oIaOmAZGliV7sIwhfSWYEHjj+h/2PJ/Fz7r3SwipfHKZIaYRgIrSRlwSFYfqVR9Rf/eiePx7r3WdYh5iZBF4wWliN1DXCAKvBFvoOCf9f37r3UYrWTyu0UvjEgJlYj0W5W173/4i1vz7917qHTU7CYS6NTQapXZDquoa5sQfobfS/H19+690p63LJkmWrWMKwWKKNGQRNaJAIzcDm34J/J9+691jjrZZZnE0YbWoM/5AA4Gmxtcn8f7f8e/de6eYa8y6UlkMMYQKkMylo3Y35tf+gH/EfQe/de6hySrKsXqRJZJyEVQLLzoViOLC/wCSb/7bn3Xus5oKyjrwauRUZvS7ahpQleHj0mxNh9OPqTybX917rhUyxxRx/b1jVcjqP0gBY3ZyCrNqJ/SBb+vB+lz7917pU4uDxQxSrqAmJMoBlY3Ci3iFxb+p5/rbg+/de6UEMZpnWSKMpPVRssaROTGpUk3IX6Ek3/17+/de6lUsdRLC8Uswln13jkUgePVyysTa/wCePfuvdKqjjyhgqquCQwUtEiJIhUSKbmx1MTzx/rf0v+T7r3S4xdJX5IwxwRQsUp9QekHjBjAu71CqQLA/W5+lx7917oV9n4uKolgxVRA0FQwWSKrEjzB21gqIEa/Fj9AwH1JJ9+691ft8D9pGpioYliWSSmkiepWReWiUaNSlwNIH1+p5ufp7917q86jwNHXYqOCkZjMkawsqPqiVlTSJJGCjgWBvyf8Ae/fuvdJLOpXYHHVE9RIlTRwxSFyaZpvUi6dNOQL67eoA2ve5H59+690AcewI9xvDl6aqqJDk5WlkXG1Dwz3YkIk8asCCOCQGFvyD7917pMbq6y7HgJXHZ+dqaFGdaKoqJfu449ICmSYarA/0IJP+t7917pqlosxT7e+wmz1K+R0apIKmmrHVWHJTzvcBgeCQP8RyPfuvdJjH5beG2cLLJnMDFnNvmZpKhaXy1SU0Up8ZkaOVLEE/2dIF/offuvdTNv5Sprp3/ux/Gtp0GRvUUtPkMCIsJ9wou5FVEwI1MPVf6i/05Hv3Xul5kctu6vnxePzb7XyeRoWWpxlXTjw1cVlsFogNVj+SOL8A3Fx7917qSubyebpa1X+7FaoqIZnE88dgouZAJl06SQAVCkfWx9+6904YvcM+48DHjqiaExYiV+amnp6tvOhEXji8oDtGRwFvx9b+/de6w12FxWRnoqWuxGPq8UwiNQopmxUkVRH6lvU0hRgv5JDG44+vPv3XuhQj682pS0FETsWjjoyjR0Uppnq4Ak6lJAI3LoS17lwAT9SDzf3Xug63H17jtv1EtdW7Xx02OrKcySvVRrJUmKJfHGsSOAQFFtBSwBAABI9+690G2Ag64zcFRWU0OYp5YKiWNHqcrmoWcj0aI4mm+3ktYjUI1I4P+Pv3XusdfjtmGCKjxxylXkIC8lBHJV11RBSmNG8jTM/ErMW/3cGIP0NuD7r3TBgdv4nLV0dLmajIwNBOn2s9ZSxCjFQDrjkjmkiazJYi6gf439+690INP1tT4ypNVkdx5OtpphIFWhmpVWNG9PrkanJuTb6N9Px7917qQ2zsJgClfPlMxXQvZKekqZqciN0mDlonjhVyLekWP1ub8W9+690rMXj9t5OelnmXLRQguWmmeVkJDaWWWSTxg/XhWB+hP0BHv3Xum7N9VDH1/wBzQ1cldjpJVmhgqK6WKWmR21aXSkVC8jX41PYgAW44917qNldqYWeSCRMNlcpUU0gEajF0+SQsHAkEU9bfSfpcqwINjc2sPde6UOE2vlcdW+XEY6THwTRq0kde9AhpYw/kK+OnUEEm97m54GoW5917pfUWF3nuOuSmhSOnxslPKJq6GSLkIQZPHAALA2BLXJJH1t9Pde6bcn8e6KXJwbknnrqOqoo0aTVXyHGZDSdLNLFGWBJBFxITb8GxPv3XupB2Vtenrfvzia6eVF+yqFajPilqAPTNThSNQUfS5tYg/wCPv3XukHufpKmyrtVY3eGbwVNVhXajFTLQOlUVKLTssTW8ZJubi9gACPqPde6TmN+MMuKzlLuyuzuXqZICY/vZqt4ahElZROsZiAJjICabsTwWuLm/uvdDLUbK25kljpstT46pokVoUyFd5RULBe0Sh4tNiOTrsCfyW4v7r3Sy271dtRaaOhnx1JLStOJad0hM1JGIgFhlkkmVrki/It/j7917pWbp6swFFFBUVeMp8hQZEIzxy0tPMHMdh4yqgcAlSCbAcgXvx7r3QH7pwD0X+WbVx9PSVlFKPHRsyww1MdjZS8IBsAPSBcgXueffuvdTcCtPumBId1QUtHWQRQxzGFZYpKJgxPkWdz6tVuByTYm/49+69067g22rwqkeaXxUshkoJ465GkZSmjS3qGtfpawHNwRa3v3XugV3T8YxvrH5OorNy5JJq3xVMf8AlpSmjlRdKiVCQSG5sFJBsbkcX917oJKD4qZygWrgXPZCMU6KkJjdKd6gG+h5pDckLb6ki97cW9+690poPjLu/HUdPLJuXLzSuJXSojqnnUxTqF+3fXI4IUXtYC1/zfj3XukbhvjnmsNucbgzMVVuKeGV6mCnYGSAT+MU0MlRTi2uyXBBNr8kE+/de6NBg6jP4WgkjqXWiFDOJoooo0hkU6NMdMoVQQCoF1+gsf6+/de6nHf246Qy1bwCdEW0sauLFm5S9xbkXsbcWv8Ak+/de66r+x85JTIYz+qRHeCnVjIsRX1La31W9j9Lk/4Ee/de6h46ojzVUlbkqZvvtTiAuzgR3IMTSwW44uQPyP8AW9+690qfs/V9ePN/q3tp8X6fr+i/+8+/de6//9c8rrsmPEKKqSmo66mYRyEThVgdwBqcAgtyeLX5PHv3XugyjTCU2RycjtLLM0ka0khvMzAAqrRyG/pa4PHHPv3Xuk9lMLuFc3QmCjql+5AdamJ+Qo5cFQQSB/je3+8e/de6ft5UmCfD00tbkqePMF442WdAPOYmBkWUr+PqFv7917pw2lTZaCnmWfOY+THVSpGkKEMIH08BiR6fTYD/AG9vfuvdKHEyLjJjVY6enqZqmZoDDHpZ1BszM0xPFje/5/24v7r3UbtGDLZGhxNT9pSiulTQ6wRABIiNTBpW+txfkj6/j+vuvdA3h9v5OhrRmqyjgq4Io5YBQVC/t+TRdHlc82Frgf7D6W9+69015PCZrcaVVLTpS0laY2mhgEY0xRgj1oqi31sbn8W9+691EqNuZh8fDRSzaK2KjaGTIYtI/EBBdQam/I025P1v/re/de6RMextyV1PV1FVkKPMpRKJozFDDG7RDkxzWH1t9b3uffuvdPUOYxzY7HU1Ngql6+NGgqPONToUbSSxUfQW4I/4n37r3SpwPZtBSVEFHPtqqoqimdaaqqBRl55KYELqUqPXfi4/H1Pv3XuhXq979dyVtPJVg495YXm8c1MI/uZI+ADYDknmxPv3Xuk+OwNp5GoyEFBkZ6J6mHwxqhlYJIgtqht+j8Af737917p0273LjKTFVuMqzLl5cc2iaEwyzVbQC6DQ1jc/knn/AGPv3Xulng+6KHDY0VFNhszHS1k6xQQNqLLdg4EyHmMG/pZgAf8AWHv3Xun3Z++sbNnp81kMRXRUbSBFZVjenlqGJJVjHe5B5Y3I/oOffuvdC1Vdo4ery0FDBNLTzyIREYwfAoYgtAzH+1x9PfuvdPE24jWReFIXp3hDh5xJolF+Q4ZRzb/H/WN7e/de6ZqXdCpM1HUNNNHKWiZpo9RmkkBUiRh+P6H/AFv9b37r3TVJuE4mKVqlxSUfmCQ1ka6hHEDbSSBdV+nFyP6/T37r3T5gMx/EMoaCmztJU04VZItRUtIs3qUK7cE/Qf8AFPp7917pS5PAxxed6uVjGFfTFDGCZJHGryH8Gzf0H+H+v7r3QDy7nXDbkghagWVIpZGaOrhLi30FnUGx5/I4H+39+691lNBka6WpygeT7aqnaSCiZZmp4Q76gYy5Gpf6XH+tb37r3UjNVaYmhmWRiTUU01NUxCnEsoM4C2hccj8Aci30BAHv3Xuk7t/Cilo58lR46oqZEsY2qXOqSP6Fg36geQLX9+6905UfY1C+RSjySGnniZVkpZI3SFhGNJIY2B+n6uf9f8e/de673HvvBVlVRYmKjGSilkDrJRRAx0Mg/wA20rqLa/re4Pv3Xum/OVNVjKZqyln1SrASaORlfVHo/tM4NiL/AKTz/tufde6Ink8fmtxb5ydXVzw0tG2uWAu7QBpiLMsiAi1v6H/Y39+690FO59yZjZdRWQR5Wny0xmCw4+KoAMXkuAUZj6VU/wBP+JPv3XukXh+x974bdNJLVS0kprWiMWPp5i8hCWJDGM2JVf8AeR7917o0eM7UxuTEtLVwVePyDgRvUzMQadnAQvIF4AuDY2uLj8Xt7r3Sypt9YQ42Cmr55KQ0rJI0lT5HpKqKJgwaSdeI9QtpDXH5+h9+691wrMou51+9wVVj6hIValqaaNV/cgPqV5AdPIv+AOf95917qFtzestNXSbdmotbKWhikjRGm1PdeSfqB/QHgXItx7917p43Di6dfHRVFVKKh3WqQxMZJgpfVoZTfUPpc/T8fj37r3ST3BAcrG8OKqKRa2iQJprYEYEtYXl0gek8/T/b+/de6RSHM0cQiqKTHyRlXEyiNkIdgfItM4tYGw9It9OSffuvdFN7+yORw2T2tVVFF/DsA+S0tUQR+Iz1LyqkU8kLXMgHIFr2v7917pfjd9HHijoxkImrIoFSvkEz1EkOm0kkcCH9RAP1+h4H19+691Kpc/RuaaGhoKiRXj+2Bcs8sbMRd5YiB9bDi/8Ahf6+/de6wbv27QRou5I8vX0OSVFQwQrEsLOD4ysMTC4b6Ek3H4/1vde6K9ufPVi5x6HOY2tp6GrkigpWo6xagZJQbyMdLen6E2sAD9ffuvdJrObs25EtRh6ehraJpSUoFeNYw+pbD7tYgC7fUkrx/T37r3QN5fdVThkqqStjkko4IZfDR0ZNQ8lSF9DR67sNZ5IuOb25Pv3Xui1Y7vfsraVXX0e3cTVS0ks7CaCupEj+3jYkF2c2PNwLFgPpx7917phq+4d042WbJVWzoXFeTPXwUFcaeCoOosv30YOu4+pKMAPrfi/v3Xugtfuvf27M9RV8eL2+kWM8qojyyLTpTx/5mGtqgQ8gUAWu9ieCD7917qDuHtnc+RSaSLEbf8RWWM1OPikjlkluQwKniw/HH+P19+690Dzb93biak1MNZNTyqwnSPQraXvwAjKR/rAgAc/1F/de6fqPt3uGup6qWlyORehkASSWUyfbqC1tCFbKDf6kDn8+/de6nVe5N95SgxsWRydO9PO/iVXq1kYiMaj5wOQfz9b2ve9j7917prgq56nIvJXVlPkIkIjMT1CRQKEBKGFBp1AAcG1yfyffuvdPlXl4NuwBoMdSRmdLmdlZp1HPCiUm9/6m9+SD9PfuvdNcXYVU0gyeKmqYqyhl1xxiNoI4Ci+q8kZ/w/HH+uffuvdKvbHyg7awE8hpqlMrSeVpRRTlmSSSQ3J1hblfpyDb+lvfuvdLOp+ZO8AiPWUNRQVMLqUGOmMcRs12SW41OL8W/PI9+691Mi+c++qKVqunxmLW1rs4CSOigD1pp+vPIsB+ffuvdITc3y67P3ZGlM9ZS4topxU0kmO0R1NOhcFY9ekarX5H+3Hv3XugmzG/s7uKd489u3Mz+S7COesklQyPyzNHewN7/gAf0A9+690loaB6qrWmpitRUVjojVFQfJLHHq5nUHm1jze4/H9Afde6MCtJQ7Y2/BhMSUqJZ1SoyFbqCNVStyI2ZvV6SSLXH4/At7917p82NsX+9+RatytDHHBTAtfQ3g8KKTdzBwRwCATz+QePfuvdI/flPT4veVJhajDU8WHyWTpo6YRx+KocN+yJGmdmYIxsWNxb8cfX3XujE0/Tm4dnpSVLbfWufNUSz4p1Q1JVSAzU8jxX4IN0YqDfgm1vfuvdPOEqd84WviFNQ5GmQEJLTw0s6mIsQHsjEM1v6MNNxyPfuvdG/wBrZPc8ZkrEeZqajSAsahjT187+MOYo4hZeDfm3PAJ49+690anZ/ZGeaJoJshLJSrCpZJreWBFT1RO6Lc2v/UgfT+vv3Xuk7uTMRZiaWSjmiVnDAtqsU9V2JVr8H/W/x449+690F26+uqTfGIpZ6GcHKYioFSacF2NSkJ1zqgJFywBuDweLe/de6Nf1N1vt/wDujQzxNHF9xRzsIIVRft54VPkjlAF1JYkWJ+o/xHv3XutX/wCS+06/Zfdm/sPkopEnj3BXVqu6lRJBVTmeF1BHIIYf1/B4B9+690mdiZOGPI0s8jOkkLMIiB9WJ9LN+OLfTngXI+nv3XurJelNyiuo6jaW4W8tJlrtR1aSSaKCuHrgq20sEIv+ssCeB+OPfuvdChS90ZTYeYTH5bICGoxMiJBNTmZEq0iYrHMtja2n6j6H83sD7917o8PU3yxxc8y1eWZ63HnUiSIkbSmd47eNSfVcn8ixtf6fj3XujIUu4Out91LV01FT4nyqlQ1TXOblmFjKUDeljxwB9OfyffuvdQcp8eNtbnkatx9fi2Vldom0q0ZLKWGnWTqvb9Rub839+690WLcnx2fa1TPVRVBWKWvUtEkHngMTH90iY3IU24A5H+t7917petjtt7OmXMbcpwcxFTRpFQM0j06RCEeWerime2stf9Nh9Bb37r3QybY7KxFdTUR3IseOUIGikSnSSnDKdMyksNSlmHA+o+g/Hv3XuhHoOwcHTzNPjVWopp5dNPUCdkQS3AQg/VD+P8P6Ee/de6ccnlKqsqqOvrjAhEWmjZvTGFuSodxySfwT/h/j7917pV4yuapmhAqEWCA/uKXSZI52WxkdR/rj6/i1uffuvdO0sddC888VXQSMjBhLEGWXwtHyjPwSTxx+Rx9PfuvdNMuqMxV1TJWeKddDAytGnmWz303DAf69iP6H6+/de6hVlS0MoieCeaWbTFSotzCiabrrCnnX/U3/ANce/de6nUOHztPLItRXJHHUGnkgRCjFHjtpiBXnjkHm/v3XupVfkjJUyUhnlSWEL5asxE/cg8SIGYf14/r/AFHv3XuogoHlr6fzmD7doj4ncBVseXU6bG5/BP8Ajb/H3XuudRS+GNzXVqsaiRoaaSljYxwRMbLG+k8f8V9+6900bmlpcfQw0rS6ofFbyTI6SSCUaHjjRuT9Cb2/J/r7917oLquCColjyFCaRko0SKFpkOuNlJDFgwvbg/4D+vv3Xui0/LPayVPXsW7QZHlxVVFHXhbEhJOAyN9Sovzzz/vHv3XuqqNwdiphMeJqOaRKZ/JETTS/8CJFFvC5+oW1/wDC/v3Xuk9t7fuSzcBrZagQY6D9tlLaJPIf0RO31KtwLk8/UWHv3XuhpwO9Y63DK9QkkMcM5hiEbuzLFqOtRYkEN/vI59+691nXckVJUmkp2MZyIkLxqAZI4GPpMrDm5vb+v0/pb37r3QubUz0m0lIbyNFXCDRCkoRF0Bpg4a4Ja5v9B/r39+690p6Duyg+4nrKqGaaOMOk8qszxK0ZswJ5sQRf37r3Re98dgydtbljxgM0NDSVSQ0ys1lmFyqsbcH8AWPH+Hv3Xuhs211bBTYqoSsp42nZRJFMxuGIS3hZl5B+nI/HP+Pv3Xugo7HxGUwuOpJxCBSUrvIFh/z8Om4Fn+pH0J/J+v159+690KfXcyby61Wvl8klVgK41AYoS7UaRlqinMxPCst/qfrYW/p7r3RxclU4ndvWOD3GyPU10NKmIylO0KOJ6ykTxsH1crrQCQN+bj37r3VXXdu18fTzCopkGO88lQagtFZ3XyHToIH0sLf8UHv3XuihzxVFHMkqozwxzrrSNbytpf8AacsAeD+ePp9OLe/de6VmVZZaGGMUOmebTMWsug8awGX+n+x9+69024iualejqooSZFq2SeI+qIRj0qFk4t9OAB/X8e/de6NFST4aamoqjH0C6pIoYsi0qiYSPIt5PGv44/pxx/W/v3Xug+3T1lh8nLLV00XiV52mEKqSAi8FAD/avz/rHg+/de6BHd+yZ8WIV+2Z3aSI0klOmqIwSOGPmCj9Vm/JuDxaw9+690m8htk06AVFETXNGxjk0sscVPa+sSAmx/qCfr/rc+690rNkCTCya2nqKapsrRSwtIADFdhG+kkaSGBB555sLe/de6HrZ/Zu4KDIS0hzWXSKYrqSOVlh0VAAIb86vyr/AEB5t/T3Xuh2oO+s1hXSkosxkpaaiDIlQ9bK9RI5GnxEN9Txybf4+/de6bsr8t+46CGpWinq6uiQIWDI4RY47SoHZL3YX/Fv8b+/de6hj5ydwT4WRM5FDWUVOQ1NSq5edpWvpsRp9QB/p7917pNU3ze3VTQNTx4INIBJI0lRIZVuQdWvXfkcf0tb6e/de6Qr/MzftFNXGtWWvp64R3gd2EUEQk1BIV+o/obH+oP09+690y475P4dMotcu1pYMpVmpWoqqSq+5Fqj6SpTSi2oC/oIINh/T37r3WLeW0Iu36/Dy49IMdkfDJNFVyU8cMU7PITDTVgBtGFQABri5AH1BJ917oLs51pWYPIVEVTiYHqaRYpI6+lM38NkjU/bu5K34Zrq5vyQSLjn37r3UMbLyb04jenMUkAQxVMT+eKeL9RhSRgL2/IbkkH6+/de6UWAw9RCsq1slqWnZJY5ZCjxh9YUUzLYWJB+v9fxx7917pfbl29hpRj5qhamkhqZ6ikjiko7fupGrRIJQmkh2JNzcEED37r3WGh2fAilK2OkpYapxSxzwQoGbQSfCSij1G3P1Hv3Xuo0HWwfNUySxvUUkDeZxFE/kaJGuieQLYj+o5H+xHv3XuhHyqbkq1x8dBP9lRYmdamaganieKXH0sd46epJGsxs6lz6jySLf0917oWtqdmY546M7zpXneJqeobEpjkWkqqOS6pGpkGkrYD6Aj6j6fT3XujC4Lauwt04eWtoukYJKHLyMkdUuLhqJI5EDzySzBFFkAdAvpUAg8m59+690odudCZ3cVPmttbf6Yq6nDSxx0VPlZ8ZTRxw1Mi3puY1DKlrnVq5AH59+691Lo/gHuOSiqPvsVQ7fzrwrT0kBWT7aWKokLCSGUsTHJE51FrfXkD6n37r3Qh7F/lYbnixmXjrd2Y+qyuUAjpKarkiipqpmtrjqcmUedlsB41Jsv1Uc3PuvdBDVfC/5LbJ31FQUv2dRgafJxa8lic1HTkxUtQz0i/dyxeWJVRjC6gNr0BgVvce690LXdewNx4DZmAl3vWR5eoE0iRVPmesampVUJBBJXyDXIVa7XJBJP5+vv3Xuq6t4ZiXFZCFVaeoghqjHoDPKqIhGuXwt9ZGJIuGHHHHv3Xuje7O3DRb+21T0uNhbEUS01PQ1M2l4XatK+qokgleQ2sRwTY8mwBsPde6CvPRJjqh8EwaoSjadpXp00QySRuXkmBB4JBuODe/+Hv3Xus2JzUVb/uLw6LWOsMk1UnjZ2pIIdYqJxcfj63P+Hv3XupNEmPnqPudFRHLTnxU7+RWjkkFzr02vaxA4/x9+690L238HiZUp6qoiFQYjqeKVI3DM3OqEMOLH9PP9PfuvdPuZwuMgeavmjiQLFGYoZCVqKVGlCCVTp0/4/09+690HTYCkOWnaM1TQVElhJCVVlklOl3YtZSgHPHNh+Le/de6V2Orcdt/w4Orw38RiYTGsrJ4kKNG3+ZVo/qeebr/AK/09+69030VLDXZoPXUCGiEjNTPFCtOYKaAeQKrH6IALWJPHv3XuhyocNjavELUYWVHqpQ0YSaJQqKQfG0TpbURzyGsL8/T37r3SHG6WxU8uAy0KLLPM8cNVBCjRxME8Y+6twSTdhwP9f8Ar7r3TDlabLNJJUVU01e8YjFJRXVIppEjAEys3HjVCRpFiDf6/Q+691Mw8udrKWuq6lJYJMchcAVEel6edbFqem/BQWU82IF7ce/de6VGOhx0tPJW1eTqauupIIpaXHyRxwpUMiWk0KW1Dm6ngcfnj37r3Qi7PqVro5qbwRQQSRrqhBjRoJmW7TSG7E3HBKgWv/X37r3QsYnH1eOCmOnUr5A0c8kiBYnVAxMcv5fSyki/0PI9+690Ie163dGfzBxNDRyh3ClK8VEDwu6C3Ic6QCLE2INzf8H37r3Q6Y3alWaV0qa+OOoEDtPE761CRkmeRkBNxb6af9uPfuvdK7beGw+Po6Kpp5oqydHleV4IY5SBKb3eIMSlrjm/0N+b+/de6MptyeGmmpjK0S+emWeBYYyI4yykFSqsRf8ALW+hvf8AI9+691qOfzdMDidvfJzcOazmErnOeAEUlVQBMU8QpkYyJWrYM1uQosQSR9R7917qryj2/hjh6et2zkZqU1eqQQSRSVdZLJDIVeKnpV9TJYE6gRb6E8E+/de6a1pMwa2USVFPjKWoqKGB8nNPLAypHCKmWONEHkEhW3pYXDXDGwJ9+690557B5iugx8keZo5sLMEq4xU1VLDOXsFD1cMZDk2/TyQRYjgj37r3Qu0/xC3nuLDw5yjyGKp4K1YY6WrqXdaNvuk8kZephjZEYf8ANx0B/qL8+690aH4z/Eqr2hUCv3HWYbdNJUSNLldtPl2pICsDaRXiGkYswiAsNY5b6gjge691Ynls7S0cKU21KPC4PbtLTrReCmx0jvN4fRPMammCqXJ+ispNyfoTx7r3RMe5e+Nw1GIrsRRmrSPb1Qg+4jrVo8bipopgFk/h4jRpCdQkZCzGxJJ4B9+690Pvx62Xs/vLb8VNuHcVIlXTS/c1OXT+HNjKuu8OmMwUVZUzPKHWRi5kjLa7lCLC3uvdWFbI6Q2F1XSYetx+4dtwDLCXGYrI7i+2NPj46d71UUMNUwGg/qNrkX4NrD37r3RoaDKdJ5CWloNw5nby7gokNHFnsdlUhpWQxajT0yQ+MeQ39CgkgWABAHv3XuklundlTtvIJR7a3JPX0M4kCTY2iqQaemCsyQV1Yaf7tZywDB45Ht+VAIt7r3RU+z94dz7ohqYcFuCornqDPTVkGJzuKr6+jKqVWOs/ilMsscZ4JcMSGuLWAHv3Xui3dUdad34rLVNFktzQUxlqC9TJk96ZeMJLLIeFx6xlHcA+qzqHHI0ggD3Xujb0HQe5s3PFPQ7uw+Tl8TJVrSrkoYHd7rIoqTVVAurG2l4gT+CPfuvddY74i7lx0OUnk3Tho6eSeT7z+FUORrspRyFblQ9bPNGVt+NPB+gH4917otu/P5dXWnYKVeay3ZlbBlo6l2xlKzRUlH9wXDSxz0wBCu5v6jY3/wAOPfuvdCt0N8Mem9h7elxW4M9kcjPU5B56eaumXRRVCRn1JPB9UJHp+pt/iOfde6O9s/qLB7boqZqDbeyMxjlJKzQUtLU1ZqCwKSTGcO97WNyx/J/Pv3XulB2fmNq4HATTY7G7bhyFLTET0rY2CFRIFsyAaAWIbkWNiffuvdVtbrjo8xFLk4qZvuJy9TLG6gU/qfQxRLgsfoVA+g9+690HdPt2oqKHyrQ/tBnBqUiZTFOy2jjJjHAC8Ef1/wBh7917pwxW2KupjkndaaWKxEa6QrCNf1g6hdeb3P0+p+hv7917pUx44TU7maCriSMCGlgSMzKSOL/cgEBL2II4P9T7917oHt11NbGKimigJkpGeMyLdHZTw7LIeGtz+L/j37r3QHvj6vIVnjOsNdU1sdZRHNy9/wClxb/Xt7917paYTbmRoEq6pVmWBkKtqTXZUBBWzfTVzp08Wt7917oPt4xxVca01M0sksgKyhrJJFquSHYjm/8AQX5vx7917omHYnXlczz1Uhi8bSRqrvq0QxKdRJ1/U/4j6nm3v3XugErpYsVWQ4+jcl4yWeZblmcn9ULDkX+lrj+n59+691FzGeyWZnNJFJIWiCaIkRgoZVsdQa4/4r7917pmyuKrczhKmkGNmqa2ENKGVGlZdIOpiSDa31P4H+Hv3XugJoxNTVDxSU5QpKyGV10Atc3BVj+DwD7917oSsJVzq8NquxcjWpP5/qqi/wDT+nv3Xuhw20qVUR+7rLKxjUxglRIhYs3C/wBOPqB/r+/de6MVs2RJJLQxCaKnRTrZwrftAEqgH1U8fkj68n37r3QtTVavFHLJJpnYMgWIACIEDTdY7GxF7kn37r3SGyWdljaZxFIxoZESQqGaF7/o8bi55sL/AIHv3XukrW1WSqxJWqonpqiN6h6VZX/ZMXpLWc8G/wCPr+Ra49+69001GRraWnkATX5UjaZIpDI0aNydZYmw4H0NwPxx7917qbia0S+RoKdi8pDyyanUygi2kD8DgD+v9ffuvdcZshS09VUR1VGRHIQGRLAIAP2zGRyTfmx4J9+6902RbnrJ600yQ1PgprmB5iEiIAsVI4NrAHi/4/Hv3XulBh90VySFK9/NCW1mMELJ6rhRFJfgj0/8ivf3Xul2sdNkEEEmRjpsjLUKYaqQgxw6+Y1qJE+hsbE/8Rx7917pPbrwG58VGtTWg1cEYV0roWSrptCgqreWO5F7H0n/AF7/AI9+690AeXz9bUfdNNEdEQYqsikiRWYISifgAfXi359+690Wbf0iy1xSngEQB8/kvyWXi4A/BP0H4sffuvdYNqxNE8VQkhlI/WrfQixY3X/kLj/ivv3Xuhu23WUkUFRDIb6mZlUE38iqGU+Mn6X41f7e/A9+6906vkEqVjjipfJMrAExqusgSctJf+gv/vA9+6911HnRj5aqCKR0lLfqBaMIy2LAleLf09+6904U/YFfSZBIY5WYSSQAM1rsGIUIQOBze5+trfj37r3Q+bd7DEc1WI1J8hRZSLllkQ6UfWfpZr3I+o+vv3XuhGO4ZkaneQqqTvG8xpwpLh7hhz+kWtew5/3n37r3UStkp55qaelZQ8iPGy6vqZJGBBX6AKLEH8m/+t7917p1xtQtL4xVTrOyNZwpLOo+g4/wH/EH37r3Qj4V8PNS0qxVAinkqJGhYn0GQWKxtq+jG5K/j/eAfde6gokp+6IfxoBUO7zSaqUvr08ML2ubjgGx/wACD7917pnyMlYjNM2imo6YQhfOpj8zutnRCODwbjkm39PfuvdIRTgpKiBq6paeRKmWQRUuryK7SskqSkC1ihVgBwCeOT7917rHk8Xt6oytRWY8PT0DQCOL7lrSCpSIK+o8EfQfiwP5PNvde6QksKvWDw+KGORXSpdmbRK0a31Bvpf6cjj8fj37r3QcbiyAigWFESokSrAPh0+KPU6rqkQ/rB/x+lr2Pv3Xuir91PNHn3pnmikkjlSYSI5ZtD06ER25tb/eP9j7917oK6aGQldJEnkcSeu6st1F9JH+tx/tvpx7917p+jWUFjEbFSgmeVSx0XvpUni1/p/Q/wCt7917pympYCfMlU5IXSkbEG5Cg6RybD/YGx9+691Ags4VahmQk3KKxBcFuRdeDz/vr+/de67nmjjqmSmimhi0GO1y7ODZb82sOfrz/iB+Pde6c4HZSivGjRkBIbhdatbgXI4Iv/X+huPfuvdKKhxIWjTITHRQyPIkkvpZTIq8R8G4/H+H+v7917rxrsdTwQtCBUTJU6lMwDRCOwAjYW5/1/8AeB7917pskroK6SWX7eFSXk1CIWSIK2pJFW3qN7/2R/vfv3Xuolak0QBYzIhVZVk9ZJUCwLAm/Nxfn/ig917qfhtLxlzCWcBAoVbAuLqCyG459+690KVPJRfwqhpazHrDkqdnmjrBNIFZJFuEeJRpJHJuSTyAfp7917p8wmOnrKqlpaaRpJiGeMvJEvkXWXkSI2tceom5uBawP4917p73TtObCxQ+WLQah0qEjEirOoILI4dLix/A+h/2Pv3XunXaGSx+P0NuA1VTj2lAq6eGJJHYBQYwy3/Nxc/0/wALe/de6EfH5jCwVlaMfFJRpNC6xRSxa4/G6G0cxBFr/Tgni1h7917oQto1Jjr8er0sjs0kKpLTlvJGjONKwBSdAt9f6354t7917rZM+EmQx2FxOPrll/h0k1EkdS9TArRVCsdJSQuCfJ+b8C30Hv3XuracPncO2PnrkrjRol43jfQUmUi4KooWwAsbEf6559+691Eh3Tgs1FVUdHXCpSYslRC8SFPQpUtEBfSTYG/N/wDA8D3XumPH7SxVFWE4OtameocSIJGa8c5OqTTGLXB+v0sffuvdCA+HkEUP3P8ADp62YW800giSV0W6/cG5+ota/wBP8OD7917oPszt3LU/nerxeLrFVhO6xInhhp2NvqwvexJsLk/UC/v3Xug5zKfZ/cSGhpo8fLEFipqZXnSYKvqDU+m55vb/AHvj37r3SUnWWfFR4iVWTGo0s1LOsitUR+RiJkanJUqL/QEE/wCHPv3XukFF1wuRyUVVHnsrQNF+3TV8ERa0SvdlKyACw5GoMOeObe/de6FGj2tBTrFRybrqclAYXDz1ngaVWLeoK0em5X9Nm5/xJ+vuvdd1WS6425kKejrZ5xl6RVnLfbiCGaAfoMpsFZvxY2NuT/j7r3SYyO46fctbkH/vbt5El8Zx2O80MMojReKaoj9NmtexF/8AED8+691APdGf20tPh6ehr6vF08jIauOimyNJFOhBCJKrKApHII+nv3XupGS7WwOcpKKPP1VXSyV5SCQANcxklfQsovGeSCAR+L+/de6QtXgMMYzj9q1xfCVXmqdUMvnYSg2kZpSdSsGuDYAfU/i/v3XulvtfY8NHiYZqqrjqhTtI7vUVJgRmcamjSRFYsQOGBIJNjccX917rpctgQ8tHXYaSWJWKwTUusQpMtwkjh2FuLfpPPB/wPuvdJPKZzN0hjYV9DRYqeXxwpVzhoZBYgrMSLrxwG5F/68e/de6EzBVOPzmFFXksklOKSN44oqaSOaD9u4ikjV0Ba5P1BF7/AE/Pv3XuoDUYrzGZlMsKPGHgn+4RZIWeyy+IMoJPAFjYDn37r3QmLSUdNStD9vVao4VERp2aaMem6+qU2DAcD1G1/wCvv3XumPD5SmaoqYqfOTI3lPmxlZT6JFlAKlkYOALn6mxvx/T37r3Swx1BWVsiAzOPLqTW8ccPjLXsgZxyDb/G978e/de6VUUuU2ipaeoWmMsI+1kiSB/KSPXE8ig21cEkJ+PpYD37r3TLL2FW0S1FNuSNqjGVqS+f7SJ5B9uxsjegrZgQDe3P+8+/de64bY3FhcjEaWCtqVo5ZGEMdUJQYypISdnbUfzYILX/ACeB7917p0yeGxeTV6LJ1/kaNmlgnp3ljsGIZC2nkXsOGJ+n+Hv3XumuTC7rhgkxeBzcFZjJQJS9eXrZo1uGWFVuLKLHm/P9Lj37r3QWbgwPYtbHMkWQpBVUSSrS0yU03glbXqVJLFQCbC1725t7917pS9Z9i7zoaWfbG7KKTG5OlusbIUlilgVtINO1uAABweRx/Q3917oxseS/imGdTBLXpKxJVGYsERQQ0lxxbUfp9Sb8i3v3XukX/dqgmqohR+apljnhlEEpd0RTdpxGzkFrEKDwADbg+/de647nx0YFPFFjlkMkgapJpgpEdrEGRSPoAbEi454F7j3XuktU7Zwc5jZqZYZNRKsoa0ZBGhYiSSPobgWF/wCnv3XupNdjnTxrRmrtBCyvOJixhAVRHL4uVt+Bf6HgfU3917pM023c1kfu4UzjSSsHhWTyLeJgpZizSEggcXF+Dxe/Hv3Xumj+H9h4GGJlzcNVDfxgTlo44FDXfQjem78XJaxtxe/v3Xun3Hbr3MakY4U9OzwIZXqZoCYSlx53jqFWxPIsLm31/wAD7r3UXMHIVuvIpJT1ZnnVJoTGTJFKWsqLwAVsCxP4HHN+Pde67TA0MsaHywSSiMK1ifEZnBChwt+D9Bxxb+pHv3XunrG4fB4ylMVQKVaqVCkhKFrnVqOlj/W4FxYC35vx7r3SfyMaY2dJmljqWM8cawoyBfIwJV4wo9QI4JvYfg/X37r3XH+8Ed9WmDTr8mnyL+rT4/tvp/qvVb/ePfuvdf/QEva3Xm76ysljz/3EtZqaOQ1LuIHUNqEihvx9Lf8AFD7917oXsfhM3i6nxVeNQtEqqlQ5sjw/gi/5A+nHP159+690o919h7YxOIpWFPUS5emcxxfbAnxXFpVJA/qD9f8Aivv3XugBnjn3HmP4hDj6+oxdRpnkSqUsfIvClA30X+g9+690uW21jZqCWipsq9G0YFQ6U8n70skIsKbxk3t/jf37r3WLC0VLUzwIss0McUmh5GkOtJw1mOlbWvbn+p+v49+690ImW3TCmQocTJVGVvtwYQ41KxQelZSbgE/09+690nqaTc9ZkqmWloaOSIrZqNgCzqrWLx82v/vif6+6911uTb+Qjg10UKUOUQeVKgMQwEo1PFPp4Kkn9P4t/h7917qFtbAbuWnnqpKOgeGVJIql9foRTcSMVb+t7n8Dnm/0917pOVGMyWJlrocZTx6plY1c8JBo54zeyoObMPqQP9h9Rb3XukxLR1xpamsSBFrSPFeNVsChuEKH8XH5/wCK+/de6cqKp3FK9LX5TBwjiNEr4IlAsLDVIEBFzfkk3/r9PfuvdCVW7Tj3dFRV9VQU8MtF+mLwxt9wo+rKR/hf/Y/439+691mxOJ2ztPLUVHVY6jjoslLIpyEtH5lpZXS5jqGI4BJ4/wBhf8D37r3S2psbtjH7jeqw8eM1VFmnklghWKVZD6fQ35/AuBxxb8n3XuhOqNpY2RWqFp6PyFV+6jEEZR1lWxKsAbhVGkWvYWH049+691HGz8KKaOnin8TQ6ayKGNY1pEBbT4AlrXA5B/p9Tx7917ptGAQzmqjo4hFBOJRH4h55UY8sjE308XsOf6c+/de6WUMmJjpGnmQJLMjJLGHN31XLM4P5F7Ef1/Hv3Xug5lyL5XKzxYtGRY2IeFVA9EdkVj+bgccW/wCI9+6905tSRxwhK0pWRRujS450cPKG/UG/BFzcn/bfke/de6bo5YMflYKjGYwUUMdTom0Mpj1omoCMkagF+gFwB9P9b3XuhaqNxw18CpI7xVRp2Rlg5klVxYEgAj+l7c/4+/de6BZdoJJuKTJnLSmtLM0lPyYkRHuYn8nHqsPze35/p7r3SyyVTXVDRRRypFHBGkiFIyYjEh0FpFTjSB9bWN/fuvdca3Cmob7hlkmjnjEsrmO6MTHpGm1uAeRxf/Y+/de6kY/FyUEDLQzJO8kcjtTyowbQvBZFHFhf6c/7H37r3QX5w4ilmqHrvtRU1MjIFnhSFSACNMbOByLj9NuPqb8+/de6RmX3VtjY9O8lNT0c0wUo88sqNEk0gIvIove1hY2v/j9R7917outZ2h/HZqmH7+qNQaq8UMbA6Yn4JP0up4Grj/D37r3SE3Vj5okj05BPuK8F0dJ3eVFbkAm5FyLAk/6349+690lMfsHZdXXOmcpKmsqYIVmmlSZhK7fklz+P8ef9t9fde6UeN2D1nj5Zco8DU8KKk0U1bUSpBFIj65GSqjD24/Gk2t9PfuvdDVhsV1vVJDHj5aCtnqYzNV1AkFRj9DJ+yqyyxq7ta2sEAj/Ae/de6FTH9b4bdVEYo6jFy0NTI9EYWj8Gtgmi5ub6VH/Ef0Hv3Xum7b/ROL2rPWxxaKqKerkmqDJPpqZUkN1aKoc8r+LHki17fX37r3QO7mwNNBvV6eOX7Z6UNPSNSOEliS9y8wVvVx+D+bcH8e690o1ancRVy5KqqqmlT/KY5cf4qmWBGt/nBbj/AAFuPoPfuvdeqsglHNPVRUMTvNTeRH8caxuxW8cbBedS/wCPN/fuvdBzEclXwtkpqdW1TNUPTSAQKgDaGRSDxYjV9Abe/de6JV3/ALL3p2LlMblcGrSR7bqpAlBLOwpadoW8qzIX0qWPA1f0I/p7917pr29v6qjpocRuTarR5DGp4payEF4oglhHIZEubE/4n/EE3t7r3S2xWam3bWJk5sxTYCnpmFNGsEbRpKEH7ZJYWP0vqtf8/wCt7r3QZ9qdlUOPgG06ephratpZWmywqmcDygrrj0c8D6DgE/g/X37r3SRgxG28/tqlmnyU8NDRiUT5KCeI1ctYANUbhrGNS3JNvp9Lce/de6L92Ec3sqooa7NVFPXbfaRBgctQUs+TqUi4uk8lCjm7j6+Xn6kWHv3Xui+787v2/DJLgcZQ1c2arYGp6PLS0n2qxSS8MKlZraJB+NQBB/p7917oou/TuutWKLF5yqyeTnmCVVLTSxw1cemxDhqf/OA8jk2P5t7917pBwZfeOEq/st5DOpjokCSVMESCWFZBpCySWYgWFiCSLXv9ePde6jsmay6SQbWxUxx00l45lWRzOAfR5XBKp9b2BA/r7917pprsDn8Q6RVzZB55IyyU9LJri9aghZdA4Yfm3+x59+691xwe3Mpu7NUOJKvDLI6RxmWUIGKkatcxJH0uLW5/wvb37r3Rpsn8aN20W3oK/E5WoySVqM8uJpWqFp4CCBpkkACtzbm3+tY/X3XukqnSVVhjSRbgqaelr6gsBRyVBMcI+vLhgdf4seD/AL17r3UpuqNu41VneanqKwlmjgmrBEo0txMumxUA/gHn62Pv3XuktvXa+38tSQGr3lQUOQokipKehg1TIyfUCSoUab3+jGx9+690hcBicZja6opMrkXqqWkhY6aV1elrXa3pmlj0NYf1BBPNzwT7917qJuGgSRmrqCtiVJZXp446JoFjipkUeNCFAsABbV9T/W49+690FtZQTBxNPUs7K7BXD+TVyCNN7jkj8W49+6903z0JlclpNSMbsoBUm/LHUtj/AK1jf/X9+691k+3hUoypISq20jUPGQti1x/UfQH6n6e/de6c8LiTlq6FYoLE8RrMzyO8hfSpAB45/wB5/wBf37r3RqtvdXTRQ01PNG1HV1+iaevqI/EKKFF1Wpiw1X+hsf8AYjn37r3TzuHBYfFxRIWaZ6IMEMoUPOG4ermCEaQfqFN+bWt7917oeOvWqMjisbhtn0dU+NVVqtx5RKV6aSaZiL0sS/VkA/Fz+T7917oBPkD1TvrEZ6DegxlTU4dpoZqcrrYwxxMGuyRWK/Tkf1/1vfuvdHS+PHyg6+zdBhcDu6siwW68fDBAmRq0RqKZIrRRAxygMHIuP9fn+vv3XuradgbO6w3Vg5Mrl6KmqKydZHjy0KLHJP5blBdSFa/9QLn8839+690G29+kaqStFZg4I5MXEzHxJTqtUFdSI/oLm35P9ebe/de6QFHtKvw8Urvi6qmghdklnBlYy6hYgpISD/Xg+/de6h5Tbf28k9fRQiRWiUePTIDCz2HKCwuBze3+8+/de6zbFqUxNVWPNSvPAiaqp4EKNAh4kIBBsLHk8X+l+D7917pSdY7ztXbiweOD+CXNCdQ9w0dLNMW0wp9ObkcfX6/X37r3VR3817aNJiu4MBuujpzTx7m28sdUJIygNVQWjf1cXv8A0/I+v09+691Wftmo8NVrZrLdb3toOkcgfTj+v+25Pv3XurCOrczjpsFQmlrY4J6qWCGojjalLRKD+4IWlkZgwtd2ZALfi/v3XujG5mjwG79uvUUWK/iWTwEISvqVlDzJQg+KaUxxlS9xyCw4/H1J9+691F2xiOt6yrFHgNyNBU00MZWjqHkgb7vSAyFi1gb35/1r2+nv3XujQ7SqZMNUw4/dklScbUUpeJqOYmpdY1tEVnB06bf15/qPfuvdD/gOxpqP7WKhqlTHlo6akWtkbW8cfBldobX4t/r/AJ9+690YOg3NA2JK5JYKrgSRuHVow8nAmeMglCBcer/X/p7917qXjurdlbrrDlpKymeN4o4zTxt+zHNKAwmPjsW5sOf6fSw5917pX1HU+Enp1x9JFS17jyaqiKQNTwOo0IHivxYf1/A/2Hv3Xuki3VFJtCjmTP1MItU/eReB9K1A0+gIWIuwJtx+B7917rhSRfdZSkjeOuyOHhhWZllAD08cJ1M5Yi2k/wBCb2/P9Pde6EbEV220nNRRwsErIzFJFEsh0i/BWMgXf8EC3v3XulZS1/20QpabHSVZLeWRyixCRTfTE4AJBA/xv7917pqyc2OqiY6qCr/fkQeSMBYKRuGu1uDY8cfX37r3TDSrHNk0jNZWOaNh9vSEN5HA+pYMRbVcAc/4gj37r3S1kxbLUPUhauCoaBJFWZ3MZbUBxpPDf1t/sfxf3XumnM43OVUb/bQRiNmWWBjJYl4f84ZNQJt9PSeD+ffuvdJ2skzNNEWMKyzyCK0cLakgSM+qYseeT+AP6cfS/uvdKKmkTJwy1GOpamPwQIkqgiz1Mah2nAk/xuAAPfuvdJufDzZjHxZiqq0eMVho4IKqaMVCVWv9xig4CW+n9L+/de67qtsJVJClHE1M8DOtkjVfIf7atMfSyk3Nj/r/AF9+690E/eW1ajLdW7vwzrSTFsTUvHEAsUt4IjIII3H1c8WH9PofqffuvdaxG+JchFUVGLljip3p6qdEoxKW0GOQ31H8/wBSLWve5v8AT3XunnC5mko8PTtV0UkhMy8q5hinPChJIx+oXBN/x9b/AFPv3XujC7Jz+NocJUVuQhSsiSKYxUlOCqsRGTCC7cjR+SDz/S3A917pPbUWXP7kfJLXKyNLHIsCFyYQHMgpTouP0j6/S/8Are/de6NjJjMXX02P8rzyyApJ445mVoQbm1hywH05vxce/de6BnfjzbexeWpKOD7RavU8QWRAgJOppGc8kEEXHHN/z7917oEurdz1lFuBamq8VaI6pGEq6nhVgeBKGFlsDf8A3r37r3Vr23svjsvQYyejqI6iRlUMtMUXQWQag4Uj6Djnk+/de6Wm4upqLdGHKxwiq1wgzuAoMSFCzMAL6+LCxvyPx7917pEYHZ9LsV56Cjp0FFIhhnpT6Yp0lNpRKP8AV/U6TyAffuvdZuo85JFurPdczZGGkhyjjIYmCYakZ4JGIijLnlyrBfpewA/A9+690gu7NqtNBW4ySkjmyc0s2oS0ypLDBr0xqXb8Gxtb/X/Pv3XuiJz7Pp6LO5OimlpzTYzHGqnjkliAVQbiOK/1fVfj/ivv3Xum7JUOCq6CKswahnSEtURyyN+4xJQqjm1jfi1vfuvdBzpix4eKojANQ5n+1KFNGi9mDfW9hckHn37r3Qs7KzsNHSCJ1kZFYSQK54dmYkICf6A/7Af7x7r3Q+UcsOXoEEUCLPMY2YWFhGptLCygc8AX9V7fT37r3WGTZuLkmSAU0dQZjJMEl9RgY+rQrHkAD9PBI9+690xZjpZ8jRyZPE0sklHjF+6yNJ6n1wIbVAD83QKCSByOOCLe/de6RP8AcMVZFRiaKKFJqe0EYJMPhDehZXc3UkWBBN/6m1/fuvdZMfsCvZKl5WkiqGUUxARUpICG1K5k+o/AA5/2Hv3Xung9dT4dKXX5qqeRmmAihMjpMGY2YWsQwII/wP8Ah7917rqu23uh6eIRUpx8dc1oYHXiqKsQSwAuA3IIv+ffuvdBfm9r1NLUyR5Gglo2jVGBcyIROWYahCONPAtcEfS9/fuvdJ5Nv0VPA5yDpqlbXUTKIyyqwDINCj88X+lrnjgW917oBd3Glx89RV01pqXyGmUBwTGLaksL2H9Tx/sPfuvdB3jq+Ra8OjRQvrGiJbEgAkhg31+huDyeR/re/de6P91tBUZsbXgx08dLkZkgiWOUSNFWpYoIZTwPWfqx+vFrfn3XujjZz485ysxSRSTy0GcycIL4yQL9vNBAnjjp6GMXYRkKHBI+pJub+/de6KPlsPuXbbvtOaHVLRV9RJHRPTtMakCML4BNpDE6ifpbk29+690qNgdC9s78yFLHtzYs+UfLVcKTY77eoMTLFaVtDRiwK8cki3v3XurKcD8De7t+UODqN0YjGdfQYiXxCiyYSRJpdPjSfQAWFgAADe5P19+690aPr3+XP1nhq+ly/am5aPNYvFy1FZU41I2ooxWmPWQnA1LyrAWFwQAfz7917oxe3+tfipt7IrQ0PX2Eqy1O320tTD5FdGlAVp2k4APJsAeDfnj37r3Tju/p3oPLUFUaPYWxqPE5CQU0dXEiIznSVISVOfSbqbgC/Nj7917oIJPjb8e9q0kGSxuP2rTNQTQIg3DJFkYmaFzUSwUuo/5s6iRf6EgcWA9+690B/Y259w4uJ6fZUeAXAiWonqIcLRCmeWkjYAUoMZUmM6fUyk2H9ACB7r3QobG+UmMotp43BQ4OvxdfIkMM60cscxlWnjERWOZFDDWVFtVzckXsB7917oQqDdW8M7uPGVNHFJPjckipH91DKZsTLMwTTM7qQw+vP/EC3v3Xumze29d1bU3eu2M3JX4+u8xnxglMyQVdBEC0FdRSIOCdQVg17n6WFre690ndy1u5Nx09FHSQ1kORNTFLLJPVVIXRFqmUxRAqW1qSzXve4Fv6+690FvyFx824eqcZPNVt9tjMgjVlUUUiBDAqLHWIoGliRpXgXNySSffuvdVJb4wv3dTElGppypqPK8zeLy0zR6zL4nvZgTYWtcAH6k3917pz+POfkgyGbwWUrEhSAJUUTObgwh9Jd5b6QtgDpCkg3sffuvdDX2Tj6SoylJX48quNnj8k2jSDUVbgF24YWH1tfn6G/v3XukDjcrBjMpJT0tN/D6qeN4pKpVjZ56WaP1K7INK2DcD8/nk+/de6EKkpYcWtHNOYKtKpm8IeK8bKzCMxRuhF2W2nVb/Gx9+690NODwlNNHLUwSJMkdLJMuPpZESWDkyI/rLAlCdIULfi/P19+69050NXjq6lM24qKYJTQ1EKM91lqgjXjgVRcAl+f9h/Tn37r3TFQY6mQ19TUosVJSDzBakhXVXIS/JH6R9bf09+690layZBJO8qGWFhqWSC7+SQgCJI1UXK/QXvc/4fX37r3T9iKLEzUE9S9RkJ0olkmqo4aWQx0rSkwx/dPLcgAg8Di3v3XulZgczkKGhp8bQUeihmrXapqiw1iwtE0LPfShA5AF7fkXPv3Xum6TbdTnZcpVfb1M6+RZY54IC9NEYpTCy+RQDyVJJ1EXuT9Le/de6m0FS5qkx1bVUM5ivHT0cyQ30pJqKGT6rc+lrn+trA+/de6yVFLgHrZzkJDR5ARNBBBAxeGoaZiyR6I9PCCwQluALm5J9+690js7iKvbGNpM/JR/evPIIoUiZ5Jl1N41bVq5BH1Fj/AIkW9+690udlCQRzZiOEU80USTGV2aJooyR5ohSn6j+lv8CD9PfuvdGE29umGvShlrabztQ1BaLRUtTRvTSg6neAmxYk2ufxb88n3XujTbAqNp1VagyM8eNEsZDvHCuuKQjXSxxOgufSRqPJ/BN/fuvdG1231/i5oW3JiawV0sdFPTIk8MNSWhYEky03pIU82vfjnjj37r3QZbc2zV0VbkHio6eGGerJmn0eJTGDZRCt9OkfQAk/jn37r3Q7bRQ11ZQYVJaGWokqEipUAEJCNIwcSAki63uLEXPJ+pv7r3Wvp/N06zqpe5chi9x4SbdODq8bj3gqUqKoJiayZCzT03jAjIp1VXl55RgRcgg+691rxdm9Abs2dDVV2LqK+fFTxQVMNBHWGVoqGX92RwachHVGudWgFgAxAJsPde6As7f3VkIqakiOSKS6TTRURnKVMjkKvqjsCPo1iCByCLg+/de6Ot8e/jFi0yC7l7PrppYaMxT/AMLaqhrKelUyfcQvlvKdZL6SqwoCSLElAR7917q3LGNsvI6ah6nMyRUdHCMPhKPb8eLix9DFRpIKmkqKiPTG2tmXly7Akgi+ke6906Uc2b2ViandG2uuq3ArKZohk8jiKsVlfjnFzIzRwSxqjfVL8vcEgAn37r3QmbW6p7E7cxy5Kipq7br19BJYw0qxwR3TzirmpVYWaXjkAWJ5/wAPde6Ll2P/AC8O7t/YfJCny9DT/wASqBFWT52Q41MqqsqQ+CXSSoQ6PKVYMygi97H37r3TB17/ACre3utHo6yk3Vg8vJQ0kU0lMtbmYqBKgxXaopqjH6wqi5JWVHJAHIF/fuvdHR2XsCKmqcbic1nKvGozzUaTy0lK+Fnq/IIpZoK+pSaoDSswABVNXFhYC/uvdG3j6DoRtsV2BzGW3C4nlSGpo3gNPDWeEeWnyApIlYEXOm2hjyDY3Hv3Xusmzdgbgx89Hjq7ZdWaupklp4a2KfNCnIiJVp8j/EH8MaNdTGA5JJuRcEe/de6b9z5qv61z71K4WmwKVVQqxIaGGqmr6t3AqHkmsTMhXn+gNiOeffuvdKfNbuhySUOQxuzMLKsUMbVNRX49KiaaVwAaiGNlYgkmxJJNv9Ye/de6RMfZ2Qx+QpaOl2r/AHfraCR6ipr8bD5cVNTO2ou7OG/SSbD6j6cfj3XuhT/0r5rM0Ako920lLSmMRKi0sQeeoJ0yuSIiSCD9GuR9CeT7917pgwezK7eU0wip8TkqPzya6yArTlJSdUr1ER0hrgEGwBH4t+Pde6W+Y2DhcVhUSjgSV4YXLU1JSy0wp6gPy+uQHXqJuLAH6C/v3Xug9osM1LUstNk9zbeaF2NTJPBOlI7FNSNGUNyhW9iDb8cH37r3Qfdpz5Kvx8dG+Wj3FE8ixU9aqeCphRDpYTQkB2IPFz/T6/0917oFl28lJAqVQmdf88wls6a0XSqLo/RqsDa/B4P1Hv3XunlsnPPBDjaRoKWgWeKaaKmWLzOQnAKkck39Vhe9/wDY+6904Qw0IBjmkMTSuxVRAHK29QWRBzb+v9R7917p0pMTkIKE1FI0aa2kWJpox9uyul9KILC3+9f4k8+690Am6dnZCiMtdmIZdFS0ppPt2V0qX+tzGouov/sPp+OPfuvdIzHbbpUSapnppDKseokxqI4YQwIBf+oP1P49+691MylXQRwR08MyxTCJ1nXyKqEEXDf0vb6D6/7f37r3QOZLA4vIygUtc4qWdFk1whlIB5eJgOT/ALH6e/de6DnsLZ1NPiZqZVNXPFTu6Rsvi1BR6jID/wAi/wBb37r3Vd+5MDVwzyU9Dj4pGFRcyxEPLE0ZOpTbn/XH+sbD37r3SWj+42y5rjDDJWSNdklGogn1EEG3+tx/vP5917rPluwMpT4tq7HNSwmpiaCrMcCK6B1tIEsPz9Lm/wDr8c+690VjLVsklauqnLCollnEhJAZi5Yi62H1/wALn/X9+69064evKTQWkQ6TZlvcC4JNjf8A33+8+/de6GHGZKeF6NYZA+oAKT9Iz+pgxPHP0H0/1/fuvdGUwOYyFHiC8bFJ3h9OiJf2r/RTKv8AUXP144459+6902vuSpmlMYyTRBUKmQSMGeT88f4nj/b+/de6iUuXyrTBhUnxwly8ZkYiUoAE/wACSTce/de6VtBPVZTxK0yoYXWWaOM2IVzf6IeQbE83F739+6909ZvCJR43+IqsyhpbmVmV0kK/UyAfQC4FuLf1sffuvdIKpy70sKPFJCuqRF1+ZYZFGqwCqOLc2+tif6/n3XukXW7pdqqZZJvJK8xLRqdbAxmzaWH4ta305v7917phk3LVTVbzxtMVprlNRKBHUaiDEOSB+D9Px7917qdi97N92kkwLatJkOlvJqW+mQN+P9b6f8R7r3Qq4PflI1UI5qfVDI0RM9w0hDXBDFv9Y29+690OdHunBHGvT0lVWQI0Z+6SbU8FQP1COMG4A+v0t/xT3XukI+R2P92BV4imyazSTwSqpMLpePkqy/U2I+v1/F/fuvdFD7nw+Nrc4X21SyUePhhVW1RkarXdtLn6kfQf7z/X37r3SJ2VQyVBqDSxvUPBGTLFGAWjK2U+QJyB9CPfuvdCftfFTTVM0skbAp43KtqAaNyQbX4P45/x9+690qKrCVcdUZ6VZNLkFljWziMfVbXHIAvcfg/i3v3XukpmMTWFXngp5P1KdDu96hNdtPP5uDz9P9h7917qDXx1yVwb7QoywwoFClDEVKsXNgbsgtxf8/4e/de6fKKploatGWqkgJliZ0J/U8r6y5P0PH4v9b8j6e/de6HPHVs9VQMrVjvUTEeHTICBYC7MU+hseB/yP37r3Sip6msApnknL0+pFVlCj9wEg6yP6n/YW9+690uqV45PATCdQXXO17i2tkJLD68f6/8AtuffuvdO9CVj88+pmSCVfGFexjVm9TIgv6rfQmwH0/HHuvdKuOaRPNJSmSRHlgiKhQQPuAAxljbi9v6D6/n37r3THm8lHWUGRoVp6mTwRioSNpRpMyFoiAWbi31B/wAAAPfuvdBvC6QgzqnjikRVkVDd/MEHkdWIuL3F+L3v/gffuvdRJp5K2GpWVZQkDmQkv65IGARASPr6r2H+ufr7917puq6IrQGpmaQxRKiJCr+tIZGJEkaXudNzcX4FvfuvdBHvehhShkmFSIZaMmZY41CmphDAqCEa5cG5ItzwOfp7917oqfZ8lOM593HUGoatpYZtJV0kWRkEBiZG+hAW/wDrEe/de6S2NkjkWGV+GicwyK9lKhf0sqjk6v6e/de6VDSQhmilB0ygAWUWJFyFLLyP9j7917qJVU660ljhKR+JtKlxwQSOAf1D/jfHv3XusERZkVlRiyKzGVgf1D8X/AFv8PfuvdeX1KnnikfyKyh1JDhLm1mA5/Nxx/tuPfuvdOFGaedkiMboIm8gd20s1hbSgA5PHP059+6905K0iBIYGleGNZSyszeNGY6goHIvyPfuvdRlqEVkkkRDZvT5EujMoudS/wC8XH4A4/r7r3XcMlPOAyCMSrI7FIuBc20jQ1if95/1/fuvdRsjU1EjoKguCwWNNI4Gj6LouBci44/2/wBffuvdK7a+PWueGnLyapJFPjCBWIRbKok1ci/J4FvfuvdCpLgJFiMYlV5YNCgNcrpUAXYAc3AF/p/T/E+6916OWTFVcbUjyR1cCho/EJI9LypZz5NQI4+oH14+luPde6k1kdVUzR1U89bXHSHiM07SFVZruokY39P0Av8A4Xtf37r3UaniiqTIr+dD5lkVFlJQ6RZmeMHlvrxcfgfj37r3S0xdRI0UsZNQaaRwkTuisGJsGha5FiB/ieP9gPfuvdGR6hjUbkpKpAxp4jC6wG8rKYmUHXGSOPz9b/X37r3WxD8X91bSl25W025MpisdBFjw7yiop1qInRNVOI4QdQNzdmAPHB/qPde6NdsvuOrEJpcpDhcxBDDNHQV9NkqBYqyhiZlUzQs5bUFA1fkk249+690q4+09tUTU74zDpj56uEvHJJKsFKkmk+Uswa1hza1yT/T37r3Qjbc7Yx09K1ZTJi5plUF8rBPDalFtMhIlYWABN7/S1/p9Pde6E+lxD7ip5M2NxRVtP4TVw01HWx/5Q8cLSRRQ6S12HBIAJtwR7917pC7d7GqMtU5TA5aWN6rGStC9PLBImsBfJCFnFmJANmBSwN73HPv3XusGToaNkjrkyUNTVXkmsJGURKoBZFjBBbSPqLD/AG/Hv3XugnqiZMjUSU1fXzSVE4qA1TTI9NDHGwXRFDEPI1z+bmxv/X37r3SqTcWUxNQ8stNNDiqiBGkApSHWdRYu6zWJUi9wAAB9Sbce690gtxZvF5RqamxdMZ8qcmsdOI1eKJHH7hkqIopAQALH6G/0JHv3XunSu2vmaRKSs3HW4CWsq3jWngrS5p5FewVAx1ugKngtYD+pHPv3Xuom6et8cK+jFJteiNTkadDanWOop/Pp1ed6mL0opXhXEgA/oSPfuvdY8bidvbcoZ4KrM0cEbsqeOPIzyRw1MhKyUkSHVqZSPqDbgcgm/v3Xusw6r2nuWilaNJYppZ1qBUtPZavXyE9R1LcD9OkW/r7917rnS9KY3CZan+zyWUx6pDG7Uz1hjjaVkNxFN6lIF76NJJ+vHv3Xun1etxWxVFJV5WoijUPLHT/fypIzuw1TkgKFJ4IUX4vzYG/uvdcazq7GrS01PWVQZI5FeKqrK+pEetOFeRoBYm5NgwP+wvz7r3SKi27h0qqzHbkroctFSzGajengkmX1N+3E8apyAOB6hze4v9fde6VEOe2jiKsYOKjyEvkjj8ZXC1ccVOTySkxupFyOCQTb6/ge6909SVdDUpHPHNWCrd0gjWukhpaUiP6SeMXICi9xf+gvf37r3S4oN14vGUL43I5nGTTM8TeCWpWSnWKY6T4fGpJJYgfUWNwf8Pde645evqENRDiNt4iogqacoc4sqRyUUiqHBj9LMygEksOfoLe/de6SeP3ZW0i1EmYrGrFpAiIhbwt41exaKNvqB+GJ5F+Bb37r3Slr967azsdOcZWT1VRT2eZaZJajxW9Dot/QCAOfV+eLWI9+691JnQ5CkZUhjpKZrCSetDJLpIsIlCgg/m54+vPHPv3XunqirsJRYKOKlEk1WLyx/bQRvJpiLILgD82PBt9P8OPde6gtu3CwmCTJ1TQQTpGWjmEcU8ki3DL/AIC4BAI55/HPv3Xun6m3DS42c1uKdJIniVpPPNEoWDRfUiXPIuf63ve4A5917pj3T2HgcfTpW1Gk07JHJPWRSkKk7EK8PiW7vYHUtgQQD9OPfuvdFX7F7qRK7D1WxoTWTQV0S5GrlpZvuEpZXCMy0cypJpOk2LcH8cC5917oxeyu08qcfH99VRCmmRvI8NDMJYtYBAjQH8A+r6244Nz7917peYXOYsZCbKY+qydWJYTHLXVgYQ+W3KRKn6AOefqeBfi/v3XuuWDz0+Xra6NJ3eYSSiJ6yKSmpgqtdkQvfWfoRa1zx7917qFW7t27TZT+FZatpKSu1FjFrEMkcSLczWa40MWF1H1sOR9PfuvdJLL79w8K1kUNbEamVAlNSYwtMKmEyWDLfgcgF7/4WNiD7917pF03YWWoVnqTtrIPC3oWnSAw1DzayDN5Bq0qVTU1/wDAW9+691Fm7G33kKkSjaLpgyG89JVBpZaijiUA1Ec5YKGjfUpUpzqBB/Hv3Xus+Q35matKTH0W3xicbLpWoAhdqoSOpVYySCoUEBiVAH0/Iv7917pcUhfB4iRs3UxlaoKwWk8YaV5I9K2tyDYE/Tg3B5N/fuvdBxRzfwimqalsjX/8Dy1DTlleJcbPfxSyPe4bUrcH/bci/uvdJvcW81p8fkW/iqvkYY5noHMqaBLItkV1/wBqub834B4t7917ovvXfZ+55MpVU1fkFmq6aaeOkasl80EQDEgAkeogPcXBP+t9T7r3Qof3om1W/iuL1fxHy28kVvvvDq8Vr2tp50fS/P19+691/9Gx3LbkwdTEspaKMzQ3j16Y1Vh6iPMAP9YD8/159+690FmT7GauSfENToREW+1mCMZHKqQVeQ/gi31PP+9+690GtEjbsyrx0WN+2SiDNXSOAyueCuoEf74H8e/de6FWgwuYrqeanpGpYhTlGi8Kxq7IBYxmMC5sL3IP9ePz7917pGVG24KDNRyy1CiYOLjWViYk+oIAbk2/rf8A2/v3XuhLPXeLq4IMjDK1KagIJYllA/eH65Ftzzf8j/Wv7917oJexqSp29ksQsOEly1EAZI62jOquidXtaZQblR9R9f8AW9+690J9HWnI4qhfD45Y6sx6FaVxBOWZAJQ2qxFjf8D8g349+69064tMnWTSQV2KQNCC/kd1PmY/quD9b/14t/vHv3XunCSkop6bIYyO0NVJE9qSCQE2cnUFsfyf95/P19+690FdHjv4Lkp8Y9PJDHVRrKrVMhcRyLw8IQ8C5JP+vb/W9+691yXbmHnepnekqoyq3anSVh5lYEM4vYE8f43t/jx7r3STagyEVY0eAqslDSMiq8VQpk1DUX9IYFQBb/Xtb37r3S6xIzULRxQV0c88c0UbsFBjSNyPMll+hPAP+H+Pv3XujK0mF25mqCnoazGxXmjHmk0K4L+PR5dZuVub2uf9b37r3SUyuwdt0EpigRGcRCNixfVqiN0EbWINiOPfuvdKvBeCnxsdTK0fhpVNPEGcStIiiwScm1v+Ke/de6Z58tR0tY07pCkFWNbJ+pUjHF41+gv/AEv/AK4uPfuvdSayY5T7aSnM0MNQmozxAiFURbNG5Bv/AK/Nrkfjn37r3SHqHjp5Hp1lOoNO0JlLLGSXJ/Ux5/JA/P0/Pv3XukEM/wCLITVFK8UdQ0jRSheNLKLnU35v9f6f4e/de6HfD1yS4OaoraaCtUwoz1UajXDMq2jKt+bX5AFvz7917pAZQJGgqqikkp4WZlpvUwNTJIpBY/i5te4v7917pKQ1+Tx9XTSU2QkESyEA1RAktIeAoI5W1xb8/wCx9+690JOL/iVQs0mmKudT5aiVY30ODyCjD+h/1ybc39+69090fgCy/fRNGEEpDtqXVBILePji3+AH49+690Hsm7jit0023Up6uoxVaoNJVtIVjRi2oKxa9he4Fz/sePfuvdCdU1m3qSjMU/kp6uHUsTSTAAySLqZEkT+wCB6eeL29+690UzteetzKTNkIWWZGaDFQ0kcqLISSPNMdPFrA/X+pv+T7r3RIt27AzUmHyFUuXzL1TVKtJRPO5iKRi6pSs/DW+nNzbni3v3Xug1n21nKV6XKYs1NPVxwRxVEHmeVZwq+oBieGHNxe35Hv3Xug3rd79nnMx0eOo8ZkjBUATJJMVqFUEh0iIBF+Bxf/AG1/fuvdS8xuztxGerpdtPFTRxLDU+Wq0SqCBqaMixsf9j+P9j7r3XUfZeRhxk9DmqyChoq11hdKxPLLE8thJHHcWvx/T68/1Pv3Xul9hd6YV1p8Hid1/a1d0hAeP0SIwsdMxtoB+lr+/de6PX0fLLgMe0mb3FQu8siTxRNNHJK0YsTZQ/Fxckm4P+39+690tt8d4dcYadUqshVPWspFNE10imqLeM/tJqNje9gbfi5v7917or28N3bdpNw4vO0h+6q60o09SFmIgp5HBYGO9rC/AYf6wvwfde6WFJu7HVM5eirYZqMoZKmSZo42TyEFoi8lhp5/Qf8AYWHv3XuoOd31tWXIU9HVMsUpKSa6WughplawGtwSQePqLm34/r7917pkqMts4rPNiM3NNVwQvLUwirhkjqGdeY4WLnUR+dP+wB9+690msVlf41S5DytSzUtCqy3neJYV0nW61rqQLAAi1+f959+690RvKbnqqvtjMwYqix7Y+D1U4pZNFJUFB6vIqn6fQgEn/G/Pv3Xuhuw2bwldQVNTXTYylrCEX7N6XXTLJp0yBBHzqNrXHFwf6X9+690Ce79q4Ro56s42njlqJHellpUjmkXyS6tTB+ADxyTcf1/Pv3Xug6x2Mp6h/wC79TShEmmaUV8Ln9uKM3dZoGOg35PqBA4sRe/v3Xup2U2xtGPB1VNDmMxULIvjqIVhFXTipY+lEpZdaXI5vpuP6/T37r3QFds9SbVyuzcJJi8KleBK7ZX7LHiDL+PxgxRyR0cbSrKSSUZUA+uokG/v3Xuis5T4r43GGn3Bi8hmsXj8nIsSJVVqw1VNJONcSzyTeq7EkCPg/wBR9T7917rPvzoCl2vtKiirt8NR0VZVSRTybghEn3VQRrWko6undgsZPAaQrc34HNvde6K/XSTbWnkxlJu6gxqSBVFL9qUgIBAB89G0g5BB/WQf9jx7r3S42/uPG4vD5LIZOXGZsUWmcTUwWoll4VZY9Mygg2Zf6/n6c+/de6YH7bwizwVO3Nq0tNUpOJHnqYFVDLcEyszXINwb2N/63NvfuvdL3MfJPftVg3pazMwY6lFGUjixcYTWyraNNaaWPH+psT+fx7917oEI9x7s3nWLlZqiqb7KEsKhzUvTKOArzSyMSXP5uxP9D7917pR1dXVVCoWpmatELRTIlS5SQW5kiSdja45/H9PwPfuvdInL0dXGPt3qixkIlFOilpYQByHcCxK/7b37r3ScmpZ0iaaJZjHOfU3qQEMNJJiLWH0tx/xJv7r3SdrEpMeJA9ZUJqQWg8R0lieSNP4+t7H37r3Sdmq1ERCRzOhYlZAGZbN6r6Sf8P8AiPfuvdOmPjmkTzSgyXZtEZURsQfpdhx/t/8AY+/de6n0tDka6tSgoaR5qqpKIaeGzuoewEuoXAH+Itxfn37r3R0OvOnYev8ADNuvdCxvkJoF+2jZV8cOtQxWXyE6n/rbi4txc3917qTlOwamsq4aPHU1RXTzWio4UVHnrJWsgMFMo1BVsbluP6X9+690O3V/RuByNR/eHtIVWTq5Vapp9t0VXpoqSQEBYMmVIYtyLqSR/h9R7917o0kW4NubeohS0GBpcbjoyKaCkoaVdMTKuiETVEahirW/r/Xge/de6iVdauXghppIYqmkn1aoq6nDIY2bUyqJPx/j/tuffuvdBNvP4w7A7DkebD00O0soiF6LL0rlA9aqktHUU8hYBLmwIBJ+o/Hv3XulH0nv3tnoDOwbA7Kc5PbFVKkOGzV/LGWFkgWlqpbCzLbhiCPwBxf3XurV9vbtq6nE0+aR3WiID2D+SWVJFFlQNckAfn82sL/X37r3UnI9m7baohoMriaVqWdVBqiApEjHSzyBeBwLWP8AS/B59+690FG+uydiYOlqVpIgRPIWBARlEUIOpuf9t+P6/T6+691X3nPkFHRb1ipdlzy1DZF2iyVE8cZpKymmkW1JUIQQdQJ/FxzyLe/de6MhDufA7T3ThczFSfwl5MVHUVuOla9NHV+MSPCjubsDfjUSB/sPfuvdVh/zGuyMd2W+2aqnkWWTH1lWYgDcJHKLNGrsL2sLAH6cc+/de6q/xlRHFPGpLOnkUBRbnm99Q+v+3t+ePfuvdGt6/wAfUVVBD/DFqnrpJFCxRxuII4bamkWUceQn8Hj/AFvfuvdHV6uz2OomTH1MddT5id0hro1dFFZTlfHJEJ4rEC3+P1/x+nuvdKXdXx5nizc2Y27OYMVmYhPhqySqEbU9dK1v4fIQ1vIDc8g8fTm/v3XukDntgd87UZE/iMtXS0SD7qHzSu8Kn9CpISVN+RYf4ce/de6f8F3jmcNJQwZzF5FIMMU11BAVTJaz3mINwG+v0A/Hv3XujJYb5LYnJ49p4MjLj/ONFek0yFSQf2/EVtr/ABwOCeDb8e690YXYPdaYcY+tkanaKZnM9KJX1SQstxJMDyAeCpH0PB459+690YvH7ulzMkeV29W5BaWrBeupaCrk1wawQqtE97/0PHI/pf37r3QpTVdTNh8TW5mjnylPFM1PC1XE0siNcFULMLFv6i3H4459+690pMZUUEOPr2pXSCrqYpUaimJdWkcEhjpN1UXFgLC/0P59+690jNu4aowNXJPlq/7uoqZi8FK84P2iym8bRxoP8QPyQLf1Pv3XuhlDV2NovIsTSL4g0iA3m0yk2lJ+um/+p/2Pv3XukTX5GOWBqgPC4hZnqE5VBLEeAI3F7G39b359+690w1NblGraCvoaR3LuhqKhVUQlUOoqoPIsLf69rX9+690KUeSiMNJVS1sz2lSNlZBoDAjy+T8ki/p5sQPr+PfuvdPmaxuVpIoyXaWCrgmqqeogkUuYXUNIGHAuPoACbc29+690ikp5wYX8Xmjd0R1JV5U1EHTcHm3/ABW/Pv3Xus2Txv2iMiGtp1qZLPVJrMdOHICmZB9L/T/kfv3Xug7zFBBRO9NTVccU0QJJmP3FOJibGZl+oJuCOeCePfuvdR4ayviUpFXPNKCJxGryeJnAtYI3NuAQOeP9a/v3Xus0UGRyNLkqfLxiSqqY2RFljjIdHQoCQOA1jb88cf4+/de61X/lpj6zaHcm78Y0JopoctUSxKPQRDI9xp08EH/C/wDj7917oA33dVJS0+ibnhJeV0kkDlr8A/1P9Db/AA9+690vqDsiemwTYpWSRZtKiS7XiOrkgH6gk3te3+APv3XujS/HqqkrZJZjHDTyxxSq0Z0u0iabiUBb2Ynm/wBef9b37r3RrNr5SFMxGsJP3BSQqamENFIxBVwC/IA/A/2PHv3Xugh7SxkG5ppMZA4WukeaOgjhYtqqWk9UT35Fxzb+nA+l/fuvdKna/QdTh9o1NeoWCpNEZJyIy8byIoLKn9GvcXvf37r3QPydg7m66m8ElRU0NIlSzR1KoDEyLxaRm5A+v+Nv9f37r3RuujPlxQTyRUu4aujnp5nSBHFQUZL+kixPK25INh9be/de6N9WZPaG9Kp6rFZKFYZ4neSKIh1ZjECHgkJ4a/1sbfn6fX3XuifdwYDNbSr6PeGEeX+IYGsirKWojdl8kKSBzC0y83YcHn37r3QzZDsKl7O2DS72xlNTR5d4FoM6XIkemrYoiketW5Fm4Jtc/wCHB9+690QjsnDUkNOHqZY6bLvHJNWSiU6JRI1tMr/T0gHjm3149+690XWPOYqix0hFW6iKpeJT+qKRRwHLCwN/rf37r3U/HT4bLUdVV5CqqVaOACjlWMOdbkqV5t/Qj/D37r3SgxmRhUwtFPHEkUawU8csDPLKwNhK4j4Vrj+hv/Tn37r3Q/bUzkImo6KaaIhWDieEgnVcLIrarcAg/wC9/n37r3RkNtYiDP5SnxtM8EMk8gEVbIy+kulz5Uf6KRxcnj/W9+690YfEYTCbZw9XgclTJLU5NXjmmhqBJDE1iiTw+MgMrKfUpuD/AEPv3XugxyvX+MoWhp6F1iiTR4F8SBZUAIAkCi1j+eOB/Tke/de6wYnatFXeenrcO0kSMFvTMygFpDzU8fkfT/H/AGHv3Xuh2p9n7Lk2lqqsdFRyUcrrHJKxmYv4iIdJjUO5dgEAB9P1/wAffuvdJGp2jj5KJGyMVIs8BIpqdYZFMYt+3qdlupsR/vf+Hv3XuiX9s4CJMnLM8spK6xIXcBYotIMTqHF7BuDcc249+690VzcUDUdG0rhXRojGZ4wZfL9SGVfxzcfn37r3RT9y0sjSSlNSwzSX8UnAZlsXckcG68Dj63H49+690j6KFoKgSBFZtRCszLoCsAwUAi/AHP8At/8AX917q2r4q7FxO5cNgsvl6+rw+SgyHjx9ZHQS1VO0cS+SdNUP0KAahe5F+SPqfde6vI2f1jgchh03DVbgrdxxY7HwIHo8MwzFPTvHqVaSVySfT/UEkG9vfuvdChsXqj4kVVQ2ey+3ZqjJRQuRJuCAiQ1jKJQ/hktZjc6vpc/T6e/de6FeTfXUPW2IFXsjA02NWB6hYUoPEmSaWoa2sKl7JZWN+Lcfge/de6Lruv5kV9XTSUlJg8nHX09bTAyvFM8pjme6ORY6UA/W5W315Hv3Xuiydp/Incm4Kyd6OHdElOyU/wBtS42AVeMqKpJv3I55lIZWYLpYk8Wt9Bz7r3QX7bzncOb3NR5mTH5vFY2aWRKekE0ctLJVvZKdah5QRGiXYtGTcixBt9fde6MZu7bO8IHoaGm3TUU2Nihgqa2CllESGsmYPMAfVqUajYDm5/p7917paJ0xFmduRxJLnsrNUEzyVkyMKZdchYwJfkE/Qk2/HH59+690Imw/jtgcKYMtlMvkI6HDq3moq1TXRq9THeanpUW/LBgCjA3H15uT7r3XLObH65oIpchicNL4I5Z38RgFJX6kjeZJ2dwAIlsoAFrHi59+6906YF6eOpxs9PT1px1RF5KeqUmURfbIWlSWaM2uRcgm3+t/X3Xulfuzf2yN40+Mr8ni4qavxkTYGnrshpdm+3iLQS+VBq/1ALAhb3BH9Pde6DaTM4jGt50yFRTJVeampMl4zWkTSIpBjncABf1KCwsBa1wOfde6Svb+2aeXq7cdRBOsOIyFGlXH+2wmmmDF2NR/ZuOSLWsbc/X37r3VNG4aN3gq6mNJpoYXlNPLUsmtzEviLswHFyPSL/S3+A9+690XXAbolx2/6GNaVUjnk8FWYizOtOz6nWzWX1E6rkn/AAA+g917qwCkxcNZtmpVNVQIiauNvFHLNEksRkVZ9VwByAP8B+Px7r3QYOkcVPBUUpp6+uVf8uooETyiRUAjWQsDwRfhbcWH9b+690/U0WTqcXPnWiNIlHUiiocbPZZA07Mwq4o2Fgob/X5uffuvdPm3s5VUFXC9ZJLBU6Y6ioq41UU4KRhgCxvcn6Wta1gQTz7917oYjBkt54eXIRMlJTkgtIloWV1syVCI1/12A+n1uT/h7r3SAyDV1dTVFK6r5onmgqI2n0mRSv8Am5ALc/Q/1v8A4XA917rPLUy4nE4pPsBST0kka2KmSZ6YEu0jFmsxub/6xA/r7917oTto0cO6atqqlrZoVjkhE9PEqJBWxyNd4qiIWVgCCLEcn6WHv3XupWXnoNvV1dQKJKqY1LFlCCnjpxLIZI5INYcEDlW4+v8AS/v3Xum6Le2bx0NRTRTu1Jk2VIKU6YgpYiVGi8YXlr3ZiSCSRb8D3XugxzFdNDlqeqgKRyzVLJNHIyoDpYeSWZz9ArXFwBe1/wA+/de6nQw1WeSd4quhhyFPOxoGnYwRiOnHqaRgSWBa+i5H4t9ffuvdJeXc1ZFTImVrJqmqppnMNOYXFFHLE5Capo2INxYk6RY3/p7917pcPl8vPFi85Sh0jVVWpiiVpkb0hGjRl0hrkahqXi9rmxPv3XujB4auesgpHrYStK9PSq8iU5RYVIF/UltT2+o/qDb+nv3XujDbG+2Ly0FVkYw1MWqca0hAjMCfuBXmJuHBYqEuTaw5t7917o+HUW5hjNl1E2PonyuVpvuGqqM/uVIo0ivNO8YszIBewLC/B4FgPde6eKzsSlz9JjcdU0tNiqSncxwRRRxwV0xqGMnlqUs3A1GwsDb6m5J9+690qdm4WGmrDWiSOoAqRLTVCt4538ahnVUvfSOVH54HPv3XugB+ZfWGK37X4bIV2GxlV5aOCOrklkko5qqgeHxsqTI4LGMMxYlb3uAbAW917qvep+InUO8chVhHyOBNBipqGFKWu1Y4RKnijEcNWsksjab883+vJJPv3Xugu2h/K36FwdVlczPuHdOXV0mkhmyUJpUoYnfU9NSLGoudTNZrfS1re/de6MNt7+Xx8ecFhp59kx5LJVNfJPFLU1+Qf7lqwqRCY0qP0qD+lwtgL8E3v7r3Tvtf469OYSqXbGb2/lsbnaBBMuRWhgmpY2gkM5ZMloNvXYkCwJubXJPv3XuhfrdlTR4iN8ZuWp3BBkoZYaijq5/S1DCLND9rKWXUFGngaythfn37r3T3sau21seiM1NtfLGB1ip5ZMdTTzwx6nDGIRi40gfQACw4Pv3Xuh1qt97K3WKTBYjbcrSQmSy5ILSpPVKLuqNIG8bKzBj6QCQLc8+/de6BTdibi6zzc2ToaeorKOYQyPgK3SaWpJciqajdjxq/TCwsL+lkN7+/de6Y33p152RFLjKTDw4jIffBfHU0tNQ1tLEjanpqmjPpmEb/AFlA4sCCfr7917pUYano9t+GDHZHLYupasohNJFkJJsbmIIkMK3gfULLZVGhkIsBc3APuvdCPkcXls3QeTH7yzlFXRCTxgRtHHIgTUYjCf1EE8Mb/ggcn37r3ReN29dZOCBsvVVNXkKrzMobJzPUTCQkCSSGCcEIGYGwQgW/APHv3XukzX5OjpqBfFlKzCZfHxlVjsj0JidPG01brAKlgdIAJN/UCB7917qJsTcVVttpKeajWtxk+Raora2phiyjmnlPMcMboSQC17XIA4N7X9+690Pe9K3atBgKeuwu36etnWjFSAKBKKJmMeoSJFGqDWb88n83uT7917oq22O69xyVtfjcfRY/DVgZ2RIAZHpIpmIjnqIp2NiSpB03H0P4Pv3XulzhO9N646gr23P9pmMVFJ9vLGIAlcgLaTNEJAAFHIBuAD+eB7917pV1vYWzKygnzDZyOhip1hqVp56xJ5IZZAGYuJWIIb6lLED/AAHv3Xugi312XsrdbYykwdVhRVGcifxLGj6dNxUmSI3Cv9fr9fp7917oNanIVEjT09O0U7eUNK2kLFpAKR6T9COQSSLnn37r3WfF7enW9Q/hEsUoMmhkZ2ZwGLqxNrH6fS9/z7917pVrgBVvFUqxWSWVhIyMNaqtgiurEi5/1h/j+PfuvdOoqjQwPS1qO4hQ6IiObfpLIPofr9B9Tx+ffuvdB7uif+JUyrUQyrBEFWJG9MoDnTFYj8luT9BYfS/1917oIciMvjhXUTQgLUwmBG4l0wlwx+4Rb2IH0YcH68/T37r3QP5jAvBUK08jxmYKjsoaRJECXD/Tg/X/AA9+691yjxmLoaeKtEctTKhKqy30RgjUGcLb6jn+n+29+690HWdgrc5WMIY5ERkKXJtF4wCrH1W44PH1/wAPx7917otVRt2nTMVkDCExQ1TjVBCDdj+lZHQfk/X6/wCv7917oMt69aRZmoWSJoodJ/R6rF2Hj0kLa4/pz/xHv3Xui17z2nVYSimpHWV4jOdOlPVeNrs2nn0345/Hv3Xugh3Dj6KDD00yUzVFTE0oea6iNIDGCrEXFzwfwfz/AK3v3XukXt/GVFXEs6qFE8/hDNwqknTG5bgAG/8Aj/X37r3QnYSnqqGsSjrQo8cmmYGQMpuRZgyk8D8D+v19+690aTA5nA0dIlPPXNJ5EvK7uBEQI7eDT+D/AEN/+Kn3Xuk3UnaVZVysK9I2AdtAuhAF+SoJ5H+++vv3XukRPkDDVtS0dQHp/I0kU7MwdQpsGbmxIt9P6ce/de6XuCrKiKam+2qY5HqQCgjkZXUryzSEnn/WPH+9+/de6EPM19auNjRqmOWOVpA9NqYh3tpuwBt/rWt+fx7917oAd3zHHU0jhBIdJYNclYzcEIt/yLH+tv6e/de6CB9xIkqyDzGUkMBHcWPBbUR/Q2/H+8Dj3Xup43PNUwLFBpjkOrVO66mkjItofVwPzY/n/ED37r3SpxsFQKVpmqWYsVXQACxZ/wCoH44/wH+9e/de6EfE7ekno4ZUmMaOUeYJqklBU8gj8fm3P+H1Pv3XulhNnsRgTT01RkmQKtpITIJH9QsNUaX5Jv8AW3v3XuoUW+9n0tQDBj3qWWczF5S0flkIABHP0N+QPrb37r3Uve+Y25uXCUhhghx9QItTzIiQwXRbgOvF1P5b8n8+/de6LTtc5PC7ypaXb8bzR5avWKp8aFo6iKRwskdrenSOf8RY/n37r3RusPjlgylbSmCESG6RRyLpAAP61BPJv9eR/h/T37r3ShnogKmSOF40lWOPyAKNEfFn4t/T6f09+691Ji2pBUK8zyQmEKkZ9Sg+RmDaFUfT6n6f19+690jcphMRVZGpioahNMMixyhmW40m0gP+F+OOf97PuvdRqjr6SpjLkGZS8bxspDFkBYc3/wALC39B9Pp7917rhLgsjg44RDC6FwWsrEqCxsoZiODYf74e/de6Z4qvMUdWpkUOyzxOxdmK6Af0ql7E8f74e/de6MLtfJx19Orza4hUUzKVKXAYtYEfTnj/AIn37r3SxpI1j/iQihGmZIOTpPoVtLFWJsDYH/b/AI/Puvdc553phUx0EzBCELAF2bgXLD/FTf6/Uf4j37r3TNkI3qcYJKj9uomdmghU6XYwAFmqGBB0MDcC31vY+/de6YzFHDjgqI1SfKJKhlZnmUPYSMQf6AC3J/3v37r3XVPFS06pIYC6zxSLMZCLRMAzprv/AIaf8Ln37r3SQyVVKxpklhQtFA/ns3jRGmbQiXJs2kcj6/n37r3QU76kp3xcGtGh8kkxgqGUxs8UTlHkdidNvSeR+P6+/de6JzvbIUFfuictKzxxwrHGVDMCEUHWrG3BI+pHv3XukzR+MgsoJDO73LXuC11U/wCt/tvfuvdKUSwfbQvJLrndbhTdl4P9CLfTj/evfuvdZYGWpjiHlk1Kjakkuuo8+mMDg3+nJ49+69070DiNVRI41eRNASU+nxknUzXH1vcWH1/qPfuvddF1ChljUSapEZPINCte5dOPzccf7Yn37r3TbEXWXiVZGRnj0soUqSAxZQCL/W17f7x7917rJHNURRyBlkaNHCoqSWAkY3JkccsLH+nHv3XusQWazCVDJLEQBpb0glvIWHBvwbf4/wCv7917pwhbxyrZSzu1tcgAK8X0hR/Qgc/W/wDT37r3U+nx9RVuVZYZAl5pNZUlUFlugvf68Bbf1N/wfde6U+AhlFbHBBA5Uo7M8Fg8YQkCQ3A4/BH14NvfuvdC9jstX6YomjDAt6pgmthGshGuQWvb8H8j37r3UnJ1sbvWNJSLLIHQxVcQVodGnlbqeL8/1/2F/fuvdRGqJoovNopZY6ilMNLCszeVJNR1TFbEWFyOSL/4D37r3TRDUpHIlQ8QaojkQsyjTGLN9G/1RZuTyf8AY+/de6V2OyrNM6MkBLv5fDTqGSNrX1BzYA882sf979+690azoOGsyGURcasBkdhGLgs6639YlBtqsp+tzYfT6XHuvdXA9F0Ox8Q2OoN5VCYDJGpqWq6inLtU1OLmUxhFdwyhC5VtTKQPoD/T3Xuj17f6n2NvY1cO0N/x5CfxlzFJT0UVJEspLGnmqpbASceoBT+fr7917oOcz1RUYTcP8G3DkpMNj3kDY/K02Nw9Zhp7reKB6hRHJcfkgrxb6H37r3TRkups5tmKpbC7poq8TCWWo+xrc3CjxS+tkaGFqhE4IH6iPp/Sw917p32xmO3NgLT5RKvLZHGgpCKBqxclj44/GVjUeqCWJL2AclQDwRbk+690vH3F2wInrKTBZqlmqZGrZKunxlTkfCZSGCR180s7FP8AaY5CpH1PHv3Xuk4veW4KOrpW3lSSLFFO0Qr4VycFUy62DlsfPCIQbg8Cp5P4Bt7917qFje56n+8Ar67J52n2/M/7VXPgKqKOngeQstOtVTE2J+mu9v8AD37r3Q4TfIraOUgx2Jg21npazTK09bkoHSL7dwViZ8hLLoBYWaMSKCfpwSffuvdQ6fsfrZEko85icsuR+6H22QkoqqjlpYw3reOeivqS5tctYjkH37r3SuzO+dorTwbioJazcVNQRBEwdDXRZDXJa0n3CLeQAWvpYcm4uOffuvdT8j2DSNSU9ZnGxVLt6upIYcTgYIMnTZWoqpVvHBNNTFtIBNyvjueQCR7917pPYLbeGyeOapq6bIMy14qp8PkWlSCF9RKLR1bxxy+GwDetFN+CSLn37r3QoF9nhop6w5Siamp45WSjqxFFIYY7PGji50gfS4J/A9+690kN5bsbcQ/guMhzDw0cEdVQyUcqiULGNRQ1J9QcrdQGH9OPx7917pvp8hknoKbOY6qzEFTTpGtRDnshE8KrAdDyFdKjWo+hudQ4tzx7r3Sowe7txOJ6vLR0ORx80LvR4/GOtRTlSLvK6Rk6XuBckn+oA59+691Mj3LFM8WVx2BmcBkhqaWNRIwvICzSggElbErx9PqeL+/de6WsOPxmeqlmyUuYVHeIQQQK0CRlyC6eOM3t/Uk8/wC8+/de6k7rwWCwsCMIoGSI6pGmhWYtGtiRIrNwSCfoT7917pEwZ7BF3pZ9t0s1O8TGlrqLGmWXxP8Ap8ugekrYcEnk3/rf3Xug43PvzeG04Dl6DD/cYemkkNXQxNAa+ejRDpaJasoBJYfQAn6mxtce691Xp2B8l98bx3bHlusaPJYXJRtJTVOGmnpDFlqOkic1Wh6xTDDPBpZpYpAh4A/IPv3Xug664/mKdkHN0WPqtl7fh+2yc+KrMrJRMlPlZY5WgSMvTMI/KxFyUuCbgEkC/uvdGMzfyt7U3jTVLbYrqbESY2Nv4jR1FLNQtAqN+9HSsIpg7cEgKGNgTYC59+691n+Pvy5XP7qq9p7w3hlsTk6auaGlgqqKkraGoWGEPNSw5lo6U6pCxZdUQIPp+oJHuvdG8yW9+qq7LUmRzYq46mpaKCjgqJKyc1LS1Ap3mhiicxly+nQiXJJAsASR7r3TVuTtaiw1NHR02Pq6eCSdxSSV9NTl1Gkteal8okuBbSCeLgkfQH3Xuk6c/Q7kxtbDlK/K1FJPSTK8EdHDTNoVyIpKZpnXVpIJGmNmvYXFwT7r3TltKPa1TTSJiYszPVRxwwStnaOaCsYQrogmeoqvrySWUCxAXn37r3Sik2BvfEGrz+39wVVE9RTahjGqEnimmNtJWGUsEQ6ubDi1gD+Pde6kbN72zG28vS4HsLGx04bTTTVUePkgikfyEI8qrI0bKeCsqSAm5DItgT7r3Q2Tdq4SomqHx5pZRRqVMVFPCsbsBcKiMSSyggn+txxxb37r3SFq8Ti9w1jZBqaTL5SoXyRgzRPN621NE8mpQFNrKhH4PPFj7r3Shp8AKeKWWix1BhMoR40apqIpolOixW6k2a9iSTYG35PHuvddQQ7wyNLJBX7ow0tNHIIHSnNLTlF06RGzAF78EXv+T/rn3Xug83ru7feGqKSSkpaKsoDGsGRnWnklhVYzYVKQwnU9yQPGigm9yRp5917ptTuXMVyVGOfD4rEx0hEJydXKkP3cqIh8sEMo8oUsSoBHBFr/AIHuvdKag3Au56EvBPFkDD+1L9kwkVagCx0eQCzc/wCF+QbEe/de6bavGUcbw4h0yNZDOFqWmqA6Mkx/SgKjlPqApPH+x9+690mM31l91RSTQGjgHkacrV+QutlIKsXsLG9xzcEc3uLe690VCTY/aeQ3pUz4Ckgr8CrvDPPigIqSENAIIpFlsP3FKuzHn8D+l/de6W3+gnsTV/nFtb7n/gSNXl8X1vf/ADt+dX9OLe/de6//0jpZLDNJjiKaZJo6QHUGIPjKkLGpsP0m3+J/r7917pmkxNVkcRVTUtNTQ/tuVrbKZFMRBYED6W/H+Hv3XumPb26sZt6N6Mr5jVskU1SVKRs5sJHaQc/lrC/H0/1vde6WceRoKYJl8Lk5np6F18lJbS8qsNMoIBJIHP4/1j7917qTPFgqirxmfrZZJ4ZD6XuGjQX5vGv0Kk25HJP9ffuvdL1s1iVaJI18SoDIiEAtPbhZeDYD/C1/8Prb3XukPu+ObJZzD7jpilNFSqaeqpNV0qaeJSVeNCQAzlufybD37r3UMSTxFakB3gPk/biHiQKzkvZU+hB+pP1t7917pUVG48VNRQJHPrKkCWaAHzqqjkKQffuvdQ/JgqRpszQ1czVpuiyTF3IQi7LpH0a/04+v5HHv3XukrkJ5K6pp8gZWqYS8UU8cwKyDTwj6z9AAPoBe1hc+/de6fq2oFXjTIKyBYKNV8cAVYKg+m6yFrXNuOT/tv6+6901Yenys9IKmKqo2iqDITUBkaWKNxZ4Sh+lgLf4/48+/de6WW1MNjMRTV2XaplqdZkY01UrOusITqQ/gX+lwePz7917rrHbrrIGqJopJKhY5ABSxPcmPWXCqB+eCQf8AYH/D3XunLIb5r8gfImMqEhIHlR4D5Y5V4LRyKOb/AF/21ub+/de64ZetiTBx/Yw17yTSxzyRXZYpFRv3yrWsWH0K/n6c82917pFUOVymTyEMVZUxwozNHFR1MJEjpe7mxHAP1B+h4/Hv3Xuhkwiy1DDH00jwQwWMaqys8hZbFlU8csLfnj88n37r3SI3RjYayQwwZQJNRzN59WlSsgAUAA8Dm/8AhzyPfuvdJxFwS1tpZIBPFCGli0FZKiRvQ8l7Af155v7917pZYmuamnxtNRvLV46sdFajgUuEVjYO4PJ5v/xT6e/de6FvdmPxUlDFTV7SUARhLB5VskYYXjsBYrb/AAt7917oDtyZLbuFoGpKucVSySa6GeOIk/cFrsFcXNrX/Nv6e/de6e9vb7xs1FTrj6Wuak8JSWSKnlN5Y14kJTnm/wBAf6ce/de6Te5N/wC5YyKfHbfedGLvDVTI0UJc8JHIGF1P9b39+690nIqjN74w1dTVQx2CrqESy000pMMslTExZkiYXAP4FyAf6c+/de6Ve2917P3nisfgatUos5t1fta2WolKzVtTGw11LU4JGjjggX/x9+6908bhjw8jeKH7asqW9CRzRxSDQU064wBcW/Bvf+vv3XugizmxsNlmekirZKKZYXsqRo0BmK6ntrHDc/j63/2/uvdE03xtPceMkyBhxFZ/D6eOeBnWSwJjUok4UjjX/gOL/wCNvfuvdFDqcNvoZ9YcHtyqSVfHVy6JLEwsLySFz+T/AGQLD/Ym/v3Xum3cfZOawFSsOSpMvjajzmnkpa5GqIahhwygkWX+gBH1I/Pv3Xun/GblxWdSH7/bNPUUJijmjmqoladqgL6XZUH9bfT/AF+fr7917pGbmxuGmEmjD1ENdVzq6eFngSONTqQoy2YAAfT/AGBHv3XujqfHLYW0954WY5CizlTkKBTTecVdRTqBovHYq1mHFifp9Obn37r3Rlsj1btHGHHGXCvkHUIY5q51memEPC2aS9yfoSebXv8Am/uvdYd+bUxE+3qh5MbiqFTjGMMZplD6gl9UVVTWuBYG55v+ffuvdEUg331zh6HIYLPGLKVsDyxVwWZ4o6cAXikshXUb3At9Tcm9/fuvdBNkKLrjM5NZ23DV46mvBLEKmHICCAzLenhqZUXQqt/XkH86bW9+6908Yra23zWItduGkjijF43o6nxq8T/5pwSw5P54HF/fuvdYd44qv2vPVf3Z3VjoqPI4qZmoZauOojrjFAw8Lx3JBa9tXBvbknn37r3Vb/Xe4t5UG+s/Jm9vZTJRz1E4Aw9WCaUlyEJjmYMbL+LkW+vJHv3XujgUvYeAxePlyEmKy1HLAIYpavIRRrE17KYqikhZpBe/6jGAb2B/r7r3UneO5cBlsNA67koYHklVqmghrFpJYIzyIYoKkK1nuPzYG9v8fde6Deh2tW1mNkzW2o6+qjjkqoYI4q+OV44dGoS1cSN9W50WtcH8+/de6Z49zUVFjY6HMVFZt7KMXEUk0U0Ucio3qBQ69Rtf1ah/W9/fuvdBnvHvNdmY6t/huFqt5I8RMlTTGandZk9L/vMgBI/Kc3P0J4t7r3RMs93Bid9Nksnm8tldpU0JRaLbM8033jViOGOQoiwEbsj8gklrcA29+690HFF2lkq/HZraO7a3M7kw0tSajCVQsy0Nzp8pQLcN9L2P1/w9+6904YnqKr3EGrcCld9oWUvVPRRxqVf1MvknuoFvybf0/r7917pNbh69y+3KtqaZxKqeUrTQTQVSyMw5jrIYWK2NwBYX/p/h7r3QdSYTOSOauqwk0VJE5U06j7WMBb3YKW5H1J/Fv6/n3Xup1Pj6XOf5FDQPT10XjWljpVEpqLcDzRNcKP6/04t7917pVLiN0YaCKg+/pEjqEDSY+nMa6FNr/cLENQI/Iubc/T37r3Scy2Qr6HIRLJNSThYvETBUFbubKTIxW9/6+on/AHr37r3TXVZPISBbmnpywJRkaSXyX4aMyPckfXni4/offuvdNVTkcpFSywIHeMnV5PBqElyCCGYcH6fT37r3TJDisyT9/PC86OxCNPGY6drAkoDxZgP6Dni/v3XuuIpq4TkpCCCpiCFUKxKCSzuSLX5P+x/Pv3XunfD4fK5Woiosakc9VUs8awI6szEtwyK17A/U8WH4txf3Xujo9F9TY6jnqamqr4pGxKfcbky0SeWHHRxjWaKlb6yMLWJXj6AEXv7917qN2pv472z9PsvZEU1bDEwjpQweMyspC+QtOxCqoJLu/wBL8H8+/de6FXZWxMfsTaf8cp42zu/qsNTMzQxtHjvKdOiimOo6UuRrQXIHJPAHuvdD11j19vGLHS5jJPWVVRk3SYUkQlaOFrelZHqFJ1f7G17k3Pv3XuhvpOtdxVcJilxzw0tVCbaSPK1QSCi1LNwEU/QrY/4e/de6hV2y8tQsJDTQ1skMCpLCjq3hSMWOmRDe/Fyf9a/Hv3XunLGZOuM1PTnHIhgjjjbTDGxuTaNGLDi/5/p/rge/de6GSo6twe/duyYLcgjkWtQz0c8iO9RiZ76YqmBwVKhHHJDWPNwR7917oLto7pznX2XrerdzVQapx06pgqt5tS1VCTaCQsukNdbcEEXtx9b+690y9hbsp8ZPJBUztI0cbSqxnWMeTUWjUNGRbm3A/HBHv3XuiT9k9nZBnmjmkkWOohbwmOZiI9C+o34Nvxbgf4XsffuvdAnsDPR0m66PO112p6eQT6HGpqua+pRCAbah/X8fUn37r3Q67t7bx+6svHTxS1pqKegrFihJALyNHxrZeRZbqAtv8PfuvdV+d0V+XqcZjaevs9I9S8tF5RapJeQhmlW2oDg8MR9P9j7917ousBannEieNGQ30sqaVIYnhbEfW9/r/jf6e/de6Nx0jveppqxaGe70isjLTwkxszkWcq8ZBtaw5uOf6e/de6ORt6KjjyAyePWGCaSTU8EkqT1EFPH6g5a9rtz/AFJ/r7917owW3q7+9lDPtKuqJ4IqyY1+Emgdk8GVplJja97oCw0sSfzfkD37r3Qo7QzFNlsQmG3JmYsdmMZNJT1oqlFWZpKe8amTXf8AbJ/PAJ/r+fde6Zsl1JtXNS5CGlrcYwamerrDKPHTIZ+WMLgXF/xduL8WHv3XugSr/iRlK+Ksz+3slDNj4tCxUiNd0C2vLTWsSF5sf9v7917qfjuv9+7TBkqPJk5xCpJ+sQp4lsFmjbgDj1AXF/r9ffuvdDl1R3tJtaZKTNUk65OJZBQeDVFASCVjEykEFR/Ti/0/p7917o8u0exJd6JS0SZCqNNVtHK8crrHUGdrNNNHETpjVTcXAubfU8Ae690OOMXDwRzxrIiVsapTFpAS8gDfqY3Km/5P5+vv3XulhWY4ZYU0gpqRzG8cEtYqxWUhBpZh9R/rXvxx7917pQy4801HC8mUhllo42pIQGEjyiQFkhbR9QPqNXAPAt+fde6D6HDVMxlevoFMZV3aWSQEGz6Qohva9rfj6WF/fuvdR6t0gjiZoXoaZZZAkQRh5RGdJew/rwAQfp7917ruWsjaupRNHK9EI4VieldDIF4cmZW5uBf68/j37r3TvW1NTMSKOesqacaHpabWkZKlPVF/vHqsOfyPfuvdMWIFfHPLTtM0LCoV0lLelNJ8jJIB9G+o/wBsffuvdLB/4tLjquolm86VDslPEl9MggIJL6hckkcEW/2HPv3XukLVRY2thSSrq6ahqgWf1xkuHQXMM5UWIIva/wDQf4+/de6TEXgSriq8dDNO8aSaGWyRBVBuVUc834+nH4P09+691Np8pJWZKOEyPTaH8ZgKhmZnF3Ym3I/pf6fi/wCfde617/5p2za/b3dlLuBcaz4vMYaIy1+hjHLWo5DkSIP6WuCf8f6n37r3VZgegmgsrAXRG8ZsLyAekow/wt9f+J9+691go45TPHGFZhrLhCAbEcgXB5t9fr+B+OPfuvdGh6s3JmtrTrUUwXXPCSqMANaj6pqP0/4n6e/de6MXVd2JicXNPPTQCrEbywzKQJldkJslv1Lc/wBbX+vv3Xugg2B2vBW7xFfm69Y45qvymVzxCrmzSJzweLf1/p7917q6Pr3e2ys7tTHYo+MtUxlxWMYysutLqAeb3Fj/AL4+/de6YN9/H/Ym+MTUxU9TSsayOY+RxE6RShNTLqQnSw5NmAB9+691WD2t8WM9syR8jtDMrX+Fi4jhlEWgRsQyCNTxYCxH55P+Pv3Xugy2r3v2J11laKHKNPFHSOQYz5TGqpw5dW4N78WNrX+t/fuvdWB7B+QWzezaCPEZespaeaoBGmoK+qZ+XYrciw+qg/kn37r3SPjzqdR72lpY6uGq2luCRaeoU2lpYZqpgIZ54xdbgsCT+Pr/AK/uvdP2+tkY+mnOWrqOLIYiuglqKasRmkgq4pYyBDHGxszK/wDT8W9+690Tbf8AjtvVFTQiCjjw9DTRiOakWMJC5iXSs9vo125I/H5P19+690ksVkNvUlZJRSylselLLJGZFNOJqgITHCjD+yST6vzawPPv3XuuWPy+Poq7MTUMwend4jSyuCzspl06GT+yQD/trH8c+690IdFu3FYSqjgmifIrUKHSSjYxzwq7Ah3AB1gNwy8Hj6+/de6NHsbei01bRyqiDWlPJO1IWd/CYxpgKqb6z9Sv5v8AWw9+690ZfF7upMrEYIESkXzwvH5yTPLocovqflf8VIA+l7e/de6FOiV6yCKmakpI6yFxpnkcOoSUFryfi9rG1rc25FvfuvdCrgNjJDNj5XemqUydNG84p2AELOpAE4/tc/7xYf6/uvdLOv21SyBID41ioGdwoIQPKgAJFvyAx+t/62uL+/de6YpMFRV5qpHDwuJSgVA0yzFV0lZGNjfTbn/ePr7917ounYvTeOyqZbIyVdJG9NQTOBNLdn+mmJ1NrfW4J/wv7917qr3tWopcDJLiVZJFjchuF4jBCooZbW+nBAvb/b+/de6J5uc+aSQxLpBNyqL5JtQGkGNGP0ta/wDX63Hv3Xuk5jMU81SLsCWdbIzqbEgfUD/ib8/W30HuvdbFX8t6j69j6407sWkXIQPkBRJV1rwLHTSyJTSPTQA3MzORofTwL8m59+691YLU7oxm0pZa/D1GdkpEYVVVhyEjpjFDCdDo1wz+gEC1wbg/4n3Xuiudgdk5PI7jpM7s7adfX0ZVFGOnqWEuQma0U0wo4rsdBDi5INhqAta/uvdKnbvWHduayNdmGxsmM24kdM9NTS1kNFLA8sYkqY5zkB5HUBiBYX1XsSPfuvdC2emd7ZCgNRVbyEMVfVTwQrQRUlQ1EjraMS1NOEZmXTZdYsDYWuOfde6dqnpHaW3ZcHi93Z/c2ceZFyHjrGkhpqaF01s16dApubH8cm3+I917oxHV+z+rKppEpaWlFBjUhnmhjdisoA0LLNDU6gWuCSSfpYcAe/de6Eiuw3UkNccdT1OPs8oqqcVb0ytFWA6mWJXJ/TzYDgAAEXv7917pqmz+ycNU1VEueoGRm+5FDTpKhUQILtJJGCtiQTbgEfQi/HuvdB1ubsrbu2aujyEmToKXbVQPvMlL5UapaSYgRRS0aesKTcFwLgc3t9fde6Y3+RXS9Qk+PpaE5wziqklrWoKt6ONopGh+3ir3j0EWOn1cH+oPHv3XugT7L+VmPxGOfEba6/ykFLqkp6OnoaSlRaiWoQE1JEDMfCha7arAkEA2t7917olVd3scJk5sbvOGmyMOQSmmemORgpZoVnmDxw0aUxsdQSxUAuCCCCbH37r3Tllfm7tTHYrG4Da+DyFdj8TVxvUtUY1qyCmLsruHqUDtzq0C7alNybrY+/de6Fqm7uyHbEEuFoMSVwWdSSliw4yNHV1OOeallWeSOhpNRVfRrAY3+oPLAD3Xuq8O0sRkNuGqxk9OkFNBUzU88LCS4RJWibXFGQdRsCCCBzci/v3Xuia19JNiMhTT5CeSxqUqEMRVHeDXdoCXBAtzZrcAc3sffuvdHv2xuGhrcLRLTy1NBTVNCYamV6jQoY2jjJWNR5LabEi3NwPrf37r3USuxFZhZYMsoqKekd2naVYURqhYVb9yEuDdWa4W4549+691Aps1VZKKWoqsvWySVDxJDFJSCCOmSIlkEzFdDNoIuwIH+A+nv3XunijoK/H1UVbXwGvgqgP4f9vWQVKKjjQUnClkDEi9iCRxx7917oXlMdFSwyQmogENOJpKaKV3mkFrskqXCLZuVsSBxwB7917psfcG3qpIWqaKtp7B5mqo4/PDPO8njijmMQuWJJuwIAAtYWt7917p5yeAGdljlgWop4KWlniRykjeRYlEltRP4N1IP0+l+L+/de6wbPgDZ3TUGfA0OKSnlra+WSojpagK7JH91GrFgzFdICggizEgEge690qmrKPNZmsyOLimrFaQajXkLBEl/BYGXllJBZSCDY8m/wBPde6eclFuL+M0VMuNoZYYabzxTUiI9NTxSnUIQGuSNRN7EEfS9hx7r3SN3fjpqnNUeUyuGJaGL7GQUrqIUVvQJxCoINxzdjx/j7917qENqwzUtQmCycEkUhU1sV1aqsq6DG7NwoUjjSLg/Un37r3TecO+IpRO2FExpJEjeV3ikp5xJGH/AHpWsQ1muW+gP4/Hv3XulbsieB6moarx80iyG1LBTTBqaNkjCNPJE2u+j6cEAm5/Nz7r3Ri9n4TJVlRGtc9KuPp4pIZUMhEkgkmaVFhiUgA2IBLAkH6ED37r3S+mwFLBk8VRUkTx01TO0sM0Zn+6jmj9WpUa6vyPyD/Ue/de6N71HuuTCUmToqOkH29azU2WqpS9LWytq0Fo5ZSdIsArALY2/wBj7917pa1VdRV9ejUcMLzx1kCRSCPyIiEBmjaqHpYBQBwAQbg39+690JG3WNJVwpXVDQ+dzNT1CB3sJHLabKLAWNrWB/p7917pT9t5faa0eHpczSw1cdRCVSuFO0kkSobyQ2vq9S8XuAPoAD7917oFazauwVeCspKOnd61VdGm1xfYwxpeA00rm+ogLcXsLc/W/v3Xuknm9yYDAoZqNRXR0ohRVJRpHeNQkyJBLqQ6zcM1rW/ofr7r3Qb13du3IqmdyuHpXijikaNJSVpi0gYRu0OlfIOOACAOCLi/v3Xugqz/AM3dn7Ops2Ztu1MuRMsaUjz4s1dFXIyMPPSyulmUAHUB+PpyPfuvdA/t35M7RzGbiralanFYuaqNUioGigWteT1OiEhlDg8qwIseBaxHuvdHMxm+kpaiPK7by5nxdVBLLNRSQxiBBJEGaSJ2QANe9hYg8Dng+/de6Jh8pt7bq2gBvPBPUy0DU8FX97QzzUuQx2TV/K8/2scqRyw8nzatJNrKbWB917pSdbfK+p3ztSBps9jty5HGUVHMtLXLFTx5QmTXLTx1E9zGUkBDuDYHi5IB9+691GpOw9gbvzlS24MedhbsoZIjj4aeaOtgmNSCweOth5dL2R73H5t9B7917oStv7jzmdkrcZlMmlIcJaop4qaJTSV9D+gy08zqPUmosQCPyfpz7917qHXd2bs6unpKajWr3lh6t3kGWJEdTRswtJHMrllKLa5IYG31AIsPde6Tme+XUe4qZaTGZzG02To3jkyNC601ZI5X6x0cTkEC3DaWLAXPPPv3Xumen7K2XvvGtjsvUJJVZSX7XwyVrmxB1qVQD03/ABxyOCLe/de6kYvLQ46ubA0VVVHEtIrVUVK58kaTHS5ieNFRFF7BVAA/HPHv3XulJureG3nnwmLGQz9QmLH2ypDWKVpmlGpZKgIwLFTa9wQPoQOPfuvdF3yuC31R7vnyFKwgp6pGWgrZDRiKvp1IlgAB/tg3uBYWJ9+690DvbmU3lHBX5SasZJ8e1KM1QCrgvW0cbBmvTR3sGU3HJI/r7917px23u7q/M7dpqWKlq8dVTwRShoMy0jM0raZZJ4IHX683DLa30A9+6913iP7tRZ+jqdvPGKWlnjhRp54vJ4/JYKdQs6n6i4J5vcAe/de6MPU5CmoHlqVSF9auJ2OkUxsPS31vxf8AFrn8e/de6bsBvuVat6aelWR2I8LrAdMsSEBFPJuT/gR7917pYS7xgUPJHSyQuxLabFDLOBZkYD9JBuAbe/de6dKWsqq7HRT1dLNPIWtG0YJdCx1IGP8AqbcX/wBa549+69061uN/iFGj6YjG6hTC6EyKUFmZXQggg2sfoDb+vv3Xuk9DtRppW+0hkrGWN0kAJIjUWuJXa5b68fj+n09+690hcjsuB6p4qeKPVrcPFUuiNEXT121ngX/SAB7917oPNw7fpKVYsbSRMJAS0n0BWVSdQUKL2P4JJB/A9+690ms5szIU+IFfU0SRQtE7QMCNbhhy7qnII/Hv3Xuihbmx8tFJJUUVNKGj1yVJiQAyEkrHqLfgf2v6e/de6AvcVbunIUssNJC0MFWdD1AQRzhYjyImUcH/AGocn37r3SJ2xtLcsuRyEcjQ1iT07U1O1YoqXAmFmBWTkvyTf/fH3XusFP8AGLM7h21uSalppHqsMlXOyCBgoDBmVAn1PAsPwPwD+Pde6L/sfpDceb21uGKkppRUYypa8axSG08LE+IN9bi34tY/4ce/de6ADJS5Hb2WqqeuNVFW0tTJDPDUGTUHRghUlrcWsBx+fob+/de6zybulJ9VQIo9FwqkksbcMx5N7/WxH9Ofz7r3Thi86sU8VbUStPMSsr62chlDAiPTcek2/wAb+/de6Usm6qaulfxiJf3LpGoZFiDi2lLfX8ck3/4n3XunbH7mlpXkWOZJaggJFHwrU0Z4LK4t/X8/T37r3Stl309VivtdbRTUaCYFTcu3I1Nfnn/AfXkgD37r3QbybjkrwRUu1VAjtJJFKQrHUtjaxsf6f8i9+690m1ymJ+4Bjoiv7ja1duWjY6gin8Dj37r3TlRV+Oard0pVSNLNBCzjxI97L5ADzz+PpcX59+690vcGYqyoeuknhhklGhoVNoQwAtpQ/QDn/b+/de6Ve6c1lpKSkg21JBRgBUqlhmRJJRELHTb8kn/eiPfuvdN0+w5Rh481VZiKozNUhnkgVy0ijgAPKxtcH8f8V9+690FLTyUlbLJI0hFOyxPGT5C7Kb2Qfm/5Pv3XuhkyfWXZ8mPwGQzWCrsbicxTwPijOpjjko6kmSnlmJ5Eb6SFYgi/B+vv3XujwbL6j2Z1n1vFuLN0cX96M4qVt6kj7vGinRUhhp0b6B1Nywtxb/Ye690EERbNZLI1cWmDxz/5NKzFdLBrAXFuPpb+vN/fuvdY8xlWxiVLy/5RP4mjDRsqJr4a5J4vxcCxv/T37r3SRx+8chWVpjRDHA4XTTqpWZnQaS4/HAH4+o/Pv3XulbHgVkhnzYgaCGRmdWkmIlWSwZjMh/DW4FrX+vv3XupG0t1xVE4pjMQ6NIk2v/Mp6tKlCwHHpvew5uOffuvdDFkIMdW4wyiBfOY1KMzgxk6dIMfJ4PH4P/E+/de6B58esVaKiQrIILkrpvyWsCwt9LfQ+/de6XO2aco0IOpVeVkGslF9XN2U/QWt+f8AevfuvdChQzIgdnjhZYdYmjVdULWuEB+l7n6n+lvfuvdZshDFNAJKeP7ed5adkVTH49JJEo12PptYfX/iPfuvdIzL4+uoZPLLNLUCZ2jZHHJdyPElO68Wtbn/AF+bfT3XumyJoVqammdXjKFC3jsIyoQXV3NvVcm/+P5uffuvdJ3MR1lOoS0hiq4mEc0bqYwkkvLOAfqoWw+t/fuvdMWZo4Z4oJVY1IEqBVS5PiA0qZEP9oNrvz9AP9ce690EXaVeMwlNS1X+49MXRfZUkdMuiCwjuS7La9zqJB/ra/Hv3XuiIbkaRsvVFXCOCsaXBBCILDSv9Cb8/wBb/wBPfuvdMzSTUwjd9SRLcMVIJZiObD+h9+69070mXZ1gik0LGVLfnUL+kNe3H0P9PfuvdOq1TJokjIaNLIA5OuQMbHxIt+R/gBxYe/de6fY84jwxRSNpliL3IQllFgEVjcfTg3t+f6+/de6ymrEiiYKrLE6hm1kafp+B/W/9fp7917rikiJK0hQ3dgSA6qwBF7KrWvcfX6f0F/x7r3T0tZAlPMiwMkdTIhtIA7qUA9QQG34H5+t739+691KqCtcY2ipo6fRGqhzr/c0qTrb68k8c/wDFPfuvdZaeiCpBLO8a6VYlG9Duwa3pPPH054/pb+vuvdT0gC1LClQzvOY1LxF/2Fbk3awvpB5/p/sT7917oQsVQtR0/lSrVmGu/N2LBR6Y2tdRYHnmx+h/r7r3TrPmKiGGKVIRTPTpaaoLl5po3uSrsFBIJI/F/r+ffuvdMTbk80EoZ44W8mlFCaSyC2oG55J55tb/AAvz7917rh/eemVXjj8TqhFxp1OmpbEqL35t/vvofde6xR7ip1lpNUYNOWcapQdSt9LhfyPrYcWP+w9+690osVkMZW6KbzNEzVF5JFBUsp5DEcE/7Bv8AL/X3XurTfhf1VmN31lPW7eqzHRRSQiee0JVIww1ErIdV2JA4uLWBIIsfde6vI3L0xg9obfwVfuLG1e4JK7HyPNPi42MqkKJo6eSakeOT9Y1BCQAbg+/de6LM/Y8vXmegosVS4ymxGQqRlKKlkpK2ryVVURyCJ6GrmeePxTF2CKpBABBFwCffuvdWLY/cVHNgtvSzbEqMhPmqOGqdKto5/sDOgkVWp5Li/H4f0gWH59+690tcjuedHx2NxewGho4IlTITRmgRoy6kyGPw3fSoANr/j8H37r3QTdi4ndGXxuSq9sCakoTSKggakooJ2ql9UsSHLNo9SHggm5/x9+690WvYfyvTZeZOxO2ts1GPpqWoMFFuqur1iraOPRoSHK0+MMsIitYKwlHFjpBA9+690Jm5s5svdGFkzmysliM3TSZemJpIqinqadGE2pzFHPLHYEjkOfpzYkWPuvdCVL1/sXLUUU+4tr4+U1cMcjT0y0EQSoZVkH2tXEP1I1reJ73txce/de6ZYtu7L62paiN8fmpKSvyEf3FfWxHMRo0jazLJ5LvZbiyuSLDgAe/de65Y3aGwd+56GmpM3jaQRzMA+MNdi6yuAbSUqxFJEJGAFrsDYXA4NvfuvdYO0eqqPbVPR0+GzlTUVsk0jY/+HzwxTx1cV5IENUkYex5Dgy+oWFx9ffuvdF4Nb3nTQ1K19Xnzi8RLHNBR1mCSvjlVH8sTU9eGleAAgjhS3Nzf6e/de6bch8ie88SEkqMnipqOBn8lM20SKuOjQaUpGnr6cLJKbXaV6mIH62Xj37r3Q17A7d7H3Vi1pK7a1PUwVhkemqocbT1CqxTUhDY2aZVNuLaj+eD+Pde65UvYu/tnZ6cybZpp6OWJDVtU4PPRVJYizyyTQmzItwBaI2Fjcg29+691Ny3ceTrMfVNkMXjqbGVYcVlAmSjWjanYFTHSnKw05ikb+jNa/549+69027A7229tKjnxMODr6qmerknpoqbK7fqqzGUT+orWJHU6fGSLB0drDkgfT37r3Qt4z5DbFkWor8RhstBIZpo6iAx0MzvIoB8kU/3KRsv9NJII+h4I9+690kcr8sJcRMphoIKON9KwT5LL0eOmLyEnSaYxyoT9bHyfXj/AB9+690ns580qimoI/Ps7HZt5dQSWqz1LE04QeSRgggk1C6j6E/7C/v3XumGb54U2Ppfucd1ulP6vHVHIbgpaWjMkij/ADCwU0rhST/bUG1yL2Nvde6fKn5F7h7MwMFJRde4KgmyA8M8FFkctlJ3jZgqGOox1OvkB+rIYEJ+gkTm/uvdBDjspsrqBctlt+ddfay11PU/aZeg23UzyeUhpZ4Kmiq3WRYn9TtomIvySpPPuvdADV7W2x2fkTubp7rDGUGdqJ5Y6SrlxS07QzKCJa2qWmpAivG51rIKtSlwC5vY+690FtBVbgky2S2z2FkJqLH0ORShjq6qrStxbZCnVWnlno3kjkkWTUwVxEYrf2Va3v3Xuhd2L8ZaTelfSzYzIbixlBK1NksXnqDb8UmIaWkkeORWpRIzwIpEaosgUkXIJAFvde6Ox1H19U9dZpcBviuk3DRyVyhZGwNPWVL0gl8qNRRVcUojRgAkyW1EkFSpAPv3XujDZufbuAzBrKTYlWuLptUqO+Hpft3gdCsLhQGYhSeQU4HHN7e/de6V0mW27PT0+UZcTQU0lIrqseOp42P3C+WNZ3hHFgeV4uRckAC/uvdBNnN/dR0yEPn6+rMcpp64YijHneYNrkkZIyPQoBFwORYXHv3XuuqftDr6aOCXGJuSummZ4YZq9J6engRIzpVSpH1upufxccfn3Xum2q7Z2rkp0w9Xh8U8fkH3dEhjnqo4UsgcFlspe11sQSQSSSAffuvdSEz3SuJysklRSHHVLgVT00TPdJWQ6Y3UCwZgQSOQCL8/Ue6905HsXr7HYmSbCvLURpK07xxTxioleNi327kAaVIv+eLfX8+/de6ZaXvOgzEWkbNyFKjsJKRBTSzRVUKNpf8AeU6Qf8Tf/C/v3XunfanaNBmt1TYWr2lSUpWITwhkkWqaKMBiWhtY/wCvqP8Arfj37r3Rh6WbEV8ckMu2onWWMVEMqyt44GDjQZtJCmxF7G9+Re3v3XuuDbb2hkis8m1cOtaG8MZnUBPUzSGRVa4AU3IH5vYkDj37r3TRSbOpNs1dVVYelx1CuQk8ggE+mF5jdVeMfpAN34H5sDzb37r3UzJTw0lKY8gcfII0WeOtEvhMKsSzqCf6MOWv/QAWPv3Xugj37uykNI+PDT1cEsUVjRamZ0KG3rTgDn9V+PyP6e690AmF3zltsNkMPiK6oSETtOKPxa5zE9vJGX/IGrhrWNvoQePde6dv9JOe8VvNktX2eq3gi/X93q8X6frp5v7917r/0xZq/kHR/wAOqocbtWqqauWldp5TWRvSRGZ/ExEkSlnb8lAtxzyPfuvdBzjO2uz5J5zj8DPHhY7FB/DK2amqy3LRpLYPGovoLEc/X37r3UR9777zFTMs+y5IaKL9/wD4D1Ciqk/sLo4aO3ADHg/mwPv3XupkHZu/MTWljtGGjoaunMLJW0+QZaNRxO4mjXQw+gUi4/offuvdKTb3aeeo4qqml23M0IkV46xmkNCWKeVljWcD6gleOP8AD63917p/p+xcrBWU9RXimpsVKxaUTSK80KML6k1EG3+3/wAb/n3XumrN91YGpK0UOSmr62SqERjo1urkF5Yo0J9KnSObkH37r3TaO8aagEsNJi8lLUx05eWkr6iJAVe6sYyjOSLDVyoP+9e/de6TeD+ROTORlpIdowQqjLMkk0tRLFNGZdJ9EEV+T/W4tzfn37r3S+g7vymQr0p5sHjjRzzAhRTV9M4R7FwHdAt1Y2F/8P8AH37r3SkyXauYq8ZHR4HYtXNURGRJ64Ry1dNBUQaiqsIFDM5txybXH19+691gx/aW7HiSOPaNBWQw0QWvqPtqqUEmTS0QjYBwxu125AsPfuvdY5O1d1UdRCKLYAxsD3V2kNTIrrqUGUQKNQ4J5F/fuvdCXB2HvvL4apo6XakDUaMpFSC8fkTSBqViAzL9QSfr/h7917rBs3M7wra56N8BTURVgp8lw5VmtqjPPA/H5H1/1/de6MnQYzL4jHz5GVqKbwaGqI2ZXOki/oVx/jb37r3Ulq/FPjvu9dKupwWg8kdonA1EBfwSfqeCf9a3v3Xugpnr2jzk+RTG0v7q+KlaZhKpbV4zYrbQebgi30N+PfuvdCPgIRkjTq5kx+Rg1VHB0rKZF06EK29PPH+wta3v3XumncW3Jo66K4tV3ElawUqJo0l1xtb+v5tz/ieB7917pu3Ft+Sqp4npaKSCpaVNU6quoIeQ6MAeDYEi3+wAHHuvdTNjUFdj6qonqH+6WlckMyqJ0awZUuSAQLHnT9P6D6+690NtTuHH5uKWlq6OIvFCkX3FWFf1xoLg6Ra9/wDffn37r3SPg2pQ5WikauoqNqeJy9IR4yquD+rQfpx/rj+n+PuvdOmHoYMNTy2ipo6eKRgBDFCI2jtwrkcC/wCLAG/0J59+691FrMhhshjhPk6empfJUG1IGRZ5BCCBNYfQEc/4/n6H37r3SHyNRtujjqFTHU0NPVsshcVGo2PGt47Ek/U6fqPr7917ooW8XSj3rFuXbTpRxYaZRXxu3/AylZgH8SgWckWHIuOAffuvdGyodxYifCDIfbRtUVFLCYpHjRXBkjuxRz9PxcW/23v3Xug7p5vuq+R65loHid3pqk3kRoWOrS4PPP8AvH49+690g+2t4U23sTIsVJT5qplje8UMHlFRdbKpK8gkfq1Dj37r3Vb+c7P3Vt3Ly5KbArRtkZNEFP4pNUETJeMAsLFVB/tXH49+690BG78lk9xZH7uskkqpJqqGolieNTG/JZwgjFgPr+L/AIHv3XumfG7genzFRFULX07U5VoUiiJiSG+kglDY2/PA9+690Oe2dox70ydH9u2QmpmYTVVcwCeOS2p4gr/UGwt9SOPoPr7r3RzOts4OuIJsLi54chTVySRvG6KtSkjXLIJF5BBA/It9ACB7917pTZfe24a2mNE1HFQVDTRkVFWrTPNTNcssRXjn6AsCR/gPfuvdN269zGXC4/DxZOkmnq0mAhMMxqKecLpMEjXF/wA/m3Fh+PfuvdFk2x1dTZLcOTmyGL29VVM0iyQVldBUTAypL5HElMGCCzc+oED/AFrge690JeW6hTKocVV47GVWKaMrLJjMdGgR35IeSx9K2/snj37r3UGn6R2jQ4tZK7b9A60hJRkne7JbSI2gQnTc20huR/sb+/de6Bbs/bkWx8XU1eM2xtXI0MgjEMNWHWqpg7hTIZmbUoUXPpP1/rf37r3QA57YO3Nu5fBbqy8a42kz0aSrJATLSCpYArGGhIGnURYOTcc8n37r3Qt1uF2hiMbQVtUlDm8jkUijpamCniEFLD9R5IKhWKi1gwFrgg+/de6Lbv8Ar9k5SDI0ke0sPUZ2kDwUbU0aw0sis13VEawCrx+gA/0HNvfuvdA/QYCsrMckG26iswlTOHjqKXAzzkVEysVMs0RawAH4+n149+69050dENt0BgzmSyGcq8eQ8mqDyz0pY3aGRJwUaMEm554F+fp7917pRYjfHXVDTNW1e2dt1ctO5mmqKXEULlS63L1E+nRqv+HUgfS1uB7r3RKvlFNsjKZPHVuL25VvT5iVajXCmNdKeojjC2x9Lj44EjQLy4VLA/6/v3XugC2r2FsjbMeSxdXiTlJIINdHMMXC8yyE2McznSEK2IPB/wBj9ffuvdKvI90rNiYaXG4yeOiyISKMQBIUaaMEASrF6SxH4Cj+otz7917oKaqXL19QK6nwn2MsRJeU+UsqA3BqOdJIF/7P1/1r+/de69UUtTI9Mte330leHFKySyNGmsciSx4I/F/r+ffuvdNVBRUeIzMNLi6uqoKlJpIayvkhVhTsRx4hY2JHAubcg/UWPuvdca7Fpi69q+ozM4adWYrMNU1Q4b9LSKLDUDfi3H4B9+690l90VOMp2hgpJJWkNMr1DeJdYmK8tqIN1ub3/HH19+690H6V86FmHjqdRuoLkFF/UCAp+o4/of8AE+/de65VOcraimCRhIYojwFN9TAD1jWP634/2Pv3Xum1MhmZUWE5IvAshYQNPJoBHBYRngfU/T/bH8e691JqayslaOmVw8hsGESMvlldgkSAxjlr8H8fkjn37r3RsNibQi2Xg6GSspDV7/3cqUWExKQsKmghql8avKosQzD1KQLkfX8W917oa9+1+R632hj+pNsQrkd2ZwQzZeXHMr1FHNMA0jTzgakX+qM9rC9vfuvdTOrOr8Zi8fkKrOywy5qrWOStySeOWujj0Xkihjj9IQnggf4Em/v3XuhbxVbubH1lBQbc2vFNTUTE0tdVxsJDEWuzHi3N/wC1yDwLfj3XujVUW9exhj0inxDUMYiRZmpIUkRyFFpCQth/sADz7917rgc1uOqW1dVZiN/oBDdIZbtZi5UcC34/1rf4+690udubdylaUWB6uonqAwkhi9bMbXiUawQAeDcWPH1Pv3XujF7f6JylZt85JZKGgmqvuNAyn3BrEmhsDHBDQxy3ANiTIw45P5Pv3XumXGYOoix2Qo8nUxvW46aWANSzM8bCNxfQZLGxIva3B+o/Hv3Xui7d24GTK7fl3pj4klzm02jNcY2QVM2LjfUZw0nB8YBN0PP0JIHv3Xuit73jp93bbp87SVUcyGON56dWAmE2gaAWiJ+t72DWvce/de6I5uKrEGYko8pIUhIIjkDXhijYeoG5tqP9Lc/X+vv3Xug+3Lu+lpYgmBphHBjwI4pmJ1VVQw0mbk3UD68cH/evde6Ruyt9y43dMNfUsJmjSod/KwZfVCVFmYfQH6A8cHj37r3SA33l83nRFkMpXGWJ6iZaakLs0iQtKTBIFICqluAb3/x9+690Gogm8zQOjRyMoYJOoVjc3uQ3IFrf7D/X9+690JWw6+ow2UQzTaGAQGCBgUMb/qLMvqH4+n0/Hv3Xujt9cyvP9qleKmVMjUxpTLC4Ktckr5ASLKL8n63+vv3XujnYyq29siNsnk69ZcjQSU6x0UFMSWpmXVMFlWw1f6oryf8AW9+690qMnvLCyS0m8aLH0UuMySrSbighjQVNBBNxFXBrk8DSWANh/r/T3XunzC7k2XeaXbeblycrJdqOpeOTzQg2EXjX9RXng/UAfj6e690aLrmuwdWjVi1dIsCxxFqbyiFBKy80fiVropN+SL3uT7917owmF6v25uKgqc+Kaasp6wyItJJIphpFWMhoUYm5XUTYj/YfX37r3RZOyOkcVS01bNFQVGMgBd6iempUaVXDelIXFzY/2ib2PN/fuvdBZtWgz2Bq0jxM0sdFC8UVNXVlSVapR2/cWVXFiPqOb8Af1Hv3XujC0+4N00FWImAyMkqx/brTSxyRPyLkAC4NuLX44A9+690JuD3tVOKzE5iiyeEaQxSxyrJ6pfVpclbmx5F/9gD+PfuvdDRhs9RRytS/dLJDVUuhkqHvVFwlhKrfQNz9TyP9h7917pYrRy1lHCKWWNVVALSSB2JDfUljf+v0uDbj8+/de6w1+FyMtFrlMInisqI6t4zDexYMSATYn/fW9+691jxO3w80qzDmJ1WOoeMRQyedbeoMOLEfT62/pf37r3T1VYCjx0sLGphetjkHigRFdChFwytyAP8AGx9+690mpEpkFXk5ESj8krU4SaRPXKOWlvyf9Ynn6Ae/de66m3AEpI0aeKedE000Y9McZVuFZxYXYXuPzzf37r3SIzNeuR1JJTpSDWn3bRw+M1Ck3HjH1P1HP5P5/Hv3XumNqKowlXT5ETCankjkiWNSU0FgRcqoP9nj37r3Sahqqs5paiFAKZvJ5Fb9xpWUkqUcN6CPyfp/T6e/de6ro/mc4xMx1Phdy0LmTJbdyxiq4miWRZ6eo9IWVmH4Nhwf6fj6e691QPRHGTkff0s1DMCR5aUDRqve7wngj+gUfSw/1vde6fKPbU9ZPEMLlqOeRbssFUTSSMslyNLvwbci9/6X/Pv3XuhEx+O3wxNBT0Sl4acKJY5YWWJb3LhmP1P05/x9+691GyeK7Dr7U8uErZBDAYV0Rq8kik/hlNvrybf19+691Fxuw9+0M8btsfNSO6Fog9LI8T3N7B76Tz9D+PwffuvdD1R575G4migjo9qZjG0NJGohST0rEiKBGNGq5vxwQODf37r3Sjg78+Qm2qaRRTvRxTLorITKJFmLgBLKT6T+f9f37r3ThS/ILtCrijjrMDSvUMv6n0h5Qretn+t78gX/ANc+/de6R24cjmN3TVFbl8FTQ+aNh44/FEYpVJsUNhqH++v/AE917oFpdtZ7B5L7zGx11HUMGliNPd1ax1KSsZtcG5Xkce/de6XGM7jyFNC2G3hRVVQZLaauZGAjAb/PMGBPBH1H+x4Pv3XujWdRd6UNXQf3C3fIMjgampiXA5kyKWxtTMh8UDSSm6RagLkfU8fn37r3QZ9wYNqXPGndWhXyySqIn1Uj0tQTpkhccHV9f94Hv3XugBq6efHTaamV5YZCjweVQRoHCxE2/wABa/0H+Pv3XulXiaKhqixVf4drRQSAHR5NX6gefqCLcf6359+690qKfbcmLy1DVeZKnHyus0tUGDvEqniPSp4JP44v+effuvdC/gcycFmTU49npoXK1MZnC+OSQC6mP+pvYfXjj37r3Q7bZ3lRZqBlqaqWmzE1WHDxWWKBg/EzMPpr+gH0v7917o4nXWViR3nqGLxKQlS9VGxV2NlMiqSdXA4I/wAb+/de6NFtaWOuKtFXaaWVpSJFURkDTZbqOQo4Uf0+v+Hv3XunCeOeGWVaacyhBMzhwZJDdyFF/wAG/wBT+Bz9D7917pK1W8Mlg8hTU9XQRP5naWUMrBEV0GkB4x9fqdX0Pv3Xug67h3vt7I7byuJocbIlbVR+ObIvG0MusxhjGoWxKgAC9hf635t7917qjrtbztkahX8jiKWovKfWxBJMetmPAt9B+B7917ote455YKkSQVAMhhjASKxCp41DuW/1N7gjn8+/de6etqLRNULKYxIXUo8UbkSGUJdZ05IsT9ffuvdbC3wexeFx/T1NuJcVj6/LRTVDTVtS3ieGjhkvL4pYSjG7DSQzEEj8cW917o4258xnYKKDJwbUxNTT10MBxoipkqHlRpEWxqUDMDp/x45B9+690COG7E3Rt/d+Hrd14TGYrC1EkcFbWYzxvWqxAQpPHYkgBFsODcEnj6+690OcnyK69x9ZVU0eUyNVAKU1RaSR5KeSGSRggiQgMwD6gDp4P14F/fuvdBNlvltT7cqspk9i0VBXUclKSMZVyRQF6jUGeqWGa5aQG/AABvfgG3v3XukHjf5jOZzeVx0W4tqwZGvp5JYIRUtFDQtCzsgguqnhAT6bg2Fhe4v7r3RpNm7/AO1N3UiZjB4H+CYOrZ3NZR4engoa2Pwq8Yiqq2ZXCISR6ouSLDj6+690/wCE29ummzBbLZ+Ckq81PUWjzM2PaKEF1LyU6LCXRirXXSTYkXvY+/de6FPDdQYzISpkchuWlr4XmdGpKOLy1bPTkFoGdqhVcMWjJ/bAPIIHHv3XunKbqXYkn3FFuYVi/emokhq1lxmJqKOm0qVheOkRJHBuFXWxsACTc2HuvdAhtv484XG1ufkDYaqx9XVTfwg1dZV1U0MAUsRUM7NG4YrYAi1+bEfT3Xum/I9abPgxdRX5fL0svnhmoUx+Eijpq1HqAdCHSiBgrG6kWA+hBtb37r3QUbP+N3Vddm6mM7cnzde5pQf43jJnqQ6xrIs4BjEQChrlmX1XNiPoPde6n1/xr2BS5qOr2rhcTSVtNlDNXSTmJkx0kJCXoYZDII9aqFCqANNgRYW9+690cjF9dYnVS1E+KoKeiWjjSSuxlFFjVWeWEmV52VUJvqUrpJBPJuCQfde6pq7r2+aPe2djglp5sdDlq77CCXT5mU1JlEboeCpPNyoJve/v3XuiEdtSU9RlPuqvGLCo8iMtOgjhWPykOsg58YLAkAkkixBAPv3Xuh06Qkw+fxdVR083kqIaZJYDMjzQ05pRr8CqAPSQPw1ybm4+vv3Xul1uauq8pjIpw1TOaWSSmNM6SCnKhyoF2PCrbUFABvY3J9+690hcbQrXSTRRVb0MMa+FzVF4ZHqHJaTwublwxJubH/A+/de6W9LTVuBrqWgpkjbF1HintIwmmkcANVTxyMx16S3pUAEWIN7c+690IO9VzkdBQ/wKphrWq20mel0iCOFG0TR1Av8AUFWBBW4IP1tz7r3XeD2vm62PS09IJKOI1Kz6vBSoxUSSjS1g7h72NrE/14J917qTRNuqpZiMj5PPWSxLGXKObKBI8axkAK4B0G1r3vcXHv3XunGLAZijgmyVQ1U7VM7U9LLXMCITNNaWOeID1lFXQGFhbm3N/fuvdKvFV1TX5DJ42Wk0SUUEMiLQaWBg16jaNFsoKn0k3sPqPfuvdCPuKizHhxc+KpmomSFqd445LTTrMnlRmWxA+oJ/x+libe/de6RWSlqYKaTD1aq1Xl1QVQify1DLCNTSIqklXH5tYHi4v7917oO6ujMOZXH4+urpolp2c+CIQsZWUSRRRhVJkI51l/yD9AD7917rBkt1ZugkhppKYVMsbRQmlmg8zPTOeDVonoLAWubcG/A+nv3XuldtrJT01WKiOhhSoqFeCGCNwiMJyE9KtwoBFv63v+CPfuvdDHHnKrFzU7yy08ldNMjS05nYRxK1gI40j5IA45J5+pHN/de6MNSU+PzM+Oc5Ko8AhSWo+2eVfBL4Q6+FVIc/4lWAB+vv3Xuhe6/rcvqysDwffUkcYWjq7GZZTGATHUKSGD8WuTf/AFx7917owOFnrMqcdDHjKTGPGisLzxxUUrQDUZJObhib6ueebW/HuvdC9tuirKltNSn3FVNKViFMkTwIiGwiRjwfodJFrj+v19+690EHyczcm2n2hUU2KmlqZl+1AklSGKVhMqSQPGzFSxDMdRYWANhx7917oGs92jgaCOnXMV9LjZqumWhpcDUMDNBVhBpK1AJAUN+pSvPNiByfde6rq7I+QEG1N8Pidy10smLyazxU0tETUJSBQFq3SWGUsojkb1RNGWIuQ3Fj7r3QfYrs2q3RlaEY+GlqtorVaqbNVcgoqKSASF2d0ZRIx08EOvJvYge/de6kdm4LC7rqMe2H3JmyYpa2VKMRLLi6ZndJUjp54iP1aTpZrizEEXsR7r3Rct0YLIYvIwjJVhgxkdYlQ8KS6XlYooEZmj51G11Gsi1hb8e/de6Eyl7j3ttWjpmxW4szXY7QYYqWqpo9FEkbePwtOTZ+CblgT+PoB7917pN5js7t3f2HyuJWHJVQxuQM9NBJPGkOQp6kBlghm5BtzdLWP0sOPfuvdFI3ZtLtRs0m6tpT1OManrIkkxQqJIIxMV0VVGtOg9UZtf6AE8g/1917oWcRv/cYxQlzrQzbhoaVWWVhLTVCSqOYmqYzouD9Abcf0Nre690Yvon5dZvM5Ebe3Pja2rlw9LJFR1MFGJo3iii0SQVDM4UlANA5ubX/AD7917oZMhn13hi5mpNv5XHGR6zStDUukf2lSfVOVYllYnlgtgL2AFrj3XuiidmdRxU1Yc1R7ihkhnpIKWGhkGPp8jRyIw1tLU6BIXUiwe5a1h9APfuvdOlPPQbSx+2k1/d1aB3lqMZkTJ9tVyqFikleSzEr+puCPqBf6n3XuhVwnycrNozLixg8lnKyRYqeCtg8Ey1sQJMjyhUNgtweCCTyP8Pde6Qm5u8fuJMhLRY+Vq1GkOThiQw+OoZryU919Zf+nIt9P9f3XukmnyKwdJRxxzYfOmWMsKimyVZkKtY5JBbVRtGF0H+tm4P5/Pv3Xug33Vuir3JDk8ptykypx2SxraBOaqSC7AK4mq5uQUJ0gMxJPAPv3Xui1bC3ZuDbsldPEogahygp61hH9xXfYTKUdGhBZk0/q+twOTwR7917o4WzM/SSk1OJqRUIJIah55pC37QkEpCR8gEc2tx9ffuvdG0h3HCqx1UdUWp56IzTxTqZVJKAqoF/rb6En/iR7917pPYbejVeRk+yDEULMw8bqHVVexKo55/Gm30HHPv3XuhBj3QkU8S1LMr1hWaYm0rrHYAEhDbVfkgW49+690YaLeWHjxlIMTURR/bUKLWtM4UvIyWaSO/Fjey3vzx+efde64w182QpfuqKVlpQ4FTOXBjEga/BXkG3q4+h4+vv3Xup0Wbx8dSYqOuZR4z98UdlL2W4aNTYkf6/P59+690HGV3XTS5GpBiRiHN3lOq+gWDl1+ht+P6/X37r3SVjzGKmqVkrrxxCI6Zz4/IvqPpZ2BuL8cH6f4+/de6T2bzEDFooaqWpgELIi6mnjC/QFFI4t/jwf8ffuvdFv3bTVNEqloVmoagyBWQXkBkOktIq/QHg/wCH+A9+690BGTL0UcsUQV5EFqaBkBILt+gW5P4v/wAU59+6917aFJHLXDLV81JjqhB6rB2jilieygoLgt/X8H/Ee/de6MWu7KPAbIrtwYzMUeVqVSaTKY9YFRqoRXsNLAC4I4JBv/U/T37r3RbPiX2Vtiu3nvwZ1hRRVlfU1UHmZHRKZy3limorWLWPBXkf717r3QEfNH4+YTM5c786qebJxVt6vLUsQWBIgwIVoAbar+osnJHH0/PuvdVfy0dVSVUkFVH45YnaPxSqFYspsyEAnkWH+B9+691OiE8MQNTTyRagSkjq6oyX9OgsByCPqPx7917pyp5qNALzCzrfXbkc6yvpP4/31uT7917p6impnDJAdRkU+Y+lCfoeCfqOD/xPv3XuozZB4lkiSd4ddxY3ZhxYqSebf7H/AG49+6902HJSU4Ya0e9xwli4JsBcn/kX+sPfuvdNsFeHkYvGugsSRa502A4uePyPr7917p2hNOysY2mRGCq1r2Khri7f7Hm/0/2Pv3XultR08dLHBUpUFy6/5vULqjf1X/ff09+6913HmTFUljKvhJAsFIOoAgm4+nFh/wAT7917p+qtyZnNLFjNvQSKY08OtA7BizAMzLc2Y/7H+v8AX37r3VgPxC+Cm5e4c3gKncOMq1hyORpWczBvG9MJgXZUb+oBuTb8/X37r3V4/wAwupto9ZYDr7Yv8IoakYTB0tLPk4vtzPGKORZ6GllE1tMekMTbn/Cx9+691Td3TuvDZ3O5DRUVC0saPFTQjRpBBKRiw45IsDa1vfuvdFnFR9nMwImEcpRrBuE5LBrn63449+691G3XHVVNAFINTTMy1Q0RllDxD9MsgPH+wv8A6wHv3Xug0izFbS1UMKyLGsIkkEiKDOoNhpY3Pp/A5/x/w9+690JK5aTJY9qFKky6FjmDmVlEpZbtGTf6/wBR/j7917rvAbfqIJjWQkH9h2eOQhkSQNwmpjyPzYji/wDjb37r3QnYvcMePpbV8Ula6KXZIzpjbTzYafoPr7917r1RW09dJJVwqKET+OUxFWYgL6itz+CP8b3/ANh7917pQUM6JGlQjPLE73KAgaCqDUbnm35vb6/nj37r3TrBWZJi0VPULNTS6W+3UaTyx1Fzf9P0FwSTY8e/de6XePlelx0bzU/mdzMreT/NKCQA0ZsL2+n05t/sffuvddZiWaWLQ8Q8dOVkRBZpBqRVVolPIYW+h+nBuPfuvdJKpmgnrWjaiaSPRGsKiyteRWR3kZb67EE2+n4449+690lstGtJgKh5DVmQyftullht5SuqED+gHqAAt/vJ917pEx5OsOqj1LUI9zHNGiq8AVFFpVNv9a/4PNyffuvdAP2dPCwrGWe7Q2H7yOUB02LJIpN+Sf6f8T7917olWboa96iauYPJTGT0zIGtptcEkE2FyeD/ALb+vuvdQoE1qbnyIoW4cnlhbgah9LEf4Dn37r3XIQRs7SROOPVIvDFFK8aWv9Lg/wCt7917pR4XLz4iYTQ08EryRyxoaqPyiESRhRIqt9T9bEfQ/wCt7917qL5JJXlma7SyMWRbDS7EgsNX4API4Pv3XunKNy8bKqyLdVDXk0KSvNrW5IN/qP6c/j37r3UiKWpjZJ9TExm5b9Y1AH9auvPFvpx/vPv3XunxMlWVIYFFl5JZxEqgKOF0gW/of9b8XuPfuvdPdFJMsSLIrJrJ1liJAhXmw1EDkAfn/EXv7917pb4+OKALUimgrgxQ/b1YuVKnVeK9/wDevrf+vv3XupVNNTRZOpqZYnpR4X+2VjeKF2W2hk0/5u3+NrAt+be/de6fJ5JabHtPTPTSxrCNWiy+N5OdQAJ5v9Rwf8ffuvdJ6bJ1F4llYSMimNoybF4ympVIPP5vf6/T+nPuvdJx5fuHiCPFI0cpkKIjNISzW0EMF/SLX+tv9b6e691lNHG1SzJzJLNGz+E6ZASApAIva1gCpHH1J59+690o49uzSxSCURwiZ1MUskZchjYBDMCLH6cW/P5/PuvdKDHbNEU800NbKXSJDKq6i8ZChWVF4/p9Pz9SPfuvdXdfy7djZOt+0psduuLAEy007CtgjlFZ5mt9s2vn9QJFvoT9OffuvdbLcXSEGC2yu5Kmqiz2TOMSWam+7mpKOoEEGoJDRxsdRYtyVAuPoQLge691r2fM7sOo2j2xhsxkdv47HYylroo6WgjoshUJ93AfNLVS1cbDTMQumONYSbckkC/v3Xuj+dD/ACg27ntp4TP1eFfIULU0iHxVaV+RWSnUaJFpkOvxmwvctY8E8WHuvdGbre8uuzPtutanfER55jGayqh+2iSQXbxSuzLoFxyDcn6f4n3XujFbe7Fp907XejpNu0+XM1VNRY6Wn+1njq0AMTSMjXAAvbS1mJuRfge/de6KJ8q/jXh8tsqsy9PsaSXcphZlipsZLM5YgzHyVsIW5XjSALAfg+/de6ru+Mvxa3L2Lvuop8bXja5xMy1TrmaFJMfXBxoqKZl8A1SckFWnUjkEG/v3Xurash8bcntOio8em/sVWVEKQPjscK6uiocXVxP5WempQ8ysD/ahJVbf4XHv3Xug47DwHZdLR0lPNi6vL01JKlZJlsPAYTM9NZ0jkx9HE5YOLnkWtYlh7917pIy9u9W4WkxtfltoV8mfDCmrGqKObGGimh/UZljDBAxBtMW0n6X5A9+690o6DuvY+9aeNEhhwE3npnhp6uKaqjJea1NOJigUX03Oljf+lhce690P29q/bOM25/EclVz1A0USiPGpTrDZ9LN+3pW63N9TWAFyTYe/de6Ayo7g6QxcmSwubxU8WSrIHjSCen1rNTTxELOlSn7TA3GkpKQfrYW9+6902ZTtLN7axeOo8N19HjUip4hRV2SoJqeKppJSTTzQ1GNp5lI02LMxBsb2PNvde6aYfkNmZK2KgzmB29XNI6hppKrM4zxU6xhiyyGlKsy/lWZQeCCb2HuvdNe4ex8TRZaOtxOz8jlaaXwvU0bvTV+HyAJ1XimokllQoTcK8dyL35+nuvdT89Bld+YdsltbZm3sPUBHKUtdDTPXJLGv7klFTPGhY25QSIlzb+tvfuvdc+nun83uramSyNJX4WSuEtWtZSZvE49KmnlpHKASrplAuDwgCi3v3Xuvbg6/3pQVOPoGxG3MQqTAVmXo6CiXW0f+bC08kemRW9N2C8XIA49+691IqafGY1qTG9g0uPzmHrqp44KWDCUeRhFWo0mdo6XmMf0PH5BBF/fuvdCfsDrjZ2CUV248Jt2KCWrM+LrKPbmMRmoXIeijmGjUCoNvrxzYfX37r3Ro48JgqBFajwlDAqwa6iemKU0t5Csi3njQEBhp/aFvwCeB7917pO7g6s6p33Rod2YSOasp4KmL7gkQXiqPS0ACEA3A/tAkEX/HPuvdAhN0j051zIZcf/GYqZ0nqaSgxWTnagFTO4d4qyOnZArNbTddF+TewN/de6rO7x7TxidgNhcZgsThqiiyMQp0qV8k9X56rSkssQjjZ5bH0mOa5awNiQR7r3Vw/U+/KfD7BwdLR4KlwdXLi6E1cTEST09U1MrVRqpZlJbU7MdTG5ta5tf37r3Sc3pvLC7fnpdw5CqhCz1iqc0lP6YJiNQecJqUKP6D6D8Hge/de6da3K7a7Fxlo8jUZE1MT0c9dSTRrHV6g0AkggiAui8aWItckkggE+690WXs3qeDDYuUjdmdbGUokmiIdHBR0Bnp46Zz4mW4YMnjPIGk249+690VfbWP2lT5RfFVbjqkdZaeJoxgcbP4tY1QS0g8LHgsFYoxF/p9b+690YPGZnbtVjamgp6fM0kMTJDAa2qokqFAB9axhGFmVQrnUDcA/wBPfuvdJWs7EwWCWqOP2fiTf7enkyckstZVM4JTVKKOG6ENpIYsRyxFrEH3XukzVdlUuYnMFZhKSqqpYh6oocmU0yAGKQSwpyWWwN2uDwQOb+691Jx8mTgeOqxe06R4tLGVI8XkshUPGf1tEjOUuP8Aal+lwAeffuvdCtgt3b8nw9QcVg2p1pnMQeXbsEB1uLLDEleUQEAC3I9+690HGcj7dbOUu4IcfkKSVGSD7v7XCwTShLNPrhhkI0XIFlb+hubi3uvdLOk3B2zVM6jO19NBCrLLRR0+OpSzTMNcodGY+gAn/C/H1JHuvdJ+TMd60mQjEU+ar6WdytJLQVNDXyxMCWpJWlkkjULLGwZ0MZK3sCbE+/de6bs7mu7MfX0jZWk3H9jDWv8Acq63WAyJH4Z1iopXIQlnVvQbkD9Nhf3Xukz2TvntXI4xaTGY7MVAiWnEP2kVSPCfI0TyvPUkoxW+sqeSOCBwffuvdMW0oux6WN4cvnq+umkoyZaOpSejR6hXMiuWUFbW4sOL/wCw9+6905UuB3rkcvT1UOZ8LTN4pUqJy86F5AzxpUJouAAAg4P15/B917oRP9H+Rvo/vlS6/vv+Oh1fd28/2V/L/nfH/u3+nHv3Xuv/1DNUWIgx1VNVUeKxHnjqGWERwQos2m4LhLeq5B/Auf8AXt7917pT4bf0Es8eOzFHTUMkh8UbR06Rsgjayago+lif6c+/de6UVZhBNJJlMdSljHpkLi3hYnn9P9R9QPp/hf37r3WHKUcwxFPUzwQCnQkGfxr49X10vG1/99/sLe690BW5aSHISNRzP44GP3EcMI0L5AOJAEvYfU2/3rn37r3WfA4HaOQp6RKpVqKlfGKmOUaozclI7IfUbi1/yP6fX37r3WPJbM2Xja91pNv416pCJFl8IWmdg9gjaf6/4i/+tf37r3UHJUuAx8nkTBY9pp5BG0tPSxLEipwEllsSTzyB/h7917oU8NTY3IYyknocTj48hTxhJXSki0xLca4iyKef9ifz/gffuvdKqophVNDTpiIjVo2rS1NGYy7WAYG3/FffuvdPc+6htuhnpGwxapeEslPTogMZC2aZQF4Jt+efxf37r3QW7T3Amfz08U2PeliQsIgqEj9ReMSuF4ub6rm1+efp7917ozWCw+z8lTCtylMv3ET+ODXGrKjagpPA/SxAsRe3Fzz7917p7hxFCzTikpYVRWt4jp4Q8agv0/SPp7917piy2LhwE611JRqBVENLcDUpY3YRsb2+vP8AsB7917pWUeGoK3FyVgkNZ9woaqjidggJF9LXNhpP++P19+691Ag2vgqtKhZ6VRUwLoWEsNMoflBpv+PxYfX+g9+690nKvEUdPMMZ9lR/bxSPUBYph52dX0qpJNx9TcDni3+J917pcU8uIxp+7rZEQU9LrMI0K4QRWFiBe3H+v/r29+690hartzr7LuYaWtdZ2mlpEZ4iW1KfGAGYE21D+v8AsT+Pde641uZmx9N95jamCSmiILxvLG0iyMLlgrEki34P+sf6e/de6Qk+8fHlYZC8C+dDVTP5YwG1izCZEPA5IH5/rf37r3Uut3J9nDI0LtWiSSKRKSESArNKBctMDp03sCOOP9t7917pqpN8ZShmeKSMSvDDr8UUjNCiSfSN1vcMLm62+oH+v7917pQ1WarchgQzTpCZirpCx8cmtv0xvbn/AGF7f7f37r3QU5XGZ6rqqaVqmUxmXwvFFM5SmRD6Cuk3/I4/x+n9fde6V2G2vnslI+ino6mCkCKk331pBGrWYmKS5LEfjn/X/p7r3Sg3H1visjjamhWg0SaZao1VLH+8srp+h2Y/psLf74H37r3RU6vsSsoI8lgKzIRr/dacxSJDEJKqaCI6EJsLAIByLEn6j37r3SffumkrBHHSmaCOSIwmSoUuXjUhTKoANjc349+69001ObyOZyQxeFqTWS1CJNLNNHI0SAJYRo2n6gfX+vN729+690ndzdH9lb5gWonnwqUFNKZqRYktWFUj9QVCBYEf1Yk8f4ge690V7c+1t07Yq5qYbXqZ4NXhNYIEeTWrFZCgXjmx+ova3Pv3Xukgk4ocrFbA1IlaCNpaefHyOWZow7qzC97H+ht7917ox23N/YSkqcbi4qeHbmTeKNwtRGKelqSfrJdwfSPow/r/AK3v3XupVPmcHnt3tDTVVRGEjqpZK3G1AaFqqHhFAYEWc8n8j8W9+690/bg3RUYamp5/OHgpzrX7qVTUS+K3puTcsTyfp/iOSPfuvdBHlezYMtVSGid4ci6rLHJUAKpmYAJFAIrC4I/I5P1J5Hv3XuvYvtus2LV/e7hgqBggY0r6kAtLCSf3NSgFirNybW5tyOPfuvdGWh7Dot94rET7PyVLjcXZBPURytFG8ZFxF4HuRyDwbkfT37r3QjU1dKcaaalfHTu+gVFa8JeZmUelUiJK2+ljpB5H1Nx7917oPN8bMqJsH95lsTja2KrhdY45WSOcCeTQWWIEcAeqzXI/FvfuvdVgd05HdGBZtsMlFLgoqsVdNR1LHVjdJAhWFpCVkRhzpW9vxY/T3Xug12vv/Pw5PEY7P5WGpx9ZUJRUopqfQIA/+ZWVnXgJcC4HP1J9+690Ke8sTgKenjyE236nLKXkpZshQ10cX2plPE7IoBN7gnj+v4+vuvdBntzG1ODzTCmpa0Y12doJGqpBG2tTpHnU3AP1/wBtwL+/de6Yd61MCwVz1gqIHUlahcfP92/hK/Q/a3LBv6Ek/wCP5PuvdEW33uPblEtZTUo3DiIaub/KooVYPHKovDKpNydVuQfpzxce/de6A7dO/v7wzY6KSGoZsDCY0WoqhA8iAW1o72ZWYWvaxP8ArcD3XuoNHv3as1Yktbs+mLowWoqpZfKtQiCxQGM8MF+hUAn6G/v3XulI/ZfW2Kmp8jg8ZP5oHLmianWWmSWQAGTTICQV/r7917ptzXbUuWoiaDBNAxSRZ6tv2qeqia9mBP0J/wBh9Prz7917oOKDOZGmWapnonkDNI9NGZW0JIwIJQra34tb82H9PfuvdRsRncrU5KVJ5IohPMC8wieRlHNlc8gnn683/wBt7917qdmpY0p5lNT9ysLmaESDxhWvwyFuQBf6f7x7917pCo1fKkrVFF5FkK3qZZiTpBJ/bIINgD9Pp7917psqaTCUEZrTlJFrAND0MUYYRobgSB3BB/xBBPP19+691ioaSCpjNQJ1eMgaUbRGWDX9RT6/77nj37r3WWWhpqbxuk0KF5JA0bqsrm35UqCACR9WB4+vv3Xuhr6W2PUbgyWU3RWgR4XbdO1UJhFDMJ64tphgpowWLuGILDxkW/At7917o5nUe2Mmu5qnfm5YKnIZmrT7LaWLWGSWSmgiNo6x/Oi6DY3F4wR9ABbj3XujJ43491mararPOJRX1wL5Crk1zSyvK12p9bX0gC49BHHHv3Xuh32b0Tj8JSKY8BPPGsYAndmZmYm8l2kuWUk/pY2H1A4Hv3XuloNmfYvHEKNIXkljWMfthjEwt45lUAahxckXH4Pv3XulLW46PExJHV4mZoZygjSkLzNItvSrBfob/wBf9cj6j37r3UaGhYyKIcRkY6d7LJ5qN441QN9fJNfm1uLDm3A+vv3XuhB2fjVhyE9VRiuQDSPQgf7dEbgsUAs1+VNvpf68+/de6NptveqV2Mq9tU+YSnr5odCp4o1qnWeMJJJTyyi63AsSCLkc+/de6CHKbPpcSamkqxVR/dtOyVKw65Lk/WR4/SdRuSzC/v3Xui07h27X4WrrIa8f79/M09RjqtnUCOUV6tDEsyoAxAuCSCfx+ffuvdEKxeCGAzO7dpSCEUeINSI6iJnemlUMWQB2JANjwQb8Hge/de6rt7mrxFk66Olk1UgqJVaQgD9DcImnm34v/S39ePde6Ap0q69VhjDu0gRYYypZpFkNhItx9f8AH+n+vb37r3Q5bW+PNcmOp9y7tqZMVRJTtXeAxP5JaWPl/K4I8d1HPH5/PA9+690AHZ2Xx2RyC0+IAkx1MzwQhUkCNFTeiEgSBTwORcXJ5tyL+690Gcsk0+iaV31rGEDFmYso4JOr/YD/AFrW9+691JxtU8VXC3kcKsgVmHpe5bkGwPFuOb/1/Hv3Xuji9cbpqqGqoY6yoNOk0aGlumpvSbqsTIeC3+te9/6e/de6MzXZKPcFXTQ0dXNI0yxpWmoCrHAEiBKI4+hI4JFrm39PfuvdCttnGYyulXAzzVNBR1NEtJVs0qPEbAhhTxtctqJ+p+h+h9+690ynqLP7VzFVQ4WrmkrKeNslBJ52+3qcfK+qBoHJ5kUXDAf4f09+690tsb2tVbPfH4eq2yXqamQvkslQvKrFxY6JUHpJ4Avbj37r3RrNp97ZCRwsWRn29GopkSkydVpikH4KR/Qi4/sgE83v+Pde6M1tLtjFZPXjc7kkyklauubwwRtDHGo8ksR1ghg1vqOf9iD7917pS5TA7NyhjyWPiKwTQmJKIApDE1rJLGAdX14tyL+/de6zYnZfkgiqWSGBaONDGzPHHqCAlpCzDVf+g+p9+6903zbRkZKnMtLWVFO8n2lC0rMyNOpvIY5DwQvH9Of95917rugraqmrII8gkcSIwQRQrqkqAFIEkkn44Fja30/23uvdCxtTK5WvmqoJYxTIhjioWXXJ+0PqZbGwc88/j+vv3XuhkFcwp6alqtEjQwmNWAZ1Nzw5JH15HJP1/NuPfuvdZa2OqaGCdqqNKVnUyDQPHqC+MDVHcAgDi/8AvXv3Xukhkqaoo66Fvu5Fhq/JDHYGV/031E/i34/wH+Nh7r3SbrMbUlaiGpqYWDsz0kkkTARO3Ggi2kk2/N/9j+Pde6hUOAyU8sI8ivF5lZg0RLCVU0hr2tbjj6/8U917pzyOPWRm/cjmMXiXT4irxaWF0d72AAF73t/r+/de6ZctNikppm1irdGSOSGGQf5K0nAkZf6Wsb3A/wAffuvdBvTY7GJkaifTNKDYRUzTaZ1YJd2Cg2a5/H9Pxx7917ovHzi2xS7s+L2+4MHjXXLYrGfxERfbkVE0VOxklJsDdhYm31t/j7917rVGoczLSSrJPG0o1ETRyAalYXFjexBUix/2P+Hv3XulRT7qoEEk3hlp53kVleNmjICGwvb8Gw+o/pb37r3QubRz+QysirjcNmMs/jGv7GGomElzZtfiUgEXH15tza59+690ZPZexuxdzVUdNtva+5q+oZgsiPR1bRxvwxjkkYArYnji309+690fvYfx37krcU0mQ29moKPHqIxC8gjqxMF8joiPY6TewYD68c2t7917rP2Bj9xUOO8uZ663ZUR4ynkAkaLwxI9NDy5aKwkuAACbn/YWPv3Xuq+d993VGClNCOuqaOEKsrTSQTzSSEgONcki2vyAQPyCL8e/de6Beo+TWWoqmZ6ba+OjjnMTiCejWRaZIhoAgWQXQXBJA4JPPv3XuoVR8nsrWSo9TjMYKdZAwpxQQgpfggkD6fm3v3XulZQ/I3D1EIjn2/j/ADv6FqSqQvEh5bi345t9OLe/de6lzbj6/wBw6JJkY1NwWDFZYpy3JDE/2Rf6fj+vv3XupuP2B/E6uFdpZCKKSUCWKnjJkgWYfTSSbKQfp/jz7917oVzJmafGxbV7HxcssiJGtDuaNWJh+35giqiR+jmxP5/qPqfde6ROS2nPVPLSSoZvJCrUrpp0qh/SV+ob+tgf9j7917pCSR1WKE9LMraUACyPci8berSf8T/jwLfX37r3TSd3vSxrG8rVEcM5E8Qc6SSdV15vYAjj37r3Qo4Te+KMdE0lQrUqlryPdhFIRZUa9+L/AI4vYfUAe/de6UWHzYSrlemysYjlqGk8oLJL9uzhisei9tFiefpf+h9+691Yd8bO0cBja/8Ah+5q1cnROrwwQzqZSbyEKxUi/q1XBFh/T37r3Vn2Rxu38nt+irtm0lHj8gaNmlglm/ZcOnDqUsdWmxW5BB/1vfuvdInD7e3hPKrUTNU0sbBatoyhnUtGBJrSS1r2I5uT9ffuvdS9wQ5aGQ0kGDqqpJokjq55otb08MC2DqbW+t/oeePfuvdFO7cpmq4ZAIaxWR40eqASKaGGGPQr+M2LfUi3+t7917qsztbY+RpxWvT6q+iljKwSTRNBJ6VuzMRe5+vJ4PHv3Xuid5PGNTs1G0JlmeySkoWcNKfRTp9ADyPzxc3P1I917p5w23ayhmWKOlLSyaFZChQrf1eMPybm/P044I/Hv3Xutgz4xdJ5qp6f29mjnXw7zwGVcRTO0kTq5IctEhCm5H9qwJPv3Xuh53NQQYHCrjd47r3SZI9dRjaPG0j0kyoWEZAp4SbqoAZj+RY+/de6nbB3d07CHxm4NsT1VZUSyGOvzDVHhr2jB0SU8pbUjlSACCCCDYjn37r3Ubc2D6Z3fjslQ5GhpNtF2H2dTS1c38Rkp4XJEZmcG4XUXsTY8c/j37r3Qd7S6P6fqcrHl8bRVe46OlH2UlTlqeCKLWkYVJIlj0LyACWPJJJvf37r3Q8U/V2wqTDyVTdaU1El/tcdmaeipqYGo81mSVl1WDAAF7/7a9z7r3Q57Z693LVbZqsBJihjamWlQUWSFcHpI4WIZAF+gcCxLW4N73Pv3XumrbvTeTyOcXDZKTIx1tDHMlVmampiraOWCslDOlNUSK+hwNIjCqCGBsbWHv3XuhjXruLZkE7YyWLOZPHxxikgrhFSU0aljFGS9Mqa5nOks5cAkAkEj37r3XPbOJh3VnambfGExsWVpKQxUtIa1X0ILGWaYhirpoUIRcji9r39+690rc/BRYynqXwaUNPJTRCRMZGsclLU6UJVVEY1IgU8gnn/AFjb37r3Qb4vCTpT4/MV8uHiy8uRjlWIwUc6ihZ9clPN9wukseSrMCQLC9gD7917pLb53Pt/a2Vrctl85/D8hlVWgb7eNC1VRA6qegjkiGpgoKXUsQDcAWsB7r3QG7b3r1sKzIVtPlauomgeQZHGSqy5AzSyH/LIaR11SQqxsCrC1rC4Hv3Xulxi/kFHnKyTa7Y7IRYqA/byVeSSSOkl0kLSulXwIywP0JPFhwRf37r3RCPkthaGj3nXMlVS4+nnpaeuaand6l0EgIdJnu+k6NNvrxz/AEA917qs/sXDx5KM5ZclogiDxpEBIF13JEkwl1DQ31LsSFubAAAD3XuuXx63jS4/PVeIrMomMFWwiVqM3LFQQFZeQC/FrWuD9OePde6OEMttoVc6uVqYpQyRtKZEFPMBYuEUgHUbt6gTz/S3v3XugurMdQNkmrKBI9STFGInkWRl/SwiM5dVItqB02I4Hq59+690qMXncU9bTY0YOarkoZ0yM1THNNL9v6PGjNI3ESEWkdDe5Nha5t7r3Qh/xyjFE9NLQz+Gplk80sAVPKgJYyBm9V2PNrD8fU3v7r3TlPuHH4ehxj1lPPJjp3EQVydSxsCASAbtY3J5t9foOB7r3U3biUtbXtVUWbgitUeKKKZPEkcF/Iq+R9QYW/oAfqL8EH3XuhNy9DAoiFZOUVYmqofJN5IJTqIWRW+iA31LrBNuRa/v3Xus1Fj8lh6/G1uKmx0gzFBUQTzzgxyQsqmUOWXhgEIKtc/1sBwPde6UEuf3Bk8AKOOso1yFNK0CVyyxrTSU0jaI1Vxd/Kv6RdbAj6Hkn3Xug1qdvTlkP8cWHN0UFZVPqEikFQEkCSyL+k2vptck3BA49+690icDLXY7PR1eWgqpaSrlKQGES0z1Ap3Mb1STm97XHpFiCCB7917oZanBbJoMM+R3DkaSGoC1EjrPNPT5FaeKoQCPG0NOv700pclWeQD/AAa1z7r3SL2tt6sy2VpK6ankp6WrrqKhpYZHlgjljNmNSJZbomr6k+YgE2PIsPde6MHuDZO3aaaapxs9b/FaNb1JpKmGuphTRpZtbIpWN/qFZXNxYkA39+690vOv8TPk2iXCrL4TFKIxWzeKolqDH5ZVEjNYBiWtz/je3v3XujAbfVsDt6sWWVaF5yWCTTpGVqZRY6JlA1Wtf6WH5J/PuvdKDr+lykucpEqKyaSBFniNTJUBaaMOoKsYpAA5Ym9yv+t/X37r3Ru9lbjp8Vko8fHWRyrSl/8AK2hUpJVTeuOOM/XhSATyL/Qe/de6q7/nI99y9ObQ2dWpJUxDMx1wkloWSNg8QRWZNekM+uoteNW/I4I9+691rCV/zO7Jr83UZbHZ3MVdRUQrBLNWVL1rQRxS6T4Y5AEjItYMLmwtYXIHuvdDzsOu7Lzk8PY2dzOMytDGj1PiaRqpqShqYP8AK4GpZwFMsx59RIHFrEkt7r3Qv7N3Z1znanIVFdnMni6umSKqGJmrGxFNphZvTFSIAj3BJPPN7nnge690p977m1bXh/0UVCq60zfcGDKsbxSLplkV6hn0kMLH8g3A/Fvde6KBke2dxUka1GcybfapU0tLmqWTKJUVEFZTyeIVEVMfoNI1Ei5K2Nr39+690YXCb32/mEoIYNyBaHIFzVy1UemGUhAymmjZrAEizaTcnn639+690v6rsfHYOhmgw7imeNY5dNDV07VFdIsY1TwNqkKH6nSRcf1+tvde6Su3+6aLPYvM08WbGEr1qRSyVc8MdQITNJZlqJLauBwTf8mxta3uvdILJ75/uSu5YZ6nF5mmlgM8rq61NBWegTRz0/1KP+Hsx5uCDyffuvdCd1L3R1pkNrRbiefGY6qp2kmr6VIaelvNF+3aCWcDUOATY3vxY8H37r3T5D8jp8nhsxTbUr6WikgllEWQyNREI44JXZiV8DktqAsbKLgcAfQe690DlZ8mtq5MSUG5zFPk45PtchkkVfDTSt6RX0usN6Po1uTc/X8+/de6TW6ux8LPjY6/bW5lzUsLhCmiGnkmQMbCFXsf0+k/i1vpce/de6c9gfInD4KoWhpDJVPHTS1Bp3ggkqqasUaXVDIxLcjixW973PHv3XuhCouw9rbop5M4uPylDWSVM8+4FpolFUxRNSV4h5Nx/aCkfQX59+690oaHcOy8vhJskMrjaijpKhqOGsrqSMVRltqElZexUkcG/wBT/th7r3QP70zm4KCnH9264w4uWT7xUo4AaV9cplEMkShrq1gV/H0/pb37r3QJbfzEtRma/cGMzM2IzdTUNQ5jE5Ci8tBW+f8AzdTE04+h+jDi34+nv3Xuhr66psnJXSY4TR1Ar0kdqSlb7d6OWJvqspUKQeTa1/8Aifde6OVgwBhBj8jkhJViLyxRpaUqgXQwknQ2IU8W+otzxb37r3TFiMvTbcra7Iy+JDHHKsfkRCrzW0xsSPx+Rf6Hk+/de6RWU7NJkLRVZhneqAqW1h1DuCFMem1l4AIH+3tb37r3Qx7Z3nYU71Nai2iTyU7N5DIEGtXsD9DYkcf4f09+690JH+kqoCtDDkhTRTRNLDBDKI4QEFm8sV/oBf8AxJ/Pv3XunvB56srpYaydjLTMpeomjlETyBbLwWsfpx9CPfuvdPsdHFWeaUq0NLM2pIkQy2ZnDIrSXvc2sx/4j37r3THU7bymQmcUkU00UMlzDHeMRooBDAckrxzcn62+vv3Xuok+HrqVbJAGTyRvUtLeN4tLDglQAVP9P+Jv7917oOd2YqsnfxU9PLon1OZYUPhRxwFQG/09+690EUvWuenjkqYsZPUTM8iNIEkBTQpIYj+pP9PfuvdYKLblBg8RklyqTUM9OUaQCJWqZmcarxix4+t+L+/de6B/cGfxceAzeJxs1bVyytUTSY6dVp56eFlISYzR2IU83ubW5A/Pv3XukL8Ldl7d3XvnPYncoo6CqqTMuMeSuMS1M4kJ0xzKQGYj021D+vv3XurCd9dPdfY+tekxEyFIKOKPKUNdlktHVMDHMlNCzEnnksPqDwfoD7r3VSHyP+OQx9fV53aaURjkkd/4bC7y1MoDOR4yg03P1uWHv3XuiG5vI5Rmp8dWRiOShvCkZSzLp9KiQEf1tf8A3v8AHv3XusMEDqFqP2jKyMGjY2AJP10n0g/n/D/X9+691lmxuVo/FLUIYErE1QupDABWueF5/wB7Pv3XusFNFPO2j02DHU0hLXItq+ptf+v+x9+691znj1MUa5ReHYWH4tb6f6/v3Xuo6KKddQi9Gq1/7ZF73aw/rf37r3UiCpAPiId45QQLAgLdf9b8fn+v+2t7r3TrCKucrFTeWbkqI1Y60b8E25te5H+x9+690Z/pz4vb37XWmqKHH18y1lVHTwJDCwJRzpMnPHBP+x9+691dh8av5Ttbgp4872fUR4DH0cscjpPNEZapVUTp40bj1CwNze9h7917q5P4/wCzNq7DyMFRjYF/hmGjIEOlEdjTyMsCwSIOVe12vyQfqffuvdVxfzAM9vrJb0yORzGGnixlZK749IzJpekYH7dI1Fr6V4P04+g9+691T3uTCx18006syOiLLIrxmNtYLaUUA/6w/wBhf8+/de6BKeaojmlpaldSxNI3rJVyEtoVQfzZvfuvdP8AEqVNJFTytI9M9zNDA2kpYXUseb/S30/1/wAe/de6Que2xUQyDJUqlPu7QvE7LIUiUmx1i3pt+ebG/v3XusWLppaUvEyyOI01q0HqOvVcm7gfW1v9fn37r3QwYmlonpCRX/uzIjHkoolA9UWhLkkcf7H8249+691LaOKJXSzPJGiqUF7OjtcFfqb/AO8+/de6lYqUJLJrcCFFYFGW7A6Qv5H19+69040ME9XVQUcTFvJK0IKEeN9QDBWcfkagDY2/xNvfuvdKqL76irafG1sK08FDKscs8YAWUA8oZFB4DBre/de6FCgy+PWmWiGkuwlRGms4SJuSYL/Q3v8A1+n09+691GnakevpgWLJPMiqQwDNCLLOWv8Am35H+A9+690k8/ClPnK1qGOoWhomJRkJZEjK6kV5F4uWJ4+tvr7917pL52vqqugqacHnxNPShVT9qXSDIXUfQPYBR+SL/X37r3QfRmppVPmiX0gSTqQWmjDqCschYCwY3uBcD6/m3v3XuipdpMNNUYkMcM6VVT5nuGIQlREqhrBdSkX+v+HHv3XuipvV1mg06TyinmMfkp9V1I1fuFS3P6bf6/v3XuslQ8DSvFTa/CSoVrAG2gEi1+efzf37r3UqmgEZAdeHBBYep3IHCm1rfU8D/H+vv3XunHxMyoIwHkZQhjN1kjKMTqCsORb/AIp7917pzWkAEby8IjEBQwRg5TghL83A5P49+6906RUrQxo88PiV4ddpS8dndQ40yc3Fjf6H8/0t7917qTBRVNQl1IKeptD2C21W0q/A/H9Pr7917pY46COFoUeKJxKCZBpLKPGuoANYfn+v+Pv3XunT7FahqmaGmLxx+NoypZLSH6nRc8D6cnn/AFvfuvdPcUEqpIY2TUyLKqjTEiSIbu1rsCTwLXFgBY3Pv3XupsFBT5iWNWeNZjPEziNyzMFsGV415tcEH6cEjj37r3UqfDqhrAisqNOsI9b6QABayEEDjk/T/Yfj3XumX+CQSVczSzODCA5aFSZJEHoVBqIt9Bcc2Fj/AF9+690/UeNoI2jlVzFMkLGNHVpQz6iWJZU5BFlIAtcE/wCt7r3QgbQ2dT7jJAgpqWmo7zVciuUD6jaFRJ9bs9wBb6/QG3PuvdKGfbdBjhPQtWJPFUTagwJYU+j1BWMlmDqw+gseB9Obe691MoIKWqqHo4qxYvBFrq5TCqGWwsJGe/JJB/17k8+/de6ta+B2fwlHuXB4iaGrqc2JIvAt5IlNOJtLWEdweCLN+PfuvdbI2RmyuYpaCmLUVdiKGnhggoIa+WDIRTyIAi1LDg2BP1AB4B49+690RT5JfG/rnMM+4dz4Gv8AtpWUGnElJSigeFAZ6utzcUcchRrARjWATf8AqD7917oLdsfGSjym1sPW9eUtTWmbHvElDRYyny1RC0C6mpZGqtRPkU+lvIbm9yDa/uvdC7gPhrnavDJVbzytDsqExLLS7dyNNLJk41ZQorBTU86LFq+nAUj/AHj37r3Rmdh9M1PU9NBDgs/W1pIadAtbmI2LOvkH2MEk9Qiv+dbcfQWA59+690KG+d75bB7OoqzKZeXM5IKyGHIRSivcPd1o6eGI/uvwbkEEgfTn37r3ROPjZvfPVvY+5KanqIcFi8tkchk0DTPDLSz0kmuo1Y6u5QOpuuljcg8A8+/de6sEl3RsNSMnP/EcpDMyxSZWkxpkpvuIvQ1bCZJASoewJ8dieLj37r3QR7m3l1znqSox43Puimr5pwqzZXb9Rj4aaEllIpa5XUW1FdK2Yjg2sPfuvdABgsJFkcqsufi2znsOtTJTy1Kxz/xurpVYpDLVU9XFG0xtwXUE2+hI9+690QztzO7Y61+QjVlFLVnr6kWOfI4GophNjcfXzHww1aUkCtIiAkaTHEy39LWJv7917o7mzu2eu81jocXuHJUktPkIoY6CVtt5OmpK+CUHxQzmNWYso5YXABFyBwffuvdKPcnSmB3Ft2efZNdgaEtOMh93BS0UrNIiaBGzMrEhbAMG5H5A59+691z25gs3X4QYLeeax70mIgCUWXq6yFqioIXSvljiC+NQwugCjjix+vv3XuuNXNtfbrUdPuKlFbFLJ9tQVtIyVdNM8oCRkSXIsDa4v9eb2+vuvdJbNb6wOxa1sbuLbNC8K5AVVDNTzzQPPSmPyRVcEzjwSMT6XWR1seASePfuvdGh2FunrvduDhz+15KKqqJ08NSsnhkkoqxDqkoqulYBkII0st73/JBB9+690h8tt9sTlsgNv11HBJk6ibIVlJTRVV4nIA4SnmRQpsSQ1yOAOb+/de6CPf20tywCOavziQRZiIxUtXjqjLiogjZSI/Cv3TxeUXuBJER+Lj6+/de6UHU2y8PDKclHE2byONApfuzNTSTvZzJO09LSrGskrENqkcki/AAJHv3Xuho3lnpfAmKo8YfKVjmM09CYzTWf1JSLyPKRwtrjg888e691jxedr96YtaKRczhocTUEVpqZYKQ18kJCgiIMWu1hZbm4ubAX9+6913uHcGSxVLVfb4p3hgh8lPT1c8TVtZPDGQ2iGJiwB+gJBBuLEGw9+690CtRu+uyWLeP+HQ7byNSHkQV1Qup5EQsYpIQNa2+g+g+hBIsffuvda+vzHre0Nqdx4feW7vtl2/FlVrdvO6vT4qpyFI4eClmyGtJFMttKsdQBsLXsPfuvdXvfH7K7v7Y2VsnceyMfjaqpqcbRrmayiyUNViqGSKIK9K8072cj9RPjchgQQL3HuvdCP291X3DVYatxeIrF3CMhDKaulpYKOj+3yErBAsCzAqYwusFhpNxa3Iv7r3RUsLkew+u83jdhZbJNiIDUAUUFfWSN9yyyBHiqayjWKOnVJJQB5JGV+FtzYe690bDIdOwbtjRc5uCjiAXT56SMSVckkyEKFiqTLGhDA/Qk2sbj6e/de6hYfozbWOpKqQZ8Q1SSiKAZKsjOQnaBQxWkWnUAFygtdQebA2uffuvdLGsxG1kxsORrKar/AIjNSLEQYY6iJWiYQzLMgIGs2Ugtc/Xkm9vde6DnOV+A2/FDWDbtXWQ1E7U0lNR0KLI0UgAJVFNibE354+v45917pX7Sy+xaqlEU+06mgkaSRVHghiCk3dpCQeQCTz/h9Pr7917p4kyezqQPj6alklrJirU/jqEp5kjYkswUAmx4tyRcH/D37r3SFy29tvYiaOhIjkmqqpwUqqsTmLxxlw0i3AUgj0kf1Nwfz7r3QRdj9lZlcJk3painhb+Ho9JNBTrOBGrF1e2rl2AIIHJsP6c+6904bT33t9tl47O5msiimrsfDJUhkBleUFLsI4L2PFyGtYEjm59+6900DsLCxu9Pt3+IwRpMsqTtHM1NKFlLq4lIChwpCKAAOObi3v3XuhBPaVJk6D+HV+aejqo8eSWmpl1hw/kBckEi4UC1+fx7917ouWW7b3FW1dViaXPw6UZiXiw/7rhy6xKnHq+gv+f6/UX917p92xvvNZug+wy8prK+ncwUrx0H271TIB6VQW5sSTyeRbi/v3XunTNUu46h4paWOLFIgMkMtaGArZF0qXigjswKk2uW+h/N/fuvdM1tza/+BdD9dF9DW+/8P+evr/T+NX1v/h7917r/1TB4HKTjD1E9XQSpWRB2DzahaUnSCt/9iP8AD37r3TSlNka6tiramnM9M7RkyLq1RBWBYcC9vrzyP8b+/de6Mrg6iP8AhawU8pWNkU1SagCmkXEigj6n8j/evfuvdNuRzdJCrY/IMiUglVYmsGI18eSRRxzfji4P59+690FudpKWmzGmnMM9NJEspadC0ikA+RYyPpf+g/2HNvfuvdOeJxu2hEXmaGjlmVlu4CvDrbVre1jz+B+P629+690zZg0GLZoaeWOtp6hGnilBDSwSxGyxlxe9wPwffuvdMeLnx+SqTS1FGZIJUdZpDeIxNGeJEH5N+bj/AGPv3Xul/QZ3G7KxlStPTmaGUG9yrOuq+mwb83tf37r3UHHdiZOuqEmp6eNIKcjQzlvIwLAI1k4BFuOffuvdLTK7nxU3giryzVLR6HqgF1iT6yDUP8D9P6fX/H3Xunnbu4tu7NlrJnSkqKfKU0kQjlp6eVxK3qDeQ8gkG3+t9ffuvdOMubX7KKana9OVae1PpMqmQXCG1wVH0Fv9v+ffuvdJDGb3ekyNTKuXmgeCRYpYJkbTKlwA6FuPp9f8P9f37r3S/wAtuaprYqaukqUjoZ3AkRxx9Lrpb8Ak/wCHF/fuvdS6Ds/D4Snnp6t6OGlql8cdplT9wIAGWNbkm/8AxT37r3QX5bf8/wDFWkosiy09Q5SOqQO7DgWWRQOR9foot/X8+/de6BjsXe+XwUMGZWurakCokcR0Ws1JlQ3t6b8E8f04PH19+690X2f5Wb/yVfDS4raFXNU/uxL9/KYYZ0jPAm18gtx/yL37r3QaZntnt7O1NTNBt/HYOLGQPJNDGEjkjqGHlks1/XYWNxwbfk+/de6Jpuv5A9z1O5QY+wMljqCKc01ZHHLJFSKrMVfUG59HPINre/de66bvXsja+SppW3vUbjSpqQPKKhpP8nkcP+2UsCP6av8AGx9+690cnbfzIyGIw+LlMddknq18OSx0lE0lTDKot5YnKm5Njb8H6/6/uvdLif5JTZmgfOYTbu4YacsqV88lLLDUU7IbyD1CxUfS9vpzf+vuvdD70h27hu40qMRTZSWiyFERE5rKgUsusNyFhcrcj+hv/Sw9+690ZarxDbefzpXPVy0yhgS5ljbSLSFmJsb83/A/HPv3XulNtqbLZbHVklMKTHyxTSVAane7EXJYhb6jexsoPB9+690jN35jcUdHUUtNUZGFJ5AoqqeRPMzOLeMh78WP9L/63Hv3XuiJ7n2B4s3K1XmcpRfxeWSasmVWkmUTN6izAkOvOofkD+o9+691NxOxoMWVqKDPfxiniKxQIsULs6sdLrJGTe35utvz/X37r3SkXL5TAZNI6WT7aWJY5Hc0mhZwy6QpBN1GqxsLH8XJPv3XulxRdsZ6BpqaoWkngrUXU5RbR2NmaIJYBjbjgE/4X9+690pttT7NyVJIK2CSScGcSTZA6yZnJ0qFHAFyLcf059+690XjtncMGyKuUUO36PJ/qMgjiXyr5PRZLgkgf4cf7z7917oEHy9JuFKGrym2nTzSJE9QAGqKSJrhSI2/sgm5AF/9v7917p6y3X+5tuJjq7A1kMWJnb7ivnpY1M0lMLsYYlC6g5vcgHg/Ti49+690HfZlVFS4uKqjpspmWpSKhpRTvHJTyN6B5VPBJNyQQQeePx7917orGWy289z06w4DbzU9RE/marp3qo5sdLTzWDVKSgJd73ULcW/w+vuvdZ65u48XsqumqY33HIXEsjKUqo4oidTBVJJIH9sMSb/T37r3Q+dBdrb/ABiKdV2FjsxFR3RlWL7ZZJIhaVdKrpLKLi55ve/v3XujaYTsnJbmr6qJ9mx7bFNEjNLJXarFTdy8afXj6n/ieffuvdQ+yt0UVftqmpYMyaXORSavVNNIlQha2iJ5FP0/ABt7917qqvv7Zu690SCupM5WSviVaulgepVZaWKIgmSOFLKUA+tweDxzf37r3QHbQ3Pu2GZEzG3oMhh3lhgo89QMTKlTGeCzJ6NR5PqAJP1Pv3Xujy7QwVXunEQZYVNf4KYH7inlji8XpBuZEZwTax+o/wAffuvdBH2bmcds2KeeXJvM1XqjipUZjGjvdEadI9Wn/go4tYe/de6I1nu1mwv3leM5JS1lQKq9NC7LBBF+lJVC2Gr6cW+t+PfuvdExzfZGdqslLPCZKhDVyztU1sQmFSzm4Z1YXsf9SRYc2BI9+691xhztRmalpMjtnE1ckoVz4RNA8xA9N1BC6fp+B+L+/de6m5akNTTRZOajxmHjp9d8ZQSQirta2txKGH0uTpsbfn37r3SCNPW16ace2PjHlXweZfBJUHnUHLcni17/AOxPv3XushTOUbGml+0qC8ZtEKpSkaKLFlVLK1jaxP8AxW3uvdRmoMoVMjVniAQq6BkkHK2NlPFz/hb37r3Tlh/EElhqchJFLFGZtOiMtUre4SmdAOR+b/T37r3SdmlrqqtlWSxgUXRJJ1ZtKkBQw55/4n8e/de6achT5msiYhZ4Y449YhD6I2UjTqGi30FrA8e/de6Tq0eQOgSwuUZyC8hsgKmxbSeDz9L3IvcfW4917p0xq5Grmpcbj6Fq+sq5Y6WkSGB6iaWaZgkUQWMguWJ4sCRyDwPfuvdXKfF7+UP212thcfuvfQO1abIaaqnwDytHXzUZHkQ1tRMQsIcG6rYH+p/Pv3Xuj81n8sTsfbm2k2dsf+6W28fFUmqqclPUSV9ZVA+nyCSHhjbn1C1+QAffuvdCnsP4O7j2HiaWilzkGdzlUyGvyleDSU8EiLYxUeu1lubegC4+t7H37r3QyDozcu0aKSjydTj2irDC8FRRIXphOSAI3lZj+mw1sLf05A5917qbVdVbxOOqo6XcJoqoc08bxq1GT9W0+NR9eLWsPqbck+/de647a6/qY5NOehhetFzJWyC+uVVvqCvYgEgH6X9+690rqHCUsUrjI46GSnglZnmiTxcj9PhmcgE/Xi9h+OOPfuvdQqmDDpUzCFIpadhIVknmjfxsQQQVibk+ocm/+29+691k25T5HExOIY8M0s8jeKb7aRZXilFgz3urEC9r3I/Fjz7917pT4fYW2aepkqauukmyda3nqKiFxHLRSynUkNMt/Sh/AFha5/p7917pXb52FPl9jum28s6ZiklhmlAkjqZ54IBcU0cTlAT9Qwv+bn6D37r3Ra944+n3Jsaposnizic/QRu8yzJ4ZNNOCYnjVGNz9DpuRf6n37r3VKfdE+Y2fvCaupJ2OG3LjqqjkVpCrJkYrqUaIcAXuQwAJF+be/de6ryymKzu7M19u9PK8QlZpNKelirgEAAfU2Fuf6f09+690ZnY3TMe3cYN97mgioMJiIWqohXxS3qZEF40hiUhiC3FrgE3AJ/HuvdBx2p2bmu1RHiqerqcdtnGxiipMbG0aT1tmuDVeML6X50p9FHAH59+690TjekqUtdHQRUqwfaQ6JFaxk1gWOs8/wCtwf6+/de6RxqUaJVcKrFyBxbWg+huB+fwfrb8+/de6xrKhlVo10LG4bSbgWB+p+p/qTf37r3RievaV8/LS/aSqZYdEiAsjaRG36Tq/rzwPqPfuvdG2nxWUikxFLjIYoQ6gmRZgQtW8dwsgYm9+frcDi34Hv3Xul1sefccYqTKiz1GPm8sk8so8cLrwqBx+eP0hv8Aeufde6HbKZfL5bZUGYxRlk3Hg6pqhaRbO1TjUH78CDktcAnnkfQe/de6V+yN7bH3hh5Hq8VTx5AxxLVBqeO6Tf7tOojUPUPwbj/b+/de6MvtnpXrHf4xcsecpUq2kBFIJA8gCrbUhH6WBtxe/B+hIB917rg/Ue6us9yyZjBwncm3aWrEE8dIrCcUbty6eS5Lg/UXvf8AwJ9+690IFVU1+ZgqJcXK1IKH9+oopGmpqkB2vInFh6fpb37r3St25nBkaM0uSzwop6ZNXhm1hXjlJETSObA2v6v6c3t9ffuvdKTIVWXo4DRVWUlnwysk9PFSQmQBgmtDBoN9L3Jvz9efrf37r3UrCZzbeZkWgONmqa2VhJJUiGSLxhQVCuGHpP1/1r+/de6WeMpK+JvJQU7RUX7zTOtUo0FOfq/J/wBgDb+nv3XunSl3BKZVqBknK0sMyNQR2LMUH6HLkXuRb629+690sUz8tViKaWlDU4rDG1RRvZXge947j+tgGP8Axv37r3SpoJaHNR0kMs0UNVj4/JJV1DHTMka+lFVSQZG4Fj/h+OPfuvdOVXQNlIoqbxwxxpMJIZI2UJI4F1VjwR/iD7917phyt8fUxw/ciOAKiMSoUROCbu6rfVcm3N/6/Qe/de6QlZQpX5syffijp5SYyS7rDUzEWRWccWPPp/J9+690zZPa1SVr6SqWKjLwyxmeGMr9xFFxHYre5H+Nh/Xm3v3Xug9kwdLHAKiDI1ElTReMSs8bvMiRk3AC8c24J/3oC/uvdIeryr7kqazb1R458dWxTpUR1ABaZGjMEsAjP1BU2Fz9efr7917ogm5P5a/Uu5c1U5DI1GQ2+lfXPKcbhwktSEnl8mrSANPBB/oPfuvdDdsL+Vz8f8PmqeopNs1e8U/ycxz7lrpFp7LzMjQr6Aw5t/S3JsffuvdHJx2x+p+tK1dv7W2tsTF0VFAlHW42lxVJLVykG7+OdUvcf6okm3+8+690m9wZ7G7ZqmqtsY2mw08kgl0UscJNQkjWb9IGpjf8ci30/Hv3XupT78z1RQvNUStRVaLrpY0SWMVmpAAr24P1vyLDm/v3Xugyye+8qiVuKz0f8SoshNEZFqlEEULhLvDC55F72P8AU3vf37r3QK7n602Vuimrw+DoqePxsjRy0S1Usc0jDQkUsYJtYi9/9b37r3RLuw/ihhamVLYCopXnMkSVVNSOtO0IN1kkkYDSTz+f9a3v3Xuigbg+JVf91K+OpKhYY554VfxvIGCDh2ZeB9QOT/sffuvdAFu7pHcG00JqIJSFkZPOsLsSbXQE8/jjg/4m3v3XuginpM1hZl86VFK4e4LMwDRj6EC/H9f9v7917oQtl9q5na9XBVw1EqTU8t0bWWhJj5AkQ8XI+o/pf8+/de6Ovhvk7jtxUlPQ7moaWbzRRU9UbI8NZTyLaR3vco1jxY3HFj+ffuvdKmqXYGVSnq9v5qqxppippFSWSrp2llvdJXktZQDpQC9zwf6n3Xug33amS0IkuOpKyNlkVJadkWqkUH0tPT/VLnn+h+o+vv3XugMzeKUzanimoJFQtIGRgXDLZSTb6fji/wDre/de6RsorKWJ1cTQwvKCuoMkUhB1BVf8Hm4uffuvdPuC3LVY6rpPvGqJaJmWOfxrodogQHAYfnjSbc2/p7917oxWO7JjbL09Xgw+Khgp4kiBYvJdVCMxDc34uLk8/k+/de6PL1b8rN24SloqZqqbL47lXeSyyQqbixlIJP8ArcH6A8D37r3R++svkhHVRFcpSzwUlZH5ZJ0FpIYgOJI5ABc3/Buf9v7917o3WE7a2ZWbeevWYSyRRMBA4RqicEEKGW3IN1J/IvwffuvdEW+R24DPQwZOnp6eJ6k2+3jTRI0TMQUCITY2tyT/ALCw9+690RTOVJzv3mPWaZayOmMyYnTFOzQtGBd5AOLr+AAQD/Xn37r3RNc1jZ62uqZMbRsZaWeRJqanj87ximIEVQXHJYtxb6g8W9+690JHVMFBW5/H0G5qKpWVK8SzxtGfK8K+oqnkA5txa9/6j37r3V1m3u5Ztr7NxeP2vt7VisbSpTQNHUReVNZ9M9VGhJUAk8cfS/5Hv3Xuuot57g3zPUtl6rG1ElI6DG1r1UVKsbVYA+ynn1M2gLa+oDm/+B9+690ie2t3thf4RQMcCiiFo3np6tJX8kMumamQfUXZwQeCR/vHuvdQqXL4ncu36mqhrqVEWnLYvz5OljvKkZjrIpY5LuFCpdWvY/T6+/de6C2p7WzGy9sjJYfeWNrcfBkqVTt8tETNGJfHLEtTf1yqoJB4FiL8+/de6GjavzczO8Kddj4PA0VHRCCV2yW5ahw8RdtMyxCnuhbWLwJ+phzYAg+/de6H7Z/Zu/8AC5GnweV3XT1NVVUKVVEIql1op3qpjPTx1AkANOqoQhRueAeCSB7r3Ssx/YXYLZufJ5rc9Pi8W1dFElBSy+QMI/8AlKNRH+ocX9XH4+gv7917pUdh997er8dVY7DVmS3BmHidKUR1dRTRU1b49H3SSU45UMQSrA3INiLgj3XuiqYnsLs3BZtaDM7jmyUFVVKmIqGFRFHEvlMskvmQKTHpITSzH9Oonm3v3XujTbN3vt/ctatFLvioxkysf4glNMEFfNKvjMFPNKxKhXuAx4twBYX9+690KUFdg9uNLT7Yq13PVVDfbz/3jqmnTGziIGJqXRpErEm19QAFgQbX9+690VLuree4Nv0tVkdyYoZOLXK2KqGWhmloMloVbeKkWwjBGlAeQOSTe/v3XuiYba7Z3BuvcM1TlWpsCjGWhpmWGOSorMlTRX0BaQBggsTbXpJuSLkn37r3Qzdcb83D91mo90VFRUsKaSWkWnoKiejkkpXaSLyxMpCSaVIJLEfSw+o9+691G3vitzbu2lJuSeuopa+KaShBEcb+ODVrigmREupAAtr/ABYfgH37r3RLOxtsZyqxEuGpKSGOuSNJpqeOKO7s37kk/k54tyV5H4IuDf3XuiO0FRUbN3vj5GZY4Ia1JalfENZlEwSQSTMLMtw1gOBYD+o9+691YLDQx5SmTKUEjzUU8TS6pGUa5b6lSMx/Q2/qTx+PfuvdJyspKilqFyT1TQRfthwWIS0LjxRSAIRqJBIP0/FvqffuvdMSbuyFRlq3Cw1Enjy9RTpXfZMtOniULKkQqFsSpJ1sLDkkXIFvfuvdDNUTyUmMWGpgkqGpzDIjBWaKXWD6BKhY3+hYH6Ekiw4HuvdY1zjZOgda+hSQ0NOJqUxzOkVNqJ/bXXwfUTyVBvz7917p+2HmaOleioKyamopaquZ5vuQ0rCGVPSq67fUkEEf4j8e/de6FaTKVyVMrSvSVNG5NBSiWNZlCRxgRtO5PpUheAVuBb6fj3Xun3IVFXLtWhWWqrVlpsiYoqvGwo0FPDMnkkSIA3vdrBjcDjj6e/de6WGy8HTsWqKegWCqoY4ZlE9SrVFdGDYzrCR49Y+oJ+n5F+PfuvdLvc+OcYBs5R4ynNdFUv5aaq8U9TWxtw9RJ4nBOm2mwsB9LcWHuvdJjbW3pN5eepyRjoYBA9TShYBKEkgdjK8MCi6FjZVAY3Iv9D7917pC5zb1RW1VMZKmcy0bxuyVCqYlp4rxpJUKwID3sdDX5PAHAHuvdK1lOHx9EamadzFHJLHTNAIoamgZysqooBKSFiXQ/QqQbW9+691lxuVqZKJs8K94sbDLJQw0cjkrVRxKrIs8CKCw1XDFibjkWv7917octsPKYaSqhiVqQmKV46ZzDSxVki2kaJtWo6UYAjizXFzYE+690NFfEscbUuQrIpKOWOGXyRwFihRA+mJpbsLG4Or83I4sB7r3Q0bXy+1q5KCkixxeaKOCVp5HkiSZYGK6FBOok/Um9ha1h7917oesPT4hWSuoVI1WaoOiwjgUaNCh7i4IK6gOQL/Xn37r3RWP5l/xiwHyB+PprKryz1u2kGWoEpAWnmSlW+h4AfUEYagtrk83It7917rVT338YU6y2bQ5XbORpslkn81e+Hqaf7hqWio6fyzw1hVHaMuusxgsCWGgkkg+/de6WeOrduZPrWgroK6oo43x6yRY3HTiAQZGKIlRXFgzNZgbKLADgj6W917oiu4O6dxZg5XA/arO9NUNAMjR49knp4oDpMZmddZBa/55FiOPfuvdJ7bvYu/9r0zFaPO0+KmSU1P3EEi0s6MSI3aaUnxm/AtYE3NuffuvdB2NxZfO5erpafGTz1WQnlmBqKlUZaibVqB1HTbhhyOBxwPfuvdCBQbP7cnxVHUCohjxajz45I8gpKmS/gdIlI0A8EjV/geb+/de6ftmbR3bmK96J92z4bcEVQ8FYsjR+CliK/8AAiWSWYAIwIA08n/be/de6Zdy7R7a2rmpMdjamTJQ5CQXraaoJjyJJ9cjRFy3HP1b68/Q+/de6UFH19vuvo5U/vBV0VTCEeqx+TjkSkkppG0y6JUYA6TyVH44+ov7917pgzPWe+6MR0kWexdVSVs3hjhhqHhpZJQPKJBGSRYD6n6/Xnk+/de6zUHWnYtNTNHHmqLHxBJW1xV6q0+oeNYSiEFub6QxJ/JP9Pde6m7Q6S3ju6etWs3NQYmOlnSCrlq/uJZmmYADTAFDGwszMGIsQSL+/de6WOX6Gr6BqSjwm58ZVVrgLJMmQ8KtIADMUinGq9vVxa3PPI9+690DW6tjdg7MzK6K6jZJdM0WQoKh5y2oahqlQEj6+oX4PH5Pv3XuhHweG7JNPBXU+9oPGYA1RSR1U1JLGrKDbUxsQ4P9bH8+/de6x0WL3zWVeUwsu78ZjcRVaPuFfIo5E8g1JK6x3Zjfm3Fvpf8AHv3XuhexG3N/YbFJjsV2TRTSx0gKwFJZZX0OdKeCd2JVibgqLgW4AAJ917pLrgOyN1/eY9N7445KiqgJITRQU81Kka6i0jq2t1B+mkH/ABN/fuvdRcXmO+No1X3eP3TS1lLjapRLHNTiOKSUqAEaRwWYD6Fbgg8G/wBPfuvdGcwPcXckmGpapMZiK+sWdXq1poBStpmGklo5Dc3HqUoACfoPfuvdGd23s/d298XjlrMFV46sraUyRoCXStkm9ZkhJNgwBFwQCD+B9PfuvdJfevUOW2gKaaeiqPu5Yw6xPG5jjkD6rSsBa5tz/jxx+fde6TEGWzGKJnqaOWCWVUSIuxKhVGkgKebXFxz7917pe0k7lKaqdmaWRbPIWdU0MwYjQT/W9/688ce/de6F+m3MaWOmtOJoQkYlVGCnUx4IROCbcEcj/e/fuvdDptfcUNWYykxeJKe73QuAxH9sL9D9f+KD37r3S2xGSmFYtRQTKsYWZDGWZRUKxJePn8W5H9PoffuvdOmb8aUs9RUTIHqGi8cEmkgwh76jb6n/AHr+lh7917oO3yq0lfJWwRJIiroCGPyR/W5kVGvYfn8/j/D37r3TDmuxN2PORt/G0gqSGT97T9qATeNnUALY88H6/j8+/de6C+qwXam4Ketz/wDAKhnkqPBkJYqHG/bGQtpEUUUi3EajkNe5HP8AT37r3Rauz+m+6cdWZfdcOJwcuPajWOZ5JzTVcMM8fjPkpKZNLqSeLXJHPA59+690V3oXa3bmK7IFHjkxSJNWBquYSLPJToZvIzUSyAKCBZSeQBweeffuvdWWw7c3VnMxHWZapp4qOmkkgykUOTjp2q1RArIuqw13N1Ckj+vHv3XulOOiOtd5JX4LO5A4V5JFpKSZclStXywSked6aeGxMijlmub3I9+690gOw/5OO1cttqfdWwex6uavqyJqKlrkWeDxgXdKiWIatQ/qSAb39+691UP3x8Q+3Oha0xZ/DvX4+zNDlceGlp5I1bhgo5HH1Nje9vfuvdFgqcnkv24q5JYVgjVYY5YnR9IH4iYDm314H+t7917qGlYpYaUuCC/oIDG4uCWNubn6H8f6/v3XuuaRmoKuLk6gxUEFRxcqxH5B/r/X37r3Ut6Kd1BhKh7sBAoMj6QoYtx9AP6E3+vv3XuhP2T03vDeiQTYvFTzxTyiCF1ikYM59N+Afqf+J/Pv3XurRvi1/LS7S3xko6nK4Cox2MhkT7yqyFLLDEiRqJGdWkHqBFxxe/PPv3Xurh+vMRszo/M4DalBjaSZ6JViaamjiUU8lNO0Mj1qn1LrIuDb+tuOR7r3R0tywvvvYmSrKDJTrOkcjRmCoE96cMNCpGh4ZSBbkX+lyPfuvdNPXWzsvV1mLxlLl6toA1JU1jxv45XMcIaONhJ9RcaW/r7917ojP8wjcGZx1QuO3Gz0fnleagp4yiywwQAQxO/5UuQT/Q/j37r3VS9LjqbKtJGa6J5dLOXDhi5B1IWHPAv/AF5P+8+690FG+sBRYttUskUlSFkdZEYXIcfqINr2P/FP6D37r3Qc0EssbpNIhjo31q0xYFDIB/aT/W5t/Q2+vv3Xus1Vm8PUCQzm5hDMFjLJeWMaeEP1v9SL2t7917qLj8niJY5ZmNoY2R2VPGj6/oY3ZCeOBf6W9+690/0ucxjNHEqLBoZVDI6gDyC4LMv1t+f8PfuvdKehDVpY60leJl0TRkOrANwXDDkgfX/e/fuvdTxSyQy1ZWNXDsp80hCKjD1OVH5sCP8AA/7z7917p+x37boiPFT65Elp5gFKohuXOq/5fn8EAfj37r3TzkhPBTUs9XkoamSdFVoYrPMJPKxDup/DXH9T9f6e/de6krFooIYmVwxlOqQ3AFwp0oWNxcEXt9Dx+PfuvdKjGJDaaKSNmal8fiLG4VZF1SAu1zcm5/1re/de6Ya+remWsoqeqvSVM4esWUD1TX/YXV9QCAB/X68H37r3QcyyyNWtKysKdqlP8ySEkqKYtcN+dKgjj6f7H37r3Ufd07SUBqUKCoIljgjghKvMqsHRqhrA2uW9XP0tz9PfuvdEl7WrHhpaimkjYyxBVBYkRgMvkcR3vxqJ/wBj7917osIaSYXjIV0k0qhDEkH6iwtwAeT7917pwp6SeOcyEHTpAUEf2R/S31+p9+690oKVA8ciiFkmMqBG/XfVYFvVwLAHjn/X9+691kMLlWZvS5k0EgaWUhiosVH+AP8Atx/j7917rMIZVFOyyFkMr6/IikXF1V+Lk/m/I/1v6+690rpZZK37IzJFEsSRwuItelrDSrPqvZiLH6gWsPxf37r3TrjgjuY9IMA1DUzKACrEWXVY2sBwARz/AIe/de6U6GOCNIo4lLyugRkUSlLflmH0BFx/Qf4kge/de64mN0MiCTTG7A3VmNiTyA35Uf1t9b249+691KepeOKBioL09hcK6rJETbW+nUWa4PH+9e/de6l4qrejqHnaAyIxBWSJNDhrX1D6sBzaxBA55+gHuvdPMmQq/G2okB5TeJVJ4bnS7MPrb/D6f659+691CnmjRK2dVkDMsUcrFwGicD9aem3NweByPz7917pUbNwFRn8zFC9VFDSMgeaSSVokWmMf7jGS9h9eBYkm/Nvp7r3QhVW5ExEs219pVFNBjkhljrcpTFo58nJNYaS5JBEZ5Xk3N+Px7917prpxPA0a1vnYzuFjlkCtDqY8upQAC/1PHBJ+nv3XuhS2ltj+I5eajjUyvKacxmALL5JZW0paPVqcf63Avfk3t7r3VlfxX2xmuvu1MLkq2rqsMamKCOHzU6VRWIyhXnGgNpCkf2rAD6n6j37r3WwpHBDiMdLJk9zyqcrHSTiYr9pdGTyQTpU2KkE/QrewII5+nuvdF7+QnbeCxux81is1laOtny1NHicRFHXLVTzVUrqryRfbFC8ZWxEhSwYgWub+/de6D74n9gby2PWqldTnHbey9VIaeg3BHTVEMMCsPto5EqZSQ2rkEXBFuPfuvdHT3ZuGurqmtytZJHXpLSJPJTrTyU7zlXBtDVOzKAB9AtzYcCwHv3Xunk7vq8223VoMe+BfHU9MP8nqvuJcjAVuY6hGtpa1+SQbXuLWPv3XulDmdsbI3U9bPnP43BFS4+pq4qXytIGyCwlYzToNQXm/9gnkm4tY+690C2ytk0GWzBrI6DF4/E4SJYIKLzx5KVFIDwvU1DxxljKD6wCV5Fifr7917ozuHwe1Tj8hjchgHiSntK4padI6ERyc6j9uy6b8i6i/5BBuffuvdBpS9a9eZ7OVkOCwGT2zj4HK1L4yorHpHlcnXJHQzTOhZjzqIv8AS5sPfuvdInc2xNtR5OqxVNlM4TRgM1PU4ulWpawvFHHVjTIvPIMbAjkqVPv3Xugpg+Kmxd8bxocrn8q9ROKqFIKPKOmSqJSoL+GZsizOI7m/qZnJAuSLD37r3Rhsx8N+s8JjIKmhpctjMstYGgqMdVtU0LE+pnlx9T5AoH1CogUGwAFx7917oMuz+mMhsjA0+f2tmqnIRSS08OToaqjo45pCCFWvgnhvLH4TZbMliDYWI9+690lqKu2JlMC9blc7tCDJugirlrJKenlgq0NpaCqgmJYnjkaQSLGwvb37r3Qa5ndMNRMNvbW23tPdcVJaomgxUgc08cYuJqaKFze/9WcEfUgAWPuvdPNZSU279ny47IrQ4HIQ00qw4PI0a5BZHCErHCzkurhrgcfXkWPv3XuiY5fa+6NjSzSbd3XuPE7dyM8P8bx2NWrhnp5TKElqo0QcIBwSSbCwFgLe/de6Nhsfr3tShSj3Ft3Ny7hx1VQ0/wBvUZSrdlq7IQHq2ERJ5PqB+v4INz7917p83Fu7sTbMgfcWEwk8kkZjjWgirchBSMJLSTiKJCIl02B1En/H37r3Q6dd7vx4x0r4vb9Y6yRQSVVXiMAKakiq5/8APTNJK2t0Un1ulyP9T9PfuvdMW/8AF9t72ndMHhXo0oIJWoMhQ1FLSfeSlLxvUV+S0Sxon5KU5ve39PfuvdQurekN8wZCCXeWffE0om15irxWYq66XJSyIfM0stQ3iSNQ1mKxE8cGx9+690FXeuR2DhuwZ8HR72zNGKBo6n+JUM9PFRQVUMIjAM7sJJNRI1RgEX5A/B917oCu0997eqMVNhcPlszlc/FSw1FXPSQNFkZJZ0CRTNK19fGogqbAfUC4J917qo75k9h55NmYva8O2Nz5qsp8vQWzk0kFQYFRvIaemMgmcMW06mVQOL8/Ue691b1/K0od4bt60ipsbX5nbW3cJSY+pkpcjSvSVGVy7g/dwRGAh1LhSzgMSAwJA1D37r3Vyr5bbtHgmoNx5fxTQOEWataaOcTPIfCirMSTwAigsSbAm/I9+691Xh2rsTI7j33R1WKeny9IIZ6J5nqzQ1Lx1Mq1Mc48auNcTKLst9Wm3Fzb3XuhZx+LlxOOhbIZChmyNFDTRS1Mkrq0jwp43LKSBcWBB+n9AL+/de6SeZrtsLWpkKnJwxZCCUTIkDlYpaiIWjZuSNQuQDYk3PBHv3XupVTvBUQ0lRJS1S1ZVNBRQJXkjBiLupHIBJuAL8ng39+690z5qkWuhp4p8yaYRoEp4MZYOZLEtJG7FiVHpBuACPpc+/de6CKrlO03mqM9kK6q8jmajjDSkRjVZkmhRgWFrXuQbk8i9vfuvdB3PuuTMZx6rHx2pVnXw62mjjjRiLgMASAOSFNz9b+/de6WNfh9r5SCGpljeszitM9WDOY4YVMa+F4yzAtc6iSR9Bb8+/de6BzceawG2Zft/ukqzkJXQwSSNO9Aqw/vzJCT+hfTYXJNzb6G/uvdDD1zn6rMYGGox22sfUxxwNFSq9HGDXIP+UrRpsASwJJFvyL/AI917oSaquWnxUdHW7cbHzU0Beaelog9MQ51OIgF5NrX5H1BuT9Pde6DGkpdrZbJeWQVFA9RPCtQ9aGg1QoHJDI/1BF7c2H9PfuvdChSbW67o28yxY6QqxWKdJkZmHiJRUCjjk8k8+/de6BioOapc7K228WlaPPMI2YrqphI5u8LEAajbggcAWt7917pHZObsvc+R/hMVFFQTweVGr6yaYkAAlGjghNzZiGIH9P8R7917rH/AKNu1/H/AMX2k0fwv9OmfV5Puf8AgZe976/V47atPF7c+/de6//WMzUav4S9/Lp8I/z3h8P+d/t6PVb/AKK9+6911hNXmF/4hp0NbzeL7G1/7On1W/pf37r3ShovJ/E5vH/Fv0D/AIC/beD9H5+5/H+++nv3Xukhm/N/Fo9X8W/Un/A77Lx/qP8Axy/H+p/2Pv3XulNlv0UHk8H+aW3m/wA7a/4+2/s/X683/wBh7917pOblv5Ke19OmH/gLo8V9It5tXqv/AKn/AHn37r3SdW16O+jT98P895PD9T+rT6v9v7917p9rPH46+38Ov4zf7L7r7j9P41en/Xt7917oLh9197Fp/vd4rn/gZ/CP4V9P7fk/ev8A0t7917p6x3m+1qb/AMZ0fu/8B/4f9v8Ar/2j1+/de6a59Pji1fxq/wB3Lb7/AMv3H4vp8XFv9Vf8Wtz7917pZ132/wBvRX+3v9vJfyfxPz3/ADfTxq/1Vvx9OffuvdC5tv8A4tNHo83+ZOnR+n6/83/+i/fuvdNm6dHjn8n8G1+FdOr7j+JX4/T9t+3q/wCDcfT37r3Sdx+v+BweX+OadDX/AI34PsreI28X2fr0/wDHO3+x9+690ztp+1N/4fo8/p/iflt+n/lD0eu//B/fuvdPcur+A13/ABb/APMUttHi89vGmn7a39v+t+fpq/Pv3XugizOv7zE3+8v/ANN/g8P0/tafTf37r3QT9n6fLTafF5ONf92fN/ELcW+48v7Wr+ujn+vv3Xugkn/4u7/8XO/kgv8AeW8drc/e340f6rTz/T37r3Re+wPsfvK7/mVWjTW+TT/eL7bRqOr72/7mn/VeL1X/AE8e/de6CXB/w7+H03i/0YafMLfbf3q0fr/3T9569H+v/h7917oxvPgpNP8ABdP+Tf8AFr0a9Vhbx+T1f8Fv6f6+/de6Nrtn7j+58v6v8wmryfwzw/oX/gdf+z/XT/Zt+ffuvdFeqNf+l7G/bfxDy/fR3/0T/b+b/Pj/AIun8V/Z/wCSfx/j7917q0XD/wAT/hGM+5/0i/56bx/3i/ul5LW/H8K/sf8ALXn6+/de6FDbGnTBp+6v5Jdf8O83kvz/AJ/zcavr/m+Pr+NPv3XulBnvF9vS2/gvk1Sf5z7v7y9ufJq/a1/X/fW9+690Wje/h/hy6/4Pfytfy/f/AH1vGP8AMfb+nR/rc/T37r3QJbRt/Ear/Oatfp+28l/1C/2V/T/wfV/sPfuvdLzMW+2l0/bX8Uev7rV95bWLfdeXi1v0+Pn6fn37r3QYx/b/AN35fF/C7ffTW+3/AIl93r+4/wB0/d86r/19P1/Hv3Xuhe2Jq8eQt9x/wAk138Wu2pf16/7X/LPm/wDh7917pMbv8fg5/u7fQ3/F6+5/iGnj66OLf8ne/de6Bqq1aIftvtdXpv8Awnxfcf5w/r/i3o/2349+690uk+8+yk8395dPhX/i6/wP+Gf9Uv2Prv7917ovm7/uv41kdP8AeLx2N/tv4P8AwC/j48/l/dv/AEtx7917pPbk8v8ADaPz/wAdv4xf+FfZfZW1c/xD+H8eP/UW5t9PfuvdJOm+1/uxub7f7TyeOby/wz+MfXQf87/E/wBq/wDx08PH19+690JPx18v9z6z7f8Ai1r1Nvsfs/Bfm/h/iXOv/VX4v9PfuvdPuyP4j/efI/8AH8eOzf8AAz+632Nvzr/3bp/r/vHv3Xuhk3Jf+DUPk/gWu/o/jmjyfrNvt/tvR/wXX/jf37r3Vd/e3j/vFX3+x/4s9Vf+B/c/Sx1fe+P/AHXf/U8/XT6ffuvdEN2L5Pt8l9p/fXV/GGv/AHc+0/u3bU1vuf436PN/TTz9L+/de6sL62+8/wBHdRq/v9q88un7H+Bab6R/nfF6dP8AqtXH09+690UHuT7r7uv/AOPpv5Dq/iX8H8d7G2m3Gu3+o4v9effuvdVfdj+b+LV3k/jV/VbzfZfb/X+39t6bf6/59+690isXe81vLbxi/m06dOrj9XP/AAXTz/X37r3Sww+nXHf9PhTR5PL573F/Ho9Wj+uvj37r3Smzf2v3FNf+6v8AwCW3l/jGq9h/nNH9r6Xvxf8A2Pv3XugvfR95U6Pt/wDgSf8AlY8P0W/2v3H4/r/vHv3XumrK+P70afHp4t9n9x5f9j5vV/yV+be/de6bob/cNf7+2iT9Wjxfj/Uc/wC+Hv3Xusi6dH9v9LX8Pk1fX+z+P9t7917qKf8AOpq/1X5/zn0H18f5/r7917qbLfSf+B9tI+nj8P4/zf5/1vfuvdJrIatH7n3/ANW/V4/tv0N/m/t/z/0l/j7917qwP+Wp9h/swW1/uv8AQhr/AInTfa/6Yv7yafNcW/ur/B/2/vv9R95+17917rdP21b+IR676/t6b/gPq/h//Tnwft+P/jj7917oV21+vR9hf9q2nwfdfoP/AAI8/pv/AK/v3Xugu3V5vAuv+D6Punv/ABT7HR9W/wAx4P3Pr/T83/Hv3Xugx3F/Dv4RJ5/7oa7p/nP706v9p8H8O9Hk/r/vPv3XukE3g8MXh+9toS/j/iXi/wANf33N/wDU2/2P49+690j9xePz1Wv7jV4Y76Puvu7en9Xg9Ov+lubW/Pv3Xukrlvtf7s1vk028r2+//jHkvoF7faerX/qtXH9PfuvdFgyf2PgpfD47+Gf/AIsX94dX1H+c/iHGr37r3Q2bA+8/h1Fq/vno8ht/Gf4F4b8W8Hi/ct/S/H9ffuvdC7TX+8j8f3Wqy38ej7j9Xq833Xp/4Lb/AGHv3Xul1t/z/wAZn0/x7x6z/wAA/wCHeC9x+jzfua/949+690CPdGv7qu1fe3+3m06vB9//AJs/53xcX/4N+b+/de6oY+Rv/AWl8nnv/GK7/gZf7m2s/wCZ+140f7z7917oKeqPD95iNf8Ad3T9y3/Fz+/t/nBq+48Hr/4Nf/Ye/de6MN8oPP8A6PcT/wAXT7fyU+n+D/w/+61v+bX/ACk6v6aufr7917qrqe+tfH93fzv/AMW7Trvf8/c8arfT8fX8+/de6ALdn/F7nv5r+Nr/AHNvuPr/ALu0cX/1vfuvdJH8p+n9R+l9P0/sX/3j37r3WeL6N+n9Iv8AX/Uf27/j+tvfuvdGB6Tv/FRp1f5xv+A+jXbT/b8vFv8AeffuvdHq29fVzp1eWa33Ojyf5v1eDx+i9radX+w5v7917oTdoW+yyfi+20ffJq8Orxa7C/3n3n7mr/VaPR/T37r3QgbOv/exrfc/8B6i32Gj+HX8Rvp183/1d/fuvdBJj/J/eDO+H7rx/fT6v7qfa/ZavNz9z99+7/wfR6b/AE49+690cvp/7nx4DR/ebV921/4P/CPvL6f93+f067/W3Fv8PfuvdWH7V+4+wqvuP41/wKg/4v8A/DdP6Px/DPz/AF9+690zZ37P76q/49HX4Zb+D+O+T9Q/4G2/b/23v3XukVl/H/D5P+PT0+GS+r7ny/qF9P8Aa8f+q0/7D37r3ThgbfxCn0ee/wBvxov9pb7caftvPx4/+OV+fpf8+/de6X+N8l6jT49OuPV/DvtvN+r/AJS/J6v+DaffuvdLun1aXta/2z20+L7f9Bvo18X/ANVf/Ye/de6Dqo/4udVb/jqn/Ab6X9P6tf8AvNvx7917pXU2vVPp+6veK/8AmNNv9o8vFv6W5tf37r3Sl2tf+PQadf8An4r/AHPj+yvz/wAdP7X9Lce/de6Xsd/uqz/gX/wJe+nR47XP6r/7s/rb8e/de6T+7dP8SXX4beCK/l8n2v19Pn8HN/8AU2/P6uPfuvdJTEX/AI3TXt/wKh0/c6fsrXH00/2bW/Xz/sb+/de6UW+LfxCDTp8eiot/DtX8P/WPJ/nP3dP/AB3v/jo9+690Gkejx5DT/Dv8y2nw+fXbn9Xk/H9NXP19+690BQt/fmi0/wAPvc3+w12/5C8vFv62/wAffuvdDJkb/wAUn8fj0+CPV/DNH3f6f93fc+r/AJJ9+6902Un3P8UX/mZHi+0nv/Cv4T/d3T/zet+9r/rbm9/8PfuvdBhTaP4q2n+E6vPUW8v3H8Z/znP3Pm9P/BtXv3Xuo1Vp/jWP838M+o0/xfzeK+v/AJd/8P8A7X9NfH19+690sdy6f4TjNX2v/A0ab+T7m3/Nrxf2f+D/AI/x9+690BXZlv4nP5PL4ftqH/Pav4FquttP237/ANx/W/H9ffuvdK7a1/7r1P23h06Xv/BtP8QvYf5/+K+u3+tx7917pN788/8ADP3f7yW+1S/3n8O+0t/tX2nqv/rc+/de6D2b/j2Ev/B9P2k1vH9Ppz5NHr1/6q/+w9+690UfsvxfwYaf7r20/wC7Pu/DfT/uzyc6/wDUfi3+Pv3Xuqve0dP8Ql1fw368avL47f8ANnw/j/X/ANp9+690BU+iy2/httJv4/N4fqP1aub/AOt7917rhHfRFb7y3k4+xt4P0j9Grm3+v/h7917obdm+X7IW/vTeyX+3+y8d78X1cX/pb/Y+/de6cKPV/GJdP96tXhf/ADXi+4t5je/k9On/AHw9+690MNJ914afy/xLxWXX/e3+D+LRYf5z7L93xf8ABPX7917pK76+2+xg0f3c06l/4Afxf+H31f7r+49er+n49+690E1d/mKf9X0f/NW/1R/T/h/X37r3T9tz/PL/AJ69mtotqvpF9d+L/wBNX+w9+690bXrfzfwkX/iXj8ot919h9r/yDp/ct/S/v3Xuj57f8v8AB6C/3mjxR2/4Cfb38X9nT+5b/X4+vv3Xuhx2F5fDRaf41fXUf5n7LyWuv/HTjR/vP09+690hu9fuvv8ADeT+9OnzVGnzfwf7K3iP6vtfVb/g/wDj7917okf/ADEmV8P8S83P/Hu2/jf+b/6b/wBjT/X/AA9+690X2Ly/xmut/erV/EpdX8J+0+9v5h/wK1+m/wDXTxqv+PfuvdCVhfu/7wUWr+9Gn7uS33n8F+91aP8Adni9Xk/pf0/T37r3RqcJ9/4sx4/9I1vtqXz/AMK/u14dOo/8XP7rnV/X7bnTb839+691PwXl8Mnl/jOq9L4/uvsvuL+bj7T7P0+X/jn5eP6+/de6Tvbf3fiofvv70/q9H98P4L9/o+zb/gP/AHc/sfW/k9f6f8PfuvdA1hvtvsz5dej7um1/e/xbV/mlt/wE/c+3t/qPza/Pv3XuhCpv4T54vvP9GOrTT6f70/31/h2nSLf8WL0f01a/V9b/AJ9+690Lqfw/+PY/w/6PvJ4ofH/Af7zfwa2lv0/fftarf8dedOj829+690aqfyfZ7d120/3fodGj7Tx21C3h+39er/U+Tn639+690tZf4j/dnN/b/wB+LfZ1Or+H/wB1/H/mf91fxPn/AJJ/w9+690Wnbf33mqbf6TPL9tLp+y/u7/Gv87Hfw6v2Lf6rX/tVvx7917qRPp/uuPN/ffy/dVfj/j/k/i+rX6/4F9j+zb/jp5fTa+j37r3Qu9X+X7Cr1/a+Twr4/wCL/af3i0az/wAAvD+1p/p5fV9PfuvdDPuf+If3Nlv/AKRvD99H/wAe3/djV+gX1af3/wDg9v8AG3v3Xui8dpeP+DYTV/HdP3I8f3v3X8P/AEev7jw+vV/x28v4tp59+690W/afl/jJ+0+/t/FTf+6X2Xh16uPs/wCN8/c/6u3p/r7917o9GW+4/uzjPJ5L+I/5n+F/xq/N/v8A7bjyfW/406rfj37r3UTbv/MsM/5fHp/jMFrW1f5v/lL+09er+t/fuvdFn3r+muto/wCAsl/sv87bWf8APav91/1tz7917qqTsnR/e1r6tf3I/wA99x4L/cNbRp9Gr/eP68+/de6sB2Fr/wBHOC1feW109r/b/bf8Bhbw+HnVb63/AD9effuvdOeRt4Ky2nTpo9d/J9hq1j/PavV5bf8AHP0/7H37r3SMzl/JQ6f4Jb7wf8WzR/EP1r/wI83qt7917owlN5f7sP8A5vRrotfj+0t/wIfT5v7fl/5Z/wBm1/fuvdM1J4v4w9/4HfXj9f3n3n2l7r/n9HGn+ujj37r3UzszX/eWg0fw63gh0/wT7fw28g/4Cebm39dXN/8AD37r3U7FW1Vvi8vk+0lt9rq830/t/efteX/X9+690IuJ8393cLq/jOj+Mx2+5+w8P6Br+48f7n1/Vq/N9Ppt7917oX8fp+7q/H9t5fs4P+LZ5fvLXH+Y+7/Z0f7zf/D37r3S6qfuvHi9H31v4dX6fF/B/B9Te/3HNr/5zX/a1W49+6900UH3n8BxWr+9en7yDx/w7+BWv94f+Avh9dr31eXjVq/FvfuvdIPOaf7yZW/m1fxQ6dXk8Xk++Ou9vT5r/wCc1+jyX0+m3v3Xuo++bfxmm1/f30xavvtf2+r7Mfp8PF7f6njx2/N/fuvdPOO+3/u9Ref+EX8tTp+6/ifh/Vx4/wCH8f8ABNf4tfm/v3XuhQ2z9aW33VtdX/wHt9jfwpbVr9Wv/jn+P6+/de6X2Vvrq9P8c0+n/gTa1rD/ADfk9en/AHn37r3Q2dfePz43R9jf7H1eL7nzadXq0+fjw3/z2n1avpx7917o0GH0fZxWt47PbR9x9nbn9V/3NF/pfnVf8e/de6XPZuj/AEWZjzfZfb/3cyOv+Meb+Gafsmv9x9h/lWq/6fH6v6ce/de60xO6PL/Ft0+D+8+v9/x/afZ/a6PKdH2v8R9Hh0/5ny+u+nX67+/de6Ijtv7n+AnR/pL8f3M9v4V/CP4f/nT/AJvzfu/X+v8AvXv3Xuk8L/xoa/4t/nYb+fT959B/xcPt/wDiPfuvdCJu+393B/xefL94Lff6vtNNzbXb9rw/6i/qve/Hv3XuiuVnk/jf7v31/uWv4PtvNfV/Y+z4t/rcfX37r3Rg8Hp/hFJr/vBfyj/gd5fstWs2+0+34/4L/Zv9ePfuvdOWwPL/AKTKXw/da7RaPuPs/wDV86vv/wBu9/0eT83tx7917owPYf3v3H7n8Y1/dS2v/AP4vex1fw/7T9vT9frx9bfj37r3QC1f3X2lf/zMHTYa/L/BvFqsf87b16/66PT9ffuvdB7Ffyw/8fl9Zb/fadP0P/AS/wCP629+691npfHqh0f3ht9yLaPudOvV/wAo/wBxzq/4N6L/AOHv3XuhZ2F9z9/k7f3y8v2dbo/iP8I/ien7H1+PX+zf+uv1abaeffuvdBbUef8AiB/5mN/nH1X/AIb97a5/zF/7P/Befp7917oQq7zfweLy/wAc/wCAclv4z9lr/wCqb7L+1/r+/de6cdqfcfY02j+IW8w0/ffwzwfrN7+bm39df+w9+690mt32/j+Pv/dzyeR/+LFr+916+P4no/a1f8c7em3v3XulNlPL/EMX5P4lr+xa3g+z/i1rG3/Ab0aP9Rfn+vv3Xun/AG39x/een8X3N/BFq+y/hf3mnSf+L/8Aeem/9dPPv3XuhQ7I1fwyLy/w/wDz0Gr+E+P7bVcW+9+z/wB3f6rT6f6+/de6TG3vJ/F8zo/vZf8Ag1Jbw/a+XRcaPsfPxp/pf1f6r37r3VrfT1/tNn6/73+Xxi333j/iN/Gt/D4f2tf+rvx9be/de6Nl2l4P7vwfcf3Pvp/5iX+IfcX8f/Vs41e/de6rm374LS6f7t6PEdP2v8S0/qP/AAE8vrv/AMG9+69027Y/4EY7R4dX2tR/wKt4v8zx/n/T/XR/j9eLe/de6mx+b+J1H/AvRpFvB9j/AA/6D/MX9f8AwW/v3Xuhh2Nq/hk+n776Pf7Xxav1j/gT5Of+SffuvdDVQX+2x2ny/wBvT9h4/Je3Onyf2v8AVauP6e/de6h56/2zeT7/APzE1v4hp+ljfw/a/wBn/VX5t9PfuvdQdsW8surRb7Maf4hf7e1v91+LnT/wbn37r3Sn/a+xqNX92PH4Rq8f3fivfj/N/u+T/U6P8b+/de6x7f8AN9jWeL+/f22ptf232P8Ada1j/nfvP8rt/wAE9+690hd9fe/6P9y2/wBIf2/8PrvH9z/d/wC20a/V9jr/AMp8f/HPy+r+nv3Xuqz/AIzfcf6U8hb+9d9Ndp+7/hf08nqvr4tb/Pav9hz7917qwju/yf3CwGjVp8Euj+7/ANt95r8R8ng+49X3Fv8AOeT06f0c+/de6BTD+b+I7b1f3pv9zDb+J/Y/xbV4h/xz9N/6X49+691dX0x/Ff7ubfv/AHy0X/5Tv7m/wq3hP/AjR69H+vz7917pN/Ij7TzH77/QLf7EX/0lfxr7bT5RfV/dz0+L/VW5/p7917rXz+av92fuxq/2Szy+L/mBP9Lf8U+rW/zX7Or/AFP+Fr+/de6rDH8E8iX/ANHmmx/R/pA8f1/FvX7917qfh/4D96vl/wBHHi0N/wADP9JH8O/5C+0/dv7917o0XV391fO3m/2Wfx64/wDj4P8ATN4PoP8AlR/d0/6r37r3V6Pw9/u9oxv8P/2T7/O0v/Hv/wCk/Xe6/wCb/vP/ALst9fxe359+691fV+5/dai8X2H/AAF9P90ftftdWj1f8DPx/wAG4+lvfuvdUZdmef8A0wbxv/GfL9w+q/8ADfureIatGj9nxf8ABeb3t7917pX9Ofd/3L3T/wAzv+30Nb+H/wAF/her7gW+2t/lP9dOr0/7x7917o4Hx4+9/jcVv9KF/t0/4uf8Av8A5vjRr4v/AKn/AGF/z7917qrz+Y1/Ef7/AO4fP/f/AFaYP+Pm/uv5rW4+y/hvo8dv025te/Pv3XuqstvfcfxIaf7yX8cv/AX+G6reT8+Ti39f+QvfuvdZ+xPJ9udXmvpF/vPtvP8AT/dnj4v/AK3v3Xugng/4tDavLbyPbV+i9h/mvFzf/X/Hv3Xug4j1fe5W/n/4ByW83jvb1f5jT/xPPv3XusNL/wAAZv8AOW0H9H6L8/563Or/AHj37r3U/E3u3/A36f7s03+n4t7917oedjXvTf8AAm3iP6tPi/U3+x/2/v3XuhArLfem+m/hf9d9H5/Xp4v7917rELeGK+nTpntbX4P1L/m9Pqv/AK/59+690/UWn76kv/D/AKR6fuvLrvrP6dH4/wCDcX1fi/v3XulBnbW9Xh/RH9Nei+s/8c+NX+8fT37r3Tv/ALtltf8A4Dw/5i/0sn6tf9r/AHn6e/de6R+bv5anVo/4EUttdrfpFv8AM/n/AFF/ze/Hv3XukY9/uqP/AD/6n/zHjv8A5x/r+L/19+691F3p5PtILfxHTq/5RPt/JfT/ALs1+rx/1/2Pv3XuiPdwa9Emr77T5Tf7v7fT9T9PH67W/p/vfv3Xui8p9Y/0fR7abX+g/Tfm3+v7917p9oP85Fq+msf5/wCn4+ni59+690/PbzC3i/zn+6b/AOpH01f7x7917rv0c3+3/wA4n6vN5P8AkK3v3Xunil0+Nf8AgNbX/uzyeP8AVxf8/wCt/sPfuvdPNJ/mZ/8AMf8AAmG1rX+n9m/N/wCl/wAe/de6l/8AKO9/tL+VP0W8l9f9rTxf/W9+691Knv54NX3lrnTbR4v0/wBnw82/4P8A4+/de6fnvpW+n9H+7NGr6/2be/de6f0vpo7eO/gNvt/H91/a+nk4t/r+/de6Yz/wIGvz38g+tr/U/r8PH++Pv3XulPJq+0jv5L6h+vx+bTf/AGji/wDX8/T37r3TLk7+Cp/V+oX/AEeO3H+f/wAP+C+/de6XGP1/3PqvH99o8sfk/gH2/wB1q08fe/dfuW/1Pi9Nr39+690l8Vq10f8AwJ/zkv6/D476zfx2/P8Aqv8Aar29+690NGI/4AUfk1W803/F7t4f82P819t6r/09+690PHQOn+/NBb7TT96lvL5fJ9Tf7PX67f1v+Pp7917rYZ2f9n/v29X+ib7j+E1P2/j/AI9/eq32q6vD4f8AJfD/AMdfuedd7fj37r3Q37uv/dfFX/jP/AA+P+9+j+CX8Jv9pp48Vv8AN+Xi2m3Pv3Xuq3O27/6VKDw6/L9vhfL4rfbW+4pfH5vvv2fF9fH4efp5P7Pv3XujJ7j8f8Mx19Hl/imMv9p9z975Na6vt9P7Om/6dPo/p6ffuvdGt3t/FP7hYrT/AH1v4Ev5/wC5/wBz49P9jy+nT/W3rt7917oQdq6/4Xhbffeb+Dx30+D+I38P/KNr/Y1W/p/vfv3Xul5L/EvtZ/F/pG8H8PXX9l/dP7X/ADZv9195/lGj/VeP8fTn37r3Sb6G8nn3L/nrasL5P+An8M1+H/lMtzq/1Hi9Pv3XujGZ22p9H2t/2b/3e8nmv/02/cem3+tx7917rnsb/i/TeHx2unl/gn6P0/8AL0+/5/1/D/a/w9+690ju4vF/H11fw+9ov+A/3n3v1Nv81x5/9T/j9ffuvdARsnV/frF2/iOr7upv9/4f4lo83Hm1ejV/xxt69P149+690ffLef8Ah3r/AI5o+7Fvvf4d5/8AavD4f3Lf6q/+w9+690HXYXj/ALqZP/iyW+xkv919z9vp8J/4FW9Wq/69PP8AsPfuvdVKV38L07i8f+jPy/xH16P74fwe9jf+M/c/s/d2/R4/7P059+691j6l1/3yXw/x77P+HZHx/Yfb/ZfQavtfv/8ALvt/+OXl/H6ePfuvdDnW6dc1v4BfUv8AxcPN576vxr48n1/w/wCTffuvdT3839zM5919p4vsJ/H/ABn7D+G21/8ALu/hH7/j/wCWvPv3Xuh66J+z/uzhtP8ADf8AgEv+e/jn8O/P6fL+PfuvdCbkr6Z/H/dm373/AAHt9vbR/wApv3Xq8f8Aqvz9P8ffuvdM+2b/AMAOj72330tv7q6f4Ze3/KP5vVf+mrj6+/de6h7l+4vkvJ/ef7Twxfq/hf2X6D/nPtf8t+v+cv8A717917oSK+39xKbxfbaPsKK/23k8/wCk6fvPvP3Lf10/8he/de6qV7U+y/vrlPL/AKLvuvuqbx/3h/j38Vvq4+1+z/yTX/qfJx/X37r3QYb2vf8Ad/hunzDX/DNH8f0eE6vN9l6vHb9Pj9en9PPv3Xuqw+1v4Lrqdf8AdjT/ABJNP8b/AL/fb6vKbfYfb+r7/wD1Or06rX5t7917q9v+Wd5f9GO3fH9/4/4vN9v9h9n4/H9rTf8AAH7n92308v3Pr1W/x9+690Yf5Va/4ljdP8R0/exa/s/D9hq8g0/e+X1/c/8AHLx+n66vfuvdBng/H5cb4/tfH5Wv9l915Neo6vuPuv3PLf8AVb0/W3Hv3XulHvy/8G4+1t5efFp+7/s/57Xzf+tvfuvdApuby+Cg0atHle/93/s/uf8AgN6fJ5/3L/6m3+x9+690Fm/Pvv4BHf8A0k3/AMl1eP8Au5/eK+sW06eNf/Bf7F78+/de6GXbP8V/u9R6P782/hsej/jy/wCJadP+6fPz/wBTPVe/v3Xugs3P999/Lr/vh+lv+L//AHe1fUf8q/8AZ/417917qZtTV/D4tf8ACbfdvfzeLXq1j/gV4Obf63Hv3Xun+r8P8czN/wC6uv8Ahw1avv8Ay6bfjT+3b/gvq9+690G+5Ps/DDq/0Xa/AtvJ/Hf4jfxPb7jx+jV9dOr/AB/w9+690NvVPg/gsPg/hejWt/4Z/EPtNehb+P8AiH7mr/W9P9PfuvdDzUaftq3V/C7+Af8AFz8v0sNV/Fxp/wB5/p7917oBd6fb/fDX/cu/hP8AwJ/imu3ja1/t+Lf6n8/W/v3XukNS/bfby6P7s/qP/AT+L6P0r9PuPfuvdPmB1f3hhtr0+EaNHj+0vb/dWr1a/wCmv37r3SsTyf3gbyfa20C3k+3817n/ADX2vq1f6/8Ah7917pz9Nv7X/Ar/AJuWtr/3r/if8Pfuvdf/2Q==</stereopairdata>
</file>

<file path=customXml/item1436.xml><?xml version="1.0" encoding="utf-8"?>
<extrudness>0.1</extrudness>
</file>

<file path=customXml/item1437.xml><?xml version="1.0" encoding="utf-8"?>
<zdepth>-2</zdepth>
</file>

<file path=customXml/item1438.xml><?xml version="1.0" encoding="utf-8"?>
<extrudness>0.3</extrudness>
</file>

<file path=customXml/item1439.xml><?xml version="1.0" encoding="utf-8"?>
<extrudness>0.3</extrudness>
</file>

<file path=customXml/item144.xml><?xml version="1.0" encoding="utf-8"?>
<extrudness>0.3</extrudness>
</file>

<file path=customXml/item1440.xml><?xml version="1.0" encoding="utf-8"?>
<extrudness>1</extrudness>
</file>

<file path=customXml/item1441.xml><?xml version="1.0" encoding="utf-8"?>
<stereopairfilename>Still0819_00027_r.JPG</stereopairfilename>
</file>

<file path=customXml/item1442.xml><?xml version="1.0" encoding="utf-8"?>
<CamOriY>-0.00871529</CamOriY>
</file>

<file path=customXml/item1443.xml><?xml version="1.0" encoding="utf-8"?>
<extrudness>0.5</extrudness>
</file>

<file path=customXml/item1444.xml><?xml version="1.0" encoding="utf-8"?>
<zdepth>1</zdepth>
</file>

<file path=customXml/item1445.xml><?xml version="1.0" encoding="utf-8"?>
<CamPosZ>530.933</CamPosZ>
</file>

<file path=customXml/item1446.xml><?xml version="1.0" encoding="utf-8"?>
<extrudness>0.2</extrudness>
</file>

<file path=customXml/item1447.xml><?xml version="1.0" encoding="utf-8"?>
<extrudness>0.3</extrudness>
</file>

<file path=customXml/item1448.xml><?xml version="1.0" encoding="utf-8"?>
<CamPosY>66.9906</CamPosY>
</file>

<file path=customXml/item1449.xml><?xml version="1.0" encoding="utf-8"?>
<extrudness>0.2</extrudness>
</file>

<file path=customXml/item145.xml><?xml version="1.0" encoding="utf-8"?>
<extrudness>0.5</extrudness>
</file>

<file path=customXml/item1450.xml><?xml version="1.0" encoding="utf-8"?>
<CamOriW>0.988414</CamOriW>
</file>

<file path=customXml/item1451.xml><?xml version="1.0" encoding="utf-8"?>
<CamPosY>251.088</CamPosY>
</file>

<file path=customXml/item1452.xml><?xml version="1.0" encoding="utf-8"?>
<extrudness>0.3</extrudness>
</file>

<file path=customXml/item1453.xml><?xml version="1.0" encoding="utf-8"?>
<zdepth>2</zdepth>
</file>

<file path=customXml/item1454.xml><?xml version="1.0" encoding="utf-8"?>
<stereopairdata>/9j/4AAQSkZJRgABAQAAAQABAAD/2wBDAAEBAQEBAQEBAQEBAQEBAQEBAQEBAQEBAQEBAQEBAQEBAQEBAQICAQECAQEBAgICAgICAgICAQICAgICAgICAgL/2wBDAQEBAQEBAQEBAQECAQEBAgICAgICAgICAgICAgICAgICAgICAgICAgICAgICAgICAgICAgICAgICAgICAgICAgL/wAARCARjB9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IuwmRZWRomu2eNQiEuHiI3H5WU/MANvUY/Ctq7tnisLq3vzEZyYpLYGZvMtyOWOwKR5bKx6gAFeDkAHEFybZoXWBJNjt+8VAJmym0bjnoCTg8cjPanJcZlaSaM3EhbZ+/JKqrDDZ5zu6YIIxs70AYpJjkWTCygOMhyWRyM4BCkYyM8jBGPpTLmZPMRreJIVKhiqSmXBIGR8xyDkd+ecHkGn3Fs65YkBd7ZO7OCCfkx1Bzjn0qishjaSN4Tl0+Vz96MnJUruHv/gaAJFvZhIH850ynlMw3b2TIOMYBOCBirguIlTczmaaRgsRYjEca7lPmK4IUnPA5GCQeorPiMcTq0kZlAHKs20ZOCBnH0okQZTaSxYklMDAPBIz6dOwoA0lu40UxAqFLh8FQ0e48Or7if3WecdOfzjaS2mhZGjMc6uDHNBjY+5iQkkZ4TAIA28nHPFVzbgbA4Aa4KmMB1IjXO0+YMZzx7dc0jWkkchjJ7K4Y4SMgnOWY/d4B96ALNrbwyBxJI6OMiLIREMmDgSu7gIB7mtNrC2ERaO/E0uwkoqIApGWBLGXkYUg4BwzDGQThLSZZLUWUqiKPcr+ecbizKXCSNs5jLbepPTgZrPngCyMFlVlXhWwVG4gE9hnBccCgDMkiUxyFztcHgBuSDknnPoB09a566Ib7mSR3GcDA9Pr/ga6G4hk+9IThw21wDgsvyj5ccnnn9a56+RUClM5BIY+pPPB9cEUAUYoJHZipbkF2yAFGz5iQfyrpLK2SZ7ZrqaSKAdDHtLmIsTIh+YYBAbGfQ1zsTuEkJnZGQBVUqCW80FZCHzwSo59emK0rWdxG0ZkYAgFUOcHGAAODzgnuPrQB1jmWTEyxiO3JAtlJ3KEwFCHB4bBGc9STyabdmVJEXyzGQQChUlk4HDHALcbsd+lU9MkEHzyjzAVyiHcACwIbG37rAHOfUVceYSumR5hyThslucZBbqwxjHPegCRW+dXfcqhguVCgsoBXI39SNrDB7nGankULzCxkztKuQ6kKxIwwGRH0weT04yOaa8yMqItvwuGbdy5c5XarAA+WT0565pI1lhErRTOhmUoCrKGTOCdhYHGcAc8cY6ZoA0rdJGIHI3BR1BPYYUkjHJ9PXinvFKA4y0qgt95QMKCwZQpXk5BzU9u4QKwYGRFDsAq8E4OcAYKk56fSrouBLJJJJCmZUZMLGqqAQNrKeituXr6k+tAGdCImZWkkReMAOsjK3DNg7R8qkqFz2LZJA5p0yRo231HznOPKkDkOhO0hh8pwwJyD+V97WMWEc0kbbpJJYgYyx+RFGSqknPzHkgcAD14pPbuIo927Y22QYwyoWOOcNkHIPUUAUVR3VyFfDhtrDBUKSQ7BT0HT06dafGYYnXOJGdVjDDG5WB+XGeCecf8C4rSuT/o3kbEDDGxI2w7MQctubPyEKQQMAN0qnFbhmQLhdxDSEnG1SRuxgcHByOn1oAjkWUwm52Jhd0Pz/NIx+8ZMEH7o4yOarxyKsi+ZuCckFT8xZI8jb+I59MYx6a0uyRWjjcmKDKxsMbWZjySoPVsnBPZRWbcsqNsKqV+UqxGHwOCVAzg9fXp6dACgWLScl1XJHyj5iV6YUnpu/XNPWYgFSH81SQ5bhSp2lQUAyD09uRViWCDyNxYmYykE/NtCfLgnkbT8x+uAc8cwSReROQJFmbABeNgw5CjDnudqn8qALkMbTujlsgYaQZySAQWJDfUZPX61uxW7K5gAiPm+W0UuSTGWkxtZsjDFRznHQEcHNZUBjkVtuE8sfMynLM/JDEE/KSRzgj6VbimOwLzsB67QSSARk5HLfXtnpmgDpLnQ7xbaebzVdoFDzbQCpDOiFfOZ/3kp3ZIGcBD+HNxxsjuJNy7SFZCCp6gDOQflw3ercWozRo6qd8bIVCOSViznLiMNgnIyMgjNVcEFWV23BgxkG4FWzwp54HA9cUAVw7K4Ybo269RvQjtw2Bgk98EGrCTASRnzTuxhgyggkMdxUE4YAZPvmrFy0Mk6qREkaQ7TIoOMhFI+pLBs5x96ptHSCe7WOeON4XVwWZd2ARwY8jIbgYwQcjgjg0AOkuFU708gSSKCBGoDoQNoO1D8hxjA9TnB5rP80+bvuC8km4F/MBDSMxG4MVHHzDnjjOas3lr9nubi2wUkh3BgxBDAPtXynJPmZBXnPAPqKooyYbzGIkUlVG0PuBHzMwJHQk4PqOaANOa+aUIGRCyjYWYnc+4YTee+DyMdzntVjT42kkfzAfKgXzrpjlmaMEYUdeeeMZxnpWOtuySIkxCo4DpIcuNrc78R9QO/XGDVyOWaNDbxy7Y3cGV0XLSL0VSzchec44xjnmgDbvdcuZ0a3VlSJiSqk7VKFFESjLHG1EUD/6/OPFJukXc+QCCgBIIw4yVB9CR65x+NQbyhZS2MFwkrr5ibl4TI3LhMqM9CPQ9KmgIR43fZI77ZDtIwd3zOozyo3MOPbmgDTlkIiXzlAZFUL8wUsxyQQMZPY/iQetMgVJ5YJI3lUpMDLhVw8YA3EHcCrbxxwc49qiuh54DoPJjJG0MfNdARgbA+3zAW6kdOpFXrbzM4lWMlNmTGwyyqcKACOGwBnqO/NAEmpRyxupfzJPMMeSSrlgUwHMjH7owOBzjgZxg27EKsYb5RtMZJYhtmGcc4XglgOCKI5Ihtlk81kd3K8hsANwoUgfw8ds9elKjKOVBCuQuwclVHAABHA4zjpzkdaANW4vLi7iAmIY24URBhiQQsDkKNvzDaBknJAUAHjjFjt2XE8ZiCgglQV3AMTjehGWXk9sc81tSEBYZWtwu1gCQXQTqrbZEOO5XIOOpye9U721jhlYrE0ULgNHu5YRuoKbgx5Owrxx1PU0AYN6YVyTh9jKSjMoBLcOqYJO3CjLcY/KktS4yqYTzCGA3YyQCoySM9G6dwTxVyWKB5pmWFvLXy2AkUDcD8vy8ckspPTgdaTazCVuWBQeXtUMSylAnPXIC4I7UAbCwWEungwuIrqJP3kaeZtkQkt5g3ZBc7/UZ28DiqcDurRgMyKwB4+Yyxg4yQR93JOR+XpVeEhbYqyCNVwg2DBYrnauCOBk/qaskLbsA8RZ9uGDAjaDhiAVB+Uqc5HXIzzQBBqEcc6l1ULI+FGNpY/KFwhB+7k/L34zXm9/aOJGUBgy8cHLYBK8Y+92Bzzz9K9L1WZZvLJtfs0ZUtEHd2EkTYaNg+0YA5AyeAaxDpyTRq4Cxtl42YTZwVBZTsOPlC55BO48cUAeU3Vm6kI6BHAVkcHLEHBAODjOD/Q+lY0tmGDfLlyT1Aye/DfwtxXqN/o00ISaNo5EV2RmhJdlkTBw2QMcEHjj1Nc9cWIXO9QWbOWIYgseQxb038D60AeezafKqySJygIye3IJCg9zgVlvERyVK57n8/wCVenXMES6csATbL5ztM5PBXYgjAAHXIb8vTNcnNYcsMggFs4A5GevHbrQBgRqjEqd24n5QAeSwPOe/OOKfcW0luFSXh2VW4OQAw6MOobrkdj+sksBRgVB65xg9MnBHHt+lQO7vjeScE9c9Scnr3zQBCW2hR15BJIyDgnGB604kMRgbeFPHAOMDnmhssfmHJGTk4wR9B9KQEHOBgjj3x6fmKALHmCTasgUYAXzNpZgo5Hyg4PpUUhEh9AAOgCk4GMnjk0oGc8Z4/UjpgdakliaNuVZQVRlzj7rDIyQevPSgCNAWYDnryR2/Kuhs41JcgqhQKApALPgjJHHByB+dYcQ6soJI7Ejnr0NdHarhUdhjBxGACSxyCeO46c+9AGoqAAISQMKGYc/Lxjj2/wAKkmSNW+V9y/MFbbgkY4JXJI5z+VOGTGGIIDEg8EAlQpwB1B9+nHeoJ9p+ZBtwPmXduPA5O4Acen1oArOEOOSTgkY5zgnAxjOOa9b+FUEFxrUAllMLbl2OiOzF8gpwpz1yPQdc8V467nPyDBTJIPOdrEt9OP517P8ACC8t7bXbGadwg+0RjecblLHgryP4v8KAP6Bv2YNDt28PJG8ckkscBwhi2o2VX5ySMgkH0wduccZr7C0LQkaD7RNtEazSfK4dZVUfuwquT8o+6OBklT16V83fs9z28vhOxFvlJ2iTdMAY/NRQGVZCwyo2s4/Hqcivqe1vJImghi82cyRlLiLZGiKX3BjGzLmT5GyrjpkfKCKAOpuGtobBFgtUaVDJiLzd52ISUkh+VcKFBPJ6jBwa8N8TpPqE5eaQGHaSFRQCVy4bc2eBvQ5zyTz0AFe6rEk9qBbKwdGCwuzYBH7tpFCICcbydpPXGdorjtZ0pWVmmiCK28SKCyht2XLMfL+U/N0xkY6jigDxLTNJRknuJPNuIWYiJkYKkJRlBgkG0+aoIcKGIB3CvCP2kLNG0iSETobWK1+0JHA6uXEkI+WS2jb55MBSxXJ+TJyVIH1Hp9sliuoBo4ZrWbbJbyzsmLdkLKyE4/eRuhVsgZVh0J4Hxt+0bqmm2+matCjMLtdMIie2kV1MjANF5jEDKIpckEbgW680Afgl8Y8prl2gUDypnXs6ZO5iwaPhlbOepxk14apCsw+Y8EDbg84PByOmc+9eufFHUWl1aRJU3lJW8yRAYzK4X+JgSCBzg4zg85ryKKVopCyEB8qUJwQvYnkcHk/nQA4gBcliSWAHf5RyDk9O/HtTmRmUk/MB1Y89x1yeDihY9pbqwUBjt5XqO47+9RzjG0KxIbBIBJwSMkYPpigCM71Ygg++f0A59MUqjK87s4GCMdff6kCk5JBJP+1k8nHSnRjGckhRjOOuScgj8f60APZFKNhsYx8jcE54JBAwSCP8M1ASSAGLEAEA7cYyQfx59aexO5QQWUcHAxkAjkjBwfz60yTBJKk47LjPcDkjvkUAICo+7k4GTz6DjOfr+tOdCApPIckgDBIIJz09/X61EAfcZ4J7e+akLemCM9O/HX8KAGAcgZ4J6jPPH+B/WrLDaAyNuQjBBGHBKgkEH8B6e9RKCctgj6dMdif89qB91jtIORjGBwOTknrQA8EbQCDuxye2f85qWNRk/NtyAVzySQRxx06/pUXy8fmT0xn8P85qdGAVPlY7S2Ceh+bPYZFAE8eRu7gfeznkk8D64HerCsHKgKUOACUBI3HILfyqurkEgAYc/MB0UEj8qspuQBsFVcnBOTk8jAz17/nQBOhCrjI3EDB4JDc5yD0NSwqjAlyw+cB8HGQ3oex6n04prDcqxhAAPn3A7mYEA7SfQY9PWoArbRwynO4Eg/Tg+mT+X5UAWboR/aZGhRlUEKiHqqKOQx2/e4OfrUAlckBlOzOCEJx1BG4Z9R0/Krroxg3lfmY7VbcC3A+6O4GNo57nvVH5k2sVZQ4BAzgMAwIPPXB70AdFbTtI0QBAVCihc5K854yDgc5/E17F4alt2UMjyByWWTeuF+ZeqEHnLZyMZweK8QsZk89ZAgIVkJjPO4KRlSR+Ppx6V6ToUsilnUjykYMQCQVLZbAyfmAAwOc0AfU2i3OLZFWQykRrtjkKhQCW3tH3YYIBGcYAyBzXZCW6ljRjGUtmkjYRQsdjSbFDSmIHCBlAz0A45HWvF9B1ZY4kDEcIQAz4bDqRliwOexwP7p5z19Atb+52/NcrIWGY5NpAEMm0GPaGwXXBBIHI9MA0AdVDDJOXSKYxifYkrtlBGIyHTzimdy5RSCNwyvPJJrX0i1gM9uHQyRvJ5bMAMMwU9Oykndz6kZ61yVrdPDKDFjejFiVyyuFbcMLuGR90geq+1beLi5hiNvdiCNZFkkJYJJEFZXlcKWAPAPvgfhQBtanb29rI4V3aBmjbCxSCQtMxBjZdv7sAsBgALlc55rIuNLVCN0SEIrMCGCShthYsG3jDKG4Ptiuktb0BJhujlO4q0ojByoDsskbOwwxOTt5Kg4GcZrPvNStypWV0V5WRdwZQpJIjAALZB+YnHr60AcvNYssD3AkRmQ+UyA7n5Vz5mBklfkIz6ke+Mu3ti0jLM0hCx716FpGA/iPG3kYz146GtsywxOWVnjl2gN8oMRZW+cEgHKnA6HgjCjk1X85DJHP0jQMJuW2shRRt+UblG8nae5AFAFq2sZIuXVVwiSKqlUDqwDKDjGDz/wDWq5b293PKbkI4JjjDMVZ1kWHbhZQVIZT5Zz2z1GDU4e0iswqmVbl4gyyzsrRsi5z5RU4Q/KSOpzwetOt9TncL/pDEhZEO4kRRpIWTlQeUKHk8ADPSgDJOnyRy+fC8oQFz5sYMZt5Nw86MfN0G7HXgN0HSoJfNllMdxHJKUCogSQIqA/KcNxuwuDzkZIPQVr2zxIGijlyIhO8cYk3KZJeBsJVsoVbj+frVlVVZGZmEmY43UjB3ucRiNQcsSARjHYe9AGa9jcQSAPbyNtklhYMquVKYbIdSQwCsOfx55qGTymYI7kSAhljWMpGWyTy+0AKDwBjnnFbrrdWkgubdhCygk+cY3RJB5a5khyQ8ZDopGDjJ9M1imRZ5ZXx5O9GZEf5v3hJyAGHEZJOOMYoAmMS3D7dqo+yPYwHbqORwcsP/AB4dqIrWKWIxyThTGJGGG2DeWUA4dvlUtndtzyucbekdrcCK5jdx9o2ugKtjy3AzuUIfvclsc96v6msf2+TyU8jcIn8o4V0VkRvLkVQNvOeOh4OMc0AV7RJI7h2ZUljKsswVmC7MmJmVgR3WM88EkY54rWe2soyuXddu3906/MZfKJZzJniMvkDgHPAwM1LbGN7RoSyw7iMOSF3EFSsTHBOS4J64G4HsKqpHNLc4ZBNAX+fa2WKxqxBUqw2nLDnoSPWgCGSB5UWaFQTE4LLFjYVAXLLgnk5PBA6ZzT7h5d6PDbCTEaSsCsiblf5lKL2XBbrwQOuavvC1ow+z3aNDLJggk5RA21/NCgYcA4HIzsz0NST37W4MMjxypATEjxojFyoKxoWVd20hQByetADJ28+3jEkTB22Mr53bICjoISo/gBVWUEZxgZGBnEntpJXeMRKuxQpKAqh6ZYANwNxORk5Iz7V0lvcDy2kby2knIaaF0UIjEjKoRgjj26j1BpkjW0xjwoVWcptbcqCNWUbw477cnoc7fc5AORht5GnYMjPIgPmINvSJdoA2DgYQ4bGMDtVXU5mk3NIhRJSAoUOpRkxGI93AYlSpIOAeTXSPHiZns5fIc5RtpdQyEMCA5H3WjzweRu9DXNXsZDKZQScysjqciP5gIw4IwxC455zjgigDJhnjjkuIym8yosUDkHNu4Iy6pnDfMODwfl7daLi6t0lWcGScRtDEdqqjAqSGYtg4HyEYzjjmoWikEu3c7ht5WQFVGXUZPBwCGyfT2PNYs1xLbxTmJTOomBdYyDII3IXeMnnknPfnPpgA3INREhxM6xvh2EkiKoUL8q7mVSAGO73y+cdTWrFd3MSW7xK02/criByXjiZtrNNvK/IQMnBPBrnLPfJPIV8ryZrcpPbSAYKg73YEMMNtXAXr82faujtl+zCbEhcOQFLsBGrqijy1GPu7QeOnHXk0AYOsWxl88rDnKs8i53NHGF+8u1z8mT+BwK8c1cNHuQqCPmDtg54PGfTggfhXrOo3BM7RtJFEHfDSgARqrE5DY3FkByQenPqK8y1YwmRh5gdIzyrEbSzYB5JyV3AEdCAKAOcgZI5kLweblgFLSBWAUjCBkbAOMZPBI4r0rSi25JI1wkaqjIdy5dclj+8Y4Yg5z0ySBXnkSWkbRqgdndt7KQPLjk+6I/mPzDjOe2Mcmu70qEgEnzAyeWWjG7LcHdnngA8jPbHHSgD1rQrgI26NSoDFAxI3ldu4kFc4yAv58etdPPqUswQSIiICN0SBtzttQfOSTuYFFweenFc/o6Q/YEVdsssgkkZwRvRYlzsZ29Sp5B7Yx1zaklQNE0zMS/yDyxuxIAxQuoThBtzkY68UAXZXS3ilADLJOyyOyqo/drtJj4Q7BuPXI6c9MVW1C1ih0oXMsUbGaVDG8eQYlkMo2yDpIh2SEfxArnpjMiXMLRMkzEyysSpHmF0Ma7lilA+UBiVAIYn5TnrxSvtSNwEyxMAAjjRgxEIVQSAoYbnDBsE5HzMeCeQDMgC2dvHHbBGjWQoA0alvKUDadvOVBwcZ+8fxpZRIfKM6F44Hk8pHLKHd1jZnHljkA7c8/lmqk10jJIxjDegQkKpXjOwjDLwA3HIPaoklaSFlLxRGKPcEzhg28A4JAySSowAfuj60Abl40KgQzQzS3EwhjEzO0sluNrSKAxyAmCM+mwdMkHKksAx/ecOqoolC7Gfc5JMmAQ4wAAe22qMepNGwDl3d3KuVy8uw8DI9SNoGCPTvSSag7sp3MQi4w65Eahxwu7pgEdT1oAs3aJEUtoCsrZDGWNByoQ4QkEljlc8ZyD61l/Ypp1OXBKpvZS4AUyMwXCufUc+2CfWr0TqSznzZ5ZcCFw2FSRicl0A+ZwGwuCRnpkcU2QSRs7oAN5bKuu3OOAy46rknGMgBcH1oAynsljRtsbhtw3Nt8xxtCqQcPkYXsRnB7mpltvKNvIQk0cjTtP5eUljwFWNZ0b/WMRnGM4w2auE3ke55Y32PlWZSrFlKsXHytkkFCcnnLAelDSS27Q3hgklT7QqmPe+5QQCJN5wSCF554wcUAWbNR9qD3K+VbzggyxhI0iDRxiPKqBgCMh29d5zyCBkSt5NxKIZ2ZI2eNJbbdsZkULvRmP7xTt6ZHB9hWlfah9reWby/Lhl3EBRvQMcl1wWJAB34A6BuOlZ9jaLKoRCYoULyMDgBjwGZQDksVZcjrzk8CgCtMU2BpAyyiP51wCHyAVyQPmB4H4U1bwwQiJPKCOrK8RYsJgMMu+NW+V1wozxkKKsapHHaOUikDx8tFgEsQ+0BCvXdkj2PPSsCRjK6qYwZRlPlCk8jD5OPl+UY/D2oA2ojMUiMhwJFcxu52iXYACBjrkjHuTWtbXqLbzQz264kSOM7iweKRRv3I2eCSeRjv171mabdw29rIk6R3DQK0cccylWUyEgFH+VgFdc4yF7+1Lc3W4SGR0YSv5u4qm7DLtKqTzwrHj1/DIBXeUstwYSilE83zPNGVXO3rvBZjwNvJHOarQQqE3M/LBW+UZUseSFYEndgntj5ajNtCuHGfKyeNwYMCxxuJT5hnB7HnA6GoSfLJKudpG9GUkleMbFOfl+Y9PbFAHTWMa3EgHmO7BShEq7lRiCxYc8+nU8cjnir72xgcxM8TNyIyhYb0MbMPmDZySvTGcjkcVm2tpMLeK/3MsMjAPKPnCS/OyZGCSGEbkE45+lXPtSZbdJlwo3blJJHXdkH5fmJHI9PrQAhiRYnLlxJ1j8sl0yDtOUHKtl26jkDqckDLuDAsgdEk2MrPzhmIYMAxI6ApnIzkFPTJq7Kzm6hiQysXVyN+EjUjJ25ZsAkMSvPT0pJI1inM1rC08CvEDK5x5e4SZRh/CAwZd46Hp60AVreZJdyo4VCjMMxmMgZIG3aOfmT69cnmrAg1KCVGNnK6OpuBIEd8xgBt6svGAVI4PG3BzzVW9JW+JVQizDcqCWN9qPjISRFwPvPwAOvT0tPqN5MBCt3JBbkC3YqWWONAu3ld+CmQCQvLZ6HNAFuQwTm2aWJ4lcqpuY8l5CHKMIw2MjBb5cDn0zxnPa+XIA0nmufMCW6sqyEJgBptp+TIAz35J6VELlFaWIbn8rJhk3EDeG2jyo8DyxheWPzcdqbC0SufNVzhThgdhw3Cupb7wx1HQ9OM0AKJ7lCSGMTQttWNTgIoIOAVPI445ySuScitL+0LibMkzAsAp+Zf9YwAXcwOPnYFuRTJBB5LlLedpx+7kLKRGhKNtfbvIOT7cD16iGEKsSCUjAYYDkgADnjac/5A+gBrx3kk1q0kUUTLbk58xMNuJZmA284JzjHfvgiseGeO8EghJjCyFSHjdcMG/eqrbRuUN36cYyRUMs5SGONMqgZ1G6RgxbGzeWblk2jj1x+d2xjFtAlxsBRnaPzZHLLltzOjgdV3nIyDjGOmcAEckMbkkYJXCk5ATcoYBcc5fKj2OcZNZ2sLcXTJNJsSRYwiu29fOSOMgfJt/1hG3OeOcZx06CV7CWGQC4je7Qo6xKf9dA5IJZAvykFu5A7AVDfTafLBZRxeUJ1ZpJZWMnmbnz+5ZnwGChV5z/EeaAPLpraRZ90e8ZfIG0uATjbjqeSB371nTpOrkOpaRd+AyhWPOWWQYyOS3J9T9K72Vgd0WxcLJIRKo2uwTfsXdnDAEgj+fpnPZtcTDLKsjs3zSnBZf4gHIwCTnH+97UAcPNG8gaSNHaODPVANkjcsMKT0cjDdMEdCQKktpfOZPOLBF2ozHDMIs/Ngbx825mxwTntit+W0lbdHbpJEhRVnK5eN2By8mei9s4zgLisk29vbtMHjmeJT/CwUhuFkkJGMSZ6DnHQ9c0ARveoCoBPVlAbkKowDhemcDn1JNXI9jxK7SAx4IAHy7DydoG3jkZ9/rWC8KSTP5JkNtGxO4sC6oWMalgMjdgZ6+1TG8jgTy4B5rEsJCdroCoIDbSAVYKW7kZweSKAKt7bO5lYYYEYDBEUnByoVlXpjt9a5ySxXeUxywI3sche5JC+mRXWpdCUPlRMEjJXaxj2sVX51bYMkEcDv78VnSRm6md5AkbomUVQq7wCEGQMBnK4J4P3S3FAHMSRGDBClZEkSRXLAgABQAQD06/rmr0ASSWNY5gGdVaQlWjWNzuDJwOQOxHXPtWjdWkU/nPJNsdY02ApnzSp27OGwHA6YBGBzzWKFiZ0XeYFAIBCMxBAZgXCnucZJzgUAbS3ZOYUVmBDZKs2W+87sdv8OM8dfepo5IzFL54JBBCRq/IIIEbH5MjBYk9Mg9RisW3VmfaCrkgKBkKRtJyR6ngmtNVZytuWjjCyBpS5IIRWHmASYyxwTgHuKALkIIiJDR+Yq7+CMAY/i5+chmB554yBTSZyzjauxTEz5A5YlSigkfNHwOvGOfWmmSFJnhhYmPA2uwIK7Rkhcg4DEAcjn0FRPJ8vIwi7ASWG4qBuG0MTxj2wMUAXRcjzZSFVmVWLov3FYHKrnoyKCOnHoccVQnkGS0e4KuPmJOA3DFVy2FAbO31FH+uI2A5dirlMqA+4iNSTwq4GcjrmnvEhCBQc4YyMTkM2SUAGflG3Ax1GM88UAFuWVHLswco6qNqlZA7I0m7cfYZxzgntmr0GxjHySECuJBkohbOVlZ8f7YJ5HFZrSvsJL/KZAm7gkBAY9px0IA/E8VYt8pDduG4UKEy4GSWUcoTu5VmxjGCeaALkypHJ5ay+cXh3O1uSwVmPAZh944AzxxnHFRJLuC42oyy7ldSQgHIO4H7w+XrkdcYxVKJpC25yI9pVQoX52U7QST6fMTknPy1oWkuyR4T5fkXCxQyu3zuu91fcMMAhBznPHGDjNAE4WVnjZn2LJuwwQMr4GFQYBAbDLyT+NSyBQsQAZZIgRIx5BYvkbQQCvGRg/jxxVYl4isaSiQJKqqreb8mXC5CAkOrY+XBxn6GpLl5Uw78r84Cg7WwSBl1Zjtb2wODkcCgBPtccZQSTmKMEOVIKIzRqwjJf+KQliAe27FfRfwT/AGh/E/wq1OCeK9lnthJFEbaSWZVgt2ZfOZY48BsoFHIPB4J5r5slYTRxnyoWijLbFO12dgAxBGScZIAJAAIxRd3ilUY+Y0xXy9rIUHDMACQfn4A5P93tQB/TR8FP2ovDHxS06wtTLb2N2IYIhLJLgzyyYVnCzHKszocdBjAz8wz9E6ndiBdolfdIyjCyxsDG/wAwmXy2I6YyoGefSv5V/hx8Sta8FazZ3qXM3lwNA6KJWMUYiKGP5cgPH8oz39MYyf1++DH7UF34jsbU6wY533Rww3KXDbpItrMWVGJ8vDMcjJHGe2AAfoTf3ltc272qTbnmIHmMmzfMRuLYUNuxIyYAU5D9uleV+L9JFswurG3FzOFb5o2ZRIrltx8teGUYfk8DPKjkVn6Z4nsLlRdxym5W6KStif8A1YXYfJTHEb7R9fbNdBZXV3c3UUzoj24O2LLGZRBuZoyyucqV3Hf0Ukk4FAHmWjma31B49e/cJNtkSGXH2tYwhkd+VAeMFSq7eoGMAkZ1L028snkaV/oscYaSZN0cfn7mCrMz7VCtyoxgjg85rr/GWkjWc3NkI7F4ELhoywuHMzDzd6O2dhA+VPlXaRgjnPhF9rGr6DdXDatbuIlkMVmowhjhYh3jOGPGOcDIJQDk4IAPX/Dni/V9F8/TZLGAlisBuJllYpGry5kjYZG9tx+bB+VcjkV6Hpfxc1DQ3intbp3ZAkVw8bELM0O5ghi3fvJfL+Xdt/hAIyMnyPSr6z1VYZvOcySJgxSOdpmBZidi7SqGNlK5YtuU84Ixk6nZXWnX00d0zkLBHdxNCu8u02QIpCxxE4fGcZJA6YNAH6T/AAw/aON7JaRapdRGXarM8gKLG6BgEZzkM4LHPIPOOO32R4b+I2k38YMt7Gy4xGu4LskZVkYIxb94uSBz68Zr+f3R7vU7WeOb7bIkclySVTeEgiTGdodgWY5Y4z7CvpPwH8bta0e5OlTQG4sgWRL15MT+V5DMk8isxAQIHwcAj+8eMAH7V6X410+URxmWNBKfLJPzlAGYKy5Oclc8cH2xyfWYPGMcGlxackTyIl0s0kynf5ysyJGuxWOQN5ySSAFGD97P5h+CPH9tf20cdo8ji3QS+Y02N0ckimSXzQckEHjGPvV9KeHPHcl2DFLhWRIQoLb+Cwz5Y/vEY4OeGz60AfYQNpqMqSLKkm2NQIiqNHuB/wBZkZO7jAwedvtWZrfhW0vbdv3YJmUkAEAAspZQq4OTk9eOp6kCvNNG8TR22BmNpJDGkSEHKRnP+sKMAGAcnBBHtjmvSo/EyzxovIkWIBmKrjnKRkMPlwqkcA5OOeuaAPljxh8PYxPOs/mBJkcG3ZAFi24IYsUGW6YyT1z2xXyR8Q/gT/aNvNJDCjvPGwjlmSJ44wZCQwJTecxBwByPk5wQa/UzUbSDU3EDAMkh2M7srKGYg8MowFOCNucfNnI6VyGpeGLYW8ybIU2Expk72UjdhQFJGORwT0xQB/OT8c/2VINTgeCTQAn7lB5saR4vHQO5eaQRAxqu9VGCxCjmvyh+Lf7MGoaJvlsLCXH7wrHbREwEmYh14QbnDF2bn/6/9j/jLwDDqNheRfY7eRYYpSZBEpd5doJQeaueQQMcA7vQGvhn4g/A+1nhSG6063nhaSGZI2QiaFH8tpxHxsY8DuQQhPXkgH8eHijwHrXh8yQyWsoTzpMxmPEirGOCzEA4+Y4xwPx54yM3VoZoWixM4WPBjLSQnzFYsF3fI5C45GcZr+jb41fsgaZr893dadBHb2xhkaMiBlZeh2LDKfmYsvO3AzIASACa/LH4n/syapoDTrY200ccSqZfLhkNxKrMynzJDGAyAJGSI8DEgBJwaAPhyC+S2Y+bIXkAO6CNlVV7BmboTnGQucc5I5roo9Ta7iQu4YRLsjQKFSMOCdqDPJOGyeT8uT1qHxd4On0CeWNI7mQpKCs3ksFMborFcbAcrJkdMcdOhrhFS8SVcCQEtGioQyqW2lFIBOATj8zzzQB6pHpcF9aT3lxJ8sNu4JEqK8ZVdyuqkEyHGc8gDjBzxXnSvqNrJKitmNCrxy78LMSMFmCj5GAYjsDjtmprjVrlJTpwnCoSqSpDJmHcAqb8BmHOMknPX6ity7urQWUaiKMyBwiBTuG0LFvZ8LyNwb04bAxyKALth4he3WOWKa5t7iNVj8yTfKrlydkiRqy8qc9T0UYya+xfhJ+1F4p+G02mtY39xcRwzNOZvOKymGMlR5sKuSjZBbac43A9+fhPYZ8HcShzgj5WCZKgBQeFwOg7DPetcwumLpbh4kgKlRCqsWJGQGAABG9ec5OCOD0oA/r1/ZB/4Kk2En9naT4k1tElMdqsrS3EJdVmX9znc42uVUkA/MQVPTmv6BfhP+054c+IWk2qW+q2F19tjWMXCSqHUSgtE33jtfaVA55bkYzX+YFoPjHV/D2oPeWV9cxOJ4zuLqER0LFGCF+MZ4AxjOBjpX6afs1f8FDfG/wwv7C2vb++fTIJoHlaW9mkic/LkhdwzuddwU/cyAOQTQB/pEaTfWB0y3FmguSsARIllRgzKmAWd3G3J7k56etakyNewR281jCfOiD3EPySbFdArx7iMOMs3PA96/nt/ZZ/4KkeBvHGj6XFfamhurqxiJtJrgLNLIS1u0cYaQFiZYpRyehGPUft34A+Kug+NNPtNR0u+gkWeJdyJMjq25VUHcG4wwYcccE0AfnV+3D/AMEvvhl+1DZXmr21nZ+HfE9rBv0vULC2hika62yF/trx4MyMxQbTkDYWBBJx/LB+0P8A8E9f2gf2e9YmtLbT9R1zTYmG6bT/AJneyVvnmiVePMMBODjqcHGa/wBAK2uftaiNxFcQtPI7yQNtRI42BiVv7zFyQ3OMjnJOK8t8e/CzwZ4sui2t6FFqNxqNuLVt7KYLeEEh5GBjKgje5PTIQ85xQB/lbfFabxPpHiO+i1TTr7SbuC8kSZZoZ4nmMZwyyMwwM8k4b+Prk5rh9K8ceIra7JguJwZmAihRnZQznBALA4wDxzxj2r/QV/aA/wCCUHwa8fS6jfXnhOwuYdZllntLi2soopoRIpUTyO0eQ6hgQSP4RweK/HD9oz/ggbYiwvdb+E+s6lp+rRWjTJaXTQzWxuoFDqrhFDKjBXBZRuDDO054AP529O+OnivSZ4Y3u51SNYllPmNJ5yZCsySZ5Po3OM8dq9z8I/tLwW5iTWZ/tFvLvKGQsPnEgUkKuDtAV8dBlu/IPz18Zf2fvix8DvEF1ofxF8NahpsltPcWi3f2aT7NKkLbBLBNtCyRn+En+70zXjK2kpKzrG7wxNukIDMFJ4CyZ5XcR19WPA6UAfpdY/Hjw1euIpwkHn+VtMK7UcMQUWQdUi+XdgHAJzgmvR9O8caFeSw3C6haAyW4RTGpiYqyxyMnlgYEgddpIA/1eRyWz+Rl/q13JcRyw+agWOJQhYDIUcudo7jv15/E9BpvxE1XT2iAllkdNyOxmLEKCwj8tSBtVYiq56Y5HWgD9w/CnxI1PQCrWF6wWUxmMGbynERbb86kAxMFKcE8YxxgY+nPCP7R+rwWKSXF1dRywfPCVZRakIVIE8pcGIh93ABOTgZ7fgZ4a/aAvbZhLqE0lvbRIqQKrCQyHepIwxLMxVXG/sTnoAtfR/hL9p/SNQC2uqrHGY1RLFbdgttGA+4tcKx/eOELZbGTxyMUAf0I+Av2rtVuIUhTUGgniCq9w+fOkJRmKqUUeXGY4yQrckcknOB9m+BP2tbNDbxyX6I6xh50a8Z0eQKJCIlHzZwp7n7wBxiv5vPB3xa8P3piurTUktnjCu/+mJmdAy+UoibgRsQSeCyqOuSa+idC8YJf3UN1BqMFuLhYrhbeJmhUlmKrLDvmASNhuwB6k7iOKAP6g/B/7SmmanGkx1dVALZjgYNnCjBKMCZAeOc4BYd8GvobQPjXYakUt7fUwpcJGrkqVdtpKblfG9txGQCOuRmv5fvCfxO8S6UVkF80tvDES0cbbmbdhVCoVIaMfKxZiM4GeCDX1f8ADn9oLUol8qaO4eR/KjtmaXa1tNDIWdV2r+8Zt2ByPuk4PAIB/RzpHj6OfCyXUEpY+Wdu3BXdy7nHykgNwBxn8a9DsPElvLEpjmjcbQNu9W2heM8DLOef++elfhr4d/aZkSTyJbvZ5LpGJlZ44p5dg3sjSEAoowC3OMdjX0x4P/aP02S0juJr1DIJo4vJYneSFJeRSRgx546g+g60AfqdBr0dwywJKiFkIXH3sgrkggbQCGOM9cdK2re4VVj82cOyKq7jwrsDjcMAcZ4z+OO5+AtM+O2lzSrLa3LCNmQfO/zZCJlSNxxyfxH4ivavDnxU0/UVC70Ep2/JJcgqmPMHmKuPlZiTnvnr0zQB9QC56EAhWbkgDIJzkkDovTnp+mZEuRux0GMjsQQATyewFeTWfjCwu41uEvEJhLqqLN+6LkRo4dFOJGDKfYZ6VdTxfBMp8iWN2UPuLZRMRuyShWzyN6nHrjqaAPTGePdubO7AXjcQctgHao44Jye1OyG27/mYEsCoxjJ44yeQMDPf26DhofEMT8vLFwilRnc4bGGDcdeo49DWhBrULAMrbg2dm1idxA3HG7oOmPXnA70AdQxGSQ+MkjBxwRuY5GOpP4dKQuqnqWwu1UH8TfMwIJA5xnuOnrxXOwXyTyN5kjY3EKFdSkYAyxJ5BYfMD2z39bsWp2ssmxWRmB4fCkAhclg2R8uNwyDQBoKrMxeRszBR8oO5UG7ggEnJyCM4HQgYwaSGEhp3LF2kffggfIVUIAgHIXCg9TkknpgASVC25cMw+QEggBSTjIzg9sHnqcd82FKs2dyhiudoPLKOpA7dvYZoARFz5m75XJwdu4jHIj3Bup2eg7d+tQ+cjXBtJoyrKiTQPuBWUJgOAcDEiMRkEcKynnnDhNsjIbr85wCSPlzwAy9gORg8jjiqt00MqIwyJreVZY2cMp3qFDLxglGQkHPByeOMUAXnDkMyZYhGAAHO8kEHJbHHB5GOfrVeB5Y4QlwTvG9RM2wu2wkI+1e5I4A7YJxnilFqqyTS20eJJ42K/MdqxrxhpXA4yoJA+8yr6c1YSFEUyTvvkyG3uQFGG3FVAbCLnHGf94nsAXPMZow5GXDY8ouFDNvPzOyg4XAJxjB6GnTOSrsHUDCjnDqiYOSqgjnGMHn298Sytngnuria/kvRdvuWDGLW2jSSQp5KFjs/dOgZs/MVyBnirzSHGIxzn5QwZBgdeg9CCOPrQBO1xtCFASWXh+ABnAJxnvkcfXODxVC4lPlZbqHwCRngscggfe4YflUcskiybdgI4O8EhVB25BJPLbm4Ax06VHJnZKpAYFsuCDkZVSCvXng0Af46FtPJCrMMMXV1IfbIFU4G0AjjuRjnmm3c2Zg0ISNWKfu1yUUjBPDZOM5785qrJLGGBjV8qQxGw/N9MHByAfxWpkCzAHyE3QgyF3fAdASXVwH5zngryMZ9wAXTIL6IQQ2sQnUGeSVNqBsbVJYswyuMnA4yffjJuIJBJL5xfKIj7pYgjjcmY1wSDsIBA7Y+arUai3xcxzRsShd4wCdqFj5ius2A7D5cBSxOBnHU593I0s6zRu8odlzI6jdkHHIAwnAOB2GKAGIsahDICY2cA7G5IAJLgkEjG0VBK2JWK5YtyGJBO1hkAsfryauI628gWVS7k48tk3KQ5BZtrYGSMkAHr3HUR3pVXjKKscbbkU4CvIASVMiBjsfB/TGTQA2KSX/WEqoVRChfDN8y9Qh6cZwf9qrAuXcBGJJUY5cHcBjA2t0wAfz/AArPBRgoPJAJB6fdPA5+v6VdsbY3KXMqjYlvGZN2GO4n5UQ4A25JIOM4wCeDQBe8+a8nbzE8t5WgUbS0YihVfKIRQcBSpxyCPTvSXdqYJWhWTzVOHQkk7o3AZW4Y84Cg+4rMSSW3fIcAtkBQxHHqVByBjB7VbMilU+8Mx7G34cgBs5TIGBnp3oAnMcE1nhZ1SSOfaI2wOWTIcZXKoWBBIJAxyOa5S6lIuHilhiRmVYmd4yY1KlQsrbSCG4zn36GtOeVFBySX5wuzdGyYOCSWyDz0x+NYd3IjByrBGYBShO8NyC21gvynnPbuKAMzDNOyfu2AYtvJ2qeoxkgYGM8e/BrYjEZhQrKXdix8nYMKdo+dWyc5z09vWsphHGwSIsSYyZDIRtLEA5BUfLz0GT9c5A2LcQusYUSRhQXkY/dfO3CpuwM/K2ckZPSgDSsmAf5k3jBUAP8ANwOcHb14Hr1qwFYMXPByWAwQecAE9P8APbFQwFoyGA3DA2ttwVwTtz26g+3FWZZnml3O4L4VckKEwoAwQBjAwaADLFw2csBz0xz6nPQZNaVtEZACAPvAY3bcFumCWyQcdP8AGnQSWjFN0YUrG5DN/q3kAz8zAH5cAccdaaHdUfY3lqWDAfMYyQcDZn7rgEkH3oA2ywSIxsqo0YIKNt3EluByoIAOOOf1qzbKk8WInVZFQJIhcAllySykrgjHXA4zgVhbt20sd5YZKhskHpu3E5PXOKl3mMFkJVcKrMqloxJkFFLA98dx0BoA6C8vLIiNY0lCQHYgDBWclMSSOedxyF4OABx1znHa5kWXzcgxySKRGyDCGPhNwQkMChGR0z04qRXa6Z2kZFAzIeBFG3CgqgAwjnAyOhwcelR30LG3jkWZYW3gAxxl1uAdhZC65EbhWXqB06Ek0AVZr2Tz2+YkNuCqI9ojDqWYR7V4G4ng+vFWIrlLeCWKWN5JJlG2RSVMRDZbcw6naTkcdMetVkWKCJpp2CMxxbKQWaRvulzz9wewyT0rN8zJyTj77E/NhiST90g4bOMcYOecUAaplaNWDkqHX90GQAED7vRfmY8gdOlVCZZpA8r7VjGxA75C/eJ2qwyctxgZ9OlTqZJbeNZm8xCxVPm2sqqRlCCMg88EHue1M2qSW3jcGymSDux2IbPzDp7kcGgBbS3WeQgsUQli+CQhwAx2kA4GNvtUiwrvwVBXfhgAQ20DLDnqODj6U1oY1CuS5XahU7TlXyQ/VgDjHrjj1rTUxBWyWkIVNjGLaSrBlPypnccEHPH44xQBG0UUKlofmBG4qRhckgEkk5Y4HUDrVqMO1m4LHG4MIyFBZj3BHI4PJ7gjvVAjYI8M3ll22q+DtG7kHkfLls9OM1ZlimtwyuqMrj920bBg24KQwKE7l56jPpQBVuGVShQhQRhgCSM4JAPHPHapbedCBG5l8rcGkC4LHAPKkjjkA49vzy5wwYAggEjCkEkE+p+n5VpWkiRQSl7dZCxRV3FmwpVwzFVIAxgdCDk8ZFAD5XglBQozK2F5BHmYKnGQffGf69LdntiREhCkRjzCu9lcpHyY8jkgbSf9nGazI2ZyybHA4xxkYOMGMMTjp6fnT8MM5JyDs2kneCBz8vY8keg54oAtSXzXdwzSTmSZAQFGM/MS2SQPmJz7kkZ9aru7PKS6hXJIPPfI64HLZ7VD9nVSZESNJCCPM3FWJAGOMdMNjPT3NCxvvYuSSuCxBXLe+CBk5OBjr+FAGmiExLK8DGFWCNJuDHccM23j0zjjGTzT2dJXVhuXJ+70PDEjOPqP6VXg+aJhLcGOOPLxRsZCskhABCqqkK/3fYZ7c1WD435LLtz2OBnnH1we/wCvSgDcs1We3uiIyWj8xkDP5Z+XG6Qnq67QOM9Tg1RCFWUrncd2RksVOMjGOpyTx/kMExTC44XBwwQliCSflP8ACV6joc+vNTu0UsokGEDPyF4QZP3VJJIGD3JPagDXDw/Z4FliUzCTlkkLboiiqqiIjCcnOc98dq0oYTHKiqjEFQ2COmcbSfQYP09qwJHmR4llYhY9gxswyKMlSMqOoI75+tdBpOu/ZZLiRcMrRsrwyKrGUkAMMt1X+QXHSgCQrJC6yBA6qcTDJwULcFQOhPPJ98HOKv2M8ZuDKyGFEkLBVBcKcZRdrtyv3MknGB7Yrn5r8zyMw/dHLOItpQZaQErggCNcPkdRhMHnFS207uQi8qcrI28lgcna4wuNuBjqO3oaAOplmjuTtiAWQNy4wVbcx34Vx8gxt546HgVbZo7u2gjnQSSQI8YZVALxKcruK9GAYDkc8Vz0XlIZHkd1kRV8sIN5ZsjKsc8evTParS6pZW5O0Tte3kqjzSSYmKI2dzo/7s7Q3p656CgCrc2bQOYwreZKkmyNgAXXcw4BGVIIPoTVeGWLcn2hfLVUeOJl4ZThinmkDkcEDuBkZwRibV7s3d7EjXB3x2sShgzt82xptoIBz87befxwazmMlzbmYQu5wVlIBcF4MlpAEwAPKAYjB680AXmOCVBUqAoDGMNuwwkEhHG45JXIwMcYzSyOCXbflSqRggOCDkAcEcYAxk+vtWYlw6QsA6n5jtBABK8KFAC/KSMfiOtRC5VY9ruCG+V0BcNGRzlgD8xyeo6e9AG35lusDpcgzHaRGgVg8BQtsBIXLglgeMnDAY9Mwb18yDy8R5jYFg3mAMTvBJ+582M5x6d6zhK0wdoy3lpIokZgWKnAyAVPKElMHGcnAqW6mnnlMrksEVFWRsgnA2J8vcYVckjv94HBABrfZIxHvbYFZQ5LYAyC+Ax4+fC/ketUZdNjkcGMgI2TwAfT5N+OOPTORzUZvVSJRIGZckMm4gsOV5AJwMH9etW7aRJYz9mDy7QzF1QHcwYh40XByyhTnnjb70AYNzoUxill+zfKMgPICEy3Csp6HjH1Oa4690p42crtdVYKSrJhg3OVAbkfy74r2nT9bEMVzb3EXmQvB5IDw7wCWJYsMgM43ZUgkjGOhrjdSiglZpIUESZZVjwy5w5ZSxJxnb1wMHHagDyK7s93mOE2gcKCBjjOcY4Aziubni2HptGeR2OODyOnOBXpWoQiMyRswKkDoMYJwSp3DoGGOO4964q/txyQDjDvx0x15HQDIOe9AGG0Q3sEkRxgtuztHQNjn+LqMeo4pilBHgg7yWO7IwFOMKRjqCDznoacqK8qIWCKzKpY5wuTgkj0waY6hWYKdygttPPzKCQDz0BAoAljMaTRls7PlLdCeoJ6nGMitK5uUuo4g0CLIpZmcYXegAAU/N8x+XjnJPb1xqlDyhduW8s4ypOF9fXigCdVKkgqArHgZzj2OT2rYsQrEF2Py4KDr90dhu4JBrDQsxORxx17AED8OwNa1pE5y4J2KRudMMEVmwCQD69PegDoFckDB6DI45JI4IyOnHP165qKRzuIJ6ggEcEseoA/CmK5kIUclQVXgqSpOSfbJycZ7nmmMGcheFBYAsecAt1yBwMEZoAo3WUyQQN+AO5A68jsMY79RXtnwi8NSa5q+mRxzxFDMr3EbNH9xWV0TYzf6wkEgkBQVwSAePHJbN5o55fMUrCQGPIBOCFOdu3acY9TXqPwluryy1yyaCW5jk86IZtZJFmMaNvYBY2BdgoBAHTB6CgD+gv9nzVb/T/DVvAzJHFEYVLFS4cPCwV5yTtVcjIXn7gOeTj6k8Ma5b6nc2qyxyyyea6x7dsjdDhQCPu8EgNk4YHIxmvzq+FtzfHw1Z3E999iiuNyj7S05njaOMOyvDCjcAbQp5JywJB6/b/weudLkltt8V/fXQuYmF283kRNFuDys0aDKEoG2F1ONxJAIxQB9yeHfDdmlhayozHTnbMswEkrRxFyG3b2zn7oAJ/j+UYGK4nxnbKyTiMKI0nwkkisVaEuiqzpyS4jABI/vA85Nd1pI1OzsCWka6spVBFsGLShGMoMpEmFlOWXJAG4DjIxjlvEGnQC3nSBw08swCxSsVjErFhLCUIPO1QVA4GDzyDQB8830ksN39mMhS2+ZUCqX3PGBuZi+AyjII4GeVPPNfB37WT2NjpFw0BgkMiSxuVTDhVRnZncACPHJOPlO3dgYyf0V1Tw9J50107kNIfJkiQSZUFQUZSwzIS5UdcZXPvX50ftiaDe23h+6kMikjzrgW+I4pYo1hMfO1yXXdux8wBAYY3KAQD8A/Hsqza+7McxtOSyZyMF1DZx/GAMccdq883CNj8oYBjtz0KhskHHIBx+RrrPFkrJq1+JMMzySLyB97zDuYEj5TgjpzXH7WY8DJIB6549yTxQBaDY6DAIGcnHOcE9OBnH5VG5IwcZyTjHIx7Y75qRpY3UAW6q4VQXDSZYjOWKk454J+lMYPGyowA4yobg4cAgkk8gqQR9aAEGCCefqBx+P60AHJyOACTnI57f1/KiPKkEruXnIBweenTlalblyrEZ6ggYDNxjjHy989s9aAIzhcqnT15y3U5OfY/pTfTgcZ+ue39alkTk5OFIYqTyGwxGFI68+npTANpYDhcFSeuAeR075FAD9iyoxaQBlGdpBGQD0BA61AinBLAEDgZ6jPU/Snn8AMADjBb3/Q04hFAHXrnGBj024PIoAj5AwoPPYdOCSc+nGfyp0cbSkRqhLE4Vc/TPXr/9apoGTeY5CFjlwjOwJ8vLD94AOpAJ44yCeaZIBFIyxsGVGwrjK7sHggZ4HAxz3oAYTk/MSOMZxwORnI+hP5VcjhVolERaRy3KAEMqgNkZ7jIHtVQnK4IByDgnkjngEfX+dSQiRSQg+bYxAQnoAc5HfigCyqDjGflyHbBwCcbQfU8Gp45JZjHCrZAOxV6BVJJznHA4/XmqmGBDEBdw3YAAGADn5QeDjNThymdh5YAblDDBK44wfzoA0ZWjRygbdsRP3iqcbuCwz3XnGaFkZwqmJ3cnG3B3YJ3ArxnPT256VXdnJCEKMKMjbtPUAc9zgfpVuCeWGQSjG5OEIAG3GMNn9PbNAEsPloQJomCoCrk7upboybhg4LAdME57VSbO4gEiNWwjN0RSxz16jB+nNTSS+fJvlZ3ZyWkYHADAsRhemc49BTJXZfkzkcMrDaSD/vD2xxmgCS1Yo5I2gEnnHByeCCOh6Zz613Okzt+7BPK/MTyMknqMDP8ALOOma4WHy1cZZ2BwwAAUA453EH2HSuy0qRSERV+ffgElAPUhjngdO3rQB714YWOUKkikSMQxlGOFXewG1s45IHv+Nem6ZaYvMMyyrCTKj/OVk3L0UqnOU3YB6FSG2nmvNNC+zQR22ZGN2TtmtiQyqEAwYpo1G4lGHAJ5HbIr1HTruBrhWuYVjgeNl8nJwr8BWJ6iQAZyAOeOpFAHb6fYafB5f2i6l/0gREF0EawEzKJ4RJg5JQOAwXncK0bu3sLczqpleJyyqmUdJAmcttC/KeBtOQRyCQTXPpJFH5ihEnWRIRvcyrlgY5JE8t/vBGVecYwvHXFaDlJYUjVygzGw3bwMklZAyIGOOD65AwQTxQBNbyQq0XlxkQB2Cw+b5jLglmUkyArxuGTkjOByBT75IbtfNSNZFgMQUko4SXPycdcDBGeeozgjnLgiihlmliMRZyETesxjlYMMkKg5UgZ6jIXpk4reurbS7HS47oXUkskzQ+czBTHmZGYiMlx5nlt1yq4OMjkEgGPHam4Z3cGUREpNCgw4DH74OPmIVWOMnhSelDwRq9wbVGW2m3RCJysm2IAGMnOOd4UjIyOvaoAQpPlckEuuMqWQ9QyA5B5P1ycCrdvLJc+ZPJGrDcE+YN+8VU2qCFx93CHJ7nOM4oAY9mSEdkkeKSParDDCWRB5hKMVXYiuVDAcjY2DjNNisrgruJe3VopNoBJWcEhGCbe/cg59+asyWhiAgjuAHYrIFVg8e2ZFb5d5+VgWPXAwwxXTXWh3VvYyXyxG5tpVT94QUjilkjUoHkHyscqFIyT82D0NAHKRKYSp8sJcRBecFVZtwKgbyOOc4GSOgHOKp3tvPHcPcOZ4i7IVOcDzGIdSsYwIk5+UqBx36Vflkm+TcoDeYyyOSwIcdsLgkbjgHAPPQCiZpFg2XhDK2Srq7Hy3DYAQ467TgjOOTQBTeOSUCGS9neBomeRgrbUlPOGjYDzMHGTk5J47Co0sp7tYWjkbdFH5LOTwIxvXO1AcjPbsD24NS21vd3ZkbYMLiQsHG6POQXCs3CHYxI2ke+cVs6VFNAs5WdQJGWOJ2DFZYm3CUgqpCkKFzkZP0zQBgRWxgv4j5aTxoiARSGQ/vioJYIv+sAcg4OQQvIxV820kl99plAcyuWVwWXzEAXCYLdMlQvTB59a6G7SzMTJdRGDU/N8oQILmKYuE3iRvNQby8QdwRkEEAKCTjGhQRyRpIqOsEpnVySkvzhVWMKRz8uTnjvx6AGrdaI4/0lLqNEZFmVUX90N7FghZhhjsz2ye9Q29k6shP3VdAcGRw+4gEkEk4wVHpx+d22f7UscOfKRWIeRnZViZyFDNGDyoBJBXdweAeBVzdc2wUQzh2Vxs2IXLhi6M4OAAuF6c5yM8gUAc5/ZpVhHHE6QlpDKzNhw0jDAUHBUfKMDB6nBycU82xjutojMkAJLHahER2OqElW3YLDHXgtkE9a7jSrSG9sLqGaeD7UkjNGku6CZ2VS5ETGNlKYD5XcGYquAQa5gxNbwz3DSR4hlERRrmLz5N5XaY4Sd0ihcBsg4OT1oAl07Sba4ZEkZY1kkin3yNJGY4hneFbzFD84wM8lfenalptvHG1uLsSSbHe2kCRxKYn3KSQozuEuMZxww+Y84xmmnSdfOklFtIfL8pV8xoQhCb+MFWGf4vXrkYNdtTZdwDNIjOIhG6Lukts5kj3k5QhlGOG5+8eKAK0Gm3RYNGwYuv7sCRPMeTcAWXa3CiMtkYzx6ZNUtQsY0BVGDnYGAc/NGSfnCASAOuCuc8/KcVahlubeR5GBFq8Mfk7ywk3JKVDlhw2A7AZAxzzxiqMlwJ2aWeJz5ErR4GFJUqzxyfIpLxl8jpj5cYyQaAOfWGEh7fydzGWMoclmjOyRdmwjDZfb0IxtPPIrAuLYRIjBDIJZfJOS6KDwWORgZAI98nrmugubt4pJ57eLYjrJtyFUKXXCmJFY/KpBHUEYxjnNVVeCa1AYPHMs4MJLmRNrBhL8hHLYEeAAc55OMUAUbRDJMTMdiKFdUUx5DIm0vJIQd0xOeuB8wxxit5oIxCziRZZDI8srqNoxIMLuiXlGC+nfPpVW2hKiWZlLPP5gaVl8sqoYhnQIcRnaCuCBjIGMnNW7e0mKmVQH3ASuqSAKqsTtR2Z9u7APGRQBxGsIhdog8aRj7rIpUOzbST8ygYwT2yDn1ry3WFEEh3q2wFjmMgl3IJCnIIyAQSP616fqysFkMi5JYxxjC7sZ3dCvK7GbkHvntz5frkDKoy+Sdsm1GDEBsKN7A8P65549KAMWCZmuLZlkYGQqvznCB2bqeeAfl7dc9Op9Y0iC637S5jmlAiKuxaSUEFSwDt86gehx8w7V5LbErKsbAHHzEAK3A9G44xzjsRXsXhgXW+O7MYd4AUt1ZsqAyAFcKP3bsQQOcY/KgD0PR7aSOJjJHuBVlYNhMZBUsCDgndjjr6Cugs7C5v7l4EUb0iYjMgT/VAkbG28kY3ADng46Gp9M0yWazLRhdi5Zg2WP3S4UADkArkgkjjiu0tNPItZsWyPGyK83lhld5Y3wrMqkYPlsG46Ac5wSQDk9Kjjs79JbmOOVE3PIhUykqW2N+7HBk+Zhn5T0+tZItC9ybWS0dHkcldzNGvzKpRVEhChTG2dxA6muvgtZZL0XLxK4DOXMoYO65wYS0nO4AEZweg9KRrW2MxugXT5WkkC7wis2WBLOmTggYOARs46DIBwt/pkujMzTw20qSowljDrIrRNGfnVogVfkcMGOGTB568nrdpFYR2lxFP9oW6DNlEk2qirG+84XnaZGVhjgx5PXn0nV7qTUdsc0lw8cKCOBHGVji8tm2R4T5j5gzkktgcFjzXI7JV3WW1bhGkOElbDW8zqoIR5FdkRlwpIQg88BqAOD/tNXVfIARw4zIuV3Kp+8x43HcCc84x2q/Z7rh2knSVt/mb5XBw0hC7WzxhixxuyR07VHNpMkMzRSxqm394PJLssZbgIZHRSVwwxlRy3QZNddp1r5cUkPyXBMSuDIxBVUO9mVHHytgEcc8ZHTFAFC3H2QgzMYVhzIh3BjvfaU5HRQWGB6jitO4hmniMsrlgNgaRtwbcTvKo/RVLk4xgHOehzU1xpkEy+VNEWLpHIWAMf8R2hMPkDjnIx29K24tKeCASzw+Yk6mNGyhWEKUfZLuyFOyVGGeRnnBoA5uUmXZboDOCEIdEVQXYFiHJHAVgMk9QMisVba5nvZIJOIY4GlEuR5JIIUpguNhIAI698AYrtTutiyo6JiAQp5Dxr5gZCBvaNP3p2u3PU9M5xVPyUghkmkOCxwYnAYD5lHmbTghfnGAM8E5HQ0AcVc28sESszHBlLAZICMTht7AZZCpHBOMkmm2mpTWE6PCgkCM22OZfMUFyqnBADKSNvU4yOlbV8hzKkbROmFVEjZHViQrKoZjwApxjsQVwDWNJEXhcMIYnjaQgMwVpDhSI8cY+UDHuSOOKAM2/NzcPPcMqxuWDsm7ZtMmJMLEpA2dCMDjNY6zXMaNKYwxkVgwPznaS6YUEZMgBUgryK2preNsmG4heRYFkdJZMOSFYCNMkjaAp7jOAO9ZQuVBjjcIGX5g2UZhsJHzMCMg4PPoaANCEmeKPO3cnlbSEEZdEBxvA4ZiCMnuffNaVy9reCBEiCybhsUv8gBUghifupnPrjPPFZRdvMQhCw/dLvDEYZhgMyg8Acd/wrRi0+Uv9qIAVdoUFtu9clcr65+b1zigDOuFmR/s0Q3AfMMAsAeTtb5eeuQafJaXBSOSRFEZbYXBVVBXcSremG2/ifataZAzZGxEbKxgqcQhcKig5+UbQACSc9zV5bFZIHe3lGApDZHMgc/OwLHJwSw4yT+oAHWl7PHYG0R0SOOZJVjCnc7oQdpQAhwoDHPQbyR1qtEVmut7ncj7j1WFnZmfcUySB86HPUYHTIrMiidJl2s6tvZgwwgXLMrfXBAyP9mlmMpMe8pKttKWRdxAZgW3srDqTlj269aANKS4dI3QhZEBEsDswkkjU5VJAzDPAOGA4yemarLe3rmYROPMnRmddgYOx4dtxBw5DNnAHEh4FZ8srJKMRFEmbCAb5Sm47XCD+LJ3YJ7nNPlhmECSHbBGzuDI2WdsRkiJ/LQkc7uPu5z3oAcse+4+zyTmJhnKoY9oUSDzFZzwFzkdSfTqKo3U8vmEoFLRk7IkCrGOWUPjODjnk88LkmqswDrGVLKWG1sly3ltlgjfKMNuAzyQQenBpwyIstJtVx5YIAJJWRjkyZJUbh3HPJHXkAsxXUkrwgs2EY5yoOVALSRFtoyCT2JwfUDFa9vqcbxW8TsHNsWEKMh2FWkfesjglhhjkAgjOTgZzXPiSKIEyBEQHCtERJvOQdxO3gEMefXGO9OtJGlYYlA35G6RlTJB3neXb7xAOOvqBQB141BL6fbCYrTaS8fnOFxkneJmKjccMdoxjDDGe9a2AnlIBACOEA3IoDbmYOrM4wuEzz64NZcELTSIGmjULjfI6u6xhsA5KryowPugirEwaNXjRkWKZlXzGUjopCyLjqPmOM85AyKAIr52jCuysUl3tDIx3gsG2sCSSeo4IHaqqXcipFanzJJJAGJDFkGRvKFWAwNx7ep6mqE6TyKFDOwUkhS8pT7oUkKR8gyBkY59cCoobVrmGTdIYIgSjSjPl+ZguoDEcPwOevJoA07eMqpvJYwEKmNZAQHDK2TEdxyFyM8Y5OQTUx1CztSkYTeFU+Yk6/MrEADaVPZmbkgY496GjmjtGjkKNHs+WNSDMrOmImBk42qWdsDHDnHsyy0n7TOJAypK/ltLuC/vGQMEBzgMxwoAJAJYZ70AWTJafujlnYKxlba3WRsKuCvUFeu7adwPAprwySZVMCTfkYP3jyFCsuSrE/UDvnmtO4hgMJthCEurQyxTbZWljmWArGeRgrGFAO09N3Wl8hfOgt0kZ7icM6iPLBVVS5QZYEsFGT3AyMZzgAy/K83y7RC+wYed48eYzb+dxU52gHrwG49s5M2hC4uoYVkUGW5MTYVi3lt1JJICAnIGc4wc8nNd7LpTyZLSAAoQVjVFZg+PuOvIBJXI4xjOO9QXFjAjIkZcBY4vlZQN20mQkmPkyKJGUeoAyM4oA8qvtPn0+a6tJI/LUboWRYdsbdHgkyW+YMxVwc856VwkwlWUKH285Y4wq7iFIyTgDJ68j2r6RawkiuLSRj5YaLN209vG2IFxGvl7iwL7QvOFwE46V5hrmjWkdyWtnQxmLcVHmOq5YhogJFB37SpOTgbuTxQBwEckaMrFwEOS0anJV0BC7lHQZxjv/ACrSjlhKLI5GCSHhVWy655Kvu5+XpkfnWc9mYmkVEYhGJRSCwxjBwO5OM88EZ9DWppcH2u4WABUyQwEpCxxRoQSdxA24OOMH5SetAEItTcP5WCGfdtQkFuc7VyBhcbTwDWTLbhGMexvNPy5kYIFypBI54GcYOeR0616BdWdjBDtS4Et7hy3kMrwRYYBow4P7xiWXPGAO+emPKsTQpFIoYoGYFkzJ8/GF/vLkDHp2oA4WNbjzwLeORplDksrEsCOpBA+VRg555FTx3WX3T7zknex9SOu4jk55/Gta4tTArO3EaFXZVD751ZhmPft4HPU8Y647YCSh2yF2KXYBZBvK9QBu/u85Bxx9aANVJTwX3BnQMgKgkgtwcgY7HHrUsk6ndheCVCZ2llAB+8FXnJJ684ArPRirDKkYY4YMu3hQOFznPPH/ANerqEvvT7oAyisFOWOQMHHTr0+tABvMLbpIiYypwowMNkAnKDlgCw+reoqWC4YblAUI4UkMVYsM7ACyjjjk459TT4yZYxHJIjFA7EfO20EliuOQATzu6DPNJGIlk3FEIRy4iJy0nK/Jnv1ORx09qAJppJJMhOrqN4VFWKPnb8uDxn1OOTwKa4MYifzjmSPBVGIwcABmxnOST2/h6dRWjdSQXM00iIbeHEQMQGE3FXGxmGcEckDPGT6VesrCH7Jc3ckkJYQl1hVyTsSRULSccZMihV4LcjOOoBz5DSRlVUsFJZ5juJOMYUAcAjJ4wemfpYt7eZWcQK8okCxtlQS54yVwMJIFIxz35PWphaMYtolCu0jKyhgABwAR3DnLn0GBzzxaiuDbfZ0afAR1JjbcPLlK7wxKsd42opP1APXkAltFRJ4Y5YhIsmY1cnYFmY7gztxmRWKkt0A9utm4tNlw8jr5sPmKm5nWSNXKxsN0iYDsox8wGMNx2qlLcTXZ/espjWQ4KgrukLbmdD/C5Kg5wPu4qNp0YhTJcBDIDIJCrO24hjkg4YlQv3mByCORzQAsipDIXjjUEnCqpZgq7gccnPJ2kfXioXUK/Khi75w6ZULnOHyMHqR74yMVNAkchaJJFbc2xScjPAP3TyFJXqec1LLbpsbfHI32Y7ZZCo2iTfxtO8fKdwwTzkDNADrePzJsstuocBCoQIqj5RuGOEGVJ4BPy+vNei+CPHWp+DtThlt5GexjkUvbq8jlQSok2JkqiEAZ4GTya4JJEkSOK4VIRGUBCxjzXyVyxcZ3MRnIJwd3A61dtmQFokdhFNsWRyGIEQbLI3ByTtXnBPcdKAP2F+CvxM0DxvpcP2G7kt55Y0Yho3I+1LkpBIoIK/N32++cV9NNrOu2AhgY7EcfLJECUnjix5gVSOIwGBOBnoTwQa/Bnwn8Qb7wHqNtcaVM/wBii8lrm2MjtbyyI5MhRWkO59gXDcdDtAr9cfhf+0H4a8e2uhaZHDCvlQwu7XErpKk7QsZQ4S4wAcLw2NpK9zQB9FQ+IJ4cTz3MMUUgVQ0r/vZpTuEkiCRuF6BuRtz33Yq5q2i2niqyigmnNxcwxieCVJMxqCoTZ+8UhSuE3beeDhueaOt/DseJrCO/0zU4XWyhlkt4opmZQ7n7TIUSTkEyv5ZChyzYzgEZ88sZ/Gei3kdvPBet9lDW4hjilLSKsiof3RTrvYsSQOQRgDAoA2U0LUPCVzG8zyNp8rwqyKqtLHIXLFl4JRNjDBPcckZr2OBrLX7RIiz5LN9m+1iNLhUdcqJsFgq4XBO5cjnFXdKutPubCGLxHAkTaj5UVu8hika1MbmORpWb/VyBoyBnACtk9q4e903XLSdpYooZbS3uJ4bBlkw7IHBRyUlfcFVgFx82RwWXigDbv/DU9qQY0tXhdmkdYo1V1lAGBEY4iQhLc7SAcjOeTWN9ne1hvJbxTaStHamxkNoH8xArsZYZQqmFVjaINkNuLYxzmvUvCV5BNppXVYnlmjnWHe8e4Q+blVEhZQGcyBvlIz8vQkV7r4T+Cc3jC7t5ZlhOjpId1w427oyjK0SxKWCkEjkc/KOM8AA+PvA/inxXoOq2dtoNpda3aXcixPBB9puJYJHkxvjj3nZnK5YjGH445r9Wfgp4T8Za7BZTS6JcRXdzsOLsNGU2rGxkMUgbeoZ1XJGMgexrzvUfCng74VGKLQbGK7vC26SWUu0rygkhESPIOAS2BgAEZHNe/fDT9pmz0O2thdaIZLksVKWgDNEu8CNArAYOEDFT0CA/N2APZtQ8A+KfD1lJd3MCuLoqjKAWlDbQAYtoypCjnAAO7nOM1RtLu+spIfNjm3OWhaF4yS24hRIpAIDZDkkgYJGD0r0iz+Ol94xihW10b5eDGbgxjeSAp2/JwMHJwQDknkV0DyXN/CzS2sCH90/lQvEGby32vtMedsRJbPUcjIHSgDmxrsGnWyRpaXt5dMzbRtaOBMEnZ8wUu3ys2MjO0cAiuJ1TW/GV+TBpui3Ds8z5nWAKq5ysZeMg7lLAZb/YOSOle1+GbrTYr/7NIjYdhKwmtm8hSSUChskb8jnoOePWvoDTrixMCOthazLMoV2jRFd933WDcYwGXBzjAzuoA+G9K0PxxdYttW023lWYbpY9hcY2hlXay8jLHpnqQcV6Rb/CvRdYtFi1PTEhuVWONWkgHl+WoXLGMEYA6Ywp+Xv3+q4rbS5WWU2aW8m4YwdzD1MgHTjdkDuc89RPJY2gCttjlY7tp2qDyxB5xyOcZ7cZ5oA+BPEf7IdrqL3uoqbaa1OHgURsssa5DO2QCAoYHGAQFOO9fJPxU/YPvbhJ500SO+U8GNbXzA0QDJGd33mcqVz6+mMCv2stzKRHb22Y4kJaZGUESqyuhiYMCGiO7JPynKA5xxW3Y2c7oLG/EcjJGZLckIfMgJX927sMB1OFIyTgqcMckAH8anx7/wCCY/jjWFurjQ/BknmybmZY40tkjJIfLPJjCkMMYJHXjOK/L/4x/wDBP74oeENIjafQ2tbm2+0z3TQqbmFbZWBSa4uLdT9lddrKd4w3GCSDX+ipdaLY3l3e2+pabBFaCO1S1YrHJ5xeANcYbZ8+2ViOn8PoePnr4n/s2fDXxza3Ueo2NuiSW7xCCGKIrcyS73ZZLdomFySxA2hflPOMmgD/ADIvFXgi58LzTabHaSyzQlPtd+YXWKVgfmWBpFHlRKxA3feYn0OK89EjRlEmdykUgj2R4YGM7tx+Y8kbiBxj9a/ux/aR/wCCNXgLxTp1xq+i6fs1Cexw1payR2sFs+1pHlSPyxmQMowpzyR/d5/m8/aO/wCCanxC+Fus3YtdJuZrJWudirBNJMq4KwszpBjJWNm+Xj15oA/KCDUpSzx+cuJG5TGARzktjA46/jWml8MAIyBAoYAElWZXyBg9M5Pp0x3rovEHw21bwxqws9T0+5gigmiWZ543iZQCnml1OAEzkDJIK89cVx8tokFysYlliEbvHOfvHdG3zmOPAAjx2yeQcnrQBsRab9sdQVjJkUSSOu3YFdRJuJLD95tzx1yuBzirQ02aJJYZIZPshMbxsWjiaN90jb2Lcb3jDgfN8pIGTgZz0vAjRbAY7NHKs5ZVnncsGWRxvA2bcBAOBnua3JNRtbtHVmZjBAAX3Heyr5USo6n75VSSCducknJGKAOk8GfEXxH4KuLO/wBF1S+hu7aUGOJZpBDHFEQy4VW+bnJxgAk5OcYP7Rfsef8ABWH4ifDO+0238XazJc6QtytpLHPcbnZAAN6RbuIQA2Tt6tg8YA/DiAQyRs25UQB0XKAO4ZArruUnDYZgD7n8cgRyQHfEcjnaQ5UgbhsMbOVD/MQMnOCevWgD/SP/AGY/29PhT8VtGsZ9J8SWS3Ooqt1cwS3yGUXUyoXQb5cqobAO3AyOMZIr9D9B8daXq8drLp10L2K7nQSuJI2REw2ZELyfMnyjgBiQ/IxzX+Wp8J/2i/Hvwsura+0LVb22Ns4SCKG6kCEpJGR5kf8Ay0QttHuVPHr+9X7H/wDwWI1HSbvR9H8b3s260MkSPcyNuVtroqoMnZLuaMcg/KxzxllAP7fZLO3vGMtxMJocSqkYCQpbwyIgaMhD++BcMwLH5e3GMeaeJPBdozGexiiaC08yS7QCaUx+XDIxYxxo/mjfuBU/eLfLkjB+DvgL+3t4A+KVhoscWvRm5umM0ojaB0iCK0i2l6Fmfyn2sqnqWKhht3AD9CvDvi+w1JYbvTrq1axlXNy/2kSqrMFSLZE7nEYbcNuAMt15yQD8/f2iv2Ofg78fNPvdB8c+CNMnvLy1mhiupLOGNg7g7ZYXVA8dwuVICkdRk9q/mH/ae/4IdePPAHia+174b3EOoeD75LmWXT2lkDw+RE04it2lDGe48qGTYmRl4iO9f3SavoGm69bC4CKxcBoiUEbxlCwZo8ncPu9BwcDOBzXlmp6BpU1ncaXrEFvNapC2N6RFHVh82C4OWBbjHYD1xQB/mzfEv/gn18ZPC97bR6botzdpdRrmSSEwuhVoyV8pwSyZK9Mg5BIya1fDv/BN744eIbWznGhzRXsyNJcKymWHaHwpkEUX7qVYig8vPbLbc7a/vJ8f/sn+FvF7C/toN9rLazotrJbxFmUqTHNHKIw8cu8ckYwBjGSTXwtD4OvP2fvFdzY63pt1J4bur2Q2U08Ms8MECqpljZ3TMYJICFyMlGAB7AH8lutf8ExfjFZLvbTr2Wd1l2KlpI6NPGGco7IpESGONtuflycZ3GvjTxf8BPH/AMO9Yk0zxLo2r6Q0TyxyFrV0ZmQspCB9pcMcdccEnoK/0WdFg+EvjvSDGXtkMsCMfs+1J40cDzW82LHlSbScH5jkcAkZr5Y/aQ/Yp+EXx58K6hNotpp1vqVtG8VnczwMk0zbI1jeR2VSreeEU5J5GTk8kA/gr0nV/FHhy8hM/wBtjt1DhCQ+9wjnYQArf3SCB/fzXqWi/tHeKNEvIUuVuYpEWFGljkkib92EVmVdw2ZxwO2TwB0/U34v/sH614K1fUNL1/TWgtluPKsrpQwjmAlkjhMTlF3p+7OOgAccg18V/Ez9jTxJpkMmo6Nay3wjia5LCMviAQvK+7A+UqFbd3GMkUAdl4X/AGubm2aOxt9YknR1Q3DOoikclZDIjvIvC5GflO3CjcM4NfUPgb9tXTBLa2dzJbo8bjey3CFZiWwjptwRIQyn1wO3Ofxa1Pwnq3hp5xeWd0s4l+zMTFJ9nQMr/u2lKjzCxTIx02e2ax7iG709xOss6KNrhoQ5WJixA3dcHIU8HoRgHOaAP6i/C/7QngzxBFZy/b44Ztsc5kadkTceJEdFnAeTYJAQR1BO0gYr6Z0H4o2E8VsdJ1W3lleaBhF9pRYF/egMw9XAwSMYbcFwRiv5CtJ+Kvi3w/FCLXU71mjJAJn3RGIdYxGw+Qb2LHBr6C8E/tc+OdP+z2V0bia2BUl03zYCjbnAPXcyHjuACRjIAP61LH4kX1jDIHvSZAz4Im2gNtB3MkYyoJbJOOmOlejfDP8AaE1KTV0thdvcyRuAsazlhgo7l2lbIUhmX0HOCcgZ/mi8Iftx3l1ZNa315LbNLG0VtHK5S6uiB5aF/lOFLYLcYGPlErDFdUf23NLtbWC7sNVfStU0+SJWaBpriTVIQztJvKoB5iyGJVJOcKTwh2gA/sR8M/F6W6jjR5SXuCA0kLEhdyliSd3zSnIO71HIGOO8X4galDEiJf3G2B0cyhtzzIjK7I7vuBDpnOAMZyCDiv51f2dP29LHW9Nsn8QataWwkUQ7ZpRDMwYAiQNI5EIGeHbB5AGc4r9F/D/7UvgvxLb28dvrdpEyWskS3JuYjBcSuu2JjESplAdlIJwMHryTQB+l+mfGFJi8EsivLzGyRs5A2nrvAAcHIyQTnnk8keo6N8TUlKRtIsobjEbhCAoUFVKNkHdjBGDgdRkV+beifFPwbeTb4dSgKRBfMn8wIk4LAOAzsAEXt0PzYK16/ZeKtG+zBbHULWVpSjxwidNw82QJIVkdwPl6tgkBVG0HAFAH6CWXjDzIWazYTOYifL8w7tw3fJuzjBJPGc89zmulsPFtmClp50QusrvhyMxsUBePGSMgFeB6818WeHvFVyxt41udOihRlV5ZbkfaHUAMzxoxAHIwCzHJB4zjPqlp4mFy7KsqFldiZMnOAN5YE/d+XOCCQQRzQB9WWXiEvH55kxCx2xqpycqSSxVlBXJyMD+7weeNmLXI3wN6gsdqsDhhnP3DtyDyOvoM9K+dbbX1jtVEUrSIo3Fod0zhlUnmNDukbbknHJ24GTzXUQ6tIuyYSN5UkKFY2UqNzKcuFZflYErx1A/QA9sk1WByitIu7a0gfcpGFK43YGAcnPtnJx1rJW//ALQDwW7hYI87rpJWZmdeXjgzku+wkFiT1PHFeVPq25/LS5b7KZiZgJGLSEYGImdvki3DDkYBAwmSTjas9cjstiO8aRt1PGQxCIFUH+LAx64I70Aen6XZ21lZqqROm0yEGVxJJgscSyuXJlkbrvJyQR6YrRW5RjCAsapJuBdiVZ+CzCMAZxhSTnsOOtcHba49xIY1YRoPMV5dygFo4yQpTPzlQRkdOeDV5dS2MYWmw8iF0ZgFbay7Qq/OcP5gPykfwkAHBoA63zlQkOoESS4jkD7ArEqiAruOcl8DrnHSnyPuz5ezcUYB3kICsRgZABzwT2/hxXIyai8cW15fLd1x5hGNpAUjazFcJkc5AznnHSuV03xvZCTUbS9mW0udMldbg7pDD5SyJDHKZvLVUZjJ9wZIPBzigD04EeWzysXJCsT90ErnBVTyPmBx0HI455rPKU3MkbZdVZ92xSvDZJAOS2CAeePXvWHDrEM8aPC8bwSrujlDMRIGBYFAMk8Acng7qqPqSvEWSTEgWVVSUoGBJIwfLcgrjbgjqD1GcUAf4/sce23Nx5YPziFQVTCsqsSSGH3+RjHvUspk2rcyLGvnHyvIhPlNKqr87Ps4XII7clalMUkcKNL+5QMWUOC3m55ZlDLgqBweuDWXPJulk8sbYshQM7jhehJY9eM596AGzxGWYeXbmLhF8vLkEgfMSXHBI9OOK1hPJbG2McMUccmC5VYQzhOGiLBuIyAOMDnqc1kJ5jZYyMwUqBuc5wOgUHtz7D8KcZIjKFAJj5Ub1yVGQT0Iz1PcDAoAnmtYzKNweJnbepPz43btqh1bkAowB4689Ki1DSWheHc5fCJKXXcEz5YcDLL852k5xxnvirvnorwkbZypACFhIMFipRdyEA5JIHIGcj1p+o6nJc262UahUjc7AAQI1VTuB+XPUnd3J5PYAAz00mSZVmjURQlQZJZvljQ4BOSP4iWwOD19809ZBYI8FrKJEdWE8hGDITuUBF6hBuHXO7GcDAqD7dciFYkeUsjkhFdgd2AMkA4fBx9ce1QPPJLKhkVSdmAEjVVYjJ3OB1PYnqdtADvJAIaQgMME7ScqckgZxwSR9P0qSFFuGlDmQFYmYYBf7vQEg/KODzz16UzzA6jzCo2tgbVUOACQob35PXP8qmmRNpeByi7cK7MY2cEBWAA9yc89KAMm4iUlgT823CqGGB04yDzkZ/GsK7iG45IVlXgkHGcYK9OuD3/Ot6aKTaHdHw+QHKkBtvQD+8M/yrHu5CVDMqhlGxsYbIBxnHUHGfzoAxxlZQSQCNoHOMg8Y9xXUWNysMDiFiTK2ZYcEqyqdysuQdozxzXMxlfNXI3qD8ynAbbuB6juFJ+tbMBiV8RO/l7hySqvnAzkY+5/+rmgDciYlN8hDceWVY8gBSqgDjCgD8M1OEilCABzgEEImWJAI2gh+UwR1H6VNZJbLbtK7AzM58vADOhCgBGhbIZWDZLHI+U7earqcyAH5QNykoAp5HJHIyfvc9e1AE8FuxZHzEsTYBkZj5asRuIOF4bHyng8jkit2WNbwQx2kOGiUZCRgKWYBWPCknkZ57txisRYXkKrCDINpCp94ttBZmGcbc4P5d+tTxXFxDkrO6tgBtsmCVwMjKE4XGQRnHt2oAtggO2YUBTCjDFgvygNwed2/cRycA4owx8xwu8sQY9qjY205JPGAvXtn602WVQq4IyVRmbJVlbILAckMM96dAqM7CQyLGqNvaIZYBgcBgcA8jHbrxQBuLBBFpj3EiRGYsjZZpCViGCpKou1jvUhs87W6ZxVWzjtp0mmlLRwQMXdAS3mybSyxxR5zGAuCxOcKhIySBWUEvJYbg25bCAENN5ojfJKnIRTmRRkj+9sxwCapRC6hjZFuGcMpMrK23zmIUksgPbHToOnGOQBdSmS6uN+1Y34VFG4xjYQo2g52DAXA9OcZJp8KblQdepLsoBLMOVHJyg5ODjrn2qKQgtGSNzYXcw5HTg4YYz+nFX1WcpEuHSMqTtEQiXJGC+1RhsgD5j7dqALGwzWoILsyb1jjBTYgY5dz3XJUH0O7t1MUSRquWdQSGUAKcnGCdwx0JAAwQcg1aW0IaMR7iCoDAAjJIBYe555/wB09acyP5ZjWIKA+9mViCFAwQw5HB78HLUAPSFZ1RFxgDoxIyw3HaDnhjz9avKq29uwxJHdHaCrx8ICQ6up39wMHOR6VkkbQXV3GSvRSQrk8YYEZB4H41dDxvay+dI8Nwr7iSk0gnXapWMBd3lkNu9gGycYoAbJAIUw2HV8tkYLAAgNlc5Q/MBzjrTYwkxiE8kjQxkrHkY2E5IRTkjJ2gYxgYHrUUReZPMI2uFYMDJuDqCAM46kgDj2/KVxiNWXjdJ5mFcFRkAbWUDrwOffigCu1tGArRpgAsGR23neSxMijg7eRwQQOmSaliWPYzI7lfukgfKzAgsq4OFILe4PfFOkimkct5YBdsAKNowV4wEOV5xxTzaXtugM0M8SkkqXRlXJIyuWXqUx35C8HigARCAxDAY3FGAw7HPy4x0HQYA79ar7Jy27YzKQACxJUkHlstjPBP5c0sk58wKvUqqjymbDkddyH+Ikn8RmiOQ71SRjtD85zhQxG5iO3GaAEkYll6kjnDHucAhc9F56fjzU0EcIJRkPmSFn3Fy2RhV24ZsIuVOAO46HNQ74JJpVYhUUkxlyG3Y4HT7p255qVZijbk4YfIQR8w3cgBWAzxjvx60ASbY0bcoLKvMgfouQFJJA6DI6dx3qaM+WGkKhvMDLlk3qAVAUruHBwQfX3zxTIVgmMMbSCM7yLibdujVQ277mz5MLkHk9RjFPu5wwEUUrfZ4wzR7mBKru2sd/lgspPXgHkUAVmhDMCmOApCndljjAwMEkZAP0PepoVWLcZYfMcKXjJYAJITnc+3PHXAOCeDioormO4ciVm37QA4G7DIAFycZJwAARyMVJKHiZcyhklAbBJztPA3E/d460AXFneY7pF3K4GN6lym35TtVh93j9BzmpkkhjlZrcMDHuAbkM+37pKlgAuM5xjrVBSSCGJyudrMG3LnOPLcMNpwRg9eeKHLxDzC4kOVA2tuYs59T1IPUE9e5oA1riWOQl1zsPYsC6E4BCg8pGW6LjAC8HpV+0a2MMJXarmbEkithgpVd2Vcj5Q/Pr81cwrsSZWZRg9eNrdiGU9QBjqe3rWnbTqxPzZOzcyIEbMZ+WQxGQfOdp4yAeOKAOjUwBJppziQSp5cSZKSIxyWaUy5UgA8cdMDtVO4uraeMGKM26KxLLJIJNxLAeZH+7BTAHIycEdcGsZbgiVgpcxZAO1z5oQ4TneDjPtxkcVGCJpGTzEjTZ8pkY54x8hIXlyeeevfigDY+Vx9ojbcUkK53KNyDCtk7cg5H8vrTEuFWNhGxaJZGOdzIdrAj5WD5JKhcg4+8BjnNUjPHaxsiMS5ByAoAyyjGcn17rgHHpVIXBVHjAVQxVgwbO4gEMSeM4IHrnPOKANWfY1uV4DAh42EgACqCHGNpy2QvGR9PSWyhS4EkOIzK4YgTRoFwRhSJSc+bk8DA69aoBig3TRKrllXGVMhYqHLAjoNvUEZ5xkmtN5YBAuYxHcdRMpx50eQCHjUkqysvb370AOexaCJIpi8UQaNpYwUdi2SFdkUDOApypJILUjBJIJFQxr5JZ3Z92+aKQbT5cbr94EZ4zgMTx1ptxqLzW8MTtueJ2cSOQZMMeQWYEsMqSO43VlmRpS0YZtseCkTAAFXChxnkqcBTnPY96AJyscaqzFGGcq7ZCsoOQvzryOMHjIHY109s0NzaiZEjikjZY3ijVVUqQxVlVRx9xs7iTz2BFc28aEW0SRrM2VY7mwwl3kDBPoRgEE8g544qeORgzBGBBTLdtpAbKsc/IeDnufWgDUnREhL5BYSfMiqrHdtAIDNkAbl4H48VlSRxsu8rtkUABCFPQZzwD0zn8OtPS5CujCFplL/OiOAWOdpYAkcAnPbPQVbthHNbXYCxRyxrM8crrJudycLGxDADcV4wMZbB9aAOBvrOR9saBgpcqXIYFQ7Z2swOAN3TPcVyV7aLEbmJ41LKzRghgVVlJ3DC/ez0zz1zXoc7khwyJnJJIGDkHj+Lhd30znmuXv2gLSbxG4IX94S26Ig4Oxdw3rkEZIPT8aAPMbuNUcFCVIwMNjPI65XrzWexxg+p/MDjj9PyrX1BmaZyMPt+UMOhA4J29uMfiKymUjHzDOPyBPKkEfK2R0PrQA5ArE7iVBBI+XJGBwCARnvU7NmFEyCvmMVyq70zgYyDkqQBnIxkcd6r4K4OfcH/Ipy5yWIz09uSRz9Mc0AWFUqAzA7WyBnIU92BJ6/qOa1LbOdoyMquVDZHQHngc9PzqodoEZCPGPLBCsxZWbn5lyOFIC/l1q9aHDDcTjIBKgZ2gjkcccGgDY2GIru6kLgZHQjI5x6N+tWZraSMhWTrF5uFGRtKh88jIOOvaoIQrPtDqq4bBl6ZAyVJUHJOAB2yaVrtkUpkH5ChODuIbHTLcEDODj8fQAjlljWydYJZCZWUTR8hARuICqOvzKOc846CvUfhTM1prmn3EZjEyTxGN2XJBxg7WHKNhj0I6V4zLJghRJjJyrAcZz/EAeOM+teyfCtDPrNtvOxI1lmaf5V2iFC6jpz8wAwoyd3PGaAP18+GNyzaVaxTBbreoDKzO0iSOhYMqhMgFiuSSw4yMZwf0X+DWngixknRomMSs0flsQYjuKYZlUMoUg5GckZ56V+efwqkj/sTTJI4LTz3eIyPIq5diFACSYGzKrzuJG33r9HfhLcfa5o/kltpI4k5cEZ2gEIjM21jtIyAM44oA+1Y4lgsIfmW4TyThwSwcMCqBQD+7Y/LwwJBY4PevNvEM0VnEh3Sq5cCQMknmxM7IIQrqh2gtkElcZ5ywNdXpUjw2hW8ASGJGaAq3zBhmNldNwK4XzAH54YEE1wOuXctzfpbwyGWOYBDC7qtz5QdXVwwiYoQ4QjB6MCSAeQCS1a2kSMX+BEwzLMCAbd22xqHAQ5faXZlBGCp65Ffl9+2vC40nUYI2eT/j4l+0Gdds0C5KiBSoMQCB853Fsggda/QrWhd27SBZXKojjyi6xmWUEeZHNI7blHOMkdjnqQPzq/a6vvP0Fra4RIxHZzXCzTJuRJnjLm3adgWYCSMj0GScbSTQB/Ot4/tmt9cugy4UvIyE4O5Gf5XGGPXPrwa4pJVWJo8LliG37SX4z8mc4CnIzxkY/Cuu8aj/AInV6QBsE75CEFSS7EgFBgDIGOgwtceHKAqVXkDBKgtgYwM9uP50APWRgrqCNj4JzjqpyB045J/OpGkD7mJAB2jaBgcBV+UgDHQn61AWA3fKF5BwOfTjP0/nSE7iRxt68A5I74/GgCZGK9T7jjOTnAHHQ1LJMZV3SKCxPLYx82OeR3wO3p+NQBWIBIPy8MQDjOMkH35FTxKrgoWAZQ7DecKQqE7Rx98np64xxQArlAg2SMwGAgIIKbssw787z689vZm9edyhsjrls5/vAH/PNRNknIOATkgdDz0A7ClBAK5x9COo75/OgB+BwScgk+oAAzgc9KmCROoxuDsyjHGOeyj1zu7+nvSEYRVG0NliPUg8gnjsBUZVk25bkgFR1Bycd+hoACoVskZUZ4B5zzjr1pmCDgrzyOeMHoeTT2yoHrkZzzk/5/lTA2AQcEHGQevHIIPbkmgBWjI2nqCMqR0PGTxnrz/hUqSGIq68Mp4BPRTwR6kHJBHpUYIB6g5XgEnCHB79c1IwkldU3KzBQAeAMIuACR6KKAEZ3kkZgoO/BOM4wAFxknI4H1qRHAyDkEEfdPA9OccjFViCpZScYyCM+hwabgg9Qcdx/nrQBuRv+73Ng5zsK4LFlwFDYPA+Xv8AX0pEnYIybduWDBm6rg59D2Bz61mwO24Jk85yB1wecnnn/wCtViJmDnHK9GB9Mjg59DQBcZjztXcoABbsc9T2x+VRlyY9rbtxPy+mDgjB65zjPapjJGqbQMurbdx4yM9AAMHH50qFXbGFL4faWDFWO0BVI5zz0+tADY3EeFb5lKcdiGJzuJ74963bKZs7sEknAOAB26cdcD9Caw1G1kyhJLEHPHGew7Hn9K37TZHInIYHGCflXd647cn9KAPWPDc00jwKCA5YBZpGYIpICjeCCTwp+YdNo4r2i1kusIrDfIxXaSVZWKgMSX3YdeRg5/lXh/hseY6hDIWDxptUkrucHYeMjduA46nPtXvOkXKmW2juCPtLKoRZclpFQfMCegbBx1/hzzzQB0sNzO1uwaFWl8xGAcMTvCAAHnCqHQ8jGTIckitOX+0HRfMidI3IyAhCsCVyVZfvcd85GeRmrdzFFbxhoYo5HlhRljRiT5qFnkXBfaCzEgc49OKRZb2WII+6bCbxbuWcRBxGrMkYU7sKoyRnGPqaAINQby4Io7JJ0YMu+WUEA7lJQOgdhgYAXgcLkZyapTC6eNYJFDxqd5Rt6oWZg7yBSSCcAYxg5ZeeMVpQqF3BBMRJhDG4LYCZxwpyrBmwCQSCuenFX4wgk+Vjl8GNnCgMRkuHwoOTjBIPSgDBAuJV3JCbUxzldjE7pApADFioJ6jkHkdh32zbzrp8aOyxtMXkFxHuDtGdyspZR87AtwW+YbMc1KWjLKrlEBeMYTcqbt4Ejhlb5htIHU4yc81uxNGbYLJHEX3OqsFK7hyAyllwTs64OTnBoAy7QTQ20iFxNccNBw5SOFVdnPmebk54yhRgSMAiupg8W3sPh+bQpjujc74kARRJF5ZVXaUje5VW+VehA55BznW7WxmYIZEiPC72SXYwO8nfGuGPzADBIHPTFRSSAtKbmJJkYIAwO2Rkbd8gBcFhuz6MN2PcgGR5qxCHzHfzBmRkZWI2sqlHSTPzZJyQenpilW6eRGt1iCQNGGlkDqxLrIAnErbiN2DlQcLweMg37vTlJG6RBHIQkYEgQjAG6NMsd/Abjttz7VVnsRFEbZ8yRbnkJAHDIigqpHzL1X5QcN79AAEt3AgjNq7WYFu9pJMXLRtvA85maJlLRHCkZBIwR710Nve6ZptjA2IZ7pVEauMMhYkqXUfMApU9xuYk/cBxXIPb2scLIbh5lZ1jkijDR+dFufY/zrk7QEyGGRu9jjFeEeYPKlfYocqvJBCk5zsb5kGD09SceoB2N7qH2iZZbmTy59yEofMCmTKoCqtyoDdsgYPy8VLBqNtFGBKqm53sAIojG5iAb7xlj2q2cDI6g4bkEnmsXN1KJJyJIgY1jlZ5Wy55KFiSAuEBXkNlSOtXvs8twBKkrGQTvvSM+Wx/1aq0ZD5ACqAeh+b+LsAdJALKa5hmtg43eQZ4XdGRnJXcEK8umdh5HV+QD0k1CWGS8mCgWFu884WEoZECRtw6eWCSGKAqOMAnOKksdIgtEivbiaS2KvvhVkw7DJYMH/gjV8AhhkkY6ggZDWSqGkMsrGWQshYl3dnzukVmzhSM5ye+OpFAGlHd2sCZ3DaF+fDFR95FBUryuBnr3I/CGeaCcmW4uAAiL5IjdVYEfMrsWD7zgAfw8t16iq/2C3gtJpvtgN3HtSOJgrB0dtoV16+YDsAXGRgkdCRzF0jr5ryMfMEm2WCUlMhzlSpJ+ZeDj2IxQBfu5ZUV7mNtqsZFXzUIEq8gqScZxwOvfrmsSG/F0zefNHutrdmjRwIs+Xk+SCuDI+CzLyST65wV1G7kks/suIwoKN5pO587WQqxA5TMhx/FxnkiuTQTROJpIzLCXGdwJjdVZNyltpynBHGMZ9qAOqsNXiLZlVXiJA2OFK5V43DBWByBt46HPTI4N2FI3nkuYWa5gMimSQ4hcBgzEbWHCbjjcVAbGOGxXPxpaOcoEaOSFXWTbs2sqhmXaWb51bAB77c4A4qxbajLBuW2LgMhWWbzNpdJNylWQffVsZ6EcDoaAINcCi4MUDJsVXdfnTb5RIcFMKdxBAByRznvxWbZz2bIxG2Uo7AxkEoshwdyFicSFSvU5x6HFJd3bC4ubfyA0W1fLmkRCSHZAGTywDHLvUYIxxkc90azcspaL7OZsSMAuwPg43MSvLfK39cUAXmvWlIijMk6RyPHGPuMFAHyFd3PzbgcnnOfp0VrPbLZky4im6ybV81CFKmICMyAvhwSSc4x+XOKGRxICqYbb8xQtIoDAsiY4IO4cZxkEYzWtGv+gNcRbXWFiJoJA5wCJG3SDgPHtTGR/f68GgDzrW3LskR3sTKRuJRsr0LMEAycMuADzjArzLVB5crKUEixvk7N6M0e49jnDcDqD+deoapt80yMiM5cKsSEdcrIMydCvBGc/wAQBrhtYhW/mkuLdIU+87M0yQxu5yzGMNsOchxjnnGMZGQDhrcRi/BjcyIGQoxHOW5I2k5JDZ9jt/CvbvC1xDDwZEZpYzujc7drlGVHG5Wy6s6gYAPGM14vpSSG8dWQmWNmQoy4ZJjlTt4yCM9R+POa9n0O1heaItC0YXYHUSb23qq+Y5YjlCVbg5A37RwKAPd9FlZ7CMzO8Zd2BfjdvIwTg9Cd2R06kHHSuvs2a3G3eJGMRZyDjcRE0UYPzZKhirHnGFzyATXI2MHl2kYjBBZBtfeXJf5lYocY24JII6hseoreWFniWB4yjl18pxuRkjCMhJAI/dHepBOfuZ+oBqval7QXCLtVgVSQFmO8PwoHPViwBOR7ZNZkts6u25Y1WRdsKxsCQu3aqykgc7w/ynsBk81NEr2VuU3yOsZMQkVs7ZFQyMygdQFI55yAM1GixNF5qbGIZwzmMBnwxUFto+VgWUjAwxBIHFAHM3Fo00LyeXifLsQsbeWAN5wqliMABjknjGBWKunIblXeXJEkCtGWyXPmRxhevJywPHG1M8CvQXy1osSqILuOORpJQ6xs0ZdSE2/Kcg5wBksMg5qpBZQLd2Mtwd+4yCWGMtkJF8wBfg8lh0yQFBzQByOt+Hja6pMpkWWNra3mRkjAEsoiRJVjIBGVZSDkj7pxVPTdPuY5FcnYIncHvIyqCTFkD7uCAe/0zx6PrN1FOqTragKq7EkclJnRW/eicsQcgM+ANuVOc568ZeTRrG86NmB5iYVKmQBlCqQrAncw2ngYJ444NAGnKtvcx7wI/tMIWNYZsfvYyyuWKAZQ4yPfO3FZsyNDiCaVFzGsilBu2faTlDLGXDYKq20sM7QuBjBOHcXi5aXzFjmRIy8ZLbnHKGSNinyAKpznjt6iqhvnkkkhypKbnBklRfMCkNgMxw2Gd1UckZOBknIBZfbJ+9UBvKljhVRkFt3GME4dcDkbvTqMVnsWkmVJCZI1O0IV3KpVAGLbyMKQuBz0UemTJDapGLaXelxJ8xDpiN4yx+dJACBuwDgY5H15nNg5kkuZfkhhWRZIXkCsSGVC4iBzuBdeRgc596AK4gt7SV5LiGGUPGzJAuGZHUM8RXIG3LNjHOcEHrxyuosJZvMeNoZm3SSRnCujA/Lk8EttHpkgZ5PNdnFDBOjvMwjDuUExj89ThGMQKlgwViEUY9axxYrcTmNisZZJNzvuCMVUkIuzrJhuhyCeDQBx4sVMxeRR5WFkkGQSytt6nI3DrjOMcVINPgLxriPy2Yq8m0g7NzsFcjJY7ccjnt2rpbjTFSG5eSCVZ1aONEQopUAEucSD5WxjG3rj2BrJksriK2iVYp2uJbgSQyJIHC5Kjy0i52ruzycg/mKAM28geK5mVLaSIQ4+TO8orEbFcqB84yvYcnitOyWOaKYPIyhIR5bc4EgOQkiuOSRv9PpmpprjUWke0v8AybXzlDNOIFEs5RiUEpjPqpzuweeegq/pdgt7KVMhjjRMkR/NI3zKgCIAA3zYODj5SRyQaAKIjEkSurCVI2bfhUdt5LYIdfujaD069OOtQG8ZNqBkG2J/KUHyyCTwNo6qcnjP8XUGrVxYDTriW2Cr5cDtnZgRl9wGw8YJznHX8qpX+2SXeVcJGCqRkIqxqyMcYVeVyQSeDkDtxQBQnZ1uLdFZVgkaV5cpuLM7AhdyN8iKVfAAJOc54wbcdvFAonm+S3J4UPG0k0hVpWVF8v5CMjJIIUZIOeDlLI/mOmT8oXbndw52kkEk4XODx/WpLm/nWUNuVI0jKooBIhWTIkxknc/XBOW+Y846AEtxewSufLRYFj/1cfmMXAbgNI45lYsAc9OMcCq0LKzsHkdAAG+XBDM5CsCrthTsdyT36d8jPeZJju8xGkJypVRHtAIVQuzA5AHPH9arpcsGEcokfD4Dn/ab5Q2Tz1BznHOMdKAN9IbVZWt7qVkDSpIrxPG+5GY8OdxCLsORg8EkEEjjLufsz3DwoCII5WKFQdy/KSocsBucDJJ6E5x2q6t3bQ27wHyXld1CAKwbGxwSsv8ACASCQRjJBrMivvs7bLiCOZQ+4q+3aeDsdXIILDjBGRk5A7UARNIkPmRlmzJEyEHahIb+EYzg4UYPUEc9arRypEpIJwW8xlI3fcGFByCd+Mg1XubhbiUqkUseEZ0KoSgYvtwJOx4A659utV0LoSJFZhgbmB+4A2GIJzluoNAHT2epSWhjmADxurGMAqGyGC5GUOHHPJX0P0le7km3kfLG4BXBEmw+YW645H07d65uOe1eb5nl+zAsWWQZchTgbtgJGflz/WiO4yGjil3KpcqsnBOSwAHPy5U9P6UAbuXIDBlIZyrLwrcbgz4POBz26jBq35BEcltMrSRh4po9jMibwnBdgPmXJbIAHHI6VzhvHjVQrN8uFKou5Cx3lySM4GeemOmelaFpqm0yhjvBR0bhcjdtAKLkYIIPtj60Abazurh5DHMoPzpIVaQlcKoTMe1AV4Gd2doParcF4LR5JUiPmlFAt5lUrwxC7sEgDLnsASADkcVn6Zc2L3duZ4lQxmQzT+YpUgrtG5GU8qcMCM8qRtOamkU3N/dJbCIGNnwzyGOJhHtOf3mAmW29+S3IGOQCeC4jlmMly0iu6uDtBZY2JPIRR8xKgAfgcZArqrPw+bZLW6aA5VvMEm8SSQ/aohIrMM/uiyFioPUHAANcNGsyTNvkW1kjkOSCGX92CjR5Pqw5weCOGFdWviC5uILC2HlyC3IjUQBUeUhtgacJ/rmIwBv3EhQPYgHTR2xkchXKIrKsWcAMSRwpLHKnagywA4Oas4kSa4URwEsrgt5KMsLF8MqEHg5UkFcH0qzp17bvcSR+WpsIC+cIFmgaFVyyTOQ6v5mODkAv92oWV/OuFjcNCGlDT+au2VQSEJZGOXIIIzjO8Y45oApahFIyFEVQQrlxEdjbQDggZyB8wHXjFcDqekIfkklDLnHmOSgDYJ3bRk4A+u7r0zXochQo0h8wOZFUlJFOAFAcSRnkZLR85HU4yDxkXkEdwrAwqBEsQJIycKSDu55Yqyjk54FAHlN9Almnk2QIRvkuL11QyTNwwWJSuY4gQvBJJJJJPSuXurWb7RI7zecdoI8zIDKAFCgljlVJxgYB2163faZvtlCwSqjTEmdiCjlX25SRU68BTnoV7ViSaWs1rdLFbxzFHKfaS5AgMRRpQUPV9zLkdvM5GcYAOEtwUUNJGAoOPMAIUOwwEUBeDhBnJx8oq1JbRTRiaJAp43KGJIIAxnPVSTnB6bfztT2d4ElGGjikIwqgKh2AFWAJ+b69RkiqJEsEm1gDGdpPdRnjBx/Gd3c9++aAM7UPNuIGhLEpmIvujVgrRKPL2H+HkD8snPfiri3VDklhuGF2rliSCUzjhRnH+eD6FdrsiK+TiNwrAZ+ZQi5KFAcEEN2GRiuangWQ7FDBlUO+8KjJnO1VCn5l2hOexJPTmgDn3MiMizKyAhnUMqqckbWYDPI+Veo5zWvYbJm+zu6h5vlRn48s4LDgAjaehB/vAisOUSRT/vAzBHHLnJQgAlSCcjjH0/nZWTD5JUAkEbuv8RPQ5AxnrQBsiCRzFFCQokdUVshN7MdpVgRwgcYPpgmmTQtbkDzAXLEuoYBg+5wxJ7qevXkH8kWGU2/2ksEhjQOWlOzyy7MyiMMp6nOOgJYAZOKeoV3QkhlKEnLYI4ZVLdwMgHHBIoAartMPKRAzFflC7iAUPJ5J+bBB9v0HQaeojW4UysjyWTKioCwYo6kxsVPzIyBuvGRXNxLGjZYEE8KVbAYh2wSjDGCCR74HPc3ILhoQ8/mYIdwEDH5VYEqRk4AyQMdMH3NAEzyCFijJmSIuoMbhY0Y7WDggkSZAYc45wD0wIpI3u53cht5YysVQIASDkALgDJxwPbpV77XHqEcPmxr50QdS8WEMgZmlAdTjBUv8nTgng9rvmQIY7aQyW7IJEbAMilnO4Fl3Lg/eyV7HgZoAo2UzmN4XilLnJVAA+GJJUnPGCSe+Bv5IrRlsUt1id8zGZfN2/LuGFLkEgYyEDdDxz06UC1aQRrG4iilZIUYZjBWQF43kX+HK9yeevAq7qUUtha2cc7b2RJWjG4vExEyq7SBjiJwjgEAZwoGOtAGGqch1ZUGDiMfewp3HLFRg/dA+vTvSeY0pKsZMyuFI5AI5BLMW+YjjtUcZafLrjYjknoU+YjEYGPn+7xz25q8jo6hwhhmiZArrkqgDbt+w525c5OOM9ueQCy1qziQO8ouysZEYAbKlS5MhwCAECAY5OeDgU+2SSMx4hkmTq6K2xXVTtZA2DsGSuTg+1TwRQyxS3V3cpG7RPKA+75gqqAI8MNg38DAwAD0wAc+OaZpUhgjC5ZFyAjAliCpJJOGOVyeBhaAOmjtNMLLA7TK6udySlVNuA/zqChxwR1I9AMV798LdH1HQ9WXVtGik1G0jZPtFi6SAlNqElWTbnnGTjOCBxXjvgqxtpr2A3M8aXPnGJ7eVw0kzM6x7ZFYcLuxg+mckELX6n/ADw7BrVp/YtxothHLdJ5NvJBLHFNcx42zNmJyJZPmyrHOSuM4FAH0p8A9b8UeK7C2so1aQOjQKlskilFTaJfMVZcvg7SSMcqucc5+59K/Zg+Juo/ZL210SSeV0EjLNH/q0lRtpkBRvMBDluwOfXmvqD9kf9mbwP4M03S9RudMjn1Awtcl5cO7iQiXyWjLEBiY/fkda/Uqwl0bT9KW4s7aC2WOMSFGAkMbZ3cNkFlZScH/aGB2oA/Eiz/YL+KGt28GoXCxWccM0DLa3twWZIopCZU+zqRww8wYLrgnvXmHjv4R6h8F55YPEV3C+mb4o/wB4TcywqyDcHwuIXGW2nLcKMjOCP2Z+IHx2tNCha3MakypOpmVoYVg2ZZA7NJmVmLHGMkH61+IX7VXxJ/4TLVZ7aDVTDO8krx2dyQ1scRlir5faZ/lbC55PAz0IBymmeM/ChvbRC6LbRzLdi3t5418y48xIYHZUxwPKYZfkeaQM9B69N+0Y2jf8SvSrBTD5psIzFN9nmeZXAeV4xLmIEtGe5Ykg5FfnlpPwI+I/i7US+na5Yz28bRooieWXzoUJZtkkY+dwzkEfKBjduBNfXfgL9kT4jXl/9qlBmgtzaKbuea48gF4gqmOMu5VQI2XgDJXdjDGgD7I8Cy2Xi+S3vtelluLoOWeKGNJLOJbyIqj/AGiGUfPk4zg8oSCMYHvvh34N+Drdkaxt7l5A7TtczM0w8zaFGwuxICqUGOd3JY4NcL8IfgR8QdJzBbjy3mSCO6jjnCxOqqio7K0hDAEMW5yTnvmvtrw34A1jQLeCcXCTywoFuY/IRFhUEZRRvO5htGDwM4x0oAxNB+GOtwC3m02VBbCMEl45AdrnG0hCAD8wP+8vXAwfQovBGpwm3+0XVwjREyExzeWzgqP3ZDIQBgHP1HSvUdI1i8toPKeAJtAA82Mfd3nKkZwDncMjnn61cbUIbtt7lUL5wGIwsgyWVBtGTwenHy9hQB59Y6fFp7grdxq+7zJBPscEqBhThfkOSpPPHbrXUWfiXT7YpbLlZSHcmOQuoctjc4Y5VCxAA9B04rO1NLZFn/0eOYk5WQDy2Z3GdvQ7lBByfqfeuZWTSbKCWS4icOxJaKXa0iJ0EaMFHmRbgx53AZ44xQB6kdZE8Ub28scpZ44pMSAMksjqgATGJB5hIxuBGM89KiGs3Vm8VxIks0TqGWTYz7opGLHOTgDKg56fXgV4db+PtOSeaCCZYlFxGECqI8oFVUYjI81xsbL857k9RsH4oT3McUcNhHdwkLExg3TuHD7TI67jtPIzjjC5NAH0nY+KrG6jRHKxzlQ6DGwlhjjKnlQWTdx35rfWV5UWQSMHiw/mIpMiYRgwWMqwmQnClSecnHIFfNeg3+p6pOkgs5IbYtL5k2wuykgeWkabcuG3npwM55Oa930GDUfJ+eKVQ3ypv3YLcluS3AwuMdMnj5jyAdqumQah5LXkkkuxvOVG2pDJ+7YCN4lU8dDzzle1Z17o8NmZbmxjggmaMsjxIACTyQSBgLnGQCM9xwK1YIZVjY3EnlJGh35cgKuMl2JHbGecdT0qaS4t8FZpYWQf6v5hvPyqPm6Zf73OM8+xNAHhOs+K77TZrhL62aSFyIwSPkTAZHw6g5OcHrxjnjr5D4t+Fngb4p2k39t6Xa3Esy7YpFt4t4jfIXeSpyxL5JyM+gIyfo7xFY2t+5jMSyRlim3BbeCAME7cqpII9ciuStPC0enTNqNzdbIQoRLaNl2xKjSBxI7kgjaqkADIPr2APwH/AGtv+CYPhzxfNd3WhW6QvI0lxEIooIgywYd0CpBwoiOBnJGRjPQ/zo/tG/sV+I/htrGqCK0MoN1Iwh8kKCvzSMkLEltoG8gZGApYgjiv9BTWrnRb0PamF54nl2yTOqyJszkbmPBGQnQnt2r4/wDjx+yl8NfijYzy3GmWL3LB3+0ps8yN9pWJlR12lBnBVVzkgnI3UAf5zmueDtV0i6YT2sqLFLtUSKFKcb2Cwtk4XnnnO3k9qyFjayvUjuQJIonR/KEeBMsmFlG5OCvAA5/gBHINf1KftMf8Er9VkN7q3hOzjvo5UfZBDDmUYZNpwnTCs3GeQV4HFfj18T/2Hvij4RkaaDQNVldLedHkmsZ2higCtII4NqMYyMy7ScZ9R0IB+fcE0Nt5hklEO3eFtn3MCWIwshGT0J4wOmSRnFVvPjlKCSWMyuzRpGXbO0YYbV2rtC9RjjK12niLwFrugXEttq1hdw3FsCgh+zMjhw27zJVdQfKK+bhiOwAOOK4mSzlhf/VlMsQZCCpUnaWALD0Yeg56UASm3Ey7CoyCjR+WxkkkJYqAiq3Jzg89/wBYIJL3TX+0W2+IsH2sdzAnkOxYsMuM8ce+OOHaratY3UcUMjsQq/MHVpFlLHfHmEnYd3bPb0IqC3ubtTIrq4hdkRo9/KfOWBJb7pyMZ/PrigD6Z+C/7UPxL+EOp21zpGsXi28ZjleKO4mKBdwH7zcxBwVXI7AY6dP6C/2Rf+Cw32LUF0zxXczjS1azR7ue5V2gcOkUMuyRlDEP5srY4URnljyf5cTO0xa1RI41CZlQiMAhASzyyqPlfcDnJAre0+7h0u6imtJFS4gQyLcIVVXklUBViS4O3zgcgM3ynAKrnmgD/S0+Cf7cfw9+JVhYNZa9ZXDtNAtk4nXE0kowkqA4Kxnc2NwHDH8Po/xD4o07UdLg1C3vba6ngMM7OPLWNtpLv5gTaCMMQMH+Rr/M1+E/7VfxN+GmqpqOj+ItVtUt3VlW6vJW82RBEJQrKQHHzZA4wGP0r9wv2e/+Cu3iTU9KsdG8YTiRYzBatdxXRYTnoAEY53bVLHAJ9sdQD+ybQvGNhJDYfaAZRfvHABBEZjE0gKkyouQIskg4J5ORWv4v+FXh3xhb3dhqelWF7Zz28X/Hw8cheWYvuh2SJ+6wqhlOTuEnAG0Cvzm/Z++OFr488L6Pq+mXjS/aI45fLVsTg+WJVYDzAyYBHfpnsOP0w8B+PtP1W0W3u5oRdKimR2ZfmVAyqSrHB4yDzxk/iAfGuufshW2gyyXPg64k03z5jutU+eHOXwThc7QpJwGAAOMDmq9p4G8W6F/Zlnf2aSwwTSQ3BijLx3EJRCs8zPg5xEdwOBk57gD9IStpeRFZdnlsPk8rgADZtAdSCDkDjuM84zWVJ4dtblJ4rwQyxOJEXam2RlyNpyB12g5OQcnpjNAH5zfFr9nfQPij4UkivdLtJpXtd1tMIkiuredRujaMlOJASCMc5TnjivwX+Mfwt1r4F61f6P4o0K8u/D+oyNDZ6lJayyILeWVwFAMZDSsjYbcx5Huwr+uOLwFoUS29sbdboQzPdQi4LSvG/LJL5hJzJvBGc8DntXDfEH4OeBPiDpw0nxP4Y03W7K9eW1njlt7eYWSSRuTcAyKdv74qC3UF+ORQB/DZ8bv2WvCfjLTE8T+GofLtLiITSRxKVMdy0UgRZI1P+vzIeo4yw7Zr8m/iz+zx4s8FyTS2UM01ncEmaOJGYR4ZkIYSE4Gc5OWPBOQvFf31+Pf+Cb/ge0S//wCELS7060mjMn9nRv8AaLWRirEmCKQkq25gBggYk3ZJ5r8wfjf/AME+PG/hO+dI/CkfijwzePMlxJb28ct1ZWs7M0iyJliEU5AYLkAkk9MAH8Vslo1pcS29zA0k9uXVUjG5FlQsjCTYfmUfNwCOQCSelalt5drG8u0yGYoIoN5METNnMe1myzGRI2JJCrn5lcfIf1k/a6/Yc174cNeeKvDmiXZs5rxluLcWjI1o0okaRJZGAKjCr8qgMOcnoD+WF1obQzyw3TyLqPmCJRLGzKkpZlm81cEgKpjORkDbyMAEAGJJJqEsy3hEluygvaghCq4QKvmtj96oVQFAHUdhxV63skW3F7PeM80sg+UIwZWLZfksMszEHjueXUEirX2NotguWDSQhj5Kk+UrFeHJydzEgnb1PU+9uezaII8e37RJCVEcjoYiJn8xHVJMhcRmL5kI6H5uoABYtPEviXTQTa6jd2VvG8K7RJKqOSw8t2Y/fYK4AYgKoYAAHk9t4c/aB+JnhuaFrfX7qWGJyEEks7k7Qf4i+WPK8nAJAHQV5e7SSxt5oaSXzGZn8w7AzbEyqAkcBFwc/wAIHOKa+nksBHHLJDLHtdYxukik28rvCqA24AjaMgHbz3APufw3+3x8VfD1wtjcT3N6u+AnEruUR4UkdVO/5WG48due9fcXgn/gpH4j0o6Rc6jLbpZzwohkubkxpavIjZhuN0pLSpJG3AAA2853AD8M/syrPvuElaRyHAMvmDcSABKSOJAQpYDJHOcGtS5glvvNZ5jI8flhAqlVILFWcKg+UqOSTycj1JoA/oq0H/grHpFneyw3V84NvdJuczMUOHYhoyGbdHuUY+bn7pIJJr7Q+H//AAVM+HOpwyXt7qkMVzJarb5aZVji2K5O9S5PzyNziTGIunXP8gUNiXbZHlppnVJGMirbrbxqWYM24B8kIxU5HA5NXyNRtbmOe2km8t0YZDyGPCqcG3jPEgDowGOAUBGSBQB/cd8P/wDgpZ8Kp7izhvvEenOs+AlwLwxvNKkaBkKnhQJHXoeQDxnJr7U8J/tk+BNfWAQeINOuI5rcEIt1EGBlXCsWMoO4KwyoyCCDkV/njm81iWKxmivJ7JokDeZH/o++cuRI4FuR9okL5Oz+E8sVHFeh6J8cPil4am36H4o1ODCnl7u6CrJGWRpHmjkB2IgTCJ8mVxtY80Af6Gr/ALRnhcJbPDqljNBvRwqywqYiEPyFuQV25z3yMlsGlg/aO8I3hhS3vvNlfZLGzO3llA2NryMTs++Sdx4KjkDFfwP6H+258dNMVFuddu7oIyNHvupmA8nKMscTZBO8g4PQqMY616tp37eXxatdOOqT65qRZpjBDDK77mjjysbQy5AkwinKgY4O7ryAf3b6d+0X4cfzrA6tbW0b72kkE8ed/wAqlgynjhW52g4HHrXr2n/GbwzcwwyNdxAeTu81pIyvyBkGWcktGCCQV4O4+9f5/F/+3r8U9Qsoxb3l7Y3Do6BEuC1xLIyq0czyGTchMgPTGB90Y5Nvwd/wUX/ae8HNcWtz4nk1jTX2vb2d/M7MIhsAiiYjJIBIPJyWOQaAP9AKX4j6JeWuxLxTMCHaRXLIxXIGVJyi7V4B67gAeMnEm8caHJDd/axZhdQaH7QWYbp1TiCSRDGClwAkZBxwcnrX8UXg7/grx8X9Mec69pdyYm2vAI7liqbmASPfMMOuxG6ZJY9MDj0Yf8FbvG2ssqWGm6nZ+aI52/egyTCJkAaUq+2OPcXOAQWwo60Af2Oj4o6baRRxLPaxrGjCLErbY4owSiMG+Uvhzk9y3Fctqnxg0xbm3uYtVSO2iRjJGjxSW8m5fNVnBOSOMcD5SxzyK/ju1f8A4Kp/FKWJVtba5ADSLh5mErIigkSAE7XJ6E5zt6AA184+K/8AgpF+0HqUl3Hpd49hDI+YyplDKeB5bgNyAqk5JIJbkcCgD8VbvUIbtIt8TpLFHgOXLAleAioqgIvbjqRz1NY5WSLI3blYgjBBIyOjD1//AFVq3KxykSCAxwmTA2DIO05YqHbJ9cZHXGcioCggCspRySeuHbIOP3g7cdM9cUAV55EXy1VpCCi5ZkVSCAC6L/s5zg8ZxzVNpIx8nzBxsPzA4OflHO3B6HjOcc1pvNFMqo0DKY422kSHG8HLMFcHaOmRnvxUPl7sNsypX5iVI2kYAAzjJGe3pQBWjjbzvlBJYEttc4xxnGD8owozj09aSWTChEU7y4LOWz8uMbeQeffOPanlSrZVcEsD1IGecnI5z9Mda6hPDUkthLqMVwBCkcMjRtGQzbl3BQQTz2ycDIz0yQAck+I1iMbukmSH+XHTGMH+IHJ6dxTQWAPJJAAGACuxtxbcR1PAwPc1fRLbcisrtI29GZm/djICqwCqSGHJP/1qglAhnaHO4RF0JHCk5BBzjof5YoAjhRHjkYnDIjyDKs25l2gKAOBkk8+n4U5M/KHY4A6DG0E/3s4xx9T+FTRQPcEhVUlQqrngEgqvyqq/M3r680+PasZja3YP5i5kJPYH5GGcH5jx9DQBRubl2iNurDyQ29UKk7SOOuB6DP8AhWBeEsir2AO7IwQc/wAJ+nb3rpdSsJbIoZBsdwZFXJ5XOMHjGBjBGSQRjtWJdo0iFnkWNo1CbVViWCkYxjq39PpQBhR2+5y4VnRArPuyEGAWI3KOPlDf981ciQglkAIBOAOTjOck7ucVUR2jkJUbAHztYkgjB+Vgw56j8630tkFu1yGVGZgVRAQMYwQuTwN4fA9FzQBctS8rIB/wFck8hQpA9c8fn0rSAe0Z/NiU7iEMTqcqMFg27OVPJHf+lRaU6RMWLiJ41Lo/GSykArg9cj5R/vGrkt2t1Isk8bMFhMQRHfP32YsWOectgegHfpQBCsgjdZkkKcrgxEq6csQcjjcOR+NOVmJLuxBdlG5kDAqMjk/QenYVXQB1I2hmLDLHoqgnrxwfQ8VtQOYeFVJE2kFGGVXKEEEd3wc5B64POKAKxjRlVlmXBIByrLwTgY49G+lWQ9pAACr3EkZOZGbyon+bcMquTIMjnLDoccdYZAQBIIjs5jDEbV/iBzj7zYz/AN80hGMqgXaq5D4xkH5SCeucseMHp0oA0rmYz2YaIiCRHDgW5hSNk5VjIof5mAcY49c1iRmNhIbhzgoxXavmHd2yCRgbu+aliyZGITcDuARigyqgE56DP09OBVya1hEUDxv80pYOm4bsoyliqjHy4Ygdfu9RmgCDyUaONldg7FR5a7SDHllGWJ45U57jNbqzQrHHFOk8hjUp5YljTbsBGxXEROzaRkEZB6k9RmxQRopDRur8oqqWO99wwo3cqvNSK28ZYAAE5XHzDpwxx6D9aANWKWFXUCK4RjtCATQk7SAMBpIAoUncOccHJNQh4jIAHddqNGouIxsVgWI/ewDLEEA8p7Hih4bkRLPIo8l2DISACQAEO1t3zLuHANVpATIXQKqf3NwbHCbiQeoIxgfhQBo3tkotxcLGFdgqu0fz2rtjhlIYlWz2Ix/dI4FY7BREysXMpdflB3I8WxiWye+SB+I9K07cypK3mOFj+TyI42ZX2n++PYtx9Oa2HitJIpN0CsRnEkTIJAhBx5ilcOvTkbTz9AADnreS3jCYiZ2RvuABdxOMHG3lcsTjocEcHFagtFmha4RLnG8BgUyHGNriMr/dx35HpgGmCz8sxMrLKZIo0bYrqFJJJUAjjay5z3HOTmuqWS5RrfT4G2GGzLSMJE8stMd7YyMr+7cDPXk+uKAKltEkViJVtwJY0MvmySKhKRnLFC2C7bVXaAcZkPHStK5uorqGeFYHQxxQ3DGTZMJEijBLKj7QeGIIwSOSKsXWnpf2Ky+dDaPthMO4sYVji3xyJ8zfJvkjYbhwGlGV6gYMXnTxqtsoWeFAkiDcZZFIKkqSCTFtKnB9D65oAyruDSL2QxwFbVzsEfk7xG07hyqMrLhBvKAt/sDjJJrmJYjAWFw5SeE7XiywZju53HvjI7V2Vl4du7uVVgVnm+aR0AZSnlOBKTkHKjGRg8Z7VV17SQl2WCu0rIfOUxyr+9QlZc7s8h0I+8MFenagDl4YllcuuSSAVAwRkbvlKqOTgenFTnIU7sKfu4AyCFJBJIHXn9KtQ2MkbMy7QdqyAZwQuDyhyOT3+tOuEKKztHuZAWEYTBPGeB2zjn2zQBQMigblRAQBnczkNhRnO0DH3gOvX2okeZdu5R5WAuexY53AsfcnH+8KkjEbws/khJHQuwO75MqCyBSMFwDz1+7Uqz74hD9mSX5d6thlfc5jUoQrYb5RjkZ64oApxRAO/wC88slm77mK5GAMHrgHNTKHGJHZjCj7UJXcu8fMEZQOMgcA9snmr8WmN5Fw7L5bLIiBGGCC6kqMHn7qPzz0AOOtQG0kQeUA37vbwCTnOVUZJ+bBJx9aAFAEofywMuRuGSqltxbGB2yV7cY6Vee1juUWBIgroiCSNmIRpd0caumGyzmT5vQY9uVtn+yyMksJ8twodZGAKFSG3bgDj6ADI4Oehl1C+S4njubWMQSYYSMp3K7FpSZS4Cr0dMADogySaAMpIx5Uu8fMg2hC4X5vNAUbGOZO/wBO+ant4fuudpPG1SvIByMbcA+uO/SobxGigZYZlWdxlXQLIoGDtJ3DqRz+J6d57EuE8qeVAzIg3cfKN5y5G/5fmUcjIANAF66CqnlOnzhGYS4wyrgAIyjPAbd1wcv06VQdlCxhWcITli3QttwSVHNdM6W1tp0vmvFIZVkSCaNmLOGAUnDHHyyDkAnp2zXKK3llZzEr7GQGN/MVXIPG7DHKsB0yM5oAJJ40kTyGkGAocsq7csSGVB/d2qvXkFjntViK1XyJpZcrsVfLLBAu9wxO0h/nBG3ntk8CqsbBv3fknzshQ2Cu2Q4G0gnAAAOOM81JMbhpU84FTtVyPLVY5F2BM7M/KSAckdT9aAG2sUpRSCWiLMU3MTgsP4RjIXOMc4rXW0ZiAzbiFY5wzEyYUnnvjP5t15rUsbdUtgY40YAZZyASN2Qdpcc42jGOlWcIdhXa7bjuTG0Kc9QQDtBAXpjOOeKAMB7GXy1ZJy27cXGCFHX5cYx3/DPWszyZlc7U3fMVG3gHjO3GegBJ/Gu7e2VB8s0RDQklo1LmMmLc0boxGJQflyOMjOecDK8q3ARpHMbPIyZ8oHacZT5sEDcfl4zjHpigDnTFO+xC37t8jLNg43OwO7IyQS3vzWo8TQwNGPnYKvlyqSyhwRhXDdiM++a2tM0C41FpfIEDwsC0Xmu4OVUbkVkb5zznOAQW56gGlfWl3p10IJVEoikWNfmZVaM9XAZf3hyQM9/pQBkkTlZJpDsG0/MUBBcFiFAX7p3frzTEFzL5LuWZCMEuRtZU3HaoJ4+U8D8K1L0ybtgCqSVjSI5YR8ng/KMnO7nrVeLKXBiuSPKRmUvGSQrY6hWUZGfpx2JoAxL6S4muJCixxqwAWNBhcqoTcQWwclcnk4rmLlFCzK8byS4cRlCFAYc7mAHzJ0xgjGK7q4W3uLhba3OZ2GEUKBvQAqGyX+YYQZ78EkVk3Ni6Fl2FJVLKzhh0YAZU89QeeoPWgDyi5tHJYqNvJbIPPY4x35PWsdrd8g4OT65GTnkcd8ivRbqzAeRPKKlT8uCAMjIYdsqQTjHrWNdaeqBSgEhfcSIySEboFH97IyQe2CO1AHIliyFXJBjG1ECg5UsNwLDuA2cmpHaPLHy2ClRs57kc5x1GD/Q1LKrbyADu5HQDK5wT+i96ahRY2jlV/NB+RiQqqMHcrr3JOOe2KAJINyp5nO8YVcgMoGPm4PU4I4qxHKWOdp65IVcKM9QAAcDFCSQoU4Mkci7mVCN6cEFSzLwchT9D7cR+f5YYIPlIwc9QBj7pyPfrnqaANcM4SJiCqlsbux5Aw3vz6VXeUZILDeM8n2wQBk/NkE/lVL7W3Ac7vlGCTnBHQjPtj8qhkkVyMfN82F4AZixAHy545NADmdmYnBwDzhcgEE47YxnHFe2fDUFryy+Uu7uuAikjJYYDY/iwe3TPavEEfDkMpJz05OcE5z+VfSPwYsvtmr2SN5iMGQ+YoDRwfdYuyngqcc5GMGgD9R/hfdXEHhqwne32Shwm1d24xnzBGwkjY/wLG2B83OCOOf0I+FHiKaa0toRAzbA0jTFS5YqBIA+wZXGRg98EYr4m8DaJeyadbWmx8pcREz2yBFkZSvmBCyHzDsyflHAHB7194+AvCkukada3WzyhcSFVEryHzItijauDxkH34Jz6EA+u7C8fUNLhWSNftSwjzJX4RgEIDMrMW3+XtO3oWBKgV5lqUF0JpCHcyCR5mnlQxxopxsX931b94OpLY56A472yilisI5ot9vmBUdGjyFGCoyWOAcDv2znBFcje6rFi4gAkG5iMBFYsYtp3OecJuQHPHC89WFAHnF7dXILlmLKpaNCAjF32p0w2cg7gBu3bRzjt+cH7YOoyS6JPE4e2iElxGJydztEclXfySwJK7euCO4zX6iTPaTCSIQJLGFE0ax/IzyMvEgIzhEj3kYyAxGSQK/LL9tMRx6fdPAZgredIsLOheJDuVgGRB5sQUDBwD14wMkA/AjxXJu1a8MbHY0sgOMYYeYeuDyen5VzO8Y4zuwBk+34/Wup8Soq6rPIRI1u9xJhlwHI35I9N2DXNuEJkKZ8tWwCfvYHTOT1x/WgBxkiZERY281T8zqx2yKT025+9yBxj1pjFMsVyoBBCnBJBPIJAHP4dqAFXB3EsxD5XJK+xA6NkGmqMnd0HPsSO3Tqcnn6UATxsI+SCyt99T3yDt5B6jIx9KV9rLuDndkgqwGRn+IHofp2piSNgKcYznkcdCoPTg4Jp+QWBRRjHO87geME5PbP86AGsQwb5QuR8pGR0wCB7/rUQwCcD0ySTnn69elSqjNjGcZUA9hu6Um0liBz8xAJ46dyTQAocjHHQYBHUdiR+FG5nwvYEgDHctjJx7mkKkDOOCSByD065APB6U+LGWySBjsMjd2znt1oAaQTnGWxyx9+ev4ZpUVWKgnkkg54AzjBLenX0qxzEnKgo2QMg9T357e1QKqkksDjBPGBjk44OOOn50AMxyFJGMcH1HJ9fU0qnaAysQ4bt1AxxVkxW5QYlLSNkKqgjGM9yehNNt4leYI7YXuOec5AUn+9mgCD5n5xnHf3PqaYSNoyTncOMcHHTnPOPTFWXjaKQxA5ycYPGBnj73Q+ufUU3yTwCpUjIcEgEEDdn2G0igCOI7CHZjnpkdQPmBwO4wT/9ar8FzhgRtDF+QygBgAOWbJwTk8YxwD2rOdRztbuBgE5AGOeevf8AKmAkEgZyMZPt7/gcUAauQSX3FQC27B4OWJGAOMAZ7VZEqlFjSIZUgrLlgwB4wefWsqOQ/d/EnvgYH+NXFdsKx+UHp74P+OPagDQCyBllPzB9yDjJb+9nd0YEjmrduxDAMSNuODxzkHII689qzkkd0K5JHXG47UzyOAeufarlvIoUBiQSo59xkgZz0OB+dAHpGgXUgkCo7IpEeV3HDbWBwf73PPPTHFe3aKbppLbL7y3l+VtkXMZLKoddpGepUg/3cV4Fo9xbCOOMZSYE/Md2ZMsoAxnrgn/vnNex+Gb+JXiWUboywbGQBkKwOXB4wTnAI5HtQB7RYytI0cB8yR4nZmGdylpQc+UpPKDCkjqDnvXVxRStLcR2a4igRo5jLvCiNvm8v7u5ASMgnA49RXD2rCRA6jCuRu2ucvnAyHBHlvnAOM5zz1zXS2VxJBbTWwaJBNtAHmlpSVGVUhmxjAbPXP48AFeOUvdXTyKwLhzEEZVEbsPl8vIJ6nJHX0Peku5bgLHIsDyLG+GUviVnaRVk3OV4O3eSTkjHHU1r2hiLfvcYIZlKqu48Ehywxzxx6AYqzPbWzMZWZiZYX2E8r5hKMXkGTucgkY6/MDnHQAxnmddsD7RtBlRQ4dlHBYgLwTu4yeoHU4rY0+6/dTLIkRDSqAJEk82ModvmxbZPmQiUAjqM9ttUhBibzTAgdF8lZkVmZUcglSOQycKeM9DV+CJnnSNNkbKzzSs2MJkK7EZOSgUcjqQDgE8AA0poY1S5MG8mbaRI4DuoAJ8xXYfdAJBB5II6nmrENvcLHFcmR5LiLy2iURhlkiUkoCkgI4OCOOhAOMU6GSOKbcx3J5KOSACjIGCBo33ZUYZTjgjODgYxuFCbdbiB8Q7cje/O0nGQTncMI35fSgCm2mz6gtuV2qX3zvIyjKMFfIYLyAWABx09MDnCvDqds9xA6iYbdsgO0yru2KDlPmAKBQAeDuzjJrvtOubZLHzXJdysotnjch0mJZGmYrGRJEpRgVYZ+c9elczqbTStdyiRUlbbumX5C7gAJuwGUoEBHTIwB0xQBy9xL+/jltLdbKOKMhY5S0jTlWw5fKYc5LA8AALyM1lSRmTzlQgqEXeABw5YkhWyCpJHzYPRs88VoOFkMe8uGjZlL78iQHc7ep3Ejn16cYOYFhzI29tsbSfMGBLl2RPuv0yVAwD6HjuQC1YPCYGUuURmBESgbCsJBLHBJc7XfAHGepxWitwI4JlSNFSVV2q+3cMBcYO07XBzgqQPlPcEUsEWnrM0FvI5RU3NPcQKds3zcDaeIzvVjz/BycHm1bTWcyXMTwtA29VaUEMJiG3gRyEYjJEa8c8sOeTQA+G8WW13SBNquY/LklCqAwAbbuc4BLj8eetW3le0KO1qrRNCPKaRQpniZn+ZCcAHAcAqOepwTxkQ3cMEoeKNhDFw8Uu0BwSwkVnYH5idwDds98CtC9vReSvM0yGBhHHCpzmOOPMWwoGwjAjoAPvZBoAzrkF0FwI9ytIyRqRmTcixlX2q3JDY74P41karIscCYtwVKlnmuC6AISu141jPIJLAE7hzjjbz2dpDbS6dcxtMDdJiWJIoyFZSWkBkmf5lO0MOMqCnPBrkNTePzPJcCdEQKM7iOSHcZxjBxjoR3NAHNzSOojiwrFmwGDdiMhMbfTkfWplnbdP9nRVElrHGySktiUoPMmCgYL71cY5AD8gkZpl7LFNIxRAiGRW2MDtLDIJBfJYYIIBP8A7HAqLdxQmSFCJGVi6yAGMlGGCGU5K9SCM+uKAHW0AmuTbzfuz5ckg3RsEAVCXDLGpODhQCowN4JX1ms7V45RGyBE3xqWLYRTLvJ8xmX5VI7442k4pLK7L3AEbOp2lWbPyujABkOw4I9sDlemKLnUoE82JomkdUSMchFQiVlLvyS7LuPPTDfUUAUtVjiWR3tBsG8otu5LPGFBLPvUYdPMVsY6YByQQazVkkKoS8jMSOAWZVB+8TnOxTnuevI61buS48qcW8lxbFt7kB1yqMRJG7IB5bZB6dsEcVRYylmZXAVIkwEYNFHG5+USEDkDAA69uc0AX4JklWGMAq58wvOQSF8rcwRlYg5YKRkZ5POKW4hEAe6Rrpo5YUNwjYRIsKCHI3cjcByPmy2Dis3+01aPyQhMqsWkmRNxkTBUqW9cuvGf4RxyakuLzfbqJWG7YVQs3UhiACGPPy/kTxQBx2rSqrsygkkEqG5z06bhzgNx39TXAaneajA7QRtsIdZNrkbg5+YbCo6Ybgcc+9djqlyd7RrGrDcUDkkg5IUgHPAyufTn2rzvVZh55SRjEQFCum3BfflVJz8nfJ7YNAGvaXhulit2hHmQqd8mNrFgzMzEgA5LHB652gcCvX/DcLD7M8ZKIwjwW252gDeGXb+8O5uRjnGK8VsbuKZonBYSJGolO5SGdGKsSFGGyFXrnPrzXtXhdmunBZyohQMu5ljQpvAOTgnOA3T1z0GQAe62KCCKKGciRFVmykbr5sfmYWYLgEcZwMjtnrXRh4o90l26TRyKVjEVyTcWxjdljiYOwK7omA4yFB4yQRXHprvmWsaFUZYbZYVYKu+KOPaSu/GWXc3IOSAOCcU3TRFNcz3V8+II0KtufaGWPM8rbR/rHERYYOSSyj3IB6Pf2ljZaVF5jgzzqrQgyM8gLtw8mzGIlTcmGyxYZ57c1JDGbMXoljeR2FuFZGVmSEKEDJ5eWQFhySWI9eo5TU/E0M8iSrKy2wRYxGVDbNp3YXjO0SsuO/TPPWCz8QRLFb/aDDdJslIRGYN5hxs8xfulgyjGOdp42mgDvtLW2vGYyRhNkCq2D5mXjB2tArdCZCAFOPu/iZZJLMx3Kxq8ctnukeWRo0d4yA3l7DnEm5XOFOCFJJ4rzuPWl+1wxQ3UohVkZ44kaKXzUViEXa4JfeDj5ue3Uirl5qkM11PNZ+e6Fo47pJcxzxyOHVi6MSZAxVj6KW79wDTu9RE1qbYSYR3Vgsi8kZXc4ABJBHGccZ6dCOP1BY0toSspcOd8kQDqIWZyAGRhyR13KcYcCp7mWASRxNNKkci7y0iKfKnaP5AoQkmLKc4xk54rmW1F1lEcihRMDglwQy/L5eVB6jap4IGByDgUAQvNHITI5I8tvKfGCMIx/gYZI2uuGyeWyOhrLu7iBnjkMrrHBNuuHKCQBQfn2qMknAJzgnrxTpPKkldvP2GPzXkTIVyq7C3ls/BfklRzkLnismO6mbzWwxRD5gYjIYSbnLkkY3Ft+F9qAO704goBHIrGQF1LJwEJJi3tn5WUHb2OGGc1e1C0Vk81BMytGr4/1TFkbDmHDfON23OOeMY4Nc7YXsENs0tzfohlB8mKML5rjqyFAw2qXJGScALnuAdBbxoo0n85go+aPnEkILAB0IB5Z9mOgoA0PKVbdWZUG5PNYMHVoy3IUq0gyg+Y55Hpg02GW3nvLa2l22m9jFE8atNGHaIBGk2k5BbOcE43A4pq6tEqyW0xt7gOrjbPtAhZl2q+8KSmGxwAM5x3rmoLu3jlkmlmjjEJWSIBsM+xgFCOR0JXrncAecmgDotUH2OS5jMjbd6bJjhknG0ox3kLwcnb8ucNg8g1zOoa0ltbQRBfL82VoWDAtJM0Sh/MCjhUwxxtwWO7I6ZTxH4lt9TaNVcBYRl2cPvUkRqiTEMTM22L73Ock9Dxz0975kLsDmThw5KsY3DIxChhwegB/2cYxQBqvd29yFM3zy7VGSWbywpxudWPUDJ4JwOMda9D8P3cC2cselW9nNfBFkZ7hv3iRqGzJAFx/G2SGfpj5V5J8Me4uJLl2BchiSzFVJLMWwr7WAJPfB71vWd1qNvIZbNChKqGjC/JlgQw2g88qpPI3H2wKAOp1KeRnlknd97As8RiCKQGZI3Uhvn+ZWyyjAOOuawcxysVeVP3gcM21mJRQ2xTsYbmySAT0z0PAp01lfztb/AGiQBJU8xWDErBG5YsNuzhhIXyB1PbuK02nTQsEDFnVWCGMllJY4BAx8wyCQePu5NAENw7WyRFsgCR/l3A5JQphj/Cclc9zuzWVcTI2xkljOScl9x7MCMgAgEAf99Cr9/pU8iu0c29thfJ3KH5wflAALZ5xjPH1AwX054iUJYfKysJHP+sC8lCF6Zxgeqj0oAbGEkklYFYWiQy5PC4jXcURTnOWBABPJIHHNMuJE8xo/MDjhzIrfLvO3DKo64BPT09qsC1mKqph3j78jOc87VyXcHkfd4PHJ6VLNpUbRrK7OgK5CxKHOcZKvuwSB2PUbsgdQQDEjnVmKF0JQguMEkFgwGDjp9OmadHtZmjbagRt24gY2qDhRnGTknnpWnFo4PmMiYeIESK+4biUyGRsckZPTP3RUcmlFpN+GdGdEkfgL833gwC4BGfT8KAIQgkL+U+BGoZuR0JBySTxzngc8cVDatCGw7FotrpJuyzkFSQAWOQd2CM8VZfSWgCjdLE7B94Ksi/KSwBGehwMHB9qz2t2XJXK7Pm4HDAZCk5PQkdfbpQBDMjcYCmJclgSVfcxO3J7jj+lV0kSLK5y0g+cdNpORhWAweo56jkfTStNNM0iLPIqJI6oX6lSQSWweqZHPIAJFUbrT3gnkjyZER2w543bW4ZC3qpBGfXnpQBE9xGBiNpN4kZHUqu0AYC7CH5zxnp1A70rXBGMsSCMEDlQRk9M8LkGrMdqt2G2RIjRRZAHyANH96WUsdrvgjjqw5A4Iqra21zEWWTyUhmJUySAszCE4fyMfeU4HOMfyoAiOobMh2zln24ZsMMEggEc8jB+ua1LW9cvyXkKDdIoZxhSVG7IPABK5yB2zxisWWNSX8kh1TgNj5mzjhRjOCwbFXNOBglcMy7WUpKGOco6bvlI/iHzEZ6FfxoA3o9UeR9qB3dVI+YlmCBiSMEYGBk9Peut06+ii+0NIrGOFV3MwWExzSDzIhCVJMqqU4OM7gD068PZSRveI7ssaDfLukZlTy9hZgTGnI/DGeD6VZOoxvaywMFTLJIiKORsICAEDOAryYyejAckcgHb2mtLJbTQ+Z5TKwlQuW3zFnHmKSpO1QcHJI5XHWtPT7/yY8rjdNKGOJScAIEyYy3GDHx29Oa8zS8CyeXG3ysu1iyhCxbDHIZsAB2PPGc5q89+1omxpPmVt7YCMmGClUWRDywz24+bPegD0q5v5I/JKNlCN8hYANy2QUdM7sDb3xgc1JNfidYfkliXoxUlpJFDbZD8+Qx2554AIA7HPnKa7FLtBm2R7gSAA7LtwMEDGCCTn8uc1J/bUa5AYMTtxyerNncCDgqf50AdlcyubYwRs5jaRzDbNh2GXwOdwKHB7DDbqjuYDDaSQzkwzM7OpI++dyBlCg5EpaHDZ4IJ9BnMF6qSR3bPbyp5bBFhmIdXU7lO1OQ4wOoIIPtU637yTb5f3quJH3SZO6SR8s4AAI+dj1GM/oAQ/2ejoSTgZGPNb5G3YyAcZQ9cnpk9BWNd6PlHj8sx7hmM4Y5DuC21iByADg+4rs/JkkSIzxERj5wwO0NuyRNHz8x5AOODt5GBWkkQutsRT7Qqjy0KtvlJAOCMDg5BGB6ZBFAHj82myK7mTCRq23JycuAcDAOclVP069M1zmoafMG81mCiSMM0pw3ygKqBQP4lTZ06AD1r2O90kuHjZUjZ5G8t24VT1/eyZyI8FuMcH1rz6+t5WaXcFYITAQh3qABtAVXPyAlT06bvxoA8yu4AvD7SC7MJMEl8EgvtY5zn/AOtWcsIBQsACDw4JGQRgjnqc4564PrXYXth5fmJKrlEVvKBIYIWbO1/RMbvXnAHHTEnttsajbhmJZNo3Ky/KCPl6OGDAj/CgBUuplhkty+Ydu1RjJwSDtUnp9O2Klty0kcexCHSQdic7iud7H7v3eP8AerLnFzDsRl5mCYMnyoA5AzlsbmCt9Mkc+upFdwxQyQeU8xnXMm18NGw3fu1YKTtDAHqMmgCWa1aOMCRcSBlfBI5QlRujYH5zzyMd+KW1W1VJRcu4ZwpjVCMN+9QgHI4+Uk9jxis6ObDAM0g+UKnykru4BU5+6MZ5HoK0CjJCxIWUzFSrEliijO70POQckfw5HQigC5AYYmlW2QLGQ+Q2XG7YdrBnzznOPTODUkiyyNDIwCK6eYhcBlfBKl8EZxuVxxkgjjNZMLPBLvZQ0SbfMHYhgQAScDdjcMdj9DVmaRmfKh1jjYRqTkiNfvYPAwcgkfzoAtQ39ywPn4IjceUoJQIY0KjK4+ZVTgZ6DNb1tenUIZ45kzBDDIbeBAokJUDI3FOhY5OOcc4wOOct/LaZxJIpYqz5JO52BwcnByc7vfApwk2PGpT920mS4bytw+9uVtpIQr1+maAHpjA2kKFySN5ZcDa2UKgZPzc9fvEVpJAcqkcoZyVKhQWL5O7AYLhMZxg/hzWRbSwC5x5REeWPlZYJINpUJkE4znOfeun0mFZrgR20YaRlI2thtpJI3K23OVYryR2z6UAT3fh24haOObzEadd22TO4FsnywEXGCMEYyPm5ra8N/D/X9eu4LbTLOdlaQRNKUZduem9x90/xHGcd6+jvhx8O7/xLq1jYjT49V1KOSEBZXeWzY4Rwu8MAJgh2kc5x1r9hvgt+yfPo3hoXuo6dp631yoG2KNEjMkiMGtnfPmCcKWyenI6k0Afjf4Q+C99b+ItL002c2qX13NbpGsDMqguVaNi4IMYL8ZOMDhgAa/d79jz9l+/gW11W+0yS1ls/LkWORXZXVT5i8MCccjIz8xORwMH6P+CP7H9hc38ep6xpNtpccFws5aeOPzHdSGZ4pRkqhCg5B4LEYFfqX4asPB3gnT4YfL055UxGsMJU4VQoiY45LEcHBwD9KAIvAmmTeH9Ls7i4hlRLdQrAKAkYC/LtRSNo+QEgnscd6ofEn4g33h+wN1hzFdTM6DcSYh5ITcAPlEeBk8Y+boTye8HihLmJ0jW1hhnAZSRGyKoJUlEbJQ7snkk8+mK4vWLXTdUuIjrEIvYI5NnlvHGEcOwVZhvkHyAcYAB64U9KAPhfx5d6n8SrVrTSBdJM7ELL5Um5pGdkIt228KrrznBHGMV5Bp37G/ijW2/tDU7e8upHaTcLmOUbNmFjZFlUMVJ5xjB2jBI5r9ZtG0PwyqxT2+nW7Nb3DmBYE27TtbcW8sbWTBIJbJ3J75rt4PFelWZS0khWOYuqWpUpz5aOZovLdfmIVc9eiE5x1APzX+Fv7JGs+GdTjl1DVZLSMSBmsxF1hbLeS8gxtByCfXrnAAr9FvCfgfTtOsLe1dInwUYkRg5ZFKnCjq4xjPXjPPJrttM8ReD7mV4JAjzOdpVsFVIjJ/doD8reWD35Cd67i1i8MC2QWabRJh0Z8rl239DJ90E5Azx09jQBQ0jR9JsE8u2URsiKDtQIXOMKeRjIKnntnOR22Ftba2DtHIVYghlGNuMHKsrNknB4/wB3g0t1pziNPsc6GNmxIzclt3AQN125Pb1ByK5m+0e8KOplnOUzmNiW3FuGyTnP3+h75x1oAo6tMwDJb3qqxLY81AuGJIVRIBjbyPrkV5Nr/iq90tHk8+KWSEs0YjdWBCr7sD0LHgDrj1NegXHgLVb+RGg1S6TepUxuVdRlf4QR9/gDJHYGktP2e77U7mK41K5kdS6ltmArKoQruQ/KVxuzwAR1HNAHx/4g+PWuxyNBBYz3Tq5AiRCGxG3yneo+8VBx2x161zq+Kfip42aKLw94Y1i3neKaGWW6VnVoid8ZRiqqGUl8ZJ6k4PGf0a0T4AeEdHlV5NLiuHV93nzojMCiqRtGzoxd888FRjPf06HTdE0eHba6fbW/l7R8kUfAUYXYWGf/ANVAHwt4C/Zx8ZasLW88aao1qZACbeAtuGwtLuaTA5x3Y8gYHavsDw18MfCvhS3UIvmyR480ygO0jLjOd33eScj3rQvtfkWaGC1AAkbYVQBR8u0ZIx8oOenPSpfLuriM5LuZA0gYMCqLwFHqQWB/FWz2oA2tMn00sGS0jgXaztGI4zs284DoSucn155xnHG2fEEFonlKUbafM3SBAUIXJU88kDI4579Oa4WGyuIP3jSEZc5GMDJDMTgf7BBIPckVT1S/sbdWklfLRRuHIIJJwWYnA5P3ueenSgDU1jxx5Xmx20ayz4AbrtOMfMSOjbcY+veuAu/EN5NCmoJMEhZ2+UFdrFn2sA3TIZWB69eaoHVbC+mdkZUeMgqSwO9ThgF+TDKyqN3cbOe9UdRe0l0+SK22qo8x9sKgBADuwMn75z2wSeOM0AaNp4lu2m3bnKMNw4YgAsDlzuwCOeMZ5+tUNU8U3jztALfzIJt6yjnd93AEZHB3M65yVGMnJxg0dD1CwWBUkmjachlaGQESMQVYBJM/Pwp7cYxxXRWkGk3LefGEeff88YOW4JDsVJ45B/pQBSXUpQ0NtHaIn7tm2KgJkXBCglckIHBBP+z68V55qviOaPWIbPULObT7aXKtPM/yZZmKlxj5RlcHnq46ggD6BgsYWgZ4Iy0sUTHAj3NgFto+XO75QuPrxXnHjP4Z6p4rhjm+2raI6lkjZCkjbgGBxgfOu08c4xnigDgbrQrbU0L2uqws0hYKkipJGhVAwQyM3yrsDAcYyD6V4R4p+Gcl9exx6zoem3FjBJIIUhiBM1uyeVuULkSqys/y+jZHrW14p8J+MfBWqRtaTarqNgs8TCCIIzIXOGMmQCYsgjOOAMZGCa+jPCFnDrOmW0WtwtFcGOFYpWVldZAyqjKwGG5C5zx8vYcgA/Kn44/8E8PhV8VND1HULXQYLDVHgLN5MCRM8xBZWJGGaQFu5+bG33r+dH9qT9gTWfhZfy3WlWE32V5rgl2icxxqD8rSM6YQbQ2Bkk9QT0P91dx4ZtoRLY3tvJJbiaAGSIMhDNuZJWdWG0jYefpxk184ftAfsz+H/iD4eudOkh8w3aKsbSRLNNEyQKnyuqq0rEjcWY53MegwKAP89bUvhRrlrc8WbTSiX/WlXZSyrltjqPnYg8HjqMCuN1D4caxYyzG7gktY23yRgq4e4C7irAMRtj4xlsHLZAPNf1U+Mv2JofB0mqOLCKVoZJ2tLuWJZFkjZ9q+VFsfMojbALKMEfLghTXxV8Qf2eLW4W5juNMYvImDceUiAjiSNUQR4xtUe2Rz1OQD+fe/0+7iRxNAY45BtLsHJDID8wfrK5LKTnoCRj1xHZwqRqTvXG3gfcAIcMRyRkAj0zX6S+L/AIAXGn3V/F9gkkiWWaa33woV8tXZZkZmG5SAxwQMYGc9K+atb+GDafcXdrLpwZkYxLOm/Yuf3mUbGCxCqc8jCn1yQD53VRI6pIQY3baSpO1AyhQx3DKkkckgdParz3P2WWGXSLq4jijWJmQySAQXQeTcSFO0OyRLtxnOQc9cdbqPhK5tpJbQB12uZWQqpZgSVL525ZTsGByBzzXL3Wgalpj7tkqsNkq4DFWQkFCyEff2McDrgn1oA/qn/wCCN/7QF74q02XwLcXM9zPonkQLLfXMcs6wukfCtCxVQHVsDJOAAe+79+vG/izVPAXh6PVgbmCCOZ4HeC4fzJLab5GlZ9gMTAylh1wEGCDkV/FZ/wAEiPiddfD/AOP50iRpDbazbRMQX2xF4X3Sc4PzeXn2IBzjqP7PPHTWvjX4TarFDKrTPp32q3jJVpZ3ELuiwKTyeeTnnjg0AZ3wu/4KRfDi/wBek8Iat4gtrfVtI1B9NuoLi5jjkwAFWQhwA6bcMDuHU5yK/RLwv8aPBfiVba70/VoLhrowIVS6RkSNgwDlQ5VOHY+revSv84b9uPxN4r+Dv7TGt3Wm6hfWRvra11GNLeSWMPvh8s4WPjcWjcntx17V7h+zp/wVP8ffDm9sl1DVZpSWgF8Lp5ZRcpbJEI+VYgSKiEAAYxINx+WgD/Rut9SsrkptnVlIYoY2YYJQbgxUlSpXd3AzjHWhkifdbIzQDaXSSB/J/eD92IwQp+fa0fUnJHA4r+cn9l3/AILC/DnxpDpWleJddstN1i/cNBbXdyiyXGyIu/lq7KCqlTnjjknI5P7KeAPj14O8bWUd/oWuwT/ao7Yho75GCJOVBkUTM2W3O4wM5GMZ5oA+kdQi8u0vZbiKd0R4QrQ7HuZ4QIgqRkOFUF1O4jgBMkHNZ99pNpdNBLLai7sp4fIIMEckhZ1xgkISYmIBYnHMQIyDXPWV9cX1q1nb60k1usOJrl0NxcecVSRJV2sqhg+CQQwIQAAHgdpp13Nb2kdsMnyyYvOnCu0u1SRI6IoC7xvyONpyDzQB8yfE/wDZh8C/E7QtU0XVvDejtBqMdzazNNAse+NoR/pCeTISVEsgyTtZTuPIwa/nA/a4/wCCBn9sT69rn7P/AIhsLW+lm+1v4c1WESRQzmIyG3sryN2eBWJfCShiQi88g1/XAFtohLARI8V68qyAl5/KluFHmFXUboYwmABkY25HJyA6TYukywxIJJU8xpAqLK4QeT5suUwXBAyx5IzQB/mP/HT9gX9p/wCBKXUPjL4X+IzplsUL6zpWnTalp7tE0670uLZHZImUru3hMYIxgV8Xpo1zBIbe4t7q1uUcpJDdW5iCPukJBMmCh+UZBAx09q/1gde+HPhrXLae11LR9P1K2lLxNbXdnBMjqIVURiGYFSpOTkDnPI71+Zv7Q/8AwSV/ZZ+NmlX+p33w8sPDPiK6iuZzqvh+2is74T7S4WSO1CxysHUFgV+Yg7SM0Af54Nn4cYu5kCqggdyNpMYYNg/MhwGK4K54J4weat/2QICHSN9sbhhKWURyKoOxVjCA8jGWySdx6dK/pu+NP/BAn4h6Ujal8IfFUWowTxz3n9l+IrM2pRoikYtDPCzHdkZXO7IH3sE4/Iv44/sG/tV/Adbr/hOfhVrs2kwyJnV9ItJtS00BZDF53n26Hyo2Qg5YDg4YKTQB8C6f4blvmZoUCJJO0imXcVhUOZCAH4cshwADlj6CvQrTQtKtdLuBqMe+5mLLjyX3B5IwyKQjABtkRwoOPmwxULk4UGuzaTqE9hqNpNYtAY0EM8DgpcRbkzHCQMN82Ac8bl5PWvSdJ1bS7i3DalKlos8RhEDQAlogm8mMAkpOzpu3EjqMFgSFAPOo/Da3UTQWtmYYYYZCFVlyzZBE105YFWGT04BAA45L49C8qEq0kc4j2Rjcsh+V8MwiIXGMk5OQeuQVxnt73xdp1tbTWdtBBb2srpArfMZZdwMitcSlvmZ2GQSAoHQDOa5abxRZDZNAkTkEBkQhB97I2KDw3JGMcHqBg0AKugyzSRNh28yZ4lhZcxKqjCbSBgElidox0yOlal/4GEGAWN000UbKUQogeZWAiyM8gqBgZGa0bTVrWc7kkiRIpWZopJRHI8RSVRKrqxwEwc8Y+U544PR3Pi3RrqxR4J4zewnEx3LHCqpEqtKCVwIx643Dtk5oA87k8GmCO2k8t2nldCImCMyl8qqMEdgqg8bcbg0fOO9640i4ZFj8tJ5YAqrEqb1hMKIu+PLE5zlsA7clvlJzW1N4206S5UI8U8b5QTOVUAJuYFEDYjjBzn13Ak9MY934ptZZZbe1kiDXMgQFCcCJWPyxupxgMMk45HPvQBjW2kzpLLIoM0u9ncSY4DFFfLAH+LPUfxADPbr4tFt4Yxe3UTz74x+6DjfIsZwSA3+qXcwO4AkjHXNcnb+NtO0iWYr5V3MAuJJAvkxsocCOMhv3+ZCMknAKjbnANYNx48YXFxO0ryvPIjRK7gFeAH2nOShKnGc4A6+gB3uoQRX8YWG3jigtw3lLLEmUYuQ+1iSzHBBJOGz16VWtLeS0YKZvLZFYljsGFydojVsBu2evXvivLNR8eTMo+fYAQAoK7ijA/MoH3jnP1xXDSeN72V2HmSqMsGJOAFTkFtuc9+OtAH03e63pumQRTXEyvLKXZ0OGbIPBAU8A5PHofTivM9Y8fwzySJZDZsfgbMBsLzgseTlj1I/x8Q1DxJPLOPMuJXcKWwxYDbgEKoJ68nFZ518RNuCBwTkFjjHGMn8v/rUAUpHkYM8r7tiCOMxrGojZTgKQVAHTnuc1S3u8ufNUb9qPggKyZ28Ag8gsDnHamsQ4KgFCC580ybkIY/Iu0qOQOc9z2qaAH7p8tVbbvLqjSZHcNjg8DIGOlAFoW0Kz4kdXPyDfA8fliMhVDEIDznGR14OecVPf6ebVgWkQxSMu0pIpbDNglkzuBwuen3T71MZULJM9vtQvuMsSbC2xQCmcldo4OAv8VJfRQtbW80UkauWzIgdgVJ3cEPx0UcgY+cDJ7AGLJDicE7wjBWTYMEMT2yezbcVaF/cCAWBupYLZOdjZf51BwrbcHGeBzkbuD1rPkkYMwXG4ElWJIJBwBj1OQOf1PdFUmcF1Dk7ScuqliRyN/P8AET359B0oAhbzRjDiEAk/KTlypGMntnjqO1KwWXJZtsjAvuxuDHJI3DHGSBgj1BNJK+ZdjsBg4YsNwABbIBUcY5GR1zUkkRCRypJDlmYbY3JMZXhd5xzkDjA443YoAbCwVVk3FCsgUnkqMHIJx1wa0n1A3UZDxphVDNtUgPKrEhgABl8Mwyd3bg9aphI0kjzHuMihG3tuXzZBguGRhtJbkA8L0Oe89u1gpKy20zOcKqi42h5A5VxuCfKNueMcYP4AGVe3E0zsHZ26eWWZn2rnAUs2TgDHHQVlvHIQzoFkKlnZCSuVTLFuoBGFPQ7hg8Vv3kzxP9n2w2sZR5AVCzO3DYBnyzHleAPlzyAQc1iykRRB1tXmV/kD73wGdTkKAOXwxwc+maAOZmmSadnLGMZJXaC4Xlhgg4OPfrxzmtW2LsAgBwuNpHAJJByQTzxn8Kw7hV3/ACkqGYjBOSOmd2Pc/wCNb+nyNDlw7eYQFjwgBI/iJ4JVdo475FAHRwkRow4ctGOoKlGOGIB7MGxg9x9aACVBBCkspYnjBHox6jA/XFPjuFlwk0CLhW+cYjd5VyRJlY/mT7mV9sjFK4lcrEAWlfkbV3AnoF5AHpj68nNACxnZGXEicnbIjFt7cEglc/Nhs4Oc5J4xVyCZVBDMvC7sFWLNkFdo2qecd8cY61VWGZ0ZggRYlZXL5+ZjjKN8v3sjI+hpVWR3D7BEQpCbcEHABAKn1zzz19c0AXGuGZAqKUiLErF1G8HGSTnLYYjJP16GpIpEMZjklZFUlkj2eZkMp3FCOU+ZV79/wMTRSMEJEbkYD+WUkLAEctGuCmR0zjgZ55qxJGCACmwgAZZSQAcAFwOR+RB9c0AQhYk3ShWki5ALsEbdgsPlQggAAHPTilVSyiYuVeMZwysVxjK7WCkbsZyMcHpT2ijt4HV4xJNKQ6OQwUJggtk8E59ieOnaqwgcjBZ8Fjj5j8xB3MFHrjP8sUAXTczeajNJu24Od3zH5eSzY9SDn25rdtbKK6UBpxHIySyFPLy5YIz7gSwBUgjPfJwATgHD8l4LcXCyRl1ZisIYvOh2giTYw+ZCMjBIOfzpLW6u4fJuju2EH5SFyQykFHUHdggkEZzg0AW7jfHFGxkXYpUhQ/RmGRhQeCB17gjmkjljKlvmEytGeSGVgVIfORy2SD+lU2jN1MZm/c78ERjoOMDr1HA68gnvV2WyktJo025MiK8b7srIrjAUA42tkHOSeR6DkAvtIjFJhGdxYqkrDMiFsM4fbuwnAx0GePSrkQdxvRpHRdqO0e0fKx4K7mHzgbup56GqSFW3CVZI/lIZUJGxl/dnyxK2GO5cEe9W7W6+zy744mdMEEErHkZwoZlX/WYIz97pyDQAGdXXDMwZQPL8plDAgDqU5J55/iHrjpdgufPaVPLCOsCBGaTDNLH1IBPLEKvAB5XODzWZc2qSv5kc6mWQtcPCqsgi3NhVG4AP14I7LggcUttbPFPE8oceU4dsORjBABLAHHHPXnHWgDSu550hkS4GyYxI5QEE87HG855BkclgeAcnirnh2Oe5lkKs6SMoYkM0bpHznZt5eMkAcBunPFVXkt7rVPtM7FUuAUmaNOPMAwZF+RidwHXaACcgECrEYhWCZYZzHKFVgHkZCmxmBSKR8b2CgE44bdgdxQBqnUL/AEuCWG3Z47uQrJDOc7lVSxYJISVYfMpA7e+BTbXWWkhklvSbqcriMRKEkkmx8v2gsApQMB1yWycd6qXNzBPptpany2YSmZmCkTwyBSHR5AnzIzkYBcgqvbNVZbeKL7W/mAOEhaFVjyNkhG5QcfKAhHbjHUHoAZkss26RmTa0ryeWExgZYM5Khcjq2AOPbFMNqjRxTtcopYSLtG4mMqR8jFsDO0BsDJwcjPOLUaLKCMZUlmbqQiEqSGDL8rntgnr1qlLaxb5DCzvCpG1pNvnEZIYsFJJBY4Bz060AUnhlgDTLJHIE8yJkDYkIK7QCh5wVbqMg9DzkVXt2CyLI6427H8sMVMirydp24zkenepriyZ5lkNxJGS4chgSHVVP7tsnqXGC3pzSLFukIUfIAMHByTkZIIOBzjI9smgDbmuop7ZZgk8ZL7XdiXcyIOMs4BHBGe9QEKIROJPMklVwEUMDCyuq4l4wFZST9TViO1maFG3KSXcuecEOoDNn+9tB7e1RBTA5OwMiDaVbJIzw2cA9e2VPL89aAIUI8tkcBzIYyuNxMZVnABP8Q2bjweaR3DKIwpEUaqEB4KqNo+6cYyVXqT+ppLmeQyeZs2sAibBH5aDC4bC4+9kHp6ZGadtcRyTJw4jUEMhIcnIc/MmFwOf8KAKTJ5DN5o3YQMFOQBvRWUkkHOMjjvxUDzSJ88ao02BtViFWVCc7SR0H0HWkuGucTGVlbeFG0opHQFURsEB9yjBXB7dKoeZI7KAoB2hVX+63Knk4wcj9KANqbzAwSVZVZEG1GY4iQ4IKgj5kyxPHqDWaszNmINvQOXGWbIKqcZGOmD9ecetVGkuMbMgkKIw2T8pBDcbT83AYHPr0qKM3ETPICpU7cMh3MM5DLIGTCnpggnr+FAGuLmX95FuiJmx5jmMGVVBJbY55VSeoXHKirFk0S+c0i+YHQpGS5zEQTtkGc5G7Hb8qyYp3eRFIjVIwybzGQzrkt823OTnjJHGcdOm5E0axYZghlIbK+XnapwNwxkMWx+XNAG7Zu8cZibzHnYl4yFeRVUHJclRhDuI5I2nJ71uvM0jpNcqjkqqyLsEaSLHtB3CLHPIyRg54+nNRancR4/eMEbML7Qqq8RbDoG2gMOCf5+1yG+dZhOS7mIbVSVEeIkk4EiufuhT2OCecZFAGtHNMvmq8afZSJsEKHaLMe2Pb5h+UmRgrEYwDnB6HEnZmhmUzDfGG2owJUDbkFQOmAo3HPI70261EAABgzMzcxk8EYypyCAMrkHgAcDio5NUjls1gkjRZVLYlBXzcDjkY5ByO/fFAFnS9Xv8ATGDwuI5CN0nkkDG8bZBGX5TcMdDzj1q9fa3PqTQT3CiUwMNkhw0rENuDSOQSzAg564JOOK5Ga8Ux8Ac/KMsCwdSDuwemSOeg54p8HzCL/SAjLIvyEfIyvkFlYjaCMdTj880AbCyXFzeiR1YzTSAuhAw2SGzkYGflJ9880hjkk8+4BwhZ+cKcMSxBxgejYOevbtV7Tmia5gZJWlaKOVp0LgNmPcqjfzwqAcDI7ggDFVNv7uW585YxHwI9zB5WbI2x46OFLHnjggYPFACWMNtBPFc3hWLoyTID5jMjANHux+7zkHIBOPfFT3LwahPcOnleTvabLYVIWYRq7bsb2TcG6dQ2cdc85dSxOI3SRyXBaRXWXzGcnLMVI+UkHGB025NIFULCXkbyJWIU7vmjUYDn733lO7KkDpxQBX1K3jHmYIdVBxJHuKEDHIDLu685OPu1xV5M8TKkchiWNs703FsHOCoyNzBWOPrjiuqvZ/s5kjjnd1HyhwMO8ZH3SRwwzjvXBX8jSliDhSMkkZwVHc8elAGLDMEum3OVjfcu4jnb8xHbhi3GTwO9K8FoFZhL14I3x5VsE/dViWHC4/nVR0LrhmACkyDd1IwSduF55I4J7+lKrKWXcFwdoKBQpwAPmODggjrj0oAYXUhxjaMc5I6jq3A55HTNROCjYLFgVU5wBgkdDz2559qu3pgZke2VSAiZxnG4LtY7X5A6E5wMkgCs5iz5PvkjjjA5xjqKAJ2VJMCHJxHl0ZhuZlIV9uB93kH6CqoJB4znn65/xpBkdATnI4x+NSKmcjODyCCOQe/Hr/jQBatyTIgyWLfJ0HIOMHnoetfWXwPtXvdY06yjCx75EjaXcSZAzqiiWQthMB1GOgxnjOa+WbSBmZVVVJ+Vg3GVADHGf4QfocY+tfV/waLW2p2ktuzLiSMBpMRgBgN2Sm4BcKw5OMjIIPFAH76fDbwvouleE9Gm1FhPcxwIweFysRd0CEKChJ+Tk4Yck4HBr7A8OQW1zp2mxIBPGAoidPmDAbSQwydjbcg9DtUdMCvzj8DeOrmXQNP0uGK6un8lTAUXeSoUFyBHkhVG4jjGVPOTx9keDfEmq6To0TSwb7lmWZ2KgrFHLt2tLuAA+UDZgc7fvE5AAPqfxXq9vpuhLabEkYWiOuxt8sTs0gCuoHyuRjByAQ2COOfm1dRlkjJluJLeVgfLRiu4ggAKfkGCF3DBx99sk5zXXajrp1uKKS8kt5FUuBE77JJljChot0bZMitGAMZC56cnPluoNDDLOxliaRZ2+xrGjurQSCZSyyO6lJVQx/KyHljyuMEA37S6SOSQXc6LvjBJjcs7wyjGGZMbVUDJweQcGvzi/bKeG701rhyjJFFcopKYOBw7ho2yqcEAleeQOK+411O4lMhWKORgChEqqwVYXUKq4BUEhs5PAPJxX5r/ALYepzLBqMB80h4pQJDjC4UMI94+bOSMAfKOcnmgD8T/ABesKatObeR2hMjMFfAdWOQwI6YznBHUD2rmQQVCru3MR3GCSSAMD6/metb2uxh7yfcTvDOysNvLE7ijFsFsDPuK5rBBPGcDJz096AHtG6SPHg71PzAMD0652nnHrTzKoVCADJ1JOCM84BA4JAz/APqpgdcg7ee+DjJ5x/TNRkbSePXHbqeoxQBM0hkwWPQZO1Qozweij6/lWhYrEySysymSNT5ULlVDMpV8jcw3/dIwP73NZjAAABgcDnB9cHGMev8AKlX5duCAcnPPBB6Hn6UAXGdhM7BPJLZba3Vc/MpUkccYwf5jrFy5xzkjtzuY9M49xUbOWOGfouF3fMQBgbQx6DOaEI3DcdoyAGz743YA9OePwoAmDEHZIrFY3BZCcZbgEHuDgEfjUrbHaNVIjU87Tj5CM/fYgBuB1z3qvsd2kcNv2/OzEgZBYAN8w65Ye9EalyRkZAyQSAT16etAFksXyANqqSQhYsScnOD3quyhSM7sEHjJ46AYz24FPzsfaMkgkYI5HIwOvtUhjDMqtu3liuwY4JxjnPPJoAgUsu3AJbIZACM9TjB7HIrQiFu1rcSXBc3ByYzvGWcnOduPu7jyc9/wqJ4EG794qtG4HltxuAB5UntkAYOPXNKVXAxGQdir1yGcqQWVug+YAkdvWgCoFYYZgSCCQCc556H64NKMk9QpYngttAUnpk9Bx+VT7JQkmF+VOW4BwBhSeCf84qJ43XEjDZnBUEEZ6ggE/r6ZoAaoWNwXG5Q2GUEhSuezg9Dx6Vcbyg0RgjIMhy8W7euAfuY42g8nB+oOaoEsSxGdowM544yQOvJ4JpTISqr3GeQAD1z1A55P9KABuGBA9QADzgE4zj8Pyq1E27AbodoH/wBY+tVkAyGUnI5IIBA9OvUdfyqzKG3K7hAGXjYFUEAckqp4NAGmYVREY+ZhipGMEGPBGAR1OQaRSAzbePmIORnK/wAJptswliYkbjFswu/nbnbjBHzYJB9vepcbm5jA5Cjg5JJ6gjvyKAOg0mZjKvOduAoYnB6crk8HOfpmvU9Du2iA6B/m3Bs/Kd2QOTwMgZ/3q8ejZ45I42ZgAqkleTlwCcA9Dhua7jSbmQMMk5JIR3bBPOBk9/8A6woA+iNK1CWQWiYiIUx+ezSNgxspyyAg88jgYzivQbXfDLFJG6SQCRkjuN3mKSojZkKuckhX6EZwfpXiGkTTOmDn5TtGCASThgSOijHuepr1XRZPMt1imlYfKWAaP5oCUztjKsRIjFRyMEHgAg0AdHb3IaeVgquR5q/LvjaMqCAQhUEJjacY5AwR6O+2sLpbcNNjYXZo4x5eEzkb8HDZwT3+X6Cm2lrG0UU1tPMvn4MyXNuwk2ocsEaOVg2VJ6gcds046JNc3MTLK8iDc8RtsxlGVZMRyAn50LD5ueRIT1AoA22ntIoUDSCMRqkkLLI0plM5GI2CcQOhxgNjO84xtwa/mLOLkqJQWxMZmCOXlKli0hySOFAwAMdcDJqpPpt9AMGWJ3jlVViAk3mN8iVVIU7nWUHqFB6AZBqSaOZbWGZ0+V3bL7nEmCuPLxjAUqCQF3EbiOgFAF2yuIo1ZAE8uSFlR281QRzhy3PHzbSMY4q/p86W6yBmc27ldglmJjABJ2Lhum5icdcZPA4rn4IPtH7nzHRQnlwqdzDGcgFgOgBzz1xjtXS6doE1xBJOAJY7QIbrbhTEwOUdhIP3j4bovbHYUAad1qY08woFWOBw4keNlPkiQk7giDBBjOQxzkk8ZrPub5I4XVJIbhBL5mY3bDKQWcxMSSeSOCcAduxsXOmwtavBtSRiY44pjIQVBJZlKyNtjQbgQSeme3FYsWhXjlDDG32cxqTJL/qy/wA7GNUDE52nOcYz1xxQBn3DeUyeYjFbxvMhWV97mL7u7Knrkt1HOT6VXkMpaYF1ZMbCrAloy3KqyjJ345B44I9eOyudLtbNfMvbWCeLYjKXSRniiZmV442glHO9V6h/oBk1Jc6bZqsW6Hy3E7Esqqm7zTuROV5QIIwB8xO7IOMYAONtZmCsFmaR3ZGETxFNoAKGNZQADlQOeSCMHFRPcmG5YfMyJvO1jwGzllx0bg8c8jrxXe6doMJnZJIcLK5VVVANxI/d7nBPlp8rfMAR0BBNXtb8D3elRw/aktniuSjEoVdmfYGETsyDZIYpELDodg70AeYSXcru5DIAFUoFBUlmAyoIxyOV+o43dafbXMheVQoRpgI8PndsTMgkUDaGYFRjJ5xgVv3WixWpjWMEyM/mOqoysERS20gMcLubPHOOe2Kz00aWcxcC3kMpSUs4IUKpJ81lY4JGcEE9efYAypLq7gJ/eSs6gAybFwVyQ2Qq8LtPOCOPesa9vL2KEySCeZ+VMbqAY40IOAwPCYxtAHHPODiu9ls7lZpFkjQRIixQyICwkKBPmKlPkLMZMEHkKDnnFQato9hIkE9rJK/nKRJbSI5kgOUx5nG10bI2nhueeaAPPF1o31tGs9q1tcIFMJYsANw3FJYiSwIZRjBwo7ZJNUDes0jM2RtCpxufLFcjGfuMwU4z2Oe1dXdaZA8xVcswZEH7vagKGTmQs2VGMYUdRUy+HDtuLgIfKDxF2IClADjdGXIyDuHr19KAOZ026Z7ndGjMYp45JApbcrOQiFlDAZLMPqH7inbg5nuHCiWPahSbazMyEsqhQ2cHGTxg4xjpW3DpsK3C3McBUB4zI6AguwKqJAu07mK7eeeg9qfc2JDt8gCnLqGwGJU5EmSecBW9+KAOZTVY7mG7TzHVbe3ZEWNZEXzGZRI0siAAkIzAkjoR1HTG80CO6lVWYrFtZVlwrhv4sD72GxgAHO7k11stmgWciNYvMZTKpOB90gkEKRkjd0A6juKsabpcW8XEtkt8S7RC18pvKZBGxyskZyWAGduOQoNAHn1vcX32lTbKYYmkAaNQodRIoCklxwQy+vU9sV0l5PaJpLFoQLhGeFgMAlSA6OSAMNkMOpzgDGCKnbSoop2ITckkzcEAvAjEERjcRkKGIzg/Wrl5p8f2TygSDuHD9SMHcxYjBPzde570AeQXMxbcWjZombcvLIu4glRkdgc5rhtSW7SMi5tXhkkIfaxDq0fIj2lWORtZjnn72Otet3enKiSJLnarlmB4G0NztyOT5YYDgYA5rhNXjjlkdYC5iEiuE3bnEI3fwAnBzyME5zjPegDJ0SxnlAVFUtJuZSQQpAZRhnI4HX8R0r1zRLC9SQQ7kDqGjWSOdRG2WWNhhvvhskg++fWuR0CzEgTagG3DMMEsUKiTO1ujYJyccHqa9p0OC3RIwpO4SMC0kaBVaMsV2jncvzjPA5UehwAbNtZzBY4mldkCJvdY8MHbJKEEAZByD19R7pcCa2N1YvO7W02xo5jEVlBVF3rHuIxC7lA3qIwfUHsrdVitJGaPLRoGkdEwjEMQjhvm2kZww49j2GdNbwOsbkGW5IwARkEHgEKT8zDOM4xg9c4oA5I6LOtuhk81hcvKbbGWaMr5bK5cDa8TKxB4yDHjpVCbTbu3gWRdynEu2Nf+WjZBLBFGUAABwTyGJHFd0uqNFBHZTRhlUssblmMkagBWijU4AQAEkHHJPINQSpHOqpa/aGV1KowOZkbYfMG4AqQMn2wAaAOKFlI++d5vJcRoNisQ7OcsZkG/LMCoyAMZY9yKvWOnyXVyxgkmyFkLykCMOSSgPLHKtuIAPOR7iumFhDHHLOZIkiWJnDT/AOskWMgGMKinP3h+Q5HaS1kXTgJihDSsCEeAFAjSnAcq/KBkU8nOF54IoAw/7Ga6STzrlontAdgcsfNA3FUVVB+ffyNpIORweayJdJk8t7hzIxG9FzGVYSDaCyFMYYEHjoOOMYFelCS2mtiGjVbhlBaQLxtO5VRQMbB6gDntniri6gsGntA8EMkSiYAxJgmOdVUusci5Vv3eCxznzBnGOQDw/U9ImMcP2d5kK7TdbpFwch9sqrv5QYAHH/LQ5wMmsuLRr2VsojxrbuskhUsVeN5DsyM4UAsemRk9M16beWspjnudrGz+WKNmIL7y7P5bg/cC5zhTzntXJSyR20Vw3nGMAKMEu+4AjCBUJ+U4GM9+T2oAoxeHnd1EkyqHdZAzPvQRu277wOARuXIPaugh0WeY/ZhKGihbO4spjZsKNvTLg7FwOnAOKghu2aFWtx8r7VcYBDRnDq2dh5yOPmOQPWup0XyZru3A+WTfC0iMC4l2YLDp94gL8uD09eoBz114blRFldPmeTYysDh1JwU7FWztI3AEbc84rPl0C327EdAgIDKZFGHAXJBkk+9145yeK9G15HWeOeB4/syIkEsfmDzzcKVaSSfLBlZTIFxtGQmSSc1gvY3NopupisbLOZLVJ0c+cYCj+YeoZgWjIJ47dOaAOVvPCUYt4728lmSEzFZU24eQIHigkDFQCpMcgVQx+7noQKzZILOCMMI/LcF+WO4Kcls5XHBXggg49cYr0GTUL+cySM8F8XRWlhmzJBtTBWVlHEbAE4ZcFdxJPJrlZdLS6yklpj/X4RnZYynlsSUK5zwWGM8Aj60AR2en281vHOIWOf8AWSjJjEnJVQxz1A6emTjir0MKQJ9ojJDklGiVQXZDuO5CeTyR6YDcnioC5062t4mAVdhQxo5XyguPkkhYZRsh+hP3geKvWYE4EkgEEKYV3CZMZkyyBmB2liF/iK8Dk4GaAGPEN8kzxyLFJCiOHVwC4kYjG8DL7nXOOSCM8dKpiVo9xxGsbqFfIDEsSVCj724bc5HvV7VZ1+0CKJ5Z7cHcjTMgywVCZSofaDnAOMghQfXGdbndNFLKkjRJ5gUMx4k5UFSvPDbTjjg9uDQBLa2Ud1KC83kQFhvlaN2yAhEhyCu3nPcjGeDWetlDdu6oW8wSyNHBtfe22PO9kwVIJz79M+8L3MCz3TQFgsnmRgOWKBHYoOAMebgdQcLtORU9mLiYqyMyMd6JI2Y9xVC7xmQtwwU0AEtghkYjYZGZMcMiP8q+aqgHgcHOcD0HWrcOlRSKfJbecLiIhd+7GTtX+NQwIHs3TrUSiRd7yBSA7FGJw+/ACnliGXIPJGffmr6JNLtkgnLlQ5Z9pYI4BOFRe23nrnrj0oAx201mklkh2qcNk5C4U7pF2o5JYYDZPbaPWsq5sngijkeRGWRM7YuWR0fDbyT93LLjI+h541blb2KFvNLlkKHzQSEEb52KpH8QI6MM/h1y7m5+0RCAReXJBw0qnBuN7Ddhe2COwHXPIxQBi3H2ohfMd5EiLfIzM+BHhl2F8jYQx9vl5NUpblPszWsduAC+8uQxy6BmxGFzhNhAI/h6g8VsSyeXIqSDeFVdrFskttyBxww55BIz39sW4SOG8SfzG+aQyFYxtdACeDsGBkAng4wPXJoAhhkVZFQDy0MaqCclm3qzA/NxnIwCT6VFeTu77FKNsTYrKm1jnJ+baR8wHXJ5JJA6VZdVaUSRv5iuSEBDZXqzI5ODtC4A+ue2aieELK0YVim6PMpCgbmOCOGyxHBHGcAjPFAFKJSLd3aIq4K7SzHaFIfeMYwxDYOfyA61X+zyyhSjO/UbEJ3KRtBDZPCk5we5zXUtbjUpWW0j8iNUUTZEYQMqBpZdokO1SOg6844xWTLG1pcSBAsisCI2wQCjpkMoU5KkEZB9DQBhGCZQ4QAO3A3KDgq4JZc8hgcjt3pssBVQwwzPgfKSQSCA4PzZxjDc98464rdaCecM0SlzsBuBtwyY+ZyBj5F+UnIHGcVBNAnmIsRV0CB+m3y2XKEAk57KT/8AWoAyFeXcnl5VVi2F1JCyIxbfuwe4bGOOmT2yyWSVJWLRvtZQCxwCQONyDA5HGM8Y7VtraGOJ3Z0YApuRcEgPvkXnqV4ALYwPWopbOQqryoUWRN6GRCM/cKZPfIJx1Ix0NAGZafLM8skcs8MahnVWKuhY/LJlc8AH2zgc9qinuCxaIKwdlVFQjG5hxlQRjeVYfTpVnyngkkuI2d2kAV1HEYAKAKM4PJUZBU8HjvVO4E16JZpRDGVUFD5aoWKEkKpDDIPzcewX0oAqLO0TNC7AEMykkrklfl2nH3zkdOny5p890pWPy3JCEAll5Bwp4x26/TFVGhPN4JIkLtsMHlYBQgh2Rl+4QVwP97IPWleBUg85ZO+xkDMGkRt6lsFcAAD9fc0Abmm37TXEUTlYlJRHYLlkjOA8qICMv8pzzzgnOTmu6ZfssYfzFlgSSRUn3KxMTHbE3kbyVUyMGJBO3OOTxXk8R8hopA5Z/nUFODGF2/NubnJDMDj88810MGs3pg8kThrbosTjzCc7M8spwNyggZxkZoA9ws9e0e8sIreQOj2SxyIYwqmd5NpnHzrkgEnrgYYjA4NXbG602a9ZFSRYnxJBNO7J9ncMVeOURyKXzvbBXOQBkV43BLFazBrYSSwmPzDDKAphaRd2SYn+fbnPQZxgjFdPo9/CZds0hBSOUgFZDGC6gIS+77pLOMYIyBnI4oA9Cntlled7Zg6kmRYyWYPnlQxII37Y24689K4+808Sm4uBGoUFHkC7B8+SBkA8KQz4wOfYCry6xeSRJaWjoLVWMkihclpXjMZVhg7mCBtvIHzEn1qaK5WAuszmWB3U26EJtDliTuOMDMYGeTjPpQB53daavnLGYZTu3ZIDO7NtZxjGQoVQ+cjGG9SK57U9I+y/vMcSsXjRVDOvlPmRmU/d9D2JJwM5r1+CS3e8eW6jMsYZ3jhQoe/z5DEBxgfMCR1wPSua1mGC6nRbKFiGjClZY1Hl7XR3J2DEfz5zjGAODyaAPFNRF28amVZPKVnVZMfIpIbhWxy3A/Xjiq8N1DaC3ZV5jjdZOGUmRiQP3gPJ5UjgY5HPWul1mCVJGt5WIjgYq0SjEckqlxnPG1hyB1zn3rkvKLEQSM0Nu7lz15BwC3Tk5A/KgC6kyNMVmiDguRkfeBOccZHOSB9K0bGOKaSR3BWKKPJBY7VLfKGY5yVDEdMADGT68zaysJwvzNjjlSxO3OSVxnoP0rdkTa6AfLEyuCQAPNUPjOf4huUgds9KALdwIpYFVwIx87BUQ5JZhtEhx94cn059zVVgdsaKoVI0CyOrMPMkc8Fjg8j5TjjAUnvUypMxCbAeOJBuwAEVcZUEZ2n8x9aMtEXXa2yRDkyISq4ZVDqcnDZ49s0AR/ZpYlaQL5WVAwzgs6kZyUJztwBzjHNI1w7ApKqquw4ZGbIlyNo24yFKBvbnmrDWt05+03TiGOPyxI08oaQxgfKqrgscqo6DOB7U+BbGeSKD7VIhb5hO8f7pflzgovKgkdc8belAEFsgkbb88jfLt8vqCCMc4yTgAZPGK+pvgx8J9T8W3ds8rCwsZ5ELXBjbe/z4TbLIBlSCAcHHrXjei+H7m4nhWRMwsVLvHBGyNGNrK8TLtDsVH3hz8x7iv0G+ANnDFqmnLNeyRWqRIHtpZcxjy5QwgZW+XBCjAPT5ThulAH6MfAz4CeHtEsUtoYkuJoxBI99bAFt2UYttjDeYQzEFgQQcAgjGP0z8I+EtH8PrDdanNJetp8KvbxRzGSJJCXeUNAQSso4ycAEPwTiviXTv2o/hH8GPCUf9ppGuo/ZzLtsmR5H27Iw0pyQkIdCcLhiG6fLy34bft5fDrxrrkdoJl0vTtRmeOSREgaKYTErunk5Bbe5PODkDDDJwAffl3438TX5e00OKW2twAqS48tI40xjLjqM+3OB36VLLXbzTJGvNf8T2SbHXMN7fFyjLErMVj3/ICvzYwQMnPXA9O8JaT4V8S6DHJo1+1wlzbLKIjKEn2uokByh+aMqWKsuSw4zjBr5e+NH7NNv4gtb9rPxRrem3czTOqiQOkJZhtUYYZiBC7eOVbnJoA9v0b47WGpiW3tbjTDcJcy2ttC99Ar3ASV4hdxCN2EkDYVxnDAEBghFd7Bq+r6iI2kvbTzZVRnjg1KGQIAhd38tpNxXc5xs3EcDJAOfwr8VfA74yeDL6DTvB3igzhFTy5dRuFjla4DFppYJYwfLEm2PCElgASc9K6L4deDf2wotcuDeatfWscdtJdRyBpbi0vjGnmrawMuTDIzYUMwxlgcjGQAf0K+DdD8byxW1xZ3ME1oNwkijy5kEm4IpGRtcRq+Dg5Ix1r1uXwtqdwq/8S0A7FLl3beZWTbLIhA+UcHgEffIANfBv7PHxA+L/AIb0+wi8V2swuIXhjkS6WdjLG2+QyyzbWXKucAEqeQB0zX6heB/HCeIbGSTU4LS2eNo1jTcwnELwx72uGZcGQTlwNpI2hcnOaAOHs/CUOjxCZrV3updhUnDFMByrENgLtYY55+cZyOjw3jC7uGt9IiCQlVheV4lwqBmKkNnA5P8ADnPvXpd7LFNO0lu0c6qsitFgF9owxVS5GACDnqeeMdTf0bVbmRHFnozrjMaKAFYOp2sqiThE+Uck8jGDgigCHQPD/iFIon1CXzGGCABgcN5mCAckkAf1xnj0Oz8L3t1NGx3LAwbjb82eoG7djAAbjGDkc12+h6EwMctxJ5i+VG6tzkO8Qd4mB4G1iVznnHFdc8NvAyyYAZAwUBhzlRncucf/AKs0Ac/p2g2VpCgKqNg3O21VckFQWBPQkg89+la1y8FuhUcDClTHhW25UtuOOnAB+vryKs+oW0nmbSCYiFkUAgjbltrD6NnvzjFcbrWu7IwASCRwMgEDgkHPbkf98e9AF++v0Y7U2Blj+SM43Njcw4YDLngc49eBXF3ST3LlZSyKSCwIGM4wRuLHIyR0yBt4rBvvFMKo6q4EyM+4sclWB/hGPmBxjI96xp/FqfI4CO5YOEf7iqDtLo38LcPjggBSDjcDQBZ1KeDT7qIBQ33m3/KQAMNktjjAAyATyCOakh8VWEkcgaRT5ZICqcKGGAFQAgHmTGevzegJrzjxN4isJI5ZftCK0LBni8zk/dKKM8dRnHNedab4it8O1xciQefJJAEXaI1zkKRv+cjgHjnGfegD6PvPE6xw7IIyd29gdygRJsYgM4bPJHqdpbHQCvGPFeq3P9kajI5MUsoYEGVWKxzebGuwxn7xVMkfeHmfN1GfK/G/xq0LwXp99NfSqnloziSVhHHyF8tIyDmQln5wSBtIPQV4/wCHviZB48sZLqK9iRLifCTF3W3ZHfBBZSSVAPU88cgdKAPTNL1y+uJxbSsREEVWkd3D/IvDKzAZG7eec8fLXcWetC2hmsZp1Mc6ASTRk7ghAEm1iflcYGD1BXI9a8stpDPax3EU8Nw9szxApg7sMI5GEgP3CMY9PzrEXU9usT6fqBiRWQxLG7q8MqyEoyspb5lIUeuQ3OMUAdvrOu2ek6hawWsrSm1l8mKWVpHluFdQoklLfekwoY8HqTnHFd9oeqtJcQyRPLG7bMbmdIyQHJLAAlgR0PAHHXIr5t8RXlo+sW0d1I9ujTxTRSRZIZoFLNxHkZK7gQT34BFeip4hOnzWWotdpBZOqJN5qgE4YAP8p+UncT0PIOeuAAfaOmajqMAjmjhVkBRizFThTwWZi3zfKMjIz9a75tTZYFln2O4XdgEMo3ZBwo6KVA6f/WrwHwp40stTht7WzuYZllVSWEqED7ihc87iAW69OefXe1LWZ7K2kFyXfDOGVOP3YbEbDLHOEPbOSDwOlAHc38MN6q3Bto7gtKjLu2KItmcAbQCykkbs5yecCueiMkOqxlo1FrGiEDZjYQASFPdhjg9PXk1k6NrpuY2UHfGUG1lfcQWClQwydp+YED3x9L+qaxa6dpr3MmXdFLqXTAEhGYxhRkqSQOv4daAPY9Ney1S3MDFZI3DRoXQEySBC4yd3zEIrdR247VheIdCzatC/KbSUBIBII5+YH5zhSO3TsOa8r+G3jeXU9dns2LJFncVXcoyF2ZIK4wFYHv8AeOTxX0VdxQ39sVcfvU2mMsgYltjDcpzxjeR2OQaAPzZ+KfheyTzrOVA1tO0iEFSrKMtlF5HIOeeoxXw74r+HfhmU3KKwkZPlERIYwKrKSPMYnIwyDA4PPvX6sfGDwbFe6dd3sd3BDdQnEcO9TIxDgswCZIQLzlgBwR16fmz4y8OyWMNzczXSzvIzOkkTBcYdSgUqSdgYkbiOQ+RzwAD8/wDxT8ENM1nUrmGFBHBM1wYXkZJGLmM/uWV0ULHuOB8wwoDdc5+PPHH7L6C7u72y0zzLi5hQbAdsasrONybhh8qq8McjJPc1+vkel4jkS7tUaZ2WVZmLsrIy8IFVeXIcEs2QcnoRk0LnwkNcimjSKN5lKOihQZNsakyqQDjYExk5/gx70Afzx+L/AIDTaazbrIFhM7R2+xQEBJiXzHdRuTcE2jHOTjIBr5+8Q/Ce7sbmSK6twzxl4AEaOSNggaMNmLIKlPvYJJ53Z6V/QH8RPgp500xlRCJvNn5HykIpJiIRfkQBzgfQcdK+UvEfwmsUMNvexvAWeO1QQWocmIRyCSSSV3AhkLKobrkyE+mQD83v2YtHk8E/HnwXrMUYSO31WGCaCOLcrRSMqOG6+ZmJ3zn657V/aV8GLy08T/DO+uLPFwfsEcQ89tzIoibLqj58sgOckYIAA4r+UKP4bXXh/wAXwX1q8tvb6dqYnhlAbz/KWUKFAiU/MA4JOSuGxX9G37H3ijWX8CQaVY6Vd3z3WYZJvOgBtreSMrPKVmbErbegH98lsYGQD+a3/gsZ4Nu9M+Ivg/xHZRO8tzZ6zo19coke5/s905VHKLjIikC8jjqO5r8Slha3t1nikcXn2ghACeIygIf5gVI3Kw55OR1r+q3/AILCfB641Hw34VvI4AJ9P1xo5XAG+4+3W7MXndFVYm3Bdw4yzE5BOK/nX8R/DKW0ijENm8UsSyJO+4OJZFGSYgH+5syQenb6gHjOj+NvEHh++g1C1vLiK7ttrQSKx3wMdoLLIvIZgvYYOcHNfpF+zv8A8FNfi/8ACO/02I65dX1hZywZhuruXyjbxsDt2qR/CGA4+8ecjAPwM/w/vZpI4lt/Nmkhk2KWCMhiUyb5Mnp5ZGATyeK5C48G30Mc8zqyx20gjdhyBJlsRBx/HuXjHXqOKAP7dP2Xf+Cxfg7xva6dbeJNWg0TVGMdvcO8oWKZEY7GaZlIRyHkboQSu0dQT+w/gr9rzwf4tOlxadrdpqE2pRu5itJ4Dbkwr+7E12q4V2lc5AxyemOR/mF6T4h8TeHlcWV9d2yqqtHAjEByHUv5hDZQgA8jnHoOv1z8H/23/i/8ML6zls/EOoG3tZk4lu5fLOTuACySkBdinpgDIzz1AP8ATs8NfEiz1qEyyvawuxVDELiG4jKnCneyjA+UYORgY4JFepWmrWVxGbfzFcMhMTMWZHTKrkMwxjdImASevTvX8JnwO/4LNa9ZPaweI3cjEPmXBuSsqqxUN8pwJBuyeR/F3PX9rfgR/wAFW/AHjCTSbK81mJReojl1uECwzIQpjlIc7CXGRnjJBA6GgD+g61hW3EcSSuIo4EjUySB8BSd0js2SZPkGWJ5B/Gppw/lyxwrHcTxlZBBK7IrIHAILKpCqwWQjOQT1HWvkPwJ+0d4Q8RhSl/avBPYR3LSRXUd0FZggMKbpQ0hOWPKqeg9K9r8NfEKx1i0a7t5XEEkkyos7MJZfLjRi8QIJhjADjY2PmQ7fl5IB6TPZR3KzQMqh2ViCFPyh0IjAJB8pwQcnB+9nFclr/wAPtB1+ym0+/sbe6jcFnjuoVuo2dkZUaSOYfvowdhKnCt3GBVzTL+GSPyzfm7vIT5jPH832c3bGKNXJZiUIzuOSAEPIAWuhhvIbRILVY7iVvlQsD5u0IScyM7/cbbjd15x7UAfm78af+CYX7JHxlSWfxX8JfDqavOm2PW9L0u207UEu1UFpzLZKm6VmUEHYQpIPTAr8Tf2j/wDg3O0q+Gsa38BPijquj3klx51nofiQTXthIyhVUG7jUyAl2kAba2B7Kc/1p3oV41eO58pnm2GRtjtITMjFSFBDLtQgDII5ORg1UmtraG5iuY7drmWYQW0kjO+VRSwR2hUkELLK4JAGM7mJAoA/zXv2hP8Agk/+3V8AhdXGp/DLUvGWiQFpP7X8Gl9ahW3TIE01tAnmRfKGONrYAxkHr+bWuab4o8NXr2niXR9a0OZNsbWupabcWFzHIAxcCO6jXblt2Sew9K/1uNX8MwXUkks9vaXEX2Uqtu0KOTK4KzIZG/1inamBtA5yeeR8Q/Gz9gX9mv8AaFjurT4h/CXw1qzOTIL19PsoNQQgSRnbcQRGRQoLEAPhi5DbSKAP8w6HxFqJe4jiMkUaRShQzMrMmxt5xtGZCo65Iw2AOayZPFN7E4jWRkt1KL5e9vnO4EtIM/MQM89u3Nf2g/tAf8G6XwX8S3l9rHwb8beIPh7qy2981pomoW/9uaGZYFkV2Te6TGINJGFO8sSnQ4r8OvjT/wAENv2v/hYkmr6Rodp8TNCW3kv0k8LyOuqyWoJZRNpt2gMD4ByAznJ4U4oA/IFfEN0LhZnJa2ifo7MFaPJAViGzk4JA6jr71auPFNzcLILeRoU2RqoVSruqZP79hgE8cjPP3uTXqni79m/4u+A7+Wx8Z+APFPhqeAmN4dV0W8sY4wxUf6yaFVznvnkEE4zXON8OL+1ea0ltAkmQWjkDL5MsRbMSsRl3bK4A4YY5xzQB57/aV9cKI0diibm3o67i7g4DEtgEuBx14xx2UNfbSWyrZ2njkYHB2kjkZ69Oc816ZafD2XzY53ZkifiTdE+0SBVZQBG5MgLHseoBYjIFdU3gKeS1ixCcAu7P5aM7ytlvvggvhcYyAMn2xQB4HKt68alnJwuA+1Rw2SecjPPQ9RisFxOglXJAIIJZmO7oemeDlfeveNU8Jy28JDIT5fHJJ2nGWGQMZweB059xXO6X4Rm1S6MEcRdiSVRY/bgHH+elAHjke5XBdXZgpCsxJwMk8Dvyf/rVNJFeyAExFozkKcZTjkjr04PJr6Km+E10Aty8PlLEwJyu0Y2AgEY5Od2T+eOKy77w5b6XbGJxHkHrsBZOefw6/wCTQB48iiN0WQgxvHIInbLiPKn5wqj5m3bsj27VpWyWCxzsLtmkZB5EcsZQmQgqwPDAjBPIK4681mrcSxKVCo0bKUG/+7u4wTnymBUnjuOSQamjt90Pmb4gwDMYQW3/AMHKHHQgg8HsaAEkucAbsY3YOBlhsUcg9mO38e9RXc8Mwj+yJOh8siQS7SFduvl4+6hPJBGPzphjIZ8EvjqSQFyDjIGO4zUgtshncqowwCncXJyWJzgfw9+PzoAqMHdEaXzHfeYzLI8cYYIq9VweAcDdkA9uabbRs8ojMgTzJMICcJGSCuHZTyOODU81u+QHcsgyY1D58veSQp4GDxk/T6VFL+7LKCh5X5lIZWCgjIcdeT6/0oAqyRPFIGUKxK5DBwQC4GMg8A4OSOoxjFNEcv3jgHpjcu7LYxtBP3c+vpViWPEQYk+YzBiCqsChJG7d1PPGMDpml2KuSC7BwAhyGTORjJ6jjP40AVcZZcMww4JUNtJxjnp060XUtxdykjETq2A4DHLEZZgSep56YHzZqzHGq7g3XBVgwUnoeVIX5W9/emOkaELGGUfwo2GDPg5wykbV6YzzQBTnOHiEjMVUgSOgDEIM4fg+h/X1qhqMgdgIXKwooKM0hcg4JJXj92SxbIHerszs8jJGxUyjG0FsNkj5ePfPB/u1n3FtJGGSZTESBkMrYwMHOMZP3eQOeaAMuGASXClygDYKkZJ3Z4BB43HjgnHv2retrJ0jWZjsRm3RuUYFWG/YpyvBO0DjI4wehrlmJBO3glhgqMZOeeT0H5da3rS5uZIxEXkeOPGEZsogySSgJ+TG48epJ60AdXpzia5Alto7rcSG3kxt2LMAhAJ2AnHr9KvtCqSM0bbVVyoXDK6ch8EAdMgYxjrxWJY3Cw3CyRnDKhByBn5gUY5YHB2nr71urPG5PzuFZh5kjEvvY5Jdc4PX689KAGwgvIRKJZOCdqnY7S7D5bncMuu7qOvPFaIKtbiDZGjMy7gzKXZ13ElAV3Idmc4yOORzxBfy/vo5kkjkIiiXekXl7iEGAwUcybgck4GRU4fzMuzRu+4Md3LowUdAB6d/agCxYQKHcOu8FPlUEK6kMFyXH3hjgDAx39KkkUGRBtSNSwBcg5C5Az85+dcgnp1qoJQ00qbigi2BlcEFg+GODt+de464Bq9dOdsSNJjywyHKhlbdlwwbdksC49hjGBzQBkzx4nBWQuFQxtkCSJjywcZUFBjAOT1OKczKywhSG2L91sqWwSSSSxC59Bzx0qQspEiJmQNyyqW7gEfKMZAwCOo9qqwXMKudygbTsO7bgKxVeBgk4yORyO1AD2Zlk81PLQlRhQo+8uMHb/T39qnjWR05TMjbmYAKy9MhlGPl5IqmskTlUhyZfMbBJBTy87eQBnduwfcH8a6CMT2Ayd+ZonjJ2nYytgZRvcE57gEgUAU7eFSitMV3OwClSPkKH723bz8wHcVYvpSGSCRHUxrxhgwG8cbQR1yoPHr71niXcwRgVGdxDY+8p4YBDycZ7/rUz3AUlWKFVUgA4ZGUEH5flIVs5yetAFg/NaKF+aVmfhshVQn5Dw2GJBzyARgE8EVZtPLjXBYm4Uu0iDGNuPk+UNxgg5+oOaqrd2jGKMsoG0mRCpBjLM3OertjpyRyB2q41pbTLJLaOw8uDyyz7lO/gqzoXPyEcBscH0AoAvQpDu4Id/LG8L8xiLbiEKnuAvODxnIPODYhWB2KEuZWXCnaGVpkKqqszBcIUJyecYxisW3u2hhEcsSBXk3GVcuxVdg8tWBAK5BPvkg+90zWZRLplch2kiW3YvEdwbb5oGOUwRyMLlcc9gB7SRwFZJsyNnYIh8qKFXYHYquc5Y4z3OTkVCEVyrRY3bQsisQ6OWy29eAEXJ5xzkY4p003mCGONQ3BQqzCNCzgAtuY4U5UYORkjPenwsoyTgmI42gbQQ3Xb7jGOMgYHbmgCWKSFLeSNYkjnRkLCSVy0hIZS8MfY45IbpnPPNEcqqIGlkQAswZ8YJy2NkhYYAJOAOMk1TkR7yc7MJs6yYC4CYwXYHBYHeMk5wOvStJbR3RpN58uNtsrqhMMpEiDdkAdWxzjHI6cUAPWKGKZx5gLojMJI2wN5XgbH5J7YORzxml+xOElmZVYK4GdwBBDZ2t/dXCnGOKRmUSjcoABOCRgMAqjKhjnJYDtjmr63Qkt1hQhlV2KICfkVywyiZAPzHHA6kZxQBivAZAJd670VxjPBLZxn8FK9xzzVfyF8pkUOQApVceYCcnK7iflIPORu9/StiUyLA42ROFXaoYnfF1OVdTwNxzg5B9PSKJ5VRGSRonEmVwx2S8MTIQPusAV5Iyd/tggD0jdrSOSNMrEY0fceQwyvzAHgZwM8jJ98VHNp880kl0I5I7curMo3NFErYQKxJyTnoW55xzxW1prQ3QuY7hjGscLSs5YqoVGXEh2npux149qbJrklzAbBQvk+YY9sbk7hGuxQFwSkRaMHqcYBAzmgCi+mzm2Tege3iCzNOojR1G4bhHIR87luAM9MnHXGUyhklYMYwn32ZWmaXe+GMkoA2MN2AffGO1WJJZQkgikaOGIbkWaUOxbGBtGBu+dGPrwKzRMzwSyLySWY7gNm9vlJG49CO3r7dACjeMJl8pBJFHEzCOFtspZi2S7OF+RiduOnCgVnGEAENnO7JLAqV5IAx64J+mOtXrmV4zJsUQJIse6NG3jaGDKA2Tg/Ke+RuPFRIyTpIxMjz5UqhG5WHfcSflI5+vTg80AVY41BJwrEbWwSRjnJxgj5iBjr37U8wuS00ed4kBLc8HAIBw3Jzj8elTMjHYABGGGcg4xz3wCOueDVmNI4oZGJId5FiwVUqMfM2xwcocBeg79etAFeG2LFfMTZIS8ly+zDLHkE7UJGTtJOOpx3qx9nTa0gQttQsHxhgAQC5C9Rkr+NQPPuBBfdggncxdmVQRjLcbQM/8AfXpU0RMrICQRzhQyqcH5sEluMY7jGD1xQBdhdD5UUkARY1kLTJlnlLAbN298LhwenqTitLEZjZzxJjBXJ25VeWzgHbuB9MY54rITynD7ZVjUsW8nayeYFOMK/QtjHpnNXIbuJIzHsiUHckzMiSFg67Svz54YFgcDHI4oAsiKEqJYkEqMpABHyDapVz83XuRgnjoe9ZbQeY5UREmR3VI1TPIyNqnOcEjHY5wM1LHfQRsUIHlkuqonyY4bazDIwvUdqypb+N7gwvOVyHZQSSFIPRdo559O9AFySCGR4kEK27MXDsdxQrzskfc5IY9wTxg9cU61sJftLIJlCY/dEgPEZQcBmAX5YsA4POBz1NZk2oCEBCfMQkkPLgs244xwMheeAefmzya1I9WWOWGaHamVwE2hirKpLBsgBkJBx7NgjrkA1NLsGWTUVMrqYbaZQ8TDAY/IJEkBwFwxIxycd+axZQVkdJJCVCs26NgSxYAK4yORvI9xgjINXbPW0hhvo3Ty5ZVBGeVbLqXjUqDtO3dg8jisSS8iabdIHGFOxMbiuAzBV3kZ+Y89u9ADFwrKS0rgsTxksOxbBPPGPy4zV2W1VQj7zsctjcoPGzzDMjKAB8wwRwRnBzWS19FKYlYEFNz7wqiR3bGA3OOOc+uaU3jvIRLIQAAgYgqqIWxhgq5I+b0yfegCC7ic5LFiEGxTgFgFA2g7sbjyec1zc0TgtlFJkUjMgyVHIOwB8Zxjr6cV38bxGF45GChtjLKxJGQCWHH3Q3qfTuSBVS+s7ee2V7OMOsZQtOoxJuKgbbhG6fMTkrweCDnIAB5XcWROVUcKp2nB+Y8fLgdTWbJAyA53EkgAEEEr3Iwa7u4gEZKHaJF+UoQQdwzuByeDnHpWa9vG+GY4x9DtPPTC+v8APigDlCjjITcm4Y6kbhwSCV98HFKYTHbiRgrB2K5UtviI3HDrjlTtBHX8DxW7LbAEnOAWKqehGMZIGBj9KqyW6xiRXyxZQUdTwMEc4xzkAj6kUAYscrJu2YDOrI2VUhlbGRyPlbgcinoWZsEFyBgN0Ix94kjqcn9Ke1schsgBm6dMfgOlatnCFYMfmPCpuUMOQTwMdOvbr3oAltIH3JjaCxIYjI2gHIJz269K+q/hFYTSPCUliTyysgR+sigqdoIPU88AgnHIOBXzhaBFlUuPkLAPhVDBeN23PQ9evevrX4QxWIvrYQyM1t+7AkkXa43PldwAxuyF56cnrjNAH6N/D251fSbewuLUbDJCYrqPYTuQgPtEgAZ920A8kjceRnFfZXhLxDJrbWttc2yJKbWKEfZIpE87LeZlmYH7Ths7skqpIwAAVr5D8My/ZrCyUOHDf6ODgBXRiXZGjY/NEVUZ4K8djg19PeBZjBPaSEJG8UaOAGKRiMrkMuMFXJCdynzN7CgD6P1MwWmlxW6mV7qKGFXhZYT5UbR5gmSbLM4+b5iQSerfcNeI+Iru5mnjkhQRzRSFSVd2JUEbzICo3gmRwDjlh1IAr1G8v457RZ5JCu4kMXcPI7ptd2K7s+WQT8xG1snr1HEG2t7q7jlE0MoVud6LGkchYeWSNxxhmkJPr1HTIBh21nqVvZPJcRzW9tMZHScwkBx98gHG0BQTkcYU5bJ6fmP+2RqQ+xywx7HYIymZGyd6Nhg+9ztkyQpwQMRjqea/WcmBbe+illQNE0yGa3kEjF1EgGCreuAMAAjvivyH/bHSCFLsqrbDLctI0hG8lmJUttUBs/KTz0AIx3APx81iYyXMrZG8SvxjliPlDMOmcf8A16yt3qA2QD06evT3/nWlqalb6fhR87kqTngkH+o96zw+WYMgClSAD0BHoR1Oc9aAIyDwABzzgZJHoD7YNLtbaSegIXBIzkgkYB7cHpT8EAKu3dxkjO7kfdIpWUISXU5wQFbIIOD2HT/61ADSFAGQOQpBG4dRnaT0yO9RhiOOSPbqPofWnAg8Zwo6A4Ht6U/AIxgZxnjH6ZoAbgN05zwpAPGOxH+etCjBAZeh/Hj8elIrFGBTj/eAxn1I9KlRWZWIwwTlgvUBmxk88jJoAezBSNhwCOckHJPIAx1OcflTlbGGOOTjAyDjqSD6daiBBO0AKccjHAP1+mKXBGQSMgg4OM4649x1oAmaGQYY/wAR3AhlYbTyTwevrn0xSg7WAB3bcZYcc9+SeRSOZVAjdQvHA24JDAMMkfeOCMZ6fSkw0QYMFyQCAeSMj279KAFznO4KATkZJPIycZx9atpOHiETkBFJI2nBB9ueuMdc9fyo4YqzA5UYyT15wMjP5U0dyePlIBxjnt9TQBbZ5YxIiSkJIMsA52sM4AYdzjP5fkjzPIgR9rAY2OSCQAMBc4zjnjNMYKUHzANtYsMdDkDjHJyPX0oeLBxDlxtDY2/OCANwIHTGSM9CBk0AMwFYhoyTtPy9MHAIYY7cfjUR+b/e6A+oJGQfenswIO3qT6c4x64GRwKjoAkTG5QcjP3vp2x+FWECsSCOSpCYxyc8E+px/OqgIOAeg798en0qWN8EHgEHqQAOo/TkUAblqAjhCu1iQpAfAY9ACMHHOPTrWi8cjN5YUDymDFlVFGZNuSW28525HbjisOCUsygAN6Fs5Hfr2HSum0wmeeLfhjtLOrcl1ReEAA4OAB0759aAB4C07YPKkZyAGGBggnPTiut0eFH8vG8yBuOpUrjJJOB3PrWXHcRM8qogQs7ZZUO5mMjZD9uBuAx6A1uWGUYNu6EEsPlUAHPzDjcOB+VAHsGh+VmIlQqt8qqnyIABtkTIY4HPU5OW59a9K0qJEdnUYLoApYlnJTIUAb8A8ntnj0Ary/QnTCbvmAbB4wq+uOCGHPTvXf2D/ZpMgsytzKScIADkKpwNi9GAxnKnpQB6RZXaMiWzyfIjKFaR9hjJZtwRiUGG3rxySV4I6V0BaGIiO2jCQMfNjc7WkMkkZZxkAtFk5yM/KTjpg1xWlyRXFwrz3CxxAp50hMe/yhs3MnzckR4wcHJHTrWhPqCLNcR202YxLKY2kXbujBwrHe2d20NnHpj0oA3EM7Ga5kWKVCpLbg6qXYsqFNrAGQSEAn5lO/kc5qxqGpT3lsbSeCOELJExZIFDBkjEQ/egcHy1yePmZWJG7JrjUuZIYnScszFQHCl1BJABKYbJI+b/AGuOa01unewjzNK0kT5WFVZvKVy4I3sMsGCqcZIDZyPUA0NOQSBGkthGp3riQKDklVDjDHYwOTjBzu7YweqjaW0Li2fIkG2VNz+UwxhvlQ/M+4nnHqB2rkdPuX3bFjk4w+dzhgmCfmjIAOCEwSeAp612Qi8sQXFtLFJFujeVykg8oFSDGwkGGLFemcelAFoWcEoWFpY98sS3JWRgFdFJVowOjNxj8eQDmrlsqqm2MGMMcTwsTK6hBkXCqOQp2gNtJOH6d6i3q0yMpiBCMqHYHcqchjGyrwvbgADjOcVFGDFIrqmJWLNuVQDgKGHU4VcAknA+764FADQSZWjaLy9gUIHKtyACzZH8DKcYIyAPVuIpYWGxwT8rbt3yZRRnCnkclCuDj5ce3HQOkLw+ZIdkyuqh0UFGi2BdrhAWYBwDgDPcnmqssWYmBUuskaqGRtiqcFPMIZiTIFLdAOg5HFAEBkbeJIcKUEedrMrA4LZDcc4JOQR1rbXxFetZx206NMmWYyzPulH3VXk43fKh2ls9evSq9nokJkhs2vTBBI0ey5lDKxjJAG/rkkYHJHOPYVTv9MeCWe0aVRHEnmK6sw8xMBhgDndyuV7E88UAYWpRW9zez3luJEXMKzPMHJfeGCqZFYKD5hIBweMZ7AwR2aIhumCyIk7eZyuPMZW8s+Wj/dG1jkrgYORnFWHt5FTymLIpSU5ibAbHBV1BG0lhk7gRheBWcLS7jkiSQFJd+5VxxsZd4kDMp/hxnA9u+KANSTe0W9QJvPZd6kgsjKAAFCAc546AcD3pLXTrEhVvTcBf9Y0hAaaHln2KyuoOBwM44wOnW7ZaYsTCWeNvs00xdZYzmTGFDNg8q/OCD35zzirT2ttdSzBY2jVJj5ay7JmkSP5cOGXKyBcHPBxHj6AHNSWEDy4SRtkZYxAQKC6M4dVZgn9xRuBJIJBHXNZdxa+W8Xnykbg28k7iDv8ALHlnoG/dxkZYFiuOuc9fJYvDG7wyPGysyyRgPtCZBy0igfe+bgHJIPXNc1qhzIsc0ke391DucuQWIPybXf5cMSdxyQOR7AGDD9mtnDS3GERoXdCCyZYqAGTA+cKxOcZOCKp6hc2yXIS1CywyXDKhYLiNGUD96xYbAcHgYP7znmuki0mK8nSOaEKJI2IBQMrlVJAYuwyuMjIOeQeK565064SRoPs3lmUgqzR7SoDsVUMANxIPr0AI4oApzR2zTnz2jWBjsCqpdiSzLujRCAy4AON57Yz1q7HdLo9q0NuIZby6XYA44gtyQAiBiGSYorBgQMZAyRnMFtafO1lqDNEFYRZEQDIqsqhZIsAhwScjII2kE5rO1GyihuAYLwXcBGWmEMqnduCkHcciQALz355xQBUmmDqNgxGJI1kRxEWWRgwOHI+7mQ9MDAHpTdQnVLdVEaoqs6iXcdsisqjy2Ux8D5T68MMdARvJpgijguI547mOU7ZrZVDSLNGxwysX6mMjGOfXqBWJrtsIo3jn2x7cjYABKNxyF+fqc+vTPPWgDzrUi8yzSxyIoEci85CzyFeI1cJlSc4Leh5yK89kuLiGfEKrtaLM5JKLwdwBfcOkirtxg4YepFejOIrh1gupsQoZPLAfLIVVQCqgdT0zgkH1ArzTU123borM5RtoG3+HkbgrdEJznPHzE96AN3SrmRZoyYiGnkIZRGGAZ1bJDAEIvHXrz617dolkLnyl3xkqQJOTH5hLsvyqcEqCATz3PU15Boga2milKiOcCJoVBRtqkAAoRxu3A+uMdule3eHY7mJZLhpQu6HzI/MZGOZSwCEBCImILkZAPHGOCADqL1by2CW7sJIokZY41kVC7hS21yXIVCzDnueOtc7aXamVRLFIsuSY50kEYQjIYBnUjORzyAc5zW9fiG4iDSMY5HKB0iYqflIyF5PmL8rZ55DEEVn3MllEiSQsIwYgs8bqEVGGATET1yUycYPY+4Blz3kDzuJkkTY0mJkAZ2dWJLSYJG0ggAqAOc4653LWCHyXuW1OAsgEltbW5kDBwmHWYvEAFO/kd9uQTisyOCK5jLr5OWjlZZG3eXOmM/u8ryT6ccnn3oLZ3KjzYctt+Z2AyVBcoM45HLDH17UAbF1OI7eGSBZXnZXYhgI0UKVKsjZznBb6DkdOKkGqqLmKKQCZmgZzAxLo0G10+cY4AyxBHT0rdsYTcW4VoHuFghKSyKw3xZjwVzJD/qQ65CgjHOTzVGOzsbYXM032hlWNI7aWAxoXaQlnVz5ZJhKgnj0ODzmgDTiZWELT2qxCKBVVJgYllQzLMfJliUNMDHvXJ5w+R2q1Ktq0RuWLxRSozIFLspKhVVTtO8xhFK85xkZ6GqMyvc2Uc6GUwQIsKxy3ELSwySFiikFFJRmzk9QcLnpWg1vbppnmR7p2ZRHHtgISKRQ/nExlmZl4QDbxyc460AQXGlLPYSmO5Elr5xSOIEKzyiEbg6A/K+GX5slTjGcmuQvrJrku0lultsEaKLdGO5duNzpt/dsCACT2O7NegW9ykMe1pUlEqRs8ShihO/JjlbbxIDhl6naB+GhcWAulkktoHRIw7zvhmwinavmf3flbkkA8/mAeYWdvLb2rxum+P5FZUySrxAkO5YE/dLAcDOa0bOYXN/bmxsJIJMxQttZ5mVskvNGHG4EIQcD06YyK6X7DbW0hLFXgZBLJ5LupjIDsVfdhV5XJ5IIf1rQuNOhEn9o6WDmNI3iYnd8yBejKTnABIAH3Qc8c0AcJd2lxbyXUE8GZB5haRyxJ2krzI/JXK5LHBxznNUJjeySusrtM6MEiMchkiK7AQdyuScA43DcCFHHevU7xoNRCNdR/Z72RCsk8UYa2lIHS4iTLrIFUbyuQQN20HJrCutCmiVZ7eSJ4ZbggC3OUwibw3mxklU+f7u4H5hwaAOFmtbq1jkSa1YzFFe2JaRCPkJKsjL86kEbSWGc8ZFUYNM1K9jaWJHRYCGuCJj+6JwSr7zyuwPkBsfLjjjPpk5gkUxSofOiiZVRn+4qKpADucuArEAdRu9qwZLUq0qQM0aS53xuyxmTCA7RIBh8pwMZ5YdqAOSlUj7VG1tHPLOsiK7yNIqDdtEhLt8rBnJBPPzdSMYopNeurJO7rI0G5kjKRRrIpdEOxVP7rpweRz2NdBeR7dxXiKFhlZGUny2YsF24G8EknJHbHXNYt3PvImygQeXu2qwZBMFdM54kQHHTjIxQA2SDzbVlLMt3BgOoBbCmRvnlcsVVFDImR6cjGazo01OGWO3khnaRi0gBYyOzS8AxqFO1WBX5cEcZOa0nmilRVCQxzphPMV5GaUYDRsY88MQWBwMMcYweunLdapJBCyyNaNInACRWzNCpRCzbYt2N4YgliMHcMc5AMttJmtY1kv3+zxssjeUSqXDbi5KCLGU+YpkvjgEg9qzLeIukkjSIjRHzFIbYXVMx4XkKcgc55I9cVLfG7k2MXOSWJkJWUMoIyWZSOoB6A5HWpkiiB8pnjnZRDhoQVRd0fmtGFZFYYZU9CMEDIIoAus9oIZI2Y3QeFRGyMwIzGBIFQj5wDxwTnB4GKit9SXTmt7pAQIZI3kjjiTKxqyuu4n5d2Uxjbj1PUVGYDIMyfumQkwSGAxtIiHaQu85deWHseO1UJmuF+SUBwwcRApgbMMQpZVHTgk8g59c0AN1rWzq93cTQs8EEcEixQsy7USNtysob5fNL5IypBL4wa5sXwmndGcAhSUkkIVmVfm8sFG+8QCOOBnGeMVo+Woli32n2gOXXyOocN8ozsfIwQpXnqMnqazbmOKe4Oy0Fq8LsjqhlYKNq7gxcnyxycDGDtPNABKAyNPbrsQIwiWWQyO21VyAyJtMhbdjpnGMcE1kTzSkOAq4mA5C8Z+YFSB93ncOnGBjFWhYFJmczKsYjd/LfepIUDCnjAJGPc4/GrT6e1tEs0rNIjbZFjRv3bNIpkUSOvO4jkgdCccYNAHPotz5Ms8UTiOOSOCX7obczBlRA3JG7HIPcdiTUrTygO0kDoImBZMnGcqNpBHzgjf6HPQ5roZ4YoJkiHmC3iAufLbDxfajGXZDtI3qrhSMtngj6sa1nFqXaHzm3GRURd0YjTbFgq3PBAIIyAeuOgAKmnajDGLtIoYwt4ViCEE+WiOH2ROSDn5U55ztA6g5qTZtDFKkrhXckhpN+WGxyqBgMIAfu885HSnQae8j+XGuyVmZo0IzKzdVUJnAwSc4/vdOlU7qFUkkFwpDggELINiuFCjYwJAbYR09CDzQBoxXKR27zRykOxMTBcxn5lG5Wk5ypweMYz3qtaPal3lmMmMbtsSBxu3qDlmYdVD89yo4qBrNY7e3ZpcxT+YrJE7LIsqjEe/coBG8gnk8A88AVAYd6yBN8ccKGQqo83HzCMMzEcfN3I7DjpQBuqimAlXj8mNirtuUMQR3XGcZJ/FeKZJBNJEXVozCRnJKs6bD0IyMc4OAffFYTPIoCq524QvyP4CABtzyMAEHpzTPNkXzEBKgZG0jC88AE/iD+NAFl2VSFkZHBBPykZbO4AtzyRz+Aqu8anAUhh5ZwWG0Lzh0PBzwc9en0pqI7KzFIlYMRIyjk/KPLBBP3uW9sAGpktrjKohSUuPMOxkYqFUMS3Toucj6jGaAM14UKA7QNhx8gzlRkFSDjPzd/0qIQ+ZGZQAysxRQ4VXLIGXZsHQADr0JFdDbWSXCOjuBN9+Jgdo2oNoVwx/vFTg9hkngis24iETuhdjIrlWXYF5AIJzj7wPGBzxQBnx2scigACMZ2lSBlQWyWJY8Luzzz19asLaRqkSxE+au7zCPuEDAJ5XoQeCCevboWRztM0sa2wVyfLJbzPMYfdYgbu7AngHqK1LWEIxF05hVSgfGdyrtzuKjhQAMnd2XuaAJ4bdsxB0ldiMfu9xeRSBhSV5KkcEe/brWtHDbQSIGkCJGyKlryXlRZRIpnUHKcgDktggYAwaScurGO3uAYEBRZY3DmX5htIkBzg9MDOM4OcZp8VpcRAzlRzIpRi6lh5bfMV2ElF3Ac45wfQ4ANaa9i82aOzQWsAJYgBwxRVAIeRgS43McDIAAU4BJqubkGBledCpaLYRJyNpl3AYBzklB04xjFXPsch07zZI1aL7SqSCIb5MurNNMxZSW+UMfmYKOAMZFZKw28uLWSAfv50RHTK7IiRliu04wzDGQWKoQODgAE6T30kMkgSTbDFu3glTGhIGSRnHCn67McjNV5L6QW5GNm4gGcEKzZ2IF3buYwQMcc47ilO+0NyYnMkKxhExhBPl1VSyFsEtjockAnIzWdJceZblDEiyKJCFAZiyO4kUK+75DhmzwARwMnNAFK6ijvhJvdt5kQu2PNMjtngDcNpIwRyeT9K5rUrGZ/JjcK2xQF+VAwDoWwoU58vbyeuGAzzmugt4ipI5TAkIZmbAUhmTaQQShQ5A9G6GpbiCS7Qsxj2iJQHDHzGKsQOcfKw5xxzj14oA82uLTdI0scYhC5IWPKttULuKknO7PPHqfWoobxon2yHeGwMMoJB3Zzkj5eQTwRnd1rfvFaInej4ZlRcAs7Fg3zE7flAGM/79Y1/DAqRTGVWmYjegQBEKnuU7kE5HPTJINAGrDdGaXESBFBRlYAO8cYwHyWHzckc55PT1q5IY5mkeTe6kEIrblbIbOSuTjhSCCcZOe2awbXVIYUOyMGcyrHyS67PlOAuMbdyg/z6YOxFdxvh5Yw8ZPzFFCNGFCgoIwpwAMfN0y/rQBBdq5DPknzAhkgDsWbaqqu49M8jj0Y4x1qpaBfN8wqByBsHDD5uQMfxBfzzW7epZ3Hmrp+8IjI6BxITlsglC4yFG7OcAkknHSseGI28jmQMPKZGLAqxDFhuyhbAXbnAIzkYIoA998B3WmrDBHf3w8oyMoglZUdGJDbkldgE+7z6D2Jr2fW/izofg7RXuNEvkF+YWMZLg+XN5eza6K+CAu0gjLfKDkYxXxG2rXMcBLqfIBbYzKY26fKu5DgDBHHTK9K5rUL6XUYhGxfYJCzoDtGMkMAS2GGSPQ8cjvQBpeNvid4i8XTrJq+pXt6kMsqwwtNIIDFI7SPGQH6Bs4PXDYPrXdfBfWfFVh4lstQ0S5vre1hulyGlL2kZGwtHKWISVQWBwwzhgSc14lBaW9zfQWkUnkZLCa4mG5edzKqDbwcBQM8EnGRmv09/Zg+B1v4g0u7vHd3szG0gdrZAJpdyMFcocWvGSOuCmMEEMAD9K/h3+3DqPw28NWWmPPE2qW9mj+bEzviQIryZRZOYwcZA42n0xXUD/gpPqPiyAWyeWbxfM4V1Zx5RwwU7cscEHHXjjJ6fmL8TfhPDJq8enaRd38NxHcCK4ni3SeXGAqyb44PvFf3nAzuBGR2rT+GP7MXjrWdcmj02G+vraGSIR3kNtMY57fzWBumeUDYCAhxgn97yRQB+0HwZ+Ld78VX867sxqK2zrKJXjUA7jnzcf3lHynIJAAz0wP00+GtzolnD5lxuMDlGaPcpZGUKjbg4yRuHQE5568Cvif8AZE/Zh8S+HNOhW+0+cSSRIkv7pmRlkYFsq+c4VjknPJ64r9aPAX7Nd4gaa5jnSKZOTIpODg7dgVcBwGOe4GARQBysmsadqMkVra2SPA8ZSKddpLsflCK0Z+YBAefUduRXtHhDwNqskVu1s93C0rI80hY5MYK5DJwAAuTkdhjBNeveDfgXp2nSRB7aHbbyA5MIAwWG/CnCltzkt1+9k96+k9E8IWNkqwrAQY0GxgAMICNhJAwCR0zyQOO5oA8S0LwJdrlJlcNNncQpbgMcoW52qV+ueM5r2LQvCsFl8j+VvkDN5aSfO2zGWKY9HTJxwTz2rv49NRUYQ7UcgEMV3KHA2klCwHpnGM4qwkCCaGQW4DMhR3kjHnIuCyAOCQuW3ZGf4uKAMlrVoFVcBUHyDDNzk4UDgfMcDHqWArltZeeGPcgPynqcDgYBGCctjP14z1r0lo0fIZUkIZMJJjAZXyGBKnDgcjjgqOlZ95pUF1jzOVUbRwAc/wB4+h6enWgD5s13xlFp0V3Fd7YWQOCGYpvAXkl1+ZflxyDnnI6CvlDx/wDHHTbAM8F9HvCsUHn/ADSZGPlBP3iMcHrj15r79174c6LrMFwJbZ3eSOVAZY3QkgNHkq4DZ3ZwR94KCCRjPx942/ZO8NaxNPK5lt/Mkhkk2ndtWJ45DGN6kKShdSVGRuyuDggA8S0L4l3GoSRyXRaSCVzmUjqGYFcnHDbmOR6c+tejzXYu4FurWSbdsKmLJZtjhjt27hkE8g56nB4Oap6h8I7TRLMW2ht5QgQou92ffIrIYzvxgHK9Tx6ccn5y8WeOvGHgPV1ttV09oNNcFGvUZWUhvutIBwrYOeckbxxnoAd54pn1Ceea3ieSdJI2kfBZW2AEq7YGAFRQxHPKEc1l+HyUSWBmkmw4csSwSMYRd29Qc524wABkfjXnOpfEOOW1XV11LCXLOkRtXSLZG6BfIm2SElwzEggDeHAPc1a0LxP9q0+R4mdd64lnQxyTncUKyRM4Ow5245PQdgaAPm39r3TtRvPCeoXFrdzwy2kfmmMYEDRwPuy7kkiUlMfKeh7Yrwb4BfEUL4JjsJ7hgUiZGl582O4kdlaSNwAc5A24ycoO9ex/tK+L3vdA1LR4MzSXcbJiUhpJDJujZZGRug+XAHc/er53+BXw01NBC+tXyabZvsVrYxmOMriT5UZ9pQ4YbiV4OfSgD7j+F/xRs9l9pWq3zSKG/dieQLIU2lIvnIyvyqpz659AaxPil8SNItblL3TrmKK5SJ0jS4kDQJIADGZmjO7y92e4JA4yapa58GLnVrJB4Mltpb6eEQK8c4bcGVUSQsseVCvvOORxjpxXH3f7CHxa8VWbLe+IbW2vJQWj+zM5VBuV0WZpMZfyyBwCOMdDmgD0Hwz8TPD3iyKxe71Vra6torhDLFsSN7krECyvKC6lZFcKQRtJ5wSDXRePdXmuvCa3mm6iJXtg0hZJk2v5LFIxMCGyclTjnOc4PWvJvCP7Efxl8D6hFea/qgv9JtigItEeedot+ZsYxhRHkrxjJwRXuml+EdA0dp9Dvftl0bxw+25LjaAiqInUL8mGRiu/JJbA4CgAHhXwu+MXifwXe/aL+Z59LEzCZmcr5BLlS6hhkRkbyuTxgZ6Gv0H8OfGvwz8QdLSO0uhLfRRBocvKsdyERS0e/apkuAQQBgAq3J6E/OF58ENF1pEe18v7Ij+bJYxs6zxuFAQSxgHz8gyFmLKVwu1c5x3PhP4NNY21udGDR3VsskMM1vE6pDOZA8Sv5RKptj2qQACR15NAH0r4R8YC6AtY7NYgNsZKKIyChVEBXGVUIBjGMAYx3rt/E3iTw7ZWKQ395A1xMCi25ljaUlk3qoReWYdgBkfXFfMkth4k8MQ3MkhvHmCsJJHwFExVQXUHH8YBz09+OPmDxNN461/WZLu4ubyO1jkktmlW3lHlIrLvdN7jYWBYGQDkM2GPWgD9Cvhtq9tDrV5cW0TJBvPLBSgAIAXduGfvDpkH1Hf6k0jxXbX05tI5I2kiykq/LuDHBC7QcgYZT349q+D/AIU3C22huJy91IY413I+d+1owrje2F+dULBeRjOCK9TtNeuNH1y3kBSGO6kDytnBJZVUkkEgsApBJPTHpwAex/FWzlGi3eoQIokWNnmAjXEwUZLEheu0NjjJr8jviF8RdJTUbi1lKJJFJtMUaqNuNxQOjdV3BvXlTx1r9i9Tv7PUdLhguXVxd2sqqOH3h1xucbjtB5xkfxc1+P3xx/Z5vrvxzea3DJeCwuJwpjZy1vGQh8qJQThUMa/dDdhxQB4gvxU0o3EReaFIJFYyKhAmjdJHV0cA5L4UkKVxhwemBVq2+Jvh2K8uZrS73wmZEiDlVlV1CvJtDsCV27CcKM4Gc545LUvgl4x0lLmHT7WA6fOIA7RxeZOiWziSMiWV2cs4Ub8E5Ldug8q1j4Y+LrWJ5YrJXuhcBmzJJtW2LKN7LvySFC5wD90AEjNAHt3iDxxoeqwySNeQJKQ374g7o0cZD48wFQ3yDA+UDnOeB4Zr1/4duoltJry1maWRVMjDYjrcEMrheTyXXDcZABJ5Ncjrnw78TiwEsKzyly290kJYBArYbCZyqD5R1HCjk15c/gjxRLBsMd8tzAQ0MewoshIUSiNyMA4GCTwABwMjABs+JPCdnNLcPaXFozWsnnTgTRRBwsiIFgVz+8DYUHLHATdjjj9Tf2FXnt9LjspSYzILieEMySlrYsSoXOCq+UyA46Z6nrX48r4f8TfaLq/uZVt1t3S3t9Nll3XFwIpCi7VUfvGON5BxjcT0BNfrn+x/Z3dm9nLcidJTHG0Y2Mnl5VVaMhs7gWVwR22DqBQBzH/BSPw5Yav8Obs3MKube9tJoxGUZlZJFUbF2sc7Sc5GCea/AHWPhxpWtW62qSQvcQtGIvLWNJGUlt8e11yxGMBsZwSuAAMf0Jft72F/rPw41Sfy5EVbqKGTyJXkSVDcICm1du4sI1JJA2nPTv8AixP4RvdMgt9Z0+KWW58szSo6PGI2gPBgaVQZeAxZud3Qf3qAPhnxP8LksbuO5MYSJd0XkhFjY+VlCegxlIzuYj+IdTXjeteGbab7TD5cUScFbQBtnLFWfcMjzAxOWbkZJB9Pubxjouo6xE908dxAs7PKjJBLIHuG6rCpXbJGC43gkbdmRkkV4tq3ge6eCa+vNPme3lhf7PeR+YVSVYZGRhGnBdsDBJ25BGSScAHx5qfw9t5ILmWHyo5FOwKZfmwyjeGLMDkrkHPDZ7dK8l13wfPbrOu0P9mCgEYVWUsQoiyF8zBLEnB6elfUevWl5DeeT9m+zxuYbePzYiscjOyIk8km3rgAs2cAsx61zs/h97m0aS5j80wo4EYMuxjHvO5BjcQQFGeMA5+oB8gSWOoWMrNG8kbAgFd5DAgY28/cOCORXceFviZ4y8JT299pmoX0X2eRGDRyyKm6I5bhSMsAOvXtnmu5v9BRYbotaiSSRnkDSngDLDa2BudydhABGO4wa5LUfCcljYQ3ju8W+V0+yEGRgGDESOzAeWCFPDA/L0zyQAfoP8Fv+Cl/xP8AAMltbXmuaheWUShI4JpSse+TaAWIO4DekZyCScEZUdf2p/Z8/wCCxmkrJZaf4qu7i6823Sa+i3xhBuBwJSwxJuiaItyNu4g5ya/kV1G0njVLmTGC5iG4LuZVZjuiQA7YgGHXuRjgUkGtavZmQ295PHJKyv5qMwLIVCskkigHYpC8cAYz6UAf6Sfwj/4KE/Dfx1a2D2mv6ed0JkW2W+ihaQyxkNG0Qb/SI0VCM/3ixOTzX3D4N+MmgeIRBd2GsWt19sjgceWGYG32SbnAeXagaZXC445wc9a/y5PB/wC0J8Q/Bt2s1jrN7HHBK8irBcTiFGZirlMN0bA59wfr+l3wG/4K1fFfwPeaZDqmszy2lpHDA9vM7SG4SLKmTfIxKSlPXgleAMjAB/og2eu20d3penRyNdQkXVw1zFEscUKGO48gzNypI3kjJXOAV5XB9DF4jQqzoJAkbl13fvWEeHXBQbcYDE4PRlzzX8mn7P3/AAWq8Ga09vB4mvPsk9uiwySySL5CRh0VJC5IYAjAPbC8Cv2K+DP/AAUG+E/xPitrbTvFlk13J8qxrKqExuUJ8nEoO4JGcnkAsxA5xQB+oSXEsyXUkyogErrAiO0jugXMLIDjZKUKsQCRnPboz7SvlSSR2jieK3+cKke8kM4CK7S7QxJY4J/hJya8Qs/ix4e16zeCHVYM3MDoksUm9keSLyg4MTjJ2nqCu3aeflJrtNK8WQXlsIpriGHbhYYkuluCwJkUSznjeo/dsBx0ySaAO0k0xJ555jF5I8qA+aSrCdmBWSJkAwjD90Cer7zgdK5i88OWTNDbSXMNqH8xTpxjWUTW7DzJo0VzlWAYKpHyhSQF5ArZsNUt2iYNMzSJFE7hNxlkbeZVCOW4jcfdA/iUjJIrOs3vXurfU55GkLIiCGZNogt/LkYpFHvJW5DhA5dmGYyRyRgA8T8bfAf4eeLhfW3jHwr4a8Q6XdzwpDbX2kQXe1tyKss8kkTnAZlLcKuGDZJBWvz3+M3/AAR9/ZY+J019qdn4Kg8Laq0kkk83hyR7ISzSeZsRrLiNVkc2+zauDvfIUAGv2Iv7m1SfznLxmFIiZzIFg/0h9jLIp6uBGuPlwNw56mopVmQztEYULRvgyBgEkcBEjCqq+YBuUAA9Rw3NAH8h3xZ/4Ic+INKE2q+CfGtpPE/2tItL1m1EMsJt/NmSBbhAo2mOJirbAoyRncQD+cfxI/Yt+LnwnF1ZeJ/CFzNaRPL5Op6dE97bDYVBPmwoQoZFj+bqDu45OP729W8PQatPJLfQrLG5j2ReVt88vEmEuZFQgxiZQQmRjgFv4T8+fEv4Q6X4hspzqdnaXKqJUmt7eFHO2QK8cgimBIVIhh403bigIGDgAH+d34v8J3FnPLDNZvB5L7XR1cF2LEMwDKCPue4zWD4StYNL1VJxZgAs4OVVidylfmUocfMevt0r+q79pH9gnwf4jvbm5tPD0KSTbiLmyt1gw8jFVZjEmQ5Zl4xgYY8cGvg61/4JeeJZdTM1mrRWx+Yi7jIwJC20kqDhAFPJAyQaAPx28ZCeXT7h7W2cmRHO2ND93KFRhcYHBHqa8n8MfCfxT8QdRks4baeKZFMkbGOQBkGHYn5RuZVVu+SeK/pq8If8ExHkkig8Q2Ek8ESAGTyQY958vOCy5HIbA6/nX2f8N/8Agnl4J8NXUVzp2j2/nxRhXV7eLcSxO7ajD+6RxnO4HHNAH+f7FtJYZBMYyWYldwAHAQnqckep28dKmEuwh9yhkLbVIwSBjAIOOeRioZGhjdlAfbydzbUYkjO3CEhhuII+vFLLcWklvAFSUPGzCRCysrnHyyKccPnscj5aAJhJFcyhQAkjsiKRhYzuIDu5z8pHGOCDntUs92JVaEWgW3hUJBNlQxYEb2LBSSuQcg4OXznFY0MqGZN2V5Kjb8xAK4HPGeSDR5jITHvypI3Y43ncSAB0+9igDXluHdFE8W6U4RX+UArj93/Bycck57DFZ4RDIikhtyrkg89CAvzAZOcZ4P1pbiaNiDGzFkK/6wKuAB867Vbsx/Gq6iSY5hyZIwWKoCWwGPKAAlhyPpn6UADSeWcbt2CABjOACQM55K9acWBVUKl5DJuDpgDYFHylCv3g2TkjB6VVkdiQHI3jq2AGPJJZgTy3P6c05GmSVHjIJHRlBO7B5yGXBbB6dOKALqBSoKMzMrFpAeCo4CMDnkn+lQiMSx4IDg7yVBc8YOTwOuKYJnjVtuCrv823IYsME5A6jJGPpVmOaUPvRZI4lZWaNXcguAed7Hg556n79AGbLFHEyhJGKhVIOwhgwBBXJ54YEZ74zWPcSSEPmQOpx8v/AC0JUkjaTzxk/wCcV1M53zObmDiVfMLovllQQDuUbiDk+x5/Guev2twmYVduQfmZS42k7shFGcgjB/OgDEHls/EbMFQs2TwXV+D04H3cjrxnNXIWwm5VIRhn5jwWVjnAIzjj9KrxvColVxkyAiOV8kghgSCQepDHnHb61dljWKWMW8kc8W0ErGfMCksRgZGWGBnkDr7DIBs2kgL7icHAP3c9wSCB2OPWtkfu/mVlYF8AggqwHzAbT90cnr2rDtoJCQflO04CqTvw2SRhR+eelawjUoSWdWGODzz3B54bigC6HkK71RVVCFJQhVONy7sY+bAzVi2lEUwdWikYR8gqcYkGOQww2Cf1qgIpGVSHYHnhwQo/EDpnt04q8IpooImIZnIxuCnacEkCMHkqWJ/EYoAuuxKCUcsznCEfLjcCGBJ5wemMjB5plzO0SRs0QDkBo5Cx2kHOQylfmJJPOe2OaZbRTTKFf5GJG58iJMEcBsnCkEf0q61iTBcFisrWxAGWDRkMxDiPqB/Cc9Bnt3AMGS8ZyxBHBDcAcAcZBwP8nmqbnfEJFGDuZDkqWyecj6jj2Ixk1pyW6pI6okgVGVAj7WdAWUuCwAAPXHQdOaTZCDIBHmMKoDMGAVyRtJUOQHJz+eQM0AZ8JmRhKnUFQ2MggkkAZHp0z6CtszBEZfKMjZMglV2VlZkAC88FQ2OoB4JBGaswQwxDLtCwePzFGVY/dZjDlSdrH5OoBB606IqpUGPzFcMsquxw24Eocj7uGIxj0waAMoCfajgO3BLEqcpnGRz1Gc/lTQsqGSKUFS6dQ4df3uGUZXPTrgdCOa0luWRmgXckZBZtipnP3dobj0xjIznmoX2M6EEHjLpGwHJ4O7nAfZnoevXPSgBdRtJUFrGqqJTBGxYAjzyfm3hgcFyB25AxmqQuLyylmgJdA7FJIyTkjJBj3Fvuk4B+gq/c3LXLJlSsdssaLGX38qFBYD+HcVH5YzmopIGnkBYAlwHO5t23c3BY5yATnJOe+aAJk1F4LhkMSpHJgNG6l4vmBKn96AwYHHTBOM5NX7jUEitbVF8oy5dWTcJQsZYcNlQRlucHPDfe4NUprRg8pdkYopkaQOkqggbcRsGy5yVHHI61REQYRnazZaQbgRt28Abh/eyenPGMelAC3F/cozlUCxq6nMYym11yefTa3Q856citC21IyoOHy4Cq2S+MtgkFj90k8deg9KiYAWqQzRs435DBsKGBy6gMvI2suM9KtwWwZFRdroqLtQgFogMEhgFyyhQeQCBQBoLrE0atbiGNQmwXWxWR3IIOZCT1I4JwOv0qxBrLZkt4I2kSWJtsf3thO3cYuOMhUye2M1kz2EchWZAS5Lq370OxEa/MdpwdvuRwFPU9WwxPFskRyDDuO1QS20/MwwB0K8EDOR2xQBoreQrM/wBqScIVbYHbLGRGwGB39R0brjjmt2CazgXyYJYxHu3GaQmO4EkgZd2dpMaqSp2dDgYJzxzcdtI8jyBj86FWjdVyQ3zsEWTHRlB45yODUht2ErphW3EGVtpG0sc5+XAUZwO307gA0pNRi8+MRzvsz5b5QqVOcOVTo/AbuM56Co7m4SOeOIz7oo38xWikLBlDAPFIhzsB2gdAQB6cmnHay+cViQyxuG2AhZDmRcb0Ver44/CqUtntbHzh2O2RBu3p0yCc8dfzJFAHQ2uqpbxzeQMC7ZYJTI+8GFCxn2uwyoZSBjBxjIwBWbPqEI3iGGKVBG0ZBTAm2hsEBhxkYOM9z61We0kVRLFDIsfyALyQGZVBfJHBbcT7Zz0qBLGRGLJGZlBbJVQ+zDKdwBOCNuOO2c56UAX2ukFrFHAwJ5uLhGUARuyr8iscHAXt0ye9Ys10FTeZBtLKWjIZvNQqwOMcKwOPQ8cVdFg6BmaLKMGx94AFgNpwCTgA+lRjTo7iZg22EGLcoB+UFRj/AJaEZzj1zk0AUBeID/qw8W8/IWYHocYw2eMnByBxjpTRM8YWaFMrkR53HOEPVgD97JB9CRxVmaCJYUWJmZ9xby3LKgZWKKxIJ5KA4HTkjFRG3jKsw3JgjhGJVQCAc4OSc89eooALrUIpBGgi8poxGpZclpCMk+apHzOXPOMfdGR1qxb3EU4jjknSL5uHcBEViqqyspznhfvZOc9MGs9YVMsjtudcqdx4yWGSxLck7sZJ55NX0tUfBDBSCRiRlVfu5+++AP8AH0oAypbpRMwBV9rYDLkqRzgqAOhAB7VYSVhGsvzAswAUKT8p+8QTgA/j7VPb2cVyzSxZWNTuIdkYhMjdk4AY4z0xnPHNaMccEbN5QcxLIDGCqh9ww5BUE7QCDg8+tAGe0szJDEi+aqyMw4ztJJK4XbgcHOB15pGa4kc/IoAJJC/KARjI4J4G4fT8K0biCNgLhAAu9iwj5+Z1OQ/y8tg5/wABSQxdSMqWKbSdqDc24FmLYwACOvYGgDPltp8iUblwS2cMc5IJXGOx/nUlpaAzbpE8xirEIEOWJBJDDPy/Ng5XFbUqYDMwcyLuAdGRxIQMBUZTiQZB9RjvUMEZDKxdQC+3cuGKAfMAQGGD26556UAZkum+Q0eZyGkKM6FTtAPJDBgNwXgk4I61aS2PlzKcuGMZQADBeP5QQNo3LtZsDg8+lX7kqdrq5kZDtBfBIjG4qu7PIyTxVlJFjj+aAb9w8ncc4IY4IUryOR1znbigDFW3Vp1LZ2x4AWQckJgFGwOnIB57fhSy2rwXDLOsYVRtUhRj5m+0A52hpFIJA3A4zjpit6SAtD9otRDMWXfIiRkkNnLEptwWB+U4zt4zxg1kW0krKwuUjCqwEeMsVRScNu7E7RjjjvmgDJaGJp5ERVLqzFcIAwQsRgEZGBjtnrnrUptRliseVCruJxxgjJwT1zj862ZIITtOMqd2zJKugU7sqB2JJ4z39QcRbEYBzsCrLwpYbiynIO3dnGCMkgj+oBTMEuPLGPKCkiNlOCc/eIDdTx252io7WylLsqEoVGQRlSuCT8zdSQMY6966NXDRbrkKixJ94KEdvmBIjAOH75JzkHPbNVFYDcV4cgHA5wCD82eCcY55oAy7zR4t4kV1fzWBdpACGlchWOVGOrHr+NQT6REzgFY4xtXdHCpAV9oXGT0BK5PoWPFakkshY+YHQYVgWwM/dyRkZwaYXDQByzBwzDAbgqcEHJHJ5IHXg/mAcldaUkTfLtkVlJCqUIAHXJA4OePYisi408biFUjb0XghcdMEDkc13aoFbfIrrG6N5bqFIP3hjJ4J3KQ3f5s1SuLSEHCH59pZwjAqTu6h1yCuCOhz+mADz86a3mMpB3B1XbjgHjOd3TAPT3rVs9NBI3Bo8IRu3AAEc9M+mc4rovsp3LMVzud9rncyyFAMqCc7m+ZPfpTwsapnkncwwTkg4BBwSc4w3PbI75oAwJIEDKAxA3YIOccAFjkjoa+mvg3aGW8tlbIjZo+p6qWXCliODuwOa+bZTsnTepkBYF0PBbOeCByDj8a+rfgxA8t3ayMGxEsZLsNqJEpCoXYMMkLyM8EAA5oA/R7w1oUt3Z2ixz3Cm3WJnXIaOMZG5ldOWJyp6jAz2GR9O+EdFaWSC1mvEd/MjhhMK+YGZkG0K6uCqlmcfKcZUZBzXzj4U1e2urFdOhvHZroxXcYlLRxMqxoFVHMGVKhGAO4Y27SBkZ+1fhbpls8lrHveFHkTZctsE8cjKq5SVo8Ku5+SV6kHjFAHWXfhCWK2LRbrK7MJK+dErpKqsxO6cFc7WJPII+bcME4ryu+0a5DxRiWUsZ0YCJnywR1Z8op+UkZ5Ck85GK+xNUkEkEGlStEJUikjiuLcLlYyxV281F+cuEyTzkZwSAMeT6hpdm18zt5UCKzAMFDlmXlixVMMuWAHcdMnigDgrbwfdTaFfSW9ys11NbyBYwJGYBmCZj25MTgA4LY5zkc1+O37Z+mappdu63ELB43IleVyzM2FZFZG4IGeDjByQQCMV/RX4X8PWen6G5IJd4j5W3DjfjL5DNkA78j5RgZJzgmvxP8A+CkltpUVrLHZMGuy7PcD5EZWJAxjGWjAABOAQRjHegD8Db+ZvOkDgbi7YOBlSX56deapJuBLAAgAkjjn2xj1NaGoxMt3NEduVYjghlOPmBDLwR+dUsEfKQeMZ9AR0/z70ABYBmcr1O4AdFbPbP3lxxTScruY7ixOAeqjr3Hv+lPMT7WfoowD0yN2eCM5OTTe5B+6OFGBgn1GfYUARc4x2zk98duafG5UEjgjp64bIOfwNSIo+6F3lzgZIGD2JHf/APXTXjZXCshU8gjHbscY/wA9jQA0gH7q57Zz044/Snxkh1IYoyY2nIADcbTn9fwpcBTjJJ2jgjGMjpjvjHWkLZbAVcADIIyCcAdT/nmgBMEsxJBJPUc8jvU0agsN54IbGcdQp254+7kColGA2erdG9+OQPrViGCSSRFUBjkZ6HIBG4gZ5wDnH+BoAYo39Sd2c4/h2gAA5PQ0ucY3g7dwY4IznAyB+AxSODFI4UkjJXoQcAkH3PSmjhQSRkglWHUn3HrQA7pznHG4Dj5gSR29gKBy3PQ5IAxtB7DFRpvfjOTjODxjH9cVZQB3iRtqKx5weAT8u5yOnX8qAI5FKvjnDYx6gcHAx6GlUyITIrFT8wDEkEggg/XitC6ijiKgP5hYYJJVgoDAAoR26n1xVEgEEHnng9wPb060ANSJnYAkBjyAeM8Zxx0OM0jx4ZguMAZzk4PAbAJHJ5/EipY5CHLSLncrBTgZViOGx2HX/GnTu4EcBdXWPJUrgqWfBJJxluCB1OMcUAVdp55BIxwOefQ+lWIUJRscDgEFQcjIYAZ7DAP1psaMVYBQR94kkDgHA2g/e6/pVuL5fl2jGOpIBHT7vqOenrQBJB8n3iQcYA245BwT9cEc1oW94IpFIPzK3LjupySRk8cmqjoQC43AAZIPAx2HI657CqkIWW42uyoMZ3bgqgAEhQSPvYAx65oA6a11IK+G+dVJIUYByT2OOOorprG9G8HcRuJyGweDggDJx69ulecyukUjKjg8k7yPmJxxyOCMfyrQs7502nduIOM9Qx7ZB/yaAPojQLljtBY7cY+Y5BLcdAeeentXrGkqJlUyOoit8MS24oVPHzhTnkgdj2r5x8OaqdyRknexRQSQvP8AtZ7Z6/hXtekX8hQ2+9SrqCSMjbgAqBz0JPtQB6CkO6JraCfy45HR4JUAA3Id2xTsLFSNw5U/exxgGktmuo7iWC6RicOy/u3ynlM0LrKzxgB+CRgknAyKZYXSrEoa3WZljKoqRk8uCpC9SXAyckk49TWj9p+1CW3kMXmSTI0MzTBVVmKGR5AThxsXr8pyPm7CgCR7pvMm83czjDuQp+cMMEqyDBGUHqeQenXe06a0eKRDbzGZJBI4+5GyY2eVgrwwdgQRyRwcg1z8ElwqSY+ymIbVkR325VlZS8DY++r7Dt75FbtgZbqRvmgiiyIyV2sYhgqsixEksPNyTjPrigDo9O0xpNQWYWYP2XfiP51LxPgq8nTAXKgNyOB1BFai3DNcSQx71XeWZNjLGUXLEEuSNoAzwc5XoM8Y0c1zJcJHHI5MqSIreYu1QijAJ6KnBGDxlsHmty2aWMCNwVZkAcb2d8EIflbhQpTcO4PTqKANaKBSwcBo2wzCQE4YE5B6AjG05Ueo+lDbmYKA7NCxIYHdlWO0ZBPC7T9eeaoR3cSSYmUuhVvJVC3lx7XUJI2zowdfu8jAzz0rT01zcSMI2dbjyXli8mKSRZsnaEBVTtBwQCTwRQBegSZnxJFlCEZAdwONoO1mAyjF8AEHsM8cGWWSVFjMEgJiUsvmKChcynJClcMNpIAz82PWoRqgMSrIHWVAI2JLNlVYu+WJOAWboBxnpmsohmYOpCSb0cOCQEYsCpf5um5uuDzgj0oA6C4dJYVctEplLxbW8wBJFywyuDtZmY45A9QOTVBLbONwIckqY1wqgKoAK5Y8sgGOTnI4FbmkPao02+4hWUQyq6SIr2sikod+4nO5kX+8CAcjGMjGv7qJpJRAoCwk7ljYt8x2gmJiSQhZcDIyOnSgBy27u8yKqtFGjPuJJfBYbuWZvmB7Z6HAGOjYoy21pUUtu8qJ40wVPJKyDqRtGdx4JqraT3FwiSBJVMr7fLlTAwCct5pC/LlcZzg7CBXTW97BIojKQ2s/mOz7m8qOVUR2CoWU/MAzADvgAHGaAJYLaNAu1S6mNVkV8Dz23FQ0W0ERsAqHnBAXPtStb2jRNJEIvlkWSSVx5T7uchj0YBlI9xk89KI9RhMcksCrI8ZJkxkrGFUoI8rnacBck4Ax78OhuFtpFeULPbuguE3ybI5t52EEBjgDCccE84IAFAGbe3Ut0TpzI8TYEsaBUhhYKAiqCrbZWbcCSxyeOMVzN5awO4gubYDbO255BkhVbDuoLcnGcYH8R9K6iKdpXD3HkF9+1GROSrSbkUhzncFAXefTg1i38482dN3moJDiZA3yr8w3rvJMecL1/UUAZWsWcttMlpC0J8tZPJkIdo0ZsuVlcKN0hyefcDJzWDeSSW7gtJLKYgH8lXCNvi3bSqHuGboSODxmuoOyVUkVjNI2DyxBOM/MxYAtgAc5J+YVi3bI1w63OyB3kxG0jZBC4C5Zj9w7l4J/hznOKAMKaN5d/wBpctPflCZ3bIjjjyixhFQ/MHBJwzbsenXLk0u5tFMhtnNvGUkMiBtjCQExMcAnBwvv846ZrS1GRYljhidWSLcwZRyDuyyKdxDBScD6DrjnNn1u4eHyyrssMahIg3G0bWwWPyj7vzZDZIAABxQBU+zvGNyo8RCqTHIGHBwRsLDPII6/44wNfkdovMlAZoyDGm0MSGOwttOPlEjMTz3yM12FxJPcrbyTRRqbi2gj2wkCTzQWVWk8o9cAjv6YGBXI67AIljZ3Lp5Y2KFKBPutwSBjg4z2YYI9ADybVhMhcIGRfnLMrDCkf3WBzgkke2e9cPDO4umLeWfOSRcStGPUjyyTuD7gNvckcdq7nXZIWZwPlxjcwcsvzAhQAeF5U/nXngjZ7gxhQV8xgXzlg3PKjJyePegD0HRI53liYxmQosajkgBVC5B5zgYX2Ar3LRMxSsZvKQSlSsKkyI5AYoigKAVxu4YkduleN6KvlLBMJFMgOxolk2uCCcB+QU9MEfNk9sA+s2Fy0YHkwOQSqyCVgAsfV2G5SdytjAwMBjnGKAOiu5keZp4oNgVUVoVUhQ4VVcrkcKfmOf8Aa6VmTYc5EPk4U7+d2WGQZFQL8qkcY5xjJPNaZukjh8ye3RWu0ZUR5XMkJi3BSgik+UOijqAdrA9Cawi89wx2tldrsrM7Ki+UpaTDFgNxUHAzyRjrQAxNypsOQAQVkRVG0EkjYoJONu3Ix1Jx0rTtHxAsEkauBMHVxkyyAA5RCnDJjnHByePQVJtQtEthI8Sh0KmV0wAEwANoBwrdD6ZJ46UkEibvlV2VFhcFvlA3OwO4qeoGDxwSfSgDs7XVIbKK6SOEhLpyqrN5iq8e47hgcqyFtucnPldADVa2UXJKokEyysAgRWcrHGq7sIhKuQX5wM5GOME1hTXahLUNMpCK4TdztJZiwYbRgkDPcYYH1xpWWqW1lM6xp+9EUnkiEIEEjDzHaQjrl9px/Fg+hoAkuY1tzJGJXkLxuzK4KoSi/ukBGA78KRwQpJAqvHevbAkDcmN2x+INxBUhZA2RkDuSQO3SkmvpSwlu9zCf5YQCCmxGCOi4+6MhsZ5POODkxytBK0h8qNkd12Ks27yxGDuQLuycqy9eBjjJzQBs6PHFq9wsYLJNKXSGQglFlKDBlaOM/ucrgMcgFhkjFdVLbm4UWVvcXDbYtt1DJM0e2SJcTqCfvKcNtJ55+blRXFx3sFm0aCFolXy9oRYiVMiBiGkjJ2kHPzAjGea6VNVkmv8AAjE143H7wF5A5KyEqx5JwpA7nPTkZAKN7p90kDRb3NiEkRFITem52zuYN87AnPuegpIRd20EUEW+K3ixLNufBaOQKPvkk7fKZiQcfeIBIrTvL9ok+zXEwmgSRmKl1z5srM+6OJzuI3jnI+UpyQeKRb7T7eW3MgF9HIqLc2qzSIojPUJ2dSrZJ7n5TjAwARR3phidUlaGO5wykLE6P5bgkRtkMr/KehGM5ORWfeazcH93GFRY4EtpAAqhwFXbuUqDuPbLHrtycCrl/baZe3Ky6eClqjuGgMv7yEKm5zllIWIYIxyeq81ktsuIMRqqeW21JAcxCJSBvlJGWBJGCfX5R6AFZnWVWBhk+1AsXG4M7FSCxPPzE4xnqNmc4zUhke4iSCVGjkRgodip8uKQ7d28nhQo3DB+UdcCqX2lVeOQtHO643RhcRyIyfMrsNpX5jgHqC3U1DqHluqyxyZMn7wrloigkAVkX5iSuHIV88jnHJoAx9XRo7ho1ljnt1lcKQQxbGVcgMBkYfIIyCOneomtLGbS3IZEuoNqxRGXaxg2KVcLvxKeWwu3A2E8EjOqunxuv2gM7IXUhIxln2BWkjiclgrAY4wcg8+lcQ8U5u7hvPUo8oG2OMEhhIW5BADHbszt9efSgDS/s6KGCOYymWeZ2MMI/wBYsa+YfmMbHY2zJwQOMYz0KGa2lYfa2fcinfIZCW2gjLIW+8cfL6DI46VM8jqIVLFTCpcKUQbVYR4ZZASUk4PGeAOKu2hszdSNcwCO2udvlyEvmAksiAeWvzRsxQsDyQB6ZIBmixQQowMqxSssiNPsJaGQnymH95cgg4HGOtZNyZI5cQRRMQ+5Z2GxnRI/mTaMgEkAjocc8Hk9hrBssrbWUYaNFUC4iM2wmRzJIUWViQMsFwSMFSOmK56BUeQI0qSKdzEHaSoU4DmMH5TwR6DtkUAOgu3mjiSUBxDGzJH8oVN5yWUsQSBjAPTk8Zp95bhoo5DGsR8zMfzZR3UD5SDwceZ90nj6cG6zWxXMUYaKJFZvMwVkO5hIUGAVTdjI9vSooLOe4jaLehUI8vlb4mjGV3FxuJVpORxyRwDigDFmke2uDcxqsLqFwY4VZFMiFcGPBwrAD25OORXMy28SyPchJyLt1G8jCtNG3zZbB8zAOMHHOM11l6zgLGPKiKBtpQbJHIV2BlUt+8bLYBGOEA7HMMWJ7aHbLG0kJBgDFjudmZgyBgEDCXAPT7oJJoA5S6uPtTqsuFcmVzOhKzMu0YV8KQECoSO4Gak0+4R4jbTxxzpHma03hh/pC5JDiMoSMEEk5yTwuKe9wIZ54ZIUdmMgdZAocEMNzbRnb838utR2ksDypEyJbglJg7iIXDEBgiCRiAikkdTg5HvQBAPtEpmWVPLlD7tsu1VLynOwAkFEII6jjGdvFWJX2W0YwkkilwygFCBs4G5SCW3bDnB+7jvTNTlj+0PK0m+R5EUyAnEvlOcNJuH3dnTHI9KzZbogSrIEDFwVjRm2FeSCDjOw5XjrzzzzQAyVtjCQSZkMjeW6Y+VST8wI5YbicnsVqOK3W+mW3cymYRzsuUBzLHHJMOSRwdjDkH2waek9t5gWaLEaEyEIg3bWGFCM/LLnaQBjJGDxmq8OpC0mjKu+1WxKQo3tG5YOATkZ2E4B6kZIoAinQTQSPGu14pfNMEaystugUhm+ZidhIbOSfXPAzBbK5uYogJFSZUwyFMkBiCOOnGOuOnrT1u7pRJLCSivJ5ZVVO0ozEAYZSGxGWx0PPUDJEtiYkvUUkOXG8OEI2SBdxUqzc4YY9fTrQBYvrWK1YKcnfGOA7MyZbahOWJYGPB5HfjjFU2jQK4DSyo0aGQBNpRwx2oxYZVMkYP8AEealvLhpbl3DrtAIXLrgKpVdgBUHdtC4GOhqMboZgbkoFQITCrqBIFYMVYx5O7gkE/3uM8UAR27tCxZCrNLlSjxrkhgTyGBAYKODk49BUqzBANglWZW3uY2yoi27XwgB25z1B74wAKqTShmDovVmZF4PQALlv7xXd6dc85q5NFKLUTYMAaJS8xYqHRwytGCF/eSbcH5c5HtigBXvihUWxIXo5YBhIGx8rxlevDAHkncMms9yZFE86GIPI5Jb5ZSdxZisXUrz145briqYvUtvMVHDYVk85gCwIHHlBSNpBIIJycrkY6VkS3YkZmLFiyFizclWBVQGP9319c9KANZ51ViqJtdhn7SCDK3RtzfNx9AAeDkmrkMyxFWdVkjKqTkv8zBSoZj1XO4HuCqkEYrkxdHgoxOMIAQeWUkZAz93P5gk1ow3av5ZmG4LiLykZcsTlRgscHHGDQB29zNbBLW4Qq7SR7pRtKCNyq7Wjj8sBMnzMYPIAOBk1t2Ekt3aRElmHmtFCfM3bjtXIRRyucYOevNebm+kgHlOcMCGVSNxBXcFA7DAIBH+yDWzptzF+6VZmQx73k812KYVSQQ5BIZlUjgHjC55zQB3qXEPCEvKrOysFk2r5bspeKRdpOTs6gAgDrUE+lg3FrOsiwypJIGCySYUF9ju4zkgHuD/AA8DPIwZby1QmWynCS+YGdZT91WVzlVHDkMnzZ5XcODzUcOtTriNXzKyEk78o6k4bOcANuPIz/F75ABu3unpLBJbec4VpBtaP5U3BgySIxX5HJA3A44Yc1BDogjlR2KMgjwsjMY1bKjALMNpydueuCuM9cZy68ZlMIljjkX7zsSC3lROpT5BlmZTjJJxjtya0Y9RWV4HlkWNZkAQO5WNmUgsxHODkg7jwd2QD2AJ4dNKtKfLTcHXCktI8ibdwRV7gFOSc8c9OlX7BKzMqQkEqcRIpUgFG+YqVGCMEn3XArpLfVCouIBdQGErteRPLT/Vl8rF8ylWJZgACc7ugGahTUNPhTzBI7yMZozkZLxsCVJhJAPO453YA5xnkAHGyWEFyWjb5ZFxscqo5AKsoZuckL+HXPHHG6locqbuFdWfcDuUbSSWwqqcngYz+HAxXodzdw3sqiGNlwpRCy723sXKttU4Y7RkdapXU9oEhgaN/wB6rebO8YXdMkanc7ZAJyMA8csBzQB5Nc2ax7zDCEG5CCWJ2bQCR2BBZlHv2NLFqUyqIwqRxP5i3JRVU4yGUcDJ6r3zx3rrp47dkniVFa4lAEbOoWPyyrBkdwco5JBBxglcEiuLdURiWdVRTiQZBZXC4PBOWOSe/agDTSZZRNsDOPLGGdiCNmAnzAfKeMeh9K0YrY3LR8bomdfmQFQQCw5kIODkdW6gc8Vz9jNukyxKQg8gsAshU5QSHdjG7p1OR0PSvSNC03Sb2HBuPIRmkdf30oLonDRwK5+YlnHJyRj04IBzuswR2WlXNtLJHJNM6SKQNwi2jcXEicbigVdvfk+tecz3MKQC3jAA/ikwdzgKwA3HG1d2SccnvXt3iLwrPNpshsbKdYoDKXl25Zww2ph9n3SBzx1ztIHFeI22nS3Gr2lm0crhp0jeMYDupcBljc8BiAcEkUAXfCWlXGra7YxW1pcajK1xGi2dpE0stwwYfIu1CQ3XnHbpX75fsw/s2/Gjxj4d09Iom8BeFUt1aWRy66pdrIFebagIdyF2jbgDrzzXxD+yZrXgXwH4phSTT7Fr2GSa4N94knihgsng2pK8cUhYM8e4joCdxwQTiv6HPhR8XtF8YR6dpOgXMeuPJDbQSNY20cdqtzIgUpFtyrBQp28gEAAjJAIBJ8P/ANgfwnam2eW6k1jVZnQyXd2WmkmuAVLSuDHgEtjqT0561+onwL/Y+0rRrNH1PTrUeWiCNIoIVcrlhuyiZb7qtnAPBz1Neyfs+fCkpZ22s6ibj9+kDx28gV4QSoLOuU3EZyME4GzjNfdGm6LbwqkNuDbyQKGSQRlow7oV5TcA4XdypyBkHANAHmnh74SaH4etYEtoba2nYAQuturOXSPe2yF2zK3lI/A/u9K9y07Tba3iSElPO8tSBtAdtwIVtgPyn73XA4xV2K3hXyw6I/ksrxsVXekgDIzrkfKdhYZHOGIrSVVQl8KrBeWKhiVGGxlTwPm6H3oAktrXy7eJUZVffDuLReYGjDneu0EclAcnnB5PFXIpVlndYo2MSRPm4QL5LSRzSwPC2QCJEeNunB3UkaFkiV5NqkxyKwLJkghgmQfmzkZXkEdRV5RnPzfKB1yQAQW3bgQOMYIP+1jHqAEJdUUyqnmAchC2wnkDBxnvnp+FOkjWaNlZzFuGQ8YAkVgc5XchAPbkdD9Ka74PBGOcY5465IBzjn9KdGWIJwBwBjoAcg557cnvQAghWHdje4Ziw3HJXJBIB6nr7YxjNStKEJAGd52NhA29NrAAkjjkryOcjrjgsddm9yzHCg7ACxwuSSqLyW56d8VBuZG3SzLtAYDCqqAYDA43Ek9j8x6ZwKAFkQGM4OSVJ5zk4znJ3dcfyrhNdgWWN48Bg6lZE8vO5CuzhlYeWQxB3c9ORzkdpLJgHZkqw/gBwAed2AoOOnbvXP3cMc2CwYsGDKQzDBAbg7T83DHjp6g8UAfP/irQov7NuI5oVCXCvGyxh0UwkMACVbIfYy5weWBwelfJfxN8AReI9GubKa1eRBasqOn34vLUbQCCWJCqCfQDJJr7w8TQNLC4B5IfOQSMJtzuIUhfmIABI6cdK+YNdvoo7yeCSVfs+1hKDliGAwflC9QhXGOmM56UAfzNfGn4t+Jvgd47v/DHiB7qPRLi9U2e5SoYB2EZBcELIp2juSN2McV9a/Az4z6f400CWKznE8sUUe6aMkCPa3JX5jk/c4bHcYyM18/f8FkPAdr/AGRY+IrAmKeMSSxzrIYwu0bfLZlUdWU8HJJPc4Ffm7+wH+0DZ2PiSLw/rl9IkZH2U+a+UFyVKoWEUgHlEKrYO3J/iBOaAP2G8eyWN1e3F9q0tuvkTmcXEvzLAwYOwwjr8gbAYY556cV8e+Pvj1LpZawXW49Oku5GgjSwmaO8ghmUtFcwy/dSIrgBmOfmyVYV6v8AtJ2sy6Qlx4bhmnj1KBv+PK48tC90jM+5ZTJui852JXIIGRlh0/MKz/Yd/af+K11LqehWjm2uC7xO+osjsolDxlHkJBJjbAGQNo7DigD91f2UPj3E6WMOoaxaTySAGB5Zk8wxqvDMQxJb14xk++K/Vnwn8Ul1Ix2tpBDNPOyqrGVWQs4VSQeq8kdSBxzjrX8gug/s1/tRfs96hBqHiCLWoVkb9w9vLPLbrG4VXWe5t1IwA4G1SB8o56iv1h/Zo8TfF7ToZW8RX8zTpEtzamdzGpguFEsRSNmBdPLIKkgE78gsMEgH9D2jW7y23nXt2hbDsYcAht27cpBB3NwcHIBznpiuG1Pwj4Q1O3bUdWs47WYySuyO/wBnuR5TEKz+RjqMHaTggjOa/OrSPj3480OWaK6uoXV0eSIz3006tsUGQeWoGPlycHAG4471LrX7ROqC1u7nW5tPtYgm5ZpdRiQIQAQgjkcZQkgMCwI6+mQD611jxt8Nvh9E8o08tGobdPbqsiLHEQWLK55bGfr0z2rp/AH7QHww8SCLStAht0eUmQxeR9nmDTsGaSSHbuUNIAwbndjPIr8L/iN+13oV1ra6JFfQalbPb3TzW9nMJIpryK1ml+ybohuRDOgUsrMHRwRgljXyf8GPGP7SXjn41S3Xgu5utLsJ5kguL65mMFtDZOw8k6dAQVLRhowqFWBwM9TQB/Vv4s12G7hkt5dCWRLkFFngSOVctkBtv3s9OnB4r5B8c69Y+Hnll1GAWum7nS43YjPlujeYURwpkBCsDw2C55rS8D+HvjYuj2A1nxit60dvH9pxahLl5DuDOJAyhFZfK529QcDGDXI+L/BPiDxvrcOl+Mboabo5mWOK7CvC85WQAxOSuCM5yMYwvLHgEAm8IePbAaIJPD43WzsxijZWw3lNiUR7fv4YpnGRzg81pt4j8V6xdQ3FraO9nbMvnMqZYtv2HbFyxBXJB6c478eweEf2ZdF8Oad5/h7U/tMMqSSPA0gkAZyrLgg4TJjAB6j0JNepeF/A9/pGm3ptbBI9UmuJI5NR8kzvY20YWUhMxOB5hUqWyDkDpyxAOQ07xfcJpUAYOGNuCHbg7wgBVuDhckcDgeuTx5D4p8eLqc8kFwzhkPlEEMAQBtUspOC3yqAfYA9q+y9K+G667pSNqQSO6huHD3Aihh+1IwDRGRI4l3sr5XcAfuDJJBNcdq3wLUTySW9vZSgkFndFY/fJZhleDjHPXJPWgD5ms4rW/tRNJDA+6MFwApmKphUlOBkHaSPw5rzLxb4csoZGuoYNwkVmaLDM8hJwATwBlsduOuK+0brwhp+j6TeW9zpLzaij7baaEbdyFsdFYbQqjnht2eoBxXzB458J6zcO0+l2+pL+7MtvKyzG3U5JIlUj5lwVB3AdccjAoA+eI/DFmbmR5LdjDcq4fzYcMWXauyONgdoXdjPAJAySajuvB6SW8YXSTLG0rHAVcohIj+0SeWoOSuDwQp4GDmrN/Z+K47his1wzxkLNHFkpHKn71VdBngbVHIGBzkAc7mk+MbqQS293axwzwhleNQwdow0aGUEn5ASeAR/D0wc0Ac1Y/BfSr95y2mWw+2SRSsrWcTOXheNykcjx5jYDnKk52lGIGa+pvhl4JtNHurT7HpyQTpGEMaggMyqFLttX5MKM574zz38/0TxlZ2c6kzC4RJlAkmyVDOXiyGYAsm4YAU4BcZr6L8Ea3p13crc2+XnMm1w+4GJGbvHk8kEYyTxxk80AfJX7UnhybWfDerW86xpBHIs6x4lKFoiwaPeDk/PxyvJP8OM1+df/AAjc/wBjeG4sIrm0jjeONGhbKR5ESu7CFQNvmIFYnKlAFxk1+zvxy0fQtP8AC+vSi3QxwPPdyI4uJ3kmup5Li4KeazGQvcySEAHYvmAKAoAHwrrbeH7u223Fi1nDJEWErbEeQIiswJXIK5TkcgcH0oA+Nrb4YaNqQgs1sV8+VpXtYo4pJbeCZQAzySlsqzJgFOASx7GsTxn8BtHtNFlimR40kzbKscKusbTh1V/J3hQq+YOceozwc/Q+m+KvDWm3qx3F1CqyOyRq3zSOseHR8gN5a5UgEAdOBg8cT8VviHZvZ3dqJojbSRyNCYolEyNk/vJHQnDKxUcgAdgAMEA/NLxj8DNOt5RGBBcOIZI1EhaImZo5QvIUliTk8/L0z0riY/2ZtZcMtpavKwin3gRARiPBO9cDa6bUbJHI2k55q38TfjAmm3iw7w91aXT5eNi37gMGhmZs4CggKeq4OQRjNfSPwU+LOm+JrNbe+v4Yp442WGJJcytFJGp8qJN+DksB7k89yAD4b8Ufs9JaRNutDJfwkOWi3eWFB+fy4yuGlDA4yQOem4CvDPEPwV1J4XdIWkVW3IJBgN5KyxnzEz95RJ6Zznk5xX7Y61pfhi+uShRZH2p9o08RlpJIZEMjYaMHzJGyMLySR7gV53eeANFSYxyJHbqy+bGDEnAIkbygTgZ5CkbSMMQOQKAPwp1f4Pag1tOxgkQo2ZFeIKWbG4GFnAzFtkX5vugjGSeB5TffDu6hLDyJAm5QEEY3gMpI6gbl4zngHHSv2y8bfDKwWKe9uZI0tJJG4hAlaU4aQ7nUBdgcKeCCAMYxivDNT+F+kzWqPaJHIJYWV32iZhOu8HiQAOCgQjCnOevO6gD8qLrwLdRArFG0yKxwzBVER2hjvJ+XPJ+8cYHXiucHhO4iIfaxuGMjrgbkKRkDcmxhgZ4JJAAOSa/SDXfhnpdoRb34lldgD9mLbSuGV080RjKg7k4BJxnOFwK8S8VfDIS3qq7taLK4VRboJ1WIbWjjRRIBtLBQcH19wQD5FiudU0+Hbazy2yRvkGOQh3ZWKr5uORtyxGAc4HbJr2fwR+0B44+HN3pmp6H4h1S1u7ObzokieSGFVKRFoQXlLNGQhyWBGTwGBNM1bw5b6Y0kD2ZuG85YhNcIERTCBuDKFByQ4JTfnkbhwori9dsuSttb2wC4VpYbZWYgrtCmR921RzyDk5HPYAH6efDT/grb8bfDS6ZZ3+vS3Vlay2ssplDeYSrhJIjOpR1TymA3Fjyd2AMCv16+C3/BajStXtLK08VahFY3FzGBNPA0iSqkYES7jODnLbjkZBDEYyOP5J7jTt7eXLJJcbQQD8u1QfkYNtxtAAPHJPU81nmw1PTmW5sp7mFg5WMbiWVTz8w4+c5PbHB7igD/AELvhV/wVL+FXjFoYm8R6fDK+2LP2tFUuDwN27G3k46Y257g1+gPgv8Aab8JeNbKJ9M1rT2mliRvsy3sTSEyRsWw43Dd04IHI685r/L40j4jeONAkie31O9ia3yqKtxOhXy8hUb5uMcDBx6AV9bfC79vr4zeBZYFXxBqDRQBIgDLJuKk52tuY5Gf58UAf6VOnfE7Rb+3iHMW13N5HdyqwdLfeSouFZkdTGSSpIJJQHbk138WtQ3EAYXEDzI0kitK5gi8uRy5TIc5YoMZOFG3dtwM1/DR8H/+C0PivRpraPX9QM8Mpje4lY7T58bqNjh2wBtRAxQAPnkcV+q3wj/4K7/C/wATXMMuua7ZW17eoJ7meS4lPmPcAI0RDSgxvwrYAwApzgE5AP6TpXgvILbzZSJAkc32e3ncviJUfanlS/Ogcxg5AUnnnNU4LOK9tVmuVWFo3fy3ldZ5Hg5lDuu/EEh3AdAwCnqDX50fDz9uT4XeKYLeCy8W6TGjko0Zu1mNwGhh8nZM8oKbQsWcE7nXB5r6o0H4veF/FJaez1O0ZbgLCsKXQ8ueIBSZZtrbpNhQ7cc7QV5GaAOx1HwB4b1R57m7tYJHBSaOQoEViGZQr7RiSMSOMDP8WfaooPhppFjFDNFYK99dSRw/u7ffGoyzfPu/1UahZTgnBL4z0Fb2meINOkLzWxhOYBAJHm3IGjJZVMayEZBKkHlghAyMHG9Y+J4JLZLm4ilt3kuDYckk7YJ5IvtSR5IjDozspAYspXLEYwAc0vhvSomnjs7NLq5SSMyrAgKDG5SwJyquAW3AHJzjkYqdvC9vbsZoo4CWCxyN5eGjYtg7nDcY3L6Y2k9a7bTtVs7mOYRXCTOXkG542t2CKu5QVYfO2wYLKTkDJwRgVopViEaBxctLM7oC4G4Fsl2ZQEOFKnuSE9aAP8hy9t8W8bQZlhc+Y0m4Bo5VBUhxkjIBx0BPPUDNZTWzfIA23K5ycKNxzwMcY6+v41vG9Rf3bxL5Jjk85FZl+0bgVQuCOGVjkY6E5II4qlFaSzQSzRhWSLIMfmFpCqgEqq/3BuJ/4EaAMyKIfNksZF2si4UqxHJz8pOfpx/SY2ySne5aPdwyjJIGT864K9hyCe+R6VOsU0ciOFeEMDsdgcbduCQM5HTArRkt7p4Y7p1TLyAKU2iXaAWLlVOSh2nkjqMZoAwfIKMoYAkEkqSQzAsV5w3pjOTxmtiC3uLaN7mDBB8sI4YAqWw+0RvyMFcZz2pUQyzRSXE7oJmH75hvIBbaxIXJwOw4yBxxUV1sQeUkpkZXOJFQorL2IB5BJ6g8jPegCq1kCwkdC0xZgxAwAvU4x/Dgjp0Ix3FI1m0GGV2KODt2s23n7x59Rnt3q2CIihLAjar7Tu288EkbvX8elXnuI5iqzoEiAKqkQCfOMYdizEMTtwcYPfOaAMtbYoiN5ZaLcS5AAddoB5HTbk5yM5yM5qZI5FUgJ8hLEnkB/uqdoPoex6Y9Oa0UTzEaFDJ5TAsDySgzncwJ+6Dx34PGahZJlGxVeYFT5QUgMzYBGxs4HzdQCODzgmgDJvZJJFCZJVQBlVRdhJAwxAXjC+tc5eQptbYzAEBgxHIbGDzGeU649hyM1v3CyFXALDeN0wxwWBO0jk9OnB5zWTLM9szYRSSMMrBSCByQeDjp+tAHKyodxwCdrZMgHygNjqc9Tg1o2UTHdK2MKqkLnG8Hj5T3wKozSEfKFwpJyMDIzyVBHOPTntWhYOFRgAxLEJuzlQGGGwAfvYxyOeBQB1NikkUiKg2BwpA8wKWDAhcs3Tn3/LitxjMiKr27SI+f3pSMMoQZdi4GSobqRnGOetYVgrzspVAQrbdw64wWy3PoDziuqSa3WBYWiOUc75SC55wqqD0XgDnqdxyT0oAhgWd5o1RmQlAiNjCndu+Vic8EMR7nnPetCQyFFh3FFV9yIwYnzMsr4ZVyo3EZHA+XFU2djIscc8jRxKywqWRl8xyr7hMANkWQxGFJycE5BrTRp7SSAtCs4clpt7KXXCs58uRX46AlSCSTzg0AMSKd7Zo41jQIMTShgXnDFW2qM5YAqPl24B5Jya2tKuUtDLZzrEWmRl88sV8nMX3XwMHO4EkZ+6OcVz7uI2SVYQGj3AHexYqrBtrEMNy8dsfnTPOmA+1OTslZlCZw7RqPMJBZCSuC3zcnI6k0AULvMQkCsZAXZFkTOzcjYwGJHGR3HIXjpWSGYksSzq5HBOQMdFx2xzx2zV5ykgklMhQK5PlydeMlVBB5ICgcjr3qpG1uy7gcSpKpCOoKMF5O5vXIA+hJOcUAaTSiFoniwyskgGSjnaM48xB3zk//AKqhS/k2SRq+Vd13rEM425PIzwvPQ9+1QXFwXk3CFIFIY4i+7jGAFV24Ukc88Z44IpBMsMCb4gkkjkpKCULDbtC7ckH5h1Bzx0oA0SptgA6bvMUSLgjckbnaA+0cHJH9RTo8MSXJ28YJxgY2kAHbyCOR7jt3zkka5JMjESY3O2RubbglsnO44GDnrxjHWtszmQCR/wB4qKke7ChdqptRSVA24VSOcnjrQAyC3Duu1gqztnaxXHHLEhicHaM9O1XjZbIhNCwnjEhWYlsKAYxIql1X5W4cYYAnAPXpHA4SFrnEmIWCyiJFCKkgMaOZFOQSx2gbScHIJqSO4hgtZERwHl2u5KEEuAUARnjBUAM/c5PrnAAKZWJ3O0iNjuIjHK4Zh/y0ZuCME8j/ABqyIGibbEIpm8rc8Y2SbFYKGJPOSARyucAZyMcZJYqxbkjcpGSCxB5G3gcA9eBVy3mzOsiN5RjAV3c4CbtyEOqnJiOCCRg4J+tAFsRxFTblme4Z08hhIpgVnTa6uT9x92wntgckA5q1E1vC4jnKxkMmZ/vhQDgkAjDYI/hOD0yTUVxdzM0b+XbTbRwyRBcBHIVSwCliAoxncACMd6q2sjeZIZViIDkr5wTKbQw2lgBwMnA45xQBpmIzNI0QBSFjhmASNwTkZBB3My4IHXk1PAjqEBhCg7iwKiNiCfvB8cjGcdfpjIqytpci1jmilhZUcOUb5Vw65G0sAHPbAPbjgVNCcyRKjR4fYN3Vic8q6u2Bzu5HGCOM5oAtWkMrzK4jjQqNyKDvBZD8u3dwxJByCB2xweLBwLhpZREsUiMkoVDwIxlSwwfl3Y568kA0jyGKTasihkOUKkKIhlcuHj4BA6HHFZ0FxPdSy/bJmy7F4vM+ViXIAVzk5PGQcjOMHtgAS3CTuGt98bln8pnDqsnlPhmTDZCg5BPtVuWyfzFnTY7OredGSzGFgQXIDn5hypyccv69NCGa3tkkU7ZTgrHLIpzEXySoUSkrljnj+7zlTSxxPIGuJCFaN1WUsuCFZtvzhuwKkcgZx7UAOTThJgKiBhHzK5McahVUNuO/qGkBGPxBGRWZbKHknMbpH5K7drApI28iMmEbcOnA9CADx0rrIUtxJIhkaZZNjny8KdwZSWWNsKy7TnBIOV64BBk1G2srdbi0twJpCq3STcRgQlfMUqqsNkmCu4NndkgDIBIBw1xFciKRQYvKUAIyu6MWYHcWCrwMsMHkdeKxjZyCVUwZQ4Bi2t94scKN38XOfc9cV0N27QwNJuEkcwZSSAxR06LtBBI5znJ4JwO9c0Z5IJWdTKN+0rJlhGSjbiASpAYY6YPbtQBHcxvHuiniEcufkkYKrp5eAEOGGCeQcg8+mKpgApG/LOxYy5PDYJYMrHOSM4IBxkdewt6hfi/w8wRJ0cAOq/JKvy8SHIIwBwcDOSOOMMFxE5BWKOMrGMphijlR1C9VY+o4zkgYoAhK+ZKqRpliBtQlf3jY+baC2Dluh4yO2aqMSsQIQhCxDh2UFcjCjBwchs8+3tUxCyybgqqgbhY2KttJJwGk3AgByBnnj8KluFULtIJcD5WwAGU4XuOWznqOccdeACvbTLEkqMWkibaI1G0jzFIKsxb7yjnp3PpVwbmQurKACFGTtdiQcgKevTBPvVSGARkBAfMJ4GAMZPXaTgZz7/WliXy9qlSACxOdx2gEkqC33uf/ANVAFtY9hics7hiWlQvtyq/LtUgHH8Q+laUUbmCSRIy9ujAkB1O3djYVkKnAzJ06HPPrUYijco4mhjjSEHa3mM6hF+dXVQfn6gnGM89M1JbyRKdu8om3apVQsbFhjDqWwOCPmxQBWSEniR5MoSZFjABTYwBUdcZVgTntVu9giSTFq6EFAX3j506ho5eysp6nAIyM1XW9aO4ZooFK+cflLDaSx4DEgeYoGMEY+6CeM1LcP9skJYiK5eSWWYCLaHZufvKd0jY7HjuKAGQRrLKWLqFiQu5VCzDIUKu0YB3OVAxzyeKkmWSceXMZC8SBVYIVwFBKIDnIUA88E5NRxsy/JsCYwxK4DBFyMGTue5GOvORSTSNHlt3mM+VVJGlLIn8EuTgAhFXBH60AWbK7a12RoHXLKHjAULIQ5HmK/wDDIOOenGOc1cu7QAPdqqvDIglKJIqsu7BBXdkCMMSCByNvpzWOblozHPExLj5l3Ko2fMwJOAwf5scEdM/g5b+Ty5InwxlZiWwFZS7ZYoxTgnOOBjHQCgB5lUsIJS4jVmbbuQssmzGCynBXhfpjvT7aBZYrlXjLSNGJUcsOEWTbIRxk8MCcDIAz0BrKRgdwIO0yDaCeSDuAz06c+n0q/bTBzwQEiDlirsHYMCrKNhyyncBjJ60AWN0EcXkzqZlEJSMLKV+cliJTkDbhsnHQ7uetZ8bSPvEasW25VduW2ZwB8x6cjgdice9uSIFHbyCWAG3JGWDFRwMHJ4Hfk+hyBLaxxiBbyR/sxRjCPLZBJIVVQBtAyp+bliG74HBoAybhpGwWLSMqYIwAAqsTnPXsTn25xVSOQyqsSgqwkG6TdjKgA4C7sccehxVq+x9ol2N5WAzqkjEsFPz7VwOcnIBIA+lZ8GcmThUdguWYEE/MQVXGQMHH49e1AGrMSd0K/KsSFyjPuIdQqMxG7rnJOOx6cVCkAkid/NRWHCxMJAz5X5SuEKhMgdSMdegqphGkIDEFVLcc/LuAJ2de4z7flV2FkEazQrIzxTL54kVRCdxxEFBbIU4OcgDj3GQBzkQwLCwQmJnEzKSp3qeVjYJ/rNoAwcfd7HmqEzwRkFCssO4M7qoGU3A4IfBLZOCBj1zirGo5WTIMaJ8hHkSA5JRdxAA+ZuBnIG0+wrN8z9yAu/ILkqVUhcEAtjdkjB6kf4UAUbuRJLwSFdokfcQQFJzyOFyE6j8q+p/hFIr3MKW7vFH5akl9jNkRE5C8Bl5OOCQCTkV8pSsryx7d5kHJY4ILl+OuO2e/avpn4QQPLIg8gylnAkLEqghHdNn3mZzycErgY4zkA/RDwrqc2YLdYfMLJHEUQBQeCyyKeSmQSeP4cfSvvr4V6xPHb21xbBfMgB2iUFkBSNsKykYKkqwOOmF57V8IeANGkuZrcpZzNMABNbR5ixAq7Y2LhCVYvtAzgkt+FfpN8KfC8tlBaedbpIgVJZA7mRlcnaY+YgXXGOh6ntwaAPa7nxJp8trBbjTWt7yS2zd3DrL5UblFllngj3tkmRnGARgHhcgV4v4m1tLS5ea1tliCbCJfPaUyqDmUSDbzuIOMZKj3OR7Vfada+ZbzRGDzrKN9yyFERpJdyL8gO4hcqCDnIXrjkeB+KNPhla9MKCNA7h5YiFVGVsExlcAg4bGBg7s4yDQB0MfxKmPhpZrZTC8EbK8ayoxUjLGSONCSU4yTwDnHHNfh5+2Z4uv/ABDqWrG7JYRO4jVN6k75BgsS2HJIYEYPUHOa/XC1h/snS74QG2iWS2kQvchWLRMoYqquSFk5OSDxweor8WP2tprc6neBXdQVkSQqfMzIpLKy7myUMhYg9fm5oA/MvUiftk25QjqQGAIK5XGNpGf4R+dUnfeeeMLjIwCxHQtVm7UedId27dIx3AEcgnIOR15z365qrwrMhwRtUkgMDnGccgHI6fhQA0AnjPGOcnjApzIVOGyvAIJBGQwBBwe2DTo035yUAyAS77QP8etPlXEmC6y8KAyFiMAY43entxQBDjChsNz0ORjI6/TrQS0hJZsnBOWPZQTjJPXA4FSNtDBEO5M7QzDGM4yRz15/SljhMjiPcqEnaGc7VB6fMQDhevNAEQHKsec5Bz6dMZ+lTTW+2ITpu8iRtgLY3CQIGkXb1wGzzjBx1prJwRzlWZcDpkdyT1BPT86jOQqjduXltuT8jdOQeM+47cUAO3llRGACICAQMY3EcnHXBzj61Fu2v8m7HGDzkZJHOT6E04KxDYDYXG4845GRkn8fypoB3HjOcDA6jGeuRQBaeYzKMgB0C42qiq2CSxYAZZicf5NQNh3VnPBbcwjAGBnOFHQH9B6Vde5haAIse25UCJnUDa0fzZLc8sRtB47ZGMc0jt4xlcnGMZ5xk4P+etAAoVm9EA74BI7fUnv9aerKpfABJBC5HAzjp6nqPSkgj3sI+cdTggMw9ASeuSAM9zSFUV3KkHYdoG7OclsFTjpjFAEqPkgMuArFuBnsuRgnnp0PHNGw/M4B2k88cAHoOvv+lIuWIQ54HQ/KfUnce1TLJwi4O1GwAMZPJYZJ6jdigCHnYzZJO3GTwQO3H4mogxByDzweeenqD1pzAqxDY5OMg4UEknJx1pzlpGJC58vCkhQF2gKik4HPI5J6k0AOjJ3gkAhscZ6Z+mMd+lasMSZYEMWKgpnnAJVlHJ69B+fvVGEJk/MpIK4K5POSMDcOmMHj/wCtWxGqIpBJbKjJxtb5uowTxz/ntQBHNjy2LAhs/KwxtAz6E/Wsk8BgAPmOefRQSfoN2K2JPuOc4UjgdwcsBu+pHbPp1rHkK5Yggg8AdwFP05FADQ+cEjBCFOACMnJGRnA70qFowrFiATkZ68Yx075/lUYYvuOScAccAjB9AOetSCZnOQACUwMgBSVwOffA/OgDpNKvGidGLEksB3znvn8j/WvdfC2sF08llVmkOA2wGVcYwyHjaAQMjPQ9M1812szxyI+eVYkdcAgn1+9nmvW/Cd/MZo5EdELEqrsOB3YKB91sZH/Aj9aAPpLRtRkhmAujIUGZJI0YbmdVcowHblySR+hFaKyxqBJE67AMsuGLgliSCGOTggHOedvNchpw81IzGwaRkxJkSAbskMBkZ4JPY4/Ctd4ZcpKSoYlN+5iQqMoyW2jlsEY46g55oA7OynhEL+a6tI+QBu2qgC/eJxjcQORk9Mit2K8WYRpDaxR+UCokSVzvUcYbcpByQSMY6HFcTCF8tYo4/MP+t81nKqECncroRgMHIweOM+vG1Zyu80YhtzDGzRLII33qv3g03UEozKeAMgyYHagDu9PJEjOFVosJMh2lWEgYmTC9Snzcgc8VZmuVEsYjW5YylyzBNqrgBtpbILJjBGOBzwOpZpkzEAlTIzeaVRvnBdV3BgGwTkqeBz9eatqrNO0mWW6yyeTIVEUfzcBYiP8AWbSo6jAHfNAGet0kCSFpHkEIlZg+8zMr7yqhQg8xcDaBnIDDGeDWjHrt2pjEDiFDF5Y2KInyXR0GVIJ69+zEccmqDWqPfAXCpDulS3kwGwSxKhlVjtOM9eDuwR7TppKrdR28skXmyuvkziRUiVTuVjJvwxIV88YABz0oA3riWAyxGGd/PSFVmMirxJIP33lggbl2gZB+YMOGIwagtypMuJduVjVECFkYow2pJKB+7woIB2sDs5qnfWn2eS3hZVLwiR3aJluIpY/OwJg6cxgAEEMS3Qjg1eEdrJI8iMtqsgMshVC/lxAAhlDj5k+XGOpIzjBoAt208kULJsSUzukgYSjeWB5KrtO5W5yOoxnjk0hN1HdLNlyJkwYxuG2EFyxCtncTx7DYPm7VnSTQbVSAfKF2FIykYj2qY1bj7gZjux1yPc4v2rbWiWaV5AQ4jDnMgQAlQNwOf3gJ49eoyKANK1l8uMoytuVgwBJCsBvJVVUg4w3HTuRWjH5c0cq7mXzPlXLEhVjcHa20HH7xSB1+6M5rI8wNcQNCkkoYJ5rbEQ72JDQFd5ITJ5boAO3WtVWhtn4QeYC0ezCoQY1D5Lg7QxYD8jnGaALlhBttpZolYGZgqsqlFZ9wD5KAbmABJ3g5Dnrjhup6dMEW2QvBHJHEgZAAyAbZBltx2glcHoeSM9zetbmUhE8gCNgjMwaNkG5yMBgpJkwMZOAN4yOK0ZIbkzTv9kElukTR4RgWEyyIYpA+RkYY5HH3sg9RQBzb2kkMbFHlZSqeS5TYqfKd4YNwr7tpHUHI5yc1lbI2TcWJZWPmuzZcoF5fCsCSADkbvTHOa7a8tirRgNcIwjLOzENGARkqu09AWUZIBJO4Dg5zpYIRDMojAMxicPIBvLBVjkaNlHK7Rg8gA5PNAGClha4kn3ySwnDROdpELiI5WBiBltpy/wB7oOD1rl9YsxMVdwjojo4SVSyNuPz7SGGwhip45744r0G001ZlvJQmVjiOZHcvlxG7RnbnBwoccAAgkcnFcRqcci4d5BsBjdjCNgI27X2hjhu3r39aAONvkZSFtgGZQCHyCi/NlWjx93HzAk56EZ4FZTC4jTDlbgKkryAja0fmvsI7HzA3I5YcjjgmtPU5nV4PJhZ0LtFNLIgQNEGZjIrImA/OMZx9KwpZgyuxYxA4VWIMiA7iSd2wE8buMfTIOaAEBnjiWRGZWiZSjgY2MCrJtYHAk24IwBhl6jthakmp6vPduFmuLhikrSfPkRhSMmPb82QBz7deTjVjuHaN0dMBmLxEcltm9SzYbKkFc9O/ocivHLNbLM3noZVzPhGDJIDEP3byLJynmBdyYOC7cZzQB49q+m3Bu7i2t1aZo3IYIrEKCB/rAyjG0kdeMniuSitPJuNruUlilI8ogbgwyGyeMDr7/Sut1y7up7qa4V2huTwrIilQAykRsoxlc5GTnjg88VzNtI09yWcAOXG5do+Zz1YADIGCP8aAOz0uFZHIRytxxuIJDZyOfmOG6cDgnJ9K9etI9tsv2h5QWEbBw+3dxsk6gbg2Bk542mvNtHsUnuoWLtFOpBIQYWYcqI5FRMdzjHPfua9Ys7OWO3AnK7ioYIpIUnDGNQZOmQDg+9ADLqG6eMEKgVARCgAjDtEjKGUg5Z9mN2PXP1yrVbpE84r5ThnWeMyb4t7oc7GbgkxhRzjG/sRWi6M5BUlEEjuMjneD1QlhxyMjPvT3VWPkxhxPsHzhl8uWRWweuNhEYXqeo69KAIre23b5Niuu0kxuSu44Ziu4DJB6r0yeOoxVpYHZLsDcIEETT7QXVVkZQArfMcbgCOuCpzirFtZXhC5EiuQSoKsjeaqExRu6A7Q2cLjOSa0tOsrlonV3ghkG9J1aWPKlywYkIckBS5J2gjoRk4oAxXjUorBg3kp5pQbTvA2mRAu05baWwMZJHfvatYLKAsLiBJXkCNDOsjGNFd0cF40xlRt54DjLeigOliWC4hnjlEiS5lHlv94hduHUfc/eAYGBxjHpSXV7vuZLiVNgKIw+UsCwRVBbC/M3DZ7555zQBafR2t1Wa6ZfJ8yJQ4BZJFJLuLc4Pmco2DkcHA4NXjZwzXhaOPyFlj/dQyMw3OdwYIy9FBK4BA4z6VhzancXVn9naQqlvcwzEyRu4KyHGFPRcmMA7cHD9s1p6ZqjJFaSwQ/ahFlGRgpYo75coZF/dERbjznlO44oA1be2j+1NA8ZDI6sj4ySypl0IkJPBJ7DnBBrrJrRbOe11iKMv5MPzb03WzSlX2/aNoJDAAADpgAc4zXLxXEcvm3sbMty00mIjEVQBlVjsYk7+WYFeOxFW7/VI7jRvJaeSK6i24kRGj8uR2fapAfDgM6ncQPv4J6UAYjXSTyNc3UBMk6yneFBQSyqSplAIwPNII4UgLuzmsp5mDzKNzPDlcbsMxX5FZSGAdQckYHRR3NW2tWQIPOWVTB5k67VjZscGSLDYPzrnGQc4GCaqtgSo6/uxKRiAgELsfyixIyTlguSRzvFAEqm+MjELIyLEXlZCSEhc/NkKw4OQemOPrWWdVjt7a4ibzZmdo1t3U4WNy0hdZN4PmR8jGBkFT0Gc3buDUIYWkSR1RyYWCthW3OAXRd2WC4IO3jLY4Jrk5bZY1aBJpWDyMqycKQp3Kpj8wnyjknnP8Z6YoA0f7TswImlkWdlKfuA0mJiyEyRbhg7g6AjAbrg8Hlk9wMmN5mDeQVWMh9zYclYowcFZQhPy5X7uRnGDxhsZ4XMtyCi2r/KwkLCZeFUlJG2mQkL8ycHYcjDcXo7mS5EsqwSQzIwEcruz/KGCgqQw6j69OvcAGuniGSEFI0IUMu1JGYCGWEkgr8oCEjghsntjsKV3fxswldhGZgk42EKyswBcbk4RwDx7HGO1Zk0dyRKJ3KiVklkjxkMzKWR9x4JywJPOcn0FVVsgsUcqojxbjH5WQzYjTBfcCMENgqeAcEc9aAND+0iVLbhiSQlkCAlUAALZJG7JPbnHoOKd9vZQzh2KoAkYB5X5MDd8x3Aheew9qpJp03lmd0kCB2jJ2kqG2tszg9CoHBGeelXLW0ALxyojkgBISv7whhn5COEcLzu9+2OQCy+oxMFWKVmYqFbdldmETcAqscqGDcjnirVreq2+UtEJE3L5ZjYFlY7AkQVcNw2eSAQAOvNZp04TL95TmVkCRMd6naCSzAHcCCPQZOa1dPt3t5IZhEWUMQpdcbkX7n7snkE4x7CgC8rmG3e43q8dwTb7CPnVnYkxsmQFzGGJ4JUbe5BrOg1JEmlVlAhVht2MhZmyFcjcML8vftxS3tu9w8zKIlC/OsYyi53BPlUH52yTgf04qsLJjAUQvIMR+YWVUPzbgF5GW4A6DrjPOTQBUv53eWSS3k2j5hGXUebGj5ZCwOAeOmMdMCqrGZ4oolbAMrEySusQwyRhBGTjy/lWQ8kg4OcV0i2EcarOLm3yYiHVkG6KJxsZCoB3OB1x83U8Vk3dtDJ5scMbyl5REhDsY1YBRGcODySpHBz1HXqAcY2+K6kBXcY4zvbIJMZ4+Uk/N8xGeecdRimSGRlkaIEqdkSSSB12MjhjsZBhQTvVQe3uARp/wBn3iXsqHZ+8zGEBxIu0BHGGPzDg7ccnHIzik8qNUBSdJFJaGVWTKxSoSpEi8fOpUHI67hzkcgHPXNzcAtbyGTEXyBXOXTLAkA4B698dvaoQs86q0IDEtjAbcQVQnjdztAU57DH0rUvNPT7ROqbGA2sjo/yyZEbkMzEnABct1JPHrih9nazeRo3QsTt2qUcqA3ABwQPXJzjPFAFVZRCcy+WeNiBpAvl5GOT2YPj6ehqpJcfMXCl/MbeXjVQQrEg4bPI398Hp2IzWgEiubh1SJWDF5YllLPvbb86SFcZ+YNhuuTSfbIV/wBGNr5ICod5jiyFVEDxKV+bGU7nPJzyTkApy3CKkCiXcgJeVF48uXBAVtzcnAzkdsgZrVgK29lJegIszo3lnIlwFJGdpPyHLZ5z9wcc5rmmtydxRiymQIsS580qSdrcL1OMZHXB+ptXDyRwW8NlK7vFKWuFRWTa0RYBOSdy8v6cjp0oAilu925HI3ozkyISdxJBAdyDkcDHA4yO9TJNLMQwkB+QlmY/KCGDABwuFHPc9sVkwkeYonSR4ZG3y+WwLIwXBDdip9OuO4pzLcyFFyNqKQijKqQTuOADgHg5POcfWgDUlZ4omDv3DhMuFO0thgRgED16daSS5m1ZFCOkIjjKvufIzGpClEBxuKqRhc856A1XLzNEIpyGfAjVjuLLggZ38fLgbenPccZqpLauEkYXG2QHMabTgg4yqkH7wUt9QexoAyprjkxqS3G7ft+ckDG3jOBnHrjJqqXj5G0klcblYHJB+cjjpjA6fWnTW0sLjDHDJkttx1IDDn7wBIyR6VCYZGc5KqAGXPzMGbIIJxnHy8dMCgB7kRY4OXI3bgAAGIIwwPTp/k1LvWMssiHzFAZFLMAAcH5lK9wQRg5/OmSwho0YSu54LpglQ4DBRuJwQBk8cgegFTw2klxcpGUe7XymEqq+WYqoAYSHoobHXj5RigB8c0jOHMgjMb/MzsRIuFIwpJ9VUeozWo2tKVlB3XH2hIkV5SokimQBZCio/AKEgZwWIBPpXPXtpc2s3kzFfNIBI3hsAjcQxDHDDnd7imLGQhOASuCqhiCMgDce7Z49OtAG5BeNCcNtywZecMy/PiQn5vlYgEDp1OPUunvHETbAPnJVl4Youc7IpN2eo289eDn0xGimjKM2VJGwncAwI6MQDzwR+VSW+Ixlg8jk5wrbUwCSA52HowBxg9OcUAaMbeYyzRvJ5KbTIGP3Fc5G4KfVSCTx055GdSXVVkC228ta2yO0bBkUvIVG51XAwMgYBycHnmuXjWdpCEZtrMw+bGcEjKli2CvAx6YqWKFXVoDlHaZArscDYWIw+WwFGRknPWgDoo9blwUZi0TfOQFOA3IywOMd/fvzUp1pWL7AIi6gn5iVH/TNTkkKd5znpjAPauflikRmhYjy4VDK5WNcxOMq6qfvqVOeOwzzVeJIPJkDFlnZyAVAKlFAzu5yPrj6UAdZHrq24LJM5kUECQAbV6Er8/OQ3T2T3NVBqkU8knnyYBiZlZTj96ANqt1ypKnIHWueiMb/AGiGGNnVoSzSTKFCoNjEoCxCsclc8k5Bqu1ldRolwmAS0e2MuNx80lo/lI6EI3foPWgDopruRlkWJmYYKq2wAhXC/N1OByPbJHQ5NcvqTzQ/JMpTDA4MSqOUwW4GcYHODg9avXV7e2kckW2OTfHGomiyke5lO4YwCWxI2eR97oeKxJZLiaF3ldS0RXAY5GChU/ezuO0KByD0xyKAIluNkau4Ux+aX2g4HmFSPMdVGdoGOnH4810Gi+IBFMvnupQOkaoWdSqA7gRtIwmQvQg9ueccXKxWHlh88inOByrISSfbKj6k+9MtEaW5UoFUR4chgy5AI4ZcHI9fYGgD7V8NeOXm0ltPs9Nj1GSQ7CRJEXzMixsCJkbzFVBkAfzJNeQeJ/Cc+l3K6xEiwXEdx5xtxIEaIu2+IFVfJXdu6cHGM4FN8JeMdH8K26z28E81/MjCSWFQVxIuwLGXGV2ktgYPBxmoLjWf7Sunnvr0/PukX7VIrSknfJ5RTBUgcAA544ySTQBmabf6rJc2wmuLhYmumluo41VS+xyI0im5ZhtHOcDcB97rX9V//BJL4HeK/H1vpfivVLG6sPCdm8T2Hnb1bUJI9gEpTjIA4IHGRmvwy/YV+AEn7RHxi0XSZ7BLjRor6KbUC/yiS381pHAjGAsZbjptUyV/fr8Bvhl4W+FngnQ/DPh3TLbTrfTLOC1SO2GwsUSNedi+gGeSSTkk9wD6B8LabYaTaJY7pD5RgKxxlwYv+WcKhVxhMoVOeB1Y16ZYiAmSWJ/NYqImO4NsXAbYRnphkOCM8+hriLV5JB5edrnAQow3YJyyncpDA4II75+tdFFO8KJ57kuN+0qQAwbZwQFABAXGDyMccE0AdhDMiEhiHBbKqABgYAABzjg5/PFaVsQ7gquSSG5IJwFVMg/w/LgdeMnFclb3DYYvhI1AYO/A24xvZj1wRz9a0o7hs7l+UcAHPU9SDg+h6c0AdPDfW07SQQKd9pKEnEiuu1lBA2h0+bnv0+bgkYJstJlG5PO7IGB+Htzj8qxILp8KcAqQZGO5t2Qfl4xg98jjtUxuQyk4wTubJYBcZwQMD0z+VAF53ESHy4mkYsCU3qrkNJyweRgCArlsHptIFXlfACgZDZ3EN04HYnk/MPwNY0c2cDgAYyxLMw6jqB35HbpSS3BVo8t/FkYb7uSV5APzA88cjp35ABuM2flwflBBwW3EHIzuB+XHY1X8uOMkJGwZnIJ28sWAbfK45bJI5J5pqOCjI5JDqysB8rEMuB8wIIJJ6j9DTeEUhX3Btqr1+UAbQC2TuO5evUk0AQ3D5Kopx1EvGGI2HAVieMHnr0rImIEeIyTnA8zpkAsckHuf69avzziM7NrMWdVJxuPzHZnp93kd+MZOa5nUryZnAijdkMhjfcVV4lbftmbLjcnycKMsQQaAMTWU80H5sHDblbAG75Tk88nA6dK+Mviw6eHL6XUN0S2AhkMu1gpRwh4IPDg4yOmMHGecfS3i/XIrDT7p3udjEBVOQhUAZJz/AAcDk45PHavzF/aQ+NGh2Wk3tnd6jHG6QScZ3MVKybdhVgQ3KHuQB78AH4q/8FP/AI6+Hdb0abw1qNwrRRGbYg2u6MnMPmIrgxguEXIIzxj1r+YzS/iHc+DPHX9taDPJbW63isI4vNQvEJQSdskhI6sMEk8nBIr9EP23PFV94j8Q61qdrcTXFo1/dRia7U29usCkGNTvkO/MZUjavzc4BxX5S6k0t7eOIIftF0WZWlCbnJIHMSKOuAoB5PAIxQB+2Pww/a+1H4m6RaeF9Qv4bOS0FoIDdsHvJ40Y5KBpDsdSVyzHBQA/MQc/tL8AvivqXhrwuBFJ9o09IEMb3MyM6lhtB3gZlOegRQF44xX8v37Jv7Ofjb4j+KdKms5m0WGO9hW+nvpXi82GZskxqUO1QFOe+WwcjAP9Rngz4e+BvB3hLT9L1W9n1C50+yijuDBA0W0hF8wwhUXzW2liGIbIHU4xQBS8efGy0v4rt/GHiCxtdHV/kJQNIihssr845Bx3wF6cVzHhH9pX4AXW3Srf4i6JpE0MRtIvtc32dw8T9EZ5gCn3gFG1cMOF614T8c/D/h3X7C7sdE0rUriOKSURPN+7VlLCRUxEqAoFbaDnPPsK/LTXfgvqt3rX2vUJYLDQtOe5ZYnvIkyXk3kttYnb5gUhSdxHBPSgD9s9Zvp9c1WG98NeK9H1LSJkuJ31dNRtQltIixtbRpa+YfOWQF8kZA2gHdnjxzxh4OvvEp2a78QXW2dkZtP0m9RVKMrbRJFbxqNmC46gYzivgXRPFcfhfSbew07WhHbgCCSeGR3jaRpFVLeFpJW8oh1+UjOdwBbNep2/ie60qK2vZdQeaaRCIbcvI88kshDK8khZQqjdIuAMnoD0FAH2z4J/Z0+GN5Cq6XpV/q99FEHe6Rprlt+0tKz5B2L+8UgHrkc19m/AT4V3nhfxA17JYpDaxNH5UVmmyTYFQfvtygh9oBxt4A5YVxn7KvxEsPC3w7i1/wAY2tjbyNE06OpVpZogrDJUqrSKE2nkfdXHXNeuWX7WHgu/1SGfQZ4rad7lrGSz/suaN2ilPktLLcvB5OPLdiOWKn5eG5oA/SHw1qNnocBe1tZ9Y1G9VWjhfAEDCFV2EMq7IPMwckkkufoMrxN8OPEPjgjVNR1a30+aFlktbG224jUJkRyuOHdXOOmDtzuxxXmnhv4gW5toZvtcKrcRby8cbMsaE5RXZmJDFXU9ga4z4uftHz+DvDeojwrCk2sh/s6yXEkYhlzEHN1EokLeSC5z/FlD8uSCQCt4y+MWvfAO3nvvFGrBtEilMUcq3EBVWjDZVoXc72DJg42g8d+D1vwZ/b6+E/xJmjsotXSy1YyyQiGRwhklztZcbsvwFxnglgOnNfhL4l1D4s/tAeNrzS/HGutbaUt6b3+z4ppGgAEn+stwpBizEeoI2gdOcV4D+0XHovwU8uLwL4gZdfjQSXM8eoF5UiXgea0vEb/NggZGAuMjqAf2J6R8Z/DmreZHY6jaPGFGGgkUjBIULIN+N2cDoB83NZmu/FnT9ESdn1NCJs7AWVBDtVQVGSQecnIPfpX8r/7Ef7Sfj7xZr9rp0+o3urQoF883AlijuHDgsEVP9ZkAAbgMk5C5OR+ufivwT8QPH5trmG9n0vTpJFadPPby4Y8KCozgsdxXI4IHcYJoA/QOP4n6Zq19aW8l5DJFcPGnnoybo5HwELt3BBHcAd+K9YTw+lxBIEXzFljQjESMW3HJIGCCdvPtXwP8Ivh94V8NX9ja6/4jF1e2sy3LGQW4mkkXO3fIiB2VQ33SecDdkgEfoZZ+LNGhs4VtZIp1jhVIVC/IqqAMMQcFxtJ55GccZoA8o1v4KaTdxzStEsHnLObjyiwEkRMjrvPmkhgGPPtwOx+P/H/wa0/wzNNJohkt7dkIn3EzS8s3/LSZvkj+fI2kHjJ6V9+eJPF0dtYC4iO5EhY8yZOdpJPAOWBBz+HWvhv4k/EmW9aWCWPatyspiaTIDlfvKuOG6cA+nB7UAfLs2iXthNm3vZ5UnkVmW4dlPlW7NtMTAgl/MDEsw7YHqfqL4bXhgu0ne/S5t5IoJ1twi+arhVGyR06yrIGHI7g9MY+V7bxPu1SaD5ysgkyu7dIVDYkCr5eP4k2hTkb8E17f8P5gskFypMYZt8sG1WMgcF8uXUnePvHbgg5GKAPqLx34bbxDaxXdxJLPb3NnHHcWkbqvmWqvlgjsm0ylY8BwD9/IU9K+O/E3wuj1KC6ttLiubJIpLhoI7iQPO8LqYkjmaOILcOEaPLbVU+WDjoK+6JppLzS7UTSyIn9nJFEWbakVukJVWjAwQqhDjocg14FqF5FZXAMUss32V3UZcFpEYn5S5QkDLYGTnIGTmgD8cfiH8M/E2iarcrdo+nQJNLH9vuFd44wcyBk8rAZmIQA5B4APGa8B1KDWL+xuI54r1gsk0QkwfLeIiNFYSGMHziC2RgLyCCOcfsR8SZtI8Q280EjK08R/0qJo4yXQj7kjH5lwv3cA8MSAetfKreGLfzY4UkgispHkfyokDAeedrxRFgSI/kG5WOPl5BzQB+Vvjb4Vf8JJosK3OnpJfxB9PkEsCQyraLLFPaySOIg7DeJhu5UhQN2OBx3hz4Mavoep219FBLbS2xVYUjYwiRwQo5RmwCcEEEegI61+q3iL4f38UZudMVfJlBS6k+yJPGqiUbGQmAmEttIypAGSR6jJ8OeDlN/byXNvFua6REjS2Rk8zzVCCQyIQ7HdnHDBkHPBoA818E+FNc1i2t9+mTz6nAHE7gQydUMbLld3mODvO5em/wCQswyPUNQ+Ek+s6a0OpRyQXNvG4jRFZeWX5GPygYBPAORwCTu4P3t8P/B2l2cUccdhbRySrEbiaOKNFYKNrLMgjwp3fMxDfxc54r2mbwRo16kjrbWcjRYSQBArOrR5yoXAJBUA8Hn60AfhbqHwm8R2K3Flc3c8kBXZBLMNsMcRwECp92MneM4Clh1B6V40nwp1XStSuIYxqMljcz/JdTRYKeZ5bSBFCYjUuzbSTuPIyOlfv34l+FGiXR8wWlvMjwRmS2EcQFvIWdQB8oaeZuGY5JXpwMg8tL8DdEmtEaa3VIUZcSzEPHhSEMQWLBMnGFyMZPJK0Afz++MfgP4g1bVk1C1E1zNNC0KEq5EcCQKDKxUcJ5alW3Atn+LpXhnjL4X6lYwi3jjW8vI0VZ7mOFp7ay8ogLsmKk4BLHCgjP8AFX9Imo/CPSbRPssFgkVjM8kaDfvmu4oyu5LiUAB4TvQiPOwbsqGINfNvj34G6WkRI0nyy5EasIUVkiUh1MYZR5gX59oUDoPxAP5s/Fvwwv7u2nEcBkla5eR7zEyws4K749zLtXaWBymMh+eABXi4+HWv3TSRmOb5AIwQpUyrhiF8wkFhlfQ4IJ7DP9C/iL9my0udn2awiKJcSCMLaOs8omKgRMXYgsDBtAAyd5ycAVX0r9k/QWVL2+0cy3iOjRaWkSqpZcENeecFIc8bgpxhMHk0AfgBp/wc8SvcFptNk8qQCMzvCWijLOAShXgMSCM/lz09Rtv2etfkRWt9HR38mNvNeOVlfeFACoersx6AcFc9K/fzSf2VNGubZrg6VBbyy4WGCKFnhUiQCSTa+75lIkxxgEdAcV6gv7O2i2lrHDJpoXdHtkumgBjLAqN6tuBUYCjOM5br0oA/mR1P9mjW4HdPsMksi4aWKJMgySLlcAKfny4z02njGRXlGufBPVtPVpBAUkWZkCsjb0YDcpBcAP3Htj0r+tP/AIZ08OXNqiNp1rFIDgOqYZgMsGDAEgkrk/NnntivAfiV+yBouoWc11ZaTE7QxO0ipFIFQqP3ZLb8u4LdzyU5GKAP5QNT8LX+nSlDHIHiZiIxvwCp+8QpwckAY9vTFUmn1zSZD9ivL0XDiLyjFIyqVTeZAqjk/PtAPH3Tnk4r9ovin+yk1jd3j2tuHeNHRHMKRBJXUL1QDc4D8sTwRnkV8M+Jv2fdd09ifLnzJeSxxzh1kVZISJPLQqeOWDZyCSx+tAHjHg/9o/4r+DZofsviDUF+zHbiW4lVypJ3AFm+UlXI5HG78v0G+Df/AAVP+LXgzYt/qs92kTwxoWkkLIgXGwSswySofOfcjjIP57eIvhvc2V1PFPbMZ4nZZ3iLMPNAVf3hLlVVeSQAApYAjBwORg8FXM0ssaY2KyB87yFMYySyJyQoOeAcZ9+AD+of4Vf8FroJraG38TI0ckKQh2W4MgZ4CxDKCw3SbiMtnDYx0+9+gXw3/wCCvHw48VRW8FxrFvatzMsc7CPaVKsFaIy4fJdySXG4gBVOcr/Dwnh26hUpA0nmAk7xuwwjHOOmCMNn1JAGMGtG01LxRoim4trqZFTaiR7nErooBWQANyMkdBwc54HAB/oeeD/2+/h1rUFg58W6VJIcfaI47hIB5blGLJGGZpJBJjaDj5XYnPSvpzwt+0h4D8QW5az8Q2GoNcZiRY7hEGHdmVWjEhyoRlB4U/uywHGK/wA1S0+NvxB0pvNsdV1GzCNuyJ5WJG5jtOSSyjIIyc4PvXtnw9/b4+MngeeMw+Ibvarpw0zgBd5Lkqc7nOV9MY980AfBku1I/mGXVic8gEMehO7JPbp0pFmwTtLxgjCYIRmJGG3FTzk579qrq7OPnBI3YJJO4kg8Ej8cn2qQRK5BL+WkZBcg7mAORuAJB3ZB/PrQBejae7m2u8khCYjUlflI65YscALnPOfSpri4ureKKJmHllkZJFcn/VbsLvViCcSv2z82OMYrPlXEnlId2QoyCQQSM52nOe2ahcsyrGpYgEnBJABJ7Kfu56dOc+1AFjIYbsgZDvh2ONwyfL34yXzjrxx+BkCrJvZpFVxk7SOp5IwF75Ax0zkVUw5VjhtoIGduQr8jhugG0n64FS2ocvt8qSRdmcoSCqr1fnoOmaALMBa5ZIwixMi5YPhhgZPRVyT/AIdqjYymXyosyTFgExkq7ZALKCOuQv41YHkRq7mYoWQtlgWPmltoidjgZ2ckgkdPwqsihwQ6LiMMcEHcxJbh8cNye/GMZzQBqWl21iZbiMl5o8GQMQqu/mKTGuMbugHHOCT0pZ9Ttp0d5LcwSuS0ZgzGiyMSNpUthFEbdV/ugds1hiQxBlI3PIySKWZjsAG7OM4yQcE+9WFj+2OEgjVdkKtJG0oVMxj9425wOSBnAB6YFAFC6Z23OrF/L4YFgE2hgDgE5bjNc/flUYNt5YDcpPylhnlgT04Gfb3rqri0mUGaGMqnPT5owvCsx3KOCT6d/wAa5XUIWVmUnnJXZkEHHHDLnj8e1AGJeBVAAZJGkAkJjyUjBJwu4HGcdscYxVvTmCqqBAWkPytnBByAQB/eJFZkueAyjjcqkcMOSRwDyeRXS6SbQIpKZ2FXbcuWLHcEZSp/1YJGRjrQBvaZJcJNG0cgRs7ct8vU7TuzwRn1x0zmt1SjC580sXUbYygO0ykgsG2cYKkkdj175rG08ItyRJtwS6gBdykkErt5wMMR+Vd9p9nFNZSyYYNEH37UDAyOm1HZiD8vOMgDIB5GKAKGmxSuheIRlRFIkwmV1SJRhWHmYID7HJGRgAH8LN5qsTeXBDsaEwPGJGwx3biS7Fhh3Jyc8kA49MJFqzxRSwcRAn92NmIRuV45AQFIJKytkHrj6A4VzZMCkqEMpkARYlIUNncQVJ4ySTjnp2xigC1OFQ43F02sEccqTwTgsASu4+/XqcVRJl2xySyHyI3OA5YIGfBIG09CQOMe3bFaMdpIYlhkItmkVGQy7gp5IGSAfLO4EH0HtWXdW9xGvlOx8sswzGRJHvU527l4b5h2z0waAIC0ZEcXCzNIGkYEhdkhXGR0BDE546d+tPu4Y4POMdxEwkIZo5o187cqsW8uXllGQfTI2jmqWwTq3my7THFx8uFY5BaMgDqe3OOuSBVJnwpUoeSCWOMgAMB04AKnmgCwssLKS8jAqMoMbox2KOccE8889auSQq9tDOVjCmRkKF/nQj5kcnqAynjHXH1zjBUYAqzBeAwcHBbbngjt6Z/lV+CefZIvDK3BV18xDtAAZRn7wUYz6GgC7aRuu2Yq4jMgTzAG+Vh8ynI79OK28WrRqfMle4aUxlFUJEUOG3l94w25uN3HDDI61nacLu5lFrHCrCY/u0b7qEZBZMjg7eO+AeRzWxJHEhEOdrq0aOrKAiSqrB2eYMcDOMcY79uQB9tOsZZpYvOQrtZSwALHCrv2/eVXIPJ5zwaiuLiCQzGGMRRMQ0bEiUoSwDKrMcKOTggBuec9qV1d4dvmBxvVgMElsEIyyRqd4wOOBj1rK+0lkbezlEVwPlJy0mCo4weTyCc47UAav2t1jEICNGW3AnbgAjbuI2k46Enpz0OOKf2mONSix7icku7ZIIIzjaMev51WWXZaSE7AZ2JGVJlRYyBujYjG0jjjB5P0rNjvJY3ZkZgwJz1HXg5HcEDv1/KgDfW7mAX5yEPylQvzlXXaRnbkjIU4Ppx61LaoZQ8YnRHOGAYNiTf8rAOwypCnqcD0NZIleYKC8YwhZGzs3EBixPbeRkcelPhcF4wCCSAMs2AHLEfeYgDHHcD3oA7u2nlSyELp9qtwmzPzs1syFimFDKASQT+PXk5isSznePLSRVLKoJZgA5yW3EAHauQMjpxxWWusbJFjWNYhIscM5jCkNtIUuo6F9mecnJwc9at/2jA0aeVEipEwifO5JpWC7i7SDqNwIAHpnAzQB0EOrLCpTyIXclCJGijeSMjOQgIICZVcgEZz09SWdLu4MspQmVwQwAjG75V5x2DAnp/F6VlSOBbxN5flTBt8cYjYFoXUjcXYncMqcemSKjikkZ4o97OXZ2PO5mZc5y27G3a4zwKAOtjtY1VpVl81sENsJCHPIKlmDMACBnH0rVR0dkUwCNSuyV3bezlmBMgZlyrbCO/O7I6iuZsdQZG2HBCkBmJVlDY2ttUjJU9uPfNbzXhnlh3vvUs6kM4Xf5kSrgsM7SQqjIx92gB9xKkULx+XwANj54eLn52Axk7SAM9qxYJ0ZRP5zFSysxVgWYAlej/eXOBgjHPTArU+yzFnjmfasQ2b3DNtPliVFHH3MEYIGOoz1rnb+SKJpIhIAy7shSGCsPlaI4xk5JORnk96AJb+6t/PZwSUyGYJBGsasxU7VCEjZgHqBzmsV5Um/dhWQbmLHaowC3UBMdjk8Dniqs0zFQquWVXJVQQGLjOcA9BndnNKsnnAx7BJtOEZVIcsScZY4LAMeRj+H0oArXNssbMkTCTBJU/NlwpySQVGE+7+dSrbxtGrOW+0hiCpyR5ZUnO7nvx/nNSyJc20hYKoeIjdvYo4G4KSm3gvx9OeuKVpEZ1lkIZSy7lB2khickkqQD/nFAFYMElymAAy7mGADxngY+XnB/WrUGoC3nKzRiRH+ZoywYHdkYZsYYbmXJxzgc96j3Qb5CkZK712qxBUoNpxvOBkruGRVWd42kdki2oeFGACOhPBPQ4/Dp7UASyMvmNjaQrgr8vBPBbK7vl5z06ACo45W34GBlgfmI2sMjaMuTtXgDPA454qkzyhXkPEXmeXgJjaSoYKzFSM7c4wR+Qp7rsMU6SZ3MGRQWOzZ/Gdy/Jkkjg9qANBZi5jCKMo7kR7sqpcjIHJznA744BqR/KDBBICCoJIBUISOU2uMjBHJGR6HmqcBKlPLLecWO3bkMWQqVOMfMcnj9M1Zube5Q+dLGylgW3OWRnfaSVAbqcp7c5+lADzGY129CxVchtwYn7hA6H73bnNKDJKm1EkkljJ+YHO1QyIAV5JGTjORgnFMEjSpHHGgQylAc7w0cnO443Yb5cc468YyKpySvA5JLox5Lq5VgQccj+Jt2fyB9KANLcrRq0suZFIRoWDbsDbhlcjBGScjHG3vmqcwLLI0YLOP9VvYqrEfMCTjgZA4HrQZ7dow4jZ2aPDMWJ3vgkuSDwQPTjJ5ANIJWKFHDKoJOxsrgj1B9gKAIzKEUK4IZ1z8jAoDnLKqltwAPQn09Kd5rhPJIEiZ3jDHCluAcZ4PTg8d8UwRJNNG8kpQRowwVBHIYqCApI5I5q2YVKu24+WpCqrMm9Tg/Mu0fMoOM9vcUAV1kA4MqgA7WVyZHLDIIUnqQMHbnGF4OafHMI3cgbkOI/mwxwBuAIB45wTzzgGswRzxuEWRvJlbeW4YLt6ENj5SVLDGOc81pRxxpbrhWZ3lZi5YDYFBBXYhPBDDOcY7ZFAGjJcb49wDh8sWAcsvAUEkY4IGOhyMdOucuWWTtkKBj1BYkEE4HJyB65xVxY5REWRGRWPysCWAYg8cfebBOcjP51WMUrQhmw7htu3/lpwAS3l4yEGO/Axyc0AZs/mhxIzYjIPlmRSfmXAkC57ZI4IH3eKg+1/ukhkkThmYAKgkBYICQcZI+UdcgY4606ZWdyGcAZYcg/L0OCc8niqSwwGQFo9zAEIxPzRk4yRk8DsfUDNAFx5lUbdqg+WAu3G4gZOTzgk85HfFJBLI54AywJIUqPlHB69D8v1Gc1V8iR2GxXwSRHtz/EAdvv6+vNW7e3JkyWCMMBN2VwSAUztU7gW4x3J6igCYyxhgu04PLKGXciKCTliOTxipp7mL7OyKpwWA8xkVJdm3LR7kHzIc9yeO2abe2rJMCUKM67vLdCELNwxABBEZOcHPfGBWQwkjjJd1ABGMMpzlTghQegwM0ANhmVWSLerF5DJIGizj5gERHG49EznK/ex25+6P2fLSwe4t3nE8khdl2QqnlFzF+7kkkdGO7JUkbedvGea+AoGaS9hRerS7VYkqvzEcD0Hr9a/QX4A2krvbRiJ5sBFZrdgWLAZVzvXDDcRgHHC89eAD9EPBE+m6Tr1ubh7cI3lwxlkJyoISRpfI2vEFMikbjtLKSudpFfefgvxfZIiWNtcQXIMnlpNGImHlsvLkjcBgHH91R27n8zV0bV7jUo1mR4pGlTd5KtE6hirwwzAHa2ZADjGeQ2A3I+wfhXpVzpkcKG1cj5izyTSOwVn+UrJuwr424yM/LzzjAB9QajHcQXb3u8TCSCMyEQs0uwM7iOOVvlRizryTkctg815f4i1yOwWeKzl8qaXd9paRkkjMJQHyzhCcnOdwAGVzkg10UmoXr2MksIe4t4hIGbmQQtGAGUgHITaWwcAFgNp6ivnPxlqN7exIqSO6M8wSMRIomZ8P5c8m3PlKNp4PBGecmgDrb3Xg2jalbHCxzQASPNbRyuE3MStvJ8pjBI5xwRnPGM/ij+1lsFxdSJ5e4ebEq+ZucoZSxfCgAqQqgc9c4GBmv1Gu9W1p7ApdWV0M2/lpHGjRonl7mMzP5Y3TFyQTuYkBeMA4/Jr9qC9V7+4TULZ4JlSXZtLBpVMxKNMWQnIIdeBwV5PBIAPzyuyxmaNASDIWCDJYOcJ/CepAHGM8elQSKwALYycKy5O4sODuBPDZzmlmmcTS7TgGTOSBkEE4IJGVOT1GOgqHeSxduSeWzznJGevXnr9aAFkiaNtrAgjBIPDAMAwyO3BFIjMCAPXOPp9eDVmWYzzs67n3ZJO1VbAUA/KvAUAHAHQVAysBGXUrGdwR8feAPXPc9KANG1tUunibcxLtKJgE+VGALJgjgA4bPpjriqrgjKoC6KW+fn5RuBxweMEfr6mnW9z5EUij/loChYHa4B5GPlPynv06dabDMNpUhVDKUI25DknOW9O/PtQBG7sVEZIYAu+flOWbYGO7GeijvTSSRsIU5AO7jJIBGN+OnA9uKYTzg8AAjnJx3yP896TqcDkHgbu2cflQBKGI3FCVUgABzn5SCOWwO7H6ZpylArnYznChZQxTy2yc5wPn4BH4VGVKoGyGVtwGOxBwR09v1poZ24B6gjHQEegFACHcOWBxk9c4JpDI7hQQqgYHGAG7ZOOrfWpXlZkEbAYQtgjOfm4P4YH9ahVTxjGASCCeO3Gc8H/ABoAcsrwlHRij/NkgkcdMA45B/yKRiZG3Iqr8oBUEleBgkZPqD/9am8glflLEhRxk9cYA7n0+tWUCN5aFVBJC8EKThgCGLcKME89iOeKAIRnOSTxjJ69enfp1qX5SueM/dUAdMevf8fap5hbsoKo8bYfcDuKtgZQHr82Af4u3aoB5aqQeHzwDnI5HU9MYoAtqsZhKuRkMCoUBmdiBxnGduMj2Izjmqe0FiY/ugE5JII2gE//AFvz4qTzCi5BGQwO3AIznOR+AP5ioRkuAPlyenQf/q60ATRsMg5yASTzk4b0GevpV57htpBdiCAM9SMcgEdu1UFGzODhieg55zggH0qZgwUFiuShf5iORz7+x/KgBGumGQeVP3kJYKwBBAPp0/8A1VSYkuSu0A88EnA4IAJPP/1qCNzZ+8MnjOSCBn/vnk1ZQoXUvGCEQuVVgobC8H5m5bJ6DBxnGDQBAuFbLZ5yc9ecdfepwM4GVDNzzggYzjt6inTJCTujV4+FAjOcknIYqCvHIzyT9ewjBQKAMBzwcfw4+vfP160AXGWPZGxPzgHKoOgwclsD6fn24rqfDtwySBlcoFIA9SSTjr7c/hXHbsbQAGDA8Y6EkhuewyO/pWzo8myZf9knH5Ek5z0/woA+ovC+qHCM5eQrkgMA43tkZJx8q8g5Hv8AWu6Z0uEh3j5DnfKhGYy8hY5GN0uAXIyec8YHXyLwlNGyhZN+GCgbc4Y5Hyn0Hp6V6vZRE7Mg4JBK7AduB+PYnPP60AXYPMjYeSN0RZVRnUbJBu6uAvykgMRkjhTzmuttYZEktpA0DsuXkVcgpGoXy5AwTaSc4GGJOOR3OX9mii+zvsdYmbgMSUJAwduRwDkckEjacnGK7aw08sWe1EV4Mb23AxtCFwzlQJMsyknGN2ccL6AG1p6RzGLEVuI1Plr85aaJ5XZ0lbfw74UZwMbSeM4NXJbQtJNMTHdbW8pWJOBIQ8mCVIDLhW9cYz3OI7CCSGXzRE0Xl+aZXyC5iwXPlso6hgcFgQQxHcGrSNEYzuuI9xdmiJjETskkgMauuTufLkFyAfn2kcZIBBCWaQ+YyRS+esokYuwzuCJGrj5WT3DdcAnOMsdrjzZbcoS+POZ2RWVQw5TzVJ3SZAIwAGAJ4rTKxW2JOH3lWHlk+UI8lAoXcfmD7jkggEZxxVx/JeNwiCJnjJWcNsdvKOyUNuAy27AyTxjjg4ABkW++0ZmeRLgyggyLltqPkNBLlAFchQcAkYI9CRXvYpUEVxHJ58dyq7XidVUIhPmoS7ACQdSCCD7Y5uC2uPndQXRWXdIy70DY3bXzHtB2uuPXA654vpY2sUSFjKkjyNJNEiqUPyjAVSx4PzE8Ajr3wADk0mt4JpLpZXm+0q3ynA8nAwIwgGWJO0njO7kHit+xuobmIlk+ZVUxsp3K8h6kl5OFxu645XHeon0S1mmItmdYN+VdjHG67V3YJcYI3EjrkYGBjNalrp032YhYUEMZb9+QsjYLswXcowvJOcjkHAoAsyQLbKBvj+dFdPKdC0Tkbynf5w2ORkYyc1rabLFJKGeKO4SOIRmGZsGR5dwDfKOoYnJO05xwckirDpdpJa7hKsMsZ8uRFDBJE2uBcI7k7JMsBkDAC564rf0jRo2hT98UaNBBhnO51dGxLvXncCYyT68DnNAF6zMcW6J1EQkYOkQjAMkiKUA3gZKbCSMHGeozmui04j7P9mngknjMv/HyuPk8oL5jgKvL7Cg9DvGRnArMt9NEc8jMyGRAQFaNZIFWOE/OJCchizEgqC3zHBycVtxo1sGEa5eaP5CFbKq52y7mDAMGLoSDwDg9eKAKd5LazlW/exxRx4xKgDsflRmAwMrwcKc8ZJ6c87cSDBUBoVi+eCdSCgDNwrLghBu5IxzjkEZrqmeGYqRCEuI1MKJ824vGrq7oJGwNwjcgg/h0rnL+KOWHE7lXyflZ9wLYyxUoOuByBjkHjOaAMyJ5f9JHyNkLJ2JJEiZGFY5yS+QB6k1wmtQvcq0LXEj21v8Avk8mQom8GIksTyUO0bl4BKjtXebFtoy0SSMWdAGjJU9OIiwfDZypwRnpjaQc8hqatCs80KlWCFFicKdxLZlKpIpJdhnucAe3ABwDyvK0sSsRbZjHlNhyHyNo2k527wM9c5BINZl/aPKUKRRJGAfPdWdUkKnCko3+rI8wKMbQVOfataSMrHKrv5Myh5IyMECUMSUY5ztAORtzg5H0zElcskBzLK5w4Q5ORwMBVy7HcME8DnvigDNTTwnmPhmllG6NUy4VVQqdgCjAJX8M9BjNcbqc9x/pSlfLLJggDCocjLY5Cv8ALnOeoPNeu3SWdlGksEyyyRL5ckLbv3haMuZAGgXy5A5c4IYgPtBOK8l1yaK5lnWMpbyBJUCONu3aCOoxu79c5JNAHm2rK7QTXDt5aK6RquSDI7pJyo6bQUGfTcOvNY+l+dJI0hVOOoJ5CZzjP0/U5FWNSkmYJBJKrK0gZV4Ub1wBk54b5WHJHB9DTNG3g89nyU2hhw2ANwOQcDPb8sGgD0XRZJptSt0SydbeJVDXCu+JJMModkBIHGMjgZJPB6+9W1vbGJA0ccqEKV67WYAMV+YgqFUn69eK8n0CD/ntuVgrYAVSBIG+UFt+5Ry2cjBz15r2Cws5pII2CljFbGQNN+5VQVbKpuGDIAMgg/NjHFAGZqYgkki8tXgjWMBY1HyCQA9SR8wcBMjk89egrDCQR3iSiURrHhgj4C5G5gXByFTI/LjrXVapC87YSJYgiqzBVwv3MElmz8zbV4z3wDyc81cK9xuuXGSp2GTy0iXMKgbcKFwOT25xkjJoAkudSe5skUSShmn83IfClRlQMbiWKbTg9twAxnm7pNrHKWVriO386OQGTBIe5kbpPsGcncxfr0JPrXI3E7YZo0fDMr/OPm2hSvygJ8wPQem084xja0++vY4kU8K6btsgVfvFkPmAMCrjLEA9pDxzQA+S1dFmXbKkcTOjSLggEOVA3ozDlgD1Prjiq0ttIHWZrl1g8pg0ToF3SDcSpychDkctg/JjA4I2IUnLOxldgyureVIWXyhwwCliQhOM5AJ2jJ6Uy5guMwtHN9pWWJWGURY0kT5XDqWKsdqDdn1xzQA6ysghJkuAIJYoxlVZowzTwyMGLJzKqHBHA+XAI60+SWNEAtYHOGZ5JWyhbKICRGCQpBL855Dc4rd023uP7AuEuIkCyTxpApSFJJYyxkkkjY5ZiN6r8wG3GBkHjGjjP2iSFPOUGOVIUiw8icI2JmwN0ewPnacgnIGOCAS2s0TRP5kh3BxIFDYlRpMkTMhDEoWC9Mfd464Fy6ibUrRlnEdwzIY5V2pJJJl2aGR4gAy4xknHUcisrSbSK5uLgSTzJI+EMP8Aq0lCMPLBZiSjYboQPunHX5dvTIltr1Y7nbIwzG6K6FzHKmV53HZNtbODjGevNADmhsNP0olrR21HBjZy52KjMWWRWJDK+1SoXGGznocVj+bkCWOEIQMxqSWKlcEk7lYFAQpb5TgkDrkV3O2y1WTy7qZfLsTIyTxuim4ijcIqTZAQgeXnOCTlgBkiuH1SF7ozzQtJDCskjpEwZmMXzDhlwAF6H+EgcHjFAGXJO0TBGtzNHczPGyllEkgiLb1RjtKYkDZwDhgPlG2s/wCzRXCiO33SThpGaOQ+WqOXAjhQZ+Zuo5xk4Jq9LZr5m6F3kh2qmZVMbQznfgkqMK+Q205OQORzistkJvZraK4LMkAmG1lKtH5ir8pIBGHkBI4PzZA44AKN6StvFa3FuIzAzMGfHzlsq2QRhyvY/wC1g9FqEpayiNIysKBVXLliNxCsSMJz87NwAOAeTmuhXTrmU/OzyxwxSSHe8ZR9p2swZmA6svyjkgcjvWbbwJHctLgm2ikViDjyTtBZ1DMnD8t1zggDrQBhmB4VuSxSRZAmYy4IREIYGAgYQdflGOv5zW9rHNcwpEsirKoZW3hvlVQXYAEb5PM3hQRn5tvJxUVzBKJsQ5ZJmYQxooL7cny0I3A7sE8hec846GW2t5TFLHGGM8YHysAjbGLFwA7rvOQxIXuOeTQAtyn2bfDK5McUmybY24HazryFY7JPvZOPxqdLOGR3mtJHEaRJ/wAfDKHQSLglf75BxyFBIPNUFd7i1aExeXL5kkyzGIuzllVFjOZuFHzZPA9AD1nis2m8uEzSFiVO9cdcfd24IwdxAxQBfjtiu6b7TDI8ZEvlbChIBjQ9sOSFBz68cc1opLteK48ljJMxmRLZxF8gYlPIOPlIK8Y444wKp2yQo4iuW3qj+UC7bZC259yKxXgY/ljrW3NBDujjscboSogkdnw5xwM5ykYIbIyetAGddQxrHiNC9vGo5ZSH8yUCRt2WJbDBvu9Mc4zmqB2DzHRWcrEPLkkJUswTLDaGOCuXI6/rx008SxxGGJwx+WRm2EFXAxII9wwBuyCemUPvWE9rv8oGF1MnB2HIKHBJyCPm47AdMDrQBSsFW7uJrWWa2RZFWSSVgdqbQXTa2Ny9XDFc524OQaju9VmhljS2l8lIVAjMYEY3xMCrSAJ85O1sMcY3EcZxVi+0iJBbPYS4WSFBOqFt8b5KFGJBw5AB2j++enaG50qSK3CywYbcGjmmyGKKpwSrD+Jgc/7ufWgDKuLtbnLOkUjqsjmdY8PI8i7iZGfliGxzgEjvXPXdubhZQECqqCd9u4IE4IZ2Q8c85PpmuojsRwZoj5RVg/llTJL8xjUqWOMhyOcfgar3gVV2WuEiktoEuEb55PMgAw6b3OzAZwQOCG+6OgAONnfarwBEiURBkYB2y8nyyAkEB0Izg4OMjk9Kx2nG0llQsVCK2SOEHA2gcnO3P1ya7v7Iy2pjuLWHy7r94rL80wCEgfOnMYYgHBAyenUmsq702Ep9rt4YrcrlMo28bgBkCNwdpILDAySecjFAHPR8uZELAKuU24zyCzx5B5Py8Hr3NVb6ETeXdJOpGfLdDy6ELhC3bHAwehJrSWzZHdkdE+z+XMQANxDt5Wdo4Zs5GOo6kU0wQNL5YGIZyqzb8ODIm5mddgHyEgEDsKAOeFvghpHIyplzGACDGxDEhjgKCT0OeOlHDM4RvLBbLYYs0uzdk5BO9eOPr3rdTQ45nkjkukhkCM0KMrFXJOVUAA4ZgPX09OMqHT8M8ZYx7WIbeCM5YB9nHynbQBVt40eOXeHBMgeNQihXQvyHYN8jL+ta1pLaQxyMzI8xUqkPlK3BR0Clm4D72ye42e+apXVrCPLihRxFAWVV8wSsCPmLFlADqWLcnpnHQDE8enqhiMzr5b7WddxDJuwCXAPB2gc59qAJ109pY9zzwQmTLKJH2llQEhixfCknOAfQE8EGsuUxAKpYMqHLMjeYATuwoYHG4Dr6la0LvbcPNueQRRYRCCRknjhcYAL5I4zjvVKa1ABiQ5Drxh/lGM/KykgbgGPQ8UAKr2n2aW2kUyiKP/RZc7kj37WZXAY7SQwwRz6965+VwoWNVG3excqpIIYcZfnoAv4g9jxpSbxF5aNGru2XMRxwFwoGCcgnk9AdorOaKVwdu7acLwCq90JUEfMDswR6tmgB9tbQBis7sqStGEmGdkLlgziRXUlm8vP3T+NWrm2ayc2ZMLNGzu0sRGXRtreWxP8ArFBIyOeeme2YJ0tvPRZH8zyTBsUiYBiP3jBm4jXaDgDkdjiqrTSiRRGxZ3RFTcxOWwi5U9dhxwPwyaANS9azaC2lSDZMGYSONu11wRt2gn5cFP8Avog9Kp3EsTGPYkmWXlyQzBtg+VSFG47zj+QwBVd0lCO3lTFmOxckhVZeWbb3PUHoAW+gqBbidfs6uckO/lxsGBADjIRh947vTnk4oAnmaEpGeFlUyB1XOQPlZWIPBIywGAD2ySakhxCu942McrBQ25l56jdtPyr8w9OnqDWJJcOZgq7VQbmJG4nL8/eOSfl4/U1YiuHYeWVJKEk7QCjIMlDkkHHBz6Z6mgDXgeKPe74faszJs+bMihjEORheAOuehPsXJG7QpIzIxclVVMKwIfdhlUZb2PX5uvSsjzlQypuGVfaSpBQgL7Hrk/Q54qxDNIiRtGVTa+5WwF+6M8NjOThRjNAFlpAoeIRrvcgtKykuoTdtRQfucYGMHjFVcRosqlGEp2hcNhVABLbyec5HHsOala4Y+Y7EjzNp2sD86Mdx57AFB09M4qJp1aMKoRnK/vDlQxCsMBFA/wBo56k4oAgz+9O5tqRkebt5bAxkLjjGR3q219GzrkExwsnkQEMrSJuLI0hj+6Qp5J9MdMYoxwTPBNcRKGijlZXZiN2SAxUDgkhSpPGBu9ao3Vx5ud2/zsogJIwEjAX5jnKnI6Y4A4oAWSd1nLR4wrh2BO5GLjGGDLyBx26jjtWbPM4zGV2rypB2kdcnBYZHKj/JognRJlaXJQMPMCkFnwQSRuOM/wBOKZeSefcMYfMmLAk/LhjjBbIA4wBk+woArFYWUA3Cg5yQUbCqqkKOAdxPIAA+pFMSRY9r71Z8FTGVXIC4UHg4J5HbOarBgS3TI5wc4OOSBg9MA1oRQK9mtyI2IWWRZXUkrtBjCqOPlIY8k0Aa323ZYxC1nMU7HbJH0dspjIDL8mNrAFTghuec1HZ3e8JHO8hBlOSzEvuAAwFHI+Zj39vSslGBkjQFRlyTI3T5htw/ykqmOMAcZqxbxIlzGrs3leYARnDHPGUJHzYJXoO4oA/q1/4IcfDWwe2uvEd1b5maRXiVwfMOw8q5I4UkfL2yD24P9YOi20c8aEyiFIzKrAiSKYy7VXasiMMAKH6eoIIxz+Bf/BEnwOuj/BrTNYuYhIdQj3xTOG3Kkqq0bAuM/eDKRzy3bFf0ERW6MgnnHlCLYQisFIZtyAIR0bcAD257ZoA6aIkRtGCxMi7TMjKzpuAUEZBxgdetb1q6QL5c8m9+WjU437I9qk8jkhmQn/eBxXK2aTlS8LeUwBfdIzbgo2mQk44VQp7dTyfS1ayXEjMwLSKhwJSp+ZtzF8AZ4wvXIHtxQB2ltewtlsliXEilTkA4UAYzgA9PTnI61bW8UMqMG2oqs7M3mMCuSWbcfvYTg+qjvzXFxPKGZAAoB4GSGY5xsJB+X+ED/OdpFClGKIdyKv38lR83DDHzHGfzoA7D7cFiAjIIKLgqct2x1HAwf0oWUgqWcguVywBI6kheOF6jJrHhl2geXFH5YcGT5/L2r8zFk/dnc2/acEAHcTnPBm+1kDAfOCflDDpjO1cjkkjHPfnpQBtpOo+UMS6hSwwcfMGAJPfv6nJ9xU24AqS28gYTGeDzwe2e3NYC3I/dBXYlvv7sbjn6deg+mK0UlVSOdjMeM9yO6gnoRn86ANlZHOASCcksMvkMDnGMeh9KJLklAyyEoMg7SG5XKkcjnDZ46gqazBcZZTG4Ygghs544IYt7gg/Wia9VAWwrEdVbj5icHK4GOSST3zjtyAW2uAc7mXcT14IBGDuIx06d/auI1yW8W6Z0lRbFonLBTiU3QMYQMCCAhUDkHjy8YPGJ9RvnBLB9iq28hT65G3j2JHU9emenPXF+bqEr8sgI+YMcBEHVi207xvB7c5PPFAHzx8VdRuZNPvoFI3gsgljcOd6qQRKQflYAjg47HoK/n8/bFutW0GDWL2ON7+VIblkWRSYo1QArltuGIc9j0XFf0ReNtFe/TJYugbMiMAwmCqzEnoE5BJPvjHOK/IP9szwtp50q53WkBOWgnwH8wQsjl2+VcNIAWIzgHuelAH8kfxK8Rav431eS11mM3CyXM+6D7MXQl1cYESgFVwScKAV2ZABOa9h/Zl/Z5+F2sXf9q+JLhbyVHANosYKhSxYqQMlWACAZxiq3xc0Cxs/GU7x+VbSWmoR4G4xNLG0u390QPm+Uhs8/rX6Y/sYeG/hNZaDcXmrpayXt8SH/AHXmLE+4qvm4O5BmQAnLZ3AnHFAH0T8B/hR8P4pobHw1bnTmhIikeZDEoViSuydBhjtcHeMYIx9P0Aj+Hfw98JaLJqXiLxDZlFhYCGeZSisnKBEOS6cZIYnO7HGSK+APGOr23w0sb670S5eOQxlrJ7KQBJGdmdTsY8xgMoxuUYOMZAr5R8T/ALUHiG4spDrcV5qczsnkWHnMI2IbyhlARyydef4unWgD3H9qj4v+CtBsL6Hw2r3jLE58qxjfYxED7GDiEBoyThcHuPw/nb+M/wAe/Fmr38ml20M2nQG6ml8tXlVo43kk2IWAGXYMGJOcBhtxzn9QtYl1v4n2l1Lrq2vh7Q7dXuktoNguPIKtvSSVzuCBnLZI4UZwQAK/Kj45aVYTeMm0Lw0rXC28/lvcKnmhnLbSyORtbJVsDrxxxigD6G+CGt+Hrbw3Nqmo6peXN3FtuPJvZFYrKS5YrCVOWGR8wJzkYPUV9CeGPitoGpyMTp8mryxmMrbQx7rcrGoVFWCLAL5wT2JUbskmvzaW01bwbp8EN2l7ayyFZojIyxWk9u4PBDn5pGckAbgMZyM16T4E+LOo2cg0rRdLht570Ik94IQZCqurq6M2RGPkIJUrweuKAP3M+Dnj/VPF1rbaLMLbSLJ5VtRZ3hVXES5i2wwhhtbDnBAAbAxgV9SeOtH+GHwx8Jt4guZUPiBoiyTLJGsULoi4ZwjAc4GWxnA4OCK/Iv4L+LtL0/VrG51nX7mO4NxBdTiORQkLRHcY+DhizfLhSM7h8wxmvVP2uPjbY+I/DNjpOi3KWySCIp5sgb7YMnGAHOWO1Op/5ZZI4OAD9LPhZ+0d4Um8FS6rrmtxpBCJ3W182PzG8vC7FYPkoCgxg44yOoJ+b/jJ+07Y+IbG9vfCc1zIMTQrb8sXQq6b9u7duDl/mB68k8gn5c+EfwjuvHnw6stRvtQubNVYTeVbTny2jlGEMkAjLSkujcg87u1fQ/g34Iad4Qm0u/17Qde1u2u5FtlGn6eWtrSCe3mkjvr6eWRfs9niNVJG4hnXAINAHyrF8cta0HQ9W1SY3ttrFzY3sNmb6SZHhmuIZFikimKFiQ7Dg5AKqOMk1+aOveOfiN8SNdun8Ry3RkuLyRnklZlYKu1ViggdgJ8nactgkrx2r9DP2nvCVxqPiyKw8H2c91ZTYxY2aSf6HEoCyLcoFG5zsBbAYZOepqTwV+zP4m8VaTp066dZHWbeS38uK6QRu6qzFROdymNAsZBxnjnrQB71+w9faN4BistS1S4lEnm24K/Z8yg7sAjL8NlnGFyc46Dp/Qx4O+KGhXXhI3kitFYSxDMtysULRMoLgB5MZJ2t68A9a/Pz9mH9kHVdF0621LxPY6LdXsdt5r2ygSiWTdvQRr5YCqIyo+YliyNzhs19VeNvDPjqK3i0qx06wtNPuEkhEMMHyqWXaH35I3BGPUA4Xg4FAHc2Pxn+GseojTpNUsLS8lkAhuJprdUkLllChgx2HptIOckcivo7wsIr3R5LnTfEMV1M4MsEENzC4ZDtdsbZDu4yOgPTvmvza8K/svBtQL+INWuLORpRJbTwMWILFtsc7PuDIGxjj27mvtL4Y/CXXvBt1FdJNcX2nI6yQLFEsNuRnKqYUGNhOM7enYCgD2PU9XmGgXNnfyylDGD5ys27AbeVcBhu564YZz1INfLniyPQdSjaMTlZ4VSDdMUE8KyOA8sIJJI2plhn+EjluK+89RsrHWNLXS30sRmRF3yOpCxsQVlwyITkk/KMYyByOtfJ3iH4YW6XmoW0lumZCPJnG+JyQ4IwFxubAfO4HIOevNAHyhqOiJb3TJDKyB1CJdRYMpUFSzkq3JxgkAgc4weMfQfwsRbmO3heRy8TBcMxR3C/cmJA5bBY/eGNvBArkdW8Ly2EhZkDrAgDliDIWfMe9sp2UDrzjHQium+F+qS/8JB9jumMCwGOC2XaoWdS5jWCNo0+SRTkkknO773QAA+g9f8AFNxpeiNZBYmWK3uIlvTI5nSMv5qwomCJEMin8+MA18wR+M7OS5msN5NxOJboCOMpCXeSSMJLIVYRsHIJVTuOQQODXrnxUa/tLCcwWsiWzFk+dwSEdNo5cf3cjPUluK+a/wCyBJBDJaQtLcvcmaeRQymJAVWGOIIPvtJJkBsEhTt5BwAY/jpJRbSXsMMW1+ZxbRylpDgIwaUJ8zBdvzMR0IBrwuJbjTMXEaq1mXBeJGLNHKR5vmFc/MCwBZsY+XlgMZ+hrq3vZ1ksHSVIXXdIJHljZo3AYMUYYBCsMZ6E4I4FZFx4HiuJVmjKW5eFTh2IVlJ54RMbSQcAc9eDjNAHndvrVtc20cDRytEww0cccapHNKwzsBYLuJJ9O/PWu30DSNMkEMqbY7mSdjsJDMpQr8pVXOxz14xtx7Vlaj4TltbiV4rcpahijSIvlzvIflCwwycIg2ZyM444xisjSZ7/AEkw28wilZ55MyMXe7aDAZTMI4wvmAhVGOcR0AfWPhi9tdNf/RVcBFD7VO4EsAJNgIwc4yAcjBwB2r1ey1iG52hYwjsULKoQq+FJZlKnkswck465xwK+WtF1loo0e/mNpCY8QxRkrds4UgHcjYhQn+8QcY+Xmujbxm9uA0B2w5KRQRO7TXOxlZzMzjLJgjB4BIwACM0AfS4eHerXLwsMMyR71MbNwfmY5G4Acdx6k8U+GS11KJ0cxMIVA2RrtEZAwuzCnqeM4zyckA4PzUvjaLZbXP2t8zI0VxCwfbbbWTbzj58Ddxjt+fTWnj60Rv8ARL6MDFq8jpE7x4lCTvGRIoPmAAK3AwQcA4JIB7BqOhieFUjijiQkOGKkFtsRCb8YA4zkjs3rXEaz4PS+tnjmERkiMcsRSLesRVHCvGeoODgc9Dnrmr9v4za7MTF4TbktG7qMSbX+ZSq54IJwT054p8muxJExMvykrFsaRPNy6v8AcOWJUbMkgnGRwewB5UPA9rZR/Z7wC7u3kbyn2iMbS+SUZsbcIATwxwpxyQamj+H2mwBpPKiAZjhtoD85IJLEBHyw59++a7G61O1V44zKElkf5POP33CysY13H5js5x146mtLT7y2uIzbSKW3AMplLMW5AAADAcMScjPIGOtAGTpHhu2QLFIpeK3cqm4ggcuFAORtzxgDGTzya27vQdKliEEluHMpQIjEvgq2THtfCpGVEuWPQgDaehvSXMFqBOiLNFwHOEG5dqthR3XIByR/BVDUtReaKS606IlsLlBJGgwAvO0DB+Q5HGT6jpQBwuoaJbRpK0SKkiuyx8B0R1BJVCqcnbn68cYrxHWb8ReZZXbqWWZnVMP0Lch1ZcEqGjB78gjvX0LcaxI9tHZG2i5nVw7R/M0jFI2DXHPyhDkAhfcDOT5v4s0O31aGWe2AW6Tz4yFdSrSBsP8AOrbXXAUAAkHqOaAPl3xr4D8O61ot7dS26XUzRuyKgdSSGCh3Kx/vFC7s5Oc7TgEbq+HvGXwfGpuYdvyRorpHIrfugYwPlTYFEwIUBiAdrkE/dB/RKbSb2CArdLMkSySHKbo4pUT5hCSR8w2t82CeCcjtXmGt6YZZmESEsUZCVOU3AiWM4ByeUUbVHPGR6AH5LePP2f7UJJi0EjKXE7iNgzGRSAzEZ3EMwOAw5wSOoX5h1D4Lx2yySWsG6SSd1dGiKbk8pUVn2qDv8xWznC/IMk7sD9x7nws16+NSWL7POoIe3jie52McO5jlI2NwQPusNvRsk14t4l+G9hcqYIdJWCVRKrPbxLEs0Qdmjd2QN5spO3knHAIx0AB+Ls/w1kikjhaFxklZP3BQkNy/7sdGycjJ6Dqc4p/i34WRJawWVlp63DrCkguljQSESkSPlI3wdhB2g5wucjuP051X4P2wM919lExkMjxIP3LvcIEAdyyndCAIgcBSxA55rlJPhq93gLaQJNEkjFEjkQBmd1AUAsdwDAr90N5Y4wSaAPyM1b4eva20oa2YgkCTcGUocZATLZK4DcZOcjjjjyHUvBMiOcQlAxAG8BdxJIAXuBgrX7V3nwTS4eeS4gil3pl4whdWkkQnJzg+YCecZwwODjivA/FXwJtYr1IpIPK+YuA6M5VEYlW+ZQAxOABxweelAH47EMSWUnOQ5VhhiT1/h54wRV5LdhbrNjf5pYugPzKFYKpYY4zjjsc8Vki6YyNJvLEHPzAkjogXHG4bRjjHtgVoG7RrddrgFMq5BfdIHO04jAwCMenQcZoAlWCTcJI2VN+F/fbUYN0b5xkbQMDnpjNTzM07KRHHEV+RhGwWN2VwofJcgZ7kcbicdcVkR3TptdVy6sSoaMPkZH3g4O5eOM569Ks/b0YsVhQSlmLYH7sBsZUR4ABD5wQP5CgC8bO4jiBkkCxSSKPKBwCyqGDbTwQBu6E528VNZBQs0b4RwjNE4wS7kAeUTnAQjPH/AOqo3m8+CBftETeSXTL7wsSSFdrt5w5XcGACjgHNUmlMTlQVbBALoVKjPJ2sB8oPY9vagC5eWMsUamcxiOQ5VdynGOcFQMq2MYyPzrPgZWzEm7dyIeY1UMeRvLsNvTg56fjUUt2spKOWCqRk8tgDouAuSc45z/OoYZFWQNuMYV85CZc84OM45weOccUAW5FwMujI+1g4yGVmR3VmDBuB279M96N2FMikbjtwI8Lgd8g98/U8e1akOmy35aa2V2gUHc4VVIQHkrED8xAGex44BHFRXSR2JSAkS7o9xZUCrh8hSJAxDn5fwxjkUAZ5WSWIsk6thWZozIEO3IUAfMN555A57+9c3eRtsZs5YHcQAxwvIJyOgFb9y8LMixqyCNMENIJC7HliHVVxkj0JGcc1BHBAyB5pxGw3IsSy+VK6MDn52GPL6g9WIPSgDihbSSyhfLdw4PllQxLMCScHscA/lzWvaTm0MaRQtHICeZPLflhsO5SvAwOOKm1K5tbVhHYs0cu5gXQs0bBydyIWc4AB54GcfjVK03Sz7pCfLcMUlZNpYR5GQSwDHPHBxnjr0AOu00KHAkdXTeGZkDb0GOflOM9cfyNen6QBc2N5BbpHuYW6lZH2l3GW3NJszGoC7gAfvKQSBivL9M8ovHvlkXEhACxDLKwBVuXAHQcEevPHPc28ghljZGE0ZcHY4EJkJHIYowIUY9eoB4oAypY7gXU1vNCYXhkAd2YSQsNhbzEdGII5GcE4IwTVmNLsQ/uSoUnBYlSwZeNyoz8Nt3YOM4PXIqS4P2iGSQz/ALxZmYRMJW27/wDWGSYnlNxHU5JOOlOmR7VYjGrl1iR2cAmRC5Xci7eRjcMg8UAVlhLRt5jN5hDHcR5gkDdQxYcHevB9881SWa4i+XIjTJxkL823J3AjoOuMelbRhnW0aQuAjMBhW3YDE5GzJOOh/Hiqt2beOyjgdCszTNIrMjLEIwqoHVjyzMxOV5A2Z4zQBzkr+ZPIzNlXXDtHnkY6MO5H4Zxmst0bcCpPlt8pUAEA923D+HA/Q1PPIyeZjaQqttAXH3v721T3I+metQRStgFmC7sbkADIOMjKkgHnHP40ATeRuChhtXb5jOSwU4+6Mr0J6DGRWlao0kIEcYi+co6IHzL8+4B8sd2AOGGBzg1Ws7lm/wBHcvKkgVPLXc3zD5I3AB+bBbgce+e/oXhrw5b6tHJDHc7bhFaeRn+VYbcbAzOrR5k5ZsBcdDnBGCAYMZSElmVkkXaFAZAAwH3lEYOfmA4J7darXMqK+5ZCTkOSy7WOdrMvfJDE/UVpazY3GjXs1ve+V5kLuCEbcC0bFAGz2yrZbnoRXPXt2kxRBGI0VcqV7sygtlj1TcDjPTOBjpQBcu3tLiKFY2besZYhlKoj/wAYTLEnsTkjqcDvWHI8yrv3FI1YpG7bcM0ODgD+LhhyQeCOaV8q0iLKoUkEOQUVlUfeA69yOnOarWvlSXNvFdylLZpB5pDiPCk/3mBAGP8A61ADTK6mKSUJPGnEce9thHDvGCjApywz0OevSprq784uIziORYgy87l8s/Khfdl/mycnOMD0FRXMMUd9LFbuZYFbERILOUKjG4KB8wJBwO4pqyBIpIWRTIzgh3TDxbSpIB9eOmO3uaAJIVdQZGO0KCFLhmHzZ4VQPVh6dcjmrdplldW2r5w+V2HBIY/KuRwSSeabG/EisX3TIHDMXw4DAFeBt7deOgpYYd8kS5YA42qFJJ6Ag5HJPt7UAadvZTzu0caO/lg7xEm4qhO0k7gO/T6YGauvZXSJDkKI2CtGWIO4AAkyYbKsEZTg5wGBHWrdrfrbpthiVA6pGT8omLoD85Dc7S2CVPBHvTY55lYSK7SblchFjwoJbDJsJOQVAzjp0HTgAsNBIkUcjSGRWygjDPvhVW5Y9gh3HHJ/CmR2zvJGqJ86IWAOd5AxnAJ5baRxx06VoQ3DrE7vCrTFRO7GUBDGysfmUjk7QehBGBxmooLyWGZ3gXbIylkkVmOQ3JwR0O0dDg9CBQBctrFXjlG/ZOm0pvbYjLls5J6NuC4zwcHpzSxSKgYbG8x2UptGUIVuTjzAVJ4wec88ClhRJEIllQh2d3TAM0QBLEujn5/l3N1PHXrSi4hkmfcGeKJmztLqCrxFVZguAr7iAMY68DNAGgkN60bzrN5kSFVaRy6D584CknJOQfcBcZqvLZo0DoYyJzMskc4BAK870AXqRknPv9DViK6VImtxcYhKh1hXad0yEAhiRkcE5xn9atCZjDGHOEWcBAQ2CJFwNrYxjA6dSV64FAHMnSJPvLj5c7mC8HPBZsHoR69M1ZstOt4DJdO4Lx4c+UXAeYKWUemcKM4yMnJAHNdb5UEVsriR7rfGMujY8qbOHhkUZwuN2M49R3qE2ykOiQqHdd0CsspOcdEJGGUkgc+vHSgDl30+5uw0zlijO0rOFJ3F5QjfOzcgux5Hel+xAIQIyGLAncQyvGMsSP7uM4z74963ItOkuClr50dvIp3bpZAg3IWZ0ZmOEYkEYbk/rURiJV0WRmYEx4B3YBPLAI2cZAxwQcY47gHPS2wRfKjBUsQ0gDDcBjPB54yU4HqeeMVVltSMRsAXPUKCTzj5SV79fz/Ctq7sQY9gkbzAzhiUdRIMBlIDDMZI454AI6VWXdsDxlvMVuPk5Qx5HygqSeRyenPFAGC1pKqxjcpQuw8oE43fKSWVsEE8flx3qb7M22KTZIsbvIQzsCrkYChcD5flA69SOO9akEDSvMo8kSH5C08iKAGGD5at95845x1AIIJ5luoJESNEKTJgCRkdXiVlYrkFTiM7V/HvzQBiyNJbxztHCXkKYjEeEAYsMqynO4Fd2fmBBA5rRdp7qOOa4lYzcL5LAt5Z6ryxwy5d8Hk8UjIsLhGXIbLxs2FBRskfIckHLdfUYPpT5RukZ4VfyxtBJJk2DCjkBSCenI6GgBEj2Z3YkjwCWG1SDyw25XpkY680kVn9rmZZISysCAyqHKHDbN3zDjJA59O9MaV1UxMDG25jgMSHVWwp5Py8HnI6g1GLv5PvKCHJAyVPy8gkfxfMPzY0AQPGYJTFLEMQ5Vl3Mu51Zw6nap28gHg9BWlbm1dXd4DIWRUjVpiXTB2BSf4eNoBx/D0rMMvmSCUhwQf33mZX52JUl8n513YIYVZjVJQVGQyn7xKAEjO7BOdwPy9B26YoAnNuqN5quUcKwCldy/cKgNuHB6dQelV1UsPnIJVSQCpHHGSScZbAXB/nWnJ5CQxxAAkBzM5OWzgEKFPUc545G7pxVJWUwsobdmMtj7pDZB6vzwQefpQBE6oOUSLYzDGSS6spOVBzlcn8PepVlRwE2REruIbH7whxhVcEYIUqe+SDTBPGi7RGD5wUkSZLx7CS53L1BBI6Dj04wsUgSOPA27mKnALAgnIVxjKtjHTqDzQBPDLCu4yrMXBVwQEEe0AjBBPLEDjGCO+eaoLcMgkBjEkB5MgCBwjEbMOrZUk5HcDNTTNknZ90sWzjYCu05xleuV/U4qqyhSAwj2siuvKkkFgBjByDndnp0/MAoXMaySusY8pThiTIrBQx4wzDr+B69BUgFhIMXSSRsc/vIAM52AA9AN24MT65AJxViR0tJVaRXJ+9H90oyt0YMx/vE4GD0P0qsXjK8/NksPlAB+bjHHfp2478ZoApNGVcEtlo2AHPBAbAC89cdOe1a1illMrfaWeGXaHiYscbtrFDt2/Mu8AdeM9uoz2iE7KF2mSRiwEZIkBYjAZRgKcAEfTj0p7yyeUIVQEIz7X2gNkYwC3oPm6cfNjigCxL9omPnvKW81nVQhB3NGVbYynG35ipGfXisS7xJGmA2PunIBy4HJXbj+LOOvHetB3EnyqwBwFZTuBLY5I5wDz39KhbhWCnDFWRtyggJgcg56kfyHIoAxLWAPfwL/CX2hmBU5BHzYBOev4cCv1u/ZT8JCRdNuJIg+WEgBBDEljtIJxiNhnqM/KD04P5RaYRHqdsGTeElRY9m3HysCDyPmB5B/n0r9ov2U9T042djBPMiFPLSJQh+eXzd2ZGckcYJA2j74XaMCgD7g0HwjCLu1W5RiTOouI/Kbf5RJLMueJJBk8AZyq9jXtug6DHA4hjkjwI5QzKFysKgbG+Y5DCEDcOCMNxya4O11q3gv0TULdjbLbALNauI5HZ0JSQOwKxgjO49gAvoa9A0LX7ffcyQ+acRrE0hdh5SSbmeUAhjJlVA4zgueKAOb1yK6s0mtLJEktp5XmkZHKMFBQoNqIfMflhnoAwxjmvJtegvYo3s7WWY2zia7hilDNNGWUqbczjBZQViI4wN5AGSc+v6rJdy3rzQQbrOLcqFQULoHAKsAcg7TkHO7nsa8g8T6olgNk5dlkeRYwqIQoDckkjcE8tjkDkdeR0AMi80yRrGdrnfcS3MTOBJJLKVkEbFdqHG0/LHgDGOcA8Cvxd/ax/5CVzEg3KgkjZs7syA7jyWJB3FzjOOcdRX7byav8AYNPju1RZ4oVIkRiQrxeUPl3KAU+WRschhgHjivxe/bBvLTUvEeoX1jaS2q3Mrs1qVhkSJy4LhHhADFj8xIUEE4xQB+asp3SOTxhiOQegPTihyh4RcDqcnJ6DgnvzmpblNkz52gsWOwMSUO7GD71GYyNrFcKwBUZ6g4GfzzQAioSMhTwCzHHAXkZq0kDTNHGZMqEcgEhVUAE/LvPPPXHPpUDxPGSGIVgFIXB4DZPJx7fjQ247Qcjb1U56Hnv9T7YoAtCGKIhfPiZgcNtDOq5CfMxxgj5j0zyD9arFMkoGGVJP3duQCACPwI/Kp49gRw0e5iQBJu4QZ/ujr3/A1EFEsmVIXAwflIAxx68/4mgCNY8jczAc89c4xnuOtRkAEgEEDJBz1H+NT+cxHlkKwAPOAWG3IUZHbHb3qIlQAU68g5B/Tn6UASx28s2FQq+AMDcPl3ENgA9zzxUUkbRPtPOOhGOcEjI9Oc/lQrcliTwM7Ru7Y5OPfFTRhZikOEG6TPmktkb+NuAOVyOwzzQAj27xokhG4MSTxkAAjlvTqPzqNm38/dznOASCR91R/nvVy8R7ZzbeasqKFclSCVyMlDwCCOM+mKqiQqije2d5bgDjHQhicg5oAgEbFtwwSP7v49+5ximsxB9evYn1PUGp/nZVO4nkhRggZHYN0HFTw20UqHM+JRn92ynYVUEn5/XnvjgUAU1lZgAXGFOQpJPJI6Aj2H1xS7stuPJ7+/6VJIIiq7RtJLBkBJUAY2spPPJzxntx7NTIOQcEY9D169R/nNAFgKpiLsPlZdi4IBWQFSCVzkrjP1qIBgS2en+QB6c5qaOLzD8pIJIwCemVGST3FTBR93I3b/v+3IIx+AoAgAKkEjqQM9ev9adITjqCVwBwemSBj2zUmFGRzkEgUx3KgYYswU9RzzjjOeR8ooApbGUl+mQeVGBjPJ9qiYspByO+McdsZ/WrBDEgsSSyjrkYHTPuAD+tWfs8Xl+akm/YoaSNkZcluAobgHqeM54+hoAp+aw2uzZOMLk7iAOMEegyaVGAI4B74Oc+3H1p0mwbQmcFVODjKnnK8DpTo/unnILDgY578ZHX/PNAErDAzgB3wyMCCAhznKg8NnHB6c1paWGMwAzksuPoSf8A69Z0cJcA7gAMls9gOABnrXU6FaiaeLHBBUsx4yd2ADx25oA9q8IwMwiBUgEbVx13AjqG4xj+de5aevkqqEZHpySS3GRx0BAz9K5HwPovmwwll+Y4zlcr8wHKtnluf617Imifu9gAAC73XIAJBzheOh4z9aAMeeN7tBZSSG4ijbPlxufJKspZijA5DAoM844PA79hpt9Z2cFpKLeOYIWSaNySpBLRks6kNGNu3A6fLnOSRWK+ntAFMaDeWOxnyQilGDjyyDkgMxBxkEcc1oWNtKrOqEATII3TcVSZQQ5yuRuBPYEduKAO20u7t7sXUxk27EVYk2NKhBYFYGkH3Vw7kMw4AxnFOkMCXKGFvLVwYplcb1co6lthONwAYkL6hSTnFY8cVxaafKqSBY2be5IVSFG5SWJ+bARSWBHATgg8VWiiuEiYE+YSW2seMKY/keJhkgZOCTnhh07gG08hUqHIAicr5ZUmMRJJ8xLlhkbTlhyfm5HQ1JJfQ/ZHjMyq6bBburxxkRszmYMXz8w4xwScAjvXPiKZrbE1y/70gySR8RuqgARqg5Uj5CATnKjjisLybhp2i/0jGzapwxCtkhUZmHDZA/hzznnuAegWuqQrcQwSO72RdGuY/MBIjA+XcwwCoUg5xn26Cn313B58kUE0Zny7xrv2o0LPtjJVizRgsVDHrgHJrirOyuQWImSdgS2ySMpmNkICbSuEPLED/ZHHatOwsJ5pxLcTfKAqj94u0FXdtxBG7JIwecfKBgcGgDpIpVlfZwCoU8ZZGLjj+H94Op45Gau26uXn+UFdu0/MWG2HK5bI3KvOMdAVrCgS8adSAGksnfBTyljCiZWZWA++m5+fzBrQviyMl/poaRpsx3uJGOJJCjSRssuQjYAwVwu5uF55AOisGYSFhPsUoUSJNrKZW3MR5gOUGFYEY7c11WmXaI7tIilyeDM4YAxkNvGH5dcsAeQTnJJ5Pndnb3NsDAIJJZNS8u5gDORMhZgsoRXUYBO75dpOVz3rqrO6SFCsiJLOyCJMoxaNfMLOqlThRtDE5BPz8YxQB2zEQL51wjokjCRJZD8ryswEbxszdPMDjAyPl461cS8lNgUh+z3Mm4+bsiy5hcPlIJiQsfQMRt79cYrEGo3CWtrBd4TMoMYQiQrlUC+cAx+fYRjnjrjk4gjuYkIQCNVP3W2sh2s53N5ZXLAnvnIJPHPABtSyxIp86OSZY4mDoeMNgbSJFXPU9eMkYPFZ3miSN0REeJhuLEldjJyqgs+0yAADnLD+8M1mXdzJdQusM5hWKNhGy/fO0MN2WGHX7vGBjPXjNUoL1ooxGY8yox5KmFpiVQO4KoA2TkjscYGOaALV/P5FiuFJScqHYBAXCM2DFJtPyhXOcY5xk8A1ymqosMMc+5wssYwHBXYzgqvz4w2WDe4OR71s3DwFJHlYxiEuAJHDI0hyoLjcSJi7jjuB7VU1G4t49OGWK3iy7bULteJkjj2neG+ZN7OCNvysV554oA8vvU8q/JnihQnEsUYDncu3lJF7OcnqQGLckZyMbULGOCWG7iYyBilyUibySnmKzCFkbk5QpjoOOO1OvXWVHmljuIJYBIziU7XABMSsUJOSyspAODznHSsBLjZKgRwYs+ZueVxM4HyOp3dSH6gYHyA8UAS3TuYTKsqMisCFUNvO4uSMKwO/AGT0IbFcHrckCW7zW8hkWX/WBhtPADYYZzj5uO3HNeg3dxCfMYKY1bLbWYK3KgHdnrj29cdTz5lrd0h3MgTy0G6SN2EYk2EbhjqpAOTz69sUAeY6lcCaUmWRUwpIYAncygKiYTGOB16dc1raH5b7FiBVvm8xWKuGkLBYgrZyowfU5PasDUrq3eQy2+MXIdBuRSVjLL0ZhgHORkAEAeprsPDNqYYln2bo4WEryRIGZ0YFnSQhs7lZD8mM4U4wOoB7P4QvobSeCWSIyrbSRC5iePMTKXC7S2cFmxjBZenavdLm4s7lLm+SRBE3lIlszKk0YCxrvWMkjaxRs8sMnqeK+fPD9zDLtluBjzZEYFMqMZYkt8nyExlMHt3HSvQbm/jjhCC782CNFSP5XAG0YEYD85DHjggFhgUAJrWrrEohEUpbzEjj8tvMLEMgCuEzhRk9iMH2FZNw7MH81BL8pUxHGzAIODg98jjjgdwaqXDxiSFw3+sjLsm112HIPziQDYw2gFTn656ULmW6mLW8G+QyKSB8xAA3Ph25zkDsBg0ALGXLAsYUAklCwGQhwE2sQc84xj27djW9ZujXCTtCVeGQBYOTHLFGin5ZGbIJIwQR34OK8+8y5iucJcPFMcchyGEbLgjPfJXHPJHNb8d+IBaoVcyhPLJUuzysXUAuSeVy4yM44PQg0AekWSx3M8nlwBEYySJDGA0SJs3KHLHmNY9+Ce/oAasJpjtNCDBugmJjtnUFUc5OWRcjcvmZDFjg4JORWDYX8exreeN45B5rM8YxKPMiELpJlTm3C4yMZYHGQa2ItUW2jmvmUzQQZsrGJpGKpJMh3MwI5VFck4IAL46EGgDR164heaHTrOZBDZqttG7qQ0gwBNMzxsRkyrgDptYDnocGS3lhsY5mKIWDyJPuZEnMR2yEtKccEEcnBIH1qJ7hJoYpwuFEkoBRjLsdyN0bGNRu6MckcdaivLmExGMuEWRsbCwf5nO4CM7iPvKeACcKDnGaACwukjvJr8KxL2xjChNjM+zcGG4MoG0tznnHoOLsF6jRyqsEMcz7ZEZFIGBhHjjUAhTjLMQcY3dAK5ae5EaArI0e9UUqqpJnySc7QyE8q4GM454Fast7G9qhiRAjs+YQ3MaoieWzKjZwZGLHIABUHkk4AO0srea3tDBLawwyNHiMpsANtLGGEzKAQ7ksMtnOQc+lVruKHTxGPOSeWIElXjWa3w5dSrlMidDEzHA4XHU4NU9PmulSO4L4RFeCIzBZLYMAG8t8pnLeX8vBAZsMQOizanFHb3EdyRLuhZVLxmRkGyQ/K4Y7ZBldg/2QTnOQAYbQyBZzbr+6VvLMHzOjyoRGDgIQxXzsqCep4BrBvhLBDKkJUX7fJcMIT8ixyggN/dJcKTjH3cDuDoXFwSUMjMJAyEgEEuDGQhZgu7bg88n/AFYFc5PcXSee8AiDMAkQI3IY2O4gZwGfDOQCwwVGaALslxO0axzzqrqke+Jc7GUBcFRIc7QuzOTn5etPvZbZYY18gwTbpZFmLOivHKDt3R4GWzwGGeCCcnFc+bqZ9sUsDwzyrH84bzPNfO19piTCAMowMkYxWhdXtxeBFvCgCgYDR5uRIIGiQIq5O0yoAQP4jnqeACJbiJUiWJ2+2GQB1Yq0UkahipII67s+uQw4ziplnMU0iTROHmiPmL5edqTAtxG4+6Q3G4FTmuXuZ3RhHbO6ZyWGDk9AB5mclOcEcfjVe5urweVNNcieR18uRAkrvBsXbteQ9chM54AzjOeKAN23WCFvNCHyiXUkOjiJyAhCbF+UgsufQ4FaEDwtmTMhWFlUMq7Q8j5ZFkYYXAwxA7hc9QK85t9QlkupYo43O5o3Maq/IYlmYALlieegxkYOeDXY2sUSQRTX32iODzH3qArS7nDmIFSwJTIw2ckY6cEUAdfbWkF3bs7GMSJJmNSIlLMdhLZJyG+YlTtPMZyQKvwyS20ciNLskeJoccA3EYH7yPMp+V9zNgKvVMcA88K+rpZn92wMQAZZSPM4K/NuTYehQ8ds8nIJrQgubmY+c0rThkWUJM3lKQ+QQhIyx6MFPJ5GRxQBtsUkO1zIpGFRi2Ap3ZKgsx2puOcLgfyqqZHCIoVwyncjcltudp2oMk9Ac9ePesX7W7uyzDYXCxwHdkqwySRH/wAtehJ7gYxnpWtau0oTfKIV5MVxICuHjURqjNyFOQTnAUEcdsgCw3d0bgWywhiSyu8gJUbCGZlRWBRgo5IAwCR96tnUm6RbmngKpGkk5AkWWVXRsRqpAVZQ+GwMjG4msIXSRFRl5J45GXJYlsFwH+YAAHe7Acg4AOAMZt3V5btbjbvEnzq7t8siHPmHc7OASVOFxkHH5gGHcrOXSCIOSC6MsSqGIjIBVnK/McbeRnr7GoLhZDb7mQIznEZ2JE7SKcMFbaGc4wT24rUS5jn2LGpduXiVly5wGDAuGOVJJJGccYqq940UsabYHVWd2SRjISpjOcDIHmbnI2gg4HXcMEAyLYTJHGZJPPnkZ1RH3SfLtKhUHX7obaRgZBAOatIbea0MFvKVDNGXjbEaOSShAIkJZ1c59snJFT3eqQtFHILe33kr5nlsFCYLRg7NxwxRlzjGcZwcmufubqE/cDRPETtZXKBmR8rl2U4HXP6HFAGfd20lkPLcK06yeZuWUOjIQx4Eed5O4HIOOMYzWak0MYeMWyPI+4Rs+wKFIbI29AwI+8eQR2q7eXU0qyG63TNKhVJJJizIBnbggneNxGcnIAwMZGMiGFSsjq+6eAJhBhkXzNrO7sWOCFAOPy6UAaNuFup7c7mheMjLuM/ON5Vl2r6Ef999ag1hoJU82GJklaVYvvFgWXKENu7kkZORjGOatWNu8MkUz58yTKhMNu8vBBaMcgj5QDwevHrVprE3j7ikSRIyhyzxAksf9YBIw3nPLeg5yMCgDiTA0TG6EQWdSIiyMFdvLJwnLd8EAnjvwK1ryFpUtpuY2mhjZyxIEY8lZWHfcNzMM9tnHUVevtMkt3KupVWVZEmGPJKM4A3SKCBtyBzzweKp3lpJbQJLNHKCZNili/zRspKiNigUqE289wcAE8UAV0WVYyuwMs6r8xXcylNwHlswOFII3c5IwB05oyxSYwNxBRQ7FSAGcsHAJGT1AA9ia1JiFtoXSeORFTiMFlk37tzeapb5SqhRu4BGMVnTvMEWQIv7zKCQEEZIViN5GdwDgnj0HvQBQkt3aGVlEaJAu44fa7byEGAxG8g88dAfSsVLolZCQQZCEUYARUDIVJyezAkYwOSTyBWrczMUdGwSoRGbIPAIy5OBlQDyOuB071U327hmyyr5TLHIiAb9hdUIaTHyEqfTnPocgFfzbYywx/Z4drOWaWRMyuTlW3GMg+WCxxjBIUck81QntVMs01tv8iFYwC+A0ZKp82VHzANuwAB0GeatOF2IA7Om92aIjLLtwA5c53MYsDA4yMmmSs0odhlmERkldvlVQxVCwIb52BPAxlsEjOKAKMvmxugEqvCQ0gcPuB5AyyBjtkIzwcE9+tQXEE9tKN5EcyhJY5F4OGGVAAztbjJHUdquxwxyxPhVPkKWLp/FucfK3qw7DpycngVFcujSujbtkQZFwQu4K3ycgncOp7nknJoAoeUGTzuFbAj3OVwzjJYYAyfl29e+OeTVc4dvKO1WJHzdAPm29T2wc/jWkGMrpGoUlnCIgKIpYqFUt0G7cFJJ696ouCkj5KgqSD2IOSCAe5z17YoA0Lm4t0g+y29tBE8RcSXMRLm4DEgFWc5xgZ5zjJ6c1SMhKKC7BVbCEn7u88EgjAORkgDt0NQuqIhlJyGyOegA2jPB7f1zULBTGCW4JBzlmJBI6AA8jdzyPbnigDQlu2+zNaL5UoZidpJDRbAr7gc8jgheTgFhjmstZ2V1clVcAFS5H3lGQTjovB6+vTgVPCiPG8auWdY5JfLx8nmITkE9SRGSfx6cVnvHvUOrxuAASBnIJBG0jHzH5QOn9KALZ1GWdWS4LNEzl3jjBXLOMFz6EfKfTj8awpbhnYqAwx0PO5iBgKfTjIqfJUgbcbiMEHoR3Pvnt2xUnlNFKzsAG2b8y/u85GFcA9c4/HOQKAM6VlVVUbg5Ylt4woO9sFR/d24/OnCYwl2SQpIcKGQgjHO7a/YYIzj1IpJUZzuPz5bqBzyQwBBHAyR+dN8vbHulwMHKrkfPnBIbJyoxjHH50AV1dgxYFgpUxkA4BVgwYZPqGNaVjcywo9tC6RQyLhixJXPPzckhZMFhn361QCqdxBON2dnJBGeOSOmD/hTxIgyo3AY3hl4xwMDk9OmaANE74oyjxxM6lkDgMshUSD59zHDZOVBGe9SWayfa7ZnGVWWLGRkAFx8xHTpj6470ts/MUlxJIkDLhSq7ySrbSFVmAIDEZ54z9a6CCaKR4vKjRUgl80SEkSvH5kahZAxw2OmB7n3oA/u4/wCCOcv274F6K6rbxxW9naJbwI4Zzi3iMzOBwJGlVyMAYD9DjNftvKkMVust/KILRDEj7wQrySOBEWkXn/WkDI4JHOa/Cj/gi9cG5+Dej3EkA+zz2lvLCihEVQnltIEUnO5ZWjxnA5A6AEfu/qd19hspZ5oWuUjEZWNSjySqZY15DY3MGdRjPGOooAvAI0YZVU5LByw3EqQQME/eJJOM9mp0crQsgJljGMqg2rGd+A2QRkOrKOBgDec5PTPkNzcxoLeYW7shMi7A7AujbVLHIVld1OeQduMYJp1pHPvKzSmbcpXdIiqQ4HzdGyFJA7cZ60AbUIKSo29XeRcFWXAB67gytw2Djoeg9xW5NbKyQtHIzO6AzKwVQrA/NswBxg8Z6+uK5m2mW2leGZS6xhWhJ+b5izs0SshyDksTnggADtW3FeuS4CMpJIZSNxOTn5Se3T/JxQBqRI2xd0hGzdwoCl0Ksm1+ORkg9eCBg9asRRI7OXARNv7vBGWIGTvY9QTk+oxjrWfDdZBBwdoOMDBHO3AxnJzgnjmnCQzQKZN6tJk+Wx2su3BCsUPBGTnGevfNAGgjrHhQQ3zZ3HC4GFACk9T05PrVpLsO4ClieV7EA8HqV4HA6HtzWNNOJ4jCFCmM+YZANpAVCNpIH3eMkf7I6c0tvG1rFJIrGckH5VIK5GWJJByPldcAjHHFAHQmf5GZVXcuQCcgOVOTkHtwc1gz3zSOyTE2+yUfNuXLgq4zjaxC55yCDlMZx1x7rVGcBhIGTf8AL5bblLqHVwXHAO4leh9DyKwNSnnuUd2UxIqhFkJVGdhnaCd2SOT69fegCLWtcjBaNpQFRXIJcgMckDOeD2rzzUvGUWkCLE8IcNIkkWRuCOjMjIEOD8+0fNwBnHNUPFcMr2ssyysRHDJllARhgZyoUEnBVeMc+hr5e8ST61DM1zFK80K8ybyCBgHEZBJ3AqvQjv0oA9V8Z/Fu3trWRri8S0Qg8s8Rk2qwZ8owysbR8A8dDjmvxo/ar+KE+tte2tpem5spFlVZbdx5mGAWNGYAkLubk9fkI9M/Z3ivVbbXILiGeMbzG8jwSExOFHG7O75VwCeSBg56ivgL4m+AL7xI1ymnyfZrSJZFKqEMUzYLBnlD4LY4B6HcB3oA/Fr4geB4dQ1+W91KVozcu1wCCpCYmZB5KoQFLFJRjHAIx2rS8M+Mtf8Ah5rejpp7m38PSSwRai1uZEVfM2n942OJcIS2DyRx0AH0b8VfBf8Awi1re3VzZCS/kjURSz4It5EbcWVgfnQ4C8DnrX5v+K/E/jqyl1HzLq3FrPOqRwPEzOJRIpM9soU7sR7gScDD4HIoA/Tzxx8bNJ8TWUVhHcvdWS2MbIZvJLTXJCIV3LhlJIfJGWyBgYFfOWra3osDvOs0Fo8UqyJHNMDtkwEIQvli+GB4Ixz24r4pk8bahpNm7SxvcXt3E6Rh3uNsOVJ3Km/h8qNvDDj0rwnWfFnizXJ5Yw9xHC/yM5L7l2NhmAyBnA+Y9OetAH3P45+OWmWGg6pYaJcwz6luljklDZRNqlWiZs7Wwd/AOSR35NfHXhTx1bnWmn1OGG9KXQvbcSlYw12oJVZXYMxjAMigAgAPnGa4y8vBY6YdOimM1xKytfG5LAbnc4kG7nKqpz0ySMZrl7W2uRO7WbMwXyUePad0jqVcbW4+TftxkgjP0oA+2fip4s8JeMPBUTRWMEWoW0UcgSIRGKN9n7+HAjy4BHB+X7vTk4+S9P8AiIfDUd7aW1nbCckxLKUUSwxsRnDY68jHpnHFLNf31rYT29+soKDBicbQHOz5j6jaOgz2xwTXjl/I/wBqmERJ87Ak2gjAUliuD1Ax1HpQB9FeCfHN7cXks1xfXMcAl81YUkG2Y8sPNLAkjcq8Bc85GCM19KeDda0T4seJtE8MajK0Ms9wEQiUOgk2ABELAZAjzg56545OfhzQdA1e8tkGnxTSO4yrQmQlX9MIOc84/wB78K+qf2evhv4pj8X2GoNDd2tzHKsluwjkUDaN7KSYztPlIxJODgCgD+hL4H6N4W+CGlabDPp91qUl1Y2jW5uXjdbmILG0iwBozGWfYeCmMYx0OfafiT8b7Lxdoklta/ZfClmsXlLamIC54Zh5aiJRuPYBQOcE5PB+TtC8Z3finQ7DwNNBBJdWLRQQahHIzmxjVFQbnZcxncjAqDgAjjODX0R4c8M+B7K705teurXxDqELxbrVizWlv5aHJTZuaRlk2LtyN24knIwQD5/bRtQsvD99qmkeH5pXkgZm1q6t1DTNKy5ctNlsFdx4bOe/TOL8G/D/AMUJbu41Cys9Vlge4mZ5vsUhhQFY3Q28jE/KA02QV6sCpO5gPsz4m/ELRND0+10600+3stLRFL209lJbWxKyxoEWWW32Ftu84zjjnLYFe2/Bf41WGreHotK8K+Fk1K7RBGxgsligjkQF2SSRkAViv8XuD0oA800P4l+Ivh7oL6jr76t/oICxrFvBlc7nEDJIQUJ+UBTnljivaPhb8ZdS+LerWmnGOWyiiWBrtWkEhTzN3yykAYZgcEe3pzXjHxi8XeKPEd9H4UHh6CSS/k2y2rqqkfeR44zHGWaRjLtJY7QsYYFQefon4E/Ctfh7o0eqX1qun3VysU0ySs7qpAZlVbiQnzEVQMZ6Y5AFAH6S+Afh34W+wpHqKW9yWZdpcl3DsSy7GY5PBGBk9MZr025Phjw1CVuIxDaWyFklkwkG1dpA5bgYx2wCT3r4Gm/ak8FeGNYj0u71izupYZIQq7la3jmgAjRkBw3mYGAQuCc4J4NeN/HX9pzXPFVnb6b4InS5a7cxTOo2xKC6oWA8wHsQCQeT0oA/WfR9f8H6ispsb23fzCrkNIG8vCZCgE8dTnHrnrXnnjrwsblprmwjWVniZtqxq4cNnpjOCABhgQe4r4e/Zi1TV7WL7Z4sv83PlsPs88wk8ssGCl0OQh544wB1xX6OadrWnSRWskv71I1Ij8rlG3hRk7VGSPrQB8P+IPDK6fcypqNnPG95L+88yFfJeDYMhw4w8mcEZGMIDgGuasNDS01jR2t4VWF7m5vjtVmZ0MiwxtK6vhButmIA+XjIxX3/AOIfDumeI7G42WkUkjIXj3KrupX+6ZF+Uk7RwR9a+Vrbw9PD4qkjWP7OdPEdtHAVDrIiyNJKzEMQgDMx5xndxmgCr42h+3eH7mN4XkljeHYrJKqtETjqPVT2OSSeOa8csPDxjhmmjiiimmjVJkiLMWk3If3bDDK25eCMHAzgYNfVGt2VwunyfaIN0U10qMofbiEINhKNgPJ5iqAM45yCcYPETaFBbIssNt5aOWCrgguDhmZnbIHyD1xzx2oA+eL/AMPR+eba5WR2dvMKMcMqsoB3szZMRbbwP74+otzeHmlit2mYCKBI7dEgGNkYTMY4GBjcOhPfJzmvfY/D8V4+w226aMA7+VRgwyqh84ZiO3Q5/Jlz4IZo2u7pWUJGUCJswpx/Cof7wAA6HoSBk0AeCP4Mkvcw28weWS3kOX28fu9rPlzjK+YBnHBcY7CuXn+GEGnwSSxROL1kkUXZiYiAgg7I8nEYILZbO4nBG0V9SJpkUuQm4eSFO1BgsFAbHzLgsyqM/r6Vqx6bFPFAwt3d5M/uyrtHkAEGUso8tdq8bsbvXAJoA+MNG8GXFjbyG9hiu5Zy5Vbou8gJHDKyTYj6g56sf4hWpN4DgntxdM8peRWkufswzHFlyq7eeQqehwv92vrC98D3lwIblLQEtPMHW2eIYjGVjdgwBc7QoxyFOeoxWFD4b1aCaSKdESMK4BtlLsXUhtpeSPEbkcdsZ7UAfNsXw+JVQzEQIoDbtwk+ZzlmOQOjA49ckdazJvhpLbN50B2FXBAaR8NC6OGndSpQqHKjsemO+PreHwyshsmubZxibfJDPIqmFG+VmYISsqkDI684z61sXXheOYSxK6Ku1MOYxJGSXBKmMkbQVHBJxx3xQB8oaX4cvILFL3c0mJxA0DxyGW6Q71M9sjoVIyDzxkMcE1r3FjPHLFbtBNd5t3d54WC2qbQpSIO5H73YQrEYIIbsOfrJvB9o1pEmyEbVjRAV4LDAXZBtwELM30HPfFcDq3haeOZ5HCG2MkxSFSRDE8hY4hjDYVATgA9MD60AeJnQ57u0bZHbCKBkjjhluRO7OYCzlULFmiVmxljk547iq95Z6jZ2kSxPFGYipK+WfNYbeQhj2iOPaFJAGM9MDr6hHatazBREiKxYjamWdlyMEYOwgbcHpwcio7xwuGZApcs0QlG1GAC7lZiOBuwD3OOD1oA8ktdSuRG63K3CrIF2wuGyoCnLYcHcME5HAIB7VrW2qRKssQ8sIArMzPuZUBxtIA7jpjuBnIrZvdOM7XUsEKTi3gQvII1/dqFEYVdpJIBI5P3iT1PFeG+LJL/Q5ZrqKJngdQGJkG1VIOMh+Awbe30GMmgD1W6nt5bhTbzgSTQrCRnAwFVSCvQcMgJI5JHpXG6lcPZSvDLsaIkowwNsDKwYuigY5IAzn6157o/iuS/KI5NvJG53E/ebGWyNq8DGAcHtwcHjeubhniVrkyMgzlfvsxbbtwpJYkk89M7h2oAydT01b6zniEoDq7FHMrgIrkFtqhjk4HbptHbivNH8OS2iXlxJKzvabWt4sNieQunCGIgqwBc8kKcDdxXqE8Ekhf5yoLZhjOfLhjOFdX4+RyCSOvpXOXUhjDRmeZmQsknmEbXSELsUngAnkd+MnjuAePSaWlu8kvkSk+aMnY2RNgSKTGCOMPg4yOBnkVmXOk2DJJDc+XclU83BdWl2vuKs/wA3OHY9MAk4yK9C1GCLUQ7ZSHYMoVyAqgb8AjhnLjkjjIw3FeYrJDbzxLPLK8ccssIklAL5aQ7kGEUPwUAODgHrnqAcvqnhu1mLJGWJIRkiUElnARBguTvBAXgc8YHOMcbd+GkhlWZ4YwsiBWKMgeNjgsOmRiR8ZI5JJ5rutTuZLG5iuJJftAd5NqS52mNwSrxhW/d7GIADdz7VTnk/tSBnj3K8xH2mUMGjVogSZJGAYBwTwQcMB7igDjYvDUkk8n2OGDyyvmukp3IqK20AOzcvuAGCcnceCeKzvEXw/wBIkjiml01bwywTJMXtY91q5aQRtbiKQZzlMscc7jjPJ9RtbBUaKDDOqSBIJSXKPJIyuVGT+76k46cnGQQa61LKCSIO5CRwqVaK4+SM73y7Bt3XLIc+mDx0oA/iFCqGcAIjrvO1w25iDkxgKDkjtnjg81bt7whQqxwDa2CPLGWXB4JJOOVBB4NZQy48wyElt4x/GGOGJdfQgn8QasAqpUBRkAEMMhmbOfn3E5HOO3BoA0HuSsxkijEXzfKikOACNrD5ycjr+dVg3lt5pCyEMpAIzkBs4PzfNnp09adbzFZsJHG0r5jVWwyL5g28ZbhgWGD2PPaoS0aOVYlpFJDL8pBbcQdpHO3/ABoAnmdmYMcqDnG5cbgfnAAP8POKfbXzW+9RwHUhgQHA3AgAAjgkE9CMYqpPMJAAHZzGMKfugKF+6Rng5zUQIdUw672baUYgEA87iTgdz15HfFAFhP302Fyhc4QD7u4lcDG75Rzz1+hqxbxRzzJGzt8wVio4y+7BTc3bb34+7jvVUtHAVz5c7BFZuXAU5IKEjvjH9KBdO0zzoRAVBIMSkDKqRnp1OB279qAL0GoXFm8kUEzxokzso4Zo2BIyGAyOARx680t7NFIsTrKZZtrNI5bsWBEe085U554znNZ1rex27zzSRLIWVsBgxwzcb2AYEEduec80yKdZbgb1UIeWLd8q2ByQCc4A6YxzQA5pHVPMj3IyuAuDtbc2SAMnk1Qvrp1hRGI37yWPzBsbcbGDH5R398n0q5dNsd0jyWVjsdQW7nGBk9ge56d6xrq4aZw8pPmHIZiOuBgZAz2HcUAYssjSH5sg5JBOcdccf57VftTIAqjA25wwG7OO5APXPt261TfBbauNpJA3FQOckEE4CjpViHCyKFBOOFIORkDnBz6g49c0Adbp8yswd93zfwR4DAsMKQTwOT+VdZHdpEjrKWDsrGLYFK71+VQw7Akc4x049a4y0kJZGRcBSflxklgQOUx8xbjj2rpJSqogYEXBYebnP7vIUKm08hsE5HbGMUAX4rhggBJZ22mRvlG8lhkBS2TxjHX2rYimEjbxKDNI6xLCSqhkYNztYjncFHQjGOhxnm0kBYYBbY2Cy7/mMY++D2zxxjHBq8lwu9Zk2CZCrk/IgBJyqrEDyPlGcexzk0Ab86SI7W91/o0jAEB1A3Nt+QOqjCg4AyM9uK5O+uBIkbeYSInZFjLYOM5LBB1GST6c5IrfvrqK7e4u1kEQ8yKOCSaMFI3hTzSpVDlEChsblIPArhr64aSQFpC8ikgsAM8Zb5f++umAB0oAe5WVDtdFxk4bO4DOSDxjGAOff64qCSNvlAweQd2cZBGTz0rKmmlLEA/M3qoBIHHOB8owB+VOiaRSoYg7nC5U55AyCp7nB/SgDp7W3i8s3Ln5I5FVwjAODknCqegx0PA49K6Kw1KW1gk1C1u3Sa3k2+WxUOkbMWXn+JC20NgYz161xsM0sRaFtqLMV3+YAQAGxklQSBjIbHr681Mk0jF1hTYJn8s7WOwbzlVy3QZIHOfX3oA3dS1qfVrlZbxw8krIruVDPISzbnfCAtlyWIHTOBwMVS1MwwQJHBcxTPIQZAkQBj8oFCol3Z2bi3BC54yDxWDKTFKylmBXcjoCCUKnsVPznpz/AIVRfcwMjbjnhTkHj05PPbmgC7JMWBKttIUncOc5POVJ4PHOPWgSyLAVYNiYgq+AVIQklVfthtue/bpUcJUR3Dv5ZygRQy5b5iMsoI4GMnOeDiq53KNu7CqWKAjghmG5h8pwT8vpQBYWdyS65UpwGB+bIOMkjqf04qZhMwWR8vvLfMxyzEHnjqW5HWomKsnyZU7V3oFUISpyducbgdufxx7UjySMwYKyx5CoA3A6EhtuBn8KANmK8xaNbbUUswYytjO3O7YCw+Q9MYP4cmmQTGOXEpYqCQx6MFwBwSeR0+uTVRYZblCUyWQqSiAsSCzHhQMkZGSccZx6U9CwkLN87KQpyo4weRzwPy+tAG+89sC6jHUNF5bYGPvEEt0bAHt9OyG/iRY9oKvnKsrEosZBzgA8Hp3656VjPJDIxEaCNSd3XjGMKPmJwcjn+vNTQJlGkXbLsZVML9SrkgsMdQMDPPGc84oA1UvMoQWJJG0FmYqy5GFKdVGBj8KuwkwwJcOXCiTK/OCWUE5y24kYbbjgYz044wbdYlI8x2yz4CEEFOu9gwPIB9ud1aUV2Q1vEsSeSkkoJdVO9JdigNhem0PycEb89RmgDeGoZLTbVBEqyAHBLoGyqucfvBgDPH9algmu7ua4uFYiBow85QbtiBwMAYH7zco6EdzwAap+TAZTyrKGIYQkScMucZOATzjnHTp3rVthK1uUt1KOXwwSPDSoySbgQSSSq5AGMgSd8mgCilzgGTcX2Elw+4DOQCvfOc9+Pf1uR6mqoMLCqFwynaZJIyMAIDvBALYJyTjGcHpVK4i8sOuApeTP3WAAPXaxPzDPBqP7NJIUkBXaNofy0j44BGI1QBTx8x2jB756gG6uqso3tl42BikCkKD0IOOAD246/wA9WK6jZWLuWcMvlq7mQEAAbI90mIgACdvAJJ61zwgHlPGsxUEHMABKy4AJbBBBcAsOeenIp6wTWyQS4+0Z37FK/eUgsArDhcYPJIz/ALJoA2UlCGSSV2dVY7hHIqPuY7RjP3gD1xxj0qo90JMlJo8QjzM7lWSQyAR+VwpORxkdepGKj2I8ULszeaAfMt5Gbaud3G5c84AJ9c8E1JFbHy3faArJiIDYchz99C53EjBKkZxjBPWgCsb0vGVkcbgcs7eoBABG49sDoOaS2kNzEpNxC25m5dwnQ5G9+gGR7nIxir6wM0JtRBDIjqA0rMDPhnyELvkIAwYYGODnuDUUmkEKwUgKAzESOAAwIAjycAH8s7RQBX+zSSQ7rdTLIzkbYneSWLcvDFcEuMc45K9xjpHeW8loyQszbihYscruUjcSFbGTtI7Yzx2rOKXcAcLK8brlVZTsIKqCMkdV6DOcetRi9vxKkzXEkkkQCxyMqiQJtAKgkkEYyMZIPHFAE3nQKkILF8nJZAofgknc2CAdpbHGDn1rSt5BGkm2ZtsuFYMQiMCFcI2B1GR1xzg9KzZ086NJsjznYMVMSpEQc79x2gK56EBcdeaiSOTGN0alWO0KSVBXrtyeOnr24xmgC3eCIKFLZ53eYCCCCWYqX3fdBIGeCcVlxNaqHeWOWQKDsWLAdZM4GdxHA3Fsc52j1qW5t3SNy8oDCPKFUZ1n6lxhB+7fHY4GeuOtY8jzMA0SmIFAjqHaQs/GWx2GMfLgAZxQBrROqeZnhmYuTgYywyq9eUPX24NWYhuO5gmW3YCtswScKx4Ax0zxjmsIq8ybWDlWChydwPy45JU8tnPOc8cgVoK7AqqmRyWbOUHIBGAMjqQe/egDUDsnCsSpIwBgFt425Kk9SOv/ANaoZ5BHldoV1O0uGJyCAQSoHbH9fSqjXAAkZ1O9D8iltoTay/wgfNwuPTnr1qjLfCZ2KAhVXe3BLHaOCSDzhu/YHHagDQLqGUjgBCNwDAEhccHJznBqwZ5lAgLZUSI+zAZSxUYbcV5bacZweuOuRXO/bdwJw23gLjJVcc/Mf72PfjHStC0v0VmjkjVo3X5trlDhTuDK2CA4Gex+6fWgDYuLwTRKGChowo2iMLliCzHdngZ2kgDA/E1TR2aN2EYUMgVwF5+6f3gyp29R0PUVmTzmVwC3y7sqeM7QMKcheTtxVhLgLb78jy1IiYFx8zEHPGcjgE5x/Fgk5oAdcjK4DEHb8rng9cZx3bb27dKhwREFddpTayurliwKFVJwRgfN055yKVrmMjCqWRAXBAVjuwN534BK9DyOM4xVd7xHAwMHOGBwM42kKCMfLkn6UAOii4keXepGGXAHUsAVdT22Dj3x61Z8sqFkbckLLuV8Es/ysBwSPlLAAknHoOuKUUhkYjzAFxICJHCg4QllQZ5OOh7/AI1aF7E9xHbmZmGwrFvGQVUchUY4HJ46euDQBYht4pW4Khsk7s8ZPQNyNpJ9f6025tyYMgIjkFXJ4GUbruJ56jIA9PerlusRcBXR3YElVbyzHg8ecXADN6Yz6ZBNZt4UQOE2rlnLDdkSHoWYA8scDk4Jxn2oAyLGPGqRkMrqJFwU4ypZRwpxuPzHj2r9cP2WbK4kay2gL5URkZuVljwH850c4ZQSQpGRyAeB1/JHTCBqcZJ2lmU9CCQGyOQPUE/qBX65fsqXttZPFdsESdofs5UMZCYmVGC7JQd6rIpyCM/MCc4zQB+jNpHeXLlrzz1SERx7hgoyyFkQxgbmBJIGcAKVJxjmvcPCdhYvAsbRnzEU7Lliys+P+WbMGIXnkEAjAr500fX0uNRZF8maW3hA2lmHByGlGyY543gfdAIwBivpHwvNbmweaJGhdEg8tGil2uJmc75VL7WK4HAwQI+AecgFLVGihhvINkQJdfmdwY2SPdKAjquVIO0EHqOecc+D3+m2uoNfXYvJoTBKWhtSizPIzYE8YlMeFjzvGT2xjoTX0brdnazwSvcbJkWB3mhSVrZmYFijlwpKQ8FSqDd0xhq8BuboQSykQxFIXMAEbMWZkfny2cjdwV3ZAGAMZoAx9Xs7ZNInDsI91s7eVISFyAQVDAffABwPxHy9PxM/arkgt76W3gvZHjZpHkChcRmZ2DBZFBJOEGQ20kqcA9a/a/x7r0Fj4YlS3uLJpGtnZx5bear+UJmy+AXZTx0XOSM/dJ/Ab9o/UZbnWbsSyy3DPK7iWQoEVmOSq7FAlAX5cnnA5OaAPjmaNRK5VxKrbiCCQev3iCPvEnOD+NRsSRjByCAB1JyM/wCB/GnBxwGBBBO7HPHOcA9AF4x7UbWQkcg99wBPbBBH0oAswxROrCaYpiMuCBvLMvKoOflPGPbmpIlRwq4BcnZtGc8gkHj734Dv3qmNvOQe3K9889+/+NWS0a7GQyFlJDFgqf7h4B5CnmgCRkEKQyNGWjlBY8AbtrbduVPAz6/3T0qocqSq8DH8Oe5BzwO2f0zVhmeVV2hsIATnoQOrHj1zn9KlW0Z0MgYYYDOG+bbkZ4P4ZJ496AKscKcSeamM7WDEbgSu4cdxng9cd6duRwY1jGcFR93DMucOGwCMk9MH61J9jcsuxlbcjHbvjB3KRkHL43dO/NQtFLGWyrqAcZwV+YepHB/A0AIkEi8KclxswD1Y5BQerAj6H606OMoziQmJ4hlVKkFnLAYyB8pxyD7U7zpBCkYJwshkxt+bcQFDBj2x6fzqSGRTLumV3RgflYkghsjnPfk4oAhk2qxJJc/xEjBOVw65J9D+tV3POzaV5HHGRnBA6c9qtyExZKAMpcvtz8wGBw2B0xkdaQXStK8jW8Sh1VSoyNuBjcuR6Dn6ZyKAKe4qNhVvlYnliOcYwV7HGM0sbAMc5wQ44YqORjqPbI984ob72QSDncC2APbGOvakkCjaQ24sMscEDJ6jnvQAmS4ROMKDjACnBOSSc8n/APVUyom1wVYuCNrK4+vK46fT1quFJ49s8+nrVyJ2VQwONxxgFeQOGH0wDQBLbEgk8ndlSSA2Ae+Pw/SrTQKuQSQ2SCqgnpgY69z+VQxhVJOcgDIxkkE+v5/pVxZky3mhmLAjJ5IOBhsnkn/P1AKbELkYJUnG3PXsv4ZB9KoOS7fJuLDO4YIPB6nFXpJWgkQkJMoGMAEqSWLYYjHIJ+mDUCXA2yK0KAuWIYZUqSc4AJOByBx+NAFVpM4BBO0YGWLDp16U5WAjfg8lRw5AODk7lIOR+VNyFYYJHBGTzgHoOlNcBWIBJA6HGMjsQPTFAD2DSHdxkBRgYQDC4xg9eMVMFTau1SHyQzA5X5Tg5AX5W/HH9ayk8nk4wTz/AD9auozBNmflYgnaQcZzg5Ht+pxQBZtlY/uv72SGwDxnOBgcHrXonhSxR7mEd8jJxxg5x17ZxzXA2mEcNkA5+U8jhTjgg8d/yr1vweYzKmQBJuG1gCRjODxjgYz+dAH174CsIooIS+1iECqvGd2Ad23pxlfrnGa9YGmYl3uAyFcBRH84JJb5m34IwAB06V534ClSOON5EVmVQR5gDKwxjgZ4O0ADr0r2i2gkk3SF0EbRuBkEjvjJC8Lg8ZPFAHGXdkrMqxx4KZwz8tjOSMEnnqPTFT2um3MkXmQ7ZlhVXkjcKnlrvIKKoxuG0dBj72DwM1vGyCSlVfam07wrblfJGNhOQCR2/E9qkt0VZU81FkTzQzxMTHKu0hgpK8spAHQnk5FAFex02CR/Luxut3YtLmMNhTuJQqw/iCgHHZiT6izJbRFpxp4h8rDRhGTeI4CUygLNlc7cZIO0nGMdOmsnt7RkmltkvGCFkJlaVDs2onnRlwCoUdByS3PcUl6LK7mmurWwjj3QMsixBljRw5BfaZcsp38BehGegoA82ksGjDRsjPCDudWJLIrbmG1l6nOMYI4IOe1RW1giFnUvjG4LuZ2PmDLKVJOMMMkg5Ge5r0hbO0uLeSK5LssqRgsqBJFQEsNsjexA4OGBAIzghE0mysoTDaul1MQ7Q71cCJMkF38z/lryAMjGOckUAcSYnQeW8asVB3IqhGUgsQuP4xjjOTyOCeK07K1DwM5hcrC4S4BLpISy7o1LKg3cMuSuOnJyDWpBZq8xM2xSCwlJKMyoE5ZQ5yyZXPHTfx2NbsNpa3au1rIrh1wGUgRtIqkEopPBwQOcnnjPWgDjri3hEgk2j5g7J5UighAHUBwB8yZCZB5Az0zVNJDCZDCxSV1PnxOEeIq+UQtGynLBA2GB7gg5yK6+XQ2kPlyTW5lfcyIrESoUIVfPwMRhh14AOM5FRf2OCzRtLErwuEEDtseQruLbC6cphW54wW/MAwBPNJe2puGlc/J5UuQzLGiMM7t4JfBI5OTgHrW4wheT5ZZmmjJG5FKiXbxyQPnBLsPmOBgHoKBp7wTKTCzRTNIirKWxsKPtGBJyVj+bqeV6dqvrp09obecrIYlKR/Kp+ZZAzrKhP8JUY6dACDQBBCLj7RC7F/JEiBmf5xgEHzDFkAttA47kZ71pultGVMTBnIJVpMNJLEXJyVByDtTO3sQM5q/HbQSG4YF96wwmDO8ZaSSNW+4BgDP1Gc9qgisHSd53dklaTYoRVKCNJEcjGRjhNoA45JPQYAKsyGW3W2V5I2jLPygXHmBw5V1xkAEZHr36ZzXiZEjUSMWFuV/fQBkJdid6uAfm68E5+X069OqR75WiYxoHDstxtQBVLAtlYwMHnHXJwAQOsUkMaxqHdbr9/tUr5Z+Vg3lxiNW+aTjHGMZGeeKAMWdVXTobW3DSTNIJpC6FHeR4iqxgbvnRQCd+ec52gcVyutW0stnCQikoZBICsgeLaypG+cHPJxxk884Br0JreKedVtnRi0irCX2oxUFiMK5OxxgD5Se2cdKxtZhuIoijB1ljWTf5KbVZXchHIK5cEEbuBxyvbAB4PqlhJvlM++OQoQqg5AkYHa3oeoOMDPpg4rmn02RQjnaYpdwRVf5lAB3rIy5MbEljxhjsHOCQfaZ9NcpKbhYrhbnfJC0fzSqijy283B3RuAzFchRg5ArnNS04M7LbWreR8srxiJ2ETopHyuR3Y49xjII6AHm2pWDgSLCjNE3QbmyIxhWK7wCPmVv++cDpx5drEDRBUPnmR3JJGWjMbLkZYtktn26CvojUkS305Ue2mAJ80lsRvHt+9GCcnoy4ByOPfjx/xBbnb5sdurKRwScEK4OCQSNvO7n0JwMUAeH6lGYpGhwFAf5eSSis/IHTnoTx6kV1nhq9ls8+Uu9QybpHBU5BPzYYYPO3qD079aw79JJLkjgF3AjVypBG7AbeSMdvTA59x1/h+3EmyN7bLK+3zI3DOx6LsCcABtx6kEHrQB3GnxXJliIkcC4cyBuGjRMAkheoXhRg8YFdTObiEhY8+UzE7iwUnaRkNt6Dgc4OSOvWm6Np7Rt5iLmKGNWKysHUHGGLAgfPvZcgdB1JNbnkIykuFIbKkAIDGM7gpI4OQ7DsecdeaAOcklmmmHIw4kLE5AULt2hir/MfmOMj09OYhbzJHLcefGpRx5KkrvuQUm2YRSDFlkYHcfl6kFeu4bO2aQhkbLxBjk4QbSWPXgr5YXr6HtVZ9MxIjKoZ4kd0QuR5ZBySVPUbCT68Z6UAc5CsjuXChGRcuGZCGUYUKh4IbLuCOxPJGa0XbBhnkiJZ1X5ypDHcoBZH2jaTIDkA9TxWhBYGVNu1WlKiaJFdVUMs44nLP35J745PHIilmJs2aRox9nkXzYGZWDlmYYC4OV+XJIxwc5oAf9vgx5mZWlJKK5fcGxwqNvDcnjbgg/J1rWmvIZ7e0SJlZLcO8jrKwfzJSpc7cLkhQB+AxkcVzLPZTtOZrWTe2zyzboIoYXIYl9gP3SWwrZwM4wAAKmtbVAZJoWd0UmFJZiowWwzggZGNg6A8KMnJ5oA7bT7O3fyluJtsLK0qgBlL7yOVURsfuEEg5z6gnNUbuxtyMOGLhBJE53YDRnOHDrncVaTbgA59QMVTnt57Uxi2nDR4iiiu7YsVR1UsQjAA7gX6Y64561mTT3mVzPLtRijEpiRlJw24lR84YYIyODkjmgDSNj9pjlSR0jLReZndGSxibAJLdDtbGe+z1GayrQMDumy8CnyY8g7sZyA3ynLZOTjnHTiqNxPNIglDlIgse92JLqcjqCo3KUK5xnp1GTTbHU5vLEBEj24uBIAxYIZyjbWDK2ASCevPfjFAHZqsjugYyW9o7ooWInavy5BQSMem5TnnG48Dob9xZ/Z3cSbwiRhY5YyrSbWVmSV1YkHOcHkY4weeMLSNZBuNuqweZCRHHDGinfAgbO5WLfvGyE7AnJwetej3Wm2E/hu48S2jn7GFmVoJLm3gm2204t3BtZXJxuYsDy4AOehwAef3sJtp/wB4qTtsVleKUukyPsZQeODkAsB0zjGMUj21zNbfaRFbv5alIoyI1Yh4+cbkHAYjknIIBye8oMcgOZGyGWREk2nbHL95Q5YZXeVIHJC5OeOLFxfwIEwyNLhF8vYqxqiqQQZA3MhwDkfKcHOTigDDis3VoJJoGTaVaTywHeMlmBCtIwVnUr64OeeelTUIGuLhiQoacl4ygQOFIAUgRjEZ4XgAAEdBzWzdXgXawuQsESuSA23y4pMCQMpUAjLtkLx/EDyanubzT3tQsMIhlSOFd6qMSOVDNKZcnGSpKjIY+pGQADj57O2hVYWt3mYBg8j/ACtuB3NIoXAGWHTnHQ85NTzwR28TQyRpPmNgJE/d48xVIDKU52tvBOcnPAwcmxcPvRtpHk7yMt/rMMQCAejnBbuD3pLvCW6xLc70V0TfJIquMqgZMsT8in5c+g59KAOTRVtrptySIZgSJSEDKieWwZJCnX5XGBgdMnsS4fygWkDyb8hXQ7s4Jw7HkEbwvboOtJqF5BuRF2GcMwV9+4jcPmUqB1wzH044rJW4O0KJmMqmVJAx2qY5HO1AoY5GwAgnABHTpQAJNtZFLM+13kdS+SULDgBcbdqlfXpyex6mwv3t0eSFVMjfKzmHeY0LIFYHP7oHbjkrwcZPFc+tsiQLKzwlskOnz7wpAKyEdsnj34OK0dPlSIyRRvjvvPzR7Qp/gYYyWYbSe4HboAbk14t5KHe2jtZB8yCMBVZzlZPLReclSnGTz0HatZU82xWJWO1leQ2rqwABAHmltww5BGcAcDB684Vu4LxKizeeHkBV8FnfcwjCDBKklcAjAzir9tfJbMyTEzXDsHTYSEjfcxdNs2fMUpjqOvTgYIBajjFqDONmQvlssqsVZdys7ryCJNqAKeSCB2zUdxZNNbNcBwsaOTgyMzvkZV/KY43DBBPTjvUpdZTI7vJIiqrpHHkGQ7jKSxbcEJ9SMAr0GRh7XS+UERI1AVcLkhsADIDEHIwTkg8g9KAKVrYFskN5ZjjG52Bj+UnZtG4fKT5qtkdgTWZrFlMpMvms5BAbB3bnC7QWY9QFXsT15GM10MV2kVpIZo4h50RhIYBmj81lwY8LnzAFJz6EnrUU0ck0CGFXLGRNoCqcPkGNWcqeGUsMEnjOaAPP1stTmjl8u2uJFQN+8RCQCQzDJVcIA2T9F75zVW607UobWK83ebHKqhikoG1mU5jK4OHG054I6Zz0rtNQlu7iSCCd7hCpeAsp2pEiABl2KQFxlei4IBLZqG2s7iexu7GW4UGM+eIldW3qkjRuw/hEgjkz8vdTtzzQB5zsvZPnSMyGLMQHzNscYKquOrEZ9AcdKt2FjdtMTIYxg7mYlfmXJyDuIxJ1wuTyvSuoi0tXEsMcqZwC6SFFEq52sY3fgNwM8kncB0zSR6asav5DOpYCQy7oxteI43Q5f5lAzkDBOOKAKWpQPaxxSEmSAoSkkZDLEFUk72Vj5anJPOMkfLnpWZDfMCyl5EaJWkicAlGDDaw3yIoGSTx6HIziuj8iS5meZXuhDs2zv5bIzpuyd6FdrHcrdSM468UmpaBBp9hHqAnJSUJMoKOgfcCdq5J4+VuuR82MZFAHMveX9ulwHOIMQiaN2jKv5oBVsDALbSMAdNwyAKoLI0kjLJJJNDAjOV8who0AB8tQ6kD5SQBjH5VYnkeVECvm1cGVYy20OcKpDAr8mVx254qopkVjE+0q0eBjMnloWJBJGSrqzHIPYHjtQBlSzLIilfMZ9+3YQ2Fi7sGV/mIYMB8vHHrVkALbSSt5TMJBCI33ZQMobzMbhwVyAeRwc9MGz9heKSCbedjySBCkg37QUWR1VTkAAjOcAjnoDUKQsBdRRKrxzLJgs6At5T+ZuVycGXCkYGc7sAZwKAM4QR3LoBEJt0jr5XzASKEU7d3HJUsBjnKdORWaIQCYWka1jLHZDtZkRlYqVYF8IQM8kEkduc1sSWjRW8c7PIFMpKR7nRRKiLhgyptDNuz6/KcgA1h6hJ9okDMscZZcuIm4MgU7nccATEdu+e+RQBWARJCtuJJUZMRggF8A8t5aOdo4Pfp+dVDvcNGPlL4Q7maNSSwYE88gEEkngHB9KsmFocnMqRyIoTIePe2z5fukbl3HIOfqKqXVuiXDwpdxNGFRy8pkhVcorbCjDczbjjC5OBnpzQAlylxb52iOIY2CWFwUlwRkj5m3Zxn0/lWexyyNK7BgzFmAyu3HRsjB5zg1Bdyqtw5jkRo3bcAgkVVB6qqu2WUc88Z44qmbokGMID5ZdzIFAYkY4LdQgAU49zyKANqG2jubxYVnaOFi4LsFQEqCVGdwBdhjH+968VTuvJMqR2ryidnZJFIQRoMrtCMCSx3E8k+grJa/k2oingNvLcElioUHJyMcN+JojvDHNHJEAZA4aPO1/wB5nIZvM68n9fagDWgMUYNrcAMzkogw+5GBfAURMADkg5O4HI9QapzRRSuiWjHbuVJEkJ3ozHGBkAyJ9AME45AzVLzZpZmfBkbdudlyWGSARwfUnr6/lNJJAI2ITy5y6qkWMGIRkDe5xiRtp5zzlcjPNAFe7Bt55Ilc71YJlSBjgBs4PLbtw4ODk9jmoFWaMrI4kiyQUmG5SSuWDA9TwRxin7GllJmkYKcSF9uXdjySig5PXPJ5olLoRFIz4HKq2QFHYlSflJUD8sdqAIZGHGSWyzO2SwYlSSQfY7Se3pSmeVidyMyrhy20vtABwQWJIG4gHkDmllbZtyQwjYoNoBG0kFjkfezj+VW7Qw3JuAY1EgjZo9m+Mpw3GehBI6ZHTigCmrgpLuUkuQF2nZtkJBz7jbu4Hp1qKaEByI2M6gZ3pubCqCWzkcYwT1OOtWZYvIZ45I1MhKY2OpVScMQcH5SQRwRxzmq4yzEZIViAQuASvQgHHHU8dKAKvGxmy3ygfLjjJBySf4egpxXciNhgxyD0GewPvyfzHuKtCGMOylhhFHmBsAhw2NpIPzYJPI60PBtiErMGBB29ctzg7P7q4weRzgjNAE9uywMiToZQAkiK/wAyRq4DBymfmBbbkH8a1LZkE0WxmLGaPYCoO8k7iBgYBxnH5elYkShn258jKqC+NysGb5wCOrAFTjP8PrW/Zeba3EMqOknkSxSLIAQV8qQFSrkcfMinp3H0oA/uT/4IvXtwnwR0CAWykw20ccSEGJpGa3aZg7uwEROwjccKCBxuIFfvvFMi2oF4qQyzRxEozBoVeVdiL5wADndxjscHvX8zv/BFj4nPdfD21sPMhknVVE0MjMuWJRA4VFIAZg3OP+WecEZNf0K33iGJZLGF1aOKafddXUgMaJFbFXgG/aNwa4KqAxUc5XuKAPQhOkJfaFZjJ+8w4XGMA4IJIJ44wBzk4qNb+3gkkkCied0bzFQllQGRnXJYkqwBxnOCFGAK8+a8uZbi8uLp0tljbEUFm6H7Wyoiq15KFBi+QOAVxgAc4BrZtbqG4uI5RGkQlREmWNgQrYcMGJADDcxwx5GMdwaAOyj1OGXeLfyhPuVvJfcfMJIDb8HK8JjAP8I59N26uJJlEhCxEAfIoI8tSAUVTnkAAY5PvzkV59DImnXM0lw0fU7CCrNt24HAbBGQRn298HetNchuYkWcrGx2Ha3zOmWKkEKDvUHHTs2R0NAHXW/mSwoyRBAHG5mOWGcEcfUnvjirpG3a+QVZlUk5O1if4Qfu846461krqNnDEsYZSZCjlFAKI0ZXDFW+6wI3A/w4z6Vct7hGjllDRuVdyFjIxEoC/fO4/MSM5GOoBGBQBosyiJ87X+/kEDBBHCf7QA4JNZpuikcvmSGNBlpCzKqIq5O5sMQE2g88cdRxXPT6sXn2W+6SYsDtjUsokJ3HIH3hjbntWHqV3f7J0uLZtjt+/IX5ZFUBfmU8bduePagDorq+s0tppYJFlIUvG6AuoOxnBGDl+ADxnrjivGdX8SX17qQt7Z5FhjyS5chdwKduh+Unj6Vvz65priSygWP7SgG2IOREQMId7REgZQsBnHKniuK1GXy8ySQxWkW9kCrIPnw2VKsOhO0Ejr68igCS8nvWltdreaFB84u+1JFcDcXj6Scqevr27+c634dtlSSSS8SJp5HdYUwsdwNpaWIZP3ueAP4Rxmr9/wCJMRpHbRyRy+a0TvIS6eWGCxMhQfeOcnJ6Y75FQWzxXoWS/wB7bnCwupUhCRt4LH5DnHUfpQB5Br3g608SSQRxWgtp4UktbmSGAIbq0OdmJV5b5HOc4YcckZxxHiL4PWcWkS2+mWfCKxG6MPI+AcZLEfeLHJAJ4719i3OkRGzSW3jCv5Y2zxFQzBhkgjgkdAcAYzWMNLv3gLX0cXlRBuBhNqhSVcnHQndz9CccUAfz8/tL/AfxO4W4fzRbQuzNCUMkhUAiMbiMEDp6Agepr83Na+CF1q2qSabLYxS3KlCnlKqxwIX3u8qgE8orgHKkY5wK/qB+MPhYalaXYNvHJMw2xME80Ag52FQp2HnrjOR78/lX448LReH5NSgh0wfb7k3MTaoqFZW80NGrRsy7kRTzjHO0jjg0Afgz8T/h9ZeHvECaRBcKJy7rdTyuFitUhGcO/RTnOAD6AZNeZavoNpp9rJNZwzXV0YQ6zmHbaRbyCSWK/O209Oh3EEg9Pvr4h/Dqx1fxJfXl7JDdBJol2xQCJUij+WUyNHGFluieWIPIPzd6yPF/gvRIfBVzp2j2kMkkdi8sU8JEbm3VPMuI5B5JDurqrKCwJXco5IBAPyZ1y2lknklukRmnaTd5DqHEqjIEihCETkEDHO485BrW8MaBq9/Kht714kSPafMt0ZUjdhu3HkOAoHzdcjtXpM3hFdU1mBB5Xlvetb+TCd0juCo/ep3VhwCMenHfb8eWU3g7ShZ2MRtbq4gkbdAhBWFyu6M5GcBlxzuxtJoAitPgLr/iS4jP9rW8gc7C87ks5ON2AAeSAAPcY6V5Z8Qf2fvGnhKSS+ewkmtD5j+bbjzDtVQ5LImSv1PHByeKqeEfF/i+HVra3ttS1EJJKgyZpXbIOXYL/B+XTk1+xPwp8Naj8RPCGl6DPpc1/Pc2SreXd3bJFNYzNLKpjjmxi5iMRyxONrMcd8AH5a/s/wDj/wAMeFNVWy8T2LzI4jC5jSTY+4LklxzhsZ4J69K+6fiB+1H4O8J6Ctt4M0CIancRhDqX2WCLy2KBBsEeckBuT1JFeB/tWfs73nwm8R6PcW/h200W3t7OKG+vbKe9ni1a48+WaLUriO6kkSyvGt3jSQQNHHJ5QcIpLE+P3VrYatpG83mnzTPawosbyIGYrkM24yAI2FHXr6AHNAH13+z38adXvNQ1O5n1BXN8Ge6En+tYv8xjiHKeWu/HAB7gE4r7t/Zt+JXhGDx89v4l8Vpd3F3dm4hWQF1Z3kyROcfJwTn3XPFfip4EkvPCt7FFAv2q3mLvM0Uyx+QqIJNnmSgeYG3bQEyQRn7uCc/Xvid4j8I+JDrnhxHtJUJaORyXfs24lgpYlwT0AAwuD3AP6Q/2wfj/AKBo9joHhqGLRr+11uWKCO6hZJpExIHkZvLcNE2SADk8rz1r6C+CXxe8D/Cv4ZR2GmWv2nV761g1P9wQ++7uYVW5kDBiYgvlAEHDAKOcYr+Ua3+PWveKNStrnXLud7zzIZmkuGWSGOWNxIjxIy4jJkC9z90DpX6e+DP2q9B8DeC7We80y2mvpIEhlt3lBnDwRKqRwrPuKK7lixIJy2FBFAH3h47/AGsNal8RQyaR4eP24XDwR3VxNHHdM28BRAiI7Km1Rh2wmFGcjmuM+MP7a/xG0jw2ls2oSrHNbYkUuqLBt2IC08MQDD5CpCdCQenFfAep/tIeMPi7NPpvgrwvM2ql1WA6VazuXEqqiCQmNcKqjbnjhfxrlvHPwx+MGoeF0m1u7mN7IuRokU0ckjDeYvlRGzuWRcEBWIO4nHWgDt9J+O/iXxv4itXu9TRmSUOLg3Uwm8suztHJ5Y+YiVgc7WbaMD0H7J/swfDj4geMNGtLn7daWt5KUeC4uIbm7823dWEZXc6YPEeSRgknI4zX4F/AT4X+L9M8bWEni3wzqrxG+g8iPbLEz7nMirsbbldkcmSD0I7df63/ANkG28J/8I/Y2CqbG9tYYh5F7JtVMwI6IkgbBTayFdpI4JyQRkA9W+EnwK8T6Jqslx4m1I3yMyywm2JgtiNx48sH903yAY56Hk5wPvaw8OkwQ29rDm3+zxr53WM42rgbTkNj0GDtrh9LjvkSBXggaFIxG1yJVeTyQxeMoxYkp8xP0JNdda6zNaKhjkeRYpkAEUpVeMkF8vyCeMenFAG1drLo9tMjRfNESUkO0K8aklsjd8owOB6tzXzz4kmubu5ub/TNgkZxHIwjA3AMFPIGScgkjBHFeq61qT6xMf38sRWMwzohLgxOcMSity4wSOmSOcVwMGkro8SWzSG4W6uHFtMVYeZmTDKgB6jfzyQO9AHUW0I1HT7WNpljuFtkEmza6s20gkAx5B+U4xj2x24vUPD13GkkKyu0K7yZpFIMTE7iV45OBgexI9TXeWYtbS8ZpHQFYiMKWchiWCJJ3CFs4543dqj1G5VwMShPMJRVAKheWzyRwo45HpQBzWi6Xb2sKIZGuZwWKXUxwWztzhcDgALyffC55roTods8MgkCn7QWHmKdwUsTgsScn72MkHjgio9NmsruZIoGU3FurIGO8FA7Zfeh+XaSFwSMjccdTno7e1jKG3uESYSsAyH5YwVIdXHXnpjr0Hc0AcRP4cS3dSY2cQp5iyrEFPC7ScKuDkN3GfmP0qe305WUlANxlQDzAI02lctvIO7AXO33PQda9Pjht5l8uVV4VgF6jaF4GAR3GfT8qyJrGNJCylVUMRgruJBPGWA6Z5wegPHSgDJtrNLK1wjSs255drkSlQSW8pM8kdQAfQD3pr2NpeQxTRW7wsGZjtiwHOHR1ljKnauepzzwQcVtCNGjZ13KVJwD93aCNoBPRSRz6etZu5w8xiuBtODtZsFm25lAUZ2DIOM9COlAHKanocc8MiHzo5Vkil3RYG4KGQqrkfdwTkcACs1IIQRGxMe544wrqP3qgbg/JBcbs9Rn5cnpk9hd3zbcEAeUzsSpEjOgViwUKDgkYOOCduO9cHq2oL5tu6xupiXcrsGVgr43CUFBlgu7AI+U5HXNAHRu0FuBDc/vEZQYwwB2uD+7DbuihkUnPPOOOtZN3DZTRPECg+4WAO4AlFyMY4BIBz7Ed65TU/EKeXtEqxOFZhgBlyG5WRmGdxwcAd/14KfxqbQsWwxzuJbKu5UBSSxBBOHGBnPPTPIANLxLp0cMLi2dCyLKSyAebMzYkYswb5B8zg5HXmvMTeXV5G9tN8hQOiyKoLcYzkEdMLkHjgknniulv/FdndosktwpllBWCBMbimY1XJcHIyXzjOcc1zdwitMxt5liDlkePGV2FWyp5A3FjkAdM5zzwAcpKNStVSATFxcMYgzMIhKVcls7G2hA2wnIAGDyOayLq1XUEexuI2nUJBguq72n8s+aYlDEygKHIPGducCukv72BYtjxH90x3SsSF8uQlQfUN8jE/TnjmuXlubNpBLb3Igngk3AoctGc7MH5flXDkZ44PHagDySbwVJpWpzXcEjR24dUkG5w6byNjJHhgrYJyMjG3jnNad3NLDI8k8scqNwsriNZMxYVBtwPLRlxzzjDDHevSrm5gikiMqHdeLHLu8wfvF8srG8SM2QOCM4GSTnpXFa5ZwXpiuIjIkpCwsodWWGRAzebOoQFkBJG4DnCnbxwAc/cTCUeQkTQukIkUN0DiN0ysicA7mOByCAMk5wPMtaS5W2uI5bpYkhzcIybt8jwBd0UnzKSdy5GM8y4OMV38l4tqvzMZJXd4xa9Nqxqv78uVG5S28YB6KM8cVw+qRHUhcNFKsbrlkR8RmSRyGMOB684PfJyaAPO9W1yZFWO3hmRFjiiImmDvLJhP3yksPJ3DccAkDdt561zpF1fCOM/aBI8NxdwFxtYFJGiY+ZwIkMjBMtliSBg11d3oCz+UrN5JjV3klIMYRowq+U2/OQcNnbgjeBycCmQWU1lJHDv+1KYV2lXUx20OUEyMSwETEySHoM7cjBWgDjL/TbmW0UFwWcNgh/nhLhHTEhUkhpgo6ZAPocDml0+/0mK3Q6fM9uzsocFgJHUK0srMMmQ8HH8JVicjoPZryKKJGESF3aMKwiCJF5Rfc7ptO6ZwzDrj0AIArm9QFzN9kgV/3cQZlKqo8t9hZdykFZSVZ1fIzkjGAKAJLK6lura3gkEDPsBkWFFjaHJ4yAufMwF3ZyFBGCc8pqVubSaIiZ8vA+IRhojuKuxyUJVlx2IXBPGBVG3h/skXSYknlkdWSVGKrAWYM+9GJD7mBByMfKDzziGTU7iUzttdUhimchRuiMUUaPIXIyVBG5dq8nqByAAD+Ju3tJ590jIiiEKZG3bQCBlslyMHHYnqaqSOnnTZ3IQx2YbcOScAsW+ZcZ/SpZZn8woEEPmbTuZmzGQQGJVSMDHbBPHHPFZkrkN/CxG4sUIAGCRkkjjgHt0NAFtJH/AICSzDaCoYMDkkFSOvbp6VM+cox37hvDAqy5YE7VV/4ieazBcyq64GOfl2sdoLDBAHuf1qyk80g2gFpFyVXAYkMNrFs8Ehc4PPfkUASTO6BZArBSQu44U4ABA46kZGfrTVkzzj5ihIKk9hzg454Jz/u1Vlc7uIyMBTt3EkEAAklh/n1qa2mVdoKgKx2liBIU3Y5iBYfNg9c96AJFlBJyWLHGBnHcAZH8XYfhUjXDxhgoKsF2uR8xYEAYK+nAP8qjlspY3MisphLDbKCMYPIUhSdh9j36VG6qiLIu7721wG5bbyxAIO0YP6UADM3JJAywyOpbOclgD0p6TIOvU8E8YORkbQR/nioWRSA6SAbSeArZxyQxwvXtgd6hXCsQwJPVjt6HjBBPoCM9/rQBo+admAMOG3hwxBVcMANpHbLHNUWlgVJt0bPMdwjcMMAngkqRyc57/pSpcyQ8g4xuUMoAyGyMdOF25yB1zUMkm9cLEqqCrM+DnccgHLfdU5HtxQBnvGGGFB3DOWJyCBjA6deantkYFeDuB44ODzwRx1xn+dSyS7TG8Zcqh2MS0aHgZIwhJPPQ/wBeKuxSeUolkbzUf5sMWJjYZ2ruHLHjt+NAG7YDyijhGbOAFIO4nILFcKcYOMHk+1XZSZJCY1nYggNuDEhlAO4MQMggZHf1FYsF7PKx3zlCo+UhmB4yNgK545P+OKu/aGHymWSQttDGRgSCvPDFshR69xQBs21xNH8g3KknZgoLqCNwY8D0OaufZhcMblJoZSrhDGqhLkErjaoUH5fl9cEjOMmue+2eYiI+G8pSFwqqRkk5aQIS3XufxohvzAQ6N5bAsCyHazFl28uDyATgjGMdfYAv3k6REDBd2XLGRSNrZyyurHnGFA6Hg+tc9dSB5cIF54+8OpXJ+c8c80+4uC5LlGcAs0jKw+6TySNvT8e1ZJuC+U2kZZvmJGGXbgEZHrQA55gzMGYKQDtOMk+gAI46cH3pI5csQzbVLD3APTJCjryegzVabykERIfJX95uOOckZ+U5AwB1x/SiKVYiHz9w5XhWDckchgcjp/WgDbWQAHc4III3BSQFAOByeM5FWYmxG0mQxx90hgFDcbhtbllOCM56ciseJ/tDsqLgyY2xKS4Z1I3Z9ByeMYq+rCNMsQGZiAvJOANp4HAHXH86AJxGjjdyhPQlsL8uTkcZB/P3okWFxGIsNIcqVG4Y2sQvzdGY8Zx6VFCYi6O4Z0Vl8xCMKVBywDDoT0HfnpS8mdhAmVYkouSzIvUcgcn6enSgCRrUwSbZAyuNwKNxkAEZDMeRx71DcFAMAHKgLtx165bOeo4+uanuJpZEiXzxJs+VUY/NEAACMnkR/McZPOOlVC2/cnyKTxkEgKcgcMQe2fyP0oAnRZWgI2jYgMjMUw23I4BH3xgE89Oe2ajRRwwDA5ypYEMB/Cdo4x0+oFDNPH+6zlEVlAUgrtYkjleGHJNWrdIpOXEiOAMOB8jHHCsvVOeh9eo4zQBIglU+aWKOoEgOdkhUHAKkfe5649PToK8gZwGLBmXOAGLc55DD5jnOfWpT9kk2QokolG9ZHYbsY+6EiJ4bcSDkn1GKgUSQHPzJICVA6MCMBhnPGM/rQA+MFVYbeXwcsM4xnlCRgDJ/wpAZFXAJXB2lwcMT0I46rg8/zqeO6lt5UKKkkiMch1SSM5XkMASOCR0P61JGSsjPLGHD5UOflSORwcHgcnAPB7NmgBsQLSoG3HhiGz8oY7QQ2TncSTjjnHFdHYxRxyQSPhhvG4EqwZRyfl5KnAbGBj5etZNqo87b5gTgZdckAkhiflycDrj0GPaultZkjmHnIjfKwSSRXKsI48rEVwPm3kcnOCpOTmgDTZY5ZrkwJGF370XBfeB/AhVRg44xx/WnWrTRP5StIDIdm0YjmLfKv389DuYfzqr9qlEjyqypw0f7gLGpQljgDAOcnHPOMY6CpXlSWRJHYrmNsOzNI7EZwCQcDkYH0oAluo7mFk3mRvJbMccyljGM5ZCSoDKTnAOe/HNXBNAIlfCQyTqsU2RtjYlsHJKc8Y3E5JbJqD7SJUd5pJi5RRBGz7lGAE3MWPzDAA56AdKSa3LR+RLCVjCBiZkYRuHU4JK/e/i6c8etAC2+6G5InVJNj4ZVkAkClGG5C2dqkZ5PcGtH7RKzqjByhTKEqHVVXpEABweByAOOmayg8dvEjjBYnKkMSPL7EAjOQVOCT7471fstTWVjHcjekqyKpVFSQbsqh6DLB0Q5POEODgk0AXJhbS28bwvK0g2pKGjCQx7MbMSITgMT1bn5ewrQsAiGSIHe1yChDsqw+YOUbJHynI6k9z9KxlRo4AqF1jdTJLIHOxlRuSRnoCeM88d+taEORHtQ7jHF5o/eBsh/vYUHOc8kckDkYoAnKMJMbFfY8iZRiwDKBv2lCfMAJU8cYYe1WXtrWTy2kuHVmjzKrRk5ck7lxvO8YCHcQDyePWhbSt9nk3x+VNvDDy5DkK3BwvZ2AXPT0q5cqY5AJN6swDbtuQSw2Z5HXfuzzwQaAM1bdHnSGSFXthG8xaNUeZmXdGVEZBynyAk5HQYHesDUD5lw7oDEi5WNDsXYiAKowTlnyD2z6nNbtxJZI6MrRGeWNofNlUh1lw7MkWzOHO0bSehHbNcxe3SCUBASszInmyFdwbgs2QBkbweeuCRnigC1HJthETxCTeV246xYbLbAQdhJHP1qSRIwZTBGNobb84BIJDDG8YAJQA8Afd96oTTKmUJ3nAT72UJ3Ekgg4ORUC3DySIuwKPuknhRjjIBGCOSM49aAJJgxLKeylQMZ52qoOSecAHuOSfxhgsZrlZJoY2eNGMUyoN5XOSRg/dOO/GM8mrMzQ8kNIWdSwVeIxIxAYkknjdv7DpnNCXLjckTmOI7dyqdoYpySwU4kIOevbjucgCvFAJgPIktoSMbE2+Zg9HVm43EgA9OSfWmTQW4Mnl+dGi4yJV/e7lA3ZKcNyDzgY6+1SFDLdRvHI0kAtyHhKhWMxbPmbwRjBJwMfjTp3UK3zMzMxYgNyMnLrll5zyO/Bz1oAwZtvmYbIAIQbWGRuJIwSOnPXGcVlzskU4icLtWQ7t564+8N6jjucirt8wZG8tSCnVyRnO7vg/3QRjpxnisOUsquyyByoCuu0jhzg4J4B6c9PSgB/nxtIGUD5WwAcncCSCGyemD/AIVaBXJ2uwViNpwuCnJYA7uTknv0Fc1JLtbCN1OWz/e5BAGOnStS2kZ1243EkIAORk9+CDnb9etAG2rxPGq4IOQC+d3Jz/7LjHp0yKndIFlXySDHhScx7sMT1C5w/b27etQwxEERvmMELud1J6EspK4ySSRjuKuwtJby+VESBMroS8YOUcbOEYcZB44yMgigCldGQsI1mZUBZNqAg+W53Z+XAIL4wMnr6VAtoTuwJBIpzKsg2iMbl+Y89dx9OetWJYQWlViwZCPLURnJUddzs2UGM+v5UCFgTu3B1GSC24EkDHzAdCGHfsOKAJtRsra0MMSyGdjGk0bqcKwk42lRykgOcg+2OKeLTMUQLeSCyERvKHBLZ3SnC/uk6cZJJPoM1H5U0iJGqIwVXdthDSKqkklsDJ+bPU9Mc8cWodihgfvouzouCACGJDEgOTjntmgCuiIWZXlIyxIVQDuwwJBb2GT0+nam30ls8ISSBlkj342+WUYPgKWJ6nJXtkZ65GatCJU3EcrtwBkMRt55x228ZPeqF4I3KMWcoWwwOFyCwIB5ba2M5GevrQBT0tYn1KJUikkIkXapdRu4xtIOM89Dnp25yP2Z/Y58Fx6t4a1LVL6C4W7tvKmtoGuP3kduxjQsmx8xIoAJTBzgE8HA/HPwrbPP4htIUUHfOpXfnkF1CluQSMMDn29q/oA/ZW8MG30t1ljNvdPpsoMke14UjltCQ0ew/NHtIDDJ+UEkbgRQB6p4Y8LyWmvXNw9wIbFv3bz3UnmRRSPGZkGyPIVQF54AUnAI4r6w8J6cz6atzHclwpiiJCGJyqEyCMrJnAwxG5QQwPBHNeAabowudV2ICP3kjSzxySFikSgQiWERncp5J4GegGev1Z4Z07+z7Sza38688+As7LbytFFhSjZ3kkYUNuJUYbjoAaAOf1nSZYx55MCLMJWmAbDhFJi2SMo4fYzZ6jGRjkZ+P/Gt/eNfhbKWCJLaWWSYjZteGJgiHCkbcZwMhQS/BHBr7X8URFrKSC2EhLlkxHII+WDJhdzjzwC4JQZJPQdK+FfiJYTWmomyJmV5ZnilhDAzRgyIziUKh2r+7GTk9eMjgAHlHxA1K7W0vbuWQSCCCSWzbbKC8jKd6AxhgoZmk+bC7CcHf94/ij8ctagu9f1IrFMqrJII98qsV3uSRIRGN5w2Acg4A69a/ZfxxaWlvpF1HKz3USKUNvDckNdqsTMY/M2blXzNoOAC6x5B3EE/iN8ari3vdc1C5i8u2zdMBaKrFuD94sqBRnAPA6selAHhWCMPzgk49cA4OfzqQuAqrkYOQwySw+YdSeh256fjUa7sA9FyeuMZHbNJwW+UccYzzjjBP60AWwIk2swLqXztO4PtAyCCV4H+PSo8sSTzsU8cE8knAJPXr19qspLg/vlEmxDsOFGSR8vmMFyyg/Q8cHpTJ8khCI/mAdfLIxtYbiDhjjg/UZoAY87tGkZHyxkAYADfKTwTgZG4njnmhJ3UblZwfu4BIyAASDzwP09qV2TZ5SINoIYOzDf7jgDn6dc0ilAAq5JAbJA+6w78jB4/H8aAHQzuXDBVLFsbSNxOTkAgjkZI71LPO00oJ2BSQTHF2CnGNp75z6nk4p0s1sba3WKApMqMsshXG9iTxuyc8Adhjiolt5oxDNJGwRm3qAGXcBncVODjHrz6jNAEc0ijaqcoBnDE7jnBx1OBnPoeKg3ZwwO3GMgHByM9vf8ApUrnMhJO7cD8/J9gc/n1AJxzTFAVQysd4J3D5Su3jBA6k4zQA+P5mfcx7nk8thc49/b1z60LE7K0igYjAZssAQrHaSFPJ+926fnSEEKQG5ySwBGMMDggjnBPaotzjuckgc9SPTOeRwPzoAXLkFSMZI3Z6j0OD04NMIIA9OcH61LK4kVCFUFF2uw5ZiDgFjnmjY6oXKEAgHGCFwehBHTI/HigCLORg46cH0x/kVIgwQpPXBBBPQnt6f8A16iZSBkA4OPbAOOv4VLGCDk9B0PHBPOQfw+nNAFgy8FRyASPQ5zz9e35VE0jbsKcAk8DIx+ApD8hfjGOepIyRyM+v+eaMLlNrHBA3EgcNk/L6kYHX1PNADkDNGx3ZIPKZySSRt25PP4dMUGOQRiTkAsY9oZc7sZII6j64pH3Ko2txyevRiTnGOvX/OaYHfjsR82OOSOhYHv0oAa24qOOgP8AvYznn15x+dMznr7Y9gO1Syt5shdUCliBsUYwcAcD0zSPEVUMysu7IwQRyPvYz14I6dM0ARgA/wAyc9qnVsdCM+3OB6cj6flUX3BjHP8AED26/Ljsaci5YELnJ4Ukjv69+KANBZsBR/CAAM+5J5x15Ir0fwhdObiJAzDaVORkk4IwPWvMY+WwQeW2gZ/IA9sf1r1LwVblryIEHbvVhu2/NyBwexwPpQB9veAAJbSGQu2cLhcYyFAyCS3Az1z1NfRmnRSm3QlEUDO4Hq0Lr95NpI4xjA/lXgngHT5DCiJuEbJkMex44A7Nz07geua92SG+i8llQMiqu8smMgIQoUqBnqvXrQAXsURLqq7HVn3YwGwoJOUKnHA/LHrisjCRsr7z9oEqjYEBIRWUeYCc857YH5c1Yvp5FLSNC+SxXksF3kKWYfKM/wAPI/EVkahd/aWgknAhkEyxROinMYZUUu5C/wCr+TJx1255oA1zMkJLqq/6QqvJJyP3wwA6hW/ujBPfAyK0IJZ4UjSIbrjcSQNnlyIzFlP7xCAu0HoAO305W4vYbWICV0byWcs6MsqSAgqWjOASGyOOnSt6PVrdobGVnYwNAyGOL5Z4VQoGyuBgEnK5znaeRnkA6qGW0lRWkLQM+WVcI6KArHO1W+U78Z4IG4nnvTRPkaVPNjlMm3bKBEHGSenP7vPUnrg+prKn1q1R2eLd5aqwRnXa5RlKIGChgpJLE8gdOelUJfEFvcfuyRjDBXHyFXHDbMjHl5IAxjgjrQBuNDceTOzLbSI6urMo2SKJCcq6DAeLGMYYHjB5Iq/ZRGG2hMDIFbaVRApJ2bCV2hs4yQM9yCOSDXKRa4yfu3dh5irG6FmDCMYUhkJwwOVBByOOcnGO903xTpWlJ5cdqb+eSISG5kCp9nlkJCrCpG9GU7MEY/iPPFACXcExaTejpOrJEGO2PyDJG7qkwOdoJBHbJ5xyK56SEykSeYyuXlfG4HeBESwAdfm+UnoBnI9qNd124mvTJL5yNO4kYKcKSVYg5JIdSApGckjIHBrnpdViuzHLhkAG3aSY+EZwxYFsDO1SCDk8c4xkA7WzuYIrZY5jLcXVrnyrjakgCHAVZoipL7VJ6c9DjHS6ZYnjCZYpIwyin5yqkguGz8mQwxwR61wNnO80ksypJ8pUM6DJZM7I22bxuP4E4znNbVpqCTGCI5RkZVZgCC6HA+dOBhQAQRzwQfSgDrVFsiwxqZCUXYDwSuGbJkLY+YjH4Dpnin35RoYQPMjhTzVQAyOMOy8bE+bG7nHJGASe9ZNvqtm0ckkomEttI6FJHbZKGwY8Dgou3e2/PJOOmcJceJluwYfKjjiM4aMlgZFAKdGQKG3jjO1SN3JOKAES0lX7UY55SxjRWLN5ZIBZUXn72GfnnnqaxES+g+W5fzhvJZnaONVLneN7FlUEKQSf9n61pXGpWYdZJVCHBdVUO6oWJXYig5zuLDPtnPBqxMbS8tZJJgrq4YEByzFnO3BUfd69PagCPSpi83mRhQgdsKu1S4XOQpJw2VXk5zz3q3qqzXNuzqHjlSIRM29i7Rb8KxwfmQbiOeOBwOlVFisY5Y4zHK0cTgwgMI2Vh8xUFz8/HzYJxg/e61c1C7Jto5Puq0bxLKVAZZImGFKqxUhlZvxz70AYMUn2RWhlSO4lmtVt1nCsWhWSN1Lpt+6D5vU7TkcEDk4Y04rITuCRFiGEYf5nHGTGW5JGACo4x7Guxia0YkTiT7QImIyRtUh96ljt+6QGBGRjg4xwcK7eASM3msx3Mu4NGAAwypQFTt2oRjA654FAHL6/Y2yaW84kaUL5Y7SM5Kl3QBm3R4YAEFTuJAHIxXhviaS2YuZk8tZAIgyLkxbcKf3a8k4PYfxfXHuGsamYYT9ly8XlSxy5UTNKrKOeuEbJJBOfUV4P4k+zQ6cZFlYam0u9IXyRBbhmOWH94kjHJ+6TigDxO9iUaiP3WT5mNrkBFy2CQScEdOeOK7bQdsBCm3bO5Qh3YG8FccKDlQA2QcdR061xt0ZHlMo42ToXkJBIdwCQoxwM7j0/h5r0rwsybXaRPtSOqhJNxLxSsThyFTJYllHTnHX1APT9DglknjhZImLxFjMVz5ZkGdzHnkN14P3R+PSNpvlZUCNgGyGBD5CEZwH+8uVJOc9OgrO0yG2gESyTeXvTJdjGSVkR0G08eWQwxg55JJwMY6maxdbJzuYJA/lJIAxOZ0LSq77mUHaQB1B/kAcbJbvcXLTlhGWkLQtCQhMi5UqUj6Idg7d6u20cpupoyqO/lB3M5T98shXeE3gFgVUHaDnkZ4zWpplo7k20MbO7FCm44LOG2FIOgJZ1UHsMYz3qabS5reSYyv5RXhVRQAuRudXAIy25OoPRccmgDmGtUEwmBRo3leNoGVsrG8cgJxj5CuE7kdAD6UNQsYVCCNWlVwGkERKlWYPmMbhwVYdcdT6V1l2lvJbwC3SSOfIjmmVlkjkEikh9uzKkOoJ544HpWeUazZHnQSymQFGctGrmLIkCJgAx4IBJzg5xzQB59HbyxzF7jLzxyMUZ1OMHaAsgbIJAxzg/dqdraeCRI1cNGf3u2Nz5bt5JAVmC/fCAjsecGuovit428IokO7zGiyVZU3MxCqgwOSDzj5eoqgFaGYS/Km1s7I2IQ5UrtVdx2gqx+bHIb3xQA6GEIluEYKCiSlXA2NLuJfeCvyHBBBwfzNRXdrDKWkJZ1cFe+0PuGSuAMgAHn3yamv5prcmO2XYTGV2NIrNufryoAOehGMYPfNRWd9drbRC4ihdfMMzQEBmVx8jKTxhCAp47jNAGBqEOxolleS5ijURLGrEKF25QK+SQVdgcAEcYBHFYcFuYpYySY1ikLAIWOcqwBdSMBuT+JOcDr0t5IRN5m0JhRIqkcAPKQSiA5ZQFJyN33OfaoFSWWR1ChpPldFLANub5wnOTxk9eMjtQBuQwm/McyFeYt4jGThEBQBjs+/jLHA/ixzW7YzOyzadN5ohjjm+0TSRNGwZzh0RN5wMhADtzzkrjpBaQW+mx7HikuZhA2JPMe3jjAUhl3KoMjjchy2QcAgZPF611KOQTOcC5lZ2cyR/LKFyRv2gAHIIA6HJzwBQAyPSmaRY0C8zoHIRikany0UksDjBJyCCOOmORJqOgLFJFGSs08qyyrGyOjFEJDMVx8jDZnGT9/OcddmC4EULB8TI0hdMHc3mscyBSB93jA4xhuhFV7i/kukEsLsLhVOyY4wrndtYdDjyznB6dzg0AcnLYxRyxb0XynKxyhTu8ssxXrIcs20ZOOACOckVnDKz39uLRnWF3FqRMxgdFfcsm4J+9Aj4wx4znPVa6R/3kXyFJ3VTJK7BAxm35JRfM+UEAYwOvGDxVK5mlRRIsbJCUCAjco81cBwOPmcjqFOeaAMi8jmvUEKWzI8fIfzM7QCMKAuPlDHA4yBmuU1fSdRs3RL6R24RkSNCCsTKrkSvxuycj5gcHjqBjvLTU5bS/tpzbRyLG4f7uwuhbMivtYKx4PUd8dqm8Q6pDqMkspaaK4aGSM/Iu2QF2dcpyBxwGBwMcD1APEpwUDiJN0gPm/vCQDGOqA45II6A5x26VBps5e7CXpjjhjDgltxBJL4UkchRkngE4Ga6C+tyqyskbMS6CAKNz+WcqxIU9m9O2c5rm5rSRpLhy+0xxlyVQs7bRtCkKQxGXHQHgegzQBpvc+UY5YwZY0crH5oAEixkbvlLFZBlwMY6ZB6GrT3lj+9lciJnkCrDCuY2XBMnzMRsG7dxj16Yrnome4t0glcyRIGZMGUFPMYPICSQNxIGM9ASARmpJYQyBY4ldVKlVPBwSVJA25A5b8Scn0ANmS9jhj8y0SbzkMTCSOQSI28O0pz/DwycdenbGa66lO8qF3lDquUBbcoRmJYAFuAWDHHQc+tZsIkKqrZVEbHBKgqOcbTwSAQPb8KlkaETJIg8sqy4jmBlAYtjBwFyM4/A0AdNbatLG6xlI9mTlFyC+XAwWUg8EnBBHX8t24Nw1tLdQERAnZHEyPKsIJ3EyO+SyA4wwBPqBkZwtKSOC5iubjyjCuHZFRzEzAEoQoYHIfGBnggYFa8uv3sN7CscaCzdkBWNWkklRpiu9WlLFDtVgOQR9G5AKMF3c2sCxXx3ztDuZABtMZKGNkzGMts34PUZHUHmaLVVjlWBZSBcIN7SZcQ4O2RQuBu4IGQMfN2PNVNWuYbx43jUxOiMu1t5ZCC6eWCMYI3AY6jpyck8/LGIysm0GVAzSdchiSckZ+YcYGOhPI6UAdpeSwWUqJdqXeQAqIjHuCvxlQVw2Q2M56dzVRtVtIZWMCDYsaIzzqIXnVMMceW5+YttyQwJBzx0rnohLd3MbyFSoA2mXKKoRiCDIVJ8oYyeDz3NVNSOy6WSAxzBwN8ZPyqUAGWIAG5sZOAB0OKANS5vYBNvhllXEcXy7ohubnftJA38dPvHnBzUY1WeVHiCDfsSKKV2CqikhcFVzuccjGewz6DmlYzKWZI7YwgFVYNImN6jOHYncSw4Hpx6VWltZzPHL/pHku0PlOWYKsu4GRI5AoVlJBI6EbuSSKAPQbfXLjTVhSK4W58xyl3FLGhVJEEowI5eGXDdfoRkjFZOua8t4bSMNtEKEeUsKLDEzTHcqMH+cFct0A54ArBvo0EgEEZVYoNhf7QZA0oG4yqWBxISxUjocZ7VjTzDbF91QAqFmVywC7u7Eg53DAA/h+lAGqHMjuseVRQ8q7htRo1USMvzNj/ln2zknj0D47iKOT7arQzQoqRXdsJFjkUYdQ5JAZl5ByoP3sEYrMa5ZI9oOyJlDLvUtI3lgcKVPGSMdcc9Oa5+/8q6aRFDw7pEZZUdowiR4kKNgZIYBcDngAH1oA626uI5HaNZ2jUhpYkWNHIDEB1LMfkQLuPGemc8mqtvexCSeGYMwCbRIJCCnlswJHzA5BP8A4717Vy3m+aJGBD+XG+1ZWYlA/wAgIk45DDIz/exzUK3dzaQmHaSnneYtxhh+7kAVk3EYClwSCOhB4NAHT6peGCDYzJJE8iPCFYbIQUU4bAwZMOoOeQR15JrkpbqJR5AxEpYSBlDGRVIBLHa3PyHB57VQ1CSdnUMdwdgUAdgmSVAbHOR939aztQkkZxCrBpYPkLEgAgD5lRh95RgfgKANJ7lmjMuXkhgwseZOFfIw5jfkRkHBxgjis66vWmdzuVVyrBVVfugA4JAySD0z/wDXrLSaQQOS5LGbZsUAgkKSXO7jjK+nPPaqjxsHYmKRTIFLZzlmAADDtyCaALbTsNyeYoRwC2yM7iRxyQM+ueaRZYmjWGQlwjERsGKqFYt5isSeTypz3xjAqmZWVBlcEZweQcAknj6n09ajdm7oVUnIHue/TkZP680ATjyjIQP9X0DPkYBbBHyqf4CMYI5qFoljd0yWUggsvAB6jqOR16fn3p2/ZiOSMKQWO3BDZ9D26805SGDfNt2jJBYDcASMKGHLA+nv6UARwGSE7kLKwbO4Hk5PHGPU4/Cn+YHB81VLtlt+FLE8YG7GRyDnmpbecI8aKEIIZH3DJIkDBum3J2hcDPXnNVmdFl27jw5Un+IqGIHGeDgUATZcoMIUc5yyuccZ+X2G3HA9O/SoT5uHZkyGK7nAyFwfl4zwCTg/pV2KcRw745iJUYMqkYBQHJAbH3g5B57ZGarvceaTkKrEk4Qkbyzbt7AnGevQDqOOtAFdhKw+4ApzhSoBznjGec4I/rViM4EjgRkiMBg4YZUkKNhRThwQP8KmhngEUiSplyuY2AbcsgHytnOApfbnthTxnmoh8r5CI47xtkL90+hHRiD1xQBUCPKWAU4ALYXc+0AkYyB8vWlFs4CMCWySGAJLDDbc46DJxj3NXYXeHzCnlgNtKg7wVZgfmXYwyo3cg5B3dCKqM5yxUjc53PjPOSCRjthgD9RxQBE0UiSASnC5w7Z6gttYjn5jnI+oNSLFLOxVCW2jOHYKAhIGACeV5/EUpbeUTDvsAVd3YHJIyRwAzH8s0478bT8gUADPIABGQCBz1/WgCPyplkMZcMYywClgQCCQQnzcHI7cn861YEuAqs8m35wjKSdyjk42uBgfIPyqGAFGQyIq7iCAMl8AjG3B6ZU4Oeo5rR3KspJXc5jLkybnaNsfdI7kDHJyeByKAP6A/wDgkb8Z38DagmkPNcXEUt5GsEccIRlMqkyZZRhgAocszbSSMdcV/UfpXxvttXZbV0WZZEQpJP5RQoJUOGXeOhYA5HXpuHJ/hN/Zf+OEnwyvLO5WVIBHdwNLJhVYmKUkLG5b90HjAVwACwXntX7N+Ff259K1RLGazvrGBkRJLm6vZJ4Fm8ohZLMTRjZGY2I+YxqTv+9wuAD+mqPxZ9tsJZLliu0LK6xksDjlmYgYO6Nc5GfWvl34p/tZp8N2ubbck0EGJCMFZHDEAMgRSAPlVQWxy45xkj58/Zw/aesviINP0ttSsZWnt/LRoZElhugZPLeQKGDKyKTkgnJYD5sZaP8Aa6+BV14r0KbVrBJYjEk0lqsMbHzYri3mDMZVlXYRIwONvAbGSvFAHF+L/wDgqz4X8NXIg1Q3X2uMNEbaSS2ZhEEUo/lGXcw4GDgABvvHFYGh/wDBVLRdblRdOuFjjl8oSSy3YiFusmA5dnJCMm9cjLbmYLjIyf57fib8Eddg1W9u7i5vptStLi9tJor0zCOFE8sW8sUSZaSNVDbz8oBIxu4rz/SPCS+HtPvJdVvtXE9gVe6s7F5fL1GS4kBjiUFf9HMabjy+cxYPPzAA/r/8Bft6+A7uU3l94ltxbfKpj+3LKzYiy+PMRWI3Lu4XpXok/wDwUU+Gs8z2Gm6tEsu0woPNj3SsqZUH5+v7uTIwOCODyK/hC1L4weJ9N1y5s/D82rxWiySx2sL3Rkli2gRb5i0nLsysSuTgYHbn074feNvjBfl9YSDWL22W4hilmEN08S/IAczRABZNq85OMcdqAP7vfAX7Y/hmTy5r2UO1ztjzEFJR2ZSEKk56EZPTa/Br6Q0/4v6dru6WO5hxJHvEMvyrgoSnBPyqcDOfQ9cEV/FH8Jv2j/HVjqAiu5v7Mtbc21tdtLeMyQSRBoppWDybh9w5Crjcw77a/Vv4O/tS3uuW/mPeW9vbN5yW1zc3wjuLhkZYhbpCsgIZt2TkcMOASAaAP3f8QnT723ku4NVh0u7kAzJbqpVXdwqRtucFmDkc4XGK4uTRL6bThd6v4jhuYIzuj8uYEtwuG6ZC8AkHPLnBIxXxDonxls9Vgt49S1fElwCnkxTMZWIChXLsx8tfmODtJ4z2OfoDT/EMeoWljFa3SXtu0RaRDIjCOJXKja6keZlOWyAe3PYA7CVpru7gTSykkOfKkEu5YWZShLrIhJ3AgjnA+Y9K9J0fw99k8ia8csFjju2jwW37wABhHwAHB5OcAcgda4vw/ANTnBt5G+zo2ZVeIwLEMceWQcv8ynB746HGK9FWe5tLa2jgtXEcrR5leOUOySAEPtdmMagHJDc/N0zQA+81ho7s+dCsVmBhN5SMiRdqkeSSC4wcgjI78U7UNWt/shiDE+au1Sm4gB1IyzKDg5J5IzzSy6da322W/bcQd+1mKxYww3FMjnBOM8cDJrSj8OwTwuLSGR7iNN0Ucn3Nu7azYPQKmMckk9+KAPEfFunWtlbK0jNseJUduZThshChUH5mfapJ6Z/CvzP+PGhxTSXMdqZFbzGCTRZWRBuWQKrow+YY68nkgc4r9efEngxGs5Y7mQu0kQcRBmyX2kgg7x0YE/dPPc5r4p+IfwfudSN55CZjUgMXBBXc2Qyk85Dg5x2A6ZzQB+Y8vwP0O78L6jdRSGJoofMkuZnVnkaVEcgfNkFWcggqCTkHOM18oaj8PtZm0+80fR7e4MFwbiLzWiiLSORJEXWRyVMHl7dwIByp7A4/U3xT8O9Q0PTZLbULjZZB3+ZCVEyqwOHUgFu2OnQn6p4W+H2k3VvBLFBvKkM5iWNA/AzGXG7qGJPHJPHoAD8Nbn9lTU9Ms59ZvoPsc1vHIYowgDhWYnKKpJAIAOTwBnBAr5Y+Inh+LQUeS/tJ51jlfzjLtmMiglkTdvG47UTjoNvUgV/RB8VvhxrmoPHoum2xd7ycqoSRTHFDuADlo1J+0KN5A28gd6+APjr+yJrMOgzX17Elw81pdRxTwyMgRkleOJ3tpbfdyoOACM/eypJUgH56fA/4GL481uDXtNS2awhkRnjkEahMMdwZmYZIKcgDofav3R+Gnw+8O+GfDFrFa30aajGsUU7WkJlmhBiOW3ISq4JBDH+JTkev4BeEJfiX8J/GMejrPew2P2vfLFHIUt5oiyp8gGSGGOQO2QCckV+//wCzTd6h4j8Mw3LafGkWpW/kvqF2xVg+Sq7ZJc+WdysQWPA5OOTQB51+098JfDPxB+EevtPNPdajptvFFYSMqFbi4VWFw12zLmLESqwKk/M4Cgiv5U/F0F14U8RajpxnmDWd5cRKsbl1KpK6jaQfmAxgdue1f2Q/F7SrHSfBmvRapMtok1vMZdiRyNvEckZdNuRLyseTkdMZAYY/ki/aQsdIg+JfieTQ7ia/0qTUJ10+7u4o7G8ZI3UySTWUM0gibczKPnIO0sOcgAHmHh3x3f6dqdtczuZIYnUGIkhWUMGBbrk9q9s8T+O9C8SaTAtoLKC9aJCxaNQ27DBlJIG8c9/zr5y0vRbm/uBawpiVtpAY4OX2+X16biy49m6YGa6m/wDAXiHS4VlkiaSInzSIjlCCvDLKoORg4wBQB1Wn6JcTyC5iUSxJIgEqGIJsLY3SKSMn7vfHI5r7W+FH7KviP4sRWWqap4ytdC0eG289JJ54jGI4ZSjB0aUNuy2VTAyvIPzDPxHpfi3UdG0qSwltlCyxtbCXay/KqnCuSPvLnPGD8vBNWNO+NnjnRbKXSNP16/itGJUJBcSiIqpYYCNjaDnPUcenNAH7x/DrV/h/8JYI/Cfg2XTdS14otneay8SSDfG6RyP5kbE5LAsnXjHGSa+/f2cfhlot54nXxR4xk/tWaaQXEck3zxG3kUMI44mQhFB+UYww2kjqa/mZ+BnxI1LTfFFlqF7dSPI8kIljuZOJJl5Mn71iCfkUkjPzHP0/cL4RftZ6YZ7DRNQ22wjMAguFzHKhAV1DsRl0O7pwfnJz2IB+9+lfC34Q6kbW/m8K6JLvCsrtaxb1KsuXXdHujXDHb9Tgkdd7xT4B8EaR4dn1TQpYfD89vGZEuY2lt0QwjdgMGBH3Rnpnbz6V8m+D/jl4Y/sm3vJdWRyba3j2G6XyiCowVUZKEg4JJAJxjpz6dpHjnTPHkc1o8jX2lSQBhFHIyxyOx/eRIrKMlJCy5wQ3BUlSDQB8a6j+3T8R/BnxD/4RCwv/APhItIimNvM8yzhogk6wkxAIdwXDEjnpjvz+mPw/+MGua/4dg1W5SW1nuolLwSrLtRioYSxOw+4VOepIPy8c4+SNK+A/g+8+INprEPhLUI40uJV86+UNAyvIbiQxu2V5ZdxJ/u4wd1foJp3hO207RobC20+CKOKIRxDbtK4A2Rqu3G0Ie+cZPTHIAzwx4r1zULkN8/7+RYnEYJZ442ysjK0nJLAZJwMjI4GK9Qkhml1TRYLtGEbStJ8h3BWDBlaRm/hzgnHOR0rzOK0l0HZJbna5wVL4YBXAdgXA6j5iBzwO3Qcp4g+K9to63txNdPviQ+XFLMq5bnLxuuDtDAfKO/40AfYMmhwI9xLDGHKRKN+zYjBmOUDq2Sc889M8da5C+tkciMxOwTe5Y4OPvD75HQYx+FeefC3412XjDSHgS6hFzA4hmMokDSQox3KmG3K5JBDHjA7jr63PIsqI6FFLBieHkchk3RlSDgAsvO714PYgHP2MD2935gAOBghR83JO0Ow6qCo6/wD6+tZJRiRcK+BywDjzMAAFeflHf9KwGEsJVgAEJBYLkAlTnjJB3blOQewwK1xdJIgj3AOAhTPBJJxtxwASB1PTHSgDdgKHLMuW8shWAjGGI5ABJKjIXPY4HIpl7E5RjEcEqGkUE7TncU69WwFyPrz1rmxLcKwW3nWNvMXOfnjRN25gy/xZBwMEYJHYVeGtfZ0cT+UIVVt7ScMVUgh+T0A3du3HpQBny35MbJIVX5dm3adoKk7ypJ4A5ri9Y1tLIiRXcIQVK+W2yRvlZSp/hyVxk45PHSug1W5R0S4ikgEEqs5LsgaXILAKSwD5XnIwePY4801meWW38pYxLEu5mI+R1bCiMtgZZRgnGeM5GD1AMq78cwNJKiqNoZtyoCEjODgnnCnJHOOefSuX1nxPM8X2iEHdGrbwjGSJjhiCQDgHJUcDqSM5FcRrOk3Imn+zTSQGRZJCpJALb1IwMDzFBx8v6kGuas7XWLaSaHVpC8M0byKhKRJFwGCpKWGTjuckbsELxkA6C58UCe3RnZWuAQJo4X+XIBYMCeQmceuMHkVz93cieFpA4jCKctNIFRGwCp6fMwwg55JbBrzt9H1P+1muZJbgW8MiskMZdWmDblIeRMjoSMYxh8gemzqMd1OIMFlRMAwgFghkw+FGBt2/L1549eAAYOv3ck89lcwRi3azt0UKgk+dEy7yMzP+7Zjtxg8cDrim6R4ta8nuITMwaB4hM7Ax7FDqpUmRMvkkbgB0bk4ORZng1CUvD9neKS3STDzAhym8qW2yDGW8xe5xgdeteZ6lpt8VJg3rM8zBJVVS4KgZy5GGbG7Ixk9fXAB0HjHxVc2JN5EzzW8hKNAo2gEkkhWBwQFOT97pjHSqGjaumtR3Eu4xupG6HPzyBhtDbmbO4Shc4BBHQjPGVeaZqOoaWsd5PI0lv+7gKW4VpN+BNMfL4B3AMOTweOOTB4YtP7GkgguUSQxNNveQFWdxM21pXDZfaoUqPVeRQB1d9NdyOo/fskEQihJK7YIAQAqNuLNwWY8nG/g46ZX267illaRDKzwhVcSqAFjyWX5gSW+YdOu0E88DrZ7m0SKaWyhlPmqd0iu0EUhCoGViVHbBwOx6ZJrkxPepcR39xaqkCW6xqzReXbuuwwtLgEB5W2szMOSyMexoAybqwmup47pjPBKY5Cbc7sozxgMzLtAmXI2hh0weKz7vR1jubZfknjXYJLyOF0ZWaNVcKHVWJBchj0O0deo9MtYY9R2zxyGNFErEmMocohLIquw3KTnABPBHrVO7iwu2RUmZ1y2BskjV9oDb2HTag6D8T0oA4LUdEiSZpY5JnEMOY7fcEe4CEE5USN5ZJYAAjOFyOuax7/QjNIqIRaRyRBnWaORkALKDHKUXDgFsc+mBzxXQX0z2147qHuIftDRoxcBJIg5JcuyrlAgOOOd3Spoc37pEHzCzSbXifaTsZXVNxA3MBjrjJHuKAPLw2oW1xNptxB/osDeZbzI4U3RiBCbN/wAxj+RiPl42kDjkUzZeY0hjwVkIIkLecm8uyttIKgHaoGORleuGr2qfwl/aKNf3Uezy3aIBW/0h3MO+EhXXKxhxlmxnJxnqKrw+HjcI8SKiCBorl0kQIIfKVSzLt4ZC3UYyOTg0AeNNotxK0rXBUiICJAoJZ2yMKxQ9NpxnsRknuKaaBPYCZ1nIAjjeVFYLIySjzZYQqgbmKiM7epAAr2l9FighuDFgGQZAQbTGgJOVc8NhFGehPJGTWRNpe+K4QrI7xhcXLqWEwm+YkADIYEnJ56juKAP4D2lXC+ZGwJUDO7luDyWI5bJHrTECSSbQ4QHJZ5OMkDOCB6kgY96YvkAEMHc4BxgjawOG+q0pASIxI5znc7KocE/31bORgDHbpQBMIZBG0rojI5I3EjjawXhQRghsjPTk8U1Ci8q7EhSRtznHTJfIIGCfyPtmINgCM4KttO9/4SFwNuOinvxmoHTDupJIAznaQMDI+XOCBQBaXbJuBcqVDfJznIycK3QjjoTUsexo3BZcryq9weOf97r+VJapAFdhLIW2FdrKQCzYHO0HIx9D70ssbMhLRKCz7o3j3BsDA2uh6A5+Xocnn2AGfaWACsW2kkEIRuPTGPUZPf0p7KvlbwxzvGcA5CADOeytkj/69UWSVBseNgdxKHkFSQBtIOQRkZ7HNNxNETKCR1UZGdwHUH8T0oAsPICo+6gB2nDYY4OVZwD1Oe1P4ZnPm7nBRVCnfvJwMIcY/hOeM8/jVNiJGYAFWJADcBOeORj5eT2p4iaNiruuD8wYZPI5yMjg5PXpzkUAaRlgSOKGRZI5BuZyFRTgsfkMjfNxwB2+nNU0j80uqllCo8h3AvuKchVAGM4J64HvSBSH3SujLnI3AyK2SDtwp+Ule+fp7VsksVUYBzn7wwpHRiOwAOAT60ASNBErgBw42hm+6Qp9CVHXdz2IA55o3+YyqDhELFAxAznBy2D1IC/lUVwxBjhUqVQKBKmAZCxyN7dSvI69KQ7nQ8KpU52ouCccHheAOp9+1AFyOTa4IX5Acb8bhnHY+vX+tXxKMfNuOSQRkAcjj5ic9KzzC0akOyhhtKopcsSynnAyMgdeh/lUoiLbBEwfORkB/QE7m6g5BA9KAOpsbyxit0W7hBYGRd7gTKI2QbUKB/v8nBG3Gc88isKYqw3IQE3MNqDGOcgkZ4UA+p6VXeC4jVA7JChc4V5P4icbmXccjOe3tTZbmSXco8tEVBHhEPlg42lsZ5Jxk+9AFd5XUgc7upyFKkEEjcrDDcH9arbmzvYlgFVkBOOVI4AHUdM9OlI/PDH5sgA4OPQ559gP+BVHKFOAowwCqQSGwe5XHQcj1+vagBZ5ZpWyWyBjOBhAWyOFAwo69OtSJbTkOxQFVQOO4K9cAjIzjJ69iTTYkPKMxRWK72wxG1cZLKPvd8dee+KWKQRyBRI4g3EkgbWZTlSQufvFS3Ge9AFqxne1lS4XKtGSUzgZYZA6jjhjnvVwXTXEpkkKLKQSWG1V4XnhQADwPxNZbMrEjcQucop4OM/KAO3QZ+tXrdY2i3IuHAHmcMQSWwrDtjjnkZ3dMUAbMG2OONJfLlErFiYzukUEYKuM/KQT/hQqoJQyqVUKx3FyM7QSNhwTuOcenFVUmyFAAB2lSQCHdQM4JzyM9cc8cdqvRyTNtgBjiBYOGZUAAyCvzMmSMdQcggdaAESK1EUrushmbhRlQFPUEnBLdc49qjEZjBYDIzgsykA7geGwRx159jV25jjt5Sq5kCjZPuCFQxPG3b907MYP1+tVPNVmEbFscgDdkqCSQAG4HU+xz70ARtHtK7iUxuJXH3uu0nJ6f4/SpIxJNJ5MCl+Qx2jlQoyeQegAP60HcY3RMgHDbGQsQF6MGA4Bwcc9KqhyhUN+7IZgw25bpzjHXg5xmgDZktnhk819k0e5QZEbfGzEMoJ24ycqfTkHrjNU3YuzybSob5ggyVAOAFDMSWAIGM8kY57FrTyCIwbd0Z2nO0MwHzFeTyoIkfoc/Nz7NRl3MjksCMjaCMHJwWBH06UAWlMkqF0GUTC5AUEEDhvUkAH8h7VdjeF4/MnYvIXAeMNtkdGDDIJGARtA9s981kPI8YAD8HAZQTgjB2nkEMMkjj1q4ksKqhSSRiU3OCgA3EHICuDxtOCe2MjBoAvQROA7hHWJ8YZlyqAMQOSOCeBn1OOta63ZgkWKSRLjy9xVZC0qcgH5SCCMELxxXPtfyCARJkW6yl1iPOCw+YbtuQDjODx3xkCnRzMhWVfIfe2RGxVinTaGX+EcDrwcc0AdE1wjqzIY42BUbAdy7iMkkE9CB68E1KGlSIMXO3AcDzCy/OC27ar8HkjB6flXOxyylpZBG3ysGxtbYMZzgDjGQ2P61pPqkix20gMUjMrwtB5YjGAduWAwHyDnPByPYUAXluNhKhyrAAK+dwHGDkjoM/zrQOpSvbrG0ksoOEYvKHVSCWDIrDMS/KOR6YOc1xxuySqYZQSfO3k4Zg27OM9OmPpnrUk93jaI+EIVipYMSeAQxx6g9s846g0AdQZCyIzgbCzKowQNyjcw3EYxtPQEZJzg8062uEV1aRVII28scLyuWBB5bAPH41z8moyzrGsjYEaBAFAVQMYxhcZbH50pvZQix7SyJ86ZPBjySFKBv7xY88gk0Addf3aXDRrG7FFRQo3YWNRgFMk/NlueB1Y9cZq/ZXr2ZlWK7VJDEgaRfnG0MGKsCvJIIBwCMHkEVwguppWyzFE4XJIRNwx8uQpG7afx9avT3CQgIjM0g2kupV1cbQFKuVBBzuyOQO1AHXpfRksXJLblwyr/AAk85BH3Oc/hyOcDSu9YC29pGweTbE+ZXzskBcomGAw7KQxBPJDEdK89F8wIQAqxIyQcAgcfMM0ya7UKg3MTk7hnJHQnK5OBnv7cUAdbFcxm/SdFdhFk/MD5byFCyKDjiTKvjHqB7Vz95KisYhsyshZcBSVQ9ELkZDAHBHY5xWRPeyOMRhjtUOCFJwQeDkHjHrnpVBJJZCyABpGBOS21gEyzj5h8w/EEdutAGw8+SCGAUFAQRuXggkg5/wA9OKuHMYEjsHTIVcMCPmBKkgnldue2D61ziu+fLyS21j94FDg52gdmIyO/apfPESMWDux8tY1KkKcOTKQ6kZZeR0Iwx9BQBvoWxlW3GUkxqUXcMFxxtbKnr9QKjEgIKNuR2LKSpIYfN83JPHOQfxFZIa7li86KNggyqheSp++QMnJwCew4HWqy3jEbCTnJO8kEswIySSc8jP40AdxaSJJJHCzREFNgZ9qktvBUK4B2uSe/Ye9Ets6NOrN5jQyMrpGwVTJyrgKo+bByDj3rko7xlRZAygA5UISSCp4K4HQH3q79vkfcUm3TXG9nOcFi43NuUYHVmGBjrQBZvIo41cTgJLtVVQt8xLkuHztIIAUdTkcCuWlhSUyKrssmwSMgyOpwCRt5JO7HHXNbVxKk4DSkuUxtZs8NyScEjkMT1PtzQFZ0uLhlRkSPY2NqbCMbVVuBn5ScfWgDm2sEUhiWc4Yk8Bs53cg9D/j6VatoRGQwXdt5YMpOMAAsdvT69KvRSwFi0gEgaP5CGIUNgEEbSNwPP4GmkgtI4B2F3VXVOSEQkIVGNp7k/wCQAPaaWQfM28kAZbPIXhRgd8Y9+O9KksibXEhGTwSTkFdpG0nkAZ/Wmu7I7Hy1ZQqhwOdrOnyupDcNkg9ce1VmZNqsdzqrk7wOQ3QAgnAOMcc8GgC6BJJG7iU4U7P9ZhxkdSufmTb7Yp9vJLbSTAYwqkENyRuwdwweuMdDzn0NUoGJ+4xJznafmzjnJXsMfTNSMSgZ1O0ptEsbhQQ+75RhgC3IHGD1684oAtQyyBiyqWlcHA24wp64Udtvp2FSQXFvJcAzAmNy3msjJ8zE5yhIwq4GMfn3FZAllY54w2QcDIAyRgc8c56djircsKwxIQU8xmwSjLjgAsMIxyeeScHNAGlJIgBaM7VVQHUAliN55YnhRtAx6596p+YHGFRWKqTtGW3Fg2MBO4x65HFUmuPm27hjaFJ3ZAUjqcjOMn+dVHklG48LtJXfG4+ZQeSCDycL+ooA9G+H+nNNr9p58xQu4+zRbXcyykoigLt+Xgnvxt7Cv6APgBeWWh6AYI7eZZDYi1uLgus7yTtEqTKsynHlhVVTg5ySQcDFfzyfD/UpLPXrXypp2y2CHkZGDyjaxUxuOAMY/Div3+/ZkuLHVvDMUhdisdtD5oc+YgmQOd6B+hyyk9eWOeMCgD638Aw/b9S+0yyrBMFYgRLGiqMOFLOV5lKgHGOg4PNfWllLDplkrxmZJXWOOPyggWBDCEfc7kHzHk8wkgkKr4GcA18u6RbWmizC4gvYpbgsTI0BVVjiUDbBKiocSbif733h6mvVodae+sIZfOn8raU83e6qByGYlclcgjBJ7dKAE8T3MKRTtbTCGcfNbbJCCu5QZMRlRtbczgnGQr5HpXyB4qSOfWpisryHcI3kkET3LSFQQBvYLvznBIwcgHrX0h4gvI/IkmjjtzHHbsXaYq0mHjWWcxNuG2bbG3IPIDDJbaK+UPEd5G2o7oyD59xNGodwcYUsxG0kHCkEEnOU9xQB8+fFbR1fQr242T29tGtxGA7I8uYl+VnxICpwcgdOueDx+HPxbVRrkxSI7S7lmdgFdVB/1ZAHQAg+9fu38aClt4YnlgnHzQskyxcNKrKGQSBslAQAM5YHZgEEED8GvimZG1m7GGAWRy+4lgpV+DyTkZ9D0FAHlIdpUWNvLRYwQCQB+JOeuAMU1QS5wOg529OAM/pzULSySPuY5ZsEseScDgnGPSpVfapUcEnOeuR0xigCZQXKqq8k4HPJyMAHPTHtU8ttLFGsjKNrgHcNpK5CkAkdyrKf8mo96uNwBTaOOcgnAB6knrmmhpWTyzI7IDkISdqk9SBng9PyoAQK6Djbk5wMds4PUcd+aQIxBGVB5JPHYgfyxT1IY/MxGADjAJAGMkZPr+dKquoV3By2WUFBhl6AhvTI/D1oAfuPleW+2RSQQc7Sm04IXk4JHf2xVs6ncsqxIAIUA2oQGG7OAQGHBwOcelUMjaQy9iBwRg5JyOeRtzn35pg3uw5Y7flQAHA2jOOByetAEryqZS/l4znzM45O4kZXGF44OKrjljuPykNjaAemQAc9uakdgS3HBCliQep7jHQk/wA6tmydbe3uRtZZVbcAcPGVIUKc9chgePegCazsJp7eaSPymUBidxKkIhzkHGM49+OO9Z5Urjg4DMp3AFlK4zyBz2q1Hcz2sZWOVlilZlKqeCSmDvHfrjpzVZwCitkbtzFstwQuOq4BDc/jQBGSFDLgMX+6TjhQW6ED6fzq0HRdm6NpoUiLOMlAXYkhGYDgB8D1PPNVskkAAE4Cg4JI7A/N1zTGZkVk38NglfmAPOQSD3Hv6cUAIGBYFidowvHHC4wPwHT6VOjHLMB8gbAUqOcnPGfqKrqRg4B3AHPAIOTxn8CaugM/zbw2SFbIyRtHbHbJOPpQA2QjDbQNpAyD/eA+8CBkc9ulVlAw244Oc4wCOfXnj/61apgCgg4OSMNgHA4JPFJd6e8Dr8ylXUMrqeu4ZwR6gk5yO3FADzp8v2FZ8I0eVbKkBxuGAq5HPQ9O4PtWaQQFBx8wyrY55GQenTdxmrr3FykS2zysYWVGC5OzhiB8oB54P86rSIA67OB5QY/MSAzd1wBjntyRn60AQjGFVgoO4bn6MFJBHbgYzmp3YKsrNGXXhLeQsQucYMgAGHbaBxx1+lRAMQ23blssWC8gdxwOOc/nUZDlVj3HapY4wcDOBn26c0ANDBmy+SW3E8EgswJBP41YgIUZYZBJA4yxHPAPYYpiAqQUDKcqQeCQQfvKSOOP51qWtk87ptJxIxJJAyCPvUALDbtIyhFBZnHGPmAz2I+vpXuPw/0ZjcwFl2nfyzgbVOeTlhwP6sK5Tw94eMssaumPm5lYHBYc4zg4yB+PsK+jPB/h4xvGFjaPawLEfMuCcBuF69+/AoA+i/Bdn5EEPynccLkEE/KMMTnHUk9O2DXsVi8Jj8ppNzZViC+91xuxuLf6vgg44GFHHevJdMV444UUupUrJuC7s5wpyoHC4Uj8eOeK6X7ZcrIX8ohmIO1EO5MdGwG4IVWP5euKANrUbGLzbiZZidqBT5jAryJDsHH3sY6dTzjiudiMMO2KYl9u4tI67mJeTYils4J9MjoOvrca9uJLWWIhnaQqrNJnL7DznJBV8EdSfoKx5oJpo9il8u+Nw5boTksDkDjqc4POMdQDTW3t50O0ggg7UKYRmGSSQQQPmI6/3gfeooLKCCJ3EbxMZ9jq29V3EkttLJ93pyOvUU+0Bg8sMGdGZCx4Y4XAIDMST15GAO/NdHbwRSxNI0SDYZC3mkEFTkYTKj58AHI9DQBzr2MrBmQIzSqokEhV12RfvAQJMc/MvQA44qk+mG5yYgg8pGLbhGGJz8/lFgMfwkBQfYZzXoE8VpcQCNF3EKFdlLLvZssQocjacHHTHTHHSFoY5IlglUxLEAkTbSzeWpJMQbGQpLYzk96APM2t7jyZLjzZZ5XbAX92XUoVjw0g4kBO/r2IPYk29L+32kw3sEbc0YluMBESRJBuaPDE5DYBwAAcj5QTXTTWC+a0SQqgDcqmEBZiWLbs8NyxP09eKr3ALGWVYZRGsccQfJIRxsVnkJOHzIHIGeN4xgCgDA1K4vb1YLaYxxvFId7RwxL8hDPMC6/eZlIwcnpx7ZNwGV9vlFFSQx/KC0TR7QVcKhxvJONxycnJzXYf2eyZEp81QwjVllUEFzuCkIvMfPAPr6UybT5I1DKA7PhXVAi+WQ3HVSACuDkdj9aAOZg+1s/7rzo5lKRxjzJDICuCSDEMepA3DJOeD03ozdJvCFxBgjeyOsjHao3tIc5UOFOM8leeeav21nJMJpFiBjgw3ybisfQbuAAeSuP8Tzes7XYvyrmByGxlQhVjkZc/eBPTHBx+IAKsdnqV/azNHN56xL5swikXzIwJNoCEr84yAQAD1zjOapW8EzGWaIMBFGSyec7HeHx+8yAPMCnGABzzgcGuntYZLf5z/o6yHcSu0uxTDBmI6sTt4AP3jnHFUDbp51zbxJ5EszvuCiMiQk7yWYgBZN5B3A8g9QKAMVm1FFMZaUw5V5GcKQqgHaoVgc/MxxnGDyB6JFe3m6ORY8jPlq7lQkitjDOI8HdlVPX7p5I6Vqg3cwKJHJMLMMT5caBgMjcXc9VGBjJwO3vOII2CrMiks+50AaOVVdR8zIM7VBL9CQwHOCcgAga/me6jd2AUKkh82eIMr4y0YIHynaXCkfMVGCe1R3+sSW5j8iANNFPK0sjlpBIGkwJUiDEYCA52gdV4HSrd1pqJdn5fuGOZegMT9VdSRnack8fhxiqF/G7lEfyQWaR2ePaQGdmwxG3rjB6D0POcgGLeeIbxXleMJE9yzyyfLFFGAgZQ0cxIMbEcMrckDkGuNuNcvJNwhZMtLlnd2MYBKl/KbPyfKmARxlskV0upWRuokUSTRRJMzBZIsoEDnzIUGCdnmZPHOCOR0rLj0iK8UwiNpJVXesar8pT5jkAYwcrxkfgMCgDk9Q1y4ufKSOSVHwyCJmRImhZT+8nuJNuxASMZYdTg4rzPxTqV/frHctEgSxWOyeOFRiOMeY8RCA8oY2JLDI3E5yTXp+t2Bt3iEsXlMqxnMQJUlOFfaOGGzbkHjIP0rzTXbS6udRdxcG2N0FAP3ULqoVecEq29F64zuyMCgDyC6ST7Qsio6iVjncAA6gDK71PysAFPf5TwDjjuvDt21sVKKXKnds3Z+YcEGNm5Ugk5xzjjpXLrbSC+8mV/OEM8jeUh3RiU4jkIBHUgc4A+7nkCvRdB0u12kzEQyqsYjbYBGUHCmXkEMGzzhuCc4oA9K8N6pGiKXRnYjcY/Kyoyd8gVyxzJvz6t8uRknnvrjxFM1oLMPKLUPujjMYG8niInGN75z94k4XAHry+h6Q0TKZA3UbMIrxj5VVcMgyAdwPQkdeK6A2UbgqoZBblVcOrYkcgskSgpnoTgng460ASWGqyqwYxyI6RStF5MbSZeMAKrBckMwDc9MyEgDikfWrl8m5YMJNjLuiWFNqIFCRhVUfd35xwScnmmWNq48mbEm8S74wFKsOQRtAHYDv3Udq6W+i09rO0Fvaul0S0ty7yeZF5nl7AE+bI+UgngHk8dMAHJx30bu7AoX8xgIx8hIbcNjnBBI46jHGMcZp+t6oUkghlTyHtoxESHQkROFcBGydh5xhepOcc1M+mSq0pbDBx5kkjEKwBX5drYzuJB59jWRLYLOJPtMcvmCNUEkoIYEgEkknDFQF5B65yQcUAZjagjm3EWVWMPJIyjBZ2ZiHIHKqQACCQDknHXMj3YlQI8QMkwdndowJGVlCrEFKEFdp6gAkAEcjNSNZG3cM8aSSxeXksAyFeeCNmXUADqcHPUYrNNjFujm3OoB2oi5LtESSfL3MBsAZsc9emQMUAa5XSVUxyQvb3M6h/MkVRDHhcKylhkIzHduGDg4HOc8sbyJ2kG7Yp3EgjGDEfmK4HDY6jg4bJrVkt55g8VxJMxZSEnlbeEhRdyptUFmABAPJwODnrXM3mnzAI8YMg+cAI21gWxvVWHQ4Ixgfw9+TQAG682NWuJpWEEbpbNJuKMDIpkiUgDCASAkev+9UasjTqYt2xl3fKQFTJBG0jB3HBxxngelULjTb23V90GI58hJCuwKwYOQjSDA4BXHGcHBGCKYYbi2Rjby+avlg7QWiKFQQHHbO5jwc5ye3UA9AstTklsltZYlIllE/mSg7o9xy4MgySrZAOeVCEAVaVma0uYJbVILj7QGilAaZwoXCqZig3bgc4Ix83A5Nef2LzN50YndZA8Rfy9rpyC53AqSuOMY9wc8Vrw6nfKk9rGzxyyOQsjR7FMUkYSRhIVJZTtQ7e3saAOgguzbXFrEGkLTOFZo9zsjKw3EID8pznAGP7tdiYjBp1yqptllkjuIneIMZcli6puDNGAGBI4IwAcgV5PBdzQxNLKQTGzI2WCHcysUeP5ssnAzj0weoJg/wCEg1BXAa5lcAkxbGdir7QSSWPDYyeSBzzxyQDoykyNKVEQLSKyNuYMUAQsGbIHmYViMYBKr160r3O4qJDI3BaMEfKWYgl+c5Ix16kgdeK5abVL19hj37LjaQXwMyFdzIGUncRxjHI9OlUpdbaLbG6hSECm4AKGUlgcyBj157Yxnp6AHVXN6rBI2EhMe5VXfu2o25sLxwMsWA9/esyVzLNuZooUKZRQrK2N2AxVuC4HXjBGKztN8R21oJ2u7IXqMdpldXIhkMbhA4JxjJB5/wCeeAeTVXUNQYXdrtiVFltllDRI4jVQeVkLt8rEMp5HIoA07yNVDlHZIxKBHIsQJw2GIKjPG0EgZz1/HDm0g3tysMHlSmWMOCrAKP3e8KzMeoC5I527jngA1ZspLfUbt4Zbh4B5LhSrNIrXIR2RGIPKkA9ASccc8GpDrMWmXrw3DkMkpDskmwxyk/eWXGeCx64GCeQeKAM+9sJrK5+y3MIgaRQNsY2xyKxZGkBUkSKVRSDk8rg88BrWccKKbeNmjTYvLnKISxw29jjOV4zxjI61tzeK7bWLm2t9XSSQ28imOWFI/NklaTADjA3x4kAIBGfLBPJYmndNDbEKk5a8cLP5EQVlitzG0oMrufllKkBUIYnA7kAgGPcZjIESSOC5JGwKFzhV3Hcc85FUoJZTIDuICO2zzF4Uq5YsSVJPIyDnA9KmutU/eCEEiVA292Up953foseR+83478HpQJ0WRZxsKg4fo6h1zyjY+csuOCBknv2AL1pdyLJI96WKSCaQb2k8uSVcqFyvJOXJGcDI5rUtNVFvbXkEqjZdQqEkCKXzEdyybiwxgNgYORxxxXE3V1KspctHH5qeajqVwivgjKpnHYH09cCqn211DtKJLiKNjHI8LLhWYZQGTawZcg9B/AfWgDda/ZX8vfkDAZ3A+Zi2JG3AZX7x79afc3YnfbEqBGjcFlYyc7c4X5Qc5BPUkmuRkv7Xz1TmTe5UKH2Kfu4G/wDhXO7LcdAcZJqlHqsgkdRJhMmNjG4+ZSCPlOQDH8o5wM5oA75L220oQNvZ7eRfKYTSIZHkZVd3ABBCEswU9cbscjjJur6Ga8V1RyrMWkRSivHGwYqSucEDKgcdq41dReRytxF5mG8xC68ZVhg84Cn0PUhjirV3JPburRxMrugMyfK5+YblEZX1QrweQVxmgDrYriJHS5cqAsbs6EpGw2uAhQJ947WVhwDlD2p0usXd1bLZLMHt4W81htaV3jBkcEOSdpG44x3yfrwk95cSCCJyRsGxic9HkMhBOPm5PYDIq59te3CRRgECIB2SQYYlipUEj5dwU9c/e96AOvtJIp4njBMxiBEYDMsqKWkxtIBAG90ynBIXC81hXEsexoymJAyxkNkAYPDkE85IwRWMmo3UZnECMnBaUgkDyxsOxmyQwGe3UHJ6VTOoTTu+9lCIuQGwQuMdDxl8Duf4ec80AdC8mIVikjUY/eBhhWbKjhSTym0jt3OO9ZZuYfKncoxd22W/ZACpDbjnkgYx09O9VfthZESRnT5yokYDaVBO0gDkjLKTg8Ed+lVri4tmdYoCxXaQ4cfLvAILKQOhbj6dhQBORbxsMNICyATKQHQbQD8uWGSVLA84+XPOadOYZ4N/2idpExEkDqQphLMy4KnCDLkkdzyO9U2nE8Rd8MzyLGXIYIjbQiuzqPlxgfl3qNLyOI3cDSEumyGFo1G2QBxk788DaBj/AHqAIhbttYyTLleEZ1YNgtgKuMngfePtVQqsdxHI7KyZ2kqAeM45Uj+6Aeefmq9I6BVTl7kyMSWG0LGxyFOB948c/wBeaz5Xlxhdi4AXoMSEZwu3+/QBCbaBZLq7h2hIi25AYy581widTkKcnOAdvHbmqE7zTZ86Z22gKoYEsoU/dUdhjsP0q0qHZIADuIwSpALDdvK5PUgqD/Pg1HcOJbl3MZUjbI6scgnYNxDjjBIxjrzQBTuEV2wCHCr8rhQpxleG+X5gNx69h1pSspj2RncGyAHx8qqQxKlvunPUD1568v3AB3JbBz5aqPu7iSyHn5Rgn1qZJM7GcghFKooVW5BIUNwCF5bnOfyoArRwRs8fmB32ktIqgMwVF3ED8B6j2pWspHjFyV2W5mKCTadqsckjO3n5c+3T1qdSU3PknLHaQATx8pY5GdvJ+mafNcT+RFDuAgVy+04KmQ9ZCvQEJgYoAyGgRZSqycZ2qSo25HDNx1Gc/hioTEwkwzDIKqQQQTj+Lk/KDV7YnzZP3RkdR/FyQD2wavM9pLZoIo1FxE3mTSuCJWDblVEAGGjHJz15HOOgBkbDCfmCuGVlIySueB0XowPXrjNEsceVZFZUZR8z9ScHeQAOfmzg+3btct4DcsoQbnJ4UAgcjOF4wzZI/KlaJRJ5LZZVxuUEHDYwQGPJ4P8A9bOaAKMkPlNlegVSGJAyGUEgnPuce9ClgQFGSQVUE44PQscjHByST29KvyiNiAoO3cQpKkqE6bcevQn39KrlQrMueSOH5HpyeO4NAEaSTxwSqY/kn2KxyGVHRt6DgYHyq2Bjt7VVTfvwflB4BUZwewIHXr09+9XRJjbuVZFXICkNnnuGB68DBwfSui0DR7XUZGa5uFjjiQSMu0HLMzgRN84IGVGWGeOACcUAciyzRPtIzxlWGUPUgnryOKuRmJo13SZDSEyIVLOirxuDngthm4Ht3q9qloiXc0cLqwQ7d+WK7kLhvLaQbivyrjIBOcVBCtukTJJkSu6+VKCSCGBDxlMjnJB79O1ADFlDSRgKW2yFY+oIjUjDAepJJJ7V39pa2EgDzzxpH5dy7fvEluVZolkVT8x3EvuUbsFu+O/LW9o6DKjMzoyR7jt5bkjbuAZSF2kHqWxirMtrwpjTY+4BlJwSxDyeYvACpgYOTwWGBigC7PJbwXAFtJHBskQttmLRSEAFlwQdhxkexOPc9rZa/dsv2OzMssUgQr5c5hcSOqCQPs+/BhSuM4+XcDxk8RFbIfLik2l2CuhDEDZNvbZkjD/M6Yxg+3patppbN/NtA9pcLzA6TPmMLtUZJGVJw38Xf04oA/aD/glf4x1ay+M9lpWq3upS2RlgaOzTfIUQsvl5t5UJEa4JUqMEDuGOf7T9W+Hz+MPDdrayWzx+XpYYTSxqzSPcRrsUxsv7z92HzgHOcccA/wAgv/BDH4f6j45+PE2uXWnHVbTwpbxXVvcyyFbhpbqU25sRNcFUmiaNmkEZOQYuNpJB/uQisF2LDLDPEtrDC0bqFSCbaVOxQjEkqYgeQOGwOM5APxA+LX7H1tZ2XiBjpWiz6hrcVxaedNpkEsixbAIjGkwbEyr5jB1KkGU4JHA/JL4g/sxXkGn61pOn6dHcX9k6zmOBds8kbkRwusMbDzFPmjlRlcM7EZGP6uPi74fXU9Nu/Js2uJgjG1VnZijNHtDZJyGPBz7/AI18d6J8C1m1B7zW7OzmJSSCNBFI0cSvkIZ5o9pk2qOzEYJ680Afy7+Kf2FrL4d+B01/xNZ6Zf61qZt5LOy/d+eYlmEvlMskYZbwO/EiMwLGPduU8fVvgv8AZe8SeNfAWg6PZSn4feHLCC0kl0qyuEF5r/njzfOMSRhpXJx1ZjkYBPSv218efAjQJLnTLzUtC0/U4LY28UURQPEkcT4VXjUswLKigNx0AJ9eq8PeAdB0HULW9vLSzjFu9vNZwzBVS2j2krAIWjG5gmCATkY4GDwAfiz4q/4Je61NoNnqvhp7iLVNRljFvDOTHHK77SHupTJ8sm5WJHJ6rgHmuGH7E3xD+Fxge81STUtV89r250vSYrgafGklzuaAP5gCtGdzBcnAGFzzX9I1x4msNdubXStHhjLxllltY4pTIqrEX8tAABEwJDZIbdtwBnONOX4YxanahtRWC3mmkRj5dq01wYlGGhJxhN2cn5SeMg8mgD8Efh/4G8Z6VdWOqaZBquozWhni1OO4R/lSWUxW7oJCWGQFP3eNgGTnj9G/gn4S1O1+039/eToUUyz2RDLEsiDeFjcffQA8+5r7Ti/Z78PwzI1lZvAFjxKIRGgkzvYu24E53SlgeOVx0xXZad8KLLRlbyACm3BaUiRWZQxDFQcB+xJ9KAPL/AkeoXd/LdQJJFabhEFljZQxUqZCCVJHPtggV7bqVpPNbRKsr2ZjIkKqFdXCLvEblSfkKg5HJGeMda1tN8PMluuUghEXOLYADlmOW2jkkgE4B75pl4JTPFaXEYitTHlhCzBmwCjFnYE7iuxuAeA3GKAOL0kXX2ljdIwmdysbvjbt3MIzEufkyoJPTPHNdta/bftLRoYw4jPDLsXY/RU65y2OG6DpjJByjrOkWNwpWRJPJQxt5jKqRHLYdty5DcbRjjnPWuL8S+Po7TzTBK0DIhQXLMoiRFO5t2DywAyOPXJoA9J1OBJ7eW4uQv2m1XEQ3bVCFwhTqOQdpBORnpXld7cW11I9ncRhVE8gSSXKZk/j8tQDuBJGDjB6jpmuP0H4pPc2l1GzTXnloJo7mWHbEU80bwTgZJVuPvZ7HA45i+8Vyahcz3dtbATyCQxCRljQSFtqlAzfNliSQO7ZOTk0AZfxC8D+Fr4M97Es3kYdUYBohMqh49w3DC7sDA25yB15PG+FPDWgeWtv9maS9iDGJIYIlhLoAsOSDhEWNFz9455BzuFW7y9vNQDR6jOUa4VvM2ZwB8yFep3DPHpkcdK6jwqtjphS4WRRMxYhHXDE8BY2QkBIx74wMnJJAoAn0z4Wi9ntzd2qZjedo3mTCJhGmlCkxkyHb82BknaTjPT4C/4KPXU3g34OahN4NsRd6l9kdbWVQERWhZZJZ0ZsFAitLjOM+nGK/SXxB4/hs7WCzkuo44N63Eawou7z8GIM04+4QrY6gYA5OBX5xftSeIfD3xbjh+HFioupr0GK6fcH2KoAkhZUIMb7JG5z0HAPOQD+ZrwD8TL/AMYeMdOt/GenRSQ2OokNqDQSTJPEXt4LgSSq48yNnhkZcOoO8EY3YH9A/wAJrTSr7wjYp4SinGjLEjArKFldxgOrQDKo5kAwgPGQRyc182N/wTkmsb6zvdM01riOQN9slFxJAiDcStxv8kNIA3zAbfmIx05r9JPhD8NtO+GXguHTxL501rbjz5LmIlAVQhZIwDlG+9kHAyOnSgD5b/aDgm0/wldrqIhivrvTL37Il+in7Xi1kWNIZ7gHyLhC8LAgqGCkEgHNfyqfH/RLqHxPqN09uri4maeFcYSAOZN2Nzvkbjk4JHBI4r+oH9oGe71KO/mila6tA1wYJYljWKJ93712LbS772jGBvOGGRtBNfhR8efDMGpX1893CEMrvvuI4wWDFXcHaSVDZDZBwTngcg0AfmbDp01qiS2l25u/kZY418tI5AehZsHaFxyOhXPfNdjeeKtetrGGwu7gNAoQK3zF3Uqg8vrlB83pjLntyehufDLWYluYY/OjgdgWByFIP3GjUYGeSMHAx1OMV55qrTzvLJNbSsqRPGVC/KjBSUcJuBwGOCTk4HA6UAZ+pX3mQHezFw28pI7YYtxwjknjg/Tjmse0tJpXV9hkLlSAB0zycDOOmfxFSadYXWp3SIkTyBQWYBgq7FOCxyMDqM+vHevXLWC0s7NLeDShNPsQ+YGd+SXXaxIwMEYOB1xgg5oAueGtN1FbCLULLeQrlJAweSaAIuQGXaTEGZiAw43HFe3aD4xv9JknkNrKZkEaB5DIk0Uu0hLiFg4KbXY56oRgPxjPj2keMNY06RLaGwMZYNGIFMb/AGncvzLJE4x5gJU5z1UH6ep29zZXtjD/AGvHJb3YI3RKcEhyd0NxLgAL8wC4ychgSM0Ae7x/tAePtPsIIRrN5bW0Tgkl2AjU8gbEY7EKFMHGGBzX6ifsn/tYX1poVvJq73eoTS3n2WK5fzPshmiiRjGk7yDznwUOF2gl9uWNfnT8Gfhp4C8eSW2j+Jr+G2s5yhSKO5t4JFBdE3KXmRS+1QcSk8dOMV+2XwN/ZG+BvhbRESzurjU72RbdrVLqSHY7TrvgliksyFlVWBBz+8zHygUJQB+kv7Pnx2tfiQ0Fvc2YaaJtisAwEWyNtpdgoCsGPQjGDgZ4z9xR6lFc2xiZljEUZJDFkZwA25FHd8qAMD6+/wAx/A/4G2PgjRE1HTdMs1leFz5ridZSHjU/u1CHdkhiWY9DwCc46251SS1v2tLi4mRXumWOHazb5JGY7SzZ2ruA28g9cgCgD0aUreMY7ZRcwvlFhLBVillDB2aQox4WMnjPXnFeN+PPA8FxbmXyYppmMsLMCH2hwW4kJIPyE88YJGcEV38Wq2sCRBJXV2bLDzCgEjBdx3E5Q5x+eBk1p3Eqz2r27rA7iKKSEQspCiVQyhGQlXblQwJ4IIIoA8Y8CaZp/huS3MdsLeaSQqsak8OzKxJjA+b5+m5SM57V9UaHratEjiZpQQqjzMFTng/MTkAYOOnJ6cGvk/UEurW7jmcSQSSP5kccincrKQ2Qwb7+0kYXgEjGa7Tw34g1DzYkMkwWOTawKIFKcswC5wSCR1z17dKAPrFCsygrIxjB55GVYB/nU4zn5sk8/lkUTQiNXuA6xrEmd5JKkjJPBBAwD9BjAFecab4nWNoo+cyOw3sFQBScLv2scAgEe2OmCcek2N4l/bsCiCVlYYDDbjJKkk4xxtJ6nH50AVgsjxGRbkSE5UfMhG9wu0qVXGQABjkZHTpUFzZyzqmZgSAyleATISuzPQ5Hzceh59avvabHgJDxNF8xSMjYSY3VlJYDcu5uD3I9TVC+umQjZEzKc72VQCvBxtyeWyxz2I5xQBz32W6jnljdxLbM33WDFlZiQchjgQ7QML0B7+nPapYSSpcSw3DRSYZU3E7A7AMhHGDjJBwTnOM11V2jwiQo2XIEzFWCuGyqAswIyMbRxg4GBWBJqt7Hpt5pjW8brcSR3IuJgzO7RkhIoiv3cGRumDnGT2oA8g1x1sIsXA+1XEQIaWEKodjghk2rhlx6rgtnI4rk54bSSIvdNLKVRVV3XZEizqA+GUYYMd2TgZzxzXpF9pfmiUsTv8k7HTcrKxI2qGKttIJPPHU81Hb6PDPCkcVp5TOZ5J53O5WaREXYqOGA27SQcj7xyAoyADzO0NtJfGHySYfJUOzqWU7WHfGFlDk5A6Yrrm8P206Ztgm7IfGOVHBYMM/NnkdcgkckcHWtfDTplEsgMpMIpCgUIZN53F8Dnnd1OBirMSzWvlXVvbgvFGse9g5VzGQp/dtgEnbgDuTzmgDi7nwu/mjbEsw5wr4AERyGGcZVg4Tp1PTJBrmrzwSskkkf2WVmXMxdApjJAVQiqW4kwxJ4yQByOh9czdXDKAipJyrY2sQXbLlcDHIHTPB4z0rYsLa4gBimgEgZFZw8Rd8cGM7uec/Xg0AfNb+EtsrQeWYJZiI4z5ZJLBQWbcCdi4weCMZPc1yOq/DtvML28mD5xV43EsqFl+ZiXUkswfk5yfm7EZr601fT0vCrxwRrJGMKifLI2ByxAxj7456cVlHRgkbk2wVUBkUIhYtuI3EiNMuxZxg/MR045oA+XPEng6502005dMu/OUQrcyxo0sqgyIxlcBcBJi4ZcOdyLgc5582uLDWEaFnimSLzIpMNMfLYK+4cZBJG3I7c8Zr7cbRrJriK3uLUmZmYRuFjyiZWFiZC2AGJUjnJC5POQGT/AA8tr21uJkSN4Yml/eKmZI5I32BApAMi79x+Uc8YGKAPlyGcxW7EL5kcUaszqdqsjsUXfuIIy6EheMADIIwawL+7Ed3BLJKkT3H7oBmdhhVCgqTgOgVhgHHIPavoi5+GUot3iSN5fMyZQN5TG1jwrNhXBJJHuK5+6+G9xcXMUl3FJPIkm4mUcsgGMsDu+TJHHsM9aAPM38KLqNkTE7XEQeKNmeNzhiFZkXKkY24JAI4Pfmk0jwUBeRpdIIhBKxi8ksfupgEZc5UqzjByM7cV71pfhKfTnki8xhCTGYIvL2hVbJkLOw+fncOemDXWweEP4Ps7O7hXDA5JjfDJtKqApA3dPmO3B5zQB5Qnhm5WKR4o2cSIwMQgjGFVAAJV25LjaeG5z3rnbvw+5WOd45IxHG8U5IVYyzDADRxkZkkZQS2OQDkjpXv39gvp8EiiJwzOzxgr8zOAG3MDyCWAA4yfwrl9Rsy4eKS3MQaGSWSUMDDu3owQn+IgsSCQepA74APAtasoordREgjbJDxZGQkaEoQQuAu5iAM8/rXnpuzwgQJKHlyjtvkkRMFHUA8AbGzz0ZeDjNe8XWmx3blYpDvf9wqDLK6qW4cqMliCe3SvObzwbMl35wjjZZJZDJIN3yBSSvHAdMBOflOGoA/zwZR5UiFWTcSGATawK8kKwHTn1zkGmgujE5KEk4IUAYOVbGSMDHbnrVSSRXYtGGVU4Rc8gdVDMAM96sQyO3ytEXkYZTHzYQgg/LnnOfXtQBbuNzxRKPKkCxZQxrtdCMKfMOfQZ9OfXJMUKxLGzzkySbvkTdlWAHUsORzjjvjHFQyXE7N5bEqqIiDai528ZyVHr361GhjVgMyOuOm3BbHoQeT0/wA4oAnjQySS4CRgAvtJ2grkDav+1zwOtWbi6W4aKKPFusaKhBeZt4HRmJ9ucY459aqyP5RygMeQMoxJJ543Ak888dcde9QFZcEBXUqN4AU4wR94/h36cYoA0Q9wVLJIk3l7iFdVdQo4LkOvQhsjP86roNy7mQYLFicbdwOckdgOOtEcokmChgzuixFnUKokyASxVgAuMcnPT8aJrpYg8O1ZHVtolQ5QAZD7MYyD2/lQBG4UMNuShb7rAfKfd/YDtimpIyfJ8pTlsEnADDkZAOCQDTGlIbdsYdCFY55xkA4xxu6cdOKcJI8BWBjYks7nlTnJG1MZXG7/ADxQBea3CvEN6yIU8zyllQuFcZ++oIBDHnIz6iqcpjVHWMkMzZb5SMgAhcnOOue1NN0/DI219pjwoGxkBPXPJyOvHXmoTKMqHBkHrkhun3VbBzzx36fkATRC3KLHMAYmJaQxIGmjcL8oBOPk3NnHOcU3YAjFWz84CkDaCuM5wCdvXp2qHeUZWUZVegYDoScBh/EM+o9qcrsw+ZyiFj82MKMkgnCjntn6UAW4xFtUu6qefugscE4G4k8d+even7lCFhg4faAcM7cMN65UYXK+2SRnpxTVo9y5DOgZgzqMbsNwVJxzgdDzzyKnMyqhACsDkLydygkkZwevb8aAAzAsQ4bBABJc5BI7cYA61bt7eGSQmSdEhVclmJQOdoyiDb/rOCRngms9A87DYjOyZZ8AknGOSPwFTwRTTSMikKyK0h3MFCqMZIVmHODnHXFAFqe0tVYSwMCjsqbZtpdCeQ7FP4cE84PoDmqMsMccqsuxlIwwQjIZeG6AY6HGfWr7242ja/G3d8m6QucEEkKxxyAPoRVPcwYI2Ny5UZADDDck+rdaAHNDNsWR1lEbBlt8qSpywZkLYHIUsSOe1UGjcq3GMFVXjOPdT+JyK0ZJpZ1WMu7xhm2rztzgAkDjBwP0+lMV5xC0CDdGGVmU87WGex6DJ5A60AUzFIcP9C2R+W0/nWj5IVIGimcgqWlQqRtckBsYPzDGMVai8uRVjQMFTaSsjgLG+796+w9RsKjgjkcYpsw8meSIOGUOw3EcMN5wwB6jpz79KAGrAzAAs2MnjPPXIOO3U/nVpYpN5G0hRgqS3BIOCCpHC4/pzRDcFMjco6KScYAGAOe3J59qsRzRfeVgGDfPtOckAHI57j+VAD3gSMPuJMmB8obK7uQwJB5xgYIyOOKRVSV0G0AgYwAAWIOAQew9Se3emNJvckAKmM+oTPQc9Rg8U6OTbIHDMTkEeWdvODtAbOOD1oAu3E3lD7Hb4LOdsjggOVGON2ecsx9ucDPUZL2+WDMPkAIBOcsQT26YHf8ACpJJgdxYgueONoYgZxna2c7jk+9WI5fOjtreNVGzzXZ3w33wME7Cc8oOoAyffNAFWQxKEKk7uBx93gAgjc3HUA8dvwCeb5pAzhiArE5LNzjd7Hp0xTJTCgGc+Yd3mDgEEscAc4VSNppisIDG0LKr/LIGHmDy29Dv79zj0oAkWRoSygiReCNyLJjBOMFs7QRnI74GacRu+dWIOcnIz16bQG4GP5d6Ykib5jNOUMoLPIyNJljnIG3oSe+O9FxDJCiTLIJYnOI5EOVJA5yDyp9jz7UAW40cQyOWDBcK5yFI5UgbM5YZI6DPrkUwAAAD5iwyNuNy46EEe2c/SoBOkgBwqMi4eQuQJCB0Ctna2M/XHaokljLbidpwR/FjBB6tnJOTxxQBpLKyA4fCkAABjkg9Q3yjjI6H06UwuWkUL0YAkBtxzjnnjB4z+NZDs5bIbK5O04JLDkHqenJ/Kp/LKQq679xYL2KdG9eQcjHQg0AbLsodWLM6/LnzPlbBA+UDccjOcHgelK0kW/aCueG25JBDE4JJzg7cg8/4VjI7sCGLBwEVcDO7jAJJPACjH4+lW42YJINihiAEck7htOfl5xjGc5B4z0oA03YKQpKKMlgRg9VGAGB6dKXziECMwZQTIu1gWyRtYbgOhAHFZ0geQIyqU+UKcbvmI5J4B5JqN4pQGDMRjK98qT15zwcj9KANXzS4yM5G0g9QvPAJA6lgMfXpUpnRFVWXYQvz7TuJcdSxB6YABxnHNZoSdreR1D42ncyFsYjYff28Y3EYz0quHkQDfLwSSVJbPAUqW4PXd69uR0oA6S3vVRGl2QPtUAiZc5JyqhTnrt7c9PbNUDcBjggAAn09z1z05P51nJLsUB2whUuxUBiSAwxjdxyQOSOuTjpVSVpGRiHwqpw4GB0G1Tkgsd3t3oA1zcKnzH50H8PKqePukj3+vSolmCBm3AMVwPkznjDbcjAIFYsM0v8AE4O1sAlSVJAYqGXPI4qaW8lZVWVSWEjbWCkbRtxtULg9+BntQBaF40bKWLIVOQMdGBBBJ/vZwfw9quNdo8ZLOh2D7pc7hI+QxTPVehbHrXKyTSkmRwSWwTk8ntkDjnjj6d6T7QxQKEwRnLEndggY4zgfl3oA6iPUpbVm8mTgkDaxVlxyDlTkE4JH48VX+1fMAPmZsYHHXIyB15PPSudknO1TlgATwGGeMckDt1pElMeGdzgjcm3O7jAU8rgDI5570AdQ93IP3RIQqxB+Xa4JOCpJAPHbP6VNHdRowZvm6jGTw2chs55XPauQN2ZCzYAbk8E/MeBnGfY/iaI5ZmbguV2/dBOAASzcLzjAagDspbr+Pd8q9c5IBJ4JKngZOPwo+2yGNovMxA7BigYAB+Rn5vYn865lJy5ZA7KqqWIwcMwA+UDPPJI5/HmozcSDCg7QQSxboT3HTI4xxQB0v2oDbtYDBYfMFPBGDkHOT1x9c095jGoADbZArDLKMEhsnAzkHPtXNLcsyyfNggNsBALNkAdR0H+P41JHcqY9jLIJM7ywZdpCgBRsx8v8XOSfagDo0uVTLo24OVDRthskEZ3joy8nGfUHimLeKYtm7CAsSgwSTgE5APIyo69K5qR3OPL3FRyRnk9SN2cYwPbnFIstwIyWULuyoY5zzhsA4+tAG+l2VUAAruIwc7Scc7geqjHU55zTnuC77zJncAp+YswKhQAVBGfl24rm/Pl8xGdg4JU4YlgwXHHDZA/xqRLiTzgsaZMmFCgEjkD5Rz096AN9JlziSQiM5ZtjEHJH3gCOo4Bq/NqEY+zRWTbxBG7yGT5S8rEM7bCTlgm1cAn7tcy8hEciiQIyEFFfO5ycKwG0EYyRjnHFVWu5CgQY+VgQ3ylmY/wlsDK+gPpQBtSXLtIWYfMfnYogG0kgt8vHBJPTpVae4Kkxh8+uG3DHDD5gSCeR0/PNY32mRckHr94N156AfhTHuC8aoUTduyWBbccZwo54XkHA9KAPQvAsgl1+2Y9EkQ5wNpwwbGO/Q5z61/Q3+yxqkeleBzBOluIrq2t5Y51YuFaXyzlmj6PsiA27QCV5IBzX85Hg2WX+1LYIAGWWPheDw/Oeeeh/Kv3H/Z+uNVtvAzzwXqqr29tMXjkA+z7MEqGdwCy5PYEbgAeaAP0QtNStGms0tIY3VjdNPLFcJI7t5ilWkjMjMhVdvy4XJzweo980WGFrAeXGrHazLHNIF3KinfIUDYwQ454H7vseB+f3gXWLxJ3NhFPIqSotxeXBhX7ROz5ZdgcmYgK4DYIAB9RX194d1XUU05bia8gR1RTGigpkOxJ8oSRhiFkRg54XOB8wZaALviO1VY5RJGqtJGkzqoIRY0UIhQGQiJN4XPT73BORn5D1y4gk12eJgzRM8kaW5kdJFlcP5DxbDsZSAchgARgd819U+IE1K5hiDboZdpk+0KHh2IS4BJ2k+XtCA4XgjoCOPmzWvDsEk0t9cB99pcybSRGuRlHDL3R12j5lwdrcdSAAeI/FYfZ/DOoC7iikSe2kgBkjeTYhUL5oBOFnT5sYI/Mg1+DPxZjjTXrwKZAgmYIHO47QONxCgA5B4x2zgZr94fjJrUM/hW9ijgaTEciGQndGXCuZRwPlIc4JJJ3DB6ZP4J/FJmTX7uJz8olYLuGG28MAQGI6cUAeWjABIyQMBjxjPJ4GfT+VPGDjuD6d6jyDuI+VT2PT04wf85qUcfNwQMZPbJ6dff8AlQBICiHDgspBztODk+meAQR+lWo5AWGVHlscEgAMB/ERk9frVAcjPOPUcj/OanXamVPIONuGBHQEDg+/+TQBNIE3MUbKjG0AYPoVPoQAfxFCMAwLklTnPrn25/zmoskZx0OMgfX+VTKQCMfMAehzknsDjtj/ADxQBq2ulXmorm3QO7ttClcFlXBYpg8kADjgnn0qG4H2dZLOSNIpIZPvFD5hOOV3nsR65/KnWuqXVoR5Ez2+4FC0PDA46j1OSM+uTVWaR7iUyytukON3Vs8febBPOO/tQA3DGCPgFVkYEnPJ4YKxA4PTHbk+lHDwsfOCyRuCsROFYf7PGM7ifemnc5KqCWPIA/2cYZsD39O1TeUxhVY2Eryn54gh8xGVshcBe4GeD/LgAjZUCoG/eZXOAcESFcFcgcYyPUe3emoFjbMgO4qwCA42sAQNzEdM44pd2xHG3nlDvBJUkjJVs8NwB9DUCoSuQxPQY6kepI9OB+VADZcDa2clmLMV6DBIx0HOAPwNM3KysXXLEYQjhVIIzn1+Uf8Aj/tVmOLdJHGeVLAYBABJONqnpn37YqOe3aJypYDaFwN2T8wBwcgENg4Ixx0oAjiDHopIJ2scZCrwWP1xWnbwFmJAG1TtOSAcEqF+v3hn0zWYZCzEtwRkkgAAjGM4H+eKv2s21SCFZSc5Ocg9uc9M4z9KAN9IskBQGIAO0c/LgAkc9Mc/hTns0kUurbvnCEljnJLEYHpjn26VWtr7ZKCvBbKZPAwVKFQueetXI3jLkA8luQMgHJyc8devtQA650sAjCq5CqVYdl53HA6nJP5U+DRmcPhWZsqFfgDLEggccng9fStxRG0xjc8RxqnDZZwkSDBI9+4Patu1gicxRJuRWXcTyuT0UgN97aD+OCRz1AOQbw1JGY9sbFyB24IxydvYZ/Wph4WlZceW5cncXGdpBAG3H13V69p+no4YM4kKgiN2JO5V3AshGcKWB/Hg11tppaxxxMYUZyB1UblPDgNxg/eI9efWgD5/h8HzbUYxvtJ7DGT83K56cg9u3tXa6H4LkLR74mxnJB9OAS2Rx2r2pdDhleNjboEQABVBA3YHJw3HJA4rsNJ0i2j8uSSMA8BcAFsBiPvAAYxjjqcUAcxoXggqkDmDgkZIXsOR7Dk459sV7Vo+gRWyQMy7VVgX25BBPADDOG6Nj61oadbwxOkMZU8LztAySDnbnoQ3b34JrrYYkEZBZdwyHHQjjjkdDuBI4Pf2oAt2sIhHmqkZicFQHVsAAMcZ7HABx646VoRwLIVYhSw74O7B428/UH/PEEciQQAlw6blDlyFCM3AGemAMZ47V0Nu0DW7SLLkmQJ5alceU0ZAAbAPDZ6/TPSgCk2lwPGNxZWLdCF8tCC5weepYdfaqb2NtFKkaANKXBKksI2V0VtpBbhxkgjGO9b8tywgcJIEcKABsDkFW2jJZD8rBu4BIJOaoiaBy0TsFkjCiD5lQygsxLR5X73CjbyTjoQaAKTQiJ0QLEyO2wqMqUyysy7i4289Ce3HfiaaR7dpY3V40iw6oHOJEDNlldflcEowBwc44NWLsrZTXCXkXlSpFG1vHGfMglEhU4aQtgNtcHcN3J28dRn3OsWY0mSEXMUU7StkSkmRzCGIjUKxBLGSTHAHyHHckAWPU7SeGWWEyfI0a+W8gAYFQzHk53fQDPqKni1GNlTDsV2gHcm0ORjguOdoUAZ55HpXCRX1uLeV0XdIwPmMCypv+TACjqSBjpgFsH0q7a61b6e/nToGj8t0IP70JkMnmLFIcKQSpHQZX0NAHRzXXmGUu0crMoETAn5ZIyqGfqTICnBGB1zkGtCGW2uXkh3SRQKIyxCP5chwd7vGxPO8fTIxxXnU/iFb68nltSltGz7o9siq7RKAmEVDjJcg4Hvz1Na9rrUsUH2eSdkWZVLAStsZVdAC2QcA7UOM9OPoAdnNHZvHHsEYcMpjKgkTBScl/wC6Nu3AAPSq8nlQkm3WEyFVEg2EMMghjkuu08DBHT6cDOtL9JP3YcqrkRxyBSF35DMqFuCclRkHtir88yWkuLhCgETNG8Th1eQg4WXsCcHOM4644oAluHNrJJEqPBBLFuBjlyswUKHVZYyQSDgEEnBHOTis+PVLKZJ/K81HgiI2PIAryltrbgcEY2HGAfve+alGsWi2N3C88NtK2I187LbCSJdqAMdy5SKPAH8Sk9iOKiv7cCaRU3TANvkAZEUYcKzDu3qMDrz1oA61NQWQwsskoWNiGUqGQhX3CLHGQMEHGAMjAz1RroNKzsIJVaKSLy8gbnZWaJ/MDZdo89AuDgA1zdpq0Vm8NxJGJFXl4iMgk4JxG/cLnJwOwySDVS98Rwahd7rQpDGI40SbMcLSGOMGVxHFwsjemeCMD5ugB39pdozCFWeMPbRmaSJJUieRQnmqI97AqAeB6YJFaZ+xzIY12lyWjWcZLzNuJ27QB5Q5kzj73Gc9vPrLWJ7eMh5pFW4WWMMJGBkXnJYEkKeTj/e56869rqcZVtrZUrseWL7kckikgCQDBcgZx2z14oA6UXWns5hLqtySzEpGwyYoxwWI2DiTPJHXoe2BdwLJKJDHON7yRhi4dZnypxGo4AVmckLyNwqLUbtLRmtm2mfKNJKkkfmE5TAkIbhskZwSMjB4FYGsatcXdhaixuJEk06adTEWdYmluHHl4Zhn7gPKnBwMk4IoAsPDGzGOV3VSsxUBi+7Ay8cRLZDYz1zjIJ9o7eL7DbG7C7/MYWZZEEtyA7EL5oUEou4sdx7A44rmdRnlt57dJZSZLd0nmEcm+F2Zo3LKJVO2TEeSVIJAHHrOdUSaOR0AfaRMY5W2iORFcKyhhhztPUElSwPFADNeSM+Y5QEMXYOWYnyxkRqFGOco+c55bnjAryTxNJZPEybhJclG3S7gQyMmVJ3LkyISQR7cEVtX2uXEyzNv2xrIVVXUlQXPzsrAfe4+h5rhdUvYzHcPLGjs+9E2Mh5EYPmFS4KHnOSDknBGaAOR0yDErn5ZJhJEvDY2qzKH2kY/vfkCO9ey+HbXGXQR+UN0BPkrMu8IhlU8ttO1n29Dz2PFeOaPMGuxN5QZUIMysreWE3gDcIm+4crk8ck9q9Y0fVoIYmhSK3VZHZlk3ATShhhgwVyu8YGCBwAOc5wAe6+FrW1RZluJTPFIjbYpsoLdtpCpCUIYHIbBY4JOMZ4q/PBbRSFDAyy4BWdnEjFSq4Y8DdjcD14yRzXC6Vq0SWbCN/LmLhfMdWYrlyQTnkj5lyCRjOc8Vqza4vmoRIVM0W0o7O4jCttVwMlQckHcOy84xQBsRtCZGAmiFvDuDEoS+9ABtyDkfKQMcEZJJOcVPHLajNxI1uyFQzRMHEbqQQWJjcHjA9OcACuPutWgMmxcoFwJI4mk2SsFcNI64y7EegX8eRTrjVILxZSsybbe3TO6J4YHCBUMb+SMj5C3LD5mwCRkkAG1eXlsS7KrGF5mCRFXl2oCoQZUjDYzyAfpmqlxdWUcsPyeau8+YqhioCqqgb45epGeMcCuMXUAJZEkkmVBJbyEB2S4xHIARkk8YJwAR29MVTu9ZmjLSGePy1LAJIQ6rGhMcZmD5DybG5b3x2oA6+VoWfyWnjKy5KbgFVX2kgeaeQeRjnBIxiqg04uFljkztDAxgKxOGyG6nYuWxgjjdxnNcpNqTOsc/wBpCujKfJKcZ3AHb8o3bkIIHQAg9qv2mtvGsTwgxBmLM8oBf5QcodyfLGB1HIPBPsAbJtJQ8dzMm1lVkMbFgGJG1t0bTEk7SdpwoOM855yrwWsUsMUyMschcZVCQEjBxvZQVThjtzjJ4HQ1Yl1mQSyEEsGXAYAAt8xAwVb5dpIww5+Xpg1R+2QmzllkCs8cwaGKRE5EiqksZOwmRAucBmUjjG4k4AKFwHngmLpEiW0sYtwojH2sSLLjMjE52B8bQMESEkbsVkrbMJVEgYbmjWVWDHJV+mMgBQGPvntird1fWpMDqBuGFlg3lQ+AFDqSflPmBiw9FH94CpdTvI7grMIbe0KsrQwqZDO6sEfdJIRmRid3zFR15bNAFJooIGl8tNgd2znaFZTwzYyMSEZwQeNncUj+aJ3SNirrnLsOI2QKVGWIKsAV9vm6kiqN3cvMVZY0bYxRjjcyZAUFiCOOQR05PXvUU+ri0uQYysqeRlZBHsQgQhCvlxE+ZIWyM88r8w5OQBJzhmjmWWVVLsZJBtBYKoYMUADYG0jO7jkAdaj8+3ClhICQV5jbzQseNkkZbvgZyOxB9Ky7m88+OZgzB2Vl3ZDbFBXPBIyCAABxgLjkcDHkvHhjAg3nCNufqXIYg/Kp+U4bkDgHrQB1Elok8CSQT5jklURqm90kLuYhOQRsjHyMOTn5Tk+rn0N2jPkJA4kZQ7AFQQo3kNuQDcSJOh7cds8/Dcqmwed9lSWNZlVw6qXHzDylRPmGAMEAEE5+sE2tTP50E1xLMrW7j5y7fZiGUo0czDKOSAAQejYOMkUAWLq2CJL5UTQxzykRsDgMhBdVdT/rE4+V+hweTUE8M4sYTLIZFkMiRbJFMkRCqE3ptJC4GCpPVewOKzTqE/kCB9zRAho96hnBUbSFIXJj5UkdN3IOeqW9zcMPKBiTOZJJH3s6mNfuxleF7naByFwaALK6VNCUmhbc0oWZnWQskLjcyxtg4ik8tZCB/eAPpVS6tSE81jIGJy4ILPukYESq+Pm5Xk5xz+Faxv1LEOjgxAIHUvGmQhG5yR94ggjJHPHAqm1zuZVSOR8lmJBUEBcZ3DsuMnqOelAENnBc293FczvKm9dsU9xtby5QBJbSOjqflOFIJ4A/vcg58kV35sk5f94zsCd7SSM8LI+VbqMPgjmtGRmdot77l3p8jtuZ1yqmLkH5yDhSQM9OoqIPDAWmhJGYyGVwGMvm5V9pyFLYIOMfL16gUAMlFxqsUYkk8tYS4JccvKx/eyqFXjOF3Z/unuaRnextpbJphLbu8iKEC7myqnejIfnj3A4JH8TDjOK0FdpXikkniSFgqqmzaQS7APuXG/gHIYEjIB9tdLTS3WSW7k+yJGplCoFmaaFmJKoQDmQnILZ+UjIz0oA8+NpGHkWUu0YUB9hUMGCHYFO0gpvC5GDwOcGqKhooZbZCSs0mX3DdjA+VkJPDBWxxz8x7V3WtR6HcGFtKaSAykAwuDiNm25fdzhcg4CkjuMdK42SS15ikbaQJQLhd24vwUDIoJZchhwAeRnoKAOduLXy2lhZS8qvlgWAAYgnO7HPHbPUcc0kdq0Z8rYpTB2+XgkyBSNjLjgEHr0P5VclngMQYruutwVQCZI5EGS6Hc2QwCoMDpj6U8zAXMCzOTho9xV2kKoMAJu3jKqvGM5/oASSweX9nDo23yl2hSEKk4bapHQAuDg88jHBqv5/ksHXBDpskyMdhwQehySP19a2tYeNRC0TqysrloAmGRi3DgKSSpAGCOCAM5IFc7cqvmQWsbq5co6o0bRkPIo3KSy4ZQxAHOOD0OMAFq8mRyXhOdiAfPtD/ACRqqgAYwMHHHPyg1RLwKkwjLMQsZR1KqOdpZZdwy2NxHHT6Vb1SzexJETxOr8MEcMySoNswLBucMoyMnG8ZAxWbBAZAA5KGTJUEfLwCdxLH1UAc4+vYA0JljMSFJxyhMsZ3KpZSAAsjAbnzngAgbhk8VlrG8hDKNgkkVMcAZY8DjA7juPvdqmuJFjJgY5ALsgcDepyDvjZVwQWGOOO+KhjhLsCzlAzqUZAWy7dMxg5OEycYzwRQBNJDLGfJkDSKDmMsPlR3Xedq9vlQn04yPfIkVdwAUuBzjgfNyxBGOmAfyrUuRJCYpTIJZ/3alJQwaMx5UI4YYKEcYwcY59KrFLi4UzBcuXbcECgMGySNoIxglsDGMDjpQBQgWOQNFLPLbwuSZNnzjKbnjZo9w3AMf8B2qH7G4lJSYyRqWWJiQGcFeWcFvl6++COtaCQXDOyhMsG/gGMAkEDn7pyepoIUuzv8zbwHQY+/kgjJPQ45xnv6UAUY57go7y7Ttbd5gfa0eGRWCluX4xgfiOlQTXcc8qomRukXMjZYEsRycc46g9zWveWrM22KKVLN3YxEn5dxCsADnIyccE9hUf8AZgjiS4IUKPmba6mRWEgUAoTuJyucEDOepFAGVJe/Z2mtg2Y1kYoi5yobgHIyFO04OPXHsaoAeOMpIrGR9hQhhtxjaW55XOe3b3q5cxxR3ccswM6SsrlSWVpF6ursEHOcgkdzjPpn3MSCXzYVcQvIfLXJ4A427sfNwfrxQBagtWd3SOVH8vLAcqHKkAAqSDtJ9hnBHpUJyGKM+7aWJYBsMwyNy8ZPODn396ajTWkwddynG6N8kMFYnox6jryepHFJNcSusi+VEAW3I3IZW7kEHkEY65AJ4oAmd4lRVUsSVyewDZw3f7ucce1V5HDFVJ4wD1OMnPUD/dP4GrIiFxiWOMxqCEkd2BiRvLPXJAJdxkdOvc1nxT+U43JkqwyDlhk+oP3h9R+FAFgAFgjcM2FjYHOTuKhM/V+vvyKSaNIpBGrtGVBEwcAKHUHcBgZwegz6+/Age6lRQwJd8gAbVTOAWO5uSMD3+Wq05Ku6yMjN5hBdZAe2fl6Egj1BHHBzQBYijdWR0LHcSFIYAKwOGUDOc4YfnTmSRWddqbmO44yWUZAOf7rZqrGXBVwBIwJPlljuHctwOFAH6VakmkaWJtqRMD+9aHcS5IVidpOFYHrjAz2zQA5p7lRCu8lIZCY49uVV3K5HI+bOBx6iiSOSRTIVYL8zfdI3L8obHGMDv0rQvrWFLWO6ikacm42kho9uyRGcFlABDbg3IGDtPPrnG7kjVfLY5QOoDBn2LJuRiAeF4J/woAgJPOGIyDkjqoyMdhnnv6irMMzWqtJAzAnCMMjOc7shc/MM98VM1tF9ntpWmXzZC6rEmCQuRy4DEgZbqcZx6VnkSRbm25wwJYnHljOAuD1z7igCdnkupTK48yR2GQp4JPHTHTdjgfStG3hCuBeQPErFkZmQ4RiDsKjcMHO3r7+uKz7Yx7X3s+8jKbWA5AGC2CSvP+cdNuzmmuYmErJHBDESY8FmmZnAwA75aTJJJBBAH0oAngiZA3nOrHzEjABUFduSXTceD8ynPApr+eoUmVykzncjNnC52HzBtO0nj17DnFaMMcMYjeaIESIT5bsTuUyFTywOxyoO0jO0j34r6pdGRljMMUUkMhXaiDzyqEiMzyhcSnAA57rkigBUVyQFjfem0Eg/dl3DaOoEfv2+bgVtpdxXz2/kRkMqFSrlGDsqkFSW24VcErzznpWI0yeQIkjjkY4USkFHDBlYmRSDu+UY59Onauy8JeF9T8Sa/wCH9MtUIk1fVbW0TYVwp8+Pc4jQYQbCOq45OcAUAf2bf8EB/gb/AMIZ8Er/AOIWqWcMer+MtQkvLTzEDslnbgR2sqbgdoMoYgqQBv468f0khNtkfP3OwUMfJDSHfgBgqqSdgYDA7AHrX5sfsFaf4d8F/AjwJ4O0lR9o0nQdOgnCxiFBdtBG9wPPQDzcyMWLAkZPBA4r9ErWeWNI1SQCRl4Z23qCyk7GZsY4B78560AZV3pdtPJslxcNIzAfOShUOSMAkqpAYAkdcenAxL3w9bWqPK2noLcjapSRFzMx2oNpAMhOeegxx7nvLe6Q7nlCS4kZo1hhAZYlHyIw3HfJnIBGM7x05qxcXMDwxp5WFkVWKOAHTcd2xwCSMYAPX60AfK3j7wkZbGdjbygIweCKLBSVsSMN4Of3QGcDGcN1wK+UPEGi6jfQRWunvPBI/nJOxHKzqwVsK7MfKDbugHK9QK/SbXvL1BGghaJ1UEYdFCBgSdjYTcR05Bzz04r5Y8UeERp2oX7WF7E9xcTCSKIEIREzqzxIWXDMpZuxPqR2AM/4RfC+20i5m8RapMkl3cramIRTSyqrxxqZMySuduXTJIAzu5AJNfTEJsmvVjWBlaN5AxEYcAAllGF++flHTPT5fQ+BeGLu70+RdPvbgySsRGsUblir8PgKvABGMH0OK+hdJ1W0fyREYFaNIpJw23zCEIGN5HPGcjr2z6gHWraF2WcRkiVFVVbaq5IU5YoCA2xuCeCepHGc/UdEWUGFCcEqzbOHVSWDEYGMBj+We4GbdvqSONsckSxRMpTY+OxymcABBgDrjhs8AGsi/wDF9upubaFV8xVOJHPDPhipXH313YDAEfyNAELwW1lDLCk2GCgZXBIdVO4kkYIKgjnPX6V5T4i1JRfSjcY4iYhEwlU5ceYsqjaR5ak7QBgfjWnd+NLO1zLquwZiZVKFlUyAkPGFbrjcPfnAPBryrxPrFvcSQXsMMiQGQvBE2BlQ3PmqMn73OeScHBGaAMPxUu3Baf7QLpVIG4oY1UAYkKEEMVZscc4POevjXiq9gTTrhXlL+WkjxWaTN580xUIHC7TvUd9xGQSM9hveKNbvRH58MBTzpz+63DakbuyJgFjhQh3Y544xnivGfEVte6j5caS+WpJZipdtiBtvmTMjZKbgPpkZHXABo+BLm+u4pdNW32xTyFC4wrrH1Mcrk9MgkdcEDjrXrNtokkduEk8wPGCGnDpGsZXBYbnX94x+UADGdp49OQ+GlvFYLbXN2ghSYtFs3EFmBURlow2Ru3A5wM9smu3+JUupLYQTabG1xLNJFDAke2F7eNtu6RvMYB48K5OBkbsdOoBTuYbZrQ6LHBb6exmEx1CMbpponQb0Yygnf5gTbjjJIIIxXNDSY9Om8u61C6d9hUTysrzSl1MqbjEM7ckNtOPv967vSreyuUt9QkinZljQ7CyxMJANrB9oIX5g3QEAn0AIrahY6aY2nVj9oeUF4YgrIud8QDnBO4Aj5uASOcYoA8g1prbU7qO2acRqrvEU3bELShdrPuGVZAvP3V+bOOVrhvht8C/Adj8Tp9f1zxI2rT3IWS3txNELOFhJsS2YtJk3G3AA242jrniuk8WeD7rxBcvZWd49nJeQz7kjWSN3ChFTYyjmQkDPPAbOOCK8sj+FvinwZPBqllqs3nZZvIcmXkEAHAJ3nCg5xzuwDyaAP0s1/wAHeF/7ISW2mW2MMJCpD5cYMQVfLUhQC2Nx6DGBjFfAHx68U2miaXPo2nXVpaSrN5dyolAuZlbL71QMDIQqtu9N+CTjFed+Of2lLrwBpl9YalqbX+s3SxpaROZh5E4jWBY2LSjZHvKsQAv3DwTzX5+6/wCIvGnxT8QXk97dzSqokZQkpWNcylY1TzcNJkKpJXOR1xgkgGT8R/FUNwt3bLMypIJla5coiOShzG2FwpZ8K2QSMZJ4xX5G/tL+LZrNJorb57qN/wB04JJXOQS8gzubCptJ5BXAOOv60eK/htrNro1ymoCaOSGMypJdNF5cs0kQlLrznfy6jPPycDtX4o/tYXMmn6x5NsyRlVXzVEiSM7phTMecq5ZWI6fKBgdSQD5S07xheaWJGm2TmaVv3JVnzvLBmkyOMnOATwRkDnmK9vpvEsyRw2ttaq7bAwxCqqMqVywAIA7n1wTyRXA3Gr3cBlVkdJG/e7tuCqTLkEZXjcGQ5HOBgEAnNzSdakguoBdSKY3ijwNzb1jDjAUAjDDBxnqOORQB6N4dsLKyvzb3b+Rc2zbypiDoSGVceWqYLFSxJyeSOOBXQ6tc6LHM8MN9LFA4/eKIAXDMMBkZcBYiWzg4yXx2NZUFxDG8NxAkflhTIk0mwuwJUlJGYfKwzg7R3znmus02LQ/ElzYR3apapBMDcgBY0llWQtGWwSzkIWJJODgDbxmgDT8OWGktamSxtJrm8mCvHcXAfBAIDrGyj92dpfggL8gyex9k03wXHcWUc99Y3CvNH58PmQ7VmTLBXjDNyodeGXglSCOMluoax4SsLey03R4beG6hFqswjWNQ67kiZRzuZy5QcH+Ld0668PiGbXdRhs/DttcCeBlty5cqLZmdzsbLlvs+WdffafU5AMm21nw1ZZtJhqtrqFpNtLQGcJtVgclomACbgR1AG/njgfoN+xJ8V/Etx8TdJ0e51DWNR0KK8tI7aGaSaaC3jmkEbAySufLXe8jHaxGR0JNfKml6Gseo2Eet6ZYwQXHmPJJNCskhxt3r5obIJ+frwdykqOcftF+yT8BvDN5ZaZ4h0LTJIpQ0cv2mZ1lSQbd0bmN0HlseTkZGcHjNAH7/APw28S2o8O6a9xH+6SCIlnOERCjAZMgXYrbVJGA24YPXjyT4neINHGoyNZyIkU8qybwyo8c0RZo/L2rnOd5JJOAccV5pZ6tdWum3unW2pSkafB5M0TBwfMWEOojbHUoOCP7m0cmvhX4nePtSs9SuM31yUeWWBlfMUiSnJ2MI3BTCM2DgtwAB6AH23b+JIJVYXU0x8uSLbL5oYykgtzM/SUFQSAPm3nGMV6BpvidWgi+60nyojbsKkZZBlmUkiQDPGB07Hmvz78C/EaLUhp2nXtzGrMqLIAzjlghBWWRctJgHGQULdDxmvftH8X2kkax2140qNKyiR4yCAHSNS4K8qFAB28kYPY0AfRt/JbX8sishaaJ1AEZ3b1kj3DdtyVPKc9gDn0q5Z2L2yqQCBvJ+Rjna2NylRncduT6HaeT0rhdN8TBVSF5IZiIlAlChkcKBGGMi43KCq4wQTyDXoWkazDcbYniw55eX5FiVZCyohYsCHK5OMcA5yaAOijVYVWWMghzEWDhQU2qdpI3ZIO85BxkDjvXf6HqMhdQ0xWTY5cRlSZcY2fdHUKp4x0xnvXAJE/2cCPJuGkkLkSg2xhD4X5DGCrFQ55bHscZrs/Dlqs8zxzl4P9WpkdkEZ3xqTl+fLlBIOecjjpQB7VYPJcRW9xNHL9mmT9y0iFVlVWZH2sGGQJAeQex4qS60uwndoA20kFxAAwOMkOzAjON23t+OBxxFhqd2mdMub55YtNVUEUcrvEWaMuZFRQFRmRslkJHJDYauxs9T+0SRFldY0KOkqyoGbHLxsjAFlHHc54PABoA5zU9INq32iW3kuLaNo2lihcGV7dUDShcqxWTaOAM5JzxmsS4gjvmMUMBihhkIhglwZEX5ZB5uRnzCNhzxzyMYFe3vDa3Vu4jjQtLhkYjAfpnJGDwB/wDW6VUbRfOHCx5PDBVG5xyWwy98Dk/h1oA8fj0QO4Vo/MiAO4gkup2kBTjkfKOx4zWtB4btCI5Io2ZSjEblXYfMHHmKoBOBnAJGAzepr0NdHa3JGxUjc5LNlnyBgBWD4x78dKsyaTIkJZBvIGWwQeoHQMTyT/6D0zigDhIfDkSKPkRgqBP3S7VGOBhW3YHOMbvpmkuvB9veI2IXIbaSRyFYtuGxXGDnYc4x78mu2iATKsrbgwABXbgAsDgkHq2MEj8OeNKDZEFDgbWB54JXKhQcn2x9MZoA8qj8IWkMuY4lWRBtkEeQAwGdhwOG2kHnHBB56086DEu7aGySUb5QCAvU9MnBHXkc5+vr17YxLF5ysjtKMKqq5I8okruIA5O0HIJ6YPasdrQNGwkGZNuAemcgsWKliWJOOMZycGgDym48Pwv8ogZIW3Ycsh3ELwcAfKCzMPzp3/CM2q6a0kjBJoplhjtUxlovLZmmIK8oGSMderZAOCR6TJZ/KkhACgKI3I4VwxVMBhwxdiMAdAAKyriykchUYFlwc4ZVIzy2VU84x0H60AeVweHIpLhJgFLxuT5kiBmCMOVUFv3b7gMED+HpXcWemW6+Uqp84UmQkYIY5UbAo5HTPqSeO1XUsjHLKJUKuArK5PD7gSg6jB6du3XBq/BEisHciSVIwxCsQB8pHIHJbdn6Y7UAYtzoNmkccUFuio5uZp2jGD5z5YGOPHLMDznP3fcVyc2hBGBaFS0rZi8yPDbUCrI0gUj5icAY2qeDjGK9Stm3MsaorSsXaU/MWRApdTHjPJdenTB+oLLmOASpG23zXBdVyAxUKCxTI44PbpnJoA8on8MLKiHylXDK21YxubLnazO3IUbskdyw5PSmHTTG1qrQuiwnIbhcgHIBIPA7+hwOOa9bi0pkdJB5MxmQxOvmFpESIsUHluBncHz6kke1U9Z0dpVtbNy0UbNLLHGAg81yi71zt3EhYxxnHzHigDhb/R4pY1nWF53OxUwh8tEMeJCcLnpkjOQXI6Z48n8R+GbqVmeJGFq4iMzMu1YvPyYEWMDMjMA/QAArgnkV9FQWVzFbDz4hwzBV5IB2n92SDhyA3uOKdf2drPp0SJ+9upRBHOJwBKiW8js5yqlWwrxhQDwCRnvQB8USeD7iPbJCHjaObLSFDJmM4LEjscDr2DDFaEXhtrhjJJHJMsZCkMACQTlGO0ZJ8wAdecnJ719N3OgQSxskUSAZcoWQkFmOMMrMNwLdR7YFYq6CbJpdsJkZgysQiAMQWBwM5Q5Jx9cDJBNAH+Umy4BBGQV4AxgZzz+n61ailEO75QzY2qxJBjB4KqN2D+IIOelazaePs0T7VUybtkTlwzKQMsFyWCblwMjA55wKynhC9FzzgjphycgE5yBgdcUARYcFnZSyuR867hsO7IA2nByBjnirn2zEaxpGVkC7RIwBIBI3FeMYIUZB7gkYzUilUXylcvu2kplyFPBBQkAbs59feqzq8b7yG37shgqleQCCvODyT07GgCGSDCbupdgA/UAgnIwO3P14qwEZIX3ExkoAGcSgyAAh1jKqeCNuQeOOoqIiYjc28qvTAxtbqDgHrkdat2weYkz3HEas6Kyly8n8K7cjk45J9iaAKkduPLMkhSPYQ6xuGDSZIDBW24J79RjHANQFYDIMgiIkgqhGRz0+YcDJHNaU8s8qC3lZtqZZQUGVyQSFCcbcrnjn1qqIFJyiNhR+8+XcExjLbgBhOR19xQA+VERhtUK2FJU4cBWClTuA255+vbrRCodLgNHkhVwwIDA87SAevOM+31qdYiWOVV0xtDoMrgA7TnadvUe/FMWJiflBYbsjAPJ44Iz8xwBQAyC1aQYwgHzKGdlQBh6uTjkjvVaW3IlYn5UXcgOUY7vUCNsHP1wc1tT2gtwieaS5Cl4trHb91tzqygHAPrVaRYg0m0S5PKFRGgwcj7u44GBnHP1oAxJYGAGQy7h97a+CmeCB6Hnn270hj2qqAhucEjHAJBHQdOR1q9cMCUUSnYg2qJekR4zjGdqE5/Opni82MSI8UkaovCgIynADFoyM4DcHGc5zQBVtY5JC1vGhkyGcAKCylQcuuegA6/SnywxptRVYOQCd0ZADAYKgd+elTWxEaSssoR12hFIOZVzhtpxx1OfXFXCs7FSY4yHOQnDqByxAUcjnGMelAGR5jBVWNDEw3q7A4aTcwOOOwA4FWY8IYVZ3VsN5h4BHmDGN2DuTaT1+gFXpbDEKzB0VxnfGCN2774IVucbQemfunpmq0qxNh0VQQfmyQCQQu5UjXhVyWx06+goAihZredhFcbEJKGVFLgbhztU4IORj9aY8JaRmjLuvPzMp3MM8sQM4PPPJ5PWrbGF5kLW0kIjRd6IxQuQBlgZMbePT0piSMsvmIWMSnK5LBwpJI3MBnPJzjr9KAEiDorYjEgKBg2DuT5wcpg/K3Hf+8aFSaQmOMk+ZhiMHBxzzjgGrwl+zsF2RbmVZAEcncGGR91uCN/3TnBXnBp0Vy0CuojjBkGd5AMiDI+42OCeh/HFAGbFbSKd3mKrCT7vcEZO4A/w54+tDxySOTJvkfcCSDn369+K0lUSEybeGHIU7fmHQcnhc56dc9elW1igW3UlGNwGBwr/K2AQAwOMDnt6dKAMQK/lumFCyFVYsgJG0nBRsfKATz07U5bdlSRi+0KobGfmO7gYx7nnOOKvLHJJvITMaKWk8sYA7DIAJHJHJ44pFhUYYqGHAbcxOemMYHH+fWgCojYwGzjHzHeVZzjIGT0P171JI0rgYAxgY6AZAwMY7+ue/Wrq2x2tgBANz/wAOcYyFyWxgAHpzzipIgiMn7rzVB+ZAAFbI6AjoODn8qAMyUtIwZ41U4XIjUhWHuA2QTjkj3xU9gredIu0tuhdUKAth8BlyQMgcY56A57VpNFb3CiR5hCwbBUKzdwF2nPC7XAxj+HFWLS3S3kEss8YgVguVO0vHLhXKEqCGUNk/7vB9QDnfIdITO6K7OWQKd2VP3g6uCATkY46kdKjEMuFldvMDjO3aVJ2cYJB6Z4roBIJDPAybokMsyEKJChRWOUPUKQF5z2zTQnmwsRGiBBu4+aTIUMOCcFTlc9OhPJoAxordyQXKRhztKFvnC54DdwBjualkt2Ixu8uJmVhEWZgG2HkccHr+LVqQuts8juFZdq5Xrv3jkBk+4QePwIqB5nuJiWVQMBcDCrsVNi43cbvLHBPX8aAM5I4wpDJvxuByXXcDwp6dicfzFTRQqvluVEinIK7huG3AwSAcAn271MyOoVwrbcgAMBgsoBba2egyO+fSrdkluSXlO4BwBFkAOxHGXX7qBsZ6HHSgCu1smA/lgRs3yAY29gxGOfX86RbdseaFzGDtyeUBOeMZ56cduTzWlNsdxCsEFuyZXKblMm7ON5eRuPmUfSkUyW4aORSoIBCkHKgghCPY+Ye3PHuKAKawqxDFfmA2oAOCeRgfgaRQxYAADDZAwOevXt0rTEeyOLcFxI2/kDeqrhRgjleGf8ualJYOVCbNi/dYKQxK4yWA5yp/rQBlyK7uCzfMMDkcfKOM4Hpj8qBC4TdnK4G7g/KdxO1sjrkfiKuYWSRgcIduQXBKlgMYXaPrzjHNDArkAkEbQcAEAn+Hd39/SgCtcIIYkRGcB4wZvnBViXOBhGxgDHv61FDaPcSCOJW6ZYqCSFU43EDtzz6VqRfZiwDRpO+FYM8zLGAFLGNwAuWGCOuOmDTWef7O80YSK3JaMpH5asSxXKFVJd0wqcsT0yDmgDFuYQJnVWDAMyArwuATg/TAH50jlSiIQCFJYnjODgHPqcjr71YcOEMojLYf5eMKfukjkeuaYluZg87BAykBozy3zA/MExjaMHoRjI4oAqhI8yOsOWcHGQcBEHHIHJ5PvUAhDMu8gEngk8r8wBLHtwevtV24VYzGkErkGPc4IxsYnG1eeRjH9elU5NwKFwD1G7PzEA8gjtQA1rUzSNGHUhWKLwcvhsjCn1OOvr0onsmEgiMciOCFcNtAVlP3cY6YwcdefSp1GzLurEH7gB5DE5zx04z+dDzvKMOzYUtsGeVLEds9cYHb86AMaS3zuxnAIXIGRnufbuKhMQQEnBGDhSAMHPP04Fa20AP5m7aqZyhyS+BtBz15I+maqGFZMnJwF3ZA5xyV46FuQKAKojHytjAPAYdM5wflH1p8e1N6jJYkBWyc89duDnnnjnrV23ht/wB5FcTugw5jZQG+4xC7kIHz4GfvAY/Co2jLNsRQhAMiS5EavGqsQ+JD15OO/OMUARy+SxULFJCASrZYSEsME4Jx3LcZ/wDrqiK0LFdpZcbkcneRkgsgxxjAzVm1S3Jl89iJBGzKWX5A+PmDYcHOSCMf3ec9KrDCs4cFiCAJI2BXlsnPqNvp3HtQAzeRnZsLZ/u4xxgjDfXr7UwrjcGHfG7gkYwDjHGKkjRDMEZwiMwDEbCVU85DZ44x3+pqaaGOGR40Zpt8atFKcIpOeWCgkYwPr64oAj2uEjcqQjEKHXAUhAAenU0ksnGAcqOMkEZyo4Oc9/5fhTHZ9gUuNgG5V7bmyARjocZ59qayuERpAAJMlCHV8BeBkA5B4GKADhgCxU8kbTnIwA2emNuc96arvE4ZSQw4J7jIIPPYYzSJMsTnailtpUM4BAzk5AJ688d6bu3gE5LkqM5AyTnJOeoxigC5btBuZp2YbuBtCHBfh87ieMZOcZz6HmluYIRGCt1FL5YwF4VwA3AKqWGSD65HfHSs1geQAcDOOQcnPQgdMYqYI2w8EOAGOFJynQlsfw5HJoACiMrltwYYwAo4JJwGJYYHHYGo/LiVAxLE7sFDkA4zu5OCMYHp14o2tkZHJIYHBG7OB644qzLmFQgiZJQD5nmEMGVwCpRQOMKM5yeDQB2HgWBLrUol8ps+ZvTYefkwxTHUnHfPev2h+CSJB8O2iWaON9qNK7OieWEiZkOCcytv2qyqDx0AHFfjT4CdE1KKadJjCJY1LRQlxvkYLgKOSBvOdvPzA8V+yHw506S38G2c0G6e3lRFYeSQ74ePGVmk+TJAwDgYbAzigD6X+Gs1sZY5VnkaCR33CR/IUyyOVQqj/OUyN2cZ3Mcgd/ufwtp0Z0xWkjWacxbo4ZFHlurpgrMzcM3yjDA4556Yr4n+FekPNcrJcRs8ySRNCoCqjxkF1Xy2YlSflwccjJ44r7u06WLTtIiuZt7k26sGYgbNqxqjyFCu4AJj5jt/djjrgAk1OaOGz8y8jQSraxRb4lEIJDCQyRCN8yDjH+0e53V8m+NfEdumpPpeUkhnDiOIoqz71fgsMlApGzd8pBxzknj2TxjqtxDayzQyuY5Q7F0UhQrAF0jYrgNkjHXPBHavkyaBpNYuS9wlw6MbjeTltkxzKmxVG8gtk4xyPXNAHLfFLTVfwreC2uGRntz9siYqIlLRl0Zo9mSWBOCSRgcYORX4KfGC0Evi27iiKsWldQdoRS43Eoqr0YspAz3IHev3t+M+uR2ngmWGKVoBFZspG/c84MYVUky2WCqVYH7wZipzmv5/vijdtP4kvpFkDAXMpV0GB8xyuAVBU4A7DGaAPLCnBGDld3GOnsaewOCiluwcD7pwQR0HPf8AKtMTI8OZ44HZgdp8sLIW5PLxsCR9cj2qhIYyQI0ZDyWDOG9TxgDAxQA3cAioFwVzk5PzcgjcM89KUAY3DO7dwuBtAwcnO7k+2KXYxGfl47kgcgZ2n17VIqbhlCBwuQ3JJOQcY7en0oASJC7gY5d9o5A9MYJ6DJFXAvkrKA6bxlAffdtYgq2CMA9eOlLBC9xIEGEYA5ZtqqNoLM24n5QFH/16keF0JQrjC5IyTkDA3ZIHPQ/j+NAFTY3O0ZIXc3cYB6kdjmkXcflVC/LAYUjqOTwferShtrHA+YFGyuW7HI+hHUc4JHeolLBsjI77hkfNyAQR9D+ePSgBUciVGUFHADZzsUkZ5Yk8EjPTjI461bnu4pgm2II33zKEZW387VADbduCoJxk9az33liTgk9yAe2ACD2qYLt2K3IYZGByecZAOAQTkf8A16ABXidirs2wjPOSRJliQuTjnA5P596rYKMBuwxIGVPQZ4Oc9OvtVkOdrxlAUY8EAF9oBwqtg7VyOwFVBtJO1SQcHceTyDjPvwfyoAkOAdquDjJ35ZQTjkAkZBwSO3sagkYMvIIfcckncTnB5YjJ49+9SA5X5cjbyd3UHdwVHcYI7diaZMmHwGDnaCSoI4Izg5A+YE4OOvUUARMzNjcchQFHsAAAPftVqD5gFCccZYEglsnOBnngj24zVQMcbeCFJODjvV+zlERlIwA0Lx4YE534yAc8fX1HegC6qmMjcjB1YMoOBnj+9n3z/XNatjL5cyShRIfvFWYkDeDhcdS2fftWLG0jOhZi6hgm48kKOijdyBg/0rUthGqsRL8+9dsYUkNlgQdw4xyf++eKAOjklC3c55yXYZOAcKVAwueG4PetS1uiHQo5GFPAJyoyFKhiepyenrXPeYhuHeU8Cb5wCFJDNlig7jHTvx+FWYrlQSCT8rFkHBxkDON3J6Dv2zQB6dpV+xljVRlnJUDccMVPXPGD14Ht616Zp2qQM6SN5u4Agk4VA64Cgc/MAAo5PYn0rwS1u/Ll8tXVUYsD8qvgZDHBwdrZHVeea7HTNT8oxtknC4wx3nc4xuEeOBjqfXFAH0Pp9ysxBYrgICWG3AyRywLDI6/XPpW084ZkSPHlj5iQQABkDkEYBPI9vWvJdG1AsyRje2V/hIJKkE5J7Dv3xtx6V1rXwJKorBAODlHZiVG4Md3ynOO1AHqmn6gkZRt+DH82cj7wPCBjnJx09hXQrriExqoJmYDcScsQxPzHAH9QOBivGLaeZYywdFDNnYzgl2GMYXGAoz64OevNa8N7Kd7M7oI13E7GdAM/LymeTjigD1611PezsyGQKdzqSNjDcQ3GMEAnk9e/vWxDqdtJhjiNJZNyxRsrPEU+VhtKjKkkHBwOO2a8kt9YntrV5MKfMUjLozMkXViqnkLzkcc4PvV9dYecx7oo0GMRMEMe0gn5/lwGySecH5h0FAHqN3qjRjdaMqRvuUtkmdnK7hkF8ID6EbfSsS41wtGgG5LraWUbRIFmwqg71PBGB25xnPJrgZtVuDI2ZG2qzKAGAWQfMQyhSOuOhJPHrWbcatMyQqJGVIm37SQwc5wcsy5Xp2OOeRzQB3t7rkskCrJLuJEucyFWyP4CwB2pgnpyMDmuYl1Wcs7W53LFGuQsayLGJNo+XcPu5J5znnODXOXWqB0Pmc7l3b0G8qWxuBTI2sQADz0GfWsqC7cJISRDCSoyWMZYgghWGcSAAL9B9KAOuXUJWICuUJb5tuDnaxA+Ug4+ZTwMZDc1curlmgN085eTzPLWLDZcsCWJbAAjU7T16n0zXCxagZJAufKwxGQNwIzkggDk4A/WtcanNMgC7R5f7tDsKjAL7t4GCfk3A8YxigDQsjbzXE1y00lvMsbokYHnI06ghU2fKFG4feJCjrzmugtJpDAVJG5CUbzpAdwIJKxrs4IAYfeYHsR345LvBVZFUIAAdqhMlScMCgAYgkjPXB5rXguJlO1wZFUxyIdqmN1OG2/dBGAQDn0oA7SHVJUtkti7FoZHZCQJuT0XIxsUEZHX7x9qjl1eQw4kkG7cVfJIO4pjIB5UZGPXB4rkri7neIRxs0G+TzHClJFZl+bA3rlc5x8pGMjrgVFNqKywtmPazkEjlpUaNSoJQ9GBwPpzgUAXpdVlZx9lBcxxSSlVVZgAhIZlBB3kkDO7GccEniqH9oyvnDbWICsy4BIO1mwCOBggngZ2/lj25YhiIJIUlDR5yUdWbOwBsDKlctjkfMRg0knml2jTcrA5DbEHygY25C/P27Dr0FAHTveebbPdTTtm3CBECvukIAXYNqDA2qNwz1461i2txbXV6klxLJbNDlW8oCVeVZl/dj72Sy85H44qveXl2qRWUqtE6oJYyYyki+Zh8SPFypIGQPvcc4rO3GPEjsFZyo2qAp2sNwAGBubJOCemQMjnIB29jduRJG0gSRTw08ieUfMBwAoQ7SCFP3sDOMZGRsWuqOtvNZrNhWkSVD8rlXMeQqDqqYwT2yox054eznWJLiSWRpIVGFX7wyGVijAglOFwcE/eNbN/d2ssTTQRC3muIkaQIBsjRlBiKpgbH68f7PU9aANkahbyzNhkadA28DcjMz7jk5bIwSec5znGRUdxcxrZRSCSSKVpC2wMm24C/LvUN8wO4sDkDvjOSRz1sbeOcynYJJEWBnliHmOn3S5k3fPhiTjoD3NMvGVEjaN3eMZ3KAVdmIBYZLdMY688Z4zQBbuNRiunieeUxxqwRovmNwqKch9xGFQk8f3R1UgVhtezKGWLdJAqMxXLkjG0MeMgj5R2H3euOBSkIlmDRLhXd32MclRwXB7hVyD2A69BxWneGF3w4JLtHsXcUVAFA2yFcHq38WeKAK+pTGdSiyxvb5WMImQfMyWBdduSRvbB9OhOK5DV42tjJ5qOJdr7EGWHlLgF2GcrkljhgGxzyMiunvQLCeJz5ZkKpOqFV8rOWKBlxiQFckcZPHOK43Wn3iS5yz3LlvO3MxPzHJL89SzHj9MUASafaqbGWWSSFN0arEIcCeVmkZl80kAtzlSAMYGeoweg0yEW++LcZd7rIZS7HbuDZCFlAC5GCByDg9DzxGlzIBmVlQjGxWwwEhKknnrhTniu+sMSmNVDTO7GOKNNyyFjsAKjOV5bjjk/SgDu7a5K2pw+VfLyBuMttA8wKAd2B09d2ccVNbzJcBiUkDMGKSRSGOQs7DLPuVtyAnO3GeTkgEEU7Saeynib90CI3zE6ABkk3wkMGGQT833eec+lNW4S1hCqgEqzkLsBAjQYRsvySik529OckYzQBLumKuxDDDOsRmb92yR/vHjfaQpYBh/F3xxWM95c23+jpOohlG+do1OJP4RGAOShGQQDjnmtCB4ZUeJvMmXzRtIJWAI2WferABZDnk8DJNZNwIY50VfmYkMjBwY1XGD5m4f3fpgDP1AGzyTgBiSIZGDbmbEsakcOuUG6L72ADkFfaqMkzRIyLGrLI8fnNIiTI2dxK5IJUDcpypByvfpT7pnnYyF1aJixRD0QFidgK/dABz2zjiqcUkjys0kuYlj2Mq48yQNyuxd4ICqOcnBGCOaAN6WKOedERJrd0gUOJmKGZnGY5VAUbE2shAYk8Z6Uy2tbub7UkU3kxopZcurQrIqNISu8chliPyj72fyoy+YV84SrIzBCGEmZFjH+rQkHgqAoIBJAHYZFWXvLp0ht93lwx73k/drw5MSOC20E7tg6nIK8CgDoUE32WBJFSSWRWZHUjKxx7s7kbIQkIWGTkjGKwpZ/LDNG5Ro1LPjIjZmbZh1HVgdvoeOcYBFmPURDA4lme4l2eRGzNkiIbyuzuuN8YB5zsIyMmst52ziV/Jhljf5mUSZ+XaVww4zIAQThh1z6gFWRiOBG4xuZpUCmNRggKxAG0HzAevY9cGtG2gfVG8gyLG8cH3i6ou2NcKpY5VTyMbiqkkAkGueM1zE0cTsFO37SVRkwQi/uycDORzlQe+SOKBfKF3hmNzK7RP8ANjEakH+E9S5OQemB7UAaLR3NlLcfZ3WUhpPKMsokVzbARtJGOCy8DCn1JGcVz7i5dA+5y7SMG3Ahd3LEqoHoASMjjnOeKuGZkBnLBijKzxOxBYM2BtG7LDqCRyO/rUU0ouLcMxMYjlDx26htq71ZGYN1DZAGMduetAGKHnLOELOzv8pYEvnJYj5RyOv59eKvIkX+rMX+txHcyt5s0sbAkMy4VQjbifrkdRVlSYiryW/EUTxwiMpE4d3BInIUmTKtjqCAcKetUVEwu8zqVR5BJN95ArSr8uEyFDfMcew6EDFAFV7ZY7qWITO8ShghkDFyowdq5G6OT72SQPu5NVzZyBzvHn+bHhJRMMxjCt1xyAR93jpxznOrEu+68+ZxiZgpVwrgR5UCMsyMQThRkDdg4JxzV2eG3mjuy8hV2LLHbwqqSKACMiQgKVDlflwSwJGR1oA5eW1uk8plkDRhDKgJUpGSxWRW+clTlFDZA6flHbyTNcJIBG/l4/dsu5ZMhsK2D8www64+77ZrpIori5scyIVtYSzBWBC73DYC7vuK3QjPJXP1zpRBvWK3QxxExMm1lldpUD72ZmClf3rHGOMcEE9QCsqu6ny2YIzqkuGBRgWDMpJbnBU8HJwBg1cswwkETbow5VZW8tTHtJALoVj6gR8gkHJ4z30NPs7eWT7NLE0Cv5jExIFkdynVV38tuByOhznngHXWxnsrhLhYnhijkRTNOQ6ZChwMxgeaSGXhe3XvQBu6h4c0lbD7TEwe5SKRlXzQsufLXyWKLJ94syEYAzncuBXmMiSxpNhBHIV8uT5nI++shGWJwd4Ge3YDNdTO1yhuJIyxtywQu8QCkQrsBYsPlIwevIB6nvgSXqv5oLyyMqBMABUYZYtuH8Z2kEEenHHFAGfungkjSYNuVQwZASAfl4PmopyMqQCOjHHJp0ovrlUdyBGimGJQ4DRjBO3y8D5Cct6HPqaswIl3KTNdRwRJh3MzHcyqCAUjxmWTIAwOeOnWo3SBZJFjZ9kIVkdVlwQOcMTKNnGcAA5/OgDLkdRCqFJDc7ifMV1RVjTkspVT8+Sx6HGOpPTn5YGd2bcVXaTuZRICCTg4zkkbyM4BzjjtXXytDLAyNFEFRgxwoMyoWJYoS/K7Rg88/rWI6SiMzeXhFfy0ZF3KwJATcG+VWyTkZ525OTQBzc8EsYUBZAQhkVtrhmU8h/vYK4DdPxpqwkSF1Dl8K+zA4IGcqOflI3deRjmukNu8ysu9VmULtTezgo4BKI6g7VAzkex/CnPCbZzGh3sOZlTIEbA44LAZTBHJ5+bGKAITJF5cUkn2hpCB1KvHgMzKq5PUEnt2xmn3UsdyVIhSFlV1aWMMAwGCu2M5CD2GKmuntywUW8STKH3mEloZCWyFba5UKADwAOSc1nKw3kvs8skhot5G4YAPyhhjLAjjtkjnFADEggkd2my8KLn92drGUhwiu8h4UEDJGemMd6rZJJYLyEZVGwkADIJJAJWPByR7HipXdPtHmLEFVpCwB3AIAckYckMox0Oc8g85qyjRSbzKp81yNqw4hjDODhtpPzLt547sM0AVbkRCG1jaKNLnzD5km5lOxlDRCTccDjbjGOAAVHGbcFm5tpSLn95GPtRjUgiLG394G8wFiVYj0GB3FVnmMjJCIBFtV41SMKQ/mHDNKWOXcgE57DgcACq8RlsmmWOWPBUqSyOwkj4kOwlMKQy59846cUAILaSQpIyyTKwLMQVbDEHH3C+TxyCBxzWnZPAD80YHmK6NMQhaMANtIQqNpOCMkjIY9TispbiVH81FO4t8oBIGPvYCjBK44x+Qq7FAZg0jOqA75Cdx5ZgDsRf4gDx6jgHrQAze8fnNbqV3qVcNJwQTtK4CDI5+vvVGZPKjiG2MOMmTIYEjojHJG9CCemeegFaSFIxFG8u6CZyZmAbfAgdgDu24+7zkcfN0PSqN1NvnLQtvhSQxQiTBkMQ3eX8oTBA7569MUALJcTXCRW0kiRwkl0WJlkUMNwEbbTwxbgZ6bqi8qe6lSOJ1LtGREhKgRhAcqVYHadqnpk9Mc1Z8iO0MLgxLFO28SEI80bA58xVVhsO8cA9MdR1rNl4ndkYtyzeZtIDAk5YAHjJPrxQAy6txu8qRD5ihRncCoYqFZFyoLKHZuR06HPJqncwG3aW3lViA2YywGNgK8hkYgnGc4Jz+NaiXAt1fcxNwQ6ESJ9wED51fdnzASR045zmsqd3mCl3eRlPlrlFVQmc5+VQc56knPOfegCkwYbxndGuMZIwV4CqWODkegGO9Rk5Q5xuUbdpUEMmSMklu2B7fSrT2z7PMeWNRyBG7YkZlK4JXHQgj+neoFlgiVmMIlfLoyOWYKpA2MCuOcg9QevtQBTUFfkyyBSW3ANnB5UcduP0pXUyY6MSy/MMKxJXJyWPyjP8AOlKu6StGp6nk4I2/KcAnncOOnakjlClCFDkgBuDg4BDMcng9Of8A69AAqFlaQKQECt8gBw6urZIP8IX8ciq8kQlZpGIbD72GGAK5IIG3AUbmHFa6rCuArHbKwMij7oI6qGGCTk9vXNQ3cQtbxhCyuEfjIBGDjCsS3zHBIPAwQaAM+RDHIGTcoyvDDa4BVeQvJ67ec4PrUvngxEt+9uWl5bLBoxnAJI4kZmB9SAOTzipLrdLLu2qpCqrKpyMLlARgccEDAz0JpphZFPmK0ZAyR1YDHGcgnHJP0Ge1AEInkQfMxVM7mThgzqMAbfYMePf1pGkRiSGY/KMgqEbPYcHg5JHfpnOKmf8AeJtCHKrlycjJOBn3woH5VDaMkUvmOJFGSFZApG4LgbhIpUr0z35zQBNHOgeMkgFc7Pk3AEtk7h/GRweh6e3FdpixYlix5yCODzkk8885/Okn3RyqyAOWDsRgALywJXYOhXkf72KY1uElUCQsGUO6gdCdrAMd2RkZ9/WgDThVRktlCDGrEoxAEhJUlwMLx+YPtWutvcAsY4ZnxIY3ZYzs5GV2kHAyDWCpk+UEc7Vw5yWwAu0H/vnAPbvVy2u7233LFcyorOJB82NzYX5iF/jyoxnP3eKAOhScpEryM32jzBCkJAK+QqkkucdTnGM/w81VZkMm5t7SLtZFTlAy5wpA64HPbvkVWR2kLgmaUhZDFnK5fAbeRkhRweBj9aekkbAGNpI5juWTYx3OroQVQgfJ8pYg+/40AaMIkfaqCPMhBwdrMA5+YHjIPH9TxX3L+wd4EX4g/tKeAvDV9HObddQgmmMLbiUjWJgzBVYNHlSc4GcY4IyfgcXJgkUlgcKwG0sNpKEK25cZw3Xk+/FfuN/wRB8C3fj79ou81K1sjc2vh/TI7m5WSJTC05bbblpdy4UMZenIC5wTigD+1r4NfDTR/B/hzRrbTleJBZ2+UkCuzERqM+YoGcgZ9s4NfRdjYtEXjQuIxlwo3AgOxMmXJOfmJ47AADiuM8M6e1rYWXnwSPMj26yQxkt5BaNY+HZv3iqmMk84Ga9Ca4e2t5AgZzs3KeNyl1ICliMbvkbjpx0oAqSFbS3kby9rlt7Kp3Y5GXHyjIxjtjNZ4jjniE5ug3nDedq7SoyVMYz1YHPPr2pLmS4kSKKK53vMsW5ni67CqyFiuAGbccjIwT0IGK5vV9J1v7OYdPJhZgZSkKk+YocySJtUZfJ3fjyQeaAM7U3m09ZoVmwbwOUaMFpI3+YpnjPDHnnvxmuW1Hw6buyF/fMpuLYHBidkuMDeFCc/vAcjOP7uc8Zrip/Fd3pmsf2drhYwPMkbTF9oj3sFCM4I4LEAnjGfxrVuvFC6lJJBYXENwscxjfDp+6ZAMeYQQTxjGNwy+ecHABwd5Mmmambp1w4VmJyDEFEYGSABtlXBJwRgjPOTVZfihpmnSLGZm+03LBYI4AzouGIZ2LYDR7gDkEgh8jqa6TWfD39pxi3aES3F0JA8kc2EiWSBCreXxvfeoGMgsHI4614PrPhQaeJRNCwu5BEz7fKVbYwb2jSNkLGNRgh9hGSeSaAPebn4mxW1i0KTwm4kX5mJKqJnjJyrfwHOfXO3j34O3+KVgz3lrNfRT3cM7yKicmPZtXyYxwZDtOSCQc5xkKBXyN43TVba5s5559SjsWuQjXkU/lW25lGwyqsQJ53HKkkbhxg5rj9O8RxaprkbaTp89zqNjPb288glllFy7Oc3Ny4A6ttXPHOBg8EgH2HrHibUNYmaW0ga4Ty0jia5AS1glLZLRjABfJQZzkHqOhqnq0uqy2tulvKshV4/MlgZji4jXBI+X5ApVeMEewrhr7xFcQabaqYElBZpLhoScLO24spHXKrGMAcfMOOppNK8XagbWWyNukFvczloZmUtc3LOi7tg6KhbftIx0OeaAL2tXVyWEN3JHcT+VKVRGX5BJsVXBjYEsrEkZzwOcjg4+m2FnbidZIvtlzdxCPJd8wtv3NKNpwcANw3UH6Vt6PoOqaqrk2kkdtcF5He5i2XSQq5U7AzKWj3BueAcAg4r0Sx8P22mi3gnWK1yjSK0i7pboDLYUk/u8k455C4BoA0vAHhjSpnt21W2kusXSSySPut4oLSNV3KFVwGAKseeSDjOSCsfiO3udU1iSK0SG4sNOneISBWSBgjCONFQsQgCqoxuI+bjOa6cwwTWHlrLMiJIXjfcwMkezYYdrABP3hU9j256VVFmNNh4llj+0SmNkQOVDlDL87r0+UMdx4ywHBIoAqyWM6QSOohhhwPMVIgiox2/KjAAPyD0zjPYg1x2nqjXc/n2yphi8zMwkjCknCxyhQWXIJAKjBYgE101xc6jfSNaWlvOYIpESaRFkZGUAs2DgKep5GcgkH1qKWzht3kEw8uRIiSTgHAO5VyDyxZm2jHfnHYA8O+I2v8A9gxXOqJAwtrJFcysAPM+dQVVQw3HsCo3ECvmDxv+0iLvT7iy0TTJXura1Y3IuRJDPEiIzPIgkTAfaUwp5IkFfbfivwdp/inSZF1fD2aI4MGXjXcVcRElSpUgliCOcpwa+PfFXw/8PaHp2o2ujW0EUdxIA87Q/aHceXKhDZfMqncCDkFche2aAPy78W6v4l8Z6tdXGpqUmV5r6FQfOYwLuZEZEJKsSgYKVBzjkKwr2v4USrY7ftluqSNGhkZghl3KW6blBC5IxnHC9K6LxT4O0vQLd9UluJrcXGG3mENPIkhCMVSNSfurCCOAAwBOF3Vz2h2MD2Mk1hKR5/CXEw2yPtZmlR4mbj5fLKEAY288jkA3PizrNzqGg3kSJFFFGjRm7jwWmJjdYkMgRgk+cjGVxvPBxX85P7W1hLB4mltJopYJAzeZNcHDhydzK6pnaAvAwBgcDNful8QdRGl2NyZJ/PnZ2MgjDlPLPBYI5ID53YPIwM9sV+NP7SWiXmv3Wp6m9yl3LIxmuMCNpAIsxxBCB8qgTt9wAEEZ+6DQB+al1eSCVEkczRQqiokn7xBsG351I+ZcKe3GfzpCFpZDO0jE5GASxKjGFwSemOPzroNX0Se1USH/AF0krRrAqFpBt/hKYyp24PodwrChLptWVWHmZGHXAOGwuCe2d2fpxQBu22t3NtCLYsXhyQzbFDHDKy4ZVJ3BlPJOccdK2E8U3Fq0YsppoWKAyu23dvCFGChUGQX3EE5OCAeQSe/8BfCxPE5aaS9jhJheTypgwQF0BALAjDZYlQM/MBwelWtd+EM2l3i2qCSeQSLgrlyUdiybto+95eD047jtQBz/AISvNS1W8ec3Ns9z5gSOG7n8pnCsgDRtLtRm2lgAHBBXJXBr7i+D8mmaJqElzrFzbLNLiKOG3FtcTIVKqhceYywp84bOWYFjgc5HzJH4K/4RHT4tQuYmkaYRr5pBJjY4YGN8YUfcwV5weSa1vCVz4m1vV4rTRvD9yy5lUzCKSVVgkyjSHnDFTKAGOG3MpGOKAP0ObxD4Q1e8a1gDvIz29ubRUJSN4iwN1FIzHcxDNu4AIUAAcV+937EPhnxidCsIrWzt49AAjSG7vJFE1zbqiOHWBeIMqDkDOAQc5zj8K/g9+yl4/wDGF3bXcF4mn2UiWxvrd4pjKI4kjd2YTciQvtz2PmED5cCv6LP2bdFsPhV4b0211fxTbx/ZYALpb11R7hUAeL7PNJN8jorsPm4OMnGDgA+mPFV1p/g1bk3umwTzusnmMm2SCRlVSowYzvAHUZHIYDkivyp/aI8a6V4jnvPs9mNNmtjL5iWkkQWQlCltOiui708xlBAyVU8Zzz1X7bv7WegfDaC51DRtfsruxvYXiWGWVJozKYATcqrF2SZtxORhVZPlBxtH5U2H7R/h7x9Jb3E+r2t7HeQmSadGmhFsWBdrWQfx7dpAcDnB3DBGQD3Hw/8AEK+8N3QjS9W6lfcDK7qUVRKfLWISJuChxExOOQBzhq+l/hz8VLm5ltkuJpEE9wBLOCHhtZX8wKFaU4KNIp2Kc5AICnqPiDUY9Iu4TqdhdoYlWAODMrgMhVI4o1x86BifvDIDeo5l0/WNWtJ2uoJBcWL7AYwoNujlPKEhMUuY0RjwSMBm9sAA/YnQfGAvkXbciXH8EeWiMYGSzNkbxgHJBU8jOa930fxDLIYAbgzQKsatJlQHki+Ta20qHJdgQW5JYg5PzH8c/CHxauLC4W3kuyslqLVA29kWRpmZo443xh5QE3PuIG1cckV9g+FvjUg0+O2guoxJLNGs8jFyZo43wg2eYA+ZG5I+6QSRyTQB+k+i65BPM8clzH508Plxu7EbSm9o8hP4QwIyBngAkDBHsOhT7khaWeOVnCRlUbaGfakYx8xLnGAOe4Ir82vC/wAUlmvG3yI5JRVLDJi3MW3oUJ5KugYNkEjI5r6l8G+N7W7a1BuIpdrKSFbY2GIwE2sQo3FeT0IHPQ0AfYOm2ttb3X2qdiQV8vqWB3sGGQXIOCeOCSq+1d/Z6LbTSQyqFykYkjJBRdkqkYOfUBeeeB35r540XWb65miilaaZojHLLM6oI5WYu0Igy2C+UJcBcDgDrX0JomrsqxCfGCFWVSoJjclVQEA9GR1YnjHfA6gHcWulH5criEINoTcNyleSCuMHPQ45H4VoLbqCrWzOWjeQNDEqnzGj3qYz5mAwzzwR8ygk46vs7+GdFUnZ8gAXdgbcAckcjgMBz6EVrO9umW6kCPPlKzHBOVGR1XcDz7UAZstizt821kbcTn5ggK4AEYXlfo2OKfDbfujDOFVgcEoCBtPckngc+p7c5q5LL5KPII96CJvlQqLh33sdiCQhdp4wCRg55xVvy3dPMXYNwUhOjqAMtkDPQY5/woA586T5WNqmQgZBUFmPOBkjJfI657c1TbTZWQq6NFg4CgBchSfmHHAIwMcnr8xrq0mWNkiZflGBkEsMLyQWzwfmP59qsFY5w6goSCAADxgHIUFeuMY+jUAcSLd0RUBUrlo2DEqzK4GSpj+ZTzjII6Gh7UuwVo+GGGwDjOc5y3fLHA5+70rq5bT96v7tdmCS28A78jCrGUPygbiSWAHAAx0JLQhJHjVZJMMSuADKRGAihlGCMbRySOeCOaAOQktAFDFGkCbTgAtkZGxdq/hz061nf2c7yCQAJtWQSKQSuHwVBKkAEYHPq3Su1jgllZ7ZlVHKK2zcoKRuCpClWVozj+Ingjg0jWoR1iA7A5yTuGQOWxzyRyPXvQBx40fzDte3YbhsWVXjKFQoKuyg7o8seMAnkbuOmQ+kSwM4MikCUALFGW2rjBWRw/yt1ycYxya9He1dX+RQFVch2AMSggg7wTycDOMdhWaLNTI+xzJIyZCGB2VsqpWUgIPNKggfKc/Ng80Actaaetud/DSnJZiTnYOCRydozjIzx+tWPskmUmaKJwEjSOVQoO0oTudSiYBZlA2gklskDnG2YJDdRpCsSoiFp+plLM22NQuR5fIDZJP3SMVPLF5ySK8JZEwq7ghDkhcyKQeCCxKk4IKHHY0Ac5FA0LMfspSEBn8wEBQ4IbYB1OSW7449TWgYo5FUEA/6wlsMPvneWY9ATvyM469MVsCMGNYkUBAAgXJIyABuIzlPlFUjEj71+YByA5G6JnGdpcFMEHcDg5GAOtAHKXdkSzNFId6o3yE5DBkKgtnoofB+XP3eSaw2idiokUjYHKsjbkU4IbPI5Kg4OOgPrXe3UH7oyDjEoVcI77lZxGF2hzliZMFsAE5IGA1Yr2Qe4QBUBVQSdpP3i0b5cA/wk4XuVyO9AHI29uZXKMyoSu4b3IQhMMiqSeDjH1weK2ks5zCbiOH94sbbdqxyggoQNvmfKxAPRhgcHtV02hVmZIWd1Z8IoCNgqCUwSRkkLyDjHtWzbbSuwgghTlGLceYMH5Q2CcZA4PIJFAH+RrcC5k2zMVEhO1Y0lUPGgGQuAflG31PRumeuWy+bIEAMY3c8kHnggswyT/WpUmlt5CjkEAfNDuHABLAlWU+vpVxILa5UPHKYpJA+Um+ZUbIVD5hIyCcnsF6GgClJHBEuBG6zAsG3YZCMAggk5B/oKrtIzHEnygKTjAVQduF2ovQ8YzV27gNq0cUuRlNzEBSTuJyU2t8wxjuegqCKOFhNM5JWLG3O3c67l2YUsCRg9s/h1oAZCYnUblRHVCCzSFQzYbn525HI4B59KelzNbnBdCrjdgKuSHGOWTlOMnr36dqnuJrKeJhFF5TqEWPbzux98uTjjqQAO/JOeKjxrjkqSACoUAHI6AZ7/T0oAkCyu26LDk/vEIJI+UjJUtyx68dc06R5wMGJYVZSWG0qW6knDZKg5HTHNVraMkuXeVXA3Kqp/eIJ3FSNq4yc+3TnNaflFjFIJDMkjY2M5JJAK/Mp6Lzx70ASWyCKN4pDI4ljaVRG33c7T+8Dfw5AOMA+/NUjHtfncjIc7CCNuB6H8fzq5fy+ZMuIljwFRtjZGQoXoR8owOnQnJFU2VQxXdnJGWcguTg/LnseDxQBeRkliYu7GSUhIw25gqjg7pGb5Rgce2fSqkiiJ2DOhIJw65wQAMFdx5ORirClwpABckFcqhBLDGA3Gem7P0qJwWQh1OOQDj5sk7uc9Bk8/SgCo6W7KqybkZg37xG3g5BOWQdGyR6d+uKp+UpiUDJZWyxJJBVSMFRjI755q7gRurlkPONzggJwc7htIYfj6daVU4I3oUO5g+GyVz1HA469RQBEvAwu7ywAWRmJXcf4sY4/+vVohwFUE8kKCMggNuztAODy3Hfmn7YgEwQcZJYKoJO4YDgj5ucH8Pyk253bsAcYK9Sd3UY7/wA6AITbMWbeknyrlx8ysCBwW3DjkjOeearRQMwZQrOWYbWUEEMeB25ySB79K0/KlcOYpXLSAho0YhyEXgup+8MBuvpVZvNWMAGUA/MwBIUYIIxtOSQRnp7E0AVUR1l2TqSEfDAFg+BkMoz05HbNWHkjydsamPBwAQfLzgAkoAQwOTz175qCQSBgWyGbnLE5PXBJIyc5b609UG05IG7rg4HQYwD1PXg0ATeWgbEqgbfl37+BuGQzAD5cHn9BSDneSA2/HlgHpjvtHYgdxTFJDAMGfJBxkKSATjqMdQev51cl+VTLGcq2ArEgOp7rsXO3H6+tABbjOHcc/L0PCEAgf7xyOPpSynALFt24sDyMEk8Yx34FVY2bax3gqG2GM4JL5zuIHIH17n1rTSSzMSiUAlQGAKsZSxwuVLLtKjn14z36AESSKiABymQVIG7kZOVfH8IP1poxkYIYDJXaTnPQ5yBkVPaW7XNwqJtXcMpuwA52n5SSRtBz26Ecdqmk054GXDx7iScK2RuTlkG4ZyMjGRzxyc0AMIg+zncJHuPMQL08vYCTyRyDg9KhVnWNo8/IxzgBeuQcZIz1x+HHtWgsLStFb4jjkdmJuDIdsmRlV2569hxnnHpVeS1kidoZRhlO0gcqeSRtcfeB6596AKJJ3Bdhx/eBJA55A9DtBpikqwjJOw5ZBl2UY2g47BiM/wDfNXZkaKJRtKyF2Ys27BX7u0ZbBGRnIHfFJBHBIQ08kkUYUAmJckkkAqVJPH3jk8cds0AMMrvsUjDogRQi/MY+nzFepwe/bjpWnpq7ruJiHnV1ZJFEZypZCFyuCJBuCY9TwBzWcdm/5WcAkgbhyoIwDwTztzx71Pam4geOeDLusgII3MCyn5Rj0PTGO9AENzAPPlRNuwSOEGMKiqzbRyQDhQPbmoVdkbDbHZQwG5VwAwCDqMEgYPt1BzVyZhKSPJ8pwXdjvfduJ3AHJO4jAHXmqkqsGwrF2IGWw2N3IIyRyOfoaAF8x3URZEe5w7EkYDYIHL/c+UkH689KewjhKrHsdgoLjJdA2WzjagDKcA8+vU1DkysWZgrfeO4FsnHJ4xgdODW9pWlJe7mLj92hklCt8o3YWJeV6mQjd0AB4OaAKMdrJcHfbxEbDuYAgRxrjgs7cJ0J5PP5VbyRE0BhQnzQ/mllLq2OAX4yuex4PUc4qxLKbiQ28EKW0K7USGM8SMXbDSSMcM53c8+nFV3gkj2kqV34w2RjAJGRg5HGc8daACSNyiFwqDbtVdwy4AUghQeDg57Zzn2pNrYGFD5YhgN3KjcQNo5A+nOBVvY08savJGiABUbLbBtUA7echTjB75NMmhKCPJ3A5I2jKgnBw25ffH4e+aAK05geWNLcOuAFYOxyJMbmyeOMgDFQuV2DaCGO/cfYEYwAPrUn2WJFMylQ8j4KkMX3AcSbugPGMcdM9KajMrMFIO1SBvXd3yTnnsRz79aAIWgEbR4YsroGOAwC7sAqVO3cQD24z04qrkFyuDlMjgEA444x1GD71oSuZI0Uk5hBVcYB2lmb7w5PJbqe/wBKhWFMh3J2gkFVcCRgRkEbh64zwfagCLzJCgidm8sfdG3cBu+YY9iSf1pYoxtWTzo4opC8ZZmbdlF5ZkRGKqTjkjGahlU42uCQcYHfAPGCe4OSOmMVEV2JlCe+QThmJ6AnucZoAgc43hWDA8Nj3Ax8x6DI68VFJJhAh+YAkjbjaQQBtIH3sEZ59TVsR7VBkjIZ+f8AWYwccAjBx6kdwahnEflqwIXDMrbdvzMSegY8AL+poAhjmLLsdipUb1PGQ2Fx8o7HGO9OBti8byK2AP8ASI+0mCdxDgjA249Oc4zVUzbWXam48BWYAHac/eULzwT/AN81Ikby7tqbhySrDaCAeQj8Dt357fQAmuZbaSFXQ/PlkZZHG7YCSmI9g6DGTk9fXNUASAVXBTCswwQwA+6QScKDlf8AAU942ikKyIVwcHI5XI4JDDrx0qOT7zktw5+fYAg78DaCApHagCB4yGClSGPPPOQcBQfXqDWlaLGsm0xiQgAfMAF8wEZQKwO5ievfk8cVWj2qjoUYsy/IRj5ADnJ+XBznp1HapY5hHvyrrlCFxI3E4AAl46HqeemaAKuoQSwTsrKu5gsgVSSFD4wpOO3P51VXcUJC4X+I5ODzkDP4jFWG3GQ/MeTndyTySTgZyD070AEeYkRJjLZJbbkgY5wPwoAXO5VDJ843ABCAF3EE++evXPXiq6LKhYsSAdygsOw69e/IP5VKyhRknBIGGDehGSSe+Bx9asqBJG26QEKful+DldzEEHhjtAzjnFAEIcC3MPkwFn+ZZWJMqruIIDKeBkYx6CqjAglRtIyQGOSDnjPTkflV0NDsIWEMWyFZxnA5wBk/eBwM9OM96rkIGXdlQDhgRkZJ7AdsdaAINikcnPyseARtC/XrnNKkatnGdmRt5BI4GeMHAzmrMgh8wsmEUKMjaTk9cAE5GfrTS65YIp8knIUZOSAMMQWJGSCfxxQAjqoMfKNmNMhAcDA6MD/HkDJHrVh2ykSyOcmPaB0yrjYqjH3QAckn0qIBFckfL1ODlSoYY43dRgn3p0luyxmRXVgpAyDkknkYHXv/AI0ASvbpGGG4EKnygBWUvgMcHdkLg4BHTPqMUrwxJCkryMxfOFHOPlAYMxIOcAj8KgjbcyAhdy7VKFihduRksB3yOnpjpViWykUtHMyxS53pGxKq4IycOmcE5+nvxQB6T8K40uNdtYfLmMRID+RkuQHBLBWJAYgAYH92v3C+G1pHZ/Dm0kkj2SSEIjIUkjYFHjwru2clx0JBBJGAcCvw8+FSS/27DGpeNxJyFUOy8jdlc/Meentiv3X8FmGf4dabuRRYpAGVZJW82B7Wz8xzJhEVcqpKcHLELjI5APd/hHZvcvHNAIsoysI/mchVIR9rdBnBIxuBYZHOa+0xZR/2TG05mVjbAvEEJwXIJJGCdrKecg5DCvin4PzyWFxZS20JuPNnUXIZgm2MMSvkqVwAAcjHzZXn5cV913GpNDp8Y8ppDJskiupVG6MPn90pVwogKuhIII3L2ySQD568WziFI5YtiKsjASKhcFkDbVEYz5e3YeWGPmAzk4HyzHco+qXzLBJGZHbzpCi4y3mF1aWNv3YfYeCv3W6civqvxdeQfandrWaCywUJ81meZmx5khMZOCzhgFzjnqa+a9RYrqFy1sZDAsjJbjyWAmBwQd2xdwVXwQPmBJ6jqAfPfxu1G2udCuImt57RYYJhJG6NCr7PMQsj4w7EEDggnAGB3/DXx+/na3eSKhiVp5CI24deflB+Y87QO55r9v8A9oZ1j0K4nltw0qRTgAMflRwWaNZVClUyFPfk5z6fh745lWTWLhkAH76YHHJwpx1yQW6gfSgDiFUg4bA7AN0LHp/I0MpV9rYzgcHPoMdOhIx+dSHLFQGHy5+cnJwRnJOOAM1om3tChKzqZgu4kg7W+YgoCF4YgZHJ/CgDPYbucKHAGVIIBzgce/8A9eptvBkEe3ceoBAyAc7cdOTTCAeWG3oOuScYyT3I5/nU+T9yNtwBLEDg8bexPByooAlinaMLIpAkBGejblzkZDZ5yeexAqzI80zl35DsQSqBVJUDACrkKACOMe9VRFt2sQNpG8BWGQAeQfTnpUzOhfbC7upJxu4Y5IGQB0OMDr29KAJ5ISjxrFKJPMj3/KGXLMdpU5xyDkcccetU2VkkywztJLKTgZU4Odvv/KtGIIWVWfaMEliDlfukgYGRyCfwqJjHG7mMrKnzAFl4YEnGAeQCCDyaAKBf5nZkz5nKkNjaQVIOCpz39KYQChZ2UMGwqg5ODkkhs4GCOn+1Qyk7mDEAngYBG0k4GOwwKc0ICxM2XRwXYL8pBBKvtOCMgjvigBmEjQnbu3L8h3YKsSdxG3GRgY5zVcA7h1B3E4xwQewyeBjNSsWyoXOMlcEk4DAg4Hb/AOvTjGCCc5O4jJyMDjB5+vSgCNTJC6lT5cikMpPBG8AggkdlNR+WWbcxULkAtnHXoR71aZXB2uzPICFBYZKhFIB5GQAAB+FR+W7chiewJ4Iz1Az0HP60AV/LDSMqkHLbQx4DHOM56CpGiaNtvyjsQrFsDAyTjjr+WOaesDbskcnqcgkk+3epoEcMyLty0ZzuAxtUbiBkcH5e3XpQA+1A3r5jhO5O3dgD6H/P61r2ke2aIcEmVcAdWzggD/a5Htk1kxru+4Pm+YkdeOPbp/XpWxYRs80IYFjvU4HJIzuxyeaALsxJmlGcAO4IwR1YhQSOrZHFNTyghI3Bgec5Y5ZuMDPyrjH4ipJ4jHcN3DMQQeGUnDLn3GQR24prDe33tzFVywGFZlHXGBgbqAL0TZMe184LbSc5Azxzjk8jrXTWd0fLWMKoYELuAKsQOmW6kkk81zMEbFWw4+Qb23KSMngDGeDyMc45/CtG1nCFQVySC2S2RnGBwec9O+Oc9qAPStKumiXzI5GjZBliTtYnIGxCDz1HPHX1rt9Pv/OYMzkbsMVBbBPA68k5B7ntXkdlfSkiMeWIwCCASMkjgnB+9kDn0HrXW2M6+YERmbGzCsWZuDww9FznPQ4oA9UtLuGQ4ZsfvBGpYNwwOdpAGVXIGMHtzmu1sZjG8i+WphVVJVQJN8iFVChRkgjcDnpz+I8xsmklMQhZY3j2DCgbR/EWLc5O0HqM8+tehadcSQhmWMZMyrvKRlhuU79hCkLlWBwOckEEdaANRmUtJKY1Xbty5dkOw5LbCBgHCtzgdeuKuRTQSIpIc7lfDHgqCUcMu0ckAOeTnpxzxnvIqqpdSwOwsgCj5VxmMrtxnazDHBxyec1MFVoWaGMFQSU53FV+8qhVHTG4A5HB9KAKstx5e5CV8t8nzDgnIGMlhjpkngZH4Zqk7xi0SVmLpNIpTZgZXcUIZwxKtuU4GO+fTMEscjHa7Ao53FMlgATjk+gHoKsAOlq0ACeQMNGwVSysvzK8YyCpyZM9VO/kGgDLEqyRzh28sxLkIww0hb5QPXO725x6ZrBa8K4DsdqOVC9hv5O0epAGela98jtgqzg7SGwTkYO7DAdScYxznd71hXEO9vkA3tufGCCORj5GGFPXPbIoAWG6l84A7WAbdkEggnH3ix9CPqRXVW96s0UhRf3ihSWPmeYeNoUDG1uueQPu9TmuUtLRppI1ULlWK7jhWLbh97I4GCvvziuoEcUUTBdkk8LIVaMsrMQPmRhx8u77vAOTjNAGzabbny3kkO3cRKPlzgACPZkYU4Bxnua2YX+zSq8YaWNSyokiqI2XBAEu04zgrkdCQRkcViW0kIQLEEjYMrl2ZsSZAwh5CqA2SCQTxgk9a6JQJIS628pZIfMlaNIzCV4G87Fwo80kDoCMUAQywhCcqEI2kKiknHAKqSOmQBzngd6ppK8MwaBec7du0FgWALKc9QBjr3PXtVu4lCx+ZsYyFN6AbllkUoSzED7/ADngd+meKrRyI22Uq0YcqDvBZmwv8YKAj5u3HWgCs6MXchWJDMY1UqUz32rjMY5OO+Qad9rW3hZprV52BVk2qxlRg2FDA8MCVI5x14JqUywiVml37STnbtyQSP3atztyfTH19Ksl1GC8SFvKJUMHJOcZJUkrnucZPU+lADbuT7Qou442gkEfzJKQWJJZY2A/hLRpGSOcFsZzmsZ1LsyyhnVQWVc4RXVflBZRjIJHGTwCe2K2JdssW2TE0YwojWMksoBDAseQvB6cevUmsq6YmMw20G3ajsCpUugRNyuoAJYkjad2QMnntQBJYtLCJldTGDcROrhnYSuFw3ABHDEYOOCckEHA6F5opMpHHtZS4ZidzkKFIdiFw4ACjjgDOM5wcfT7ttkc0sYlbfGTCYwRuGW+aIOM9ATjs5zUovQLyVpIn8vl3RMwqoYbgu8htoHA6EHPagC0vlyOJPNHmbwmzbkGN/m3behYEDGeMDtUF5I8WxY1Y7QTgoCBHgM24H5QAzHGf7xx2ot7m2ld2VJA67VTY4wDnGGJBAHcHvnsDTtRkSdW8uQAqpyVRQz7lBKkB+m/Occ0AYcDyJcrdnI2b02hm8vawAf5V9j6du/Zl4YJJZmSPaJcTeWWEkiOVORnIIQMMA9QOuetWLaKQwGdRI0sMjCRfk+4cjEZYElshuQDtxnHasqVgBLLcPJGG3vHwZt+Gykch4y2F6n34zgEAx7iZnBEuSTsKuM7gEXb8ylPnGVIHP8ADwMc1zNzKjSl5EPlsW4B+dztP3e2d2PrzmupuEjeHzgMq/yr5ojEqcE4ZUbKqcEjkE5B74rBubUXbuLQkrbiMsrsocKSSShYAEEn06HJJ60AQ6fp8k0Ydona2ZxlwhKqdy7ucLubaqZA5zkY9OvgtJ7W4UQzjzoiVVtqrGWK4V0+bupUY7EdaydO2ymOAiWCERAYWTcxuExmTao+62BuGV5Oc+u8SZJGjiWRVJDROxDtFtBDoFDYdSzA5OCNvXGTQB0hnSQG3nyZ5IMsYi6ny2CqSxGB9/0IznrTY0xEFUbpF/ei4RsoqJwyNzhW45BGcDmoTOBHC7gO6oFZSGJZlxmNgPvZPHcfN1qW3vt1u9ubaFBEWzIqkF0ZnwCpY42n1HQjFAGg862sUluGDrcrvbbtZhkOSiu4GOGJIwPvY9RWA5GJQG4dyckku+374G3oASOx6YANalwlsERovOWZIdu6QrIrFZAdu3cNgweDgk4x05rJmLwlLnzbdHhRnRFCrI7qU2Dp8jFSPvcEg80AUn2yud0jQKAwCgbmDYPzbW6D5VB9+ceuZeW93HctbAiXKCWOcDDNEillYeoKMRjP8PqMVfmdXZbo7opZS8rZQENnLKVYyDeC45zwuT1qkt/KxVjbQLKkL2okIUkJK7AsvowTpx0boaALemOiNbpcAyxCbLEFUkcNkY3NjPAODjjp3q88itNMQ2w7WwhwqEDCqWIwCxHQ9zk5zWdtSS1t5hHEsgkKuRMBNcMcYk8rGAigoOOpJPSnSwTKp/dM03ykF0UbJdx+RlwdygYGM5x2PWgBHBiHyzISAMkBcBs/LkBcbcsRnP8AD6c1BcCdAiyFzFgsoZ1y25mHBHXlBkH61NbiNiHdCsrFst5aYXLsoV1I+eP7xwBgHp3rWvbKS3toryOPAZ43SZWDKu/COkq7mG8gnIYDrwMYoA5GMXDMn735R95jkgAMCAc8YAbkdPSpp/Khlmdd0oG4LKkYUOxGMLHtwRyRgdxVwwwRnLCVwBkFWVI+MYUqp+6U3dOeOcDGY2SeeCZFO2MSCUR7yQpI8tSqqQGPJxjkdaAMyTzZEtwoDqcbt5UFDGd20Akbm2sM84BHHSrAufs8McccrKZJy1xBtHzbQ6hlkHTgkYz/ABE9+Z5rYwRqroFZcySOPvEEEFQGPGQdwPU1nTmFbjbbgbXcbZJWcLEvSPcXYjJwO/G4A9yQCxc3RZERIyDlZIjuYOVXABMhblcj2wRjnnOdcXN0S0stwJHmaNiqhcoscYjUE45zz+fWtCBo4nnjR1l89Et9zYwpDq7uGKZ2f98k59ucLUJZllnt7KMNIr3EUYwSJAHLJvXsTzjA6GgCQXbGRfMPyqTkEthgSfmyV64HUAd8iuqt1+zm2kkiiuBNCZ4jMw8tBGhUlHJCkgAfKR8xTHXFc9HDLJFDFNaubhR+6yrAD7xYgYyfmznAP3TmrqGTZBDN54aKQqUTG14CXxtVhgSZY4IJGD+YB2WnQJqNvqENzNcTfaoW8jzCsUBvl2FkiZmAwqKpB6kIfTB4OISQtGxhkeJZETeyljhmG5Gck5cEyhc9ufr1Vvdy2dvHEu4fZRNeREfO22RUiRWyVMb4Dksu4EuoAAANUImWb7c+0/ZmtpbhQ7SGOOYglAYgw3zM4BUnpnBJIIIBQmuLpAJGkCxlwsTwnaAYiN7KyH7u98jnoOlBvNRuBH58zOI1Y4uXfAXzPMBjeUncxIAAOTyR0PEcbkSyCKXzF+UBWTY0kTAuSUHBAJIPPzYyM4q80sUimNFKxuuMEqPLmYFMojIcEqFzjGMjJyKAKKahK0Qk3kIXIXcWjU7SVJAUAud2cZ67vTg5F22/MkaLDuB/iA2sSxG3oGG3bjGSccAZFbEVrLfzrZB40aIlYZJFWNpGbkHC5JJKnHUg881TnhjhJgO18RyAlsjY/wAysVVG5IO4qTgAAfQgGRAC+GeRFELeYDKT5bPyQjHvnaSSemetXxNcG0OV/wBHlYOh2qA5yQRFKBkoAMHDehwe0MUcckcixW7lo4S7uQzKWEuA4QcBNuFwc+p4NNEnHlMuM7hGQqKoLhTj5eCPlXAHAPPrQBAQ7biuWRSoxtI+UYBbjjeWY4/MClk3XMUdtDGIoot0hLNtaaUEkO2/qQnAA46kck05dQnRiF2RxhRkIAu8EYwwH8WQOcg8c1Kpt3VGdnhzumSUqMb8HCYZsON+CeONwGMUAUIHtkgeOeJlk812S5G8shKqI1JV8bd+ei8hj8wxWQ6SZkfzGO4MhK4wysSdpOPunPIIGcVbMona44ZngZWYsGUBpDlT8owzZI4xjLdeafaTpbifzLdZlmUlgxUjIRshcL8pLFDxjheck8AFWze0zOs0YYEEKUI3I52MSHCHgHqMYwx45zVVlDOjtgorgRjaAGw+QpZR1IJ5Jz174q6Y0jmccJtQMvlfMm+TB3O2Tj7+D3G0VNG0UgdCSWjYuUR0KqOCzNJtzjcQe44NAFT7HBPDJcNLGjI+7yNwU+USSsikn5vnZRjOQOcYFVJFW4yIiwZTGXdtiMGOAdoBxtJx9Op45qwkwEwUo2wFec7Rtzjax5zle/QY47Ycsf7uabHlqh+cbGwrMWCZIGEbaMfTPGKAMmSylS6ih2OZXA2gFc8ELsJVjhjtbHryeRzTJke3YeduXeXRo5ASVGcErv8AcD8jzWnuuC3nNufEZiOQAqhyMOSDkuFUDkY+frk1DdRJM0cr7llQtGMlsbGAGQh46g9eRjOBQBnwRzK7OieaQQm0hX+UMu5sM2FGCxJz6mrsiBVbEeGZGkCg5RedzsApITkYx6Adxw+2D20UzIOHBjcbwQynLcgDnlVwfx5qYlDGdvDSbVIYYYsSA3zLj5eT0HOKAKYntzahGQq0Qyu1fnZ5GBPmSKRkbEwO+eTVNRESvlE+YUGFOcGYuoADEfKu07ucYxVq5aExwbdxmm3sWygiQh3jKuvSNjjv9ciq8qRJGPnkSQxgvtRipJAZQ3uQMA5/h6c0AUY0d2cAMzIh2r0YliFXBA+Y4+n389qSZJA6wxyKHdFRvMQDyy2D94t+7AJ68Z796ZDOUkyX253AsOCM/LlSOn3j2/KrMzQb8xOsoBcBsHICnK581fmb1x1HHFAFBy8RBWMCSNhu3MJFkOTlkGOmCO+OtV5J5ldYSyAErIdykyRMgVNu8dAASMcEc5FTyBkMYYMWLZ3ABwi54JHHzcjOB/EMdc07ywZCiATIFV2ZxsI2jOGYt+7AYsOMZ2+9AFGa2kjjVztMbZIw6PzjnKA5Bx2I6nrnNVUiDkhEckKC542J82GZvl5TkehGeavK7RkkKUWQlWIwQyk+WdoKccHjJHI+9VVUAkY+ZsHz5LqWU4yVHynIywUe2Se1AFd1JZ1Ql1j67QcAAEFsDoegzjvzREgztZlT5ScEFhyCQMgHBPHsDjtViQMq7xGFRukioQGHy7o2OQDjA4wO/PNQ4RlYiTY6gNtOVDDknlR8oGM9vTtQBPKk2fswaFolVQGRlHCBSCoYZDbCNwwDn73OackUiKwuI5FTeEclAXVkLYCsxx1BODjrkdeaEzBypRdqhQrDLNyAAQTk45LHjA5xW9MA+mwXM+VJlMTOrh2kQrvjQtvPzKu4YI3AY3Eg4ABnCE7GkVC6BsE7SrL8oKlmKDkhj+WfQ0yaNmysZDqELB2JDGNgGIBOAT8x9Tz0x1eJZ1hZTKXWTIZGJwAoQI+DkAlQBx/dx0qD7qsysD8mVxnplgVAI4wf/wBdAEGWYDC4KJk7vu+mTxwOR69aZhm2klnAY5UKygAjC4zx1wDnt371MAjI/wAzmYYKgJuG3AyWKkbRgNnr2pokuYsxb/kfadgG5TyWBxjBOc470AVZBKpkRsI6scscbgq7lZRtPHXkZwcDNW4cpCS8SschRKrEFScYyAcMCufc461XZSyngqeg3DnGcde/f8TUttHM7LCi7yc4THVRnB6cnOee2DQBZijacsEYBkQkKzYLBWUARg98c/TPOauxwFiGcEk87sMSMkD5iQQfzPSqkUqJN8qJJgqQcMq/KMkFDgtyCCCMHHGRV4O6gAsAGVSyZ+Q7sMrE9h2I/MYoA0ZJJRDEHYrAFYxERqzllyVQOG3IhO8bQdvHIzWUqzN8wUCNWxI+GHOCNhI6HaW4J5HtmrwuFUt5ipK6t5iyRZXGN2do24IPHG3gDvUAcYzGrFpWYhHxsPPBKnPIA556njigAjQ3PlgAl4QxDD5jtTtgcCMc9QcY5r+uv/g3/wDhnbeGfh94h+IM9qhufEGrwwR3TudzxwusYW2CIxJTzF+XBDMSwOBx/I5BDcNPblUUiSVYgYiOXZl2hsEBFJHfHIPXHH91P/BJfQNM8I/s1eDEunt7W/NtHcBFMchMsqG5XDqx3OdzHgYyflyAKAP3VgvZElsZLQ2qrLcBL15AFd7dYpPKQKFOWEmCDkcE811LkPHktG207lEeckcjO3+I4PJ6V8y3vxM0TRoFl1C/ji8rLymVtrbQhYZTAKAKGz7jBrwjxR+3N8MtC85H1+yEVqJ1uHlu0SNURhlmzxEuDgZYE4z3oA/QKGB5NQS3gCz27MZZSOGLIVaMDcQAgPzHBBPfjil1zWLO3k+xuXjmaN93Rdq7WRiJCRv+bAwuT8wONuTX4969/wAFcv2fPC7GGz8RSatPjP2fR4zqLxsgcKBJaBw6M+Mgk4yAcHgc9a/8FVPhL4xtRNFPd20yJcvZPf2l3ZuXdHwyl4gr7k+VSN3OO/JAPsj4zeKNN8O3iXFwkciSSeS7F8OdyNkA7sow5bPfHXmua8G6tfytLHbMCb3a1vJOpkYgudiFx0+VmxuP48V8NaR8edQ+P3iq2ttFtxeafdaiknmTWuZreFJWjlnSOUFXtjblvnKqpYqqk5yPvu28EX8Om2MdkZoJbeEvFFGw8ojblXdhhvlKZ2cA568E0Ad/p97qFzcLa2pmneCTOpQfZnHlvE21Ck5ZllAKsML0GDk5Gee8ZwC+eK/EsSBYsy7Y5YXjKswEYYHDsQXBUKThRyKn0ENo7MW1Uy3qKIppgkgVHf76Dc215FOOSSoKjkEHEfihxK8bWEr6gFzbvAoQSCVWzLOedoQs6EnLfrQB4D4rspL7TVW+FuLK1t5bm184FBIfIfyZjCUBWPa44JDgjBPY/ItndeLLVZEsFtbnzdSaa3a1icvNMjCJPKB4EPlSuGJZuR0GBj7Q8XW95d6bceUxF23mQpsIChDEUMMaNhSpYnBJx78ceD/Cnwj4gPjG6j1OaKa3sXmuJbGWGRrS3uZkmWBg1sMRwB/LLMpIKgYBIoA9d8OWEVlY2Nvqlut5dYhluXjlWeBJZIwZx0BMwkdj3UKenBrrdP8ADVtaa3Fqssj3dvGDLbxO+IIiwJxHFkEkIy5OcZXj382tPFcK+IX0pklj1MTiSRrRzHZK/wBpw0aDb80ZjVlCkg4bkV7fpQkvLtFe1At4JFG+XKSGXbghXHy44JIA7nnFAHoukXkaQsUtxBAq7QrqHllO5slVZdw+dxjOcbvStE6NazTPcXEcjSyRKBEzb0T5AoOwjCtjofboK3PDuiIhEskL/wCrWYPIwaLDYDqCCQrKY14OD3rpYbhbCZlS3jecBFEgjXypRcLKCqNJn5lAbPBA3jHJoA5W30IuscKRtHEQDHjH71mZpWDyE8j5Mn6g9RxUl023uJAtxcEfZXfegfagQZWSJjnk7wOnOQOR0r060jCJtZyqsxwDyAWUhUUN0UrjA9TWPq+ko7xSRB5H3GPywY0TDEt5sgI+bBXB4/jJyaAOej0e1t4i0czSYCyRq4VVAJVGQOnvg4J/iP0rzDxtqVlpkDy7oLUJKEeRsFXLFWwQQPmbIHfkYBOa9bvdEv47YOUlaOQjzfLdI2WIsWaWMM2ZEBIHy885Arwnxno58x5Lu8j+yxhpYbXy1ZXjdCN0yyoWaRXLFcEfw96AMyXVoryxMTRvtZT5ce3G5SWKkAt03HOeuD6V4B4n06ZWu7iaOG304yiSPYuGd0wHTAP7wksvOB3x7b+s+IJrC3VrZJWAaYTXlz/Aij7pQFcpt3BRx6Zya8Q8U+ON0iWRvZbpmA8tAGSMAZyy5UYXnnPqD0FAHB+MdPhvYIZ4rQTJHGDFHsEifMSszbpF+RhIo2q+Thwx4xnwLxDbXt3DPbRWkWmoTtiZbZkHmKyDacfIjBCwyoI5yT3H0Hrnio6dp10XtHc3UfmGQgFkMcUiMNqZ2x4cELjdgDG3ivnG91TXvE9zPaadeQW9lC3ms3ys427Scjbn76S5JyMMoA9QD53+IVpJb27NqM/nGKL7MF8xGRo0Xyz5QDY8wKRlgDkj1r85fjJZ2sOn3d7D/Z6s8UkiJcbllMSmRZQrBF3TBDhQRtIBzmv0j8eeF/FGrz3MblRBA4dZ0jYKrYYKywAZBZwzD5hjPTk1+e/xt+F/jjWZZmtLa4ngcOISsboxjjUKzyKZNqyM8YY/p1NAH5a+M4I4jdGfBk2CFQhwSgfzIHLIMZ56ntgcV5voGkXWr6tb27AmDzokUgHdHEXOAvyndknA929K9i8e+GNa0q8eDUrdw8jBXOHLRDewRZPMwS+xQRjqGAPORXOeGLM2N7JvuJLUoiyxzwCOQBlkQGNj90PnjO4BW68ZoA/RT4OaF4a0bRUL+HrtnSJjcX95GsYQhMEoC+CNhHbkOORXK+O/FNjJqky6b9kMd5IYzcCPc0UaytCysZCDGQsQwNvIPBry3wfY+N/FU9rb6D4iur20RU2WbzxwTzBzJHt8tGw52o3HU8Dmu68ReBPE/h+4gTW9CuLGOZHi+3XcckaXDBn2yxswUsCFOBnny8+tAHqenfDfR9f0e3XVJxPYX1ug81HDy2r5fcgjEWJG2rENy9eSOBx9OfCjwZ8Pvh5Emq2V7banNCNoS6RWwECNb7gI+WaQjc3IxGCBgV8t+CfHHhLwg32fUNQkuoI4X2JJIUjs5Y4ELOm0sGjBRWwfunOOvOrrvxY8BGzudWTxTFZsjF0so9rea7ocKIlwAAwHoBjI54oA+2PF37UGo+Abyz1bSXt54rWO1aexs4Ps4MahUEZlbiaWMrhZBksrKCoxk/Nfx3/4KGeIfFvha6sltrrw3fWyMkbW9ywmuBPLKY2keFwEkCgA8BwSDzzj82vib8dJ9XD2mjTSNCZtyXhfzJNigIY9pyCC6kjJ4A9DXzxf+I77UgzSTSzTSMS5JYmRySC7LjBbDMc4/i9qAO38dfGLxf41lmh1DXdTvLbnCXt5LOh2qMYEn3fmDEYBAzgcCuf8K+Ntf8LT+baXDshUROGdmDox34APQMODx0HbJrjUjZj5gjJX/loNmFHzLgkj6jOccnvmti0tTMyLtUlnD79xCJhSoQjpzuTp0wKAP0R+FXx8ubyGwtLmSK4RDslt5JSjiQASF03FSFC4BPJJXA4xn7g8KeJrTWFj8uWEpIpzHucRYIPmnc652jch+7kZHJ61+G9i2oadJ5kUjQSIyl5FP7wAEOmQoJKZz6dOvSvePA3xk8Q6FJDDd3Vytu8yJHIHcSBQwCg7mB8v5mwM8ljnigD9bJhdGC5miuoTJaTSILNC7MPLLvEzjGEYQMpVvoM961NA+IN/p9wsQvdoje4C2Ty7ER0C+YS8udyHC7Ty2VGDyc/Lng34z6XcSRTPvuBcT2/nI7FHZ/KY71kRWC7gMDvyB2NeqXC6RrcX2603tNKJGMkLqGimEgHlgFSHAQnqT05xwaAPsrwr8a4bSW1Vb2FJmHnJmSSN4JEceWFA+8xZcjDclj74+q/BXxom0+5innuVMvmJJIgxGrFgjvmMsM4IIY4wxGRgV+Okst3a3amS2d44IvMjIG2UlQSoYFcEjarHnnJ5PUej+Gfic1jOq3DTPI5WRUlbYIpQyM7SzvkP8ok+QZJwCSMgEA/pH+Fnxos9VWKe4uRtJDAOQUZcqXjZicE55BJBPbgV9s6B43g8RRWLWi2kbxgR3AVmZpYgMgrhhiTC8YBAz0AwB/Mn4C+NU9rCI4dSEdpLLbiSMyq4VVnxE0kIkyj7mO0jsCcFcgfon8L/AI//AGP7HbS6qQ58s43p5sUbRlo5MEsCrfM2Qei43DjIB+4On3e1CTkkorbF25DY3YRsDOSOucc8V1VhcFlXcgAQLjOCAu4YOVbg88+5r418A/GjStct4t10jzIIw7F13qdi4JUMNuSwIBz16+numkeL4rplKSgAHnY2dykjAwqjnBPHI+bnpQB7b58Lwu6wmZTICpjG6RizhSNrEAKCzk+wOM97kYjnC7yP3ckMiZ4cMh3YBUdc5yeOGPvXHWV9G9vkSHY7oSyykMvzoCA2B2IyBweh4JrfhkWRRl9oU4VgVLSIpyGJAyMgtQBrOr7vnAGZXCbEJUKAGDNzyxGQT06YxmmAeW+7JGQNy5BBBIJY4yc8HvVK0keJJhLL+4jZPI+ZpZgAgUrKx+9nAYH1c57Z0IpYbgIyYck7GbGNoKcDG75gWwBwRkmgCQsW3tG4b7rPzkqSCMKG+6mV7Dqx9Kl2sUOw7DjjcDhnIPLHIzg5OO9Rw4XcsYYkk/dA5wW4GeNuF9/zqe4kVImeVSiKpdt2M7Rkjp2/yKAIirqY3CrzgO6kjJyAMLjlCSe64HqTwkkAmaEs5cKWlBC4YzcAOpAOE2b17Ehs5xkUscokRZA6lHX5CeQwPAyD+A+tPU4AzgqWXucBdpHHHvQAxhhHb+IDarKMkYyflyOv14yPSmRBFRVLfMoBLlUDs5UAu6xjAcnGcADnjjgWdxY7fl2dcYA6Yxk7uc/Kfbnk1EsZZ3J7sf4OMDH3SOSME4z/AHqAKlyuNu2PaSrBHeQRxmZiFiRmAPLMxHCt9M4BoyQyqZQcvGApWEAB2PO8eYZApzxjIBAj6knA3cLMABysTum1CpGQSNrjHLAnpnjaKe9qknBypOCCoUZfPzfKcgn5QSSMY9DzQBz4tGQsEUBucKM4ZsAAA4PGD15pi2UgGDI5xnjdkg7ixCYxlgTjoDgDrXSmONX2gM+B5p2gjBJPIO3kjB9T0xzzVQqucQ8SFVceaNmd3OGDDcCADwc4xQBzJtmEgUC4dQqsJJlJQiRS/lh5RuRgwTIUccKRnIEEloyYBDmQhSzBOGXDfMSTwMr0Ht2FdhIkTIhZS2TkAYCq6n5duARnI4Occ9zVGeKQqduFO4BM5kxg/MrABdpBDDAOe5zjaQDmobVY3kYIEdiBvJVVwu5t+AcZLOxPf5qdJCvmKG+85GzAHylCAWY5yOSuPTk9K1mtWbLFDujYhXPHmEqHLLtYkKNxX5gpyOmDmkktJXbhnVVU42sCHLEFhyMhl9jghzkEigD/AB8Gc+YHcdMK2QFJAwAMkdhnH0p8kjPIvO5CGIBGNyjHPA9QRU97PDhYzCuEQYKtvLNkHeW4wD6cgVUieNjIwBQYBVcM+OV4BPQ98+uO2aAJri4R1QCMBozg55LAAHOT0GeMfqaiMm4KAFVR1wDy4Bw2OzEcfQCmlhIR3wSBwFZlHbHY859cZqxHaO0BlZV2B2wdwEpK+ke7O3kDcM0AEYgSORjkykAqNwKqxx8zA4KnGRxxz1qdkcoEEIy6qwYlSQT8wZWLcAr/AExVQgsoVivAI64bg/dyOcY6fjUsMUrDK4AUjIO4KFB+UswBG0k9fagAVZIWWYhjHllLKdpchfmQEnOfmHFWoJ0WJ2MiRmDc6KwBaZnb5UUqMjAAzn1qVkWXyVjYmYAq0Sw7QgB4KkfeYk4yRnjmmXMUduCkgYyOoWVJUKssi4bcCWJY4AyeOvTHNAFd7155QFiiUKjKwzgyFQ2JHbIy/wDnFRjLeWrrGWTBXI6nk/N2z6H2qvBIiyMu2NXJbEkjNsAIJONvPPGM/wB6rrI+EkkIRH+6ygCMbV2qM8j727Oe2aALEs0jxquCnlAjJmB3sc9FIGCAB04+lKqx+VKZZRHIrDajbirAgDAkBOCOSOOfWqwyjMHMcgGRuUb0flSCW7c56YpHiYFmBDDqCwJHPQBMk4wT+PWgCCSUQElXLHryoZc+m1wQR06j86WGXejIQctySSoAAySGBU8dcYxRMIyuZEcs/wDdO3BB7qc46jpSwxoQCwO1sjAbDAjJ5/IdaALDuRMcAMUwFwMltowSNo6c/pU4dpCQQEIILF8gMTyDkdeMf/qqxBbIClyY38gny2wRnefu4JXk9DjuBwc0SoCHbOVB/iHJByTkZ4AoArhpPM+QEERuJActuQgszdsDafyGaRmmmj83adkShNyIQFUDABCHAHGOo5IonBjdVYYyqn5W3ZBGQCUJxx29B+FT2s7xRvGskqtglQjbRuUjG8FfmHHTt60AZfyyshwcAAYkIJyAAAO4GOnp+VPjUfNlflXcT8wz0wPY/MBnuQPep2QsvzqCd7ZJX52JySCR1XmmlSyjA2quBgHOec4wOoyR+VADCVZ1cFSr9RySCcYwAeBkk96t3kYtxGTF5e+IYXcpDOMqzEHjbkDHpj6VG0ccaB0ysishVVwcjB3Fsf7W38qjaSW5x5sjnywAPMPyqijgKSfl68D8hQBAsnCKIwFAX5xli24HBYlucEH8qtMyLGPkZpNwYsGXZsAOFx3JJHfvUQCuSqZJ2kMTgBuQST8vQen1/CUeWjFGYOAVyVJVcA8cnkEHP1/kAEU9wrho5XiYEYK8cqCPz+Zh+OKsfaJ5JC9w7FlQqpA2kgHGDjoPX15zmq4A+ZMkHJKgDB4xnn15q2DHMo2uchQrLJsC5A5xICCSWHTH4mgAhkADEqc7iQc5G0Z3DP8AX/GrasTMqMGKE4KFtzDOdhzkAtjHoPyqExpndG5I2qHLAKAe+OenA+uM1YAiX/UO5SWHEoZQWLKSSq4zkZAPagB96ZXfZI8mI0XZvO8LxkDOOOMEd8Cs5iFDFiMqBtx0478nkcj8qsuAgV0ZWHyq6SH5uAWLAYOe3XrnFQOikZAXLYIwQQF+bgjHXgduM0AMZQVQlgMswLblJG0gAsFyVGPWnrJwPL3qRgvKuQCSOAFB9QeQefWmosWU3KwK580M+VkHGBGpX5DtyOvPX2pxcHKpzGSzKnDBcgEA56nGOSfyoATzN7EF97H5zkDfgkZbBPTOfxP1q4IOVY7WTcuUV0L88jHJONvfoCeapj5ScgcjPfpj0B9B+tWGdVVWLAbmVSDuAOT8pAzyMgj0oAebZ/tAUwvDG+RHvwrDJ+QeWwywPPPr9RXQaMrJdGCUpGhXYxcMpBBEgJKjITcCOeQR2AqrAyXH2Z55GKqGjZg7SS7V5VVUr8gxj1xnOK0Y7BGknntkeFwRhGfc8ioXOUKAYK8FuB9760ARR2LeY6Mw3F2+UKx2qoO4YIzuGDkAkdOatm3gBMcYeT5VZJNrR+Udw3qYgpBBXJ4JAz9a0rRSkIkaN5W3qxkhLxyqg5kXfjG4q2CcHlvpTJsAly53OX3KgAddp2gu2zHIJH/ASSOeQCgLaOXbAWZS7hNy5VeWwGyUyGwST71YFukzyS3MqC0LNEWEsXmYjUoh8o8hm2r2xlsjjNRRoWx5ztHnc4Owk55AACkYIIGQStWHuUsQ1r9kS7jdmkPmjAJdBtJjQnaQcnhs574yKAMxbVbhpZUjaO1j2K7EuwTI+RyOSqE+mevTFZEqhc7JDtJw2Od2M8E55GQOK173UEmQRQWscCiOONjhtxaI5LKxbrzggg9McGs2NkVz5vlEMhB53IruCMkAdQMnpwfyoArCNRnLKilSwOCMkjpk54z/ADqRzCViaMbXOEdTtwpOF37jwsZABPpz26RsQ0jqSu0fMCchXxztTONxGPbqfpRDG0r7FQ5bPIOBgAkkcdMGgBjsu7YY1zj7wDEEKT8xAP3/ANMDOMVSnVsjC7QQDhcYAJznk9eB/wDWq1JjzDtB2oAGXceCTgYI5C5IHHc1TdnWMqWAR5GUAEY3YDHjnHFAFKb5VOx8SA7lByATg5B4OFBz69KoSDfJg7gJCOWIXBYfMcfwjJ61ozhRFvPQ8bhxlwMsMHtyD9BWW3mvFksTCvJ4XgtuBGTjjA6Z9RQBAR8+x2C5wVlBypIOR24X6cnp1qx9qmRxG0rSgbdjBmdEBYHK5OAeAccHPWqd0IUMTW8hmjKZcEgSBsjcHwMBc9Pb3qGJ2YhuPLDDAyQeeg6cjg0AbtxL54XjDAgMxADSNtxnaMDoD+dUckxrEQfv7lc524yAQcjAXIq0oUo7MUjZEB+6X3sGAGFJwG5OfX9KqJ5jMMBySRsCKcdckgAZHOMY9KADcyFlYNl9oWQZAG09f9oc/pV20haQOFJZcFmOCQy+hO3IOTnrzVWP9467sAjKknc3TnJzn+HPT0rUtpG86C3hkON2OEUNzgnduU98dR1HrQBSa3CguXU7CBt43nOeg7gDH50xjbKilXBdtwZFRiEUDhucHcD1+ueafcbkeZG6xOQXX5izE4GTjGOOv+NQlVwmHPmMOccKrEsTzu4fkDsPWgBsqeahkij2xLhXZVZmJ4OW6gN6dODjpTXcbIAgRHRQp2x7TJlid8rFeeAMZyOR0zigSOAdhKFmUFV+UNtPGB0xwfXr6VWaORpARgq+WzuDFWxkkheRzjt3FAErRzFgjYTI3jJHKkAhh25Az1pGRgisR8uSxO3njK9f7v6U9FKAfOF+XOShJJYkbSVJxn5uuKsESpCGLIsE5bCLhifLYKGJYAhdx7EnjpigCsiooLMFPBcggjOOwb1IzjHpUKkkgJt5yWVioXAJ+XPcjjrUzwsDhmViU34RkcEDkcqeDtBJHB4qt5gjkU4BKur7cZXIIwD69s/WgB7uzMScKdoGFGMKOAMY9f5c1bhVZkxtO/cu+UAlFX0IXPUjrjAx1Aqq0gd95UhsgnH3iwA5Jz1yCTWr5kJheZo2jYLGqMrjM745wFI7H5jggbjkeoBQvY0imCwOXKEKzk8Fwc/IR2Hr/Sm3N2JIoIwhDxbxJKxJ8wliRgfwAH+eahuJGaXa2ANwAjQH5MnnJLHLeuTzSzNbmHAysqFckZO4M3Ifd0IweRxn8aAPZPgvCbzxNZQuCQ0qYXB+dvMU8kfRvwFf0JfDvwqh+Gen3EuYzcxCQQyZdGaFCxVkXI3buVY8YxkkDn8Df2d7FbvxVpqOPlN5Cu7zAmwiQnIYkAHGevGK/pe+HljaD4daeZog7JCssawoipIjHaVO1c+ZgYJC44xyDwAZngHSzAtqyW6wojJjczFmfcSHVApAPlkAgf8APM9Tmvq+SKMaXHbG3RmliiKuUdXgBQHzI0yuQVKnBBBxnA3V8/WUdtHe+Zbr5Kw7jbB5JCGYuQBIFGGLMgONuOR0Fek2WtS3cxtZbpCtpCZDcTMEdWYl41diV83aCCAM4CcksckA4n4k+Hb280W4W03iWztHmdoxhg0LFi5YH5WwVHOAd5x6V81W13Le24+3+fst5Y4jcSTOWWVNxMZQsB5UoIO4RgsyHDYUgfUHjHxZpukaPfzSy3T3pS5gWdpIBGVuoz9/IUtxjB2nBwoyK+IrfXhcX12ZLW5lh3TGHIIWCQYPmQlc+bERKflHdQAAM0AeTftHXllJ4fls4F2mK2kUGNCXKxp8/mzsczRrGpBDgnJznqK/DjxiVfVLp0IYLMxyxUN984wABkY9PQ1+zfx2V7nw7czBjvnt5TGCkiBCys4YL5QGwscEEjG3oc4r8aPGqwDVrhUDKUkdZQuNmVAyynvlgeMcdB3oA4kZxxn0wATx9fqTVnfhAm1Qck+YB8/OOCR0HH6mrFnJEWjikAEYJLS7RuX5WABJ4YZYcf7PFJIpdj8qqqgB/LOYw4wu5T/cPUfWgBiRSFUkfcI2fZlgdgbHPPqBUzJzwgwpKbl+56jqTyQM01ncx7WZnVf4c/KAMDI54OCeg7U6IZB+Y7RyUyRk4IDe5AzQAiuCjrtO4su2QnPykYII7cmpYo3VwrnYeCAxChuCR8xPtVck7jgjngr2PUYPofepC5IQFh+7yoGM4BJJye+MkCgCwGYM3zEndnqDk45ycemM/WpIkSRyDJh2BC79oUHBz5jEfLwOPeo4SVI34JQHAZcg5zxjAzxT1iaZ2jjUkrGzsAR/q0AZmGTxgdqAK7YLYc4AGAVA7Z+8PQH+dTtFGI2QRyb3QSJITj5SqtgZb5wAT0FMEbqQzqcK4BPO0nd0YdiV/lVueWaUBd+UUMEjZcBQRg4Cr05H+egBnPGSEO5WYlgQVwykcDJA75/8dqeG2lLbChyzIq89ycjv0IB/I1JFEzE5HBPvjPPy8/WtqGJmKIemcngAjcQMdPUfpQBTNqQVbzEydwZlBLAgAbXBY4OCee5FILRVJbBPUtgBTu54x/dyBkVvraxoQz5ChiFDYUkY5wAOT2464ouIky0oGyMNtYsGwSeRkdjjr9aAME2yYQlQuEG44wXIOR26Y9Kg8qNZQxj3EnhDnnJGxBgcjt071pSEEtt4Ug4BzhRyce3v9eaoSlV2PyHX5yQPunPG3p/dHfigCOOIrMxddmQQflwRjcCCD3GOau28rRTRzJgbJAUVgB90gjcAfbp0pguknkaVwSzRnc4BPmSbD859T0z+NOimIztUE7Qo3jOAOSw3Dg8dQaANW9niuWFyihJGX98FAVGk4RmiUc4+Unkkk5PfNVIQNw+UkEcYJxxk44+lVixVsnhcZx17ZIYA9c9qmi3Mcj7pJwd20E5GAeeBgkHP50AWnd2fey7Dk5AAUcHhdoHABA5PJxV1XwE4TcFCllGGz1AYnvyOenFZpc5KsQxyFBzwDuI4buOfxz1p0ZwwYkdSpyRuI5xk46Ak/wA6AOqsZ/LlVmVwpwcDCsV4PyswIzmutsbsBmCDhvuluW2jnBGPUfjXBW0okVhNIQwRUiwBggMOJBxgYBAPPPX1HTabOsezJ3+YrA/KGKjkAYbqeBnHPbPNAHp+kSTNPEVZpA6AMqjaxAJ2AhV5GGHqea9JjuLn7IYuREr+YgLNjooBdD0UgfXA615Lo95s2lWw7DGEIVkClWDKM/eBx9K9F068mlClXLoIyQjEfdUMSSSeRgMTk/hQB0Sai8cMXyI2OjIqEDP95wMnGBwfu+3Na0V5mJyEVdyDBh3BUAwS5XHORnnjBzise1V5EQIF2lgVDZByxOAFYcDP1z178bvlyifyGjjiIWIOiuh+aP5S24HknIJGOnuMUAZbwoZoZVUhd+XyG+c4JIOMlT147jpxwZJrcK8YUoVMn3gvz4GAFzztXkcdCefart4/kTbOVQDO1TksXIwVwcHg/TvkVRaZCrFgDkElDw24BcE4zyOO350ARzWsjLE3lCOBsK0rNkgphuFBwucYwRjnPXrRks9wkUbZGClVfGdwB6oQc4ORn/61ai7mjk+bAIVwjFuEbaQzbwBnJGAeeevYix5ZCGRUyAyD5GIXDbsjq24c9M7jigDJttLeBnkG1DsLNuRgeEeTCtjBP7s9+vJ70+FQVzMjZIbOC2MrkgklODvIGeRkcelbZk1FbpV3Wxi8uNsuNzlFjYeU5OACV3oTnKhgThhkZN3GglEOJWZkI27WYFmZQ2GxhOgz1Bz+QBEt1ArSq+VUFAWIJIO4EFccFRgZGCenbr19lfy27qkIR4BDtl8sIzTlVLxxGMJ8xbJBGRtJ45Ga4x4JJQIQyxvGCflAKoGcfvCSAccj1HUe1b9qbm3EkypuKCENPwwLDjduCfu2IJyc5PQgdaALlzIZZ2lMajAPUPtRWOWRVQ/Lhtvb1APBpYbmGRVxGCGYBQ770ClCOMEAZYHr1B9cA1JHL/O4Y5PADLuXnKjPQ5I9T15zUkYWdHeGIxrwVQliUByu1BjoGUeoB9qAKdy5j3FSDbsdpdtzH5RnJkYY6AHA29TWZvQ25n3bo2cqAuSd6lTucdcY5GM/e5qO78zzJNzgGUsdgORtLkqWyM984x34qpJLNDbTLAylGDhVIXDMDggI3PDEHjn5RnpQBptMvl8syjG9iNucksSEP4jjGDnkZpJWtpPK8lWDAYcuwRVAKlmL4JKkoD1/iJIFcbZX+oS3K2l3DiNS26RiVfI3KFU4wy+46Zz2zXcXH2AQ6dDa7JZ/3010M52q7r5UIcKCwCqxPb95x3yAOhu0CbIxE6lNoQopONihz5hGcDCkYOeSehJLXYSSpLs2yDIYALhhgsuVGN3Gcg+vSobF7WKULLbNLGAxRg7DZG+MJuIIPHI6kE+mKsYl3pNEBJGpQBZScQoxywhXZmMcsTgfjyaAJIreJRM7QSgquY2VH2eYcN87AYUbFPXrz7VpR2cU9tPczIqKibFIyPvK3loGGcgtgk4zz1rEm1C6tozErFre4uFCgL8wIDbXkfjA6BRjGSQe1dDaaoIdLv4JHjaQwGOJSG4y+FLjlQ/KbeRx3PQgGEYhGiAKsavlm8tQCdvKlyeozjODj5s4BzWfNZSRxDcqZl8x0Mj4HlqpUlS45JcADPBAHFaFu0UiqrNIWXgEnc2DxgsfuLlc454PApblYZytspDPGwQlzsjkVs/8tHACKR0+794nORigDibmLy1eaOVVlOcptJDhS7lmJbAYbsAYz1wQawZXmh2TPvjmIUsqNtklSQgliwHRkYY4PXOeK6XULeRAZEZIljaMnDby4DgEIAx28DBOSADxwTXJXk7rOYSMNhE3YC7DlHz3HPPQ55oA2rF/uoo24B5ZAWLAZfICAhtpB5z069BXWwSyRvbttj8tslTjkELGrBl4AOAvPBPBJriBcJ58ajbkKzD7wZjwQxwpw33RjnG3r2rpLWQymISOjwlJN8TNvLAn549mMIcMuc9euDigDauZbeNri+/0dBGowqbmDAsqyRxhyd3Q8bmzn1661hdaZc2d3qVxKRI8StAE3EMVZAyzIuNpKbgo+Y98cVyF1JsIaOQGHLq6MUUHjaPMO3OQD8u09Ooq+7LHaCSOKMFirSKCRGLcFQrxDgqpwDuIznGMDOQCY6ijK5DqdwPktIULTqpZY02H5Q529QTjPrVVghgZmJQZjcxsQCUbopHG4hiPTG0/hTlNvO7P5C/K4liOWDRvHJv3ZAy0hO7J6ENnPGa2JZYpFJCW8gkjjys2WPTBkaRSuG+VjgtzkfWgDDlj3GJ1IkQI427vniERAdWVgCAxdCByCJB6HFGU+VtdYlcZO5lwV3cAKNxGWBOSO4GRxzWkYmlO1BbqUy6K0gjCxqSgjj8xsOCCvHJyBg8VTd0RtqEnCupCqm8ncVYjb98bDwcnrgUAWYIJpZongiZgHEaqrAnzHyyqFyNq+YeM4GSMH0t3SmGS3hmZ3bCSZBIEMpUL84wCn385OM9sjmq0FykcgR8yxq8LrECFLOnUELIfm3Jngnh8Dk8aL3VhLcSXEokaYW0aN5hUSO6oibnKMdvHPOdxQUAT25EUKktH5kN3KrOFLSmLBIZ5XA4wzAArwV5xVa6Msdt9oKzOHdY45VJ2BY3CsDt4b5Ce4welZ6TWjRP5vnedMrBJTIVRWJ2AqFGdoUEY+Zck9OcrNdMlna28mBDuaUXHmMTO5kw68AbRtTaBjqvbNAFv7c32V4A0KxSMGEYUtMfLYhmVuhRXDMCfXjqRWdbWryXbwFWCvL5hfGx40Uqz5D8MeTngYI71TWS2EDysJZpIXUQpAVJJyNz7pUKg84HI6EetPn1G/nRTP954lVyFhSWZXcsruR95yHwWAHX3wACS7VvNkja5DBJJYklyGkCoAivlCAD09SDkmsqaDbIIBLvCgLK5w7kqg2t5i5GTgce2SSTWtbCOOC5kuRCsdurK0l1LF88pIZI1R8EvhSuAD09QDWZiJy02WK/eVRGHUKqk5PcDdkHj+LHOcUAUwBB9mMwjmwkskm11XbEo3ZYsoyQgbaCcliBwaje6ihvC8JaJXLDftCAZ27Dhi21AeRkngj6UssAEagLNtlZtsmNo24zwxznjgryAD6imiyWTZHIqrFuV2kDM2FKKACmR1baTxkZ4z2AJ7fVLwZf7UzRrIG2ykzDzAXeNig69GwecBj7g2bW8klKma4YuyOMFUYYj5VflBO7CgDvyPxtz6bp/lr9nUx+UmJg+DJM0j5BjYAjZsGVwxBycd8Mjt4RGyPG8cqyl85IG0hlCoFXk55Y98A4J6gCXN5IyAtMTH5aoW2gAQoVcBwPuqNw9MkdM5qrHqkMts8NtEDHJlhKrCRjIApUl8Y2ZBJHr3NXrfyrdLjZDvW6DIwdnHytnJKY/eLnb1/8A1Uba2ht5XlSLdEqEbI8Dyd21QQgYYwDkn/ayeKAKrSKscWVCyARHyxIymWI5xwF5BAIyAPbOQamF7DcODDG0BJDCORh0QIpGdo3ZIHTsM0+6t1uQsigeSAAVLHKjnA4BIJUkgAYAx7VDLpLLbmVCkioUBk3MNolDMqlNuA6+XzjIbdwaAJJC6MbghoIw4DMCSybZFKhGJ+R8BiCMZx7cVBCkssrDaXKySK7HaXyu8MCjHy5GHTAIPTvmtOWeea0jglhMkqSIFZWJiUIMtiMj5iY9pJPI259qygJXvMROwIj8qIIFRPM2OgzJkZXYSOR1HPFAFUTC3EkdtLNLg4/fAOq4IcqCPuLuYgEdRwegqxLLJe7bmYIrpEmFyrbusbMUb73z59MZBxg5qJoFZtm15AAA7RjZw7kIWVQQcuBkdTt9aIrKWNSzQ3UYAAjcQsI/MGDjzDg7evI+tAFKWBDEcfJKzxmNmRgiRZ3NIQDh88jGeDzjtVqWC3W0HmzDz0kUiJG81TA6ITuIBG8SFRxyNx47hlwkkcUoDJGzosYBZnRjwV3dMplE4zkbh1IpjW8ERiWDeiSfLMJCCUkchmAYnlTlW6DqQM4zQAhgjlhd0idjCkkkskbRj5FUEcMuWIIBPfjis8kGIwbRt80yb2IWRzgowyF9yRyOeTmrszGNGtI5nltnk8wMkQRmDiMFWHUDCLxkjK5qC8tUiWMK8ZLhlfcCJI8Mu1mHOMgMe5O3kZoAq3cSxOot2Ox41kWT5lGdocqCVG4hyc49PSrdiIYIhOypI800ltJF8kY8t1DMzM2SgzI5BIwSvXvU809qtqiOi3LQhEVjlfL8wuwX5/vZwrfcH3AM8msi4JuZV+R4pAq/MSX5wDEQc8L5ZT8+uc0APWNTcgOHX94oIyW2xksFCk5LjBGD3A65qaZJoMK8kbFMK0Pzb2jOUjYheHVWQr13AiprWBnCGe5gVVDKZ9nnTM7k5GUGVwV4J4GM+uWtZ5uyJCZWVN0byS/62IKBAxIzlVZd3JwcgEc8gFKS4KxyRwqoM6pG6SHDKY3eTMZ6DjaDk5OBxnNVyG+0RpKVKs4kzIckZwc7S+OuMY67verZtVQSbwVZmCo6kFNpyrIFOMZwCD7dKQWKKyvIp8vLgM6sct0IQjowVgfTOODQBZ1PToooluY97pISJHIjRS+FdkXy3OFCsDu6Zfb2rH8xPK+QqV2nO9tnlhSWUAnJyVJHHGRW/cXIa2tlUhjEm3IHlpvBA8wAAYJRU3YAUkHuTVd7dVhVA5drv55B5bKw2sxkeMM22RSQoU9ipwMcUAcdO2XDqDsKuAC5OzjkHtnnPGPWoPMiwyOzNvZB537zcmAd4KY+cEnB5HTitu6szBIbd8sgVyuzaoDOqqTnZ85AChuwxgYPNUU06MqxLDeTmVDuURZkKgoVzvOACQOCOOvUAwg6eYyt8gUcEL/F823cM8ZOM1qC1hNssv2pRIi/JC3zMcliU+Q/J85784YGj+zQoaYBZE3HaRj95jDD93nKx4zye9EkAUeUy7d5Ei7GBODzsYgkYAx7+vSgDOkv5ROxRFCPxJGuQHjHzFA27cUJUZ5P1pssguMsFZN5kZo41wFALYIAPy4B7k1fnsEjMS7g0zJukUHBjYuwRP8AbfABx/tAdqsS6dKjojIiu8DOCjKqsEQ+Zln4LbVOQDn2BxQBil8NgMWTgAtuBUAABSBnBz29vQ0gIVJFCeazqF3EsAqD5jgbsht47+h9au7UaNAg3MG3yMoII524UM3zdj+eeRUcTLhgEwC3JI+ccuBknt0P40AQQAEGJuWYFAshG3cV4Ul2wi5IOeQCBwKzZt0TPEYwrBiuQ33QDkAEdQQc59/etSS1kUmaQqRK7BCrqXKgjJkXOU6gjI5A71VkVW+71AGW5zgAKck54wO2OtAGeA4A4ba+egOB6kEjnnrU6Cdoh80hiikQiMtlQ7hjuCAcjCcnHAWp1COyB3ZUAbaG+cAhSdvBO3cT12gc5NT+Z5OWVAQEI2M2MoQM4PB6j256jBxQBSJYxMwCISxB2krySSNg4IUKfWogzAMqlQpxwWXJA6EgthjgVcMKkKedrgnKgqAxPIzj5hyB+NRvbt+9UDeFCgMmSpxk4BwM9R2FAESlVWRSjBiilXWTaAOp3fIN4IPA9Tnmotq8OwYIT8rkfL8pJwGxgjOc+mcVea2iWMKGbJwG5Ztuc/KQoAABHOCfvVAxcqFTJSM4KMfkBzuLAMDg4OfU0AOeVZoFijhw2V2sASXCmQs6qFIVsPjjAwgPUZKAhIiAMuXx5xBACDa+MFcnoeDxz0J6Wpg88EbbYysERVRH8vl5djuk2jIBYjA/pTlggeGNZZjbt8+87MvkrlBuzyucDHH3utAC2yxO7BsH5AQYwWwQQTjvnnGM+uKvCz8zbJHIgR9pKFtu1mJCqxYY4xknPGeT2qpBaXFq0DW5R2kIVduXJQ4w7Fc4c5I6g9frSMJAzOCqlmbMShlVSzNyEB+XGeB7c5oAuLEqz+SAodThiXXZgE5O9sq2cenJ59RWglnBJErSnygGO45GWAAKksWOBnAxgbs8YwcZksp8qOOIDagZ5MqhkEu3a2GByR1yOnze1PxI7qIQ8gIiUJIARnZuk25PI808ein1oAu6eka30JzuSGWNnDnBADhchfMG4gHgDJOT2r+ij9h/9t608KeF9O8LaxqSaZaaRaC3tp3kWQNHGqFfM2JkMEV8AfMec9M1/P1p+kGCCe+8qb7Yk8YjgKxrCY2UM7DeR5oSPPAOVypJqaDXdV0wPbpLLBt+d50cecFcsUEbh8RvgjhSO+e1AH9ZPiH9sLQvGmrxi98R20+hTRyRC3guCqMXQKrKVkGJN6dCpUljmvzu+OmjX3jXWJL5vFlro+hXrOLe0tbgzeZE7PDCs20rG13JkAKSWBIOMcj8U9N8b+Mp7uMWur3W5ELHdeXDKy7wZtzP8qs53MSwwDISRySPZfA+q+Mtd1BhqWr3c1os6KUW6keEBpCTtRk27gE3K67Sp53YwoAP0/8Ag7+z94Y8Q+XplxHqcG5vNuL+9hltZ5YkCj5HBACuobG1hwmRjFfpN8Kf2OPhjeX0Ecl0sVjKsMC2UUkhuyokDFWuROGZSM7jwQGI5r4++Ad1reu+FQlvrrQwaQ8MEFwZVN5NGFQLAHYAyzEjPfO1QTkCvun4eeKf+ERa1v7zVLi81eQPLGsxXE0pjfDPCyg7Qm35QORtI4GAAfqV8Bv2fvhr8LbIHwvHHDPLHm9u5UF1dOyASFfPmYlxypGcgYz8xOa+jHvTGkqxXEAAmji84SMz7HU7fMGFCsTuOAP+WfUZIH5DQftHa7HbtbLerazCYbhGzzLOC42CAnGVIfltowUPAwCfbfB37Q76XAh8Q3Be3lk+5bqLmaQqNyR44BTeMvuIAUfxHigD9ArnwteToLgGSe4EAmnyIo0UdfNChwN+OVXcT8uBnOKYHawimS1hh+z/ADvLDKF+0eZtACgsAzRgDBYk9OeBWB8OPjP4V8Y6f5S3Ev2y8+WOEEKUEcPz+ZuBwh6AcfePzGuv1nQbaFRPbETTTRtJDcRFXZVERRYCXYBDvYbhnqSAB1oA4G80FryO9uBZ2uEMU6RwsqKnyBnbzS23cu9yckDjA5wa8buPD91YX0v9mXMVv5qT3Elyke5JpSrbd4ViGkAVcA8ZBHQV6nf+I59OkOlStciSa2uBNBbRSx3F1AY5DdCKR96hUtfMMjMw+RXYHgCq9h4UmlQJNFKtvIPOWNCB8nzShkeRs+dhwMZVCFyFA5YA8P0vwjZWGtDVYVe4muiLaKW7kLfvSDIXQA8KTJ77gR0AwPonw/biFVg1UJLI/wBnltgI9qsqqSheYA+XuXqBgc4PpXNQ6BCl7NeGCKOHS5LOQGaZ/NupJJNmIYZcb5BGkYYRDaoAB5xXp0tpLdWsF1HGkyzKiizkeKJQjDcHV1RmLA7c7MfeIy2ACAb8viGOzs0istjS+W5EJbbbjzAoBkcqdyIwABH98gbjkVsWBhnsvtcp3SIA+BtwjFQQqfNkR5LYyB19K4LWLCUxQWlkFZRtNyEcbY4QPM8syFgQ+4sMDvkcDmr+kanJKV0yLyYbZf3ct5JL+7X7PG+6PdhsyEqAvc+3G4A7O01Ca5neLZHGxby4Cp82Ir8qrI2APmzngcZIJIIrfTTYrKQyXl20kkiIGRyqRoScIST90lnGM98DOTXI6Zqun6bKwleNY7YsySNGSX3RlwWJwEG/JHXOcDrms+Txlp2pX8kfmCS2cqq7vutIhAjCsXxjdjaOvOQaAOxudUUOLcXIYrDJLDGy5HlxEGQrzhcEqcE4yx69K+b/ABx4j0+O6uGBhnuDFhygE8i7fMLApjCDJbgHndkela3j74gXMEVzZafEcRoADEBGJCiviOSTkhSRg8knsOTXylrHi64uYtRBBtZlkdVeQAqQMAyF0k5QbnBLDcOGxhaAIPHt5Y22npeTTsYssht4XTDsyh2LqHBwAq7Se5wDwcfOOqai1/frLpYjZUt0UR7EdkkJZSqNIct+7wysowN3GQAaxNc1jXtc1GTTptQRdOmkkaQKu2JkAZcGRyp8zZLkAFl+XkYAra03w9IYYLbTjJKssRlmu2aNY4zE+0lPmJIBQ/dGcMVzgEUAZGsOo097Y+fcXcsDvJBbxLK7qrhTG7LwmfMG7nOc56nPn2n6DdWst3a2umSWUssc06kM8pijYkM9yRloUzIML07ggYr0fT9OvX1SR57m3Rbd9pO8u+CXiO4BB5ZOM5LDDAHHcdtFpVmk0uorEJEeKOzv2EzK9yG8uQlgG53NEG57nAGKAOL8MfD9DaJb6nOkwkZZZmEYmkw5dPlYkHADEhSRuJI5FbHir4G+BtStPsohe+ODEl1DabYSECsY95YeUyhweM5/vcYq2urvaT70sJrV9xSyuZFMkcuxmgdCmMSEFxgncMt07j0HwRqOszfbra4nJW/zdBbi0x9lW03bvIBTMkktuZCVOwEAAkkCgD8e/wBon9iTwk8eo6pHo51NDvlWKFi7xmFmlkbfCFYzeZwhOFKnHTp+HHxf+H0/w/1S7tdOimsrVJ5kRZgz3E0TjlTExUAiMDg7cjPUmv7add0vS73wzezX9lYSWlxGsO5SubqSZiElMKjHmuu0njDFjkZ4r+aH/gpj4K0PwdIb2ys47aea9crCqlAE2yYGAoCh9znjGAOeSKAPCP8AgmS3h7XP2lfCfhDX7d5LfXTLZtFcyb2S9tVa4jmWH7oieOFlJKllZ+GIwD/U1+1/+yP4H134L297B4csme0gWxuHitVe6tbqOCV7Sc3ITzGlEcnY8GQ4IHFfx4/8E4Y/F+o/tu/AH/hFLSe81GHx5p09xFEgkU6PE7Tao8yMjbYRZrKxJ5yBjBwa/wBF34q+Fr7xx8GfFmkaBHKmtwWE97bWl3alJxdGOaWzjjMhxltgCkEgBunTAB/ne/tNfDnWfhf4kn8P+IrHUIzPIHsp7CSRNOuIXWMb9hjOJyqxmRc9GAADDJ+VLa50/VbSezMVxC8AdBJLJ5xkZ8iPEmV8vDBeH4OTliSK/pn+On7P1r8Z/h/4s8MazZtF4t8Nw36aTcXlv5V9ZXdngizE5U7nDoU+Yg7XAzuAz/Mj4k8PP4Z1/UfD2qpd2OraZfXNleRMNo3QzLGEYYBUkg9M8L3JoA4DUbSa2uJQ53yKSHBIcKgAVMsCMnAIJHHycU+2Z45kNumXLIIgRuLNlQFC45JAIA6fia0LxpLa8d44hLG4dF84eYDFyAGA+6oUAY5wVPFNfTHRY7owXDRFfNLRxeUoUuxwrOAXVemQMYzjvgAuSXdxdIkMnkRhQwaGGLyAfK52SqHwCPLPP+ye5rRtIZnQSxwzPGsvllVX5o8gqApJOG3BVGcZ3A/XMimu4biKTfbxI6rDBHCI3lW3cMudnRn2rkksTnrwa0o7n7FMVHzNnzGUyDcJAGyr7SQWKnkdPnxjPQA61LZEjkjS48yYf68EqBtDAhCCPmxIMkAkcZBIwTZkEdxhWBdoowjMylUyibVCsGwxCqOeOnqKyba6WZ0mRGZnmUZMgUEZVWUlQOcA88datSzvG+1HG7LRy7mVxndkEMDj5cnBJx0yMZFAGzpGsahotytxZTSRg7h5aynbIBnYxiCH7pII4BGMjG7I+m/ht8bL22aCx1OYo0r7UkdsKJZGRXKsWwhOMMc/MCe1fJ9q04mZjIFRiREowSScKxLcYyCO3GMZOeNgSK9uzxJETJslEZAWXermM7S3Kk5JK8A8EdDgA/WGz+JXhnXYrVBLAYgvkfbOJDPJI7OFVyNzrtUKpPOD1HQdJNo1nqgU2SWsshRpIrfIjAQtuBJDZywIC4AHIzkV+UOi+LdZ8OyweRek25kMjxqTJ5beWGdVDjnB28DhcEivpHwR8c7SG7iMkjxXhjtkikdtreYJYwgwH+VAwKkehJz0FAH23ptrNp18lvYmSGMRrtjlEbrJJAXmGBzvIHTPOSfm9PYfCvxKurW6RdQvzDdqw8ssxZAIkjSFQVJEa7ZHXAO1ViC4G3FfL+l/EPRtbNvBcFopw0iGSGTmQgAKWLE7XwQCADlT+foEOnxXloL22vYpZZHk2tHKGlVGT5g+0khixlyCo+6CM7sUAfqb8GvjZb6dewDVL2UWw2lpEYb9pVoyqgtyfu7eDkDPy8V+hfgH472d28SxXYkV2xExJJkgL/K2C3A2lMZ5z7V/N5oviXVtELTecJEt18x3mneMsoCKSCGxK6ggqrYz5YC5Ga96+H3xy1LSL7zL66RtMBiFq6u0M6oCisC2RlSVUHGDlSQOlAH9R3hP4k22oskX2iIb1UFmkDb/AJUyQSRhuxGe+Mda9e0fxJbz3c9ta3QMzCC4ljnkdo4YyrxqICxxtPltkL3znmvwT+G/7SjzR2xW5UWzuWOHAkgGTlssRvXp155zk9K+5vAPx7t7u4so3nhlaSOIbxIFxCTkq5UEh14JHv6mgD9UbS5UpEsrJuYKdibQqKoGdpz0B9u+Oa1bZ9m4QbNvDR7WxuLMQysp+78qj8CK+Z/CfxEttRTZHdhZAzFMuWVueVjZj8wAxxx0HHFetaN4gimDIJJCJVkmZppVLrucbI1K/dQgMR1AC8nJoA9NFw6SRwpEP3rDbKwAiUDcWDbB8rIo6kYyQBk5A1Hjd12sFKsnOCD0bBRgR8ykHPt+o5m11AStlJB9/f8AI3VR82CpUnJ5BUZzjFdDbzM+3LFhtGACATxg8secAfhigCNUgy7AkeVlFSEAlZAFIBH8IBKlsfXjGREMuFfDKCp4YMrEHBAbPIYFcdjzgjNWTMhkMIHUbmfzFB8wkBUKdWYqDyCRxj0qUoryeWoA6OVO4kqdy7QzHAbeF6nHsM5oApRiVGXeQdu8MQSEHK+X8rKd7YU9+DnjBzV1GWRSybcDIUgh+jFWyUOOx4z0PODkVLDCVDqVIXHyEtlsMOv3cDGTgc8AdabDZtCxEYiSBg7NGigM0rOH3ttYBVxv3DbyWzkHNADEGHfYrYDA8I2Dv4JBA+brz6YzTZopklhjiJjEjPJM+W3qq43YGCCWYoONpAcsMMBV+M7WJYbVwASxCkkkgDpyMk49c4q0EMwRUAyzMGyTzk5QD06Z/HGKAM9zHGpyHG0DO1GctuIGQucsuW5P19KabaLEsjogJTaz7U3BB8xUnrtzk8n86umNY2Dunz5KA7gWCnkg88jpz19KZujkDhCWKMVZRgFWUglTk8cHvyeo4IoAoNHu8iSJ1eLYCpUlg6sp2yK8b7cYI9QcjGKrkb3aMoSUVWKgqWcliu5WJGYwoOWI755FagVfnAQKQAGLISTGSXIQlvmX5iOuAT0OBmJkAbbgFQNkjOWySVXYB8vzLtY/xYGBjkcAFJYBDlmJIyWwMfJkKCmBknGMnPP0GKjlSNRhhICuWAwSo8wkDDMAM5ByMkgEZ6itBirCUuw3Rn5jhwqEpuAOT84C88ewzmmSRxzfKQrpgfKQCpAVRz+BzQB/jjfZ3DbWiLFfvK5K4GQOMe5HqeenWpzalSGjkjXzE5i8zc2NuSN2Bz06DtjrTp5ZX5aR+MjL8nLchjjJ5OOfxNVlOGK4LDJz3xx1BPQ4P5GgBI0d8bFbJ64DZAA29QRketTyPLlUdpcwqVUMwIQdwATxznPGafE0iyosWVdQqY80MGyASH3LgJt6g5HFJKR5zSGMliGMqmQMC5Y5x5YwF4PHYg84oAWACNnJYq2S6iVQVOP4WI+7xjHGDSyzedIz8x8DKKNqyHIJClMAAr7dTVd3V2XYHBUHcC24McnPAHA29Bz/AEqQwl0Z1kRfLKnDvgnORwOuPlPTOOPWgCdWA3PFJIgOCG3YcZPzKzKctyT2zxmrF3cQzqGcyPIFUMWfI4wTgZyMkeuPrVXy9m1GkhJyrM4bDAFQMDIBJHsKcVRY9u9hMXIKEfIVwcNv6knjigCBIreZWV3ZJFyY1CffZOcMx9hx1ycCpmjPkp0bbI2/aQWXjglf4Rk859RUewhfMUiMgAfK2S2eOB65qNSWZVII6LnqGOc/MG46Y/LpigDUjtfLhE7yRxoAAFIy7BhuwijrjIz9Caqu6uQy7gEwoLDB5569VGf5VckuQ0awozurZ8xnY7i4UIoI24ChQBwc49uKqEhY3yUJBz1yxXBBC8dM4ByOvSgCZYUurZ3YrEUTardDLL5qAAljwAjkk8A4654qiyvGqZ2KA2CwALEZzkgc5AwM+/fNRtPsIj25yQVLOAEJ5ZjxgjjnPGP10pvOaNRKqyJCCzNGI2wr4AYtGB+7+XAznpQAJcMgMYfCSnlSFCsVww25+6wO3oc+vHFWiSqZJH7zcMZJIGevTBGDVFPLbYyqOvI4G3PQqPQoB+VaSQoxcr9+NSYycc54Y/cI798D3oASRIFiBjcyS8MWAAVTuACgZ9Dz7jHrUMjIV3bPnBPygAAnOTwe2cfgOcGnhCMhov3hOd3zDHfIxgHjjuOeOxpC7B0YqDgFQWA5A45Ixlsd+tAFbc2ASDgcNnoMjqMH1wKCF2oApDAFnYnj6bR1GBzVx9jt0wDyyhs4bBwTjtk9qgWMF0TAXedgc5UZJAGScAcZ6kDjmgCBmKKHJ3IQTtAH3e3U9M+/pUM7xuyCDdgnHzYByOSW46gEd8d6u3FuY5WjJWRBgKeBxz02kg5BHTP1rPeJGGdpUqwHykHnCnIUdORyaAEQlOzAlgDgFsj+IAfX8OOaklRnTIYoQ6ZQnDMoGecdFNJEspky68YICg4DHjDc9iR7davGNChLoxkfG05I7YA5++OPbGaAIELbkQIAWxksDkjIxyeccn61bZ4So2xyKwGNwJKsRkbzuAIB5wO2aZCgbYJPNAT7zKFyoUHvj/OaetyySiSM7QgbYM4wORkdcckE+ufyAJiJ0EcYYnI3ooPRnAHKsODt9e1Rq88LAqQjDcHOMuFYALgjjHNSTXMsziWQozIEQP6/KANx4J46daZ8rpuUkMCQUJzuBx82fTdn1oAhcu2cg7uBj1ODjr1PFKqvtLABNmfUYJIPGOp9qkfjaA7MFIO1lA6nDAAE8ZH1OKe7ckKW8o4OzDKGBBOSMnOGyPxoARJABIz4b5QVPlhkbJwd7dQNob6EUtt5bOQEUl18tDKWADP1bKsAAAB97pViKKF5Arv5QKod0rCMMG5DKW6DPqeRnHoarLCJF8tlAGBIxLYRmJB4/ugcggHr0zQA0qEkwTkcEuvzLgHLYzwwHT8Ku+U0gRiC7uM7fLIACkndkdR97PXGMfSBEcENGCVDFFc5Kbtvy4Y4AJHI78ZrRt4nin8tidw+6VK8FsjaGB5XBORnBzQAlmmApIOMjO0E4G4Dd165Ppmut05JHhm3uyMhzFGhDFlJ2nLYyjdcjvzVeCzQMGztcsMqFAAA6luCM5GeOTnngc68cGxTPEgQO4EhBJYMMqshUD7mFHf9KAJIlmhh2BkeKMHhxJhXdty7o1IMh3KMdh371QuZVwhiSNWBQqVDDBAKuck4YE84IFa8saoVtUMs9w8UUiiaUBA7R7pATnrnBHf681gT3Y34SJI0RlR42YskjKpDEMSMKWPpx05xQBVaUoS7AM5O0hiSS24YK9sZJ9ztqG/vWnfcJELMFAAjA2so243tyqjnPJPzelOuZYo40+Q7ySx6EBcHDgDIHYdT0JrHZikQkZWMUgcIwHzCQADnIztz1APvjNAEYndlaKVlU7vM3cZU7cEBuwIA68E+9UizrkgkKpOHPXPB5OeeAOlMZiQxUdGI3j7rsxJAAYZBx0HtSQF5GVY1yxYsoyDl1OckenHPvx0oAtKhk3y7cKCcMu4gkgZHTr3/ABq6hijjUruaQqrKuMouMmRXGcgnI6dj71ArkSvvjj4OTGDGi7mG0MPK+XIY5OB9cDNWnhl2QsYDGoBBYcGQNjHUYztz7c4oAq5M0iSEhNuSuAQowpAXA7Efzqm8IVGk3jcXyiZG47iM4GcqNpznodpFXWTau3LADnGcYX+HjseT9MZqjP5IVGiEm5d3mOzLhjkkKgI+Tj684xQBlXZCkgLwAeQxOCRyST6YrIMUsyHy97LuPyKQwJB5LJ/DwRyfQ1syTeXG7YWQzFl+dSWQbstnIwpJ44weD0zWPLM0EabCA25nbaSMqdoIyvbsQenagDPWFjKqDjedpzwASRjdyMfXirzQ/Z5NkgztyPlOM9QDnHT0B596pbjK5kbKhvmyuQo5+6PYcVeLqzKGLZCRhGDA5I4bcSOmOnvQBZUqFOSw7g4ByewyT1/xq7aSMwlbyxuESokjY2qVOFKkD5SQPf2qgSJFBAUBEAKorBsLn945Hf73JOeKIZ5oWBXGzbnafnQ5VlywyM43D3FACFSjjBR2PzNg7sbskqwHRsE5+lWbdhG6TKOY2UYYHa4BJJ6cY469c0yVy4jcQCBigzIgcByON2Cx+bg8+9Bl/drEFBIUZxnnOSHYAgFgpIz7c96AJri5LCQRoiLP8rKN7jpnG5ycNx654AqiZmddmQN37o5wC2e5wvXHc9absYncJNuPmA5XkDtnPPSpJLeVFTeMggFVDKeQ3PK4IPFADJ1kjeOKQLgICpTcW29A2Sc5446cYyM1ImCqRoqtsbceSQ+eiso6MCfUYz61J9mmaJrmRiqhd0O8MTMA+0qpA4Odx5/umolniZ13IFGQGG44c8qx/wBk5x+dAEwiDIxQfdKlnLEso6fKdw3DJ/DPPrTHxEVAYHdgbedmcjIycevP1q0yYjHlYcKuWYnIHIO3PY8jvzRKGOEeNVaMYVCDkltpOcdcYH50AUSZYldgEVJfkIUAgc7mUZzgjOB3GKqPHtAPZ+ByCR178YPH86tOjoI26KVbHCHJzhjhjwwx3wePxqB1yzhGLj+BmUb8DJHH8PT1oAjmh8vKkknYpYEYKFhnHfI/xqXe7RRrI+FRSqDBCKmWOd2Opbd9SagSCWV1RBhzySSAQBy2TjgD8OlEvySGIPvCg5KncpHOMce5/E8GgCWe5R4xGiKCjkmTqW+Urt4XggHnms+TeBnJIZiNwyA3fB556irAjdVLlWVZlZU2lQpKMAQwPVePbnGKriV0+U7fl7MNwyO3J45x+VAH1D+zl5Nt4t0mKcq32i4gkfyzlkBZDtZj/q87sHg+wr+lvwNLpy+CtIt41uRcWuno9xbpGqxyJLvdXMgCujlNgcr1Zy3ABFfzEfAOeWTxhpDSSYUXMYDFVJAiHy7VCnJyqA8HpnrX9NXhW3WLwfocMFy8r3GmWxMRbaM+X5bwyIZCEbAQH7x+cAZoAjiuNWaZ2gRnghVREqrMSrg7ijPG5IJAXkgfd6mr2pHWE+zyorQTmJGkgiDyAKAcCZ2JMLMUXnPcEE1taHpVo02x5ZYHuA8kximyjGKSFEVVZ+oHm5X5cBAByQRtanZSWh85o0KM6F3nLQFovl3AE87sJknOAoCgdqAPmrxZa6xq/mLqt9PMkS+YtmBtEaoOJGGR5ihnBJAONpwe1WfAPga2umSSSUbhIFVMMPMBXALJJ9wCRRlsAgtnkE47vxIbi9ItIVhgSNWZNjFWZsiRSHKnJwTg4YkZGcYqj4Zmk0C2vjLJ5zMFZOD8smXkABZwEYNKBhQoxQB8p/tdpZ6Xok0UKgXVurx4UkCdSrx8upIc8NnAA6jpjP4IeKIzLqczlQm6aT5CQGy7E4wTlv8A69ftr+1hrrXmlXsM8YhuXsiJZZAZponZY3VY5YlbbIImChySGBOGG7A/E/X7rfqtz9pxOszOhkKlWQqwCSJjGPurnjkZB9gDkWtjCzJICp4OzPLbslSCvbA/lTtuAVUDAAGDy2D0BOK0ljikaRfJldtoRBGN3OAodSO2cevTsc0wWzDJdZEwyjeVXavXIkK8K2OnT6GgCooKsAR90jIA4P8AvZHHQ9acqtJIy7FQsT04xzkhc9e/bpVhkbdLEQQytzJux5ikjHyY6jk5P941AFCjIf5l7chs468/yoAsyafIsYlxkFyhCjHluC2FY8YYgZGM8Ec1S8ooN2N3J6ckg8kgA9v5GtKAzKGYkFDtbbJISpPdtoIKexx+JpojlKsQpVyvTgBkYgZz0Y5HH6UAV45WQEEZBPJIBYAcEDng5xUzSoCFUjaz7mxjzcYwV3gAhSe3Tml+yTuwG0tuBJC4JJQFjkDkDA/GpUtDuBKlWJIxgYznHXr68etAEkCxShlkhYHlA0TcKRtO9hIxy2Ce/sMc1tWulwzn/j5RgCNq7CZSvz5wh6MAvOeBuHJqvaQFyHBYsOMbM5KAqMlm4zlgQOn5V1lpboiRebAkUiqxEgLfvEO4jzIhuDEYxnK8EZwKAMdNOXAVFeVueCFGCGGNpX7w2D1HzNyKsRRwRFtyqZGYJ5jOdiqQflCZwGyQc5yMfnbubqK3xJHCXVWxIXYpG7LgsQkTAhChHGe/U1yN3fgyFlKqd25RGSqDkbcKpwAMHHTGM0AdBesYmbftYZIRlC7Rg7Odp9VPvjnpjOPJcL5bnsMg5bAVTwuF6E/Nxj8qxZNTaRgquzHLFjvYsCRk5J6jrnnvzUL3TNFMjH598e0K4yCuTyB1Xr0PFAF4zkFhGeWUr/vcEbW9Ac8//WqtIryRlk3SYUlyqttQcE5b29CMemao+Y2UkDlJFDSEOMIrLkjZz8w9j645zTkuJJN8XnmNW3Oy5YglsFuP4Sce3oaALEGCVO8DsS2Mgcckg4AyBU7bt2cqeOqsGAG4jt0JZcjnpWZC+1zkkDaRweRkAevPOcVMzugDcqz/AHWYq3yklTljnnKn6HtQBeVyeAjNkdc8AE5ywx1x7/nV2ORo18tgmF3YO3LYYDB3d/b6+9ULSVVbdJIFZMn5hvUkYIyCMYGR169s5xVqOVfMbaxxtI243fKQB1/hBwOeMZoAss6yNu8sIqqA23gMwBAY7u+7r6Yqe38p9okR+HUttZSRGSxbbleuBwT/AHaqrIAu0qM7iM8FxjnJ3feHaljZwwwSFc5PIVS2OeOoO0n8TigDYjUlZGgwFG4YcruKKwKnP97GAexrY065ETguCcKx5xgsRkcj3HFYBcq24cK2AnzA8IMchTwM5wOc8VoxgCKOUTn968ivDnCo0Sowc7jzndjpjjjrgAHoemXQXaS4UhwykYJDcfL6A8+/SvS7DUBdxxxSGLCKWYqAgwWzluecHpxxgjHSvELGXaoZGxgDIJ4XKgAnHTJAAx1zXV6fesFC7zuKkEryY8Hg7SvTn9eaAPbo5Q8flm6Ztr/LIhCsm0AsqOw5YKOOwKjAGTU9rezJIXkm2OsrBRGxy0ZztwWOCcFSc9MHFcHaXcj20ym6lEcZLxKoOMlQvQ9j3ye9X7bUAskZZydpXIJOW4CqSCMZLE/n70Adte35nnDyMVURoilSWK8ZJBXOfu5P0qs07COSZcsyBBgKpfa4Xa+5hyOW4xnAOMVhR325mGfLUsc4DZC5yV4HTp09frWil2rIU/du8ihWyBvVFyy8kYGARyOevNAG5FI0hSMJlPLL8A7VPD/OxAKnOARjqoxkYq+Lwi2aPyoixCqpVMM5YhS0nPz/ACgYBBx7ZOcQ6gZJppooliSSEROQQSpCbWljwPkBYfgH9gQsVx+7WNnIZFyGO/c6KFAQEcbjtOD7c9sgGiLlZC6tkNkZIZDjPQ5UZ25LdOpPXimSysjMqGMMQMLjceApG7eeAVBBOew61RjljRwP4FDlS20n73BbPO/GeR+VPju9s+IkEhcYPylshicqM8joCAcjPagCp5c73EUivub5xIhLh1jJGI0CjhARk9efwNb0gvUgkjVXWNgriMrIp/dqFPy7iNpfIPrg7hzWT9p8tzvBEjO0flhFQLhRlCcAiTOe/OSKuRSyyhXVmSPLgCRtqA5IYtIxAXJxkkjr60AQLfTRQIoCuA5PyJwrHbkMSN2cL0zjrxmr0V+7xnARpCrIMI24N1MhO4d1Ibr7Cqqxl1VgFCuwxvBUEnHKkcYyeCMVZmtrhJFgYRBggQiNyQw++HZiOHO9vXGMHHNAGFeTB5o2WIH5w7mRXw3IJ6c4+Yc+vXin3UiXKCOKNEllZGb5dmDhiybWJCj0xg4HIPFamo2Xly28fCiQZWQsoEi8g7X4JICEc5zWebYxTLGZcBXK+Zg4OCR1UE8nIz7cnFAGbdMQVzDtJG7jJC4IXJbbgKcHoRyfzqxloQzO5jAQPFwzbyWBVDjGAcY5OAeK052jCojn5t5csEUFWX5toJI3DI5GD+NYNzhywEmMKeGUsvHRQAeCcYzjAP0oAsm+ySY2+WUlWBBJL4GVODxxnnn0rRW/uTsdFjljjMACOWxuBYMGXHzLjcBx/FjmuWjY+Y0a5ydrL0DMSdmeSflIz0/Gt21RiFGQpyQ5wDtXJXndxkE5/D60AS3Ut0tzslZAHw6qmNq7pDhCGPysAefoPpVlb3ZaBCzeazy7lQsAIxtYmQE4P3jjnp61Xa1mvHlyrzOVbJCqC8cagNsH9/ahJ/3SfWoFgjKwWoQrJmWSW6fpIFCKsRAG0EYAwB2J7UAaUN5KYpJbYIond12qQGG3AJT5zhCy56jkYHBOKsmsyLKyTPGWaKSJ3KqxVFDbvkKqpkB+6wwV2njJAqsNOuCkwYt5KlJEXAVZGXjClccckdMjJ71mT6bKZOMxhjsQYKlPmAJIOPlIIB5/h7UAVp9TWMYX+JlKtkSZQMrEkjAUEhuD6jPpXNSXKNMwVnCvyiybWZVyA5BQfLkgjGOAcitm4gmt/OsbhYFRZCN8btiYrhVPmep3Kcc4I49aybfTRc3iwQl5tzKkRKlZDISCqlQTgYyOv8OSfQAtwSkNCdysDhEwT+7Xc3DEKDtLZPfIFdBaSlWkChz5WfMCjAC4wzKQo455/wB7B5FZkGleS5LPIn3gyFgAsiSHB+UkEAgnPr9Oe20zSHeGSU7RDIjW8nG/akq7zMiHJY5AIYAgZ9KAMmW6VUR08poymERsSyIwwCW8weueBweeBVGbWUQxQ/6SZLhnDsEC2scOwMN4P3XyWIIBXJ6gjJ07rTSpaNG3REFVwAJAsZDJlhxG/wAozjgg455FVXtGCMrgKmWcK2CAkiqpwepJ2j2PHTnIBJEGctLFMiKirguygyNghh8reh4zg88EnAqZrpYSzRTJMAis4w0bFSilt2/ONoyMei/Wsq0CwmRpkSS2lITDBhsIZcsrK+VLcZx6YHu2Ro4naOMSlC5PmMXAbG1wu1j84DY/PlQBwAXjLBNcZl8srJEI4xH8gMpxtaXeCMYYhug4B6Cot0e2XiMzKIvLYfL5bBmUqilv3u7HJAYEDjHNZcyrNIqbUVGyoCMC21W++cN8uNgwCRnBwSKsosUUh3NLtJjc7QNuwNkiNgRyXBIHOM5wOlAFy6ljaC2kiiEZRTJIDM5lbZgo+AFEYIPyjqQcjtVaK/uJRtOS8oiIVGkZsIMxRsGHYBTktuGDznNRmVXDFMhpGwWaVIwFceWV+dT8wLrnA7/SqZmaNn8tkR41Idkf/XgN94MWwRn06gZxnmgC1cztPEkpkkYqzq8a5YRbuWdW2nbukc8EcZOM9afNNJHZp52ZZJAPljmYGJVQMCytGcEHk7SAcY61ThuzCWjMTAuMsp3AdVyw2j7wBHI5wfSpoJIJ5GS4DRBWVVkUb9oVgSxTI3A+nGDg0AZ6RMI7tpbt23nzEQKNq5KL5e8n5R/XqeeA2UzRxk52FPNDJIh3QthMj95hcSDnuN3J4p8lrLK77JC0ayg/KFUsGY/fGTlQOc9AfY1Jcwuu+OGCUKiKp3SbyqqcuV8sYMeCpHGRux6UAV2JmYCSVWUsodWKhAzEqGJzleWUZ5GV6YNXEeK0CoGLx7tiS7fmCjOcc4YKMnjuMVUt4L2HzGs/3oEZ3bIwwZGKgCOQx5Q4Y7jxjBOcVkrLcvhG3xvGcpG58wKWwZECtwSGzyARxnkckA6p7xpWmDmQgOrhNxUuS3ylohjBywOAARuw2MU9bmJz2aRYtmxSflUbckEYA+YDv3Oc9a5fZcFH2zBLqNwWjZDuVApaRwxYfOAgGP8AayPSiOYnC+aWckqxyeCR8xbBOPm5wB9aAO5jvba5aJpmlVRGqvt8tm3riJVWPylBRmROOoB6nnNmK/tbe3uIcRBgD5M88I8x0DAgIQSEcKevYE+1clpxdLhQ1xHGQihZRJIEWRH3qzYOWBOOVxgrkcDma5me4ldmWLeQHnWEqIpCrFXdMDCEndwOOMjjgAGsQVuIXb/Sli/eiOPeAY2DMURo8YO3GRgcRk5qNZIlyxdIyJstHHvL7Am4N83yuu4KDnJJ68ZFZETE+ZGiEA8gltzxhFIIzkcYB789Mc01JLveJEZWgRwFZzgEIUYABxkg7Rlc5wMEAZFAHe3EERtYp0RoxcPEtyiEOqtECjzPEcEDEpPGeRyB1qkl1b+TLZyXQZJZfOhdY9pYA7Whbah3kFRgAhTu68Vl297diF7aO5aJW2T206gQvJGDuliG1eWByQrEZII5OAcy4WYGbyz5wQgLLIqeYhYjk44yTkcHt3oA6AyxxJG1uiqsAaZ3KRh5FRCAq7sbyVOWDE53HaADzhIy5cxyCMyph2eNSBvcsSGBxHghsdDhsc9DRlnvWBt5S6xBUKq6u2ZFwAdvJb5+P7vI9jSPbuYvtLTKnzeWYQzlmMeTk7OFO5uCevPPFAE13IttIvky7pGaOd3jfKtIVIII3FQybugHVqS5vp5BHJLKznJGQeCwIIyARyCDgE/xdeKxnhlZinmg7pCVcoVKxgjJOXI7Nk/SrltHH5bvNc7UjTeY872lcsUHlIcg4UgnOOG4PoAaF9c/bpY1YI5iTGVEcXmAYGPOBO8ZXIJ5yfbmlIIp5WEbRwOkAaJXAIkdWIEROMM5Acg8ZxikVNyoylXLpIixxBg6MzrsL4HTk4HT5qikKQPKJUcQlMrvKKyzmEmNjJjG3ex64wMcjuAZ01wI3hDSqWbEeyQFQrcrtAY8sOv4+oYmS4u40ghmmO/yJC6MED4jLHAcEdfmbjgbTkYxy62tY5JPNkKySRjefOQuq8keZ8uMEKOoI5I7VNLCk3kGGSNWkAEqF96+YjGPkBDklFUgEN3OSSKAMdkeW4YADCEeaOQoy2FIYHKjP1znHetLyQLuO3Z0bzAqxTZMQdQuAw3LkgAen8PHGKrCxeNpJVncoW2yIVVRG5lZvmLDdv8AkBHQD2q3hY3R1dXZoSjKI87SyiNsBgfnwAQ3UE8GgCJGKTNtIbaXUxnDAEcYU5ww6469M1NLcB2/cxLGNiBirdyFIKsc4YgDIPQnHQVUjQPKxiZguc42lThtygZyd3Lc/Xoa1mtZPJViFktiixKQyeYGBLsHQEHGQck47DOKAM15JQEjDBlQuVyAc7+RuGTyBkDvg8VaKlbdjLEzeanmxyqW+XkxknBICBguehyR2qeSO0zE1vG6AxYkjU/M0qn5mVmYlo+V64ztx1pXiglRSheL95ukgBZI2TaSUIOeMj144PPSgDCZxFE8k6uwbCxui5XZnqfbcB+ABOaZcTyvDIolUtGpWJpvmZQCpXaoH3Mg9fwFbEummHYsUqzK8btIgUTJHxnGRzu2Et0zhc8ZwKRgit3ZhGJk2GNmkYZlZiMMBg4OBjAORnmgCpEtpLBulmJnB2gBdwcnltoJGxhnrnnHtyZT7KkxSM7QbdcgpgsSysVjOZMepPXHXFPeCFHfY6xbpFCDbhXV8fKjITtbBPfnuc1YEUMW+MqnyxF2jcb1V2DFSDk8kqMMeck9BmgDnpoYmRxE4EkZLNlwu5dq4CLx85yxPJz9ah8hG8kq6yFnRAhKl9p2klkPAG44HPRcY5rbazVVkljOFWJS7bQSWbJC7XOcFgPmXHHJqilrH5cMu9QVkAGxv3mCN43KW+7nA59cetAGf5RVWfbslUjZuC7AI+VVSeN/yKcdCARVu43Xz2yOyJEIUih2ho28zbuBKYJBYscHhSMdAc1ZjiMqr5twFjh58t4iVYgMq7kA5baSCeP1qpNKi7lCja8SgvIQzxmNSq7JAOV39McjA5xQBjsggfYdoYYzzkHngEngg+4GQelSW8cE0qIP3Yc7GkZwqpkkgttHICA8AcEfQVJJA0is53tICHaRWMiBDj/WED72W745BzzUj6fJDDLKqsg/cuRJt8wmUbtyAngHa3TghunSgCjJZP5UszSDajqDGM7gpJDOfl4XpzycsPrWVOVXggDkMOcsUbpuwf7uO9a0e+Vktow++eTY8gfam19uFYDoNwBY5J4HAxUtxpcUVuxlys5lVFdCrRt8oLBgDlWIK44wSpweDQBgwTqjBwsbFVGVYY3YIJUkc9uecnPWkVlZ2klVhE27aiPtxgFlVd2cLkr74B5qVbTa7KGUqjbSxHAUkKCw6gAsPypHtvkRiwY5YYXnaVDEbhj7pOzGM53UAJGqrGGjkJUqGwOvJ5Ab0xz2A3c1Mg8yVYMgb8OAZFwwJzudsfKR7gYNEaGNcSJuV0bB242knh16fLnd7cdKZtMZV43AAYjeTlvl+bcVPVTz7DpQBtTLZQxwMyXILlUJcRshXcAWjf8AjPD4GABtz6mseYRCZ8kCM9NmMAAALkgcnauSR3zTppJJo4w5wsbNzuyZCTkEJ0VQcnj++ainaJFTcN74bzV4GRjKAbhwck/pQBH56p5qpuVJOCNxO8Eg4dj2xnt1q7Gu5XdZI3VAHbeMv0DcK3txjjOBVayhjeZRMU8r5TIGZgQpOVG8Hgk9Dj68VZ8pJZnVSgXCCMjZsB+VT5jg4HBOWGc9aALMMvnFXBit8cjyg+ASNy8A/Kdy8kY++TjFTRiMxys4VyCDvk+UkoMghmBBJdgdvX5c4PURKUiQ288DIyBirxyKpYuPkbBXMqdO/Q8datYtyxRn8qN0fDFN6o6qwQBWJOxiBk5yB9KAK7LKzmTagRsEME3RlsNuI2gKQMgEDGDkEdSbMItwyPKZWXYN8kB2tG7HBADnpnAyCvHTJ6sQS7XhjkLwfK5BYopboGC54OGJA71chS18u581g8gTZBbhPmfL8MVQELIAM5yBlQOM0AddpVjBd2clxJdSG6jiWGQLJlTFMJDHNciKMkRhVhycjLDJJOM8lczm0upIpZH2IqhkXzF8x9uGTDNkjOcZJ4HBORVaC7aC7aSLdEpGzy15jdPlzHLnqhx37r071U1O4kv5w7AM/ls52OqgbZW3E7z8pywAHBO0EetAGjb3LS3EccEZhV5GDKszeZLGW5gaQkAjAwcAhieOOK+6PCfhy6svAza7b2bQX13vMCFp5XWzS25kZXACIHJLMoCncAAAK+MfDNjHNLYXuyaUxXADRKkcsZMRRpJCSxJGCoHQZ7d6/QnSPE7Xnh77DKFt7G2trJYIP3apKZYizF5owfLj3E4+YEGT+EnkA7LwT8Zta0PRYNPsZCLHSEjkvZ0dLN/PjuBIkyiBc+ZsY5+ZuAc7QxBj8Qftm6raeVptrd3Bv1d4YbhY0JVWkCkRTMcrHtJwxJJP8WDx8afEnWBpccdrpIuLRRdXbanGbkvBMzzL5UkSoqsWEC7SrEglPlA6Dz/wzo3iLxTFfweGvD17qbyPavJdrC9zPbzRpP57xTjIjgZ5TkdSsagnigD9SPD/AO1lMLXTHvb5JJot6eZJKsUrXDYkaSR2OHddz4JxhVOehz9jfAz4xXni+K71HWdVNvp/yf2fb3atLbFpCqQyi6yB80vnABcd2cbRz+R3hr9lL40DR49avfCurRWamd3SSGQTPcrGJI5DbMEeMgGJXYqVAbJY4IP1J8DdR134awS2vjS3CfaZ5LWwtprYwJbR3nmTzyQcYVcGXK7AcqFztyKAP2j+GXxD1jQ9Yk1RLu7t4p7tYfMglja0WzKxNJIsTkkyqwPBz0BHt+rfwt+JN74ntLdnujNZSAne6GBkCsxc7ZH+chSvIYDI6Y6/icNV0rTvBuh3enb5bnUbaG/jRHaSPy22ykbxyYw0zZ3ZOT0CkV9O/DP9p6WK00jwLf6F9m1C3aNFvIJlhk3yLMRaxxQEqzCV0y7fOUt/vktkAH7BXGj2erS2Cy2UsklujyXFxEqm5aKVTsUJI3MZQDkLn5yc4OKLm5hW2e0ghVXhixGCwBkjQqhZmY/eZMnklTk4UdR8/wDgLx/NrFpHcy6gjXqxxQyw+c6yxsmScu+VLpIwOM5BAxnJz6fLrFjBZi6kngZw8SSszNkFl3l1LN8wCxL2OMHnk5AL19pGo3X2SRIlhtYj5zG6dnVGZcFmDnJG9dp5H3h0Ocd3Z2MFxbxvsWJoU2RFXCuDg+Y6gjAVgrDHYZHOAa8yufH8lwtrp9vsjt/JTeMb/PeNvvMCfuEyjAzgbfxrqNO8Rfag9q06W9wIAxYlHUQ7xgAKP3bFEcDPHB54NACa5YXFnG8ljcO3AEqdsrkyKQ/UZJ+Ykkbj2xVDQTDDFIyFZCg/esQeZNpZyCB8zZ69cYzkDirmraksdnNPJKJopRJBAXTaGIZtxi+U5U4bkHJB6E15rfa9eJEttZWe1AWMZJUPudsAtIMfJscAjIyFHJ3CgD0K50681COWZL8KlzI7PGQqQqCQwBOeI1IOFGFGOR0ribqYW0jxaUNs0CtDPdt+7VnKp8kAxjlSWBPXBHNNtPE32XTZZp5GIVkR7tSwS4k3OkqwozbkUPGVPOfmGMnp5l4p8b6Xpvk3M18ohuLZnhtGn2zyzNkBwE+bIw+c4xuOSMjIBneN9TaCGOESzrJdLGrSS48zzJcthkzkjdjA75z05HyB8Rtc1WC4hsrKOWOOV2VplV1muCANx8xh80JYjJBH3/wrs/F/xblslu9XubeO9iDb7a0iZml3RKmyORcKMEhc/N/ER0Ar5Z8ZfFfxZ4kntJbq3gjhnib7PFYuDi0kIWJ1fgCTZwxxgYBPoAD0GCLTtyte37XGonGIEKllmCsQ3mAMqgJIQc8AEZAIzXq2im2t7O6ubWKz2R27LGBdtutrp2Vlh5UfaJGkDE7Ay/OCCSCD4t4H8KjWrVbe6TyYLryZo2+0TRXEamTzZ2RzJGXZ9xQjuTjGBx7hZeG9M0dbazt7ScZLElklniDZhAYSPISfmz85+RQOSeTQBxVlp2t397c3G0WSTzpJcvbRo7IsbfMxkkXCSnblTnJJDcgEDsNM0DWYZJY4x5zyj7VOzQOheOIgq07FgzDy2XcAAvT5jyK9AtbqLVfM0vTZdEs7mxtUmuI1WEm5gUmGa6Vd+2OVTJEx2KWxk5KgkW7C11prxBDFIUVJIWlMiTRXMXl7bhYAi4R/MXbjKheQQTyADlta06a4061SC0gjubdFeSeO3KCzdnRyLQq+QSzICzgsNh2FQCDk2Oma5JdRxJFdTXCYe3uAZFTp85YFsEAHkNkcEgc4r291hT7PHfxsHACRJIsQbyw4T5trEMG3g8bsYOTnAr0q08OJai0uUWJRIgkDcs5RxjcJMHblQcZOMN1GKAPnqbS/s9i7668cs2nyR3HlQI/lSSRR5QG3aYRBsnglC2SD15r+e/8A4KFfDTxx8evG2l+E/hvo93rGr3WoR6bFpenwPcTvdXMkcOnWkUapnz2bdvwcRrgttUV/SL8Q21zUryPwh4R0NtR1XVvItra3t445GeS5lFpvmUL8sQaSI78HoxPCkj6//Zk/Yj8MfB9Lfxl4o0zT9d+IN8M/bnRXi0NLpvtE/wDZxnQmO5JeQSSZ3OFCqFQbKAPze/4JC/8ABH/w7+yF4et/ip8VbK21v9oHxPpFvJcXMyC60/wPZz/Z5RpGkqnyPdtj/SJixZjHsTC9f3zfTX8q4iMMafaUeMK7IqeapKB9jRuANgBCkHG7BXrXV29pDCjKhZWPlN8gUiMIhySSCduVHtyTxzU1yIox5pkXbsbkn5Mrlt+QflO0n86AP58/2gfhvH4O+PvijT4olSy8T+bqgtoYlcM80ZllKMigsvy9sZI5HHP8oH/BVD4L6T8PPjNFr+gyRrbeKLA3t2kQaNU1FJAJFVd5Ct5e0kDnIY4HNf1f/ta/E+z1X9p6/j0lreaDQY7HSpZLPddefMh3XfzRsUiKhiMuQWK4X5mUH8QP+CuPwn0/W/h6njhLIW+s6Ldm4UEStG9lfBROWiePKTK3l4IIAU/LjPIB/N9DeCJPs0spl2MZYnjctCoKENuGNyg4G4ZHJ5A61qQanc6qZrcyRxWy+QS23Y0KxuUYwnexBMbnIzgq3SuOtneJpWH+siPzEFQDEwkB2FmzkAjAGeB6Cr0UczRXUsUgkgQrJIHO1Sxk+9IpyB+7BOOc7uOmKALkk80zxqwEUMTM6tGUzswDucg4lfYuSDz1GAOBvWtvB5sKbSYnhadZiPmmVl27m3cLEGVsjPG05bJAHJteKZI2jRNsaqjCU7kZuACe2cEe3GcVt2bNcQqbW1k8yE5lZZQUblflEbKOMR9MnIYgDjFAHW6ZcIUnsmhWIoVYNGuJHePzVUfOTsUq/JA5H+0BSNJEhidQWGxTKWT5TIT9wc8ghVPPIyRXLR3EsUrKXlhdDhY0YN5aMWLIWyM8Men6GtV543LxxhXO9CFYhSqAlV4GM5TYSexz+AB2OmSWcjSsoZo41G5mfapflCiswwo3sCCeRj+LOBbXYWffED+5OwbsgFHVd3yuCzFT6dSflrl7GWdQ1uVjVZHMoCsEVC7H5zg8fMTnOfetg3khEQ3MwWXaGiJdEZlIRXGMBTs4PovcbcACyGKf5Ed8oSeN5JYMzICg5xsCc8csQeAKlRpJVSctiaAKYvLUIcowAkLIMsQiDknjAOeKjVoReJP5SMIGAAw5QMIwdxJwWDliDx1DADFaEL28dzuRDMshAeNWKebGWJZRtP7kbSQcdQ3PegDrNB8d6zocsYl8y5cSeWkkzsWUrlmBDMdzktGM4HA565H1B8PPi3K17bbriS3njkjMtuSY1kcMAI1if7xLMcljgnkelfGEmGaYxoPmVlj3jftUHcChP3WHI3dSPrUum6jeLdhhciFwpSKZ8osZWRZAEkixu5BCl8gBsccYAP2H0TxPo/iGKC2ndba9aLzXikiwsrl0UpHjJkI3AjryePWma1p86hXtriKS3RFZo42KxFUwBFFKGBXcxXPULyQO9fnr4J+JWraTcRG9nLhCEjkJPPIULnPQncc/1FfZGk/EbSNY0mxRJ/L1ZVeG4R3dTFDEBIGkEn3HLEjaBgnJ69AD0jwz421fTrp7aAGCFnEqxieRYkyUjPlSMcyxspYNuG05J9a+n/h38f8AU9Dvre4nLT7HjZy+4l0gwgV2j4jPKjOBy5zzXyDay2U4tmuWVdyJIlzEwEMsJdd6OQuELN5wwSMCLceuBs/YJ4VS7sZoY0IZWRpNxfzIpdyPCHbaoIBBKhT35xQB+0Xwy/a2iSWL7bJIqZKWsRmLRK4BdyZcbZY1Rtp27SzSjjPFfdXgT9oq0mgguZNQQySkAp5iyKBtVdjc4zk/wj1HJr+Yiz8ST6NdxW91NMgt18hHyyRNcDPnFgcttMqScDGQeBnivXfCv7RGq6XqEUIvRFp7SSwvE7s5+0uERdrhh8mQWzg8nkdcgH9a/gf4x6Jqxt5JbsJhiGhaTyzIQpx8p6LlMkgZxyMV79pfiq3vtpjnSIBTkKwKlmAYgMW4XscjtxjPP8v3w5/aigia2WTULguAQ7SoDAsaBGAMit+6ODLxjGEHO4gV+i/wr/aoivEht5tQVi3lgjfENqNkHc7S5bC5bAPQE+xAP2as7uznCMhRmYE78bjuQ4ZgeqnIx/8AWrRM0jEeUJMPHux5kaSZzwSXU7DgEcnGM8ZxXx34T+Mmj3cUIOpQb5ImKMHUqwYnbhc9Ccdh1z717zonjXSr+O3ZtQgL3DeXDmVV85zltqoW+bkHGeQMnB7gHryTo0mx94ZyBgqWH3Cd2VHAIA5JxkY61OjxkjYc8MMFSvBOOSR0yp/n3FcraarESHO1XdQHHyZwFGFDDrwSfoa001CGZ8AgKqkhyBuZvl3LE24kZ2kEAZJ6ZoA1pnT50QgttV+c7CSSRhyMBvlPQ5HB71UtJrvyw135Ql8wuv2cHYi5woJMjFpMdTx1xgEHLZLu2jjV5NyrKwjRHIckksApOOAeOuMfUVG1xCC+DgxbdyqvHAyApCgMdo/nzQBfW4Msjo8LokYV1mLKI3bLAhQOeAOcgc+tPiYebcRrBty8ZdjEAkrkFVdXU4mxhQTjjbhuRVFZUlCN5gjEu0gdG2kgheAck9u/OOe1yFl48vO1xvOV8uTcMYLIygq3rnn2oAlcN5jwsh5Qnds/dsp/h3Z6j09+PaM7SxVW3SYJdMnb1xngEgHB9/wp7SRALmRQ28R/O6jMnJ29eHPAA68CokuVWRYjFKCzMNwVipKqDv3Efd2sefUEUAJNGzYXBA4Lkbfm4GR15HY96Y7MGVI1VyykAAsPmC7sMdpwOBz7nvV7Ac4ckIpB+YDHUA9OpCkf0HelkVYyxRww3quQCAcentgYFAH+OC0BkDPlc7gpRsiQ8DkDuufT15FVxG0YYLtC5y3ynI28E7yPTH4VqXt0Zm2oNqMyGNPvSKwBXO8KN2Ryfy6CoAsSI3mlWbHyplhl9wyzYBB+UNwcc0AUbeSCGQySRtNkNtyylCWHcHBzuB554PSmrtbPyYIJDc5XBPA4Xp1qWZEYkoGyRjB6LyOhAHOc9PXmiNWXIwAWUdTtAB65APpxQBDC6oShKoJQylmXfsGD02HKnPHfr06U9RIzBI2DAndkk4J55Uk/KcnnPWm7AZNpAIQAnbg9eOf7x61rxJp4gCyiUTbJN52AgNk7Cg8wYGwZ9i3egDLJldzIZFLt6DbgjABbA4ydwpCHjZgSv3VwwG4Eheise/A4qUCOM/ICjDJDE4wQ27PBOf4e5xTC4nHmBmc5JPzA7QASSQSOvSgCL5hklgCx5BAxyDg+g/8ArVJ5mfLEjI6xuQiEAg5B+ZiP4eAKdIGT5pT/AAxhQQSShUhcdiRgcehqI4WVgAJO4YjhfyyM/dHHv0oAkkDE/Ku3O7oSFBJAPOOAcjHpmoiHVW3Ag5+6ynkj37Dk+1X0u8eWGUnZkqQQwVx8xYI3Bzt5yCMCq08zSyGVj8x+UIQPL254AXoAARQBQuAjKjgJkZBQMd/y4IYqRwCD+mOKkjkbCg7gWU7gG+Vk5ABxjoR37ipA2wFQ0cTT5WWTcW2gYJyu07V47CrsNtayGMpN8rDDksAFwxMpUkDICgYwCeaAGxgghW6OuBuIUY7c4yFAI/KriyMiFY2YqwCs2CAVPQc9sjrmq0aRNJsjZVjLMI9zZZtpAUtjAG7PfgY55qZndgEDfKoAACj5VyScAdeSSfp1oAnivZ41aLLSROjB1PIyduMfKeRhSpPTaKYJVZiVg+6JCyZZsIcdeeg4wfpSxRO7qsaN83O0jAdccvg9QMHocYNXBplwqPI0YQKCWdpAMrgsBtBJIIB6Dtg0AUQT1U+pIznB9ye/8sU5Jd4k3IjFWQb8sUUcYBGcBjg9Dg5PFMiYRSDcxCMp3krv2kggHAPPzAfrUJjXcGzIrHaoALBSM5GeR69KALd9am3Kss6yK4VsqVBVzjKFNxJHPX8cimGICPc4cEkYQDKuMY3lyPlIJIHrmpTC28Rbo5MhWD4ZDyMhSJCMDbnn8eaVQ4QbmJRmCqzMSF5GAAc5HWgCEsMAqASGG/pluy4JHB7U+Yh9pZsj+FSSrJgcAgd+uP1psULKsrIM7TvZiM43nGSSfX+dTmIrGTN5gyqtF8vyyZI3F5CfkwNvY5z260AQ7nKsHJwFUdQMjJIz/eOSf8elEapnceikEjd820/3QDwflzTyjRqrtGWRlJUtkBhjaOnXHX8qSMybgIVG4ltwyCWjZWXaqj+LOPfHPoaAJoYraa5UGUxxDDENna2ACVJONmeevQDHJHKXOxJm2xLHGWDBVO5kRiW2ZKjPykEduaVEjjiEhLpM7SoYMAbVUj5mbd3y3GOi8VEu0g/Pg5AHGeDn+LH59/rQBI8ZlBmBUISVycZAVfbnp1OD19BUYdkD4RZMgKH2tgcj5gBjByp9+vrVjZGsOwxt5m7KupPKdR8hPfjnvnuaS3Ecsm2aYRLtOTg5+XJxwPvZ79u/NAFYh1G8gYXCMR2yh3Ar3GN2OuKAFKhWY+oYIeBngEA8nHv3qeUxqZE8sENwHJLncvUt3VTkZwM8VWiWRjswjFnAXaCBhuCpAY5O736D3oAtwMU+VWbYXZvuqATgAk/N04464z65rZskZ5N+xivVl6kDAyQ3vg9uPSs2O1kBcOArxjd5e09D6bfu549vU9q2rFpFkidCrBSCU+YRuA3KlRgbT0NAHTpZYg+0JKcsg82JEcugyQGIZVwxOMEHB3expDdthog4AxhsB9wXHXAcb+RjB/vZ7VGbnzDvkZlKKfL2seFzwi4IKIAW4wRg1A8lqnAR2ZA0yTKCZGZI95hChTwWAweuSM5HNAEU9w+YMvIpQFo3JaN1G7llAcZTKjpnPI55FZt7eLIyRhYolBRehKswJ3SEu2VYgnt2ovL+G6uHlkgTfIh+VZdqpIoB3sZHYZIByM9TgViyXIMrsRlCvQYZkf8AvAAdM84/WgC9JMpjZXkVio8qEqSy5YggsNwIUqSfYkZzzWNcNNCGgfcgznHOAeTuz6UsskmXCOjIQPvxp5mfYjkDp0NV5Ll5Nyyyb/NGH3gNL8uSu1mBKnk9PXpQA23mlumcLmRZAUIBC/MgIVmGPugqM98DrzT1gQSPGJolMbNyCwBbJXCHadw4GM4+uaZNBHawAv5kbPkKxA2TDeSTGQeNobBPzZ6cVCillBYc8bnGcL6Z9jg/4UAaNurNKiBCDuIzxn5iOn4k11d0sqyfZSxZIljK7hgfJGCrlTjGMtk8jHOa5zT5DseM4bzCpCk4ZmUEjYBy2Mnp2GM11FsjAkzZlCIw/eZIKyZwPmBKtktyMEY60AUJRbmFmkQedvARQMeZngjIYBUAyQRkk47ZNcvLucmJmCKC2A3yheCzHPvjgdyRXU3sKGRvKZQkcaMyM4YhmXGAzgFvnP1HQ9Mnn7qSNRcrNEzzgbVLb1CqD8zkADLfX1NAHO3QkRBxmMsQrADG4DcQSehxzisyRIyCWYnHKALnI5zyD8vI/Gr8tyhYKwCoNwDIm5yWBBI8xsdcZPtwaopfPG4jkWOSNjkblHyZHzEEcgnv1oAiQxr8hDMxUhNm0gvkbc7j0yCDjmmMWDCJx5ZyCCeCmeCd277uPX1qqzlnIUbQzADAJIyegJ71LkqWWVm3t8wYcsGXIwehzyRwe3egDWtnA89VlMamJ43kUE+Zk4VWwceWWHPfj3qOMhWAkGd2c844IGMgDjnt14qpb7pCkIcg7wgjVCWKk7gcAc/MTjPrWhDBIrSnCnyWcsrAhlOVXOMc8lRjPUkUATtIu0IqYQbiGb5xk9RkYx07DHQ0ySQyFGVVTaNjMhILDaVY4yPmI6/X1q2xW4RBFAUaNMysrg9juYJnAXkdPWqjxMpztABUt16Y4IPPDZz+VACQx5J5Vcofvn72O25uhx+PpmoVVty7iEAbbuJJ5HOBkdOT64zVlmbK7uQqkc4zgcgLgYHB69atS/vCEiVto2MocKxMjAAsGUDqQOCOhx60AUJ5ppCqSO5WLasY3ZIUt0XHrkmq/llSGKsV7HHzAgEH6Z960ZEn8wK8aRlSpO0KMnJJyB0OePp0p00YZWeJiJmbBiZG4wQFZZOg7nHHSgCikjLwDhSw3p7AjII78gfSra3kRldZFZ4mXau4gSKxxtJYLxwDnH5VDJGGCuqHK/eLZG5jklshv73A7cc1WQtDJvZBu525AOeOcg/X9KAJbh8/IJBtQuqgH7oJIyM8lcDvjqM1WUtGvmYyHAVcdf8AgI5560943Z/9Ww8xcrgctu4wuPvdDyPSnMrPlQRH5KgksWHlqvO3J535JHPPpQAkkrOuxLdgYwGd1YlhGGKtkEjIwRkHpjtVRg3lqojaNm4Z85Mm1ueCMg5BHHWp4Y94lk84KEQlic5l3EKQATg5PrUW42zxzuqSbjuChzuUAjqB0JP5UAUy0iPhQQQeAB83Ax0xx19BUL7gW3cMTls+ucEkevX8quyyLIfNUjzMtuU8qoJGzZ3JwM885ApLg+Yw3giRYQxYEOJMneGbGNvyMATzyM9TQB9Ffs2xI/jPSFmiDq19C6MT8yHzFG9Mdznbzwd3Oelf1G6Fplta+FvDd5atm4fSbWMokLEyYjDIWTg8NgdSWZlIav5k/wBlOCWbxppqIhYG6g+7Hvb/AFoCAN5Z2EyFeRggc5r+leY32laT4ZXYzo1jbb7eVxJET9nR4pSEz5yfdzuOAw6fw0AemaDok/lHU3gt4omKrDcXNvcRxSXEkYMhjkjyPOKROB1XH8ROK19Xs5I4llighvZWCtaxlmaEAbUczRurAKUfgY5yc89IPhreyXqx2l1FErpKqxxGTy4lUZEl2Ed9odVdVA+4vzbVFdxr+lakskjJLEYdzxxxuiK0MYhG9VCjMjMwBDAnAP3cYNAHzx4olsbS3P2iyRXjh2M8ZWModrnmUjs7J0ABUdepryV9avorQxRQi6tpZDGzQrEu2FjCJGOYztwYwAPm27vlwMsO7+I/2uCXUYIBCwEe6UFlchBH5jojjkqBhcjByOQeh8h0xr6SFMOsJiMqkyo/zbVdH2Ddkt5zpkNwSAcE80AfFX7Ttw0+mXU+3y1Jnd4GWQLE23aqxv5SsU+UY4wdm71FfjHr7H+0LhUBIEjkHrwGPQn+EE9/Sv2Q/aWnMunX1vI0wdElYKWUFpAjN84XJOSX6ccgdsV+QmrWim8lULs+bBYsSxDElvl6MN3PqMceoAOZeVNqrCZfu5Yn5f3mQeNrYCg9Mdc06KZ/LeI7iHXcQW4LqRj5Sp3Hhu/frW62lqgLLtkQMArqGUSLz83JGU+U846nrUP2DJOFPQYVSxA3AE4P0P1oAwmMpbcS6tjkkHd6cn8Kuw20bsBJKVBUdY3OT3AIHPGMcf0rUksArkFevQhy+cKGOAQc9eTnipVtwcEn7qrg/Mcc7sZ7cfyoAz4LUBlYggAkMDkcnHzdOcc8c1t29ook3bDJH8xAZWUkFSFYlT8jDJwPWrlpa25bbcAc9MgkMDjq+RgfTpnNdJmwso2dRFMsoVPNBkxGw2u0aknBbZwev3hQBzUenbm3lXYKHIz8pOOAAMg9CcHHGKbMlsHwIjGhIIiOS2cAHD4J+8D1PG7jNdDqOo2cVtam32O8sZZlCBJEckqUfJORjkHoQR05rhbnUh5x3Dc6vnDnCvtbhenK/KRx/OgDajmiUypG6QqQJSQxO4qBn75+eRuBjIye3Q1UutZleHaZDsT5UXzFOz7x2qCeFLbunvmuW1HVvPldkiEDfdMSACMYzuYkkndnt7daxnunfgn3OO4wRjgeh/WgDfu9RYkrHOuHBxuBLAKN2MgcfMMDn3rE8+R5N2SCp3EntjOSf0qmZCGPLBjkZB7HoMk+mKljjeSTYRsZuBuB6kZGflJ5JwMd/agCVnZJWdWj+fIygwMOPnAB6DnHtikMxLAqNpI657gH73PXr+dV/mAwcE5PHPGMZwB14NJnHcD8cUAWPObChs5QEAY45OegPPb8qtwKLjILFGAG0ADnPOcEgEYznmqsMfnOqE4LNtDH3OBnHYHr7VLNBLbTPCxAMbY3I24HBwcHPv8ArQBIVAZvmPEYJ+XA4CkqPcZ49e1OYOQjFSEIwG2sFOwAPzg5YblPGevvUaSFU2HO8gYzg7TuHA9OB9OMYp6sML5jMEBJ2qzZbLKHVAe+0DI46UAWFEb/ACl2DEZBwDkggKvy+xHUdu1aUQePzNsinbGfnGMbSyjscqecc/mKyY/K8tCju8ryFBEI9rBOCjbieSTxjPar/mpGsuVKsyIAAy9mRmBGPlPyHOcdfxoAs7hkMGGScDs2FH3hgcr+NTQ4HzE7tuG5cjJBwe3TFZyv8gwFYMMkAtvXBPfAwpGD+NTibcVACrtCoeuGUE55x1+b8cc0AdTc3EUkUKRg/IzbVCDasThWwXzlmDZGec+vNRQtGjBZAWUsc8jG0A4PIz1weves5Jwi/eVt/AVstsAKucA/dbgd+n1NXYFSfLExxBQrMXPykhW4B43ElR8vJ574oA1oZiSCHJ3AfioJBXHUgAD8DXSaZcBjuBKZUAqCRuweTk9EPP4iuJjV2V5hjy42CEhgMbicHHXnBHYdK2LOdOryFQQFQgZXrkDHYfSgD0+3uGdcI6kIFZtsm5NrH7gHG4hs5/p22FuUheKVJI3ZQdrbmwrgEMGyTgBgcH3z7V5la3ZGcNjJYYUZyoII4I4FdDFclViDNhJAWySp5ABYZXocnocdRQB3ltK0xVs7Gfluu0ndkhfXAH65rZSWANAQcOW2yFAwJHIGM8Fu2OOe3NcNDfSIAFfcAQAoGG+6STnPPyj9Pz6CDUomtygVzN95GDcR8LnJI+YZ7H1xQB1qXkyBjEheIfIISqgyfOAA2CMfKT+Q9c1bEyuqKVCMTnKgADJAIDZyy4QfTJI6muZtZ2ZnPmRMWIykjNvQLhQ6q3PGVz79RW1BJG+EUtIdokVTv2Ax4BV2xlYsE4IAySTnNAC3VrJJtMbhDGC5CthQu0YY4HJyefdRVrSblbDyprhftDLIXQMVKO4JZRuIGQD2xk0kEgUkzI0ewspKFsN5igGM5BCjPpyB1B7Dm0jitQrMZAX8+IKTjDOUkB2YA2sOvPByRQBM8/mJJKzAmWVpnUgNtZiWXlckchugY461opeyTxLbTPDIFzISQpBwGIyxX951bOSM9cdAMElmBCRgHJ6c7gzHYSM4DbWNQpvWRg2RuVlyGO4BlOWBIJUhjkHPbigDomjjWOVBO0kTGMFwCqxHaPuvtJB254z049ap2822eXzGLKHT7PtYhzGcEAMWGJDlsk5HOfWqAicx3KPcXAtliDqVbaTLFGQGx/EdzjOTyD0rKhlETRFy4IZGJ2uC4V2GQy5ySxGM/hQB2Wo3vmyW7qRiG3jiYAiQKxYgMSuOd5jByOvc8U9dwRmEce9Yy6KCAwHAdiCxwSAQBx0+tctLfSG4JYFBI5WUBDhYQ4Zs7cZ4AHODx24pt1dxo77LiRnXAWMqzOA6sVLyAY4AIIz1cehoA1roxLEru5iadiygIWjcYYs27cMkOMEc88ZHGeR1ERw+ZLGxCsqkFiQS+3GznATOWps+pySRJHl2k8x9rAByBgBUC54yT1AHcknjGDqF3OjSwzKEZkUMpAkKqAxCqQcK3znp6DnNAEtpO4kLPkSsgSMnj5VZiOXOCO3I/LFblhO7xoW3Ku4jja7ANnkrjHT1JGO9cdBOCo8xWVSVB5yVUEngkEkHr7E4NdLp5Lr1U8oVy4xtIxg7RxgH8MfkAdZCHYKsRYEkk43btpBB+73wTx/9cVp28UduzSvaLMXRljZzjlsnKjPLfKxz3Gaz7RLkvDGqtsZWYuuCpbJUBcg9WA9+M4rrjok8FvFfXQQwyElTnaQQWPypkDduGQeBweeaAMWG9aaCWPAQRCQughQGVpdsZzIeU2jkY7sfU1Vui0sccZL+WgdwHbKxhyv3e6ZKj65+mNW1it1FxJLICdjiLcFw7uSq5Dk+YN2CcevXvWdM0JaQS/uySFjIXKEqwBDIDlflPXnJ7UAcXPGJH+cllKqd5YsSAFBAJBIb5mwTj8elGnWrJJL5YX5gZAw5YAgFXI2nau0HGT3rZuo4/Lk8vC4wuQoUNG2RlVIGQSXPf7uD2qfRrMz+cwULMqq0alSS6bSpVQOmFDcYz04xQBCkZYZuIy0qbl67F/6ZMODuHB4wD8x9OelRoUggktzPFNt/e7WX74OSNvZNrKOfTjgcrBYQyxzbpyjPsjSMFgSUIJYk9G3DBPAwvIOa0Ivs8UctukCZaMK8kil5AcAk5yQrbh1Azgn6gAx4t07PHseQzDChzuaM5bJHuAGPGcEHoM1BeafKGkSaQDy4z5EYjCsyA7Gw/wDFtwPm/iB6DFWbe4eK7HleRviXdsLIPl2OoCDI3Phsk47k9cVbvHOpzxu8yR5XYOZGOWcs5lcklss3RsdehNAHM2dtHOs28Kq7WV3wMRtj5SSThAWX053kDmqQ02Qme4dY3ghK4BDNE5kY7S27lUweccbue1dFa6Pcy3E1vECAjO0gZiqqoJBC78bhkjAz3GBUM1vIVFlAWuI2YsgKsswLA5CgsSw4XgYHHHpQBxrqFjbEex1VZIhHIXVFBZ2QhgSVK8ZBJAB454viaO/gUhI4JsoUIyrMrR4Kud5wBhMdB8xHNSJYXFoWUxC6uFV1jVwY0aVifIYp3UOBjsSfaqkSXEQD3CmOZ3kcoQFfZ50mZCmTt3Pv+UcA88cUAUri3eJjzlhja2MKmCQ249wTjHrjvWI4ljOSc5L8hhtYgknO4cjHTk+wrq3hkdlAbzBICvlgMTnaShwBxyScH0INc3fwSwOEDK5Zd2Vy/UE7c45bPselAEJnuSB8uHIQHBIYquGViM9Oc9ug61qRbmgaR3RZHZmR1aMFhlTnCnLMWAzkY5GKo6NLbxXTSXab1jRn+dHkRpXXEYkY4/dhuTjjIAOBVuWZUuFnSG02yFSscDMY4pV+YEAsQrcdMEdscGgDUso9m12G8K+X2sSHz7Ifu5yee4rSEcDyM8UhjmX5h5gUxZbLESHPzBiR/CcHrxzVCyuppZHKthn3CZNqooZ8jCICu3hh0A613rRWzxLZ21ijPJZwl3dgZVmZEAlhMangOCcMzA78jGQaAOCvrZ7ZUEglS1kDSttQbjGcEnaCEaHzgxXBABXPQA1yphkEpaDc5wZUcD540ZT94IvBCsdxPHvXb62t/Gxt7gjdHGFU8kgIvlBGTI3ZBY8HryO1cypSKdZAqLclTkkOG2BwvktnhoyzH5SDnvQBkuSwBbczEBXKg7wFOWAOcbiufy4qqsgLHy1OCGUbgoJQhkDsGH3sHJJ79D0rUuIx5soKnLSMRt2qgyxJVF67cAgZ55AFU2VI12lccnHyDccZwCPTNAE5lt8hwCrCMAqCwXzfusXJORnlhjgFsYHa4JBcGWSFHEay8x/dcBUDDEhGJO5IAHGeQcCoNLgW/uo7b5IwzfMQGfaiKXaVye4K9AcZcAe+hII4JfIhuomiJYi58ho3ccqY3JX72QcckA45FAFHzZkjaNSY43kLCPaDI4bgln252I6DHp1A6mrqfNEWKNKqnKrvDqmTtZmRckL8zdD1Occ0XV7aqjoYpZ45WQxXEgSKVgmAyyeXk+VlsZB7fjUen3v2TzJI/LAKlGVgWjMRDqquhzuwWU++3nqaAL+najb2sjK8RLyqIomJQRFpWIPmBoskBOg4yTkelWzGsybzcQ26DzD5Zz50ifMUyxGCeDxwRkYHUjm7m0iuoI1iUzuh8+XCLGV8puJV2nlAr5HTGBx2rWSazltlMi3MkqY3qqt8sZTy1Yt3BcJyoU8c8kGgC3bWM10DPJLBHHHu2SPLCgG1CcKryguTlSMep64FZ1xHFCyObhZAw3SMzDYWDOpw5QKzkglf97PpQ1yDtSPKOzKGHyhTz8oUPjYQuzjkn17VWjgXUEEOxJf3vmtG4RSqxguoR5Ado/IAqKALFzZpHumMW3zYAYvPXauGHEqMjkGTKtyOBzuGTmsUwNGCxUtvXCMhzwNxG0AYBzknr0xW8StuYvtasBsIEZBk2o5IVlRxgEDLAk9SCMcGqxWOB+ZB5cRykMzbWePJZkKg/Izh+merZ70AVI0kkhMxdd8TwxRqSd0qsHUiMKOQNpznpxjtUN0izQNbukh3GOZnyCwK546cJ8ycEducA1oxXOns0jTW5LA7khjmSPaNyPKzbVDEcDZjaAMgk4ApHljvJVmm8qGAEB4o9xdI1QZZiByMkDP445xQBkoViZXwV4MZyMbozlRwD8uAc4HTHHQU11Yyu0KyRgOxXON6gEnAYKOQoBA6/lxoXARpBPFGht4isaryPMGGdvvEu6lmYgkg4YKMAYpZJn8tJQiJE1xIFccDcqxh1IJ5yZE65wcgZGaAKSOTIHkjMqhkcoUJ80BsHdjqeR16k85prW08yTX8VrcJAHdcqDsj2sOGHYAMOemfyrRhkt4J43ctInysVAwARkmPZgbgWXGckc5HIpsF/wCVHKGhCpJIdoUknOVZgwDDKFGPB44B57AFGCKVnQRsY3807S2/aij5ydiIWYg4Py88Y61Ksku9lZllhUsEYli2+VmdnVeoBbJ6Z5PFX717W7SEWu62YxsGEjEW6vw8sgKvuJIyDwOMEnqahHkm0XYGbymzIq48kghSMbskHlhnkDA5oAhiUC4UN80e+MyFSSpVypKhj93AIBz0JHtV65miieeOMRyiTyVSRo8MojUq4y68MSwyw5JUdsgU7e4KM6Qx+UtxCUJLCQESABlGQdvQENkZxVkqRBLcyzlZjIURQ++R9wbc7K2G27BwRxwep6gFZEeNg0gGEY7vmddxQqTGDGwD5CkEZ78dqiuRHLG8kYEYDFlUMSse5fn2oc8ZJ5zyV/ClIl2brhzJKZA6MeOATjKsPQHHqePSrVupeZ42hDxhS0yYYDbGwYPKARgBj0Jx9OlAHNArKiNHtKp/EGbO5JSGfB5VsqenHHvVpllkmllkLM7AF2+ba5TA2kHvgjA9PbNa11HaTSzm1t5VhjkjEIc7FwxxscKgBZuCO4AOCeakitJYTuks2kh2NGCARIJZBtO1nPzsOnQhc9jQBzqszHbtITJLkdQoYkgYIxgHp7VHIkO4Lu+QDK7zkKdp3K23OQCSBx0HTtWxcWrQAI9vJG8qCSNjKrFYwMoHRMAsQCSTzxzmsxbeZ23KgXzBujjAUn7xBCg+ny8UAEflKrQqhctGVRlwNjNgAGM9WyuOvfp3rJvIzIoVuZFyBt2nZ8qMFdQowD8pHX7xrejkECsJVyY8yRvHhZA+5dpck8AAA4HrVKUKxAeMSq2cfeQbxyGwhHBCqD6cnqOQDImjWOCCYSriaRvtESNtc4wSyrtAI2u3YgZ79KkvHgaNUt3kdSIsI7l2AEewGQKnBBDYAB4I+lQyw/KFILOW2IwDPxGFDbNx4yxPQE8CoBBMfNRQq+WEaXdgMA48wYDEAnZu4A7cDNAFaKSWJ5ZxJhhuU7jgHIWIKinvgt+XNRySSFRlt22QthgXbO3ABBJ4AzxjHP0qy0LAEqFZwzAIeTtUDLEN7luOuc+1MaGRY4S+QsuHB3KcoXZSSmflOQeD1xQBnGRFVmby2YFgwbBJD4OApHDDLHJ6EUSSeb5KQ5IZRuj2gEYQBiCuSR0P51rPZ2L5VLlxKxAHmxKIuSCAXjlPGMduKoz2T2M+1SHKMpzGzFCGVWChgffsfx7UAXVaF4IozEWKAFSWwZCJWMiStn+E8KBxhsnPU1vsyXFybdTmJk3JsdJMDYXAVyQpb6DtjGadJAWZZQhS3eQs0cbqWTdtAGCdzDlDz2NQb1jZkhYAiRx5hcB0QEqwwuOcEcg8EcUAQPECqqWwgVjGTyCyBsodvJJ2nb9eTUF3NvKNKhDGCLyiSpwI0MZO0Dncy8emO9AYtaxRq8Z2yO2+MHcwZyD5hP3jkJjsMcVDcEzEnYAsCjOAwXGVXYE3HAJ3H/gR6UAQIjMytlgS2TtXhsDBKjuf8a0bOaS3dudoYuhUqCdxJXDZ/hySM9cnrxVa1iNw4VcQgKSWPfb12s3APTj9a2YI28qaOV1YLuZN2QSWU7SMJyQ+e/f3oAtjpJvQvMixRoY0yISMgoTggEjHA49CKpAFy+SW3AKFwNynaQVwpyRhs9Ox7UghdQkpeQoX3NIVwN+070RxjcME4Hp1qeIL+6fLBgwaWQgEBlbco2dcBSSecnPSgBEiuIGPyxlGjU+XIQWckkjKYODjjkd+aluTBCBJHG2RGGZi2AZNwL7ExxGcjHzdV7ZADVZ5TOBLGkkvmO7yRghQpLhI/nO0kE+hHP0qiyyOsiMg3AkM5JDFQMMCCPvZKnA5GPagBJJRIHaEmAPF84DtksGwQOCerk4J49TVdAxVs8MDnJGeMHp7nA5HrTlzGchQ524+ZNyAcjcDnJwMYz0NOjZ4JXVnCkYLcqzBcbgVZOAeR9MYOKAOt8Lyy2pmSKRAZInyZJHVFLY2sqKDtbb0PfFfTPhPWbmbw4bCa9S1QyPG0m9zC4j2NsneNMmEnyzjp8gI5FfJSXphcCzaQu6osisMsHVh8pPO5Q4yOuAQvau007xJfoxSa5khWFvNEcbBNrx/I6yGMAYKF/bnmgD2vxR4Q0nVEN7Nq9or+bDDGjSMJJMshkkeNv8AUoMnl2Abkj7uB+2f/BOrwl8LZvBUFtdabZf2ppzySvcGKFhIyiO5xPLsHnReb5gwx4JI5wK/C/Q7WbxBZ3f2WNZhA0Vz8iRySbQjQgCVlDBSXOUVvm3A7SVWvu79kHxJ428M6zeR6PNKmmR2t3HO0bOsLhoJY5pkimTiQJKypkZVxwVYigD9xPHHxJ8D+Hrn+zZvsT3l4JLaO1hFv5cIl3oXYGIobVFZQwJDAshBbJx4n8RPCXws161guJ5La81eAQ3wW3NrsLSRvOIUKtINyh33Bvm3HkZOB8f20CeL5tf1a5urm7ktLhpYmubtpLqzjEyrOoxtyxjnHyNk5jwoGWz88f8ACd65pPxeg8MwancHRJJwJZJneY/ubpgCqrJzJ5OAR0JU/UgH6k+C20zTruytbu9ju41huLSO0l8wQxQvtfy5RFHkEKCdpADNg5wK0fGt54Y07VlbRYoog0VnqMjkRmVXiR5JrSBIgSmxc4JmG4r8wyWxymiaFcT6KJngMt/erEwnRP8AUQIo3yYIOX8npjgecVbBziaDwlFb+Gr7U9fm+xzJPLBpst1IjPJHGZt87xTHDZkmRADhSImCjdyAD6H+Ev7SmnJfm1jubVUkcwz2ZuM3FrJGkjTStCsIVYlRBl93U+pOPrDSPjH4b1phZXWpZgmWJ0VpTtbfsCbVTO4CXIypxh8/d5r8NdbtX8N3F5c6FeG51fUcDNokRjmbLJO0BQ52CK4y7HjEQ5wQK7r4RaN8Rb3X7B7vUZks7qZLa380DMh3PI+Sc+VCGC7ehK4oA/di08b6TZy2tw2oC6EayCIwKFV1bLRRLG5OFLFATuYkKcAZGPStN8STXESahcvDDaRs7xwMQr/JHnai4Ic546kc8N0avjbw7pr28Fja2k0NxNCm6fzg7mGeHymlZZACrr5yOuCuQgGQDmo9T8e63BqUtu832i2t3O1yxtg4P3hCANr4O7pySvGKAPry/wDH63FwRuUxqVQRzSlVBZVaMxryCAGQEjIweueDj3/iANFHLNcCIYZmMjARjlyBGIxxH5bJktyWXg4r5Xn8d6dDb+feXKXdzG6PHbq4eezQRjJddwMjEOzBeGJz0rOn+Ltvc2kttqmoW2n7lBQOUYyKVDKWiUMQd4OM4AIxzwaAPoXxB8VNFt7RbWW9t5A5k2kEkSy5VkTEcuQ28Dd/eyD6g/OHibxvZ3Ssf3jOI3g2pMskoDoSkauT+5GOeeOOg6V4Z4n+IfhiSO+hsJIvPSZne7kfNwWkwDJbqR+6JKZX3zXzzqXiyWGaa/tNQmEsbsqIzROh8oCR3k3kB5GjOBlScjC85IAPojxLrluLeKzvbmLT7MuyzurxiXfLExjRrlyVWQpGwAXcdw6DnHN6Rqeg3yr9ls7hk85Et5bmPzLhWEuJVkOcogVgMoq4Jx0JNfJ2r+PP7Rvoo7tjJLKXMbSb44URMIvmPuxGSSdpCrnkgmvVvC3iOCBrLSFmeO5vJ42E8cqu3nKiYZZJJDsQ5A5IGT1BFAH3z4SsIL6wtHMU0dvbZRSEKDzoyj+S8zbhIfMGVI4wuABzXrUcF5crObW3jWAW3k3IneNYlWLa25GYYVSQBtHzdh9014v4EnlhtYre71eOeQKkyWrSE+TIXH7xYkiA80YZepGJNwwSDXvbXGnwaQ8d3PvuGiRmCSb3HnAGEFFAwnyrjOMDOcnoAcNY6Tp2jajHeS39td/aJf8ASFsbe4S6itnDRNbMA2UTDtvHKsV5wte1eD9Ga+e4u4EytszSIYZB9mjj84QxhhC7CJ2jKHYWyCT1XFcDpvg9BFuluUBuoA1tLHcJeCSEsTLPE6MothuyCh4yDg9x7j4CsoNMtbnTbNd07yC8gt4Vlka5G0NIJH6bRIqk4I9eQKAO7svhlZ3MUV1e53RE3MTjy2hbIV/LZdj4zIpORjryem3t9L8K32uSroGh2U00/wC5VpiFYW6bSkksjxgrGFZX6YzkZ5zXTfDf4eeMfEl87ai7xabKcjeAkFvavgrCuFUTMAQeAOfxFfZnh/4f6f4disItKYWxgn869nO9ri9UxldshDgEbiODuA9M80Aeb/Cj4HeH/h6BqT2qal4ivIy9/rF0oe6R85EVirgiGAFpM4IPIznOK9mj02WKS7c3k7pM2+GAtuEBxtYRcfdwV4IIBHU5reUKSclAy7ioYruEYIX5SG4Q4Bz+HrUb5BY5C5BMQIGdpXacjBz0P4c0AYdvN5Ml0sysyLsjt3D+YCpBExkRlGx8jgDIA75OB81/tJfFGD4T/DfxX4yurtoBY6Lcx2ELzqkV1dyBktvLQEESCUoD0BBz719MX88dpmeSSOOKJZGlaQJ5akIHLsGIwMBvwHQ1/MH/AMFMv2v7z4pfEWT4R+Cb4zeF/ClwsOt31vLkalrERIuoMRpse2iCgAAgMwPXFAHyl4d8U6h4m8Wan4uvr+VdSvtXu7+6k3uFZmuBdEgqCZCRsXAHAIAJFfQ3xg8G2Hxi+EniDStZsbXV59QsJbOOSeFZIik1r5UErPI43SmRwEGBlkGcEYHxh4FsJbmVLm4u5hIk7SWUdupgjdVl3xXF1GvzeYV37lG0bfung1+i3w5t9N1fSJdPlExurkCB4Q6pBG4GN0MRYsXBwVPGMkg5PAB/D58ZfhtrXws+IPiLwjqto1vJpuo3McSkqQYDIxgcCPOMwhMZz1JrzqK9nW3WEBUAdNwVU2kZKoWyMk4L9/rX6/f8FcvhPB4S+LUXiG0C2MGoJHZXRlExjlvFh3mS3lwyzAxj5wp+UoBjufx9j/eInlnzpejheWcAY+Ulc7vlHHowHYUAIigyp+5GcqAjFirYAU/Lu+8e3P0rqdMhltpEhXzBJcKYxHDNsZHDbiZYySYwEOCOMk5BJzWZehYpY7crGvlo7ySYO97jJOVdlOCFVMAALlsHrmr+nzPbxxzuSrtFIwZVjLPFh0Luz5LkvkYBBHX0oAlvpXgBizlhKZXBU/LuUKD5kyb2+QEYOemQWDA1YtZhBAyrDvuJSo88tlfLOSiRqCACd3Oc/d9zVa4k+1CMyKhDcF0TbtZiCyjJ/eoo7ZP3uvORVWX939nEjfIwOAgI3FDlicZChQwODjHPWgDotPvXSZ49kA3xlQjFRECqswyx6HB4yRhuTXRJBIT9okRYF2HayyBogJNx2qE4xvYgDkAkcjvwFsQ3BI2lyZHbDkBdpBHUgc+vOK6x7u7WC3g8x3iaABd4hYLEw2qUAjzGOcYbJ+UYINAGvHbxssjiZQ64ZYSsheUBl+VSFwDktnJ5HStmNLeQqYYpQ6QKJQNgQSEBHcK33GVgQccEHINc7DFORA8jjdKwRGPyLtCnJY7hsyBx6k8VcgeSKIhnUSx7fLUEsPkPyNkcHHvknjJJyaANH7O7LLMh3qiKxI+QBpHVAOepOWwByACe1UGkQALkQqybpWKlmLK0hRDt/wBXuCKOozgDIq/DceXHhiJmNw2xfMwQFAcsAQWBbeSGJwCh4BNUr2e1jZ5Mt5pKDCyO8TbipIYADgMWbHZpDy2aAO98LixaJGuLljlgiW8aM7AOWbjecKCyrwOm/OcivV7V5rdre6tI3jVJNyvvb/SAHOcvu+dggxwf4hzxXivhZrSS9c3LAJIxOY2CAICzZRHOCu1VC4IJJ2jJxXsdrM0NoyW7GSxWRpUEyn9yC4IaILymVU8cqxI7UAej6L471GBPst1OwiKR4kwS0nlp5QCsDhVCAE464AI4Jrv/AAp8UrZdShiluhIYWWRi+AHdSZArFlAdNylcZ6EfWvC7cQG4MU0SNFIBGrKuWjYAMHQgkoSApcjnAPI3EDD1CB7K1vXignYxTxTPcQ7tphyy7VOwljnHIIxnJ55oA+5LTxVp+sKYr6JnluZhIlwkkSNuEsIkb94vz5SQnsAWJJ4OLOpaTIt1bT2vlrId7xqxUq7qgQLM4U/uxLtKkgDn7w618T6D4i1SIoJLmb5SDHH5fmSPEGwS75G0BC3IHJGOvNe0aN8QYpbeKJv3c5jD+c+xniZCSoAbIlhDF8njIbgALyAfQ+n65qFiFEQNslmjK5gmLs6vJvc5B/ecNjAHpjA5r1zwf8X7zRp4UF7Nbv5kUsimQuEXeqqGyV2kQmTDZYbl5wDivnDTfEtr5UU0i+bJKs4lRDGqeZuRi5kT7nBXCjjBxzitRby2uLtruCNYpiHl8t3McUse1lZVfb8jbkxwB905PJNAH6feFf2qb/SniSHUC9nCiBZXCxyKRHFvDuJWCqGQZbIGT2GRX3P8JP2zrCWS2jv71Z1jCCCVZA6koMvOATuGV5xxnA4wQa/nQ1PU9Z0+x85bghZC0b+aZWI8sL5SRll5jLxqDtGcJyT8uNrRfijPaXFvKt6ba7t422qn2gQBmDK7tucgyMu07SMKTgAcYAP7APBv7U3hTVJi99qLqrQ5heKZVXzVIKiRGzwRwRwcHPbn3TR/jFpd4glS93wl2ymQwCtgKN3oQTyfTkZBz/HToH7Q3iLSgZDqss6lycLK0O2JSdgJx90nGeenPGa+vfhl+2dr5gNmL0wWkO6S9lmu1klVWjRkgQNjCfI7DA5B25OBQB/V3o/xA0a6tF8q7iAVssXbJSRmVjkBjkAliT7V1una3ZXkZdrhDjcwnByTuGQx2KcqFK4wTwR6V/OT4K/bFhluoBc6nC8YnBBlmMYzCPkLAHGOgBJx8rZxxX3f4L/a00W9j+zXF75U0UcaNC0g2iMxqxkQ55TZg55GDkZBzQB+o7zp9qinS7VYIkaNYowg3F9w3I45Emc9AOO2eK14r/bsO4mPLFgSxcgqQAARk8qK+IvDHx30C8h2jVoJ1mLsvn3ETujIRnCrINi9fvDnPyg549Y0f4pWE8kRl1CPc7KNhKBVUE7cDGSAQencdDmgD6RN8iQCcRs+Zg2LcJJIWBKliCy7mAUbuSeOmemkkjOFZVYgFgSWGOo5IzwcA4HXAxzivJdK8babcSPGJAnltnMnyLLnDO0Rxhl56rn5iQcEEV11p4htX8/YJVdGTdiF9jhkdldJQMOPkIyMEHAOCVyAdOkisWKTB8yNvPLAY+XYoL/LhcA4PVTkZpfMmE29nXyQrZjKneZPlO4MWwEC9sdW9KwW1OJ/3ypvMauQq/6wgjJjTkZYgA4I5z1yKni1FZVjMwx5q5WIDEm05ABQtxweffg9DQB/j4mEEycRuVV3y0qxkBW6p5hBJwRgd/zqqVEmwBw2CAwbruyeAoHT+dWGSRpAHOAUGWIVwCAWGPKHzHGO598inTxzyESRgjcfLAAKx5UAdCTk9CeuM54oAjB2qVONxIbJB3HqQVP4/jmoXIZgzKpfDICR8nA64C8t06+lWPsk6vtkTIU4fOSFZunzAnHHQ+3FONo7ybUZXUkEBj5YbnsWIwpPegDOAYBSNvy+mMgZ25IXGe+KsLA0pOxdwRS0mxSfkGNzMAeOCPzpYrRxII3YICeXOcgLklQ4B+XI69PwzU8oBcBY/LQKFA+feVIDB2ZydzFeew+bjigCuQq8PIgTbIY/lblsgcsGOM5HP+z+NQOqw7MeW5lXflSGK9iHUH5D9eo596sPaSF/NAdYmzgEk8AjcSQOccdqakSZ8slhkk5CqCX/AId27oMgZ+lAEJSRiA/ETZ2lSDtBxgk44XPtnBpxdYTGyhW243dWVl5zk7iQPwGc5wK0IA8R+ScmZCVVWUkbGyHAByNnPbg5qqkTwuVkQbg/zNtVjtYn7hGMD07ZoAYbhY5S8SKjlwdjbmUjkAbXHK7gSPTOKqtLHIxa4R87W2mIgHOcJwcde/PNXWCLMZWjWePGAHdi2MnH3W+U88dRnPrUTmSRmijjiXG4/IsaMwAyAGY5AB9+fSgCk6RIpMsbZx97cwIJJH3GHOO+M9OtOiRMK7OFUqwUqQG3g52uCeGII549qk1B/OKgbz5SqjkyeaXlJJZlJH3S5bv1wDzVKEyKGDIHQNlQw+UyKecNxnjGRnkcGgDUiDRDco8wmPDARghTyVIyOD157e1TGcu4wFTKIpjCl14BHG4n5jgknoM9qqi/kZQgYQ5LburJtxlR0znGRnr098uBDFAm9SqHcxJDM4JJZTnhcY/XigCXzWACEyELgD5ugJOTz905/lVmbUJHVYgzJGqMpAZtxXjcSDnaSuOBx6CqXku7OQDsABfJBwOgZm7HOPekAG/75YrjaxAAO3BwfXuBg9qAJGcqQckOTkqwyduAACR1PJ7cYqyZfMUMUQFF4KrjOTnJyx55x0qocAhycuz55BIwOgP0yO9SiMOqEK5dlbcMYw+SSAB1HyjOfWgCQS4cEthtvzFsjJ6YGOAvPXirIY4wTyCcBunBDLkk+gHfOBVZFIYEhWKDAwMpz2Izkire1kO5wu3byqEEqGBKttIzjA5B6bh7UASNK8SGSBcLMvlOpfO4fL5ik7M46YOO/fk0huHlVYm3FFJVRgA9AFyQBu7c46VXMm4IQittQJtVducAncT6nH6VIm6Qtu3KygNk53EjGACOBn14FAApkiIKoPkbzCWy+zYSpypBGCzKDkd+KkR3xNOkqxO5IdFIVpCSDgIv3V6847dqSUBnbPynJfOM53EscnsAMdPTNQ4GCN3O5eACG2/xEN+XbnNAEh2tIjNucMS7BfkxliT2wRtzzjvirUVq04JgjZ18xFOCAyZDcOuT1C9cjAB4qsApbCkAEd+AME8Ak8cYyav/AGvyITHFFtYjEhDPvfkNksDgpjoCOMnk5oANr2jhJYQQ4YbZAcEsdqPjjuQf8iq7225i9vuKpgsp5cO33cL1dcjsD0ycVGZpZGBYs6qecktgnao5I4HQflWg3mxAyRzsJUAkkUx7WiHCqGLdQWxkYOMZ7nABjyNJIxLjDtnd8oABGOQoI9qkgbswDEEZUrnJDDI5PHbofpVrZHc5lIKEr88wViJZOX3Els7zj9OlWdPtbeSbE8gVFy3msSrsNhO09flJBGcE5IoAnjWPerkoqyIrgYd1RQwDNuUHAIJ4YEjFbkV1BJGPLVImhYeUxCqGAYtjOP3owFPzfN169BjQq42opRon4VY3VpTkkZIAUnOew546VtR2pxIZT5JhUcSIwLMGClNv8DbW6kdj+IBWMu53Mp3hiMbs8b8ncRkZIc/huPaqVxMwztUx9WADNvO7G05HXBLADjg+mKvtB9pkFvhU8x1IkHLBX2kZxgEBCxOMcZJ9qF/5cMxij2TLDIG82PeqPhRhQrZIC4OOe9AGHI7qTkEHnggAkgjIbJ5PNVhJ8jHBDrnAAGGJLAlmJ4xhSOucVNNFLLI5IZmyzseSxzzknscDr+dMWBdqBXLSPJnyyhwRn5WDZ5zyMYHTPNAFN5C5G3J5ySpC89MZPc4H5+1QbHLGZQ2Bly+fk55Ubum7npgdO1X5ofLZlZUG4BiqkArnPBBHBzn3qrKvlRJFFJKoI+ZSW2k5xyM4I3EkH2oAsXuppdQWsLIUeHePlEe11K8MWKA7t+7I5znOT3oQyndgEYwCQCNpI54Prx27jmqd3tkYOpJwqhshVZWCgHAHB+YHkdQcnk02BiMB1LcbjyQSM54/AHmgDr7dlXy2jclyo8wP8pDs2SY8A5UADnjrwMc12Nn88YIO+TcSeokzgEKTuHQenJ3Vy0AWaC3uFUt5ZMVwCrOSqbWjLER4ClWCjg4K5zXVW6x7QkQKkqWZXbaqDDsFYhRlyNm3HB45GaAI9RbzIizRbY12+YIySRISB5rO4b73OVBIBwe1cFfzL5hkDNhmAbeQx247g8Fsfrz3rvNS8xIHiV3Chf3iBwyszKCHJHJYDacHOGBNecXUcvDLlZAx4K5T6gFcZxQBiXLo8rbN2BlU3hQQOOpTjHtn6VTnC5QId2xBgB1bGQSwyBwdxPHbGK2o7QOXDbo/lZsnAy4+6qdOCBVG4t4w6GEO7FD5hdQPn3ENjaeRgg845zQBmSxSRMCwIJCsD0PzDKkDPHHOfb1pjSEtmRgxxy3144456e/Sp5kkIBLswICA7emGwFyRwBgVcvNMitre2keQefPj90oyqg45JB5Y8ZPGMEY9QCnDcmCYzqAWyNpx8q8jJCr1+XOPTNdNbql7GZftCpdszswfI8wnDIQigl33BuikepXrXM2sBmkKZRUGeWxkY4yAen0HJ/CtaO2KtwzFlcAMM4AGPmGOoye2cY4oA3IIG2MQQ8jAZXqAQANy88nGcd8ZzUkcIKfvJAqliAhLMY+DuJGMEHOeM8jmo43cIsakhlJbzAMuWJOMsMErj8s1fjjPyPKNxblEZMB8Zw2VbkbgQRk5z1oAa9kkiLKJklkl4WPaykKqkFnbAVG4xjnNRR2u0ZONo5IIbCENnDHb83Ucc9ea6K206BwhVmLKqyTMYyIkABUuwZ/kALL368jPNTLZwrBKwmhkUDezRgvtIJQIuGBWXeRnAI2nOSOaAOZ+ys7NKQoUnrtB4AyW4+6Ov8sdqbJbgYKr95h84YHOcgZyBt5z/hW2m3yWRlfkgKVTcwG472UHGcMPUHPsDmMiNmkDRkoIcq7AoVcFctg5xwMHPBzkAUAY7RbwSAokiMeAGRT0wBsI+Zg+ORnHbvVf7MHLRjiQPuZmdTFjDDLHAGQ2ec859K1JYgQGjBKEnY2MHGMseMhRk9M9qc8FssK5uNs4V2K/M6su4bUUqgw+C+c8DHUUAYkyR2zqY8TEA7CXVoxkKBsVuEcc5yTzg9OufcESbmDNtfDuMDl0Jx82fmAGDz68CtefdlByy5KqrY+boMsB0ODye+Mc1nx2izy4b5QzECNQxPGMJwOmM884+vFAGOwGGRWGMgNwSOMndyOowcH3qv5Zzn5sggDd36YOB171rXRjMhSEZABUnBHI+Uhgw9qbDbsVaUoZI0yZNpIaPPEbBtvy4JHqO3egClJEI9j7Wic8q+cI7EDHy4+QYJx1qlsIf99vKhsNjqRz93I9+PrWtcM8sYzubyzgOwGRkAkDHDrkdc/lVCWOSNVbBAZcrk578HpweDQB+gH7DWkTal41sQnlKI7qGT94uz77oCquQdxPcYPG70r+kbxNa+TpGkQpHvVILf5Gtdr7nRGYJK0e3YPL7nAzjA4z/Px/wT90e5n8XWU0EMThZojJJcSNsG7kkICf3nJweuQMcmv6RtftkbRba3jjjcC3hD3LzIDbyMiImPOwXOGAIGcFWG7AGQCHwJZCGO1nbTvLlZ4BKyxlkRWUNnzcddqgnBJBI4wCa9J8QJIIlVkYJIy+W6KzMjMSFyNvyYwxJK8h8ZGM1594VkuLCCews7+WYRm3llRndIJtykIqxncF5VuhyNwJHOT6Q18ba3lmvptlvEDPvjJDb5I2wnm9UA6EHII55JoA+bPFawWN/q0etLsstriFms97SzxRgx+TKzllBCkMDsJ7gcV8/wCv3GmDTp4bVZoXMvn265dlnjCgSxHJGw5YFWO48fMo4NfVnjjTV1m0lkugkoBUxzKI4oWWQusKugJMi8whiMlvmYgda+Ytc0Zpppne4ilW3ldIBAjgMRH5bFkMf7uHhOuOecZzQB+a37Q0E8enXM0kRK3AfygGZijIpV1ZpMCNsjsSCH455r8rdUk8u8nHygsXBPDNtLZHBGQePw9cV+qf7VkE+nafNK+6NvmMe508pNy8xRhTlNx5Oc4Ddew/HvWtTL38rco4duhO0Fj82MjgfmKAOvTzFEKSANGVMkKkqQwb5iBjkH16EcdM5qpc3VuH2AKqq4ztQjIOd/XjIIOP8iuOOsTsqATvvQ4Q7yAo5JVT/D8xzxVGfUppWJLEt/ESepzk9PegDr7rUxuMaSMY1clQT03AAE4H3iqqDjj5aqtqXlGJWWMptBQgja6MxLbnRuvLDrkcgYxiuRW4Y792WYrgHJBDN/FkfXofWm+ZKQctyg+mAT8wA796AOyGprIskrPsaFFSNTuJZeBsByMYAyOOi1W/tVZtsRYqF3ZfBbPBIJXdgjJH0zn6c09zLPtMpU7cLhVCk8HaWAHOOR260kFwImO+Pej5B6q4Vu6EEYI/+tQBeuNTkc8sUKngjIGPbnhc9v8AGs6a6eXJeQyHrkscg85Aye/HNQsQTxnGTjJ5xkkZ98fyoQeWQdivgOuG5xnIyR6jsfegCE72Hcgn2J/E0oDYYAY4JYnGCOuM9qP4s9MDOOPyHtz71ZW6It3t1iAMjKzyZ+ZtpDKMEfKoJPTrQBUJYE56tyenOPp0qxG7MQzSncmNpJYkhQduGIOMdvwqsRgDnPXI9PXNOHKgL1BB7DPXp6//AFqALDBMKUJLHdvBAGCSfu46jHX61EuCcYBJOMHkgjqFJ6ilQ5B3MdygADGd2Tt25zwAM8+1WWRERJElzJlgy7cMhGGBBzyMHr6igBiOYzlAfMyNrAtleuV296vQRzXEqoNwk+7Ic7SOcNuYnAXHGOcnAA6A5oYgg++e2a2LCQtMZZCWWKMu7DuyAFWlUA713KNwPJz1yc0AR6lEYLqWEZAQqFLKV3ZAbcFYZUHdwOwIrO3MFIbkYO3J6EEAkY71p31xLey3E7kMGcKnAAVMgIqAD5V2jgDA4rJPcZJGeP5D9KAJQ0h/iwVA+8w6DCjYB1OD+NSRmQMAxJ/76JHIGc45GB/+qoi7Pw2dwAHuFXoBx6HipUIZgIi6HaVB3DIOOrHjC9v0oA07m42L5Ucysr/PLjByyFgmSe+ORz0fnpVRZmIGRgj7uOBwRncD7Z9OeaqHvySykD1z2570sYYgqFyy5YtkcZU9c9eM0AdDb3eEG3DAYUnChn3fL1JxgNjFaUV1+48sO4ZpA6xqG2MFXr8p5OQcE/3jgiuaiKlolViQADJhSAhydxUqCSoXn1461tw3EcDAwbHBynmujnBCuNoLHgYYZOARu6UAWIpW3gk/dJDoOAc8nt83JHX0rYS435MKMFQ7gTyyKSB8xC/McnryOelc/AwAZpFIBDBAFxhmzgu5yWA4IHqMZwa2LSbBwuVRiokXOFkXg4PqM47cUAbtlMHfDkE5DjfgAAZ3HDfT/Cupgkt5BhXVm+buBjjqfmxjHHIzXMwtbyLzGFY5PVdsecFVUsMk8gA5x3IrYiRSkSomJRKWaX7uUIwqnscYJ7/eHNAF1rp49oc/dAA2nAO0YA+Xvj/69bNhqckLNIhRm2gISCXzuGQgB5PTPtXPYc7xt5GXwGzjHJPPrhuOP1qVGZQY0OVzncRjkEbSPQ4HNAHoFrqCSkMI8EJgsSdjt5mdzBT127enBxkjtXS2+o27RgxxFGjQtIHO/c6n78anrgBeMZ+XJNeXwTmNSxDbw6gnJ2EFkAYsD7HnHIrXhvZw/Gwl8BWKn7pIzkDAI2A9B780AehJfQtGXh/eYDnaGwokPDruPOd69CRjoQSK3N8MUdvJJFG88jM7+bOSpV1GV2RltnzEHDAcetcFbSmSMsIzwGBIyqMvHJAYZPXjtjIrpri881IWgaOR1hYSJ5QzGhVQQZAv709Tux8vODQBbLJllG35fnjZZt6qwUlR8mfMUr05GOhOeKc4kZQ8JXzMKDGqkEhQDuOR97B69/TPTMstVktpnl8uEqoIiWaMNIxLA43BRu+XqDxkA461sPqS3TxywW0duItzuisQJAWyhO7O1sk9Mjk4AoAr7JLiPMyBWbocleAcHg8MDtX/ACKZJbpC0UyOkkkTh8BGLRyKc7lyMbChXsfmU/WpZL2Mkx/xbgV3DHRdpUevJHPcCpR5RjJZgGAVfLJYNjLElSG6Zx27c0AUUge6id542MkshZpireWzNgLhWGX5Bz0Pc9KdcWO0rBjbuTB3MFDFTgksx4x056Hg9Ku77h0JUh4I2IUAgBd2PmHcHJx+FRXSbGj2bSrxlnJySSW/eMAxPJI/McUAc9PYQKJV80xXCqiW5QqdyoSjq+Thl2AAEeuemayLi3YqyyxmdiOWckncSMSL8wJPAAz2aume2kcBk2uSxUKoGQduR6c5HrkYqlJE8bN5ikKSDu4JUhev5dqAJdJ8PxyQxNMF+Z1AiKM++LbuZ2cEAYBxjOT+FbMOnwwXDxENHCisC4GCFzwAo6j0+nXtUFmWkiykrKkAV3TzAhaMsoyE3AsSwHC89+ldArxMwCs7tI4cowR8R9VJZRneCOc9R2oA0dPSOMebAY5tmPLWT5WxhScLuOFJJyeehyM1u3WpyXMZAWJcBVWKNgE/dAjcB/Aofd1AyTkYHNQRxrHboMpECMlkIV8oBn6LjPTHtzmqphUs/wA0axyRDCbcSearYb5xnIIKj5V7EknpQBUgu4TC0d0rhZcBmjyzL5brh1jGBMeV4x2Pes1mmTEkaKSGKiR1jBUEgjKOOT8mcc4ORXQyQW8IMAzJ3W5YZCDyxIyLFwwbzSRn+6CeAa5+8Q7SvliMmYgPuALDCnI+XHHfk8t1oA529dNyqu3aSrFhglWC7n+Q4ODnAAzgjOMA0/T7l4HMkJeGV8xySpIyTLgE5yABhtzHg+3IrP1BAcuvyjaAsZdHlkkXKEYBztLspAwSDwCetVtPufNOSq5yqLnO4AZHztk5k4HUcEjjtQB3en3In8uG68tFQ+WmQi+Zgh9wIwJHJDYz1x16Y6026yWywwqpdsSByiEnYo2puHIZiAAMjOR71wen2tzLLC24TbgspGMuQACVI5wQwYYBGdueld5PZXEPlkwyRh8KWX5AxJIZdxzsOFPBwBjpycAGOllC7mSZBCxTaZ3jZtiu4BUDPGFMhzz1wKiuLWO3kCWt350BiVmkERV1ds70YPuAXapGO/r0rZjtntLSRDcGd3dS0OQoYIMbWJ4VuB9044yQelZWxzJJHkneGlQY3INv7va0hXt1AzyA3HHIBHZoJxKbedhM42jc4Uu4bmJUAKkFsDHy53EE5rNlt7cl/MkkgljZlfagEm4RliqsDw33eCT65yK0006Ta7OWjfeHEXWWYyrvQxIB9zap+bAxuB5qsYkCMd8ZKvH8kg3kMEyMlweCVHJAOT2INAFbTpfsqzS3+65hinWcLLCjv5O5PlWdirQkZByu7JI7CsjUry01SXzvIe1lDOu5ZFnDo3TdHsURuFDZ25z1xk1dv7uRonhLeWkmEdRtfcAHCtuZPlOHxjHO3JPFc6N8zRqEVWyo2FgH3IhCsctw3sOOPzAHyWsomSOV1iY7njfBiCogYF22D5O3UA5fnnNc5eq0UwaEgkgsXEmCQxAZ/MPLZHH49K0Xed5D9qZ3mjLKsqghXjDMEVCfQBA2D1HSpZ7cPy42mSLdgjOT1zkjn7w/PvQBy3lrI5WdsI/L4LhygADNGADzg9fUdD0qOz08W6lAbhtm8xtJHl2G45JJxkYxzWi2nsGOd7cHcCCTErAYKgHBJJ9Pf6aun2/lwzyyo7bVVEZnyCQVGNoOVIDdPbigBLE+XHnBZCFy3Ktk42krj+9t6etdfpl41lNHdAsHjMciKScMoPzBjx74/Dp1plkmn2elrJOPNubpmESKInYRqwkdfs8rEh9igBs4y/TtVEoTLHHDvjEpXywzBvLz8qqWwADvB9gOcUAWr/ULS8guJp40W5aRjsx5jSny2TfvwNiK3zY5zu9q5uW2kktpLpY18hJSQPmJQkgj5wB8mdvDZODntmorprlbyZIyzBDPuZlRehO4suzk4HbjPar+kajZpczpqUSyWk8RRIsMyG4x8iBBySTuIyu3JAOAaAMtTzGZCoZGVpIwJAGVX3YY88YJHGSMc470b+RXmR5ynl/ciEWUHlKSwXcyjL/Mc/LnAB65Ju6vdWiXtwNPiMVs/lysHEbbHwS2wsgIQFgcEkE5PpWNNcvcNmdwzqSq/Ku07RwzEDJyFGDjjAoAiRRHMPs5IdlCoTIwIYDH8OOdwGDyCOuaiW41OZRFdxIJIJZCqoquVWMuPlMY+bJJJGPU9aie6ZCuTsBYjgkh2aNdoB6ZGARg9TzQ115nKxYfgP8AvJC8rNwfXJzuPGMZ4BoAeCyu5kj+VlUbCcbSv3WLEHKNluB6+1WY5IAuCSJCyKEVTsZCQv3ip5KljnGe47VlSfIuGcs5RRsDYKqGYAqzdM56gnoc4FTi98y3S2bY8nynzFVnnRUJ2gEkDAAIwCfugA+gBuW0RmLQgktgy+TMRGpHlgbiQcSLtz2Bwucmqdu04uJVRVR0O1dm0JKQgxt3MdiMGPJ7j2rAiuvLkcyOd/lyLG2ZPmfIYAochF27x1x1PXqyTUJ5tiqGyuHOCNxXLYLcdAy5PcBgc0AdZdvEpMRLLLArmVWiCuWUgtE8obDsCG64yThc5xUFpceXeQSLGEjcJ8hcpHMwIUqZMDCNIo3c8ZNYv2ppEeFmR3kk3ljKAylRvIbpkEgHnuuc9czwXdvCI5JphM6PKrBcyxpIikx4VDwpkGc5xyCVIzQBoXl+bmUlhErxtMhVCSqOJCzAMxJzuVvyqmLiLY+7hn27mkG58qQQEwODkjr+dUrqRJbmSQqVWWVTJtIdg6kFmKsASxyenJapJGi2TSpOrmLBKuFiMmSo4Ut8z7iCwHIJJxgUASAokqxBmwZXd2xuXa6hX5GQseAPbJz1ptxdQRrLL5mxcsyl1VQEAbIkRXzwFX3wRnrVIzSbRK0ce2OUAqhG8o4JCkYwPkVyOCRk9hgvWa3uEkcK6iSQRLFJGhPljnaXPVgCo6fNnJxjkAu2ssVzbI5nU+YYwrkEL5cgIZ3kQHaoHXIzjPvTsSonkI/mZcsrbiImTOc5bHXbweny8Hira2EaWyD7Ske5cpAERSpYEBQpYM+XQLgYAPTiku4J7OOKWRt0MwIQgqzRIN+3ZjO1S2/GCRgnuKAKgkBgSExiMu7CWc4dgDuGAA3K8qQR19TUVqUt4ik8guWdpAmco6lyoEhCDDkKFXnrtGarzzKChHyKEXepJ3H5cb8lflUjJH09aaqyOGyCiKgZZAwV1VyF4O7DncwPbhelAGo3kiPKXDSsVUhTGq7HYkCN3zyNuTx1z04pj7RHb7dxaQBsMGCna4G+J14bJXHfoR3qpP50JaH5UCeW+wbWLlsMWyVPRSOOgOetEjSDG8EeWgVEXbIvmHIcowBwCWHGMAk8cUAaF5MYiXuN0axxiQM8joRGq4DfM3Kgjd2B3ZPs9GM7xrCWZ5NuzBYs+4BVwVGCN2cdar2lhqE9u8jwyXaSsypJg7Ygp4iJGNx29iDnPTPFJHezWiNEihHyxwVH7to2LDGV4I6cDpwaANC5WdfIklCStbyGNo3ZgU2MVKMq4x8zMcH68ZqFbqVblmUebK+W2hSuGlU7NkYYEHLZAzznkGq/2i5mV3eMPvdN00pwnmMd7lSSBkrgkenoaUxvJchI5I4XUHbtVlLkgmIl1+Y/KTsyO4xjNADHlfe+XbJk6cIoPIXCgfMM89uGPSnG5uyhieV2VGUANIVzH8zDaHf94gZV4wDlgeeSKR89n+d2YlnILhdudwy20DnAP454xVuPaLkpcxk5JHzowY7kJUhcEx/NjkDhT1oAm3FrZpGuJUlhZgRLuZRGwBjCMp4OeSBn7ucY4rM3rPNGzLcLJES6yK74YyBgcBAdwJH0yMkGrlwYkcR+aZUkjkbzFZHbnKRxzRsPkYsCc9lyR1qaO4tlgtjdRrsVV2tHEy3EhjJWWKN1ZMxgbBk8dTySSQCg8rSRSQNGzLE/mliqKyKOrlzHucFsEAHHQ4qpJLAhibLPKXcFWBCtGFby3wOMbmI4A+6RknONe8uTI0rR2iQPMI1WBFKTCPayIPugOcj5+RknOMjjnrxI3O5lEMkYAwSpVSwJ+QMT8pAySD1OOQaAJ47aGWTe1wE24YM6hMooLSfKDg7WYcdcYwDiqbSR3Ers+4RvIQCwBCwAhFVT3wuBk+nHTNQssSFY45OT95zIAWYZVwh2ksuCBgMAee2BUQMJCCQOqq7o6pkOVXAUhWIC5znOcZGPegAnVImwsyH/AFW0qr78sG3jefQgex3cHtVZ2VJAGdZlCBvLG5QMg8NwCH3E5+n4U+eKNgxhlWRIgPnI2uGlJYIY84Z8qTkZAB5YY5pT3LMFUqBjgkKATgZ3Fv4jk4OT0IoAsNBI0AmfIXc0e7IUhgc7I8ud2AQSMDA+uapLO6xyRBiFfBJIBIZSQB328k8jrnmlkv5JFaME+UGDFejCQKY1b7gydgwT0PJ4OakkWD7P5gIecbc8rHtZmVR8pUlxtOSTjkjHTkAqebIA0TvKyLgqm4gDaSpBB6fKGHHYdKjGHkk2qzbx8gU8gtkDd6HJGe3SrLWn7iS5LDIkCAxupRhyrjjlhu756EdjxSe4Ik3iPy2KgERfLGBGoAKjPBLBSe2RxjpQBqMsQQhEkBEcRmVmCRsF5dNoOT8xHIPes6Zow7kRZDhdgjYfKCxbBcj5sZ56n3pbeR4WSUOkpY5AbcWXOAxYMuMYPuSSB3rQEa3Mvkx4ZiuYQgUYkGc53H5VyvU84oAbbS20UgaMphGKssu8Bg7bt42k7Mjjpx3HatGVFuMzpDlXBjjSJzvR22tmRSm51BD56ckdASKyo44Ez57SblAJCxpgOMBo33NwcDg+tasNxEBG0dsyNEA7EsSxOWO5htG0ncuBjgKM56UANaOJhIkZaSMKhUlQpEoxu2jHzjaXx0POegwZvsywQ55G4ADzQgbkLuZkLE5Azj1HocUXFzMZm3IfLlxIibUYruGQSdhwduBjOeRyeKa828oQmyRHQeWVY4+XAJyCD6kA45oAY9pst0mOSzBtvzAKJCeNxKnJKHG0HILAmq7I+8ySRS7y52lnYM00hOXXA+YlVfHY49KnlW4j3SOAsUkssIO8OjZAzt2t0C45HTAwaqvFPKqQM7rEWilQD5jkE7MFSCPvtxn0FAFUxyRPxuAYY3dUYAqpU/3l3KQcDHGam+xytAtwiqYypGRwR0wCD1fJJP8Asj1NWIbObKJGrymTb5cTFgQGzyD2UhieR3/GhYJ4mKZcCMfMjgr14Kjd93uM4A5PrigCGG3Zy7ocSsC6r87M2xSzMMA4PU5OAAuSexvWVpcyLLIxdYgrb5Y9rudwUsGG75kz1/Wr9zZRiSP7LFLCvkIz+aQ0hMqMzMPLP3MnAIAyOCK7rwZot1q17YaZbWn2tp5DC8EKsGdJdyMski9Cckg8kY7CgD3b9mf4Y63458QRQWtw50+a5to55bdHZo4rZlcu4K7QnmqSuT8xAwfvY/Z3wz8NtB8F2EVnZJapLLClvd6oqqHcKFDrtDgoxL8sRz5nBwK8m+B/w90L4O+DbR/30OuajbLLK7SiQ2glxJsZlHPLHI4GWJPXFeueH9fh1LX7SzkSSdhIrKrnMcrSEIX8oD/V/L0IJJYDqKAOJ8eafB4Q0DxTrMNzI0WrRw/ZtOW1ggS3uY4QG894pFL+a8jsCwHVVAwDj5X+EumTeKfijo99LpaXl5Be2w22qy3RhkvXjhEsojLlBtcO24YUt8wByD+tXxc+BE3iHwrYSraSqbsR3LCFVEcDNiRCpMgVcsQOSSAoHGK8f/Z+/Z2XwT43m1K7lma7nuTJbTNHEJFjBR/Ok3btku4thuQRg9OgB+jXg74c2h8N6Rb3dggmC4lu1jZVWOMFMSkZKRhoyDyN7DgYYV4J+0b4NNlp1um2G6t4IGH2a1EocrGWySEYBI8KTwd5z1BPP3X4Y0xbewdvtTXSTCJDICysqgKCCjMdijeOhPCk56CvPPH3gGLXZD59wkVpC0iq6osjyEZL7pMENGQF/vDB4xQB+PVr4Yg/tKBV01LZ7xzmSCEtLFHGGKtK/BA2sOVB3HGfWvu/4WeFYtF0mFpFhLQKlyyzKGnV7gvskhU5HnjfyQBxjPJGX634N8PaBJFcssKzWsvlAoYlnBUOMSIVGYgcHI45GR1FYVj8R9P0S9VYQWcEKDO4kimk2mNSSDjAyVwV4ZB160Ae66zrieHtNtd9uYJdXnlhW6MgjuWGGcCOOMANKzPHuJBOFJ9TXgutaxM92ZLjU41j4MBAaaQsCxYNtACgMMEkt901i+JviPDrn2iDUZBEIJEmV133EdqFLonlOAo5AccHOYzjPFeW/wBq2d60txb3Ugtoo5z8ySTO0SNuZ1RZN2A7rwQQwbG44bAB0Hi7xVaWqSXt3qWyFBIyRxRlMOsanfsj/wBewEmMsTj1wK8JufGNnbySF3uVS7lFylzKZZXhIZpYvLhclUQY5Xr0APANXvFl5Fq+oJcm1NrCrrHFEysm5IlIllcFj5aspOQ2QuO9eAeNfEFjZXMTLdiFLaTgxGYT5hbcgZWIATIz1yNvXmgD1qPxFb3ovNQge1MMW+O4GoW7rPI+9WjEa4YzjBbA/hXJOT18l8QeNt32n999lt4ZYzaoZkDXYIlZV2o5IhVEYZbb1wBmvDtb+JWxhc2NwbqePNqbGKNjG8cgCLP5fmrmcMynHJB5yeN3JN4ivdTcSTW0vlL0RA8js5yXdnJ2jlgSCcYB4zQB9E+EvGfhr+0ZH1KPdcyRGWMzgy28Vz5eWGHYZV5UXGDwZBzwRX018PdS0zV7231KWwhsLSQrAfveZPIkqgOsIbkgiPP15JBzXxj4Z063ZoLhdLnubkkosqHdDM0cKyFkDpyDlxgKMFPlLda+1fCWnixs472OGGyiaKECyeSNrt9/lLvwUGyIyOPu5IGfckA+4fAvirw7plx5DQPqF/OoS0W3WEeXgBQ0r+b8iKXAPGPl7da9QaeKaSX7ZrVpHEohCaYkkEzRgMWIZYicIWL/AD5xwpzjFfI3h++bSYTJaTW8Pnt5txO8byyL5o2ACdkI8xVCqAi/8s8k9DXqXwy0bW/GXi630jwf4fv9Z1m/Dq5jtrlkV1uGiYzMwGy32hjk4QDrg4FAH0fousNbbU+0Pt+0KkFmXZEaOTAEAAA5zKcIv94MD2H6F/AD4H6/4tS28ReKLaXStFLI9jFPG9ve3qbgwESKB5dsF+Xe2SwPA5BHX/D79l3wf4M03w94q8V6SdY8V21vCZ9PYwtp9vehVcssPyrKIwpKlsszfebpj7S8O3/2uAfZ42ggijRUtwqR+QSCcAxEhQQUI6Yx70Ablho+maLaQWdjbLDHFGFSNFP/ACzABclRgthh3ydwrWguLaRfMBJG1lXIKjepHyHjj+L8qrRSG2MX2jMjO4BGdqgElj65wox05J7UyXdJlXYpmTKYCsSoY4XDjBOA3HPXgigCSS3ZpdwwASCWUElkznYGzwPc56c1iz6xZxC+ywf7ErtP5fzyRFE3GNkJyZSpGAAc461opcny2JmQsNwAcbSWVypLDkdePrz2r8y/+Cg/7bGhfsv+ANSsdJnhuviV4mtbyHQdPibetoxR4V1W+8tgUiXI29yyBegJoA8E/wCCjn7f2ifCrT2+EvgXW0Xxnr0Kxa1fKylfD1k7bZYJnV8RXrwOcgsPLUEk5Ir+aDxDf6t4h8S3Gr29zbSXN9KLnVkgZgsiyFoVuo7gz7Z5XRG4DbsxkqSmCfKvGPi7xH8Q/E+r+I/FGsTaxq2tXdxf3ksryGSSa6kPnkMT94K7YU/KA/XgA9J8P9BmuLi7toLy4ktZAMxBipEEDqWhQSx7oFJQndvJUyEgOCRQB9O/DfS9bh1FdkivDHFPGPJklkgQIXxszITk7BkYC/Mx9h+hXwh8Ty6JMqLp0d69xaNE9veAL9nlJLRzC42t8wcEHbtc7euMAfE3gO9h0GUR/Z5vs8sSQSGSdLi5jUhmSJMQJ+5ULneMMQMFj1r7S8CX2mxtZzWUruxjYyHzg4Xyo1OCigmJh5zBegzKcnJJIB8Ef8FdPhenjX4OReLLiKCzuNBuINTEqGETFGdoJ23PLhkO4hgxDMqbkDAGv5YLe5eyZ7eGMMZGPlzSAMzqGwpU4ACEEEdR7jBr++H4k/Drwx8XvAPiPwx4htjd6dq2i3FhbSiFZ7y3nnjMcMkMySoyxAXALKq4Hlk4PGf5Vv2sf+CZXxr/AGfF1fxlB4cutY8FWl280F3pp+1SJYF98VzLaKHlhjCFVffjaxwFIwSAfmZNdXTQBHRBNu3JMoRJE3AhgQh+VG3ckDBIHpUeJHgikMpkWMEsqHIjXjByeSNz4IzgHOear3V5cNI4lgeMxsyGEggrGWLBFD9CMEYwOnrVeOd4ctG5zIrbRz+7RiSyYZBjr1U/Q0AbkVyWVUYIoxtiRQUVHIClnZjwQFU5z0HXsFY9GjLK4I3gKCuSCODjhdnY/lVS3YwRvIxLDc8ThJEBSQj5XA5LghTnAGMdwMFguCxcqVUkqxLMCWYHGBuHu3Ax0FAF1JysfzYAYcFFRd2fv7+MtyqnA4GDgDOav2lwduUky67disGwynIfcxOFXHr65rHAyruZFXyyoEZBbespbdt7BuBkVFEclgHY84iQdT14YZx6YxnrQB6Y9+l7YW1pDMzzNJ5nLuuCq4dHR1yu07csSRxwfW0oENsbi4+4Rs3P5qIkqhi8eGGXlxtAwMZyM8GuAtGMbCRw7bQSUjUNiPlcyMrfJz29uSO9+61SRm/fF/JZd0SlhkZZhkAkj+9z2Oc0AdbBewT7Y4z5Lokm6VsDcMs43EN8nyN/47jr1b9ojMJSP940bK4Dhn34YEbd2M8Fe/8ADXDQapbiKSNkHmjO11YMCAwwrL243HI57dCa07fUIhACSSWKAHzCACcj5jt+RgVB79qAO98O6ratqEdt543wlPPZgyiPdypfgZXoCByeO/NfSWhPLf2VsscOY42QPcBQEkEoGxCijJOEJAOTndXyTpd3Gs0ih2MpaMHzI0R/kGWDHcSQpHGecDpX0P4K1WZ7cWomY7nQrlnwXUAMwOAVOHxyOAaAPTI7GSTiKNGVJdpkOYZYw21GKqiHLtIseA20AE55NVtTCpAYRbtMZ2XdGsw8pplY/ekUMMk78HjHCkkE56OJrNtkEFwgnWDzg4VD5zKiO8Mse3LFdyYJzkxgHocadhpNterM187JNDcQ4jidYJkAARLiAeUPmyScbV5IzxjIBj6F4RV9KXVZbl4igR7a1BYzxHzFSR5ZDHt2HbjluDg85Aaa5iOnm4aKBNphh2zTW7tsLGUMiysuBgl/TOAeOK17a3eK6mRJJJYTNujlkkLpMu4hVuVC4bK78fd5JOPmxXfHwzeXVstxLBayRbEcRE+cUmj2vGHgCtmE7ickrywPfgA4DRJbkNbW9pNvbapkS7YxxMFIWRftLy4UEAYY4+aRcFiee2PiZrVksbh1gXzGDzgiZAzkskMUgAcoVLY45Zic4rm4La3tbq3lcCKJZLiXyrKQJHJKNzvBk7sDzWxhgM54AAFJrur6Y8lu628ilIo1kQJsKysMBfOKfPtixtCq20scPzwAei3OuSXenWcUDxP5Fobljt+aNJH2pEokLbnwEbgDJcjkqaxEtNt5DJ5Xmea+JQTs5aMMNg7oS46nPymsaKCNLSxltJEuBvdVHmF/lYIY4zG+CyBAeSfvhgcd9mzvDDKzzguXcjaCVTgfON20bUAwOBxuHQUAQx2kiGS4iG62jlCbVbe/MZUFwVwSdjgAjaApzyQTPpGsarby+TJJJBBJPFZwiF5IIJFARdtwyLmWUqrf99biTitJjKtlCjmIxyXE0iMiksjcosU2SC6bV+UgHO9sHqBlanJHMREsa27NGyosMLEGSNI26EjYzMoVmx0c4yRQB1v/AAnU+lTi1g1KW4VbWHzzJnEEpXzH8k99zAgdsjpzmvVPBv7SOu+HJlc3s88EtrJaiKSR/ljYRsCzg5CkgYxn7hxgYr5YmsZleZ584MShyxPyggEAFW++zBfQ9qzLjTb1Uae0eRoYnDyBipA8o+Y0ZVAxChpF5zgjGQDxQB+jGg/tWa/p8iTrqsximZLjyra43eW5ZDsfJzFn5A6Z4IOck5r7F8Bftlao32H7Rq00BumEcd1PI5hjk8p227hkJH8g5YjGCO6ivwgstRtltWtFa7ivfMkSZVVxEIk2jyhGCTv37Rjg4Qk/drpdN8aahpcS20zvG8DPci1mmKR7CiCOOPaPlIUHPIBAxkGgD+oTwp+3JGpsLPUdQiKxIIluIpYsAA53YV8uSwY5GRwOlfW3gv8Aa+8O3MK2susKTKMRRySglVIQuSy5CqC2fbIHbNfxz6J8WbiHzxcajdQCaSLbPbSbliAfbIY03ZJ2MSuCOF5xnFeoaP8AHzxZ4eultrbUbu4jtN7gedteW23blkZdzFT5K8hSAMtmgD+0vw3+0J4evFDrewH/AGdyMJCduVXnO7IbrxxnvXsWlfEfRdVjgmW7iYhwyqzhWQsAfmHcc9K/jM8Lftj6zYyRu1/fxIzxiRFlMjAbQWwGf5Bnp1HI56mvt34aftxajK9jDNqTxtM6wpJOzLEjqCFDk5BGMEnIwc5OKAP4xreQxyK+ELfLtyqkZIILDJ4bDDHbPPaprwq07TIzuJWZgxXAJBG75c4U5yMA9uOKYJZFiCXGJHZVaMiMI7LkKpG3kqUU8c42inKTHKjoj7kK4DKCPu5A6DHJOOfqc0AS26w7X8xHO+JsEYAjl42uc4wv1J/CpJLRsooVl3pvAcdFOQMEfwEDI7VLbW126SzIqSR5Hn5K/KOQMhv4sqcfWrAXcrM5kIVR8+N8ilAQi7gf3a5YgZ7A+mKAMh4/LKkgZUbisillJ6YZWHQ8HPt7VXClnwyMwwqgKzYBxhNpIJGMADtxitlo5J5UtQoEhw+JHVCwOApO7HG3J684quLd1yvzhkyzIFyVAIPJHOMkfSgCG3hkRJXWZIwQUlVmIchgPlKlcH5lGfTGSB2ZPbfLEojYMiv5jggqzFjjYVbDDAXGBn5jnjFXordGk+Qs6hgxjBAZgR85aU8Lgn0I55NS3HlySKIlWA7QgTeGLHJwxfJBPK5OR0460Ac+yHcCxAdRtGVCspDZ25HIbccc46VLPCxQSrOzsVBkbL4+ZSfL3Mo5A6jodpwTWu9vCsgku4yTEiqgjcCJ36ZkA++SMcg9V6ViykksvKq2NqpwB1yTn6n8zQBVEZ2eZj5kIyxTCAE/ICcncCPXjPFV5GKuuVUuzb8sML1GVI7Hnn6dauFAFGMBxu5JJ3LzxjnH19qnurWBVDNdMSIGYo0fKODlYgysc5BPzAHkAHrQBn3DypuIURu03mKoQ7WVlJV13AjYA2Bk9+9ZQbA2EE5LMCcgBy2W288nA7//AKtOVlCAKPmIPzhBlxjCghj7jkVQkjEcygbQNqHIYOF3AglsKMnGeOeDjtQBHH952ZgdpB+YAtx1Xj/IwK0d3mRLKI2AU7JZA2eT9wFM5Ufz9arjAEgPykDhdq/Oc5Axxz09Mehq1bxl03ZfGwtMAOODkHC8FeT+NAEcbunmqhb94FDYAKOAchTg5xk8Z5GDx3qMNtB3h2xywVRk8HhfU/41eEjWxX7K/mKykHMYbDFTuVQVPRc89fQVScbpGIAIU8AAjB4OSB1OOvagA83zDxuVSQygjLqCAdrEAZORjt0rRt7qS3ZZojsbaWUfK5zj5mbcOM4PHI+tU0VAo3EA5bc4BPOeCQRwMcde1SqEMa5HBPzYYttAHUjtxnjP8qANrTYLa8ZxcSiFgvmRspTDbjhiwZgAACCeeme+Ac1kmZy8ZGxBtfO3c/JCiNW5YbRzxxmo07+WcBRgEENvzkjAA+h9OKcytsBHVTgnswOcED/62aAJfLlHkqFWPP3MFfm8zkEtngD1J46cVKAVbezt5i7sjn+EfL80ecHPc8H1qOJDJkh1UnKkzHYq5XJwzdic/nzjNRIPMV2baduF2lstnJXIGORx2B9aALgQFlkbcIpCAXXJZGIBbO4c4LE8Y4PWmhYXxty2HYFiQrFOAMIe24Eg5+tQL95SzsMbgdiht20HYgHByTx6dDTmKo6sQ4TCspIBK9RuK57k8c9vSgB5SSEs2wbQRycZ25wAcZG7bjjrkc1MrF2DxrtKnkOwYBAcYJb+vXsaSJvOLBmGf4d4OzoSS53Y4A4GD16g9QxsACVdAGUdCQ5XoOBgcfz60AXYUjCM8pCIzqjbXyxAJbDxAjKkqDuHQoOOaSfy3hUQ+abh5G3Kp3L5WB87Eqdx4IwvTaSetVUlkiff8j43LsYbgoK5IKkYxtORnuM8cUNIU+dPNQdZVCgKm4jG0hcBTk4Bx0oAq+ZNHuikypSQnHPy4x1Q9D1q0GR0iVIyMMzTyKpBOWHGd5AAwewOSc9qrvOwfzVG8EkbpFR32jj5vfgd+1W7WYRgeWzqHK7nA4AXkYTuQc/XHagDRt4wFRhMSRwjMDlArDADKOTtwTk9Dg4rsoLeSa1+03EqyBQIo0Z+SmMA5OCWzg8Zzjrk4rkrKOSZgiZlGGYhdy5H8YAHTjGfpXbQxtJZiFxtVMtGS4AiYshBAAJYFQQQRwTkHnBAMlrJlDgoV3gRq7NsCtjIY7gSV+U8AcHiudvIfLwRhthIGCQHHJyQRnGB/SutnMm1VcuYIygBYo74IwvJwZATnk9AcdeDjXEQeB9iptTrK4fdtYYypBIUfXIOe1AHPyNIkSqDtUgMigkE45VnUdc7urZ44yKqxqxl3MCWJLOwHTjkYAIxlh/9arEkRWQIZAVZFDEMXXGBwSF4BHvwavWMAUXDEgNt2LMGblPuOqoF+Y4YHJx0/EAFSG3WaVrhUjlS3UtLE0gBkVASHKuc8gHIHTpWfdSRyqIfICLu/dOFjEmNxBDFfv4B4zzzzyBXRW9jGzAS+bGjq3MSgtJ8wBXqAiFWPJyPY02bRHZkWGHcwGxizbGJJBDsZGwpwyAetAHBz27RsI3JYF2XchDFW5K5PTYRxxiiGENtQfvHcohi2nO5jgFGHfoPxxXVTaU0MoC4cHBCtuyo/uvhRzyc44461PJY4mYWwjA2/fQFVZWIY8MeTvbAHI9elADobQwQWqQTidGUrdAIhaKYhW5YryP4RnsjY9a7DT9J1Fm3NLA6OFAkLpIMKdu1sZO0bF7dsZNUNL0y5nRoWSXyJmLb4lwwfGdyPxhMlc+w6dj7LpHhWedbQtG4SW3yBHL5RO1wjtLGBzIwQcAjPU9aAPONR0a4mhYQQpLKAGLqPnkKpiXamOmQxGQCB7iuVTQnumcSEoVZB/qy5Ibe7Fiq5LggYHJwT0AxX2PbfDa4W1VjFHNlBKFBDMyu+87QsZYHBPGSeOccVNafCpmZibYQzOEkVAdrvvwysQoGwguvzf7XHAxQB8Zv4Xu0hnuI4DLawEF7nhVAByAM888+nHQVgX2lFfLkhQiJ1L7MMRGxxkbiPn4wfXDY9a+99S+G1+tn/ZEgt4o98s0IKSFpdsbSkb1T52VVOM8HcDlRXkes/Da/+zGN7eRd8rLDcJCFVSpIYPjrJs2D5T3zQB8oSaL5/wC9hihg8oGQkuwBYAbcIxPdTyBjJOT6UJrC4kkCzFZ3Q7lkzuBDKCRxgEY79R2r6Sm+GupRHy3hnDHaSFik+aFhkbyQML5b5I7EdOlXNN+EGoTPG/2XMMkxiHyksXCEsgjxuA6kZAAoA+ZoNJPnKAm0MwwpIO3djClj2yetdHFozLIEYKwcbehIjY5xkqD3zX1NH8FNYs2Dz6SzK6PgtEJgvy8OGQkA7RkAnPfGKjHwsuIpiRDJmL5zgNgbMsDggb+OoGfvY70AfNMWmtBMv7jzMDOHQsCCCCh3qctnpweRWw2mR+TCbiC5hG5yszfNEIlONsSqBtAJwcHA3nA617s3gS8hd2nhLmUtLtcANECPlVcNlgAvQYxuqC78GTrAkrOJIiiIUYHdG6sH2sjDlQV5PB+uaAPI1s4Z4ra2jLRRbGmmCqjo7KG2l06mTYvphQ44BGKz2RUVikKAp5qgkACRgf3bOwHJ9epwOletHwbdxDzZLMiOcNJDIjPtQg4YwJkho94KkZbG0/xda03hS6kwGt2V3MiomchsYBJUEgE8d88nn0APLmw0aq8ajYrZJJ3ZbDMvy43LkE5z/F+FRyxRFNxjDs6A7cFQMDaGBU5HGPXOOeea9MXwqrvJbyrL9ojCMScwxqx+Uph1zjJHcntV2Tw9a3UBjkhSBxGY2ZSdzPGFKsgVCWjbkNghiR17kA8aazlVYgsJRMAqpQYZpPulQRwWUZzgA9Tms+fTmyqyAwsWKsAQXADYPXgDjnp1xXp83hu4jif5gcN8jD7wUY27SwyDgjPPuelV7jw9iKEH76CN3HEgCsEdmMi45GzO05IK9cmgDyKa0VSyHDsjOCVYEKASMg4+cdO4AqrLFKH2xupZlGCDsXO3OWwBg4JAx1r19fDoeF0MaqWkyW8piuHUjPnKmSuAMgHADcdecw+Fp2hWaOLzTA4MzeWSkZ6KMFWDDGcZxjuKAPKzpkrRediMoW+YB1yCAx5XORwrdsccZp4gEHmRRu5ikCFuNhJXkblz82Gz9MCvRB4dkgVRKrPJtLiRVDBlzjcflABO7A6Y78VJb+Fbq680RQk+XnfuJXls8DeBzsB468/jQB5xDpct0/kxBSSm7DZIVDjI46HOB061ENP84iF0jDB/KXll8sk/fZVBJ5659emOa9IPhmWGV0DoWxtLqwMagISQDkfKS4B9OSaz4NBlllaQpGY4HcyxuzK7+Wyny4wqkiU71C5HzE8HigD9Gf8Agn/pF2vifSriGa4t4hPtmKqgjKOipI5Lo43BSpA65x1yK/oHv0haGTzJomLlSrebHJJjICtEXxgMiDKgDnkL3r8Pv2Ozpeix2NipnE11JBJNMcZcJCwkjTYCYwrSkBgVY7fn4UAfryPFEssVtZ5h+zRwxy53Ms29XZI1GGIKBVAB3KcnnrmgD3Dw7ZW9xEqQW7pPNGrLMUYybUUmQMIwQrHB5OQCnFddb6bFLFd/aVZRFAW++IyXjUFYpAVwzlNwAyvzAnBGTXC+CNUiY2a/LGRG8T20kzERlkYKokVmwGwrAMMdVPPT0p7tkvGhjjlFxAUlkEiopkG1SvkKc+bCV24JX5gwI29aAPnf4hXEMVtdszSRsqqkMQnJZSA2HEceDvKsdoBXOxsqV4PhUJs1SKe6kkcSGQAZLFpC7YZwQQUBYA+h4wte4/FOF7q7nupbwWuGEcYeItG86bWEJ8tMQKI9xBwMiPGOcjxmNZYdNti80k6MZgyh9hAjjKBmhY5EbR7Ao9gR8ucAH5bfttR3C2UrhGeN0PlyDcuUG7YgDKAEBBycDrxkYr8VdTMsl9cGQYfzCDtUKBt4AIUADgf41+6n7XVqmpaVcolzbQQSIrhJ3WBgu1ykccUnzhgzLkFRhue9fivc6OXv7hG3L+9kVX2swZgSMZwMqSB+eaAOMSFpFc5IYYCgg/PzyMjp0/HFIYmBHyk47EZPc9vrXVNpTxs6KcAfLJhSQcHnJPbPsfenf2aSgdVAB+UN1BcDP4ce3fg0AcqyuMkLtVydvJ/hwCuPb+tSC1eMI0gBSUHaQcjIHAO3JB3Edq3208KpG35uu4nBPXcR7cn36Uq2yCIr5YLFlYyBmJI2/dCk7fxPfigDA+z7U3SxuDIN0TcAEBiDkHr3H4VWKMWHB2k4HGOOTjj2rofsbBiOWzjaWyxGfQ9uvahLAk7iCy8ZbaSBnABJxgc+5oA58qUBVozubBU88Agjpjng0zcwUqMgHGcfxbQeWHQkfyro5bb5NigFk6tnliFy67hncMYxgnp2NVI7B3eNMIwlcJGVw7BmIQh4xySNx+vX6AGRwRgIAAQSTkt0AZfp3xUyWyuCzOqHcBjIDbCCxYE9sbe/fFaEtmYwVwpZXYkjdkBeDnPQdPzqSGyMsO35VP30ZicFT15A5NAGMIeWV/lZQSC464BIAx3Pb6dajZBuPJ+Ujg8c/lzyK3TpVwilyFyAANpD7zkZUFcgHBzzjjNNWwZgGKHAwpyAMOehx6Z70AZJMfloqxqZM5MgLE9wVKnjikjgZ0kkBA2DOC2C397aD1OB+lb62Ijw5RJOGQoyMpAK43hsAZz79etStpJZRMflY8iMRMiheFVwcYKk44zxjntQBgwQCQA5+Y7shhtVAMYZnI4HNSJ5iKY1YgSABtvBIAPDd8Zwcd8DPatw6WQqMU2lgTyzbXIJG0MV65AGOfcip2sSypsj8t8KkiltxdwFGRlcDJz34zQBhRJL9nuCzbi5jBJzlSCHA47k8fX9KQhLvtCuSc4CruLHsB0xwK7caVL9jZjC6q0sYU7CA4ZCQwPTsPx9RVddKKOHZN2f+WYAYnAUnJ56nt7YoA5iGCQo0qBy8bIQwIGBuwAQeS2cU+VRvEiK0blNrIoCqB0wGH3gRnJPOeua6cadkzKqEBlJVl+ToAQAvIBznr0qIaaS+1kZCQHIdcHG35eg6HNAHLwwyvvRCFD5LbmVQQo3AEuevJx9Tkio2jdSUJBZQUAXnBzwfl68enrjrXWSacwG1IlXILBsEnkcBW7rjqDxkUyLShgO4kRmIUSKpaRXALFhEpH7s7h3zx9KAMOK3nMImTcfLJD7VOQiBdzbl6jc4HPPfpUyO4XZlsBt2zJHOMk+/IH8q6AadKY12LK8uW80Kv3UyACdpwFOTTF0meRk2xv8x6gZ5zxxjjB60AZ0MrIm2WMYf5o5XeRehCnaBhXYA+nFbEMsgVoC8AjYI6MC28YbAAJPD5JJ46DqRUN1p08JCeWUZQWXJEi4IXOABj+En33fSkS1uSsS7W3Iu3O0jcCSV3HbyQMAnrgUAbdm7K8agFgwVicAsCvJI4yBkj9K6aOdJAApKE5AXJ2cAAkknj/HvjpyNsLyGQOEkzGMqdhwAf7xYcrt9R3Ga3rIzuw3HksTlxuUnA3ZAx/k0AdWsUMUCSbyXZsELtY4Cg4DqcDjGRnIzzio1KKdwYAgggdhzhm5PJyT+VLDDcyR7GQYzhfkPAYbgR6ZJA6dhUT2F86ltgVidvlhTyAM5BIwoz2z1IoAkNwA5AY4fIJz8rMGJzx15NWIr/ypWBxsBUIwbG7OOdp6fMSMnP8AjQXS75cu/mAEgKFTkM3Q47D1465qGXQtYG6R7WUpHgl3B2lQQBhgMDqAMHp0oA6VdVEMjASoxyFI3kL/AAnIIABwSQc4/KtSPVUCF/NH3lLDeFbuNoYHsduRjBx1rhE0jU5AMxtuIYqoDFgCx5YDpwO56YPerKaNq/lt+5Y/MWYBcbQqk8t3HP6c9qAPRLW8E5G2QIqjcZGKrhsdcjgsTiqdzrUsBcK5O5eRjgjA+6cdQfXsaz9G0fUpAImhcA4BLAgHI+5uzg8Kc59K9Q0/4fXOpRxE24A6KQMBpMjaTucj7wJ4H50AeTzeILhW35cYG1SEJJGOSfxH6CnjxTcBogWcHurIAckE4IxxwK+odF/Z+utSVRcwSQxSGEi7YZiAl3g71IGMnbtxyCMHAOQmpfs/z2981lCsVx5MzeZcRpI6vFCnzOpTOMKcsDyvQ85FAHhdn4ldo0jUfIWAlBXHQH73XvuI/D8NKPUd4Urt2Y3uW4Kru5Kg59Oh7GvV1+C06Mfs8M0aJuVVaIxM7x/LxnlPvMfTGAD6XY/hXeWsLtJA5yW2P5YKDbHySTj7wJ9euMA0AecWswlQhVRkZQd4XcSTltwYDgcc9OT7VbNiJUYlSylTtI+VeANwyO/tXoUfhWe2Hli2JVo0WTfFyhVtrtGT1GCDng9qWXw/LGgXY3lnqiqJGOQApYKevbHHvQB5LdQm2HmK6MFdSAVZSyDngH7y5OG/w5rVs7hrmZSqlSEDFi4bcAS3ynaN3DnA44ArQ1/SoooyGJVXDGUMccAAKFQD930/XiuftGjtYI3gbBRdoVt24oqsXwQDh9oHT1oA9Mt5IVSFXSGXz41WPy5V3IWV1VnUKW83zCpxjqAarzuvlW1vKgRrYuNzM5m3s5JaQk/KgbbgYB9QQAK5e3ni8lpndkbESQhlQN8xGQxJ4AYHHXJ64OK3Irn7esLLDGi5K+cwPmSqWUOZHJwcBTgknrzQBbkSR1i2qroUZjkxq8W0AsuBzt2jIzkAklO+OU1C5CmUMfMhhZ5ArPvP3TuG9DkDO3vjORXY6iIrOECELJKCwZywYeSU2NtQcoN4yCRk7cCvOdUjL5jUqjZDMGkKhhLwieYOi7c/gcHGM0AcvNO90JVVA0gLOAzHYFA4UEkbjuPAxnpyafZXJmEszhI5CI1WGBMFWUBAyJtJJ+U5469cmoL9JLZfIGRcBC8oRdxVGQMi7lGc7RyMYwx5zWTYtg7B5iDYAGw2VIBk+62Q2QD14yfqaAPUtNM8avJJJu2qiFXxHjlFO89fQdiD9K7cS+YkMqy70KjfCd5IkBwzBmkwQVBOcA8Y54NeU6beOYSBJIyhFdguXAXdlS4AO3nOQB1HbrXc2WpQ2hhupGMsaJtkZVBUjccDcR8i5XqRnmgDrAizxRRC4jjLMdzSKIjvZSg3szfN936fN6nnMZQII2SZVuDK+6MEsPKyOSwUBScAcE8k5GBk539qT3CxomDDbRmTPlxkqHYFW85TkrkgE9TkAYBObFxLC4SSKZRIzuzW0YdvLPHlvvC/ONzYx1HOcjmgCSdncxO5IcjapZeSsSuCqS78qwBOQeOmO9WVijWO4jdRHcRyJ+8DrJHLHsJV9y5wwLY6dgTnpVm3ie3t0uLgRCOOUFgUV5C8qjLqjD5Y8qc7sjJyOck5BeRg4iEcoyXYK2CEAJySV28B/b7oOKAM69hjZWPySLJhMrwM7jnocYDKc5xnNc7cW1vbm48wsbkRxSQSQ/NHGzKxZSyjDMFYcA9iDkiuiu5bRYAJpyt08gWGMlh8qqyuqhBhiSMD5hjB65zWQ1ssxkIZdiR+ZIXKI+1SqkoFkG472PAy3OfWgDOSzcIFeBkYuWaSSVSmx8hSqlPlXO3kk8jmtWLTJDGQ25ECZR965xu2nAwcDPGCBkVpafYvdxOkVxEJ1Hmq0uSJkUlHgZZFIEu1gyleGwQSTit+ztocrEjvKfKxMXwNsx3bQvLBlAVOPVic4oA5WPR5QVY7I8KzoXBVmUhsbAnLAgYHYdzVZ7EqqqyCSJZUlBXBdgoVSm5jgqEJJB54rvpbUIsbceZGmHH/AC0LBi+VAOAdrcjpxwDyagitFJNoirCjxMZ7mNhKJ4iVfyQAhETLgqflAPmYOSKAOAkhEDu0kabZARlhkQAHcjIwztHGTjnjAHQVcmiAeNYsEJDuaWNndSJE3j5W4AzsHzYwVOegNbV7ok0k/lWTyeTIUO24U+XMUQqqKVPy7SxAbHO3mqcVgLaee0v5zHsWSOORgypCxzydvRSwKg9ATz7AHLParJdBJQ/mSZJ2qBCpXzMvvDYK5TBC5PQ854w7u1aNmmiV0Cn5d3KsASCw6YXcpxx0NdtJbxiFIFYSEBHjIUKGfDMyHYxyQFIzgElSMeuNdWV1Cir5e2K4PnW7AkmRAMNyVyq7s7geoIJA6UAc9cRw3Fo80sBW4eQsGiITcnkkFGiYf3wjZx0J74rn3+UpuxgIpb5iQcp8oBIyD0BFd3Jo919m8x1+V3XbvYbwdoIJUEgbgxAGBweRg1g6xpN1a3KRyRrlljZvK25jyAApC8AhevGBnigDm4Gi3M08LyxqyRuAhXarEkur8Ym2o+M+nIOKp3Kol24iGxATskfBdAcvGzFAdpIAxg4+YDpW+0BUxW5DBWO75uEyynJOAQWG7v0x60zVtMdRDcwxBzNBDK0aYD4A2FQxGGGU6+9AGFEnnSlWLSqCgbcNu7J+8Mjg4bHJ785qSSzeKGO53RiEOyLCHAkR85JETNuRT34xljitFbKYMpXYCPLYsuf3Z4wTkZLH0x+GMV0D2c2oxRSeVCJYgY1O0gsVJCI4yPmAY4Y7QBgZ6UAcA8JkPmOiNtRGR1y3l4baPMX0JU5z2PNRxxk+cAVaUAbWGV2gk8FT1HGO/Supm02QCRQjRHAhkDyLtLjAdtwABBflfYgAmol0woNwUKyqA7hMksHIXa4HK4wc9ecd+ADAtQIvPLQpI5CopLOdoBG/apGCvGCPRuKvTf2esJdI1j8x3PlIw8tmx8jlAcpt9+pboR005bVVihZLcKDG0bkM+6SVGCtIeDjG44C8HpVCawgLFreKXBjBZpV2s/lqUdgqnAXcE98dec0AZ0cibJGVVMjAFWl3Ek7k2+WqOAGODknscY6U6W6lfidCTgsBtChWc5PXtwMA8fMeBmnxxvbCOSWPIUiQb1xDJtbYSCRyQ2Rx3j6U6R5Z90u0PyAySNtYlQNnzqQ2N2MY5OcnNAGe0USIhAkR9ygkkABVBCyKA2WOCST7mrR80qoXa6hwo28qrugYgleA+wjOeeAM9qqMqSxPlZPOjOdpKgeWxKuQS2WO8jAANV/NuV2rmQRt5e8KpGD0DBMgs23HbGHPNAGvHcRq0f8ArHCnc6kDBf8Ag2Mc/IBg49selOlvr7EmJC0auxVEUtDH5iYJCHhGIyMAAYJ75quBtKIoWM/cLHAG4HA8wuMIeec4A6Z5NT9Ua3lkeMqxYooEiPuGUYfPgE/Lx2Bz9QCOGzkk3xoED43yF5URQh52q0nB5bHc9xzT4g8hKSyRkxJhdinc6qAwDAKC2WJGT6cDrVJ4pnhuI4GJLZYs7EIhXOGcg/MoIHUjA4qbTZ/sz3E1qFNwkEUd0B8ysAFJJ3KcD5iQe2evFAFyWKQo7OpKlflAOedhwWYY6YPHXj1pkMU8o8uJ9sy7tgaQBBnkFN5wjHaD157YqU3peEwTfIrMZjlBlWYYBBGCRkjj8ccVmmSVSUQglGDsoAIJQ4DkLyV+brnHNAHaeHdQvrCK7s7u2gMjq/lSBBPIsKtukklRjkuBk8DPCnoAaoaoiy30ssIVUdslhgI3mAszIMcRk5IyAQGxWfb36XCeVcn7PPEhZJlZ8yYGQjEA5JUYBIPTBOKal0+HRJAqPxIoQMCCV2r14Jb3HTvQAx38tzGylFUhHxuye27A/iOOPr19b0SW6uVi86WXYjI3kxsrSKCZI2ALZQRlGz1yMfSoMlyqTr5SopZ2BVEYoXMYbG4AMPvY53detTRTSxwKVMcjtIWQqpJD4ZcZI6YI4ywK/jQBKNvyHyVbyiOcZcBX3FcOPoDjnrg81PNiG5ldoBukG23KSF4RG4dWc7jlG288jAbccDtXknVdrEAXLuzblb/VMzKVVNuRswpPQYLDkirQjtpbWd5JisqbfI3dJWcAtwVBACg8nJJHTGaAMpxG6uY2TIClhISpbK7htAYEgMpHqSwz1qdc27QtIhAMSvtWVQcOoZ8YJ2jEZJyCSBgkdapTLksUQopwoQs2G2qQ7KQBhCxPX1wOlW4pHto/MVmXcrPHIuckASxyjzXAKod7g7cg5xnsACa4R7gedGY9kUcVwjRSSSGRZdv70ODyv3eTzgjkcVjvDJdmQl0MqmMM0jqjupZQdgcAEYGWx0A705ppCyGL935YIL5wW3KQ6KFHIwD05IbB4OKgd2cEIyYBKksxBUnA+UqnIGF9uevWgBl3bAYTC7YwTGu4kMPM4c7yCFJxgAjIOQB0qtapJLeLbRMhcSiImWJdrBlUsymQfNGEXOePwNakcdxa27TuEme4jMTRAkMbdgW80Mp+XEiEtnDAEdRzWbCHhYFmEaywzMJUCyuAFPyuhkBVugHQ9gDxQBVktUjvDC0yqjFgs0YMiABihGD0Ow9COlUzGkU0yv5cqRlljYsy/OpbDqinL9jzkfKAR0rTWGxBYm6nk24k2fZlxIDnaMPLjaCY8gqeD1PbNuBvWSZIWdARmXZsEblmyFVCVRSQcAnnbxjFAEcEibWDW8DZbcGwyuu5jy7KeeTUDpGOECjJKgB+T1Oct05A4/2eKXYQ0guJUDKFK4JIbaVwisMg8EnBIXA65OKiXYSd4MhZxtcsCqBQSQRwGYknuKALibVgcB9xkJVosMBtAysm9fRs4HIyeaofZUIDHBROoVsM0eCSVGD05BPrir0zLJGm1Y08kBcIu0ykfeMjDOW5PJ7VN5QlEMcR3ho+UQqNsoBVhkqoZiBgeo9aAMmSIIGVQzqzggnaWULux909MdT2IqS3jkjuUCIyu+FBjBJGQCHQE/PjBPoa0DZxqpVJMzMrIIsBFVxtHLEkMMcEA5JNVFtZNqSXKSxqzBVPl5UIGK7sZHIZTwRyFP0oAspGD5zvvbcHZcYdiAQ26QYHyFS24kYy2c5q8kdtIIXR2HmqBMCoUhg21EJUAZI568ggnvVC2gbz0UM6K5KOsRLOYydxCgN8xwORnBGeK3H8m2ACOtzGo/eIAV8s4EarzkNINu7cpx82MUATLi3lLR/vJIwyFQhkByZDkKmQxxjpkcDmlntYYbbfLG3myqGTeHQeWoKFkJGGywA/E9+Kt299aERmKyEeCwLs0sjcEDdljwMAZ7HPAFQ3E0VyQscbxtvaMBzkbTglQm35UBYheOB09aAKrW+IoGbJiLHBYghT/GAAcpnK9hk1oRQxxAtPFOqrIqK3zokTx4wu92wJPl5GOgOOa0bOBdhUojIoCvvIMbHHzgb0wsgyx9QSCOlZkty8iJDMUEQk2jac7zv3B2Azz8zAtx2HsABkEUYAkiLE5ZpAAxMUZACSK4wQN+0c4xvpyWU25ZZgy7wrMsigu0b5ZB04OAfqT0qCOZTtRtykJJEMMEY7yr4kAA3R+x7gEEYq2+pzGDyWlDpEu5EbK5EbMNqkodrAuwByBjIGcBSAaTbIl8+AxqVZLfMJJO+ERM0gRsFVOFI465Ffa37IHgOHxB4k/taWNjFYs8zb2UxgR4PzsufLfvnjO7BzxXwrbyT3bs8ShWYI0ihEKlRICWUEEgAnnGMAc5Ga/Sb4R67N8MPhk9+whW81eSKOBYUIlZdqtIRL0ZQqyZ9c5z0FAH2p4zs72OGN7a7WOF5UYKzsEijV0farb8HJVB3yVKjqwO38LkbUvGmhWkF9DK7SxRPI0WYVYMpTBxkruXn2Yjtx4xo3je58R+E2mvLB3laAykGRy4OJWyAT8qlgpBwx5XpVHwL4p1DwZqg1B2upbyKeCS3SIF1EbMzxQjI68jJAJ+Qgk9aAP6Z9S8LaPqXw2sBZxlimm24mndQ7O0cUbt5bE/u1WZGyDnAY8EV8H293YR+JmvLK8gl/su5eCR5HRSC7NhTkfvoUkG7I4DNgkYwfjnxN/wAFF/iDonhCTwV4e0aNL+/hayfVrhpW8mOaMB5VBbaCoVhgevSvmW0+PeqaLJeX0l9LdtdHdO7IxDyz5MqJCyjcgkfAJyBnOeDQB+38vxHsruOfS47670gRwwb9ShmjtrMs6s7D7TLlNqJaFm3qQocE5HI4Xxn8adL0Pfa3GqRG6hhCXTRXUVxCytGBB5RjYhkMeDuABYgZywNfjvB8a/EvjvUBZT3l5ZNcJcx2t3C7Rwzz+Sh062lQECKFpI9jkMQC+WAGc8P4hufihbTzavqkt3c3MqS5tJpZZJhtEqtLMI3yxRY1KqMrgYPFAH6MePfjdaXWomOwEF608UV5czSbhB5EiJK0RBk42thDluQvHevnDWfjHpS3FwrSpIzef5KRSJEQ4Zdp7sqZJ5OCD0yOK+HNa8X+JdYaZpZbi0uWtlsVaFiCyqGVJFgVsK53jcdoJK88HFYOlWN7czqLy7d2I/fzySGOaYsRgBmIGMYB5Gck96APtnSfGN/4gYlr4LayfKqm7EZ+0W25oIoy4DbM+vD7iMkHI6q18WmK9hsXkiEcRzcz4AMLBi/l4jyS4JP3QRlCQM9flGx1Sx0SKMRO0UjSbA09wqKJEcsrITjjK7QcgfNk9K4DVPjJFpl1d29tcYvC7CNoh5kiyYVRgAkMxwuMEkbm+tAH1d46+ONtpi3kccUbypHJF5pTZPbybT5cmwqM4wVYDG5XI4Ir5cuvEeq+M79p7nzlmYRylXRUhlT72HzGD0Me0tgMc5OTmuai0HX/ABTdx3N5qVrNbXqrOBBJIPuhXSOd3i3RN86tjHOzPavbfA/wvuLma0uNQK2tglsIpZfNUBg2Y/mREyoDRqP9oHpjmgDzHQ/BN7cXqNJG7LHcZdvMjEaR7YYyAFXghgucHPQrg17JY+EtOWeO1tIjLLJEga2ZhJ+9Z42JARSY8PzknPcjHI9wsNG8PRs1nZLb3NwghSWWIIGjAG1jMEGAFKPluvQkAmtOW30SOLy4pIV2SPLfXVojNwodthLFd+4pghTxjnigDa8EeE9M062uJdREUV7Gm5QqosVu8mxGDs7Eltp+XB/jJ4GBXvHh8WOn6bdxzta/2nILaeymcEGWGLZcfZgjgmfd5anaEJPGM8Y4/wCAnw58WfH3xRb+FPAvhy9kt45gs0lpZ3UsTLkkvfXSoYrJMsv3n+UZyc8H+gj9m7/gnB4J+H11Y+LfibDD4v8AE0LJcWOj3GX0LRpVztIRl/02dRjLMNuRgKBQB+d37Mn7FXxm+NuqWms6+P8AhGPh29xHd2+sXkbJPeWryt5kekacwUhyIh87gKAARnpX9Avwk/Z++H3wh8P2uieF9Dgt5Ig0l7qj4GqalcMrb7m8vo1DSl3yQM7VXAA4xXsOmWFvp1rDb2kUVvFEBHbxJGkUUcY4EUcaKAECgAADgD2rXG1laOQBkIKuFzuKnqOCMEg9OOlAGPdaLaXMMUcqkKFG1PNZ9rbSAA30JweCRz61oaXY2dhCYbNAoR2STHP7zjO4tyTjHU9vSrQLeds8pjEEBSYlSC/IMZXGVAUKdx4OcAcVhnxJZf2j/ZzQT72dYUlCFY3LjDFWznglQCOvJxgE0AdE43KCSNoIblv7vQD8e/bpUMi+Yoy4UoTtJC5wSRkFh/8ArprsixFAS2AQowz52kgZLdegO7BJzXn3j34keFfAvhbWPFWv6lFpem6JZ3Nzqsl9i3W3+zAkMJJAFlR9o2bSSS49aAPEf2sP2lfCX7NHwz1vxv4kurZbqGCWHQ9MadEuNU1B45PJhiUtkqGRWkODtVSSBX8Snxy+P3jf4+/EvxB418Z3895Pq+oPNp9uWuHt7Kza4PkWFrEJMW4WF/lxgMQeAcGvon/goD+2J4k/ad+KGoqszR+BtCu7m18L6ZDJvWWxjfBvXUMAt5OFBBB+6wUnrn4Z0LRpZZYvtQje0JMjEssbhWCrE+1Ey8iMeegycEnGQAdR4R8CyapPDcyK6zm5QQIi+bFPkkCNtk4aFQGTK7cErjgrX1P4c8GCG6lsZ7OJZ1hiL8SW8iiCNgjKViDM5cAkSEM+0ZLcY5TwbcyWljb2+iRxyW2TaXdzdtFZoVRY7gxoGwXZW2YzwWZgBjr6RBdIUu9a1VGjuLa1UtFE8kUUYWUrH5PzASoQqE5IY8hQetAHptvpmoWaJM1kjQzIpjdLiFhzGjBo12MyxB3jOD/eIzjmug8LPqME8E9q91Yw3geCSSKSSMToMK6IS6IynapYjP3iG4rzPRfFeianbf2ZqmpPJFdbdjxNKXtyo8oI6SsFWPMwJK/Nu+bqNp9p8I6VAbiC2huHu4VFwESCGW7S3I8pZCzHOYzvG9k4BjQYBzQB9JeAdVnCRpPNdT2tupRFicSr5pO0hpYweQwjKjnG7BwOa+w9BsvDnj7w7No3iHSbfUbIafJZyrqAWdLi2nAVoW+0TP5rMqsWDbiSoI+bNfGXgq4OiJGXUwLM0jxyGVI5i4fZE6I6NkFoX3ZXB4HJII9w8O6/qHnpeRNNFBwfsiKv7t0Q5ZysQ8x9gJOeMMeOtAH4Uf8ABSr/AIJJQae+p/F79nzS3jtnP2zxD4OtI45kkCqZJbvTIhEHt5CQQ0Xzq+MABhhv5rdb0LVNB1CfSNV0+702+s5ZIrizu4JLeaB1kZXikjkjUg5U9Qetf6WUOoWfivR/sF5DFLFfQLBcjBWTaQoXy9sRJO0qS2Fx696/Hv8Ab3/4JQeAfjlY3njj4b2q+G/iJBah5khEkFprrhSyxzhYD50hQgb9u4lsMMg0AfxgqHP7lHYI8iSyAnKCVGYK3AwuFbH4mnhPLkVtpI35YDGTjGcKeK+nPiJ+zL8UPhFq+saZ470Wfw9PpMv2crdQ3AjeJW2i7Ewj+aFyAEIU5JP3cHHiNxaRwszLHBNEruNytvUbSq7y24E5+Y4IGM0Ac0IzMZCufKXG7OAACG+YYHYMfU9u9PdODKiFFXblgQTkDAYKSdoO0/Q/hm3JySFjEcbttRBnCBWJIKkk9SfXHvVvaI4HGxOSdi7QfoTL/EoVWx0JJBHegDIUSiKRBI6Andhg2ZOgKn0bHXPpVWd5XUCVywQkKSTz0J57cH9a3xGjoTud5D8xLKygbQSRgn5snHbjHeqE8MTYGGEhPCnoMrgE5549PXrxQBhZKASsOPMIxtLDgdARjJ9+3vU8c+VVfMICtuIzgAkgj7vPT8RVm8tPIOwyxv0ZkQh1Vio5BHBzuP8AkVkvGUbP8XJHBGTuIGTzjt+VAHYaPOftkSGRsO37wBtpUDIGGzkcD1HWvfPC11dRSJHGrRK4h3O77MsDndGWOEZhs5yNu0c/Ma+X7O5nt7lHkysylHBzlhk5RmwcgYP8q948O6k5Fu/mBp5Qk4EoEO0rIVZFKEh1JJPOfu9ulAH0lpKzTX0d0J2LgMCCEcyMwHyuy5KY3ZbBB68muvmlvpSEmP2pUkQx3aIiMGRBF5UzOcqhiwcsDuMZ55ry/RNbZwd5C7SrKfK3KUJOByCFIQH0Hy9BkV65Zx3UtvaF3e4S6ZipXa0jLkZPlLJ8pVpIzt2gE4+YigC5pcbYFrbQFEuJi/m5YEsJduMOuJFA4DhhnOSCACPbdOjLac1p/aHkedbSMlxHDC0rhd2IWAwTCVD5ycMUAUgYrx2ItaRvb2skrwefue9ES74mVmBRHYnaMuC5GVP5V6pod7ZNDDbXciMRC5guEjaJojITmOdgp3qBj33PnbjigDndV0dobmSWLzZB9nZkUW2XLPIA0skageWgI2hyDyoH8WK4+7tchbm5s1lnhkElxu+RVj/1YjTYv7s5I+Yg/wC71NevvdrOoiQgkrsSZ3IMdtIgCtuEYWaMttI4GMfMCTmuS1C0t0byiJTGqL5gR1VZfuqIzJtABAUgkkAMnTByQDAiiN2kSrb+S5JaKJW2NCR5bMAT1AJcLliW9BkgX51u4826W4YFykV0NzAbU3vAUyDK+WDEkZAIHPJp8H2W3u7do7kthXJEoETsFVcwfvBmWVQpBPA/dYDEc1Ya8tZhLLLJ9n3eXLvbc4KozRyPEq48sfMoZlBOSMKRjABQnlu4I4VYs2xGwEYAB3ZsqSTgLl2yOSApzzWhbXvlypLcKyrEwmkKi2JjV4QJAg3HLjIyCQMjccPyVtfKmiDOI5YtuyMzsVNyrEHdCwjVnIkEhyxBO4JgYxWlLe2axLZ2lrHbtGJjJMWEglMiuuPLYgCDaQT1Ybzs5wCAc/d3y3c9xc7URWmPl2TAtIY23M7Fu4+Qdf7wI6ZqhNcNKksUD4hkCedblNiMCeVYg4ZMYxyOVzwTg9haaRHdb55pIFRoFEZiiYAsioMosb5adgwPJbBPOc5rOm0Vo2kZXWONJwQyOPMbAUFJlCkxlTlTkEk8gdaAOIs7aG0JijiLxzMGEKgbUZWYMX2ncgwWwAR17dqV/apeW8rGaVrncEjRyWVYFBYyHByZCEVMEYIPeuov9PAkkXbLIgZTcyIDhCxDReY64GcqcDnPToDUFraRu8kkUcayM0QuXfMR2DCRyFy2Qu4oMdSByeBQB55ZxKFTzICMFsrL+82sWUMIgTwuFOcY69c5zk3Go39jdrcxs8aPH5G9md0KFWjIwWbZ347AHjGK9VntBc3/AJoWB5UVtkmBEhKsSGQdiQMnJG7aOpOa5xvDklxJNEwjmmy0qOoDptYN5jcYUMMMq4Oc+vIIBzNlrZaWKLfMAxRcRYHyNgHYXBK9z6Z9q9H0bx1d6ZbiDzZWEcjTIjSIh8lQQjZYnEpGOO4f1rz17D7NK6iFoxFIg8ssFbLBWRgRgquAQeOCQKinsXnErKdpjk2RwnspbYhDlf3ihUA5I6jigD85lTy5VIkHy4VXDHA4z2XoRkdO9aMFyRA9s8u2P/lmqxoCWY7sySufudMjByOmO+WFUPlievI6jsc8nqOKlVy2cAhd3HzA4Iyck46c8+uaANdIichpUQIQykKrRylWG5MqflOG9MZ64rSZJHiCeSELqzMVkVSY9oAyo+8oKqQCOS+DweMRS21MqNwUBgSOuAowUHI4HPUk1pY2CIujFigDKTyQScBCFwq4OSOxXHtQA+4iURm4EbIilYmErgyb8AcZYYTAHYYBx6VORGvl3CGGOSXcvlxsHAUsFYsSDg846Z4OM1FclZcqzF/kAZuCev8AGyj5epz9eM1cktVtoVG5POIVhEh3jZIvytuYZztIPPPzD8ACtDbzK7mPyVB+9hlGAPmztY5x0x/iKgaNZLgSM6EqUAKqVJTOMAKnB49DzWnJsa1jhMaw3GVO5iwaQEtzxgNGVK9jyOCcmqssKBfMSRvOjXLtzGFReVkQ8A/e45ySOmKAILqCNR5m+QhkO3dyDIS22OTCjjkYbHGep5rnpo/mZ8bQTkgbRhsEYx2XOK6GZLm5XzZ3d4xgNLKrNhVDYOADgggEk4HXJJ5rMubRECLG4kPUgHcRk5ZgQSCuehzQBnfZwyK+VLZyAQcD1JOMDjOR79Knubb7PvimSFOEKOgL+YAoysT88ZcE5xjGOvFaNskMYaS4Erxfd2oxQbjhhu4PG0HFXbw6XNBE3nOsyB4hvVyREioVYiNcBjufnOcrjkGgDjZ7ICDzXLMWA2Ksihk5VVZ1IzjYDgcdOtZCW4aQksyDayxllIDHOMMc8DkknJPb3rppfLLsdjNCuEGOvl8/NnPyttP5561SnZZW8m1tyiHkp97LDOSxAGWJK/lQBm+UYSxwpCjBZsOOpA2k5AJxx+gqVFMi4LbAPmABBJXGQcKB6EH+VDtIRskLKq/KAWHGG5GzjIzmp4DGV3OBjcBuxtdvmG4gntjd1444oAhSCQEBWAyflOMqcDkDHsOp7fhTFAGRtJO/Lgj5T824Zz39KtMwzhAGAy3QZAPHzZ6kD+dO8vcBhAAwDjK9c8YHPAzn9aAKbf6wsibVLDK9FHpgCrDBdjlVdCeCCflYMME4IyTuzjnpVuSylTywHQmWJZVCgHbuAJGQflcDjH160KhQlXkcFQ4yoUtkA4yC33ScZ/3e9AFKI7YyAcfeBJBIYfKccYIOecc9frRkgAhjwcYwdv3cnkHrkfnVhYWcrxtfcHBUgDoRz0xQ0TR4YhXyTkDb1wcE46np+VADXdchUEirg5VpAVZyOXACDHQjuecZ6UOI1YrEx3csJCSocfxKyAnggtznn0qVEQxtIWU7G4hZtr4PUqQpyOPXjNU2UlmAJLAjaQcNj1PPJ96ALYhkCK5Qui4JZcbVcs2FK884B9evvUactjAADlVdzkctna52gFQCOgA47UJcSojwkusbBWbHCttJKngfNgk5H5UIzufKAUklThgBt7E/NwCQe3POKAJ5VWEtIsvluiKxVCJFkyOSo5HqcHkZ9aSC+LApI0iwsQVMbBXHGCQpyAfpVT51dc4HOCD2UcEDb/P29qikZxlkZtgxuXjcclsncOSvb8BQBeMzNnZhvmYFmxuIzjDHP+yvPrT5meO3IVj5hYLJCQN6ldwIzjKjKgnnHIzn+HMWWTBA2vuwNxUMQMkABiOpIwc+lMjlaOQMd5VOoBxxz0ypHXHXpmgCzGwC/MeeQFBIJKnJwcdOnWtNFhMSukhZ22EpghVyCWxkDkYU++fasQgnc4Ckbhk7sk5xgqMZHfn27Vbt5VLKjbvLyCxUKrADgjc3U8nH1oA62ylj3odzRx4USyFS2eSuVwc7Mds/Wu3t5R5EnlpvjVhskwxVtwD7dwAC4UA4Pb8a87tAZt3kqP3Y3gOwYeWWVQGJPzckZ/8ArGvQ9GNr5ax3L+WjhvOjQ7mSTGdyxHqpVwBxxtzk4oAzbo7juQg7jkqMsykbSeduFQkkgA9jn3zpyyKz4dY3IVkTJUEtkBgUJYAnngcfxDmuja3s3EiB5FkDNtcdASDsLLjPp1I9D2zg3BIbymCuqMzMxKopQHdtJbhD97APJJwOaAOdu7SVWaSMiVSQnyA/Lgk4Lg4PB9OlatqscFjI3mNE7xoRHOuEZlchjHMpyilFAA7sOarSXSwHPmNEdybjCoxubDcEAEHacA5GcdxVJb+NlmDK04H+qDFtqjcCGdQT2B46Enk0AdBpstliWSdS0pZAkZbsWwwIAUhgx5O7AC9D1rfVo3LBLbYIyIsSF3KFi4VTICVZ856DtXng1C3ZwqFTIG5lZViRkZQ0iPuAJfcDgknGcA4rUsdWnR9sRVodyuyLIyQ/ISFLANhHHTJ9Tk80AelW2jW022R7ZV2unmlklZPKJXZtCAF887gOm4YZe95vD1kLr7TBFi2MimNCsmwHO3Z5bkgAsDhSxxu7jpJ4b161kjmWRkW5aPCKxBCfJIAPNIGwEEE4PPHGBWwNSSSNoMiTLosaxgttwwJCmOThsjr39QKAOg0jRLJrmLESpAI1Z7eN5AYpskyhWwSCyBD97aeQAMV774b8Kpdi2ECyvPjKxSEOiwr86BgCCVwv+0QO4xXknhm3WJVlNwbcTMJMKYSw3gr5DvzhyQPlA3fNnPWvevBWoSwyQyFdzujIsKsZiVAkjCMPMPlMwLYVSOSduM0AfQHhT4dRarYb9xtriC3Yz+QyI82HO1o45WK7cKQ/y5KsNp5xXo2i+BLGOFr2S1ieT5oGs7lp0mK4CssTMuNmGVio4IXAIGVqP4ceMLceXFdWVso80xK8cyR3MsDt91ySCm4lwG6xlzxhdx9ft9VsninE8V1fRvNGo2ecqWWRICtwcbH2xxkFxn7oHUigDzd/htpN5YsbieIs8jZhW3Pm2uEDr+/R13NxjG1QVA64rkrz4aaYjSwDTG1Cyea3a1naGa1BdJiZnIORlk3rnoFwTzX07pt/occySXvnNbqkUdxse3bD7GIYKeWjAbBzgMIyOhqFNQsptRkawmjubeOVl23EMDpGJWMhC2qA+XETISOOg7EAgA+Xh8FNM1AxtbWlxbOFleWzuijmSWQqG+zsU+4AAMv7cEkmu60P4CfYZbRZNO+eaNpg+6Py/LcARABmI3ehwCBuyFIFfVNrb6bKr3lxHFGwtpSqxxxQ77nYrLa/uwNkPAAbkDBySa9PsdHGp2ulLpCRyNIrpeyyqZZJJRGuTbccctwBlWIJP3hQB8M6n8I5LSFkjnuo7SVEgVEt4RgsXXZLcqu5EYrgEEAgktjJrkY/hFbxwlby0iMMlxu3RR5uEaMlDEJNn+rP7snBIUMD2Jr9NdW0u0Npc6RqRUmSERq0cMAaFoxGR9oLIDFITsJZPcN6HyG88LWEMFvGt2k8zM+9HdWIAZ42KBSu0lUQDIGfdhQB+c2r/CFL29uHt7aMLbPLvMS/unjJVY/K3RqxZBGM8tu9V5FcRq3wmhgglkez8uWP955Qc3EbEkZIPlhixjVzgdz0OOf0S1XRLW0vygtZDas4QGWYEBGVinmGKI+Yzu7HdgD5uA1eea9okzM8lvFAsIUrFGpLEGKEJEnmqpwgGMDgkjkZIwAfC3/CBltNhBhJAuFjz5avMkZVmMIiYDKZBz2UHnqBXOXvw9gclrdI4ijsUbawlVdpZQNpC5DA8gZAPNfb9p4b+wwwXbQeVIWfy/MSGPZMJlyhVnKsjMcfNndjIHQ1Wn8HW2pXF8ltpqCW0ih85THNHvkZ1E0jMJP3bDdkAqwIk+X1oA+Cbv4eTBw4iF1d5DKrR+arKu0NkE5I2k9McDIHArMb4bGdt7RtDMFV1WGIsiAffZ1J+cKck5OckAe33VqfhC2ty0hD27/MqCQBXEZBicK4Aw27du6EgFe1c1baHHbyXVibb7TcPErmaWF3dUKrInliM5CsjA9duCM5NAHxVefDG4hgWAo32hkNwoQxh5AjnCrFKMxkxK5xknIAOD1wF+H120UoW3dTFKjZkRRJl4nwpwv7oFtwx/EUr7ou/DcJtUhjhK+TdO/+kNnajSAPEjL/AMtNhfZswOQu04zVHUfBVvbS5SCOdru3ieDZCGnhc5wZUKsJSuAMEcFzjHy0AfDyeBTJjdEsahThiCAEJJLFQoJxzjHHAzzWZP4TuNMnJh0/e0cTB4TL5kbu6gLO7RjGGDdOxOPSvsDUvB968U4ZY1uI4lWMysqoY1kCBXRiSy+Ux7DODg8GuCvtANuYYInjI3S7WjUbI1IKvsLAE/Ko6+nTigD5WuPDksuoC7lt2QPEqrFGUa2eKPDBwinIbhge428joavS+EmNvE8cQtg5leVxNIol81tsYeINlcRqyjA5GM8jB97g8LqGneS3ZWtox5TicfNGDFIzfvFOCecx9TnGT0p8nhq5nMM8lujxyAIu11ZRCAGDbYV+7udRgDILjGMEUAfND+FZF82FFDKxCOqNvXccvsyp4kGcj+9gjpVRPBrpH+7kZ289EZwhUgAgh1Q8lc46knHOTX1jH4PRD5TWqjc0Rk2s6xxsikbGzjcSXBGBkZHTmqM/hN7ZGjhiEitdBlbaQwTcqlVkCnenzg4wASB3oA9C+Amhy6Tf6ddyRkXNpLDcxRzM6xyGQpmNok/g+cHHAPIPB5+/tT8SyrcQG6nEQiWGMrEdhdQ6N5caxciPJbHXAODwM18eeAtEvNJktppYSSrQSg7y5MZVCDnbhjuznBbgdute7Nds7WM8uyQu28xmRZTbSriPYzFCIt2EKlTwD65oA+0/hzqFw89vPDMJLfYz+SeZRgKFKys5ygIbb33OPQ5+n459NvrKPUlXbLbWqefwRND5iARBF3Biyh8c8AqedpIr46+FkL3AiuYCYpYYEWVZdxEhuFCsI9q7mwqR5wQcd+1es6tqj6Tuc3Rt4UjMgZQ5yGYgKzbcBCWC4OSCMjgUAcT8Q9QYX0csAG3z5pnnQEyPu8yPEqHrHkLjHTzCeSRjymSGJZJcOwH2dmKNMVTf2VYzEo4VTglicJjFdRq2pHVpl/tG4Ctu+zwlVUbpEziNlEYO4YAwf0yAOV1qynjt2lEbzHCSl4o0PmeUGQhQDhTt2h0U871BDZBoA/OX9peFNSubqKWBywV3jKvmE/ON7kvyV2nkc8sMdAD+a8/gl7pJ7gBVJuZkVSwExG47iIw3KYXuD174r9dPjlpCzFHSwcQ3MJEwSHYAwUKYggQlWAbnJUAt3+8flS28IW1pHFO1u09vPGzHzI0Z4ZN4V1MYyWKnkbicg9BxQB8Qf8IrCYihG6QMVlBXIQYVgeCrKdw5HzDntg1z/wDwj8du8sYhRkV0MY3SvHkOAzF0bd5ZLcHj7uK+2NZ8FQ3M89xaWsMJZXldxGUR3KqoZ2jGVcsOmejcg14/rPha4gDkJKlvLIdzbVPmOBGzKZAvZwuN3A2ButAHzfeafPHclplg2SRs6tAEZAoyoYCNjhzgZJ5yeeaz00iTCuBgOdqs+QGycYG3j/Oa9V1LRVAVIo3DKN024h0yRwFIGQNzHcM9T7VHaeHXm/comZiylCyqCWVCxYvIQEXHUc9R3xQB5edNMTOpRhJkq28KwUEFQMFfTPI7jtxUC6e4G07ygKnbtPJOfuttPHp+HXFerPoEsbtII/MyJOoDN3WRiOSpDBsY28Y7VBeaC8TI0ClXjANxGFVxHIMnaWRdqgrjjk/jxQB5hPpkLMTErqV3K6ScFNrHblgPnyD7YPpnisllJFIJVHERJifaSolUgjDdN2R3z+Vek3GjNAd5UFp40mKqEYM7hXDKyHAXZIjMpAI6Y6VVi02FJLdjum2s7ywRrtb5Dhctu+YMA2SOV554zQBwh04CFZy6s7M6mMKVkXaSC0gI789/4emak+wK4jMUTrhRux825jwSUC8A8D8O2a9HuLMXEETy2AjmJZGSJWHBycnzN+HDE8Y+VeAQMAUYNOEc8b+W4wRwm4SbQ+Cu9cY4AJ9M+1AHHLp0hQh+Qq7hudSqArllCkZLdPcYxjmrdvpC42OqojSKXl2E8KB3wCFALEjIPFdpFpsRleKKItLI0jASOGYpkEuAighxjJI4w3pW/Y+G5t37uKRiflSLGSWKszYAyFYKjjPUdwM0AeaHQcgOg3AMTuGxsgnJAAOS33ePeuhk8OhrS0uPIIUxJG+1SoSVCTlhk+azIhBAHu3UV6bF4cykLTQ/Z1MCoRIWYbQu7cm4A7iSACABz25x0un+GlZIQzNE6JIxGx5jM8g2hmUEBMxsP4SMRZBHJAB4YfCzSxiSMIGBBXcjhSWIJC4GSeen655OrYeE5pVZTFFKEkWTLJGeACNquQSUIPTI9uhr3uLwrC0COIyjRtmQxhpIDnCqy/L8rkIehGAOcitaw8NJMymGEoS3nMSrSRnztq+YQFJHzBjuPZieADgA8hj8D3J0poJlcTC6SXYyDKRqu0DcjfdHmf7WMnOOKoXXgLyogsduZpwQkqw7ZFYOAymJkJ3fKfm5yM4z3r6s0bwnLLcpa3UTbZZI4MyJmTywgdpImOOSAQOdu1jnit4+EV864WC1yFXMMh+dG2uWG3YMxkDBzuH3tpPagD4v/wCEAIcSQwExjaWjdChWQAbl25yV5BBJH1xzVqD4eLO7LcRPHMcskgjHkPG2/OeRsIZAFIGDznHAP2w3gtLt42ZZJAqJujWNINxA2osLpGQEwqDJAYjgkitnTfh/bTN5txbpCLMZWYbY2cEF4YWAypG4HPUk4B7bgD4nsfhQZwIpI3ikK7k3JvyrF1CrmQANuVcKccMW7cuj+Fzs7xQWrzpFKyK4QBdquc/Mckkoc9cKAeT1P6BWvw5kuUMdvaGRXcuqROQkkwlBVX2xjY5j8odONpHUk1v2PwuNsm1rYL5EXn3KpEJwzHaxikwFJO5lHBCqR1wMkA/PKH4WNGkbPbSyTSiSEQQqRIxRFIRpVQqqlJARk84xiry/CaU7EFncK0ihWSSILJ5kq7mQMuQCAACOOw61+pOn/CeKGOEl96XDRySpG6MoJ5DPuDHeM/dDEZYfwjFai/ClY5XdrdpGWRSgePy5EXarBlwNxJO7JOCMd+tAH5VW/wAJZlHlT6bDO0T7UcqQwDMzYCRvuOAuRkA4wM9ALFn8EbmeeRI7RywUM6JGoyy5KruCZ2bWOfXPPNfqw/wgtmmVplScyRR4nEe0B3UqyRq0f7x1ZBknIBUkEkFa6LRPg5BDcTzxRxQuIwRKMCR1CGPMYzlgS4LZBH6GgD8wn/ZwZNPnv9scBidIpLK5AWcrIEI2pkGXGM85JDdRXOp8D3iR7iW1KeZIwthHDI6uHKqrkso2gb8Ek8MAD3Nfs1c/CiyltoUu12yMoilLyObiRxHuSRI3IABEgVR1wnHLCs24+EOnIkRUxRMGYmLIBBVRgYHQDe+MrjJyMjmgD8iIfg7cRqN6MSQC6rH93kEAgE4wMduSenFdXZ/By4nYOgghh/dSbEUTu7IqiRJ1bAQmRZCvTGeBjr+l1x8II4J0lVBNbrMzSOqKDtK7cR8fKC3l474HWr0Pw/s4JZVECKgjXeHQPknOGHy/M23H/fHQ0AfminwRluEmWWKLYAWWTYEjkcszcEZXIwp5Kg9DxU0HwbkaIRvDcMg+UZw8TMu50RQj7WxhOnqcjvX6YL4AtrfZJNbxNBbsvmWz7QrlTj5VDggbgDheO3BqWDwhYCSONYYpI5mPlsV2hSSxVQCp8tgpJIB545JoA/Pfw58CIbjy7iVFtAZG3CWM7XEkbJhYxnegbKnDYUMD6V1Gs/AzSmis4bLSZbedonjunIdUkkB5ZP3YMZEYPQYww6ngfoFYeGdIt1SOSBYJbe5YOzqpbMYHlSRxg/cDswBz/D9Ku3FrppcyC2WTd5JZmKySyTNtQtl8EqzZJO5sbmyMDIAPzutfgisDLF9ljMMCIxBjcSSOSvzPvQfIUB4yNoI6bjn1Xw58K7BAjGGFQvlMVZAUXYysGyBwADg554GK+uJrPS1lV5tOWMS5CscAELGg3su3CgFkI+6DnqcGmLp1jAshhhVlkPlzgooATOU2D7rcu2T1Pc0AcZo3gKxRRFMVkthHDB96RIISzGRXwh+YAs2AMqGLELg1JH4D0ASGR9iM2A7MyYWRVO4DgEqGI68kgYOea6K+nFrHEyByG2LKu/BBXsnHHAOBjA3EZrmLvWJY284QHaF2orAtuB5HzYBHPA57UAZ9z8P9HaFfKuIy0fKCMBX2nBLZZTj5jwPXjmsK58A6VPC9jI6Fn2BvMIWNX3boyWUnoqgHg+h4NWLrVZyWuPOKeaSzoBsXbjaYtq8LhQozzkc9643VPGy2aESvGm3A5YFlVSzYJJ4449eKAKWrfD6yhVTI9sAivEW8spn5Ackn1P1xjivCPEujwac0kME8fmlWdCgwfmU5y2R8megPr1wa3vFnxctLdJWkuvuY+VZOQNu5D94ZX5ux9fSvkPxl8XU1S4kRrkohLYMZLDjO0luSFxnj2oAr+JJ4jJdRT3EIKeaQSW+dlwDEGXOG5BAz/FXBxTmNVkDB1VgAobcNjOFGM425YDuO+c558y1zxZNcXEoikdU81iokwzbTyMFR1xip/DOpS38jK8mZI3TCFyGKZYsQoHK/KuTn8KAPX2uIbs7dkjAeWsaqiyLujAMaHcRyWyWbjPGAORViyuJVMymdJWKyeXGzBfLfcGVDz8gDAZ28YH1NUoUL2mUUAs6kmNSWQKAqoVCncRls5HUE980CAieI2vmM7KDMJETDEkABUbjIU9Sc/MTQBtzalPdLM0x23RCxt5p3RnagKkHksMBemOnpXNzzwxXDNcRpJ5W0xovzKzrhiDvJBj3jPBBwfStZImimE32hDI2WOUXghSPLaPb8oI9B74FZt5BJKEBhx5kh28ENIxGDucegc4boBjrQBxt7PI9w0vnRtcTEyMxQOhKjLQ4lQ8cFcdCD161lpMTIImY4dhIVBAClflHQDcSuOpwBXWzacJ5kjUgOzHzRJ0RlwoUvt5yM9M9MVR1DSYbaWNLd/NcQM7OzodkgLFkwoOBtU9zj1HAABYsyIwuCiM5VV81/3TAAklyB8oGOvbPNayXMYiMMckgLu0VwsbhIyeVO1lAJUKWJ6jABGO3MR7jCYTE4DsW3J2Lqyrlv4UyOPXBBxU8EUqs0OxmLyJjdkqWyymRAeA2c89TjGaAO02m1tja2T7nVELvuSY7w7SsoVcE4hTllwowUxkYOjpeoKpMAiIaMPKJJAzeYF+bgKQAvyOeO0Zye1c6Lfy4pJ3d5tkiqFKlQxPzOYwpw8WwDHIyCBgdrMct1A8LzRtHBMB5SYjbauTkBN2fK+Zuvc5yelAHoMmsw3kMe3mBYU81yFZjOEGSygIcLhgB2BIFZD36sriylAuJbVZ2ZyyBo3DBUAlABkwnK5JJbryKw4JCt0JAkqxy+UH8sIjuilg7qOVwCSePfvU88kcrNLC7M7yIXBKf6rOQzqMAscHsAoJDZzQBDdTPM9u7LZmQyANI6SKVbay74cSgRkMQ2DxkfXKBpC8hlVS0ZDM4AaMq4WNVYhSqOfMz1PJxgc1XyzshmAWEO5HkqDKgG/wAwh2X59paMEkcDGOtNvEeB49kgk3j5o037s/Mikgtw+5cnnnJwAMUAbq3BtgpfbHKVdWdH3KxyVLJtYqy7QuDgn6jk95aGCbSrW5gjBlguDBczjESyRSAvHJE5UbpFw6gdyMds15iJGfJeGGON0IQyLuJbYpPll2IVeoDE5wfXiun0nXvsukzaTexysk1zEfNXbI0ZT/WqZJGAWYqVIx0+bGzcSQDrGvYJ0RrlkkO7EkMUKhip2AF7gMxlBDqSMMQDnPo+SS3cS3EcCxb2AcmWR5Ax3My7S2WTAiw2CQcZZhweGW9lV5DGUjhnc224IVD28RUZAaQ7JSMFgOSPxz0Vqsl00jW7xRNbLFM6m44nDuBmIyj5cHHHZWx14oAfPvW3BIk8mV2EG9yFIGDgDdkp8z52nBJ6cism7kS5aMSeUzwsqIwBfO1XUIzoVZ4grKcEjsOCBiS8vANwmEzxbwu13AkUPs3kY4kHmHjoAFAbArOS7tYZXt4TuyfLV5Iz/rGjDyNGJNpdhvPPByPpQB0Wn2OmlTNfnyrqfCSxRw/KojLEy73fcjAqoUNzyCQwUg83qzRW9xbIsb3NuGkSC6RWKNGCpJTCj51DJkAZAbBJ4rW80w24Z0iuhcxtCsYfE0LhiyS4APlHegHGNyufXlWgklVYLVGkIUTNFu3MGCMMhZPvSBWI4yTuI6mgDKZ3e1dWIaAggKEK7SNy/OSuVIjfuTwO2BUf9lyrCZ9sc0ZkC5kR3cJIhIw+3IGFxwcYXPcCrttumEiho4zEC7PMwVCvGFj+cKz788A5IPIwKtxbLhRC5eSUtI6KMBRDEqncGBBTC7w3BHcDnAAOOuNDkaeM7dhYtIrCNypCkgnIA2enGBk0l9pzoYDKBIkcQii2OJowTvbBUKCBtYHrwRjJNdmW81WW3eTz3UpgJGSjZOdp/iGBnORyDkCqT2l1KHki/fJaiJ597EN5YfacxoDkkkZIGACeoxgA4oWAEa7Y28zcm8tn5lIzkDoAMDPU8A9K1IdLimgLGYLIX3yRqj4jiGT+9fI5LquAAQAQSTWnPIqwOFRYX3hlhhKPHyyb2ZWPBKAgkAHhRjFZi3SW6fekjEcLNI3JYsoIzhW5G3YT1OR1GaAM0W8AmEDKsgDrtZowYn5DszI4yMbcdARjjqDU0sXmyOVih2Rq7PGsQ2oZMIpUMTuTbyM9O2K6K0hs7toZpN0Mchtmc4Uu6ElAIgyjAyRweeOatSwWTTXiW4DkyJDCIthfcHbcJI/LIeMOAcAj72MjNAHCRaVLcslpHDiRHCxIjAbEDmRiVIO35cMfTZnpmqlzY3EbmOYO3lwfuwH+QREOFdSo+YbiwOeSGOTXeRK1tmXzXilDbEMQMbOXAhkJAAwPJdyP8KrvpyyLKWlMkyxh42C7mkUldquVfPTf68rg9BQB5fdaRKbYu8iiMCUqjg5HzZEYUDA+ck8Y+8B3rN+x7ogQA0peMRxbSkgZgCXC/wAQJUjJzx2AxXql3p6IvkyQjdhW3DDAMwHDsT0GAPUHj1rHm0aUtIVeNFRTH5nmKEYhSikf3l3EAEA/eyDQB5jJC0comOQ6HcGwxPO7cNo698/XvUD2rFXaNGdo13Nkkc7gQqhu23bjv69q7+bTHVUBC7/9bKFUbV2oVKHcoOflQg9DzyT0zJ9K81iFUrkYDrjbIrMQMqRwMEZPPagDjhM0cUivy0pV2Kt855YqCeRkMy/XOO1VHupRv80AL8qmTyyDhd2drbTtwMjOPQ1u3GmbLmfGGQsSzBlA2oDjHyjKYTPA+gqtLp8xxIiMkXIUeZvyVABYr/CpyeMAHpQBnI7AKQTh2wwzwAxzt3HGR0qyl4LeQyrEI1MZSbyzw6bQGMgZSGboMHjOPanxW8Y3CbzUZm8yEygEOvQKuRw4ZSQevGMdarnT1uGaB95jkEmWXcmMLljlATjAycAn5eMCgCFpZJSJm2vGGJjUDaxJypBI6LhevUEjHFQXU0QdpIzKksqxq7O3K5ZmmVwMF8kLjPYGplUxwx2qEBAwIYR8nAAXdJgn7g57dTkVYurWNUMJUNL9wTb2KF8hg8W3O8sGwc8ccc9ADOt5DFm42idFfPl+YM4ABPB52HJB7c4qWGcsQSGQOVZQRlcAkEcjhckDg8Z9aLSCeO4AgZYyzPC24/KSCNybiPukjOBzUUwlsriW2kVC3MQlBBK5OTtZeG5HfpnsaANdgHYCEmRH2hGK4Knn74PYbm5OR3q7LCYYkSFtzsxG0kh1k+ZnKcY2blGOSccZ7VTtxF9jJd3gnXBVBFhpg5OSzfwqVyRkd+9TxXTrGroiSpAxBR2Kqu84JJA4zuGT6gZHSgBVEjk7ySoAJKZyUGcMMjoCDkgHGat5VtkOw/aSwBRUJEuSDgDoOCOg5J4qpbvJHJFcIDIhk8mRMMyFirExEjOY2+b6lumDV2+kleePiK3kWNgrW0axlMmQBNqk/wAQYZyaAILrYqRKshabc4dHZgI1VnCp8vKrwPTv1qm0rnEcZmYLGMox2JzlnCDuuSee+Mkc1M8EwPzGJnKBlAZSQCo5cL0bBGfQ+maqTO5t/LjGy4DgPMUJ2Rrld65Y98A9OnXmgBjTsciQkLEBuxnC4XKjOD2AP6+lalpLbRXG5ixVlKKPLDZV0BaVpHB2spJxgc54I61VhjgCl54w5CrEdxKksNhLcKcBgWPJG39KY26KRbZY1XdgxqEUg4YquDgkjAYds4z9ACpNPJGqDz3LRsQsIHyhdzbHLA4ByW45AzkdapyI3liRQ5WVm3M4bZuGWwjAHdk9cjjJ5HFW/lLqowsiyEkE/L5Zb5jzzj8+DwB1phaAsN5UcMCFLAjJBGOMHqfTIXnHFAFBB99VUoGUxvnJLFudvABLcYGPSiOCdLlVYKV2N5a3CsYlXkpuQA87mOOPlJq7NwqgRkBhhS67iz5IJU4GPmXtnBxVRkXcI3YbVbJIkbJYKMAKTwMjqOcn2FAFSLyzFcb3UEhP3ZDbHw2NpVVyACexHvmqgaIgDCRk7suAwI5AOBtIDAkcDpj8tW9lhmdTFbiBVQR4j35bGNxfAwSD34H1qolq7xtMqqFLBJXYrkDgl2XqfmB9z2oAiG+N/KdF2sscivJu3dAQBhtuGDA5I6dxyK0BA0ESzhGPmsWhkR9pTDLuBQcKMkAEnjtVJIA7IqBXYOwDFiFZACuSm75cnOMnHFb+lWtzdXNtEqRx2ru4uBJJIAwUecqISMH5k3HcQMAEHgUAZ0cImBLGSOWPDBiDnLkgZZh99eNp5GBzU0U08bSQtKHM5+ZiizMXC9B5mMK24hsHJz0rqJrQTvdJG6sqFYf9HIcFxGxyF2/MPMB7Dr1zgjnVsyGaSQj/AFwR034kjGxmHGMN905xwM8nkUAU4SVk3pHgLIwAGyQbOBjDIcvnkduRgV0cBExeWCKNoYUWICeNC8jFWkUyFFwZAUO3pngdc1hqEjdomAZS25WVBvUqCFGSuGXYo4Bwc5HSrIl8ncil1Eis42B0yVQqQcHOCccH8ORQASB1mVot8RAEoV9zM3yj5lIVcKXPHy9uauK0sqywBmSWRllR5EG932FRGGaQBAQV554GazizSDzjI6SldvXcxjVAquGY8AADvxjNaNm6wsWIOVCDcUASQvksrA99oPv1xxQA+QOAgiRlk3CR2aRiAhY5gjRjhvk8sq36HrVYWErJNIi4VArMhJEkZ3Oq5Jx8+RnI55+ijVKHIeI/N5uwhvKCrvRXQ+ZuwGz15HPBwRVtbWMrHLKknkuWD7Cm92U/vCMY2jYw+99M+gBzRt5QhmceZuLohPMxYFA0jAn5EOVwec88gg4rQebgxMiksgTdIBIQMllYHPAJHJ+8ACD3z6DqYtJ47WeAMhaMsY98RZY/MciF44clZAirjgkgZyc8ZFxaJIQYBtZipVZCgKKAdodwR82OnAOAM8cUASeEbF7nWNLGxlDzoszZO1kMoR0B29xuznJOOfWv0ws/A19rOneGtHVbqe2jt4rudy7rFEu3/VxEwnbGWWNjnr5hwcOMfFXwZ8Nah4i8WaLZadaLI8k8MbKU2s++aJQzsxG9sqD0+UDIwa/bi50618G6ZbRXC295f/2ZHbD92UMZeHYzhYlIQIfKwMDjBJ7UAfOy3NtoljBYbi8pVbeSMQBCxjKwIItgChAEPXqR16064ls47O3lgaJprYM7rK4UyOyOAkqp92TYCAAPlOCRu5rodd02eG0e4vLDz3u5zJDI8RYqjPGw8t/MUIoUORweWUleDXOawbex0638yweBpIGTBbeVcsCCUxwfvAAHGF6egBxl2kWftrmCWPEr4kjLBHQuCCGOQWb7pJPBOARzWEmkJrupQSQr9nYuIY0SIGNJDMWDoDnCDJxz0Xb3Arp1095RcNDaw+bJbwxspjF0IwyoIyGYBCpLSk5Py8Z+YAHvvCfgxrYfbJY5I5I1O5fLkRJsbmHmuwIL78tlMAKMhcgmgC/ofw6sdIsWGqCV5XkUmS0kEG2VXBDRzRbyV3hcgc4J4PUSfGvWrfw14ROpyTJda19n8nywvytbSIY4XBU5e53K+GAyQpBOSC3okd9DdSS3O/y9MtkdF85IwbiYxMP3RZF8shwCScsd/p1/Pn9p34iX1xHb2v23fbRg+THasElW3SQRwK8mSS3ynkjofbNAHz94R8YfEPxd8SrDwTo2mPdajrurCzgSYPmCeScMJOCcxCFWyAOmTxxX6j+Mf2bF8LP4T8PQatFqviPVPCkHiHUmQt9lmuZpWVbe28pSVjAAK5J68mvgv9kOzufFnxr8NLbxtHqdxb30888kCIh+zwbIpbeQScHylXOcYccAgjH6w/G618TeAvjr4FuZI5EstO+G/g6C4aRCI5BfRGC4KnaFCiUyKD/z0AxnOAAfnL4s+BnxWvNTe0kt76300Ti3LWh/5Z+ZJ8yzE4xt5AOPusTjrVDTv2dNa0sLe6hZ3sqNIPKmuASZYGkA81t68MCpzgnjJzjNft9d634Su7KHUbWxsrieS2ieWcInlvI8TRkSK42hwCwI4wxJyDzXzJ8QPEcCR3BtLG2iTypgsfmwrIG3AssUMY++T0OevrzQB8laHpOhWNo0FwGhvbNlWaSOSQiJztGwwq371Cikeu75vSvQtOh3xq97fvo2iFf3UURCG54U/ud5DE/MMt1G7qMkjj7++n1jWbaw8NeHr7W9du/KFtp9jZC/la5mfCL5VrGWl7KOOCecYzX6Z/ssf8Eif2hfjJrGneOfjdet8PfBN0Unj0e7YzeI57WRFdFstLUhNN+UbQJTlSdxQmgD4p8P6Tda9f6X4c8KaJqupX+oqv2GHT4pprq9O+WFlMduHZSz88hec84PP7F/syf8EpPF3jiPTfEPxvMvgrwzIluV8K2ZjXXtQthun2Xszb/sCP5gVlH735jkjkV+yn7P37HvwT/Z9sbaPwF4TsF1KCBYLrxBqdpDda9dSRxqjyPeOmYt4QE+XtQ9dtfWP2cucKVVVZSrISCVVRkOCnA3FuAf4QT3FAHh/wAM/gp4N+CPh/TvCfwh8GaB4c0m38lLm4WBXvJ2kbZNLdSKFku59qqzSNISeRtr3m1iu4rOP7R5T3aqN+3dFGWznjcXKrjuc8jt0q3EihF2jOQM9Af4c/MMckippAsheExyY8sEuMhXDEhgjA/eAXn0yM0AQsZnRTCN5yc5ONoAYFt2evA6dvwq0u9ipXaARiQNnhBklkII+fpyeDjpUQB8t40ypChgwXkcggc9VwMHHJqVWDKrc8rnOcnBA4IBOT+J6de9AEhcRBIyzlmJAdtpXcxwgfgDcSVAwMmoB5TSqrBVlOXH3PN2oSu8eo5/yKhlkzgM5ADFRgDJGO5c8nkkVm3twbeKWYzFFjjLs2NzbVGWAC5PpnHb2oAq67rVvpdteXtzMsdnaQSz3EkjbFjFupd8AkYBGDnP8PU9v5Uf+Cpf/BQWH4p6re/Bz4W6uU8J6XqBtfEuoxytH/bF7Zs6Olvg4+zxzKVDEkOQTj5VNfTP/BWr/gofZ+B9B1X4J/C7XRJ4o1aOW08V6nZXW59JtGQxvZW5jkxFdNlxIw5VRg/N0/lH1DU73WLm5luZJ7m4kn+0O8kzxySzAiQuqggbycnPru60AevwarYWlzEIbn+0NQjldVtiqtAHKvETLIT1YNwBkD/gOa9a0u1ubuWG6tXa5mltvOms4lMiQyttZYgSCVAAcEZyVTJLHIHzb4fS3urgtepPbzSDewVcM0oYN8z9WHUZ5HznivoDw14qfw9sMCTsXVUWVAiybVBiZ3RwP4RIcZ3EtxxkUAeyW0N1p+nNDNgWn+s8mIPJLBdSSO0rpvQtG5JBXG45DAEAYG9eo9zo8kFpfrqN9KYHNvEbiNYwhz5Mr3GBJtDMSRwrA9iAvjtr4g12+muJLKFZQZJ5GuLiUxL9mkeSSRYf3YYFMAYHzfNgd8+5/D+zkV1g1ZHeW7iSZWaaQPBDP+8MJSQKyxYlfqVV2GRkNyAVNEha1t2DWt5bFZtsqPbvJFblgxkaI/OQBIgwSQScc5AavpPwRq8aD7RplxdqIoUa9uJpEji3oAWcRvIfMjMm4sDw204Arm5oH8Nq0sHltDNbtC9uStxH5TKWikJdSy/djww6bMEnOK8X8V+N3jkhstJlit2v5h52nWiqwfyWWM3UsKxHZHvVwMv0P3QAKAP0W0290zWdPs7uwuzqN3HlL24UqUV0kQbTErAwbTG2FxwORu5Ne5+HdMeWwjiSVJWlQusgeLKklCSQiDawAbDMcdMDnn4H+GGm3ljYh9K1N2SRVnnsmQJBJcSlZGVljGWbLADPIzgY4I+w/AV5Pb31vaXJW3GxQVgJjnYY372VnAZVLgtyAdvPpQB9J+D77UdHnTeXVEjjiYXGXU43hpHkVvmOCoG1RwM5O7j6P02e21y1juC9ukwt1TEn3pCCwMRZiSCuRjsS/qDXjuj6fp11p5aabzneMeUksONokViG8zdljkg4IwceldHazT6bdQGNFfbGjCMsrIV3sQ5jQ/MwweuBntQB4X+1X+xL8OP2l/Aer6TqNlHD4pvNOnisNbIiS8t2kLGGORUXEkSMQQGB5QZJIBH8U/7Wf7Fvxh/Za8ZXuheLtD1CXQprq5/sfX7eCSbTL6EM2XWWJSInKKgKsAQV9OR/oN2V6NRVZVAgmjO8FwxOxW+Yx7OS5BIXtyM9q8T+OnwQ8AfH3whqXhXxppdtfCazmjSS7hieeG4eKVYrm3kZcwSDcSSOQACaAP8AOWewcQLPJEVUyeUQNhfzdoOfLJzgjH14pkuTbKjjKR7ichVdiwGxlKgEgADjkfIecmv1B/bV/Yv1/wDZ71XVY9Ks73WPDf8AaE0sWqRZZLLeSUs7xYkYJIsaIeZBu3hyMnA/NNbCa6maDZKNzhRIYmIQnAU4BGVzgHg4H50AYVvtKMuwSbCAC+75VVs4IHHTH0J6UGzjmfklUbJKqcMnUKg+TBAyv59uo1JLX7NdSWzKqyqVRkUCINjBxKzMAG2Y784/CrVpbQTySI4mhAVfuBp8nOML0CLuyTnG7B54FAHHzWCRrJJKHIByhQHbtIKgyAj5CWKgc+vBrNuhbyEtGPKKhcAIMMcgEYU/Jhe5HOPU16Jq+nC0jMbRy7Jn4E+PORY9rHcFHU5HBGQDx6niL21VMHcyAxhyGC7WZiT8gXPb1wcDNAHPF3hcyYVw+5Mvltvy5BU54IOcfSvSPDOtCUiGRVjGAqLBEg+YlAAwPLrtTIJOcnJzXnNwi7CehGc5HUEjB6ccVb0ud4LiNUJILAMoHUZODg42/wD1utAH114buoTcW0cMuSJCkoIIMuAAgCFvkBGSdxKr6DBNfRui6nHaWUcNiu+We5ljkkR0JKvEMRJLk7YyiMGK8MT8pKn5vkjwzqFmsDJNkS+Wj7ivzIisfOSPDqFQIBkn7y55AGT7H4du3ga3E8ii2jdJG3s0abZDGSzp5pClgUyePlTPIxkA98to5dQSQSM6rIyouHJyAFYZaR8nCjHOenYiuz062ubMQiQL5SKrrKriMszb8qdhUh1zwQTyQcVwmh6s/lwMjRPDuKMI90sTqmHBdiwzHlcjBzzx0r0+0vIHSJ7xfMjZHdgH2yOJZNh8suMo2FUcMxAYAjigDQe2W4kt1iWNo7RX8qZlkZJJDhzCy5LADlQFAGFz3Ocp7S3hZ08nZLdyMJYwA8WJdquSXYHdnbwegGMjmu0trZBYRSRMXbz0IhkdAyRs+93AMK5yqqCVIIIyVOcVu3+nWEloi/ILw2q3LvEiLII0B2QqA4WRWfYxLr1jXHXJAPBr/QbiMBTAbeCO4KQsrBhNtkxLllGD+8QE7cYxgscVWvdKRLXckscckeIbiCRDJLguYJ/LIjHBwCMD8gK7me4zHdRAJJ5zvNE0sR822kIyIxNndhSMkgciTJHUVkatpkUCI0kq3I8gMxRm8gS8hyuRkqDuOGOfnAJbrQBw9ss4idQrxi258vcGVFQ+UJvK3fKMc8jOOCCeRt2GlWkjQFnnldWNxcgTGMOsJYhB5b/NuBjJJ4CuT0FPFrPBaRupjlWbzHAGHdEAaFFdMcoSqNgDOYyzdjV3TWjhnW3m3W6K4YPcfvA1tJ5ewsUXIPlvJjPBGOFzigDoJ4hczwM2+3t0jUSyQR4jaVgZAimJV2yfMADnaTHnPYVEt1hnMZiuoLWd5Y8+VJLIiYlEUU84U+bJuUMxxxt6Z69lazWc1+sCLb/YxbvFEkQ2RIzyRvNKjFV3Mq5Kn+6xOFXOYZ5bmO1ufLiMlrLJFLmWLdLHMQzxxgs2FSQMjEnqE9sEA801WKa0kF7JbpE0UjyNDF5jhoEIMbSIwL5MDchdwweOa5uCSSdLrzBJDJ1WDyiGmUPsDEHOwfNHnIzjJ5IwfUdbewubiBrEKVhEMd8jxTJFJuiZNyybuhcPxtBzkDC4rk9RsFbUYZbTOBKkd15q7eI0Uu6s8nL+YRwoI57nIABzxMroszr5YAIj2hUaKVEyCpdD5hbYVORnDcc8BsKSQuAnmSKQW3IoDhkTeWYsmVZWU5IAxjPeuubTLiUKhk2RiVIyJEAVRAzAGUKh+cbwCeM45GQMQoFijnVg9yS88UskqsfKDIvO7P3wx5/2iDtxQBxlzaRXCXEhGxjBksYxIADIq7G44bBb07nPFUra3J/cShCkc23bGVH7sYaPIjY7xmMkHjII7120FnazeeHk8r93mMJ0aQksVPyncecAfKDnqSBT00q2IYsgZsDYwAVMrznDJllGCM9iPegD8fJoGTEke5kLEAyDYQ3Uq5xjOB6nJPBPWrFtDE6OwuYzL8h8okor7hh1Qt0YHHPT0J7UywYfMWBAGVyTkjGDgfdIz+hzU1uPsrxsVVo1AJAYHcOcE7geme4PX6UAW418uUqsqIqyAs2QwTkjCsBkj73QdqsPLLhvKd3BHlJuTgiNgzbCSTjcB6dPSqSMJblmDbd5dgxZVxlSSOcAAjI/AYqeGSO2ycAk4CszbSrD1CsQx3YIJ7exoAuRSrPJbwsHDSMkSoSC7ZAJVPmGMsvO7OcDrWn+4ikQeY7Rq6tJC+yORfnClQ0oO/AC8/n0rGhliCecrutz5zFQOERPmJZWB65z375HFTQ3yIXkmiM7A5OWCOH42kswJHbGPpk0Abj6jLNI6vEjKit5KuTuVUAULlTjDR4VgAFOQeDzVWa7jmKt5EitHsEoRyyFFChI1XPyBFD44IGRgDByaZd2Ku/2iOOQOr+WJCcxs+wKSoXEhA3EDK/M2ScZFR3nlqGkVpQwjwUUY8xGJQnKZwCeDkbSTjnrQBQZJZJXRZDGzsEPAMRR3GAwRRg7eoCk8U+e1+yl7eaVPN2IQUDOyklsRFl6OAOeoAPY1RaWPKqqlfmHyZBJUjONxxljjgZx+VJzKxCbVVZNqySfKfmBYCSQAgHAx14oA2XtTHbtGrBQyGaQlipljBZEj2FcsxIBVhj5SevSs24ts2weTcso2pFEQ+drktnf0BwBx+NadpZ3UgTfc+TDGzybmLOgwFZmAHUEDpldwTis+/aUmctuAkYTBVQqmSflKIHO0YBAHJ+UjPBoA5wb4GJLbWAIwRncBxtGASGOevGKpSSzSsxUnYrCQDGG7c5PJNaLxk5d2RWBOVYkNnBPAI54B/KqBkQlwybJCR9ziPaBjBU5O7Pvj2oAiMbuAAC3PzszAMSxLAkZ64B9P8bELAqY9oOCCDgk4AIABJOOpPH1p4ePkZbAA24AU7jz83JyvP1P6URkH5QcfMTk5B4xjv05NADGG3IC4YnPU8LkZzk88A/pU8ZwPmjZ1KlUZi3yAnd8oVgAd31+9T8l2yQW6LuI+bAUBRweRwKWNZDyVZtmDuHYjJHygfN3x9KAJlkKKybEYMoGXUlkAIYbS33WzUBILhuMHAYkY25ODwO3Pf0/KRg5bL7gWAbkkE85OcgZB/z1oMfVxtIJK5ZcEjGDt9GBJ/OgCGSNF2ukrqT8uxRgNz1znjj+fNIqMxywdUBJOACw4HTJxUkq72Mxcbs8oqjKkptPyrwFOcZ7EHinDJUpIjbSFIKnaAjfdPJORxzx9aAKu0s5K9c7OPvAjnkH8Kao+YZIUhtu7gnYx5OMHPP48GrThY5GMZJVW+RirAnBxk88H/Cm+Ym3G3BGTuIBbcSc7cD5R+vBoAqyOWYJ82xQyjg7WwegOOPUfSi3j8yZSzBBk8liuCqnOW52nkdfWrDF5guCoChuQFUFSNxDMfvkHOATkAcUZQLIqxD5jkPltyjA+Vd2MknOc4/SgCsLhoHfaA7klXfarpswVITcvLEd/Q9jUIbOCo2L6dc8Y2njjnsPWpxCWXLDKg5HBOMsAc84POfyoSKIMyliy7GK4QFWcgkDaW+UZ79RQBSAkiIbj58YBwRyCOnTPX6VPK48hgFCM+BJhFKsseGyD1B3Z6duKkniwQ8pToqsFxgYAAG0Dhto/SoXB2KnPlsWYBiNw42gcAcc/pQBT3IAQGYybxlQpBC4zvB4wMk8deKvRB/MIiBbzECEKyvkSLwASOuAcnt7Gq4t49wZyGAC5wRvUsSMdOf/AK9PIeOXKkBUYkOGycDkYx35P40Ab9nPJCjZhDIpUHcpDIw6EMp4BwcetdXa6gt28asywbYyPMjDl3IG1UYkkgY45Jxk5zwK4u3lyNqs58xFEo3DDsSMMBjoDg+pxXV6ZbW0txBGJzEJP3aGQHiQg7QcEFssB0GePXmgDp2MwWSaMSArEgk3ODuGQC8bMuWBcKSPTHIrkr+SfBIlVlBIkAJVmfORvUnLcEc9M13qWKRW/lXLhAQ0kEinLZwDIMZyw2qSAduNv1FcdqtpP5ZcoSikFZFjUBowMh3K98Nnk5wRzigDi7iSSIk7S4IZCzDggBTtBPGcEY6e3rVKDUmtkn++EkBQ4yH2hWCrwccsR7DANaN2HkUQxurbQ0j7zwpO1SwPOSfl46/pXI6hHLABE23cjsny8jcoAYjBOev/AI7QBGbt1kGTgnIPc8E5BB6Ht64I9q17HUVjZWkEnls+2QK7LvTHzIzLjkk8ZyOB3rlircSMDg52nPLbT82fxI60+KRwVIbPPQnvjnOegoA9LsNXkgLRxkrDI4YEMQw2OSp3qR0zn8ea73RdXuopoyG27VMkiyAYkjfqNsn+sYhhweMDnjmvIbW7t4oGSUMZ+ACFTYjcnAcE7sBRwMct1OMV1Glar5MhldUmEqMiiV/MA3IULEMThh8pB4xtoA+iLTxBC62W8zyIt1JIyl5CsMLBljj/ANYMnexY7cLtGB83Ney+FvElrJ58TRusE6xRQyzTFXh+bcZAynBU7mOMkrv4avlTStage3a2bAullxHsKiGQbWJYsBnfnGRnaeoz27DSPEaQSIJZlYRMieWBGo2DOQPlzvPODndkelAH6A+F9Ru44o54riGSKeQQjbKIwGUb3Z0yWdWGec9sEcivctP8aBrMpLfRRFJYUe0gRtjAYMchmdyxfzUViWzwQM4+UfnXp3xB+yuLbTZDHbN+/Eskm+RXByQs8aBhGHYkdhgA9K9G0r4ghrbzZQfOlbasq5LJtBOwBFy0ZkbjnJGOcUAfoVoFxealI7yxedZyANAIZRK+CJFkSVUmISQsoZQRggHqM12vhea3S/8ANllbY4iikg8pGhSL5d0jyncWcoVUKPlIVclTla+SfAHxKXRLC7S4K373kO2xhe4kCwTb2bznEYOzgx44O72Dce0+FfHivFdafrRsrSf7PK5uIbPdOZHHmRQiaEOZeCyqpByFAGWoA+u9Hu7VghTe0Ubh2tXEbAOJBw4Rz+6IRiQCfv8AzEEAV7Bo2v2Wl7L6Mi3uFZjb29uWForcjc+XJBVnBUEN905OM18V+H/FtsJbY212txGxjBWf7RCUYsVaGSFmO1gx2/NuI3HkcCvWrPxvD9oAYCGZ3keGDzfkfYQGdZCCWO1AOg57d6APZtW1SDVYh58Ja/aSSSK8WTy1jkl5lWWMMVAYITkOOUGMDNchJpYtTKZLhI4GSJUuGuEuJZZDGjMBEZAySCTOSVC8bgW+6cC38TRXTRrM6W0MsoEkpwgHBIRkjUZYEqR0OMgggMKZNrHmzvMZHQSufLtykOSkRYHy2EmcMpypwSecKrACgDM1awd0jiac25LR4uJmRUQOGVwzOAYo8YyTwByOeDys9in2hIW1BNxCyOEaQI0bRiRCVRiGJLISGxjAYccVsazrMwae5mgV1ChWiR2ENpGzY3LHJJkovykAnrJ91iDWdDc2rwBgSBJCQrrCCsiorMUkhlbaqFehBG3swyaAOa1G5udOuoLYIgsrdWIMpPkzu4BWREJKKSv8OST5g+gpad4gdhKlkkQWV2VBJDGjOYy2xy6AZCKXOMZOMkE4Famuw2LWscNlqKXMpj8yeFVcG2YMGVWG3kF2G7OSNvBwRnhJLu4hkcoFjaRZHZNssvlliqqSdwIyrNtOD2DHByQDevdSa6it5L+aEQCeRmSUmaWEKQ586KJMojsNq4OectjBFcxq8uiII4oZI1u2eL/TI2nieJic+W8ZkCvGN7jlupBJHIGffXg82NJneAKjGYhQSwlLlHKFzt4jBZhkjAwOBXPTXUF9HHJBZMTaRSi5dGlG3bIh893cgYG5F+VWJH3gWBNAHSwGHdJDBcRzJbXO9JpikcMQjZg7+dGwPm4VSqncSCPTnmry7kur7JkZ5XZRv8wsSEfc5HmNgHgngjgHoTUVtLdMr2FnJLtO5pFIjKSLs3lysrqDkqMA5bC8ZIIHKX0UtqsUoNyjrIcOVwqqBIx/eDplyBwQO/AoA6mWSzF3cnukQLq0jO4DBiqMpIEjZbPQYwDtwBXmuq2kMyzukayea24yBjlS7biqxgjJXng4474xWxFcB1SNnYJvYOwfNwV9AXBGcAn7xzkDAzmqz2AS2nMt67CIqmxUafyy5Z1Z1Zk8pdzYc7CWzweMEA4VrBzElqUURrOz+aok3SnevDkgBDtdgOCCOT0GOgj0OWCMSW5jGxCyuCcJ8uXSRG4kcfPxk5CjI6mq1hdagl2bc20MzTK0SySOzxQRggI6mQKImK55YYAU4HIrbiWaUqkh8iWN18yJykkTB8nfHIgw65CcAHrnOCSQCbS7B5YJbudVDvtR1AI3YbJDRgDCkA844K9R2u3Nhbq6HykklgEbCJ2E8M6nJMjkP8xO0AhSPu5JBqyb+XT9onjRnBLq6Ozbo3xG3lqTh2BWQDGOrZPSufvtcNrMYo7OTybgoHdJyZWhALEEg/uWKbsqSdo4JBBJAPX/AAxG1rbxSRtHK0yhI3kdttsygnbJEiEkNsAU46KSOem15luJkignKNLIsvlRf6ORPGFySqKQqBg/C84QY5Jx5zoPiCJIEt0jVzM4W2mWcHyi0qRr5u0kBw6sNpH/AC1OT0x2mjxNdazI7YV3UfZi8gggchl8x1Ljrjd1BJ57GgD6p+FmoahpSiWe6N/asChglZ2RC4jCzKhjAVlSNQDyGAwwyCK77xBr8V5b3VnDDLIZTvSaMy5hK5KxqVOSxJJwAWwmeAOfNNBnktdKj01XEkspimmmTBkRlYgxI5xtVgpb3LgYODXY6Y8jQN9t8qAsxug01sIdyBigkiCLhgOU4OW2kjGSCAZFxo1l5enyy3Nw9zJMEeMIQPMk7F4hwuVIJIB3KM9zReahY2v2qxJgleNf3EhMqFPOWNWWQx4AYPG7AnGS3Jz0zPFPizRNBkGmRXRub/zZvMjWOSBrdmbawd5RlWx5pwecL69PPrqW5eCeSMk+csk0UjN5iKpXgyIWO18scAk/TsQDx/4q2t7JaHzYnG6dyqMgEkVuJGVZHm3bQ7SHOc4CnPJ6+JnwzD5bvHdbJXwZg7JglEPCxqW2qpAJ2qVJTk889/8AEbxFcm4s7a9NxIBOq2wyh3I5HmjYv3yQARk5GMcAYrFjJV0hiK/OGhJdPnEhVtyvGi/vH+Ukg4PGTmgDzq+0hYLSeQ25mEjOY1klESs0n8UaxlPKwcHb0yMdK8W1fRJ7qPy/sxi3PJM0eNwjklP7xXEKHAVh1yeAeScivprUzE8UkcEQaeQMjxO/mIZsDLIjYUHf5rADscHJBryydobd5nldo7ooPJXZuUShgC0hONrZGR8uDjPTmgD5ZudKMV3JZybQ5XazKF2yA8cNIMFSpGeM85470LjSVtbiaFJHaXYkiLE/mRqScPFMMgqo2E8AjkcV7Je6TNe3MjCFs2ylnlcYEkay8+X8x3BTszj/AJ6Y6iufjhtY5J4pH8pnExKTxtKWDB3eND1TawUdMjcOccgA80j09bdDKiSPKH8uUloxGUkG5Y/LYnzMsFJGBgfhnJudMlikE0cSxo5UsuR1csxdl28L8hAAyBnrivTz9mdpjA4laJlXIto0UPGAAAzMSybXJPTOPQVkX9vKVR1jRXKbMiLGAW3KWBBDZLKeQeACMdaAPN5LGa5O1kdliTcNoyijKhlUE/KGU+mBs5x0qsmmFzHkBChbGCmJAgyFUgfKCoG4g5LDPGCD6EIlgkRHLyyywzlxCFDGNwyqhBAAfcwDck4ak2xo8ts9qhZCZkd0RuZEQcErwMMpIBypFAHDW+nSzuoyw8pgTvbO9i2R5asSGbAA9OMZJ4L30MxnDlG3TEADG8xR4DykNjKq2BkA9CGHIrrntzjc5jZo3cKkaDChg/y8ch2bceuec+mHWy2wj3NC7yNG6RqdhVGLAiXeAC3yg4GeSRwelAGTp/hqGe5hlSIGUrIlvLyrpI2dw3j/AFe5VA5wORn27nT9Ba3eGE28C3EW+QCUxBJSykBVfgq23I9MqSCc4MVsqwLtTezMFVsDYRIGxtYL99s9s4+mcjpLHzJliUg/MdztKHUw+UGcxsD1PKdjnPpmgC5Lp7XjQRvEquscTLDKyMkZKoowCPkZgq/LzwQAOgra0TSUmlcEIYvnUtJvVWITfGYgoPykkbt20HgZqnE89xOkgCiEPJ5rhF3BQpwc5+Xa0m4kDAC7uMZruNMvIFdJI47eYhACJIxGqhleLcoCH5xCScddyYBB5oA3NI8L6VfLMp8+EwxM6hQNsnk5ELhGYkmR2cjBfhgTt6VatPC0ij7TERHC7FJliYq7FGUr5kfVBlhjd1IP3SABYjv1gmtoYrNY1chEEDhz5LO8RkeVWznKkHHKqqjbxursre7VUWyH2cs0wCTxqGkZWCiRd54mfH3S4OAeDwMgBpWiLb4nMKTyFVDTTbjG2FUqsWGUOy5z6AEr82SK6UaBC0cU8Tr5qxOs9ukflMIJXDfumx+8y5LMFB4i6YADbVvcJLpFupiKwLLOzSsACAhiUNK4VWfCmPjAG4ZA4NdBY2kU1vG73U4A8ySMtHHujR1AiiWIMCCzK/zFsgSDgcUAYNp4Olea2u7Ro50yv7j7OrOuGyS8anDSbmQqfusoUseq1qyeGzZmN5keWMozsI4d68kEr/q2BYMxO7IGNyk8g1tW0c1qqKly807b5nLyxBoo2cLstz1lATzA2ecxEnPzNXS2klnFYMHnk1FlgLeQXBe2V5JEdlR1xISoXcFbKopzyc0AVtL0S6jeNGP2RFd2lKoomMnyFllYoTH9yPGBggHbyzMfQtG0OUxSOBb3BnRopUleJCVDMBOiODvJKr904YgjBJwMrRLV72V7dZEjVF84eY24bQJHCusg2hQiNuIbGcnpiu20d42szIIolnhckkfu3LO7FpGDH94fMlAZQM/LkgjJoA27Dw1bXMUTW+6KSxw9wNyxhSoA+TklyUfOOgJTvXU2+jwxRu3ko8kSNL5x2u0waViuVdAA6o6g4ByT0wMmjY31wHFtKfJd4VkjRdpaVdwZRK6j5WOQQCRnbyMgV0X2pJI3AMssrYaRY3+SNwVYmRRg+/PUgGgDDh0eB5FiEe63JQyyrKs6xybWAwUwI5c7lHPynOe9dhpmjx3MqTPAIkgjhtDIkau8kMpDKCSBl9y5IwFIQLvJwTj2N9ZXEs9qkEpuAGWScIV8mVMCXHlgiSMIFJ4DDPXIrq/D/iNbGRA8Ye2ZBG63KM4kMe6ViEaIF1LIcd8hcsByACKOztY5JYrqCZJRMiWxLR7JoCvk7gp43B1JwxZThSDk4p83h+GRbaxSCFHdAzuYpNyBGR1XcABHIyxqC4yTlgc9K6I65pmqySNGrtHaGLiaKNdhaRxD90EGUxAg/MQ3mckmrN3eOumwQpLCIXMpmdV2Mu52jUPLgB18x4gQGI+cEZ/hAOHm0a3tS4YRTyISqvuCoq4ViWj2HzAWO0MWGdpIB75V3osIjllMaIXVgyjbsEYBXgheudvfknPSusjukXzUEizeU3lNLJsRWyzM0ZJ6qrqAf4SNuMGkaSKUSeWbdUjJbep/ekZ2tEwLkbN27tnGMd6APIbmExxzYMk0gZnd8AsUIG0ncCMnC9efmwBXHTu0UTXAaUrIFBLKysmCXHlnd8xIBznnnA9vY9W0uNrdry28wPgOyhVCu5OxVKkAnpk8clSOhzXllzGJ7KR3ASZZWLW25tqHc4G3b/ARjg8jI/EA5i4vrj7MUidS5RgzAL5iMhAUk9B3GSQTgjniuNvdeuoVjjmnMixqAS23J2Mdqvt5LZGM9cnOea1teUWszPab9mTvUMmxdoDSOMjmMAjPQkcccmuOu5YJlVXQRs29i+VZXAAYBwHOBxgYPUjtzQBuWPiPLFr9lLyuoiUMTtQ8sjMvO3dhgM5z64rQXWpTI8bTbIoSFUFmYEYKD7x+7lm/OuNhtY2jifEbQ5V0COu0kOcE4zkDacjP8fOajvtSggQvKyQqTIGdTkbgSpDgdGGG9OvJ5GADvJ9YiaIiRkLL91WwG2g4LFc8nHftxXH6z4p0m0Qec6CVPnSNWC/LwCNufvAkdD26V4b4q+JFtpayBbuMeTuCqSY3cHcoKsMhkyM/eOM9K+P/AB98ZmUOyXv7+bdjZIrrtLMjCQkgxkEKQoOOeaAPr7xZ8UdIsndorgDhgVVkIU7eOSQFbj/Jr5E8e/G62keRbeY+ZyrsDkMQBlyA3H06Z6V8s+I/HetavNthuWlBLZVZtxJLM3Clz2PTp6dq8nvtTuZ5WNw7EqSGUEBlIJGOByfpnpQB6Z4i+I2o6xLKhmlCEspO45I/h78DgevWuIfVpDJuWRnGws5O7P3cHAzyM5544546VzTO4CM2ArAkc88ZwCOecnv60iSgJuLLvyDggliCSDznoOe9AHQQLFcXCiSU7pSoRXDAl87Qp44HQ/oB2rqvD0trbX3mYmkuFYBmDCNGC7lIYFQSeEwfc57Vw1ncR29xHcSqGSN0Jj3DJbG4HkcY4J47Y6119jdR3c0SfKuHMskvlqjs7bVO91zu4XI+bGSTigD6L8OCSeJwnzqQjMpYFsu4ClCw+b7/AD1z16A10w0+OJkkZGDJLtkDHeDgZcjaAQ27dxgjkVwfhm7MS7QTvxGI3R8AnIBGeuNoHccgV6il1C3kRpEu90PnSOvmEvKMMuJBxN8jHIJHz8dKAM59Kiljkuotyzxs0WUcIm4qDvkLNhnLYwoXI2k4AxWVc6fPCubqJMxRKWXJkQs4TGHLAty3GB+JFdhLMLZLeFJIZ0VUuWhDgZd02MGlCZEgDAbeSOdw4rE1Jrk25bd56sEYlRkRAJt2nIwDtwB9OOKAOGmtAXd3LFSzK8cIKkoRuyWx+7Iz78DnGc1k6hZmHydrsY3VWBIztBUBs/PwMcHBB68ZrbmuJFDN91XyIwVBLKTwTkfMN2R3BAxkdmhW1ESRBS9wSXZS8KRkFlVtisoLt8wwqkE4Py+oBBZWUDIqrGGnwGc7+ig4UFDwDkdiDgn1q4thCboKxC5YhvvbV3s2CAMnIAPryD1BxS2bRNKsMG7C4BZlGY2CjcqAH+/x6dDwea6G2hQuXdVDfKFRxuyCDI/IGXILHOOmOTgGgDOktgxkSRG8lmQxeUB5eUkVzlhICiFcjnAJOOcUlvpbFo32gxq8ceWkEm1WDbAyqeSSrHIz7nkV0kJSFpkcQsfJkLpIEBCKwBCbiSrLuQcdlOCDmtIW9u8aTbooluJN6xQR75EBJVMZxuUMByBgbhk88AHMTabeL+8jCtbRvlgGCPEDuVURnUruLgkDoQM56Zzkt4pooZY0AH+tMgDSYCnDF1XGWAznBHQ9c138SwwwFZs755YwZH2tDDHnYxOQSrnbkHk4JHHWiRLeVJGjtlVlhjgjkAXEiq2ZGVEQKdyqmcc4B96AOKuFit7guAXjkCspKhVDzhfNCIU4jyOVOc7c9DioHifbJut4y0r+cSRtdiy5UqVICxlWwByQc8YwK7OO1a6ZVZDJ5KEfNCWSL5C+1ZVcAJtVj82cbTjJ5qKS1VrgRmJmiEeQ0fzja0aZU5YhBuYY+7gnHPAABwt1HPI6gxQohUARpuGNw3K4QH5gCjA9cnrzjGgpt0tVSKHzJkaIszS7twK4Z1BUGPBAycH0xgc9rp2k2bxSmXBmSImJ5wDbhFcny4jtbcSTuKgAnPUYJrEi0ub7bHaLDtWRgpjjkUu6l1DFZBw67ckA8Ar0FAGHYWj/AGtTcXMRRmaTe67FfzCXZlYRjy2A3AAoFynXoTZaQxyIY2G1gzFJA6ylYwSoVg/I2MDj1Tj36q70mOGURgqEtYlQFSpklQsQGLA4MoVl6D7q+1ZOo237otEHlMIyTHD+8AVWc7FfdyvzDB4+XjtQBzl7fysZFYyujbHjLKy5cIclgBkuAo4x24Gck12nt7xIbt1y0criFTzh40CHAJBVjtfJIwvQE4rXfT5Zm8zymdmjWXcHkKuwUSGSVdx+fk5GMdRms2S1YSAOVAd1crFlCmBtx5YOB824jOPQ5FAG1peppJchZVXCRSKsjorqSEOZJQsgVsLvweME55IAqx/azxXK3VqhglE0khZJiNpMeAoOeCdpOOnzZ71zJMUEqxRbpE85kPCrJtCs/mkFvlbIY+xNXbeODa0czMisGILMzAMVOJCyoersnXg5PQkAgGrJPvlyqopeQyMTlgpYBy2Np+Ul+Tg8DNV5H2NllmjlcAkM4UFQW8to13DLZJyPwwccWba2Z7Ym2g3PCT50iOwMsIIZ0j2k5byhk9DjODnkV724luVSRyEhiCwzYSM/KGZ4WEiRZdsjnec5Jz0oA0ILqK3iAc3sZdFld4Y02pKBKsEZYtySxOSD09ec07bUnskm+zeY8rpIjPNIzkRzMN+EY5chcjBwAO/SsqO9FuZEeNmIVfKdow6ZQOAGXbjILMc5OajglZtu9VPDqxKZVo2OcufYZOOvGO1AENzOjyKsbkklhM+AEDbg21jyUOCep568dK0ozYRwS/amBLxKIZAyv5TFsSeaoJMgwD0xj9aqXltiVAsiSQycSyxo+9Au1cui7cfK5AJJzxzwKhjgSRhbyzMLdVCy7NpMULPkMrFDg5LfmSc0AdDp1iLpfPW6jjtADGjPJGuJFBdd2/JVtyj+HBJGSM5qzDCJpFit1Z1aDH2h7cIJZpJFUq0m7mUncVYAg+Ww7AnC06JNLmNvbyGSB4yzByuxlbYRgFjulAc/d9enJq4bm73bFkk8oMqxO4bc64GYn+b/AFIcrxgfeJFAF03MSWdxFOv+kmVXjbguuwFGhbDcLwSCMYK49zRS4lEb3FoWjCs0UqklmWQIFkQtkbQRz1AGQDnNZ1426QQqABkKQTIQzlixYZXKtjjAO0biB61XjJEcqu+F8sElSg3AqVy4LFiu844UDDDJxzQB0UK/aSFFxbvMCoHnExeYcl1/eDOPmYg5IB4OQM4ps00Jul8i2fzGdWWeMSlCw5MLlxtcBsAgn17YrL0+3CSjyWZ5ELsitN8vlna+U2kgsMLhQueoGDkHpLaA34IQFrhnBAkUszkhg2Gk4CgEcdfnOOmaAKNrJEsz+fGrCaMK8kkZcISRgnA3IegBHOD3wKo31tbrORAuU+VSdq7VwRkRmTG4Zf5sg/dHBPXdCvIXSRogtrBgiQbJSo3BkjBQCRVYdT8wz+VaK1uJXnXYTbLGWklLBghxtGEaPBbheee/UZwAcRc6W07iQMQsQBiYbdsiqVURuxHyNsJPuVA45qhc6Vsk82VJEimkIZomG1N/8IwSpBkH5fmPYntVFpCqxK1s8JlRQBGqTlSSXlERMrhSuOcEk4HBrldQtV8tSjs4keQiFkRfJeKNQrb9pJhKkAc9YyBgigDgLnRFht/tJhYiRE2qrjLyKv7zZlcAcrwc4JxnPFUYbERMX8kNtgZx5j7TH0UthMbiFkH169BXpz6VObUbmTylQMwyAymQ5MYDd9uDnGPY1mJaSSpMrxt5gcSC5jC74QocyqFPytuQE4J4wcYBoA86XSVZ4liiDojb2LFlxuIjbzWQcLnGORwfSsqewuSZcq7pDlSQrDaDnAOQcLlie2c16YdNa2tLhiZIriPyiQrbDLDKepi2jeoZSSc4GQDzWObOUQnbHI8omZHfICESIQIiV7YU9STnPGMCgDhfspaON1mjR4XkwjBgG2oZOCByxPAz1J5IqncFJJ8TqiSSRKLcQgMXY4Ybtv3STtOWx9/6iu1uLCQOieSsbAROnmI4Gxlx5jSYwUMhIBJA5HPBrEh0OSd7hn2qRgIgdEYHHLAOcyYVQcJk/NnpzQBgEyllDMEYxKqn+DLIEQsccDYF/P1zTxAPIiRmBmkbLkZ2KrbNr7kyDyWyMArj3q1JZPHKwZ2SEKuHRNx+VcINueRkrnpwMnjpUlkjEskYjlEZQtCjvtPmqpCNI2AOgJ5XByR1waAJY5GR1t/MVmRw67WIXf8AKPmckA44zzxg9Kurc7SkjSO0yCIs6sXcsjHBiJ6gKUwTyCD6Vz7Bt1uSrqMkl3ZmLkufvDd8oCnjA6d+9X3FvEmBLECGCnHm78EHIG4Yb5iccZ/qAbIuYS5kmjkYOu0MxCFFBIBJ2kZ6Y6561QkjWcTYLxFQXUMRwuUJAIxvI6nt8hpsMRulXy/3gZiByPvL1JA5Py9OnNXLmDyFU3EclvvQGPAby5XLkbv3nKggDGBzxjrQBSgkyix5CzCZArMCXdWUqy/M21VDDOP9ruBSS20ss21GDGMbi25I1BJOdzK3ZmHA7txmooYFMhZJFjeOMuhPIdkB2KBIPvEHHIxle1WEnELI0cbpIy/vJAA0b8DBAYf1x19qAKksUkD7HbDvGriNSGGTgpl92QCOMcdOaSC2E06xk7CUeQEDcu8DaElPRSXXOfcGrvltJlj5TNMg2SM5OwI7Asctw3yA4OfvcYzVKZVLukLOBKioFZictwWZvlAHRiPpQBOY5bqERMuNjKqIiMHfeXwx7EfLt/hxwO9UpRHJImM+ewRMbc7towJGIcgkNgdyc0SXs5iVFZlMY2bkO1nICqS553EKqjAwD3GcmnxRtta7SSMNEFMpfCvH8wJMatjc3ys3HIHX1oAbPHFbuqqokYKUlycIpI2syEj5jlucj3HamQRo0FwWlWMZEbhlysiMyuqx4PYqTk8ADGeeNCSMGdryBkWKQL5jyM+Y5pUYO0mT9/IY4BwSQAKynLb3H7kqZDhm+ZWJXCt5ZztUqc8g47dKAKqQSG44KlUDoXBUqIsiR+d2CPvcDk9q6Bb6GErHHEiZk+0QqG3ZHlspVgQC65UAjgEKTkDFYE6+XOYyCSUUgsvlgk7clQDyM5APcDOBSbDseTar7Wwk/wAxIDDZtD9VUlT2HIzQB1DXskSXUp480YZdpyXuN7o6ELzlc55wMkZORWUHCSoB5j7jGzqxGMFVzkZBIK8cEcY74FZwkdx5YLXDBCIdxc7VZx5hU7slRn5eoGTxjirEDtCk1yRG7QDyHWZ2VmLq2dgH8Ixg/XGcnkA1XaITiQ7JGG0KE2xFARsZHcKQX2gYbnG4n3q5Hp4aPz0cMTNJtUybmVF2bgyoenJIJOD0wCK5dZAyPO4dYj8qDDOvmgAqvJymc9T9OcGr9jeuH2SZCyIXVcFUZUGWA4x/CeD3yetAG4bZEkYSNCxUsBJEVZVcZzsJOApAb6kAYOaleN5URbdQFThQ5IdkHzYJORyCdwGcZ461mQzDzJBIyhEOVweHHKgBskDgDkfhzgVbhuYt6LJKxjLFSI2UNhsZIypORx29OKANNY4oogzBWY7f3YbDCQseRxyoVXHp847kVOHMcWx5CVdDhPMLgK+MbyhIViSvBxwBnGcVRfVo0gjQkttnaOObAZ2VVDAup5ycrjJGcAckZrMk1Zz50QjKb8H59vyrGhyoZhuU8AgA9sMCKAOggkjjLhyyrjB8sAsilhlw3HOCcjqQOKkklUR+XFIjRNKRFMyjeSgKqCNpKELgAE9QO3I5iPUYkttuHaXLl2y3mMhVNiZIxg/vACeSR6Vbs7pZG8qRGCmSNhFgqx2DMjbtpx8gdeOnbjmgD9I/2N/CNvpjX/j7W5hBa6VC7wtPEWCsVLRAPKdmzBYg9w5AYMwr227+L6eOfGM1hpV0n2p73yoI55vKtRaZMUhV2Kgy7WC7WDAh84LAY+RZ/H0uh/BcWemmW3kvR5KorNIZISkTNhmw2MKcY+7uIUYJFTfssWes+IvFFl4k1dGt9F0N33TwWjtHKZJDIyN5asGc4GTtA5JPc0AfpH4umjsNDhW9v7eO8js0ljaIFlC4f5clk/hXYdgckdQAOPlybV7/AFGUT3EYKQTqFDOVkmTcQZWyTvTysLtAzlhyBzXqfxO1waxfyS2af6APMij2uDEsKEoQBkYcksNoHOc5BJFcjoGmQ6vLpYltS09xJGk0bEyBViG1FAU4cBsE4XBUAckZoA6Tw1aedsnmTyFJWRkuEjjXahSdUilVyHUgEZGAcEYGefY7fVrmdY9Ls7aFMxCSWTzMl1kYY2GVVyWBYbcnvg8VjQaNb2otLW+KQMJwvnxKhiSMh1aN1dcI29kGFJyFOQcLu3/EJsfB+i3t/FdXV3qMipHbSbQ1qWdS6eWGUZ2Myj5cLnJHGBQB5n8S9djt7VtJtVK29nta7MRKk3pRvKjEoZWKNGcEY2jABOcV+bXxBtYvEWsXf2m4itLLa0cDKHkNu0LMDIhXO4Blb5W5KnI5FfWni7WBaaDe6vqgfzJVbcNxElw+SA8SAgErEG/QnqTX5xeLfF+oPrjJBN9htZrmN5oN2ZJYt5dFGxhhyMZzkqckigDV8EeOfFHwl8RWfibwpqgt9V09pzBNG5IzIJInQQ7gJI/L7MMbxnBKivu/wx8bfix8TrGw8S39p4q1fWtFsktLXXdQ+36il7bRB2vLaE+QqRW0duySJGC20qWBycj4Ov8AwtcapJBqmnKwmyJFLgSq/I8tpVX+DcGzu445r+tv/gjD4g+D/wAVPhLd+AvFujaDrPjrS7hrbxHo0mnwT2lvaP8AurW8gWS3wscsZIIUkBg4O3igD8nvgj8U/EfjjU4PBtlo19exFFObGaa5u3vriQxCzttOlWPzt+HO1ZGceXhUYZFfsV8Ef+CVnxJ+K8lh4h+J+q/8IH4TvHguvsCxMfEV1ZlYyYxbYxaF8Z3SFWHm/cPQftX8MP2VP2f/AIO63d694A+FfhXQte1a4mlm1Kx0i3e8Dzussm25lUm0jByMRlVwO5xX1WsDIIjGir5IxGQWB6BQrgcEYJODxwDwQDQB8ofAP9jP4C/AGws4fB/gbS7LWY8xv4h1YQ6lrl+QTtka/uATHI6ksY4SqrvIxnNfXMOlx26kQwxoyBthwcAgqR8i4427T+NWUiiuBGJYkOw7zvRW+ZT99Sw4YEZB981L+8W5hhI3Q+TLKZWlcSBzIQF2AYeLax6/dOPrQAxILiOaMwlGjaNI2iZmQKwc7pEYKxZtpOBgfcGW5NaKkJkYYMAzLlSRk/d3EdAe5z3pqgxngFw7jJAGUBIweCMrzz3qZSgbZld7KX2NjeUXjJ56AkZ4/TFABZed5cRukWGZhvkjVsiMk9A2efX05I7c2V8xWXzAGy2F27jwd5UEkfKNoIyeMmoJCVlSQqAsbFUd2XkEKT0bld2BzjkcDvUrPvAdHIwcBwF2n58FcHqcqw4/vGgAdVzvflR1ByRkHcvoRzj9eKa08BRgjI2CEIjZSUcZ+RsH92/PI4IzUckpGCwORuCqAAp78k/exjoPX3rDxbbXMcBjW8mE0+NyN5ylI1coPuttRAeQDsye9AFi7uAgnDLIsXlgrIrNksQflBBPHA5yTz6V+aX/AAUG/bY8Lfsv/C3VIrfVVl8fa5Y3NnoWkpOklzFLNGU+2SKrbo41RWKlsAsoGRyR9K/tTftMeA/2a/hlrXjrxpqttZrZW7pp9rNNFHNqWoOjC3s4VdgSzSBNxA+VQT2r+D79qj9pvxt+0J8TfEXjrxddyXsOqX1xLpsEcxTTdPsDuWytbQM2DCsZQFgMsysSeTQB5B478b61498Va14h1K5n1DVdb1K4v7u8unBa4kvZHllc/MdvzNg9hn6Vmw2LhZPLG64yrMsiuFBwiM8b8nAKgnOBgnn14y31WJlS68pGkZgkih/3dssaoGZflIb5w/RiMcYJxjqrjVbWNQ8d9byyeVH5bKXdnZlZT+63ZYAgggEHODigDqtG1cW5eO9tZojblmYoVUbkYs5UuCWPlNhMkDJAzwBVi21H+175Wt9St43UxbYbhZWKhpGBRnT/AFTqGLN/DjpmuYntL3URClvduUDEyiGPY7GJSzREeZnYQV5PXPc8V6F4W8P6dcWkYF00GoAwxl54isBlk344IPygopBzx0OSRgA958BQxzvBPG/2aZ8yTOxEltgFvnVZEJ3EMvJJBKYJxmvoS2kZYzd2tzDMIzGkk6lPOdyf9VGm8blOScDIwozjoPmi1ew0dI2luTLJGERVV/8AWyIzALGUb5QAoz2wxA5qzb+N9Qgje0nghttLmkBjjXcs7xs5YNvxmNwR7cNjPFAHv3ibxdFp+m3Mrz3NxO8LLBALrAAleRkj8s4BfdhiAxCkDqeK4z4ceGLEzXPizxZdmwkubjZbWzJh/KiUN825cbjk4AHUEjvjyq2u7rxr4iW10xLhdG04K7yu6vlxgSMA+SVwWxnnv169B428btp2nGytPKluIo2txNO6gwgbQXiSNixbywcuwHRgozyAD7+8E/E/whpK29nK4KW7pDG6iBbq4P3lZ3dCNoLAZb5j6Yr6+8P6vompxW17pTx2t1OvmLNtQFTc4UiESk7sHK5C5y2VxxX4A/Dz/hIdZ15WsbmQN5kbl90jx73wyLcGfJLEbmGRtw2AAMA/sH4A03UU0LS/tT3LSxRxPbvbbciTYX2vGfuRuVxxxiTghSQQD7k0fWbqJViubqZpUdIx5m0FjIpiJiZDhMKOS3fGOK9p0HWrGaIiSRPtMcIjPyhyuxRuYM5BYkFeASMA9ME18c6Pquq3kyxtaCBl8xBcSYKyM2GkADthpNvI69Pwr1Cw1fVdIiaScefJIo2RLsmkWEbkTywg+VtrEjjpg47AA+tIdSsysAhkMu8KtwrgRxod6ldgz86kqvtn1xV8tZXaPBd2NtcoMuvmbmUwgFgJFJxIQ24Y5BBAxXiHhLWLmePeY3VnbakNwSHQdBtyOF3c9cYPBzXokWp28cDPKw34RSuGkDLkAuiJyq7cZHIz60AYvxG+B/wz+KujX+g6/wCHbK6ivrIxyuFDExsi/vV8pCxdQqhc7cHcvU1/Iv8A8FEP+Cb3jX9nPxJf+NfDDanrnw01C5mmR44ZPN0gTuxW3uI40OyMIQAxGeBkZPP9llhqEflmWBV3J0yrBhhFcIylhtTD+nBOfU1W8XeC/CnxO8L6t4b8W6fZajZ31s9rc2V9bQzpNHJkONu0gEL8oJyR27mgD/NOvlMU7jzfPOVWV1BRjgfMmM8uNp59q09NuvspbaOHI2yK26SEbhhlkxndsDDt0JGD1/dj/got/wAEpbv4U22o/FX4P2N3eeEpJp7y+0iGF7j+zojI80ksZQZMKgkY5x/e4r8FZDJaXr28sYgeJ1icHegBjIyWDHPUN+WD1oA25xDdQSMxkCI5JlA8ySRm+YIykjhsOxYD0rjb2CSVCY4JNyjJwhHV1QFsMc8g8Hg5rt1mjkjjRFVzneJNoDEA/PGBj5uDwOfu8CsS6WSWSQwPL5bFGGFMeAMKzMV4jUbh2PPOBxkA88uY5HdkJ+bOGGAMNweAAAuMntVEtGJitvvQAYZ5HDbnAAwrAAYJBxgc8Vu6pCsVwwQq4UD5kO9WJGSQdo4yccjtzznGDJIrv+9HBcHbHtQqNy/KgAwuOMfXp3oA9R8O6zPNHFDnzHjjwZTGSwQMSIcFjhMKDkBWySASCc+2+G7tWhSKd2YSom8hx5hDMyGE85VMkttPOTxzxXy9o8z2l1HNsDKm87ZFBQgAEq4dNrHYcjORyDXt3hnVo5L2MIEjMyRKVQsFAwCduxtpODyWUnJBHJyQD7g8KaWjabYT7ooBcSobK1WSSeaQJkeY6KCVG/HJYcEDBLCvUdMhmZ7CPy8TCXyStzISu2QkLF9nljyEHzFtxwNo4zjPgfw81EzGJElV2j2+SVI5Rw2XQqxLMBt4GDnp619DWWyR4hJF5kioqJIwIkSZF8xgq8bk3ZIyDnHTcTQB1yMmnXmLq6jnDOA0aOqSEowEwjwFWGNiSUl2s+35iSBk89f3kUszMi/Z55UAGJCkIVPkMwYNlpso4bA5yeD1qu7GWeCVoppDCzfK0whR4gpFukbElkCoF+9kMQFPAOad1cQTQl2QxSxuI2VrdRFIxV2x5ykAv8rc8ZwxHTFAFWdw7ASnKGIIhX+KQvIu5iR8h8wcsuTwdwBxVq7ngurW0tIIDIsRkKy4eOeWQhBMjlVJcBVjwcgYJ471nx2c80aXEUbqm2ZmZizwMqMAWYnqwbaFwec4FRW8jKdu1Y4nIcmI4ZX+dB5bFM/6s8A+xzQBNLMJQgFvGzKJdoSPGI1iWBQ7mT5FwDlx8wJAOOKqrapKEllBV5ATkusnl7csS6hCShby8c5BXnJwabdF4Zi6skkYERUszv8A6OCspjBj25uPO4z/ANNOBjNbUNwmo20ZWzQTAKHMTyqwj+WGHKsCysWb+8Ny/KVztNAENvqAE0UPlma2jg2FFIgLSqhjEodG5IldyV+XcF29a29JuprW2VZXke1uY5lUugHmNG6yYIYjEiD5gf4ecck1zN7EqRytHIoeIk7jHtEmwBpCq5BcZAxyxwOhzgW9MGp3ggE7KUZ3WFfnMayL5e9gq8pKU2kjgYYHaB0AOwiudOZpppRBNucSTmaQvGM+Z5UkzbPmy06sVcEdOR1PN3OnQTXZERYbGH7tfMZDHklvNdAAVKqCpALAIW7EVq21oyRNCbRvtLwzMJozIVZI/MLSoqHBGxXAyrBRGSFyCTfiige1iUGOeYTRuQ4ZWmVogHjkkX5QwJIJG1zkDpkEAwbWIRC6WVbiFTAohELlfMk3KcZfO5PL8zgnOcYHFVLmG5McakHbBJh5DBEnmIRtkG0KM4BQEnJUnPJ+Y9JcaPduZXtmTbbyos0PmgqYpWAIjfaB5qsDtAHvuIp0sVzBBJuifyFJZlMbYJcRwyEOcDOQueMZIPA4oA4STYJYchYVRU3oFYGRy7NtchDuQA88dMfjXu7pLafyro+XKY1S2VUKvvkRCFcsAQCATkDJBz61uX+oW7TNEIfIVSqLGq4n+RlZsBgSWIPBPHQAHoa+r6dBdwSyW7ZuIDBK8pxIsSybhsaRfvDb5e4noTtGcUAfmTrfwF8YaZNcRvZyqkLOjSCOV1ZkPBUIrElh07cckYribv4ea9HIkcNpPNIAUaNUaNgse0F/3gABJLYGedoPfn+xDX/2JfD9zIxeyUxSRsozAgj+fDbWcKAWU4HBBy3BBOa8J8SfsD6LDHfy2mjrb3DxQ5mK7/MjJlDrGEBLDYImcMMAkfMw4oA/lL1bwj4h0aRU1DTbqzMqs8RuE2tJGAGBUpw2RgZGRz1rEkhuYCBNbuyMCGGzpypfDkcNj8e1f0heN/2FILuRJpNNvzFDaLborYut8waQtIG2LshY7HAGMbsKMDjy+T9gezile313RprZdvmoqWwGyWSNWRpJGdGC7cHbk/d9TQB+AwSZGHlJIFYEDOVOCBgE8ZHQVMvmRl98mzIAZGDBpMLnAZNwJ3DoQPqK/YzxD+xEI7u9stPsopreF2W3uLtHgBJKbpCwOEdUJGCTnBAGa8o1T9inV7XagtAzvFK4dTugViMqHmcjDk42gKTxg54yAfmRvmKiNQQVJO7cVYhgOxPXkcjnilaWQgIQ5YYIZ92duR1YjkA5P4V+lVr+xF4iu4tv2GGMGMSPLKGj2uI95VSV+fBRu3PfrXF337HfiLzp44ILnMQ4DQSKjDcF3oz9E69j+nAB8FyOFkJCSIxjBYPtbe7kkNjA2oUIx9etJbrdSuFt43co5IT5XBYAnIUkjGD2BzX2je/sg+Ordo2OlXs6XDKY5VgkKsC2wKpZAUOWIOR1GRxVG4/ZT8caXHPK2nXKNGxjwVP2kyqQDGsYPykKCwJ2lgPlycgAHydHJdOixuzJBCzKyuCYopZPvYAP39oHUD0BNRzXAgIMbibYdqkKfLYDPylSOV9j/eNfRd3+z14uLTD7BcSSRDEjJDJJuDKXUHK8y84xxjZyO5wrz4HeJLBCH068DrGGdhsZM7WJwGVfLO0H5clgRnrgUAeAXUzSZd1QGZ920KVdMAgAHHC88fSsgh9+Bn5sjdjOCPfHXpXrt58NNdjOFsrjqQVMJzliByT/ALRP/fP0zy58I6vBcGN7B1ZSwZZFdDuJwu5cdM4zyCfUUAccsbNu5JIPzZyCQOMsc+w6elWre3LDLMOMkDHzFcHJBwc4I+vp3rqpPCmqhy5tGUSCR49iuAMEkqoxnAyOuff1qOHQ9QjD5t51ZSyn5STnAOACOhznIzxQBglEGEG4YJ3EtwehU4xwRinQeYkjHCbXTG9iRtGQN4JbI5wOh69K2JdHuxv8y3cZAxtUDkA4HBwTgGoJdOmSNGVCSEBYYJaMMTtDD+Htx/tZFAFW5jLNlXE+1UVpF4RPlAVWIAxwMcDvUBhkXb8w28gDll9CQCPYdKutZ3cQV2il2vGHUqjYZSQN2MccgjnutTyW8726B0IWFQEYQurNvbJ3sPvMAT1xwOlAGMsLgB2eMlWXEW4h2G7j5epXHXBFP2YfJznGc9uDnG0detTeXMMph85PyFW5ByVfOevtj05qd7K5jRJPnK7FbLYAAboMZ4xx6delAFZIi6GUxk7cZcjKDdztK4wW4JGcHrxTCpBwoySMNwMHOQeQOv8AOroDyQZaJxHG2DIquOSflWXaeQTnB6jseOLVrpbXKSSozLsY4wjnOAXxkngYU4yecde9AFL5QiJtHBDLhACdp5BkzluVxj3PpTjDASpdW28eYqcblOckZBxjP4YqZoAkzKs2TjIZAQGYHlQHHyDljkjjHfNWWVXRUAKny/LyG/1mWJBG7/VOF9wOAc5OKAMyZIjkRoIkUKAnmeYzFm6sSeegJx09OlV/s6nOCCyAsSTwAAMY5z1I9avywGN2RlLEAIGWRXQNjBZ8A7x8ueMfrUBhYxtHsUlVZtyqAwQH7wwenPTtg0AQrHDPtR0CsFfdJliZCMlRjYcN90D65PtnsihCrdyOwyFHzYz79KvhSpwQx2/MgO0g8kHJznvxgflUG0gkhcjBAUKGHzZGMngHbjt27HkAFMQM+Qo2gdM47kbc569cD61NCojmPmISNpBVlBy+CQGAxjnHvz3pCXzlS6knJUDkdsADpxnmpIkMkg3Oqnk4kJCAqBgE8lpCR09qANLTWtUW5W5tnYkKI3R1XySQ21thI3jkjPbdnGcVrWszpHC1uQZELMxCrkAggMrE9cE/TOa5klkcuro+MlimWUFlDYfIHqeATyvIrUtppRHGkigA4dWUKGK53AhiCQc8duOMdDQB1lzdSEqd8pCqpXzGLMWYBmKuOqZPcnGce1XFvbD+zmSeRZX275yA7eVGxZdjZbHmhlOODncAOc557zricRSMZZAny4bJVEGTjDdsnJ5A579qk1rOoJRXCsrFjzyMg7cdxkgemaAMi48mO4DwySpASGDgFXEe3lcb85zkHn0NczfRy3G6YriMM77mYDq+1iNzEs3A6c+nSuiu4pUVy6ybArlCAQqM2cHpgA81ydzMVl3uWfAK7VCr87bs7QAeOc9uwoAzJjuIiQq0e8EOTtGXCqSWIGOdx9Ofaqeza7LuBAYglSDkA9VI7YNXoZYzMyuiqkr4yQMxqWBwPTkYPsarEIJWwrKm88Zy20HGNxAycfnQBJ5sfmjaziIEZBxuwPvEqDjOc1sw3sCRlvMLDzPlXBBC4HOOgzmsOT7OqHYJPOJJDHYEC8kggA5bgc5pgztz3GCSDgYJI9eeRQB6HY6lFJIBOzgspdSmAQVAVQcDkYye3St6HUltSkySmaHzDtUttmRgqsGcN99c4x2PQ15JHO6Ecn2IzuX0xg81rreSiMSBt+SEyWJcbcs3yhvu8kdO3Y0Ae523iKGTTWhXyzP56v553ReWjEAgFCNvzsQwAKjHU9tvRfEkls9siyP9kjuHmlRZmdJS75JiZidnzqOBxjt2r57ttRTdk4YMehYqSTwOevT15rb+3vCY1819uAyBX3ID947cE85xkYoA+/fAfjeZpXhsI0lnMfmRQGWLcH3ESSKWC+RICV2src7zwNter6H8S9MtGuYdUtZJ9QkBhjaSaSRY3Tdh1lLrvClsAtnAIxX5t6B4rvdPlWaG9ltZBE5R4tzb8ciJhnKAkDPb2xk165pvxDSSS3lurZ1ZC7TSQkLHJu+QzKCP3cpGMjJyOvPQA/QHSPHamVZ0mlkYgcecu1iWPzI+TlVTGfl5288k4+kPCHj+CfT0F80c4i8ox27lZY1kmJUr5qIHT5ckjliQcAjNfmBoXjXSkuVAvG8hQD5riUcuFYgRLuxzuUjPoRX014Q1zTIYYtdt9Wtfs0TKYIblltZXuYnRyh3kqAAWZCckjJxkGgD71i8UiCC4likgubd7gKx+QWohVUDssco3GRWK4IUMBwX5NVz4wsZ0+0Rws80hZW+ZIBmPawMa7jnKscYwAA2cbePmnRPiCLi5E7adDcw+YGuHjmDN5YTzdsgYbXeSLeQx2kkd+MaNz4muIroSS2zpZsTtEzASR28pJhPzIFmX51wcgDJA6gUAe63XiCGcbZXWSJhDtllIlUA42qqhRgZdiwz1BbuRVaTxS2dNW2uDbNDMRMXZJopApZJgVKEDJUAgkkA4IwQD40/iCG8hAlvGiiCAmOIjCqiAJITg7WLFsfeyMnG3isX+00nuIUhklkVbgeXO77l2MAqO6BBswCcjucYwByAfTdvqljdWsxvbiOxvIbuTEsbxxWpjKIT/AKsOwVnVAqID1JxjOeDuxcXN6IY9SSIOX5Df6JLEFY+WXb7juYx8oUBg3OFPPjF14onAETyvEwKsih3RwFH3wN5IBQcDqcAj0rTm8RKIWuJL6G5KCOXBmP2l+GEiMHDKzA7W6EgEA85oA7sT2zI7Rzyw3saSOYJ1iSEnywqs8z7kSIAE4Yj5Rj7zADk7a9ktVa2XePtU6Ge43q0QUN8imQMUWLzdgJxgbdwcDGfO7jxA73BaGUrMVkEgRGBZXUFkAH3k3ADnsvOQc1Z03VpbmBlWFZeArBbxradYdrOzOhGGhCjbjLHK44PIAPQIL6FNRihuZo1s7ieIfbLYpLMqLE6yB5UfGAA5XjaeD711niq+0K1sLCKwg+3yyWYN5BJOqvG6KI4SwKkYfDMVRRwwOSevktnrNrBHdiOGNj5QEEEpVipLkyujgrtwE+UqCfn9awp9fcytBDHMwuIyf36pcspVnO2GQqBJCEJJ9dtAHTWev2cjMoQRTLGAU8oSMVYBOJJEwrDOQSpGSCCOhoarqTW9nIY7zzZZ1eAkBFKzDeEM2FGByrEj728/MCM1xEl7eWjXe2OYm5cSWkcSFAxXa0rZJUsu5DgHcvzZyK559Za4WZHmkdmjDA43EsrgMxZiAiYkYZ6ZJ4xjIB2ljd3cixvdXMaTm3iBnB8sFsFisYdMqu4AKxI5G3NWW1KNZ4rlyJJLcMqD7RJLuVwYzMCHUAqyrj5zglQAwzjx2XWzC1zHLO6rH8rpCV3l0OVEoDAEGUbTnGAwZexNuDXY72WJpZpJIlgSJWww2llLbHVgSQFYgFQc46EUAewXOvRXUTh/LjnjyXZI1ZnCnjzCXyFCglcck5yOeMYanY3E8EazhVZNrSqQzPKq4UAyZ2uz8DGAMj5eTjy6618o0kx8tTiR0jQyjCkgKduAH4BI4Gd3IHNYNxrUklrG1vOYmhmYv8zhpflXBEZGEIJ5O7HycZGQQD688KwLd3tlp6RW8ixXiySTMoJYSHP2jY6EFlQjAGASnyjJBPc39n9mv3kFz9qh2vLHMxMWI4WaMhkLEbgzOeqtnkZArxr4La3aXU9u927yTQ72mRfKOU2PFI0u4oSwj3YYeoxtzX0X4ku9KOo202k2KwxQ7nlbMY+1NLIA8JVpDwPLxk5OSck7gaAPVfhxcG6sEkcqY1jiTa0RilRYpCpxvUMctn5jjhiMlTXr2qPZXFghaKe2itIGBmgGyQdWWKXzOZRhmIUAdPvEYrzbwHeGeyl1GwtjtjZY/LIeIJI6CRfMeUEghRj+L/VHjjJ6nxDq1xdW5jKvEJUYeZKJACYQwXIIG9RkhScgsB8tAHketwWv9pQS7o5pWVcl9x75jyvLeZg9cFd2RyvFbtgHa3kJjkRYY3beFjkjWNT5Z3YVgoOVH8PIBBzzXmGujUYNWtJPOuGsoJGa4miIBUKGJd2ljAjOwgruwCGwc846601RdGsVmF7a3kN7ZMrTCDBxJEJIbco5IaXM27cpKjH3g3AAPmT4pXjf2tE8q/ZGgvlhSGVPmSN5yGlV1Uhrfy0D53Bvmx67eRvvEBs0iuI7qKXtmNsyIYuA7KPuvtc7XwNwAPc1B8Y/EA/taG4V7kRjaoeNCWnKJvVsBcRMCOilgFUYYEEHwy78SxRImy7glMkKSzDCyNEXYyMqrCdrAKi5VjkEY44FAHsM/iZrqZGUEklW8yRtzAsQBuAHUSEEHOMEDGcivOte1e+tJHkdIo3k2ywfaEDI6hg7YB3BvlPzA9Cc8g1yt3rw+zLNlvtCsB5qsQoRyGXEar+5JccHPITJB4rlNX8QveoDPcoTHIp3AbXeUnmSVyQWZu5PXA5GBQBuXHiSWYSRNLFCjncyohjUnLMY1VSTy7KV7ZHODxWLNqaM0E86wTrGmzcSjzKshw3mruHyELzkk5XI5Nea317KbhZVaN1H70k8tvw/3kjOQGJ6kMfl9M09LxpwPNac+ZFkeWqiOPYMgH+/g5AOMjvkHFAHZtd2lu7LaqCmf3e1MDDnliQclzuxznNWJbyJFheMsNyLwyqpLkt+75b5xgZ9MemDXCzXmzyAJQ7qzO5VgPl+TajBhkkDBbtn2NTyX7ybSywiOGUPEzPtDRsFcsu0EyKVAwhx0PzZ6gHZXZtxc2xtXRhMjMyNgNBIz7JCQpJCqFJwcnkdQawrmdwtz5Xlq5JiaYsoASRgyjcScs4IwR0AAGM1DBr1vcThZoGcuGAKsE3uWOUZy+XGwADOQAoHOSaS+vLORDHDJGJI5XaXKIzo6Ky9UXbIGMabTuG3kbRkUAUIr/dC8KzLI3mK5k3KQVRCArLs3bipPIP8XSp7eYxTW7SBPKBx1baULEuvAJGMDGcDOPww5nkjkt1KusbIVRVIlUyffAZgcKuXOScdMdanaSaLaVJk3qDti2ukchAKI5IG0/Kx6NwvFAHcrcR+a3lmFRlHG9SrtG4wzAsBuAAOME4zkZANbKXE5k8u3YG1IWR2RJsByqFlbnoCoBwCuGPOa5O0k8wRiaA71ij2HKFMkKIyByWbDDJI4zxxmt9ftcdu0azvC4iLBD+7bbI6FtqbRuXhOowfTHNAGzZajJb3JveVkhaUHdh08wkoCMn97GN2CMnAbBBFdLZas10pntxEHSMs6kSIyBWiXzEU5EigFtuAuMkkDIzw+9ru2FrPJH5ccUo891MciqwZnJZe7APjIPVcEAYLrCSK2kt9kpAiRWjAUsJDEQqiQbvmwDk8d+4GaAPb9Jv7G4ZY5zMwkQQzyCNbcxzSbpPMhkaTaNpTORjk7QCDzuaXcypNPFA6ySu6m1yxGw52gTOHYBiVQ/icECvKLbUJZ9sexVimkYggNGpmAKAeYCAVXcB/d4ya6y3mkt7kyPc4hYQxRwxsoVnO7IOI8kh2ywzwTkEDJoA9/hnWDSYlurtQySqpAkV/PZ0y6wq33FBO056DHcit7Tb2zjtnnAt1ug0KSySMZD5Z+bdtyQcBcEhzjdgAEHPi0V+be0s53ViokkRixDvLIERpdysQqruzz6jFa9trWIiqMuJVXEC7CwIZmhDksAMSBtx5IUkgGgD23TPE+nLLcLEizKqNHArMTFBI7keZIAxEjNE3GQCpkViowc9db3MlqhvLeRzZPE4MiRxzMZChcxHzMBFy4BGQR5hIHSvmi21vAuBHEAshKOyqrAztKWKRtg+W+VbJzl1J6jp1tv4iupNxBnlgihDPbLsXy2UK+VUJhmJ3/N1IA5wMUAe4WutO8rSDyxMAu0Fgo2hMeUpZcRnG09wdoyMGtvTfEfn3MPzJDKxXFvIArMFyI381SflztzgbtpJPIrwTStWme5lMs0awiN3j8sPGYwsRwJnMpWV8s3btjOSTXRQeIbq4vnhaKLyYkEMUkTFGdAUjlkIJY73VQR7k8dQAD6U03X1O54yUWIuWuA21XBcrzsJJXLk9u2OOa6/T9YEz+XHqDhFw4RnKnb1cIC/B3EnJOfmXj0+crTUXcnapghBIldXKsQVwBIdoVAURsHBHbNbum63D9qLLceSXBjKyScIoba53CP5MhU7ngA4OQKAPdV1mKBZs/bFuPNZhcssc6OXZwYpdoHyGIMQzMSAOfeydXnaWzjuLidIYEIjU7GjiMm5nQ/vAEVpVUEAntnnGfKLbxEs882+aPd5gW32uqq5ZtilpSACVUjjAH94VZ/4SALIDKwTMsaIckJv+cOCjDIAfbgqSMN/CATQB7louqW8Ec0wnga8aRy0E0MqoRGBsUOkmzJV3CxnvHjJzxLNr0NyRDJAv+ixEO7mRctMSq7iD87ho87WzhiM55U+Nr4hkt0kiieOQeW4YA+aS48w/ISw2ncSd3IbdnOOtSDxbbTRIlvPJJccb9kTKgnWSQEDJy8m7PRcgjIJHNAHts90kThGkaIEbnjZw6Syq53xmIMMyKSOcEHBwwAJqKHWEs7O9f7rOGQyyLslVmmD4PlZ86EbY8B/UcjauPB5fGcMhSS4kEkyTFzJI214pXEoaXy1ct8wdgQd3JHBpX8c2VxbR6bJLDpsl15h/tSeVljVAAUJJUFTtwRng8rk4FAHvEttqdzYtqFjexOhWKd4YYmdiFDlo/LAIOwrkjeCDwcg4Pk2o68I4+WZ5EkWOX54lwz4+8pYiNcc45OeOTxVPTvEXhizvLjUE8RSXLWtuv2h7O/WK3ZHt5A4dAgCu0cc7Dqcg4VuleAeLfiP4Zk3LZ38tvMsSzmS5SMwyxMApKA3JfAdPmwcnzMhQQxoA7HxJ4js5rKSTzxFKjOktvt8uWJDKVZi8eAwYquDweRgnOB5XJ4rjyz7GjVWJd3Ls6RnGBEd52oWZgpJJznJrwTxp8U4lKxWJVppGDyyLcGRJBMQYtsUcYKBQcNlnJA3DFeW6h8Ud91JZG4tzFHgLcRmXzi0KkzOA4DKoKyZBG1vm4GaAPtBPEVtG7+VOvkjE8bFizqzAEszqxwARgAgBtpPA6+SeOfiMunQXERlTy5A7KRIJAWJOAEBztPHccEj7wr5cuvi6YXuoYrlmjcBoj5g3ZiUL905AXaAcZP3zzzmvF/FfxKlvWM32iSQ/MrxMcKABtGxgcevbkDJPQAA6fxx8RZ7m4nw+RlgAXJCqVYEEgDB6Dp3r5/8AEHiCTU4owGBZC2T0bJIC7WGNqjK8EnkkgDJpup3Emp+deRSsLaNQXYsSWZhnbz35wee1cbISzbcnCkEc8ZxyVHfp+lADRPcFzlgjnAV8spiwynerA+2M+9MYySEmQl3yQDuO5vQn39elIwLbdoc4yMkgg9Bk+g/lUsRRJcXAIjRWJ2H7zbTwDnnkYyOOehoAbtYD5t33Mj5j3J5I79KRiRlehIzk4xj7wBx9eOasyTFoo0bJVchcED5SM7R8uT8w5zkHHQYqmzowZlRgq/eBwSTtBOMDOMZP40AKrLsdtx85mComOCoXaXB9dxArrtADvOmOeEXkbTgjB6dif09OlcmiJKQwznG8AKfUEDAHFepeE7AOBMwDZaMiMFWYgsxyVBzxj+tAHrvh5Jo4onCkmPYCu4EFCygY4BACg/kK9NVWVc4lku2jMixmEGLaU3ArgAn5dx5B4BPPIqpoOjxzwQm2PlOI1eTzQEXKjaTndyhJXn5iME4IBroY7mWzG8DfJGPL+0YaRwpBUFg33yMcHA4OMYzkAzraUzeabgxkMvyEqsTrMQTlSI8tFtXgf3m6Z64V7LMzvAH2xlVzGGySV3H5wFUFuXP4/hXWSpFdQRh5EjnQEJuBTzIVDtliife35AJPfB7Vyc0EiMSxDMwyrxjBbOS67uCzYI/769qAOUviI4nUq8g2/uT5kg8s7mztXHzAMTgAjqeOeMOGeQFezr8wkyVbBQYG7HIH/oQ68V1F6EKbHGZo2VumMruk3ofUE4yf/wBVYdvBCyNtO6fDlvkJ3Asu3YEzlSSeCOijmgDY06ZbdI5Y5P380xZU+95SJjdJlWGyTJLBiDwnvXWQag0jxNKjeZGX82bcpkmfz5CjsVB2kFkGcA4TBJPNYGmWs3lQTCNVjdGMbSqoaUCQbkclAVUnI5HAH0x1loiuJ3miSLechoySiEKCqiMn727fxxnINAFGeRp5jdTyqzFyshRo9wYDf8yRqCifMeq8/hxq/MQsihhBbEojsQwQHDuiJk4UkgngdM8nNTzaSyRrO0TOlyNzMCWYrvzuKKD84HPQd+uKlt7ezdoXnVliiRUliRnd5VwTuJ4GCoA4xtyAASSQAIl2b9kjSZwIYSLfzFQRmIGV2AJb7+8kKTzjncMCtC31BIo5LeWOO4YQsIgxDrBhlYOoRiCwQ4IJ47d6pC1EMZmsmlDK670kALIS5EJXaCWXHBIA5I6gVnG6Z7hXdWZI2YeUqsqlATvIJyWBJbJxySD2xQBtw332QN5yPsmCBQSEBCMXWRw6k7jhwcAhgRngYroNOs7HWSWN61uII3KBkjYSkZAjVncZUh0xgHBH41ylyi3cKPEqxNCuJd5JM+VjHCb8gKZCMheRnLZxhbO0l/cw27ktzIHRnCxLn95HNnmVsKDwNoJwDk0AXZRLbSSWCYimjbEjRsjIZFbEZWUHarOHIwDwYySQcg7VlZ3bxwCSBkuIHQwXQ2SRmFlMoY7TgTBHHLfMDntis2GJRFLHcyTSyQNKoiQIyK4jU+YrEkZ8xgdvZRnk8V6LZaqtvYxRNp90Ifl2ZliYy3ABaRzJ5akOEAKooG1T0yMkA5y40MpbwSrBdSPKGu0lPypKN+1mGM+Yu0EFc4HJGCKrwvJYY2WqqZlAY3C70SRWYeapccqZA33upwDg4B7FtUCSxOrRywuii3W7IkFupEjKFY42AqcDOOTyTxWZr7Q3KzKRFJEbJJbhVZFlEiRlkMcisG2iQK42HLBVUgjNAHB3UCpd5MzIJyfOQKVEMhMoVCu1sdUxjOQwyOtVLuzhBaIPBGVYt5ixrukWRSGjI8sBSp5AAznpnNb9nbyzkXlmyM0KlmtmIacxquGkiDnO8MEJxluo965bUJAssxaV3Ab7wDqX3HcRkjGc5z6Z9CKANTw/4Hl8Q+fMGQLE7CMtNBC0wjXcywmRRvGxTuO0kA8kHpzlxZJaXclrLLvSM+Wnl8xJ5bKu0lVJPC4yeuBnpitez8QahpFuI9OvJoYmR/MVYSjIZR+8RWZMhiV5II9qwBPE8jsAZZZJFeaYMyvvIfdEdy4YZGc8dc85OAC7bMpuRgDaGJC/MokJbajHHIOcY+mOnFNk0/zI3maAxRs5VgWIjD4MaIwXgnOPvMeTkAcmrln5P2iNHjVpWZHifcWUeX85DAfLnCrwxHPTvW5df6S6xxpuWWRzsjQFUMZ81nKHII2AjcOcAkcHgA4d7EMZz5jGZ85hA3GO3WMAlNxGXJXHDDIyKyBYsm84ZWkyDvMo2tnBARSdrkkZ3cEN3IxXeXiwSSo9qnKr5Q2MYxk7WEnmOx81irgEHAHT1qtaWbTXQhm2vIJDujyrqxUuQc7sf6xADz0PHbIBzNzBFDFBGkDI7gSysZnZ1ReDER5aqCWQHJJODweuaLKWnMm6TBjiWNiMHyxGQ0TISQygkYIGMDNdhc2HkTmOWNgFJZlKkttYEsrOqj5SehAOevHarNGjRKrQCJyWKDIyuQQUbOCwJAIOQOMGgDKFgxEYdlkuX3LG6SF/MLPmPAT7rbVcDkn9MbCS3VvG8MsaFt7Fy4CyI/yKCgYAbwsa9Rxg4wScz2YV2VFICIylVcD5CVGZMkggEEAE4zjrW5qa2uoSIWH2iRo0SeTYjDzNnIK4yBtBBPAGBg9cgHH3dnI8BAhG+3V432rmUhfMIyoHMm0nJxnIwBXNtbSSQgSh4jISgDhi5GPlQ8dMqqjgD5QCD0PpsOnhA626nIV7ll3Kr+WRhxEGP70bcktyQCTggEHPv7CKUKEiUTRkl2wmZiQByVPOFxggDp7CgDzeaRYbtokilCQrHHKsrH53eJQzooYldsjLkd1BFbcU8xt4m3RecdqB42COvlxsEBjVhuB3r87Lknqcg02+0t2eWSTfGWUIjEZLsCFV1APyjCjs2CuMmpYraC2jMV5HLNIsUaRureY4ZjHudlCtlQjYYDhQCARjNAFyQ+dHG8rKrM2V28syx4XjCYOG6k5JzjJqWWWS3RbUCVHZikgcMoeOQD93NHjcUVjnByfnz0FU41it2V5ESWMEO8BYK+CF2BiASSFKnAJGMjqOI5btEuC25JizK80CgiQR5O2LdIuXyoODg9wM4oA6ttdtZtNjg2JHLaJEFEbbjMUcCRtqkK38WASMiTPJFc+8n2i7WQFLWItt2jiJW2AyArtHJYA8ADJPPNVV1NCvl2pfCKUjiYKHHnr5hClWAOJQxw3IJ4NTLYwpthmWR0ugkyGMq8sbMsqqrFnXZ+9ADZyMY5HQgGhBOG2u5lKQyxyNCHLxPtDCQ+UGI5+U5PTkDgjDLm6C3BntZAgWNS6RxMmAeMFVHykknIXON5A6YrNhMrR/Y40JfziVVRlnflSgEZ5JUe/TrnrWu4nihzMoVzu3rtk3oUKg5JUAAgNgj0oAgkvxMxlOx/meMK8Pljax3gZGOQc8Efx9PSkyIzIVG4ko20EIFdSeEO7lsr9Oal2SRBUZ1TzkaeV45iQiDuQFbazBUyTzwATTrW4sYJVEi3DrC6PAqeWQXIcuXbB3ZcZX5uCTzQBkMSJ5rbZLERCwMzIfLut4YqoduGBKjjsSue5p8dmJrhGLi3aDy4VkTfvEqlikrkDC4RGB74G7PatS/P2147nYyKiFN0ahY2YN8u0KuCxi27gSSTljk4NJHPaW6oRbh3lDhhgFo2VShcZBA+8vXp83ykc0Ac99jjied2aC4UMu/wAz5wTEWBkicHIzyccAgDnA5w7i2Ny9ze/umeEKzrOAx2MyxRokTgbsLnrnAGQBwK7J7f7TcpM6iO2nA4SMu0RRNiYYKwddowQCfcLxVS7sYJz+4QAx43kD9253ZAj3gBicLkfKVzxQB5pcWO6RpmPzhVAY7mLlQOGBwMZyB7AcVntb7nYMGYvtdMHOQDnnC5UYB/MV6JeaellsZoAzMyy7nmVY8AqGRo2BYMSeOPbk4rCmhuAs06JGrpIoUrEA6EqQpQ4+VduT6gnOMnNAGJbxy2UkcykJJG0blAWUuhAfdnjAxxkAda3NU1JdRhXLlXBBwC/7uRWMigSSqdyje2Bye+ecVkBt8oPnNuMTK2UBVHZMYOSfk5OSM+oHapRKsMUhmEr3bqCGSNBE6EKGDlwGEgK/w+uM0AZ9wSy+bvGV2kfKqksBkhQR8owPpz9RVckCHzAwG5/9WSfvOOoAHPYj+VTTskuV4jwEwiEYJAALkhMnBIPNQQiMSTBUW4cKzqkse+KRFVmJGRmOQYBBHTPXGKAJVIlgbdIiMgIRJG4ABzgHPc5AA5/CmyRmBjFOVVim9BESVPXcgbBGd3GeRx1qqZWHL7DvLbQWTgqFCOpU9ADwehzwSc1VWWTPlnLqxwXJ9T94gdT0xQBasTG9wrtOkcR84u0quyKYiNoKgc5YMOOhAqWN7Y3BQQSXEUk+VG/y4nVCeQMHC85Of4TyO1Z80bK4WDfIPlO35RgOqliQCc4JJ6/rT1e7sSs8IBJDJGVYkSFCD8rKcgbmPQgke1AG5fSwTXELiNRaW5gS4gifGwfPuUs2AT5nfGBuArCdFe8d4EKo7YjjkPzeWWIjBbON+Q3f1/DWtjbzzWyXTG2SaQPKpBMTL8zsHbGdxnQZ/hw3JGMmvPEpkjhtH8yN1eRnEYVgC5wSc/MgC5HP8ZwcmgDDuMlGZTJvjJRWJBVc5KgcYwDjHrn868fnF1ji3GT5nI4IZkUsQuByDg46DscDmthiFeJYtwVgCpdQp3ll5cSHuuwYPGVz2NOkM1kzXEiQrJ5EihEIVmDBNjKVU4PzAYHUdTycgFOOe882SV4A52ruTBG1QRKuxAeANg4HXB6VUuLme5cEtEwDBCygpK6Lkc4XDDjr1J56YxMZGHzhAxngO9I9ygOQypIVyAWBKknGDnPJotYApKMsalWCuWcHCsULEFT0VQTx6kUAVLhVwUWSZVYZkQDKiRd207gw3LuB69OcD1ngn4CyyEpHGViUl8k7iAowTsxvY9eikHtVqa13NIeNiOEDgBYyMsVIbOSCvIPf19ZXt4Y4pgis8vWN8qcIQqkttc7fl3npkkgZGKAKxuWRZMsNpJUhlJLBi3zIGX5V8tUyeDyCOatvfGQxtGqq6rGsTAbVAUKCWBJBc/LznovvVRlmnhxJ8hjVY0DDywyhjyoxlucjrztx2rTtNOLwh9w/1mxYcDe0Y4jYqW5GVz/XmgCJ57iWJPnkYZ6Nh3OAuCTgkHHH0x6VBDMxk3PlXDb9rguDjKYIzgAkk89ce9dHBo+5Jgs0MYV9m5wN7BSWLCLdwOBkg9VNLb6Nsm3ySRsNwjYkk5aQthkKkZUbcnpk0AYVusd0WEr+U6vvJXhpIyCCF3OFLKyLhRjIkJ/h52YZjHMI7PjEcaSMyYeIbSJigfLBfcY+9tANav8AY8NqgaOTzD5+5Fwxc8ABn685BHB7jrmr00EoWK+8mZb6dnjAjdIxIqsiFfLdFyNoUdSSVzkEYoA9z8M6PqXijwfb2xkdkgvrfy41y7iOX5cl2YCNcg49jxjrX6F/DPT08D+B10aytoxOkYnuJ4naBxJKGjhicQnJYBjkk5yRwQSa+e/2adP0tdNvk1JoTDbmCXZMiyxs/meVNiMqAV2lyc4bpjmvp/xRqNtaWMVpZETeczSErI3yENthij2jJjVSuN+fmfjGMgA5aGwsrqwuLmeRrWaG9cLEX3JK4nB3SrPIpYsXYDhjhDxxXoXhPRY7a2jvYbhLzzEMqWzZELyQkKkS4GMeW54BUckMp7+fadZXWtyooSbZFGQpaIQB9qRjftcjbjafmbH3gc8ivoHw/bR2+gpLM8yz7/Lt7fbCizbWfdEoDtujZWj2tlctxwAcgHRaDYXU92l9d2P+jyRy+XucCGIFQ7M7sxQpuY8YBJ+UZ5B8s+IviGHXtbi08xSTw2zSRrHEQyBbZx5jJIH2hicAAjPGduK9k1ZbnT/C0jvGIJ7iLLNcMVkjAbejBGJwMk4yMfKuOCCfnS20vUbq5lvdOuN7xE7p1hBj89j5k7K20lYgqgfOc8AkHuAeM/FrSVvFsNOi/cKv7y72NvnmWaBWEShSAAADz/tFSAa/PT4l+Cf7D1KznLLLBO5m3ISGkAfc8MhyfKkAYK33TlSRkGv0R+Id/aWEdxd3IEt/dK7B9+5tqRMJZ1wg2KWCAKOQFxuzzXwz4k1KCZ9RvNTeeSeWXzrSbz1TykgycNEY23qzFc7guQgwR1IB6L8P9W02C0kutNsjMUNvNbW18FuIpWgCM0Msbp+9tj8yOpI4yfUV9A/spfHrxT+yj8bLH4meHJrprO/nt4PE3h7zJHsrzS53K3UMaB8I6Z3Jno4I+6WJ+WvgrfaXPqN5Hqktz5dvbNJZW1vEjxzSTRsqyySSTAxKHIf5OSVAPDCvo3T/AASNYuvt+wmMgBZI0VFeXa32d7zcGDKVAL4wxGcE4oA/us+AH7Vvwl+MPw/8PeLNL8XaSk+p2cF0LK41OGDUo5biHyLm0ubeSVXRo5GZdpGARxyBX1NpvjnQNSTfaa3pckSrsVU1O0lMjDgZKy8cYGScgnnvX+dXrPxT8QfDHUbG38N3NxYXpnhf7dZyzwrFLDM7b42SQEgShm5zzxx1r6U8H/tF/EDWVnv7LxZq2jR3lzHeLHFrN4J4bld0twltiVQbNpy+YzGU+6hbAxQB/fpZ6jaTqzQXEEruBu2XEUpRm52M0Z5AJGDjkc5q7bKwedZJ5J0lkEuHchI96rmGIhgRGHXOOgDCvwb/AOCYv7RWpeMNBvfDHxA8Rx6he2flJpU1/ciDUJrWNgytIcgSzmWYgtvG7YMKfmI/cTSbm1ntVjhSVEMKruaYzSqrpuVTK7sS4JPIY+oPegD0FCsqkg4Y8DoQSWBI46DIPpTzuAGVIBBz6beR0HQdfyrnkmmcqsThYRhSgzv3owyEGANrLkHOecEdDWgLgJEhZyTj7kjbcBsYBIPI5OR7UAW7l1aEhER3wSiyA7CQo2hwAcruHp0PQms5bpI2Fu1wksgZ3ZWcmbDnzUUBuqquAMZAAAp7utwo4yEIO0MAjcgYyR0z+orAu4Zo5JJ7iVTFCE+zRQRBpwoJDSSAqN7szFWA42gNgHNAFzU7iXy0EUyxoWPmkEK6xkHlG2HnOBgj+I8jv4z8WPjR4I+DnhDVfGvjrXrXQ9K0aGSSY3EwLuoXMQhiUZluWJUbeSccKK8l/aq/a8+Ev7L/AITn1rx5rEMms3CLD4f8I2jxvrmu321Xj+yWxfcbVWC+dL/q4hyzZwD/ABx/tsftufF/9qfxrc3V3rQ0/wAM2dxOdN8KaZNItjYRIZPKeYjAvLkRhQ8jfgoXgAF//gor+2v4p/az+I1xdRFtO+HmlXdxF4Y0ua5cCW1WV41uLqESAPcyrluB8qsF3HkV+ZMtxFNYxwTKZ1jaRoFdiIoyGVnUryWUAnaPUnnFStNJi5GoyteypE7GFXJ8gK6KrB1dQGEhIK4OVJwKrQ3Ns7RpBE8TwqjnftRPMYhd8Zkk5ckryvQLyOtAEMaWlu0P2eykeNyzFF3lPNYEY55PBHU46k9a6zRdG1PXNQt7Wz0+4SIshiWOBZXIXDvlmwCoAJ6it/Q9JN5byARyvcMjyEGPJgAQyPJuDgb12kkAkNnnrivTNBjntIl8uVrOcjy0kXakuQjCRgAcsQc5HPA44oAvabo9/oLGO+eG2LqNwGyWVEDASKqjlT5gxjocHBxjPeW15o1raSoI5GRwWcG3CIWKkk7zJtLbXGfTaR3rl57a1heK5vbprlikIZppXBjiHzbTKG+VcNJnHOGGCcYD9d1QJbpbQRR8Rx7HJO5VYZYgbCWJjYY42kjJ9aACTVdOVooprlYYbVG2IWWUgsNgDKqklgDkeoGe+a4XxD4rkhYWlqj3t5K6+S5fyyYT5ZRtgIPyhgpweiE8c1R1K+tdPiuL2cTH7LEG84qqhQQzA7WB6ZJwOo7kc15/ol2LjWT4iubqG7iEz+TCd6KwRQo8lWOVKrJ04BJPUdQD6V0LxZL4M0FYntLWF72OW4m2ynzPNaNlCCaWb5V3bjgdduCORXmv/CR6h4n16RYJIoknk8vzIoYSpW5dJFhBkUeYQ3UnLYxzXH634osdWuWjl8lYJZHREiJLLnB2OoYgN8u05HOenNew/CrwdJ4h1KK4UW9rBA4OyJcMyuVwYo0QBptu5vvADBA64oA+vfgr4OFlHZ32oXt0km0MXsxHHHKYfMcRy+SB5kpJ/iBIwBnqR94aVr6x21s8VzdWwaGMYvAWd5ScBXJkACAjqAWwDhT1r5y+GGiXBgiSZgVDeWkC2MiJ5kRaGWV94++yheOgbPtX1bp3hKN2VNWmmtpkQRwW4XBSJt7usihfvMijpg4PfpQB0nhzUJZZ43trlsyZaQGQovzkBxjnYCBjPUnpivofQ0iutgmZnmaNFYfOkarDEVjdCrfLKVOScLkscnOTXkXhbwjBCZb0zB7OaNTGImZmZmyF3hiCnz84wvpgHOfYNNSx0xlEt3ayGWNTFh1nnQh2cxsgx5ci7QV+bPJyOKAPW9C0p7hA42RSrFtFsZAWm+ZMMOp3DGAc4HPuK9IsfDdxGtrLAkTyIHmna6kEcaooZzht+WI24AB644ya8CXV7ht8ig28drCjCW5le3d5WkWPyViBzLIwPAXJGCTxiu58M+PLmKOOC+vbe4gYiLcJMys7FQQSGyo6fXd25wAej3NzJpcloLm3uIRqC77cp92SMM8O5FyMqZV2+p2njHNa1pd+Y8JiWVJIpUlCn5CADgrKGGShJb5R36HoSJcWGrxQ3UM63MsC7IomYfusBifKzyo+YnsODg81Wg2QyG7kWRnYvgFkyjsMg89Rwevc9aAOn1fRvD3jPS7rQfENpbXthfxPDc6fcnckoIYk+Wv3gdwJzkckHGa/mL/4KT/8Elr6yvdZ+K/wD0Zbm0MdzqeveFLWJBdWq5kl+0WEcLfvYjsPGN3J25INf0yCW2mmN3HKbVFQKgCK06yEgEkq2FTGeABkn0rodOXT763mk1F7e4luI47e4kKhXeIbkjVFf7xCyn1xu9KAP80qe0vdAuL3SNX08W1/Y3MsLw3EcqT2z+WxeObaMsVeMjDMcEkYzyMOSQRo21yiSK2VAZWcncDuU5CsQeB0AweSc1/Vr/wVA/4JX6N4pg1b4zfA3TJLfWUW41HXfDlrGmy9z50txe29tEpzcbSAcMQTjAHSv5WNa0PV9A1eXStYtJrO9tHe1mtb2IxzRNENjb43C7OSMZ5+XqcCgDgb9AwllR3ABGwNncykFWJJTDDcOfpgCuZkhAIeRWG7LKTuAYDGMZ6jr0ya62/DCWQksEcgIAVw4jypcbhgngZb/aPWucmUM4R5NilioZGLpGhz8qqOSowMnPJ6UAMSRlYLnICgsC2MF8AFcPnG3Hf6969A8L6glvJLGzMj7SgmUkiNWUhiwBwdyDAwR0rz5YAG8tZA0hUgEB9pKthEUbfvFQCD0weSDxXQaLP5M/lygIJVILM5TARgxJx97gMuCOreooA+2PhNqEYWGzhyWRmDXEkq52OQxjYckHI4GcEMQRnr9naJpjXEM3mzwIiKqtITvZ5HSIsI1xuc7M44GNx6dK+BvhdOEvbaMSXFuJfKeVXVF80Io3ne6namQxHILdBgCvunS9R3acILdlQAI5eTakrgR7CAkZJA8pDjHpg+pANe8ttTtBJcbg/n+apXaWLpIp/e/dJhi8rAC5GFUAc5NcoSvnTtdMHiaFcBQ8SrLghi4ldfMO1mCsM4DAjOQK3kuDia4EknmCBoxE8p2AFmRiiA4BICcHJI68cVWiitIROL0qWKYQQyhsxtBh8CRGDsN3+yFK9T2AOYtdRuraO9txG0tuxUeZLJIoRLhBnnqr7Tk7cYyecEAzRmWFPJErM8rB1j3qLpjIf3duryFQZNxXJAPyvnP8Jxb6CaSZ1KziJTuiIZSQihnUkEHYCNmevyqAD1I1NJHkoxuUeWSfZ5crklI0QFYwivyZQd5DKckxjspBAN3EwuElmKJOqsqRsiSKNyfOjgNhQGBB9CAOAMGe2Uy25UxpFFNHK/neZIvmSAlMIFiJHAVABn5+SQoxTZfKnhtGjlE08nmlo5MW7ERqVi3BkO5pPcHLAfNzkw2OotC+bm2dYEUwyB41ldw3z+UqqTtUsoDc/dyCCTQBgy3su5rWe3MK2wLxvuV5X8zepLB3JOxApB6biOjc1f0+8u/KZrSEZ89QLxTGZVkjA2B4WO9kCtn5RjdIRyV5u38FrqBhuEeIT/AGY7hEpAt/LR5ACi7QxKFOOcAZOQAKo2UsdioWBxGs4YTylS20SMzgOoTcGDIDhAQA4GcigDfsLi2+fz79/3rM0pOB5bSRN5hWIYDAShsAYOH6DBrVtdQWGYKVmgjVXDyFm8qQjzPJmDeWdn30CDPvkMRjmm2MsX2eRpHazZpDFGrL55DERgyYMP8JI529cdBVizSP7KilLhGUS798ru3nqDIFiScZEQYr1DfcTAAxgA6ufVtk6G0iiRxGrShJyUm3LGySMzyMzuX6qCx7ADkVpW17C8TpOslyCuFU4bLKzAvHGuPMUttOeRhTkcE15sNUikkW2jVpAhZ5EeZX8gybRJtbgB1ZlIG1TlQQOa14YrycQy2F1NHIzqssLjZO7r80yoDIVjHll2DZB9OegBT1eGSOcy28scisgVQ6R7gGx++dgOQVIAGCTjPOc1gRtfNJKluoMcSNPIInKwsoLkOC3LAbO3OW4xuAO5qySTCNW3N5ZljXy3CtuSMGLzZOFVvmAIHBxwQa426eciYSTrHISirE0waSTcGUgLu5KAE88DHfuAf3Oat8Lre5jW3ktgGY7kCO7KHjHmIWaPhCFOCAw+7g1xFz8LHV5lbBBRgxYAtLwD5IbaMYVSQTnoQTjFfbQ0eMEiWPzG6oV+Vdw4BHTccE9j15rJvtDjkGBHlhkZC5JwFwqlvTaQSvXJz0oA+GJvg/EUniayhEU8YDl0SRnCuwEeXJMa4dyRkZJ6cVwuqfATSbv7QtzbtlQVR1jMgLAKGLhsBlyq8A5G30r9AW8PqivL5JKRjdIo2KQVTBdixX5sD6cn61jHQLYNNPATcRTPuhWcBolAAUqhRMBSwJI55U4NAH5j65+zz4eS4kuYVW+MiczNYSpLCxJT95vjYO2xeMZGDg4PFcLq37O/hxrSCKzs5fPmdDL9stYVhEiSlvPjkVNwXAReV+6CM5wT+pOo+FY3k3LCVhI+7ECFWRcsdoKkgZH04z05rnpvA0WySSzhSK5Dxs080P2klYyCYhE2VIbPP3Sd2eSKAPypu/gSYbl7doI5ra8kyitCiypK0a4lLoAC2xeT/Ft+bJ3VKf2Z9BuoIYptGuhqBLeXeWa4iTYikI0cA3S8+dlTlcNuAyBn9Rm8DRzOCYEdt+5nESjzG2bhkYyB149s+grTs/BZtrpGMMYj2SIoEYZX3xsrYdSTGo689MenFAH5caZ+znbWDR3C6fFJMi4AuYmaRDOqrKoibCtKQO642nAANcx4h/Za0b7RLcJplpEJI285pY/MEMzfOjyBkzIf3j7QwJy4Occ1+wNp4Ds2mlRbeISE7zgruO7cocRkEYIUjoB1I54OjJ4AsbhHWSwRMqAxVVw5jRMh25G4kMeeOcYoA/CK8/ZN0uC8kQaKGjuTJcTLCha38xcokh5O6XAK5AGcDdXn3iL9jzRLh2lj0VoDNLGqxSRySEqIwHbIjwUBPquCQSpySP35u/hVaOWcRgT5YxOFIjKcDbKqrhmHy56ZwSBzg83qfwnhuQF+y5bKBnty0ZYbiXB2r8i7QMjoeh6mgD+e+X9iXRZLhozo0W6VMRxtYeZE3ltkhlI4HmypuwQQCdpBOa+avG/7C8FtqTJB4dlWWQMWlt4HaO3YjAUCJuDkgqoQ43fMSRuP9TL/AA0gjl2W1pPFtiMrTuIpFaRo2TG/qh3KGxtbaF5NcHrPwgjvPOhkgMrTr5crqqxS/LmMFpIkXB2jOSD93PPIAB/LW/7GZitZltdNjuJ3MnmMbUReWDsPlqsyfK4bduK4H7wDgqDXH3f7GR+y3yrpTRyrF5NtOlpFK/mxkIQxXO1SXO4g5IIBBxx/UTcfAvT4IvL+yCNCnlI+0swRDgFpW++SRz0JwMHvXCa58CbOG3VILNBJIy7gyrJCSvL5VkJVsjr79aAP5dbz9i+XdEklnEn7l3MzRFFjdSG+6oPy4JIOMe3Ncbe/scXkM0LQWEsisS1tPHC371FlZPNWInJJkSRQQvykZwcc/wBOd98B4HAxaW4HmErvQbwgKBztdOhBI79DjkgVxmsfAm2t13R2kcchb/WNCjcKdofI58tiqjao4L529SQD+bWf9jyabdLb2NzNlIoWhKFpFO4ZKqQGIyuScAc5IGawbr9lV9NWWaTTJbpk8t5LdU3RBg5DZAGVXJyV4+UnHbP9F+qfBZ7e2uLjTFD3vk7DHEn7i4ZyNySxD5STtX72Cp/iwMGC2+BEcsMVxe2OJxGImAVTFCC2d8yKuZc8+mA2CcUAfzi6n+yLNeQJqVhpU1vHPHueBUl+zxsVEixxTvnLbDyuQemc5zXnd3+y5qMUrwfZQQpXcBG24ngtuCpgHBJ5PPp6f0/6x+z9p9jqEttax74zHFILgwNHFiXawKhiTFj5s4AOH4yeBwd3+ztYeZLcQ6dGWI2h4Icl3fzEV2MpBQnKgDAwOT1oA/msf9mnWJbpbU2FwdkeNyRLtBXPlxquAWPzdsnnocc3dJ/Zg1lb1IH8yK1uFkiu5CoXMAGJAodCC5Q/KAM/NxnBNf0TL+zfYYluJLTy5ZpI5i6QgiVgqKr4ABDBhGueCMDgjGKNt+zHFcSXO+BMTysqSwQpFPCN+TIJmkyzZxyQOAeSDgAH86V/+yxqkck7WsUzQLK6xl42SQoxKxPIuf3ZJK9u5GRya5t/2aPFkEO+50+aN3J2MsEqJJhsZjeXG51G3djj94MZ6V/Ty/7NlpFM1g2nAuibHnkiiYM/BUO+QT8wyf4STnOa2P8Ahj++m8Oz6zLYWsdrD5i20GotHGXiTYWaGNsqvBiKhWy+45PPAB/LDL+zt4mRbhxYXQW3ZVLOi7JVcx7SnIDDLsSfVcYGM1zOp/ArxHZNCs1tLGzFiodCnmRoSGAYkjoAcnqD0GTX9Oc/7O+m28V1BNpCyOw3GZlw0ciBSzKdwBU85B6MwKnHXnz+zVoxhnjuHjEMEc8jGeKOQqVDloSQ3zuSSqkbxkqSKAP5k7n4O6qo+W3JZziXKnYJVIBSFkYDrlTkHkdAayJvhv4msTHawW9wpKOUjkjB8xyMv5YaL5lAUHHJ+TKkZ5/oW1/9mmO3eWODSYfLMjywyxKJJJF8skEuCVYqQx644Izgcc9dfs0G8t7QT2Eii1+WN3UblRpMPInzsqg7s5UDJO457gH88l38OtcgkJeGUltrP+7/AHik7S4KNtIJycdM+1RweAdYkbBs5ZdwI3ssoZWblHeNWOH2k8HP3u9fvNf/ALOOjG7RTazFDLLC8ywI8FpMijcCoA8wsi7shlHUnIFUP+GdNKSJpFsvlQF5EWPa4AYA7sjC/cBBzztbccAGgD8RbL4SavORIsFyIiMlZI2RnbO0hEA+cbhjI6Acmu/034NXnlpNIhPTdkO0hw64bbt+6Rxwccdq/YyH4CWptYVa0jm8jckUgiDcScyJ8vyxouCVChssWPQgVLY/BqAzzQx6V9oCQGUvbFWJWMr/AKR5TqPOQEkEEAgjsDyAflLpHwjdZVeSJdvlybN4ZIGkKMEEgdWDjcE6gKfXAyLOu/C90+zxxW0TXKWqSXUkSM0CSMjSSBwineQvl8oSqkkYHJH7L6d+zvps1vpUV4tsLu6lhfy4CwE9qC8s6TSxxny3WI8ycICoUZ614z47+FlnZalfvLarEJbsw25jRSDCNxQgx7lwY1ALDG5jgDNAH4/ax4BvLmOJHQSKvyhI0VdrBmUglQBnvnknfnOCa4zVPhfLHAvl2ce4NmaWIMzpJnAVgD8jDaSMZLEHkr8tfrLrXwYFpD9rkhi8q6L/ALqaQS3EcSR70dygPA4HsFH3eM19N+DlvqkMU1tBCttHC4jdhERNMmC8hLnAjcO21hkYQjk5oA/Gu7+F+oRswWG4Yp8ykxkK2BuZic5UZx25rJu/h3qkUwZ7eULNF5sewYySdvA/31I+tftnd/Am1vEWS30hlIQJMkUWVky+xpUjD5CfKw9F4JwpFcXf/s93SmOVbGUx2dzMkYaMKzQS/PgE5+VZEbAOODzxg0AfjZJ4D1YRsEgcshHHlscgkjGfQZX86xrnwtqcC7mt3VgcFW+TChSS4LHG0EV+z4+BUEFxHcNYS/ZZztQqpQJIwLK7FY2DRblZckKCcgZINeNfEr4ZaZp4mjm08wum/wAqRUTypcHPPy42lmGTnbxwMc0AflS8DQ5WTKuhAK4IOMdckeu386FDuUVI2JzkBAdznqeg549jXp3xA8Pw2N7I6gQfvXUKI8IiBtuSQT3PcV5okFw48yEO4Uld8ZO5QgUliByq479MCgBX8tURkkJkIPmRsm3yzkYAJAz3pxuHDAK+5cAdW4GxcgZHrkdOdvpXRaT4cnvFErpIVkJVW2/KXG3I3dScEE+1X9d8KtpVos3lurujOGBDxOPlzt4ypzjHt60Ac/aX8gYkNxGVZVIJBKnjn1//AFmuus9Zdc7ZSVmB8xNylFYYONuPlO4dP8nzSLzDII13eYzBQAwAJB+UD0Nb+nK0srQyDpxghtwYEAHIIIOTz1oA9RtdejhIkS4nAZELq68eYDkouDgDg8+hr1/RPiNJJaWcEkysLZ9uAR5zqVQHJx8zLFGoDD6HnFeQ6Z4D1XU7RLnT4Zrl2YoyhZMIGCmMhs4PR+enTNakfgfVYrhIoI592xS+5MP5hOG25QBR2znGR6dAD6m0H4lRWrRQafctGksUYuGLDbLPs2l5RtG3AOOAo+UDnk19F6D8QrG/0eKfUvJMwjNtCjzlpEO4Kt0dzHG9CuOxweByD8NeHPhx46uwtpDplxJJdAlMxSrcBEjcuqMjcr5YJ75BGQOle3eF/g98QiBbxNcxqy4MTo0se9htHKHiTBxlgAORnvQB7wniRLnfJaxRSq58kQxqY5jCpV4y5iAKnO4ZBB4IPqdjQLq0ecLdzsqM73BQjcImjVykfykvjnJIYA7Ogrn/AA7+zj8eJ42/s7QZ2KiRkmYmB3jA+Vism0NlgcHnJAAzgGvWdC/Zf+OgjS+bwpqtygtrh7uFYgGLRQ/6V5GZjvCRFmPQ5O3aMigDmtR8NQSzRzwavBLGyRlSsmJvmGV8wqq5UoQWGAQQRg1zRaWOYm8BlFuoQIF2llTcqEEYJQNnLd8Yx693qXwo+KujWSzSeEbu3jmkYBWRhM6bVKbo2BG4I4Ynr/Cp7VzF/a+JrGxWG90C6W42mY3DKEREnTe0Pl+XwwzhgehcgCgDlt7Bonil8lDNvAQjci+blhuKgyY+Tk4z1GK62w1KSKFIA8KecwdwnybFxkiYZCjKHO3H0xmuOlkkwZDA8UqwsHiWIS+UuAZZEWMDZghMhshg4CjOKfa3McltbGeMtLNIIyWSUGzCsii6cx5UhUL5XI2gZ7YoA9EgSwRfNuLQSs6O7tuAA+ZwqocfK+WOBwF468Vl3lqkE0V2gLqxjlh3CRt0W8+YCxTbhQACQCpxwQOlW41gwARG3aJWGIbh7QJLdhdr+ZbBEVmiYlyCRg+YcjPNV7nUVWQpOk8COkbiGWJoysRfEUwLBVZwVJ3MAMkHrzQBS8Qw3FvcSzT+btFukhnupRGmZArhIFUHy02KuONoKlc8ZPBjU4rC4DptaWJll2zIwQbnLGIlnOUMRDbgB3GK9SuLeZ4Y2vpxI8rCSFrposIxdCiBCT1RAdrfKUc46AnidX00XchWYRtcPclIZDCArvIpEzSSAgsoZ0b0ABPbkA43U1e61C6uYJFZblVSeJUWaMxIpczIka7kzK6NkYYEAYyCDjRQLZpcXRmcsYlhP79gyrKhZGSNcYIClWJOfmwVBzV6O/n0eUMxLPC8scUknzoJIwkeF24DkBhhu5Ydic4t3cC4eWUSRmQ5kkdtikFySrFOAH2noBnjpQBIu+ZvOSCVyxW3WQuZYnYYfayuDtUKR8v5Zziufu9b+U2ciLBJE6o0UBfYzh2DmQkjawy3bGDjgVYkltpLcAXEcKo485RKASpJBdULYMwBbBGOT261DpHhrUvE15ONJt5XsrbfJPJDCXkVEBLzbEdmwQz8EjjPpQB9LfBObzb62DQ2+IlYMYocTzLJtCJI+P3gyVIGQAFYgcmvr+fRmkvI541cQWhgkuLgOElhilkK74ot48zbh/lJOAclhkEfInwbtjYyI4aL7VHcyQSeZvjbylUqztjK7t7oA3JGCMHmvr66upIjpduiu6yFWaWPLMPMj8wrM6oT5ZeUA5IyV7c0Ae1+E1lsrOSUQobd4VHksrP5kjCRhIUVMKucH1bJ4BNT31tI1vLcTskcLkBlZA8ZKsskwV2UlSpZCBz1+bjk6Hge3e50W6Pm26ysWeSK53Jt2xs4gDlmy+zcQfu5I56kct4naRtO/wBDRmuWYrMjbkii5A8xpAh8yQpkEHug96APDviZqibobWG8uLiytvuRTFoUSKWRlJijjfDtkOWGcHjtweQTW706XPBE5aOD95A8jyuIncEFELM3lsVP3ckN+HDPEyareXcdjJ+5ihOWZkSRRndlTJ5eQzMSFDOBuYbdp5rSstE1BtKF9Fcsto0ixXLxoz+ciKCVU8fOqq5PbBB3YzkA+IviTeXkd88t3M8rt5piZztkMbkhVIjhxIMSOucbsEZPGa8cZXV5EEiMvmuSIWDIdxIVlyvIyRk49MkE8+0/GVootUljhErxQxlkcjbvBABT5j9wsMc8AD0rxe3uWuCnllhGobaGiVsEKAysWyVIyOFJHU8E0AQy3TLmEO5AUByZJDyM8sV5QjLDAz1HArBkcRF5bhZLhArFEWQxbWI+VgWB3nax4IP0zjHWy28bFTDMVZpY4hKylVJkCF43XBV1VywBI5zkAmsHVbQSyeVHKiSBnCsw2oIxG4dWVsESMpKgYODwOaAOZSU3EyiGCRHSJiG85QFWPBUyB48u3IXA2j5i2RjFSwau1uymNR5yx7SQz4G/B4Vhyw2A5yAAcEN3etg6ZlEoiECkqSreZIeGPysv7xgTgZ65xg84rXVuRI92JFaSVQJsxuHLMQWwwG1TyTjHGeOlADbi+a4uHmGT5xY4OQAygKThvUde/PrxUrSxTxQZkaER7YCkYIOWO0M7cL5YVlHcAIT6VkNYyGaSRZMgc+UEI2HlGYlWIcbsEY4471o20UsSTPHiWeAkSiVVETq+ECgA/O+4k9uBnJzQA77YIdwXJmgIMYTaxdF8wPliwy+NoGCPxNWgd2WMm1xMC6BsTPuRm67Dkhjg5J9wagMV2/lxCzjDxK8zuiBiCSu1mYEnC7uB1UvxVyG2Ep2SqnmwM2RsGUI5/eK65QnacHryDyQKALk1yJLUweSWEaqzykKYVDkMmyKNgVnLffPJA9BxUTNtSNdpCPzLzGyq4cvFuBi6KBz82f3h5qZbRZJzNC4iZohFNDNtYkr1kiZVy7kBcjIPOQMZNWZdPMZRrdTJG8ULYlZhtkQbJACgyY8sSoJwSQuc8kAsWU0scsaNIN0T5URBwQVy2W2I3yhCWyTjAAz2HQR3jO7SMBKBMHVCDukjXDGNBIuQCw28EHg4IOCMjT9NunmaR1do2GBvLxguV3K5kU5VApYj3j7g86Jt4o/JeJQ8iFlXarSHzYxvV95OApYgYwPlXPBBBANGJXm3ZIDMJZArFMAAgFXAJ3YCjg8/NgAU1OdqZAeWcRRD5VZ5MEsi5PC88noO+MVEkN01zC4MpIG9UTaswEgZnV5VC71Cg/MoAI44NFxbW8iv8rqQUkUzIqsjFceYPlBPBOG2g4I6cmgDo7SZ4ysLBjCHKTStI4dDyyxJIqMEYsTjoCV65yK6+0u5HlWL7MZXtljBAcCQh/JjgZpicgBSpySOox3rzYGfbGW2SxglsPvGCA2z7pUggFmz9D3raS5upFD7lQCMpMyFjLIE2BWDAbZ0DMgGS2DgjB5IB7LDe2kkdvDMzwgJNKVeZp/JCKkbnZCBhiTkEnAC4PGSapeKG5WK2usLcBitwrG4Dj5BuAYriTy2wBnAKe1cTDdukFofLCTESMY1kx8yT/KskTxuXQkMMcZJYg4Wty3ma8gnlguHtFCeZLC6ovkSD5sncf8AVC6XlsqSpUODmgDfn1qSysFHmDyZpT5sa7d8ly0cqNIUKEonlg8g43HHXmuhsNbuZrbBmjWKK2bd5axxOIi8ZEj4UeYxVTuJGcA9ga87t3ltZyjs6K3yP5n75Vk2hHDl1zhrd2LkYHORjrXQadq8Vi1yEhW7WW3ubRMxcbdjPv3Z+RAqoc8ZJ+9jIoA9B0vWEtYpDcLHdQiJ0QJuXcQAyyKxKncpYZ4wR1BxiprPVJ1kcqyRRRgSkFuqfM7lVY/O4GAFBBPPQGvHZvEN8LM20G2H5jKJxuiZlP8AtOQGAHRcf8tGOMGqdt4mu4MCVopFR9ipKxKvuRgwKRFSY9+DkMOgoA+hU8Wy2yyhZp3t3BJWNnJcRhvLGwng4LgA8YNWbfxi8sC3ESEK28ksj+apVsKZWXKnhiSP72c9hXgc3iOSGCTz0V5rgebCqHyhCoZS7gZ2ldpyAPlADE81zV94juWZI1nG1o2DBdxXa23cdy/e+YZ6dumRwAfSaeOo7eSe4EsyySSw4jWQkIGLwDYgB2HDAltpIxu6A47KP4hXV3HHAzxyIGE8anaWhaBJHYMRtG1kyTlScqABknHxlPqdyyRb49gfY4kKDzJI1ZnV1ATMYGTjPA25700+JLmGGMGaQEKBy2HbdFwRgndysnJxgEDuTQB9hP478wSKJG3RHL5Rs4AxlW3YOBtyPTnimL48QS/vsld0TFoZCuAm7coABUMQw+Y9z6Hn5Jg8XXzFEMoDMH3HYUKgqCdwDEMM45JPXt0qd/FgacA3uYomUSzeUyg8BlJCkllygxkdH5GMmgD6guviAFaedb4RqQUjLNvfyQCQdqK2WBGSucqSDjbxXnvij4qx6qXiklCeTFBBbJb74IVZWjcNK6kNsI3swIJy4GMcD5/1Xxpci2MIeBokR2Scp5bqD5gJBDDK7lOTgn5fYV5NrPjNhaTBZ4lZiQZGZH2MA67Rj+LCcZydoHGeQAe3658TprSKeEXZTeWGUkZPOCt8u5S3zjGc5/vHpXieq/Em7mlui93HsjiUIrS4kkALHbs3fOdzEjrjdxjpXiWteKzI6yLOZZMFpVbOVcP90EH5wcZPGOa88vNZlkld1bcW5AZ2HAVQ3IPHBH59uaAPW9T8e3WT5UrwOqgxncyErhgpX5fQnAzjBA5NcTd+LJw+TcNKCFZgJHKkuquygDngkj6g9RXmzX8k8jmXeSSz4HLFQv3gzEnAwPqM1mGaVycMWxkgnqTnqP8APegD0SbxO8m/DlSyqpHUjGTwWGckgZIxn6cViz6jJd72Uk5JdsDOCxIbjOdvJ9elcyvnMEaV8opZRk8hjhiu3PGd3XHetK1LRSAEBHA246YHJ9cE8/r0oA6C1luIoTCWUo43AZG7DEF19AcqD/wHtzUTrg/KSQe+McnPQfhSGX5VKOeAQoYj5Q3UfTJY0x3mZPMZwzElVbGASMEAEfxY6n3oAdJdSLEsIAUBzk85IORggnpg+mfc1WjLhiRnaeOo288DPt9KdJl1HyqSQQuCckg4z+ZNXY1hihaN42aVtpU7xgEjocD3zj3waAK8ajYzbjncPkxnOQx3ZPTBA/OrLxr5GCNx3qQ2QCBtJbp7lfyphUAqQNwAAOCSSRnqO3GKvbjHDwMB1bk4HyHsQBnOR368UAQ2cTSSKqL9wb8ctuCgl8kf7IPftXuHgqIyNEqojBgAVAHAyfQf7RySCfevEbQ7HVlZlOQeOo3EADp0xn869e8H34tmjZgGLHBQkoWBOMkg465GPbNAH1PpyQBLUTypDDJujUqJHJZIg5RY/wCIkbCecEknAAq9DHHOZIEtpWQTpHFMNu8gnnCoT97+HIyPeuf0C9kuo0KlPLRAzNI4PlLGML5aHOTgEcEHaSM11rMRdW8QkxG5d2kVo2XZKvy4jA25BBGTz83bBoAnfSrZw6RyMkUIRJZGTcysxZtpcdGIGADtABzgA5rl9Ys3jYJbNA5bKBim2NgGXcwZjwOOqkYJ45zXdwWUStLeXGyK2V0R1Qxq0j/cCoSvGFfORwuRz2rldTaG5kZ4VMcC5SINIXZyVxueQqMfOSScDPp2oA8r1UKLqTY6rAXdGZdzIrqnVX3bny2ATngkn3qLTpk0+eSe4td6KkimOdWCh3CAOFI4OM8ejZ44NaN/bSyNIyhHA80ui7W2hfvH5iAc5GCOSV6A4rDs99y7JcXBjiDMyQ5HlBiVIBRWA3EqDkfzGCAddaQvMsEsETyR3DSxtEgmYR4cjYCO3LEEHvg8V1MFraz2TRTfKjuQE2ttxG2VwwGR0GSW6kc7smuXsQ8KxxPM4BUlSNsb4LcFvm+YkjoegHfpXoFg9oFji3+XCpBLXKgIHdF3F2VyRGXHGMHnORigBLVTbfZktgZXYBRG4eUEsu3CqyAl0B+8Mg8HgjirJaNKbjzHBuEYM6SHDfM7ABAPuEcEjjbx0AqzNOrPHEsskLebGyGKQ75XCupgiGRiIxuemW6AHJzTlhhiuFLRtJJczDlsLO5C7kKqD1OcEluxGBzQBEmn39sI9vmK5G5UjPmCQF22M7gnOcMehXHU84qrcWTwojTK4YpInMXzqzLgRsz4ULuGOMsuMqQRiuut4rqW7aOIA+aqgbFObfbl5Ms0uFGcBmJb8T1nn093v4bOSWFrkMpkbzRNFENxVFndQUCARv0GcnHPUgHJWdrCzNeXFvLHZq8YZFWby3UgGRGfeCDkHoAPm5zxUQtUuJLhrNZo7W4KtJGrxptkD4iLNtzllRiBhQcgEjOa6uS18kzwTOZ4lb946AbJk27dihFAUqwAzg8DJ6Vzs9nIwhSCZ4pRIsTksoiERdAFDIc5yeWJ6HpgZoAuaNqC2VtdW7Wq3Fy7mRJZVdljKbQd4BGw7RJ82T0G4c0ya9vlsyweU2wmE3lFnEe8ttQp3RdwcYHy44ApF01hJKkhEEEPySSIVlRiHX5nXcMxlgOQTnvxk0iwXCAwo0jWTKywM4ZYmk+U7S2dpILAAjpgYOKAJWvGSWTdC0ztbiUQXXKIMs3zJLktmMIBkk4XdyCa2ptAjutEtdVLJBNeFSI3mRIzD1KqiNlmXLBenK4zzzyOpCaaQQiZkuDKNyqECuilCUMrYXaxJXGCBjI6iqjXC+aYL6aUReTi3CBZIo5R5ZUMqqBGAQoIAzwaAIme40i8iH2mKNwZkxI8ikqVBXz1MqmEENleg43Atiq82ppfENMZ7hwBl4gjI0Kn97hYowIkAkznPGCDnklL2ObUbySSWceVEoLXs2+SMHblNxMZJyxAxjjfg9qzYtPvDLcTRJGRaLkOsjhTHKPveTtAaMYHHIKsCQORQAyYtJKJYMRwzkLGpLKi5DNkO+dnC/xZ5PA9bM9kEskmt3bgqJHjDbC2FVzukU7yMEsQcYPAABrPW3vZN4/eXDA7mjD7UwJDt2RnrtDnIwCe3SrKGdHCQqGhkQRpE2+RWmkRhICpXCDaSwGSeeDxQBLb6nErgLK8EkY8lvlMw87BH7wt/qwVcbjjIHKjJzW1baoJLiGC6dysiokciqTIioRsCEA7slduByQxGe9c5LbSmMosYeXaQVVclFjGXaQrnOFHUjnOCKomG4KvLtYwxPmK52tGHI+dSu/G0YBBx649qAOruSsJYqQpWaXzYGYK8OZDjd82FYgjgDgYqOKSIzpKjkTICyiImMrviwS4DAAYLg4z9MHnBNu8LvcZlmieJXY7twR2XG4nJwVKnA4BzycVYtp5VVpAqMZGWMqU3OqMQ0b5B44B5Oee3GaAO1tIZNRtXjZR5ltMuw+dtYxTq5ZVZnwUBKZxjHcEnBoARtIIWinfPmRlUO8IpEmxRg7hyhwQeQuc+sTs1tPAwKxMbYPLHDNtWW2ZFRssHyJWQkMMcHoMVHcFYZlaOfzIW/eQ7d4kQOqqok3jIf5hnghlwwODQA+N7WOIIwLXDDh0JaQLGdyOzqPnYlcn6DPpTY5grbUiV1EbtKzTIrByMxMjMBgjaRt53dOMgVVNrPCDNGX2yTOQyFgm/kNHgcrncepAHQZ61DI09ttRo0Uq5dS6EslyF4PHzRxKwUjLYY9RxQB0VrcRB2nN40d3bAmB0YMJEPQLGVxnfv8AY4Ociq2oXVvNNGICQznzSxSOMbmJ3r5UYwB8pI2jqSAOlc1JdPGqPA0izsjqzkkrkuT8i9QCrcj+mAIreKa4e2F3kSK0UbSQ7gGDkAGPJBjHLH5m6KTQBr317FOriTE4t/3aycldgBZniRMfMHA5bIx245bFslgjLtujeLEDvuGyOVjmSNT1O5nOAQM5HU1W1S3+x3SRW0CxxXLfuHd9u9Nu0YkdsABsbicE5GcUk96t0I1ZUMkMaRrOsisdkZMYVCv3cEY59TjIFACSWkcjvLhNttguXkaJpWJAO0qdzLx6ggZxzXO38IebdGseYl/dkDLhd2MnIBKEEgZ6nJJya6We6aPylMavK0bkSQukitFkDqOFcAtuyckOOnfDcNnzQijcdolCAElJAcbsfNyxwM/wnPSgCjEyBUaVAJFzHE6sIyzFlLPIMHcwUkdePfFSrcSmeAR7SyOwZCA6uM4JO9sbSSMccFc12Op6ZbxeH11S72rPNEot44lt4ghD5aNYQqsWKsHyMg7jjGDnz+KYs6DbL8xEcshHYkOVz2kUKTgckHoKAOobEcpudscModZcSFN5O4srQIgUfLgEkYwenUVnyXZNyHmjFygiHEqyCNC6LGpMceAQqqgA6ZxzjAD2KTYeWWFoo5fKCxnDuu3cJXiaTco2qo+VcZHAJxlZ1K5WUBIzbrJbAgAKhkJAcjkHAGNy5HtQBXltQ8UIKW8bSSMhlDGJ2id9wFwpICou05PUEgFivQNvFGJ4jEqNHGzRuJDKGk/vK6g/KDnHUbWwSccSRyiSFFlRmMMZG53EZUDBRYoTgud5IPrkFscZiup45EtjMqLOyKkEiCNWeOLhElEWPmDGQb2JZhgHAxQBTZjFMiwbywYbLWTMiqWCqqsOAS2QRxjDfxdrotIbhI2lAD5d5oreIyNCI1L4kjEZBDlSMk8DBJxiq8xVkI8vdMqr5jbzsjZN6KwCLlZNuAwY5G4YGeQlqrXIQRr5cUKMrSoTD5wlYLsaUHMjbmXHy52q3IAzQBcbAnEdnmASRRhlbfIAVVCSxzlYyyjPGByOOQYZbWVXkw4VIQGZ+SFYMvmHI3ck49R2FEmWuJHiH2W4gBy1sm8EAFQhcbvMfH3iR13F+9WXura5hkaaeKGRtmRGW+YqqRtIiKNpfIZmVCT8+VGM4AIbzRVuoIp4ZEnTYk0hUoQTknaQ4JdiRkYHQE9a5S9gjjgWMWkYMRb58ZkkLkMokxww5APAOPpXdWUyRzxAt8uAs0ZlZJPLBxIGLpweFcAg8oOccia6gtLu5jgjeGCE7BPchFlJKjexSQMcBskADI4HUcgA8fOnS3K4isyJoixZo2UEruLHzYy2D94Ac9OxNZi2Usc7JPHKNnmSATZe3VlwdhwSEyx4GQCW4xXqN3ph027eSznhuhGz7JXWRQr/AMYYMDtwdoB5HAzjBA5+WzYytbzPKsLkzSiIAqZc52gFgqgkfw4HHtigDgobRJJoy8biNdzuqAqXC5JQnBKLnGepHWoVttksnlMVwCGKMwOyTK7N7A9mwe3qcV6fHo/2mMSW1lIkSyGJgu2aeR2Y7sqoXcNoHyqAONo5OSlxp8cUqOlrGWRGtnhaEwSDJ2pLtcHkAoTzkHIIPUgHlk9pHIwOdjKGGXwY9qgcpsBzlg3XH3s1Xezg8tgm55TtKMpypHcBc8kkevA7V6LPYwwKDFaRSkOTLuO9HPQoqpgjHJHP8XYVQGjvuieIxqspACBUxG8h3O7srZVdsh4Hoc80AcfZo9uPM2Hfw+8FcquRjMbKQeVP4H2FWLkAxqI4zFNHGZRLMS5dpgVcRpgKqkk9sjHBPSurGlhN8a7HZiYxtWQklCXLBRy6c8hsdehODSxaZFMUSfMRL7G2hnZwDlZNr8BycjbuXpxzQByaWclwISrpHKIVkjSEgEGHcg3Aj5ZCxyQCBzuwTVNpLhJVSdA0qICxTaWaMZdELLgckkE8/eGRwMexReGIVtJ3gZYWW2YMwje4eWNVUM2xAcOGc7eMDj5uhrk7zRkmAuFtm8uCAkMjRoFkU7JZJT/E7PhgiktluuAaAOTigYhbuCF5kYBZ4igfyzIcbuM/eA2jGCDn2qK9iiRZCYvK84oRCwdZEymVMZ4BjYOo75VOAMgjp0t/sdo7ShlgmkhLQgELK6k+WSSgKt8/ykHOHPI5NZxtkuSFc7PLLGJ2RWdEZixDBclgXc4zn7wGRigDn7LTRdRyhZf3pOIowCDKwJYDgckADkjrgZ5IqvcW7R7IsBliDp0YFcuTySM5LEn17cY56b+zyoj2uIoSwKyyjdJiIEqcIDxliB1GWxzg4v3NrE0diVdDILaFrgYbD3IQ5jIBGxvm6hcZJJyc5AORt4VaSNXUSKD5bbAxB2FWUMNoyBjkEZIGOlaf2W1ldo7eREMwfJdNiZRTIu2Tafvc8Y6qcnvWrYaeHuyksgtoodzMJYHJZXxtOxY2x8uCfQcit3+xpLe5jnKiW3AhfzInHzRyrL/qvNjBHQ8EBuRg85oA4h7C5d0YoJWlIEcuCkAYsdwAYHcwckH0ZD68WorKeO4Dm3aQQyrEGAZYndGbBBYfcIUEDgnNd0bL7QGYSEz5ZFAURxw26sjJtHVcIOeBgsDyatyaTf3JEc0zzJFHLEHVgwVPKJUxSRnIcrIAjEkqWycYoA4sQhWkeVXjlE0e0IEZHTaxdZNw+8Cw6e4IBNaSRr9nWJSSiOXkYqCIS6s4TEY+ZSVIBPA+bAGcDoZtGtYZtgadLOJAOWEzs3yBmLM37xmJ6+565zVb7DDDKXgiYJIMRxM24Ov3SSSRkblyQMgFvrgAyvs06iC4t8lYGG5kY7Rgq4GGA7t19ABziti8mu9WkWSWFTJGhSBxvjDMNrSTKiDDuI15OfcnitH+zvtVsrmVSdi5jbKMdrkIHUnGNgZR9QCSQa2NI06S61KyQgpFLPHH9ntWRNyk+Ux27wI2PqcBiT15oA+tvg3o2qaf4dH+js0V0scAli+400rNKTE5YiWIBcEnvkknAr17VmnGpRRPJJiLy0S3j+W2gc43fNs+U/KxyxbPUDkg0fBOjLpelaZbm7MMqwXV0loJIUHzERwJPsX5QVOQWzkOfem3vmXFxJLPqEcZDyB41aNWR7cHrHEmJEd2bBHBK55BzQB6J4bia8vLaPT3urmVFczRmT92s/miQRF8IIkClVDFSG42xndx9HWmi3s9zpsMrx2EVqFE6SlJ1fPlyAITJ98bSAxwPn4yCBXiHwitJ1c3MtsfKSVvmTK3UzjH30ds7BgdgSW4yK+i7e+llt725MZV5Bbx7YxF5sokkJa4YyE7gQyKMMu4ZzjHIB5/8TdVF7e2emRLILS2byEW33SvcxEoSrsGIlTEEg5GVLHnkCqM9r9h0u1sdOktbZzE802mh2N1M00WWVZYnJWNTkHkMoB4NS67IIntiJjYRG4lkEMtwIrh5BhDNFIjExpvTBBJyHwBxurmNQuL3QdG1DViY9Q13U5mtIpiwEEMTwLDPLGM/MDCI8EfKT1HWgD5S+LItby8msys0k0UahIoMbrOAn5GVzgunlqSCTkHk8nFfDXxI05LaKVoMNIySGQjckqKMIrFW/5ZlcDqfUnrX2L4xV4otQlSaUXcj/PdI5MYGWAXygoLcGTJAPBOcAjPxt4+u8yyNIy+WzmJpNjRq4VW+QpHg469QCT1GaAKHwR1Bz4kiivZGwEEMYdtojjjU+WsZUgrhAefTvmv0nvPEGj6B4fjitlEF/NZ70h4LSGEETMFAIlZQZFLIWKkYBFfjLZ+Kr3QNS+12reXiRjHOByyqeQGxgcEcD15HIr6E8NfGKfxCuj6dqurXtxb2Es721vcyloLY3ohF39mjbld7xAkE7STnAPBAPqKbSZfHt/I9tF+7TzJCgEj7XdyBiUxgFgoPbgg5xgiq9l4f1/w/wCIo7aNp3WNYWlhiAiWO2lLgOoYgMgMbAlQxG4ZzkZ9z+G2reGINNthbNaTy3UJha3RDaSRysi+VOZWONwUDLBvmIJeqd/rDtqF3CJI0j00yK00yLcyyMisTEXiRR5vlspyONhyMHkgHj3xe/aN+JPwWn0DUvAviXUdC1iBInMtndSwMZYnVo2lWKTbKNyA8qThccV+4X/BNn/guNqXjPVvDXwm+O1tCmv6tHBp2n+LY7iSK2vZ1VEjS8jBBgu3J4YFc7fvDAx/LT+0j4sn13xX9mZ4GissxrGjF/LbcXYjgBWLEdvavW/2G9F0DUvjV4G1LX7zy7XS/E2iNFYxyLHcX99NdI9vEoBBjtYwkjyNnHyqhIL8AH+oB4R8Q2+s6PpWo2sjTQ3VrFKrFdqkSJGy8mR2DbWGcu3qSSSa6rZIsW2ItlQRGblnly+MJ5jbwWGSMc+2R1rwz4dO8Pgjw0tnZm1gS2s1jIeOZUX7MrCd2TkMSOp556cYqP4k/FTTPhx4b1Txf4s8XeH/AAZ4Z0KE3+r63rFzEttFY2iBruaaWSZFTCK2ADnPGCcAgHus+qJaRkz7I9qrvlJVIgwwACGOc7myBzxxk1+DP/BRr/gsX8Lf2XdS1j4cfBttM+Jn7QmowHTJLO31ZH8LeDLmNHW3n8R3y3Pl/a1AdvsUDJLIwxKUGM/jD/wUX/4L3+MviLc+Jvg/+yXfXnh3wjPJPo+s/FmMT2mveJbRHngl/wCEWt5W/wCJFYyqQPtO0XEijKeTkY/Ij4D/AA11C/kT4g+I59T1nW9TupZo47uKa4e6lZZ3mluLyeQmR/Mk8x3YnG5icdSAfWHjf43fE34k3N98SPjJrV54v+Iniwvd3msa1NN9l0LT94Cafp2nW5EenWUYbCpABgKTjdkn5Rj1aDVLu/it57T7QjMssiS/Z4pyXO9EV5FeTJYHk7jmu48eTy31zdW83BVpbUrZ3S3GJYcoxDRztvT5iQQdh2gKe9fO+geG5rPxKslhpWoyRW8Eqak2o36zf2lfSXDP9qgRVjW2twCirGASFALMWOSAenwaIkLSRyAyGYq/mJ5vkgDbIFCxkhstu6kg45PU11drpYluoYEtMzKI5ZN1tKPMXJRY45ASsS8E8ZzkEVNpVvqE06JbW8PmNhxIbQw7A5AMaCV2yg3AGQcckjg5r1PRtFv7aRJ1kiN3hflWfLkFQWUPKMAgEdBzk460AM0bR76wcNm2SWeAxXO6Ystsj4bYwYZdsKpXnlgK73TEW4t7yL7OstwkUgtbj7PJboXwIpIvM3/vJC5cjuwzn5Rg5khW2H2ma2hVQvlGPzEZJJVkQMxAK7jkrjqMnk8EVS1LxLbQWojFs8MLl1nWK4eIyhlcK3lI42kDYdwJJ2/LgkigBNRv4tGtle4MLmICN4pERoJJN+8AxsTlwjDAAHXJHevPpNY1bVb9p7t5jCHDRxpEibgMsCcZYqEA9AAMdqyptYtrhoooJBPCpMvl+a8ojZ8BldnOMhYwQOScYA5yeZ8afEC48L6NJLss4r+VZIrWKRgmyPawErOAGJCg8IP8KAPOPix8TY5Lo+FtOunKM+b5kkZlkMLMBbpKAzRoBuAVcEE7Tjt5zpnivUHSO2sgcR5KxKJZAWOEYLIw4UAdDz0rzex0rUfEutT3MhaWWd2keRS2SJJATIhkGcZbqRk5HHNfWnhL4ZbbS1mjEku1UZI0IL+dIC2SQg2AsH+8eg4HBNAGp8PPBt/4jvbEXqSCSRlk8tYpBKuSrs5Aj4TYo59DnPU1+mPw/wDDh8NW8NslrGQfs8kkgKqcqqgqrkqSigKSFG75M5PNeafB74c6vocUOqXEMQiuIk+zswinnUbseQxPKELnJO5eRnNfWWneGbJoBPNOqTyPFKVheScyl1YvjJIU/Ku8ggAkjHQgA9a8PaiUtIriyjiWO3VRJKU8uSQAMrFCBtkGVLZPJzjAGK7+z8bzR3CtqN0HkEDTWXmSMkt3KbcpG7EuWbZIyk4x0CkADnxGwurWFLuxZnt/KKtE8pkSCKMhtygMG3Lj7vcbQM56Uo4J7i6sGgP21LySPybslyqWhkQgxvtA2klgQV7Zx3oA+oLTx/cwoy2iyWzK0IkadsGRHZJE2xtIQW3scDOMnB5JrZtfHWsyI05iCiGcSh2kj2OzNvklK7v3btvIzyN3y9s15bZ2V7fXsVreJbWtjAiwmdcSz3Zkk3qbgOSFwODtbb+7U5GMDt7LRtHsHltGEkTuuw3biW5judkgzIgEjLGA4YqQCPmKHIxkA9Mb4p3uorHaX1s8ksOw4iiVpJS2CFeYKMrlGC54LY59PUtC1vSYIEm1NWVRKoWOEthkVd+3dncgyW3c4GyvFdG8L2TSxCzu5JLWSSO4M1tAIpkClQSwlJCk4TqQPkz0Nes6Roc94zQW0oYRKXTzhDLkqo855pMqBmIbsYwCpGR1IB7Z4X1yNE32skUdlMStvEly8pWLDbllVWLEqOec4z1ya9c0fUrO+j3iZpgjmNo/nHkvFy67ivIO5cn1NeDWOlHS7FrsywKIhsdrIKCAwTaZV+6qsEweOPmJrq/D+rmCzuJ50eHLMrxQDLL8+2NmJTkbDlsDgnGccgA9qSfTi9tgnLG581di7EC+UwWXZhicbMEjB+bHOa2bK405Ut0RI0kLs0ixMzRYcIC0SjoFJYjvz3wBXlp1W2jSMrGsrNJH51o7TRGQjbNGzPGwIwI+CCOpB4JFWYb+7vHh+yRyRXCyh5ArBIisMijBkOQNyDsevAxQB7TBJZ3cdzp9xaQz2u1oSZTFNy23ehQnO5lcE8fw84r+bv8A4Kyf8E47C/XXfj18LtKaG5S0nufEGlWMJaNkgjLyXUMKL8mYg+/GcBMjrx/Qxb3E0LLPcSBJdoLBSdpIZd3Gf3q5OPfPbBFaWoWFt4h0m90rUbWLUtO1Czksri0ngjaLZcL5ZdhklUIZsqMgL14oA/zJdUsbiyvJ7eRdjREwrHLjeriQRlMNkqwyRzjHXvXI36GOYiQMWVirIpBBKFdwyOCcMOT6n3r93/8AgrF+xGf2d/H994z8L+HWfwf4ouJLyxuIY1W10y8yXu7aUsAERhuZCRk7RjA5r8JL5hLNLLIqhpJXkwOTliRsC4HAPX+dAFVJN8ZjWE+YPnDhjG+0Z+UgnDgcAE+n41fsZCkrYIYsHLHAOwAkuCCpGGJA9BkVjFJlJO0hWwrNtIGRnHIGB3H4VcicsSx5YffUcAkcE4HBUAD8R+NAH018MtYZNSjdni8l4oo5IlU7pBu2n5nA/jKEEAHOcE8V97+Fbq3vIUVfKmlURJbRuj4ACqkSLggmQRsQWPAG7PbH5e+BtV+w3avv+Q/KysCyPknb5irguQwHT0FfdfgPWhHZR3M5RgUj2qr4kmGd8a8nAXIZc8bTjsQaAPdLyaMzRKizwRuJI3ljjE8iyIhZmdG2g/ux8oJA+UBQKxLmc3UqvcPO88ySRlivkxi3WVWBViF3RnEhOO+M5rnLvVJUiZwpIuZfO2vvDdFwQ0hysfmM+CG5KjgADLLLWba6VInjLNbSZXzEYCNnYooLBsFem7BOdo/AAkklmRots7bVkkBAMkhMikcKxJ2rwTnGAemOldDbrHeB3uz9nkijAR5yY/MLYKlccxt5khYnoQxBIJxXG6g6R3SmKYSxyB5GKb0lRicuGVzyAd2B6c98Vow3LxGKa4nXyIo5PKLqzxphcF3Z/lTO2TtkY3dMNQBpx3FjHFj95FCrMUXzJOf3shDNvjyfvrz045BNPT7GS6QytGyglVWXy1V2G/c5Y4lyD0GOW4rMimSSFk8pJdxi8mRUZ3LNgsI9oOfkzuwA2G6dBV8RxG3lk8zyULAiOKNXckp5TIWcl1ZnGccj5cjBINAAY4fIjzds080pDQom0BV37fmIIOQo4OCAM5+6KmtJ5EiUGKNw7tCJDG7mJ96iRflRmT5SA27PB+UEZFZsSQXEoRobgGC3LnzfLBlnZWZXDMwWJQpA5GSW9CaQpI0YdnLFFjcpAXAl3qyuxOz5sHaSCucZwTjgAvB/IlG1ncSXMoiDu53oq5aNFDB+Y02lwAAccDttWkkjrMjpJ9lE4kbbK7AeaNjMCM77jCjIHJ24OcA1zKTxGCVpH2T2saeVGyuhR5JFSRBIjjaQpOATg5x0q2msfZrWGCBBL9qZ9zDJMQZyFDlCA2BGvpt6sDgFQDdaIRu7MvkztFGNwSNZI8spjfLZ84kBSAwPTOOmNyC2YK0RkErzQqY3cuvkszDe7qF/eSNHsBySignv93krNLt4wQN8u0Cfd8wiEasWYyJuDcHPBxjrXT6ffLBscnBbduG0+WpG8RuHhkzJndkqTklSCTu4AG3CbLiWFisVslsroV3lJpomeF0WTlRmQcttyNgBIJOOVnitihlZNsgmz8xIYbeQGDAkhgp5yMFQewravCy3lxlhNNcOk6KT5ztDOg2IhWPCqd/IPIbOPQREW13ZyQBlS5DtlRIyl4U4+RiR8wycYBYHoaAP9E4wWqzNBmR5DGH8sKAoCsnVzySCMjB6ntjkvIFuVgWGCGFowY5GiXDyg5bdJg/KwXHzLyeSTmrMiSFnXdJtf94QXRUjXZt2KwwemG7ncT+FaGcQTq6ysQCikkjg52jrkNkZGCORzzQBVm02GENFJbgbwMoGBG0hiCSfv4PBHy4z1rOfTIw0bQKkaRS7gghV0ILZcBWGeWJPXqT16je1e9H2gH727aV2hU+dkGMIqjnDc5zjd2qJZzJgOSEZeVVy7Ern5iAucZDZwR/OgDkpdEMoaMgcs7oPKjj3MxG7LAg5wFwM4BA461m3egoF8tQEJ+UgSFl4yNzIOhzz1PTFd/Ntfy8Z2IWYjJKljgFQuQCDgZyOc/jUJt3Mu5VjdNjDncJQ3AUjB6Ek5JA6ccnFAHBWug7VVWRfKRiCXUO3+0CzZJ4zkg5OcZFXn0KN3ASF2ATCkDapPRsr37Y5yN3fpXbxWrSqq7RtcZ8shVKlRwd2eclfT8atpZojHfGFw6qq8Nn7pJAXP8Zbg9xkdRQBxVv4ejjIYI4I+Y7csWb7zKMglyecc8Zx3FbbaIixgqqh5QW/eLtLMqnnByTjjjHFdTEPLOFDBiAGLLuDMuemB2OCRxkKfrVriQKCSGB3DIYFSR/dP3OD3989KAOEOhJID+7RthSV2CZ2kgAr0+7nA49cms280Oc3EECWtm9t8pmeacxsoRjkxLDu/eEA5VioOBkc16EyBTucgpk5OAjZJ4Bby/mwN2OegwfWqrRPKxkOw7lbG2MgZB4yw4XqCcZ9eOwB53ceGoxO7om8uJOdkeUAxtEh/iOGbHH4YrIPhpQXCRAZDrvARQVZvugEHAOWI7gV7B9lYwFpQikglgmSMMTtwW5JwOnXg9uaiNrGQ4YOcqVjEblMNyoY5BwMr/j2oA8FuvBMe12aPcAS2SGLKWUfMqAgEbuhPdz1ArmL/wADR+SUgUTNvO5TEgfaAF4+UbujHnHTt2+kX05TsYZ+UtuDSbQflXgkHD846qcdRjJzSk0sqSDCsZ2hiCSW7EkNjAXDe3U9zQB8kzeA45ZJQ1uIyGclSGZtucoUXd9zOcZPbpxXN6t8Phe7bZogCEaVFdCQFGN4aToilyvB9SCcCvsG502NA0jW6yPkHITMhweBvABI+90PfjGc1zs2kRTqW8tQHYqMIzPyQGYIV+b5g2eoHGaAPjNfhNp9mXm8kK0xAGGUrGx81mwoA4zK5B+Y8+3BL8NFhQXENq8oUAeSo5cMABl2wpPTk+nTivrSXQo5IhG0RYISoch/NYoCwkIjIOeOAMdTwMmol0i4jhkXywIGcFtyqFWIjLuAd3IJzjAIwcHNAHx5ffDyOViksIPLODGNzbAf3ayLxwpH+7zj65918P52lhEUXmJsWNiyrGwRSUAZUQAgIO+Tgg84NfaP/COWrEOLdC85VQIzH8oUPl5AeR0AxjPzA7cdKkfhS2sILhrQS3EnlzSLFM/mbndi2xWlyFG7OOwxxigD43PwrmIV4rKIne42GNUbcSBv3dOzNkjBxkVPH8IBA0kpt4xFtJAjiAOG5bJLkE7kPHHXp6/aNp4ft4kVpwY5WERaMBHRW2EugAB/iIBIyORyBVt9DszG0BihkjZlZoWjDq4DbUWRMduCDjjGMjFAHxHc/DDeqkWpKghirRqrBQoZQJATgAt1AIGe+BVy2+GEVxbzJeS3S2NvbM8WnlppnublsGNI1A2Rxh9275c4HBwcV9rSaDF8qxwrGilw6kK33lxsw3J46Nx+NVG8N28bxusahlHyqAM7U6NtIIDA59yAOtAHwfqXwe+0rIrWKm0cSFYJIm379yhR5mSG3KSp+Uc4OeoPOXPwWsryKRJNKe2MoUPBLH5Ukbx/L5hhCDaoO89Mc9znP6MxeE4ExMrRsJDtaM4JVyHA3qyANgHqOckEjrTZPCUN07SGPM+wJ50iq0iLtyo6/cHtxxQB+Zr/AAMtbSN2exJguE8l2IjQOgZGKRu4JjY4znbwCfmNZX/ClNFeVrS30pZbplkNvbOd0hV32xNv2DLo4j/h+Y+2RX6W3fhGCRlWRAzxkMdoDFwp+UuSDgZ7dOfSrmneC7Oe8tZHihjdZ40SQRojBVcSBQ2MgZ5J4zQB+POr/s7W0dxcw3NjOzrPK0ilRGDIgKsNiqdwGCD/AHsc9a5K5/Z8htAIkszNzHI0Yj4lYexxhcSEYJwVAXGOn7J6v4B09prndGkzJO5UBV+fYSwZZY16bgw5GQDjGODwt/4DtnlMyWinKgFdrMQi7mAOVAHzEcnnHAoA/L9/2d9KurURtpCqyxjK26G1ljkAY75iCSw3ANuTAIbaRjBPIz/s7W8N20kGllmCMgaPIVULZYqVA3KzBsgAd88gCv1uXwvZWawXS2tvNcW5ANrPDuS4jAyJJGC/M4YhcZ7LkYrk9b8P+Ws1w4hijkkZ5WCKEVir4yzD5fvMMcfeoA/LeT4MXdlJI8WnLDELWZFDAoMOrRHaysGUcgkEnO3PrXnmsfBTSb9rOG5uJ1vpbVEPnQefGl3FvZIpZAcoQgwpVXycZJBwP1F1Pwv9qtpYp4lEm4oi71cNDl/nJB5yrKcHJBHTpXkuoeBN+2JbGBXjysUuDIcPGdgfD8Mg3Yzg429sUAfk/rPwDmOqXVgLZG2zvbu0e6Tcv7tTgsQrKDu6Bc7zn0rQs/2cJdLkijt0SSORRlfs/ledG3yosCEsLdgT82Sfvcgck/pL/wAINJZ3IlW3jlkbJK3KjyyAQSm0LlwWBBGcnA70SeH9TlmXZaQxJtcMIk2qzMd5EZdyIgB2x0A7UAfB9z+z1eaeimYhJzalo4kIZS5YHdvQA7lGMg4DAg8gg1nW3wQEsbpcQSObhLiByCkasCEIIkJyTkLwByDgHIav0fHhWBUiE9r9pnKsEnI2vtcACJljUA7RtweSABk1ix6BHb3ZjuYQY0Yrgpl0XIEWWZs8KD09OcdaAPhay/Z8sZrEX4s40NorJHZzwkQokDYiUeWFG3lj1BLAHtXxp8cvgJp0lrqc88SQxRRyvbqComeaQGWVljYnaMRnpkEsB1JI/cu80u1tdEnijiLmVXYjOz5TkorAffHLAH8DX51ftKJYW+nShYA1zKJBHD80aqSjArJcBSC3lCZ+cg7OcdQAfylftO+E4/DN8ZLWUBZLmSEhlKvG6nJVs5B4Y4IOCB04r5o8LaHeardLFCjuXKg4DOrqcnlUU5Hbocd8V9a/tjXzt4ouNOMZWCJ/MikBV4pd0rJujbqzggg9uoya4n9mjw62veJLSA28lxG7pCBEMEuXA4YjBxuBbkYXJzxQB1/hHwbdKllpDosa3V3FvjW3LSs+ApErMT5aqAScDcc88V9FfF/9ny50r4aWWujT4gkunvKGkjCzRxK3mCRFAO0HJU49c96+7fhf+zLqF54p0q7GkRXiJ5YaGMBDvDFkfLAqXAYZKk/LHyfmNfUn7angxfCvwIv0/s+O1aw8PXBkDWih9wibY8b5PzEFt3X7wJ5w1AH8jIsWa+khiRvMjnkGCE2t5b9VDEBiCOh7dq9u+HXgXUfFeq2tv5CkGVfMmdRGNhIBLyKvAAOeePzrzPRrR73xC8ZQu1xeTHkEbDJJ8rqQwGD/AEr9sP2NvgFqPii506P7GXhlngdikUSq5DEDcxjwBljnHGF57UAep/s6/sjTeI/DmpxrYxmNbMNHPIhkU4I8xS7AbgXBABUA44GK9Lb9hy5h1C2jGlCZskgi0fJVVDs2Qu3ZtYg5YDvjI4/oK/Z3/Zpt/DXhOVbyxWSS8ihfYVUKmCrbFKw4iBCZwd3XJIHFevyfCG0tbkTf2dFtDghgqqUTJU4Y43HaB0HO7uKAPxW8Cfsk6dp0tolvokdsV02JGkaNZpBI0a/NFvi2mNoZT3VhyCc9fovwZ+yLpXnC7n0e1ynkmeOOIQNOIpMAeWFVeC6bsZPOcjof1F0f4X2EEvywIgLbwGWMOAADw6kEZGR15x612P8AwhUFgvmxpsbzFAEWzaTJ3IB55A44znk5PIB8q+C/gPolhb4k02EiJdvz2+dijBAJIycFj1YjIr2DSfhLpFnA9vZWfmpPEYrpSscm5ZXBJIYMQxwASByOMjFe+2GlCO3VTbggqAzHcerA7lwfvcNyQfwrd0zQmjlWWOBld2wxhBDOgYHEqt0bOeQR16d6APjjxj+zp4ZvrVjcaVADteTakQ/4+HXLFsAkIVU7gM57+35//Fv9liCPzpNN0VZAwcyeRBhfJ+YiQsE4csy98gAkZxiv6A/+ESa/RRPaA53/AC7Tk7iCDg5zznnBHSs+X4OafqTMJbEJFK5VyEViU3AKGGenLjuD1x0NAH8n+t/sweTcIn9hxAXjLAshAtjCqQuEbzynKgkHfkfdIJwoB8mvv2VtTsguqWttJdWrzutxCkauI8CVVVpUTlWBYZVucc9QK/sCuv2Z/BeopJFNo8CybSVLwrgqxUA5AwBuBzg59ueecm/ZH8JtBLCmlxOHjEYUxLtGPlBCMAMgHrjJx1oA/kXtP2b5NQvHLfbTbxBDDavCXiAjHmCOFRnB2sVOOAeQehrkfG37NusSRrc2cN2skThRBN+7wkeCiyucbgpfJ3Hj75wBkf1p3n7EvhmOdbiHTxBLGeWt4kUk5BBy4bBGDjoBnIBziuM1f9jjTIoLthb2Mpnl3uby3LyBcfM8cilSH2nGSMEgDGDQB/HtJ8LPENrF5TRTbbeaONt6PJFHKGCiTaV27FDMC3Iw2QRjI8W+KWkah4Rt/OmLXE/kymYlldzKrPFKqNvwzbVyScEGQdgK/pt/aZ/Z60Lwn4f1K4tLKKymxPKQqRKzlIjGrmYx/IMEg8YG0ZPTP8q37SnjOe21vV9Mm1EztZzyxqrSkzKWJEis0YAcnaNzZGcDI70AfPnibxzJEQLYMkSl3WOaXzP3jKF+UdAUATGDnjBrjz49mNsz5JV5MHaMsj7TtQH+FW3E8Hv7CvKNb8SGW5McDPMCzDcxJDPIME+W/wB3qpHXBXqRXuXwL+Avjj4q6nDDYafevZu8cjSLDIYSN5UEFVAYjnp0yM8c0AaPg+313xpqFtY6dBcTS3Lxjyo/mZEyd7A44GQMV9G+HtK8T+Br250u3ml0+6uoFed7iJ1fy2YRvsjR9krcDAPADqx64r9HvgZ+wV4j8ISWviFLYSXCQFWWaNtkW9RuYRcZI5PBIHJz3Hq3iL9jTxBqmtnXDbRh2djcoIJFElvljiAlvv8A3MEgkbeRycgHw18L7O1s4lupbNIpXtykyS3Dq9w/mM0kjlyAzskke0YAynqMn6l0p9IuILS1ERiEkaW+6STdLHI6PKzx9dyJ+5IBdeSQSAeNTWPg1P4Nu7JrqBrcSw3MKIUGLlUWN/mDZMPXGWHJXGctioPCfhm6uJZ/NjdXE1wLZY1ZnZVTCIVjY7g0SkgDtGAKAPUNM0UWlpbyNfIsUcpdpWzmTEbMyI4Zv3hVAVUd84IzV6/8PQzWcmoWd4tzaROxdLuP7LLIrk7GRW/167EJJAABH8XBqvd3A0nQ4tMnsZk1UlE8qOA53M7vBcifpk27EEEgbQWYkY28rrV9qcGjF4Z4SNgxb3blCAqOzIhRmDOQjYJ4wx9aAPEfFV/BJ4otLSCZ4oTMguIwkflT7d/yrHtG5flBGTk4znGa67UI7K18LSvas+1ZZMW3lqVhXyzHHcrMGwpcOeDtIGPcV8ueJ9dv5/E8SWUrW4imco7oSro7YjR1IOSCAF8vGA/ryen1fV/EMWh2yiRwWjEsbIxl3lW+Z2QEbVB5AbqH9qAPk34z6isF/c2wR2myJchgcwlON6ls7y0q4+b5VViARXjdlbXIsbSeytWnnumdfJZSwhbePKZ5C42q+wgbhgZyeK9c8c6JrWt38lzPBLPNIFUyIpJYoqLl2yPwAGB05r6//Z0/Zy13xIdLh1TS3a3dEnUSWxZTGyEoybF+b5SQNwz/AHRzmgD86rux8RhUiXTrqJbhmuGtI0DsEbYSV4wZQoDAg4wRj71UE0jxFKXLabcSjY3lBlYSbcFY953cAcEjLY6Gv6INN/Yq064USzWHmFWcpGLZGUJtQIu5k3BCfXoeMgAY6q2/Yn07eitoTBriZFjVLSNWbIbJi2qQSEXI4GduSe9AH86eneFteu4plGnTbpVQIPJd9zqRiJXRP3bZPUkcA9aSfwL4mhlmtp9JuY2jEZZdmWOWw3K5H8S9Mn5s+lf036J+wTY2cMEVtpQu5pg7OtxHF5qyk4bc7MqglMEcgAg8Voj9jONLq0gHhSxYkTiaWe2hDKU/dW5IKHzh8rDkYUptwA1AH8wkfw91+eSHytJvAgAXaLd2ySCowVTJXeDyfTJFa9v8OtYjaN5tLu4YmxGXEDnNwE3BQhQEDzCASflyciv6h9J/Yl09LG5tH0VYP36yBo8OsaCRJXiiDgCJXVxuwD8zM2QWYVk63+x/ayQTRw6FEsaK5jVYIxJIwRthO0ld2zcvOOHz1xQB/M7a+BNVm88tYI+FjVY2hiWWQKyeai7h84BY4YEHBxxtFa9l8J9VlZvsmkTzC5ZS+YWdQ+MttGCSRlhgHJH6fvzp/wCyLbWF0pl8OvIUlMk263Xy4pHk3Ohby8rjKj7p5QjoM19T+Ev2TvDi2lvcTaDAkOzDBoCxDMwkQgeQAUYliecqR1GKAP5YNS+E3iK0/eto9ygiiDrJFGxfhm8wFvMxuJ2gLgYA5zkVmyeAdZCxqLS8W5aN5yhgfG5yCEJ3EwZV1Lb+hGAeDj+qnxl+ybo8UUktpoyzRMqIFe3IHG9iQNv7tCSN2znAyTzXhkv7JOnpctLLokflzTLhhbybgGcjy3BZyVzKoB65BPcigD+ejR/Ani+KBglrLIjbm8qO3c/dUgI4bBdlkDDOMAsT0UZ7XSfhr4mvrq6N14fure2szHHe3o06bZaKwVix2W5BkKg/3juJJ6MR/THoP7Hvh+5gimXR44k8mIB7eyjgeQiWPZK6vuVZcllJUDcFBYBmyO+uP2O9Le3uMWVnbaVItrLdQ/Zwt1Ndos6IZAsf7yEYHynIDys3U5oA/lfl+Gmpwq4062u5gIiZZJ7YRNCiRpGsLNHIQquqk4OCeRknNYa/DXxA7yh9JlljKhpiqTyG3RSQxUrkRkDYCDxlsd6/qUh/Yl0KTfF/ZsEayszAxwbfNRwWDyAKBkEvz2GB0Aqzb/sO6BB5qw6dbKlyXjlBt0UNbuyOAJmQZBZACxCnC9eaAP5bJvhzrCstvDp01xDFGv74x8FIgAzZCAthmABwGx2wKyl8J63aXW6fSrpll3sDCZIEUAkhiVLFwSjLt+XJGCwwa/qQu/2H9Ciii+zae0MsbShyka7USQ7CR8o4wOQCRtK56HPBaj+wrpl2zebZ7yEliaVEXzJrkTY854jGEUlCMqCAdpBGSaAP5wZfD2prZWhFhLCIYvPedo8tI7MQ8bYU78AxtnIw0nJ+Ymqum6Nd3SfaYoJ3hZfNutomLtJLJjeJDEVO8BzgnHAyxPT+jO+/Yatreyso1s1WGOK5UK0aMSLmORXR3VWUgx5U7sdQAQcGvML/APZDs/DL74tHt5FljeLcbYyOPmaVSyLgOhkYEKRhSFICsOQD8H7m0uNPgnlurEpEs2Fkj8wSqshWPf5r/wCsDfdbKn75570TvPHJHbKsyxxWuAVCvGcgbgHSLBY+Zk54KkYzX7P6z+x+NdtrhpLOzt0WJPNMUManyQSiiYSHcLoEKeFYkOCeTXz94k/ZrvdGD2y2cC6eJVtFkgi3ySFtjSpNIysIjuEWNhx8vy8k0AfmReJcXCwSR2wkYctlSCYnRmDqGTmQM4HGCQT2GKyxpryravHFjfLukimJQAkM8SuUX5QyqwIByehAzX6waL+yxYXzJK9m6wyHMcaghiA6oRvLASkA4z94HAIPGfWbb9kXw0tnIr6c7TKQyyhYnXcy7lHmQjDNn5cKSc4yDg0AfiTcJcXPkrPbvZoqyxSTzBViZBuA2rIQFBxjdkA7wcjk1zt7YXFnMXhbfHEWikeOQyRvEx3qyheDkFUJ+797k8E/uJqX7GNhqVpELexEaxqsDsEMbsULGRi0gG9vMClgwyvHB5x5y/7Bdxf6hIkdvchH2RxRmIMxAlChIgGYyPtaPg4xkbecZAPyHubh51W5eGKG2mRY7drcMzKIAuYmef7soYhXx2wRms2SaL7Q7ALFGyvGE+Z9u5QivucYK5OcdVKjJyBX7Lx/sFLa2VxZw6U63YnkkW5uXdywlY7re7sJlKOQyHkAFWIIIAOfHfFf/BO7xdLctfQb7SGeXEMUMkk23bEkZAaTO0k5bYSMYAAI4IB+YU90kAYLMqoInWRtgZiwlZ0dCOm5Qq854bJOKy9R8Wae0MqW8OxxCYncCOMB0QZJCIOSpXK4IYc+9fd+v/sD/EOxO62W6a43MYXVTzESA2QFIQA4GGJPGMcivn3xF+xZ8VbbzvKsbkqHKgvC7FtpY7tyoApzgZ/DOaAPjfVPE6Rxyou15HOVVwSqgqwfBGAykEdR/KvI9T1qSYuvmEAnJDNlSQCAdvQMORnrzX1L4o/Za+KelNOG0i7Z1EgybeUo5TA2Rvs+/ljweBnOex8fvf2ePimSCPDWovG7MqyC3lG5hu+8rDKnp1/nQB4BeahIzHBBJ+UAYwq4OCfU5wayJXdiD5ucjDAk8Hg4GRweBn3r2zUPgL8TNPVPP8KaqCS+W+yS7RtA5yU5Bz+Pb1rlLv4a+L7Jil1oeoRbSQVa1lB4zux8pwOCM+ooA4DBEe5g4k4CsoxhWBzu4y2QVx2wT7UjDK7w5GWIYc5AIBJIPXoR68ehrppPCeuQOFuNPv1U5LZt5OAvA4IGT+I64qi+kakiPGYJzGjKTiFyoLZwWyPlOAf5c0AZgAKuryBfKDPHxkyMxUbQQeDgZ5zwKsW0jM2WGflGecnOBn8gCTSvpt0qqPIccktIVYMQRwMdgccYx2qaKyni2tsfap/eHblSckAcrwcZ96ANVGBQIiDgnLnlsEDgn0zV9oy0Kk7V2lnOSOSQqjGP90n23VnRhSAysQTkFGBzjHB4GNpIAGOelW2cqAFZhgA5wOGAYMB6r/hQBHGkchYvIybVZ4+CcsoJ28MNuTkfiKmiTeSc/MeRnOSCDnBHU8GpI4HdAyruHUnBOM+vp0/SrUe6NVCqNwYlmxyQeowRyvNADDAUwGVQTj7pIHPYjHUAZpWgZF3HlX4Bzj0xx7GtRocpFIG/eOgdkYgnBJyox0wBjFPS3eZeVJ5wq4ODu5JHp1OaAMeLCswVdzcDJG7jGfuj07EY6mux095reFJjMBxE4Qgg4kBcBGB+YgKRzgDNc+tvNbOJMbWxgZUhcYx8wBGRhsEnn9K1LF3dZIrtpDDEjtAg3qEldgQFweQAzEAjHPPXNAHtWgeIplVF8xtoUkpjKlFzuYe4BAOPQV6faeJGkEZxHIpiyxVcyIzKBksyDDEg/wAX8R6V84aa8pdUVmbaTsYKQ5BI4OPp05616dpMk2+Bdkjb15RVYF+flztGSfu4x68daAPXo9YmliKbiUiJZFaXKgk9dpGC20nselVbm4WZGDhnacoEEeU+Z2xlSBhT9Ac9OKzY4Z0gVmieCKSRWAb5XcMpOULYLIRgen41tKltLAHZ5HnjdAsYjyzknGGdc8AYIwcdO54AOJu1htV2RmUDLKVkZpdxdt2N5H3twOOO/tWZDHc+akieWjGTcvLbBljuYlo+Au7pyMjpXXahawvI7KhAzlSFJTPOAcnhQynPuehzWXbh2nmgWCS4XeEBVSMcqoZTt5LHAAI25YDGaAN2G3dbeO5fYrTSkNnaWclVYsoQfIpJbkqpHbPWulgNmsPlqrecFMjHOUMalQqsCSf+enbjP0rBMlxHcQC43xBIvljRgjJgkZkQEYYBiOck5wQD130ayVoZoWaVpYpROCjiOIKeu0ctuYLkEnqDnnFAFpLy3gZRAiu8iOBKU8zYzlcDbhSjeh5wpPHrqoLe4a1d5j5qgbMRrjChioZwV3HcpGSOMjk45xYdPklhaaDehgjMrJICsb7fkRUcn/WMQSBjkKAK1EIkSAF5NkAj2QSOZAxcq0wCoPlLE5w2BjKgkmgDroLloLWWAJbxTXTBXmjZXeOJCWZUBGATnnGM7ehJOEt4oUF7umV0lCyQzz7Y8AqwIcK+GjDjIJBwRxjOaxbdn8wiOeAxKElMGAuxiSrFUIbd5ZByOOB9avyqmTch438ohSYtrfPIQVIZVIY53NhRg7Wx0oAuXFrwJnHmh1jldhuRJCRk4jAwoCsB6fMcVVlgjWSO8ijCSECJbfYjD5Cd0mGYksBj5iOwxgjJ2RexiF7m7DzIQiFQ0caSXJUpuhXeA5jDIQB03ZxhTnIElw1o8dtv2iSSVWjZTnYuWKqGxkjGSB3HbNAGI0M0l05RJ9ku5mQgspeM4AQqvy4DNnjIUDJ61pyXlykVvB9jVorZ3ETRjMQV3BfztpH8Q47jPpTU+0zzM8SgqEeWQwEuylNrHJUngk8/TBxkAtmvH+yraEEeYUgkMoybq5R2dHjAJ/gPXr8jEcHkAytQt2klMswRoX/fGQSOqvJ53nFVG4ZlDImQgJIcgdOIWtrG9N6s2JLqJWkV2RYkDkuu4RqVO0gxgdBgFetXb6KdkbTXkQxORcKEzJA0wCsArOBlw8a4dOSDxxxXPa3cx23mw6eu/wA2JI5VR3KliyyOh/v/ADqoII68egABX+zfaElEqsXVgUaFtqpwgzuePlfkjwOT82AKkMk+XaKdQBJhYlWPKiRH3xsEQZ+ZpCT0P9yqNyRYx2hti7G4tY5biPYI5baUsQAwLdOCevTBI5GGWjwu8cEkkwSdyhmmlXyyzg+aoeRj8uWIBz8obrwBQBOkNxZyTORC22QFbaQFlMgDAhlRlHRieDkgnsCDTtIroW8pk2B2k3YGUwQGIEYRgFAO8DgnDYznroLGElkmOyKKNjAEd9yuNuFdwVO/KM2WQcccqatXN1Zzy74ENssUUcZAQfvJFIUuAw+RW45Oc9+RQBkQNcW3+siVJJlJQTFizpuUo8eRwwIGc9mPY1VFtIZGEtyXgV9yRqjBlLsGdxubGPw46d66/VZo7h45IIHKxGMrIyqNrogjkjESAoVaQZLYJJUHpgVmTiKBAEjMt1cmIwhCVESs3II2HLHG3HAxkUAZ4jxBKiIsvlAPHztLI7qv7wKpB+RWBHBznmo2iEShykSLiRyUUqyb2BCOCzHaCBtBGRuPPJrpNGsZr24K+Ur/AGdXFxCVYSxgOsbjGMkhmGRtwP4iAM1Rv4XjvRbhY5FaYIJTKix+WwyrMofKZbbgnjGT0oAzmjhcZkgeNyAjyKA5aLaW3Rq6nHzKD1OefatzTdOtblHWWaYRRfOs5tRJLIyKFRFRpQFUIo6HC7/u1ks032zyjAgiSPDPGUZGZJVwgYHLkne3BIw3B7V0FnM8kVwIYWS2jCyeRI/zrtYEeadiksXAAXrjsQDkAcNMd41itSZGcuBtiG8BIyZM/MNzbdxC55DDHIxVCfRJY/tMN3IftaBWkjKgswkxwGDHDBeeDzznkYrsURVkheJi0CRgsojMRlLZIyxyXdcsox2AYjAq4otpDEu233pHIrztFveWK5OT5zGP5nUsNvcDB9cgHmsVgIUIeNJTMhiEe0+arggK6lgAp3AEEH1zkVhywLa20y5Q3LqVEzRk+R5YJ8sFlGxiwJyDjDdzmvUZ9JxG8iqCx2rEWJO1s8LuwCFxng9AQCO1ZtzYWrvJHdTIkaBgzOmwyzTRsxRig37d6sNvPQY60AeXujTxDeZiQVZW81pVPmIFHysMoQAfmzz0IHJNeCzZHKMV/ekbcZDjKnc5B4OSo69CucV0jWMllvjiV5WMOwSiIoJE5XKI65TlgCB0xUUFrPLtVooomV0Z0cbfMAYM0aOGGAynO0N15xkcAEEcAt7V45RJL5cvmQxuW8nDbPmkTacxnCqUByc+1KumXU4L3KeQixT3dskSY3iJGJIRjlIiBjJBxsX3NXp4rmWWSQzNKsT7FGNsUW1pNqxtuJXkKSQSGwD61esLa8uLlWKSNBIsu6eRfMWJYtqMCR91SDgnBzkDGBmgDg9Qlu5pVFxNLJHDF5KxKu0ZMewMFY4cFguTj5sZyaohHiWQW8bSwqqtI5jwU3NsO4gkbgVAxwSCPw9h1PR9Jke3SzJ3uoE8kkLENIUT5C5cjAcsBgDsepOMnTNGBubkXGmu9tDbmeW52yCFFj81Y2VogPMRpFVTnIJOBnNAHnCRzMqOkTIqBUkfCyKWLbyRG44UgsD1x+VXLqGV1HkyeYTIIkdw5VV3hSWWPO5cE9MjnGeBXd2fmLO0kVofLOPlSPBVdqqfugeWpUNkjkZJHPIs39nc3BtVjtJI4DLI/lJC8m9mwZJN6oC2Y1LEOx5YdAaAPPmbdOLd4pJbSDe9vCUaMhy0ZcGTBOCuwg9SPfmoRbKJA7Qh0jlbyEl3yHp8olDLlmDZz65967pfDdxe3KLFE0Tho5I3eWRbl23Qxrbg52gLnOAq8ZXJro/EHhk6TcW9pbwzTMYQ90Zk3J9odEMuduCrp5iFSPbrgigDzaCweCWaN7XdLPM0Lxl1ZU38TlUyMNmXKgkAFRwcVjzwSwqEgdltpCJolOJCsygRFT8qg8Meg+XgEk16Hb2N0shWaGSRpWRS1wGEitGpG0MSMkt14PCDnNJe+DdXEc/loAkLpmEyKgmQpv3RowHmcxN3JGMcE0AedzJMY4wZGS4ERadI18tnTG5UkKkhgVfI/u9Tk5pn2Jt8F1aQzFwjOJmXKW64KuhUEqZGQ9WxnzBjbkVrPo+po7PFaSmU/uU2RlgGkKoAAE+U4PAGPQVs6L4c8U3Cn7NYXMKjImuJIgkC7xybh5jtjJiGOqnn2oA5+e2t47mV1NyRdQgQgSgycgh1dU3bZAcbcDkMQQTgDSttNaSR0CqYFAZLkyMFIjHDFpFBZt4wcrnJ98VtXui3trKft8CSSGJFDw+RtJUFYxvg3KHVt3G7dgjOOBWrpfhuSe0aUqw8uQvFLIrlpFZfO/eIMhIdoQA5/wCWnU9gDnbq2gmnDwIWVoUhlLsG82baGkkG9yVRgSRnoBjr1W40mCZ40CKXiQiQr5SICSCNsit+8G3HGT1wBk86Vxp10Lmc/Z3Vw0QcWwUwjCBR5Sp8u04yMHqSSR0ra03SpJIpJLiaS3UFtiYi3SqEBwhAJmlAQjHPUZI5oA5OyWXS5WlhSOGRMxfONyurKCrhXxjoRhhglh+CPFBerNdSRK8kRM0jFkSRmfargI5G5SQMBQSMk9OlzVbe8MswOGieRUglSVZt6kI0aO0bAyORtHBA3HIFYcUEswKbGMuVTazMVPztwu5c+ZkYxz15xgUAZ7aejLcAl4FlWMqmeHXfvKkljhxhj9OhPFVf7IhFvI8EscyICkoBbzvLyMOIioO3JXOcgE85GK66fR9RtJYVMCzRTxKsM6R+cgMmzaxcL0JYgANn92w7YrTHh+9tGNw1pNNOyQzTW64QXUTDFyitC7cmQEYXqEY4BUigDgE0aJYI7lsCBoGyXUZikcnY0m3kq2TjOGLgDgVDdaL5NxAMgFmjaJV3oC2zcCpP8W3B5HBcgk4rvJNDu8QrLahIn8yVRIkscVuHVZDH8y5LADaSc46jvV3RtMbV7lbZBItzsZLYrEtxGiElZJQWlXyTny1AHygR7sgZIAPNXjcLMYyyRzvGVZdyusStkqQC24ZHB9R19VtNOLrcRMonaZQkKyYjVCzBA0jFyvl7mxyByABivTT4B1C3vLS0uJYooZJUVWVSWfMjF5UBChkUbwFOOSOWziuvv/hRqDxwjTzO0DiNgZoyu752yqFMsNuAU3EggtnqDQB86zaYgJAjRvIYLgsODhlLKmGEi56nPQ43Dk1j6vaeVPMHgjtdrGRWiV3jkZST5a7+VAHB3fMAOR6/UEPwr1a2eNb60Zo3zmPahlLRDbGdjD5T8/XHOSOhArC1b4aww3oMuovdRvEGmhRI7jE3kpI2JHl+Zt7MhTggR9VAxQB85LaecsaqJCNu5VIHDBS5IVGwFwFzkHGPzfFYoYBHJILi5kkaRpdv+qDZMca46/KxyeB0yAQSfoPR/hhqGp+ckdmVRFdfLO5GI3oTJgcE7Uxg8EcDOMnqtP8AgXcS3MUsyTR2TyxxLII5mkWRFJuRIzMc4JBwvBC8nJNAHzTbWENo7bzK4kOzzVGCI2ARlkV0JU7iuccjJ44qw0d3PZvHE0wSZ0LtIha4SGNwUOyVQUzzyP8Anp2JFfY2l/BZEvjA8HmHe7OZopFYIoCJLmQjcSBnaOmwdetegaT8Domk3Tae2GbduaLBXJI3HeDv+fYeoGF7gUAfBUVldTBSsLOJ4kVtkZOwRZWFmwAVYBgc5xjP0HSaHpty9zLb6hBHcWiSqHnJlWUwjYGNvKFBjbaMgYwc84zkfeum/AJVdvJ0+WOGbbMJmDqqAMYjC0bRttiLcnG0DjPHzVK/wGv5GlFrG0UnmsY2eASIXDI0oRUIz+6BAPOcdBmgD4a1LRrCR1W2iUM2ZEjZXLjzNsYIUYztPJGNp6n2W18E6nqDIIbREhJZVDqryKGYg/OQCgI24+XGF6c1976d+zpJfXs0tysdjtQ7LyaPAdoyG8lPMVcO+1vlySQpxuOBXvPg79nS8hisZFtklJlLSW7RGVFjUheT0BIY8AFMAZC55APy80/4IeJLudYRYSSPu2BkTeCBhgRkLnJIHXpnvk161ov7Omt6bdtqOqAQxWYjaOD7O0exJEMwAf8AhKockcHOAcngftP4K+AVstojNpckU0Z3LH5BRiAQP3h25aTcWKdgOhHAqj8Zfhy3hbwRrV9IkEE0CXFxG6q00i26QgCIzswP2lgHbdg85BHSgD8s7m5ihi1GeCGNRCkFhahXUFGhiAlZnWQZLYGc7gCASDjNc3ZwPPPGnmx7VTOZmWYbsBxFhWwcYbB7nH0rF1fW7S3syUFwFkkuZS0rCOYuzqCJ40J2odzhSuNvGe9aXgya0u7iMGG488SRM4LGXznVmQLGQAWKxksSeOmfcA+ufh0LDTtEkuLkussriQTNtOPMWQFkQ8zS7gCpB4cAkHBzzU3ifUhqN5ptjczSwTN5UIOGYxgHyHMk7YH7tzkkDjnsKdquozab4LeCyAjjJkZ7O8izNNDIC4ZEHOQMMCp5457187weIbqzu45gZEkiuY0a6ctKEikKfvZJHYAyoGQKuCSGIJ+XkA9ug06bxFrSS6hfXUSW6kNwpHmw7QBEVGFwd2SflUsScVP8T9RvRpdtaWu4RQRx2tv++UvcPtA88rGx2srfe+Uj5hlh3vWM0VtpySt+9a5gjLMr+UTLJtMQjwNwLNvLDJHznaKzfFEivpsc0zxCK3jlyh3QzNM+WlIfLtM0hKZz8uFBUAAkgHyB4ii1KOwvJ5wtxN9kABCODbxlRG0kwIVxggZO0HKnqOvx348lVxKJJraEEEEKDESyhgHAIOfmIB5HTJ5r7O8W3X2O3uPtbAKRnyY2lkdpZdrS+YpJLIV8xgVUDceTxx8SfEHUdOkuJ4ooo97286IZFjMeUdjuZkJMcm1XAGcsWHAUcgHzLqisZZFckCNmH3iqksPlblj1wPrUnheK4utVtILcy/aHuoVjKMCgBbBAwM54GMHuaddyQGcm4jlmjkLlkjYKWkAYR4ZlIAD4ycdM4wea7b4O2UuqeNvDGkpFCwl1mCYHq7yTywqwd1GdiogAXgDLHPOSAfoloHwr8erp1nqHhXw5rl9btbRNLLNNHM/nJBA1y0KQQoEQziVlXBYKwUsxG5tnV9E+LOmxXlzeeGdXsZY7d2ZRpjMo/dYMrrLG/wAxQDp0PIHSv3c+AXwEvYvCvhrVYbsW9uljINT0uW0W5h1KBIkLOXD/AOi3MbsGVgTuD/MDXX6z8N9Pn1C+g1KwtHhIfbHIjyzOdvlLuJG0fdPUEg45xQB/FN47Opt4m1FtSSSK8NyzuJgfNTLbsvu6MT27e1eifA/XNZ0LxppGr6Vc+Td2NzDfJKWPyfZpBIXOByQ2CB9a/ar9rb9gjw94pe88T+EEW01yV3mkihtY40kG8JtmMPVA7ks6rwR6dPyY1b4Wa/8ABS+abxpo93ZKzzx2lxNBMttqbRoSYbedAN4IILbWyCcEYoA/sF/Zr/4LR/A/w3+zqb/42+LhZeOvC1pHbz6Joemy3N/4ieK18u1e3jgG1ZZjAAxdkQEfM+MA/wA537fn/BTH40ft8+LNQ0KC9n+H/wAENCmlbRvAtnezImoospFvqPiidZR/ampyALtQ/wCjwFgqgMTIfzxuvEeoTpMNJgt9t1bSBEhRZY1jmR4pkeOVDmbZJJ1ztLZU5AI1vAPgXVPEF3bx3MUttp0sytcmHh3iRgJfnOWjBXPYfeyOnAB03wZ+D9z4s1WHU74C08O2LNNc3UqA+a0DKGhiwMEl1Qe2fxr7a124vZI4tF0oSvptsBFb2Viq26qiLt3lowTJJkjOAc+hPFZvhvw9pPhqztdF0uWVdEa6ie5aArdX8kT48wtBFLuV8Iy4YoWIyMjBFsCa4uSdNaPTjK5MZmBjulj8w4RPOf75XAAzkDJJznIB5Za+HLgXN9NczXNpty7KTiTzJCrZDlFwQeDheSSQDzV/w7ZRxXbPdRSSgPv+0XTeWGdAqSxBMbmcgAjLAcdRjFempoqNeRTXj31xqE0cax2xt02AyGVAq+XuGz5RycEMSTgHNdZZeHWuLlI76wlKOkjpHFEINrlAivLJKV3nzCAcnBIAwaAKunmS/VJClpa2cQCrFGkYkZSpdyTGCxcqoIGcJnn1G2LW2tIWcRyzPhTAUczXTLsEjNMm0AHBKqAckKDyc4v2mg6dY2imC7W0aHHm2ymR5/NnKhRGzPj72OVOT128YNxo0tbuIW0dxcpLjdAwVXBKbYmmZlY7snoUG0HpnoAcVPfiZYZFR1t43H7u4wxc7nUAIUAYb0XcDnIJ7V5F4n1W2Y+W+qx2s3mMkdpGC0jYViilmJIGFUYAAyRjAOB3PjVLiwvXaZ3s18uO48pY3jjgYMxIjQNygKHnpkYAxXhOq+TLPLctdOkW4ssgjLMzkoVAOemQepA4zQAt7qFraQyvKXhLKJ5XLlYUKp/G53szMMcE5yT0+WvmHxP4lv8AxXq5iLyvp9rIIVCZCsc4JZsnLZyTxx6VsePvFFyTJosE5ZXkZj5cjMBhiofYHbaTtUE/7J5xVrwX4UjuYrSYCSR5X8yeN1dYRJuDIccFhy6nrkqMkAkAA9m+Evhvaq3MsS4eJYzLdIkiRx7mUiN8hhLny1G3ceSOO/2N4As3n1KOwsraS4LeWkjxRuI2bzYmVIp5Q2GGxiCFPQ56mvFvCelX8sen6RYWMLbR5QMZeQiSaQtJNK67ljX9+qjJACrgE4r7g8FeFZ9EsRbyWkTXS4eecXahYsjcyJtC7mJYg7eRtAwDQB6AINSjl06OOaBI7VJCY1ZYmMDIyx+cqOEcqV6YB+Yg9Bj1HwZfPa3g+3zNMC5VcWsUk8AAUFo5J1Me9mkIw4PCsRjmvO7RbdJYVe6ht7ZWyw2hjI6o20Ebt0y8A4wBlhyCAa9I0vWk0qxN1HZ2t7aXc7CGeWIqXAWUvIssqDdghsc5bPTIxQB6jdWcGouLaeKaa2NqXNyPssR8wM6qreUiBlUjJAA3AgsScmvRfCXgd3jjW2jZ4okU3BhZd0FvnzDIiOBubdgbV9ScY5Hh2neIdPtYRc/2nZWkt2pmECJvdMMuY5vMT/WZi+UDIIx0GM9JH8X9U8PrIiX4ubWZGO/yQCkmfMRNsTBQoBYhmHGwjB60AfSOj+HrG3ulM7xGRNrwwSswduofzA55wQCuSfvkN2x6JY6VYXfliaGEwgsY2GxPkBDZDOfnJkU4AAGFGOea+PLP4xwyx/2i6mC5K5dtilwmNskgRmb5gN2DtI2tjrXqXhf4jNq6wT+Q5icbI5pJY2VgAjIxhWQEcFeoPCY9iAfYGgeGYriNGgjhmWJGYbJAgkHysGJC5L5kTjOfRRmtKK80K3DWzrFIdsq/ui6GNlIK5yMOTlhnC4I6YPHkej+NJbUeXbPLG7QLFI6Sum2ISByqJv8AlcYTBXGQnTrnrLPWtMuoTHMltc3ci+atyroqZYZWORg4+bKMWyAfmBPHNAHoelMonRbJHNm5WOdFKKoiCMxRXMTGQ7tqgY43dq6ViUuIjFBIsSt5cseSCpBO7zG2/N83c1xGmyasVaPTWtiUiaR4oFFyIiiBmAZDlwoyc5GAvXpXXaN4hhR4ory0Ek90ywiSQsNj5ZgUCkjllIyTzydw5oA6yK1hlMdwUZuI03RqCCuSPmXcfnAAGSMHdnjkV0ccUULgWRuQqxBwGG4CQAkq6o+DHvIPJB9q5xbefUEEcFwYYmkVcRIq5TdzEWZwoJCnBBGSeDWgzajDBBHZx+XJDJ5Ul35jxTzQssiGOZSwBjG89snvxigDpbO+llbbqEbxMRsUxhvLmQIAGDZOPw79K7HRb2CCeJXkmkVmZIY4iFlDrgr80h5B4B7YOe1eeWuoX8D29rdWLXFuOZLmAhv3eSoZAxx5gOQRwOn1rftDJJMDDIIZVdZVgLJvwCSqyDgMpAUHr1yDzmgDz79rH9nTwp+0z8HvEvw/8U2rmW+0yeTSbmOFHubXUhDJ9kmid0LjE2zIHDDdkgZI/wA9/wDaR+Cuv/Az4n+JvAHiKxmstQ0XVbu2imkQJHd26TuLe4GflIYE52gBTxgc1/pNW2rXkoijngwTKDCVfqnzRuoGTtxuBGe5z2xX84n/AAXW/ZEuPEfhPTPjt4ZsoftOhLLDryQWmLiSzZgIXL26fvNrE8sSSOc4GAAfyQyKYIQCSXd1aRA53bVyCD6Z3Dnn2FNi8yPY2HSUhvvAACNkOMbh3UsTxzkH0qMqzTFGVhIPlGBhcLlCWXJOeQfYg+tdnp2hy3TQoQXZoywkcgRr8rbEDE8nCdeOePegClo7zCeMBArA9wE3DeeevUbj9AK+ofA/iC5iS20+ZY2MEjRRyyPIEjWSUsrSoxwqZYjIA4OcV4ZHoBiYSiC5mMBLN5WMIcKwKx43NzuJxjkA16h4V0+5uZZbpZxEyJvKysFabChAigYyQnpk9aAPoP8Atu5cxXj+csH7074kLRI6gReUihtwXc0Tbgc/MrDkYq7YXLLHOsV8WRmWRh+8ad2c7pGDbjuxIOpKEZ4AAIrK0TT/ALRZm1kVriKeKRVQWxZw6KFyxkX92/liQ4xgBMgk4x0ejeDL7UmnXT7SeW6MsEdtCyzG3mY4iLqYmwuSpLKSBlwF4JFAGbdapsOUDo4coZQ5Z5GYFhKVD/KmQwJxkHJ5yAdnSrtvKVZxFNNAoCq0qsjRyxyKVeGLlZFOSCwGSvzc4auyf4SanpliJbhxBJcuE2GOWRgwAl8zCgmGLzXUA8E9gQa5NtOvLC/cXUhLCHL7JC8bhkXazqw4h+dvlZRjccZPJANexWNXkRplKeWoV4twCEhCnlq2cKCi8jBIYrkbuNRbxLDTvsSq807yvJczxiNRIxUYV2zuICLGq4IGT90ckUp50toi0cAjPkCQebHuQmTYhKNGgzGTuCHnGTnms7+2bCTzIELWs0m6eS4llUoCB5YiWMgDcrySNxliOeQDkA6hLy2lmgdw4jCIJBtVNmAJXiYbGLgNt+bH3SeuBh/2rybx5gonhCRs0booX768jCgF1DsFbachu/AGd4fu9NiuEF0sc6NIv2iQTN5YZldyyRbSWi34BCkcHKkbSK3NUgjt5ZdTt0F5BuSbermeJl3bolC8hWJJyD82Am4kgGgDnbyGOT7TIIxFNLvmaRIyJAqJHt+RQCG2iPnA4J4JIrHCSIFlXJCr5ZClNgbgNI4kJMhKBjkKuN4C8jno4poLiNrqeYMHVY0j3ruhZm+aMgn5wGBAIOCCDnNX3srddGklhEWbi5JZ0JMsPlbhLNIhDeVD8y5+6CwHTuAR2epyWsEZQR+U7mMCQfvsMqhyIz96Pbu+bOflPTjPWyCNrU/Y7hZXeBZ4yiI7NE8flmST73ziVW4PGRwRkCuBitb3y3lhzIkBDiSJ0YqJdyoHBfIBCMQOT8ucdxt6e9wu9ULL5EEiXEqYWIMVMmxvMwR8yNgDA3rgDPJALU0ywXDp5DQMI4lypcSOyxgKd2cqmeeB34OMKeaS5MV2IQzKCXO2XcMspDspPVgV55xyBgV1Esk7xmKFk894JJjOyIRMCAsYbcu5VVcttyeVzyQa5+3u7X+17OK8ieVYpRHKyKC0jNw7IkikpxkgjGDjjigD/SJi0vz4GlEaybgqtuy6xhAWG5CRjGRj2bvWQLEiR45Av7tlCcFQyY5wccYznv8AXPXui/2e3mtljjEMjKRInzeYgyAA/B2k59/WsKeNHdBzuwM7u2MHpge319aAOZnt5ZJfuhVA272IZi2MDA3ZGM471IsckZCoqtgtuBUAAng4YKdv3sjrnHXitMxLM0hVzmN9rLkgAt8xBBU4G08HPcdq2LDQrm/ikmSVAkTFGVWV3aQKxZFVejYYcHHI47mgDn/szBtxC7hwDuHfbuBA6rkDHPH0qaO2mJO0ZL45GM4+YYOR8x49uBnpXcW/hqBLdJ55riN2UL5bRmJztPKshztOeh7giofsQtZGJiIR45NssuVYHbgYXJ5zuycf4UAc7DAqKpLMZi/AUg7QD0baxBUtnPtipJIt7bXfBbBba43Ngk5zkHIO0/hnjFahgG/IGxHwBjJwAOGJPJGT14/WoRbLv81kDyY3bsBiquqggM2dvbOMDP40AZkcAiRUUu+1Qq7wGY45HmEjGSSfbkDpUibt2AyKpzuO1mUlAefl5JIyOB39M4szWz4DEMw2k5HB3Nuxwe+N3/fOc1E0DIqsq5wQBk4IGOOM/ewTnj16DqANlj3xljtYdwW28gEAg4O0cUkQClUKMxGAi5PBJHIx0HB59+etWkEDBRI8iENh2X5jgDGdpxuNKkagdRjooznIyD3z3AI+tADdpwoQKSCBgg4243HknqDj6j3xmKKNZWIKiM5PXlvlZ+QCRxgAj65+lsAlWLfdH3uCV2hhjIHOcMvHTAPvT2gkBQod5yRgZJABAYDpk9fbigCoLMAjOMDcWb+LJyDgHq24dT3NTSx7/mQYYoqscAElcAnP4j1/xeGYTCCSN1llVpIyqFldYyNzmRUwrc8AkE84qyFjG3AcLnncCFGD94ZHHXrnn88gHOy2RkjdzCME4KqW3OF/eKCxH7s5HI5B68ZIDP7NiWOKZoT5jsWMeB/CR1IHs2eee2OldRIikOyoCQx2ZbJABbgDbzyPf61UjjlCMJwu5WKoEVwoUZPzF+vJ7E+o9gDi5dNhZjII1UllONp2lRj5eeB09ay57NlLqkaeWcAlyMMOCwVQeDjjLdxwD376aA7yQXVQSOoJyG5yQOAMfTjn1rLmtVYFiuQrKc4B9VVRwcfMT19BnIoA4uOxJX5G3KG5Xg5I6bQOFOFA/H0NN/syYygcqQ5VxKQjAKzB1LNgDkfUjgV2EIktLiOdAhlR0kjVlV4ywYsmU5ymdowc5BxUmtztq13LfPaQ2r3BVpYrWNkjMm3EkqrITh2bLegz6/NQBzCafEDwkZxlt2BkYABOf5/7oJ5qJbOKSZ/KKF43ZHZRlskEbQT2+nHGCa6KztRHEqMpwScggD72AST24Leoz2NaCW0aqdqruOC74IyMrhmOeWGV/wAM0Ac1HaZJBznLLhVyD0Pc9Mg9u9PaxQhSVQKu4hyp6tgYyo4XjA4zXRJAu5MqQwO4uhyzDAAO4DgEZ9OvTpiT7LG5G8vsDMAmRluMhU25weOCePb0AOMexYJsjXbhh5YXC9OTyW45AxnGO3Jp4tmi5YtGu0DcMMxB4OOeDjOevXt1rpmtkUsVU4BBBbJI65VlIwTg9RgD2qs0MsyGNvLUL8ylDhiCWySMA4AI/i/CgDmRbxpnyjHL5e4rM4GcgdGwMDndyCw+tVyCELrADl1QbY3Zt7sMuoA4QA9SMAfiK6CTSTKoiLNGfkYshGx+o6Afd46nnnOalSxFtEiFwYjkquz5vMzwQ3GR8o46AH1oA5e4sZVQTFFZJC2wI3KhQilCCcjI/DngYrLk0eKaPykjInLMxPAR0KDC4IyCMNjgD6V3L2x8vcSWQAnnqVGBkjjGPb09qgkthxkjJGVZfvEADOTn0BxnsPegDy6TRI55FVo0AjU/vEGRvJKsuQBuO7bkdiDisHWPDpe28mRYiJod8qxsspRdzYPKEeYCFOCOMcivXiiSRmTy3iMj8K6mNtwyMPGFG08E54GPrzjz6XHJJ5qqXlCuqNn94I2Hz5I6pkZwemR9KAPnzVdFhW2aRLZ7qWCOONRHEPOlwwUZ5CKN28sTgdf9kVgXPhSJLU3Ad7YNtZ96ANGXGWDqc7W+Yg4JyfrX0LcaU8fA2h1JdlGd23BwXGRhcqRn1XseaZ9ijuNMaCTTLYuwWT7Q4l+0Da2VMoLlChUjnHQDmgD5ZuPB3msZVRCzSHarIXMjY2h/mHykqSefXjJ6Y8Xg9zcLCkDqz78ExLtVlUIpyUyCC+V7HHX1+p38PRFTMyIqg5COTv8AUEgdMk45+vcVCNCjVwyoyvv27lAUhGQh0OeX4brkYCkd80AfNB8KRNJJFDFvmiMccitkHzV4VYwzY80hsnkcHB5rUufhEL6dIFurWK+aESLFMVQzSOcm2BYbIpcEbQz4cvwQRXuk3hGzjRxCGRmlkmbYzKHkbIMpA5znsT1AzWN/ZlxGyuBJvSQmF1Kt8wLfNuJxuEgHfnn0oA+dte+HDRTRpNFPbvbmNpbeVDEEblW3K6bZUbjjoQf9nNfnv+038K7V7DVLwW5VoIpWxsdVXdG+GiEfygEYB6ZDEdK/YbUtPuNQixeSS3aQxMiCRi+1ZHBCbmXLLlSVUNge3Svjr43+D5bvR9TaVD5c8c3ko5RmZIVMbnZywQknGRztJyQKAP4JP20NMuNE+IOpQ3KBonaRYlUK0cQWUgDBXIPXjPfI99/9h20nv/iVoaI8DwyyJGsClj5ZjKAK2Y+HJYDPJJ9a+i/+Cn3w6j8O+JDqcu5I57hmR1jO4xSSfKqgjoFYtlhx0PWvGv8AgnNaC7+LNjBCgmLSxrCxBDrIzuUdfm65CnGD0xwSCAD+sz4A+GLHR5LPULmCC5eOBXiE0aMgd1RI1mAT5gHOQQowSC3cV4f/AMFPo0X4E+LdQhs4Ql1o08cMQSRltQX3HymxkADgBs4HUnFfQXw5Cwx2zWhmkwtvCQ5IkjZN6yKFOAJAGx83oMDPB8l/4KOW8N7+z/qiXlrNcCfRZYoymPNtJWBYTgK37zBVgRnoSTngEA/ic8FSxjxbbDywZU1RQynAWRRJ90/MAnzA/pX9gP8AwTnh0ObSfD891YwW93crbnzJInDzvIqhTCBnAZssTgAjOCBzX8g/gTT3uvH62kSvg6u0QZgVO8XJAwAc7uRwOecCv7Bf+CeXhu+h0XSEZY1dBaYe6DSBYlkj3eW4wVcgEKQexGBigD+kzwXY28OhW6BYivlKECk8hgWCsCg5G7pxjAHTmtG9swUuWjjhjhkj8mQMnmHYCGDJIw+STzIwSRg4yPeqHge2nXS7eMQo8AWPdI8hL5wMgIF+ddwHQ8g9q7KSC2kcwuskaSDbgp5q4UgEgr6hh1HrwaAPMP7H8llKyb1PzoVHmeYBjbuKkndkgDp05z1rY020+0ttACn+JWQkMFcBvlHLD5vXqc128OnW0kq+SioI2LoyIqIOBtOD/FjtjGTnsa6TTdHjWRc4bacuTtGVJyR8vGMA9OvUjqSAZmkaHHgSBEQN6JlDhVDZ3qSMhQPyrrLPRLaOQSlYwD02qVG0AAlmJyTnoeOnfnO/aWUBGwL8gBGQ2B8p24JGMnPr69K3Y7SNQI1XqCMNyM8YBOecH+tACWFhbnym2jZgYGRhweU3HowyWxzx2HFbQsYgRxtXIbrtbIIPXAPQdM54qK3iaNAgAGQGABAVVwMBfTnn8a0UDD+LI4PJIOMcnIPHfmgCNLWMuUVMDaCCRmMqTwA553cZxjr0qdraPO0qP72COR34P1x2wc9+KckhKIGygI3bDjCkf3mHXp1H4U/cPu78naefXGPfrjtQBUkt4GU7VGA2ML09wxA9AK4PxPFZpbzGZEAXJ4ABBjHyEn/I5OQQTXXahdG3gYQuqFWByqI/7vcDIEUsAWK7sE9MgjpXzz8XPHNn4c0PUNQvLhYrSG1d5JWkAMa4OCdv4Zxz3xjNAH49/wDBSn4laN4M8B67cm8SC4SKaCQOYQghkT93ImQTjjBIUkFhgciv4W/i5ql5418b6mNEuTqzX97IcWqSna7Ptwdwyw9Cfyr9kv8AgrH+1ZZfF74mn4a/DDVNSvILOR7HVysk8pmuXdRJFCYoD+58xHOC7HH4ioP+CfH/AATwvPiJqFn4s8S2ksUUM8EslpLbSh5JQQ483zjyj4wQFwQMjAYUAfI/7HX/AATV8cfHTWrK+1Kxkh0yGeKW9QqVkaMlcKAFPX5sngDFf1Zfszf8E7vDXwu0uwtrbToIrmMqvmMiTCVE5IGBlWye4OMnjGMffX7PH7OHhjwDpMNro+n2dn5MMIlMIjSZnKfcAYZkYE9/u54HFfcGjeF4bJEUKpznAZUBIIBGMJyeOvH3jQB8VWvwMgsbaOFbaBMBQWW3jRQuCqKMDoPlGTzwcVzHi74RW0FtI8dvB9oBywCOEYgBVwyg5K5OBkcZ9CK/RPUtMtliKhAGI3bv7rDoefpg/wBeteY63pMFyZ45XiSJEP7to3Zi4GQ+9X+6Mf3SeS3QE0AfzzftReBJrTxZ4aMdrMbX7LdQyCFI/KQTMqMjoTt2KhJAYZ3EbCSDj5yvfh5FYWltfpd22m3C77i2YSxPOZIv3ioIYTujuBsXZjlS5wGHB/Rf9sGWy0P4g6VbXTtDbSadcTxxIgZJil1CSjfPkgKNwIVuh4PWvg/4leI7KGKVbSaKRr6BG2FgXgg3K6yxho90UwJjXtxkE8gMAeXtqFyZUvbuZxcOobdOqmfjO0F9gYYTdnIAPQYxzy3j42z6KbpYmEzzuZpMRqkqqjJG0PkyEGIoc7tqsDwwxwL51G2u4YYXgjSa1/eNIhmkknUyFwAyAAqobdwF5BPcKMDxjfFtDePyo5YxuSKVWVtpOC8RaXO5sDPPTGADQB8P6pY3Da/cSxpJcKXjcK7ncBuLb40TknaAcHcOOgPNdXfPMlxp9hZtLNcXqrB5E2SBDM2JLaJSGDgxg5JAILcAgAmC/ttSk1YC3f5W2SvIhMYkRXZfJaRcnazN8wIHGOoBrcuItuuaFJbSPGIL61DTlFMv2iSYeUrRxz/MCEkO5c7fLHB3UAet+GPgHL4qFjKliIybmAuCpMSyP+7AO1clCI3/ANkkZzkZP7p/srfs2Wun2emPPp1uzJbr50jRfvlUIAhG9fmU7c/KSOnPWvnz9n3wtbXFhok09ikpeS3SQyo3y5CtGp2ZDMc5wRxyvNfuH8H9DtNO0+COBDkoHjLKpO1gHCkheFCl8c8gc85oA8ws/gvpNpdops44FkDKoSHCc7nDqBk5AK5z/KuisfhRpcJlRLUb9jSZWDAO4lVCuV65H4enNfT72Me4koOfuk+u3lRkcjI464pttaMsjhhHsOGiCDazYLEls8cBYyCMck8YoA+cbT4W2RlD+WS9vs3EgMCexcFR1B5I7GtiD4aWsC5ms4590jbGWEbgHJARyAfl2uCenc19EfZ1QKURc92AIyMk7fu/3s1EFX5o2QAsSFbaCWGeN2wcDjHY5WgD5/uvh7ZqqqLWNQI8f6tSAuG5HdRj0HavO9Z+Hds8UsawRKZFZQyg7MFSF7dAWHvx+X1vPCqo24A44K9e3Q7vrjHTmuTvLOFyoMYyVclljUsoXlcZ4AIxx6cg0AfIN78P4YjA0dkMSllO1FYKQyliHZOOFYEYP1r1PR/AkC2gja1Vo0iCAbCVYtgZEe0gD734Ad+R6NJYLvT9wCrSr8+wBchSSpwMbsZBHUV3Fku2yiiSNTuX5gEwSQCTkr2xj8qAPGLrwDp0toIjDHIwUpt8v5d4w2AOQec/N32/SuA1D4T2DNAFgVTlC4CjeTkYUMpwMMv4hvQmvp1cSRkbTEwkkChlySyOPmH+ycH8DiqzQSNMMwoiQk7HQ5MkmNuCrg8As2eB0ByeQADz/wANfDa1tLKCMWwmIZ8yNGquijJjC4UblXcAD1I65611D+AVbdJLbQld+AqjLNC20uWJjOG3emOnUcV63o8KvAvyqp2Y6jHUkAkkkjp0zz+VbX2IOQp4Kkl+Tngc4IPJPGc8GgDxNvAljwq28RdUR/8AU7laOTIBV9mCPkPQnpzjioE8F2jMVFoFWEcPtHlsDuOACfmfoTxj5l45GPdjYoCDhmJPOPlCqoHPXg4I/wA4xBLYy4RYkQqXBkZxhgjA8gr/AB4Xv1FAHhM/w+tpQZYoE2kDLKi4279xORwWLLn6/jVc/DjTrpSzQQMxG8HyxIxLAbXVuBx8uckZBx1zX0ALJQpKqpXHTAGCCA2B0656jHNVfIWNNu3J+cbsBQoVhtA9PlHfPPfFAHzNc/C/Tkk3CMXUvltAVQkQAI5cBow5VLgFQuRzgkH71eeeK/gpbX+mT38EFmbeC5itJLd9q3W2UD5lDAFolLDcc5wQeo4+vJYncXJIAzcTMBtwo2sylUDoDgqN3f5i2DgjHDa9HCWK8IAoEkgBLMAW+bBX72D69uMZBoA+C7v4QWsJvT5aI3ljCBCqlQGKqpKEFsZB28jPuAfmzxl8F8yq9hpsIe4mJy0Us6yuJAXMjxjaiiMk4yAcEZ6mv0r1S50swTL5plKwuNyyJIDK+7YZFbOwFCBwQflGM9/HnvYBdCUwQmJCwjAYEO24YDIQckbTgejY96APkrTPgysdrZ26aasbMglkMcOUV22GYtI2VQGRXI6n5yQSMbew0X4PWUenXMUunFFQ+V/pMZ2GNiWVwWBVxjLdeSMEA4r6niv7O4SOJLeLzJMq67QFwWQHPzfKwG4ccAtnntdk1m1e0Ef2dBktEFKYJAZiTIQv7sbVOM8cAdSKAPDPC/wUt7q3EkluRaq52MfLKYJ2qAm7H8IzgfwcY6Vvv8HrOF7djYwxPFJG8LwD7rBgGkTcV2MWyzckfP8ALxxX014RntJNMW4jSJYsLGGjJZTt3HJJbaQOMZx3+tbdq9heXIG1WXJUcAAKHYADGeduc84PvQB8yQ/CS0um2PbF5Wco0rqS0hZjlvMcKXHK8k4wveuuh+Celi1SNrGErEpUlUOZjncokMhxgMDtB6jBIzzX1PY6JZDErwxhT5aHPCl5HCRKMn5mZyoHYlq7q20O28oBohgjG3AC5/hwQp3YwOQe1AH5/wBx+z9oF3vDWEXzCQovkY+Z8uBI2DlSwIYAHjkZxiuUn/Za8NXGfP0uzMsiJ5nlxqQHYgspdUyVA4yR1wfp+kcei2RuZIlt3Bjj37igEedx/dlx1fIPHXBB9RU3/CO2RVgsKKnY7CGckAnjbkjJJz6gUAfk9qv7Ffg28aeefQLOVoUfygI0+Z13FC6+VychRkH+P6Y8zuf2JfDItTJL4dtPtDXEUjeXDEFiVpVASNpIxvXygpYAA7iTgiv2juNCRJ4Ujt2mimYo5ULtg2K5MkhJ4RsKowpPJycGuL8QeGtdtpUm0ey07UbVZBJLaXQdJ0wd5dLl5cfeHBwducBCMUAfjJqP7CXhrzppG8OWU6TBw8r2sbrCmM/dVTk5GAQuMNjgV5Drn/BO7wXeu7T6HaT3DM8kIWyiiWJd4dVPU5WN1ycjJYEAc5/f/SdFtNa095jbRJMxZXjVI2ZIjtPlb3jDAERjJwFYoD1BxBdeA4YxOTbwLEqA7yrFiqkFlKAhW+Xb1OM8YwKAP5lPE/8AwTD8G6jNeM+kLC4jlkha3t4lM1xIyyLLKGhGyAHzUwvXGTkMAPErn/glP4ajldm0e1nDLKoLWwkKPtYR7WVdpfcwI3YweRX9XN38O7JhmSCIqEWMSMqh2+bgB8chiDke4PXmsCb4W6TEY547aNRM6Bk8vCSOwY4jUPhjuA7fUHigD+Q/xJ/wSa0iGMSNYq0YDkh43PzEBRl1ACoFUfNnAOR3Nfn78Z/2BpvB8t0llZSpbxs6owRyCwRmy4RNoyVUg5xhupxmv7w/Efwht9QtJ1jtVhGwFBtaJhNHI8mHxw0TKCrKQOJNwJ4z+eP7QH7OMeoabek2oVJIpICZdhWKVVxNvJjYugLlcgghAM56UAfwAePfBOoeCdUl0y7AQ7wQQMBwAGCqwJ4AbByBggDrXJfY5HWMom/fzgH7o+6OR3LBv89P0d/4KIfDofD7xvZ2stosbXclwUlRShjAcnJxjILAgZ4KnI5Ar4T0JYrmW3QhFXEUOEZkEr7iPMLHnI3Dk/zzkAteFfCWp6tMtvBC2JyExtOcnhSBju2AenBr0c/BXxDGJ2NnKPLJ25Rgexy3HCgN3+lfpb+yh+zraeLV064a0S4MyRzFWVXIjk2AlsD5DllHPfGSMiv0/uv2N7A+XKdE2xeUm6d4A5clACpKfe+bcf8AgWDnBNAH80Fn8G9blAeS3nIULlUQEOpYgkEj7uD7n9K7bSfgF4glDK1vL5RYshETKUDJiPzOPu7s8+h6V/SZpv7Fvh+6iiVNJ81pAm8JEAvyyRsF2lcqdyIBgA/NjgV6bY/sb6Lb26uNHETBUjKtEWZ5M4DHKAg42ggYwR+NAH8rF/8As9+Jo5cvA5XeVYk5jXHoQOUwB9e9Ft8AvEBnaM28mzKbQAx/dk7d+QOu5ex9eK/qovv2QLNYGC6CjuAQjNBhAgjYfd8rB6jk5P07ZGk/sjaXFPsvdCYlhlN9qAsh6DawHJPbp65xQB/Ob4U/Zt1i9uolS0uFdJVBYIZAyyAAiVeo4YY44zmvs3wR+xDeavDa3qxzRpGkfmwFJUlYlgCUB4OWweSMYzX7seDf2VNHsp0caHABKQTIyKXR1MZ3pnGSAEHIOcmvr7wn8DtI0q3VE0uJuUClohsBx82doJ4OT25GCOtAH89UH7DHkQIn9mbnPl5kdZQVeOPOFZhjaRjAwDn68Y+s/sfRWVktvDosaODNK8qq25jK4UFmLAMgZF5AyGAyDjK/02H4TWU0UUBsYh5g8wHyhiMjcqlcjoMgfUc8Vymp/AmxvG2vZpJsUFN0KhipJUqR0xuyTweTxjgUAfy3337KNxJBDaxabeCGOXfNthMgLsQEkACkgHcM8jpnnGa6nw7+wrdTSx3DwyyRXDl44VEoxsYSkvkfIPugEYzjJxgV/TLo37OGmMD5mlxrvZUkJhGM7+vKjtx2yB2rvLf4K6NZrHbxabAkmxgZDGCVGSAVIHGcHIJIGOtAH80Mv7DyJGM6ShRI9r4Dq0qOCRuDDB4wCRxntzXJ+K/2UrewUY0gQxReXGUijdDiAKhAV2B8w4GcDB4wePl/p91D4R6fOsiJaJ+5xGGWFCxwchSCuMZb264Ga8R8ZfBCyvIZ99issxZuBEvVZAAz7UJLEZxt9eT1oA/lj8dfC25025LiJo1ChYfMVVhCx4yEAx8ygoMkEnOCckGvD2haC/MUoQJbFlmkeJ3WJFRHTMaxlmTO3lc/f656f0nfEn9lux1CzER0yOVmM9woERztkcBk27QF2qvGAMg8nivhXxl+xs0ZnmstNkZpBt2rHucorsAU+XCnJXnJH1oA/JYRJc3Mi6fazrO0yZjZ1RCCCVfBxsJOT1IIGDzjJDiW6jj8uKNkJDNJlo1kU4YQJEWDHCtjA5HAGK/QGD9mnUdNnupmsrme6jWWKG1mgaaGZgwO6dYsbY1XeVUsMbVIJwK4a7/Z11+xF1eW+nzW6TRyrtSBmMbSj50VSceSDtZedwGR2zQB8i3HlzoY7OOQpFseaSZZVVmctzDtAOcDKgjk8jGTVeGwmZ5VjtnaKfem95GiJkkIRyHUFty5XoAADkZBBr35fhb4g0iea3l0u5uI3h/fIsWQ0oEhRgAh2hDKwAOPvbuwIqp4M1MWkUX9lXMDeYwdgpErq7lgkmccqAuD6Y6ZoA8g00XGmErBbbmRiowDIoZSyKZWRvmGS27HHAOTxnR0/Tbu8Zrho7dtp27plTzIjIweVl6Nu+bghWIwVB4xXrkfg6WS3zaWU6zRhoRFFG8xkcCR3mBKMUQIMtu4x/EMADsfDXwrS71aBp7hxDLADOluUKby2UVEZs7sqcg/Ng+5FAHz6fDUoxO0SMmHcyTqZF85WDSCPK9QCRnHAXHTBqO50DSrsxhY4xMAHwsAXdIMbkwdxYnPfCnJPy9K+19d+EBiWKO3KwbpnH2VFdzFhY2CjdGMs6/OPvA785JBxhRfCC4km2yW6x7IMQNHAYpJHUl3+0oDgsoAwwyWx0A5IB8aR+Cbu4N21hFLOxgzcIwYukESFSQAoKxqrdBnrzxwcuDwfc3Th5rGVI4Ww7WkICRHBWBwjKFRGdVAJGTnuea/SnwH8CrzXZNi27W085aN5VUPvhDbV4CnO5Nwxg4xknJBP0d4b/YwS5voJ763eSKSNolhVOAiHgsdvI+YDkgfOSD1FAH4+ad8JTfxeeImW6jbZsO/a1vJhWGFj2+cGKYDEjknOSa7G0+BVyqQzfZTcxZ5jlZYzC7SFXRoTl5Y8gEfXg9q/fbwl+xppVvFDFcWUJhZlZVVVZkKgouYhHnG0HPJJ3Bq9eg/Yz0KSO132jw2oLCRUtkNwgUq6SB2GJHYEdTuyM5AwKAP5wIvgJf/AGLy7GyumKXBlm8+Im3icsQFjfywR8qvjc2cKMZVedlvgDdvDdC302GS5MUUUr/L8w8wSExiRlEo2IRnAB35Yg4r+i23/ZHsBHKsNnPFE7YkEsauzvEzbJDECEJLM5HcLJtOeapD9kPTbVneHTH3OFcvMzKWB2oojA/1aZwQF4I4PU5AP52R+z7Pprsr2pgmRV80xuJSS43uEaNsFQXYAdckBh1pLv4Cyx29rfQ2EpnhcBJj8xDJiSKRjxh1UpkEH7pGOtf0LXP7JtjPcfvbAJKhyknCs/mbS5KogDNlV5bOO2Od2defsrW6RNDHZyuvmhgSgVGxgA/dyJT8xJHA7ZoA/niX4BXMi7hAYx8zXX3UBjdlDBIyQZBudSdvbnJHFdrZ/A7Q2tRENAu1nltwDcNffuxcof8AViNrYM+Qs2NuSO2MEn9wZ/2WLmNZ4bewJt2mlAgljEix7zuiYTYDFguzOCd20gkdBkWP7M19AzRPpY2RuBGTActuLBiAE+U4JOeoJzzigD8arH4A3dzsto7Vkt5Wjwm15ctFlSCTAPlLEbcDaFIB4JNe7+Df2J5NcdZbhAkbsrAKkofawXa37wHKEfdOcdzgYFfq54f/AGdbq2keY6bJClqys0rwyLmNclnTGVK9BnHGO1fQ/hP4Qy2ht5ngkaJVQiPc5MsYycIwQ4jAC8ZxgdAKAPz28I/8E+PANzp8EF9o8bu8aHzQZJJGkiLF5WZnJjc7xwpVcgHHeva7H/gln8FtRtI7yTSnnuHjinl3PJIWmQHMgBJwSckjrg1+kmieBpikEas9t5Uke4IAJGVeGC5IDKSF4AHTuDivonQdFjFoqrChjAKBYQuPlOxkLbgN4OQemM4oA/GAf8EmPgpqMCzw6O6oSxKyvKZIssygDK8IW3k5Gfl6+rU/4JAfCd7WRINNdVlljlUK+wqYywBLA7gd7E5I746Cv3n0PQYJI08mIoncSA8gFiMfKR97Hr61uHwyYbkOrmSKSR5EtpNuRJKgKJbyMPlACSNhjgHHQDBAP55h/wAEe/AFhKt2mlverEw/0QYIkVmGd6jbkDknqcdD2rqtT/4JUfC5EuYLXw4bJ5B5sf2bdIgeWNN8EiyHKRrklTyRvx0r+hOLRIjsUw/dA2gheqkgDB+uf0IqKTwtZGZz5ISV48+ZsBBJIyduMMc4xkE4yBgUAfzG6r/wSd0GTIsLJFZ1yhmgeOYv5ciBhLGpy2xy2Om5Acdq2dK/4JZ6fbaMNO1G2t5o0vBOE8uXfIpTbhmB2uvztjIyp6HBIr+li38JWUkO24gRjCSnmywookIXcX2DIKnC9Oh9AMGtqHhuwtbNrj7OkawoGZDEjuQFUsgVTgkjgc4yQe2CAfz7+GP+CYnw/wBMuUF3ocMUypuieOweZ/lONuYoyFUktw3JAx05rsLr/gnN8JbaOJLHwjHdTKoDrHp0nAIEU8rF41G7bkgKQ424ANfuVouhW+oQG8+xrBER5luWQeajfMjB3PGdvp/ePpVxvD0Hzo1uhKqxaRQuN3OEI6huc9On5UAfg1q3/BOn4aWFs93B4QtHul8vYEgVmJZWO9kAwACWbHXI59K8J8Zf8E6dCYzXkOmK8rQxtbxLajOCVyssaRghdqnLHONmTjt/SDqPhS2kQCOJQrqVmbADZCnG3A67vTH44rz7VfCdozJH5DKHAByis7KSyuJH5BUDkYwRjHSgD+Tvx3+w1d6TJJ5OjSQQq8r+WYkeRHV22SHacCNgd2OvIzjBA8Bk/Z11lNYe2v8ATPMtbWFLVpSjxuI1BSKSORxhjvJyQeSmCOuP62fG/wAJNLvUmP2WIu8atgksuwO4TKZwgyDnHpzXyH4h+AFqkwubmG3wXMjYCleXdvvbTn5vx+bPYUAfzw6b+zHPPJMDZLGhYqwnWM4CujgAtGcAnBJTkg4zU+rfAyzszLpnkIYVZnkSQZjhmX92AqNjLBCF5wSdpKgCv3vvP2eNIuURTPAEVQztBtV9pALBsL97IODjHHOa8+1L9l+ze93Xiwy2bhzGBIkRWbIkgnlcbhhSpJXHzFjhxjFAH4Q3H7PzXlpZ2Z0eWWCKaWSQQMhld2R/JMLMv3d4UsDjgEAgkVl6r+y/4juI1vLfS5NPs0gTzLYNPMszpmRjkQjklRhCTjyxyDxX9Bsf7P8A4Z0uO3up7WFp7ZfLRxGrsDjD/Ickg8E9yeewIW9+HXh94xDBAWUjbF5MGUiI5YShiTsJ8wcZPPQ84AP5xbf4Garp92rPpc9yojkEdoc4jBCmKV5CCzdJAFGDu65HB4i++FNxiWNoTDJbPJJM0SsrRM4JiLTSYGC6MMY65BINf0W33wY0u506/vbbS0V2kdjBLCBJGiEqAQI+FLH1HrngEfnz8VfhrBpt3fKLN7ZpYhHIyxMkknzHKqB0X5lXcTyDkAjAoA/H3XPCz2M0vmgq8ZijVY1Cjgr5buyrw24KQR97g5zWDZeGo5Q1wA7BZRcMC7O7SK5d0UgkJyGIJyTjGcdPsf4j+FI7fR7i8ZZ3C+cFVo2UyxRki38yJ2BaXKsoyMquCoNeCaCumf2ZeSXSKGZliijQsoj3M+RuySz5BODjOOoycAHLaLoF5qGpQIRcyWs108v2csdkRwNrPgcYUYHy8YwMCvqE/DaU2VveXYeWZkR4pNsYgSIqcQlsgtIWeQle4bdya8/8IS2Ns6xpIJDdII1vpI9hhk+c7TNIMRkpwxGeBjGSK+u/Ccmj6roEWnm/gkuoZEtzItwnlKVZfLkHyAtb4LEnvxwCACAfMmueArA6ZvFu/mMriVkRZYkYohbygVOTvJG0jITpzxXzD4h0m40PWla2kkSEzYgWJhHknymxNKHDGITdscEjjBJr9JtY0CO1uBpUOnyXtzM2Y445EMcmwiRpFOcNBhRkbsbUyRtwD8rfFDQbe2urefXbKPTJrK3S7tbV5I5yYUkZnWT5o/Nl3rggDd7ZUUAbWgeHR4jtLXUZCpCBElkIRgJCjTSyR28A3R7ZA43EAELnbjp9K+CfhbDcQQh7gsZJj8ww8mUeOVVVJVJZWBYMxGfnPTGT8beBPinZW7jTFtv9ZHG1uPM2wPM37sN8pRg5iyGJLDcT0AK1+lnwJutL1TTbXUHit0cOsRWWSdJ4nMfml1CfKxBRBl+Dv475AK3iv4SQRWvmJp8Qa4gURbY1Bj5QySIsfCneCRuBzkjIyc/NGsfBW6imuriK2LLbCS7MarHJHsysjbfLJKgornBxyQuT1P6SeNvENnaQpZyrCkH2bylm+YFkyuMHcAGGDkgjheua8C13UreCx1G6s4x5nkhZQJFSMJKwBICjhfK3k43ZBIx3IB4j4c+Hmmiyt7sxRTvJbb3wjIC7HcQPIBLf3ec5IHz4r0eH4XJcaODtiMSvFNCqSkQpHndcSv8Au/lkEyhSxPUNztPEXh68tZtIYCYStcNL5Ri+UQMBny3LyE7i7KcDH3c7a9l8B30dtDJp91ML5ZFdBOyqEVw2YoWQqRI7FtoAxnbzkHkA5HTfgubmaymggjfeUjYjJkDKwXlW4dAMAPn2HHNfQEH7Pzz21ncbFEscUSxogjWExAlmkdUHzkse+Mck8812FnqEVhpkV19lt7Zpo4yixl44124AcqXJHAz12nGRjOK9f8N6ubywjLzP5gwEIcOPlXLB1MOY1JLHHPHUjggA8k0/4FGRVQxqJApcRGGORZQoBYly+V2hm7Y45yMEB+DFvpYWW4EVuyOsKuG+eOSTq0bZAUZVsnPYAdRX0pFchWBt1UyybUiVFJ34VS6kb/mVmBAycYGTxnHLeJdYa9tpSYoX+dJpgLiFI4bVPLjiD229dq+YVBYAM3OQT1APEJfh34Yhjae/voJHRWeYMhI+QY3Mowd53gBueUJbGefXfAngnRri48tZYltLaCNl3CNUKHkhJDgPNuOWXAwfpXz14+1e0itZUBXzJDOSY5nMkfluSAIQcOjDjcemMg9RVn4W/EO/sWggeUSwxsphXGWij3fvEYx5DndycjcDheaAP0d0nwxpFtax+WuPLKnMkaP5yAFW3OCSh3ZIx3r85f8Agol4v0fw58LL2xsJYBe6lItmrMypnzn2s4UMQyBBJ/ewOcDAx9a6b8RZ78PGZIk3IQR8ytCGUMhdW4VeHwcD9TX4q/8ABT74hT3V14b0aCV5JnugwAnJiCxNIN4h3Ab1eRsFVwRwSQFNAH50X9yGFpA6GbdGF88jdHICf4JNuQ2yPOCv8Q4Fdz4Pe5sdRtLNLUXFrOI43eCXypo1cqzeS8fSZcgHJyyjHBIrzZ4dTVbNpkhMIgWYTeYqkqzBnnEe4kchkycALgk16R8MzPrOqqPngjgukijkjcu2QfmVIvKyWOzJ4UEsd3OBQB758QriS/i0zT7eK4RoI3d9w2rAsqKkcUjsSZCsSKScYzgBVziudsfC+mW6qmYdQ1CZIi25zcW8SyEss06L8oIbkgjICYJ5OZPiLqUlhMLe3kmeSaGERLiTcQE3F1wDkAg5OPl74GM9D4btptF0aObUJ7Q3usTRyGJ5XnlMGzzAjycGH91kAAtkt0NAHc6DFpQd49X1aGa8t3h3fZ7Z44WEELLCEAZdgD5AGTgpyQMZwfiAnm20oRVFkYCEKuimR4YjLMEGctIEYBugyDgnFSaBZQf2jIl7snEkGIDHI6yfZUE8xiMuMHHls3QtmPA64HI/FbUYrDTIlR4ggidolRN0qqyI2HcEkIyEDDfNgE4yeQD4Z8ZeILVb+aLzJpYo5GIijUgoC33TLj721OrAfTHJ+NfHGq/atQn8u2aJy+UUhTtR8su4KcGTDDPOee+K95+JmvW1vPdb3i84qzxpbRJGjmVNqqyheCjYJIBJII6HNfM9817fSPIwwHPCIGV3J3BTkLhSCRnPUn3wADhbyMo6bnQyMqugjJIVsk4c4+VweoNfUf7GXgu98V/G7wZYW8cU3natEzgbWkiW3lind9qIzIT8uDjDruUnBIrxP/hGSlo15c74FkYyKJCriOMHALuGBYli2cLn5M4PFfcH/BM8LJ+0z4RildBYwXqTyCRtmwgBPMTnlsAHPX92CDQB/ZV8OfC0HhrwlpenSCOAy2CAQBQ0xcQxLMP9WfKUt82O4OMZBxk3Pgh2nnuUgzLI0uyAKpMY8tmjw5JDRsXwQf4u2RivSNG1uDxFeaVpOnyQv9n5upkikAm2pEPNjZyWYkSkNuJ5A4Ar0HX/AAar2aEXU6MjrOvkSmIEBwfIkAAYcuCSCR8vPXgA/PXxH8Ob5rmSIIi7yIUCJuKuZEDLJ5igMBvlABIGfpX85H/BVzxnf6Z4z8MfDctJ9g0K1ub4hkjHl3N/KDcQJJGoKjcob0+f5a/rv1vwz50WLGNYZmjRZrm5ErlTv3yTIsZXMi8deCcgkAkV/Pf/AMFXP2MvGPj/AFWw8Z+AdDudYutMs3OqXEVo0Zu4jvf5TkqAirjPJyy59aAPwC+Cl7YXXiaOzvYJLiO5jliiBlCRW7uAvnSs5A8sAk9ycdBmvvFvEugabd6L4f8ACOmWEi6TAx1ieeVhDq1wplkeFthDRod6qVBAYIPmUkmvge++Gvij4bapDa68TpOqhRIbKOUm6iUfdjnZeEfGDj0wT6V7n8MPt2panHhfKZXLSXMrGSZt8ivJ5gUlSwAwDg8+/QA+sdA0soZb5lihu7yZrm4ljuGWS2JlZkhgjDMI7YDaFXGcAc8ZrQ1mWHT50Wzc37ErA0rKvkgo3Lx7mLPhlHzKQeOc4INyGS0sisU9wuGWNGCgJcuRJIW3eWSTGI5Fxg55P0EMkGm3JjaSX5YnZ3nZSCplKOVIXJZiAQAu0DOQeSKAJ9Ju9SvpofOvXjdZESGK0t1DtIoQZ81T8qjzAT1zjIyAcejxPf6da3dqhle7u/LY3zXBmdgszRfuwoIAY7iQcECMkE9K5Cyt4Z7iG0s4ruNZXU+Y6B449jDbI0mQC2NuCx4JI4xz3OmeF7kFLme6uLqVTuCswSGOCFnKliqDchDOecHPHQ5oAktLPT9KiM1/dTTXV9ATEqM1wBcKflypiy7BjkgDOM4wcY4HxLqNxHJcTo01ixZv9cRDC7A+XHgO2RtAbqGYZAFdpqEkhjMayWVlbrNI4vpiBJKR86xI4XcJAAx2rgdM14B4/nSyhEvkyaiskTlbmaRAIrhSWDFIiPLIjwyjPIwTgMFIBT8RX7XMccV1dSXMs6tmITiRreNhskkaSRgEDSY2DBzvJbBBrwnxbqq6LBMtxdQxJGjRxEMLhpsbpCMrwp8xVxk9GNU5tfu76aaR4fJ3ySMbqcHynZpSxcKxCsv3TjGOATXjXizVrjWbsWEU7SFWUyH5TGdsbAlUBOOM7eBjcckYoA52ytLzXNTe6dWKu4YSABmAY7gFUNyCG47V9XeD9BTTo7X7S5QuqGCNlco3yBwZlXIG5JVOM5+fA5ryvwZ4akiMbFmjBWLdxvyzBWiDKj7cFHdRn+LIPINfafwz8Hm9mW+1At5dkyAJcQJG9zMq7IyxcBTEWADBgdoAUkgGgD1L4aeHdUtoxqM0thZtJHLJarwCYdhaKNkdCyoVQc8jLBucAj2HSLuGCR7zEsupTPKSjQ3KQiSZ3Vy+VG9jsYhhuXCjDda42+RJZUtLTMds0MaI8G/Ia2AKSSLkiMrKx+6OQpycDNdrp+i3M1vNLJeX58wkSz2typknnjhgkaGXehwylo1YZG7zBtxgZAOhuPFUEyi0le31C5AjkZliA8jZFHM0UoT5UZQU3Eck4J/iz1Nlql8dOVLy/QxxN58dnBNHEqHc7LHFsQlwTjBI2/NzkkmvI5vDOoWyn7LDchJJ8CRY3a5mySWc/KSG2jI4wMADivQ/Dnh6Y2rsIpYzPG4a6uGfzIwrMm5WdwofHzHhtpjbA60AZMD3V1q8gkinm3MLe1d7qIW0DBRtiZ5OEjI27gG6gHriunifxALZTNpCF1mXZPNcssccJWQSbyMF5CoOBjGD97qK6vw74NlF28v2p76aTzZWtYIAYYnR2/eeYykbcA5GcnccEgAD2uw8HFrV/t2ntfhjEEEEyIYgwKhZstw/ln5jwQck7cjaAeTeHbB2liuriTS3uiTutLeWdxH5q5ysf3v9aADkew6c/THgjRZZpI4bPTYdMbzIY0MoIMhkWJoZltyv+qYscE4HGOxApaF4M0m1kikt9LE0zsHeSeMxPbyo7RNC0j3Gx0EjsSdgICKd2OT6Lo5h0yVjLYvbliC2xgSzohRFSUsQxD529Bg4GaAO5ttE1TNzNdXM9tLYukCCZBI8mWba5SNSssYWBSeQwLgEHOa7K3sbm3tfPSZ7+Lekb3X2ILtlCJ5qiPI3/wCsBznA+YDOBXOaT4vtZE/s+5luPtW8eUzQgMuMhdzKyqzlJOexO3AHSrEuo2DzNcrq11JO7tBcWZJWIROitHIIosFnXZIpJUjMqnOaAPY9EkURxWkd8tnM8qyMsUo2MUjkG8kjgYkK9doOeAMV6PpVwkZliu455GuLZ7ZbjysRxjcsrXEeUADgJ1PZyu4g4rxPw4bG/uYYdOtxPcTSLFFMZJppG4LDbEAABnJORwD83Tj0mSDUbm2VNPvx9sR3j8kXBMUG2R1dWhZF3DhejngYPegDu9M1UR3dxHbsbhVL+T5W5URiACE+Y7mLBDwT0I+nRxsdSijKvPHNbuPMiYfLMyKGLmNWztDFwDjJ3egrzfSVu4EeC+jFnOuczRAks22RY2RhMVcFkXOcMF471v6WLy0uXZNQknndsi1lZAhjc4YCQkKp6YAAJyc0AekpE1zEI0naAxgiQK3BLPkqSzfLkEYyMc+uKia5utKlVvJ3ebBITcshzgnygY35MjhAeNoII+U55rGstQ0yOSM3LzKJwfOQOR5V0pK/vQ2c8henb9N24uNPlVxaNPclFjjlG5S8byNuOMsBjzAMDd0B7UAbem681+YlnQrhAYkCyq4OPnIP8GTknpjOBxxXL/GXwXo3xd+HfiXwFrtg1/Z65pV7prpvVSDcwvEJdr/fCsFbjkEhgCQKzZb3U7C5SUL5cEkmwylGk2gRuWC7cEnp1IA6nIrutP1FpolHnRPPEp3zIUDEkKGI2Ngp97gEH34oA/zuf2qfgXqf7PPx58XfDjUA6x6bqkq2s4DKlxZSsXt5kyM4KMSc47jGRVzwv4Wa6GnFYgcgNEVAGN4QLulUkOoYj6cjjIr9n/8Aguf8CYbH4geFvixp1nMsWsW0Vhqd0sOFWW0bJZzkbyY5snA4x0r85/hX4f0/UNGsXtLqK4jQRiJCV8/cGUsgIII+cgk46OMgYFAHK3fw1SOO4nSKL7T5sASON9pjjMAd7hEUL5gyjgnAA3evNa/h3wI/9qW7OInhKk7YreOJDJwWjGSGBRpBk45O0KcV9J6p4fj0yaCz1CFZbxbMNCq7pPLeRlLvHKoH8ORjGGOeCKTwNGbvWJLZxGJLJ44rYTW8LIkFw0cipJtGXbaE/jDAMRuGMUAdr8Ofh/HBpst5Jp8X2nUJIrOzln8t/Ktysj3MgT5sHiNS2M4YqMc19/8Awa/Z0Nx4ft9UuNNjs73VIZHEsUDAImCFCpk5j2EDdgYbIyBnHnPhvwekdzDcGCKZjFFEkcDBVEjPhPIg2nYxaRwABg5wSTg1+xPwk8M3VhDoVre2/wBmhFlbM0NyoE1uGgLbSBx5Z3P8vy/fOeRigD8s/G/wPa1sUWfTRcASSRm6ZXSeKK2S4khVCIjl9u/kcEck1+bXxP8ACM2g6xNElsB5s0oDhBDlVX5Qqx7cPgDOPvDJ4BxX9UfxH8CaTDY3s8ttBcokfmr5wBhWJYyXRkHDr+8JxjoBx6/gn+1vo+jWt4t1bSRWhikuB5ojjUsQrbBANoMil1Ix1+QDcc0Afm/qlo08UwimEcn3WMpA8sKSdsS7SdhGcgHIL5wRxXmt3dSSztLNMPOT9zuDPsI2ZPQcndtUHIGDyeOesu7xpJ7mNRLJAzgecisxiZFwJYypBUZOWC8cEYIri7m5hjYn7NHKkTxBjvkVnUAruD7gUY8csGJzjAFAHR6fdvbOkjNMskaLiQ7jGkkoYxqU3YYEbccdMkA9a9p8K3A1O0uJJEM6S2zeYA7ZV3WQIWkOTGVaNyO7BSoGTivCorqSGM74SkamMRwEOGEyqf3zBgpCBGcKv8PmEkDgN9PfCd9MvtGkjljEcgfzHndVUl0LeSqoigvndIJCQchwcfKKAOWvvD0kluEikW1n8oqYjcEsWh3bGG9R5TFYo+CQAScYGAObiS/tHmt0Xy/MLW9y5DFZbfzBJ/yyJ3OXUbcL93Ir6rvPCVpd2Szt5KtIjuJQRGFZCVSPB2iRyZE5xkkkZI6cjYeEra5m8nUN8MBdVkntreMswBG9xgFZJeZAd2ThhzgCgDxXTjeb0aK2fesZe6Mh3gq5kikZtr4VCjqOp5bj2vRWpikCzySW8cywhyRIqKm4kyGAtt3FdpPQMCckHGfdrfwro6Wt9dO+37Jaq1vBJEI0l+aQsrtGfvFTwSMHAJAxivFdduI7aa4G+KQXOY0HmJI8KxuHVgqn522fLnGMZGM9ACey0tfJvbiW5mdIwPJZMzIfL3eWAPMBt0ZsMDgYBI+YsKfY6fHJfWilfNRWObkQhVZcsHDKxAADqeSQDgHpWfpesuyzWrhdl3JFEJvKJMbNLtX5V5EWTyBjKr0zmvZ/Cvhma61CBoVEkMbxyz4xsJycCWNj93cxJyOAw9cAA/0M3MkqKCwbydqbVZQE3DfgIuD69gOecd6bQpv3Ouxj329SOuCO+3HX8KvGKONiqInmTHzHkPDv5ZAzIwI3dQPQAAU0pyrBiG+YbSW6gY6gn5Tg9fWgCGzsw90uY2KM4wqsPmAIAByRgYxknGPpXeXGkrJEBbLFC6yx3BVo9scjwqzRB/LwTibBBySOSDuwRyMCSIUZSUJyucnIXbt5P8Q255xnn3rbj1S4CRq0jZXC5JzuXhcsAck8NkY/CgDav7CS/tGiaa4tJSjr5tpcO33jG3mDzFJU5UdckFmwaztQiEUMSSI0nloF85kzK2Aqh2I/iL5z06n8JE12OOH/AEkFQoAL7gAVJ43Fjhck47+9V7zU0uomRI2ALZYsWZzgEAgA8Zz9ec4oAw5NiYjAVgpGCg4bjadxA+U5IH1zVfzUXcseQBy4KthRn5SpPUc+vtxnm4XZSeQRvB+YkhgMkkYwSMdc9z7HDUC8jCkkYZf4mxnClh1OB+PagCrsEqgg7kOdoGAcN1YAEhgRjn0NUJogDyDxgnntuHB54Gcf41rSjYuFXCjAJHHUYyOgAzn/AB4qjLFK0BkWPIVwjNkhlGMooXvnPfgYoAzUxtddqkGTlyoyEC8gc5HB5/8ArVZjC7MAEgYAAO04BJOAB2Jx19KqxzxyGcSQynym2gMMbi2QuzGd/QA9+eQKubQUUYGM54yG6kAc9ecE/wC7QBcRVCsQxK4JHA4AzyWzjPH+PNWYgyhmVuQcKSwwEOFOAoznr0P19KpxkfMoJCDIxgfNjrkk+nXvV1cMgUBiV78Z5x6cDncfp+FAGcumN9tN4J5XBJzGJWKINgUxhA+zblc/d3ZPXHFXzFgcjB4HzZGRwcqccHp+dWFDA46LjJPHU5zjB5PT/wCtTmTA2gMCQA3TO7jlQfbrkckUAQGHC/cIJztGCGJK4APoc4PFVHjcEKFOM7TnqNowSeM/zrTKHchDABSxMSpxJlSASTyuMKeOpHXrSuEKkZYnOdy45dev1HPSgDAniICkPt9OucEqMYXPPXr+PeqTWcUbvKo/eSgeaRkFiAMBlIyBgfTj1rbmhBUEgrjBXsQFYNnGevbn+9VQoGbIUnkjgEnHQEj6K350AZjRkBQy4HGM8Acrg45x0HPXgGmiMHcQAVJYAMuHADEsAAeMn8ORitKZAChYnbhwSowGJIGWBHYKOgHLdDUAijX5Y92eSSxBBz9SMHGPxJoAq2tqvmM3mlFkKZWQApGUUDA2qCMn1ycirj2qoOUyjFkRipCEDjIYfxZPHp+lSxrJlshShwVIY7gckncMYB+7jBye+KsbSVBLYXlgCevA6KenufagCl5agt8u7nqSTjt/e6gg4+nrzTZosIxADuoEiAYXkIRgnHy/Nn8T61oDncCB83AABABxz90Y55z3/nVYqFcHJXHcMRhe4ODxzmgCiAjx7wp+cg7SpGBkEZDdMHOMjvWc6XP2pVj8j7NhmmblZQ2cxiPaAAvD7icHgEDk1tsUMywoVLyb2EfmKHaNGVWdQT8w3MoyPXpSGILuDKUIYLxkNuGeGAHucflQBR+4ERVVhwd3A2jOMEkjc2MAn1b2qu0bkOz7SdwMZAIKZ3HBbOSc7unr9MWp1EaiVlLsm0qqgMzgfKFAx87bc+3WpNhYsCGI+UlSCCMBQOg4+bvgnGRQBiRxuSSehDKAwIGCDknnnn0+vvUcsTF40IUKTgllJBVueVblu/bpiug2KcDG0bzgnn+JiCGA4HT/AL5qJ41CqJRtUHcXYZDccYLHjgfkDzQBzd1ZNIrIsuwspUshCyFMYYqP4SOT0x+VU4rBbaUSRvJ5zRogYkvzGrKG2HILFT82MZ/CuolUFVwocKpx0OOMZVugJHH4e9VGRt5BQkDOecFRhjkqDkDkc+/1oA56SxWYMzpG5kBVlKDByQWQjAyuCc9OD0qmNLRAyRDyV8vy1WNQqIFXaAqHgY5xx0roZ4CzxGMlQrligZQjhg67G3JnIJU5Ug5QAkoSDMsRwu5h84+XcBu6/MRkZJxnp9aAOUGmlZUeSYyJ5IiMbIhBdSvzgqPlY4xjgfSpn0yNFdhGMhSCME5HPzADOc44Ht6V0L28nks0RXzATt3EgBi2SGG3lNmQRyc4xUbyxb1tJIH85ldxJ8+worAPubaQGy4wMgEDI55oA42SzQlwU4KkMu0KQykYKgR5VTuPJxgL3zis9fD0cSLEN/zEsySgtliWkX0yNx7Y6kn5s16JJbxooUIHZsxhsks+QSAxz87AA47jFVks2IZ3jYDepAOMIyYYYyxwTwfTn0oA4H+wYwNkgVQcIpIJC4+bcQDlht6YOTntivnf4x6PCmi3R8qOWSBJkKkDLofmWTczBXGGOR1GMHnp9gz2O1MkkyKp3uQF3FRnO1AApP0AOBgDrXgXxI0UahZ3USthtrnJAYfNztJAKnknrjr0oA/iZ/4LD+HJLS0uNRu9PuY40ltlmuIiiKVeYHy8MSC5zwyqQMDOeDXwR/wTasYJviVDO6zmNJoxDIcAoiSEhQQMMwQc84y2RyBX7Jf8Fx9Aj0v4TvLvDO19CXUvjbJ50b/LGoGRtK/MwAJJAGRX47/8Ez9Qlm+J1rpvnjytoaGFn8uPz8gO7dOke85+bPIwM0Af1J+GdbbR7u2EavEjJArO7BcEbY/OXkqW3gdsqwwQO1r9uHRY9Y/Z01jUbgSrJ/YF5NFHHJkb0hZo2JO1QQd3U4+Y4BrZ8G+DjqE+mysGu4UZJZYpCXtypAaWNAU2qC3OMDJcNwcmrv7asdt4f/Zq8Qttlt7SDRNRjjikcHy/3MnkkjAAUktjoSOuDwQD+Hj4SadJd/FhLRjHj+3ZZCY2QmNvtOcGQD5HXb+Byetf26/sK6Xa2fhvQre9iaZ5La3FtIPnaPcy7lwpOX3OmC3UHPQ1/Gr+zbZ6TrHxetLaYrvvNfu3unaMSNEouQoXaFI3E+aw5yAQewNf3IfsaeGEsvDmi+SBPbxW1osMpCr+6hSNRsUrlI9gxnOSEoA/XDwZaxJpcRRSIwqIdwIHy5yMNjAGAOByB78dSbZGlXA+UcAEFSpBB69uSKb4NTdpYEkPyN8sUh+XK7flmjOMFCCpU8gjmtpbLCrvuDI4k3kKBHhMblU7eozgdOnc80AYsVjHDL8qswDFiN4A2AscnngdBj0xW/YDYwDBWjBYhSBkYP3S2Mnk45/TNKtu4dWWMuGxgAKPvZAbk/dyR7/L0q8sYzuKgHqCQVAJ4JAx0oA1bSQBxtGUkBZsE/IVIAQgnIzlunTHNbsAdiMnr3OeMe/5YrFtI+ARk/PztCnOQh3EnHy8ZH49a3IhwGbI2k8A4HPY84xjt3oA04UOSPlJYFTu6E8dypyeD6dKulSMMUAJABCkn5Rk4AAPXjP0wMVRjuFUYHBODtyADjGM56c4H41ZNxG48xmXB+7hsgDnOQDzyP8APAoAXOwbumFz14PJGOOnGfyqtPcbFOcA4B5GSGII64GBk4H1qtPqUEeSHA4II3c4HQfXkYxnNef+IPHGl6fBLLLe26lEKEtIqhWyBhi33D97r6UAJ4n8R22m280k86woiN8+7AztOVDHocnv37V/Ot/wVb/bSj8D+C7vwL4av0ufEHiBbixgSCcK8MQQGS4kdfmRFBjYnBIDcAnr9X/tvft2eFPhZoOsaHo9/baz4rmhENnp1lcrMEmuG8lZblo922BWLE9CQMLuJwf59Ph5+zx8Vf2qPifB46+IA1G+0i5vGuYEumnSO4jeR5oo4bV1P2ayDFWVdo8zaC+7FAHlv7AX7DXiH4z+Kpfid45gkeO8vjcDz9xklM7745PMdMhgoYjaVOHILEkiv6+vgf8AAjRPBdhptlYaVFD5SQiWeGFVR2ghWLErgdPLRBkA4KjkcV5z+zb+z3afD7Q9L0+30+G0it7SIfugN6zbQMuwTlsKOg69q/RrwnoTabYwpJJvMZLea4UBlY79uAeAOxz0PQYoAtaL4ZsrAjyoSrSKpMixEDC7ThnCYVs+/OOldoIEjVnC84wCxGCB/dB4Q59Px5pYpYwpjQgiM4dARnoGTcRyDhh+dK8qOoAYEYAYbuAeoIHY4AB96AOd1Mkq3DAspymMumRk52k8g5xg9vSvPdZsnS0mutjeWSIzIBIQHC7kVucbyrOOfUfh6hdlVB64AwCMg9CBz29s8c1wGvMHs5ArsyIDKF3sAx2bFJGfmbaz8dqAP58/+Cgnio23xJsLe0mMVxZaL5yRO7oC0l+SXJ5+YBX2qR1bqBmvzxk1mXUWeW5dJriZh8quJGkiuFLqrycjzMhgTjOUwMYr6F/4KF67NeftCXVim9Y7XSbeMqGw0wkuZXQJ+9ADqUYcfeBxjjNfH1hrP2mGO2tLdFEU6faJbhpEEseQAHQHGQcYwTnknPQgHoEcWnsUQp5TzMjLA7BizxIdxjcyAopLLu9zxzgVwvjWG+stLkiSc3Nt5jPIAgkmg+eRg9sCu4Y3AbVGSFBOBmvULYacmntefbLSW6LgRR/Z1E0OFdWMgkUEqsm1QMgkjpjNcD4wL2emicypK43ea0cCbGLBQxi3jMcgEikHhhnOCRyAfO+mC0urm+t7i4EMipHNbxMqQJOUkzcAsEO9lDPjP90hRgDFnR4DqHj3w/CqPcRDVbRZYWYbHKybI8sETdnacZPBBODnNcq108GsXTMIGSWWTaZQQdxkYna0jKzREkcA4Gdo5rsvA13JD4+8P281tGq3FyrR3sryIsKw5k3RhJMPldg3HGOeMHgA/oM+A2i2sllosskSRXMQtrdYYIhDEYEQHexH3pS4OW6Hr6V+wvw+s0jtYI4U3kwxcNkFdsQBVsMwB+UjqMkZ61+TXwAjke10QrCWdktnDwuEWQsiliG24YHe3UchR65P66+AImjsYdwdHEKbkLZZDtClC44bBP45oA73yVLODxjOAozg8HI7EEHr/s9aelvECWZAzpna3C/KR83zfwnAGRzk1ODhGGA5PyhjywYHqxA9MDscAe9NL4UswQjIJYbTtAxjOB0OOOe/PrQA0KykliVUAcc4JCg4wDzkHvUJAy0YIR8bVZlGSAehAxnjJ68HPNWkQu+WwVOMFSTuBXJwDwT6Hpx+azWAnVgzGIhspKm0TRkEBirMCPmwAeOR+FAGVcwbSIyhJdW2tg4OxQDuYjhskZGcntnFc9d2aEEo6GTLB4w2HQYOGPop5x9K7XDs2z5TD5f+u3nfvGVKmIpgLgA5BySenGax9QijRnYMCdoxlQAx5PUH5v4vwNAHES2j24EXnO0TjcQsjLuIbOHByOnqCeORXU2flJHGiRkh1YqrAllG0HDug2rgnj1xWNcqMgSONythVAIDF+jbeinPfPAHOa2tImaawhMi+WysySZ4DGGR4yy4J+UhAeucEeooAqyptkZ2jUjARWAUGNW5ZfYEgf8AfPSonMflB4o4zuVlLBvlY8AnftIz83zdMdavXLMy4DRiMM5dNp3shXdheRgbycnngnOetY09w3lwRozBEOUjfGEDFd6hVOFGcHPfvnNAHd6UyeXHnIySBtyQDglSx7jGR9T6V10BjZCAFL8jcp5GfXHTp+INcXossYiUB8uqgFFU9OMkLnhckDPPWuwgYFmVcDcBjGMhhjcCAOVwOM9yc8UAShMgbeBlvmA9iSSw65wOPamCBj8zkquM5JODg5U5I5zz+dPgiihRIIgFWMb9mSSwfcxyW6kkfoMdKl3Igd3l8tVMSgEjaC7BVxg8E5FAFeSAHBUYB4wq4BJ9QB9M9KovCF3fITkEg47ckFePcfnWwVZNoQj75LBi2SCRuHXrz6e1RXAEcJKozlQNuWVmAUgMpx0HB6846UAefLbOtqrTCZ5nLO/mNk7xI5CjDEMACQOcfSuE1a3D3bKxbyxCSiAYXzWbYxLAcjCDHpjNepXBeJ5IhEFiGCn9149ud20fcO9mGMdqparpdnLZgrawtePZXN2solKeXHBJErIqBsOxMjflQB8e+OoktLaYWsSqXVQSi7RgmTKNsAy3KkfT3rwiK8dssVBYSEmEoQByowhxjPzEk44JxgkZr6w8X2NtPaShiFZlO4heCc42BjkAAMOfbvXjcvgy3ubCW8gkInE5EQJAUK24MzZUHk4wRwcdDngA4Oy1uMmeCCO3kmQsWKMm6KRmbcqnhQCeTkfMUxXT2NxBcFmnYp8xUbkwG27kYbgcHO7jIwCOvNc9L4Nu7Sa8bSYFe4lZTMpIJYBpXJjjdgx+dmY7FbG4nqRRPpuoRQwR3EcsW7YTn5UdQq58vGMku65x6ZPpQB9A6HcwDT1ghUKhRFG5Q6hc4zgL1759zV3SoZF1AFl3RGcxFkjZi2fkSRcD92gOeSMYHNcV4UR7HTZvmaUM+7azhnj27ldVJUFfvr252DOeK9C8NvFJcrOztHKVMYXn5gdpLFd2C5IPYEZPqTQB7TpUPKKgLBAD1b7o6bFHRsY7nkZ7V38EQaJS65wx6DnPHcjpjPHHp2ri9IlChDgjfj5843KCQOc5VevpjP4V2scqbFOFbaAQqkBiQNx4HcnH9KAJPJAbOzaSOdoGTyeWPfk9Pam+QwOCrNhcjYAFbGSAST3zxyBkdquxspBJ4YgEg42ggENhiOpPYnoOgzUm6PK556kHABCDAGGx1yQMZ5GaAKP2clQ2Dkr35x6gAHg9fyo+zIeWXO4MHB5BBXaVPPTDEcjn61ptJHgLjawGSWJK7Rgtg9hlhx9ajRlAOCGY8gjaQVYkhh6jGcHnpxQBlpZ2ibo7dEQglZNkYAV2JPlltozhmY4zhd3bIqGS28xZE3jCvsAQHMRCJuVyJMEk84wOGA561pb1QhR90AgAEkEZ3DAySe3v60STrvYtHuUYKIo3vxnJIPbGeB+PSgDIazVlAl+fAwwKqQcEnp9TWZ/ZMSTiVVbKbljUu23bIWZwVPUghCPpxwMV0jZ87lY9nl8ncdzSb+mwryuzv1/2aGKsWQoyFSvz/Jscsu4GMo24ADg5AORxxzQByl3aoYWUjawTCkICCWDsDvz8rDHfHJ+lfHPx10WCXSL2IECUpJLs/dh3jX5JCFZgCDhVYjsScqcY+450URvuAAxnPVt/PIGDkY9s18lfHPR4NV0qUJNNB5Mcs6vGDnPcKxXCMT05BAyeADQB/Ch/wWG0uDS/G2gK2TNJeStIOg8tVcF2dBhf3hUKOo57kV+O2h3Kx3FptkX55o8gjP3H6BiD8xXHQc7q/bL/AILVXcieK9Ehitool/tWdcoxaS6Q8qHLOQV8yPkDA4B5OTX4U6ZOF1G0imcworrJLKi70iQMGdimRyFzxkZwAOaAP69f+CZWl6TqvhDQ7m6t4GZoreJ5Qg80KRG8auANw6Y5IAzgCv6BbH4YaXqumQtFEFeCN2VlQlXjwFZWOcnnB44O3HIzj+b7/glNr13qHh/Q4bOLzbZEhXcyqGdBKG3SxK5+cEKPmLDOB0Ff1V/DW3LabbCQsoEaupKAhkKqvlMGU9yedooA84svhTo0cME0NqjAqm5xGsbN83LFVjHOcHGP61eHw/sIZxH9lAwBkEfLhujJt4yCT36jrXv0kCWl2bQxHbIhlhZUV1TBO+Nj1Uk5x0xnIzyBWdIC2Dhmd94VgrcDhmyB94nHX1yPYA8Lu/ANg0rs9rkAhcqF/eBlAchmyQwHUA5IPHWksvAGkhXVbNQq4Kq6n+EtjkcAncRyOh98V7lJZRMAGzknIAAJHYYODzj8gKW3svKdWIGzOfmGMEn5v4Sc+2O3YUAeS2/gK3jDGK0ijCEhfLQKrBvmLlRzkKV7gZHpXcaX4Xjhg2+SmMgsrKMjB+9jGQeent3rskhQybRuJIVhyOo67cDO3B/WtqGBZSVUgYAV9pG7PUdfY/pQBwEWiWywbAIwwySrKPMCmVipwV4GNw68GpYtJtwQkkMRUSs0TMg3EMAMBtvzYIUY/Hqc16C8Fqm2B4ZWV8qpT++vO+Z25wR29TzgdahtgrRkIoAJBRwSVBJxtPPzDk9Oe5FAGLHpMY5KAgD5crldvYj5fT06dajuNKtwN/kRdSgZEBfJIAYbRkjkk56Afl0cBTy90qMigOoD5Rgu75WYFs7cDpnoamSCOUA7i8fXahAVtpAxuHJXII9Dk0AeZ32gRyj90yfKZV+Qch8AfMCOGU5yOpJxXN3Xh9ZpR5kMXnLAsTbYU3EgbOdqgPwevUmvbJoreYuhglMqDduIVYQp4wuDkkc5yOo9yaxrrTt8kqnYUYBkdQVljbcOOM5BJz1BHAx3oA+Xtf8Ah9DcHLQMCu4RrNztYngEgDAzjr09Ox8V8U/CqC6LhrcB2jf5o2B+U5T5cdCGPoD0Nfed3owkWQH58gnk9WxznPvnr1Nc2fC3mzO7RxYPER2kllATO8HH8WSACeD60AfnPL8CbBlSW6tgwit2haVdsfyrGQrHEfIwcnnkdTyc8tdfs72kx85LNXidfkIjAWQZX5tqnqEAB47emRX6iP4Ts92RbxjGGIXG4kA4L8cKTx07HnFUX8KNcTzSz+U0TMoh3R5nQ7VBVyWO5NoXGAMZxnGMAH5I3P7MmmfaG2WsSSygK6JAuVgAVXIdVGFMRHXP38Vw+tfsh29pPJJbafFKbhi5wyO3zxEbQQBl+vbcGAJNfsnceC7BzGskSo07iMbYx8z+WWYloxwQgfkkAYBB6VbT4e6RBH9pudyPGpCOuQXYKw3wggjhu/HJ9QaAP5+fE37Muo6BFLKmnvZpcCSNHdImBKuilGTBaN8lcAgFfvEZxXk+kfCEaVq0RngjMrzC4Kl2QbI2/wBIWNVK7id4OcZ5GCBkV/Qd4m+F9vrgk8xXeXzJZkSdsrM8rZmZTzmU4U9STgA18WfE/wCGNvok7XYW0jjUFHWZNpDoBgLwNrlSM5OTtJPTIAPh6PwStwbhY7CCS4ljbypZIpRNEiIV8355NpPl7S2Qyrgt8o651j8Kr/UZVSBWjeV8yboyfmRtu9QiZVN27kH0IwBX0XNA0t01rEsMYijRi5U5dOQ6q6qcE5PGOQOTzXu/gbwG9zc2Ej4XeYy6Args2SSzuMRozn2PykfUA5D4UfASaFbK8vXVmRULI1vghThvkAIAO/GWIOQcV9W6f8MFWdJkh/dqGyAiLtchQmZFXKrnAIBwSea9d8MaGkCxFomQxwCPygoVWUqhBKqvL8Hnnhuc17LpXh23eHzYkX7xby2BDMQu/coYYwNvcjtgegB4r4f8HxxNbv8AZkQw/KxCYkc7QVOTjlWz1z0HPFemWmgMUDfZ8hgpEkqgtjcyugRRlCF2kHOPbNd/b6KiSBTFGuWJQqQzFccE8DHJ6ZPsa6aLTgu7cx+YoFXHI2AAgYHcY/8AHuvFAHks/htX6W6PklSSVbdgZKE5+7sZu3QjPSrc3hPTnjiQp58K20Zk81CPKkiMSJBuOfMCqTySPucDGCPWxpEQAHA3khhnBXIKlg2Cc4zjvx+bRpvlpJ5YBZmLAuMDLDADAHlcdeh/OgDxWbwtYBgxt4znhW2KMKQrAEH2wPw6U7VvDOiXDWkdhpkscS24R3kYTGWZFBkcqQRGGJAAAx8p9OfY20KGUMsyrIpBcDZkByQ69cZZSMhvf3zSDSIZIEby9qyMspbCgLIg4BIc7VGT0LDjryMAHzy3hWEh0jsox5asfmjXc7ZwrHIIPG4c55IzjkVWHgyB2ilNsvmRurM4RY/MO3ZiQLGN699ucHaM5HFfQn9ixsFBClihjEm1PMK9SxZBgk7QTwRkA1Xj0rYkglXzQjDyyAQyptAKuS3ztuJORgYIyBg0AeN2vhqGDJ+zxB3UpJmBSDGCxVWjZdu3BxnHI61uWmj2+zZ9nUqCGJZFC7QuwbRkYwBn+Rz19a02zgtEmdrUSStBIkfmjzAkjYxKysPl2knoTgjg4rlJ4ZbZpGdkkUM/sQMkqGAPJHp6UAYlt4dM9xFPCkSopZVQqVyM7i2cYL7QOCPfqTn0LT9AiihSK2gdYJbiWa4kLO0zGUsZdp28jfgKOiqcZwBU2gQyTRq7sFXBO1VGcEgp9Rwc8DjFd7b5QgLkjGDuAwxGSSpHr1oAzYNFe3ezNvcy20EEu+eMKjmeJd2YnaQFhuYDJBxgY9xvtEsal4lDOx3KGOBnIHcEqMAcY7ZxyaY8hyV9RnaMnj5sliTnkjt69Kqm43DJYleuR9wKCB17HP8A6D7UAX3eKJfNYoowQWYqFXqGGcA45/Q5qI3BKlo03kYC5wqlWPXIBzgZ/wAe9ZD3LF5FEgAUgvuyQ4YDaE7buM570i3ICiNZx5gAwHAaQrkBiVUqSM55/wBr8CAb8ZDFdrZO8/KwLAg5PUn5eWHtwalvYo50Xf8AKkbgyggHeuTw4I5Xj8axoLp1ZQsZZGX55d2FR92AoB5x1454HJrbjZJNwI+RlwVJBBXqCQ3AGD+tADEjhihwgVUALAIgUBe2FwfTr39PXIKtIwkhPyTDcNsQ+Yo23DOegKAjp06dhXQGCM7d+1egySdmSoyp+bgdPz9quGBIlU7k2KAueQoJJz24Jzx6YoA5WaCFYm3MFZ8MYywDoXyQMZwcHgYx/WuTutOD3EgHzRxJuHGWVsb9wIHXHHtnivQb6ONg8iICSuSFwGkIHyrvP3V5bP0BB9cS6UR79gwCBt2kZbgD5icBj8vrzg0AeMeJrdRBIdqhREwyw4+6QB5fBIyQSM8jqa+RPiXeSrAyRTpAiIpkQIY0BG1eDx1Yj5e2eOxr7M8UNALa4eR2ygZ9qhmLKNpfATknGcDj7tfHnxIignt3IQBZCAZW+8EAbKsDkbjlSM4IK4wcmgD5vj8RXBZliFzJIrEv5fm/JDHkybgMnaDuJz2556hx8Ul7qKKSOZBc7AI2Z8EBSIZl67Y84JIwvBPBOBf13RLdbqwfTb4vLLG0dzDCxikLhmV5ZF2AAFHGMMx2thjU8HhPybuOTdvlAjGwDKBGBzGpQELkBu/egCjc6ndi3uJXjnkWLDAozlmRzslaLpuGByMAdMZqr4dv4ftqfaLQxKJhv2IXZvOYOu7aTyS4Ld15J7mvXLTw5HfBLeRIwhTDIhSN8KeHKMMyAnfnBwMDircfw8jt2luFjlCxB3DIAMjDKSxT5sbGOeo54HegDg9Tv7BrS8htreJTKGSWQEFcKDtUM3DD5Rz1JHBr4J+N3h9vEMd28SIAcT3MpRZJWaNGjdmmCg48sgBRgLjAz0r7J8Y6S2lSXU9vOyqkhkjCFihRSzgFSRglSA2Qehz7/JfjnU7ZdL1N5mZ2Zg3ljcsiqpYylGAKqpAPUbup6CgD8hPjHcva6dfWE807R2qSwxzyqXZg4MaqXflnEaDOD8qvkAHBr4Ui1COHdBE8myR23w5ZQ6r5h81QRh0DKSMdMc9MV+jHxX0WLxXc6pH5aWMHnTzSmNFXdFMjyW0ELE9fOjVSEU7eTgBefzl8aaLDpMrCGZzh/LCLuyW6FC23qG34bAHJznrQBaTxfdaE8cljdlYmZPMhZ1cTbhtljELEhmUOpHBHAOeOPon4V+LDLNYrFIZ2ubxDqFstuJbiMyBgkkIxmRSJOMHG4c5GBXxddz2k0turiKIywxL8mfPYGbDxxRhCnmpCyj5sfKoHWvfvAHiBdBuo57VZlN3bC3aWWEmeGJUEkrIUkxt2RMp44RTnkCgD7X8VeKEtRFc2JD3Jt2EaosRMSqSrMzbPnTgrkgn5cEYr46+IninUtfuBb6wkjRWiXhiKpO9wjSSNIx4wzsm9lC9AEx/Dz7tpGqxM8UktrE8TyyBGZJC7lkklMUhUEISVfqAfkxkkYrhPHWkveNJfQK8V5PcIvlxQsgjDRO0aoAmBEy7Tlid2WbAXoAfLulSWemaiLhhM+pWcdyEC7QsrykxRCF4ACdsTOSvKEtycAg/fPwF8YX0FpaIbkgJIGkjncWxt1uZC00cg6bfLQOOCAHAG3gD4w8OeELttVezlmjmZ7sgx3GGnhZX3SrCUPzLh+GHV8ggc19ufCr4eRxJcb4rsLsDqU4L7pEJBR1IZgxxztIJyTjoAfTPiDWzrWmxXk1udy+WsbQybxLCq5B3FcMSGGTkEFTxk14/N4ijD3EMtwLRfLmDQSeTMrpNEsSqsEsmGfMijgFiMnbgZr6WuPDCQeEpooIvOmEZZniSMGBJgIowGOREMPjjb15HGB8Z+Kms7a8RXVnm+0i3Nq7jOYQFaWVvL+WNwcKMYOfmyKAGaB4wBvorEzRi1TUhHDDBHBaiaMTqu1GIGCyljlsDKt/tV9D6AHsnS9tZwkLXSTRxXO11MLBpCSyAqwOzC9flc4PINfG0umvG4ubS2ZM3W5UG8ozKSwQYALj5uiAZ2kAAYA+sPAkt3qmgWs2pBBcxRxrFHbjZGI4yoQzNsBCmMPkght2ck4oA+v57+1l0fT0f5T8vnMCPKGUDkF3K7VCjnOAcdK7HRfEFlpSRgzs0YTCKSiszlZFiYgByCWVSR6Aj3r5yl8R/2NJbXErxG1vIA2yVpREjBVjSEtIznBIwGIz8vYnmfWNVaeK1utNmhgQLHvijl3RRu5LyAbyA67mcfMBkEcDpQB9VDx1EJ2hl27Y4HRtyh0DuMozpvPl5GMMTjLc8cV4p4u+IsFrcAQG0tbgKsRwqzxtEW5hYcecuM5LLxxxxXz98Q/ilo/hjTt8+tWrXvkRGWGC5TexDBAsiCQlcNtBJwBg96+Or345S6vqZRboCMSM7MJWfaGIQuGbBVMYz0+X6UAfceravNfTxuJmtrh0KgR25LtASSZYyG4jbnJJRWBGOhA9I+G+mCSe3ihMzs0pMyi3MAgXzSUQMV2CVlBOI2cAnBbGCfinRviRLMqK0sM8zSQ2qzCeO5kDHy8L80pKR8ngDDc8gAivtL4JeIvNaXz3il3IkihoiMyqEbdE+0nIXbu256YwRQB9YWekiK4AljmCu0aAlGyqKuRJIdpxhifmPyncM8V/Pz/wAFDdeaX41WGnR3cko0uIOOJI3glMpYBG6HOVzgsOBjINf0GXPiWOKxuSr7PKgEhZ1wjIeRsyrEtw/Q9FBxggn+YT9rXxLF4m/aG8STO4kRNSFqsjKAY1iZEDJGpyxYEYPbBGOhAByOs3MZttN8hrhRaxjzJPOMi43pLsWIuoRwpcFd2XLYHevVPg1eCz1WWdrqaQjewSFiiiFfmZCm4lwcknkn5tvHJPiHiC32Txt5rTI+GZi6/I67fkVEJJyC33gB8/avd/hXbSG0kuktFlaWKaK3eV0RhHHEPNUsTuLqRkeoGB7AHrGnaRaeNPEX2jWLg2a6ddzz2UcUXO24jwIicYQKI928HcDKRjoBe1efT1u5hFLMoiZLdbQXLm6uJzI3koWfAjLGIgiM7ju+9gc7Wo6e/hnwmLiW8trKe9/fXLec73MhKeawtQ6hgv3RlcjkKcE14MNRP9rfaprxrqNpIhbI0hVppXKnLOC5GHJIZidw6lSeQD6IsrF9K02S+uHFvdTkSC2WVg6QsgEEcs8h2w4ZXBVuWDAjk8eBePr+K5N0Ed5IYQylYmMm9sPH5buwGUztzztHQda9LXW5n0lFmdpwYQIYtuGjdcOzglwqoJJGAzu45YHivL9b02fUC0kYVjd5kE0xRFAyP3LCNiu7IKnJ5AJ6MBQB8beIPCkerahLNq0ZjgO0wCNgRsYowQIvqzHqeg9BXFP4d063uMxkrBFIoR/L8wNF992MaMfmXacDHIA4wc19J+LPDFxBZpGCFFwJt3lBt8ckZ2iOM/xDa64J47YrwvX9JTTI4Sl0VDqys1y7mRW2qHfCf6tRk/LgkbeRgmgDxrx5cf6IQWSB42AijyokuITvxK8QyY2+7w4X8TXvn7COvwaT8cNAuZ57mJFmWKGWMNcXccauDFFbnGEO84AUf8tGUEZzXy548gtYdSlW2uxcRMfMChJVaIN8yxkyt+8+VlO7HPGPQe4/sdzvafFjRpgm5xPEYw2ApPmKSASwIBX+7k/L2zQB/bx+zC9trD/2zcQaq4eFxHNImMwwplQrYGwt5gHygZZjwD1+zb6CeZIZIonS3uY4nSC4QpNGGRnfzopSCq7WUDIB6nNeEfsiaO8XgTTdWL/aJZbCD90+0xlXXciW7pET5wVguDkMQFyDnH1Xr1lbxKH8rzJH/eeQ0hwwwq/IrEAHIK9ep7daAPJ9Qs2WKK+WCMwI3lzh4iYzHtCu68HLA4bp2NfH37VnxG8G/Cj4baz4n8QTPOLi3ltbHTIoovNluJkZYiom4JDRZz0O8AnqK/QPVdTsdK0bUbnVBaWdpYoZZGldI4vL8hHkkywwgDGQYGfu5ODkV/KP+3f+0pd/GH4iax4a0DUF/wCER0a+NrbQxyq8FxcWbzQNdq8ancmJXwBtznPJxgA/HH4tW+r+OfiBq2v3pa3m1TUpplQlmiijkkcxx7kJHERUADggcV6n4F8FwaRaQtb3guZZIIXBENxDHCZAHkibzo13OACMjIB6Enitm+8KzSvbXFxYCCG4df8ASWdUkcRnYzosr/P0UAADII5BOR6h4f8AC97JpoFwrG3JRTIW+zx7gZAsUIYjYnyt83OevXigDnpogk8atJFOylGfDSSysjfdV/KPy8KAOdwH1zXY6JaRTXET3BlKxkm3ghs9olVjhFfb04HBYkcjkk5p2naOyXLRacY4LS3k8xmkhEolZACBlsHd8qqOpYgEjGSPXtD8Ps0JupraBZ38orK0oiaOQOADFHEQrLhD8u3HRuMcAHaaZ4YmuLa2aGzQNIg/dI6kQSJsDGZjjjJRvXgjnBo1A3GgafJbXVpHdiUMy+XKyScMCVZFU7lWTC4IYZUcgE50hqmkaLCsN7e3RvMCK4lWSSJFEnEo+/jhWcBdhPQ5zmvGfFnjS1urmSPTtRe2ikm8t5bgNLIYYoRvCqqggttAHADBwD0yADhfFGvLNLPaTxIpeRhHEpjQrtMahnQHBXDN93+4CfWvG9QeALcCVknklUoTKZAsG9G4kEmdxDKrLjGdo5IIra8WLY3eJBqGBHbsGiVZBMZPN5mDFT5JJ253ZJ34GM5rxvV9bvYomVvINsrRpKyN5khnCoXndmO4qd4G0H5NhIwMEgHJfELX4oLRoZTL5lvG0MbSsg8zACNJ5ajCEqRwgwGUfWvHvB+nvdXkmok7sybGZ2xmNh8zHHQhmjIx0OMVW8S3U2u659gglRkklwpkcsq75HKLGWYEHAAwwzzz1r2r4c+Hbm4ktLCEibY6xvHsEbfKfmdVZcu3BHqQOcYoA+ifhH4Xh1O9tbWVJEiAhN3dyxtOrGPbIgikdQQVIkVSPmAkI3Z6fTWqXsNg509bezSxVFAaMR2uxfNYf6TsIMq4UGMFQwEgySK0PCHg/TPDvhq0tyINP1by8tdXQ3SMZSXCIVJ3OoJcA5bbIB3ArkLh7XUNVngmA5n8lZkBjjc4UxhUcku7MzjbkbRjIBBwAeiaDcaTqKaXbwTiOO3jlE9zHEI48BScOGYNLJlgVBPzZzgls17lpNrbJpzQQNKbcqZWuHt5nCS8lmQlco22MjgjcvBOM14v4S8O32klplt7ZY0aR41M8E88zsQr+XbB8KFG4ZcD7v8AETX1b4T0R9asLiHU71UjtNPluZ7e22PHG6RgebLJOEBg3YOF5zg4FAHK6PZXOqTiNQjWW8r5+2QXExYNGksMKHMPLE5zgYPBHX0ax0G/tmit4jDeWsr+SzX22JFRkchI22KSAxYgbs8bjuBNYun6NJzPHIxsmDIEti0cLRgKo8ybaCzYC428DleccepaPpN/ALecfY3iOx7UXT5jMC7h5yjLNIAEeMgAEHoeCQAaen+H7i1KW1i+ntNcyJh4IHuCYht3IFP+pJjLcdzzzzXZoYbA/ZXlSO3UiPBmjhR59yLg7crlW3DacgH5SDyBiRa62jX0tzJpcSRDyVknsxMzERwrAcHLtvdwGJf5QD0ADEtuPEVlqJa6v4rWeBZ3ljWOKRjGwVyqhJsA4JOCwwe570AekXE+n39sbO4IiupIYxaDTpFBdAViZ5pI3GN6k8pn5uOBgCDTdI8mcxppyzlmfyTK9zKwY4CLGJJywI5AySCB3615P/wmmnNOHs5zbyQA5Kxxx4LBz5SeUrbiWjAAHQ568Cuv0nxpYapayCXVbiN23OXuU+zMSAg2p5rjLDueB8/PIoA9Ci0drmSUz6PcW3kXDQMnneXcCY7lEcSBwJWV8kn+HKggNtJ6CyTTdNW3J1S0i2XbIpwj38i7od5Z4MiRchgRkqScjDZJ88l8RSvA5uppBAoMkTtGZLQb1DmcbFHmTMFLHDHO47uoxzmneLb3U9Rv30trYQWkZghkjt1knY+cDGZEdQWcAOCQDuVCc4IFAH1FoGtaPo128/2wtJBDIbXNpLDEz3EZijJcMA6nzQWxuUAYPBNQReKY4rmJ5bizgv5kKQRQpJFGsYd2jQMI13u21ckE4LAnPGPM9Kvbm7MLarfwBfKQskIWNV3GR87GI8oKR0HTfgDAxXVtfS22prdPCl/Yfu4ohmCWSCGMmP7+Ad+GYAgdQM8nFAHu1t4mv72MJDZzxQpFu3MrvslUDlZXfPlbU9CfmzkfdL31C+utpSe3jgljVm3SYlecEB0EiIDGrbVwAfl4ySQSPK7XUZ7e2vLqDUntxLN5kOmXssSsVYYQSSNtJ6FQdpzuG0DBIzdQ8YXllAwjlgSeKNY7hT9nmMEhjDxoojf7ytw24feHFAH0suoQGyijltv3+UMkSsZCylcK6gMRgLklgTy2SM10ui6pBbks4ZZCsbbo/wB5GCqq4WRZGB3qrZbKkHJAzXxpYfExLeKW4nuLWb7O7pKXv4/tUbHaWIt5MEwk9du7BOAMZz6h4f8Aihb67JFbSWzW0Ukai3mM8ZKMIiS4gUZaNSH3A8DG35sg0AfQdzezSym5hvEaHeVChFVWbO4gDPyDbnB42/3cYFMtNTgtbiCSaDyMFi1wcANu+UjJbcAQMnI/jHLDmuKsb23kUMkizO7SRyJGVYYyDnHzeSehIzyDxk9d+GWC2c28jRFJELOrSK7MSu9WAfOJNpwQCSNp6cCgD42/4Kh/B2H4y/s3ahdWVwou9AUawgaISuPKhJkEK4DJMIQT1+faADxX8x/wx0s6Alvpk0QtpIphASWPnBMqTcxlRhBkkkE5BIAABFf2f/EDw7b+O/hb4o8PRSwbp9Hvoo2Vc7iYDtGDn+FlHHHJ7c1/J/4h+Ht5oPjHUNNubWJH0/ULq3mmJj3t5UspUKoH+qxuJ4xx14zQBc16I3KRzjzLx5pNtveQ/uhGkcS4Dck5zu5656jjmbwt4cvtLuEuljFxdXE0N0Vhcl0TO5InJ+8SWYMpHfrwK9TsvDFq3h3SzHNEssE+djTm3844Z2ErqwDZYYTcQBuG0bjg9H4XtINKu4JLwWzDiJgWeSKGVmQOswVxt/dhyG+7uGeQOQD2vwhqGoaZqmkX6WKuHsUtSryqHjn2Rtuj38K6uVJABwFyCcV+tXwk8Syan4dtJbp/MvbWGE3TySB2V9gjEZlZsHaFGMYC8DFfn5pGj6TqXh/Sp1haeG0kiKzCIjm4jUqrSxtl1Vzt39Dt7ZzX098ItTkjiu9Os40jdUjQBGmlBkaTG5hJIW3Mq9OhIJBHIAB9HeNNW1C80PUoiskk81u9tjzEPlqY9hmL7NsRAJwccnp7fgj+1Qw+w3jXbR+ZZXZK+Y6MApY+Wzx4Ukguoyc4OQTg1+3PiLWLm28LT3KhEuojcRz2zoj7BBtEYaIo/luFJbDcfKBnvX4YftQail1qd6k0RmZ4LtnjeBJLaNjMFSWZ45iVzGrMoCggkcYHIB+eFnJbrLetbQyymSMu+Q+xlfzHaeI+XtVMDBXAU4/ixmse7sLK6ndRKAZZY28iKMzBUdC20CRwA6YVMdfn+90zU0cTWl5dPExURTyiNwJDbxi4JiKyKCDkB4yG3YG7rXZadpN3cTy3bsbxoXVXmAR0d9qmNQFJPzY7/KSxBNAElt4b82GO4J8xCrIxZVM0jjOxWcfMWKLgg88YyQVx9C/D3w1cNb2n2WOZEZ1SQhIwNsjuLdHB3F0+VucDhOO9Z3heytXeKF7OK8eRYHDIrQPZyZfKywNGF8z72QARjHAxX358JvhVaX2mWllOYIZx5dyzrEnms0yR8B1YkhQ3AxgDJwBmgDxiTw+kumRLDm4uY4nEULxMiGHe6W8kbNkEhRggD+LpjBp3hjRIYrSddVs7hLhLjDoAFeMOyD7oGEcAccc+eM8AV9Oax8OpdMhjmWIOly8scTlFjiWaFkRVV1ZQp2SA5OAMg45OKfhe00htNmtdQh/4mVqt4lpdyvCYNoTzA0zTMBJcM+75SDnIUEY5APnPxPoemx6dqMEIki3IGie9jZC4ZN2xnVcySMpTA2hSW5I5NfE/iyzu7bUJlZpLi1s42m3yIVfyYIwXERUHAVN3VlOGHQnn9FvHFtfnRJoru1jRSxmRBbxwASumD5QRefkKkEDHcDFfn98RWRDNMgJnilETmSVZI5UaBVYtDtGQFyGOSQowOaAOL8N3UF5dXJuPlLoHt7URPh5PNjWJYSNvJyxBGQTnjHT68+EwQ39vuZHeVUyFeRwAyKwidlfO/gjnpjpgV+f2m6g9pfCBHENwk8ZiEhCqT+8aJiXQgcKNoCkndzg19YfCbVtQs9WSaaVg6tFK8Um9QYzEC3krIw83o5JHGACPvGgD/RTcHCZUk5xleGJ9cgZxjqMdqnEKuCdxQqoZVLffJOCMhQF6+najJfG1lI64LDPGcZJ46+hwc0/bjDHPz8nHbjGFAPAznj3zQBUZJBsAl27yTswCGK4JX8gev8qeE2uikkguPm7AYwQnPyjP9RxU2CwO3GVB7N1zgYx/FnH17elMiVt6HCKqkZJYlnPy8nn5cYPHJ6H6gDpnjtpFjlkXEjGMHbvMr9QF4wPu89OhqQoCjEMrBt3UEEMoAAxgds457cUuzd82MFemMtjIBPI6cj6egpocjPDKABnnAZTgEso5U8/19MAEKKcBW3kZ2k5DcYORg9MjH5dajIVZwACHePczbTtOxjhXKdD8647kE9ccWZk3RlUUjLEcNggDqwbqpz780yRCflU4GMqzdcqTwM9xxj16dKAIlR2JVmAABwVAYt1wTg5J3AdfUc1Osbi35dRFJIR90lcpgbiM8dWzjnnpikQmP5twbg5Yk8jGOMDnk/8AjvNI9wRB5JKsnmBgSCHB24K5AyRgZ5HOe/cApuuw4HPzbs9cqOmTt64IPP4jFQMkjELHyCw6nGR8vzE4wD1x+pNWZnm8lxb+W821hG0hbywdgUbsYP3gPwqKORjIke1t/lly6q3l8EBkVyOH3MCB1POORQBBHMpmlg8uQNEgZtwUjaRlWTrjK457sCOSCK0IXbkjnge2eOOWPHHOMUswKDawAOSuCuWxnI9cnC4z045pisIULMAiqrMCckjgkE5ODzjvjn60Aaa7toYoSdwxtIX+IZGDxgKc44yBUoGXyykqDjfkElvTI7EdcetUIJfl6k7vnB+YgKTuO12JyM888cdKsMxwoA+6MNtPQc/exzjOO/TtnigB8aksVOFwWCtjGR0AOOmS3XB6CnAFSACSD0JxkFsZzn+XHQVGJF7EABh8u5flyRkKMDrgn8PUVJkAblOSSOSSPzP1z9aAI2gUnDkYwcEqDtXHGDg55I5rOKH5NoGG2kgYIH3uWx0wffv+NaMpjZDnDNk5DDOQw55BxkkAEfj2quY1A8tEwqgKoRcKuAAF2qOOSOQMDP1oAouQCN5zjKjBzyw5Jz91uR689absDKpJIfHyngg4JxuA6A8/nVgwNHJKZCzrJsKxMmEj8tSGC5GWBJzznO0Y4qKZliLMSoRSSxY7dgUtljwOOPyxwKAIAF2kA7T1z0JJ/iHHQeuO3pU8UQW2ijEjTNyZJGIaRioClxhRgHjjAGSSMUbMruUZJx84JYsAMtj0GAOvFCxLGULlszKXjOGKgAgcnjaR9emRQA88KfmAPBOcnqDnHHHOfbv1qGcR7PLkBYS4VlGRnIPHyn5Qcnng89RSuW3NtwRkL8wx/Dk43H7uSMe9OkTzFWXcBtxGVLHJwTyFz05H4YoAq5kDAqFSMLwQx3JtwAq9RtCjue3uTTWkZztzsIViMqGJJYjczE9yW6f4VI8yEqu4FjnCg4JC88E+5HPcHP1gSR2Y+YibVdvKYEnIBVixA6NnPX0FAD1+QDO0kZYsF9AOgyc9Dn3NBkDOWJH7xmwq4IVs56H3yOfeo2YA5JxznB54ORgMOvAHb+tNXYvAYhskEqcKAM53Bl5HPXoex65AJJl28ABicEsvKjJUAsw6H5R37dai822kk+ySsS8ibVVl3mVQrAAjoMscduRxT0d5AyjAwpL/ADEE4B2gAdsEdfzqPNttygR5CpCFUw6twHIYjg4IyM0AVcCNzFgDyxjaNuBswuOuCRj17U62T7RIqyMtsWLjfMy9I96hmKsfvbQw/wB7p2qgNycMxzyxyAcZ4wCSMHBIH0pRg5J64yFYDoBkAkdRj2zzigCRhsdx5iyLG4HmIMoRnBJBPK7iMdM5zTgpDgrllQ5LdACCCCvqMk+v3ahjWJsqMHnaRjjOQxGAOOePwrQgSPaQieWMsFGckemwnt/kd6AIWVHmTzCQxkDr0G7A3H5QfmQYbI9FOehqYxfMvyblJABA6HrtzjgY29+hp64ydyqW3BVIABC/3SAx3fKw5OOelW0ChSSQNuPlcYLc54YdCSR+XtQBQa1TzUkdgVjLOilWyJCu1ZVdXHRJGBUg5z1BGQ8wKSuV4yCCSDkngcdBxxg9MmrxjZk3ADgEHv29Pw6+9QhAdw3EYHJBAXIHTGepOD1zzQBTe2RVPB3c4Pb5jwCQvH615D4y0+2ghll2R7/LfdK6Ls2EjgknOd6A/e57etexSyfMM7gu0Lklch13BcDnrk5PX5eK8q8cxK9pcOHKuYpQqthoW3IQQ6MfmUED3OT0oA/j9/4L05g8BLG1xmN9SiMsUa7oniknYRruCExgEYDLzwMrzx+GP/BPS9trD426d9j2wQRyKd0s7OksW5TG+52XAKA7gV+Uk8HpX7if8F4bKRPAUuos33bmO1hjQN9hEbThwGjlcqJyNwHHGOCM4P4I/sBbV+Kdg0iLKjEb45RIvy+YisFdFIJxnGcYPVhQB/az8NNZtLi008xxov8Ao0G/ywWDKkUIE25hlkYjAI+TJAHI48f/AOCjurI37NfiFW3w+dot2AqmPzAXjfaF52sy8Z9Rx3yLPwC8a2unpDZ3ltDdWslvb+WXyskDwYVIxMOY7UKzllyFy2cZxXmX/BSa5vB+ztr18JbVrJNMnlgi2BXCyiRJFdo3G5cOpGATgZJNAH8iv7JU32f406VNJbG6R9ecT28ckisjNO3lTh40I8tS/ORyCfw/vr/YsKS+HtJD2/nBIrcFGQlVJQspUscFdrZ6YGe2Tn+AT9la+lt/jHZOinH9sHgb9oU3BzllOVXnoeMD2r+/L9iPUZYvDGiSIGQy2EMTmN2fzFkVcInA3oRnJGCRgcmgD9edIWN7aNY0Odo3ZIDIQrYxkDPIP1HritdbeEsPmw2P4uDnJA7Djvx/OsXQbxDaIQo3HCjKuoUr94A5A7e/tW9LLFKcYcFAMMh3Lgr3Vh8vzHg8880AOaEIRgghTwAQODwcEHnsao3Vrdfa7YxKWtd2ZSJ3hKEEMA4jb9+hG4bOmQCanBdON8fBGcjBOeePcgf1qxCZ3IUqQRkbeOABjJOMbeeOcg0AXI0SI5VvfDEDCknhs9KHv/JlEDK2HUvHIAxjbb94PjgYHqR14pm/yzlznocjGG3fQcc45rI1DV7SHKAcnf5bHrwMYz/CeM9O5xQBqzaqkTs3mKFUgKoGc8dc9gcHjB5NcJ4k+IFjo1vLLc3McMa7wfnVDgDcSD+OeQT6DtXA+K/G1tp0VxNLcLGqBzjcgwApIGS3oD/nivyT/aw/a70zwBpl89pqsEs3lzOqPOgIYAlUkHzeWSFBBweufoAfU3x9/bm8JfCvTLu9lvoHNuHdl80N5bOH2q7P90sQ3GQcdOa/Bz49f8FS/iF8R7qfw98NreWzXUJmtP7Utk8xlmkn8qQ28ZOZp+F+cfKmfmJ4VvzR+Lnxl+Jf7SnxFbRfC9rf3Vhc36w3MMNzO8Zj80OzNKfkY70G35SORgYAYfqb+yP+w1fw2unaj4l0my+2+ZFcGRbWMXSzGJi8rNIGEce4/NtVQzDcc4AABV/Zx/Zr8TfFbVLTxJ8RUutQnnuvtU0GozPexTpIVZHuPNwHn3lnz1O8KQABX9CPwg+C+n2Njp7Lp1natZ2sUUX2a1ht9ixKNpYxou7qMEdcnPeq3we+BGn+FdPtIY7RIG3JIyxmOUk9CWKjALKsZGDxuwQDxX2jpWijTLEmKIF0VikZGVdVJypKDI6N0HY8HIoAk8O+HrSySONoQFjCjBABOCCcg9Bk8HrXZl4owUXaVJyhfjaOOnr1I/CufshcSwmSRGth5kkbK4cI64QhwsigmPOQDgHg1edd/wApfO1CMgHgjB6g/Lx/MUAXZLiF1ba4yysDgDKkAAKV/iJGKiSTbErKzbcBiTzzknG3sM9hwAelY8zOjnCDLYZVUZLkAl9u08/KD6YH51XF6EGSCABgBwcMxCnbz1AJA/kaANSSEyA4dihUhkMhZVzkkrknBLFvXpxXD+LY2TT5kVip8tm+U/P/AKtwWD4+Tgn1ByTjOK6yO6ZVbaA3YnIwDjIIz97Ib8zXIeNLpo9FvpEjV7gQSeUkkgjR32fKm8BsArkE4ONxOKAP5H/29ZIrj9ovxI82ob5zY2a2qRK7eW5eVjEz4UhkIUkpn7x4Xv8AMehW+uw2u2/hFxbfaE2SImxg5jysjOq8yAE9fvhQWJ5NfSn7b+q2f/DRHigM1uVWSwEcYWRbq3fym8yY7x5Yjbe67vvEoOADk+SaTqZjtFVYhJHcEPCQ2POdBHHIPL25ZdjqD7ZAPXABcsob6QxWl480UgVi8xaR2Ksq+UsgcgMc44HADnaOBT9ajvY7e5gZ5HtQu24XajJKmEDSorg/MoBAYMPu8dTnvdPs4Wt7W8tYBJNNAGhdiHAeFo1ETDPy/MSME9B6Zxj+NrZYrZ1SHyllLEYLF02spKPuYAIGLgYyDjOe9AHhtj4WW5vGkey3RS3iNFaSJFI6Q+YGJYykrGiR7ScnoCwyeD0uheGtPt/ij4fldmjsbe4jjMLtHII2IxJGARtLYX+HAbcB6Yy7HWJhcvbQgRTxTCRMSOyPHlI2yFBYdeOBy4bkKK7fwE1xdfEjQ7a6hhuEuLxZmVEVhCkSKwQBgeQwODz05OaAP3m/Z/spIzpAj3rEnli2Z0CoIsAoFQEj7jH3AXByADX6xeEIiLSFmUbhHnqACQgGSvHOQcivzz/Z90k3VppR8pIJVSJ1CooWJ9iAc7ucxk5+g96/TPw3p6x2cHB3rHhuOPmGTt/LA75oAuGRVdlaOQEJ5jHypAjDCIMSEbSckcZzzwMA4d5MTFmVS7yoA7M7srqOUDruK8AjkDkKOta5t45DtZA+CCA4DHdjODkZxgc/qKaIMBD8ybcfKNhJHKshJXCrkg5BzlRzgmgCnbqzHkYxkKBkjCEADGOR7D8qsuylSODz2APORjgHkZ/l+NWQhDNvwD1AI49uvtjPuPSozHgsQRnoRg9fbn09qAMqZCqbVYqoBAwTtwCxDd88kflXKX8chDK0kg2uGJTauSCWPXqD/T6V3TxAKQgGcluw6nP57ifyrk9VgCjfvVSrEsu3gLk8MTj+eOcc9KAON1FJSqlZFRiMod2PvHAK5X5m4xn0GccVtWUhhtAZHHyqzuVCrlnbfI7DjncWJ9/bNcVfm4W5Z3uy8SM7iMgAxgY2iNQOQAGySc8n2xo2+oTtaq8lwGYLEqiYZVosbg5baDJlD0zwRjsSADQu7uNmGz5gNreYHck7SXPKsMjOMgkg9KzBdLNMmXZfnYKm4ABiR/AewHQZHc85rH1S9SJy2UCg9RjaMjcNjDhlyD646nAqtpN2t3dxJF+8LyJt3YUOxYgkDOAvPfsQc9RQB7RpICiNnB5Q4kJARQduTIWyAOMf1rtrQrhCOyDJblmXHfHVsA89elclpSLLbqpTCqUwSFbaFYFCCcjIIyOOozXWRRptCjJ2ldoJzkqBg/Ln5c49zQBoDl1wxLEZAKgNt5IIB5JzjI9TUJlG8/ICsu0FiD8zAYUYHcEdxxxjpSoXuDtZNgQ5HqxVj0KnJUgqcHg56VMzdwu4EkA9Cc5IB44HAwehz7UARF2dlX7zBAR820ADAILFuTkj3PXmmyAyI20ncS6zZGGDAkcNj5xlT7ZpTC0nIYxEMykkbvMTbg/Ljg7uQec4qyYuNo4yvz7cbs4C5Gf4s/y6UAc3PG6RkOASMgDaWJwRtPI4PXj3zXM3zQeSUuHdVPnKqoRsChA8se4H5BsGTjqa7a7gdg4EhByrblxkgOG2ENnnGQenXPaseWxR7K43IJXjMrlTHuGy4haOQSMEIPysoGSMbaAPnXW7T7Ssix5Ub96p0+TJJXoc8DrjAwOnWksfD4isPOkhEi4VFXcTtJ8sknnIUj14znpxXodzoitE0KRFF2lVIXJVBkABsjBx0+tV2002luu8H5VRGOc7uBwynqOKAPFPFHh03MaPZoUZGDLlmG3cSX2lDxkZOMdR6Vw1p4W1VJnhlEU9sZ4ZfMdGEluFDDyl5wwZmOSQc7Qe3P0dc2uCwKsSwIAIB53YwQBwAMfmOTWGLNXYkqqncXB+6CQDnPYgdcdhjPagDjrLQXgjCt92QMGbeUAyY3RAqrjDIp5z1GMHv12k6Mqldx3YcH7gACMRkMxByD0xgda1IbOW5iBjBXaVKhk3D7oZgpyA3HoTz+NdRptkqQpvV/vFXUgIVySwIwMbRnnvyfxANixiOPlbaqBUALF84Ueo+UZPT9a6u3EmwYxvIKg9VUHgbgR0+778Gs20jt4oyrRl9u4r5ZwWKoNr52jK7uvrim2E1xHH5t5JEJDksIyUWMMQVTD/AHmAOCR+FAHSKvlK8jlQSmZCzkKAinpuO1D15ABPfpVlZNuSrAEMA4I3YUZ3f7pwRj+RrCl1FY8j5kUEjBz91lyWwQABnPr9RkAVUvUjlCGZXeUlx0V2X5QrbdxJGc57dB9QDpluBISFY7VB3lvc/KBx0I6fUZ6Zphk8xSiOIzGULEKGOPlJTb2ymcem6si3uQ07K4BBCbGHB+Rm4P0LYGTV25u4oQ3UF5ACVXk9QCSBkjAx+NAF0nI4yCOFzgdPUA+3rVUtI7SKFaNVYopG0Btyj5128hcsw5IOVPGME5lzfLAiM+eVVwykljngNtQHIyfyPsapLrBCncwGDgcY3YHHyj8efp0oA6BDG6ly5JIbocAfMy5wRxnDAHHOO9QE3ClVDO5LykTMqYgVoyEyAAHUHGAevOSeKxINWdmDgLlHLHKrtIRsjhhgr7Ec9PetiO9BHmKcAEs2ASoyN3A/BjgdqAIxFcBQsjtNCqSF5pnxN5wfoIymFiPzY+bjAGMHNfO/xeCLpF6cRowRnXzVWWNyysNjRk4Odx5yQMdK+hZp/wB1K21Srl2wqnocEZAIyTk5x+Wa+c/iuyz6TfxB2TEMiqRGW+bYSVIAOANxxnnjsM0Afwmf8FsGZPGeiIFKWp1W4KRbGQCVoiNwlYHuoIGMkZ5Ir8JFlkhSKAEBzOCzdtrFRsBPJO4A9cYA7Zr99/8Agt3HDp3i/QHCi4e5vJ3jjIk8qF4hcReZMXAEsvzjaoGACSSRhT/P9b3GfLklj8zeWUgkq24ux3E4PzZPXntQB/U//wAEdtajl0zSop5R5qyQlfLXYCYsAt+7wCShVcHAOTnBr+wT4ZSM1lEd6Is1rEIl8rMiP5aqWByRu3c4IwAgxnJr+Nj/AII42000WmTulrIm1WiLsIXjCSiTMhUDzWwhRd25jvHXg1/Zb8KIz9htYmjXHlI6gvvG2T5lKtyXIbqSRjGPYgHsVz4dtrmG2iS8hkulVJF2qVCNFGSysQADkbu2ARyOlc1PpEfnAoxkfaqsyrw5AwdpGOc5BPA5rpbuMbwEciRTkx7sKS3XGT2IJ4POeO+bFvCpBjbkYLDaeoB+UgADaSo9xkGgDkhpTRsoJLKeQM4GCASDjrznFWZ9Mt9wMTu0eVP7oFMEHlWEiEY45PXnjB6dkYoipyoHy7QcZIIyef8AgP4/zpnkQ4wVJLbeSx29iSCe/t0NAHMR28MQIVCRxztG0E5GCRjHI6etWYwhDEKN55Y7cDcex45wCfyroPIjjEjspdcArGikyFi3IByd3HQY43VJ9j81dxiKKEUrkgnIHKsoPD5P6ZxQByLoxWUK20lzhgCSmVTPyg8AgED8+aVU8sKG3EtyC68cAnjjv+PWt8WgjlmwgYE7mO3GCI02q3TIyOD6daeUyoDxs+0YQbgMAkEjJHXg9/1oA5pyzM4KkbGGS2CjqQM4I6gA+nXHWnFlRQkaKoYgqMbcAbsBCHxnPtXXNptrLECgTpl0ZgpYkZIUj7xzj69M8ms8aTGQrtB5L5chVfeSOSMgAc46cZ9eaAOflgklaNUkKFW+cAE+YMEgZB4xg+uR6YqQxtEzhkDhUaM7yQ24ryS+0kuOOMe9bD2ske5o4tpRlKHcpIAXO4d1+91wemOnFAcSsHvFYtuBd8BmbHB4I+YhRwe/U0Ac7HZSSwrP8wRnIZlXcrL8x2lmTCcZzjnjAq7Hp6hVKRh2IwmQAxzwMBl4G3p9MjvXoFzeWMmmyWq3EUsDLEIbdIAklsY8g+ZIANzYK8nJzkjIOBkpdMgKDaw2hSGUOAAMcKTjIycY9evFAHGyaGXeSNpwGZxKqeUit9nRonkiwwO5NxZS3BxL2IBp0mjRyk/LgJtKEEAAqSGQEH0A6+ntXWKTI7xttCnAXaGyECfMWJPBySMc5HWmSWaR/PvKj7qr2BbLbySOmMfzGKAOUTQlwXbaVGAIzkhiAAN2R13Y+m3Ncf4itphKSwWRUBEaoCE27eEVMY7dPf3r19HUx7dgbaTuJ7E/dwACSTknv+orj76OG5zIgSSFiwVo9u0yIzK5XB5AYAbs44zQB4FrN5qMcAe1dIJopAI5JlygKsrOroWB27VPuQAckAV5H8StMtNd0m6nvoYJJnBkJ8mNFbIAKlcAuApZQepXrnmvozWdJtyXTDs0jMy/MSBu7DI6duc7eleSeNtCgXSrl5YX3CJyux1WRkDZdVLNwxAA6gc9RyaAPgbQ9Envddui1oMW9ybdGJRQqABQSMfdCgbeB2H0+w/B+i2VnZW8zvG15KpJTYcxGFkAZsAB1IbjB4xmvI9G8OC2uPtVkiK3nMZHn3TO0aEIFl3vkPtLexAB5NfRPh5Le6CIYFikJiBVHJ3YXYHVXYkBiSTj17YAoA9L0qIzW5FusXmGMss74eSIlQgaNMfOcMep/hHYV6jpXlxWsKO6yzRxxiSZUCCRsHLLGp4PX8TiuU0Lw6uyJ0UKQRsCgLtRsblKgBWJPTjsQOprutOsliDOwYjIWMHIJClgcqefx7g0AatlYRR3JuWlLeanlhGLFVAIORgEDlSPQFuDW2UiKoqbdoGFIGCOSM5I6Zx+dZUd2uP3S43c88MduU3BSfullfB4BxmrBmkMP7vy28v5ApJQhmVWZeEODlwefT8KAL7x7TGFaN1YFmIbeQcnzV4H3twB5PcZqVYW5KbWL7id/XoOO2Pf9KxEuJEcgkDgfL04I9zyMDP0FacV0AMsThhjd3C8jj0xj/IoAuiFiCTkE8sBjaQOByOoxSpZq4ZmBOSB84GwA8YHy8jj6c0+2kSVAM+YqqAOWGdowpbJ+YZIz649a04QuAGx84GBnpxnbjPAzj8OtAGVJYyBFZAwVVwuQQpUDDDcB83ANVfJkiyQodirAKw5zgYI+XqB79R1rs4UyBG3EKqpUDjDnIYKvQDaFHvzT3sowDhQxJJG4YwOe4PHBFAHESqPLBwAQcnjO8kEcg9/mOM5rlRo0SzGK3GQ8jyFCWZTIzFyMkcDOen8q9CvrFwVaPBALeYpDDAwcMMDn5v5msaNcykSnY25sNj5dijggZ4bPr2FAGhp2nRxKpC7SQAQBjDLgnBIyfmFawUb1G5epXqM5GS3T/Zz7VBHImcjsq+mWz0OAeuBz9faozKQ/BXbtLHP3WLAY6DrjOR9aAL0UXnxkqwIAJDZOMDIBBUfMOnsc1l39rLCmUBI5B2tgA5B+bjrk/kTWnbONgURqqKVICjACggjC9ByPwrD1fV5LV5TKm6ERh42DFiW+bejDZgdF2ncd3oKAORnu7mKdgxTy1OWJ3KTwemD6Y49DzxxXP6x4rfTRDJMi+TIjTKzAKzxhzGWUKTgh42HccVymu+JtR1KSRLOELErlehRsjGNwP3c5O0H0ri7jTdR1CQm4d1AU5G9dpXbyM9DzkY75z3oA9r0TxpbaoUWJym5cbpGQbHDjMRVsZYoSc8j5fpXp9hdLJGZAylAQDyThTgAcDONy+npXxpbNeW8aSQ200DQu0Ywqo0uH2iXG4ApyxBJ+6hxzgH07wx46WxJttXiZy0QWFlcMgYHaGckZLAf/qPYA+kftG9SrYYMQDkgEgMT3HXpinS3TFPLB/dt94bmHyhDzzwx3dOmAT7V5nb+LYJIlaN0cgEL8wAZgrYOR7nGQD7dKujxAHjE7MsZEaebEjqyqzDJy2OgOccYOeaAOou7wKUbzCAgzjJOQAVGfUY3e4xXPahqsNvAZEfIZSCdzlRuIZj7ncxx1644rjdX8Z2lvE7yF5PLVWIjJLM2/CgLGefyPQ5GK8k8UfECzt4nQTIGkYiIE7dhbgB26YyV3MxAHcjGaAOk8R65A5laUoQjHyxu3EFQTubgbSMn64r5n8Y6np863PnXMCrCoeO2d9wuh5vOwcjcBnr0B4zXlXxB+NVjoEU09zdYZTJttzKpMmAwcAKwz0PIY/QGviHxN8btSvNSniMpiYyIbZwzMiROqSl/MZcSAo/K8EYJxjBoA+3bG807WL8TRLADbmSNAEG3IcgF5NxB5LdhjA616N4ctba3kE9zNGRFIT84YguhIACuAGHHQfKd3HHX4r+E3iGe+uTHK3kNPdKYUGBFIEcqzIoJ3jcjZ56jHPf7XFkZ7FbhYWQKE8yUKwjDjHVl4B2+p+gPFAHQxyaZDcSTK+XAYQmGMfMTkbMYxgfMeMfezjpRHrYzcxzMqQgFIWxkTkoS5KjBGFGG6j1zXHTafcRK6QEkDOZV+YK2QQy/MOoODx2PQmuM167m0ywa8uGLNYsZFiDlUcoMusiqM5wFPXo3B70Ac18Rdb02GO5gl3QzSQzLETsMTkP8mFC5BOeeTkckV+cvxN1qzaea2NwiZYxAo5ETrI7ozvEu0uCkhOCDwv0r0f44fE25uLsRWjGK4up5AIPLYRRgq8nl+azjB2hNo53BmGQcV8b+I7i58THzYZlVVcPMgYkLt3KSDknCsRwc9x60AeA+NF1TS9WkksJEa0keQzxPGAssS71Ekh27zBh+QvQE4BBNfIHj/QWuby6meIwK8kjrMjnMTFFKMIEyZIw8i9TgDnopr7T8Z3E1tcW8cMbzO9s0YzHGqvLyrFTIMt85Ixgkj0BJr4j8eavfLezWCW+c/uo3CbpFZh96KQtiP5NrMMj3xzgA+erXQ7q31dZjapcyoZFd5EaKOGQBHgb7XkLC5G3P3eFx716r4UgvZ9RjiaW1mnCubpo0eVYlcFnYTeVwFLkMRwd/HHNcVda2ulMqziW7u1l3NGFjZkjjtyySo2eFPlwlmIbBUdcYr1LwZJpN3DbS6ZAtu8ph86eXzIpDh2HlgbwruzSASA5BEatyOaAPqvQNC1S/0WPVL+KA/YiuwIEWK4dG8xfOjBGRiUnk5YDaOmK5HxDdSztfWbyR2UtztkcIImMSrtAeJmkBEiBtowxJ5HByB3PhSe8g0y8M08Cw4d/Jll8qMCOMuPKDTAEmORCBznbt615v4vmAuWt47qFgIkmgnjijWX7QxUyRM5w5KxmXc2WB2DaMYoA4vwdopj1e21QPNKVvtsoYhyEGBO0hQFt7biNuMjcvOCBX6QfD/QrueyW4077O1pN5cTNMFiALBN7AlDtABHzDBAY57ivz18OJdQXTsLhSvmGSZhMd8pMrlpbV0iCxttCjBO5iy+uB9/eAtVe30SFrcq0axQ+ZbeaBIOELFyNu3dvPzkAgnjvQB7lJpdzD4a1GMrP5jO1xKnneYrCAGKJzx8qk9vVweCefzr+IsDQ+Ilv9ypG88cTiTzCAFRhI4eUsD+8TaFOGJYbcivsTUfH93Npt5bWgjtBm5VozMzhdo25MyyDzY1IY8gjcMjJAr458XTXV/b3EL+UVmutxuiob7O0azsIkVFJBkYbQMDOwMemQAd7odnpd7ppkjhjmjDWy/Z5h+6Ek+5mYfNlfn54IPQZwRXuvw2SGC0uNIdRDG6B2iMKKrOjKypDK+dgGVLYPQYznFfNXhOSyigs9O897O4kEbEsZMyyR7QEwikKhds4zkYHvj6j8IfbEmRvs8kr8xgZfdIUBHliJSdjFSQBjqMGgDlviReEafNbtbyDZLIYmkd4wkDBSDAigbgArAE5GMcd6+F/id8Q/E/h/SriDTdQuYImicpElwqgjL7SQAc9DgHBIx07/AKJfEywiu/s7OZYYzCz3PnbWjTPyBViD/vnyuBtYcscjBzXwL8ZvDkeq2s1hotoY4mDMZ5+bmaQAqxiVN3kw5bhQMZ6sccAH5geKfHWu393f3l/repPcMzSAHdnzVLBI5Hdh/sjj16EcjX8HfFG6M9pHMQLh41t5WAd5JBv2rI4GQpCluccAcjArK8YfDPX7XVLhJLSRYN7OW2scnJAIbGCCwOOCf5U3SfAusx2omt9PKS+cH89N7XGeAACF+7jcPcnBzigD628G/ECGC6YPNI8yzsGWQssqhQjbmwMLgKeAQRkkdef0L+DnxJ8gWsYkhY3MDm3jaXc0brtkV2ByVGQwbqdu5eGAI/LHwp4C1tQLu4t2+UxyFPLCymRlCoJIw3UhM42n7uOpr7I+FmkXyXVs12hYRs0jNLtUgFWQmAO2A4TdjIypUBeegB+rr+PJbzwrcGTylm+wzyldgI2PE/lBJ43Cg5A5wBh8Zya/m6+JM1zrPxf1rVZJSYP7fuIpJCxVtq3EmXAfaJIxgr1ByRwBmv27OoraeFdUkBLo9hKiRiXaxDRyRooVXyxUqCRgZznB+XP8/wB4ruZbz4oagY5ZJYm1W6mMJZliBNyVztZid20YznI3cEUAessk+r6w6xxKiQFVXcD5Mitu2oHLZMjBc4y2eoyK+iPCMVmmlxtNOEit7i2iFtHMtvMwmlWNhvCgk5KqFJ6N1PIrwqyjuZZ1QzG1WU7DNGdz+V9wIoA7AjkYJ3j0Ne+6ZZWthpUEZWOa7kltHiaRRukeJm2bl3ls529+RyORQBV+Imo6nd3Mcki272lui28SJc7XiRS28gSDExI2ElVILdMVyNjZ3D3U80KxyQiW3Q3V0jrAi4QMDGjYU8sCF6l85PFdD4sje9lA3CEmVUuo3hWGWKRmWQOgZRhCkjHliTtyeAaLC+bTIIYrLTm1S7lC+aZ49tvEHcIgIZ9h2yktubn5MEdgAdzdTIdLuUa7Mc8QjEEXAjKKu9ZY3UAspyDtAC7RkcZzz1jqcCbhPHM2ESO4ba4+0L5jMYcNIFLhmZVkRQwVRtOck3bkSPaWzsttPqWUJBKvDFbKdkh2QSAPMrFSAARgBiAOax72G+sPvWVzNbzxeXE5URo3nOGWWMM3H7t0II7ZJJOaAOR8X3EYhuDHFcQL5JLfaWTcsbbTmPzSdpyBjGCxHrXxr43mUM7R+YEDHaok8xpAykEsWGEbjlR/ewT2r658R6tbQWCQXBhlunWfNttW5mjkRAkUZkIJ2KpzhsbQDjk8fIHj+2u4wJpysEc5cwgPGGCqOjDduTlgOQBgfLkigD538QySzXALThwI8SMwwQwQBVBGd4CgDPfFe3fs36mLDx3o93NM+Yp40VgPMYLlUjVdykEY4AxjivCr2Ge8vI7KxzNLcSLHGm7ahZnLEksMgBQpyfQ54r2b9n6xivPiP4e06OQSrca7Y20C7Q7Tqb2JPkG44JU7uD1Xg5NAH+gr+xrGIfgl4Ke7t7y4nv7OxdomjV2tFFq1zBd3jEEohePCEgAkYyOAPp/UrO4Sf7SXe5KgMltJNHGIl2MzYfGWUkqcHlc8kgYrxz9nzw5c6F8MPBttDdZtk0jTFms5YjE5822CgJcl1bAdkcBs5wRyMY85/a3+P9l8Dvh9qesG8tm1q6WSz0mD7TGXklwweQqONqtgkZyDlThjQB8L/wDBST9pVfDekn4XeEr5kvbvTAmuR2LMrwpO6bYZLqOT08wkAAqMAnDcfzvNZtqWqXN4kSwNNIxdkR3V/MIJLIFx5oZdzOSc5bpnj2P4l+MNc8ZeJNT8T67qN1eT6qXvHdrt5fP89WliiSEuSkaK2GHJCoTgAiuL0F7iU2cMUcVvEZibm4C5HkSMJGkiUyjZcBe/3MSEFcnNAGXF4L1bVZim7yUSNHLPHLLsjQxmNogYiFkkChvm2gKGIY447CLTLiaKDTrm/JtbJZGQyDyQ7h2k3ArGPMkKnhmAUk4HfPUoLG+b7PdSpHaq0YLG7kWSWWJACsq275cuW+50Ktkda6h/DUWqw2MWngqm0yPKWELr5JkZVgfzX3QsWEbKwHKAFQKAOL0aCCw1Szdz5durxlAuJZ7xsCMS/L/q2BwBx254Oa9DErXdnL5dhBaW8bwqtzI6CMlI3kTDuOGbbIcjJPlgEHJrNvtOs9HKyalLcsA0cSmG2CI8hUJEXmZQGXaqsRxlcNktkjgvFGtz6i1zb28l9ZWiiG1jMtsSJir7EKQphS4CYB6v5bLkkZoA0tfmllMqtfWFuu2EtbxTC5uVmIQ7CjREuQWkOCFxg4P97yjUItPMM9xdQRmaD95BdD93LO3mRsEMTlo3QKjYBU5Vz94EVUvdfsbWOO0UN5rSok9xLue4l82PmMAoNgK9VyArSA4ySaxNX8Q2aRxw+RFZWhEayLI9sHCLnCqZV/dgdyoB2sAemaAPF/HutXcysLW7gt18lrYp5sEbEGUytM7KqbsLtzyACy/3QT4P4p1drHThAsUzyToriXdEVYuGcMrITsUKejHP93AzXpnjKznmklv9RSJ44UeZYrYFriFFnkiWSQquJIzgtlSV6DOCK+ZdavINX1SGC3aYIWaMCViWIUh8gIeCQp4yOvrgUAXPDmnpqV9BM7BmEnmGIEHeHLFlWSPO8bgoz2LYx1r9K/2fPh9JauvinVLBTaxiSMRyh8yyXIYxu4CqByxKkHJZV54NfMfwT+F13r2pWUTw3EUHnHdLHHumjRXCmZkcj9xgqw5AO7rkEV+qnhnR4fD2gm2t7y3mtI7aAmFmM6lkKMrNvUDdGqyFlPQ5XJ3ZoA53xXraJKwW3jVoWZolcGN0VlMCo4n+UpsIZTg/Lk5A6eTmO8u7+WcOiwSSLJHGMxkxTEqruo5l24Ic8gs5JFdb4lvLC71Cb7M0ttLdzx+Zv33RRCEAeON5x87EjI5+/wAYqvonh97oS3kpvJrO2jaUhpVXaS6hgY95zGdrybVJYCJycYYgA7zwrqEWnh7hbQT3ULKlvvXbGzukflMm3LPISXyThQCOOa+0PBut6WvhO8hvLWK3vtUuJFnuJNqKFNt5UagZ+RRuO5iP4wMBiCvyRot1FC9ra2OiQFETMt++544UxIXbYyHEm9C3PzDheles6bJfF0ujexRQQ+ZKZGwhzg7WiixnOwEAcsGIGMc0Ael2NxKqttkurq0jIiht2XZbRou4MFcLiVgWIyeuw5wcGvWPDfiXT105vD2oNb6U9yJJtNuvNe4jheOUl0uImICh/wB9gKQVccklgV+T9a+JGkaJax2he8LQxZECxlYrgqwIKO+fLYxpIPuk525J6D5G8f8A7RMkNybFLaeC2SUurpdMJxmNiEUO5HlCTpwS2N5bIFAH6MeMPiMfDUk1lezWMkgceVcW6nypImDW6SszSkIxRJCckFMkH5hx4r4h+LuiW13DbDVYJJBGm6C3lMkHmTbJES6dJCoCgopwAPmJ5HJ+CrT9pbXPEGoDTNevLLV9JlCB3uFWC88p2jhjImiUK7RjDqHAJKcuOMfTXwx+C6/HKXTLDwLa61qus6tcyWsNrEt3DbmZJhtacw28o2onlgvkRlSzOyuMsAeiRfE/TfMnawu4hNJK0ZjgjeV2A3YISRThsSNgghVJB9DXV6T4xk1eaGHTjqGpX05H+ixwTTyvK2I1aOOJGYBpdq5wfmbgdK/UL9nH/gjXKlvY6x8a/EqmaOCHy/Dvh3zoI4sO8wubu/lCmRzHMQURMZPzMSMn9ffhJ+xT8BvhLawx+E/AmmRXw8sz6xdI1zq05jIky18/zoPMUNtBVOOh4FAH4H/DX9mn9oL4hWFtJpXhDV9PF0HkhbxDeNp1gVi3N56200azbcSANGoBG4kOQSB91/DD/gnJ8TPLiuPF/jLRtEMU0byWnh3SmmZ0ch7iOS5uQMtyOSjHCYyAcV+2FtpkVjJbx2FpaQ5MoeKVdsrrAjqv2bjaPmZCSQRtx3rWKyJE0ksOxVyWIZRhQAQ3DDLbSD07kY6UAfnx4S/YC+G2ktHLr2qaxrE9ygWV5LuGwjnYIxAMFrAplOVyASxHJ7cevaf+xX8BbQRLJ4cmnYl41LX+oMqNMNzNtExVX+XIJwOPXAP1UptsKJpVB+8mQCyclQcqxO47jyDjrV2NrVkDJJIcPjlWJBGADyvqv6YoA+T7n9i/4ITW9tYnwq13JbQ3HlXU19qLRZRQEhumju8iRnkyDsORHJghgtQ3v7CHwIvrF44fD0lrJPCS88GoXqyMXQAtvkf7+WOOAQccZr6/t7u3yY1DIyn94WUgsRu2npkk7eD6DpTkvZY5Y9kEixyOAzHDKgbYQzIBwMDHfBGTQB+YniD/AIJd/DDUHkuND1/xLo11KXkMgu4ruNZA2QTBcQEuCT2dSMZBOa8S1z/gnf8AFbQBFc+EPGFjrtnbee9tb6paSWV7EQT5sJlhkKvllIO1gSR8oNft1IizLlJirOpABZolVG2DeVXl2BAxyDhjzjpJ5vl43ESMccDHzHHO0Y65ycd/egD+fuDwl8T/AAHrL6R4p0e50uNGQrNPC6WJkiBRZ45BFgIZCDhOGxk8mvR7vRBc2809y0btc24AkFw0bJ5mGkMWxgN+A3HHHIBr9nvEfhfQ/EmnTQavplldwz7nMc8Eb7d4UuxLoSjbVJyMHJ9a/K/44aBo/g7xDNaafmzsDISjZdo1QAbAseSCuCeSB1UDoTQBznw+jlQ3FjdyR3MVxamEL5gAm+QxqF3EeYAuMjHOGO41/Pf+2f8ADW+8N/F7xDNbwlLaS7uLqzASSMzm5nZig2x8IH8zIxyScHHFfuRpeuz2ep2rW8jSJGYA0zMEjZZHJA2gkB/3nTBBGOcg7fk79uTwlDdRWnim806MyAGMzRASS+UhZ4njG4Z+RCcgEKy5J7EA/DW78WXenWhtbvfAiSuxVFiBjyEw22NRiNZFbA4OEOCDzXY6L4gGp2sUkc6szyxFnQsfn3bwGUEB5GDDg+3Tt5/8RoIhe6hiFvKlMMqqWfzHiYzAb2C4Q742BIK8MNvOSud8L9WnsdMuY79hBBNL59pIyLPbgK+6CDzAjvnKDDMGILkbiOAAftF8ENWsNQ+H9x5Ee2eK1RGthERcvGkaRuEDhvLZWDHOTnccccV2Xw+mu7fVNUls3lhYki2lCM/lyRuqvA/y5Odx5IIA+6K+cPg3d3Nto0V+0UkdrfaViaOCWRpleSNyGYPGBs8rbtIB65DcivqH4XrGLNov36TNJLJbSIsqsgDFkDM4+faNysQACFGN2CaAN2e91DVtF1QzXzW9zBqFy0k0ke0TsYg4WVFySWZRjK7WOSCBkD8qP2gvD39n315q97LFMbyO5Dof3ghC7pBEqMOEYMpw2fyxX6meIoVhh1GSBjHcGUiRUdBCSI+S8Zxvb53K5wckDJxX5s/tDXck9nd2clsqXXlyBSuduHVsl0TOZQJEwRnlTyV4AB+T895YWlzeNbTsGk1N7aSwS3RBJBI0fyx71JlBRQd5wcx5A4577w1dC2lhEAt4IAHKzPP5zx/uleTzdqH5MlyF2nHTP3ifGdQi1HT/ABE0LbYpjevKvzS+YSJpGD+a0QC/IzYwTxjIwc16BpUgkRYYYHS7jiJaR7pJE3+YUclPKVghLKFAHOeMgUAfQ/gsW8ut2iwROqXM6RG5uPMjYuVDzpbqJPLYgBgCeQGzjjFfrB8IdDjktbJ3neZIYkNwDIbcwyOAjQPtIDunyngYy2MZHP4Ut4j1Tw7qllfRSh03AwQZaPO0KWkU+apViGwGGRggc4Ir9Rf2ZvjlpOo/ZLDV5lDo4gCy5iQqR0jcyHzmMed7HIUjkjIoA+5viTDbW+jGOKN1lbaZGhdnBDqu4xDeQ5BIBztPBPoa+cLaOwksJ98ty98zPLCzKixL5QRhESzrj5Q5OSxyRsOOB9JeJdOs9a0uCWDUknKRqsayTKpeNWHyiVeDhARvyx+XPzV8861p72Vy0MUTrbFmXdI7gcvHgqSoEriNzyB95sY6gAHnvjS2udR8NJD5mRLHLtl+0fNaSRqV8tRtLBvMBABwcAMeDz+ePxA8Kagokl8m6usF0kMKuI+Qw8whsBIssfmIHydSCa/VE6Fb3mlzxvbHJkQ/Z9rFyzFR5y5P396kbSf+WnpXzb8RfBCXNpdG0tHTerRzRKrCJVZdyRs78eYz42j5sByOMHIB+W0Fra2N8raisb3EXkyRx8SiRoy3zyyIzRxny2yw3HIXG3OK9f8ABOss2uafOtyoRjDHhnl/du03ktGGeT5SvmFuysG5HzEV1viHwTJaWkiXFr5IgiuoTGIFMs4Ll3V+CIpEYoBIQp+bCk7QB4Hc3d7pF3JZ28LJamS1kjcFk+y7UKKVZwTI7RmJmYDDc9BgUAf6dy7ATgAqwBbBwpYjAIx3+U9/epsqDw4J6gZJ64yM89s1VILDMgJBIJwdqjOeSqng4UDHHXpTZySnyE5LgjB7AYB6dDn6n8aAJxMCjg5XYWBw2eM7uQMY+8c1B9p3KzQYlUHBQEA574OeMjJGQMis2Ced0lM9uLbDkD5874wCnzcDHQnjPDZOTnCRW8Fu/mRRhCckksSpLFMlk3YYBVGDjgLgEDAIBuQ3EjGRGj8tVChHLBgyj7xIABDDB/AjB4p5kBbgMzbeTkHaFJIXpyOv5+1U2eQxueZCAWwmMsDjlQcc9cf7tPiZhjIGMlixDBgCvzD3BOcEen5gF+J1blcjgEjg4zn5c98k+nO0+vAwYqQygoTgAbSAOflIPfb1qsrBclcBiRlQwB2jJAyfU598mmx3Qk3bFbHI5yNzkHcwy3Ix9PbOaAJSh3od2FAJCFBsI+6c8Hdg47jr3pHh4BIAOOhBJzgEE8nJ6Y+uaZvAwCeTnnJO7aflZUwMc47/AEqbO4gDBB9cBWYdiA3ByR27UAReUeB82GCrgluFAPOAOCcMfzGaekW0LgMdqjLYLYOSMkj7oyc+mR61OBhVwSzZDEdMYBJ4zzyo5wcY461HliCzKDkEbVYZAyCpAJ5G3H9KAJGeNgYtu52UPhiCeMDKEH5QG9c5/GqRiXPTBzwoxhhgcggcj27D86suQM/MVzgDnpjG0e5xkdP8KryvMELQxiSQElV37RJx03kHCnB7dulAE0e8uwEY3bMhQCI8YyOvAyRjrxuz6UjIJJIZGknjEO8sm4LHMrBUVZAykdMEY6EZ7cRB5Y8AxupKFZSGBCY2hkYlsknB6DtyR0Mo3ADIUpySDjLjHAIAx0zn2HvQBbWFEd5BjDgZOW+YDGMEc5yT270jMAQFBwwY8E5UgNtDAjB6deDx0prSbSDhwpUL6jBxxhcgcgfn1yMCZGDhtoBAyMjHBHX3J+b/APVQBGqv6qM7sNgZOTgbsZ43f/qqZQ0YVlIDYHQg9gDkkep79qUqGGeCqkvxkEkdeD0baegwOPSoWAdo2DSfIWJiRwFOflHmZHzAdh0G7gDrQBLLIXbdKy/McAtgAH73yEcAYzVeaIM4IUYOTkYYtk45J6HPT0watFVc7dpwpDAMck7jx94YJHtgjHHWhlURkkgk5+UqAz5wCcgcdDj69xQBnj93lginBONy5ByCTk4O4YyRz+ANKJMgKyDaoYIqrswxO4c9Scg8E5547U6ViVIycggnqDkjAwT90Yx3JO7k8DNOS8W28suGYySoqOOCkgJkO4EnapVCN3AyQM9RQA9lBGATnbglhhuoxxnngDj3qBtwBXaMc/McgHGSOeMYIP0IqeSQS4OBkL8x+6Se5b5ueWPSoGbBAKEblHI/DDAkcknHp1xQBnSW6HfNkI45LAfdJZVABwQRwO305pUjcxM4kCMkiKTlSc5A4R1wQQpB5GN4xzTt0rPKjIhgADK4b5mfjcGXHy85PUjmnw7FAGM5zkfeyD3J7Y9e9AEUibtpkwyoS+OyZJycHjHv06c1WafllwwXgLkcFQeOQee/+eKsSKrMYg6h2GcAncq7gd23I4IIBPff6ZqLy9nyMMjgqrKeOfl4/E+g559aAIzO6CRoipZoyhXG7AJzuGR8pAAHrmoF3BcquOvy7jhiAMEEnuQPy64qwSoVWIZA4GV24Y89x1ZRtHTHXnjOWxeU16CRhyMBMMU2KQTgMePfjtQBWeKRjvI+6oyDkgdf4s9Awz/nFQCB0LPuLLxhTxs6Egc5frn8OK6O7VFti1uiSXOzYY/ullGAOcZwctx6k+lZP2N3iEjSKP3gDKrgskgQMVIU54BB9MH2oArK/ltnaG2kscKSDnABAA5B56/nxVolm2tGpA7rjIzgfKeM5/EgdqWK2EC5LyOSAy7hnAbDAKAOhAOOvT6UrTbI/OZHwDyDiM7cj5+T9zqT34PXuASKvzjuVyR8vQkcANzzk/pU8AmmmEZGF2OQByzbVJyGHQ8n8h1FRybsLyFZwWGMk4OW4OeQS3B/2vpSM7xoDHlZF3dHB3EZ4BVevIx/umgCJb26UPHcJ5AVioRWWQkLjO4Bjk7i3GecA8cgQm7Up5kedrc/MpHy5wB1685HbjIqSQNIi7gN3VsAFiTtOSducZYen4Vl3MUcqtGzkI6upYMyupcFd3y879uOnHtQBae4wvzANkHJJOMFQPl3D5myen49q8W+Imq7dNvZLRiZLcS5KnbukVfurnGDhhn1+nX1xFCwwxZ84QKoiMp3vwpG5y3O/HOcfU4NeMfEW3BsbsSEKpjkZ8bFY5OTsVVAHfoOnXJ5IB/JR/wW1un174aa1aW7mNdOuIbqQSKXjuJEkTdHECpzuBZsYxnIz0r8Gv8AgnfeLafF2wkuIUlhIMAic7UeWTcFV0BBIOCM5AyOueD+xH/Bcu6ubDRotOt7m48u71DbMfMCLJACWSOQKV8zDA43Z6Zya/Fn9gi6C/FvSbaZ/Lja5jI3Asm8umSyg/NxjvweaAP6zfAsFtZtp0qW8qySPEgtbVknbdOUUIqBj5qhnz1Ixxms7/gold3SfsteI7JgkYTSbxvswCLIm2EneZWDZ4UggPkspxjjHX/C7T7rWZ9JCIjyWZtZAYxvjeFSu5pJjwy7wEYEZ9e9ecf8FPYLrSf2btXtmTaHt7iBZCFBhXy9oX7+VXaxxgnO0DHegD+Sr9lG2mvPipbmMssseomVV42tILobEYlhx8x9T2Ar+9T9iGO9i8NeH7e7ZIiYYUEqP5qRqUA+aRsKqjv6bsdiT/Cj+xxpwuvi1p0f2iFydUJVAQzF47glGJ2nGSRxnJz6Zr+979jvS3tvC3h2J8RgWNu5UOjbwqmLhyxwP3TDGSw4PcUAfqhpscAjMKbT5ez95FI0kZcKSSkigZU5HUkHJ6VtR4QHbKcKduWOAOgAIP8AskDqOemetZWiW+y0jPAVvL4jPBGMjcCeGyBz2x1rdNoqlpE3bSqlwSSSwxgAZ5XPegCwIg4G7O4fMvzEhSOMsRwTgn8qkaV7VQygMp4I34KLwNxLcKMH17+tQxukcZLMVcKCpIDKCSSMjI3HArm9Y1+G3R8sRjIG7aGPXDAE/MNxAOPTkdqAL2qa9bwxyK8uCilmB2nO0bQPvDPKnr6c181+PPilZaPHdPPdxRKu5kZiqnGSCM7uV479ccEYrl/ir8TodEtb2VrkRwwwHzZG+UKshXbgheHJ3ABic4HOTivxE/ae/angaz1SGz8QrZLGk0QeFlmnuGw6/uo8lQcgM+4rkMxU54oA9Q/a1/bfs9Bs9U03Q76F72KFy0izJ5dukR2u20sFwX2qcscb/U4P4SF/i5+1b4xk0qzmun0a6u5PtF/KjeQkczqHhtXKY2LhjuByM9ete5fDn4B+Nv2pPEkOo3djqkWjwyRgzLaobe+s4mCiaaZIEKISBy33mfCliTn99v2bv2N/DPw207T/ACtGig8i2TMiRmTEzABXQIpYEyBM4z19aAPnb9j7/gn7ofhO2s7o6fY3Gq29rJcX9wFTcJ7VljnRpWmYSSeWT8wPPZRya/YXwR8JzohsRbWMexNqzOFHyKVGwkH73zBhnqODxnj0P4ZeC7PRBHttG09pN7XUDKI7mSKTETySQgDKuMckcE4ODXu/9mrp6QTQusscyZEnln5edrr8w+RwSPfmgDn9J0uCyg8sqqgqUPybTk5wFYchvfpzkc4rpkgCxgAFW/iLEkMB8pDMe/T3496hjAUBQSQSCfu5AOCeeAR8vT37dK0fMIGz5VXopCFWAzyT8+MHPp269qAKqxMrLvAcE8c4TBzg5Pfjn+dQPEoclCx2nkegLKCCFI7A9xwPSrmFOSX3EMRzjIwMgZB+Xv6g5pCmQWAO/BbZu2kgZIUMehzwMjHzUAY5trlmkLbAqM3leUzEtGeMyFhwTnBwSOTk9hG1mmAARyNpBypGTwCNw3ZOe3bmtC6kigB81XwwAIAYjO4IQcnBPzIAOvORnoJSN0exdigbfmI+Y9hk7vu8HHGee/cAyktdpXhiBznBIAyOOOMZOAOOmOlcb8Qo7S20S4urtUMdvDNIrYYbHEZUH5Rnecnt3xzXpYQA4G1ty5YjdtOCCMkDIA+bjrz715v8SYoJtA1FlSB5BaTJ5hVXHCksu7OQN4PQ8beR0oA/iO/bL8Vafc/tM/ER5nnYRX1utsryL5U6hHKurNwoAMe3II+TpxiuQ8Ba3falHbSSK/ku5ht1lJP71SoCpKgzIAzDoF4xjoK4H9r+5Sb9p/4rK2W+y+Jpo9oYMiqkUaPCSrBlQEEgjjOehrS+Etwrz6OscjBYcb43ZjG77y5JWVjtbIQ4zk7ioABxQB9ueEtPu0kimuER1dY2jQxtIy4cSQNsPygMwb3wOd3UX/FumCDTNQmktGZ50UEMrMNoJKiNAx8ttpO4DI4PcmvQ/BIt7rTUknkVLgAEPmPaXfOQhkGE2xrjgkksD0PPO/EHZa211NBLM5lhMJRmieMZLqJAq/8ALUEryOQoZQRxgA+W7SOD7a9wwjs7q3XjehzJ5ZVvJEirn5UMb4xyI+2Mn1P4Jabbav8AFnTEil8xbYqJJITuMbs0eWEYToWOSTyM45614lc3IS7mjup5IJTNdDEsm51EQBiaRQgCozHBJfIB5UAYr3j9jm2vdZ+NNr5hEtvBbGQRGSJWR1uUVpHKjAbAXC4ywXNAH9Ln7OmhTW2h2YISf7VcvcBnBeW3jifZHArt0j8tASQcMzE5xiv0B0KzlEOGQY2grtTqBgYYljlt2eMkYHXNfOHwhtYl03SNvlxmGziQMkcfzqcNhyynzM7uvXgZPFfV2nKEh3L8xwCQDgtgcAsxwPlx1x0oAgNmSQUwORnjB5cgHI75z+dQPbupBwGAzvUHbkdAcHtyO3cGt9gP4OMZx9M5HXtmqwQFeVO4jODjrhVwDnnv0zQBieQcBlOMhiCSTyRk5J6DA9KVlGAMA5GOByGA69OePp6dq0HTaBgYJHAK9C2McD2HpVdkVQ5QneDn5ySoJVgQcDgZ44oAzGUquWbBPUYyvH16Vx3iGU20DTBSVygdiwVFUttaRjt4Ubt2O+D0rsplk8tWdRuIy0a9FwRggnsSD17da47WGYpKrsViCsoXahwD8wUZOD8y/qeuKAPF9XvoopUjedY2bA3jksSeI1A55Az7g5z1zwmreME0+X7OFl8xowY5cARhXGMlN/bgn7vUexKeObu4smmlgbE0nmrHMijAlG0bGGMKcOD06GvAfEeo6jZfZlu5IRd3CecDERIrxCV40Z3jON4jKg5AyRnbgjAB6s3isX3mGWVVgTftnknCJJhSxVEVSxwz9CM59sGtTwbrj396yZO2JuAct8rEKWDH7wORx2HpzXhWlnUZrKKK5iwpnuQt1LmKaQP5bGHKn98ixvGVONwB64Fe3eAPCutyPbzIgWGZgWmkWUOVDPmRi4AdjjHc/LnOByAfX3hiR5rW3ZiSDGTgqxTKLjBJAII9vzA4ruoFMZBByF6L0GT157nO3j2rj/D1o1pbwRPKSVjWNSxbJUoAx3luWY5z0985rtljEcaDkhjgNnqQCAACeeB/SgC0AVUEgqCpwSMbu2cE8EAH8KNx28ZIBA2gHls45AHt+GOtVVEowA7bSTtBwSoJ4HQcf41ZtXLT7PMyQMO2CVHG7Bx944zxk0AXYhHuUSFYweA5BOD1C8dSSD+X4U4hWA+ZeBjI6sBj5cgcD5R9KjDxuQS3yliFADc4P0yDnr1/HipI1+VvLQkq5jzIrIBgDewYr8+N3GOCeM0ADWbSqwj2+YcYXb1J6A7zgnBGayrW32ylGRiJ/tMMmB+7QiMsobKZJLB8YPGOfbqo4pGyVYZClRg5y2Opwex9fStSCxRooywVlR5ZMlBukJUrJsZlywDv8xU9eDwc0AeVXdnCiyZZUUAsxYbVHOM5HTBPv1rlr6BlcIVyzYZVyD8pU7WKg8EnOBweOK9D8QhZNQlWJQoRQrYPBck7u+Gy2Bjp7VyN1prTEAzywlZUlV0K5ypDkMGRhtbBB4zxwRQBy/8AZzOSGQgkHk4BzheQp5YEZzz3zx1qsmgiNgMbA24HjcGDjYRk9Bgt1ruTbjhmXD8jPQt1JOG6r/8AWpFjVjueMkspBGSdoxwQAeBuJ5HrigDmRplvBiNYkRmLO7ICAygBdqgHAUA8YA6+9WJopCsESxsyoxAwAGXcA3ztjOcqAOvTt23hZpGYmTOUDAgsxOHYbuX5ycc49OnFT+QoPO4HOXC8AYwu0Fvbd9NtAGGsBjjYHepUBFIAyVOfm345Un8M44qrKZUVlWMusvy4LKuVG3vjgDqenFdObaPy5MsTgDCZYlQxO0E46Z3Y9u3FZjJG8aSEMsQLqRICAh+aMkg8j7o+ufagDAmlMhyQv7pWC7t33dig/MV+8VJ9eR1NRlXyjqpaRQBuCjdtfDEZPK9V/LPFbJsYmYqWwcYBC8YODncR6j+lWBAiqrFmZiQBvJbeDgZYBvm6c/SgDMsXdHkdt+85yvQq46gfiox0ApLo3LEsrcNhecDHzdc/7yrwMZ/Kth7ZHyNm3e26QgMTtABGWUE9uc+vJqJEiRvKZVD4OzjbkqOR04PIyeaAOTuzdKFVR5hO0HBBbgnJQdf8PpU7W04iUMrjCgkIpYkruLHnJDYKjArrUsomk80ogYhVyp+6O+OTjkfp+U7W4wzAKFdgAc5GcjBOO5Jx3/OgDjrbGRG4ZWG5ihzvxkAEAnpk/TJxW/DGxC45Ukhm+6AoJIXBOHHJHbp16Vfe3a4itVuDA7QhoI3EEEEohLb1jlMSDzI1JwCckjqSeaQwBSYllRD8wUqyOIztPykEEB+Q2MdByCDQBRNoYFfyiWRjJJIJHZ8sc8xl8+WoPQcAZOBjr88fF+UW+jahlxzDIUTO0uwVlwi9clj7jI9q+mLlSsLHCkBctyec8DJA4Pr2r55+J1tHLpuosW4e2lIcNu2sibyASMAYUHHQk/SgD+FX/gtvCJtT8N3yuZA+rXBVPLMZVHMhUksgKtjOeobfngg5/n6j+by8KQVkU8A5wQDhQO/yk/hX9En/AAXN2rreioqgFNWIJUoEyIZZDgHnO1h7c4POK/ngLosWyIqSzxEyFdrj5ZAc/MRyXIPsg/EA/qx/4Iw6Q95oVhescCR4G2uxWPMbBJGjjHAmcYIxgZU7um6v7HPhpaAWFkY1xtiXPmEb9hAADHnJAI/AV/IX/wAES5IJvA1isW/fFcKr4MbIQ7lW3ZGVOckEY79sZ/sI+HCIdPtjiTcYkweclSFwQT97BHIxxnOM0Ad/cw7JEYRB2xJv+UsCp2Z3/LgMGYEc564GAal2xgB0Bz8rcZw3UKv0OB0x9OlackTMyk7RGdx5PzFiQQQAOQGI59Cc00wJnoFyeQg67VJPf5cE/hmgCsoDplvTd6E8jI68jIbB9uRUixkZV0ZQw3Z6HbkAFTjg5J/OrcCxklRtYk/fx83AzjJOSvB46c1dVCXBcgKQegJHBOMkng5XOPegCotupaLJkZVcnJX5XAjb7zYzgZ477kHarzRAEnhQoDbQD0ORySeR/jVlVUjg9AQefQDPHfpUgix1XqMHnI65BOR7/QYxQBkTRrIWZhhiBjCgFsDjcQcN2/Ic1RaDK4UMFJIABGCB3xzycf8A1q11R2kcGErGowrHcHdt5DgoQMKAMgg85zwOrGjRDgLtLEkrkcHAGQRxz1/HBGaAKlsoA2EPlVBJKtgpnpnHXg/mMVNs2sXBJJJABHU5POG78c1dSIBeAOQOvDDrwuT157evNSyRgKTsLAAN8ql3YjJO0DknnoKAMiaJTlmCjIyykKikkjI5Hy5b1rMnsgwGAcAK4VSeevHPfgcZ710ASUxkyQgMS67FYkFP4Tl1GCQB14B7ng1CyJnaFPGCepIA4HPc8g/54AMhLZdvGcjrwDn1wcZA5b3qWKzVgHAwW+VkAcgdCT90Aj5jzgcetaoiGQBnOQNvIx0xgluh5pzQkhghCyEEKSARv/hIxnv15ycfmAZohWNmCnjOCepPByMj1yfypsyS4wyhlVeB/wAtATwBgcbQMn8K00s5E4fYy4LOVBBMuSX2jcRg4Jx+dLNbZUsCMkbRuJAbnryOOM9O4xQBzUUuWkTIOxtjkZxGSFKg4xluc8HjvjNZ9wiYKbEjiVdsIUrtwQCPk2gIOnGT0BzXRXioqSyyLFboELOEfbwqAkqO7FVY9B/Kucntri4nik82SS3EAMUnmKY5VkIZSUHTChTkHguepoA4zVobWMFztaQbsDHK9cHjPqOmOleOeK7KfVLY2drCzRsSCoZsckliGLfMud3GfQV7zf6bC28EgjaQQRncxORhgAQ2M8njiuRm0ks6xx2wZCWMkpcKUCqx+VTgnJ7jnv70AeC6L8PHnQQkfZI7eOWJVLxhUESEsoJJ5ATCjqc8dRXeaT4HTSnsp3la7kNu+xkADwP5xCpcYGCCEBwMcd+9eiw6FbzSo9xGy+UzEI0kiKN5Q7ysbDe/oTyCCQRya6SSyjgmnCxYQPg+XGXBIwoZY0ZiRtweCeF60AU9JhkgjTc0mMeWI8L5IH3g543eYDkcnGDjHetSSQhgdztggBsEZztyPcbsn8anlaKNYkIXICD92T1QbuQp4wATwccevFZ7kyMZIwoU5Vsgsxw2MZzyeAccde2KAJBcJLLGzs6qkgcEEjAXcOgwGJBHGcflxY+2faHFqiyZlWVFmXG1CpBXeQ3BII555+lZht0ZiAwDFhlf3hIySzdRg8kZ9zUi2sUUsLnyxChY4kL7/tB+VGDgY27HYYOOQOvNAGjH5u8b8vjO1jyo24Cj2GDn6dewq9LcNIRvjVXwoKplAcDPQDleuf8A9VV3kbYUjkUsseEUbTIeqr8pHTIxk88VnXMjhYxIw3BQJODhpOo/i4AGc/z9QDXtXmjld43f5o1VUfDRBssNwG7duPAPYgcYNdXZzrtRm4lAAYc7dxGMkY7H17CvOrTU4oZ2jIWQkKV8x22rnglVXG7v0PHfmuvglDqzqqop2FivzbjnapGXyDgevuaAOpS6XAVS3zMSBuLDqBwf4RzwM/Sr0dyQRk8AHoSd284zjnPT/Jrl7eaQuwbCrGXClsbiD23A84YdvXqRWmsimMNkkncTt6ZxwcgfMM8+340AW765CqxwTgH5flJ6cKCec+/bP1rmJJ/MO3YqB2BAwFkG4ZOSBkg7RznHFXLqUEY3FlPJ5wBjjG4+/GP9qqJgLguGwMdOrbjkjGff8KAGNOYgseWYuW2qCeOWyf8AaXjpjjNPS4d34U7Ply7FSOQQ3U54IAzjjcPQ4pOFRj5m05yq4PIA+bg46cmnLIo+UKAgJzgnkc5IPr17HrxQBZi1QRpPDK2+WB9rmFXTlgzR4V2P3Y2GTnkr+FchrurpIrIzhN8ot4xKSqu8x+UIRywPTvjHr02LyZHWUNII3VBKuxdwds4EZYHj5ScZ9K457ZLidjHKdysGZGZTwGIYAAkhjkDpwR1oAzLW0ikcu8fmcjdjeflZmUAEjO0befQAdMc7kum209v5cUYK5LMw3BgMALnB9e3qT61ZtoPJIjCMAyl2YAeWhO1AW579voatIGhO0BSjgAZwBwSygZHUHJ5/ve1AHKTaOgjzjdlgpDYbnAIPfOT6jtXIahY/JIixoJY2V1mPJwhBaMbV6leOeOcHHWvU57NpmQqx8uTBZdzgKwyw2qo+U89Qf4fxqrcaCjoZGRlkYBTycFAOFGDgcs3THQDtigD5/vNU1iG7MUMapCm4thvLCkDcQsajCoQTgY6qcn152+8f39iqpIssihSWk8xCFwB82FGcbm9xgc4zx7Rqnh1Gkdkx1AdsggbTnGTgn5T3B5z+Pmms+CrW7ZUIbByZgrAAjJLB124JIB46Zwe1AHgPjD4t3un2d1KkNzMzwF7aK1LOxZWZcs6IcNtB6kdQcDIr88/iV+0X44uNe8qzN3baQkLsbgxPFcCXaS+Y0Y8rcIQCzAELyPmwP0t8Z+FrTR7GVVhUM4byJFCmYYDElWBzuKY5wMAHvmviXxN8OIb2Vm2SRwSea7ugJ85olEkeWQEliRgklQu4sQcUAfnT4n+JWp+INQW51TWHvJbiPeyNJIfLdyzKCgAEMo2jKncWBzgnmuUl+ImqybLZZjLMly8q3CIJX2MiwKhSVT5iBFAHGRtPfp7N8QPhfcwy6rDpunYaMp9nVPMuGaKRdrKr7N0o2qDt3Z/d/L1zXzLJY6t4c1Hy7iwNwyRSMiuksaSszMqu0jDIxIj7hgkd+9AH3b+z5ruqtqKy3pmWKxFvN5U7OpQuxbasZbJ+Ys+cYyxGMcV+rnh3xNdXmiR6U9ytxaSTpdGNt8QQ+TgrgPjy/wB4/wBSByQBX4m/BHxBqN7rFtb3BS12tFLcKoKRoMrsLydZNvzNjPAboBwP0/0q9lsLWzkEk674Au8u8abF3IzxEDDKeTuPYFcYyKAPpGDUIbaOWF2jKuxVRvBwEG0BTwWXb+I75rz3xxBaXGg3928iiKAPvUHa7sI2KKWVgSWOT/2zHfFeR3fjBDcRSXNwXigLvFcq25kbhHVEzg5jBOc4x1GcGqmv+PLTWdD1O3XdHcuJ0DsEVRwOWded2WIHHAx9KAPyG+P3jqSXx5DpenNKbeK6QNbSNtti6sE3bGwCScrnJIBPIyK4O51z7PImpSX0dokjlZrRCyEKzrErQmJQuAX3OG2AgAZ5FdL+0lotrH4jstdJZYmkVQVkiMaRmTLlnVVCrlSNwGT3y2a8A8Q+INMvtJjhtXliktXRIUPlvKGkd2mKtLESbcKMqzbyGfB45ABc8a+JjLqEuoSXEDRmOZ0tVbzESONTnbtAyTFGrDgYU4JGa+JfFWvLHey6ndtDHZK10bYmNojEx3fv2QY82JiZV5JIYDooJr3PxnZ3CW0MtnNNdXNuqCWMGNoyszNEyKCSLj5lVXADDIIb1r5C8babrkst3HfRTQrcCEDMIyV42c4UD5WbpnOD1xQBymn3CatqF/d200rwM0gjacqkpjYPhPlbHJ3cDlgDnHSvpfwHBDZrpsjWolEkjlyqjak+Y8SIxO1GGcnAIKnk8ceF+GdJj0+4WKUpbnYxnDIoYp3kUpjc3zlQmOnOOQR9b+D7hRapYW9o0rTWoiDRRktbtIUlXBCkg741VgWBYEjoTQB9C2LaNe6HaNdeS0LxbHS3JBmkBJLFmHMqhef93HBFeTeIRpNtPfNbxxF7hriKB7r95cRMCyx+UwRQAxZg64XAkwOmau6hMfD/AIfiMe+B47sboYTGYzNOXYK0JJKltjkZAyT3GceC+IPEwE0yxS3EmoplEhtpHkPJeSTMZ3iUl+B82Nz/AC9QKAOw0ScW96UaQShmgUkqRHHcF/vYj3Z25GWPXPGeh+4/BUOo3mkefEltcPJGkQu4SkayAq5Z5VVBvbDgJnrt3AZ4Hwf4GNtrWs6dbbrlJ7kxTSQSLuVHUKPnA43YJ3DAAwccHj9JvCnh220rRYLaO/aG6K+b8j7zI0uGUCAHaOseODtIxj5qAPNPG2gX8xt7xZpra3hVI5RbgrO+0KsjOynO4uG+Y9ckgZJNfN3iaa5jRUt7nyRDJJIlzLKVSYuy+Wkyo37x9oKgY+XLAHBOfu7VLZZ7S4064uZoXuLcFWnRlmmZCqxygooMTrGy7XUdSeRmviv4j6AlhFEULRJaSpJdOx2ebFI5w7LsDFyepxt5BJyRkA0fDl1qV7Bp8cwW4BkUo1usbPHJBtLOzMAypiT7xwxA65FfW/hjxDBA8JmLlIjGs7FTuhBSJRIHQ4Ylt2FPOUzznnxT4S6Jam1a4imeRLoxywo+A0U0e5ZJmypL5UsoywHBPUV1t076brEVu5RFuAwdTyC7ttQeX0HyAgdOGGTk0AeweNFs9akSXTZfPeO2JET7kUNs6EkZALKcEDJx+fkr6OZ3lF1axtItu7vvRSG2plljeRDuYgrjg8jkV6t4N06bVby4sHmTzfOQogQK727ZVodzJkYIUgg/wjHBIP114O+AVneWUNxqULGNiHUrvcRkiMs5aQEKGEZ3EDBHGQMUAfjj4n+HH/CQ3zSQaQ7RRIrFkjUhj5jKQGC8sctgYHXNcbr3woXQBbSfYldXw8qxRYktiSCY5lbGHyOpHBB4IwW/oo0b9mnw753nLYR+RHujdTHHibeTIrZfJHzhuQDya5Pxv+zL4a1GKcHTYCZw+5lUspXYRGGB7kcH0Cjg0AfgNY2B+WSK1bEQVFeaJGbbCqjyjtIyFAAwccsep69vb30enLCI7SSKdyJZljDs3k7dilAYhsfO4McH7wwpPB/TLVP2UxDFJFYaXBbx5Uhlidl8skfeTGGYqoz0HTqevJL+zbZWzPNqllPOzI8FvHZxxtcWqxjfmVpcgQs2AOeM5xwRQB+fF18Qrr7DfWTZnC2s0cUTxlfKYhkkXDsCy713HoO/avyHu9Rhi+KN7I6Fp21mWFYUxJauhucyAqQPMXeFwFxtHfiv3g+NvwoTwl4O8SapZ6bLFFBYT3Sy3knmXDTpCzYV40UxoRGhCgbfk5JPNfz+aTdLd+PopJLdN0mqcFHJkUNcgPmMk7/lHJAABwx6ZoA+vLieKCfSxPBPJvlRfJjttqiIsxkAdZBudUxt3Jjg8gAZ7/VdR8yKwMSrEkFvA8UJEiyTLliyuRkoSwbJyG5GAAa44SC78T6Xptj5skW9bgS/IWi2QxoZHYjlFDPgY+7yRya6K+nWW/u2EYkuopPKg8sgRLEFkhxkNnzSpJODzx0IyQC/Hd2ss63GrI8plh8xoFuJW8+5EIIaQlQ3lAebhQBywG4A5FC3up71BaWMUtzdkn7S0Eb+RbDy1Y72iOWxvcEEkDGQGPNOieK00+ee9tp2lJWKS4k2vBCoeMqBMzFYiAUxtXLGQgk1btZpNOmnvLK0Js5vNeQ71eGR8ATpHLDgTRiPkH5T1IA6UAZF9f6vpl7DHc7xHL50guDMscDholhMjspDLuMQGGAGE4LAEjrNQ1m+nsw1+gmVooIwTOGljCIXYQPgDIYkjcSTgDOSM1Ibu2eVZLmzQ206pGimaINI0aJG+1NrEEyZU8DBO7FdNdobqTy7SaGM+bPHHCscatHCWSUpK4UmVztCrgkgABc5oA8v1TTbGS1vdVltzbIVzb3FxtY+fgRL5+4YVZGR0bDL8zbuVBr4u+IU90ySh4xGpMiszB3I2SqWEDjCMM4yRuXBO05zX2p4vksreMWlxvkSAz+bHdStIs4fKRiO2Mg2R+d8xyuMhSApJDfGHxHmt5dsMCj7LBHKsUURdZEUSs4z5hPJ3ljgnO8AEkk0AfOk12kF07SokiqlyQcMjiWSHYioxj3bQxHHA3AnIr6f/YX0qPXf2lfhLppsZryWTxTaTNbyAG1a3hDuXd1ZXQq4U8Bgec4Aw3ylffJOzeWyurMMuWHJbcCVbqcKMgjGe1fpX/wSi8M2esftTeFdU1OZYNO8Pn7dMwWeSYmRljjRPIHMYYneTwEJY/KDQB/eBpfiHRvA/gI6jqE0SadoWkRTzMWMMcKQW5GWYoomI2Nj14zjHP8AMf8AtoftJf8AC7/HWt6jFq0lzo9hczWmi6Gm5LQQW+IftbTFFAeRgCANxwOpyMfW/wC3z+1isemT/CTw3qd1HbTGIas8c7QhHCxgWQMSqUXzEJdDk9Q3GK/D2e7tn1URQLJcNNkSEziQo/mkMw+UHJVhgcYDdeOQDpbzU2kshC00VkrzRypaSsJVRXkUSfIDkgoC4PGMEYB+U7ulW9ncqX+1MY4xCdsRIXzJFKnyw3zbdzOcKPl8vJJwTXP/ANh2b3772jBEcbTTttupXEkcYcJIyPGCCFwM5ypIBOa09OvrUXp0ywzM+0QQT+SEICmLfFIpclSEadcqpxtPzHIwAegaNpH2g+bHG6Ry3Qe0i8tmcM6MiiRmGyViRu3hgRySBjnr9afT/Cdsj3c7tdTGFktBO4BjKGVJDKpHlKXI3AkKcNxjGfNNW8cmxv57ONoby4VJGK281strElvwGQNztwDu2MGPP4eJfFXxtrMklra2cssseqo5t5I03xQTAlPJkAIDsqzYACgANnuSQDtdZ+J97q0zwRW9qRbzvGI5JrmSaZAroRHCDlowI1VmPAGCMGuX1jVNcM7KksAyYJbpmkARIm8kRpbQ9HdXXBAGQyY6nNc5p3h7V9NsU1KcS7LiSFpZJGhaWGCXesmZ1TCEhQwXA3buP4Wrz28udW0ae4k2Xl3cMHMYkdvs4hjdguwMSfnkBA4xlgeuMAHoNxqFjcG6uLuf7GYIvMVrm4hVPNiGzdFCMHdI75O4kKF46GvnrxL4meZZM3IuYDJLKzqCSpQkCONxklfLC9PlyO4HEXiS6vtXiNzdyBZgsUcsPnBInMZztVElwh3BgeQPm6CvF9V1O9hu5JXeBbaJY4jbW7kQhXALRnDdWRCepBz6HFAHWa94zvbXS2tg0b28uFieckzJbgcRRuW3eWGUkBsgFuFGa4zwXos2t6sJ/KV4vNVupYR+aBgmRRkN1HTjHWuU1W/bW7mARM8h3RQtHjAZeVXCg8cFR04xyeePuz9mb4Zx6pc2k9zGPsqXEL3CSZCbY2QqJSUIxhs9xnr0AoA+zPg34TsfBnhmw1i+eN5J7do0lQM7ko52COKVAdjF0Ygj5grfNwAOj117a+sbyeC9cxTbzbwrHL+6JJk3FoiNjbIScn5SMAk5zVzULq1sZ1hjuIEsbKA29rvhEsaoASDtCgeTvYrubJw2VG7k+K6x44WOVo7SQtFcRsY1RGYNH5UiOh8pcR5yMLk9MnK5yALG1ourLKkV3IEjG9kdWWG4Vc/uEyA20+YSwJIwepGa9m0G3mgjspbeRpBcFDG8jI8L7pDvD7CDt8xuhADbCM+vimhTWt/PHMzRW1rPMjF1AeUyys0ckX7xsGPaOQc4BBJGcV7dotrbi4a4sz9rgtbYpDE88kcaTxKBIwUJtCI4X5SfTJyRQB35c2c7Q3V2hYxx7jHBJFHvEspdox5hRkAktxkpkhcAcEnP1Txlp+hWF7cR6lcRRIqRwQG2R/OmjZpTIJXQqYVm2BgOSMZGANjImkuJ3vp7izuplt9iwtIryPJvKq7QyMv7hSj/ADZDb2AbIFfHXxm8c6vpM4sr26ieSffLPFEqtFAdgCysI1+bdGwOEPRTwTxQBlfEX4py3aagk+uQW87CVg8WGmbJ/copBwp4kygJ/wBZg8A5+SH8US6pMJ55pJ7wTAQQnzZRKDKdwkSNvQAnpnceOeKGp3upeJtZht7OE3t9qVykVtp0Vu5e4lllSKHy4YxuG6V0CAEgnAxg8/07f8Evf+CQ1jYNo/xn/aC0uz1q5ubey1Xw94Ju4RPYaY08Im8zV4rqL99cR+aoCcqGj3Y5FAHw1+wN/wAEovib+1Bd2Hj34hWd34C+GckyXC3UkU0Oqa7bBtxXTYJv9VEQDiVh7rmv6/8A9m79kX4Kfs0+E7PQfh74VsbBoIs3OovELnVr2brLLc3cgMksrFV6HGe1e4+H/DmmaFZWlhYaba2FnaQJDbQ2yLHbRR7WUpHDEoCIsaRj5eP3m3Awa64TW0HlqSu4lwQSuQyqzMuG9g5GP7vsaANSwmWZhsMaQqzDK44MeQyEZ4bgZB6EYralnhj8oxI0jk4wrfKcAklg3ThRgdMn8a5RBeyKJ4okEDFSJHfChSPmIAB3EnkdjkDOa1bIm3eJmYTO7DcZVwV+XooQgZ3EdRgDgigDf/tS5c2TG1ggBlkVzO8f2mMtbu+bcFf3jEoocA8JkngUTyzTh0WJth/idyrHBwSEjbAOQevqKgmnu31S0iRbVrWaJgZZblEkhZElaTyLIoDKWVo1ZlYEK3OMZM725t5p7hJ5j5yRr9n8xBBlA4zEHAMbneAxyV+ReMA0ARRWwGEmVimBtLEZYLg4JOCRjb0NakMMLqAg3DgLls5yM59gCec/3T6Vz+parZWgU3F7a2wAwzTTRKxbGF2l3xk8Aj8s9K871P40fDLww0ia18QfCulGBWc297r2k2zsN6oxETXAIxJLyMcEc+tAHuIsLeF/NxgsPnG7dkjHzcngnv6++KsgWQ3lkUOWRcI0hcRllAkUDGB5oOex28kDp8uj9rr9niASJcfFrwXNJE/mOsGtWUzKpY7QscEzliACMjJPX2q14c/at+AviHWZdM8M+LrXV9YuY3up7TT7XUriVo7SF3luPKFsQka20TFiuBgFjmgD6lREeMeW3JO3BJOcn5Q24cA4/wD1dKjkhYh9rAgAqVUnOAnOSBwfWvGdC/aH+EGsy+VYeOdCklYlVja8jgYsp+ZgZmGVyyjPTj0r1621bTNTiiudOvLS5ikUu08E8c4wV3Lho3ORyPUY5FADJLh443V0PlsSdxzheOckDjgH8q/ML9r46SfEsC295JJctp6TGPaiRiTdOkkB5PmkRxqwOOcYxnJr9Nrl1CTMyLI0ihSMl9yruVQQo47jj15r8jf2y1hl8TWe2OWzV4whCy5LmOT9yy7AQB82QDjhjkg0AfLdtqTTQy+SlytzYnzhIJCyQ2sKKqs6O33VKdFzgEcYzi78dNFHi74QLfXD/b5lso7cbJUga2mkIZpg2ArrksrKWA2vgEEZHn39tXenw6jA8F4yi1MMVxDPJG1whlYyqwDBSgBbJQNg8YwSK9dGn3GofBrWrC7YKlxZTy2aR3Edw0UcMe7m4TO7DNzksMsQQMcAH82Hxs0u8sr5FjticNcI8gLykyJOY2UATnCBdhJ4B2kg9RXB/DZo7vUrizmEMYAjiIYO8O+RMrIkbsNsnzZwQPmY9MV778drWC9vLuASRRiHUxbPPvY6gu5ppUSFEkzKu2L5uCSWGT3Hjfwg8P3EviWaeKTyhBqG+OSXyijOi5wVljInwYSu3rk+gwQD9PvgNbXb+HP7IeURtZ258iZFciSCKV1dSkjZkkaMsMAjJUDGciv0U8D+F47XQraR43i1JopFmspY4mNtja8TNtPMzCVzgj5RkgEbSPjv4Jsr6XbwPBFcZaVriWSQ4eKWVpE2i3jUwhWZtx3EN14PFfZPwy1a5W+ubS+80wTW3mRR3M5kYGMmFpA5G4sIIbdAMsAoBBOTQB574l0FHi1O4XUY8TJcEWaxqJ7YxfceTcMDcD7NjB5zivyU+PRFrc6okV0xhtiwlkmzDcCXe5KJIXHmYcMo29mBG0Gv2e8cWsNq920UflW13GxMj7ZAM7juVgSFXJYnBGM4wB0/Hn9qWd7G+mSCHfDOXmBmid1uLiMxxp5exhtTY0hXcMAqepoA/J/xjZXh1S/u7hlmheULG6FTIwLY3GVedgViq5zjBHIwKyNEv70OLRTKkyBnabIE5VSH5dQMoCq4HJz6HNemalYHVbuUWVtM02508hxIceQHnE8aJHjbhypX5mXYSQQcjhbjTdXtpFliguSkpFvJcSpLGluXcykCY4KRMEdipXJAIwTQBV8U3U1ukk7FpUSBl2S5VYHYoxkXLnJYmPLKDjfyBxWl8J/Hd/pOrwMmpXHzBoswSlsQMRJkIxOGK5+7t28ncSCK4y5uLnNxDeQvtmeRF3xlQFDbWMTOAY1wOM8EAZ9a831aO6sL23vbW6mRoZdkDRzbGVoki8soGQeWuzbxjkc/xcgH9GPwi+Jthe+FrNbie7urhbeJQkhM0pmU42lyG3L8pP3TwM5xxXvUp0jxFp9nLLmKbAG/LhIyzBN7EnCIUdSeCuUDY5Ir8Y/2afiTL9ntdL1K+83MVuYVmnRpJOq7tsZPl4AGd3OV+bmv1N0G5uNP0FpG1GKMokcZtGmWZpoZtrFlO4713JCvQMOQeBQB69pVjZNY6o9vcC6itrhrSGVwytcQopcF2U/KdqKcFcYIIOQK8y8T2NhLE1tBDAkqmc3rqxYxhQHAToEIA3EMdxzxXdaSobSmlkknsPNgUvBCQiynAaFJFDgANhOSCQrZNecat4ssreK8tZobaCWWMeYy253IS4Zo2Z26uwyrgkgcdGoA+efEnhuwvrP7TLYKyKHtVhuA0SyyEMhE8qJn75JJJOAOCM18I/EDw7FplzfxeSYxJtVIYHCxpIyhWinTPzqASAADkbctX6W+J9bSTSDPsZoVtJIomeS3imjkdHVJR5RBIYHjfyC+BjIr8/PiOn2mSWeHYGdEV0i3MTkKod4+rNlIcEHP1XmgD/RhR0kXyy2A6sqOONrMTtbBABbJOOMetVpWKKqglsICwJYvjLZyDng4OOOO1c22tR7QS64HORnJyzjLN/F83A5/LFV5Nb34CupP3txJbjJGSA3TB/XFAHRSPHuUuXT5gWAIAwqtxID1HJ4Hc0CRmkWMJmEKWLjai7s8ow3ZOOTjuBz6HhbnxDGnySN8xD4bIJLhsZB3ErksCeDwufekTxIsW5zNGFGMh2Kk5xwMk7z19D6dzQB6MJ1iyzOEGSCxIUcYIAJHUhh0x7VYjlRhjcCMAjBznn5uvAHzH0PP415jN4gRw2yVcoMqc5J4+bbtYgfLjBOeoPGTlv8AwlMAcASdcnGWOCflyeOM555/CgD0yG8jcF2SRGzwJApkB5Uggt93B7djnBoa4RmBIAIztwDyBg43HnHA4rzeTxZCqkpIuSACecDsRjGScfiMdsE1TXxdG2AGxhcHkHDDkKTuHO7OOnPHfgA9XEwO0EDcMgMMZJYfdz3Ge3ao0unEKeeEWXJB8kNtwshwoLc/dAOffivMT4nQCJIpIWZpPMlzI4O1h2CqQWL4xk/xEGrJ8TQhVbzi5fOQTtycYA6gYJPQf3enoAempdRuzEAgcgnByxx8xPHQOT0p4uQTgYBBGR05I54OM5Nef2Ovxynb5zKAxXJXAxhckYP7xTjOeRyalPiCKOQQLKZGk+YjC7kUHG87W4XI689KAO9MkbAKwwFyVUAE/KfkUL2/nzn6rlc5VuQwyT8xA24+XK4xjk9On41wy64gUM8sbuMthA+FABPAzyeR0zyKlj1uPcu6SMFixK8qGVQxYAEZUg4zj1zgcCgDt98bDkhguBy24ElwGI5+YZJ59uvFOJjbA3oABj5gTliMlQADg4HtxzXFjW0dgq7FALbjyFYOSFKEHjnGcj1q+uqQnI3gscL1zk8/McjrtOD9c0Ab5kXzMBtyZ56cDoM5I7n26VPE6hydzkbcDGAMnaAcHsM/pWIlzHJyp+ZiEJOSQwwFCjHdT6elS73UcHaAAT6kEtj5ep5xQBt72jw0R+ZmClGdlG3PJwucsVzjAHIAPGDViNtyPwuMBhubaw5wA2eq/KP8OKxhMwUFsHO7G44BGCMjv94n8hWjDKoiLDO6R1BACs37vgDPbknpQBbDKMDnnAycDJ4y2OxwWI+lROC6syleVO0kYYkgkhlJ6+9QvJlsnOCQVYgAKR178Dr+VV5bmSBXkjEk+/ylESIobBY/NlsbcZy3zZwOOOoAkgC5YluRjGcjBAYdOpz39+vrSeTDYZN/QqxKgLwBk7uvGO+OPxpLqeaMNKsbyEMpCL8rfeBZhj+ILzgA9OBUYZpIwTkEqpUc8cgFCRjP6/1oAnLFiR8wVANzABl+YkEEngnABPtml8wAEAqQPlxjgnPqfc9fWqq7t7Ag9MkevBHU5zyTj60+OPy2ebzZChX/AFZwIoygxlSACM5O7JOfbigBqsfnAJBUAYOD3ypHPT+jeop54x8xJzkZB+8AuShyflBz36gdzUyiCeETRMxZmIzxsBTJG0j/AGSc449D3qNvvBipAGePvdO+R3//AF89aAKuw7lbyAy4YPMMAon8IJK5AJUZHQkCoZHUMI8PuIypC8YBAILgfKfu9evTmtEhw0ZRQwJIkLtt+TYSAq4+c78ZBx39hR5OWI24Knhm5ONp+7x1AA/DPHNAFB4y0aAJ5jAlVQyFAOckhwfl67sccinFSvy5xt3MMdVyeTvbjHX1wB+NXQDx9CeOSQcf17f1qN7cudqKSQOR3OAygYI5HzDjrzQBTEoL7GDYC5EmTuJPbnGeM8+4qYspjwzjBOM4BfceBhQO4HX296a0BjYbkb7oBONoOfmJCNzgZB49eaQK3mbgwCKSCACScjcuG3jZySOnPbFADMrkBFKqSQQW+6QMHt8wz0PuKVnSQ/OVyOgfG0ngBmOOOMfme9Qb5FZlePBDYQMCMjOFKjvyRjvz7VCzkF2K7WUlAoB5IGM9fm6UALcmQqWiMeVkO4vuZdgyGUbGGHwSM5PXpxTzKwQZ+dvkJLE5yQc9evHrnnpiqDz4xhGIILYAzhSTzjPHXvxzUiyfODkkEKGDBmzxlFCjBzgE9vukUASlm3fI/lMVBzkDI5HX0wvIP/6qUxLF8Ybax9wQD6/lxzRM4nBV2wkgO7J2hlP+0R1GMdQOOc9KcyxkIFJXkMwTC7yMZQgd8AEkY+tAEa7wrEMik4IGd2VGCSWxyMY/zzXkXxGnC2F0zqCvlOMxjLYCeYH2AHOApPXj1Ar1YmQt5aHDMWCAgdlBGMk5YACvDfHt3LJY6hFJIYwgnRGzGWMaph/LIJ3ZBKgE56hhQB/Hv/wW/sLW90G71CdTMsAR7SeFQAsnmEmNgG4GyRixwcAjAJ+avwe/YjaUfF3SVtvMX/SY3QIwYxgMu0u2Ou4rgkdV5r+hH/gtJYWlx8ONZnW4keOykyuIhtWZgVjcEHgbQQMDHz+wr+fj9h2If8LX0258uJhG3lybpADJ5jYYsjNkKM9RwMAnmgD+un4VeLH07SLSzvjMUEUbpNCnmyGchFZ3k+9s2nOM7Qy49xwH/BSY22s/st6vcPO8zJY3IiWYMgc+UQkhLSEooJHHOM8mk+GWoubXTcRs4cJEshZSEQbSTGJFAlAdSCV5XPI4pP8AgotZyR/sn6xNDbyTuLa6ZkKNvCCLzJSFz/qljViemAA3SgD+Y39gDTRqXxk06BfLVhqGRKwMm9oppGCJtBB+5/49yQK/vo/ZW07ydA0iGSLcY7eECV12Kj7cIU2nkhQc/TB7V/Cv/wAE4dOsr74vHyPMjkWZSrROcFXLPIIiV3xOGJAO5vuEnIxX94n7NELQeHtGQ/uxHDaIm/OHAKAkybS3meWc4PBbJJoA/RDSEWO1DHcxCoAiEFc4wDggY+Xtx05rZMyxx7uAcZK8YwMkDb3JI/XtWPaOqWKHIVNvf1UEEjafu8D+fWuV8Q601rbNKrqqLxuJ5VsMxGMjb0Hv+lAF7XfEcFlBOwlWMxhiqMCx43ZIOOGxjg98/SvjX4u/GnSvDum3l9d6tDaxxI5Y78NhSrDbuUgKw3LnPBBGBXLfG/45WPh3S7uW8vArIZZdiSDdMsRwv3Wy5BCYXg5HY81/PT+1D+0t4l8cXlx4f0C6vLo31xNHa2sAeKRvMDRiMRSR5Zgyg5PHcHoaAO6/aw/bln1zUNR8LeHr6eS3keNXNvOxSeQEts2qwMqEthfQqQBzivHf2f8A9ljxj8e9asfF3jA6hDpL3AuP7IuIZFR1LhonkJYiSLYynafmBB3DjNemfskfsL6r4r1m18W/ESze9kE9vc2kFxHJJbhC0dxGjLOhEsocENnjPHIr+jT4QfAnSvDNjbR21hFCI+VjhhSFAGUbgVRQEIbgYwBxjAAFAHmHwC/Z4sPA+g2dnpmnQw+THEoiKiAP5R4V2CH5V+bGeexr720Tw3DYwQgWjgkxRlYVLCMkANISOkY5yeMZPoK6DRPD1taQoViCLEdmWTbnHJbBI3rkgZ6cZycV13lJEimLyyWyBtYHIIwRtGccn/61AGKkPksSMEev8RKkZwQvzc44z/KrsN3OEe3ZYzE2DmRT+6bOWkUhfkJDJzznb7VC0b+ZErRnySkpmdmKurbk8sKgHKlT1BGNnQ5qZowiIXJCsCoxwGBzkYPVsA/rQBW3MHV1Zyu14xEGBjPYSkAAghR2PfoezLc6g2okSyObURuEA2GLBC+Tg43eYG3hskghx6Vd8tdoG1YwqFQVA4RQADgdCRjOP6VPEoCEEgjPUAADoenZuDxQAu2QqjFSCzHK8gBTkkkDIznb6DnJORirEkkahSWTc+AvzYJOCTx64B9aQMCpVlJAYMwIUgYIZTjbnqB37VEArlgy7wCCAByo46enGefc0ASSbXA3orMvzruA+VsbQ249+e2OgquUZWDKIwNxyuQ24ZBXcScg5JPQ9fSrIAG4bvMJBU4UAqvBxgdAOOevU0ghJI5GADt785G3gH36/lQBGACQu1c54JYAgkZIHtgdsDpxzXmvxTVU8K6qRhHFlOyyFivlkQvxzj9OfSvUBblmBYpkZ2kblGDxtIB56evb8/LfirGG8Las8qvDJHYXYBydv+plORtYjBEYwT0z60Af5+X7XOreb+0P8VL6WS2LnxdfWUgMrSSFoGX98y7yFYgAEAYPBwCcCn8K9bso72zMV4POkaFGit1kWBpJyQSCy/fViAe3JXOMFs39pDTptV+PHxU1GSYRxnxprSx7GlkdvIu2jiZSqsitkNxwMKcYJxUXwx0WOG8tBPDDcJJcIwcEWczbGVlWN1DcsoYNgAyMwwckAAH6beF9eawsUs9mySZIXZpCqExlPN3ISpDHcR2BG0DdnhrPi/VT/Zl1LdOMwIZtzbGkLCJZG8r5QxBQIPl45Iz2ry/TNOvo9rxSx7FwZQkplUIUJJjLspReTnbznByetUPGFpqN5p902nLc3IjgEdy0cKzxxysmfLPmMNgVc8jOFk6d6APEtY1qN9Ue6ilhkhMxlIuMpJGu7y5McH5QTwThlAJ29q+5/wDgn9o8PiH416hNBfQQDTtN+1vC1wscUsYulCwwLcEMxAYbQRjaQM5OK/NC9tZ9Ou7m3umYTRKqQMYYJg6zMsjp5oDAN5Z+UKSTk8jBB+0P2DLjUtL+LMurS6lDDbvaRWotJSWuZmkuE2xIm3ah3BW3BgQBjheAAf2E/C94zBaNE4KxwonzYZcKUwCFI5Az+dfU2nbWgU4wxUMAeMdRgk5B4GD1+91r4v8AgRqf9p6fZzXEckb7drAvkPIpUbt2R1A4A9DyeCftTT0j8n5QdpBZfnJIThs/Mefz/kKALJO9AUxkYUMPvgkkE9gcE1HknGTnGdxxj0zxjg5B/OkkdFb5doySCB6qy7lznGQCOvrVZuGbrwMYxgHoFxjv+vNAEzsuFUMNxUjg8DkjHpnJqjLIrMoCbSDv4Bwdp3Ak465x/wDXp8sqgYVhljkgKMg854x6EVXDbvu/MSMfln1XqRj39uRgArXQG4NydoJIOcEn1I+v/wCuuY1WLzoGdMxtk4UgEHPAHPQcjn2rq5C5B3KAQcEFuBzzjjnlRWTeQPJHJtQEhSyg5wcd8r0OenuBQB85a54atJbuaa4hV2LolwVCncZQuAe3CIDnOfl4PGK8y1j4bafd3jxW24oxLRGNQ6MSA6ISM4UBQD2xH7Cvp+Tw4t20v2pHxLIFMYJ+UFnXczLywww78AdsmryeG7K0i81SsYYiNYyAq5LKke1m+9wBgDkcDpQB81+H/hVFahbq8jWcoqqqMhZYYFDb4ofl3EsWw3UnYuPQ/QWg+HVtkTZEFUBSgCgbMdUPJBIAGOmAOa6u1sNq7GUsV5HHPHQcdun5V0ENmwVXGEBbPPIyB8w4Ppj9aAKdvFtVQwPBUHA+Xk9QMenPTt71rRlSEDs5RA4UozFTkc71PX5ufY06O2bkPt+ZiFwONo6DjnO39RQIfKRhjZuHB5wfQYzznd/49QAiqh2hzuw6yDcW+8O/Hvj/ADmpkmjVwFDDPO5Q3yjrnA4/wxUJjVScfMuCzYYjJUAdfTgflTU+Z1G4fLu45B3Ep6HkYLZ/nQBqmeP5M7SEG1T3OTxnHXkf1qdJCDgYJBLDJzwOTyPcfrVFWHJKcrgBsdR68n3xnFBn745XPPPPOT06cA0AdDa3AVtw7lc5Jx3DDBHPJ7eldBLfILMM02826tJEpcjYzoVyUVvmUBiMNkcA9a4FrglcArvIIG7nB6gFRzxj6f1rtdvGkoZ/LjIBkLthOOp3N91eTnoPyoAdcbp3Yyb2eWTBKpnG4n5iCMhf8agEESgiQGQklQc7Tz0LEdBnr6dDwDlLa9hnUGKSRvnmQFkZRmGRonAJGGUMOvTHQnNTybHUgAMDgEcjJK5IA9twz6YoAoTQYYKBxwcYO1QAchvXIPeqzxSBD5fLEcIeFLchckLwOnStZ4vOj8sqCGCrjlehyFLDkDOOhBwDUzQBAQFBA28c45PzHB7k0AYH2acKnmBBJsXdsbKBm+8FLYLAc8n0qxDabSQ+S/JznIB9AdvTGa2BEgCKqhQAFweAAM47EgHjFNVN24gAkhgMYJ4POQScN/k4oAotboM4yQFB3LyATgcgjnkenbiqUtvIwy0eMEBcAAN0G7JPA5/MHrxW1LHOj26wwO4lkVHGACyllB6dsMTxnABOauS2oDFDkP3XJO1vQegx+OBQBxotyj5B7D5W2nHOMgYG4AmpzAAyswDEBSAQApOPvLgn3z39q6OSxj2rIhifeSqrlS3BI5Gck5A5xgYqg0AIC7DleQQDwAMY49P8igDJ3xryzJGoUqGeQQoGdflMjPgAnGPf6mpRDDMAAoRl4Lj02gBQWHGePTOfwqaS1VyybcnB2ttBKNtB3Lu4yCcDII4GeM1JDGqgL8zHBzjBPGOTtwBwD6Y9qAK6QRIziHbvkVQSB8rBeegGBjex4AOW9qtNASFC/dPU4OAV6HIHBz+tSGFQQEIxkcAAngnHuMk/jimK5DspUqV59A/zYUZIA24HzdTz7UAVmtiCGILqcEkY4OCSM+uQeKY8MCSiUoM43AlVJRgGUkHqGKuwJA6DHStMyIchc8fMBjDYwR/ePHPrUbbH4AIDABl9up5HYcn8aAMO5WN4iP8AUs4T5iEYN82duSuGBHBzz6YrwT4qWcg0+6eEqnlRXIYFVAcPG5eMHIK8leRyMY74P0dLDEsZOQ3AYqT2Bzk4HJzgduh6da+evi3vm0i9HlyAmJwr85IT58BSx/udc9uc0Afwwf8ABclEu9b0zzmSA22ozGMqjHzpTlRF0O1gjNk8KdoC1/O6q7bPAKP8yFW3ASKAzZVgAcEgrnk4B61/R7/wXP0tmv8ARbkK4ij1R4meMFkLSK7DC7ioIIwcHOeAe1fzdgeZuODg4GFOxcIQMLlT82Bnk+1AH9Uf/BDXUVtNIED3EUkL35kZWLlNgBHkLuYBJBKEJPoMYOeP7RPhvfQ3FnZtHJH5ZgRgFG5sZAUI4OAOG42nOe2MV/Cb/wAESvEAt7290neQZb+ORFkuQuY3O2R0iKkSEHYCMjhjkV/cP8I7q2fTLBYfssbJbW8DYcEB0RSiyKeRKcOSD7jA5oA+iRIxk2yDI8vChYhtXkkZkZc7jleOwQnPemKCqMQkknlqxKjAZsEhRu4UZbb1PeooEdpQ4mAtyhwgCtmR3Zt4mJ+6VYYXgADjNXR8ikkArg46lDz1J9OfwzzQAkZAOck8Dp/Djpk+mau7tyAjIyePqCDjBHOfXp6VkxxSkuWkV42bMeFEZjUBeNxb978wJBAHDAY71YWbyHhSRnZrhxHEFQlQSkjAnsi7Yyck85AySRQBsRnAGAMY5IAyx5GAOwwTVxBlOSQMndk9Rk8YB9D6Dqe9Vdse1ShcNnBGFPXnOOM9/TpSq7DI6gnnnOMH3PXr+dADpFK7gBuACkEHGAx549fSoxBtYMOAfvDI5GMgcjmpnPQ4BYg/L6BeM4I54PX3qF5W3na3IXBHpkZyeeOCPwoAnKEYJAIYbiMgEDPAz6461LtUqeSOmOeAeORj3/lVZW24IyRkkg57cdMcVIZTxxgE4Hvz2Geuf5UAROp3KMZBXHJOPTn06k/gKRYNuQOjcAZU8nC85HC4x+VPMilhgDOD67iRgDOe+SBVaSUBioLbScnAPHbC+pGDx70ANfMbEAFmUjDKRjuRkEcjp/LrSK8gcYjGCzFmyFCj5uVUr83PHbrnsaezgYxknA65BAyMN9cZ/OlWUA8YJYgEluAM5J57HvmgCdMl9r7mjbJYnA+9nv6DKkY67SKhkiIUgFnTPOCACoG7cUABJJKjnoDnsamMsflt8xLEhVY7ArcNnIB+8M5wOOKp3FyYIgyKkkhKJEkr7FkkZlRVDAHBJ6cdvxoAj8pDjPRckblyVJ4zz04GPwzVR4QcKACoZvbGV74XgcDoO/0FaMkhUEnHABOMEAc5Ge3GfpUUrAjeACQobagUNlRkYLOBk8elAGDc2cQSRgu0cF2AbIAGQcAfMeo96xfscQdgSGI6gkEqGzgEnoD+I4NdXJj69Mknue4wee9ZksIYuSIy2cKQP4SACGxkkg59uR6UAZCWRiYAgHkhAVXumwqwOcjHfjkAgVJ9k+c4THcFvuqCDg9OTgDjn3rVEDSL5m4Apweobg84BPXpn8u1TrAqlSXwCpZW4BZcY+76Ad+M+9AHLpbOu7zlBI4QgkryAQc9sioGtI4lHlJEiMfNO07TICwDyEBMM28nJ9weua6O6SNA+fPyxUIYoDKWY52hQFwcYOc8LnJIAqubZ2Zo1j3oBkgjBG4gcMucqVAP4880AY00MMa43APuDsIW8wsGySSc4BA29OgNZMlrNIsbCRlYMSyqvyupBAYFieRkcYwCvJ5xXQT6eIFWSNWC5/eJnBAzk56nGefXkgYqGOASOBGzKp6Bt6nJwfusBwcHPQ/KelAGb5MojLCRlCtnaQCTgLlS5IwxIOMenWsPUiWlSNyUDoSACDjaqndkdW2gY6859K7O5sbnyXEQDybQyiUkJvCfecoM46fgee1Y9/pnywsAXk2qCFOAHYEHAYcKCeSeuce9AHn1yXt3eZJA0sarvy2wkNnCqFB+bHPryTjitiHxgtnAq3WYzuVWDMFJYggBVKjcep56Vfm0+3RJoJIGluHVGjlbekac/OBuGHwNvDcgnr68DrOjyzTAQnymMu5ty7jJtRkAkJGWYYXHf5AMkcUAer2PjGwuV2NIY1ZNvnAjvwVBUHEgHPb1rqbTVrN4VVLpHUBQhaQFiAvVs457nn24PT5ufTdZS0aJWLqJTJtVVTO6MRswdgCfkUEDPTPGSDWppunagUtljllibGDNvYkKznB2sMKAeueffmgD32SZJwGilUZcMBwDx3542gZ/MVDJO0W6QtIyJFuZI1ZmI3uMqqrhznPAORjkciue01Z41VXJkcAYY8qWBCszA/eBwR+Iro0numOFAVTxIq8ZVB1zznqMfSgBoDy7WGwRtGzMHU7w5KlcHfx/EDlew6HrGtpkruZjg4znBZycDBxgYG3Bx1X1rURN6AkYzgkgHg9CwyenX8quQwx7RvKAl9oYhiu0fdbkHBIzngcjrg0Ac3PaCYeYDkZ6g7TleTz3OR7ciswaZHa72hjCmQuQ2cYckMzN1Jzj6ZHAzXXGJC8iISNjbWLZGSCQcA/wlgeR1z71n3MKgMQrBlbOTyowT1OOOn6n2oAwzG6oVYDY+duB8znBPUcAZTjP8zUqWxkaIOjxMSjMpxggoD8wAxgZzwSMjg4pwk83cDhSCMbcbl5GGIHQcn86kW+FsS21bh40O2NmGTw6KTkjgZJAzjgDmgAZobdijHJQFumcZyB09/5+lVbm7DRSAPg/LhQORkDPBHzDjA+tRSl7lyxKgvu5GEUnOQox0HXkevashbedWk+0L8pkRk+UDBVQeAHO5MqOeM5Ix1NAGVcpcMWIZnHzKX2kHoTzvyQ2COhOdnbNYV1ZKI1eETedIjCVJU2KSfukOozt6nkZ/lXezCSRyVjVESNGCg8TOqElyxPDE7cjPfiqc1tNJgyhhuQlY2Ur8rEHhmHI2kYI7A9ewB83+JvD+oX4MDq0kaPIpeMZUAq2CxJOTywGATwCc14Z4j8FtGVt03FovmkZsltpweTgEE8Hj1A719wXGntPDNttzE6INyeZHIyyMWGwKgJ6DJJHcc+nl+teFr5Gurm3h+0Sy/KIJnMa4ZQrIGCZWPqTnPT3oA/O/wAR/D5it1JbWy7gY5AZEfeyBvukqRtiZQM5+bA7cmvlXxX8IEjvftVxZCJHniZbQpiG2hZmJSJTIcJsYEZxgLjvmv2ZufBVvcMwNvHGWVeM7i4AwCeuQCc/jxivNfEnwkXUIpEa2iljklMpkMIMoZBtIBYfMuCOAcDB44FAH5LeDfAlzoXik3dnbvc2jTRiOMxyIsqrhNhwdyr94bRgEAE9a/Sm0sLbxT4Q0uOOyj0x7a0NslrBIrTRMQRcLJKwy6vHnLEDk42gDNamn/BGO3mWWNI4pAcrsjUc/wAB2gHJAGSe+elesaD4JmsRBFKqtEqn5VTe0jHkHcBjJyBg5FAHynffC4TSwCRbgWitFFcCOc5aFXLMY9pBMjK2Dk4+XgCuJ8V+AJoINWbR0FnHbwFrO1ZpSjOi/vHfMe5XeQN8yliAwHQGv0i/4R6wjspEnto3YkurBBuG9QuMlfmwq9OmRnrXh/izwvDdhrVd1us5KROwjiblsAhmIHU8DIOOSOKAPwb/AGgdFN/cRwa5EbyKyjkt1k012gMjI80gk2PGgjlUOCRtVWdCVOG5+LE8JQxWD6gq3ctvcSTrP58LKlqInDlzOFI3si4BVWC7ujYYL+2Xxk+Di366nNZwCdraDzUDMQ32gbGmiuDjCJFKjr8o+YOpXLV+cPxF8PvpWm6jYPNZWbwWxmu4JS+68mdXiWO2cANH+9Du2RhSFO1ucgHypf6XNb6dDqdvdm/W1UR3MQLyNDC4cRpIUGXhAaLO4rkygKDwa+ZvF1tqerTBpo5jAhILFVk2Qbsbh5rZDAMBjghQfWvtvw8i2vhXUw3kPchdoke2E0e1VO9GZXO0biOecNt+6QAPN7Xw1FqyQmSOMObhpriGJU8mSC42MYZMDIlcNIVHzAEDHHIAPjiHw3qcc8lzI7xRvGqySKjGRkjkjdVj2oR5Y2MOOcMQetey/DOTUbTWbJkmLr58aMcAA5ywYKWyVwTkYPJ45Oan8XT6YNS/sXThchba4KSh4hHGZImeKRYjE/8AECDuwoxwAOKW3s10x4Lu0h2KZknMSsz+XcQuqYYrHgLhQCCWzvySegAPXvHOsfaWe3trNFQu7T3EgJWWSGNktpLTdGrRofNlLZPJ28dQPm+901btzerMFu7Ta1vAQY9glmf93CqFfPcySLkLkYfBAAyPWbXXbVhONZRMeWssTuNysHdhIyKyklQXToM4GBtOSa+i6Na69qQUbYIII12qWjke5ZUVU2JHEDGrAAZYHDHO8nOQDA8AeK5dL8TWds9rZQzQFUmurhYZGtoxGFwpfgs5CcjcQV6Ak4/SDwVPD4osY9US4KGbzw6yukcAaNUVsqTkYIJU4B2k8kYNfA0/w6tRqKfZkd5Hk8ydy7GaKMAFhHHtjVoiTnLb87cYHBPungbVrjQU+xWEsyozFEh3iJjJEpLSktnEpL4UMApHAPFAHtWq6xPb61e28yptWBDapE8hhUCIgsrZIx5n8AJGQM9a+dPHd9o2vXdst285aCPyJW3mFJNxB2FX3B1D5GSQWCEZwa7DxN4kMWnyBrSe4vJ1hkW6d0Q6fHh/3c+yILv3FmYHkLgk8ZPjE1wmomZr6+MDiNXheCOQrcw5VGgQSLglWEbHb8uM49gD6S+H1nMNRsHt5UngW1jeIMw8kJtjURqiZyQQCVXqQe+TXol94Y1GbxVFPeea1o0kUcyRwh5IyTjzMFi0QZWyC3Xj1rjPgXAt6ln5MsTW2nwOs73Euy6huGAESQwqTuiEYQk4HIbvzX0jf3WnRXzSQxO8dqzRu8SNi5LodrIAv3dm4ZP8THjtQB1fwY8Nfa/GtzcwM0tvA8MZ8+N4J5ACEKhGUhmBf5scHacdAK/Wzwdozrp8UVqIpt6wkkpiMRptVl2Kow+AQCR97/dr88/2d7uz1vW9Vu4bJ4lgeKO3eQIjPNHEMrtWMCWP5UB4GQ3GSDX6T+AGvpJIzFaqRdzMqLbeRt+T5JGaGFv3OSuACFY9cd6APSrPw5HLaqwLoHVWES7g6MgyVMgXDg8jn0OOtVp/BaXEzyPEWjMcalHZWYkDMnO3kFskDsM9a9TtNKuLiG2YQbGt5VdAZUQb8Ovl9OuGbK9TTxZXsYmDW/EkhZQMZwTucsePlzv/AO+gPagDwXU/Ben5eG3jyoTLJKqiRTg4+ZUwSXAxx3xkEV5bq3giO1LstopkcLvUhCwLY28qp7ZBPXBH0r6rm0+VpZHe2fIwNyurDzDuLK4xkY2jkEjn0ri/EOg3dzAb20tZzDGIxJKU4aWQAERPgKRgP8ueMDqRQB+VP7Xfgewg+C3ja9eCBGh0e/kTMS/K5tpSdgP8WGbsBiv40tGktrf4mQSRZa3OpSumAXXalwwZ/Kflsndxgk54BFf3W/th+ERe/s9/EHy4Qqf8I9qrPhQihxBcSPgDID7xk5I+/wBeDX8I/hm3M/xKYJIY1hvpjlwrKHR2wu7af4gMbgBgdQaAPuDwVa3kuq6vrCxJb22nwTpJKV3LcJIcxxbFJVs/d4xg4zxg1csreK5TU7yRVSS7uxMqI5xHEFzGsAVeMxrhicnJ6VS0lvsHh+5lt3nYarPJbTea7ZaRJGeVoQEAjUptKrk429c9dS3019PEEbyP5kyB8FmYJHIzEIIio3sSh9l7nrQBx+q3Wo3D3FrcJE1vbeXEkLSSRqSJFuBtjQKZMOuSWGSQMEha6XTNSnsrRLSVgkN1H+5QxhokijJcyPGxYySgEfe6b/ukgY4u9tpbzWbq3aea1uktpRZxrIiI9wrsy7nDEq20nGAd3IJGATpzXsttpcUN/cb2topdrs4xC07xh8Apy7yuo9doI5GKAOhgn05Z1s7eW61C6jHnho4wWRnkbO2JOVUfPkkDPl8noK7aKG6SO4lljYW9tIDF5qsvlDy1VXIVfldkjGQACR68E+aeDjYwa1a3MUrMPKLlvIISJ0QgxSlzn7xZ84yByBkgH1e81J7rz42W3aPKplZ1LYwVLTH78ybFI3khRgYY9wDyTxioe2nuoYp3vDFFHM14fMUBxGHljKyHLeZGwC7cBejc4r408a2xilW6lnizGJJIXkiLMd7HEcgCkHhCq7cBd5z04+2/FM0N9DcWyOLVYJNy7HkzIqJiMJhmLK3muCDwNxbOa+KviCsckjqson8gzSSbP3Sxlyu+Btxy0fyEjBHzMRg80AeHa0z3jyXEs9t8sjLEqRPFLcR43ROFCMVUhQAWI28ZOK/U/wD4JsDUvh7Z+M/imlhBLbXFpPo9pOVSS8NxBFl0s43lU5YvknjGwEMMV+ZfhDwdrPj3xXp3h7RLffc3s6xuzkpFb2/mL5ks0uMIqRLnkdR0r9kfDejxfDfwnp3g3SZxLbWFgklyIiFtZ9Tdd11PKsQBIdnYbuhBPO08gFn4k67c+MfEN7e3TXJa6uluUt5LpZbiRmd1xOzBhEdwPyhd2CpbGcVxMWhWtpbSandsIhJKfJ2SOIoYyzgI0sqEvMWL8HnO7qaluY7y6eW8tlgt0R5VTZcW7CRjHG0KfOQdoKsRg45bB5JGzo2h6rrltFHeY815QguZVCqxXOflaTGBnOWG3LZJ4xQA7StPs7m8WJrKWRBBNCLmIloREUZy9s+z5lDx5ZuV4Yq2ACMzXtP8P+Cr2DWtVRZ7K4uQlqIzgBmdBKbq2hk3KfLuAcSMAN38RBavfNOOm6H4e06zitJtQ8SWcNypuRcPawvYT2CpJaS28FspxmSbeWciXLJkK1fJf7S/jCyXwDqk+g6VNpNxaxWkOq311ctMH1JzlrnT0a3BtbWQeUscAB2pgF3O5yAZ+reNfA2p3l5FpOnCCR4BHFes80UkMbHzN0qRuA542rnO0Mc5YDHE/wBnyN5+qabqNvdyQmyuZYpivmx+WIoWVE8zbNEZZWYgJuyu9j8jEfnzYfGHxZp4mt1MDrI1sJG8gm5YWkkssRErFtilZ8MF+VhGmVO3NdFY/GW4aWd72J5GuWXEbZEcZIO9kERU7yxBz6k7QBxQB9heI/iTr7QuRaSIIY8yXdkgYTGMIEMpOE3BgchVOGcY5BrybUfGuq65dJ/aIGlwC2VZ7tXMstyjS+Yskm3Ko4jeMbflOY8nBrgtL+LWnTyBGM9rEyBQkrCaEPuZnfnbhCzcA7vvHOetdRH4v0O7mSaa+00pGobbPC1wTKkqN5iRh1V5TGhYA7l3ZUDJUgAxdW8R2cMMtrZTi5n8tvs08yKRulkDbJTkFF8ssAxBx0A7jzfVX2xSz3aI0yvuIZmbdJkgqoB+dGJTBPrkEE1s303hy4uJ5bfdGzzLLkXEKwvEd7OGZgCG3hSAMcbgxOOOeNsfEWuW9jp0kksTtEHGESJcMI8KyyESqCx5IBOOgxQB3Pwp8G6l4r1e3t0tpJJrieJbceWzheSFOEB3RBgpYHoqkjua/ZXwZ4MtPht4Ss7RJFa+8qKa+uYoPKUTNEV8qGVm3Y3zDjk4j5A4DeCfszfDC20uODW9QjEbRW6mxV45I53lNwpE0CqcsAIsM237kjcE9PbPGOtpDbXgmF3IYeGjZh5SMu7cEjYD5w2zG4jheQM8AHmniDWf3V/9ollEQJe33RGSRZnSBiEYjMcQaCQ4Azubgksc+PvBcXkiW9usrfaZmzwUVZmaQhIMHc67XVVJPAbkk5rK1XxDq82rm5jhuAsMkkkEYeN32jkLMwAUqYztxwcNkE11/hGx1XUdTt0a1iSRJExFCyzuiyOZAuYXCmAKpyxPRlyelAHsPg3RBFFCs0kluZVPl/cLfvVAvDIyoVKhhCVJYEA8Aktj1VVj06yk8+9uo1MsUoj8qJLdlY7jCWk5lbcI1I77sgEHFdJpul2mm2dvc6rbC6lwiWtnG0cSEJIBGBuDLGoyDubaBt6kcng/F2rXMJvLVF03S8o8hkuMXNyXj+6hjbCJIqBmJXpty2cLtAPI/FnjC5sl1OW2a3t2PmlfMBiEUMzOkRUlywXIGRjgsOetfBHj3xBd6lf3syXaOQkjo08w80IZ0iEKDq03zbsDblQWHXB9O+K3j6O1vp7S2uba9meMyTushQgcuMoOgBQZGSOQe+K+VbzWrrX9USO2EayMdzhEC/MickrnDDjOCMnaByTQB9Vfsr6BaXnxg8Fatqs5urTS9W0a8vpZvNWOO2gnspGt8iXLQLIu3CnkLnA5A/0TPgnqOman4E0SfTjbtZRaZa28DxxiO3lMcSgzQRtub7OyhChLZYEk4NfwNfs8eCk0zSrPX0vWur8P81pCxt7mymUkxTPE4xPHIdg3RkhQpBw2M/2U/wDBNvxzD4q+BunR3+qyaxrWlGW0uPt9xukDRb0iD7CxRfK2cEHA7mgD9JrdnugqRMAmGjEpGMZdfMEJU/KMnIGcYbua0/7OnDR+fKDaKU+XYss0olLNMHd8bE5Xnk4J7jNYK3tvaqBDDGJCWLFQwQM65ydxHJwozjkrnGK82+Kvxz+H3wc8L3Pi/wCJPirSPDOk2OJDd6pf29mpkQSERKJJBvkZcBUUZZm2qMkUAfQf9o6ZLDJZxTqv2Zvs0qQmNjazeXHKsMg3fu3MUkTKuAdsqnGGBPF+KvHfhHwbY3GreJdc07w/ptrHPc3N/qV5FZW1vFFteYz3E7BY1KRqevIUY5OD/P58fP8AgtOl/wDaNA/Zg8GjxFf3kDvB428SpJb6BG2TALmGwgUT3dwkkEyqsgiVhErKTGysPx8+KHxM+O37QusLqXx0+I/iTxNaSyyND4bsXk0rwzYyB8G2Gh2bhWjWVNoMpdyvLckggH9C3x8/4LM/BjwFe6jovwY0vUPjj4ttJJbC1s/DEDQ6RZ6ijbWafxHcAxywGORQfJRhiKRdxyVHxNeftw/8FHP2gr1BpGseAfgDoN2myA6ZZDXdaQSvmPfdasXVn8uN1zHEoDfNk4APw74D0bRfDen20tto1vFZmT7G09taxCIXUCsk0gRmQteI6qVyy8xHJO4g/X3w78V+CfC5tvEeu6reXyRzW9rHbuVadpikwjilCMfLh8uMb2I4DgDOQaAO4t/2bPjv8T76zvvjV+058UvF0MkYa80bR/Ed5oulXrJITJJHbaQ0SxNk7QANuEU9WYH6A8J/sYfBXSUS51exl1KePPm3Pid57+/uHLjzZZJryUmUkcA85+bBwa4o/HuCfanh6ExRxrKVkNuqxSMnKtFNCQGdpWIUtwTtGc4ridU+O1zPexNqmrapZQMJRC0NrPKZDMAMOkkuUC7nxjOCrKQu4EAH3ppHwk+B+h2yDRtA0Vr2MxJcIltaxbYB5aQbHU/MNqMSCOgPJzXqnhq68J+Hboz6VHpulXqxNA89pDbx3C2bRjz7dH2HzFePchyUIDtjsR+NN/8AHu70zUJ3tdV1yWbcqqJcxQvFEzxl3jkUlk5BHK/cAzWev7SPiG9LvaXVurRs6wNK8qSSygbM3JzkL8jDJ453Ar1AB+21zovgTW7R4rf+ynkKOu2WCHd8sgDIHZVKuFyBuIBxwcYNfPfjO++IHwyvJbn4bePLrwvqK2y3lhprPNe6Dfjy97addadeMYxNt8s749hA6NjJr86PCX7TniS31Vlu5zao8aF7NolltnCAsrJKc8GTAw55+UsxzivufwP8SfDfxPtmsdeaCHUyEGnX01wrESRLsj8mMYKMXmx8gVip5yBQB9P/ALP37eV9rk1v4V+NGkW2halK5trPxdpzAeHtTnTJ+zXHmyMdPupCDtUuw+bqOBXg/wC1L4+8NeNfHrWvh/VrW/gtUS3u3Q/aWs/MDmSSLL8yIm/ac4DY4INeaa18M9Ls59e0q8uhFBqaJPaWxAZRcFRslbypl3Fi2SwIOerBmr5p1Dwzrng29uZY4rq0kvxFFdC586YuFYxx3dvcuXk8ryyzEFm25JJAoA9E1Wyvm8O61d2N4blNNHmJKZ0BktvNYqnkPhdvlqgY/KSQcAkMB3nwLu7/AMQeGtY0i9jU2qRXlusUSSKWEsJk3YZR5gxuy23AAweFArwa98RXsegX1nYvc3DJ5pn2Oot7jyXd5JYMoCUFvEDtk3D5mABBAHYfs6+NIv7VurGTyPIMQM0Ilm/dlIwXhkIAYguSuVODglcA0AfkR+1T4TOi/EnVHt/NkFrqEq/Zmd0gktkFwTNP5bnyznZ33EOQADXlnwVjMerWsV2EMM2tO0duwmby2kQxMAFA4O5GBzglSCDklvr/AP4KD6tJpXjq58nSrGxguIWEM1ohIkjYAMXkmlYuzElieuXJIPWvif4X661vdaK7mUBNXs5pJptrSKqE4CYTlcE4BGOB6biAfsj8KbeDRrgNLbqth5v2eWRzIhuYTErKoWORyAVcANg/MjEAjmvrXwkol1FpLawkGLRmh2PsSOM7Wy0jIZGiMLqcAA8g+gPzj8HpH1a3hvRLGIRbiUDaWG6ONAsflnIjmVZcKcB0DqRgYr6Y+HVwjy6gs82ZnmcxLIrgrHAr7XVgdvzq/THIIwOKANTx69udPltIvJkATM6uAshVgGPz7/lY7gdpC/LHneD0/Jz9pHwX/a4dIFa5it3cPFG8pVbt0EqxBo5XDQBd4BVjkjru3V+nHjPXNPXfA9qHmuUa3QwjzkuRKAVkOI2aOQFlwDkHHJxzXxr4x0q7OpzWl7BMljf74YLgNJIZI3mmYWxO1Q4jHzMABlGDdTQB+VVv4IDXDMUh8yGMRsBuEkhdgpMa7nTykYkZQ5cLu2gZNX/Efw2t7SwQw2UhSWzuXeK4uI2YykOFEIH3JEEucsPmJYbB1H3jf/Ciyjv42tEE0IAaKTZnzFLIHjmdceXwJMNzxgEgjNYHjvwRHp+nMsGnysyxzbj5LqwVE+dEIZvMjOQvzHByQAMmgD8Z/H3hpNPhlzcALEieYMmFo22gyAwy8GRWZRuGQxTjjNfNPiGKR7hWjMhVFV2aQOMIGAjbewy2UPHB68da+3vjlawQGdHsXjIdCbeVS7TNglsPCNwjZeQM5G8A4xx8RajKt5FcRJcwLcKzxIswJZYg5IhkeQ4xzgMFUqIsEgEUAeyfBXWW00wrC0cc0t3iOXDtdMhIVxGzHb5Z8xtxPQZAOa/bP4UyS3+gWV1NcFj5MCPauDIGVWhVg2/5YpRgEfeLsq+ma/FL4I6MHuoy9tK9wrQi1jCAqCzK88rMdwSMISCMEkEYzk1+1fw4tzoenWVygSSAx28siGdW3DyTIN8iAbCShGMoflHynINAHuep6ktjpU0D3Js7uZTdwoFYhYwGXy1nXAWbZ0BwSF6HJx8y+LtXtUivY8yxusbRWr71j+bAKvvZtrcY2nOD1wcA16/48MJ06G5tpH866tHneR1cJHcwmTeiur48onapY7vmYDcMV8N+M9ZmaK/keJjHG0hLNNtEZA3q2ZGYk7MfKoA42jC4oA0NQ8TRadDJb3N8ZUnEbvKkksasuxVaMeapMp+YfNjgqTgjmvCPF3iGCSeRIrgJBsRAWdS4m2fOXbdhtzKSMZ4xnGMGtq2ux3sX72KWOGKOWRDG6LKpj+5s3qRuxuJGOcAEk151ZWx1zURDCZUeKTCtcr5sU0L7fKyqrs89XkGRxgEHBwcgH+gyvjvTZXe2nudnmEmOVZkjAyrZUlmwAwC8k8bD3NcXqHxTtbCMG2v42RpnjL/awGTDBZcSgtmRFDnb0yeSAc1+Nuv/ALb2hWkjxyavDGIFaSRnnjdZIixjaEFZwVl3ZYY+6BnkZFfLHj3/AIKC+G0upNP07X08tExsDqDLKx3SoCr4AMjH5jgtg5HINAH7+3nxz0oALPqMLNG8rKDOI1WKP5XVsMQJixUnkD5jisC6+Otqn2cxXo8q4dkEqMrose0sryyBwCpRk+YeoHNfy06v/wAFDdJ0tLqy07V08ySSRm+1zGQgqWwocHcW3buDyQevArlbn/gozY2TJNNq8yyG3hl8iUyJbtsyhS2yxKo20dMZJPIIzQB/WFcfHrTdPgja61G2j81VETPMfmbeEwuHBOXKAY9CpPUVn6j8eIBpU+t211AlpETAJI5Aw+0qCZYVSRwS4wWbAIXBOcCv5H77/gptpkEk80l5PMheRxbRSsMIGkZIg8m9kJJI3KfTgZxXjPiT/gp/ql9LKLWS4igZy6ILqdmDlmBDvuG5QXLc5OeMDPAB/XZqH7WGiwwecuq/6WkzJKUk/cCJmkRgwbIXAC4ITOXOSQM1iwftbWFy0sMeooH3lYZUkjkHntErqykOc4JHy8ZK9wRX8XWqf8FC/FVxNK0NzKozlcyHZyd3Cuc7ucZ6kDBxWXYf8FEvGVhOsyXNyjh4zIyzOMojqzKI0OAuUBAHQ9CKAP7idJ/aWgaSCCTUbYzOcXDSsvE/PyrGxZJH2q2BtAJGCGyTXpcfx3h1BXkt7+Fm3pH+7MZWSRs7CvlsEQ+YvQLjsOnP8LkP/BUDxlFO0iC6LszPva4lYkvvJO6QnJyxOepbDEkjn0Dw1/wVp8V6JdCZkupo/OikXzJA0iBUTIYBiH2srFcbQ3G7pggH9yWnfGeBBtlvESRSAQJDhGKhmVmcfIoIfjPfNbQ+NOnfKZNQgR2ZYowJdykFsMQcYIB28ZB57V/E+v8AwWE1m4ubzUJraeKS4eV4wvMYlZdxKIx2n5iCc5bBxyMVGP8Agrpq9yqmVp0wS0iNODuCkM5U4BVyQuApyNvHqAD+2YfGzSvNlVdXtnCMSrxyb0O04Izn6ls/karx/HTTomaeTVImj8zy1USIWRtrqSjbsyKxRjzyMYHFfxV6h/wV8lKqNHS/sbh4kS4k80fPOYzHLJ5ikZVg/O4ZIX5s8Vzlt/wVY1l/ND31zHIgiEHzCW3crvWUyjeAAQ4x8jZH90k0Af3GWHxt0+5hkvIL+CSBJBCwNxEWMhGVbyfMyU4I4+UHg4Jr0rRPiPBqCWu25ikkuAWHly7mDbgNjBSMgc9AevB71/D74J/4KoW9pNDb3urX6W09oFu0WV5kS9R/NgkiLBTGomUAqC3ExHNfpl+zv/wUg8P+NNQtLQ6sYWjdEZDcSFnMmEdgzqOjBQV45PGQSQAf1W6J4khuFaIusjuVZNpYmN0OSXBJ+Q89ueh5FdvbypOgk285yM7iFyueMD1IPI7fjXwP8DPiZaeJbKwvYp1uIbkRuhMm9pIyACG64BDdzwTwCBk/c2iyNPbRT4OHChQX3hVQADaccDAUYwO+fYA3gW5DHd/EACchf4cc8jIbH+TU6TBSigDhjgN/CTglhxjkkdQcc5quihuTjcSwXOduCSQPl6YI/WkZSAuOQRljjOcNkEZ6DA9vzoA1WnDqu8ouBsKjJG4jaSxI+bt2xzio2cKdpPUHJ6ZyMYx3IK/Ws4BWXIZgD3GAQRgg4Zex7VPHKCwON5GAMgEFgc4I9eMf55AJ9wcFuQDgYPJUjAYAfxHHeiEKgZWVgznhtwO0q2D8o6Dk4x1/Skww6YGOCD0+Yqc4B45x9M1MGA3AY3sAVDAkA8kZPYdPy4oAjePBAGduePvEEruGAwxnrUlvGzP5blEYkgDLYK52hcFeu089srnvTfJubi2h82UW04kWR2tgGRtr5aPdJFkoV4JIBI6cji/GIz8wXPyhSQo4weck4Pf260ARunlgqFXHIyD8rDaeAAcAA9OKhhjLH5vl356jKqer5P1x+RFXjCVzlsqxBGRkggYUA46fL+GKYI5FYqCDkHAxlgSOoOOnSgCJIhuUFj8pBDEAqw4yMnqeB2PI61KYgcHJBGW3AbQGXg9V/pzx0q2kRAJOc4UDavQYPUjpyaTcVMyFWG3G5yuFcDsDggjj07UAVVhyN6YJ5UrnGc4+YLngZz16YqGSLy3BAO7cO5yACMZPJByB+VXSxkVXiI2HJyfmLE8NjB5H4/w0jD5tx7EsSMZJ64x6dce+KAM4LE4cOZTJ945VjjP94tk7sdDznnpVcxK4LJtwu75gBtLL16j5juXuOMVptIGLjoRjyyBnjJJyM4B6VWD+WGG0HIIBx0Yng4B4PX8vpQBhz2YmaKSQfPFJ5ibWKkHaUO7afmXa7cHIzgjkA1VuUaNWO6TyiQCI0YyBmZhvzkkrnHp05IFbrQqRtVcDPPXnO5uSe+cGqbRE5AcfMDyTnjoRx1ORx35oAgtdHN9chkYRtBFKUmd3SJUkxvZ9rYdsKMEjjHHWkv8AR7hGiVZZF+ZpCkKFo5I8E4DfxAKw4PA3e4ragVUt5LYiQ/aAN8iMUdQrhgN2eQcAEc5GfWq8nlK6x2087CPagkbzgxOwMRufhgFByck8YPNAHOPYlQDsxgjIHIDdNp/2cc9854PBqk1vIrBctsByTtA2k8FfkAIOT0PXOMGuv2yEMoIYHltxPI4yBjPP5dPzrPaDnAx82/AHQ9M+4z29eRQBhMDFH+7LNIuTjjy2PzYwAfvY46kY968M8e6Ws9ndvPI7KDIzoCjIFIJLswAYNnnBIG1T2r36602CZ/PMTu4VxGjkbI32mPciDBSTazDcMHEh9a8T+IFk0dpe+VFIjXMao8kWFcybTGsikrl3C7ATuIUJ0zkkA/k6/wCC2kWn2/ws1WzsLVXmk8pHWIFHdmcySPKVH7w+ZgKGzgDqDX8337DtzDb/ABe0xbiSKFZJPKLTKzRjcw+/t6DdwTjAzX9J/wDwWo8G6xdfDbWrqWSK2W2hdvMlI/fIJCNqTBdzZYrkZwCB1r+Y/wDZASQfFvSIFeOHbcANIy5VvnUBGYA5GOnGPU0Af1dfC+6jS8sdsoeKBbdhCN6rDPMoX5VfcrA8NlcjAB3dRXcft9/a5v2RvFOpy263lpb6fdveCYhsqI/JYo+wASJIwGSSSSQVNcR8G7K7lj0yd1aW1sJEAYqS5KrGzrEHABjwxBxngnC5HHd/8FHdYtrn9jbxhDpatGDYSOw3BH3LAVnXamN6YLnkAHZnGc0AfzTf8E1JrFPjXbCe7ksLU3qmQ5DSgKWC7Y8qJCZGGRuGQxwCAa/u3+BXizQY9D0HZeCVrSONY/KkBEz+Ui/vQvJA2tjnjDAHbX+dD+zb8RLrwP4v/ti0WWGYXUSPPAA32cPNsWdwzYDAkZwD36cV/Uf+y3+1ldz6Tp7S3CyqZIw8yXW53kZBhZIGk+UmTBJ4OB1wAKAP6lNS8bW1vpAmjvYU2gsZG2lSegjZxwoIfHzYFfDPxo/aX0nwzY3trPfmK7g8xPs0dwWdpFUueUIwMEDjjJx06/A3xC/bwstK0E6bprz3OoSXBiZYn+U7kO6OVow4EYAbnDfMwyBnI+Utf074lfGy4sNU0iyvdSh15oor/UIGmkjsJJfLLwTFCvlEW5iyCo3EjkjFAGd8cfj1r3xP1G50DRIL2/1jUJlTTbazMwEEZbDNKIm+RSWXOSRgHIGa99/ZQ/Ydupr+y8YeMo5b3VrgRzeVPFvWCNpPNKQRyhgFGFyTyecg8EfWP7LP7Eml+GIotV12A6lqt3KjS3l3FtkgJYP5eJFLIFOxeCQQBkZJz+vPgr4Xafo8cJgto/JiRYgzIoPRuVIGQcccYGAOKAPPfhn8H7Pw7pls0NhHHGHVUZIREihUQCPeGw0mVPQj7/AAOD9O6PpCWkO4IEcdeFOVA45x14z3HNdRo1jBZRNBLGksGCxhPKFiMB0z91gdvoandA0g2psUEuoB4288e4CnvxQBQ2I8flSRgh1KtGQMEfxDr82RnNL5KiMBFHyLtQD5VQBQAF+Xphf06cVY8kh2Idm8wgKGIIQ9AIxjIBHXknjrUcqtEArkhhyQuD1APpnPC0AUHQFsHKkg/MNxCnO35cqMKBiq0yQyCNZWmKKUYDzZUyxZDwyMCG3EgjOCMjuausQC4P8AF1Zm27SB90KT02mokZFDAbeQcc/MBkYAwevHvjFAEcd5bzXLWkfmb/mG0pIcqhUvhyuGKlgDycEc4OKvKHjVkXgsACW7hTznA6k9waqfZoUczIiLI+QZEBztJJIJJ4BYZ4696k8xkII3AIVAC5JPXA4HTB/KgC0+VVc8MpBcHGDzwqkdBk9qjUcgkFSOpHIIyBjGPb9aaZQ7eY0ZjAYDDMvIULluCcZOOuDxTywZd6OASSwGfmORkjg9Nox7UATbWbaY3VG3AkhQ+Bv3Hg9SUyPq1XWSMKCOGwxZsAdSQSvHBAAwffJrPRgrFdzZb5eR2Kk4BHTn+ntVoNgHd0A6HkdiB/OgAABVWKAkZ3ANkg8AHgDk9T9fxryb4uPv8Ja7vjZo49Pug0ZUI0mYJAcF0Py8nDA9c9OteuK3UqvDKSDxkNjAbHfnFeMfGphH4I195Du8vSr1nBVRlfs8hJAOM5JbgdjigD+A347sH+MvxONrKy48beIvMtnCqmyW6mjIKY/eP8zLnJIKrgE9N/4a2mni501rpIzudOXk3Dzlk3x5WQlWIYEY2g9s4ODw/jVrnxF8XfiZdRxvMZ/GniNxLFACrj7dNEm0kdCBnp27Zrp/DEM9reW9sW8yO3kgSF23x/6SMSNj5RyAsi5OACpzQB9g2UlqNyDEk0ZLRoA0JwoDGHhMqmM9Dkbx6c5154yttC0zWJ76Dd85+zxyiYxx3BtpNp83dh5GcoCWBG2McE4xiQXckbwSPKiyTjymYojoA5CKzsoLZCFsgZ4GMZrzHxxJeR3N/YtcPdQ2qSXsaRxuLZt4YK0ZcLhgI8YJIwoGQCBQBkmwh1OMTyrCIrsmWW3Vt0LEAupjVXbcAQvzDjJw59fpr9ke4tbX4q744tkW2GLdAEJeYSlVEgKjcMg44JDHAweK+C7HxZdwWckjGVfKE4Co5yQAd4w2dp+9jsM+1e4/sf8AijUdX+It75EjxGJbcPKjtvtFEyjdKX2iVf3mcIWI8sk8ckA/s3+AOoQzWNim5Iy0MSv+65UhQDkKB84JOQC2CefQfbWl3UjiSNo0WBVAjlEh3Sjo2YmUGP8Akccccn8z/wBmO5umsNLRmluA9rAzTEEKcqpUne2QxyxyfTHPGf0f0l2W1iY/P8inOCBwuMDJ46dzn1oA3ZCu8gkHcwOccMcDg5PXp37U1iu3JOCCS2MDAxx8vbgioIyJnjUuI2dsfMcjPJ2kgcDGKmmilhJDr/ugYKEZ6gj7w57+/HSgClIsYbcABJJ/EMnKorMMr6gE/X1FHIPJCDBxhQ2Bx83fv/M09g65Kw5XgqytvkLE4ZfLK4TI287j6nAGS5i0iIpXaDgEYAbcduQxUdQRzz34oAruLVnjlllCugcJunMSMCPmzFvCykDPJDEVY8oncSRsZiEAGMLtXIZu+DnGOx5qmLAw3BunmlkzEIlt2KmBCWJMqqEyHKvgksRhcYHe8Wc+WNpKl3L5JAX5eMgjlc/XkjPcgAqPbjeW2gkAAgD15wWHckD8qhe3UduMAbVGSNgHPPfPP4Vau4/MjKLK8LlkO+LaxADDIG9CMlcgjB4PXNQqZBI4di0TEbQIyCuN24M5OCM+2DgUAOjjU4JwPlOVGSSck7lwOOuOvU08PIs3kmPMLozrIvKAg4C7S2d/DE4BXvu7Ukk4tlDsW2cAlUZyNxACBV75K59MHJpYlaXMjKRhAVQ7fMQsASp2uQx+8Op69TQBZ3qGCqGYqjMAoOcLzhj0DYOBnrn61Lt3IHZOcKNgZcjnJ6Hle/4VHHC6/MABxk9MkDrnPc4I6dqUh9+FdsYUFFA6Y+Y5zk9B2HJ5oAiaINwBxnO0nBPHb8x2/hpsSpFJllGD8pYn2yTjtnipTJtYKSTjGc9QMnlffP8ALFV2ljcmLfG3mLIVG7JZVIUnBbkbinb+MUAXGbew2sGU4IJPRRnuPUZ/IU8ooUevJK4yecHAI6cbe46daYkEiQBwUwSCFyCQMdCOueP15phdti4UdCSScFQA2Rnv0GevNADWVdy5YDGSexxyM4I9T+tV3dJQAoEiZKsCCVHzYJI6HnPUHpUsYFzGN4CEp8y53j5gCV3Y68Dt3okt3SNmRSR94hs85AOQCOmR9KAI0RECqh2qA5CDATDEuSB9d34nP1sK6HAGwDaW2g4ZecMxAHPJ59KqDOzncrdmZSByQT09/wAqsrEG5LvuwVDKC3LDjr05I9T096AJo1LnqFCsDkFvvDBGc4AHX64qw3zAgkc8bVJOO49t3H6GnwqeBsHChVZhkMSBhwAeBkkdvu1OEcJlwpOBvEYwDzwVJGcYHv0oAy5LacuRulVZlGJC5+UrgEAHJ3YwRxjirsUPARg20IFb5jlsDbktn73T8TVpRg4yApJ2juCeT0HQjNKFAUrztzwOBjqeQDzkkflmgBi5CooJIQKFLZ4Ge2Ryf8RSsSTuYnHAyxAwAOfmx0P49O1MDbRscqTKwCqOvGPvZY8DnntUm0OME5UZIw33iOOR368fSgCpNIFKhQ3OYwQjMV3KzZJB4U5XnHXA71VVtjM6yMVlUnD7SF3AbsHZlQR0+YjLdMnnQljALKBwqgHAORuUN17HH5YrPaILuwB82NobjA54yfvN1J7/ADGgCpIdxOB6gD8OoOeRk/y+lVCHU4Q4Y435JAPzAN93JIKk+2T6Zq9IRGCXKAZ24IJC/LkFtp5UkjgZPPrVaQF0EpjKjIU7QQcqAx6tnGcfXNADVmBOFGMBQeQRgdmz15GTUpYMucjIOCSw29gw575PX9KIFjcl3ITIMm4qPlxgkYHIbn9R15pWWN0U5LcE5B4K9VyT1OB09TQBSuEzNAQzqFd2OzCiTA2iM7lJKktkYwfl69ac8oTqQu9wqqMBicEAfN2x+NW/JC5bcrbeVBI4Awucnn07Dr1qjJCkjI06qzQsJFxkqsgBXeuR2ycetADncKh3GMMw2gnBOecgBuD94D8RXhPxOjB069DybSsMu7ysHKlGCqoRBnhuc8DB9gfcWjRvvxxOyhijMisyKQOQWHCkoD6ZX1FeI/EFoZLC7D7sFLiLGP4huBCt0zvz1PUGgD+Jn/guNZzDw/BcGKVxb6/GEcqQirLlnDFBwdyoADnGSRzjH8xqSNslSViBICFBblGDAkqgP+A4Ppiv6mf+C9TFfDmm28bhA2uRPswjM6qrgZkjb14wRnIPXNfyypCkfmxPhpditHtY5Y5IZCB92TnI9dvcEEgH79f8ESJoJvHXiCzdXe7ht0ubFlIZTOGjZoHQEFo2gWY57GIYBzX9z3wRtWTw/oMxEl0stnDc37WwLrFeMokmb5hudjN5m4BiVIxgZr+Gz/gh5oNzP8QNW1SEh186OAwq4aZCrRt+8icjKEFh3zgjHY/3efCLRZbPSbK1tLme2t38smAeSEtywxKkfmRZjyxOQcgbcA0AfQcMaxgMrBYynyIuMKT8ylAFycszHJyfnxkdpig2AEgAhMkjJO8nnAxyetQDT8kPcXE00cZ4jbylRmHClmijXzB0+UkjocVpJtfjGdoUEjJwR3bA4OP5UAQxqFXHBx3YDqSNu3BPvU4RQWkkbhAD8qszHB4BAPJwR9cAVNGVLMWGUCgJnBwM8dRwfl61J8p3gDIYAY4YDGMde2R15oAngBkTeAeTxnIbn/8AVxTnjAyADu6njkk4GM8f05ohYISGIO44AJ5XBxwB0GMj6HirxUZAYgg44UY4JIx7HOfyoAzjJh4ognzMsvznk8BGxx9Pf0xTjF0duckZwcDocD64FbaQwG1LgBZF3qRk7vwx14zWeyKx25BYDJQH5l3ZCkgcjODg+9AFUmNVKsrlgPlyOOB1OOnXioJZFOApyEGQueMgZ5PHHAzU0vysxGRkAYbgqwJJPsSOv0rFnlw5UcEnOR90YGMHB9xz79KAJjdMzDbsB3BcgDbzjA5PI4prSmOfa+PMHKlsYIXncPXkmsmQGNgoUk7gx2kFTkcjP1/rVkwgP5kWWJx8zc7dwyV6dBt6dyeaANFJhITlACQQCQMAYyBgduD+fWmnbnJIwThQMjBAIOSPftVYKynax5PBI+mCQPTIPFSIHwoPTk7eMg4PQ+vWgBNjM5O8sFYAAj5V6jcPf5j/AJNRbgSNzb1LZQ7lcEHkMh4Hvx+ZHNW1faQNpKkndxwc8cZ69/xpkjQ5Kxg7dpIDqAfQ44x1zQBIqOxI4fJIIPJKnp0GMZI/P61fhtcr8w5BwBt6jAyeRzwf0qpBJErKrEBmGFxwTsySeOpx6dK1HKFMknMZDINxXBAI3YzyBn8aAMm+8uFCcA9wex4Jzx25H5VxV3fvDvdAW2k5XAwQc9GI6jORzjjtXR6jI8iEcg7io+6QNynJUg+g7+lce9q0iuoLyMchXkONvPAYbfT3/wAaALtte+aeCwxlmXBBP0555xmte3cy4+YnGOMjjO445PscZz0rntMjuLeSLzCkm9Wjky+QGkY8Rjtjkgf0rqLKHYu11UEbgpBVju564GDj60AX1t2kUYAJIG0bVOcHGCSR1Ut+vpVqDTDg8lGPUEKMDldq5IyOOP8A9VPtTIPLSRVwCNrYILEYOGA6cN+prZSMCSSbzG3PHGjRFgIV2liCihMhzuAP+4OO5AOen0/DHH3kII2hdsqsrKUcYO3lgeOcr6Zpf7MQBeBhQDszn+8c5I4+Zj+Oa6YfMDuwcjJzgjgEDnv1/HNV8CRWyjJliqs2F7j5hz9zOefbNAHOy2WFKhQG2NwNuSNhJB5PO0d+cD6VmxWboqpMN8YdmBALS+XknJBH3y24Yz2Hoa6W5IIwCueQOVJIBIJBz83X3I/Gqew7fkBZhnqPqeTkY5PFAHIXmleY7OqkhsiNSqgjIyN4zknr0zgk1i3OgxMpcxu0issyYIBLIc4B/u9evXI4xXohU/KzEJjeSCgYg7QR97oOvOfwqqwGcEcAYbkBiTgA8j1x+VAHFxaDH5il1yGj5D7VVSp6jCkZySPTC9OprSutPtppg1pZJbxxRpG3lJvQ7U2GR2UdSx5JHX0rakR4ip8oybmCYDIuwEHMm1iMrtz278etAhkK4EuwMSHXaAHUAbckMAy5UEjvQBjWmniNwMg/NkjoSWwvAzx1NawtFjGMYwcE4BI7MRk9fy+lK1uULEOSTgZAXcMDrz16/hj60gDbtrFsHqcjcNvGfbJHX8qAHpEPmTfgBcqcMSM4GSB1br/jmq1wXRUVA8jANtAVjkqCRnjAO0sMk4yatFVRWIMzSNtxjkBSDuZuc8cEf/XqrJcSxH5vmQoTjkHG4Aknbx94AEUAV1kmkAcxyQ/dOyTl88g4w3HOePpUMs5RZQAA0oMTNgM2wNuAywyvzDPf9a0rqbzhCnlFCF2koBg5JYM4JOH5IGB26c1jzxENIwBUYHRWJUAHsw+9gfrQBkOfLlLKFduCwOdhGQWG7OV+cDj/AOvVdoGEPmbiZXYfuzGSmzPO2XeMkbvTjuaWRJt0gyCpAKFecNwvcYOSG7/yp63ICtje2I2VhsVtoYfMuGXAJ29cZOBzQBWtWLhBtACkAcrwBjONpOB9OtS3spblQqgLtwcDqSvJ6jB/D3xyInlkVkKxnyy2SMbTtGCctgckH3xUN3Gz3cwiYGFJGUL95cbjhVwfmGD79TQBDJdJ5LJI6BvLbIL7dwwR8oHcngDpxWUL51ikmMt1OA0cAaQloI2UPtSNv4RtI4B52fSrbae0jO7oykMrRgOhR4gDztU5jYOCBnB+XPIIJoPpt4QlpbPKImnWaUSFo4VeMlVkzjBkAcgD+LOV7kADIdTLzZSIqj/u3Yo6oSoDkkIMoPlHzHvgU+7l+0BNiMd+CUUsoZQccFcHoPfjFa0OixqwGHc5wHzgqvPLEHkEnr39x02otNjxGNqb0YlWABb5iCQxI6DgDGPrQB5rJpbvIdqbF5YMyqWCnOVDkZKYXJGcEjPXAqOTTpWKiORnjRTI8bBQHLKCyZIJUZK9Bk4yeBXqEtiucRISo+QZBOc5wc5Py5NQTaUsAjZEGNoTagB2jBI4B6cAfjmgDz5dKg2geQA/zFgRgEgsOu75jjOc+vHNWodORJhObSKViNqrJgA+ajLvwh+UqSxx/sdK7Y6WZlHOVA2krw23ll246kZaoW04RuoJI35QEffxtYj5CefkXkDJ554GaAOVGiwSKWliLSqQAMKykbhuccYYcA4HtmuQ8SeELWeOVpbIzNHGr27hSmzBSZWZY87hiMZHQ7sHvXrcltJGkYiWJ2VxGwMmxQqsdynywcNyMDH1qjqbLHA2AI5GEqlFYuxUgpuyVBAIPJA4P50Afnf408LD7Rd26I7GYk3EKhldlZ/3b+X95lEsYxlfvAEcgmvzk+Nfwh02803VXeDbO8L3FvJK5RBDEZROFmcHLORwSfkZQcgYr9ifiBZ20SXDxgR3Um9eQTIRgsq71XJQOVPUHJ57Y/Ln9oVo9PtLwRTu06wStGI5AF8wsoUruzjqNoz0znrQB+UviGFPCuiX0ltPCglEwWXfayOzzs3nMvmIN6NIhCleGAO3PNfLmi+IdV+1agjLIls7v9lkELeXG0aNE24lvk5b5MgDCq3XFfamr2UUunz2er6ebqFWz9oYrJD5JuFmkj8oqCx2BgoLKpywwC2a+PPFeo6XpOqzWWj7JoWkttymOUSLHEQIiQc7Ww2Hwfm3fMTigCnd6Nuil1VZ4VuYAI7eORkkYxvmV5YQIwWJTdyclS4xg1harrFgun20Z+zAQ7lmcxBHXkuxiPmD5zjo3HPUZGNy/wBUa1EiRRTS71jjl2IJGR5ImdQDtxEu1cckYYcEV4/qbxXslzZ2wQmPzEbzFjAaRWLSB5CMBcA4JBOT93nNAFs+JIL91itoytvFLv3lI2nlKuzICzxE+UCR1ymFBY5G6vW/h9pt3czWrtNblWuAweQonlKAPKRpFVsr8p65AHzHjJHwyurXdtr09t9pZMiZGuEBcbkjk3iTacKpVQBnBJPTmvtf4J6zGtmhu4ZZbiZCUdnxDFEAA5dNuHAA6Kc85O7FAHqGrTWMl9BFbzrbzQiWGWZg6ojORG7xyFBmBiMqcbgEIbI69R4e05Lm4jYyRSuQN+YgISpZY2khYRqsALhDleoPJ3AgcZ44tdMdorqOOcbZBcSz2knkq8T5clFRSFkB38OQOOnBqfSPFi22jLfQOIseVBDBJIYZHVZSpYysrEO7BiAhGDjJKkLQB7VH4eszdT2MtxEx3Ca4ednk2NKjIsYEkoXZtRFYkDBYD5TmvLPFXhsi2uJzMjLHI0NrtCTx+Wpcny1UAou4E5XJ+bnjp1mhHWvEl1aXFnbSzsApeaSWPZK8YSWWKQh2E25fNRAc5LAjAwKteK9KvYns76Ita289wsT2AKFg1yzupV9w2x70OSQcEBRt5yAM+BkYgur2CW4jwWjlWSFgU2yBmkRnLgAqFHy4PJ5YDFfTltdyXluy6aTHcbTAyhy7MYXEglLbgQx2k5GF5weN1fHmhz3PhjxPe6VBesLK9tTK8UhHlw3W6RpGGF5QRlwWygJc8kZz9C+BvEBmSbTUv0iV5pHikMghCKVRZmwFZpF+c5Cv06LlsUAfXf7P2tSabfXdgiql3Ldohjlty0M/mqqFo0Yf6zf8o25JZ89TX6pfDBdWtpS91bPbRs7mEqrRyeSg53kgbXEhboTnoRmvxt0nXNTsfE3hy70uVLRbOa0njvAqLDJO82zdJIY1DIJMEh+cR9ex/X74b+NrvxHpltc3CRyOkEFu7J/x7zvGoV3QQv8AeaQSNkAfe75zQB9m6JdJJHFsA2hidzY3tuQAYx1Jfrz1GOa17ucMrSDGWY4VVCsTk45Xpjv1J6etcDoGohoYI1QJIY8tG+FCvnhYxj7xBUAnnOSADzXYRO85RJFEZH8LY3Akjcc9Tyepz19qAHw2Anym395IAGCqQh3sQ6iRc7JQo5z2HHfCS2Bgtp7BGX7HM4nS1aFRHBMpzI8ZCBlZtx3Z6k8VotHMkysknlxqUwI03ZODwSe24enSlmlAjZm+ZFZ1fOVyUyHJL/TJ9aAPjr9rHwwbv4JfEqztrG2mjk8L6q0xZ2h/dGxnFw5GziREEflnJLM3oMH/ADvNCMFr8Qrm2tIXjuxqd8qyFVlWNVuJgu3apMjE4BJHcGv9Jv4y2r3fw+8WweWs/wBs0PU4ZIZVBidTY3ARWwuShZgOeMEdelf5zdro10vx98RaHBBHBIPFeuW7xhTHFbi31GdnjjUoNhVQoUqTlcDAPUA+jBYrbaHpFpcXcvm3Li5mkkkVlU723srDgE7owcjsQd2QasWt2sl64h3sqSQ2582RWdHZw5f94y/KPLOWXHDE45qfxMp0+KWJJh5CW39nws7xvvJXbKqncAVCyMDwCuw5HJrnfDVg0cs/2i6gaKKTesBkR5bhnYyIICHxIvmSYGSANjcmgDEvbtP7envLZAZBLszKn7pELNvZSD8xA2dM9Mj1rK8Sa1JYTxWcrRXFugjlMTWqglSysrSTIvmSKWVOuAM8YzzZ8Y3bWlwzC1nQkyxQPHtEDlZmVvLbOJ1KFATkkb14Ga89EJ1O6jjitXhzK8m5cSXDCOMMEUyHBLPE5ABz+HBAPbPh4sGqSXE11Aq2gAVAfMIJdWjlChM8lnQq3LL03CvcLvSNJXyHtoNq3MQBmkCKIY0PmNHMjsDLEypIcZA+Vhk9K5j4Y+FvK0+G/uPtEMEZV/O8pQBOcNh2SQrsEKKTtJLbAvLA41/Fq3Mx8uASKsrb3jdTE6MJXDl3Yt5iEKCDnneM4JK0Aef69YJdaZO0d3HI6RmSJVgUy+XEQ0saKj5wqMwyAxOMcYr4t+IFgupalHp+nW91c3t3KkNnD5TL5pld3ijSP7zTFiVwRjJPHSvqvUWe0LvmYhGm3yRFBIkOHDLESoOwkoOByOtd18FPhVpb3dz8UfFMYkNu3meH7C7HlrPLFvb7bP8AaBtJ3IoUggt0BzigB3wV+E+lfCLw2dQ1azjvPFesW7SztKkSf2XG0ZdLcS3AXaSZHzwM5O3JHKeKPE0dw8rWV+puGVorxZVEsSLkRgsSPmQPL6E/KMEkmtHXtavNb1iWYNPcxSSvHA63xWKEGSTZzEwDKsjMeBn5FGXH3ptB8HT3d0fscDXk+VZ2khjDJJlo3WEMdqqUdfmDbAAORzQA/wAAWdxrM9jaboYxJdw/anvY5J3EeCrSx2xfy9iqV299zckL1+wF03w5pGkxadZCGZ7UKz6ldxRmZ2CKkkv7vcysCGGBtBAwPWvH0sbDwWlmljaw6pcoEe7maKMSLOxfKLFHLiVcsVyQeRz93NdXeeK303S47Nrd4ryRGmjk2ESxxy48sCVXJMhBfCkZXywBk80AWfGl2lr4X1b+zJ3t3vE3QTaebVJpEVldwZLhZsqVUqqNGVZV3ckc/lj+1b4plufCGlaUlubT7XqV3dGCFT5LMVWJp2mdizuZIhnJKjadoXpX2J418R39xBLBG8xha3dCpEkW2R5VZwYfOBD8fMQCCGHU5A/On9p6+mW/0LTHuJVAsRNLC03yZ3PtJiB+UYkYDk/eOMZyQD5DnDRTFJNzyFEEjM+WWQZXCurHjCqADyOmM0q2r+a+yORCpBQMW3IwZRjcSMYJxjBPoKuGRphctOPNmlVFM8heSYCMgbmZjwdiqM/3Vx0qeG3MqLsaRmRg4bIVgMbtuAcscgc54xjHNAFiON7iIpKV3RhHysajYqjlUccgs23ecYyMjvnStdFlulIi3mcOPLQK0gCbduWcLyOc8DvxXSeHNEkujFJJGCbzcgzh8Fm8rDKG4bIJHT1x0z9KeF/BYtjHNbw+ZI53HZZL5e0xhgFPG7aq5OAfv53AjkA+dtG+GPiDWp2gUyxqAASw/jYghGBx5eccE4+9zivtr4EfASOPVNPtLy2S5ldkluydxeAMgx/pFupaHajk4yVyuWAzXY6Fotppl3aXDWskt3IFaQmGNYo1Ylwm0ysxTZO20tyQfm2nivuDwfpsXg/w+mofZ7FL6YQzvIUM5WIwrKGYxsRGxgdGK8hWGwjIJoA0NS0C18M2Aj0OaSK3tbRnE1wuyO3eO1mVozM0XKgbSjJkEsC3TFfIvjTxREVdpby2aVfMkkRpQvmh5duJlDEsxHAIUHBycgjHtfxB8VXmrwzQG8W1h+z3cLpBLcw+eyqTJEbaSUIEGYz1HL84OBXxH4iWG91CV7SX9+h3RI4WV2cSAFvmGZIvLRgFCjOD7mgDf0PGqyXUqSXMc8it5T2D4jtmdZCsUbM+1sxNxuIYEADOMH6l+Dvh/wCz+XdSRXi2/lrHJJPbskxuZir4LEHzYflYbujMoAANfLPgnw9q99qVmLRluC8sISKMTQ73aY7iocBUYNk7idirznggfbtzr114S0WxMdmYZLWLZMwSF1e48lXjkaQFt4UnJC7SpjbGBgUAavjzW7/QbWSztntrLTo4HuZZmV5rqaKREUxRBmxE4yW24XBBJJyBX5z/ABM+OWlWw1KxWK7vJ5Zrn/SJ7qYhbvyzAJViJwqKqLgDBPc8YHT/ABf+LeqFnaTVRdMROkkc4cJGGxuAXIUrgopPJAUA5xX5367qVzrt5LMfMczXEg3b8nBYkhFU8fez06jigCxqfiO71fUGkhjctcYQoA2GQlNwXPUsUBY55+lfUXwU+EE+uX1pq93p8z6erxi5QlgzvOwjYRuN3nLgN8o5JJyMDnkvhL8I4PEV1ZS6g0yJLGbgvMCsIMewmMsBvMhAccADoOc4H6f+A9L0Lw1pWm6Vp6WS3SMqyeY8oswWljWFo0KY80kyE8KcLubkigDW0W2sPDqCz04QR3iqscUNvFtZoo4ZHMskilmQLJGQWUqMs2RtyK++P2Gf2xrf4K/ES40rxNqE1p4P8QMftjSSRJp2mXsmZZpYY49xjyzAEZGQwHAxXw48sUN9JKbFZrVj9jkmR4o2MrRyK7QvuPlxgLjaSdwkye23Nax03UbWBILGYpLJhY7VcTCRIiSZ4wR5kTyIgaQlmwq/iAf0UftL/wDBVH4W+BtIg0b4MXlp8RPH+pREW0No8iaFpc08bxwS6xqH3MJ5ysUBJzHk7eK/Bn4jX3xl/aR8YnxR8c/GGp+JIo9R3WXheGSQaFpKMfPIs7N5PKSJQmBIwYsBuy2eYfCXgOexa2lGm+VcyukU8kEMV7eTzSzqAd8hYW0aAKcAkk9Fya+o/CHw+m1S+le61JJo7dYVZYgMT25VYykkxJ2SAKwIVc/ISDtzgA8C07wjYeH7m2aOCcWrzW8GmwqrvAibhETMgVVfF005Xa2wCQdctnspPB2nXEh85ZJJ41SRYLMeZIHdWd55hE6rsyhYBmJcKBj1+3bb4baBb2VkImhhL23lC1nBCEPcqqym9njbcdj5ATHI7cVzkvw3ms45DpMcbzyO8L3KI7gqx3mHGdxVABlgCBkdN1AHydq4TS7bTrWRXlie8aaGwkttqtJtaNJJnjdgEZWQjqB5hJOBkch4X8K+LPFTQx2g+z6e+p3T34e2kdlUG2gt3tzMpCkGGRWAGxRwWJKgfX+jfs9a1Jqi67r8z6fCpMsUU1wJIJVQKAsSO4YBQCV29wOT0HrVz/wi/hGxtzZWybraJ0lZVZcXKSM8m1CQJM5UgMCwLklsGgDmvBXhJ/DOm2tjc3SztIzNNI88duIZhEx8pkUb2izApLZG0jH8XMniO10Ka2ijvLiy0/YUCLFPBcG6kQ7SEmUkQN5ZO75SAcDJJrxDx58V7ma5kMN1dRw2S77mS0CyqiRFQ0oib/WKFc4PGRHyMHA+fPFfxlsbm38j+1LZ40fy5Y4y0k00sUgkaVGVQFgztG0nJbocUAfRmsrpmnQyvNq2npcxGCaRLR4mlmE8Yjg3IjM7qY0OSORsw2K8YvfEet27zWuqeH7COFJGmOo7ZLZpPKAmSdEViWLoSDtHGVx96vlrW/jDGbr+0NM1GL7Hb+egmEO57idFKpZSxTKE8zzHcqQ2MYYEMAKyx8bb/wAQ20Mct/bAxBIxCWhF0sgCqY0VgN8YBACnqOeSDgA+pdO8R2V5DLbz2kyX0kwMjOs0YiTy0ZbhJlX5gWxhhltzZbgZr0n4e+KtTs9Wt0upZIIoJkNmi3cguoXtyucHcCu1IGUFQUIUnGPnr84tW+LXiI3QElxLGLadDH9k8tCbV2KsSys25mMYXC5wWzmtrS/iFJf3EM9tJq0O1fmR52PljB+V1IX94FMnPpnpkigD+l34feLF+IXhqJ7a5nuNV0mBFJMaytJChRzHdFzkKEWQ7hnnGM8GqHxbt9S1GwgWBDHeCBcLtwJJQSGWNmKnkLyOvp0Jr4Q/ZA+PVr4O1bRmvra1v7XxHJHp8sc5luBArSRQrGY1YEMchmXaGOcKwUNX7A/Fi907W/h/ez2kGkobeNSxt7G3RPMBIkiSWFtyyAqB83RkHB5yAfm1ov2q70e/s7k2ou7a6L+XI8isyCNzFbERnILH5eMEkglsEA9B8IdFTR9Zli1RdMtZb+F545E8zzBH5amGOMxBt8UhYEOVALMMgjBPDX0s8eoXc9q7AeW0ZzcFEEkcDLC0kksTGRUeOM4GDhSq4OMt+H97c2viAXDGS5lQNBIkcRkVGaNS5K5BlIC4UAlQUDcgKaAOD/b5+Gp1jTNN1mxT7RGbcRrMkAn8uXhURmVQXO5FO3J+Vzx1z+XvgLw4uneJLDQ7i0hmlub0TRJtRZpzFG8yxpJEhEBMsZUcrh5dpIK8fud+0RbW+t/Cm5voXS3fSo2uhPJBK0ZZndkkkKqwMoLnBHHy5I4JH5B6XpaQ+J9L8QJqr3Fz9qWUKB5awJJILeHy7dNot1bYVdG2kBuM0Afo78B7rT9RtJbeSf7Cbd5li8lm2RRSKMKszDDODx8xwQME5Az9keDkaZ4LOOd7v7Px59wZEuBAsSIUWMTFGhLMuATxnIIPA+G/gJa29tq1/Yi4WO4u5t3lsWlYKFaeMFo4tioY0A3dQRtwCRX2/os7abdWavbiJw7/AGhyCGQYyj7FB3JhlGCQzc8/LQBR1nSLiPxCDJZwG1V0uHZRF5jTKZGiY3F12YSY2fKmQQy5UGvI/FWh3WsX8JVBFF5yPHAikIQ4+zTyFcMIysbPgkEYJUEA8fS3imC1jjhubqWVLa9aBJhFcGJWVtxlbzWDNblVbPEZ4P8ADwDRXwxBqMiXll5QgSNYUOPmkiRQQxKLt3neOCOo5IJ4APMtD+GMjWUDC3jjuSZvNl3C6tWhD4hjR3iRo51UqGYHb2BxnOV4z+FFzq+mxwLZvujhktiYowFkRiowjrHiRc55JYnGSe9fbPhTRI5rGSIOAsNjCkSS8NgLGo8oIDiQgnIbqAcnOM9CPDll5aAr5ZfKho4x5ijaGIigbIaQbS3JHC9MFsgH853x2/Zcurkzy2do0UqPcMssW1gyys3lwsm8OzkEiQqcEjdsUnFfmP4m/ZH8TWurOUi3rcTRBTHFIoBdhtSJdpKgHcPmxkKDgnr/AGFeL/hPY628nmWpkEjHzN0SiSR2A3bdgOOUXovy596871f9lCAaPY+ILnRrU20szLbO+1pPOV3VJHIUgR+arAZIOB93GTQB/PJ8Kv2avEvh1NPabT/MhkubOSV5kkikggHElqkgVdrkBvmAK9WwcGvuLw74TksLONpSkbToI7sJCs/2dWYExsGhAM+1CSQu7jI4xt/Qm8+EBtlaOS3gWO1iMqsVEazZwFRFUZEg5+bIVvfOK8l8T+Ef7MRvsVqsIikLnLKzCT7u11mUE5TAJIGQxwoIoA+U/G9jPd20FlIkz6daIBbmFU+0ypK4ZFkCk5Q7skfLgckDFfEHj/wRcahcoke61uGMzSvCrrbiJ5A0HnkOcMqjDZOT3HHH6uTeC7HU7Fo5YAjMjyPJBDtQ3RfeoBU5CnIyM9SSemK8q8QfCm2muIiLR9mIt0jIERXZBE8cSRqxfdljub5jnI4OaAPyUl+H+qxK6pZvcRpJsml2Plc71wrHAdGVt3qcDB6V03h34U3KAyi3mHmtG0aRHbGy/K0pBCn5ztTB4xt57V+kVn8FZtQuFjldUtIFlnfzA0SskAaVA7mNWknZQeoJY/drutI+FaQzeVLZwSDYTDHH8q26CNGSNdxOSGdQPfqMnBAP5EtT/aB+IuqpJLNrt1JG7AO3mOCzEAMWbIL4GOvTjHXFec33j7xJdzMx1OWVdxfcZXVSxC5+UfdPHTNcX5jCIwK58rcWwcBsk9cDpnAzyfuiowrKwDglQBwuM9sdfqPzoA2n17WJ3YNdOsjYBO5s5znPLfL36Yzn8Kal3qN2JZJ72UpEhd3LlskEHaC7fMSWH4kVkkfN5gGxSwGFbLAgKScE8d/zq1LJH5It4AxjLGSRieWkPCDGOgGOOck/SgCGS6kG8CeSRXA3Bv73XIy3twfc9KpF2PVz16knA5781YbICphQApBHy5wTyW25+aluIChTCgI6qyqXDEB8Y3H6/lQBWDRCMKwZnL8vu+XZjkBcfeyRzkjjpSDywDhiQQGVeGYMG4BxjtmnFNjFXXpkYBBBwSOCDgjg4I69qRkxwu1i6rs2tkqSTxwOG56UARvkgnGAx45xxjH3QeOQaSNAzbGdY8g4cglTwSAxAzyQB3xVu2hiaVY7ppIwcDegHynJwX34GM46+9V5IykpAIYK2FIJ2sozjGO3H+FAEbFlHyngcMM9OxP6Dn0FNDYwCCVBJ4OD07e+alcKu4FP3mR0b5VzyeB1pCoHHSQN90gY2kE5LA9c4GPegBNvylsqSSPlydwHXd9MZ/MVCsr56kDJ6E46H35p5O3eCFy2R67T6qc8HpTEyWjQYG7b6cc8nnocUAW47u7hAaKSSNUKyMVc8SAkqw9DkHH419I/s5ePtT0T4jaE1zqt3bW097Ct1KrvIzJLIFYuFkBPzMOp7DmvmZxKG2jdsJ44wpwSM5A6fyJr0j4Yhl8UaTKoRDFewZmc4QFplwJMn7vyemPWgD/Qh/YT8VxXXg7Qrxp8wLaW0kgkYTRtGsQkaUyeYSMlpM7guCCOQAa/cLwnqkF1pkDxlQpRePlQcjIYYPI6Z6nkYFfy6f8ABOHxVcX3h3RLYXeRBaQRELLhDgorGOMSDL5xj5RkE85Iz/SF4O1D7PpdtvfEhRWOSFZAVGAec52YznOOhz1oA90M+3ICZH8JDA7cnJGcc9uuamjlcRYJxu5wduM5OCTkZ4P+e3J2OpJIpjcZKhWXYwfIddy4wfTAxnjoQCK37WR5khlWIpaMinzmSRXO4kkGF/uNtJ64P6UAaSMAMELsAXBLEsWJ5XaV4XHTk5z2pglCMSgChup4JPzAArzwfv8A51XDh5ME8ru2kZw2Mnp2wCO56VI2ZXKKVWMAhgVHzZwrZIPC5znOc4oAuRqyK5MjSh335faPLGVGxdijKc55yeTzxitGJYzsypO5STlvocjj2PY496y4Y9qCMDAACRqGOzavCgEDgAH8xx61pQjBRSxGAASE4HGMYz05yaANSKBTtBJUHhSeSwKk4zgf3fx9jVlEEathc85Ycnc3BByDx1Xjkc0xCApJdVAb5WBxnA5y23jgfrk04y7iAu1gQck5JXJA3jBPc8dgQc9aAHALIRx94AlQckcjsRx0P0qRoh8u0nkqdzKPlJwGGUHr/OmLtG7bhnZQX+dmJ2nkALwCPmBOaUk5/hCqQTk53EqAcKenINACvIsSqsjqqNySMFVIwfmOOPx9OKjEyygNGMqRkbkkDEZ4YhhznB64/kKkcJIoG0hSFO18MO2FHXnjHH4UKCuQQR3O4AdAehPIHH60AVp5Y4IpJmLBY1Z5NiFhtX52Cqoy42g5AGRmonKyJ8pDBtpVunDDcARnPt+B4qzIu7dlVIBOOcblPXgHjJIprlVIULH8wJcjjBOWyF4zk9xnk0AZ5QIxjww3jIHbb1P49frj1oMXygscEt/dJ2qOMALyRnHtzS+UwdmXkOyM+8swCgYG1ScLwD0xkn1p5UMRnHJ4wpwdp5ODjIJzx7dqAIPJManPUspZiPUkY6jgZ6+351WUbMYVQDwQvA6kYOcg8n1HFaTI7MuNoBbc4KHJBHRMEbTuA9cg9Kry2wlaMkuAjbiFPytwV2N2IBLde44oArlpkjIAYsqEgDBLcEjuMn/H2zVVJHwBtJOQXBGD/DwTxzg9OnHFazj930AHTG4Ek9RuGfX1xVNJFcBo9xU8rvUjPuwOD3OKAGoqsSu3JIzxyODy38qVlBzgkYO0ZBGDnp9Pz609QFlAJG7rjO1ucqD/ALpJPX09cUjAEgbyfmBPdRyGPbkYWgCrIGjVNsZlYuFYjapVWON/zYyOuf8Ad49K4HxfZrJYSeaFY7WXoFySWzgEnaQ3c+mc16S6ZycnHLdeWwcZwc98VwXilJGtpQBIVMbrmNQdhwTuPIOf5bSc4oA/lx/4La+HUl+BHjW+jR2+y2srqJfNLD94rNJAVYFSMdDuXBIweo/kW/Y4EjfF7RpNvmA3UauSodgZJE5VW4LZxzzjHTuP7Uf+Cw+hG+/Zz+IxMsItF0a8YyzPuJkCMBtAHyfvB1GRlhkgAkfxk/sUGG2+MOmw3LJuMmIWMn7iF9wZZ2dR8xJAUdhvJNAH9Y3wk1d9J/sKK3hXUIW2rKkpUwJK8WZI3tXJ3SlDkMFCcZ3DpXf/APBQe10W8/Y08dwxpH9qbRr66SGBGVRJFFG2x5XX5MI7gDcDzwCAwr5L+H3jeaLxBZ2MeEmiMSYViwcZiKlTE5UHZIpbA3LuJOK95/a6utRuf2PPipJrF2IFuNIvZLbzQsMcCtp0zRwvjkyOqpgEEBgCOpwAfxE6Lq9zpN3MYWEafaQ7lWG5XSRimBnnBHbt7Zr9EP2cPif4m1TUrDwvpVxcbru4iD7JHRRGZFLNuRweWI47kYPHFfmvb24u79YYhI7vK6PgJkyFyMRgHB7YPHLV++3/AATS/Zzi1W/sdb1OyhZpZLcZvBGGVZdr/upMEIcjDcgfQjgA/Rv4Efsxah8SNQ06e3ju9kZgGqPetPJBC0gIcR7xs8/bnapB4UtnjB/oZ/Z6+BWj/DvRLXSprOJo44of37xxyM0i8xmU7P3jAF+SRweDjFcl+z18MNF0CxiSPT/KYwx7XijQlZAAS7Mcn7rP1xnOQeoP6B+GtFghjWMRsiqoAJUEDGcgkcdNwBz0GMCgC7o/hrToVjEFvGsbBC8aojLvHJ8sDkKWOR1PPtXoFrbRxKABwADj0wPYcnHXtioCkNsojikXfznG3GSM5Vhj5h75x+FQteKrMdxG/wCUjkrwGxlcccE8+/NAG15ipgEDaVxkAAcjjB7DIOR9KrsqMVDeYxjfzI13uoJG7AYIQHGWY4bI6cZAxmDULeJkV9pDDBBA3c8Bhhc5Bz/jTXuwykoxIyMEgcZwAQOuf85oA21kiUh2d42XBUBepBycZ7ZA/Pv0qjNMzuzrkliQpyBksCOecZ/lmsqPUdsvlF1JKnrGGG1uNynP90EY9+ops9z5aDYAx+UliAOR1xuPAAPOOaALe1jknaQ4KnI56YG0k8HJP+RVYRKu/wCYKSTk5/ut6L079u1ZxvnUHhVAUjDAhicnoCSQQw9R7HGKqyXpcbNx3kgsQNpk45HTI75+goA3FlWNPlLSYXJ3EbSSCQMk+uB/+qpWlRwSCFIJYjIIT5QO5+bBxn61zck7MpVy2NwHU9VIK4I77wPr370pvwo2tIvYHcVDHnH8Iz0647kdKAN2eVdmw/cIbcM5DhQGPzEZBwAcA1Se6kChYlU9gpJz91STgZ5wQFx3/Gsd7+IS5MobBY5BztUhVO75/mwAPxPtinpfQZ4bfuYbcDJxndnGM5I5980AdPby8oCNxOcgEqckHpxn07dR3q3FM+WV1BBYeWMMSVOVy5bjG7PTgDrmuRXV4IiwJBIG4KNoKgKTjJI+bj6+lWP+EhheNXU+WSNzK4ywAJIDDJ2nI/X05oA6c3DJMIxDIR5bFpRtaEMJAqocNuaQ5JGBgBeeor55/aR1k6b8OvFEwwCuj6gN5baAxtpQGQ7uGBJx9eRXqY8TQBmDyKTg/LknBJPBwOvQ9T19q+BP25fipB4b+EniyR7keWNJu44gswBLzQSxgyw5UTgEgLk8NgeuQD+RPSbWO88S+Kru9ZZJ21jW8xSbV22z3szGTMRGQJJXxn+IjIINQ6jbGDXbCK2l2BLqCaO3DxtF9mlBld53UfNISVyCQOvAYqRl6LrdlNpeqXDmT7VcXl48M6MiujSyKZAyAfLEQ685IO3HUZNPT74zXkZe5UB7yAxsYuYQGLFJGC9MpkjBDZOO5AB9LWrr5UM1zGyRu6uZXVUUgBQYWbgSHLYXjI68duO8f3SWFtLNMI2PlTQeUSw82OUsIhKq7sKEKDAPXLHg1r6RqDQzwzm4D2kZkkcwh1cqiKdiRyrjaXb5jlSMZGc8+afEbxBa6hJPcQEG0ZsQ2/nqXI6NKWQAH5gPl5xwDnrQB4i+mgW3mkKomM7oqNtkVXZw6lMEuCF6c4HPABr7E/Ya0i2h8aXOopGLiSF4VvbLZ/pkYjkx5ojcDzlMe48Lxtwea+aLWAzac98rxxpGyoYBvNysu3JJiEYIUcE89RkZHT65/YwvksPGmoSbGSaZi0MsAjE0e5RgmSRWYAk9W5yoIwaAP6jP2d5IZktL63klSD7PFamyZQmx1JZpSATuYq0QAHC4ODzX6G6VMGtoxsUHaOrgEADAyMdcj1/iFfmL+zhr3263t7hA0e5REiKvlR5jzGzGErkHzU7KMq2RxX6P6NcP9kVWPzYBI6jB2nJbHBwKAO0QDfuDKAADsJzu3DHB7HP165qyZgECglscFcgldwGFDdR26+tc4twdq+vRQR8zAHG7BPHP6EVKrysrKrBHbPz5BAIJHUg5OP1oA6BG37uAMAEdSQSD0BHPGf8ADOKkQjbjOZNq5+UrycfMB2471iQytDHhi7sGOWHAYfgODn0/QVaW6fzF3OixFSCCrbvMJUjDbuBtDZHJOR2FAGgFO4AgFWBzzg8HnntQ4U5KhiuQVH8fQ454BOOnrUZkCkEjg5ySxwwXIBAHCn5j07mq8k8jEkneWOOwChQMdByOuO9ADZln86Mo0awAv5yPy5OAVKbTge+e3SoJZJA2yIKcspLEgbVzliAx+dscf8CpZJJvvSL9/LISQMgYUKVx6d++fzoySkDBBwDkkHG3PHb8aANaMBVJkYvyc5XGe3QdD0qdGjRgCwBJUjd1I46knk5P61jfaSBhQegGSCDxjgAdW/Lp+NOE7Eg7QTg8Y56EqSpB7n070Ab7AEsQSeACFOF4JIOP6jrmoYrhopfMUAKQQjbQxB/iHPuD+VZzXLlcHORgk9MgnjPq2MiopJ2AVdpIBzhW5zkZBIPIxz+Q9KANKV0Zy7lQzMBngA5G0YA/2qzmjjkbcr/KMxjy+WU7gW5z3IGevX2rNkkNyJocyqu7aXUbCSADmFiMEjHUc5pkcl3bhhsWRZZQFaMhNkbAsZJN+MnIJ4PJPfmgDohMqR7WY5U43evAJJPHtVZtQhZvIAZmXbvAYAhXBZW4PQkH3yKyZHnlCokiF3IYGQEgKpG44VskkDk8Y/SrRs1kCRyAsyYk4BBDDphuMjJH5D60AbkcIYRgEBcbs5z2+7168/55ro7Czguz5UuPmAGCAckFuCR0OABXI2qTwh/Nkd8ysyBtoKq3KopVeQCD788mteO8ktCssZQkH58lscFcngdfmoAzr6KWw1C+tkkR44rq4t0+UOoVZWVfv5+UKCOueKsI/l4VmRSTtGcjeQh+UY6HaBjqapyStdXM1xIoBmmkncJkIGmZnbaMcIC2R9OuKmUIwUyhHMbZXozB9u3cp7HbuGfbB60Aa0JBxgkEABcYyBj1I9P5etS7jlgOoxjleTnkEdRx/OqUe8YHIGccYHfGc+mCM+tStkBCx9V5A5HQsAOhyTQBKWBbcxIGPmIBHI6bc9eSfzpkboxzuIQHC8HOVAOGJH90jnpxUJZzgZ3qvqMDj7ucjrgDnJP1qCe72x+YsZRMoGAV3YtuC/c2k7cY7YwOeM0AW5IleVHCBnUExvkH73ysAQcHr78HvT2wAAxxkH/eG0gNkDpy3GcdKy2upFUsIwzIpKIVKjIA7qDhcZ7HAFILkM2RkE5Jz1BOMA5xkZHegDQd9u0ZBI2gnOPqMn0G0e9VXO8l1Y5AB6cA9+fXmovtByV25A555zjIzyfQioGmwjAZBJ2qVGVIOMYGOoHY8c0ATmIOoV1GCzHcQMkhgQfYZ/VaY4GwIDu25IHGcjgE/hgVSW6fO3DrsymcABsADeMdfr3zUTTyEs3ORkE46+mMjjggfhQBZ+y8vIkjtlAPLJG1Cm7LICMgncMnOPlHSoQjquw7mXYMMcAsSTuyMZyRk++KhNwyjCjnaF3MSc4BPzc8HAHOec1Gkiso3BlwNu5Tu6sSeh5GPf8Ai+goAn+5kK7HO3ex4Y9euO3QfQDimMxzlSCcqrZzwPXgeg/XNVy5lDhScFmUkHDLkY3A44YH06YqpI1xBENsfmEOuQOSVb5ex4OcZ9qALshXcxyPu4Y9TjsMdBgk8+9eD/E65t4dPuGlF35J2xyPbwRytDH8yPMAzKWCqcsBkkL8qk8H2e5u3CSymBY3IVpJcArKVjWMYRXwhChRkYz1IJJJ+ZPirqk50y/KHK/ZpivO1N208Bs/eBHrweDx0AP48P8AgujDbjR2+zTf2ja22rQSwXLoYLiNmYq26JBynzuOuMYYGv5Zw4bccsSwOO5yc5BOMmv6e/8AgtDeSS+EbiWCREe91GOO5jAPmyxK+9yxJJixKIwVBGc9sc/zH2sKkMGUltu2Jv4QSTknJGRnOev0xQB/Rx/wQX1G3tPF3iSGaRoBPNblJgkmT8yqyDJAK/NzzjB781/dX8N5YW0q2a3IZmiSSN9pOGKqcNGACSTj9ec1/nqf8EcPEF9onxOvILWQGdp7Zo4ZHJhdQ4EpjzwGK4xyOcc1/fP8FtcludD0pp3VpJIogwUhgpCAnbhOQACDkDO3NAH1zZ3ENyJBHJEzR7VlQArJE8ieYoZCcx/IVIyMjp2okjjjkdogsZmcOzgcyYGPmGOSEGM/jXPRzpHJFdRkea3yTsAN00QGUSQ45cM3ynqASOnFWZNQIDGQFtw4Vcb9pyARzwR1/wD1GgC6JAsrYljVSowjKRJvDHPJbDAggDjqDzjircUjOh8zd947doBOOMDoMZ54xj0rlX1EB5A8TqFYx7wDg7QTvUtguozz2GMZzimJqwSNywLlQcKobsM4G3ODkNgDJ4wOaAOvLgEEM+V/vbSeeG9jx0+lacU3mKATuwBu5ycnPXPvn6V50moPPGqXLtGxkBJhkIwEYMuWBzyFXK9wcHuB0NlqOG4Yc4UnggqQxDKxPPIX8zmgD0MQxLYiTIB253diXBXABPXB64+tYTOQHKLvcdBkKXIyFye3enPLdXVtBGjxoFljd1GzJiBOc7jwD174x0rNnkcKwJAU8Ljaf+BEduB+ZoAllcEfdOfXOcHjqR3yOveoVshKCygqAvzAYPO7JJPuf/1VEjOxUArt4yDyCOe/PORj8K2oYGkQ7DtGMlgTk98DHUetAGNBo8TSS3A8072KsJN4wU+XKq+OCQcY4PUZrQjsAh2jJAwNuQB8oyAfz7Vs2sACjcCu0AjPUlgDgZJzyT61ZKLubAIKuVxtwMbeCCM7gfzHcDIoA5ia1YBc/wAAI4C7mUn5fmxzzn8qov8AIp6ggOBg+oOPvdicfnXT3ARFdiSckE5PIIwCoA6Djtj864XV7lVbIbBBb5uRgjJzkf560ASSzbNihDKSy7jvVdiE/M53HkBTnA5O6nm5VVAVVKgkZGM4AJPUcf8A1q4i51V1JjOVwS+4BwpUbQFYk/KcDkHr16Uh1AqqfPgOcbRkDGSOv8Q4oA7mOfzCACCo6HjIJzxkd600SVh8rYOCADjcQevGRx0rhbC+w3yuoTa2N43kMcFW4PODnjvu6iu3tLkOisSDuIxtYDPHJOenPGKAIDprudpIyTjcScrkEgn1wCCfpTRpBhdmB3HOQSAVY8AkKenOPz611UO1gGIUFmIxg5xgtkHPJA7/AFp8pg2GPKkANuYDaQCPugjke3oTQB5HfaHqrXUFyDDB5UzGQISweIkgIVZR8xPfjGM108UXlpGWY5yQzHJBfgkknkEk5H04rWu5ooYwgGVSMKpOXYqo2hS7E7sj1JPc+3JzXzB44isgid2AwAwiA3HluwwNoPbAGc0Ab51GGz+eYyGMRvIzCMvt2YDqAmSzDB4AJ+XHXg2f7c0mPBe/hVWfaG3FsuUEqx4AJV/KYHBGcHp1rBjlEpIiJIwGIA7jgnHPQD0p/lwRyJcGKCSWNnljXy9rK0kZjdnZDiVisj4YjIyR70AdZHe20o3xSIyuqssyFWSSM8qVYE7hj+dMa6iXIL7jnb0II44bkc9PTvXLzXaIHERCkbiADjYWLNjOBhRyAB6YAxXNz6neb3ZI2k2NuJXICrjaQT0IOScntigDvblYfMR/3fmRAhCQrFTIAXAb3GB/9eqj3YMboswUMrKCDGXU/c4DA/OG5wRwRzXDNrdyqO7KW2ITkMwdmGTjBXHl5UYPWsmfxDMsZkigeUspDIA+FZgH3eZjDFTn2oA9Eub4LE29ggX5ct+8IDA/MwU/LkduMfzqJqdvwolUvjJ+YNxg+nUjivIr3W9SncBwsdu8Q2ZY7lcEAYwoAj2huh4xj3rNh1i6tnb94hkJUs6l2jDY4ZCBkg89Tk0Ae2PdxlfPO0hWYbi3HIyCFOctjocfjSQ36vkBxw2AcHLduAe2B6e1eTprFxJbqSBkg/KrOSGOcnAHJzs7/wAfscaWk3sjRMVWdoYAFcbHDKuVIYuzdCOOQcnnNAHpMR8pAGd3CMzMzNlyhO7aGdu3b2A6YqybuGWBY4oQsiu7PNvO4rjCIoHoOv8AOuJTVo5lDpJMihh5kUgw8SkkqGUZHbBIyDk4OMVNHrR+028SJI8bmRjNGyIE27WCH5sksGOMLg+WckUAdGJ2HAy2CygNkY2k5OG65A9f5UlxdhuAURsYO8HgY5A4OW7/AF+lZMl2yqfMbLncQFBXeAcqMscLk9/U9O1QpNDJtJ2hmCkD7y7u4LEdQenvmgC7LdyRRyzPKpRMHexChQv8W4kYXC59ttZMurGSFZBIsolRZBKjAowb5gUYthsjHOeRVm6jcqRtUptXeX5Qhs/KVHXKg8H0OeKwTbW2JdiEh12siZCIi/dRYwQBhiSDgn58Z2gCgCYXn2m4CocBv4QAXJGBuGDgDnJ6cVrLCsZJZS2T6DJPJGODznr1rN0SwH2iaQqV2/KnQ7jg7iD0BAArqhAzxTOuwJCqyNnJ4LhMjjGct07UAZjK5yCobHHyhckkjI2gnGML9apTQCIl1G0gq7bAVzgrkED0B7/yrVLsisYgfNAwNw2ISeONoJJBJ5x1FNeKWSNi21cghj1AwMn8Og/lQBz8bl/MByzSHGGPCjp8uOg/EHn0qzIs7eXIZXLQ4MisQwaMLgISQSFAIIx9CaqRspleNVZdpVg+PlYtkAKenBXn6jtVzfKgIJDbv3eNxyCwDEnHQY3dfegC5av5yo65AGcCUBWOGbhlJ4HHf1FaCpvw20A/Kx6j5geQCAMqdvtWPFcNFIqsjbfLJ3bGA2qBu3HGOvI7nJ5rbjU3EBljX5cr8/IH7wNhSvqeo4zxmgB6ur7o2QsOcnouF+bByR1wOmfx6VO3lkFOMk47AqOM5GOmT+lV4I3jWX5yGUoFBBK8ckAnocE/jx9JPIMr/aiqgq42u3yn94jDjt90c59QetACGSKNkA2bcMN7MECuASqgbuQSDx6jgVk3Dhyc7TnOcEjBPRkYc4yPz79afqG+PJdRjhgpG4kDABI5yRkev51kT3aeXGCTEVwqkBiGMhC/Mq/eXJ49OtADr2QRu4YbGVUBB4wRtPLA5zt5P4VyerzNl5gVDGFkUgfMI3yQM9+c1evLp1kSLfmSVSwDAhWJX5SGAyoJCnuBxzxXmmv6ytvaXMu+TLuy7QwZN6qFCoGPyfLjjHPXHNAHinxM1v7PaSuY8pFHMfO3qJTvOwIHYDAOFOT0UEcV+QXxx8ZaWzXNo8pVFmkIkLo6jDls7y+S28H5eg+UA+n6EfGHxpMLZ7SJ5YwyMZEXBIIVtzKwAwRnOMn0IIr8Tf2h/EdvZ6t5cU32iS5kdWDhTFCdsbGYESjD8uCxHIXAySQoB554i8YCaHU54ZjPEttcSSFnVMxbJHYqQpVZPkB4G4Z47V8GTahPd63e3swdGW9MiNMpJiif5wxJj/eybgykdGB6HJz9K+KHtJrCC00qWKaWW2DTtbmUuG8oeetxG4IA81Xx8o+TAPBrxKHR59a1C5guJPLkt5HiRoSYY1Me2JPPRIsyRKrcZ5JO4ZwaAOG1G61nbO0ckd9GzYkkZZEEZjib94JEZQWEeDtyADx0zXHX41XT9Pu7m0hLNdKFglWOZxIrlWlaBW+8A0bkZ3E7SuT0r2S40a+isdR00RmcGR1infc0OZY41aR5CwEK/LtGAMnhvlHPnHiK71LS9BmCR+VJEskEqhV/0dxEyqNxfGxmy5QcE9j0oA+fbHSjfXzeaXSV7gu0bKY2yZBh8OCJYhtYDkcqRivu/wADaHZ6No1hJdGeecpbOzqkaLBE0HnvGWVsSMZTntgR8hiSB8UeCrG6u9YS6mRxeeaJYo522rMTK372UyjEa5YAHGD6cGv0L8P3FmfCZRZLe3ntzG7ttSRpAy4YIkWc8K2SCOMHgdABt3pNzexXE7NMlvcxSypCJBGG+QBAI3wFJWRBkEFQcDG7I8I166l03zNJlvJlgNw8VpDIdskZ3EGQEyFXjYu2Nhwwycev1na3ukaxZJbR29xbZhk86bLOqy/LmPPl4CnadmWzlMnJIr5V+JVtZx+ILQ/YneSIksrSxSGRkdkjwyL8zhhyN3sQDQB9CfCPX9Q0vRURi7y20jNY3Ru1ikZHbzfL2g/vAF46cEcdOfSL7XZL6eQ/NcTRCZo4pUDIk6osjyuJJ02MHztxnJwNrLlR4j4FMFotk8kb20flB5bfy8uGI84EszAndIxwqnHzA5I4HXaxMJLxLzRxbtPJHLHeeVKrlk+dtyFzlmIZUxk4IO0gHAAOv8M2lndXN15sEchnjZ7i9u4WaWB44wwCTADyofMb5zndhwoBGVrkNB1C90zxVdmGSOKErdNAxZXja3a48wyW6SE7nLoQAgJC5z0NaOj63fo7b20uRZ4JYXjWc7h58IRrm8VmKtIjqSTljnB24ryzwpqk3/CesTHI8Qkmhw254XiEknmSZdgyEKZCVUhOMsMkmgD9MfAesajr0VhJNDFezWTDyYJYQysZJYmMzHbgIpQEJtA55PXP60fBF4bPQ7PzbaOCVkVnX5BGZvnWVtka7VbLJhSB9wYOK/H/AOB98La68sqhe0ZdmyKPM0obzCrOjhOQFKls7lcLtHCn9W/hRrcM9ok8rLsZkDxwRqkUVxcBfKjPyDaFkYA4G0BuDjBoA+5fDsfnDfI4Bdy0RVWXbEEj2GUu5G/IPTAxj8e6iZ445ZRICF5csC5AT5s7l5K4D4x3OPXPA+GLuKGxjKOyStGnnmRlWMpIFACDHDAnnPbHTFa51tIZSiOgU4AIIJfc2GBGOoBJ4waAO7srppgrQlir5ZmOFwSE+UqzZB5PGMfKelW7rzHGA29Fl/eRSAyNJHtKvGcng9BnnlSCDxXDxeIYkdGDhMYVuBu65wcDgZPOTnn6VqP4ktgsjGTcUCkuDuIXbuHAHcr7ljxyaAOe8d6e2qeHdbtFwJLvTbyNDuUsjSROinaR1GQcfyr/AD0PGPgfVfBn7XvxF0KS4ee707xr4jLSFgjAz3V0fLeI8CRg43HIyBxwQa/0I9c1q3ube6iWUI7xzhpFUYCbGJLFsFVI7juvTOM/w2ftVacugft0fF5IJYTaXGvXF1JLIEkYrqVmJJbiNJm/eXIyQCoGNg9RQB5R4o1qWWN4kjgaS2kNvFbNAnk752ZrkqqZwFClsknJZcDrnjfDMsf25ZJjdNKv7mBgI5rcTDzGaHgHawQDA65znhRi14okm0uULEY5Ll2a5jjVFZ337PLeWSFflP2eMFgxG3kD5qwvDN7eyX7tbxyrKXuZEVN/2OOYbpS0IUYQpGUBJ3dAc44oAZ4/ee0kt7e2YyySCVk2XG9EjaVYpV8rAMW6Rd21uRt5HAAZ4Y019WvY7Owt5HeGWJpZJSgYwthSyZQsWDEcnC8gc5pPHI+0XV20d2sE0cK+dGgAWaMCPBiXaCE8xWLEFsmUfKq8noPgndrbapJbMsSiYSETvKnmGYowRWleNgqlC2drKAxBJIHAB9EjUNR0bSrSydIbe3hjkKPtd5pG8jygd7fKDhh8m0bSjNnczCvOte8UajczyIszvHG6tEZNj7t0/nOWTBCxsVYhRjsT6Vr+IdQlmupo5rxHMcQhaKMOZUOSN6Sxlhu+fdzgNtOc8Z4W0F7q+pWdnFZ5F4UhgublQVMzfKqWscSElydy/dJ+Yn5cZoA6vwx4avvE2pW8l/amCytCbu8vpY4YokTDebGiSnDLw6pzn5OnGB1vjDWUFlJoei20i6fH5ojtA8gknQktIwkV8eSFVm28LyAAQee/vIo/DPhyPRr6Hbew2afaDFMgmeYK07IIiS0ny5+96Y7GvDINQm1rVIrISo7Mnl4nQxhd0rMkamBhsGFTl2KkqQf4QACx4J8JtqeqW6vO6wu0Qa3jkM00fJ+0xlCp3ZVj/cwHJr62utX8M+BdISOytUVo4mzblxbTTbG2FXaSDDEFt2R1Uja3Ixyfh/ToPC9lcXEhhS4ubVDDcsrwIiCHaYt0yFlzmNAcAdSTiuR8Si48TWypZiK7khP2eCFQTfTC6Vm8yJFUm5VXRslsBAyj3ABT0TxDe63q9xrE93bokLSQ2lpbj93tlYbUjt8Hz3zIcjqVYc9M6+sapJuEN2Y5I5AbcEgLYLGjQ29xeFowWNwDLFkD7uDhTgV5c9s+iaPq11PcmCGMpDcBrd5We8JVEso5IuIfkm3E7gDznJAriNF8UavBq5uJnl1C0niaxGkW129vC1sbj7bDbzGIEhTfxwyvv+bMIwcZoA7jxLbiNZJbaaPUEuLbzLyDMsaWskpltZDsYqbh0lELoUJ3K6sVADKPyy+Pd/NeePLyOWXfBbf6PtJWRl8vZvVtwyACinBIwc9Nxr9TvFt5p9pDc63tjsIrTT7rVbiI3gmtYDHEzpbPczcvNuGGyVBZvujOK/HTxdrT+IvEWratOVP2q/mZBgAlC5wS456AHg9uPWgDl44gWaNULSM4AMZDgLg7gFA5JYDHOBnHJ5rf07TZN7xuoikG3kuAWZjGPLwTgDLAkk9ARjtWba2zSSgxcqDliTtVSQc7yT8gyB145H1r0PQNHub11YvHJKpVxErKZnUopd2B4EYQMS2cDbgEYOAD0n4e6RHFfutwAbdIQ0jbFllif5mbyRkBRww6AYbk8An6t8Lqs9otrGIUj2RrFKkSq6hdyu8knLD5tudv8J2jjFebfDjw7JHaanKYnFkLaWR5pIVjKhorhUZfnwR5bHBGecYyenoPhDR9RvdRWCxtbi4DTBYJYy4l4KqZoVQYcFx0IBwcY4NAH0N4D8M2+r6pFeamWeDTrdbhorkuiCRJoyXcsOQRvxvznBP92vQviX48tE0e4tYTBaSxwJZxrZzhTHCsbRb1WMb3QW8kbbVAY5bGNpNQ3dpbeEtFj0y7aOW+e1DtcEySyCZwkjLIu0ch2QYUMQS2TyTXx/498SG/n1WOTUIraBEKpFCoimuCqhC8pjiGJPkcBmA3DIPWgDO1z4gW8Qjg/tLyZMTMZFWV0jGZHyyInA2bQQVbgnPAIryCDV7a41OS7d3hV1yJY0djPuGWMTSRttjMrMwO1SAGHfjl9eumluI/MhnUqoRFlHlrJja+8Bh84KsvTqCOBkCovD2l3moXqgDAC7d0MuZVEqs/yY4D7eCBjO7HXNAH3F8DLHSVd/EF3qcz2enhZpJpQu3zFUnyxIWA8oBNuEydmRjIJOt8Xvilp1tpt5Ppd/E4uYZtjrEqW8Fy4MiqsN0pMxHJDr83zffOSK8m8L2R8N6VPYauttpul3FvBe2xufOlnuZXlARjOsm2CbybaU+Wmdo7ZwT4l8bPE9sYYY9DAeK28yOZY13wqSUQBCyZH7vzMnnJ4IHUgHzp478RXOo6hcia/e4ZsszK7IhlmO+RkDccFj0wSR15re+E3gqPXNSjuriKVraKRSZcZBcFSBz15BPBzhehFeQXU/8AaF+oVQ7yTjEX3Ix8w3ByCMZJ7dueK+3vhP4cXS9Lt9VbMcUUHmPAJHkRpGL5zHGCSygZ5J/1g5AyAAfSvh3TtP0Gzsruzs4oQXZnlcBt6q5Qnbt24DLHldoOCfrXQabqd7/abyXd59pWRleC2mYJFCjSHKo8SDcAVxncNuTyDXio8Ttfyq9y9yskYTy4YnCRQuXMTyrbPcZeXaGAGVztDYBxXsXhWyN7p9tfXIuJjKCkD3zweVK6HJQRmJTGSp4OWzvzlutAHq1kt5fxlWke1jlkZmtYIWkJf5fOMssyElTvcgbhjb/ezn6F+HHhS9llSO3RtQSWQ7xd20ULtJPlDFak4BkLsqhsDdjAPNcV8Kfht4l8aaxHa2GnxizXbJfXMV0/kwKAUO4sqiZ9rEbRzjrxmv0t8FeFPBPw8tY7WWaO61OC3TE95ghJo1ClY0JxlWBA65BOOhoA5zwp8FtSudLc3bx2ssk8d0tnHbs0jKSGfddOAAwYKGXbgFeDg17R4Z8JWdvJDBGlpaX1vOqvBDGRbvIhGZzk4y0iBmb7vXGAecz/AIXHpNnp9zbWqQxXJxHLcJkZQsiEmPzNg+6Oeg3KwI7+PeKfjc3mw20R4llW2hnVIYrO6hEh8+Qum0o+eg28evTIB9yJoPh2a2eXV9QjZguZnjiXbHcjDLF5aAhFV2Qr90A5AyMgct4o8ZeB/CIja3uLO7ePygyiVI7iWVVdHOCrbmZE5PJO35s9/wA8/Ef7QD6Rpc6276kdski3l0Z2dI3/ANHEaR5wxkAV+SmTsJG4DNfHviP46z315cRC/vZbt7giW4muEj+wxTyOVeMxOxYrFISGGDkd8UAfo/47/aE8PXs91aS3V1aXCKVgiKJ9ngDTxRBnLAeQhWQ4wR82BjnB+BviL8bdXl1WQ22qi4gJ8sQxmZwC8hQP80pClnUljzzIqkEAY+bNc8e6zDqM7affNdzXar5ybhdrLsm84rmU4SRiintyQx7GvGH1/wASyS30TfaDJM03mBsQobdw05VcrkyqUAGwvuxgEHFAHuOsfGfU0uhbveW2AsUVw8kYkBmV53jhBCcBkSMNwdzuCxwTjwnxX8TbW6WYx7ZHMMyvPEyK07XDJtKrGzLFdqd7AsMLgZGa5LW9SmnnkNxdI0ZSCTyLaPzRKUXaVWQfckGYhgrgsxyK8vitZr+SQiBIZvtf7tEUv5kxO8AQFQQrEqBgcMPTNAEc/jTUZJ5UjjKzzhlkuruRmRzI6BmkB+XJRAM43HzetUrjUNTaNtUvLo2Lwu8EkVmJ/Nd1jzFImxuI3hDDGTtGMjk1t3+mWBMss9vMzbhEZY7aSOWB8EFzE6KBlwMtuX72QpzgR2/hOcxM63Mz2cPzKJjjzWYlvLRc/M7ZIz/DwT6UAZX9v63IySwa1dSo0ciuZZGVsKgYLK7coys4HG37ncV6Z4b8e3BtmtZbhHna3DG5RTG4aJnc7JJBzK0hRFxgHK+tYdp4Zvri7ma0huHt3jk8yJYlDw23npMVkkI5XHUqD26hjVxfA0uPMhtDbyJ5bLEVlkZtjna4dVA6gbCOV6ZXJBAPon4X/FbXvDepW9/omoSefayWZeK+mVIVw6xggEENcGSSP5uMAHmv6iP2X/iqvxW+CRi1mzgbVDp87S7YlZZ2jjJM0gUnZzuwzffByMk4r+Srwl4e1a41Aw36QxWitGGjcxq+LVwpKpvGSqmLBLBiHJzjOP36/wCCf3ibUdN0q90t2ittNispHlacvcNLbNAU8u1kYtmP+6hOBjjGBkA6Lx3qCxX+q2kdukYWaSNpEfYIZHzsMwLDJKYLZPfJAyK5/wAKmSzeG6SeSKS3MZm+dg7MW/1kQd2YxKjI2cjdyORk16J8QPDmnHX9WktdXguxdxpP/Z0XkmcveWyyB1i3MNvkhFZgSwLheCcV5Jpum3sF7NcWE0Iks5Ugksb0mCGSCPMUsUXmOP3ik7M5G/8AhJoA+vtTFz4l+DviiyMaTj+w7iWGKWILNMs0cgS4QxlSYw4j3YO7a2c9QPx58LWU+ka5LaatNDbT2VxLDC8sX2sMn2jymiBjJUxMwGWO4HZwdyiv2C+GXiFEEmlLbLNBe2RtryK6ZXhikuAzKUXzG862ICK54BDDgHGfxs+OGor4J+Knji1uY4oI4NXGwW4kt3ELEhTFGAyoAqqMZIwc45JoA+//AIKeIorDxVZxSW6S3Vx5aLEERo/JRkikAC53SohTk85Qg5JGfsPxtcwaVqOnSYVjeyRFFidlZmnb5XDJ8oIUICvZgccEV+Qfwi+Jl1a+K9B1SwnilKSoWkyrzxINrXBMSBg4ywU4AGF+YZBB+9PHPxIt9bliuIr4XLJb2r2UdtGzYKmINJM24eXlT8pC53RkDvQB9L/E24n07wVZS3EkV5cRtE6Sw5KgsWRl2v6Fk5wQcZBwRnZ+GHia4vdCgWPyCTHMjrKfLfaUKbUMisCSODkAjcCOK+JvGHxoubnQ9OsZGjntfLhVw7LJ5bu7x/vyrklDcsfvgAbF2g16f8KPGlwNCe1Tyre4OVzJK0xMcj5jTJlyNkWOdqkiQnPRQAfor4HMU2Ypb2SNAtxOXWNGR32MII3wpyu7bypU8bju4z6BBdRXMbxMhhuLclkneRHinXaSwVFUMoLMwGSG6joRj5+8B6pNcWcASdQSFKASu6KTGysBxgsWI+m3k5r0Sy18HVY7a5eNsQyySl0kELOcmOX7QrfM4lPK7uq/dYHgA9DFkHkgGYbiQLCiFJHEe6UIpLqQNsqqHxkN8xODzXWj7UdJOiSvDLA8zuigq8oQBfMjiYfKI/MJc9dxIwV6V5nDq7tPGLUrCAqlpEdlDbQxcHcwY5QA56cgdcrXbadJKNqwS/aUd1Yq0yRsHGWxg9QVQFhnBPU8mgDz3xT4ehEZdHgCeVGY3O5gYVwJMrFnJKq+0ZwSAM45r4++I+n2Q1CaK2cfZpyscJeU28jy7VkLypnJjDRt8vTDAZ6V9meJLnyrWSPHlIqCJYQzy7ow2xEVmQHeybCxbOMnr1Pxr8Ub+w8iO6E80V7b6hFGjQxiSEkZd180rgSBVY4IwQvOMUAYWleHbea0ljhki2LATI8TSOyqHYr9xcl93VSvRz2ArtrXwdp1xDD9qsfPhidoy/GZSWdlkBaMfKArKTkYIHrVP4frBdQpHOz3C3EcUu9sxP5jsX2RBXDBhKy5KkBueAK+gNL063mgcJG0jwCGOPeo2R5YuzSxgks21hgg8nrwMEA8Rl+HlkJhLbQQ7ZVkCgJseJ5E8sSJIMjdhm7Y+XB4zW5o3gGDS5odTn05ru1iYJAlym+2812DyK7I2ZYv3LjAbOE4YdB7BcabFBtCKqTcGJXTCPvLLgg/QYwD1z2xU2oTtNaQxq4s7RUigEMbqIlclUaURMSplJXLHGC2eM7cAH+YumwMWcfIDygO1sn+6+045+tXXbyooZQDIzROzmRPMRFMjxopUjGAEPI7mqgk+XyXyQCWQiNshtq7SfmHVQAeuMcDk1PdTK4hSMkLFCsZ+QJ86lmbdgD5txPbPPUnJIBT2tIcrySQMgHBGcZ5HAz9KndpdwJziEAFWII656fiPzpjSISWzmQBSuBhQOQcjH0/LmoOpJLHJyFyOM57+g6fnQBJLvb59mwMSrAY2hznomPl+UHg9ce9RHdkKXJQHdk4YA467T3q7FHHNBIFO2eM+ZzwrxjA2gD7pBbPOfTPrnENznpuIJOBzjv+H86AFDuGTJztIxuAwBk9dw6dfzp6xSApIImcO7hB5bENtALbcY6Bh9M56VGSeDnOON36YOelW457yJDIjyqpYruOcFiqk4yPvbVAyOcADpQBG/mSsgZM+XGfkIwzKg3Hr14HP0P1pNyRMspBVlfKopDDA4OSG4IOMeuc5qdVuLt0d3AIZY1lcH/WYMiIWA+9uzj/AHqqTxyNukZiw37ZHyGTfg8gj2Uf/roAquQzMVJwST83BGTgE8nnmrY81QkY2IJB95FVnOdwGWHPXAwcZ4zUBAJXCoMdRzlsHOSfxHFNYMCGxjuMEAYzxnuDj+lACPHgkY5U4IxyD9M/L/8AWqMYzyBzjnHI9cH6VI8pOcltnAALElQOnPfBpmCD0zxnGOuehPPFACl3Kqu4lVDYU5IG45OOeOQK6rwlerYataTbsFLiEhiTs4dWI4HPTr22+9crGxWQMVUgEnaR37A81rR3p8tMQRKyEDzFRVkDcHk7e5Az9fzAP6x/+CbHxVtrTS9A+1TQxqCm5jdeVcSohVCRE5JEeA4BIXcVOTwK/p78D+PheaXayGeOTMKybUkSaZA0ce1Sqg/JgDJ5xyTwMj/OW/Zv/ag1j4Ua5ayXNzdy2kfkBd8jMY0UnDbcgMuCDjoSOa/qM/ZX/bu+HPjhdK08+LXtdSaOKBrZyZY9yxhWeaWCU/u5OcgDCsCORigD+lvwz4lF0heN0Kx7I2Ib5Q7YbO4Ekll3e2IwfU17XpOqpcW62puFbzsSLEWDZaMgEqvXIBz75r81/hX8RIdXitGhul1G0DpeRCCWR5Mhxska3JDMjbzgEYAOMAV9weDNSF8wKorPkn7gEq5KsVBxnGMAjHUcnvQB7D5Q83eigBc4YDnIwTljz247VZjh4YvkZPzKRjjPXIPPU8fXFWrSNp0VjtxJgZZcbc9xjocgfQE/SppYxESrsGC55XBGADkhm4AHPWgCGPbGoXGAcnJ5G07Qo57gg5+tW1GfmGRgAq3JzxgYAHA6jjHQ1AiE5+ZTGQdowpJAUYbdu5zkdMGrMB3KpUlk5+7ggKBg8J14znHp9aALBliiiZ3beq8uqB5GUkDqiKTu5BwMk59c1OoVgg3rjg9HzkkbSp/hXPUEdKj8sKdoIYkgqAoxjBwGG3OcAdux61ZVDgjk/dGVzgDqh2ggkfhkZoAAGO9clSw+VhySRuGTvB55bjHXr2prq527ZCdrDOQCcDk5OQACF7DPNK4ZfQ+pG7PocNjpwD0OB1py7gwVic84BYEH5T0x93lT6de1ABDI4LBtrYOFARl28L3b7+WzznHzYp7umQp37ccsDn0AHB4HJ7HpRExyGjABUZ+cbhywyCNw3cE+vI5z0qOQyl8tgqACSQA4I+YABVAC4J6knOPWgBmQJM5LDOdgJ+To5GDwV6/lUMk2G2E5BBLEDg7eQBk+vQD0FPPTL5bqMjJJ9SSOQMj9RxVYxoZBJkq4XbnGAVOMlc9M8/oaAJlkjO4rIOAowW+bnlgCOoBHvxioxISGVUO7KsHBQqxIK9iCDkdcfxjng1AyqmYx5mSpbduBGRnOMHK8ADnOMZpioyuQAwBJILEMCR0II6fNt9uO3NAF1DITtkAAKj97ltjMM5G0HI659SD7GnMG5VTgDf8AICTkjP8ACDxx2x39eagVmVlKAqQcE88MMlsDoSOnbGRUzu07Fs4JGDtIXAAKngDGcLyT+FABGuEPJAAIyV2seWGUDcDBxyQeCKa6Z5AUggcEYI5BySRzwT9fajnYSx5LA4UAqpBODnPI6flmkLgMFIzgcjgBtuOenoV9e47UARMmMk/Nk4CAEtyPvEDoP8PrTBFsPmY+UjcofGcsufxOen0qwGUHDAA5GBgNggg8HqBx64FNlkUjJPyrkHv0HytuA4Oc/n1oApMFV2ZR+8CchuSUB3tkezEHP0964zxGxaN9ixtKE+UMCGGVKqQB1yARnBzz6cdtNGroSXYFgRmJiMD0O090PfHIri/EDQRxMdqlkUkOyqxHHBbPTGW56CgD+fz/AILFwXcf7N/xInEATbot/GyS4CNug4uEVWySCzDBwCRyCMV/C5+zJqZ074madM0rxbrgRM6MqcSOqBuR0B9O4r+4P/gtH41sdP8A2ePHFndkxzajpt9Z2xV08tzKuwO4yAudzEbuTgjHSv4P/hVqKaf4us5JIw6C6AKjIkIMgBCurD0Hfg80Af1j/s+w6L5+kXurXCG4VIHjfEW9FnAZTKy87sIB0K4LHqcV6r/wU4121P7HHjC50m8Rma2h88REAlmBjKs0QAGGZu2OfcCvyk+E/wAZ7mT+yY7W78lLaK3tEt4m3LJbxsAkcmTlsHeNxJ+XpwAKv/tpftH/ANtfBTXfA63G4Xwt450JRiMxtnG0dCQCemSAecCgD8R/gV4NuPGfjnTdNigeZ572PK7RxmTcTvIwOvPriv7iP+Cfn7OdnpHhXQ5JLSNZkgtWcElUaUqPnZMEOcEEHtvPrX8mP/BPHSbOX4jLq1ysE32OeJEt5txZvNkYGUAjBUbRz6sMZOa/ul/ZS1KxOkaQ0XkwxfZo94QbIQqquSGbAVuR159qAP0i8B+CoNMs40EYCIqKcKAxcLgljjkNnjr0r1+K3jtok2DA43FgOQM5G3GcZOB/9evPdP8AE9la6fCI512od0nCkvhQF2sTycleuenHWq9z47siflk2Mqh2jZlLryc5Bbpkc+mD07AHdPJIWfeONx2YILbcAEoB05z1qAu6s5ZvlC85IJ3HvgD0J9evWuKt/F0Ew3rKcDGVTax5O/oSD69up7V0lpqMVzEHX5mIGcnAwemR1ByDn6daALcrKfmOCTjDcZAIX5VLdOCT+Z9qVRuLm3DvtUbgzk/dJZmIyPl3Ac/lVSeRvuZC5TcD8vXcRgc8fdX/AL6x1rkdW12XT45Hiu/KkKMjBwFyGBxkqfmBXtnueOOADfvdXtLVS15cxROoZtjuN5VTgv5anO3O7p9a5mXxZYhZHEuyMbDGxQqsqkbsqc5YD1AHr618zfED4zafodvJKmq2rTmOVMg7jFJGGG1zxvUk/wAJK4BBwea+OvEn7VqWjwadNdmeSbCXVzAQIVYKSD+7A8tMZHIAAWgD9Q5PG0IaHZPDsXcZ383O0KhYMq8lgwH9444NSW3jXS9QK/Y7yJ5QEZfKnQqVcEgyFflUEAd88ema/JK1/ae0NrNpW1mErFObZUM2bhpSN5Kg4baNgyc45AzXc6X+0d4ZmtpZo79VnkMTKyzRpkJ94yYbuDgYP8JwM80AfpxceK0tsG5dY5NwA2tuOQNyHgDdwRluBlevSucu/F/mT7fP8pGUt57Sbt8hLgqwVvlx1yT69MV+dX/DU/g+Hz7y81lYruzCpDAZEmtZUEchlWV5pCwcN5eFA2kNjNePeKv26vAumm7+2+ILK3iFuXmnuLuBYYwz5Cli5CMCQc/KBjsMgAH6k6j8RIbeUb7i2ESeaZcy4YpvA+UMCAc7s5Ye1Y0Xxa01Wkb7cZP3zYDvEViCAncpAHy/Nwu44PNfg38Uv+Chvwz0+0uZ9O8X6VcSKkf/AB8arCfLk+YSZ2H5U3YKnOPl4yRX5vfFn/gsBp/hmxktvC1y3iDUJBIkhiucRCVvkDh1J3RgZHy5Py4oA/rTufjppf214zfRbCeZGlAEoQleCzYLEjC4JG49RTvEv7Qvh7TbAzLftI8EfmvGk0KZQKxLFnkACD5jngfLwScZ/h1h/wCCvfi42ckNxp10Z5pd7uLxnztZ2RNzEFVHmNxyMnOBg58z8Tf8FVvinqzSQafFKkUkRhyZA7uQX2yYlicFxGVQAggYBABoA/td1L9r3QY7tZV1ZY4Y2+zgl4ykk5QtiVzkSP8AICCvAIwec1+P3/BRT9rmLVrGHwjpM8TT6rBIgmNxFGo+0MqPG0bA5B8xTuYYBzkqen4kfBH9pf8AaN+Onia08Ozw6xeaUrCWwSwsXYW91JEsf2mfUyu6ONQkJIZ1Rt2GUoAtetftGfDz4iWetWOta/Y6rbLbwpZz/aHjkVIzLBLmUuoZB+7wWAAKcY9QC74fhtH0xrOR45L2G2kjd7fdJFJGS8gk2nh5fNyCyjawUYJHNanhHSHm1Fme3WQR3WFVonC5UKrLx97Dk5AzzXFabrVsEhW3gc3JXYzLudgfKVNw2kBidwOMHqOqmvdvAlvKmsWMTxqzy+Sjyb4mSJyqHd8iqDJtUqzYbLMNxbBNAHpL+HZoLSG5vbXZaJG7XFzEVVVVCrOpXAKgkDB7Y+7zXzv8SYLdJS9hDPFaQR7vMC+dG2+VxswGBZgGHIUD0XrX3De3cdxYvY3HkSRLG0cocDZIpzGwCt2Af26EDgYr5b+IVtZSpd2sVwJbcfMWVQIYmxtMMCkZDBuqqB0754APnTTdUnitYofOc3BdWtmInVndQWeNsEBiVAyWB9eMV9ufsb3l5P40uBMhS5uHiSUojbpopDHJ5ZjB2BRkNlQN3fgCvkFNIeO4Ta7NEysVcYRUJGS8Z8wHeVyCcHJI5PIP6H/sSaZamS982xju7yTVUki1OQNHcwRwqhaFJFGThQucbuEAxQB/Rz+znpULQ2wJZHPls0ahsB02bkO1eG2qDyRgMRjpX6K6bFElsoU5wAD1I5G4Y45Xpj+lfDn7Pkfl2MJkRlOUkeQ4Zp5JYyJWd92c5UA55OzI65r7p09H8gbWXay8K+S+ACDgHpwR+PegC9EucOBxtyDyrA5GUKkDaoHfJ6dKtqpxxgAqcjgscDnBJ5PHeqN1vEDCFn83GSF2ByF++I1c7XbHcjGTzVi1MxhhNxhZyimTqFUlRngHr69RxxxQBbhj2Nu3s4IOxG2hFB52kBSSMjr19qtxJtO7O794W5XAHGDgk59McY61VfIUYVizEoHx8mQCcsQDgY6cYJ4q18yjdwDjAzz1JyNvOQVJ79jQAbzzyWZBjg4BzjJA9DzTXwxGMkhslckEL6kjrx3qLzM4wB1PGTzx1BxxnJOO1RoFjlL4yCSMufMywXgfMPuDsAQATnGSTQBYeNnAZCMDPPXHGSD75HpSG2yvHJ74HUE4JJHbHc/4VHIWlDx7miLcFoiFYc5GNykE5BGTk471pR5hjSQ4bzM/K2c4XgZIPf3H4UAUFh9AMDIPQdMZB44OB6+n1pfLVCdqE7WXrnBU43d84GMn16VbDCVi20LliCMAnI6DJHzCgAEBxuBGAVPGc7s8FuRyelAFRMhA0kUalsgx5LAZJ2kEDkc/rUa2F5drI8OxIl4d85CsV3EHgktj1H49q0jGmFByWAUAnbg7gcnA6n/ClRpEhFurExu2/Z/CXwBk+pyB1PHbpQBmQWkiQhZuWACs3y7mwT8wEfC5x0FW4bZW2I2RGzKpLIG2rnaSBkc4YenSryRFyFEbOV5ZQw3FcgsRk++Tz/DxU8sWxiikkcDGCQWzkHPc4FAFSTSrCK4V4GLNEjJ5hUZk3D5vmLEouVXOMAleasxRqW5ChSGJZhyejA5zxxinIpQAEMuQMlueMcAjt1q/GiJG4LliwUhNgAQcqw5HzZ689+lAGRLCiyfK/LAbQBwOhZupxkkfnTGBAKhTtxlzgsTgHJ4GByD7c1fdMHJGcDgYBwCRkA446DOPSmS7I42kYhQFLFuTjJOST2GT/kZoAzolZjhF/dkNkqQACMjJUEHOMdiOOamELJIAFU4BBY5JYqMHr0ApbaOGGFVgjKox8xCHyDvO4khlOEJycD9Bip2fdhuQSQWHqNm3jHIHHP0oAeARzzjGTjPA/wAc4qUFSRlcg9QerE85APfjPPT+VdDk8NtwFAHJznrzjrxU6gE5OMjgYJzuPHU9j3H5daAB14GCemdoxnABwFPY4x2qJonUMWxtADDsw4O4k5+bt24x71LIcBmO4qpycLubjjIVTy2RwPzNSR4lXdtPzDAz1B6d+xwD/jQBQZFY9OOG4HXttHHTvz7037OGBZQuQCuQeTnJycnr0Ax6+1aBhA3DGFPB9OT6Hpyai8tQ/QnAbnPGRtA2bcYHH6UAZuzOdyqCc4OPwwp9iKiZcK4PyqBlScY5+6Bz1z/LtWlKpJIBJJILOMdVzheT14Htxmo/KV+QobuM5+8CSGJHSgDHaKZd7EqdzDAX7oUhcE+h6/pzRHHuA3lWyG4PCkgHgnPHI9q1ZbYAIYnCtkmTChvlXOQMnC8YP4dDSGxRpopirEIC2xWYKw5+ZgjKG/h6gj0APNAFI2qFNoIBGQx6kcHI6e5qiYFhCxfOwK7Q23hSuMbuflOMn8MGukeG1YOFOGKjCkldvXODnk/0NVPLUrtbbt6sSoLD7oGDk4A4zjHp6UAc/LiNVMew7Su8scDy2JBdW6M+7ovcHr6owDDGSBjcB33Hg9MEjr+dbYtc71DKFOcA7R8y5JIJ6j5enfpyKrSQKoWMdVXkn7xIyCc85GGP50AcxPIrB4izfKWRiFLYYAEqxIwDyODz6184/Eaya807VUmgVGk88KrMu5sKwEw8s/dKqTtxnnBAPT6ilgGT8p53E7RjorAtgYyecE54Jz714t8RtNjmsroKp3MjeY64ZgoBLHyyQA+QO/IyM0Afw6/8Fo47vSVaydXezn1N2lK/NtMpLqIGKcAtGC3XJIzniv5xrK3jkUgkJk/KJHA2bW2qGJQ7h0+me1f1M/8ABbjwjYr4duNXnDo0eolEbzEVpHPneW6q4AK/uxu75bIOK/lpsgSNuQRkE8/MQGABPoMmgD9S/wDgl5q32L42aVpk85iaSWIWwV5EI82RCdwjjIZcbhzgjcGBIWv9BT9nKA/8IvpxYq6+TGdspUgghCNrcZHyjH4Cv8/v/glb4aGpfHmxvJEAjt3XY4GGVgwZigIPzAY4I5zwetf6CPwV0lr7wtoMVldzWsaLZSzNGURriKJoy8JbafLzwc/xDjoaAPq2O2UpueQMpZCgVApCbQQmd3zHd3x6joKa1uRu+Y8kkHhclWJVeOgK7V9xxW0LORo49oXYNu4sCGJC/dBUc+9Ne1YqFC8tnIYD0HJGO3H5UAczMPMV3VXwWbltpPGQ5BA5U8n8KzmU58pXQs2yR14DKuTGsmQMjDLIDnGecdK6l7SRXGRhTH8rEqF8wNwgUDO4qxJPTj1qO1tpLhZGlt/JIfaNoBRwwBzs79ccjJKkjjmgDAitUDllxuI74ZkUqQTjGc8nqOMmtaBDmI/JIFJ3LtKHIyCCQfmHcAfd29RzWmmnoGBChGyfmAzuUeu4H5cA8A96k+zmJiwDE7kBCgMRuJCuRjO0N9cY6daANC3ukghAnJjkJHlnnIK8oNrA5XAxSySNOzPgKGJP90kHOSP9nB60Q2i30UkcyuAsbjap2Odqn7pRyVJxwBk84wDWkbdFSIQgmNo0I45KbQ2WzyTgD8V+tAGXDBFtIZQT5iycsT8+3Ixk8ZPI+tdHZ3EfkeX91xu65AIzg849Ko/Z+AVAIfqpyDgdhgHBzj16U/ydoYg4wMgg98E9+uM/pQBsLKm1fmO3PJzwCAeo9MAY+tBuFAbZhcdWIySxGScdOw9uaxFklIDE+WqnLFwB8uCOA3APbJ9+exa7OxDpuwQCgJ+8CDkkZ65P6UAJfT+Vu/eO+5txDYYKMBcR5GQmF54HJrg9U8yaTIcKN5Y5GeMklTleDzx9K6+eOaQBSq5GOD0YZyTuxyMEnHas+TRpZsnZjGMkncxJ6YAHPuaAPPbm2nkliMa7lZtsrnnaoBOACMEkDGOoyK0RayXFlBGLMrJbzN5sgAO9XLMpkHGMFe/c108+nTRRqsdsJnMibm4VwvO5wzHoPQc5A7ZqzBYyRBwwYeYFLtyQSvzAAn2zz+HQ0ActBYYUZHlsRygHzIDtI68YIyPYCt+2klj28DYNoXOAwyT1BOdua11sPlIOAoViNwJLFcfINgOCeece5pFtFfbIAxB+6DuA4JyQjAY+73HagCaK8ZVAJIxyoIyPcA9gDTp9R3IFCEDJVnxwWbj5ueFzgD6gU37KeEYH5iPmI2jJU4AOOvB9OnHspsiYwjKTgoQSxb5QMMCDnJIxjPTFAGNeO84Pl5T/AFiqTg7QchTgjDDgnHSs5Ldtp34kYBt3ULghixHPqOB7V1b2IbARSFII2nkgHI5J9/8A61KNOAHAGeAWJPykDBGf4jkL2457UAcS86WklvGu5ZZ3Ean7u4cA5Y8DlgOT3z9FulmLeZGzDEnygrubIDKB1GOp5GeOPeupfTHMq8ZwDt4JQHqWzg7T25qePTyxUFM4I3E8cnG3AU9D+NAHGizllZmleRec7WO3JJGSSF4XIb8+pqVdKJjJG4byA6g5UgEj5guNx6dj612v2FQ+WUEk4AyW6YxnPbIJp/2NfOdAMs6ljGgJWJQPlJ3c55xnjPXPBoA4u30EzusEZiTcC22RGYSBQSEyWG07VwD0yBXPavps0Fq/2aNNwJGCCQu9iCzhVOVBJyef616xFaFWJKKoxgHqxxyuSD0zn/Jpp09MkhAvBGMHk5ycH1B/lQB4dZaJcXNpbzSRKzbnygG6NisjJkbhyhBJxgcHB6VOfC5IbdENjElhlUICg42YQgYwOPTnr19lGnjcwVFAUscBSByckkdMk889c0/+zYz1QMMfMMDAwO/rwB0oA8Yg8PKkqsI2GEIGAMbcYLEdfQ/n3rZt9EFmSy7kjk++CcxksWPORhTyf++eK9MGmIGJxyM8kAHjsPwHSorjTEmiKOCyHaQqkxnevQ4XnOM9fXBoA87bSwMjbuZyV+UoDldpO4c7htJwOw5PpUK6WFY7VELEj96Vzt2jHzeij8Rz7V6d/ZsLrE3OQu4Zx0K4LAdPu9uv406PTIX+bhw+SH4xgg9xnIwf06UAearYT8THDLhcLjLcBRlSW6YHPB+914NFtCJokkhjAQ52uByQxIyNw6cH8xmvTTo1shCsgKFiWAGTk43d8Dn09ahGkxKTgAKoJQAEn5jkqAOrcH2/nQBwcVtLbLIxCjzgUKucld2ULEOp2tgZHfn3xVAaeSgjLu5BIZio3bSNy8qePvDtgYHFelyaajIWbBAKttJ3ZYHhjnPzfhkZzVE2RMpjjhOQpcyBWC4UldrSkYJx2PTGQKAOVtLae2gldCZJMbgkhLZJzgblQkKMnoCeccmrMVtPNErBXRpFBkj3EkEnO08jdjjGR26ZrrIrHC4Pyk8/LngdCTgD5T3/AEqyLJSFYtt5BGDnOOgb2POTz19qAOGNjI0gwCCoKhWYMu4525GQT82M9M80l2k1tpjAxF5FV8pCMu/zHJXcBgk8nPAzjJrtLi3Z0URom5GUHIIJXd83zL1YgHHrWZe24kXZ8+F4wpXLEjlRv6kkEdj70AecwrKSrCI8IcgjBVhgjcNwGdxOecZ+lSRq7ozeU2T0AXGGIPBZSeAF9O3auxGnqsILxMrDGY1JcgkfMOMByCB+XfioktC9sHWJ4jIm9BPGY2QkYJaMdGwSMHjmgDD+x/u0dcPMRgqcjG4J8oJ46jk+/ua0YSsMUMUasAHlV4wGIDj+PcFIB2gD168VrxWahVyuSBlgucBgDwOOSSD+GKsC2KnIAydoBJPXnrg554+nagDHTcSFZGRTgfOeuSMMPfGR26e4zcjjdgAUUBcYXdlcAnGT64BP4dulaBti5ViGYphVJIBAyuccDAzn3O7rVqG0fyWlOGRWIOcF1xlgTjp1HP8As0AYFxarKjGQjpzjqOAoA7EZA/Lk1yd9phJIUsgLIQVAJGwnO0D7uVBBzz8xIzxXoTQZ3FVUc9DwBu53Nn7o5OTWddWshKylE3IpVJAvOJMAFXyRggsMjjmgDynWbMrDiNiG2hAxY7lUA56kAD5cDGDjjB7eDeLtO1CSyleGF5Jn80fN93bk/PtBBLAY4xjjkV9Z3WmiU7SYwpPOQAWcsOBkHJ+Yj3Irn9Y8N2/2dzHHEZCoyZAG9evHXG4fjQB+JXxmt/EI1dYolEQkUq5lYLFG8m8MH3cL8inOc4DdD0r8WP2pb7UNN8VK0iwOYpC03lxFIDK6KflGfmkUADJwOMr1zX9P3xk+HNtfR6h/oqSSXMMzyMkQDII8uziQofLTacErtPTnBIP8uP7bK/YfGdzp00r2tpbSOtu67IHaH7QyEKrtunUI2Q3Xk+hFAHgfg69vNdOp3UmRHGYNiKHCSo8ihY2Cgs0RaJgVHGEIOK39EtLgeIbm6SCzZI4irLazyRK6QyrG7FyC0z+YCyggghtwyACeZ+EuvWel3GrWC3yzJcWwjtZdrSDfC+5FWTgvn5sBcZLDHIzXVaR4isJtWk+1pb21rG04ihiEsYyZmeN1k35yzDkZGVODmgD0uXTjFpt3ILS2cXbq8rP5jJBMzTlkMcZyfvFUG3jHcE18KfFa4u9M1C7srmQ4nuNzWkLGMLt4/eEAhWHzfKRnORwc1+gV/q1jp+iSXIkguwTk+eY3SCVovMEJQOSj5hXswG/BPPH50fFm5S+1l5Y5nSKa6lmdltw8kTsThB5pxJGWdlGOgHc4JAMDwuy3V6XhkmURwLGCRtWPZhmhZJSAwEmeQOc8A4xX1XoervFbWcDzJstYizxRQoAr7RiGX5TnnLfx8t0FfKXhyW0s7mEfvJT5fnFXjJVoAoV+I5VIzIVAIzg8gev074fmshprNCIsKBK0Um8yyjBKs4AGWUF9oAbIIJJxwAdNpviMafI13KSY40lSSKS4yqybQ6MVBIeTzCCuAx6qDXi/ifUf7R1gTCOcx+b9p2xcNHIz5kRwqlthAVVzjlwcHvtS6w4lu200G3QviWycCUMAHdVVmwWO1iV3cDOGHAzjnT4tTlt5FSGJ0XdcecOflOx1MSFMsuARjJY9+M0Ael6Ff3MyLY2N80ds6L5qCaSJJFjDBZZwxXY55IB+YEhTntvvfxW0bQIcJKweZ2REfzIo2fyGd5yDBuXJ2/M4IUgGsnTLe5ktLW0sbCP7YYY5LqQoreY7Od6oAB5KbJMqmOcgk9TXY6z4Quba1W5d1ljkAaNMMs4l2gFNkhKyKZHQE7DlVIB5IoA4yDxHNbairqWjjuVAFuq+ZBtd2RDKc4hY5cjIOFjUYwSW9C8G+ExLrttfSXk0byTM2QqY3SFmMcLIzDOCQThclyOhpmneDJYLeA6qUtrmQQTRgtFL5aoSXWbBAg/h6g/KgCrkcez+GotNvLrSbKUrbJBKLdyThZHScjzSygFVCEkgA8JjCngAH0L8Ppo7LU7fS3t0gW4ihthckiGWKMsryiQA4DkFNrggjBAPBr7r+G/iGfQ9VlsZruEQqYTChdJRKFTeDt34c52BuMHA4JJr4GudXltZBp8GmtNZWwW6S+Mcj3jxwMFkkmmJxDAC5X6bVKl6+mPhxpV3q9na6pFfApchEXTkaR38ti6pMJXIDEFCGGAy78MSCAoB+mmieP2Sz8ue8Z5symaFoREiSKWVQEGAjfM+VAUKBjqM1qQeMZ9QlSG2yzgqhEKsyFJmWPfMzE7DumGc9CPWvB/C3hi5uYbeMw3CqotElYST3BWZFEc0+wOAgclWKc4JJB+Yiuhm8JarZ3Eji72rcTq/7kSB44Ig+2OQjl3OxjkAja4460Ae1ReMFSJkbyDscojqzPcBlRFeN/mG4kuuGAxgdCVOY5/GKiCRI5S23LSyYYsuSWYkBjwNgXowz0Oc14Ytpqdhfyzs7rbBA8cTJKXRAibAspl+dSwfpgjdnrWXq0+oJ89umJMOSkSuxmEhxEpDMSQpK88fdycnoAe0XHiiJw5kuX8uSFoyoYsSCwww2kfK209R646cfyff8FCvCj2P7WniPVIIkfT9bsbbUBcrE6SQ3Edu8Ljz02qW8uNMg5BUjOK/osutY1q1YPumtVZ0hdnQvtUu6TMYl6BoGYNzt7qO1fk1/wAFH9AsJdA07xU9vGNR/tL7NHcSJ5cptpPMaVFKqSQUQnORgg57mgD8R9b+139xIY7eQhJDsKSbk2OzDy55AMk+WI1HqQSOTgRaRLeC/trpW+yiJvIDKQIvNMClUABO+baqD7vGRkLjm/c38LzSQgRx2DOXWOeZ3mkd4yuWcAbVUjBVAcqwxntycN/i68lJD+7kY2cUbqJYWLRopdmUeZuyec8YOVJOQAdl4q0aCOT7RPc5uL23LCPPkKIgjlpXlhXHmeZtAXADFdpHBxheENRk0i+luIpdv2eSOeTeiNLHD8zZbaDkBwmcA5yOQcGuj8RyX4hCzI5VbWGFmCrMEEhVniUmAFD5p3Eq2ATheprg4GS81qGLz3jhhDrdTwKxklKlHjkkIPKZONvdh06GgD32y1K0jea/vI3JuZXXZuWOGWGXygTJGwJlUqCqnI6845z618LtNi8OaTf+MNSCNJNPPHpNpKTsUb/LEiSF8KfLZQGGeUJ4FeTeGtIttav7S3mE32NLi2J8gFxsZflMjPH+6RgsjZIYjYTtPNeteOvGGnxaTbeFtJWK3sNLk8p2YNLICERi0W3IklDux3Y4A4PIFAGT4h1i6125vL97l7VGdiYQQrxQ3LJFJGlzct++QxPxkZTeMDnIk8EaDbG7W/1GyW3gi3SQPJHM7XB38yAOw8zLZwoABB3Yxmk0WASWsMs1v53nzrGYpUSV5NuxjOiSEOE2ngsuCWHIANer3OkwabpkF5fTDDgvEzOFtIIxLI5t1bBMrKdvKbwNpB4PAA/WbyPUbe4EkkYsrdFW3iV99xFA7Ix82OIkEBYhsDDAUAZLYzytvc6f4av9O1m3uL+BreH7aLe92sfPRGBO7Zg7Ll0CH7p8vlTytPGqWElrJ9pUJJK839mSwSKzeVNIWhE1rEr+dJsbIB2FSR1ArlPEOmPpscOp6teSeTMLi4tNHnnED3DBIpYfNlm+6XMa4j3EklQDkkkA53xBqGueOLuW9sVSy0yC6cSyeTJFZzTXAdp5WumAG/aVJXbuO4gE9Bg63488D/DSxZ0m0x9S8sTTXt6BumdlIC2cRAAxtbbkAcde1fP3xS/ak1Dw5bTaTpFxpguxcq/9mQWEL/2W9q0yxobgkrKz+ZulUAqxVQ/IxXwL4s8d+I/GV3LqGq3TTtLPJcOwwuwSlmMQUEbYgvCgcLnANAHv/wAVfj/qPjVptFtZDaaLIZDc7WKzXLl2bazxt86fKvy49McAV4TpFnFeuiArgyOWdwcMoBIwoH3iDjjucVysEpkjVZoRIqMrqpQh49u0Fy4wXUrkf/Xr1rwp9iiCzzhEHyqEKhuGGWfYcn7uOcjBboeRQBltpckcyJGrbWz94bAVJBCkJjjGepySOa998G+EdRuHiSCO3sg+11Mm3LqV8vIndCSCwy2GA5xgnpheGtJj1LW0nMcj2kZJiTaBJuOJEVQDkjBJHuvOBmvtjwt4YlNrY2tvYxyRI6qSn7khVjyzq+1mjThy2Bt3HI56AHKadorQaaum2gN3cxypJIjI6QBlRlYSBQOQyQkKAVIxnB6fUHwu8OxeHLRvEt7EDd3AQafDNuUGTyzukDu5LqCNuMHrwe1M8F+DoZ7s/a5N+nwowkSGMoreWGLh55Fy6AhQXB524X5aT4ia/d2VsE0aS0gs7ItBAYU2NZPI6na0jn5GCk7T94A5IJGSAcd8TfiLdWNxdQvpiTagjELePeOke6QtMhRIPmbKMABwAU5GcivhnxlrN/LemZjH5kzJJcER+RISvyyK24kMDnO7kk8mvQ/GniO++3bxcOJkAWS2M7T20rgczbnVSzbiCcZXsPlAx4nq+rxanfs7uIwq9VYENJvGYt4BCqBwMYPy5LccgEtk0C4jvXivQpCQKZZTPGTs2Su2QPuZGAc8hjkALX0R8KvDFjqV/Gqaa9wD5Ekqx71ZcKS7PJCAFVsjk59B2FeDaFY6Re3X2vVYJAkT/NuaQLIyHbGVWMFnfaD1x06+v2X8MmtLDRby90i5ubTzgyBVhKswALBhjJVdpAGOu3OeuQDJ+LF/pemTmz1COGwjWyEFsJHVnJW3ZYztCnMjOud/ykc4I61+dnxA1lJbq7iUStNvYujTyXYZ0Tam+OZlCny2bJO5vlXaQAa+lPi94uupdQuZnAvLiJmhUzQLOse1WCNI7KcuU7kZJfkg9fivW7u41Ge5EYWLzpUWR1DMJn2OyKu9idxCjkHjHOM4oAl8H2Md/rlkURpS84eSFYiyhfMThVOQZGOOB0yK+5dJ1y50q0Sy097O1/dY8uaB3l5yMMHwySY2kHOAYsYyePlD4R6fIb261B0mdbJGbAIjjjkzsUsSDkhucd9n419CWtld6rq0sNvI093vik+zRLcM0+YyrASCQkHZn5jjnjGKAPTvBGm6trWtiUw/aIix85/KZA8ZcSmZk3YID5ZRgkYJAwDX398F/hLd+KZ5J9QtI7Pw5YERfaJWMMLT7nMscBnLM7lVTOF6BlyDgnx/4JfDC/kktF1m6sIYUMUtzp63wlvJLbaJ/JChhgsygHGTgZHGCftbWPEsnhrT4NJtYG0TTIoTO0cMUXn3DqkWGZmzIp/dsw6kNJ0znAB7bp+raF4N0aSw8PJp0LQ7pN8cbrNM5EcZG4zKrwhy4JJJ6hhg5ryPxB4+kt7yea6vZzJJExa7eVU+ztEpYNFIWXMpAwo2t8vrzXhPib4v6VZ2/wBjkhmjuxFbov2mMXSPFIUd5PtKKUAfeDuZQR5hjIJG6vIvEXxF0y+WQSX0yiTIMu2OVRKWXYhl2KYogUPXK7BxkljQB7vqPj3w6TJdQavdzuxWE+YXaGCPcis4kiQZlHlPtCjkMGJ4wfNvF/j3U0VTp7SJYKA8TsTNtikTeWgyrF2xKxKsdwwedoOPnfxDqzQKUhvY7u0mZpY1029Mfm+YI1VnMkgK7UfkKuDnOCBlcDUNVmEEYtb+aeaaFZDDPeB4gPmJVyoXZtcsCPvADrg4oA9A1nxrdarZyRm51WW6SFRPIzRW8Qw0IiRmVwGTylOQeit1rzS/1+7S3aSytoYp3nlAuHVp45MZIR2BBMnlBRjoWU+oqro9pe6jPcRtCsPnRxCGYvIkQke4QF0TzTtbgAtjbgqQCTgXtX00QQNZi6F3fR7JmjZzHuZ41wyxuANuAuB0PmbqAOQsrnW5LmW4ufKtzbWz3BWTzf8ASI4y4yIUDeWS3BIy2OdvcRX3ijUbiQsk7wQKkc0FjEJFLxSjy2wyqSeI2yGVVwW6kYrs7TStZ/sqW5u5rOOxSIRtKrvO8iuduwMJD5MxJwR0Ac4IFU5NPjvlthaCCREheJmit/KkjLuXYsVJYhUkVgOGHmZIOOQDkXZrkBIrxbQAwTJE0cG1l3EyMm9P3qRnk5PVTwe2nY6dp1xIlqltFd3ERNzHcCcAMhjKzyxiPPlOVCrtycMOPWul0zw0YZ5LaeQXO+aNIRcW8kYHmbRIUnByYgpGeBw5PJ5HomjeCLafAtrezt5wtxGZFkQzKJY/JiZMNgqu4nBPJYDBB5AOPOhwQOstwYZ7W4MK3dlKzIwaRDkqyjAkwuFPBBAG0Z4m1bwxJc2CyWVpA1tCoeKET7TbY2xHaY92HP7oEEZ+QbuuB6UPCl5px+w6ohvo3kZoHCqmWaNNsuUyAoBPrw3Xsdyz8H6hAzNFp9vJaXSzRtm4bzYoW/ePLKFkISbaV4YDduzjPQA8r8P6XeJB/pMcdzh3iWa2Zo55DlPLhaRecchRhMgkZz0PXDQr+3RhdQQ25Ty5FecSKYkIZS2xoyWdQR0Q84z2rt49On0BLe5sLGzmmt1x5bLLBKEnKyL5T7SrXG1g+RhtucEDArR0XRpNTtbq/ube6hupZbqXNyyTY8yQLHbq8jZ/ikXkHajAgcUAcRb+DbOL7NfKigXbDdJDJ5pY525kcnJVpGKttH93j1/Wz9jHQodI0bWxcXIt0gtg9qJ1DoUeMSp94Esc8k4yGY5GRX516bpl0bS2uRDaC3FzhoTD5ctuWDMETYfmIVELEqo+YbcgnH6afAq903SfAuqG5W0a7itN9oWjlU4a3wse+NlO3zDL1AJ5yOOQDP8AiIjfbotc024hmNpNcC7iiLQjyVlkDRlieR6jHpjg8cBpuvyagszanBFLbu8s1rPOGjWWZkmkRN6n97IoTHyZOF+6DXMeM/FdpqUOowOk9m0N080pt/nmij8+IZnkf5Y42DTNk5xvwFfGK8x8K+M1s9YXTZofOt0ULA9y4KhkiViwVCQv7xjKGzllOACM4APtT4ceJr+y1SwZwGW6lzFb2U00iRh/s6vHeGVB9nlXYv8AE2EXcT8uK+F/+CkHhW30LxTdeJbKYi71y0i1CG2jJhmaYosY3TiPMlmFYcAly0LDcOHP3B4KmtntIdQ0preMtKHZc+bbO5EhkjZGZyAY2QhsjJDHPp86f8FIPDkuu/D3wj4ra1eSCC01HTbk2W7bbIsMRt1IAJ4YMQN3bpnmgD8ffAPx8bR5ILO8l8sWhcR/Zm23cbsMcvt2yHBY5zkBcEEcV9t+A/j9p+taY6y3FxFdRpAI0laN0kCqN5zGoYx7/LJLAAlQDyK/Hqx0DU4tat304u0azSMzyYZ3QiTcjEE7PleQbsds8Yr6z8HaTq1pb3F9P/oCm2il8lCHwRKpifcXIaQLJuIzggH5e1AH6Car4zW/SwkkuY5i6BwYnCIzQSRyJG1uTyqySKTnOdhzyQa+vvg/qdzrOn2l3ABGsaBpooo8qIpEUPIx3ElcDk4ICtg44r8pbDUb66ewsI7kghIZGaSWIk+f5SZkSMcOUwCudzYAxla+/fg9rlykEVssbLcNOmbmHi2e2VfK8kQgbQD5bFjjLbfmCkGgD9Z/Betw22nmUxzIqQpGGBGGfY2GRGb5syHtg/LgAdK77StakjkkmuZvm3qygESBd4O8HLZcYxxn5QnOa+VNE8V3cFlPbyWG8AQeXKsrrDCGCyKVyql/kxnG4K3B4YE3F+IctvdNC32hWjclJmULH8kbFGFwz/MwkicOCB0GMnAIB9tLrdtNCWDRTxqiCcxJKpSRsxjLFiPOJUHqOM9MHHp+meKYl0W005oBCRIbizvsohlUL+/j3uhM/wAyx42kFcEEHOa/MRfindxTSD7Swhe6MrQsw8h5UcoryK7DcCxIGRgmXA4Oa9+8DePo9W1E2txfwu7rFMLa2jlKwJKcfuQ75DAeYACAf3LZYjmgD6q8Sz211ZgedJHOyHbuYY8twjqUKqGEuM56/er8/Picsia0I43aPNwNmxnkZjGcs/2cR7VG4DqwIB6HGT9qarqVtc20ikAGBTGlw5Kbo442AQqQdxYjg+2Sepr4s+K6NBJa3yxyhZrh4kl3bg/VfnKR5A34GcbecZUnkA9c+GckRjspGSKVyqxqyqwAcIBuJZ2CkMy5xx1xgYr6y0dDFaS3IgZYYmS1uXKIxVrk7I1RWVm+Y8BguV67gBmvgX4beJNUjeMmwaOxVBbLMIXj+0SQshV1dlIM371gcfNhQSCSK+sdI8SM1k00sk0y7PMEKMyHdEwKHcrAkYUDAA6hT7AHoOs6ily5RLS3giR49xG6SQiMYO5y4+UnBKgfeGQe1c5rEkb2QdY5Sv3UVN7lCxUmRnXJjVffpnsCTU1veLqljPcOoiEQEcCTnyzdTMo2W4O0kSYb7zDge9Yl/f8Ak26ujSrDGqLdiI7lyVA8ppAMFMJjg4J5z2AB/mVAtyCxLEd+cD0BJ6/41Iux25YqxIJbLHC85yOpPP6VX3YGNpyOrc4Iz0OR04/Spk8vq4fBByV6g4JA3EYGGA98UAWfI3RSvlD5al1JRt8iCQRsfvcAHBGRnk1CsckqkpEzIpO9lVsAYBYFsYHGSPrSRyFRInDFlCNz93DB8jHfIqSJFlB3uY/mIV9wAaQgkBtxygzgZx9SKAKrsrEhBtAPBJGcZ7kAZOT+lIwwoLYJIJUg5OPf0/GtCdCEXzFVJIm2Ag5LIB8nyr8pTAPzc5JqmAMrvIwOFC7QT1J+mOOTn+QoAZGE/jLKSyjAAOUOdxIJGT2/HtVhpnWMwr80ZcMrMv7wopO0A5+7uJPH54qsy/PgEnJ+U4IOMAgjJ45JqVYpJSeoADAEtkKFO7aMnpyeM854oAQOY5VbkkEN0x65BXnI6/nT5Z0cPGkZXe3mMQ2d7ZJUYAwACX6etTW8UG5HlkiwoceXhw0gCliWyMA56dzjFQ3EkccccURB2s8jSKvz7mwoXceRhVGPqaAKsyEEAqyuoAZTgjOM5XAGPl2epyDzmocdcE/Mcc9wB1zVlbljGYyiNly+9xucttIxvPQck/WopGUuflMYBA+U7hg9MN+JoAj3bQV2qeQQxBLDjkDnG0+47U4kylnL4cBcbsktwQeQOMAUNtUYyQcggYySvJz1wpxj88Uh5ww+XrliCCeecqejfzxQAKSjZGMhQfmXIz0I560IrMSygttG5sdR2zgHjk0KvmNjIB2naDnk/wAKqAvB59hyaTLpuAyCQQcHquDlfpQBq2kww0TnaDja20lkI2nhlIIB2+468Z5r3H4XfEzxF8Odd03U9J1OWFoJI5nWKdjtCFSVZT1OM8Hrz6V4Hbq5lRQB83ILEKGyCR19TnFdJaOyBY2UbtwYfuwGZWA3HzCMlRgYA45zzQB/YJ/wT9/arb4ijw+x1SS01qzWO3lSGaZUuCm4B5DvwNwKDC7eABjNf02fBjV7+7060urrzI7hmIDbiB5bdGVlySCpU/MdwLYYcYr/AD1P+CePxdn8DfFjw/aXEpFjd3ccXlvKFVWDIQdw5PIJGRxjAr/QC/Z28T2Gu+FtDuoJ9wltYJcbSeZI0dgeeu1yDj6elAH3zorNLCqtvLKoYg55Pf7pxgc/54rTeBXLJtwXwCOOQSCR06c/rWLoTr5IUO2CqjIbawwD3GSMkDr+tdCI+NzllGe2WwNw4yOjc+g6fjQBWWGOMFFLY38A9VHBG0n7ozgde3U1IirFICnG7gjYGDHBPQDvx+Pen+VluNwAPUt8pXAIyCOgJA7njipgmCd2D0bABxjB54HTgck8ZNACwgtncRjPyAAYx3Jz0Ax+TAYqV5JvJfy1jV9rFflK7sAjaxXnGM/r9C0qY9pyBlcrtOeCMAYHQde3vihXdFAYKWKhW2jGV3Btwz6KR/30e1AECI2WPmDDIVTCFWSUklmBycghhjI429TmlZGCxhWLsoUF2AGSqgHO3ABJAxip2BHUAZ++DyCwIAH0zmq8jZIGNyk8kkEgbSM4B65xj6c0ASodoA24xnOctkk7enbAx+A9ahcsxYbvmUgBWI2jCqRj0BI5yT19sVIQ3ljCsrY5BOCc4J56E7gPyNQRxlEEbyGZ1wC7KilsM2OFGOhIH+705oAkG2GILIz5UAb3xySw27iRjOWOPekcg/KM5z7gD0BPY8GkliWeLZKiSA9EbDRsAwKgqc8g9f8AeqKQuq7gpJRcgKV3HaBkLuIx364+tADvkO1j82CflwcgZyCcj5uSRn3OeKJTGCixqd2QwJWQA5OACcEFcqenOSM44FRRlnYkjsCCX3fMSSVPHCjAyTx81SkNjg4+YAdDlh1AIOMZJ4Ix8woAZITtVGkI2EgAsCBuPzMAegLY/KlEYQAKW5XqV3AEHGMkYyc89Ov5BQc/KobIzgDkjdzwvGe2fX2piscuMAk/dYsSScAdD91cA/lnrQA9VHHQBRhipYE5OSOowM46ADj15qGXcoDQ7TjacksMgFQcY5D7c455OKsDDYB4OF3bSAzjOODnA4Ge9NddhIUbl5YfMxKkNuxyODgD88D0oAhEaY3PuBXB2kjkA4Uk4xyeP61FHJHLGHjYMmdynHynGQCCVyRkcYqYk4YZx94rjBI7gADp/D7984qjLdrB5inkLhgwwOASMEHpx145z1oAivblYvKTdtZycKUZ1faquSxCnYSFPXHXjJ6+O+ONchtoLt3lVUjhLL8rA7lDFgG3HORjjHBB55wOu8QeIILSCRnljjKN90HD4IJyFI4U845znPOBX5o/tV/tL+Gfhr4X1nUtY1G3jigjmlQtdFWYKrtJHnO4KoXIbIBDYx1yAfzef8F1P2gre6tIfBVteBbq4uLgSRLdO7tEGC7pYc/J/Dgng56cZH8r2j3n2S5S4Vir7gxkVsMrZJ+92PH4Zr6y/bh/aQvv2i/jZ4q8Qi7aXQra/ntdDDuGDWkDsisCqjliCQW7Ac5GT8dRbggK5656j09SOe9AH1v4F+L+o6EsaxyqrAKFlY7TxhUycdCSCeua5P4rfEe/1+b7PPdB2fBZY5A6K2MJnAIHLZx/9evCIdRmiHljcf4hlsehAzn26VnXM8ss5aXczggBTngZ4x7ZJoA+nf2fPGreD/EtrI99PYrJMrXEsEoSYFWZxiQ4VAXKg5YAqT61/VB+yx+3l4d0vQdNs9W1ONwsMCmTzjA6usaBGkyxJcldrY6FgScjFfxwabdTC5SUM0S9PMcliNqhgCqY78D8PevfvCXxP1LQ7Qwf2hLBGyqMxOwYYI+ULu4XgflQB/cPff8ABQzwDaW8F4fFSQ3DxsPs/wBrR4AmVXf5bdZCMAE9QM9s1Z8IftsaX451OK0sdWaRZpI1EmSyyK8gjQBwNuc4JxyAeR3r+JOL4rahfTs0moXko/dsircyHYFyS5AUDgsc9hxX6Pfsq/H2z0y802xv5WdkmhMTsxH71TGv7zIYSANnHQjbQB/bT8P/ABR9tS1Vr63ui0YdTC2SN7DI3MFD8AHIz/Ovp3QtRtkj81XG7aFO8k5PDHKjtnA4Havx6/Zw+Jtprml2TxXsdw7QWgQLOFXYMeY4BbCkMT0+8PTAr9ENI8USG2RopkUDYdjMA+PlLyEgdeRgYxnkk0Ae86z4mgs7Z5d4TChTtUvtDNwCo5ILZ5IAAHJFfCH7QPx2h8JaLfXz3IhSISoUhYAvvyqvgg/LtZsnr85PHWu1+IXxQh07Trp5JzCvly+YwlUuANwYEhgGUrjBz6g4Br+dH9vL9r9LC01HS9NvHeCNLuFJQx3OyA4Zl3AhckDIJ6kDtQB5F+2D/wAFCJtEkuLTSbxUvIZpF+0+c+/aGKsFjzt3EM3bPBOcV+W9/wD8FF/Es0xaa7lJdikr7jl0BZcj5sfdC445yfWvz1+MPxJ1rxn4l1C4ur2SSE3MrRqkrtHtLNgKHOcYJJzzzz048VDE/fbHOcfnk4B56/pQB+wbf8FA7VGX7K97HE8WJYWIHmSMmJZNwc7NznIGcgrniqGpf8FH9Vht47LSkuNoGUKzmMRsNxVmYMGVwxyDkke+cV+RjEjOMMOcHpx64pmTjIJzwcZJwPX6f40Afd3i79uv4r67Hc29jqT2MUzEiVZZZJVxuVWD7uWG4898DPFfN2ufGj4ieIlK6r4p1a5RjLvR7uZYy0pUnCow4/dxjHTC9Bk58iVmBz9MnjPPA+o5pS7YwAML1+poA6C58Rarc7lkvZ3HIbdM5LAk8tl/mPJqKx03Utbu44oBJLLIwQHPXnaAQBz0rHiXe4wD8xwR19On6V9ufsufDn/hL/FekaetqJXe7QmRYi06ZZQdxJxjg44yM9QKAOi+DX/BPf41/GCSym0jR/s9hfeUEuZmJQI7BWkwvLcHPQAYr9kv2f8A/ghrqM91puoePbtbrYd728KuVV1YMiyZQEq5CjIzwQT3FfuH+wT8B7fw7oGlveWTKYbdIQsvSRXWOTzWRDgjjG5uQcgfLzX7NeHvAOlwRRNHaoNqg/IihwTzkAKN3y559RkUAfmT+zF+wF8PPgvYWkGieGNPgmghSNZzaRmdhjzIwxZAzqCyhsnII7V89/8ABR/4F6JB8IfG2sQ6dEl5ptsL3zgoEsYibdtLqoxH8pBzkngMTuFf0J2Wg2sCRqkasoXB3AA8KpC8A7Tuzkd8E+lfml/wVP0yy0r9lL4r6rGBuXw9ckIoVZFd8RkbxjIGMjj60AfxTaOiXU7LE08ERaKBpJwEaSRY1Zn3DIxnbjttBJI7fX/wt8P3/nR3B8+YQQxs0qJ5uxYVBQAlzvhEW3G0cgdAOnxr4K1O1uikMUZRmvdzSzuPLdQEVoQUwBIHyd2P4ug6V+iHwwgt7O2UpLIrXenl1ESyMgkljYoC0kjbyF2nfwctyvBwAXvGF9BFavFC8iSYRIkEqhWypJfIwNuZGIXnPIBIFfPXiR73UtOlW3tzMY51imdRCSZAwWNWwS24xNwTtDDk5Zcj27xxLbLFiVZZX8iRIYwMHzRlAGduCfvEYzyOwrwEB3mtlM8du85b7VYtK7yoEQEGTbHhhhOSpP3hwOTQBS07QpJhsKNPcWyASLskk8p1ILIcZORIccjPPOOp/TH9gbw/HqEt4XXEh1CUltkanO/KiJWXBPD5xkKGJI6mvjHQIvDi6Ff3d6sKzxr5jorSs80piURrHKGG1WkJwAGBX0JLD9Af2Bb6yW5KxeYoku5XjSQLwPNLCPakZz1I+8QdhNAH9Dfwb06WLS7WH7OkQiyV2xrlgwIVjITuY4GMEcbevFfWFhAwgiyo3Y5bODyCNrMw55B6cce1fPvwfTfp0JUggxgj5jkH75AyRjqcgAAe5zX0xbKvlICpJBAwcnJIGOF6HOefSgCuYDuBKgEDnAzkZGQM9QSMmpPszFeSCAGU84P3SQMjGDx061olQQW3EEEBs9ecZ/Djn6UjAA4DBAW3H/aK57Hp9Dj9aAKkccgRUyVGcjI5xwARk+/TOelJLE5yOQQwz6Ac4xz0+XOR61a34yDhQeMdsc/w4xyc59xTjLuyOMsOcZGT1Bx/nqfwAKQjORj5hkAHPK54ODn86aSRxgAAkHBzyD0Y+tXHCR8qWYtkkADg9TyBgd6rMwJxkkZOTjPy5PHT3oAhBZt3GQxx0wM55GSevWrUcmUMXVlfcncrxzjPQ5Cn88VCSoIABHzENyMeqdvmzg/l1qzvAAC7TxnGckg4DDAPIz/P1oAgSSSWWWA20sYiC7ZmACS5ClTGwb5jkc9CNvTnNW4o5WwuzbyQxYg5HO0qR1OVP0x+NAlBKJ8w3kgEBuqAkjJHToPxNXUePbhztxkg8qRwCcY6cD9O9ADUt8ZIABPXGcuW5JHPTfgkdPao44ZVdiyYVGwpyp3DGd4weBng/SrYlQfKODgAA5+9kbmA7j/HNMjeUOxmZdpDeUNpJxk7ckL/AHfqOM+wAHrHsJI7jJAPOOM4BI45HT1p5QnGBgtg8565yMHP0pVKgkDGQPb2GD7YHb0quWuPtUcqsBAgbcvqeoOc5xyOP8gA0Am0DepJOTnOTgdgTx/n2p6rnDkhQB0JGdxxwCDyc4xUc10kcRlbjb8qhVZi5w2FCgE7jtY59z0FMJjmj2tnbIhLZByVYHGQRwcYyP0oAn2rIu4YIbvuBBOCCfz6dahe2UFQx3Aj5lwdp+8duB94Hd346U+GOG3jSJAAigjkZOT85GFGBznpT3dQ4jB5YcbV6gdeCeox+Ge1AFYoAoG0qEOAD8vC5AwM9MYx9KY8ahcYOQFPc53DODxyf8aslmG0KofcwVjx8o5zkE/MOgOOefQUTIwQIrNE5ZTuVUY4BBOS6ncGAwe4ycEGgCpFA+X34PKhFAII4CspbueM9AKekU3nPnHkBQQ3AJYHpktkjgcYAA7npTg8iblWMuT0K9RgE4bJxg57ZqRHcAblClmPGc4I4Ynj3oAkKgHJGSB8vYAnBJx0PzE/5FMjMxkkEqoqBh5BGCdjbs7gDg9fbr3qTdhsNjoW4BPXaeAOnX8KlJHPGMgEE5APAAx+FADGRsnjnOBg9emRx14NRmPllBKqMZ6EjJyVz6Y/nUu5guTnnGTwMFTkAAjOTjrUctwsCtJLyVHQds/Meg9P89KAIzEGBJG0ZBGfRRwx/vcZ/nTDB8uSNoCnB3A85JHQ8f8A1xU6/vCpDLsAYspB3sWGD8wOAOewzz19HHOcZAC4AX1HHUfT0FACWrLAZEeLcj9xjKkZXdk+x5HNVJAzOS5xgfM3I4ySBgHngdP8avgFgcYBbPY43E4Axj2FNwI0JdsgKNzgDbkKSx2jAAJyeD36GgDM8neqkFiGwV2qQcMOuOq9T147dactqGAYlgVUjqMEnkk++emKvMoOHTr0GMZAI5/LmjYwcsXwpCqFIwCwOSQc4bjHbj8eACo9sCEYbnK9MABR1xyD0Dflike2Utv8sbzgM3GW254zzhR/nrWgR+74IBOQI/8AZ5xjHTv19Kj5yAVY4AxngEfPkA55PT9KAMN7Ub7gFZAV27SwzGVZAuYcHEa/L8wGDk575rynxfok7W04lmd02MBvVA2Dlg58tRuGCR6fKDjI59wdlwwB6AcZwT2wPUYI/KvPPFiu9ndCIIX8t156HdkHA78Ht+lAH8f3/Bdrw0Lf4TajdlYmVbvEDLDGHt5XkHnbpTglGiUL8w4JODzx/HRBF5YZRuIjznGG2ZB3LkDC5455r+3L/guLo0t78DvF04TzVtES4aUBFS3Jl/dgtgMCcMMnAIzyccfxNrFGxlRGUMiEsd+UkbjcIjt5yMdR2JBoA/XD/gkFObr9oiDQ0UTXV6YmSKR2Btw0gG9ZFBwGCctjgZNf6GXwb0GbTdC0+2uBEJPIh+4TGVTYqhETucRqc5BPHAHNf55f/BICzEn7Umi6nGBm2jjWaGB2M3lZiIlYdCc4AOdpKkEV/omfCzyr7Q7IeY8beVE0MyZEiptiAJYEfOVBB7ANjBHFAHvlmWeAMYpBsaREWVPL3GMlA6jJIjYrlT/EMMBgirpgGASqgYOcEHGOvOOBxUsLgQoqqoBA4wMBcEDAA+UDnjHTFIzyCQxmNwgQNvyApZi3yjncCOCTjHzYFAGXNpME7rLKZXKMsiKJCIyVG1GKjqNpPBPVj14qxHaKqEBCMDbwc8bgFJ454960WOxgoAwQBk8cscjjuck8e/tSxZDEhSMEYGe46g5+vPTpQBn/AGLACgbQvIyDjj0HOOmKkFsjABUUEgCTB6/e5GenXtzkVokbzk4Vtw4OSACG6c+v6CkxkjPHKc7SOM8cqOlAC2NpGrsq4UiPaA2BksADt5GSCTg9arQWT28UUUgChLdE8sksylQy/eAyQdox6d60LOMyzhccJl2Y5zgEZznrxnH0FVYZnlt4pJSwk3TKVfduwk0q5yc/NtA/yKAJPIUojEbtuSOeQcdeg7dvb60eUu3cAuSSABzjGeOvXpn6ipY8MMAAZAPuB0IPPXr3/nTiCcAHALHA4wGBwM8cnigDLdrdZvJZ4ld13tGwHIkJReGPTeTj6dKtCEFGCovynORj7oyPbcP1qzKIQGeRQdiEhiASMZ5HGT34688etJFKsiBkGUZThgflfOOMEcH5fTigCkbbaMBc5IBGcAEMCfx/z3pwhXIbamFOMkjkYHXGMA59Kv7dobOzAbcuN2ccHByOuc8+9PxgLwp7YAz1wx6j6UAZclqryK4LIqlwIwVKuGUgBxjJAOccjnk5FONv8pwoU+mD1yRtJz0yP1xWgyBifl+UYwSQM9+APfNNYBiCCVKksACckYwAVJweCeo7+wNAFAwAFDs+VjgkYwuA3LFj9B65b6mlNsoKN/GMjbzwMHg5/pxVl5NpRVR2DthyFOFB53MwHABHvjNBbjG4E53MBzgDAJ6c9+uKAKf2ZfMDknayqSCznMo4HyFtoTbnoM5NWZIYyFRMliQz/MVbKtnGQMqP0YHnil3AjcpGBxjbgnsByOoJ79aESEM8ixqskjAyuFUF9q4UEgZyCSM+ntQBH5IYDaC6vuBKAEAjccnnIGQQcAnkdqI4vnYMpAyTnGQwPXnOevarJEgwY9oztyGBxgFckFTknGce454pd5IwBgkYIA9eT1Gc5+nIoAY0MQ3AKCeTgDhRzgBieTjGTUQjjAzhSAQuANxDcdhkrjuT0zVgEAZJ4bJbsOM/4/pTGYgZB4J6Z6nBIIB56gc+9ADBDGQCMHBG4DGcc8cnrwaesMMYVYwiKCRlUVQQzEkYLYIyW/Pt3VZdvSMsAcELgcEjOSSBgDnGc4HSpSwzg8Enofw7D8KAIjERhVGQTljx8u0A/Md/Q9BgHJpfKAP8Q3ZBGB8p7EZ6Dr/k1Nu4+XHYjt6ckd/X8aiedAyoSAzZIUtzxgde54oAYIMMyqoIOACcqQeMNx+P50yKAhAXHz+i4IOScdunK1dyGxnsc9SPXnp068H2x0pXKccg4GePc8gn3559qAKhhAB2hc84Pf1I+vI/PiozB0xgHJBORjkk4Ge2COKtjLNtCkY5BxgcjaAWIGWwOc+1ABzjk5OSy9BxgY54+tAFJbXABIUH7oXg/LnOMDtgH/JpFgIGxMIAMBVACqPRQMcc+v51oupTbuyAOcMMHPOR0/l0pqjcScYDEsPQ5OBnjgZFAFPydpJBJ9mPCn+EE9xzTjB03AckNyOh5HC5PbOOO9WgDn7oxnbzzkn1H4/pThyTkKQM5IbLHCgY/wBk80AZslvExIA3A9ACpyQdxzgcYOPypnlgFtiYyMbscZyeMA8dTWgUAyxJ2A5ycAc9QcngZpCF2tkjjlevGfpjIzQBkSq0chBGAoxjBxg9+BwcD9fwqu13DFIkUjgMwLKnPzZO1R6DLHAPc8VsyBmeQyYKgqU+U+Zt2kEEduSMAdhzWVd2CXDJueVdjqwVCArgHzE3AY3DcAeo6YOelAEmFbkIo4O4jg5OOfrwPzqrJbhgxVRsbGTheDyTjHQZx0q46MifIoGD0yAwAOMEAf5xTkUlVJHPcADnn07e9AGZBC5BMsYVsyKqbkdSvzKhLA8Egj0wT7cyG2LDAUfKpCjoMc9Tnjnn8q1GTIHBTJHPLYI4IOc8UzBbPACg/Jj36sQevPPpQBmm3XoF455PbjJHY8hfQ/ezT0tlHy7eBySBz2GAeQDgjn3rQaNdgWV87lAyCysQxHUqBhuvp0IpEhQsdgIMYG4Z5wSQpGTnHyk/8BNAFD7PtIXakavkAceY7Y6oSRk7B0xnvR5Lxn5ZGO0gldhY9T0XHP3hx/8Arq3sR5Cxgx9nkzA77Hw5iKGWIAkxtiV1J4PUdDy4DccE/dweuCCOgxjnk0ARxRWaxmSUeZIc7IslFU5PLkHkdOPSsbUVnud6q4TONq7R5MahVG0BT93ZnBwcE59K12EeTGX2sAGPXKjOAT3xgcf/AK6zpWBMgRuEYRn5WALHa2BxyMYz7j60AUxYlURipABCmZwwUHA5BI68Cud12JIopDvLqsZLFVPVVJYqMZb9eMY5zXYNK6weQZFfhpkhVQruQAuBuPXpzwOR0rn9SjEtuwYFWZGIDfeV+MBiM8cHJGRxxmgD5D+IaRzWN1iKRI51lHPVcB1LY5yOGI7YOcZ6/wAmX/BSjQbfSviFCsd1MyXU8sqNCZAI7YYE8UsTRgpNgrnBAA6nnj+v/wAeab5un3jYCuyyKrMA8aOu4cMGPykBsHg4xkda/ky/4KIaaZPjQ9tcMLhfsDr5SMx8mV5n2MHRMNAPLAKMc7gT025APzj8DlLO0u79xxCo8u8O6ONWRWWOAAAFZNpBJGcZ5zgGug8J6pe67dalFdLGkrqxa/S1WUmOEgG3unK/JG6ooMi4bIGd2c1h+IEnttCkYBU2hbaJ4l8oO0OVZArgB2CHO7BOFzxmsvwVqk+nWeqZCNHHHPFJMqTNva5XyLYQtuU8spJ9ArcAkGgD2fxXez22iGCCQPHcwzedKttE0c6CNDA25WB4YsoZc4x05wPkLxWHtFjhuZJZIJZXeTYWMYZQshDvuAyFBOMnOR3r6TuPEdtBpEf2mF3iUNCIhkhfMj2q4RRlAHbODjpyeK+YPFGrzXuqyWyxSGySRJI4GUJKqtJgxbxwx8tjjHXIHXmgDpbHTbSNdKksYnkkmhQAFRIVM7hm2oMB2wF2jcM56jrX1V8NPDVx5sd5eRxzQ3UZEctx5pjYBGUr5WSVdfmVlzjK9GXBr5u8GXsOouqBUt4oysxt4i3nxvFgoduP9YWGfvDkDjGc/YPw5uoJIVUQrGZWllDu8kvzyYWTyA0n398S8KmTsbJ6UAcv438KWcNzDeWEEmJY3gu2S3WGNWSNCJ0gADCM8qWIw2CAxyccPbeHrkC21GXb5MM7xwptbMi5853dnHMPzAdzkdepr6D1nRZ9ScXPnTZCiJn8oJFJIWQiPCsSi7AMnHWToBnHiuoeIBYT39mYXlAmZFifGHKb0+zujHjLFNyjr82egwAd54DdbXWILOW0iuCMyu4UrJ9nXBBDDIlcDncpIB5HTDet+L5ba1sdRu/s5WG4EVvbrJHukBEySCWLc42yFRtwARkAA9DXyRpGvzC4g1iK5e3nluCsEQixbWYSZUe3Ll/3Ue188dCcHAxXs95r8d9ZkX4aVJYspDBIYoH3xlkWORDzF5iRE7eQVPPPIBneE/EEWrXt7ZM5KxxMsizv9nJEZPT5SHYMBhAMMSDjIFe1aMsVrJZS74XDPEkarMPPT/SYoUjUleHKSfNj+Fd2cgivlHR9PvrDWWuIonRdRkMgjyXjgERGwASuoUE7gCQBnIz0Fes6T4qbStXsYL5ophAqbWfIaK4cReY0MZG2RzIEDLxt5IOTyAfct9Jp0+nacId7Tywmza3SbcbiSXJOwqV8yQyIW2/N93p1z9zfs4fDS7uRDqbxkyPDCFtyqqY3VIldXTdtRipTqAD5Zyc1+b3w9vZ/Gnirwdp8klvb2Fzqtrb3UttIJGjiMrhrh4pMDAQLwvJLjjkV/RF8GPh3pmlQMlq8lwqJFHFdIXihuEaNlaZAfmUkCLpgbskc0Ad14V+H7W7oklvA8AijbdGo27jncqo0YyAQo3H72TjHFdjceCkli+aAHG3JMcYbb1ywVMcKCCfQ/jXsujabCCI1TYiooBABJGGXlgAN24AnBzlucV0zadEApIChVAJOSWJOMkNnnjn8qAPlJvhnDLK6GNYS2GxgOpYncrMASMFQMY4G3tzWbqPwrSZkmkt0kdVQJtWNVB5YBwq7SMDGRjOBk+v1oNIQSM8aoinBkYxhjJuUgIHLZIHOc8jjHHSO60y2ZFV/KUyExr5hCElELsByMAIrEn/ZJPSgD4ju/hfZXPmxm1jm8ovuHlxAQyBA+HGeDtbOOe1fkH/wVn8AWvh34HWGu3C+VBba5FGrRBGBMkM+whWQjGSFUHoeg4Ff0eXemWh3BREXkQThkC/OhLbJA+fmU/OOpznvX4q/8ForTR5P2V7i6kSVXsPFejeV5Aj3uNxMsoBJCw7mK/NtO9BkAEZAP46bpWMbMEeS5lZJjGUSNpBIyFEiaIjaS2CBwT3xjnL04aeuozu0NyvkR5hBdZEgkIcTNJKqBnk38rnG0rnoTjU8R39reIhtFULuaKN7jar/AL0CSMx7ceZgc72YsVYcgYzKmlxWlkzxyrPfK7yYQQfZEtolVyPL5EjYHIzzz70ALda1dan5YvLqcRMkiDDMpA2F1ZWCExqcfdGAWA5JNVFhi0y3kktpS8puFRFWJfNG9kViybsEgsnU5C8/w1f0FbWWxupbpUmvhcFmCKpQxOrhowwk2wMTtAPJAJKlQKn0+D7XqemaZZolzfz3ELOSrRwFGZJECeSxEm1lUjdtBCklu1AHufwuvF0nRLjWb9Yi8pKBp2ZNy42SxW0ax5807mySNq/w7RkNuiOy1eS6vryYSqy7oi0cbFJi5EYZxjEQiKg5LHPJXJ4bq1u0NrY6dAsEltZFVmUbG33LndNcTu6jy4gwA3EYJAx6mNZbh2h06zlaW2cqmoOIlmIBXy2S0SElnQhV+cjggnK4ywB6FaRWNz9hiS+lWAzbvtE3kW0Jkt1UkJLMxy4yCQDg78Lyao+LFmubWO4s/tN3Y/bEsCgmjkjF48YkkkkVWyy7HjYkKVj85EYgyLu6R/Dtk9rc23huPVJbS2i/4mer39tHDFbMrF5HhjQn7JbmFkJMrq+QOABXyp8S/izB4E065tdNltbrT5Zp5X1GOZZ5J7mJYopBEqSFojiOInKrwi5+6KAOl1z4j6N8PUmkhvftutLa3AU8mKwLx5HK4CkIWVuMAk18HfFP9o3xB4qnexS8MiuvlPcW7NjerMqvH5pJUgFQRux/dC8Y8d8afEjWfEt9coplS3uWlaONS2ZFkyN7OBlyQORnHPNeei2AK+a+HJRnwQSAwPY9SB1GepwKANOSYXIuJrrzL26VyzGRWkQRyAOzO/HzB85Oefp1zXstuxlYOX/gTJxuUOUyRggA461pwQrbrKI4mZplALO4XpgtuToVIUYHH3uSauWthJLKkYiMZdflOHx8xGG4H3cfhQBDptmGmieUZjBw4XJb/aVgDkHdxnHevS/DeiT6pdRLHDO6iXy8RrviVGIVCzqchuepA5wM4rR8NeDr25ngRESdpXWN08pnVTngFoyOCEYZB7n3x9feAvhnBpi293eiT90FLWlqEgeWSM7lLsUO9fvZONwLDDcUAdL8O/AOk6TpNgYbDzr1mDy3lx5kzgSGNW8yFVOcoflHG3HViSa+pfDlpLeLZwI8trcsxjtf3UcMccLKCWnZ2B2AIM55YMxyCQa5Lw9p2LXP2OXzoShLWs4VBC5jkUszoRvyZOmAdwA+7x6fDqFlo9m13FHayZIcW5QXNw6jMLFpS5VF2sGIUAg4JLYoA7TXNSsfDmjHT7QWYZY1EyIqQxSqyLyjBgw+cNtzwSeuARXwZ8UfF813MNOhBFoyFRbWyMTK6yMZHkjI3C4wiBnypO04PXHo/jzxta2S38MWJ3VRExuyBudpkllyd2VUKgCBTld7EEE18xXXi62XU7u/vryNBJEZI7fCi2lVW8ryvJVgS6qG2AEfcYZJNAHK+Krm4stHiubqy3XEs3AUMrpazpMeZQG3uWJJUZ4GG5Bx5VaNPc7mSKL7PuZWaYuHOBlkCuw38kHoT3HHNbvivxW2t3BNlCYbGFy8MNxGg3zSEiWZ2VyTMR8oAIARAOvFVdLhaZwx8hyYhIFeMBVJClhhwd53AZGOdxGAaAPSPBOg6zq88VuoVYoFIihZkR2PG0bFGcYGORjLgnjNfWHibVJvDXhRbS3a3jnewK3O5I9wc24QJA+3EU+NxyCCSmBnt5N8P7Zrl7W4mfc8KSNLFEiKCuSwkdoLdTsCkDaSTmM4IHFZ3xV8TXIsXgSK0EIIjbeHcKFUBZiA5Czgnr1O7GeSKAPk7x/r88srtuWVyGErFCHaRkbMoVX5IVRycj1zxXhNxf3F5OqoqxckYXMUe5gFLFSdq5w3Ycn6V2niC+t5nuwbiRyjSSIHBClnJBjjXcCAS2fw6VyWhWH9pagsHmeWysTk4f5Rj7gHJAJ5IPGe9AH0X8O/L03w/NDLGZJZAC5iIaTY4J8r5SAyg4PUk5IFe2fCKx1rUdft7fw089s91IVvHlBYxjzANoMcTYyvILDHy8ZPFfPru+l20Ns9xGEARD5MokkYIR+9RZEBVsgjPBwBX6Bfssabdado9xrc9lFAtwwSxvbmPyUvJpBvcR3FycxyRKFb5VKkuVzxggH2F4W8Of8ACJRJPftd3V9d+Q5kldY/MaQhnkUxKGQBRGEA+UIdoxkgcf418SzO+oW2/wAqOHz7qOQxbFhWULiN5JX3kM7Rqc8bgCBg8d3JeG4tJ7aNDNfbYo7jUbm4NyFeRl+eIKiFVD7dygYVm4wcV4Z8QdK1YJPFfwWz7wx8y3LRxkb2jUTYmDv8hIBb5jxnoAAD5s8VeNLv7Vdy3N9JOyNIZJI13qZVm3eUFSUq6EKFydmNuOOAfONX8cSXcDxxmeS3eJFkgUrFAMt800YkkA87oAdvQ9MZB9C8Q+EtRmt3k1ERWOncRwxW0AaAknAmaOUhli+9uKu3KdPTybV9Lhtw8UUNlOsQ2ebCZUkkjwkYIWQ5Ctkdsn1wCKAH2viDUXtoYYzM0beZJFEFYx+TFIweRGdvmVSjZw3bOK73Stct7fTGuJ4oJJUeMSXUjxq7iXcGjhSJWd+qnIYKozkjt4NPLPFIptGJYIIzh33RYfJzEigDHOSysSCT6YS01HVZcGWWTdaozGM4K7VZI8D5B8nmHOc5A4/hxQB9baB4j0crc3M6TRs6QLajyJXRXRiSvmsu05lAJO8kcY6gV6jpH2LxDOrW9lNeXbPFK88kqW0EKqGKB5HxhiUYA84xw3AFfJdt4p1e2skttSsVe1MeP9Hd5GSEkyLvYqFjzLsdhuBGzcRgAV614H8dCGaK6jlmItgr8JBKsiqTjzYX4yCAOnOTwe4B9U2vw7svEGmvZWFldQalIY+GSQRiNh50kRkVipXCKwJAOBwR1rMPwB1G1jgK6rfQNFN5rIY1+zgyAFdpDZJBLAdVwueOK9f+F3xHg8Q3kcD6fZQbWiV/tJez3sxSJPJiUbcEsowNvPpkV9fJY6dLPaXKxG4tZQhaxXbF5CkyKTFujxJEZU/i2sACD0G4A/Pyz+E+sWt9IXWXUY/I86WS3mJjVQXd38pyCG8sSAIoPB4BOAdnTPhDqcVtd3GnpqExuxL9qtUKG4KxSMWZFlYkKFDfMmciTDAda/RuwsNIVmkis3kMkqFI9tvLLaBdryI7YA8tiwyWAGAcYzy5PCVjeeVcWMltpxkiiE0Qd1Ep2E+fHtYCJyEjDKBggEY5NAH552nhCTyV86zuJbiK6iQwh5nmiNsoDK0cQKJLu25ZmHEZBB6CwPCviHTzNeWNyLiO8Lx3Aa4lDOrlFDFSoET+ayDcDwRnGAMforZ/DqzuVuZUs7e6nZ3kNzaTxwTROC0hcjod020NuAOSTg9+Wf4WXEd8UMyW8CFleORFeFkMiLPvlwMRBYIyuQVBIZcbqAPifRvCesXTQxeW0sFmx+1rJIGXcMCRZd5BMarI3I6BRwRmtk+CLpkhEKyXG5zFdSWYC+ZHIpRWQ7VLOvlleeDuAJ5zX2PdfCCYSy3GkatZRwNgrCIC08SbEDyMys27LqchgOhGOMtEfCkWkabDBEkU+rwW2GkNmfmDMzS3O9sBEcT5Uk8EDCjaCAD5a0/wYNM8Q2GnLDezJNNBNI8q4hbYqq0bIRhXACDGN2TySDX6KeD9HGgeHJNGudMglj+xXMqTR+VLL5+1tiz8sEzwSASRyCuQxHzt4Y0zUL7VYZrmNYrqK8ie4leZ2RraAxBbiKIxkx4IAf5jkqAF7H3zw5rVvrV74gWW/ure1tLRUj8tRAomtFDmJZmIAjZd2DgnGRgjBIB+dfxb1m5tPE+q6VaTppcd3CbC4kiRMSxYV7lDsD+WhDKCrKpDKCp5yPKLA2tnI0ZEdzIJ/McW7SxSSRiJVd4nldcJujVySD8x7qeN345XFnp2u+Jrqe4nkJ1KKa0dLo+b9kP3okKxfvAwKhnIbAQDAxk/KUnj+ItPLY6iZsyQB4ZMGZmuY5FMPKKTHtG0suNu70oA/Yf4CeJYda0URw3UKvY2wBhQPIWbzXKIGVgWbmU5Kv1A6cV6r+0f4UvvG37P3iK1vIkie2VdVgmgyN/kxhDHIGHy52lsEDlQARivzg/Z0+Ltl4T1G1ju760Fh9rh88hVnNvtdEmjYEglss4O0sB1xxiv260m90L4k/DXxNplkLWRbzw9JNDChVpJZ0iM2xQmd4IdRhlHHGWbqAfzU+C/gTDq014yxtJs8xXYgAxebM0aSxMGIDgBiDwMHkkYr6UsvgxaRaPp+mT2lyfJnYQyRuA7ieImaOTK4Ls4hJbBIww5YgD6K+G/hiHT/EmuabJHbxLdTXEcULg74ZfLkC4RiTJHkcDAGUwT1Fe2X3g24t3tpbwLMJYmeQTqqJC0Ey4ZGBwx8uIAbQCMlTuzkgH5b+JvA7aBqttBEl0YbebIW0Ecam6ld9u7e2GiSPO3aTgqenBP6J/syfB3XPE+lpqcK3sNm2xrsBX+dIXXbOkaybioDs24nA3AZ4Arj/iZ8PrXW4tNks4Q8srrFAlrEiGSKSciVZJF/wCWo3Eq2GDkkEZr9m/2Yvhnb6D4N0fTbexuoZRp9r9uW5IigmkAJby0QKHQBwfuj5nIAJGaAOG034G6pJoUMEmZlkVA6oFTEQZlkO3O5soV98NgE8gcx4i/Z/1Ga3kkS3XyoYz5UcUTIJGj+ZwxR8hR8248Yx1ya/WbSfBkQhiAgVl+zJtBQ7E3DcxHHzLkkY5HycdBmzceDtMWO+W5tJHAhkMO1w0gklIIkwAWMZTcMew5PSgD+c74keHtW8JwwbrGdEiWXZNkhDJI8QthaTIBthKwglXZi0jEjnpxvgH4kalp2rRaalxNDLDJCs5LtK5KZZjLz+6Yb8bWHAKk/MTX6TftY+DYILO7VITFEolaVFh8xiCWwqkMAGPABGCGO7PTH4r+IvGuhaHrF1DHDNDf/aSJXnkjku/NiPlRea5LMI1hSNcAncUPCjBoA/Y3RPiEut2thbXDuhksipdFE6y7BuM8UobghnctkghQSR8uT1914NbV7aB7b/SQsiPGJrdHXdKNsxkJd8koFwvKng44r8qPhV8YJ73xLpmnNfM63EkUahknZAHCknC8lVkZeVU9j3OP3I+D2hXGo6NDJcMm2W1ilLxs7BmYFmCiTaQoVhnOMBR90CgDxLSPhZqWnXE00gneB1MoEcKqsLyriPLQgBDhAx68MVXGBj0+y8BarEJJ4pFKeVbtHAIwf3vUyMygB0xsIU9eecEZ+x9J8BLBp1oHjkllKNJI8rRMGDyERbCqgFQg4J55zk9a2oPC0MSkrDGEQgyMNpypC5LktgjPTpjPU5GAD40tPDniH7VJb23mrsjZnkQSCNQwffGke3gMNykjbtAxg9KzdU8IXKQRxLctLC8BLl1mVoZ5dw8rc2TjGwbhwdxx15+45vCrSkGGNSq7hL8qLIA+5lRdqAEhmGO+DyT1OZd+C0uLVz9nHTd/qsFyXB3qrrhSHzxjrjFAH+S8VgkSNQDBJ8olzuZWUqWEoJY4y3b3zS3LrHb28MTK6EySsf4w5by1Dgcr+7RTj/aqOEAYbAclDlGUsMAHBxjkfrxmho5pY/lQMkSncyR/dy2fnYDPU9+woAiVmY9ArFQFwuM5PBI2nd6fjViG3mmZYdgjYB+SNrO2S2OnLY4GfTrQNwKwq2WHlhC6KGVwSQqnOduW79c81YZ5WB8yQrNA2UBVmdmHX95nP38cHjNAGdK2WIDMQPlAJJO0Dvz6k/nTF3A4x/ED0z1xjP41oXawu+9DgsodkAX5ZCMOM45XcCfxx71FGrRSqzxhmUjMTdDwCu4Ec8EEeoNABcIuUkGzMkZLLGQUQg42gDleO3v6VB+8A3DeqOucgkDC4zg9zz/49Wg0TJtkmjOZRuRy/wAu0KCAWGdpKkDnp6cVVnkWR1ADtEuAqux3IOrICOAM5APGfQdKAK+0SOAMICAGZjkAkZLHA6fTNNCMHKkqMMUJPTPQ8nt17VOsQBBO4LkhnwSq89j34xUlxGpSPywu2NQrMSoMjuScjn5gAMetAFEooOcAjJwN3TrjPHTOP/rU+XyDHH5Qw+0+apXgOCceW+ckY5IPc8UhBCkFcZ7jr1z/ADz+VSQ27swYo5XBJZVyfl4454Gcc+/4UAVwo2g5wylcArwecsWJ6AAD2NNO52wcdckKMAZJOAB/nmrDRt+8LhsjGFONwO7owGNvHr1quUKsMjIPTB6ZwQSR04NACyRrESgZXbAO5AcZ9ME8nv8AjSOykgIoztAyTks3ILH0zxx7HsaTBJLdSCcHrk5PIz7U6NJGK+Upd+flABOR0wO5xQA8TzylFdw2xdqHaAwULwC3XAAH0x9a7DSLSSdlaRGKbkhVwMKrFRgFzxnHP0zXFBSGG7rkZPY5POSOn/166TTdQe3wfm2oR86nLKfUDI4+XqB29aAPrH4PTN4W8Z+GtSN5EEhv7d2WCVC8algXL4I6EDPr37iv7wP2D/ilaeIPh74YW2uHa5azgNxtm+SNBBCEcJ1jUFu4AGRnqK/z4/DGvbbuzuHm2hLhWWUtg7lIb7pb3HPv35r+oL/gm1+1DbaVaaP4et70Wd0sEUS3st1kBXhaJomVJARGswVyAqlhgBsnNAH9nXgvVUltUkchyR8x3YJI3AZKnrx9ev4ehR3paRSuRGVz1GNxI4GTk45/zxXwb8MfiuLjS9OaSaGdp18ueaKdfJlZFXc0AYEuCSCAx3evOK+pNF8VR3yRsk24kFlQ7BgHlQxXP149ee9AHsSurIu3lsgZAOCDuPJJyDn270vmICqsAVPGA2CvPBBx6j9BXKWmrQSgKrrkHkseynDD6djkZzwelbcU6hiW2NkLtVhu+Uhjjn7x49znHQc0AaDyqAQxB6FcDBwFHdffPHvxik3YBGckAAE5444JJz24/HFV02EAjHJ5BZSAMdT7j8fz5pxCqAxBb5SRwCQckgk54G0jH59qAJy2RgdDg5YsASvc4HIyV/Kmk5x04G0c9RtYAgAkkZBH45FRCUk8sGwAdvyttbOcAg9xj25pySAZ4ByQACMEfL8wIPXgkenvQA8kBdw6HI25BxyM9DweTxx0NBOdu5CwIXn7pz2PB47DHP3ai3Bsh+I8rgBs8McY9j09ufxJJMiLtHJAIBAGBgdiD93njn9aACSQouScAcjB6nJ4yTz3z7Gq6zHkMy4B9MMVGd2GPt1x6VkXl+YRIWYlRlsAbyQq/MQq5LEZ44z2rjZ/FVvHkl0Rged52kYVuGDdM89/wBoA9K89SB35C8Z5HJJ+b29frS/aAHXLbgqbOQQu5SrYOeCOF5z+AwK8wHi+1KiVLmOSM4DMjbtpB2g53ZAI3ZyOgPUUJ4ttmRWMqbmYgAsowDkNnB+YcggZOetAHqJuoznAwdwzwDjJGec4x6/Q1UimIaR5UjjKyNsCyBxJGCAjkYGDyeBnGPxrz8eKLVIdrzM7ZJaWRo2Vt5LKFK4yFGBjt6nqazeLLMYPmAkKSDyCACV5weegOO5oA9RS6RoxkMN3HoRjglgT6n07D1FMadRyzKFyB1XoQxHK9SQwGfbFeXjxbal1jEiPKw3FSVDFD/rGAGdw4OPfjPNQXHjTT4SkLXUayS7jDCzpukMeM7Fz1Az2789qAPR7m+jVMsRGOGAJ24UAncCGGBwAR+BrzrX/ABVZ2UW95Fw+4AsyqSVB+UAsOMhu3auF1zx3b28HmyMyiPeSj8SgAkhQMjJLdB7+9fBv7RP7RnhnwXoNzq+s6ktklnG9wiSzLERjawjZWkHJcY+8enU55APUvjn8e9D8HaJqGoX2p2kUUEczsXlX5FjUsWQZyxx2GevOOM/xK/8ABU79vS9+J2v6j4E8H6nKmn+bMt/LD+63q7MZI1ELlSpYuc8ZyTgE10X7ef8AwU91PxrqOseEPBFzciJLi7tJ5zOkiBQ7KHjCEYwN2QSc7Rnivwi1TW7rxBqst/qUslzLdTGSdnJZiXfLtk5JOGPr0oA5Ul3cs2TuJZyfvdckk55/+vVoSPtC7jt4OB93IBAOO5wTzVq5tFgfON0cm7Y3IwM5J77vzpIxEXQog2KfnyCd/JOSCfl4IGB/dzQBesbYS7Mht5PJZlEfU8nK5Hfp6dO9dDFptmqyTEzGdVyCgDKF3bZA5ZTt+UjB9TyBUGnRCSSNYlDElQFOBkk5IBY8deM11jWsaxmRRvDRgyKrlHDEMpxnBxkgkc5C9cHNAHMyC3/5ZRtEqIVAJLbivvgZOMnAqmTMJMY+Q5YcFgSDyvXqTmtVojEfmZ48nIwpbch3KXxuHGVIIzj1qhIPmAABGeDgliSSQSB0/wDr0AbOlNudf36Rtsc/MsmVIPKEbDjjBHXp1GK+pfhXrGpQLa+TBIsVtMZJZhJtMsjtEgMOU5ULs7nnPcmvlOCWK2dZZXYITkqdqMynGQPnIB4rbj+IlzpyMltOQEUxwpksUTghV7cEA8YoA/pJ/Zn+PWp/D82f23X0jt5UiEUc1yhlJcjChLhgxj2hhk4AxnOK+3dZ/wCCnfgbwZZTW+q+J9Lt7qBAjK1ysjCUBGZcI7Kp5yckHiv4xb34xeOriWd4Nf1G2E+5T5VzKrbZDyobflc5I4x164rgLvXNXvnZry+ubjeSzGSeRskkZJBPWgD+nX46f8FnfC7x3unaNav4iLAiJopNsOdw6tuIORgk4xkHvX4Z/H79rbxN8aL+4leyj0q0meV/KWQyTHf03vxk4/lXyIXUggglsqQ+7oADuVht5JyO9RfKclvvFj/M9R2oAkd3nZpHYMw3Nlu475z3zULKSA3XI7ZI4OOvrSAlSSBxnGMfXsR6fzqRhLsyARGCccHGT1Az0bC0ARKf4T05yPTuf5UrEEA4+bHJHI/H8KAeMkgk9AR1Azx+f8qQkZ5GOxA4555+tADhgjOOR/Pt096F+YFeemSfTke/rSNxtA7c59T9COv+NJnI4PJPI9TnjFAFqzAEyb8Bdw5Jx3GecZHAr9tf+CXvhm21/wCI2i7IFuHSdGZAVIjjRvmf5gemRnI9M8GvxHRSzKqj5iRhR3P9e9fs/wD8Ee/iHqPg/wCPNtY3Fgt9bXkPkIZAsot5C29xDGW5d440zxk7ehxQB/fF+z/4LTT/AA3pkqpGvmQQEEFWU4VeVI52nJA644FfZ2nWsUMYTI3bQQMjttG4jgDlh7fnXzJ8GvEEeqeHtJKW4tQbSFo7dFEaxRFVACxqPlONpzxyOea+pLB22KGjOEADMTgsGUZCYBLdBknAGc885ANaMhEOCvG4kZBYY3DOMcdG+v5V+Q//AAWL1uLTP2PPiX5hKi7sI7Urty0hluIxtAH8R3E9M9+1frPa3JlFwfLeNFuZY4zLu3SKhIZ9rgMqFy4X/ZAxwRX4W/8ABcXxHJpf7Lus2MERl/tLVNMgGJljcPJcoQnluCXBCt0x9zGeRQB/HX4UvEt5ovOluoRLKAkB8yNkG5clnAUqcYA/ya/QL4deNJI7KPy13W6q1qPJXDk7ghR55DggL8rcgndjHr+aFol8tzYTTRuyea5iZmdc4IBwG6DLNuIGPlyCSOPtH4U3l4kMDOFJEkC+WTIUTaxAcOhG45GcHGQMetAHvfjLW4r62ETW6FSqTSiVtpjZcFDCwIYAqV9QTntXgOp6ytvdzThgEjV1csxJQnKbNny7UPyDduIww4J4rbmi1vU5Ht4mErSyyrE0YkSMOrZuN0h4jRTuODuIGF3MPmrxnxfDeW48q4WS2nQFpGUyLJIoMjLtA++CU4K5GOjZzQB65a+IrV7RCH8tWSIsoZWjUgfMsgDkqSCMY5BI5Pf9YP8AgntHLfTLJC6y26TyzBY1XzJ5JJ87Ytn3mAYk5Pbivw10a71BLOdIov4dpSUIZpQ+c7Q4wCqknkgDBA5wK/bL/gmfLeXenoXhLmOUusiCRZJEQkMgJwzAbeuAODx3oA/p1+E0W3TrYgGPeiblbLMp2qV3AjBBCjn1J4JzX0VAX2IwYAbANpC/NkHoNuc4zj6183fCyG7/ALNsXgeJfNaBrgvvkR4ggDKufuSBT0/XvX0pGAI1+XIIXKjCnPc+3O09e1ACy7mIKSeWwZDuwGLoGyyEdsqSM9flp5KsFcnOOcEg55AJ68HDZ6Z49agds8gcj1wM45GSP/1fnUSuuDhiNpYNnhdwHzAYOO+PrQBdDfMxLdQDj+6MZIBGf4uv5VIvlkld20tkDB2jIGQCD1GAfrj880yqCJCGbKhQuTtwDt6ZxnIwD1waesgPztuADAngcEAn1yOMdKALcjHnuAeB6g4GMnrxUZKll3BsLyNuVAzkcgEAjJ/A+9Q+dvdiCQcg7cDoOmCD1GOajLlTtTABHUk8DgnBwc8gccfWgCdiOVKhl9cdTyV6mkSUuwG5MkBmQk8Anqyhjg434yOcn3ppyqgYJzt5yRkkdCCTz1pFOwqAqqWzjKj5VJznkDI5P55z3oAuR3H7/wCy7HGIxMzBPkPzlcBgeXx244IIPBItpOr7yqsgy5CuFDHGAr/K3AIDev3ay0cmXYygmQEo6RyEBI1TIkk2kRvvdyozyOmTmrQYjONvUDaeo4z8x7HnuP4higCwSjyByu+WNSqZ5xnOQPTkDJHOM+tWSziJHOMlflVXHJB+ZSAeBnNZSyONpxhzk8HIBxzhsZI9DgdelSJJuOHwCAcAE4JZs/ieR+X1oAsQII3MrkmdwyyHcWHJLbFz/CAQBgDoK04GiYjdymMEdz1GRnryOvXA/PI3AZbfgABVJOCuMk8n7vB9eoqWIqiBFY7RtVFZizMCcY3Hk9+pJ5oA0X8slHJ+6HK5PyDdwSfU4Bxn1+hoVgCqZGWD43BioAwQC4GEOHGATk9qh84dHyOowSASB09+pz+NSLLkfKvylSwbj5wDkleOnI74/GgC0SRjA+br1Oc4PTGOQAPb1oPLEHOcDPTIxycEjvx+ZqsjhF3KXGWLAMGIwx556hRxj2HNOafDqpDcgncBwPmAwQeev8qALDDA+UlFQDoRjII+brgnoPxpwBHLEsMDPHXGcAknpVTzUjMjSSkoBvYMVIRAMMVAGSOAT71KsoOMY2nkcnBGMjGO2SefegCXBAUjAxnGMjA6AcDggdvejOT1wBkEnnnGM5J689+OOtUri8EIYnOSuchdyrxxlEyWB9qk8zfCrByHxjbt24+VQWyc7fmPAPI70AWiRk84OMZz06A9O3P5fSgSA8cnI2g9AMEjPA55BH/AqqokskZldHRN7JhsDeVJXIXOSpKgqfQ0jNjnJOAcnBAyOePqQAfpQBeyQBzjIG0AfU5JPTtmjGCcgNkDJOWGDgAjng8VVLMR6cfNk9eAeBzxn07UK2T14A4549x0PI4/OgCyeTleR90gEcc4JxngnPpShlK5P3h7j5c4yBnp0/DHNV1c5BBz9MkkjLDkDgYJz/8AqpAyA5556AEMpyB97K/MRjjt14NAFrzFUAZw3fHXPYkg9MHnntzQNzRjc4Leq5CkDP3SxJGACOufwqmGdSSx6H5QQAQpzwcdQPzOPWnpIGcgORtA3rz8u4HAwevOfrj3oAthcggOAeCDyRnIAIGMD7p7Z55qMxlgm5mZ1VOR8quQepQd8gf1qIFS3cAEAL0I7cAev8yas7hgkHIAGRjnnHP5/wA6AIwXXzA4ARcbG6s3yfOzAL8vOe54HrTjnhsHORjPXa2e7deSfwprkjIGc9cY74zyR/n8qa0i+4AGTuA4I6cAd/T3FABgnORgEHONuDgHBGBk/hXG+II0e0mUpuG2QdSuSQSNx9MkZ7YHNdW83lq7AAA8nHOSARxhcjOf06VxOuXO22lYEAHjdjkZ4BII4Gcf4UAfzbf8Fw9BEX7OnjaSLbNjSnuJobeeNxDEmWHnbJcA53YDfMMtg5Ir+EqOBcukgWPYkiKMAlXRRuVwmeXbJ6kKSe1f3lf8FobxJP2cviCkqRmSTTLwFZIwyDakrojSHLCMsOgPJIwc5I/g4tGVRPKPldFDrsUYCjO4oQPlII54xjI4oA/Uv/gkjqw0L9qTSIY2Ev2/T4oZl5KJ5hVcF1B3Lu29Ou4YYA5r/RR+CssVx4b0912JKtuuQMqS4ADEggfNhcnPPcV/ml/8E8PEcfh/9pzwBcbQwuLi2tpHZpJTskYRybYVTJbgYblVI5zX+kL+z5qEV74X0u4Q7kNnDtJCnJZQzyKQflBc49fXGaAPr+HLRxkE8gEHIyFAJwSeev4daskofmAJbaEY45K5zzgcdT+dZ9tIGgUDOcgkgDPAOcevI/CpJJpCwJKqmArAAncTgAg9uhyPU0AXoWRpAiyIpUBmVjyqnoTn7p4OKcGYOVUL5ZHJJO7JIwoGOBjqc+nFZAlWEllRWLuokZVw7E5UFyo+bAwPYVdEsbLgE7hncvG04I+62TnqfyoAtsWySpB2jcMng8E4wOvH86AzMenOR1+UDGDyO/Q9xiqqu2MZJB+YE8kYJB5+mf5UyS4cSRqMncX3YTjIUsCzdEHXr16CgDXsRsnIyMsjKRk87sAZJHv+dMnSJW/d8spc8npvd3we24bhu9QfSoLWZfOiyGXJwN3K8nGDnPGTkHP5Uy/iazlljaTzTK5nDKoxEjquI+D82CpOevNAEkb464+YAjAxu55AwMjj271IXJJUKwIG4NjPGSSME9c+1ZSzSErID8qgHJXjIAx9Oh49qvJMHTOcHcR098Dj0PP5UAWtykYA7YbPuMce/XNITlMICSTsXC8q2PvEEjI5/wAKiEgIcDJJwE6cNnAyMc8nj+tSK5x8/wArA/MdoG4gckDJwPQe/NAE44ABUtjHOQMjGDkelKzAc5wvc54HPA+mMVXEmCADu9ONwJ4weO2B/wDWpxcjauAcjnIHLDtj9MH0oAkLgA8jcM8AfwsODnHJ696riRGVXSTKkkBhnnDkEDJ5GRwRwR045pGd2xyAMbc8KSw4K4zzx+g9qRV4A6DAAAGAFHOORQBKHHQ4UFTk8nOMDt1BPTtzVdVT5lLFhn7rsp2kduucdOp/lSSB8EKfm+XO4nbgHDnn7pxnFJsVQGBJ6+gGDzngZz19OvFAEwIXIU7cBiDnORz0xyDz+QwKRfvg5bBB44xkgHBPcjHH1NRPggBcJxwgJAPBBDZB9R7Gk3hG5TJ3AcFiCMk55P5fSgCyz8EIpbBIOTtO3IB6Dnkk++KGkCkYJBPfvg/TvjdVZij5wGVWB3KSOAVwRnPC8nqR7Gp1u1jt5IBFGzPt2uxBZQowdo/hOD68flQAjszAYOPTPOecgsvcZqNmG7AYFwQQuOevAweg4PPNVnuVTaxB2lkUgA7t2SRyAcDrzVKaeVbhWhZVTc25fvOCMFWVy4zgg5yOc9hQBtCRsnOV4A2gAEc9SSvLcDPNJvUZ+bewDMchQwVmOBhV5UEY/wATWTdagm3zZ2ZSoAaYMSGJIULtwcsSR0/OohPkswkcjGwYwRzk9VPNAG8zgAAkDAJ7EjOcZwcDkUM6tt+UbgAwY84YZyw44OFA/WsdZ2VcYcrwASCVPUkcjg4B9/epobklQDIpIwZBzmNgc7S5QdRt/OgDQDOFJYq+5jgsM4AIIUDsAOmee9OiBjz8zvvdpSWYHaSBhVwAAoGeKrLOhwSo56Nnrgkknk81DPLKxTyZAi7+QUJ3KFIxkcr82D0PSgC+LhmmlQxPGqYKyOQVkDLltoViRgnBzinF0eN4pE3owZWG5lyCMHDKeDjoQciqQlw2M5J3cZGSMnPTqc4/OpGcY4J3A8g5JHOOCB7igC60zSqoyMDAwOuDk4HHPHX69+KkVsYyCD3+bkAdBnOcc/SsxGYqcNgBnx/EQ2MDn0BJ4zg08ShhvMo3Ahdo+90zu64xz60AXWl2/MWweOenUdck8HpQpjUYAAycnbjJzyzHHf8AxqnPDHcwNFKN0T/eUsEL4Byo2nOfp6U+JkAUKSuF6se+0YAzz0+poAsEqdyvhgwGFIIBGQDwfY5PWmO6oTtKgZ+4OBjHUAHtnv2NRNJnbuAyADjOSoGOCcDtkevNCleflLZ6HPtz9ev60AOe43gBQFYrgMVLbjyfmyeQOPUVX5O0k4O1SxAIAIJDEAjA7Y57fjTi/JyFyMnP+zxgcjk9KanzYJGTzkAfXGQeR/8AXoAVgSoznPXngYznJ756/nTNzBgFOTuPy9OnUg/rj+dSnBXOAGGRjnpnPAzyMgflTCcHGMqODnjggYAwfQ0ASSSMGRduAEJLDDZ6YBJOVODUZyewGCcdASOgBI65Bbg+tJufKjgrzkbTk8YXDEjuAfQ/rQWAHbIxkbTxjqeT8x6flQBGzFQGcHaMggbmZhnqAqnOMj6Zz6ZezEkL14A/3hjI6cdSPyxUanOXY4kKkBtuSAc7hk/d/hB+tMYlD8y8AYAHduCMH8+lAFiJgAxcsMLgMMbiSRkqex25/KoJFAAYFxkZBYckdRz27UhcuCQO7ZGTyTkevqR/jUQlJO1skDKqCDgYIyAe9ACk8YOWLZHHJHHfGOTge2RVJljhLyMXyFxtOWLf7q/3unft0qxKdwwQRhhgLu6dT0GT0PFV2ViFPOSvGQQwDLjvgqf157UAV4pxKqyBXVjjh12suGPDA42njP41Tv5CyE7mPXIG4gMBk9MHBOO/5Vb2lv4tueC2CQScjLP7Z7E5FZl2+2NiACduwkdSobrkD696APE/G1qgsZoY/ljcsWHAIJVi2xm+6Mk8f15r+Z7/AIKIfDmK18aPrUtvNC8aLIrCP93co6pOJBNnEkQBB5wFLYya/pe8bSstvM0SEnDHaFAXbkgnH+6R2IHpX4Tf8FLm1PXPDUflPaxS6VpL28dvEPIv5bRXbzXUNKr3QYOEKxg8Icj5jgA/n38VXllc2badGLadoHkn/dgB2cMy8KWAIOFBHIYRjA+9nhNAWcxrbx+THJcXMs8ryZHMbRxpCEVWxg7+cDBbqBmtjWY/sKTpJG63SSIY7iZJAGj2BDviKK0ciSBlPJUgcMcGuJszcx3ME/lmN4kuRcTifepDuXU4H+r+WZG2nqVwe9AHst9p7HRykt3aW0ljLOX2xKv2nLKVR5TIQ7hCoPHUg4ycn5S17UZ9P1I30YjkgilIaIeXNKRLLGJDN+6bYu9BjPpnGN1fQVzIlp4XneFpLoMu8+bGG8iV5sExuHwwO5Qc4zg4xyK+SfGWs6hFeS2syqIp0VUmt1hjkmWUiSMymIbsqrEYbBZfagDu9L8R6jo9+LtLd1ErQkDyUeOZN0ZUMCWBYZ5IGQwwQATX238Lb4SWVxdSwTC7aN8B/MiFsS7F5oiVypCht/GARknlRXxn4UkbVYbKyZpboW8z232wSRqhd5FkaKXzcLFJgbgVBJZfmBr9CPhboEiabawXVkzRSpGz3AkG/GFBiUIcqE2ksSRu835SduKAJZ9YvpIC0piaGeO9s3dXaI+ZEhWLzskiT5QNucFdudzcivl74g2+qtqglKWluPN2TNBNIULmQW6orschyMk9VyhZiQcV9b654Ut3u2W3jmWCIuVM1zlpPMUlmkRt24hymeeNvPzDNfKfxUJ0oKRNJJEssbl5I4C3yvsBSNiAcNG454OcsvagDy251m4ghl0wSwx2+VLu4BaJVdGLRo7gCUgHkcscYPINd/4b1u+nsoiZpp2jCrtMkXlA+YAiu7ZMKGJZCShxyFbBII8R1e6muoP3aPcuUMzPIRE6ABhHIxZB8u3aBj1GDg16J4LvrtIWj8l7B5YD5W7yy0kGRIyq5c/vGkhbBUDOSMjigD3XT9RuLyWzYvKsv2u3Wa487/R1tpkSR4JJV+RRvPy85BH3AQDXQ+L9NfStTtrq1tXkjdIJ4Mq8yFmzKRGSjGRyFBJbAG4jGSFrjYT/AGVDbQSQSulxbgXFuqSATiYJsDSBCkgQld2dpIbGSOR6Hr0ck2k2H2K1L3lyqNaztcIskscL738iAsAhG1EU7SGKHqRgAH0r8CNcvm8b+B7G9s5IJxqtsjIQkflyXClkJjRz87O390KFbJ2n7v8AU/8ACIQ/2Bp0EkUs0zQIjtBkE7EAZ1VGBQmTkYPGeMgV/K78A/NuviN4HkubT7HqMeoQ2CyanOLg77QH94xiRm85wQuNmFK53HKiv6q/g6Gt9HsDJKo3qjEqPk3cfcbJJB4IHbfnrQB9L6Lpxt0beske+R5SjyebuLhmZ+SSmW7f7Oa6HygcbsY6kbeR6tx1OOPpnNZFq0kqR+VOquHjYNnIaJXBZGBzyVLYI/iOOK02k8sljIdrL9wLlkYEndvA4JGOPbp1oAjW22NK67kSRy+BgKS2S5AVRgls565JzUUwCQuxOXwTxktjowAUHL7CeByc0n2l41YeaZN4Ygt5axqQ4AVVU5VmDAZAx8ueM1Qa4kmjljuAICYgBLDKrASMDnytyfeQg/MV5POOooAz72CYlnRtyvGVWCREKBl+6wIKkDg7lJOM8Y5r8nv+CufgxPEX7HvjlYoIpbu2vtGvIIsQxlnjv7cMI2YcMUZgMMDX6qaldRyKFdpJFYNEwWSWLIJR9rCNvnfEY5znGQOCRX5r/wDBTKVZ/wBlX4izx/ad1paW91DZDyt1xdQXCJAkbTEhU+ckjAOQG6jNAH8NkkcAO37K1tFa3INnax+XhLlMxyvOrKNzfNkE9N54rP8AEN7LayiKKFHKRqqYiIKzSh9xXy2yUCs3GeoUkZPPUXdxdXeoalPeJItlFLPIUt5t6RzxgzFpFZDsaQFhkAgFgOBxXjOvalcS3zIrPGTJ5wJcp5QwfLZpVydxLbeoHzZ6ZwAdF4Zkhu5ilyJ3iLy7YbdjGxk8tkVjvkCu+4nGRhcHC55r3PwdoTxX8mozRwwR2kSeVCDtnjkjACrdSH7jEgZwdvTBG2vnrw1fmzuUgheOIq6nMynbIpi35ZnJwwYuQcjoMYNfYfhO2VvDTvJdWrC7BdZPKkkR2cOoEchmUkKFHzkZXO3qTQAsUonu21E2TuBGsTRlGaN1WMRy+d5JAI3Mu1s5O0cZGD0fhzTrUW2p6imo2tk1vJFBCt3FILh2lUNP9nhtg4gdQzANI4D5Azkvi1Fo8U0Frao628VrH5tzcyu8VskUieaVCxOPNjZtx/ix/EQqkj5k+MHx+0vwlbTeF/C+rwJf2u+a8vBJHLI9wjMhldynDI6psjXeSG9AaAO+/aC+P2ofCBZ/B+nar5N7FAjXVvaXgVtRF3bxSf8AEwWKRXe3KPHuQgg8qRgEV+RXijxdqPi3VbnUrgeR9olmYwWzSR2yBycrHHn5F+Y8Dj25q94o1XVvGOt3ur315PqVxqFxNLNeXCMHmZ3ySqBdqHaR8o6Y4ArR0jwfczQmbJjWNXC7Y5GJYEYBIXAB8zqScZoA46zsbu7khWPcXT5ULHDR9MDc3CLn9ex6HeGgSpPLG7KzfIwYso3b13r8znDnaegOTn2Nei2HhZ7W4ERfytxTLgEq4IUhZAiElSe3cHntXeweDft0bSyP5QtCHBSHKyxxoSyopyQFkbCggAjdyMZIB5BpGjTSxyWzQD5mjMhdI/l2n5Rv3ZHO7hQTknIxXsmheB41SC4aZPlii8p3R/MkIYK1tGI84YEjOPm4J5NdVo/g3eUlbbcM8SkFo2iMRDAFpFz8jBnYA5IIXPSu0bRz9ot7a0aGIANu2NGQQGAkbzUGThivJAOD2oA6r4f+EEt7yOSCF2kCvIPMTY2C67EAKcHYw3HJ5PoM179NpqxAeaJLWIbS8cuHmDOwkCRyMN3OP4e3r3wvBXhfUdOjj1KYSLbtIFzGGmLwom1ZQ+cCLO3uPaun1jUIo7tLe2T7XMruzKw2tE68h3LMQwEZJBGT8vJIOKALmnatDp0ZgAu5BswqQMJZZif3JEybQVTY2Rtx8yd+RWT4m8Ti3trmW2nEC+Uf3FzKI3x8xkiVSPm2ScAN+BODjIv9SuLEC7yiM3DxKxE7QgKCAFjywbPPGSTgHI4818c67FPBPBdXEb3Cxq0OyJZAWDD5MhQXYkoCWODjJPegDyzxfqmq3sTzTGOK3lVWkO8XCAsAqqEC8vl8n5SV34z6+I399Le3McBhQtl4tzo0pkZGdl+VEBWNgP4RuA7HNaOtajcpBIrMWEUu4rI7FgELbVUiTJG4txjjORXNjW4UjR9s0eqs8clvI0S7IvLV1UmQfMFI2dQSdvPBJABG9q90PMK+Q8e2Rpf4cROEcogwGHOCDgYxXqXhbTreNIrtzHLLBkjePL3rnYilZAS7dCNoycYBrgtDjvmSWZmEgzJKhkfdseQndsJBLtkr3x+Jr2HwnpesXMhkW1iZ5THmVpFRmVAhZUATEfDDsBhuDjNAH0D4e0mXTdOim8o200qxssU2xFuXaBtpi27gqs20Z4BI2gjNfL3xj1+D7W1jHGHCQ/vWRY8xzliBueMsN4kTJIIOGAyBxX0Bqviq50fQvspWSX7PCUeQKskqysuQkbT8EbgrHBxkZxzXwt4114XclyQZN00hLCTAUDdllOR97coPGPrQB5JrU77zIxJkLdDzjafl+bv0/Je9R+HnlbURMWKFPn3I3l/NkABCi8n+ePrVS+cLLt3FZUYEDAdGVhnfndy3Pp3PNdF4O0+41HUbW0t0aW4vrqOJFiQuwaR15G1cqM44HNAH0j8IfhpffEXxdaC4jdtJ08JdaheXPmLAIG6QmQsFBZkAwOeO3b9UtGt9PRNO0exuYrS2sZFtrS3srZN6iNF3Srsz5TqEJJ4zxnnivFvh34bt/h94asNJW2BvLmBbzUp7hS/2uaRY3Me8jKqFLfK20gN2Ir1XTLyKOxW3llmKXayBnt4xA0se8N5UR+zks5jZlGPlyxJYgDIB6db3tvqVm8NlG14VlZY53miim85W2l1EnW3Lxgs2MEovOBmsq70zRo4Q18iXGqTSyJNaNcySqXBCLJO6t8qBjIduMEKAc4GcS2htPskVnpmoC0hvDOt+bmVtzujsFMhOdrNkbWX5TtBB2til06008Tyo19JayiQsZ7jynEkgVxGxnjcFFLsAcYG07iuRkAGbe6PZ6fC11MEjBMslnDIGlhkmZZcqHlTLorbmBUgDYFxzx4H4o8O6Q92moXFos86kNbNax3Fxliyr8+zGweZu+diD8w6V9ManqNhPZQ2l5K6S2m545FJAm81sTtE5chh8ildp53Ekc5Pm0ukaHctIsU1zFJ5byhrr90hWT5yBt3AkkOqgEFtucEdQD5A8W+GPOffbwmGaJXDKB5kzZZiocHgEshG0EgAn0GPGBJqemS3STQBpjAdoUJtjHJAlD4zGzldw54POQK/QbUNHtbaBikKSidcpHcMTucRuFaNlfcoYnngjaoPAznx3UfDml6jI0AijmkkhdpwZY1QB2BbIdgwx22jICYHUUAfMNxrOtRwXbXDRQpL9nKQZUSKt2pA+y28U52oIwpcDjIydpxVzRtdkt0SZGQRiTYCG23DMAWJYKMqOmM9jznrXX+Kvh9bRZfTWKpEu2T5ZbgRSgksu8KpQcELwT+7Ix2ryq60O/wBOuY3e5SaIPgJHAAAdufMMbkMjYPTAJPHrQB91/DX4kyWN3ZTrNabI/JaWOZZblUjj+cklkGQdz7iTkHHXFfcHhL4y2zz2sllrNpaJdRBLuK6MxtZWSX5fJlmLyWsqrt+XCDCrgnJz+PHhe/1GzuI7tbkiPC5E1uoaNdwG0FQ2TsGTgALwAScivoXw34qDSxJLHGLSUIC7ExCRwzeY8JC8YUA5JHZQSegB+yukeNrieWPVUvLK5t5YZAs9jcF4G3vCDAZZZP3jddu5S2FJyR19O0XxDoGoSH7VDJGYmJUR745Nyo7wlGgwQ5K4APB3EAgGvyv8BeO7TTnliknae2UE26wXLT8syExzRsRskC+b86qSx45619WeF/HRezhnt1uVgtz5/lX0MKoi5jLbLq54liIXaysNxBB4JAoA+2LD+wpts+nytFPMqt5ay+TEiE7tzsXycqwyuDncM9BjanguJNK1CFJo5mO2IXA2zsks7hYoNjTAeU6jLNhidhAABIr5S0TWrm4ZGgmYJcHzS0dyrW6kttG1ogTExQqAQc/u89znr9V8QXWlafHqbS3sixo5eexmVo3jgQZf5Xy0qsHVl4yfmzuOCAeuPbskQtlvp7XUorWRENsr4A5mupJApYyAuGxIQFxgDbxnl9V8THT7KZbu7N9JcCSCO8PliKGbagSCX5cFTHkEsQV5OSTzxvw7/ag+HNpd3FhqljqhvnhCXGp3KrPGXhkO2xVRudLWQ8Fo1LFSNynJxz+p3eleIfEU8ejSyR2urlne0nLywqtwrSiW332oMjbXTGApGeMgbqAPQPCdzqOieHtV1/VI7ZCrvDC91hWa3lEjqiuTh1KMzKOGFYfhvXYtP8OeJNYub9R9vfdGd0hthBI2EzHIAFlU5bAyG2pjnBrG+LTS6JoWhaRBcCSVp0huorhmggZH2okjMpYBUKBQyjODx8wwOK8YXNhpXwxt7ZAtkNSvfMlt1LoskaK4kjLSgGNAQCmcg56k4wAfNvxrfTI9NivndJZrhL6wkEawyRvIZJJ4JHJTcWIkAB/2Bjrx+TninWtQ0zWLi1luFihtpT5aHEZCCfcu6UA/ITM3JOMAdeM/ot8YNUt7jw/Y29rHcZhmWVSRIVjEEpWRZC5xMoRiSVckrz1r84/Hwa/vtViuGsvNubF5baS0Pm5aGUDBZwdj+VnATJZUUnJGaAEh+MN3oNwIVuJ7Vy4lRGbdhyEfzd6nDxu5G0jPCZ7k1+0f7CX7WrXGtaP4c1a9dodUtYbPzpmjbM0tvEgQRpOSYyysSpZQx6beg/mx1G7ke5ZXl3CJ/KRiR8qRHCqo3fKvUgDHU4Fe1/BD4l6x4I8baHfWMwVYtUsCksjOjKUuI5kCuhJQMyEE4bjrzk0Af1HeIVh8O/GUx6fHFcWWrTXBhEg81Vium82IYDHDxl5AD25z7fXy+GE1HSFmmIluRYW8gEcKAsqlxKjBMAnI5Bwcp0AFfEukRy+JPFXgvxBI8rXF1pOlXMbQbDayloibgPuI3OxlVug4TnOa/QzRPD2reYkc88qNLbxxpA+791alpGYKwO1ZizLkHOMZAGSSAePS+Cre4u9CuIraLCXW6Pygi+XdteiVC4YMJI1BTjuTgtgGv2g+C3hbOiabDcRuXMUcsu0CPg4Z/LZSeeCRt4AbBFfC/hXwZYNc2keuW8zJcSSS2hjK+Ys5kR4w6hcOGYPkgjkcDjn9XvhjpEVlpliqjiK3SMKS2GyOTyODuPBxyMdgBQB6BZ6LDBFGFglKuI4V2h2cIQdruVXG3GMnjr+NVdR0FCs9yoLzCBkKPLJHbOdzMityQsm8AbgN2GA56D0K3tf3caRkRqigqqYCsoUja3HC8g9uRUk9ksiqrAgBvMOxipZxuIViDl8ZPy8dvpQB+Y37SvgOa40bVLq3ge5uEhmb7Koi3nyo/MdlMysoUrgKdrMxAAU5r+QX9qzVrjw74/vilk9lELqUTKgnwix3EoIDGMbXJxnnaSxKnBxX91fxk8NibRtXeEArdWlwssRRZGLPE4eQFuQSgGBzjy12gEEn+Qv/AIKC/BmSLxLd6i4khFzIYQBDJtESSmQRlVXk5dSDglvMAycCgD4x+APxHF58QPDqm4dwt5AwhDKHiVpwPmYYeVBgDBI28EZwQf7LP2a7uDWPC+lXcFvChlsLJTFG26Mu0ITG4Fm2sVDE7f4wRk5r+GD4b6FceHPH2k3im5jhivoTNI2Io1i+0IsijeAAAFYsSQO3XFf2mfsH+IYtQ8AaGzzRtO9tAqBduCVRfLUcgHhmxjI4PXrQB+mFvpsLRtDH8zxFVeMq+UJjQgEsmD98HGeM84PW1BpFtukhR4pWUIs0avGzxsw3BXjUkpzyCwGfbitvRFS6g83a5bcyM0gI+aM/KUyx3KQQwYcEMCRmr9nocS6hcal9qMt1LDFbXEUQSO1Vo0y37rczCUhlJYsT8oBIHFAHMnSwrSARhBtYnaPvYGASoyD0Bx16DjpUJ0oyEOwTcQyxtlxlQBkMSeTuDdB0xXoRtYym7GWLFMAkYIHOMdtw45PX1qlLp+8jZiPYygMI1dwqk7wjk/I20uOhI3E8c5AP8ayNTIYxG5VyzjYAFVFJyu1g2W+hHapXZFaQRKpDqI2DBsgjaSQQwAOc57c8ipJXLTM6CRgVCqJwjOFK4ODgZAB4wB06UySNYyMMrswyQBkc8Etj7pHX/OKAEaJyGkJBb5cYQ7RhcYdtoAJVec8HPOacEzGSQrMsn7wlicrwpVcHlcg4/wABT/3rF1IkVCyt8ozbAYyMgEgnBH0yc05dssQRpdrISEQKSu05O7I5J3Adu9AFaXa24LEMghlcAp8gBDZQDHLcnn8aRVkkwAu4JuYlVHyqfmbLYyQAD1J+7UykEg5G4BgU2BiATgYB6gj1xSxq8aOVkZCxKEKDl1bqN2MbeDnnOPbNADpZIxBDAQjkr5gcly0JIKOuGX5gyhD3xt4qmrYEiAQyBiTkrlhgHBQn7vb8+alK7clxjlQHYMeDgD5R247emKnRHKjZGAYwWYBDudCCWYlsgLgHsO1AFfzhHCI0V1l+bzQ2NjKRwcY4I5496kkVJgiQRknIK4IZtoXcwYKQGxtbg8/lTjAwjWZ1HlBss6vluoXY2DheeRx0Oah3bnCoioFCkfxZxkhn69sZA474oAknhtUs1YZMvmbFdVJDEAs5fc42qN46DHB55wKZ+0xFGZ2AXlQzHjbkYx/DiraJIAvmBhCfmbCb22EYBB2ZweehI4p120c+2OIMI0GUeVyznPLKxAHJI464oAovPIoISQsJVUy5XBD7SMEnJJwev+FVEVy2TjBOOSAMg5wc9uTV9bd3IUYIRAWIwyxc4y5HQZb65NRMZEQxHadrE4A55OCGPcHmgCsyFGKEDIPQEMOeeCDg8GpYnkDRuiqvlHOYxzw2cscc4GR/Q4pcZkUxkBjz3+U4wc598/8A66ejSDzFADbj87FCShLHHzfw56/WgCO4QR3EirgxhiVBxkg4K7scZxQrZLEDbxjgkdf58VLclZJXdcZYqrAEkbgACVP90lfwzSRIFUlh82Rt9x9c8HOPqKANe3lFqUZCcsikKzHMchwMn5Rz8uQORhhX0P8ABz47+J/hhrVnqGnXsqCKWNmjSWeMFUcO6Eo3MZBy3B4J46V85qpO0yHdnGOmQqgDGR/sqAPTNWbYuhdkZkZlOOo3ocB0JzyCvH4UAf1Nfszf8FW4pdK0jSfE2pm31SG62yFi0aSwvbxw7P3ZGVBhQYzkEliecV+/XwF/bM8HePNHhkg8SxHVo0QxWLgvGySCMKRKk4IZh5jAFSAAB1y1f5v+l61f6VdwzRSyxtbyeYCjsACpBBO0/n+XrX6C/s6/tn+JPhxqmnm+vZ5reJkjT/SpEVW4CyTKAdww2Oo6egoA/wBH7wj8U7LVkhZJwVZoyrGQ78bs44Pzghlzk4OcDFe5aT4pgvG2K+fK2bsAhWWTft+Yj5juBJwTjvjNfyt/ss/8FCND8YabZQXOrLFduYkbz5xE3y+WsnkliMoCGORjOM5GM1+zXwm+O+ma9Z20sOqR3MRSJUnMyytIGAwzsmAzYB68ndnryAD9PIL3zFQR4cNzncVIOQV+Vc5+ZjuxVpZ1LdeZcAlCxX5Cxw3Zfvnrgn1OBXgvh3xrBerFsnBDgMuCckbQQAGPGQMHvnPHPPpunazDOcAqGGD6lc56YIyeCe545oA7RJVTbsO1jwMkgAnsTnJGKlhdidpKk7cZGSRnOBuByRn/APVWIs6tgZQndwSVG7OCANx4b731wamWU7tw3EAbs5G0luCpA5JAGR2wevBFAGuWUA4+8SodWZsBQMLsBO0cMeB6c1SlnXkY4zn0A4OMDOc4xx/+qqhmz8u48ZOT1+Yk8cdRj8zx6VRurgKB1J7g8ruB6sc/KcY/KgDG1q4KLKVc5OOjZK5Xkru6ZAHQYO71r5A+Jvj608N+e1xcrFK7MgDuqKwdxjOWAA25/rx1988aaxqUH2gWSx7BEUQtHvaSQoNrq+fkAy3ABzjgjFfmN8cPD/jzXGvZbRFe7u5gquyEkYbCoj9FQZYHP8PTIoA6Txb+0M/ha1d4ZhsiieV4UfA8pFZ+FVuN5yQRn7uDjNeH2P7fvhtrffd3oExeMLDEXkeIH5ZAZcBQApGB1ycMo6D5X+Inwj+NcBntdSKG4VVSMZFx8pjO4q0JPyHcegPyjnPFfn34l+APxmi126ktxBBFPIzyOpLBjuDBFQsBHgEg5YHHzdSCQD9tpf28fD8lqlw1/EZYVfEiXK+W6uIywVS37uMGM8ZJJXnHGOZb/gov4HW3vryfxBaW1vphVLpLi4SGV3YEgRIWG5tvOOvPToK/n2+Kvw5+L3h3TZ9mpXQjRMOsazDMgJJALck5Lgc4OcAmvxc+NniP4i6Frzx6nq+rRxNdNM8ZvZ0SaTkbpNshxJgYPf36YAP7qdC/4KUfC7WLj7Ta+JLMySokEf8ApCk43MzbcSYZFAY57YweuB3N1+3N4Pu4YpYtTsZpwDLFIJ4mlRGVjhDuygOw8V/naaV8UvGenX0NxBreoRukysipcSbdoIJj8sNh1OOh4OeRXpkf7R3xS+3SvbeI9RiaYRK6tIwxJGqoxjj3YiYkZOO/Uk8kA/tj+Mn/AAUm8E+HdJuJ5NTiiuIYroTKblZo/JtwSLlAmBGpDADdli3pX8pn7av/AAUN+Iv7QHiTVdI0bVLnTvCcdxPFGYZpg9ynmOMht2Qm0J19K+fUv/iZ8VLcWt7eanfW8ysJQrz5kZlIV5CgJZAwHygdhk1654B/YU+IXjV4Ut9MuEe52mEyQsd+QOpZcKSWxjqf5AH54SPJMxlkkklkd2aRmJZ2ZuWYk/eYkn881NDCHdMhlC9cKMke56Zr9kov+CSXxSiurdrncsMzqZ0WMnyRsEhAXbwpBGDkDjHXpp+Ov+CcE3gPw5NqFzIrTW8X2h0UruISNWLNjg4DMdvU44yeKAPxqv3IiSMnzBuBAJBOQeeT7VRtTEWG7PLEFcHCg8qQQRk5JrpvHOmHR/EV/YbXSGCaaOPK7T+7ZkxggdMe1cssrou4NlSS2wHIBI67STyB/nNAHa2YjMqCKJZCqBsW8wLhlUAHa4+cbsE4yRXSx3UFrCiXxCq6gsVOHCg4Ck9xzz9O1eWwajdQMkkOY3UAI65DZH8QJPJ9xVe9v7+aR3upJXdxtcE4LDhhk9//AK1AHcazq2mEr9mUKybl3J0lQY2MQBxJndnPXqK5KXWj9yOFVYE/vNxYn7vG0kgDg9PWsmJjLModZAhwPlJYryOVBPzHBJrqrDwRr2u3Bg0WxuNQYktGILeTc+4jaAqKcMc4wO+QKAOXmu5pCA8hztPXJ6npkn3qupZiST0yOec5zycV3WqfDLxzosXm6r4c1SyQc5ns5kAGMk7mTAHI/wAiuImjlhcxSxtE6llYOGD9R94HpQBCFbBxnnJx2z7cc1YkkklRFbbiFTj5QpwT0LAZbn1zjPFRyOA6qhDBQAGC+WSFGTlcnvnn2pvLsAcDcRyxwAD+HTmgBrFUGTneTggDjGD1buf8aGQMowQCD0PXG0kke3SpZYSj7WKNnBHlsHGGJAAx0OB+ookheMjI4IDAbgzBSOCcdPxwaAK5x8oz8wwevfjg/h/KnAscckAdV5Iznr164pcd8n34GB6c/WkXJAUZ69Se/uB7UAJ8pHHU52nAxx75yD/hTgrMNpxx8xOOo5wM49v0pWXaMMCCVBAIwCCM5PPAxjH1o2krsUMTkYwMtnJ4wD9aAJl8hAGkTzsqQE3MNrHK7jtOc4IIHTjmq8RUSFnUmPnjOOOcc44AIrptC8JeIdfuUg0zSb29djt2xQSNknIGRt4P+etev237N/xFNo99qGkTabBldi3SlJGDKXGFPOAuMnB+99aAPAYcb1UkrnOGA5bsMenWv3V/4JU+F9H07xfpevTxxSXkl3HHGSqFlfcodRI33CQwB5xluhr8YNf8C6n4dmeOcMzRnrsf5RuOOo49ee1fpp+wF8SrXQPE+k6fdzrbCOZZEkZLdh5xYRo0izYJiCvjhh1JyM0Af3+/AbXCum6fHviy8MT+WTh40ZIyVXb1AI4J6jrjk19nx6tGluoMgRyDk9AMKABuwMr9fSvxk/Zx+MGhjRdKYazbXdwIkHn+dGqpgL5hUOQWVZAQC46EDuK+tr347Wlw01ra6hCTHbPcfNMA2yNsshUMWYkFRgYHOc0AfYep+LDbIpEkHlBX+0sZTuRQuVdMHJ+ZcHOOBx7/AM9X/BZ3xzB4m+F9hoFtOskcmt2iuqBpCWRnkTDh+GZN+Dg4C5OcV9o+Lv2jt1vdW8NxIA6TQvMGA2K2QXRXU5Kjc3RumDuyRX4U/tjfFG/+IvjKXwV9uzb2hh1GO6iYzzJc2sc7wSCMYHktElzuyAQ0ynHUAA/JuTwylpf2V7Gs0cRjWFg6ESKXJByxjw7bG6gAHOdoOa+mvBkcVhDbJGj/ADwCKPaEERlXo+YV5IBTJfBO8/UYWp6DPqaRkvap9niTZuEKSyGMAZYQJ+8lXIbB25xzya9a8D+HrpNOXfO4ljHlZjRthZVJBbLHyxnaCMgZTI6UAbujaTFOT5m62Q73EkA8xTNGpyH3ycRFGYHBAJkB5xx4B4+hsEvEhgkLs7yxM8sQ+dJFIVR1GVXacggA8DvX1HqunpZ2ULODD5bFDG9wNzs7LuYspHzH5wAFC5HAzzXyd4/uJIdVa0VYgsYJYjbIGJ3liHQEMMZG4f3Rg5oAybfT4QJXRR5iKnnCTCrK6qB8rAgqc7icDvjHr+6f/BNfR2t9AsXkkjhZ0DSus0auI2ZW3LKrZwYnwo9Sc88D8QtOtEuraS5DwMMIWUOyhCQhPmADhTlxnG3APPFfrH+yF8TrDwtpFnYSXQSaKBUfZtWPMYVRsHADABRwATjOOaAP6jPhfNaraQqLtdioo2ja7gFSYzIOxbaefY17/HKnkqSeoOODgkqR2Hvx9K/Nb4KfFiw1Sy02OLVZNpZZBZ27LhmiiJcOyqTsdixOSQG4yD1+yF8al0g8tw0BgG0bwJGlzymScKu0k5PORgigD1l5E34LADGAe+QB97HQHr+NUXuASV3FWOQDwDx/FyDgke2Oa8bu/HaFonkma3DBhLbsV8zjIQB0+7yPcHd+NOk+ImgCxu7m51qG3ubdo0t7Jld3ut+A2JEOE298kZz+FAHrLSHyWjEoLFXRHbdhX2gAsqMpI354DA+hHFTwM42q83mE7SzBdqgKpGQGLEJuBPUnpzXg8PxMsp2QRXMbb8rtBySzYKcIce/X+talp49heMebcx+aSN2wsEO1mBOG5UH5QOfxFAHtzSBWADLuYgE7sbgfc8Acf5xTxJDIiOkhKH5gQQVYEFgVOfmBA649q8iXxzE3zGdCp5Yo3CngtwT8rcc4z3Bznmzb+MLeeGMSSqZI1VtqmNcthgxAhyAOPXHI96APWUmjkG8E7WKsmzKjAP3uCCeB0P4j0kIQksrZxg8cdeOADnH6/wA68mTxzaLLJB5oyg3cByeckAErhmOG6HjHPFbNv4ws5cESBRtyrF0JYc5OzA9GA49eaAO5Z5YWYgLIryIIwpk3BWK+Y0hVGwo+Yr0HADEdam343Hrv+98wwh3Ekg9l/TGK4N/E9o4kiDkI0TuXbLkJySwCnLAYyRz054qYa/EEQrIrCREJ3lU2oyR7nEe3rnB57nGR0oA7ZCcnMgxvyNgI+XPCtknJGRyOv6U4SDOCFJYkqTyR8wyP93PTiuK/4SO1CcyjcvKsW+8OTncDyMHrwO3WsufxisLoE/eKXCEhx8u8qd2GPzYAyccjFAHpaZDjLAjBBJbAB2jHyjq2Py/WrOAShDFtoC7GJycHJ4BAJI9jxXmaeLbZWVJLiIu2Tw/IAOUDDPUqR16kVpJ4us0cN5yFeSx3jcGXIbYoBLAHp0JJx3wQD0oskMiJIV8x+VQlS7LgBio/3T1wee2BVmM7VIDFgAVYt8xLHLHBUY6E/lzXks/ijTpLz7ZHcfvShjd95wyYVdoDP+7P7pOnIKnABYmov+Fh2cBMTykMQwYkK5C/Nlt2Sc46HrkfmAevT3EMMMi4VnmI2N83yAFWJBBGcqMAHjBOecVRE6nJDZPUHONp4yMHqeTXm0Pjq0vIUCTBw5RwWbL9Suz5T0zxjsQeR2IfFluCYmuIVckY52MCcALgjg456deMmgD0gyqzA53NgqTkFlBAOOTwDxx61OJxhQHJGMDIA49cA8HH4V5hH4ttPNdTKC2TyGHQHovcf40+XxVbqf8AXqMDgqwCgENjI79Prx1oA9JZwTg85ILEZ5bIYDP0P0pPOUM/ICE4/NuSOfcHmvMf+E0tS2zzxv2A/wCsBBxw3XpnB+macvjOybeqyoGVc4ZuPmOOfmzjJJzjBAoA9ON2AAiSbgDhMkk4yew+6cAe1IJcuULHO3hTuIb5sN06kEj868wTxnYK3+tjkOMSBduEJ6Jg/eHQ59QB2q03jCydQDchcgZ8tgrgEZ5J/AHjndQB6Wkm1gD8ygDcMn5iDkr+n600SBmJLYUkvjGBk9TwegB6e1edyeLbOELm4Us+WQgnYcIrnDE4zhuM+tUJvHEUEfmh43ACDYXGcMfmIbjJAP0oA9SMx2seQct1wOcDIyDzz+lCTHy8kYA+YEHncTnHbPPP415ivja0cR/vQ3mMu0BwHG7jGOOox9fWqK+P7EyrD5/7xjIu4qViAjZsMQX4JRQVzgnZx1FAHrwfaQWlLZJ64wByQOvHQA9ac02DgsuDg53YGcfdP4cn6143J45tyyob5IyzYV92AcEDeFKkE4PfOOwFSr48tCuDcQttOJXDkINzEA/PztLFeg70AewmXHlkbSXYgg4BBYAckZ+bAA/ShbmUOEwAQ/zEtwIwfvDPVsH6cHJrx6H4gWAyWmVgMn5SNpAYEsrc5J+Uj2NV5/iLbpcJtmje12Ymm3klXbIRRkDgr7duSMUAe3vJlSFfDHaRn5lxnnIAB5GfbimF1bjOTkZJ5GM9wOcY/ka8Fn+KmlpLGpvCCrtu7xkhW4dh/qxuGRnqfU1B/wALV0kyNKLlRJjahWQqGjLEdcjKkFjwPbPYAHv0rqdiMVAC/MCcH5iNpIJ4XC4FcD4nk0+y026uLidLeJ5fJklYbkR3AJYgt0wo5xjg89a8/X4o2fzkyo6LtUsGUqckADaCSCAV5wB833s5A+Z/i/8AG6x0uDU1nvPtNuqxTLaBR5NrJbrJy0sbZ+fzTuJxxgZHcA/Hv/gtbrESfAjxutrIHEllMkeSGDl8kKVIIy0ThlAxnGM1/DRbPH++/enfuIX93t3KxIBKj7oJLDHGCTgcED+n/wD4Kq/tTab4s+H/AIk8J2RtoptQJF3dKjPK626usMLSSyNsaQMFJULgImMhcV/LZE7GQN9xgSBg8jLZXkDJOCOccYoA+u/2Lbxrb9oHwBcRqzra6lC8kikxEKLwwoyswyimWRFbg4DdAwyP9IT9l3VTN4M0KQOFZ7C1IjEiPFkwxkKHXqCr88DBXBAPX/Mq+BOuz+F/iX4R8QJdRxrZ6jF945ZgZ97ZVkHmjeuDyTlx2INf3cfsTftTWHiXwroOnSalDI9tBZwswz5o/dpvLljhQDnqf93A4oA/oH0293oEZfl25DhhsJGAR6g9O2MenStHzk24dl5yQSSCeTycHrx/nt81aJ8T7L+z4ZEuPMVwWB3AueABgMPlHTjHuKSX4nWl60tpc3PyTNCsIjdoZd6nhBIjgyFpAuQOo9eaAPpVbiBtyx7DgkfM24Hkcsc9N2CP96ljeKPdmcuS5OS6HCnbkE4GQAvGB+NfOr/EZbaSe3uIbiCSJQ/lsGheRCoZRtkCbHPOCxGcg5wakT4kQkyFpWzGVDqflCHgAEdCQ2AcZ75oA+iTdxopGQVwWzkE45GCADk42n8fwpsN1uIYFNmQytzwAMgEHqCOo9xXzxF8SIZGAhPmhgxVACGJJ2rs+bkFumeucVbX4hRlwB5hG2SIRMVVHkZjnaqtywABzwBuxzQB9G2ssU0pXeC6nIwcEMV3ICMHAIwencfguos0zSlFeKXe4RmGQuY0dCCwwwxIPyxXmHhLxBcarfWqiNgjSYdwctyD8+MYDKpHt8vvivRLjUJJJXDYZIbmW1h+XaTHEiZZlIBBMjEjPXjFAES5DxjzG2BdrHAIYkD5sY6gZxVqNwCTwNpYdQS3XkrnIHvVOSU5LZ6rhQQoB64ySAVHI6etU2aUSQyxSupJBaMAHcmT8jKynHUdOw60Ab0bEAOVO4nIwRuBByCMHnr6/rUxfccYJJOSxJYknkEsxwDz+lQRSBow23cQDv3fyxjk8fnQ1ys9sslvKfOfMarLG6GNhhcOHAIxlunp70AWlLEk5GAoIzwWHOcep4oEgDKCM7gSWHRcdAw6g8/pVbzHAXKMzAgEDjJ78dh7Z/OpBKhcrklkIYgjgbgMYz9RzQBO0SscsM98nkgkADHoduaZIrblfzCIkUqETAySw+ctn5gACAMd8ntS7wPXjJbqeM54/A/rQW8sqzrhTyAdy5AIHT+7n9aAGEHcSdxOcjkkgFTyyg89v59qfuRQoYDZuBKg7WbAzgZH93PBz07imNJGVaQMQg+fBwGOF65Y8kjNNeWJCGYgRgDeJFywGMMcduD60ANcvK7Ff3agDauF4B6fMqjPTPH59KozLKNjLOcRbvMAXiQEZwATkHKn1644rTJ3KzAjyx8qOgKhosZXI/u8EkdqzXKjIKbwzYOBlRnOMjcMAYOT7cUABkIQkEEHIAySeORxjgZwKryl38tssjFShUFuhPIIHUnBHI46cVMW+YnjHY8YUgD7qr9R14qrJINjNuTPAy3B6ksQFxkkbvqetAFeYMTGxJ3R58tlLbgCpDg4OOgx/hUMhmErABFjKptbcdxYHnfgYHA45JOas+czK6xqGXG7gEkMpAGSPugbiOvtVPMiQKZSGmVE8wjAVn43MB0Az25I4FAE3mMB8+TjHJbgk4/PgjHTpVzyH+yrdfabYmSUxm3bHmqFx+9AxnBUHOCRgnIzzVMW73ELPuRR9/PmKHXbzkhj7dwe9NGAnzAEoO24M2DyoI6A+vH3qAJjLIqEbyAGIK5BBX7oIG7OePbimxNKx2vtUEuF+bcCoOFdhgcnb05pkZ3BG8pohtDbXUKcN8zKxUnPJx1Oc8E9TYVt3LKGB3tuxxwcHgYI5I/75oAlLsAoALAkt1IBOACxXPIwMc44PFTowByDjcxJ6/e4yAD1OfyxTEWKRvmf5AuMkkZDEEABQct0x1xupitgAF8qpKjJYYGSCc7u5A59DzmgCRsRMzOSvmsiAs/G4ltigH7ucngdeKUTouQ+cjdyuMgHBB6+hqq75DD70akOQScA5HJIPJAIwPU+nNJLDIuC+UL/ADKxA2sDjBUkYIwR/wDqoAlS7UK7AEHew24IHysQxG77wIyQcc06Kf5i5IwTtHJJGAcZz16/rWYFkRWbJdIyoc5HyljjgNjnr/SrCusfIGOckgbiQRjCgAYOR60Aa8dxgZ+UgfcDgtkg9Ovc/wAqke4YkuUQZY7gmQFzgjYOy84rNgfcCFGMdSQDjsSQPUZ+taMajB43Ec8DHTHJx0Aw1AEgfABHQd8HkHJ5BHGCDn61KCWXd2JwCOvbJAHp/n3YCAvO1QOGC8k85z9Bmgk7SFKqA2QSO3Vsceg4NADSGOCGLFehXJJGAeR9f5VOgYYypHXGCCSM/KSQODz07UxI1VAoPAOMqcE5/vFf4iSelSB8NtAHdeSAQRjacZ6nOfqvNACMMtlVOQDwSOo6/Xr9aQ7udw2qPpycZxzweKcrlW3YH3jjB29Bgd+uf5Uj4kIYKUByzKSeCxyflycH/I4oAZvRgccKuUyQwIIJGPm6jr7d6hI+bIG7BAUdAM4xx165/Kny/ISodTjuCOcH5eAo5xx745qEHLZLEAMCAAemT1x9RigB4YlshQO/OeMjHy/h/WkddxPf+72GAAAQScA8Ukjsrr5QDgsAS77Ni9S5AUhm46DHXrSHkhVb5hnIDZyDknBHGQfagCJWXJUZyhyrD1BA5xx3Pv3p8kuFVBt2rvbdsAbdjoW6sM9s8dqVIA7DaTuYgHODkkAdBj1NNnt3gOJVIYjcR94AdiMHg8+vrnvQBVaT15PHAyOxzwfug4Pr61CUSLzMBS0jb3YEgszdWYnHOMfmfWkkxgZAGcN0GOxxjPp+veqU0oUkKQMnk9dwHOOvOcCgC4+VjbaVJ4DKSDgcHJAPJ/Ose9kRIST8oCMxO5eBnBByRnqKmeY4wGITOSPlwSTgr0JGAOCMe/FYer3YjibKnDKwUtgYPI6HqM46f0oA8W+I2oRWemXUzMqSYzG2/aFGGJ5UgqSMdjxwRyDX8oH/AAVJ+PJk1+LQ7CeeS/tEO17aOJba2ff5Ze6BjDz7YgSu0kByH3Akg/0v/HDWni0e5iCu5Ky+UoZVG7YRtBI/vBTkntjjJr+Mb9ubVLPWvjbepPI6i2DpcLnzAZxJMrRvlcArsGQdpz0wTQB4LpesajqWnCbWGt7mS5TzBBGs0ah7tAY8JuwfkKPlSTl8FutW/Da31vo93Lb2Yle5vZI5Y2SJ9sOEVVIlJYbgCMqAegwCawfDccKXHnLbTCL7ibgqBx/CuckLyyFvmIA6/NgVHFe6l5moWiwS28ETNOR5ksUQy8bCQPGwYqWSNeQB024yDQBteL72C30OOSxVzF8iy2O2T/XBo0lP2r+GLhSpBByAQMg181ajYSstsZI1kR7s/aJC0EqL5cu9TDKWYeYQ/PbDEFe9er6vrVxqVs0chWG2j3RxWaMxbzVdG+0sUGJ0MQCrvZmXYSec5zPBmjX/AI18RaP4N0+3Mtxq2q29vG6q8jRiWVU8+Tf8saLG0mdozn7zYxQB658HfA2va5YW8Gn6FeX0q3hmS9gtZnWJAzOg2qCPlQDI/i3bSOOP0S8IeCPF2mqZZ9P1J/IXashsbi2EiCNpkc+ZECsgAZV2ggmNNvWv1+/Y0/ZS8JeDfCui2N1b2cgbS4ZnuLq2jmlmnSNCVcIDh5XXBzjk8HFfovL8AvB+rWxntdBt4rlYVCAWsYilCAkFi0eehYDB7AdqAP5XdetvEi6ncJY+H9RvpIYPtUrWdrut3tpkgMhncxDBy6/KoBDb1J+QCvkT416Xci4uIrmzNwbm2EnkrHGosi7s4ghJ3GXbkHdkLiQhT13f2UP+zZoEcc09loVla38ySQCdbaIyeU7K7LL+7wUMkcbbshkZdysDyPDvGH7CngDxVcSf2r4c0y7MlukMUzW0TMEj8yJIHb/llhZJMDkAnOaAP4p9K0hrlZ7GSZoyVjiQPG7nCndtAZQCQexzw7ADgY9g8LeG1s72wOrXVsyEPEIobWJ1AaIqjMWjHmTrKwA4OQMdcY/qhT/gk38H7xFkGjWls0UnmwhIWyjsWErKyAeYPnbqOCgwMACud1H/AII1+Cbhku9J1iexnFxHNC6MEiVYCfJM0coy77dwIAIJPpyAD+d27vdRQWsEdi80LkCJhanyfLgeOM7EfAiJeM8jDEAg5JzXuvhrwVc+Jp7DULqwS30nT7ATnU7iSaRnlSTMskUJPT55CqgBfu5LGv1z8W/8ErfEuhRXVz4Z1C21G4w0hku5+E8tncRQRhAIl37vlXAGecjiviXxj8LfiT8JLfVNM8YeHb5LJJYP9PSSVbcF98biJEO2QM77uM7SgJwCcAHLfB2z8O+GvH3h/WRI8lrYaqLhZZowhaRmQs7FWBWJVQsNwJwcMOQT+/vw3+LlrfWkE2n3EMsI8oGIzIVVQOML/CwAJz3EfTAr+bI6nIZJb3Top4PJkiKiSJvKZzmPHlqTvXc2M9d6gDniv06/Y5+HnxX8Vz2erXsUo8P4t/JAmePzmCCT5ckEnc7A7sg9QTkUAfvF4S8RT6pCJ5DmHy3KSr/GoyWbkjcgx6c45ru47i6u7ZxIPI82AFC7tk+ao4YIyspDEA8g9uK808F6LqWn2cNs9tIBBAiPtwdgTCkKpByCcDGD97mvSY2KqDsIVVI2kbVIDAD73G7APT1oAaqfYzIsjyGHazxFVZ4YlQr5qtIQTu8xiQC3QgAYXNMM6SRGUcxFA6OwKhkwGVl3DK8c89AecVwvjjx34e8D6Je+JPEWtW+h6TpP2m61C61W6gtLWOCDBd5ZZ2GIgFOzae+MN0H82P7Yf/BbfU59R1fwX+zoIksor2fQH8ZXL7/PabdAbvSrMxkMNys0cxPGQSoBU0Af0RfET4zfDb4b6Zc3/j7xfoPhiwihkkll1XUILRMplWETzSL5pI2bdoDHnjpX82P/AAU7/wCCo3w1+KHhh/gj8EdYi1y2vpGk8Q+JxCGtZzDGnk6dpxlH74iQuzNsAJ2joDu/ns/aG/aC+LPxJ1O51Pxb478T+KbyQsofWtSu7yCE5ZjHDG8hSJD5Y4VVA6HtXxhoniDVh4i08XFzcMGv4S8e5iPmdVYJz8uRkEg8qBwcCgD69bVZrCxufMSQ3U8hkZXKrbxBpEZmaMJkudowM4O3kYGK8r1C3u7hpGmeUM8pjJiB2tmRssC7/M4ViB6ZBC4r0XVDZIbiaeOUoEiItEZ2b5l2AE5+6rMdvUnGM9q47XdXSPSGijhuFgmcIkSFA8USuWlG3blwSASSQeD2NAE3hnTYX1i3tba480qYji5Kqqk+WszF4lxcSqJTxg8DIzzX3LoWmSW2mxtLMPsmnWbGa6uAoijilLs7Qx7RhsJ8vC4yMAYr4l+G11aS+LtJknhSO3inV2ikdhg7SiSzyMSyxgOCQOASQOTXo37Uv7QC+H7CXwX4WnTzbqAjVbu3SGKNTKuFgVYwGSQDqGyRu75zQByPx2/aRj026vPDvhKaeIRFoGm37lQruUuscOFIZhuGQcZxk4r5D8KeFdZ8fatJqGoSvNFNMJJnkJ3SM7FiG+fqx3c/h1ORg+ENC1LxtrkP2oyTpLMFeZ2JESu2WYnafk5ORj3619+eFvh/DpljY2YWHy1aEytAoZVWQ4jBAxuckjjI64HpQB4JbeAI7U/ZoowGZ9vmiNEiaPOFfYUBjbI6LnvycnHaaX4RW2geGESSTCRVRMxxxYcHzjKiElhuxg55OMZAAr6fHgaC3uYxcWM0QRowIVR53ZJlcKxcMfLC8sMAH5vU1oX/AIS0dPLj09JQyiR3aFZnKLh2lMpbPmOOMAfMTz1FAHhGl+HNKa5lW8jg8mG2JfbHjfOMKGWUBcxLIrkEhc56EDFB0om4Fva2mdq74pldwDPGzBImRBh4SrLhs4wSCMEV6nqOkaQ6xW63M6qsalZVjMImcOHEWCvBwGGCAcjliRk6cfhyG0gtzfPIxkYmAGV4xGHji2q8k+FAKMCSOAAcnAOADhH0i30uzmug1u9zJbKZ4o5GVIZdqh0jw2DGBkhiMKTgoSeIvC2nw3sls1zJ5jlwcsV8pUZvm8pl+YgFAemPlAIwRXZ6hohuIAInSe2upikRilSZGEDMVzHv+aNsOCwJz5ZUqCcnqvDvhi3IiN1MlmFQxpbpCICQVj8qVF2DduBUjAJXbzjNAHWJrE0GktpseUtI1dERRBFMWbYm4LcqzOS6xkBPulSRjJNeam+nsbqfVGgiuIYAsa2zSNITKY0zCsogUySbkfPGcE/Mc5r0m/t0sR5jA3pQKkMk7RxJgEbmeViQSu0fLwxHIA5ryvWpLd5pke8jNzkyC3ilJVWAzv2oxIAIG3OBjtzQBQ1TxA/2V5G06WKaZfOZVmjYoUG9WyYiwXLccgAHlM5I8F8UeM52j+x+QJRmZ5Wwzy75dwCq6xhQA4J29OcjrXSa5dsqt9pkldw8j2wL7N4OVKFQoJTGzaC3GMbckmvFNf1ea3jmWOJt28BpixaVYyGRwFfgx7SPoQPWgDkNWukNyrQyB2eMtMshIWBjnBYZ++QOAem7FZ+lWtxLdkuiSbVLJE+XVtu1ggwSQcMD26n6VlXk6TXJldhsGwkLkNOTtbaQGJDZwM45z0ru9DnjitYVtbeBZUBubieZzllyxEZDsAUCBPlIOTwCSRQB1OjaNf3N0hePEC3CRSRwI48pnwzAq2AvzbiTkYAJGRwPobRENs8NukaRQSkZuRvSAMuN6mORyXYoMDk8tuGa8y0C3uL23keK6h2DY8jBjbwiTy23qRgF3GCAFI+5kV31jDc6TbXFxfSRs5iU2yNIW8oMqIpX5jg7cbcAYOcng0Acv8SNQvINPNvEiRQojeY8En7xmk2rHHuaTOzYFJ74zjgcfGuvTR3Fw+0fvSXeTLGRpCxUq25mPzAk5UdjxwAK+gvG2sxKtxBb3cJmwrs0zZZXIOYN7D5kGc5HPGBkHFfMOqSMJ3eMB+AzNu3qQRliSBx2PX09xQBzV0kRnKxMZZRuLgABF287lPVhtBJBH8XSvu79lX4aSpG/j7UbG4nhjZoNGjZFxLcBSZZSSvChQ20joQccivj3wF4N1fxv4t0vRNLtxcS3t3CjH7kItyR5rM5xhfKDe/y461+zelWq+CvDWm+E7bTJo7TS9PS3B2oYJZdnltIJ4GAJDO2SSQ2/cc8UAV726n1vVbGyZYU8uJ4xFGT58kpDOse5eNuwK2SDjPJ611V6blVttNt5GSNIUje8RkYs4ySFK7dkuGwCgJJwV4HLPB3hiG4vn1BljcNbf6yFj5ULYUGATB8LOCGJ2HLDg8bhTb2R47uaO3llsmDfZ3ykUihYZd29Cy4jy3fJJwcjOaAK39j3i2t04GoWeyPYMwkC4DkDADPnkxqAAv8AFznPHD/2zcxyR2cVrbyyNE4HmmaArBHI4Yy5BEswZnyGyxKkDgDHdnVbwXaRf2g+qXB3RgJiRYT0kdbgj5toyVwcDqTjmsSSOa9eWSbT7NoLJZnllSfzbmaRA/zs+cZAYqQSSdynk80AZF94gvEWC0nCxgIHhnWVkaNSoYwqZ2AYFjnBU4KjBrNufFNusdv9qvY4WRHSKW4aOKFMMH2lBGC4ZZDyACdy5bjnQ1+8hvYY7W302KSCOCMSmQeZcImwgrbmTc4YgjkMwODkc4rlbnQbPUpAjRwx2aIDB9pE0c8ZQfvFkLPhVJUFxjgqCDjGADdi8QW95aTId07GKIRPYMfOVjJk5DE+dEQZGJA3YIwccVTj0fT/AC3eKwnu5wC0klxMsPkIHHmDZszK2T8hznDbsdK5W/0W1i0/K3dtFMDth+x3exUGxvLKiM7g+zA3cnB5PespFlit1F3cX0qqzRyytPO0flghS0exCHjyByykEjHFAFnVdJultY3+0QxojST+TMqzp+7ZmVn+cFpSoyMgAkAkYyK8tvNOHmXDzQxtESg+0QxmViwRmkTAjKxjcqr971PQ5Hol/qsU7pY+Wp2MoRZSyFzsTymlEg5QgjI64HA4yOWvJPtE13FdymyFo7t9giVpIHIAUvsBLFNqr99t3YZJxQBzEdvpbzGS2YkxnkTJsTemCFYIo4IA4I9s5Oa6/TtN1fVmWPT1gkWJo3ZUdiBtbGyZ5JCGVjnOGXjtgk1xGo+bF5jqtvbW0cSqSFfdLLtGP3zK38TEgFhgPtyeKt6JrN9bOWs7ubT8pGzyW2yATeVgShg86kEK3K7TvJwc4wAD37w/quqWuUt7BEMHkxFrO1hD+a7ASDaJS5iDjG/cfu7sgkgezeHvH1xFO1hefbrq2kSNGijnLxIzSqzrtZQY1DRHKnBUA/MO3ynaeJ1iuYWk1FStwNjsxKFySSkaxKD5hx1Ix8xzknJr2Dw5qOg3c7wXs5gupWj2xSieI3E6qNyvHCQQ5QYZm2E7sAgkZAPtTwl4ktpp5NPnuJ7G12Flg8oOft0bBZGVvOOYNoViQVPIylev2unaPd6ZJpc2txxSSlb61zI6K6yQozW8M+5mjDsW+Qgqd/J4zXyn4PtfDblZkn+0XsokwsZvC4k+XZgMXKbTt27ichckYPP0BoiarYyLc6lBDd2DxFUljsWecjyxFGInihUKcDPUdQWA5yAX18GaRpJublPDUN1cTyFIp1uQ8rTHzW+1BwR5cmQGI5BBHHANfR3gvQrvWtQ0DUrHTYbaDTbGGe7DOGnSZNxmGCQCVAyjAgZJGMcVxMNw9xpdq9tCUkhiHkKBsUw5fcZYFT96wV3BfJbt0wa9itW0zQPDN1qdjqrWtzqjRC2/dqqxO8QVwgVFBVnbOBxjkhhyQDw34s6/Lq3je5tLzTWMKxKltGVUQXaCWLcWkKhkICngZOZBgivK/jjPN/xTWjWtmstxp9pHfMY9+YUESh4riDOZDnzcEkNtx8p5NdPrNhrXiLxABdatau1rI7SSTN5N06NNmNYxwIyJFyGYnjJwM4rz34y+IbWKa7uRcW8+paJZOY7qBwbl9PghWGRLpZEXLEPgKCwwhYjOKAPgvxVqdx4h8Z6wqXElnDYxxrHbRO0cLWxt33yY8s7l+Zu/Ibvk1+dHxA8VXsHiS/srWfNtBcTsVO3bJyY3CnAIPlFguPXGBX3fp90l4+oX9hdia+vI7m6lCyLIiIEa4a18qMKUH3k5JGQTtwQp/OHxTaahN4h1K4nidHlvrhjujLIv7xiF3AEFQu3qBndkDpQBycqfaLldy7FlckCMHCjG4sAxJZ8AZAPGcZr074eaNbXPiXS7SaRpI59RtCsgXaVBlAEvzA/MC4IBB4OfXPmoSZ5RMi5y4bhSVDDrkZ6cfhnivqf9nbw/N4k8eeDdPuYN9q2s2dvPJDEGYWss8ZXec4J3biOn3h6UAf0xfCrS7Cyu/h7BEZJvsVnpFo6yp8qCSxX9/vR+YuGIBCnnPHFfqtpWiRtp0N0siqBO0cUiAzeYAdpVQc7MJg4LEDJ681+Z/hJbnTtfjggkS5t9M8m3kVz++i8q3RPs7qQpKlULYyfmbGT0P6SfDy6fUtHsrXewiYM7vEoUmZVaJEKk8kqrYbPITHJxQB6PrOmzxS6OFmkdIFhRHJjRNzMkzMgAIG5Tkgcnoeev6I/DEt/ZNm7SvMrW8JGTlExGCewIJDDPueK+E3AMukW8iv5GIlkd1kOGA2jBAwxHlpnPHPUCvvD4czxR6JZj5AqxxhiTGAi7eCzFgCuBnOO2cnFAHttlMrRE7gGXajISCAwzuOcZ+7jjjqMjNXGDMrb8JltyMH3ZXhlOzaMA9CMnAzyc1n2MEUaswAjErCaQhcMzbApY4PJIRR+A7U+a+TzI4AzgMGQlYzsQqfJBYtwDucAeuaAON8YaaL2xmRgjNskJJjzvJDqi9eMKcE+/avxL/bZ+ANt4z0DxJqDQM+qRpFPZyohL4jlf7RHbxhNvmFZA3JG0RHaR0P7uanYyTWkihEdyhDBzsUkAgFsAgEjg4HJFfJPxN8H2+oQ3qTWwl3LIdoj3sV2uETLD7m4AZHYEUAfydH9nK3sLQXU9tJNPHFHJHNHMEaJvOk+VolXMm5QxLYZlLqecYP7TfsH6tL4d0nTdEu7cwG3kEDNPIAB+7UwmNGwxO0/eGFYjGAQayPHHw30bRb6WG6ihPnDMLqqqIEeViYxgAtKX4ABxgdRTPh9eTeHtb0mJYfKhhdYba8DSL9phRwFieFiUUoZdxZcbt56kkkA/d/w3epPawBDkKicHAJJAyAf4hnPH4HFdlEIbZC6IoeV3JjR0RZJJWDSuyucNNtVmJ6kA9a+cPhpr91faPCcrdySRW4CB1VGDECR/Mz3znBPG0Y619FW8kTbEYqzDEu1mVnG4lC4UkkY3Yz6HHegDWTb5co4ZiVKkjHG4kD8sflUaBY2DbEYgdCuQT0wQec1CJFJMa+arIdoxGygghTlCRtcbWODkgNxwaGmCAuzCP7uNwRSuTkqzFsbyCoypPPSgD/GZYszkvOJkfyzLgDzARhU2eYBuIB/hODipJYSjqAylHG5HZHXcoYD5kxwflA59OtKnkTphtsLeUCu44AZAOQQTvLdxwAMdhinwTzR/LtWRhlYi670RWzyrBvXB79PTNAELAyZkSVUJBZ4W+QIEUgFRnByMcDkluKZBGrNucYUEqSowXBGWAJPDYzilaN5GaPp1fA2gbj1IP90gdKQQyK6o7hflLfMcZAHTDDg+goAmjSLftbYUYFfM3E8t90rvHQEr6cZxTCn74xgGLGQFZt+1xwdxxwDgnimFVAJXb8hxtDDkEDcwB4IznPerAkE5J2Hzflwwb72xVAUgt6KvT0oAjuFy0cUjAsqKqsuDGVIyDuU+hP41FJJJEGRvmLgqJCWO5eAcHOCMcEYqRfk85/LcMp++AxCEMVKshHygnPXGCKEBYGNwNp53HllHH+r3N3J59QD6UAQNlRs+0b0ZUzs3FN21iqMDjLDPXHHrQ8TIEBUbiit8mxjtyQCxjPB+YdTnk57VPPbiCSNWO7J3MEc5I44z/CD2P40x1cTmMKVJIAX5QVYHGOgHc/nxQAxWBCiRJnKspfbIy70B43Fvu9W+g6jPNRyRunmKmEUsAFxzx8w5YAgjIz9alOCgYRFHic733NtcDG1cY4A+vfjFTiFZpULTLtKM000xZQDnDKuSWlPHHX9KAKQ3jzAWba20Ph9rEjkAkcH5+RwR8vPNQF3ZQMk7cRhcDG3JbO7Ay2c/nUxYJJhRuTG0M2c8Z3MNpHHPAI6MKlEZ2bztCqSAodRIWIyGEfJAyB19fegCqVKkPF5mQd24jHII6/NxyDgd6jcvkOwBdyxJ/vtnJLYOAdx/Wre+SVUgLKEBysXCKCfvMenYZ7+tS3bwy+XFGPLjgBCkYbeWwWbco+Y7gee/t0oAoRQFy5YsuBuGOhIweRnrmr0Nq0kUrlWPkFQzEAKMkgb8nlskYx/d70W7qhZSoljAzsdjGCSAMkqfUKccZxjNXYmklt2iYhYwxZcZy8jBSdxBO8heADjHI60AJDFwVcfuyVIcIWCueBuz0BIA7fpUyI0CkspILYXIGPu/MSuegyMikNw0aCDfkSDMq4yDhgV3E9uePTbVuJop2UyJu2jawU4LIB95TjqARk5HFAEKwzTCONACx3KsaAKWDEtzt+8etKEa1jSRZz5u4qYxkbQOBk8HPY554NX0xFuMamPJKxuD8wQ5zyRycY6GmSW6gFwTvPJUDJwvAJbpk5HTP4cZAPXfhr8YPEXgLUILizvp4kSRCY9xdCgKNhQ7ZQ7u3B684NfvN+yL+38kD2Gm6pfx28aLEGDSGPbIQqkJEZCXz74GTggda/mykidWRgvP94Z7HOck+hP5VuaH4q1XQb2K5sLmWNkIK7SwA29HYI3o34Z60Af6KXwF/ag0HxVZ2ZjvQcogVkuFcMpJ5G6T5CCM4JxyR7D9BPDfxH068QTi9mnWJVkWOz8t5JAVI2yK7gbcsDxt2quema/z6v2Zf26fEvw/u7HTtUvXjhcwnzGb5vLYgZdN3J4JweobJr+jH9nT9ubSfGNnazrr1lNM7Kny+XAwO5FV5IQ2MkOM4ODtJYLmgD+kbS/GFrfCGN3UFlDRsMF87QxEoU9QxIxntXaW1/uPEmEaIsTwSWUBflzzjGf/AK1fm38P/jla6vaWTiW0lkMUMJuLfbFLcSbnMrlCxwMvhSWPTvyT9Z+H/GyXUSN5yfMAABIrfKcA5bGQeB279fUA963xkRFpnGwjDF8F2yFG8YAJJPYYy3A4p87rKhUkcL8xBGcnHJ65OAcZz1+mOU0zXYrgIJJMJwp5UsOmcgnnOPauhMuFLId6NkK+RtYDcuCO5GWBAA9+lAHEajpszxXctz5l7GD5kcYi3vGm5mAijSPJOCP7xyM98Dg9W8A2d8h3qx+YyIkmVYEqw2qVBGBuz1HTjNeyRzGeYp5bhhsYHBCkNnJDADnPpz9KsGNGUiUbpdx3MwC5+U4IGQBgDt15zk0AfKer/DPT5YiZI4ZnjKRsxAeSMgEBeUJGI8+vA4xXhmqfAvTLu6uGi09NxmeSSVoVRi+4hdr7Dn5QBwRwTxzX6BXVkjg/ugyK5jZVQHkgldxCnnGTnJAzxjmsxvD/AJ0W1oIQnLBwirMAyYC8D7oP+cZoA/GT4y/s46fdW9z9nsVQorY8yESqRkZJUZO/uCOmK/lb/wCCnf7Pt74HtrjWoLWJLB9QA+0G38rZKQwwrBSSSQ2cBRz0JGT/AHp/ELwjazwTKyLykiqWAZixDH5Bj0J9s456Cv5p/wDgrn8NNL1P4aay13MbcW1uphnMUoUqJMMjMNyxtmTIZucR5yaAP4zrDRL2+bFvGXcbSoUHcQcMCoBzyMGvSvAXgjU9a8T6bps1jcS77yCJykTuQGkXK4GAXOeMkZ6V9JfCH4NnWdbtrOwAvUku1tUndRGg/eFXJMTtuyAMEHBByMiv1Y8I/sk2vhbUtNv3tYobi38i7IZBzL8hLKGPzN6NyACCQDQB65+yF+yHaRx6TPrmkQmMiOWaNowwCFYniR1APls3JJLcFeR0r+gP4a/sqeF4bGwubLS4olMEbrKkUfykABVdlXrlCDk+/Wue/ZX8A6N4i8H6cVsYYbhLOGB5vJhS4IRFLLI7KHY7nbHJCljtAJOf08+HHhifSbBLK6EcscZykjDDsv8ABuJwGbnnA9evcA+a7n4DaVHpxjNmsjCL94Hj3bsELkFslG3kfNnPI618HfH74BwDw/rEwWSGOCC7n3iFpZFjgt5FWOORVLAbCcYGDkHgE4/da90iOW2lRFCr5eWYAYK9gSCedyj06jivhT9qHRJLf4feIXsvNSeS1eGP7NsE378rBJ5IMb7ZtjtggEgnIGQKAP8AO9/bn8DaZ4Q+Jjy6T5SWepm6lSMfLLFJDKI5YZFJyHB7ZPykHoa+JrZY2YLKWC4bJTDN/sgA9Of59a/Sj/gpxaXNj8YdL0a4hWK6s7bUj5QeMzvDcXzmzkliRAwY28afM4DnPzYINfm7ZW4eaPH3w5DRsOmOmD3J5+mKAOg0jTFmlRpkYxr91GBGSehY/wAKk5/nWhq2hNIH3ZDqy7WADBcBRt3L/CB0+ldDpkDon7seWwjABBIPOV+b2IOTn1r2Lwt4Ok1fTtQMsRLwRq53REyKzkBWyM46rx6ZNAHkvwv+F2oeNPENrplrBLcM8qAiNdzbd/JUbuSePwzj1r+kb9jj9hCxOm6bqup6SJrn/RCsFzbxxuYgjFp9xhI2l3I5Y/d5XIzXyl/wT9+Ael674mt7yaCAywzQMiOhLOjOVJiAjIkQYcN1xvGfSv64/gf8IrHRdCsYY4kAVYwkiKYxsRVOxFK8AA9+O/XigD4D8c/sEeD/ABX4VitZ/D+mzz31nLZlZreFMfuTFbqzsiglWclWAPI9q/mm/wCCgX/BPW/+B6z+LvD8AFiGZ7m3RtyxgSMssQ2x/wCsXcOpwQAe+K/0BbnwVaQ6EltIFumQmZJZkQFCz7kBEagEKGwCMEfhX5A/8FF/gnp/jP4T+JrZII5L4Wlw8SBUOXEZbcFAG+QqCozk9hnAoA/z4njZGdSCuxijcjgjg9OvNIzjYAR8wAyeOQMhfcGur8eaQdC8Wa9pLx+W9lqFzC0ZBHzpKysOeB8wrkdoPbJPJGM4x2HrQA+MbSHdSyscYbOMgAkDB/2h+dKwZGOeGPJ79enJ68YpoVnIUfXr3+n4CrbxF2ztxnHAHOcYJ4AyM/zoArsVfkLsPpnKsSOAMnOeKaFKsc5DHGPbtyPz/OrptDjb5bb8gbSGUk9QTkcf/XrrtA8A674lu47fTbdrgs6J8obILDgMWUYxg0AYOk6X9tlAlJKlgpAOSc/d5x1z296/RT9m34BeBPF13aT6zp0uoSI6/wCj7XKEvgKrDd83z8kc8DGT0rQ/Z/8A2FvHvje4tLu4sWSzZ1CgBTvclj93J3ISEBKk/f8ApX9Gn7JX7B+leFLexl1TS9zC3g8xjlXD+UjNI4K/OMk4HbAoA+W/Af7PvgrwzpIk0LwLZyzSRrm5ayjeWLYhRnYzR/vGyWHGTnHA4NfPnxx+GviW8lbT9O8MXzWsMXlCW3s3SUozHhlG/wCYBsKMYwuT05/qP8O/s8+H7RY4YdPgZ42VoEkRSSrEKXdVUbh975T09qsa5+y/odz9tuRpkL+aqkBbaNSpKESFGUZIOMAH3GBmgD+A74x+Atb0ITDU9PvoYo3Y8wyh1GSzZDkAkqykcjoOQMV83eFNb1zw94iin0b7QrpKhgKBw+PMAKBUPUEcjPbIJr+3D9oP9g7wn4vtrtZrSJp7iR081oVPlIA0Qiyg3YDrg5J2kkcdF+PfAf8AwSb8Jaf4gh1i6sIxDdXW+FjCk0akJ5iiVE+aPe65UhSRtye1AHyx+yB8bPHDaXa2eoW+o3qLbRxrJJ9qhmi81SAVdVIIKJkjPJGB0yP050Lxd4q1jToY4rHV7vWbh9sM8SSrD5EhWJRds0wLTDy2fIBz5uDyM19g/BX9irw74btYQNJtbiJSFD/Zo4WMcchWPDMv7xgOMg98gDpX3D4S/Z/8P6cYzBpsduYwjNGtvHIyFAQpyAc9j1xnJ5oA/Gm5+E3xl1uJ7l5BZ2qpI32cLI7EIpYFZQow205OQMHp0Br4F+Kvwn8Q+DfGNr4l1z7VdvdzmEzylFCTEB0haMsfMjZOhK4IYjIyK/rfPwksY7O4AtQE+zum11VlDfLtfaVHJJJIPGQAa/AP/gpDoSeDde8MSLCkcR1KRpoBtCYg3FZQvAdV3KcYYfMfnANAH5oa7p0FnezQJA6bHW4DLGCvl3BMkTnG4AkSqCBg5I7nFeieAvEEWnOtpdwjcS7oGtkl8yMLtkIRuCAikqHKjnIx1rgNZ1ea/s7fUC5Elqk0U0hMMUsibVe3EccuPObZlSoBG2EEnOTV3wNDfatvuZQZYy8iW0sgxIZU3Rb2Ythch5F2qoBAPUigD0Hxs1peWkcttJKiW8+8/wCrWUwqzt5cijdld8owFJUcc5r458VGSTxQRcRLIS/lo0zycSeZGI23KflIXGAwwN3I6V9tax4J1G10G71KcACKFWhRmR4p4/MjO0FjmII8ZDngghCQASD8U69Pf/8ACYxCGSNVMwEkTLFKjnKiYxo4OAwLAHOVOCG6ggHU6QLLSra6gEESyu+91aTJEkSlJthlkB2fMxOFKfJwPXo/hr4z1qy8QsmLj+zzMr/Z4JdkCxAZDHPfHQjjnINeZtqhkUM0bO/mriTaZC0SgJ5UeDgf6xCCQSCnBOSa+x/gt8Io/EWitqAs5ZpZyDam3EaNHkArHIrYKHbJ1OVIXj5uoB+5f7JOraQ3hvRbshY55IE2y5UshZFZwZDkklQCTjnJHXp+iD36TRCW3nidCpGY5kdS2G3g914wOfevz3/Zc+DsmmWGnxTTXLutvDIYnL+WiNnmMfdDBtw45GeetfpdY+AFt7azRcLhCs26MgOeGUnavDM30GQM4oA8s8SSQXrW8ck0tq8sn2lXVgkW6IK7Bn2qEU4OVJxhyB1zXJ31ncHbhkGHyinKqMBF3s6nJDFRzjGfTv77rXgiE2sm1JDue35fOUYNhuQf9WC2TzzjB6CrcngW1dAXRJCwD5b5u4YZIAyvydPwPXkA+cEgutNaS2R5ISyFJEXLNkgyBGJYFRlCR3BXOO9P02LVLYMtxeNM7yb9xCxmNHBKo0aucqASA3BODxmva7vwT9ov7RG8xTJJPKTtKjMexSDn7wKSSAc8gn3wxfh7DdTyxyRP5ZAWVfuRZUsSFQH5zkt8x+nagDz5NWuVt5LJrh41V1kYYJE7KyjZGGU7GbBGSQAMmte3mmeQMiPbxZdUYP5uQS20NhvkcJt49s47V3KfDy0S5SEykB/lCEq3OAcDgkttX16Z7GpIvAOZ5kF6WJnfe0UhfaYdpVZBHxHNt25BwSOMGgDkGvjHKqpOA4CbWGUL/Lu+VmHTHU+oPbBKz61JalOAiqqmSYHcQd2MdeACG5x34yK7dPh9PJK7iZt4UqibSUjQByCODlixOc5zjBOBispvAUzh45mkn3yDCSR5z8zOADgA4J646Ad+oBzMPjdDIAZgI8je0mUREOCIiTwWJC4wDncevbXj8cwMfKNwpmZUdgkrAYJKxl4wDt+dG9funior74bIXWQ2yhAF3AqzDepj2KqKnJLgZ5AA69M1nTeAbty8EX7gTJvby444yNjowRwoG4AyDaTk8H3oA1Z/EZXGJlJeIxoodztKDoCeAAPlHIHcVzNx4nvEcOG3rAzLK/BRmOQMsrHAIBwcg8Ac9ptP+HGprA73k12zCWfBnKZ2JI/lMUQMAmxVI79DUs3w8nliEZnkV7jywH2s4XYTLvWP5csY1ZcMGwH3AAgYAOZm8UXLRzXP2mKORQqRK5dpDGGIRAWxuxlj2wX4JHNZsXja58/Ybh/kjkRkDFCY8YLAMMbe/HQA/Wt3VPhXNCrs11cTB14xbkMriEA7VLkZDDAPXocDJrkrz4U6jLIWE81uqLGgcsWWQ+XsMnzOxBORuHABJAGAKAN2LxjZ26eZdXMnzSEBWnIVjIuMsd+AuwEDJJOQBVL/AISieW4e4kmQRsOcMSAF3EQqzMM4ULliQflJ5HXAl+E+qSM6teSuIhGY2wWZ2VipVg/3UCBCM/TAxmsmb4ba7KskAu76LdNJKFEYXZjYAIyCdoLHGB1yCMDmgDqLvx/f2qL9k1BVEI3rHEepyxw5Ygsck9Kw3+IOptCzSaqUmaQmOZWbdsUhljJeRmOHIGeOCAO9Zcfwj1wySSpfXMgYZceVkAkZOwOOHG3B65B6Z5Fo/B3WJ4XD3U6rB86IYidzyZJKkdxtGM5HznFAGxB8TprOCFp74POFwzEk7yACcDPyckHOcenerFv8XrSdZIpNQ86VkJKRyBfJ8vORgoxMgdlIwCD06k15qfgnq8hJuZ7nz3lJyjOytEhPl7kKDJEaDP8ACMnHqWv8Bb3bPNHcTJPNuaMiRgBuIJBGwjargEY9ehHFAHoUPxMluZ1jivSCdpjVim8gMv3QrA5xjnJzn2qS6+IWoRvaEpvgYiO6undx5KrsdpAF+8SyuoHIwxHBrBj+A2pQCG4EkyXRhhCqsrOzhnMp+aMlFUOxBBAOdvQA1pN8JvEcweJ7yZY1O4xFY1jZjjcjJxkjIxkdyeKAIJPiOLBxKt7NNHIxZt0rFo9z4ILPwDgnHOAOMjtsW3xXRrcyQXQbyypBBLZxhGUqxIcZ4zuGNvy9a5q6+CEwiijcXLsZEIRSzF0ZhJL5pCjg8ZB7464zVW0+BV1DNPLHLdRKzkKiMwDRsd5ZAHwgDEAYAHy9uKAPRpfiTcXVsHt7yKPeYWi8xGLIN4MkUkZfk43BT6EMRjp0EXj6OVIEFyMN/wAfLjYRGNrHC+p5GDgcr1OK8wtfhLqMrSQzvcttdU3M7EKkajayFgfM+QAY9/auz074SrCJRcyyyMybQqSMsgcbduxj1Kqcn6Yx2oAuS+ORLP5YkdPKYESLLhziQ4bbu+8cN78UJ4seWJDHfmWRJGMgwoU9ERM53A4JJAB4AOamg+EFvJ5csb3O9g+1pDIrFhyoY55GST2OT2rcT4PiQltsgcSjD5APCAM5IA3nbtySSCSc0AefN4qaYXCy3J3SPmDY+DGhYEMZHGPN8xXwFPC7SeemFf8AjK5tmLJeSStGpBj8xlHmqMopOfmGVUHOeG59a9bX4IQMZnmeR/Ny6qpJAyQSSewYgduN2KdH8BdOaR5HDyMVXYjg5iyrZOTySQRg8crjjJoA8tHjqYQp9pu4LaUeWS24NHGJ0UsZRESG2up7Hgng1z0vjC/kuhN9rlmwrbIw2VkbIG+INjZ8oPc9Tx6e8xfAvTkkkdkkYTeWjrhdiqvAMakApwc5z69K6Oy+DnhyO3mjutGmnuSZEt7nzPK2BzuRvL5V3DcdMFXoA+Tn8V6i0zIY5zJJKHaZnjxhmGIFVW+WMYfkgkF+uKsr4hnleKK3eT7Q8h2oWYyfKcGMk/eXJycAYXjPc/UMHwW09DFJPCrMFXp8pVCCSEIGTyT17+3TZt/gxpUl9FMloqiIEMPKB84EDkSYBUAgdOTjBNAHg1rdXCBVvZbiGZ0jdkjRSHR1UFSztwMbSpwQQR7CvnL4saLf65peuQWyzFJZLiAzOAFNuWxEGYLw+4HngjOQoAJr9QbX4X6XAu14hK/K8bRIBhWQZ25GNvQdselc7rvwm065DRx2sQQuHl2wLlgpBViSflkB2kN6ZBGDQB/E/wDt3/sq+Jtctri6QzRRWrNcyM3nPG6sNz7AQQFVSFJOBiPjknP4Z+N/hPr3geZpZrQz2ykJ5sRWaMqwQ5EiDCFg3GcMu09xX+hj+1L8BdIufAusk6f5jRafdRGWfYZZP3MmFYrz5e3Pyk7fkGME5r+UX9rH4NWXhzwT4g/cwNc2Vl9tWSCKWExAGQwOMptk3DaOpYFWJyDwAfh3p19e211brblg5lMDbxnhJYyqqc5wNi45xz05r+nL/gmx48vdL0S3hms7q7aKKz8wPEZRbxLzJM5jj/feYwGHYkKGC5DDFfzUeDYYdQ8X6Fa3kuILjVwk3mHjMkiAthYzjJ2hjgnrX9qn/BOb4EaZN4f0u9sIbV7eeC0CzRISzg4lbdlceRlY9oA6gk8EUAfp34Y8Xy6l4fhv0e4jt4LVFeJLd0ZJcHYoGTvDMVGcKMZ5IFUj4x1JmLCwvm/etHFMEdRIx5V1JVecB8noNgxnv9yeGvg/ptrotuAthJ50IaSBYQioQSNj/uxjgk4AKjI75rYb4UaVMIFmsomSI5RiqsVdCDlQR8oxkDp97pigD4V0/wASavczSC9stTljKMynezTJJ5YwXeckFMqDj04UV01trl/Z2rw29pNLLNCjgsHcxEkHeEQ43sowwJJAPIBHH2ifhZpBZc2sKsmeqKo5wB8qD5W46k9u/YHws0oFZBHCJkYLE5jUDGRkZBOc4JI6HHrQB8cJrurW8EMptp5A+U8tkl+SQ7iA+5OG/dluDgAYznNa+meK9RDRrc2l0qLhYBHGd0eTmSUDJym0AdQMgDg19dn4c6WIdjpA64z8sakS45JBwSnyjn8fenDwHpbMwRYUCorEbcoirhQAerZYA4z29BQBk/D3xi32rT7uYqG82GOaNgI1aBlWN38sKAGCYO7HDEZPPP0Vrl9i7MDqrR5jmtpty/PHNBHuXKE/vFkjYnBIIYdR18c0/wAM6fauNsaIVwUcKpAOMZGF6AYI+vtXpMqvHHayO5kigsrdXkkIw8rRhGmEYOFkJTjsAuB0xQBajuElUc42rnGeMFic9fUjNIshBLA5AIIYMuBkkhdufQdehrlZLiVZBIskjJFvAC4w5bgu2F5UKuQOAN5J3HG3d0+C71CRYoEd9wB8xl2IqkkBiT9TjjPPANAGvBqCqdudyk7WwQeSSV3D04OTV3zlkO141ZVxjO1iOc7hnvkn86565tJbKSQNLHIiyFGdegfapdQuO3A7decYp0dw0qnLkHgFgMkbRkcHjGPT04oA6ZZhlclQGwCSRxyQOB7YzRJcKmcOCeQeQeDjJz2XPTPNcsl40pZC2Ngz2xx0Ix34HHvUsdxIwVgq9ztfOD/CCcN0yGwPcetAG+LoEYB3Mc9FyPbBB6jIOfUcU83rsVEo8xwcZdicZBz078g9etcpObkqyRzvbNKGVZE2s6HK4dVZSpIwOoIP1NX4Z2XEbKsgcYYklQMLw28MMEMwz2PNAF/Ub1YY0H2dbiF2RJkfmNAGB8wrg5wxBGehzk8VctLiC6PmuQ8UgLCRTlePl/h4YAgjHtVQmNoTC+xwzZcnBXYSflDEdMdj1x1JqtPcRaeskib3hYqrAqZFEkp6RZ5w0jdM45zwKANiW5ZI/JG4RRgOOCPl6AgHqT27etZP2o7idrAHBy52gktwCSeuCfx6ikt7+G5gR1V5CS6gsNoAQlSnUcgg544Ix9IXmyyYjAy3IzwqqMk4JyaAJJLgkbuVXZySACCoG4g56bj/APXxWfJceUrvKxCJk7iAVC7cbiU6ncTjOcZ9KvtPG5VS6gqH2rgZ25BztUjj+uKtWEcF1eLbuhfzVkGCxAD8sGycEHI/I0Ac+zzIqCzjQhnyys5RVSR90kq7F+ZznIHGe5FWAfLjCqiqehBJI+XoDnHBGOw69zUuoW0sF6kdsYvs6FlmZy5lLrxmMKdvPcnt061GqsSd0gZCcqNpXaoAyGIPzfNmgCeMllYYwCSBwuD8ueCD8o/LpzSxJtEuZfNIJcZO3YxBZULKOFACgYGeASSaDG67WcuI53DK2DtYKApZQeVGQcgDuak3wwK5LEiQqgDDIyWIQk4zyQCcenB60AKcjb16kAA53FiSOp9OvapYyT5kZhYCJA7P1DKW2kAZ4I4z9eM81LEyAEjaV6ncfvHI77c9c/nj6SBELoSXZlEnlgMyo27A2sisA4zgjPI5x1OQCsrDgIMLtwMAYGCcHr0GT+frTxaEk7nLKcMiDaPLOAHwQoJyR3zyfTinmJsgsnlDnA4GACPlK5Ix369DU0DIA3J4x6c9M4B6jFAFJ7dEZd3yNKVjXLEb2TcVUA8Ekbvy5q4Q7xqkvz+WAFLnhUwMoD0H8/wqeSSJ35AODgZAAzzxkd8GmuwVthQsBk5OxgTnHOQOmB09jQBlR2gjaQeZIzSyeYWlZWAUnIQAIAoAyBgZOPwqxEiPK8Sq+UYbi0Z2HI6gumG/4D07+lW9sbN8p2lgAxwABsB4JPQe+RT9wjYDoONpPBPGOT6AH8c89qAHqqxkbgg3naOm7HUcdSfp054xzT5UlWF/s3lG4CEQrIxWEvgcuyoTjnnA56HrSh487sZ5zk7SARwevTg/rUjNtBdAXYhiifcBYKSFDFeB155xQBBBbyxpi4k8ybKlgOE4UAlSVG4F1J9Pm4AFXduV4IB7kjOccAED9cU15EJC78MF3D5ScAEZyOh54+g6U37QBwiliQFAABJPpjPP1NAEigYAzzkj0GcdiTwf8KYkSox2liSzSHczMcsSSQWPAz2HTHFVXuRGeTtJJOMLnB6jI6DI/DH1pv2og49fU54yDjJ47UAaPyYzyT1z1wTgnOen/wBemEKVLMwUKu5mJ2qqgjLEnp2z6VQe7TCgBsjPJ+UkHB5yMAAFuMf0qut4dqkliSuCMFcMMg7lBIGcc446YoAs3CuzwFAWjSYtOPNaMkGNwoYKv73lkJBIBwOvSo2IGVAYlvyB6jdk5Izjsao3l9cmNo7WWGO6IXJf59qFtrSFMEnAX5RwCRjI7U5NReOMvO0aLEQolLquVHyhiQAFY9efegDTS583YSrqpzgOpRlxjAZW5B5OOOMCnN1B37QcMCeMAAYPPU5BzWe10giEuWZduTsDPnJHZB8/BPTNPWQHnjO45LDB4+XGMcdaANyznESzSSR7ysfysDt2knClfQ5rOu71pGLSMzYBIyQ2EPOR1yQOntUHmNtOWAGADkHJA5HGfeqcjpgBQBsB+UgqpH3QRg+mfT8aAHzTbnYDCqcY65IwPvEnhic+oAHrWTcuGbJdj5bK4K5XnnGQh+br0PX0pzyEljyQCw4GMkDcRnucc/hWVPM25csAAW3gFM8bdo65zzjpjrmgC2bks6qpABGSMgKCoyRnBxx3xmuT8UXtwlq/2URvMF/dpIwRR13YODj5Rkcfz41pHTcQPMQAkkqxYjrtIAXk7i2fp6muT8QSn96SwKIjBmyWILKCCWAOVx6A9fWgD4U/aY1J38Nak0s0aeXa3Mr4AjDbY3cAMoAZy6kDvlh6Zr+MH9oK+TxT8ddbVJrkWtlO25WA2NP5kgeQyGRSmC0Ywc8KTuPQ/wBc37WviJbTwvrUctyh2wTQeUY2JRTvZJUmGAFB6E9+DgGv5KviTo2oWHxK165gtjM+qTx3Nu0kSlv3hLKT9rACW7JjtgFTt+XBoA4+Lzme30m2CmRZbeICCMr5m52R2a4DjeGds/MFUbAR82a3NQlvUs760s4XvI44pHuWkVWnWJIw0gcgnCA4xzx97GQa09P8OXUVybqSRbVJolkk+1QAq1u5DeXGwA/ffumUH5clTnCms2bSp9au/wCzLO6htbmK6ng+0lXtvtMBEayLJwpKkj5gBlgxJ6cgHHeFfDcWuaxJGBLb21yzC1WV3K2qlP367wpMgJMxAAJJwucmv0L/AGVv2QfF/jH4n6T4q0oC00DTri1vJ7lHeB7l7d0TMEc0fzk+XnJLgiYDIwTXmXw18Ay2Ak05bJZ5XMTtcQFCUjPlRyNaMyYmkIzkZXcB0Kkk/vP+xL8N9T8MaNZTnyZBcOFtY5Vk82MxyLGTNZiR/s9xneVQSYQN60Afqx8HPCltp3hnSX2W8VzbWNtFexQxHDMFWJ5REVJ27wSMZwH7YzX0vaWUYSFEkEbRuhZURWBVSGZCpHygocE5B+bpzXjvgqaWOZX/AHcaRboJFX7u5CdyhSflcEjgnucYr10T27Oksc7o0bLJJFG6L5vyMFSQkcRkhScc5iGDtyCAT3ulJIXkRoyNq4ThCW+bdkAcpg46dRzXAX2mfZ3ChYFVnMroGCMpZ1UyHbj5ssMngd2rvnv8fKsarGvQoVbKhQS5CnOCxYcddvTpnhteR720uRay3dtcNGGjYReaFZQ7EeXjMas20AMQvTvmgDQs5PLtZWhto7mZTwrTFSQwKqvEbbiGwAM4/wBoACttY7m7toFR4LZztOoRSggtbrEqP9lkVgY5RMCyuAB8uCcCvmez17xXok1wiQf2g73KyBXLqIbeNWZ485ALs3zE4AwMDpmuj0/4yW2nx7NX0m8tFl3iXeGuhIyLtZUYv+7U7gADkEAjnsAe06hplrgyQzTJCyo32eF0EMriV3aV3VCZZGZv3gZiGHvXxp+0X4M8NeJNCurPUNPspYXSQGaWNTIrrCxDoBH80m4ADkAcnPY+0v8AHHwX5S2is9iBC3kwmFoxEsS8xGMf6thxkYGN54GK+Bv2mP2o9E8I6dqAhtYtTmKNJa2xdvPlZWYYEePnO7HYgKMkY5AB+Q3iDwp4Um+LWjeDbkx6daS6xbRWq2jvFvnkvY2MMy8rsb9593GMkjnaR/TB8CPh/Y+EvCGi2NjbRQwpDasGt44wygxqxYEjDIdoBwARuPNfwv8Axp/aW8Sj4rJ4tsXv7iPTdaj1C2h8kWswFlcxuIQ7QMzbZElQMVf5doLEg1/Z5+wR+0l4T/aR+A3g/wAYaFqKfa20m0tNZsDNi80zWLRUgvrO4DOWRhdRuQP4oyuBtINAH3c0KiYtGzK8aEyjy12upHCo7qOflByG6gqe9cR4q13TvDOk6hrGqamLfTtL8+91GSQRCO0gSMTFZ32fLAkbbt3GBhixFdlJeRwxsqs7rGhAWRmEmfvbCztnb90A9go5r+ZT/guV+31qHw48Eah8APA2qzabrvipFg8WXumspew0B0WZbRbpCWSefeiSEbBsQheCTQB+VH/BVX/gpx4t/aE+IGs/DP4f6lcWHwn8L6jNpv8AxLLqXPiSWK7aAXt89o4WS2ZkHlIcjBLEnNfj/aeMrUTOkvmSzuYJreKcwhIpnzG0jRgsWbDPtyQVIBxkHPztfeJL+aS7/fM6SzF3d9gZm3Hy5GbBLsGYnJ571Wt/Er2s4umSOaSDdvdj8zhiwXfk5mIDNzgHoO1AH1sYINXgW2KwiYhYS4CqXYyJ+8OV2lCsj7fulmYA4xXFf8IadN1y0lFvADDdFEbBk84rKfLbZs5G04IXIJxya5Xwt4nhvLaK7aeGxjsbiKK5tZJJQ0u8mXzpJBgGMyJxhuNo4zzX0R4e8WeGdaWRbtljv3lSWxmuJbhUjRQIQQecxhUB4/vlt1AHWNok+qRT3cYNpFbQRBcMuDKkSsXbey5XKscZGMAck8eV+K9TspIUn3LL5+JLqCOPYRPkKWDwKNisVOOuCWHG459I16+u7hbhbGNZbCGxjjt2t5SIjNbwn7ROTGxMqucHkhcnJ9D4bqFxe2z3bztCHkaGUygKkcSqDIgVHGC/sewwfWgDKsPFNnoj3+tIj2726ubaMMTIpyVXLHqdzHPU4HavlXxFql54n126vrmZ55764aXdM5d23yNwOSAQvABxgLXrPjLUmXSpYUijDSiTc/G3IZSNu3HJBPHIx0XOc8H8ONLj1LXopbu2NzawfNNGhYEdEQgqw/jZOvv3oA+pvhBodn4f0y31CJ2j1GdF2n5WAc5+XaycjbjuSC3YZNfXnhdBM9tJbBLkeX506vx5Mm4hTI5Y7nZhu44B4xxXyXeX9tY6fZQWlxGskeBKc/6sY+VYY+pkAC5JOcnPOTXv/wAM9VtotAuJ5Lr94rqsKMxEksrkld6NgFcsMLyevFAH01YrLFcO+qNFNbhVukgkkkYtujJjCgFd/JKgAg7hjGcYXxFogOni5toA0s7+ZJbWrRn5ZXKASq7Axn7+7cpAwSMgDPDWOvXkSWkV2glJeEFrpS4USO7RMseQQVJPHIXg4IOK6mbXrG8VYBE0durI10YSsUHy/uWRFjkB2E7STkFvbjABxX9lwNMGjRGmCATzeY5ityoA3f6sc+bgEqGDYJAJAqrdJYWum3Lyz38qrF5txIzReSzRuwdkjDblIHlhSTnMxGB/DrXptIVFtZSFbRXhkmu1ZNsYmYFYGZ8+cux2P3vkL4wSCK5DVrM6xBHYRFooJ5RATiWNhbKoYFRn5owzdCW5O4gDBAAaAJtVswsgt/La8ie1SFVZ9jKIFWRQuIshFZud3yKWBxXs8GiRaRp4vZdRtpLiORnaOQ/vALeMkQwJNKN1uY8nAHONqjPynC8HaHb6fJaGMMLK3TzJpWVYmLRqyGKJ0bEimQ8uQSAc7CQMUPEGrR211MY5mk+2TOVkt3BiiR5GWMXKPEzYG9uAVBz1ODkA5bxp4ge4uY4LbEEUjLMd+BPKFJLRGNXPDOyqR12gkDk15vdgWdvLqSLEs8rFZljjRwbVQGcxyqp8tSjHBztIIIDDmr2v3VjPPN9onaR7eIRo8VzJKQgO1mErPuS4IPCEbR5fCkHFeU61epbxzW1vNuQxDyt/ms0MB3cuobJAYE5GB8pbHoAZPiTVrO5nCxRhbgSOYcFljeMklFJf5ldSpyRgHaflBwK8E16e9nNwGD8b1fdICI1yCFAc55wuMcGu81fU41jL+YXcJh5ypm8xg4KjlyVTk8feO3kckV5nqN1JdSJw8IkJaQeTJ5bYXLOUfkvt3E4+XB4AxQBl29pbyQGd2LFbhY8o2VBI3ESLn5TlTjjHHXOAfSvDFjZ3EiWRVbjzpF2Bg6sApPlxsxUb1KAYI54UcHivOba1kMiL5qyReaocyARxKmThuF3LndxkHp0r0fSStiI7tERo4kaNiS5ZZsfLPFGwySVAKgg9M4zQB7LoyQWQnsoIoIopPLYyuZJCgCkEwxyRBxKHIyR8uF5znNaV/qiW9s8SW8iyCF9t1MkpM3lLk+VvbaeVIOc8HGD0PM6fqtm1rJJO9w1wEiuF3I4MK+X5QVJGbMYdjkj7ucYGAMUfE+o3UlrE3nQQQFI5RHLKPN8tVJQRu+MjaSCSOic0AeF+Npne4fzBH5jBGGxScljnDbl4IHPp82BnAryK5kDFxLJs2J8pVd29jkAKAcEgc/Xg+3YeItQur2/k3EKuSFAk3bgCV5kRuf8ADFU/CPhy/wDGHivQ/DdmhmnvNQitgkKmQ4aVd8uFHKiMcE5AweMGgD7T/Yr8ATWkWo+OtZgkt7XesOlTSLsEjxsskssZZSfLBwmVPJJHPFfbeualZTR+ZNdosFwxWG1gtN8qTCLYyIzFQGMZDAnJAbcBkAibTtBl8M+FdE8NxwJb6ZYWi22+OF1/eRRgMAigLHI7nJ+XksT9eUvtMhgVXnd2Cf6RFBcmRUQHaJCkixD5sEdVHynA5GAAejeFBYw6cUSN7e3nZXLXTtPciJwV82HG75FKclguc4zzk4WsXi29vOJLGCaNPNEckPmFJ3Xe8biRplyxfeCcYGMYJBJ5efWtP0W0W0hF0hnj/fGCR2hjiYMSq7zwDKw4OBhT6CsRdWm1B4JwtzPDbKILKG5laGxWNG4L7NvzHK5BPJIBODyAaqTm6jW4vbN4JYpBsDXBS0S3U5RHcfMWGQpPBwfQ82oruK4VY7DRLWaRpJil1HJP5KuwyBGJRhiGJ+Xcc4zjtWRaatdMZPt0UMUMjEkJnyo8FQCnzswBDdcZ966XStXSCaGSRL5xE7C3SyjzDnacPJIsgaRCzDgjj19AC1a6WWs7xplkgnaAt5dva7YECBGTMsqARASsRkOWDBhjBGdCTwjqs2nG9EtvexXNos88MYW2ugpRIplYyR4LgOcYZSSemRW/BcX18Jrv7TIYXRTCJIIkljlaVWe2Kxp865BGDvyByR20rBtcvpfscUsUKY2eegeGMumxiZIWAyQFznoSc0AfNVz4ZtrSSVptLuAyYkWSCWO6242/K5WT5UVDhsrkMNp6msDUdR063thDBNaQsSwZVYtcBF3KXdY3BBdtq7eQA2DxX0hq1nYCT/T3h+RnWSW2jaWWUlyJCrCTa3AU+xUAZrJl8HeHvs+/+yUlFzuxqEtvF5nykEiOJ0/eFwyglsYznHYAHx/cQaleXqyWVnFKVkHzbmTfghmMitKTIcsSccfKOvOa17Zahc3ElxNc+QIxJuSCLeBtOBG00nDfIDt4JGASK+gL3wKFZnt/3RiYtFKtu8W2WNsRgOucNg8kdM5OK5XWNFvBKkEdjJJA0LPdrNyJJXRVcRbEBXJPzDLK27JAPFAHi0ovXkvYZtsxityYkaNpN0LGMbfLERE7n5X4KHC/JWP5GHkSPT7OSVYeZ0kkmjGSo8wRzqBHJtUEqx64GOOfXrLRIrhns45Z9NksjcLMIkkZWiZsxCAyEEgPxkHockV0Vv8ADix+zT6lfXM4a2kTzII5W+0TmUJvufJCklSpGNwxleASQCAeAWaXYkWRbgokNyolhitWJMcqFDskGApO0H+RBGD1Z1SUXNtc20d2bpWM/nxGGSNTHsVGliQ7g7+USysAT2AYmu9n8K3lu0D6YEjtp7gq8d24uFcRkSEhJB8m7GcHkeZ94ACtnT/CM1vOzmCymZYxOVto5AoIdSzbSCucOScMDjIHy0AX/AXijxM1w009ndQFbhZYU8oAlgoxPG6sgjQSDgDPBICkCv0T8A+K9Tks4S8dvh0zJO7PJISyL5kctqEKgFt5ZgN3yZwcc/DuieErjeNU1O4nit0ZZo44LiMpu3FY8qtwWgBCE46nYowf4fsP4b+H7vTIYbu1n1G9tLxPNYyK8pRiVSR2/d/Kpyy4ZeBj5mPJAPr7wRpuq641jbC+UB7mKC3SJRhPPQME8srnYYyxJGMgbTyDXQfGDzrFrPw7HO5bS0glkieKKF2l2KQ6QqSXVlIK8v8Ad5wMg9l8I0XT9Pea/hikntIXfTr14/sswaMeYD85XcAyAZClip3A8ED568ea3f6/40u9QuALa5a8his3W8SZZoocwL5kRMjBCkeOoPqSTkgFbTdA0q81mx1LVbSGGO5gmzcyKfLdlQFTK4LLgAsGGDjJ5FfDXx9vbCx0/wAcalDqFrLK895aRvFcoYirLGWEHmAPJuec4ULnEJ444++7KK9Gha3r10qXFvowuY7aynnMamWTdGkSgACEF2GVz3IxwRX5XftNay6aDbWGyCzu9QvLu8ubCPyg0SS5DEOwDSgZ4HzsMnNAHzv4GaJ9J1SXzHZl0y/fcj4AxG80Lbt+S4C8hieDznNfFN8LuHVmunkkeKe5m82QzMWlbLSEscnGQM5PUjuc19haF9v0jwlqtxNaxxxtaTTWsm9U84y25t5QqsCHYqzfKRwV28YzXy/fzI5SZ4UBtpFkliQFdqOzKwdem9ohuI4yCOM0AcqsawGZfs/JeF402ZjV1yynfvzuIIOAMGvuj9ijSZtQ+Lng25eCaGOPWLOJ5o0aWEKGV43kgWJtgEoH71mAUvwBjI+Nb6O1Eljdu5kE6iOQqWBjbLLHuwAFbZ29Biv0a/4J+6dPffFGyZbljpumR3F0UIPlLIiAoHIOPvMvY4weMnNAH7QWeu2dp431exMixz3Vwk1vcHfKRLlYXRjnCgKr8sD2BAJJr9CvgnrcV60+n3TI2yCNvNhYBfOCDDb8/MAGUsOg475J/MuxsLW68cNNJdti4mWW3ljHmIcXMe+3/dElUPy4D8ABsHPT9BPAMq+HdNuJ/LTfLJBcXEtsCbkWeFSaOKQOfKXbgnoRjrt4oA+otb8TC3GmmK7SS9EzQCJpnCNGrKVkK7QN3y8fN0OCBjNfefwgvWvNHspSAoa3ijki37juUAbsE7SMu46Dr34r8Wtb8ZmK+UM7wwrqFq1rNIzMv2SSXaSJxKArLG0AckcAMSQuM/q7+zNq91qPhLTJJJzNsRommkzuZUY87lPJAICj0WgD7ls+YweDhVGSSGbCgckHHb9KsyRQTiCbyFLxA7GkUb423tnAIyoxjGOvWs6yQR2ww20xIcPucqqZQkfgqtnoRnAYcVroVHyruRQFQF3LK42A7jkZLbmxkk52n0oAq3DyRiZpnDRooQR+Wfv/ADOZAzyfMvlkZwAfkPJ6Dxzx7Ybo953GMptQqRvYjBBAxhRy3p17Hp7NA7u0cMzRy3cm+cQ7k3RoMIRGQAxVVcDdgdz3weM8bWh+zzh1yY1C/u2YqfMUAdU5YMD9OcmgD8j/ANpDX7TQreyvrG3ga5sDdRXM9yu9pJJmdIotnyhQiYKMDnJPzYwK+JbX4nFdStpZ5N7Fkd1YvEltudSZIYomGNw24OMYPHXn7G/a7h01fD+sQXUE7XAiuLmCRUPlkQICyyMyhfvMpGTuxnbnHH4MXPxi1DSvEcmk2E0TvaXG3bNAZ4wWDhmmjIIliyUCswO0xptIxmgD+oP9n74g3Go6ZprQXsARUAeCeMNuJKl1W4tpQynywmNyso4IGM5+8tG8QSSxq7Rw/MEUeVIXIVmbLbpVTzAAFOR3XAB7/wA7P7NXxnubfTbWO5uZRJINwcqsAAAX98wX/VpkkKBnoOcGv1B8L/HKxstBF/PexvBA0ETTyXMTANMC8aKjuxcEeWpYYG5h/exQB+gz61EGRXZN6/OhbGPcjByDgnsOMj1ph1JZ84nVWbaCyjcPlzwFOflyTjrXwRcftI6S0tuLfVLNW+0L5qvMrMI8fMQA4CMNwHp7HNe3eA/Htn4kkxZ3AuE2wkjJUqHTdJkqSCS0iEc5wT0IFAH+SVDCzrJ5nyKwEiF1ILgEgMpVTldikE8cmnRxu6hI5Cw+YKgILEEFiVQ4IXBJz0yCOMioHGcoXmV1KgQlduFbl/4vlIPOMc7utOVZYwjbHCOWjXGFJBHTAUkjI9MUAMUZmAMmBkDc2c8devOfz74rRu4A4DqPLlJQZeZflXAAdgfU+/HoKr2/2ZJNs8cpEasX6Flff0CkDYMFc5J6djVNnBZjlihJIDHJCk5UHHagB/zRSDDJIQRgqA4YkZYEsnJ5APGMnvUzPNvXbGYncLnaAi8hdnyjoeP/AKwpnnhnGP3KuoVsMXzgcndgHBO3jt2p+x3lzGBK2cc87h3ChjkgAmgBm5yz795klb5huKhs/NyAfmIIyKmMKMkeGQMSyk+ZlgBj5CpHAxnGM8nFRoksbDcgZtwIDgk4BIHsFxnP0pElZZiwOP3hIC5AAPGAR0XPftj2oAvW9q0yMqhS65cMW2sBtAVS3PU8Acck8+lKTPK4DOrnfI5+ckgjbg9Bzz157npVtkkAaRGCxsWfYsgbocFclsyEbxnv+tVWYFxuUL0IYAkqc53Beg756dc0ARn5XwZHdOkgRSPkwMkAnqKkiQvuSHaznI+cLgEjjGT97sM/zqeXyiu3YijggBjlC3O4DJyRyTknO7FQvE9u4I3L5mWjBBTIZciQEHB5PHv6UAV5IJFiViihN7AuDkr/AAsGVeAAecnBOOp4oCOYT+4dlBLNKu7lQCuCGHAB2/nU8byqDGrEiQEMCSck4DAjHfv/ALv1p4E6na7yGHGCEJXaq4JG0nBTB9Mc/WgCiYWQB3jceYoKHdkEYOOR0GO3WpfIlYb2hfaMgBi7KvOcBt2RgHOM/hWjakxSMVjRw24YdWkVMK21kCsCGwcZ4xnNTFZZHLvu3Eg85AU4AGDu4xjjHI9qAKsFtD5RLMd7SoqjBKqhGGZyBkc4HGSc9KcsOwhUBD7shkeRPvAEbSMEHBxxzW7b2aFfMRmEytuUBA/3SWJJLcYOOxzn8680G0ncV29cjPOc4IBHqfQdKAMGaN1OFB3gbezYwTweeG5HWpIWaNx8oxjgr/DyucA9v/1USFtx2jJGRjapPGOu7qeaI3UjGBkqCGC/OCOSRg8tgnsetAGpG2SsgGF6MOV6dQOODjHOOcVoxIGJCgtvwemGULkDGB06ZwOlY8Errty7EYIUHJ2qcZKjjrzng9Ola8UjMik5JUBEOBwMDIJxw2zPTsTQBfj02OSPM7GKIqzBnUq52s0YRF27nO5ZBjA5XnHNYFxbvErxCMoGY7XOFkbpncx6rnaDzxmuhS4RmAcl22H5mZyQTwTy3JHzcdCW4xTJXVkMKkGMSEhioErElRuweFOPfBxzQBxa3c8MnmRSyBlAXO/DnHAyQeuP0FfQHwk/aB8U/DvUrSay1C5SGGTe8KyOgY7+ucc9fxrwq8tVDHyclXwMNtDbwT0KH371lL5sLuQmGClWYYO0ZBPJGM4BHHr2oA/pT/Zj/wCCigD2FlqeoGGQrEh3yDI2jey4CAAFiQCecv8AWv3O+DH7WNh4mhtntdUUPsSWXZIFCEBMqYxvyWBXO75cnOTX+f8AaD4ovdEZ7qCeRJ8qI/LZo2iKsDkAMAQWUDHYd6/Qr4CftpeK/Al/YW+qSTzLuiZ5VcmWUZXyw6PHgrxjGD15zQB/oEeCvi3baoltN9pB8yKPJZyVkGfvEAdFITPBH619JaN40jmswnmo7ud8Q3OVUgEHAzkq3Hp079v5TP2dP28dN8RzabGdZYh/KhjsvtSBUic+bJ5jYJ3ggg4IADEDDdP248A/tB+EtUsLP7Gb5bu4gtSsyahb3lukUmd0bI0EZR8hsHJI9waAP0vsNWed38yMbQYjG6kEvuA8xyu3gBsdzkHJ54rTjupJQyyIF54KkMGy3AY4+Vsc4xXz14Z+IGl3lpHOlyQ6oVdGIZs4CEoiA7hhjnP3T7jj1XS9eguHLGb5cMIo0eM7nAHzOWGSoO7K9e9AHZLNKpA+X5vUgggkqOD1PXHpmrjznyhgbt33uBlR2IA6jHp61jpNG/LAnAx1Axg5DKNv3cHryame6ZIZTHGrqFLBQfnLKP8AaHTqR0oA828clhZXBJCjY5WQjkY3BwCBxkKQfr71/Pd/wU18KXni/wCFvim3s4kJt7eVpd4cmaBeZvJIThgo6j0wozX71+P72dtOu3SKWOSVCHUH5s4UbD1B+UgHnuc1+SX7TsljqXhfxNY6mEjiNtcRN5wcxyM4J2swDBcAPklT0IypFAH86/7IvwXlvPG2kQeU37qSJF2wptVjtD/6xcEqckHAbHPTp+5fxQ8BaP4T0Wznlijtp2itoI5XiVSWEcQJ+VcJnYuSMAhsEAZNeVfsufD3w/pGtaZrvmW0plVJkVWgzEw27cxRn5W2hckqOnvx61+3D4wtLDw1YCOaMRx39ootk8tMozokyiXAYRsqseTxjr2oA+7f2IFtjotjPcSpc2o3JITiMZDDJDDcDliSuMYGOwr9O4Htz8tuCIFztB7AglSxz97OPzr8Ev2HfiobHRrfRry7NsY3mdkcCaMSmXdBB50bnc3k4GeQduc4FfsVoPj2yubQRm4RnMYO8PkEFQODnk5xwB+vNAHsV9qUdvG6kopAcmRSpULnqCG559eORmvgX9qL4j2fhrwnq95Jcr/o1vczZQwMcxqcIwbIyDz2OVPOMg+ueOvHtzY6fcGGUIFQtlnAOMbgvy9c4GMj8e1fzUf8FRf2w5/AvhbXtJtr5vt92hggjMoO15kYCVVYYJyT8pHc5zQB/NR+3P8AEZviV+0D4u1ozNPDHeS29u5dmKRpKx+QsAcFsnp3+lfJulxH7SrLIpC4blsE85wBxuPXp6+tGt6xc6/q19q145lub+4muZDzjfLIzEc9uear2qhX8xGB2gBQwILMeSBj370AfS3hHQ5r6OCaNMRbQrT7V+VhtZjwcqoJwOm48da+qNKTRfDPgu9vr2VDcSIIwHhVd6o4MbL83zv5hA+YblB54OK+MvC/iNILUxTSGIrGPK2yso8xsKS2Adx784GR2GBW5rXjG+vbU28zPHCkYdUDExyMAXyFBIVtjjjP4egB+7H/AATQ+I/hqx8TRw3jFZpZYVimkhVmy+6QnChvLcMdpPQ88jOK/ri+E2uaPeabZeS5kLIjJuCqwjZYySBuORu7DoBzjqP8+H9j74u/8Ib4rgub+7W3t1ljit0aUxGW4aQBNpAwYwGwxJ4BzgjNf1n/ALNf7XPhvUtF0lI7ssVEVu8dtIJmHZWeRSQI8k7iV6ck4HAB+4HiS/todMLRT7NoydmzBG1gVIIynY84zg9jX5C/ti+PbHT/AAlr0uqSvb20cV06zoYQyIkLBhGJZU3SAlj0J4OASQK9Y+IX7U+haL4ZumsrhdxjmkUGctmUqHAYykbm3OOOwPYdf5f/APgoJ+3hJ4httT8LaVdv58k08d20bbVjcqYm2YGGyD1yeo9CKAPwv+O95a6l8WfGt5ZnNrcazcyRNgKWTeTuwrHaTyfqa8mSNnYBTnJAGOvOBj681Z1K8e81C6ui7O9zPLIzNyx3sWOcHqc/56VPYojSxhwFCkBjhjkHGcgA5YY4+tAG5p2kSuu4wmUkhAQPmLPkoAuck4BwRkcVttoY2rIpABALpggpg7Szke4P9KsWSDeix7mQMpWRiQ21WBVVxyuRx+HQV6LaaTZpp73sryIhJ4KDbuJzkF8GQlehGcHII45AOKs/D0uTcT7myqyB25JTIVSwY5GSVxwDg5r6P+DNq2n65AzJF5OcN8m7e7RyLDkc7iJXVjnj5favMYbuwvIfJjjUy2rqIB99vL7yHC4YqWCjByB+Ne5/CSGa71mG1ijGftEQJdHBfD7G+UdVGQenG70oA/oI/ZElsV0/TLCIiO7HlCKN2i2lChbCIRuZjhCGOfQHtX7p/C1NOtoLY3cyW7NFGqozHeSgBOVGdyhgc8c4x04r+fT9nzRbjSo7K/uZPswtYoZIdsojHmLHGqlg+OpRsAAEB8gfwj9Ovh98TNBsUEut+KrWILEohhFyHUhOJPnV+GyDx+tAH6+6f4i0OCDduikKRjY4GMEjJOGGVG0jHueOtcf4l8fSmOWDR4mlZw53sESM8DBG8egOOlfHlp+0Z8L9OtbeCXX7W4mcHKG7RzkKCCGLAhORgkdDSTfHzwPf2qk6rbpGTtRlmjUoqt8p24+cZ35PPfPGKAPW5fN1S6eS+la4mEm7/ln5YO8k7kbj7o6Hdyfet+xFjC6lkiONiCMKWB3MihV2oDksV6YOBXz9J8bPBEVq5Or2URDKDI8oDSBF57jL5wTjGNxJ4OA/Rf2ifhva4lk1ewuTEThfPhdJMMcEqH+UbyABjBwD0IoA/QnwqkDQR/ZogqfI5QRLHxMPNG0EAZIYHjoTknPNep29xbWqgPJEAHAclAp56DcDgYygJwQcHvX5tJ+2R4NhULb6jZDhoYYxcoiLhWOSQ2FOEYg5BwOM1lS/tkeGpZXSLXLd3YjbCXEoWTJUKWD8BSsmcgkkjHSgD9Nta1yxsrGZneNUEb79zAZGCDkscY5+nHQ1/Nh/wVE8V2ev+M/CcFjLbubS5nW4g3fKweHIZsggMUVcFcHCDJFfePjH9rLRrzQ7rbq8Q+Rkf7PMvmB+hy24lScjqAM+3FfhP+0b8VrD4mfEO0/s24N1b6Y8p2jzFcSqcPvSZQXztYEg/wAXBxg0AeO38lrLBKVcRuiGSKykiUwySQGSQGOXcoRgA64xubcRgrXrHwkZrjTzJcxqkTSPKyGJYyYz8iGJM/OowoYLlQi8ACvENeuV3W32ZZopbdmnuIG2SplHIUMSW2R4ADZyfmOD2r0jwHLLaW0kUkqeTKyTQRwuVk8i43T2qq7csBGVRwoBDggA0AfQ3xK8R6bb+C4rDciXm6WJgkkE0dzGHMqufLLBY1WZgqtnPmFjggBfzc1mWzuPFc92dqxxF7hJ0BUxyxI5dhE5yFyDtAzz14wR9QePJ55NHS6mcRxKZXl2n97FAAWaQOzkF+M5PQDjkGvkW4aGfUrh7WZSoAZWcLJG8S/MpEexwx2r82Dg56EZoAb9phD2zm4YxPcCOREBa5KA7knRSoDKzrgkFiF5ziv2a/Y91vQ4fC8TXoAZ/Ij4i5lh3bVKylMGQMDuBHG9Scg5r8UpLa4mu4He4jxHMdyRysEONrBQgyAvllegA4xnpX1B8Pvjnp/gjSVt5ruGJreWFPkfy9oDjPVxj5cYIznH4UAf17/BLWNBh0yyFvGikbFEYaMOinqGIwNy/OfXGe2K+vxq+nxQq8roFwp3kqFTOeWbICjnucc1+Bn7Ln7Tml6ro9gk+oqVEUPEb+YxWQb0IDcEEMvBOeuRzX6AN+0XomxbaO9t5nMKCZfOVwEwS6sHICKu1iQem3AxwaAPuXUNX0xjao7h/Ou4thjbBAXdJvGOGXI5GT8u7jrW011p7IcspBUE/dBY49h7/jivz8l+PGhTvZ3Ees2TJA7ytFHcDMQaNlMp3d1R3yOp38daUftG6Ckp361asi4U7Z1VZCwxtJLttIzuxkA56kc0AfcN5cWEl9bjAuIRZXXnQqE3ESTQRKWDEHaF80dOQeDWzBPp21du1ACfugZ6AAAHOcflz7mvg0ftH+ELa/RX1iBrmW3cfZopo3cxRu5iEZJGUy5ycn7nTPXobf4+6DMolj1GHcGKIiTCUlRnDOMjAO4ZxnGB+IB9qqdPeXLEbgQyvtRmjGG3sp7EgAZxj8M061t4baSUxgPbu7zeZIwNw0k1xcOVKE8RqjRqmMkhSOgAr5MtfjVpEjYW9jO/HKygkZGW6sQcAnjgjn0qzD8aNIGr30E2pBSLS0kjHmLjYnmCELgAlyZZgckjKjp3APrcvpzxSAEJlNsjptVwRvVSxHPGWxnuxqjGdOiiCLL5g2hQJCTJ8mB0PJOW9ckY4xXy3cfG/Q7fKRahC00pJCRv5jIoIG87Wygw2Tnpkkk4qovxk0gpI89/G67v9WsqxP8AJhS4YnHQjj7wyB6UAfT8tzp8dxFC0SOTBJJFIzl9rEhMkbSA21SRk9unNVrWK3W5aW5nEjlG8mPZ5caxsVG1ju2uwKHBIzznGDgfJF78c9JtJ1Z7yBVhhMkkXnJIRCDxMrBdwJOfZsHqeakPx08P30EZa/j2XsOI1M4DKke471G5SHJJ9CcDHAzQB9jlrQAqCNhLEn5cNgkcbT1GCOnp7iqk6WE67FYxtH5cnmQgq4VXDAhsfdypB9RwetfKY+MuiWlmFt9QjL7dsaTTopk3suXZ3Hy4DNjp028dKzZvjXYhWlt9RikVF/eKLgLtAVmGTxkFQxxnoCeM0AfW15Hp0luAsgSUqCHBDMApG7Ocd+Ow56d6zG/s2VwrYi2MMbtpJ3KmG7bhknPHGPUCviS//aT0NDsh1a3lUIzyNBcKzMpQ7xGAfmkVgy4HcdCaz5v2i9AaRmh1i3dVjWVm83y2DHCbXDfdYfKcHqEP4gH3FZ2FiiTTPIs481lJZgnl7iQsezaNxGw4J6evUUpj0sSlg6bjtXaFIfIIztIPze5B6e1fCEH7Sfh2FLB7nW7OOaZniEMt0SPMKlmG8485RtI4GTnp62ZP2g9PnvAYNStZIwM5EuxMkhRjJJYFewHbnuAAfdaw6YxIRY1RWcGT+IPnCggcZwDn8x14UQ6ar7AysepDlQMAHndjsQR65z+Hx4PjxpKxfNdJkFHk/fqq7GH7t1bnIweRz0rV0/4yadPK08epIUIjcKrKzAYZiwIYfKQAe3Q80AfUX2XTMrlEyzFgCoJUlSG27ejevqSR3pHsbT78cakBTvRzhCxwcM6qcdzySflNfMc3xn0ouWF9EiFShMlxsAYgjMagEMcjIHP5GsuX43WscrRw6jHdLLMkISBl4Dbm85nZ/ujZyME8k/QA+wFitSAxRUjQIg+ZCE4dhtOPmbcx49Ru9istvY5WcyW58xtrorRBhjAbKryvJXrjJY18h3nxztdMj8mWTMryBHCPHlSFQMBg4CgMMnPG8cdc2ZPjLYi0jle6ggmkaJY7R5C0jpKzDzVVFAKGTAznlj0OeAD6enhtYi6qsQD4GdwY4UdNuQRyRz045p6S24iEboHwQiKG2qowBnBX7mQpb05PXNfJd78Xba2lguH1COMXZ2R5lV0HltIOAHJ3E9QQcgDGCeUh+MFnbTPcNdCZrhVxLHdtJCgyAAtvIxWM4UFtqrnIJzigD6/AsZDGRFCXjRA5XKgygqGyDgkAHGTjOPwE8T25kEflQo2NyEFCW4OQmcY4YDPJ4+lfJNh8ddOE05kaERxxjy5DcoFaRgwf92EGFyU2/Mc7scAVf0v402zSyi6vrSaZnL2sUDoXFv8AKgZ238ks+eBjDDOCSKAPrKS4t7NIWnjjDTOIjgFiGduFLKvGSSD9K2IJIfKyQg5J4w33ODzgH7vqK+WbX4wWs1woS4ikAY+Y/nKpBBPygZOTjBBJxyeCRxt/8LYslaO2juoZ0lgZzHy02Y2Yt5ZTIcY4xx/qz1JFAH1AsamGMmABJSXjJG0Og+QlQRgjODx+JBFPjt4Q29SI3Py7kGGUAEbSw6jmvE9L+Ka3kcNtLct5UaARxswBRMDhBgEgNt4z2xXoNhrS3UKSIRJ5gO/DBdg25GRjODjt0P50Adg0KkgLHGctzvYrlAe+ByQO1OcRBceWA/yjCg7cfMpJyMkZ6H1FZltqUbKYfmHTcCQWRcEHOOoIGc8dPc0stynzIkpD7S/zL8+O3U8AlgOhHJ/EAvPsZACq5XG4Y5kXJDEg9Byv5VZtLuOIbhtK52kZyAXGOcKOd2e314rnLTULeaSSJC7PARHIXJGcN8ztwN4wG5GMEdcVdEiuzsVGeJFVSAMD+HPc5A544HI4zQB0CyK0qyZ2uobADKEIbtID1PTB7ZrJv7xpPONvJEWjcK6FoyyZj3gMF5AIGckdsc45daTjcQ7DLBv4S2Q7Epgnpx/LnrWfcW8du6KjLBBOxDs5LbEdj80nVioJYjGeAADzigD5x+Ol1A2hXMMio7SW8p8kqpZ0w+QC69AWB+oweDiv5Nv+Cm+n32keEdTvFEVta39pdxbNiJKIgrlGc7PlVw6YGc/MuO1f1bfHia1Gi3aQXgvDA1wuTAyxmNotytE8oyQHZw6nGAAR1IH8in/BTvULrXLDURf3UZaGN4kRY0iBt7OMi24hQCQiM7eRuxgHIAoA/nK8MPFF4h0mRwWc6zbGPaxGw+bGxJxwcgD5c8Yz9f72P+CZWqCT4d+GDCyBDp9iikSCT5nijZtzMAWAYDrznjtX8DNg6xa/alWY+VqtqwyVQ7QwDDbsO1dwPOM4PY1/b7/wSc1+XVPBvhm3UQI7WltCkAkkDSmONUSSQynhs54UheMjGcUAf0xeHZhJp8OW3yqoY4AByy52kAYA284yfzrofNidVKqqYJyB3OeWPvkjGMD8a4Lw0ksNkId/lyxMyyjO4hwT975yMBeBjj+ddcChwqzAhVXdjoxwG2jHUj5fzoAnWZWkbcd5Q7DjGVGDnn2BP+B6U3zDFJHIoQjf8yspbDDggrtHt/8AWxxE0ImJALplR8yjDd+ScY5z/wDrpDZICG352MrCRtzHdt7gMBjPXJ4yTmgCWZ42GGC5JIIiBQDJKkDI6cge2e9Zsip5UkJUMhRg4f51ZWQ8sGBDg5II/MYqy/lmRJi5AQFSucrgEEOyHADYXHOeGPeobmHZP8juFeNC6P0ZGHy4I4we/wBPrQBWTb5gZZFZPkwOG3NkiRULsPmJ4HT5iMZ4B7ppbgWMumSxosDWNxekzMFaOeDY8ckaYG4+SzjOSPk+6Bkngk2208DoiKLYrIEX5QuxxnYqjHGAcY/lXb+I7+2vW04osJvJLS8G0qWmaBY14hdHyMyzIdrrtwWxz1AOAuJtwdEO4bQHA+UHcTncDxjg8AZ5+ldDoev3NhazxI9uP9WYxO+6VQPu7FwA64wepxn3rg7ma4t5ZUdhhASHAHIBIDKAflHPYk5J+tQpezTpG8AV4Zd6O7puyuCvyA42nfj8O460Ad1cagbqcOHyDI5GWQI7SspZ2wMBs8+3P1MsVwnmlXYAkBR8uEI253AlQMZyeM/ewa5+1T92qMcuoG91yFLAL8oG7KkjHHPQ9avwtn5yB5kZCk55yApBxj1GD2JFAG6Th08vO4MCw5AbKle3UckgZxkVMrkBQRgk5Cj5sjIzj/ZB/lVey3lQJTh/4AzhWkUfdMSEndgMMj8eatrGd44w2fl+UDaM56g56dsd6AHOGZwH4CyZKAHjCnadzZ/vAkD09akkEjhVaPaDnjjBXcGJyBjJzn/Gmjd9wEFlLMXkP3huJIBAA6HA47DOafiQYLMPmywGOFzx149R2AGfxoAY0kkZVd3BICLjgMi4yefmbkc9cd6WaJLiLynkZfMUbmcHyY3CghvlAP3iMHI6dRTZ5UgKFlWZdy/NuUBSQG3Lu+8flxxzzUMtyrAkOOV3DLAKDg8YHf7p7Z5oAsRIsUCohVUjyFCd+Scn5jkk7iT1yOTzy2G4WRpQN7BCFBeMoJMrkFSeSDuHp75FV47uPfjIIOOCxCjAPzLzwATwPU1M1xGEd3YFUXezEAKygZ59wAO3r60AKyShi6orYwDkgbQSufmI/TpkfjVyG4ktpUuEOHXOA3bghs4Pv+tQQzqyJKq5SaNXCkHeqk5XduAwcf56UpkRcZ27VHJODgkMDz+Q+ooAklbzBjP3iMlgMAsSTgjtgionjCLKxkChPlXgsHdv7rBugwevp9TSNtzvBJRQRtUEggfMW8sdX4OOCeMU5iGBDlVfylLKAxBbBJCDqATnGRkdxxQBAzhoiPMckYG5ctt5JVgoXrk8jjPr0qxGrtHskkDHbh22j52TGQMP8mSBke+KrlkGRkYODxgYyATnH0NPSUhiiIdzkAbAOPMbrtGMMT+tAFtEm25OQM4JIznOBgDnB6f99cVI08iIgiYK6YDeYNyg5IccEZypOD1BqEvJs2xzIWXa7xMT82WAUt36B8e/pVOcTM6GJgFDDzM5O5ORgAMMEFuvfpQBrS3zRRO0j5SPcxwhJCgDPGCSOO34ZpgugxIXLP5ZOfmCkbhncwGFYZGB16kDisyYxmIxzBvLDxSghmV98UgkjVCuCy7wvy5wcYPWlWQKORtBOSWJUjJzg4OB/F+ucUAaWyU5fzOSSxAYlQSACFBHy9egHbpStcOBtZwQwIUsAWTAxzg8jcM//WrGOoxbipLfeVid3Cpkg7lxySduOfSqE13J8gIALEMAMbkzkBSMnDYxx6/lQB1AmYxgMQSCQCBhScYboc4JB9fTpQJnK4c8nBGRnAxgbCMZOMfliuVNzOgAj+ZuOCTjAPJyOAMZ68H61NBeSzEyEMNqliWAKBjwMccLkEHn19qAOiEtykieWRtCsTkYb7uRjPUgHn9K0vtQUfOwL88BlJUrgEjB+7z1HtzXMiR2hZi5AwSDGABwBxuYnpnHXPFRpNJhwhBZAuSRuG1h94kNjOM9PXrQB0st2qqpDhySc4YEZONzfNnPXn6VSklOFcuuGAZcEMSRkH7p4PXAPPI4rBluMArvAkIeRI/4mRPLDEKDkgF0ycd/eqq3buigttCKoZhyfuli2M5C5B7AkNwKAOj84uu1DjOGZiTvYgqSRu7YGCMd+1RfaCAMOPMDkbSCC0e0nepHoQR9K5M6qoIdHdldljARS3zHeMjAOF5BJPYZzjJqRptnll/M3EHBVjGGJyFDcYK4OOvegDoJrxFDNu3FSR94MV3D68gE/WqEGp/aozLb/NGec5KsecgBT2681z+wyNceU7tGib54gHAjkdwxYT7sSL8yggBQGBGewdbTQwB0O9lfeQvmElCwG3APVQc8DPXFAHRW2qLcNNHhwI38tmdCCCM9MdVLAj8M96WWZHGyQJIrsvysAwP8WCrdx8p5rA+2NEhKg8YBALDkgqB1+bgc88dqjjvXklyyt8hDcnK8c7cn73IH5UAdOk5XMfyqqgNvVw0eCFPRewAOTnsc08zSmMMOd2fcAbieFzkcg1lhomClHI3DDAgZBOGO0Z4AB/I0qkyFWMhBjL7MSuoO4YKyxg4kwAMZ6EZHegDTWaUA7gdrbQ2SABzuH3vcjkc49qg+0uXICryGGG4+UEHPXscf/XqFp2jQEkHBB+bKpk8fNz7fjVFLv5uZFAJYFwm5RvIOV4AIwOO4280AaslwxhZeMkqFJXOMtklWXpkYHbr1rlriPdcxyGVl8osxSPcAwcsqnG7ABzkggn5R05rRudQS3CGWRIw7iFWLD5nYHZwOjFscd8471h3F9I3zJsk/uv0DliwOUAGFAxQBotOpBBfDKCpPy4OQCfxwT1P8Oa4nxJPKbG5AlAEf+sVSgYKS6ptXd+8GR1wQM84FLfai1msk7sPJUNnllIOGIJPPG/qR/dwetfNfjb4pS6TFc+cyxsqS7ZpADEqkYbCkHPysMDsWHpQB8Q/tWyw3Gjaykk371op3TduEbbWKSxEdNjRuw56deRkH+aT4ka/OvibWdWljstOCzPp9nJbRotwxSURxkjcwMYKqOQWxJwuCDX7lftTfE+x1Pw7r1zFK0EFpHMrbZizSyGIuWiLDnc2cknjJ4PAr+bfx34zhVtZu7aK4lkurqZolvJY5nSZ5C52xhR5cDFgoACudv3gcZAPWNZ8RyW1vc2TTPJPeW0EyTGN4FuCCsrgAS4+zJulXccPguzABlrh/hh4k+3eMri3uLhvJzLZNE0xdkkuXjjM+Z4dqRFmQ5Uk5BOQADXh+i+Jb++g/tDUZir2Vo2nW9v56Gea6kkPkyQwsy4ATYoBLE+WMsckVQ+D93ql58SdNVbt5FlvAfKnGJBK7gXbSpGeZkRGCbgu5EXBGAKAP6TfgH8GFl0W11e8Qpco6PEsUe6MwbMtIysGLuyrC6kjncTwRz+kPw/8AHEXwwTT4r/SXm0qd44726guEM1qztuEywY3yx4UFsDGQQpyM149+zZpkFz4E0wRxmWVrO3BKuYysaRKi7I3LMZPLjUHceNpAyOK+kdX8L6fFo91K0EzBhGIreaMTyhXYKFiKRgNJlTglQPn4BNAH374J8R6VqVlYanoT+fBdxLLaX9siSqDIjjewZeVC5BBHBYqfbuGiiniO52DyfMXAVWZRl93TAJLE+1flr8Ifi5qvw58VafoGsRXlt4V1eS5LfayynT7yaVSCnmSb0dWI8xdoRkkygypr9N9O1iG/t4prZllWRY5YZMq0UyzKHyW7rgDoD04xQBnQ6pNY381lcynagLRSEKPtCEjjbuwGCk5A54z0xjudOt7W5KvkMzJ5hTsm7IHHfqcA+vrXnGv6edR8hrgGF4ZllNxE7qUyvCbkbO3IXknqM4xT9H1byJUtLjeJFCxs6M6q3l/6qZpEX73BJHXjPtQB6rL4ZspXeWOJFZkwz7QWZXUoyFXT7uwgdT1ri9d+HulahGudMjeNJPLladAo8tl3PcQNEuXbIUAHAP8AFhVzXe6XqsM6fK0jMqrvJkMiMQCpUE53kA5zt53D0wN+aT7ZHEFKKIuB+7VlePcJMMq8M4bABySuPwoA+OfEfwGsZ/tUlhao89xGYSZnZmhjZkZpLd3c+VIpj4I9cHivlf4lfsY2fi+1nndDJL5UsbJdrHIZnVgYwVwQQRznluOeRX6tBI5XbzGHmptjnKpIsHmR/OQgdiACGAzluMAnIxWNf2yyJJBGheR1leOVISbdAGXaHLSY3gEcAjO04K0Afx6fti/8E8fFOli4ufCHhyO4ka3iiTZG/nwsmXlaOGNRvVgcjbyNxzuZdw+T/wBiXxl+0l+yB8XraRZ9at9I1C5sk1TwhqRSXSNVtrebymu4LEZFtepbqXjYESADODu4/to8VeCtN8QI6XtnC6oSBuj37ZAWDH5h97GOMd8nBr80f2lvgN8MfBPhzxb8R/FNrpsMemWkl4ssyiMRJaCRo/IJXcZGQgEYwSoAGOgBlfte/wDBUXwB8Av2f5/GllPban8R9c0h4PCnhksJVbWrmzG27u0BBFlbySrJIoyW2FOCc1/BJ8e/jN8Qvjj4z13x54/1+81vVtf1a61C7nuZpWxLcyGZo4LUtiG3jQqqoAqqAo9K+2/2svif4k+MnjS9b7RGdCtWlg0GwhcJFb2Nt5kcMioXARREgLn5QMdwCK+DL7wvLZsZ9TtvLj3+bG8Mm/DAF/KlXGHZ1K5ILdB2yKAPHjBLflkW3Lt0V4wQwbcPmdQRtP3cdQMEAVYtvCN28qfaY5VhkG5TGomkYs3yhI1Pyglu/ftXomnaVdXd2Y7QG3ilLOJFJUOGKMjED5SAFXoCOc4zXuvhLwRAFW+vS1zLFHIcXLGJPMET4DMwODv2ENgfNjsc0AfOVp4fu7NbuEsEQKqSeY6xLsK4KMky43KwGWyAMe9YFvrF1olxEUkuCy5KKzMdgEj+UY2L8LtCdOuOBivr7WPCllMl28jPbyx264tI0il82JBGpkaVUxEG3YyM5CnJIya8P8QeBEuU8+2jWKSNWCojKwlfLsUUEE7VX2PzHkgdAD2Xwp4rW/8ACdokckMpcpbzJCWcNIih5YndZAwUM+1ufmwcHHI5rxVFaT3d1YysrOUjOSXAE0eRtxFndGAAecZ2kmuT+FNte6VNqVlOAqlFuIDID5QkAKF9ygggKx/w4rofEaSpcZkO2ZWWdZ45FZGLbXMLgN97DDkE7dm3ac5AB5N4kt7+40jURDZyzW+UDyxQu6xRo64LsB8o3nAYgfex3FYHwmuvsOqtAgd5btliQwrITHJ5haOOXEZGG29P9mvVJPiNr9t4c1fwtbPaR6TqdvcW14JbC2a4mjllSXakzRmSLEsYwVbJHWv1Y/4I5/sUeB/i/qPjT4mfFTSri/0bR5bWy8LW8sqJpiakZJFmvr6LaWuESMsFyyqhJbnnaAflR4kMlirRPbEv52WuZA8XQEeUiNtyuXySVzx1xgV6f8ML2O40y8gS62NsMiy+UZDCYdpyMnCndkA9Dt6HJr91/wDgqJ/wT+8GaH8N/wDhZfwrjsNN/siQXOs6faACA2yAwSySxhMifeMrjgqnQnBr+f74UyXEcuo2rXFtDtjmYrcLJGonRHVIy0afK5Jwu4iMHBcgHNAH05ouqPIbm43SSElUt45pNyLL5IDPDHJLhZSiHJAyFwD0ArpINcW0js1gW4bzstPbwwsTIfMMcrglAX2mEnGcHaQeMV5NoeqRtMqxbzMuY5ZHZQBGrbpRHGXwJCV4YtyAMd89CNVeeaLyEjQRxTKpfDJ5jlZEIBf946NliTwvGO4IBY1LxXc3E7zQr5aqy/uXdVMYLj90Izt2SEIpyuQcjrjj0j4axRaxdajq+q2oNuYUXyWlmdlyrRP8qWwRckqw+cOpQEA9K8KuZo3ik3gJGsnmGSKNJpZnVmRmJk4YGQKWxxheOCa9u0a4GleFLONpmE7wCRo22gSx4y0eEYCNd5XLYPzEA8EkAHo2talJYafFbWcUSxMjlIQhMlrACPLL7h0LHcDnBJYn72B4hrU97YpI73yxzySM8jNsZfNkCzQWyQE4fMTKcA4U5YDGWCaj4oug8L3DyJbPDJEzBkjmj8w7VijtHk2iL94ud2AC5JbGTXkPiPUxMhnhR23hxBLI/lGDaoQOYw0nnBzjhWJBJIzwKALur6q9zdRtJtSAQuzGLFu0rFgC88m0jAZwvUZB4GBivOvEF9BGkgeHfux5flNJ50ONqtujfHl22XccgZZTg4yDn3fiO6WCWCS6VY4VETP5bvJL5gaJl3TDGTxweu0cZArzrUrqRGneV3un8xiXS5eNAhUFm/eEh1AwOfXoRigB1/rJMhgNs0zlI2hdt6KoQ4R0I5ZQvPJA/d4yawdRkkj2sJsyJEsBAQEF3wzbflIRlD9SckEEcHnKudRjjCbYi02T5c53RqQHHCKyg45Uklc9RxzVBp7gyDfgOXDMFl/eZAz82X6YAO7Azt60AbyXck8kMXmskoIUiAbM87iWbZggg8ZJPPFd1ZP5SxzOyOyttlXDNLtAKrtbHzFlYk4Bxjn1rzuzlAeO5vFYhziNFkzI8yoArFipKLuKkgjo3BPWutWYRFZ4JZFt8JIhaNl3SADIiJxuQEj329aAPRRqduSIGFxGZspsZWKny2UKx+YZIIwOgyCCOK838RaxLMJooHZophJAwAZptiAMsaF92wZK8Jg4PoTSXur3YB8ty5jVlACZkiRiWyoIwDyOSc9s5rzbVNXnO9H3RMkrSdwwYcElvXIwe/GKAMa7tJiVUzKTI22IbiwZvl4L7cdD2JwTg4r9Bv2Jfhy9hd6h8QtTt4BPG503RFniE7vIybrieBcFVbYQAzepr4I8MaVP4i8Q6XpsEEt295cxRNGuXDB2Csx2kELtBLHjAGeAK/ZTR20j4f8Ag/SNE0zyrNrO0SMW0DNHGPOUyyMGLOWLlnw7EkBu2ACAeleJ9Tt7m+mUpAs9mkvlyXEoeMyAr88MKnhVBPJB5BIboTwj3No8kIvpvtLTCRfLhdmeCSTEbA748RRkAYXAVt4GR1rjb3x1b2k6vDaXjy3Ee14Ym3oG8t1BSRk+aMOPusoPJDcNWbp2s2CXsjzSXEbSlZbNzFG7rOE+YzO74eIqGG4tjKheCcUAdNq1nAsJhigkkBlCx25ErtIWUoq53MC28bjtwDu68VzeqXSQQpYRzq0qQlmiLLE1qV5aPyyV3sWYlTzycE4wD09zrTyGOXT0S5jR2W6uJ4SjNkk+Z8m5EwxBJznawOcjFeS+JFnnuLu6tH85yzr5yhJY2EsLlViAlBCbSvzcbMcZBoAv2fiS6gvVS5e3byGKlZ40KFFYKpKKp3uAvrjnpmvT4tXgv94sLiFTDBEzTRytC/zBpH8lTGpLYIOAwycLXzPpst5E8kXnRLDcSZkN1IjBCFx5SFssqk7sZ6FuK7vSPEOm2oaS3j2XkboCqZEM7nEe9VLEFdoY8gYxgdRQB9AWms3MUM05vrbUI0lijSCWQb+WfzzLGpG1weoYjeAMkBcjpB4jt72EooSQxAN5MFxHDMXVwdoBkUCARngZ+7nnOK8BPiFY2t7UoyfbFlupWjuY4VLKsjQtLChwg+RsjljjA610ul65HALt7u1uL6MwRWxFj8jHG0RFiIiSBgbjn+Ed2AoA9Lgk0Y3M8epzSCGSJ2/4lj5XzTxBvYRq27BAbBHOQN3U2N1jcywwz3twluJ2gS4PmiWNDECVZJI1USBWT5nb5gwxg5z5aPEkSrPDa2EkSPbAM1zL5SozSSMZCC2WfKkYI6BWOMgVlWPjgR/abd7hYJmZUByJXLMZI1JYxkBg6KQd3zLxtbGaAPaFudNhzZTyq1tHblvPaRIpUjV3KzSRyYAy8gJHOeevQTWtvLc7JbiwWTTnj222peZGkcueEkbzgvlqSM5JCDnHAzXid/4muFEEywJqFwy+VIhVAZSWUx4jOOBzyCeucAgGrV54r1WaCziuYfsaRTwlreJ5QHdYRCkbJGg+QR7ht6Akg84NAHo2vWOhS3h+xW9pNJsCsyICxbBJaIxsC7KFUkhsE5wCBk3YtD8nTUvIUslitWkulFxmXUPss4jQ7Wt5GMiRuGbnay5AJKmuL02CCW9ju7e7LXdqD/owmSHzFVSZHAkQYxHuwCCSQeAwr1fQr+8mmke0iRBJaiBFCESK4KuHU8+buKoGGSMIDg5wQChDolrPDGlxZSKDb3EtvCrIJpo41Mr3MsqEeWTEJMcn0ULgCol8H2/2qOaPTLyOI48l0d2UR+Z8lwsIlw4DEfKx7cjqB6df6Pd3cNlfS6LcW90yKHkDOVmBjiSN4lgKLHGEI3AgncQMcEn0PS7Q2NrA1wlzM9ragpZiGJEmMqOzMZQuZNoY7VGOV5POKAPE18OafatO8Nm0UyeTFGt0H2XUgDCTcksgAQ5JOzPJ4ABGfXNB1RLa4j0NrW8t7iZUQRW92EjnQcK1pIH/AHyu4cbehKbSQQBU+qTaEdN82806eJYg0g1ITSxPYllG0NHGAHPzdDz8p4o+E/g+T4geO9GtVu477Sor2JpJpNweBHkRBG9zGFyscrbiQpwMEggZAB+i1ppEOhfDK3N4Zra/ezhjZpWF1LBJIqFPMkQE46fLyMAkkYwfhzxEbO18Wi5vPMKiRPNNlHcKtyrFmE7iWUIMv8u3cEXAGGJNfWvxisr3QdDkh0S4nkbTozYB2ulls5nh+ZZ2Mke9d4AAAYEYGWPNfLOk6JeeI7AXOpW+nvqVvOEuI1u/Kmhj/dGLhp280bmViQMrt+9nqAdT45vtPX4cXVpDDa6bFdiORftNzFbSXcLsPMmG2RN0qyZKbRja33cFS34p/te+KFm8Z22kadG6x6Xa28rTHzGSZpArwhMOS+xduScnP3h3P7k/E/RrTSPD/hJ7xLK4ma0uJhFdzyiJ5Y4wbeFJBv8AOCx8YfGSmSOAa/AX443thf8AjfxHr1zbmCNZW0+FEuXkZp45HBYuSNhVEQFACOvTqADxLXfHmrrpKWEN/NuuJWkmKEQjDRRoEEcagrJuUhju54xnJrzGKcgyQyRvJO25HkWQyJMWOFKkKSxDFvXO7PFbM1kLjzri48xhPNIUKtkoir5qEgMMA7ee4DcdOdOHRXlih8sBioWZpFO8N5rbgoJcjdhTx74INAHKRvHfiGKaF47qC4jBkYN8hjDlpn9XyAo4/Hiv1n/4JyWKFvGevDey2Nibc4gmLSCcuyyKIjtkAWOYldq4Cde1fmjpOhRTvrlvIkcZhEUyELJKMMDuKrHGe4jDDIwGOORg/wBA/wDwS4+EUlz8IfHGtwwxSS3Ev2WCKRlCrFGlwrSW+6MNCzyyg5bgBipzQB3HgfULCbWNCu2MrsNWnt5wI23xKpZ40bcQrHIyBnopbPSv0Ei1aO1iENu7NDqFukCLOQs0SIsKmU5jCsCofaoIIK5B+X5vhbwhBZaP45vNO1Fo7K0i1szbJYz5CsJihKXCkFQW2qAvBJBHSvviPQJtRSG+syiWsViskaorNJIz/JGQG+UrgE8PyAD2zQB85fErX3tLNLZ4rhrd7qeW38xvmiWBwpju7nY4W1FsgYDAyRyMk1+rv/BPjxdfax8OrO6m3rZCN0jKyljL5bMGdo2OH/eJnI7uevUfnB8SvBtzqmi3Wy3Urtd7eIo4RwJo9o3NH8zhs5wexycjI/RH9iCwm03wxaWDRxWkce/NvGnkojqyhwkZBxllwcEZz6HAAP1202+863iVSWYpu804IBBUkHDcnDccjG0diK342OzDEAH7pGOWO78+uK850Ke4g+ZzvhjiKM5xj7gY8KMfezzg9gSa6t5POCElkCZ2nzCoKsACjZOGJIIHU8jpmgDet7mC3meUQRtOqGNJicvGJMGRcMMoCQpPT7oz0rndYgE9tIsjM7EuxJyANzO+MDAK7nwBzwBzSPLtkZwUAkijLlgTIwjxsfcXwTtKqPl9eu6ori4zHvd0G1RuQ5EaKrgtJu7AbU4yAehoA/LD9sXwk+q+GtTjSGYeak4iVEkV42IC/KydCHAO7gkYHTJr+U/4x+EPEfhfxrNfRpcwQx3MQuiUkkBj86QCZl3J5sO5BtUsU3N94g4r+0n426LBrOlXUIlZYWRpGG0ncF3nbuP3FJHTjCg9OCPw9+OX7PCanLNcxohjuftEjtuFwY4IjiLevI8wSyMQFPJU5VeKAPz2+CnxRv7KPToXupYo4Qq3kbs5mjlBAEqKTgbox8oGQPbGT9GeOPjv4kudHFl4fvHUWYjuklAZ3lfiMytHkbtjmEBnwCOT/EK+MfHPhq9+HOqTLCjGJJ7loLiTfmSNZD5KyIETywECDpn+Je2er8I6zJrssFrdW6hbywdYGhgL7PMGBHGsSkGVhscZOQzKSc5NAH0D8Hbr4n/ETxPbT6jeXVxGLiJrhULxC4j81lJhELKpAXyy2cNu4HA3H+hn4A2l/wCF9I0428d3b3LWhtrhpXlnd4HBDROsuQq4bg9cIAOBk/nX+yR8MZIFsnvLOYSFbYOZLbymTCeYnysMbREUwMnkr82eD+0fgjw6kFtbgQKQkY+ZOMsikHIA+YcHByep70Af5IsbbeAiNnB3yMA2c52gggZP0yMUjgSk+WBHliCsjrlFOCDkgE8k549M0RERq+7dmVPlVDzuDAozE5GAQc9yDz60+VyzOZg4cMpAEgaNiAo6MDg/Q8Zx7UAIUVUyZEZiSuEYkgLwMkdfu8D8s1PYxR3EyxliJ5NqxupwqHcPM3gkbvkDADI+9UUFvcMhYDZE5UtNIuEUKQNwYg4GTzj1qywRZTtRyzIqx7Vwu4quGAQ5+9jnqT+VAFaVEEjooGUYkFUJJwc4IL/Lwee3HpS5aOUMyhGOMABSMHBAJD8Dn1FShHXeGiDoQ27c2GQnDKenBH65wagETl1QRhd3BbaTnC5JOTj06e3SgCxI8wAhMa4L7yqnOXwVGHHTOfXHrVdY3kVyqDKoWJyM4VfmC7j6np+VaZtCYonJYqX2sS3Py7Q7BS5IUqMenGM1oyfZjCUSIZKqEBjCtHsIG7cpJZjt+nzH2oAxINmQkgIAPDFSf7qlWA4AyCfXtTpog5AUkgZwcDhcj5eBnk5654xWlFHlljlZmUgYUYLCPdvKg44PXHpn8KlNqSxMKNszgFgMgY6sR+JzQBmiAqkcqBRNG6kqQXLFcNk7lw3+6eBirarNcLtlVWWPewIBUxFsAt8g6D5e/tWnFpkzEs8YZFLhirgY2FV4ODkcqfcNVmOxlaYKCF+dVDYXYWGMYZQMgfLk/wBSKAMW30wANLIzBE5ZlZfM+c/u2w2CQTk49M1MlrKQylQU6ksoLFT8jbXIwB8xwM4ye5rqJ9DuImOwrIWdiWDfM3AJcoQCisWO0kDINW49FukGxlYsrsjR5U7Cpz2HzAtnGOKAOUXTsz7og62w8sksQZFH8QO0dev48c1tW2jNI5wrBQwIRlYkoSuBnHDEMPzyK7DTtFnLSRQ5EqhhKu1trFgzYG6PGdgGME9O1eh6R4Zkdcmzl3FFWTrHGH5EWxkBXgrk7yoII5BoA88Ph2zht472O3PnSwvC6NOwdWUqWIjXbsXGcdd3OT0rlNQsvKiV3i3AH5ULAEqp53BCDwWbJPNfT8nhgLGtvc2ih7XfCfIcAyDa+0GaQHL+aQSc4xkAdMeQeKfD13ZOI5tojKEgsmCEfG1twH+1ggjP0oA8IubWeN2fymA3cMFOzkHI3r1zj16/jVeONmkCZUSvk/OyoAAD8uWxg9MA+o9a9Gv/ALOtqmnxyyyJ5Z8xhGm4Pu3LsbPzRFxgDsEz3rlZLCbJkPmNLzj5WZlXglj6jI9sY5oAzDG8KjzxtcgGIsQBtbBJPPoy47HvQJPs6gMQN2XCqQRyMA5Xv+tTTSNIixSZYQAIrOrA4zuwCRgHLOfc/SqkiSRwxszo0a7mCl1dgxIDFkxlTlB27UAbluWCK8iDYYSyM3yMACAcHOc5BAyO+RUcryAuUOSeCn8RBAIySMfwjnPOOlJZzRS2d2rFPNSJHj5ChlRzuIBHJ28jHQn0zUTSLGnlGFC3+tMgYbtoGNoIJAX8M8UAQ72K4kDYYHAZSABkZZWI5IwMj371mzny1mARJTIYwjuAwUJyQFI688nnitKSRBEpSVQTuVo2OSigcODjAyAoqqdjqqSSKiBWO4jOc4H8Oe4B696AMOWMPmRV4JAZflADbckoq8qnHpgcD62bWfYp3XMsEilTBIqbhG2PlLOWB2ZBGBjlsmnTeWA+ws0MZ+U7B8jOwy2M5P3eM+tUJGTy0Kg5BbcSNvGDhRtY55B5wORxQB7R8Pvi/wCIvAV/bXVheyq8G8AxXDoJWZdpfaDwdhYDgj6V+zH7Nn/BSOTT7HSNI8QTeVcQSb2mYgSeVIsUbRPMHyy4jQjGMZYc5r+fpJFYgFsE52lixCHAxyBxjj25q/balc2EqvbzMhBJBR2GPmxxgj/PagD+6b4Rfty6J4h+wQDVoI/OaNSrSAOFcAr5fzqNv3iACfl4Ir9YPhp8YdNv7WyntLu31W4mt0R/N3mC0YOPLeMDImLwsxO4bQwwDkV/nQfBf9oPWfCWqWpuJ5J0ikRIojeywESOy4LMqndFwd3I+9X9Mf7HX7X0Ot6ZpayTRwyKYRcES+cY2EaKih2IBj+XIOAeg7UAf1Z6B4gTUIVYSKd6pkZbA3BTnBIwuC38j2rrXunMZ4wCMgqMAqeu0kHGe30PXFfEHwd+Jo1uwsbiN/Ogfy43dWwQsw3CXax+cDgHA+nXNfWEHiC3mibZMrMqkjcRkcM5J45Q7T16/TmgDz34gXsMVrOoLNM5CuHZfMKtvRWK7QGP3e2cD6GvyC/bL1COw+HvifUrUossdtdSefkRsJY0Lb/MYfMFZo9xGTwM4wa/TD4seILRUjiJne7E4mUqywWy+WxkDySsB8o2g7QVBI5yRivxp/bo8YrB8OPElrdFDO9jcxl7baf3UkcuAyyMGPyHjIClnGGORQB8Kfs4fGjXJJYbWOVIlWVQ1zJibyI8N+98qSQb/mI3c55J6dPnz9vj9qjULbXLPQLrVUuljkaORrEyJHKRGzW7PEZMxyea0RcFiOO4rxv4IeKEt3nhnuTbx3KzCSUSESEu2NqDbiNQMNg9CAAM1+d/7afiJrz4lXdtbz+bBD5ZDrNJJvdVGZGLn/WEde/B45oA/ev9kz47Qz6XouoW2qvK9sg3QCZliLvHGWkuBH8xG5VGQVwc8nmv1M8KftZKt7Hp1zKY4nAxIrOPL3b1AOc7olfGCeQCcetfxh/s+fHnWfAoUi9P2OBgXhE4Z4zvVVLQs4PlkkZPOADwelfqr4K/at0jxHFa3n2m3sprRbeNHtwi+Y5X51Mbvh1ODnqfnyBmgD96vjb+17oXh3w5czJqkcrtaylmMiySQ7bcyeZsySygKzep2HA6Cv42v2v/AI4a38efiBrl7NJcHR9MvZobaF3lZXMZwZW3MSF3h8A9K+0P2qP2gIl0SHSodTW5u7yGbayDDBblpXMYhL/KxaV923ABY5OeK/NPwnpQ1mw8QXUzpJLJE7pEwAcy4kd8MWy2W46DoOTQB88lWRioABBPHAxg+p6CrtujrMI+r55xn5g+0qUBHIwSe1Nv123k6KuzbM6DJIIAYjaQemOKgiMiOWXkocHqcAcAZ7DJxQB3cTpDDyw3hwhR1AdQQBnk8HcDzn9DUV9qp+y/Ziuf3nmCTLll6KwVVfaQRjOBk4AyawYrplB+YE85DHhj0zg+386zb24PQn5hzkZGCDnJ45P+FAHR6f4luLa5geGSSOWJwqOp2oVHA3IP4jgZ9a/Qz9n79rLxn8PLcW0YeeBIWEbefKBkIPmA3HEnGQR0PJFfmHDIA6sexDEjgk5Jz9elfSnw+nsr6xS14S75EbElEO4EAyHBz1A9eOBigD758Vft2fEXXre8tWSaO2mjkQSguF2g/wCo4LYYhgC3B5wME1+XHxQ8Tal4k8QXeo3zS7ruV5SrFmVdzZCjPPAPfPHSvXb2wlSdx5qqWLkwpKCuIwpYFQRhyCpC8FsnvXkvjO3DyhgANrspG4bgckldvVRjp655oA8yCbsbVO4AHdgjH1z0roNKhgM6LPL5SElmkwSMhW27cA8H1xx6VFZRSBlygIYFGBXIIf7wZcjdgH9OK2vsiswBCBW3ZaIGIdcgKpY7OhHXnNAHbaGLc3KtMAYI9rBh8u5Y8jqgzk4I5wcnnOK0Nf1q5uWS1AMVvChEEILBVBAI52g5xjjp81Y1tcG2iSJXCRt87q+7DsEIzjBBblscduasS363QRn2SlN0aKEKhVGApJ4BJUHPA5GSOaAILG/mtXEqsFPGEwoBycnJONw5bpk/lXqvhj4z3vg9op9P02Bry3y4mn3B252qsTAjehGMgDnByCMivNYoo5QD5QJZWwuxjtzluDngYbP5e4Lobe1kkVXVZdh+YSqWB7KDggkZ7Z4K9aAPfbv9tL4ubTHBqsltCRgW8G4RLGuRtIbjG3I49c9eaoSftdfFu6hSWz127WRVlaZWvJEBIzI2xRjYMDA+Y546Zrwy+0VIo/PMUapIfMWPPzMhztdAV5TO4Eknt9azvKighmCRBQ8bI42/eDAfN6Lg9MAHnk80Ae2QftnfFmOczza3fTuVRBuuJl8uMZBRCJOM8ZPX3rv2/wCChHxXWz0+0iuJFXTo50jL3M7M32hg25yGBODzg55Y4IJJPxVPYQxQSDyQzyKcMWyFyc5CAcMNvr0zWMLBiSqAlm5GPw4HPp60AfY93+3b8ZL3eJNcuFjcEbPNYlW+UbgxPDEKM9OnBFUh+238WBEIBq8yqyYfBLMWDlkYSOxIIJ7HPA64r5GaxGRhWTaDuz0bvkZ65NMXTJZGXYerY3NkBSOvAz04zgUAfaA/bm+KyxxI2q3I2R7FZZXA8sbgi4DfKQSRxjPfrU2lft0fEzTrmCX+0Lt4hvE6x3EiyMGbI8uRyduMtwQQcCviqTTZI9wLKxTAbblhg9QDjP6fwmlNiixnl1cHIYr8kgbGwKNvBxnJ9ulAH3tYft4/EL7YIBeXgsZWO6KaZpJZFkJJVpABnDMxBxwMDoAK+vvgP4mn8c6de+KL2aVby5kMLtKWMb27JIECkE8MpZW9MjgY4/GLRdLjlvbQSyN88yBhtPyoWGXDdyBnjBPcelfrz+zbZw6R4fJSOWaylPlxlh80jfMInOGwrbiM8AcHI60AfUAuo9Q8yD76os0UMrOmJBJ864aIdVVwMEZ+XqTXpvw/0u/GlJNqUTC3hna3tn2ugEQa4ngkLAjMOyWZRkE5XBBAGPG7dntJJIoQ6ymQuI0dViYyj95GW2kABg4yOeBjBr6n8CK1xZQWlwWWN7VZI4uqNLADIiELncpKOpOBxIB7UAcl8RbOJND28kNHIfKG8F41BkO4lQSBs7YzwSeQK+P2trW3nv3ClIwgiVSCSuQcE5IK9SMDn3r7O8fSTxRBlhS4jtUlkjLEI6Hyp1aRQ7AyYD52jgjgrxx8j3r+e95cBopJpJzMxQEcN94RrtAXv1LdOKAOSv7WMLFMbmSIRAOI1AEriNgQrsjEgEADknAb04r4b+NvxHn025nt7K4eHN0pUI42+XHkEMirkt93BBJyck19u6oskkciwB45o4CygxrKfLUbnChSCRtyTgDbt6DpX5b/AB03TauzDcqiaT92wIZVLEjr25FAHv3w2/br8efDa2ih0y+mdoYgke5n2qmMBgduS23AxkcHFeut/wAFQviWUkRXmDStuLvLKSGIO4rzlAQWGOSB7Hj8ozCydcg4GMjHXkHnqOKYYXdisatksMBcsemOMdR1oA/VCX/gpj8UY7WNbbU7iJneZZE86U4SRVG3pk5+bkNkZ61VX/gpb8S90Ie8vHEcpllBuJAJGDK3zFDknI6k9D0OM1+XL2s0ZG8OD1wylf5npzUZikJxgEbs98jrgflQB+ukP/BTzxtJdTXt4ZhP5Sx20cNxMIoQgXaAXLl1AXpuH3j+Po3hb/grB4gs71P7cW8lsQfMkht5nUzuqNsjYIy43MF5JO3HccV+JJgZQGDBtwOVVmJHOcMCODjn0oG9cjHDKF9xhi2fbnFAH76v/wAFhdTnuPNS3vbNVKiOCCVvKUKVBOGO4seScnqM11d1/wAFedYm00XiC/l8tjFJF5rKswNu8iSeao+6mHzgjBb7vcfzvlHYAcbuOec+uCK0Y4p1tFK5eNp1yhxgMq7Vb1DHL+3AoA/amX/gq541hvoNRj1G73hZZDDFLJgAtL5URLuD/EN55LDGQNoFTzf8FePiHJJDIstwIN8kjQrMoxKWZzIMJuDAMMEnJI5yRkfiVJbXKkK8bgx8YIBwCeSMfe6evepzZTz7TBbSGNDliF3HjO75wAOhB+uT0oA/ci3/AOCu/iqKW5vr2GW4urm0jtY1JZGhCs7eeriU5Xy227SMEs3AHUH/AAVo8SX11G7KLK1iRREiSyrJHNHwhLK+ZB80hwcj5sbcAEfhtJp8wDMUmBwrIpUsHRiRkuhwpGD2/wAKq/ZLoD/VSNycsFcgCgD95Z/+CsOtylovt0rR+ZuKgP8AvjuHzIcBoxxznB2nvjivH/wVe14wvaCWRoVhZI4vOZY4izFmbcXzJ1wBk9RkmvwkFpchc+VLg5+bY3UY9vTFI1pcR4LpKASMDac9+3egD9ttQ/4Kf65dSJDNfyi3yXie0dY5oBLCWwZmXdKytIOG3bcMFNW5/wDgpoGtoLSztJzqERxeao+oyNFfW6xEANbyNlZy5JOcnjA6nH4fLaXUhISOQkAkAq2T6jp164pBFPliVcYwAMN1H8+aAP2+uP8AgpZfxxfY5ZZGxLDMVJBMeyEhUjyCdxkbJ+7hV5JLcdF4f/4KW3CwpNLqFxbeXMkfyy7cFB5rSFdw5L7AcYAA4PU1+D7xXRVWZJGVicMFbJ24ByST0OamWK5NtkpJjzAMHIBJUgZAHXmgD+hUf8FRLNUnm066nbzleOee62QiUiVSkahGJiiMadjkk8nHNdFaf8FU0teYtS2XUiRsnzkpbyovzMxJw0QGMHGBtPBzz/OIsc3k4zJy5+UBsY29c465qUJcRlDGZWMqMBtJJwflKEAeh6Y6GgD+jCf/AIKqpJIgfV5bqecuk8sjPEIy6gCdHX5ZIBIuSMZwcYHWsHTf+Cn9xp14Lsa7PI+9JF3SSywJIpkUO8JkKqMhRz13jIIBr+et/tEe5G3EjHAJJUq2GGfXcecHrQstzHna8sZKqGw7KWHJGSD9e/agD+kK/wD+Co7+JJBqeq+KLewmMYjltEhw0x8tXM8cUQ+aRm2DJCglevyiqkn/AAVGs7BZb6y1q6jmt5S8SXMweSdkX5TGADviM6plTkqBgciv5y4ru5jkSY5coxI8zcfmyMlj/EOe9RSXFzKcNI7hWfGXc43kEhSeQuR06cdOtAH9CUP/AAVL1HVbqOa71N3t4Ip4nimbZ3XEm/q6g8rjjODkA5ruG/4KfiK3glXxNC6TRKqW8TAPHFCSEEivHnzTIxByzfd6Ywa/myMsyDbllIyeM5yQOD36D9aaksx43y54A+Z+R+fXNAH9Lln/AMFPrdY7eO81BCjRPI6rOu5mcYQGMOCFKeW/zAA8cdMS3n/BUDSkghli1eVZIJFmjiWciRlRjKqkoc7fMKkqTtOzpX80b3NyQoMj4Hygl2zgf3gTzgn61H9ouDkb5ODx87AcZzgAc0Af1BaT/wAFZEso42fUY1N4oMf+kRcoHdN0wUgo4AAIOAcZHUmvWfA//BVnw3da5awzavGZXaOA7pVDBz84aMMcB/OcrgfeJH0r+SpXlI2iSUMRzhs/L1YAFuCFBPFXtOvry3vYXgupwyS5WVXdTnI+YZOQ233680Af6DPwq/a/8MfEJrJdL1u1W5DxSyM1zkMhVS28pINjEbupAyBngZr9YPh740hv9OtnSXesyrvYKSMhCQN23GPvcD09K/gz/YB8fXdn4i0sXep3THzoUYSyHZjK8mTzB0IPykYIPHt/XL8FPH9yNCtHW9mmiMaKAZYW24jG4oF3YUkkYJyMtyOMgH6nWcsTXX28XRAkQRtCNgUuBlZN2Mj5eME7eQeuTWq86sWYIodcIGBVThcEqTjPXb+uOua+bfC3jK2vLFo3umnVl5S5Rs7jJ8quoXlhGCBkAHu3NewabqS3ysEllYblCcx7/LyFDSKjsd3C8KenB9gDppryO2tLudId72kcplMBGZJljU7CQc8kqADzkDg9BWgvrt7kW/l7cxrKxJPyFmVAFcLjcQzHsTkds0yytIY4Wja4kZPtDXE/mgM8vmSSSP8AKQMfO3AHRY8dKvWdnFeLJNEy7JnjC+U2xiImVgrlfvrlCGxjAYjrQBoQrM6mUzSHaQwCsoO37qoxIOVIHPHGBTJ7iWW0Z5z5KuuAkrIsikhcLIM/LgFR3xVx08tkVIz8gB4JwgIXcSC3OemOeKwdfs5pk8yOOQIqM7uvQMuAAqKM7QBn0GOaAPm/42yyvoF8o8tomhlLlQSDtjYgA4wH7jBHI5Br+Q//AIKN6iDp+t21zGyyxTSgq5USMxAGWCkt5XygDkchhX9a3xTj1L+xNSS/WF4YfMjh8p0+0SbkeVCYy2UyHYY5+5k8ECv5PP8AgpRpkaQavMhXyniutsSGN7qNiFL+ckablXeC3zdlyBg0AfzdRCNdYmed2V1uoXjaMKxUtKDlwTjALcjOQcDsa/sH/wCCTPiq0j8MaLFHN580UMMMc6uzKS0cYJQbArcY5yQADgmv48JGCX1yoUIEYZ+4d2y5DFm4ycA++dvWv6t/+CQtrPd+H9EuBNEYFmtkf5ypjVotqyIDhTlmwc4zgnpQB/Xf4A1mOXSVmvJljjVUaUx/vMD5AXCqPu42g98v3yBXpQlRVUhgfmKgqWBC4yN3908fpxXjXgjTZ57WJtv7kRWQbDA5SMrcOyKo5JlSNSOjKmcjGB6tHazOrNGxIDGP5lOwMR935l9BjI7jg4oA2IrgbtkZcucABcbWdyduQevykcD1zTbPcivBC2SjmNEdmJzgghy2SRk5PU4rL+yTI0LOFTbIkaOF3sxlyCCACVXpk9tvXFX4bOdHUbGD52lkwNpK5BJUZJyB24PXgUAdZpttZyQTNdIibYsED5grN94kAjPPGD/d6gkVyuqSM0oktJUaFRuEjqUBgOQg+eQkttz6Ac5A7dJFavHpk25nadghLAY2IGUGRnVgQMcnqcjp1rn7iKSR9qwhI4wYox8rHy4ywVmZAAcjJ9sgD0oA5lL7ypGaRBtErKCrRFGQqSZSA5K8sVOQDkZA2nNeisdL06006+WxmWW4iukmme5XAV4oy4CmI4XesBGPmIBAz0Pnd5ZN5uwIQm0lnHGGDqRwe3I7gfWui066E+gX+m3FxPJcxRXb2sbsUhjMcbSI7SqCS+8Ebc8kdRkZAONvr+B3GZ4ZCxaONDgFYiGyu4gZBZT1PU1Ppd5AgLuEfapxDyqu6g4xjvkj8e1cDNpN48iqZDEA2Nyq23jlivXjn0PWuit7N0jQvIPvbShIyB1BOBjGeM9+owcGgDrxcIzM+x0Z2ZpIiqoMsgUOdgG44I5PIwMda0Y7sPs5VtpUhvmyCzEsGGcYJ9up+tYthbMFmkaRojEU+0wxkmRrcbWMkeG+cq6rlTzyDyM4ntIzO6JE5JkGQApDbRkbmHVBj5m6Dj6mgDc+3Ilyk0qx+bbRvbqWPzorSKJIY8g5G9VBA7LzgEVtLeoSG8xAcjaC5G52V/mBPBOFPTjOK4LWIhcTzNAzsGfEb/IrFAwBKupO0MVBIyGGPmGeKv2EUskCQS4E8bIyMcuSqHODu4JG1c+nY0AdbPdyIhlhgNycqrxq6j5Cuc5z6nAHHucZq7PNF5cbxh03RIHSRgSkxXMgRlHzJnGD6fhWGHnQRIdhVsjKjkjqVds8D72AcngVcEQnhKs7K5O0lOUCjjj1kzuz19RigBtxIpjUMyZJOQTwGA+U59z0+tULpWzG7EFNoMqlm25xyA+0Z6Kfx/GrbWa7QPKEyr0aTBbcq4DKCflPIPA6qT6Go5oHlQKeN2TtYggg/KSemO/bnHPagDMto1mQyQsJFZyokRwQGBwSGz8xDA9+K1mAEe0ykAAKScZUgBjlcY6H096pQ2728AijjMaqTtEa8AnkkA85yT9eT3zT44UkunSeV2dU3sAAWCngkjqRlcenP0oAtvcmPIB+X5VDBsDIGece5+hyfepkukWM72LluAGIUnkcEN0JPT6dcVVuLaQnGHBZRkhMZGRtJVeDwPQ9806TT0ljdJcyAj7nTcQxx0I2nkke4oAlgeRTM0lxNKsr7oRhIzEgAGxCo+YbwSSfXmpndDIJQWZ3VVYDBB2FsHA6ZLnJ6fKKqqkgZV2PGrHapY/MoyFBbJ5H+FWIbeRHZ/vIFTByud+4sSR2PGPyoAlCKvCgRqSTtOMOXcKSCepJJx79RUdxezx/Z7dIsqWLExrHt3Da2JGJBkOWPHTANSOiA72UvtkjZFkwwUxkMpHHB3DOevPBqLOHnMeWkciWTe5wobCkKrfcXKDgY5XgUAJa3PnFcsSsYAdimGWTb+8XZu4IO4HnGVxT5PO3blkUQskikfdkU8YJHIXPBFRo6rO8agM6IHlZVO0JIzqrEg4JJSTv29CCbptpZlBC7SCQAQAxcDo3PXGD3oApSuyAO52oVyMkYKoxBYEkbW3D6ZBx6VRlmdYWZmJjAIdsnDcFj83QDGceucd6vTaclyHjlRJI3BR0mUsjK3LqQCOOMj3FOnsw6NEUAQrsdFyqNxjOOo+UY/GgDnI32lmAO1gCpPIB5yQex2jt9aZM8zM7Y+Tk7gSSuTn5sY+bgEfTjrV67trxoTb2XlRSF0aPePl+QBSGY87QDz+dQvFO0CxuRlQNxVAE3fdb5s52hs8elAFWC6be0ZUSKFIDHlzk5GAT8xyM5xir0VzOQECtIoyPLLLhQAflUbsfezUUNsUYsuGwo7YCBipB5OSQx7f3qtxwYK+UQF3EsB3YjIPJyBls5HGBQBZuZrn7MFgcwuCCpYBkIJUuCobrjPXOCB9anWYIrBly4UEgAfMcDAwBjOSPpVTaZpCGYD7OSSEIAYhTxknIOVzxUihThFUtuy2Du2gnhevAGM46+9ABPc7QgCDlCTkHIOMDBGecAdu3NZbyO4f7rOB13HgABcBVHP3T9NtaxSJFbfGJSVZMFjgEgjJIb5iO2fl7kYpkFtEHXbGQD8/ByudxwAfXjPHTrQBkxwRr5Y2FQBl9rEHLfNuG0fIDwcc9yMHBrQWIeWgcknHckKDu4xkfKCMc+3fFWrq3aBFIwokIYcDJQsQ2MYJbIPXOM9KiTaqfeAbCjauXbIOQTwcEYz060AUJEi8slA0bkHeBgKwJyc4AJO/kndn1685k0kSMFfEbyEgZGS7ouSikHJbaMkDPQnoK1JoTMZkZsBo8ZQlZAWZtwIx8oA27T0znpS21nIAm2EzBVYKjMGbcYyA75bJOwscc89qAMUThSSpIlTDMGVsBH3Km0kYYgq/AJPAyOeUimTKGRQpLfMVK5YYyAwONvfnt71qXWj3UMaySncZxvRS6FlX+EuqsSgyehxkCslNOlEizmUgKfu5yMHr8vQjbnHf5hQBZEsgjxncWcoeQNqDIBGTx8vFW4ZiuGkBwMsi9N4VT8qt65wMknr+NLc2UVtMPst417A8aEloXjaMrkMjq/Rgw6gkEDtQEZwTsIUkDI65yOTgYU4x9cZoAspcmSNTKgiYIG2Nt3qScqrMvUg89exAJrJuHdpBLGygM30QtnJHzdGJPHQ8VoPbtKgQuqYA2k5GCDk8heefbsKiayQIpm3vtMbhDtKAAjawZRkN0P4+lAEb72KhlyQMH5gSSM7dozx26HPIxXPah5gaSOXcIfvb0BVgARk57HIXp3YVrTRzuNqFgUAyxyh8z1yBz8oB9efSkubeaVBG5Ro2UiYHG5lGSMkfew2eT/eyKAPJPE2rLiWIblVyVjxI4ARySSckeg/TFfD3xvukWwvYHkgUyRyRyCd3SJlcbUwFf5nVipA4GWzX394g8MJcW8gWIFioIkO4MrBmIJVOThTgjI6c9K/Pf9oDwVqN7p90ssZmLhghw6N5ijBki2qcSKG3DJ/hAycUAfzuftaeOr3wte6naf2nctYzi6lR9o8iOU27kQpuk+6zJt3dfnH0H5HXl4PEF7c3ME5muVulkPnK+ya2lDMsamVivneYCWyRwBjuD+pH7bHgrWgLuG43eVI0kvlTzBUEcERQSkkDycMobHQnue/5L6fG9oskSO7uibBJCSRDKu9ozuyQ4YA/LgnA4xQAaprN5pc6W1sltZPNLIkly6ySIJlCxeXKIfkjQSBsMACu5ugAzp/A+5udD+JOl3cEsrzwXsf2dXEpiLSzx+fuhMbtjcmc9MKRz0FKx8Fa3rmoxpP8A8eE5M8kx3zW/m4a4aLeFO+cyM+5d33jywHT6c+DngCx8L+IoNR1HTlNraagJmF8rfaJFRgyLbbR+5jaYHoMFFBBBYAgH9O/7M2uXtz4K0yKeK5i1WWxs+HjWJojcQwJCbaGVEDOdzFT/AA7SzcKxr7Z8feNtQ0PS4Bp+n6e8dppccd2IUM1vKm3m2L5YF03LhkKspkJDMwRh+VPwa+LMOpeReBSsjW9my2iusoWSMRqYyUDLbyZkjwqkjblQTu2n9GNJvrTxBo8dtLELhmgjSVJJYt0QWCNnjkUOwDGRQAGPTG4ZzQB8nah4l1TXtYuJ7iaztbhp1aGEM8hggkdCTOGQHzA5ffg7gAM5wDX3l+zn8YIbGzsNI1jWYL6086SCEIy/6F5ZKnzJ5G3eWWIypwQJFbBBzX5y/FrTLrQtSvtQsLYLPBIkNstm7GMi182W5fymwC4Dpngl1wPuqQOe+GPxftm119J1lrG21EzzK+zMMMgtoQ0bgeWMs6J8qbSwYgkLnLAH9EV1dwX9uskZVvOEezy8PsR2CLISWxImQxJPQH2GeG8Sx7YXjRil0FLxGMyh/NVERZPlfIXB5HAOMEc18afCX4+JZiztJ5Lq901WT7Q9zdiSe03FkWWLO3MXyk9DznHXFfa9jeaX4hsDqNjdpeQXEAltpoSDwwwcr5ZMh4JYEggDjOaAOT8K/Ey/0vUovD+vItvevg20odUhvo3eNWdJd+0SYJyu4Y/n9S6TrFvdRACcZYqw+ddqHaAEUqOQxyeSSCcZ5FfD3jXQIdbhaBALe+gw1tdfNvieMiRI2EUiFR8vQZxnjGcG98LvjBax3g8KeJpYrDxBb+ZDBJK7LDqEaEquXfbtuAqLwGIcPjJYMqgH3SZJC7ghHhC5EmQjoq4AjC7SJT94liwI44NZJukaZYoY3SEx3CM5WRJFlVwqBWZMyLyxHbjcCQeOdsNbiSyF3b+ZfMwjAihkEjsPMPy4kfaCBIxPQ44z0xHd6jDsnvIFldYnkDl3mDiWOQxzMsUzBUhXacMp5AOwYIyAVvEOs2On28xu7sW4toZb24kF2sLRwW7JK00zyACOMsHR8HgPxwcj+dv/AIKS/tG6H8aLuy+GOgXTL4Y0rUln1LVNPdiNXvg3krbFon4tYd5Kk5BdycgYB+qP2/P2sX0iK7+E3hLU7S3vtTtWh8VawD/x4ac6g/ZIJiQplcn5jv4HB61/P18QPitpfhfSZhpzJd6xDMsdtfXEYZBv3+XHsU7HLOH3M7FscJkDgA+fviT8HtC0WHNjdfbXQSvBcKBJdwHDxmKSNGBUEqScZwy4HPX5V1T4bw61EZZruGNmu2kkaJC0okVUDxMrMREWR85J52AcY4+oz8SrfV9Q01taW38wRmOdrcqkEZUKsYTAOcYbcS3GQ2DVhreyuHtJNLSC2F1cSXCGWSMxqWDq+yIADZuORxk7RncSaAPlrSvhpZWrNMoMs0bKNuSxjCZb5WGNhJPOT0fqeK6OLSNMsbpjcnyVeMqFkJwHl3bFIyA6nbx0ADDgnr7nqy2v2NIrKSJ9RZS1+kVuF3kIYmdjGCSmw5JyPvE7RXnmp+EVuWhmkuUjVgZIPMAaMzFV3uFI3GIOQRjIwRkd6APIdX0d4ftLIZJbO9hvrKVi6bWXcV8mNY8hHG2NxtJA9sivOtU0yPShBFGUud8a3AmUH7SwZTG8YVSSUQMzEEDd0xwQPepbKKCxuYpFV5XWRkXajzGVVMcf2dmcb4cryMEY6gnFeU61Y6daBrl5YfNeKVPsZlZHhEiFZMy7cQSBpHALHAbOSBzQBwPg7Tp7i41650yF4vs1iwjknSWTz/MwxbY0mJCzqWBwMbyfQVj3thK6+XIs8sr3CwLcKWA80qWYAHC7lI6AjPTPFe8eE7S3tfD9tJKJHE8hDSqLf93BG5CQl4WAm2uWIfncNpJ6CuE122t45pVSXbbbpJd5cAx7y4VULgHzGZwdvXMYyOCaAPn7VYbbTZJIjbSXM0UhVTdyOyrIGy7yQxEZJOMAswXOOa+9f2NP2s9W+DDT+FL7U7e38Nai8Ii02WGRbeOeaZ3e+SAxtFLNG25sysMhRg5r4t1+3isopBOsiSOEmiw6PGwBOHnC5KAoTwOfm5HIripA80Alt5pPOMh3zDy0gSJHKqwklkVl+YAYIBBPNAH9Pfxy/aDsfFfwNj0dfFtvqunatp1xLewyzMkUkYhEsE18tu5lkiwjDyxgvnbjJ4/ALRLKC28S6rd2F1CzQXs5iBtIlEyrLKiyNZ4ePyDgbVcsSPvHIJrzHQfGXxDv9Gl8PwapPJp0g2Fbi4ZVKD5XDEvlo13Kducc+uK+lPhj8PlsvDbXrSpJcail0k88Ei3DgQzsspkSJ2aM+ejeUMfMjbskEEgE1rpWny3CHT1uEvTZkX0txJC8D3ErMJWgijwFgQEBcFmyx3Z4C0r+0vpLyS1d7hkhSKO2+zv5ab52P2i4ldeoJyMk4GOK7uz06K0EiPLdRQWUn2iJ1kCtcNGC4jO37kmH3N17DHGaxr/W45pJ5oLZ4txMdvIUBEtrkszygncVYuD1GMDgdaAM7QfDN5qusWtoxsligHmOsbF1jgRgSypgYYqudz44z716X4ga1sIZJgZVl0+aC2ijBjxNPIZQqSFThlbYwZFHzFhyDVjwDpELafqniF5hCjwmNLgzxosrxM8bQ7Uf5SWJG1l4wAWJIzU1OGW6u1vbu2t7XG2SO1j3mOSNCAJZFQNtkZASM4BY8EUAeTXdtLKs97qsGZZ52ClYZInG5nEUIUu25SoI9vLOcZFcnrdjcrGl2bX7JGCkYjmaRWeMiRg/lhTsAULn7qjqx710HirxP9mvMBWliUyttXO6Vlbl5ZATuCuoyCeCOeRXnni7xrqniCK0tmljgsNNiaOOJWjkdvtDtLmXy4yXVWJJUjHJyCSKAPPNYuvMlMRtIYAqbPPicOXlgPG5UOJCWVQSM8jd71xt3JLNNNJcus1wyFFSMKEhKbTlo8bVULnC9GKFjVy81C4tYypm/evISwB/fLuyAAwGIVI7Dkc56isiVleGG4MkSzlpPljz5igcAMFK5HB54ODk5yRQBXmM0sId1x5f7qFhHhypGWCCPCJ8oIYejdSeazo4stAIGBuW3pJIcBQASQqEgYYDdz0xxkVtLIzhdkUZFtjzlk3F5G4BVjIThSy44xwfSqkVtI0wGIolVsOzso3EsuOey4bAIznHTrQBe0u3dZRmJJQN6rGWBMgxgtnON+7HckYx7jpSI2WRDBsKRM8UI2lBIFIGXDLzjac84GeOTVe1s4Y5I0jUyzqAHIAZWbADY+Zhtwc5Bxg570zUNT+xEhLhHmAfY4iB2HcyLsV+VJBbk8jbwKAMO+kuoZrgKpieMI26JlYkgFlBAYllAQ5PQ8ZBxXn2p3MjlpHkM5wWlJiAeOQvtIL4BJHHtk/WtzVr8zI/mMZSWWNHUqATHneGUpkk7hjp0NZvhzSL/wATa7p2hafDJdX2pX1tBbwH/Vv5smHMg242YAJPAGMk0AfeP7F/wr0i+g1Dx5rcRkCTmy01Joz5IZYWDyMSMyR+Y6blJxlFJGVAr6N8WaRDc3rvpT21wsZeEozgTlkaRgFRnP7oIjdip246V7X8PfA2kfDz4YaT4dgs7OK5g0xFuQbiNprjU5/LJmiVhgKQWYksTkHaV+YjiNc0m2sI2+yIE2QtNdPDBJut5G5CyTGRhy7sqheoycLkAgHlkdldqscJtlghhkTzJtsiyIWJTY7lCeCQACNu4bQOed6O10AQAPaSMFL7bybzoWZiVYRzlSDG43OA23gkYqaC/tZZAX1CIbkUzWv2Z2curAqZEZdowRjO9x8u7IzgXrm6S/ldLSE24eNgJ2kjigMrEgwlPlDgg9CcYU5znIALEA0yG0uEdY28y2L2+Y3nMsgyEWXLKpjMb8HbuO09xmvHtTsri5uZ2tLIIiRMxMBi0yI7CVLAiMAxgHkDqUOSdprtdQ1W4sg6XDWl5cMIYmIYp5UILL8xXoA7ueD9QcV59rviG+CyvZXltFHIht57RYo3kCkBcKZnwrON5BUjOc4zQBkytZpaxrdLHIBKyLlGEzNj92rygZaRlLHsAcEn5QDb0mzt41lkthaCKJY4mt7x5nk8xWZlwJMESEA5Qk/dPPeuLvEvNVneVrtrGCKTf9mZ7eJiUKc+YMfOFwRhTnJ+taFp5txePDFCcuvnmecI8bHA2hSeWDBlx/EMemaAO2tLRpI0vmnS4W1ui8CyWrRrA5EjMk8seMQbnAGCRwAehrtIFvpbR3i1e3tvOWISJazQiRmKF4zC8oMinCgFiM4GM+vHLaXi2OnQ6fBai6mlBmt54HZTEH2JMjRjBUsrKQrE4HTpVoR6lZoPt8zNG852m2WAKZCCoQzS7BHGCej4APOelAHZQWekqXa9git5nQyedNK8hnwcK5kBbgqcYxyzDII6Sw6RotxqFyYZIoo9rCGSRNznMiuquHI3t0APuQKydOkW7REknhnGwGCeWSGY7QeIm/htn+UA5BBJGPU97Jo1zNawm2v4FRESIzxQW8lvvG2TyY2RQfNLZAJVgSMD1oA4q48OWM81qrROgUMr3duxDAmQyDy0flXDIQWUhgeM4xn2bRfDvhiS0hZY21i6hj3RgSy/bzMM7mKqoLqoXJ3KSVPy8nI5iC3SOaOMk30hQPGskflYaRmyHdRsZ1dT95QDtzweK6nQ76/sJfJtNMiecSGSSS5MkS7txXCxRDmP94y5VtrbuOgNAHX6P4F0u5b7Va2kpuZ1xEm0NJKy53xCORSrAgEZ4IGT2r3jw/4EtrP7PqMmkC1ZE/drbi3lQhY2jYeUzb92DITjjgHtXk/hXWNdN0sK3NpE0khdYQq24xJLtkS2ncNvfcSMDk4ySCCa980jxFqKrNCYxi0IaFHhkLgI+NhbeQ7YGR8uDn34AOl0htCsGaKXS7iUtiDZM03l2+drF0CFkUkM4LcD0xnIbrWraLHvSOF7JFIQy4k+zszMCJFEnDlmUhSOgXGecVzOo+MTcvfJqENpEZlMkU5Ub4ZZC8saiKFgC5K7cEKeACeTXgXiXxNfiO5i1a9mmgkhM1kiurSROh3wGIbkZYWwVIbnDBlztxQB03jnVdFmglhudUhlivJxaPa2kflSeXt3rLKLQsXXzQAN0ZyVwG7j6r/ZQ0Wa3s7i/i0+5hs5phHbwtbOsccRkBVVFwxKvwTlSOSeMk1+cXhrUU1/XbctY3EUjXdpDcyLEJo93nNG0olDddgk+Uc4U5GBx+2XwtjtvDvhyFEuY5Q+nq32e4SOO45iSSOSOOJyFmIAIHbOOOoAPPvjTq3l276bc2qOblhE9yhcSwAndE/2ZWBbJJDNkn5gOgAPz7odutvfWLtNb3Ttdw2giZEkMUYdUYuXc4HzxlwdxDOVJDgKdb42eLrXUtVAvLw2wikMJkhle3lJLB8xmJmG9VUjgZBTJGBXB+DoLK91jTH+3Xk0a3iF74RGQ27B99m0y7BgbQdzFSCQcDOSAD1n9o63tbLw9DNJeRPZWej3c0YJLxwyvGxQouMQgk/KAwIxtCk8H+ZX4jazfav4i1KON1lsX1O6kgJkGTI0zbpXQjIBctlgMEggcCv3Z/bW+IN14b+HPiO2t9YW7F/crp32C8gQWwWWJVmmspRMzFyYwcYQgk4GBk/zw6pfyyXUlztRXkmYmO3GV+dzjcEB2/TPqOlAGpaxq05iVxbsColMyEsF+YbkYnDAKcEEjkcdK77S9JsopVlu5whjWKaLY4Bb5xGkhj3fPIjqgwCOFLE1wf7svDNKpIkgTzEKykJufcFR2GQRGFJ68MeOldPpUeHmJQyIsW+N1Jy8m9VAAKYKEFs5+ooA6rTYWu77VPsSrEY4YkkkZD5kiSlgzn5GDH50yW55XaSa/qV/4Jw+F20T4A2ckdu8st5pdxe3MUkKxNK7MYhOqyjh0Qb8nJ3HKjJzX80vgCzl1PxFdadAjSFLe1DwLAfNvYA6eYuUVyk20nBI29ckAZP9cX7Kuk2nh74eeDdFeeGGNvClhLHbwssm6K5t98kbRlQVYEsFAAJKtwOBQB8B/EWzNv40iv40Zop9YuoZUb5oyyfPbRKy/wCrjEpAyScFMHaDX3p8DWi1tILmV591rGNPltzMRasdqs4YGPMj7VAAyE5I57/Gnxzgj0XxpNZRWAngn1K9vjFLG8cCyPMdskmXGZV++mPulSWOOK+nfgLrkkk0EdtaAMgt5JVD+Y7XSQ+dINxICv8AvSOjMoznIxQB9kXvhrSp7m9UWELRiNTHldphlUZ3RMGGQrNztIzkHpX0h8BvDtto8UdxEojjkuHKRxkL82TvBJJOCxyAR05GODXgOg3k2qX/AJlxC1uHi52q0zgsWMUpRgolRiytyO7H0z9F/CG/lHl2s0EhC3U5R4gr7Yw2CxA4yTjABwMfUUAfcGh3ETQYRuSVcRsBudWQhd2TyrMshXOBgd8ZrSw8jKkMjRBZGyh2uJUwHZAp+6CQArckBeDnBHHaK11iFYyGBIDszAeXGCQWAAPzhiAF46HNdlDIwlSFiHkcO0LDYGZIggIZWAw2W6Dtz1OKALhtbcxozKcxxtFlt4+YyJ5gHmckblHB649gay9Sjj8iXC/LIqqRk4bcB8uNuGbkdeORzirguJoPNjZVEUcwMB3s7vGxBy7SD7wYkdcHKjPPFG9uS0LFnH7xsHaAW3fM+ZFxhE2D6nPHrQB81fEETTyG33bVy7yHaWdogG3pnkc7gB9ODnFfM/iP4dahrMUkVtCkNmdjb0XbNMQzSoiMgBiHmhCwwC4fg5Xn6u8WXFoL8rqEUkkTmONPs8vlGMsxy24IQ6g8kEYP4YpPD9is9nOkflYhkWQSuu3aFLAYZh8wCgZ7E8YHSgD8bP2h/wBkyw1LRDNsgmubiyE0qwQck/Z0cRkvFuWQTOy5HzDbksQVJ+dvg1+zFBpuuwrfi6mFvdwzMZgUgt8LGkgiUvjekaohzhWVFLE4wP6CvE3w8i1eFU+V2dMtuH3y4JBUMfunHqPSvJNH+Edxa6uhiAEMcqgOkMciyQKsjSqRIF2kk4BG7O4LjsACz8KvBtrodra3JTa0kAV82yeUuxVWNgYFGG6nBBDFiccnP1toTyWVuEiJfairIyJztLHOxNpIYeoHI46muN0Hw9d2qpbzCNbbeqwySIxEcZwZGmKIAAMdOuBXaRRizkKRSpJH5jLvjA2vGG2htu3mIhSQW/XOKAP8haKP94AVMm0qSSeNpyNrHsc9xip2iUvtCjCliVLFwCwxgHIwQMDI9Qea11tFVo9hM2/J2pwT82Fwq9W7VajtJpV8wwny9pTexO2LYckv3zhj97JO7rxwAUrO3hnZYXdoVZlIc7pFACn5SOwLE5OTxViCx8xpIASsq7uOSTsB3tlUP93oOvXpV21gkikRooC7opIA3MpKqzK5TsVOG44G3Jq3b25LmQiWMjG9lYq5Jz5iZIyT1HPXHtQBnpp4EjRTPGjFQQzL8oACsu/C5UlWGeN3PI5qx+5dEiZoz5TgRbCwDk5BKhk45IznGcCtM2s3m/6KszJLlgow8h3Dcwfyz83JPGB9MVb0vSWM0hubZ2hwQ+BGduVYhmDgsuD1wRnpkHFAHNGyJ5KYZmyEA5dGBYOo6Dtx79O9XLe0hyWmDMSEAjDojANj5i4B+XAYYAyMhh0Oezbw7OZ/JgB2TRKsTyDyzNEwUsBu7hx7HoQeRWrZeD55gqywTkKYlaRdkSKD0DSeUdzEK56EZAJ5zQB50LJJpQQAQrY2DnKDIG4Z6cnnr3rYgsJNrhFY7c7kAAUROFC7HLZY5OMY4APPWu0Tw1JCxkZJGjB2rKytGjIH2qf3i/KoGMkE8HA9B0+k+D3u7mJnlFvGVJd2VzEW3ALGjodrylQcDBJ54FAHmh03Z5YaIhBsOwHl93JPzZ2vtx0zj3rRTQ59u6KGRlc7UYq7jOSSpcqMkD26t3HNe6x+DIrGWJyY7l9yrAiPb7jJv27JAWYBSMk43BehZc5Eltoqz3z2YsFkVMrGrvISZoiS6rGHGxgisOnO0jpQB5boOjzyF2lUW08imN1lWJ1ljDKirJI4/dqVUkEDKkKD1rsLLSC9/jyB58cqP5MSlo2yNqKZZHG9mKNuC5xnjnAHYRaLNceYbeySNYWcyMoZgG7jg4VQQwwcA/w85rpbTT38iItGfMihQS4DBjKuAzFQx8qMA4BGGOM+9AHNpp5WDzVt/MiztEcLAm2ldkV1GSO4PzM2dq8HNesaToiwaYkiO6LM0RWIgrCs0eMs+4nc2B14+XGOxrOW1hjtpoTbyXEFzCgaa3LKYZ1kEnl3CuNoYBVOT2yAwJzUuZmENpHczsIFkia3VXHmjaZBIcNhNqIrbvp6EgArXVnFLFcFY9jrGX2oN5UR8Er8vzxZIyeoB615r4g8OzalCSGgARQqlRKWkxljuUA+XEIlLZAPTkZ5r2nSz9rItGGZJXijBCd5PnX/AEgqBtDZyCWION2BzXRHwFcTCT7UJvs4xH5kO4RJIqlckCM+ZJgMAOAxGQfUA+EZfCqbplNuEk8wrGZM7kRiu0hlYK/KkdMgnjORiI+E5XEkbx42ruIAwSTgFSABwf5n8K+/bP4ZRSwqs+jQy286rGkhhl82VixjWQXCLhGG1Tn5euCfmOZpPgbc2dqlwlsVQuQUcBmWIeXtZlwGeHdwHzjJ5xg0AfmFq/haeIt5UUjK+FCbCrn+IYHJI2n8K4Sa1eNXbyxJFhl5LbQw/iBU8OOevHPSv0z8UfCO6e1eWOxKO5eJVQjJL2yyRkiRQoVgepIHO30FfHHjTwJNot0sSyRM7uAqJIqpDIxErLOZDgYzjkDkEYGOQDwCfEUMmCwPyKuQBtTDMy+5yB0x3qOK52RsquWaUqFCsVKnB5wF5XBHcDvW/qGlTRSOJpHXazbmCghVy4UI2cMCRx69s1y0tq0brtkDD72VIyuWIAPbIwPzoAtLcKN+5SxPBBbA5wflZT16+o/Gp2MMvkwws5cfMVdQgUFec8jkZG0DrnHPGcwK0eWOGwwwQpI+Ugjg8hTg4PtjNRTySSuzO5BYE5xhihPByO4I/SgC/cslrM0Uio23adhLNj+Mbgp77R3PrWfeTrIIlVyQi52hQqruYnYvJyBk9eR0qlI2CW3Mw3YBJ5bHQgdh+PemLIvUkgjOD1PPQ4/OgCeQj5eihk52xhM4JAztPzZI64H070bB5YbJXcBwwPzBepXHQA4HNVfMPO4kjJIJwBjn8qkcgsDnJIA+8D7knH40AaWmiUToYyF6sSWAHy46jPTkf/rr7w/Zn+MWs+DNetLeC7dIpHhS4WSULC0CPG4OZHAQ7tvPGRwDzXwXZ3ZtZWlRR9x02/MSd42jDfw/w/liul8O+I5NKv4bxW2+VJE+xiQpKsDj3Gcd6AP7uv2QfjeLvwppcrXVs8l3GgeJ3RpUjbjEQYEbt2QrAZULnGTX6zeCfGVlqKNb/bIzKY0JRpEkuFSVSUWUpt3AEjHyqOvQ9f4rP2Lf2pbm0n0/S1vXglTyCPNxKoZDEYxGSWGWLseVCjy8Ektiv6Zf2dPHF34il0i/LySmRQHtQuUuZWQKoMySFmfzHX5ORhAMKOCAfTvxlud1g8jl41QnDISVJG0iLMn3lYPyc9zn0r+eL9vvxtFHoWo2UnmSQOk0Uk1urElkDIkdzIONgChgMN6ZzX7yfGLUBPpdxNdNIpSBxLvf/VlR5aRuAw24AUHd6HjNfz3ftx6VBPomtPBcxSpJavLP5ExKease4MsZHzP5bkNnjdGeuMAA/KP4e+LbHS9NuJbiYQqwlZXYqu9lZ2UfNynIH5j1r4U/aFuHvPGM95geVcASowJJJk5Ynj5cnJx6GvorwPolxqupBtSnU6Qly/k20YBDCOQ7jPhRiLCkYbqSMDgkeRftGwBtUDCw+yxwqiWzBI08yDYvzBYx8wLEgHPG3HpQB8uW17PalmgkaNnUo23+JTjI/Sur0XxprOl3CfZruVACPuuVGQSOcdev6Vxm3ksBwOgweuOAR2rd0LS5tRu1iiVpG3BgoUbWwRu3MWG0f4UAfQ2laHqvxHliu9U1CaaRMAFnLMqZAGAxOGyTgng4rQ1fS28CWk8Nuxnd7fl1YfIJG8tgeR+8DA4xzkEYr2r4GfDmbWjZ2kLiCeZkLNHIyToXVgi+WXKlcqCTgkZwKr/tG/CxvhuHuLiaS4e5j82CWRmYESITvljGB5pXIBIyQeeaAPgK9Z5Z7iVlY7riQtK24kszE7WJPXB+vvUMUrRZCH7ysHyAcg5IxnuCOPTFPnlLOzb9wlfzWUAooY9QV78Y571EgBJYkLgEgAdTg4UAHgE0ASNKQ3yHIGD8uQCCMnORwQT+lV33SMcB2Jy2AMnBPVsdsn9asrHKBuMeUkXaruMJ82PmDnGOQR7VUlEkbH5gGIwSjZBGct8yk5BH8+lAEQGxjk7uP4TwPbPrXoHhjVks5YtsrxFT+8IcjnggrgDB5HHPc15+FJJxjtzzye46dau2yurqVLAghgRnAYYIP6UAfQ66or2y3eVdS5RpS+WV+AFbJyr45GcZI9sV59q2bu5mnTcytuD/AC4ZSTtwxIwG+UHPv1qDSp5I/wDj4PmRyBhPEQSHU87yARtYMAQwIweM4OK2L2GGGRjEygMEzCCXKkgHqMhlyeQckdO2aAOeghMbB4wQ4AwSMYBJyQPXGfy+laTo5EIIQhcnKhS3zknEgTq/H6cmtGFbZliZzgkAFQo3JgkdSOeuf04q5BJZC4LSFAMM+ArCMAK2xGwSSpIAPpn0oAw5wzMrBflXaCMbV2gZJAPOc9/8ieGBDGhG7aCxcAgHdznGSd3QdOea3by/tJo2S2t4ySMb3TbIu05JTBztzkcg4yeKyYZYkAU5DjO4ADbzkDBB4B6dKALMc7KqLCpib5lZizMWBAA5J+7tHIGBxnFWoYXMyHd94fvM42kdV2gZIkI3A5+XniqdtcDfsQOS2SevMYBJU8HgDPHp1q+t5bB1CggFiOACqbQCSxI5O4frQBtS2ouEChk5ZEj3L0c4Bj2q4xzkc8nOcemdqGlxAB2dmZwYniUbfLxt+YAnDDA69Rz7Vr6dqccbXDy/vE8mOOMxxyJ5eSfMnkAz8mR1AGDk5omvbeZGUMg3kFQcKcZUjJAGVzk5oA4ZtOXfKrOEcIXjLkZdQBwA3cjHTJ/GqyaU7uADg5BBOcndjGPxHf8ASu6aLTzJGzSRsWIVskqwT+9ux8owSe/3R0zWtYWtlPtiWWOQSOVhyxDCRtwypVvvZUDn+/0z0APOH0IplJUaL5WZSygh2DbUCjGQhCt83qMc09LARQmNYyJZC4MilSvlED5UXy/kcjgnJJBxXq4s7GSYxyziS4dI1D7k8tDzkYKElApYDbglm+tVpdLt4ZmjWWLajsCyNzz8pcAfeGQcc8mgDyNtMdFAAJkZihXaAWww2hievIHQAdqqvYlW2yI4ABPzAFRjp05ABz+terT2cUDLJ50DDfjDlfNykgO1VblFO08gY4GTziqOo6fa+aC8ijeiMSZV2hGUjCFgDuxjrjg9aAOZ8LaSk+pwDACmU5yM9CGIA42gjp16EfX9lPgfpAh8GWkZhhDCMKJTCYyjtmUb5FQZGGcY5xjFflV4Rs7M6jHhF2hx5bGUIx3YBDbcZI+U+gJPJ7fsH8GY5J/CtvbEBraJoXmdvm80/Z95L3C9U2yuCcEM8hXORgAHdHwpawst9eXZEm9olhWOQE7IXKhGlVQyM+QpHGwH588H6H8Csmn21ncGZS8aERlAIwqn5GYhT02574xnIHFfPGoTW0d2GhlmkWK43yx+YSpPlFURsn5JATISQSTngcYr2vwdqcTWFqk82GKRopKh8NENuGyOvTryTweBmgDU+JdtFBaXbmS2jguIvMtZQzARCZTJFGyopMx+XYflO0nI6ZPwbMrzSXy2iqJEuWRJCrGNURm3OSCCVOeARyRg4xX2b8YmgubC0uFvcLaw4KGKbblg7JEgC9csx6ggDGGOAfijTboF5rkyyMss00USqxcMsbsduNo4wwHOc9euMgD7zTiYJ5YG2yfY5Fdh5iNu8gyZXaScMuc9AoGSelflt8cbRYtcZ0QK4kfKnJcEPuYZKjA3Zx3AGK/VvUgBbXjRSDENmZMzKEWfILIUKj5yUkOMDJA5NfmR8ZLOKfVVnk3MHuCrodqyAAtkD5QAOcDg9OcnJoA+VWsHkcjGSOTkjB554Pv/ADqzDp+35gpV1xsIUY3A9WJ7YP14z712raOAzyR+X5W48LIDIB1IYMAQ5UH2p8OmmTKJ8xJ+UMST07gD29+PxoA5JNOkkRgzu6gEc5bBJ4Az90etRf2MoGVLtj5huU/Q5IPAzXqdhoUbMGmVpFC7pkiPzKi8swOOgyBkjAx9KZLo0sLL5ZieJnKOSVVkQLkKAP4s4HNAHljaUoR2wmWxsjByT6kE/wAPGDn+VRNYKQWdGLYI2RqEUALhSSP9rGe/vXqJ0FHBdQrKCBgAkg4OQSg5xg5PasaTTCSMsuN5DAH5yNxG3A+gzj1/CgDgo7MbHVo383KjOF2+XyWzxnfkLgj3GK2LawzbMBk/OhK+yrjcBj1Y88dq6SXTIgzHeSvGQSm7JAOAQemT9cVuWNjaC1kUOvnecrBS6AtEE258sn58Ow5HT9AAcmlj9oEQS2GVQRl9ud/A5AC4P165YgZrYttMeG3ZWAkQbt0aACRWkUoAXxwoYLlcdBz3rutO0/T5IXN24EqAeUROqsZsnbhXjOFAxkgjkjOcEVYu4c28XmMRFNKGid5IUJ8vdExdV+/wuAfagDgY9PVlMM0UUm4JHb7XKTh5pPkdIwAHXcTlT0ByuKuaj4Zu9H8iO5QqZhIMEIG2o+xpDyQFPPBPbOTmumtNPtkniuJXjka2kWeM718wsjY+VjwcZyB9ea29UeTUZ0aaWOVY1ZEWWQM+XYndlRgMQVI7AjqRQB49/Zrk5KEhvug8k89MnoORj1q3baQzPHuVDEGG4PlgwLEkELyOSQMc+ld/HpSu5ChJODgZTaWYldpZ25O4DHA59OtaUGnMsawkxnc6s4yC25OArc4YKdwB9z14oA4T+yFjl32pA371AVcsikFXXccblHODjv6ir9r4dhmcQNbRpJKi4DMXYIBlnjXGTKWU8cBQeM16tYeHbaWSAyXMARixd8MzIVbaei5L/NkHpgVYutJg4MUMatAzK1wjYTaS7KDu5wQV74wCM5JFAHi174Xa0kaIowbZGUDKFz5gDx85+ZT1ziph4cVrJGMYdxcPld/lfKUAXIB+fGCfyHevW20wSzBnEe0Iz5eRirHAZQCink4bH4CtJNIc6YTtBLTrk/LsIUqu3Kg44UZz78daAPDx4dVto8owxxwGSVn2AF0DNI/IztwDjv25NB0RJIFeG3ODcBd4BEYjKKSoJDEsWJ5B42e4r3a10pyIrl1gkELIuw+WWCrgFTG/DH7oBOMnGO9Snw08YDs8SJdNtaLaFBb5iJDGuAuQX5B6uBgZoA8Jl0AReatzaRQJLsK74lLqsnyiSJsgsF5JBYKcnoazT4ZgkPl2yiaT5QEkh8rcxAO1SCckA+uDjg+vv8+hsYmeW2hkiV3CuQSzIFJZAyk7cx7sDIbLYA5rOh8PTsLiYQIkFunmM+ws+0Mixxp8wLfMcdjyT2xQB4O3h/aHDWxMzOwlMkYJBBOFAGDjsfQ49ak/4RuK3zNcWipIcLAhTcu7GWlZQPljC9MkZPbAr6LewQm0MNnGLkwR4mnUNtDn985UghcorEM3K7iy4rFu9DuFlYPCJQJJAGyuy4Vdy5BZsyEhX5HXAOBxQB4DFotm82+eAmLPzsiBjvJXcxUsNy7d3Q5BxTDodr5bSpbEASMBmEAABQRiTJ3Hnp1AFe0/8I5K6GT7KiouF3gckH+JghPHP8XXHGOKz7/RrsRmCG3VvLO5lWJFcRuQXyyrk4AJx6UAeGS6dAXZRAvGMjAA57n0G4VdXw1awxxyTDc8vACY+/kDC5OCADgnocke9dfe6e0UmTCF5J3YwAMsDznpnH5VatLd7pk3N5jAH7zAhACTkgn5R9PTNAHJ2/hmKVQ6xAMG+6ykFgcgEZ+6CCR17/jW1pHhG2OoQvcwRiISRqxIYsQ+QTgDopB5z+HNepaPoMskaMLdcnapbcANxGcKGB7dcDGeeBk1sSeH3srlGEeIWzKnIfzMrkZYDIwQo5A5yCBQB9n/ALM7+H/Dt7bTSWNuWQQtDsWUF3Hy5clQEGMfMMnOTjkZ/cX4VftTWPg7RYrO+tbRoY5FVSLhfnRGVndRMwJ4YgHaM4Pyg5x/Ox4H8UjRnhYJLFNBEzwANxIVwEXD8feDcnI7YA4P0PcfFaefTIpWu9lxBbZcMRLIjZICIVOdpV8cAYKn0oA/qX+HP7UvhjxLDbPYMir+5YeXIvlrISyGARgnJwgOMnIOOSTj7l+HfxOs9Wu4ZEZQkbBsxSbUEe35lki2rtHQBuxIx3I/i0+Dn7Wc/gnxSLXWriSfw/K0YbfOENtOsu4OkyjAzIRwSANwJOARX6weAf23fD+kXNrq9tqZIltYxcWrXsRXyyxBmQiQKzDHPzDhcKCTQB/T7H4msp5VaKTzGmjTBBjKsR8yiIb8s20kHGRwcHpXb6fqti9suBCJIysTJ8qGPft2jBbnJKheBnIA5HP4OeGf+Cgfg/xAug2ltq9tbSakVUkzRmSOOKV4o1AMpdCzKQxyMFgW4UCv1E+F/wARbHXNOtpLe9WSe5SKZ54JElkXO1kZnfKphcZP+1kZBoA+tzco+CUH3QG2hQDubngAcgDnnofxrM1ByIWZTwwViD85JAY4VWXDLkdcd84GatadIl3bD76k7HYEg70XDZ2gdCCRWdq7rAkgVwpkPRmXcpYfLtUjoPT34GTQB8q/GW7ibSr0lUSGRXJ8qMkqIRguVdweNx2gkZyR0BNfyf8A/BRi504T3VzMpurVbCdZFdWR5J5llOColKzSAtH8zMCc7ecZr+pD9o7VLuw8Ha5PaMqyR2szeZKP3YLRs21ggyoAU4IAJ3cnsP5Cf2zfHMXifSNQAMc81tcajbsgTzw5bzIg+9943K7SFeVK+Xx3NAH4D3cKyardkSKBILgmNScrtlbapIJ2nK5IPHPGelf1r/8ABGzwjer4J0i+NnuUkSfaZXmePYQmHxvCjARyuBzuJPAGP5OJfIfXHTzCzTXEqNwFYlnYl5WBOFyDnHQDPtX9tP8AwR/s7N/hB4bnt7YEeTahd8qCMoyKkskaY/fyKSuSOTu2jtQB/R98NbVn061aViY9iOQjsqvwDkgfej+9nt0969d+yLtbHKg7VG3nIyT+GD+OK5rwBpjQ6ciSbUARcADbtxljGVPA9OCMZ6CvQDDG7bQxEhZVTBYBiAMgdcNgZ9qAOeNuuUKqxXkLnIUlgGPuW47mpRHtyEJyMsBgAk46NnvnI/EVrXNq1uxUurgorjAI2khT83r/AIEVWSJpBnAD4z0PYEgnjgZwf+A80AVJGup4khSOGNGcGZW35jh2HiPY+3zS+0kndxkehFWaBnBUyOpVonVk2rkRlT5Wc/MpI+b1B68Vtxx+XGFCJgnJJIBUHsO2OBx29qc9sWzgIMqAC2/aGz82cYycZwPUigDmLmydSPMVdzJuwrB+H5GDk9Bx61z+qWRWCFFZkRLy3lkAJQuI2aWUEx4ypWMjB4JYZ4zXpItIDgBVEgODlsFgBjaqZPZR+tNm0qKeNGZFlQusgbblG2EsP94ZHPUCgDzeW3jl1BrY27DCGRZDGBFkggjzD0cYHBPIOelWV0e3cCUMCudrKUKyLID905XrtAOenNd0bJYmwzYDsMcBTvJJC4/u8gg9yTnpUJtQVLwlGRGYPtC5JUkMMDowOR+Y9aAOJnsBlTEpSVSSHTKlTuJH3SeBxjBHf2FTta3qCVZXfc6qrbCo3hikkb5jXMn3TkFj1Ax1FdEtmPtczAvtCgqHTAVCSTyBh24/n0q6LUklSgIG3BZcA/KTnBBw2SfTrQByMdoSyl1I4xll5chiN2c9xg1L5SxzpuG51IGB/rDkqoAJIBGAO/RTn0PW/ZA7skcYiA5QMMttUAEnaoB5z7frT/sCmVCyK6qQVYqpGTxkAdDgt70AZptd0Y8tgMjneTjryBjoc1PHbMg5OVIyuVIJ5GTx17den1rftrZMMipj5gwwOcZH1wcg8H8KtG2bh/l2EHhsg46AqQOuQMg/nQBzXlHoBkMMDrjOeBgHjp+lQPayc4TA4CsxZVGTj5y2cjOenTJxya6j7HllcZOdu5QAvfvnqMf55pzwhiF2qOBlzkEqxOQBjnGBnnvigDmDAXfAGMHGDwCD9R6enIz0qZrZdwk2JvxtJRVBKDgAlTz0JPeuh+zAOoKqQNrY+XBAG0nAPy8/zHpU32VSzEqAGAwcAZIznv0wT+dAHJqGI2lDxnIPUjgZP61OEbYC0ZcMGHLAYPBU52nnAb/vr2roHtQzLlMHO3dnIx1/LBOfTNTLapjGBtP8OMEkDgZx6n/IoA5lLZmIZkzt4JIBbOc59T17YBHXFWBAQVDKEcAlgMMFBwQCV4Y89f14rVhtr0T3HnC2FvtiW0SLf5oYFzM0jsuMEGPCgtgg9sCrXkfOCTtADZUKDu+UgBW3fId2Oec0Acy1qXV1/vFSwOCAFBGFwoI57j0ol0+VlVgUwUYspBLDcTsxjORnGRjjNdP9mjVyTjO1txGSWBAIAyepOfyo8pSdoPGCBxkfr/T1oA4m1068hkLywwK0inMikks0bBYUORwAu8892+taItJmdJGZlQZbauQzSAg5djxt55A5Oa6ZImJVTGjIMKCAASxJ3AqqjH1J53UeSeFI4zhgfUjGR69CPrQBiCKIRFdjB8kqVUtukYgBXLHAGM9OmelV3t1JfdG53KuMbgASeeCDuAwRjOec+ldCIduQ3OPbcc89MmmtAMHgHjIyPlBz3xjAyR9KAORa03HmI7RgbiGBHIyAT0GDUK6fG5zh8AYBDDopJIbcvTn2611wjiAEJ5nYGT5c7EX7rHkEdRweOnSmG0UAgjYT1KkngjkH8h+WetAHLDTwCCEJBJAO3oOAAc/eIG459adJZcuijAOFwq5bZgrkZXg5PX0PtXU/ZHOBuTywrL93LZypBU7vY9u/1yeSpZV4Jwd3AByOM4I75oA5ODTzbxgJli3yu7/MSCMEsSOpBIqRbIEDehDD7xUgAjJ2k8Hjacfh0611Jt0OOD93gFdoOORjngYJzgVXks0X/VjJLlmBJOTjk5HbGPwNAHOLZJGnyhVC42oQdwAwACP4V+QY/SpY7VS6bn8tWKguqkhFbBbavH5e/rW3DbbztKRqDL948P7ZOT8nTr0xSPZBS21RhThuD16jtz3x9aAMGazzIwSRWWNmWMgYLckBgpJGMYODVNNNjRlfOSu7KvGhJkbBDBiowQqsAO+8+grozbHzTjqW37c5AGMBSV6kADt3FIY+ADypYcEBSSOvJ64AP0zkUAYDWcO9ZAuZVV039wPl4A7fw+/FTfZEKE5YOJMYAJJXBzyDxya02tQTkgjnILHsMDkDHqTU0dsuepycjsoBHXP+e/FAHOuokVY/KmkEplhZlVlK7QwLNnBVSAdrcksePWoTpywRLFGkm2KIRxhnfJ+Uj5txyzfKACckZPPJrqza5dVGWZfmLNnA465x8wwB1zzTZLP5kUN06jHBPHPXryP8KAOOaK4uAiJbiMooTcuDvYYyQSeR159TVq2t50WRZUVG3YkRiD8x5GPl4OQe4610bWZALqRwMgYwScck88nIPWsuCeOa7aAq6lRJtZiu1zE6JIwB5ADsAM4yScdqAKLQs4xjLBSASONpzkABvb9OtVbiOQHYY9xCn593A5GVK5B6YOPfqDXTtCpO4KCehPOQ2enIPfr0/lVKazlM8kvmFy4XCtg7CoG5gU5bI4G7oVzgc0AcUySb+cjnBBzkZHGFz79/WpWgmY7AoPy7lJOCwySMkHjoCOe9dHNp8sjMRGo2cKwfiX5dznB+6VLAYGSccVmyWM6F3SRiWDKACxRCVGDx94bcehoAyGS1SFxN5gkQruCMCArsd5eM/wCsxyRjB6+tfLvxetbKeC8gO2VVL7JfK2FipfDfN90ZOcH0GeDX1Le2+22ZiN+VCs/zdWwcZAJJyQc9MCvmH4rWszabMElEe1GAJJKLg5Vm7HGOpJYgc0AfzL/8FKo7Cx0+5t7d3ScXCBjBAXdYJIne4aZRIM5lRAFzgAnI4Gfxb+HfhY6pqzaZehI4769igUxxvM7PIyGERqHOw+QzksGJ+c/L2H7c/wDBR+Cz0+xM88yuWu2EhWJHR9xVRGRIP9SQU5689+lfjV4avItK8UQ6kzNbWcNwtxB57B1RBITGY4omCxlSY+5+hBNAHsuq3dh4X1RfDtnYwiKykIjeS3DrvgDo5VezPuLck5LHHOAfSr6G11nwU3iXbbC804ENH5nliSRIh8u/eFK/KpMY5yeOBxxXjCw8PeKrj+0LbX990rNHMitFIA0I3kERYChVbnHG8FQzcVzOo/EvRbbw+vgfQ2jm8iKZruQS/I+xkQmcbgIxtAJxggcDg8gH0N8F/ij/AGJf21ompxXUVxefLH5rRC3VZA3zKXYmNfMVQSfvR556n9nv2fvifFq5+zrdGQFjvI5iAfaZYmJ+8B8uWJPToK/mB8N6lLp/iHR9Wk1ZWD3RX+zLWNrmGGCJ2g3kq21S0wUsxAAG3nORX62/A7x9/ZSwLYvJFEIlDQJKZZSXiVXeeYsCzNMuQoIC7iBwOAD9KvjvJbWVk9zYmEG6Z2DCbfcQuLY5dMkcnAI6E7OASefxP+Juq65pnjG3u7W+ngMV8hP2R2gkjV7hJgVTblHypAONueCDkV+tuveKLDXfBkqTiNp4LeORXnEIuFnjRtssM7ruXqw4IGWGc/Ka+G9U8F6frl7LJLAWuI2j/wBKa1Sd5J280Ayszt8wjQYJ5bYDsOc0AeyfAz4wXDWN7deINSmXUF3CwtZXjVcBPMUyQqo3P5ZbAOEyCcDO0fpB+zj+0Fe6fMttf3ss2hXsipcK67X06U5RZrdsnhdyhkKgYRmzkAV+Rer+DDocVpd3sphtpFgieI/uobsKpVk3x4AJK+WGC4LScMBnPtHw0+Ilto2mnT9Lnhup7eNpRHGy7pEHBgcbQ29NwDFSyqDu4+agD+gqe4h1W3OoWM9vd21xFHNC8Ox0ZGQMJRIQAw29RntxgHNfIHxe0m58RC4jtYGt7uGUy2F5ZLLHMkodCFYxHJXz44z05PPB6cP8FfjJqNvo9tb60GbRrwvH5HnbnsCFAfyZXbEkYDIxwcYbgCvoHUrvSdZs5dV0m5huLcskwNtsCLJKG4kKMfnJz1OefrQBe/Z/+LusrpUng7xtdSxa7pgke1vZ2hWXUbNELsnlNMWeZSrKGyTINp4IIr1P49ftFeEfhD8Jtb8bavcwywi2ntLbc6uJruSGeKBAiNvYGUjIAJGenNfCfjzUY9MtLrV9VmOm3mnyPe2d6JI0uYioEqgPuBPQjGeQ5Hc1+XX7Tvxo1r4w6g3h7Vr/AE+XTPC94LXTorK5aK0vZn2lrq8ViPtG5SDEUKtyd3AwQD5s8WeOtd+J+t+JPEN7d3Nzd3V5LfogAEXlGUGAzeapdoVHlooBAwvOc5Hxh8QPCviC6u7u7haa7s47h1miVDAFmJldYkwxQyZ37cAcA5Pr9jW2o6FoZu9OnnjjSWACQAkG4VfKV1jnQbWj3CUBQRtdArfMK5jUdd0a9vIYLGGFLaS5t3nNwskcknlOQJExIVLEs4DOSSD83sAfm3qdjrVhcLFctLYxwzebHbh1kZElYyRSSNAp3DyypPBbnOA2FEkvj68sHiZtWaxijRI3jmjljDMGX5bdjgxNu55Izk8dq+5vHOg+CdUa5ubnRoxc20YtxPbXqwRP5eR5MqOSpKqAQwyCMNhQCR8V/EX4O3uuXv2vwreNd20FsjyRXQVUBUPgwSKi/ut2cZyTjcSQaALrfGyCG1SKJP8ASl8tWLCIx3CbFBR3wWIeQAkZBGOcmuP1r41XkcSw3Bkt/Mun2W8ZjVESRx5iKoXBjwcHDdMYJwM+A+I/DXifQd9pc6dqEEVvvd5XjaWM7nbc0cyR4MeAvr0Jz2rj2uL9/NN1DK4SANGtw7BUjic8RhV5AckKpPGBjkUAe8v8WI4or2Rjm5lV4opEUyCEt8sZ2OSMY3cDoRnJGKwfDutWPizxJaadrU+0alJEuQCQzpvkIlnjdSUd1XIx8uFHmAEmvCrm9837K3lpD5iB5VgBUeUuQWK5LMpxkkjGeAK9W+C2iy+I/HOnNDHcy6dpgmuLhGxKqIql1AkQAqrEHtkZ5agD6f1yFdOt1h08XKm1hjiWNYVDvBAiMZYkkb9yplC4P3m38A9K8g1XUFkWK5kgkkRZZAYnjJcv5JUNtdj3cEAcFs4Ga+h/Ftj9utBdkw2UVtcTRybMLNIklvEViIXgKrxMhXJB6gevzxqMsEjNGxFzKlzNttTAigIigNuOM4w6BS3BbJX0oA8l8XPc3okis5CuVjcq0YllOxiCj7BnOOc5IAUcVxSXUtrZvB9nwWdHmZolO7cyFBuZMx8ryAe5716fqlqYbeW+jgeMzStC6I+5iMs5dlbJiiwyDJ2gkdMHA84nhkunFvHMqF5EEjzgJbwhn3RtkMWlJO7O0ZzgDk5oA37CK/tYJfsUUkIvVMe2NGZHgZ4pGjMpOIgeBksDwcHrn9AfhDoOpQeAtPtDbvFHPKJLqWVtrHaPO/cybgQNjNjqSAx4AwfBNK8K3a+Hra5eJJ43e2jgVlRVIVNrSRB8NL0cnrkc8c1+iHhrRpk8GaAps7KwtLaySRASks80ojAO4Rk7JeMHOAVxnGBQB8+65Da2Qu44YWEBSRCbiDDSKVU8vKpBZlILYVvvY4HFeQ6ZoOpX8irHFMwkuiFSLEY+y/IyqAVyVJOOSASAcCvsrUfCcV7B9s1CORrW3eNhCFDNI85CeUELnAIV33DIU4HYVyqR27+ILO3tbaOG3sxsjjS33rGGUxFriMurYYYHDFhvG0d6AKVho80Phm002PSmiglcrNKiiWWGWfEqSPbhv3k53yblzgsm0kAjHjXjTVX8PyPaTMwCBRIsq5kKKI9qzRRsNgCSfNt5Qg5HOK9J+IHjF/Dkl2kl1PbWke5WtrYhcPHCQWlDEurGZlwxOcsAfvDHw3448ZTanKZpLyaeaaMxpC8hVkSYs2ZC4JZ2CqCcnKtktzQBB4ov4JRdXFrcxLM90tpFFFIqCbOJDOTMcooEiKOh5BPQY8c1C7H29/tVw8bK5aVhkqZFYbzI0XJUsp5xk55xVHVbtpZpXVkEymUyKSzFXiUuECr2Cjr0JXA7AcQbiSSTmXLyHc0kpYqoYsMOSOgzyeeueaAOm1HUBIXmaVJUcEQKC58s7t7gKUBBOe/B3HFY1vND/r95UqxJj3AhVJAwGI+Ylc9eeB+POtK4PMrKGBAxzlSdrYJGccYNNPAwXdSQdvl7TljkktnsRjJH60AdUboS3A8pgFYpGFeQKvAGQZFAGCRknHU855q6mo2m9neRDKAPKiZGMTsqcFXGSH3ZIBUDgYI6Vwaysoysm5lIyhOGHJPHopz6Vae+kLMzYJfa7qTkEgEDeBjaeSPlIOOKAO+j12chDEcz71JHmAO4wyE+Xtw0exRnBBG3r3GTrGswvKpSGPK7o2aEGBmkBAJYlSNoXcMYBJO7PAFcul4wlhdGyiDaXJlVYsnY+Xz8vzsxBGR8wqGUCS5uIppFUNJKC4kzIsiMz4CEjduYAZPAB70AQ3d4iMpR2BXcSoYMTKVDBwXHBBAPTBxnOCBX3f8AsMfCqfxX4yu/Hmoh1sPDqNBb3MsRliN/OjOzodvJjt1fkAhS46V8AfZnLeUV2zLIDHNIx2Sqd+dpWLEg3gYyepx0r+jf9lX4WWPhf4IeFbPzLew1nVtLTVNRtLm2Yx3c94XYzQ3VqrF41tRvKgN8rMCoI2UAbPivVNM86FLXTx50SSbXuB9nSaQIo3ww5AYZjj5fBBH3ShAPnesWsUyyyCW3kuZ1jlltJbrZC6EM0jyKMRlwFKqAMbucZBFegeKPBfk3lyXt5BeMFaDyormYKWVd7K0YKKCoyEwCewABB4F/Cus2VlcXVvb3bxpGZmmmsZC8AxhkRCgZ4k8yYMrZUFt5X5TgA82mNtcNI9jaW2nBXdpX3IGb5Ms6II1Xkr2GPm9qhvp7Zo2hlE0gKiO2QottbxOWIaVrhov3zMNwZsqd2QR8tV9Xl1XSJ/PuLK+RfJ8ya98lELwyxoCkYnaQoGDE427mD47gHmfEfiKGSBraG3uHdgszeYIy10lsGJVViTd5qySZ2qoGOTkDgAqagkVzbSD9zbtbsqLAm0GQouBhcZddwcMxPJB6Zrym/wBL1CS9mlKwOzASwyIYztUwpvgcCT/XB8j5VYDBANdJFrFhdiSa43YaXCQeUqzwvukSRkL48yIY3FduSTkLk1zDyyTTmUrEIC6FRJDtaAyJKg2SOuyNtp4JwM7jxtoAyriaa9mjEyx3KxpFvHlGLy9mwMsPCpIxBct64A6jnesblZLoQyyJF5XlxqLVPOtsnKhpQucYhx07r+eY0unRXSNLfrChZCIogxuY2RpFCvKiBTCFZvu/e2j04rzXlxpTyMkqx295G7xyyyx+cYZD08tiDyqggY7cE4OAD0PybexlFn9vWO+8gyyLJKyxRyHbJsiRSNshcL2AIYg8E02y182Rkt9QtJLq2hMgjMc0buWkcEbVaPcX4boTkKDwevCT+I5ClpfLd28pXZEY3gg3boo/KJl3P+8YhSMjJLKDw1dLZanc6msEtpDmJCi3kkcUabmJQuy5jGIxgnAyfm7jFAHoOhXFtbyw+Vp9pHFfIJ2e5ZIyiSoSsbhI225+UgE7m3Ag5Fek6cokhubaO6toilxE6rbTXDpvMQjLTOuVjdg2RjaFC465NcRpCXD262tslvJcK8XlyPFFJM52EfvBIxD42qvzYwFOK9C8NLMl08M9pdQ3KRvLPLHBBFbzbW2OsqoecAvjqAVHAxmgDqLOxN0Etl+zlH8qSdn837UrRqgSVZYztwJGcDgZ2deDXoGn+D4ntTeXd3LbhY1mWRYvMUQwlol8x43ZsiUDjBABJJ4C0mgRwu9tJJpdurGykjeV0uGkldJ5Q4hSF2OAVyOBnJ6jmvadKstPS3iC2lrbJcW+GtzPtmeMsVdUjGCmYnIII5OMjmgDzzw34T0vfbTTSSS3EKmQMYPJMkYDSr9nBYbJyzpjIBY8ZxgD1N0l06NZvtC2kypCwjn3B2cqxVihLBhlQHAYFdw4roLHTtG0wqbe1SWW92iNZpPNlhbKR7yqsSkSgsSyqpAXJ6GvHvHnjCGLWNRt7O2e4tSDFCELxRSeUT5d0khIWBGZGyTwQAWIbmgDK17x1ZwyOksFhJdRzSOHMbrG8UbgO0dzIgVk3klVKjK4DEEkj5e+IPieV7pLlI5WTzGVkt7eO1McDAMZEKytkKzDjlfU8jMfjL4oW+pB9OeG4aW1kZILmG2RJbeSNN1zE4ADYMzOpccbUVmPevCdd165S7tZ/t8l+6ktOZZSSZlZsRSID8wCgnGOGHGOBQB9hfBOa51TxBZ3RRrFLaJJWiltEEmoKAqOoA4aQJJlRgffPPcftf4EuNC/4RWHV7swPLBp6ELl1nCtGixrGoyVBUYPHy7elfg18MPEhtbjS/EVlfPNaWk8S3mnoMSC4jXM6ARqCWZSuS3BBI5HT9ufhpe6BrHwzk1COe3f7fb4aORJlCJIrMVxOQI2X5QxHHI5AwAAfJvxWk0WLxOtxZxQzRveCeSycJcMqTuW86B9qiV0BAZR/Fgnpx2XgG30qK/upYLOS4vfKaS3uJbdILcWqIXH7tWxKd5cZIwCQRyDnkfGFrDca3ZTQKs01hdOssfmm4i2qshiMpi/5ZGE8EEcIea9M0TU7S00HVLswSSeZpTBW2GNYbtnClEcsC0m7JCgEYXtzkA/LT9urxPd3mm6Nojqbq0m1XUL8RMv72J42KSwfKnIVeVPzccnGAB+X39mWk5tslUUOVRzEUeRSVBwd37xw7A8Acc5OcD7B/a++J9te/ES60SWwUWmlmO0mZmO+S6IjM95G5+RWbau4gDOOT1J+QZWiWa2M947QHZPbbWdkcy5DylUYlXA2hjkfcIPagDSuLIvJHB9kklhTyzCyN8riTKuVCoGJKjA5bv0zXo2i+GwVe6kUwwRiOOSFYEYyRphYkZCRyHA3Eck56sa8yggKT3FxNdzs5XMSQzOyjy0OFVt5AUrzkHPAH3a7nR5r60uYW+0LHIUBhhMqshtlkw0bRhsNKJSclyWBKknJAoA93+EWntH8QT9ntnle8NpbASnKDdIFMf3WCIS7ZzjAP3c9P6y/hDYWOl6f4StvINsLfw/plsytGNw220csnzOgzBl2xtPHAycV/L7+zZpc2o/FfTrea5M9hd3mmwArFO8ksqyoLeMbsBR5zbWPK8nBJyK/q50+B0l0G0CCDy9FtYYy3G5xCoVt2cEgKfTOfSgD4M/a2XTh4lnW2jlWeG+LqtxNatADLllaOOPEqRkckFmBbI6Nz6N+z7p7TedqE0m6NdORRC3mQ/Zr1lyLhcxfvF2AA5YD5uhGCPNv2sdKv8ATviBaJcGJIdUezlSS5MatH+6kzA7yMo5kj4BJ52DANfRf7P3h4WmnlFk8y4uooGcJKWjSFnUbD5kRCsCOgJyrDoc4APr/wAGxWoElwcvcvEcEkFgFAUqnC/IGyB1PHJwa+h/hLbNBcXKNKHZrhpVYhVCRSlmWMER/IoBx6HofWvErfQtQ05rd4EdFkhB2YjYmV3O9cuflJLAA+g6cCvoT4YwPHbwzyKyzS7Q7BQcDJJzj7rbl6gjO3oaAPp3RbaEFZcb1fBICqqFt6yI7KuOQ3G7/Z5xXYWsK4VHjTapDfKCoUgM3AydvzKOB3bI9aw9KZhEmUH+rUMVBL7s/MWJGF4x2GST1xzoxuROyu7ISrZjyoDAlfmPAK84HBI5yfYAv3MRMAYBfkzjDF1wpKZJODjJGf8AexWNJIVt3Uj7uVGMdDxGc4yMA8Dj73Oetb8LyPGVnVgSAshABAYgqdh3Hj5ePZh6VSvEght/vNGN5cqgOHQKwVWUplEOei8gn7wFAHzD46huDcSkRuscbQ+aS2JUeWREh2KWBdSWydoJA5wK7fwhpQOm52SAvGAwO3c+Sc8yrjPTqO3visDxQVvNXRZICIjMkglAJYMjMAW3JwcshAyCTnPQV6j4aiijtlUbiJCFfJIC7wxcB8HYAJCf++QKALz6ULlYo5CpK/6wqRGc89EycZGDyevTFJBo1vEjNEGVQVDF45I5Qylc+W7kYQqcYwQTxkYOeq8pUiQb13k8FiNpbIwpbp1Bz3wc81BOGJUuvDMflBJwAGbJzxjgjP0HGaAMnylUAAgpgp5bqMjPzBiF5GPcniqMkSrNJHDGoOCuWQ54AbardWjXcmMAg5Ix6bqxyExxnJlkkVVUozNIzBAv3Ryx46DBxge2TqErRSFdhEgbaBIuPLOCG4OTgZQ44649KAP8jC1tJPPhwTG+5dhOVH+zkqDg5A/zxW/DY3UTy25TCyu29QCQ4ZcEsduQOnUHt36em+GvBMd47z3gCWsKeYPKUusjpsIA3Algx4wp4Lg9Aa9GuPCdnLD81sLUw7xFsRDK8eCENxJwHORu3c8MABjmgDxfTtFeREkaNbZECwoBGkhleVPmZ953lNuDwCBlsDHB2IfCuUVWUMTI8SjYVZn3fMS2fnbd69cE9a9NttAt4hGyyh3UlCYSj7sBU8t3AwCQyg4+bqfata0sZ4ZS3yAs48mJWkZyVIOSrp8w+ZcEcE9cYzQB5xb+FBbuqkmMgRMhKgOEG4kI7tiNdxOeecAirzeFo4YpHALSMd0hkAO0iTKOm2XMqkjnIwc55zmvWksJLqWRblZLYKrvH5sTpI+CApRViBIMuMY3bQ2TkZrT1bwslnbJKZZbm8uEjlj+zKyQGMR7m80hvnLKCVwAQDl8HigDzODTIZ7aN7m3ihaBIoIJwjJEQAJTuI3DzDgAnrnAA71dtNPuEhR3iP2V381CsfmOdo/e7VZsOoRTwCoOw8k8V0cNrKo2THMQ3IkcsJEalcuQACP3oy4Dfewx55rQuodPSBbWG4kKuqmcSBTunBDqlpnhXUMQVBoA5ALC95ieGRra3kTK7TJEY3VmjzFKvyBnznK45OCTV65muLk7Ft2jt4UIgiCoFT5ViDY2Av68jg5ANaUGnpdPCiMdzR7w0i+QYApHlyTOWwX5OTu4zwD0rcAkR0s5bcMgt4ntr1JXw0jRsJ5pW/hkOM5/iAIIwQQAc1b6Y88UD/aDDKWBLuVIydo2kKAQQ4ySfu7s8Yq1aWi2UgaRvOkn3uDIodI2818NIYZdyZAZiufuvnByDWrLcWduXiinVYXnWIxMDJKiOIwH+ZQ0sbs3HIJ8s9DxWfcSW1sT5uI5A5WSOJlkK4KGNgxPBbc3Gcj3oA2YphAgVGZZnMbOLJZI3lMj/MRmTdlX2MFJbg88kiphcxoscUW951ZnlEsLLKjuFdUIaXc3zIcEcBX6A5A5+MtIDcQrItq06qkssryFS5Zi8jIM/Lj04CkZyKq2+pT/ANqpp+d5u2LJIZGkBZAyYkaMhss64XLDhsnigDurbUrRbmKMxiOI7muJJ/mkZYw4dUjSQ7snbxuBDRj5gMGq+pahbTSRLYxxrLHHN5jxjEzgxlUjmUr8q7WBwMnnAb04+S/h0q6mM5W9BjkRYxHKqJdNIc+Y84LtIoyxXJ9QeOGwyTXphuUuYI1soVKLJI5keMuojVMEqzhi2RgAYwcGgD1Pw7G809rDdsy2+6B/PUho4uVXEhjcAjruDZGSRhWyT9l+B/BtpMkdzLKt9pLgTSRBzBNcrb7jL9n8z5kUsqAF9mWGFDjBPxn4FhlUwAjzA7qn+tbZKp3NueKOZWlxICQSCAyA4Br9FPhhCsGnW4iVCqRKJVlwGmkcjYzYjyvB47khjkc0AehaX4D03VpkuYtLiQRMri18pCFjiAMPlRKAGYBUBIIPfJ6ndn+FyXCzma3VVmWQC3VQCqgyi4BdCMFcMM/eypGOOfW/C/lmeGPT7S2kQi2iu4N5eJnNyYhBJKWUCN5MNgOGJYDrhT61Hpul/bLlbiBoryTyhFEJIphbeYyyMzMgO5TiTb0JJGc4NAH5zeOPhNC1rPEkMqqy7gJMgjarkKHRArMoJAOFIXkZIOPzo+Lnwrit/tKpHt2sowVURqSGE0iy/LtIIAG4AY3ZYmv358Y+HTLa3kTROciKQmJFZCkYjjUs0ZCqCSeSozvxg9K/Pr42+BHmhkljtogxBcyrHHiUBcyEBguwGFCCMjqTkcGgD8EvFWjvZ3AikjYJGrqoIA2je7DZIV+ZMEYznhsV569rEUuA5KMgZo5I2UAMpJIIbl+DwFxnFfbnxR8JLZPfOmnrIJIlSOacoyp+7LGVAjEMDkEZPT1r5F1LTmgWaExA7FZnY4WSIowDe7EIvTp8zd+gB5xKrKx5252kAg5OcMWyV4Byc59KjEMBcgzFEABkcqGKnB3BAG+YcccjOa6G8tzbW4GBIjfM0kYV3TcCCEdkK7C2eR6Vy5EkLcJ9452OvBU8LweD1FAEb/ZSpxDKFYEK/mqCeoICmPGPXntUU0cSxp5QYqxJdmOCCp+793HG4dCc55xQRIf4TjLMPQdSQDn0BOPao3PCqWdgCxK9Ark445xnAXkc+vagCDvkDAHbOeecYz78/hQnXnOTyM9uDx7DFKq5IJHGT8oOCfYelSlF3FUI3At8rEDAAzksx5bAYdP50AWNobeI3JVADhysZJ4LbRuwSG6DknrimGVs8qo6AbQAAV7nA+ZsdzTIhHlhKXUAfJsCvlhxhvnGBgdqRwodljfeB0OMcA85BPXB/SgD7S/ZW1aCDxDZ7ZJIrtJkDSyMFjeBQSLeLCnfLnzCB1/Ov6yf2NvHZl0u2gW4kYJbKgEhA2srDbucDIO4MSeTtAOK/jo+B0k6a/paLlUW7SQsiqXGCBw3Xqc4Ff1Z/sTAnSdPliRWYxIXm84MrqWy0RjLnyZFBYHgZDepxQB+mvxe8QXJ8Kz3s89vHdSRhJrQOZVYS/L5sQMTCSMYJyCT8uQpzkfhb+1xqgutGm06GCaOK+tJFe4UMEmkZ2HB3feyf4lXAz8vJr9bvizr8q21zKWlisjDKGCssIMSgjhWH3TszgZPIHevx4+O1xeaz/aM32GaOwt42WCYb5kaJh5kdwHdCETDtyOBgZ6igD83vhzpM2nXHlXOntLa3VxLDHIZCiqVmzIxTbkkKXHUDPJ56eE/tSab5OpmOS32+VC8YAkZovKXiIoFH7s4zwCR8wwcV9veBrFXyiTPE7SXDwY+ZY5Z5GAyjj75G08dVzwc18yftUaNdRhmvbjzJ2jYsyINqkHEa7lQZAQleAMlRmgD8yGby3YAZ5OR29B+GB+texfC7R21S/RIzIoJ2yFAQMkkhCwI5xz17V49cbfOkU9mYbupyCRzjr0/Wvf/AIIXcFtquZJRG+QUQq5LsFIypXuA2eoORgZzQB+k/wCzx4R1Ox8U2MENvK0f2rTyCsTLFs8wASsxYmNgrHBwRzjg8V33/BRfw6i6REohWF4LFLgnbEksrRxjiWRnXzgIvunBbgDb2HT/AAO8dQ6XfWplNqJj5Z3fu/MZwQMH93uUBySOec/SuU/4KJ+LYNT8J6fdwXNvv1C2SILhRK+xQHClARJnGD3wvvQB+Fm1S3zsQG3cgdwpC8k8jcAD6UhU4wOxOT0BwCQc+mP50rsxIUkHBwByAvI5Gemeenr705mfBAWMKQoLDBOUG3dnqCcDPY5zjNAEa5fEZcheSAWbaCBngDPNRvGSDgZGDgjuM45qTGDkHBHPy9vcHPT+VattbrNa3BJYhEEgb5RhsqASxUkDlfTPf1oAy47Vl+UnDc5TnKnORnjng/55rWtVMDeZgMeQQy5XHbJHQ8ZGfSpbK0/eYADbSQxJLZ/3eevXHPer00bI4RF38jau0EkgDA27Tnk/0oAtWtwJCpYbAx52gnAGTwCemSOM963LaNp4xLGGZCHbzX+7gKcgHJIIZT9eD3rCtpgoRlX5lHJAwFOeCADjnJz6n8a6GMQ+WjJcMk6K0jQJvVWAXG1GCtlyMk8AcenQAmXzIjGzFsBMx5X5SQCQAGyCN5x6Ht1qrP8ALIzxHJOMttIIwMk7SOBz68ZqCS5ZSmTgKqlVJBXHUEgnB9x0yKLi4nZGDhiocBC2V2iTLAKF+XB2g9uBxxQBetnKQyFwmx8ZLKhk+XcVEe4ZILA5I6Yp1u8QlMkkRnXadyDcG5IIIIHGDjBz3rISTcAOMA8ZI3AjAJOO3OPqTWvYRs0m4kbU+ZwTgNjgKDj1259gfagC3DGZGjiAysk+UQjaMyHaoMhxj5cDk4OK1bayjmDp8yMpYr8u5d52naExhcYPPTkCrVoyzybWG50cDbsTfEwGQHVVxjJP/fIrpLKGaPdMIJFymWMQMOFb5RsO4gjPXj8aAOWNiUxsIcbeuHXaxwGRgygnGDz9049KiktcFS5ILhVGRhSFLZIOOgwPrn2r0H7PZsYmlt3eUQSIZM4BYkbeNoDFQBwT3OfWsya0jCtlGZWUhN/yhC53FkAJG3dn2OfUCgDm2jghiiBBExZWkRj8kqnlCu0YOFPI6jceD2tQRW8aIzKq4ErhcHiUBSuwRgbJN3cjGe/PF1LEeaVaFh5akBV2ly2CoO+QfMOQDwTUU1r5agKXC4ZWDgcbWJ3bl5OcL2HQ9RQBJGWYKx+8y4LEZx3HBGBwMc8dPeka4KsAIgDtK7xlVJQAgF1/i+b249QTUAglQu8Rm2CRRJIpkC7SRs5CnDZB477cH0rQYW80HlxRLavlXnkzIAVSNAGClmyWIJPIGemKAM2TdJv82NWKk7NrkqDndtXH31JY4OQCR+FU54kcAESZCcGRxzzuIA28oAeOuMYxitiG7gRQohikMSkCYhRklj99XzuB7dAMH142H0WXUbR75JUYxxrI8KRMFWFlZgYSWGZAVbKgADHvQAeDIZLnUbC3dVMdvNH80YiDhZSS2Xzl38sNwRwPTt+03wVaw0zwnZmWC3vFubb7M0TZBjc7ZI5URlGHUsoOGBbHBxX48+ANOJ162Xhow28SMEfacNGhYOjeW3GcdRnIr9d/AMJg8N2zYERihDtwyxyyPsWNmRMEFY9pLdMKOh2gAG3rht5ZZzbxLGqvEsW1VjRndj88nlx/KNsnrknknrXpei20tvYaZeHYIniMgUSfKHjDhmPluQI2xnJwchSewryaO6tblSlvBBdM0m2WcS3Bm85ZMOhUIo5QqSMEcHbzk173phtk0VbS4gR/JgidVWWOKRcod6wK/Lk7lyQAAY+R2oA4/wAe3hl0/wCzEvJb3Nq4QLIsuLj93KGiDHGGKH+7kNjnAr4sjklivJrKaGa3/wBMeSNJE8oqp+XBySNjFQ2QMEqCMjNfVvjq6EFtLNhxHEjOiFk2DyCwJSTAAAJJY8gkEZ4r5bjvLa51a/knPnW8l1JNbCMBRJHNMJsiPcFLhH6gtyCOnBANWe/Se1ZVUkRwzKxJQofKTyolK7TsKsGJBJzgDaMV+bfxksLptdlyjx2q3EifaC4ZN7ZfZGmAUAG0EjI+btzX6QXNmtmdXSEyxoltG6yZiBy6B12hOd28Nzgc4LYBNfBfxjjiF1bwQBpGWSQXG8jLTfMHc4kbIIUD5scAe2AD51htDJM0YJCHBjklIO0dQzNgDzMjHbrWjb27I+4BnY5bcFB35yp2qV6kHoPrxitaKy2gH7xG3cARlOARz6gA565xXSadc21gN88EUybdqK8YkDDk7W3g7F5yQMkYOM5xQByKwRq52yyQxnhmYlAR8pKMM8jIHU449agu4FPMEksxLFmZjwRjqAhOOB6mt2+8me7NwZwkErljgbY0ZsyNHAMcoHJAyBgYzWYkiorIFcDDbpFPLZGAdw49iOnue4BhlGhGXlIZgMRByDknneOgHIyeoxVO8hjwHikUDcqsgLK4O1WJO7OQDnvyeg7V0BsrRY/MHmvN5rFw5DgIxywif14GB0Gc9sGpc20UochWEQIZAxGQDwpYjGWBGMigDlGt5XGQCwHzMc8Aghd7DAxywFW0ijFrM6yOJ4thTLsAwcfvNoBJYZUHngFRxk1ovYM0W4MyMSucHGeRggk4OR2pGgntYppFkUwtsRlZCVLMHGwGRCDtYg8Hnbj6AGMzuvCszs21cgyABiR8y8/e7YPXNT6qskd1DC08qBUQli7MibzuGF3YVAD90DjBFPtYmu7tIjgZAyA4QZQH5uVwq/KDjjpwe9ULrMtxKVUhYjtYqWK7eEyA57nnr37CgBk5aFdouzN5gDI8bEqVyQN+Gyj7uMEe+afDczvJ+5MqkKoYLJK4woO8tuPHGfb9Kq+XjcpIUQ4bDAgszAABQB15BOeMDPWrFuGVj5QbJ+8DnJBxngfeGeCOMZ79KANiOSUDyxJOWVy6jeUACsrltr5G7buxwTkgg8AFrzXMbRyCe4IOQytK27hh0OBg++KlA2JCksBjf5ZAHwmY2xtYKVzyMnr0PYCp5CWO4R5WNlZDsPIY4CbmHXAOOSDkkdKAJLaWYEzm8uxGGxHEsricEDJJJOAn8OQcnP3QOkt/e3qlGjvLtVkhj3RtLKQHBKttYv8AMMg4PvgAYqOOORneJl2OCTtJUEH5jwAeTgHA754zUsscar85dXyBGCSMbTgls/MDxxjrjmgDNS91JJV8q+u1kZsArPJ/FxjgjrgDv+NdPZ3Wtvp5gS/vz5dyyNtlnxGW24B47jcQD26YNc5AgSXzFHzRuh5IKBhnOeMkbsEcjBXntjqrZZpLF5GkMRLkNGy7N8StEqSLlT5g3KAMc5PU5oAd9p1C1MRF/fS7lJkUySZyPMyihWw8ezJOeeKkTVtRIMr6lfi3LohihmZQkZYswCGQFVCg45wCo+tPBCMkNw0oKrwsYxIqEMwyNoBXDbjzxmrl7JHMitbotxtjkwi+c0wRMh1cBlUgopOMNgdwByAYg1PXF2g6jehQWGfMlZCpO7k4GAc855Gea2Yte1Xa0UN/ewISCx8x3dwyJHISScEEjIP8OaLWGVbO5mmUhfMSKJEkX9y1yS0kjAqxKgKBgYH73cORWbG7W1w6qfMgYiI4BHmI5wQob5sYHcY5x2oAkj1LWFkA+13a7XIFw8wC4ZWDRFs/Mfuk56A+5q02r6w8vkpqtxs3YUvINg3su5VBzhMtg4GTjP0mvYQk0m10SOZFkEgiO3iMEpEQPmONoJGBkEHkE1BZpGP3bsvlvIqtlQW2rj5hlt33hyOh65oAiXV9cslZpb65XZhXSNlfcpzGV2MnTHc9udorKn1PXIyzrcToJWfEmVPmBlO45wOMNjsfl9DXYXmnQtFDLEQ3LB0d2LIGZ9rMAOc7jyWJ5HGORmPaHy/KjQPMCCgOGBYjghGXBB+X1+96ggAHAT3WpS7/ADrglZAyhck4UYwMMSRjt39zzUdtcXkMoMcrgjAD55DE857nHWumntAQztAQwkPyqpxliSVGc7VGMDOR2z6rFYW0ZicSLI7lm8gqV2cg4Zhnggdh0oA6PTNQ1uCOC8nuLmOGJEeLakSmRTJ95iV/1eS/PcrtzgHE+reItZmvmexLy25VuMRmFmWFkQIQMxgEEhdxyRkZqDWdaSa2t7CC2SK3jQb5FRpJtxVty+Yw/dwbi2FAwPwFYiyzRFVSSZI4xJ5EWWZdzPlo2AI4+bJODkcd6AIx4s8RlY4ftsoEGUTCqGUbjhWGMFA4YAf7Rq//AMJP4keAvLqdyqbl3DbguxffsZjn7v8ACDnP51i3IVX3B2Vm3FlwAFk+ZwgO35yXzjPTbjBq0i+favGxCzHLb2HITau4HaDhhjIOBgD8AAXIPE17FJLcXdwtwu0gQ3IDAb25JkZcjaACckZxnjNIvjbxTa5toNf1GGIK37uG8KxNuAMIjdWJdV+UlS3bHFZLWtnEjwtL9oAiV3V12xyO7KyoquMsNjEn128dqivRE9u5VBH8zSJCiIdiHyztMu4fMCVyMc+uaAO38G/FTx7oes6FJa6/qEottRWVEe6uNimaVV2OUmVgCyBvqScGv7P/APgnR8S/GXiPwD4e/tuR57lEt1kvVlkZWUiMgMshO1sAsCCuQMHjgfxHeDLQ3fifR4W/dxPfW+93DlAgkGd4API7E9zwc1/cJ/wTrgW28CaBaQeXNDIlm4QLGGKNCqliy8sVBX1xnAHegD9+vAc0b6Wktxuw0RUdVZnRQASM9CAeQe/TvWR4vmSFN8G+MrlmxhQMFyqsc5weCe1W/CzFNM3XEmQqqxYk7Rk4Gf7oHHB759axvG8ohsLh2bevkyScEKMhC6nf/D04HcDHU0AfmZ+2P47OifDTxTctcOJYtP1BwrOkYdPJYqEBXJ5Vs+oQYr+IPx58V5tavtatryb7RFNqd+FSUptUS3TBNiPjLh1J7Z3fWv6k/wDgpV8SpNO8C63p1nM0kt5bXUJjVSxQlH3qBESSWxt3NgfMOOM1/FlrmtzyalqiSEoxu7kSqSAVbznOQcHDAk96AMC+jlTxIwlDB5rklk53KXYn7zjBOH47AGv7MP8AgiX4wGo/DLQLG44nsVEFsquMweW6R7mYsDtZCp7qCcAqMCv4x/ONzqls0srZaWPZKy/dVCoPBOFAwx/D0Jr+or/gjV4pmtbDT9MiS5k2xQEyhGWIfvImxIo3DZslG0kg4Xp2AB/bj4LvA9gsWzc3klS6uHywTaX3hvnwy8EHnqe9dUZpEwQ5LKMfIMIrLyoADnvn2xxk14z8KtSMmn2alw5e2Uq2Wd1wejgZyBtBx1ycdsV6k0pJYhWzjJfPHqO4wfw6NgZwcAF5rlmZ3ZnfzMKVbGNwC8Lg8D+tSJKpDBVI/hIJBwfRsDnjt6HHesVnfCujNHsYFlIADAnDBi2QMAH65x3oWUK4O0O3LIxI69MoMfL0P8s0AdAyK8XluMIy7WBYg5I6KwIIOOfUZ6VOoAQAY2qqnB452gkAk5zgLyOpNZK3UhPVSAACTyQVPIIJ4Gf5VZimLMQUyNvJGSM98rmgC4zIm1yACScgAEsC2eeOeM0WsUcLERqVjYnbEryGNVABI8t3IB+990KOcY4qPPys55A4AxkKORjH059uaC021xEkbTBfkDOwUlh8pbb90c4PBP0xQBeO4uuxlKcl9wO7PAO3HQf4YpVt4I0ZIlVFkZncIm3fK7FnYAZy7HqepzTYgXALAKxQbhu3KHCgNglQTg5wePoKk3NucgY+7k8fMT8mP0/SgBv2dVdSQXPQfKMLjHQ+hLfnURiQnKttIyxDZB4bGDg+meeOoqy07lFUqCoJJIBH8J6kdeQPSnqTg7McrgnOGYHt9MD9TmgBgCqBvO3LCMZOPmYbdp+rE4HviniLawKKTzjAH3QOrChWUAh+MYA9ARjBOf4hxzz0qUsEWMDLsUBLlgWY8qMgDAbaB6c4NADVC5G1sOCc8EcAHDZzwM544q4oyAGHXk5ycZwB17bvSqMYJeQ/Mct8oYMRyF+7n7w3dMfTtV9RtBcsfmwFyM8g9AQeBuB6+34gDvL54PHIwMnvxjj3/Sq0iuXKCREZSjbdpZxHkh9w3fKSQACDxz16VcBOAwbaTgkspI7FsjcD9On9KkAByxAL9D6kfMRuPbrn+VAFbbEyYLY5HygFcYJJOQeeSBj608KGyoYYBPJB49j6HIx6ZqQiIDBA5B6g9RjHzeo3ev8AKo8jgqxGDjHIHOcYycdQeBzQBDzztJPXAJ46EcY6U1XaOP8AebSzAsAoIHAJHUknGfvegp7sqg5cKRnLE4VcnHY/L3/z0iZdqqquqk8KdudoYHGFI9hx+FAE6zJlDjj0GBgjJ/Dr3FPZ4yW4BDAcjBIwQ2AM+/6VR3FsH5cHGW5B3DjHPQdfxFSKyruZmwMfM4PyjnP5Yzz3x0oAnkLFkA+6Rk5z8xIzgDrgA/p2qObeUaK3kjjmIjYGRRLtG44LRhxlSAcHI5HfFSGTbtZSCRgsTgYPAUHPB5xxwR0pxP7veG/eM5UpnnYq53biTjrj04OKAGhWAKlsHjleD6ep9DyPX2qYjuPfsSOT+Ht/nmswTXKGcSpHlGcwLG2WaIANh84w+QRnpz6c1atpjcRvuSSIKzL864YkAHKn+JcdxwaALOBtORnnJ5JPTjg+pz/3zUWxssdrLhto3bcOAqndwTheccgHI5GOacEwRhiqgDqckDnt1J6/nViWQMFU42KRGpVGyQ7Y3OB0GW5Pb6UAU0jDMJOVIBVyMEkZ+VWGOUySQOeeRzk0eUCdo3lfyORzjr7jp2NWcKSxXCkYLY+XccjHQ4PGPypilm3MWwAcY5HJPYjoeeelADSRtVApBJ+bjGFwvOfp+lIY1b5tgD42lhgZXI4IHbj9alJCglv4R2JwfUE44GMUqydc4BYdAMjaCQPTHQUARMEPy5jB25IJAfA2qxXnO0EjoO/X1iaFCDgcgA5IHQ44HPH4elTsqsQwCsdzAMNpK7hg8nnBwOBxwDS5CHG0EBRuGTgg7W25Ht/OgDOKBSSeQFwflycgk4z6cfp3qvHNFdKGiZiNxDbgUyykq2QeQMjg+4q2UZyxkUKMkLtyR5ZY4yzdTgencjtkoYgrfLkjaWIAGzbnB5xjJ68c45oAiaIBhxtPQsMHrg4BJGcY/wD100xlmcsFI6If/ZjjvyTVgkKDnv8AQ4OBg/maj2RsUOWzESVCyMqsSjrmRVOH+V+AQRkZxnmgCsyKSAScKCR8v1yOv0/n7UuIWO04IXAxwSvRlyAeWxgjtznpUsrL84wAVXBPQk5BzxwO4/CqThchi3Gc56ZIC8EA8rkmgCyrgEx5CnrhQBkDO0HByOOKhlYgEkA5J6g4A5wvUYPBz9aheZeoxnOA3BJ4HAJH+c0slwjxRIEVfLYl3Jwzk/dwD3GT09OlACuyoNxyckYA7HHQcc8kD/8AXVaK0QO0nloshALfKMk/6wFioGDnJ6nnsanRyVIZmIOdrAAZIIYHkemM4PQCpgwVgTuYkbSxPHY4IAweT6ZFACbM7DhdzcHa2FBA5C4HPGfrj8KqiECTcVPJPOc5T0AIz3PX345q8HPQMrEDkBQCTnk9M8DGf6VXMyEug8w7NocbQQDjcMHIDcPz27UAUpEYAPGAqsZGl7s+5AFK9B94c5PTgCsmQSb2iIJBG4MsYIBUABC4PDZBPPvxW2oYiTzPLRSytEQcuE2DO7AwoLFhwe2MjpVRxtPyYC85U5DdM5JGc9CT69c0Ac1qMbi2ZpGIZQRxwDkgAbfXnGfevlf4sEPpF38skZDyR+WQ6EKpKhhuXL5YcZ4I5HBr6p1qTyoXZgAjDn5d7bzgK3yryn3vbIFfJnxlmkl0u5lDtHHH5rrhNwm2AhN+CflBG4EYPyYzzyAfyh/8FSvGl9b6npmkKyRCPUZ9rvBE8mURWB3Nyuc4+YMvyArznH4+3OqRS6YXupLuS5V5ZZInZ2Fush81nkEijanmSsQPmOD6Fc/qB/wU+u55fEDRCYzo7sDKZkEXM8TSEmVCcERk8MGyRzjIb8T7/XGgvpdrTTGCExRSLI0olMZdYlKkjMWNoIbkY55IFAHseneIZLefybcypZxja5ZiqzptIleRVPB2jkryP4T3q7ol3A51O90qWG2MtxtKO6FdofDFY3yUQblPzKcEHkE15XbN4g1OG1uEIkSRpIVtY4JYxKqMmHkZFBdSp2kKQM8YHNdv4H8GPeNJb3HmtKvlXLJ5jKXcv+8Yx4P8BVSMg5I54NAHpHh3UX0/W9L03TBa6lNPcCe6uJ4WKRSGZWC23yArGpDEn+IOM9OP0r8BQt4asnvLxoGupR53LK6xJIPPQKQCCqsRtIGR5Y54NfOvw3+FenSa3oWqX8DS22nQwL5UilXnV0Mm6VljBjUOoRSS2R1HGT7v4r1yOy1qLT4tscVwqSxxqgJEG7y2ViGJY4RQvHG0gr1oA9K8RfFfU7DSLcPqUcCktGsTzPE/7pBkx55Owhe+AwIxjpS0P49aveQwI09nLFAw8+7BZLkYjCGUMifMyliWIJILHLAZr5b+Kt6dXt7O2huXXUtqMIYP3cEKSv8AOBHHlUO1WxnAOz5juO0yeH/C2t2ti/lrOwe2jZIXeNhMJRmYEsQfNypA2AAbDnB5IB9q+IvHtt4o0sskkEmEBa3MiNmQsZLmd8PmNQExt7ZRRkZI+f8AxX42sPCOv6Kumzz21wDFcMLRZV3MgdmmuZEdwx+UBk5X96QTgYHC3HhvxHMkMqXgg84rG6SsYyhAIRiF6IQqBc55zknNcz4j0K8inszq8kS/ZZLiYT3BMnmtcbSVXeoLqSFALY25/IA/Vf4OftEabr3h+Lw5Cba41aWMQWxE4RGkuJwfNiUgFG+b51ypO47sAEH7X8B/ESTwfp1zJcXFzcaUyrcanpESo8aG3OJ55JWLCN1ywXAwxfBIIyf58fC2sWGg6zpVxBcT2s83kNCBJFEFll8uJ2ZTwqk+Y6fMoyAQOTn7v8TfGzWbb4V39rpd19l1q+iewaP7G3zrJGIpJmEgU/6pZCSSeSx6GgCl+2V+15qPjLxHH4O+HSSpodnPC007RPLcXTBdsqyDBTYjErncTld3Awa+KopNXDXGparexL5il4pC0qyWZwqFJldFDOCAQ4JwH7nJGJoetaFo2owDXdVTUNSuLnakqu1xJbyTSNmER7GXG92ODyCAF4o1vxloMOoT6AzBvNV7uVnyy/Z/L89pAucI+0gfdIwMNyKAJtU1W0gmiSySHU3lXZCGKLEZ1ChEZWILSAzMTk4bBGeK29IacadZvd6ZbQo5kieCSOSSFI0lYyLFIufKkMjSZUbj+8DYINc74U1Xw1ql9dnyrW7jgSS4ZZgssyL98G3KLy4JbecYBIDEEg1p+I/FOjWNoZrO4uN5aNVlkDzRwiElHBKnbApXy8MSMk46AigCn4l1TFvdiSW2EU0araLtaWaL5ZUePfKcyueEyVLAdApw1ecajqwijW2MMCSXbrJdGCdIVCRxbgqqXOxf3iDaTuJYZGSRXm3ifxuZpdljMgR23XN5OVMUrRlyRFPuJVuDtUAZUqTkkY8/vPGNsvm3DsRdyKkRkSYvHKzSL+8lCg5QBegHAB9qAPTNVmETs2oW4uLCWVisVwsTRhY0YugZjhwuQSAwBxx1rzHWdD8AazNAi2xs7i5uNoksyiCJnc7md3k2rCcH5CNoxhicZrx3xv8AEPUdLguYIbqKaFg1xKguWWVVUMSsxVd0SmTaqx4IO1mIHFfPi/ELX7mSJU1DyR9ozEpudhdSwjCMGG1mCSMAWx1PFAH0D4l+FukT3VzDoes2MwkhkaCBYLaOTywrM0bSw4TeXwCq8rkcZ4r2z9nvwNc+G9L1zVbuyUC6nfT7aWBN7S2lvCr3D5dlZUaRkZDtJO0jAI5+EbfxlqNvcRWryxPEJUlu5455C14VkkKxNPGMoHLOpKnuCc4Ffqb4E+zaf4J8LsY0aYaZFPdwG4O91vVlldTKOSqJtycjauO5OADivEVjJHKIoriCeOSVhGtzH5K+c3mcuoB87nOCw5LDuMH5/wBTjhi1VoFYq0cim9mThA5lRBG2wAOBk9cc46nIr6k8c6PHYm3mstQa8W4gdrGR9k8UaiPDybxKcurMuGzgkZ6kgfPOp2Si4ml1BcwxRme7u90ojupIogyBpMsucbflTGWxkAmgDhtaKIZREs0kUcRQowCxBkZQ5jjwRlk2kE9MnacCpfDHw8OvvHeEpHbpItwIX8os4AWSESyLIAsZjTJ547dam1GXzLWO7giuJo7iCSH7MCsTAgOY2yufkCKrEdQUzzW98ObnVN+prI7W1tbxQRtaSKrgO7qu5Gk4yQ2CQVJyQBmgD2rSdBuJ7bS4HWOPyZfKjjZt6xJ8q7gu75uHyPY/L0r7a0DfDbaVoL7Z/KjjnlugzrBJAOUDHOVYuMAAKcEk54NfOuh2hGlC8eyYGK3jWzn8obXlJwXVsfM2zP3ecqK+htFvIYtK07z1HmtHFHI6zFd0jJMMpl+SodScqAVOAdwzQBv+MF+yWct9M8KQ2khMcUEUqPd3EvyhUEi/6hIg7AjLEsDjDGvH9RluPCOjS+Jb0Ry6jqcqyxCQxI8e0KULsY/3qpEm8fL82Bu3ZJPUajMuq6jhL6dNP0yZrmaOScOkbWsRkcFZCo4CNlADhJeRnBX4k/aB+MKy3EltYuzR2FufKKzfujMxdAWjEh+fyg5UckDA6CgDyP4qfEGa91K/muL6O5ivctJHI6FpGEjo22NDwCxJJyDgA9BXytq/inzpoyhfMRJVnPzBwAoXLElm+XA544HYYyPEGvreXNxL5mVctt8zLuoO0EBN2FAyR9DXG3Vwu0Kxm3EDYQ68xklmwcnHByOcZPQ4OADfnv5Akk3mMzSABmLHfuYjoRww8vGTWbcXQ4IBYeWgYbmB4X5sbzzyD/3zWPJeiRolQusSom5JHLMWyA5B9NoGAf7o61C0iuSqEhWbl5WAOSx+cAcBaANFLshll8zCgfKZFGASM8dcnJ74HFEl47nfjIBUbgpAGMICDjkFhyPVMCslVZ2EYxgkKMYG/afXoCQByfQVOs+xAo+ZtxQB8ssao4ZRjPOTuJ9c9qANEzsCzTMY1LMQqBQ4fZwAG7E7eT6cZ7R+ZM7mTczgjkkjGCMYbHA4474qhKzyyGSVizMMkhuo5Ocf54HFTRXLQJIMBhIpQBiec5AOVPbdnGcZAz0oAtO7bWCt+7UYZssACQWYL83JO1u2SR71Qmui85kVnVhtVGAKvkJ99gdxOTnPPSoxh22BjFuGSHfIGON24YwM+350yUCKUqcfIdodcgk4Udm/E8/SgDv/AIfwtrvjbw3pF7A95b3esafbmBAd7Ry3SAxRsq5VTu7DIGfSv6oPAlrc2vhnT9MWCztLdLGGO3jZAjo0ELBbeIPl3QLIVU85VT8wBIr+aL9l6yjv/jF4SjkhglZNSFwjXRVrePyY3YSNGx+dhIQR7qPqP6c/B0qTWGnwvaWz3CiF5prQzRJsMZgeVVd+WC+WwA4ABGMsSQDO1jSs3jSXCT6onlv5lrFECJCI5N7ySvF5iqASW+YZUDoTurzie1ee3FhPJNHYTSTyw/YXjZ0hZ4lWC5WNfM8tWC4cMCuHPzqcH6b1fRmhhcwNJGhRZYnYGRmd1DKfmcLIhKjG1uFGcEHB8h1fw+zEzIl4I4nBkmiaBoDLI4jJ+z4y6l1YMu4EddoyCAD5W+Jnhexki8iBbWSSOGO4lcMLhpJ3k3brqcR7o1xLGQvOC53AFRXy14lsbzSHRrWUm8kjcRSBUlcp8jOcFgoO4DHDHL8cDdX6EeIPDLvaSXFpbGS6h2lo51b7LJE0gldgrMAV8xnXacqQDxwK8W1jwLFEZbi4SzN3Oj28Fu9y0CWu+RBJiZd0cj7JCOeV8sAbgSCAfGFtb+Jbl55YFMigNDK5iaKOE7leR5J4nws/yBMHj39Z5NCmhdHjtrzWZAJGzHcQ3NnDOsQZENpEVZypULuYEBicKSAT7rrPgPUI4JIZyLS1jZvsot5LprPzHkbMhdBlj8+cYC5IPBxjHsfBhscTJe29zIySI6W9u6SNJEwzJJJKeWZsbypV1+9u5oA8S1ia9Dy79HlhAZZZUkSOZY1KSuPNmyWgYhj8uABt4HOa891LRPE+sSpcJbrOyxDH2hmSNYpIjIqwIygsNgbkAAemBmvs+LwVq119p1b+zRp+nwxRxg3AlLXkUaGZOFfdO0jfKoZgFJIY44HOXHg1dWuJJYLXUbUWrlFspwwyURh57RxoB5YUuoJx9/gcnIB8yeGfDk9xKsEtpbsnnRpKqzFoy8rNHH5AYj942PlbJBYdMDNe4WngvUg0tjYA3Fu8DSXMBjW3ktwCgkMZLjIJgUHcmflIBJINew+CfhJbia7a8dBBGnmRQwK4WJ9j+WSpV3LBsYYAhVcHgZx6vp/w91ZpZPscKXts9sIg0gb7WyDcT5rSt93cZAMhT0PAFAHgnhfQNZtZUTULYtdSh2hVI4I3iTZKFLM8n71y2wckHGcDOBX0J4f0HUzLY3N/Y31xLbrExtt9utlJbsuyTzCNxZQSOG5zJnA61694P+Cd/MUuGs7a1s43b95KJZbjPlqzQh45WVWXI2ttYgngkZJ7u807TreZrBLO3tmtZCyymQkyKw2smJGzneozuYHA69aAM/QdOXShbFLSKwjkty8ONjxplJVnj3qDtyemAo67stio79tOjW7kuVlDkrJbzFoTFEshIJLOo8qMmNcAt95M544reKNcsIoFW72QLHBlbmyBdyFJT5kQgBlJjYnGP3nTivlfx/4rtNNjkGn+JbtVumf7RHFcl7a8WSNzbqmXXy5A/BHzEhj0xmgD0zxh8QLbQ9HvrrTAG1LyUgt5biaSaJmuy8km+MghdoiBBDMoB/hBFfI+ofEDWL9gr3tsjlmt1hVSiM0jH/RpPN+STLmMgg44zXj2veK9QZ3W31O/tESZwj3GCZWQqPJ2SqwIJfO7uMelcPO+v6jcxzfacRQzLMrO8sCMYimXZlQYk8xmOFz9zuADQB6TqHiSS7urtmtTbXMbuwn8uL7OlyMi4VkGfJzhgCMBiO2Tilo8X2q+aHUore8LXouLZgY4BbyBFEsZjAXFuwQON3Gc5OflrGsWv0tUXVrqKW3uJFfIRVJklzJmaZQGkPzEgMcjAJ+UkV3uleHWkhiurK4c3jByiyRs1tMIlLiOQxZLgqMHpjfwBQB7R4E0lodSsANNk8m6kiM0USySK43Aie28rksxfkgfN8wIFfsz4N0W40v4T2cXnI8d7bCWL7VGiReQVJQTEsCqbFIPOcLycV+WnwWjFxeaWv2W0k1L5YZ7ZjMrqisHElukwOIyysVBzjyx1ya/VDxabaD4b2llBLeRzxaYRLaS7IY0ZYmIG2NgC24g5UA8AAdaAPlPxPqkVjrUnnwjU57iW3Vbixb7NaRYI3MAsZzCI2SOLLFjjcwxtr3Xxmv9n/DjSrpI0aVkaffHcQ+ckENrLPi4Cx/vPkk552gqQOa+cfDemahc+IWtJNXjuI1eKYeY2GmhiZGlt5LdQQyL8uMkAbSTtAxUn7TPjqXwx4X8QSwTSBNH8NmKJI5hGkdzexSWwAjcDdGQh3DJ5deT0AB/P98Z/FFx4t8eeI9RljDGfVbrzZEUkLHHI6LGvXK/LnhQOT6Vg2Wm2y2Ft5su25TzJhA6bZWgLoRGHckHOGIyMgHPI60Zr57rxBe3EK+S5ne42qpaNzuJMkolcgAncx/38dAK30uFM7zXoFzHIsbGUExtkKwXdtbK45444B7HFAHQ6DptvgNJHOm8ShMMFSPB+QMEzvO0rxgDnGc12+n6dNHJGzKk6LIMC5bawjUAiIZzz5pBCjB+U9TXG6TqkETQoRNbnzpWV0O92MiqUOXbAIIPTjnkZ5r0/Tbu9nEJeZDcm+WeS4jtgzrFMWR4mdgAzgLGSOR14ABNAH3B+zN4hsNZ8S6HpB06P7Vpms2rTzmGGORbctGY4I5xCCgBzjtuXdl9xx/SYrLNbaZfKt1IlpaWdskjxNOsTvGrIA4dghVI/lbGDycYzX81H7IlpLH49SSPy7ma+1yG480gIJY4J0WRWySu4EDaMLgHuOK/o70ue9itYUM80cYsbOULlPsuZFXIRFkO1wucr1XaeKAPjv8Aas160s/if4Zg1iNZo9Vs9IWC6eWd/s8iTSRz7YY3xko23lckqDxyG+t/gTeQR3dp9jXzLeS3QrNKVYKImO10cEgcqxQ9eK/PH9u9rMeJ/AOsxX12b6PS/NS3SRxCrWuoQmcLkALMRhxu6hGVc8Z+6f2W9Zt/E3hjSdThtzFbwolkrlVHmS28Cs5DSsDLNibBC7MnOAOFAB+lRht5dNtGuSzsYhJvjJEnB3LG7fdKYK54yeuOMV7P8PZIzpVtbtFHv3iTeYgJ1BJxlmxlRkj8OK+cLe/lEcEDFplhRADGX5ibB+6x3GQDBIJ4289691+Gl7DPZiRWwIZNgkQbn/dOzYPOWOdw2kkZagD6u0OxWaBpDLEk8ibd5G1tgB2bjsYF13sRnjkela0tuu5CH80RuWV4mUxn92w52t83Bx0+9WHokvmRxYzsdfNBCqoI2hcEHBzz19uMV0ERjQbAwJRsbCQSrDGCCRwQAOvX1oAqmIcSZbORjDMo6NjOOo6nnvz1rD1QFosqWBKMQzDnOQSCCMAcqAPSuqmQFCSCSu9lVSAWYZIXng5bgcjtnisW8hDwFnBzgFkwOH/jAb+IZ75IOODQB4bqUJS7Bk8tlbJDEsGVgylAoXjaVDZ7ggY4r0HQLdY7ZCzozyOWAJbbGAfkZSyjaduOO5GPQ1wXiDzIr0O6gKJBsUjIbGR8oDE7s8e/bORjvNAkVIljk/1qICYlJY4ZW2lcryuQOeSOnFAHaxCMIgGQRKD8y7sbyzEAZyq8kD+7wPSnSOhZYsg71cfKp2gI370EjgNggDOMk9OuM8TZhBkAV3cN5jklRGAMqY2A2sGz364p0kxjEHkpGsg+Yu4ysjnjLK2cvl8jHdOfcAkunWBRNFJlQgcOgBY4K7PnPQr+A564rhbmVy0mfNlODiY42liuWZgpHILDIwBgjBra1TUDtCu2EkRj8u0ZkQ/MCS2SxDHt0ByRwK4Y3CzXDEZUNIQAd4WOHAcHv82DggDAwOMUAf5jdoWtFlt5P3dujEvBHI3kuzRspwqqd5L7SMHGc+mR1dhFPPFEnmb5ZIUaP7+I42YxqH3DEWWTADHHzcEVb0iPTTcrMY3uvLG8GMG0IZ1JBijMb5KEKMsMDk7T1rdtBPeLNZYDjCtBaxERu0LSNI3kFFXCLtbcSxIeT7pyaAEMMVqvlXVlaefuZTJHDD8rSMvmLjawL8NwcAE8nk1bttO02aG6vIp52hij2FhGAttIWjKySNEjB1JDBVBzkH5e5w9a1BJZ5phZtZ+XIwaGeTy3REKRxqFZATIQG3En5iVKjqafo/imGxn8ySCG4tNyssEiKqpKGVVJaWJiqkeYD82AJM8HqAbVqonMVu8ErtHKfJZ5Qd8khQKrq3UbUOOVPvxip9TkP2iKBY2haKCW2aW3DLbiZDKsPnPuICeQUQE546kjrQTxBcalfGOcpYYZppI7Yu8TKABAF/eZmJ3AIeAd2WOwjFTUdUW4mbHmi1tmcKrWsXmAyIriJirHL+ahA3EhcZzjIoAti4ETMLmYSeY6sdgjABIdZcxbSvViu4AEYPHaucuprKYwi3X7RLB5k7pDvV4Y4nJEjYGMHAznPKc+lZ2+ZzJK0xjhVgAkgn8wl+CFdV2gAh8jP8QIByatvLIlwYYbYxpcRJA6M/l79pLpCJoUjZEI6gAZJyc0AULi73LItvGZWbDBWERWNggfIOfk6dR3POean064e6gT+0isMa5WcLjzHBJ8pbcrGwaTAYAleCxB4OajOmTMT9nR4nkUq8ckyuWL7kbyZMAsv3chuQedx6Ur6cbeALOEaS4lSKKTzAxiIUggxA4XPmONx6FevXAA6dohcLbWUl3cmVTKs7xpM6NxKyiLy1LpEFwcck5K4FOvrSLyZBJdNK+RNOGTy2lmR1RtocjYxwWHORgjgjFEktppLJ5oMjblAGXaTcC0cv7+KVQrEhhgbl5wABXN6lrN3NI2VhQszRrECskkcS7nfcA5zlGYE5PLHuOADQRDH5c8Fw7RFpFa3VmV3D4CsrM4AAbzAwOSeg5qjLdQvdTxyzTmfaZnzgSxKf8AV/vOOykjHOBjrjOLNq6yRhgYYjEY4xFAsyCRNziZxK5O0kswY8cbsdjVOW+Ehcx5jkVMw+UWkLk/JtMjYOArHGSRwO7cAHTxyJc2N2EdLgySR4R9pZRiR53LMwJYghQeeWxwW5v6T5qKIhCpWFfmhEKpOrsCfMd1XM+MnaB2HIzg1xelXTQSfLehZ/NUTWxXEkixspKYBG0Z3HjglRnnp7boGnxyI13E86OyAQu8IZy7wkFGYA7VzwWHIABBDDFAHs3w80OObUIbm5S7iJEM728jBJC6LHGZIGaPCBsZ4JwVzg4r7X8Naetu9qkNrOLa4GPNmkDSNGCrJ8qoBJIHGG+YHBPJGRXy/wCARcRSWc05hkkjEMausC+S5cPt4dM7wzsSRgqT0zg19maDfZsorcoZsTGTyPLjGxgQvlxkINqhQpI6AKevNAHrulNd/YoLaCNLYCT5p7FLjzCiyJIXuoI5y1yFMLSE8EHpgcH2jTXu4pYWllkEjFRvdRDsRFDxqWwCg2uh5P8ACckHp4/o50547ArO5vVJM8XllURpDtyq43NKMxoM/wB7IIOK7GHVUWQ28UjzS2lzcGaKZljhbywVUjJBQ+YsisMcGH24APV5NRtpSsEwEkYJh+1ERtvkkV8BQrATruHHzY4wTyVPhHxG8JQ3MbztCptbiQpOsjqTGDksI2kQl2IAJyVwQMnG3d1A8VpHawiYW0sbThyscauTvJDJbS4JSNhlS3JyBzxyarrFvq0UdrJEqR5BhJ+YxhiTIJNsf77bkhQCB8vOeMAH5WfHX4dEw6sunadDACsjugtlmeKLyXR2ilVG2s2ZCdh5HfB5/LLxX4Zk029cyxyWsLLI5nmVSCgjLbF3AbySQBj5lJGQc5r9+vito8E2m3dvamVNwkEjLHsluAwJEbKoG+IfK3UZ3EgbsY/Iz4zeGp4pLoJA7ssjhEbMjHZuSRVB5HQnaRxgH3oA/P7WY0ildYZEkhwGWFVdVY5+64Y/M43dcdVrl5HkmXy3ZVVCSGIGQdqrkEck4Veufu8V6D4isPInIbuDu6rh8t0yODn3/wDr8BcJBEsjszF8kKgDDJzgZypyc544wF6GgDPZSrnB3AElWKgK2Tn7jAgj/OaimYSbchVcAIVRdo69SVbr0/pV1V3KFYoobBB5bHU4JwSG4HY1A8Dh1Lum1kLKQQfk7E47nB44PFAEQgjZsLIWYLlFCEbm4BU8/Kec9+mPcsltrhJBGylZNu7C4JKnvlTyMe/epoiY3VogGIyDhd+d2AFKN3ORj6+tF1JIJGRtsZZVBChEJUqCFITgH1HfPNAFIeWqgPu3gtngFcHG0gH33Z+g70+KPfKoBB3YHIwM9sYJz2pjFS5bdgE4yFxt9SV64rf8NabLqOpWsSRvITIqqEBYlmOFGAOf/r9KAPqz9nPwzcX3iCyZLUzPHLFIP3e4nDEFFAGCDnHvgZPBr+rb9lTwg+leGrS8vrO4sIX06JtPjhWOR55QvzSvhgyQbmQvxyCQOtfiP+xt8Jby5vNHnSyDlpVaXakSMyAOV2/Jkk5JJbOcDkcZ/pi+HPh+98M+HbWSKR4g9ohWOGBV8kKoTajohEaYjTgKDufqc0AedfGO0YWVwWncTxwGIgsyhHz8w8g42kHP8ORtGRivya+MWpaljULdGcs8L200kjeehi2mIooD/u0CnkY54xnkD9KvjjrZWCeXU7mV5J2kRDJvkkMipuUy73Xy4gFALDnA75r8afij4seO71azkuNgSZ5kZmz5sbuflJEhUjPRevrnAoAg+F3gK7uZo71rqOREuohEjMgCfviGZkBypRck9chT0xXgP7c2gW/hi1JWQmeS3jXcr7gynfux/ePmK2ewIx247D4T+Pp9M1+Mm981Y73y7eIbj54aQgAI2cblYcYJGMdK5r9urXIvE/h2KaxERW1kY3CpGJHjnlhD7EcAlV4JIxxzz0oA/F2UZZyR8zHPv1+vHWvVPhfdCDXrNGdFDSBRlV6tjlmbAK59ScAfl5c6yK7OykqGZdxHy7snOSevQ/lXUeFSVv1fe6kAbPLAIB3dyD8vQ889KAP1Q+FupKNRi4iuELLDJbzOu1wzAMYwi4wCeMOM7utY/wC2zrdhN4R8O2VsYoztm3oyiSRCXYMVYszLGTnA3D7uR2FeF/D/AMT6npmo2yR3UsTYUqflJk34Iy5YGNfmzwD6Y54p/tM67NqumaK0spf5ZRhss24thmRmblMYx2BJwBQB8UKhY8HJ+Y5LBQSoyCGYj0478Ugyw7DGSWPHXPGccZyaXa2Mgjg/NnAwSM9D14p8cbF0Qrw2c4IyVB5IyevBxQBIqwvG+87JwSwOcKy8ARogHXkn0wBXUacqnT7tYogpeIFt21idpVsg8cZH6d65FQnmYJ2Lnq4JI9N20f0r0LRUhls5AoZW8hgwbYc84OxuDj2PPIoAm0iwLMFZcxg7sspyzsoIUMASMjGBnAzniquqRtBK5EblVYjAyjqRkKw+XPfnjp6V6f4a0GeQW07RN5EiZWTb8uSSh34Pytu7e/Fcd4ohNvdy5+YB5AVD4Rvn5IYj0AB7AgjtQBxlr5jeY7NztzgKFDHI4BXgfKSc47Vf+0tkMjbGGehIxnqA3X+tRwMrxhI4AAgYlgxLNgDczE9sDgDpTcoNy7W7grxzj7p5z6+nagCf7RAhG5C064dQsi4ZAMjIxhSB15znk+lQDUzJIWKLsC48vYoTcQVXOD864PTjkcYrNlZCzlkYkq6qASMPjIbp0/2RimQJtKq5KKQHdgMhBwQduQSMH/JoA3oJiUwrMDNhZMgBSFYFUyR1yo54resWhckSguqxMTz5YDndtVmUEkYXAxg89RjNYEAUOrKNwIJB52sQuFZl9M46du1dPaRIYgRLlwS3llGIYFVAycAK2S/B9OOpoA2ND02KG7uJo5pfPuWWUr5jMqtgkYD5ABI9T35r0pX82HyF8yGBdmVYk/MygOzbeDuKnjBwBx3rhtN8kTuyiSNJCSpYjII2gBsE4I56A+tdnaYOXQeUFXhZHy0rgjO0BT8xDDGeueOQRQBqQRYTPlF85YfKCVbA/e5OSvQDGPmHWop7AGNGPmyyF38zPzICc4Gf4FPGCc9fuipLaK8juHmuZE+zSRKVixsZSSAGDgcng/gM/XVkktzGy7TEhRWUJKQjSZCuclD94gc9OOvNAHPx6YhbZuyzKGCqCwAfJOQQduCC2M4A6HpRfaZ9nJaMSFSjPGkwMYk3hiNv3gsZP3eTxwT66NtA07kJcPBKwGJBsOzauFHB+VdoOccnPTmtxI9SuIdpnWWJ0IKukGJUUMjyGWQ7kdQAF56HjHcA81u4XglZSqjcivMDtVQ/yOPljYZYEH2+b605Ird1VJzJHCAFDgfOTyVUPjPJHfPvXV3OlFmbIKlgVVt2RhBkAMw5JGcHjANZz6V5beU7hwm871VyDlflIwPmbOAfcH8QDnPsiMzgEFBuVHIHmDO0n5QPmAY9eOue9WWV4reMmaUlZDviDOkL4/1e0I3zOfmzwAMHrWg9u8YR2yQGAHBBwGXqD94Z/l1q27+ZHAs9sZowMIQVjKoHZixJjJYkjGeOvPSgDo/hnOU16AuHWKdosKMKwTzBuO6QYcLgZz6YPGa/V/wol3HZaPJpxLvGu66a8bEM9vLGjEGGaQDaRGoDEAhQSCO/5dfDWyhm1iBrYTSRRXKCeAKPMhWSUbpXwcSRBjkf3MZYda/VbSbDytJ00lkjRI03NFJwBLGzghWwCMg4AGMkZIBIoA3tOittUuJRaWcVs63Ql3eUVhmLEE+QcDJV2z8zEkjbuxk17oNOt2sIMKzTiNI5GkBjUOqK0h+9wxJJwPl6DJrxXw281rcwwqrESh5Yt/zqQHJ2kh8eaQSyg8D1GDXvNrcefZ20skbCUqNkYSRULBdrFyRkMWUYCg889hQB4l8TLG5TR5ZrhUkjRDbuITtkBOShGQSG2ANk5XkqGx1+R7Cyh8+W6tAsltDdyoyMWAaJVJCpllKpkzZVOeDkDFfYXxha8fRLoIYQVhWETeSY2RVYN5jHOGkG4DJwAVCkHivkOxeWGWZbmRW82JniaKMAO8SCRPLVCMuVGMAjLMRjsQDodUl0+W11G5l3Dz7M/MkZZWcKdtqHbLIfkUE8/d5ORmvz8+J876rrUMUdrFbPGpVhHmTfIXYKWwnzSDA+pyQSK+5dauZxodwkoK2kqqY51k8spsgDi3aJgCije3zAgsHPLDOfh/xBJYvrNwXaQGBZStwgUCKRt3l7gQGfBBwVOTnG0gZoA84XS57UL8uROSinYJQrAqThsExyYHBOG+Y+tT3NhHDbrNMisS2wQo2/bKhRW82VOM/Mvyg/U54reubt3tkaErL+7CzNKiLIQJFR3OBiPJ28DLNgZbB4xLxUkUlXeQrxHhCFHHLFscnOR7468UActcnzW+fI28JGdoVVUfKqAYAOSc8fjUK2sk4+UM7DCkBVVio+bBRBl8gHA5Py/nstZMY3ncpiMAlWGF+YgBcluVHJwcYAwM0yymuLC6guI4kmVSfNWb5UZSGY7JCGC5AwOOMkg8igDMS2WJJQsRRVYngjch+bcOVyxLEj1B4xSLb5VZYwXlDq4Y7dvBICmJs5AKgjPryBip9WvzPIzMDbzOBMoV48PIc7sxFQVUKQOM53HOSTWRb6p9jiKFAkrMPJm3kNgb/Nj8s/f3ZPuOtAGleabNPF58caDDHegcKQ2d4wGI4CbT8vQEZxmsgyObe8spUjKojSEMV80sh+cQkkhjnaeucoMccVfk8UTGKIEb5o9y5wAjIF2qrDPDGLeGxg8DJ6Y4+S8mvLx0xDD5kUrJIuUXIV3aMgngE4Udeo4JoAdZxYW4uJI1CouxSzEZk8vdgpHycjGT0OQDway1hkaQshJIAc4YluOeqnqPT0+lOuZxDawQCNkkkCyu3myFnYHKsUYLtBBwOv3T8xFT2byb1Ug/vFUKMhcnPX5gQcc49MUAM+zPKBhRuLEF+d7E4yNx5IAx+tbNhaSo0iIAZpQEJKqTtYguF3HhsYOeuOOhq5ZwCWaRNhWNTjHDqrYYB2KnBBbOcenTpVxLdRJHLHIwkjbCYbYTxnOG64HTPBznvQBRurdnRVkJ/dqw38tJnODk7j82F4HbtUa25IQGWSILD1mGdxOFKKqk7UIZyCcdD0zW1JsmiYliki7SxkYN5kiqpYLGoznJfBJwd3Y1VwoD3AhndUBf8AdKpyQQqlUbhfnPcHr3oApS27IcuzHlWLEbgWUEg5OcnrjHI9M1pRxNchJGaJnYoojkAZsBVWMnK/Mp3dMZ+U+1TP5jlGniIbawkU7WJJL7mJXjPTOD3Aq/FNFGjRRQxIQiZlOVMWcAhEDn5QRwc9OooAx7mwMJ2wkFdo3uoUBi5z8o7gAjp0+ldJo6LBYyyXEGdqq2JvKXbDKI0zDvzj5tvvzkbSMiulunlnILMHQqvBVhyGY5OQT8owBg856CtKBSun3jSQBY1nhbGTtBBJaMEjJUjaee5we1AGMEZQjwI0k7b4yjKBlnLoFBDck7+MAYK4NTq+TGPLNuYlHnrGu4SAHYSEGBuyMZ4zx1qGa5ZWRo2WOMy+YY+RErY5KYPpt6DjGOauIGlckB5fOO6Rydrk4+6WB+QBy5PzfxdMjgAvrIJ4A7SFy74eJ5SWd3y24r1XAJySTkg88U28t7azuJTAsdw3KmOSNmaFmVmOJIzj5QBg+2TgYzftQLaVoZWh/dv83mqJSChVgpA5Z9pI25HoxFR3xnJj8xVmkkVZDnazEcoGYDJjwEHBPHXPNAFGeVpIxNJOsj7hsQeYpUBAkkalkwqeWVGFPGQRjisuU+a+FYwRM64EmHILkAHgHnZk8c+uetaTwx+WCgj35KmF5FG2XIbJDDDRlAR17YPtW2rLsIySSrNEmVZRn58NjAX0HbHTAoAvQFsNDFOinc0QZmKxXG47QMFRhcHpj37Zoe1khJBZWkWUNGijzFK4GMADa+GOeuP5maK1C3EcqZkVGYtGd7NEY1YGRpBlNnORhm6c4OBW5sWYO0kUhJiQGQqJcKu1GcK4yylQo4IxkgNkgUAYUkcM8KSywSLOysnAG1vLMh3rtC4Rdkh47x4PBAGa8BBjXyWFyqsjhcBWXBaPCqMltnJJJOMnpg10zwmNBJCeHZk2q3lsfNZlKsm4l4mjA799xIyKLnS3SE3PKu8TgLG3zQTBlQBWEuWBi8w5IwW9eaAOTmjdldihUBcM6IWO4uR97OEXLfrn0FMVwuAskodkEe0q7scjDiNMMoG3OCwGOxq/5S8oXZAQMM2WDMOm1APm+Yc59fwqp5IEwMoBIZGIC4bgZ6Y+UE4P1oAsfYbWZN+8K8WSvmlSJQcB1c7j5B5yCAQec4xmsuGLbMrKHYbjvljy7FRj+EMN3UgDjOM1viyt5UdJJJEZxvijVfMEsqsI2VgpJVthPJHOCB0qnNaMUEETxrGQzPIOXUREqGUugwCV69eRwOaAMaS1EqztaKCqZd55JVQbJTsMexlwPvc8fwtgjArMeJYsxS5MgaUkIVyu4RsmWOd8ZIPAx39eOnvbCVYIWUr5bcbYyJGwQSFcD7jfeJB7rnpWNJBGzKEZy8pBJVY1jVkyGB+UYHYADr70AXvBGn3t34o0aOzjlcSanZxt5bbMsJVdYiGI3PjBxz94HFf2nf8ABOzUHt/CGgEGVHS3toSJFWNlkjSJXCsScFTuxwByQc4FfxpfD6e5j8XaJbIcRSalbsZvLDPkTRFnR2OUcbFwc5GM1/ZT+wibJfDmjI9y0zCztp2mhRixbYCB5Mqhnl3qAScBgM5zgAA/fzwrczS6T5kmXLqpUsFAYEYYk4AIxzjgZP3fXzr4oXcv9nXRM0kUIRxtU7MqSeCCvKbCvX/9fYeE76P+xlAkeMGFSpON+7aD/q2GFYEnsRXDfE6Zn0ydncGJgWJCljtHHBHIY/MODz6ZoA/m2/4KPs8PhbxRLZSITb2FyTHvBljEsbgNGpBYNuz93H3Tg9cfx43sks2p3zSl9z3U29m+8XaU7iSeWOT+vWv7EP8AgprG2m+HPEcdw0Lw6hp9zICqtDcQo0auiuSpDkuDtbfjBHTkj+OzUFYaxfA87ruYh2IJIMjHOeefryKALM3l74PLEqtGgBLLlXff1UkDA+bPGTkV/UN/wRmHl6Zo7NZvexXV4sczYYNbqm0bnIblCoHX+7wMhTX8wThhHA3zbWYjeej4I3LnueR34r+l7/gjdrKyafbWy3DxJDdpwAFWbaNkkcmCP3eCv/fIK5IGAD+0X4fQQR6bpjRmVGtYQIiJXjSVZAQ5lWPPmkEyEbhkHkEda9ZgmieMC3d2jH7tTO3z43EY4YgsCfrwa8G+Et5JPp9oCZN0aKu3OOij7uT905GD/tE17oygqGXKscKSOCMEH+HnJ/rigCwJm5K4OVwDnq2CSvX7p45x3PYVLHtzkllxnJ4XbwSRjGSPTvxVQYOxWyVzgk7iy/Mc7d3QDsMkcdauEWqyARtKV2gs8wCFmztwqhjxnPfnOKALkcsc6CQbShQFmQKdysAQ2wH5Tgc4AJNXAFDpEuQWBIAVs/Lj7wHQ5xnJqikUQLGExI8ro0rKuXMigYbDcZKADJHvWlCMg71CkMRlWKFRtUEowORycZGOnsTQBPtYAEn5R8oC4BDAkfMB05B6jvUkYwcIesiuwBzkqhTADZwMAdO4zUaSh5XjCsNuwEuhwwYE/KxADYwQevoaikZjKgQR+X8wk5w6HGVGMcknPU+nrigDTBIAx14Gc+gP58jnipQRwfmOWUMvYAct16cAjv1rODfISGLBRtDAZwcDBXn72CP0NRxzSpCWmIWVVDFUJIB5wkRKAyHIIOQCewoA1ZIxHIQrZKcDphidoDY9QM4oRwG2knnuTjacYzjPrj86oRXDTQI+GDNGrLjKMocZIKsuUPPQ9+uKcVw6u2NyAhcncMHaTjPbk/4UAXQcvwQQcE85JA64569fyqZFDA5Q7SWAH8R6fNwDzz6fw1liUTeWGxIqS7g8c2wB0yUXKOPN4DZByDjpVr9/LPGyTGO3iDh44wC00m8ja+9eUVF4x3Y88A0ASLIqTLaKxEwTzAjkhvJVgC20843MMe5q4HYsEJHy4XB/hIGfu+nQnv1poRGfzmT94U2eYxG7ZnIUnGcbh0z70yRwrbDGdkgwJQwAQkMFYAqQfur17sOtAFiKWSSUlJIyixkSRYOdxI2MpyAo4YYI56jGDVtZGxk7QcYyeVGMeh78fjVGJRFt+YklcMem4gjHTjoT04GeMU+NFiV1QMpZt7HJYguSxwTngk0AWmOe2WAwep69CRk8cUxgrZLgkKcqAvRwDg5J+p9qjScDkuDuyqgEEsFXJ9TwQfpz2FS7i20HgAAgk8AHsR0289eevbsAVLiEOo3KWIYMVPILISVJ49VBpiyMmCpDcA/OoLcnjP8AtbT/AFq86MVJjPByRkk5YHgkg8YAzjvVdkBIL9cHGRgrkZ6jrx/KgCuo3YZgy7y2AFOWwRt3H6bvX3qdRsGeSAzO4wS2WJfKkkgAMx44A9hzT1QuyqSTjCgABehPt7/nilmiL4RXeJlcMSm0E7WBKuWByrAkHHPOQQcGgAkZpAxO/nHUDOQSRxjqQef92o1AwN5K8ZG8FeeeAFHpginywrNAV3OgBXayMY3BQggAryFyMfQ0zfmQx7HIVFYSEArkkrtBP8eF+mCKAAqqkPgHOSCwDDGcEnPbgfXFWMl1BBwTwcMSP1P+RUCljgBec4B5xjA9/pTgw3YDDKnaVDBl357EcE/480ATFAykFS4OVbG4E5OeWDfT+RpRvQ5woV0VcFmLEgtnAzjGOh+96jGKgZnV1CKWwpLSAjAOQMEDqc5PTgL9BTtshfcrZVlO5DjhlyUZTn5OCwPXPHTnIBMdoAYEjqTknnnIxgjjHbvSqAVJD8c4DZySO2O3HP6VXDHIDEkjupGCehx+Z/LtS+acnaRjcQTkdcYPQ85H8qAHlCSCDgHJwQcnOMEZ7Dj3PrThkDA+UY78k888D6fXj2qPdkDOV+cc5ByfYenT86bIWbchwoKMoKn5gQvDICD83U/zoAVt42tGdgUPiPGQ4ChVDd9gGTgEdB1FRvIcDnByMKoJy3CEqBnimKgWIMZBIyKCvmqAZCMZJ2DAJIzjGM1GVbPBVBgEKMg5GcgkHptAx9CeaAHb8DJ3qQCPmH8R3Hk9up/A1EZHU8kAYKkEA5wMEhsAjhh9aRmkcfOyhwCu4HqB0Ykj5jg8E56VCUIIJJK5AycZ9cEqfvbT+FAEoYsQGJIOTnPIwMjIPQdajaRU3Dj7vy7s9Dn0HoBSnMeQW25GQQOQCcjjnP5c/hVWSZT95QACckDBJPTCkcnr6j8KAFLgrjopAKnIy5PDFO/GD+I57VWmZJFCliADnJz1xwo54z3/AMald42UoUwMny2XgDnjOBycYzj1rOYsWwVAK5PJPAPGM468UADxMxBjc5AJK9RtHXgdOhPY1XeSfy5BC0e6NS6iQ7dzY2pzkHPsM8DPapGupofNEWULjaJAACAQdyjJGF+Y5rMeC4ZUZQuDl/mKjHPUBSeueOnBFAGnZyzECSTaZxHiTk7QcjcAGbp8v198VfklAKhnxkcEYx346/KeVArm0M8ZJBDjaNoAIIOeSWGR6cdflzxWhFmXJd8H72D3zxxgc8n9BQBrx3hVG3KvzEbC2N6jqeDwpLHnB71TndXKTqzK6feiD/u5F5/1in0BHI54wapTsUjznGwN8xJP/fWOoGR+VNw7RI4OFI2gZJyScsoB7DA/OgCxJcnHzZwEAYnAHYcAnoWJx16deapyus0bK7AAgH5WYbtrAqNykY49/amyKQGUn5wer5ChstjPOcZ2j8+9ZklxHAqAruJdoxkErnAyQpU54JHOeM9qAKutGJ7dludoT50CeYcFWV1wGHIbae/TPryfkj4zXCR6LdQ2rm38uFwj58z9yAwkTaeSfLTGe27d25+l/EMlyYA8ZRxuy/mllURA4YqgUl2PAxxwOvNfEPx11pI9NvohI6SRwSltkh+UHfkbShHVW69Qo45NAH8k3/BTOWbUvGUOm2bJBbxzzXc7NIm+VI5DmOEEhZJCoPyhuxIPBNfkdeaG7rbwvK6yzt8ibC8mN7lUEaqSrHjgHBLc1+vX/BQMWeoeKra7VU8wTmFGcDzJGDZcsvRcCQ88cYxnBr85Lm1tdPEM7LbyM3lZdkw8Dv8ANIbR0lDLMsbrz64yCQMAGZ4P0qeApK0csxSFXAJ4jMhKwSSAHaqB1BBOfmTkMM5+9fgL8KYZ9Tt9S1KCKaKdPJgxAjkGceYwcArl1Ubs8gEjqDz8babeafFqccUBa6eRo3gkuZiRHbQkSTFY0OJJNilQrAjKblGSK/UX4H6nb3zWlsrIhK28myP93K0kuwRyKrEkwoFbO0DJUAuMg0Ae0+IfBl5pGjoLa0jAgjVbeOGOKMSlY1w7SYBTG5wyqcZBbnJr4U+KXi4eEdcF1rLWzyxxwx27BmaYuSuLeF1OYCUf+HjLEg5r9cvG9zpnhfwTN/aewNc2xa0eWP50kAQqpcMw5yTyRwh7kV+DP7ROsLr2s6jOjWSCC7Kt9mdVU7GYLtTeRuYKNuMLu4AOTgA9n8Aw2vjG/m1WS3VpY2t8rHcOxi8+R43F0rrl5VbB6YAZRnkV9laPoltLG006QTvBbRwGR41QCPaPKOSV3FctjjOW5B6V+YXwL8TeXvL6hLH5SvNIjsgYIFWKKNZgoJIkdSw6ZYj5e/1ePiobGNVtbvfOpUSQFS8QQAxPK0yvjJbaADyMkg80AfU+p6dpQiW5u4LVngmBaKEoEdVYfu9/ljaSqrkYxz8or50+Iuh2viB5bqxuls1hEccQSQbUmicA+UMKMrk8EZUgYHJJq6z8TrC58OYi1m2W+unZ5FLyNtdGd/KXGQC3yqT0GeBnkeR6Auva/e6hHZTT/Y7lpZ727ZWFvY26qSXkErbZCSGPsegPIABz9jp+oXGrw+H7AX2pXRlwmx1kka4RmjDNcSndHAiAk469BtIzX1vr/gLVG0XRtMvtXuM29lm6gsIJWmnMmwtGJ55clirEH5RnZyWAJPC2vjr4deA9Ojg0v+zp9UI/0y8nDPfSx7cSLDIyJsHCEAKACpzxjPgnj39qSe5vQdJvZWgiRbWGFW3h1jkZQpZx8hLKxYjIG/AOaAPfU+D/AIDgtkS+jka9luC5kbUG+0fNmRQdmPLkVQobAOMdex4DVfBfwn065vpri4u2khzav9p1BzM91Gj+bFujH+rJznJ5U45xXx/4g/aU1XUphsNy00ay/aW3tHEFLZihVkIOwlSzZJJwOpNeaat8abzU7FbK0SKCQz+fqF1t3yNuDDZC5fMZI28jpszzzQB9jPrfg/SLOW2tNSXSYpruYxXqMweKOQBSGZGxKjfZwCMYOMk55rxXxx8VNK0uGSPT9aE00qLHFDHZFdNuEQbEQI75WUKxyxBBxnnPHydN46u9SultVzJBAZpUZmZSi5JJlYEgKctg59M81T17xTFdWsibrG0iYzQndC73ETqFbMUiAkzYPBPYjPNAHW3vjZ2aS+RrYRs4TYp3LBIcliYzyY8DAPXPCmuYv/GxkWBZyiR+dM8zQglsR8rI+5vlOGJGAo4znvXmhC3EbTR3UztO0iF5lANwwDkkOCpVBtcksuCV+9wa5c30zyNESymNnhKhlKGLPKlurgYXkk8L6AUAdJ4w1O41KBZFuTNbyIEUlEWRkUkg7wcsASRyTtzjpxXmiq7lyZAsqDZGu0h5XlURg5UgcLk89wM8GutjeKQG0ncbUHyHzUKgKWDnn+I5zwQT7isqSyjlyUYIVZipK7Q7LgEhiegzn+VAHYfDzw03izxb4Z8OeXEftmrWqTuhVXjhVwZllOTlfLWRgMkhlIPt+y19osei2u/zo4rDT9OitoYc7AYE+zIIo1dvnkbI+6oPyjPHB/MP9lTSbi5+KlvqTRXNxaaNYXF3NHbRgGRolWGAMzJtEgdgQMhn5HILA/pDqEt82oA380V+JWiuI4HEUf2S3lmJSQxO2BMqDK7WHLA47kA8z8Tz2lspWy+0PE0DxLHIrQr5UyFpo0Zl2glncgfdK9OoA8e1W1jljvCRst0hJt0a5W4Ms0rgysVt53ByzDA2KeGBODke4+Jv7NuTexlJooY5o+cxMzxnaI4oHMYM0oQjgE456YNeX32izyRfuN0Syj93AQpliCKuybEaBlUhmwSQOT1IFAHliIY45Ins/kRhMC7Bw7N83yow+VQirnBJO0D2ru/hlpkmsXbwQwTGVtQjdgqqfMCLIf3m5MEbcYAyQAcdeOJ1rS57q6BiYzSoyxuzb/MaZWw+VB3cyIBjJLEHIGOfU/hEt5p/iPT7WS5lcXd6062sMpaQKYmYvIUjLLEqxucZwAoNAH1t4hjjsbDSLT7FMLcKks8CwzhsnaFFzGHAt2bYp253/NnBzRY6g1zp7GJAIYopQyCXbDbLDuPlpG33v3b7SxySy4Bp2pale3872gmljKS4jkYCWKR8K0kAkcn96ZPLABV1O4nOPlrmNQL6b4d1KxlRldYlBjU7HMkpJ+d0I8zDNtbGOFoA5Xx54ym8FeDLyb7RHNJq800qtI4SaaWVDGY1IbIjwrAEEnqCBzX5VeOfEd/qGpXD3BaJyxZdxIcLjJBPc8AZIzxg+lfQf7QXja48220xCdllGIlUTvIAAAXyoOEy5bI6nOenNfF93NJqT3EzzfvQ24LIXJk3MSwTHBPXg+tAFC5uUZ2IfcWO7BVs/LwDknuO2PXpVCRGZiG3iQFSM9lIBGV7DBGOenarEaMcEgEBgGzk85z0HOP5U/5dzk5d/lKliMcBVOSxBYcf4UAV3RkhAKqr7t+4PuLKCy7SASFwVBHPOSehFKsm2B1KDezKVYk7xt6ZyeOc0kiOyM5JxnK4B28Hnkk7cfrQwZkVMLiPGJAoyxbdwWAywyT1/wAKAHQv993YpgBhgBssCQOQMDPB/D3pRIowMcHIPJLMAxYbj2ycfkKiwFVlyW5x8u5fm3EjPByo6Y4+tWPKOwyttHlKi7FGCCeVLsVA3cgnkn+gAmwbiXIjwrFV+Y4bGQM45B6dePrUcgGOGOMgMSCOQAcD2wP0q1h5I1MkgLBGdVZXztaRnwCoIyQS2OODyQeDrab4f1jW7iCw03Tr67klZRDHb2k088jPyD5UalnyQcexoA5uRsptV87QoYuuGGC5Kxt1C5bn1zyDgU+KxvLoo0YMnmAkMWXgBtu9+cxpkHr2XjpXpuq+ApPCpjTxR5Vpf7fMfTHkU3kQcHYtxDHKTG+Cp2NtPZiOtc1dXMoVorONLe3/AIZCoHBP8CKMI3buwJPzdKAPqj9j7wFHqHxLsdTvNXNudJtZLtrW1SWa4QMVjBdghWD/AFrbQxyxUD7p3V/QT4H1yCwaWF59QvbPcIX1MSrDG4ihZYSAEBknCHKE5wWOMKMV+GH7FWiGS98Q600KSNbrDBBLIdzvMzlnjjD4AJPl988jkAZH6s+EbzU9GRZ7i/nmd2P+hIryOGMhJLJjyk2+YBywJBPTrQB9z6Pq1pqUgtCblkyyrG0kht2lDRmFbhXwwYO7NvBVRyODtVtHV9Ltkt5r61tLSS5X5VtgLiQyBmWNnMQO3eFkLKWGDk4fIrzHwvqLXiB9QuHUQw23yRpxO0rFIhJHHlU+7lgueQOOK9W0/UHktZGuEZzGyIpmiRXUqGJ+aQ7WI3HvyAcmgDz+90i11YWqzx+S0U7xTqwaQYhCh5PJeN/JkD5yXi+bJLDaMDh4PBWlaqJ7XVN1xboxiWcWqm9PmzlTNDZRowVQSoCoqgLPlitfSUNna34hhlMIjYtFJMyKpgXzDiZpPKYMVDOcjaQdvI/hw30Nra7aJbJomUJDFeM0W873Ehk22eWcGJiwBQ5AB25UggHznqHwwgs9QuvKszawHZDHG1gGJZooyrTYV/3obnYrAhTgqp607v4WQz+Xd2KySPG5CxLHuWQrGGPmQyxfNhhgqBkFBtwea+spJpVEds6XTi0R0E0geBJQZNok80J+/mcR4JcI4VF3AnAMiwR3UEbw6TDcMhnkF++3bbjywNgO/DExqPu7S2wk44WgD5Qtfh9LuMY0+T7QZ2munWC4aJo/Ll8vCqriJwJCRgEffIG3FbT/AAqaKR5TBapNKBLbXFxb4mcvgTMoSJWaRlDKMn5fvYBzX0g10yQKIYrRJI7aWBpmUos7KzSSDayA+WsauBgsO+etcnr+u2c0dus9xp8A8kt9lhkM3nzRBVnVJInYhSBCVwhyTnaDyQDiNI8F6DYR20kocXTwNb3M0dsrRyvPI4Pm3EhxHGII2I3EfTcAa642miWNssdjcI13aE/Z0aaKaNokyZHYLMwjcNPlD2DMT8prl18TWVrA1l9ptPKR4Lh0S7TfEYiypLsyDbEZCkHIfBBC4OPJtV+IFtHes1phrjzZGuoj5VxHErNMwYSQqCpKgYwCACO9AHsmufEp9Mt2sri6srJYos7F2rPLcgrFGiwwxbUjIErZJUcc5Py18va58Qo77ULi4mKST2jyi4SKd47m3VyqpJIEUrKhkjI5BztKg5OD5l8R/iLbQTyXNh54vbhYrlI3EYUFJlL27M5+WMgl8NmTJ427hXg2rfEFriaLzYYYTOkkNzJbefC8qxMrqXdCeVlBdgRgYDZ5NAHtXi34v6ZYq1ve2jTB4nEQgRlktl3CMRS7gA/KxnILFdhznIx8peJvEMGt/abuC4itYYLiQPFcMFmZDwuyORuFwQOmAzYJHUP8Ta/HDBaRzXSvMZTGy3Ef2hZTcRyND++EZXYYn3g7j/qQOWHHl9hNHcXV4Xt1A2bolaMpJbXSkrGYzJ95cxEMuTnqM0AXNSt4ru1Z/LaOQoryWqhj5rMEMcyzxsUjQjgjAXJHA4zo6fodncW8H2SW7juVePesn+koDgeYSk7sPLwTjAbJB4ArW0a0u7y/Ly3KZmSNZ0CRojIGx5ZQfKrnKgLxnGccMR2ahre5snurE2lvBvhjlieQRvE4+WSQ+UyEF85CDOR7igDETQ7NZLW0u7maLysN/qjiVjKjQOPNbdBmEnAAGNwBAAxXp2m6RptlhYru4hMCqI4/s4RiszsQ5Jzl1JXJIHyt6cHOhwbmSeV7S9tgGLZjGFWOIShS2f3rbVZVK/MRjg4FdLp98mpSXPkbYboOixxywM8vlHe88K7pScKNm0nkhx64oA+m/gBb6xd+NtHMtqpjVIzBdTRoy4HA8skjzCx3bieozgZAA++Pi1Z61Jp5exgIntbQJKr+XHZSqhXyx5MjCMyEBvukkhV4JNfJP7N8slt4i0OPW7Frywmj+zW98bURyQSlVIKSkgbFbA55OCT1r6p+LGs25vykN1btdxRBn02YSC2liJWIR+dECm4hAQo+YnOO+ADy74emD+2riS+063gumhjZr+zhWW3eMiJ1t5JCf3ITD79igHbgkgkn4Q/bO8SE+D/EdtqUflrqmrsmm3CsWknhtSJJoiqAb49u0Llm5HJIBr9DNDkTTtB8QXd7BDa2y2IltPssu3a7RlfKLumXA3MwOCcKQOBz+OX7cXi77bqeg6LYzqH0zSvtsiosqxlrydyFYSMR5nlMeQqgKRjvQB+dZiiSa4azil8szIFCjMzo25zuAkOEXemck5wOMZrobe3e4tGl85vMEn7mI/uWMQCbfODDhtwf+Ij5M1Qso40uYJLyCeEyt8s1uy4dCCA5DZAO8EbeMheoNaglQKIyrMqLKzsiyI0wQlgV5IVsk8BedvPNAHbWCW9tLp9hqUUG25kd45JZAFCMWlj5Ccrncp3BhkDAwK9FsITLqsUCMtvB9kVEkhYgFmlmZwrW6qqqA2TjBwMEnpXm2grDdSQvd+fJsSRI5HyTCpiVkJXdkN8oHUEEV7r4XS3WORotNkk8u2RfMnZFjlJRWl2rvO6VVyD8zcuT0IwAfZ/7ONrb6Jq2k2V1+9RpHuYriFoy6yySxSBJZAQY4ygB+ZcDYGyCa/b3wVrL69p8unzRzw+XpciWszXDr5reYqqrMBhgHZ1O484xjAr8FPhDcf2Hqz6oBPdo8UEkaMt15EcGRvhNzkEKowOBt+cY4r9n/hFrEF74da43oEXTViZZCqCJ2nDxRlicuxG88kklsjjNAHC/teeFrafRfh34imso7yawGrW93FNvaCaO5WNTC6IVYMWK429SOcjr9F/soXdte+GnktbUW9nbXgntoAHaGDy0WPYWBwsQbO0NuwFArzv9pGyvNV+FfhORt17bJry+escMWY/LWZvMYvyV3YU7toG0bRxk9H+z5dw6do8EclrOtu3lxLITLC0bx3AjmOzlZWYLswMYySDwKAPuO18T/Yb+Zrq5SOMo6hFkZlEIIwXZs7V3A54wuPQg19U/AfWDqUU8Y8ox/bQ1m3zKyxH5mCAMFfgkH046V+avjPxG9rcG5QLFaOJYoUdVYEquWQtjAQhlGMZXd6194/soypqXh2x1BCwW4hNzGrDcolywXGAMM7KV5HX0oA/RTTYNiBg7+SkLFkRCWZgFKlWjywAAbhQSd3PStx7fGCBhSI2VhkkkDoSAflAPfkgH0rL0VJPs8ckxVXjwQW3IpyMSfJkArxwcn744HU9HId6BcqfMQkB+Dt4BcAsDjB9sZFAFDYVV8nbkrsywIbcu9Shz8ww35/nWVcswjZiA6KN4LDK4C5UAEcgnbjg4/SujMa4wCrLxlgpwNozlWxgdDnB7AVgavE01tKkUvlStlCxDbo1Yg+Yq8AsQCFJOO5yOCAeC6/Zap/acdxIsksVzJFb5Ee23WUEvK6hSxjC71LDJCgrjGa9I8L6a72haSYuJpFZBtdGjQKFKK390OGPQDnHOM1QjjD3Yt5ZA8sckZmQZGxZFVgVVuFZlDcjAOwA+leh6XBIpRfL4+diMg4JY7FBC88Y5PXdzxQA4WGwmL74jIXLb9rb1yArEfOOQTgnkAH0qnPal3UQpnJ5kBUbdxwHU+oBboPfpXYSQI2DhVB2BmDMGJDNhTgDdy/HPUnpg1TayDuzqm0tgscDG7aoBGDnlQtAHmviHQvP1DyYbm522m6ceWf3dwxUois5TDKC7dCMHBI7Vys+kzxEyhC5XJAVcqWYDjAc/PhVB9c8+g9wnsQGQnDM0QZmAxtDgDDFhnIyBwcZ6VXSwjJOIlaORjKoLbsZUK4AY8DcgPTgue9AH+WXFqKaYY4PODrFO6KWUHzVXpIN0YLQFPYgAn0xVi58TWSJIF3tkq8YTA2I8hMqKUiDctux0G0HOeK8ZXVbu9cW8Ufl2tvEzlInZlj2rlzEJN3zElMgdNuecVbge7eRUNuZBvQx5BEZkyVYNNjJDbemRzIcZzigDvr7U4pI3kZWEN2zCKWRXlIdOQqSP92TlAe+DnHY5cd2sqxq6MjLIxZA0UKyptUHY0jgN84b5cHgHgmsIPd7Sk+XQlcKrEpE44YmNjguFUJ0JxV2ys57x/wB46SxPtUZjy4CtkiNc4ZBnBOV5kyRkUAd5pztZrHfLHcFWWUymSCRwqbcAxSomMhFLDuuBgkitezN1dyBomit7e5b7JPuVdkO93EnmrMAA68EFs4PzBsA4xrCO6W0kt3uW8tEaOIBHkZQwkZYC6MAIgZGBU5GASeAKzrsS2j2o2C3meItkuHSaMuQsqNjaCqjqAdp5JJ5oA7G405tNuHtGUyWzpG0jDy5ZpjtDK8QZcxqACSVBGQCWcViy3CpCZgEkiRzjLx/LvU7A5UKHk+fBYDOVI7cSzXNzPp8DRo6rCsyylp5GaWCFV8xYjtby2YB/oOvWsTSWsbj7VO6SRrukeGZVDjcHCxwz726MzEEhOAhbPynIBcTX7Ni0EiRtdeaht4l2gShEZyspUgbTIUHr15yBnmr7xVPdebGohMSoLZQkcRjVG+dhuAJaZi4+cMH4AVgBiue1vUltL6e7s722ERmkETwlJHBYsxLKwHz/ACkE/Lk/dBBFccmqCxU3FzslkLB7K3WUiOYj5vMuQceUoOdvzZ+UDBzmgDtrrUbPTY2hunaS4kI2xCRZWiXGVE8xYlJssc7TkhvmbnbXKP4muYZBFDbwFQOUMZmbyCzmYeY7MYtyPydw69Oa4nV9flmuFeWKKNi++TywRICGdSSsjctxjjGcZ61XW9jndZrCWOG5+ZDHcq4jl3jKYkGVUhSRtyCxAxnFAHdN4h0xo5nTbA2M+SYWmWNlXLOjht8Sk7c7g4b1HSsybUZLhFMkypGCdrRskqBW3MuBFyqMcAtj5eM5rz65tb+QmaSNg0ku35JGkQPjICuWYEABQBu3dRitGKyudqqyEmIn5SixShXIwSytlsMD6kA9cUAeh6fcW0N0s4KYxtS4jY5c9t7SknYD22g/NwcV9efDeyvNdS3LzsY1kVlR4XMbK0e5JOV2hcYJBPo1fDelPq0EgEZkVUBdVlkDqYmOMtlxxggc85HavuX4B65qspNsl/I007rsjkhhVQ6FWWNpQCfIznahO3CA44AoA+w9E0uO3s0jtreLKNGWkSRjlgu0lVYYw3lg7+pLk5IxX0H4N0y7ayQSQJGmBLhXV/IRgJN3mBmLgIp3ZGDu3EE4rzzQLO71rS1to4LL+1NOchCFmWGSXYpmWFCA6SpuQkFSOrbuij0bSNMvI2jEv7q4ikVGtp1LbvvqZZEzjZvUdeDvGARyAD1KxsGtrSe+tSUktPs8iTQtHOkryFQr5x+5ykQGG3HKEnaa11aWWSSWWCMvfnz24gWR2KMZWluHwAFTdnnPXILE5qaF58V1cssX2qG7WdJY4UeKITMfn8u3QDeqCXaABt+TGcZatPUdNlilt9iyMssLqyKz7kL4ABJRsIuCW7c8AmgDStrnQ54YwLaOIrA8ccdvNuQsu8ojlt/2eQOykqEVQOQcDDVbqyjvDZXdvFczSLbJ5zMhS1XycGHa6KNsgjkzggFsnJbHCWNk1zaPCkKM8BinMwVi7IsQEkm9UCMCFU8nO0HnIqR5by0Fnb6e8dpbLJI7SGQRph1mLb5WRmCbppBkhuVGBzwAeTeO7WQW5aZ3mnniDxwurl5baOIq7pJJKDJ2ycjbyAeMV+ZnxR0KR5b67vYIbfyZzKseTKzQHMiGQLkSSFEIxnap4OBiv1L8ea7DDDhLLy4RCwK7/tZt1k2AMpcsI1DMjv8Ad5kK4OMH8/8A4vy2Z027dtkkjLMoRUMW+NmRmkZiWAfaCn0A4xxQB+UXxBtLYXty0ERCBpWA8sKiqcMdgUcLv8zr6Z9a8J1C2BJBVlB3NuwDgnByFB5HTuCK+hvHkcRu55IW8xAzIArHKlfmO7ggvnv7V4lfw/NiU7Y/mHmKGYKDnA+XORuPpjP0oA47hUEeSGJZiCADkEgBSOnGaYVOMYBAJ4LKCCcscDrj39+vNaU8EatI5mEgWTbHnJaVQcEgY+XgZAPY1mTtscttG1gSFIHPI/iABzkdvQ0AI0oi2PEGV1xh12lQ3fIK/e5/CqcsxlbezEuSc5UDJzzyB05+tWpljeFGRyZMkSITzk/dKAnJGB79PrVKRCvXuu5SvOMk5B2ng8d6AG8MyrwCwBBPT05/PrXuPwd0V73X7BRbmVmuInCfxbAUZX5Bx/EeOvfqa8VtopJnjQAEblPAG7B7EgZIAB9q+/P2cvAtxqF/DqKpgfu2KW0YaRR8iMiIy8bl6le0hBGOgB/QD+wr4X0uyfS5ngVp4UhkIR7a5jczbP3MixqfLn8vqGGQFA25JY/ttc2ttF4be6jijtmhtji3BztjIACkR8RgKOuFHAHUmvyw/Y58MNYW1ndtEqXMcdqbZhsVHtoY33iWLGHnMjxHcccqcsSa/SjXtYgs9EvIrqZBPIjPDtZkaMFQQymBzvCgnGSO/FAH54/tA6tNZ215cokaWZD5NzDGLdXYZVkuSCwlI6KWGM5A61/Pt+0F4yuB4nuIZbhN1xM73At4ZArQrhV3IX+RRIFOc8kHrkV+1H7SvjiO1tNTt9SjL2scMkyxlJEjZ1BVXDbQFYNgcHcdmD3FfzCfHf4hTax8RdQe1kkNql1KIzllRo0mwMDuhO72+XjA6AH0f4KnhaZZ5ZJArP5iujvGWyOEwhBVyQ2CD6da6T43axY3/gpo5bqW31BY3dLOIKzK3lEebLJIhbcFVeCozkDd1x82eGfGEVvZ20sLO92WQ+WjnEZAUkK+/CkkL2z83UgGu+1GSbxB4f1S8cv9ogtXd1aVJC0boyNv2qAOoHfHQZ5NAHwBeSSLd3EUxZ1ErllcsDnJyctyOCcEjvXQ6DC8VxFcwEtCXAjLDlWGCyOOmQWHPQ46daxNYV11K78zJYzPktnPDFeePQCur8JQGSdAFYqWGVRhuOP7oJwDkjj06c0AfQHhCcXF3vcJHIkZKeapl819ilox5aDGSBjPyjbz2ql8dTaCz0WJ2kFwIy0i8OkaklvL2nBQlm5yT9K3fBFnM11EPKLIsqtMVwHbCqrKrFfvAZwPc1yHx+kQ6lYWqNua3hjDEgAu2N7cKMDlyOPQcUAfO00S7QYPMKBFExOThz68DaDjOPrUUOPNQNjacjc5IAYg4Oc9jg49qtQSBmEc0jwxnLMUTLMcHblcgsBkevSpJYhbyRy7FlgGNwVxhyQCM7T8oP8ATFAFKUcKTjczsw+9uKnBBJOAw3ZAwM89cYr0bwrHuR1KtkxbkBBIBB6sSvzD5fyyO1eclt7s6hUXcp8temASAFBJLD3GffkivZ/AltCXRLk7Y2UBhzuUY5dQVP3TgkcAgdaAPoDwNpMN1ahFEySSKrOig7Nu4sM8EbM44wDlRjjNeE/EOwe11GeJwVxNIqgnClflAKnJ4zz07/l9zfCvw9HcKkSQq7SxgQXZG75UST92+IiAhZlwc4Ow896+YPjJpTWmsSM6IyiZgzJJG4LD5vLkI+423GRjA4AIycAHznaRbYmIcgglSB3UY3EntyFqUrgl1x8wOCR0Bxwdx+boKv26Bp5MRlfmb5QQ46r0YcHk8e1aE1mjohUqO2F5OVA5bHQnPB4GR+FAHKsnLBghJYEEYXj5s4GDzwO/aljX5lILEgFW3EkHJGNo7DB+ldTFov2iKUxOrzwpvS3ZDulX5jJscDBYAAgZzzxzxWTHB5U2JE3ABgwxtYP8wAUkndgheOAe4oAs28QDbGDKRHuOSVIUfNlgR0wP1x14reS7LpDAihEQkQkjDmP5iVcg4bqPxGc55rLaLEcUgHyFVG4shJOA2Su7IODg+461pxNbFUSTZl2LKEOHVVXG078ADgZwDn1oA2rad1KbI4yufnUlkY7gAxUA/MdpOCfTrjIPX6fNC8SMpZJ0dgyYUqyKq4IbdlZNxbPrniuOt3gAyszK4X96rxh1Cs2P3ZD5Zg2OMA1s2LRqggVQkJd9jojRgyEljk5yDgjI44I/AA9ARt6CaJFZQxLohdpEUhtzllUfxHIX5jn2zVhY2CKVCxyoFUOAQ24o2WGWUORgA9/m5x1rLtL9ki+zF1UNIriRlLHaUKsCxYfKQVOD/d6jvpHOAd6EMoxKX2sSQ2VAOd74RTx9eOtAGtHAbGXa8qySnh0KZaIcEIQ68FlI4DZ6gnGBW7dSafJaxrbRNb3TgbstsRmO8ssYJH7rAOSQ3IwABXLWGoJFqUEMzMd0XmedC6SoDnZ5KlgVaQq3RscEgZOM69zNbsNyzI100xdmRJI444mXcIkYLhH39QzZIBx1oAy57N5ZF8+5BEStJ5kaKMOGHyE7CT1Yd+RxzilmljknWIsxURJEkY3MWCA+YVPBVNzMepA9xVwSI+3y9qhFJky/Lt8jjJY9twxwffNVQkOZYy8izShvLIRsMxXMeXwQYy+4HpwOD6AGjax6I8CRXVk0rbi4l82Z9iEFW3xxkFYwCuWzlc54ya5nVYLaC5/0NlELhAjMSFhVgVZSzsSVGGOc9AD3FWZLaSGWMTOGkChzhiqA5DqrA5BA+XP97kEDFR6hLBJElsypFKQ0vmxq22QYwFc5O35cdBj5eoB4APUPgppVpN4sgH2i3QNco0ckhmiSbb8qqXTJXOCo3cHBGeSK/UyWJtM0OOG9tyFW3gW1lRGMcoI/dvIWTm3MbAcdCfmxX5a/B21eLVod0jRJ5yPtUxuXJI2shVQWj3DAPIHI55r9Vls5NR8L2VnPKZY4oYvskA2qXhVVZj+8xjZGqNtOSxjYAk0Ac9pN/t1G3UzSHa0UMKbA0cSKRlIUA+UMNv0ye9fTOlzSvozGQosasWjKRmR22AucFUOIx82ARjODkZOfmKz0aW116zJ3CI3EYMe4gmVR90b1DbgOcewxnrX1ZY6VfXmjBlV0Z135UrGjLFgSRgZxgp8ueCMnA5oA+aPi1d3F5pVxCrXWzzBbyJGX5kY7FXKLnOGP3SMDk4xx8pXc08RtVxG8ttdMGiJJ/wBTIyoX4zkPGQwBxznqTX138YNOFg1zLE8sTToEEMcrzJGxQh5QXb922FYHbwquRjbnPiXg7wHc61NBI9sblA08rx7hEGTzCzSvIAd2BKCcBjk9CKAOL8S2co8Mz3l7bmxhlt55LYZi86WB5H2wxyKmSiBeSSB2Gc8/n/rsz3Wqz8iGKKSYLGqqpTJORncS7lcHOSeeoGMfrr8TvAsh8HapdPCUNjay26qhUwRoivLEu5lHyBG2L0OEDe1fkVd2Y+33BWTJjllVVA4Vi24qxByXPfHy4HpQBGLeOYCJHIkVQWUoP3bNkpjk7unoAOnFNu4YEUHLK5I3beGLLuP3MAKjAnpjOOeevR2dnAYlklZkfa/mNHtIWVT8ojR33InKn5u3QknFVrqxN0LfZIUkgJKpGg+bOS4MuBnACkhsjBx70Acq6IytFNIksA2skDqNodsRknKgEhcdeeeOpzFPau48yKLEWAUO1grYUL8vOXHHp1bOa25dMCHOwLJuO8v864YGNmZjx0IIz6A81NAn2MNHIjTCQEIm7ECZB2iVlxxyGAHBGMkUAcLqekrcBbq4AVYoFiFzK0m2NkJZrWDDfvDg4wDwEBOK4jUR5iGCBBshBfcWDyN91sucYjIyRhQMdPm4Newa6XuI1gaOSJRE8bRDcIJDuDxqkfAj2qhGcdgeprgr3TCY9/BcssezoxIAyeD8w9PXoaAPPXDKCAMHHLA5xzxgDqeTVWG3mnmEgWTy0ILspwRnc3BJ4Y7DgDNdPcaduBAfy8h3UNgIzIpyMn7pIB9vlHrSWunQRsg2y3buMmCOIiPpuBYSlRKgbrkAdwcdQDib6ENeyBVwFAQFZGbO3kH58ktyAQCMEcelXrWKXA5bj7pOTjAJx+pP4VoLpRLGRRhU+ZmABEa4JBJB6cd/Tit2w02Uug8pmUxBwSrK7DHmFgu35oyuDnH3SewyABkMSraQ7PN85ZGMjYAXymClfLYc5JZic8dOldJ5McqW4DvJIkYLEnCqVCgRopQBBwV6kfIMHJxRBYSxAH5S5cbc4UZIIPzZ+UqwUjg989s6AKfZyjWoScNuVlQZdMnlnLcMQ65GOijgHOQDnri3khdFeNotxBQMMEq2ACW64ySener0KFVPlS7ZAyhSVkwyBgSpwOvAIyOpA6083cqTxtKh3BiYyUAKkfdOCcknC9uevNTxTo03m7QwOxjGHVdik7SdzjkklSMLxnoOKAJJ0UvmfcWYl3kjHzAH5WxGcDcexPUmoBaxurDIkbcUzG25vkBZg20Hc+GXjjAPStyIbZCoYRJI2DKQGcI55QqR8x2k9sggYHSrdpb+fN5e4JbFjhmUgjDKrNgplzuIJwpbH8IoAr2On77UGWQ7UDYY4BO35lQhV+XGR26D8K3Wt7I6PqEcILukkHnO+0RyPE8jRusZXcnBcc8fKDnnFb8Vnbw2BQnfMjFkkVT5UqovBaVgMNtaQEEj7gxmnaRHbvbahDcWuYY7ZlkUs4baHdmnk25JPzqByo+XjkAEA8xuNAhXZcO5khukQxxq++FVQECOOMj5CrDBxnJzmrUlqIpXaGQ+TtiLAgmRGkB+YIWGcuMZOeB07VrGBLOTbFAnkKXEccrtgYcESq2/rxwOASTkc5qVnd4mZ0VVlkVQ8jBVDMvmKAuBsjBZupx83IA5oApyFvLhiXyTJ8xYpCkUhGFG1pFbJUFX5OM5znioJYZJJzAhAeZw7nB3qjFQrGRk4DKScgkYIPWrdx5RuF8z5d6IhuEUiJXDA+YhVVwwGM5zkHIOCDWXNLGs87BzJIUZRIz7VZdojbbuxkkZwMDOckeoBm3fmTLPHCs0yhS6r5SBy0KFmCPxhdzNyTjA3YHQFtN9oSJrd3iiREeeXAKb0O2ZTIQduAcHsC2emKlDAyIN5UvmNWdvLjRyQuDLkjaEZTx3OMYNQ2TqLhongkURjAZgwDmWNlymwAOuG6MNp6Y6UAdJbT2yCTzGnuI/ICwtC6AIX8t33JIpBQFRgDHTg1JdajLLfLHCkwgFuoWQhcFEO6QtsQBznzMtgHABOeTVS4MFuWWI4QxlHRU2Irbk2cKQVIAAPHX6VWhuyJd43KgO1wkhjYxuWAU9/LIzn249KANb7WklusW1FZGxG4GGKkHG7A4IBXIx820dNvNS/m1I2/m/MxU4VmDEDDKuNigAOwJ5PU81raZFDfSeVFHGDGGaBZh5yfOwwJCCMgDJJGcDJxjNTThwjERESSlZImEYEKGJnLeSCpI++AdvB2DPAoA4xFnKo/S5iyfKkjAwVct8xA+6WbuuOKsLgOGuYVkaRU53ZBUtyVYp1yMZB4HqOaSa0vI57qS8maaMyD9y0Z/0cqozvkPDEswI6fL04wauLZgSlYZEmQoCCGbYobBCqkhGSHAxg9CM9wACSK3t0w8GROmwKY0lZlJBBKvuBztKjkcknnGaimtjHJv3rvSQb4+jE7mYBo93MewZJHHAB5rUhjvIY0uIl+QSlUYZCrIF3AMSOGIDFQT2OOK05Yw0SmSKGSSVFwZJCCNpwgQhyV+6cZwCuOOlAHGSxmHD+aqFmO0qCqn5iAFwxLnj15AIPeoIlgCEShHYguHQ7DGob5yyYAJIJ6k/eHI6HeuQFeKLapEUrKksUgdNhAyxJVSx+Zs8DIbBUcAMezgYyxtCTcfMm2RHiggAbajFiSWByDg4AJAoAv8AgJ1tvF+iuC5X7VEwQD7zmTA5PXnOPrmv64f2EZC+haMJQ0XmQwIJD8hTYqna3XBCgDHJxyOcZ/kp8F2VzN4r0mJidkFzGY0D9B5qglVz8xLA4GD3r+tH9gDRNSn0rSY54LlY44YmYuzoWJCruZWI2kRnp1wvGelAH72+Cpkn0lY3lRCibWYnGTjbkM33uOmB14rN+IcD3ekvbwyujqqmOQMokYKQcnGMHIHbn3q74V037JpMUbx+axOVGRkkKobeOOMnjnPryeOV8b2t7HZzyTbwm0NGnDbAv3VDkcjkHoCOCARkgA/n2/4Ka2tprnhPxEuoTSW9zBbTD7T5ZniktreIC3gCJLkMCOwGVXJr+OG9tUGr6mkVxFJsvrrHDoWVZGAOHToQO3pX9g//AAUTtb4aP4iurkMtu9rcFY5BkK6xTFf3cgIcgA/QDgen8dN+xbXNS4Zv9OnPIPP70k/TigDZLwNYxAoRIpbawk4BwpyV28KAAT3J+lf0Kf8ABFzUrSz1C7ttSu7gRyX26Fk2t5KMoQiJSoAxJk4ZskEjjHP89CKJLchURCrGTeSQ+0biFUk/MSDyOSccV+6v/BI+e4OtTWtvLlzeQNG+zYoTcqt5gHPIbOTx8vINAH9y3wi8t7CznWRn8yCMlQwcBdgOxivAfJGQORnHTk+7m4wQE5UZC5bGCOMAEdRkZ9/Wvmn4LSMmi6Wkcu8CCIlmUgCUxrvyuSdoOMZxn0r6Aljdd+GAclnL/OVy5LkKCcA8849880AaiXpkPIUyZwdxP3j/APXPT2q0tzGGAcAEAE9wN2Cpxjtz2HPIJrnokkMoDblQKCHGCrE5BHDZDcL7fN3xVpXVZ4FKylt7/MnzqAEYgyEniP7v0OPrQB2dttYh2OwE4Zhl1DYZgCM8Z4x/9arpkDqVw4LE5ZW2sAecjBG09PyFcjBqLSuxlie3MbhQeWGDkBiOmQueBkAN3Nai3GDkEMSfugH5um0gbsj+nTmgDeeUnaclcA4ycM/JwSx5zlf061GZQ3zDC7tpLcZ3AYyTnJPbP5++LOzyIY1fyJSVdWJOQAQ6kEjJBz7HnkZqRXZo/lZs9GDAjawPPBAJ5zyODxzzQBoLIwBXechtyjChSrAMo6kMOT79+M1IMsd6ruxgsckDcxCnjJB4wPqazkgcoqq+NzAyNllIRg2/yyOjbj6/TNaQT90yncm5WUFDtbqQChzwwBBHXpQBfjIGCXO4KS5Y/KQwxuAB4bgAn061J56IjF3Ux7l2jBOxcANymdzYzjGOm2qimKC3ZpGdgirlmVpDtBKksqgmRiGPI7npUipBBGhXAjdsRjlshgSoIxyevFAGmEXC7dgLcghQNvyhd2M/f2rjPJz1qWBHkkfayFCf3WwfOOPnDkE7vmBxwOAaqmT5VcqoY5G7ABCZ6DaM/ezxn1pI7k+arK2d7bV68uQcHcO/XPNAF5zjClvu8kjlsMW+bA5x97rxx9aY4klhJ2FtpjIEm3G4lto2qCBjHqcY96hkLlwpmjIfK5ibeUXAzkEY6lvrzg5phkMYCGYMEb/WKAAWUfMO+BnnqT756gEi+auUkZMbi0SIu1lyFz5h/iO7P/6zVqK4A2od7FmCsVGQoC7gzEHgZwO/JHFZbzB8/vMHA5xk5JY4Bx3J7fXPFLbtJvVpGVnOQ+3ABXkcZPyjgde5oA1lRV2+WFABf5QqqNzks8mdpIc7n6ddxNTJLsyMAlsBgcDaf7oI649fTmoPmUldoQbgoOcgsOSScfL1wPpQ/O4YG0jADcktyWBUewH60AS+dICRtIzkkgZx8pAxkY7jPp9DULysCABwcnOTxzz+Oc0K5bClQPTkD+EDoeg2j9cVHIyZHIXnBwAADjIHrzigCZJX35yxIIO7jb0I2gH8KsvPuLNxngMQBhiAQT+nNZrSgBQgBOcc88g5xkfjSeZjG7Kg4Bxnk59M8ZGKANBpRgAkE8cYAHBPT29KbI4CqVfLHquOgA6ZB6kZx/u1nvPGp3MQdxAHbdhWYgZ9Ap+vapy/VhjsMHIPJPtx2/OgC2HLqq4A2ZJbAUhfvEFs88DvzURwTuBGTkggDjPOcDGT2z79ar+Y56YAJycDBA5BGccf5AzVeRnXyyjKB5oMhfcuIsFmUAOPnJIA5xjkjoKALw+X+LBPPABI59CeuaQSrGB97blBhMliWYLk88Y7nsM/SqjTdCQFByN3PJHPI28fLUbNgAiQAkfxAkAEAZxxjHzHrQBd8x/MTy8eWVZiT8ykblG0HdkPk8duDnsC7zFjBAI+VmJ44J2nI6cDGf0qKV7RYrf7OWMjLmVs7kdyR8y4GACOR9etQmZI33FwQ2DzgsOCAAcdOoznHPTpQBoNIg8sBXZy2z5RwPkZ9xAPC5UjJ9QKBKjFhkll56AEkjoc4GcH9Koteh5C8fAO1No6FQcE8g5PT+foKspMrFRu6gnABLAqM85b19qAG7zcwq6iWLJJCygq+QxGApPHTP61BPuKsqu0UjL8kgAJVuBkbwRkdsjHY1cYpkMedrbhhT8wJO7nHU7uoz1qAuCnOcjJz0Ujp6ZHGT+NAFRpDgqDkj5SGKryeuWGMEsT6CqgufLcqQeNx4Ix1IPXgtkDP9atMqSLlQoGAMjAGRkdScdjk/n0qA2ihQVYkn1xkDI7YzjjOf8ACgBzO0igKxD8dDkg88EHtx/SkxlVDEltwHTAVlIGG/E/r+NJAwkJwJYzG+wmRSoIGSCnHzDH8+anbYF3ZI5UOxzkHIwQR7gdueKAKrsofaQNqgrxxg5LZI9eufXFV7hwAQCpAVwDjp1PJLDHU1NcRDIBBAL72O9uQCGJ4+8ee30qhem3eIoqs0bLsc5JEm75X+X+FcEDj65oAy5LoFW6leBvIJDEgEDGefrVI3wDZ3LyQSAQNu75ST3PH8vxpJ0hiiVUGyOIKMK+doXg5Pf5fxzXP3EkbTIBLgNJHGpz8zs2QAFJ6gKfqAT0oA37XUVnDbCyhCydCpZlYo+Aw5UlTz78VrQyELEylJNsjb4jkMAgB+bP8LZPP1/Dk7dzHIQ8ilSxVHAOFQjlnHc5weO3XnNalnchJ0LAuiMN6b+H2tkk7TwD1Hf1xQBsvM0rOdo5JIUAgAM3Rfyx+IqR13RqrF85zhSQNwbI5U5AGDkd84NJJKJwHgjcQjoSASDIc4ZgByWx+VJA7SRqzxiGQAAwlg+1snBJQkEfj6H6ADJnZdpZZJg5HAXc2WbaSR/d989Oc1XnVOMKqED5sEk5PBJBHT8e1XPMBTbIoQhvlwfvLk5Y7RwTz+JqtKhZJZF2xyCPb1GWDhlbggAgAn357EA0AeeeJJhDauWlyjuqnYpd0DHDMFxyuQfoOvTj81/2ndaj0vQNVeOZmMcbl2cjKRvu++RjauH+9nPBGfT9B/F1wkMFzGWMZCOjFgURg67s5K7e3qccgYr8aP26viNpPgnwL4g1G7ZY/wDQbwLKW2q0rfulRCpHmMfMyDyBznOOAD+fX9pu/wBP8X+KJzfahaeZZXJaOFHYAwPdn99CjjFw4tlIZc454OQAfgrx8lla3oht5JZI1tvNWSC2kcMVGSSj7SWDDGSAMR5HGBXa+IfHUPjDxBc3cxlLPcu0ZMnAQyHaABwVKtyCOCAQeK8u8catNNfTeTarHJN5oicplwhUhliiMahWK8ZCjgZxzmgDlNImnju/tg3ymORH8osyPIrANwGA4IzjtjGeMGv0g/Ze8RLcurXhkguIpTMZSxhR7WIK7IsiMCkqsh6cMDgkY5/PzwzaXAZVa1e4tXiUSNJty2xYxKkUiLk/O38PO3Gepz95fs5WL3Uwt4oVtrUukZRT5jooJVwshyTkBwcZB3D5cA0AfanxU+KsGs6LJpsXnXWUTy0ZS9vGHBRiZWToNv8AFnggcnmvxF+OuuIfFlxZacryXchdcbFjKu0uBtK7vP2ybhgjByABX7ieOfBmn2mjQ+baKDLAxgbesUkrqpcxRoFI3lW4cqFXBB68/mj4u+BV1qniSXXlsL0pLdeUssEbMIoPPB81iG4xweSASvXaeAD5f8N/294d020vpRNsupGhlkiDhwDhmhnLjCRr8xJbjjBwOa9Eg8ZrdKltprTX19ceZCqI5UlmbzEiZVICqFVMkMSCeuAMfWel/A27m0aK3Nipie2mYGRXWZ5WbaU8pSfnKFgxBP3CMAnjwnw38Cb/AEnxvePJNJa20UTXBupoZI0t0jmdrhEDoQZ9oULtJB8zHRTkA1/AXgHWNXujPqd+ltBbKs967SOyxLlXkht2kQi4ud2FGMgk8HBr27V4dSGix6P4Ohnto7eVpLm68yMi4kSJ5WW5YBTIzlySp+6QMc1R1+e+0gR2OLi30+CO2NqgD5uYrkkyqWjXkgbg5AKjjd8vFdZo2s6W1h5V3IbNI/3zWRNwwlkLlRcTbQ0ZzFsC5IO5QGFAHxT4t0bWWaYXtpdR3SO1xJdznCSBg6zKwTiWEAIVGQRzgEE14fqWlTP5hJWFImkWJo1R2l+TJMhXgjcCAVIGDzxgV+mnibTrDWLeWWCxju7eERGeKaNArgsQW2RIqzOFI4GAfNHORk/P/izwik9vFfQWFtCLmZZI7bZ5SwCMKzqY3QZPzAYx1UZOMUAfB13obrDd3jCfzGiIjVI5GgikfeyENGxAlIQAZIO1ieRkV5tNbT2/mg+aXlDFyMlwSSqgHA2MGGB0r608SeH9WeGaG1SOOKAsz7FLI5JypwuQAQrqWOB85HTr4teeF7qeUCW2NrcxfaJ5ALhUWfOHVUycNtGCoJzyeSeKAPNJSbW0DQDdPK0hcFAzIEym198eM7ucYOeMZriJZJ7ycyIWeRw+/YxJ/d8FmUjgbSB74yea9O1fTbmF0s2h3TZIIWUNvlU7goZXIZdo68nJ6nBFcUdOu7YygII9jszyKo3gqWDIW4+XJAPbI9BQBWdrkWq25lQAKNkflqNxV/MJYgck4Ybjz8+MnJrmTDP5rzqwIBEjQBicDaC2GbuAG4znJ6HFdJJHdF3YR4KK+4jqyMAuRz97lj2HtxWZeJdJbrcRxBUDlVO0Z3OGdFDFckkBjzkYUe1AFKKR5nUKCrH5ipXLHIOcDPQ1p2xHClpFQffMSb2YMwQBFK/K5UNzkg8HgiuehubwzpIG2y7ViUKmQEXBAb5Tzwc5xmvuT4AfAlfELWfijxfDNbWAkie1sJYk8q9giVJIrqdWIMcWwEkbckEsemKAPb/2X/Ct34V8IXGuXVrE994okkhsbcw26XP9n2ys8ElxPsYQo8ru5GMhUznBJr1C7nkfU5ptSKmNFknlXeyNbyiRUUFPNAbDlVAzjjIA5NVfGepxXFxYaJYIbKGGK4t7a1tFjhjEUcakTF1lVWV4kOON21yw+YkVyEVpJp9v5u52Yhpj5VwDJKSBKrzxTlwyBVT5CFDDnacE0AdnYacl/PdLegRW0BuXmPmQTTySQRTSvIwkB3cvGBjJwuC3INeYalbtJfXUouLkgPDDaQy3aI7+YChtpmXG8eUki7QuQ6AEkLk9dapNaQyPdr5ltexTW0hhcSrAsiqXZWWQeQxjjQNngF8gbs0svhSy0+LTtUe/Ito/9PgdkDpIxIt4Y0mdvkdDI+4HBVuQuASQDyvWNFu7NbiSR2iuVaTfGhAeMIwiUxXII2nZnqRz3LBiOw+FVnA/iS1lu9RVpLa3uZY5rlWaVWcs/kuQ+H3bFJI5PmcEk1napqCapJczxo7qsqvbEbpBOHB3xsGOSFyhOFKnOcjv03wzmsoNfWB5PMuLeGSOENHNKpl3MF8mMKSyiNiCxJxtweMmgD6kstJlneGSSNiIQbu1Xyvs6XKsykskCMGFuVMaq2/oWZc8V5n481C4S3vbaN9lvJESBI7CWLzXZkVSVyqjymbG0n5FyCSM9pqnih7G1NlZnMj2qLNNB5SygTSgeUipIVGNqkng5jBBxnd4H4n1qC0imt7+9unkhMo+yyq7SXE89uMyymYBVXEuACTjnafUA/P74pJ53iHUZIJTfRt5sIkAaViAW3TLjodx5I4/DArwqWBoQYzgb+HAUZIDDAOOmCD6Ht0r6k+JGmWNrLLFY5luJNsk0m6JhbbuZIVlJChQWUcHoCcY2k+BvZzTSAiHzEjYgfd+ZshlV/m+ZSeuM4J+tAHJNZrF5irGk2xVLNGWZUDjGSQMMFJHOQMnBzVY2ir1Qn1P16jJPB4/Su7j05HYzSKYQwc+WqFicABckNggsMH078imDSJHR5GUvhlJUAYOd24YJyTnH4HrQBxC2kmwHOBkH5gMZ556ZzlTRHbgHDYABBJLEZB+QgDn+BiR7Diuyk0t1kRJsIrLhEQo+3ksFY+YAmc46nGe9Z0ljIpb5GJEhGMclQOCBjg/e60AYEscKbHgBQIrNMck7iFJQcdcHHPfd04FaOlXV9cxP4dmubaLTdd1bSp7u5uYYi8M1j9ptoZ4ruVC9vGsWo3HmKpAcY3g7VxMtqUVtkZLMNjAKD8ueMZHtg/zrMurVkAwGU8YwDjk5Lcj0/lQB/Yi3/BO79hnwb+ybp+p+JPDPhExWPgCLV7z4hjUGXxTc6vLoZu5tXN+b1oruC4uhIY40/dBRti4IK/hp4t+MXiqD4M6B4k+EM3hnTWh1G7+G3i3xbYeF9K0/wAQ6fBparbeHba51kxFLS1utAMI84CJ5DZyEuSGavaf+Cdl78JPBug614h/a7+KF7deA9Q8IvZeEfhBrt1r2p2+oWWsJMlr4k0zTY5ZYkRVsbtIYykagjfu2shHyz+0V8UPBD+LfGHhT4PeE7LwH8G9fGl2+l+F4fNjXVLu0E4sfEdyj7/9OBYbi0mVjnKndwQAfBuqG8uJri4v3uLq7aVjdXU8huPOmaU/vRPgh9xGQdxDZyDg84cjlSqKCQCQwbDAuSeQCPTaR9Peuk1XzEkkSaa5aeGRoJI5I9gjjj+W3Q4b72A2QelYSKWdVQnLMpYbcjr6nvxjk470Afpp+yvpJ0zwV9rty8b6xeNL9pXcphaKOMFiof8AdxnaRk8Ptx2Br7q8PX7rb+fdtdX4iuDHKUlkSaWYGF5WIjyY2ZSyswHAXBPANfJnwshn0j4beFrVLyK1ke0id4ndYo54518zbGr5P2glk3LkfePXpXtFlePFeGBtTmSCK1haS6lMcLu8gWRraCIENK/7tVXg8DJGBmgD7i8OWt/F5N3YI9v9rWO5ksy08geARqkak+YzoR5Z5PGJOR1r2vRtT1wwyPcWsctiMKyRNIRMUJbEguVJkbL/ADYPU8ck185fDbUE1eJWkvbuDaq2TQI8qtMjlY/kyo+TAUkZOVbjvj6RsJ28O4uLqO4NvtVYpLYAuwUDftEr7oZFUA5AdQQSFJFAHWTTw29vDcIjQJN5hVY5p45JEZECubKL5WjJ244O7Y2CcknHTWcSOoDxPBDsfdujhcbn2oIpFHmOqIuNp3DJHqTh6r4qi+1JcWdsXiRT5qXEbefKjqZ0njRrePI+4SSc5bOMHA5SbWtPM0N5PBNaskhjhKhXFvDLtKvJEXDJGCDnBZucdqAPR5NbW1nea9tLvdIiyCW0uGQDzQBEY/JYbiFTnnO7jA5xgzeLbaETyoupfZ/M8lrdxJKNzFyqsXZtspdc7mOAW2q2dteceIfFsrTNaPfRGGFZIRPvaOOaU+ZCpBYAqBI0gXcwxtDjAwB4P4j8Va3I8cU98llHCbhzPbwmBLmSIx4dSiquCjqdyMWLNub1IB9DXnj+O6s1WzN2ixvIqtPO7IkskhRBJaq4XHmJGSSAxBDAgEg+X3nj22E06RmNZhteaWISsWcBWJiRkAVFKLuI3FeWxksT83X3jDxDZXEkK3UzRTy+bBeJIkbLtLGPa8SkjaqtkODuC9a4PxF49vyjxXI3XeHV5rdpkkIDM0qzIpyQwaTcwHz4AZcdAD6G8Z+O4GguFs/7JkvJE3XDLLc2txEBGfN8pNqrKH+TdgkqUwVzkV8t6t4/uDbzvay3MM0DT7pY2kzGEDZWQbvnjMkTgE4+bBxjKjA1XxNqV5F5L36RwW6yTqIzcPdFduUjwAoY/KAC7Y6EgYOfL9SurmeUyrdhluMCZWkhQyhmZMSRBQMgDPAIz9485IBpt4wvrg3d3qFqL2C4jaTzrYeXNFJuLJ+8nGInMisWCjcw4BCsa5bXtS/tC1F1ZQXEM8ESymC5by8uQ6N5arlWQgD5hyGbB44rHvLy509UkCXMtrMzqYPs8cltLEY12yrI0h/erv6KVIKg8Gp9MmWc/abOyneNEVJmkj3I6hULxxxGQggqQAoxk9u4AM2y8XNeWcelixKyxqFd3iW6eE7EVtkhOEiLrvxhdpHXkmtm1AknhWON1mbCTJcM0cm1SrspCcOflGwk5O0nk5zDPY2LSyTRw3mm3Qt2MKWX7pXHz4kmSQ5SUFRuAY+oIFYj6ve2FuY3gM8lttjEhm2SSA5KjLgbww+Vh1w5I70AekWusQ6dNG9tLbyQPLHDLBMjKVJUHKO8akMc8ZI++QepruBerLp6ySSxajbMZjPYtILeSDKhSI0QsPMETKwOQDsz8teOaf4mt7xLZ7W1UyyLFDeQTqZPJkt9pDcqTt2Jgem0c+u/Fd6dqMwntJXtriLZcSRAosk0sq+TJFGrcSRsgLZweDt7gAA7zRLgyR3GjLZzxSypv0+aUAuFWLeV3sgy4AIxnle2ea6LSpL+ONje3XkXM91i21CSKVfIdAfIjlVRny2IIQ8jAO77pNc/oFte3B8i0nc3imCdY7kLNIqRMqqkUvK7SM8FVGDg8dfd9C0H7Stva6hZyXa3k2JjawFhFuJO4Achv4cIQo3HHOKAPsj9mmV0sFtr0vcTWV5E5QPNPEyzq2Wgd4sgF8njs3A6Ee+eL54Z9Wubm4jNltt/LLSWn2eOKeUbY8ydC29G257DcAQMHxz4CwW/hlc6hY3S2jXM1q8MhujiEMUj8pwTtVZIl4Jz8+Se59J8Z6ozXswC339n3EiJ+/8AnW3lsZFQRoJUywKMhOAQ4YsS2MEAr6xqFoPBaaNNDDIbmazVbgOVd7dVLyCUIqgkSRuCysOBjGM1/Pp+0p4stNb+KPiT7PdPqFvZ3Uun28SkwqoszsRMkESRqq4ypAwARzwf3C+N2oWeg+C7yeGW4Ww07w1e6iZEt5EjhMgBglSZSAxSaLauGJDqd2DX86HiBH1LWdQ1ONzdRTajJcPcSg+ad0mZEcqRjLHrj8qAFDrPFFM2IMiON0yrJE4CiJiqctklhnnkA8mryyW9rO0kSLcNEgEqOG2KWDEPjooDNyMAnaBngCobbTppCoELyRyosYdmDKQheRcZJ8vDBecdMg9eN+20YG2NwrkmUFJo1CyKeVRz8oBXDtGQSeckUAa2ipK1wTCpkaVy6ooYuZQBubaHO7c7YySc5PFfRnhr7RBaGC9VoPKzGtuQBMscm5PMKlcx5wSC3oT0FeLeHBa6WqyHzI7uaORYmgcEzok5XyptxO3DxvuwP4B3Ir1O61FNUEhjs0gvWhfzXjcOXUoIwJ9xG/IUDJHcc96APZPB3iqy3w2g1OSKKzhlJSffGtw2+Jgq7gPMBUJhySMQ4A+UV+lnwA+KVpd6Zq8T3qb1js7VoDJKFU7X8udY4yBuPI3E7mVQCc/e/HGe0NlHZyyXQS4jhjeTah3OrbY8eXvGcB2OCc8EEgDn62+Bet+VYJaqWHnXEErEpvllClVRJGADKCQePmCh+OaAP0//AGpNYjt/hh8O4rjUhbw3HiF98oAuMAWTPE0wYAlhIQM8bc7hjv0X7PvjrdpNnDOpEOHhtpXacAHHzSpJcSMBOSoPUrhwByBXknx/Nhr3wr+HdpfXH2WO0u1vISweeR5ILZklfyoIHdcAYZ3+X0IIGel+DOiXkOj2oiIlEl80qW6iFJocxrKlwls7DFucschOSpAYE4oA+p/HWqxzJbFC6us880ilS9sHkhjjhbC8nCJKAM4yAeCK/Tn9i+Nk8BaSuIpZAPKAJV4wQ7lHyr/NjK5xnb6cV+W/jfw/J9htblhM8kiO0+OGMe1MOVXCoTvbG0nGBjtX6efsTm7t/BWl7oZLgXG4E/IqooJDbVZlyBnkHBwScHqQD9MdIhQwqrlcqM4VVIHQkYY8DoCRzwK3mGVJAjIygLsfm4cAqoUD5uvOeo6ccYekRyLGB5SB2OcKSowAEjLEDLMFwCMnkHBxWm0MqLGDOYyocy7FV8tIchQxjBVg7dRg8evNAD4y6L5caKCS+QzFGeMqcmNfXcwyDjPWsjUnjEcoUMXBAwwBLLjIKk/eG1hk9Acj1rZOMICzYTGQwJJHOcs2D3rntVIiEjGQydcKAcDnhUXI429eAc89KAOJ8qJb/wAwIhkYrzk5b5sADJ4A2g46fiBj0jTYQ0URLoA5ZoyhDE7ct82ep6ZxjOMj284idTeLvk2lgTHGuGy4OCrqxyoPPPr0616Np0gRNhOBsGBtB2gEA9DnoTjA6sRzxQB0L24bazFlAwwCkhSRkq3K8HJJPTJPOcYqV4kVF2MNz43Z+YBSeVALDD7VOPTr1qtDMbhoo2kVX2bRv/dgMpJYl3bGCqjA6cfWmNLyoIAJ+bORyRg5zzjHf9O9AEhK+WSoVwwCEgkkornK8dwxx6ZU5PAIqCIGMSRlzslLSZ2grEd3mkrgbhgkrxgkZznNWUK7QGx3bYnzK3QENkHKnJJ75xzSqyiAoF3AZGE5LQ5Y7QMnJMeenPtnFAH+UhZ+GY7ffLElrPHcQru2ywXAMy7cCKGNlMRZg+CN3ypyD1N3SbWxtp5JblGu5Sp/0IxDyo5Q3locg/MNgbBIOGzkYrm7PxVd2zwW0MpiQRsBE8ayxqA6kBHwxV1jZsEnOM89TUOsape5E8UokikdIZ5l2xbiu1md4s5XDkqSB2yM9KAOlvbiAyTBRDAo3SLGBsCEfMiKcDOWGDkkE84GOMn+0BBAJVIUSTPiNnRTvIyxVMHGcDp/d6VxF3qM2yZnuJFaQlxEFY+bErqU+clfkyrfN3DDpXNT6u0zSopW2dZC6RRzyb1C7uQJScADvuHAzg0Aesp4hSKARedHHIWdg0jHczEqCRk5Pyc7cZ4GCMVSTWVe8gZ54VijyQ0jhFIcFsKCD852p2xuYdzz4+t+9yolxJJCoInkMmJECg75VkKgHaI8kA5I6A1k3euSxSCEzyXMKSl1ZGDblU/KwkwdyYLYAJAzwBQB7Jd+JZrV7y1V5RaLCke3dsJRyZQ8qpgOSpUbgPmIHSuGuPFdwkn2azfdaCKQ3LSusUoRR5kjQbc7jkAbSeRnkVzuoa299cRLZxyrYpbuZkITc4IQbJJActGSF4ydpyV5rEg0+WSRhM2QThEDsBsb5S25VIwAB9evNAGpc6xFNGwt1mupWXeRcFY4E3fLlIwczSBWjwCcZ7MKxZb271FWVkCorROxVGLxEIVLhgv3CFHGQMkYHprXehhEVoUVcRLJLtfcod9w4CgFeFGRgY3AEd6msdLu0CeRu3OGIRGZSxRMO0mMbV2buTwQT7mgDkorWe4mHJkAxh3YYGAxxk8AbefrwK6620VTBlW2o5T955cgTzNuRyMbWDO3JDcDp2rs9F8Ky37nyoisqo1w6yKU3RxgNIUGCXABxgDnIxwa7K08OmSRQIZDEgVmTLRjzWCBo3wMLghcj3yeeKAON0zwtdTwSeaZniLxyW6xqojO3cHkZjjJBU46dDz2rrbTwmZhEoJkkGAqhChVmYnYSB853cc8gHAr27wro9/Ba2yPCrxTOzCRo2eWOOB1b9y5YBgJEAzjOGw3HFd9aeGLNrmzMEcUU1wSsshDoyySkRqy56ZOTwcZc85AoA+al8IJaEB4C3mgyRq67vLZmJRixXA3Dgj8H9vr74DeDZri/tBi38q4KrIYgqSQpGpAZViTIcbVAyRnB5XJrmPFGmS2kv2DMTQ5WNmmRQdwcRH5o5CAgKOeScAg4DA16p8GQbLWtMuXulaEStG5QCJZzAoVt0oBMODjBxyC2Ac5oA/Rjwt4B0y1jTUNOtzF9j8kSyTXJ+1SSFgBdOobazNIqjGQP3QzzXpmmeHLi5try4ntzN5iyLPMYoo5kUIFhJkCHYqkDcRgso5bgkcN4Y1q3isgEuxKJf3fLyBHPVCzMSWjUsDggDCHGDwOpg8bNp8UcdzPiKTdcOI7hoE8uRXhEUzWzEsoXeCxyTk5XIxQBqpbJBbmSK0njlspUe2ljn3WeGJQiZihzGxBPB53DAzjN3+07Zljgu5lnuQhFvPBJHHGY5GRmEqzIWJCsVOCr7mJAxgV5Z4g8bx2DC0sLiM2l2qBE80hA2UGWkl3O6AnKhvmGcqBgEeY33xNsba5jlku0cWjgloNybiF37JHEX7xFA5JBJYk5PJAB9V3E9iWiljRLe2jMqyOPONuFMZxA82drAqxOMA4GQMYrktb1e2iItIprdVbyo1jESvE4kOJPsvltyNpB3FcKIyB0AHz5qXxz0iLSIY5ZxDcMSV3RqizElyq5VRglWwTgcdTya8D8Z/He3uZXu4biOCC03pN5RKxwOFcRb/LdcJJGT0wx2njODQB6d8WPHGn2VoUW7BuDJDBMglUJKSZd8hZEPG2OIgEqedwyACfgv4jeMItRZ7YyrPbO8qrMs6LGjNAMZYqfmCnDDpnHIPTyn4pfHE3d3eSQMgWFwi7WeTzmjXY8sZmfAj3ltqleM8dM14VD8QrW7aSQI0rJE88jXDRGSW5mO0rCm4iQAsDyP4AQByKAJPFcFhmaOKIuZS8suAOC38W4DoCAcejdec14nqlkYnRbtx9mJJUwtEW8s8tgZyrE9Nw4H4CvRLzUBqNtJI7cMCCY2xsK4LO27PJBIwO/bAxXnF8UEkiqSyK2CzlfMO1cK5A6jj/ABGTQByd3FapujhUMG2EO4PmRgq+EBRsd1J4zkY6Vzc0Z3fOpdVfpkDKgdAQMjr7fjXYzOuGYxB5nkL8cBGyGVkKHpuZsgYxgc1z14XWVpW+SRmYgqqqhVQAAuB83pgjr1oAyJImjEcq7kVmYK24FgRyPunP3SfpmnW9pLNJCnAWQkJubsTgk5BHXjtV+CKSeQxyRlggIChcAA8k4ZeuAeRg5A57H1Hwh4DudVmXyEYRM6F1IwEDtgZ4I4GP880AWvAngB9c1S0tLVJT508YAlgDhSuDK5ePO6PbvPfhee1fsb+zL8N7S1vIrU2kUvkL9ltlxIs11LE7QtcEFgYl2FJCo4DABuOvkHwH+DaQwRyPZD7TIFgS4KFQqllDmAptYb0Zg+c5D4wMgV+zfwE+C+kwQ2etRW6TarbW8s0lv5UGyIfIr4C7Qin92VwDjcNoGDgA+sPgn4RtdK0yzuPsk1vdW/ly/ZDI0Rw2CVmxKcQtIOMll+TpjFei+OtQtHgidrdEvbCCWKWRH2RFZwWZBK2AFBJGccYOTjitLw7NZ6ZbHY8cc8qANGMkBPLaMoSBnzQQpA44Oea8I+MXihLeG8V7hIUFvIowuHefazBnZcFQI9pOMnOW78AH5Z/tq+IPtWj6lFFMRKlpchhBIZTGqxs68ox3KQFyQzN8vpX80niicS6/eNcFz+8lKMmQd7OzArvXLAZ56Ht1HP7+ftR3F3rnha+l0eC4VIDcT3Ly7hZzvbQs8giuGy2dhD7AB0OQW6/z6+IhKddvGKMj/aJCQA3DFsYUtztznGecDNAHqPg4l4bcqQJFeF98hHyFTkFDg5B3LuBHbjPSvsTwzo0F1oGoMPnuLjT703DcJE5VHlRoSIl8lu5HIzn6V89/CbwsurWAknRoWgXMRIO24lBLqsjeWfkG1Bg4zk4NfcHgfwzcW+namkFq8kMdpOZBGrzq0ZidsoWVc9VPyruB5IxwAD8n/GNsLbWbuJhlleVOEULt81iGDDliQx6jsOTXa+A9JmKfaEWRwTwQp9PmQFRycMPr9ad8UtIFp4lusxyRubsgoUKq6OzdA6jncOgPQcDvXt/wn0KC50Nz5iCQPuiUFQwMak4Kg5cncMdSApwAOoB1/ga2nhfeI0KyFkdnh4jUqVJUlTsbA+UgZz3Hb5z+OE7S+LruNJBJHE6gScjoowApH+zjj059a/QLwTo8Js7+KFBN+5Lhn8v9wwVhK53oMMRt6EMODyCRX51/FqRJvF18gypSaRCWI3ZQnJcg4JJyeDjFAHlQbczOIwMAtzwnLchB6ZanrdeWRujBQ5ADAEHIIbHOV+oqy1rHHCJVfJd5FAyW3BeY8QqCx3Hdz09TVM+XJG7FSWBUAEjqd27AxkHp78HNAEsV0plgTyFcKzgDJO8ONvG8kBuMA++evNe4eBXjLxSyZeQkCRnKlVXKiIbjypJODng8c9q8IiCId2VIBBIBUk/3Qu4ZPJ7Zxjnrmvon4VJ9ov7ctFayQuVSRbmRoY0IwY/lhYEsUUqODkyNkDg0AfpH8ItPguEs7iExxRXFuIb23hYRDNtbgrIrKQZVctKW6dCoHavjz4+WaQ6rdmOJUSSaZo/lxlRJKrYLHOAVI5GcrivuT4PaPN5KXloWCCyleVd6OgAjjYhN2GQZZyMDOOM9CPjb9oe0gj129e3MgQszFmAjiMkhLMIiScxHIwTycbj1oA+RNPjUySZPlpvVSdpc4JHO0cnoM10bxRrbo+XMjMdyCLaFjX7kgfjcCc8CsSyR2aQjJyxbgHOQQeg6jPX0xWs6SbY0fzI0kKSAZJVgCcYY5C9WHB/ioAhaae1fdEy7zCH3rhiqli2CdvBHGR7daxJSS4AVBhi25QFxu2sQzDlhnPXOMnFaVxFLMXaGJdkSgOx3MMLks2S3JJVumcBaoJvDEnGVOOxAXgD5QOe/X170ACJznYCuAQgPGemTjPHc/jW2IYokDFQrPtcOqhiflDsGOOoDDI45FZtsk0heRF37DvbKYGzIGeowufY/UVqxyoAQYi2Ru4yQpB54A+UZxkjHHfmgCNyVAaME5IbCqQMdMkhfXB9u9bdvP5aqZMFipQL8hGMgjnJ4ORz15HWs2cCH725WwGSP5kKFgpZWGcqB068hfWmrcebIkhKs2QSgGAi8DkDJ24Axx/SgDt7W4SNkkaQN8qsyqowucZCEE7vkHqBkYrYuNQ2R2ygMqMFwV/eoQ/AxjgA/Nk5/VRXAO0EmSquFAAdt0gHPI25GcFxkYAPIrSs5pkjVBNJKhKuIeHMOBhZEBOD95uMkjbnHPIB1qSKrEois0qFd7lRgAhuATwdwwCAOnGMkm1DNJnYyqdxLSeaV8sBcHJKAkjcvAHXAFcaLy53MRE5RAd8gChYtsgXEgzkEnB5HY471eTU2BAf51wURSNxjDPngMOMk8nryPSgDvoJkkhZtxaQEBUTaMgjLJtL7t2enBHOOKnaOR2W4VZAgMYjVCW5XJIUnliMP16FhXJ2N+kcJjG0tIMqUO7eQf+WgY8DDKQcdUx341Ibj7O8jTQSu6KAEiDqq73yzcBlBCsvAGOcdRQBduUkwwbcxUK7glVYK6kMF3A5bkfTrnArDfMjPvcoQropdGxKqrlVJXgOQTwc459a3Z7iMiJyrQqyq37x8MInjyQgdT951lKgHPQHjmsVoFmkkP2l2ByYvN2xRL8kh+Vy7cl0GQFAztG7JGAD2z4JSj+2LYTIoY3sLh3UyDbJJtZ3yxG0ZLYxnGcHIr9VNOu0ks1ESPMba13yOmDFGCmPPQgAhANxxjHz8DIyPyr+DsC3N/pzyKCfPQshZSwTft2MFbaAQzdW+vev0s0ORZrcRNGlqBboYY0jWKNokKxxRfuPuKSpO4r1HbNAHd6Fc2Vze2VxLEpMkkcry7Rnzl25lORu83n72Odn0r6PtgtzY2kdvqAt1nk8vz2J8iKPbtAYqDsBZCWDAn92wGAc18/2WluLi0lvLa2iWZI2tzCkQKtGFUBlAyhIC9QCRnBPNeoaVNH9mit3upYGa4CiGJirzSLh03MoICYyOc53DcBzQB5v8X9BmnRxHdq8kMhU+WjIJAWC5MykbgyB84ODjB4JFdP8AB/QNPglmv4xFNNbxhI0uFRjGgh82RCm5kRlWEYByMg5JHFWvGP7nS76O6tCZPtG+R422MEU4Dje2GJRirMccrxwMVyngG/Swtr6KCUp9qjZYPnE8vzu6kyyBuGUxuGQgE4HG0g0AX/jzf2Nj8NfFDsm2a7hkZV/1jtLv3AZBCAiAuBgZJYdMCvwuneJru5liVsSTSSKMBmZd3ygljlTwRnnqB0r9U/2m/EtjD4U2XWqzrOiBBaqs6oryEBJdjfJOvl5G0MrDI4wM1+Ucpga8lltZ3miSR8l42XOwjgpjkZ7nj260AakC2zTgSpIswJQ7pdoH3Ww6ggYyOp6bSOvNSvcBZdrNgEMiSKQGkIA4HHyjAA6dB1qjPcNIC7qiPHAFVUwBg5I2kcb8sxxgHHccE895p3bwjCdpCrOEJAVAPnbB6eZgdMEZ685AOwLNNFKylnjKIJZFjUhHO9RDkEB03qoPTgE4JzWfcQN5IDXYaNHdo1IyZCqhip7LycZx1HU81Ui1OW2iAdVIOPMTapH7va2V8zIjOOcrz8wrK1HWUnIltN6xqTmOQAMnLMOVXEiDoCfXHIwaANG5/e+XE7N8uw43OI2LDvg4J4XJ6jHpXNXMQWTJUnCsMBQyseTwGI3NhcbuvGKgTU5nSaFTIoJDOSzEHczYUMSflxnHJ4Y+gqA3j8yWskLyW7YKNtcSFwzNgEkNhSMjqN3Tg0AZV5YwzMYpVYs8YDh+FUMfm3Lg5GCeeKpxRJGTtJysbxIA7bMAZt2WQbiq5VQRtPDcVfk864kVkTbKxYNBGDsVs8hFx0AJz6c44qtJZkgFCRIdv3ScKqgZJyvKhs9/zoAXT7W3spvNGbuOQlpRt2RnO4L5jMrcdeoB4yPWti3IaWSSHy4/k2wqvmEHbtQxA7cglWAPsTWcmnzWwMbiNX8sSDzG+VQykqSFBy4689MHr0qe2uH2xySxbF8+EGWVHJVicKQisNwIYDGCeBg0Aa0GI5neZhG4DAvJkDLFQ4fHbGAefSrU9k8lsk8QVVbAUZUH/VkeYSTnaWjY4GOwBot0ku0wIWDeZI0zDzHYqGGJXiB4xGXJbkYY+4pbgywpsUhNjDcoDAFASA6nkYJxjJ5HPegDEmWKWIQSQmOZZVLzsqlsSAgtltu4BNvyk44zuGafa6YLi4WO32tMVzIGKoTtZgNgJwRtAOc9j14rTM6sSZY4JsK4VGhBVi6FGYhowD8oG3rhuRg4NQWztbTI21WUKH+ZW2/JkhHzjI4I4x9aALN/ZyWqRsyBQMNHiRTlBhi4VVJbc23B4+7jGasWRgBgdlaUmN3KbnTlgduSU6AnIxg7kxnrWq939vdZLx44IjbBEllUsBGSQqBYw21c5AGMAfmasLWu5VT78a5KsyhnjbdtMQZV4Jzn02joaAOgtre4eJTFLNPAIAzZyZCYwwJaNDxgbyD6ckeuxo9g9w+qW6FgslnLKZ5AyyiJfmEYUMQG2sTgnGRnOQM5+lTSCOVwUWNXXJkVlB2qU8tef3h3PlsDkevQ7ek3F2Z5Yy8UsJjnt4ZYc+Y6MQ+HJIxg5x0+VgDQBympaVBPOgs5HEUaPuM6s5YgtJGUKqCrkjsMfNgE4yaP2KFZIvOJba6rIjtIm5yxDRMVYFl3KASM4z15rbmaWNXb5lfylEILOgOOvJGRld3I6++RWLdzq7q4ZyAqlVwPlKhS+7zB8wDFsMRznpQBSmt7fzhFNGyJvCStktswY9yL830GeoC89q567AjlLwvAWhuBEscmJAwzn97tb5k2Bee+7vjNXpt7vLFGzMUUEgblLjAJGxc7j8xwDjAX1FRJbI7LJcDf8/JEm/zQoK8YJKYwMEjHTsMEAxpYna6dnEePM3MEwUdnIkLQkcBeQOPTg+my7wRJEJ1Dx7EO6MAOfLDKi+YBlNshXPT7mRx1kaOHzsGMCAgKI0BRoioYKSzE9flLepBwMYASaOMlcwAkq2VGSJgAcHdH/CUA6c8duKAMK/klLCU+U6tkDBVHwcgPsVsk5Utls5/GqUd207gQqyokighmeQNKiqG3bSAD7Y43kZrSvZYNwdY1iZFA8tCWUHBJw8gySGHGcdORzWfAS0gSNvL81lLDbhwdwUj5V+90+u7igDqtFeRJ47stsaKTdHEu7bIyk5QqqsVjAB6jHPPXNb4u3ctuVonGWXYCEhDszny8EZXpj6kZ45p2s1t9h8kqAygtK8WIpBt3HGGYh2xkngZwaicrgPE0k8TgL5u0pLEwY5UIDjfjb0PIP5AEVxesZZmnUS20pVpERmRHkY8twOX+8wPrxjrWZC5hBcw7cyFIy6sJNrqwQFWGAP1JB5xmr9oB/pi348ohW2RMoeZmVC0RVl4VskfUc4zkVFA8bFBKhKJ94bi5ALEBSMcjawycdB9aANk30Di2huAAiKoYQBIyN4B3s4TBk3ryD06huTWet2qSCZClzFGXjiNwZlhbB8vcygKSPl4C9Mkn3m8yzfzfKIjhkISQyRFgqt5jDadrEEbdgHJ+fO7jAqiSSQ20M0aulvujSSNRnZIHI68MuTk5Hr3oAa94PKhEYjSUMpcA5QOCH3hABkeZwd27gYOeCX3MV05cshIcGQ3GDvAGMgDbghix+YkhmBPvUt/ZSyMHSGPa/lFXjUwW3lFhEXjMoGeU+9gbgDnvUs+tkWiaf9kiAVgJJdzh3IUBwrIduTs64JGSQT3AOr+EVgdX+IWg2pyDLdRgmRiqlVlUADC8Zw+DyobGa/tC/Yj8OrpnhbQUtWhMi26NNsBijYr0jfKja4hRFx7cAc1/HX+zibaP4w+HJJbdpoUuY5Wj3ITOgIaVSVJKqRgbu4GRjHH9q/7JNqt1oOmS2KiBWgjkdFbcdrLFkg7su3zfNzknnJyaAP1O8PRCXTYcqqyEfwnrwu45I5xgcnisLx5FE+nqoiKPEki3MjFX80OCQ7pnCEADAHYE8V0OireRaTbu6u88cZXy4m8oMVUZVN7AKD6bu+Dzk1yHjyY2+mTzyGTDKzSxgNIQjRMm1SjDYAxBzg4wRjnNAH87/wDwVChil+H/AIla0dUaK0neQskbBsJJsMYY5ycgcdOSchRX8Vtw7DWNT5JLXVwRgjKHz25xjoAOnWv7Qv8Agp5YlvBusItzvW5sZ5pPKYGSPAOY5UwCp2lSASepOMZr+Le/cJrupLyxW8nAdhg4EzEgYbG4j69eKAOhiAeKOKMAOSdzMwAJCrtAyvynhsZJyWHTmv2k/wCCS2uDT/HP2d3iVvOUFLgfucM6pmQup2uCcr6MRxjNfilBMPJLEnLMMLtBB+6QWIPQnaCO4HWv2G/4JXQ2dx49Ob2OK+hkTNuVkLSCS4iYurr8rSBSflJ/hx1PIB/dR8FNWhTQdNmZ9iBbWN3cqkRaQHahZsfMTgAdeAOpFfT73Akd0QOflEhTALDcQwyAOh4A9Pwr5J+A5J0CxgvohKIkt/MmuYUjhuJAqur7CxCOu2PJxgEDmvsCGCOXa7KA/wAsYbAUEOdpQEkZGW/M56UAOiaQnaUYbtuGwoA6g49BzWjFHFGBJIAoYsoYHGGbAGMDnPPGeaZAJSBmLYoZVBZlJAIBGQrHDDBHBwc8E1oLaxtGEm8uZEkEio6/LG6EsrKSMZHGOuMevQAh8hME7gwB4bg/LgkgnbyAcY/x5qBgImxy2GwxwHBY8qx7EfQAcfWrrsgxgbsLnGc5PTv+I/EVTlZHUhGBVGAcZB2tgHBx04deCBQBFN/pMiOZZF2ypKdrffKc+W2AMRHJzg5O3HQmte2MjHcqAR7QQd54AOAFyvzHg9+PWsyGNAiqDgjIJUksMMSMDsPvf99elXYbp42CHjGSQR0Az90dyeO9AG4HiRwpCxL8uNx+8cHGCeM5J64/IVdyzKux1BDZfKgkptORGSeH3HPI9fqOWSRQuy5diyvIyMSQXjZ2dATk4AjYKM9gO1Wl1KNQsKNCNjOV5Jlw2Btdx95RgbfcmgDpN6IRvVWVsLwQWYE4BCAYxwSc/wAqld4yRhRhccEgHPOMcckZ9eOw9OXOoR7yyiNpwmFGVV9pI3KGOPl479wB6VNHfs+SMGRWKlYyXHJyp3FR83lkEgDg8ZoA2JJtrJ8xP8OCCMAkMckccEDkj271F9pUuSpVipIYKVBB4+8pHHDcfWsFrlt8e5NkkjSyMAWkGFwpIaMYBJKnDEcdM9aiOpZlCgpgqxcl84IIxtG3nI3Z5GMDrk0AdELnHy7vnA4Jwu71OzpxkE4Hf8KhtI7uY3Cy/NGjuV4QgxkgkkrjjbtBJwTk8CsjzknCkNsLSoRtkwWZMEKzH7wLDH06VqwyuuCSec5xkHghcYJxgHp19aAFkd0Ej5VWRSUUOqKwRMASfKAgyccZGBnPOKsxtP1dV27UZuQQGIywyAMjrz0qOa2tblD5mzzkRvLfYjMocKrFCQcEqSD6g88VExkjjZVBnwgXG5NzKSQQRsUEhGx052DnJNAHR21wZBhyDj51JIYHI5BbsRj9atB9/B4BY4PUAkZDZPOenv69jXMwyrbRhIQIkRNsaAkhRtAwATn7uR9RxWnFcRsi+W4PGMkHG/gHgH268daALkkjIkpVC5wzDaV3Nx8oCsR82RgAkDgZIqlM8iLEZo3QugfqQGwTkhATg8HuevfrQ8xXBByDnggnPupP3PbtxXX6ZY2t3aq88au2CylywCrzwDn5RndjigDjkmBVccAAcYw2TyPmz2zSSTBQWJI2gsxXoV6jI78966640XTELgJKDz/qg0gAyQeCuMcDj37VnNo9vJuWK4IJUEiWMrtVWHQY5B56YAoAwYbyC4VZR905COEYEkDGNrDjnI7dfQ1aWXfkhgRncMZHcKFHORz3+taL+GLiND5IR8cqEIjZurFRk8de+fWqT6RexDcbd1JAztAK59Dj73QUARmYoGIQ8nkDkgY4+vXI+tREk8yKy56A9SCDhgD1BGO3aq8peKSOGQOJXVmVcSZcA89uwB/Ks+6vobZ1E8xR5CQgbIGAOck8KOo+ooA0nIYfKSEByOOgxwAOmOAOapLcRyq/DMGMkZWRTg7CY3Xay5xnPbkH0qNrncq4K8r8oBBBUAEZ56459h6VTeQllIDbh3OT64JA6rnHUdDQBbgnlAt0RojNbfupevloEI8xYgvVhHgKOMEjPQirztH5kSsyyvJHvBjDuEyqjbIduFbIPGfT0rmbSZ7aW6ibCsJzJGGfcVilXcjD5fkjwGAyCQUYE+luPUCNv7gCXDZHmF9vp0GP/r568GgDaLKgIOCTuDAAkbuBxz8wDdcfnU6XRjYbecDO4EtgAYOM9ufT61zMmoL5ZbeWC9VB5Q56gAc8k8fWqMGqC4HmxzEQnzFwVK5KsFbBI4IwfyPpQB3EdwxU/MFPUZbd7bWyeDj8uaf5yhfmJznI4yNo7Y9en+c1xcF+oCIsxwVKgSkFjwDuZ885zzj17VemvoISVZ1OCEMiNmPry2MZIOV/LvmgDpWkh2DawOM+YBxgEDp8xGOPTuc9ahjuF3YLDjvgfKAcA555yp6c8DmubW8iQk+dvjfLY3kEjGAAT0II/HJqNr8fu1LlWfcpYMCGbcSvljb8rBc5Jzz3oA6kSgEAlSckAkDOCcjnP3Rz09fzrTXEbBFfDBCHYsBgOjEqRz2z+gNYjXeCDklCzDJbcflHzMwHKjByT0OTioXfzBw6swyQmN2UcgHLg/KeO5+vOAQDbN0CCAfl4HGMbScHPrVC4gF3HPCuXR42kbaxjPlggnaVYEAe3J96whPBaw+WhZdhZQpctgAkYLMxJbOeev5UyS8IRnJJd0zGqAg5ABIMeRkHIx9PY0AI0Q2DYzbG3YUpyW5BBVsHqM5z3rFuEZHDKuSrFgSBhCylTjIOGwT+Z5rZW/HlSCQEADzmcqB5YSPDDcV+4SMnJJBPpgBsaRyckg4yys3QkY9e+Sfy96AMB2kRY9pll3qSxOFELEkbcnlwcfLjOOhNWoJGVnRFRiyq6u27eAp+bZg/dyw/LrzWg8cRZS5DZ6qTlee/B+Xv+dRlIVkklVolQHBG9nKBdpZG3HJUKBxmgDYtpHePazFf4sDgnJwDhT0yPQdfSp4WklnMbSKp4Vi+VRRjaNx/u9OfauVa6ufOeMxI1qUAMm/BeORCGUxgHjIA698+tTrqZiZwWTGFU5+7GVYEEAng4x+A+tAHT3N0oSOMxCPAAQ4+ZyflY5UncCynHTr+FUJbr5JEJdflPOwkBdpB+bJycH8/QVz8mqKwBEihlY4Z2BAYNjAJ6fMBj61Jd3qfZzucAgZBBHJ6kAHnqOKAPNfiHNFHY3GZI28yHcQDgY2k4Ynow7gDj16V/Lr/AMFYda1Z/DL20LSx6cXdp1acjyjvVFAQHHlksTjoccdxX9I/xRvHTTLthuy4YgZYnlegHfgn/PFfzLf8FCrTW/GltfaYLK5kjjeeRXFvMwVIRJkhG43ZTjGBkYFAH4I6CvlXUMeEnlmUTQneVeMg7yylWAPQDDA8HjBxja1bSbfXL5pJrp47qFVa3iVC7FUQYVgpPD/cVfQHPXnOFje6ZcQxnS7iJ7e4eKVzazeZFMCypFMQCFhCISOgz15xW5NFeXl5bPJFJZwmGJpEtwIpJxbHiSVTjygWAGQPfBoA2Phl4Zm1TVrj7QqNbfZ3VVZCqsysEYJz8pXzASB3xxnGP1L/AGbvhXLoxt2mhj3tMrSJGc+XBLGr5Z42wV5IwcZzjHNfI37NPhr+2PGElukDs9wEESyjnfIsfKPjaNzLyeRjn3r93Pgf8HJLPT/MmtC+5kMYzlY1RRgueSSVyemPl7DBoA8V8f8AhCHzbQh3l8u2klfCRhItiEokYZSzMQVzt/u4UctXgPhS40/+3n8ONBFcLJcMtwhMbDy/PJV23qPLBPvg465Ffol8Yvh9LpMC3kqOyXKLtCsI1hgMezA2IMHbubnGSQN3Ar4BvLPwfofi1LxPM+1wzx/aFWKQwkKyLIk85lZnDHzTgKTuOFwMCgD7OT4UeEdM0KW4eP7HctaR3KXEsFsIYcQOs8ImSQfvGEgYADIRdxK4Gfzk+MXhfRr3xA1tbTfZtNs5CrNapG819cOuAscizCXbuWQEFcAs30Ht3jL4zazrv2bSmSS08PLGiT2+2aC6vJCVhJuZMZj+ULwCDgndgjjxG91JZGnaUadbQxPOtvPKBceQskazyopTPlgIUwWPGflx0oAx9N8MeEZNEurW/sZYbuBvPVZg1xMkAkjKycldiYaMnJIQZ5brXmGt6BpthbXiSX5hhYNc2sUQhMkkeWMZm8wkRxYDD5jgkZAB69v4m8V2FjpiD7VazSXKSWEUlgJZN0s80MgMyu4cAbQT1DZHQBs+Ga74ukgF1pN/510n2dIFiWN8B5SrRSpuJaMhC2WJIAPQZBABz914ltdHtv8Aj8hSGZ5z9lkiM0juCVVPMhyYgdygAL0A5X7wpWXiKxubVYLuztp5UwWFxM6GFgmxI2d23mMOCRhiTgZwOvk/iGSWwH9oXF6LjTLcsylNjSJcD94YZ8EMWDBfm2sMnkHFeZ6v43guIc2V3JBPLMzOiEPJAI87PNl27k3ZB4P8XJNAH0Pqd74fktri0uYrW3mkA+0xmRC3ls4dAmxge44bJA6jNcRqnhfwikEk9zJF5VyyCyiyjht2xSZpS7HIBJIyAccEGvnDVNfIUOtwy3OyWdw4IkzFEZmZpSCfuA8nnkdq8t1r4m6ijPZ21zHJHsV2ZSx8oFgVUvvIaTCgnqMtxQB9F654F0c3Ec6XtlGI1VYMEyl33NnKlzsUYAGApBPUsK851PwBaCWWcFVS4jnWRJSojjcAkgqCSUZQhJbOc8GvI2+K91CsBgSUSOsTXUkso/eSKxLbAQQB8qE5xy3HWrB+KlxIkscwLmdGbeQrOAHURIkZTaXxuLAnlT1oA1r7wxYQQ38AcrNHBFGz7iEHmOgwsqg+WoCkHOCOnWvM77Q1eYLCJjGMGWEKGIY7sumVIPAHbkEDNSy+N5lnmWMk7ElV/M3PHM0ZJBYnlcY+Udcgdq9g/Z88Ja18UPGVmIhb2+k6dIsut3V2+I3imcokSLx85zwAeFUtn1AOy/Z5/Z1HiDUZfEHiiOP7DHCbjSrS4jkCXEr+ZGs0scaZYJIn3c4JGMdK+9Luaw8P6S+mvbrJO5MdvIJPLaGBt0QDw7Tsj2uNoOFVAegANel3uk6V4Hs48WsVpa6bpUH2aSBEktp41Y+W6mRypkdwS5zkAgkDJFfMHi7xY+tXmo6mbme1MnlyRAzsAIRCsKxeTECQCqKcgY/ebsEE4AOV1YPPqssES3RUu2+6IXzbqFYkSf5yp8mTc2EUEKEU9WG5tKeCza38mK+RVdwrxh5DIMIoaJnAYvMQiBVB5Zj0yQakGrmONJbyXzkkieQwCBZpwQqNGTIu3cxYOBnACNwCciqmlahbzXr3QgCRYiZtrRIsEkqSGeaORlZY4lkKY/d5AAxhmoA6uCG3jtlkuHaG5/fWxikSWSGRoo3jO8hCA/yMME8FV5AzjltR8TJqFs9nOZorC1kVLaBzhrmSRskxbDgozFMnsBuOeow7/wAXKbt4dNtbg2UU6bp5VNwZ5mbc1rEAp81JDlTkAfMCCDXOXN9p0Nw8Oo+deyzPap5sQmYWKwZeW2tUjYbJE3bSy9clcAZFAG9qSyLB5hFtZysqJDbRTkyiMyRuojZj+8yxxnO75Rk4AFanwtvks9Z1Iww+Y32NmlnJdjHGdxePzGyAJHZt3soAwTmvP21SxktzcLa3EU0cjFC7SSCWJm3RySiQkJiJIxhOMKMEk5O98P7uPT7jVXlllMtzFeysY/l2JEC6FPMBBO5gygZOFHU8UAdl4t8cNaTRTRskU5mmlmjLq5iSMI8W9DJt3OMksdoG1ABkDHgXinxrda7cRSRvIWgV44kkm8yW5R1/ds7DAZwrkAhQBkDGeuF408T3P9oXlw9sZYbo3MYLiMLGmVjjGEQfKAowTuAPTDV44NULurtO6ctsBVmDkI+5WdfuqGGF+vPSgDpL/VmuoJ7MTgbtjztIimUEsGZRJ1KFtnIPsRxUVtp2jXXlxCaay25jmmeJY0klTZIYn+Yl085jzwSOQRXD3F63nr5SmPzEKOqgnqw3bs/xcL34K1RvL4oqSi6lZkkEcUGJPLUFd5lLkkZL4BH+1z7gHs1t4c0652CGaLCoxJYhIWI+bJMpbB2bhwey8VpRaVYgR+ZHEIwq70ggSaVXRyyHqB8wDbm7K2epFeLW3iq/sj5LuW81tz7WLKWJDGQbDtwUJyOhz0NaY8Y6hPI5hhcJsSJx5jFXZ/3TOF6oSWzkEnqMYoA79tC064mcW4iSTzGaIXC4PmB8bVZH4QAKeAcBto6GszUPDsUUYG3dMiNhYCoWZWYMwlZ3y0ZABz6txtxXODXWl2KskKSRoxVgXG47k3Rsd3LnLHgDp14rZOuwMkMEfmGZYnEjFyucKWJ4A387hnkkY5wBQBz95atHEUUQ7nPlrKY1iVAEBbY+xeByuMHoME5rm59OgZc+YzttX5WQZLFjnjJxjA6dq7ee8trlQsgZicKdrhgpLbi5VgQOFVTgZ45qk+nzPbieIxNG0j5JKqYk7NgdSCOBjnHTGaAOc1/xBqtzB4Zlu7tyPDOkRaChuJZpHuLGDUr+6sIoWYtiK3g1BolXKqsUKhBjiuyu7r/hIPD8N4qoLrTY/Oa7hQPIFEbRxwuC+AwIznggAHkiuXv7SC8tpkL7Zoh5YDhQGIAyQwALtuxwc4AGDgcN8J3phZ9JupFiLyEGadgVeMqQAcjnD8gjpx9aAORu7prt1knkkLPkSsUUPJIjNueXa55JA5Jyc9aqWBA1C3Vw4QyIjKnLMoY5UdgTkfl0OK2vEFnaWOr3S28qLavt8vmTY+9fm2yOMg5BzkdxVnw/p8WoaxplvGpYPewISY2d5GknjyuVYEgJnHXrjGTQB+mGizWcXhzRBB5v7m1slW0uMmSKV4Via4LqAQiKEJydxz0wK1ZbhtK1Lel8WmLxTq0yyfY3csTuQE4Z1jBC5woJJIA5OCJ00eyt7UTTCK7QRTW6tG0qyiJMRtETuWPK8HIyZBkHbgWLZInhjtpry5M63ETr5gdEMiBVEcnyblLAozH5cKnXJNAH6FfBeXVbyOKOBY553FvOZDJDKAzHfFI5m+YyDeCSNwU5x2z9S6ndX1ukdtdg2c8IlVP3RaO5lL/JcNPHCMYPngruIPGeN2Pm74A6dfWulre24hcNGFdXmJluJmkUuolUFTEAoX7ykqSAfTtPGHiq9huoILq5n1BXkjUOLpLnykXl4Uj5U5dCMcHnJJHUAn1LU7OCJ/LntTmaRWuJZhHlzLJtUwTTf635hnJGWfqy7SeB1bx7HpdykBSG+jBEM8zXaEpIFWQxv5b7pJNiOCrAgg/KO44jxFqekTSQv9st/tNtJI1vZN57XUzAbjGFDYZMqWByCOBuJHHi2q6gt4mR9sE/mSXMsFw8jW6hpXYDzI422hTsx5jEnI7igDr/ABv4+j0+C6j0a6msbu8ljIdryd1jiYSHZEoxC6Gb7uPujHLCvE7zxlqeoR+TqOpXbyRzKxEu8IibyRNsVeW8svgocNtYAjqcjXZ72R5FvJXufLCyCCIpLbn5l2rGHUiKVUYcY/h9TiuJF+l/qEaXVvdW8xVxGADCJwA0iElwobIAwu0cAAcHJAO41HxPa3Gn29vc3jyXST7o3WdFYrEJNm03EYbyjti+XPfgHNcVe3F3qdyktxdmC4KfJIjrhiRgRSxGL5W3oTyAOQM8iufe7Fo04W6tY53uAHNyElS3ETsyPbooIweQwIPUYBwDWHP4guURpYhBcSJOTcSNG1u2Qy/u2OzHks5BK45KjBBJwAddBqkVxe3KyXOL14REbeUQwwnG5Z18ormNUGNo5GI8DggHlNRkuXlaydra6u4GjjjMbKgeLc37lv4nZQRye5PBxVO/uDcvb3VxbW9st2jHYskjIrF2jOXEasnzLkjAyrc5GTT7m3ldoZYlhuI451EEmA6KZYxiJWK7yoKnY65yA24cYIBzF4mpM8sM6TxJG+9Gsy581VmYrEzZYISPMDAj58AYyDVp7iJY0kgnniV/maFSYyWAwVKiI5ZcgZAwdrAgCt27sdQt5ZpCVsJoZU2iR1kidFGWVdiI28jbjO0ktwexz5t9ygvxZNH9in8lr1FSWG5Q4Xylx80aEH+LLZdv71AHV28a6vbWtzACjQWrpHE6N5+22gSWYo8b5jxvJGQdwQ8luK5iCD+1JAdSi3XAcu4lSSICCIYBEh5LFGcAjrg45GDe0rXFszdtdxvNamEHyoQs28mIFJYleX5SRx6ELkc4I6zT7C01MiSCQpFzK0TurzMpYiKNy7feyQu1uowMUAcTeaVDpt99tjt5LeJZQscloCwy7BwkoU/ONrH755xnJPTvdDk0ue7tn1C1jjuY+Y1SNopWQYkRTsU73HznLkjA69hZt9GS3kjWG2mWJ1xLNMwGJI2kSSFAkhWXYuWIGM7zgDIA66ysLK+WAW6XZ1aK3LLIiupaHYPLcoEyUCg5YcHYR3FAFyzj0eyvjepFcKGYAXv71kEnkjdAY8Zjxgg7cDI3DOQT6f4c125lltl+3C02XK29rBGWaK4SWSOREEyjdF+8wQcZD8nk8+Z26xWMUllql3drtSN8G1WOSQnHmyRxFQJWy64yRuEfHt7F4Xs/DV/Z6bJAJEvZb6K3e8EIjQyBA+8BTt3bkXGGG0q3JI4AP0Y+F13KNOhtXs4/LnM80dyZJGna4jRCHdJYwZA7knkkDk4HfRubRdR1YRSXYmMU3m3NrMY99tIrAQNG42lt4GARkgEHB4JreA49SttAjuru8gvLRIY18nMcdyJIoNyy20iksMzKmRnpx9T+17e2ufFGooriRtO861mv4okbZLG/lrGC+CzTlgoPJEYC96APkf8Aa18X3dt8PPE9qtots11LDogSAgQRWkBa7m3SeWoLMeGBBI38gnBH4kmO23TSySJHI7uYrZi2yVXZ1WVmUKpQLjABBOCeMV+jf7a/jW5t9M0XQY9RxcXsFzqV7FGYwk0pkCI80LQkFWRZCn3W+fJPBB/MexuJUmZpMyuB5m6PcFKsMBVIJwFU9R3FAHa2FtOWWMykwxoHjkjfeYsHLK8ceTsIckEjPp3q5AkqyMI5XMbmaR48GNSwKMjAEeqgkY5C9Qeaq6bLbxbLiSeWMzoI7jKhxApUkMzZ4GBnnHPXgV1WnvDf2SviGbaSIJtu3y9rbSmVbk7Rk5P8VAGhbWscJjFxIsjNJLceft3KWKpLtxt67ieh6jGBmqya1faVe3E8Sq4aOBChYncpkVlYJvIJX5eOcjtV6KBDAZ7Sd2hgZgwk+RSC67lCv7ZPOMgAg4qoLGC5uJleIod6ss8TKXVmXci7N3zZUZY9jxkYoA6jT9SvNXmMl0zRQsqxxyZYLJNHKY8hDnGA5HQDAHHSvsH4IWaHxT4d0hblnvr3UbW1kjO7yvJfG8SsocoRuQY25JAIOeB8WaTZXQYIhQqzBljkYK27zhuyq/dLFT0weeK/RT9kqw8P3fjbQrvUrphfJPFJaQW7W/mQTPIiqkjup2sXTILAbWOQGzQB+o3xt0XTLfwt4I0q2trW6vZFVIIpbe0eDT4AY45gbm43eaJZkUnenyhsFcE49b+H0VtonhfSGgji8uG1NpNwrbrhZUWWBbyaPD43sQY1jQZwoYYx5v8AHLWoYte0K3mhT+zLGxDlpQ07yefIjSD7RGoMuxmYs0hc8dT0r0X4SxS6ppLWGoxGW2DtNbPbWiT3UYXE0XkExhtrcYcHkhlLDLEgH0ZrunW2reGorWWCIXdxbI0Cokbu3mBHkxcKwETKikiQgquWwuRkffn7Ktmmm+GNPsPs5jFthY185bjccbWPmqMb2IUkr8uHwvAr4DutLni8PyzzTiC2ktAtqHbEsox5b7lUcHJJ3DseCcV9/wD7LaxnwVpjiXKbo0zyxdtxSNMoOR5g6HufcUAfe2mqqw71WVixVzjnBYjoSw4z0C9AvArTdHWM5Jdc/K7hSB2IOF+Y98nnnGeBjH02ORIAkTASLgDIYgYAJJG/IPzf561scupDlWywwgz67eQDjG4nt6emaAK7RyM6RszuQjSGTZtiJAUbHweH+YEDH8JrltaDCHcmGIy2FOc5BwqnuQSPQ11ksALMeU3MhDISM7QAMkYIGByR6CuZ1eMxRomWZNxV2LEuwbG1gw6tyDk8Hp70AcDaXbm+VDCrsAjM5AV422gsEOR3PcngnHSvU7Kf5gRGCNqsRlnIwoJZDjLMDn8u9ea2kEf9pByf3jNkDcMgAk5+bO49MjHbg16NZjBwrjYm/dkBWLDbt2kHKjk54545GMUAa4eElVJBZQHwWOQQAMMBzu2Mfz59KZIFZc8EMAG5+YjksrDGSCqsAOmefqxzkDCY5BMgYkMWOCpUD5cYznPAwOgpHBYbWAKsVZcbcDYQyZ29CDt59u3BoAlSTaRvckncoA2gnaMgZ4xwue2Mdc4p6XDowdVORkHJyQeoBI6naePes92cEneqhX5YjewCkFxw33ip/PnnpSPKqxvIN7Ab5AqqsrttzjZH/ESAMD/aGR2oA/yVIJ5bqKdmjwRt2mGVYwrD5lVoTGcrlXPBH3Rn3zb+4vo/IUPMsCoN6tIPmMjMSVjj4Kkpn0JHXIFd82kfYUaREYqY5UfykBkYyDAZTOreWx3Ag5zg/KRWOdME+4zCTe0XETAA/aFVvKypT514XPblsj5TQBw80t04dyu9VKRuA2WKOCd2WHHJwff2qjPHcXSsSnKjqVLCPB2qMqDyAw6gfd4OcV6VBoLyTBpIokSJR5isJUUMMqNp2cllVWz70y6tRaRPAERUlCysPkP31RhuwfmXbjOAG5x3oA8fnfUFsZNPdQIZ5DKJDAoyMKM5GcYKDocnnqDUFtp/2iZEYrFECArFAOEAG5lL4J5OeRnPvXbawsUDwq8gZdgEYV12INxztQjLJ0we+72NZNpJp7SypdlixOIxCP3hkflWjU8OiggkDb14B60AXdL0Jri8MkUiW9okRjuGkIWFcnYXLrwFYJj6t1xzXoNh4bsp1f8As5VlnhZP9aPmcyM2xUDoMuAUPUqd4ABrK0B7WcSWKTyxCVdsXmxbfNCEllnwfkOdx6nhfmXNexaFc2eir589rBfRwCGE+ZCGJkZiAIUZsuFAzk8FeQF7AHE3Ph2OKW0jm08Rbwnm7oz5p++Xfcw4DYIOcjHIHetiLwraROkqpIUmSN3jEXzIxOWCM2fl24IxgkNjBIBr1VvEFlr7wtLbQRAtsCosfmAH5MmWaIeUzbGYKcfKeSSDU91qWmeSLZXgVBtDCJIHdGCgqSTllwiDJXb1IzmgDj7DSo7FYdsDFoXaXyWhVjKjBXcuzcxyFgrY2nIHtmuihtZzHcXCi2F6SZgyQobk+aHdmDxbgVUScjt0IzxWVd+I4dPma8JibfAXRldO2Y+SjYKnb1xng5PevPrnxlJGvnprQsD50oKIGZ4V/wBYXjG7O13AB7A988UAfQv9qLoum2txc3Zs1t4mWK1lMiLHIod3nQuhKecpX7wwxGOAcDg7/wCJ+nRTTXE92YmhdYgxP2iN5DGDG8nlHc6oGPKZyeOxB+YfFPjm5v2AudTur5GJk3szBjuOTtaViRkL0GBkDAB4rzW58S28pMMYnWRmjZWmkyynADhV4BGQuM9MEfQA+7o/iTDq0cFu8wZTGM3McbuTgqJW2yAlZCASDgA+1d94Q+Ien6G0k0Vrcy2sEeLI3ciGGWWSWJpZ8FSEZY42AALEFhjaW4/P7RPEl1biBpWaNAzxhw2A+JNzbyD8xO5RjoQMg8V7BB4submykWMgxMFeSPzGIwrbwERs4G1Rkg8Yz7AA/Szw58aIruG5s2vJNwtZpUZGCI03k5UBkP7oEZXkZ+XOcjFbE3xm09bS0e7uJ70TSxIYTJHHKyQjZIHlMx3KCGH3lc4zgMDj8tbLxrfaQj3lq7MTI1w0LuGb5QQV3BdyxlJG6YIxuBB4rB1n4n3tlLHsmcxujMsbxqPLMrPKAxK/Myq+OfmXA9AaAP0E8V/Gq8eadVuI1t4baZkAZCEDkLCFIc/MobPPr1yOfnbXfijqttLHdy3E8jQxxxlBIPJG93ZZ3Xplm4AKggRgsdpFfKN58Sb25PlNPM6PhCiuQxG4FssBklsd849K4fVfFF5NlJJpdi+YFjLEmMdg27IJ47dNvagD6a1/4zX11OxOo3ARjuWMTdQFZgVjVwAu4jJU8be+BXmuu/E3VrqCW0s7qbZcJiZUd8yKCGBcdWfKjPbPIJrwP+1GluUDsrKiyswAbfhY2kBJUYKZGD/TqMmbUrgE/O0ZKr0ZlY7s/mMYPt70AdJrev3d2Ns8rO0ZIUk5dQWJCkM3yYLH8SazLK9LBv3z70K7Mk85BDYYDsT0OOO5rnLieZgpfkFGxlcZGcMQe/IHPtUcE5DZBZSOcAgjJyARkev5dqAPWbK43olszOrFRJG7M20IQd3AHBYbeRx8vNRXEOGYP1c7UJyX4KgjIIwvLc+wFc7o16rMhl3MF2ggkqpUH5l3ZyBjjNd1Owugj+T5EXAihQMC8f3TJ5sit85bGMAjuBnNAHG3ULB8AGL5cHDBwSx5Klh0PHB5GD17ULbRpr2dUi8yQZHODnLHHvgF+nPb8K677ETJyFlyNmPmAyQdr/KBznGO2Ox6V7b8N/AP9o3dqTExEkiKzkAlZNythe5IZuOmevrQBzvw++Deq+Ir+1hFvIRcSKm7aeAwG0uDg7DkcjOORX6YfBH9l6RLu2jv7UyiTYjpCXgkVySrLIpVmlABRlKnYSoXJG7Hvv7Ov7O9rfXum+bCEUjcJ3tyGLRxF5MxsgYAEFQHJJKnA9P1p+GfwPa3trWRrSJjE6mR1hZJuPlTBlJOzALYyeehzmgD52+HX7OFzobW9qto09q1tFMjSRCG2BmRUWUQjO2bag3HAPynt1+5PAPwsm0mJw0scMMiMyW5G17dkTK5dCVJZFYD733vXg++2Pg+KxsLWIt8luiO0Ma7pEMaf6sxuqq7YLgEnAJx1JJr+Iri9m1Cxt9K0+S0jitoojJFIsMVxIGCiSWRlKtMEDFwAVGckGgDipPCRtra5uMbpQx+WRtvnRlkUAH72QC+Rz9zivmP4ofDfV9S8x4pVEbSOxZD5h8vYXjUAdicAHr8x57V92XFreXGnWVqyoJrVZBJIF8uVizIjo24rvAILA443NjgiswaFBdwXMF5CS2CjOqqCJEj3R4V1+VPMPOSevegD8OviX8CdavdPv7CB5YILsTzeRHGsitO0RXbMLhMCAseVxgkA9FIr8SPH/7KHipvFd1IbQyWzXsimYwESRFD5TRl1iO9VVUYgZCjvndX9dPxJ8JhrcxW/wDx+yq8MeQjPITuVQwUqFG51HU43cg9a+WdP+BMl3f+bfRg4kkLBLbzVRpGckmaUKceXKy4HXI4IwaAPyj/AGe/2Urw6AkN3aSSMkFtslMW4FCcu2G6EHOCeCAT3zX0pH8HZtCt/sU2mIg8x5neILGoyvB8l+CwUnBI4D85xiv1c+H3wJuNLhS1sbJYrTcJJRNGI2CbzIEiAQ+YwGAFOMDvwKxvid8NF0q1v7lo41eG1knjD8BH2MoBcjkBTjB646UAfyB/tS+Cf7G+JOoJZhjFPdLJhSAoJcllPQE7w3I4PGMYxXvHwV8EnUPD1mWhhSaWGFYS8YQOQRgF1JPmgtuzgknA6V0X7VHhuSXxrqss6h2e5kVXlRC8wFwDGQUyQFIQZH3sjNfTPwU+G0uo+GNCgjQRI/2LzboBisIlRGZ42KgsVYjAxjIORg5oA2fCfwyjtPDWszXtvGIE025uZJFHJWGF12sT/wAs/kfgf3gMdTX4cfFqCSbxrrDrFHi2uJIgi7Efy4mCRt5eAWUoY8EjkHrX9MnivQD4Z+C+vROjxzz6Vc2qvPskkRPLuBJ5flqNx2tGAdp5l5r+aPxw0V94/wBXt3mmhjuL1UWbescyqJgMkhWxKEU552naQcCgDyrMkkhyQhYrnA8tVx8vIGABjJoniSIsIGWYEkBlBwc5ycEknnOPr0rsPEdlZ216/wBguluLdH2ecXjkSQ7W3Fim3cwfeDx1GQQeK5RhGpDqRjBUD5gQxC/MMjAXO4fzoAykUs2wbBgk5f5cc8rk989PpX0T8OLa6iuLL90RI4idGRnaUoGwroFb58nGBgdOOOa+f44DJdRRwkN5pAHU7SSM78jnA54znJr6l+ENmXvbZ0mUGLFpOi7pS6l0QSLuiCpHscY+bPG4EUAfq78ErW/treOD9zqIuNJllufJkuIY4f8ARg8URLRqjyfKQxAOAoBbJNfGX7Rmnql/c7LVoXuJZmjVZS6MnCLGoOQSCCSRjGeQOK/R/wCD2gGHSQ8MEkyNYSwtIrqRLN9kV2CABTt3bW2rwCHIJC18J/tM2sU93cLaxeU6mYsSh3RhicxLJKzny8qdpLFiF5A5JAPz4tAS8irEsUjSYQkuGdW2g/MWAK984xhjnrVu9u2cCExOksDNvwwMfJQfu0AAQZznqDv44xiijsrSMF2+VLIA6qdxYsBgtvxkc4wAcDrVK4jMpd25Y5R8uM/IwwQCeQd/H0oAmN0oLQmUbXG1wSASDywPoN5Oc9MZrSghFza3UgiiMcSGUKSvJ/1bOAE6gupU7lyVxyTg8+4Zt/7pFULGXKIx2ICFWTj7pJIHOfvdR3ltZLhW2KdrIysyySmISJuVVjZHcByGI6j6gigC+kLDftkKqxXCHI3Ddk4CAhiBjrirEMsNo/KpJhgzBsgt1wrkH7pwMjnpisgzSG4aOWQqkckgxtJVHYgEIoPy8qvcdKqyTzHsVGQrMSTuJyS2ccKM9Pbg0AdReO91unICndHlScgBkJzGOCqnIznJzznqKzo7WO3mmmUbjKIxIwd3xtChFQc4HI6d/esWO4aM/MTgltuOeR8wHX5hlfwq6l4zgKrBtjDZGwYsOdwIwuMbtoHOeOgAFAHRMksMUEjMqrKG2DeCdgwDIQM/LkjGeefao18xWKsXPy8EHaMj5dx+XO3PQfrWKNTdFljePcxTywSWzGyspbYARg7g2eOxxiqst/K21jLI7YcYyxKDPyqMk7hgdewPrQB1IuLmSNI2l3pgErkZfyshBI2ASAC+Mnvxyav20ht4vMO0mclY1kXcQEZCCADlW3DGeny/lw0F46EgruPy7hyzHb1yevIJFbYv5HsZSAGaLAJKEeXHKWXcjZyWEuOTx8wGMdQDs7bUXCyoYrZtyFVYwgSq5ZSz+ZnJPy4Bz7dOK3bLW9Q8qSLzdpmYSR3fMRh2qBKrM4PmMWDYPB5PJry611ACExMJXkCqUYEBtyFuWZgcnBGQPrxjFXoNTkf900ygDewjIH3lUjbxyWKoAO2W+lAHeSySpJJNPcG7eWbKS5LCIRqMrFM5JwXZiRz0Xa3Wm3LKUG0nfLgxxuxijjYkhSXkXkEFTu4B9cAGuR/tZo/Ly7eWQpaLJ28jIEmG4IYDrjvzVg6nHNtLhQ+MGMK21UJyCuWyAOcDPSgD6Q+Ed1e2ep6dNDbvKshCyeaNsca5K5SYna7bi/OMZAHPNfpXoFrqUrQMqRz/AGqaGG2WaVofOZdrOxZ0+ZQCQWIUct0xXwd+z/qNrHJCZljbeiRyPdxrcGFA4E00KhCWbaWPYqM46Bl+9tG1+HTb208ubNrCshjWQMyhZMh0jAz5RYuOSCAfvCgD3XQ7SWd0uFSV0gjAmSRpJAJtiiR4sQjbEGcj6/MvUCusj1FrTEQihWVQJCzLuYIzMWlBKZB2g57AkLk5GeL8NX0E81rcymWW2ZUeNEd4yyyMWkjcxSAeVtwCMbhkHggEdPr0zI0L2sVukgQxkSTSBBEodnUFZMF8HKgklguDg5JAPB/i147lIvIYZJVkhBkiRldGk5ClnG7Cja4AB6ZOMcisr4X61cQ6dLfzgliu0tOXZBkoDszysmGXB4UjOO5riviVb3d5dzyyFSqSm2mXeiOPK2iLan3gjCVdpYlcDuQa1/D9q0OiRxeUzxW9o008hcxbCFG6Vm/5aFcKNoBB74zQB4T+0drEmpruurovCZHcxs+HMeVZGjZSeu7K8dFNfF6z27YICxvIBD5QBBIQAB8tkhthT1J24x2PvfxkvYL6+lgilMe1LhhvjdwVRwdzygD5yQVGWAAzgHivlGBxJLMyMvnROGYvJsDMGK7RkAIoVwxyQeOvagDqbyeK3K7mlK5QSK6FhG5XkABucbSADgk9uOM19R3vhdpBGxflDH5WLEHGNvIB5P8AEOc1lR6j58jxzC4WOPaGBkLtuYB8qW42b2Yj5c84yetQT3FvERLkTEFleLAjUFgyxkMHJZsMrY56AHNAGlLcwlC0vnqyk+UiqCHYjJEgYthMAYA9geKxleOWVxJIsSsF8jcCnzAoBv8A4VXG4dD0A9aw7zVLkyOlpKmI3UuJR+6Kh1BXf2yMgHjHB7VUuLjb5m/5pGX91FuEgLZwfnVvurgHPf060Ab9zLhnyvkOoy6yBv8AWM5AI2cBdrDA4xjg4NUQjkKQEfO5twY4wHOeADxwOv59qwPtU1yF3yRxugQDIJyqkjZgcg88ZzjFSQ+WJ45HunjMbHHlAvEwIMbK4P31IbjkHNAHbabFA2YZCdzsDFO2WSOUqw+ZR1jOQDtBbjOcjm3NAbeaVZ18pwDkhNqsHVASPkJeM4XAAI6kDk4xrW8CwARLhg+9jyCcA7VwGHAYEnGeuOODXQ29/ZXsf2a+ndWiDGCXDS+XLsbCMwYnyA0g4OSMcYoAzd6GSOYE3ADkvlNjFlZRJHtA+XBLAjkdxkCulvdWhngS0j06O0mIX97GqI6hiuCQiDepQnapBKkhs8DGEJvskbwXcCFpC5jlRtxKOGVimCQchEOf9jgck1mwXcUrs7zuqgvsKqzOSnyIoBwQDtAPPT16UAbn26WykRJH8yJyomX5SyqSwaMEMc5jwOmQemOtE18Jx5wbcqbo/KUvshVg5CqH+7jHXcQc8Vz13cooQAxuH2O6qXUJkYZX8xflI56ZyehqT7fbgFLeBY1cKXVZCyBlyGYsfmAO7nA6tQBvQ+bkT7UIjBB3KroEf5AWQqcDGBu9TkdKprMqSsHiZlwzBnVggJbA8tl+V+APlHXPbg1n/wBqCMM0ToAyhdpxgAj5RF85A6N1yRyQAcUk+pxXBVwY0GEQxBgwAQbC28nl8Ac+4PJJJANKC9jV1dkaSCJ23RuS4IU9ArD5FJPOM8nPzDithJrFtjRSKLmeRlFvGC0UaqQEKSBAHJMjDp7qCVIrkZJ7Yl1jlV08oPIfmVVY7vkDY57E9ec9qhjugw++DhlG7kEjcSRhfugN9M4oA9BtrmaC4MIJyu9CVkU5YEcDHViQfzwOla+kzwzX0UH72Jt0qhY5CF88I+wZYjIwOuR2OQBXnbOkKKy3CS71R2VZHjcMynovBdgynPBXkHIzWnpGpbLuEvt2bijIpKtJuQBC+IySAzA7R1A+lAG7qF9PD5tpOcGKZ/JiDJ8oH3i0u4+Y29DznAzjOc1gifegSWRllKnbKG2RHJG4SB2PXI6HjauBUN8Vnu7hIQrfZ2kZn3xnIhJUlWyN5+Uk4yTgnmqk1zFcQhy6ROhH7qNJCpwPvFucsxzyT2GDQBZmPlozxOyuzqvnRuxI2H52HzDeG+bBx+VMjupBZy+SUYo8TMzFBLGmP3oUFcuCdhI5HHPtWlmdks0LRsHy8S/NhVl27S5ZQASASOenORmmSwNbRCSWVVfI3xPIjbwxURAbG+4QTndgntwc0ATSma4K/ZkfygSWkkk2Hqol3FiQ2XdSST0foO+a95fwKJEjfD5DHAwEUqWI6YI2odx5OcjOapvqciyeXDLuMJkRNoDKjOvziEtkZ+Q9PukfnGt3vikEk0YkLJlpGdWLO0jOWYDjJHzEcdMg5oAW6uVlmLJEiI7khVf5doyrkBiSCAC2D3wB1zVeN5i+1TkMVLNgliFbaCoAyMDGcY6D8co3O9ptgIDNxsxhA+7gsRyMHp6rWhAtwsodHClVDuxkCfu2AB2biM54HHrQB0YmiSJVSTdJsyflYlPmwMNv5baD1BwGx71chuTPDvtxLazxIbhlLjfKYm+d2OcBwAuAOoPQZNY8M+I/nycvuYkADenBw3TgH278c1cjujCWaKUAhP8AlrF5iNKCoZQCCpO0nGcHBIIoA0y0cqxosw853R2nAcLiSQMzOxUr5flsS2ASCMgniqMdxeQ3EkUe4jJRXQfJJztBBccLjJzgdKlkL/6FOpjjSVHaaEwkb3jlCpJHzhFY5UrgjKnHGMJMyBUMknlySShVj3KjMSNy4XeGwVwQMYIH4UANVpN20ksQkjFB8yyEZBIyOSBk8dPSnxXkccwjZiXdAUD5ClAQJMIuMjHbjqaahVQ/zIJNkybnQOY/NXBkTH3XHBHuo69KrcrGrSGJnVn2lN25o9x2O5YD5iHXggYzjHFAGhLqSSoiKVUYAVHbMp8vKfIxb5UyuQp7HgY5Nea8iazuHMjIWkj2BUjBZ9oCgELuAGDuKkDvnrWZcO07ERKA4cMFIVQylR93LYTA2dznHBNV5oZ5VhlhQgESDCkBTjdk7QcLsGT1G7HBPFAHsP7PuuzW/wAT9AlRSDayJhyyS7mMiqiABQAuM8kkY9s1/a/+xZ4kc+HtFWG52zvp8Q+QAFQ6xo5VD92PawHJ4Jwa/iY+AkER+I2m/KAizQlJHJVsrImAgVjuJyBgnGOT6V/Wx+yJ4jv7S1tJJ2YWr2sUCW1upN2JolFxNJKybi/yKi4XoXAI5FAH7/WeswQ6db5ZgPKQkGQNIXUJvA2gYGTJgc4B5PU15b8R/FWnRWLwvdRpM6BkjdsNIoGWCL3YlWAHT14ya53RdfnuNN0lbYMxukUFJzN5iq5ViCgYbZd+wDPTJHHSvPvileW4sbwvKYrhYJo4lGwus8IlyFLuNzAo2CSBnqcdAD8H/wDgpd4xT+x9bijlRhLaSQuiKWaMKkheTJUhUJbbnpnHYkV/IB4ghtv7Zu2tnkDNdXDTxONvlSeaykg4+ZTxjoevFf0+f8FDZribTPECI32sFZmWZRDE8ohjkCyA7N0aHz3DKMbsHrxn+YLVLS5GsXxcIpNxJuKyKVyrHf1bgZyfWgC5bE+UwKjGEIYgYJHHBzx8+PXr04r9gv8Agk7FDe/FlRNI6bZrc4KKVIcoxfJPYkdu/fpX4/QoBC6gcjaSdx6cDLc5POa/WD/glXq7aR8YraZhEys6LsbhCBKysrEk7l2MTjHufUAH98/wTtvK0bTvk3L5MbrICRkLGuBlvung9jjGOetfUCGUzodwEKxY2YDM8pYBZN3QKF3cDBywOTivkD4H+MLW80vToW4lkigEYBLIQETaqpu+UjeORgED8a+tWeL7O1wt1HFOsZKIzfK/yhAXRhzhnHAP146gGwsm1GdnDRjLMCG+UDH3hjkgE9cfTFSmVWhEhfCbNxZR1yMjAPJyPTn2rh73xRb2u4+bGvOW+b7zbcg556jj14ridR+Ilq2I4ZyzHcuxTuYsFG5Fwcs2M8D2470AetSXkShgshDEAAY+7vIUAZPJ65weM+tVo7lpW2iYLGo2SKVZXZ2KBCGU4Cj5s+ueMY5+cZfiZp1pPHay36RfMQfOlyIyzbi0jtllZWwCMgjJzXQWPxG0t5HKX9vIsbBFeJ8rJhSxwyscLtJ546/hQB7sI0t8SSyNl28uMj1YgBQAeRkr9M8niq17fCFGMbF3AZhGed5xkBs9Rn+dcVbeMba7t/MEiGNMYZX+7lWwVOfu8Ee5U4rK1DxPFp7C6aNHjRFuBFPv/fRg4IK9Tnd1HYZ7UAaf/CTypqE4u3lVntLaUQO+9YSvmQhYgTjadpycdh68sfxYo8xopIxIAy54LcE5IbPQYUY96+Nfir8aorPVmvIwsczfa4T5PEcEEqNcFSoBO3fEm08AEjvXJ+DvitfeI5reOCQss0qAljkhC3L7g3OfmyB+Oc5oA/QvS9el1C3KxASTKuNzsApYcZJ2YVeQDx1P412VlcXsNqUuVALqixgsB8wYMoGM85Bxzk5rxfwrcJZ2kMokbeyqxDEsN2CfkXGACOfXuMYr0bTtZe6wqMZS8pC91XaQGQZHDKx9cigDTk1eVluYgpjkjIBLxskQLAlQJGX50+ZgduSCMGqMl8ScpJggfO0e0r8zAnDHnG7Ax+tTXlhdSsN27EgAbaCAwPOCBnAGOT1/lTTpgjgGTjKlkAxhRwR820HGBx7HigCSHVs3CbQqhSq7kZVPmDaSVBc5bdzngEnHA6dLBqW5lJfJwcgYJkOc5AJ7HPQgYJzmvP5rO4gMcqlMszHg+ZhcNgGQ4wN+OSOdvJzk1INWjtFP2iQ4DbyDGconAQx8jIyATwcknGOMAHqwuFdQVkA5BAJwQNpwpUdG6n14/GomufKiw8oICku+FBLKOSFHQ98e3Fee297DKIrgFtsZeRH3ESElV3KVxwCu3OPbrji6mpgB1aQKjbW2kxszKpDA8pkZ3Nnpx0zigDpZLxpoY7i1mH3gQJl2KyBsMDnnf1I47dRViHUFaRoT8p42AEEdMkH5sdQ3TnNcadVgukKQuCoZgUVSjZThgNxJIBB6jPBqJ7yCJ12ykMeQy9FbBJPHtgduhPNAHo8V4fNRGIXzHRMDAJzwAxJ4Ab+dekW19/pMFnEMquTK4AG7bkjGWGV4HbnNeZaIsN/HbyCeGWSGVfPXb86rgsrRt2Qjb19BnFegeHbd3mluHywXCqxBJOTlhk9higDtFOeSp6c446AjpgccU0ojckbScHn5SV6hW9V5PA9acMENkk59uMKcjHoeen0xTEKluCcDnOPckDJHUentQA9AEyxAOPlHLZ4wMYzyOv5UpAJ6Y67cc5zydoycDIHX+VIzYzgFsHIz1yOg49v1pRy5J6FAAuDkZJyS3RhnHbtnoaAInt43ADAElSA2wZAOeWynXPpxWZdaHpd+QZ7CGVgh5KDcAx5yQeoHX1zzmtgsSSACBgHecYJJbKg9sDH54603gFmJIxyT0HAHJz9D7nvQBzsvhjTHQbFaIgdEfgZBPQ9BjB+nasy58HKwf7PdsOMgumRhsj73OB/ieOldqmQCN2cnO4hQQrA4Hptwccc80jIw46HgYPHRQFx6j7o9OKAPJZ/AmoR3j3lvJDIJ41Scu8oY+QAIWjBO1Dndu+U5yORjFVz4f1aDLNZs21vlZQjdcgrgk7jjoeDXsSgKCGyQTkg88+gP93gj8aZuVCAxADSBUHQbiDgEevyn0HbPNAHz9d6ZdqWDwSomQx3owP3gcDC47Hrnr2rHuC8ShHDeYJAhVU3ALtBU5z8ueAfQd8V9MPFHJ1RDnIyyhhtJHTKnJ/xqhPo2l3CqstnbvgEZMaqRnrkqP84oA+ZrudUcABtjIu4Y+YOUwxBGePMXPt+dOguSFEjNHMqsAsJZfmG0Fuh4XAAzjqevavdrvwToV2SxgeJguCY3IyQeM7geM57dq5m9+FlhK6XFtezwyIxCxuA0b7uGDBSAT6Ej19aAPH7nWYHndEUW6lwYyy/dDEAKpYfMc8Yx15zyKlnvNjSvDEyxAmTywcsBtySWOPk3HvgjdjpXoNz8MLwurpNa3DxcxFwyMGzkMNwyHxgZBzj6VhX3gXXYVYGCaUgFQ8cqEZIzgKvbt0z60Acpba1I7PLvlgiUZDgEklwYxGmGBYnJGCexPSnNrz2shQrLGGRNpkZSsikDEkTjkDeCOvUHrxWdqmk6naKiXNlcqqfNJ+5mjjVlUqCC3DEckHPV8d64TW9SuLK382S2ujAZ2RL0QySiJFiV/ICMAJHG7dxjhvegDvTfqLiIvcIWuPKbd5gkQxNk7GAYBJMsc8Hlep7dTZ/Z5J0VnfYw2vISSFQgHIOcEgkfUcV8vXfjmzSa2PnlFMieSZM+cFMhO+UjaGf8+Txxmus0j4hWs0ptI7iOR4lMhwwZ5F+4dyBuDkjpnk0Ae+N9mCt+9CqW27iBjjIUgDgE/LnpwcVMIwASCcA4yAWyeoOMc8jA+nI6V5hZeJori7aPbKkQ2qrSrGQWVV3kKrYI3EgZ5GORxXa2upRyE7ZFKkBcbgoyxwST1x97PoD6UAbBARlkKFsfModMIdnJBYd+cYqFmyquSFJHzrtwqkdAo3HA4BHsfaqN7q7W1lhYWmljlIAhZnMm7aoVI2ZVCqA7bup6E9KwtS1iRVSC0Aa7kkXbGYw+5Sn3id3yBSQSfbHuADyX40a1400y0hsPC8jC81R1t7MWJhF8JDgsD5wYiLapy6j5c5JGQRp/DPQvGFjpEVz4yk8yeQRQyWvntMyygEiS5ncnfM24jKjGIxnJ5rubbSIg6ajqR+03mWYTSquLcNncEB5jIQYwOvfvU+reM9A0OCbzL+zEsKJI5mcYSIsA7uFJKrgsMkdepxmgDqJtF0+eKNVSRHKLJLtUAFtwYISvUZx9cHOKzJdERz5csrCPLEONzlCoZV2ozcE57f0qhovjvRfENuZ7G5hx8uDHKpZQQDvBRuYyQCD39K1buYXNvKVmYt87QmNgHKMd0YbPGCx6n5TntmgDNk8P6dnMri8BBGJkRkBVduUBJPXA/nXm3ib4Y+BtVuGXUvCmh6lG2TObvSbO4Db1fKsZIDvUuxLDjJHU5rvrWG+mjdL0pEgIaNjKwkBUnKYx8o4XAB7+mBVm6nsYbfZE3LOY2V8vKVGSS0jDDA5bgZIFAHx54g/Yy/Zl8Si8bWfhB4EVbyBxctFoVraSzh2Py5tEQht6kgnketfM3iT/AIJTfsm+Kbw6pF4RlsJbibbHa6frF1DEi2yIzQQ2jkhIGB+bLDnkDOTX6bNAl1qO8XEXlbN4t0f5sfdEsikjYM8d1J5yDWRqGv6ZoqzJE0X2hMeaquu9QzYBIOPmJAx1zux3FAH5yeEP+CZfwh8Iaql3oB1HTY7OR54IXgt5VQnftQ3DLlogrRjGM4TPWvo/S/gVc6GkUNlcWbiNlKSwloclFZTvDq27OW6nGemB01vEXxXv/tssem3cMcQm8lVkPLMcF1wWHJySD9OxrstM+JFrNpioYguoJ5SzxiTJbbIokYFQQGw7EAHB2kZoA8Z+JvwD1Xxfo7adY6ham8kty+bp5IRA0bEDb5Y/fIcgkcA7gK/Lj4nf8E+/2mbOW+17wRe+EvEkkTPJHo899Lo2oaiInZ2SG6a0eKOYxmTYzsAWIyBkmv3hstTt74wN5gQM22R0VHKRNjIAZsiUqTx04Gats0nkoEDM3m8yF0kzGSSrv8o8slckqOhbOTwaAP48fiTffEL4La1B4c+NXwu8QfDWe+uAIdW1qGS78PXHlqxVbTXLNntZ5CGOcEMO4Oa5O71u21q3Nza3v2+0Jiubee3czxXAfCxKWjPyZwxXGBg7Soxmv66/iP4D8C/FTQdT8KeO9B0bxN4dvI5bO/03VrOG/tSxRldSsyHypwCcMCGBYEHPNfzq/tTf8E1b/wCEV3qvjH9nLXta1HwvE6X178J5rpGjsIAXe6m8P3ssEr3DIELLbO2SFMaScgAA/ObXVkjld5LqNZLSBr51VCkaLHAZJBGXJZmCR7MnBZmIX0rxq+1q3lmuNQnkYRrHcT27zvs2SLGBbQsM5kDPtPykkDOBnJrq9X+IGg3ujamqSznU8vpWpaNqUEcOo6e2nzRzXFn5U8Ze3BvUYugYMBwf4s/J3ji+1G/aBb29unaHb/Ztq8biKPSIVdNPEYlUbIxKX3HG0BgVwMAgG1r/AI1RIbnTp7W3u3kPMtu0koEeFM0aRSEATCYtyQfu98qR8+ahqGdQkmgRkZkklQSNAqKoYtJHsQbWYEycKc9hngVFfDUmjuJh5sz2xEbOSsccRZc4BRgzsV2425HUHHQ8bquoxNEFVGNwqmduV2h84bBGNqkkk4yM5PPNAGf4j1ciJ4TcXcsro2QE3HLqxwCx3BRhc8Y2nAJryeaVpZHYZiB+91yeABhcgbs8n3rpLy7FzNsVMzsdqFGBIJBAAydu0g8k85Xk4rn5N7oFAfYWwFyXAbkuwKggtj6HmgChJLM0Y4QBNqZc5fJ+bKgnhSVOTjHzYpu6dUSQEEl2IGG+V1ADqRjaAVcHgnjHTpV1rRXjV45djlxEyyADaGwVO5sZ5A47Y681WltXjkKEgyrJtCqVOCPlLbQSCTjntx9DQB0PgXwrrXjvxDp3h7TmfztRvEhaRVd1tvNO03Evlj5YkDfMeyj1xX7o/s+fDGy+Huh6ZoqRWsuIYzfX80FrO02o7UmTeIiJBA5idY2IYBZDgB2Br4j/AGTfAC6Fp934wu5YLfUdYtpIYBtjnlt7OPG5ooHYBXkKckk4Lqfl7/SvjL43W/gzTINF0CcWdwsYEstzCreak8KyOfPjZWjAjRECrgZkYbgVoA7L9oT4r6bFeyeD/D2miWGwUafPKoEUc8kn7ySWKAZKJHEuBJkgnKfNjJ+MpdTuXkEdyI0gnk8kFHVJSjIY13xhtyskbEgkY3cc4NcP4h+KM+qX1zPeStcSxmVbWUymKWKOUEowmC7nTIUBDgFSf4jkZFj4x0q9mQXTNG8KGSS548slSiEyDcNr+aR8w9eQTzQB7rcrZ26xWum/6OxsjLK7hBI9vKNkqoshP2iVyU2kZ2g7hxyMG9vIpmh0XTo0guokuzqV5KRbCFYCryLI0vEpQxkfKRksFHevOv8AhK7i1hW5MMyzEOtnKYSsqJlh5gY/8svJBICnaQ2eelRXWuhLa00S0Vr15Yv7Q1y5jtGtriOaSXetmJ0Ja4gVfJXBCgndxjmgDWm1i6e2uL638uFN6xaejxNAkYUhHvCFIMruPMGSOSdxPSo9OQ3SCS4+0GRUly0cj7bcsFEjquBuldSxGDgcjIJFc3Pqd2zwpMqPJJKypCjZlhG5RKJQeB+6IwOSpAJ5rpry3eCwiu4c3B+6i26yuFkcqYi6EnfBhXwWPIBOcDFADLtT9kitQZFkgEscxV3894lDMxbaMowVQSTzk45xzs+Fbu6e5mW1huJEWCaBIpZA0cULKgjKpnJ5J+Y9MAZAArn5dTeRmsrRVe4trYzT7E8t/Ofy2c7XbnEaf3sEHIAzimabqohuEu4ILqMTyRI8ku6NpPNZluS+MMkfzEJzyVBNAHjfxCu7i21Sez3s8SbsByhXJGSEaM42bhnjqRk85ryY30sDF0yRvJ2luDgAZKjpwMn6dDXrnxBt5LrUZjDbokLTv5bCQeZh2JKyKzZ3AAnJHORya8iubWRXkVUJKOobeMHaQMgpk8jGTj1HtQBbj1RpArAhTgqCqhQODx8oy33jgn061G05Me0qrgszD5sbSG3FtoOT8g/CswoIWYZLElgMHAA6ggentx+FN+1TKmxU3BX35GAMoGCn6/Mfr3oAilklWUnJZWyc7i5B6nPODx6+ntU4ujsDbwx3/NuDj0xuYnaRheBjNRPI0g8wqcu+GOMKzYyT7Dr+dJHAZAx4VNpA3EkHnjaucDk5/CgDZivnJ8wvmTIxk4Uc5Kp/dGOBj6U6e8lYk+Z8xXG4OScnnav93jPHtWR5ZVRHGAegycdeOgz65+ueaJbacsCwYOQAq7gcDA5AXORgj8PpQBJHqN7bsCJmyBjgknaevPZq6nSvEoRhDP0cDcx9uwRuowT1rjjCWb5AzABQdwO5mxyNo57Gp3tSvlgptIIbJxnDcc57g/yoA9PRrEF5zcZikibCLsDkoqu+ABwdoz1OSeuOa5W9ha6JvbSJkkVt4K53bFPybdo7qM4z/D3pkFrI0cEiyGPAaPduUZVgQys2QeRx9DV5o721gQSmaGIs6xmJADKhwrFlU9ORgnt2oAr3emXet2HmwQzSSoAWOGYtyV3DcM5wuT0xn2r0P4Q+Hr5vGnhuC9t0jKXq5ZJF8+Rj80ZKgnBTDEccY56YPnFvHNHCwTUJo90qp5W8KTubBbG77o3NxjPPFfQH7OnhnxBrHxDtF02w1PUZYIpmTaCyGeVCkeVCkucORjrz2FAH2TrejWm2Qz2MM6hTEbhWKuJECSiaWSTBMhLqAF2YKk8qOe/+FPgx/F7+QLURW9hNHM2p3pzCSrFZ0Xq0mWcj73B9AOPd9F+BGp38EWofELyNF0m1lV/ss/lR3t35asRCkYclXOFyrDIBzxwK5r4jfEnwl4K06LSfC1ja2/2GKXEc0XE0TCNGKzxYZ5HKuSrAA4PPUkA9f1Dx1pvhuwPhrR49PlEaixEa3JhuYJohud4kRtu7zFJYNnKj5sgmvGrz43LPBqVkkZvbxblMfZEhjDbJN0gju4JAJAWXDKAQAcrg18a618VI9a3YElhqx855pirEzW4YgQQMpHlq5wJMckAAnbweEj8SQzXEYihu4JF3BxDZiPJdywkWRpG2EAKANoYAnnrQB9jal4hstYuVvINPitpZZFXyBPC32WbfgEhpA1shZQvBwdxI+Wq02qx6itzLOpjuEChGjtVESujKiBtnzbBgBSxJw7NnjJ+dPD/iloTNKsu0y20iCSa6YgKpAdZYhESGOeRxwMjGa7XTNUN1etO97bQyySRYa3nZoBmFEGUVztGzeTvHG89MmgDudY0xJt6Xu9S9svlyLM0vkybG2sqRFSjiUKVzkYYjjbz5fdaNqjSLFbaqLi4VEWDcI1kmSMyvIflP7tsJ1JLHIAxxXqbXNuQQjIZBbtJKz3Eq7ygL7mYkFVZdox2wTnnjlp5Lo3QuZJI7CRcmSytFVJIook4gad5VYJllxtYkqMHA4IB4nfCOOWeTU7QxSpIqiKDzJHjKMBKyoyYkQrnuefTg1UM+gXK3EcMF2Eljf975Lef5w+aPMJIWIblUZ27hzhiM16PfWdrJ50oMaXCtIYmklLrJG8nyK7hCVySeNzcE9K5Q+H1DNM80EZmVmMMdwGhG1zuDeYm5gASB1ySOhIwAclbXUgs3tGnuGhimE8ckm+4WKcAADaF+SRosghgRkHbgHnVW6ku7SCFY7RHIH762mIlQRttUTFJVEUm4n+HgMMtwcVrzShJ5l1ahUkimBQLI0YULk/J5uQ0ewgYY9uuc1Y0uxZ4Xmup7QI0xkjTbbp864Qo8bNuJwxYYyDt9QaAN5mVDBBc6tsuZUaa1eZYrqCUsrERPLjcxDbAwkfOI8huQRHbvaLJMLq4gFuwby0sSgRJnVGEjMpDEKMFdzH5kwR1NSz6VbQ2f2iG2Z7cSldrN+9+dwfNDAEeRtB24GQMHngjHSG3kt7qTznkhYwrNEZIDJH+8UhQdmd6uqZyMjcQTQBu6dZ2Nmv22SBri1eOOCeGBmiWJjj5om8ssgKgsNx2Kz4zjiteIG2jjEcl9FaXflSJEwX5CqKrPNPFnzERZySwCqCuTxxXMW0+pW5ETfaUtg1qhkjaLzoo1YoGlUxgvlT90e/rivW9H1aweCzhltmM9rBIyyyt5Mk8Ck7jdBkVQjqCMEk7Tjk4FADdKt7yGQWkYhjtWh+0xxNMXV5vKGLlGZQDF/EM9DIxHDYrookjlaKSC7Frf6aWa8S1lVpAFkZBGrxgmRGh4wpwPOx97pSlkmhtTAYYEwCkTIqLLFG7hidwGJY9jqxG7LYxnJxWvok9lBDHdTR2UUrQStcX294/LlVVjCmV5vliMoTBGCC4+Ugg0AWZbS78UaddtPPi+toDHFcsjkYiZfKkTZCMlAgRlwdyA8cZHbfDK41W2m0c5tbiCG/UXMMH2eV4bhZSuGjlZiokQtxwR2wpNU9LijvGtbq9c2qyXM08jKxlthIQytCzRv80bKwO5v3hyTk5BHZ+B/Cmn3+ti4tpHtFbyZUZI5PspVclZWAYFkEuCCeVyqnjqAff8Mmmpp8Md3ps1qfs3miKwLC0uJjG+SyyyjYdhzt29eMZHy8v/AGpc2vhQWr6Mv+n3rwWs9wrGSWCBpHQyFo8eWm9gGbjOR92q18+oW8Gm2dlMZ7+SNUiZinkXTx7CzvC0jKxYBMH5OQVYCuW+LfxAj8LWbWVxLBbHSdCe8mWN0AtL2S2MySGBl/ewrKxyqcew53AH4x/tX+L49e+J+txysDDYyxaZAts5lEYh2W7bztAZA0chO0gZIwTxXz3ZW0iMoM7PAxYIm5EDAKixea5kCk7AB97gOpOSCK6/xfcXfizxPf6vfJG0k9zPPK8EYUM8khkXcnIz+8Pbjtiubm0+4jQMzlozmYDcFYqoVSu0AZHyj060AaSzvFMzvIo88xQbI0WSIiMR+ZjY/wA5BA7HnnkV1vh9LWe5SAu0ENxI0hKGNERiRG+2Nj82QBhTjkZzwTXAJEwdJVjClXaNuPmAU/upcY+Ulsj3PHB69No1qko33MssTllc7I/3iuHXywpcDAbOCc8YI7YoA9vsbOFpPsxNoLTbGJphsUM5I2MrEZZypQEDleRnArvdB+G5ukkvLcruunnDjh41Csvk4JJ5CKzZHbvk1534WSzGLS6laeMQSyx7tm6RxEpZNwf5HVgc4OQwINeyfDrX5oP7NtklZYntpbhlYO0hQONkbHftPzrGcED5V5PSgDpNI+B97BFJqckJuZ3l8oeQx5jXa2EwmPNUheCRgc98V9b/ALPfgSbSPGuhLDGGaKQT3AEZJIi/fMjptAkG1WVvQk8A/LXT+ELOyv8Awpf3akTqVjniaGU7sMhJbCplZBtcHj7yZ6AE++/s5eFtNtb7UfEBM0y2VjdfaIJg7COc74xN5AyDmMrvJyMBiwAVqALfiLV5NV8X6zHeSibyZY7ZYipJZrZVU7Vdjsy6/dBzlRxnmvofwRf6hZ6Ilqt39gneCJWaK3dkMbSK/lNHbqCI/KjGefl3gnptr5K0TULXXLvUrm9mKzw6hdXEUieW8y2huGmLIpI+0s24gBiVG8HGARX6GfDDw3Y6tpFrd3LS28NvZIg3qqNfToZUCvOikQSbpYd2AQxYr8o2igD2KbR9S1DSbFAzyf6BDutZIkhKjAQyRq7AyFncAZHA9RzX6Afsr2/2fwpFYPhJYJpU8wBT8wZuiMuCBn3BGMZzXyp4V04ahoLTXNy0AgHl2bSxu7oIFaIRrH5aBImnSUE5O0ryfT7I/ZztTa6XNGUiMgv5WkUsVIDPGC2MZBCrnHAJYAngGgD7N0xdsabjhiIydoADNgBicAZzx+HatONuWMifZ5TIyASGNjKiElWjKOSAy9jyvII4rE0mZmuLmNQrQxrbsMRsreY8bFwzMAH+URH5c4wQcGt5t+6ONF8wrksSy5JGMKwIO3IZjnrkEcdaAGlRNuVgTmM9225BzgnGAxIGMc/gDjC1BXlDfKwxgYIznB4zgnIyPb1rpDwuY2iG8gDOO446Hk846+vpWTeEShhlomBDScbckEn5d6/Mp559BwR1IB50kQe8XaSrxlmOUYEhSSVBIG1CMZrvbEF4hkbcluOMlezDb646c9R9BhxRFpyw5wylVYE8AqPmJ6DO7occ12NnArRqoBDlCFZf4MnJUM6+vt07UAM2EbiMqX2g+ZyMjapIXP8Ad/Pr2qAR5DbSFOWUN6MCGOA2QHzjP0x0q5NFJucbWySAHbJRXxkeWATyD8uODz1xmopYniRATkOCSHCgDJAJP59/zoAoM0gAWSYSzbVaVtkcbucFRKUjAC5OegHI6cVX2GflN6yRuuw42K/l7X6jkoSu05HIHIxjN94JcOflZTwHUhgjjBGDv446g9d3XtUC5+XfG4B3hgflYhZGAcKTxuA4yRx15NAH+XX4g0mKzgb/AEKORGy8f94lvnUE52ofmb06HjArirq3soniUlYbZ4/9cu3fGU2vJtTIZkMnGWIA6qAKh1bxY+o232eG/gnki3FGWTZK4DOwyqSEFzvxg8gAgYyM+W3niJ0hniSGSWXdIst1GzsuDhAigSFFXcXO4jJLDsKAO1vtTtoUme33lt4aNHhKRSrsceYwIxjG7B9M5AIrzbWNV1J0VEBaNsSkMjhkVQN2Ccb4MDJB+UlQTyBXL3HiWWRsGVm2mRWVmIKlAyeWzPgnG0kAf3sjFc3d6/LKxTfujIEfDSH5QeNozkAlvTp29QDWubhHgc3KKJ2kR4wNoVOpyhL52sWOQR2qB2aOaCd2DOExbyQyxgrsXAUlWJjIU8g8gMOPTmpGvrqHzFSRokm8lnVyx3YBVVUDPQHnpzxULWWtySr+7nyTtj5bA3EEjAOOT6dc4oA9H0i+gXAmcRmNm8p3Y7vlHmgFVO4njII4ziuzs/FulyXXmXzsycoXEe7kAlT5eeSpI6njAHIFeUt4a1Z1tGFte+fuhijDozRbXTEuPnJB35wMYIweDxWjP4G1+KKETxyLLKqylAHIiDFvmc467RzxxjigD1tPF2k3V6/lNLaxSOUQRsrL5eTIdxUDawIGPlzjA561lP4ntZPPDzoCXYA7jGCM4Xf5jZAxjnGe3PNcDZ+DPEEds1xNE0aSkQBnU5HmZ2MQynYpGfmGCOxFMk8I6uXlVV3xxM290kDxE9Mo6sd3IOOT0PFAHS3OsGOCaRnVxJhQBIzBHDlxlTkbctg49B1xXCTarA0d+bhjJNKjrGnzjDfMOCrYK47FcduBk1v2PgjXtRieKziufPLthiZMOrI48tU2EFiSclsDn8qsvw38SW86E207AEbhs2L5bDBLSMhVAc+hIx0oA8v1C8kIysmFHyqhYsAjZICqxyQCTz79a55ZZRK0hdcLgnfn5juHCdwQen0r2XV/hVrMFtZ3b28qrMXgywdUMkQR3+fb/dlA29flzjFVYPhhqhZYxbyOWC7xjaiMSBhXJ+fPXA+b6UAcfptw11JGh3ffBJJOCAvIyew2n1PFemWsOpxW0k1ibgRiPaxKsyOVGJAo2j5eOR+fWuz0f4QahaWC3UmnyOjukYuBHK4jkJCoxbHEZLdOB74zX0b4R+EE39mLqF1Fm1dXG17cqJCmwHE20ncAcf8AAs+hIB8Ui7uohKl0JBwdpUEBC2BySBngDPUfMMVz1+st/v4eRgofI/eSED5CN33guB06Y5xX3V4g+D63FlPdw2TLB8xV1jJMEZAUSFCnK7ypOME7ucV8keM/B+oeHrrd5EscbhhGDuAcD5Sy552nJ7545oA8Suzd2krbZZAnBOGIXgnkgHnBLe4NZMkspIbzX27s8nnOAfmHqD68HtXeSWUNxhZmWMODgMC2B1Ayqkrk55xxXF6ha/ZZ3ic4yVMbE/IE7huPm60AQJNM8u9WHmEjDEgDK8nOeBkdfrUU1wZWYyEtIWJ3knoeiBP4R6AdOlMRzEAUcqykjcmASrKRgDHTbnr60wbWDNzk8E4GMNwvA6e/OKAHvgbAxPz8AjkAZIb/AHmwCfxqA5V2xkYJ4YbTjPTHY47U5gRt6nAJ3HJBBJwQOwqLOSwPPck+pO6gDo9GkYyxqOQXGRgnjjAORjbntXstpFPPZrM4YxZWNYyxIjVDnAR8jYH/ACI9q8h0OxkcrOJYotm5lEjYaQx8tszxxkcEjJGBk17rpapBZwXMsyNEwjc200rsZJCw87dth4JbJzjuOvWgCTStHMkqhkO5ZEYIEKgL/fIOATkkAdTjPOK/Rf8AZ4+HB1q807bBuLSweWnlCN2Vh/rHVifNyT6AAgHqAT8b+CtOj1bWoJxGI1kVZI1YTSCRsInlrwNgbDN0wCPpX7vfsffDOB47K8W3UyZhZTgj7qZTHRlXDqQQeqdPlOAD9L/2bPgHNFZaUIo3nuJVt2RQE3uHBMZQguI3C7eMnG3dxkY+7bDwi2kw3Nq1p++iXbL5kJbzJAxUEMf4wVfJA3Dvk81zfwq0210m2sSksySLCIjCGBw2wAymMDpxxzwWPPTH0ZPGohhAQeU0Ds87naJGO4hAqoxUggkbiBz3PBAPF47JSk1vMmyeGMuX27Bhm4G8rzwo4A4xnuTWfbaBNPcrMkCySwmREw5MKxYDnzAUCbjtHXJyAATkZ9QuYo5dwRAgIK4IyQFJbPfJ5OT9RjGBVe3vH012jgdg8yBJD5u3ehILY2g/MHxgZHTr2oA8/vtI+zRO9tBO5ZiGVQ7HfI+7PLYWPcBnHAxxVOytdRKvbJbT3EdxJFFJbqpV3Ekgj3yApnhjzwMYyMHIr1sJBOrESMLhiNxeJyADvLNvAJJG8Z65AyfQ0MpazCdZkjEeWJUKoUsAxLA4bBLYz14zQB5Vd/DVNTEj3JZZlkBSLygYgoXJLO3XLKm1QP4Tzjg61v8ADqyd7eUWFsskVv5JMcfyCQNuaYxjHmOAV69ANucYNevWt6k9ubZnRbeTbK7k7mSSNiRhscfIzjqPvHvWi8+lWflhrkPHJII1ZUYu7vnaxSMEBN+V3ZA4ycA0AYNrouk6Ppsk0kJRo0LGRUwY0CfO2wpuI5OAMnJbHFfHfxz1G1m0/ULO2slafypW+0s7LG0ciFWzIGxnbgnPbC5wefs7xbrNlYWWXSJJEhHmEELuLIrBsRuw+5yenLcjIr87fjb4ssI4rtwyEvbyKbbeArxuWz0yAvI6+3HFAH88n7W/hie3121E9uBeTajKsr7i0AgWYCECTj52UIcYzyOxyPtf9mHQJbi10DSfIaITLbw/aBB5i5dUBVjMcMBu5IAwM545HyL+0pqn9r/EPR7eHm0e/hIhHlqFZGRNpYKNzbGAJZjkJy3UD9BfgBfw6RY6UZBHHK8Fo7SRSLGYwc7GxuzlmiydvK5GTkcAGn+2n4cTwb8L3exiRoYLKd5JLZoJTGkrtbyzIMjaxmkVcH5TtB3cV/Ib4smabxhrFyrK8bahdBJAxjJHnORux9yT5sEDHUdq/rg/4KJeO9MT4WC4ijS7u5rBYZUk+RUWGEA7sk70fe2SAOQD1Bx/IlrcsN14j1aaGB4Y5NQuJVgYn9yWc5jXP8KngN3xQBXkgluCodw5yIwgADcFiuAQAO2ef4ic9aje3e1j8+S3U7MEPIh2qQwJjCjhmIOecfd4PWug021glZQ7BcqzOCpYpyQNhB+aQ+hwB61k+IIZLe4jt2LlIUMpyT8yt8yhgD/dGDnoB9KAOYZ1N1IVJVTKzLIiBTsLjKja+EwD29SK+uvghpKtd2geRS8wFxEsZlkeN4xlYpERdo3hQCScKrEt0r5Lthsl2u0ZE2CEXY4CllZl3HiJyB168dOa+zvgNG13d2RhwFtpDIXLDfGqAuHZS2ZCGjwAAR145oA/bH4KWUd5otlHBcTRS6bbxLG0qqY3GJJLuOSNUG5/nUIGJPIU54x8A/tXRxTapqkiwJHvknbESzQIWV9oZlZjgZ2k4GD7Z5/Rj4JWcltoEzyss009uskgjAVh5tsrB5ihcD597Nkg7EPAPB/OX9ri/FvqV0kKypFNuNxubdFOY3DssQKKRBvjHYHgkk9KAPzXIjee4hXcJS+5dpZ4yC7byx2EnjAB9FOaqzwhURhKrZMihR87KUK8t8vyqdxxzzt471SnvUmuZmjCxK8nVAQBufByCScYxz9aRiC7AMpDMwVlOEIztLMdvfAJ4/lQA2VZkO0oU37ZEDIQpXkqoLdV+meoPFR5y7PKxfBGS4OWwSGDMec+vuOuabMxXABaQIm59pXajPyNgJ+bBIBPr1qsZ2QDdliQDyqg8EsCTjIzk857/SgC5lJNrgAA7hjcoydxDAc5Y4xjjp27lVRpyV+ZmZzlQGcFmJC4A53fhnjvUMckTITsfzOZDgAqE4LHGdynPUjggDv1TzcOrK+0h920YLggjceBg8rxz1FAEoDo6qqKXJICbNpDcgglyMHJPp/OoWm8vcY/kZyQQACQmSDtbkj5upyTx1xUcsoLsWIYBhuaEnLjIJcMwJyRwDyeTxUDScBV6AnBI+bB+bHXGAcj/wDXQBZZ0Z1c7mGfnGT82QckMTnJJJ685OetSxqsjBYjvYkAKFO5yeFWMDqc5JB/u9+KpeaqqoZRy5wfus3y5xzxjqeD2qZGZSJULKyMCrIcBSckYJHWgDXjtzDbyGRo0mfChcKZl+Y4wOqE4bIOMjPtTrRC8qQ4D+c2xwhfcVJydyKvQMqnj29aoxyk5WQu4bLNySwJ5JBx97PJ9c1MsrRz5t3I2OPLlI+bb0AyDywUj6+mKANyTSLmMGeUvBBuVTN5YihZ2zuEchba6g7+QeNvTNZr7oCBEisis2NpALLI5JLsrZB+YHGeCMDmtm61i4u7KOHy1S3QGMozHLMvzByBjJwpHHTJHesGJyiOQ+1wwUqCRvQjf97PTIUdcneOtADxGEXfKzqJJAN45YtnDqccj5iOo4wO9acbLEFRACXckPs3sg4xuDE5HtjBrMjneTaGiUlY9u1VAzySrnb1b1JGeK0rR4mMYf5dpPJGd+GwBnPHGenrQB91/s76ba3NzEZH2v5TvgpvieMBhLuJI4KKwYZI+YDvX2nAitE8MEFqI5zs82UbHVYZEO9twOORt4OSCRnpXyj+y7GLme3UFFlSLcruu5Ffc+C3ooRduNpBzz2NfYsAKazbWVyqLbwTyOHji3s6sr7osNtB+ZkbOflEmeQCCAe6+DtI8yApHGpVoBNG+0FbjaMXDyh5Chj8x2HzKduMgBtwrpdYhVbaGMp+/ZAnkKfMhHmvtZB5Zwg8nHG3AGRtCjB6XwDpdtDYy3sdjkPHJ5AWQoWdVXcoPOAGdcKFB+Y5Pzcc7qiD+0IbIyR+a5dwrOJp3QytEztIRkspHHAxnpk0AeEeI/Cq6hMEQtOk0okkYu8a+XswwEwIOwBD3AIUjkZFbuoaamm6JOqRDyjpjROck7xIocyEBlZ3wF2tlvuDg7RXqc2laX9p0ySSHyLhlEt0qw4WSUOyRvLhsElPm4ByyHcME55j4gPDFpt3HEYeY2jUSZLhXDEGPbwh3LwMYATpQB+T3xtt5LXzZEjAEqvgqX8wpyS8gXDJzgkbjjByK+P7cuJ3lbPyuwYkMV252ZY4wwww68DFfcXx20a7FtJcAeWirMI7mYqkJyu5vLK8SghTyATk4A4Jr4QaUxzzx5y24BmABUZJIBHHcD6YoA0bi6kh27AHbO1gwA+YMwAXABKhSBznt2qv9rluHVSnlxMwaVgoUKwUjhh0JIwNxyBj6VPKG3ZlIj82GKQsQxYM+FI27eQW3kMeOnY5qNpIwmNgwGGXCsCxDfKGPQgnJ6ds9hQBkTL5QUh0mWdXwi5Zo/LdQWlD9MkHaQTkA9KorPJC4YRPIAFwoBzg9McnaA3Veh2+lbA8oEmRSQ+GAQgEL1Kp6j2/nVmeCOGZEQDYY1ljAKMHDLkfPtyQDnpjkEYyKAMWCG53OxQYMpGd/wAw3DhRjAIAXsB1wT0q2Ladd45Ein5yZAyuDtVcbeDjnOCQMD0rZmIt1QBkeOSOMhTgiKVsEuDnIJJK9+Ae9NMkhVM7HV+UVcbgGx5ueBheM9SQO3agCtp63EPnIPMO7ft2Zc/NkOCSPuEHnvzVry7lUY7UV2cbW2qW5KgoWQHc3PvjOav2rKD5bLIoKFg+CVO0BSFkxgvg9OT79qtobaP93JumYsvlkMBseNgSxUqdzFdm3kYx3NAGdKbgo3m70VAoG3AUBADjcGAVGIAJPUMDnmlFvJIA4UqVRVjRYgzOwJTaCgyG27ufzycZ0554DHIpbNuxUJu2mRTGcqH+XsoOcYycA8cVVa7jgbzJNjoA6r85XlgQCNrBsgnPHHHPFAGC0cqvteEsN5AwpHODkNj0J/AnFT70iURzFlwozlHBaV0GATgsADgbc7TgMMc1PJfiWNdyhs7HRcBgCx+ZWLcBcE52/wB3nrVUSRzuPMIQx8IAgWNirMxY7RljjAX6+mKAIbq4JjRRFCrxhMBY9nKDldhU5OWJznv0oVJJlEoTzZcAFgiqkaJuIxtUbXJJ9DjpyKnuLZd3nLIrxuFfGMSIrHLB17vk4xkdB606FJhuZMxRLuVtyuSzBC3lkDjzCCMg9M88E0AVJAXjaNEmZmCY3KIlTaSgUIAS5CjrkdeRnmpbGG4d5YjDLwqkM6MquWySULD7oXOTwMDnitSAPvCsqF2VVRFUH5h/rOX6seMenQADFaNphJ1AYQgkIGVlZt53DDBwQmDt6kj5cgjFAGU0UiCTzA++NsADaTjJ+Vgq8Agdj9K0rGZ5Eso7eMGWS4VZJpVbfFIXXBVzJ86DPO4j7oGCBWxNBGZJNqOAoRJI0YM7zY3F2UDHlAqdxHqOc1Das1lcQhgNpuF3I7ldrK6l2Kn5gTghsYOPbIoA5+5nuYLqW0MCo6TOvmIhDj5yrgOpwQTJxx2ABxmmNIyOy4jIGA6bRubBIwPlyDgjoeldPqQimu7i4M0ZUOhi+VgWUoNpjIHRQoyCMn14wcxrFCzTzscFyxIKtI33GAzn90SGIGc8jOMc0AYXmSTuqrvTy3K4bIMisxCoW/uA/wBRjmnvaXLSzwvIrtCEBXa7RkkMAFmLYzuGABgEtxxWk9oGZZFikZfL3ISXVCrSOWAyAGYFOo/HByBAV2M4aMqyMTtdTk7SAVbGCevIz2HSgDm57G7EiEptjdXZF2sZHwRs2BlGQfpj8Kkaxu3RmFrcqhxA4VBITIArOu0Hk5IJGT06E1viNZ2h84GGKN3PlIBlw+5+pJypYnqTgjjvXTpZQXNvP5RKiIPuhdAVaOaQqvliJf3LBSvIJwThfl5oA84+xyrKqW6zcjDEA7nZfnUugf7oyOvQc9akWSe1O4uJMGS3MDw7vLiYH94ufuOcHuCCM967SbTkXFvtLkuwUxl1mddqrkMV4HzA569fUVlXOnuqlI0bzTIxbcilQ2DGsXzZ8xhhTnA5YjnqQDmFuXlMg+ZIDIRt3M5AyGxgsNxyuOewzVuzmeWVQ0h8vLM4PG2JF3SEHBBYjPXpkc1UuI7iJ54jbxCMuux/mLgIPmwQoCkkntzjr1q9ok0Ud0EuAXjlDQ/Jsba0jCJiAThudw68Y9KAFudYuXcsFZQq7YlBASJFJ2IcsSzKoG73BOcmtiLUTIsUZVJWlijmmllGMMiM8BVRnaSQwHQcjoTWXqGmGC6eCDzJEWRdqMpLkOMKANo81dvAbABHIAzin2el3FiiySoqh5137fNXZH95lO/gN8mODjdnODxQBfR7gNIGgC+S+XDEEDClhweqbV5HYDHU1QuLiVHkdQocMGZTkhlGG6IvyKc8em7GRXQSWkonK2SyyWsriSFXJ2M2ASryOAC6kDJyMEY5HWlJbXBmmuFdd/MbeYsYXD/KGfKYwBkHj+EGgDOt761e5eMq4jl2eVICfNjZf4QUJI69u3ynjkVpfPs1d4PMMav5fmqMo/Q4L5yDzyuOM+ua0p9IlWK1u7dIyQVdjGVKho1Bw2BlXJyADj7pxnPGDLbXUrSMfNG6R5JI9xCk/MWfGcZ3bvf19KAPW/gxqS2Xi2znO2NBPFsDuDgmRVZuoycDjGSPSv6TP2TviHPpsVk0OoR+bcxYy6Lh0ljRZY97DJPygk7s5weSM1/MH4GWS28QWrYdfLdMpgkna6nkZ459/wAa/ZL4J/GfU/BGmW9zZ2cd7D5e3zGVHMXl/MSyHdt/eNuG44yvJx94A/pcg+Kljp+i6Xc3l0Yrm1tzvxK0WPNfcjzRhwGxn5TjkA5OM58D+M37QunWFjsS8t97WcrKZ5I4kZDE0p+Z5MtkxkBeclsYzX44fFn9uSWCxeX5LZ54rf51u5Xe4kEZbExkJ3Y8wBtuNpjOFGDn8/fiL+2JNr8Uvnai5lKLGsSzb4lGZFYquRswjDgYBA9cUAfRH7XHxittfvNRX7c32e4tZyvmOCm6SJA6JGJCrL9ojYggbhuOe9fh5q+xtZvZwqyRzTzPGgbaQGJZZCAuQCeQMYI+teq/EH4sr4ijujJc3DXLhFVmkWSFskAgqAMYTdtHOMnpmvCBfRGUN5pclmQkOdwAwCNx6LjOB0xQBvmJUilfOMhgCQNrMACdo35wCT7civs39iX4hReBfiFBdTOFDXVrGkjA5iMjHLBORn92OoP3uPmxXxVG8gimQbWQbw7qCTtxjJYjlSw/MV0/hfWptLvIprJ9ssWyQSAEFniYOoA74Oeg/HoaAP72v2V/jzY+I9L063tLzzdQVQYY2mwZHWOPzRGjYPmoBkrnJVuATgH711L9ojQ7D/Q7rULaKW0ij8wSzKjvMyASgI2MIGXpk9+QQcfww/AP9tjX/h7JHLIFuHsYgXxO4BeFXMRd/wCPMiqO5IOOe3p3jP8Ab+8d+MLndBqEemhUYHyLptwEzGRnEsuCuEZVxyDtySSSKAP6xviJ+1Lo9rFcTWuu2scFsjs85uFCkMCPLk2v8ydcAA8jnPFfn/8AF7/gpX4P8IOIdOuxd3yOjxG3lILMoKOA0Z/cjk9TlM7uCK/nR8SftF+LfEVottceKrxg8A81VuBCjMCVXdtb978uzBODgdK+dfFPi6Xyi+o6mJbph5xEc25lMi70YyPn2yuQevbGQD9e/ip/wU9+I8upx3Gk3m+CeSRZBNdlHt44ZFCCSTJ87MQOG3ZHHfp6N8Ff+Crt1eyJYeItRihfy84lnWNwIcRME3bQSULMMn5gNoHr/ObqnjlHg+zoXcIXYs8xfcXJLsN7AhcsuASfu5A7V5lca3PLcGe2mlikDja0bnIyC3y4I/ix2waAP7qvhh/wUM07U7GWNtegltdUFqTEbmNjF9lkmdHVFJ27mmwew75zx7hcftoeGb63Jl8RwzBQIXjF2C0ZUEbclsngBcD+7jGCK/g88IfG7xn4UEcUGq3jxplQzTHAXOEAXuQckDNe66B+0t4llmAW/mtzKWlQJM5RZXcneQXJc5JyDjOeTQB/Xp4h+MWh/EC8kOl6ggW5srlZbVZ3iR5GikdVWVZQwBZTwQQQwDAg4qf4a/GAaDfJpkdulzLYxgTNFlyYo5V3GSVBnaDjk+oJNfzu/CP9p3ULa5sp7q/IkklWOZ5ZTGV3hIhNgx7dvzMRtB2jOQeK/SX4O+P7HxvLaNNevHqJKTXVyjxzLctIUk8sLHtEMQwwABOQwJznFAH9H3wx8ZXvjCxtJhI0aAL8j+YjMqsgQ4k+7gqBnHPr6/Xfhw+XbKWX5o+WJKqoJw2MgnPOOfYivx8+EPj+50Czt0iuS42IFt3OzgL8r7txyCdw7dBnrx9s6N8VdaNrbCYxxtNgHZcRmUYCl2EY+ZRlWBJHOccHIAB9n3mprJgQqoIAVtzKSflOM7iDgA/nWZdXEjBMKWRo2V383G3aB5YER5bPzcgjGPevEdB8TXd3Gbq4lCMSS+SwKgEFN24jI2kdP7/1I2Lz4kaJptu7Xd7AGiBDhpUXDMMKvXnBJPvjGKAO5urwwQeWWiyArAAkO3HJIJzgtnjpk1hXF1b4VyqiU+W2523MQNhCHJORuB+XOB9a8VuPilBqU5a1dJot6uzhlh/dbiC+GB3FUVzwMHbjIJFL/wAJdZ3hlY3iQn7PcFCwZVlkhXcqIy5JZmKLjjkscbfmoA9guNeswjx8KS0ZiAJyCww0fcfeKEe/HB5rjbzxnaWhAkulDE/ckcdyB8x5B4Oc+v6/OnirxnqNs6G2uESJwqTK2FMIDDe0Lq+Wfbj7wwM557eD+Lvi9pcED2099bQzQuVSU7fPl67BJIkgEyHzDlsE5XGQBigD75tvHtkzGWC6IuYXZIoYmO+bcDvJfIbYFBOe+3nira+MvOw0hKRyRFkQsV3HIGU4xjaW56nPB5r8t/8AhfHh3ToUnOoNcPbsHWGC4EiIwhYv88igllkYBgc4AIBIw1egeDfj/pXiCGKT7ZGzpsDK8irKj5ztVWPKg4XOOCTg8igD9aPhJqjX1+bS2BEEFvlogGP7pSBnGTlufqc9q+sbKNYVVY8eVtyMKVJypJBBPJ5Oa+Fv2SPEkXiax1jVQjtHFOYHlYj5FjVmDKgJIyTnkHgZ9a+37GUkFVGyIgvEduMqw3YU5IYe4PcUAbYIYcDG3g7wck46nPJ/+vQw2gjjOG+XGMfUj2IpgbABYjABxySeST1PXkH3pskTFFCEADIdGTcZI2UgqORzkg9+mMc0APdijohwS2T8ufuqMscdxyPxNEU6S7zEwcI7xNgjCvE7Bl68EdCPwquqSsqNBtMcoDMsxmiZU2KMRAElH4IOcbeeCeKr29nNa3CLFIPsKROWUuzyvcSSM7Mw2EMAMYbduJJyM5NAGwcAc9G9+QcZIx65P5AVExX+E7VweD6j05+Zjx+VOPQZXjlsnrzk5GTwcnpmmAEnBIAClslQufZiT1P9aAFJJAPP0OcnqWGPXB/QUgc5GSSw2jOd3TA5+nP1obJUnOCEJQEHrgjBx65OcZ6Uw5OCQM7ST1x0zgDHQE/rQBKMY5O45JHTgYwDnP19jmoyRu78DLfMCMZPJXHpyaaXOAQcDHXafmPHc9ce/NIrD5ieT0PGfr29KAJEbIBJBRgWBXnuGyD2yBxSEgOWAyQFABPVep9v85poyBhiCPlO4gAN0yCMcd8fX2obGdpxj1UYYYA4OCQP/r0APyewHCnJ3EDIOfTnp+lRg7iwG0MMAAYXkk578/5z2pCcnHXn5CcAA9sHsT059abkDl9u0E5I5I/H9Px4oAkMmSSBwDjGDnp0+h9/WkONmMDnOSSCQOW549vf6U1SS20Z546YHb5c+vT65oBVSN2GOSxyfXB5I6YGRz2oAikhSRiJYo2VifvRqQTjGcFeR17d6w9S8K+HdSRo7zR7C4jlPzLJBGrN1BKsoBB+UYwOPXgGt8AAgrkk9eSfl+bHB4xlx78Uw5Hbp9cAjkY9zx+IoA8L1/8AZ8+GniAFrnSJLe4Kuwmsria3ZTklWCksqn8Pr6V5xc/sp+HrSWW80LxHqdpcSDBS8SO6TjgDzItjDtgDg7jntX10QqkPgFkHcZBBxkYOD2qAoOeSAQQQRnGTwR6Dj9aAPkmf4E+L7ApJp+q2F4EULsLzW7EADdtjYFVOVXgHHYcYqifBnxA0qUm50meeBWIMlnKkx3EcMFRiWyc54yPQ19jlQcAkKMjDZxg8jPTk4/Wq7Y+7hiHK4LDKkYznOOPmA4FAHyAbbxDMPKWwuLY42rNcwuFWTcAWIbBOGPqAR3rettLg06NxNOpvnTEspGHO/IcoSfkG7PTkdjX086RuoVkRuisWUEde4I47e1ZVzpOl3QMVxp9tIX+9ujQHg5BDKOAMcd80AfJviS6ubmzlj09p4pEc220gpJK2Qm5S4G48MVOMEEEfKQa8J8QfBK/1iKW/j12/025uYWFwEv8AzI5Edg5E0UwZGGR0A/iIzX3T4m8CeE57SSW4+0ae2wlZYLp4mLqCRjcrZIGe3Uewr58z4d0eGbSX1a9uklmJ+0TXrrKyrKWgSWRCNi7gBgDB49aAPmH4N/s5eL/hf4x8QeJtS+Il94i0DU4YVs/CsMcaafZz5MjXRkVy38R+WJVUHJ5NfSN74n1GxZooIoWjUAAoN5eMIBIGY/MMNjGT1544q42rtEQbZJF8n5TcBkmSNEAIy4yWUrtHuDivJPFetSQQS3InMLTrJHNKFRIJmLZI2ggxyKpQjt0zxQB0dn8SrbUbk28ULxzWxZ90koI3o+AGG4k575A7A1uW3jG2u7eZria3jwWfJCDcwYKe+UUZbjjnGF7j4Dv/AB0fB2vXs11dxTxXN9CQqN5bxpOwRoUYnazY3knIIyRzjFVtc+Kljp+l3Oqf2ombieQWkQlI2yRgtFtjLZKkqSw77TxQB9maz4ysrVwxlt7WVh5azwgPczRRuSqhS/OCWIXIHJ45ry7xX8S9DsI76e5uEuYSHeA3PkxSKpwn70xkjeccjAIBA681+enxH/aC1TxDdaBpWjyP/aEGmQw3k8A2RLdhJDLcTrK42/vSrMNwzx+HzZ4++J/iO00qKAX/APaGoXMAhaQzmKP7TI/lGR1VDtQuHJAJZTxk8UAfQnxT+P8A4Z8Oa7qUOn6ik95qdzAWsk1B5ow9vapG4sYpJWS33L5ZdoyBkbm566Pww/aDn1jVI9PtUdZXljjSbz3YSCRiDIELn92qnAOTkjjAHH48T6HrnjDX7jXrj7ZJFFfx6XlJJEZ7uYwwvPbOZAd/2iYEADBjicN94Gv1P/Z0+D09lYLq+qyta6Xpg+2anqMo8ppbSAuY7W0Xnc7MMMQcBQW4LCgD9LNI8fy2WkJJdErDLMyWikkTuyukM0pDAbl81XxknKqMep6tPijYCzh+zXyurSyHcHDhvK2o4JTnKkMDnA/d847fnLqfxat9T1TVLie+Sz0u0kXS9KtxMCFFs7KJTFEP3UYiOWJPO0k89eXk+MGnW7o+hPA2i2sc0h3GK2VmlmL31wRkAXM91JK2GwSZOec4AP0w1bx9b3Uaxx3cUDXsjwEx3Ko0RURENgIdzEAjjnHHTJHjvjLxbb+HLO5+34v0luobdpZJGuHAk3HeynJiCrKMEAZ2818LeIvjXKP7Hi0/UI7fV7+4S9lhlUXK28V0y+QkqRXKFEW3gRsI2T53QjIPiPxs/aVj0JUsItYWTUNQ1BrOW2EwkWFoIrY3B2KwG5VY4GRycdQaAPz0/wCCnHwZXw14lm+O3gOwsbHS5bqO28ZW2lQvZ/avtmVGpvHGvM4OxJJBkN5qtkYJr86dI8OaZqOix+Ikv55vtNuy7ji8lBADpC/mSjBYk45yuCcdq/ev4wanpXxT+FWq6bquy9j1jw9FYO8jw+UJo4EAaQiIjy1QK2cEjZyelfzT2Hiu5+HXiDxP8P8AUfOuxZaxNBp2HJthaeZOsrieNw6yY8rZgFSGJJUqAQDsvGFpELCZordpm8psFAEUBI1zK5K5LF2yMDgY5OSa+T9XuWW4mgZ8W8MkmzevLgIqhGbGcHB46Dnjk1754+8TXkUDotwrR3Cea04YOQjoI1i2lAVIWJcc8d+a+cr2dLiS5l88mM4PlKgQtI2OVUArtBYk8g8DgUAZasrmUuyRqPmDDh/mwqqCTyRz9QSDnitC3tXRkuVWQWr7im4ssZAXAYyBQAx244wfesdnVtx2lYY3G35gHcHauWOcEhsYAHAPNTi/klEdrJcZhZuIyW2w5wrlSQQg57HpyRmgC3fizaYm1jESmNneN2P3gowkRLDPy9jzx1pNG0mXU9Ws7cwtDHdzBWlCEokYIViGGcjr379cVjTToryA5JDbcKFZSQTkllOAvAPBP416L4MijhuLa5Tz/MuFaP72zaWDCMRlScjfyc4+53ycAH3t4UmXQLfTbOBUggitvI+1NvkijjT7OrhmhkAMmwAcjbyOOMjxj4g6vb3OtT/aprUQyIZ4QzrFGkI+RMru+XduDdjhcck8w2Wvr9ml86MQS2kSCWSW4O59qqkkqiMHc+Wyc8nIxmvEvFOtwz3ExR0kABxMqvulLMSAfMA2gLjnGfzoAwNR1LfNOI5YwQoERwFz85UPEQcZIGck4w3HaspZLqR3gLy7/mgWNtxYsTygQfeG4v8AL6sfWlnlicQzSkSCRXEcYDblOQi567zuDDHIyp4PeO1SDZO7u0vlzRopRhAW3hgCvmAbMEAknbkDGATQB7F4e8QNJHBHqUcdzpuliK6aW7VN+mtZxMkcNogBj2STC3LrtJbyQMdTW1aai0lte6vYos76y8/naheRxvLbxn5WFvaxJtsmYeZtOAQvRscDxmwuPJV44pPNVokEscqlyXLLtV1XiQqCRkYBye1ejf2zcQ3JS3uf7PE+m29m9vZokUF3bNHblopkORKjNES4OPmwfSgDuNIsojcF5JDPBCpmM0MuFVM4K7XQM24ORj/byCa27jXHluFggVLa3hgUQeSzqu4symJtxz5PliUBWJwuSBzmuHa4t3trS3swbG+CSJPtUvHc/LIS8c0xb5wrgADafkG3NR21/NFILS1fy1EiGXUMx+ZlhIrY8z/V4LkHOOM4OBQB2NxN/akstwgEcyr5cr7yyzR/MT8zMQqKBggNgq6gDHAnQWEq3D3EwtYI448IkjS3TPhVg8lS2Am5sgAZyCScnJoC4g06Ex3DJcrcfLGioiliGRoyZGX548qrEk4IORnms+DU1Lo/2NJp0Z0jlkKPASGCqxkByCJAp3ZwAnB6UAZfjTS1mSKaNoDG6FpVZvLlWNFyq+a4G6ZtozkZzkY4rx+S3iuDMxjlZUH7s/K+MJhhK7Lls7V/w9PcbyRbyJLy/wDLkmhYPc2+6TbcH5SWjz35yQuFJB57HzDVntXubhFCx2xdGQpGEl2ncrhckDOSR0OccGgDgH0tkjCyMu6RkA4OAeSAzdRkdfoM+1Z7KNQI12BlDFpWLB8gNkFAwHBAxx25611TTQFmhiVhGGV5JWctKBgLIqt90ZUA9PQcVmRWySzsE/eOSVRgdgYKMk9RkbQee+OaAMGWzRSgDBspnackZ+UhucAghj0HHvjNX4dP8yJVCkSM43M2NowCcgjouCP1rZe0hCfOWDBtzFtpAXK8ZAztABz1+9kDqCi/Z45UVlbyyMq0ZKb0LYLMSASOnYHjGBzQBmmyWNskj90qHO3B5J+bcBwMEZJ9RUcUYIJ8pQASWY72O3aQNpGPm6nrjkZ9K1p5UlR+NgRUCFNzBjGuwlg2SzFAvtnjvSWcSleAWbcAMP8AMN4IACjqTn0oAyVtJfNDFVzkv+7AUIXYEfw4GG28DjgirpgEx2LGzS5Cb2AbG0diDgknP517L4b+EPjDxS8UkdjLBBcKSrXMbo8inYwKnZwSCeWx09cZ+3fgd+y9oGnXseo+MrcXToElEV3A72cYyGMjxlgpUA9DkcjpnNAH55eG/hr448WyQ2Xhnw5reszShSI7GwublXbJA5jQhBk49D9M19q/D/8A4JufH3xgunXniB9D8EWE+0TjVb4tfxo+1kJtLZHBZgucbs4yDjmv1C0T4qeGPh1pM+jaTouj6TIsqQxwQwWVq7WkiGPzXdIwQCoZkIGDtIZ+hPi3ib9q+OF5NJsb57uQvI6LbPbQSWsqjCxmRpSHhwi7WDFycgL2oAj8If8ABOv4B+BNtz8RfFureILpFw1uTHp1i8yKrs8MkUjSFcjADkcr3JxXuC+I/wBn34I6ejfDfw5ounXMcIlkv4fs11qjSIEwk13eSlwjhSGzkdxtIBHwB4u/aR1i9kNrNNtiLF1luGDzxz5bP7uBiJ4wB0JU5GSM9fmjUfGcmrvdSx3175907RRySRvJa/vJSwREkZijEElQeBjr0oA+yPjN+1jdeJ0vIrOK+ghLlYZ9P8hhLJ+9EkDGAIIo2JUg5YkgEZ7/AAXqvj7XtdiE89wFWdpUXNwZJiVmlVjKWJIIctwP4h0qhdzXalwrpIiuryJMUWZizBlljSMj92fl4Ybhj8oxY2yWxuTtNyziRTG2IY8cqrpuJ/1mCCeO/SgCnPPPNNGbmWWTdETEUbLyxqcSF9ozJNknucDAx2q5Yz3Zi2wy3pikmQxMwEMyoCQTwSQoeMAn5fvngZ5gtrW1mkU+YLpiPLe7dmEkFzvbIhiUDHAGVAYcDODnGmNNhtLqcTRyXkUkO1ZYWYSQmQxllKLxuO1snHGcE5zQB0On6rDHcsP3N3PDGG2szQ+eDlmSR1yqyhuvHqTmvU9I1nRJYIo7i4ignl3sBBC0qohVSPNmjXcQkindjIOemOT4JdXy2Ri860mitLqVWgtRHHHIjJlBlgcgko3A6gDk5ybdnqT2txK9iZgHzAsU78neGEygMfkcblPUDHU0AfVFjdSM0kelzLfRLHDJOYN0kA3xhioF1CPKVVXIYZwCcniuulNrNCZ0s7WUW8U+JpYpLieYHyhKnnRjaSrO/Bxkngd6+ctG8QC3kVPOaGFGVXcoytF+4U7TJE2J2yu0HOVAJPA2n07QNbMtjcJbRybp5C5iluEdZnZduQxl3EHqMqOOwJIoA0tQkiMhAjtbSHz4yDcqku6R8KsUAZS3lAJxnGN/XIqndaHa3mPJnt55HgLrFCWQoVxkjbkh8nsuf3YwSOK09Ttbe5iEkPmwJLaFxZ70kCyHnymILN8skbqvGP72CRijaSQySLgrZ3MVugH2WaRAVjVFVnwVwwbAZhkZPSgDMjsFhiW6jgVoi8dgYDM0spmMRRiiyDIkxlmyAOONpzTP7AgIMttdC1ljg23NtIrNHLIADArW7ZPmAFxuOGO3KkLxW7qlrawwCS/llDSEF5Fn85EnwEHmykcsRj5lyFAyWHGM23hgs4bm5Ltc2sQikKTeXJdTLHkSBDFOwmB3nrtYfKOhxQBRlgur5EilESPHHGkyxqsKN8zwM09tIhJYqi7jx8xI6gk1IPDBaG5kuLgQQyySKtvbxQrDcJBGJC0UYXLASbkzz0Jz0zVv/EFz58tnapDBBPALgSyx4uZkLCQARODIvlswLKBz5p5PQbPh66EjyQ3N20yOreWi+a8MRZ1DSiKVgIjlcHG3gk4xQBrw22l7nzDfTzQ28Yniuo/MtpJYF2qI/KJV1CglQAQSA2asJ4ht2MUB0y1UZMQna2+V0DIRCWfeMlo2GxsZxwea2VvIIY5PImVLgL5ttPGHBZ2T/UMcHy4Vj+9uP3VJJGcHAuNRh8q8gkhRZYbVZhfQxv5YO/KJKgK+fK+1VRgW4YEHOAQDqrxNPjtIHv4QLeZBJZ3EMbm2sfMBWZLqVY1ZRvDFVwcAH6VyplsmvH01p4pkubJ1t7pZZRbzMGZ1hQqQEYjheGIPJIzx09xcz3ujQ2ltPa3EkdtaCO0MXkSqPIklmF4AxM0mze/QA7ucsxrmTMt1awxzQWNrAotxHcWccyyQs7bVfcYAFLMFPI43cgdaAPUfCujSG3NxDNJCUKRxJO0csZyg+Uxs26PhQN2MnGO1fTXwg0C7jSa6u7QQsrTQ291G0UkV2QWAhX5hviIjJzhR/dOK+a9Ju49PsGjvEupMTwws0cKzrKygtBdQSROrbSw6rnAfjIxn7M+FkekXHg9dTu5mltzFOtt5T+ZLABJwskZw29mbILdBHjJIOQD03wlNBc65pkOqafBG+jGea+bIWOGEqZLZ0BVgf3wj45JxkHrXxt+29rdtp+kQ6jC8Vvd+Jb17N0iPmM1nCmDtjAG1Q8ZyMLkc4OCB9n2Ea6Z4euZoz9qt7y8ht2N6yx3PkuTHE4ZlUoqnAYsW3MCBgjJ/K79sjxM9x4u0DQZJ0lg0qCS5Mckhk8ue5dSyo4Y4Qocr1BJPAzmgD5d0i0uGsGlkiQvLE4MbxAKVd5WEokVOSDH0OMHn1rkNRXEQ+RR5TBJAmwqpIBKJnln4bgc8ZFdLNrEFpAyou9XDiRCzIoDRjoSBuwCWABI+tcf9ta6wNo8iKQtFHs3O4kLKHdlZQWCnk8nvjtQA6GGy2yPGJZA0alHf/VF423lsZypDADnnk8dK1ku42IVEeMomXBAIjYRDJPzfNuYOeo659gaaIXtpSkZtzLMqsrLvTHyq0n73JQkAnI6dBgHBffR29s+Z5U8tlULIqFy2OFLID93LA5BzntzwAb9jrr2rOu8OkSyuqA4aGF4JflaFcKUfJOMAZevR/BWsSRXOlO4PlyWYik48oRCRnO1I0f7gYA5wQSmDg4FeI24gImmjEs+2JoywKBBGq7o3I3fvVZeCTgrgnBxXvXgSDw7fNaPDqPn3JWC1W1YsohlhUH7S7MSpRhvAGS3y9uQAD9JfhTfpJoaSgt9mKNEQ5LI8UbsZpJY1O9EyrIMKA4fOMc1+iXw70iO0+GXjDxJYWK24l0XUI0umtzCWmEciqkQZ/wB4gwuSRjI5yM5/Nb4PeI4bbQP7OKwme4MsSTTbInkRZXGA/wA2xt0ihQc8cjJIA/UDSr06X8AdWs5R5EE+iXN5GpQfK0yMBl8Dcx3MTgYyxxjpQB8QfC21ivbe6lRna5tJ5nnEyfuJ5pZMgJICW2qGyAo2ruwcA1+uPwytDHobSS3E7q0FqLeNxDcWoSeBZHjBPGVl8rIyGJHLZX5fyQ+FM1tBqBErzPatvW3ijDvJmQzbjKzIBJ85JUMQ2CSelfsV8KIdNvNJ02wJcyCOCaP5VJGQI2wuPv5ZsBcjjsc0AeqfD7TZbGy1WN5mDTeZK0ZmV8o8m75oySQd28qp9AxPJx9x/AKYRyXMc0iKXnR3CheBIkbEOoyQ3BzjPXjjivlKVJraCUhDkQGCV/JBmCRqODtIIi2KM7s4wTnrXs3wS8Rs+pTx4MZMcTiZTvjd0GwqgI4IXnBGMdzQB+i1g6KoCSFQik75PmJA5yDICXPr7nkdK28kKqhmLKACSBu2gt8zbR1xg9BzXDaHerPHG4kjePywXBwxJYjA4JGMbs56EdK69GDEOoVS4G7aEBYoFUMzBju+TGPTPtQBcG0qGm24Q4G4gqWOAhyRzk7Ovc9Omci4dJGf7O8cjQtEJwZDtjzsYhlAIL7TnHOcjOK0dqHdI4BZVZEbcxBV9sjbkJC53Rrg9RtxkZrMu5MB8hWYgl9gChm4PA3HOQq4yT1A6UAZUMu6ZsrHJKr/ALwgEMSfmCpGqtjr7niuotFBRdhCHhmUA4+82QOOfun6Yz6Vxdk7famJcyfP5ibwiNApAZIh5eN2GyDnkjgk4rtIrhYkEkhRQcEsoACk5zgA/MoJHT1x7UAXipClcBivzIWODk8quVHAGfT8c1QuY3kMaOgYHc0pZXZVjQZdScYJZggAPYk9q0G+QruMithW+XacpJhgQCMbig6EgDd1HFU2YyTQoGIVSSVJwGJQhWYD7pHHcjBPB4IAIfJVgDGwKSYbJz8yswAxtwN2Ohxng9TSvbL3DHryCMgnnAOOMHGB7UGGR542G1kiWTfIHxI8hlQIPkTaYgoYENhgUXg5Jq64UiMqinDDehJLSHBZdjlgFbeqE5OMD3NAH+U9onwP13UtOhvIdPuYkKTNb3rQyjznaPYv2eQxgyBWkB3P2TI9+Su/gH47SzvZLO3vmaESmaFW2mTZuJWHZnzH2ueW2j5cDJr+rvTP2LdMi8Nx2FxYO7oiqk7mPbBlV8wKGK+WhEYLHBO4dOtaWifsX+H7XS5dtukhmhQwhwkgd3OFnZUchRlQ2dxB9zmgD+SPwv8AsxeLfFbXEkNk9otugVzJ522SVY183Bctl2JJJ6BsjgV9CfDb9gPxf4oFyLu1nWCKAXkE6RuJWO9kcO33QVVHO3cDkrxX9RGgfskaD4f0yWzOmRSmRg11bGOFI5pQzKHJdFCjeWI5/i5PUV9C+EPgdpOlWttpFrpMUiFFiR5LdgxjIxGkruMlVULjPBPvzQB/MN4O/wCCd93DcXVwmmXV5GsaeWl3bGIebGQWmkhk5ZcBh8u1vmByCSK9T8OfsGKbgXd/pNuFQs8MMdvHIUPnsoWQMxMYAjJUHP3c4I4r+oSP9n3T9MFrNDYWaXF3IBG3kiGGNmLSjcznaqAP/EeAQPSsnW/hBZWkcDTWkM91BKwiMSpGFhDvI4Ro0G8GR5D34PGc5oA/nQb9i3Q49S023Nks8kNuJb5xbRxW6zSoSxRQ77AkWFGRjfbkhF3Zrnbn9jmHVtSMFno5itBL/rdr8LveFI0DKc/ORk4zk4znGf6Lf+FP2kKXEiW0On2U5vJ47eW3t5pBJd2sjb0u5Ii6KrKqjuNpPHWjw18FNJs9Pvrh7ZJGdFjs7iQgt5wCkvA2P3aqzZwAM7hnPWgD+b3xN+yXa2zw6JDpqXMzPvjmCuAwgXy/LPOYiJkcLuAJ4PCkU7wh+yDp1hcmK50s3E7ASsj+csScsJGFmIypdUV85YK3mfMTtr+hBfgZpVxLe3l/brbtb3GEa4tg4uUmEiGW3kAzHIAwYE5BHBGSBWba/BewvLtngt4RKwZUTCI7hPk3Mf4AURfckn3oA/GnSf2R9ImtsW/l3NpJBIIIzpNmjW7K7kwoQu7auExhj8xJJJzmfTf2LLKztr251TSYNTEqeVbJcRFViuHaQROSjopCKNx3AkZBHPB/a6w+FmkxXCARwGaGOSMIqoCUDp5ibwAUTIGcZHTPIq9efDi3aWSzsordIkUSOFUBQ+AZFkYY4LZB6cMBzyaAP5/vFX7L2nXtt9jh0nTotOt71preG3g2lZ8Sh83DMyumxmA7gKqjkVy2hfsoWNle3E0mm/aLU2aOLdQoCXDSZQRq+N2CX+6M8c4XJP7u+IvhLZKEt0jthKHYOlqqo0Qdi0bMqKTKpbPPQBiTx1isPgzo8flqI0M2R50zBBPHIMO6wShAViIKAkFsgdR92gD8mLD9mKzure1im0xooTaAyxhQHkOUC7izYMpJXDKDkkr8wyR6FF+zNZjToY3tDZi6haOCOa3YkOSsZjhEXUl4xg/6vLZwBX60P4QhWS3aTT1ngtbNol8xo0byrNCIguCC4yoOVJZtpH05ODw7bu8+owW5EYjnXyJlnitUM0aMsUcdyV+4rAqxy3AJ5GKAPxN+IvwI1LQrG7t7VBc2wglSRTbIxUGBf3qSBQIpGnL8HOCowNwzX5zfEb4baNdOlndhllBAgCJNM0EpZ0kV0VF87dI27aAegBJ61/Rx8T/CjXCXb3bJZ27ulq6q7gHcC/lYeQbiY3Uv0UcDHANfm38Vvg5o99fX13o8K3lq0Jw1ni7lhaTDMPs6tuEocH5cZzkc5BIB/P38SvBC+H9SMdnPGbUseTHtMbcKQQBujjYq2AVBz7cjx/UbKKe3KSRKzQ8jYwBznc5MhBOdoYYxjGK/Tb4ueBtL0yee0vFEuoiLY8YWIqJMYRTGjDyWCmPKYJyD6Fj+fWux2K6xcW2nK5jjcRODw5lXCyoQh5xJkZ79sUAeF3CNBIysBncfmU5UjJG4EDpUKLkH5ugBAw2W4wAB2xkmup8Qac9peMNp2SMWC4KhGBYtHg9WGDn6VzjEM67QFPCsRnDEDBY7icHFADVZlJXoGwGxjgLzwSetTQ27SyKAuFLYLYJCrnBZyvYA8/SpY7Z3ZV25YkHJIxtPI5HfBFdhpmjOzxZQZYgYYKoySMZLEcHPrQAujWF2lykUkasYCz+XJkKwO1tzFs7lKgYH6GvTdPtJZ5Y0C7ASCpVSIeillOFxwSQoJHAFT6B4fW7vkAVxlUxhvLRQoAYJIM4HDbQckjH1r7J8BfBkXD2CXlo0z3Lr524qBAhYB4poJVGZschsgEY4O7gAd8E/D11Je2MtnbxukskIleSFvOAXDs20Z2IG24IUHCnLc1/Q/wDso2k9vY6dfRQiHzIIYyoTZGwKssjmMqNrHzNpz3XPUE18cfAn9nqO0jh/s4Rhb7a4keFC8sBAb5XVDjCBhhTg7foa/Y/4M/DG20mwhhjigtJNxd2MahP3FurNERsb5yQ/XklsdAaAPofwpY3VpPb3RimEJRWgWRTzGNqO6qOJF3I+MZ9yQTn26O7lCNBHMJY0jDMnDG2YZdhhVyNwdsFjyCOMAmsLwvpUMdtO7kPtULI3mFhAhZkChXc4ViCB05Ix6V6ja2OgSmLzGa1gZDHPPEvmPu8rer4dRu3OAMEfwjB9QDyqe7nRkVUUkF9ytnBLHKsWz8v8Q6Dt16DOuQIr22le4QCUNuiAMYiWQ7jIqbeozhTn6ntXWT6UmZj96NpJRCzFC8iBiRlYzkYRhn2zzgV5vqIubi9eMNhEf5CzbV3IOi5/jIHv0z70Aa0+uSQ3DQW+SiBSXI+aQgjdwWy3LcYyDz2rmtV1pfNmuZJpV3qiNC+diKhABjQY2tw24kngAYAxjSvdO8u3juJ7l40RdoEcYaZtwT7oCksS7cDkd8g8VjXehS307PIyTmVgGaSQyAxEFznc+XdlPRiTgAc4JoA1NI8WWitFCZCC52EsxKltp27kX/bIBHbr7i1ceJXdlkRthIfdEWUjknaMr91gvqcHBz0rz2z0BotbeRlfaIkEUbg+WpDKAVVpDtYAYOATzuyPmJtapd6fZyol3PHAJW2R7txIkI+ZcADKZBwSeqigCbxR4lmTS5fOaR8oAA20k5BU79vGSqtkgYHOff8AM34567cRNfMzm2Rd4M+4Sbrfbh4uSDggE9QewODX3j4lvLd7Z1guIZ7BkMNwglYtNIWACF9xxH94MOOPrz8c/Ffwd/wniXls8BgSMlv3MZELo4ZWilIxncivtZty5AwAeKAPw58V3t3r3xClv4UaSwtZIbUDyAS+6Z3a5tSx3RzEKuNmch8EspxX6H+ChLDb+H0topp43t7ZWmih8llZI0kkinlJySJS6q33h97jt1+l/s0eG7C6t4poJRK9yjzAlpl8v+EgLyP3gOAFAG7I5GK+nNJ8F+HfDmmyRQQIWgszLFHKGhVNgO1YzJGDnLYxkbgWXBzigD8kP2//ABpdWfhq7sS6x3CWzKUSSKRyPJURLcpuYM4jKbsgNxzjGa/nYN1Lf311cPEiySTzkvFuTczzO7MVyeQD24woHWv2o/4KB3bJNqzlonSNmwoIVomZX/dhlY7kDMCPUIAQCDX43eH7Zb6V9sYBdnIAfo2WycnucdPegDc8OaZd3l3GLaMXJjbeYN2GdFzkeWpDE8E8DsKo/EOxkt9SgVwIi9nGfLUbWJVnUluPvbgM9+OelejeHPD9416gtMiUFNxjkA/dkgElg3B3Ed8+lc38ZGMWv21r5ccJtbFA+zkyPIzO8ruR8ztlSR2LYB6mgDym1WKSSCEIqymXmVs4KsVUA884Genr619r/AmxtftVsVDMWADEsGSMK4ZtzIpZlDKOnPIB6kV8Q2ryy3SGRv4lAYD5dwGeR2YgdepxX6Cfs42e+fT9geV1kSRrceWCNzIwAdpMkdS3ToRg5FAH7ffCews4/CLwQSw/2hfWklzcMsUkZSKK3KCIRspCyAREjaMHcSx6V+UX7XVpeSX9+dp8uBrkbjs3YfJVmbBLMwBIGSAMniv17+EGmFdK8yCQOsNvK88OEuI1k+zvIYtz7iig7eFyGB64zX5Xfti2M41S8mh2RrG8jyRNGCDGVfCqeMAELxgjtQB+TzROZZAXIK5b5fmzk5CnAGBg/hV21tvNimkkZvJgX94ACXDN8sJ6cgucfQGqsuBdTYXALsFAJULluACTwOora06ZLeT5ydssbIQBuByVBVl24IIJ9elAHPvDIkjKGJUE/PtKqTjOB6Hr7+1MaEgnLEqQDk5x0GfqDnr79hW7KlsZmEG90BIVVyrByvzEeYoyu71GSKgnRc4W3VXYAgFw+FIKuoAB2ncOcnpQBkiOQ4jjLZJIXac8HjGMep9amELJ1wrA7SDjORwflbqc59O9TBGThGMfPAzk7dwLHDdRkA49eatBolyCN7E8hwMEfew2Dz1PpxQBTuLSS3VRIufM2SowZiSh3EDAO0jOM8Z+Wq3ktjH3VbcPm45GWI9+CK3JZoZWkKRiJVClMyAhY41IZB8o4LMuAPfrVOOSISsSqmMAhQ4VpCGGzAJ4JBJIxgj1zQBRdAMhgcYG0kkFWwMkHHK7cjt19KmhLYEbOVRm3NtUk5w2MgY7+/GelWSIDuKXG1kDAJMsittIOEXajAHd1OeMjnNKkURj3meIMAzPgSM5TGMKAgyfy+uaAISrQECQxO7HHybgMEArxIMg4xnPepYiUL7OWYMQQUGCCT6HI2hunqO1Si4MSARDYSCGkKoxky2MZZThcbePc9qptlG2ggjIYcEAgjIJU44wD19KAL8E06rES6hI2klhJfe2/KHG1GOCCo6gZ2n3FRq4V0LlWeRyQhzkjLBiq45GcdKqwyMjGRHZCnKbCMgH5ThQTxtPf/Crcbw/Kx3GVXCjflgqYySGxkHJ7cYPJzQBoAY+bawBdslBzxyY0KJwxGB35znAqVEC3MQJ4DZZGBJVSPu9BhwWBH1qOMw5TexT512sp3bYyFyQc9QC3PB5wT2qw3kvOpDOwLAjcRlm6HcMc8bsc46e+AD9Jv2VrW3u3OxyZ4oIhGiKTNv3HGApAGFUls54BP0+rLGZ21iSCdTK9u7LHuCee5Jb52IbA+6ozn+HOAQMfOP7I+izPCbqBHVpY9gnwykrtdTkA8rhsMR2BzngV9HG1uY/GEltKyiTKvL5ZKxqSRkMHx8pY8YHc4GDQB9Y6HrrxeFjBM08MxmeIPHJs8wvGoTyj0WTcxYsAd2fXJp+l+Hrm7u4dSF3Puu4UFypWB5GSPc0iLKBkKQCG2n+HKgNzVW0TzdDSIsUgcLGGOUAeNYhLKrEAbuFKkNwzY4BFdPoFyI44gHMcSvG6ZjVVBI2IG3ENklZQOTgjJoAs63ZNI1tBbK0zRhmkcQhWGI8qrPKuXJ/hyQPnz3rwzUtO1HVL97aayuXkeO6tUcv5ckjSFAhd0U7nVQSnAU8gjkEfd3gzwx/wkkiRyxu8c6eVLMMyOGwWAIVThBnqD6D2rxv4maDp/gDWmVZTJLNKFWSRtn2WLvkEHe7A9cgptxyTigD8fv2ndM1TRI/KvTPDbJCYrdC6MjkoAXmIhXzWbghyMgHaOBX5nvNukcgZ3SsCcjKgMCGHGM4BJ+tfrf+3B4q0+90NYA0CTTxwoSqp9pPkhHaSWRSzbWAbk8tt7ZwPyAVs5G9XIzKScfdIIYEhslsA8fTpyaANpWuLnZGokmk3Kq5JbCkLhQAc7Q4O0Y/iwKgfKSYdZSG4IALA5ztZmA4TIBJwe/NOgunGZEEcY8kxKIxsZXhVWSQANhXI9CeZDU0aPJFu3iNniLqgJkcFANqyDgAEDA5PTJwKAKzvKjGMsSoIwDxg9CQ23IGOn15p0kkhVAGZliycSADY0n3lBBJdOQcepJ4JqN3V3VpkBIyrMrBWIzgHK9MADAxjmmiZQzLGxBLENu6MoIYAnJxjgDn3oAuRMCu6YNypQEFCPMwNhZcHjnJI6DocjFWDMXWOF4ygRvlfG2XYWfzFXDHzSdx+8p5GM+uek5JdSUOG3lGJJ6Bd+zOPbIwfXpWmskVxJGhEe9InVmRZAFjUuxY7V+8IwCRhugHPAAAn2qaLFvGs0yyyuqE5DRFdw3KqHIYjaOf7vTjNXovtUSyGXbFMsJO2TB8wkfIA204buDjORnNVIZbbYz/AC+YjvvaQxhCCSFEQJGZd+cg54HuBT7S5tpLgpdGYqUURsZFRg5IUOxI/wBXhjnueoPFAEjSLHIWZ1kLLwhbIeRQ0jjCj5juB465HJrPud8rNK4UYzhXXaeQdmcr09O3pUEsg3SbSm6NsRuMgAqx3HLD5SVYkcZ5AziopJIpo+ZGRgAQoyIywGAARyDjrn1PSgCWCOQqwAQgY+UsM5bjA55Awc+ner4tA1qZwwCCTY7B0A8ztsUDJOSPx6Hoaxvtvl2+xQyyiVgZU6NG8RUx542HPHXkE59KW3u3CiJGDAuSV+b5ieSV7ZAUelAHRHymgghVd7B3lllZmVjk/LEuDjG1Qee4/CmiGRTHHE4lUYd4wTvLN8pAHIL8c9/lqOCf7QFtl8sMqkh2UqdjEM6nByzkgfh7E1DDcNBI0zJuiEg3KDtyULY4DE/eGKANezXAk85AG2SjDE71fepU7TjBJVARxweRgGneZbeUqokgm34dn+aJVO4llcMCHIPIIPQYIFZt5cxz75oo3VHcAjORlgCwBVeOQckYxnjFVY55VhadiyokpiAZcrK5XgLxyQueenPOO4B07XEiROwlVzNw+QfMfYM5b5jtHJxg8jrxipDc58rzPlmiML7QsbQnDfNls5ZCq9McHOa4pru58yOUNhFOI3PCq8ZDYIbndkjqOcYqSG/dmDOX6kqoP3ucheOgz1oA7nVo2MskMckYWUWzOoBCBVAIC7cDGwqQRxz0qNzaSQxRzfaEdtke2JAYm2llTClgXbkZOcZzkGszU9SmeZiEAXbEQwwCGwcordcBEH5VlHUJHDriQBQULg4JB35OTjYQAhz6jPBoA6iZrae3htLUTySeWZJ2QgNJGzEOioQdrgorLggjzD1zxiyTPc3G8hpDIuNirkkABG+VeDJwM+v401L6cSrcIXWeJB5TfM254gPLjQrnJJQDk8bj1zmrVzfrCgktonH2mIyyw7DtDt5iMImBBCpJGSAQeMgn1AHW8yCRIp/NdCphUAsPs8m88jIAKD0Bx+8OCD06a2JVcQSTywFRFMys4VGbgZLAYGMkrzlicE4zXnUl60Mw3rsKbT5asGyST8pdhnIY4wcfdz3rXttdXCRJ5qXDuqMCqYB3HARlx6jP69aAPV8PNNHHHbKk0SDKo4RSASMlJM4b24AB6DGTXbThNG/KxtA3nGVRmSOPegnEQkOwv5ZyDweCAQcAZFhqRvTL50r+a6/NMLkygyFWMKMuPlBdAOWGAeMZyNe1ukjCiVBcmRmiEZjcKjnnzVlYkK5Zicc/L6UAcfrWmWCpNMBJNOQSsh4XDASbtgzyNyrg5yw69K4u2jRY1eJHd2jZSJUBmfJUNwGwrYxj5eOelej6zLCY1aWIuwZyV4wxGc4IbLDJUEjb0PIOSeQtpEhmcpGVdSzIpcIoX59w3OwJUr6ZJAwME5oAvWMD3pktmRovLhLwMyGQxByJBHvKkhHRiVPqc9C2dG106XZIZorxoRlmbaViR1IRX5yCQX244I39fmOcWxuWPmxrM33RliSOhLY3bskKSMAHoOmcV6DGtxcJbNKFdbiBHbYoYmQSupcgjILMUY7sgkkgjFAGY9n5lpFbxTF5Ec7EdT5iLJs2lZFbBT5Txs43Y5GaqXWlTW8BMqLuAO/ZyjIG5HAAPIJPuR0rqrO0jlAcbVkGFeNmjDBi5C4B6YbPGQMHO6ty6so47S2tXhaQ3TqrbFLxFgMHDqRvbLDdwcBSRkc0AeW28j2spKQs9uTteKUMY3O3a3IAKckbe4zkZIqpPYyrIb7yxFHJNnMqh0ViMkNGzEypjluMfN05r0tdKMDHdGhjkAMLKSzEH/eIwQQxbBONoABPNY9zYStbNJNPCXbzXVNruFkAyqkYJKEEAeynPHNAHK+HWk07VZ7hnkDrCHVtmImTI+UlQQQe6nPT8B3rfE7X/DkS3NrdTW8ufLtTE5A8liWXKjcrqUYr82T8w4wMDk96WNsFkREmKfNJGjAtkMwdQ7ECPayrznO3Ixk15lrOuqIXgkjEoZHTPPyIMkBSWAA8xUPTHy4FAGx8UvjHrGvWcWn3pif7WI5ZriKIJIJFLDzCikKzbAqsQASEGCMnPzTdXlxNKCs7SlgclGdAxxhvkPTkH1+91rQ8QXTXN4BkFY4kQH7xXJDseD97A59ATWBsZs7SNsfBdTgdcA+oHNAEhllcrFg7i3GTku5wDn36D8Kt2scgm2PlWD7WBJypU4wQPeooY1QxSPMqBmI3bSxUjPzMpxuUnPIz0rQs5JDJ80m4k5zwuRnC8du1AHWWxl8gwDeqNlnTACs68gA4z1yTz6dxV2ycwyrIj7TtC5YZxvJUkc/4HpT7aEkD5w5MYMmMkIx6EkdTj0qzdKLNdiIhkAUtKVYv8yK+FAJCgM2ORnjtQBQbUp7MyFZGR5CY1CbiAgzk7hyM4wPYnkU2y8RTRXAaaSURmSJCyvsHkhgsmM5+bkZPbB4zzWZfkEjoCfm3Ddk7vmJIP3TgrwMCudmk2v8AeJDFsAjJwTjOM/KcgH6k88UAeg3XigeakFvcySRrgLJI+za+SDnYQNg4x1OPrisC812aZQ0kjyZ3YLMckHjnk57H8+2BXMFZCjyqreWuFZ+wOCQpJ6Hg02NUZS0pdepUhS3c9PnGAScZ5oAstcGeRY2l2B1+UvkKTnG1mB+QE9+evp0u28TxM6+W24+WDlTjII2lT25HUdefpWMyR8ssjqF5DbBuBJ+6MScDpj+VdDaGVzArK7xmFY4nkaRI8htwI2E7yoLcYO3J74oA17bTpbtHCJuKoZGGB8qqQCTu+oqKG3urKbdHyI8MMMDg5J2A5+8Tn1resbhraF4Ckbb5ATIAG3Ko+QRuRkLkkn64I4FEibpgSoHnZCEsq/Pkj5mYc+meOvWgD0nwZ44+xPbyByJo2RZFkw42q4OABnHKqccYOa/T34HfHMaRfaSulWzzAxec4b5xiWUySRj5RhEYhE6gBRgdBX44RoIm+0ROkZUkFCWUsAQCSTw3JIwP7ueOM+2fDvx5cabdwRu5t2G1QxlkLsFYFiQvCxcpx1BXPuAD+pT4T/HG5117eZbwo+2JfsbIoWNQZEDLuYMZWccnoMDABzn718M/FWe2hiw8clysW4LLJJ5pRVGEJyVMeCD6cc5Ga/nf/Z/+JKJHYCTUVdpSDsEpSRWVVY7i4ASMgHBBOTjIPC1+v3w71RNbtrG5BlJuIoVVFO8MxVSoZkwFLcFgQAc4xjFAH194h/ah1KxtbfRNDtHllWJVuGjkdDHII/lXeUJckBSD0GB3PHij/FHx34v1UwX0twoKrFBBbbUiMcccj+Zccr8+9RwCWcv15IrpIfAi2gS5NlcxanNIA0yEBRFKzt8wkPMZRgFO05PHHetrfhW/s47c2FlMJ5t0txcQk5hKKWRw4wd+QduMgcbvSgD1rw74vbToIbWZrmQx2xWd3SVRGxbMkbOTgHDE4Hrn5ua0Nd+K8WkRM1nN5shVpIs5wrxoy/uxIcfeY8EZ4XHBOfnLTIfEdij3FwpmtA5Bd5llcCVHUhYHyXOCpzkYySGO01VuIZdSMZguJbe2uVj85LopO0c3m7mjWYxnY3C5UdAMHODQB2XiH4l674kmu7S2dybhH2Sk7FtJGKMWcpF/zzUoO43DrXEWngA60kt5ruoCI2jeZBCkZkad5tqhVlJ/dnbyclgMHABavZfC3g/SbnGJkZ41yViRkSQqW2MVX7rneOSQCVzx27j/AIQBbg2y2zzsgMizQbMSSNvIRkdAM/KQw9l696APhvxZ8HrFIZ7m2uL22aYkYiWYR+WrpKoREfIJQSDJYnkEg85oeDfDl3ol8r6feXV0zyqkiXAV0aEwqqoobmJ1cEDjAAXoc1+kL/D2x1Oxmj2mIrlVWZ5VLupBkhiLcbSCc7TjA6+ufpnwu8MW2qGODTJI7iWGGSN5ZXIt7uORvMijTcTNbSbFA3cjJweBQB+hf/BPrSbm1+GWpXt2SDdao2EZcBdsQDCTeOnPGCRjuRX6DIzFyiqvlxqDuz8244wEVeAMZzn+8DXzt+zXoEGh/DmxghhmtFku5pmidB+8QYRVzLGSYsYwV644NfRKqsgZHwySI8bxhE2MD1DZGWO3jGejHIoAvRv5gUh1I+UgEhh1ySMNz371LHKrglWVgQUVhhlDKcFSc8dgfcetUIligVYI0SNAMIiDaFwcFUA6ADHAz1pZFmCBbZ4oiJIjukTeGAdmkTaSAGKgANyRg5FAF6NkCqi8KSU6YI25OAMdsduo9aeSVwMbck4wgxxkkru6cgVEpJUGTB6fKG+UgA5UHA46YHtyKcCRkkkBguAxO3jPzAfQngen1oArz39pBJ5M0gV2jM2Nsj7FDKuZGQEICWGN2CcHGQDSTuVVZHuY4oQGEjYAOxk2x7WdgFw7A9CMDqKc672kQx8SrhpFA3ZGVUEDJPX1wM+9MiiSBFjUlioILOBvY/dDNyMELgdAAOO1AEsZwDFsKpEESOR3EglG0FjnzMhwVIO4DkZBIpS5VgckgY4AGOgwMdOuR1PrSFsAnBz8wHUYIB755wB+npULZAwWJB+Y/T6E8Y5OKAJGcdwRwMAEH+vTg/nSLsIbDBTnvnnAyAAB+H41GRubI5JGAAcg98jnB9SeuKcML/eAOMHjJ6E9O2aAHB1YZGTgjd1JIBB4A9hThlgArgbzu5AICrjdk+vGPwpqI/RcgH5iB6g4z7nJFOKMCMqyckDcAQw6ZxgY6DmgAPGDnqWwoGOmQDk+x/XimlQQA2MFjgNggnPoe+O35Cl5GQxyNpJ7nJwce3ORSr0IIHBJGcHaOcnn16/UUAIMA4kUkEEjGOMjqMk+g/PjFGQSD+YzgHOTkcY4xTARzu4wBzkEk/5xmmBQisFLkMzMCzlySxywy3RQScAcAcYxQBJnBJH9wZxtGeeByabk5OAMkDAzhRn+8e/Gaa2TwRkBh823tjOMH6/1pT8wyCRjBAPJ5J4HHXgUANZjnIBJyAQcjHA5wRyMnrzTWIAOfmPGBye4PQHrz09+lEsjJDI0YLsiSSY4y7IjMEBJ6E4H0NRx5WNWbcG2lmVzuIYgkgnJyQTjOT0xQA8sDglsAZycdgOCB2HuaiOAoyQQOmB0OcenA68UE/dwMBuhwT3yvT3JP4ntUeAMkg5HOemeQDjHQc/rQAudu1s9c44B4PXI+uO/Y1VubiC3ikmkYKkasxPA3MRwqgc7jxjr0qfdhRgHhSeQOpwCSPz/ADrmvEc9vBYPdXUvlQW7KzSvwiBiFLyY6AE9e3rigDh9S0q48VXBk1R3/s4MrwWG4pEcZJM6x4M2R2PHPTvWTq/gPwrqFlLYPptnCXVgrxRpE3cjLr6MF6nIJzmtK51/T7K1kvpLxWtQsQE0JeaMB38tCFj3Dl5FyQOmCeBkeWfEb4veGfB2nTS32s2Vvc7GKRvcxJvY4AB3uCoyTnjrj1xQB5xdaRdeGr280C5lLQRpJNDcGJVeaKRXRAZS2QoUndjO7AJr46+NHiLVtGtp2t1E1lbSSeZIY0PySBsRnam8uxyAxyFHORivojxN8UNJ0vw+3inxLqKRS6rH5unWCkvN/ZzBQkrxBMqJdpPODtAJxnFfC3xA+KFr8Sbu10SJIRY3dxLEU02IXOq3CykLFDJCZAGTd1wpddxwGIC0AfOXieDUfHVzc3ekPeW0FteQFoXvGnt4lbZv8i4ZCbmVZDKSy52q2Rk81p6H4J1C4ii0u7S71XUXUtDp1tBNqN6fOT93NBaIPvkkMpbAxz3Jr7M+FP7GPifX7rT7/V7+90Xwlcwy3DWO2a3u5ADiI3OCNqyBs7eWXywQFLEV+l3w5+Cngn4c6PZQafp9obpEhS41WeCKS7u3VwsRkmZSxPKquT8oCgY6UAfiLp/7IPxr1+OPVtI+Hxsp9uVuNeuLS1uJxKVPyW0lyhtSVGTkE84B4BrC8S/sHftG6vIgn8IeGFXy1EEB8SWsRN4Q21pNquSoJJAUjnPOMV/RmbExL+6AOSxUMSwztG0gcbACOQOO9ZN5aK5BWGRjHIMYTaocj5pBnAf5WAyOmDyTQB/NF/wxX8Y/hvY6Vr3jDwFPcaH4Smu9Sv49Ev8ATtShEMbM3mj7NKJZgkTSA7gzEY+tfMXxL/bj0qK1vfh34X1OHTpTLNYPBHGsdxbRBgDbyKqKIWIDBix4x64r+tTX/s7aJeLJbgI0dxFLDcrmNk2NG4dFLb43Q591bJHUV/mF/tUfEiXw3+1n8dZtMSaDR7f4peMINIiSSVbeO1j1q8NoLdXYsIhEw2jJAAGcEYoA/Zzx18fNNsvDtr4f0CdZta1MxPqes3FzbhMFC0qWsLnKJ86rtGWZgSOMAeYw/F3TrTSpLS31y9jKzpJdgFTCzhEeKNg2QymUN8md3HzZyK/H0/F2XWZtPvJpZDcw42yCUkAygMYoi3WUNncR0zgZINd6vxUtrUSWF2JI1nVZ2ilknM7zMAECTlSUcxnaGOQAx560AfoVdftHS6U+r6vLLa3/APZttIYpLtRHN9tlniWx8hN6/KsMUmFBJ+fheQR8QfEL4yX3iL4haLMbq7Z0uYri4iZysctxfzxBgVUqCPJUDkHOwZySSfFfiR8U9Lupray0BftOlxG2vZ1kil+0tqBhEcqSXMsjPPGJBjKmMMBwqjk+SeHvF8kXiVPEGsXH2sWcitELiRpSvlkFIV3k42IoAzkDGM9KAP3a8bfGPRdC+Fkdo+sK88mmbbgZSNkxEQ0SqmcFnnXJA7YHpX4IfGPVZrrxjNr9sxQzzZDRShhiNiFUur8tnBP1HtXpPxD+OEviWCDTtKaWGPyQ824jaWTDxpCIl3BiVXKkkArnjFfOeuO88qyuJHZ1WZFdmctu++zKM4GQTj3PJ4wAdPe6xJqENs1xcSJF5SxIZf3gIJ3M8jFj/wAtHLHapHXAJya426uQg8lXJWMSJuUYLB3clmQnAYggc9gPTmvC7yJKsRZljXJZsADIO4bWI5Ls20dcDpWbJJ5u6MyKjKCRuADOQAoUnGDhQOCfpk0AWS6KGeRirIYzsIB3o4BwGGdrcdue+cgCs+W5VZpGIYKzsQM/Nj7pQluo3deM4X1pkl5JHFHFIokUKxUNn7xz8wKYOR2znsKqBGndAN7KRz94hDglgo5OM89OaANWSSOWWKFITGFGXZnQvIGCFC5jUZAHqO/bnPrvhK8Wzt5oxJ+9kjZbWP5chiro04kZfkIXKr0G5+uK4nw/4I1XWZAbW2kCrGuWkwsIPGC7TsMKSD37HIXAFe5eD/g3qWrRi81HWrSyhRNzRhnuLny3YopWNF+XkHaTwSuRigDldR1+6itHtGkkXIAbdtVyJgS+CMHkljg9jivPblgJeOA0ufMkbAYbcY8sHO0ENz+G3NfTU3wXto5lL+JrN28s7okt3OyL58+YTKu1yCxI4YZAA5rCl+Blq8whXxJG8jMCZY4Q0Lxgg5U+dkSbScj/ABoA+eGcSHcoWNU3bQiyfMN+dwJY+g9OWPpSxSsq4DKEwZCGKkuWyh4Y/OcE44yOtfR118ItHso4bWHxEGa382ae68gBWOTiIhn2tGrjr6k+nGD/AMKlt1WQpqkExkQrvKsEicuqxvlCcYZmG3B3D0oA82sraaUTNaymWGKKCeeaFJWKFmCrCyhMq+9SoI4+bPSuhvb+NbiP7K0xSVIYJA4SPYVUAeY4JwoCkkgKTyBiukk+G+raQl9/Zt4D/owO+J2WUOnlN5DzRtiJixm+cLx+Nec6zY6rp0ssl3bzD7OFiYlZZIvNZG/fyM5OZHYbsEbW3cYxigD0i68YWktnY2K2VhFMtpLFdXjwk+Yyu5SYs8ozMIwpVlIyWHHHNKLxEZ7+2e/8gRkRMjQxLtnQHfumjJAcn5gTnI+ma8Ze7PyB5GVySqQsuCFk6EMeo5Gee2elNj1J4JGVZFhyrKTlmUnO4KRgnqAARjBOc80Aez6h4iE806O2RvmEZRkVA3zeUUUZDIAcjjvjscWrLWEe382UbFTy4ipG5MsoJ3oBgFiARwOe1eLXWsRjY8Em0SBjMyNmTzhkyNtbOwMxGQAAR1zUI8RMJcyYVgoQqQE5wBnhR2JIzyA1AHuGm3TXtwi+asSMrR4m4UoSxIYqnUPtxnoBiuU1nNvczxKoOxm3O2350XBBiyOFAQDj1rM8Na3CbeQbgcTLI7sUMoizgqmeZAME4yBgeprT8R3NqZVeNysZUmRhyQD0Cox4bcrAnseO1AGLFNCyCCcAAu0jFNudhTO1QSPmDKOM5zgY7HQd2hthPbLCREgt5i0alxISdyMpAZW2bskdc9a4KbUIVO8SEOCSAy5KsCQNxz1x+VQT61LI7PI7hWO/dGAkZJBU5VBgnigDvIbuFQ8jsDKqlhhQ4IGTtCSjAXcFPfjAwcmq99evdyMXjijG5WeUKqyHCfdBHQnOcA8k+tcNHq3mMWkO0rtVRuAV9pLFiu3nr+P6VNJqIuAWlnYuQQVCADYNoVvl4XuMdeMnrQB0/mpHnygHCgfNJlQy/NnADHJKgHPGD619UfsveDdD8W+K57rxBaw3Gi6LYHUZreeLBnuWnS3trdZd6mZN3mEkkYPQEjn47hugYVZSpwrjDkbsgqQ2GGDxjjnOCa+qvhX4kn8GeDL/AFmC9tzd63MI5OGUQW1vIYli8tQCYwrzEhM9QRytAH62aZc+FtMgEENpbRDDqqBLdikckSxwRqsPIkEpgK4xjPOeleNfFD4iTeFLCe3tb/8AsyMF3WF7WKWWU/JucfvGIVQU8tDtztIIK4rwD4TfGCz129k03WZhc6irbrR3kkljyMOZAZgd6hEHpjC56Cut8b6Dp3iK5uWnaS5gGZbl7bMyIJBsYRKqEh9wTACuVJ6kDFAHyFr3xg1jVLm/F5qGoSXMsrLFcT7g0kW8krt3jYQirjtgYHQVyFx4uMZguYzeC6TDz7Q5NxICJS0rbmJAyp4I653AnFbHjLwPDaX9w2mG4uI4FlkYN5ssixQEMU8+S3SN0BB4A6NxkAivHro3kJlhInlVpto2gxuUwdy7w/yDGcqOOv0oA7y41m61Bm1BoLnyXZQgaYfPISTJIFPC5fdxnjpmul0YLfNChghiYSgu5YxiUM4AwqqT5vHUcAL0yOfMLPUbtrZYGaSNEABCjAlaNmaNZWJwcOw5xwcdSa6rSdZlinjleXyjDKu122KYXOVOc8E7Rx3HYZoA9o06x0/ElubCS3SQNHJNnz3wrFo3ictu85kLZ7Y7E1tf2NG8UaQxyRRiJAJA22WSTLACRGG0uSCecEbc4qr4MuYbi9gSe4E1zsSVplCM0SNvhTAcExP5jKSuBnbjcOleoNb3LyxG4urJrRLiUNHEYkmj8iby1lkQKyhM+aQMnAOMUAeRy+GbnTo1EkF0hmDO8yTxkMsrYL+VGvzNt27uNw2cEZqJrYR20ks8U0yfurdZCjLKACJSu5flbvweowTyK+rLXRDfWi7LG3u4/KkdpYhtukCkCNkC4LYEhI6NkgY9MbUvBs8luhks4/3Ynm8uULGjjaFYXNuZFVnC/d3BX9gOoB8hX9vFc+U7RmYQzbkeW2Klg7ECMkYCAqByQRk4BAGKqxbZbtZBAlqhQoLcSRpIz+UwGGCgldwxzyM8V61qmjQQyXUckLJDcPJEyzQyRSj5meJSihguHPylG2cAZ555E2a20DSJDAwMiCSWWHc0JaQJmNnjPykFSfm4JJBFADNKkFvdmGOJ3XyQ7PcLJIADJ88ka8AEZOQeCODkHj0jQ9V0mC+eO4t7nyi6uzx2qmNkLpvDIj5t1XnlCD3HTjyuzudStri5WYmWWWWNYSY53S4iIcMiyoQI4ApJJLYycngEjbsb1YpvKKz/AGpi6TulwXG/cuQ7eYNihQ3AJGD1PcA9+j1OASxtZIUglAhihmh+zvksNxkdid+djA8gkRnnmphm/W48qwhsozI1u5Xe8aOoDSMvmqSpMi8kNngkZGa880PxBbyxsLtZYprKZlUpI8wkDFh5XlxjLNlTtBBxg4Ir2lNetDpnkQRmAmMrcnMIT5nBwkRbMjFxHk8MFAxxzQBxd+5McenapZ3oW2RxDNbbJynD5lI6tHlgXzgFAdx4rFjh00SzMbMHEiLDb2zOzTxSbVM8kYIEKliWIDBRt9c57zUbWOJN/wBo8tPsxPyTx3Ekh2MXESRAlG2kgrJjkckiudiSwMFzdQ3twyNEkXzskc0bs/yxrDGwAAXHy5IIbGM9ADkdR8MXQkE+lzFopWRfKuNyXCKCBLE0yBQsRJbdj+D05Fa1i89rKim1CxqksK2SBJY0ud+53a9cFjBnABzsC5IHBNb9ujWlwY7nUEitp2SNQ8kJSK5cY2lWXMTYUHBwPXtlbCwia7lSbTir2QDC/VHuVuCI2cIPMJEX7w8BSynPAz0AI49Se2mkup9OtjEyQfbI45s4CYVxH1ZVIYqT8w45HIp8E+nzXcfnvMdLkf7daiRVt5bZYnjmazA8tTcxtwV2fMcnBBwKrSWEQFsY4irSmaFleFnhjw8paJpJBhGxHvxzgSdjyVttGub2JI7GXL2RVZIWdphsRizQxMJGDK2VBCtkBQOu2gDstMh0ywu9Rv3mkns9WR4iy4MZdFVkRgxbyhkKN3ylTtAbruZp2lyavqb6PbxfZYXijlt7iSQlUMT79u1CDIhj5JHBOODmoYNIiso2gSxne0kS2lvEiyyxSyW4McsalcqI8FSDjdtGff0Hw7YWV1cWNt5l7b3YjX7JcSr5c8YyJVEmwgABCuduA2TzkUAbFpoOuWbw6dqV7ZSS23l+XLEVEkaxqrguPlYNlwUDjBU469Pq3wVodjb2tiyXF1YwyCJZrcpEYtRGZZDPIgJ8ljCBjGF3EcZINfOMK2lvqQedpLW6mEsc/lymVnihiHnTyNMdrykF/wCJi2BgliRX0v8AD21eRpLuxkmu7aa3tYbOK62xrIZypP7lsGN0G8/dA5285NAHqms29qljp+jeZdfZ4xBfxXDkmNRJI7NFMQcMUC9TjIyeMcfiH+0ldnXfiv4g1WyUtA2oSW0UXmAgJZL9lLKjlgmTCzccE89SDX7D+MNZsorDX9duVm26Vp00HlKfMg86CTy7dpLa4OFAckZwB8vGRmvyZ+ImhnXZLm7htCLqaZ0WaKVvMJBklctwcZSRcY5IUMM5oA+ZrudTGFl+ZwQHAQcBODgD73H6YrEtoleXyhcNGvnhwzDaiqWBwWLDLfd7DtmvRdb8K3UFsZYomJWMxxgwEFlSREZ5pFBbzTlidyjO7AJAGOFuNNktndy6EBEBBLqiOjsGZcsA3Xjgn5ecAUAdFaXV1PA7LMC7KY3DAbWRCMFH6kkbevp70aha3VxJhTGpeJcsxZwrNuCAbUIPOQQfukceon0UQzbYVgeSYRp5bBwgkLSjcQWX5uNw7kZHqK66009YruRoo5HieGN1DR7DGSHYMWbALBgeMg4TPY0Achpmieas8Ebs0ogk3iMFFZh+7yqdAmcHrjrnkmvWPDGlzWo0kBIrSQpunEShJ3kEqI8Mku8EFioPBwp6ECqXhq0jstckjnXeLgMyzyqHZxKpALKFIJ+VgMZyDg5ArvtEt0nhWS2lWKzsbi4WaZliyf3yobWFZY+ZfMz3Bxlj6EA+5vgf4Ts9e1bT9Otrj7Np48p3YtI8kcrzo0kauRkZdn5ye4wwwa/Tv4j2MWkfBzxHZWsqMmn6HHbQBgyo8hUf6xm5UNg4+Xg8mvzt/ZYinttbimm2LaRRR3MUkqLGr+Y6b9zbP3bJsTGck5OD0r9GPFFpeeMvhF8RGWOK+n0iy+2ufsv7qYWw8x38snDoYo34YEEg8DnAB8e/BKdL7UYYL6SWKKzJLzQpM6yO8WWE6ysNzrJHgsvHXqK/Xn4SQ2sHh6zmink3WkkpguCJEZZUwyzrEMsGLAADHykcEDk/iX+z/qkuqeIJoS81vaq0xbymlaJneIBUcSnLwYUcnkB8EYyK/aP4MWsmpaMVhkWa7tXdJDC48uMOgLOuxiuWXceMDgjrigD3fR9XvtRsdVtJ/LS7iFyQ0jySNIhUmUyMykLlFJ6se3ANcz8LvF9/B4/sdG33UEj3MccjtMIoljJKuQGTh97R8kfd6qM5G9oFhaafrU0b3BANu0d/HuZTJ9pYkbyEJVgS/JUA547VhaF4cgtPiLZ3iTyOk106W4ZmMas4JDsg6jKgBiBnABAOKAP148Esq6ZDC0ksyOi7jOdzlgzPseQYOMnhemD0OTXo9jNGEKRt5yl3LvuzsDPyjMp+UgbfTHpXifgSecadbpKHDgKRuYsNpAwoJ6KD6YGD2Ney2jqtvAjRgsQDJ5cYQeZ1aTBJwuRxkseRkmgDbJk2PsdV4YpkNICrIx3FVkGfnKkgnpxxnI568uXCklwxJKvgj5ACwbgNjIPUdQeuOlW45m25YlHzKFBwyElgUZ89WI9GABPTgCsPVbpMMrGMY2dAGCsDliSRlugwMA8H2oAp6ZPIbx2fO1iQoxjIVtucD7wAHUc5Fd7Zu7Mc9CpOc/MGA+X5Bx93cSfcDBFeP6ZJLbahchruO6jklDQFUKRqjrwqKyKX5D5zznPIr0OyupSWjcLsbcI8AhmGxGbeQxCkHfxyeB26gHVPMVA2/OSSAfmznbxlccDcMdMHORwKYZJBj+GTIwGwSGI+YZVuBux/nis0XJTYEAAGOBkcH5j656D6560+Sd2YMcHheDjIc5+cnPIAH6fmAbkSF0YyEIuQxV3TdleAyqgPOcEc9RSRzb2dFJWJGABWXHmPtIkEi4yoDbQM/ewCPU5jMiSFoXaaH5AJMbQchDtKk8EM59eR3zU0U6ksACoznnPQLgN948dvz7CgD85NC8GLc6Ph4SNsefMRVlL7SrZXzGxuK7sdjvJw3SsnSvANzqGoagssZtLa3uzJaxlo38yFDkZVI8RBlySAAc9u1ev2t/BpenBQ4Bnj3MoG9h06ZxyMrnPIC1YsruK0tGnadHaRXfbwCjEkKHDA7uB2GMEfSgDzHR/BcF5rMqzLGRGiks6KA8gDIAMn5gqFQudp75J5rsPC3hqwOtzpMiMbT5lZNoKplvNTbj5sKFI54weMVoaLcQ273V7uTEhbPARskFfvJ3BB/HIxUGjTw2DanqAmd3vH3c7TsGCSoKID82R19BnjNAHW3VjBfXiQsIntYVbZG+RIrFQcBUUZOVOSegwQc8Hz3xHZ6fdXa6fE9tbXNrC0iJK203K78vGjbcRvyAc8YQEY5NdGmoTpay31xG8Kgko5KEPGrDb91snIJI+Ud+Mcnz6a7juJ7nUJmMhBlWPaUZgjoHDdcqNuwj3U+vAByeryvdTtpj2sYFujxt8mQpORgyKV35AJAGeWI9M2LeGaEWOj7o3t1mIV1jaJiu7L7iMkNlRzjO3aeOavWFvBLcXFxc3KtbkiTymYncAhZDIOpcbgAOh7nNV7R45takltWkkt7dzJiUquFRfLYucjnBcjHY460Ac34rtoYmEVvOkodxGx8zO1kcr5ZkzncHJXHUbQGBxiuVuNFbTITePGvm3YLNJHvaXcyrgYZeBnAPA6k8d+58T27XepW06txFO8xhVAUCfKfMbaPlQqeOhJ69awfFE0V0lpHATHnPnI4VgsmBGFCE5VBgHd1BXAPOKAONu4G0+zN80SbhGTJvIRtuQSS7Ej/VtyvfGC2MAZmkT/ANoJc3TIQzo26N9u/wCZGV2YrwVyTg4wRjoCat+JtRWDTHsjMQJIvKiO1iUkDIJACy5kYonT1JHJANc54blg0vRbyS4md5pYyWMqlZF3DEajev8AqsEHA9D9aAKWqWUl5eRC3gmneLmO4Usm3kFt5VsEg8EcAg5HI46N4oMRqITHdBgskkchXbDtXzIwndtmQSeTuzyRWZ4RnVJ7u6W4eaOaSVo2uC4BRFXCx43YG8sD054q7p5jutYkedXWJXd0AUhEXcSTgfeGAO2TtOOeoBB4sa+iEIsVhghtwdigpPdGLAUCSZgpbgg42Adfm555DxUs1po1tdPGHl2+Y5AxO4YlZhhWI8wooIYg7SPQg1s6tqcU/i0aciP5AhyWJAjjHyBScchyVXrxiTOc5zxvjnX9+t22ivPbpZXETKqLuW+LBkUrbSRZDEKJGPmDb90g+gB8e/HDWZbTRbp7ETxSMJN3yQtsikVQuTvYOTG+G4XoOh6fJGkzWsGnTFnLXcseW8zd5zvP5kfyK2d5KsTjCkDgCvqn43aXM8cyQ3XkwSlLZzOY5ApSQuFd1JKuw3c7ed23rwfnS8jsNEgBkmsI7ldxAaUlnaOMxnyrliAqFWk4xlGA6YNAH5b/ALV/hu6tL281WJfKlRX2xwsQY0ZvPUmQ7QpMsjDClmznO0EEfkbqE8M2uStsIdnbzmJUb5Gc7mU5y5IIPTOXPWv1w/a48UTXGizwpPGzATFWW6h2oAAzHcsoCuVHJIA4OOc4/GeXVZP7SELRAMJzLHcr8hKuSc5ABkQgjBLcdF4oA39d0Ka+t5E2gPGPOty5Jyj8gLzg5L4988+teUSafJFcNAyM8gZlKhQxVgcHcAfl+7+XPevpX+zTPpKX4naVj5KQhZQFgkAVmSUDOcKY8A4z3zjjzS60SVtRme6hwxYIECEqxZiN0RL84IyCMg57cUAZ3hrw9NcyIDHkuu9HkiZUX+EEtgj75AA5BJ5IxXuEXgmS1jikNsblZBEWUMpaLzCzAnDAlFVWYMAucgAU3wh4Xc3dmA0eVWKZSXeRAznc0SlVwrr8pIwBkHB7V9C3Fq0sMHkxF4UURzO4AHmRFwpKgZGFZ8MPmUEYwRmgDD+H/gLz7hp0VVMUkJleQkq8bBlCkHrKAnC5IbOMqwAP6V/CDwjp15IkLGWRFkQoUiYOyIEQgBmxuyo5J56DjmvlD4a6ZYmwlSKVoLiW7RpVaIidNiBTtaThoVkXOc7ssWAGQB+jX7P2hF9StY3mO1CrM6JvRFLKCS5jIRGc5OTxy2MCgD9U/gD4Hsf7FtLmW1EKxQpGqFAM4OP3peMMG5HQlQMbTyc/amjaLDAlusOxYm+QbsgpIpLo6tznKhuTkDrXyv4B8UWOkWMcUQKhIIC78YEYYIyplOZOc46/L15OPUW+JtnM0kUFyEWBEMbOzSIZ12A7wD8nCsPXIOcUAfSEV2YI3gBAfywTnDBSGU52ryDwCD/tVDDrzpdJCXUxorBmZVVVLbgCCCdjEk9sgDtXhVt46tfsq6gL6JFELCeTectI77GG3eSQScjqApXPpWe3xB09FluHl8xVwojgcqWJOAmG6HaW9SMHjgmgD6Eu/Ef7uWS2kULDEPN2zeXK8e8IVCbv3gIwctz8owfXjbHUpmupXlljPnMZ1Bkjc+SykxKxRm8uYK3Tr8uPSvnC8+JNqs2ozEx+Qy7be3muF8yDkFkXkGRtoAzx06ZOKt6P8Q7S6kiSSRLQ+ScBiG3qpQfvtsgAkDeZuIJOABgCgD6V1a8VNOlaeZVtYrXe5kcKIpCSRK+SAyYBAJ9WwMrXCWfiiXyGDQ+VHkPBcCRwHj+ZVCBRyzBlZT2H1rxrxd8YIIbiCzRop4midCqOCsigPCobLYl+c8gjgAsAcjNe18Y21zpEUuZVdpSpSLlZVAX5ogZME/e4PA256mgD1LUPEEyzB4EfzYgGEySBto2nJ3Mc9D3wAcjkgCneJdUstY0qyna3jbUIwoeTGx5v9YGlkYNg4CxEnG8s5ySCMeZw+KdNZZ42kjV2ikjmguVWV5Y3UnaXWQrtG49DjnGBzTrDWba/huJImSVYIJBGqhGNuGBVkfJyjNtDBeAQoPOaALyBbmKRJYAEaPywkm8Iz52hozjKEZGffGTk5qlBpkTiZImwbjZE8Pk7i7puZd5YZEagEqAevY8YzrPxLKbsadK00NoZVDxtIsRcmRZY/KABYxlgNwyC3lgYx19AttQ0Zoyghia7jbEUiN5hKASG4LRBcu5EqkbSvAJOTzQB5lqPhe20m5tdSnjzvSZjFEWd4lVsbp4vlWNsFWXkn5jnniuJ8darBY6TczPaMtjJbTKJXt1ba8u9EjJkxk5KgMM4J4bPA9eg1q0fUvOu3hlSHIEWEdWBAG1jOx4LIcsQVyeVOOfmD9ojxuV+1xWVtb2tmkDrDAycxAklZlkjITzVAU4wA3PBycgH8+H7f1/a3ct4bWdRG4nEwc4LOjMQu4HJJXn8AMmvy18E28jLIYhAzruJ3uFkHUtsSQAseOgyeMAV+gH7aWs6ZJa3TSXU1xf3dzcNGhlEhi8p5FPG5lCsdh3A5IJx1GPgfwzI08aTMiRyL5YUwoA+2MAsW7HdtO7jv2OKAPofwraXVlKJngfAVPJY/Mp3tHlsoCAgYLxk4ZcZr5/+L92bjxTMJkVXhAj5Yh2z91n9MIVA9h9K+kPAOsWtxcG2keAExr5URLOJX35ZEPWJgqsecg7MA5INfNPxltxH4zv3QYSWZ2Q4BBVtpCk7j0Hf26daAPK4g32hBGrMPMByCSAQcDO3tgfzr9Df2cZAtxYPBEDKrRBgoYs5YqvzgMCw2A9OPXvn8+tPuJbS5jMTSI0oKOBsC+XjBKswOGGW5HTPFfox+y9pEkeo6RPPbtKk0imIPMYtzh4wBvGSy9M4IbtkZzQB+/HwjSwTwoXZooJ2sJH8mXZJt2W7fu2eKNcMfmYMcEqcHoQfyi/bJKT3uov5UarJJPJ5lu0r+YEBYxvHIx8sKCDwOfMBywINfrd8MNPlPhKeNrKMPJauZLoMUaPajFgwkYh5fkwowCQ568Y/Hr9sG3ntb7WPs9wdrCaNy25Aw3khclcAnIHUYzxzQB+Tl2VkuJwC6rvZgQAjkbhjLYwuTgHjHzZwM1JLKGDeWyF0+bcSFDE4BX/aPT06VAySyzSqQCAzfeAB+/llJAyxzz7e3FNNs5OwKckL39BnI7HkdzmgCXeWAbcIyojDYbKluOuOrfeP49ec1XDsrYEhlBZmDY+Y5YkdD0/xq5BZNskDunmjYUVyVd93aLjBJHXnp0qBrcBwOQRneG+7ndgAFeQPegCIMgYqfmODghioDHJAJIPy/KM/X61GziNFLc+YwGAuTk8gZHTnNSCBFLkbgQdw4LDvySffFSvbARQzOybWkIZVb99jGQxQZ2jIbGRj17ZAK4K7lIXaSeu4Avnt83A4OB9KRpWP7rYNrMCpwGfA3cKwPIznP+FI8Qy2zKqMghwGbaQARkKOuTz71CIR87ZIKDIyGy2CByV6Hr19KAG7lzuyMBsHLc5OcnHft+VSsQMfMoCjP16nH5EU6G0M6M0eN6gPsILMx5AUKqkhs8+nIyaYIZnVizKw2r/F/CuR37j39RQBIkiBcHecrgAYOSenO4cetIxbauSAhGRkjJAJBAz7n9M1GsfyhRtOGfkHDktgkE9COv5kU1o3z0YcgKDnksPQn5hkE/iKALwcsWZY1ZCFT12HAAYEucZAbPBHzY44qxBtmZYyzAB9ql+EXOGOMdec8Z/WsyKOQFgMLtwWYnaDjgDaevX6dckCriQyDG2TJwS0W0gABc5XPB4b/wAdoA1wiDCKCZldkypyki8Y2ggEHJ/HA6VJCRFcwq4dT5iMRIgwFPzAYPYjbj1B4rJje6hZJI8hkOVP3ueRnB4P5c4xU0DTPdwqyuJHdA3ygFssGQ88k4Yc+hGOMUAftN+xxe20GjwvBtuNkLzzCaHZHHcrExCFi53xKpHGFByQcg5r2TxJc48XvcJAyOFSIs6jYODtKbycHcJT1z8oGABXzH+yNdSWOhzNKzLG8atIVRWYJGhUZj+Xd83XnvzkDj2PWNSvtQ8U2jy4gtZvLZpHASKPbKeEAP70bXbBxuJfOOSaAPp/StWuZdNt3uIiiSpIsJdEZWAztcRDOGGY8EYBYnIJGA6TWJrWe1jUPIwwMKqjYicqXCvzjLYIwGDcqDkV5h4cJaQSSzzPsdoovn+WAZDSeWGVi3zYxgn7u7pXpGn2ET6nbWkxuCViRoHl34wcuCCTyDuUEgFiQcAjAoA/Rb9n2SW+trOWeSQSGJXaYALIWbamSe+EB5I4x+fyV/wUHng0nT4b7Rb1Y7y2uXDzvIH850DMFPqd+MNyM84Oefpj4T6quiWdvFCY3mhtpJjBDIp3RuwUTEBsugYN6gbsA+nwX+2R4mGvQanp6Mkp89Z5RujJiWQzbR5e3h9oJyuBhME5FAH4YfGPxXqviG6lfULtpzApjYEsqAKMAqAQGO3BHGOOcV8ziRjKSVVPMzk7cqFL/eQAfLyO3oa+n/ilplvDcXEsyqyyK5WaBf3bKxByuQBIBIPm9hwc9Pn/AOxoyIEQhtqoCUAAG7A24wMbQODkg56c4AM5ZWjXDk8NwNpIOSMnnO1T/wDr54q/b3EkErFV3xtuBypJZckheeQpOemMj24rQg01dqgud2WOAmSw+XgHsOWOMf4VpNZqqDapUldm7jquduRgbvlC9MdOtAHNANJIUVCZXYhQMsccrvzjoW46de9C205mKCNnlZlRFLBCJEJXa2ep+6OemMjqa7Gx09JQ7NhAoXYAVQfOpKyHfgsRgcdPmJpfsMUaOxADsyln+YkkMBnOcDoo/Ec0Acmba6kkARlZ3O1yGRRxyd5Y4BB3dTip/szpIYQXJdW2uCAIkbmRyoXJ7Lndj2NbxsIpZIsK0Kq7KrOp8v8AeYBaaRR8ygsCPl43cDgmlkR7Mshf5CF3PEMhl+ZQVyOUy7Ecc9cdwAZRsbmVYrfYfJJ8xFkKqGYqpMrZYbGO1RkjnH3u1ZiQea8ux8iNgh+cOVIIyh9CMH0/GusJQFMMXJjO4Rgq20cgbmBAbaR2P1qKO3jUF/JjVtzsSoYu0mw73YDIYADqQcde2aAMkWMUaLkgGX5m2ODIq5CKSjNxIzHjp09M1WezkMe0fLyTucbWOAQBt5PGMnnBzXQiJVBJ5ZsEbVVmJ3YCsTwRnORkHHToaVS4dnBKkhlJKgNtdCpyGXAGOD9CKAOY/s4lHaTIGFw4IdS7Ahc5HytgHqc8UtvpjGSJkLqImG8lRknKklVz97PcHueOa6kW8ci4jVsjkkFsHKqCCAcbQ47DOG6itGPTrhrZnjgjZVEgV3kjiUyIEaVA7E5OxlwVBDZwfYA5w6d5MpwoLZIODjJ5+ctngknPHHTBwa1rbS4miA8lQrYD7ScEsrZyW9CvY5P4VpWdmHuFe4Ie2yHfac+Si4GGzyDuIVRxknA7422uEieQ28AtbZCHBCEu4Lk7TK6nYcFshQAML060Ac2NEMalfn8hHLssbbjuAO5tjEbsdzkHnGapTaaIYycOzDIAYZVMn7qnPXr279eK71nQSbTEn2VlR8KSyuNzLuDBgHG4FRyc57c1DqENk7ubZJAow0gy3lqGztCg9ccDOenQ45IB5v8A2acNCuIo5ABIjrv81M8jcOjE4wf05FXTpcMcaMLZicMgd/mAYN1i2gc7AQc5OR+NdHJbrKDKi4GGPBP+0dqnrkdOnX8DV2MWktoDcxyTTxxpCgM6IFwBskf5SfLAZjx6Ec5oAx7/AEq2/cSh2VZrNGiaRSqIfLUsu4r8wAVuuCD171kDS8ZwsjxsdxLDgqy5VSFIGDkgf45rtb2Ex2ei3DFmkKzGVEIYKkNxsjCBiCQACCcAdevJqr52+GZn8wuzHZggK6qSJicMVX5FB6H7xwc0AYcVusABVQMxkEspTypCFYsjKcq4AGCDkFe5FX49P8/TZ5nRmmtjIUYOwWRGUM0KgSZWQb3fjg5OcnOL2k2hmuELhFtgkjOJBuBVY2Vg4Ax1cZPByRtweQtx9ua2DznYlzuNtDHCgLKCgkG4rlU2dSGLYyCaAOCOkp5LsGZirggLGzykZyzABSSNoPODn2NQPAufNYjzFiIUkn5GRVCEoT9/jGCOM84rpiJYWZgzO/lusDiR8R/KMCPuE3HpjucdKyZLGVd0ryDfvzsXBHIyMq2dxx69cUAbeiiC3RJR5byLDK00fA2yRq0kbOHJEikM+4Y4OFBBOS8XjtMxlDLGys9sgMiIrFQDmPae+RnA6j0rKSXZCyRKIJHhMTsd5M26QSMV3N8pHAx0AHGec2Le3ubmS1gknYSl1hhUgbCjDKkt0QAkdR6noKAL9wbm4VYoVfyYojhk3PErYDSON/Viq5P06d65+4sLwhjHJvfYnmBk3EkJIUVd2TgIG7dBknoa9Vh06e30pfOlVUR2JuNzSbRMREkaCQbFk6kFQThs8BTjj2tnM8whmKvhlVizhpjkI0arGDznA54PHpigDlbA3FpHNvjaVX2oCY8iLcBh8BThTkc8HOCGJJrubXV9QeG0i8xmijtjC8RCgfKTxgdcKqHdjjOKy4NPuRdLHK8Jl81OhVwyOBhCMFWKhcMOmOwFd1Y6J5NysRczTcKzogIjZf8AlmAzfOvTt/COAOCAW4b2dvKAsRa+UU3GNwpYmNd0xd1Jk4CcBsc8ADNdhHe77Noxaq9xgJaGRDHE7DaH2qABvBIO4sFPf1q1H4aSO283CyzkOVCGWZlQkM48snasRd2zuyB5RwAvJlS3YW8dqXSMSRxxPK9ugMSRksuUWEsoCE8jJcGgDgLy+uoZENxGDt3bUUMDtDMMv5btg4R8HAxt6c1n3Wq2rRs0oZCp2CJFZ2YMGLSPkcIpEfHfzDknmu4udFiurlhGwJlLZuNmNxZsMXjZjtBYsQOc5AwOQHXfgGOSK0xLE0N80lvPIHZWgaJQXwfMVwwctjGfvAckmgDwvV7tvIWdJfMyW/dPlgmHXI2lcRBsE4BycnGDXjeuzC4muAoETOzhQitgs+SuwsoG0EgnknGR2r67v/C9rbw3ELWuWhFwqmSMqZDlwhK7jtfp0Oc4J5r5e8V6S0LTSDcEiLFMKV27txwB3GevuaAPErkyR3Em/crAlSSAQcrgjJHTaD68VTAIJG7GcnGSMgc4/MmtvVI41IG52lyjEDlWyDuBx0PJIxn73PNY6cMpYHaCCeDyODjj16UAJ5oMYBDE7vlOQQBzkbfUnuD2rVtJFZ42SMRqNkbtnILAFjzjCk/yqhJjgLGFzkj5TwrkMuWPU8kcjpWlawhmDSDLN5bKBgngEBWAPDcdOnzZoA7/AE5mAVVJAdCR82QQF2/MA3Az69auXEkUUTK24lZEHRSNoDhsED5znZjBAGTmjw9aiWVBIhIZThSMYC8nkMMHGcdc4xg81pXGnhuoMkSNlkUHhWY9ycAnH6dM0AcFqD7otyLwQ+SwbI2sRknPLkFO+OMVzlyNg3lTuLkD51KqNgYqAec5Yc5x2rttRtkSPyY+QJXIBK8eYRhSc8n5fTiuQm8oXJEwcoOCFI3FRweTxjPTAwKAKscrrGyO25BIMRZbDcffyOqhvX16U15JUlUEGNkHCtgqCBjkHjP4U6RVDEofkJbaOpAJyAxx97FQkIXIBJUclvbKjJyew/lQBIrEqWO3BIIXgkk8cfiMnpir8Mgt5laOXd8uQSARnOQAc+uOp46VQkK+Woj3g878nKsMjbtHbjOT1qREJXcTjBGATye5xx9M/WgDpbPVtspDLnoWyFZGJOSAvY47fqK6Ke6hu4w1ukiunDrzIEGT9xsZ27BnnnrycZPEQRsVDRkhgc9+COpxjpg/rWjC0sRHznJBL5xg4AIKk55wevHJoA3Le8h8p4nj3bjnLHGFXGQDj7xwPp6VZjuY1UTQExyx/KB8xBHJyxLdiVx9Mkdq55WAfaQdzYK7UGNu3L5YHIPQdOh5rb0mJruSeBN2TbyFdrH78eHGRj5xhSMEY5z70AfdP7Lup6jqOuwfapJHjiMMS7pmDFWkVhsjHHlmNJF53bs5C5AI/qG/Zs8Mtf6XY/OyIbSGZpJSXxKqqoXzI0G1iVJxj5cnJ4r+Zf8AZZ8Jx3mq6dJeSycSQzbUkZWUgZXcsZwULMnA5yoHfFf1Q/st2RNjpcKyMyR28QcwtH+8beEaQGUhSFhDE5PzZ6FugB9fx+Fdds9PZla1uY/3YSVAUdYEIAdiGYswVC3GOFPIFY9zDHNKunwopm8lWLMCIgXbGC5XAc5GeTwORjk+w6jqTWbQxCCSS1xGoZFDRBFAXEioDtUgHOcDDcEHFYiafaXcYuVhEIctK6uMMoALcEKTjgd+h6UAeDXvhm+W8e0uIUe12ujKqr5iCMqxkWQKwRgUfGBngbTxmudTwe2svNawWU1vaRTx7GBZPtLLI8a8yJyOHPOchlYkE4HvF7bzWqlYYpWiLZVzGqHYWY7gpHKjcTz1JA5OKj0jWrNAihJHJVSkgjYMVGSxwFHzcA445B4FAHGeHvCEumsLd422SKoJ8wq7KSRsEke07ssQCc425619C6VpVlDbwQ3Eu1Sqp8nmZCmECSN3AyRtGwl+Cc8nrXD2c9sk0txqMuIGVnt/KJQsSCy+YGzkAuN2f73GDxRd+IZHdpYSghG4FMbUclTsAXjbhQMDOOeRQB7bY6VoQmkRJi8pULHDcPEsEbEMWeLJC4bJzyAfTNadn4d0+K9trnzVMkjx7YGaMsrxkchSBgFXOMZPf0z4ZoWuoZSt/dN5cjGWFEjV2VhyMsxAC7yB1OAeBwK9n8LXEGqXlg0swYxSQNCqsuGYzDfgY+ZN3HHPXJxxQB+l/gi0Ft4c0VVAUCxQlB8qkvhwx564H612SsBk7SpA59RnBJ/lxWDop8jTNOUkBUtLfaqrkYManBXknrz67egPXbJwcjGc8jnHK4I4PscUASjk7myGBJBxkrnsMjg4x+dWh0HOV4ODg4yT149cmqYYDORgADceACDyD74B5qVZNj4JO1gdhKjl+TyF7YHX/GgC2SVBbaXYBSFyMkE4z7kDJ/8Ar0hbaSTlgcE8g7d2R0I4yM9vSoiST1JBGABycY/Qjj86cGKkEnnjOecDnOPlOR7dOTQA7fkZUnrgDp7Z9zgjJppYEAtk5LLk8sD1POPf60juNueAQcHarOWOSDgKMnnHPvknik3EqcHJIOSMDHODn14zQBKiscgbtuQw98cE8jrk0jxn5vTHXPPJ6cjgY6fjxT42wpwQGA7g5zjg9Rk9a5zVNWlguIYgiMUiy4Q7JJt4CF1XJIUALk+vGaANhcRKFLHgBQx5LkAEEkfT+dDN1x/Fg4yOe/foD/Wq9vI08SnYwVyVUOAD8hOVODyQc9+Rz7Va8nBHJHzcK30xtzjkg/yoAtQZK5OeAcDPXpgYHUf41aYZ2rwDwSxxk5GQAPTr/wDWqpGdqnpkHOC3PbjAHI6elOmmBGBk8gHBDYyuB1HHc/hQBHN+6BIAYfeB78ZJ7+1QqysAytgMA2eowQCB7kjP0J+tOaQMpB5IOPUc5A+b65/P0qJm2rjbgAbdoxkAdAAD1Az0oAl3A88c7RjGO5Ud+T0zTBk5HPGMc+p5GPTApm/PGRjHHPQk8thuOo7elCsAeWzj0BGc4/X6UAPONx5Y5yMA+2c9OM8Af/XqMtluDtwNoGPQ5BHqef1pcoWBOSCdxxwTkEZx64FNAU5BJ4b5iT1HPoeoA/SgB+ANpJcgZYjjnHJI46e3TtTAPlMznZGi75HdflRdw5wOo5P5e9JMpdVKSvbzAbdxUTQsqvuG+AsOcHG5WUkEDJxUMImQM11Ok4zuSNIfKhUk/KSrTO0jAk9SBkA7eBgAUM7fMIpFRgPKaYhGePABk8ld3lqRnbuwTjkDNIyjOcn7oJ7Dqeg7fd/+vTpJGYscjPQ5PbqAOue35VHknIBz0wT2xz07DJP8qAEYbgQw4BGAOAWyD9T6/hzmsHXtOh1TT7uwnUGG6iaB1A2kb1AJ6nHJ49PwrdxyckBgRyT7Hpz1/wAKrNhi3y8E53fnwffGKAPyv+JHhv4y/DDXNSHhqw8R654fvLmf7NJYC5v7WGFguwXFrDIWgIUnkKVOz3r4M8ZT+NvEfiSG51P4eeM/E+s2l0j6VFLoGuXNo16gOJlspbZYBseNSfNB25UoCRX9HUlukm7cFIOQAc9cdc59AB6/hWU+mR+ZCyxJje+9/LXhT8w+bIwcg88nmgD8E/DXwU/ac+MtzFcT+FJ/ClnciW0fVPFRSz+y2Ox4bmKPTWZppVPzbSIlwO5G0j9APgD+xT4P+FE2k+IdanfxV4utrGaKTULiNU0yCRyuWs7LAxtGAHfc+M/N0x95x2cSlo0i2IFLFggwxcnKqQwOQRk54ww59D7LEDGxRldQ2xd4ZFyQMkZxuOBgkDHQe4BjW2lWkQxAI1SMeVJGjAhG2h9hAPy/Kyn33Ad6veVGG2KGG3awCtj5cnaTg/d5+nqelXPL2gsSpbbySoB3Dpxnr2zjP61CjORtdArbsrhskgHODggnnHHvQBRkAUPu27Qy7WVvmCgHJz2w2fr69qyLhl2mfzGKMAU2qeQx/wBYMKSQVI4x3rYunCH5V+6TlgSCCRksD3/xrLeSP5CxO4jDcEA/MDu+XgHA9+vbFAHkXxJuyvhvX/L1IWnk6RqqSyRRtMY5BZSBJjtwY3R8E45Ayepr/LC/a2t9XuP2lfilDbwveSL4z1qO2ksFluIbhXvJG+0Q/KSfM3EkEE7iTk5AH+pp8R7vTbvwt4thR1h8nRdQS5mCuInS6s5jKEcbRNJ5IY5UnaSMkEEV/CX4++C/ws8GfHHx54ifVbDVdAtvEF5Jvllt1vd8srSyrCGjfcEuWOPlUkIU3ZzkA/I34a/sp/tA/EeKCXwt4J1ExyKjo+oSR6fGFaQBSPtDBucrzt5Bo+MHwL+NXwMWI/FnwLr2gJdpEdJ1pZmuNOkkTy9qm8jLxtujWRVRmidSxIB4Uf0FeAtMtLjTbPxT4p8VXHg3wU11ZS6PoWj3S2Osa9aW2FS7vLiNw1np0ibAka8sFBdhXGftgftI/CLxN8Nta+H/AIh06zn0bV9LuoLJ7q6TUL2OW2V7eCZZZcSLcj9xJuGHVh/EADQB/Mq2pAozPIHZyWVcYKOdyqhLDJXaDnB7j3qkXnuWZYVkcADL/dwMAtwCR1J9enPerWqaPbxalqMWn3CtYQ3Ei2cryAtLCXJTbgfOwQjPp9TWjp1ixASFBM6LvZCGKYACk8feYg9xjA5zQBlyiayO8sRKCrMUyCGB4YMpODz29ayr2WQxwyO2Cdw3eYHY5GVUjOUOQw993Nd/F4U8RapEtvDb+VF5hbeAvB4AJb+7jH5445rqbD4AeLZUWa8iaGGdWMTSRHlQVBkCnBxyenOMnpQB4laXH2ONmUKZWJKA7gIgwb5yd3zHbnHqTzVWYm6VpVZGKMRsBxK+TnOxR2O4nHpk96+sdM/ZsvZ5ImmlZmYt+5MLbQY1SQRISPmdg3Q8cg5557PSf2ardgzzm4YpIXNpEu658rG1gw2/KwU8kLg4JAoA+D4kaeVBJvJGVQZPHJKgDPHzY6Y612GmrsCCKIebG/zgjeQmR1BHABzyeu/2NfWt18BtFtbm4Ijne2imkMEKhVvZ0AIRsyKwWMYyQB1HGMjPJS/BcwzTyxlYrcoZY5HlcB4SxwEUqrN8xIIByB1zmgDzuHxo9pG9mmFjSNo2ngLRyyOgK4df44iQ3TBwBgDJy5fiVq1vHEsF3LA/mBnkLbVaNQQEwB0wOhyPY1P4h+EuuWVw1xYzSPHO03kKgKkBYUlbOXLbNsg5PUnHWvK7zQdVtWRdQhuUOcKFiOwxsCVKsuMtuxxzgY96APUL/wCJ9xe2xjEr210zNNJPkqjgbz5K+WeUPyYOB0OSM4rPg+ImsKvki6hCvuJB5ZWd1yQ7cqxIGOvU4HJrzCKCOC4CyrI8QIRvM3xyKG4cFM/KwyxGT1x1oaxube42srEBxh0VZlUEEx7iOC5AGP07igD2RfHF6DDAk8SwqG3Fcyu7MTIwMzAEqcKCOg565rstE8S6xq/2e1s1eSaZjE8MdskjyhipMjPtwFJ4HQqErw/SdNvbq5tLSGITyyS7VgTc7SSM4UAxpyMYwRjOK+3vCWhab4StgI7O0GrmKNLx1UrDaNMg2RiWfG0GVZQ5AB+U9QKANTwtpxj8+HVYwZrpI4pbZQuyJw6M0pKEkTYUEdPmXnIrX1H4eaYmpzTxwHVI9QeVpbZyv7uAB3MYiZyVdclyeD+89cipzqkO62ZpPJUr504sfKINwcpGJikjCaE7yyupwVH8J4PdaberBFKscVtHOW6mP5zEy7pXSMgEvtbA+baxHO4CgD5m8ZfBnTr4E6Vp8VpKzSBIomaSVGLBszOewXC7e2MnHQfOXiD4e3Glv5flSJNExQ7jIWkx8yMFdQFXA4I69sV+rmh22inTTP5EjNO7vH51vC0scpi3bvLDqRmUg8ZwBg8hhXBeIfDnh/ULmdLhFSa58vNvDGftBe4UFSwlY7YmY5AAG0NkdaAPycl0S/tv3oByjFsFS2HJPU9MAg5HOAR61lzWdw+N0cxmYeYz4dg6EklgP7oIPTgc1+l+q/CfwrFBcGa3clHQPblorcvdOoBEZCksm7cMnONoJNcYvwc0tdk8EEK4jlfNzEZbZbYB1LGQYAYHaANpBI680AfCMVvdNLFNZQSQvEgaVgWVQy5y2cYAx1HPtXRyahPexGC6BM8QB353bixYNubP3jznJ7V9T3nwpjjguSljEY5mQ2075MS/Z3yDGI8b0OSMAgEgema8R1r4aazY3Mj26KUknZNsQCMHlHm7WVjudMnAPI6UAeMXkhjLLJE28t/rGzk45wRn58gdT60tjFeX00UVtbvM29IljjV3eR+QqCNc72ww4AJ4GOea3dW0W6t5RFcwmBuP9YMFgDwyA9VIHB6c1/Ql/wAEsv2ZPghofwg1P9qT4t6Lb+Kr2x1ifRtE0iWzXVLLTrcSxWzXlxY5zPdmecmNsMVVRjIIFAH8/wDqfgDxhoVnHqGs+HNa0+3uRC0c95p1xDAYpC6IVeaMZy8bAE9dp61zdugeTKxg7CwI2hl4ZsZGeOBn2r+rX9tLXP2dtGtl8B654MutM8P6haPfXF3pWn3FzcW0FyJbq2bSTOpXTYIl84CFnVVacKu1AFH8v/jTTYdC1lptFS4h068uprux88gXP2K5kxBbXIRsF1i2hiByZG6jAoA5uKEszIOGeQBVcEj5mwzF247L+ea92kiuNN8E6LbKElM3nyzXEZAEZZywj3dG25xxz85HQE19RfA39ivxB8UfD8HjnxHd2XhPwxdxQ3FsjxypqF3b+UrO9tbSjCRkbj5juATkAHBx6745+Cvwd8H6ZaaUNS1C+eK1dI7Oa83PM0U7ASusUIEFwSqgNnHzFSNpNAH5j6Bq194e8QW2o2ksiXNvdIxZW2K0YcNJEezKwOCDnryDX6efDzWrnxJp0a29lEsb2f8ApMTSR+dKWRgWLqrsW+ZSykHHdQAK+QPG3hjwbZW0b6La/Z2X95NC99HO7s0pG8yow+YAdzyV+6Oc6fwb+KVz4V12PTvtkcWnLMz7Zd4MkeVdlWWRxtOYlPzZHI4PQgH1/wCIfhW0lk832GWO7nid7oRwebtiZ9gOGjQOjMW3fKCSVAYjmvjjxf4N+zNeW0ds0ziQNhLWSIwsrfIImkRTyQN33h82eODX61eAPFMfjSxkkv77SttzbxvBDc3CSSxgsgGXVl+zStJ83AA7kYNeNfE7wHFpKG4WGBBqU7QxO8AZ7zd8wkz/AAEh1IkB5C7hgYoA/I2+8Oaot3IkqSZJyYjMoeNCTglWC+YRjsewrOuSulNGiPkkv5ilcoScq3ynHysc+vB54NfWvizwI8klyhK+aMyERCYC2ZXZirLLgMCWGDkngkbsk14NrngW6ilaCMy3l2xDxorSSZUIr7VcAAgKOVyccetAGfpGtS2zTXVncTJlVX5EcR4Yj5GKOdiK5HIwfm/P3DwX4wtFuAt4ttFujCkzvLJ9pmLbS8xjxt3KzZJ4Gd3JyK+b5rryQsBtpoTFK0TtJGIo0mQCNsIpACgoWBAOSeegrf0DXYrZEJNvd+XOu6CfKRkoTl3ZWUyA9cZGDjPegD9DdM1WzvbEmxiuLR7VhJKkUbS20m9h80DpL/owKP8AdOQcDBwcjvobL7TZLqLrLMsDN56SBY5XDIFMZEjOpJ8sbgQcA5xnFfJHgj4pLprOllb745XiSWO4t8ws7MEAZFwqxqxIUlsAHHz5Ir6d0L4gaqyxRS6PZql1Jhi8xheVyzLI8CibiQ4G1RGeMA46kAff2UOohNO1TRgtnemExagsnkyQRqQGV1RSFzIjDPB5HA6nw3xT4OhinhtbS6d1VpEWE7lQFWeUQYfAlJReScHCnrnj6uZo9UsZHl01ftOES5tpnG4JGwWPCAfLKy/M24dWJYdTXDavpdveYWe0itDOzi2V7NQYW2eT+8MeQj4J54Pr1AoA+ONUV5bjyIUeyeKQkTiWNeJU2xxu/lEBAgJxkZx1wSKt6jZ6Jp9taC2vLe4u3tWW5BuFE3myqdroqqwSYP0wVyD9a9c8V+CNQSzmiFpFKkblozIYpPNijO2NFkUbgAGXarcHBI6c+I3vh28soJLmKyks55JQMTtHNG8YAV2ZZBkqCgwRxkYxzQBPpmtSG2FpDZfZ7iKRXiviruxKsXRHbdwC3UqQTnkZJNexWmr6jd29oBZWquIFUCPyyJgpdmuZJN5YsVKphlKqW7GvBY76/hi8ue1gml8x2U6dbNCpIOXklKMdrYBwFXHPUHArb0TxBHE8btcyW8kAdoLEs4Mm7JdN4wxOc4VjgHtQB9J2xtNSs3ja2x9kxJcBJYFkMrBlIVipCBWZQQWAJA285DZ/2OJrOaBLb7BFFMQgu5beZbiRSqyNIy26mJvKO5Scg7tuRyawNB8TaYkIWQRwmRfM8twsz3siL5iqqBFKLjO592QXGeK0p9U80m8islsi1ngwfaG29GJn2xkkEgxna5xndgcYoAzdRtr5ZJVt1triK4QGVbe4Ro3kJRZHiheIEMHLDIOMsOamNzJZWm0GOzlV7eNZmdpN5dl2vKNxMEi/MM5AOSPaqE1xf3UULi3iF3GTLFHBysiFmJLBcqrswyNuOR6kGsbVNUuCxSTSzFPKglleLOJCEDgznB2ru2nHPzL16igDsotS1ISWQuJYY7KUnMEcokkZSUMssIZNsuA6sepUPjJ5qxFpt94fvbvVLW9ZradJSEjRLmHDvhUaHK+WQ0qMGzj5WBB4B5zT5b2aGGC8X7FH87Wha3G4qUAlhOYwEbgYGcEA11+kXOwrZTWvmQXRRRdMyia5HnDaxjYsUKxo52KxzgEA85APQNF1K81q5NrPcx2k0SoyNDFBp/2pVhlEMUgLOrAbodvIDAkBMsCvTvq9rHbRfa7aJr+yiVbifzDGsyqwjRYRJEFWdVeQ4LDhDgsTxwGmaLqU+qO6SSiyt3LxzagJFV0hVQIoZY4yC3CBQBj5Rg13N8tpqSQtJYtDNZo0WoWzMqKZn/1U65f94oSQ87z1oA0dP1GxvbjfJCs1u7WtqkolZGszdMY2lQKNuPOYDlgAMEknp9i/CrXtG+wnQbmZrkW8Vxd2l9HDLDLHNHGPKZZlOHiyygK4yRzjoK+S/AfgyG8u43iT+9FdWrzq/npE8skMsDylikilFAAJxjHzLnP138LPCdna+G7hZzJHNf6qbaK4urcjdbwqVVI2fJjZLmKM4IUkqTgg0AfNn7T/AMTtN8HaBYaDYX8keqa8zXGpCWT97LYQSkszLtBlV5CoXkHMeeQa+evAt7Y6/BDNM0bpdOFSGUgPHKYXYzLIcqrhcAIQd2MDnAr5/wD27PGd8vx31fRXkheHw9aWukW80UqZ8uNHmnSRIiwyZ535P90ECsb4L+NJ7No0uGVYF8h8CXcFEhdfMg3H5DxjByTjI28CgD6V8c+CpI5pLpEEdsp8gQQwtIoiFuDkuxHJfIc889gAtfNfijR7eDzYI7OFVEX70Rl/KSRiWaRfNyfL3EkLwNznnAGf00l8G2nirwzBfaev2iaa1sbqPypQXNvMhEscuwkH5pELD+HyhwM8fKfxC8CJpV5eG4tnAjyEWFizKcL+7VslQp3jJxkk8DgUAfKtosGkSQMqIVDR+aJICx2xYmjbyznYDMgzgjhup5rt7q+hk1CEjVbVUVIgiQKRHMnlApCNn3cHOS2Oh4GaxfEWgvHMptfMYq7+a0y/vImZmEimLBBjHODjkqCAoqvbpDFHZOFjmaZZA8rtGnliN2EiOsalhIACV3HOD0AxkA73TorK5vVVm+0TWwJmmUEgpK5fJbORtJ24GB83Nd14YvoLa3McUYETa4CkRjSZGi85BIVypCMyKCQMEZOcnr5x4dTTbLxBcC4mkP2uMRmFGIEZLmNAZAAJFK5JwRkrkEHFereA9FutZ1FbDTYSmn3esyNE/MyxKHRZkFzuY4DDO5j1Y9aAPvj4cfZbHRLDUhd/YxfXMjPmOVrhbG1VGeOMRnj5g3A+UhcYJIr9Yv2dILPW/AHiHRruJQuu6deRKJl3ymO4hkEBdDhcHzCWXOCXPHBr8mdH8NzRXeh6TYXXmtDC9tAkzRt+8abEwUgE7JHjPy4z0I4INfqt8H7WXRbOySKVwVtrOKVIlJiVVgw6hg20HJb0JUZA6UAfnR4E8NweA/Hfi3Q7m2nUaXqdzZQqAqMV8+WSK4lQsA0SggYXAJIHTFfsP+z/AApZafDMZom8/wAtlVAPminU7RMVAywwwHQYXHJr81/2hPD8Gl/Guea3drKPW7Oy1Oa4MjWwCsCj28ZKHzS5JJOA4HJIUV9dfCfxbpsUEc+n3bbYoILa43AzRyyIY0hAQlQH+dzuGM7gTzQB9k6jGZb68kt3aCW5ZYpJU2qCkIUKPkYfIC3UjJzzXPx6jdp4m0K5VgIrW6gguJSGRmc+YpUKCNxKLISy524G4rnnBtfGNpaOx1C6QNcxRSXBjUmON97IzrICcAhASufl3DPrWVo2pLqfimWOG+t7m0iuRLE8LENBMBlxw3zhiDkZyAvHO7IB+vfgSSF9NtHErMfLSRTI7SMD5bAsSWywAZgM9NvQjmvWbW7DwuoKI6hfJDFpE3AZV2i3KfvnGN3IX7wzx8pfDPWXl0zT4n3SkpHFcq0kYMgY7vmDZ2LlNuBk/MCQRzX0JatHLHh2MLlCjSK53pHncrZBBVuG989+AQAd00+0Z3qVZOFPDMwAO4ZJweoIGTyOtcdq91gyoxjRz86oWUv/ABE4JAG0rnGf7vY9bRuz5YQOwUncCxJOQNqkHHU4Bz+H18/8Q6gieaZH3MjMm9sL78DYDg4JzzyQBQBqaU1vc30Iht8SogKs5Eh80FizRHkj5GbjqASB1r1GybESHO4k5UgKCOqkgMfcevHQc14N4cvyblZQzZU+WFwCoGQM5K7icLjqAAxyvOR7PZvLdQmMNHb/ALv5bgqrBTuBbbG6Yb5Se/G04GBkAG/vY8hk3NtAwfmB24YEHseD+PpUnm/MFLjz3dQI23ufLTc24lRhU2hgucDcQCelUFmWJEECCcuYWZFnRC0RbY0qblOcIc44DYC7s8UTAKouVR43MW1mcoSikhyuBnoQoPB5B6igC3LKyfNIC7IzKDGH+XzGGMIpO8ABPm/2T2OKPtTDAO7JGCd/JwOWX2yfz+pqit6nlrhyfkRhJg7ZFPyglz/Fkc9uR0zUMkwBdo2DSBWdCRJs2ngkMFJU5yMAZOOmKAPzdtPGyaqiWFnujSAH5wyhYwV2J+8YkqmwjC8kkDjORVlPGizXD6TFNvNurROzYyWUHcGYHlht554yQckjP5O+DP2q9OsNA1XW5NQEgSyeViAsbRqFkdVm8xhtAyMEnqp5OM074bftTWGtz69qMOq7mladRIT50SRz7GYhiD86mRgCMAb8dwQAfrZB4xae9GiQSJ5gAaR/NLgIygsMnlTk8NwevGcmtK78a6ZFbPp32eS4u2lgQXKXDRLbRpKhkZogHDuy5AJIAA4GRz+VvgP9o2z1HxbqyNqSkQB40ZZFDFRuRstE+VOEbgYOT6VtQfHyC48U6ZbWskLWKXcFo10JZpZDcSRSzSRsVkO4bVHBGWC8ONpUgH6VeLfGMrada6bFI0cLMglKFEyv3gFYyjjaRnAbPI5BzWVPqQi8PSQYkRxbiSOUPIJZGGW8pX2HqpGepOAM18VeMvj3osWqadYm/RriVUWIxSqHWIbXZ33F/wByI/O5HQ+mBWp4s+OmkRwWGnw3R8yMWrvM0rcxy4YIGVsMTExwBz0DEEGgD6qtPEMdpp8V9NFI6qiIYHkeCOBXYqHxty2Afur8pwecVkeGfHFlNe3sPmKJJpJlQBsYKpgJGBy7jLfd9Pavn3UPilosPhi5uzqUCGKzN5FG0jr84jyFEuSqjcw+96DkEmvn/wAGfGnTpVutRF4b+8ead5WASVg7SbXWIM43MMgZA+beNrY4IB+iI8WwW9/tjmEdyUiVA375ltyo3BoWz5hZCoHBBxyTXN67rtlbzF5PMyyqsYjIASWcl0Dq6kquFkyRn9BXxJ4b+Nlt4k8SXLRXMEMNjIIzGIyhzEWRo3LOd8pKc8gncdozxWT4o+OFleeKpLCC7RLWB0YyJK0ckzgANGNvEZzKgZexBweoYA+rPE+qW86bbi4igDCJTvbaGTADyYQgum4n7vPB4xXHaZ4geR7m2uJI5LIqsaoylpLjKsJWwc70xwB2Yg96+XviZ8YLeK50iwtpD5sqJFHJHIGkeWUMoM5diVBbK4KjDLjIwapWHxis47M2qeX/AGk7QxbWmiRSUTLbQZAEcujYPTHBoA+09L1HT7iO6l02eaPT4biN4jcR+VdE4JuAInJAXepCsGO/G7j+HWsNbtTcyhbvdIMhlfchVXaUxjLA8EgcAnJY5r5GT4qWekeFX1CWUbrqMkbGAWGSUMxd/nw7YaPGDtO09BxVnwD8SdI1eK7u7q9lm221u7CM29oPtLRefcoT5bZVGLhQsZDeXuLqCKAPoSXVtPl16a7SRlK2zNK8Y2+VIpTYkgLZMOGIIAxk8HgmvHtbui+vXN7BfxzwxKTaSySF1gVV8x2SQuWJ2kk4GQqnlic1xtv42tpLjXL5LqWaw02WRbe7YiMXUC5eNbi3brvJXgZBHcZGfkTx/wDGF5ZtTvNP1CGzhtJJ1jtmYRC5UvMojVZN7GMSEtwR8qd+RQBk/GT4lXMviaaxF6I7YxTQX5ZnVUZS5LRDaPLdRgq498tyK+JfFPxIOn211Na6o0luLe5keKSYO0angRolw7BJAr4bZjfuO4g/MPJfif8AHK6n1bVpI76zmlMTQSRxyiGOKRozHt82UfMu0q3ylTxgd8/Cfjn4t6hcrFArPDAh2zFGLSSZZnmZd2FIKLGMADO3IGckgGp8efi6/iS3GkQQNbW7rtMkjxsl7cx/OHLxqF8tIwRglmwvB4JPwPHcN/aTMSJvMZ14PIyxUMp5wMgEf/rrqPFviSTUbpyJJkt3ZsBiSUi3uwXYT97cxz059OlcbpYdroMrhW3Hk8HbtbJJHXKj9cUAfVvh+5EnhqD7UnmRMdpCARngBd2VQ7iAMHOcgkVnXNlH9uLLafK9vHFy7MAWOQ6qCdpHyHoOmcVD4J1LOn22nSQJNHOzxyAFVeNWYbAkkiEIS2GOccJjIBr2TTPDH228idIZ0glWMrI8JCpIk20pC8IIm+VU5DYGO1AG14F8Otcx6fdwuZAixKdsK2zbV3Dyl2ffJODuP3gQQfT6Q/4RTRk0t7jVDLBcIgkWIOQLlpC6s8m3f5rYZNoVVJZSGKjBq74B8Fxw6RqPkQTC8njluIS6EOltEpEixZJ8sOhc5B6Ky9OvX2nge91yT7I8t3Dbwwhg0rpKYp2VUULnACF/MVRk8ISVzxQBz3hF9LtLmykNvbzEy+fLG7Ok24jaISHjw5Q7jlRuGevOa/Qv4Ra1Zae0ccVwIZ7qEByiqwcOolZSwOGQEBvmwcKD6CvhnTfDNro2r2Wm30iMVliaWSEs0Sw7lQrOr4Akwp3AnABAyB0960q+Tw3dh7ORZbeJcCeWMQvHDINjtEoldScEBfmJYDjGTQB+mdj4702x0vzm1GJYBNGHdJIwv2hVZ0QtISJJgFYqoB4PIpum/Enw1aWd3dS3GZ724PMmWSPDPI0ZManHzMeQeBnGa/Ly5+I11YQFJ9Tkujby/wCj2gEjKGkkBd5ChZ9zADLOSFz8gXnOxb/EeOW2SSW7tZYkjkNzCrJI7SCZWKK86gkhsASDOCH9wQD9B9V/aA0DQ7fy/Mt7mGTfHJHMUEM0B82TzYHVtyShFBGMDJ29BivOrv8AaY0HTA8hu2eO72+TCJ4blxE+GMhaFxul2MAUONuCDzX5veMdek8S3CtLeSWlmYilvLCRPhbdgQRGWAIABA9SOODuHlhle4huLtL2YyWzKtvCh/dkxrtYmMkbQzbS2ORkUAfpfefH+31AyzW2oRRqHE0cbbm81hhVSNAnzsHGeRgA9TVK5/aXvfPk3XIhclgLjyFiKtFGo2QRJgJIO+ff1Fflz/wll7p15BDezXFteSPJiItGywKk2EVWD53EKSc7SCpHOc1Jr2tatdwySw383nRFyqTSBURiSxcF2bbET5fygfe79aAP000P486XfayBdagpUyMFmnbbMGCxiSaNZJB8n7wrnlSR2r6NsvjRodjaNFJrEEwt40EbxuDbwxykDzSD8zEGYZAyQVzkjmvwZt9V1C0he7utRikOyFWWKcEtleV+Uk796sG+XoODg1WuviHrcYlmt9UvLZYrh1Ae42xSRlAqpiTmUHac8bcFQVBPIB+59h8ZNJvdQmisNXhuFhlZbVmeZZJoNskocFy25dqou0kEFwMBQxD4PjTd295c3EN2ba22uk8EqnYzRuzCY4KgHI4LHBDnAI4r8hfh18U5rOdTd3EMsywmeP8AeqzlzC5WGMqfmdlYnaeONuRzXYf8LvvLn7VpkqQmO7Eo3xsUkjZ2kWNZd6lS6rhtq4ILZDnJoA/U+H462luhvLi4WWACY72kdvMaQvFuZlfLOZicemQRjpW4P2j9MtYFuzNLGxaIQLFL5jBZVWKYFZZFUKIyw2NkEISRzX5XzeLzfaPKBNIsdmGMZRsGZbcGUEqshCqfKdQMnG7jjmuYuPFV9qNgbi2la18iZkkjPLQgEPGGzMdzFXADEjjI6CgD9arL492180+p29xE9rbyyIkqkNJ5gwx8wggJKJZWHIUc55+7XgnxR+O2k6naa3BPHsMdtIhneWNmmyjsjboycYK/d444YYr854viFqWlXMNmkrmJx9pl/fhFYkNlFyRufABGeOOc14v8TfiVqu2+liYruhkg3I8hilA8xZFG18OCHI6cgjGOtAHzZ+0x4sPiHX7sQs5s0JSIN5eVbO0uSvJUkjAJyNozXhegSSQWcW0EDeRlQSGJjVZM5yGADY6HBNP8Y6tJrLvMVKlTgq+cna3zlwVB+8W7Z55z3o+HpB8kTEZXJCOygEsACEOOSMdOOlAHvXw6mt49V8iWSMusgaFoTIykKFKOJFTKPlvujnua8x+KLW1x4iurlgbjzjcxokD72g2OoV33AbQQSOgHsK9F8PWxSFri2nEDWiNcPCsYVmKRlmwpbIk4AznOCDxgCvBvE+py3GoyyiR+soZdqEgs5DgFSQeETng59KAOasbU3F3DGgVW8xVBd1VQC2Mb3OCDj9a/Tz9kyB5tW0WGeRghki/1mZTGkYAbiNwx+VWAwV+71ANfmHaLJ9rhyCFLfKGHBBYHseRk9v7tfqf+yfobaheaRfTEW2lREi4mtWRbi1ZVAWR2d0xyGGASX3hV+YhSAf0U+B9E02LwvaPaSidbzREmeJ2WXZfokqSJISDs/eoxUH7wOMg4Nfid+2pGILrVo9iGSPzpGYAhAWEjGIADgjYMkDHGATxX7P8Aw1uvJ8KTvFi4jaKSOOZ4SJpWjjPkSbXkARSGXqWZW6EV+NX7Z4e4m1x5A2wOxuJGUPI4kL7VKSSDfIBtBbdwDlgMcgH4/wAESQ3ksrwvJHIZEB4Gxt3zEcff64z2OR2NSqDC6yBCU8zMbshBYqcFdp4Ixj1H5cZjTsby4jVUw82T8gTkk8DZ2wBxyPXmr8SnDBw2/PyAjIZGwecthCOQAo5zQBLNm4mV5JEjO0BZEVYgpLZYsFUlxgsM8nB4xjFRXmmNZyiOOVZCUyHUiRHBztZBgkNzyDzmp90ipsaMALkgDaXBJBPzjOep7962has/lyRhjDHGrbpBGJEJztGwucqWZeeTgj2yAcvJYTxCMBcvKA2MruRThsvx15OAOeORSXFpJG/lyIUMaqZA5JZxIAV2qADzuPQdAK6+S2OVmwzg7dxjTbGh3DegJj548s8DkE81hX4cAnYI2JdiQzhiXCsOQcFVIYLx0bpwKAOcYhzjyx0KswBHygdAAPQeuTnmqTR7yVO75hwFGG7nOOc4yc/StKV1SP5fvB+cqpGDvGAcfMMk5/DPaqLtnIfIbG4sEwMEnOD+PHtQBCgVCcuwAB2kOFOehL5GCCCeKvMUYlYgzxDrlSQHYMrSKCB1UDk46dKbGkexmaSP+JSrAktlSQV4wGHvjn1prSDygiyfNuJIVADtC4QM+M9SSB079aAI2i2syQbyCCdx2qzA5OGO7gY498U6OGR45Jfm2IQGYkDDMWAUK4z68j+97iot52BRIoILZwCSQOoJHYjOP/1VehkaQC3kbEQBdJNpzGVJLFgB+8TGRjkjOR0wQCIQBJtvmwquMqzLIu7cV7lcrg57Dj3q7/orozSSySXAfAYKwVwcEuxYZHJ784+tZ9yfLkCGRZgOVkTnerAMDl8HGCMfWqxld3AQ8gDlhkkbsZOcgdQOOlAGrM5tpPLG0KVzGMK3yk8EdQO4xz+OKvWZDXkDzqq+ZsUhE+YqhX5o17vkDpxhuBiucmnc9cZjAUY4JDEcgD0wM1a0yQnU7Pdukdpk+VieBkAbTng5z2FAH7bfsf6PCfD2pz3EccsS2caxpGgDKCFV4yjSANOSVxxjBLZPIHpHiHwwl3qkW5XgijvklSVwGCxqWKQxsW+ZkCNkblORtOcbT5f+yzNJB4IvBF5BuJ7H7RNExjV1kh2iEgAhnGI1AYjGV2jk17va77uLytRmlM1zcubcQqxitZFGN8mceak2EUYxtKbuxwAVdOSOGKURQu8lvdBwyBEliBJBcbnIGMMWDEn5hgdz6rYXtvaS20sl1dG5eKJIhG7NDbwFCJE2qwYSFgvHILMTtbNcJb6Xq1i16skeIE2q6vGxmDnIDuhcqxZVU5HHzHBOKzoJ7+PWUWWFRHGuUiJZY5wkbHaQ6jDFd/TdyM9TigD7e8Ka/FFpcBgulinYNCblAqSKrEHLb1OFJzwBjHTkc/GH7RNvZNqFzdJdpby6g3kM/wAwDKYjgLJjMi/PJnOflboBivoTR9IuP+Edtb/SYWtrS6RpDHMzPsl2lpIJQmX2CVcggAgNwoAr5d+P6asIjctvMYgfyRNHtWIooILKynAYNtxk52tyCPlAPyv+LESm/u7f7RCCiyRqRJ8m1GJ8uFScB9zMxGATgk+/gkQlBCW9xvTbIQAxQvlSVV1GctyR1IwcAkV6F8VtUuzfzqyBSSPMjByFKty2WUkLuGeCOW9BXj1rqckLq+wyNwANuFX/AH1Yc4XdjB9yKAOnt9wVHkAEmQWUsAoLK2NrYG7HbPPIrV86J7N42iTerCQSMjbiVZSo80cqm0544O3BB5rlWnlcI0bIRJ80gXBePrsRw4I3EDPt06Vpw3U0YLgkuy+WqAlgwKkLk7SFAbbkHrt9+ADdaSMpFsTYvlqp2ZJZxwxfPJYkk8DHsBUJJIMYY7gcnJIXa2PTqCVP5c9qzPtk8sZdkTc0gUIm8IpVAQWQHgHcMHPJBGKkNyDGshRlk2hPvgjcR0YYyI85PTt78AGk728VvL5krIBglGQkMuwqW79Fc8478dKW8Wyjht/LuCWeFGPO8O5bJUkj5Sp3ADbkdc81hTXI++5IUICqojFW+YKTknIyy59eT24qGa/eYKSrMfL2LlSei4J9cA7h6Dbx1oAuKoVsoWdhlcMDt2dMEbf7qk9D0J70w72+6gUgFRICQ5DDG2QAhWwc4wAcMc5zVOPz7ncygoqLn5iwyDxwqjHUn04wAM5p4LRM0Inj3KqsNvmO7MCSQjlcblBUHkZJwM4oAul5ZGX7XK0hB2qAr8KD8oHyjA2k+mCOnrbj8xRIWjKxuw2l1YMQhBwjHqOx6++OtZy3UzLH5kQPljduR3y+CDh8A8bR2wefXmpJ725kRgDnBdliLMApLb2wpICkl3zweO+aANHi3KTqyOQx3W3zHjkZHA43EkjPcHlc1fFzI8bCEvDC0vmCIOTGFG0jIC5+XC9Qe23GOcKyeSYzfaHeJYlZm2o0hZm5VUG9cE+5wDyeOl2O9ZkCMoCooZY9oKn5trS7sjEuFwOueRigDbuJcWdoEj5uWmlmZR8zNEQFVyQAMK0j4JH38npmtSwhZoC8qOgZTGjSZdPMIyEVlXqAyjDdM5zWPZXaSwCAyxwTRTedCZ4BscuoVvNK9I2VUJHJBPCkcVft0uQJ7iaS2EcbMXkikAheVnG2NVT+MFuOBjHtQBuxW0YwDGDISqjIYNGT3TLHcCp6FRjjqRTpURFnZV+ZtsQ+ZiQqYDhcD5845P171mWuqkeaSVJBABAkdV2jjGWAZiQDgqT0waS6vIywMahmO8qWXaAynkbmBwSCOvB7ZoApuoiZiuQp5VATjcxODgj+8f19qbBjzXVsMhDBmQFmYj5myxPYDOP9kgUXF7EFYhpd+FZCY4lBBXa4cYJwrEAeuCRjOBnC7aeUKqARKrSFsgBcYUSEE88HnJ6DoRgkA6e5aH+yNMaZTHEzXVvHInzuHy7Bss2Vj3Yz7tjAAGcSVUaSNIyuFBSXCkqzbxubATKr3O4Z46mtGa4WXw+wJ/49NR8plVllwrxBkmXg7I/M2g4IyWHBxWPp97b2l15yFgpLYjcCQPvUhuCwwm5s89OKAOgs1hQSl4y0cTGVDuMKON+zZIithS+TnkkADbzgjJv7mR23TtHvmkDAkAxxIV2lIsf6tMAblCg9M0j3MMbSTKjXEcrNJgPsSNw8gZdjjLnODjqoPcmmwyWckYuFjkkndpFKK6bI/lCxGPehLncpyD1yQORmgCm1vBPcRrEzzSRs0I2HbDIFCnzEVVHGFzkgnBz1qxeNALco0aPOk5j82GYHCgbRG6Dh2znBx6jtWcbxbJpomRkZy4+QBZP3o3Bd3O1MEZ78Y5qDYz280rxukeNyyZRWIlBZWBcYZweTjqBnjrQBG8UISRSGBL4KksrJuOckqcD7qj/gWacsoyHjYMwUoxLAttHCncOjcjvngDvWdL50QjLlsXG0qSYyzCNiCQCxONxOMgE+lWBbpAUaRyj5AYZDFlJOCEHUdMHrlsZ4wADodM1OW5hfT/mXLnE7O+xMOgfzUPHk7U+8e/OeeVt72C3uXLIgnhMscWS2IyVKbsA4YjblecZbNUW1BluheII1CRIicMsbhIhCzENjDH73cjd7UWjie4luJJGMsjFmRIlfem1y6ocHYRswO2DnsRQBajnnE6vbsDOxBLSKw3MMZLkscKVAJ5/iPYGvQdJvJUkSVlH7sM8sYi3KwZXBVMtkkk4Hs2cjtxGn2Us10HRT5aIrOrfeSJSOUzxu24we5xwa9AtLc2TI0iyIiecdsq85ZCoZVUgB8Mh7AHpkcEA9FspzLbQ3DmUI6CIfNJA0ZAUGNniXDSKpUck53ZJODVy8t5bu3t7iS9SWeTy4EiGGn2ooQSzTeYQpIwDuY9OQOBWVpjI2nzySMGJMRRD5mIxJhfN6BVOdvPfHPTNSTLjkywkP5hW4LJIsjo20hFhJ2ruHXoc0AR58uUt5aptQKTAVUFkJEjFWJAOduWH3uRWlHcpH5TGUGzUIIoklGdyupkU7GBViBnLHseprlHuHeeCJN8rzLJuG7y2Co5LbkcjjcNuBksRwO4rX12YEjSOTzCwXy4gSgG8kKXWUZ3KVI4bAJz04oA7h1t9ShuZppUhijLqcP5iedJmRlICEyKzHjA5MoOcc18x+PxABOqBGGZAS6rgkMxHGfR2Az3B9BXuuj3jyaPfme5gjUopiTzDLK8nRyVSMBhuCnk9AOT0r528YTWokmidri6l8xi0Jhjhi3FgDudZGYqAGxgZIb+HuAfNWr27DUWdIsxAkgFgsanI3bm4woJH5dKzHlghVVTEsyNuBCsIYz0KKrn9525Ix6Z61v+LGm+3vE7BQojMcKDZGqFcjKgY6KOTkkjOcVx+RweQ27qATyBnPtzj86ALTyidvMbcSW59TjoBjgdF6AdK19Oj2SKJFIBIcDqArjcCR2OCPeslHiUKGyQGZiUYk8gbSdwwuHwDjsa2rcusqkqrMygnGFADjfyi8bvwxQB6joszbrdVVFCgICoBJBB3H5jgNgg5HOfpW3cGWyjdHRJGBeWRV3q4D5EWZAf3g4yAGx2J5IrjdKvTG8LNFI4+QNtGAcYX5SM7RgY4Hr3rf1GSZmka2hmMeRl5WEigbSTGBgZxuAA5wBk9aAOLv5X3synBJJUON2w5cqG7t3HSuPuWUy4+Tdnl1JAJxkgbgMjO7r612l9GdwQoFkZS25mDZBxhSoB53ZweM4rjnMMYlV0dp3k/dMCuwArg5yPvBueB0/UAoyPnqSck4HJwM559cjrUUiFOMYJUMMlcjIyTkdeO3vVtAqOrSIWUY3LncGYrnsRgcjv19elNuBFI26GFk6YBYtjAGV9xk8UANjZRFjI8wleCBkKMnIbHAP9Ku2kay8FlCoCxDZAbuVBH8Zxx9PSqItpogrvEyHI2q4PzZOMgEcp7+xqwplUAqmAcDaueSM4JA+p/nQBtQyeS7MhKEIFLE4BR02lMADsVyPrUsIjcsMtuIwMlVG8ngsT/BjrisULNjLcFSGI3D2HP4npzWlBudSwKqQM43EEgZBIOOgIHHvQBdmCxxKwO5gCHABUDlhkOrfNnj8ua1PDE6pqllhgfMkMbZY5w6mPjrtPzjnBIrBnneQYIAUALhFAXKjoxxye5/OmWNykEw4AkiZGVsc8MWBAJOTz+YAoA/SP8AZn8aaPoGpNbXpigNuUZpxO0jKFdEYoZDuALKSRnAJBAC5r+jj9nP40aDe6FbJoOs2ivHHFGVuAoJcRLKiyzHaAjBkQ84yRuJxX8f/hjxJJp+ptco5MhDyDnjONwBToU3YB5BAyRzX3d8I/2m5vD8MNk941scQR7t8qRFIiSsZxIuGDKGGflyOmKAP7FvD/xR/tBYBfTW12GtYY8xncBLGhQMg3cMFXCqxwA+SQRg+hv4pg2R/ZrhEMh3lQRJGGIz5W5XbOMIcdMnB4r+ff4Q/tX3trp8Oo308E2nokSqJLgRCKN2cScxBpDI7YCkgjfJnqAB9k+Ff2k9E1jT7c2+rxW25zBHFPf72UsqxozBseZhWJYnncgJ5zQB+n665De7LG6O0XR/duY5AJcK0rLuUZUbc84AzjbyKe0djZEXNtLFNHA/k7ET935gZmYliOWLZJYkE8n+E4+Kbf452cCzpJqMbx24tjDMpby/ngG4+ekrBkMu4YwpXADDoamm+OaXMiywapFse0VHVpY0xDHLuxEQxKuSxODjG71IyAfaM+sxXaCNYUVlTIVyGypkYMpXd8i8KRjgh65bUNcxYywQmBJiFXLKGjT5hgAOMKSE4PBGAOAefn/R/iXpmuJPO2oohjiUW5VkLyL5uxkeZHA2IM4yCODgc5rqrfxNpdxEYmlSQsqgyMBIxK7mLs2eDgjPXlep6UAesRapZpiFkG8YTfkMpcHywwcvgxB1YAgsuQAD1r2L4Y6tFP4q0eA3MYBvLUMkQjQZV8AEKcFS2QcY6HINfDOp65fWSGeS6kuNPiZYY0UMZFTezDZljtX94DjIGR61s6D8W7XQJ9Luo5/IlW+iljuMxNcI8cpAWcwo0saEcAYVdxBPQZAP6UbKaOOKFGbGYYyGYEBXVVAQA4IAHIzj/G8JoSQPNjJyOA6luPTBrw/4PeN4/iB4B0DxHbrLcJdWECXEhmk+a6hULcFAxG8bwQcYAwQOMV64osyoEgaNlJysgYAAk5ILE+owAenegDZljSeKSNx5kcilWCkjK4wQMHIOOmDnNMtZkkt4Xi3KoiQIJCzSDYoTDFySXG0gk5Oec+uckcbBkhuCCQThXD4U5GQCemCM/rVXRTcQ6ciTOodGmMiFjId7OZGw2ASpaQkegIB5BoA6dJHYEgcFtpLFfmwBgjHQHj8qVmJwvzDGcHGMZ7cdT0/TismSe5jKuGgSAKVlZucFmGyQEsBx3znP4c2Fu41dYpHHmtGHOBkHBILKV7Z/pQBagVYYhHuZhGWBLqoZgcHedoAbJJJPck0yHerzMZGJlIbYxDeVhFDqMLwp4PvnIwOKgNyjcgqyjIJUnPAAwR1POeB6euahknVFLNkbcM2C3RRuOQOowv549aANQvtO7JHtyQAec+ueaTMbKfNjWUsoUbhn5c5HIxtJyOnIxxjFZFnqdrfp5tu5ZVOxgykEkDJBB79x9PrV0yZOFJz8vI+5jHUknuf50AbKXixpHFAkcYRVycbiQuc8kZbI289eM1VmnLFyqqo3HoBg5OdwGeCWY5+mRWZu8sgM3LYAYAkgDaNpyRxk9vapfMGG6H3J5JwOg7HGKALmdvOTzjJJzhvp1H/1u9K0nHYngnB6447t15qn5oAIOMcEcnceSe/Tn+dODM3OB154PXByc5oAsGQDHvx2zjOATnrx1HvTi285A24b0IGQD0FVXODkEDPGCM8c8E+uRimLJ+pJBPHPQ4z16/zoAss2eT3O4kds9RjtySaaSWHsCM4xjAGQee3Jz9ajyQMcEnPfrx3Ppjv+HpTRJwQdpPQ9gAcZx7AUAWN33QBw2WHPO3Bzkfw8Z96YHxwT0wehOcc5HHA5qtkkgrwQDkfUDjr1/wAKDIeCvOFHbHIyB3570AWt3HJzxwfpnAGfY4/CmZI+XAIAJIyT1IPAx0qBrhYguUZickIqknIIJ6Z5wx6kdaTzMc5Kggn369/fAoAk3Y3YHGOQTg8DnnGPX8+3FMDZbKgcYBJB9c8e3H60rOnl8KfMJGXYknaACq4PuGPSq3nZJQ7eMAjuuehJHH9aALDFjkYAGSByM5JHyj0/+tTD8pCng7vfI4PT8P503OB1AJIOcg5BOR9OlNLZ5bA54zycYAH06fpQA1nXGM8g8HHUke3U5A/Km7gQCTnjnBwOowcr9aaeoGAcZyc/Ln+E8nJ5/lTCCevGVOT0A5HOA3pQA4sCCAcfxZOepGMnPvTQo3DAZWGcjpkEHPGeRycU1ioABOSuSp4A9B35/wDrVDcqJhBhiPKnjnwrMm/y1bCttxvTcwODwcc0AOfJBAwFOQMcHJPXGf8AOarlgvQEHJUkkggYPtycf/rp4f5mBbC85BHp2PH+HftVaeVVGCcnJKqvA44xznH5c0AVZ0OCwLH5uQBndyuMY7f41k3MYKk7V5Ug7+FBB6nv64+taTXCqu/5eApPDEgNhR0BycsO3f8AGsu5li8hpXkSFFUlizABQeNzFiMZyBjr83AoA8g+KiNdeCfFtusSRSDRtQ+zTbl2sGtHy7bR8mGJBHXC571/nH/t4eKZ/AX7VPxV8Om4mFpZ+L7medCxMNxY6iI7wGIbgDEVuWKMoHIzngE/6RXiSKIaRfRPl0NpdASSh5Www8zy2cklxuHT047V/CR/wX1+Adjpv7RnhT4o+HbWRYviH4SjsdUtbe2WzYa74emjhku5lC/vkk067tQGX5t0PPFAH5UeMv2yPEepW0Wk6d5kUGn2cNhY3V1I0kkFtbxqiGONXw0gCgcg5CgnGOfkXW/E/i/xpqAuLy6vtRnmkxGrvJgF25284RWY/pXoum/CrXpSszeH76VAd++K1ecOCivExJ6gqT0OeMEV6ZYeHbvSYQk2jNAJTHuJtzBNC67NpCGPIVlaTCZ7+ooA+do/Aviv7QIJLM27MA26RsoPMBb72enB49/eu40P4d+L1uI5oIrYBXkQNN56wKBgeY+EzsGQSACeOnavo7TNPu725M80ZUQoJHE6YaUKmyMsQvyrtToe4PpXo+nalbWdp9mMSSu7yxt5Y6JIAcPhSGUsFHsEORhhQB4R4a1jXvDBEmuaNY6nDGVT91BOiMqBcnzXh3RlWLE70VflznAr33wz8V/A16ItN1mU6NPK8MKC9VWAMkiKYIdQiYxxRsI48qxX5YwVG7JqO4OmXVusM1vtdyYmZ1S32NIzgxEBgdxxgHkkke4rkPFfwi0/W9PiuGtZrZjsKyx7TNHNKAm/KHJjZo8Fm4DAgnjkA+u9H0fT9UhhvNNu4ZI4o5R5u/zPJhYsVeKZIymNoGwAhz5hXqKf9mtpi8EEJlb7MpjaSI2h3hmbfGyfPLLvZAQcZLDcOMD8wNV1X4n/AAZv2PhjXNSTSYXj32tw7zW80kbF3aWBwFZC5bgA4GB719J/CT9rLwvqqmL4lCTSNYgbDahDFJLaSbVy0ywIhaBi5XK7QODl+cgA+hptIdpTLdzeYk0UgEUHkLdAjaVM6FOXBJwxG4BuOa4rUvDUOEtZEuGSYloIwEkdEbMbSyNECVTf0BBUYy2cCu00fVPDXjG2utf8IaxDrVrkvc24fdMnmEbBIhfdChUAYCZz1PIrHvbK/a6vnQwxC8DiJ0Eplhtz92FGkPyvkAn0xyQOKAOI1Lw5byPBJPhzKUUHzUSdmiR4CDtUlchE6AA7QccjGJ4U/Z98U/Gvxhp/gTwX4dm8QaxfTIixwxSSQWMTwhRPe3p2rDaxrlnlcqAI+c4wezTT7zRJLSS5gur1PPk8vdbqZ3iYALslk+XcHEh7gnOc5r+j3/gkh8MPh/a+BNQ8f3ospvFGv6o0d290tsbrThbqTDpSxxO4RRb4kJOC5XlF2kUAfBnwi/4N7NF8UeHb+9+KXxN1jTfEdxpqTadbeD7C0l0Wwu7jzfKS8ur5ZJdQkj8vMipFBEFkTbMx3AfkH+13/wAE7fGv7K/xAh0B9Si1zS7pLjUbO+gtzDcQWltcSRRyXFms0m2RokifO4j97gYGRX99/ij4rfDzwdPGv2m11LxCZrzT9E0fTZJ/teo3dyqsIhDEPL2ExrulkUqMnZzkV/O7/wAFYfiH8Nvhv4J1/VvHM0N38c/ifaJpfhnwtPKt7ceDvDk06/2nfSzRMBGWWLy4FPzqLgsANuaAP5k9MNp4JuhqIS3nvRMcvLEm+N4zGZthdjtdnODxxyKbfeObnUNTRryONN7GW5SFpDwT8plYRnaWBBI+br1pdLsP+Epult7hltLMyC4m1CWNJFmgldnUK2XZWwu0sMDnkYya9Uf4TxSy2Ui2oWwRDmeNZJTMcfOgdFwyg7WJLH7pwVAoA4PR9fv72dFMCxKjpDDCqsHEWFUBpNuEBVQSSpyWIGBxXvmgzXBnhxHLLeK+x45ylyQobcGkLYYoZGYfeycADAANedWvhAQ6pGkMdxPFFNEnmSt5WxFkULGZySOE45yACO2K+jbHwnFFDp8l0v2SZ1bfKZIUWzt0AwsqwqBcKqqoBOckjAOc0AT2l/cxSQRrcHMEDL9nSGZow3llGLPkkAySoRyNxHtgPuYmgkgndJ726EqSrPkwmKWSMiFDGcmQLEZOQ2GGRwa5e51aO0vZLe21AiVUjWHfCz7ipds5YBHyFyAdx3jAyejZ/EU15LYxW8PlwxRyyXZW6i80SxCOAOyMRksy8L2BLADBNAFy8vhKrQGJZI7i4cksVLRTKGYIC7ExqVbaF7belYV66oyWRkljklkWJ0Dq0ghyrqiBedm3B9CTkgdmu9obuSJpJthBuHaWTlWQ7mPl7CfL5Ix1OM5IqMa1p93DdawkIlubRTb+Z9oZGE+5VMhikiDsptZSAARgxsFU44AElNxbMEF8BAGDySXCZBkjJZbeNbiMbGEYbaVGMjAPOa4LxL4j0qSRYZbfNwZXZ2SJVLrGXRQ3kqQ4KhCS2MFSQTmsnxX4sNzbyRxzNFcK0ipI4KrvRC7yCMrwQm7BxkY7DgeIav8AEE2fnCC3jR5kaJ5sxnLeWFkETrnahkVmwOMsfYAAreMrqwuYZvMhh8wySRWkiZknjTAIR0Y4VDlzn5uQBgYOPqX9mv8Ab4+InwS8GxfC1bWw1fwfFdXdxb2zxiG9tvOkNy8yyxn5ys2WVSp5wM4Br4O1HXL3WmWBEEzopELRjJTdl3DMcBUySegFYiD7C87wTNPeQwv57xOQY1kzGYxkjzeCwbGRigD7v+PH7XHjv4vWQj1nxb9tt9u9dLTTFt55xLIXxdXcQImTBwx3kknlc9Pkbwuv/Ca+PPC2jX04S31PXbGCaViHhiiluo1cBGztTYTwRnivMIZ7m4diGWJWjZCeAAv3jtDZwxy2D19DX1l+xp4JPij46+C7eNnnlsr46gyLbpcpttY3kJlR1YLHnZlsHGe3WgD9qfiLcyeGPh5otnpV/cW9hpmlwQfY48WtmLWOyjjWWLCbUC4BwOR2G87T+VPxN8ZXWquixxzmN4HF1NLPHJcMLiaV1lVJCrEswOenC44Yba/Wn9pO0vNH8LmFdPR41tsSERARLut8lY4VcAAF+PlwCwCsDnH4l6yt5LqsjW6xyxu9uiyiR1lQxmR2j8t879pbnOVVk4JycgHOTQOkIeK3mkCvIslvmR/OWRoSInyV2geWX4JCebg9QKpxeEL29uBc/Z57O3whzDvkjXJRgAfnIm3FMfMCvQkDIr6J8E+Dorpkmu4GaOKNHcKI/JlPmIJmEj5/eOWjbdggZ+Yc13HiDwvBBpMC6fP50jPOwtlliMKRq2EMrom1XyrhjnDFOgxQAnwO+MEHg2/0/wANyzR3cl1LGktxqMLCSCOIf8u8kwLK+4DGwncYyuCDiv0OOt6N45sbKKEzSCSKSY+dHF5yx4G+Q5izCdjnaMsMDkngV+KHiW0vtKvYr2KH/SrWZZI7uOQssTJN80a+W2xsBeD8vGRjvX2T+zB8T7fVr6DTtWvH+S4KAyTGGYtgsnG1wASowOQd3C5AoA7j4geErVNQvYlaYzpKzw20hYCWIBHlMiGJUkLSA4Up0OcEkCvmXxtuuXSCK2VLWElI3V5Ewjs0ksrJGu3ywC2AArZ9T0/WjxJ4G0zxDpDatYhlneLMjCQZEh3SvES6rLBcsigqIywZMZUcEfEXjjwdHE9xHMiW4kG2GO7tpjcYcuj7ZhOGJHG3OQCvK8kUAfn7quivPcSSQRf6LDIXuZ2Rt6BQFDF2UsCyghc8ZYc55rh7i3k02eOSe2MlsZA4n80FjGGKqdyllGSWxnkYNfT/AIw0ae1uGhsrtI28pbfZBbt5cquxBkaWQ/IjEt65ywBArx3XPCM0FrM1xHcFYgHfduEKK6/unijV28ze4bkfdwMk5zQBg6N4l1GzdJoJjDD8++GJ1VpSAZEUruG5SQAW6+gzivfPCHxE1SQQG/YMWnWRS5ctsmCsojBO8OCpJwfU59fl2TS7tWikW3kRCQIjtMfzKjDePMzuGdxIHBwcV2OkXc+kZf7a63UoXynaHzJEYOjMiRyYCAgMN3PHAAJBoA/TPwF4gs7zULeS/uDDHEYvOe9aZXPm5SAtLcYUxMAVJB7kfKcZ9s1rSdB8QRTX+nXWmWrvakmIzeb5pRRK06RNuBDsNvUN8xOBzj88vh/4zWKPz9TdZ0MUaEzxuxdoNoCDaRGiqpDYLDk8Ac5+r/C/iixnFuq2VzG0bKIZ4ZTBbfMTJHsEquRGBkYZsHB46UAQ6p4f+0M8SyvIswcPb6b+8liOQDIrb/ukgsc4AwewFeOeOfD0OnSwGO+eNLlVSSJ7eZ7XKIoMkAh/1czmNdwBMZYlsgGvrzSrSyvreS8uJHgvjAbeeOG5EsaySHbCJGODFuywBLZxngAZrj7zwLdXFlPbXU0DQm6ZrWFzuk8nZmRApX50+aMqeOeMnNAHwpLb3FrPcxlhJbxTSslxE8ETGDIkml3ud2dqsPk5+XAzkVzclzaSar+9hme3Z/Mt72ziVJg+0ZaQSDJGWJI4+9weK+qfE3g37JshFnakMJUS4jSMFGDArGds+WJDHd8vI5AzxXkt74JuFmhdTZWqXCmAQi5YyF1KkPFCYV2YGPlIB+XI9KAMrTrxlkiuZ7g7Il2Ws8qErHtfG2aJI/nUrnOAclfTkdFbXOqhf9IvHvIfkCT26IsRCTBkjd2QbV8tWGxupTBPUVQuvC89l9hN/PKttHtQNAiuq9mYw7RuYhhzu5Gcc8V3NqdO06dr+ykNxYNGiXltbMu9SCVB3ed5cYYk54JKkjg5yAWrDUp7EtdCxt0fyXgb9ykkUsU+xvOQoxCkEsQT1L5wKsa3qUGqyPHZ21rMl5boJFZ0iNmY5DI0g3OCsbZfDc4LYGBisqPVI5VvEaK3jYgm185twFoqARrMwICOijgLkbW7kYrjNTnswBLLEkyyoBLc2czJEqlm/dBlj5mC/wAJAGFwQcUAen6SptIrex+1RweScTpJIssUizIRJ5isxDLlsbz9zdxjANVgmnTXc1tG93b3CtJMsMkatFuCExeWPMwYxuJB4DK4ABNctY6zJf2UMFpYWzuTHALucRrLDbHJUyLuw4KISxzwy5AHNeneCRF9ta2ntreOUrJaW7z/ALpZHeUsZY5WJA+XcuD93I4OaAPbPBPht9T0Se6vtQtNtrnfbRTPNEYIog7KscTbY2MXzZYDBXk5+WodUjubxBBcW6ylUQWEkZVb17e3uCsaTqrbpyBnJIOAQNpGAU8P3OmaNdyWTaZfJcTebBNcRuTAseD5iMoxuyBtAwQRg5yatTWO65tpJ2k1S3v7qWeO5t4mj/s/YCyJJLFIVYttLDAyADkcigD1/wCFGmyLbzRS24aW6ljMEkkUplty/myxqlwqhoW2qnyHCgnOBjj6c8S6pD4U0fS9NWWzutP061vNe1E4Z2RPsk++VvNDFQoUsA2SSSRkcDwTwlHBe29rbyXF3ZcPtjVXilkMExY+Y0YJYFmZgWH3W4Gc1R/aQ8RSeHfAHxH1qz3SQW3hP+x4SjvnzdQtfskMkpzknFzJk7sjYv3ucAH86nxo8bX3jb4oeMfEtzcvMdV8R6rdxuB5aiCW8maCNEwAsaxGNQMcbegPFbHw78aTaXeiMHEW3chz++jdV+RFYYJ5IxyOccZryfV0ZtRuLgKU3swIdzKWySrFXkXj2PX8aradqEtvMGVsSiRXRxjduVgQflyD8w/lQB++37N3xFs9Zh0jzHk8x7KRLpri7khwFAQeSRGwdldwccbwGGR1P0v8QPh9Jqujtfwt5sjxlgtumJPLkQthwB8wK5BPbZ7kV+Hv7PfxK1fw/wCJtHga4eO2jud13mQRuqOVKsjFgM5EeMnqcjmv3U+EPxE0rxrpw0+Ni9wZI4Ht5ISXSHMSxTBYwQ7ElxwTuCuTtHUA/LT4teHtS0DVLuyVY9OuijGOHJYTTZ+YICXG9kdRgEHrnGBXzrBffZ9QtoLtpIYzdgzOSVBYOw3YJBB5AOcYx17D9ov2l/gSt9ZWGo6VYwSRT+aTerCJJft7I6lMqu4ArwAxPQdjz+Tnj/4f6h4fv4kuvOaRVXzFlBUo+9ixiUgYby9pOMEFjQBe8NzWNx4hEaXBupy6yW7s5QAKGZfJYuRI29SAuMsXzlucfof+zJ4ba3S+u79lZIZbu6ZrmFiTK0gdo/lBUcKM7V6dcE5P5peBluJPE2nxfZ0keJ1SVIVK4CkH96Ap+YEjPTscDqP2b+D3g69s/AMT3VqIZdVCSQzJFIzLKXxLyzEEsoYZBAUKxJOSKAO48F+FnuPirD5UiS21lai9eMwny4JZy7Kyh0KohBGMHJWYY5yK+3NH8RPpmpNoMJaRGCs7iQyh8MCGIPCkMRtJx64r5y+Hemalpt9qE6af5s19KkLXd2C0kat3Bd28onKbQDwFAIGOfoHTLRrHWY7+SKN5LdhudVYAYZowWUkhjuQsMfwr945NAHlv7aWlyXHh7wT40VY7dtMnbSp5XDmd1mhLxJL5bACTfIowRt/d9sgV89fB34sHT7u+hnkd5o4mt7zzZGSMmL7khQAGH5SyjgjIPHYfX37XcdpqH7Nvim7ZXN7pElrqkYlJEQSFgqs4UfuyI3QkgZwT1PA/n98DfFC+EOpztdO87uw89nkDyYYGRA2QJtokizxuAbvxQB/QJa/E6z1vSFNpcMs1/YS/ubuRGUsoA2W5TJR1O3OTkjJB5rr/AIA+JmXWL4X85KusiIpANwoHyqEYv8yFlyGbjBALE5Nfj38L/iJcNpqs11cysTuaF3cHfON6bSeisGBUfTIJr7m8J+L9Q0nQNF1qCW0trhw0crOFUvEQGWMlkILHBPRuFXsaAP3w+FHiCYRwgMh2iMl3dcyOqhsnZ1fbwQCRwcV9e6Vqkl3axOGCrJErR5UIkgKksN7D5iFZuACeBkCvzV/Zi8URaz4W0+W7MDTMNkiybpnaTavKkEAMcpuPORnA6EfoPo2o3LWlvDDbGRmZCy5AMUeGbzOW4UlSpAz2zkcUAdedTuEMsUiBjtC7wPLjfDnaQrbhuAcbjxkjpXlfjHVZZ/OEsiyR7CGUvlAF4VNqjJQMMj/e9AK9MnBEcrssagqSwLAFoflJA8zBz8ilsDHAI7V4R45nhSfy4pHiLvsyT8zKdxy4VSRGCVPHPp2oA2vCOp3EsyLuRlKIAVdiUO5iCGYjLcHoBjnPGMe9aVduJHu4+Wfy4mfy9zbYiRGrtjDNkvwfXFfHHg+/vkuVWOTjzn+QhXUgHbyWB3hewxgAnGMZr6Y0PU52X94SScHYMhMLg/dx+7XaOTQB69b6lINys0gJViBiEDzQDiNsKCiZxyo4A5yOKjfUpGRRt2j5hgkEjBAwB12kjjpkHpXLJdxPBjc0aKhZyjACMKM4LHBwQuBgdOaYl2sU0Mod3WUuVlV32RHG5cxA8rgAZOcY5xmgDpTcZ3uFZpnSMHJOSqkkKUOMYLde+41PbTRhcSSFOWbHA+6MEAAEE59cDnr6cfcX5d0RnWRpGyTuMe9t3yncACQTn1z6YrSidyAPNEQKjZ8m5d2OS6kdgCPQ56UAf59F5a/ErSfB8Wmi8uo12EOks7NOxjkQuxt3O6SIsBgbSG3kYJBpvge58aeH/D98RqF2lze7pIJVnEYMaOy4fDcTFk3HJ+XK4Ar9HPF3wfHjCDzrXTX0zULWS0hWJYR5b6Wkfl7lBGDIrRqrYyDvzgDIrHs/2cbi2t1EsM0dtMpRljLO11uw3l4YARnDZAHcd6APlT4OPr019rerajrN1Akf2gxQMyxCRfK823knmm6QFyV8xQQS5AIzmrEfjvxLd+NjfaVC2nafpgkimuLaF0F3Km1XkxDIfMKzBwkilmOFLNluPq+x+AM+nxy7Hmi8xfL8tS/yoXfaCBgPwGwCM5PGScVuWnwLOnEziBFa8DPDHbwSOiOSoe3c7P3YCByhdjzEQTkcgHyF4w8S/EPUPGOnXcbahKlrHaRh5nZ2Tb++wE3kHkKAGG4bQcA16Zqfijx/rj6fBPdS258y1W3nZZ2EbRssZZsEDyRIOScZXBJKgY99X4J3z6nDNHGJHwqRxuWkl8hnzvlYqvnEMilRlcHpwcVqw/CjzL2JJbS7a0jcpLM+UeQ+XuBFmCMKHTJdSeG5ycCgD598S+MvHi6JqFlHd3FwLvT5bY480JuljaCRlhXhEG0yd+VHYYryzRbr4heHvDOptdXV5DNKNjOxY83MKPGwmkJwGQxn5BxycZ5r9FP+FL2eoou4XlrbQRBbYxRLctNLIfNLyTCMGNMK0aZ4Cy4+YZqK/wDhVc2Vj9htoSYJIo5Jg6iS5y8So0MjKMM0aYQlWK4JVRgcgHwj8L7v4j2sWqTXUlxHElv9qZW7TLEsmHmaTEW9ScsxJBCjHJz5bomu/Ei/8WXWqzXuoJ5dyZII188R4ikddy84UFo0PPGU24JHH6aRfBrULW3lhjtklywhWRSsskQcSeaCWyrRhyAGJJ+Q/Kaw9G+CTafchpdNmlu5bkpbeSrgoBlQZpCgBbcgxsGATx8ucAH5/wAmqfEHVtdW7v8AVrqNLe4LI8ysYgFJ3s+Bkf3iTkNgdMDHReILjxBNf6dp9q1zYzTSWyTTxb/ss6DyWEiRqwCPtOSvU54IOTX2h44+FssMJkFll4kEctuHLXcZQlNsdu0WZFZwvmknIywAboPlW50zWl1d3aSJbe0aeMrBmSP9wTHEEMTZIEGdn7vH705JPNAFrxZ4j8V6T4d0/TLq8aWGaYW7stw0W9zkpJIQ6skm9ogVYEYG0cdV0zVNd8P6NBDea5drb+UzXAtSPtCO8TbWKTTqXQOVJ+UjD8AYAqnHp91r+pQxXd9cXPkwMxEsILhoQ52CBAoACKCjcZySSOpzPE3hvW4b9IXuJpJraUW628UTEQIksnlm5cMBFEVdXBILMJccjBoA9M8P634mg8JajBc3730c8cfkIT5xnmjbzImLyKxV/PWEDGCvldOmPn3xdY64+nXE17NHFqkYufs0U0ghVJJvNIh8mVQpXLk/vO7YBBxn2u0u7j7KNOgtwjyQKtzNEYrdozEUaB7ZDkrI7MCwABG0kelcZ4h8Nalr1i1tP9ojllklVoyCWeeLyjbyy3JOQjGZwTztwp6sMAH5x6/8ItWv2ndbW5ZrlhPIiytPh4wqyozMRuG5XcD5go4zwDXyh8Wfh9e6NGfMaVVt4mVC6tzIhJVQo5Rdqvj1KjjHNfs5pHgTVdKi3xRvbKPOPEZLTSruwhiyTuZ1Kh8rgnPA6fBX7RHh3UrVtWeaO5kRoZriRmSGNrfcXdUQbDti3tLglf8AZDCgD8orgIXkMgaR1f5ckhSAfmDDHBx3B98Vc061jBWYMxbKq6lcbAc8Z3HPOcccVq3qLPdSQxCXyAxyGUeYJH5IZlP3dwGRjHyZA5robDw/I4iaJSN2wsrkBc7sZLY4H3cjH/1gD0LwYg32qrGyuSGLgsxIDggjABjII/HGc1+gPw2sP7SjtDNGZUE9vBIEfHmW+EQTGPZiMwjfuxgtvGQTzXw74N0y7SYbVkVVkjEqID8qgnaCT0Bw2M55wO4r7g+FMupWEz28k0DmcxSIhciQIxDs6SxgjlQylefv7cAjNAH2rpKaPpiWMSxNLFDG6SSukbwyRxuytEqMT5uVDEghVBY8lsGte78KNGba60yQLY35b96q9BKqOkNw6SMI3Xa+3HUZLYOK5yeEXOlKEYJJCjTFAdluiFV3kz7f3bs8owhwAcKOavaZLrWnQWl086tAg85bSZpXQ2yxmNZhIVJEgYDAOQdx29cEA4zxDpGoabP5mryR/ZnmcPf20UTThE3eQiOAWAAcM4BBYYyemIrC7gv4BNdyoyRR7vMuSuyNMARQthshSyEDaCd0m0ZyKh8Ya0ur3s8SyXHkJJG4kO0ShWTdIVXCbjkrjPGD2xXFaTb3EN2iXGPImIRRKrOqgOSXyB8wzjKgHDDOT0oAk1qKe4lkvyBAhJkXyVkaKRRIUAMgZhDEAighipBkzjkiufjtUYLFJdRwRXYYh45I3dJAj8bN+5oWVkPQbtxXoa9y07QY9ZQWcNncSPdkRQyLGiRmVHLFVRXDSApGF2t35XPy1V8SfCu4tre0jgRTPbXAEqCEQSvIZJAiKZCQygKN24hRuyMgZoA+ctR0PX4VaW0ilS3jbzVZV3pOkvlpnI/h3uNoOCA2SMZNWILO8EcT3Eq280SGVFXcXZx8hVVjUDewAOeM4x1r6Wj8H291oFxbti01eFi0flyQSq4I8tIQVkZXYtgkpuGYzgAgEc5pHgbU31KGC7S1w4lcI+H3orAurtJkFzlSABlgDwcUAfJGv+GNWu7ptSSaTZaSlo2cS7BI7/6tUaPKHOD8xwdw5GaW80/U4rVZZlljE0EUcaSHYSJEYElWxtOVDe464HJ+7te+FMFvA9xpUTsrWaGZnWOYbgVldVLNlZC2BggfKv3sCuM8Z+CbB9Lt9PltsX0duI4fPhJWOURO+ySRUyg2lcBTtLEYbjFAH5i38GqWd9PEZpnUzuAVkYqUztTY/c4ODnB461eWK9u4Cty37mMqGzKC0QOSxCO4L4UHJHBPG7pX0aPhzerqE0d5bCRC2+Msu8rnaJMY6scNx9Aec1oXXwvWK7iaCP8Ae+W0zw/OIoifmEZLwgbihHQnG8Dg0AeA+E7a6sNRSZoppo4/MCSR5+VJTt+Y4fc6xscDkDH5+66H4QvNU1FZbTfaafckXE0s6K0sIBDSs21fnZ1DLGqkctjI5Fd94X+H1vDPZSG3ErfvSyPgpCyESY8zaecbmZSF4HSvp7wT4Lgl88NaeWoj8uPEQCkSq4YwmSIhVHXI6ZAI4oA+M/Eeja5YXE1jY/Pbyw20wltyQj7kXaI4owT52JAGBxg5UfNwfPDFrmk3iR3rNtyiMFLu8KEnc832csIwAzZGS2IwGAbiv1JHw20x8LLFGEntvKN+ybI4Q0JV5gpVm373YI3ZtuRnOPmrx18Mx4a1S7LRfbrC7Bm02WKIRIA20ESCUkvKSWLZC9ScdiAfKOqaks0OY4QojiRPOaU5IVQfMVGCkZIbgZOBnGenzz441JIytuzK5YO6KuSyLISChJORJ3GRkg57ivtHXfAsFxo2oX1jCzXMMX/HsYlw5Xd84EUjGMhWPUDOelfBvxItbu21O4kx5bRxxDywxZY5Cu5thIzuDnB915FAHzv4pSY3rB12K43IG2xLjLYPQZO4NVPTFwVKoWZQdu44AOe2D19vXHpVnxHNNO0SP+8kWTaZJB+9YucsGYdRnHOM8n2rq9A0SznjiEr/AGaSNY5XUpJKAjRptJKncxLZONowGBBbmgDa027v/KMZ8xd0EjPIwIdABk5z1BQd+Og7YHmup20ZuJHZcxtKWYoMHBYkjB6HkEZ9K9wj0IW1rdXLTq0UMEiLMwkP2iXbuTEYXPJYZBHyjqa8u16CCFoY0jYTYLzcqN7M/AU55+XPBXg+tAHLWloxubdo2Dxsx8tN6ZG1u4J+9weOv51+n37KTM15pkLySxw+ZHK8TO6wnY2XyobDne+R1OVB45z+ZVnHCNRSFm8lhIqlmO5V+foxQE429x396/T79mJvst1o0QRTFFcxzpcNEVdhvVg7PvII3qflLYwCDycEA/oS+GNvC3g2SKSRMpYt5rhGEwR42eRkjDccmMg/Mclhg5FfkT+25psFvb3kqtDNFMkgiZZHWIup2yeb5uCshlYsVzty3y5UEn9Zfh6sGp+D7uIPJGXs5TH9nKxNKii2JiV8gl8tH0xy2CAOn5QftztZQaaN8TK+52uLWWVkknU+ZKkqvsBRgdw6EHORk7jQB+LUVrD591lQx3qYyu0gsjSGRQAQVGCPyrbt4RIu5/KjQgKruC5XHzKoUZwN5yRycknFYKyStPMbgbXJeVjuMg+bJXpnBPGT6k1vaZ+8ikE7xrIspMbBV2hNy7AxYnkA5yeOelACCwMzmOIO7SJJKixD/Usiu5bDJ93jkY7itixsWUxySB2XesQkd8px82JI3HzjpyDxtH0qNlSCdHgZvN3qU2hsboiHR1k5DZwD2BPQCt+wxdTNcSlI445ULqqEBzg7pVzlQNyjgHOW4HYAEf8AZ0pieUnKPIQCDhwTuPCFQTGRkYHYDArK1DRLmdD5RR0WNpWEjEM6qzKyqjEszA7eAM8c5xXpENujwLOUmaMu4copWLlQVKsAfm5yVIHU4OSTV1IbaeNIrlJpYmMjbQqeUsoVY4nSRQQFJYZ4HI65oA+eTpcjsAsRWYnaQjrgcnawXJz8qn/EdKzbywmjQMZAyh/LMKv+8GMkuynoAGA54x0r2vVdLjjmEUUKrIh3XDKrIDECdruUJAbdlT/Cfaue1HRIXWEwI7GU5Izy7IwQ7URSQm7cBzn5DkdKAPKhp8u0swCK3CB2Cs3ALKFzk/L34HHeoWimbCqu52bLBTgEHgJsCjbgj+JsDPTrnrrjSLiORliWQuzkoTsOwKC45z90KM544HNZ8+l3CtJAFSSSN2jMqttDOp+ZFd2Ads5xjO7bkCgDkZEfedybOSDgEY6kAL9MD0Bqcq+C0bviNNz4OzCk7SAScgHPTvnoauzW7QsUkMgeMKsgdR8p2gbd6sc8bef0qvscq6pHu+UOWAOAOB83PTtQBTdTI7kJJsXbhMlsLgjh9vIwBzipGIEaqpOEJI4BIZsAg4GMYA569Knt5WiZgY1cFQjBsncNwJ2jPJyO/HHrTZAnmMoXHz5XB5AG4sAAO5xz2xQBUjI37thYjghxldpAH5bmOD2Jrf8ADqxPrNo80e6IThpEUony5JKxuUIBwMdCKyPLwTtwQ2DjqdoyWbaenGPyPpXTeE0SfV7fcI9mf3gdhFuRXQMCzDaFO4E9OBwecUAfsf8As4RxL4OM0Za1VjEn2xDCZFhD4ESfIwLEufvKRuJ6DivqaKw+0XltFaW8FxFNchxduzoyQkOdxV1Uk7wuR3Lkjgc/Ov7OmmCbwyNNEQ3ReTLDEs6N5se3zpBKx2lVIOFGcgDDYPT628LpcG+gWSQSSoJYcS7ZmYBAFBLH72wYVh3AK9OADOubdIIX064QqEBKXUC+ZIwU5jiuJJXxGvGBtAwGxzXMPNA2uWzIwOyMozPI0hG+MnY2SCJBuAGD25HIA+l5fDllf6VOHHlutwT5yPlpB5OWSXEZ+Q7mBxySucda+e5fBTSeLot7vNb2ryziIYiICswEjFBmXG1iemM9OlAH1n4Su9PsvCAe9SO5t5nRJo9yi4XciB5ldhhZQSCCeoJU4zx8jftLJZ3uiPcWbrc2e1XgVGCERoSwSXnKzbv9ogE55Ugn1/xNqEukeG7NSJLZLZz9onsnkVWQKZSzKWAlO7aGHGfzNfGfjvXNV1S01MSyA2DiVEid3eOZUhQBXI5LgHO4FdrMCrDnIB+SPxVlI1a/2qsatJiLad5HzEpzu5IAABHtxXlFpE833CqmNozuP70OAv3dgYHceB3xkV7f8W7Oy+3yLAstojSMiwuouAJVbcvlSq+RExJwWzjGD6146kBQ7cs6bsICik9gdrJkMMqucE8jg0Aa6WMNyskYdrcFANy480EYI2qyk5JyOBx3PWu2stEkaIFUZ0jCv8rHjYUAYhCRGc8HIPH6Yuj2iNLbPcSsQ2xiqHLEowVdzFgE4Ld89uvFet6ZpkmFuI2eOOQiOOMKGRQjhnUrkgEq2M5B5BoA4e68LxS/6QUkiMB3LuZ/KLOqsyARkB3+f0JG4ZNYOoaZ9kdR5ZePOC2MZDIzbdvXIMZXoeo55GfppNC/cI65LSRysTjiNUQE5w5BbZICo/PJ4rh9R8Mpey4DrM0ZJZt8SLugR2b94jn5yUIHKksQNoJAoA8RuRAIoykbCcLiRn5X7oCqvI4DAjJOcMFPSqE+0R71QCPDmbI+7t+YcA5bhjnjoBmvR9f0SSZgkNsoCpEkIiVMszAMWmbdlmBByeeT2zk8vZ6DdXdzBbRrsaSRY5ZHIVUJLDPzMQ2EU9B3wecUAZNtIZIRHCDHC+CfmdSzKTjkjJIweOmMc9qasflsS7KRuKlVRUO1um75jg5xyMZz0rt9W0Ww00RWEFz51/BBFOdsZUndJmSM5BDyKXT5RnBJyT34uUXcUhkYYWQSIpdPlKuGUkKExkBjg9jxQBp/ZU8uMRQlQSy7hg5OQwXBJIwGX0zj2rTg0gTr5jBSAFYt8oaRmJ2AjJIOA2DgA4wSO+Zpl2o8uPylkkVSBcnfIYQVBUBCwChTnBIP3ueK7/TbBboRiN2llcAOANq8v8uRt45OSem3J7HIBysukiOTe7IkchCsVUZ3bkCLwepC8Hvn3GMubTy9zHtDQrEHi2RMWEw4YORjJZQOnQZ5PavRL2FFH2fEbpG2PNdSQxGNrKByAHAIB6ba5y6B85UVsNvJDgKFVGRVYAEfM2QxyemelAGD9mDJGxYowZ0YbcEKCoGQPvd+o9+mcSDTb0ee8DiRpRF9lyjEp5bDzQWDAtlS3GcAL/smuqKRXdtBFFAxYuUSYMPMlAQhlkG0DIYnawGSDj62NOtYYZGjuXniVlYRu6fLHJHwwYkDau0nI7445OKAMyLSDGgdmBYliTwmXztYfLnPIJyMDBGMVEmnDzWVFmCxMJ8rv3vuLESIyfd2v7g/Lx0NdWsU0W6TyZWiccOVO4GWNl81WGeedwJwMnNTMDGCWiFwsRx5chQMcqBliZPkb5VI+bqv4UAee32lzNPOZlmAcvIrsXDsGG4NuYklm8wEYBz6jPOemmzxKQjyGFwhcF3AJzk+Yc9NxIxyQTnHHHfSeabkF1zNJ95pY9vlmNslemOgxhuMHGOchPJV0jLZQBldgAEQBjguemH2BRwOgx2FAHLx6TP/AGXfhpJTJFLbSBJTghZixJAY4UFAh+bk4GOorJbTJypk3iPYyLGUxvmkBPyhVY4bYGOeABHxyRXp9jAstjq0LQq4McTAsCgWOOSVd23YRuG5cHk4H+yKz9P0v7VPJ5YVpUK7FZdqxgAK0udxwpYEHOTlsZ6UAcO2mS3R3Su7PgEl5SxZDjJ2s/z7Qx6HjP4UPpU8cUaAyRTAS7sAOjqoYoU8knOclT2UgHJr0OLTGjlkSSIvDHvDzRBGBbLfLGeC0ZZV5B5x14xUN7bNHtEluiGfMiIEDFEkLknfnhB0wMY2igDyK9064m8ohZwocZlj3FC6HnzMNwSQRjnpnHFQva3z8GQxqgZs7WjX92p2AE8kn5cgAnmvRJoyFkWJEAbJ3klJEIIZnXrj7uOOu6uQu7t0uYLaRF3SOUDENIi7Qd7FkBO3qRx94j1oA5B7SeeeEzSSieI+axTcsbMGK4LYw4OWJBweO3StxLWQwIrKwlT+MKRukGSRzyY8kEYPGDnOa0ljRyzOFjZFUeXhtzurqp28kA5wSSeme/FdCEik05braI5E2K5KjySu5lVVfOfOyoOMHIY8jGKAOZtLG8e5ijbbGsqvNkkhSiKxIO44UABwc+gPQ5rbtklmPlQRxG73ln3BEVtjAkxPkAjaDkepyDUlrqEEEKyICJZFnglHBhktZ1KEYLDD8cdR39qsx3Fkk5kFoGikRwkfm8RSNjl8gnKs2SCQM8AnHIB0OnQ3JlkigC+ajb/lXZgIgcKCjEBSpX5RnqBwRiurksLqK4tN4ZppLVLmRJCxEYkU5TKgBMgKenB46jnL0zVLe0jiSJFDO5iknCDIDqQySPLt3DC8DGMHv1ru11E3MULSwxSSQwpC0o3AyRRKAi7GY8ccnJyc0AZ7x3cMG7aVUIrAkMw27xvZQAT0zg9yDWhDpGo3FnFLAyxWzo5iZtikLvZZHEX3jHuPJAIAPTgkbNpLa2lmtzPbpP8AapX+QO25FjCqX2tjyflJwFyuV3Hk4M8usFkSCCSVomEkxgikbZHujPysQfmGzbuAHbGCTQByAtbyV0glxI8AEayqrMW2l8Z2LukOQOcD7wAwOmFqWi3cFyxDhxOo80P+7NsE+VVZG+ZvnBJOe2MHrXefbhBOszRiNSrHcshEqt5nPyschckFeAQM5OKyp9QDPK0sQa2luGkCknLkqUDOzchyo9QBs4GMUAceLN49Nu4lLOx3eXLGxjIG2Rg5TBJG8AbMseAO+B4d4gkgglZkSRpWeNfMkccSAOJcRKfmVmJ25GRjnOa971a8CxGIW7HzZHQhX8pFJDMCWyNwG0HOTkcYr5x8Walc/ahE8irsYSKIyFUMykABVGCxQnJx0PQ0AeKeLX8zXJ1VmCDykYE5Ksq7WDEAZxk9ewrK8lE2eUxZyArMQQu7nBXcoyMHv/d681Y1Ft2pTlgVYu27eBnIBX+QHX0puPkBJBc53KNwIRcBTjbgjOec9+cdgCFYlYKpYKS5O0qTjjqSOSMZ46cVr2ClH+YbsgnO4EHgqMkk7V9jzgc1kHBVmLY246jnAIGMZ56jr6VdsZZH+ZW4BG4FwpbAzwGI3ZHQDPTpQB6boqERxh0ysr4Q5UAtvXIVmzjC44BHQnnnHXvshUlUKPJE6DIYort8pk+6QCVx9MEjtXA6PMwkiRmO7eflbgRk9CBjjPfp2rvA4Z9xmHlmAMUC7pTMCwGHJ+aPLKT3IXGMcgA4TUo3SUO6scMNrhfldUc5G4dBuUepxzXF30P78jAI3ELgEbQD1bA4HH4Zr0HU/s5JIXyizMSxJGQoUA7Ocvwe/AxXFX58y6VuYkkwxwo2ldqhnADcjrx70AZ80a2zKgIcSIpOASVLhWKqc89+f9qrVvDFaqt1JxJLuMKOAduGOXkBIwPlwvqRnp1mjl05C1vdQtJH5gKyxuSynawIBD8KXKEdRgY6HIti201DGfOup9+0o6hHQAZ4ZssS4JIxtBPXoQaAMCbcZQ0jFjngk5+pA6Zz+HNTweTvYzBimGIKEE78ccH3qW4ktMtHHHLDGEADzjMrgPt3KTwhyMcZPXJqnyEDqmVyFBAOBxxnBOWwfr60ASmNd2fmAIyA2ASM4+Y49cZq7CvyuOQcAqdn45wR82cD8+tV0V2bLxscqAFx0IGQS3JOODj39KnSTewYkk9WYN8vowwO/T8qAJZVVSAFdeMqGXYGXHDEHsR39+tZtzA0UiOPlYgE89jgjkE/5NaRIO1Sck424PQdcH8ev6VHIiNuJJO0Y+YnOecAZHTnp0oAuQzTwxx7XeN5IUdJEO1hkshIZTkchuh7V02i3xa8iWechWYPmRzsaUtgGZgRtTBbPPA6gjiuVto96DceBDOFUKSVK5YYAIwu49ecZJxVi33RSAoxVmxzyGIYEYGcZU5PrQB9M+H/AIn6xoNtc6NplxHdw3KwzXdvJczLbj7MQxijdSGPyoRkPkYAyAzrXrWh/HjUoI7VLeX7PMyOtzAsk3lI5ZTFNCHcnzcOw3HJHTniviu0kVTs3tvJ2GUthFywxjjO0qME549K6mzuRDcwyeekcqSAMHVGjbG1Rgr1BOOTkDGaAP1C8O/tMeI9P0iJZNQjuYZ4dwtt7yMgJ2gzKzAoQQWwWByc4r0qT9oma506N9PvpLZ3dfPhjXEigIFLhzKWLbmBIHy8DpX5hr4lkFrFHHEkgiXa7EH944IwvyYPllAARkZz2xV+x12cWpM8rJKUZoossivH1blRlc4wp5+bnsaAP17+Hf7SSzypprX023cjzFpx80rrgBos8YUlepBxnvgfaPg34tvc2TLFqCrKuFjaV98cahf9cY1YB+AcLn7wA6V/Nbpfjq+0/UGvI5bjcJ0EZJMm0AbnQsyjzDkx88Adea+tfht+0LPpkmL+d5fMk3OzSEBkRwXjKbQFAlIIUjAxx2wAfv5F8VG+zJOVNyHiTZHGCJZnCsSI0bIYBiBg45K98Avh8faPdX8IvrYR3YUPIl4gFwFbhCmwDKgE7Txt2gjjp+Y2j/tIWmoxWSxahC6osUzNMzRbWQlIQXBAUnfnnrtODwRUOofGRkvXxexST7YpVEU4kSNUZ8jdtHmAhnxyAuzA7AAH9tH7GHjDRtV+BXhtrPULQm2nntpQoMssUzSqQssYYszlnCnnkkYyK+xJZrpxGsEsLs8qoxkifZtRWMzBQ2VOEIUnK5AHQiv5vf8Agk38S9X8T+AviTcW18YNX0q/0WfT45pmaBLZ2uResY5WCx5igXa3ILogwCTX6f6B+3Z8PU8S33hXxmbnS7zSZhHJqsMMhszLwJF2xSl4zuXB2b43TJDHJWgD9AHt9QYKIr+KJtp3GO2QhgCMDLscDgfl34xFaTxTz30UO6M203kzAlCGm2IpBQZwjINw3DOH6VyHhP4j+EPGdpbX3hjXdP1a2niWZfsl1HMTA5wGZQd0TBsZDAMpOCOuIrfWRa+K721K5XUI4pY8KrJ532eEyxyOjHkCKQ52gEkDdxwAehSyTLGytFHNGcs+cgNzk4ADZbPI4Bz0qP7YI4RLJbyBvlAXBaRYmyFYp1JBGCOvQ4rLkvQ6+azRkJJuhbALbwrAfeT5W2scjsCearNqEXkAxXCTskki7PN8yVnBczQAlyc4Y4UjgEYwMUAa51ix/wBXLL5J3cF1eMgtkhfmHB9enWljubecAxzpcoWYF0dZO4DKSDg9FrzmbXY/tM1uIUllCpJCjFVMlvKN0coVlA4YbTzkMh6Hg1rXXbWSa6D26WvlMISse5HkuChcqq/LnGT8xODg0AepIYoo3W3VE+8VBAQgc4GV5znA4Pbg4qRL3aVUgmQr90K2CBt3EEZ98ZOea88tdQMkiGO8ljRuDEw3DLZ2rvLcHd1GSMccda2xqX2crEJolDA7UdQrOwABKnzOOfzz1HJoA61bpZPl4znkZyQRyc8cEd/TvUxnQMgCuQxzgL8oKhScsBwcNx3bHAOK4Q6jPBNJOCZkljIaNJk2KyMcNGrkBXO7BI67RUz6xCAGdbmOTyyrKVLjsf4Ny7vm7HnGORzQB3DyuAGOF5HylSzEc+hGM/0NOW4J2rkcAZXuQD97aBzzj9K5a11uzuhtS8XKhgVBxtIbaRhsYbJAxweatNqFtFLFG9zGrT/uYVbKmVyASqNkndgZPPbOaAOi81TwWHAOFXAzz0II6/4Uo2bywPOELcjbgFx8ox15x+FZW4jc+4DjhAwIxjPccZBOR7ZBqI32ySNXZRvVlCnqWym3BOM/IX6HHHOKANszBsjjjGcZ9MZ+nUUgcDvgZOSMDkfz+lZjT7uQ3QfN8mQeOAFz17cc+1AlzjccKPUgewJU849vfp0oA0PMboPfkZHUHqe5HX8KZuY7RvUAnBB74OQDgcjcaqideQBkM24nOc8AZxn0PNKsgZsAcjqDk8bs8Y6c5/OgC20v3V67gWGQ2COAxB6A5PTOe9IXK4LEneCBxknB/XnFUFebzZlljQRqVEL4KsY2BbazA8MHH5Y74p28tgggBfl5I+UE54yecY69aALgk4OWPIwCMn1wBjpyKaXQEYAb7p3YIyBjqP8APSqhcIAcH2OOAfXAPt+tMjlJBJ4xtxkgbzlSAuT6g0AXiwOcZwenB6Ag8eg7U7cCAxIzxlP0AODwc1R8993AIGCSOmcYzjBPOT/XtT1lyAcc5zzz97pjmgCdmAUnq2W7859AO3pUZJ2gjJIJyPm6+uR1wKjaT+LcAB3x1x1Uep5x0oWRT0bAG4HsBwB68Ec0AKc9MEAjggZ6k5wB05z+dQO4XHzdM5B4IA4z/n1xSPIRkhsEsQCScAbuh5HY/nVd5FlfahyoJyRhgRjlSex9aAGtMBggNtbPXcCASVBYYz2H19aZtBIBH3uhHX2IGOOfT1+lIY02jacBV2rnjCj7qgfQEU5S7IdxUAbsHGN44Bxz1/qaAKEqLGSd+Q3qfujBAwVH3cY7cjrmsG9jWdGilRpIllSUHcVDNDJHIn3eqho146YNdDcmNVVdo+YlFAUsQAMgkDoNqkZJx2rl7iSVGdIn2gnchUE7RuLHJY4I2hc98tkCgDn/ABCsc1ndKJdkkUO50+WR4jKpKsyY6EBuo5DZBzgH+Oj/AIOCUubfxT8CdZS4kjtZYfF1mIvLeEqI30tw6xTcFmR8bwFOABkHFf2FXt2ssl3byYjLFRE2FMksmAGJkWT5owDgDhgVPY8fywf8HDPhSxb4EfDPx1NLEdX0L4l3Oi28qBo5WsdU0y8eSN18z94El02LHzAZckDOTQB/NRoHxF0/w/ItrfDcyQ+XDC9xMhhkT955rzIUVJCkoUIWHMZV1OBV/T/jEl9cyx3tnHeWc8kkKPMqStaxsWELSO5ZJVZQme+Q23ANfLD3ss8axuol8wFgVySXzklmbJHDcHPNSebPaESQmSEuAhGDsLxlcqSgyg3cg+/bigD7Rh8R+H9Vd2tNNezM0MkEl5GSkjqVVinlhwpHQAYyB04yav2djoV0GMN9veYBdzMFdpUz8ygEB1w6nAODtyDwa+U4vE9/brCslzI6xlXUZR5NpwjM0yNlvu8AngYJ7V01t4uu90QN0h06ISTWqQiOG4jnllLEGNI/nVWY4znjgUAfRN5p92k1tcRWMpjWNo1LBsSy7v3Vw43EbgrKwICkemcVUi1DULfUpGuzd3B2sBa/PJaiQJIxLRKAGYSFWG7j5SOc5rgU8a38stvLJqryW8UZXyvPnfIKhULqWIMgYgELk5j6YFbVh4siuBACkhbzHSeaVxDtYrggyMMMPm3ZB4z69ADF8WXsWpYsL6GV0uWMkguIkdYiX2iBRJJiJcAkfOOgzXxn488JJpWrSTws7Wtw7OpjCAIzEsNuwlQuwjuB6EV9j+OvsFwIW015XDzl5VSQysY8h9xYvlQpZs5ABK9cV5Vq+lC/tZ7C9AmQlza4QiRZCcRyNGSduQOOeRwDgigDwLwP4+8V+AtVi1Tw7q2oWL+YjTGNv3U6pIN8ciOCsi52jJHevv74b/tM+GvF6jTvGwt9I1y5h8kX4P8AoNzJI7ozS84t2YKgJ796+Dta8M3GmTvbTxujR4XaFZCQW3qxyMEkqM9uMjkGs2HTL1Q7wBkMmQ7qmXBU71wzD922ccqe1AH7L3tteXumSw6ctrdILaOayMVzviMIiyq20iE4kaKUvuUAcY4Oay/A/wAf/i5+zVO7aP4o1qw8FavJJPqg0+Ga5uoWfkBWt3VpAFbpvAboWHb83fhh8bvHHwu1G1iM0ur6AVZLvR79muYmBRk3wNMhNvIMgjY3BBz2x90eBv2jPhz8RBNperW9vo6SbppLXU4LeSG4OT5nk3kzHycjHyt/Dk84FAH1l4k/4K83HhPTo9P/AGXfB/izxB8UtSsYoNe+Lvxbjt7pNPlAaORfD/hO2uZo1Ec8oKXV1cFsxKrxspK1+anj74bfHn9ojxrqPxG+JnxAbxX4s8Qyi91zU9Yu5ZJbSaRQPsxjCBbSFU2iOKJFjjUhURVGB9OWvwi8JQ6vF4h8PNpNvBeD7dHBBNDPZSSJCJ0gbY2DEZGB443DAArmdRTxDoU9xBDLMsk1611PG8IXEZkZU8tUbLrkMVKuCSo6nGADA+H3wOh8L2xs/tMOoXqOkd3csm+1iXZkJGJsbn+bB25O7IBJFel3lnZaer6bFcpLexM8Sy28jOibR5ckblIthBbhiGz8xxjmvPZtX1y2uZL8tewTTojta2jSxD/XF3kkdstlgAvZl4POONKx1vVb66driFbe2gCiZT5j3ARghl/fMoZ5BJKm1uSNhJJ5NAHY6bY6RYFNU1e1hMNtHJLDbtCETzBGCsyLIw8xvkyxbndg9RkcZ4h+JksVpcR2r274a5aNWeAiNJAAzS+YzBsAcBRxtGCTweG8aeOFuRc6ZAs3lWUNxEl3Ijsm/d5jecFkBmbJbryAvSvmK8vr7Vbjai/bZS0qfKNjsctiRhhQIxjLE5PPNAHvD+JbvWLm4uw9uZIvICbUfETRAyMsC2sRCgbhwF64z3qtp/iW082dPOhe5lVsBx5ZDAOHcyGcKrfdzwSduTzzXz9B4huNOh8uBma4xLbGIStsMe2QTTFi4AXDkr33c9BUOpeJopvs32Pz4mS1EV1IFSPcp+VEkkKnzn3K3zgjIGMcZoA+hZvEukrDHEs1490R5azPGhhKuDLcPJ5btlRuKgc7gue+K4C/8d/2JbziK8dpbjiFmjfyjFkbHYkBvlULxjrJnkdfK4b/AFe6ktE0iC9nmlcQi3gimnYgt5YfhW3lnZRnb1OAOK+gvCf7F/7RnxUigOleCtQsLGYxumoeIUOkx+U7HZ+7mBYBgrldgLkIccYoA+S/EPjW7vbqUQzzBJGYNsLg7XXDBSXz5fLDBPI6jNc7Fp+oXcCS3jiyst5k864Zwz5HSKM9TtCgdM55r9cvDH/BKD4nC0luL3U9BbU9kiQxzteSol7t3RIim3CrHuDgsztwPpXkXjj/AIJiftR6TqGI4fDfiCOVmDf2Zq/lC2+VeHjubeMKAgXmMMowPwAPz1eZ4Y5rHSlSKJI2E14QJJLuYqFEUUqgYjMnHXA6mun+FvwX+IPxi1u10nwN4evNWlMghvJ0jAtLQOSfNu7qT5YE+U4Ykc8Cv0W+EH/BK74ueJb5bn4m6ppvhPRY1HmJY3kWoanPGoCnZHE4jQkqOWYnDbgpr9hPhX+zr8P/AIH6JZ+G/Ctuiz20fmXE8A3Xd7PJ5TS3F9KoBuZA/MeAu1dwA5zQB+QXhD/glj44uza3PjjxhomgWWY2uLbT4pbu+8sAZj3Oix+dwwHLDI7g8fpL+zN+yT8O/gbDf6r4dg1XV/EjIkQ1a5hgFxK0SM0yQyqjeTEFIJjUDLDJyOB9IeVLq95LY4PmxPBEEuDKIvL3MGdmRm3JtO5lz0YcYIxv3OrW/h+2h0vT21AtYW7hZ5Y0+yreLJltrRM5kD7mIY4YFVDLgigD4x/aZnk16x1CF7ee4EKiGezeWY3Ecbo4ikMqTBRkCLKuVUgqoHBr8dNT0Oe28dT6eyC2SAx/eYjEJCEYjUAu5UjJGTxX7BfGiC81SS5ubaYQXz4P7triKWZVjcMESKIhyUWVwCcgAnaBg1+bfibwlqtr4mgvg0ZtrmSJvtc2yWN0bPzT4cMXQMPlySuSD3FAHc6JeadYWUUcU8ZWEotzGlkItjFVkZvtMihmbaqg4YnrkAcV0EsWhTWF1fWuUtQyM06mKWW4uHj3Sw7WTBjErcjblsHnoDyGjW325prWdDYlS8kUr5lE0IZYBPBucqZC75KehyPu4PTXkNpA8dslvPcwWIjgmeKEoY0UOjEISFaRpFbGAVGQd3JNAHzx4s0RLlJUlD2cF006h5JAwYpHlXFsfm2LsbLAbV3EcHFeBaf/AG94N8Q2+oabPJCtrKrzBcyR+QrMxldMYeHafqeelfZ2vaRbSpcRyT+S2VyfMhElpEzviIsrvkPIwAySAGBJwoz83eMLeKzdzbrbrtjeKaZ2EzORvjZHy5w2wLgADnn7vUA/Sj4CfF8eMdAuLK+vnhWRIIxPbhCY3RQmWhEJdMx7h8uGAP3ifmr0DxN4GuNXkWZoI44jZFraWTzZluZwjyqPImBWSVmQZymQAxHPNfnH+z148PhLVzZx2kTXIKwKjXRMbSySsjNMCyrvC7SoG4fvcEHkV+pMmt3eq6FHLcLEs19ZrcRyRMsMjRYCSZVYVyTuZRtJIKnhhQB8U+JPCKwajOp03yrkZR5H2PBM7FtsrSSShVAyRuj+Vtp7A15Br2nXN5Jc21xMkDoGCxQpLKfLhQnywEQpNG7YwCWxxgben1j4lsJNWt540EkZg88wPfR+dITEHYzRzCIN5Rww2jd06dc+JajZabbWjSxTtPcuWSVI7iWSUAOVfFvJEpiUFh3K/J2zwAfIWsadPbRvFILlZDLJ9nkQr+6ySSrA5IBwMEEYOTjmuCaaZHjLszyWjrFCjsH8tXALMoJyw3EKMg4z15r6O8S6fdzmSaC0CxeSzoGe3WS4KPgNHvYBWODwc55FeZ6ppsM8kccej3MDNLDI5laHyluBtVjEEPzKwPzZGcAc8UAcvpOoyhpnFzI7ROkn2SZSyO5LnLLkjqQMnd378V7z4P8AHurrNb2z38kCQx+eixm4kUxxMN5FumVUDAI3DoDXzlFbtpl1LcsCim4kXyQGzIobJXeoACZIxhuPTiup8N3bTFyXmieLDI0bR7QoY7izSPmMZPc8jI6nFAH6YeDPG2manb2lwb9IdRWRfNkjeO0ZishjhklhmAFxOyshYc/6nKLgmu61XVp7GZJvIubyGO8aNrsLHthbcTv3wyAoWkaMk5A6dB0+LPC3m6zY21haGKKe3bLSRyxSrLMkhCSSHb9/y3iAJJddp4OOfavDniRdIgaLV7lraV2KTRsu7zRvWOZwnzLKpZQeTjLY5NAHe+JvL1W1AhuxHKLmSUTovksUkVyY2Gcl8uoOAEPTOK4aDSI4L21sb0i9ljWFt5lhaDZM5LodrAiVCWwVORux7V6FqHivQpfs9tbrLc2TJHvuhFFEAF2M6eXGFPmBpjjg/MvWuX8Qm3Hkw28TwxJI7Q3RiaCYxHCZlMJBlRgFLe5I7E0Ac94n1C1jlt473w89npSknzWQf6QiyDaUKngFS2CDjGBgjFct/Y1hb3FpLBFILe4OWaOQRmVW5VJYXIDYQsOjcgEdwd65t7lstc6tG8QRPJtb8zrHMqsVCRPOxDOVZdo3DG3Ddq5ebWrSBpZLCSaxkglQXFmIop42YTJiRCWIEbKxJC5PBBHoAbk+h6IJL27kiuLqyMSAW06W8bwTZEahAjho1xkMTxhuMc55+bTdK+xXTWdm6PFCDLG0YKshA3CMMhXezN15BwOvJq1feKkv2Vkh+0LJ5Sv5MCzLkMzGSZYRiEYUcf7eT3IrS3Nxey3jwwCO1igEUiN5W+GS527CI1mUhNgG1gGb58DmgDC0a1s3jS1gs5E23CSJJNOluZJI5doQyxoMwhmOMDnOPp9A+EtIg/ti1R7WFbIyM97FdSyvExkjVEMVwBtixj7xYE55+avEdMnRp45HthNDZsv2aDfuyGlLPJv+8AXIIBHOD2JA+lPBOj3WrXrX/lyWkF3bI0BguY51fzWR5DJAFVVfzM5bA2YPIIoA77TG0mSBVlgMl1owxNbC5WN1SYO0aRsQd0Zym7LttUAmrdtPYw2FmwtEZ5TcESxuz26PcMLiJmngQkYx5ZPLYbPTdWNdwD7TZiFEebUZPLaOPAQN5xiKmWIllIhU4JAyTjB613NpbzyabG3lW9rGsJjkENzJcyR3FmjIpKTKrGFvkAIyRjrxQB9BfCbTNPfRbvU9RsLe2cQlYU3TFmuZDuDJIE4VgPlLDHzc9AK+Jf26/Eb6L8PBollDKbfxNrxmvpYpeBb6fEVhhcr/AKyIzS5yQPucCv0L8H3EfhzwNAdUdr9dStJdQH3pnIQASwtKXAjjA2gLhSd2FIr4C/bals/Emk6Zp1lpoH9nab9tJflwbgK+wAyguAxPOd3P3zggAH4T6jpLXUkyfZ33MzLGX4ZwV3jaqnkEA4PQ4ycYriGhisbiRLiPbgOqb2LOrKSq5242HIYjI5Htg19Ay6Y5jimmEjGG4kimEapviGwbEOFywAyM/MOcAg1wPj3QLiziiv7eBEt5sx3EjI2TNtBzuYchkZcYx909+aAM/Q9RjtNXikWUxIlwhZSxKq6gFisgYELnoMkZr9JP2dPjhN4Y1eyWOWRYY7iA3LnGYoQQizrOswcMQHYAg7MgHO7B/KBZTHdysxLMHfK7iMspwPr0z9QK9X8J+JjpVxb3EMzwuAhkJIJZg4YBWdwEIHGSDjHQ0Af11+CfGvhTx/4eiNtuvoZYIYLqeQB4o7i5jDCZ1GSkjMJWBJBO07Tnivjj9o79neERy6rY2r3EdzJNKzwRKHRgUhIMaDBcLjlgT64PT5I/Zx/aNurH7Npd9qEj2GqSWrCyVg+x4GBiWeRVBC7VIIUAY6LzX7G/D7xtovj/AMPXvh3XDayytBCbWeQoNolUzIEkz8u0bjgDPb5cUAfi38PfhJDY+NLSaWOeXz5yzIztG9rKJESF5NiL8u9m+UkjvwAM/t94D8KC48CaZbEQ+dpssMbzJJwttCkMj3UbJkMB5rAA9WjdSM/KfE/HHwbttIv4PEAVIPs8ayo1rbrCl1K3lyRqXAzISpUsyk4yc8A4+gvhpqc0unNoaxyRNFCLhWkbajxOzbgC6n5ic8jd1z3NAHfW/hmLSZ3kJW70syWs1zPsEbM7SMWmQ+q5k6HaS4PJAI7iz0WXUwwgctBOguLeZtiIYMjj7oBGQAM84IxwK2vs91/YUVnLFHJBqFq0c8ixRSsjWuQqySNtZVOHIxnlBnGRWtoSw29nDZRSOQyJtV9ixxgB8bMIGDBgcqT1HfNAHzn+0d4Zk1D4BfFnThO5kHhiSRbczbkaSNwU5UKXXdEpGBgHnuCf5dPC7NaXV/pt1DuVbqVXaOWQjfIU/dgmQbEOxOQCcjdggCv6zPi1pM+q/DH4mrbPI0q+GtbiWKRDGJT9kYr5W0fvFG0FeTnJ6Hk/yyeBvAWq678RbizhgnYNqsglhY9W8/YDLGD8+MnJ6L1yKAPqj4ZwyDTp/LtBbJGrnMgdo5LiTy0/diRQCyoibMAZBwcnp9reGLu4vfBNjb3MErNYzwXLMkjx7YI1CpcJE2SoyUPC8iY43Zrb8FfB22uPCMQuUWC6aKOLyImzbxJEnzHzNpLS+ZGVPIwFBII2seiHhu88Ovb2drACwUrKzKoZyMfZpIyyDCrtUAJwQoB45oA/S79jfU7680QfaZUjxIm1fmRI41Y7N2QN53M68Z4wMiv138K2bzWVuzznHmtKXcFmdUZ2EcIbG0BR94A5Vcjgkn8rv2RfDsOk+GbMyGRxc3DySO+2PMsxR2MUhPLqoHQfKwyO9fqz4dmkitLcHy3WMKsOGLPsMQAEhOSGyDnBGfxIoA1buSRF8wSDYAVYb9w8skKqswPy5AAI6Ang181ePr2MXMu1TJIjOG2AGRQv3GOWG2Pce3PPtX0brMyRQXEih2Z1jLgyFkRlXChF5UDklsdSM9cmvkn4jXRHnxxEiSZvK80xueJCSQRgBRgqOhB2j1NAHMeGdbaLUGvpnmUI4TZEJW8sux8wKDjap2njAPynjjj6w0TVWuYUKLNGfKBRiF3gMq7Vback89s59cV8ufD7TnlaCO6iiuSp2szx7RNLzI5D4wIvNY8E9iARgY+odJSEJCHdE/dMzhY5Y23J8oCqwOQBnbwM4BHFAHYadrbwg2kk8bTNErXCEGJGA2lHTIOPmwB8/RiOTzU82pJ9nmZo3ZowmBEH3vhWcAEMAWHI7ls4PY1RnNrHEqoDMyjfG7fMwVcAMBu5AbGCMDGQME4qtcXaNIIoRuBgRpAYkQb1YLKsXlSEFcY2nC8knBoA09MkikCXMqyyBijRxSop8khVPBzu3Bi/BJIIOOMV29vPE6xqjqDgbQAcBugQAHqTjPXp1rzSxudhaPHlttDKCpJ8vLEgsVIUZUjOeew9d23S58xpYnZGLIUO7A4wwc5UYJGOPXOKAPzMtfhhZQATLZEPausdujxwzpPGvlySPKjDCoW3Aq2SAPlxiiL4WW8sEkF1Cot5Z5HjhhTynEsmQjxMyltwY9MnGcDbnJ9tmuivk5LQSuzbkbKOwR2DIwQjyhjPXHrkioHvlFsy4iEquJBIxLMyF8sq/PhQSSeFzk/WgDxtPg1o0ttLYBbiN442jSWVIg8lwCCmcfMMOo6nA685xRpfwg0mzimjLhFjkaRlnMhdPOJKxoSrZwsrck5VVIGK9hkvp1jlmaPaAx67QVkJcjPz/OBnIBJIAI6A4s216oChzGyvkyBk27yQ24MjNlumzBBB79DQB4refB21iuYZ4NPjljf5nlUEAIHddwJIJXdsBPByOBUtp8H1ildLm2iZXCKkoiVXe2Z0ZXSInPI7rgYPbNe2T3wUeaFeZVBbCJkRjHERUOoC5ZeRzg5IPSn2fiqW3ld5o7e7jC5ETl5o2TlVjaLIEfReM5+UD6gHA2fw8i043A06KJ7dinlh7WN90MUv7pn3lhFy7dR3IHXFOl+GGnX1xJPcabbSzOwIbyo2CAFwVBxjO5WGOnPC4BrtL7xAdQctbWslpFIqtsjygRTtO0KQMDcF5znB6nNJZ63cTGK2hJklklWJGHzsTvGQjFSWYg+mf3p5GaAPPm+GdlE6xR6WsUbxOqSpGqwsUIYIQAQCzO21eS2CcjIFI3w0sgrXVxa26KqrhoUVGiclFSRgqZVSmcgNnJ46V6a9/cJcSGe4nlZWkSODaEjikRtrbgedq7Xx6ByOmMVbPVL8NNPKFXT3nVI2hbzJVcKjSiVA3GCwbjggHvQB8w+P/hUkMF3d2/lGdRMrSgnzWEwcvGZmzlctwBg4BO4dK+BZfh5pEE9zdhbVzBeSRSwywRy52ny9/wC/iYHEkhyMdcjcM8fpj8XPE8C6fqe65kif7HIqyRzeV5hSNlIiDLtWXZjrjjk8cV+VuoeJ7qM6kLWWKKzlnvWkme5t/MeGSeWYxl1bdLLtgbkDBfhWycUAWG+GEdwouree3t598oEqG2iaReWO+GA5tovnkHGd4I6lSTz8/wANolmummuXVmdVijcNId0ZG5XaQYkAwnOMkkfMBmnRa7qMFrLPHfs/2pLZrZXyyPG4lGyEuvzsJApYFicEbVIya5bX9fu7tDBcaxcxXcTOG2qHTEyJthx5uVCqMArjY3yqc5oA0/8AhWTCTzo7uBvLUTM0tyCfORzNIuTwXDRgrnAGcBj1rffwzp9jZJLqGq24BBMmx4QUlKIsbFYRubd5i5Ix8yBsnArxv/hMLiWWazuZJTNGn2a58tBIFjkXBcozfK2FzkHk5x0KlZ9UljsrnTXnuTFiSXZMXjE0Mi5jBQLtlBZz0JCggAYyKAPRfsnhm3jQTSieV3ly7NtZstIT/AcjYFyxJ27j0Gc/mj+2NqegwadfSaZbpDcXUnlTeb5EsEsLW0kcdumIm3uqFmAbZ8yjILHFfWOp3purZ4re9uNOnjt3SKWBhJJJ8zeZHdNktIhh3KCvI6Abvvfm5+0ayX+n6nHd62jvZSQOIXjVbhpBE4xbu0mPIBI4AJcIOOKAPzHOmC71K4MNp5CPdNsID/IoIJiUcjAJBIJz+Fe7aL4SuYraKSW3/cFYwJYlIJO0FhGwXaj89SOuMivN/D8Pm6pIMvl5EwoQspy4DOwTrg7cA9QOvQV98/D3w99o0uCCNY7q3ktVZpJbZAQzsu9C6FmSUEPgNj5W9CKAPCLLQDYX7fZlnRF2mb7U0TySopUhAiJhxk5IJOdh4GK978L6hcWEsMz2dvJIzbcpG8RYeWpBIgZApKr2GM8Y70X/AIb8ozSl4ba0jbdlEXAmWeBXdljXcI9zJgt8vLEHIINizuZbO7XFpBIF/em4CmeKZABseIxhT53KDnO3aQ3yrkgH2PY6obTQHc6Zc+dPZpJdxlpBZsZGXAZZZ2Lx+WVIGdp6BRjIbaeKmFtAgt/s2JGdnLu0rpt8xYpEBK+UgyANpzn0GK8D0/4n6hdQf2d5XmqqGMxsCy+WU4CNHEyw8uchjzjAGeK6eztdSkvFNxEZrOeNAisGkEYIAjkljOxlCkZG77wJOKAPU5YNM1HUJVEZa8um8xx5MZjuGkLyyRO5X5ZggLYxgZ29KSK1sri9a38p0+WSUhWxsECFn6A8Eg8YyTgc9+KsNKv7e8tnlu5lPm3DRWy+eB5cWFwWBICtHweWyACau3urXVtr8U8EZMbWsJmimaSOGSR/LJAc5Icnb8o4OQM4zkA9D0bxPZaQoNwI2kt5VVWjZ/3k+CoMiuxCqXIBYE7cZrrNR8bQNpj3rN5l5LKSTL5vlqrRFJSjxkh2USAhhgHuBkCvINTudMdYlVDHczQNss4GklJuyrGSMh2y4ZC21WZiMAk9BXEXWrTzNDO0KtbgmOG3fAOPNcyeYEkbIO9SemRnAxigD23TL8QW5u1tGmOSw82V5VnWYh8kcM2QysNuMjIziun/ALWs4GsZ5UhNy0Y+yo3mKyxFwT9xclBtlUg9d2cDGa8Si1G7OmRpAvnIqxJcPHiEQbp40BTksyLgR44wSBnkmtOBJpLrSo7a4htolQBiRNcvC32jZGxZmIJYkuy/wghckZAAPpi48aaVpPhqeR7RXUDzbme9naP5TtAS3JG4OwfaAAcb+nNeJ6Q9p4zvbpv7SDxkyT26y+azIqNK0kaybl/5ZpEAHGQUChsjaPLfiVe+I5bh/mA0+CCNCxCurvPH+9uBG55bZMCSFJX1B3VxvhLWBbGN0lmju5JN04L+XbnLE/IqLgLhl4XjP+zkUAfRGpeHtFt7mNTeRySRwm4ZUWHzFnSUgqsgjBYlQMg/eLdDkVh3U+lw3EYS2XMm5pDecYR44xt8p1KoMBSGII+dWCqevlkniq/ttUjkt2EhaNtysFlCM+PKJBGM/wB1Sv8AGa6V01fUrbzbwLBCrRvDeErsmQMXfajEsy7ZGzkDJXG0gcgHpOnvpV3cyyWayJZ7QFaQ7gXBCyNHsGFUEj5uAQCc54HsXhi80iE+Y12xETvGkO9mjjHl/vGaIkEHzt+cAhuufmAr5C0jxFdae506a2ZLbzGna4RwFMCuxeORgc7WUjYAAMKe/Net+GNZ03UWe7iCI8eWjidpE8+XzCPLVIz9zYQ5JORyQSAMAH0rZ6jpIvbaJZFuLZN0cfmFtgUMrgrulI2MzE4PIBIORgnlvH19oUug30zJHcFbiWOB5I0Kxxhg7wq8UgPlt5Y5OcHoOprCdoJ9Nt7q1vLeK7DvA0UV1DJEm3ZIySMjkHE7bSXIXL4wSDjw/wCIviI6WlrYzzhooSFu7ZPMjQu43yPE21Qz/NyzcEPkcgGgDznUta0mK+uJophbWTPIk1sJPNjfeqKvmyOSMKu3JAyADx6/nx8RtX0W81TV3s2jLyXFwDGYVaLyXb5JULr3YLyMYBBHOc/S/jbUIGsNQurWeKAMs4VZZdpVXLOwVBJulkIbGTjJGFzivz38UwzW148sMxlN55k2Y0dyq+a2QQeUUncQOmB1oA4DxEgXUYleJ4pVG8lnVkfJyjxqg+UYOMEn7vaum0CYqu8tglQSxwGJBxgDIzwO/YVyjQSXN4v2uRlnmTZbrKW2/MGPmiQnbtGDgZJJY8dK7rS9AvLOSJZFMkL7WZ/KJjjBLKMu0QyTtJHTIPXoSAen2Qgl0mZzIwCiJGyuY42kYsW2q3zjKgepxjivEPFUsE1yzRuE5by1VWAkCnklj0zyefp0xXtup6O2naCJEmPkzP8ALMoeHBOQvy5+Ubc+h+XBA5r541UPLdSbpVXYWKs5IUgDO1F56kfr6UARaDHbtqNs90hkiDgbR/EQeA+TyMnn1Hev17/Ze0S11eWxtbNPsKzzQSpGjecHaJAqkll4TMjZXABBHBxX5E6PlL2GRgVIkU/u+ikMCePcZ/E9+lfp1+yx4gntde0eKN5BtaKQJJIpVmUGTBG04cEJjrhRn6AH7peE7Z7C0vNPQS2Zs7SFGliCk3EhANxHCbk+WC+MFuRznHFfk5+3jBItvds2+ZAm5Jj0aMhmypBG0bcAYyDyM1+pGi+Jbw2SM4Yyi3IeFXdUQiJpFfapGHUMwDHgZ4xX5NftsatLcQ3TuhfedyzMzMnlssisigqwBAwA3QEj60AfkRbS7J5SzOSflIwJP3fQ/eIHAHsfYcV0OmzQoz+dkxk/wMA4bb8rAnIyMrxg9OemKwGwwNxGkg+Yo+4IIwduAq7epCDkn17nNaVq9uD5RDIWVCJGTaFmCqPmUnoBx1xnnFAHf2li93DHBY3JljJSSSSYQqEAhdmjTnzJSrDBxkDg5weZ7aOaILG4ER3jcoYsASqsH69Txz6DnjiuUj1S6t3SOGQJHhkZowQziQFZWyx+8VdhxxhsDiuls7mTMUU0TEBjtYrgAugKqQeSdxPbqOCAKAO6061vlUxruaN4QWkeQgOGLFocFexxyWAPHAODTLpJEilSKURkZSSOMlnDoMsnsxG07lPOQSehra026Zre384sFkLOSTukbymeIRk+YMBmGQD2UHjgVaGlmdo7gRxskrlAWTKsY9ocAxNgYBXnryPlxmgCzb3MH9kJbN5xmlRiXkt2DkGFQTIVGXCvLJkHJyQRgEVzSaEoaSVXkYpIZJHhIRSmAS/zEEdSDuHJbBB5rskto7ZwLidowrqI1MoHzPgMFLDgbcY7HHfBqGeSzMgYsQsPyb5QJvNMjoVBLgYi+Z88EDaeM0AeaX+i3cj+dJBPIiuq3MtuxwiFnCyZj4DHaQM8cYGK5XUNBuFUIobYwaSMu5PMy8M4QkByF9sfTr9MafcW08bCOFZxaIZ79mlUxy26na6xbUAjO18DA3FpDxwMPvvD9pJ/pmnobqzniSCKCRADGGUtI6xAv84kCAEFQXc8c4oA+PJdHn2lXjG5weQwOGjDAMwByudrDBGPSqEmjXULbZVaNyhwrISpbrtYEcDHt1r680z4dx6u8zyEwRD590UZWRXRvMe1BYk5Kb2K9B1GDgVy/irwZa2t2ywncbeR45Ew7NvUxqzlmTaoYsSBu428jJoA+aJtLkWCJnj8iWVkG6RlSJ4lC7SqqCQ2cEklQdwwOazjbRjcWVhIWxvL4hVSjZJCry2/BBBxgEY717re+HTtkQxzPKEADOSAA23ahj2suxVUHgjruHpXIXPhyWN3WKFJQpIHmgo/yL+8bbv+UAb+DjtnigDgbWKGONxNgmcrGHV9pjhUkuoXJ3Bnxk8AquB1IrX8PqkmuwCCNVhXCRocsMFgW2H+Bi4GDjIzyTyTZm09rcHzAc5XaF6qrAMhAKYKHDjKk8jBHauk8FW1vca9DELZUi86NtwXzJNrBQ4O1RhQyE5Chhu6nOKAP1l+AQe20DSJWa6gVkcBrZgkjr5O0o8jcFdsvQhgScHGAK+m9Pnktrm0u0kkjNtJKkgknaRXMuDCS5AwVJIPODt6Z6eefBPT7IeBrIJCPOjQBGkiLhXUJgKo5wQmVBzkngcV6y0UOw2zweXJLcGNGkglMEZ27n5VD5YBExBY4JbHJyKAPT9B8Ri9tJysgEgHlC3dpP3iNGGEkDjIVRyMMwOSSOK4d52u/EPmKJYSqBjKJVjR4mYu4VmBw2zdkFckjHfNaOhwpDbSFSBbt5qyxKwLhgEeLKRpxHncDkjHbrir3hrQLTU9SihBWOzlnmW6hdQzSRbxI6gvjy8kyA8MMDI4oAyPi1qLQ+F9PgdJBDPIsU0iowAXqm87iqAq4UY6lwTivizxRrqvb6pA0YCW0DCHdblVCrtyIj3fcztznPmE/T9Hfin4RT7Fpdh5sUtoZ4HRYo8GJVYb5Cob98vyHAIUle2AM+C/HD4ceDtJ8NzanpirJeXFtM80tpOA92xUmRpYVfEZ8xcKoxtAIKjGaAPwx+KeoyS6kkpMc4uMs8QRUa3YOUEbBHxu4B467gMDqfMY8kAqpZQcquxug27chiOeTgdTjpXunxB0mxudWmFohhIm+eN2WTAKjLZBBGf/AKwya4iPwzJJ8yxqyGPbtifbglXAzlvlb7oA74OKAMHT7jyGLSSF+gjQAZiUA5TcpORnLHJzyRxivW/D2uRhohJIhwGVdxwoHG5mO1syFc9+QPU88NaaIUIjlhKNuKKJI2DnB5JCn52LMPXO3HTNbUNgdPH7xJIXUebHHIhDum7aCxwNuT04zwOtAHtE3iASWxVm/dLKrOpcllVk2lcqRuj4GcjHXAHNZDX0UsRaBgXwc7PkUDkMu9kyJQwbrnlcZK4NcbaXgngmZvLgcRyDYSod9gyvKn5mZMkHBJxjg9VS9Mc3kkbTsO9JCd3yKxYEADaoAXnjBPpmgC9qeoS3EsEUlvDFFDEvmskQWeVdg2uWXjLcAg4PJB4wBlf2dJKqT2yNiMkuQrRPu3DbgA4QYbvz+ldjpUmmXaq2+0Il8uD7PIzq7yllAlB8vGwFkLDjocivR7HR7dY7pbq3iMyjfDLHdxMm05/eJHGnBIzgEjIH3SKAPnu6tLgys5UgusnLplldieDKMcFQc98888Vw2tCWGIpIHZdy5KhmXcflwFGCo3g5+ucV9Ja9pogSeVYsxCVfvRnCnZjYrlfmkO3PU14/rZWe1eEWg/dGSQSlT5m1m3HaFIwNmRz6E8AYoA8vsw6zeZtYMQUZcgDbng4C8Y4H4e9em6VfSQRJ5ZVZDGwWTJRmDIQYyeNxxng9Se3SuXtLd2fyYUlZ5WKnyk+8EXcxw3RgV49N356pBRWJV38po0YEBfKZgpdQG5dsMOcZ4wKAOpv0Etg9xGJGuLdSZYgMl1bad5UDIHmE/NyCCvNcf9qQlnuHdHUxlYmUEojqdxbAAJ4GOpGeuDW1Fc3TzuzNKjpEI5IgzKrQIg3Ry54C7VYFT83y9D0NeK3sLmWUvPDb3DMJI3mEbxFgMtEVZ8sG/hODj8MgAxX1OdWWNGxDExdHACuSTuRmcH72Dj0HIrRjvruYCS4d3MjNlCRyZCEVlCNjOO/X2q5caM4td26ORUILGLCgbsEbsANtIIwCAORUNtbMQgYjaudiZIDJH0wVb5uSRg8/UUATW15qG6RDI/2QLteEKGTfgqCWwSxCs2PQnP00zduBmGEsuVV2Db/nV8Fg+PmBJ4BHIyPei3icN5sUKhlALrKXZRIshKuAF4Ux5BDMQccc4FaUYj3u5KKGcGRUQMhLYbKoegU/wgHoenBoAqnznjSbBJKmR1BBRsDhWJIwfmPr2OOK14tI+120t5FJaRkKjfZk3iRCIyZV8uZvvZQH72D1X2uWsaSKnmOiq7sFcxjBUbsbRg7yCVHQ9ec5rora4hV2t7Vt9vLGqzIVykswSWNpHbHA+dyCMY3d8CgDjNOhlS61KGCKURmyKxybCPNIWNtrQxsS5OGOBn8SObFqkNrcL9oVhFGv7wxMGLuys6uuMecu4R7sgZ3dQMmu58Oxk3qpMIzLLDc52geSjeUSQhZRhgoGMc9O1ZT2KNkJCjTy3RDny5DII422Jg52shfcV25ODuPGDQBzDLDNPOsgFmpVmjZnmmjYhsq4EcJMZCZ46AHr3rO1a5WcwjzZJWgtzDDKAYnxv3BXVyx8vlgOfm4LHse9l0aZUgMuxfmaIB1wzSN8vk525ZjzgjOTnngVJB4a0uO5Ml3e20yo+/aAEZYWzkKzMpiIG3acEZXDAEjIB5DeW5uEhiixJMVZPusrghiFEjHqTzggDheaxDYqI3F0Y7e8tmOGRWPnEyndtcMRuAX+EjsFHBNel6vp0UN9dGINPa4EnyMc7JWJXdIFKh87OcspOcDnNcfqenwvAHt4mwhxIysXQNISBt3gZULtJH+yetAHJy2kaSIPtCTebI3nNuVVVtwwVmYuGzhSWIOewPU9GmlvHbwQy3cKl5EeO1MyNEFaMmO4lCHC9xgjd8+c5OKzY7by4yJbdWkmi2qQGQQuDtDc/fVVzkdCWz1HN6HSgzI6S5BjDoVGPLwWAA+XB+YepyTg88UAXI9DtJ/LLPDIMyhlthIsjGPa2IgT8zFG6DpjJBJBqR7C2t13GOZVuJCsUkjKHRUYEqyBs7lZgCScEDI6kVGbCQCXBdCEaFVVXyz4AaUMGwr4IYcgZUA9s3Ll9SuEigQwyqi7WxEPNklDJHunZVBZyEUnkg5HOKALenaRFK6RrIy7pUEccillbcHAY4LfKpjc+pC8dMV7Fd6MkNraLamIDy1e5RJF2bgu1XiYcuvyvu4OeDyOa8w01LizikF6gj4TaShYIS6ncCgwq89c4A65wK72wvWgRJ3iM0amKTdIzKhVY/ni4GTGGIJwAfYdCALc6deCSHByssZwq7DHwABvdRnIC9OOvPFX7KyknhaC3SFJTGU3ysAY0Ikd1DOMRqRyDnrjkDirkVzIyNLt8oGUwKix4Pnupch0b7sIjCABsA78eucG+12RJjZ3EIG4Li4iRo96tiRFcqSGO4L0wCCAD2oA0ktoxDbWkohZ1eUyyMoado2Cjc0ihhswCOFPLc8VRltLdLd4Ht5Ngkkljdo1ZpFVRjD4O6MjIIAxlc44NSHWzHM8dvZTMkUAaS4+z70kkjXzGVBJxncFOATxjcDnnFl8RmVJkMVwr2wlMe8qcNMS7srD5guMsFPGDnBBOQDn9d0xX0X7SEmi+ZpFUxOpcb9hcsJPkO1xzg+3BwPmPxQqLdQJMFA3LLINuZGXeu4gBclfLK5zjivpnUNTjeyWOVGaPPmiEl0aRiQTwo+U7cqdvTZwK+dvGSvLPM/2YxEuFiU+YsoUnYEXzAdwGDnOTg8elAHgesxkXtzMWV1eZ9hVuQckg7ScqCvIojvEaF4pV3OY28ssAcPgANlujYHOCPXk1W1sSR3kgkLLzggk8nHpjpjist3aVtxLMSBgnk4AAx+HFAEjuTkE8Z7fr94dcE/WrNmR5igYCkgZJxjvyQDnvVF5GkbLHJGAe2AAAMAe1T2zAOuTjkYHrn69qAPRtJUyywAOzO8iosedpO7bty4zzlvf8a7eWOWJAN3yMzcALL91RhdxORgMT1GcggEYNcFo8wjkVvMVmEuAwdSYyCCxZBkggFCM4ByCAc5HeyTodhUlYiCEDKoYRkYzhRgAnsOpUHJwKAOU1HzizEAucEueSVQeoPYE81yt67KFMibxhlVgCQmSWJB7fLx/wL2rtdTJRSmGLYJJyqkxlVYMx4LDYU4P5da469KGGIo6fK7ErkljIRg7gQNvH3Rznbk44oAyQYiMOw2sCT8rdu2R7k/kaRJNj4QNkKQcE4C7sBh839057dasC18xv9YVwVz0YgMPmJAbJ5B7cZH1q+mkoVDo7KRjIOQWGRnaR/Dn1PTtQBkylUPzBpNyEb3VvlcMCSuDgjAA79TmmLIMrsc7QVLEggA44wOeMk8nmtC9s3jUlFfAViwIOFBGMADr61jKpUrgnKgHHAw2R69OAM/WgDVjnkDnLhiCVOTkOuRhecZBAHYduKlQAAMqlE37NzDA3cfLtPfB96pOzOUZNpUFRtONzEryT8oJG8N9MU7E4UYHc/dLAA5xyoHHQ/nQBrEqgXLKxcMSMEFSrN8uQT2x/wB9UrBSFLDbuJwP4QByenOen51BArzEKiO2QN7EZwxGGxzwOP1rTuNHvo4RMMFTjGSTtyoI3c5U+h9qAGWzFW2cOxDhWzs+Vxghs+1XVmt/JeMx7phIpE3mHEaDB2hQOSSpGemDx78/umtQWcBti7XIySoZsB1BPHDdT39qiN+qligDMR64ycbRuI60AdjG8ZQqHIkABVQFIPygncxYYGAex6jqasJOhZSgDbRly6sCWGCQQSQqgdP1rkIL1XAklfyySF2LwwIXkk55Ga2rdpJEMw/1aFVJJ5Z2OVBXvnGP50Aet6frQ/s6GBIlWRAS8pbJLEEKMADkAkZ9OvFXorpZg4cFiikIpychCzYbJ6DJxjgV5vYagYT8zguGPBQBUG0ryB3ySR3HGDXS22pwxt5s5JXLJIic7iUJAXDfd3DPrhuvNAD5LctMWDsoC5+R2TjKgEsCGzkHpzn61o2uovAVeVZPLUHhV/eEBg/zHcRkELjjkDoazGv8OJEUCKZ2Ub23SlF25jC7ssfmXnHOPSnX08VwAbaQoeSYEiMQAUfKGiJIXIznGWJUYAzigDpR4vurVXSG5uQsrow2TOgkjjLMsZVTjcNxHAIX+HFdRp/xH1uNEY3szHIBZ2ZnBJA5yBhsZzz68c15DCsarbSvESjRsGRt8TKwcsQyuoCPhlHf73PNdv4a0GXXL+OCNjFCZEyWb5QrsWUBiMBdoIzj+H8wD9Uf2Iv+Cgni79nTxJqUVxFc6r4a8R6W2majbQmJBB5aLLDcbiFEqIkTjynyhztK813Xx5/bf8SeOfGF7qPgLRNS021uJTL9ligjhS6QEFmvXKsbghBjIjjCBPlf+M/O/wAMvgxBcwW0cUUdwZkX76RsMrliUbJ2SHYTkjow7dPsbwN+z7Y3UMtlbQm51BgsaqkEZWBIUx5aJJjeW3k4GT6DHIAPOvhb/wAFDv2sfhnfWr+E9WntLF1hmFiJrq4W2CPgxyGckn7rgryhV0wPulf0r+Cn/BW39ojTtah1z4gxvrVvdz3HnI9qs8ltBMfMuIIoyh3WwWVMDG5AqhQ2MV89eEPgHoVjeyDWdJt9q2Nz5VzJbiWOK4XewVoWUCJlTcdynjZur8n/ANtP9o7T9I1DVfhh8MdTDX2iXN3Z+IPE+kt5Uayz5hl0+0nRmMknlArLIj8OSAQVYUAf1j69/wAHEX7HXgtYdI8Y/wDCW2+ueU8dz/Y2jRavbW86BxExlS7jUpkJuVcnJKkjoPMH/wCDln9h03ixS6R8VWjDLC90nh+1iaVQGzePHFqOGyCDtPzDI9Bn+CTUrq5u5Uae4e4cJjdKx3knBbczMS3UYJJPHWs0C4WR9igAhY22lWQnkDIOQ3HbuR69AD/Q88Hf8FzP2MvjZaarP4U8Zal4b1vTN3kab4ps5dEvpraaN1mNqqzslwN6QsH8xwPm3KuQK4GX/gup+yloPiW/8L+IvF2pwm0kt1XUbKxnvLVJHZnkxcxoUn2YQnAXO0oy5wT/AAUeGbe9t7+G6tXkikiYsXVzHlMFXG4dMo2PTn3rtNX0W5lLXTszGYGYknnJJ+Y4J2k8Z6ctQB/oSeEf+C0/7FPii9t4bb4xaVaNILVDJqltd6WiSs3lsZ5pbfbGM5bjAyDkkEV+iHw//aS+G/xL0ux1nwr478L+JtOvPKkjv9J1S1ubaS2dy0RDxznawKsGXBYAZYjIr/Kl8i5jQurTJs+QeUxBywIVmwACA2c+ma7Hwv8AEv4keD3T/hGvG/irw79nkXauk63qNjskYkBoRb3KhG25GegzjjOKAP8AWDm8aaUI0ZrhFRCQiJJiMuWdVZyjnzI9n+9gspz3q5beMrC5ilt1mWWYzKkUBlh87EihCqqSmRgswLHJDHGABX+XT4W/bn/az8HXKSab8d/ija3KMJIpT4t1mWQlN22Jo7i7dWgywLKRhtg74r74+C//AAXX/bP+F0lsvinU9D+JthHJEZYvFWlxC/uPKJ/fJq1mySi6xjk7gu0EAHmgD/RCstYglkl2QwSCESBlkYKfMfb5aIREQyMY8Ekk5XgHvrJqMTujFTETDhUMq4Vs4LLs6/JjH+cfyPfBD/g5H+GWvf2fYfHL4Y+IPBt4JHefVPDV++r6VJGSVDyWrolwjA7m4L9OMHmv1U+Ff/BX79h/4srb2mn/AB18PaBqE4BtbPxC0/h+5ygZvKae/hRIy2NoXzNwAIzyCQD9obLUmMYDMxw23MqkEqFGWDn7wBDAdOuO1XZr1HltJd0cgjZxkqMpG0Ttkb2OCHRPmAPpX5/Sft1/s5wDS5JPjT8NI7S5Um4vZPG3huGGCJ1LAzF9SBXJZRwBhiS3Qmt3Rf23/wBnHxJ4gtfDPhf4yfC7xPqlzZySJpmleNNFvtQeZHSGGJks7qUCIs20ktnc2Bnk0AfdyX6ndtZXO0scOp4JAzkD1PXH0pguGkJww2AZyOGLhgwZmJOeCOwP5V5VF4utJ7O2uIYrbZJGu7LiOVAF3rG5XduYd8HHvVuDX4JGBgnCseJCHOAoZgwBP3W6DP5c0AepLclMBX+TknnaeQG4YgDuMYzwfwFiK6RSZPMf7pD8gqpycuWYcAeuccH2rxh/GNm8rhdZgP2eYO8EcgknYoBshYqCAjhTuPXJXtzWlZatdXMjX2oyRi2X5l0+3lPliBWZhNdGOIm4k4B2/dyCAD3APWPtZIOJCRxtJIYHJwRwOTg/rTTeFQqgjBxjqQ2QTlgi8c57d64BPEqXMcc1pC0sUiOw2PCxkVNybY03D5iynkZXAznmrUWqxhjG0gDMwIeRHjCkk4RmJ6kAex6CgDq0vj5gjl2Akg7FbcV3fdHzAHBx/nFaAnBYkhiBtwvy4yCWGOO/v+lcixgkdbnKNOQIyUfBIjLMqtuODyx/P0qyNSVQULMrA7WTCE9V4G0nHJHIFAHSi4iUKC7AsG4c4YZJPz4HAzuH4CoxMeisSAOMn2xn6YJ6etc39vUuEEyh2y+Dn5gvy5Ac9OeSBj5hmnx3gk3fNEVOBlGywwQG3DjaS2MDuOaAN53dCGLBU2jcCecDqM846dqb9pRlzGw+UMScHHB6Hnnr1rAuGaSIqsjZdgAyyEYyyklSqnooI5GCTjvViCVUyGUoMFgFJxzt6An1x1oA1TKfmB2kgEhuQAcHpk9M/wBKISoUKjAKgZmAGTkL83fkED/I6Z3mowK72VmyV4yO4OAFOCMHr6VAtwUmVFlHMbyA4O44Kg4wPcH6v0oA2ZJMOoA3KcYz8rZOSMZ4IB21TmvoYVIeTDbjtUEHOSM4xnHP+RWbPKzhPLRp/wB5GWBk8pYYnOWbacbyFDEe4xUn7jJPlA4ONzKHJVlU7wVzjJ3Dnn5fSgCvLdtJhkjlK4I6AIWzwx3H1Ht1PWubmt76WaRoWWNRtxGX3+VIysXdgAN42lTg5wfrXR/2jaxXUVpI0SSTpI1tGN26QQlTNn5cDaHTvn5qrSXO2ZlVF2yDaxZVVlkIBUuQDuDIq45OCcUAed6ho0rXltdz3UriGTc0YCpHIrBhtOUOTvcEZ67eQcV/K1/wcVWPiSD4KeDrmKWCXwyPihBBOsavHJa+bo+sTWSNsGJVE7TnecEEEBcGv6vPEEXn/Z2jlKfZrhZXChysgEbjyiqSqCQ7KfmyARwpJr+bT/g4GuNLl/ZEubaYJ/aUnxO8LSWULq0rOFg1Z5GT5D5JEJmAzyc9elAH8UenSQJGC8oZ4pBujDOvmKF3MYip5OAVBOOMHvW41/ZpI6fNJGZWmMbncXyxLBg4O9wuAG4HGecmuRSORZpREEZTbqZeFjVBlc7E2jlTjAHpkZ5q7G8Blt0VyiiJCzvhASVG9iQSAcq2ex4GKANC8Zi++2LSK+JCFyixByflk3rywwemTx25FW7WWWVVghEZulWSWWVZGUsoCiMIN33l4OMckk5rPuJmYSxwbfJmYOY0VFbI9TxkENnAbGPypti0tpPHMBL8jjMiOAu2UbWySPmULIcjHOSMjAwAdxY6juJWW8SI7SweVSQZIA21A+05c57HrjtitW3uJdzeXcqkbkb2d85aQMBxjKkpxnnoTkV5pIps5yZw0uXDoJWIgaNySsuP+WhKnPUdcnkVqW1604cCS3QACQjzI0DcHITapAAI4A9eeOaAPWE1CKG38qe4Td5axjauS6SHcrMd3zBQxHqSM57VLczRSWsTpD5kqSbYwpEJeMIrrKUZyxzIxz1+7gAHpwqX0D26qJUZnVI2AKckLuCjdkhOueQCfTit+1v1isl+0yowkzHIqIhYRldiATlyWyAcnA5bgmgC9qpOs2VxJcWSC4ijVf3RKSssQcqX3DDY3lvlw3ydcHFcbZacxX7MCFQKbtlLrGpOSPmJ+8CFXAPPI7cnqxNa24lkHmNHJKFS5A2tCrITtfeT5pMYwQMDIB6EUXN9pLhYBE5XyEhWZisczSKQUkZyCRHgLwpK4Bx6UAc63g+11lGkcvuR3kjUMq8rnO0HAaMk9jxnGCa4rxh8PNS0Wbz9PE7WbwxTAwyO4jaWPlZNgGGyzjB5544r1zT7AQ3EwhncxKC53TbRIDtCeQAMFdjYO7aPn65rtZ7VZrMb4QjxJ9nckQtH5oP7sSMcmTcr9OQfLPQigD5a8O/Ez4ieDJpIbDXr2FLZGX7LczGS228KUEMpwHyQflAPyV7to37X2sjaviXw9p2qTCNYje2oFrcuiBmUcq6jLk7iADxwQa4rxJ4MtbsNLHbtFMhbfsClPn3bSxJyx3HqecYFeI+I9BubOVWVk3QKqIEYABFXIYjAxzkYP92gD700r9pr4bajapc6xoeo2F0GEX7qdJhEJFP71BjIAIHPbHTvUur/AB2+Feo2Mywa/q1vJLsYQfZ3+QxqqCNZPKdnDADjGMKeRX5vRyTAhZ2JAMjBDyA5AyRn/a7f7PatnR9F1DXbyLT9Msby+vbsiO2trW1kuZ5rhyqxxxLEhLZZj+QNAH1vL43+GLxXckeq3pmuFZC6wzSfNIVDyESR7VYqP7rYLHkCuo8F6x8Oo0kk0y4udRvbqRrR4ZIrf7SwfaxMLOiiIiLAdgflZsZHaz8Jv2BP2hPiFbm7k8IXPhiwDxrHqOt7LR/lVnl2WskglYhCcAISzY6Dmv1P+BP7B3w0+GbR3PiWwfxJr0aW7td6vEHs4rxoPMke2sJQVh4I/wBZuPJ6DAAB8BeGfgFJ4ukVvDPw51fU5bzKxOtxKsQRwsQle6C+XzPKvKSkMQcqAMr9c/Db/gnl4YeWK88e6VJYOfLc6TFeNcvIYUczFpGASNisbkDceVPQkV+iqaXY6fPYQQWbQWlk6vCliPLitbeOTOE8g5gcwnJCD5hgbc9NfWdRJd2tGnnhw0sgdm8sBNrO253AOEYnHzYwc4PBAPPPCHwW+D/gGVJPCPgLw1bXtvDFI161nDe3bMqxl5WmJdlkIG4p0LMSAoJFfQ9r4p0a0ukf7XcF5TCxUIJlDjJkVmJTydsmfLGcBVHCivJoFUB766ubSLz7IXVkFl3ROjkpHEqAESTtGRtzn5m28VgatrOmaRavezo8MLiUW8TzN9shdkcG4kEUinyMJkEA/wCrKyZyBQB9RR63p2owiG1uYLaaVykbzzTpKqYZ0nkkVVUNkv8AeJwHGfvVfF7ZX+li1XyXlQqzX0TQhZlhJSVHKyEEAZBJY7mGecEV+ca/F1Yrn7Pcak8u0gMI7rzEuQGAL27eYWL7So2jnBzkggH2Lw78Z9Cs4pZNQ1bTYgkMZitgUIV5Ic+W1vIdtxOx2D5MAsSCQQcgH0/c6Za26LC8k/m3YViY15fMZ3Ayx/KiAqwGeCFHTiuWu/Dduki3Nre3MDv5UAS5dI38iYuG8uWJRswnyr1GCeoGa8v8d/F638N2lprlnptzFa6laWc0aCXzo5pntwZV8iB2EPmYU4JDJvH3c4PheufH3W9R0e/uIL+zs/MmI+z2klw0ltGIW8w3KTRjcQpba2W4B7CgD6J1BrLTZdTXTJLSW1tXME721zJbtasuAWRthB+USBpGDLn7o6CvNrbWoNWu72Bi81sZZfs/mvN5KRPIA9wjGIljuYbRn5SOg4r59j+IesX4jsLe7k1WO98oqLuP7GkiZZ2TzLWVBJAXV9quCGJ3ZxivWtJ1qSOIQ3kGnS3McmXVwBHaNKnlAQyGHEspVF2sTwVOBzkAFnxnpUVxp72Em28a82yJMUQXVmsaoyGK6AwVCnkAZ25BxgkfCnxI8Ow6RMtpHpV3d+TbszyQyK80Ylll3SOnlkI5Cl8lhxtyOgr9E3jiOnzW9is18ZEyuoy4a2Z5zuuB5Sys5iGDtCsMgtxgEV4V8RPDLWTI8Fqk32lZ/wB1NGzKpDySx4YoNpeSV9vzfKU5JzkgHw1d6FJHaI8TXSW6jENtcKFeN3h2zK0vl7s5KE/KFXIxk1ysC3TzpZvcSw28GXjsmlLKCGDMxll2sx3u52k7T0CnpXs+qR31iJX1IWzz2ztuji3GKWHIJlihJC7zIFV3+8xUcHdx5N4nWw/tCTUbdoxM6xGF1M62kTxqSsZVGXbKJNuFC4zjGQaAOS1CW1s7uWK6/wBIitVImuYJ1lDISwQtlQY5UDDGDluM8ZFeW6raw3okCJCVlSaQJuiaViQ5WT91HlVKNznIJyBXTajZXdrM80pcIxeScShUKNcsn71gGZigeY4JU54K4Xpyk1vM8ggthtu7lHzdzMQqZj+aNEjAaRvvfd6Z54zQBgeEdP0+x8Q27XMd1d+a+fsFlASCwLMh3IABgAgjaQTnnA5/VT4V+IrLULGGB7Ce3ijtEhihuow0SDETuLf5XZEA2naxxGM4JwAfzj8GW15b6hF58BuLW3j2M0ao0UpjCbv3SsCsu4nB2gktkjcTn6N8G+NJ4L1ooz9kt4HBto7hfLeSQjfuEhGOXRkwrEfwjIwKAPte+n0+wsjZ2ljJOtxG9284tY0jiSQ4ON0YE3ytgxlgWODuyAK+SPFegWt8LqX7Otv9pubjEsUYkSIrcuVMiA7izZZdp4BcgMcAj6Z0fUb3VdNhgurm1uGkQSZn3R7hIsexVSH5ooEy2R1O4nbhRXE69YNb3kklxZpHBJEgULC4ZpllG+AG5jIMREodflYZHXvQB8eazpuladHcRqm+fyJEjuDHutmbLeUI1hL+R82M5Aw2MnmvPb+yMULrNaRvLc2a+WZXM5kVsiVI443wjhlY/wAPPHbj3rxtpN+RdGymSFVdkt7RbNkS1jRxM0h81kQv5vIYKVO0ZUAgDxxZxpjTi7gmeRJldLu6miWDO52by1jz5e8gnAPKkgADIAB4/q/htZU+ePcxlDzr5cqGK3BVfOUBzvGccg8cDisPT9Hia7WOO3eQlgWMZe38uIEnzJHZeSIuNpwDu9sV61rmsJfPcStDcS7U2FYhFL9nHzb5PNBXEXJwo3P8uBk8jzi61TCSQLdTpEcvJLIEEqggnyY5mctuJQAgKQAoBOSaAOz8Ny6vpV5ZXOiiZY4bjLmFtrTSLsIUqyNmJihHZcHkda9sTVZdciaC/aTeiLLcm7SCALIzBgFkCIPJLrlgqnBOcmvHvDGt6RE2bNbl1Wyl+1+fIwtB+7VoSymZf325BlgMZfG45r0XQNat9VuY4Vc26PMVkS2jLm8j2sZIf3qSLECpAY5wcZoA9K0y0u9NuItR+1SGwAiRLO0t476XGd5naSZ1WKLdkZJbhuBjmqOr634jjnmvIQk9kYHie2uAioAsm1WgijOYx/rPm3EM4PbgbukJaaq62CxXtm8PmbAJJZFHz7ZmZCoWMNGCu7oeSCcjMeq22lS6l9i1CObToo4ktYJHcvEwj3CF3WNgrqZApDKDw2CAKAPN7u81rbJealGG0+Z4Ps8JTy9zsyyI67ELAAAEsM52bcjdmuMleJbt5rm2meG6mOz7HubyXw5V5I2jzIoyeCARyRXX30Ml3eyW0moG3srFhJbFkK7IoVXLRHBxFw2FHHQkACokke7uxCI5vs9qnnQ3MsRiW8MgVgW2MSQpIK5OODwcmgDMv7KXRooIbKbIvtxkksy6ypLuAUsLhQcYDgqpAO4k4UgB9iuuf6RC5jlDR+ReQsTsMaMrqzyK/wA0iiNRlTwe/arEttNezRSTuY40domVt8cO7cXBDs+WcRlQ4B5zkda7jStMvbW8hVYYAoj3IREZIwzxgb1MmWU7WDYGcYz2oA0LTQ9LuY9OewiOnX8k4QCYOsaEKzbH3j5497jYxHcZPSvobQdCvtJ0i3kW8EN09tLbTRJdGR0LkSMqWqKysm05bpyR+HjmjaisdxJDd263Id5LWNEdLXzTPA6ufMKE7AiqSykcoOT0r2PwddNpemvFMxW3uJXWGZlEk8L+W4FyZxzK4jdUbGNwGcE0AZcen+I5L2H7TftY2U10JFlFq0VzA1uWkBEbIGVfMYAHI+9kg17toOjXWoSWCXF2LlZYcSGCEQ3EskbeY8bxnAiLRsCSAdxJOOQa4vR9VS91BWWa81eO3ulluLm2REljDlQghjYLuRnGGBUf6vPPFfQmgx20V5YanaW+2Sa58qB51/eSgSIgWa3kdV+SMOrnBU7Rz0NAHR+KotTsNG0KCwu7y0tlnRGWIjzYbWRi14ygx4ZPIkG4kHJbODX5sfGCAa3ruqX1vearf2st5JCsUsnmoixpKsaJx+8DHBVMrgc89v0i+Jmu3/h3S9Y1a81HTmtNP0ySHTrX/l4jurho1gTzYs+WdxjCnIH7shcYzX5vyyTXguntPti295vlnR0jISR1WSQAS5IjZ1XBBG4KxPHQA/Pg2oi1nW9H8tMs8suxyFO0lnQAbRuIdDnG7pjHFRx6MviXS7zQpGBn8lo7eMtEsn2iJXMXyBcuS3GOuOhJwK9J+IOkXeieLF1SexEVlO8dvcTbkkURttyHMXC/KD3x820EgVzKbrHxFeSQzBLMhHWZnKIN7bwgI4G5kwO/G08UAfFusabc6fqN1a3ULRXEE8qyxlGV0ZHKkFSORkencHimWEoWbGWcLk5AJ4AG44xlQCRzmvpH49+BWiew8X2AjNhqduEuQgXFtdIqsQFhLKEYDI+bOc5Ar5fDeU2VfLAgYj+UlTyTx7DvQB9E/Dfxdc6Pqli09zNFB5qeX5chDbI8HC7iRvC7SoPAGD6V+wXwI+MDhtDb7dNeL52JPMuQwjYOhgQIeGGevUckYAOK/BbT9SuCUZGIEbBwUCqVI4wWI+YnJGc8k96+vvg348bS5Yj9rjZ4MPDbpI0Mk0isrmRXOVWUMpyOM+nHAB/Xp4Jnsvi14WdUe1trm3sY4YWZkEnmtCS8kK/KDEAx3fe5bvkY5fRPDOseFdQWHVLsy29us0VmYFmVZQkzRtayrtB3bogM8giQuBjFfnx+y58bp7K/0m+bUzHBLEjXVjPMJnuUhUK/lukgVCDJHu3DO2IEdDj9tbSTw38QNL0rVLOKHzltFZT5iLHPISA/mNvJR8qCQecNnHegDzTTpY70xhllUxRJGxuGdgMNI8QBPRd5PH+3y3NdEjLFLPGha4CFJkKqI1jBXLR4VjuAkDFSByeMZrW1vwJLLex2mk6n54YpJHOYjaOke0B4U8zgEMDhueg681z8FxJYXbwSIZbiG5PmM4BXy4B5IJHdi2TzlQT2PJAMXxtKE+HfiqZpFkW90LVElhId2MbxNE4zD/rCEHJU/wDLLB71+KHgf4YRf8JTeavYxxWMkjXJgAUoWkklL4jjaPzFUjCkE+uDjBP7z6lNA3hLxMWsIyX0HV5IIVULlZIHiYwnHzSFmfaeoIJzjOfzJ+AGlx674ulhvYY7mFLy5aNXjQSNvmJimcx4VGLBwe/7rJ5+agD6b+Dvg65vfCf9nf2az3skUJiuHB36hLHLCknlI33mCPK6gfMyx4ycVoeK/hrex6jtjhmUOVV5WIMke3MPlo0h/dpk7f8AgXvX3L4O8CafDYxSWkEdvHbQxjEQ3rCxUO3lSkf6z5Scj+LOOK534p6QkOjyPJbvPLtaN5piDJLEVIDB3cGQDYM4IY55J5NAGP8AA6QaVaGyfUIdmnMphga5LGaYyxpN9iQjAk2eWWIxkKeuK+8NB8WOi28kKSrGxUlnkMkezackEjLnf2z/AA9T0r8hLHxpB4V0+bzbtYHhmlxcNtTbkp5S7XfG4OB1zjd7ce//AA1/aK0a7t4tOnuvMZY44RIsuHdg7ZdPLzlgzux7AEAYBFAH6Ranrxu4BDFMkjsGcFsKgIKOgyecB+mRnCjr1PgOsNca1PqQkDLc2t3JahRiSJkiw25GOPnyOTt6FTuI4qhoXjOLUxLLA7yxupUBBG4YEqGZBuyrZXAPy45+teq6YdMlt7MW1rm9C3X9oTzKrhmlIW3kUtwSE556Y+tAB4J0u1trQwyCOM7gW80Fmch0DIHx8vzFiDwAQc5xXrmj6JBKY1N2zfOqgufkUFy25mG75BkZ4z35rA0vTY5opI1YCZfKVA4d0RXO9SoyBuIDAgYJ3dQQMdzY2kVjKsZDMZIGkDvnYdhVQGIb5Xw3A74yTmgCPVYYbQyRbo5PKJRbi1wzsodQxikeNgctyCVIPBPqMS61iGIEqqBFyMk5CKTwjORzjnnuffita9MQZtxyXHybyNr+oAyCQAM+3HNef60lvb2bPZKrs9zI62ReQvLcSyeZtWWUny1Mm7ALYGOABQB1VpqkFwUH+u3KxCoxRyuekanJ4ViTgEkLwM11UWo2kTCJPMId5F8qYrG+1GKM7hudu4DjAOGAIByB45bC5jjRgDb3QXzJEQ8xPwSu4LyclhkZBya3YdTuHLJJuMpIJLbiuWzgOMMV/iz1HXJFAHyjBqU8Vir6jfQXUrMJMoA+yM4ULIXbIdskjuN2CWxkUbi/gkZPJ+R/kURsSwDMgI2ADJOBkjJwCcgHFfKkXxVtLm/hspLl4befdvulmRQnDMqsrNjiVl4HU5wF4rJm+Ipa7msVk85o5bqOK4WdoYpXhG7KO5xccdSoVSCOe4APsGfVLGQWsDTeZNFl7hR8485JGVQIycbNpUepBJPXjQXU7N5DPJHGsmMW8Uf7oRsWfCRKcqflOCoAYeZ328/D9p8UbhmIE0rNHLKZzH5XmIoiRMREj5gpVsDC43A5auj034jSauEdLyGN/NZVtprgDzgpZ1ZS10skW5jwDlSEI5YgMAfZkviKxjni0y4aCzUb5blpBcNLvZlEUkiBcCNSjggIWO7PsWabeW949yxaOOBZZI45GdNkq7VUSo4wVXlSARuGeeK+Nrj4q6Ta6lcSTXT3l0Xe3nklDtaxyAN5jYVsK5ckLuHJXjONo1dL+KYjtHgF4RCjlrRYgjK80giReJRuSAg5Bx142gk5AProzWNsodb6JhLKFkd40IZBlApdW+VM54K8jPQgGuZ1HUpUvbf7CYRFJdsJJV2jymQrl/lZTGmxsgjd2wDnK/L978R4bWKRzfG2WSMFSZEeRyJGBUhlChsu2MrxkFcE5PnsfxlsptTv7ez1OdpLUR72uXEYaQkvkyGdlT5N/PYRcDkCgD7qOsTyymOe684q0qASkCRsAOgDbiEjJLryeM8jNWE1GWON4lX7M7brnyFdsrGVSXErdJBt5Q+h54r4g0z4t2t1eTrd6zAyxqfNmiuFfzPKHzx28x4YqxRcjPKEjPFbt58Zk13T7ea2vRNeaJ5lv5sZjFxPpbbAjTOvJlCgKVIPyxnnOMAG98aLi4vdC1mSa/toUgtpbmOAYW4WJFImBIjJdiqr8vz4Yk/KCBX5rTapZyhZXZpJJts0b24hVIYpnZ0M+0goWDENgfKCxx8pNfT3j/4s2KeH/FM13mRLrTJI4bhHh86ATRsj+WUcA4RAcK2WbgjnNfjB4y/aKstE+zrZNbPb4lt5beVDEzmKUhRcKtwxWSSMAsN7bZAcNgjIB94nWo57wSXd61la2Yt4rVooxMiyxAEQriba4DKDuzxjI3ZAHPa/qVhPcpcySo0F0LlsxcySbZQ0srxvt2p+9+ZvlzkkjOa/MOb9p25jklunu4VgW4VktRO5jcjocbiFAdD0B6bepG3mvEP7TF5cWlk8eoXU7+fMspinXEUF6gV1cswJTdGp2gA4JyKAP0rtru0sby6mNyQrTQSCOGQCJGLyIqJ82AiCR9hJHp3rUn1MXp862eInbiWWWSSTEcIO0N5kpUSna52qcDkjBr8uNE/aIP7pb1hcgHfLG0kxWO23EeUcPwrEj3HUYzXWp+0L9rMnkh9PWdtpt0uHljkg3EZiL4KkxFSWYsSQRnGAAD9B722sTpDyfarSa5ihuN0tu6M0qlw2wiHIUYd2LH5WYMAeAzfmB+0vZx3V5fHTXu57VJImmwJmDSmP94duCiOZAyr1ABKgnqfTp/jOtxazTNcuJH8jEYkEMio2AuyOLKPlAACABtXpkCvAfiT4mg1GxuIQ80q3HzedKPKd4lVW8llWQgNuxtdgCSwKk0AeE/D3TXu9Ut4mBmmkneE280chNtGzCONlYn/WbUGQAcAg9q/TLwr4fsLDRrYQxvDJJEFKxnYGZlUsvmMMmPK7iMfNzgkYz+Z/w8nsF1tFLNaOtyNzySOwlJLvkR4JV/kQdMDnJAr9evB8Vl/wiUGr3MMUwttMkSx3HzBMWj+ZnUKcqpUfMuAOMDOKAPHNR0BdUa+s4WgxbDz03wPFcp5B3fvQqqHgZfNDYxyB0JWsTTPBxFtJp8rG0mnV3s5QxdJUlQlHDbz8jeXJkYGODtHf0zQpoW186u0JWK5lm84SgXcQiaQqYVjkBZ/ln53Z+5gsM1v6zb6RZ31tJHgwZVo0LRQsVdmEWyP5maM9BhQE3EMQRQBw/hP4df2bFFd3hjjkuLjyRAxlMxAaUmQLLbhAPKXBAY5DAggmvcdM0+0eay04RyNcl3hW4mZkCoDGHOXyrJk8NnoRtxtqm8mn6RElyLSW6e7iRy8rSzojr5boFit4wfML7Sw3/d+8AMis3XviL9jvdOggntsJtbU3j8nKyGMLDbiIJkbY9/mKQR+8AzlSKAL/AIltr7TtRsnti1uxaEliBI7IZPJkLnariJgjAjgtgkEjApvijStLGlXl8ssEskcOYIysm9/s5ZnkjTaCqlgq85YY9qtXevaXfWjatJqFnPKuIvKUlQzQpEY40BjIiBQusbYKJIu1h3ryfV/FI1awnh/tGCK3G9Fit7yRJZUEhRUlkbAKhw29NwPykFcUAV9BmF0sj30rQ3EizG2MsjxbAu8cb1JVim3A3cjjIzimR2dzdW0gWIebsje3iUrIiRGb57hgvKMQNrHIB9AMVxENxcz21wp+dzbsRcCZIxBHuA2lQfmfhQc/ma7Lw5fq9oNNt7x0utscoxIxDpAjMGmVWBYFt4LZyAMj0oA6izttTSB9RjVGaCSNvLjaWT7Qy9JI4z9xQY8nk8qSeRg9DpurRC4hS8S3FwhVowWVFR2bKJPlVLx4ALYPBA47V5/oPi3UYNXGmiJZWtLtxLEYzb20se6RnkYuBgqYncLwSCDjqau+P9Ts/PW5ijht3kQsAgjUXER8uNgskRLF1eUfKygAMMNuBoA0fHerSR6bczO1u+Udo54cN5iyMEt43YR7YwscKbQMAmIcnbk/PFjfm7knIumgfzAY1dipjVdygR/N+85JJwBhcAdK3fEuu3NppLJOhnlJ8q3V5XkDRKySH+INkEHBIBx714HL4pEFx5y+d5yzOQsa5ABO5t8hPrnGBnAOfSgD3jQtXu7TXDNdvFPbwtHvKhnZIs7vMkDSDGE3dQegIHavpFvHGgSaRFpixrNFP5LG8+zqsiu0QDMS5x1RTlT/ABjI6iviXw7rMEklwblp5ZJIiQiSEKd5OAYx1UDgdjwAM1MfE0keox2VrM1rZpGfLjLImGXk785yQ5AIAAwO3JoA+idVv9MjlMrqmJWlCxtKQZbcAoBs2r5XzZIwWBwPlHIrldUv9Rs9OiurOY21lh2kVebiacFY44wVYMNysDyQFAJAIPHEXd7apbRNdXJmdk2uM4VjJjIJ3kRykgEAddjEcZqLxN4nsBoPkI832uWFvJMsjFHZVMatM4wUkBLcYyQp47kA7/Svi6dDgi0yJvPBEibBIzESOF3H7gyfM9T8oOcnivNPHfjfU9UmMs0skDqp89ZXYjYdg3EHdkBRwRgYOOgOfD9P1VtPvA9wQ5Dv5gR1YtEX3MIlm3YJAAyvPXHeuz1/WE1S2M1rgCVGDLPISCsYG8ttXOduMKMDgDggUAeWeKvEd1LauGufLEZZmUkoSCQwVI3Hzg4B3A9yCBXzbrmpMbmZo2Z1b5H3gsgjypA3H7o3k4x+dey+L2V7GRnW2MvmyEMshdmg3kAk7hs+4hAOCA7A5yNvgt8zyyFkDbLghXO4NuMeNxAAGONpwc9euaAKtjcSrc5Wd4ipypy2F3EBiTjjgDuM7fXAr2HQnuJI40yXkLxlZS8iB1wxO4u+0klxk8ZGOnfzjSdPikkiTy2aV8ZOSjqMnCxsWwVIxnI4I69q9l0IR26L5pTyofLgicqhZWfAYOHTO3aQAWHBXjPWgCz4m1a5u7WeG5jRIrZTIsXLICkREaqFBypw5x7nGDXgOpQ/MZ8ZaTrgnywG3kAR44bIHftj3r3zxAI44WEkYQgpleTvjK7g756rhh0HO4+xrxLXFSGVkiZXjcmRWxtzkDO0D7rYUY/zkAo6WQ0qlyBtJbcQoy3IzjoTtwMcZIr7w/Zt1S0t/EFkgeVPmGWktreTJyiEbvMAVsOSB04AORXwPDLbx7JHYqW83Koqlo5FXeh+d8IhbaMjtk9q95+EXxCn0PUI1R0iSaZGZgCrko6ssZmAyCME8dmPYkUAf0KWviaG00K3u7q8KN5SQxJHIpuPNYnYs6ALiPKuVLYPycgBgD8AftTz23iHSL6O4IWO0t5NkhYBY44juiDDq6blbYByWcAjk1ztn8XZ9Te1D3ErxMwwyOrKk0YBLPhQckk7QQcdM8Vzfx98RPqPhOJQimG6WOSaQCQSTSwRrGiyY3CMhSWA/wBrqT0APz2GkhpHeF0eGSVl27QGjKg43JkkArg5B74xmrEujxeWhiTYedyklyuACW3njDZOBkkYrWtIEjZi7jMzoodvm2NuGcHGWGPqcE1u3dv50IcIvMYGxU2LtjXaGVs4DEAkjv2HFAHJQ2CEYDZkCkAKvUEALljjnAPPPT6V2OmWEIZDEwcMdrStJuYMqRt5bw4zlWeTkH5txGARWaICUkkY7HRo1CsxLMpySSox0IOMH8SK6bQow0kPlQeXEqoXkdnYGQlg7OwU7VJz8u3+HGT1AB3ui6dPqFs9uqJdOX2thNqyEOHk8oAqIg21QTngHHHOfQbfSbnS9vlWkFy7hoVB2T+XJncphJLZILEg8g4GSTWBoF7a2jxiDKO2YnDFQ2W+88JA6gDnOGwDXoEd8hijigDq0cTyGQsTIGAQ5QsAXOGYliT04Y8EAHnd/o88k0kWqxv50UkkxWT9ypaQA5WOQjcCeOf4o+nQVj3elm3ON5iFwywbmG/am5M5ZvuzAhcEf3ODzXZeI9YaFoY5Ha8ZZA8UkiRJOAylvs6yAsXjDKGAY5J7jFef6/rqXVpCtxKole4aV2ZDvO9B8m8cLEFK4HXLcngGgDbMY0uTyIpsmYNBdL5nyFo8boyccgFTgYPvnoOt0OeWBJTBfGCPb+8WUNO4lIlXMRRD5ZHC9c/NnnnHg8Ovw2zDzczYYB8L5bxNt5A3gjzAeMYPDVvaZrUYjDKZI2eaaQ790YaTad24KTvV8ZxjAIHoKAPfrGWedJit1HZuhd1licyNJ9oyHaWII5LkYwWJwGx6YwNS0R9Qa7nkZJNvzGWNhC4LlZN+9xmYgoeNwY7SR1OeasdfBQNE0k7ySMpRhslyF2lkcHAXIdSMg8cD004fE1sbmK2u/IYZWF4Q6q0Y3bELCOUfIZM8tnJyOOKAKB8PFoJY/IM7MWVZ3DBdqj90xLvlHD8D5duDnOQK5HUvC8sUeIox5hwWVFKq75yc5yCSpXuOB05yfW9Ov5wyukgUIytI8C+Yltvd03EbhlSN3QYGB36zXlvaai8ipKiyJHLK0sjCJCEQv5cig/vXIwAMKcgYzgAgHzD4j0m4ukSVbURSM7o/kgRxyFMSCMpu/dqpkI6gnIHVTVfwRod+uvKiksIp4VaNYw7I5UMyMoPygjZ1IB3dAQa9h1RdgH2iEIYZVFq48iNdyMpaRhGh80gnbkkkBe54rA8D2LReK0nMSr5rxtuUiIqskm5Q7LJufcSQN24naM4wKAP2N+EOjXkHgnTESOXENrJLdJGgddypkbgFJVlB4wT71297fyRL5cyRNIzGKIuytgkLseXaS24orDIxjjGOap/DLUX07wZpEcF2nkvYOkrPAiu8bsvmQhVBZnIY/PnO08gc0/U7y1drklt77Qqi3CE5Yl1CLcBSDtQAfMp+XA5OKAI4dQnZwYWysxUSQMcrsK7iEAXrkLjOc9O1eh+CIZI9RAkmjaCe5P2ZYyUn8o7VPmowBOWdiMcYGCBg14mur2NjbTRm4InnmDxSsCjiIDIilV2BABVlJBOd3JCjn2X4ea7p8ptbkXIS4+6zsAXkVTl1GFOx2jDHJJDAY5JoA9J8ean5V9b7GRmZYra2CgvlPJ3YK4+SfczAlW4BU8YxXx18V9WvpPDOq2DRbpZZJdqfMsjJsy8hmDr1YvtHBKqMg1778X9Yihvra9OdnyhmQFERJFBd2VFHmEGNRkDdk8HGa+ffG8Ca34amuY/NmmkWaJDAwcSxwwLhgWYfONoCgqSC3PAFAH5VeJrS7fUXma3O4ySRt5sZDQnkliT9xwNvBHfk1JaaPfSKQLdU8vcGOyMs4UYLEFQDhDlc9C2RnrXqGqWcSX5muIoxayXMvlxy9JQzgMDJuGZFVByxx8nQ4q9ClpI7mNUjkkUAw+aqKkjOR50ZE21t0SckkgbiaAPDLjSr1JCWj87yyXSEBHDFmUbdqtlvvc4A+uaguo2OmLPMrSSeaixSyAq8kSxvsSKckho87wwPIOMdSR6vc6eqtI8rOFaCaSOIR5UMUG51kYDHAXEgOOOATXI3VvbPDJGcH7OdyxgKRzIyn51BVh8zcnruHYZoA81hVd7GKRopIhvjOdrbyykfMzYDYDZ9z75qydOmeRHuny4d5DOTJ5kqIvzJvG8ZJRccc+ac8Yxq3MEaLKkUUIcOhDkoGCLkYCswBJLoBgE/KCM4NU53QMgAMSKAx8skEyMirI37wfMSF6EY5AAFAG5B9mMiuPL5VAsSEIV2Kq4JJJBIA646cHJr2TSryK2skufM8tGfaWLcKnlq23aYscfLwD0YZwRz4XYRbC1xGSwbcTudc7kU5VlZsMxGMe+OwNdaviFre0aCWVXghSNxH5LtvBZ9zEIuSoMhGCSfmABOBQB2fiDUnaMggMioGBUxuCSWkxLkYYliDkHcNo6AAV4l4gnS5R4xdLFIZQY4wwYAlsfLEQdwwQp9N2emTXbajq0UxkdVjiilESwxBm2KwVVCFHPXax49eMda4q+RGYbkSVlk3hzBsZVAZiDkAqueuCQcAA0Ac/FZI7W6MkqSx72eUSNtddx2cMh8s7QQMHGDx0NQ6jvQGJMox6pwcSKz7m3FG8xQF6knI71vByGhdtxTYVcR8vgbACMDgZJwPc9Kw7yRXcRLGDJDGWRWcoTjLFcq338ZIAOR7c0AZq316I5V81XVm3mQxhZJABtABxkfKh46Z65yal04TNN5csmA7KP3kYYIHG1iNpDFdm7rnrxVi2t3aH7S0DGMN5R25EjOp3FFwOnOeCT8wzW5aQwm5jkeF49pyQ5YsVKhtpITJDDPOCBkjpQBe0NZYbpkRWYSQush/wBYDCzLG5jhAILBTwSOADjGcjWMOn2d7cBrF7gI5kQFpEUBnHl7Ygi4U5OSCVJPAKilWK3jW3eBmiYzCSQKoVjEoGUU7clt2c5yMDNWn825vpJ3/wBHilhEcUYdXOEQsAw24ByV5AB+bP3uaAIZ0e6ie4S1gjDl3SArcKFYAopD/aQu3PUckcE88UyG0jm8qO4ghkYnFy8UkybA3yFQCxJXB44zx68Vuaey28LLkqShkt3ZRhJQFLuXOOGRCCSSSVXjAzT454vL3iGNnJJJkV/N3thgCsboG5UHHTjnK4wAZFnZrFHPbv8AapRHI/lGJkbyY2biPa0eeAV5yOe4wBV6DyljnjS5lCxu2Y5rZh9wLtaV4ZWx/rGzx096Vjbny44HliIEjvNvRFy6EiMbVzs3+UBuznbk+lZcM4uLl7WGPcyunnBd8Z2Z4B+T5gQjYJxjIzmgDudEYWeqabgQOsjZc/aJFkHmRFTIElhRXAL9BwCAAxPXprbRZri+IUb47e8OwRSI6tIW4jdVDErkj+EkfeNcPp1ze2eowy7Qq+aiKZYIp3ihDksYN4DIeWOVIJJ68cehW98IdQuRGzJl5JJWlVY44vMO7LM3LSYXJYnd8wGcA0AdHd+Hp7qOVvJlUwgSfvo3hRGeNZTsdzgqpkO1iOcc7etc/rHhpJ7dJ1gAaW33gQGS4V1KHLBi5Pl5BAI7oc16zp2rwtYh45BLDOvzZcOoZWwquqvjaW7AfXtWBr9xJdRusAQtaRlmhRlUojJhkVrd1ZYySxC5A/hOc/MAfODxW9u16HuHFug3NFMZpI2mT5EhdAdrLuyD3HpwM8GGU3M1uxkhtvNidlWJ2hdyfmdV3ckZJGQCMMBk4r1++02K5llQWzr5sDvvWQx7BG5LqwcSYGyMYO/oDnBBrg7qwi8t0tGcyRo21bkKIyY2UMBMr5ZtpIUBSXPSgCk1rb3ksCqYWgjZkijO5V2qwBBYEliQoGQCQOACRircGlJIssoPlRQOoVVxvZhhiCXYHpnaOhKt02k1rafoqmC3K3MSOGAG4TRNEzEEECSMrwSTjOCe5NdRDphWZUie1EmJHlja5gZJCXCbBHNIxjj2lslgQd4HymgDlm0s3bJD/q32yW5ESN5shbAQvJtyso3LtIyflPWrNl4ZkMjIyNEYJFgPm8NMqZO9/k27+FySQ3qpzmuth0e5t7wMrWaXG/zlMV5bKVMLBgduch+QD04bJOTx2um6QbpA1w0LSS7Dhbld0jhgd24AhmDAdM5wMZoA4+y0BRA1uYWKufMCbW81ZFJG7OQduw4wSMce9ar25trYJawLJNGm5Y1/do5wJAJmPUDackDOSK9Jm8NsxgWFlj835XMtzbKTLsw/lhnUGPPGRg8gE5xjmtQtDppkiWG5aYxutokIe5iUs0ahprlVIZSrkbc7ty84oA5AQG9zvGSqqJghY4LkjML4IUoFfbweWJySMVDLZ20kjxSwyma0EYilkUAPEFAJZgASylowCDn5cYwAT2Ph/VIrT7QZrIS3LJbQxRrCtuAqTgy4WSJgwZlcHALHzM9eDHrMUFpfme2SIK6SSLbRtuWNpXaKSHbt5VXL53Y5BPQZIBwN6JZBIhDtJEFjhCgkv8qRgl2YYARQGJOSCBjpWQ0bOsVtLbxgqJ/njDFypXdkuoyAq8c54Toea7bCyCV4USbKmGQgR4HIJIIc4cOuQcZAXOTnNcpM9xFMY2aS3uYlkwQVQ/P8q5Azwyt05yG9+QDHtdPinaSaGeI+WrNBDcLifcAgIU7AC2QevrjHr4v430+eO5na5s7l42d9+VZWUPyrB3GAN+OcYIOO4x68srWckkgdZ5mE0wHAYuCzeYpKEDDHkHAxwMV5P408RG6DrLM2ZiqO8vBA2q0ZG1flXH16elAHy34s09UnmkAYZO4GTBbaWIJzgZ5Bxx2rjIm8lgVbdw6Y7Dcu3I9R/hXpHiGaJ5pYyvmjyiN6NyQuW3KvTPI9cEceledSwOipI6FUkyUfH30HTAHfB9e1AFYEqQRkHJ6jsc5IyPy+tTwgedGOXGQcDg564Gfxp0wt/KUxhshmUhjuLLjKtx0wQ2R9MdThLVWEiSCMlFYc4O0E528jv6UAd3olvJNNhUJWQDCgbjGny8od3B4wOQM9a9Ri0C7kiBLNHHDDuDvu2E5HlqnXc7Px9R+Nc54PyuxItqtKQJkKhi8YzwHI4GGbgHrgntX0XBoVzJpW2VxLDhZI0ZcgSOu1WQIMswRMr1wW9cUAfMOr2c6M6yuzbC3LZ4YnJGPUEDj2rh50lVnTaQXkDqcHsXwee3zCvaPFdjHDLOArmXPIOGUgbst6qfm5wOoOa4Mac0qiQI/ysF3qGAwvIwQcg7d3PtQBladbSYUSqo3yfM7EE7cYAGHGFzgnr92u3srAJFIJ41eLyi2+IfMAGYcHjKEE5B/SskWMunmKVUJRh98gsu0ccBSf9rnp6mti51cPCURWGFwAv3VKnGV5+UZzjGcZ6igDK1yFEypjCuYwrINqbflPlnYhxuC4JJ5zya84uUWKUbSzZIyMHdkgEjBHQEkZ6ccV195cSyFywLF8liSQzMx+8OfeuUe0uWkbCFWVyysxJIBIbGCPmOeemcGgC1aQKy+aGA27jw4V1zgnIPLcMceuDWlHCXkUhxGuVUylgoXJI3Me45Oe+MntVa2tXAzMoYFlDuQwIwCQAMjt9OntVloGciNdxAI2JgkuwJA4PJOM/nQB6l4c0jSjb3ZjXzp4bUs875YK5kWMGCPK7IyJSQ7nBKcjA56az0qOeKaEQs8citIx2s7hEXAV1JxGgJBJPr16V55oOo/2fC8VxwsxDMhZVkZeVAYnJTHJwR0IIHOa9Y0bxTp8TXVubXbbyRKROGSSWbLZliBZT5Q4TkEnj2xQB5JregQWjXYt2JL2zSMCCVDhkJVA2MDPJ9Mc15tLZsqozDcituZFO0gkkMM7fTHfv+A9q1aQT324BWiuVljBRsuqspIZgOgyOc155c2POOr7yNnUrtOPmGcYJJ/KgDlTZyguXzlGw+P4GOSFPQZ5I79K2tOdkZI1LKpJGCxCksCgYlVJK89DxzVxNPyxJyzFizbv4m9SM+pq1HZrEd2GWQEbApxkAgZ+v5cmgAlsrm2YbmxkAqQfvKeMgZzjORyAflJHGKmzNKxPnDKjCKzkD5FxtHPHCnrjk1ejETsvmYVmKl2ZVOAD8oBXkck9PQVZNorBY44SZA5V9hJK7j8pYAZ5bHPPJ96AK1u1yZY0j83zVy6AI2VyAOmcsNuDx6elaEH22S4uVllxJGN8zyEFzudVYKGJ3MCenXAzxg0+yhggnfz5JowqNmRMAKRj5cspz049CeeBWppcCz3TbkaYOxKJktKuSCjcNlgASce3NAHVeGNDsNVMKXkpCjZKZMtlgzqhICqwJAZWwASQhxk19ifD7wHp9g9oUSWUSTboJN0SwGIEK7kmIllYbctuVRkfLnkeO+E/DQUWN5F8wLKUYJ1mBX9yw38kA5ZG7AdjX1r4LurTS5bYyxO9mnlO0MqmJUbaYzBl2OFLIxyMHnjgZIB9hfCfwmxngeMwQwW4wJC/zH5ipZFXqq8rgkewbk194+C7HStHt5yscKy3UWY7jZGs6Fghc7wTwyAqcjd8xHTLV+Xdr8RP7FjLWisBIzbYBceWscQZGwhhkDAEkgJ8pIA5IzXdXP7Q8vh7wre65q0hghsra4uHJeRY/wB3HKLaIMJM73ZQq5DZLYwRgUAS/wDBQb9rEfBPwaPAXgXUGT4i+L7WaH7XbCFJfDugyo0M2obonzDeTK8iQnaDlnfJ2/N/OXbSm9ubl78zTyzFp55y+6RmeRnkd2P+skZnOSTkluvNewfFzxt4g+LnxC17xn4mlEt/rd4WCjCw2VihEVlZwDChYY4QgHGOScZPPHL4bktyTFHMA8M2NwDbgkPmlUKqPMyE3EkKBj1oA85u1XzciAKuMHAyF4ULuAY725PI9OcVbg04FVSQsp4cdNp3AY5/h52/XFdEdGcb90ZjZAkh3OgLRSBCNmVyzkNn0A56Zq9a6RI2Adqw7uZmO1SyqG2jB5YgD8aANfw7pbSRFUiDsBhcY3+xwxBbp2yRmug1P7PAq2Vwyi6CndlcbmEmMAdVIXIIbk4zTbNXhgliZJRcIrwK8fziMYwkUgY42qBgkYIz1rlr5pHkmeWSaa6GwIRlUKqF3MwGeQMD0JOTzigBVhb7QzhMj2wwTYoDYRcAEjkcf1wl3oH7pJkjZlIJklyWXBYEbQo+9jA78ntirdjcRsGdWJZZE3lkUOg252Y2fMd4Xvz3GOK9S0a1h1CCa1nicSycwEoIwZAuSigYw5bp7kceoB4cumtGS/zuETBjJjWRUXq4eRSNpfBx6fnVG40iSaF5xKsnlOUZVJdowSSDuUbckgjjn8BXudx4TawjllmgSSQktGsjHymjIcHcUOVAxzjqOnJFYtvo1tlIGtlCtI8smZzHkANKQoYgqqIGxuPze+eQDxZIDkOQ8YQFXZULt5ZJJZQTwAhwO3Qd6ElngmSSKXyxHlkljxEwVWJLDP3my3TrjtXpF3oEDlsrcLIVViyMrRbCqrvJHQFR0OOSOnfnLnRktrkJI4ktWZVWXJP3lyflBwpHpngjBNAHPNqV+xYJfzld3yl55hJjGQVXf15GetXdC17WdG1C31nT9Ru7PULGeKW2uYJpFnt5Q4KSxSROCjqVBBHQiobq3W3DIgG2KZvmeMpKS+4hSOQV2kHtyfTFVmQqqK8QAZQwK53MCWy3A6fL3I/nQB+j/wAOv+Ctv7ePw0tbPRdA+NviC90zS28q0sdaitNWjESBViR5b6B5HURooGWyAMZGK9+03/gvn+3tpsD20vi/w7drNE8TyP4Y0+OXDlSskcsSZjlByMqvAORzX4xFFRlKHKvESd+5TvZcjDLySGDY+nPFUjZyFtx86P8Adl9zghNqglx75IwMetAH9DH7OP8AwcBfGHwBrV/B8XfDEHjvRNVaOW5urK5+x6zazwuXBWZ0AkgOQHVhlgMEnrX7kfAv/gvr+xr8TVsdM8TXfiX4Z6g0aC/k1SzSewR3kRQi3FrNkxkHk7B908njH8CjLLufYIyswAJIxhd27b1HOTx9KnZprZFaIhEkQZwVzkEMSynJIwBjp04oA/1HfBv7W3wB8cW1jqHw9+KOg61YXNqXjuG1SCyt7ZAwbbJNqM0R3t5pPyh/ukk1p3v7YHwF8KNONa+M3gH7bh/MsP8AhJdOvHikRcrlLeZmJy/JAwNwJ6Zr/MW8JfHH4p+BQieFfGWvaVFDOk0UEN9M8G9FARHtZmePaF3cBe/PHFen2n7XHxXubidtd1K21Zbx083zrSGKUPDGVEkTIuEZjsDEo45OACSQAf6Zfw3/AGs/gl8Ub9rHwn448J6zeLbwyrHZ63Yl5LkhybNYppRIZcx4T92u/DbcgV7SPEkS3SJO72s1wD5SRSPIuNoOXYAqRs4xjqeema/y0rb9p/xFpl7DqNvYY1SF90Ulrqd9aPbFFYxzQTWZjKtvIPXcuwFcYJP358Of+C5v7WXw48P2Xh+z1KLxLY2MUcFpF4wupNeaCOHaIx9ruI1umACfLumIwxB3DGAD/RJg1RgJJE1CEkBgrTCIHLKpwCJFxwy8e5qtca1q0U7rFDo96qkBwbiSDKqpRsNtcGQ4B5AHI9Of4h/hv/wci/GmyiA+IXgLwjrDwzxyw/2faX2ns5Uvv8101CVWV1cZyhwUG0HFfaXhH/g4p+Cfiqwkbxh8Or/QNeguY54v7I1O2ubO78osWSQarDaGFzkEDPVFAbg5AP6qpPFMdmuLqwvbREMabot13EDMeWQw/NgZ67R244NSHxJDcXMdvZ6witgrMJowANvlMFBm2lzskx8oYZz3XFfgZ4X/AOC6X7G+rw2UN94t8TaBcXty0csWr6HeyWFrKWAjtzd6es8cxMY3KVBA24LZwa+gPh9/wV6/Yk8e3M2lD4w+GtPeOY20UniG11DQUlcnCypcX9kibV5Dlym3aCTg5IB+wc/iKGylCz6ppySBd4jfdH8zZPSOXnh88jBPX1qva+LYb1nW3udKu5Y3JAguZEIB+UllKHHIK+vHNfKWhftE/AjxHZ2t5ofjzwbrVqYIVa503xPpV8vlyECGWaS1vH3KVfhiQcMecVrHx58Htc1KVtG8baDc3Fri1eGw8QWd4tu2RIzlXmdlYuUB3cDb8vUkgH1QmtjKTXNtPFhSC8DtPDt4LMyrtJO1RyVJHODyatLrWnyOiC4UOGG1XV4grIcqy7gDuHPB4OOhrwTT762vLUSaP4iuJ4Pmw6rK6M+AGG+2niXyySTgArgZUDGTh3yfEuC4uhpOomcRiGRZb+aOS0m37t0EUc8bEEEDJMg+8Bk8kgH0w7LNexXy7JpYojDG6MGCRs6vJtG7G47U5xk7QM4qKefzgzFdqLJIGJVlkypILKSvzDg7cDnAI4Jr5ZT4nePNAg8zX/C8Vwsb7ZTZRS4Ch/KZ1mtNwIztYbwvDd8YrZsPjLLr8YGh6fC9zFOwltf7UjacNhTIkmnzqrg7SSfmAG3O7jFAHtOoXK3EXkm5jE0u6MqjbXDqzCRhtwVK8bumMEEgV/Nb/wAHAc8tn+y9DI6QxInxQ8PrulCmWWc6drBgmjOCUAJkywY4JHU4x+5p+L0X9o32n6zJpWhGytbjUrl7u5htJGhbBDwqLhxJGU3Fm5bjBXJFfzGf8Fr/ANsv4U/GT4Vah8KfBlzaaxc6d4kmu73V08qVodQ0oFI1t2XKSW7JJcBnGDulUKFxkgH8ten/AGHUH2OdkpOFKuXj4HyocAnZu5yc9Pwp8+nWyzSeegfaHBMcgYCQSLgrtVQnUhc5HGea53S3AdHfMUe9WExBIZSWXCDkMS35Y4NeiWbWtzmOMSeW+6FriMeWDEdm3Ix8xzncDkA4yeKAOUmsYwge3EzDeVZZFRSijJQMVyHyAM4IxgdARUIhmAWaYoqQkOxbc5VQNmxYQ+CNoyTxyOT2PXy2hhklVJCkV0uxZd7uj+UFY7kGMNlTkg5yRjisa9V7WM73ilMsfO1EMgVguHbcMkkKP4s7lORkUAR/a3uwRdRWkaHd9jknwyxF1UOxwQGLA5G7aFYZ57c5JcRx3AX5I4fmCkqGYlWLKSQe5GOOQP1nnRAheRpQeAnlxrDE8eACuUHBwB0HOSSfWlPbqu5SP35YGIbgUTaCzBt6k7ySoAB4IPrQB0Wj3kMzyF4pXB+UJGdxVVcOxJ28kHaDx0b2rvUaG5s45ngALKsY2MSSEDZDRscxHaQQT168EYrxy4uGhSKWOa2HlncEjM2WcFS0UmeA2wryoAOD82a6bRfEj72cyuFJCEIqxrmQSBV3c8cjjOSBQB6LbSTRW5WZF+xu5RA0asrSLk7c4LbeWHBByR7YjltFitVlEHmTMxETD96Uj6syBejnd7DAP1qrZ2ur6rA91bQyGG0lc7RAy75DHlyh2gLhBk45y3AyePUfCPgDxNrq293Z+F9evYUjEEqpYXTxypI4kAXYPubyw3AdivYggHnumyys0zOdi702s2/c0fmAKiIqtsIbGSTjH4V3tlPHOUgNy2x2h3EMX/0iIvtdGWMYJJ2E7QTvPtXYy/s7fFsM503wX4jDk+ZGq2DkSKXXCxShDvYB+VOMDgZ4rtvC3wE+KdzrWm6TL4D1mG5u2iaR9Rt5rdYQjLDNcymOEMp84nDHjhgRzkAHl03hx7+zaa2tpSqTJBlZJRKWDsskgj2M0g3yABuMcYzXd/Dz9jL4n/Ge/vLbQtAmtNNtCrXOr6zGbaFPMSU+WJ9o8/IRyoAJ4APbP6+/DD9jXwp4WeDxP4ulm1aX7HbTRaczE2lncmRJ9zBRmfM/mDBHQjrivr1rmC10i4g8Px/Y44hEk8NhYxwKrYB2qYlAcqC23cpIyD7UAfkt4H/4JNfDyybT9V+IXjS8vWWBprvR9NhW1s5JSmdn2xmL7Q27IVcnIzjqfuDwB+z98AvhGlmfBHhDR4ri3iRhfXVlHdXbyxxjyJRfyuXe4YbCyqF2hmJBr0m9kbVXisy+pyxyEb5HcoPJQgSW4aNSRI37wKcDGRxmqFtpzgFLZs2lrI0vlzM5JjNwLcoZNmZVVfKQ4YZ3cDoAAek2OpzWltc3Fvb26h5RP9qhj2B5mRlbcixkSYgCAdTiLr6ZupahqOnWm6eNruTVpmnjkjRCI4ZUMcZZQgKsFwwAyR0bByKtjU9OsrWztVMYlR2EsNvLN5QlUqqnJO8yGMg5wSQOORV6V4JVRX+RUjJsZMpELW4jk3x7ftOAkZyobdgjOTnkEA87nhs2hRriS+uCPvRJA8LNH5YLMXdwrFXZgTwDkAA4Y1y13csnlPCsVvaW+2CLCSSSrE0+8SXu7hzgEEZGVVRwMGu3N1d2T3Bufs7xLcK4lZD/AKUygll3MhQZRjkhfUDrmqF7eWUtii29iEnvJWecypHMbkQnzImthJH/AKPtdiCQwVgvIzQB5lfSalcrd6vatbywwC5a1jDNEty9oo8yKyjkjKwhYWLEAgAgAc9PEvFtzqN3pF/crAdPkUPDLEQs0yxyMYykURwWcheWC5BbgAk17xf6dr+prd3kMbRadaJHETHsitZXVkSRYxExBkBZd+FG5gWOMZHkviSGKe9lDW7NcSmSQfZZyypGu7zY5JXbAmYM5LMMgKMjkCgD5D1vXLHT1iePE15EzxIyMQsIVcO5gUDaP9WAMls4GABz5Jq3jXU5LiS4sZJZpPOmVMCTzrq43IIhJaxqAypEkZAAO8rkkc5+kfFvh2Sd7t00vSLO1uDNHbSw4upsJC/mM+Bh5WeaAjBUGQAbgpNfOk3h+TQHupGQhLtFnspHRg3zALiIvdJ5WHVwwDH7uyMkA0Abem/F3XX0t7LU3l1GXToZSYLj97epMsZEIUPIBPbglRIGR3ULhSMAnKT4iXmsyzWFlMWsxFg2qrcwZnIjaQO7RkGPAmQDaQjMzdGzXimuz+JPMF5bgS77qSRWSNUjCujOF89DmPIGGDbfuk5OM1e8CajPp19Jf6zdiCGRZD9huVYIwVmlEYmlYGNhKg28ktswQUyaAPoq08dajZNZmN03IUWDT7hFkIETMTGGeNiYiygqSQeOmWwfo/wN8Q21hJbe6guC8rM4DD7RNApYG4UmSNBtADYAO8n+I8Y+FJdW1ZtSlMOnwWKQLDdmVIYQ7B5diTvI0jK+9w43ICSeMjpXtHhjxdNDc2lrfLPbMIVeZrNd9xIryidmuJd6mKQohXeuCBITgDoAffsd+tvbaa2kRbYGs4RItxEYRb20hkc3Ed1uKiZ7mSRgq7sqWDbSKo+KhZ6jZxSTPeXUclu1mRHGXcCGJSclnYzOJRn5TuGAcDGa8v8ADni+DUQseg6g32tRbQDTpxKyXUKmXzGRprrcLtFAAIGPlAIA6+s2+pyCCyMthPdnMjs29y6SMUXbKI5naKQMGJJVcjIwaAPBb7RRFps8UmnSXIaCc28160QS5YFGWN5mAktW84njaFIGSRtY14PP4cScTvHC+mvetEhZovNsEdpfnzIXYNOA7c4BfaSOK+5db8J6P4insmijYxSRut9Dal1ZQkb3AkVg5VJclVIblQuOCQa8U+IWgNbznShaNFbQpaIzJcS/6UIo3Ec0x3ZV9mzcVyV2hckYFAHw54g0fUI7ySBYnv528yO5kMiK1xDGpbmJV2vGjlNuCGyoIxjNeV6pLObh4rSxmjlixHLbPI1wMgIpVhHkRM3l8/MTyM9K+jPFegSaVOYliMlxcSgSiCWXzAFUnfDIseJkKozAFgDvGeSAfNfEegajFbPqlvIkmElD4MUDSbUbO5QQ0xwpXJ+8wXB5zQAzwfpFpDbXkksqxX62lxJOtvLL9itikYlbzN7Lvl2tkK3C56Z4ONpPioW99LawvCLeC7NyLu3MZuUILAwLuZNsZLnLHoo4yQBXMXuuy+H7SWCyvlebyke5i2LMSrPJuMofLJIOQcbclSGHAribTX4ZPtV38iNLdM8MKxrI/mszNEVYjarKm4kgAZABUZwAD9GPBHxEvr+1jjnspJYGENvFfI0RkjASZSzgjBIHU9tg4P3j7w8sGvWvk3MkeoadbWsTR/2fOomRot8jNOAq7XzvBLbgCQQ5DHHwP8MNZvv7M0yK8uLCMNdtIGuHMTSRooP70EKrKgXLMCWAcKOA2PufR7zT30G2uYLqK6uZEkge1gRfKUMr+W+ActC4ZnO58je23ac4APGvGNjHdWE1np8lmPMkMsSK17GqJbyAmC4dpHEdyWADEFgy9gTkfOOreDLed5HuUmjiC+Z5cl59ptoZixUuFKKzxMmdpDcZ6Ec1+hN74L8Oz6E2pSQDT7oktOgmkInYIuGRmIWaPzgcE5yAFAIG4/O/iHw5aoxhkiitjJOkdzcSxu1oUOxnZeR9nwCmQFK8jJO40AfIEvhM2VncXFvcpHHG5AR3aYMSGRI0hUMZkfewXDEDYemK4G8FlDHDFqNlJMwZ286GAMSzSOoAw5CrswTxklcV9geIPB91p9g8enT2v2O5WYpdI6xRGKIBlgZRuCt5hkIAx97kYAJ8F1rTTLZyRR6fcWcxMgkuZZY8SKqqLgoxjBVNwxtwQd3BBoA8qMltd3qiztwrqeJLZDEZECKVEig/cySuGHXrzjPoGn2kDSWqWs+pW94ojuZLYwtFbAiRFZ3mYkBuNu4jaQxrE0nTbVJo7VbiEu7x3MzzzG3yybRFGRKiqXBbGN3G0jb3PodhqFnbXfk20q30UzQxKC8iSxlZQoaVl+V8vIdvIDGMAKM0Aehpoa2EKXv9uM0zW4kdrYhUyrkDdPHJuIwJAc5Q+WBVx9QgktobfUbwySLLBLDKyrcXixFmM8cax583gx53ELlu2DV1ZbK9Bh0uTypZTFby2wtkeANGVJ81vOYSb5GPHGFU5BPNdDqsGjW8qS/ZNNivrRI2Bt5maO48uBRcW7RFCVLu7AEFQeeKAOCvLMXkckEbs4ngufMaaBrcwQBdkUieRIMLg8tuJIY7680s9O1O3nImmuTGsjKpkkVh5cQKjDFMHcpGD3APrXt1xdXFyLi6gCWELweXaxySRRtEZQFljEvlKG2kjMffHyhiK8u1e9uLRxZS+WUWR2e4aQmO5B/ds43R/Lw02fXeDjgZANWxvY5THAqwGO3B2Rs6hZplCAySDJwMgjggk8+gr2PSbJtXFtfTR2qILe4hSKJ2N2k8UTqflYKGfywoG3CgMMADNePRizt7CNp7aO3Nw0MkFzCpfYw2ZBZGyrqIsOrBTuHIzmvRrFW+wL9juDJKys6XEW9mVnidowdhHlMTjhhn1zQBW0rL61Jb+aJoITc20McbiS4ilmBQzJEpywWNXz1OPbp3Frqc9tDqFrZzSXkcBSG5ke3jgEaOpjEiQGTCTM7RgnJJ2lsZzXlr2lmlzHdSJd21+CqCP7SxlFxtkdXMagFUZSpDMOQ465xXoGi6vaum7UbJ5nnezjmhjlESrLBGlwoEZiBACMjMcsOfWgD2nwHPps07LJZzq7RIt7JGzRBZDIxt5I5Ix+5BAyyjGcbQe9e6eH73UJdTeFWihttCSdjM3mOrtfW8Yj3z7wSNykj5Xxk5PevOvh74bK2VxexmSS28QCP7MnkoPsTRBg7ylnPkY/doDwTvJFeyWuhxW2jRwtay2tzLDqstzfwTgFbaBQIVnZzzHgIQSCMPkEcZAPiH9pvx/quiWNh4VuL8f2xqd82rXtrFI0ssBGIbK1lizgJtLOm7bksMdOcbwOs+v6Cq3JSG/UwRzNcj7HLtjWT/AFcaIQEaHZ1Izs5YnAr4x+PfjPVvEXxY169eS53QXxtQyyymIRWjGOGRSH+ZAYkdB0OBwQSD9A/CvXb19NTUdQna4QFolnKu0krPCiqzlCpMvkozAbhweTigDZ+NvgqGbwrcXNvcLcT2cS3ZjjSVt3k5Ys6dJRucjkrtGMbq+KPEssj2emXqxNFZvZusqJMBCZbaRSJWUREuSHbGQMFueOa/RPxBfJqXh++LBBbz6fcwzBkPzLKqqrSbCdnyo2ATzjpyK+GPE+ng6FNEsR8qG4b7I0cjHzY1ICEE8yny0IwcdjtHcATQLvSfF/he98I6teSSQ30EbWU0qqCl6TLsW2BjHKqWyS2D096+IfEOlSaNrOoaZIpV7O6mg+5t3GJ2TgqcYOAfxr3K0iex1W2vLO5e3IuI92GUKCD8ylucDdk9BjHpWp8d/BsVjb6L4mjjZW1NGhnlVD5U7CJJ4ZI544tsp8uYKxJDZhJ5yDQB8yxySxsrBzh2/wB7BzkAgnGefU9a7jw/ql1Z3cDwS7ZAWXClVBJXGS3Xb8w/WuIeLaw2jZg4KnBAAPC5Gdx2gcgd6vW03ls0nmpubBGAofzAOQADhRwORjOM9qAP0i+CHxa1G2nsbG5ubi3kEZht5El2yb5CFMj/ACD5CpAxwDznOSR/Qd+yV8ameHSNH1mRo1kgVGuHnSNYplEahim4tH8wGAQOGwM4G7+SfwV4qvdO1KynE4McARGjkCmSRFZC0akfebcTzwcHqa/Wj9nP4xXEOr6dA90VguFt1MUxBlDlkWMII2PyFiMHBICAd8AA/qysbiYwxXwu4JJo/LHmZZsRzYkQxPIAQTtY7iAOcY7VxniP7JdXjzrKi3MU0gm8tUJcFRO7K4k5OT0x3yOmK8U+EHxSg1vQYdNklEtyqQGVp5IpGaEqpGV3YD5YDoCM57HHtd7e28ZtWtoRLKsyu0AjikeRbpBHgvJyLdmGFwd2FNAEfiSx06Xwjc2UFx9kvZtMkLzkuAkUsUkp5cA52ZGACQGOOvPxB+zV8Krp/GurXEmuRLGl1crFMvnTW96IrhpPMiLswiAMmF4AwoZsNmvtyexv7+01W2t0edJdNl8lZSJXSE2reVFBJIxzGrcLg8gdTgivMP2cNBNjNc3TeRvs5XVVuDIqsFhhkaLebjHnh5MleeAQRkgAA/RD4b+HRDo81pOwkRriUZySZSpIJIB+6zlz6ndwADmsH4qW+nwQRQvab3i2Dy4Yg0CPGjPI0++Q/umjXlhu5IXvXX+ENat2tGEjtCq/OdihSWIjJ2bWXA3KD364wcV4l8WfE0bi6aG5g3NHPEqO7IAoTdkknJba68AKM+q0Afl38eANNXWJ9PuLdrd7uS5WynuXto/Mba08MVxs+Q+azbSQuB2xyfkbwD8UL3RL15mum41Bo54TPIXiXLjckgRg37tAOCOuQe1dh+1L43vLN7jTbe5jFreSuksS4G5mIKt5pRisgZyN2RuUfdAxj81R4mv0vI5bS7YNNPJ5kKFmCbJuJHbaDJIynOAuMEAqME0Af0o/Az4r2WpwxRy3iNvEblxtJUNk78KTuG1iMYySfU1+jvgnUY9Qla3trgzQlDKjTxGLzmEYdd0bMGA2kL16LzzwP5nv2XvijFFf2sM9xLB+4RLh5VLiOcKFRQsZCvGSV2kHAEoz93j9yPgr4kudRtbG4upZSshWJZdzx52CNmRQHDLhtuT0+fv2AP0PtriNYVG07SACuRtwu3KEgHnAJxjB7mrM19JG2EcBMYjGAyBMnDEbsY2njnuOlcppkxlsRvJdBErI7DD7ipIJYdSB364HJJOaz9R1d9OhfG1wCNikk5TKklCr/MdjMBkkDqc4wADcn12NJ5WwrCaOSFzJGXj2lhkjGDHkkbSOa537TA8FzPDIyi1mhG/dtCzSBzENrFd0mI3I9NvJrzPV/ENvMZd8oiaWRFWFmkdpIirBjEd+1CGVT93PzHkYrLs9UkdhIWke2nJBQvJCrzbdsJIA+dlymDgbunyqaAPXtKM8gkkuNm0sWRS+GAkY9WDkMMg4C5xjknINdGkSafIzGQSbgWLPGRnoC33QQAu7jsPWuC0S54RZZDuVdkiTInmfK4K5wq7RjeCT2AweCT3/AJdxe3a3MkQYFAmEQrGVVVXasarhRyvTqcnvyAfyR2PxplE+bi7iu3klhXzTMUlhEDl9sCqxA3xnazFeNoA6kV0eq/GVoQbuHVAhWR4gss6mQM67oCIpCDKdjPGSEOMDdw+K/Nbw1c69dtdXBaW4tZLXy7WOSTyJohKislzJFuJlPmxndwMLhsHBzb8YS3c2hRrcalJBqkcn7iNLr906LEizDkgpMJIgox1IJxgbqAPtrSv2hdSm1uY2WpuC8jW8q+ayvJHIzwyYRVwHHyZ5HyFxgE7j3qfHltJiudOmjaAhUupZUlEk0pWPciyYyTGhJY44O5hkdB+Ouh3+vWuozv8A2k8T75ESMTuZJPMZ1RlKkHcwDZAxuBGAC1ek6trmrvbXNxFNemYAw7wkxLsyuh/etwG3ht2QeF6dKAP0t0v4wXF3qD6mZPOgHlyvIV8+1lBO7zJo5SVYg+Wx3And82C3I9v8N/Ekaos2+aaaWJo1QQxsDIyNuZlTA/dsqj5hkADdjC1+Qngu51S6smW61Rkg8lTEZGuPldX81QFVW2kMWAPPAGT2Ht9j4q1S1srELqUsEli6pcJazhLi4jcKSrsxO392GVcHgyHuBQB94fEzxzDpGlQakb3EUV0qXFs87R3DbQFEiQybhsDKx3EZJbBB+XHzRd/F7TdRu2WyvGhWP999pEiCOWeKUF3eIS7lgVSxKhG+ZsYPKr8w+Ntc1vXFkR76+kiZGaRZJJJgixBlikbbtKlYyQOvr6gfKuq6zqFldpbvdsrx3MwQxbg6hm3yFcH7pDMNxJzkjsKAP1w0H4oSX7Qwz3OzSpZ/JH2Z38n7VKgZZPJLA72cfMCACOPYfQnhjxZp0MdqiXdxHlfJnvJ1WG2aNxEHXJfdswEU4U8MGIAAr8c/C3iHUUght7qaX7BcoH3MzAIyHcGVVPzDzEXk427ARnv7FpXiy+E+xb+6eKCGVbbM03lRXThIlumAIw6wsQSM9BmgD7d+PnjKyt/DWs2ukiJttrJG9zp0auuXV9lx9olUfOqZJZA29SACOK/Bf9oPWIdCnTZKJ9QuD9pluDFF9m3MVIGH/wBc5XnIAA8vAJ7fpDrfiGS+0V7HVdQnmmeCUCWN2kJYCTylUEoRB5SbSpA47cYr8m/2l5Bd6nbMpihz1YBkJSNWiCMEkYEkRgjgEZHAGKAPEB4tmk3LJczc5LYAI55I8s443HOcimJ4oncLG0524ChMqNmSzB+4D8ntnivPGJVtyuScFec9CAeh7VahEygqWKI4VmXbkMoyFfYSN/UkYPNAHrWlalcS+XGbkiJo5X+QSSSLgkjCqp3AH5jgYwTzk10ltr91EiosrzxRvEPtALx7dxdMojN88eCBkjI8zkAV5HpYmSaKSGd0aNsK6kxueCCOPukDB9cDGcV31lFdRuuxBKs58z95hIi5wDtQMoTOzkjrkg8YoA9a0/XLiSO3R53WPzVURN8kqR7w2/5wAR83U54UY4Arb1a6n1UW9uySSyyJCElMm4swbaoYEc8McH0H0rj9C06ZtSjutRhlKu4Uom1RGiLtjjwwwxwsYwSOnWvoDwp4RubrVobkonks0TwSyQrKPLjZfNCIpH8WfcAEgkigDi/C3gy7fxWYvsciYmheVYyI1IMMbpEWaImHlTuOcksMla+y9J1PVtF0yDTHzZySQguC07okkiiKJyCMKxOUU4OBjO7Fdl8PdN0A+KcNeafBdSywtf2d00COzQRQqEspQhIjwgUFhySD0xna/aFSDwdFa+KdHt4Et2SC1lV2ie3IlEYRwy7VV0cJlioCkfxA8gGf4e1WS0mn+2+Tany2jjnuDHOJJHO2QQBHDDeS4DEnGd3VcVcvQsTC5iuHLtIq27sQ6naGfYsjIMsdxOWzu7YHJ+VpfFo1RprovNFvaJ2Wyn2MYkfEzHy1xGDI6Doo2gcHivXNB8Zx3cT6UZoTbTQo9q85j3hwjFsuXJjdvLUkMdxOMcEZAO11HxlrCG2EV/MIGnlhLKkka+cVUPI+GO2XzGUFshcFQFUYxwOo6XqDXUF9HdNNckySSSRuHzIkgZnlOQF+UBSSXxuJAB5rlvEevpor4il+1faoJJJd7giCeRm8pVl2/MFaPcwA4BUZJ5KR+OrldKh8uO2nkkyzs28sscodXgkYuTM5DYyVI43csAaAOkv9Uu9Oge2E9zmJCztGxEPmdAYgAGb5sYYkA4PbFcNDqU8sQeaQme5WWQMDJFNJLHLL85JQrJJ8wDYO87ACOprU0zxYuousNxpluEbdFOzM26QBvLEahmVSAMfKQWJXj+LPJeN7Y+F9VsFXzEhkDXVsN8jujmYyeQxzsikUkD5OARyc8UAeg6BdXmoxS208ciK7tJ5ZMagR79iSZHyiMkjPI7fSvTNO8MmAXNzDc79lsXRsuC4jTIW1cfclG3YuCoyuR1rzz4e+M9GaeaK5ULc3iKWOwGHcQS74yGd8gZIbK8nHIx9HaHd6E00EeBJaCKGV1t5ZFaV1lGUaUIMOxCgqMbgxUk4NAHk+u2EuyzuPJuxfEq+4iHCSKplCTSlh5kxbcCGXBHPWuP8AENzqdwNKF9BPKI2aKTBdXB5kREkRMAHJLbgxyBjcBivpzXLXw8z2rTldtzG0piE1wjxs0hc7CpUlEAWMq+84yc4IFec+Jb/TrxreCweB4I4ng4iWRHuQyMrkwMC0bJ5YBBUgjGc7loA861Tw7aajodzcX188M0UCFmuZJNwcwhViWSIZfaGUBtikYxnoK+Yn8MzWt1duzvOsjb4p4GjeAF3DB5HUsWyo/iCtkc4IIr6h16bVjp72lra2avbyMj/KWMQWOFAGiYuySb0djuJBaTBBxzxaaVqkdjczz6bHbw3iuTJA0IVHj4cCBVyoLEnjIGee2ADyGA3NvNHHJcqEGIbfy4nVQAQzBnVclSQeW7g9PvG1bWEsl9CovikFyfLdGU4kJl+YGYSAiNCwxgjg8k4567WPDNzbWIuIot0cUcdyfl/eoJWmyV6gShVcHGMAA4AzXllvqmqS3MECh4ore4Z7dpLbL+azgtHE0YYEMydG+UdQOtAH1tq3wImh8JJqsGvMi3Nqk09q370CV3SS0kt3B2kbjMpDHkE8qVYj5R8X22sadFZ2ygXH2eOSMPDvnEw8w713LnBCMTkZzuGSa9pk+Iev6n4di0i61CS8F1dxGDTo42EkUdrGVWULDtLyPPLuId8gxAhSAa46W0vb1dZhutPuTFb8iUIIV3MjlygdDgrJtzgDkYHByADxJp5L14hMGil5jY4IGFBKAq2SpA3dCB16VcuLe5tLORUnYM3zTFpXdnEgIBRWc4+UD7vB7kcVelt0ea4HkwpcG6V43BmURKXAjiAZQGlCqSeCGyTVbW54/wCzLZFkYTFpHlkP7sysjCPywdzBVGQe2BgkAmgDx7XvMkjmEjPFtUw7RkknIy8vmHK8bvfnpXG21kpTDKSTJlX5DJhSAq845YgnI6jtXeTxFr0rO5cIwbcTmMuuGAKkEONpBJJ57+hhWO2mwARti3PIERQV6OdzZPJcdOg54oAxtGs5pb/yYWcFdqDfIpGCqggnOAu8nv8Axetd+0M1hAbeEN9puG+Xegk8lV3Dt1OScgj0Nc3otncvcloAwMzhlwQAwDNheBwdw+nPJ7V6RY3HkPcrcxtLJFFKUllCsRujkGY1UdFzxuGPl5yOCAcVr4mjsbaMyRtKF8tpopjJ5+0KG3hZCoZWygxgAdAeteX6upeGNHCxPHvGUU9Plb95ydxI9MY7nFd3qdzi7kiC7hJhbeBQuIwx3NsHckHPTrmuIv7pWMoQP5YbcPMB3MwIBXcRkN1zgDGe9AHHOJokdkYgbiCR949Bt+76Zz9O1XNGu5ra4jeNmLeYo2sUAJOQMruyBlhjjnJ5FFxEZXlESEKQzKCQ3BPzFm/icDnPsazFST7QXSTDhGZgVyQqAbQr9EByoPpn2oA+ktH8SXkkseJRAqKJBl0Ul4yA0KqEwzFQBgjk8A54r1/U7+41nwhdQPI915CRXCnBcI5JaQOCmdgUgdcLtz2JHydolyg8srJgnOA6MNxUrwoQnDFtw9h068e7aFr0n9lfZjcQqZE8nyiRuy6keZypUy/O+NxbqOPQA5Y2sYV5SqqqAFQcSMSzHBOxAdvHIBAOeBTo45baJNxA4bBwyq4ZQGxuxjAYYB7kYwOvezWdtLAzJHCyHYZztIZHjDAuJGYbV5ycke3QVzd2gj2K84FuSkbNt+WOMsc7ncHcxiIAyONmQCTgAFGBPP8AMkeQbnUozSK0khI8vIYjPVcgHJ+5kkCteKBtOuooQPLtJYlU3pWRjcR/6xQjAgOxJAOecdvXmobq0MjKtykXlq/llt5EuAc7mwAmecknv8o7Vqza9ZzWUVnMjGWLm1+bCohKGQdSSCV+XkDLHOeMAHdW8JtoFug8gVj8h80s24HDDKAFAGY8Db1rYtdQvZJbi5u7h5FgTdCpRmVgiZWMNjk4IzuPChuhxXjH/CRMAyMzmMcovmAlcPkgliOCVPOPSgeKJppAEnlEduhZkVjsZSQMSKBz0A6d/SgD2TUfN1ZldJldnCuwwUK/LtG1hwuAWxnJJPXBrM1DwhcSRwRFzMkkTOZhJ5gQeUbloXOPkVYhy3IG0oCdvHE6P4hkMqorlwHDKpLKmEYAq204xgkcg5xivbtK1qx1C3jtVdrZPs0qTNLgI88kbb2O1gTuY8jHG0cNzgA8Qm0RvMnjheO5mjRC7KxLebKSCzb/APWSEkYI7KMinSWklrADebs7RBAibowjRjcZGI4OB6/3q9BazEVxLcQ2qeXJsRmZiQpTKqXKpgllQ44GCw5FX7gW9xp1xb3NqXe3RporkKHdIlRQAf3W4xkKikEKBnJyTlQDgLIai2Ira9liUssroZyiFj5m5kDng7nY8dSeeTWumiaoXjuTh4uAJVfCMQSwwm7JbcpPQ5K9+1e3aBYkEYiLOSzsrqAhbcuAgACqCeQB2+tb1pdzbUsHuw8UUjny9uVFy2UU/aDxhAvcZBj9c0Ab+mWV8gQyM8pGULK3yFShIRwG3HBwBwc5PHWun+yzLDG0asjBg7mV/us3L5UL/qzt7gE5z3rCsdSawjKC682M4ZjJCsZzHGN8RG5t+1jw5POzOB0rsbDWI5I7iKeGJljRJ5HC4Iih4JJCgcsQem7K8ZxQBxd9KL6Yxz2jtcFnKlQsaSDcURWwh3PuBH3gcKDjnnY+G3ha4vPELuoEkk1yC4OJPszswjT53XERChtpHTPzAdtmO3g1J/PsJVNxdb3WAlVnhMbNvk8xx88wwccjk7ge1es/A/Qp18RxiNPM/eqSZMsCwcYMyeVgcsTkdxxjBoA/QvQfCd9Y+DdKgtmi+0Q2/mskzyEKkqBVkVsBA5mX7uOQDjPAOTPo9xNDcxXKmBSUjlkeMyoytv8ANVcDoWJyRnhQQBgkfQFlp9/eaLp0RgEVusYWT7q7wv3ZArJ80ZGMrkAgHGDgVDN4UkubQ3FuzpcK6h1TZEgjBZyqqxXAJOMsehHTpQB8r6h4MtLoZt3MxUOokcEgyuoOYmdv3ZcIAACvBU4A4HsXwv8AB6i5tYkcCEZaRJicTFwXJfDAgZJAwCATluuarSxf2Jqc1tdW6jzAtuSI3KvIs9w6yXCgnBKMAGHHyDjru+hvhdotjqgjW1byJIyFMcsTgzqxJLBkUrEVyd3zAkJnO7K0AfPPxxs9RZ444+LK3uUXekSypDHCpdBMiZMgLgLltx5A4HFfLGopqUmg6nDK80RaGWS28lYokiO0ylXEpIkVvn5GMbgoz2/Tj41+Ab+28JX2oWOnJdzZUzzxl0MFrE6NI7E7iEVo3AYAk7yHJGMfB3imzi0zQ9QlliguN8HmorNKjCN0/wBShWQM0m5Tg8YAPZs0Afm34gMyIxuJjLFHI0gyFO2YFiMqpOOGfIAySelcve3moW7QHdJIGThlIGcAlQgz8rAOSTkHkZAIxXpOq/ZJWuI9kJaORj5J3O8mZWLksz4LAnhcc7cDnmuH1ZkExUSiJBIwgBKgxnCqIwof5flK8ZA6cdaAOP1HXb+cOvmywLHgRBmM5RSSyBA7k4G45B/vY7cZp1mfE8SwySSzuggkU8AK54C4+ZyyrjnIIPHJrQ1i3KQebbhXBdwDIynkIZFJXcCxYuq5zxg8EAVTaJIoBcNGZ2iWFp3kVE8p92CVVSAzssbYIGcHkZoAxrzUZZJEiEYeaUZVyMuuVz84V/vKG5GCRgjHSsq81MmCHAjYxbsmInOOXVnIAOAVcDOMgc+ta8lqbnzLqJRJAXO4hVUYLDIjOCH56gdMY9KzLqFYvOiijxFMqgoygS9d6sdpwFKsejdRjFAFCHxDNEgj3hQhbDbFD4IXIMgGdueOvb609fFIBADHcu8AoSMgvuG8qCT1+vSqr2FvK+OEDRpGZTuARiCXYgA/eIAyMgZPvUS2dukZMMfMbfMx2kTOpB/iHyDJz6HHTrQBfuvEVxMgB+dUZCrN8zcAA7VZThi2Rn146VYtdXM8cMkoZHQEos/Qgnb8yA4DZz9cZIqjHpkk20kxlsBhh1GIyGlztVeeWY4x264qSSzJcZi+bBOIi2WCJlgR6biMnjqBQBrvfQhW2RAhlzIyuAqueQyKWyrAMM49BjqcYs0zpLE0bxFH3MjBWLqxJwmRycfNkEcbsdKzAqNPtDiNJCFJBHDfdB3ZHIK8j2NZlxP5TMkUpkUOxjcBwshyFJMbAbfc+3J7UAejJqUk1nBbQmFliRW2hFDTyDK7XhdiGcM2MkKfkzyATT7a9AiDT+ZF5w+ZXYKQ+SuDIvQZAFcNp0l2k7KHRxMEVtyBzGI3LDYTny1LA8jn5utdHa6fdXrLGs7EybzJzGcEE4K7lzwffqo9aAOqmmluWt3hcBScyrkDdk4VTgE5JA6jHbIrUUgoitM0W1hIh4kCuSC6lQ2MlQMc4GTxnrk2+mXGULTqDEwSWMLMkpReQcsMBSMY5wC30qy1jcMT8zqpBjCSYJ3bcK07K64BU9cZJIX1oA3FltJlVLNpkJcxxSMBjYjeXIZUaJSCY8lTkhTxjBBq5BZ+SylnDNKzDDhyScO4TLgYXy0YgjPA44zWfbQ3AIdIvLjcwqSoyCVVVaTeRld20sRxguQM1oWWmTLJuFwfKYkNJIC6htwUs5CsxYsCvB4POcUAa6acC0cygCOWIsgkZg0pDYJK47bu/UrxwM0i2Q8wyPuiCltyQqHZyRnAkIyFIKHGOhPGeaoqZw4juJQUTKxq4J2hhgFcNkZyp4OAFPHY9LodrNHujkl8wOxXzNis4DLtYEiRVDEkZxyAeOaAL2laQZI/PnLuUzIscnDSKzL5bRDHXBU5YAkA9xW5qmmRW9w5uFmLXFtHcqg8qOEBwR+8UDDRlcDk5JPTudKzMNorJLJAJVWLZtceasbggFIV4Vh8uSxGCwA65qfxdrC2lrpvl2yxrHYy/v0UTyytuC7DIVIVwHbhSSDkcZwADM0SVEgjhdXiZUZowWeK12CUDKADldsiZ5wCG5NX9b1pHgY2rRRStDGF8iYySCNicxEYX5ipPOASFIz1rxHUfFF9CNjSzrsBNvCyEoSHY/MGIwAQOcHkdO9Yq+J5nlbcD5kPVgpVURjnbkDDjcoUHkgL70AeguZJrK8hnD+XJbyO8jM7GIOI0UgQYMcrHcoJOCSwwazIrOJBCsSrLGyeYybt+VyQF+b5hLlR15HXjOBp6X4hkmtEaC3tkaRAjloxINuCFZkIA+8QTnjcRkE7a3LS0uGvttxIkbxlCiQkiSSQZb5l8kbAIWI5PSTI6UAYttC8uII4W3qynEWZN/ACgCM7iRgEd/lB71pzwvBJJLcxKJbhkjhJUJMwU4Z5nkJKrvxwcYP65U+pnT7v7NYRi2XzPJedXDOGDkCb9+CSu4MQVIJBUe4Se+mKb2ZrmUiVnEiK8MxbLJtbLEnaWzu5zyKANCOaaLcIySXVlRR80b7XQYTL7TJxIM4HTnGa9F0yNmMDeaqxmHz03zLgeUFJG7dwwIUcdjjuBXmUN7DMpnmHleUFDxllZSUKlmXa2VUEdB1HPcitSLxPYIiiMsrKY32De5Kqq73KCMr5LSKW29APUUAemSa5JcK253j8uFVLzEM5RBygyw3kHoOSdoHQYrzq9lF3dSsqytIz72ufMYZZtzpMFl4Uq4UNnBbcVOAoIxNW8UQC2EkBAhnknhjiU/vCbfZl8u3zfPKmMENjORWGPEsZs5WLwiC0XmVDGJWJkIf5YCTcIpOAcnaM5YACgD0XTNUFmpWeSBoklkDK0xcqZCdqpGk22c7ySDgrgDJB+U68dyjqDcwW9wkjvi4ZFjd97h2lMsSrlQCcbtwwO9eKReK7KQurNCVj2ukeSEZ3Adm++VZSDk4xjHcnNalz4ytpINsDqYY8xSeUF2fu4HCscsW2gFueM7QMEZoA9Kln00M0ZjktlIYxvEYnLruIBCv5ZkXy95B3Ejjn5iDhNpv2y4ea1jguVcNCBNIscrxhNp8sOCQ2O4bJwcYwK8ubxZb53GYpEoZdww2QFJkX5QoxgL97oSOcnl8fjq1t7aUQzIrzO48yUlmjiZ42RrbDHZIo3bsk5WT5QCMkApeLbdoJJYUUxXCqTD5hVU3gbtsbvxlvbO75gO2fmXxWby3eSCYeUVYl0dl+Rzk4OwYA5PAyCOlen+JvExlGLe5bbJtZmLcvJheGUNgpuDbRjoTnk14/rdw+pieWWSEuib2kcmN5NoHy5UDdIckjPPy9aAPPbxvN3yO2ZCQuVJIG4jLD1AGapX1jGoi8qZrldiYUZAV2BYrj/dBPAxjrzWxIqSEEKQSeSAMLggZxxg4yealEKKS0JSUkbfnA3KGBBIDfxc9QO1AHGmyeOVoz8pDHehIHvgEtgsBjAJ5x60+GAmVAORuBYYIwM9ufQf410U0AJx5e1wjZyMCRmJYMc9TzjA9PrWVG6QT7ZIyZGcKSTt2hchh04OW7H+HmgD2PwRHbwTQvO2DtBTHLPKHAKYxwBnJyDxX1nok9pJY+WpkhPlgecgcgsuwblaMkfKzgjqTt4xzj4y8M3cxu4FG442rG5G4KQAoXA6qAp/D2r6c0jVWgtGZ5i++NXSONMBZhzuAB4JUKrEnoeAeMAHC/ELS7GzvmS3lSaUASSSoNis7c/Ku9jGpYuRkhsMCQDxXmItpVJEal0l2F0ABSVuQg3HoScc5HHtmvSfFtvLcNLcXCqDKN+H/1m9iWDSA+pB7DOMZrzu31aK2eBJozs3KN5UqH2uAEGF+ZQM9/brQB3ek6Va3uni3mRFzswpCuwY4JG1uq9RwfQ8VwnizQ4bB5J7RxKWZmaNCFCqAxCpHswFyV78fXk9ZDqkMKv5MyeScoxTJMZI6LuOTggjJ4J6c1lajNYXVog84yXTlxJv3MgRdpTAC4zgNnuSOmeSAeZwW016SYY9xjUsRyNuDk7j0ABHcnpW/Fo7OqXDj5/kBwi+XiPbkARgAqAF57471esHs4JpI0SSGOWNopkjJZm4AYK5XK5OSR07Z6V2MEmlxWohSQM7BfkZydrl33Mu0EIuzysgkk789qAODGnqCzGEMiq77GQKVYkDaAeWJVQB+mSaxbhArELHsOQVZRtJOQwDlDgEYyMf416NKGRnKAHewKFypwA+4AYH3QSRk88Vhy6cJpmV/JjMSktkjkqMbRt78n25oA5fyGMcQUPKFdpJFG4KhYBFZl2EKTtH8XOMcGtrSoI5Cse4rn5vmz8u4kjjOR1GOO/wCFaEFhd7QiBNjK6EAABlDbskMD3kGMc+neuo0vw+trIouiI9wBZVQ+ZtPzFlyvXA4BI4btxQBQh00PfQlGKqsqMv8AsAEZIODluRxx0qCXw6gllJyxV5ix2gMH3lV2jPI5PAzivTLHSoJmRrRXLhlcTSuAgijViyqCmA2QufmPAPGOa030Jo79kuXgWNGJYBS3mAncCeQfLYgncpzw2AcYoA8mTww0gV1QSB9jKoGXV9xAZwDnJJ4wOVbOKu/8IbMyIwiLHa3mAIDjIXYE3EbjktkYxx1NeovZj7ShtpGMQDJFIsHluoZw6Kybfm2rnJzzkgcCumsPDt/do8tpN5xTazqE2yKJG2htp6qG44yQWz0NAHjEnhCOFY28lpo1jWR0/wBWd8iuCq/Lwyso/EenJnsNBMc2bXgxskm1wSjiPD4YgkFASwPNfRA8K37yJbSKm5ioUxKrfKwG0nKA59Mj19zWzdfD+402zOoS20giCSxJ/o+GZogxlQqsfBHyjOORJzjOKAPArfwJ9tmluDBCEGGfa8TKDJkHCoxYvwdwxwF7Gu40T4badpirdi23CdzcEM8mJWkicRiLGWG2VVOBxzzXY2mnxpFAJLWSGKUlZmCMGj3Y252L93cz55AwM9Oa9r8N6RbEWMOxHBVgr3DhkTALKXy3ydGwfU/jQB5HY2V1pkLFp41jEbyJGoA3ShsDed2BxuwSCeg7nPQ6Xr93YHEpM9vOCzxRpE6tGAGEjo7MueMjA+XHO0mvV9Q8EWk6zi9vIijpFFHbW4jBSRd5jLyAhpAZFO7jkk896Zofw9sp5WhuE8gln8m4aPYofy2MUG/IIU8c54L4OaAOR0m8guZImb7a3nSgYKL5SxlQE8t8AkcKcc8cZXiuI+N+vteRW3hC3nkis44orq4lTE8a3k6t5UMrp/qY44o5mI5wSCRmvoC90a00jSJboQiIabBNcTuwjV5jErBWjaONdrFwOCp5cbSelfFeu6s2p3VxcStO8xma6lWZFMUrhnjiEvyErFsYggjJAIyOKAPCtS0WS1ktd0ZmEqykvvYpGkcm7a20hgGYgjAP3jnrVuz02Z7+2lk3RvLcKFt0Qr5cc4VXGFUkDynzgDp71081gJbOe83EyxTsY8hSrFslwqmQFQu5iuFHC5JGKbb2xtGtLqa4CzIVkdXDxTkSKHUtMqMCTjB3EYGR3oA4670aZLqWN4jEYWeJy0TOpCgopAx97aeORjAOKuabpsn7kfPJJC0flqd5jMZZy/JYnOzOP4QTkknIHoGrRTQiW5tnjazvygacsGcIYllChljITmQgHOSBxxxVCzV4ZfLgIYSRgEBGLYIIB4C4U44bBxjt0oAqT6fDETNAqeWdzfZPvMpChSzbeTEHxt5PGM56V57qsJuEEyxxkIWjL5ZCSqltnUjAAGBjGV7V7JcREBvMh+2q6oWcJIGAkA8psg5kGARxgjHccV45ruqrPOo06GWFIFk89dzELsBRwGlUbkKrkZHG7HWgDl7YJaXA88PLBLHucI3lkMHXOG2nOAMcA9SM+npWh6va2cjy+bPJGiqsQeTMysAhD4c7VlKqcn0A64rzl9kqNMyHAVJHOCGZSpVVBb+Fi3bOOp4AqFJiI4ykrSBY2dlGEEZOMMCGO/5WOc4PWgD6UsLmLxBEZHgLuAfMgST7oG9kJIHQoScAZBY7RzVGXTkitHuVTfMk4ih8xN8a4VtxmgdTkeYFGCOxwcZrz7wPr95ptzFJbkTH5XEBlX96Fb51kLdFMZ4C5JPA9vSbrXU1m7nuRHDaxSsiSqdqM0mHQzPEpyWLkkkZ6UAYxuo5rUNeMluz2zxxq0YjjuHiuA7RExLgxhwTyuCDjI61zV82n3FuQ0Vos04dWiCJGy4IZHiUpjleSykEk9DW7qukTQWyyNFFPE5y22Zg7gLJ5JSRA6qxAkOPYZBBNecSTpb7DcRSEozBS4kLqMttUSFAC20DA5yPQcUAUrjQ7VxvR2WQAtJFtZlyMgDKKTtwBzj196yJ4ZIfKijQwkJK4mjcPEFLc+WTkxgbBkg9ec120FzBFHJBJGDLcOqxsxwcBvmZXwecj34PbHOddWkQjEZhXdMzRxsJcsq/eYMAMsp3DBYDpigDj54GubG2cBSlvJPFI5CKyliJF25I3ZDHk+h9qrR2jTCKNYvMGdiOJV3MSob5sEgYQHAz3rpptLuYba5jSNzGFhueduxo2VkkKsMAjMinp/BjJwaw2tjAgYqNvyh0Q7pACpIZT0UFTz6Y4oAzp9KR4mltmLEKNyEYYAkj5FcnPKHJHdSPSsG6gYMiTsxHGHJ6Jg4XBGBg10geaAYdQYnVijSFQwG4HgFuvPQdc1Zaztr9VIlCFjhhsDbN2eeD6464470AcQkEpaR41YhVY5yDz/DvI7nnkGnRNJvCsInABVgyqRySMksOTkevatyexntJpoM4Cn5nUBd6YyNpz0IGfzxWQ0DnMjZETlgHHOe5yM56UAV2jlRuARIGLBsjHAIIIByBye/4VFIrE52Y8sYaQKXRjk4KsFwMjNWWHzZff5YyABkE9CvzE+xPXjHephCA7BncwsSyKzDeAwO3g9cMfx25+gBRZFHliPaFZcAl1BOc7WYMfl5z9BWfKmGLEHHBIBwT/un8/wA81ohThhj5VYknaGAyOecHBqCWNFBVi3muVKBgqqm7kl2YcgjHTFAD7TV76xZBaXM0W0k7Nx8piXyCyEEOQAOoPtXpOi/FAQv/AMTnTbe4Y4V7i2RY3dBkZkiXblsE/cdOgzmvJi6lkCrgqQT0cs/3cZA4XHOMdqWfMZZSI2LneZFAJAbJwpUfKMtyPagD6AX4madOjJZ6nqekOShHlXU9qcKAQm+GNiRv6ZfGO1bOheML+1uzqGgfEnxDpt9L+8/0bW9StZjNFuUhhHcoXztU5xk5B7HHzJJgKhGSpBJGR0OOMg9fX0z6VKuQxcFkOMhR0G44HTp8p/SgD9vPgp+3Z+258MbPSrbwL8ePEmt2EQiYaT4guoPEtuWVFaNAurpK6AIpGA65C9T2/XL4Qf8ABbz9oTwvHaaV8Y/hn4f8bxF0d/EGlPP4buhFMVEhltCk0LuCWG5diqBjjrX8hPhb4ieJ/CUiXWlatcIIZopPsc5NxbSKMhg6scqmVGQCCd3Ud/qzwr+2X4hsRFD4j8N6dq0MKRBntXltpCm5GAMTO2/g/MAwB5zwc0Af3c/A/wD4Km/s3/FSG20rW76T4f8AijUhE0Wk+Jo2gguZ3RyfsOqQLNBcQkE8s6HK8gV9rHWPhvrlr/bdnNYyRagURLvSr2wYXLgylE2xSDzXOQFOOjHHHNfwb/Cj9ob4R/EXW9LkuTF4Z1K2mtriRLzUk0shoSmWhmuGRQvl7doWQDB56Zr+h/4L/tNfADw7oWljxH43tbKWEWtvbX03iO0ispcqFjlubw6i6LAYSAfMYn5WKghloA/Qn9qbwGNS+DPxDj8ExX9v4o1nw5ero2ozASXemEwsrvCXOI5RAAOCCEZip4Nf51nxTvddn+IPi3RLzULlr621nULW8Wa5Ihe6gmdLiSYCNSSWUj5gSC2CTjNf21ftXf8ABSX4KfCL4PeINS8OeKrfxDrWp6LqEOjCO+jvrSTUZoHS3jsYnud94pYgExjy0ADsxxsP8KnivXrvxN4k1rxDeXTXd7rmq3+q3cwQ7mur+5aa4LMygsdzgjPXjvmgChEHtHaNyJDESDgF4933cEMuCAzEc8Z5B711elXuwxxjfNESi+XknG5fmIj3EY4GcEdfauEiuHjMkbDIbKgrj/VnI+bd/Fz14Oa2rF0yJFlWN1XKMSQCwIwBt/iO3A9/agD2C2cuYkiiVwhdRbmRSkR8ol22u4wQi5BB4I5zgA1NQMDAm3ZEKqyCPzBIDkjo7KQy7mYjscAZrF0y5iIRwrgCMi5kYMf3hBH30H7sMzfxZBBroRDHBLFIy4guonYNtDgEAtgPtA+X5vptoA5qK1eW6igliZwSWl5BAjBJLqzcIoVT1yMDjtjK1RIluHEcvmq8inzQSYkLBRglgCyg5BIB+71rqbxp/s/ySsySopwzHOwPywJIySVHy9OCcA13Pwe+DXiX4xeK7Pw5oUAETzob6/OVit4GbLFsg4bbnaB7HHFAHPfCz4JeMvjF4ig8NeEbC4u57whBdLH/AKHCPMCl55WUCKLJzkkZ47nFfqR8Hf8AglgdOMOq/F3xbCixSmSfQtJDcpGpaPzpt3z4OegGASD7ffvwZ+H/AMPvgZ4XstA0fTbRNV063ij1PU2hjS5uZpFjlaV5mXdy6gEEcDngnje1f4ladfNewJM8U/mtCsUSiSOb5TH8szS5T92MkEFfnOTzggF3wt8EfgN8NrO0ttI8D6JJFJDawTzTwQXU086YAmkL5Xnco4IJxuxwTXtem3fg3QdOnisfDWmRWq20z2lpZ21pDMhk3GJWmCjagnaMt6jIIHNfI1145WwtGuJJnkEUxjEU0Y2GJdi+askZPKB+SAM5HQjiz/wtSaeN7i2NqttFZ7y87mFJ44QNoYuxO1sfdIzjGOwAB9KL4sslv7Q2+lhJk8m2mu7QCSCySUxoVVjIIy7NJyHBGQPrWlBb6lpzTeIZ4JLnVo5Vkt7RFSK4e1kO4RvAY8H5SzjauAwwuAK+Q/BfxKXxXdyafGltahrtpI47dZ7pJo4pFkcebIymFQAm7G3eoyuDmvdW+Ic7CCOC/Mdzp8AjDlw7xy4xlG348wAvkEgZbNAH0M1tPr2mOLub7O5AJD+VBNukV32KqqF4nVuTgdR3NVr7+xNOsPswurW7uGjWSSSVGto7SZ1YeVEy4W5AyN3JUsgOSAM+Aav8RNavXTToLt543McvmxMkdyYyDEI7uReCFSaVtoBDeYxYZwRm32oXBuLN9Tv5zaoSTEJXCSMBljI4OWl8wgfIAvzHOKALniPWNl/Y2WnI32yVxGZILhY0YBQsQUqR5cjSSEgqcEDLcnJ6tY7fTrO2hM7T3E0LfPKuxFlxuBacsFIE7DoCVZFGGAyfGLnWUOsHULQbIPMeGIO6SCFVVRKAVTMj+YpywxjOBjpW9L4sjnnsYbm3mJM0EZG50eKEyGMsqYw5Gd3ABbAPU0AelRTLbRu1naPqbHJjJSB2UiOGWSTc8eWTcx5BGBx6mulmupZ7NFW0sNPngY3Ald5JHLbBtjZXISQHHBHRuOT08gs/GsVoQqRQBx58QgG+VZJvuyBozGvlsGBztzjFKnjmLz5Li5klAaN/3Ns4CuEJ2LiXPAIAyAfu+tAG9fHVbl4ry8geWO23ubWL7S8G/G0SOCQJXDyDghnXcxXgCqVw0Nrb/wBpRTyNf6i4hjjM5+yQRs4aRzblQzOoDMoT7okOfvADsrLUdHv3tIIdQuIkPluiXcsMcYmkhWQmRUyZrfcq9lySQF6E4Gt3HhuJQLa/ivHCulxFCzBVuXPmyJBbmQFwQuAcD5gDnqAAU7h72fSdQaOSSYTRwtdokdxNII2mSNi7Ox2N0I64xjPGR5p4g8PQW8cP2VYL5/Kb7VIqzqITLGQ8rNIvz3Ee7gbTuKkgsDWlPeJYiVIrvUo7XbG7NbQNkbSHfezsWkwVUsTjB68YNYGoa/p0qOschmgC5BeY/a/KQkmaVw2DIcbWGCACScHBAB5/qHgzSpbOeCX7BNCoTbNMYrUK0irKskkuwAbZEVW/iJYqXYEA+DeJPhvqN5FL5TTGy8w+XbwEzxTMAQHIhch49wiI5VDtKswwSfoySSGV2urq3ZrWNmjVraSSTzXVPMKygyAsuCPl2qHIyAetcvquqR2ssUdgDeJLEAsE9wvlWYCrI/mhYxlBIWABJ4OANvNAHxL4h+HI0xjZyvZSRyW0Msxt2aExMv7txII5ZFZQpkBySTy2G5J8yvPC0gkijgguHKKrShUjaC3EjMWlaad/klEZ2jIwoA45r7a1TSY7yN4NSksoElmldGhZUW4khlJClI2kLKJFH3c5OTxXOXej2F3Nbo9tagKx2iBka2kUBmZJriL5lIQMcMAVw4zg8AHy3p+myvLDE8TAW6yk3l2VLGOVM+QsrqyliCFAPeMYGWzXosFjqemTWrxrZ2qSQM63E4WS6vMpmOGeSaTa22NfkHGfNGSTnOtr9no2mXMl5G4lZT+7ihDSWizBSXd1Vj5sbMHwFzkIMtkkV4x42+JFpZxtA2pWcCShhBaxlJZYk2OrEOrZjQeYcjaT8oAPFAHvuja9dWVzaCdXtXZZREYY4Eukh8tkjdXhh2sS0ZBKjqWzyRXufhbxvrImubSX7BfeQpkkjnglivSJJHh3h1uWG/YhOcByFB45x+U0nxteBmtP7SJmMf7u7VmlXCEOkQ37fJTKA9cfLnA3YpmjftLeJLFzZrfsnnFo7q8lEb3Eu5nUbZFhzEAhABB3DtxkUAfuNp2vW7QzsLISzzBmAgV9xIjaNitvGoO8FEznqBkepvL4cfVoWaQzTwFmCrcEf6OgV0mUsMs8AxnkFwIsglTmvzd+H37Qdxf6XeaiboJ9lhaAxWs8gu7uaBXeW6aEFdsaxq7MHOCDkqa+n/Dv7QWgatZRLcXboJI4oo7OS+WWRWVFVXiWDdvfcuWBII5JxkmgCz4o8C6fZXd1fzBooJIkWE28Ul3cCPOxQkCqSEO85cj5PLXDDBrxDxFpFjZafPaNGbua6nl8hpI1LaeYwqI0vRmU7SBuOR5W4nK19jadc+H/ABMkIimhedAWQRnM6LCsh8h1hJUoXUlvlH3dzA8GuM8b+BpbyI3lr5TXu14zGsqRgxSuxHnW0gBaZkyA3JIDdOKAPyP+J+i3mny/Nb27295KQjQJIbm5VWkMpllYAsQTGXIwP3gxyK830sy2sf2R4ElVZGma3ieOKS3JV4xvIjG0pkFFGMZYkcjH6K+NPhjBfSSmTR7pb6M5BudotfnA8p4JGb94fNwNo5BbJ4zXyf4u8EHQFnlSy8lpXhjaRYzLE8kRJmlVmRSy7d2exPHzUAVfC+vQCW1WzlSecwzzNb3oeSKBZXRJ4SkY3LIxX5egxznOK+sfAmt313EqzI1qnkMnnIES3YIdoSMM+/zAU65J+YjoBXwRo3h2/sdQluEW+IkKD9wsmRGM75UQxgqPLchjkgA9q+vfAFyDe6XYyAo1qpUwiczLOSVm+0O7g5+V3BUAnlR97OAD9DtK0OGHwqZru5jnmkVDBE1x5vEkqpJEsrYCM5L4ClsFcnJGa8w1+H+zLoWv9nzS2ksOyf7SgkVVjwpig3D/AFm4BtpAIUHI5UHQjv7iPwxb2a3K/YJleYeRJFuhAk3KyNHuwxSSQtvJOegNcvPfJPKhuHN9MYlEU7XTJF5iRKjABHwZQhO4lehCn/ZAOO1fQxd6dM1pbaXeYadGj+1PDLGrllDmOF/3UiooYnoBGpGAAD4R4i8P3t0F+wyW1leRCNFha4W+tPJVHfMk3ljzWKsQSwO7owWvpi9gNpdrPDbzSwkOn2i3iMck1uUyYTsJVCyNtKsWGOCBjFcvr/h/Q7u38q2cQTXa+VPMWija0eRBKsUkcLZErsSDuUAheDySwB8V6h4e1O4klXU4bcwwI7rNYyxW9sBFIWDSxKPllLqyjAzwQfWnWlsZDH9keGe8ujHttwsQR0jKMqMsUWVcbedwRMrk5NejeJNN1K1tbvQ47djZxTmVp4nZmuHiAZmlReq75WzuUgMc8gYrypNEv0KyWxvIZGkYCB3LQiXzEdYJJEVVZeJ2HKj5sbsCgDvtJ1LVdLl8v7LKrAOsqW8qTkSRswzaIFYwsV3K2QSqtuBBGa6SK606TUFiEl1Ytd+VO7XymSJXy7b4lVvlHzMmcodxAIPJrhNOi1VrmXUryyngKQo0MjuHVZiFH7qRlGVwshyrEgPwcYNat/NqElms2n3CWd/GWgkHzNJIm7iSZQWMkQVm7n7p+XJFAG5qs011eZW6lu4VleEQGVUhaK4JDTRvKn3BzkMy8A8jBxQ+wWep3KG2mijgtwkc0N9IGhmmyUYRlJGMTkBcE44wCASKoW/iO4v/ADLXV2ZIIFFnevb2ymMukymGZHkKmJgXLbSwAGQBxxQ1G9/s9nvdJeOW0vkhjgjuchnKDy2mkjztSQN82VbPykdBigD0aWw0i50+2sYZGW6svMuLpmSQozyMZPMiljkZpgfIk3A578fNXGpeXloDBBfXUsBjtbmRoZZUZcyFVaRSmFRI5EOGx94EHORVTSdQ1DW/ssSXQgvrBp/NHmFFNlGfNA2FAXhJaQbi3UngknL7/bAl/q8t4bFbiV4HeyjQxwGeNN6PAG+UYCc55DbiBQB18euN5rSWrKlvbhFuJpuWuEZC7FZFDCaLbE5VT/ETgjAx6/4W8Q6VcXkEbNbXsoVIraaK1PnQzQRGdDKZRtkUrIy4UsQVAIGDXzFaveTWk9ws1tfWOmyBZU8sxtt3MI3wuPLbBbvk9fYeyeHFgWWyMNvFayyWkEkYiUS2Ze6h3hHbBaOchS2eS+du0ADIB92fCK91mP7VbXy/atLjE72kc0LQJFAJRm5DCNichnXBbGWyOM47/wCIevXmi+FJtKke0hk1WCW3tLYSRKj28mHuAJMcbVYHPHOAe+ed8OR3qafoyRlWgfT42mlUwxzC0hR53guLaZstiQjJBPK9gK/LH9pP9pvWL74kalo9teGDS/DE91pdjHbHMcyRM6eZ5S7lZ3byyTnAA6HqQC34y+FQgvr3XYzJcxvOyl4dsjtFMrgmUKTgjcuG4ByO2a6nwro9ro1vsmcBZJT5cRU24yY0AZgny53OEYAj5jkZ5z8uQ/tF6tfJbxvNGrlpGniVEWORI0VxEEZdquZAwGOu/tjjWsvjhqN+su6LbOkUhWQtsUSsI/KIYDD4VVzx2x2FAH0Bq/i6HQLbU7Dz4UuZYyHtw0bEM+6NVZjkJF5ZOSOWHX0r5m13xFHdxi1vrdUTyVED2+6G3SQS7h+7XjY24ZJwRnI4Brmpr3VNRv7q/v4p2hvWIubmR2RQjBjz8vK5/ix1FU9Qy0cdorpOqZEDrOv71WjfH7xkG1spwOCOCOvIBx8Vjd3t7E5haJRMMKj7vNjMv7p2Cr3C5PAwBk19ieM/h9c+Of2f5JI4mm1Dw9Gmq2zQhTtiTKzRSKrLsLQsWBwdu3kYYV85+FbWCO/sbwQO6JdQGWFpY2WULGxUGJsYBlBOd3JHOOBX6j/DfUtM8ReHn0i50xLSK90OXTJophGnnzBX2EW8bAO+wYQAEbAOWxigD8DLhfK/dFREwLI24ZeXBAKFhwBkHB/Os5I1SRs4YqQNu7ByTzhhkHAB746dea9Y+JPhmTw14w8QabdLu+yaxfRL8ojUulwwYeUjfu03EhRwduOK80ki8qQ7sKSCUHLqAOoDj36ZP1oAsWc7oQ7h9oJ2ScglgR8inaM//WzX0f8ACzxzd6Dq1hcG5mt1XaYnLsNrIwkBX5SNwYA/Q54zXzMJJEC7VBUhgByyk5K5CtwOcc/qRXTaVfXEAgLOxWKQHahOQSOQWPAXI+hPagD+lj9mX4zuLiy33cTx3EFkwVpSZ2RXG2VEkVTtOCMHGdxABNfsp4Y8QaZ4l0+SCed2kkhjmhaF9skTRKygIEAJtsoxOM4PPfn+Sv8AZq+I8tv4g0KGeYfZ45VM01zcSQQ2cSKqJK3ltiVxLIdowV+Ukrxmv6E/g54+015dLQaojSgR2Vt/pBmina4VvJhaRV5iMhYE46YB70AfbPhDWLvTbi+0m8md7dot8bGMruCozpE+WYtgS8ZboD05FedfC/UNOvfE+qRpIIAur3DMu3Cgo7x/MVTugXOR34Nd3dIrTR3d28IWSONhDH8wV1X5nWVcMCJQduRz3x2/NK3+L58D+OPFky6mtrINSuWijvdhs2EbyuR85YAN90DqwY84AFAH60618VtO8I3dzZi6+ziBi00TNiWTGVBjVWyWOD0BOAM4FfB/xy/ap0eEXssdywzFNCIopWRmYgMqhDleTgsxHIUjIFfCXjL9onV/Eus6gf7Tuck+eZ4JA0DuJJBIu7BLJJHyrKVbKgYIbNfNHxT8W6fqcF5ey6hOs6iEBWeJXlAhjjYiPePMnLed1blYScDkAAt/Fn4mQeKVuLm7vSznzmVFZm2AAHZgD5iSwGB6Dk4r5rstbglvIkf9yEa5GI3h3SSEMtvJI0jYSAMF4UZJfGR38wuNee+vxblmlgNwv7x5VE4iV2BSMbsCTdg4PXGc466k2nXsqC8OFQzIFVkKylGZiyyEADIdT7ZbPvQB93/A7Xbe31y2jhliU7wWWI8sySbWYBlAKcx5wvLAH0r+iv8AZq1a21PR7KK6uNkkRhCuyKhRnCsbjyto8xScAnGScDGOK/l3+D7yQa3p805MwSaAsZGKgxb0UYyQWI2JgAAkIM1/Qj+y94gtp4IUa7PmwrFugUMDMjniSMeXhMAfMu4sN3U5oA/XCx1FPLiWHz2RohH5hkXYSBy8mSRG53NtGMbRiuS8Ua7ao8Mc5WJld3dmBaORV2EEFuFw3Q4BOM84q1pZtWtTHBKkqCGKSFo3MePkBEa5AZXBbBIPGMjOK8x8TG51SaSOIOg+dWjldoS5clFCMG4BDke2SBQBiaprOn34huIZs75zEkzMqRMm0FFjIwWYkM3PUYIGMCuqtnnt7SC8t3edS8cgUFfMLI3AGTkkANyMEdRXJ3HhqW0s4bW4s57XyxDOglkUNl/m2glixDZ+8fvA5477ugi6iklAVjp4ld4jvO1ADtKAMOTuB7YPXIzQB2NrqFy96Q3yI5iZZLjDFpHY+b5jMCDGpC+uTk17Po+uiw8yC/vQWtiBHJEuIflKyRygTMvmp2IYBSoODg4ryfR/LvC0zoYfJkIjAKoWVSDEw+U7SD1BA5Gc810WmW8dzNK11HLIY0aTzpZPM3gEI6mPaTKgGRjIAxgk9KAP4QrHVNVt4maK7+yxRp5cTySRBijqF2kxorM5IQZI+UtkKD81c7rF7JPZmeHJVS0264cOJNqM5kU53EYR8sPcMeK4mLVLue2+1SSGB5yvyMypJKkreWznyVxGd+7dnYcE7citi5k0+WzjuZLhCViLyRx5Fv8AZ1leMpiRSDKWjJIDDIkG7JOQAdDoVq2sXcEzwwPFD9nlDE/K7uYwi5LKCq4yGLEbmGeTXoui6raW10sF5EZI9soePJI80Al/LbuCJG9c45yCc/Odt4vGmzSrbTbIJII4cQtu+RDjy03jEXzgYxgALxkGums/E8o+zLEB9omAcSkeYyoW5RgsmJGGVyoOckcZFAHs+qeJF8N3Xn6bbo9v5uGtYtrpFBMm1gQIwhKkgdjuJqW08WMwZ/sayh1DykkDZiIzBhkA7QyHHAyVGMcg+L+LdfW2W1NvI8ruqrcuCsbRiRFwwUud3zggDqC3I9IIdbitPD8C7tr/AGooIpYNskST+ZKHEmAdqu0/GSo/WgD22/v4X3XqySIixoZJN6RCOZ0MqIYw+dv944ADYzkjn5w1JLO/8QT/AGsPEsMJkia3jE5KM+9ZXV3AlO1hnJXcD+FakuqXH2SaUyy3MzxOscdu0iAllIV2cod+ActnP15rzLR7jUZb25mV43ijt3uJAdsgMEzAPtdMnf8AIcc4GCO5oA9x02VLO0KvIURFAjZFjRpQ7bRI6ySkY2sOMH3zjNdxpXiYwR5g3wovlCOZdyCPgqzFiv3mO7hmHHqAK8d1LVbCC1t4pfMDyWyMI4pQEmZojKHBLcIRyev3cdxWTL4ytYdNEcV3MgkiMDJhcRycMzxoSVPzbSXwCeR2NAHu+o+I4rNfOeWUPPLsXftijmTG4Mzs+IhjGTxyOtfB/wAerkXt55aL8ilppSPuKXIwCsbMu7bsPy+wPTj1+08Z3EyXBmCXTW7xtaRSGVvKiQShsbHOWwNzZ6BVHHFeB+Pp01a7lmAXzpbhQsUaH94SQJNp2gkZGSMKOeAKAPBBZgsShBARmG1SxBHADAgcHn6d60YLQq6nAyCOpyNpGCQQMc56ZNdzdw2slqI/KtraVNmUjVBhRFnlSxYEtnP3mGB/tVFp2lXDGN0j2xkOiu65RiFIMQbaRvy3HQ/N1HJoAk0jTUlmiHkhmDK5QFgsgDDChwuVYtx6V7Tpfhx7hbeRoH3FwN6sGFsh8vGIySQd3mkjoCRkDpWd4S0iW6mUNEN2CsWRjegwNqlSvy5XPB6j1NfUHgrw5JPJGkqLBbmVN8oXef3jIrKqb9zYHJ+7wMA8jIA7TvClrqGnWccMKyXttBESbeHH79JSp5diXUhVZWUYHC8CvV4PDy6PGq3chjeJbeRpzDJvd5EWRlWSPOec53MCGO07cGuki0LTNKt7q00dDdTKgS4uJN+bW2ZGDS2jPIB5jByQGJYAhRuBJrJ8RXN7ai0068eGODdEZGkiPmTRCQ+U4EiDznVANpOAV6kgDaAcPpusW+l/F68uJ57tre2ksJlWCMtJcYgheOOQkERg/KD0Ug5ycEV9aftC3sOvfCCySSG3mlv47QRskIV0adnZhCpfLSLGqZwcN5eRg4x89+GPC/hPW/iQmo6zqos7RruOOaGGSCC6jlFvBmaSRmcFV8s9SqkKQvzAZ9W/aK1bRj4f0jwTpF7bPLpUTXNywc+ZcwygorNsbajMG34yzcElUJKgA/PAaxNZ/aLKYzSM8xVJ8SRh/swChQBwCVxuBOM8nnFd54G1WWfU0ZpXTzGMzKCzBTCF3BkByCXP0AYkcAivNdTihN8sMMaI1tOY3YKVaXczMfMYgZBwQDyADz2rv/C+oRaUJVeBd+8InyoXzKGyCXiLFS8mCdwABzx2AMvxV4ruBqU8TxPdR/amzEXCpG7TiPzN6uSikbjuCkgANjFa+i+J7a4juMkm5uGhhmhlWRoYZUPlpJC7D95GUSP+EZ8wnjbzxPik25uZLoRl5LiWR5IzJtSCNoyIQQCDKQTyRjryOlP8PGO3srK4ePekMzNHLJMTmRc74drDMkeWfAB6tt5xmgD2XSL+1tlluTFBHLAXW1ckyne6Ri38yF5MzEOZD0yu/HTArt9RvLDXvC80c8ljFPbTSTpKlsHliC7WMECSDKKZQuGGcAkEdM+faXp7agq3RjmS2Zd2BDuUyO+/CquMqjbVG0Ejbntmum1mc6elrYOCscsqqqBNpleVCXDMGzu3ICSTwT06UActaWKW+piWyv4WSNkcP+7hjZ9xd03K5yV+UHJHIII4xX0r4Q1WzureMyAQz2sgcyqTLFKQp8wIoZl+8QQOgILAAdPkjU0eyilXT5pj5ck0q8IVKybSUwYhkhi65z8xw2ea7LT/ABTLZ6XBZXF4sEiW1vJFPFaNE6kxB0l8k7RM6opG7kkgEls5oA9e17XNRvdTmmjupVt0V4QqTMS8AJZTG6sVimUMvAOCMY55PB3WvzWdz/pUstv9oVGMys8jpHliqAq+JEf5c8bT2xnnlpvHTuv2KZPtbx3EswlLA+dvXyvMlVAOWzjnDHJAGDk+ca5rUqXE9z9pj2QEM8O7IZmXaRnGRFlvugnhvbNAH0Ppus3M8y7PtDQrEk9zNGFYSCSURoJOT5UmWUENnqGONwrph4hvIGEkhhlspZCTCjxpcjKjygkZUbAcH5tpGVI4IAr5U0nxkjWsc0ckymIRvdC2kljlWRHwMlQvmJhTgA89Dg4xrR/EKG/vHF5K0SwkQxRq0qyOQCuPK2FVYgEAc4OM45NAH1lLDp2oWMyS6hcWnl5WGSCGG5USOAZklMJ/fxqgVSNwUFvujnPJxeENM0uaSSG7ilUzW0s6yJbKiQFZDMmdz+S7M+AxGAIzjdkGvDdN8aavcyG0+zPHarMdstwzRBpHjCSPHOh3wOqldxVuSASpbrqX/jS1l1G4jv8AU5phbpE8k9oI5AbaQlpIVRpRulIbIyVdGkGSxOaAPpOLw5oc2lajqmkeVLdWMCPcrHNDdrMJ0wWeSFcZXLbgBhAcHa2aXRbXTPE1vPp91bRxYs5Uma3iBiUDe0ryyByROXSErwFKjjJGK800P4o6Fo2kL5PnNbLmW2aSZvI8ydiAiLBIwYxop3I6H5ogcHJIoaN4xsIZL7U4nnuHSMsTcvDb+Z9oOcxLHK3mhS+EwCAQGwMHABmeL/Alvb6neCDzpIbRY5gkc4crI4EYkKRMQv3yoGAxIJAGK8wfwvFLcGDLsjK4CFWDuXYEqYwu4LnaBwM4Hbr6w3ja7kQaQ8ltY3d41xdF/OjVIYJNrxxGaFyYZm3R4xtb5lOBuNY2n6n4csL5rW8ujLfXMUwu57lrgQ4LhAsErxKA22QtG+WDfZ1BKk0AeEeKPC7xSpKEEA2yRAuvluZIlA3KrAbuNuTzjHPJrjRpl2kLRxWvmKEVyVUsxXzBEoiaEHYv7wZ3Yzge1fSfiSA6ukl3DJAv2L7ODKYUIBMaQXJkCOzsWAjCt8o5AYJsGPLJ0mtXuYJChjVppD5LpGZAwEZcq6DKAxpkbcccc80AYmiQSWMb3FxbhYgsihXB3l9rABNvUqSTk/3faudvZJpJZ53ZlQ4xujYFV3/MuMgOTjkc+2Oa9Dt5kbBaWNVOWVIpGgIK/d8zZ94FQQM888c1oLbQSwbGMNzbiYO4lKsqiQg8Fxk/JzkZ6dMmgD5+1O0uJnDwtvAXd8sbqwO07o/nHPGOemX696wYdLnuopwIV80BTG8hEeHUbl2M7AF2QMpBPTntX0tqekWwlgh+y2zQOCwYhFC5O1RlUHJZCAuR1GTziorzwvpbxLMtnCiLGo2q0keU2Luk6sN25X6DJ6ZAoA+SZ7K5hV8riQFg+08kAt8oCjp8rd8cjtWXcQuQSQ4lBKHeu1mGwcnnO3oOg6DFfS+o+HtBkH7qOZZDgBoXV0Yc+YxLKDg8Adh71y0/hCzjuF/drGZwxUSxyMS6A43EBgFP0/lkAHlWlLdIyRmOQkDdH5ancdp3Dbxyc8ntXpOhx3ExAvIrgqGkQBFZJN+FyzFz8yjd83A54HWrtt4btI3LT3ALAB1igkUKOmI1Z5BhvU7e2OCKrCzeGW6kgWSREZgJGViwUt8+QSSylGXqep9KAO2u3uGjtQ90NjJ5Zd5EiLogIwMP8zBdp/j+/g8iuY1OSSBtzXMTxKJo4hvd5WZXDCViqExldoGPunHTGKx3v5URYnWcCNT5KuxVYjuw5EbZwvDg4IGevNUjcefID5mJXZ8gbuJMK67mX+HI45P3fXBoArT+XLFJMl87TliVhlV9gB3M2DtwrbtuRgDkn2oM11JbKjR+YwKkOpWRVbgqAyH5WIJI5B/rTlXdsV4TbHcXRyTl1Yn5gMnIBDYJ5yD6U1i0iwyxgIxZozEQyyqQSm5kIyqkqDyed2cc0AWoredcSTxlDt3+W7HBXcWG8cY+XP5/ldcWV7lbeP7NOoygVgqMc8oWzx8o785OOKjMt8sOw3EwKLsIJZwCCQcHJB6duOaqWOoTxztHJDbv52R81rGqyIgxk+WA284J3A8YPTJoA6PRJpY5SFt2OSkT79yPEyucKFb75baw28k845r2rTtTtxBbBBbzL8sqBkDSM+XLvulJ2zZXkqBgAKepz4Mk8trdyzNAyxSld8sU8irvBLZJkL7WBx6HC8HHX0jQbq1kFsJ3n2WgSS2RkS5UAO0sikLJG0SiR8jGTh8bRQB6095YLDIZYriOMMjRBFVZWYsQ0UjvgqQrMPuHnrjiqcmrWeo6dASRZtbmbEDlizrHM2NzhMgFSBkkj29MT7RDMZxJfW+Ttlgk/fuJjJiQhsxjaRuwSxJypHBqKWyiliYLLDLJI6r5Vvdoc52yO2BIDkLxjB6gH2AOeKwx3zFZAiPLM0BLLMkTFmJRjkl2xgDI+g7npNMliKO8rRkLcZQiIFgAFOMxA/OX/vDjHQc1jS6XDbI8g+2tIbjzYYsOYwWDO0u5TjzFZQo6dfWremCG02xjcfMkE7pIuCzZ8xEeSQYztVycAfexk4FAGpLqMCbVj4RzMNhU70U/IrNkeoz6DbnuRXPa14jvYNQeQuvkuoLpEqxoXCKAxJzu+4S+erSHjJqHWEmmubi6i2B5AR5UbAoo5YbI89CBk4zjeOOa8u1W/vjeRpLLuCyMqqSxUeaVJwqDgAAHAxnPY0Ae16Z43nW58u1aBpViTDRL5AY/LK2d2d7l1UHBH3eMdvrv9l/Uby68UQx3bp/pN6rNE6l12yBSSwfOUKgbT3wOQBmvy8t9XQShUmZZVuCDKxbyy2/AJbOQOB0OMdq/QT9jnUr6fxJY3EIe6uIZ1VYyVcuiuoCKZCR1YAdOStAH9FVnoqr4VtoIoLRC0ETxTOHjlgPyOiJum2MT8oyQSMk/TotH8OsEtY7gEs/Ex8mPBmUbQkYAIZ9pcEFuN2OuADSL++tdG02G/sCrNYxN5twsCwiGZCTHHICf9KRRtPQDdlSRgVvaSbzU5ikG1JBhhGm8zJsTC3DnODlc/Nk5xjsMgHzz488P6XHqt35SNcTJHHKjwiNTFvcIn7maUNv+cjd93jGQo3D1P4O6Jaf8JBYXDiRYXjVCwZiEJ2u7FY2wZGKLjJwu4gHkmuW8YaRIdemvzpk0okYwJGoaUxEK25m2Mu796rctuABIHAFev/CnTPsbaf548p3mDszATIIwMJkDDAkl8FiSNuMbs0Aei/F3RbW08OaokDJ9ndELLvLOygPtjLRn765I7Be/UV+N/wAU76OCy1LzJFSNnu4Ui2wJLLAkf7xlO7eRtKcng7jxkHP60fFrXIWtdQsYJEk2QPtXzpfMDEkhTE5yIiA/OPSvyB/aHhuLHwrqF4sLTSebczuhWRZShVx5QVpdu3ymypwMkkdMLQB+YviLxHp2m6vKIym+YNsUssqBpJGU7C6gxyguuTuznOCc4rj9e1o3MiWsMtsZUjcDaVCrjyypaR12O6scEhiTk4Ga8o8Y69BceJXa1EgEQaU+fGjCFo8tkEDPJOAOqkDJ6YyZNXcOJN7zRSjyljmIWd3YKx3BdxUbmbB78nPJoA7y4lleC4a6n8gx7GdTJvMru+0eQp/1i4HHI4XJJI5p32uxf2e8MNwrF5PLaMqQ6xKV8t1l6M2RLn/rofbHnx19ojdJDG8jOrCTzh5ixu0hIBQthQGIx1GDgZrFj1JmEcUrNvyEeZE3SM395YOA5yOQMZoA9EW/JQILuUsgDI0bZj7Hkbvl5GPxqRJzcSM/nKrMWilZ22oA0TAORnIbKjtgnknnFeYDxC9m8ixeZtKvGykiNymcMrKM7ST2/LpVW98TKzyNBuSPcWAbqiEgiIMD82MDnAzk8UAekPqaQIEjljyisrKQpZiWc8MRy20cEcDJ5PNV21RWIZQGhaNizbwRbgthUn4wZDgnGCOevavH59fYiQIcFn3h2bPUgj5fXrz6Hp3qk2tXR8yMSsElVQyg8EKcr0HYhfxHNAHtcuvwRSRus+8CNN8QyidAoXIBzweMdxjgVXv9fuVh3u5jjuArxrGwOY2yAgwSSvXIbGevpXiy6lKxVEJZhgliQScc5zgYHX8qludXu7gxKGCrGowqqsa4B4Jx949PX9aAO/uPEMYSGJ9vCnIjIVhukkO6R8fMcEY5NSR6/A0TQlFm8xNm5tmVLHOd5AzwCV9MYIwK8uHnu251lcHByc7DkEg5zkHG6r1sZPMXc4HJwcE7G9DkcnAHTI+b1oA9h0aVluUFxE6x7R5TmQKNpAKDMY4YEdxjJPFen6NHBLzG5Fwz/Kx5BUgFlY7lKtkr+Qx1rwnRdQnieNzIQqnO1gHjbaSQGR1I/ib0616jp+pqwP8ApAtyfMkHyFV3tzgFeFXA4wOg4oA9TaCG8u7e7e48i5gHlSvtceY8LBUjaN/uht7YZR8xXHNaN8tvEgZbqMPdJGVSJh5sbZdjujdSQ3TPyAjjJHFcXY3M4MOyUTx7zIysqokqoxXa8zkEIGbJxzkdQcVFf6rays32x54/IiZYzGGeKSR2YrGu7asaqFfks2SQDtzyAd/bEeYiEyRps8l4XXG4pyshLgGQkhQD6ZPQYrWW+tIraNXIjjQFJXIBldXDE/fUAnCkjgBSMHIPPjum+K54Zp7SK7eONHEogBYRM8gby2ZW3ZH+tzzk7xmqWu+MXbyoS8LXBXEo8iJf3icYDRYLg+vytuPQ4zQB6LqGs2UU+555mj3KAgCBzF8rHb6qSAQWLYK4HHFT2fiaSV44WlWOJEEisgDxqrBcCSRWJU5cYHY8YFfPl9r8bECYTxB8AtFI7bSSykOH3Ybcq4wMHJ+7xV+31GTMa28jSbkVwkcjSSDI43FPlWQA52joDg4IoA+r7J4dQS3kM6R2u4vLKu6KRAFI28kgDeyjJB289Wwa3dbnsZtEt4DHcMI3lNuySSCMy+YG3NGCA5KHI5P+rPHSvm628T3dhaw20jMu9o49gYLIxLdGAXAJCnPJAHU44r0XT/EWoSaLc3MFqr/ZbqNjJcPDkxSq8PywtGRnLAcrjknIxggHM65YzzHzIHd5FWRShy6EgCQYOTtATd3AwCeOa4/Tpis5S9JidSigptKMwbdtBC8NtDL/ALvf17y+8Tx3bXSXelwwSOEjWVT5TIJNqtny4QpBVDjjvjvmuOEOmyzyTQRXUc07EIspW4t4pnaPOH2g42hScjK7+nAJAPRfDYiuHkWApFtZZChkLeZC5yY/u/fLAenAPfFejwm3N7dXAYGG3hBuTG67BcwxMxVdz/OxC7cYJwcc5rzDwRp0y3hYvDPMvmIswjMbJEpUyoTIMMSFXBBAIGOK9Ku4ryztLuWWG2REMsixMq3AuUwsRJt1yFH3QpOclT0wTQB5h4i1K8jhSVYnby5UkkZk+cCXodzJuZdmcAnr05rG+1XrWf28zzRxRsiRlVyzFowBtwAUG5lwCOdxO44Jq34hvHjnnuE2NG8YMlo8ZjRGCBdoSPAx0Cg88gk8muG1HXNSsrOKzjd1SeL94vl/OySMCpjY8k8DJPZeOMUAdCfED20JudzwJuIdH3OZiSH3ZOSI9wHJ7AgHIrnrjxvbZkj3MXKYbYXctgklkIfKkocd+npXBXt3II5IiJHkHmcYbHQHeXJO4nLj8OvNchDPHI8zTiWEhZgGGd5dfuHyxy7bhgjjAOc9qAO11LxiJiqxXTpHEJEVeMjewZgJQAQQGbnHUYx3rFk8Xah5Fytsxhs2UPMsRd4lDlVKSKM7clExnHBJ+vnlzDIVLLJwdwICkbQGHJI4OSx/KqQsbs7tkpcHkhWYA5PQgHqOO3agDu18YSRxhSrMZMHesrqQu3agKjoA+D15BI9CG3HjzUWQRqYoY9swVYwV4m4lUvuy4CgqN2RgkVy1voOpXOON4yoBjBd/mJ2rhe5/L0rWbwXqLSpHBFPN/fDROjITjKleeck8/jigAXxZchlDuzQhhuCuVZh1++DleBz0PNQ3fiaaZnCyOikgoMkFduB8xJ6bd3f8zzV+P4f6qI3MkMyhUZ1SON5CcEfKyg/IcDJPOKoS+C9VLBY7d5WdgNiq3VgNoPAy2D0HNAFSXW5GjAdjIGDKqsc7SMDc/sR09qyDdeaJY5lZg6q0bpwEcEAIwH8GN2R246853R4V1COQRSxukjZGzBIA6ZJx8o68HnFbtp4JnmyrRzKwHyjyyVZicAEhsgcjtjnPagDgoVGSrSBcZIwODk7RyDnOMnv05q61rArHYxnUJlvKLBgQpYkhh257YO3Nelj4d6mygm2YruBwUZcMFIADMDlsDpnHFTjwS0Dx286zwTuQqSSRxrENmRuLBySSQvcDk/SgDxxtwVirOqbwNoJIJIJA9x8pz1FUGhdZlMqZcMDjaqkKQCMlf4xjGCO1e7/8K6nsojOphmmjuFMYkbahjETYOQPnY+b09BnNRyfDu8Vxcy2jzK77yEYEuSFLB1ToSWU4UkYI96APNtJ84TfuIZlZioTYwIDDqWLEYJ5PXAzxXrmm3V7bvDM1yXVPIMaSRY8t4yfMcmLJ53KDz/D2OauQeGzb2QlisZInRljKeXuDfK/zKfMy2MAZweckHAq9bIQrbbVWifrH5BkIOTxFlhyG3dz6EUAUdeu7jVBG4EcIO8GUybfN2nBL5xyoI7DPXrmvP7rR7dojLJesXzMIdhiMUZhXOZC0p2gu/wDDkngYJNeiS2zsXS5QwgRJkIhJl53FkjVApIUgkHA46msK/wBLjnVIoQjOsjbpAWC+WeECqR3OM8AgkZPWgDzexiu1aSEbJU3N84kQB13cFCWztx9OvStpbW8KrGsLqZDuCoTywXkkhvvYzx37c119l4YkUAGB1mZCgCx7AFJOdyFfmfBOT15HtW2/hV1L3IwWLptjkHlxxPHEceWVJPJVuegJGcA8AHAafpeoF2kFtK0i5+fy5OFJ2HIQA7suMd+/UVpS+H9QnuGjKIWDb5GGRGsrEFQHx94LnoT93jPWu3ttEllUEAiWQooeNhIzM0g3E7XJQ7MgnB+bAwM5Hr2i6LcTw28LRReRFAyKJUYAs4XdKzowbzNzAqCCuQRjrkA8IHhDWA0EEzMJJl8xFj8zcTISEXLry+ACcZ4OQaU+FbiJGDRSBmZgfMRHYHdhthHG0sVAOAQOCTlgfq7TvCbwyxukzajDIuCWBlKxybgq525VN6kD0BFNbw2jNMJLK1dXaTyj+9RmIdgqBYnGxdwJ+ZyOOpBoA+aLbw1fKdsCIpPLBiFOQTkHIGM5JOPQk8DNdnpeg3lzFMLi2fzCiOsv71mbgMHlZgxRcAD5SAccjGK9Zt9OtrMMyWoSSYCBpZtkxwDk+XvB2yMIwuQS2DzXWQ+GNRkjimsmhMTRkTNMs52uf9WFKSOXH3cBlABI4FAHjVl4Wv5QiW0YhSHMnnbQU3ByxLu5wvIIOflOee+OxuvC015DFbTL/pdxFHJZyEsY42EW2SJ5FBVicjaM4OAMggCvXNJ0GaMKtxIJIocTNBJNjfJgF4xuAKwsDyhXG7kgHOegGq6dHFFB/YabkbcLhApS2HmyLswVHmt90qR06+9AHgGk+C9SSe3F1EESEBSEwMtnPzAcnuAc4HWvYfDmgWFvNDO0KvbY8qRl5VXY4cuN25sA46jBXHbJ7R7ixKQ3rSW5RYsTRu6xtII0ExIdkJEgclXVgvXC5AXdetNR01I2YQpHBODsJWNgdyj5o2Lj94RuwO+454oA2dM0/TtJaK8W0tr/AM6EPDMV2GBC6A7WxgOADgn5hv6V6LfxaZrukT2NvYwzT3Fw6pP5Cw+TbXUECm4d0QB5i0SklGwCSCTgbvM5NcsAqWtgYIkYxK6ujeXCGJEwc7CR/wAtGO3+IYJNdb4cu7q5URRyQkJLxJ5sbPGSFTJ2f6tQFz/COmPWgDA/4VDcwRTyXEkKqyq0LybJZGHnKuVKKSpB3H5gFKg8ngF1l4HeyhkihMZfzgkcs8Wx5IWchiMgbZCE4HJA5zkg19H6ZJp5ss36NPc2XlgLiTM0JEzkyKG+TapUBccljwT0qFNM0y2XUntZJnlmkjtEn3PGjNukH2iNjxsXyxtxgggZ4AoA8t0PwrYSrFDqtxGlxDIYpIUJkkPlgmMgsuFcqCBjgeZg4yTXW3nhqztIt944jthE2x2lhCyquck7GIVhsGSflwf9o1ywGsaj4gkvLQQh5sySfOFm3PKVE6o7BR8sbEgcjaSelUNbnuLu4XT9Uu7qKSGQokkTqwRmbBJVXClAGXt2+tAHCfGFYrHwlfi3mOb4QwFkePelt5ivK6sp7+WcY6lj1zX5/wAl3cm6BtpENxchoEMaoTuKMEjdAp3qd338Z7c19cfHB7jS/DsNnLPNP5svDyDkxKrvHsK8qPnDDnAwevf4wvVNuYL6zkka9ktZJBCjqUhUoQ10wRS0hD8KAAAOSaAL1/CYYjNeC3uLh0e3TyJN8SbhulaIowV5BKxHpljxxiuQurhQsiDzpYU2smI9zqSgLbTgZUKTwQegwe5WK4nNy1tLMjqDIJcu3lkgna0ZY48z7voeeOlJc3MZtFjiVpJ0LMiLc4d3YbIl8vYBwVzwTgMOncA0rnUIVtrVImlVIo7UukQ+Wa2fO+LfEchgFYEncSWUdji4mqxXc6qYIXZlQBHHmvCqbhGqyOyuAu4japPrk4ryi6mntWa3Mcj7X6bmVoiOWCc44VhnPB9jg1p6fqcYEMryq6sGKyeXIZFONmwSdFdSSeeBnPI6gHoesXUbwRwsost2CWRpCqsers5bKMExwCSC2QCRivGdUWJJJHjudys0kUsDOqsVyeQ2z94jHYckDOeMnJHp0/lXduxtiZpVjdt8zt0IywYR5xLuLEHIGH615FrDtG7xGMBnaKWUqhBDo0iYwy8/K7A8gHr70AUI5m3vboCY3V0iAycHachdp4IwBkZ5PWkEkrAwrbiNVLOZANzAA7iTK688ZwAeSTxmqgkZiqKyARl2QFtrEHAZNoJAOMknn7vGBgVqw3LJHJbyIHJYQ4KgbZM5JWQrgnarDGQR19aAL+iySQ3S+WgXJCljkttxu3D+6QCTj8TXq9pbRXUK7fJE64PmYKsxRgVDlB65IPXp7V5TpMsSyvH5e0kMUxlydrKWO1VJJCbunXPYZNda2pJYmOS1uzJGOrA9N2MHy++G6MBz1oA9ttrtbDQ5lv7eG5EroLZiw2mQxvHKQWXLZwpUn7u7p3rzvxPpMd/a3E9mg3wDMtpjcEU4CvGqDgBVTIHXPHTFdeNe03WvCLWkUdul9EbYs4liiK4dI2YOTgLt6jkkj1ODySboZFLXLDMrJIoJkYqjAq6yJ8s8Z4wPQ9OxAPGmkuIpVjEwcwsNoJOxT/CQHwQucdu9aMWpK08SqTNM21WZ2VBHISflUdwABz93ke+em8U6al9Lc3+mIXdGX7WBBHEhVhmORI0BEJYq2BnHTBzXlcwkR3ZWMUq4BUHDcfKQMAfw9foaAPULfUnm8gN8++PyBG7F2eNuAAj52LuIOO23jrWBq8E0E0rSIUDsYghXAAUhhJ8oAbAUL3A3fjXM2moNBLDIZWkk3AlckbWQjADDqpAPfgV3+o6mlyVR4l8hgk8W5g334wwAYDJIfIwc9Dn0oA5q609pbSEzxtviyUxtwVkBKhsLn77H8gPeuXSZ7WV1kYRAMcAAkk5IycjheB37cCvQr6JrlY7uKRY5pSgSNSFwdjttYd2wF5GM5Fcpe2kVz5hOAxUOzMCAJAAzKARznue23PfgAjT/AE6OQAwtwHYlVaTeCVGw/eAJPOcD8cU2/wBGltlhe1ia58yMFwuJSrFQzExqMgDdwf8AA1hwSNaMqqrkZKsysQSCQQAp7Y9OvpXZaddRosciTukk0Unmosmcplk8qUdgQDxg8NzgUAcNJHKjMJEPmgfdYEbDnHIJ4YjP0PFV3LtsL4zGxVgDhwD0wgHI4NdRqFk3yzhceazSJGcgvyweQE/wlgfy4rJuDFJ5aRxBdqAOwOXZmznOTjggY4zyc54oAjE6JkBV8iZSGjyzMHCkCTaCPmwxx9TVe6hgMbsm5hlSisgzkhd3zjoBhc8c+2aSFAzYcMS2eFB+8DkE+g57dcU+ZFlG7eUJKjHzYCpgAjHBJOKAMCS3KkvgpkHaQGyzckYY59qEtJZVV2YgKwRNx3A5JLYIBwoz6d/rWoYmdwkrbY1AywBcqhBKYUfdBIGccc1XeOZFAicqqKWdQ3zKRwz4Dep/I0AZZCrIyPmRFwisMKOcBTjHTnNOSWdXVt4yq+WGAVvlGOgK4JxjB9e9IwEYJAJJIw3B6ZBO3HsPpg07Kk7gdpIIwPugt8wABPC5zx7UAIqyMzupLZ3MWOBkAkkt6n5TinxmVpAICVfa64BCl9w2nBOAQV4H44oIw26JjtIJww27yOB8v94kHp2FK8DZXj76q+QRwCTk8Hjp0PPPvQA5FmhkxOZoJM8YDK5JLDkMR8vJyfQVchn1S62WqXM8iI4WMNK5RckAAZ6DcT9PwqkImbcTuCqpAywJB6Y+Y8A4P0q7FCz5kaVE+RQQhw3AKjKpjqVGfrkmgC2+oajcQNb3N/cSxWv7tYZ7iV4/lYgrAjEhRxnGMcVCqhSDudfl3AgkYPXGe/I470scOwBn2lcgk5BK9iCD1PNaCeW0qHy0Kcb03MAyqCDjPQnbke5oArRuS+zGNwYEnqR1ILA8nOKsL8mcIRggkdfmGc4OOvPU+tE0SLO+1fLUvlVzkKr4IBIyeFI/Ku+8GeEtU8aaxa+GfDtpNqWq6hPHDHFAoddjPEDK5HSMMvXj73vigDC0zUriN490jOmVzH1B5wcqeD8nZs9BXtfgvwb4w+It2mneFNLvry680Igijk2wRyyCMB2XASMk4PXI4av0o+Bn/BN/QLa60/VviZrYmliVLqfRExEVIwvkSEnDDcScnn5RjvX6NeDvCPw/+GhOkeEPDel6dNbAK1/DFFLM0YC7WklRSFGVHVuCMHB4oA/O74Pf8E7b65B174varJp2miAiPS4pJIrhVb5ig3y/IjbmK54IPNfZXgv4SfDD4STi08H6cWlWSPF3MzLMq7CvmfuuWHAyc9D1Bzn13XPF2qO8MNzeRyW8Vvc3P2dtkhZEhIMbBDy4jkLAnO0gMMYzXBWVtHCkt2bsy3DFrj99IVMkafI4VskAlcbTzyh55oAh1+N7mWaOVxcLNIrA4PA3AguqnLkYAHAHGQNxFcfB4WMH79rWV7lFWSOVLtvIODKjCS3B6YZMZwOOM9uo1vxbo+nYuGCKXhAIcOFbadocA4CHKjkrjGCQO/mGpfFzRrd4oBNDa3E7MJbjzPLD7ZI0BRS2VQjI2dSSR1wCAUPEcVxdRpBtltykTLNHGrGOR2kZNiBSQFycA5OcHHPNcTqVt/Zvhu9jvJpirQyyW7SOxW1SOBVXa5A3MrIAQeCDzyMU7Vvivp08crW+oW0SxkRu+N/2hHZwC5ZMx4XBx3HfivIPH/j6G90qGGC+jMcdrK1wYpiquVYymPy4xvVcZABUb+o4NAG/4I8Yx6HfTraT/wCkfaLi4imhEiPLBII3jfe6qQOhxwMMeDk16zZfE3TdTMYvG+zyuhlRIJHEjvG0vnzT8FZN0OCMdMMcdDXwVa+OrG8mhvLYXENxFPHHII5FHmebB5KiVXx8uNhLEDALEDINWrbxtaLLdyXUwEqW+6BLcJOqkTrujykvyMkOMHjPsByAfcrfFCO3nuLlLvzU3meNBut5hCRvW3TaQS+0q3G7gfWuP1z40axeatDLbXFwkM7wGDzrgMqMirFlEk+6GfaxOCE34znAPxgfHy2LlYtTjJlZxKJXdmlEglUmR95+z4QY6nO7jHSsNviGs8F3cTXLs7iVLSIxbw8vAdUG1Rg7EwOThFG4c0AfpPP8XbS00vT7CVYJbyS3SaW4E23Bd3DP8zfvQU4x7kDG2su9+MYmktZrNIJP3MayOMyzO1urAu43H51jXcTgD5MEmvzPl+J7adNEnkXMiadCpcyMkhkcKs0iyBgCo3XNyCOfuDqAcczL8Wbt3kayDQlX2qkbkTJEAR975SEYsQcDA6ZoA/WKL4pXuq23n2wh0+88xBI7KkSOQrBzAZJAIwzYJYAA984rsND+ItrJhZdRs7q5nhMUkM+4eTKsuJWidWBBU7WH970xkH8hdC+LJaSKB7w2qTRyq9y87iOQPGXMZjdwssW7JYgkLuzjBrcb45f2fDG8dzNJtuXFxAl0/wBlneIllkjR13OxAJKgnaTwBgUAfrxD49gMjyyXv2uACVbWWDEKp5JLSGExjcwMecAkHuGA4NfU/ihbW88Zs7aG6s5DDNKsc6QywxscS+cXibyJOSEbBOY+eDX5N2fx91SRY0+2Qqy3U0rWolWNxb+Q0gLys4GHYBWweAehAwbcXx0gjeVJ9S3p5scpjWF2Yb1GWhMhZZYxKzrjA+WMNxnFAH6j3fxahaFvs1ogRjmEvJJ500TiRDEs84ZVYAjczAA7duK4y4+IASa5vNKtwI3VnNu9xBtSdy8lwLp4m3ouxgFVdgGeTg4H52t8ebOJrySK4lcb28m2MrbpVIIUlWcqEXb8y4xnoDnctCf4z6Td26+bMtvOoMskkbyEyuoDCFwhBEjSlQcNkbmOSM4APvE/E23sbyC2v7uOKedogtlFaQy20MjKxR0i8vMkqNL1JDcjp0bnb/4mafm+uIYtKZpG89oJ0YyXCQPvk8sFGHnOu8KAVxv2gcAj4Af4jLqJcNqsKwiXzFEssilXXJBDomVGFY5YkZAGfTjL74hkyItvqrsyPMgnjJyd5wiB5CC6lQu3jOT64oA+65fHNzq2orJAojMZBhRAzRpBulJt22kBHZI5c8bn8sHNcV4g+K0jC/tLeV4bqK3lRkZoAQAV82NjEV2uFDEZILAjOeBXxw3xKu/OmRNZkszBCyQzyI5eZdj+ZvCu2Gbdx19gM88k/iW91P51wYmmIklZmDTXDxl3BPLNnYDtJxx0yTkA9s1v4jandw3by6yEQqqQCZpI5GjMshZEKnE7bz95vmHl4DAcV86azq9xePM4cqBIWVt46qp3KF3sSSTng9T0qtqGrPM+3zZbjYpMbMmBhh80gB/5ZmQvjOD0zzmn2lhd3iqsdpNLJHMDLJHG7RlQqtEVdUBDMVIHqCO+aAORltryWSSUkgFW+VyyuVUM7bUxnaAvU8Hp2NY8sk0e5vNfcgwvAwSxXqcjjaH6e1d66TQJIzi6jd4JGZpkUAuF8t4l3xFnydykd1z97kVzc0Nvt2ujqyxvvUwsShIIReX5A+XnjBJ4IFAFnSvGet6Rb3qW17Ntv43F385I2NtjYqWcE7soCV54IOetdr4c+K+p6I1vFGv7xpIpTIZXYkFQ3zKjcuTuJ5Gc4IFeXSW6yAKkYIQEgHgLjgkjsMkZqgxEJYxnEg/jCqAmP7pJ4I56UAfo38O/2ltUs5LeO5nDzSXSyJPbyvatAofzCZGLjdGIfMwpOPmw2cgV+mnw9+OeheItKtxc6rp1zLcmNVt5YYYBE0cSKFjlmf8Aeu8ro2QxUEHafmIX+biy1e5s3VUkMqAbsEORlgPkbJ4Axjrzt7ivTfCfxP1fQm8tJfKLlCh3OhRkcMoDhh+6B6jPYc+oB/SRrqeFdb0y5ha5tmnaCIy2xjZbgOnCtEsSN5XyZB+ck4ztGFFfKXiv4drIbueGJb+3ijmWKNdpxvmwmbcBd0W51JJIICZ6krXxl4D/AGs7uMWttqVtFuidWa4DMpkAQJtDq33N3J4HDEE4r7R+H/x/8Ga9EbaK4tgbra8sc/ESsVDSEvcgjOxHIBxjBGcYNAHzzrXw1vdOtX1CTUH04TTKtyDCzI0QR22J9lQqgVT/ALJ/eMMgVd8IWWm2UtvPG8d6WuHkYLKwkk2gL5qqMiNdsqcMgwR+X0jr/inwW9nNNAbHzjcRybCDKX3SBcPiRUQmJWC7Vbqc5AFfN2q+KPBtjqMt9bQ8mW4WW2QmSPMgRMPFtAjXO4gDg+Vzw2KAPezrS3gbQLS6EcYtWng8iW0lgXdbhoYGVZVyNzTKBtAYkKeea2NHs5bjTnguZ7WGVfNVjEpW6giHyInl7srGVCgDlcOASwOR8qN4+sb+YLb281oYPKlE8KpBNLAsmZFVYnCmVl2pluhOcccbeheLGnmmOn6nLaMkHm7nnYRzYdUK5nx+9AEoZeDlDtLHBoA+wLS58u0hg3vOscLIl5aPagpLHbQqYrnaSVKyRKSPkfMmG3AcSW/gvStQsJRfyQvNcuh8kxLAs0g/1MvytulnVS5O1WJztICkE+BeG/HMSTTfbzJIXI3wRRxM6xoGZrgn7SN+53DMMEqqttY9K6zSvHNtDA11dXsQtrK5YxsXE9ySZEIiZGwCEAVtit8wbBUbeQDb1Xw5oVnZaja/Zhb3DpJMLiBCZGBSaF5E8oEJIGUbkcqdx3FAATXjur+E7lLcvpskd3p7xRI8dyAJLa7aXHmm3TDNmRX25xywJGc16ZL44tr27u55VscTzQzwXbQ/Z1vLaW3ZprxoMsFZmZwV3ZJIYjgV5R4m+Jei6LFdPp88cMtxA5mhWRiWnYtGtw8KoDANiAoCcfvkIyvNAHC395FpCwWupXsdtFbeakscwM1vK4G2IPFtHk5DgBSxGSTtzwfN9U1WCSTz9HY2wmja3urYPgsoZZnMEdwdoDEoQyjdxwB0qtrnid/EUkwMETI6Tz75JYRdvG7RrGCqjJUBHbGwNxgHPJ4GeMwmKWyuQ0NnOgMkvnGSYPhsLHIFIUFm25wvy4DEYyAdtYardyWOo3Uy28E0SoJFCET3MYdFMbLlg0pB+fAGRntUX9q3H2SewuvN8hdtzZzKpUCCYkq0YjHmeYitjOCPmIIqPR3s4r0TebNLKrx/aPmQxXFq0Lz+bJCR87iYKSFJGyPChjhTh3t9cfbbO5SMR28MyLOjQlY9pXcHfDHEZZAMAcbjzmgDp7HVIdOhmQXX9py/ZfLkhaVlcRS3AOWkgUbuZHHzb2HO3ANR/bru8sZ9MubIXMcjRz28luyLcxxZdAZn3fv33KVyVyR0I4qtMl1d3Ud7BDC8VxHGjpbHElnDnzpiwaXnO1jtY5AYcA9O50bQZLk2evR3EZZYoJgGQSrlJkUxSoGAAwyYXnO7PTOACnpOnalaWiafLbX9xBc3nnO3lAtmFMqXVWBaJVOCeR85weTn6w+G+nvJpaapeadE0wlW3a0xIIpjE7LEzbFOPLCtllOCvqtec6VaJrWuJFeK1lb3EEzxLaK6JK0abo3YfKEVfvAcs2duRgZ9xmvT4SmsdG0pGneeO1DJMoEks8gKSFGE2SAkjAt14O08g0Aa3x78bTeGvhv4512ye70u8u9IXQtMhZZLaYNJFGszxW7gMII5Hjy4GMPn5Qc1+Cd5d6hqd69zfXFxe3TNKxklbcxz0laUDJblic8HA9a/Sb9rf4l3HiPWLDwhpt2sdppVs41ARyM4l1S5aKWVQ24ho0xHjkkNHk8gY+NNJ8NRea/lsVeUJHHOEcsN2SWkOxv3eAucYbGQOtAHmelaPfXcwVI5jhhIXG/aMsUjY4HBycDPc4FfQfhXwmn9nyzXUqTNG3mC2y0crAcMqOI+QCBwf+eeAea39G8ERxrFelpVkiiYToVZYpXDAxspMfzKeeeADx05rt309LaGYJahmkjAjlV2Rl27fnRgRnLu3HX5cAc8gGBr5sl0qeJlRTKsCPJKRFueOJHEUCpwGGGzuAJJznGBXnunWyXSXUkbqBGkqW9viLzp13kbt7D7owRuVTycAAnNdjqGnC/kePa5NsEkEf7w+ZkLkMSemQSSe4qLTNEktnupYv3BWXbG1u+5MENu+bb3DODznAPoaAN34e6Rp2rC4sbiN4pI44ruJCI0m3DeWyfKy5AU/KecMRniv0V+BujWRj0RpIbm73SpA0skWADHE7SK22MkIQyYwf4QVINfCvhKIWV8W2Pggx+esaEqhUFR937vzDuO9fov8F0tf+JQTcrG5kIMUjPDHE0m1GuFV2ClyoUsQckHHOBgA/M79tv4c6JoPxQ1fUtNupAurvJfsksbqqOQTOisUyzibI75IwAOtfB89qH2huVjUpHsXDM+4uVZcg43lv8Avodelfvx/wAFIvhKlv4I8JeM9KisVsrGA6bes5DTO7tHNEqh28xnbc4P3tvI4ABr8KdVskRzIN0eVJH3gFkzkRLx0HLA9e9AHEpGwaVQqsIyxYtkBQSASBt9So47DmpId6SjZvTawJ+Y44AJXgkD5s4OcjNPJkt3Dgj50+YsqsCON2cjOCR+uMVsRQpMRGVggDxrMki7Rkg7SD+8wuTnIPYZHOKAPYPh/wCILvTZIJY7ko6ODsAyxVfm4kOTvLk9ePmB7V+wf7LvxVmN5ozXF75Wn29zGjrMduZEKgCQImBEudqbF3AleBwa/EbRrsWL2zuqy/OzAEKMttMaoXVeVzjqejZ96+zfgr43OjX+kx7pY5BJJcPGJA6ovlq5ZBLld7FQAT3Hp0AP6v7HVrW+0M3YuoXMelXM25SW3PFA0+9XP3geOijG0nGK/nY+KHxDk1Pxh4gsp72KBLnV7iNZ2Dy7RGZUhhjyCVRpN5bkAFgTwAK/Zz4Ga5deN/hrM0Exk1hdL1BJIt52mObS5EiAkfA+UsCeBnAAzmvwW+KfhmW18carp73Nrd33255LtEZt1nMsrpIk20FWBBRsgkhlwD6gHqng6WS5gk0yO5hlkEbhLkqczxxsJ5N6qrbVMcQxyuDg8gmvJPixbajLePaRsFjDPJujV0EiqWEbknJRwX6ggAk4OK+gvhx4Uh+xQzDJneCNA8HVmWSOTa8S5ZVwyANzkNyTg1j+PvBSNNL55lmuMNLJLKcosafvRt8qMYyBIcYwMgHGaAPhe3sbi2uBIsTHywP3kr/KMBgxj5G85bjGMEHOc19B+GWF7YtBNH586oixiE5U4fadx/iGTk43bs+lVIPh/dahqrwWxEQaRYxGwiYv5mB+7Z8LkYZWGOpOT3r2zw78NLnSBJCskU8UkDIhjmy8bPCG/jH8XzcLkBsigBngVbXTb2C4yskayoBEF3OroI+WXIIRSVPPAVweD1/ar9mPxDaXMdrcW8bxW7LE0ZzGzgqgeVZDGOV3suzGAQqggdK/ImTwbceHfLmuLZ4lkciNm5QneZR8xjxjyScq3OYRnggD7Y/Z68dWfhy9iR7gRL+7jkVlSYiJnU7gmWKKWKDI5OeetAH73+E71riOPbOIFa3MyiUsyhFQtHBkKS0jMT6Yzg4reS3W7aeQhY3aQlmwQzFXJLA7xkF9zduRwa8M8DeK7a/sLaVJHUyW8WyKQOcZiWQAkJ8jAhsnr0Uk8CveNKmtbmAN5kKyeTIohmLos7rGJfLRARuYByxyV+6wzjGQCq9vBHKHgbzA0pkuNzFkbIWNnBYZHGOoI+UbcHJPTXLw6jPPNbWVvp0UESwi3gYhJfLVUNxtZsl/ML9BkjGeRXE319Z2cDFYoprd/M82IyGVlOd0itvlYZBcEAseDjjg1ydr8Rha39zDlkYxNBGT5bNGw+5NHI0oGQwyMkjghhyRQB7Lpxe0jiZ442lDBsfuJwCpbbncG2jcoB3DvXpmkm0VBPI/llky4OWMTgM0qqqg7m54AB7AetfKJ8cDTlMj3Jl3n97l9xdtqsshCgBWO32BJGB0Fdxo3jpr+w+020riTy5ArKdp27SrAuxLAkBwSDgDoKAP8+jSNbaS8jhKxhZ5S6YBXytwLjht2CrAZI5K5Udau6pf6ZFa21vLcTyxyrIrosqIVZS5VI0bhGfCtg7iOoz0HlMGpw2r25uIghkSRVKzJHOsoIjy+7PlxgknoDgdasw6hZ3/AJ9zfzkxwHYIY1CvICpKyI+7jlcE4PPoOaALr6lex4lVRJBICwXklIw77RJjO05HPQ4Gdo5rootfMsEdu5S3lhtkmjOTOAxcSYjdcCFWUSEgZIwvGTXnEt6Ijev5htrbfOwtSRI8ix4CpIFJV8swAJB4JIIAxWCNWY+TLMgit2lZFaFlGQTnHkF/lUZbkAD5sZoA9XutXupFkZ5y0MZLOpIiZP3zAYiLhncMCp46FuMEE2D4l1G+a0soZIp4gQzMUO4K6ohPmYDLhFyScH19K8tu9Qjks5ZoJFurqNvlbcmFcFmYPBMg835dh6uODkndxc8N6rPZlJriBTsUMpeXPPJBXBO3kYxggE4wOKAPoKDxTa6ToNxbXDZnkLogJicyJs2MkzBNyRkbSAF/hP8AEcjiYdTstORpbARRNexu0kzIrRxq2fkUwliybsgKdpBUMc5wOH1nXheRbnXDJGFUJxtBARAU37QAoPQHJzmuU+3mSJUSVowrl2wVVQ7fIwBUZZdqrwMY5PPcA9Nm8SedFAsFzLM9um0xSI7fOW3MsDEcRgAA5Oc5APSuT1HVp45WXe4z99HU7suUGdpXjGCf59MVVsbpRFIzyp8irJIIUcTsiLguJYV2nbKI8eZkDGfesvVruLfJKguHkmUEvcDPyMd5lDqcEkkjkYx70AW7fWbiGScwySb5InWQl+OWZioIOdpAj9Dz6Vh3ztIcuX8z5SpDAPkgHcME9flOTg5J/Cr50RBVFY3DTDZkYUqEYdR907sYyea6HSLW3u3mVV3MiAiIsjtuyN2DgMvys5HHI5oAr2elNMn2l0WRyTuSb59zEAbuGzuwcj1NdbYaX9njx5byzTmNBFhpMDG1WTH3HDpjkjaDjHStaPRkggt5PIlgDSHeZnGz5ScFGKHGRt69z0612+i6Kz4c7WKyIUhbJJk3KCUXqxwGPQZA546gHfeD/CayRxMbdY5YhAcOkpaUOGZwFdScCQA8MAM4zwa+qPCXhDfcWhRWtvMLZliU7lKFckgSkggrkALghupxxzHgCyu7mLT4LUTylI0ga3W3EDNgOREhA3F2ZcZYDG7HQ5r7R8JaVbvbJawQRfaHiijvxIJkltBsFxGY0EZCTMyqvytklicjggA8s1bwtJBDujkiYCSOO5jnYK8+1fKEzwsm6POVAXc2MZ2g/NXzx8VJbywlt4LiVXhjnTdJcWylDh1ERtZEjMqnysnarKDxluSK+/8AW/Ds2p2D20dhIZiisZnZIiyhxJhvMj327B8qWL7WBBBKYr8+/jnPM15DFLbtG8dz9mRMRkBYmKYWRzmRlAIBJPqCRgkA8Ng8YvYeNNUn027PnRSW0jtcpJIkTtEissBiVgyDG0l1Ujg7ueOtmutR1m4m1bU5GvjIZGY28sMszogcbUCsVVCCBjAIycqeM/PlxbTTeLdSEFw8ccVwZJpIlRvMYxqrwuy8uNxbODwcjmvY7Hw/qFzo6F71LaN5HhS68xgTI4jKTtCwJRGEiYB9COeKAMj+zr+91KS2gWWBniYApCDN5Z3FUkQsnmrh2DDngnAzUEVs1lcNaz5juULebBJsNuzwoVWVlVCytjdwSp57gEHodBstcsbt0+13LFS8cjPuZCYgrHygQdvKgjgFchhjtPeRPPez3GopNNshKRyjjdKXITe7NuRS+WGB2yARnIBwut2kVzLcNA7Swxy7TyWZZIgDKuJF+5ukxyeScjFUri3jt7eG2gbEzqZJAoA3hkQMVAcqGRSecDJOWBxirl1Y30935NukpUs7DIYr5QdjsIc5Kkgc8HB9BkV2ea4uIrd/JgMaqBIQzrC7DYGd1B+QEYA5AODj1APVfC+qiDToNOtrX/SFWCWK4kaSaWVjGd0ZjRjHAhdyTtQsdnPOSNXUJpr2dDcFZGMgLFXAW2kVkaaZGdSx/dqwBzjgZzk1m+CtNmt7KW8MollLELNu4jEZ2s0aqu4KybcEnK5PHOB6JbeGk1iaM3TLL58V0iTGKRV88EAGZAAJWBIBYAMxGSDgmgDxTUlv4LyQeXI9nIirIY42RhEMhJGdgOSVBOB2wDkkU7+y5JrZ5ZXl8iO2C7FBWV51jz5S7mIVVXlmIGVDDAIr6Lt/AUzWwjmlW48iVtj7JZkYMN0cLbd3lsFViokVTyB0Aqpqfw6twLtLea482c+S10UkkTLYjkjA+Y7mIcZJX5cMflOaAPie3i1KW9uMGCKOOXzZElaRUVY0Zi5UZ2xqoZs7SBtyVOBXAa9/bUcjAT3DrGirmN3lEiMxU+W5AMis/fHQAcjivvbU/g0beK48uREWSBJAWvoPPuTJEo+Ri4ZkIVwq5yVYDnBB5h/gqCgWa5sbA3U4QQLC2Y98AkieSWaLEm2IqpA2oWGCR8u4A+GYb7UbZZPODR+XGwKSpJu8xQXVWCEfvCTjJ6A1c0LVLp7+KeKFo7kFC7AEZ8snBY8bTjglT34Oen2befAyGEzzO8l0IbUXEhCo0EqMzFpZW3ZVjvBRQQSyFSAK8QufhvqnmXF3Z20JhtpdoXJjWdGMiBhvbKoqDdhyOM4zwCAcfN4in025luHRptQRmkgGC0DGUIWadZAxkUI3Gdrf7QA2m3a6lFrcMFuqJbXEl/umZoi9zLGjI6OZRt3jarHYCF2v833Qa75Pgr4pnsW1C8jZIyyhBHC87rG8G+OXoQsYbapz90spOFO6qGmfDfWIrm1KxySS/aHW4MRLzBpDtSfKnIRZIlAAwMMDwRigDF1LxVFaWMulXDhxKyBW+zpH5UkcoZwFLtsbGCSmQMFQAScUH8YrFaW9v9qZUsw3kSWsrIhV1KSSJGyMWmKhMOSCMbSO42NU+Hs0N/ctNGxuFcRgNHcK+c7B5iCPhyoJYEB9zDIJrEn+H91PENtlMzRIHVgpIMOTuCjaf+WpGc9AOcc0AXNN8XwQzfbtT8i6ItQUCxO7HyxlIipRtspVULNjIAxnaCGq3nju61G6luUjtbVY/tDQq0QuiZZpGCTQSOq+TtRwEyTtChQDkkV08BX8UxW3EwlkikV1MbcxmIllGB6F8AjHTnBxV0/DfUkWO8uI/s9mUuFwzR7rhLRHmkTyWOQd653ccDCnpkAr3Hi+e50x7Q3EkyvNCwmErq/nlD9qmkCj5l37BlmI46DqOPfXryOYtbFcxoyt5v7xTwySMm7P3j82STg8jGBjs4PCN5aeUIH2M4LvDNHMytEjR4lAZQUjIkCsDt4GQMEGumtvhvd3Vu0dxYSPFcR/LLbwyO5PlGXLuJRsO0NnkkbSdvHIB5rZ32q3IjKSMjspSMP52+dBgIsTbNjYYgY3DtW1ZeIrpFuYHjYnylhAdZACVkyzrgkDIbkEgHb1zxXtfh/4al47SyW1nSFSoMzQM7I7PmN4pJFwHOAOoJA5NddL8IYbJmFxCFu4maKWIRoiLkEqJWGNszIGwOWPfJoA8AF5fyRqLSGWRoo3ldTuZESJEdlQZyGVQxOOoIwBzXRW+qz3NnPZbgt4YcNFIGXgIsn7pn/1h+bB448vAzuJr1a18NwafOlvdiO1sY1eWQhI3PKmJmZypCMVONobHy9DjFY8/hmJ5ZfsUy3Nv5szSXTBHkbe4IQSKowp3pgKACAODgYAPKNLEtrIk11bJIDlkUgJJuR2AaHjATPqPvR4Gas67NcusduEijilbmWVlR1kCq0jCTG5I/MZjgDBxjJzXult4The38i5hA2nzFYIAI4wXdVZ1QFc/McHIArltf8ACEHmRgeUI1C7Izho8I4VFkO/AY4cnhQVOTgUAfNlzcSxswjKNgOMkfeAb5QeARjr3zgc1zdxqdwiSsu4KXcllVs/MAu11U4AyRz16ZNe43/hOJPtE5CAGSQgIqeUBv6RgnHl89uoxXMXPh63vBLapbvaiOEyRh4SsTlD+9dbhiFVsgrhieMAfNgUAeU2mqNtkknWR5FHlozyb0UElijRsCWU/LgjGNxqF9QnVkmWNYzITmHbgF8FGYHAxnMmMHjeRXb3Hh6G2TLwyM7ZZ8qoCkKMZ+TAbf0wSMH8ax7yzgntwtvA6sAyOTECUO49GLE4wyemMdOckAyYLlJ4TDLblSR8jJJja6qwON8bYJzySTmn2kpVRvjVljmYSCZYnnLDAZQQ4wAMcbc8nkgUyOznQSIQ0bIC23cQJAQMgDoTtwRg96qXFrc28IljSOTzXOX3ESA4yQQRtcfL25zwfSgDXXUolEqQvD+9ZUDEJAQpCF1kYxcPgAggkEnnHOYzFCJ47hJFfypS8UCvDcuFLEujKrcuYwSWCgcbj0rAuIpGCKEXzMbmDYbL8fOrgAoMbeOeoBpyWU2VZY/Mfg4K5IJJDLznIOfxBxjmgDek1K4hQ2ZgLRyOZpPOiYMTyFkBZMKArkDnBHtg10Gn3k04EUELbVHykAkKqqWBkVBgN15HcfWuXsIZ2u43nMsbOpWRwr8qT8wAJwVAJHYAdsiuvjvEsY1RVjkEgKMZAybgxwy74QrMv+8Tx1FAGiuuyWAiCASz7hsAwVwAVIIBOGyq9c+nHNTHULq5kkldNshXzm+UfMOc8jnaQ3rwW6is7S7W0upZLqSKaBQ3lbPMM5y29gyowVtm5eu4nrwa9C02whvZWg+026W8sCxiBxNH99keLeFBBOVQltwI24wewBx9vrN9ZjfE2PLlEr7ZHRpY88xhVYDb8i54zjPOM1q6V4k1K6jfyGa4KuzQ291FDKww/wA423CsCSobkA5JB61par4WhsrsLcy/MyjbGnm7o5PLcKkitECyBVI3YwSuQayFtrG0gliCtLPIAn9xkdc8xSFeQTuz1B4yOM0AbF7q6XYeJra0iZ0RY5ImaF0bCowBDEBd+0nKEcE57V5T4rsIPtzeXdTOjrmTYyTbPkDZDDALfMM54zwDXYyLBPEisbgyRJ5agBdpZmbJJHLAcjd0BUDFQ3OmWj7Q0crEcSAFgUViDnkDKnJwD1zxQB47aadGJVIlIT51Z3SQpnlRlUzzhhzngjmv1E/YQ8NSt4gsZIZ7S7lXUIZ/LluY7VsRHcQFnx5oJCrgsAAp6k8fG6+FdOmMFl9muE3FHVXHZ1QrufHykqQOemDX6YfsfeBtPg1vRHsI5beSG4hlc3LOcPhgDGqAqBvJILDojHIFAH74yWV3JoVrA9lMwNjFJDEY0mjRwjAujRserO25W6jadoOa3PAFmYtQhkktYyYkEUcbMBuidmO8IGHmqxYZ6hfM4OQMYWh/bHW2tY5HMq26RtO6t5cT/J5YJ3LgFTgnoNoPJr27wj5lreWCLKb4SJI08Txl3t0ch9sjT5ynyjbsyCXU8dCAZXi/w3pLWO6O2htpHuN82zCyK7nzEjjXZym8nHzEsvBFcxoumR2EKi32IsaGRFSEqFAkdmZl5CqWZ8Ak44AwCK+ib57e9CRXenWrQHBllKiMhI1ZxmVsAPiMqMg8vgdSa8lvIrRdQdf7Ou1Fx5lws1vKI7eGNWCYZWgC+Yf4QAM7epHQA+KvitrEn/CSSWrSsPnLOfLkRHjXgKZiMMc8bRycY4OK+Nf2gGtT4evLdTJdRvBKTC7ugR448lo9wBQ5IBxjOeoHNfb3xSi8Oz65MftGpx3P2gRPDJDayRvmaL94jrIh4VpiFAP3OmSK+Ovjx4djsfB9/fabe2s915TeQt750E8bDJiZkuUVYk+bByxXge9AH89/jTSJLfxHqRa1mgj80uJBFIsSqZHBJZ8jAdTk7uTyODXMw6Y87AKrXCszbWVtjYGWG0OSWG4jufyya9w8a6D4m1HxFcyXdhIojJbz4oiY7hV+fe0sbFbiQIOoY8DC47Rx+GGWK3c2yxyIVEgCA4yoKthV24OcYJJyOM9wDxiTw5KJ3jYXKGVEZhtYLngAEAlZNsm4Eg4OOMCopNBRykMQkknYOWGwKqvH8uxi4GMgHsRg84PFfRuleHZzHM9yy28DAC1E6MWlTbmVdmfnb5QPlUjnB6kirqGjOIrVo44w5DsGjijUgbg2JFxuY4J5PUA5OM0AfMD6Q8Ux+1LsgVJZHG1VeYFdyxB2PygdB8pPIArMXSreSGZ5ZDHsUMsQXcSFYFugPRAxPGRt9K9j13SL+9lvXe3OUjdUNnEqxswI+dyACQUDc8tkZ9a5i08L6iwEvkSLGS6vOQyICAMIJHODtYjOD9cUAeXTaUjFAkZcAIJCIyHG5trKpY4yEyc5xzRJ4dktjHPJFK9q7MiuyFBuBxjdtYEjK/d4OfSvdoPCrPFGrwAb+XZVZfkIcKNzcbyR94AD5QWI6nUXwhdM8OYWzGuRv3SFQN20LGQQcAnr2brtGAAfOsegu7yMimGEK0hkdMgnqiADkk5HPccnoac3h2WFgZGOJAeRhlPqq+oHseO9fRbaEuG8+JXnCKhyu3BijCRoVTARNmOgxjNY114eTeI1RZAhyCvKIshG4qSv3sA8459KAPHI45bWGKBrcbZFmRGG8tI8oKbnUnDYOdpx/CKfBpUchwGk+UZCvjJKqu4kKeTkHHtXrU3h0yYkhhaRrcARqihPuknaxA+98w5wM98VZXRIIjaxy2rxMArTGOMyOyOplXkctzgckE5HrmgDitL0aJzA0hyrHlWOWOMkgjHH3Tnp0wCK9FitbCLywETdtOW3MCcDIJDjk9885zUlrYwR2MkUFqitJK0jvJCPO2gBgitgYUBTx/tHvXQ6X4chukd5m+0bbeSVo4g+63yURTK2MbScnIJU5IwCMUAULe4xbz2MEbsZcKpYbxHExL52hlwS2wHnGWB74rIa0WdVjjeXecJIAiht+WxgYbMeACfxxXokWlRArhZgZAEjkcYLcBEyjDJYEqBnoCParmm6GyvO0sITars0z7SXCPGdixt1chm4yAD7AmgDze20qOYtKJF2j907CNwkUg+YiV2+9LtyRyMDjFY174ZkmLSKolCkSM+wJliw4Ukn5z8xx355649xttJtY5JY443jS9dpJ2jWMhmLAmPaCDguU6nBPA4AFYeq6JcrIXgcGLbKCqRulwoQEIZImOUJ6jk8HqWFAHgl7piSRS2p27xKrMWjBKuu1SC+AzAKW4BxyOOK67wvplukqC/VoLSNGMSwb1eVjg7Md8k5OSOvfBrUHhTVL6822+S3MgE+/YChByCoO7KnoATz06kdHZ2N5bzyWb26kqsZRUAljlliyA5aIHKBzJyc/d4yCKALD6Xp022RLNFiEiSRJJ5kgRQrbQpP/LTYWGQAMqeM11PhhCyajA3lSxlEliiuNhRtkpeSNnfHlLl8gA5wuOpzWNFeIjPaXtmIZIwxUlHQtxhJQSwONwbpjJ9eMbPhx0ju7qUi3Ym3uQis8gXiB2DNGknzNvTjHPPXOaAMa+0a2vriV4Qiz7VKBmljVvmO+MtjC4AIBI6k8VXtdHkEPkh0ma3jEYijUFlDgtKcgAsc7hkeoI45roU1NCZLeOFAXOLdtv2gBDCBMT5hPzKx+RyGKsvJJBNGnWshyRdtEVeRUufNCxtAeE3hUyZCpA25OPu4yMAA1PBSXdrfO0UaskOxQ0jhwiZRR5W5htfzGfIye5zzXda3Yrdq5W3O4xvKWSQt993Bc9SqbsZH1xgHNZ2iwaYroVn2ZZPMd43QgkeXl3Xd8pPIJXp0IJrs7oQyyw29lLBJbwwICwkWTzGyGmjRmy8g3s20EZ2sOBxQBwN14TY2wW5gZ/P2ThvMWYPhf4sg7QRjr93AwRjNVU8CWNwomngiKiN4UYuQ8YKsA4jcNuUF1IJCglCOwz7FAqpCYTbLIkiNuKg/MzHIQAuCCr5yRkDoFwTW3aSRRxNBc2ccUQ8wxzKyl23mIEhW7qUOOcYBz1AAB8sX3wvjlEywPDAz7/LmuV8tN7kbUITJJL9sDPUACuGvvghrCrEyWrOsgYtLbrI6sAC7lmBOULRnGc8+mK++bDS7C8mHmQwTjy5CsbiIO0vKxuXaMjPKttPUnG4YFddaWFp9ljhltFAiUKJN0aXAyf8AVIfLUuBwcnHrzQB+X83wV1na4jtQwMhzvBziEMflYJgtg9McfQZo0j4H6rPNLbT25icTKYztPlywMQGLSEffXDZAJ549K/Vq28L2uoSLHAY5Z4SHWFrcPKTGd+fORS7RhSSecYUdAa3rTwPDa3Je40xWkeVdtxDCJVcMy42wEAxgqpLYBGQecEmgD82dB+Auq6ZKlwFdTC5kcSQ70RUkbb5rcgIFyST3GOMYr2ax+DGrf6JeT2kcil1E00IVVaMjb+7jQDyxhj0Y/dzxyK/RXStF03SreaARWj/aIZUdZ7c4Mbb5NjK6AbtgA5yoZsZOc1xusyNYtcxRwxrbR2aywtCIHDeaclVVHyIdqnk4HGBxuwAfLll8KNNaz+1HTGV5VKKqRIxnhkdQrkKflAcOCGw2DyMYNc74j+FOkw2Vu0Wm3dlcJKs7OEiXGTIUkVQcs+8Z3EqPrxX0HpvieEXk0CzJCwVneMq5ZEjYFgu6P5mKh8Y7HI5Gas+KPFGiTOoDq4aJkd0w+2YMAWAdcxKSPboc98gHwZd/Dqzj1Am8jEkjxmaF2lQHyw3l8xsWyu1cAYHI7iu607wboqQK0sdhHkbkBUBhIVTDCTlgpdWG3AA3ZAFdv4j1LQ4mkZZVEgifDBUwE2uYwzfKGfgg45ycc8Z8ot9TElyFedTtZHTzJCqxksWLnaf9XhseoOBnrQB6rp/hfw3exKrLALpGQIqghXIZRvOQOD5g5X+L5cc1zeufDi0lVSqQyKBJ5IdUUhQQpO6JRtTfv47n3639Cu7ezureeO4k/wBVG8caSM4UYyqCIuctnyyec5TnrXWX2p/I09osiSqGYOFdg8hjckgOG+YlmwM45Jxk0AfNeo+G49OCoYDtE877wqSIyKEwASMfeVs4JOCeD2ns7OyKLczXMSvAmyI5MrSvGxCoFfkMEwBkcBRxjGOr8Q3U10I1mtp5ALcO+1VyoLTs2F28DDA5O0ZAOelcJHqOm2y20aWtxbpayL5plUyLIVzkI8nAOSQee2OQRkAtRaXZmZIpmVopwsjIy+WDuk3NgSnBATdg4A+YDnqJdSg0Ox8trGwjuyV2bBCmNiSZY4UgLLhwXHsMYzWdqFzZ3kkLpIUKI5dvuBSx2owG0fMEOSOVII/HorCLSru3aOeSFl2EDAUMjBVwBIful+oUY5Xp6gGXeeCtN1yNdRhjNjFdIJAwRtiqYFkYAHO4nD8bu+O9cvH8PsBjZ8tPLGEikjxM6kqQWO4AEjIII4574x7hpktpDZi1WIS28ar5ce6NtpYj/Vbm3RALgZGM9BjHMz2NvJMr20DpAUcTq0xjRJiD8wdMGRSCx253EjjoaAPG28H3ViJ9sUsjRKOrmV4JHUBArI3yH72CO45JGBVWfwxMmntdysIpsyQpCo2FcRhVZFZCMkEnODkqc8819Ay6JBp1nbXQ1ETfaLYy9TI8z+bKuxiT8+MA7jwD3z14h720nK2k4if7Nclncyl97yfvEMmwney7mO0gjbwRgbaAPNtA8MrFbNcsvkyyF5vKKIQjHIRsbgRK0kgOOQQORyK9Is7K6hsba3kUzynzXKokasU3oPLGfv8AIyMkdTjqRWPcPDmaH5YJQx8p0DeUjA8yuYzjaSwGQR97J71bt9YW2mYwv5zRKsjeWzIqg4Usu4jEQkJOMZ6DnHAB31gl9ZWsVpbWwSRyhGVKvISAdpIHyZPPoDjggYrWGnSrcKZIiIkl8pwdwJGWLfxDOFLZxg/LgnJrkk8T6nei1WznCXbBSXkIEhgDRtsD5G5tqMMjnkAY5r0nSLyRLK4t7gu877ZQss+4LMxDEB9/7zLAtgnKnHfNADbLwHpOpwPfQvFFdQTcR3DEuSActH5hJ53dc4/u9Kzr3S5bGRnjgnQgPGFVH3SSKCW8ppMhXxszjJwMnAFdyU1KSFJIreTyUQIotyMjySrOxZWJK/ebJOPvAAAcU55EuBcCdibnMjL5zyNG8gQyFJV5Mlw0ke0fxFiBkCgDy+4kuZJ2jiUiPbEpEpMUkZwoZ1+bDBSx4ORz3IxVCbMEIWeZHtxOUlcSBdiFo2UM6bQArlTkk5A/A9NHai1nE2o20lyhR2EZ85nklkbBRXRvmkyZME5wxxgkZqjJoUF415FLFIoDRvAiRiTy1EqB1Z3Yh5iSCQdhHljqCCQDyi71fydSvYrdzPaqVhCiZplkCgF5IwFUGNghwMMTlt3XiO01md0877Tcy2MUizGFWCENuO9EUsC3y7QQOmTwRzWrr3h+CBnuXluBKZfLBCDep3AFnwPv8ScdyTnJ60DYWVq9qj+acoqOnlSMN7s2xtsnKAo0Z5wPm4JBBoA9R8NQtrciELJFZIYzcTpJKksiu5WRdpTESEt24J6j0+l/C/w31i6gZPD2rgXDIk62d8ghjvGBd44o7pOElyrDaysDkDKnFebfCvTNBvZJdMvIFN7hHQHypFMfyqIiUBLDYrAclcnJAIAH1nbXz6UlvBHbRw2FpNGga3VW2IymTErK5cOVLHdnsoFAHitvc+JbC4XT9SXybmK5eOSGUquGXzAYrmRBzH93G3r8uTyTWvrc+p3En2a71RGN9EgtViRhDE9s7QmEpJJwxZWUSL1ZRwOcP8a3YbUpbmF0a3+5bxuY2nbLKodmfJD7WQ5ycheWxmvOb6bT7F1nnurq3KB5VFvMzl2yJGXCqSGLAkBONw9aAN/UV1O1v5IoIGeG6WGKzuMwxNbeQm8rOgY5cgncwGCSQTnIrg9R0u+gElxbaz51xINwi+Z0KxuDJFHcvIfmDKpIxxwCcgVEj3+oTXWp6VqDToRHGr+YrTxpLndku53nY5Ax8w3cc9Me5tbq9jtdOW7u49QO9pMMVUxIoVlTbyMgjK4z8rMcjggFHxXZXPiyCzstYsYHgtmZWuJRPAIEESxjed47sCqrxk7eN3PyFr+ippmoX8d6ghtbZZbWCCOV4GaFdjx+TcSH/SCRuLDjk8E5wfpL4h2uoaF4aLDUhdTyyxeaTMBOz5ZkjjQN/q1AXIzncobFfLOo6o5RE1cSXi3RaUFZYjLAWYosqSLloiDkMvRsZI4BAB5/Jaqzy3AjZVZmCR+eruMEiMM6j94CFIB6kjnGazriOQXbvcCQsjoAyq2UePKDLHHOVHOegNbs0ujy/aFhme2uomcF7gRhJGQOWJjhyFQhwB7qfbOK1zpyzGJZ3Z8sitt/dlgWYuokHMbEjHQjBxnrQBQu2tpnkaeRAx3thcZd1TywoU7gMsnGOpXpyBXIR3D285AVjEWwF4WMgk4yAvyMeM9wR64rYup4hcGRTDufeU3BRGD5gMYMTkhwMHr155zWGbyFTM0xkkDsFWIBVRW8tcXAVGAOCCOncHOaAPTNGuU+x+WCP3+csqjdHkgM8smwnywehwTyp6cVy3iPQZyFukbekr5V/nwy5AKsQPmxz6jCkgYrH0fU5YZJVjfBKBWOclkJC8HcMHnkc4xk8c169a3kWtWCWE7wN9mVtkyBJCkoKPCfm3fKAfbO/BBGTQB8+IsaAq0m0h9w+coQSPlk3KMkqSCATwTyD1qS0IEGJZowOXWAsdzFkIyfLJKvtzwSAOBnNM1O2ez1Ke3ulMJ81lkZQ7Dbv3bowpG9SQCOeQR9aZp8FtJO5kkIckyRRttxJkuxWQFgTwv8JPQ8+oBp2c6xOiyLGYnPzCQkMwKlQDtOdpQ4PPPQ5rWeye/cjS0BALBLUkrJnJIEbLwTnoOnArnUgeaZogFEgJyckkKoLZAbkDGef/r11WnXlxpjRSiJ43BQ7gNhddpUvucDcvy9R70Add4Vsy8Nzb3iTJ58I4ETZDwSDcojhIBfKHBbAJbJGTityfRrgTiEuVgLCVGbbIBuCsGaKJv9ZndwencVo6RqtvfTxSQ+WC6yo3yxxyeY0T7EZgAAwJ+pBHet+S3a8D28jqGUI1s0qjywrJuK7nI2o2OCT1PfNAHFWmnySSOsCzea09u8kUaZWaMMSQ6FgNq8EDB5OOKyNU8CjWTeX1iY7aeLPnW0kUaid0Uu4jIOI5TwQO56YNeo2bkW93bJHHazQRFpSp/eStjc6hsnGNjZwRnaawGlmjtnMYZpjdA+ZvJCh4xHJIrAg7ML8xPbOOKAPmG5t5onfbGUCyODuBUKc/3j1ParVvfMEhLtI21jHhjgAKS/Q8ch+D6V7v408BLeQ22oWbLFcyRr9qs4l4LbGcywxhyWPDgnGGI+U18/XdtPZM8EiFNrhxuUq54wAc/dOOxxjGOaAO8tLm0dovNZXjV22hxnMZXALFWBBDD1756VJeww7DJEquWYMAZA/wC75Y5kAyG+UDk5+bHNcHBdiHKkq68YkAJKMc7gysME4xnPf3zXWWMn2kJGw3RMF2lG5Vm2ruLYwi9CRnnp70Ac9faUZArxuyu7Fgqo5CDkhgcYJGenUlhzWLC91Z3DJLhsOFAZiwOcAKR/Dx16V6zZ2iO8cAlHlb518xfMdfMK7FZ1J2/KOQRn3zjnhNT0ySCeZlZmgSVlDMQxyGXYCQRzgn2469KANHzUuQhljMEiCNyuxVVkTcFePcflXJ7cHGSeBnNms4x5fmEhpW6kgOgwoDSDGApPQ/U1R8+aAeSyJOrkbXVm8xMbuQQ3K43BgR2zjgE6tq8FzGzh1G1olVXJaQO2QHQYP7sAc47sMdKAMFoSokMY4jYBsnbhycrtBPzjvjt6d6iMSyZJIBjTdsbgvkgbU2jrkA9sDJzXSvZPO7IvkM7ZCsAF3SHoc7QAduOeP51lXFpJB5bSR/LvZc/wSbeCck/MN2Rx2A60AYsbRQSjzyWjZMsisN2DwvLocc+mD1waj2BsoSowMjJ5K9dp5zn19x9atXFhJGPPKKqOzorgHaypwRkr/tZ5HekiTKjzSSqJhVAAY78g4wPlAwCc8HGOpzQBmywEhlKAc5DYPPGAMH3/AJ1Sjt2MpiUbic5bjCrzuLYPAA5roZMH938rBckOq4L5xwW6kDbwOgqOS0CBHTcrMjOzcdztJAHbPPPOOaAMV4ym1NxcjKrhlKkK2WAAPTJGMYqy0hb/AFxO1UURqjAIAGyAQDyvzHIHIJqQwrhiEO7AEfOAvU7gM+tXQyyRRRTKwSLKvtQMckHayjAIPI/Ed6AMyJwrPlBIjI4BIwBxwQezDsPfFWkhJ+4gceXkgsA204G8Y7gknv709LYsT5bZjUkDzF2jDZyWLEAEe/4ZqaD902Q5V+VypIXDgqeh6FQRwaAEiiiK/vCcbRwvOMdd3A5xjpmrcNs8jYQblKkKPlHIAPUnk4Ye/NRAovGM4Oc9z2Kj0HvXr/wu+B/xM+MOrxaR8OPCmteJr15oodunWM0saySlUKySKpVFDONxJwAR6gEA8pETTFIRgMhO4AKCSSRycZZefX6Yr9cv+CfXwytdPt7/AMealp7jUbh5LPSp7q3K/wCjFP3ksDOwyhKuAwBGUI7V+hn7I/8AwQvuJU0rxh+0nfm2uZza3kfgrS3ZQ0a7JPJ1C4Vw20qNu1duNxBOMZ90+NHws8P/AAR8Ux+BfCkGl2ljpscEdvbWFstnDHDMwNsBGyAForcwryTnyiCxFAHgfiLxJqNnLHvumYXcUi+aTsCBMuRNk4UFVAGBySOa5DStf1dri4tDdXEbSRKkjyKdssTsJlVXcZYjJHynPHcHFaOri2a9d5184KsYGcs4LM6GRZE4Q/Ng4UY7nFYHiXUIdFjs305E2FJGuVmcu1tOiBTD5+4chGBU5IdmIBIWgDrdZ1pIIYbu5vxE0EbWzoJv3suQAZjEu47dhwc8tycjFUrHxRHe2jXEV3bw2Rzby3jMHeHgeZK6yMNykycOBwR/vY+Z/FGuapcX8d6lwYIYY5fMgVA7SYVfLKrGfkjyzZChtqg56Anjb7xBOLK6iiZ4mliFoZQcArksSFycuYwM8KcDrxQB2nj7x48V5c2ds7XmnQebDFNIPJlKFgkbEDIkjYNncMZ7g9a+QfEPiGa8F9LLdTQWUMuxZZjJ50ThyojiVRmRmKkgcfMn3gOT2Wta9fXoXTpQJYrW2+VlUeaFBZtrStzkvkBWJxtwAK8m1ewnuUuY5Y47gybFibYYhFtmictuicBiF8wZOciQkjNAHNj4iS2xuLNppxayMkiSy5d2ZUOyM/OQhP7vnJ25Iw3Bq3L4uurqzls4poWTUjG6q8nEIRM/JI3G5gPmJ54UdcV5P4h06a1b7XHbNJukVo4kz5I2lN4+aQlgCe/OM+gpNN1Jysl1KkEHlyOCjibbIrxr+7RUkHloincMEcsOozgAW9v7zTL1hGZUQFvPMbsBKrSDc6kOQHWQEggCsyfXbmGAsbh1cIxCq4dC21XVn2EhmJOckjknPfGhe6raajuiigWOO2MifaYGLNIykAAiTJzsHGM9OveuOurYy8IjSRsC0eCq5UE7l3ZwXBJGB9OtAG2usX8KK0gjCyxp+93q4BceZsfaxKyBXHBA6VG1xMWN813IieU8kb+VI0e+KNwI9sbjAL7FByMEc5rmLqzubeONkkcRMpkaORHxIVcYJbcA3XB4qG71GS7toLQqILeBi4QBYlZpSPNCmNeYwd20cnBPXJoA1L/W2uJo3ncNK6KpMZdByGjQSEN/rADjOewyetcwjTMboszq0Ub7XUsrbSwRmLHqNrOcdSwGeKr7UkkAg3bUDsCFJ5BbG5wOSCoIPXip7d7gTIWcskgaKbJBBXaUDbmHBO5fc5yc54AK00shkVg2YUCgecTteVUUEBY843fLk8DHUis2fUXeYBB5a7slQ5Kq4XDGNt33SSMdeoNaraXNJlmkYooCxAlgFAbJA3NkYB6+31oOlOHljMZZlCtGyhJPlADsWbGGwmOhySPSgCkNSlhyZC7sXOVVidp5ByV4YdO/PTNPtdamFwE2zZT5oduCxkJQcKeWXAfvjJyDVtdFnUeYoEhJA2oQzqSc5KZPGR2Bq02iyhS8kIXBZSS4Uo4Y70dOqvuPQY4oAyZLwrLI0d1IZgQBvj8tELnbIzsHb5QWwGHJz1Hek+r3assas+WCli5JYueeMkbk5OM9a3k0ae3ljlEYG8gIzRh1b5huIHIYAlenQgHrWppfgXWvEeqQWWlWdzqWo3sgWGC3R5ZGleQKiJnlgSygYycdeOaAONa61EtHArSMzAbIvnztbJBVc4IIYYA9K/QH9nX9gX4ofGCz0rxP4nnPgfwdfmWW1ub6KT+09QigRiz2tsV/cozABHk5bBKowBr61/ZP/YAtdEht/iL8ZLKC5vLV7UaX4deWGSCyZmEguL5yGSe7CyR7YiSFPUlhgfq9qGr6XaabZaPolitmumgRxM9vHC8drCzRpHGkGFbaiqu4L0YnGSSwB+c2mf8ABNL4R6LPHJ4hvfEutpNbtFHFcXcdtGjAEZhe3gUmM+Zle4I4716zoH7Cn7OmkQIbfwUL+SBlkMmrX+oXRViFxI0Ut2AigKxJIONh4wePqcSyT2QF9qNxLcqI1iVwXgZZGBdS8xA4Xb9wg4xnpikt4o7e4SF9QiS2mAjO5SpkjdNikDdhnBL5weQ7YJyRQBxug/s8fAbwnaDy/hN4LllYLJ5k3h3T7y7jLEFSHlhcsWZnzkHgHI6V29l4R+G+n2UAPgDw3a+YjtNHa6Bp9tIyRM8kK5s7XaiE568gxnpnNegay1vcW9vE19bSPFiTyI494dGiIjVJhAywqqSMSqlGyoHPNeXzRXy3ixfbiLZYcyeSQ4Z/OzIGTyyUbYFxlRw3Gc5IBT8Z+AvhHqFnbXF94A0BxNG8rTPodksikysJAuEUGPzGJ5UMAMDIrw/VvgJ8EdYsbib/AIV94WkZWkguIpdL06CctMVdJmEUIKAc52sCCw+XrX0lPpzXOlQSThYz507RsJpprlIy2/ajIXRI1KndvA3E8A8EcZb6JLFc3NyWilt5ZVjlxIibFLxxkCOODBjDld/zg/MeuCAAfKtz+xd8A7m4MieF9Pi85JVaPfJaws8sDoIk+ynduB3Y+bOUzzxXz74q/wCCbngS+juptCvr/Tsq81sEv1mj3KCWAhnDs4AAGeBhge9fpdqMVrbNGtqltJ5iqjRm7SFVaNeZ/OlLKGyGJHfcMAEgUthf6eFeO7triXNurskCCYxyAqWhjdlQCQ5YZOAroAMluAD8NviT/wAE5fHPhnRU1nw5qa61bxpLNNBJb+XdRIOzJChLLvVxk7VBXk818N+IvhH448NyzQano1/CYWYt5kMu1QfvSHGdi5HJNf1YS6qlzJPAIIrGJ1WJLS4SGV3JjVAtyU3EYKE4bcpXbyBgDxXxl4F8Kaybi21fTrRluYHmmngskSNkQ7yzStEpaHhjkAhsHaDxgA/mSijvbRJi1yYJoYm3RtvlScxFiyxso/d4AUck8rnIXpuaL491jSn3WWoXFrJEuEKNtAYgKecngYI9CMjHJr9GPjP+yro4vri58KTGC4la7kay+ysgWENN5UhkRdo3rtwoJOMZA3Cvz18WfDjxH4dklS9tSyq7xo0KO0ZYAlcgDLMAx5x3BHFAHcWnxd1ya2gt2upLh/MkeQeaIt5KHaA2OhJPHHQYrOn8YX9xdBbiZ4AXwwLHcFJ4MrA7mOCucnlQOK8QQXFocESbw+Gi2sGLHO3p1PpWob97qQec7BmwdzHlmUKOeew2igD6J0PxJPE1tLb3Ek6Ble5hmBlhfLIVCSiRSrk5wcErjgGuwsPFkupX8kL3MUCZZxCXMYmj3fvE84MvGVyoKkZH3ck18yRazLCiWgciJGBBjPG9VwrA44I3c4+h7V0FteEtDPJMWjKby+xm2KoIVcgN3CgDHVsZ70AfUcHi3VNGs/MtigW7WTy5TceZP5ESruVWPWIt/LBwBy4eP4RBLCl3JaammJI47rZNBcbn3GOWJnILhvMYbhkHIGcjHgf9ry3MKyxXkeyImGOBF8slGTcxIP8AFuZ+xyQSOMU6KRJZMyXJeR0ONy4be/yQxqxYDeW9SCcdDQB61N8RNdmxGb1ZY4IAifamciHLsxC7SCiZJwMZA4wRgHktT1+5WFluJZZ2dIzIscv7l2AUxKzSgbZNjDOAMbBgdd3DzSvDMZI5y2WKxKxCsYlwEdXfDA5XI6nHXFXRPLdtcCZZLmJ2i8ucr88TrnccIny5YSMBnouT15AOji1eFxazpO8VwEHmRiRgiIQQ1uhONqZb3GWJxXUaTduwTepKzlmEl3co9vatKQ4lVtg2u23Az3GexI8ouJ5HCQCMSOcq0wQFyQ+OAuP4evua6nS5Lo2os5cm3EwX51JPlgncec8fOMAe5xwCADuyj6hLPDpzrtUxPLG8kZmlYTGOSSC6UYXc7EhfujZyPSxDY3s+oTxWmov51vIsMiuzpIXTbJGzoCUePAYbs7eobHFVtJ064t3d7S8gKtCcpNIUjh2yCUKIi4ZZSItuDx8wPeu5GnSLd2t/b/NJGsyXCQOWaUeRGXMkMI5/dyr8w7E++ACzoGnanFq9u9xmT7XdQLfWzkRlFVXZZVQDcR5JfOMDLY5+XPqOmKljYPazXEccc0/2cQzOyC3kd1ZMvGMICirkEkggKawLG6so9JiubtLyy+zeZuuoJGZbZFXY0UyhdxQoWzzlF2qCBkDa8H+B7jxTrpkN9BJZQN9ouUe5feYchgz/ALthNIY/LKgjIMmDyMUAej2txYWFrcy6tdLLf2EIjsIo2EX2yR45JikNwqgMqwRwqSuMEZIzjGHp3xR8P+GN3jXxReyASTSWGmRSYE8Si4zcSW/nRsSyptICqQBKF3ZOa9d1jwHo9jptvq+siC303SLN5LCCOUO86TJHLJJcpKgWJGjV/L8weYcLgKGyfyB+NnxGj8beKJodOb7Pomjwix0eMgAFV2m5uJth/wBZLMjHOMkbR/s0Afsz4W/Z1+D/AO0pYXniXwV4ihg1GVWj+xtdRCWGUQrMpktLiPzCQ+UCqWAXLeYSAK+YvG/7PevfDi8lstT0uS0txcXCQXc7EwzBCFjAmRdsjk/d4UEkYBGa+E/gD8d/Fnwe8daFrekavdxQQX9sby0Nw32a4tPOj8+GWI5Vsx7sYHXFf1S6Xf8Awv8A2oPhdo+oSw27PqNnDI8MTCO+S6McRSXecbSSXwASGGTngUAfhHC39nadYWN4pkh82FZg+4yIuFKISCpt0JKhs5z3wARVfUmfyXWCQFFeKQJKkUzwFnZ0haclf3bAkkLjhuuK+6PjL+zrbeB5IbKKK4mtZZbwNIYg42yyslp5rqgKsgKkhs4AADZJr5S1HwPcaHeqZG+0WcgMfkBdqs7hmR2IGZAsYJyT0K4LA5oA8eS7ZbiKa0PlywMQ/mBZQ5XKMNp6fLkH0AzyOa6K0khkhjeNEhlndlURt80h5eRpkYbUAAyD1O89aupb6cJr63+ybI1CtFJsaEyTPEqOwyMsOowcj5u3Arft9AtNRsY54ZHtpSELqgKgtEybgW25cnB6HJZ/WgDg7K4khuvs0bESTKHV/m3IqkvtkMajJVVOcgEgk845+9v2ftdt4pYrnUXjuI0j+yXKSoRgsqurq4IyAp6cE46E18qf2NK19aNFZom4r9pkCx7I4jGCVxksSVKckYO0nOScfafwL8N6lCwjFjBtlkaVQ0OQ0Txqnyk9cHaF5x8vB7UAe5/tW2Mutfs8X8ok86G3u7a5ixbPJHbrNbeXGpM+dpIlXng4wME9P559R8PB7+WzuGSKLMnzkhAGBOXyM5OARtBBJYcHNf1CfG/SLfS/2avEEE9y8N/cSWD2i3CbEWeKaOUxW6yRs07ZHHy5AycgAmv59fEPh+4vr69uL+z+ztNPl0jgyQQ4Adiyhhy244JyT0wCKAPinVNOW3lY+WXCF03A7M5J+c8ct1Pv71iW48i4LAjAwf7yNuTGHKN057fTFfR2v+Co0SWONBIrujAiOVMZOEQBk5bqCeThTtryzUPCNxbvPIYDCqOy+WoIAI42Kg+bZt5yTnrkZzQByEN8yMygqEbJyAx3KBgAZ6cKMdOmM9a9I8Ja/e21/Yi3dTd+bt3PsARQcgAyEjOM54wOnrXFPodyF8wRtGqxBmBV3A42liQBtQnHc4zzmr9hpl/b3MLqkpQKswIPy5ye5HUf17YzQB/RP+xd8XdSl8Na9YmeGbVDbxkQRubgW8BRYjF+/AWItP5JDDeArbSB2+KPih4e1S78Y6nqDQxWOo3NzORDBKERjJdTEZDMzSgeWx5bcNy9cgVc/YOl8RtqmvoXkCXenfaYJXPDRWs9rJOEL4VkELH7w53hRnhT9k+Ffg5qHjHXm1WSGYRy6lNHdo6BizKyMuwvyWMglLMM4G0DuVAM/wCCfwx1SXQ4dQuFKXUNos0s4GDEGBVGVFOXBVgD3BQ8ECp/iR8PdUjs7y6W3u55GkDReXujXay7DvVlPnDzC2ARgBcZGBX60eAPgbbab4X0+6i0t0t4gtrveQsJHEe92WPy+xUlQVO0cZHfspPgXp+oIJ77T45S6lYUmVVijLxNtLBRxtYZJPryMUAfz3+Gvh34q1bUrYW9lcwmzmUIkqmJfvMRGW+VFPEhzknK9Two9+j8F3+nCOW4SIvJKQkM2yYBwWCwkKF+ZX2DPBJbnOc1+gXxF+ElpoVzctYQJarb7PtdxZn59yE+XFCyqzLIxaQnbwd3JxUWkfDKwubGG8nhdRiOcxuGmmlUEtI0rAqVU7W3D5N2OSCKAPzw17Stbj0qe31Rkkn+1OYltgrPBCChtTMW37U8n7QpUc5IO4rkCfwWL7SdUsJxFZMlw0UAmULFdQoJDPJKzQxIHBLjO5S37tR2zX2J4i+HDLDd2FnDEtpNMbnJG6bzgHZtsjqGjjVQcEt8obbzk58NTwPqFrqT3bOqR25ZxG6GUrCGMcUkQAA6q4A29M9QRkA/Qz4ceMIbTTbVbTUJrqLZEJVYM0kNxEkY2id8JKTLJgYZRxk8nJ+idE+JFxc2pWSGSEREhXSdC0uxDmQopcLIWDDIxhWG4EqSfy28K+LXsfKsY5p7dEkLTFMIZOQzRrnPlLuG1SoLEqNhHSvUrD4iStbfZTcyEXGI2A3KpUPhm2qAdpAXORwBkdqAPrfxF8XhoVw1zIUuLDFw9xYiZIpWeRPKhJlETApk/NkZJwOOa+dtc+PFtF5iOUt74eZ5ZWYSO7r90sYpM4OCC2eeor5n8b+M71ru4ie7hhDwMsYmchMMo+WZ3IzhJckgNgLkdOPObBLbWLGW9ZwLhoBKJIzNA7IsYb5dyfMiyNBkoCpGeQcUAfb8HxnkuNJP2i/jM80chQhhFv8ALI3iESYIAJQnOepG7INepeDfjBFZrZ2+msWmNl+9W5CyrNc713qqMvzR5Qj727cWGdpr81W1WG10B7a6lRGgxPIwmCTPC7t5ZSVXba5TccDGSoxzxWhZ/FTT9IsmuoNRY/YmjEV2k87PCoAVog5wJcgnGwkjJ4IxQB/LxJdPI6KmTIuwAgq0ZfIQEu2AFKnnGccAnFV2u7uN3XlS6lQqfe2kFv4GxsOT/wB8iqv26NrN7QI7ILjdDM/ybgwwCV2/Nwo75GfSq15KrCKR2cbQI2LZZvlAVskkZHPGOgxnPNAFn7bLJmMTM6NGzSJ5pRV4P+sBPzEEDgDBJxWNcXZjjDq3KkBVyGB27cHA4wOPqetOlkRLeTypCQyqrrhd/wAu3ezlQCIyWO3k/d5rO8yPygo8xyHLBWA28DDMB24xwDg96ALq3jKrsSwyA2DkMecArjnAJH/fVdHoWpvDHciQb0+zsTuBfB3oNyE8q2T1BHXk1xpZ94kEZZNgby1bJKZ6OUHByMkke9dNZXCLbsZ7YIJICV2lQxTeoUFc/wB7J6DIIHagDqbiSGWxju45PLDsyMGOW+VjhwpySMj5sNgGQZPNc2NQdAYi7lCxfG7guMgYGfvYH6VXbUYypLHykGVjyEAUE7idpPytkIMgdB61h/aVkkkRpYkCj5mkYAuVwxCKE+ZjnjIxweaAOzhvyu2PftRlbbgICyyEFwzr1zsHH6VDFcySSLG0Szxkc+YxViiKVCrIRkKHK8DIPTBrlo71sKMFQAQu45C5+Ykj8DUsN7Ikg2MDubJHzEPyoUBVIPRj9fyoA6GFFctKzmAI+dyFiIkVljY4B3bwXHGc9wDXc+EbdUvUmQJNOXBzGzLM53gRiXI4XaDkHaeR1Ga8pmumjYxOM5CFSNxAJyTjng4OCDzivd/hzAsqW7l18ydS4ZlTdH5TMuXkLBgSyrtAK/d5HGaAPRLW1khLz3lwhhjYiG1mtUaFJp9kUjsvmY4jYYYjAMeQM12Gm3kUE8NwzSyzyMdlwpMTQFWkZpYUVsBGBOBkccAHjHN6jpiiKQpJPLLGBlRCwWNnySAVbJb5FwSozuPXFdD4f05ruOC2lkdQGeOKRRu3MApkJLuqqoRRnkHbkt1AoA+yvg5fWUs0K3kwS4f9/BLMRHb+fM7ExkOmJCfnIyVGW5IzkfePgnRrbUmlt5J4rGVEZ4J0jjeNykjmQyTF8LbNHCACCFUNjdyM/mj4Egu47tbV2MMmI5YjMXEcMDv5cRCqzK4LE8DdwhbPBz+i3hK5stH0O3tTefbryaER30AVkcIPKaONHznyjh8kHOFDAYIFAHofihNO0zSzc291Fcm6mEF80EzrFcWsVu37mN5I2DZxwRhshCQBkD8mfj0xi12LLLsF3hGlVAqBSium8If3qibJ4+rEbSf1D1axNxaxR6NaS3KXMflixwHmt5XSNnmjcErMQWmx8qshzkcV+ZX7S3mQa49heWsVsyXqubSSVklG5ArhXdiRCAkZIyTzncBkkA+PbO/tbXxPrMnnw3Dz3TlUWN2jjDEbi29B852k4ORhxznIPqMHjN0ilhXy/IPmho8xo8fP7pIo2C4UZyvBKnlSD18As5d2u6zKdzD7Yxkc5YHawBVXU4P8Q4ORxn0rqJrm3M0jw26zy7VjiXZuZhLggbVBEhwoO09x2NAHten+IVit4zd+csazb1VfMUvOyorO4LgEbCQfmxwBkdKLjV/7UNxIroI8RBw4KMwjaQlkCR7XxlRzhhurzV9UYR2tr5TRyIoeRWynzNkEKwOGIGM4H8I4zTLaZoxIV5LiSd1SRWkw0jEERgk4yMscHGDk9qAO+Saxby2eRVUMyyATE452lRHGhKEtuw27BUnjmobs6Kf3tgXjkYq6RkJsgnjaMg7CMMpRpMEnI65bBFcNdSiQr5BMcU0cSNEAgZplaTewO8fOxCk993+8K0ra3uSI91xG6RrtaNRGrhnUEl2ZCT/CoyQQVOR6AHvvgeBpdPmkRI44A2JxMWnnhboVk8qLCI7u3VOAB82eT7V4LezhvIJniV5RK5jjaTz90bKkceFkOCzSMDlUOARwCCK+VNHj1K3jW0tbiWOec7XjlmZH322SGHH3gzP8u4A4xgkYr2fRNUn0e4ha6YSSzWsEcrBNwjYyo4jWVSu18IN7oQeeMAHAB7lcm2sbu4uLOO5iuGnf7SjeSkLyDYoiLsoMxcjG0F8gnCk8HotF0mz1W+sb5bezeNxDFfW6ltyKhY3CfZyVZxgBT8oxtZmIHXzvTbq8u7Nri8kZUmuImgj3SyLJKjRuxl2ncqL5+NxyozuOAvHrVvdxaOh+z2Es7xwxCQxQOokMyqTISky7YiAVz/GGYhlDAAAj8TaNDdX8J0y3DNakwmKYHyfs0RZEBSV2UKJTlcndu7k8Hlr3wneX5kniktjDvIZHcwmcQyIWSUKuQCVQIAjZxlgoNehXniKMRpeR2saTTSFpYYlMjCFzsCJGJCRKMZXg8g/P0rrfDWp6TcRGO4iiSWJrhZ2nCO6xb2SVv3n35dzqQBkjnBJ4oA84tvBmmDSJIhYzS6q0jMytItsJI4yRKYkLKHhjj87IIO4kHIyQPOrf4UWMl7PqBtIf7OaR1lvpp/KiUOWjVoJGjwsxaORQWbksFUBmGfsSS10g2Sx6YqyG3jLkSy/K8GQJVikHzbC+TtXLHec4waqXNto9x4eFsukXNs980fmJbSx+VG1ssjFTJOQGBmlVyhy42LtJO0UAfHo8MTxXlxZWlxGlk9yse2HezlXcFSTMqu20hlGPkZcqpYfMdTw98LbjUNakltorWIQxPJcm8eVPPlEb+V5gVMYO1vlygXaACM19GaVo3httSQ39gbVQjLE8c7TSGRdzGaZWXKnIACKRjJwRivfdM8LSahbm4ktrWC2ZLUJGohD/AGbDy7kXl5pGVe5YbpO2DQB+deqfCG4vJzcXUFvFLbyq5tmiV1uZIpNqRl5VVSEi4yASw53ZrV074OxyjyW0+d/tESrCVWVduEDPERtY7NxLcccNjOK+99W8G2ourNZhKGuCr4MYKRxR7pH3qPuECQD3HPY4t3PhP+z/ADtRhltimSsTqoJjiDbpWnDEhg2/ZjAG2MrycYAPzrX4R3VsbqKXTvtDNK+DKm5CPLMSs83lFnBymVBKEKM8DB5XVvhXDJhJnnW5iuJZo7F1DxASFEcqQG2EsoyrAdB1PT9NPDun6NqMWoCWSCOaGZIluWba0m2V9zwxcMiFYwQcZyB7GuW8WeEfD0AWNGs/nkmuf7QRGe4YkzSLA8rMTtDclccEhmGeQAfni3w0iecma0ttpEaeREqrEVMLIWhZADlXwXGWDMvBr1DSvgsILFRp1w0Ds4WYSoNrRypndH5aEgFi2VX+GQBsEZr6F/snRLCM3JOnvdWL70jDkoyvlk+XauJB5jOSzcFhkA9b8WrR65bpMLyJJQJIv9DjQJExBDoPLzudkiOS5G3aGJGTQB4JcfCDXNJtoprBYmkmKzEQKz58l1Ro2M0akSN8+FRjkggkqwB6VvgtrkohnY2Qmu54mUxASiLzQJJWdGtmZeCSCCrh0Kg/3fp7Rru3murKzjn+2RRxBpYE+ciNnidysbEeWNqgsegOScAZr2m713wnpUFo1nHpst5DbypcCO42ebFmJANqv+7lEbvkKxXaGY7lKlQD8kvG3wP1KzvL2yjWVolV7s3Egt8tbygKoVZWR2b5SQhJKq2doyQvj/8Awri8sbxYIJprsySgsSnlKQ2xgrKDtDqHYEK20gZHt+qutXNtrF85isrGKG5luDJJbCCCGFmUCHb/AH0wm5VBByzKOuK83uvBdnd39tqU9rEgiVTHbERJbLMjKsksXzhpSUI3AbSccbV6AHxBf+Bb+1WK2tLWCQkoGaRZlmMLKViEaSME4kBLHIYluMjiuc13wM1pDC9xZ4kLIuY1kl85iwIZgFJXCsuRxwTX6RWfhiwuriKWWziyrnbxGwTZtUqgCOSgQt0PfGRWF4l8M6VNHIDFbw7UkhEcsLRoiqo8vaYz+6JBYcEZPfigD8yNa8GS3tti2QOVTaYVUlRtIdzny/3bBvvdznO75cVwp8D3UqEy2rQuB5ZwitGzIWJBZRgoylMNjOWPtX6Fa34csbOFWIhxIkZUlC6uWZklaJgoIiwECFwW/dtkkg55208OaPeNtsUjfcGZoZEgad9zEO3lSgFXCMAQmSvldsEAA+Cb3wrJJapDJbbdv7tGVOeGYIQVTCnDOfU/hxzs3g67u0Zza+bkuxdIykZEACAsoGRLkDJHXPbmv0K1Hwhp8KASWUECpGq4Xa7Tl2yJkHJMu44IHKhCTzxWTe6Von2GJTaozBgkDtCkSoHJLMy4BeTJ7kAkHA4oA+ALr4WXVvZNe3ihJGVnjUNmUl1+VGTB3kkp9AMk4rzi88E3fmB5oplMTtthQjbINmMu3QvnGBwR19RX6aad4R0y7ed7lIjLahTCGjdzNtUGMSsWKiIum35c5BGeM1Xm+FEd0XntrKJg4mLMUB8skHdsXPyj94oySCCBgkGgD8yofBcpKs8bHEhUMIySN2MFmJPCkH6g9M10Fh4PmeK5Z4PLddsOxFB+QyAthiBtySeucY6dz91y/CtBA8csMMEm1ydgVWV1JIBYYG4Io9M9T1ArPi+FEnm5WJJYpI1fz42LOojUv5bxxthSSxPOT8gz2oA+PH8Kz6dbLE1o8kZfLq8cgzIAFQN5acHfncRgEIcnIrIuvBs0jwusUQUuZdnmMxPylihEoGw5IzkYx3FfaMvw4u/s/wBlLFokleZTJJ84Z5fMIb95uIyuTnOQR7VhTeEWgiuftFi1xvhZoRGEXYyOE3FsgvGz4GCCBtI+gB8sL4Vnhntmht3L+WEkUqk0WF3qzRqFYSrkPtOcfMMcgV3mgeF7xLqEm2EwuI/kch9qxjKKHUYwwI5zjGR14r2Kw8OTW73FwthFLGsSRFZI2Z4mkB5iCSYWRdhIYYPJzwK9l0rS4Ljw9HJ9nEFxb+Z9nklAkPkpBvf9+6qY32RwfLgnKErnexAB8xa74QuJo4VuJRI2/MiFdrR7pBIR83y+bufHyZztxgE4rmJ/CcUM7wxlZYcsJDgquUDF8GQKCjDocbuvA6H6an0uFFRZI5ZmMbq8QDl2XLspKqCMEDlj/dJPTjIm0eBiiNZlEZRGM28fypE5dWBRDg4YAHrjIJAzQB89T+DYVCmK1ijkA+Ul3zkHBX5n27AzL0wPn+8QSAR+CLiZ8NFFbsyKfs0jSAy8swMbf8tiBxkOOoOa+ibjQLQQwxyJva4RcTRqrOXDJlT5mSihl+YnnByMDFEGm6bHPaM7XEhiVogZk80ptIDRxb8bYzubnGOemDwAeXaB4BjFxGbi4id5Y2x5u2RkfDBGMaunl7dmByQBnHQV+jP7JehSLrWn77KZWF5FHZSSlZ47snO57VEcMclGjGXwMEYINfOllp2iGN3mjlluDLGRHagLKYzvJiDmAHzNyk/edRu9Tkfdn7NXhqGd4ZmgubUKqSW8iQgIbxJEMUMgdgE3AyZIUMDGccCgD9StFtYEsJLkxM0ixweYQgYJyAASpIQiUAAdeT0Ndf4fudSlvYZ5HnUtbARcAJPGTsRdv3iQq8k4BC+tcVo0V1bW+/zGeF7e3ilQAQo5RgV83YwAlyqjdt6qcgEV3nhOzvNV1OZ5BBFZww/uTEwRy2QpLYOMBfYEkE5OSCAegvqyxQeVcKs8qZyrp8jsFJUMG6oGAyDwdpyOtc/qN4l4CsVoFZYd4IjiA8wsWjOzcPlyuRnpjb0zXWX2gTfZ0jRIzudnWeR2ZFZwqMryFjtTcCcdyDnGK5HUtDnhEiyTQfaFUq5tmMsL7RuXypkcAoT3OQCvQHNAHxl498L/ANqeLX+1C3iEU7S+VNJ5ciz2oZ0ZEiVnGXRlJAIDHA9D8m/tMWzweEdQdtn2UWnzqFYKk84bzEVyVzhBxkL/AKvoeh+7NTs5B4l+2oUtry3SaBppcyeY0rOGIQqFRzGxUE7gpXOQTx8Xftg6abLwZcQQt/aE11bSNNFveGO2lkkQoOAAz7AR8vUtnjaAAD8Mr65RNSvpFlkCtdMkckROA64DAeYuAQrHkDocHqa2NM1D7Uv2eQW7mNHYR3NrDKJHjlUllmBBI2jK9AOM9cVW1LQLu2aUtYDK3DOSrgyK86LgSSOf9WjIQBn/AJaegrpNL8PPatEs26CWXccBlW4WCVAuHLD7m516Y98jAoAsQul1EwktbFjEjCGR1mEnzZBCKtxsUmQndgYPqRxXC+IfKgUEqYnkfHnByIysgAz5bA5HyHA5IJr0K+02KcvFZI0axqixuXZ2DxFVfy2DAEs4Y5JOATgVxl3pn2uBbfUIxcSmd3yiuskiqrbEYO3KjaHA3dV44NAHmZjge2upiZJLmBwRGiBUERwWlO0FvfJUKCoyDnnFstZvDcxxMBHE7uqkRRkABnJ+YDLD5nOWAI3ZrvRo8VvJeWjSSC4dGjCo6nYmSzJKEQh1KCME5yuAVOcg3bPwdHcF7p9lutuA6rGrOhM7q6DzGY5IWRV25yAACcgmgCzZTWc9pKLm2leUxs8XlwRvHI6HAUsrjYuATnB9W5GaSG8toI5GuHt1jCIIIzuL/wASFHETDZgKQScHIP3ga05dEkjtHWW7V5LckQt86lkDAHZ2jUjIPt2rkZfD968Je7Z4WeRljYEOCqvgszEnBBHGeeRjk0ASPPBJkQRJJcTnZ5WDIzSNhY/unbtO4hSWzuB42msa7jt/t0NpJ9njubgo4RgqIjQKyY2hMxOod93qeMHiswW1/A7wRMxDyMgLOod03GUmBjnyztGcHknJHamQ2N207SOpUF2dVyDIHI2H51UHgkZBPGAc0AdBb2sk9wLcxR5BXzXiHDKODjBHO4c5HucnNdzaeGohD9te3Bjh+8HUMzBsohiRT85CKuRnjk4OeMXQtHu5o2kd2TE6xvKxQhBwd4DZPqc5OSQD3x3+nw30RWLEc0ccgBdX+VlV/v5A+XpkAgcdQM4IBg6hplqIVu1s47eVo1HkhCBjDEJtA4f7oOfXkd6848QNPaLEbdVWSQwy3O0D5UOSYCIZOCDjOeMsQR0Ne/3Fjc3EDBI45p9pXMoZgBnO11UgsSqY6j2I5rzfVPDE1wkqSxQrIpEivAzxOpcurqpfIAyEBBz97GcdADzO28Z36/u3UyNFM0il1DyRsAIiSx6r5YXAyACAcZrsNM8T28WDfoqsBhNwkYyEpHjBIwvz5JAB5XOaT/hE55ZhK1uUeMsp/d8OFkypfBIJwwAPfAHPJrQfwWyQ2s8iypcwMW2qiyOEl+UMyhydp2OBhcjdn6AGpb6pa3RWYNFbCKRpS4ZmSIopiXYobMrNuyY9oGRngAkbH2xLqOOKDbDNNkxXDKFMiqWXLkBdjFQw5GBu5GDXHy+A7y2SKVJ5DBfKZWKgtBCYCxkJ9WEZjwMDnIHvRa1ubJY/MunyW2RyM+3MSMSrhBkByEwT7duaAOyJsfOktLtkimB2mazWMQlm8sFpIzgHoOmwA8kZNTwCxsmnihhZbgOCt3tlRjGAC+5SAVZmDHB4O7p0rFsfs+ozus7ZzsaQrEB1G1yFz93O3nGe/BrubDQbN0l82UmcsPLeR8sq8hUUKSQBucjHPckc0AcRqRt7vMohV5XOJCwd2x8oBjzyEwRkDgY5PFcgIYba9t5Vc2873iw+XIfM3+YGQIDjaRjkZJIzj1x77No8ohs7aRYrWCdmPMPlwzvI5DSztjLwhOc5HTv82ac/w/iTyNR8jEHnhYmL5eOQSEl0Q4cl0TK+uDz1FAHzDdahf2eqm1uExIxdozbl1ZmMm1s7jhc7V45Bz2wakn1n7PL9l+0vG8c5Uo4HExBKjhjlVVenBGCRwMV6hqvgq0/teYRxzhppj5LfvpG2NiSML8uVGGyw7EY5rh9W8HXouJbs2il2dfLlKBsEMd5ZmxztyP7w28ZyKAOk8PeIrO00y9l1KWK6uZh5VsokGI8Fyrncw2vgYxznADEKa6iy8UvJK9zHFGzmRpHkWRVPyKkYjXA2sgw2drDGPSvDrvw7egtJbvJBLyDtVyAfu5AP3jt46HG7OOM1T0zT/EmlsIPLeYSGZkYqxRkAUyOSW5XATngnpjsAD7D0zxXJcW++SWOGNEVFeQCVUYAF4yFB2feJJIJwRnjBosfEsc8ssM0ZljDRssrM5QqyhmKI3y4O0KOw5I+YgV8sWviiW286ykjaFpBucmaTBkDh2YbnO3oPmye+GwcV0+l+MLSO+T7Ml0dsUe4vcEbpUyJCoAO9c88HA3dOgoA+oNO8UW1vd2/l3LJOGXYsiuysSznDZZlVcMM5wBgDvXqtpJbarGjtIpncpIslvIjKY0m2yKyRTcHJGDgMQcYHb5X0Lfqd9Axg8sK8zxzOY/nBXzHiKlArsSY0AAOWA6Zr2zT9V/s63Z4/tJCqttciNUDSBSpdYnGMKdqMTyRt65JFAH0vaW1ro0QdI5474W8nkzCdXjLuXys2wExMUC7xucKGyCQRiez8WLpssVxMtx5UbFHikYTIkkbbEdd5H7tpFckfeAVQuQa8G0nxtqMzTwsLqezlk2RrJbiYqjZaNkePGWGCvyqMf3c1zeueI0nIzfyL5bSJLbSPLB9kWCTI3iReEJ2nIPPmkcHOAD7gl+JWgS6VJLcW6yNBE5mkEcZ3ZRklVYxna2WQg8nHPbA+ZfE/inQb1b29tpZAs88nkxlWZGVE2qE3AgR8nB474Aya8MuPG8/2NYIb1FV7l8xmVlUlUkE3zFz5hDD5Rznf14ridW8YNaxPCA7gRsrszs0cbyqI0ZTt+8JDkbj/AAkcc0Aatt41EniCZLa+urNjKqLuUiTgg5KxfKx4OQSOnavWJ/EbtbfZXuluplTMk0yAs7spyNxZug2gHP8ACQcHOfji3v0XUE1D7YPNeRn3xyDy0hkJRsbQMPtJGc/w5yMV08vitFkSOLUJghjUndtXOVGzcRnJY5PGScnpQB2Pi6V5Ip4ooUV5C2WiIySpyFySDyS2e3HsBXjxjlWVlu/tUSsZHjnj3ZhCJtjWQggEF1HXn5zjIrux4mW4WKJnS6JBUJygZmBMfOPmYZXIPXdxUl3qEM1gkB06N24aaRdiOjY5L5Ylzghs8duDigDntH1LUI7iMRSzPsOSZg43hnIwSc/Pk5weSOh5r1/TNcuXhYSMGYLh8hgysQEIByAF246EngcADI8piSeGSKVY9sLIB5od5c4Y4xuJ5wFHbpnjt09pqLInmBTvEZaVnQllKlRGCVA4KYPJ+bPUcGgDV1edr53FrPLPdIxgkCYEUfAAA2p9xcHJyTz6ZFcfqdhd2yJ522V12jyfKLHaxLFlwCcbVOSem7p1q8NRtpGuZ4xIlwknmSRxOXiKkMfMUkHecHkEgHnB4rHudevIGMheRldHI3hgGCk5jWX+Hgj064oA5K8S7mlE7o0bO8ZkP3AQhJVQCgyhEYGDxgdOTSoRGY2jt5obpVYzojjaMlwrEKflyGAAHAyc1sW2smQKpt1KgSKJNvDO2FUOzBhjccN0wPwzlyTTfaJEuYbeK4kWWSHewk3g7gRlicEMCMHP3RnA4oA27LU9StI1I8+SIsGMYAJQuA5X5cghWz0YDjnpmvQ7HxQqx29rdCZbby45nl2bXdgpBQFUJC7yRnlRtPXqfIFurq2jiKrM0nmbSYiQiqdoXESMPNI3EsOMBTxW/psmo3s8FtJEgWQs8j3KEBIFV3e4AGHZjjbjPJcDrQB6pf8AiyDUTPEscs6w26pbthWcOgjTYywbfKUswC4HpyetcZGYnluwbHBKtJdpLujWVt6wuMYzv2AlgzBgFPXBAr6veCBpILCSOyUTxwv5kT/argFABKzHdsiXblQTj5geTyLFpYiYw26XTTtI6u1wu0RwxqfM2SqSDbTqpkd26HcV5wcgFfyHd+VgdY1EsqLJiSIOS0ZC4+dRu+bbzxyOc0+OzvhcIHtkBuAYoXgDRqUZW2umAcIVIyCf4+1Wbr7BZyQyxXjKROHlmGJt6EnzGxGQCBIyMeXOFx16blrqmnTI6QyIZIBGqyyuRHIQrFXQKTj5l25UFRxnqMgGLZeHNaa7RI4rhJYt4G/5YiVzKuWjcdl6jPPGORXXafbalLfoszPbXMMTCW3diwz8rIQWYiRdg+Xq2TjPesOfxK1tLMVJmlExWEzq32gqUCkwupYhd6uRkjhh3FXbTxPbrfROxKs6gxqTsESyDfIkjZ+RypAzx09DQB7Hpl/KyxaaIrgvJGw86F5lUySFAy+S/DDkjoMnoTWtPoetXC40y5MssBX935Yium2ExgLhMb8qQMYOWJFeUW3i6Ld+7nZJ4JI5ICs+1mMcgOI3jOeucjnJHTnjutM8YzyrbyyS3HCsjtkbd+UZBuwd6gA9sZbrQBq3OtQadFHDd6Tsu4Bi5+2kmdplLMzh4wAE34PYDnsawrLV9PvfOguZPI83zWVYxGyB0WRhi4V/lJLY7gkDd610mo3WjeLNOuYhL9g1F0K/amJCHGGUS8ZYfugT0JxjvXzvfebodzLYXiSrcRySgSCTbAieapikf5AgjfzOoyfkxjOBQB6FcfY9QvJ2MzNLA+9Y9weOd0+4ZlBAQZY/MOjnPvVG6tla7QRRLcR3Bhdo5Lja6dnLzyqhRuDtIHIcEZ+bPArfPZwGe3vIZTNEslxFGhE1uMmQtb+cfnBWOMkkZ2vwOGNSaT4itp1Xzrp7kpcxtFDLF5oB3DlCfmOFYZGcDJI6CgD2vRbI2+oLd2IZbmOTKbCyHjA/1zIpPzsvTryc8V3mofEDWLScxTqLqbyU3MRKHZFRiPliUq8m5GAycqcZbnNcHpeowS2rb1EMgdnLiRkIgREIRIVA24IbndjDDg4rmPFPiCCwdGWdCUUKArM7yO24Syhjjcu5sAE/KJMANjNAHQ6t451TUZ5HkDpGquI44jtBAYFmdymQwjyAMZGQQc5zDJqG+CHNrLK0joInMgZwztvLOpYkyBAcjtnJPQHi9K8QyXUTYu4ZysiuqSqheNpGJKQlwDgtnhBxtJwQa7G1j024CRyXfkXRjSWPYQ5F0o4Ul/uM2Tnpxx2xQB1XhLwtqmpagLe1KQSXk0ZTYTBd5jBO9duHEYReSMgYOc19eaV+y/r1/bW2pRW8Et5JxuMuTG27eCZEX5slsA9fyzXz78MtMmt9Tg1+4n+0pHCkAE94Ukh813AkCOT5buCUDFMfMOCWyP1B8AXctrY2Mkt9axNdLHLHGl0d6qUAi2oQAMuXJHPJyPWgD8pv20fhdrXgPwBpOr6np62Yn1yz07fG2C8kkcsqspXGMtG3UAtnPbn8y5rdpAFEZI8lcLh3uJJNzKdo3gAYYZyeMdCc1+7f/BR6C91f4E3uoF5rpdJ1zS7nCb5JEVLjy94kCkB8N1P8JPJHT8ErnUbqSG2ljeNQzmRWb5Xf7sbqMDmQE9BjhM+1AHNahYxwXE0Q2xMys5jLCSRUQk/MyEqWPOBnPODWbKy2VsGSVXknxGq7VKpGnBWUAZBycjjnaBkdtmSylu3aUsfMlWXKsBvlzuwRsOQ55JIyABz61yVzE9vLsdGQiVs+Y3zBYyAF3Z5YNxnB5GCKAE1BY3ZcMEl42ggqjJIgU5VSccgnHGM+tYE8UaBDhQZQwD4OyMqxVnIbJAzn39jW3LN5wmkZmDNtiVTkkqmMONu3DAxjJAwd+MAVWKtG29186JCz4mwkbKOXOM5G4R445yOOQKAOatZZLabf+7ycgkYbbg7jtY8MPl/Hp3rvdC1SJMM7hMADYCqiXkjds3YKkZB79COhrhLwqi5eMRE5ZDg8tuKlQcADK89/ugd6k028WOVFZgY5CpZpEZmWQyKQEYA4UqOeOmcc0AeoeKdAXUYLLVIHWdnx9qREUyCNOHkCxgkoFA4LZIwfevHLh5PtMwQMkTM0b+UDsKI+4tt4wec8Y+92Fe06Jq8xdA/2dhPvETsdsK87ZEAfqgZuew3jmuZ8WeFHhklv9HR3huVae6sbVfMMLMpMkkYXOLcvvyMkqvJyvQA4/SSjSr5m0MkgH7wgGRc7SM/NtO31BwfWumv57mOJYroxkMn7kqMoEHMZWRlUggMckjJwSeK8/E8lsI5VZfkIL79pZZOMjaOi4BIP867jSb6G5VZLt1eJlUSqwD9G2HCH7gyOMdM0AVNJ1C5sbxZ0uCVQK7I/CYcskgJBIlJQ8suRg9ciu+i8SraSK6XjsbiJWCK67UCSIyxkfxEgNjBx0rnrvwxDeGOXRg0iPNuhtXLCSNJQEdVGT5sZKjA4yRkk5rlru1uNLvPs15Bc29zGdrCSLaQCeCAy8LjJ64z3oA9oHimzZFnhDSXUpxPukKQrkEoWVCDv3EnliPoOKf8A8JFB58UFrG6QIXkkLFHLBXGZCrg7FIYDByPrXhE2oSQSuqq67trLl23rleG46g5Y88jPpU9prMsciAjOHLDcDliWUkMx6jI9OM0AfQk2rXVy6XLGcQhcNL5igpJxjYqKAoCg8DA7gdq4jxD4XtNajkvNPDpeMrMyOR/pcmBuySeJMc579zmuftfEisxYTupAIMKyBeMEff6EggcDnBrqxr1vJBbqtxE5QKweLKkO42sWIAAbGM5wfloA8MvLK6075J08p9zbo5MmUgbR8y5wo+9jjOan07VTAGRGZX3DBxgphuqAN7Dr+Ve2an4et/EFibqaSNLx4H+y3JkEglCE7IpwCcNgkgj5uMEV4PqenzaXcskkbK0LHJCnJ5BDjJ5BAJBH59KAPTdO1F4wXUO6SjLAkbsNgHO04BO76VLeRWmpTlRvhjRv3aTSKXJydwVUBG7cSQeuD3rzjT9QaXyYGYwwq7M5IyVCjGcgjJwf/rV6lp9vpctvBtu4y5cSPKrqJZMhAYQCMYDlgG3H733eeQDgdX0k2yRszSbwzb4wu3yiT1BzyCOvH8WM8EVgK0trIQCyRuyjLEbsNt27gAMcEY+teueIEhNtHs3SCQnaQ4kjjUSMsmHI3EmZTnnjaa8wvbdwHAD4XcTsyMN1QqWHYhfwzQB0NlJE0SvvG+JgCRLtbGQxJU5UrkkHOMd/aG+kS4lkG0t+9YhyoI2g4VggGMEA965KC4eAskspG9gSpHyDnlt2OeBjp3966OC5jcLhlYD7xAyxOM5GCMgEr/8AXoAZqOIRHahkaIfvE2P5hVHACqWKg5OCcYH3uaxpFDbto2jGRg7e52jlsHBOce9axVXd23K0jBs+YE8sBsrkliOcFcAAnP0qgYmYOAThQuFIxnLjcBzgYJH4UAUg6kAAHzQcFePu7QSQ2cnn26d+1aJtnECTyFgkmQqsVD4UkcKzZ2Fjw3TggcjFVhATNGgOCxXj5SM5Hc54x3q1cXgkmMjhhnEZjUrJhAMEoezHrxxkZoAqGJdxbbu28oTwMAg8jHI2jp1pgQtISpctkEGNQRkcgEYAPb8qt74yAAJBycA4JGehJzzke3GKa7JsUKGWcM4dgRtaNgAMDPDYY9KAHuzCCOBxEWdzK6ry4YblWOUq+GI54wCN3Jo0/R9R1i+tNK020ur+9u5FgsbS0geSa7mkbZFHBFGC0rGTIAHNe0/A39nr4vftC+JrXwr8LPBuo+Jr5GUTTQW7DTdPillz52o320JCuWONzFj/AAg9K/rH/wCCZ/8AwR00z4D6jp3xk+NS6X4o8etEkugaRJazHTPDjPtdpUgu0D3OoKA2HeMAHO3Gc0Aflj+xB/wRS+IfxagsPH37QD3HgLwbvt7i28KBtviTWoSyvi5BONOt2RgCPmlwTkIcZ/qn/Zu/Y++EfwL8LaXpvw78GeHNHlsjDHc3ttbxfaLiFCvnTS3YRnlnYBC28g5Xg96+qbPwlDMIVhijMEQlMeCkSqU2KIFh2DcpVC+DwGQZyDXVafoyWUUosohbqm7zYkAETbzudlJJwvXGMZ5z2AAMu70yNYnlhii3RxPEj7huQqpMTmXByAdp+6eGOM9/5tP264tTg/aC8U2zSbmBtGtI8qjyWotYPmGQA8hLk4GBx2xiv6aZNP32boJ5FM2SsgJ+Xf7hfkI7e4r+bb/gpPaWek/Hu4Ml6bOf+x9Lu7a4lJQXBhjlgnWSdI1DSOsYIJyMggrkg0AfAt219BAZCHkdLiK1QOoBxNv3IdxyTvViDtA5zxjJ801jVL3T7u5JdH/dqrwTBJoJVHzMkyjISXJ25OMMMHGDW34n+If2aOS1McbrG8YVLd/tORCVyDLGVDBiWJJAYZ25Axjy7VfGFnqV6LmFYYzMo2xE8PuLNIrHd7Yz1yBnnNAHPeL9WiiuVmspWVJYEaaL7QGgtnlXbLFycBMjdzyu/n3861O7jlayVJHad5oUSSE5g82NWUP94qOoJz6kd66DXRbTLJdfaAnnqQsbKGDzb/8AVPu/g2EnGQec9815bf6ylpE8ts1pJLHINsU0RO0mRiwG18E7SpDEEHIz1NAHfQWQkjnFqwaacFokEqESKpETJ85XYWaMkJkH5hyaQ+GIr2EbIGt5I0VJGYmLMmR91t2MlSfUc5NeLL4yltdTkIuHjKHfIqSqY/tLxxMGcOmWXe5GMAbwdrYzXs3hfxVJqSGTUFtYhI6xNLFIHwGiwsjxhsbi0ZORjAY98UAeb+KfBCtNHY2oDg28c3mqFbIli3oXZWKLgtg46E+oOPDda8KSaezM6vuJzGIl3QhELIDIUBBdcFfY9+K+2dQaRXspZLy3ixbfZ4YXSN0dWf5HDCMh2IB4yDnaQSFxXCXvhqKFryeaSKfznZpbedYyn76NgVREUNGoUIwKEYOWAyAKAPkzSdM3TSB7USwxIqynKocvujXAdfkbzCBn0596nfSrKGUwXVqyRn95HJG7P9nK4DOQGOyI4VjluAD1HI9iufDRs2EY/wBVK2/LKqTRqxLxybT/AKyJlU4OeOT2NQJ4Ze+N1HKFdAvlM7v5MReNfMhjbcQJCw7biSY84NAHjd/pFqbdIxdrNDIG+yTxLhWSPe0kbkxk7zuDANzjAzxWBd+GlmtYXNtNGCjyJINypOHKmLbHtGweWSWJ7gcevsTeFfstqJYJn8i8k2rFlUa0u02krDuyCC6SI4GcBga07IMYmitvLkWOPIW7jVj58v7t9qq7eWSdxBPHyjjnkA8AtvDI3iMw3GApd4xkfc253BhgDJ9D1OM1v2/hiIeVtt1jWSRVVriN8KkhSON14AZg3YKd2PXivYxZ7meZRHNdPHjyZEwqERkMELAZVgynIOFOCOtH2Vrh0hvI44pI7d3hBhUgM0b+YPlyDtZj5TYyNikY60Aee6v4LsrW1gFvDLJdNGXeGSQJKArkMY0yRtYHABOcnjIxVaw8KxCIpO6xlAkgVmG0rIxzEoIyzBQvA46g9K7OVliu4VWXEXlsobHmyNh95YnJwQU7jtkU27uIIre4DJ5k7vG3ms6swgQ5HlFiTG3yjjBzk5xQBzY8L6ZGDK7wRFQ3lB3XbIuJMEEJkS4IAJ4ypyM1g3um29v8l0u2Uh5igLGTLCMBykhwsZIGSAchM+1dReapAIHiZ1lcRofMbZ5kcJmQmPcG2gl+fmG794cADFcTeG41a8SPT5Li8mDpaRrtj3lZGRIrfduy7bsgAZPy8jBzQBpeHfDmqeONY07w74esGu7q8uIo4TF83kqzx+Y7qAdkI3NuYkDgHA6H9qPgF+zh4f8AhJpkOp31pBqHi27treSTUZIAIrR2aJPKsFkO6KIqzZkCh2yS3Hy15j+yr8BrP4ceF38Ra+sLeJ9YWCZ/NWPzdLtj8yWEZZiY7gksZcDJ3IuOPm+q5b/zp4rIXcpCAtFJDH5bkIGkMB8378AC9AB9wlT2oA7nVPFN9aCPTQbP7PaPHbJCJZGVpIfmScBXCm42OWfOQS2QDgUlvq800Mf2oSLDHNHJGZzJvmQvEDGvl5JOZJnzwMBxnkA+T6hb2zi5e5M0N/FMAkcbO+0ZilJJaVQzmIjHyk4ABPTO5pTapch4QrJZ2sMaQzvLM91JwWmaTJ+XAwqYzhcDqSQAel3+uySJFdXFgsFjbzsiBp3uJRFECsexoXAaJ49hzkEM3Ug8bWjTWeqQyGG0mihXiESQu8pbzilusbg7o3feCCSoOR8vJA4DS1kltJrOS6ZxNuCxSebI0cscyTp5ULMAuTGBntyCMZx6D4Z0/UQ00kADq7QswSKCGDc8m6OE7FGHWVVCqcYJbBPYA7yPRNTj0z7LcXAjhXE0hMRmnZmy8ZYDhkCEhSu4DA4IIIoTWsDWsk4tjFdRJNLcxkJ5bwhkKsmHLsyl1LFt24ZORjFdVbS3EEtzHfMILtnjEUEdzt8t2gS3G12kYyKWIAQf3gMAEVwOt3dzZ3KO0Mg+0P5Nri5t3IVTNFKzRpIo8tSgzgdjnGRgApalqzwaP9m8ln+0EpbRcqqbZpvMcuSHRSu3I+U4YjbjdniZPEl1BDBpV7DdR2y3DOqwTnyp1hj6xsyMZD5hJIJJABXjqOwubq5lSCGFo3nuLdnnS3igYF4jIxSN2Bbay+dvEfQ9VwQa57VYLwi3W1ggupvsaOVnDP8AYzMq+WhPkgRoYCNyMmMEjaCRgA5Ni+p30spu4UiYTNELnglHQhI4sKyo6yAlWLj7g6k1Jd2jW8UM0QIIVBJO7SRzTSRtseZFiLFVY5wuOwAIBrTt9Vk8+8t9Tt4DZIJCsltHBGjPKpR5o41t0IcBhw3dNyncQRlPqFhFdXNtYzK0ksSxv9scvAw+VlCJkpHIzJCwbHGSSaAE0e9s47snVJsrN5QiWJEkeQqkuVkcEhAojIBcjG4Y3fdZniCzt9txdaFLNO7K6xQvNgbH8xnhMjBWbCyRggKVBRs/eXHn1/dXt5cyW/2R7UNJGIvJhnWNVQlWmSZHOxyDlSoIBIyQK1BJqGmpGj6hELa+c4hlchoGCuWVZm+YHDSNsChhtGTgmgCpd6TpiaXPZatbR3U010InuHjKm3dGd2DFF/eRtATk4LMWBUg7gPmD4i/CTwz4je9OnaXboyBzDamQlCyY2MJYk3R7iBjap+UHAA6er694i19kZDq0bQecY3SGQm7tYUkBUvIkILsTkn72M43EkgcFpniuO2hvFurWSa+e4MCTzSyCGS3MqHE5Vsb1Ac8KAcDhRhSAfmN8SvgHqejsZks5rW6VjI4WUMFczOiOSDkthWJIGefQZPylrHh3UdKncXEUiupwpEeFySwWTJ+8NwPJ9/pX7XeJkv7q4MN/NaSeYpe3IghMM29RHFG/7vjC7dp4clRuOa+TviT8LJ9RkvJvsRaVjJCUjj8tYXTfKGjC53xkHJBCkEHjpkA/PKG68glbhRuCMNww/wAxHGeRxzjjJre0yWyaXN1JI0XDN5cqozDcAQpfgLtOea6jxN8N7/TXdhbyCJmfa+07S0almjwDy/3vrgHpXnF1p9zZsrxRSIqoN7HJDOPmZiuMqCeMe3oRQB3AuoI547jTsusBVpYm4V1UBCgcspPzj0BHQZ61pWplvZxGZHj8xlfJ3KgZGZxv3AABWY+gGOnSuHgvTFES6M0jEJI7ggJJv3Ao5HClR0PJIPpXQf2pHFFC8UbsVjK3G6Uj9627y3GOhV24yOM9+aAOnzgxIIRdGJ3MYO35lfDcqVOcDOVzjB9cGukttIXCyp97yo4mjEqRhXkiALrvYBU5f5mIOc8YOBx1vqdiYo7h1jmIaORraUssu+NiGRQoxJGUCFjgHBOMV16axp80duDPab5ot0cP3GQqCzKswjOZASm0NwVHXdQB1FhpdvJcxW7QuHZQ7+W7F4pAV8vzI2THl4KbiD/EuM9a9G0XQLf7TYI5tZxeyJaXUe5YwglJdJQzEbUEhIYkD7hwuPmPjS+JbK3vLaJ5t53bGdjG80CZEbIWjOAAyAZHOOcDOKu/8LLjsbm5tIpWEaKICIk2vtjUPFGjONyPvZgW5bnGcACgD3ubRtOtJUilHygRSSXarIu6KIpJKyDaCE2LJtGM46gEbaZClppby39tPJLBdpLNuLLFGywTkxmZI0+ZSilQCQxzxxxXjQ+JV5PbBJmjkeCGGYOoy9wkpwyySA/NlXGQe4Kkda5bXfG+qatFNsC28aoscdsoAQKjBsl1I2sCSQpBXkgAYoA9mGv2niGZrWOQ2VvvkkvyzwojNGXwdxAZ4GjwMsoUYxtyMnGPxH1vQ72wi8J6oNMewkZEuopA6sRhSZIiStwmBu2ENkbeCRivm+bxNfCN43uGhiYhJiDknhsgBR0OOwODyMc1zV/rVy0LJHK4QkndkAk7gd2VGVGCfzoA+hfih8e/G/iC1m0i/wDEFzfyGFob2YTssRjkcv5cMCYCk7jvbhsEL2OPlSRGkJkxIWYF2bgjg5Zj7cj8c1cWdZPLWYFQ+PPlALsyjJzljkHLPyCARjI4qCZGCeYiERtlY23jc+wEPhTyR8wOO2T15oAfZxGK7iK+XMNqEs6hsM6gnkk4dSB78V+9f/BOD43aNot3p/h3VLqK3yyWbxziUl3c5ikhfzdsbA45Vdw28A5Ar8INOmtFeJpk6EArypOWHG7scZ55r7q/Zs8ReHbHXbM3N8dMQJC3mAJuMglUbirHmUPj5lIJQYwcYIB/WR45+HOj/EHRlS3EF3BdwpOx2IqxnZ5jShjGWDFJANpbnIxkkivy/wDjj8DtR8JavBYw6fNNazfbmM0QOVgVSlq7lVxGpJJycnagAODx+g/7K/xI0zxBoGnWFtqltqv2ezFvLMHGSttGqxtOnmHyRsiB/i/1Y4IIA968Y6LoHjtzpC20D39xYTgJHHEWighjhYmGUr/q9hITHQhsZzigD+ba+8ByaALy1v1jhlW2kurS3u3zCfkfypRcOvyqUAABJIbaM8c8PYanc6fcxo6QC3uImVIDGV+zXEsq7FCytmU4KBTuYnZwOlfpN8dfgdr+kT77bTxfmKa8IjPP+iBAltHuAxtACgkAZ2/iPjjWPDBe7uLe4s7a3h064iF2VkVJrW6jZ50jWZV2yMJIggVNw9zjNAGTYxRWmoW9vqdtBNDd+SzMm5WUFgiqWAyFBwGPXLYAIGD90/Ayxu7/AFaOG3vYYNPWWOBRMCpljiZvLWKbZiRmdiCMgg4JAyuflvwzo1udSntSkuryiBFWNn2zG4SMqzwYUFoArqGAP8RwT1H318C9LjKQKLOVS2pxGzieFQY9wUtvkZyNvmRvglh94DDHJUA3f2wYr2D4R6XYNOY4l1W3BWXBDk2mUj8soMjMiBt/TkgkYz+Qt3o8JmdlErTXcp3M3lyQStsVpdhkwQpjVhjjBA56Cv2a/bJtZL34T2cEjLCw1MTO0quNx2Mi2qOSpViykAKxGG4yAK/Lnw34VkurKa7vrWS3lFxLHatHIksUsUriEyCdV/duGI+YllzgFcZoA8HuPDF1etLI+mwzWcAMZmW3WQZgfdE5Kj5XCDbknPcnIWuS1PwHZTxo1zaPE995jJmJI5wxV1QSb48rHnqcLuCkqSRmvuuLwYmnNb2s8ls0sls5lSIDy2SWXBMxDkyZVDjKgHfkFsjHK6n4NguIPt0VvlYppFnnVN8URbkRGbBEeAE5DbuD8oxggHwPcfDyyht57cwbZWWVI5pHlVpBGB+6RMDcGbndt4GOeDXQaZ8PfDUGk2J1CxFw77PLUljcLJI+SqfJg4cAHoMcjoa+xrn4c2QtvtIt1uXeeCEPbK0yJ5ySuZBLE21Q3lqACu4is21+HUUcMTzOzW8MkxFtLvDJvcSZ8rLDYBhRuwCzgqpORQB7h+wn8Nr3VNU8dXsqGKyg0mHSbOFSdtr9vlWZoYhEoIysCBiAACcjA4P66fDr4US6bqOmWlzbx2unhg0mLcyzTxggmcS7lO4E4IIOcdQK8w/Yn+FMvg/4cQ+JL7SWil8RajNqLRPb+Q6adG4itRK7x5ZTGHdTgfez0xn9ArTUdOmkt7yWJYfIVbeJ5YI4590bny0IUgFliKDcFBfAJ5JyAes+G9C0oaSlnJI6qsDGKADMbvFGX+8FJUvhepycjJ45sappqJavHBbqJBCq/u0ymdrBVAJGHO1yp9FbHcV5mvxO0tdaTR7O9gSWPNrcpJgRQybjH5gLD5V4Ug4IC9AMjHpuia5b6nFKsrxs6rI+9ZMCWIjYhRk4wC4AOeSw5oA+dtf+G0uuTXst1ZThD5TLC2IY94+eSaaMxbppCix+W3QL6jrwej6L9l8QrBJawyWts6oLYRExGCBWB8zdgMxZTnqBxkkZNfTUcmpTXEp3yy3COVumZcwrbLHGqOMyEnguMZwFAG4muZ1jwzaRS305mcS3kIBkYiUH58hBGc5GDgdeFx0yKAPIfEvgDSL+C7vobZbbdI7mCGILbRmQEm3VyxJCnIHB5AOR0HyT8Q/BRsiU0+xkKRrLEPJVxw6kFA0RHnMJmYkdMHtnFfcOu3jRRrZW6m6ul5eGNFQJAil3nYbyeFXJGAMAd64nxJoV5qFgL0WsNtAEWONoo1LLKA+1DFjLOwOd2CGznp0APyl1uCbQ70vLDcqF81QCsYkGyZ1jby4+GUhQMZwM7jkkGt7RL68uXeeEXKWroI1hjx5gDKobc/LPmMksuRjAJwRx9A+P/BV/NdSRCyRZYzIHEkKIzhJBE5CoOAwAVF4GTzwa+c431Kwu5dOsY47mYXJjDQMBGQXdpZG8yT5wsajIDfKrbh0wQBNe8H7r77feyBopIJGWPas0igg484u3+jncOSGyMc5DVw+ieFtV0xrwGeN7UeZPDCkhdIo9yM0ZEY/eRgKD97HJ2+tfUcdnFqun3UN5NhoFkFoZphIWhATf+8UfvIlAjClRsBYMwA5rznXNJbStF1PU4zGsFkssZjCgidRHulZS4/eJsC7eeRh+nBAPiD40z3OjCa8hulgMxQsfLELsHQ7SzYZmiBBABBBwOecV8L6z8Zr+Ka8tnmaNY2VEMLAo+GIDtGUI3Z3cKExnhQcCvfvj14vbW4Li3CRyu0LNDtz5IijLuE+b5omAKjHzHJ4O0Cvzy1N4C12siTzS73laR0ZzGjcHILAbdzjnARSQMEkmgD5bTzdjomwhmyGkCryQcjzGPyfJn684qMyIwCtjapUttADFsAZQ5IJ6c9/yqHzm8mSHeQj7GZAAMspO1uR1ALdx179KIIZZpwtuu1gQqqxVWGOrOCeF6c9BuoAhuHUSL5PzGRQrKynKuCcDnqNuOaZm6heHIUiJyyxsVYD+E7h7j9CKtyW8fmZndXZlZtkbBGicMAC2RyD6Yzzj3rPaNjIoRSHTYgVejHoG3E8Ekg8H8KAIhndId5TYCyqcsCANoXcpH8VWRfXDyJM0yuQETbtwBGBnHIIC4A9/SqzQsN24MHDFZA+fvcg846nn+tWTBEQZCdo+QKpwM5A3AMAQAcNzjuKAB8zXGFePDfMiFjhSeduSnJyB09RVeaJVkBeRFLZYMWYK49SxBIJXsasLEpJkDtGqISoz87BdowhAxux69cVQxlmx+9Eh2qTuDqS3HAbnpjuPmoAvyXKbVVolSRQpXyxhZR1UsCRt+UE5HUmovMJXCgmQKzspG0oFUnIctycduM9s1XNtNliysmWKDedrApkkBc5HBpUVly7gyuEK4ZA/y4IGGDAgjI7cYzQBPHNJvjSUnqDxjjJB3Eg8kgDPNfaHwI0SDX5IlUoConVrdmjdgkK+a2BLwBhuQc53DHUA/E9rC/nRFhKluW+dgSo2j721ipG7HsfpzX3J+zCm/VSyKg2MrpG6mR38yN4iSFU7wHeLgjBJoA9k1fw++j/bPKDRPBcXEAgmhbZNDlTGY1dA64UkgYGMnacAin6FDbR26yEs8100nm3Imjj8koDIUjgAUCJ1EYywLMOMbiCfWfiVozana2jxbJZYSJrsReXFcIkI+YHzIQC7W6PgMd4w3yhSpHFaL4duzaJfpBJbwSXUaJvgMs3zeUQrQqhG0KoKuFHEu7PIFAHZaVDNGWvbBp5pLZIWeSaZZDclzuZIYJHLmIANk4wOCoGBj6c8Da7De61aWWtxGG4vreJYHWR4VjuFQEQoVO7z2ZAowWG5xwSAp8O0rwpeXMMdyJzNKoAWKOGRIXMJw2+fOCUUBjgYIz93GK9O0+JY9S06a8vBJKsNv9keKCGdI50IkdVUyNvXEeMk4wQSBnBAPr7SdalsrtJ0nhlwZdOAuEdbdBvkRpY8KjGbcBtITJBJyoGD+eH7WOnpF4msZLmJLszbpEnlZN0fmqquoR3V8JKj4LDGVwvGFH2x4bkk1y5swkCwIxhAg8vfG5ijV5t3loolLBQQRyFbBBNfMP7Xnhtor+xS2niwEtZZkicKzOZUWRVkcYJU4JHCfKTjPy0AfkzZyMmq65tLCIXdyo+cDAkkKjORzwoB4HAzXT216FaSPYisVSWWUSxhsKA4ZGdwCdrA4Q7iSRjNcZcyzWeq6xHCN/m39/byHy0k3ozhQfMcncQQ+AB8u0kEZqS0t3DBJElSZWDKiNlXjZd8jSKSdvy5wewBPYUAbrahaQXke1ln3sWwRIvkfMSzjJ+d9pyOw3e3Gje6lFcyRm3Plu8TQ+c0qoNr/uwGO7gBQc5HuSa5Q2lw0V3NE5WKMq5YoX8vezFULkAKu0Efgc9ea0Vp5wjDS7dzK77SwZQoVnLJyQRuAJxjIOOKAPUtKuYbq4VbyVpnMcZiaKNWUKAd0MTHBZjKEAOckggkgkn0LTbeCfUY1csBLtZ8RqECspYgIx+aT92SOeCy8DBNeEWoktlEyzuYv3e2NDJhgGJaR2XaUGMcAZ54YHFfQXgW7M9vPM0dratGIQI51eRmwCjiCRy2C0ZJyT8oJwcigD0q2uo7WWEJb+azWyW8KzCJjtkEg8/90AZJNzM244yZCeTyOljhS8eGSG1EktuisyO6Hc6wlZS6O7B5mflTzgqTgcgeYLrDwXs85be0rfu03u80kK5CLFE0W1F2leQ6kAbQBgmpovGFvD9oM15Il0UCrHIsojVQElkKFJvlfzJJFUFSMuTtGAQAfQNpq1/dRRW8kSxXHmLHbOoaRzHEoWJI9ikM5Qtg4w27gg9Ogi1PxLDHfQ+RJbztuEkmN13LZAlooEkDZkijAckLtUD5T/ED4P4W8Zy3epNM1z5F1bXKyW8L/aBCbZVCMUZYHCy5CMCzkHB+XvXoFr4x1bUH1R5bFCTar9iljEZdorl2jmhd5dpZixjGWycbm2nJIAPRLDV9WEN3c3cwuLyZQyrdh1imgaMQKIhEx2XBdlK54bIIO0E10vhe/n1A3f8Aa9jLaW1mqhVw1uZd0qgpBOpOJxydm3DDPZSD4CfFU9o7RrBIsi7YTAkCAxrGj8Rogwx3ZJYkE5Pqc9poOu6jNMtzcB4bYn7VPa+WsTtJJnayhoiNnmKmeMehWgD7m+H2g2F3ZXs9tLdPF5LmzhnkWFo55WDDIMRW4hMbZyMZZwSV5za1SHXVhmtUWNHN7NKyRJmC3EknMK+UR9qLEqeSSCvU9B5j4CudYGlyXoullt5pWK6ZFceXG8gDlJy7BTFH8ytnBBYqR8oOPdbLTrW6tQ95eRSPb2wuIbuN1RredWkbdGJMeexYOgUgsSMqQAKAOPWGPRQuoXUaSyQyEsrRFpC3mMIVZGJIJzuG4lVHGcnFdjp3xQviqPPZme0DPILZY/szzBXCoymVADGCFC4XZgfKecnh7nUktmuPtMclzA8chVdxIgZMlCQWUSZBY5BJXfhieopG4sIZ7JbaQNbvAjFB5jCCJlVkQojMSu9mALY+7kMBzQB6dJ42mmvknKGSS7UKscgIhghaJ0VAjn/XgIuDuK9iABVm91WKS1uSt08arE5lit1zIj7NxmCrw6ybJcFQzAxk8HGeWtNSsmhil8m3EjTJssplV5I2lJA2mPJZMLHly2AFy3c1iajqVxqF7Pp8VvBa2rrKWnSSVEjKEDezGY5VXUqeoJb+HmgCVdSayn+zW4lZJAkjXCq+IxICgVABkucjdwckZyOa4jXLm/RLpopmmjRmlUOZi9uY5GZoUcYG4/dIII5zuxzXcNNbrHfJBHIdsEoBhlLwNcRgRGeMvGu2EOJCozkmQDgAZ81niugywl41jDXBe1ZZZJ44i5jQhQCFJR5McMMdOeKAPHta8c3P723uJLqyMeZFVC6vhziSR2ZcOxBzwAMELtwBU2gfE1LHTriO4ePzlmCxTlXKbI9pBkijC5ZiSG9cntmr/jHwrLdyC601RPM7MywQ79qbxsgQ71GVDnOM8bcbQRz4TrWh6jBJPaysba8uASCh2IzzDfHGI5FO77oxjON2M8igD6V0v4pahaSefGIy8UYAkjjWYRMpiTeRKn71WeRAyNuOHOBxWmnxRudfnt7a7hihPlqbu2tgVRziQSJHE7/KGi3Bl3FV27j05+U9Ng8a+GLVLj7MJ4GAn2wulw9u/mAs0pU7wm5VBwCAH4IKna+81jVp5NwhuZpmS3ijity1wYpixLztJj5VUs6+X1DNnLADAB9s3N/Ill9t8tCggaG0hsjPdyieSOGSCZ5mKxQmNtoO3J+U7Rlc150niDXNTuGtlurxls2ImmUvFHJOD5jhgzDzlBVuAMHPIA6+R6L4gvzZG1vrbVNkaJcQzDGBKJiGkQs4WQhio+XLYJzhc111l4wldwEnOYlltpFeOIPNKWKlpVO7LOzEMOgA7EmgD6T0nxiTbpDeNGpSBnMqqFk34Uru2tgguowATwecgEHjdX8U2F+GtoZHeP7WskgEnIU7BIwYKHLkgHblgDnAGSD5paeIp7m6WwvDPBctmKcF49w8hykLh2hTyEWJY0xgnJOSwNZWr3txZB1024jklk+VxMuxdsUrMER2J2yMyoCQR8pYcEAUAenT2cU9vJc28quDtjitpUgefAG0t5cwYE79wIGA24YySDXIadoUO5jDDJGYC8gk2MxeU7hgiRvkOVbgZ+UcAnNZMGo3d3ZhvLkSa3lHnrGsjCQIrMNqM5ZkAJyRnBj/AIeCbGk6pFcxTQfaLe0ijnyPPvC124j3bWULITIhEhOwkZCkFjgCgD0G10eG8sZbljdXNssoWESFUgjuVt8yJEEi5BdQH39cLgnBAw7nw6Y7Wa1+zpLeXUwRFTy5GiQos8cnmIcRbwku1WIZinGAK2dMvQqva22p29xCdrIsLssTsUYzu8BkAjJ3DkggL0bIJFW68SPDLCslst8pja3fd8myGFggAG9RHteRsM/Ow8NgZABjRaDIVDTJ9nChUjAkZ2ujuAG8nGxVRg2PQYByeLCWf2K7j+zXay24j3zABikTyRxgg5HG0fIccE9+M1xlz43VrhktYblYFjci3SRiCdjbsbUwI/lQg4BOcE4qpZeK7hp5yyhn8vcDI7xhCwJCN2cD3UnK554NAG/remzziC4w7bGm+YqyvIxcgbVIHlR7XVd3BPHHOKz4wdNWOKRnWGRJEkZWDSbgQNxDN3BXODlSdo6VyN143u3laAJIREWkwztsjD5aRgiyEONoUEv8o2ADiqkWtrrF0trBdSNIBvIG4rubG4qFVlG08AAHOeM4OACS/wBTtBdy+YWEcpG6RZGfag+5gbuXJxxnI64xxWJd6tHaxQMkjSJLIUMR2SLGA6upSMuWRd7DcdowV45yDfk0W1ado55Cqw7Q6LE5RlnLN5iuyZ3lsjO0qCelVYNJsTA1uLvM25wiuS7JJkBJNo5IIByM84J64wAWrLXrW4k3QWYZFnImkkRSiq7bXkTZGct8i7uOMEkgc1v/APCQkxGK3jiSKR2E5cqiKY1cqyOCcJ5QkLELtx1ycAsXRUhtEMcbvNGdkwBjKuCVMbBlAKIwSRcHHOME/drE1qyt4rCOWO7gWaRlSaAMSwjLyQlQx4B2yN7HjIO3IAINV163gKQiJCUR0j2kMJvPZSrOdh+QQFwQcZ4PSrllqVnIFOFlVmjjntZowJ4jsdX2EZRwSUxluCwGMLkeS69I9lIodJUtld4gYyW/eAAKjqSMR/dAKncMkHPSuXtvEV8s3kQTbPmBVmG2VYmO0Rvu+beWbljnHXGM0AfUMGjrqSxTslnA0Ujs8Msoj8kDKRkBwoYkoeOMt06gHr7PTNNW3eOeC28qWNTLM9i0nlRr5bh1ldB+838cfMwGeTgV5Z8NZpbtZmv4o7lWCo8s0rkqkhKhI0eMp5gLMu5gQpQYPWvdNB0uBmt4FkeJUULcRLIC7gmQHdMrsodgrbcZAYE88KQDjW06O116C5HlXOnJsjyqSRb2DAoYo5YtyhiXGSowGJAOSB+kf7MNpaancILeF99lcJBO+2UOh8mK5VR56L9oBjmBVlJB5HJBA+Pb7w5eXNzbW0Akms3uIpY0mdpTGUBjEnnGMeYMO4IyjbjwGGMfoz+zdo50c2qRIJpNoZo4LZHuCNqriNQxyxdTgEZ+fbu7kA+wLHTStqxug/mujSRyuY2CxAlsvHEf3bgOOW64Oea6bwXbfZ7+eKTY6+XGnmwpGDuchkBKsMn5STwvsCCSdx4jKnl+VlViA2lkxkNlAwYcH7nU49utXvC8Us7Ol1bpbzkyGOBI1YhjndsOVbJAY5Oc4HTpQB1uu3ZtdPSG3t2eRwd5QxsBheDsIBOThcAtzhuO/nF58wk+0MiIRscqE3EkMVADAYG4Y459jmu81QySwgIQiRl8E+YCzqgBG0jjkcZ6Z/Ly7Vrl2N6t2Ps4gQKhE0amRJBkT8l9nKOPUYPABBoA8E1lQfEVxKOYVh84LsHlhlkZgTuYljuUcn+4DgDp8MftSahG+myW8oUOhYxrhSRI2HkEqAg4wSNxxgAgYANfeV/p9zf3MkVnDc3DGMrKYv3hZCWbe+AMqpYHuemMCvg39p3Q0WC6jnVofKB2iXcGkkIZSwjyDJIGbgjqOp55APyPu2tZrsiVI3jFzITDKvyMWdyEO4/NyzEcn8q07e0ludRtpmiD3AaOWKAB3bytwwu3B/d8g8knHuCa0X8PRS3c03lQFbWVn/fspCNuaKWYDAygkGcBWICgDPJqnd3X9nywvCSpKPGhRpXkiQEB/wB4qgsrEEAAjABzzxQBdbRY/LdI45JjFEtxbsjyRKJAyGRQzECQ4BB45z0wK8z12aFp5g6CAuoBaAjcGZdrMoX7yDnAByCOlek6j4mTyljYG8nFuvyo+1igQt5eWU8qwAbjdkdMEmvn7Wtemk22rqoeKaRgyxbpZHKFNqvxgYIP3RnBIxigDRsU0xh5FzMyu8sji6kOZDuYBdpZsbx2yOciu/ttPsUsWtobhTDIRMAXUmbABVpMnCru2kc43LXjDfabaa2uRGHt28uWMqu9fN2h/LLMMFwzN2AyuOgru9OuGvYy/lNFkRgBtreWrfM0hYlRtACkgc9gCeKAOvOjWd7YyNNLF5okIUfLGjOpJWNAXHPl4xk4LLk8VkXeiWNnPBNcEjzUBvRuUwPsBLFAEPloQvOQcZz0AyWDy6fJceWzm3eIgh0adZCGLEmMxkhmVj8p7Lljnin6ldp5cUiwo4jR4woVvLYI4beYc4RyjjG3jGeQc0AYep+HtHu0+22NkY7c4nunsYx5PmQoERDNcLjBBUMeCvBDnOBUh0LTQCJJeo3KV2bidhEcRDNtA3BQSefmOATgVkXM9+l1Jb5eO3ltlmEULMsBeRS371hgKSB91uRxuGMCtKw0172bdalYWW2UspJVZZIFYBFZSSXIIIJA+4fWgDrbDRbcW0PleSCrgl+CzBgF2SAOxJGPl+6CqEnkV2fh/wAPwtOz3AheNV/0hIC7gQPv+ZApJ3KgBz6gk54FcTZRKkHlqWW5kCsTE4WIbVbfvYJ8p8sdR1Ixx0G1oeoXlnNPAkagSKGaR4y8hgt2MzunUEgbgTjAEeRjAoA1rr+ytOabc2WZxbxqXdY2IMhU4jY7G2A9eDwMjOa5i4udPeRo2ALCTAErRvtX5WfDkZwSW68/NwORnJ1+6NnMx813W4ICCRjlckSFkKvg4DnBI2kDjJrjJrh2ut8jNIybXQM7AhCoAwEJ3Dg/eIBwDkZoA9etra2eJZ3SBYBbqNqfLLCQ24hlAxu4bqWHUehrK1aNbaCaSyh8tyQ8U0xX5ogVWNg4bBGwAnjkvjkCnWqx/wDCPw36LeM7QbiBbyLaoS4KDLAkxmInpwWcYPJrmpdbWARQ3ZdIQ8aeUVIYIgUYRmXjAXBwBkj6UALb6tqNzBcW93FHLBIJAHLFHhuI3JiCqucKyZX5AD+8HQVwElvdS3SxX0cjSBn86Jl2iL5yzcqnKgk8AZOc811Sa5aCSd7W3xEHVWjuGV2ZizMBGuVLDAAJA7846nQnW01FxdKwEg8qKS3CxRzNKUKAsjYLruWMsRngg53CgDm9M+z2+pyMkT+WdiY+bHlsyLyqhd7dMH8+a9TtrSNGjdSo2IWAUDAAbChg45/eAcHk54rz7QvDl3cSXLrcSeYrOASpDW7BmJi5XDADGOOoxz1r1aBY7a0tWkuIzMgVC20qGw2ZFI3bXIGSCP7pwBxQB1K3gmhigEC+WoILTKB5RbKyRhGY+X8m5FZRuCuSCOla9lpTavcr9pUrmVIldHbDMCBiPcpw4LRjBP8AjXLQajpSXOx5zdLIGKxRyMTsVlk54JbAxg4/hzzXf6frVrDbQtZQo0u75I5Sd5QhdzhXON+GI5POPc4AI9X8EW4vjJAEjdfJVpCqsFidAMgxcy7ghYEZPzdPmFZafDsXNu6zCwtrdA7AyZi+UZKsAFzv6Hnk/wAtvxfr85hsJGIidLTejhoFkITdGAHV8OAoGVJJ47V5U3j6/s4mW9uHvImwryCdowEw3lW5dnIBwvyjGSE4yARQBuaj8O7G3H2mRIAoRRNAIQ4kUICpSUOTE5O0k46khgOg8Y8WaHHbwXgsYzCocxvbBCsskhcCLClRvQA5YKeQM4yBXdp8UWvZba1PmC2hJiWQ20bSYEjlZXUz/vMMVOcElSpx1re1e0sNdEF7eu2AgKzwxiNip3Pljty4OfvDtwMdKAPhjV9Jee+RUiuPtDq+9PIwwO08R7CC0Y4ySPlz0xzXUeCvDyXEpeMQ3CwvHvieQxTAOyLuUEHa25gM8DDAn1r6C1r4f6GbYX2nyTPdyKzJhTJAGA8pELoCyEsFGABxjk5JrL8O/DTWI5BqIX7LMqCaZ/3kQdZHWO02eWCM+YehBAXBZlGDQB32h6K+m+VNbrOYpo1CaeyrPudMDdFcszLJuZ5AwbBXJzgEivVPDeiXyXkcc1uJrDUIZR5JhAMIVkkfyhCmFfEZHToOGGBXNeFtdNiHs755JRII0DwWqmaAwuTG0ZgA3Fg0iszHHIPVST7Xp2j6jqMFvLY+ZYxykEX1yvlGRpMoCHij53RnqVzvB3EDOADC1bwumkyEQko6xQs6pJKhhSUOoACsGVi7qoPqDgEGvDfGEccdzJp9ksqXMkmLgXVsZQblCyRiOQxnK/KuC2N2e4r6q15NG8M6NNd61qsl9OYzF5nmhESZgUTCxBHKjbkn59hU5boR8ja/8UdEh1KGRp4p5I2KTzzQGUyNCoWLzpC48wsy46BcHJzjFAFLTfg/428cS2sVrYi2tY5NqSym3tYEWZlKqjDBcEkA5HGc89a9j0v9hj4sauiTRat4dFr5kJlaa9lCmNtzOrKYMNJsDHIfkDAyCCfNtB+L2s3VxBdR3H2d7d18poGKI3lkshijRzgb0QnjJHSvp/wd+0J42lugXuriMmGOMlJ2JcBSgMKq4VJAqk7duC2RkE4oA801H9hTxRp7RR3F3oYiuoBMSt7vRiilttsyAFQ+WYjaCqlQe+eI1P8AZc0vSllSXVIriazMUcsbedlwSdxjlVSmBJ5mFU5XAzwc19eah4l+JXiW4aAakz21y4kWCeLZfXtotxJJGXdCGt3lR4oyVx93g7flHms9pr93LcXLGWFbYTtcWMsu+JQpZGcvIu6Q71YAt18wHnGSAfLc3wLm0u4SS0M5WRVdMxKUMZG5p4yeg2A5HXjI9atN8O9Nt5GXU7lgJCVW5VCscqp0xvG7eFccYzxnGMCvp6xub+7jks4WEl0q2v2tWRhiFSIVkKAFFXYsaZLcZBxjODWPhr4g8ZajY22l6JqMZVRHDMsTyI8jkLkMkeJGDBjwpC5GMGgD5fPgjRjE8FnPLDJA7qDMgeKZUjDBojGxwNzEDIBORxgg159qdnFbPJDI8UJhhYBmHllwoCKFAGWlaXgDBwfQc19+W/7Gfxm1ZR/Z2gavcBpUUOonXJYRkkwEApkD5iFP3ACeBXQ3H/BNH9pDWJBJF4YnuBdq48vyXIiBONxeZVxgYGM/w/eoA/LJXEUDTQ7pLaF5VkV03RGNmZkWQJw2XL4J9D05pkWoWrRSg2duwMTI0jxl5UAyzKpLYQk4J28j6c1+zngz/gj38fvFaSJd+GbeyjeRYJi101nlY9yidFlUAJvZiMqf0rtj/wAEEPj3JI7R6zY2HmAMCJobtRnIIIUqcjjJ788d6APwjjlsZy6xiJSSP3jKUwxYb4945KZ4zySR6Guqk0S3mkstRECXXmYhkeR3eJAAflV3Qh08wDJO3IcZ5Bx+p3xX/wCCIP7ZPgWyk1bwvpOi+PLW1gkmktdHumh1V/JwAyW1wAHlYAfKGOTwOtfnH4i+Df7RHwn1M2Pjb4beNPDK2kgtrlNY0O+gso3mJbYJpIPLfIXIYHlhx1GQDk59JSyh894hFGFnVBCEiCxsxdlj2rzhCcDbwHxjisIJLE5mtd9tcQyyJhllicxRo2SXH3o2JC+pKjgA165Y2Oo6ndCxewv7rUJymy1FvI7ec58qHyVADuq56NtwUwRtya9Vj/ZZ+M91pVzr8XhDWDpsOHkM+m3Ubyoj77hYbjYwWYbkLKwG0MOc8gA+Q7a0ubuWQ6nLJBDHcRyFvLLzbSQUCbhmFMABmLAbdueBVLxCbnR1/s+0F1bwSyhzcsRIt2gfEcjygAzIDuOMkDOSBmvXPEnhbU/D+rXiPbyoqmOOW3kBEjXEcJ89HjmUEuF3kYJwDnnNcpf2cmuWNzaXUd608WFtCF2tthIZYpAWBMoiQhSQMkLnGOADzdjqCwQzsYgGllhd9oeOQqw2E7TlQwywBAGMdOtaEU+tTqbe1EUO6QBpljwJLUleGV0JQfICwHIzgEDmtzQvCU1wt1erKfs0k8UcVlOzvcuIgQiyBcKJP3jfNwoVcnrgfQ2h+F9MuLRElscHC7mSYtIY1bLQPMGITpkZ5UN024oA+a57fUFZI41u7y6kjfBJEhLAb3kV1H7tgu7jHAXGcYq3a+FNSvVa5kK2480PIqjDbigRIyol2xpjeScEnafUV9kW3wb0jUr+2OnQsbNUSa6KsPMDxruaIM7Z3E8EkcgBjxXoI+HVnAhiewsIbF2ijE5KPIy71DMAeS+FIOAcZJU0AfBdtoNvZyC4lm3XEShjHE+wI6lgojkIJLHbyVU4ySTzmptN8YjSVudOv5g8PmeWJgGYwllPlp5hUF+QcMDxtycHFfY/jb4SeHdOcpHexJNLaQz21tGinMLlS0pDjiMICAVxgnnAHPhfifwb4Okt1iS0uZ5onuEs0U/IzsFK72RR5gAA4II+Y9zQBkJqqR6ck9tIZ45UjkaS3MLLE8i8RviMF0wrAbsZPJ5zVjUrbTtX0kafd2s8ixB5GlQtFK0pKSI6nOPLDqoAOcYJx0WvOLDV59DubiLymWyLRWxiVlEe1N0aoy7cM4IBOMZIOck5rpoNbm1KGVFlVF83bHbDcZHD4H32XCqpQH5ixwxIb+GgDx7xT4X1jSZZbpGluIbqKOWOWNnD28XnRrOsiQHauI/OAAwuQAMdK4rSPEOoWWpRK0cRiWd5GlaLG5Y2ZsgBh87AHrg5YdORX1fZxvfxLawz2/mSxPAtvPbTTxMsiSBFMkZ+Xk7gc8EAnniuJ8afCa8uU/tXRX2SLmfULRkVLhm2KZHh/uRLtCgEfMzk5yOQDEs/G13K08kKzTrIj+WsOS0aoh/dtEucqQF5I/h9Ac4viDXRcQNPPZtHNKAiiXdvBYHztyl/ljycqVIJ2jtxWVbSahpkjQyWk1qIlkBmkibcFVdpA2rlycjJHI+hIIdDvb7y2aYSRyyARliVb53BBZTk4wRkYA/KgC14eubiKUF/MUS+XKjsV+aQMz7VUZ2rjOMDtjFetWN0LYR3FxIzTyXIlghEQZlj3jaJHVFLkkKANoABJ4yTXDXVk2hRxQXdhGWhjlMEqyDcjkRb0li5LKrKxBPOCM5xXLza/HdFHkN8jCQiN4kYw7k4UgYIwF4AIA5wfUgH1PJ411BoY47a4hWFJ4pxDJMsZMwjASJombJQSAjKgkbuAuRn1CH46fEHTrWAxz2BfyVitjhldYdyoVTbjG0o3JAGRycgV8PReKbdgbSK9kvJJWTdvUriVSArSAMRIVKnbgjbwcAcV6PoetSyxynUzLPIyoUyQskcZUmRI96sOAcbiMA5BySKAPV/2gfjf4r8bfCjUfDOpXMitNDPczssiFZVililjeSEYMjAwLgdRknoK/OLS54r3R3upZA9xblwEj2rsLqAfMQKVCbd3IGc8AYya+p/GrOun3cMkkJW6sblY4HkXfCs0W6HzDjcD+8jICgfd/Cvinw2Znn1O13DEWGCvIIwZEkbgrn5mwW5xkhevFAHS5urNvNmDIeHs337w4X5iH2SAxqOMc5Ge1YV0rTBXZhNGXLRyShyXZl3SAKRkRggjPJ4rW81k+1XMzQ3HlYhSBSJIUlibcWMbNkxZJ6DGWGeM1yuqXsl9KpLuAdq5CmKONhuZlCxj5sE5OPXjoaAK8tnM8TyJJ5UcbmKQ4AkDsu9U8sEkoc9cfyNZ0G6CVnkbesI80wo7IWQqxVxvjIdMdhzznGBmppLwRGZITIPLkWJJJmdjKpJZv3YYqFGMdejgVmy+fcFmjTCld8mwcbQ38aqRhMA8Y7Y47AC6jcidmVVJjlVisbFZDH82HG7b8pKjkjHTjis4skI8mSJYn2796P5gYtH+7JOfk+YZOOeSMdqCVWSQPF8rbwSpYAMCMeWzH5mGOhJBz0rPvpPMIkSNUTO3I+RgqgldwHAbAHPcg/iAattqtxDHHEhYrE0jRnaNqiVUEpHHCkL8w5ztHSvXvDPiKS3hjik8ua5uVQKk0Kt5VsoYqvnTfdeT5SByNo4xmvDtPj4WZy5jUkJHuBM0gySBkDKA8sQemAOSMbNjqF6LvzHufLXzEklVsCMFMBf3aDgAAAccevagDtvEvgUX7HUtCMazyobi501UCo8rPgrCy4CH5X4PBYYB5Arynz5NPuGtHL21xGTHLC6+WN5cZQrtBjA25IJPIPSvX9I8QsJWL3CRAsFJHycbkZMkLll3qpyTgfnWv4g8L6f4rYTSKttrUi+al7DsMU8eflkuUBxIu0YLcP0OccEA5rwf4g+zXtuJQ3341y3zqjbgGY7V4Uk8Yx2r6k03VfD/iK3tLPWNM06+ulu0/0i7tFuPK06B2kkiMkluxRduSTkAHHI4r47l0bV9BvfsN68lp5QjuIJo9wgubeQ4SSMYJSQEgkZHUjA4zq6f4j1LSZ/9HuXQSOB5kikAIxBd33kcHPIxyF6UAe7+NfhP4Q1a6uJvDcz6VLCSY4k8u5sJi6qRgACWLgcAFwB6dB886/4UvtAMkc6ncoYGWFWZGCs2Dl0DKCFBHGeR2zXsPhXxTPJcMlw/n29xKWmkRQXCFQ0sqlkIUBQoVQ2M9AM16vbWWja9cPa6jBHdWewrHKZFZgsiOqujIzBNpIwDwMZOM4oA+FGMqSqVWTo24bVTkYGeQemRn1z61qWOobFIlk+UMHKKxALEbSDtwDjrjjPSvoDxT8KUZ5ZdFmivY9uWhClJIM7V5YECflU6MvJU88ivn/UNKn0mdrO7ilimilkLo8O1mHRCdzAuCexwOevoAdtpniK9SBrWJkSzMoYxKI2QfKBuUPyHPPIIORmupu9K0vX9LnS7lW2vYYgtkxXa29mDbHVcloyoY46Ac8Yrx03iWnmRIjmOWJUDsxVw8bsDIAFPyE/w9Txk5Fbmk600V1G0j+aMnzFkY7doQ7SdpySC7fl3BoA5bVtJvtFuHtb2Jow2ZQA+Y33LhZYn6OpAHTmpNK1ZoYjAbdCwfd5n8eOgyf4hnHGffvXqWoXuna9HBZ3VssiwQuomhOTGxVVBjZVyQGO7nPXBOK861Tw1eaIsl0Ixd2TgrHcpyFLKxIdgP3cwBAHbn0xQBrW1yslq0jSiNxIoWN8GNgo2kbt/wB7JPbseeRVlvnO3Z5pZgSoAdhG23KED7o4zk/3feuKsbsSqIGcRhAzPzjdjBA34+U4yPTJFdD5yi3SWORvMj+UxYYGZS25MspGduB16nJxQBjahBHHcvtBMayMSoIVmQn5RwCAOmePasuG4ihLSMSXEuBG4AjEZ3kFnHRgcZxx8wxXVxeTezgTMIXfpwAOFBIPplc4yDkjpWFqenCCeQbUdR83ykEMSucnHQgduORyKALkNxBdsAp8hHZU8wlcZKnJZQem4Hpjp2qzIkdpM6gxzL5QU4O/5iVY7HUkNyOvIwMe9cbJcSWs6lGBRFBXYwIG4k4OQPmBNa8FyZI1Z2BMhJ2k/P8AKOCTnj736UAat0IzHGpIUu4PmqSFCMFZv3QXJ2sWxjt68VjTAbMqSWViAcFQVGQD165B/CtMpDIkbBndwDvXhfLO444VjuGMf56xzojAJDGT8xUvuz5mWyh2EZQ7Tz1oAzluVZlDKc8KQCBuOAucfgPx+tex/BH4aXvxh+KPgj4daT5n23xV4h07Sg4Q7YILidRdzuAOQluHIwM/LXkF5bSWpUupEvHyspwFPAPXjnHQdq+6v+Cauq2tv+2b8G571gkZ1yeNAELRxztp92IMKc4Ak29M4x7UAf3P/sY/sk/Cr9mP4Z+G/DvhDSLC3vYLNW1LU1trR7zVL5kAmvLyZIS8ztMxIDN8oUAYAAH3JavbWrs1zIzPIcJ5xQLEHJCCL5AMZbgcjOAMdT8tfCjVta1m1jRLS7mgsmjVynl5ZwQjOiM+1UIBzyCDkGvpi1sBe280jvcRTlfIV50Ja3ki3NBJFbztg4dwei5wOeAQAdVGpEUMsjMDHIGEcRBLl1ZAsiIPnT58njAKhu1WpX2IREFLffZSCpC9wc9uRyOOfyy9MiuEEKPOZGiiw0jlQ8jqoBdoxwCWB+hbvWqkJcks6nBzgAgc/wAGAfl+QkfrQBA8Dzyu6zSqEtiHgDjyCzhZI2ZdufNABwQeA3PFfzs/8FlPBk1nrXgjxhZQiJr2zvNLu2b7zywvHNCEAwcnzCoOQoznrX9Dd/fCK5NvC7xPHGHlkMZKLE52oFDDDSjA+g5I7V+Tf/BWH4fHxt8A7jX7JJJ9V8H3KavmKFXmNgimC+niiVlyVEiuSMlVBOKAP5ctRube+jiRIvJuxaywXTSNLI3moqqZPKc4R2C5OM428Hqa8qksNV09ZZJC81uqrE4lZ45nDArEyO+AX3ODxjIBGTznvoPF+l6dazMHW81NlKb2iVVhhkYRs2BnLsVwRgg5w2cmvKfE3jC+vpEF00s9uWCeSwCw4iIWJkAjwpCA/Mcbs54zQB1if2frOmGWW+hjltIDGbFrZoZTdmKQpvKDMuPJj53AZG3OcivEtd120tIU09bTzvMzGl3JI8ciy7y7SFSd0aY8sYJO7aSAM869zrKtZpb2TR26mKVHWNny0UmJAzMzZkJbJIyPu8d68b1xpJ7uS3aRYgq53SONrso8xRG45BICkY6EEHjFAGN4gurp57pzdJ58jxqqRgNHcxkqodnLkqMeWec/ezkYra8JeKG0m9tH1K9MVvGwFxGoJJYPgo8g5Q/fCuoJGcZxnPLSwCyCCRo5ZJAJGSQIc27kcA4y+XQ9OMKCOpFZN5aXPyzDyWc/OoSRcBFXzACqPgEhlAB5HTigD7G07xbpfiKfTbGGUvFMJImiaVxLGm5j5wZ5A5k8tZC2PlJzgZOK7XVL2wia30hLq3a5gCmQyuBJgFJESRwzK8gXB2ngEhSMjaPhbTPE8mjXMM4Rlm8tEVoMKQ7rhxvcnblFYHjGH5yCK338f3FzPJdoHWUvNNMxZmJMshMihieVBbIwMgEjkUAfbkGn6dc20jvFDfs8bPDcbVBswsbbllLoUVRDwvCgOy4wxBPml2Ftrm4MMKSQxurHaEdd2MRuFO0mTch3bfu7hxivFNK+J1zaj7PDcxtbzxmGaJ2KysrsuN7lCVYAHBHTkE4zV1vEU88jSW05MkzMyxtHIdryIMFkZgAAoYHPYBhnoQDt7q9gKym/mdLW7uZJ4g8wAt3HAGSCwUuDyc8kg4HJ561uYDqTW1jIgsbgea0quWWZHk3zYDMCjhi3UcBsg9DXG67I1xF5ctwsyRxeYWjYo5uWwZDLGzkxrghSACMZweMjzqw146fqCxpKxjZyqvLlTFIcllIBzsyrdfQdjQB9X6u+n6FYRvaMs08iFWHCoskhIDRyRuW8tVBPbIIzng15lca20rAXdxP5g3eYqkyEGM7zKjysAHVfLUDcPl6eleZXeuX1lc7IpxdPcoJ96GXD5ZmIlBY42oAO2CMdhXP6l4lulWOEmIM37zdsePYoYggqepOE5Bx8uaAPTdR1WE/OjosMKBi0aGJSiDCgd3cluuBz69Tx2peJ1vUe6i8mPZJlTGqqMAYOYCdrbtoJxnp6YFcBca5KpkYvHtkDKuA5wB83yhuE54yBkY4rnjePKfLiYsrsx8rOSDjOFLSHPH44H4UAdJPf3OpSFIFkeV2IHlnLMWAXDAEYXO3HueOeK/QD9kf4B6hLqNj8QPE0L+VAVl0azvLf5vtERB+1ushYtGgX92QoJbJyAteO/sr/AAJ1rx/4iTxJrUX2LwppUxM7Tghr29t0ZktYEWMkqMfO3QAkcniv2Em+zaHpFlp0FtbW1vaNCHAZizZSNERBHEwyiqjAMVwJAN3NAGt591brN9rl0+4HmHyhAz+U0CzEBvKJV0lOAA3JONzHGM2Uexe6tQLuOJ5PKw5ZHkSV1LOhwSwUsQOMEN1OTXD67rliksU8Mb2ygK5LkbDHGV3QsMMUzICBwegyetctpesXbX/n24EckMhneSSRTIVYsyllcYIKqACcklsnBPIB79JG5uLaEG1V4fmEsmJA6OVb5jMpVWPy844HRsdU1TxBa2riFrgh4LR/OuIAViDPLIyoX6yySedjcW+XbhTtwB51a+Ki26e6kWYZPnSs6y/KV2xbVXcQo2McjhSMlAMCuC8S+I1upxFZqTIJDIUYFVIiVnJVjx5YUsCpycelAH0zpHiiC8izabZVtEErK8EjxunlAvuLp8pwjswwMuA2DkitfSNZjguXlg1KW3Zo3la3hO1WaTzEVHgBAnj2eYd3G0nGDXzDpWr3dnbK8lzsivGRmtszRA5XKq0W07GKsQM9NoIOcGvQtK8Xaekyw3ksbxMUkWON2GBJhVRpjJmJg+A5OQDkBwckgHsk2uxWqp5l0l752dhaURnKKWaLy3BZGLOAuFABU8baSzvnu7cvai3dVQNLI22Way3MvlbJJE3pGVxkLjI3dAc15/8A2hBKh1F1iltnJmtiVADIpKqsyiQbVG0ZYDqecd7kGoyRyRyATQmdvJRLYfuZIpVJCkAkrHsYkkEbdvpggA7fUJZ7vCRGGOARNDM8Ny0U0DJK6zFRKNzlmQ4OcEbsKSCTjyXV412s8DXLvLG8N0yyCRnjYmFQY5pMQ7Y2CghVOz7xGAaw7zW7WCQZgW6u2guGgeCXzdvmXMskUkSqRubywF2HewIODiqep+LrOSze3iuRFdtGxls5LdjMZIY43jTbEu7BLOSS+PlK+uADu5FgnsiLia2ijjJVJmwjCMoN0jLEp3jJVjknGQcgcVwGu3em6JbubcPepcJFK96D5h81VEbxpOR9wDrhgpbbyGrjbTxNPeyNDH5cEbxeXNDHI5j8xQm1+WLW7NJ+HyjjrWbraaobi3E80UYHlIqiVZngEhLk+ZGyqP3gAYAHHmZbjoAd+JY8JJLfgR7oVjkZZZZRHKFkaOGMggNs+Uk4+TOD3rJ+I1gP7ITXNMvblLvTgIXg2Sx/ZvM+ZrtkUh8rHuTODk5VVC8jOs9dt7ItZ3Mcf2xX2QyS5toRuiPluZ7aR/KIh3jcFAO4h14wWrezy2Opm8S5mjlt5Ued4oJrWWI5G5ZvMTfhWhEZxjlselAHgjTLqEMbLMJLhHYgIHiOxJmkR5JZQGndiy5DADau0g5Ob1uDYxzfaLQXjvtEiIEKtDIZI/Kz5RYbZJNw2cFVHPQilqWhRWkt7A089s7sz+Y7r5TwucxIrLnAO5VdT0IYAYXNc49+2mrsvJp47sMYVECYlgO5AzbWbarGLzmOTubPpxQBsXGixSWqBbzypjJGIraaDy/JWFsKiFkI8wgyDnC/IcHgZ8m1txfKIZvMkW2kliME0XkSqm5wJQY+o2H5WPJ4zgivV7250y/0p9QtbiaRpvOe4hVtjssiSbmVJh8killJ+UE87COBXlF/PO08Rt547lbWPYA8UgykbtLn7u55sMBjKqdvB9ADxbxV4fe7tGLQhFjjVgFYB3BVS80aO27AUBQ65znHOc18teL/AAqWaQeTGRa5UpCCN2Cpb5lGF+RAT2B545r7h125hvLBleQTXEjCWS0lby5reUMyxuz4BwIm3YB2AHnJWvEdVh06WVomZP41k8wopEjk7pgyLnI28Z3AndzzkAHxLq2kPaSGMwjymIlQK58wYbJ+bJ3dGUnsQSOKof2fdQ2Ju1LeW0jCQPuyrK3ATjk4xzkdeh5x9B+JtCjeOaKCKKTaROr7UDhipVyHfBfO4fKDkHHGc15Re2d2YzbMxW3gRsIiiIOjMXcFgPn+dhgEn1FAHH21xOkpVm2MgJUu5CqrBcBsn+63PqD6VOrSNIWIlBZiqxR5DKrA/MrOSFYNjAIyd2e2DK1iN4YJtQtjaARlSAOGPUYxmrRspLWcCN0dRsIIIIyAHAVh6E4z3oAit/OtHaWOS5jnwUaOdBuZXwxBic58vIXnJBIxgVVVZHui24mRmZnUpsJYncAFXGMenbjitmSKWZV3R7WiCiHaq5BJ3MrPjJ+YsR1HGAeK0bPRbkzRO6xu8jBikjq0jB24YAPljuznqQOSMEGgDW0ks0TLLE2WjhUBECkBCDvDFgJG2jBBBwOQcmrq23nCVI5DBEBuZ5TlWYBsEqGz0d+mfvZ47ei6RY2P2NpVnt7C4dXiNvNC1wGWMR+dJ5aq5iXJOOh44GM1n3+h28LB47hXhlR5VmSG4RJCQzCIlgFUAkqRwdpweMkAHk+qWduiO/yCRCwK/vPLYk4BiY9uDwxB5zzXG3Kq0hBOI84wCcR5IDHHr+PvXq2r2ERJEkojiLAqsUayP8i4G4qxymV4ORkNnqK89vIbaDzsFpVDEbzGAoBCksQHJByrYBzgGgCiILxpRHHbg7j5CzuyiMoylVVpZdqpjIyflwVOcYrPlh8uRo7plG0rxAUlU8ANgoxAGB+JNX2LCC1ZLlViMwUgBgkEqksrOpB9ck4PA46EVBCpa5WWOQM6MxZ2G4FvmAAUgZJwc8Hp6UAWNL0wXc4ijkRZHyirc/u1ztJBLZAXjucAdecV758O9A1vTLq3uYra3vpn+04s5DLGc24VV8m5AMUzvukwAcfICTzivO9L07TblY1uUmg3hZIbuKFn83CDejfMQFWQnPGflzuHSvp34ea7feFfKEMVvruipJDOLEiO7ljjchpuiq0JFurBiCDhhgdwAfon8APjXp3gH7DZk+JfCPjOSOKVY7hVh0y7VJIY5pZ5CdptxEzlMYLsyDvmv2Z+EPxlHjpbZVsJjrCqourjTrWR7ea3C+WhSTZ+5aSQfKDhTsOCSK/IfwRrnwf+I+ixeFpIdN03ULq1kgW21KTzQg3LE1zY3iT74z5qlljGzJVcDJydHVPDfxZ+Cmo6hqXw91jVtf8AB81nBZatpEdzcNeTaVGqSXKopJNxatNGpjUnKvGCCuA4AP3S1nw/pviyxudOmRYry5iYq9wkQLRsu92JLHYwzIPlIxzjmvhv4tfs36hp9zc21tpNosExEkMq2+9JJEQqtwspGJH/AH27jOT1HGR458Ff2xJ9T1CPSI7qXU7CBJ0W0vUa18Q2jWLuhglt5hmGVygIQhywYbd5OK/RjQPjd4Y8c6a6yNa6sptIormwdy19Y3AA89rdw6hnXcgX5MBkyMCgD8pbzwZe+GNZjivkWVZbiKJWiiNlNHBFjz4VmQqql2bOQUHyZ3Lwa+y/gRbf2c96l4J/9DkSdYbny0UwKcKYJpCftBLyNtK7t3DruzmvZfEPgfwh4r0tJNAspTcTzyyyNeANJEfJcuWZk+YEHaODgNgnHNQeCfBo8PK0ctjHMw8pUjJj8tHjmTcEcuNihWY7V6nGcEYAByP7Tc0OofDe+gSeJ/sX2C6ZLoR+Y3mEkxbpj98KQVIHJJ57n87PDsNqUCeUIYIrlL6Z1f7TJGFjV44s53GP5hwRgMTgY6/XfxjvYLgfE55Lu1exsrdFjhuSZkjubaJImdog3DeYBzgjG7GMV8C+DIWvGLS6gymaSZ9kkgt7RkUxKvlIpzgOzFgWLDdycA4APZNUube/03FwkOm3IBfMSCaZ7dApaONuXiTcS2NwUMWGFGMt0y1gOivbWjO9xfZLrIfKMLlQ6RpgyM9y0SwqU6MH2kg81z1ppbajqkZubtoiIJ08y0jLW8uUaRNx3MrK0m7HJYZGcHONO9h1nQtXtr1TFNbwRRs0Qj3FiyBWlbYgXYAvJIJYoxJxxQB3UHh2SK2u5bxljNmLd1he38jz2kKoPJVIgC4CNkjBABPIHHffCP4WzfFz4n+GvCOjqkNpP9nk1ApA00Z0e2nVr/zJdpEU3l7fLbpuznnFeb6x4s1S6s8vbL9jlh8uNk/eRw6g6qWhMhLGRPs/m4A2iPeNrE5J/Xn/AIJ4/Cyw8H+Fbz4kaxAG13xI72dgphLR6bYxykr9hZpGZ43lkDbiFyV5UYFAH3ZF8PdL0Pw3aaRpljCLaytILKFUjKGKCFREBGDnJyBuwRz2zXxT8Wba/wDDt7Ldrcm1s3LF1Ri7M42spw3TO+Qk4PHJ6DH3V4r8bzeHY1MayySEMwmXLAI6p9yNFwzHJyWywycHFfA3x48avqtkbTS7C3E01tuNw8bv86R/vXRGB+fZkkHHQgMB0APIPh7JBPq9/qXnS3pfzDHCd5uG34nQwkADe204JJyDxX2B8N7uRpVimiubKOYBjDcliIQwwi8MQACy/KOMhjjuPjT4QaadOvnv97yxmVG3sjwJPuhCzbo2yYnRmYAjhgueARX3xpNpPY2llHBb/aJUAaS642uHcSOuW5xllHBwDwM9wD0OHTreNj5bbhJI/wBolkyE3KVClXUFnG3I5GMqBg9TT8QT6M9pOxkM9uYirWZCCV5ol2+ZHMgynz+YuOnIPHSsHXNbvdGtjDJGgjkVi53HK7wDtKhjgkbD2wB3IzXh2s3mryI98s5WBXXzDFIWd2Lj5JEdgQfuncOvPvQB0GrWGntcSajMQDBEyxRqWnIRQEVArAhwoVuo6nsDXFeIPFlybVEDIJdvmYhEaAraxBEVERfvGNAT23HHUg1mt4uWUm3vHENpHHMZuVIlcDfG8pyNq71DOePu8c1malqfhm9t0vD5LT2cEkdr5NwwS5UnDO8LckYI5xnJPA6AA8O8SeKJbie92wOjzJLBJIwaWTIAysTYyq+YxYjdxk8eviohtFK3MFnDA0kskMk5AVY52KsdzIoIkC+aRgAHHPHXr/iJfanLc3D2FviGE7ra7WRoFTq21FYKTtGBkseM4IzmvE7ay8SW0E+oJemJZZUnhiUh4ZSQoEghkUhcAgDAPQnqM0AelWc816YodNbzzbeZ9pkiZUEah4y6soxl92R0JwSeoNch8R723tNC1C2lVBILedlLq8kKHKMWSOFsthEC9TuDDByAa9k8FaVaQ+H1u2kRbog3EqtFMzzSECSRXOTuBcgZ/hA456+AfEENLZ3sV200jXQuHld4NsVqjkyrbRpjcUKAKpbBG4rjABoA/Ir4sNvl1RbfhmUsRGNu4yudrRxkkjCjA28HPPNfIt74ZW8guZ/Ma2k8xIondUEfH7x3PmHBGQ2734PU198eN/Df23Vbm+jsyoF3DBaPG8ojBi3fvN/mYwX2EBkbJbhsDB8B8R+Ho7KZxPbwyRNI0Yt3ZSCS0weSZACWcK2MgLgKMAnqAflysEreYfmZUIZsZAXkAbsfw8gDPc+9attCDPEUJiL5QMY9y7jhRkggEZxnk4zSQJIISSobY7Fz2wTgbueUyBUsTMjjMu1BJmOFc7csQSQOigsAMg5/nQBmSWk9s0dxcx7oZnOHGckAkkBu3IIIyDx6YNVkltxKGlgaUAfOFcxhiPutnaecE9epNa92s9w2WnYqjsyiZ1DI+MFl3c42hRjI6CstbZyQrbCHDOCGHyAEjJwSV6Hg/UdaAIo086aUHdl2yu0llySTtJb77c/jipTIfLWNoY4xgMjEFn4OSWGSOQMDjFTxb0KoWZFUsmcA5YNngY6jBPAzx9aeBA0reZG0oVCowxXcykgFsdBzyOxzQBVdpJDGhBHyIqKpIBQMSDsBILbi3HXnpVOQPI74AjKlQi7CACM5AOODg9+9b48pxKCgjkYZhIJWOJlKMCoU5AIVh1P3u1Ukhbe0ZUFmBBP3sP0J+8B/9Y+1AFS0klinLvhm24JlUSqAzZGC+cDOKvtAlyfNQY3MEYr8qnJIOffIOAMcZ4ogXy/NQop35jzgblAIcMARle3THXFXoLPIYl0jDYdA+7c4JGcbUwAOeSR070ASXNrFBEYXt5p4/kUSZZVjmYMDtbOCVYEdG4/A19t/snRvDrcKshObG48pIv3r/KPMchH480+Tj5Rn5hwSBn4ojM8l0kU0rsokHylw8ZwcbwV4OGx9O3U1+if7KHhq5v8AVI7qJWWBIrhnkjfcQrIY5SHiQmOQK+Qu3LbQB1zQB9V+IbRLm++zRW0axytF5sM1rHKzlXdnDspADFWQOWXcQW6gqarLoAj1CKyS31BRuKxWryOUkt5clZLcJIywojMpBVRgZU/MM16XLpV7/Yct/BZibZsikkDw+a7iQYRoZCDvPyMcEkbR90dPcPCnhNta0PTJ/JiF3HbeXPMux3SFo2LeYCqtKvlkKygMckkHIzQB54PBguoDaoqLHHYphlAUfaDbhy24MAWLM+Tk8L+XJaLpcN54li0jViLZnucwX5CxJA0OC0qi2cKcqRgenUYBz9MR2c2jzRSzXcBaZ7eORUB8m6ik/d72hCZg+WEp1BAfkdRXgfiS6jtvFepSW8kQMeo+YI0Rkit0MiyBYxuQAeWrkc53ENkjIoA+mvDWi6F4ZuII21ZriWET3Eb3bWtvcI86RiCRQsTm4t5FRlH3CBtcqV3Cvir9p+8Or69HFBbwyW8925eQvG20SOTEw2MEjTCzbQEUgOcA559Yt/EEl1qltcN5v2dRMZxE4lkWNYzFHEhY8w7tgx0wWweAa+Qfjh4h/wCKhjXAgmS4Zhb3B+Zo40G0qrAsn3yVwuABkYxyAfm7qiyaX4q1KK3nDmTVr4RjzEkIBmZSrqv3EweO+Mc5rQW8ijlK3Mii6aRoz9naONY28wiTfLwACj+rDtx24XUb3f4h1Xe0ZDXt85DsGHmGaRjtBTr93njrnPapILu2R4riEEiIqXZ1Em6QnBTYTwCAQDkkAA8dKAO5lnJ3LuRHMinIwYgFVVBXGFZTtRjyc8mqDQxJC9wlwyMz7pSkbbwjN5e0MMbgzE5UfLggnk4rJW/vibZYjs3BTPH8odwF2RyFCfkYAKcnqOg5rchtNQvZ2jtXaWFP3kqSn5D5Snzc7GO4bsge5Bx0oA1dOkiUr5ouHEahpwqqr7jzEUQqAhAfqf7wGDivYvDjz2mmGYI7LcMNm+VDtEruu1to+Q7sdDXn+j+HZcyPIVt40jX92flkcs6jZ87EY243DORsyO5r2TQraIQ28KWRuClo0E4ZFKxTPws6OF/dr0bcecx9QM5AH2saTy228RxOks0cbsxf+ArzgExAhnwzcdMHBGI7zRLNdUheffcQTkK0gcb18rO8RyEEBldGyQvAbJPNeh2OhpbXJ86xMztbLJIIrlw4d97D513ESbApIC5yi7h1FUp9GuLtrmB5J40XY4iHzy+UZFUpbP0jdFlGCcZCEZwSKAOq8LW2izzpawGySGa1iW8umJeUq6NGltG0ZAe4IaLc4UAYYdSxrtf7Ltba7exli8m4CrJvknbaTAFMBh2ja4+UFc5HIPIryjR9N1TTJhMzRwWasFQDahYq6zpFMNy/vRGhJbnlgPavc9B1B5YXmks2vpktTBHK53uIVczSybsF3UsxLD7q+WvPWgBi+FobkPfSKrxu0bpOz7GeQq0rKxeIhhkN1XAKYGRXf+DLaEy6fFfRRwwxXFu8zPHk/Z3d2ZlnkUkMIVAUAKMLwetR2bG4kht5LGUWyi3eJpFVB5rFVEMUYk/dqZGO3e2Plzjg46LVLa5hv0FrblY7dI1d0RyknkqCZAu792uVUBuAAn3T1AB7hbQaYkkslnb+VCYwk7RQOkCsIwkZWMsgV9q/vGXJLSYxyWrUt7hViZ5GkMRbyVCARblGX3bWB+8oODnvjcAa8y0nV79NLtVXZA0X2ma5F1+8aZ5nlkVIYz83lYKH5VJYggllCiut0u6luLIR3R2Wksy3AI8yFzndtHLFo5CzOFUdPlwcsooAl1eGCeC6kZZ7ZSGjVpXLMy53Ju8lWDjLsCDheh+bpXmMVjdW3mTIWTEckUEz7g23l4CyhVEi/vSY8HAXoB1bvH1aCKO8sjLJLFbyebIR88s5TaUjEw+ZQEABC7dxBDVky62sKxy3FtZ7EijnWYujQhSdwSQwtubA4PzGQE/MQRgAHH6Vd3dtayzSXkkV69wEW0EjSyARtG4uJm88eVGQRtALFlVuUUZq1aeNLldVWO5l8y4kja3PlooXYvmMhw5IL9DgA8SHGSd1V9TmtGlEluYUikYvyQnlBsqu2MuHYK7pk5wwIGR0Pnupg2mqXE0aW8d+TC5uExc7I4xKroq7mBEjP8w5IOMNs+WgD6d0bUdN1NHtXkVbgxly4kxCohUiSNmUYbOE6k91PIzUl1o0kO23guooJpIJCZyVzs2g54Y+UGCKAqs3+sGe+PFfDfiuOzkjjnsTNHHOu+6SQRLbmRZEyYFbcXM4Y/NuDLH93rj0KDXLuOR4/Ne4Bjafc8rPtiIUuZFlI2Ng5IOeQOAFoAr3Gk6lBayWYlWBUgDNdQQssoUBx9nQhCVLFsZIyNy4YHOfM7rQo/MF9Oiywq6QkTFS0EqMhARkXcT5LHJCjBUYG41634c1SfUba60+8E1vZ3MgvUuoJ1JkdHZWhGHciMIiNkAFiNzAADdJqWjeHdQtpZYZRFNNIiiR5AJFlVkbEruuJQ6oV5GcEnrigDxGHTLE6g01rJHKtx9qWe2mLvGEJcyNDkxlXCA5yM4kwRk1zAMFldNdTWFtAsDTS2kEW79xOy5i3Kzp5q84y4bO49M16de+E7c3KzbmDushtiigKsoVfKCq8pL72XbyGPAY8cVyt74Y1OZwkUQe3V1iuIy0bS+ZFuDzIzOCi/OpYFsEpk96AOHljudRSaNZI7OOWSExSxQj5JIk2SIgIBRgpHGQMkdDg1Xk06TSLjyUnjuZZEeRrmMMzTxSAELMVlZQSQoxx0IPXj0Oy8J3a6lDBdS3MVkgZE8mPLXjQw4id0VAdry7idqEnAwerDEm8PaqNQmYW09w8Rk2qMRiMDguXbqxiAxgenz5GKAPMbh9efUDNHcRtHG7z3Dqm4iGNnaRn2uNxT5iSMkBe2Mi83jM317HJLaQC1LmNzanbFIpI2EMzOo3FF29vmxknNdaNM1Odb6NLcRqVhmbEeX2xsBPGm8EyMSy5H3Tt9qqnwTeN9oaLToYYX2vClxcqoKncyqRbk/NghgCFJII5JNAGdBrqyMPKvLgss6eTbSSKbdIXZvPYu8nyMAR/vEggjoNHULuwVEZFC3IbLOBHKzBnO4sm3EZ6KOOTyc8Z51PBr2ctznfC5iYqkJlulyAqBWJbKMJDznOGwaq3OiTrE0a3kkjRvK0iSL5MQ8tELos7OWlc7ScBTjPOTzQB6PperPa28IHnRsThZHUOSr58xG2LlVyw2ZDfxBVJFdpdXN+NLljWGeUSRPL9okilbyZWQM1yAImeRvLRSuRjEm4D5hXiOnazrelyRRW+nRxOoYPPtWefYfuN5kgPlELtwQBjjJbv37eK9eEaebdXSCcBkSfLMPlZfNAYnCZDKSQGOcEdaAMmXRmMf8AaEUryXEKxI0qbx5jYjRmdREPMUZmzgrh256YGroVjoibJbszTSzlrWSNozLBDcb3bz5d6NsibARigJXeMAHDrJDdy3djK+5jIDsSNYoFd3VPnZNiD5A5A+bGM5BHWpraznultI7ezIMAa5urs3Usby+VLKuxYZMAqUaPkcfMcYBNAHnHizw7qVveFLWVxZyyBS0RwZIiJAkm8ADYUVA2043M2VyCBP4QWDRpmvGlS5dWaPzJAqyRkKVlLKAfNcyE4wcHPWus1C2n1CSV4Lk+Ta2xiYTo8UClhIUZWgLtIy8kE4ZieTiuBbR7+QShLkyuoVEWTZCeCxJlLMQnVMMccjk9RQB7Jp2lw61M0yXMciqTJKCpaNkCnDNGhJGCg6nHHc8HA1XwHqFrNdNa28pExkvIPKMjQF2KNGisGxGAC2AcEbuvet7wdaNosQu57gwOIY1eNnV1EoBYI4BCvgsB2AJ684Hbf8LBjSSeFIrV/KcLJNNEskTNIo2IFBJxvyAQ2DgMQCOQDySysfEaRfZpbdIJ2jcvORnBjkcxoURs+YMllLbypI5rkvEem62zCGe3ZrM25IkwWbdHEGz5SyAl1YEADBOO/b6vi1vQL60t4p4oI5iqOWjXaeCVWNTs3eWd5IGDgI3XgHP1PRdLltpNSW4hkuFKWtpbTgKhAEjqQI1zcbRuOSMkkbgRnIB+ffi2PU7UNHNcmSHzka2R43kVpem+cvyqiPdkYAJADdK4eWy1OVmu7aabcAPtAZo16/60BVX5kyuFG0cY4zzX2f4j8E3V9bvNhQoQbneJFRo5mDIVcEDzNgbAxuO7HTAryuTwVeAG3hcMzsMuBuD7jmQsjLlTkvz/ALGevFAGd4KvNThsJszfZzIIlht7jzIjJvViW3nAUsEXlzghu2K938K6tfIwW4lnRFWFxvdUkDiQbGjVhiQjOMgn5eBxXH+GvCRgeWG6Ile3gEchQwyAoWEygKFJVyiMDjDLj612c7W2lQOsBtHjWZVmjniaSZImX7llKJf3aeY2TlSSEwODmgD6T8K+JIJRaWdxdt5cbeckUgUyuxkbzASnXdwG3YAz0ANfpd+z9ZRSGG6TY/ABUgBXUBNzHGdoA+6PbPAIr8b/AAbPBq9xdzW13bWC2ifa8XLyo968RUR2tsojPmTPGMgNtXEbHllwf18/ZzSO98O6ZLHfXMV9FGfNJ2lEO58R5bGMQouBg8HJ5NAH269neLaCazuEitTOsT7mJkkZkVgoVSG4UMwJH3QFBzXReEriC5uxIjpOySXDKZIpFUvA0iZAZV38g9sHsSvNcreX+i2XlRpA8WofZbRJ9Qd/NN3HbpIu24IRRGPNmlYAYCiXHOMnQ0DUo5LWG6hLGSN5Ck0Zwk0UoVzNH5Y2ykEMCc/xYPHFAHoWs2PmafPcG4ktC/nMlxbqAy71AYKsyunmK43AsrcAZBXIPy9411W5s47iG38y+a4TyBNKY7hxsKHzWh2CJGB3n7pHQKo28e7a7qZmt9o3cIJDtfcuVDNh2jcDOc8E8lumMGvBfFW+4WQyOhtJlMIdFAkDlgcbhIXIyxBznJGB0NAHF6VFcxsss11NNJ5JEixs0e9PNXd5ZB2o+ARkleCScc4+Cv2r1itNQcrPI1vLKsURbcp/ddFcOPlIVeSDg5OOMiv0V0Dw1beH9I1N4JLi4V7mbUZmuZ7m4kEszPO0ds9wS0FsHZgIlIRANqjaqgfnB+1Hqltr1pc3dwkPkWl3PZRosDwySyLLOkrO6Q5fYUlBJIG5goLFhkA/Oe+u4raS6WzK3MkkUhVFcwRCCSN/MxJKhErjaTwcDOB8xrxzXb+5VpQ1wvlwD5oZNuVcg5CkxdQzkDrweRnr7NqeiW8cMf2NwFuF8mKS4cudiBWIDvgqRhiRuJycAkYrwzxJot0JJ9srNI5xIr4aQsCxSRCxODt+6QeowTQBwGuatqVtMIsuEKq7RoxYxpKhkHmbFyhKsBgg/fBIrm3uLq6XbJFBu48ox83KyA7UZTkKTyM5Bzk9+akvdM1k3yCUXP2dp/KwsZZA0ZJL7S2XmCOSOSDtxmu/0Tw/Y/a7O8MBa4D2iNbyDKPIrqHc7SxRy8akKMgb249ADktHtdXlaAXkQa3BeNVAcFgD8zRR7v3hJKAnGBt5IAzXfZ1QIsUOkNGiNH5iBT5jEKqiZyFJaQ+uB1yBXs+ieDWZWuI7ZTJIGDK6tutyz74cKg+ThRtGMHeT15r1HRPA+o604a4tvNiEjbgbjyiGYqrzK5fKFRtJ4xhc4IyCAeEabaWxsoI4lkhudjQ3A8t2m8piS8iyOgGCxcddw46d1v4LOwtiosmvCMuBtYJgsEfBHG75UPPJzz1r6V0vwLavdTpbx5gWSTY65uGnCnJO4g/KZNpxjDBcjjkQ+LvCNjYWaRIluhkDh0chZFYqpLgLyAWTAHTJ5JyKAPgPXvE80V6kSaQYomgbzFUElNoBAcjOWKlun90dOadpHi63XyvOtkwSzsvmZYAsA4ZGJKvgE/j6HFdb420yzs3YtKZA6ENI4VWClsZY5xsUde/AxgVwGlaYZZkJjhmsnT5XY70Vxg8grgOAMc8ENnmgDrovFtlDO91EJA0rNDLCjs6GDYCjNkAMd+F+U7hgfWn3XiiG5Rbr7M0bB1WKPynViqq++TzAODuXHr82Txwcm5tNFtkSB4VQGVHhl3bgAyhjwTktlV78Y45JNbFnc2sERmmmLWg2JBHszGG3fu+JH+ckkAAZxtODxigCrqV1a6jFFcWkTSTndLKkisoRfLACByhypcE5bpz1HXnrKC81C7a5RnWZkYlgWRVV+CsboMRICygALtAx8pr3DTV0S9tCwi8iVyHETQ4RgSGLyOV3LkqwHc78EAcUs9q9msaWjWsGzmNxtYKxl80OJWOCu5ywUDls8ZoAw7JHj0pbaUxxbjHF9qKs+Y2IDJIvG47WJ+6pOxR67sq70OW7kMkvluijyV3kIHXbhHjUEEEYz6/N3xmts7rQ3YlJufPbB8zKqJduS/yk4UDLBTgHOcA5rEj1AFHhlEUambYi+Zl5ZCrPypfIbaGGeB8p5PBoA5y90Sa2DRxW7wsjgyPIu1W/dsWSRXGDkkHcVBPFVbKa+gS4t5bGPY0zypcKvl+Uqoki4KqCcYPQgESNkHjHpj6rZ30CWPlpNPLECsinO5ThVJQHA4G1Rk8DI4xXMaoLUy/ZwsrGKN0dYRJC7u27y2kOGC5LBegG0ZPJOQCnDd3M7fuZmkaElHfzCgLMqhViABywCsCcDHQc5yzUbm+jjjijYyCaQqImbed6xs+8IAcnKMDwAe+cCua0N9Rk1B4I7e6BxOrRiBi6iIOwYkBfkL55BJ+YdK0ktvErSmFrEBJpliieb5nz12CPP3wxIJB6nBGcGgCzZa42n3kXnAKGDqJAdwUlcsu9RuYZYjHXrjvXQXHjMRLHY3cQ09kVfJMZALjLjdu3H5SrY29AUOPmJNcyPAetyvHJe3UcEkkh3LGTJ5e0cfw8AgngqCO/SnX/AICnW6gS6mmntWRt84nYmMgqojKqAVbzefm45OCTxQBu6741sI9L0yK7md9k88JdT54WN3XEpQcBiXHfoMcYrjdTvtOvrK6SwW9ne4cSRYhJWSSMNsLlV+UBZHI5wDivSrn4aWY0ayjt7Ka7kE6vMzYKwq0RdPMGfnJ2ggAn/ax37rw98N1UWn+jowaHbFCIVwrNHgMiDgsCTg54YcgYoA+YtC0zXJb2ON7OQGWUonDNh5NyAZYYXkqBzwepzxX0p4Y0adX0+21a6MEcrGC5glCNhwpXLKRul4QHqfvHjmuwt/hzLpk8N48ZDp8qynm3wGPnh1YDYwwCCP8AgJyMV8+fG7x//wAI5cxJbXKxXdvMZD5ZaF1+QZYISQzZAOc+nfFAH2RceAPD/h7Toru6vIlguNpYSSR+TISjM0MhzmLIWQjaudxBOTXz1rPxa8Iy30uhWt09vKl1NEkkR5wrbY4pHiI8yBfnABJbByQSSa+Zp/i34j8aaNbWcV9eSTJMsWyKaUyGOIKxKhOGJXcWHTLDNFp8O9Rt5YNYv7f7O07q6Lcs0d25kKnzZBtA2EE7WPYexoA+rIvEHhrw5GNWnvpbm68qRltfMQWRd0DyySQ5YkK5IUHjGSNwY1x1z+0lf34bS9PtpBHA8iW8+SIisZwoUgAswwQeOQF6458R1G0lnCW91IVfahRQ6eWQsgAW6AcFFCo7DIGQo5BIrs/CnhKzkjjljmcHzoTHb7RtljcRgW8bsoEbq5c8A53bQSMEgE174413xHM9mjXDzylPOYtKzIs2HaFA8eI/vHOODnB4Gao3Pw2vNZS3eC3ulkLmRpLaFnheOM7X858YR1YnIB3cADIzX2V4D8BG7leCDTrW68yUzwXEduftgVoRG+GlzggtklTht3UlcV9TeDfhpaWiPDdaRKlxDNLDcqyRowilKFQiEhclhyzckNzgUAfnx4J+D9w0xRjIWSNJog0Eoj2qu0sxaNCjMMnccdDk5r6d8L/A2S4NteRGYPFcK5kiYTFsbSQFhXKFS2MHO5sgEZAH2tovwz8PRFLiS0SJ1CpKI41xJGwCJEz9FbcpDc5+bjdkZ9Q0fwrY6TEYrdXjQn7VFBGA/lbUVY3BLDgbTyMn5j3NAHj3gv4Sanb3OnPNcWt2qIYp1bykaaCR3gjQKc5fDuzbFzHkb2zur64tP2KJ/EloLvTrVoYL2KOSSGDzTLJBOQqF9w6sWI2kYIfjjdmnpsT2N3b3AzsiEbiaSSORXbJeTzCkpwxwpyfmO8HAwcftF+yjLaa34ft5JbRRMkcaTPISxZwiiIgODx5bDBGchgc4NAHwT8GP+CXOiXfk6h4zSPDPDOBBJhwql8RTbWICYWDAGCMNnsF/SnwH+xn8HvBUNrHbeGrK6mtmSRZrmKOSXzd2S4YqDy31A9q+ubOxtLQDykSJPLJwqhFXDAtgBRgHzB681qiJdqlQpBAxwp4IVs5+oFAHlEHwf8D2kYEHh/Totudhjt40Ktx8ysq5zjGD61pab4Z0+wle3+w25iJCxM0SE7VzwTt/XHOMV6QAeQARxuJHP5DPXj0x3qpNGp/eFtpOVycEBlXH48L17mgDKj060iARIooSpXKhFGUIOFIC89vcewpzRIjMG8sIHTy0RSCq4O4sATkknPoK5rxX4mi0Cye5uHOIgAX645Ay+1eBg9enNfnv8e/2xP8AhAbWQaWGudQRHlWGJiJAEZipO8gnjBwAcb/agD9IXksSSjyRkkjC5HVvlwAD9P6muX17wT4L8WWz2niDw3oevWlwvz2+oafZXqOucZK3EZUYB/LPev54fGH/AAUs11IrqNpLrTNV8+ERRy3DsJDODIufLGI/mCdR0OcgVW+DX/BXfWdL1tLXxlpt1eaEk8EN1qEcqTRosjmPkDmOTEbPjB+Uk4GNtAH7czfsX/s2y6mNZi+Engy01RC3l3trolpFIAz7yE8uLaoJHUDvwR1r0ofBjwLDpd1pcWgabJbzpMnkPa25VEeHyvIjjEIVYsDHIzkksSSTWL8If2h/h58YNCsdY8L69pt+Ly3gleG2uopZLdpF3GCdEb93KCWyCB0+mfdIZUdW2NGybtyMucndyxII4+Zj0Jz14zQB/NP+2h/wSeuNV8U+IPG/w9y1rqDXmo/2WkKotpO6BmiRkAGw84yBgAdOlfjl4c/ZQ8fW/iiHRtX8NTtcCf7RPPLb3G+3gsXljUSRyKC8gVSF5KnIwTnFf3wXenRXiSRzjzYZFbgqpBVs5+UjnhsenFeL6h8CvAd7fT3Z0GxjupmMj3MUMaXD+Z8pDFQCFJU54wTnr0AB/HXc/sTeN/7Kj8QN4TCLf30qQRQ23kEIrq4uIwMliSr8NkBSOuAw8F8e/DPXPBk1xA+mfYTC4BMsckew7pN+UZR5sg4+7hMscdeP7n7v4ReGmitbb7Bbx2tnG6rAsCbWZwELcjqFDdu55Hb89/2q/wBiDSviFYm80XTLS0mt7W7SeS3iMc88cpabCqrDfJuCgYwDtG7IzQB/I/Z+JrvRS0c9wkUioXea1UqrsUAVW2ONyYGAfQY54x6SvirSLzw81ybiYyiPzA25mWaRpBshRCoYMQOGBbIY4IJJrvPj1+y14+8B+JdShbw3LY6LHvWCe4EiiVgHUHIA+cqmQuNvABwCWr4a1k6tpdzJYx3EZCI5CwNseJgm14mO4gbSu4Y4IY+1AHoXiPxadXuJpJVkMcNubK2ht5SJI0i8tAjlsvtCkE8AZb72QSfP3urGW2cS3UsAKlDJPtKxTufldIiuS2yMq20g7j1wMV5FDquoXGsNFczOq4VQygMGU5bMshjGYCqt0JyWI6AZ1p5Ybm9eGRbiSJCyNH8zRMgXduUP1+bJXByRg+9AFbXlSBYJEigmt7kLIyYQsdu9g7MpO4bEf/a+bPJNchJqVrbt59sV8+SSVhCrlkjUGEoCSSREfMlODk5Trzmu01Cw0ho7d4bqcxTxjECxjfA+5Y97sBlVw65PAUJ7153d2MkF0UhghYO4kjlJABJCsiyExnklWPHHH3fQA9z8D6lBq62ULxw2eqRyoRNFKMSbW8tQI2b5RhItwxuJfgYNfYXhzw+t8RfJYJcpIxjuoIJFl8iZVAkaWK5UEwMy5Bz0J4JHP5k+H5by21+Npp5bR2kjeL5XdACAFWFwOrEkKQOdoyRX3H4U8cahpklu02pyiKW2iiMxg8z7QiyRwSSXW9mKOGjkY4BKkbf4qANHx74PsY9ZhgbT7Rop/MIEiRAxKSEK/KrZdVUnryFA5rLuPhxCbJprdNO3iODylhijM3zFQNqnO4gbvlK8bgCeK2viN4w0iTQm1+1e3luIJGNwiskVyFIL+ec85dmUBecBt20Vx/hv4sD7Lb3q7TDhZEMjq4b51jby0HJw6sMHt17UAZ3jj4dJa6ZY3GpRi6DEGOeG12+Yzht8VxKq7i4cRkqww2CATmvmXV/Ctxf3lxBY2yfaYn+RWtZI/lCbtqEIQQDgEnA3egAFfXut/EK11SKW3kn8pLqRdwjAzGMDBSPeRkDHAxz+Vc7JYaBaWDahb3Tm9mYiOWT5HVgQzJ5LJ8xLAjPykcEDkYAPl6w8ENp13A11a24uJTufagBBICkMwIwd4H1x8wr1C00m3kjRgGFvbOFkmkhkzGpddgdyhHzFjgAkfL0HFbVzc6PcbIbhJVmJY3N7G2+MIrDK8gbCOcrjOehPIHMNrhuZDZWLrFYpI7GeciA3HlBm8oMcBhiMkADOVyCcUAdlqfgLTNY0aRrCKNnKtiZhG0RJjDAAYDIVYnPPrgYGa/MTUrC48OeN9UsXQnyL+8s5EY8ByWTcQCdw3EkBuvvX6a6P4gt7aV47dJfs8jhGiDpJujICuNwI2tgsB8oPygHnJr4N+NFnBZfFa7njja3gu2trpjLxG8rxhmfDFVGWBA7dcHrQB5zGurGe4VpRCkxLqkW0upALq7gZMce1R06buetVvlmEzyGMzoTJvDlmYqhbYI8fKCHT5hngDtXaXEcNtJN5TxsiOFwyRpNKJRGjERyZDR5Y454BOeKzRb2cjEzIVwAI1jZOVYAH7nK88AdGzgA0Aee3BZ9yiKTbuJdnB2hjn5m9twb061R+1vbxxhmEjh2cINp2AEEHejZIJVhtJHC575rsb+0t1VjEzbZH+dAoVEKFjGCxyXO0d+h4965W9smjKPsGOvDFiSOFLKwyAc9PxoAozXguGLO5G7eSvQKz9QOTyf8AJrNAaT90SfLZ1HXI4JGcHOThjWpDAjB1lcxHfG21U37jzhiCMrgnt269qJ7doHbzEcqWBjZ4ygG5gxYMhwTx06Y9DxQBkzO8Mu5mZVAEaIPlCKjAqQxXjk5zyTyeua3rK1OpQzXUZjWWHPmIBkSZIIKIAADsOT9Caxp4PPllYDaHaSXYrE7FBySMtyRn86u6Zc3GnsI0mMcT+YxUyGNSkkZQmUrzjgYBznHSgCe0kFvcxl0JRmeNV3kAupKbi2ePnKnnoB+Ndhpmv3VldLAQyq7HzNs0RkKsoBQMQFwXAIB4GOvQjjY5YTciaVQYxGQB8rKxKBWC7gBnuPTirVvdWkdzHKWfYNxCtguqgAgFuhYEnnBB/KgD2P8AtGPVrGRr7cWWeMTySMGj/wBWGiZFjYheQ5DKcHaR3ryvX1u7u9kewVpIoWyRDsCGGJRuLoc/MMr3zg9MGtaK+toIWhid/LkeOWTAG1nUhFymPuhS2MEfePfNatpNpxuVuIkMk0o+zeWVQDy2Ko23j5pDg4Oc4IGR3AMjQ/Ec1mftARYhGgiEflAiQBAncHa2MZyBnJBzXb6Z46NjbzNjZI8ZCsDjykBB2KFQ8EjHTjf2rmNT8LaxdYu9PsvPKglxaBWZQucGaJfunb19cVw2r2GraZKFvrW5s5V+Ro5oZICnL4BDjqQrn8OKAPZrL4oXIuEjVHYSspUq4ZPMVtoUCRSeAWypOSoHWvSbPxD4c8VWyW+v6Vpt/eCS3hsZp7YGVYjKjTRtIItwTCOAM/KMkda+P0llWWOUuFwVkJBJJKkk57jnP5dK3NP1+6tpt1uzIFVm3swJUH5SVDZyx5BHvQB9G+M/hJ4Q1J2k8OaidHlRFlZLpTc2TEoMRrJ5vmWyE7QOH+Zum3AXxrWvhV400eKS+fRrm7sIhhNQ01xfQyKAHzshBdBtPJdQR68Gui8O+KzdTbJHEjSApBkLtilZdgeOMnaGUZIGFGQD1r6j8Ca8YpFiiuZDEY1SQXSHy3aRTGcbN52KwYgjH3V9c0AfB+nXJsmkWaQwlNm7zA2SQrBkDBDtGevrtxXbQahFqEUdpcX3n27EgWsSGOI8El51yGk6jA4G4GvqzX9A8Ha/eTx63oenXbyXDm4uLMG1vo1iztl3x7WC/wCs+8WAAboMk+WeI/gvp0Uhm8J+IBZoCyvY34eVV3AsI1u0QMTlQCMHBJwTjJAPnzxL4etrS5kkshmJ0B+zx4wD8wDKSPXOVOD8wrmLCd4JHZ4/MVNyZyRs3EgHlTg8D8sV6brfhbxXohxqWlSyxoSVvbc/aYXMX3W3IDtYEg4YAgAZzzXn1xbFzK6EpHGFMyK3l7zu4VgQMsrnHAOMelACxuTN5imPKAMSOFAT5sDI56gcdcUly0dw7GAksQQ4baAH5DbcDKryx6n0rEhuhGrrMcbGIVSQHZTyCvHzHOcn1/CrlrIN6yuQkZKsFHzNLhsMFYEbDsBPOOnrQBk6havGyCU4JyS23hVJxkKOexI6VVjvlgZFSOPIyN213JXlfmEjnDYAIwBWrfhbnzJI1wiktjgnBIUfMMY7etYMsIjywB3A8Pzgg459jzQB0EE5kDSKTGVwwZmKlhkj5B/FzmtKKa3Vd7R/NyApYgMxBw5I+4QxyOucc8ZrlEv5o0jjxE0QBVQURpMkEEswGfp0FacNwCFbcDuB25XAI6HgnJ5zQBeujI6BpC7ln+UuQQVAwR93noOQeMetfaX/AATptLzU/wBsP4NLFuEUHiNbiQrGXVIrWyunVVO3AGc4zgEk5Oa+LXmMh2ud6nkKeBuJ5C9NoPPtX7Gf8EcvgzP4o+Os3xOuONJ8FQrZqCofytQ1b9zFcuZGAjRMjkZI35PSgD+3z4D3+kX3h82tk8s89sscdzNJa/Zy8hTaULRRqszqxH3VUBeSGOTXvCW95tZJ/KZQQINkbB1AwrM7O53j7pGApXbg8818Y/s1eIC+r6xpV0wZrRGSFo8MrqXJDjJyshVOvfdwelfbOlRGztjCzMUaZnhYyNJIY3fzTvby1w28uCAMAEAE0AOtojGJQQzMqhw2SAQcg7m5GckdB3pl0ZY2VlfdAMlomRQfMVw6sG9wOBjmtCR4AjylyhIKuhcoGwcqdoYjdnHOD97A568jqGoJD5MLTqZpJCFiyQ5RGUCTaoyVG5ST0Gee9AGk0f21pniVDN8pcZO47QvoMNhR045+led/Ez4b6V4/8B+I/DupWcdxBrGj32nSBldm23cBjkCKvO4gnjtx3r0SxjCyR3KOoaVHkZP9W5UqFYlSQQcFCe2MZxkVDqmtw2VtcBTGGjjG/LAL82SMjHJJ7HnPTpQB/nxftDfDzXPg58VvFfg3VdNmtZ9A1+9soFeB7eJo/tDT2TrDJkyo9nJDIx/hMuAOAT85Xeoz3KurzG2kMqEo6KYSp3CUsx56rwQDk+3A/Z7/AILRfD2SP4o6f8UNLhCQ3tsLTVxAWRjdxBfs80+1cM+wSJk8gKoB4r8Hm1WSa6mji8yMbWkbz5M7Y48s5ZmAAAO44AyQBQB0E98sV6qxqWiLMQsbeWZGQfcCrngkduOTjFcrrVzcPMQ7xROIwf3gI/dMSPl8tDn5icZxjnPateS5sr222zAxX1tlWkg2m1ZI4QVdXCkiVm4wMANkZweM6OBp5iIibxUjJMkrKVEbHczZkK7ULA5U9DnHagDh2nWVUSRvMdZAib2J+UEtGoJ5C/M3QjkitCfUhb2n2aWELbCdY45fLXzIxESuQExuyXUHJOc884xDqotrW7nRIQCwOAhDKJQTuQuuF8suOMeh9a528a+kLO5jEa5MeSwJcAJkAIOMKhyO3WgCvqLvM8cyR7AVRSwU4AAwWbHVsrknrzjrWfFqE8SPbIMxl1aRxjdlCQx552Yzgfn1raiupTHNHvWGN1RGGDhuWHGMkj5nH+7xjgGqFxafZoPNMkaJKv7vYCXlByrlWIGzjtj+fIBYbVm/dvAirGsawBThi0hxl9oG7duBI9z37SweJtR07Ajl3RlGULNGrKzHG4sGHOGx9N2CK5qQyGBZGMIKMu3YjJMR8w3j5QHCtuzj5uQTnFU2O8AAt3LBgAc5U4U4OQQT6dKAO5t/E97LJPI04UzxmK4UDJdXGXOAu1dx6n+HqBnFczqV2J2MtvE8DkqGXJJZyVDbc9GBI98A59KrwK4iDQQ4ZGKu7MjgvgsuQW/d4C8YGOOuamZYQyvdu1scsjMhMrOScq7DeBHw+MjJyM44oAjsNVuLe5dC7B03bjMwkhVwTukBJIYkY7kcE4PSsy4v1mklZ2kdifMGXMhZcvkkLwoUZBz0A6c0jy2omLwhZJVEkMA2hUflhvkO7BBj5BOCCBjdjjIcM0Ek8Uqho3YbgSJGVztkVR1dcsc57H65AL73cM0KowkeXOcBiqMCrbuWbgcqRxzzk16P8J/AVz8RvFun6TDG8VoJI5NTvVAaOzs43Anlk4IDNwFJ43HFePxS3Mii3RWYTuoRgWHzISPlA6cZ/Ov0V+EWi23w38Ay6hcpJFrevW0d3dXDIPNjgkUSWtrAcdcsxOTgkckgnAB+k/gO+8KeEvDul+GfDsVpaWum20duWEckzyBVC5lkwN07MXbecDczei1h6xdTz3F1NDqv+ifaRcpEqAeZAI3hm8uJCPKAKkBQATtBxivmbwN4mvZdNF1tki3LcSlZEK+cAmxckp8xZAe+MjHJrQvvFgt4p5ZYmDSOfLjQPJMyDfJvcFxulyCAuMAgZGOKAPUr/wARMVuhFcPeRoSqSMRsSJC2XlDbmViMnBwQR74rOj8dRQQwwtexFyrlTNENssaps3Fj8zHk4JC7T82eleH+K/HXlQRfZJ4kWKKB18pkW5mjkQMYZikDKkkcjAOOASDk8lq+e9U8Y6ldS+VFkxoSsQjlZQqt8iqcjlemcHBzQB9lv46jnEyx6giQW0LBZEY+ajAlmVtmPMYsrYJzgDuTmorLxfO8sVy8szssiywGIxkO7IqSszM+AChPJB+9uxxXzToIuvIK38oDzAtG5crGQ6bo12EhjJ5nIDcMDx6133hbT9Vmt55DtaQzfLGCu6JgrKFEJA8xtsaFcbgOhbkigD6Ts/Ea6tIkR1C5imN0ssZkRZZILicBFw8aAlAvBwNuNuQQcV1Gi3Npp+otLPqMckzkK4LKUu0ZELJMXyEJdTu24wfQHA8a0hb7S545XKrKjNEjQQhz5pKoVcJGdoUKd2OMggZHFdZPcSTRXUpS2LSKEju0Z2QyhQcuZEYJwR91uSQcnkAA9qbxV9hZvs88GmrcSTW4tyZZ4Z43AXYVZ28uRmLdcqCuRgDJguPGVlCohmleE2s6Qxvp8jtPIPLc4z5QEbFMBScbBzjgivnY3l5JPbQahfK0VrBcwxy+Y6lGlRQo3oMuFcFlXO35TgDdVmB3uIYnEiSTW01tHbSCaFbcyJuL/aXaQ5kfPOCRleQD0APXNd8XarYXVvc28YT7S6z2bLIHMFqJi4aVAcmbyy5A4Lbskkc11ej+MYrpIJNS8uS2d53edGWC7K7A5SaQRq/mSF2YMzLgNjvhvPdcuR9mtbpcQyW9vCrI74jhdl3oGlmYceXuwVfkYUbQpB5/RbiY3Rkuds8QkJRomSRGYuxURmN+UDqvODnJ5U0AewBhqLvJpss0cEzSSuxZJPLIkU7lkky0g6EnIwDnA4rK1e11BN0yldojRmkt5RsSQFY0d1Ayz5DYXfyDgg856jQWtrC2eW5bz4JE82aO3Di4gSTePKVBGQUCgjCjgDnnBq5JJplxavBFcIZFZ3hiZ2juTEzqodlL7VfaGVTw3IPUjIB4rqHjp7SMxXt/5bRyK8ZjtzBNc7F8qONURBFKiruClhkfMy4INI3xRdFmgWcvbNMkWNqxQyRoFCRZ2t5TF42wHPc/KOtcf8UNDSGSeW02s3ltJLBGsTsDISy+XJg7W2gkjhgQe4r5qa8m01dpvLyJbozJ5ZlRxvXIKSRIQygB+CVHU7TmgD7TtNc07xRJNYX8KxR/u/KS3nMt1as0QZZJ1Csx3AnbyRgHBU5I5XXrG50Wa6M6COKWUiN2WONLtBGmFZcEKcsozklWUgE5IPzJZ+JdR08Y066K+a8VzJMjlJ5pVikhEMjIwDQhXZVQr82N3zAgn6E8Ha/YeLbR9B1e4ukF23mGyd/3sUmIzG1tICnlfvcMU2gEdRnkAHIweKZrK7uLNfIjWNnhljmH7qTzZCVyykFWVkfuFx1Bq1qd5bPD58k9pbRuIhI3mb8gyZJSSOXKnO8Hk4wF68VV8Z/CjUPCsqreT3OoafJG9xZawqvJDcRsGcWqk43TklFP3sFcAkHJ8otdmnPJb3s8hafdNZ2sg/dosMgWaOdJD8qFGAHIJXG0HJoAZ471D7Jeh43CxpAEQqVQmKVcA5dN20qVyCzAhuCM4ryO91qCIkhVeYZ8xQW8pxg4BTYCox3BPIxnBr3y+sYPE9lLcRxRG4ijQhzHHLCrKHVNqSA/LknOOAR24x4RqOgtZ3MSMgiYOw/dn593mMC2x4wAgUrxnkgnjigDnb67gaMv5QiiuN2632MEi4LB43Kkgu6p7YGOlcPq+nrcJvgt3Me4O2ATtVlzHuJUYI49vw6dvqGlSWyxxCaIptR0O/esyOWLqMg7NrAZyQAR0zVyz0+C4kWJlxI8cRIEhO2HBAyhGD8w5A4G4Z56AHik9hKkTCe3bZlkRyscRJ2hgGQL8+GcHOOcYz6ULfRpJJRGySsSwD/IGTy8EkgE9QpyOmc4A6V9D3PhOzlVonWVrgq8iRKsZjDglVyzAKQw9ec59BWPL4fvImN3NCsfmRyRAquW8qFYsybTIvklmbbkcBVOSeRQB5ANMnQ7YoI8QZcBirOyIVVxtIbH3gckcba6DTtFur55LkCTdGM52hmYsAWG5ugBzngcdjgA99b6T5qhoRArGJjKGIzIpGJQEfJJJJPuMEYzXe+GtJhjl8p98cDxjzB5YiJHlCZW6AlhkAEDgsPQAgHldvZXNzmTzFjJCkM3yOh8x8K8caFnbZj7uFG7k+uhc6fMbNJxFNG8SsZWIVYZGAIAQ5OW3MflXB25JzivSLW2sLbU5bWzCxJBcK1vHNNhcvEVUBwBumLL0B5HA4PMeq2N1JbzxpBJ5ZkOUjWUNKm1lTIVAGC4kB9AwBIHFAHi9/YJPb+dJbJBJ50kSpAzpIxjG9TAHZjKC7NkgBlKj5s4rybWbA28rxQSEDLLIsyFdpfBO9HzkdAcelfTLeFr6eSNYofLe5a0SGDCvMwlLRqqkMcsSuW5U9eBjm74i+BGrhBqOo3droWkeTAIrrWIxaXN2ymKOXZbld3lhy+HBxtj3MetAHxZc2sf2aR0XEyyKHjhimMUScASNKzFQHfOAeRnA4PE2lxvK48tQB91egLbnY5dsc/exn04+vSeJbfS7G9uLGzuFuXUNAs8BE0EsgY87QOgBZVwWG4Bg2AcxaFYXttcmOS2+ULGJ0aT5CJBHMhkWF/mAJjfr1HIyMUAe2eE7D7NHaTi2kZ4djIodUEcSs0ZUlxtyWkJI+bIYcjmvobSPCel3UcF9pEx067eS4M0duEmiS5VRB87iT95EyCQ4BwAzEA4BHM+BPD1ld2UMUkxEghKSMqLHHmS2VIklaTKs4n25bAUbslsg130dld+Hn8iyREuElCtIhgnMaIFWVQoOUYAr/Flfm9SaAPR9I8CXd9aW08lvLaaxarmO/0vyFmnuFTyoYYrOCAuUAjhzvG7neME19CeAvjp4g8ESWPg34l29xN4cuEk0638Tzt5UkMbMhHnTTHPynquQcvgLwcZ3wT8RaxpWo2Wu209jc6tYb7+VJY2863IiSRCsMnDswRVyOBkjJANdT8WfBWrXGnXXjf+zTcnW7y5N/4auFDWt2k0ou31JJJGeOJHQscIVA8rgD5toB9EH9nf4ffEaK48ffD3W7dddsBHNba9ot5EbK+mLR3Di9SOUebcYBQkcncSOcV8va3471z4PeNbvTvEQ1Hw14k02OObT9VsPMOlayhdM+ZklWLQu5+UEfJyDjnyz4efEzx18HNau7zwBJc6r4CLfafEvhqa4Q3Fi0St9oWz3JzADMSpQEHap5CivvjV9T+Hf7T/AMJdYurC207U9UXSY4YZ7ZJE1HQLoxKRG8LRCRvKlJj3rgFkYozrtNAHrXwZ/ax0DxlYaZoY1KGy8Y2lhqMckF6LRkv7kTbo7nekMZEAtwgVCWK73IbnI9cf4u39rpur3WrrbG3slnlEjKsUeQpYJHLLkBy8o2k/3RgngD+d+y8UeIfgz4te11WCaa5Npc2Gn3Y/dLJA7RmN7a72F4rtTbwliu3Pl7G4Jz+lmn/EDWPFvwa8HW9xYu7axIGvrqWFxLcz2YJhRp4wAshtk8xxklt249RQB6BDdza94d8dapcia4tta029vGWaaRpPtEscklsIxK/3t2XYF85jPC4xXzH4Zsb2LbFcC6ESI93alRGYiVKnyVViQHI3kj7uUJ6DNfWPw4urSXRdStLnSmhtYdNvbjeu6UCS1DGGaYR4YRmLzQAVJKkhWYZNfJyXEf8AwlF9Db3dy2li+uPLjutlv9njMjw25hZhnysrGTkbyF6AigD2Dw5pk1ybZgjyWtzPHFFJvZDHKZ0DBwuNm1JCcsTggjotd7cWTW+ttfPDPd6evmJJNIBO6pNZPGjRMp+dSu8kjBAzxxzx2jRXBhR4Ub+zLeRopLqYxEz3DR7zdwRsB5yjzApJBBxxyAK9R0iymv7eJ1uo4BZzwW0VlLiF/NmVxAoDgb43Bd4+qDeWU5OSAdD8PfhlF4+8Q6bpkNjFb6XZXttd6xdTRiJhb2+FlWNmfc7M67TnjKFeeVr9ofBfjzw54bsNL8Oac9ubawIsbKBI5FXCRqoY7n5YyISSMYOQM7efh7wZ4Uk8H6FeXMD2ialqotprllBRmEe/bFGwRmeSVAS/IDM+GOTXpPh7UpbSNb+4YCdIyoKxpHNGobd5kau/yyFi2NvzALx6EA+u7jxtaahc32m372wdFZ4BvUSMV/gw7/KwXOTngYzivkHxZqOmTeJ5v7QvrbyUkCwRM5H72RzgxiEYcjcxYcAgkkmoPEuvpLExuLm5W9JkMN/bsEcO8bOVMXlliWRfvByOMEAcVzfg3wwmpXiXmqxbld0uImvnLo+Q+ZmdfvSkMGC4OOO9AHvPga00A3kKwq0qBHa5uGjDxNeMC+Eds4+fAAzkDnAAxX0vol9DLH5F1Izw2+I7aNnIkQlmZ/KOcBOnQdRk1806Jb2kF+vkSzwadZSG4mmS35FvGn3lijRvNIYqCeT8wJAHA9v0i5064KlJmcFUwZbfM1xwI5GQICqEq/zLk9geRQBD4t1zR7a4lgM73FvNcB2M3lyTxmRBIFfYMLgFccg45PSvkL4z/E610F7OGw3WpdBPLGEZRgyA7pyQOfNzuz6nuDj3fx9cWMU2o3oIj+zkOjLII4ZiQQAAvARB1PYvjoc1+Ynxr8baPdXt5JczW81vp63CJvlna4nuNiu0Suxbch8oAAjajOWAAYmgDqLn4ktr2oWiM728U53yssxCzqmRJGmx8O2GJAyCRGOSOK9b02aPUUhubG1iEkNkY4xdiSKENvxFvGVDSDzHPzDI81s+o/MLwn41t49b8+8ur68g01pLi1jt45ADJcNGI9vHG6NmXLAgFu/Jr9I/g74gtvGs0bSWL2skMSmayu90ZjtZ4w8LqzFR53zorMB1Q468AHph+H8mtaVbm4ORIkcdzHEfNhkLESNJFGI8xhgECgEkBevOTx/iX4UR2cNu1pdwO8dvvljli2LGYw/lxBTJ8zLF1Oc5cKDxz9reHNF8nSRFHZl8ooQRKWkVAAERHJ+/tCk+pB5wa8h+IVgbC/je4tnNjdEKTE6kDbggALuPzFshTzndk5ABAPlfR4LrQLa/ikWe5XbM8EUeJA7iJnJIdFXydzZbbtIBAGD8x8S8XPq+o3N3DaaVE8l0gV4mA8oxOQqeWn3tygrjcd2eD3FfRXxS1mHQ7SzTSlhnupAFGAxS2AZxE5EkScfJknJHOGAIxXjmiX8dz4j01ZQ0UjsHlyzSjb5jbWVd25W2IMhgQTyrAcAA+P8AxH8M9V+ytBcRiMzTMzMyuwyqnzMNgBAN33uxI64APhnxA+GFpoz2101vt3eU6ss7Rhdm5mnEjys3ys0eD8rMx445r9ePG+jeH44Tcz28t5bLMrSbo1jlCiQFmweEjc9XLHaDknjFfmx+1JrNkokXSmdVVWjbBiErxxxohKGFyWAbJ25ON3y8CgD+ckqEt5fLnBZwFMW1SApIO4yEYUYZ8Y5BHakhVREZGVJHUFVJOQh+Qs4I6nHA6jJ6VJLGkU8sbbmjBZAGchiBlSCwHr3xU1s0FvbyqGAZNhjjKB9wJAJMmMqADk/lQBkzvNLIjBmXb98DGHyMZwSNuOAAPSrUK70eII3mDcQVjEjtwcIcrkR8AE5OMe9NlKPuWMOWCktwoy24kbeOcptOOMHNRNLIhUKmCB/Ey5Ac4IJxkj/64xQBUuN1u4i2lpt4IjJHzYBLH5WwMKeauRssjM0Uao4D5UuzZbIJVQQSSDnuSQPalVo5zl/KYn5jsXDk9WGQo2e2Bx2ParAjVWxEihc4AIAVASCWJONxGTk4yaAEhincMzIBgN1b5sAhSMHHGT7UqO8RDQqv3sjI3YY4DYG3HTHr9anRpszMDGwgKxyEkOCHOFOxvvKSg9T0JpJInjKDGWdFbCAsNzDI+7nkg5xnI9KAImtnjdHbJMyqVPQAHONuByevB9MV0VukM7xRG3aSfy03bneCO1CkKQ4KEFdgLHgYLDryaLGJEmxdgRlIpBGJEb/WyxqkYKryv38g8Yxng1Xne5gSd2imRmlKu/mHAkUs0oGD86bdvzNleODzQA1LIvqQigQAK6nfu3MBIEAJwwEgDt/COSfy/a/9hX4aXFxcRXqJD5c9oXOULxpEZE80MSQX/ds2Ocbj35FfixonmXWrWxwjbrmFZGcqfLMzogfaRuY7upGfvdK/or/Yc02SOxs0VgkMloIDhlD5iiVpNp4Plhw/zY52jnuQD1nUfBNho2qXtlK4Md5eA27Fwlskwbc5jiZegCp8uerlyccV6JZaXp3hq0nT7SZYsQp9pt9s1q67VykSsd0Lh2AI6HOeRxVP4sWtvJqqvao5MSNctIrl7dDveMNA6yEGQqAGbk44AzXisvjjVZvP0793Otu6hJ1Kup3OGZXjEPIWPnqc+oBFAHqWu6hp5itpIQq20BmuLlCyWzTMn78QlmkH2hQUYD5cKzr0r5pvToN9rE8xRt8ssSSI5Teyv5j8QqA0gAI+YE8S5xwc5XiTxlKNXura9mmWNpJYLe4Qy23lo6hTKIwdkm2TcGQjcNpBINcxY31zc6kksLGUNuM13M5Eqxj5tzSPIfJXITDEcGQkEYyAD0HU9NbRXe4XY1uqO0cqbQ0aq0geB9oKvLtXGRuDIu4AEkV8Q/GF1m16CbzEiupGY3EQ8ySFNwOwiOZdygKSoIzkKCQcmvtqe5kthaWLT2yvKVd4kBui1tcAtG7CUE/eYElQckcHPFfDfxm0tx4kFxH50sMpuAkgDqWWPeVw7AFYsE7c4wBwDigD81dTQS6xqbRHa4vbved5V2IkcEqOqscEYHcY4qO0ErLIY4g4YKuZF3MpDgO0b8fMAwGPRuSDipXjmTUryQb0K3d0qnD79pmcZy3YYxgn+Ku10fSLaaESF3lmDTFtsZCna6BN3PAKuTyDkqBjJ4AK8NnKJVAYSr5StIzMUwgUOQyD2DDrggDJr2fwLLo9tLIslugURG2MwiaS2USqF/eSmbKM4J2gEdMgjkHkbDw3NJNHGwkSKQ+WW2bt/AAPfgupBHPAOOmK7C18O6po85isbiC8t7loDNBEgZQqlSZpBMcxNvKop2jnjPagD0/TvDoe/a1sLRnsnhcR+QgLkyAMsztKm4IJCSWUZwmQOpPq+l+Fr17WRFcSPBt3z7D5cStksrII8BQFlAJXGHJ4NVvh5fXM95BZ3dugMUcUduq5SCNgvzyvKD8xCjLHJBH7w45z9I6PokiBjPNHAZpi3lPsklmEe1SvntKV2g7go5/1gxjigDzHRklsUurJrU3MULNGXaBor2SPBZWUyQEworMoI7qAMEVoz6Z9qzNaRm2IjhhuhBHI7oSAWxGFGFaN0ZgO5GCpBA9TNlZrPLLHHEEZVnmDqruill3HdJGPm3qQACSFYgA9yBibwxw26XEEeQhVWL7GeJpJGERBdQwJJ5zgjPGKAPJI9DiewQz6grMsfmwW8uEIcXDK6vvUMW2+dkYBUgA44q/pupwQXE1ojbI3hUsqRgogTzANzI2V3ENypAIcZBHXrtV0+3vbpoDAYyUcLFHtjZJpGAbauwARnbnbwMYDHANcXe6NFp8spiR2do1XYPlJjDZ2SRJI2cOp5PXJOBxQB2Wl+KJ9Jl/c28NxbnyZR9pPmklZA262Y5JO/coBOzDkHHOfRtM+IVjJdeTqFkgWW7tpYY5oyYBCqMk8TbXAUeWF3ckApnJ+7Xi2m+Tb3Fu92+3ZsdpdwIBbn/VA5ZlQHI3AMWwK9AtmjuLZ5bKO2khuysitIJDLErrJAzeaCQjFZzx91GABJ5oA9Wn1fTTcre2strCt7ArxIjBnih8vYDt3ljBggBQP4iaW5/tcWF02n+ZJHdBZrZI1dP3kYjUNC0katsYj5gQTxksMGvFxaz2Dxfv7UC3ieKHayycyoS21ozuEfmqW55UDkc4HoOh6zLCYpJSHVTGCPNiZ2+eWIPCADn5cgcehOCRQBINN1wYuXitALu78kid5l8siM/OAeWAwTlsbcY5wMTT6XdX9hLpYjmE0LCXzdkpSdkbMalywzGFZyoUAESkZzxXotvcxK9mYIo54pFmNwspZ3KyxDbiBkOwlto4IzkH1x2OlyQSRxXhtiZmLb7fdGPLt4yjOgLpwNwwEGT14xigD5I1rQdYsbdhO7iWJZXBR2jn2gGS3SCaR+gk2MV2jBU4OeD5prd9f29xLPfzul422e4jCMkStIWJaKRBxiMwHLMWLSP25b7o8T6FpmrlbiRjCIZTLEiFUXPmpKibAcCHccfMD98jg8nhNc+EUJgaS/s/JMscojIKJJJbzwvIXxKMZHG35ehO05waAPnrSdQv7m1FwlibhlkkYvJHM0YUwqjpI29hxvUrxkCRs44Nd5orXWo3MMF7LcQrHEkbF/wDVJG5YtGTLtJQHPouCBnGa4a/8Mf2FHM9pdSIhk8yOAbhvZEZTKiiT5Jl2g9Qcjg9AbUekk/YZLS7jaYja8DokUzM53p5hEpLOcgozZyAP4cUAe2aZ4c1BZmt7ZZ4LeXzNsltkDYN6nCJJkjg7QP75BPpo3GjtGsiyRC4VJAjhBPazRrCro0schyUIZV5IZWweH+XHF6VqpspbaS7d1S2McL20izK00qZmby5URlePaFJZgBkhSyjmt2XWTPqUgluFeN4zsgkmiXdDKv7tn8uFGMpbbhgcnCljzhgDurHwjbX8FrI+oNPPKgMds21XiRQwjaSaCQFjjOVQHAIzjkHir/QL+y1NdklxDwYy7KZIZZShkhQZiUBiAMgZIOCQcYrpLTWo96W1u6rcW8Nuq3VoWEZaNtrsSW3B9i8nAHB4UgqPSpWsdU0by7eSYXziJrlyGkEeCZHk3KGwhDsrfMuNw4BOKAPCrW41C4n+w+aMQzK0qW6xs5QkHETGPCOVjH5E9Waup0yyvLaYSLbpd3d5BJHJAI182BQV8okzRsGlYZzgfLyBjg1fttJ03T7+5F3dpJc+U8ahD5kgkidliV0Dj5juXj5mKkY65G9Dd3V9Y28Npe7GjynnRhfMVVmEqOX8kDfuZoyASduOmeQDzzUdEv4rlr7T7aKSWcorWWQGWJVAeQ7htiVtrcLtPdWOSawbvQ79GaQ6cILWeMuIlMk8kBwokD5cuzjaQc8LvyMdK9bWHU2nZWlh/cyRwOhjYH5pfMmMrbgA7YfChQAEP0raENvEtxEUDTogVoogHVpf3RVY2JyQ0IJ3DgjbzxkgHzR/Z17bWyp9jkaKQXEc0sokhkZhIHaNmZcEKAGUBSDgdiTUmm+GdO1S4+x3KFPtUEzq07JbrEzhTGRIzfJIXCLtAxhgvJINe93Ol6df2LNPAqQQvMPJdihTz9rkGQEg4ZwWGMqOO/PL3uk6ekarDJbSEqGjjt3ieRYnk8s+YqSbgTIoyCMhATjjgA8Q1jw+tretGbVomcOvmwxMkMr2ZRHZdo2hwqIT22gMdwIZrCmxS3gMlq9zvmS3hQx7pHIMizXJlOAYvlC4UFTtPGRXuVpDorRXdjc7UZ7d1s3knYK3yhhbv5oxnIKKx2sBlc4xjzi+th9slaVDFAIlKxQwtCLQBnZlhUH+EuDu5BzncScEAw28NaQkqeRA9tfTIp8yMIyMZy0TIEC8FtuNxHGN24AHNV9PkskuMM8P2eQIBKyvJMx8xRIhibDRAqoxnkuei9OpuJFhsVvLa4DG3G0BypuWRXYncCQQ33iEI4IPHFYmpzXd7bJcNENjBEBjkVyQFVZHZFclm2Sbueu7O4HNAGLaRI7vC7KQql9tuVQoQqugkA++SzkbgMcEYBGKwr+1ksdUFxavF5qru+R45N5ZDKIy4yC2GUHHT+M5BB3LCO3ju1ikEcQlzGYWYpJKqnZvCDJVAZEOCe+0c8jrV8KWWoXr/YpFeKIRNJHMwjlE2xQZANxKqTG+CRnAwwA5oA4KGaO4swJPP82JvKhjynVkjJaWRVGQkpcYwclRggc1NZaTE5lM8qxXC4eN1jQW8xLFwrLn5lAQrkDO5sjFd3qHwuJWSTTL6RJLkjbGruHZmeF4oVUEZYkg9DkJjjcKpReD763gWKaSYIJTNIrj51ZCMmNtq4G0kYBAy5z0yACK20tSltc+aZz5oiYbXXN3uUNb2qglZXVSSCMAhc9eK1102G96ObdoUJJmE0ckEq+azEtI/IdDhOOpx1zVfR9HuLyJ7lpZYbTTw9xC8CoGlvZJBDH5LS/6x9iTcbuNrNggZrstKs/Ksle9mBRmVVjuCGE7E/dlMrEqq4BXbgqx54IwAclBDIoeG5kla0dvKVxKGijkHzmZvkPkjAPVeMYORXbWvhPQo4zdSLI7NgJHG2dq7VRWdY0G8lt+eMAtnvXTWdvYtbyGKKGYNH9oIc+bGjDYzKu8K6Y3NyBtPUZ5ohvEttTaOOxtf38YEMD3KyNHuRjKQjOruxkB6rx05AoA5ODwCgdpndPKmuSxiiRInSMBuZGVcdupAGTjGATUOp+ALC9mtRa6UFEET211IszTXF3L58jCWbcCI7jbtVSBsKxjjHB9VKSwqpubWXy5rd5bch1aNELlHCyxg7dsrgbCeOgyDSaXcy6dLN5W10nkEkjptkdyg2DzmdRuQRYAB+7zgc0AeLad4Hj0TxJYadLDcSQi4t7qfbJ5EkLw4aaFNrMHLLhdxBxtJxg4r9ff2ddFBsYxGn2dxaskCtIFaWJAofy1H3sbhkjoHz7V8P6Zoelax4st5CogkhuCxZlGwlQqs6nLEjG48DB3YyMYr9PPg+lhpemPHELd5FtTGrFfLdkH7uSUROAQDujOSO4JoA7LVdM2tm6V4JkbPkuPL3gIGAlBGd4G0qB6gd8Vr+G3uL6wXbCbeKJTDDH5cYfyAGfcsZxs4DjB6lCelZ/ie+uLm+tmmViBHiOc5TzAYwD0OfkIAJPOQMd629DtGNtGrFgqSJcOytKkjtlnC7oz80ZTGVYkEGgDRvHRRIiqTBsVI18tMKqqyqdirgE9wSRwtfPfiQSQ38ERLfLKxKbinySPzvMgLfdxgYI+gzj6Eu9VnhjNpNbQmwkDu92FU3Cy7iFhOVz5JKkg56tjGOa858WDSru1tL228k36NnYEmjljjVsDzmJAUO27n27cAAGGSsmlNFZr5jLFyRv3rvjliV8FMR8kZOeCORyRX5hftO6fJcPeRFRO9qrXLlpJYY1kaQAMFRB5rgMSyNjeMsDxx+pNgJDZlhIkFvJDKJIUjwZJE8vY7sg+Ta5JHX5ivBwMfnZ+0ZcNaavOZFi8iRZkUSRyHdcSEhT5rDDDBChR19c8EA/N620DWrl1huY/tKmFYpVZJBCxYDEJkjX90AedxOckrjrWbq/gD7JczicSTWogAdpR5ohnO1ZoEkSM73BlIU5XIQnJA5+nbK5trS2eGdVSWRh9nthI0cBYMuXk2uRsCswAXnLY6DmlrrW9xb+SY7Rnj37F8gLGAylSRKs3BLFh74GSeAAD4quPBl4RDDFbvIrXBeD7Q+Gh8xCGzGqHOcHHzd8knoeksvh1cqI0trLZeSBZYDMZAJpEMe6QkDCbYmQgZ5C9hzXrV7YLLO8IWGAICwaMyruCR7tu8MAMEjhRgFsZOKkt5rySAwL5ls8LMFZ2dFCsCFkFwz7yTHHJkjJOzHAAFAGtpunaUdOmtrq5htZoXZbhX2I7OoCRyIY1O9d65weg64xXV6brGiaGMwSSzbcIfumaRvK3Q/uSp2qZeCRknHIO7bXg2uSyaZPewPcyJLKpYSRvu/fFDhShG4IdoP3cc5P3s1yjeLJbZoYZLiSQMwQS53soWRPMPBwBtD+gAAAYdgD6TX4h26Qm2SJYZ1kCvtR0JiAbf5UWB5O+Q5kyxBEYI5ArwrxZ47W91+dJIM2iCOcPIzZi2N80a/MQ/wAueSGPI5JBxU1GCRUj1AX58iaQs8wcZDfMGhR0LCQhRwc9GwSRyfOdcnjiF7c/ammhjPlyRShZZFUPtVtyKeQQAQvBOVGMGgDz7xzqDXMnynzluJjHJEIGZ0DHdvjcN+7UgNnB53eh4z7HwlripbSadG7W8r+YYso6ysI/mAVm+VM5zuOCcYGRzoXOnXUl/azWTyzLdRxzpG+4W6l1EaqQJORw+B1yOeteoTCKwsrZGCwzxwIZCGMeGPyjYyMGwARzzzkcdaAOHvfArtJHe3M8EpmTzI7DcUngkwN4nWM7Y9jE/dbB9ug1oPBBd00+NmuAUMZQiJ1UTENugdj8kglAAPGCeM1rXN8Lm0jtmudkd24jl2hSwkQZEqkfPkNIMnn5XwM1nGz1LTbW7+zi8WX7ORD5kkpumBC7ZUAckKRkq2SDtDDnNAFefSJdBlFvd3TrAzmAyNMsgCncrPuiAyuWYgEfLkAtmq91qNtYxQ/Zr2OaKE5LbiwId92G8yQncQMcZOOnthXek+Jb8+WUnWCJVll+1BmJJK+UkYaNgGzk9lIJGMfel0zwVCIZJbwvJMVQtC2clydxZEOMYIPb8aAKWo+IbnUY2FpCyXBO0NApMcm4lY/NYqcsucZ7Y71Jo2g6xqMiz32bXZHuLyKqu4MgwUJIAIAO7r046c+l6VokFnap9mtVtZXdI4lKeZIwGSXAwTGrOxxxg49iK7ay8HPcmK4uWkG+RbeNpCXRUmAfzNingYfr05ABzwQDj9I+Hltds063cdzLGIpAE81PMPBKRliN0m0LxgLjoxOM93Z+C9NjgkujATJu23UZEatuVOUPmgBMjH3jjJ43AEjstE8DSRzxW0bPDFHNCUlWF2iaAyBvMRSylo1DAbc8heMjIPoGo+DrsQNcs9vIqbomEUzlhFENqziFVzGhEjbencEnAAAPBNPtdN00NNFpzCeV0VZSiKkUBZmmG2MneSz/AHgSAq4AOTjpbnwwjwrLHpixFpTPFOhPlyxkLOPIMpIlfJ3ErngDHNd6nhi0jtBI5t0guLiJIr0pLO7MIwzbX3hVGzLbtpY4OM4qK4Z4JmhhvmkaF0hEscsrSfZwgEUc8ABEVuyHaABhdhBOOSAc/aeHdGvoVt5La8mlKn/SykcTqUjct5sQJZ0+QLng8HiuT1DwnFbTGRpAYiGO/eTGreYpwIzGMoVJbJOQQD3Fes3dhPBp8j6RaefNGgVyS2DLKv7re4kJjTAxjkEMTnFeWarqWr+QI9UbYceTMU2y+SWPmMFUPlY9x6gc7R3yKAJNJiZLS8tA4SJVtDESyNvczhXYAbWxsYkjnAHORXoWnaHbmNL5r2OBWhaUR4aB2WWJvLECM2IohKcsMZKA9MjPkEHiKx0V7iDUHHmTaddSWt7eKkYCrGZC8aE/JuKNjJxtOMEYz4H8WvjppukaTNb+H9ac3DQs6ETsArnjYFJ4wdwGOMLwAOKAPs7VfE2l6Rpk0uq6raBmt5Y/na2zEFPmMUkAzv2ooAIOd5zjrX40fHPxVF4x8dXTaVdPJbvcOqNvyixlghQAdX3q56gYYADjNeY+JPjT4t1i5uEn1W6mEru3+ukIYvu3jBYjPToO1WfhRpV94j8VWyyASSTSoQZFEqbpmUB3DcdGYnPFAH3p+z18OLDQtIm1/UZEuGKQkQSq/nW7M7Eyl5GCI5jBHdVR8YLdOi+LHxBt5rhNPskge3cCJ/KBWaNoFWFfJkGdsghG0gE+jA4ArQvXfw94dn0pfJkj8hopZ4/MjcBMxb9qBvKXIUqQwxg5IBIPy1rFzceaTNLlYCXtxOR5bqdzSlA7H9/nYT/ewTznkA6mC/up32LGzRoGuQFKvIsbgQvvbAyNys3HTp3OfoL4dWs+qyRLfwrJpclzaeXHZzpbtCzFo1k25HO4ksMAHeTu5zXy5pt5eQi3dN2M+YqsMgPIAVcFSNyjYuMHHAJzivpz4VTl0Ml1OIobVoppLcl0e5SNXDrGg+VmJVVYkq2fmwQSKAP0j+F2m2WlwxQwagzm4VI7iIwKCoIDDyrlbjCzcHA2ISVwcjkfWWn7JxBJn7VcLGkEU5ZPMih2kebJ5ZOW8shTwcZ6ZBx8CeC7ua78q5hb7HJbSPPHb/MzG3jAAmjZH2urIiKN3OYlI5NfX/gnXb26sYoZ9zStMC0ZKoASSwB24KKcPxnK7QvGaAPW7y2vLZJJRb+TDc/M8jywb0uCqhFjVSFVSy5OSc7vqT2elafcXmkQNdXMKTAqoaIwozAE7RMjSDy1KRtjbkq33u2cTSY1uJH8yVWCpuRWJxGRDh4v+m0jMEYDg7UyM9K6WxlgjWSQzgKsZCOoMf704DKqyfdbjDYB3AE4FAEtuWtvs1qVknJTaJFVF3iabyxGjMhYvvdRlieG4r9hv2Hbq0l8PXFoGb7TZyRw7ZEijCbFCSp5SOxJ3nAZiG2qAQMCvyEsNV08NI89pHqMkaSJFD5zw7gUkdWikCnOJlUDb2U9CQa/Q79hm/v4tfmzc3BgvY980L5IWbaAGOExgEAHofk7A4AB+yCqGCphsiLcHC5QH7u0scYfcgOM9MVYA5DYIPT5fQkZxnqcnP8A9aq1s7tCjDIIHJ5xyQevrjP51aJYg5OR0BXjAIOKAEYtgk8cdAACuQF7+3/1sVi6pexwRSEsF4JLn+EnrwO+eOvWtOd2ClueATxzg4PJyRnkY714d8RNdmtLWUwMDIEkcb2URoUBIZ2YYwD27kGgD5y/aH8d3ltpc9rpV6FupS0aQO2EZVUlvMwfl+QdOD83TivxI+Inja51W81WPWb37IQHSIBYmLGZfnjE0q4xuQAhWyNw4NfUH7RvxJ1IXupxPrEKNb/M4s54riV0YgbVgYAiQc427gADuIBFfkd8Y/iZbw2d3JHePJfPczxNFKYUiijCj/WKJhicysp4wM+2BQB5p8YdIkt5JNTiuU8qZyZrhI186SRlDRrnJAkEO0nOOhU9ePnrw7r1m4uNM1KYXEc0ojcxbEYMNphL+UMB1XzjjGfnxk8Vxvir4vSXNjNbG+FpeKkjSKVkIYowWObDMQSHcZUg524yc8eHeH9ZfUtcu3ikktjdyhllsnmkiBVd7zXKTMSFDFgSDgNISuQBQB+uH7P/AMSvH/wr1yK/8D+K7iC2vDEq2gdwlwqyFYlMDf8ALQoiOvTduZQTkY/c39mH/gpFp+v+J9N+HXxRltdH1qdIY9O1b51sdRkMgARhJjypmjYEDJzgdTwP5oPht4llS5t5725klgtoRGA8IHmQ20UhVoIo8CKRVCFF3AhlAUjOB6l4v1iHUrG01/SZ7iz1OCGO40lwNky3MDxJG0bqcJKsoUMGLfe5zwSAf3PafrdrqNrDd21xBPDIgljaGQSb0fGxgY/ug59OtbEEoIDFCQ3fOQRyCCDyDz/nmv4yvgR/wWu8YfCW98O+EfilYyXel6bNHpN/rKlFZrdJUiN3JuYCTy1Vd+OQOa/qa/Z0/aP+H3x98K6X4q8JeILPVY9S0+1u/s9tcx3AtldXBZVjOUZjuBz1x0FAH1JtjkZHRsAB1KhWBbjZkqw5wQeo7/SsnVtLW8tpImYxbsbXjwG4wxB3xkEEYBGO9anmhsMCADnB5OAD0z9APoQfwcSHVVY7yMluQA2ck5Unqc9PbmgD84/2wP2cdF+I3g3XHFhHJdtp1yIzHG8bfaFhkTzC6nDFgyjacYC5JOcD+Kz4teAvEHgf4jazoUtpNbyWOo3lvm5hjLLDknz3Odvz4YqctjsCOa/0R9a0i1v7G4tpogYpUkUL94DeG4A9MseOB6Yr+ZD/AIKe/Ai18M/bNYstAikOoXkkjapDZRB1aaYs6ySqCyRpGDtxu4GSuaAP5y7/AEnbI8Q2ySmUNNJ5ZhO5g75LlCCvC5zjGRjk1bsrDdDcvLZxWQhgjmSRSAsZBWJpQ0jAvEz7epzgnLYrW1PT9ai1G5h1ezWC3gCGKbEkAmjZVaOQvJIDjaVBUgHnuMGu00zw/pWp2lvFMrI2UjjjeVvMuUdjJ5WEIQL5jMyjqSMcctQBw48EQ67aRXdreSRuBHsWFHbzo2JDShoyWGVGBkgc9CCNvOXPwslNu7QTTzb2ZIw6vEqujJv2BOZGX5s/N229zX1jP4LOgxxtEEs/Nt4WhjLvjyvLIwRgkYdOAF3cN6NWlJZxWmmxxyy29umGkgNuGkhto59xnDEguG+ZN2SMNk4OckA+Nrn4W3gjLpNI17bw74hFE0hu7lTuHlsXXCkseo+UKTnhq6Lw7Zy6il3bX4aK7i/dhdrg7EMZeRQ5+UAsCcgZJOBxX0Zcyadp5mhRxKYbie5jmUrNKCV/0hI8gttLPglsZzxnGK801XT2uLmXUotyus6GNlj8t9hLJLI4WXa+UKLgbuUBzjigCofALa1DPYzTS3Ftc2qRyC3XyyXRAQksjDO5VVRlSSxbvivCdU+Gfifw7LIkCzPH9qZIbcxyNttn2tGZZRlVOc9cHgdc5H3n4A0CO4ht7uaaQSSTr5hhMbFwMBk8uRfkfbnryd3GMZP0drPw0j8S+Ero6ZYxxMFhkM5jIfkqyO02wDIJwVznk8Y6AH5P2Og30BSa9LT3sYDxW8izbEkTzGVhIq4cgYGSeBxmukvItUn0yW5uk2PbywlIY2ZmaGRG3rbMBtYNhSwIz+GRXrPiXwre6XqF5pRLWlzAHF5Obnyo5Iy8aobWRyHcbWbJXPQVyQS0TTZbW2mW6m8tpJJvMdVWaFw0wVmTBlRFJ9T2IxggHi97ZNcwzxQwSwzNCUuHkneMZDo0ZCoCXJOQwOAC2R0xXKR+FNRlRVu/PtWtHLQiJzcRss4VkYANlWJReB0JGByRXt0QjlkWS7if7Vdh2LqUzhtsjuUyCSQDhRtbJHbBrR8PfDnxd46mlj0XQrq50i3ljEupXCNHaJM8mY9ki5824UxghU3MNoJx1oA8A0iDxBBLHa28M9zPFK7xorsxCu5MKosbAmXBmYqc/eBx0r57+PqXa3uk6hqMM4ukje1kM0Sxt50MxkMZYKDIixTKF5x8uM9TX6/r8IbjwWNJg1HS5f7T+zG6vrthDIJpZHC+SomQCJzGwWPcM/KSGNfJP7aXw3hi+Hmn+I7SxtIFs72KUhpClxFDfxlAkts8mQSsSMCB0RW53AkA/OMam8jRTK4Uz2cbvJKCcSqAh8oZwjtsYZwccZwcEXNFuEmufKndhC7SL5pkbDLDslWNsE+WcqeMNyw4OKxrS2S90q3cyIot5JoN43KziMiQAx9cAFBuHUjk01ZYlMoCvujZQDNvAeMksQjKRnIKnJBHHHbIB02oajoe+VIbN96lRLPI+C4UlS3ygKzFnA/hwFzjJ4x20pJbaW8mkAVQI0VXABPygKhYksgVgOFwP73pKsNgUTz1iEkjAxuknmmR2PzCRd/KEBugADEEnI5sz2FvdQYhXy2tZ2cxqATJbkvny3JOSA53BiMAA9+ADh7uVY45oLKAD5JBJL80pcKSBIcgcbQQDwPas2K4fyLgTM0jFYUhjk3OQxbcWRS3yAAdQO4GOSa6/wCwPI22CJgAjJIwY/OpZsqyjgLkng9c9ODWNd6ZE5XyjJEFi+dshiWRySV6AKQDj6UAc7LJLASJE8t2xgMCG8sg98cj5RnPpVqxMN4kyO2zChwcBleSPJC8ITt2Mc89T3xio7i0LSMu/cAQoaQFTIoxhsP91cke3FaulaLcXDjb5Maxh0Z2ddjMYpdqqyn5wSvBHHA/EAxZY0WMoJM4Y7Nw2fNwSRgdQMA9j+FRlVLI2x448bNyhn3EcO24j5hvP0wQOa077TvLVJl5jYNyrBs7XCnJVjjt1H/1ogskzJCiSEglfLBIUkEELvUcDPOTwApGaAGwXEkKSATLsMi5RgrN3UNgnPIJHfpzit2wuEjnVkmKIY8uXwC4ZhujCscMcbj6EDjmudeGONVcuJJVYh1fJIAJjAXB+cDg+/TNWcIwcS5hZUVooC7MqlwfvOTlGwBx6HkUAez+H/FUdqxiSVWWeIQSlhgKjNhiH69Ce3fg167qviLw74rt4bHVNJtdTjihEYhlt0NwHywR0uo8PGSFHIbA3fdPUfItvfLENygDj7gY/IdrD5jjL9RXTaFrN2l7GgyCzBBg8fNlffOQxz7GgD2QfBDRPEsbTeHNbm026cIIdMv1FzaFyGYhLkKrgY24BDHnr3HjniL4aeLvDE8wu9Le6t4gN01iGuYXUnIY+V8yDC5IK8D7xBNfSPhHxFFDc29s6xKIkKxKkTRqCuArvKsnBCmQj5QBtXrjFdlfaxaXt9IIZY4YzKZBJJcYQKjgFGiJbcu7JyDkAZwOwB8O6PefYLoTtAtuVYsQ4IIbOGCo3KsBnHGAR75r1PRPGqWJluRlXdCsZXhIxxud0x8x25HYKp6YGD7L4k0jwv4gPlXulWkl1Hg/aEJjmLYLtiZW+WLjpnHOQSTgeU6j8KrVt82l6oFUsC1o7+YFV03EI4ALBTxyp9ckYJAM7/hatxDIzRearupXClCrFVKgElRnO5gQQMhiBU9r8TrsyOZGgQueGIZ9hznCxEEbuAO+B+Nc5cfCTxRKznR44dWl+QtbQTx290rE5BCTHaxwD0bPfjNee6xomraLcm31OwvLG4RuVu4JIixBwTGWUCQZDcjI/MUAfS2n/EF760kEzSXBaRwoIAVS3G8ADl9oBwR7EGuf13w9pGtCaZIreyubm2yL6AIis4xIplt04Zi2BkAHIJ55rw2x1SS0mVkupARuBRSygMcKBgdcjI/KvSI9ZsZLCIQFhcLGoKHJbeSd7McY2gnKjr1oA8o1vQ7vTivmW4uIRIWedEZgARtCspGV4AIHTnrWBMWwGQkrEoK8gKig89cbiNw9ev1r1abUAjKLls7gVIPzBwDnJwPnHP69a4zxHpUW77VaYjDEF4UP7sNJl+PT+mcdaAOaiuVkfGzOVJxlRnG4/Lnq27HHGefSiZ0nVRJHlkGBtK42gjIIXGMcfn1rMlV1IdAQrDaScEb1GXAPbqfTqKmBAjYHaJkJztPDRSEHIPfBPX/a9qAGMiRkYQ7yRtxznnOML3xx+NQO0iHABTawPQZUM3GMjJHPQn+tEhLNtycLyvXg4Hc4P3s1JPl4onZiWKhWU53MoIYMdx+7tPGPSgDZsLmFx5cqMZHKmNg3O8bc5UgggqfwPY1/Xl/wSX+Bem+Gv2dv+ElnFzbXvjaSHWmnWNmfMU0j2qvGpXzLULCAVIwd3J9f5BdERG1aziJAD3cAA+8Nsjr1b2yAe/Jr+/D9izw1H4a/Z0+HVuYYgg8L6a5kiQwkF7SIuSG4C43HI4+bnnNAH0V8Hb+20j4gXTsZhbapBKizyoI0+0REDmNWKpE3zkYbjPBJOK/QOPxDbxWqF2CgR5Z+FRVClgQSOBgHAHPPOAa/K201O/0j4jWXkljpvkMrI3zMy+cpWXBO1fl5JAP3enSvsZPFkN7bW8b3AKCNTiPLyrtyCHSNSXHTgKcZzxigD3W38SC8nu4Le4il3sVaMkDyGILINxYHJDdQOOPXjPaZ769ggaRN8UitJI25WYAAjYrIQwywDc/KD615XZCQ6k0UVwUVYvMWQOUB3gMArM4OSFIySFyOSKwPGfjq38KWO+O9R54pZfMuI7jmBMeYkcoYEhWIILAg4PHrQB75rfiK00S2Mks0PmwgkyZQsiljwm85C5jHHTgD0r5R+KXxZtLLStSu21W3tI3tZzDdvcMFW4UGSKSUCUK5LxIMtkqNwHBFfHPxo/a90Gw0bWnudYhtdQt7K4ZYFuvMkucR4DorkKjb2kxkkDbsGDgD8Efj1+33darp2o6QmqvLaTK0CLHLJHLHJFMZRLLIH/1bt5RQAfwt97IoA9N/4KD/AB907x1oFxpF/dwPKLra8amMzCSENjgt8g+bIwxDbck9q/D8iKSb7REXYDaA4x5aswbAJ6YPJGSBjrxisr4ifGW+8WajcvcSvMkrkkzSlm37CnYnEY5x93PBbNef+HvE9wt6bCYukEq+WkR+ZPMGdrMWJ6kEjB46CgD1K5IRYsqiqjN80agkuWZ/MmYYPXI9veqP9pvFHdWZRomuHjZZ4xvO9EkBVgT91t+TjOCnvkVbi7XzFSIMN8YdlfkHjII68EEHrzu7VT+zNcQiVfvpJ5b5YIGLEFQxLY5GQBzmgDStUe+iFoUTc8cjxzSgAzCPBUKwG0EAOev8HPrWPdLKkipOgwu5URHU4IDqHG1TjgZI4JGORVqO+MLQxyKzRQ5EXlgoVJJ4LgfMh3Nnt83uakn8xVNzuhkkaNmVWKmOUY+ePfg4KpkE8Yzjg0AYf2e2Eqv+7Yo27ymcoWAJPTjJxk8cnFOksN1rLO58vc7eUuQyNld42gZMan+mSQKyJLnzrjz5YMozMHCEBckYVlLEBQDj0AHFSSXrXQ8oSNDGgyqNITuBAHBwcsBgfhxxxQBGlkHRY5G24LbSxwoU/ebLAYGcc9+g5qB7RIpULDasi5wuW24xnDMPkPOeezCpXvvIAjdpGTIEjMucKGBBQMeMbcYwMColuYmjlkE8cbHft8wM3TaUIAJ+9kDoQD1oAoXGbZ2AYmKXBkCOWDKGJCuAeeVzjrge9ZzPHvZyynCl4wfmXduyo2uD1wfz5q1cT7Im89ULSwh0XGSsZT5WXHG0KAd3XjBOMg89I+M99hwD/fBwQxb+7jtxk4IoAfdSTuQ8aRxBkUMqIApYAqFKhcBvLUDPUkk1XljKQ27lSGKsHO5sKA3ypgsQpwCfTmpkeJ2IdzBGFBYhmZiRg7hhDkbsfy96ob2aUKXLK0m88EBiSOqgjI+Ue+PSgD3f4G+AV8ZeJo7toZZdL0KJNTvwxUiSRT+5t0DDDu0qsSvUqhA9R9a6ydPuna3mmdbWFo42gjUwFwQT5IKOcOu35cAZ+UDb1GP8HtMg8KfDWylObW51cy6zPOiIlwm8LBaquGJkjWEAhQMqZGIUZqTQ9Ol1zxTZlpJXs1WTVL5UcvxA8hhFypYrGxUqB90kSMNvymgD0yw1K40LSrKwhRd0VojKtyGR5oShaRH8pwEbCuwBBYksVOAM8Nr/AI/hWGX7TLDDbt8jpEjGRPJ48x3ZsM25B0AI6jHOep8Tfa9Ut2uJIXUW8jPlBI0iRMxVITDjJAC9AG2bwTjcM+K+JdMmv2D2tmbOK3tzJKJQ0cc0ssm792pTEbBHHykqAMk84FAGJd6pPfXEi2U0riRZFUKMs0ZUksoCkJhMh+ed1TWGnyXd2gIB8sJK42rCyozj+6g3NhmyCfToQK2NC8PR28iFnN1cSwyrIsDlQoXe5AkYFd2WQbwh/wBUMMM8+h6XpdxFbeZBY4VP3EsixPJKyyIwWaSWThAdwweMNjgUAdJp+iqunWYd4JYpVZlbAdWIdlWRZEUFyQiAZ4IXkk4r2HR9Gt47aB7WKWWbav2iW3WMbpTC2RAqscp1BBKsQpIYHGeE0yGCS2t0uJtkERjQBoc+Sqj94NsQG5t23gjnfhj1NbVtqc2nQSwRytdQysqyyRLtlRiCF3ORgbQVPTs2DjqAdOsWpxytaQXEbXqxwgsZ0xbxShXaE+YADKWOMhiow3YGprhls0isRHcQGA+ZNHchNsh2o4dQrsu/5sfK3RhkZXniLCaVJ5r6Z0NvCwaaOV2eVwzYjmO4hWUE9Sp+9gkAmtqS8u75ZrktB5MZXyEk8sSbXTDuHdMOeh6r0B28UAXLu0fVFjuAYYjbqpn/AHbRxlhK+cOEKluHKlxjKkA/LV+xsLK8djtgFql0rhblxbNcMWO37sgz8hLFjwCwz1IPHs99cWNzHNe3AsFaMIsUARXnLuEElwwBVhKIyCuVIXocnNeDV5oHhhe6kWeJi6xmNmAETAhxhsqDk55wcHgUAep+NkWxs7KFGt2S4BV8MZbiSUq7h1MUxxFGvygvjLZAGCAvBWniG40u4hjaRJ7SAFbV4VWUbkDPyVOzY0juTkgk4K9xWLrXiKe8ije5S5/eCRopUK741DcJbhQrFmHXJBOwDpxXJR6xpXEcLXkszXDTc4td0TIPL2I2VOGBbOdpBIOBigD6M/4WRd39j5Kx/Z7ySa2gWaNhGHUlVZxtA8sog3ZO4NgZHemnXtYuxJEkrC4SKWEorPGGht/IYTtKGUuW8t9g7HOVywrxy01RyfPMgClyyruRhCVY5G5EO0AnAyTwOfWvWtGjFzCbiMecCpZpJDHIqMACrZiJJ5x1OMEAkAGgBviSaMaXaGaQyROVMqMwDDgKys0y9QzN3buQelfMetJALuf7PdwLC5lyjxhotq7gGMixnfKfUE7d3UgV9GeLoZG02QtGW8qNmYRndEZPLEiqdrEox3xj5s43Z5PFfL+uv9mila9tZIp7iJXtkkG3ZbsHOBGqJvZgflbH/AulAGLv+xrFcy/vQJUmZ4yXhkgJBZHO0DywdnHy9c5z17nQ/FBsrvTLzT5wih1Fy3kxM4EojMu3PzMR5U3ysOFXI6jPjmqXlw1tHAGCWu3Cxyx+bIqO25C2EBwcZX0GBkjIL7bUYy0aRyvGY2VJV2bJNioVRuFUO3zHO7LEFRzigD9MfAnizTfGGjzaJrl4NRhlsnEiSQR74d5b7PJZMrARTApl8LhsAHPf5D+M/hy78HandLqEEMtvLOz2N9ClwY5LZQpiORjyiFkTcqnAY9Tmsrwb4sn0LULHyEguTAGa5Z5FkSaKc52ASdBtOWxyM45619WWFx4e+LGj3vhfXI4FubiCJrW6ldmntb0Y8p43ZjsjUBt6s21h07AAHwx4N8WPFf29r5gCSyeWl1OA0E6vgyrMFJYKqjaoxjuOc13vjrw8f9FvdO8m4hvolYECeQJuZvMkVd7Kqs7fKcLgAZAOTXlfjHRNS+H3iu+0i8tzpNzaTfJdSQvNFPEC5guIHmLYjZVXaAD97sQMek+GPFFrqdi+ny3fnsYFe3z5qSQzxqyxMXU4jXoSucHeCTxgAHlUsJl+2RSIBLYwiWIM4eAyiRSFBUqBlCAw42EDOcnHP6ddC5jkMTGK5KfZ2kkw5JzvVonCHaNqE/eOOfavS/EFlcIJIZAFmuJXkyPMihmOxN8ciou2Zt21h0BbO49M8PDY3VnBdXjwxhFMEhi8klpg8u0o/lnMa7oyCFAYhhwQcgA3IYJnHnLdO1xCodkhmKSkI5UH5rf5yPmLFsHPTHfvV0y31e3ijnmjkWdGWUREIylI3JMxZDtbIK5A25OTXlz3d5GnmWks8BeAowtlIKrLEA6K7f8ALMrk/wARBPrwPR/B8eqaTfDTruacb4opY7e5huLedY7mCO5WaOGdVYxPE0LBjw6FCuVIJAGxaTHBeTLIfsVnDcCNbhIIZI4RIiKVEyoAJgsbAZxjJIyeK35/D0OoXlg0TYjmJdpVAeSYlFBkDRRkQfMy542kk7drFs+8eFPg5rfjuSKx8K6Rf+Jb3UA9y9npthqd5HarvxGLyRYRDAxKbyWYYR+Tn5R9Z6d+y3ovwz02y8SfHvxroXw/01GggtNAiuIdS8QXojUXLKEiZo7Q43YZtzqwAIPQgH5xXHgWWHWYJLG2CPbQ26tbTBpY51WRhtuIw7M8zMABsQMzYUDBNfWnw0/ZY8c+NNL1LXpRZ+BvDcEIupdc8WbrS2WaCHcRp6XeC2UU8HhSnJOAK7bVv2wf2ZfhUl7b/Cb4e6f4s8QwQuINb8Uxi58+ZTgPA8qkRSqpDBxgHYRgZr4A+M37XXxp+MaiPVfF1zYaR9rS1TwxYSz2lt5M6zGMwwQqPMiReCSWYF06k8AH1L4u+If7Pn7O2itb6DpVh8QPifdaerT6zctDe6b4e1EwtPstAhMU8sU5RVeM4K8E5ya/JL4r/F7xd8StVuNQ8Qapc3gZmS2tgRFbQxyNKwRYE+UBd4A2j24NQazeSpczTX9zMHgcz3DsXmuGEbKJ3gjkJEk20yYDgDgY615PqsqmeSSE4jZ5SgXd8kZc7Vw4yCN2M99vSgCrbXTW80rSL5yruVtxdeSGTeMYIwWBAI4OMg9K7nwmYrq7ieQyDMsJyd8i+UjDexG8EjBzyDxkDFcCEiiBMjNIJog21XAbf/BuIJ+ToTkdjwDXv/wl0yyvr3T40RZvtEsaEMFaa0UsQ6rIrAFyowrEDGckcCgD6r8D+fL9lMUlpFJ5eH+zx/uLuLACqlrINjylUPYEBSSFwa9HsLa0vNUs5Z4n/wBHheOd3h3oLlbmSWVhFFN8waNI1JOADJgg84Zp2m2ekWr2E62+1v3E8U8camJoy3k4JyACScEA8A5zmqUemW1heKbHVmhik8+4uYrVmaExRQynMhxsjwW6nkAkEZ4IB7doc1stxDqGnaNIoTUGWZ4Zy8q2cqgPEwQIrjzo1KDGQAB3wfcl+MN2dDPhWeynvYdOjSGybU4YhMvnxvHJDgKq7CjAKwKsoY88g18jeFNeNtcXCyzSyQfaIrua4tZy6yMoCKGjSUbJP3YLADD5DMM9PTLrxIL/AFGyhhWO6hjaJkuYwI5ZLdFaPyrlMAuiKjAFjj94pIA6AHXXei+Fb9or20s7/S9WvTLBHFZoslpeXG+CEwykOGRQhJA+YEsFzgGuR0vVPFfwG8WNr/hO2tGuLi4d9Y8L3Usy2uo2jRCVnsoIJ0V2WPduODh4wSpwSd3T9Skt70JcCCWZpNlk7x7LaK9nkGwOm3aIRGu7jjOQT3rt/ElvpXiDSYLXX47HTvFFgLOLRtZtEcZ8lkglbd5hSdTtlBK/eE2QSOCAN1Xwl8OP2nvCc19py2eh6pp4bVNVtBbqdQ0zU5kKSMpaRZBbbgCc7lBJO3qDr2uj6t4Wi0DQItWm1jRLC4t7W2sUe4e1jmdY7a4a3SObZbXHkhRvyM91OTSeFfh5f6Fqtv4l8NCXStd8kPq2nyxn7Fremu4lUxbRsaR41JK/e53DIFeyjQNZXxJYRaNYJaaT4pWx15TPaN5unXrSSBbcOzYGJYY9wz1kAzt4IB6R8N9PM2g61epbxWWrQaPeRyW8hdhPCLS5+zzS4YhXSIgSYwrSAjaMnPwrfpNd61eyz24XbK7m5gBEMrNMCoiKEeSRuYAjvkECv1f+G0fhm80zULXV2ig11Le50a6tbgpHHcPh0ldIw4knbfImQvb3ya/MzxgG0fxZqWjQGS2ittSeKJHJks5zEWWLcSx8s/M3Ocru6DAoA9E8MWzTWRtZZJ2mXY1xGxIijIdzmGQSt5z48v5hggcAnpX098KvDtpqmpTarKGubKwa1vb60+Yx3F9bRusaiQrhiNqkKB8oJ9cn568BQalZxzSvJFi48o/6M6SyNI+WEaptJaI7kyxOWPA6cfpZ8MrDwf4I8KrBriLJqV1FHf3C25SNo/PQqkfkyqGD+S43A7mByB3yAefa54++xRfbGtrmFIncRRyIAqRsQnmxgv8AKqgE7znnoATXqHwhstQ+IdgNZg3TWizlY4Z22/aEVlj8xFY8Auehx1BGc15L481CLxBOdDtra3s0eV0uopGt3cgy+UioQu93EbAsMPllGCMmvpf4B+HL/wAO2EsjRNY6NAyyRwzSMkk86xhXlt7Y/NEhUYypXd5a8nFAGprfhVNTYWdvp0kN15qxebG0jIGVU/vfdibyfmzuUbuOppbLwLeLcW+l20vmRwgC5ZUmRoWJVpYYWK5QqwfDYwwII44rrfG/jJNPSO7s9tvJAUiyQ0e0yyIUeRtnzNuYdMbSeMZBrlvh3471rUr25mvbfy/7QaVI7qeUIoeOUqDh2yXKKeuMd89gDY1O4uNCR7eSG2ijtUaGQvG0iXG4MA8pU/u5QQuOTnHPORVfSvFWo6dp8slubaONY4zCIpHeRg6b2KAqS0hDZ2/wnnmvL/iF4vutPu9QeS6s5bfzJYcOsEskjBSEAt5FxKp3EBhghuc8DOB4M8TXR8PTvcTi2a0ZYoobqISQu+5JYyQRuxsJVyuPmXJwaAOy1rxHqmp2N0Wgd0FtPEjSMMAvNIGV9yjBwQQOBg9Ohr8/Pi54DSa0vJYLmc3l1dTvHFGC22K7BjdUDg7QyBkBJzjHJGDX2pq2uXGsMtnpqwxmFA10iqA5SZwqyTFVBJyDkrjgjg8V5Rd+F9V1TULtbmaCWW7mbymYRrFGEERijZyT0jKAZJPGeooA+RvCvwzXTIrawm0hvOkAuLhY48kwgMQZZMfPINwIGecZBPBr6i+GuvXmjazJayRTJ9kQ2ReZRI5hEcUSBduFZUjCnGSBt655r0bRPCN7pdmjrKCLaNbi8WS3Rp5iGOxY2ZzvhEaIQoUZU4PBydnwv4bm8VeKLOFks7W1S5kuXjjEdrJNGDGixeWZW8tQTLgHGeu08CgD7d0bU7KfwvpccM12k7wQyFlZUt3+8hMbo5fB2Ict8ylmGelcx4pskv7C+8wF4LWyL27kZImIfkbhmQ7w3frxzkVHoNk8llJpSM0B0iWdLNGbzJfszFQGeQgBiGjLDHOWPTIxiHWNTvXvNHszOm14QLln3SNl5iIgXwoG9fXhVJyOtAHxT4kt7oTPGbaUgBpUuShJikXbHtAkZSzY5OflHmbiN2c6eh+CY719P1R4pluZWW2O9vOmh2jdIoKtu8vbLEMlNpDkBcg49C8T6dLqWoPCPIMlvcKEZJoSEkRHVpXjjb99GVjmDEbvmHzEfKK7Hw650nxBpN7cKtzaRK8V8sKosqb7UoHtgGA8xGlGQVKZj2nrwAeSeNvC9/eWUkdmtw0YiaGeS6gkYqwbChUVQGIjCh96KNykleMV8NfET4K2N1o+pSvJJdzILyF3ePZNBL8s2+3y2yGQk5QkFTycYBr9afFLadNY6isE0ltDd5uJbmeMC5Vm3F5WWJVUjaP4eRvUAEEiviTxloGt3l7PDDc7NPt96pcHfHFLHtKRxCJgd0zKx45wXBKgYFAH8bq5ZyJQEGT+9AL7lHpjqScdDx9KjlZEGQzbGOCccmIH5QQB93AUn6Cusn8G67GsZ+zOchRgIWbcSeGXHB3YH4gdaE8Ga80UgW1lG5CpHlufkBUnOB0wBnHPNAHJWNwqPJkIx25TgEAMQTgE90JHqM8VVmniMz7QwSZiy+YBu5O5gT+PXjOK65fBeqxM7/ZnOQyxMdyu2BkyABRuUe+BzzTLrwXrCMm61bdJHvQGNlJIAO0HGcYBoA5JEiRhyMFhu4O4A9AADzWozTRwBAWEbYbDqdrZBXI44+YEcDtWhF4M1maGSUWjmKN41PzEsBISVC5HznAPTp3rctfBOuXKQb4EiiZHk/f7vLAhGX3IoznLg9MEjrQByT7bdkiLiRWETSbJA6724PHG5huxyOM9aa9xlkGdqoR5fDKpC8B2DHhiB6noPauwu/AGuxJ9vuLRjZygHzIo5ViXgqHPAwSqhgvUbxnk4rKt/Cmpu6PFafaoZCWUxqXZ4wSrEbQSMANzjjryBQBBcGSMRzOrAyhDIzupZ8qMbVAyECjjv6mobye4nKOxIRIxEzIij5HyfmfOCSe+edvrXTP4U1l4yi2vl/Ow8s7Z5pFXB3Fl+ZI9u0FWGPlzkdBFN4T1uKII8Uyxsil0ZH+VckqseR8wAbdgYAEmR3oAwNBlkg1a0ADM0s6oYz0cKwLK0Y+8MlSMge1f0q/8E9tWs9Qs9OtI/Keax02cSLKJtjRlVdlt5DKchk3KV2rjJ69R/Oj4O8L3914o0q2KNaSteQNE1xbuoVA6s8hG0hYwg3EnAYLgnuP6AP2LoW8HaxpFlbXi6haX+lTzLdw24VBKYHN1CghO1nUup3BgAC2AfvUAfQPxq8TWUPiqSMC3SO3tmd9kyqg2DK25jdWxMHYgLgEHGD2r5Ch8UfadUvLmFiUkkaO0lJZRHK7bQJUchWZfKOR90gA84xXsfxuuRBrd9qGn+YGvLiSBk+zrL5aPKkiTRl5mLYCTq2MDORk8189S6Ja2yPLGXMzuJJJJJpcSyYZ4x9kBIjl3MRuHKggKF5yAUdevbjVbm689reOVbpVWNhHFKIlM9zIwiAOGd5VGdwJ2fNjJNb2mRxvM8V+2AbaV4Z7W3EqySKyM1tJgjyxtO08YA2lvlII4q10wi/trufbHDc3civ5kqCN9jFEhZpXXy8F8lmxkE9zXpdlYxXjQyfaltYIUcAzRr5i/JGrysLcDMZYyYD/OcDG44JALousy6WoKtcPJH5MZ2Ep5OdiSS4+RWIO3IyuRjjkec/FDw+t9PCHgMlzK8wSQvIsyfaInTJt2IDoXzz94Yxkqa6+0vYLrULcGbbcJPKI3dcRSW0eYY3GELNM3lPtDE48zOcqMa3ih4Jtd0O2uJBcSeSqssijapKFRnBO0B1bBJIw27aSKAPxR1XRZYtc1pGAVbfWr2J4S/wC8DLKylhuAyBsx9WA7Vs6LZ3MN88ULLKWVZGYAEqHYhBIEJKsSCQCASACMDr6b470pLT4ieKreWKNVh8Q39wsMcAkRoZWeXzXlVuVAcfLtI+Yk8gY6DQ9Jgn2ljH9pkO/5otrFkwwZjG2ZYwg43AYHbpQAaLpE/wBhYiPNwWzGjrIs6yRqctvIAUFTjYeTjIHFb1vDHavB9piDyQrsHlsSZWbDEt+7X50JJYbm6AZHFd1owgikWKG1WNRlJpHVvLLKgLh1MfCBlzkMMFT1zWHqejajDdxX86NNbwakzLamQhFil2B3WE7dsjNIgRuSfKxyAAQD0Dw9YXsareWEhjuI7pHSUB4Y4o2z5bqQdwI2MOOSSBjNfSWjPc3cKQyzqZdo85ChKFoSUlWGWYt88nlMxAK48zCAEqT8/aVqEiyva20chRfLtkE8SmU8K0chVFJJEm8E5Ltt+UrX1J4ZilTQrW5kgt2hkuVhuhFGhmjfyzIHIZWdINyvjnjbgjqQAclqMup2l1cIfLWGcSRiPzCyrHEWImfbuJBEkecngrjP3qx7dr8yoYpAv2Z8RxSsFZ9oa4by2HJTCocg5+XB7V6BdzabdR3EckRiAJiMq7AY5XkDM0hKsQqhugJ4YhjgDGcNNj+2W8FiWRYzn7WzxySrIzBGCyAx7ARKw2mPGG55oAxo7O9v44LqWxjuDgzgLbLIrXDb0EcpkLEOUVg2einpnGOf/wCEf165eSYRCGyd5CrHETSvvWWVVLEBZAWUjOAARyAefrDwz4e0mfEl65hceTDGC5MAlDRmSaVIwxUbSxbCBSQVADYJ9k174T+HYNBj1qxeDC4nDFmAeJnjhM4jZARvZk2h9vysoGT0APgS18C6wbZiA0kcksflyyrHlZHwGMkkrBmjBLEgZADAkcZrpbTQtY06ZbO8hEq3hZ4zEi7M7hbiTzHwiAsRkcAiT5eQVr60bw3b2ke19Ljms4pIohfQMrRxmX5nMTxuQ0e8MDuBwVPTjHTR+HdLvIbiRLdTvVEt45SgBGHK/fhYoQ2XBUHJOThjkgHxOvhSee+u2aC7WRd4iSAq8RKwBy6yyMQIxtBIGcFvlxnFdVpeijSb6GN41e33M/lLDHdMEZEEhSRTjAcZ4wSCMg45+oovB+mwR3LXd1aN55+zJBGj291uAYkiVoB5bA715Yn5fQ85Ol+EZrm+22cJRWlDwmPYGVS5bL4JwxCsNvGdwGBkGgDmrfwhrFxNZalp9jepZFEjHnB4NisfkUwkj5huU528k9RgZ9j8L6Ak8sUUdstg10sqT3CokagwQBlyX3GN38k8ljlh1J4He+EdIXQ9Rtku4Z5knmS2vYpvMbFs5T7RLOjDCRqGHJIbAzgAZHotro0OnXhjlt5IrWOWZLVn8tPMVpT5MpcoDKpBQKc42jgc5oA8H1T4X3FrxJCWxKWLJvnAnUhsMqK2Dy7My7lGCTwMVxvizw/qFjag39ybuaCHyzI8T+WiDG1YlKglcvwAwbPOOmPtQwRC2+aXEjNn96u792Mq3llSSCSCCCRnrkZFZOtR6Lr0dtp80dtbQYZYZIlEwNyEZY5JQ4OxCchicjK/MD2APyw13SiYTJf2/nT+c62twiIGEKqwEbxs+CxJzyTx1K9K8/srZ1vLhXikO5iWDWyKhRyGLRuACpQA4I54HODur7s8b6Ja6C97dxWM0jyvNG9zFHbXEfV5BtjeM4lJJGVIOPcYHklr4Pi1lokht5VHmSSSjZukUFNw2wLGAudwAzgZKryOgB4mLWKaW1W6KC2fKRO8crrHt8xDkIW2IWDDnBUnPIxXXaf4ctporye0iWCa3lhEUpSdVlBjlVmjhLgl/KOxi6g5AKkHr6dH4Ds5xPC9vcoRHKqSwDLrMHBWNisigFlALfLlcADq1dh4U8IO8sVzagiGS4DKuJVaJkAmIfeSXUCWM84BUjHGBQB89Npz6asqCZy0iFJSbZlILqXdgZWDYIHOM445qGHxNDo63KNflWaJESOJSArZPFySAoIZmG5txYDJ4C19VeJPhvNDJe3U1lbBpIpHCxqFkEpRwu4E5DCKORjwd24Eg9/m7XfhxKZp2u4rp7Zk895IkfAX5AC3mIOM7V5wAw4wOoB57d6jctrFvh4xBMGluJ4ZDdv5jAmWZVbC7tmACNuChPNeveF2uraJZhIuoQTSn/RpISD5KojEicJ8kiuoOQpIDDg4+XldC+H0VoDcXM8o89XjSyM5UyQuxIeJgHAZWj3ENlSVUEMMivT9O8Ix7Io7We+adZMvDiJYyzBQxAt4iGQhQpwUOcbgADkAkLFLi9nhh2RXsodkiTzSFQhsvI5GXCbQMDrIc4BIrREQaxku2QWMADNHcSzu0ksilFEUQcfKX/efLnbjOAmc109v4ekgguvtc0kTOGRfK2S7uhyGAUq5bPA4bB5ABFcrfx4s5bKON2fzV2CYpuh2LtEqh4z5jD94QCuPnAJyDkA838Qa6lvaslqy3E32iOC6aFlEaxypDu3CTAUhnPPzAnqeM1xcOtagqwLHa28ESySx3FzFDtklkDlkLSbm3FUYcDjBLEHoOzvrJb26USukjsyJM0kYV4Yo2wULHIcEpwTnlicAA1wt5HJE108AuY0kmCQRxrCluxYuhcxhRgncm0AKAN2eTQAmsahBex3UhnKEEiLlDIXVHfytpVQqFsLuyPvZwTjd4VP4+8RWsb2fnTiBgVeLzMW4AHCBQp2xYX7uc4GcHJr0K9sL64t5ZJC728cTtLKzKsYV12AMyAYfzDEAOCxYKBk8+HeI9Ov7a9lYNtRmTy5ZMxR7XU7dpAwWKJjnP3hkd6AOssdel8xP7QvczzRr50CiWQo0gBDPLHGAr+xzuZCDjOB2Vpq88AGZFlt2AklKqqs5QgxRoJYm8pfMQg8A9QCK8JijvVSK/tpP3uwEouC4cMSWORx06/7XHOK9C0GDUNUeeVBc7pYJfMCbJAZUjJkcKDgRF9+ehAfjvQB6UZfkW9LuJktc3CxxIvlHc/yhufOBPlYJCD5toBxW1b6peWUf21YkbTy0Lhmn2mVgcTJOI2DBt4Y84BVlIYnpx+nNcadFFAU81HZUmSR2cOWfZtMQIKnc5IGc/Nziuj1TxBY6Tst3trYW91bRC9tnBMDxoHicKmTtO5GKsSWDNweKAOk1DxRcw2qy28/k2u+HekVwLmZkQrHDJGXVcOGZ8xlgcoCMr81ZT/EfSelxcTBFmRUNwAJJlD7vO2rI2xRIEOM8ADnJOfK73U4bsF9Ou/LtWSdoLMksIfmUt5ipkuikgZI3c5wAxrgdZ1eynjWNvKc20TbpYpmYzSFSEZjLnbglRg9cY7YoA+vP+FlaO+nWcKzWzRRN9rvGtvLBupXAC+S2XVGVREMMgIG7nOCdGPxloWriKGGYFI4t2HYbvMHyuwKEjgnuSeevGa/O8+KrW0gmt2knVWMnkyQOPLMm8DEhLAZKqB93knjkVc0XxnqdhEWjuvLaRmt8Od7SRtGT8m0YLYyMYA4Jz0oA/QzTIzcSXdxb3DiExN+4+1oqvCJDhlUuwQZVjzgNjHBGKzUu7h5JJJbk3FzaTvLFLtRrh3dkRUt3KhngDlm+YhQMkZ6N8U2vjrXYYTFFehHzsaXzS/lqQvAxIyqzKWHQ4PA6V1+j+Nb5YhNLqEduVZWLvc+WkpCnMas6sBJvwRgnIPAHBoA+stR1i+WJY3lnj86JAgWR45AJXB2HY5ZZM4IIUjjOM4z0mga7aXFxDZtMJLyCC4lcOkmVeGCS4t8jb+8BMJJY4wVBOWOB8++FvHc5vI5pUgvd5lj8u4RJUMbKFzHl+Zd7A7QPlC578dM/iWKw1DVri3kW3kjt3jjlNpC1t5zzLFcFI1BZIk+6GGWYMck8UAfQvgTX7+fXLVJp5ysLsqLJnfA6uVyjDJCNuJ5+XL8Ketfrn8K5fM8OPctCJpYYPOESDM83lwl5Io0bAkkyhCgfeLryK/EL4fePFbxTpl0hsbnymT7dE9tJAUdVCRPbW1vcf6WcJmTOFLPjZzX7j/CdRJ4ctbyIgxTW9u7wbE8hGlUPtjVkVo5QDgjkdOvWgDeubBr65luFaRJNhRYySXQYztdxkqwwuQM8IO/Xe8JORbTxiUO4LmRd4YMQ5Q7V3EI2cDB7jk1u21i81yiW+10eJyyBSDgZDseevIGR7A9jVv8AsaTToS0NuI4tzu4WIqpfcck8ctwMnByT68kAj1G+h0+GOd0j3jeF81UaIZUFJJVI+ZMgAd+OB3ryPUIZLiZ50jQhyTGkbAxxtu3oFiBO05zyRztIfOST1+r29xKglR7hmli8v7OQFjSRnVgVAB5AGMsOhxxXCaeJ7XU5TKwMQIXYxBXDrvBjZmJBY7fujgYLdKAO50i2ebTJF2eXJChWSPgIjLH8zFygD5VlJYA5PBJr8vf2rZRpmrh5rlxksyxlFZQ0ZbzNrLlmkZdqnnnHygEZr9WZvJs9MuVtkLGdDmJQnmSuQu5m+bkke/Tg1+O/7XjSXtzPHBI8SxuYkkhc+YsiHYVb5jhMt6qRjGOKAPB7HZLa2uqF1urZpQEieRjPAnzsPLVl/dgsMDJ3DgsADmr0kOnapY3DTTyQ6hHIEhgVdqiLDGN5XUbWIJYfe4XAIyATzHgS3thp5a5uBGyx7Qxb/WOySK6iOQkOcr82ckcEHIBr07w/aaW6XLFHmSzic3EkylImBAbJjVVLlmePB5OGwDxkgHAXcUC6d9lkLJqMICQMkUk1s8EwFwLiKSUbYCzlSF24dTlmwaz9Pa0vo455G23cLiNoblESK4WJkaQSTOVMYbdgABmBAGOuPV9TfQLmKGKwt0ndY44ppgJEWaDCrEkatGSrpGyoR1XZtDOp4ztI8H6TqV0LiTYYYkDCAXDxRPFK0ZnChSu1uBnAOSMn7vAB8+ePLGzuroXVqsM08iuGjjTy0V1ULMqOg/eRh0XBPytxyQvHzh4m0O5X7I0Nr+5huN7xJIIn+cs21nG44/eckYHPQYBr9LG+G1ve3DTuICkU3+i20kIZI4FAVklKv++cjaCw4wucHFeT+Nfh9HZvdy3MUNxakHYIjHH5bJGCYgkQDFyHYDJUE8jgkUAfHAtdR+zCK7lkhgUROlkFkLQ/dIZec4YAkjoc84xWxYaLp0tjLK8ct7h5XKOEO1mILcs6nKhSvJ43ZweRXpg0X7MkkYswYzshXK7nYZY/KWYtvAHQrgbfpV+2shKIrE20iW82xy6xr5itIXiUYAU7sFh16sD1XBAPN/DfhNtTliiMEWn3MEc6W5SVpI5VhEk4jK4Oy52CTDDr3AOMrqXhe+1Bbe03zPJCJEuMxRKZPMkyheTbjaqheV6Hk9QK9z0bwjOheJCYUmyFbzEWV1fzDtkz1+VSDwAOmABiu1k8DLbtZy2cA1JWS1jncw+UIVAaN/LEbHzWAVMk8t5nA6GgD4+l+G5sx5t1JPdtOoW3EOG8rC4dgxT5OMDHOCAecivU/B9jFFClvqFtF9sthHbQXd6JGjSKOQ+UtwCpQRlXlXhCQSu3aBx73D4GglEb3du4Ma+ZBHIHd1ySzsPKXMYKiPCkDIwOG4pk3hGOe5U3FtFbW8JZ1iCNGdihgyyksTIMbec8FPu0AeZeLPDd8E2zW1rBaTztLbCKOdZo4gqxhBvwrKeDkAj02nOaukeBYHjFtdIssrhbmCe3Uh0t5ixnEilv3cmAMb16lWxg5r2a8Wx+xS2MoNxLEpSKWKRnke3UoxhzMpOBNGmMHOD6HFW7GRpdOVkSBoy5X7O8ke4DCRTK+GzyhQ56EggHAOADhovhjBZyrdXsqm0kRnBJieRGjLRpCjKmBkOrcYBEZB2twY4o/D3h97aGWSC7jnnMIjLIyxgMjIdz8JiJXPUcrwM8V32r6ZHNazrcyNIIFLxxIrEnLBFCxxZJ2kEk8/eyR3ri4vDVu8dpKba2kKQNI00rO8jsxJwqMcIoXoSCGxyBQB2cWrWCGAxQbF2yFZZEiCKijfA8cisS4ZWzkqMc528Cr017pt3LpguHBSWNoZoo0Z2di7ptdY5AWc4b5RnqDwMg8dJpbPNbfZLmZGRjI2EHllGAXyPKDYjABUKTjPLDkmuv/s1pbWBbhEja3kWS2lhcicNHN5nzuuTIWYBcYzjvjkAHD+Ktc03SFt9Ps7C4ktbdDMklysAnglllmwtvGzZmVS8xbdggHAwWUHHgurJ7b7VHb3BuZGE8rIoY4YuqDbuUbPMwgOdw9zmvVpLbTNcvTFqeyKOcKrXFzLbupJ4+ZxEoCiRXJwAcdWPJrIh8PaZaLPbR3UOx5kUfZZQIBEBmNiQmW4Bzg/eYckAGgDgZ9RuVtZRNZ3VuSA8dwhjSJicIRLuJL/KzkDABAGWGBjzu8uI5Le9ae2+0Kd7vvhwXIAbEbbuhXGOuefu4r6NvLyztbOKzYwzLaSExrMsTOryAx/fUg+YWPAbKluduRXk3iJLeKyaTy2tmlWdbaNim8xIH3Ouw4QZbqegPTHQA/On4z+NILK+nRXkE8UdwqNJklmmtxDHaiRAQBGCABkL8pznpX5r67r1/fXUomkdiWONxKoFDErgFuBtyB+lfop8d7nTC6hraCWeR0A2As+QcEgxtzlQTwMbicnJxX58z6LO+ozxGCRXWRvkZRGyKXYLuUqSDgDB45BwaAOXe2t5J0MTzEmOJwWXIaUnEgBGMADoepK+hFfaf7PGlwWUUurTWZuJnASGLcUbCnAnUhT8o5Y4/u9K+drfw9PutmuYXCwSBWURICqYAGSCpwWC5IJ6k89D9mfDi5s9H0i3eWONjFGsSxqDHLnKSbiXH73gEeuGA5AwAD1fxXq9rD5U1zGRZvtWZWaRXlVlaNmCk5LE4bgjDIpbNfOuv3OizzyMFvbeF5AkfmFLpEEJZfMty77o49rqGBx6da6f4heKRqUaIJxFI8k0QQxIodIJAo2rHjy3LrIGYAj92RjuOEGlx3Vu2rGR7pQqhUkaN5fMRMSo6pt+6sZZRtwVYYzQBZtdRRLm2uoSYLVHSOKRTlW8nZndGZCY8qVz9fqK+qfBmq2ktpFYtGGkumhuUuLVhuGIyEkcFf35I87cflKhcHk18lRaW14N/lySQny45BCrhFkk2goERAFfbweQeDivb/BFsLNxbPLOjwoptfJkd2U4BIlkH3HVGAxnJLA9ARQB+hXwcuvMYDUYpXtYjGjSQNl1DFpRGjA4SQuoJJI4fqMHH2VpdlcxQw65a6jHBBfSBkVljM8Ux3SBHiAHl/IuS2D82DjJ3V8UfChtV01IZLKJnElsGeC5by1uH+dZJQTkbcbCGIADKTjIOfrbS72GWRYZ7gW8zlmisMN5bRnkCEAA+Yh3kDAIKDlu4B9Awa9FZRRQTur+TFCyXqlY0uQ2zy5YlQAsMeZ1JA5wByaiu/FUE0rW1ohYbVDXOTE0u+RkRhFKB8+zAG04xGCwyTnxrV742xtPMujf2kdvB5sRlijuZZ1JV0QMw2xRqyE8AthgpOQKxLnxMlpD/AKPtuFmMzyxsCZo4mk2t5c6EbBgMAhyBhiACWagD6p0Bzdi3SIyS/LG5CTMpZkjYtGiSZBYtCxznKsMNkGv2L/Yx8IXVlO+tNsNrPbwi2BUmYbsSkyMBjISSPoBkknnoPww+FPiRNSMMaI8zo4aJNzs7RMnmTA4wyEI7N8xIJOc4Nf0a/slaf9m8NWkn7xopYomWNzgx7UCkAH7vQ5GByaAPum0XbGu/IAwMcgEDsMH0A/yanOMtuIUAliScDngYHc89KhhKhAxwW27QQuNqjkIc9wRn39O9PdgwO5QV4KnCkYG3AYAdQfr0oAz9ScJbyEkriM5IIGfc4PpjpX55fHnx9qmlQahaaeqQ2yW8he8uZDNJsQHedspw5KjknJ78mvuXxjr9po+l3NzcSY2xt5aBlVpW2nYke44LE4A5wc96/GX9pz4iXu+/kWxjWzZZYoJZ5URzIQGWKVN2C/zHOem4DJA4APy7+O3xoMWr3q312Hi853DWEeZJiglj+z5iiY7Q5UkZILKM87Sv5Y/F3x8uoi9lTcbaVJZt1xGY5IJ5XUSKqYJAAQ4G4gAZwGYmvpP4t+Ik8Ta3dIfs1m6XhDwpGZI8yllURiEnfKQq8cfdJJC5r4M+J17FZR6orTC7EcjrMCioY3bYu0pj5xhgeASVAOecUAfLvjDxDumui7EiXcomiJR51ZiBvGPmG5EPtznvWV8PvHEdrd/Yb7YqkMwlKkSyx+Z5kceWYeTGNowQRnHfNZvjSOS4tnmjaNkCO0aApG27dg7ECn7pU7cMMg5rwj7Xd6fdrLDKIp5YgvmTtKMLDcsqQRj/AJZ92bkDaeo6UAfqZ4B+Idpp8i3U11HPbySxQCKZZWiBkXZIwkUE28wIDCTn7u4ZxXpkfxHs7t44w8YhkkniihnQO8Lu7GMhnwHDKQSfYZPSvy88IeNr+ea2tTJ80c8aOSWZWUna0ZDD5zt3bTzjPvX1jbavLaWEFzM5MMj27lxEiS+WWTaqliNqLtOQMbtmOOlAEnx98B23iHQZNY0iFhc2gN052J++yX82ZUVQq9FJ47DHy4z9kf8ABLv9tjxb8DPFWn+B7nXb2G0DW0L2l1IPIEMhLqYw4AXG9TjoA+MV8k+JPiPHFpN7ZQyLM8lsRtQOdwOWZJFAwMscEd1Xg4Ir4E0nxvqvhXxk2tWkytdJeiXc08gLRrKsYjTHIYY3AqenXg4oA/07Phf+1Z4b8a6Ha3P2tBcxQo9ypkUsAVT96AhJKneTkkfdOOlfUfhfxjaeIk860mjkTGGKMeDkZHT3HPGMV/Df+zr+2Hrc/hLT4476/UQRQ21xdQXpNxJG6kAO+T5rFjIoyBgHg1+3n7E/7aEMuunw14g1glLl1Nm17MElkQ7WKrknay7dp9SvPBoA/oMKiVB827OCQAQW5BBxuPp68+wr5Z/aZ/Z+8O/G/wAEazoOqwhbiW1lNtIrmGRZ/LbyiroMqQ4UnI6A9a9u8J+M9G16yik0/UIZ2kXzFUSK7HeM5KhgdvmEDA49PSulu9s8ThicOznJOMrk4AAPC/rzzQB/CZ8c/wBm/wATfB/4lax4c8YaZqNxZWN8/wBl1PUI2S1urVGTyZ4gJGEiKQc5YMcDIznPmt/pkNpZ6fcxNaPZlmt3VXV2iSJsRyKkTBll+VSnGCMYOMCv6+v2uf2efCPxi8J3kOradGuoW8E72WpRxoLmO4RC0e6bYQQdpGDk524A5z/Kd8VPh9P8N/EV/wCFpJzdldQvIvnKQywpCzNA2JAylz82GbCpkk5GRQB5tfeJt1nC00VvcXEUjrFF+72RcMoCAyH5SZCeVBGwHjFZv9oXE+m3EEDWyyXDlVEszOkcjhpIyJCxKQrJgNvGwgfdwARxj3Nqt1dA395K377zFilRTlyiuRc2qbjjeAApAOCp4yQ6ObT5JpEiYR+T5TNJM8jPmONg27ZuKyOASSc8tyoFAG/am4cJsgS7mgDLfmOSPdOMt5aWpfccBzGeEXcW2nsa1m8LXt3bXsojFrEoAHnWsyKbhiBAY/Lj4BZsAnC7gMkDJroNBNrp6RalDZQT3F0uFmlldUkDu6l5pJCOfLVgCTnupwK6rXtZ1e9hW2m06aO1doUurrTz5isUZZCFkOSnIbIcbhsxkkA0AeceChf+GtSjbUELJczwrGrhNkBVmDeeWDBGYAkAYOME9q/QbwxeXE1ilnJEXsZkUrGr7kbO4KFO4cgYByAfQYr8xNX1DXlv760s2mkW1uROIim1G8mZo0dzMNrMeeAfmzwcAAfcHwL8d6rrVlZ2urlIHtCXhinCRtJJFEI3kl2DBBRfvHOC3OcigDjf2mfhdcSadF4m0UvBfTgRzBYSfMhUyEqHcjcR8rDA528nIFfAUMeo6ZeFYxKRFO5PmAYfMeJN0YL8tvOG6Bm7EA1+7GpWul+KPD15pF9ZRyu8BFjJ5sGY7pNhM0bMpAUb8ds7zjgV+TPxO8A6v4Y8W3lrdWEptJZ2AuLbcUR1YO8O5GIDhthUZwyYOe9AHj+h2WseK9T0rw3p1rD/AGpf3dtaw+ZCLeaG2zhLt7naA4WMl93JKrkggAV+5Hw4+H+g6FoPhvw5o9sq6R4e023a+kCKxvtRdArvIeWffMHLtu52kAAYA/Of4E+HzPrB1g6ZBItuYLiCe6KqsaSwrbSzxSbDltsfAyQNuOOa/RKz+J+j+Ebb7FeRR27JA8qsX/0djBgskhDctkyHaMbe4oAqftF+HNHs/Cceo3aw21/qjRRWarCrH91IgknMayb0RVCEMBty/Va/Nf466Bb+Ovgh408PQWEDmPSbm6tpGjKSSalpkdvdWsaS7MxSCK24yQGDkHFem/F3476t488UDUbea4g0y0i/sy20qK4WS2njtWASb7MCSpeVULbTgtgNkHFecv4uMumy6bd6W8C30ErNuifddBoZGZGjYkMm7eAOTjggYC0Afgf4bysF9ZySrC0VyGkR0D+XHggkc8ksvJB4wOT3sOFmVrWNvPeSTyo3ZQhEW0OMIVJCBnfJ56cDirOpwRaV468T6dJC8USX2qQx26xMhkEc8jplGXK/u+RnpuHHAxkXkUsU8Q3nYyMYZlckbNuQcgAMFBYZIzyeTxgAS1jSN1iPl4L7IxP5j7GCkCXKoPkLZA4yA3PvtWu9Y/PuAojd5LYRREoZo42KLIW8sExsIyd5G45wctkVkwqwZZbqJprXcg8wFyzsSQ4jBYjBLAn02du+wQ6zI0SqgEW9QT8sYRmBVIzgMCiZ4PV/vHmgCeMx7I3cuYpJGBhiIZYccgyPGc7GwcnOR0xmsScxSCfy4ZmydsIARIljVidocNuLA8nPPb6aFteC4SREBtlXOVhYjzAuVXdtQbgR0DE8sT65tXFi9vb20lzDcREyvJAUQAOWRNgZN/H7xRkjG3ceaAOLaEyKVdR+6OTIrLkKeVXPqD0AzW3o+oLDG9qtqZZX2oJiqnCgeWFDHHl8spLLnlcHrWilgt4lxFI7WpVlYQHe4kkyxMaIi5xu284AG05z219N0Z9pnX7OsNt+4/0gjBcoZCAjbS2XJIx/FjjAoA5h9NlubW4aaKNhaSrGURggZndss5UAEAnn5h97nioI7O2097uS4hNxeIsscawN8jedGgEgYHEkaAOTnA+bnjIrrr8m3WcERIl1ZSv5Kt88c3yKrbS373IIAyerk4+WuLvYZFS2aZzFJKjERqrGReF3YVgCUwQRgDg+nNAHJ6lbvNMZdnkBnIihTcG27gMIBg8MBnHfiqDfaZRtlhNvsB3FyNztvbbvJ53fKVGcnIOa625sxJgoHLJMckHlA0W7gAfKcnOOozz0yaU1iqxuG8xiYpjyNjFkZW3MpHIGW57845FAGOSFtYvmD5ypjjJQr825i+WJc43HkD0qWxmdVi27/vnaiAliR0YbRzjH41LMk0cZIWF23NvLpG5+dVwgJTJJjwDnPUgY70A5aMkvIhDL5UcWI40xlc9M9AxGM88k54IB3Fh4kubEuRKA0ikY3fwsPmVwc7SRnIpZ/F+qiQMLgph2ZQ+19qktsVT6DI3DGCEGPmrgY4ZmUlN0sufmCKdqglgDIX7kgYI6k4qdTEgUTS5cbcIoLFRk5BboG/Pr+NAHbJ4quoZirTyyfKok/eyBJP4mPDKV64xXUaT4wmdZI3uFiaR18sENyDhcK5J2gAevO7v28rWMTnaGbYOvALcYA5HbJ61diMsJAARUVDgnBJGCAST14/U5oA+mPC2vRGVJhJPCy7EjWFF2s6bhLIx3jIKHrgkbB15r2XxAdN1vSrVdVXTr6IZRhdwjO6JAylnaIjO5mUcZOVO4cY+MtJ15kgiilK4Q4RwCGUZLHke6jB5xnkV3Fx8QGihjVS+I4wIwrBnj8sK2RvHzH5fUdMAZxQB1+qfCDwnqEMtzZNJot25JCq7S27M5BQxwsD8pAJJBwAeCSDXjuqfDzxLpJZrNk1SPJRjas6SAKMovlvjcSvOFJ54rrZfije3CxngqpDKZjtclgN0cTxjAUDnBPBzx0A07T4gyTywIJEKyMp2Qx/d2pgAO/Ltjgknvn6gHgl1barZurXVpMBGGD74pHCBiepA+XBJIPqayzqkZeNJHLBNpVGjMiuwZsK+DwMkZ4J9utfQmualFqlvP5caI7MqhNqqxHIZyxwfLwMkYxn618+63p8ccskikRSK2HCg/fLAAMduEGCTkn8qAOf1S4tp3Isw6pvMksbjanmnaN6oFAVcuwGB07cVmhvNAIdUePMZzkDy1UsPm25J3buvdhSzRqpfaOG4Cgjrg5LN2+YDp1FQxKBhmXCZCscZwSCePfpzQBGGbKn7xIz19Dg9e+f51PvYuVlO3MZx5pIyoG5eSepHSmMIhJGChwGxIQcFvm6jBx0GPrUcmxZCyhgjZ2Ag8rnggknigDr/CFm+peJ9BsrZVEmoatZWaJgEZnuYYh5f918HH1PYV/oJfCC4TwJ8BvBEEyXUkCeHtH0yRRbG4kdZo4Yd2CNsaYwQ3yqo7iv4L/wBmq80Sz+OXwrl8R+QuhL458PtqLXAURrA19FG7yO3CRqCDzxkDOOtf30+HtRg/4Rnw7pdrNatpr6Ta/wBmykieKVDCJRIxHBXeIwOTwSw70Aeh2OhWl/qVnexwxMxhRVlbaEVCuVbLHG3ae2c8YB5AXX9ZTQJNQNusizaZFBcSs0Mgt54Z3kUQ28zARySDyZNyqSV3LuHzCuv0O9sbmUJIbeF1hiiEY3jZM0GGBIOJj93bhflKnucDwX4u6jfaYJJGmEVoAyGZcupjWN5POclR5JBJByV7Z7UAeIfED9tHRvAs50+S+S3uJ4Lh7SRJkSR7WFhG5W2c7v3TGMuQSFLgMVBFfjf+1F/wUI8e+E9R1K/8P6jJrPh/V53xC0rt9mkkBDwSBZGNoVWQFTnayA8BgM5n7afjnw3qN5c33hvUYLXxFY+dFfWZmie2ugAXE1tG2fI3sw3gZDlFL5HFfib468d3+pR3lpfSgh5WZ4FIEIJZQqpGCdqhQwHQcDGMUAesfEP9qrxp8QYpp59Rux5kjme0W6mQPHIW/dsyYDxiRYyV4Bx0B5r5C1TXL+9aYzTTyOHLEOzZUnhsgk84xjJ7Vd0wR3LRpGQGnlwybScEsQASx+cbT+tVfFWhXOiXMSyRyg3AdwWYGN1DYwADlWBJBDDHAI9AAceSzlmOeDxnk5PBJOOOSfzq7ZNMtzHJHIwnQ7kPJOUHHQct6cdqbbxgK4bkDaCRk7VfPX1NacaRKInjRwUbLSseM5446DGD359PQA9a8O3qalbulzP9nvVVldmZdhhn2hfLK5KuWDZHGAeoq/L9mt4LiIyNKSuN4U4DhchtwYCRsucj9euPJbC5ewlLxFWWUFWVicspYYIJ6EEDHOTmutuL2OS3iljkaRhhSu7hGbOVcbsDIUH6EGgDWu9bE8awuMiNE5IQfNGpViojUbUIC4HXI96ytQ1r7VZ2lvuIa3yqEBRiNixOWXoceXx225zzWa9xGZGRkBjbPzIhJAHXarNx0x2xjPPQ05wkwDQx7YojgEvvkOAAQxGMcjPQCgCdYppcxQlihXc4Z1UgA7mIJODwOfpR/qZ2MkIKgHAVgVChcgEkkFc4x+IzVSGVlljO7G11ADgOueM7snDLgnrT5pJGdpDtQM+wkIo3YJG4AcBc5HGBmgBtzPvErEBRKdwCA4Vs8/ezhT83TuOaqLOHdFm3mEofLzgAZGSGJx8ny4/PrmiZ2SQi33yIzFQWAIA7cnjPX9SBVZ1bewlBARCcMHBVQOAgJwMk0ARSkzKxJzn93EqjbwpAxzyc5HHoc1nlQhZd+EwhZWXG1wrHYST0DZ+uKduVnBG4Egng8KQCA2ecgYH5cVIbSe5ddpMhkGdy7syMp2YGB1yMdPrQBC15nKtGXDgAkqoYJuJIztwvJB4GOK3vBmgr4m8Q6bppnSD7VdRRkuyoojDbpCXwcN5YIHBOT0NZN3pl7prPDcw7HmijbBA+4xBGegDdOpH416L8FdGl1Tx/pYtwJFsnN6d5P/LFcqpQNk5lKDj+/wBRnNAH2XrdzaWGjxaJFFcGC1tYbe1kjigLGKCNI8+ZLJ+4O9ONik7TjPY6nhDS7a20OK8E01pfX4bdIgnEQgQsq/aWZWJLOzbQGwSFIzgrUut6e0d7aW4kxJM6MMRBfJJ2rIpDh9q5Lgo6knZkDGa5rxLrEcarBa/6LGvlwW5IjaJGijMQDeWy7DvZHLY6gnHU0AdVrPieaOL7P57Q3duU2XEF08ZucRxxGW48vdi62K2c7VOzHUkHyPxB4mh1KRcyTBY90McIZipYMA0sasucc7upAAGABWHc3F7LGjBEdoSYJ2ABkmLsHyrEZKkqdzBywzlcVnR2jz3HnRwu0XmbmaIGYRK7YUu7AnK5U5IH3wp7EgHo3ha7upHEF3HbqJl8iSZsJMkLgBTuHD7hgncCcHnjp7/oV1ax20Mdo3lXEu9C98oihvY2Gwuisjq23IYlCCDjbk15T4R0WKaBkQyNcLE0mWRvmUZVkUhB90ksOhyccg16JDbwRQWhihe4uLYSksXcR/PlmxCwydw3EErtBXdwRigC7q15FAgjISRrhX89ZI0g8maIgRIlyoLFGBJxxw3Q9Kuac94q5t4VkZAuHSQSjy3BjaOPy1DMuA23IwDGAT0rgna/M80d15lxAHZEEqTS+XJyQUVwCz9D8rZ5YY616J4d0JUsJ7ozXFk08scMQleSMB2KtIUURqkmCz434ChiO2aANm1g8uZ7q+szPZx+Yi5naNiHMZiBZbUnCMs3APO45bjmPUZIIG+0JK8EOQIXSJrqOVg4LKJCAzAMOCeCyZbg057fUtMQK95O8JlleYNukhuQqnyJY4FZWAZdh+pPHINczeaxILu1tp4A0cTSO8SuBHA7sh/duVIUCLaWLH7zYB9QDOvdcuDdFICqJEiyMjKAfLicHzZVODJKT8x2noo4OMmWDUDdSvcRbpFRzJM0MUYnR5EP7yEtIpUbumCRkDcByayZbaS4u766d2RyzNbysMv5QVjgZjAlxgcoSce3TOF29mUjlkjMsu5ZWjTyXIJYlFIlCyKCBkYAGegwcAG3dypKskGoFrhcFYllkaCRmYIGGwEksW5AIz16niuDl2WczLdH93LBPb2bK0bRrOkiIsjllDbTsIw/PPGMkGWRphKYiZ4WX97EzJHIGQ+bKuXWUqMqqj5WyMgHoc5lxJBdtNLdQtD5YVkkaXYDIIfljSMgZkHzEZY8YPsAC9pupwwJISWlkEohjjaQjyFIDMyorY+8rDLDBEo7g19U/DfWNOubPT5CYreQv5UvmxHZNtUowSNZAsjB2B3MBgN055+KI7cXRX7PdOsrzxjytyrNGYmG/a+0q5wTg7cHgZr13w54gn0W6smuLkyXhZAIYGVokdXxEJNsWDI6mQkgAGR8gZyCAfbWrLoa6Xcyywx3Au5EMyLYoqeWm3JdT1PyZABxuPJHSvir4j6MLXUHv7OAyWZD+Wwiml8tXkLeT5U6HYo3YD8DAPPUn7P0o6b4u8PXN3ZSMtzbW4aVJvIZ3MQUlCCcMoIChQAeDnbnj518UXN1aRXdnqLQLbQC4aNnXKCQBh5bMnzgM+zKllAMQX2IB8fX8qxTx74WljOTNBlIkVWzym1j8uHDdiCmDtzkrH9iRYpGt2tLoxLljKU82SRtqMNzZMbgE7hwCvcc1Y1UzmaYyWbi3d/lkKOwU4XdIJACVT5mx2UdSD0xNQtLxIllmk8zzgsqySeZKcEYQAqc8KTkc4xg9KANmw1prOZ0KI81pdM/mRfM2wMEAAI2y5bYQyj8OpH0N4A1uLUNQW4jV4L2ASStKsq7JEjIYHzFuFJYRlg2fXj2+SPJlEkEwEZzhojLjYzgjO4FiCCxIGfT249f8G6sl1eWli1vFbkxxSszkROShzLJG6lQqsi5UncRg5NAH6B+Mvghb/Gn4cRvbzWC+IdOcf2FqMc5CX88gBNhMkkYdydrgZHyMGPqa+DNV+GfxC+Gerpo3izRbzQLxZlMb3tnJAl/aq+FkguWISaBgjgMpIAAOT0r7m+CWsXs2oRPZ6mZjC0At03M5tl8wearO6kldrMV2qu3GTkV+uXxo+Gvwz8Z/s+eFrz4w6xb6BbaU0t+viJ9MguLmK0mtBmzS9Z1MEMm1dr7SomHPdWAPwMtvB9/4rhs1CxvcSSyrbQW8TLG81pGJ5ohEij7RJ5ar0wxDKTkcj6f8G/8E8/G/jvw63iHxHrGl/DPwvHALiHWfE90XkeUPA4hawgKS24jWR2LMoAICnglh7Non7XP7F37Nej+T8MtCvviD4xhkZm1bxCLPUpIrlkWIfZ3lt0SC38xVx5a7zsXLFQBX5+/tQfts/F74v6Xq9/qFxLpug69JFDpNhpV7Jp9vpb2N3DJcNNZ2sS/bEmtW8twzbTv3Zyu2gD0nX/gF+yt8Kp5D46/abj8RzWskr3Wm+EdLjSZhHIV8uKe7upT8xOFATI3EnGDXPx/tNfsafD+9uJfDXwf1Dx9cxNaf2dc+LpbmVy8Vu6TzTTC9AZHeKy8uIQKoVZMEfKK/KvUBd6jP5rXH9oXV2n21xaCSVoch55Y7lXzho0VyVGQq8k45qvIslqsavgOTHKCP7pyytJzncMnGefzoA/UXX/+ClvxRvpIdJ+Gel2Xw/0wW/2VrXRbG1tZFzIVRI5VjLbMyKpLnJwBxXxn4x+LHjz4lXhuvGvibVdSaS4llnlvLyeWRHnBDKsS7tq4AHCjBbuBivHtMEzXUJjkCbsqz4CeaA2X3bDnqAT06A8mulnHkLcpHIEcnDZO58YEgnG3IC5IHUHnOetAGSt3JazGRxGyee7COXe0PluxkYEtgiPPB56Aj3qK51+6uZ7OHT4baKDTpZJXvgWMly7SCTgseGQFFXbgfLwMnca2olJ1RJFNzGucyOoR+gBIB4VsjjJyATnOayROkTGNGXbuyVIGdoAGVkKkL98AgZ3YA44IANjXr77Zp8sEvAcmVTMftJd1ZPLkV5GLQOpQ4wSOemea8kukkSdFUhkkQgNHnhsZIAfIzvB/DPSu01u9jNqR5kkZG5ljkYu7Fl6M+Bn5j3Hb3rhwklxlVIDqrkKSdxKAsWJxg5XpjJ+XsaAIpVkdMyeXklMOhjj8sDIwqoQMHDYwp719O/s92Vw+pu8StLA8MgYOwWJgjK0hB5bzggJG0kjdu4Ar5s06wk1KeG0gimlmEn7xFA2bBjc7EYMYBZckjAGSe9fbPwg8PjRbsb/tcLGFYFEZLWwnkwS8qGIZKnPpk4GRigD2vXPFDQq1rbQpKyRCC5jkT/SImV0AiSQxMSpSRQrDd90EHIO6prUtzZ28VzbusFvd2IQwgO2Ljyju2Sqo2JgHOWBwDkccdvL4PTWy8li8ccl2LdY5XthEyhCiNOWPLzZVlP8As4JPceeeI2vtBkj0y/lgeKOKYT3Evl+aqw2kqxLLGXCBCp4PBy5BbPNAHBQ67Kkscm64gEVxIYRGwiyEIyUuAMniOE5PQk9Rwe/0rxLqkrI1vMkU9tgTqJVLvGzpFlpeDKvLHlcbuTx08KvtdtQrwxwzT26XBSbLxBdjsrOjSAko6ugUMHYFVOexrtdAsri5lgvtNns0m3szE3KzSRwR7ZFiuAzfOMDkgDpk560AfVWj619vvtMstVC75/KknlilAClI12RsgG5XyQuRkZXdnFdxo/2m+u7i8tmuL+xsyEjtpkUzQAzfvRI4z5Zyysm4HAQ5wWBrwCGO9aC31R7i2S/xHPutb6F5ZDCJo381MlCPMUN8pACx7TnOa9Z+FOope3tzPBrAHmxG4u7cMzRQ+WoSeaLfH9995AUZwoHUAigD9Rvhno1n4m0nTLbV542YQ2l/b3Nps8/To5EAW3KRuPOwqsSg5yzMT8vNjV7bVbvX7C/8OatNqFrDqMCWNok8sUgjY+UUnQoUa3cPIwXjHOSdpWuQ+G1y/h59R12CcXNhqFotlbMgJWCeWygEhRAuAFUysGBHMmCCMkdRLqOl6ZqBudP2RX11Hb3n2iPE22NJHASNVmAin3IuARg5GflagD1HSvDEC+JbC41G0dtQu726u4TZqzRIIjPJJJM5lHlgMhUhgMHnoDj4e+L2gG38caoG02R7eDUXMr2vlkLduOFU20e1Ww75DDIyH3EMc/dmj+JrPVtW0ZJJFt7h7XVklRpF80PcOHR4ht+UCVpAq5O0MR05HzL4r8I69B4z111ma8tLnUJbtDPKiBLeTJZnWTHmMFMYXnJCjOABQBf+CPh17zUreCSCSK20+ykvJxu8xsWwSVI548fJIxcArnuc4yBXs2n+L7nxN4xfRrFbWSJUuFnu7kxlog6yRBI7cKphljIl+YbmdnBXrXX/AA18EReHPDF/dyq9vrusmI+dMLiJoLFU8pIzGI8ySujGUbflZSuT1rwvx/olz8N7a88Y6bciS51FZ4IGHnBoJJgyvMVGQqjjLYypY5x1oA73W7ix8M+ItO0maJtUuLS4juGvt5WQyF0UrEY9pEQWNdo77Ock8/Zvhz4veF7W30yC2a4jnljcXqTOFaFuIUBjVcogTcMs2R5ecYFfj7p3xEuZFsdUvGdL25gnVJJbmVmFyXCZAmG0KHOARn7454r1Dwh8QNTvLhrh4klEEkO2NZERHLICsrO/98tI+FPzGVQMLg0AfpB8Q/H/AIM1DTRBa6gkWoLcA3imSL7RLFGxCNh2DP8AMzgLwBjBIAWvLLfxvfWmlXksFvNdLKJLeGO1JVYYZGwlys648sYZWILZY8ENXkHwt+EPiP4jeIr3xp4ze40/w9AkjxQeYYRcSBiQq7QAqEIANp3MTkkgAV63rmt+EfDdrLo6Q+Q8G4tGVY3UcMDeXBG4cDZHgk7iSQNvXkEA5bUtesLvTF1zVbORYo7xbSaMyMJkk8ryS6TEgz+Y+zcCQeqkYAU+VfEH4r2PhGzCQapGyXSJKURUMls8vlhYnZFGHVlcHOQN2SADk9L4n1W0msLrbbOPssf2m0sxJH9nkGPOSRzEqqxJbKlWwMEgNmvyF+PPj/Wn1q7tLGaR7N7tROAGHllpVJVsuSyqQScd14HcAH6K6H+0ZptvBIiyNLf3zMInQh4yH2KyoHmLDcw6ZC5OVBBNe/eDPFtm0aXOrMLd7+6iuvM8xjcQIZFcQyASbY2bKM2FBxkE9q/Dj4ba9d3OuWaRSPOLO+W7jd2KxPFGCxzGT822ZCOoPI4x0/SPwv4ot/ExinS4ghsoTC78BXaRoyJDHhvnjHOd23bkY3UAfpXpvia1lYy8PGYzuCklFhiKR2yh8nGQWODgfKOT30/B1yZNc1mSxtVZJZWaJYHKsjKnzuvmAkEo46jAJAyO3x7Z/FLTtE02WztpfPnlgWGC7mdSi3ahpI5lYAeYV2tkZ5G4dueo8H/FURr/AGlFqUQKq0Us65ILvEmTIucMGkHAxxnGPUA+9PDuuLaPfXl3MYjFbyMskzMhZSwjOQv3gFI6Z+8SM1xlr4xi0251SKG7gt4RHPcXEkuJ0u2QSShFUEHiNn5GCFzlcZz4RN42kuNHvL154JCkYdCH3SK5VpFEKD7hAQ8HkB8dcCvmW8+LAMGoRXepskqzSSvAyqrFPLVQi7n/AHocFiTngnOOpoA+w9M8c6RfSXCyW9vLbpKk8lyWEkgVizBmdOpBZsBQM5AHAzWzZ6zpt7q1pc2khjEYueNhXOzeqk+ZjnKqQDkYJOOTX5pQ/HCHwxp6o5Eoup2t4VdybiCJmdmXhsMBhweMrs+Ur1PtPgz4gSat9nu7i4aK3t9OkuC+wk+YoLRrJHEcsV+f5iy/LhicAAAH6CahHDZK97eTQyF7ZDDFCQ7kzRq8KhNrBnVt2VIXO0HOCK+f9X1LTr67vLNpUu7yZJ5xcyF1R5lWNmSQSoSjg7cHJGYznHNebaj461abTLhWv3Uw2y3On3IYiSV2KNC9uedp8kSc8dF4IDbeF8GvNKJ9fv5Gjl88G4a9lkkM6IwVwXDhVnkUHBG5dykleeQD8g5vg/D5sPkWccm5TcCN45FnVGYgedGvzAgAZzgEDrjNXI/hPfNI1xLaQmVA8ULIiFRG6+W7IrtjJMWTjdgKQPQfqxqPwcit5pZUtftXntFbQyxRqqvHuHmQRpGxVQwBG1juRQMcHnas/hFDbo0d3bQoCiyRO6RyL8y7Ylw6APyJB1yGXk/NQB+O8nwnLxyxNbFLeVSrq8UEpXygJWTG0tboWkO7aQDk9wabpvwf+1wxiC3iuFDzyl5LaNtltboUnIMqBQN5bbjGSQAwPT9aJvgxALy8h8m3dXkMqE2wkzuEQa2PBHl8MckH75OSDkYl58Kbe3BQWqIyw+UzQhfLjWRgRE8caKUUOqjG0lsFvegD8npfgzNNcynTdNt47a2aG6ZXhYzgZET+UiAAxfNuY5woXnJyTpJ8HrS5s7qO/tZoHgke8t0ijmEcpJVcMOQAAVXHTC7snGK/UV/g+qxDy4niS4wEHHnNGT5pBBZfM5VSw69Mj7oO5pHwvtX860l0xCXxcH5YkEZaL5liVmBYZL7RnLCT7oxggH5ZQfCy9vrMW11aSJFEjLEqQwxkgFTucs4M3CLnOeMcZ5rKf4ItGC9npy2yxmaXep3EFiQJvLVeSe3TIOTwDn9l0+CGiTwiV7C5tBM6vFbeSfs9wYREL6My7iTGJd23hjgY6YNZWs/CawUvHpFvLDZKgL+cVM0mzAePyxCMRnauCT8vPHegD8gLD4FLtuQIk87bDeCObZCEjimJcW00mefLBJ3EM27CqxINbzfBMtDKs1qhlMTyQTK0c5QbwA+xDgIQxUP9397k9s/prf8AwbN3I5+ywWmbe1ljMwDSKAAUgWRQTG5jJYBlGdoz157Sy/Z9kuNFutWvBa29pHDFbo8aGdpTFiNiqk/uQd+W4TITCrk5AB+H+p/B5dK1Vbp9KeQupELMpjXD7kgnRYfm8lkjyrA9Mde32z+z+tt4T1ew1Cxupw01o8E+nKkYZLnykP3I8P5XyJkMCwaMN6Gvojxh8GftTxQ6UWkEESfab2W3ihkRi7BQGkuA8sQDvtPBAIBrw/wzpsvhnX7qK9MWQ10EnRZFmd9zxxRwSb2yOVLNkgEBgewAIvG3iCXU9f1MMIh9okNxbeYrIGkJMZTzSoG4CMN8z8g89q4W91KWSW8zJCpgCo8UMUcTyA+UVuIh5ZKyB0TIA6bj0Jrc1XUbUzXEc7Sm5S4E9u7D94XDO/kvIWDRxjDbQq9cZHc8VqE9zeXbT3N5bRTyp87jEgSOPCAus2Crl2ZRhcsVLE8nABJDd2+q3cLIiLPLbQhpLuMwiNoW81VjZCmJXdMZPyASKoOOB1Gj36MZJJLYtFKrgxpcsFEjELCshiJ2oCqZ25AOOQcGuKju/P1TzUDrYWLrDaQrItzBtVUgilMsa4Mm4JxgZL8jgE90s09hcqYAvlvAC0bxqMmNWCqqsuMM07ZyNhDAEcDIBU1MxWN5bjaqb1huNzIocSoATAkzkuy7XYgp19BzWJr89zNr+k3EtrOQMurBmBMOxtpHkoS8KhRgZAI7+vpepw6bFaxXcVv9qvSwR47jDTq8sJClrfayq2/eFw2Ni5K5Nec2kMlvrtt5wkSySMKkfltsiKypCIjG47KxIPPQYGRQB+fnxMkv1+J3ii8VXX7RfN5DmHyVeIwIn7pvusBgAlTx0wOlN8O2errcC6E0exGKmIM0jShm342D70YKD5RyMqAuelnx7cQ3nxA8T3kWwouuXdtDHI23Z5UjDy8vywIUEbc4CZPNdToUBuXBDw2/lSf62dHEjsVbCnoQu1lJIwQWBGRgUAd5olxfaj5jTwzXUwu4neKMLC5h27mUHaGbCR91Jw2G4roft8EguraW1bMk/k2rSSwn7PHvDqcxcckjO8LgJ2xk3/DTpHuiIKTeVFmQOZE8mOcbImdAC5JPGcnKcnitrWtO0uLUIQbdrZZlmAVJWEU9w2HMjgjPRFx0GcAZoA5nSWs7MCQ26yKCuVEkkhDSsnBO87gCCSScDJ6A16x4f8W6n4dspraCMR2mpiUSr5bsxZYjDbqVJVY0EjNnryV29jXErp8tvb3LlVaNI0eCN2i+VpGEhkGCfMYGPDZAKhc4GBm6IpJrIqZS6TSSFtrhIkjRY5JMtn5U81lK85LxDvtFAGyPEU0k8KRSlkRT5kMqhEGHbaQQxDYUq2AACykElcGtrQfFl5b6jBayQmU/amnM0q/u545MERBFfBjwvU4PJA4yTxlk1nBK0dzGJYpxG0flAO0aA5eOUs3yEurc7hjpnivWPCB8L2X9pXTusj3ASGGNoo7gQxxNJLCUaX/VkyHYXCgcEk9aAPc/CvjWzYWkVxDFbSyTxMxETkERhQd5KnEIJYjPQdR8ox6dNrVpqjbnupAJrktcQi8kaWWJcpGCkgOyHO0gkyICBk7hXz7oMlm14lxfyI0eoieZIQEXyAqnaInCHdw5KkgbgpBOK6qK8s7RkiRmlZ/OeIiV5JRGxLRruO4DDEsAvIznjgAA9Xt9V8lZ4TOB5YYwb5JJI/NeMeW0bN8rjYJNzEnGSoJ6DX8MeJVDghh50TzApsnkiYJLtLmTdsikUshUAruyCRgZXxjU9YS3sTFFCu1GEyxuqK7SDDqyg/KI1D8AAHK5yADml4EvXVtQLXDNeSR7EkiRFaAxsrMUhiyGIjILdOOAM0AfXkFvbraJe7UkiuXkmjBUPLKsrH55HTGBkg9Ty3TjI0Lf7agJhsmjtLgBxcoo2pKynehhDqN+zDbeCcjAY5Fea6P40az063iWYXK3LSQtbpCSYDG2IyzMBuQ5DDHAwQwOMD0zTdeuEtlhvIjNIlukslrZq6vb2qqjxh2EYEcuxHdifu7ASeeAD0TTo5XltxazGZHFqrzOPLBYmETloVZi20ebgng9+MVrXWozXGo3ZcNJbR3D8xyRoGgidykgEyD+6OnPzjg5rkdK1u3DjfOY4gshSOQyq52ENvWcvtdlLYK4x8ynHSmv4mjhuJVitbeYtubbLN99FQjynjRV+Vi46MOAGzgk0Ael20VxqUCTQHzSUzKkYd18zLbFRlVAAV38DHQHqDXP6ppL2STTXcjvComW2+zpL5cUqAbGeQp97MnzE4JxjPca3heR9WjUaZfx2kEv7wRRTyxs8hU4iicB1DozKeFBwGXcOK1X0TWLoy6feXEV/HdAxXUE9wGlhQuyqJfP6Eoo5B3dDwOoB86SaVNrlpcGeZLiT7U5g8uAbERo9y7sjcs+7HJ6Z6da1vDvhvy3mjjS3+0Kgd5+TKPLLL86AKAWcqMBiMNkkZwfU28PQeH5Rpr2awxxzMeJFmVhJ5afupUXeygKp28jIJHGaksLuzj1KUWljJE/zIZ5bfJMIOwyM4GJGAyOR7YAyQAcpYeFbs3sUkNtCyeWHlPmAxlo8xSvPGo+V/MKkbj/AAjGSwB6qw8P2VhcBLeRZ4HWMrcJarEscicOssSNhm+VN45z2LdTvwtqUk9zPBakLM5W4cwiO3hhbb5cm0R4iHmBTkDG5M4xTIphpF5ObhQ0ZTzFknhM1rIqgFY9gTO4sxy3BUEDAAoApX8EN2zfNZu5d5JmkhQq2V+z27mR1zxuPAGMy5OcV87+J/DM0812skUaRLM8KNEMxlC5JVSCQ+8eUwHG3HY4r3bU9V0VLW4vrp5jPJLDbwW808bhRblhvk2pnyiu1E5B+XJ5AA8713V9MlSNgJFzIX/dxAxFHba+5zhmYghFJ5O0jIC4oA+bpvD0ovY43AFsXaaFmXlZEVhsKn5gxJPGQpPYAV6d4b0y0u4DPZIyrFGAPOmkDSPDMnmmCMN+5XcWIUrz5Lgcgk9Wt5olxcxJGsdlbSRQpcLI0UjLcQxuquEaLcm4jdkMchuecGkJ0uyuJJ7S7gmidpFdpDsUOGJ8xoSFIx5Z5BAyeCRjIBn39mLqMuJDCXAgiUqkrvNGA0eYWlBaNwJcuBuBADKcCuN1DwxJ9oKBXlIQvI0SOiKRl3aScRlGYGYsAGLYGc8Gut1DVNIt7db29naedvMkIjdmKRs5WPfGANgAjzwpYhs7sHNeZv8AEW4uLh4zqEdhYoss0LJDDFcQW8DbSIQw/cyO8YUrgk8MTQBnXfhuSGO5lgCTosDzbJd6sFiZRhWlC72ZRISVbcfJJ/iAbzC/e3t72GFIndFIKMyZXLEGR22A7QBnuQccnmva7TxpYamk1oEtJVlcGWWVci4Cv+74lUeWdrdRtzuI6EisrV9LtL+4W38sWyyRkrIZIyiSggwjzBITgRt9xQRtU5weoB5bqOlrc6cLbNtHBJKspP7rzZJEQrDC7x5Yv5QwV3YycnJrmZvhva67byCZ3keJiHVoy4k2R8Etg8bQDg4wBg5ziu3m0q8tGcedC0cA8xpogTHHtd8vMpj+VhGV+cZJBzxjATS9atdU1P7Al4jsIJzEtuscdp5n2gLIJmmkQuxCIRg55J2uBwAcFoXwe05YmWRIAwfyhBgkPGSWD4wMHcMHg4DdRnjvtG8B6dp73UcNjHb+WtzK7QCVgkBVInaJ2Qk5DYxuIxzjCkju9M0izv72FIZyJftESbVlZXBTBIcrt3JkYPGdp6kHI+goPCdiY4rCKWKc3qLLLCgi3bpApCM3JEZ4JDEEnDcnIoA+XrLwhocQs761063leC9aW7kl2sDkoQJEJOyUtCwXrnZnHINeZeN/C2h3l/qd1HFHEfLiSFWjn83/AFaoIjtLeYgkViH4OWzwDgfc+u/DaC2ikNpEbUWykEQqvntMhPMgDnuWGcDpxxnPg2veBbi8+2edm28i3bbO6Zu9zO21ohgD+CPjPUqQ3JFAHxfqPwxnvyrWcskEkd3tnQ3EYikEyRlikaHKsU+XJG1j16ZovPgVLFZ3TySRm3htfPxGJTc3UjhSIxl/9WS5VQAMbC2ATz7dY+Hr+XUxZRX6o9u+y5lu42JlwiKkIKMdjNlAMk45PA6e2WWiKlutrdR5lZRbhZPmTzEjD70ck5AAXdgZ4HTJNAH5iXPwiuILW4FvBcWsbrGWs5SZBIqbdkzu6kNhlYAkkrkAZ4zxh8J3lsJYmsmL7pY4ZgrMqIVVPLeMoVLAnI6HIzgV+vT+Gnisnsp9HEjyrGY3aJR5mxyIljWRdvlgMpzncffPHm8fw50GbUJhqNrD++Z2nijwrWzPkrKiNgA7GGQOMt9aAPy3j8K6zLcxiKCZAxCiZgQmFwdgG35j83qMDPPNdfpmkxMiQXTStDG5jmSUGRCVJUyxwFcFCFjAYDHIJOCTX6GeJfhFo95DHHpcsUqW8bCJ44ViwuN22QxqMkuGJbtv555rxaX4Q69bXFxH5VttlU2Znd1aGCES7iEUqQXx1IXIzjByGAB5RolzY6Stu+ZXuLd2aOTA2ExqGQgqf3TLGBnOMhgCQOD2emLNLa3MkyXc0MsayW9xPNak3TGQrKspDqXGYmwI0OD8zdC1egTfBi/YaXPbKbhZLeJZJpFhiRJCSELhyS7NGWyQpBC5wOM9JB8N763VdId44XMJuY2XcC5j3ZXcu35FYINy556jcTQBn/CnSbOfxJa3K2SCZHRWKLmRjlWDggHIBwAW/vdjX70/Bqzni8G28JUxxGNDGAQ7A7R5iMwzkhiRxxxx04/GP4OeDLmz8To80SYSWHEgJYvh8sBtUhhnGVxkgk84Nfuf8PLJ7TwbZKkccQliQttSSMESbpGCxjjnYc9BxwOOAD0Xws9tZGKGfdOzsY2dkUvEDIdyqOy4XPB5AB7V2urSWsMrxwwO8MijbJIq5USKu843ctuwAMdueK8f0jVQktw/ls6WtykTzBAY0eWRxEjsAQCSDgA9V49/S59Taby7hY/OjiiAOFeSYMAqDEYByQGbkDBI9aAOK1qx23Mc6MyFfnVCpXaVICKMH5Rwe/qRXks2mvDe+aI5UWNyHZRlS21oyd4U+SmwjlMEbucmvZNekZJY5CJVVk27XDqpZnB3FByCoIJycj04NeWpG97qMhNwUSKaTETn5ZXikJcMsRBYHdEP7vy8jtQAmualLDpBlhdiyAqzEMXfkDO4A4bcCccA7Sc9q/Ir9o+4vbqa8nlCxSuQ5gIjcIDK8YXc6jduAOCAOQQck1+wWtQp/ZV2H2GOa2eMgSKoiyyklHbbtGVYZBAGc1+VX7RunfaZ2jiiZYmdIo4zskRpQ4LuZCCXOI+vfzOmQKAPjLSJ7yyjUKtrcctLEJYUfy1JTO4JgrP8pCgkgZweDx7Ba+II00uK8uo7RkhdoZbeKICeYtGSiyBHHlggdQGYqCT0215zcaTqMcUun2mYJA/nIx8pRNgKRkhQMDd0xj3PbKk8P6vqRs2Vr20nScLcW89w32dm2NmZB5ZCsVVg3zY2v1BNAHSReILi6Ah0+K1wSzK1wS/kgSyM5R9+Vz2DcZ2hQAuT1Gl+JNZ0u5RU0qN5ZEjjZpIlZYN6ku4ZTtYCTJjyp+8M55rj7Hw3rkdpHDDpyXKW80stxcuAGKM/mQxpnG4DDEkA54XdgnHV3U+pm6gVYnE/2eOJ1kXYQFjwJI5I+VXCgDaTgjILdSAep23iPUyto2pabHDDOhMbQrHIJ2BADCMyBIQse8AKByMfTL8Txrqtukj2SOqYj2tAYMRoCI8hMYixweWYk4AAxSR67Z2NktgJPNeKGBBcGJjIBKqvOHDks0oPXB7/AHiDWzBqMM0SyXNjNdR7vMlVZTAWh8sCMDKAs/K5xzgYI54APCtdji0mydtP06GKd4jHdItvNlY5NymRRJGVU4jXOAD8uMDk151pVxcz30MkDCOzaYpds1sk8io4KcgqWU7tygthPm9Vr3/X1XVLW6aOF4sTyMsk+CYQsqvGm6RykgaEKGfZxhsKpXNeKYvdMhmgWA7JzO0xkgR3VPN2osE6PloQFUqW24LYweSQDS/tbWrS7ae3W6is5SUkt3s4xHFIuURI1cYEQ3MTvwdzk5AOK7G08UazCUa7tpWVJIolmj6iJWYszNBKyyjCAEk5Az6nGLpUTyX9reX/ANre2lWRGAhWVSUXbb8TuhCEgAliduwYDYxXeWtol7Nbw20M8/nOqhfs8apExZ3kdlL4ALDqM5LjPy5NAHQ2niKRrOT7Pp80F5IkaQboQ0E5bPmq+HGNqplVIKn7p5bI5DVJ9bE/mXO+ZyTKftERy0MkZUB1V+PlG4Y7sF5wa9M0+0tYIkWZo4hA4LQJIpm2LGr5WJfu7txVWVht2EnHGcjU44Z5fNiWQrMUMcEsglnikdxsMkgT+6ykDaSB1PqAeWR2U896tw1pJHF9kZmZyyMsrEeSwXcNm52JAGSxbjHNTaXJPZ3Uhu7K5l8yRmEcTZJyxAkcuOX3nn/dOc9K9YstNWRfJWxeaO3VCSSzIu9VGThhuUOVOB6gAdatyaLNJCjx2/lGDMEe6LDFpCThiAMknoSADj3zQB4jrWr6vpV7cT27KsafKsoIYEsd+7DAbW2E5wOpzwBXKQ+LdRa7jS6imd7lNkZeF1jfzCVd0+X5nCuTkELhjz6dP8RbO60zhCoeIJLLHJneS8i4Vo8AScoRgdA3pXzfrnizU3uoTFttUjzKD5kqQnewBkQvkqAUxgYC7AATg5APqPSbPV4VmkZoMTzvL5Esy+ZbxmNEVYoNp3QfdOMkZYns2PQoraA2Evn3IjuoEUM8twihJmYZSGNQfOjaISEkEqMYPUbvBvhz4q1O6mSHUJLOG3by1t5Jn80O0gVmQuMlpWEzHsFbAJU8D1Jrrzr6cW0E8tvEHUWzKwf9yVSVpVLtuX2zxkgcYoA6dvCESwPLNfRt5+64iEUxixGZpo0UQyxEywmZWCuDnah75rjbjQbuTUFjLNE2Db7IJEMeIzsVlYHBLIcnkZZiTg4I6y58YQHQ2tW02eSS2he28+WFHEaQsAslrIilxGqxr8pIOX4OQQfK7nWdflmujbiazgK7IlOUmZpV2kjcA0WGOVIHb1GaAM7xLp1jpTzompM92kzqzJO0qxGGUNuWTJ8wbiRtGFXacE7a8O8Y+JreOy1NLq9aYeRM8dxLvVzIEO0A7CpTcASMcluWAFWvEN0LZLiW6u1LxtxE8hQkcN84LA4wRkj1zjnFfJnxJ+J1gmnXkb2cV2wJjCF1hEatjDRCOI5CsCSCf+WgAAwTQB4l461Wy1G+fyLzzbqKZSC6SbGDqheOIhSAQwfIJC89s1wot4Tqco1MEXHmZikMaeeYriPeyFMjf+98o5zzuODyc8jqOvaTeXJuNs9rLFMZFj81vIZUG4jbKGZ9zAZIc8k/KARjnNd8a+VML6C7lW7IgMcKRhoTEgKNuZ85VdijockjpjNAHsniG2tNOfTo0i+bUCA7MoLIVRgCC3KDd1AyCcDty248TtoellY3H2hFXCyoJiFZNvIlBVeTyeprx++8ZSa3pVkPMxNbyRgMXLlSjMSwQ/dyD8xwMnHsKoalqks1uxM27fGFYZG8gYxnKgryg6HkdetAHW2mq3erXTXF5cBHmDSKWIjLjOFEESJgKAzkBQByeB39NtYri1hsmjuUWGYl5FdmIyU6nsSVDcAc78Nya8W8MrFfSWNvG624WYidgQJdnG5xvIB+YHbgjGefWvfbLSpXube3gkluLZEZIEMWVkVmB5BDbJD82d33SQeetAC6PJcRagJrZ5ZkkAcWsqjbFIGcLMxBCny2YFTtx1yvFe/fDuxnXVbaORY3l+2KrMv+rVXdckPIOVBwcHAA5HOa4HRfB2sQiTdZRzW8pXmSFpZUKkgRqQMxgBzggEHYQRnmvfvDukTeGLSG/uLWJ4kKGUXCOAMjcdzHoMZIIOTt5BHAAPu7waNOaL7VcSTS3c8MTZCQRJDFEqxNFtTh41dQ3AOcktz19F1fWdPsIrWPyrW4uIbe4v5LjZKJ4Y4iWa3eZQRHIflIOFPBUtjivzO1f9paz0CSOwsLgF4mkUlZm2+Y8m3GcfImwDBwn3d2ABg6N1+0Amtw27w3Rtp2hEVzFFcI/mCMsrJJEzAtFKAzHOSSwfO3FAH1ZrPxBl1PURp9jcmC5ClYtsocOWVnVTGGy7BYxklWIJGeuGojxjGqyzXks8LSLJ5yxt0A+0QGSKMoAweURfMB0XI5AJ+FLr4iRjWbi4tLmO3JLW42sHy0hQ73uAMR8A8gA/KeSvJ6nTPGMs+lyTtNiWNpYGkLs5jTbngMRvQuffkck5oA/T79nXxU6eJ7RrS5lS1W7URxzmOWUwzo0Ek5jI+RcABWGMMuB93j+tf9lgtJ4RspPLK5gilDPwzo6q+V59WORnqPav4cfgB4ovLDxtoEkVzJILq/s3nsjMggdYpGkEQhOGd8hcY7M2Otf27fsj6jcXvw70O5kRRM9lAzYJVV3Lv8lVYE4UlRz6e1AH3JGwVec8g5JJBJ9Qc9f8KjeYIhOcHGfug/Tjd0qvFMWjUkpk87QTnHG4kZ5wSPzrL1G9jjt5H3hfLV2LAgAkDJBAPB4NAHy3+0R8SNM8IaVM2psv2cxsyuzGMR7UYszO2QwDMvAHA5OcivwL+NvxNfxdPqkVrYg2byTOpOoQqZI1VpI2SGQZwUGRjAweOBX0t/wUt/aS0/ws8vh0alHFPlS8cZUyRxSMYY2dpcgMZMgZG3CnJzivxFufiRaXuy41rXblpNQMjpL5kNwwZgPLMl1DO6uGhBcA4+RhgHJUAHjXxLu9Y8O3epautvdi33STqPtNrcJMHkkjZ9u8MUTzHHAzmQfN3r8+viT4x/tG6luCtx5zbHuJmfJJ+fyvM3rgFiDt4/h4xjj9EfHNpba/psjvdyXe9Jo7eMFUd4x9/zUbC7y28AAZOB1PJ+D/HvgSKKWSeyCyxTyRkCQGSeBo15CIThkJDbeScRnhVOaAPH7fUbG/sw0zeVsR1eSRVZiAuWUKo+aQsSMA4wQeADXj3irULEfuhGM21zG0LrE7yNA25mlbJ2gAhTg9emcA59M1nQNQsTK8qBobSBmna127N20LGfkGGLM3JXON2fXHgWtvGTKWd8ucqNoHmgBuN7HO3G7nGDtxzmgDS0fVZbF49TWPLxzAwBm+XJlZSREmMNuJwuRyMjIzX1r4c8YjxXo0KrcbFiVRcRIhRpZUjZkV13HcPvtnjBPAwK+Aprq6uJEgVxFbyE+QI/M8tGRQrErgk5Kkk4ySTivf8A4W6uum208ckkRmUqSpBA8rr5gUkCTKnvyM0AesaxeyKt0ym5iLoYhE5yZTGqb2AIG2M4JHfGMZB4+a/FEJhvWmMarNOwMcYBQJja5faoHHQAn0bviuk8Y+PZ7XU7uONiWYuRLkgZBLJtUHhPmPUDORXP+FVk8T6mPtTSyzSMjCcMpZQXywVGO0gDBHHGO9AH2n+zpqGo2emFpVlFtI2HjTaiK6hCZzlvmJ29gTwQMZr7f0b4zXPgh4tT+1XUcCSxOk9qkiSxTKpBVpA/7siJeSD85zjqc/NXwb0e1sHtNOdCpuQBIpwGSXYJIiACOBxk5HJ9sV9Df8I1pepW0+myl7qO7jKtayQKQHY4m8h0yDIGJYZ5wh7ECgD9Jvgp/wAFUrzwo1is3iAz2dqsMcg80yzr9nRYyk65LM3ykkhTk5+lftD+z9/wUl8GfGa8tfDkWp2ul6zIsYUXsgUXTPtUraHd85DkZHB+Wv4eviL8MNQ8AXEuv6Z51xo0twAoUTx3NmUmXcHTd8y/KV3EEYc9MCv1+/4Jw+EdC+JVtZa1o2qNb+J9OQyuIZPnk8vdsSSJCGBDo20gB1LHnbkUAf2NBrjxFpbpcBXiuUyMbWjdJFzvXPA6Drwc5wMnP82//BUD4WP4C8S3HjDTPDd1HpWqGVYSbdZozcz7RM0slrkRSlGmPO0fIpPG7H7yfBvxwzeF7TRfEc3l6va2SxTlyI3kVImAkhyRuJCnJGCGXAzxn4//AG/9M0PxV8LdZ0mS5syW0+e4ha8JYzBVMjeVMpG2fIfOSC3YHOCAfyVLdeHb0yTpc+TM4Ys6LHJtUDKosMYHkIwII3YOYwMgjFMs9RhLz2sU2fLFwlrLDuhaSMQscFrhSW3B4/4u20cGvJ9WuYfC/i7VNNiimjj+1PBKvlubdIjcSbJZXIDMuXIGemSO3Hfx3FjBaG7gSGSVFZpYzKwARhsSeDdBuPL54JBAI2g4yAMi8WavYw3loVuJ2uJPNDeahkAGWjZRvByMj+HON3FOs/i14k8xYniliKS24KTgxL5YASQNJu3AABQWwBgnNc5qkkV0ba9so5LZACXeGNo2aXY0bEqDzC2xiflVwXOeMYnsLd9Rms925XW3UgHIadiz7AzLCm1QxYYww2sMnFAHox1vWDqDXc95FqH2yNbib7PElxEFQNzsnyWhD7QTwCVznpjpPCvjKbwvqcOsSC+SC5bNxJDuiH3trBByFI2hiTxnjBBrP0bR76CytJzpzzSGWa0llQv/AKPDMpXClUCgsUdtp9ByFxXOX8d5m5WKO7uYY3ZXtokV3kQZDMS6ENhdpyuDgD0oA/R7wf8AGPR/E2jZsY5Wa3iFuCI0MizyAK7NJGoJA67sZ+YknGcZfxHSTWvDzXEe1rtVeWeSdWBQxRkxFcHczr8ysfRlHGDj47+BGo6vp2t/2db28/2O5nKTW8n7tvLLqxVsp9/POT2UDjk19g65Fq2rWt/YWEGbiSJhcQ7WJhWEOxWBtpJcRpyVI4XPJzQBR+FWoWsnhvTIUtEjhtUeK9NuqiSeQ7p3yzxnCGTbnBw3m55+Vq2vjg8Om/DyLVbDTzPNqF8kDMWle6jjWGffmCAnML+Xgno/lsDkq1fK3hnxNqT+LdR0lbyazSC9mhS2cJAmbuGSGJo4Rw8kTRAgnIXyBk/Ng/UcWvDxPoGoeGZrm5mub2ATWU0MjI1hcW6khgzN8suQyk5+6GOBuFAHyjpsVxZWY1R9Ciklk3FJvsErXMIBMiFWlX5pWUMxBwMKCeK848a+JdWmmW4+yXEYgcZUxiMZWbKxmPbggFOTg7snJOcn6l0/X5dJs47W8gkujb3gija7dFM9wVCMyBY2AkUSy5BBI3DjkkebfFS332sd0k0IfUIiWtpbdHkhZUik3csrLGWbg4UBo2UArzQB+Nfx20hdN+JsWtRQNFb66sVxIiblVbqRVhulZyeCWZW5Pfr1rxu4u5beR4ZdroXzHIc7owxUjDAZDgqPb5a+2v2pPBsp8I2HiZWnWbS76CN4wiPELa543mRDlYxIo25BxuI47/DdzDKCZJEMiSKkg2svlM0oAUgseFx37beaAOxsEW606eC0gmcrNCzMMMzTS5VlkVyVmjO1ux2kA8A1at/C2tXIcxlA5kMBhaQGUlVXIAjBVSFfjLDcQAoIFcpa3d9BGJYblYZIcLlNkoBi8rKkl88AAqANoJOMGrE3iLU/NS6kkeUszGQwlhDtYh9jJ1ILFmIJ2/P0AGKAOsu7TTtIh+y3Tut6kUTFGjUoAjnJLxE72wv8XALEY4zUEesm+URXrNO1qFKNGGhZw7YEQaNgchMgAYHzkHIxjGfVbfUVMgeWa5MaoUMW2G3BwgDOScR5A2k4xnkd6RWjtJrm3E7OFijk3rKrJI7YkMb4IIjBXt2GOlAHSRyed5t0wjTyros4GwNvdSM5jXaFBjIYAkuQGOeK33lSa1gnM77ArxTSAsscbsxEasgAO1UkBPBGVPUYB83a5mjie6KJHAk8e+1R9ivDJk4gkY5ZAwXBGcE5zW1aXtve27Q2rmHa7SRwyFznJOF3HGQN2fqTQB0c2iQSeTPJqUCz3KkGNg8wVghKKzOvJZV/hOAXG7g8Z1v4VlYC/luopYlJiik81mMe5ViUmUrmNNwUKMkcZ5+9VpGlimgkNvJGEK7o8+fNIrACNlJJEXJTA4xu/E9G0Vha2f2KLfJcMkLy5kYxpIh8xVKxgDcGIyBkHbkE5UkAy4NF0+y0x57p1urgGR2jhSPJE0ZEMQUt80fHzPkEFwqjPNZNlottdPdS3kkaq8OyGAclHAWQlnbl5BGCFT+Jj97A51Lg3FxF5Qt/s7Ku1HDEg7iWTzGbrMXZSOMYGB0qkEu43lhmtF3lv9ahJYNGCFIy2FhG8bsZJ256DgA46bSEfUZY4oWS1uJlG2dUYtE77XuBGnQDJJAOP3ZwcEVkalobQPHCkcaLgvCZFVHTa8jscrnCegPGCK9dsomUwMGgklh81XSccCCV8pIjBQCgjR1K46MARyKy9VtIZJbozIkDosT5JA3CTaQWVhuIKHBUdM89zQB4vPphjjWTdiRyDK/aMgmRGQLycjduwOOOhqpd2cMrPLC5i3KgcNyxZsHzU24whIfIxxtA/ir09NODmFrmBpbcrvRIlyxR8BDsB6HaPyPasi50pWuJGljZgkeFVQEwwAEYI28xqnTB60AcnaWkqRLJIrFSNoO3CuVOAN38R4NTSbA5LKQ4HyowJzgYwBnpkCt82nkWsckcSs27cd7AkMF+Y4P3e3vnnp1yPs7XU2csrbgAoLnnIHDNxgk9qAI4baRYnKN/BuDDkglT8qgdxilcyuhSXBCgEOQA3A3AZ7sP6V32leHZ7pVVokClsPz5AKsiglnLErnbyRwcn6Vjaxo6Wq3EcW7iBpEVmB24zvAOPmI29frQByDWxMI+cuC5kVd2PmIAJCk9eOnvk5pLeKeMltzxkFdhjJLD5urFSMHA/Ssm31J4Q0ZwGABJkGAE+pPU5/8AHeta6amWUMi5CMm5YwSBsXfuYk91DHj+5QB22kzQsHS8lkZhCBEZDuHJ3OmCeD97Bx2rjPFirFNJPaBlhdcHLDbjBK7jkbn69BnnjPSrlpdyPI8jsNuRIMBcEgYyyhBkAEZ6dKfqbJdaddJJHKW8gyI0eAEZGUhyhB+Xjn68YFAHmDpL5ZaRWddpLOqcRtwAOMDqwH/AhVFQm4ebkxF8uqn5sAEkrkcHt361vWklu0M9tPI8Q2E+YvKuV27VZcjPI47ZPSsm88uN3hbYGJQiWMlQqhFwgQDGSByfU0AQDy1KycOoDEIc5GGwoc9OmOOOtSXICQxebM7ysm5VABRIy4CjJ6D5W4A7ioo5CobLFSwB2kAiYBlO0Dsev5Uy4lMsgJVRnYuxQABgAAD0xk0APikuoZFeFyGgdJ1dMqVMQBSQMOQysfzFf0U/8E7f+CgOoa74f0b4SfEHXXl8QeHwlnodzfyqw1XTTIoSIyyk5lhjBG0Y3ISfp/Oo4TEawk5wd27IchgdwJJwwChunUH3rV0nVdR8P6jp2saLdy6fqNlcxz291BM0c8N1BIsiyrtI2oHKY9cHNAH+if4L11YrfzGuojbHT4rkSTl02xyFFm2uGG5fLmTB+8GA6cCvLfj94ki07SS0Esk1vdW8qTRHeQGZtwO3cDggk5weHPQE5+FP+Ccf7VP/AA0L8ELW98ReXH4w8CTR+G/EMlu2PtMy2gnsdRaEMN1vcBBnJwHDqCeCfrH4ia7Y6vZz6ZeWNvei7CRvcM0rXFgsTkERYbaFcSoCSDjAOccUAfzz/tU/BbTPGWq6p4g8Pa1LpF7KzS/YZ5f3DO8jF4k2/wABAVgeQM7TzX43+MdA1PRdbu9LvJS8tq4VmBLKzgDJDA5f7w/Ov3t/afZ9B1LVdJ0O0lnvo1ffbxo8rQMVJQuwJKkFgpAHVckEV+XFz8BfHnjS5vdROi3sV6JJZ5WnWZTPGzBhsVo8JgSKd3TketAHyJYC+tkluv3iQwyRDzmVvL+0MHaGJZFUhZSokIUkEhCe1aev65JqsNr9o2TTRxmNZD95CST0zhuo7Ht3zXonin4d+JPCN9LpOu6XPFKDk/JvDZGQ0boORgHPGQDzxXnd94b1CNVkS2lKCTco8ti7LjIKjI+XacjPrjqKAObSIpEUY7HLqwDKOAoJVs7SeVc98cc1pWzPJFHHIf3aIdg28DOWPCjkkA89tuKq3lnco4LxMm4AlSrAhgScOWXrgcHnrjqKkj3xDZ82BGHJycHJ5IOeecjHsaALDukURKAb0DFXL4I5XAUE9euKqWOqtA7BoftDSuCeTk7BmRcL2K5BJHIWpNVES2ULwyBpZMAqFwVwDkAnkt0zXMq4LDeW7MSM9TnccKQeh9aAO+Z1utssMqskh+VFbb5e9gPLCnGADx07ZPNQuRb+YmVZww+c8jaOTtyBleRg46iudsrlopEdFRTufEO7CspIbDFnPOCMdDgdzzWo1/C5EcyiOUsm5ZCx8td3QEH7pDHg88UAP8/cGACgbNxO/knfjdg98EcKPSo0uZQwjeRvKIwxOfkBIO5e4PXpj1qO4KOZJFVFJYqFwfL24G10xzncDwfWrVjYPdPEu5EaZhHggMxztXdnuDzx1496AKzHzAyJIxDMFUlizZQkFuepbjrjFU5ROAoeaTYwAG585A5Iyx5AGa+yPBH7KfjXxHplnq2oaZcWej3IiePUGtrgvFaZDNO0WwAxeXznO7a2cV9WeEP2FfD/AIjWGyXWDfXccHlWvlW80Fs7Nt3/AGmSJ5SrbiFOUU4X5iOtAH5DKzmI7BkR/ePC8MSBuJ4//XjtW3YatFalFntkXyxiNgodskoxbec5PHTtk9Oa/cK+/wCCZUCaHbXejaOmpXrW7JdQw3okitZ4vvTTq5EjKwRyAq4UAAsScVRsv+CbWnR2Frea14e1qzM6F2MEc0Zh3FY42BkDEqZCpBKqOg7g0AfiNqupvqVw0j75EUksGBA2A8KAB8icgcdK9+/ZstmHiHUrweYqW9isEpTO0RTyh5fMjHMg2xeuOhPt+rsf/BNHwdpmki8bTL3XxKhYTR3k1tcQkNGVPlqCsuN5LKdvEeScGvBfEHwGtvgdd36T6Rcwrf3Ej2UbSotwsTJmHzpYckl2lznLYHTI5oA5CKGFftuoTO08Ame3hVpisii4BO+JWAG8RhwdpJBYcqOvhPi+7mkurq4hixF5haKKYmaSVEA3F5AD+92IoYFgxVhgda9d8aTf2do1haxSLCPMLqoMYCTLGGmmYgbiMSKo6kYfIyM1856rJuuC0U6iUA7/AL8iPKGLCWFSp5z125wCDzzgArW91Ioljt5bgTlgzQZCrGDtVA4ckMwJkwCOOCCCOPVPDmiT7D54EbzRxXD28E0hlXyycC4RgwihKMSSAzHfxt7eb2E6SSiXyt85+/OeZEbozpCz4U5wATk4UYUV7Fol9NZSKLgMZZcGecxuRsY7EKyM2XwADkgKNvGOwB7josTWOm297DHEIJYTayrFuDw8h2Zmk/esQ6KedwwcDoKwtQ1ya6gu5dj2U8EsMVs0aPOjwNIY52lYITwrICDgsXI6ZFYlpfuI7lILi5RTGsxMMruvlygkYiVDtLEqwK7cDtjgZenatexz/ZZLdL5rhyShBEzOokwoc4MhXYrErjlsckEUAdLCRqqu8olt7y2BmUyBVjmUMI1c+ez+Yqbem0EE8Ng7R2hiuV06C3e98trZGdAn7xCAR5ZSBhw4IIySCA6nGBWPFpyavcxTpHIj20MUNzEG3mVmZJZNrKmHg8sDhnzknqc1101ldhliWIyw2rGQSSnbMFhYEGVSzASIYRsUHgcY9QCZJbiKzhELlo55XRIAwZVePG5o5EJ2OWUHapDMMbSRgHyrVJfJnSbzHM1xNMpLhJgGyRExIyyIf4vMHbjoTXd32pRW8scZL2wRkSURsscsciENMcDJVishIbHI2nnpXn928M19NJaSyyxFyqtI0bXCzJteQ7SQW5AIIOArD3AAIZ7q4t9sJM8UphDibfGkKOxWLZHFzvLHeuQRnOADiiLyrmOKCWRVlmMiRzyswKh8LIzB1VQjMWB+cbRjkkVNL9thilEksT28e3CGMTNJuYMUSXaMMBI/QjDNkEnrl6ykCCJYi9y1wVjWJVTyHCbXmLFZyd3lorBSAWYfMcigCpdWcyRzQO0KsWZE3HcjNETgROrEINpG3p1GDXP38McFoYfKd5Y5t6TzsRtJyA0QdzhCm7gfMAM52nFaU1xcxz2pjtpwGc71MTptR1AyrseRjb93J4FSXc0BDJPIvzxs0BnbAO9SAXlCgllTA27evQ+oB57G9zBdedBdFJmcODgnb5mM7HJyp3qQB14+tdDbS3VjeE3bzwzSKtwtwRIwlXO1RIyOdkqt2IPIOOevGaiXtp4ZYFRVcFFO9yJHUsZPlLEHCsDn6dTwassl5cDzxcuBFHlgrEgFQxRPMckqwJPX5ckcUAfbPwJ8dWlrqMVn5iRKXEc8kjkIyyKylFgcbVkyxJyTkEkD1g+NVhdWGpXWEWeC8mM0d4zQLbG2bOxRtYeXIrtIHJ25IGVzXyz4W1a60+WC53zRwxO0sjLIAjStjy5ZMKVVgMZOOQcdTmvsdrgfFXwHdMJ0/tnQrcIsfyyTTQIru7g7yWc7wAGJA8skfe4APjHUrtVvbgx6gkrJGiAIG+zqXXKxLKykcDaO4UjO4CsWe+u5IpNy+aqwuscH2mP5N26QMhR+pOc4B6+9QeJo59LuhBDC0jxvMZgyR+Ys6S7S+0sNqgqvJ+7uPXvxja28yNLO8YfygQsTIFGH+UuhLCRRkDI9znkUAak4uhbmaRGMe3BYZVFLEZETk/eHOcduvStuwa0sYg5uppJnETbok817NHIK5k5VhuOcHPPykDkVgNqE2pRwxtcEwIi7YwpMRQAbzkN82ePcHv2rQ8N+Gdd8YeI7bRPD1lNf3M0ixEw7xGiRrkzzFF+WBE+Ziew7UAfo3+yVpGveNfHPh3SNCeKNWkj+13LrKyxWEWGnuLt1BCrs35ZgFGeBivpn/go58TIX8Jap4X0u/mtbPQNCg8LWVlBqMj6ZdA3Nk9zfzWpfyzd+dFFiQjKqsgBAJFfNvw4+MfhT9m/4bXGjeGrqyu/ilfzG11fVV8uaG2iIUtaI6bGESRjqyg72K4xyflD9pTxlceIvDa3c2rwXrXr200ktpLPJb3E08stxIoM6q2QzHIKgBs8k0AfI2jLJqFztVJAyYE06TGRJJA5wxJ+6CCue2VJHXA7vUZ5W0R7W4JlNjcARKzYWRZQMkZIJX5c8ds+lcL4VmhtUZbm3dpZ8PC4yUVGBIdkUEsMYxjunSreoalCiBGbc22TzGQuGEQjChGUkgnfwBjjJ56YAOOkYxzs9u5VwGmL2xkVIM5DIGD4UAEDPOd2M4q2C80kc0cgEsZiCjBJ3qobIXJ4yWH1XpWY7QqW8p32FmLB9oLRgjAKhiASPcjtmr8BQRo4wrsSqgk5UDJyAo6/NjJNAG1aXKxJIBlbhiyo5UiQBizM8SgARvwwPOQH9MkbtnLJwCjLvDh0ddrNLG5ZC28nB2j+HjsQelcPOz78qzPHt3l/LKor8bsHJ3EKfXPzA4rXg1GK3jWJTyCD5hDEpuTB3MrZPAX8+lAE2qShAu7EiFpHVgc7dx3HcpwcDcAOgJrm5JWnBmMUx8oNGjZjWLagULgleSGLcEkkEAcjNWdUvFkLhFXy3wA0bhlPQvt3nIG7r71hmV0iZfMAGDwMYAC52EDudxx6ntQBS1aQ3CBCxBQg5wNqLhiSxQEkklQAP8axfmVTgEyM42qoZSNwIAGOnAHH9K1pWTa5ZGZAVbBxzgcHORkYqhbRLdXagZWNZV3FcsSd2dqk44CHOMge9AHdeBNNuYbuK6W7S18yRFY7lWVkJGUxIPull68jqCMkA/bPgeP7NahBLPO8wkHyuzPLJvaUFgWJVQpXOB85GQcYFfOHgTTtOLRRSW0jIQ0twAmLgJDKsqhWkJUMUUcISQQM5xivqfw3eXN6iwqLKGO3kiEEMVq8bTfaGL8yCQ+WQmAxVSPkHGTQB6bZXkzWSK1g7lLeR0kyVeXhUixGceYAwOODjIBycAeL+PNS068/tG4DKiyB4RAxRLl5GcRFLiEH92qMnG7G4IAFHNezHVDb6FMrWyR3SPI3kCXe/2aEI0cSs5PmoWk3bidyqpJ9vmPxnrtne6iLaMqXAE5aVViiNwH82RJWZuFzlQMk5Uk9aAPLLewJ+1WkUnnxW8pZiwiBTaX8tDIqrn5mK9Wzxk9h6v4fto9NfTY2lZILm0ZphtKAIY1aQxyBsSSDzHBHGMHb1rkLaKyLxXKzW9rJciS4Ons8gluQrkpibODGQjNzhiMADpn0fSYZm8uSNYp0hsybuKc7cKSgMWUbG4yybhg84UHsKAOo057SzQJapctbzNPamYRiQzhww+WBuVJaU9T8vUAGvpH4T+BdTN9b3OlRnTY2RZbyOfy5I/s0kCmQIHXLdAz8E8YJB6+F+HtLubjThOEmRxMFsIlWNxv8AN85GjTAb55Bjpj0z0r79+H2ny6f4UuLyW8eLUWtEiWfbGqRPcQM80HmHqRL5YGAD3B7EA+j7GBZNC0TTNEuku2mjYMFZfIczEnMUaA5kCRMcgjjI7LVybQpkhjmF/GzKIY5Iih8yOQNlY87MghyB8zbT5mfQ14Vo9zPpktpE2tsd0kdiLaKaREju0iZZgYlb5GVFJcng5wQWw1ey6Hq1zdWsFrc2yLZXLQoZ5DJKYIwwMLEpGSp+VOfujcAWA5IB29zZXOjatp9usQuw+nQzxTjHnW4muovPdWjXdIu2TB5AJPLDJNejap4V1PWfEHhpLK0+2yax9kEi3EBZUheRd2xk+7mFW3Bs/ePUjIoapY6aYoL4XmJorWCxWe3dHSWHzEHmhk3Eb7rzAwwCBz1Ffot+zl4IsvGs2neJpbaI2Wi6DL9laPZMUmntykckksgDIBGrHJAIZwCACDQB8r+OobvTrLVpTAZZdIVQ1vGBEEeGSOJFCbgxRYFHzEt155bNfE/x3+JdheeDLSyVUt5hE0EodJLRVk2k3kblSFmj8wkEhm6AHb0r6k+PXi2+8KePvEmkRPOdNvbqXCoI2BkQlC0hmXaQR3bjIyBxg/lb8fNZ1vUjLb6Po13eWHlTR2slijN/pO5JrnzDubdw77scjnBxjAB82Xmr6x43eztrfUJYorG7eIWluUib5Z9uZQpx5nyEqSpCnpwM19w/s8fCTxjqXiHSNNknudShupred4CrzO0kKkwQ5OQSIs85VQEPAxXzD8Ifhtqlr5Wt6xp1/ZpL5ssVvd20ifai0kxQKu1SVOxgMElt2eMc/op8BfizH8P/ABXEtzbtBctJZW1qBH5zRTiQjfIXG2BEBLbjwCqjknFAH7TfD34bT2mlaZo1/Yx28MMMM3lvGph82VVwGCMY5SyucHdgDOOma+df2k/2dZ5jd6n4ftkivVtGkdoUb7KiAPKAys3yrkEgEnA5PTI+5fh74oPizRLfUoZkkvb+2tJJCWV3jCpGnBjA8s/wrgqqjA9BXolx4QXXNNms7kfabq7Qq2GVgyuhG0O2Q55YZJPUUAfy3Wp8cWsuraPcW91dKJ7i2h81fMMMcRdDsbOzyWWNjjAH93ng+S/FD4Haf/YM/iO6sGnmljt/JtY5I1zNKzLK6vHEdrK2TscqwBwuetf0OfFT4PfDzQbe/v8AQtIE17ewRRm3uWCy2V4FdbhriQyuJIzKUYbSD8uMY4r5Y8RfAW01PTEWSS2uXW1eSeGK0UWdrHOJFysfPlzKGX5+PmQHB4FAH87un+Hr/wANanNaXOlPDZXiAQEGSIIyoHVY5DGSu4Md3TLHjHSvs/4W20snheO0tI2e983MxktpA7IEcnZIVISI7SN7Z5AxjPP1x4//AGc9GnFit1bFJJUmltLpiEWTyysayQgHMjqwAAJ6j0BNdf4L+FB8M2Nxc3NjKXt7eS1tRJ8hmjC4cykxkGTy1wuMFTyOTQB8wPatpOlXUV7HG8QhMcMiGQ+WCG3SGMoMOxMg24G0MMc12Xwc8G/bba4W8vUmju7mY2UCJJHmVGGyRo2xsGwKByRlSDk5ro18LXmo6xqtrNaPa2sIZjDJKJ3EbkRQkyFsPKXcE7lLKACTxmvqb4b+EdMns9EgdEj/ALIa4hNwwU+aFRYkWNkj+WIhBu5JJGcKSaAPmr4g6bqvh3TVh07fcXnnRwAvLGGmEqpG8n2MvtZlJbLY+Rj2wK+MvE2k32gRXNxrBurzU7ySVljjClbBnygid0/1g2EZ6kNHhexr9SfiT4JFnds6SxywQf6RHIvzSHerIFLkcAMpI4Y/dPPOfmqP4R/8JFdSz6ib6SEFHQ7N0kl3LkoiovO8tI3H0oA+FdG0K81CWykngnuIYrnyZoJcSSqZJmQXESBsyspZuM9RubIwa+o/hnp+oWMmuWcn2sWBtXWIzRPFMzSNKwkEbZ2wrCvUEbuMHHFe76X8MdOtrq1uYrFTDptsbWaXylhmuZGUyMzqkAUFZFTJYnhFxxiuttdE0vR/t1w0MkltPaiKSdYybmF45dyrArw4jYPtOeSMZwSKAPlyR7i9uxpGlX13eSxwtJc/Z/3yaZDAxljhUyuxWVpRcB1UDhckkHB+tPht4Z0zV/DCLci2uZIJENzG6v5McpMTgSApudiz5wQB1GOlfONzZW+hy65eWUiSi5FxIpfzYryaQTH7XuJU+YpcswUcMGPIBNe6fDpb2ytbe4NwIUuYrYm0Uqbi4S5VCZ28pm2AeYnXLDGcAEUAehad4xt11i50i+t4Z9KSI3VyixSRRRQxWkUjywqQrQTpjBdONwUuCpIOfN44s57pJGaNkWQXG029ofK3NHOynhgRuZvnJIbj+LgfANx8cbs2V1PaSBrq7tU+0+ZcbZLqQbgodAxKpIoPAyRvKsTtrH0/4yxWyWYnljjunu0U4d9nlKsbTJbzMAWZZWIJ2gZLDdgDIB+h1l4o0TV9QjYX9rpltIs9wt2QyuzDE6Lbkv8AvMrvOQAAFLYABrzjWvGVjJLqDQS28yNPLE1wko8u4WPb+/MkbZTcjZBJHAwMgivmDUfi9Zai8/2nbGYbnEjp5ZN0jM0MM8TS4jdlWJl2gEYOScsAPMtT+J1vZW+owSGc208hFjEPLhkSRSAI5o2kAQmF2yVw5BBGQQaAPthfH8bwQRywDzbW5VYSHWTz1wfszlAh8oeYUG3cQQBwOSLdp42t4r8LLbRSXMycqqxLNK3zSCJcn/WAMCARypyDivznuvi5O94FNwy+VCiIqhBNIocSiZiGPmSDzWy25iducD5guk/xiNzLYAaqhYSOoZIPLk+dYzG0vlu3zlmG4kgAEMAxVgAD9Ur7x35dpp0unMs8cNjJPI6ExQWc9xvLLvEgVzshTIzycjAPFc4fHE1zY2jGey3zS4dJNphWVljHmMAD+7Ic8HAJGMjGK+C734w28VrBYreXReVoo7hRO0Y2wSMbZ4Qg+RRIz7txw3HbBqCT4pzabG0Vy8UYE0ZiCsRcMhJaWJhyA23B+Xdkn0oA+0Lnx/ezX3lubT5J5E2gyK0ixRGJAgK5IAAI5JAAOcYrrx43mWF01S/tEitCPKjhCzT3AkJeQRxR/LJGwmVzIxDfuwqnBNfmZqvxv/0tZIZZHjiNxKS8himL7XkO2VWAKqVJwW+ZVGQoLRjRh+NMc1jbTRTeYRLHHJEsfmbAPOUFnbOzOH+6dvIyAFAoA+wfiT4mjm3XVqVZVhKxyoyiTEqloiUSVlBZCoZeuPlHWvjbxLql1da5azR2jyRwh8CSR7dGkdFj3yOFOVUuCFH3mXBOM4nk+L0V9Bm8ZUR1jZdkygGKOTypFO2M+XIXcnDYOIhsOWGcc6naapeW80R3y3Ej3EYidy8SBt/nBpOSQGAy+Bzkk0Acnrf2yG5jnjy0nmRuZNimN3JLeX5rghWCsvynPyljxisbVJp4rQSPDDHPP+4keGZZfMVtsxV49oZhhYgCAqAhhubJr0vUdNaIGQyTwPIDJDKwOw4AywRCS7sjOAOOv3sFgeCuYvtuqLLFC7wPmBFkgMg3ZOUiLtgSBH+Y4yB93mgDHtkeB9PV44bOJCxkyTIZJnkMqSBNwUybFQHoMRFj7erXEV/H/Z9zBiKfy2mkkdGAK5DLtjKneAy92PAyvIArk5dF8mZreRhHI0kDyQNIm+KPcWMcTDOzCYIZfXBIBxXq6RXEyLaySC+j8trNNhaORrdkYgCViArJvXjGwmM46ggAwruznuvNcyNBvghDgtMu0yFDvjmhQkHAdsnOd/Qt18w1PUrjT/GVqp3yw3BQt5jv5ZVmJZlMpZio4wAQABwMc19P6Vo/h6HS7qO+nktZo4hDbXLXAMcnlATkOkyGONtw27yMbpAMkEivlv4iRC68S6Zd6esFraSSiGK3h2CV2hfa7SzRRgM7FySeMjHQDaAD5i+Ifgy5tvFuu30cBUXl+t0u+IFEjvFLIhLyYj/eRPzjkbjk4wK+naHrdox1W3+x3aQTxQPvWW4iUzQoytEhwGbaDu3BsAjGWHy+9+OtFt5das7i4nAE1tEZpUlZ3jk2KyBkB2qOXAP3gST0Ciq1lpkUUSxSyRbJNht7be+2d9wjADPL98DLYbBI3baAKOgWT289v9sW8SO6WJU2x790gdWJTeQCAwPyg8ZyPSvSJIdN1K9T7bI8d5FcOjhoRJDG5gj8krtgbGZSBjAIZTzwSaekoZGWMoAWnETxmBUMIjYBSgBwAyggjO0Y6+noFjots18Ihbyh1IuN0UbJcQMG8y3j3K+IVYlBuLbSc5yAcAHDNYrPPFAjy7mVcrGqBdky/MJdpB2qvzAKGDeYeoXB3pNOgtoTYv8AZ5o7sBt8W4CFhGHy7M4wrOsZXO455GBxXdCLT0uy10uXWP50t1thNLHIWeRnugNs0ryu4CANkNkHCkG9YyaHd3U+XjXEC5jeUtMjlQYlYlf3nKYyMY2gDI+agDyGLwneR3v2P5JD5YuEVFILR4dcSEY2YLtyOMv1rqdO8IstvcNNbSovlSK0qyPGscoVlUbQp8w7jjGDgnJI6DuG1HR7We2iSJriffLGxQBDFEwbczLkGV+W45YYGV4yN+2ur2NpPLWORbgrHIu0He0kiyxFpQpKXGJACPSPqMCgDgLK9g0yNYp47dbt4/KMwDAmGNCybt2BvMigHjo/HIBqG11+4v75r3ThHBNpVzGJEL+WJzIokCQgKSWC8Y6AupBOQao+NIZZQXW2WGSFwHkjVtskYZiSV5wc7gSMAkD0Oa/hvTLlmgFq9vEtw2ZJyTudkyqxyeah3YeEEFcA5KkDOSAe86boGo6tCl5Mgu7iVg5S4Zn8q2mKPMxbbyAytnK5ORuwAK7zQvBE1vfzw2lmm2cmbc5jZJo1jlckvJyGDKOOcntnGOm8JWllFBYvexm2mNuiJbskhzK0LMrIfLIRJJd4Ayp9egr3PTtEtEUTQvHBKOFklUMzyN+7lYI5YBgjuOCFw4z1wQDzDw94UnjmgiubLyVuFJRgWWTyWkWQ5YhRA+IwwZcBlOOcHPeW1nbaZfm1aGJY5REFm3bpJI235glmQmSRNpG8EgnGDjcK9Hh0ux0yxt5kuHWWKArI3mfNIuWJ+Qkgqd+NqryAR0zXnnivU7SG7t5bRlctcrHBO7JGq3RSYusqOVYu0isoJUBcDnGKANWXwnpxjiu7adt0t9MLm3YJFBbkFJU+zxKrMAynaAXGNj7tuRV+Tw9a3MlmVtFtkZEQtghZDHGnLSSSMHV/kJTkBhjIPI80tviFbrIr31ysEcUrCeRYnjRGColtA87Bo44mcSEHBIzlgo2mmD4mwarqlxbW2sRva2cd3LbxtbNz9njd1iikinVZEKt1IByNxBzgAHvWkabcac1ubSRYY4BJJMu/adjgCUq7HALQlsMAOGLYzjP0J4X03SbvT7S71DyoZLhSUndTnZboqxFZFwJwSwHoCDnnIPzJ4K8WJqUdxdu0MqzJ5YDJIS42/vFSORAsDB2AU7sHOckDNfSPhmwhe1gKTtJM8JmsNNedpohIWAB2RBg4bMm4LjPkjnBoA2z4Z0q8njWaKKe3mfY11Gx8wzZlMSwQBPv54JJyCcY6Uw+G7C3nkgijjW1VleVyUM0bFCPKkAU8/OwI/iBB+7irhlvLBSLZ7a31CWSfarAZEjxOHdFcERoCkmMAsPK5xjJboF8t/dTwXtykTwwo2oTu7paqoAUmBwpZTvkXaqLkb8ADnABpRaXo9pp15bNYzz3LFPM8llXCNGwiUlpBhy+0gDfj+6ARnw/xdaywW9yGiUTOhZpQJPkZMK+ApAjkw+SCP+Wme5Fe5vdSh5pEkN0ru4EqQSFJZS0iEHzxyScMCPmxg54ry/xfZSTaf9suEDpP+5YW8imQ4Cgp5SHcF27csRtOM7uM0AfE+s6vPZXTB7n7R57Z+ztKZDC+G+RQwyR8jccYOADg8Nh8Um5d1v7JXNlENse/Yxh2734KsuSrA4YjDDgg5rqvFPhO3nukvLOB1uIyzCRQZDtwgw0cXGwPk4YZBGSBiuPtvDepXeoXXmQytG7ZwIY02MwEcbnYcFR5ZG3jrgDOTQA67u9EujAyqy+fGzqyMXO1pCAT5WRk/MVxuBB69qk0x/D1jeLE12bu2kUANclJfnVmYruU5WLgg9GOSCckk8nqGgyaa0zSJcMkMUieTAQgQZKfvUbGEwOSpGF5CkivNNTW/jlWG3uniti5aNsl5FYZ8xJQyne4G3H06nkgA9Y+LWsabItvLozrAlraRxRpGYQWC5MikvGI0j2lhg9fMwSwGa+DfGPii60+5eZ3jMrxCAZlnlNg/mspXyk4C7nJBICgZIPFe9anZX+tiztUuLqUzxGNFI8mDzJFCjeRH+7ywbqQMd/umvln4g/DjWLcyW8Ud5I0s7KTHvNvGCwx5crRnzyVBwGC7dxPPBIB1fgXxjrl/dxiBkkjiICLkFlVZCQhcBfM+YpkAdO+Bivpey1bVJrYzyRpIbVPkfY0sp3ICQpBwAZPMIyFb7wLfdFfC/gnwt4w0KNi00kcsDmSLDhBJEST5ZY8KpwM47gdORX1PoHi19O0yODUoFkkAiuNxup1BA3EROYJFBALbijAqSc5JzQBvaprVzZQzXssCtEIiJI43dGYqRtmlRZwGkYxooXBKhSCOTXzdqPiZobg6pp9y8bSyeY2nLGsEyL5pBlTcSpIc5UjjjnOAB6l4v8AEdlqMct3brEjR25hltrQTQo4CSOqb5ZCZ5A20Zye5A3dPkLVvEl9NrDwyyrKkDCOGd1SGVNzkmI5P7w7hJkgN1656gH3N8P/AIiR6lEmWl3wMrPKqhWwNkcLLIGUpKWOS3IO7j5RX1Z4K124a882N3lI3P5kaceWknyksF+XIbPBJOR16V+cXwZ1KZNRlt71LVrSQCNCxQXEkkmI1C5YcDKFizZAJIB5FfbHhnWLu0X7KLOON+CDA0JaVmcblEgdiwUJyMAYYepoA+s7XXZpGRfMW6kGy5ltZSHQIGkx5qsN3zMCDkEEJkLyc8Z8QtVvdZt4JmhjSVpEYLBGsDxts/eRjyiCEyTgH2/3awdN1F7mG2WIGLLSG4LspaQLIxCvGxypAJB6lgR1A49Aa1ivLREdAknyEbmCsWMefKVcDqjEbTz8oIKlRQB8iXaXS3LmeI7i2Q5GxkRJcZc8EkbWwcHCkfjvaB4zsWll066/fTqW2vO4kcrtVyzIoX5gzYHGMJhge/rfiHw3bRySx/Zo7iLEjxS7UVggO99oDDD/AHQMkggcDkGvnbxNpiaTdw3lrFFK3BjeU5cyoWRwDCy4BZX4YYAUbs9SAe533ji0ksYLWWMzSJEEW73EmONZD8saiM4QgR5PqnXnA4O/n0dri4v4boPJLEI2CEAxIchZCTjLfIwyMjKAZz1ztKeLU9LkuGgY3fkoI4oXDLuJImErM42LsII4OcjHavJ9d1e6t5Zo7q0ZYllWNHmnYIhLDYFUAFdxKsM4GTkE5FAHsGk6mL15vsT77ZYxHcRssYlxDKkaogZvmkZgCNvzEDOQtdlFp+hzx2kWqFbRZJQPMZ3ZGGSWjSP+O5aVSMj1xjA4+ePCfiC9sdWijg5gMSq0W5ZhE8m7zGLFcoWzI5Gc4wM969xt9V029NrJfyAS2flyQkM7GFAgCqikDHIPTgDtQB7Mmg6bqdrFNaWy2y27N9lZnZnaMOkMMQj2DBCB2+ZsYYcDOK5/xD4deG3uQlsjzLGUuHxGGUbVcuoBO0Et0IGdxJ7Edv4X1/RU08RJfxTTXEUoZXXLRqqMyqmR18oHli33eema5+98W6XG01q8qsDE675YtryKx25SNVAaFTgegwO+RQBZ+F/hZXv4rlvuR3Nqs8jll8uY5dQFhIBckICCeBnqev6peHoYE8NRGWUtC8EYUrDh3/dgkKjyDYwUjJwOuQRX5mfDSCO41CO60vVLC50y4uLe6mG63Fzb3Vuu1ojbeYZQdzsFKja5YYBIzX6G6FqElxoMSBZFSGNxGmQAzEZZtgyAWYYbIz0GcYoAvafpVnO076XdSLtJnnty5SdlTJaQReYfPjVoS25jkHkYGcehabFdQ6fEixNIIUeV5P3sgSMM+xJpSAV5YDPAyMDkjHlOh6tLbX8flwR7ROsh+ZI4ZIl8tZY50IDGRt9x8qgoyoFJUnNe23WqyTxKA2IYrd40iiJyIeHEXmKqm5K5GC3ICgAjAFAHA6xIZIy0ssvmx+Y6GRwZArM3yEIoDKseV+ijJJBryJYrqK4mk3xwGeTMdzvJ81SxWRfJXG0GMADJAyAee/rusTec0UsS7Ckxc71DPNH5bKQ4kQ7cNhgBjO3k44PluvRbES5kOfLnEwTBwxQ7lzGDwwABbPJCigCDxBqKLpdw0vAQAKoDrkbQzkgfeBIx0wDjHXj89/jhJDf6jp1zCC8KHDIi7CWK/KoJXGOGGVHPrwQPtzxHqIudPuoXVpJGiYAJ8jcquFXDrj5SRnPYg9q+Q/FvhuW+jtYraTbDbFkeQ4l8xvmPlZ2sR6ZG7OOSM0AfMTeH4tRkcCT7Km5n84xGSTAblmDLlY22AEEfLjoSAtXbXRDOY4kgLpIqiJpCc/PI0SAKSA7fMpBHYDt1+itFFxZLBA+hRSCYolzcqUDvAMrKsDGP93LuwTvLKDnjmursPD2kGYh9Paytws2x1sxN5ERyY0kiAByCFAbIUF8n1oA+b30sW0UOmW80ilAY70w4J84RNEfmji+Ynfyp3A4wMcA4cnhuMXRt7uO4DpKuPM/dmW3KEh1ycqhk4BIUHBHpj6Y17wbZXchvNGgjgMpeSRkd4lGw/upJEf7zjKYKkj5c5xgDg9T0K+s/JFvi6lu3KSSXEibmJBkDFnUktleSd3PGccUAeHRaRC+9UstptLljM6RSSOwwMLuydyYCFc90J+nRWmj3+rSQ+X+4jUhY4mEjLxJgqEdyxTaOMEcNk8ZNem6VpyRW7tKs0EskPkytGYyku4gu8gK5LhVYdV4Q8GrdtokETRlbp7edQQk22Mq8RyuV3ICHGM8NkehoA5PVfDWjTmSCRrd4o44GCxwmH7dgCN2OSdpxwRxkEE5HI5y6+HlnOyvHIsfkksB8rgQyqsokbd1XDYyoH3j2r2SLSLSL5JyZDlVEjhXaTAUiTduLA47Dg55yRir8ekQRbWjgCWbysJ2TMRePYHMW9kJWRl2jcQRjecY4oA8JPgCzUKkpuE3y/umdcwFCBhESNR5z7x0HHAwtbOneGrG0kRt/mhZAoTzfJUKSYt02QN1uSsuemCATxXqdzpMk0oNvcSQQxbxsUJN5gcJJGAJEYIq7+MAHKkgAYqmtnDbytGyKVeF1mSSP5JdzHc0fXYV3KcKBjbgDvQBx2teGVS5lAUKbry3j8mRfKjgYGSLBQYYhWRVAbICf7QNUpfD8ULlwpxE0bNNInml9wJDO8hBJ2RlVORgjAzxXoNgypK8drZ30ksAEISdWeIKkPzvAZW+RArIM9ScFTnApLnRLeaKYFfMvnlRmCvgJuz5iAiQjBLA7tvbHGDkAwdO0/S5RNuA3bRIsgwQGDBNvUbj+8JwNwx14FdRa6VbtaSmV1YssT7pQVdAqnaQpYjG4t14w+OBiprLSI9Pe3tUkZp7pHZomUyxxMMnY03lAK/yEgAk4YHk9O4XShY2jXKB5mTg70VsCRVyVVs/uwQM8/wAXboAD4y+KPhG21NdRinlfzkQxq6o4mgDjIOzYVBIZSAe2AOpr4L12xhs9QOmPMDDA7QgySp8rSH7rGVMNEP4gpGWkBz6/qB8VNEvbzT7mW1tgXWNndog0XzzYyGBYYwSCDgemRgE/DcPgi9vfEUAvbL7XE7pbXCvaSkwSMY3MhUnmMhuOWAKZPTFAGx4I8GxzaZp18rFhiQGIHy43lTEjRRop/fHKFsAKRuwMivafDsFybK6t2ht4FjRgAu8SlkULGAHOBLtCMeCctnkA1d07wxLp0cWmyaUtpNbujpdRRuskLNujiduiuVUOXQZ4JBHIrtnij0y3lE7QmCNBK0+2JCVchI3VDIXO7AzgY4J9aAPOrtvsAu2ES+SLeF5rmRbaUPMAxuFjEYAijDDnKgjaeWzXg3jrx7LZafc2sTIhDyOXllCukAZG2KWGVGY2GRtH3sfeNe1eMNb0mysZ2EnlPJG6n5U84oD98qMFiMNhie3tX5ffHDxNc3Vxe/ZrshNsrsASpWFdw8w7Dk8r93G4hPzAOD+J/wAZ4rieW1iuhKT5uI4FU4YkooLkZJLFAM44HSvmTxP4vlubHzo18uSSTyZiwiMm1BudQzqyhtwweMc/WuAna91nU2meaRybtogqgk4CArJuIJCB8bs9u/XFvWrNrbSzPdISsDhFjRxGk8z5DMh6uUwCwC8hhyDQB5jcXTySzyzSu0sjHknByWJZSMDOQy/04rBvZriBUuI+VkWWAuVJGC2WXkfKenPH3TWldXKs/wAkMSGNma4LxjaFyQBvIy8p59icCstI554lKAEx3ByhGVwwyHKngjG4dPXtQBJoVw6TFWBKkA4I+UHJ5YEHOceldlPcWsts+44OT5jBVbZ+8BVsgjGQGGAB97jNZ1ro/wBktlnbIaYt5ZVHCEgAkM6rhODxkjoajFrOwIBbazAMASA2ORnP3sNyAeOKAO68CvE2oQtLGSgZQcEI4yw+YHHzMBgjHp6cj640C7hkmt7aO3YFZEZizpCkqSbQixb4/kYDeWJPTBI6k/IvhyGW01CNUcoZcpI5ZEdI3XCnByM/dyOvfpkV71pmo+XdqI7kt9ligRJJZC4mKIqyNwfm/ebjjHA4HHFAH3t4NltYtOjuLoR23lyiOaDJlkw33Jt7qFZW2sTxtypNeKfGH4r2um2l5pdtcLPNI7LZ3rT4+zy7gCjKh2cHbkgHGMYx81cxbeO2j0tvIvbmezt4GQywjGwiMs3lqQA2wMwJI6eh6/HvxAv9Svrh7pTLNHI7srspdHHzcMc4cdDk9c5NAHHa54kubnUpnmnAcSt+8WQbGIYiQxgjEhx6nJLZBzWna+LrqVk2yxQZbY7RDyY2ZiFdw0SnomBgE56jjNeTyyziZw7bgCPlbDIFYEZxnA7ZPapI7iSCcSCMGIEKYzuCsSpPY5PHcZ4HrQB9DWHiG9jzG87pAhidBI/+veVCQ8auN0iARsN3cEE8nFe6+DdWubqxiWaRvskrJFvYmQLJISpdkD5xgEgkAcEdRgfF9je3MlzF57FuYyWD7yiHG1VBP3cE5A54r64+FVlNqVosXlzyxI8gIG5Azl9u/YTyMEHPbd7UAfb/AMA57JfHXhOJ3luUe/gUzKI0ktmdzG7jzMlgA7nAyfkGCMV/dj+yFbm2+HOiRxTtIktjAyzLhthMQwSS3zHaynr1r+Ij9n3wPayfEjwrG0fnxxXVpOtvEjyzvPbyicCPBy+PLJKjORngA5r+6j9mWwt4PAWhSWyRxRz2FnKYoEMcKEwIG2KWOBnb7Z/GgD6kEhRY9z7gEw8hyHY4ADYAwSSvPPb648M+MfxAs/BvhLXtUuJ0jjsrOaWdkkXzFIjYqWP8BJ6bvUH6+tawXNlIFO1kUPGS7oA4JYZZMEDHXtjivyM/4KQ/Fc+Bvg/4suI7q0iebS7lJFnYxedMwMUJ8wkfxMmSew56UAfyT/8ABTn9sNviJ8Qda07RrwrLDqMq3RSYM0cdm0vlhJvNAkONxI28cgc1+aXhv49a5aTaFA8txJbW0MZ/fXLu7XG5oncu7EKm1VwMKFDdcYFeTfGrxK2u+MdcvJmaSa51G9klvCzyrM3nPuWEt0jBGBlQevJGK8bsbqcToA0gIZfKAJwCSOmW4yMf5FAH7ufCb4rWHjGxitri4d50KmaKVkkCuyxs53uDugdRg7ARwfrXZ+KPh1o+trfQ2V48MqANF+8kiiRFZ5R5aN8qqwG3AHymZT2Ffmh8GLbxBaw2moW0gnnt98kUcMkqrEjxMXZ2B2zybJX3Keh4+YjFfcdl43Gi6dNLq8txI81r+4t0kZQskxDYkljYGFl2LnbkchSeWwAfOPjHRNQ0uQpexRMkckscIUEb0jZwrGZUAKnKkfKeVIOV6/FXjhZUuJ7h9yLLKWQnKtEQOIgobnC4CkgfdyME4r7x8SfEPTtRvbm01I28lm8rhbcDF3GGjby9zTA527yMjGCSMDANfIHxRsrRFuL+J0MckriOMlH2xbiI2G2QYkKqPl5+U5PrQB86TXIklIbcdihYxHgDco+TJLcDOSSOe9epeBru4mMyBiz/AGUuZGOXBRQi/MQTsCrjGSvGeCK8fuZHeU8BcKMJjaNoAGQp6Er1PU45Nes/D2co1zGzyJJ9ldiArbAnKmRw3oGXBxj8eaAOX15mn1ZzOxkDvICxbqAR8y569a+gPgzp1ml5Zs0SGB7hS8sgCGHJBXLgHIDjOOmAQcbq8X1zTJWvZJVG5V2XCsrKQQxGGwCeTkZx0JPA5rsfCniIaGiE7iFdWjclgo2HLKQnrz6cZ59AD9T/AAVokltdQ38U9u8ircOrhx8vyIWL5OAoTYQRk87sDmvTbK7+1XEKwTrFetMZLdIX3MJU+Z2ckkglQ6kDglh9K/Ozw7+0DLaxFJJyGCSSfLOI3ZGHRXz8rBBkdOSeDmtIftAixnhOnXKvcTM0jSSSlvsdrgExIM7TMWRW3MMYXAx1oA+8fH1jJPot5BfzQsbq2yLeGaGbYxj3q0hQEeY525w2R0KgnJ+bv2Pv2mtX/ZZ/aI0ad7x08NXupLa6lEW8uIQz3C7JAoYbduRkZyOc15ff/HjW9TZkvLi4urZvKZHklMm0BfKRYgX/AHaheSfukgYA4r5y+LN1Fd38GvafJFGuDKWQsm2UMGdVBGS4IB6nkmgD++fUvjvovin4faZ4r0fU7exuL7T1ubK5tpTIu+batmC8CZfc7pz/AAswBPG6vxV/aY/4KJR6fqF34E1+9l1BI57u1mS9EbSoQFJiaEquPnY4faQyg4Ymvz3/AGZf27NX0n4W2PhHXNSE8ugwvBawSiRjLYpEg3s5bnZ8hXBXAAK9OPi/9pvxHaeOfEg8TWt7DJcXUvmJe28zyK25R8hkLFkUbmHT+E8ZoA9l+Ini258TT3PjXw5cx3mn3PmrLptpHGEgLqyb5YtpE0KkcB+VLEgniuz+GN9D4vgguWiWNrTZBPFAzxr+7RFXesZzGCkSckb2Lc5HNfnT4L8d6j4Z1BGknd7JiI7iEsxSWMN86hc4MnTk+ntivuf4Lavp95fTa9p1zBapcMFewPySXKqPMkZtmET5WG3eQW2njAJoA+nLbRF1u68mztYZFhkcFCjG0Ql9xTcR+7O4lPmBznrXT6P4Xgi8QxFbCZUgthGELK9tbtGkpdSxMhIyzbcg8gYA616r4TfRdQ0xLmweKL7RAZI5jtURuA3n/utxXdk5BIBymcHvpW+laFpk15fT6lBc3MXyRfZmLFmRQUWHAUOuAAcjqetAEGkPDbw3WmRW7rcMnnwSXaNPbqsI2yyNE8Z8wkkjBI6bccc2DYWkkoiitow+Vkuri4ijtrLz5GDlAvlf6t2DAKTgfw4FOttfAvtNvb2yhjEdy0UBKGV5rObbvW5ML4VyThSwwAuCdw5rw3r3ouLgfZIrZroRzyz7njEvMYVGlyVHmLnnPJ2+mAC/4dtItE8QxTPZRSRy3KSLIw8sRruKoYnTYGXcCvBPUcdK+xbC006bTFv7BYLfUtVhjxKDcr5twSYXhdyeJNgUMQSpU88nFfCeuX93fvHL5qm1KLHb+XiWGPySgjkEqucgO6lzyy7sKBkgfZPwp1a+1PwrpR1OKJ3tCptvIkgLJFI8kUcwVUJRcwAgkEkJ1GDgA+YvjV8Mb3wj4v07XdDtQw1f95PLEm6SGW682VVVGYLzMuQSvDge+c/wguvRahbeXJFAp+zT3SurQ3dxIs+64hZJX64kkV8YQAhgMAlvvL4r+CZvFvhC4gtrmO6uLayivUEWyKSK4RgI+dpBXzCQW6DGeuTXwVv12O5gjubOe3lSa50+5uwsLxw3cNyfOdFQlv8Aj2liAbgMsQwx5JAM2/v9YtdS1XYIGsI3e98i4i3YfcWmIfJBQueNpU/OozkDPm19f6hfwT3d6kMfnOIbMTCfeY0lCyLHCznKg7RgkgeWTgZzXvfiLw5c6npdkdMubSW6t1xdIxYSysCwikCudilpmDEEj5V7kZOI/hDXHjg0+6tLKaOKILKLlFDBSSSbSZGYkqmMbe3Qk4FAHzX4v8E2/jjwPr2hTGOO51DTbqO2SVWI+0Ro0qPFIobDfaVA6jOSACK/HXVbS508CwulMV1ZT3FlJHISMNDK0TkAnGQyEHP1Ht/RZc+HZvD0U7aZdx3FhlYPIuokjuAWAVJVlPyyIdzE7RuAUBsZBr8Pv2ovCDeE/inryxw+VY6rc/2vbqFXYjXuXnjQKSqp5wYjGPvcjORQB4LAqsrsRkRswKRMVclYtom7DYHbHHJxnFMhnDyxF4R5cR/eKSCWiPJT94D8/TnHOOmKuR2/l2sNxcGJI5X3xkKpKmMKGQ7DlgQw5PAI96vPd2kkQhhtllR4wJHaM5RlYs2w5+XhgM9+vFAGFN5cJdrOOQwsiq8qq+IzkgK3y45cqMknOAaoT3ZGJowkbFUiK75ZNpEeRN/rMFuD1yMvwpHNddavb20TxSLC0LsGa3U7JJHADpukVsiIHgjnGfUZqK+0yFI4rwwxRwy73SBSSS25lIGQrAghTgE/eHqaAORTVptqQyMWjDKQGYhWJOTlM8gg+/Wuwh1OyfbIk00SCOOIQooaRgCrP87Kdxzkg7SeBgcVhtpNmFkkMjxkKx8tly6kD5ELf3iMkn0HrULaW7RM9oZsQNywXc2Su7nY2CoCkkjgZwaAPUtPeNRGEmkEv3oLia5jjZGRVZmkUjAIwcAkAcDnrW9pjJBDe3N45lkig8qN2fcWkzJhAoJG7cBtIU/dx90EV4RbyXcJjXzHMfmgJIoZXwrbdqbupyPTgr68118N3KxeOa4l8s53ytkl0JMqmRc7nbc4JGTgjA4FAHqUN9pcsERmScXyFpIGVyw83JEIdhICE+cHkEjywMAZqKCTTjLcR6gZpYpGGJI51lkUvy2AJBh9rbsggE4BJwTXEQvNboblI0KIitHPK4JcoUL4LckcjC453Z6Aipra4e4ZGS2iKBg0xU7YouQBsDZCnJPzDJAySDQB3Ut2LcK1rayyxIrMm8edtijTYkYUsxj+UrkdOciufuddnIdXtrSXzWLyAoq4OFALSZ4QMPQY296xrjXZNgEhMQikCu1qAWKKoUu53csAOOnCgnnNcXq2rhjPLHbyH96265klACpNGAmUjGPM37s4BznGBjNAHQza9KGkkZ1AUxqsqbkIjTIwr5JBG0DOQcDj3D4qluofs88CXEccYNswZ1mjCvzudmbzNwLZ3Ak7uxFeS3Op3CRnBYxysR5JPGFwc8/w5YfWqy3135jJB9/YzFtxUYABwGP3gRjj3oA9Lk12J4mjlcIA6H5AN5YBt4AyBjJz+GO9Gn6lp4nicBjs+ZnwcI+4YfbkjaWwMe/vgeWxyanJuK8l1QKrIHDKSZCqYBwPlyfUE1fCXls3kqduVRnLMQGeQlgRhV2AFMd8kE5xigD6Hsr2KYO0dwcSNtARsszEg7GG4ZUqSeOn4Gua8TmUFG3qxbehjZ28xk5GAQMAdsDH+HE6NPdW+x5G+STYqnceGHAdSx5BPTArb1C5llXezjcFZctjJO4gnGDjjnjn3oA871cpC+3biQD5+OeuSAD7Y6+lJpriVkMmSY/nKYwjKDjaQOoKjH4/Wr+vWzTeXdRxB2KhJFjGclQf3mVA5wRnjGB2IqHSITO4G7btwQvUjB5IBXoefyoA6+CLzVaQJGCyl9uV2ojAgDaBgsGHTGfXinXEkz2MtsEiy0DhZFCowUI+I5GGNwwDgH+97iul0jRricIghAeRkUYYI0gYbC4Mj4V+T7fLk03VdClsjJHiXZ5UrokihsAMyHLpgSD0K8Hb6c0AeGJEfNUuI1G7a+SxLBufug9AVP5/Ws+5JaWSRQAhYlc4BwBwB+I6e9bGGjknUhQ+JAhcD5SSQzDcOCMn0PHGKz7idZVjiWJYSgcSBQNr5PLZwCTjIOSRwMYoApb2fa0hyRjbu6hVHC5PTsKjxuIU87fQZI/i4I7VP5XmBNjHeQxII6BQSMevygk0RMIZBI8fmKhBxggZIIBz1xzQA+FYRuEgfdgsAVG3eACisx5C468jPGe9Rl1VlZSWddrNkLw2WJHQ5H3eKRma4KuwIVTtYBhkAdMA8nGOvXnGaq/Mr4HJBGf8T+dAH25+x7+1tr37MPja/v7N5rjwp4otobLxLpnIHmROz2uoQRbuZoGkkAGQHSVlPQY/aXRP25vCfi2G31K0vre9s70QLcwQztvV/LXzhsfEkIB2fKTk4yD6fzCuJQELABSuUIOCyjCjOOoBB6+ta+heI9Y0K7W50y9ntXB3ERuwXAwfmXOGHXtQB/XV4U8Vfs9eIlutX1D7JJquowkiWQRXFzBdyRNFHKonDA7XkK/MCBgkjPNd+PDPgPWXllsl0nSoFhZYbSOxd7u8uxOgSCNYQVVGTMjuWAVYguDkV/ML8PP2iZ7aWBdUvri1vLZdse1mWxnYfddxnMZ6nBwOx4OK/UL4R/tneGdO/s5NRu5o1jggiuZpGgkeeYqv2h7bBOxOSYzkkqgDEbqAOu/ao+BVpqfinwxp+nWRnmubyJWaCADzPMPyxqvlkLJlSTkchjjg1Ysf2RdHjOmC60EtcMqpPDJAJJgQoAXf5QA+YMpJ+YHgZ5NfXGj/ABu+B+va/onjC88R6XrGj+VMbYX19Y2up6TLaFPNN9p3ns0BLyweXIoKS5O3GxwvTeMP2ufgpb3V1PaajprpaWxMM0Tv/roULqGwCAzGJEAYAbjnOCDQB+Z/xh/Y60ePTp9TsNItlJiaLy/KLS+ZApWRv3WdrnAIyvG7k5Ffk34u+HUehalqVnJut2tpZESGVWVkbJKpvLjJO1+CBjZX7i/Fj9tTwDp2janLYSWt7PqFlcx21ssO5R5vmKZYnRgRcrwMjkOGyRzX4qeL/HC+OfFF1ql3IbaMCdkdyzyOpRmETNGQ3IVgzHPbcKAPAdY0p7P5xvYBsqAxCqVyrFSrEAFs8854965WNYy2HBDZIJ6jBBC5x15A4weDntg+ma9d2NxKyI28FwrNGVY4XABVNo6KCep9zxXmUyDe5iJZFfg5UNjnkgcA8frQBNIxefejq77VYjaFUAIMnBAyRkdskiq7SPId7tuc/eyNp4OVOQPm5zTGKsFC7/M537sYPTBGOc8Ct3QdB1bXtQtdN0uyuL++uZFihhtkaV9zMVA2qpwPqKAKFvJcybYYtzNKQoXYWOWPQHtyT+Vfox+zL+y/LcXGj+N/iFFt0ovBeafozAtNOglUpNLGcjy8che+ecV63+zP+w9cTtZ+KPHOlf2ncyiOa20eNfKhtGDExea7Da0m8ZIAxzX6G3vw5v8Aw7piyal9n02z0yBlttPiTZMIo42AeQKV8oHaCSARnJzk0AemaX4s8H/YbDRks7WFraygiFs8QiAt4kMG2b+8fLZOwGGP3s8d54b8D+D7SZ9Vg1K/aDUQkxs44Y4Ft5XQ7sXfl5EKsAoBGVI54zXwvuvf7ah1OzsWihiWMq7XKbLmCedoDHGZjkOpVmZThu+Oa+0vhLqV3r0d7Yrbh7eJJAJbhoyqLGuWJSN+Y1y4B5z35ByAVL/x78QfhoLrW08TibT7a4SQ6V5cVw0kEUkTJbSea29C3l4YRcbpCQACRX0z4F/bn8IeLdP0/RvGPw7uNAv2thHLqkcf2iwkeCQq7bWYNHasFiLI5OTgDBAJ+PPiX4Ps9T0q9/05nS2uWN5NAVYwFHd3SERsP3mxmxkYJU189fCnxJFpeqXOga7dG5tEnLJHIFXzUyGt4QzKwkj2xxKw9Tjs1AH7W6Fqnw7+ImvNYWeq6dp1lbxB4rNb9bUXOoXsYIizN5crRRp5X7tQcFznHCt+RH7f1rp8PjXT7XRdTs9Us9OhW3uzYkyEywOwmiWTZtZhGseTj5gwIGea9k03WNGv9Pu7txJbXEry3MP2W+ljtUmYloFEkMpMT+ahOG4DjKjBGfzV+MnizxLDq2ux6lcHVJ8eXbxzpLcXMO52DRgSN++K2+A7DDHBLHPNAHxv43urvVNamX5kXa7/AGe4LQiHy1dWDKcBWzHwQCfmznqK5qxtbaYSCSXzmQyHyIQ+0/Iu8K8oO4hDjIwPlJA6k39S1KHVbmSSSNY50EkMMwEqpKikBBMpYgkENkkAjf142jlJ9TawvDZ8RhwUZRPkSAqGL4AGVIbIPIwxwKANt7mWN3XTwsP7sB5VTIXyzgANIAf9UowMbj3ya6bRL26eSSK7vH8gRJIVLhyTGvzLGWUDeMrxgE4x71xNmZbhH+yW6vtKNNd7fMaBiSoIUsNxxJwMjoOtdNpz3G5GkuWMiYi2AYYKhEacd1IJ5APAFAHo9jqkMAVYZ3d3dk3vgb7XAVVJMe4NknOTgdhg89BZyWy6i08VsIIoWckRS/ao9zhsCM5Yh2OBkBwclicdOHhuHif9yrExB2CSRpOBt3hipeI/KW3EAj8jgVswa3Yzq4guZorvy0t5TbKI2wFjz54QfvDuRNp4xvzuGBQB7D4Vu5biaWWNJxKJWkJiuZUdUjUxFGjFuhl3SEsobcAqsAQTk9Qb1kH2e9UyFVeGFpVMcjiQuAYFLBnJ3HaTnJ6k1yXhWG6isIr77QksDuiu8ksvmLbl3Z0jDAmAl5iM8/MMgdTVTXrlbyWKaVZRGjxr54bLyWyAIFErYAlB7nI/dk+goANUt1vw0hmCsfKD3Ehkmk+Vgqxs7rsjZYTkguo+THUiuPvLX7JcqLSV587BEyjAMibwTG4wGXeR0JBGMHGKriVZTHZ3DqsDKVWXMxJRlDqR9mjIdlVeTleWPI5xcvGS1WCztxEkZQmOSWR5ykojAkKyJgbGbYfLIyCeAelAEEuugWi295cut1cSKJC0EkKwrG+0Of4JH2qQ2cgqR1IqrI6i68u2lguUkgALGJcOWw0aKAP3ZbAG5cH5eeKwJZ55JJGvHlnYoZI3aEKJwDtVjGpDE5BBOCMg+lVp9UZkCWqAIkWRACGUhcD5nI4JHfgAE7uTmgDr7uSS3l8uSM7DHGlxZTYldGRVJaJsnyht3bSpDAGsC8sbdZZLhZFEUtrcFoJZpPLQny32W7kAsNpAJIVuQc5GTVtL1SnnXCTtdERhl8wMke87iCATuJXJHOQRjqTjKupDeylALqFWZ4GlWNh5fVWbp8iHA7jnJyKAMbUbT9ws6RY8nY7fvTggqQiowYBmAAJ654yeueSXVbtZpYyFhEpaNs/uzOrMWAdVwJFJbuD2PWulmf8AsozSPG91CyHKyljEZlUATlWU7nCkccn5iQQMVh31xpeqMjoRbSwwqgjWNF8wIBGwbABViQcAjJBGT3oA1JJ5I7e1WNwSWKqkbjcGwDnJzv8AmOAM5wvbg17H8M/Gl14e1K0lYiVL2c2s37xkLwsPLlEzYJj6EISdoKkjivDYUu3MTrCxhUH7PG0JWKbJZWOY2wkpCg5Jz2z2rYg1Z7My2xtpDI7L5BkKvOMFv3EYMmUQuCT3yR0oA9o/aA8Jw3SQa5oiH7DqUaS3KxxfvRKzM3lTlWIBAztBABVQTnGa+IbxGszKH81ZUQLJnyvJ8lseYcnYyzI2wAYcNk8jHP3/APDjxJb+JNDu/DviO4tH06RYwkNzMguRK5CCS3kXbvZY0X5Q4I79xXG337J/jzxr4ovtP8L6dBDo0MU2oxazd3ItrL7AIXn+aZAQsnlQOpz8hYABvnXIB80fD3w34i8c61aaLoduFN7gNcy3D2ljaBWAa4nu5m2IoTzOGYglsDJAx97y/EP4c/steC5dC8NrYeIfiF4htntfEmtRXEd39jUkgJpwbH2eJGVlcE5nKn7o4Hyd44+KOqfCrSZ/hj4Yi0tY1jVNUuIILaa6a4jSWNw95C5MkgALDkY3fdHAr5Ll1l9TlWW6nkkkmfdIzM0jklz3bHGM5B6mgD1vU/FNz4g8QX2orczlbu8luZCy9BI2870iJCDcehJGT1711fxE8SX0mkeHtLjihZJbVZZVaGCUuylBHKDtJ53leSMncCDwR4TbXEcF/byWdzJEqumHIKOq4Gd20ksd27jocDFem+Kbu3aK037pFXSlZJy0kU7Ey7ikPJUJk8DC7Qpx1xQBydjcf6VG8Ze3MQBAWQsvmFmVVHOAmMcc4ycYGAK2p3nn3DyS4cTbUxEgjAwBkgHjf8vfJOc1HH5UUaPbTmXezK0cqCN4y2CMsSc5zjPtVB2YSO7B3lRmMS4JQEYyx6EncTgetADJlilcRozDduO6YhShOMBiB8w2rjBA/KtvhoFnf9y0cSJE0KllnlQ7dzAsfKbZuPGASOmea5ws7uXeQMf+WhJ+Yk5I4I45A/76rUa73RoNuCjFRt+VNjEZ8wg5JyMDqDQAM8At2O+VpCWLZciLzDlsqpGQdpUZJIOTVQXDu2wBlBP3RzwBgnHrjJ+gqK4uw3yRryR5YjAJwMADG48kYqoLhImG9HLYXIZ9pychgwIORn17D6UAWr2aISpGkjyIij5mBGGILSYUDhd+fyNVAfMZUL4ibdySASqkfdLEc5PHI6e1UppBNKGXozM3A+QgjOFBGR1Axnt0q6bR5IF8tSxXAwqkMFJJPGOnXv0FAFSWcwzPDlWWMMArncGXGAAR94cjBA7cd66bw7pkl0IvKgZpXY8YwW+Ul1LlcBvLJ78bxjkVxf2eQXAiYMSCBksxAXJx16deO3FfQ3gHw68ptY5WZlmcL5Wx4k8xcKAs+wKzrkE4JwOvPFAHp3gTSYbS5R2We3EKW1xF5oWZ55lZ98KI2BJDlRkkgEDnJNe5aLOs08l5AT9sVWDW0kEESyiaRTHKuHAKqvDYB5JIJApukeFmfTHljt4pxbs0cQind3Dgou3aAykcYZ267Rt6mth1+wQpE9pHZanLDcJKxjaW2jEaKSHES4jkCxk7jt5bqB0AG+JLi4l0iS+ktpdNmyzM0b74GjYx26kLGoCx/O3HO7GBz1+RfFLC41K4iLNcxMSI5EbymYgtGTgk7EyrNj+tfQnjrxBcJZSRi7ErrBb27xqY5RKFj2486FjlAgdwDkgnHBGK+eJGtv7VJvERXlJKxh2jWIyqRtkKqNjA54IHJBx1oAIBLdLHdm0CizjgSC4RiPs52mJZD5b5MjKMc4wByOa+iPAkBks7aZkVWeP96MLMJmUxm32gtuRy8aA9cZHY14zZ6VB9ttrK2u5kN0yRmKORSyQsg8xpPLHzRCZS2BkEPkkEGvaPCAs7CVFvJdoVUWB1AnDT+YIlMACgNn5TnnAiwKAPprwHpqG2t9RuIJIGsblJpluYkmWZZrvy4U8lVxjb5jDAxgA4yePpWS4je3tRHC3ly3sqGFfmgkC/OpliVhvQI7glskYIGcceP+AbO2s7LUZluzqsLKZmhIlISNdrQGQgqBc72k2EYBZ+d1etW9kmo3Eg0+7ktTsaeG3uGwXkjWIiGJmzhWkIV128qhOTzgA6/TNFtLW7juILS0nt1itC0BbekcrQxtI9u6cgyMoV8kFWk2bcV6xcyvcppv2C0gtbmfC6jbuQYrd4Ydm6MK5ZSAFOTg5VWJxux4zY2F3otiLS8vJRdRvaBljjjzaFC0hmLKmHY89ecnC5ANevaHqFk4awBuLx5JGju9TiYSukszJF5lzLEgZUVwx5OCGI2nk0Ad0tkmoyLYWQjM1xa2j29lBdmYrJbWrSNCyqp8uM3Uo5JBXbg5yDX62fsWT3enW6+FbgrfebpKwNCVc3DvHbiNxKSMKAdq5x/DwT1P5v+HNB0LwjGb2zvkk1FInNxLNLFGlzLP5l1NbxvIPkZHbAC4b5AoBOAf3M/YS+Gq2fgZ/iPqeli3vPFTiSytpMGS10+KIRLLCu3OJ50kbkg7WUkscgAF/RP2IfAXijWG8Y+OtEsNU1C7uZZorK4ViljB8xt3SILie4Mu7dvyAFyqk5Neq+Gf2MfgToa3MMXgHQWWeW4klSbTNPeKRrhJIJm2qhJUxsCfu9B7g/VVpblQwnO1XGSikt5YAChScYI2bAcemR1yVn09zI88Mk3mBWTYJM4Ubn2qrEBWPy8nB4yTQB8ffED9jb4O+OdIl0+TwPomnzWNu1vZXFrp9uhjgRSsKxSRqpWXhioLkpgbuMLX8+f7X37G/ir4MaqutW1pfXmgT3DpY6lZ2zyCJTNhLe5SOYFFCBiDkhjxt5Br+ryPy9HRobhCkchXMsrSTvIVww8xy3zOV3DPTkdeM4/jf4Y+GfiDoVzo2tabZ39ndovyS20NwY3Vm/eIZslHGcZBGCM4zQB/Nf+yf8avEEOo6Z4M13w/OYbW4t7OQOiC2lBmVbS5eJ28zazDILrwATlcEj9YtT8RXjW0Mtn5toWiYywQmIFXRyHVvKkJVgyk4IDDAZck8dRqP7F3gjQ9SfW9Eb+xru2t0UmDZCs7W+94GZgmS6Mz/dPIyOQMV8R/Fbxxq/wr1q40fXd0Sbne1ZiscWowvKgS4RsYJIEq8sMeaQclRQB69b6IviLUmbUlVLVZEMcUpZh/rQMHYeeuDkNjcT1Ga7S8+DZv4FOm2CQWs8TRsiRkrAhyxDBwN6D5QoGe3QV5B8I/EepeLmgvreVYoFmlaZQVkRIVZWSQTL8uxlbucqc5BxX6JeEkDafG+I7rzFXYFiYqQ+3a5bOCOx4A4/AAH5teJP2e7xr+7nngnultIpHtyEVYEaRmZ/LUKQIi+WwOMnrivnTxH4N8SabPPYRW1zHZhZWLcF2mAGXCuxJVovQ8ZPA4Nftxquk211a3LvYxqCJBOroCyrES22TylJKqshHBI67eBXw18W9OsIpHsNLSEXDzDqpQK7E7cuq/Km4jdnPyknnpQB+SmteGPFmta19m02wijWF9st9O7x/akCqgQyyE/uxjhiQMpgcV9D6Voeq2OkaXpNtaxwymAyTO0YG54oRkkqMs3mBs85LNXssPh9bS5vLh0JvTbiTyBEJIJLuMHfErOAApQ5B2H7pwQTxUTU7iC8VNb00wmxVnt5VXdEAw/dn5Dja4xk+4yOSaAPDb6HU7+wjOpRSW6wrM9y0sZMhSJANyqMksGbOzGec4GCBmaZol7dWNmNJtRNMb37Q8gjYMkkcrRoGUKChYvHkMeMYxXtV7aatqby3Edgj2VzIiwIWkUsTIQNkm1cQsAoIYgYPOFBrVi0fUtC0iWS3sY7e8WIyXqLco7hrhjDE4SJm3RfIwQLxk554oA8O1Pw3NpsCOktvuXCXdvE8sqpcbPmhPmKQkokJyflyVO0HaMeb3Fv4k1/S9UXR9GkMNptS5uWhW3so3RXkYPcyAhmKM5zzw3Y9PXLLQtY17V9QMt1LHpcrRR3MkrBYmuI3kLGCBATMNgADNtXnOTgY9T1C1i0bwg3h/StJ+02cs2ZX8pQTHhcvMqvibdLvDElTtBJGMEgH5ganYX9rctdXUELR2VztnMUrtl3kVmVLdpQ8qeYrA7FIwegBJNnT7vxRJqaaglw9hBCsUSWogWP/RjcKkbtMPmeQqJ9pYE8KoOAoH1LdfB241vxRHHNb28OmxPHdSSmVJt37tHkVVi5znbuVgdpJGOpHVX3wztN0yQ2QMcLRpIY0DO5TeCWcp93buIAOMj2zQB/Lrq3xQvPDmrXmm37LcXlvfDzZEKtDGWGVniUvhowGfucFsjjptXXxZ07XrOwtdPmaG9srmC6mjQRgsHcpcgEks+75GJBGAm3B616Z+3z+zFqvwx1vUvFOnafcJYXMlwpniiCRmMuHtydmDxD35BU8KRX5Rab4hvobqPypJYriO4KLJ92OJOck5yS2SAOg9evAB97S/FWS2thD5xnYTkMftLgAtxIGRoxhwWBJ6kOF64Izte+JS3VmsKSyxytmZ5GlZZS5IRBFgFguAwBB52MeM18N2/ia7+1stzcyMoJZmc4JBKg9/lyTnjnAqe+8X6rLK7PdEqsEaRL8uUEYCII3KnK4znI5XOOTkgH0bq3ja4sZP3lwyTfIxDFzJiaIMxdxOflZcHOScgZ55ptp8VXlmFp88O6Ql5txkkkkUZhjhjWMKclACeN2/sOK+U5dZnuAGJd5t2CqRoGMYX7xcNl2DdAeecDtTP7YuIZR5U0iAMHjRzjMh2rJuwwKNjjjH86APu63+LcGpWcEEl9JbatAFZHlkURFg5XrFGPLn2YPzht3YklcPvviVdG0LXN6Bd2i7wRMPLddrupYZw5fYoAY9SM5xivhi3ubt52YT+ZGUWR2YkBxuAXhmLE9c4z7+tdfJd30tsxKnyZIlUK7klBtCoykn5uR0znBPGOgB9Dah8QZlaB4buYyBZDLJGf3JRkx+68sjc218Fs4IwMYXBba/EO9hRXtpop5ZlMcjzylBHGzgFkzJlWUscsSRg54wTXy2NTnj+WSVnERCQoHwSxKAnLMuFMaNnAyDjjGcUrm9nQsyO7PuO4LKsiEszDKBGIfGSD2/GgD7NsPiJdte2kEtwjGcxrNDO8atA4ddyoeVKFEBD9+Oa+zPAurK9lp7RN9td4H3iHMrIkxXy1M6pl5MB+wA2HGQK/IjRfEMs93Bb3LKVhQGKQAq4kEgKqWDDeBluX3bQxxjNfp5+zdKL2ew0ydmuLS8XMs0TDdHII0VMvHKDGu5pDvA3ZHU7VIAPpKUSrZTOzFXEbTrbTB5Z2DKGbyk3ELIvXAIPykAAjBxLa0le63RWhmsrctItwUMCqxjWWSR2XqwkJAyeoHyjofQPEVpbaXeR2qRsWHkhUQwtHDKlupLZwTIrKEyx4YgnJ4rlItTze3Vi6SC2Ksn2dobZ02xorSASBSXUSSPtIOdqYzkZIBWmmi1DV4lurWMrEolYHdCGBbzMBxtLfN0znONuNor1y1j0hoLZ7bel1bRY1dERQ0U8haJPsyyoDwjSBwjAHIIznI80tWjh+2Sz2Yla5mW0iaMqBFn5jk4LONhicBSVG4EBhXSaS4gs3CXETi8WNkaVwHYIJf3eA25pAokHCc4yfvAkA19ZtrSfSbotKlox89vs8WXkjUyGCBTEQArbVjJJ/56gYBGK+OfiDfalpusafatKJUtZJJ08zKhdvkmXD+YAJSEc4AJblcjGB9kXUUmoxGSW3RII/tR82IKpZiYpow8gJZQMIFAJ746YPxv8AGKSC4+z3yokNxFdvG6oS4ChlTc7dXZ+D1ODnI5NAEyapqmuShpBE90VTEYQyOsbRqBIJGfDPsjHXByGGBzXSWFnqDxx211amKUCOS1EwtoopokZwH/d5V3A3fOMd85ByPMdIvJLbyDDPAiSxyhScl2iTactDKpUsdz8nOCoweDXrPhLX7i4a6UxG7+zpJMJ2EZlggdEAYTE53FgVAAwCFI6nABvWF6Y4ZrGG2NpMDKs155iRRYDLsjhlYh1UsxDEkAq4XlcimDU7mxmnjkij2GQXUTK8pWdVb94JAJTv3NtGWOTuwAMkjG1Ke5ntJJllna4juS7wvA0YCgBWdSw3GISAAnGCYwck8Es761msJYEKT3MskYn87aTFtVtskRQ5VdnLKRgeWDkkgAA6LUdVdYLi/tWZUUKPsqlndp1cGPaIlyQFchFHfABPIOZp/iGC8lDNEyPjEivczQySGNDiTy24SPcCCDk7jzxgVxlxrp01b1IWEiwRyXH2OS4ZZt1vt3yxqGLSsJAhRgpC8gciuX07Wr64vI5Le1ugZNxLKRMEBZWlieaQhnI3Kxx83zHjIIUA9/012vrmO7lEaW5YhlxumEi7gZfMdjuY7fQk47jr7NZxW1za28kHzz3WYomUbvsskbysd3mOpVjGq4P+3ggYxXjOiRXl9pcVzLbGN8xvFJJFtSfbJn5ZVCkPuADYzwTzg17V4XCXM0Suj2wjLPKqRYeVeFMsak7mLHHLMoIc4OBtIBFe+H2uyzTQR7W8zZ5jM7sjbBGsSRNy+7cv8QHzMxzwOY0vR59J1O1eKzUxvIDN5CylGEZy4jaRADtVk3Yx16jAz9F2uhPqNlaylJYJIXG+OMpJFFGohkV5A2ArSKcLkgZTJyGG7SHhcKgYxxRXHz7YdhdWIb5giRpknjB5yRwec0AdZ8N4tQIS+8pDG8MaSCVEiy0DZGxBu3MGkYA55B/Cva9Nv1gguLK9WBGnllkgVT5+6LKbZI9zDypAVCkjB+bHOSB554ST7It1aiaRGUYmt3idI1BB+YbkIyJUwwzuAHfNdHdwq0GJbuNZFuHayKqk1wWkD+agRcGMFMgHg5BwcnFAGjqV7EVIt5Ji7xy7ygeZY3RHkl+RlbcBgFsA45wRXhPirUry0aWR4I5oJXU+evkGdJY1HkTyFIMqEfI2k/Mr5J+U49MltJ5dP1O0SOaG7juRJDe+bM1ybdIgssTRL8u4liW5YsHIHFeX+INKluNNWOJ/Kimt281mcxu8MQ4Eu0DahdEABwATyMDAAPAvEWsajM8/7yONbpvOuVRDJJL5JLgy27DYFASVgW3ZMm4nPAytM1eKa2WbT2HmKrb0SYKqQK4lLKFXLHDEEkYPvXYW3gOfVYrq5JjY29wsgnmO8XLMsrrEQnEgUIwAPGGG3rmsWT4Wz2UUSNI1mJrmPYsKMI4ll5KiMk+Y5OQAc5PDFTmgD3v4Za8LS0N1qH2I2kQaW2iEzia4HmEuiNKjKrghuRhcgbkwcj6atvFF9aW0V54cE0Mxle4umBSbUDbqobyUlfAjcnef3QQkOSd42gfH3gbRJ9NimErvcQKz20FrMIZEUOylLiWHBCuIixK9A2M5wa+g7HWza6Q8NnPdJcGB4WtwqowB2rIgbyhklAcbFwc4LYNAHsGg/EEXsaPqc6tdCaRsM8sJSV2EjQLH5hMUm2Rgzs2GL9MnFemReKLRJbiK3t7ZxNbSvGFbmIswkcghwznKEEY6OM4wDXyPDYx21hbzzSpFJMLhY7N47dXjtYxsinugZGfzGlG0qU2hUzgNW9omsxXduJJ7p7S9s4kjR7W6ZkBi4aWGMEiH5eMlmJCtjPVQD3m38byRTzvbSwMwheMW9yfLU+WzMFDJ8zfMX4+X5jyTg08+LrTVoN1xaxx3Khld0kbJiydkwC528g/Kc7gn4D5muPEa2V9JFFdRztcLJbtNby28jNGyMS5Z+VZ2LA/ICcEdMGui03WJ7y3C2l0BOqHyHRA+3buUvKkTDy/3agHdgbsHAzQB3usWCXonvbO/ii+z4kaFkaF9pIDyKAVDgOANp7SdWrCs7ibSZWgvryG4up0W7hjljiWR4W3pGQGGGUlHxjsMEdzh6Z4iFvf3EV5C0v2ZhJAbkoI5tnlo4iQx/vVMjBjvzwuABtOItT1CwuJ5tYu5POuI8gICAwLKwG0GLbEoVSPlwctgYUcgGT4p12xt0mluIIx5pVA8McUiSJlg6mNnyHRWclixyRkDivFtITRdY1WW1e1RDLdSTM5kMVsWiXc67nY+U4Qcr3I7jr0Or63ieR7O0hntZGkKMsyyvG6ciNmVSFlBUBlKnHKnHIHK6Aqrqrz3drbebLdQ/aYpGgeGGKdnWT9274mm3MmMZ2AZwCMgA9dvNE0O2m82aW2a1kt4ZLf7JGDBGAo+UzIeJt7EMOx9eKbN4F8P63LAl5HB9gdh5gVVVoi0O3zl3AkykfMe5IGAO/V2kfhuRYYbW3gNvbRyAxzSZkieQqSVWQ4dQ2D1JBUdQcnltU1lNKupLW1LeVDFKwaVA0Ft9pYrFI02VOFkYY6n5l6AggA4XxN8FdH0uR3iniWGPMlvMYtqzQyKpLSZIaKVTIobAIyQT2z41rfw9tItNlkgkWecDEUuHCMFdw20ldsi/KVwDn5s+9fSmra/b+J9IutDe6826gAuUmysjsYkEdzDHOJDvhZFR9g/iQEZIyviF9p9wdQFvGwMtrEHS1yWtmjaJtkrxxvnPVj6HuOgAPkvxTYXell7OOdRdOzAwyID5m6WImFCEUsoVhkZ75yTXgniDw2dNuDd3ZgidpnlurSZN8cMYbAA2tngsCoXK8nnOK+09W8D6td3w1K+t0vo4JNzBt0bDAIUE5AK4CYAJzsG7jivI/iJ4OVNFutVnt54bvcxQBV2yxiMKAqrGcASE5XgKIySemQDxDwrrm3UYmtiY4UuN5b5VRnDbSxVsMIgpxyWwQDwTivu7w94+srVraKYWkk4gDEwYlVVWNSymRMfv22tu6Dd1Pr+acelXlndKF1Iw2/lmdJDCA0ckjMzxFVjJkP3mG7lR0wens3g3W5tKuoZoXN4xMSNHO4RzIWdJWCE7UQ4TknP3skLQB+nPh3xzphkuI7mzMdu6q0M7JIHnikCyRh48BdzMQwCkjPVvlBPv/h7WNL1NDFDPAwwB5brGJreRVKxuGfPzCMhSQAfvElsivz68O+NbXUAoub6K2SAQiONTC7QzQsTLANo+ZA7vhs59Ote9eAvEvm3Ilt7uGQIwAa38pUlgAYq7bQDImwncAAAVO1SuCQD6fvtPtWtYzFNNIYGdg4WNQ7Rk4ickH5AyjJAyQSARnFeKa1baZdvqU19YxzTvOAltEqRB4Myi4ljeHCqwYLgkHgk4wCa9SOtx3Wm7jIJZxGssUe4gsActhVXcWyigDO0mPgcV4T4i1Zhd3Lxvhhkqik7xlmwGUgkDeD93qTwTzQBkeGtPig1K8tdpTbcBf3bozFd6/IxAKgldq8ZGQec4zwHxN0WU3RuNPtZ7dEVfkbaRJjyzJJJMW/duHPyqMk9c44rY8LeL5LHxWftDxQR3CkNvQSJKykAuW3HbwASQNwx8p611XiLVbK7nmjkgEqsPMznZJkIQx8raAyMxBOclgoC7cnIB82aFb6g1wgt45IJCzQSh98ccjzylYny2W35ZiBgA8deM+sQWrKi2MXmyXBJaWQhvMkBzIV53cj5+wwoGfUcTYarZSeILhrctKbeckmFCQrr5SRmQhgMnK/eOPlyDgFT61rF5HbaeYog1pqF1E6RzyqDPazAOCI2WRckgMhw2Gxg8YFAGZe619mgFlBfKtzIUElurNG8CKQXBkjIIYhhuCkEE10txfwadp51GW7W6+3iIxosImbfcpHbogRUL7AwwzcrGUJYjkjw1oWt7y2YymWXMcNyJFcyuu7cGIyQGZvMz6bSM9a9S0y1tbu3Hkw3REAVI7guRGiyorswTOdqS8HcQvUgYxQB6/8ABw3P9uqYdqhpQsuG3xKoJ3eWp+6ynkn2Ujmv1O8PqkGhW373aZIQdwUkuchW6E5OR+OOQa/OD4N6FBo+p2sVxCUlAR7yaeFgUaQIxlhCvy+whgMHlj15z+lNlJbmwtfsBb7LHDmBpMo8oCsjbkXBDH5iQQcA+uKAKTiB7oNALlptiiSQNHGjOxVWZfk+VwAvbr+IHolvLstIAXMnk27RKrM+9wq8uZAuW5HJPyknII5rhlkUTw26qn2gBACOI8mU5jUbsAggZ+tdv++NmI2h8hI4V8xgyMvPBO9Ruxluc4Hzc4IoAyNRv7WO2LEK/lmQSuspMxkUsNqoxwrq/H6HGOfH9Y1PdbOshkCuZYljQqroGYhWZlGTgHhuvPPWus8QwXFpb3cixMUjEkwIfyg7FlRwoC8k8cZJ+YkdDXl8tzLewW/mQOLeQO20bUnkdQwMckgXkBW4JwehzigChc2c0PlvDPO9tKlxK2+RXgkmuFHmMWlVirbVUqoYAb2xnPPEf2NK15JMm6RtszRRxlAqhNgcZYcoCW3AEcHII4ruTPZKl2AcPalSIWZnZS6ksWRjhV4P3hwenXFNjuodcs5jPOlo6yIxmVVE+4Z/dGFFVcfIgBAA+b8SAU9K0vRRGLee2txMSw85EKucgE7QTgttJ6DuD7Hbk8Jw3bJJZeTaWf2d0lSR5IpZHQRPGwk3hVhOH3KEHzSgBsZqpJJp1tIrKxaRY1XbKV3EgYXYowxYk4IHAJXd0FZd947stLYwtOuyVTHHGCcNJtBe2dXK7lygOFOSIyexNAHMX+n3KKYZEiby5XCE5XIySkca42vGCCpBJYnkselef31yLS8jt76zAEJzE67VWRpJGARvl3M5XdggMMDBPTHX+IviJo2oamkCm2tITjy4ydojni8pGfe53bd3zADcRuI3Eg1iX8mn6vcJcLNZxtIAsUiOrjeq/wCtQPIcru3EbiDxkgZoAzI0tLq+i8qMDeyGAxhwpBO5QR5eGfdgHuQRgkVZ1LwkJgqzW5ieF2ZWVclJCrJgvggszAYzkAN0rodPg0+FLcvcpcTGUGSRkjXaRIrxxqvPysuQfmJXbwBivRYdIsYtLSOG5MjNK7SicF2DTO2Fjk2fdyGIDHjPJyKAPmmPw5rmlyNcpemT98/kxyXAYq7vEwOyR8SAZIAGVUKxwPvDTN1Olm0d3DfytOwwkU8S+VO+YY59ssZV088gNg85AG7OK9lfw7PABFPYm7kn+QFxnY7EhJUMLYZtxB4yDtweRmqj+H4WZonhCTRhRlsDJBJUIT/CJHBAIABiYjBHAB5ZaWGoeTFeC3kEcTIrrEC0nmA7cEbfmfJwSBgZ5OMUraRPcTC8upJA4BSOJ4owI+BIXXbgjdInJyBhslT39mSG5tFtbBoo2jdQ0k2/eSjSEht0bHPDKMADAH41vt4Tt57WW/8ALIe33GH92xgkldQXWZlYKQEUkb8g44+bOAD5+tlSCfFzC7LnaFyo3ZCsGTAPrnBGNvXNdJpehpM8yPbJO0kPmbpA8aw7SH3FYyQUA8vLE8lgADk49HPhmwvd32hI0EqM8O4xoeMOVHAKyDIBB6fjiq+qaCLS2cxlkSOLZEYwdrqNqOm9AfOGSpIHZj9KAOctfBkDzrMdxeIs0bvKJBbmTLNt3vllK4AAK4wODXQP4duL218u0ImdD5e58iNMsuQqt/qwVOMgfxZyOM8S2p6tptw8YnMsYkCeVEwAQArlpHdxvyc4GMcYGOa7vSPFF/BcKrW0YEUeydZCFSRAUj3KhUM8pDc9D/EMkZoA4jxL4SnezbfHJsuFFtcJBI8JkQAqWcxkecgclR1GXU44qh8Pvg9Yafb6pq+pWX2vyI42S2dmUmcSvl1Al3KEZodw3MMFmO35c/SEuo+Cb/Sla4a5hukjZZmEi3CQy5DSBtkAMbMQdvPHldAcmqh8Q+HNA0lvKvWuEuVCIVjQOBIDI8gDBsZiV8SAKvzqpU7c0AeL3/hKwElxeXVtaLc83CNNCiiZ4AiqjKMrI0iLgqoAO4dR0+KPjr8SvCfgoFLi3t7OKC2khiil2BMMxa4KiTG1zc4B9NuAuARXt3xu+Pdpohb7HLbmOBPtDvI6yNKwUjDqXIbLnnGDhjzkivwU/aE+Kw8bapql7Nfz/bZJpHuP3xk6ysdkS7RiPbjJyc7skDAoA6H4xftCwxzsun3i3EV3loY4EiaMRtggCQTEvgF92FAGMckjHxB4q+I91r9teWjEI0zksykEsQY9isxb7nyv+Pr0rzHxBrH+kuqyNndw8p+dSwz8u726e1c7uniiLtcrIhYTKwbczOBu5xyCD39sUAQQuX1KO3YrCSQruXztcglpGweMgDj8K1PFFxPHptuu7MQ3eW/A5zlnAAGD8vseKwdP866vC8IWWSF1wpTLMrNg5GMvyTnqcHPPNb/iueefSYLaZFRrUkbAoGGZcgg9vlYfgKAPG4hLc3JilLHc4yGYgByV3O3qeBn6V6r4Y0W1nnntZoWdXiR2njjDGFY2CNIV3jd99c/MODXMeCdJOq69bwz/ADb7gNIWJKuAGbaWyMAlQDz0NfROnaG+n3t4FSKEyW10NylVjjjcqYgS4+c5A4ySFOR0oA4rxXb2dhpaRW4jYJFHGCrFQZNoJcc4yDv3L2zwccng9NmiZY9/yS+Yu1m2xrjBIO49Txx/e9R39A8ZpbyabH9nkSQsfKeMja4bIYszMSASWKr6gdM5rhPDeizT3EbzQFoYGjZvND+V5j4ZIywx94Bsc8gGgDq7PS7qW4guVEnleaowxKjYoChg5ABGcgkHgj6V6a/h6DyxcyGeS4ysr28IfdGocl9xBLOQD354wOMV3Ph3wA8mkXDPHA6SIzurJvgXkN5cKHJL5OOmeAfukmqs+oRaLePcwRu0arb21zEyxNHuKqN8Tn5htZR8p5wo3E5oA43/AIVz8WtWaW10Pwzq97DLme1i0+GW5kuYZoywRI4wTM2zAwAcEYx3rW8K/sufG/xfBdM/hfV9KtrZszf2lZ3Fk+wA/JHHLGMkEDaPqcZya/Tr9kH4x+B9O1LRodfuFN4koS1FzbW9xauzqqiALtyjMXG1vvKQfmHb9EfiN8XvBj6dqC6NZ6faXElk1zHqVyA8LzSearMqs375sKcZYMN45PWgD+Sn4gfD7WPBOt3OlanbtFNasNweMgnIJAZWHBC4BGB1zXm6pJbydPmyCRnhsjhSQeQR19c471+k37R0R8ReIdRvrqCwnDO4guLe2OJm8wh5XCS5RQoGPYHqea/P+/0qVdVa0VQWEpQgsEJIbr8x4HzeuABkmgDpfCGkDUdRsTNukineJR5ZEjxbQRGpUEbTgLweMH2NfqR8HfAv9maet79mikzFGWgnIEaI4XEkmFw7b1OBkffzXx/+z/4Al1TUbe58kXUYzHK7RgxQsWCoFViN/wA5GT2LcdRn9ivB/wAOp7LRWa5VV8u0s4nt2VlLuhiVUjCYJbdhvmA4yNxYGgDvfgJ4XvF+JvhD7LaZmN7byiO3hFzCpiP724zHGN4ESYYbjnacA4Ff2afAHy18EaHCCmfsEO2MJ5e0bEDAxEAg7vUV/J3+zx4W1O4+IHhW0CyRBNQ8tbzyni2spMltHuWTGSiHcOhAwOev9bPwXsmtfCuliTasi20QYjcxJ2JlskcEsCT/AL1AHo+vTTiExw+XEsiSK7sShRgBtJ44XAbnIwBX8vn/AAW2+IH/AAh/gK60+e8F9HePNDbok6kvMVAjdwiDcIzuJ+bOWAOa/p68VRu+nTFA27Y+CSpIyG7kHtxnqM1/Cr/wXZ8Z+IYPiJH4YnmaOzN1NOBLK0mQ2yH9yGUEJtDttG7kkEnigD+Z/wAR3VxqOp3c8yktcXEkowCFVpHY52n+En3/ADpmmWN3BcQzNaS3BRVkTH3dkZDHGR2APtiuiOmC5nX948onZmICNklG+XduHQ5B4PfB5r9Nv2P/AIN/Dfx7PpVr4we1hjuZYoZxcoYRsdnXyzIwJjDCNyrKRkx4PBBAB8HeFPidfeE7i1ubCGa12STMFMsjW0suQyOsUjbVkDruznPGM44r220+Okuv/brK6s+T5P2e8h3AWabEby1wmSPPALHOCRwO4/Wb43/8EuPhUbCPxR4R1m/07TPuSaZbXlm0UjSqXIt38ks244x1MfP8IG78y/ir+zhpHwouJLaw1I34hhgnf/S4JPPEqF9wlTG0Io5GB1HAJIoA+XvGNxqNpdSXMTlRO0jfafP3u5YBsqgJwrRleCW5zzXm2sa+93bBXkeQ7AjqzHDS4ILDuAV2/pXoHiCNNstojG4ijUtDvcsVHOWRm6+3rnj1rxK/t2iuTkOse5cYyTg8lgG7AZPP8hQBRkEjks6Hj5WYqThs5UYI+U7R+Pau68HShL3fLIzKAQ20ksVA5VYzkueB8uK42S4eR/LTbDHAS0asApZhlgXwBukJ9ewwO+es8JB7q7ihjjRZfND/AGgErLnuCwGehJ5/CgD7B0f4RT+JdGi1SwikdLgGNmMJZICSzZIQ8EIhJ5BJ9q8W8Z/DvXPDMUryW7fZo5pUM/I85Ul2BkQk8DjvnLdxzX6f/siS6FLoc/hrXzC9uIklhZzu8xSx3SOQgLBXdAVHyBTzjGa7L4v/AAstNZnn8MzWMNvZX6TT6bPFDiEspVTJHOB8x2FCMnDYHBHNAH4NXFxdW7HLyLtL4JJAGcYOM+wxT7HWXjnjlcncmEBGCjZLF2kDty2CAAOMcV9E/FX4K6v4Qu7y2v7KS0lhZiiyQvF5sKuBHKm4YO5OeCcmvnC+0qS0TzSrKOeSpwPmHJwOOaAPQo9cE1pGsErlirbkLHb8pXaFHU87iQfSsu61qS5tnt5JDKACQjsWALAqSAScYDfmK5HTiYoJbj7RsaIlFVWIZjgD5SOcZYZP1qFLjZNvIypXpjrnqeRzQB1vhXxDdaJdYRnVWyJIyZNskbrsKsBwVIbPPpXW3uryPCijdJbpJKNqOduC2cKTnn5hjHYD3rzmIIzxyoCzF12jggqSF2k9VbcOPr9BXW2UihBCYg5kPYhnAJIVflA+bnB/HigDOupmDSbY28t5C68qWQ465A+YnnPrVzSvFOr6fNbz2F3cReQVXy0llVCBnG5QTgFSOMY4rm9VkktruSLom84UHKqSCM7h1OM1Qgutky4Uqp4UDkE8lmJP4AduKAP3Z/Yo8ZQePdGOma/Pbx3VijGWG4IdLgtgBlJi4OB8xHAAyT1FfbGs+ApNFuTNpt4PKZ2ZoLYCUKJWUxIAYy24YPzZGTjg4FfjT+x14wbQvFOllFlkimcR3ECyOsUgkIjZducZ8vGCOSeK/djQ/FOnX1qPsFspTy1ltryRCs94U+8qtJE4j+UBQyg5AHGQVIB5YdE1b7LNcWoiY2wYiW6to4wzRvny1HmfMGDsDyCTJ93pXF+L/CeqxWban/pCtdhZFtVRkjM940T3kqIQMGNkIDc7iQexB+hRriG4C3tnDNbq20BUi8tUQkkXMZRhuGADkKG2ggCugvNNk8QW8U/2ZXs7iZ1eSCSJ0hUbJod8YhzbuhSUAjAGBwAMEA+KNS0PxRp9rbyRiOE3JIEcTKiW8YZVaOSMOSJnkUHouQx+XBzXsfwm8a+I/DNzcaZcXlm1rdi382B/MeRSXZHW2YxFlVIAmTuT5mYEEBc+w/8ACA6HP5syiPU5Dbsv+kSJG0SrIqNIrpsDHfj5sqQEyAQOfNtU0u00m9juxDBbrbtIryrcxPEUjeQRs5KgLjnnIBDAnIoA+2obi4TSSIwjg2iRM6SB5ZC/zean91FwgCk8DkFs18P/ABYt/E+ka0LezjxZXHkX63bWhRWkbzYrooCSXVZmhQk7flIbf2r7G+GGrWHiDRIWj7Wh8pw8bI8sYA8lVVz5mfmBdW3Diug+KXgiHXdJg1NrS3Rp9Ku4wsJDbJSwkjj+R2aNA1ujFgc5HzDkGgD4n8OR67BYxib7IqXKlZbm3EZlY8MisxKYfcWBwAB1yTnPQMdQivg8NtPEEMbC5ng+X5FDg4IZfL+YYPQ4HOeK1tN00WNoH32moXMhkiht9iFIEaWRQrMpOwgAN8+AcKSQDVey1nxLE89rNFbTx24CMXlEQ8tJFVYAq7lljCAYyRynJyBkA43xVp19q1xZx2KRmS+hmjnjEotwJg2VkhKJtEbJk45A5x7fm3+258OJoPDGn+JDatcX+l3X2C8uTAzSCGSRlRIwm4YWRVGQSW6jG7Ffr7by2W2ORrFmimtZLdSIZIWSVjjfhXILYz8oIxuBI7V4f+0TpPhvXfg5440P7Pdtey6VfpDcSWnloblIBJBMjIdyvHIvUsuOSwPYA/mjME0mYjL5aht8i9fLBxkYLAb920FTg84zV/T5Z7EyrHGhElvIrMAQUOWIbbJnc2cZxkYJxVWF0tL91mzMIZJFMTqFDushWRWLAhf3mfc4raudUd5jHDBAjuqwy43TYQDDRxmTIRC3JIAOTgHHFAFO2WaQBZbZAJMyQzk72LMcCIKrkKeDwcEZ5xxWx5FxbrsuJlDOrFIo5EuSqMABFtQ5i+bccE5zzg1BGPImabdteMqjrG4ZXEgJX5guGjwfXjIxzW23nzrGpiVnljjZVYLGyhTgykjksXZWJJOc9OKAMdbBgywzebGzFyVZd6q7IGGXDZHykYJJ5z2rSiuTb2z2zyW8UbmSFYkRRI6BCHYS5O0kSMGPcSbcHOASKwPlxXCF1jRpHlQYjBIQneHGSwHYHAOKlsxYjzpZwZ5XRckEGKOXkoA6x5C7lBwOSFHXsAY1zawwpHdJbERK3G6QYhYszqikEYyVYjhevGelXlYz2wYxQqh2IymLbJsfIUwHjLBRuLcjI5NOkljSVVkYbUJlKH95GRuUCONWyudivlWA+ueKjvC95cruWTcI3WIBVQKBjykUK4XbtJGQDkJ0oAinumt1e1WQNE4ZTIVXzECgFSGQcryAccHgkVQGpy2ux44hCCCUDxsFkDMFLKTgHknbj7vBHODT78qsiTFSkzLtkHynogUkZON2FBA4Iz61zcyqVBdX3JgL1yG3ksXHRfm2g9sL6nkA6SKU3PmqEdgysrSjhWY5Ko7YA3A7wc9RjrmrVxpywWQa6+eS6cJsdBJ+5gw8Slt/7tyWAOOFzjnGK5iG3mu5cIzhzIjAlxHgIvOzb8rKWAzwfujBGa2JZ5g4S5D+dHkDODkBW+dlDeoXnrjvQBQ1DSrSZY2t4pVk2qMsqMrFR8wBQdODg9zxWBPoskS5DZDhiwXJSNiwCl1B5OMY/CvQMOIYZHljKSMyhEmy8If5ssG5CHDZ5Iw4OTUUtrBGrSpGcKQrpITguqh8htxIbaysB6igDhtOspFukXBMe4HcU3LgEg5Ur6Dp6/nW/d6PfR6hcQraExNBBMiyxEiSP5kwMDEa/e/iHC8EYFdvp9tp7NFIFeOWVADG8LMsWCuMNt6kfNkYOAcGu91ayg8rStTtsyo8AsNVhELSReTMGaAOARtCywuec43HnmgDxiHTJwIhPA6kMZWMcI3Q7U+WIvvB2YLY6gFaZeQMY1VlZUZiBjLEkZII5ODnI49a9y0rSNMu4r11DMbWJHMREjkF3y4Vk4WPkgAnIBxnNM1Dwpp0kRntVkVFBP2dZkWVZdpdUJYNsUx78HBJ2t3BoA+dTBdTTNbkiJGQorBWbaGyPukkclcHjnivQfCvhRCttNcuAkzMF2hCd0YOwMu35VJOD3Oa6Q+Enit0uHih8rIHmZYll5cFgDywBJIPIwc4JFb9k0sMNvp9lbfv0nDI37tIyjKA8e+T5lyzZXH90cHFAG5faP5MYkRWYRqiPhdrEYUIY2BO0MGyvfvjrjzrX5Joo3hE5tnkgZA05DlsNv8AKOGG3JAznI74HUemzXkMcF5HKiu9jaxJlNjsJQCS0ZeTdgPnGADz64rxHxLdXE0jtIYzIpfzA6AlSQMZDZByDnsQR2I4API9WCxPL5iLvLMNyqRuU4Yk5HIPXg8Y61ybNuJYA/MxbPX5eeAPXkc9ea7nX7dpYo7gR/MoCTBMhnYEbXyARja35YrjihkHlRjDHO3ChnyBuODtyBt3ZxxQBCrMFJjUc/eOMtgY+VeODwORz+FKzIygMwDMoJKjO0jIwwxgtgD3GeakXESYBbzg4JwBtCABlIPruPPHanS2xCJNIcmUk5UqeMd1HQ5z2IoAh2yFd22PaAkfyk/M2AcgZOSSOfQn3FMmEK7cbyeA+efmwAdpI4XcD15GBSozxuGQlMAEYHHJwC3HHOOtOkRSSxZd5OzZ/CScYcEfXv6UARssSqMSbzgEjaFK5GdqnPIHT65pGg2iJomL78AbSu4llOQFViT83HvUkNqZm+clUQF5GYADABIAI+8SRgY6ntUYAV2jiUuudynavm5VTkbs/KvUnGenbFADdr4TKYVSV8zaQS5IyC2ecYr0fRLy8bSVltpH82AquQc4CgDPAPUn8RXmhclQgL9MlWPy7j1YAdBXofgS6fN3pwKj7QqypjB/1ZO9BnplST74FAHcaNrHi6GG6mtLm8t4HjkgndHk2SxxtHKUCg/cEiJn6c0y01vW9YuDbLd3fzlUcrOyI5DYJZs/KW2kZwRnqK09UuhaQPZIv2cuQSkbso2vhZVzgiNiFyQV9c1q6Vph0zT4rt4o2ubm4TymJVJIYlMcsbBFX94CVAbPAyKAPPPEMep28U8kqTR2pujLB580lxJbxyswWAXDFQy+pCAsRnpxXnTvcFldnlVDuwFY8qM84z0wc5PXNezeJZn1NponZGWPCRIAy+YEwVkIAwMMT19q88+z3Nxbx2iL5oheR1TyghA3H5vMxlwQW4PAAz0oA5ieFgxUNuj2n94CwaQPhlIB6udw/AGs2O2YuQRgMwiYsyghsbhwx5G1Tz7e/PUfZ5EQ4yV+YZZQMkclQCexwPXjjnivtX9ij9li0/aN+Irx645/4R7RRDPqdtCzK88jMRDBI6Sh1U7QWwOVyNw60AeN/s6/stfEn9obxNb6R4Y0ySPSY7mKLU9emgd7KyjLgMS6rl3284HrzX9Jv7P3/BNv4VfBnT9Ona0uNc8Wy2fmXuqajGJ4t7BJFNtAgHloWUFOCVDZJ9PuH4QfCT4XfCTRdN0TwZaaN4e0u2sLeD+z7S2SNri+jQC8uJZyvmSymYPjnIJ+bJOK990mfRGVIraa3kkWSMEPE0ksrFGX5WKjfJ8gGRyCMZ6UAeM2HwY06LTYDekRi0jVxHbRRQrITvdigXAZlIAPyDqD1Jrxb4j+ALXVLeG1cR/Z3a5UyfenkhUuZmdAp3bEGQSOikY7j7M1W6mCXcX2d7WCF5ULXOVcMwOxIkJGcoAT8uMjtyB4R4g1TRo7+WG9t4mgS2BmluXbIEq42RuSBh1IBIP8ZB4zQB8J3/wUitWDaJas8d1Lb7Ljy+LZosEys7AKF8wopbjl8HJbj3rwfZad8PtAube8js2uGWOOdy8XzGWRXZt5HykAydQBjJ9z6H5+mapHMLC3VC1u9uoG37OiDDrJguDLKCecsTwDzjA8u1nQDbSXGparHcSrpVyIglu2TJFNhXMsE+SyqjA/dYYJwQTQBwXxQi0GzsZIdNvrUWmqQSSApcb1kabczsqqxMpUnOSRhiRxjFfnrrvhWe81q+htoZ0nEshtobBi7vbQF3WQNLGHik3LubjaRwDnFfUPjnTlsNYN7cecllcxFbCKZ2WKI3XyeaokDKjJIxK7Qfu5wTzXq3wn+FyWVrNrU8EtxFeWksaT3DJ5pbB2+XJgEhsggsMMOOoNAHwF4cvPEOmXsunahHfy27jERIcpE8BPzfOwV0VzFvzwQ3+0SPk348ardx373KXMscN2+9pnOJCxGIiShLFlZXyTgkuQOK/aT4kfCxbbw7f6qlmJJZ0FwiywkQwxdZlZ1bKs0g4OQMgAj5QK/DP47XVhJr17E02HtRJbQYMZWKNZHLnIUl0D7hjIPPXAAIB836lqUSyh4DJ5IWJpV6xNIAqyA5AIJYbsZGQT0rJuZku2ExJZ4Q21wwlxG/lny5AV3IqpuHUn5eSaybq6PmuqF2TJDMjEIwUlld0bPr0wCO1a2kR2xw86vkkptjT5CQBjAyMtwpY9y2cCgDa0o3RmR4mCNkqjJjyWTIAUEMASMDGecjjnken2cPmyK6yLFcElWR+FWQqBuyUBEZbf7ZPU9Tg6ZZwQwLeRSx/6POjSQhcmQOzARLuyPNBRskEgA9e1dnbrI6fa2jGWXCybRtLAlYmztIJUoQSAG+U9M0AdBLZ2smlq7vdrfxROlvHC7KiqVVlKqiKDE5M2TvBJBypGM0vB+lXE93dR3EJignXZGQksIYoFO4llJlBlijJwCuRtweasQ3CykrJO06RLteFGciJNj7QNx3LF5nBAO1Qeea7TQLV4rlFjaOJJnj80rK42bfkaGSJCVCsyLnHPAORzkA7f91oVpDGGRliOEtmYxCTneSNqEhfNPAOB3wBxXPateDVCjlpdOtX83ykdnNq3mMdwh8tuf3iAngDcOqjIrqbuPKpCSk0wlRB5UbMrvKw2+WjR7QVjwAcALwcnBzyOp2llZzlYbowRmQuY2EU/LN/qZQudmzplTuyDngUAc3cxfbFQWoMcFjHcpJMhaOSZBJ98KJAATuPAxvHXPONG1FtLp8cv2iI3W5YQJJxmJAfNMhtjH+8wC/ykEnIw3auanctJNbF0EXmI6zpOIgDuaJQzkYaEI6BlOGyMDB5LobmL7bcJaxSJdhPLhnTcySSpzEyoEXGU2DGQRtJIJNAFLUns4g0jRedLE7xxzJGsP8RaIqUIO0sWHYfNjk4NcrJLLaC3e1kcR3O6KXYY2fLSgIrIP9UMb9xLdB0wcV0N5OJZUR1K/KI3RGBSWWRxvJWZWCSbuRkAgtkY61Vjt/sRWS4nWC1QlMCHzHEpbzDA/Rc7VUknghMEclaAGW2+xaWK5ibEyIY2ACecFO4oj4JTAYEMNufpzWlHcvOFGZYizp57LKH3KVGzb8pEWMgk9SSScnFaMckT2cU93MZLQx+XEkZiaaMlWkjRYMYRSS3zehHAqwbdLRYbu2VbyykkiyVcjy+MujKwBiyiN8mSCOcDNAHFTWblyuxZlZm3tMU+bYheWQ9hgDA5BIx3zXm2t6NcBXu9LZXkQkRQwxYfAzltip975QS3fGa9tuDEk0oUhVLFYYmgWWVUzkqHQBi+0EEAcjoMVyWt6YtvarPBvMKThIp4h5cnmyqCYZF2Aux+XHUDBwDyKAPJ9F8V3SlbO4jcrFuV9mFyCwULLlSJCX2DuVBOBxx3ltJZ3v7uJPNvkdZY5ArDajxoWbyycKQ4xnccehzuHE6zoqENNatIZCWM4XMZwxQbQZMFm3jDBsksudnPPO2Or3GnajG96Z3RHUbWADkpIu1WTHICgDt6dKAPoXRLQWl+Fjny8b5DQRGeOGRHV5EkSLLRgbX+YfMduQD0r9B/g3421LUtL1LQ7WJrVNR0O7sby+W6e6AtBtjhlmtGtd9ptmuGO6NHxvw7AhAfzo0HUIU3X9pHMbiWaQu6zSRSXCyEl3iUKDGQRz1B3dcc19DfDX4gpY3VzbmE7bizkspZSUt5FWWaCRyJYk5m86EYLK2dzbt3IoA+Fvjx8P8AxJ4O8W6xba5avHMlyxjvFljaK9jnkkaK9t1C73geMHoPlPBIOVHgVusdtI/nqysrBSvKO6k4PB5BCgnv17V/S14K+Bvwh/a00W68K/EezGi62Ldk8J+Oop4pNR0W8feIUfzmEeoaWzH57eYnGGMTpJhj+FH7T/wC8Sfs7/FHXPhv4khxe6NqF3bx3MSzG21G0iuGgtNTtjMCRDcW8ccyhmJUT7GAK0AeQafaW93fx+SJHgLKXKoC/l4JOPmweF557V1fiyYrdQ2cZby7Oyto2DAKVJTziny8Fl8zHvj1rmfC1u8uo2vlgSIrhpCysoCqysxYqPuAA/nWpql5aXmo3E07SBnmnGI1yp4Cq7uXLbBsBwF6DGaAMGeVysawq/zbRtDE/vOckH1OAfxqis0ocKzNvVuST0YHuexDD86lmnjBZUZlKTBo9xDcKDzt29N2OccA/jRbxK4e4cMvH7snaqOxI3cswLYUchefnzQBYheSBxIVLMcsN2DuLHcXIIO5CeOME+tSPOzRspABxtDBcHAGOdo6e+D1qpM6bz5b8IqrgtktnG7Bwd2MUs88UkWYSsUiRbZM5HmYb5SowRnaAD0yRmgBvnmEpIAGYgZBLEBj8wGVII4UZ9j+FZE1x5srOEKK6nI4JU5/gPb29qcJXkUbSXYyblHGQu3HJyAvKjv34qaG12sjPgGUNlDn5FHPK44B4wefr6AGnpESSlNzJ12ruBYgcD7oHJyTnHpXTxRhXEcgKx7wokIaMFQilMDA5I59x+NcnaSncUQMoDMWI7Ddjp68j0+tdDcTwrGjKZ3KDJ8xjuAIOAAOFXAXrzzgGgDRstOiv9WtLaJVCmVN7lcAgttOWGcqFGe3uR1r618MadpukW1ut6BEUHmQSCTzEYuj7VihEIDFh5eW3ZXAJJHTwn4RaJNretfbJVH2eKN2jZwBGzKPuse4xxjGTnB9R79qksUEkaxgstuqJIQuUjldSVEySAjg/wAPQ470AdDYapNEouY76e0gjuoJZPJkURMZ22PGIxtBk2jkbgORkk4zr6zqTwXEqWVxdiSZwojkwFuBchXYxpJgAeRJwcjpnsKwtEi0+/uorS+gw941qpltgVUvGHPzNCuQzTKg4wFDbuOMc54we/try8hlMglMpYOrB5BEqhXKvHIzKNrn5gQT3GRwAYPiPUbe5EMMgkgcqJ3mSZGTeysroVQDzSJF25XgE8A1wE1xa28lzFcrDeuRCr3IDQ4SNiv7tm6nYSTk8jrV3WpYpWQ2s8ryqoBzIWRTGoxNGVUGFdxGO3HJ4rm7TR5XkivllimlLorRXTeSzySycERyv+9wcksSP1oA7bTLMNMLu1id0tiCSGVCYWQDaoiY+arSeZllyApByck17f4WS3t5I7mRHu1b7LEtpHIrL+8cNMyl1IQIwUKTjEg2j1rxnToNRMOyaeJW3Jb2p8oPhpA0aq0qMfLiVN2Wxxkcgc17h4es7+0igSODCW0MZuVabzYLja3nFIigygLGM8DOV9CaAPqHwve/ZI7R7GNysjT+THcSARq4iWGJWCqfN+beW6Feg5Ax7LaeIobCKK51XSXkudiIZrPc+52kCiYtHgLKZRG3zZ+QZIzk189eANRg01Y4714p/s5W6jRkkjaINNK7cKuG2hpHY9MgFgelddca3eXl1cWIulS2urlrmyEboGjeaL9yYpFJ2kbXJzng9MYNAHpP/CQWSXExEk9zHdi3ZLeV3byZZpZEiEnBLHBzgjBHrXqei+JbTwppHm2tw14dVuXGqhLeF57dVNwbe3ggaJSTvgfG9jgdyOa+VLA+K/Pg0TwjbXnizxJcPLbJHZ2k109rvkIjciKEqZQAFDEbFZjyOlftX+wn/wAEu/iF8QNW0vx58fFuNJ8NRiK+tvDmWivrudX8xEvdmNqDngdA+M8cAG/+xH+zj4s/ab1Tw54g1y3vrH4eWF6ZdTuLiCWOa+lsriImC3LKymCRHUM424KSIMhd9f05+HPCuneF9I07RdKjFvp2lQQWtjaJ8kdvDAiJHCojAyiiMHDZOWPrisn4dfDzw18NvD9p4b8K6RZ6TpVlCscFpZwRwx/KgOVC9XJXJOPX1r0mONGRY3ySiAu/BJYgFmVgBtbOOeOtADoI0cBCD1D8AqMBu75wRuDZHPHbGKuSbLePzfLYqrFtsUZf5fmIyqgluw+pAqNgRs2A75A6qNrKDtAch3X/AFanGM+vQHGKspIEBDDIY7gWlyu5sFlHmcqoOOpx83QdKAMvULSG8jKRvEZkxLGv+sxtAKsQfukEg4x/KsXw9qN4jXNpeIsZSZvLkTMfnK7HJCFflBbknGMuMYArqo4YIJmlXg3OGKruZVcEsAuxSF5kXp06jvWBqlk6ypfwYTy5PnVG4ePkkSDHzkHB/wCAYoAn1fRU1KLEwdZF/eB4mdGVl6EtFIhPDHoec+1fCf7SPwA8OfEGws21ezRXsbicW00KKJxA6xLLGxIYxAlEPqWUMTmvtaf4g6NZ3EGn3V4lre3iGOFGVXcykZBUEDzABjjGOhNVNf0yPXLWR1tyWmUhS/ST5QPMHHGVAGCPbBxigD87fg98MNN8F2M2ki1lfTpV8uEF87UiJj/eDqPlJwe3IGQa+0PCVtp2l2lva2ojCxlFhjyrlAuJEXcec9SRnPOfWuQ8QaUNGxDHIltOXWKPy9s0oUyLlYg64wUOC2Pl5rR0+W0tlSSGZ5pzGivvkAMoC7gpc8K2S3JAwTzwKAO0vF+2xalO4b/SLyYqF+QhUEcbpESOI2dH6DoeCQQa+Z/iB8O9Onna9j82Oe4k2PHCgd3Al3qshJJfBCkAAH5Ovevp0iE6c3kAC6lKyONxdIpChZTtBxMu/BIyoO4kYzXnfi6ymutJkNvLLaXSxsTcx7ldJwA/mqC2Q28ZHIxkYI7AH5++Ik0Ozsrm6tLgSPbSum2TJ8yZleMEKoGSrAZBIx1zwKwNJW01WPT1uGhuJVyJ5JI2gkLqpMJ+Yn94WQ49MYJPaP4kWg0jWDpcAaGz1CQvKZDukS6Lo5kYN8qBvmDZBILfKQcEcj4Vt/P1CO68vzWtoZ7d7lzJFCkbFnjURHq24BQTzgHB64APeI9L8KtaWEYkbzbUuL+GJsush+RNiqgXaC56bsAAg54rgdWuvD17qctnZSxxXk8yWEitH+4EFsvkoS7febzXY4UZBAxnNUxeW8U9z+/PnSQo6lSXjjYHA3MrYBDY2juTz2rzzVri3ivba5+27klurdbiRAfNSR5VVQ4ZSeS7kMp4bvnFAHq/hnwZpFvqUschSO2eWNJZxiZZV25UxgheNrcDjvnoKf4yufC+jyvYJdxiQvGHgQqZCjIQFAQ4UgsARg4AOetS2dxDbvcJL9qL/ZN1uVVRtkdSyzyI/EkROee4OcdK8o8U6aYyl/MwlnM3m3B24lEQck7sKSQqq2AMDj15oA6fR7bShdTg25kj8kRk/I87EnZHGvzbgAIzwB378A7uv6Fb4ht7eGRI3RWnmtoUeVY1h3J5ilvlTzANzMDgZOK8ct9Zjs5p7vT1uPMnMbnIDTM0ThdiKpLFSXPGcEuenNbt74zngjnupL1zIyTSRxRKHmXaoAhkKt80bFDuU5OWzxgYAMb9pv8AZl074h+B9S0vWLL7e8qXi+ckcQNu0MDCJZEdsOuQAcA42A7STgfzQ+JP2DF0jx3qlr/ZbG1aWd7VZovKx95lcup5wckY+Xt0Jr+5rUtCsNVN5YtEskcyO4bGQNuMMCowSVJGPfqa+DviH8DtJvNdurv+y1M2LiHd5KDcCr4AbYMsd2RgYPAPIoA/hI/aN/Z58QfDLVrq+WxuV04Plt0bAEDMhYueMBSgyvHyjHWvjhr6TcQCcmQphuSOx6d+v5iv7X/21/2ZdE8R/CvW7OHT42uYrGaRphbw+YsiI6kq7JllQqNwGa/jI+JHhi48G+LNX8Pyx4ns7yZRKxIcJG4ZeF+XOAvY85GeBQBlW90sRcNkCQDn5jtPylWUN3BB7dCaZf3UQYDMruSGjmcFsDBJ2rgBh1weevvVGNZblQoBZwpYqcZIHPGOvGTU6wmdIwwO8AoSSCEx0JBHHO7AoA3YrjcqP5oQSQjBSNVDbQyquDgKepznqfevQpZI7q1jiS3iuPKhjjikIZJ8PscsIIZv3gDb+WDdcZry+OJ1VISpBU4UEjgsSQNo9zXZw+ZJNZkbojaxgs8kn7lmjJZWAVSQi4BIA7EcHBoApa5Lbs8YhkVXjdkAWMxkR7Y0AKqoAbhsnBJzyeKx3lk8sMHLrHGCoIGVbbs4IB4C9QSB3ro7hre+m81447XO8vKgL28joCQwSRV2SMWcnLn7+O2KoTQI6yyW1xavGqAPHCjCV23MpKpIhBJ7kHpzn1AE0KHdeW/mOMrhwqZZ9zYAAULhn3bflzjB4JPFfqR+yzPPHqFpNPGyJk2rs7R7Z/KiYtCAWVwMZJHHJAJzX5jaJata3tvclwQSRJFI7RAxzKUAEqfdJyfQ5Axxk1+oX7LlnHDc6TDJGbF7vbJLqJiMitaupVN4dyERmKcDAfPBRSwIB9q6haQaw08jTlGtFZYypUEozTPsWSUBY0MgOAVxkAjPy152L2123KRRxPc2rpE5kyShOQoiZWOWLJkHpwR1Az6J4qsbXTLiwaKe3ulJljdbOZnuDcSSx/Z3upFmxIQu5UAIAb5h/FnzCPSUk1NhMJiqhi8UeAysm4AzMoc7QM5J5wONtAGpp2o2rNK12kYlVLg2zFxHiQWrqpkSV1zhicZOMgHBIANDS9Ss55VtNOgkaeRim5S5CyZDboFKkGTDNuG7ovy55p93otgLKScW02JmlkWGNpFS3KHIIVmLOGRiArZ4OSTgCuW02w1HS2S8sRNDBbTCRgsmXIwsZ3NnlWZyCB2424GaAPoXw8l0ltNas/2lWU7xNOkbF5hhI1VsZAeQgjlgUJI6k/FHx+T+zhOrxsSL0ZnRisKKSSrgMcO68ZGV5GQe1fYmhyRy6bb39o8bzKZjcCcNuNy7FS6ZG5in8ABChm5B4x85/tDeEYG0XQ5LmWR5Zrs/afIxHJLJ5OIgRjah8zhs52gnaCQBQB8uWPiIT3lqLe4eW1jjijuHmwF2lg8jRqRnb5I5IDE5J74r16w8dxWkCf2ZpkUIuJdkU6yxiONsom/yYmLHcIwNz4OQexxXgS6XFazT20L/AGeWQxtCkTxvhZVTZ51wwBzt+8AobBPTpXUaRo76Qlo17dNMLyWeeJjMwiYQoTG25SPKBB4B5JODjuAesSeKHWe4MMjSSzRrBdSzSSATFyJVKqrDYFi8sbQTg84GeOfXWViXUPMt7gupWKCaNgNhkEgR96hmZhH0CnjqR0wtzbSXMcSKRE8587ZhEYqYvNjkSV125+VSDkgnGMmlNvF9mFsrqWtyTJJMyRu7LmRA5Y5zukZW6YCdu4BTtbqae8DeSbiKSCSG4uDvQyRr801vJ8wLDcxx0JDYyRXrngwi+dbIwQW8pkiaB0XO0AEMrANlUCtyGB6nAHU+XWE00sksIEMMzuFARTcgCOcRsY5ozg7lDqG9wTyMV9f/AAo8GWeoWV9qVxcKuoIhIh2+cJFiuYkCebGciR1C4KrgFOWBIBAOn8NeG9RtPIkKTvF58hVUQbA8m4AoGXGdpUKpXOG25HFev6PokZmkvljkgmCkswRNshCkuropI87zTn5hjjaM8V6l4d0O9jsEiOniGFYiCGg2LKPLeWFpHljJD7sDuTgEjg10mkeEy8JuWaSFiBgOu7dMjbZtoRRsIbGMAkA5JoA8gjn12PUIktZEk89gkVsd6K7uyoNyyEqWCo3PGCw6jpai8YGLU5hNE0yRsBIgZo5TJDIwMZKAiNslsNkjgdgM+kS6U9q5aeAMoZ47YpHLulEWI3YuTguThic8HgdwfM/FVlbiF7vyGaczyyNdIUVvKJRtjRbNqoMHleTj1NAHUv8AESG3u1gKyxwyJCJobcI8n2OLmQu8z7gxIUAjKqQSF28HM1zxm1vcpeaWzJE0u+QGZZI47h13IAFZwyqoHfqCMAjjxq91u3S5EUcEsjm3YxSTo8zJFBFvZN6P86HDkgrkAdMYzz+nazca1c3FhJJNaL5pa2DAfMVPmzJGJWwY2UHk4Y565FAH0XpfjXUL6aYRyyJLIRuPnBHZH8sOHCkE7kjXHf5gPUV11leyTNNIbMSSxQyA+U5YzRhQJHKlR9nyoZSvo/HOK8x0CygitxHMpin89ZLUR27FzAsSokhuZCAyCVSFHI3KxGFwa9K09g0EdvHayrOA7Tzh0McnzsUEgyT521kUbSB+79SaAHm2s4tOnm865ijgcXIsrfySkzswDKysOchTj92DgkDbxm4+m2l9pl9rEkSxoLNX8ppNzQbmZSGILcb1BwCuMEhcZqxHpxvoZoInjjusbkkQbGuZRIcmQJG5dl2IM7h8rYwwrb8N+FtYlt7+CfTDILF5XntEuE8+ZTEoZYFYBrhkdQckgAsR3JoA860RF0yWCVI5l066Pmv5ipNFJF5h3RnzYyWZhGAOhyCRwDnurieCK9t3gU20TW5clYWTy4WilLSbCRtcKMA8kBjjng5+q+HhPa6bOsF7YWbu0USMJQqFkbIjUHEhE0SbhhlAfhhyTbt5hFp1ppQiRvs7mSea6twkjTeY7bZvNZg+5AOcj5VUBcA5APO5Dfm/ZXu1WLaBFLNKdrRTP5m5QBllYsHIwQDgkdQKuh6qZ76705L9JJykxEjbYYnn8s7JDOBhIzsAyDyX/E7uuQJe2+ptDHZCSec3K3ACBYguIpEh8nhQDtfAOCIvugnn4O8Z/EHVfB+t6vZWslvIDDte8FxhmjeXeHjZ2GyRHIyozxgg4XgA+ldW14WWqBpHit4Y5nW4RSSstwkfO/a2ACkkTfIw4kDAE5x33hzV7yRkv9Muv9He4TzYDsZE3lWlUw/eOShXGSWyMgc4/M3Q/ivqOs6lq8E11eXFvNLHJMC4lDToFQhGJIT5FQ5UEkdq+rPh/wCJ76WdLSe0vbQXgtWQIRbvGnB85QpOdyH/AGcjBI5xQB9i3cjyWEeqpLJNLJctA2n3CSRsscDbi0KkAFCGxkMASM5IU15xqmp3Bv1Bt5i8kkcfko8rAJKpU5QPtZC2egY/LgGvRLG2u7maznb7Wtq8cMLSRxNcooO7ayIVzjauMdAeRxWpr3hzyt11bae8EPkwsdy3KTSYbmeOMuyqFRSAwIyWJAG7CgHzrrd/faXOt1bYS2n89o4lCuuSGUxTASEod0UhQOgOH56iuSOvahDqDzOFtJ0hhNudzTmaScc78IBCp2Z69UC4BBx6n4ugKbLy0tbkKzRrPI0DKglJJKgAkMvmFjuPXJJHTHnmiTXR1Qwb4rlhKC4miEoUs+WRHwdsYDMNuOeMcBqAOv8ADWta5dCORLrNnG4YqVZ2NyvzkPuwUXrtbJA4HUg0zVvEeo21+8dzFcvbyZmeUkiGONViBUOdoXB+YKd2AcjjFep6NoCTFo4YIkBTzJpI2wYpGXcCkabflMmAAVOMhQMYNZvxH0G8h0C40+wtzc6pcGBhGyGKO3tHdmVtyqPODXCoclvlERAHegDxG/8AGOm6RfC/iugI7dxN8hBkhLhlK4J5JOd2Oq9B1qO38UXev3T6nbLqJnAkQfZIXkEqQRsSvyH+JVUnIHKnNeS+KfDuuxo+nahbLbmRhJJcIMbyi4VlOPkK7sYHHPXOK1fAHjq18KTJpmoSTXc1lIskIm3MAsbM77VdVDKT/Hk/K2FyM5APWLfxVZ3kLQ3941pqMARBDPsilMkTrhWG75sMHBGD1968v8W6nYaxFdxXcc9su5PNKQTkeY4YRy+QV2vvRDtOM4Y5IXJrkvHHiXS/EPiC51Ozu4bOWIvGbgJ5dvczjMkTFVUqjEyMvC8hAGyVyeEOu6sbyOxNxNLA0YNxcO6yl5ipHypgAoIhGFGcYUAnkigDYsPC3h67SS2naKC+mt5gszIDvTyNsXlqw2RT+cAcFg2SAO9Ylp4Ajjy7XYt7mxCXE0DvsaVUOWWJWY70DNGOxIbPFep+Hria9iWxv9MjuYViZftzxfZ2adlKQZkTIZ0Rgqg7eV5Jzx6K/wAONT1SCK+JRLkAxnyBK800aCEwpL5gABZQR8oO4wE7sr8wB8e6h4d1q01c3GkNPb/PJO8YysQjQOWEQYldrMcYJz8vqa9U+Fur+JLWa0+1SSQpHcRRfKzCfCvtjBYOGQ8M2CADnGdvNdrq+kPYxr9ptZXlDSQNbxQhpgkKGJxLDHg/wH5uckH0xWX4J1Gx1e5t7f7PJaNBdhhcys5y8YZBbkFNgBIGMnOFJDE4WgD7h8OXdz5bPb3cLwiCQkzSlHEKoDvkdciNwo+UdiwIB6jzn4haxpnlrLpMiWlwqxuW8qRHkiZX8yM3LSAynzDKxJJGfu84A7LQ4VTRsSHhlw8Marl9+ABHgcncX7jG3qa+Z/jHeWOlSrbKZTLL5mGjnZliV1z5W4oBkA4f5SAU465oAqaa73uvbru9gu4ISTGUBDpEVEbO205HO5iACSW9cY0NQ16/m8QTWxiuDb7JRFlirSJ5MeJAEB2Hy3BYEkjcu4g5r5Th8e6to2pSASyw2cjxeYxuFhkNt523MSTN++HmhQSrA8YruV8WaremWWznhW3iSZEvGmQ3O9uIX3wyEOwG47gw2lAPmBIoA9FtPEnhDQNWnW6uHtbjzIp5prkyGEG3Db1jHP7zeWwSPxzyeL+IHxUEhmNvf26+VAJgqXCMA28GH/Vt94ALuXpweo6/L/in4gvNr1xpN5LBOl8jpcuGYzR7iS00cxQkyBlHU5yxx7/KXxF13V9A1W4t11Cdba9QT2s1wznbG+2SWKUohLvuBwTgfKR34AP0X8I/HnTbu/ntdR2xOoURyJcHdMxAyyiRiAGdGJ6DLcDpX0L4L+ItoDNZCWaeK7Z7m0MswJUMd8iIoCBowVOFOSA2BnGa/BvTvFGpnVLItezxiOXAnjymRIc8AjHUkc5Hv2r7a8D+K7+TSY767e6H9loDJLDG4JtinzO7AEKCrjPAPtQB+/8A+zvrkWuTxiSYSlJ8eU7CSVF5QK6t824A4wcDA68AD9PrewiGmWvlsBJHxEACQPMBw2FIym5UGO/rzX4S/sT+J1u7+J5p55i0wKqxlUqWBMah2AG0OUbryB74r9x4JZILbT5onje0aCP7S07O0m4wthoUGAwErx7gx6dDQBq6ZpwiuHM0PmKsshRpUaImTOZHj3jkK67lIOMKDzXeyBJnhjBKRmNRtIP7xdpZyGjGUAZVbqPu8kiue068VrezuHvLW5nkLrJaxoWMKRsI1Z8nCrIgJABJwgzyeLOoXko2RgiONdwIyoBTBAxsH3dxHOcnufUAxfF3+i6bdow+02+5njaJUdkjcKMxsxyVwvT275rxGG23gOgedZZCG8wAgBg5CsxA2kk8gBs5Pbmuk1LxXPqQvPsdpetbWNzcWMrNbXMa7rd1jlkBmhUSRksdjpuVgcozDmsM6xJdPM1kqrHbTiKYSMSEIVJNzEpgsNwxjjt1yaAOH8SaaQ93HaX0Om3MkRmWSVwgQwoCYkJYYBDHPUZUYBIxXn9tqbWwhIBS4VtsyMJGSTYIyu5CoGWIYg8HnpwBXZeMLh7skSrNKwZwJYo0wGLqF+4PucsR6ZyK86+0W8Qe1laNWwJCxw7omCRliQFkLY5IPp70AZ3ijxDKqzXNpNMhigMqJKyIfN2n5MF/kyQ4wOoxx3r4x8bfFDVYZUmmRVk+0O0ceYpGRfmSRoyGOdwK4yR6HnOPdPGMU19duYbkEspYxlQd4DsBEPK+9HknjORzgivnjWfBFxrl+0clr5UQIZVikwwcgBVEzsWCZbgDkk+1AGJF8SW1S5K3SS3SrDKfMjm2uYkiLsTIWby2z8owAGdcnGQK7vwl4wvtXtZYtJd44rOT5mnnCAuvEKsoTcXG08AEEKATgZrl7f4PatZ5ksoJGFwxV5WjE8QjLkyKmM7QXK8HpjGM1O/gLxZpCgacksC3chlnuooVWJosZS3Cn5g3mKcMMjHGMZBAPofwZd3X2Z73WtTHmySrmF5ighdJcRhZEJGXLNxhsjqM9fpPw9490ghLKUKJIwuGBEiCMhSkpgDL8u/BJ6grgCvz803S/E6RoHl1BfJdZpI42Zkc7wCu0JtCkAjt7YPA9j8Oza1bDC2Uk8y2ckjztEMsgQ5iikyMybSDtzg8AjvQB9q6vqg0l7bbPb3guXVbK7tJVmtpWYBgmCMRXGxkJV8Nxgg4JHHJ4s0fJlvpHimGXZF4ZcpvZx5chChScHk/dzk5FfK8zeKocBby5W1uTvETI0hgyhX7ufv4GAeGO7HQ4OxZeHtZu7eGW2mvXuriMwXUMoZog+wxtNHlP3bMhfcM8FcrQB72PHmkOsZt71rhGDvGwWMSTeWZFAjHUocsCQM5XkDnHdeGvGI1GOSxw8CSrGZImkaNXhQsF3DHzMCxODnJye/PzLpHw+Gkv5lyJiYgzNETIy4+d1kU8bYwXBKknJY5749J8KWIvLlF02OSOORjH5SmRAriTHl7pnJMR24685xkCgDttU1yDTI7h3LEKzPFCAZU3HDArhs7Bgnt0OOtc1L4t1C6t2hlimiLxiSCR43CTCQAp5bYwWOSCG4XGMg4r0UfD65uZN1wksUvnOrxgo7Krkrksp+YHccEHGMY4rsrP4ZeXb28Vzaz3Sw/MsQiRSgc52liuc7gCemduecnIB81zaXf3lulyba43iaOdYzhoZBtlV3aTerMytsCDDr949VGck/8JBdu5mS7DgmP7MJAyotuJFBRwoIDAfMMfLjFfTz+HJYrl47KAKqb28iaElTz84R1AEZBJx15yAc4rGPh24GoPcvYoqGBTIyu0aCVWwJI4i+HO1uSBk7gGOADQB4nHearHpV2lyggiUI4EeNjcAESb8BjjcATkkrXhfiHxZrN9DqdjZS3rNDHEkLw7kiR2kDNFPJtJzsxggEMcnP3a+9NX8KS6hpMiy6c1tbkRxh/KjeI4XIbzCAGO0ndj5gAMe/n1z8I1tLC5vobUSW6vFIzGKNQ8aKjqISFBMe1iR1bsSAAKAPw7/aJsvEtrpjXVzcPcTZYLYKG2OiqSEmKDJ+8foWI9a/IXxfZ+IYzfNHA6I7sZCzgOpO58KrMWUEZ98EA81/UB8T/AIQXevamLq2tYLaPayIZooZeJFYMyrLGczFSoDfIQcnBNfnl8fv2UptG8PX2qWNm290eRyY8Bl2vmRn4O4bSc7evJPoAfgRfvO1xskZ/MLnejDoQcDBJyfy9vetWK2kitpVZdjoSCGyMZGRx6c/zrQ8Z6ZNpWvXkFzC0TRTvGMnAJDsFIYDOMDv1qhbXqvBJDI25sZVs7wcDIUc/dzk59fyoAraNFJBcTTvLNCQjFXjIALZBw244AORx/wDqol1A3hZJ97rvd3cHccICXOSeW2p69Biug042ctvMHiEmI3MgfON7f6t4uOAu3IB4yQM153elY2kCsR+9JYgk5TI5I29dxY9e2KAPSvAenQNqkNwJH+zq5D4AXIID43A/KQrnjOflxW14p8VyaPO9v53myFgPMkLEKhD8RhmIVihw2M9hkHOeN8K6tJaOqxktbiUqdxYB3YKpPXIOwA/hXP8Ajy4km1PO5mVsYZueSCe468/lQB0mhah/as0lvJKxWeeMyDC/vEBH7vcyliMgHAIHB716YtvbW99HGk8iRSKsqLOC+1l+VANqZZVjY/LweD6V4t4LKpqEXy7nWZQSSASR0BJ4A5HavWL27j/tAzMqiO38vEJYbJWJwijcCBxjd7L0oA+sPBmoWlvobWlwweO7jjbyDLsBbyS4kQKNwJbysE8YyD0yPCviJqEZ1ANFHHBEpaAxLKXZnJlPmknJZegPpt9wBc0PW3FvhS/mvncFjQbIvkIZHdseYNgHQALnjOK898SSy6izXO7ajBpcglSTyc7DyOufcmgDsfAmtSW15CsNzNb/ALxNmGIVpAyqiqoPykhzyQpG3IPr9Oap8RdemsUt5L+YRRhNis7kxhYxGFESyAFBGRwevlg9cEfBmmX93YTwSrFKgZm8pypIdxgfeIGXG4cjkZ9q9Z0TV769nS1lDTXSKzJAsgZkO04dvLYnJiLdQSV5weaAOz1jVJ5orxd5n81jIzTNuPk43rgvHktvL4IPPIxxXiGm6CdR8TNFLCZ7aa6kZsJ+8CqGG2N2IBIO0Z6gAsvofb7axvr0lW3r5ShQ7g7oSp3DYxYEcn+HGC59TXbeEfByLfRTlXkvEledjJHvjyxBOSBnsA3I+9k7sUAfXH7PPwvs9DgtHtYrR4ZPKkxKBLMkoRg3nRTsNq72UMdoUhUx8wJr9SfAfhqfV7RLG6SJ3hZJCk6PHBIqjJ8goDsGFXA45bknGa+FvhHcXVs9laI0azSIIYzsUozAhsMxX5gDtxk9yeua/Yb4MWCahp1nPPHAl5bBILtWjLrcxSqqqYXLkxODnJHIz3AIIB6N8JPhqml6vYakNMELNNZw218hIVZY547hwkSRkFjEjKWPO0N2yR+9fwrS5bQ7PzQUCwQouAPuoACcHgHJI6ge3Fflz4T0Ga1vLGO3Vri3jMcu1ziKJXUFnwx25x0xyPXOa/T/AOEJvzZQWc4WVhHEynJKCNi42/ezuVEUkEAfMACTnAB6brVmZ7aWMKCSjDHct9ATkZPX0r+Lj/gvT8CvE7+MtO+I1no8uoWIiktLv9xJLHCrFla4UbdqAt8rjtuDDnmv7Yb+3lG+JNqPsIBYFsMw+U4z8wGfUV+dP7Xf7NafG/4b+J9G1+1glvZobiOJlDeTKgjJEttG7nyhhjnq24npjNAH+cJL4daKz3RWIjntbKO7uvLtMEvPtLLGQpwqpEMnuwYdTiqXgrx/rXhzVYLuwv7yxZLpJ5mi3xwkrJ5gKxKQCQN2MdK/RP44/C7X/hP471bwpqWjQw22kNPYshtWnmvdPtmmL7Q2PM3MPMGNvzoAMDNfHureBLIXkOr2MAj0mMyXLoql2ZmLNDaSQk4WQMjAnoB83egD3G+/bS+Io0hNMbVNQlslSSBD58m2b5SjGRCM4IZSMcZHvmvi74gfFrxH42u5rm6upjbJLKsNuxZR5RYbom4HGYwMZ4xwO9XPEF9c2zG2vIRa+U7eRtIcKjgK2/MWWlKKCeAA2Rya8tYwNLJGZdzIHuFCIT8zlWO8kDbgHkcgEHbQBBbTPdBxPENu0mJHZIgQWGQjPkkgsOg4HPTmue1TRJXgmkjCZUsxk3BiA4YbXbdjadrY9e2K7zSrb7VcwIUQoDnJYgbxgk5lA6gewOK63X7SwbSy0SqGwyl4Yo9km3JIdjghAQxBOcFuwxQB8sfYZZGZWwHDY6HJycn5sfMcHvius8OWlxY3iOq72ypCqCVyDncAeQ2Rx0PbvTb2YreFht80PglVGCBgD5SME5XJznNepaRYwT6TNfbQkkUbFWAXliuDkj0yp7Y654xQB9p/sx+JLa6uzp80jRgDcbiMqjCGZkjddvYBs9G5xjIxX36msTaDfW9nr6w3dn+/WxmbJVbeYKsckVx8zeUpcgKT8qsoJwQK/Cn4a/FW6+HviVbkp9osjI0TwsWEZXepOGU5DBgSB6gdQTX3Jd/tNQeLdLtUWYxtGsMLiU7iwt8AtsXB3GMkHDc7V9KAP1+g+Fvwm/aG8D6n4X8U2FpPqdrabLTVrWNxqtuoEksVwkjIvmRx4G4dH8w5Abgfgd+1N8B734Na1q/h1wbizhmlOnXaxukV1bu2FkTKfMf3ZyM9sj0r7u+AH7Q+p2Wu2t3pt8FlsZVhUGWT51CxCaM7nO6NkIOO3Bz1z9EftbeCNP8Ajr8MIPEumWltNe21lLI95aRfO8qxB5Y5CfmOyQEgbjjzMnJJoA/mSLGJpEIwwYIM56g5/MdPwqzGRNhWLKxxhuwOQBn2x36Vo+LNHl0PWr3TrhJEnt7iVJFcAFcPgDHXO0fnWdbFMEsSRwMDGenytnnjOOOvFAFhGkhkAfgZBOw7RlejADjH413Gh6t5M0ZYeYEL7coq7Q6Eb2YDsTnPQdeK4x5SAAy7ggHy4BKjqMH9a6XSLX7a6W0TI0gUKrxHOQ5GUZtvONx6jg5HSgBuuE3V5LI68ylDlRjqoUD3IC81STS5SiBUdv3i/OFYcEcHI9P69K7q48J6lbyQCaCTDfMGaM87dvUnrx744r27wn8NtR1OG222iTLId3kxRkEpOgfPmZYFSjR8cYC4znigDrP2aNM8vW7RJXkMk6s8QjlMQimjDMsbzAAxudrHpyMV+3vhk6hB4Y0u5t5xG1tZxiR1CFNjShUIOAJNyEhiSSCBk4zj8/8A4R/BuTTru1Jt57WWYxNCrW8YHmMiBN7u58td0incemefb9G9K0S98O6DbWFusOuySNLNdwyzxrDBH8iypGxkAt1DIcZJICnPL4ABq6bp1p4hht5bjU54JmnMssFmcJ5JULlyU2qST0U4LcjnFetaHa6PbeF9VsbfUidkqXEMtzNczTKgD+dIlv5w2IcoGA3F2Vdw3hCPLtEtNStxHf6msMttcq0Hk2ciBIij71JZSfLdA0Q5PIjUkAHNdbPra2EUtzJo002nQjyJ54bVGjV54jEGeYDEmZHiYIRwxzz0oA0rB/DkEVwdQ1X7AkdvHCIk+Rp43kILW0ZQPKeEznLYBJOAcecat4dh124X+zr+G80FlZDc2sxmDhdrsbmOIFwmQxw65JI4wCB5n4i1/T7dLK61DUwJIyWt9Pt/NmlaZ3PmouI/kYL98nAU4G4YwPQPhl4t0iDUbH+xNDuL5wX33CRTIto0nyMH8i4IuFCHqQMKuTzlqAPbfg1ZS6JJPpsE5aSJ4w0LwAxRxEvCZ43BIUsoTacgEs2eQK+qds+o6Tf6VHp98kwH2q3MQMjP5AJkEiFCHBi3dCF28ZJFedeFdIsLPUzqENxZyx3ziW4mSIHy5pVLpHDJGpAVJZGBwwxtNfUejQ2F7pkE9lHE11aFopm2nEsaqF+VSWLd85HIIHQYoA/O19A1bRNckjtZ/Kae6mZXvUaSCa0lPyoisp8kruMZBGSVAycAHzTxrpficobtrRbPybjKGyKBnDSuyO5jcjOdx+Zvm52k4Ar7h+LXw31mS0lv9Dty/mTSXtrEZg10tmwffGSqKCE+fblRgHjNfPGi+Hba800ade3UglVmeGxuJZRGCgMar8yndtcORt5UvjuSAD560fT/ABlb2632rGedJLvyoZIy6TKxWOVty8gjlevU9uAaxviJf6xFpRtL2wvZo71XVI0dZSUli8vyplRjiRhIOoZgFOcHGP0H0j4V2ur2N3polgismjjju44btphC5jBN2rOAA4cpnnAyVZcGvm74n6Zp/g3WbzRLzUNPS501o1SX/R44ZreZEC3FquSZZfI2k8EZyTwaAP5bPix4YuvB3xF8W6XcGO1ksNeuyLVs5RJ5ftMA2MMFSsw4HHWuMilLhTIwjJDZZUEjYK/6tUHOd2MHIHPtX3X/AMFBvCGn6f8AFbSPGmiQsNL8VaFZCSZguX1Syd4ZgUySWMBgOTyQQe4NfElnbzbVBjty8bp5crYaQqxxtKFiNoAHUfxYPrQB0mi3FtLZSSXLLJLaQs6pMq/vFCBI4ztAKy7idpyeVqub19oMDOglUb1WXy2cHczROCcMyHYMALnqeaz7e0mCqcld7MqhQCXcEkZG4FQCAOc8Z44zUjYiUyzMsrNvCBCpIYlgGJ3cYCnscn26gFx7kJE0SCTdcLl3YMrHZz5aOFJK7m7AdPyfbSyKEgQl7cZdUyf3pdApJ2kYkHG0c/dORms4yvIiNOrSR+aqgbXDrGpOcSKnyLyeg7dTXQPaxW2nwPHCZZbl2aCVi8ghiLMP3fILOzqwI/3jyRQBnTpcLG8ZJjMoM0aiJZGDRscRy7CPLAGSM8Y5PaqxnubaO2kii2SOBEJPKEzSAneZUSTdwUJwOOEGOOa6ywgEkoGoeaLQwHbki33sV2m4kGQSoY9chmAxkgDFO/kWyUJBcyqsUgWKJ4yUMIBjEe1tygFihXLdD1YDFAHF6heQzSBI0kZgylpgrjzZSFC7g4IXjIA68jNYV/ezSSOzxqCUQSeSCzYABJIUn15PSuzMJvP36yxWMTPmRY4lCtNF8yEKwxvI43DkkDkgnPPR6ZdvJI8EpgD5LzFEXcvBcKChDnDZI59CO1AGet9cLFbRqkYVTujduGYHD/vAhGAd3Q9QKtJHeXUssztH8rL87uQdoIBVCckqAc45wBVLUbXypWHnm4EYjQOAqCTCKCEKqc85xkd+AQKms73ylCSlWZlKYIcDcyjBOVHIJwSDj0zQBsiWJTKhnRp412KIl/dMCF+VnIGfkHOF7HmtXS57WZpIZUdDk7C8i4ZlUZA+X7p4xznHqSBWQyxw27yMkBaVGV5C+Z1ckGMhR/q1JI5Hbnoarx2siqkzOANu7KPuxvyWJJON+0ZwfagDs45p4tihmd/laQwuuISqExxh27AANjqACMV3Wg6m7pqltM7XDzWDmIT/AL6NpbeNmiRkZhtO5hjgAY6DivIIBOqeYEYoxQb3k/eAqPndFXoucDgfUnt1elSXBu7K6uEYRmXEoMYjx8yEKpRhg+WQecDnGKAPVdGvbk6W19ZxQmO9tzZTCZxBskkREk3NAMqy7iRyOhGT0qzBK2kfYYbi5jl86bzJpMMkSny2EUTNsYrIQqg5GctzxWD4aurW3tvEWmvozahem93aZcG4lJtU85pw0cCsFdtrPywAIUY4FVNcupJUjsx57TQzPdXDSrFsCvGqRsrK+GYyFsn5hnGDzQBLq+stJJPL5nlwTGTykjYvGrRTBGLjH3ZEDdOc9RiuYi8Ro1ypWffJmSONh5pSOJU4xtGFO08HkDbzzXNanqU0cUhmiWEd0RuUy5Vdi5+TkEsOQS2egxXN218yAyW0gG91Mu8AyRnBDKAWwqEt1x2BoA9R1bU1mlkuE2zQiC3hLWwkQOwVcquYxkhsZyf4cGuB128jmUBz5bsx3tIPmO3aC5CrlPmDDHPTqa2ZNXhitSq7ECeZGFYkDc/33GT8/KAgDAGfeuGneO9lnQTM0oDeSsgVVk3PlRGN5CHYvRj1Ix60AZ8l5IXWGPy0QjYr4J2MRhnI6MccHPGCa42YyRyOrouVYhioA5B3AhgOD9P0rpLqJ7dEQudzbmkXKnbsYqq5HOeCTnHB6Hisa4iEk0ZwAZiVZmY7QeAzHaM8HvQBSgjjmkCzu0SsOWxuVeuCMAnHAB696ZcokThEl3qEDHO4gHn5QcDJxjt3q3bW8UsirJIRHGyqu3ALkuEEY6YJ+Y8nA/KqsluvnNE0iLiXYWLb0RScBy68bQOvtQBTbc5Yqgwx42qcA8dMnjg4pzjcFIDNsAVzt288nGR2Ga0Z4orSURRTGaJgrCdVZY2JAyY8rnGcjPI9PStW1msEhkjnjEaq37l5iRK+7O4kqhBOzgAjkkfMBnIBQsEBs7kMCNkkDFipIRAWZijcEPkLx04OenNGa1V3DW7+blgBCCTIzygkYwMOMZ78dMGtCKa63gtJDPaZTzjbqVKRb44zuhLLnPBbORwfm4FZ80d9LLNseK1t180wrEY+UB3Km9Mt/dGeMHPTJNAECaddM52wPkcA7DjGOgOPvZBH1rsPCFt/ZmsWWo6kTaWqSHKyKUec4GYkDrjcVPfjp61zVm+rSNEy3iLBC6Z+0OAiCNxtMoBBOTnvlsYz0ror7UlvZVRY1uI4WLqgXY6gAAmLy2J8obPU4AHPU0Aey6hpsc+uI7oV067WKZZWKttkUoyq373CkjqQcdq9TfSEudJiVXU3MQ8uPem1ZYWK4SOUrlZChHfnjmqXg6+0vWvCejXkqoi20bWt3vZFjiMGwPOWX5mkwwAyO2STW9HZ218sb2ck32QOqJMQklukTSBXdWba24qTnoSTyccAA88l8Hvdo1xbQzPLM8sTRiMsybFUYGOvDjOQD8pz61zWoeEL2waKOe0eG6vYw0Rd/LTaoZXjcdA23aevGfeveYbxvCGu2K2kkV9aSYWK2lcoUkuUkzdh4VHDCU5QggFv4ioatbx7p895BFfTskX2cJNPAjHdCreWk7+aCQFDFAyA7hg9uoB8h3fh24gjmeZBAsbFfmlU7wvEmxc5Y+Zt6DvjNfoZ/wAEx/GEvhP41XPh+4v00zS/F2mTWb3AfypzcWObu2khxE+2XBIGRglgCDXyTLoD3LPcSzpHCsUhc7HdpQzbkjLyRnYu0feG4n36V1Pwy1C68C/ETwn4ks5hH/ZGp2928qKyf6NbOrTKecvujyMHru6DsAf15RW2iQWEerveC6+ySJkyujzXkwjI8xySAWzgEL0IwR0qaz1/T5JokF3NpkQw5MDAbTztYOZd8e3LAfUlR3ryfwbrGj6n4c0nUoY2v7fVLCxv2cOJRdK8UcsbBWymU/h7knsRXYzaVbaoZNQtVfTFRZXnaSPzDNIX3SOrgYI2nIAAwSRgYyAD0HXPFNtfC3MOoTXb2xMZgEchjfIb97vDHzWAZck5OevXNeLeIj4cuL3y5pL5pLaQXkxK3JiKeZvaNECkuqkAEHGS+FFN1iDU7clLGWQoFBeWRg5bBQkq8eVEZ3BuOQFx3OLujaZbXl1NNczSy3SqPKiSJU+SOPLMjBNqxtkE5Y5IyMdAAes6N4H0i60VPIjZZbiT7QiozjyUKfLISYlBbYwO3nPtitXxL8M9GuvDksTXxW7nXa7xMFmCwEKqDcMfeDcBeep6DNzRPEOm6VJBZOzSsyRqrKoAV8PtjYNMSSowMjAPYLkAdTbS2/i69htreeSzSKeaW4yrIrCJCqqFdSHUncQFJBPJxkGgD4X8S/s6X3iS6hYX13c28EyvFBdeSqGOOTbEY5QuSPujqMDnoBn3vwv4Kn0rTre3u44oRBCkCxzmLbJ9njwrxhiN3ys3TceNx4zXvWo6LFFHDG09sylZlV1WNX8sAZ5x+6kA784wG9647xBo8J0sTzSEtGENrHbfvZmH3Q08iAlAwDZ5GWXccAcAHwh+1T4k8QeGfAOv3Nq5bT9NsJUge3ZSxm5SFGyQxRWYHjdu24z0Ffy9/EfxJNqes3c14hSWSVnOQFLiUlvmGcqDkHjj5unNfvx/wUE1KXw74FtPKmuY7HUL+KC7hcqB+5kN0yo44ViURTuB46da/nV8Xa5HqmrXl2YlijeRikLDfswzFU3OB8o2LnaRjedvAAoAxQIZJ2zgxqMnywdpUMpOQcfxY5PSt2yFsoVlhDTlZk/eMGIglAUYxwGJ3475Az7czFc2rWrkl0dHjCBfmDEkl8qMbY8YBBLEn860bafMsaBkmUKpXYMEFtrMpR+XYZ9D0z06gHq2jWzhE+xfPCIA8gyVRQ0jYAVm+YgOcZPHXk114Ia1HlSAlVwUEY2YIDMVYMdkuzaMkEMa8yttQQKiRnBwxVG3B1I/g4PCfN1rq9OuC+MzyILhkDRRhiirtCiRyV4YBfqCeM5JoA7GyaKW5Q2vm2seGjZpXMjkhHcecvy5LEYOPu8cDv7t4PsLeOxS7Se3uZbmJlkUAIIwZFIYdg5YMT3+XjgZPhFolqbq3i+0P54u1Nw5V1kljaRAxCnIEnLEBuOADya960e4Fpo9zASPNSSNkWWJFX7OyxkXCyRKzAGKYFyQAQGDAcZAMLX74tIFgcRSxsBIxmIMTKrbBtfh1BZjuHd+oHXiLu+ctlWjvWfYSjAgxykKmQXHzxeduLEEkhjgg8V0fiC40ho5L23vUQwsWRP3MySMsziaIoOBH5W0/MucbSAAc155LrFvPPGLNIXQSTQqzYLhhI5QtkkfKyY2Db3OelAGhqEqLGyFXilnjVg6k+Ukp+aVWJyfKAJ2n72cZxVGC/kt5trS3UMrR4mCojQyK/AZSWDDO0FeCWyc461S1LU9oQQgF5UDqzMV8p8EMkakAPk9DxjcPQVQiWaXDibco2rI1xIcpMqthR5YGGw3A7g5FAFqa+RrrDKzTNDK+QN6kxEF8/ITuKDAA5ABIPGKvw3Ec5NmbYhS26bKk7cqCZFcsGlKjOR1APPvydwjWly6XJSOa2X50LyzRtti8xVV2fKkjaMcAM3A4rci1HTra0jhYT3NxubdKJl82JdxLlgwBcEALgEjDZxkKKAOiEMQuB9nRItpEkZTdPCIPLVWLKCwYsm/5COrZ4HXNg1i6tnubGOZXtreSPZBmVAXkkZxK37vaCoBIGc4ZhgVFFqsLJL5MZgljCQx+SSiliSWAjIDN8rAY5APJJOK7XwfpuheIpQupXv2cCF5Zbl5MAARqiEuwCMhlGPmLFScdTmgC3bjSrvyrq8uLWecpbhQIGgWEFCX851CZMZUbiqtuJGMHmud1HSrs+atzLa3FnfKtzDCZ9x+RpS1xkkYkCqcbuCRjA5ze1RdI0qSS2gj+2SIxZ51YeRDEGVmZdhKzHrzuXJJUDgE8xBLIbUmWBCsgdIJZpCWcD5WSBXbATMi4wMgAdccgGXfaTCkTpbfu98ixIQrRyTAEsHUMRvHmFccgZGOwry3XtJZ5ZRIMKkihJTGfNkGNrMse48ljyAT0yOlet+c97D5aSSJKoeGOZ5Y/u4kLtIJkPzsWk5VgcOPlziuaM9zNw8UVxFCqkBsGVQynasayfN8vH3eMnPGaAOG0LWm0mR4bjIW33x/vJWU7mG5gsajMbZUjIb+PJA4r2HSfElvK9ukM0UkTOJBPOg3MThnjeR23KNyLkDoTkZzz41rGjM00ssEbAPGZBFKTFIAxJjlDIWDFVwffkACqugay1ldNBeGdUBCIqoJAJEHV1YgqCAOAQeeOtAH7DfssfEfSdM1gWl7eBbaaSEm0iKSpHKcIJPKfGI9snzbMknGQ3GPpv8A4KofAvwx8WfhL4I8deH7SztvFnhvwjZ3tosGnvZz32lRW1vJcWAmcZvYTE0k1vtJVWJRQG3KPyP+DN9cXniDQbHTcNcz3tlCrq22SV5ZlBi65Kq3zA/ePQZxX7Cftw+LpfBvhX4aaLbXUcb2fhnSdHuWEElxBKkMJeON2mUOrPAhC9irKfl5wAfzW+GrBoU1F2G5rSxvGNsiPG0BRSUZ3K4diRkDcSCvOMc+ZXFwyyMXZlYsxVtoAG45IcqMkcc19m/EXwfFoOr+MtQiUW9lf2d5f28aDy45IbyFpIhAh3MAjuRy38GOPu18N3UxkaU73+9hVYckKcNtwfXHfmgDQ8wuzyNGEDpnCjKnH8Sk8odvcZxnJ5qW1mQrLFkSHGY0ZiBuG4OykHGNvIJ9PWsq2zICRvzGAxTA2YC7mySRg8+/HarYhV3IjXaCFYlCcqMYIxg8EsOe2cfQAtv5axNNEVIXBaLeWyMhCc9eCwPUHnjHfNz5u3cGBc8gLkHHQgg8jBHPvWlaWjSyCEMWV2VQqh2UhjuIYDk4x6GvRtJ8GPGkNzPGBNI+1I5I9yBSwRycc5z2PYccigDjdK8PS3XmFEPlCLeXwQA25RwNx5656nHIFei23g+1dmlvpQyYiRQdyRq0cYZsOeW4HAxnnkZNdvDbWMNtbW4hCMGHnSYEQOGxLEi5IJLMpyxHC5A6in3H2aN51FvcSQNFuiLtGyhGkVTL6nlXXORw2T2yAZK+H9LsY2mghQyRbJJYkUb/ACnXejIx5kUknOORt5PPOZf21ncxbZbEW8Ui4+Vo2AABJdncZxuxkAZx6Hmtie+SxEE8MqTFHWOSIujO6kOrIrAbQuzAwD1Y8cGsm0aS8uy728rRs7iCJnZVIL8vH8yrI4Ixk5+7QB1vgtZdNQxQPFBB5E0lqYd5ywG5zEVGEfLYBbjDYGDzXokcV1dXkUcUgntZYQ0zg7i06IyiKQtglCyvwoyAQTnGK82smlEUhhhkKxfuEdlKTLEqoW3BciNgQu04wcHIPSu/sLy3tbSymvVleWK4CvOcpK0LrIzSCU5HmhzgBgOX468AHZfbxbaUYobKC2vH33EkryKkLTRbVQxyIhIUK0iqqkfM2TjBB861zULuacs80k37uMLFMQ5bMagK8u/CL5hJKnOcDkEmtnxPfW8NrHDp93PfYSGV1ZfOEEYc+ajuVzAfMbPBwQM7iCK84n1E3zypBK7LG+5o5i8kgUYVApLDI2Bzk9u+aAOp03Rm1ezubqOWKC7KSxosrSRYMaJIxASJgNwUKCxUBjkk9RBY6Tc38jadeXBF1AyzRq7LJEsgMbOxkD5QmEYBOeo4qjZ3d3ayQjzWtrW7iFvcSwOY8SOpiVJgZirr8wJPQDpyTUs8y291MjNLG+Cks1q6jzEjDMHZRkncfJBUEDAJ64JAOtOitI9s0l5FJJI020Qyq4t19B5ZXCowzgDkggAA16/oOq3Nrai3iYzGyiTzZwoaSa3jdS8jIVO08Lwew6jpXjsNxfaPFYS2wtrt5SbmJpJR86yRADckrKzE/MQMDJyBzmvpT4FfBXx58atVSz0mxl0zT767hWfXJoJoLMJJJGZ47a52ETP5ZYhckjdwCRwAbnhePWvFesf2HoWmX2o6tcXMMVtpdtZSSTSxShUd2Cx5jh8pzgk7AHy3UGv2T/Zr/wCCW/if4gWkPijx7NP4fhv540ttJMjPc2duE5Lo20+eUIHP3euAeK+zv2Tv2Yvgt8E7Kyvr9LXVPEt7ZWzzazrUqS6lG21WdYflUru2L8uBgDkYGT+oOnfE7wZpNuqQ3lgWt0MsAhkSJVlQEqoK5GBG6cEnOc49QDmP2dP2NPgl8ALeNNI0DT7zWZrQ2l1qt5BFPdXJmQ5cPICUAYRnIxyO9fefh250yxFpp8DIQY3fdHs8sxx7Y2dmHPMh+X6H0r45vPip4X1ho3fUxbx2aed5tvciMMUZCFOAdwMQbOMZBxwK6bSfjR4QaLLaitptKhDI/lApGqzB1UsMxMpG3k7t3TGcAH2nHewEO4G3admeScpkttJOC2GP58Zp/wDaMKLuWX5gwUlx8o3HYX2fx4YjIGOvXrXzI3xr8MLZGeS+jCCRHWR5lYMERRGzAN3wp6DqD6muR1n9ovwxYPEG1G2C7BJLvmRWZGHyhccFjj8AvfpQB9mR6sXuJfLu0EZQxLEybf3g5eQEj5xtz1P8OMda0Ib6N96liRGoLBiOnyfN7DOK+EX/AGlfDdrElzcXSQCSJZBGGy5R3IjcPxv3KM8DnkD1rh9d/bS8IWUVz5Vw07RskYFpukZnG0sisFwcbuDkggcc9AD9JIdZtZFZfMUgqcjOxxg7QOxPbke2DmsjUNRs2TDkHDDaquQ3mKpDByjfvAEfkHIyemen5Y6t+2Ebd47vS4ZJ4WghlktyZUm2uJXSQo0YYFI4GZhygEozyRXnF5+3PNZm5uNS03U7Oyghd8vESJ5i7YV38wbF8uMNk4+VDj3APrv4w+KbWDXILqyLvfwfaFt7fCQwRSeUBHLJPK4WMurzABQxyDnBA3fSHw5+IA1z4e6fq7mKOdLUiWNpUcwtBkMjSKcsdgyp6cckc4/nv+Jf7cuiazd3VvaRSJHHCySXMxBXezHzAXLYMYc9Q4GPXJx67+zP+2DHrvw88XW0d6moppln5umpbiQtbl0v4Fe5CzEywO8fB427gM4OQAfZHx6+NN34Tvv7VWeOX7RKbaFJHjijtpGLZdfMcEgog3EcDHXkmvDvDn7UjXciLPdiVIU82YW7BQsqNnZ8v3xuUYHHfHGa/L74t/HvxF8TNdutIaa7FrYXc8MrWkZaSQSJ5iSLF5jLGd2Acsx5Pyg5C+N2zeMdPv3mh1S7tYbhmfyZXBeOF4WRFKRhQG3qNpHHzckkg0Afv94T/a50HUmnjjv1t5opPJntrmZVkUggsvX5QRk8Z447V33if4wXl9pYvtP1C1ksL2N9qrPskgba22STqAQ4B24+bhcgHdX8rVh4q8U+FPiE0l3qV5qEV3fJNO0c0yiNC5OQhlwQIxySDw3av0Bg/aThi8NR2dtd30saxBY4SGaUzqCnmBo0yP3oYkbeQRnIJoA+rPiF4z1e41uZLqZb62mAuRdRFXNom5d5kkVCxhZN21QRlucnbg63gvxWhjaKZ8LJGCTGS7SzfLtBQDdGp3rktkcdcE1+Y99401rVtUTWLy/vW3FYZLG4kESMjoEjk85m672XKY6HPAyF+o/hn43sdJ8PHU9QnNzPdh7cIkttHNbW8SSRq2XXP+tQ5YAkiMDI4NAH2zNq0KKpiggDBAl0rxKFJGWdcxDJ+d9x5xzk4NcH4zFhOv2XT7sSzSqizw/ZljSOeREkWKRTwWUSqx74HuK+e0+KcSs9vBf209zOsi2cT3CQyO5IUQOrkhZXT5xliMpyQcCl07XtXtdVtbO1nnvBqTNKReSl44pZgEEqB5G2yIoULg8bec9CAfUPg3Rtb1D7O8160n2aCeAlZGZZEVtsaPkndHy2Bk4UcVS8VrNZrcxXl75LMA8WxczSQ7yHQLj7isW+9gFTjjoe88GX8ttZm4trYTBYds5dEQA5DFy4A2NuI6E7h15NeFfFrxXYIBfgRCe3mjVyrTbpopn2u0YRWOzbu+6pPHRuhAMTSfD8ms3kzQ6hMrofIWQyKyAN8+0ISVR2Lt2yeRkkAVa8S+HL/TpGsrWKO9kkj3Ts2HECyYVJFJ5acMEwF4CsST8vHaeAJbY6B/aq6Wti11LGttuzNJskkC5O9dplCsCCFXkkEA4IXWL7Ur/xBpemWXl25nkPnyOrZEahCjyBVO5dockAHOMA0Afp3p2uWBkV0kXy5GUsGlU+WCBkNITyTj24/KsHx4+kJDG6eTJqDwTZDkF4g4KxBFWT5WwS27H8OeCMV8B/8NEWmg+KLjS7uWC4CyRNG9tKWhtTJGkm+UFVI2sHGD1bpxg17J48+JOlt4YuPE8NzAB9hDSyRZmkZBEGKxkuQkmwAHqACSRkjIB5T+0V4Vt9T8D3whaN5Z7WS5MEUyiZv3biVsFhkncnYnLDg5r+F39uTwW/hr4qalKbeS2FxcOQG2jzSW3FlVOq5yMnHK9K/rT+KP7XHhu60XUYJbpItmnnEW4vuZQVcAEg+aVUcA4y2AcGv5S/24/G9p438fm9tGTYjMD0dgfNOWCFuQcDIye5oA+JtOAitXnlWNN2IY/mKvsPLuq55c8c9sZrUWOFIGFtOwaZcPFzGqZwQWcZ8053DBPPXNYUDSSbYnLMgOQoA27m5649c9K3YUiPl7tu8YBCgk4HABHflu3PFAFkWohltx8wk8lGdmYFGyBt2n+HqOe9d9plpbXqCPh3nhDSySllaKXJJAO8B2YHJ4PXHFc3cW+25h3sxVLe2IJCnqisdwzx8oBGM9B9K7HQ5oUvA1yHmUmMIIdgAjVTyxY53AMuBgjg56AUAUZ/DjJFLBJdubaLErLFG+0hjkEE5EanccAZJ3YPtwx0+5W4KRCREMgSNipwCQSB1+Zv8enNfUGp6MJ9FSaNDJDEzZAVGnaMBVXzNoBDADkE8E9hXmZ0QWq/bZFZFaUlUuQVMjBiWUpj7oCnGeg70AZ+krKy29hco8sTPCzGOVYpFl2ZXfKiHKAMCwIYZXjaSa/Q79npDZTWlvFeNKT5UhdJJNqxDa7J8+zdGm0ZAG3gDBwAPgWzRQyusQgUqq9N7gE7ztL5IySOcgY46Zr7J+EWqCHU9GktZMPAE8xJmgRHVXQOoUvudjGzNjkl8jbjAoA/RXxLpVg8dtdQmO4aYBlW2Zo3R41Qo4kQld5w20Fdw2chTiuWWWyaS5aG8jhvLjcGtbsJBLCioiCJbhWTzYsIisxPDHcUb5sd+y6bfaM0wtjcSBIobyMvbQvtKkyzLgERfKzj1UEnP8Neaalpmn8TwnyppWLLiUyyx2yloE+0sFIkcMrPgY+TPUHgA19QP/EoD30Aj/0byJEtmlkl3o3yTeaqMXQiXou3OOVFc1DaxLZzXCSmdoy62+9XgLRFCJJZlY8nhSFBAU9QTUdhLNaWTWpljKPNIzIrI8dzCeWeZMEoC0aYU5GHDKRjNdFPf21/cwRRQWtrLOYrUi0fhkQ73kuIZLcKIcuU2nbkAEkr8xANa3ub4eHbSNFijuJmTBjjQJPGx++sm0PI4lQhx8wyMA5Bz4R8cxqB8MW8MsL2s9vdAvPK0UwZHCsRDIY9qkdWwdw56YK169qUdqLKX7BfTpPYsS0auIY7g4ZpInibH7ve+wEMQTFwQMV85/FS8vtZ8MQRzSySRG7VooH3JIdzSIW3vFlIwynCgAjAPKnNAHz54XsrfUdeMupb2tjKhdldSZ2GdxQr9xS646YxyK9F8V6Fp5tYLnQY5gIIZHljcmRYimAy7VcBiwA4wc5Oc1keHtPE7m2IWR1SORoWXy1tizP828IAhDIMA4J3HAzmvQPC0iWupvp195Lx6hHPHbqTLIhQFx8xZSFczRMMDna6k9aAPINP1rUJpzHdhIFtfkCg7+YwH5QYBJBbOTnIC59Les6zGzSajHAYWlZpChjAWQOqguPLfJc4fKkHHXOTxeu9CltdR1OznhLyqhvTLENhhE03yRMDKQqshjBU424wACDTI47Z/Mdo4ChkSExeWkkUKYCHDKpJO0HsR7diARRX2miFPJntUnZPOCK0kjvKUUMHlhwqjcuRkKV/iznNfQnwf8U30F3BGqvcJFOm5Y2mwm6RU+ZRnICnkj8K+R/Ea2Ftaia2uLVZ1uphIoIjChpsRFQI1PkYIJ5wNvbIr0n4WfEZdKvoHv0Ux25AiMWEhIEgICouBJGx8xuc+pyaAP3O8HXcdxpVvPJc3EXm2kYjEpuIZJCQA4RIpGYOhzsXBGOoxkV6jp6K9sZoJZ5VUMZS+AkksUo81olAZgmQpVmADBSckE4+Wfg18RrLXLe0aKaN5pleXfM0e1A0O587xhCJQARz1wBkivqHRdWh1izvrrT3t3+zuQ0UokcuyoGYL5Y2jAO5hwMNxkrggFy80hdQilaKV7gqo8mSRFBglny8scCtkRruVhvVQOckZIry3XfBivaTQyQv5jFWjVJQ6FpmwTgxbpGEZYcEKSQxGMV6fa69NcPBBJbF5PN8mWK0TclxL5hVtpVugZxxz0HGMite/lgtbV5ZLYRXUqTIyziMtE2xkK7Tny8q6bWwO+BnIAB8Ma58OIFkvJbKTzzFHHNBHcbjMJVVd6xCNyrhf3x6g7VG7kDPmFt4QuFmS8Ejsyt58zIs3lRFsgRzAghJdwTAGARluAM19wmfR7R5r25jJvAlzaSWULwahJlvNgw6x7l3hZSpXrgnOBxXlPiDQZJLuKTTtRs5rNpGV7eyjSN7aZeZori23EhgcDd6qRuAzgAyvBukX8spnvnfy7a3td1snlv5kDSBFnR4gfKTyZIyoYcFjnnIHu9hoBV0ngVhbsxdY2cPuQR4ijlYIN0oVuoBwT0zxXLeDIZra4t4hagxypJbzzXKSeSXWBfOyWBDM6OGG44xkfLtGPoyDw9YDT7Xyb6HczzqqbFdo2t4isbsjMuI2YhcMwbLZK5xQB43daZP+9eKFreSO4zD5HksRCnLhWeL90XVQOTkknGGINdLoV9qOm6U+py5s7cPLGwmuN5nnUtGUZFYmSQo6P8AMCCrEZya6O51jSdEtplv1E1vd24E9zDA9xPDNFKFg/cRneRlG3ANwH/ibAryXxB4pSa3SQPGdPLmGS3tIxFt8xVl3mOVwgUxqpPAPK85zQBja74ougk1uqysIpFNndQouYJmkLgKjFgjGESDjcNxPJNcXZfEMG7ng1KHmLyl+0vGu+YwpGkPm7jtY4LjoCQfm3EArHq+p2M9pdf2dfxqC8rK6oSyHL+SJFbBVsx4bBZeRtLDmvkjxx4tljnWJdUiivIwYw8LvtZg5G4RqnzAFFGCByp6ZBAB6x8TfH0Olx3tvYFIJJA5UQTYYtLHnzEVHIAO8FQBtKnjkHH56+O9f/tCGWb7QJr6ZG86GZl83bHJ5bW6gY8wlWXjn54wRXvHiG5s9Ys4ZriT+0L0W1u8i26lN06x+SzAqSEwwOeeMAkqeK+fta8Ix6pqKQ2TRrdlGljO4IFCgvKzHOFYbWPXJI6E0AVPh1pNtY3Bu9SjuozfO8jN5TFo1JVtrAHITy8HcB0zkc1+jXwo0OxvWtZoVs7ye3t4bjbGVmxC4DwKNuSzlSTjP1FfH+jeAb5tKIM9+9+IV+xOpjfEiQBUjdsqyhmWFeh+UYJOCDq/DPxZrXgrU5Evnm0aWG4G/wA1Z5N7ROgMUYjO2SPeo9NpO3BXJoA/YzTIGXQ4oDpk8zIAJfIkSFooQy5dUZB/Dk8cgnIxVjWrrXdRk06x00paptIuobmVZCLJEWEMkV4jNLl4ySxcZJAwOtfLvgP486lq9vDBYbL+JLdBdXTM0MFu7KhaOSVoz5jkZCKu7cd3I3c/R+i/Erw9qbbzDJBOkVnHFdyHeTI29p1WQLu8lXG3awG3OQT0oAzvFttaW3kabqNmLeC6j2Sz2skcU8alQ0kwWb7zYcngMQW6ivGINP0Cz1K4vIoYJkQvEkV28iGU7mVBI0bZdyqKwwR0O7ivoDxRaXXiGF4La2h80oiyXTTGNdtwFKus21isZjO44AOExg9uQsfhEqWNrc3WqJJPPevDNbQKZTEY2PlKXWQkhkDkHacAdaAOo+GFh/a/2a8tobWKa2WbzklijaK8ZWGULsSsrxqSYxngLjOSa9q1rR/DkkO/VNPm84Rqvn+VtgXJSZvMljAAtmdcDGPnYAYrpfhv4V8PeFNL04apcCe73Caa0gto4/tEJQLFG9zMcMSqKSFBI3gAnBx1OtWtpfWvlrHKIoXzCrrG+63MmQXfB8tQXAPY5yPlHAB+dfxi8G6dBGfs6x+QxZV8jfuVmLuEHOflU+55Jzxz8bXvw9hurqdYZirzsRHMd3yn92iR+YOYiCWLE8cnnJr9gvG/w90fVYrcLEpnISSaOcrIQ4aRCwK4XY6s4j5ORGRk43H508WfDy2EEtzaWMNktv5shlt4kSV2YIoNzKsGHhViM5O/J2rnHAB8OwfBE2luFmcOtwhnFydgB7/InBJyxIzk5xxWt4a+EsF8w2hLkWk6NJEJHjuJIQSwCKfUnL7emQVHOK9kbSdUsVF213BNHJIUVRgPkE5VERsjDHadwyMHPJzWlow1LTc30FmqBZMxyrGCscjgFS5JyG5Iwezg0AbXhbwNpH9mXlm+mPaxSyoybZg4icQZkcOyhpFMh3LjAG0hjjBru7fwleWtq9vbqoSIRPA0jP5u+MEFfNSbjAICgYwSTz26zw1dWUVut4VEjNbI81u8aiByGAkdFRd0pyFUEHI2H0JrurGWCB98wgiieMxKJgJHEr4kCo8mQZMglWBz8ueooA+Zbj4aXl8srtppUyyecZp1xgRu0bKZwc7ivORychgRk15zpvwuh0WfUrGNDa+ZP50ylXmWRlVmhniuMspCB/ny24FuAcEj7x1ZgmnWTWjwtbqLhsEQrcpJ5m1/MCckYcbS3XcNvBNfKXiS+Ntqt8lhM91HBPKJVhmkkWFfmYLkKfLBGODkEnrjNAHQeHtL0+2t7aV1lmhgWWCVEvI2eS4wwjDDYXjgARyfmJOBg8mvmH4y6Jf3jTPFaNKkDM8DLEXMbKufldY8sclck98k9ePWIPFlzpiXLS2u61BE7CLO5wATuZnUbGATG0YPHUk4qbUtb0vXNK+0yzRwpcRttglUiTzN52yhh8xULkEYxz83PAAPzO1jw2+p3a22oPdQSBpPIjltyiRDhm5QdDuVs4J+UkYwKRdKk0qafSIZrhLeSN1aba0ccyiPDKrnd8hY5HBPy8gdR9q33hzwrqUIv5ZwlxaiUyGA7sn5gAAgyQyEBgTkM/HHTxfUmS3vvtNrbC4gheZPsbW4mWaIMq+VuV1wS5JIBGcnkjFAHylrHgMz3Ru7eBJLhPN8yR03HoSsanAAPmdQOcgknsPFfEXw6m8RlbXUCguXSZdxaQBZFeUqgKZIk3HaenVcnk1+mNrp1lrYimudOS1mIMt5Gskqky7mOPJ8rMZPBAK4KsBv4GOK8UfD/wAOaRqM9+rsrtFE7DKxqZTlswJG7b0VdgYkqxbPy4AYgH5n+HvhnImtNZzwOktqEWMbUzHIjfNI4ljfOAGyu0nPT3+zvDPwR15vCd9aafqLX2naibaa5t/P3AyK5WJ2MYJ3BXwV44UccAjl9d1a30DxIk1isV/bvLcSSyeSizyzSAFhIxcswGTsI7HjHIr6d+FvjqBIkkBj2iCPzLNmRSVLElFt1++3YksG4Y9RggH2Z+xl8Nrnw9LZx3qPIg8gKsqM08MYOIAuQSm5i33uO2CwAH7V39lJcWVpHbxQQxpbQI/ls/kuqxFWd40Y5cupJ3HGSSAcc/AH7Nd2/iKSG4mgW0vpQjEOpCzDaSrxHH7tduPkYAAYOcHFfonDLeQ2cVk8TFML5wEOGfKsi4cL9wcHrjjPGQCAZOlWr2nlYMLqylpCg2hQBlV2vg9SQeRgjpXT7BJIJn2M20rGzKAqoykGPc33PmGcdPlzWWtrOJzFgFJEykgOM5X7rjuAMFv8irN3G6W8i5ZFVdpCknDDHzEkfLhVLAAEfMOeOQDhvEKOsNyUaNFGFCM20Ll25CqQdvI6cfJ615drGstDbR2UKK0lzHGsU8JlYS+bypKH7/zMVBHXp6Gtjxb4rtdImEUyoxDZKuSpnYAhY15+dmbHUEjdnjpXA+Lp7q90e51GwRxd29u0wtEys0QKmTCDnEvlHggjHWgDybxh4m1CGCV7S9DzxSwmS3HlTbWUBXhIYgh3CDOT69ia5LQfE9l4hurmC5t4/wC0EKW8oSUxOQpJZUAIOFDgHIxk546181eJ/Glxp93PfwXU6mO6Km1mQF0ZHkaV53Lj5R82CezE5yK4/TfGOtXfjC112w3nT2KJqOwhCSzJMso2gb1yQo56g5BxwAfb2ueBZ5tKaKwaCBpFSKC3Emy4b5xKZFmIyikEnkgkknk5NaunfDqaytrJmieUtmR2WRScMkSMkUmOUGBjOQB6VteFfEM2p2mn3EsMJEyL5bMxk/d7Ilbz0HDNguFHP3Q4IwALviDxlFo06uuoeYsbSgwRNJ5W5ywbahUkncegwcsMk0AbmjeFmtzJC0U8IaB2jVVDbi6mULI0ilecj0IySMcmutl8EJLZQPJDCs7orhShlWNclGWYwuADtLYOQQeeRxXB+GfjNoN3/oF5KzSMHKyeYwaJYnRWZ4i2ZIgDjHpzgEGuh1T4t+H9NmjivJ02pslRxLKEubYHdA8QRVDp/s7ucbSOxAKo+Gi6dvuDZtMsrxIRGr+ZudwGBEgBMWNxyODhmA60t34Mj89IbaKSItEwUofMIWPBbzGiJC8yDAPLDPU7q4vxL8ddPvoGitLyYSzbGLxyQyNbqGVVjjaUj5QoGMDI5BINYPh74vwRymzlu0SOSfDvKwXzGJYsyP8AMrHdKflZl4PXoCAeu2vw238zJnLBw5cBkAKqhk2Lt2HJx7uK9EtfhlZshi3tAsEaTBgVjkdyzIycKdpG3BbuD0GSBn6D4igu4Ip7Fy8UsabZHIdVXCyIwBwWU4RvovAzxXYDWtRgUtA8ckzxgMJQWZIpGLHGBkngdOccZIBJAObj+GrvK8clwpgdWU71jmygGUXc3zMRz6Akc47zWPgKJIykMNpC9q/l+ZbqUZ9shkV5i6nzJCHwcdhjqMV2SatfxPbA2bvbPE8ztEwd0lwmSScNyqnA+YfKMc1sQ3M06vJDHGkbRs2bg+WdxVXjwc8DaGDZGQSMCgDN8P6c+lyINSMbIiptkkwcBJQHA6fKUKkHOQeTnGK9gsNR0sR3LGaNPOiSMGbaXJTcioWzjaIyO4zgnBryueNZVctF5TQlmVmkwnmSIZCOgDAMvOQQ2emMitXSrqEssZe1MqqfMUukiIHXG7zNo2Hc5we3vkCgCfxJd2tnPHEkAWa5MgcRoT5YG0h9wJyWVT0GeMZ5rlNV1Czea0ns44bmxiHkush3SeciFGkQuMLGXwcEYxjtWlrMWozCOaBY2jclTja0wZSuJFO5fmwcEZGN2eleM+JtQubO9ktHmmghjAMssRjeddpYKyjhXZj3OBgfkAe02Op2V9AsMkudvmKICy7g4GCRHkqUDgZJBzjBI60anLafYJ1kmUNJAfLj8z5JCgK7EwcRsdx6DJwDyRXybH471HSrmZWiAcMXilZxubaysuQh+VyuMnkfNntSTfGG5iZpLlIplmYxeW2UZJWYfOEX+La5wTxx0OaAPYn8H6fr1tJLbzxLcJMGjK+XOVkiZhgB8qTuPy+nJJBya8n+JfgWC80RPDOoC1uftEbFVuYw2+EtIS0Um1gshXzMj+IAjOAa1NK8ZXdyTd6fNuzuAhiXbIS3l5YBWIbkvwRnHGRmujvt+p24udVtjLKkMhUzxhCsbZXyWjOQx2Mm3BJzk8DJoA/lZ/4KKfs6f8Kv1hPEFhapb2N/K5kRFKrHK2f4T0bpjgZJz71+T+nPNNK0ao+5Q+cD5jjkkgKSAFOfxr+jH/gqtqsNt4VFjelLqc3Bltd8beVbxKoARw2cnBXlWA6gBsZr+cy21fbi0ithCvnEvNHIwDhmXdvTaePlbGD368YoA7bSW8pLpJkAR4JEIBPocEnnnj8yOozXHPbC4knijlEJLNuVkOGUKrIS3XZuJHsTzXX2rlYXO1bhZEwpjIOSxYICOqsSQQAwPI+g4y7uTaySN5ZQq7BAQ25gwUFSQRtGAefVjQBd8NJMuqWiEsI1nUHj5HAbDcEdMg1Z8fGEay6gF0VlJVSq5GCPlIHHX07VnaNf7r1ZlOx/M3hSfkBySVGT93np2xTvFt5HdXe84ZjEmWG1DkAjaACcICMds9cUAHhJXl1AJvT5sMzM4AAUc/MSMcDjrn0rs9buRDN5C84kR9+RlsZyWOeVxtx04B9a4bQEPn2picK8iZxwg3h2G072AI465xz61u63+6uI/MlV90atlTlM5KkLz04POByeOMEgHpHh/U1dIsRKskMYheZ2LLK7t5m5fmyVzjr02Hsa66WLzjGVKHYMiSFlBVmbO4lQRg+2cZwec14zo9+0WAhBKsNu0hdozgMcdR6/WvXPDbw3UcKNlFBZZPnYmVlw6uVxxwQMdzzmgBJriyWSxslh8po/Oy7RRna7yRSq+9lJLZVsN/01I7mrHhq1uhqscsDMZVlDGQ/61iWbayYzwcBec9O3St3U9MhCx3YhV4g5SRi6h24XhFLcgcngcAj1rY8HWtr9rUCJcMxY/vQGWQKXiZ/l+YZY5Ge5zz0APpvQPDEWpSWF3JCRJf2hlnRY4iguAVRxbrG2UJUZKle5z0BPuek+DFhRJGgQOqxsXBO63gDKknmQ4GZCWCjeDnBI7V8+aE18ktvdIXieHcineyEocqGCFcbSrDAxjAHOBivrfwHoup3l9aRWc51B7iMCSFQZYxhQjOW2/dyTjIyNv3TQB678NdMtrWeK5j3XRV0jih+yM2xi4ZwkxbazlI+c4C5bHOCf1t+EGkapLaWcenWE9xKWTcioqRpCqj7g/wCWcm5nOeOMBeea+dPg7+zx4g1v7JLHp5iVxDKTADgGLYzquMhzhxuC4POB0yf2m/Z6+AGqaELS6d1hSaONLhHjKvOqBZFy0g3JjcvbOV9RkgHZ/CXw5PqdnbF9Ofy1xGLieAmVpOYmiyWOXUjIwcAgYr7o8G6FBpMyStDMzogdGEjJsPRldGX5yeOeo57EitPwv4Yg0eC3MMMYeMBiyIq/MRjdjHJ+Y9MdfSuzW1Xlx1bJYAZAJILEDH0P48ZoASVzKzysB854U9iADgZHHGB+NYWqafBe2skLxKwcOucDAyCu4kdRjPGRXTiLgBeC3G4r8oyM5Ax1/wA+9U57dgGBKtnOABjC8DDfNzkdT36Y70Afz3f8FD/2HIfGutWnjrwnapDqEUyx3kuxDiFvmZ9uMsoLkHBHB5JB5/Djxr+xzqmiTXf2HTbqe8RpkeJIV+yXMrORHNEmMiNo0DDj+EDIya/uR8XeGrHWrOS2u7dZkK/MhRNpBBA+8SABjnHTIFfLuqfs7+GtQ1CeeXRrMATLJG6RRksqEOAVCEMAynqOe/FAH+el8fvgD4i8GzMsmkXNxcNcOSzWxiKCdVaF4W3DDoR8wyV4OcYNfJ1j8Odeur/F5aXEEs0gjLva4BmQ+YSGZsNlSMsOPmHOMZ/v2/aP/wCCf/hXxhod/cLpUE09us0sIS3/AHkaTGSSQRhR+84LDbkDr061/Mr8fvgOfhprmtwQ2NyJLO48hY5Ivs+yBWESMkpUqhCKoOfTHvQB+Uc3hB9FQ3JFssCwhJUklLzFolO/ylVyQDLkA4xtOTmuR1/xBbLYm3eOOICNgs0XDZAYMMsfmUkgcgYxXunxFtry0F5c3ZmntfKnKtAI2t2WIYDJKkWTIMDecYyDk4Ir4w1m/lu5HEe5omuZCLPl2jUlQvzEHOcHv2oA5K+lja6ExdtpfBC8kHBORyOeR+Ve1eENV0xNAu4NRQvHscjYEJZhF+5yXOVXOfu+hHrXh1z5S2so2xmdpChDcTIVcjaqf3doXnqOa3tHn2adNE4fJicgp2JHA+YYA4/WgDldTnja7uTC7rCZCFUk5baW2kgYyQScce+BnFdR4c1K7t0jzuCyEyRyqcS9CCqMD9wEdPxNcPco3mvkjhiTn7wJ5P15ya2tEkEV0BuaVMnaBnJJJAIXPyjHpQB6z4T+JOr+FPElpdxsWtPPiNxEOssZO1jgY+bGTx/hX74/ATxvD4s+H0QhYy2up2ckdzbcvAY7hCrTSRkDyyCyDHI3EjcBgH+b3WZnS+VQjADHO35ge5Pvwevev1k/YO+JG3Sp/B+sZSC4nkjs76WJA8Y8mP8A0eGd2C5UFnKA56EjpQB8K/tf+EB4X+LetRQIq2888rRyKqosoBBDBQAUOGAIIzkH618zWLxqzeYFYsCFJ52EkYcHuQB+tfor+334fij8Vxajb7pFjkEbsCSsiMqEMoIBycknjHPBIwT+b+0xO64wQcYIII6cEHnINAF2ZwNuNu4ElmLE7jxgc9Mc9PUive/gR4bvtf8AEtrFbWLXJV4y8nzLFAGZQZJj0CgZ6kHvzXgeYVdYnjaRty7nSTbydp+UbCMDJ5Oc8niv0q/ZA0qbWbstZxm3jsViACQxI08zMDLLcEKfMDYYbQT97HQnIB9W6X8IdD8QabDZavo4t5gjW0N0lux2zllG1nx+8bBYn2HfOR0vg34VweHdYtrSzjin8mUeSphiZ/KAYF2k3fMpBJBzjHTGK+0rK1vL7T2lmisFAgghOIUVdka4DKrAYcs3sC3bmvPNWj1V7uUw6dp8UsBMMMjxzQTuoKLEsckabSwj2Fc4+92AoA9I8MeF7O1mhie1kt5omeNbu2ZC+2MRSKZVO5RCy7QCD25ANezRaE1xZxm3t0ESKsSRqsiiWRldpnfcSHkKgHpj5cjBJI+VdJ8XavpktvHdWeooXMgeSORZ4WVnIBDhsPIRIBjJP+0ODX1l4U8TXf2K1iXTndnmRlS6jYTmB4VETb5JPlDkXDMQcfKQAccgD9LsZrm1ewktNOjtnbM7rCZbu4lU7VkbdE3lOPKxg4H7vJ612+gaZpEumXmma6VitVcJDDJL5cbPsmkIcR2reXL5whXe7DCjAIIArsIrHS7aOG5YR2sWp20TGWKXy3kQlJdrLJgxqWjX5toBIIXPNdHaW2h31oVYJLJbmKQlISFe2ilMjLLMq5klLSptJYZzgqR8pAPhXxp8K7OfxdeIumskN9ctLbNBFJIzpeL50TW7n+DzFLOCcYfrnALNG0eLw1eSx3Av7K0YKbO0e0mhhnLFS0vkuoQ5AJaQ/dJIyOK/QC7sfDtgNKvr+1itZ5m+xxvLBmQxltokdGGYwqTZLHgmPOcYI891rRtL1S6uI3gEaWspgUvscLApEeY7gbvkJAIByOMDjkgHjthqmpaO4Iuo7u3Ja4htLKXbCiscKy7HAMgCkH72C2OwB+ovgz47i1SNkvkuLeO2LRtatKWAmBDKZSyYJGSQO+MkgEivOtS+GmmyW1tFpr+e0kUV07tK5KgAukLqjMIGJU5UD/lqCRt69X4Mg1HRbS4a80JdPZ7lQbuNw32iBNqlVeMBiSMZJ3YGMqR8pAPpLxR9kn0myurZ1NypkGd24RIDuUuqyHKn6fxHBr5C+JPhDXdOQeJdLAljtZVupoYWLokKMzM/lFjuUbxkdlJJ4zn1TVfEy3Nr/YzNNCl1dwxxTAgwySMWxHncHDAKeyj8yB3uparolj4HXQL6ygvNS1Gz2TThX8va5jJRJGBMZWBFOVZQxbHIOQAfPmj+OLOZVudO1OzsvtlsIry0lBRVmdosMzRNl5DIspAbptHJ4x8x/tUeEf8AhK76DVrGVG1G10yKQyRpI8DT2qloleVJeFdBGpJyBgE+tSeMdJ1DwR4lU2hlufDmpb2jikM0dxbTna727TiIgR4LFQecYBPevQIbqz13Rbbz3E1opiNxbqALsbcxvGuSWyY9jjAUZTGf4iAfi/8Ati+BfEt78GNC8a3kZdvDniJLSYmBwtrZ3sTWoMpZBuInjiUEk8BR3r8t7S78pv3ZaRXV5HZl2DBJbLHPHQ9e3bpX9P8A+058MNL8V/s2/FnRdOluPt40F9aitrgBJvtOjkXyhlEb4ZobePAVUOQVJ/ir+Xu3sWuQUM32VQRHvbaYy6gja4LA537Ppk5ORQB0QvII7fzbUytPIQ5yx2IzuMCMNjPDbenU8HkVlxsjtNLN+6jgwzEAJI5YthFXHzuSVwQAB36ioftJheJfs9uwlEURZGLxkwFcuozgByVJPUZJHarRaKRWuJUhH2hpRFGDnb5bgo0aYASM/OgJJwVJHAoAnkv1SxhaMBJEZ40V97O/mOrhnKDGcEAHH8Oema3re6Mlvb2qTiYglQBEo2DGSFBxuTccA5Xk5OKwYILS7mW3E5to2IEIiG8vI4AxlgDu3jHUgY4bFaNxJJpV5HGkUc0flBIZW2k3C84JCMdw3hhtyeVA65oA7KxYWti32l42SXzUghkJacudkpKGLJA+bGSSMMQAdtc9f3EZMpaCMuNsisZWUuRj7u5gSoHIIP5VZWUXyW8dw6RI4BJjiCTxAthizMPlQsMBcAnGc8k1m3kEEl2UmLSRLEiLJjyy/wAobARWA4UgAdTgFgckgAzI5XkO4q26NRMscm5Yy0YO3ZI7YZx1AOc7M80+G8ja3MQVojLOzSZR8AyKwPzgfMh3ckngKB1GatLDKwYGJTbxEvlgQEVQcOFLqC2NwxkA4xn1oyxMiF4jG3mSJEYEztUPkENJuyRt4z90Z+lAGZOommnRoIEZY1i3kGX9ypyEgkjBCNyOO6jPXrkXsIVYiz4hKoMISR+7IOSvUHIx171v3EO4yBV2EIwYxENJuQEFWTzCAu4BchiSF3EYIFZ9ykJgiXy2mZozucbFRJV/ujklAMenJ9iCAUp70vZIo8sSxSADYEWVoCigCR/4xkAjPI5GccVom9hNnHCXikIKZ2bo33Hh1KjIdRt4OcYP4DL+zSRqgZT+8O4MFbK4z5YB3DKkA9KsfZnnT/RELsnDJkPPIwVmWRowMgYGMc4Pc5oA2YCWUBgrQzEtG8j7XVkUquwjHy73yR0OOR67umarcQTqGzIY5wQyhSzZbEiuXX5zjGBxx0rnrN7gSo1yu2CGFRGkyiEqS8bSKi7SZRvUjA7Nk9TWk89qJZHs0jl3hGQsrExEHMrE5AUgYyegDDHOaAPXdMmk/t6dELxy6npbeciQRrL5il0kkkAXmPyGOce/YGsCfdHaTea0bCFGLTZIlYK+0JIpO6QeYIgoHHfoDVZL0RXeiS+Yc3dqEHls0TIzKA25yCHJK464w+Tg8GXxDdQNp80MSkyDzPNtkLi4gCGM+aTsw6FWYcnAK78E0AeW6rJHcz7iszdPMOSjKVk3jy48cKc7SCT93Iway4LCYtKVR1Xcd4fJCLnLkDHIwAecY7881bnu9zSFx5sCyIkhty0fmxg7eQR+6YlEJyfvdQepoyapdMyoSWTbj7q+YcALmSUIDKSBnGT2zzQBbukRo12+agxISPlZcIdrKG/hBUD6FT+GLIUUI1tuE6NgltrqxHLMNqjC4wMEnr6GtYanCtssKhmkbcC7IQEXkNGIwf3v3wcn6Yx0yGbc+wEhmyzEA/L8uNpRSduCoGDz9aANK4t/7ZtzeRIPtFsWF7GAWlbcCUlTYuZVwuCeo25Pc0zRvDF1r+pDSbSKSW7mKxwxQATPJMxACKoYZILZODwFOc5o03UBp+0AiK4L7kkf5EIG391IwP8AqpEZgSfukAivbfg74qh8LfEj4f8AjK2iRtLsvFGk3Wrwm2SZYH+2JFdISyH9yYJWJBIDbc5BxQByHjH9m74zeBw91rPgHxDHp4ijb7dFp009uYpEVwwmSM7G2ke6kEEAgivB59Nuba6aC8intGBfetzFIrR8MUV02g9dvIHrX9uGiW/hm40QXT2dlqtpeWcT2n22F7lPKltIJIpIo9hUqBK54G7a5VSV5bxbxj+w58JfjI7XPijwf4espbyO4ki1KzhGn3DqEMiLDcWqqByDlnAGH6jigD+PK6tbmFVkYiSErmJ1UbGQOyFwp5XLA9QCcVVVRIxyTlQpfuWGcscHvjH5V/UZ4p/4I4/BbUbXUG8Ga1rlvfzJB5BuphcWUHmkbvLR5lIwSMMWYknAQgZbwHW/+CHuq20DXGj/ABYsmjlaHMN/ZRwFEIcNm4a4ARt6L1A9OBQB/PhuIkZowQowADgYGQBux3IyfxpJhLjeAI1U7CgY7mIGSdnX7tfuLef8EVviZYz2f2jx9ozQ3UirvgsJpUgVwzIJZRPhvugZTcuWBGR0pXf/AARg+KLTyJD460WdEQyPMLOZQF7IN0xLvuODhcYXkjNAH4ho7bUUqNuSSACGdgeA+BzyfT0qbzXjYPbO6OUEcvl7kLBid2cHpnHHGcV+3Ohf8Ed9daa2TxB8RbOzkkdvMihsyxLB9u1C7cDCgsSAOeM9a+6fg7/wSZ+BGiWZXxZZ3Xi++SeMLqFzdTQKTH+8kdLWNVRohtZSGwDuHJ4oA/nZ+FVpqOpaJrVlJBOlrHuuFuCjeWZFQCYZ/wCBwn0J465r2bwLa3rpNp8Kn/WRz/vMEPHbAsybGOdpK8jPPT0r+gz9pD9jH4TeD/hZrb+BNMsdOvdD00XNla6fbmGS9YqXuIpyVxImFTYWDFDu+YBjX4v+CNIsLDUL7VryNfMjk8vyVKoFjnRkdVQ/xgqcg92HXNAHN6ho0ms3SXq29vbyWA3AiOPDKEBKRl2JIUYCgHCjk4zWdrSX8lxbIsklxDfb7BkbhUN1AdzOpf5j5m3ngjbnJPSzrvxCge6fSdFtlikU3EM955TSO8u+MqRGqn5NigfKM/Ln0zn+ENT1bV7kaVqBgc/a2uLa42IsoYHcsY2pkAqvqCO/XFAFTS/DNxcPJZakxkvbUpFNboGUDycpHmLgSOAuDwRzk4NUdX0qSzd0aGKQSRyLHNGzJtIdShCJgDqRzwdmD1r6CXRIbXXkuzcLJDqunLcRylVB3wzNBcoRwGlRAgJJ+bbngkgYviTw1ZRpNCAGLBbyydwAZpXBMyFVOFQHdt3Hng49QD9yv+Cd97/wtD4B6RbXwt7vU/Cl3PoV9cw+Q8kdujNPa5LD5QLeSMDgEEYyTjH6gx+BPB8ccca2jSZtz5kkr7GUYbefKBKxqecgDjPXFfgr/wAEpPiK2jeOPGnwwu50ji1m2XX9OliEkaPdaehWa2yrKN+x0buCNx6jFfuM3i6G0a4uXs7i5YRkPmT5IwAfLyIxjIxkkkYwfWgB/ibwjpMEMdtpGjxTOFDFtqL8keGchiQG4OW5Gd2QOw861jSk06wuWlSytpJ0jihtlRZpJoDIzzBGGFjm8yLCFzuy2N20Yrauvitd3BJtLE20iKIovMjTc5yw3n5z8nzED5TuzngCuS1PW5NXDpdmCBZC7zxxy7JpMBlmICZbJZk2gcZ6kdKAPnTxpq03hu6gvLK2vZ5WAdVklZ5YtkjGeLYilUOFbDDIYIegwa6j4deMPFeuLdXVjbzW5jcIjyNJjbK3mgOFjVHwrqF5wAnXJOdPXtOj1RZVi2LHAkcoeSIFnMJLRiMkHdIxLDHAAzx1x0/wr8N+Jft09ssBkMMZmjkuAirPhSI0VUhCxkx4APBwcHJzQB1lzN4sl0adtQLkTW/2drm1Zg6STJt3qMnYN/oBkA855rymbUNXs7S7STVpkEaG3sYbpnd7kuVeQvs+Vflzgkjk9CN1fWut6elnpZl1DFrLJAu60RgwMrIikDYBld5YsQAT1x1r5C8cxSzXssFjfxwW8MZkiuJEZGjM0gTMLEHlirknJwAD3FAH5Tf8FLtROneCvDtpdXrS6lcTX1wIGYYUokMaukaqPMOShDHIBXHJBz/P9dG6vHLl2c9CGJywJOfvcE7t3Tsa/XL/AIKP6zPL420jQhds9rYaJErzfaJLoFrm5mcMzPgLNt2Egc4xgbcV+UN0Ut52jH7xD0YkAH5B8+F/h5GD75xQBmpAV37h8yKVYOuAuBtDsBgcZ65681q6ZZRMDPcOqKCWVFeMyyAgEEKW+VegOcHtwTxliZRIG/eMofa+0hsKeq7ScMOPoa6HT4xcXYZIiiSbEWKFVPA2g8HgN8pPXrQB6Dpdlb3Ah80I8LCZo1kR5JIkUZQM4I+YuCF2sME9gBnp7CwtGCYuJYIwHVY5i0iN91twcRHZhyuBgngZNc7pTTKvlwlgI1VD5jGPKhxIRKmMOMkEYxz64rqYJmaJIwqbV2l5MYMgbghW6Ko54Az82T1FAGxpOmXMV5EZGW4SZwqyRyCVI0U/KCVH+jyABWKYyRjIANeraxY21jp8ctnfN5aIEPkyFZXMgB+fkhSInUyKSTnjAyMcToFuLy7j8pWggtg0qhVfqyglGYAmUgR4HGDkK2R06vWmt5IWD3CRbmGUhJTcAygs0OAJG3KOuxhuzkqMUAefTsRZSi4LNbvLK8dq80hVmYKpkCqcuDkdQSuOMcmqEumW0Kx3CzzCQOVa0TJSEElEI2OVYKWC54ch8jjNO1Ge6EkcSssiWpkOFZZVV2OFDpIQSAoXkAjKnnOCIHnivLG485Rb3DNCY0hDx4ijUK7iFFIfuQQSCTwPQAfPpUeo3FskEU1pAsTJL+7Y7sqrLKDKwUoVkPQDG/gZ4LNZ0p9EsUjliuLa+nnlKQxzSEpDb7BJcTgEoY2cKVA5yCDtwBU9nqdxHKsUiyOzwuqTpmKRUEQkecvEQrOCsRO48A4Oe1fU9QErLPILiGQ7Y8NI5XyIoWiiUyDIk3KG3DAxtGDzmgChYfZJgTeyvIbmMRyASs4nZo3IbcY2wN3lbmIIxn5t2VMkNh5LPGIoHurlGaOR3LvCqBmZogjqqgoAx+990dDUemQSXR82FvJEQjLRygqJeYyNjxEBWO0kDj7pznNdObeK1hiuJJPMmKmVIFbzBbx5CqwOcqmUXIbjD+vQAxzpd6ktvbCJp5nkUyNCuYkjmGdzOjDYQc5Y5A2jPY10UcVnbW88enyCe0VDsiTnzG2kN5jMmSgk3fKOATwORm9Yzag8V7cPa5fyYwQSi7I5ifmQ7cKDEHBIBIPQc5rnbqaONRDGgt3lMiu3lSeX84GxSpPyyAAEHHOc5xjABuTX1vqkUQhY2+yIxyxoPKiZpHVnAB+VV8wJkIOgDDHIFWbSrdNMYRjfKHieGVXYfu5ExNFFEGw7iTbyOcA8AbaxLeFgZA8pYFRIztHvLgYyIwycZYg84JJ+tb1rfSTLJZRJuRERfMLAOT8xJjGPkJy3TJyBjjFAHOXARFWFY90SrGs85IhIkMjFwxGC6g8EMSfm4yCaC1rF5PnRFI8rE4Yc4WLe7K2F3ONrMB0z1PNdBc6fvxAIboyxlHlWR/nCxvh4+OAuZE4GN2elZGuWU5Vo9mPOCMMliUkXYCVIB8slSAMdAcHGKAMDV7W2vLQ7nmbcstvaRSb4vMibBiLMuAmHCDCk8qM44ry5rdtPutskaSeRIuQzGRsN3DYPAOQCSeD68j1qW51W0ngjkWaFIot3mThZBLsaUxGPO45DberYymBisi407+1LhSUYTyXMJkEcEYEqMoDLFH0QYDkLjYMZ9wAfYn7Bfwwf4ifFG0u7q4az0fwzEviC8d8Msq6e6yQRjecNE0wIYkNgA7uMke3ftj/FA+L38SXazoYNJ8R6WtlI1whkNjZpJpw+x+Wwi8shW3bRjJzgZNbkCRfsyfsoQ3di6ab41+IUyypcTwfZ9Ug0m5SVooGR03QlYsMdhKN9pyGJ24/OO/8AFN54q8GeKory7a7lSMXqqzyNta1uVuMspch9yZBOcgAgjFAHu3iMaX8QPhLfa4yKLzTdKv4XCtGJZ4/s5WIKImzujCqWGP4s4wCa/LObTYhclHL7Y3cbCeFbdkrnt82c/Svp3Rvifquj+Bte0mOWK1iv0aGRUQQsyyK6qkSxD53LupYnJ2g5z2+cPmlnbCl3Zi5ZdxJz8x4PLDnHfpQBqWXhm2u0wl4bYlVkdM7lYngKTjhtpPU5xnIqabwdNby/LIJUP3GTJVx0wQOhDZxz/DkVLFJcwWsioqS2+QHK+WSpVsFiytuU5GBk8jpxWxFc3KRNdgh4Ldw0oSRvL4QhSp5GckEcZ9wMGgDe0Dw5bQo6viOd1VI/MCxmRzhjkyHghEBGNvPrXVxtaWZR4RK0Mbos0bsQ29j+8cMOCN24g9fTqKw9P8RRSWUiwyK8kiRNcRsmWCrIpKRyc4cjryPfoKypNbjeWV4w6QCRY0hnkLA7CWCOxUEkFR/31QB1XiadIZoRbnJlZJFwWO5ThCyZQBiQ3JznqCBzWFdarbuyhXlt2iCx7FQSecg7spY+WSH55AyDgDArButVjljVZJJQzTmRGXBitwT84B2gl9zHLc9BkdxVgu4hfTI6idJUAQcEuxwEkDk8N6kZAI9KALEUhluEgkZFjlYbp3VlRGDDJ35PQAAHjA4q8zzSu7RzHzYI4pMorRM0YZYkMajjd3JOCQc881kwedPILXbJIkUjSh1CAhAMuHIX5lXYf1xXQ3XnSNbW8EcM0XlQoksStFuZlBKk7cqykAY7laAOr0uN5YI7bMlrcZL7o5oZVdoFRTHOqlXy+C38XUcGuw1bV7e30uTTn81okcRvN5SLGk+A8MkYX5nRmyhJB7FjwK52LydJt2tbcA3MQV2/cBh5zRpGyfajgyEKrZ3Dactxzxn3V5Hc27tJOs8oHMEQIjClS+0ZGYyrnLdfmbA4GQANS6uIb9JXMsdsyYuFidQXjKENuGQXjAAxznDYrU0u10m/vrmMPJayTI0yThWKuysSIIiXx8ynGGAG4DnGax9PuCYZmxBcGVnthFOXdkSU7CVkUBUwEQZyCCMjvUlpAq3cNmqSPcSFwtvbmR2ZvmSMQqWJJ6HBPOemKANWTebaTT1CSCSV3gby0kuVCMXSRpSCDjLAhfXBHetLwjpHiDxp4ij8PaLpFzrOomNYYoLSykuJip3uZ8qABt2sSwIwVVcHIz9i/s9/sQfEP4pQ2mseJY18NaGjtKk2pyeXf39qI0ZhZWRQEssZyCzBWxhQWxX7gfs8fs7/AAz+CWjT2mgQ299rd5LDJLq11p0NzdXFq0kK3lokjECGVliZEkGRGxJBI3qwB+aHwb/4J96nqlvpPiXxmjwxolnO+jSN5QclCSsuxhtJxECMZBlOTzmv1D8N/BKXwfLpDaMLbRYtBljksLfT7dTp5gMDpGJgo8x5g+GwRy27dyqk/Ro1W10jbZm02SCJp7xUWBUSK3k5coCd3z+WQoH3gCCBmux8JeIPCOpatDda9dRQWh/d2rTvsCywt5Vu7Mq/ISpk3NkEHOQRzQB4FJ4H8eeIW1QR+MpLKayaCFLVhLaNNNLBDdboisZ2Sm3mjbIyuCUJDhlpU+EPxJ03zGi17VZ47gJHDtuZhcoJWI89d0Z+YhVOwcBcjPAr6PXwn8N4/HNx4ws/Ht3rV1u8jTNGS4N3Z6YyRIglMMbMGBcyHJzlpsZAAB9avfG1hpFr50yQNEzecrkRrHbxqgP7xy+T90sMgYDYzgZIB8z2fws8Z2mhXH2zW7p5EfcUeWRizR7sIY2b95t64xyRyKydBtPG3ie8nl1+91KFLNxZQTSxPEXsLGJYYYkRWBUhFwo2hQg45Ir3ay8et4rmnOjLb3kaoyPLCyRBZH3J5kgkDBSGDcMACCDuxydLULS4sNOtrq51SK3njknklWFI5Y7jbCsktvLtG1ciNMdMZ5OOaAOXjstM8vT7S51rUbd2hmkngxJboiIEEFsZN/792XflQBjAGT36rRPANtqVzGplkuobnJeW5dwY02FIG5jbaoHHQEZJBBryjVtWl1RGhVYvtEr20wSORYTH9nYN5iTFlOwlQTkAbcLzurXbxh4r0r7M1tqVhGnmIkVshLTvbqcDcX29VUk4JHy8ZoA73WfgJ4rkuoxpWpXIhmdZDNK80jokLIdyyzNiOE24dBg5BkJAPStVvg34d0awhgmtY554HikMheQyNtXbJkmTLKZGDfN8wxgGuOn+NOuR332a81G5u1it4S9pZjPmLIxRo0licjO5JcN6AHAHFclf/Gm207T9Qutaee4mS3mYWrmRnu5ogwjtygB2zvJhcn/noFPGTQB7Rp/giwm1GCa9tk/s+2yLeADKpCoAaScbSJO+c856klRXzr+2P4F8N6p4CV7HVNL0CHSvPvLy8d4ohIBG22NzLMqSB05AJAyA2M8jjvDn7Q2teKrTVpJ9OuNEFtDcG2t7XF3PGkRjWAsVOyTMW4iP5TiEkldwFfld+0Zb/tH/ABk8QahoOi6hrNzodwluxiS2eKxjSV1cl5xCfOKx7y2DGVDEFnIoA+Y/ir8ULm/RvAngMQanKjz2purMtI8sNsyI9zERIXO6Vy+AMsFLHcqk1+qf7Bnwf8TfDfwLqWt63FLd6p4m0q1VobiIym1hjUTRRMku3e5kdiM52+WwUYOK8d/ZC/Yc/wCER12x8WfEe5ivdWe4tF0bS2ldnijjWQSzSMqKZAAsmF68gnkBj+ych0Lw6htopreF5oIYVijVQuX4iO1W5CKo4/2fegD4K17wPrseo6jqUGn21rZ3EslxIWhitxK0UxJaWGPa8tw6ozAbMsXwuTxTW8I3t/Yw6zqE9oRao8DxxWuy6nKOTGAsihAzBvuY+6QT2r6d1a0XxPcS/YDeFYLi6S3iiIWSeWOPymlUsQDGTJKpyRkNkEjmrtl8Ib640SO2uL2UlpFZoGRF2ENghbgAmRdgTB2owK4HQmgD87vEPge2h1dNbmtGupL1kt4YUYOdyEqHMMWQCFKAFRxhscZrrLfwna6ZawzW9hEZZ1hHmblQpuQIVtwTlX5fJ25yCR0r7ik+ENhZ2LTzG1VbHc0FsYJjPcSRYdvKm+66gAMVBBA5O7PHjV3plpBqAu5lCxW16oiiwpRMylzMQTkDao6no2OuQQDwmLwbBfXVhp9wbmOze5S2SXcd81xmRGdtw3mMKAMkdATWzeeDGsNanWS3uYrCCxmsbCE3cqJCIYwyXK+S2CzFguG4beTjOc/W/wAPvh1p2s+J4vE1xHEHEjLDa4I2kRgiaQN8rA7zkdvWvYviB4O0WOxa8isYzfCB45g0KxKVVQyvuAO7nOe7bMDJOAAflL4b8A69deJBqF1b35s40uLgSThzH9ojQNbyK6qhwzlMcnAbI616fpDeJ9H1+LVrlIp7KOB2060F4h2MM4t3WQq0k6lWwCOS+5TkCvrnQPDM0Wk3Er20RguGeRILdF8qJNv7rJZgWlLKQcqBjB5HFczeeAdN1bV7GeKNY3scSNp7yKod4srGvlop2ruVuucliTQB7ZH4jivfB1lp+nXEI1q5sYp7y2jZFijlcrMhk2qWRhhQTuwxJO09vlDxNJqEN+ZL6WGcRTuJFjDNsYK5jjYhQscQCDBYDhvbn6Z8DfCzxBJc3l1A0tpJLbO8TzoG2jHzMEIPCK2DkHA5wO3mvib4YT6VrZhvNUttZuNQnIe2tLlbdisbCSRllmfYXxkBBvYkEKvagDuvAviT7R4OibUYUslsJFlgleVI0mjCq4G0KSWyVBY4GR1zXAQ/EfTdT8eXkdpdwwQadb5uLhtu6KaGZVfyUBJclJcAcZ+owO0j+EOtXl1axX+oG10SC1jH9nQSyPFA7IpjMpjOJpSAoLMqgA/gUX4J+Hhp2otpssa3skTi7CRMxEls5RrhWklxJM4wzjdg5yiDsAfzv+Jv2vdY0/xXqC3V46TXKQKVugqSCB1VtsLclI9rLj+8K+2bP9sD7f8ABV7K7ulgaLT5rZZ3kQKkhgZXkkjLEsMkdcg+YOgxX83nxV8VXeu+LZNQa7d7pp/K8iElYvLjBSN0wPv7lIwPUVtQfEbXIvD8+lvfzzJOMGKWWUyEJHtGQp+VtxYnJ5OM9KAPefid+0LqV3ql1aWF8buGGS7tPME24SxefLgjynxuyxHdRj5TjFfB/jXVrzXNUuJblZWLyPKkkjkqFDNlMsCGbPUjAPWmi+uXupZnDySPLNw5YZMjq5LKDy4bJyepwD0qZ7SW6XbLgkB5eCFVIlOcgsQXODnAPJzgUAczEH81lUKUj8osyYOUx/Fg8rk4/wCBD1rWt0HmkqdvzBlK4XbwQCSSNoDFfwHeh9OjjkcRvK9ur/MxTEgUeq55O7HGcDIoSCWV4yEO0rkEDC46MQB/ETuz9aANjUpmaUMZI5FMUKgRuHwRCiyKQU4AZOPrx0zXReFHWOdxMrRgnawcBnCgA7d7IuCcDkY6471w8Mdz9pUbSWV8hGXKpgjg5+9zj8q9P8MpDIpl1KKVpnmWOMx43TneqrGVzxhQ2CMklh6cgHtulEX2i38NtMRMVVS+9hJBE7Lt2EsQdzjBxyCxPSuGvtKl8xeG/wBFCtK43M5O4swc7vnYl1AIIBHGB37XwraQh3W6QqHYJLBKxTlWLIJQOjD5W+ignBxVrXbNo7oi1ywmG5cvgsThixXgbAFJHU4Xr0oA421slkZrq7SK1t5QWXYI1fdGqpsEJyVT51baRktzuGSa7/wtrf2G+t7SEIgjuFLzlVErlCQFWUkg8KpGDyce1U9H0aLVLiO2u7d7Yg73kZgRcfcSBiG6INrMcDoMAkgZhjtzY6jbMtoqw2s4JjbDCcxOyoJ2LZcMVOT6nggmgD9IPhz4peeFY7lnnV4o4FAO+EKrJvaSJUP7wqRltxbkdsY6mWz1RtSuSkYjg2M0hW3QkLJJE26LMm5pCplCnPAzgYyK8o+A93Z3kcdxqEUIkjVUjgVjFmWT5Y59kbqzYlaLdgqNvU+n3nb6VYJt1G6hkijlslhjiK+ZFK87JFGY5VlckIxYgk87ADnJoA+UfEmg3tnDaXGnB7m2nO+K3ieRriJhj5ZCwBYBNp8zbgiQAE4yH6Q2osi3EkKwq+Yoy0IRkWMKshWXYQW80P8AMAzDZyQRg/T998ObWR5YoxfyfbmZbFrFUkLqwUhSNwaFtmzIwFzkFcZxhaF4KexlvbZYZY0kk+zxxXcaNLGqvJEhkXdmJmWV94U4JYNlm24AOCtLT+0/D1/ayDT0vgskUckQBZ4zGVkZzIo3ykMNu0j5gThQBn4/8eQ6jb3SWVu5VbYotxEDJN5p3kxTvE8p8k4bDY4wAQvJFfprrHgjSdKsbO9WHy3NqplSNQouHcs8cKFUUsdnmMPvELIDnFfE/wAStDtrW8OqWKSodRBEakozRREFflRpPmYeSiknptzyMUAeAQaPJFci8ZW8uMBi8rxRo8hiy7DYvyxmToCxyR0G6u2sNAuLia21SN0Q2gLR2yuY53aVQWYb9oJyDwDhs4GM1t6NoM2padJBe2sSySTqLV0YgMIBDiV3iB8vqx7E8YwARXaafoELRxoymeWFgs0ZRjGURpAqpHk70JYg4wTnBHQAA8SvfDGq3V1qF5AslxbtN5sttHHIpljRZXZ/lYsIlaVe5BMakGsi88LX0BhnDCGG4tsXVoscCGPjCmWMqGMe3cfnGdyjB5r6e0/SbjT7yX7M1tILi3kdoFjAkiAbmCQyjBU7ULAc7VKkccTSeFdT8u7vGjjnjvmQ+Z5UQa2eNi4jhjiBKwjGDkcJg4ABJAPz38S+HrhEvII5IcfZj5MojVy8O7y5XhaRmEa87s5Y4yQc4ry3Tnmsbn7NMT5onQ2q7i7zb38orJOkmLeMBSwUkEk5K7a+7vFfw+M+6YJJHGySI5X544owm6QFw65DKpGcZxIR05r5m1f4d34le4ghMhtmcKMhFDSjc8gcggS4QFcckg4zwKAPpP4CePJ7WKW3lv0VII5EFwfM8ja5UOqFRuYnamDz8wLKCCBX214U+MiafYwzQXH2aGW5ltDFvlVp4lCCUsFPGd5OASWYDO0EAflv4St7vSLoWkTRRKIS0nnkFY5pEZRAo/iY44xk5YHjBr1Dw5c6oj3d1dXsQaFpEt7YFpt1wq7Zf3ka4VAw6nGd3BPJoA/VeL4t2lpHYz2d0wS4QoJZGEUrXDEuyRyRjKgI64B5yOuAK53U/jK0632nPe3Ek8UMRWe5ZXL4UAeXdOQ8swKkliDgZGcV+cieOplvhbTx37SIDE8kVxNu87awSSKGQHy9owpVQNx4JyOO2vPEd7JpMN7cNdT2ifZ0a8XGIndXdIE2P88gLHO4g5GW4wKAPrW4+J91D5VzeM9uIhFtkOHSN5YXngVkjCqZpAVc85XseMV1Phm7Ovz/ANpSSXKzSSmbfI0atdOWMsjxmTIDEMei4HQfMK/Me/8AHd/qGtJZ2V2ZUln8tUbpGyMdrvHGdhkKgBiST8x9K/RT4Y6pb6tp9pFp1rPA0NnbxkyyeZIboQr505dQvlpJOCQFRVCgAZJY0AfTfhpL6aNCgeRYt2+3kJkV8SFZSyxsvlnCnsMAYr1Nme1Wyu7i6ePOXmaFn+0WqO5TyxncWJVQ2AM7W+uM/wCHPhb902ozXVsViwEjaISZk5eR45lbMMytsKlgcjjIJAHX69Hs3LFcRCQqzyOZo3yfLcjaWPzkgue+CCBzigDyrxdqUNswj0t3ns7lXaKSeNZBJKgj8zy4o0ysIyqkHJJP3s4r538T39nb+YhhunvgZo7iKNfKdZduV3oz5yp2nHB2qc8DFdN4+u7u1u0W3vMBi3zJLskWY5L7niGYnB6cg/JyMYrwDVrnULqG6aK5S3Z3idp7qRVgYFhHIpYtywdUyqg5Mm4gknIBxeo65fArLpNvObSe9eCVJPNeUOPvDyUVldRuGeQRl8jjNcVqXwt1jUNTjuoPPmWSOe5UmP7qglWG5erEKeOVOfy7zS9Y1KO1aSGQGcyPHb7Qyu6KwDsgc+ZbtsfBdRuIUg56j62+Gnhex8RaU0mozx2r7I3kWTKiKTDSbA4I3nkAlSSOAwVhyAfDOl/DzxJplxJA9pcSTXtvH9itY4RILuV2bZFIjkeTFsBaRsg4xheSKxta+GOqeHfEzya9GLWewurWVktY2uLO4t3Ku0q3cTBcgMAq/wDLQk4IFfp7deEtAWzAvtMUyWEoZdRZ+ZYFjfckrDCvCRFgAbmy/JGTn5r+J/2KKzvL77LNcTR3CmOafcbeK3KOsZkwMOW+YIofcuw8EAEAHmf/AAlOgwLDi0tLK+zDBYxTGQzX7SMwuJpEEg8qOKRYmQHDAyEHfg18SfHfx6LbVreOSAhI5V8iNHk+V1lKsfLJH7rcQQAByecmvR9f1ye+8TLcmYH7KyeWqlY1Z1i8tFGAvy71AzwCTnkjNeb/ABO8NQ+IrnT5BKgKZZrgxhvMdiNxHykl135OepBzzjIBvfBTx4+rSrAJbeBZpo4/KjlCM6r5q+bIPMBDqAwGcfjgA/pt8O/BssNoFtbrUbxZXa5eSWdmIMwR0ihLA70UFccfw98HP5L/AAt+HVxbeIRb2dxfPdITtVUlaFYx8/mqqoQeTJwB8p9M8/sD8DryXR7OSG/vpZBNCiFbhNysisS8aE/cf5EGVAK5I9aAPoqDRW0/Rvtk2oxRtvt7aCxkyt1M5O6SZ1C7WiRfMXJALFsnIqlCbrT7i3iF1FNFNbmdxHIjOTLcOgWQRz5guDsJXPO0nBwcVP4i8QaHcRW32oulpAwnVC+6S5ePaqqJD91AHzghgQCCM14za+J9Mi8SvI13bKl07TSRRljJErnEYYb8Z+RQNvIDkn2APs3wrFNd6bCZAJZoVdzJMWQozyOwJbzf3ZUSKwOcDGOnJvXlv4pga1mtPsslsbpo7u3kSdLtbVbecL9neFnS4kN3HExysYKM2NxUE6Hwp1DTrm1kMsroJbaSRGgO9neUAR7FZgvllkG48AfNjOOe8s4Z7iZDLcyuxuWWKaaJilvBI5cxOvK4VflU7SxGWx1wAeVapda7BjbAsztEiyRltqlI3bEYVQSke5mPXPJwGzXBaxZ3d5ZXKNb/AGOSeF1ga4iDRQzSRgJOVchXA4IBPPQnPNfSNxHbW6FSVuDEDEbuZEWZ0BBMrMEGSTjpt5zhecDBuNEF7p80sk63EksxG2Qwi5SPapDKjYby1bIDMGGUwT1FAHwH4u0zTtJsluppcXMMYdpI4yjT3SlXd3hjwERgzEKSc4UdOK8ItfFNzqzXElwLlo4i1xaO8bwQypFl/s7MMPuwUIO05yASvJH6E+JdH0SzjiOo6DbanbSpNbSvfO3lTPF5cgkCpghwrgdQoyMBskDxfXPBHhK7tLufSok0EkSyNHclvKaGKGGRo4rnyiEcTxptyAdvV8MQoB812fi/XJLgQ27y2kEhZVg3PL9mt8q8O2UquJNh+YkA5IOOOPVoPiNHBAmnnUoJZoLCObyjL5k6LaqVZspu33DhclQS21MtivK9Rl0+MT2unxPcS3CNGGLzeZF5cmfMjcyDAIIJBBBGSeea4X+xLmW4gnffczLdRG54MaKG6b9xLeWdzALgglT1GSAD6Ms/ibZ6pCjeZcNtt3hmj+0LbrI5JSLcZWLZdmQtx0Hp81eJHxxNFeT6VYxRwXWo6hKZ7pFEwidW8t0eUkgwsioOQF4G3qa2Y9Ct7eCa5jWRppLphHHGylbZSmC4KJuySvKnGSD0rrPCngqxvrl2u4WeFk8zfHGIQHEZwxR0DGMOBuKg/d6gYJAOVbWrW1uZtPvLvzslbd7sQfudhwHYwbiRGDIAACG4x3rm9Q8K/wBtXkNrZ63Gq3LxtCztLboHkkEEdv5XZgnztglQpYknBC+/Q+AtMtmmkOn2179oZAnnRCRAcMrM6yA7s7UKjHQlsgjnjdb8IzWl7FBbSR2zTu7iNkURDfIzIlusiKUjKhh8xyShA46gHm8XgqWyjSCV/s7xvJBL8xZLh432yXEbRscBsAoDwd2W6jGyPhpbWDm5ubQ3ck8iTW1xDchoIVR4AGSIJ+94DhwcEE5B4zXd29tqDSLZyJBdSwy/K4bzBvRgrMH6Fioxwduc468+h6bZ3Us39mX9s0MQjLqPIRnFxKo+dEKnopQnoeAT3oA+b/Gfhu1iknvbKOa3laApJE8g2sFBUeYY2XKFtwwOcdDXzr4vs3Fss4El467kaHDqoKB0SOOTBOzLYJJ+XoD1r7n+Iek77J7a3izJHB5i3JV97I4CR+d5YG/+M8AlQwJ6ivg06XremeIbqC93XFlK7QxxRso8uScbI1cOM7ldkPAwQME9aAPj7xX4b8RXOpuIESVGljeB7dWSUF0VmiaIHJfMbj04LA4PPoPw2s9Tsbqzvp9s0MUqCeOZVlSOWNwsZaNiAecnJBwcY5Br6dufhKlzdWj3cpFzdFC4TDmDzGziVAhCBIwcnJ3ZIPIIrvdP+DZs3s4rYAD7YjBnQSNJblg7gqg/dNt2gA4ZMjjJxQB+kX7KVjfX2n6ZdWtx5CGNJJnjZjLGWjQgQuGYcvlGVzwmT1yR+jjpeWyRl3kMSiIMsmQ7RqCMA5G3J28kkYHTnI+RP2YfBdzoVnpr2gjiAEKrb3MazZR3SKVBb7yPM2Odr4yu5COQK++NctFEQkZ9vlkbo0QyqSnI3qFGM4JPTO2gDkIIL/7UpmjjjtTEG88KpV1kKliqj7hADAjH3j1xW3eQWslqFZlS5mSKRQcxr5RAUCRGC4IHHIyOnU019Vt4bTzNyPA8b+XMhWPYwOA8asSwTAGVwM89eteVav4nlbUmWCa3nlVzHvlKFIC4JB80n92ChPJwCBQB4B8ctF1CK5e7062bZAn2lHjmcbHwd6rHzwPLBB3EnfjAFc38Jtfu9UhSB9l60kcNtd2xj3XMO8FJztZWKyclQQAccgdMfTt7ZjWyi6h5VzDJN5Aht41lLK6rukefOAu7qAcfLxnjOP4e+GTeFvFMt/aQrLa3kpm2lmVUw+9DECCAg+bOQv3+OaAPgP8AaU/Z1e8vLrX9GtpLMymQi23kQTtIMN5wwAx2Akd/mJB6ivzPl1vxB4D8QXOlfbxcWULMghf93I0kbovliVS2cEsAeM7QRjIr+mT4leH49U0W9gcC3ujGrkKELhkXIbaTgqQRwfTPNfkN8WvgXYS3j+IbG3S9CTTmcAQ580BjKCByHBK5A6EYFAHn3gj41w2OkXNvdSmAwIzxM5lKqx5G5CPnAKbeNu0yDJ6rVF/jSNcmeG3uivmuwi5lkG5mHJBXCZY8nqcZI5rw7xf4Pmt79Y47PUkiuFPlRwRSeWYUIT52TO87vmPIxt6Ek11PhT4XXlj9muBHO8c828tAjCWJioKqsrAkqMhiMDkdemAD1O21nXZrmC8jiZSIhCGkdEjnV/8AWHyVYAEkkYHr361yPiOX4oaxfS6XFa3JsQYvssgiEwhU5wEmWJiuMksqnBZTnB5r660Pwy6+HUglsLe+iXYFkjiKzF/LwoOQPnK7lYHgbueeK7rwv4Agvrd7qA/ZJIYlihtjGkZQjYhQeWg+byxx/ETx1wCAfA+j+FvGtvK8V7Fc3Mku9VUwSSzETBUCqAOGDICpXG0gn6e+6J4MlXSXfUxcw/ZJEKR3CsrwuCBMskqsrpzjkkgYGO5r6zbwdLotrFq73DSRwgiRHV87oiUchlC5G/g4H8POOMeTeKJPEEdhrF3b6Vc6hCY7mVZPsOVcHc8ccj+XlwqjrnJ4PJ5ABieFPiW9lrNto5mWJmIR0kkjG6AKURY1DDfJsUYON3HOec/bXhvbqGmW2pRzeZ5cUUbtGyFHVI9qlgQdpyecYIwccV+CreNfFOl+PrSW50S6kdtRnE/mb7dVt23r5cDzuEikVUcryu7Zg81+q/ws+I+uXvhAGPT9QZFjVRst5JdhRUkVhJHgEOqt/Eemc7eSAfUdxqcelvM0YRfMWPzm88hnj3NEHCFiFfqMgDr6YrE1j4kabpAeO2jEayIjN5gZ5A6CNJDHKc8uWzghiBk9s1+fnxN+MV1Y6l5oGpWskAkhify7mFQjODLDJCw2PubgMDlQ2R6Hz+z+JXjjx/fSaZ4f0DVDL5byyGOBpIlRSWQRnfkszMoGGB78nNAH3Rrvxth+zXRjne0SOMFw0ivuMHmIVBB4ZlJwMjO4E9cV4Xrf7Utno9y6f2kgiSUs9yGcRSlQUjG2XJVCWJHTBUAjtXlNv8AP2m/HlvcQaL4K1SOWK2nkuGaGVZZ4BGW3L52S7AKSdp3EKcjtWb4D/wCCav7RnxH1F3vtIvNNjaZ0ZbtJBEDlHbIdTgltx5xw2MAHgA+3PAf7Qqapp9s93drdS3kiLYmKVGaSKaDzWkLou4MC9t8pAA3gckV6mNF8R+LYnvrXR7i887ZjMbMCgVWaNgB93y8YIwMeleifsv8A/BKnWvBOo2WqePtZ+3Gy8rZZLveNAjkKAGAGCu7PB7enP7UeDvgr4X8NWNtawaXaqYUCgmKMjC4HLbOuO+c9hQB/PTqHwB+JV9LNdXWjz29nJJKYlEbOYYTIWiRZigYYAVepOE46gDnI/wBm/wAXxv8AZZtKnuZbwo0hcb41Dqp3IxwyuMEFlORgd81/TldeBNGmjRDZ24RSrAbMZ4IIwp5HzdD+VZb/AA20BpI5W06zDxZAZYFBALZXLbc9c9KAP54Lb4F+P/DzxGw0ucl4lVotjkM0bEIGd1y4KAEg45JxgYFekp8L/iTJp0ctzpYVXxDI/ly7Uh3HzHdFXAkWRQOuCDyVwc/vAfAeiy7RJp1tlSSW8lcDAA3Fiv3j/I5rF8Q+EtIj0i9i+yQRxfZ5QCEUvnY4yfX9aAP87X/gsTrtxo3izTvCU93G8y+d9pt0bMiGPy2BmiVQUY7iRnOBx2Nfg1a+bNMWVWIG5mIJIRVPf0+vbNfs1/wWz1K1uf2y/GGnWkskiaSsVlJAQojRwCcBl4YleckZ6de35BWkIVV2xruG/cwGWO7PXdxwFOMDoBQBsaZchop4yADlQr85UqccfN6En9azb2KSdCjOzrvaRSdxJ3feYbuRkKB17Vq2FoFLfKxBDHIQgBuDtYZJDZHbrmtKDTQsb3FwJFRXdWYpheCCSGzz14O0AdPXABxNjZtHLu8sjAG0rnJ5OT/s81m6zG4uN3PIAG71PJ5HGOn517roemaFcoC9xEso2lI2YqeWwNpwdykrjOe9eaeOrSK3uiYAPK3AAgjAOOduPvKeoOenNAHK6dc+QyltuA2zBHT6HnnBPbvxXV6nqNhqkMUcziO5iEihihVArgEMNhwQJMnB6+1cChIKgHJ3LhcAg5PQ578/rXVW+ni+hynO2PezKuduB93aOp6Z9Oc4oArWdxPHN5cSs6qrnzEJKmMEkuGwMqMcV6z4V1UQlGndgqLkBACxdhhS24kAAkcdeK8gn325aFVAIZBkryMdD1PB7j17V3vhdjPIkSEeb8uSQTvxjnBH8/SgD2xtYx+6TM0jsUKmIOjrtIJVVY7CWK8qScrXa+CYmuZ7vbBIqQQmWCaNC2ZkCb1JX+EAtkZz1xwOfJYob1JIkNtMZSRHD5UTEZ3ALKCSBkbST1zjFfff7K/wD8T/ABX8Q2+i2NndNFchXmeCKTBiyEO05Hy5kHBOSOnSgDU+FfgrxF461ay0LTraaWa4ZfJJhlkVYwQxeSRlATI2gFuDgjjiv6ZP2If+CerXGlaV4n8XbVuZI4ZobYQ5h8pQpHmA8n7uRyMk5wRXrn7Cn/BO2z8B2mma34p8O2a30YWZDKHc7GAwCkpbDcEsRgHjj0/drwz4SsdAsILSztY4YoUVUREAIA9yMgcnHp0xQB5T4D+Afg3wjYW9vZabCNhEm8wRZ34VSV2oNuSBnAHTBzXtdloOn2K7YbdIgADgIB90gkA44OMj8K2U4yNo2hBnGTzknGT16ZzxQ08bLncBgYA2klS2eVO3igCeNVA291HynkKMkA5Hp04x7VaG37vHzAdCc9OSfbnnvwKyhMijAZSo6kkcAE9zzyatQSli27I28ZxjgZGc9Sc54oAvHCkgbSQRnBG7sBwR93nGR61DKA2d38JIORglFOBgHtuI/E05ZFkLDDq0ZKEsjICAqsCjEDzFw3XnkH8XOvVsD5uxUgngdPbOPz5oAyLmESI2VBDAgZwfY5HTH9a546fDC7HkM77iCTwAeAuTgD1xgH3NdXksjFk2HJAGDggHg8jOcA9/5Vl3AiUkgAc9SMHqQcn1we1AHM6hpVtdxSxTRLIk2UCtGNo4x1GOOc8+uOlfmJ+1j+w54O+KWj63qS6NFJqUlrdMTbxqGYhM+ZJ5a/MR156Y/P8AVRTG2Q+0lc8E5LZ2jGT17/lXP+InhFm1uUcm5ikTIQeSpVSxWZlGQGG4d84oA/zeP2sfhXffBvVdd8Ia/FLEl1f31nZzyQSRyGFZ5YVTyWj++AsZ34yVyelfjfrd48d5IkZeII7qADh0Ktxkg5z+Pf8ACv6xv+C6/wALYbDxtp3ihYJ7a0KyTiVBsto5YEeTdksqpklQBkl2fbiv5N/Ekv2i+urraiNcTyyNEOkW6QuAuBgg46jg5NAGZaSJLcrHcyFUdh+8XDMG64JJxg9Ca6zUYzZafHcoMJKp2EKMEq21lAP8QYDOa4eGMv0YDkEcEkNnjB7HI/WvTbdf7U8O3NrJsM8MfnIMhSsqgBiSRnDqBx03YxigDzNy8nmy9fm2u3PBbkLyOCcHH0OM19Mfsr/BPVfjh8Q7DwrpykrPNEty4G5kjaVEwq45Y84+mB1r5mNtMFMiI+1ZCrk42h8lQuc+g/Piv39/4IPfCIeM/jte+JLr7ZHD4cjjliMSsbeW5Y7gJlA+ddhOBnHLDHPAB558df8Agm94l+FFxotzqGjX8tre2yXVyt1btbzwoZHEmQfuqFHykhcqN2ATtqHwZ+zvqXgzTrXxp4ZuLiXSrV4buWxCO4t2G1Z3GGw8gAXOVyAeTg1/VF+2YnhrWBqvgrX4LWDVH0sNYXDrGjGIqMNFKAcY2qGHGAvOBX88niXxRqPw88NavpAuJBDLq1wmlcW6WpVPLZ47mMna0TRbtuwhSWyQeCQD4x/a/wBKt9e8NaVqsMouZkiDXZGJCS0JbcCGyCCuGGPl2+4x+UGoQfZZpYgqvu+YnDHYE4O1icg/KetfqL8Z7mPV/D5m0/altJanUTYyvuZJWYtcW8UaKd0SsxI54AyScV+Y+rMzXc5LCNvMmUnDY2vzjgEtznA/OgDNgS2d1CiYuOv3FwSDk4XOUAHJyOSMDvX7L/8ABOHT9Pvbu9s5p/308KglipjRNyh2UMf9ci72+i8dePxz063ErCIqUnky0LN8gcHorl+xw2D7c5yK/RL9hf4lS+E/idomjPqD6bHqFwtqlysaS+VI7gKzLJEQcbQCdoJBI78AH9EUHgWRmjtY7y3EbWyxLDJGFjuNnJXcoPyg5wO4wC3Sqt58Kp9WvreO1s5ZmmgDyiUMYYPs7SJvVVCqkm5CP4du5eoBNfUui32im10qe6u4buRooJFltrG3hllcW8ZJMqoeR+7bHBG4AHsOhefRxPPHp8q+ddxSSTx3JBJBJZVX95jzC4555OMggCgD4wuPglPIsWzT2jmeMz2cI4EoZ1UERIT8u/LK49OrbTn0/SPB3inw8mXtTdRQ2BkZZf3T2zbEyybyfNnPzL1+UZ49ezn8VXem3TwSzIixsbeBPtC27xQLLLvAjZMkbmi+YEggYKnHHsPhCwuvFKTT3mqW9rZbPKMxSKUvJGCz2zPjHmmMj0JJGDQB82a/qd9cuFudOnujDaQNCsYUrCXNysyuUiAWPeCTkcmQDpyOGvPijd6HaQafYWvlXEUz3N3HPFMgVA22OMFWHmHKq2eeAMA9a++ofhvY6l5sTtKtuYXQM0VuRLIshZfMZQu3CFQNuWIjAbnJrx/x78E9DLTSrPEl5LuVfsytCy2yAhGYyEeZJsC5weT65zQB84v8adR8QWlvZyaVNM9jclXgCkz3AMQOY2KnbGBubnBHl5PpXr+g6/pnibSVvLuK8tbuzBtjZXbRxpcQFd0SibcAfl5JYg85XNeWaz4HurS7udNsrWS9e5is3SZYjLLI8jN8/nOc+YytGxHGAxGMCuk06z8R2uly6fFYmW5sLdUmEsSW0vmQ5jcLGAFm+RgdxOTyBnuAesReIdAntzY6esNpewyFmhVkbzmQArsmJIuASAV5P3s55wH3niuC000Wcrq+xgJRKIo40YhwTzkpPkjk7RjrjAJ+F/FXifxdJez2ENomisbV2N/57JLBJDlQtq0fRywGM7jzjIPWPRdc1hrDz73XJJ7eO3WQwXHmvNcSvgMkhkUHy9ysxyOMgEnrQB9KeILS58QRz29neSRi3eO5kEFurSLMqA28UczkFeWGSjHlgOtbOjeM9Surc6Xfx30k1tFFFtvVMty2IgkbL5vJbdjbgjldvJrnPCsthdeH7bUU1EXEtzIglji3pc2ZlZF8plRQC6mI4LjlWD88V2fjbwrrFvBYeMvCn2m71e1jhW4sUkaRrixGR56Kn/LUNIyk4Py88kDIBpnwLceJ7CeO5gbzCjCCSNll8rERBkmVl+VS7AAFnAIzgmuEvfBOveFpIrHRIG1BUXdNeX0DNEXeRVeG3ljiPIEmQpwOOAABXZeEPiT4hhvHsf7KvoJ3UxXlmqI8jJcxpJMFViAsjEbtwBHT3x1vjDxjeXduRb2X2KfS5I5p7QrHazJEczCV4wu66BDRYJ3AgjGAnAB8jeLzrcVlq+h6hpyQLd299HI7RN5kllPFJCYm55IFwcAk/IwBGTg/yyeP/D6eGfG/i/QrpGCaFrerWz28uA5jguniQqwf73lMpAwBwOccV/YH4tv9E8baRbzPq1tFqcQEm4WscRaNQMlxk+YR5eCvGMdBzj+ZH/goB4GtPBP7Qer3tmd1p4ltLLWC6CIxSXDxpDelPKbbh5Yw/bHm8DBGQD4oMiYRYhIBufagIJUfLnIK/K3Gfw/Pf2Qxwb5PLVjCogRcSoyhAu7hjsO0sT7kjA4NYsVw0mPJQxsySpLJ8h3q+CoVGGEKjghSSfXk1bt12KyyqW+UrGT93IBAUqBggsMjoTjHSgCeOCVMTwOo24jdGYxiPKqPNOB8gwDyQOTknNdBp2ocozPvnVPIgVyk8okVQyyKXyGUOGII5OCKwJo5reHMc6MJ3yVt5HkeZGjG1fLUZWM7SdpAwU6Dg1SivGkuRGXwIQQyFTEvG0ttUYKscY7Hn0oA7CB2+3eeoJmE8TOGG0shBL/ek7McAHkY69q0DDbW7zNPuBYb1hA2lCzhBmMg7hsGemMHIyDXLQaky3MixNHFbYLSqY45HGW28O5yz84/D8RfD20pie2ldZFJy0xklLlmyojjXPVgox3yM80Aac+y6gnZRuWIMxwSFJDDaGG4fOADjOAOc9a0rKxa5mVEVYYp7IF/mEnywYLquwttPzgMAOp6jkihBCWVjdgLCku/ZhGlOVMhbyWIPlttxyucjoa0YbqeGZZYQkVpCkkcESCNnAbbJI7KAPlO9uCPb+GgDLvLaK3sJVMCjy7iRXdGUbQW2owDSZ2btoBOSeR9Mi0a2OTOkkm458lAHWQ5BI3bcxJt+vTIx1raluYrqCZDHGiiX/SnRB+9eMkxIGWP5iA6kkjkntiuXZ0VkVUMSxurh87iFGBnAUF/mU9fpzQBZukhdzGqMiMquuXV1C4PyM45Vgcjkn161Tb90gNpKqsww5jctlQcDBz1POQcdKjd5pZ5djmVG4zhWyV+Y8k5B3blOaaLQPEzIwjKKWePKko5IOCC2W4/ugkcY9gDUjgdxH5xQu6rIsq7nkiUKPmKxE4jIbuOGXIbkinLa2kLh0lEqgrt3LjeN5+cc5DbuoJGd2M9xStVVA2ZzFJKyJknCsmN47Z5ODjPVMHtVoySp+7SBzsYKYiq4YKxdd2WwxLdsH7oGegIB6frFrayaZ4VubOKe2Wzuli1YyDbCszzYjEIMmWVk5xwQScEgcYvi+ULqbx2aNEYLWMCYyorOCZGWRxGu1SVcBl6fux0qzPdyTeDLizuoZJZEuLWa3uQ25I9jRvtRAvyvky5BIHzDtzWbqFx/acltc6o32fT4IglsyQQw3FwmMJFcSqQZMnIVmZmUJgLjoAcNNZTW8MsckccZuMI7uGZSHfekiY5VsDrgjPGOKxUjEbu+2RpUL8AKUCYJDbi2Q2MAZGOcg5ruPEOrwR2otYQiRhXWOGOE+W+3zI4y8hO4uCnJP3m5AAry5ruRukhVUYgg7FjAZTkMz9BnPr16mgDRM/k3G4plGYosWcSEsMkOzD5Rz82MZzSGdI2M0jn99I7BQrIcsyAjceo3HGR6k47VlpNCWQyt8oQnfuA2gDBLMFJIH4/dNZUjzXjPJHKWiibyVV8najhzhVUcDI7D+LigDcmZZWkkC7SQ2yNjlkYMWbHc4VT94ZPUDOCNXwn4lHh3UkllhW7spmQ3Vt5iqzojlsox4imBI2seRn3IrhZbl3QlSVVWA8skli2ApYcDAwufqKYxbyo51B2HMbHGNsvXA5ywwQc/wC0RxigD+xL9i34m6R8Xfgp4bPh240i/wBc0nSbO2vrO+MMeoPb28MVpaXMxaRgwVbMRylVAVk3FY94NffKpaW1tD9v2W0trYTx6nNuDWplJVZGtTKi/uzGVBGSG27umcfyg/8ABMb4sa34e+IF54Nsr5o572Fb7RYZWIin2zxrqemsN674pFMEoVshWjaQY+YN/RJqPxOj1yyaKS4mW4kiW3uo5GVpLeZVVm2li4UbgNo2rtxgdDQB3fjH4uaX4VYWOit9uARnjJyUi8sJuRyCMuAFYbTzkHgHFfP2sfHjUL671GaacoIE8y1ggDyShkCrhirHe+9iScDr25q3pegprST3Bs5Zg8wMM9wmMKAvzm3JzySRgjsOeeHeIfhJaSJYOIPJEwjWaQ7IZJ5ZCHZkbzEYIpCKFYsBsbGQcAA8w1X4/apbWE9xcarrkTECMRqjjjDMNoXIVgF4JwD3JxXP6P8AGjx7rLGOwvrs2hKn7Rdxywzxs5BKiEMWdyBkjb8wOcgV9PWXwJ0zW4/LkjsVuLUW4CSyQOj/ALpsIkLK6u4YIWUgkhwc7eD0dj+zpaWDrNY2NzaQR7Al2zQiAyrMgkmS2DHcMOqLtCkbFyqj5iAfPh8c6zFEyS3t8Zph5s2YTH5hQLyV2hmfecY6cdMcVz+u/G/xV4dgnh81UgvYFx5blZLaFZlLsOcQuTFhgSCNx9a+upfhHJpKz3VrZGeWVWMT3MQZk2g5dTjKqP8AEnHWvFvEHwI0zVLe6l1VlkV5ZJjFGQswIOWRmU5CEYbHIO7HXigDwqH9oCTxDpsmmXRm1BLu0mt7mad9zo8sZjcEsSGG18Dv8vUACvyZ8f6Ve6fqmv6bBE9t5FxMyGEElhLIJIVkOP3HzvjJ5+YAEEg1+x4/Z90m1gluLeKa2VLsxwwwAS+ZGVHk+a4I3TZDEkjkD7uRz8JftVfDKfwVfab4zNvfW1jf4OoNNHuiu3jSHy4djNmUlVB6gDbkAZoA+KfAHg+1kF3rOpxZmE0mweWH2jH3mJJx8yjBxyfQ5FbehaXc213q3iqSyzZbpZrRYVydloZFZtmcIoGSdwxz2zmu40G+006rpum6WXns9WsopGiVQrMkoYLG2048wSY5zjJ9812/i7wxbWnh+50nTzc2bSRO7RbkZg6OJmi37cLlioIDcgYPagDi2t5dZ8Jrf6bFifRx9vhLTHMMN4zCWFgVJBMzEt2ygBqjaW93rFkxuHiW+t4F+0o4QtsLbEYSgn++AcEY5Paus+Gt6s8sWj3AEcV1azWcs0qBRv3EqNzkCR946nkE8elat1p1lpT7jZtK8jzo/wBmWCWNJWXbGLk7iXiHBJzhck4J4oAp/s1eKr74ZfHHwL40gmaC3h8SQ2erlXVIn07UrhbCbd5YBkjEcqlVweV3epr+rPUdMsL7T7Z9OjhjivLWO8EizK0jRzohXAz86FpMk9MEAc4x/JbYeGZ4nmkMy2+ouTewwJKxMZjuPNiZDuAhkwUKgkgcEnnFful8Gv2hbnU/hP4ZvNWu0S60qwXTNTuE2mbz7aNUMbPH9yJgm4HBBycdMUAereJNC1HTvEWbm/uUjadhFbeb5SzMSyR+SfKDOuSDjOOhxkYq/Bo0uo30M+oXFzDENsRMkyvJIi/vFX5UXCkHA4G0g5yK8+f4oaV4x8hrp57wpLJJA0EUbGJUViSxYEBiuct98c7SGwR08HiHTFs4dcFw0UcNuZFt5JkMe7k5yzAhsAg5PJHQDFAHWQeH3YzoLTfHlRbSNeKu8rIytvQJksEBwMhcjkYr2Hw9pl/BEyw2beYsUZjaK8RZGZQFDYimHnAf3RwOM8GvnrRvGqarp8oFskNz9sVEuJXkMXl4czM5T5WLDB5bdngAg5q8ni7W9K8+eH7WljbRybbi3aWR2mKny8yscqpkILHIIVSBnIoA+h9Q0S/vIXn1CJnJt5smW4DmNyhKqSsoKuNnO4cAnIzgj5o8Y+Co2S5M97FFbMom2rMXmTaCyMHaT5htzjHAwM8HjmpPjB4ieZJIrdpJIriUGSa8aOMFQzoWO4bnJyMnHXIzXnXjX4iXdnEJtae1tb2RHjFlaObn7TOYnlCsTFiEbdr8kliSeeSQD8Df28tYST4269YmZ5bWwtrG1TMOxZXit1UkY+XLENlk+nQ8fnrdSRzzsI/3WQ5cEBUCxhioUA8ggYxjrjFfRv7TGrXurfE/xXc3kksk8mrXYTzshgPNIWJBj7iwsOeOB055+XpbdxM4RhcYZcNHn+Ij5QGHXcMfhQBsP5EjIjBIF8pUIhfPmOhCuSCTvBdSRnnnrgDG9ouEnEagxpnBd8kYIBLKB1J2/mPxrmbbTbmZgHib+ElOAByQCwI4+9jk16voujCMgMzOBFH5r+Wx8p8DgP1ICkAdsdsAUAPt3vpjJlApgEZjd0QeYpXJyXAAwvQ8klQPetvT7i5jcLINsTlY22ZLozEFpFUtySVBOCM7cZxxXS2sdm/lW5CF40LIJd+JXjDHy0IIIXys9x0yc0yAGzuiFRBK04a3+ZgSD/BhT/EGbuDhqAPWvC2mzQ2jh2L206QSLKvlmRGcQgK+GUyHc44GT94Y4Y1xmtKY9VMUs0gkYqEAVv3cQwqu0UYGc4DAnJwOBjJPpllcNZaFZIFWK4MpuFmMot0MqsSpLoV3qVBIJIKlc7gQCfNfEeoXE14z3O7MIRx5UcUq4ZfNO7BJZTF5YXdk4DDIAGQDGuFSGR5v3Q24RniCO8vnYBdUlQmKXcSOi4OCpyarzW0dwodgI1GcSooSeLy4gWBRR+8PmtGWGBndklMLTopIXZZlcLDOd7SAOHhKMu4DywVYKGzzyoIHApLm9fzIYnmWJLhQEnw8gVJNy/Mqcr1cHqG3njngArRi6s2kKlbpRMjJeRyjdHG67CGV887xg7M56N1FYd2bY+asjTPKGyQhVEaIKjxlVI/eyhncM2RwSBk5x0EqQqxuInmRcB5VdSUjYKzFkygKMzDHTI5OawNRV5UhUxkRQrJIrnyVnlLSkOzEHdKgUcBxkduoIALWly3v2eUwptguJE8xz86I0QJRfJJO5wVXOf73Suz01kjlsoroGS1TKyjyjvTdguRIpJ3K+TzwcY28g1xFrLcQFZbEqTB5kh8zy0dMpho3g35JySUK4IIwGruNM1KXVYns9OBjuLdIpYrg2igSspMcsAkD4XzBJkAjPyfiADobjT0t7a4geae1mv8Ay7q0eWRWRMSyBUcMPkG5Z1Xa3BOGU5yOIvbC5td8d2Iw0KxF0DHzwGxmXYpAEmAoznG0njFaP9tyvJJaPbzMQzRxSFM7xIqSKXEin5QwI4UY3E5yMF0uuSWYSFliuIFlKRRyoG/cOTu80DkRF9p+U5OSoyDQBzc180CQggLHvWRAjIyEPk7CxHcgLgnqMEd66/R4Rc6nLp89oEDW5ulEUpKIpVGjAK8zo4XdlTuULgHIyYhd6NciW9lsRCyxwuFWfbbyOHJmeGPb/q96gjkcZO0YxUlvqECXUVzY23kK7OttKLiV1jGCrJE8gBViMAkEYPAUUAbs1kLeYGxhuZZpo8yswbbEQGO4MEyAgKfeB+7g5ArHv8RL5d0w8wKsDTIJWkLvGcAxbkLrtXlsEYPJJGK9K067RrXEa/ZxPEA6/aX8zPmq07QESYKFCoCrksU5zWDr9haxmWcMyqxjjhCwbsFo2DM7vjaxyvBBPPHAGQDy7+zGuBmSZmjiMj20bhtyedhN1uRgh8Ln5iVG0kjOc+k/CzwhY+KfHvhPRLyG8jttT1vT7c+UhEhT7QpdcFh/Bt5G3HJ4GSeVhsJDeznYtxKqqSiFSu3aWEm/djBwenHy54GQPt/9iPwfpviT4qTavqEN1Dp/hDSLvUkkSYPIl08Yt4lMwQBCBNI6ZKlgnbHABzX/AAUl8RJZ+LfCngyzdLjRvDPhOKK0nnZ5USW4xP5HlIxZrhYxFEA4JjI5Kgbh+dvg02nl6lADLLDeWV3bXEbhXyZTsjkj2vgKEcFhgkjOOev09+17rcfjDxjqk9vA0P2e9u44AUjebyINkELSXKHdcsY7dGZnyS8rsSWdjXzv8J9JivLu5Y+Zb3LLNApLjyi72++MgKcldyNlQpGXwOm0gHzrrjyNdy2CTs4t2dMuwxJKrFMqecKFyF5xwaw4Cyy7Ztw2ZVnU8cA5DEdRg1t+JrY2etX9uYnDW93cxuJGdWJW4kGTuPyfIUGMEcd+ppJlI0bajCUs7BcEoobaN2VO0Ehv09aAFM0sMYjVyYpmLnGCzAgKUcgZAA2kD1xjFOilkiQRYYwlg0sZ+UyBgNh5HIAXv0JHpSRSxq3mOu4LIGCHOGQHBXd1XIwPx69qmLgSO8iCNmXKBAGQfNtBwxO9QM56dMUAWYuCFt5Wjk2MOWMe1QxCxucAHI+nWmETOgwrszk8EkAhARuB6H5hycetCnzEDR5MgYhvLBRSjBgwIUDIIOMe+KtI9xGwVIFRVIQs6q68DBcll3R5BzkfT1oAYqSzKIpg4REcxRnCoHHLbh65Azx7YqWGylkUKkLs6IcSs7FFRQzYUk4BAOQB61bSS5SSKcgyRW52uzrkbSNzg46qQCfop7A0txMrTERyoikGRyqmNEQ72WMJ64OM8jBAzigB9jexxBYGL7t+HaNlWRgRt3PlTvAw21T13CursLlbctaJ5kt08pfdvjVEUgO688pjHBHcnmse1jtrYtJcBZUl3FFRYjIqk7tx3A87ht69CTnJra0/StQ8QzrbaVp91fXNzceTYR2Eb3V7N5kmFt/JjyWPDYGOBnjHUAllvJnilgZnSUpJJy0jsw6Bdx6ZyxH1xT4Ld7uWKO1SWaXylaTYpWRXKh5clR8y5IzznB6nPH2/8If2APjx4+uYbnxDoc/gfRr1N7XetxLbzT2uxWCW9scsHcMmNwBO44r6U+Ofwk+AP7GfhURXl6niz4h6rpQ8i23Jda3PPcxHLGH7mn6f5gG+XDOQABu6UAfmBoHhHOpwx3+rxaBYTzRyz3l24t5G3Nh99vMwyBjJzg5Ga/Rr4Mv+yr8MbZtY8Q69p3ijxVc3kM1vrGoSw3C2+Iz9otxayKQs7TPGUk5wqlcc8fjt4k8Sal4n1e91G5eGCG6eR4LSNyYbKBS5WJVYf60biCcZJOe9crI8oMa7mMY+dQXbJVeSpyRk9M4/PvQB/SDrH7Z/g+LxPpOj6f4p0DRvDUcP/E41RXgUW8BXMkNribzDvx1RRkjJbsO8m/4Ke/s5+GrQQWNxeak0KC1aRDMsMkSh1Aj+QsVDOTzk5HUZ5/mAeeWSee4h2IpMjJDGHeKFZct5MXmyM2xUJAyWYADJJquBJITlvmUAjAVFYE9TtXv+dAH76/E3/gqh4JvZlm8LaNqN3fRmULfTMYrdyqBLWT7M6HfMGGWLZDbRkZBNeOXX/BVbUXs/sp8IvdTt+8XzLiRkWRkwchnyVBG75Qo3Z4I5r8bwrDefnV8gc7XQ8YY7s8YHTj+LJwaYYpWLrGM4AJBOGboABjqACDjsASeKAP2R0n/grX4j0Gyb+zPBdo126gvK5RQxGMrhT8vzIuByMH2xTfE//BWb4s+M/DVzosejWWitewyWkl/b5eZYrgBZI0DOcjbwuCpHSvyd0jw1JdKJ2jEUEC7mLqQXQE5bAJyNxXgev412en6RFcmOOOKQLvKRFVLo0rJmIKsa5ZsrgdznPagD9H/Av/BTX4o/D/T73TdLFxcNOAZL6/ZS0ckkZYyRxKdzAyhUUb9qxgcFssfor4IftjftD/H3V5Ydev8AVLfRlbEM2nu9np0JMJRpJ7veSXILBE28AEFWBr5A/ZU/Yk8b/Ge+HinxNo+raT8PbG5ElxePZSJ/ajRvzbxNIAzLvVQeMMWxnqK/YhvhD4b8BwWHhbwV4ei0y2ghitr7fG6FHmjUy3HmFVInKKFJAbGxcH0APTNJ8ea29lkXySX1tDHbyXirmaJgoBkPUSKyqScrj94M4PNeq/CTSfGHjXVra61fUpJdNuDJFL5k5t96iWNRAzBFCRny0PynPzEjnmua+FXw4stSurWw03S31C/0/UfKuI7tpVgmiWWMkzM+BIrIWPByuz14P6J33gu08I6NBdiOz0iSKFZJWVYwonkbLYiKcruz3wNvagDynUvD/hjw0ZoLhgmo7JWScyvOsCIivbxum09FklyAwyQTgcE+Ja7pFin73UI0vIrzZJ5HmQxqUBVkDRnc25zIHxnKgDJ7Vr/E7xjc3pQY+3SSkW9tOY5LdXknfy0KSbAPM8lOWU7cA4zwR5UNWsdNu9Ps9WlkmfdLKbmfLGSRy7iFBayZkgQ53bNjDOSOc0AfSXhC38I6DoyyaTocEU10SiO3khhcRI24BWTDxGI4KkcqvQ4AroLfRp3jSAabbbtUYsNlvDFhZ3LSLEiQjAETxhTgbVHJJIavlNPHemW2oWVqNSB+yz+ZHbxCYpNunLMAmAVDQgjknG4f3q+1tN8RaRZ2tjfSSJNJJbQpaTALGsZMY+RsNlBkDkjkg9QAaAPHfElu3g24u7ssY761iZLKMXDOohbeQqh4yY/kVCQMdQM9SeA8K+LLLV/Fbm6uvMmt/s15LaIs8oLT2pO5V2FSdkRUn5SGOMNgscP9pLxffapJJBpMizXSSoHjgDSG3BX90ysxA2NuCknHGB3yPkXw5q2uQ6hbw6PcvcapqL3Vnq3mztIsMcHlAwsEc+U5Xf8ALnBzj5V4oA/U3wJoF1q2pSajpGPLkmWa2EhbkSqDgOpCqC5UsOvYHGa+lpfB98mnQSXUiRo2GmaEMqu6HZIoDAfL5nUj0IzXhfwT1eW38M2kd6CJbeBFmMcaGJ5ZFURrJI5ODuxjk7tnTuPRtS+KMW26QyzSJbGMbXjZoZpjuwsbA7flJORxng8gigDI8d2sthb7baSORVRfLWMNuBYFSrEnIk27lZRxhcjNfH3jK8u9U1NkMSQwpcFr7fmNZZIQriMlEyxb5uwHymvqzVfFujXOm3WqzbjLFatKUcARKOQEGG6k89yAo5r4V1bxe+t6vqxtFXdbykxxxoCJLiV2Ko4lOdighg3P3QM85oA+0fhpqMP/AAi9rrElxa23kI1vOd672I3AvsYZWTcqZPHA4x1PCeMfjHbW8upCSZ5bW0gZMJu+d1fdG0xY/PmMJgAcZz9fJdM1n/hHPB2oW2p6hHFfzwSGKIOjTyS7QyKqtt80h++cbQRnufgaXx34sl1fWIdZMV1o32u6E22eLaphZWgL/vN5cRiIYXJweVYjAAP1K0D4k6UPCv2y7lAm1RvOsrWSUOII23mJWkyGEpiAO3jtnAJFbvg3XNKttTXXLqR57/ULhLaO2m2GBUiy8Uq5Od534AxgA9eefzSh1++8WtaXGmXbafYwlcRhlcD7KnlKyorco2xjngjeAMjBr0fwr8UJtCuEm1+533dnKsdsGClQu4iL7RJsxEoIPJP+IAP1y1jxbc2WkzXSxlY3tpVJtEMJIfCkEKAEQqoBUY+nOB4rZwXPiDX9I1FLdQUeCSaJJCcbCUMjBh1dgTjPUYGK8A8P/tB654l0670+Gxt/KIkWS4dlZgHbbGIVEfzvhSwbdt9PSvc/B3iaTRBbTtAt5eYE1xKVaKKKMRq0QQnCqvoScjrxzQB9I6pbtbRpbRExJefuHdgAQ6xgoqtjOMHJ+nQ815VrlnqtheWlpb4iskkD3JhVxJclx9yYoQCAASQeDkdMCpYfixJqt/Hbx2GbYFVuysSuYh8zhjH5g3kMUU4IIDcEnArivE3jC5CT3sErZLNDDErOViRWQNIwYgqFIPbPy5yc0AfwU3EcOq6hM824TvLJjZKyso2MYyqmM7sOVbuSVI4zkal1o6x6XEVkYTSSNyevkoBslyMYYsDxjqpzgEVt22kkywOlutzhFFu8ZdEkMjZE8hOSwWPccc427SBXo2l+EJNVW5bzET7PDueJ28x0bhAEYAsyAkngcYHsaAPnhtGe3lUTbIxCxcylGzNubepf5zwckD6dKtC2gVZy0i7okVxuAMbR7XZyJGAwQAP85r1W+8NyTytBc7UnDpbgpGQ8uC67o8KPMfngnBOcelZsvg9rd7zSpY3uZDbu8U5/cgxO8flqknm5bdIdhyBtL/XAB5dNJArNHJGyKYkMbW7LMZncK255DJgxntgkgdK17PT7ZUDvFvjRVaSXcd0at82CvLAkEdByOc1rXnh2WJ1EEavbxxot4AgM9ukJXKBT90DaMEYzgY6msG0umWV4MXEcTO6iNmKRbQBhiySAycBSADxwO/IBesbe0Nw07KgwGZVYqxQbjkso3GYAAenHrXpGkaKJAlzKIEacrPayxNEgAXDLKYlUsilTwcYBGDnGBx2i2FyQ88ceyVY/LaQxk+XExDpOpYfJPlQARjjIBwa7GfxDbWFpJbT2s5n3/uZpdrSKCqFhtC/uUEjPlMjllO4c5AOwaO8kvjGVkl2JGVnhjjDMs7BYg2DlpjkZ4JGRnAwK6e108XEP2iKRbiaNlEkV2z+eFCKkce4MPKiZlJHHfLe3j9p4zjt/KeG8nS6E6B3WNBsjZlVpEbzMAgM2OBgsBnqR9sfC/wCDnib4p+GTqPgy0u5737NcsSkbNJMYIROYpmVSsQdT8m89QwAJABAPnia21COOK6ZY5J3kl/dQs++OOFI1EUkgfBm+ZCRtJCleTyK0fD1lH4imMMy38VzbIGiiMSMjTIwxE02RtUl2DAkZJHfArQ8beGvF3gW/W18U6Jf6Pd2gy7XEcxjkSN3QZBUREAja4ye3cZqb4eJcalqGyBhG9xciacK84Yr95BwCrRbkU5wSCBnPBoA+j/hdaESiUJdo6yF5dhGyAxMFEcZOWYbE4xnGPxr7p8M6lPqFtbwPbrDIZhHBtkw0UUBVkGGBJ3PsYKMNnOQDg181eA/DuoKkiqkUREXmeUY3cFBtxI5A4bG78H6jkH6S8N6bc2K6dqkk8m62kjMcEu5kRCFjZo1cHCg44GcYJ/iagD6N0uwZA0N5IvkzRJO+7EjRmRFAiLoZPlIYDjuPyu63oMag3F1dlJybcMhBdG8ww7nC4ywAjUjcF5OQME10nh+zFxZw3LtH/pUKMsSp81sQquwZAfmwi7NrBV6AAkkV6HqvhrSNR0s3dzexwLZlJLlQpknuMkbV8luGxuBUZyDjkY4APlTxZevp6MlsPtFvaskSXsUZt49i4hbasuCpDbCCFB54PGK+Mfi7HqV9q6iG4mWKNowkiwK8MUXkybUMhwPlO0cDkggZyTX6PeN/AGjPptw6a3cwQv5V3F5seY4IxAo2kZ2xqpjJb5SSXwhyM18GfErTo7XWLaCTU2lnDTyC5lntGR/KkVArRqpMKFWBUk4fqfmzQBwHh4mCCMGRfN2qETb84bfsmZgMrtIXgckBTgHnHf6Jawi41F4nmYKkUEf2sRmeSOPlJI1iVApyeTtxh1BUEZEnh/SPtkonijjY2NtHLMVCwwkB7pjepKVGJivCsCQTHgDIOe10LTYNWv4biVrW2nglxDbyRKId4kRoJ541XfMplBL5K4UqD0agCLS/Dm29urwqq/6pwZHE5RvLKy4iMR2IMpkjls8kduqi8O3Usb7E2I8Bka3O6KSRGBRmjUAgYIJ3MBnOBnAzv6fHd2utPbXkduLa7kKny/lTyTKRM2/G4qYlYBenGevB+idXsfB+raHaR6FdxLd2qRpKix/ZyxhZ/NExMWZgWVdhBGUYBiM5IB8kS+AE1GK4S4VxDZq8twsMaSSMjxyO8jLIV82VcEt8oOxMYzXDXfwp07xBC66aiC6lguobeC8hECSyI8ao7rAgLsAGx8pZt4HIJYfasPgfUobSW6tZ0leVTDPBG2Ym89XLKYRlhGEDJu9Ccg8BqUvha5hKTRuYprOEG2WBYt1vvKLL5LbCPmdmViuGBIOTnBAPzY8QfCS70yOdbWySN5x9jurmSJZVRpHkUTIR8pcHccjkqpHBFZ1v8MtV0iymRfs88ltD5RuBI0nnnK7HjgbO5N/ljnsMnrX6JT6PdXNrcRXekwSWxkjmV5I9/nSbZMGaP70aBpH28gHJwQemCPA87wRRyW5tpHIUSiySJWjb/VssShyylU6qeqgjA6AH5ga/4H1ZJUuxHJHeSKYo5CiybZid/wAsLAqTlx19eo61wOp2mqQiK1W/kmiihR5BCkkZa5yQyESg/cDEbgSMjjOK/WXVfhXZtbTeZbNPJbpMiz4dhdMwUqyq2RG6qrPt+YsWCk4FfOWq/Cv7RA2oW9hFcrcLMlulxbtG25shy0c2PJYZOOBg8kZ6gHxBoHhy1ureyu7U3w1mG6uZbwARrZlFAa3EQjUsZSxcuWKgkADJYkfe37NOpPb69babqSxSLIyGNmZlEaHYipsaTkj5jz0PIxXlFh8PW0PVLQpa3k9pcKkkr+TOqRPIsYAEoHBRBhiCCShHTmvoPwboOk6R4o0/UY7qzt44Wtrq5sDOYZ7kGSNGgilYOsOIkc7sAgls5OBQB+nmjrZ22lIqPsgdnaNcIFLgBXd0wGLcNjHTAPeuI161tJ/tBhvETcVlefexcR277nwdnBVA5OcDLZ5JwcPSNYs57OFlvoojIWCuJjIm1gZHCqSdqiNm6dMjGOa5PxZrKaTGYpJJALiOVTORHkxOAsbcqAFztKnGDgdOwB4N44sjGb660iW3NzcmSd4onZZZRIUEsuQdzSt5S7hjgxnnJxXh0Go3uqWV1HN9ntTaSB0MqRw7J9sjsd8jje7opUJjLsFJBJwfoaW80G4lze3+xUMqTyRuizSRspLLA3lsouGDFEcAhGcMQdrEeQ+J4LG31XVILCDztLe6aa0ae4/ftDARBaySPBAi3E6hwS5CKCOFxxQBzfhKwsZtQmutTkuv7NLNHGyQvbtCqSBBcqFnJdlDnMQYZGPm71734RhmaH7XZarNaQPOZIWjYb0EcqF3kiuIfLw6bRht4UMfmB5HJ2mq6Vq3grSfDg0PRLSXTru7mHiCz8+LU9UWYhTZ35MpV7dUBK7VVyyA78Ehu98LTeHfDentbR2kGoTSRMy3M8s6mwZ2Qo9skcmJ3xlSJEcYckjgAAHtXiu+n1GzeS2Z5Y5Y3S4gKGVZoY45EVBMP9XhFGWwpIHA5xXwn8X72/uJTpunRR2Vnbo1sIFneRPMBaJJfMLDKjChQAMcnivt2fxLay6dbI13GI4YWKNH5UiFZVHDC1UkybZAXBQkeSQVyQa+T/i34LdruV9GuLecSos0l3ZyiS3huLyFZJEld9oMx8sHGQVxtJ3AigD4b8VeEtRhhsdRhmklnMsaSCInEgUA78l8EHcSCPUA96r6R4Z1XVbpbG8iuoYTI4ieTPmCMEMESJfm3eWsr8FsjngA171aaHqzvBY6jLDDIt4LS0M2+JtqF1kiYvhYkBcA7iM7sA8Gvrb4XeCtA0bUBreuQWurJ9mhUaexuAlxKyGJSHhkXbIS8jBshVBIG7owB4d8MvAGsRrHKnmQKsHlRSAGOTZIkgYyHAMY2O+FJPDZIPBHtBW80jbYXhklgitpIo7xgkTJIVZzGBEx3RicsVbIPzjPoPt/QPA3ht7O2vtP097dHiEk0c8yyq0piJIRUVTtwseAclSSDx08w+KvgqGPSry6tbJ/Ot1aRVgVXNy6yBmBVE64cngKcHgjoAD84/GPxebQ7rUdM16e/a3d/LtZba6MIQgSFZYlaE71CvGWw2QFx3NeH2XxJ1K28WAx6hJd2kE6TWdy/mCOSylORLsZclSpOM/3eBySNH4yeH9U8WXl5DHZPaSaeWkjmIfY8kTbJLcM2DHL84wDnIBwRXjui6fNof8AZZ1wlo4J3dFnikeSWF9o+zSdzGrOxQgZUsQPQAH74/sy+OU1fTo1uJI4/O2bUY7vJcbVi2qSNsRzuwTnL54+6PtqHVLd0T7NLA7SqxmmiKAOEQJFgM675N3f+LAwea/B/wCB3xdi0PUYrLSZigUKkEcjhwFZtp2l/uzYXgEEgBiP4a/TT4ffEVLqPz5LqHyJn8u3EmxhHGsbIy7XPysrk8nIDRgdqAPpu9jsWiFsbi3aO6x9oA/eNlmWSULHI+FOOQcqBkgE4wM5jZxgvDdxW8MQAme7lYosYRm8tQrfOWXapAOSXGSTXmT+LdOtL+US3qfaDH5y7pIzsiLOoJEPBQkMBwMkcDGRUutax4UurS3k1K9d47ncs6WMqI4VlYxSISCEZHYg7to+YAn5jQBXl1DwNqeumxutRjMVwJgYrSNGn823kBWNXeVNpKthRvJ6jHWvJvGek6TEyiz1B0069fbFJcmFJwfLy0M0dtPIDEjOwLHBJAIHArabwj4deO4u/Cd+Zt+JEtbtmt7gzTtcrLiSMDz5EMu/C7slPmyDXhni2+/seCaa9uHdbeOcIsSpGYp8HDYk3F1Em4Nxk4ySGJoAr/8ACLaZZRXFxZJDNezSuk0sVsShCq+ArsMiMR7sAbvvLzgc0R4IF/PmO7uYmmVZB5FpCyq0alZJLhAxDRIpnYEEfdClRy1eGWXxluNLvZ7ma4ikTebcwyFpAyM+0yeSrkIzMmcEKRySBXuFv48tNV02S8EtusIihuJJLFFY2UbO8sa3Rid/IfdG3D8MF9jQB0OleBb6zup2spEuIZNizQzs8ZePJMjxpFEw3bGyvykMTgnGK1LKz1hbjUlW2WOCC5uYoZIo7hQ1sCRDlriIYkK58zbuXrtJBBqj4f8AiLolj9lvV1CO9SZ2SI+eZ5EYrnLxBiAvkt8pIY/L04Ir26w8Q6XqdrE1t9jMsg2RW8txDGZVWNGeR5ZE3SlVd2XJzukAcmgDxh9Q1QP5M9izBFHlSIM7FUIqqwVMAbiecZyw7YI5vWwk97by3TxJaLDOs1u8KCWa6YRvHNJcMS0SoJGHAw28EHIIr1rXZFDNaWpjtp4ZAstrbFHbyD5bhGUDHLBBnHG1RgYBrY8Ofs9fEv4m3Ntd6LoMyWM+7fLdq1vbSwFIhG5KId4JLAAMPl6jOKAPleXWf7NuY7bRZJZ5rmU70hhkkAMJ2yRqWUhRudAOgyRjPNez+HPD+qauF/seyvJ727jhn43i5skdjHKkluisH3KBtw4Py54GQP00+CP/AAToupp473x0beWImFzbWCPGmEKyKpnYbpF3DGD19SOn6U+Bv2Rvh54TEUuneHbWEqqjMkYkbI4JEjc55PJPegD+YjxX8GvjNLJJewaLeeXEgjiaSCd0kRioeURJguQoBBPQ9hzXh2vfDHxLeRTtdaHewXLNcQMv2SVcTCMxq+WRVaTgEKWwSenav7Uf+FM+EXt/szaVakcnPlK23eSXUFgflJOcdMVxGqfs0fD2+MbT+G7CbyplmjR7WFk81ckSEMhzJkZz7e1AH8cfw/8AhJ8UrnbeXHhPVZgylIzLZ3DgwZCedH8nyvndgLn7meMmvrDwx+z78ZpIYbkeCnbzSMb2cmG3MwZGDMBtLRIp5BIDY7nH9R+m/Abwbb26xxaHYRLjJQWsURIP3QV8v5eQPxz2rrbD4a6DpkflLYW6RLtUBo1AySFGOO+Qox6e1AH4SfDn4feNfDNtZNqOiava3KMDII96xRRxg7DE0eNmdoB5I55HINextq2pBwwtJmZGVJECO0igHDEbhknBI4HXJr9hZvAGhyrlrKAgnBYxpgAnIAG37vB/KuX1D4MeEr6XJ0q3jIIkBWONG3DkknZwCcnHp70Afir4t8QQXtw1gq3Ns5lKmUQuqI/mCN42YOoOEJwCTgjOMDjOsvCseova2sSssrzN5s5y8hRdqpERjCOQW6kg8YHHP6t+Nv2U/B/iS3kMdubS5+crLExUl5TtUDawB+ZuoGSTnNc54R/ZPt9Ivree9u3vILd3AidQ4dQp2HeclWBA989CBQB8Z6P4eewEKLZJIsAVIw0Suu9icTbHGNuRlj94EHbya72PTm8pN8LPcwJFuaKIhTJImAMCIbI2Unp6d+h/Q2z+CfhO3KMNMgLYCsX3ZYBmYqA3T75Oceg7V1ln8NdAtlUxafagIoHMK9MYC7iST7emfagD8kPEug6trHnw6XpNzc3CfK222kcbz5i4ddillyWB6jBHSvN7P9mDxr4hZkvPCctrazsQ8hAjTe5IeZYiDtDMSQCSRu9MZ/dCHwTo0D7xZW0TAK6hIIlAIzwxAyQT9MY962TotgVMYghC7iCCgZSowwyAOo64Pfkc9AD8KtY/4J9eItRiSJLDTPLU53+UHYxhiUUiRgRIFYBmHB5IGOK9P8GfsAzWkSpqj2rJnAiW3ACjaVbbyAFC7gBjJLDpX7Ii2tiQoVCF5JAO47cbs5Hr+HGcVYWCAdEUZ5AHOT3xzwcde3tQB+ZOi/sDeEbJ1d5p2JaQyKCY428zHzrFuIyMkDjjBr0Oy/Yh8AW0YAt5Nxbf8rsgJBLKDxnHAz9SBgCvvby0wAFGVIJO3GR0GD6Y/nUuxRtJxnAGTwenBI7c5/PFAHyLZ/sseCktnsr+xt7q0MQijt5Id67VJ3CQ4xISWHbtzkVt2/7NHw8gtZLNfD+nrZlGUxNbRSRuHY7tyMmCoGcfXPUivpplCKCxXkqBuHGScL/wIkjp3wKQxhg2QCpA+Ue3Xp16CgD4svP2I/gZdXhv28AeH5biMARCSxhAfqSTII28s/MecEj05rttL/Zh+GPh+zS20nwlpUUQMYaBYYo0UZCuylkO75cn1OMZr6dSMKAFYgKBjAJyBzwST6e9AUsxJGMkYJ4OOw9McfrQB8Z+JP2Lvgn4ikMt/wCCtDuJGkFwqy2MBU3CNvV2BXoTjPY4B7Vt+Ev2S/hF4WnS50vwVo1jOu0gw2UCAY29MLgp8q4B4HpX1ntB7ZHO7jrz0A6jHP1o8vaBznr0xuAyG4GfTOPyoA87034f+HNMlElpplrDJ5flBkh2naSM4C8YwDg9eeOpz01p4d02zJeG0hQkKSUjRAWB6jC8jJrfEYO1lAyDtHqSSBwCOMZ+lBBIIHOB0yMgZ6kDoaAIEtYkA2KowTuAHTHRjz1zj25qcrjGDjODjBxnrj6fh70g3AqN3IJHzAZGOeceuPoMduaY42/MSQvOWIJCrnHr6nrQAFCSu85wWwRnGCeB7nA/z2CobgkgkkEnjODkc54/GplXKg8ngEBvTjk89eP1pCrADJxnGAMHGCOCcdff8KAKU6MsbmIt5nJAAUk4H3Rv4XIGMkgc5JHNch4raI6LeSzgx7LaRyu8MVYK3BMeQccjjg9QeldrI20b+RgksuMg84AJI6fMOnpXivxl1tNE8CeJNTnEkg0/SLy6eK1SR5tqxSHIRXJkOVJAA55OO4AP81f/AIK7X2ieIP21fivfaTI8sS6q9lMnQQ3VuPLkkCtneOpx33ccCvzKFrMIxDGCUYggGMBtwyAd55BPHGfavt/9uXX7DxN+0l8TNXtJHuTd+JNRkkaeHZKkkkmGhJVQXVegyMjb1618s6TBblnN2pXlW3hSSrIdq7lzgKWAznn5eOhoAyINPa3tgNyqSDlyWT75A5JPTDZyeOKqavMbbT1gjcGEvIJJBy8kh+YlmJyVIAI46KO9dNqim42WWmW0t1cgOzQRI027ByuUUEgD8fwrhbnTNYvbk2htpoHR1EsUoeNSeWAVZFADhSxI7DJOKAMC2u50a4ZHZTGFkBH8W3JU5PQ5Hp+fSsvUdSN/A8cxZnBVgzDO09+e3OfToenSust7ddNvpre+VS86MjKAojQAbhk7xhvlPGOQTXIaslvbys0Ch1DZXI4YkHBYA9ufY9xQBgJIEhliZOWKtvyMqUzjr0+8enWuj8O6k0NysZDMrvtKqxjyrAKoBX7v8WSeMHkHvyrnzGJYAck4UYU5PoOg9u2K0oBLbossbYEkfzhl6LvJBUnO4evvxQB32vaNEIHu7eQtuKgd23EHPJPswPoUyOCCM/wpfy2WpQl5CB5qKwHXAZWJOf4cfniodP1ZJovIuHbLKArZyuQSclSD1XgY6E8ZFNigVbuN4gdzSDkBs4xwcKeDwPrQB+nXwd8LN4z1Hw5pEemJdyajeWcSSRRpIY0uGVQJ12MT0fldrfPy2BX9s3/BPb9i7wB4F8HaL4mbw+sGp3NnE0sktpHE8juFJZgV4TIGOM8Dr3/m+/4I8/Aqb4k+MvDHiKeCK607SRGbhZkEjJOpAjYrISkg3YIXH8I65r+6b4faLbaJolhp8MSoLa3jjVVRUG1UC7iqgAc+g7UAdfpmh2OnRJHDAEVFUKoG0ADgYAAyMA/1rXJSOMkHkAYAHXnA5PaoZpPLZ2J4AIUEgYYcNnnpkNj/AArzfxR40s9IV2luNiAFeWUL97G/gZweMEHv9KAOh1HXEt5miVPlIY7+AqEdAc8k4zyBj5eTXIXHjK2i8xAwT95t3SMvzDrujxkFTnvg8YIryTU/HCXommguVdHjLwqGLLIrMCrqSx6AH2+Y4rzDUdbnnmYFmcMSxXcxT5mAZzj73LEnkfd54oA+utM8Rx33luWIyTgZJBG4qrHIGAcdP9oV21vcHywQwYEZ3KAfXgBeox/nmvjjw94hvrW4i82Q+U21SJIyiRbeGCnbkNvUYyT9/njGPffDvimGeIRmQGRCoZQckHcQHPTIwV/CgD19JVUDHykDIPHUKwwSTwP8asowcBeowfybv7dB/kVzkF3FNtKtgNuJxwS3YgZ49Dmtq3YOAVP3iPm7BScevH/16AJpFGGLc4C/KNx455OT93B7Vh3oO1kOCMcE8bhx6dwo/wAa3bnEeRuLYGM9FJGe5Po3P0rjr7URA7EsoUbypduQBkEHnsD/APWwKAMG4uUib78incMFTjJUgEbip+XPX2J5zzXGeK/FUemabcSXO2NER85Yke2CV5yM/iKt6hqsLCRw28BjsAxngkHcM88dcY5bP1+Sfjz42Gn6NcQNO0fnEIWX55CmSpVVz8rdcHA6UAfhb/wVI8G6z+0yZvDGkNLMLR7iSwjhKFVuEBKmYhwCQu3IJGSw5BHP813i3/gm3+0Lam9mtfB+oXkKXKwxG3t3laUFgFk+6CiBTkkjgjHqa/tS8EeBNM1u/i13UIBcW9/qMrRwSEfaxCuJEnuI5SRC3HIGQS3Unr956X8HPC9zpsdx/ZumyCSNnTZbwhhhCoV1UDaDt7AEAk555AP8uX4g/CXxf8LNWl0fxboV/o99EXRoLyFowWhkKMylh8yb8jIzjH1rktOvzFMxfcsboA4AHzMfkIU7eP4Tz+Oa/tu/4LFfsD+EvGPwh8SfE3w5pUFl4k8I2M+pRzQQrG1xbx/vGgfIxgLkg5HGdxr+KGDT5Z71dM8kGfzGgwoUHKsQWZgcOeOuTkHjPFAGdpemXOp6vHpNtGZvtN2qxRIoLPvYOiKQMkF2HH41/aZ/wQp+BJ+HvgmPxFq1ktneeJLx51mlRRM/yRxJGoMakRlxx14x0PX8af8Agnd/wTu1v4u+MtH8W+JbKT/hF7eKO/jmULt3xvHywZTk/KCeM4Bw3Wv7QP2e/hXpXwr0rStG0Kzje3sreCGOKLYjM21RLKMgddv1JOcjrQB8d/8ABS/wXqAg0HxZ4ftpJdRs7a5tG8qEusqP85M3HMYQMSMHg88df5jPiMZ/EkkvhqcLLPaXU91cIqL58bMP3YQr0AbeCMDGRgDOB/dD8WPAGn+N9MMGo2qzxR3KRSx+WrkxTIUYhSPcjJ496/mc/aD/AGTLfwj8dvEiabpLXGn3c89xb2ieYkLR3CM6I80YzGys6ZUArtkBHIAAB+VWmfBjUfFukXYtrYXKWunPb3Pl5diAnlxs+EYMxKhjt7bt3OQPzA+LPwh1TwbNqxuLfdbQ3zot0sbJ86EBgiMm7ycykfw7iucYwa/rj/ZZ+FnhvR/FL6Dq1gtlZXMnkyfbot4mkhjZljQSquHBY4O3DK/BDZWvM/25v+CbI8SW2paz4Dg+0weIt11FDbwsIIZ7bLD5kJXzCfM6lentQB/G8rNBK53eW8ZXZy2cLhWXrzwc4/LpXuvwX1QP8RfCVxLcGCRdY04iSIiJmaOWIZONoBZBgkgk5yQa91+L37CPxq+Hl1cy3HhHVpbSKRw7wWc8iqyBgd+1PlXOMEZB7E18rp4K8beH9Qglk0TVbSe1kRos2k0UsbRNuRnJA2HcBnNAH9ufw6+FWpX/AIB0zxBpd/cao0uk6ZdvaGJ5BbQ3lquwW8kIAd22NuwrEbSTtOAuBrfhvxNBqEtn5dzaJap5QeYvDKJ2ZeXeJjiINnByMA5I440v+COvxR+Ivjj4M2Pgz4jabYsNKg8q1mv45ILmSwE0SpcQO6gXDFZ3AwxdSxYgghq/Q348/BqPQGfxHoegXFxaW0qrdR2dw7mCVwGTMLA4bYo4IOdwXjPAB+Qmo+B/FWm38d9qt/PcoGDW4d/ORkd3c7zJNullLMDjOQRyN3I9O8E6x4lRZLdmuSI7qISWkSsFeKOQpHLEWiY5JUkZ6qcFsYI63xFrcNyIls7BZDC7Q3EU8x3ytFvbKOz4QfuwcnaTuwOc1zmmeKdRtLyW20+2slnnct5jPLE1s0YeORRuJU/LsO4AYIyucksAfSvh7W7qG3mSbTruG7FtOZGaYiNGgBmwpNwm1ifvE9ARg5G2uR1LXLvUSrNDCzIytLIszTbXkIjleNy7F8ggEKT2HH3hx8EfiW9a6SKGSaOSSJftM04kRM872diA2XLbRjdjk8nnv10K5itVuLq5hmnt45JjFa25wJCyqWutyqcBmIBwB8oOSBmgDGsAWnuXnhWGUxxxW0kVupUEZJ3SMwKNnaQuBkZBwVrw7xB4kv7PVby3LT+WiM7XERZ2lkYERhSZTuTft4PQIQMMePoTT1fUdYsiqI0iq6ulrdSqksuTHsKBgpQFx0B6npXm+peE9NutVvYtWt5oZVup1kWRnLISrkFJSSAomdQABhgSRz81AHlem+D4fEFi51KNVuZEHmzSKLaVBM53bVOQN/zk7R1cHqK6l/gf4cs9E8uWQ3f2h3uWHmDdbyBWMbM7sDsBB4xhv5dNo+kQ2F5cyXtxFNAk0ltJcAvIFMrvsdwG+VixxnsCCMg82teksLC11CW01R9VnjiW3W3jDpFI25xGoJCkxYbIwpOW/hBoA+ab3QbLw5qFsLO91CLS57pDqFvHbJP5jwuVZkcSYRiy5OcEKpwT8pr6U8Ka/YX8ixPeyPBdBRBdYQIoaPHytHngqc5OMZznPX508a2fibXbRxp1jOpmZoWgQpHAkQUM6NKrKY5HlDBmbcPlBwcV2nwe0vUrCOLw94lt7qO3/drY6gkXEZnkiAga56ShEDHnJ4AxigD2jVpW8D+ItO1O8sRqujyI9tY6xamZLyK6MkUhivFRnjnAKtwApIdnzwwby74gaxqPiHxBdaj9iljt1tjapNbMsEkilgEe4GMyfPvO1s4DkbgOn1dJY6bpGn3OmSyz6hI8cf2DdtEEchJ/eMrDKyrngryQpyccH461aw8R2Wuv4a1iFIyt7HNYTmOeNbyydDIsjTBSpUk7WQkkEljxxQB8+6vZa5batcWDS6u9leRSyWV3aQnysgGSWMzSu2+HIkyqpncVAI6H8yv+Cifw61FtD8DeKhbyTz2txLo125t5opViuI1ntZJBIzKAQm3C4ClCc4r+j/S/hFceI/CFwslm0V5bRPdwRWyxyPJ5AJPkpMoEJY7QAuCSpAXAAP51f8FD/h7JH+zj4qvTGkeq6XpttfNLc2Er3YFrcgum9YmRZUSeZCQqgCTAK5CsAfy63KraSfZgBKtvtWQkhAJmViHGNxdQpwcY5HqTmQyQm3ZEDrI8uXz90KFyuwDHIyevYVSzcXybzH5ksCsHdVRAIEXczM+MM4A6nk5HXrVmMBSZEkG8BQFDE4cjBKqRgkr7Z54IoAfFdfZnJgyzt/qyPlfnKs529AU3dM9+tQNp8vnecUkZJN0hdASWJBOBnnJw35VZtbT7VcCJAerfKd2Nq7mfkDqMHP1HWujNvNaCJZFf7ri2RkASRGZoxKSuCZA+eoJ5GOOKAOUcFWRmwCFIIAUBQDgAqR8xB6+taFvcQQNHOBIog3FZpAoTzQvC7VB5JJznsM1ZuYIVUmdJIJhu3b1ZdxYcE5B3PuV+eOODg9asULSKluibXbMih1yGVQzZKuuAmFyMdfegDoRctK+93MKiKOONXKyDDl5GDAj5SWzkjkc8c1blW5jhYhkjhljkMTK4LELuOXVXYs5Ayeh+bGB0rJZ4FWCFywmV2FwkmPl2sAojAGTkFuhGc81bguIhM6NEHRlkhWOUn5NwJyrIRuAycgk8EdaALv8AaUcsBjm0+38oJi3uEGzLgLv3xK3zY6DkYIyc1llFuGCFEiG3CjaA21mG5t7Y3Dhuc54x25iUw+eIhAxRw6FSxVUbC5JMZyQTuKgj+I5B4rdFisVuhnNvhjJEfNGWjU/LGQwYeXnepAcd/u5oAwk0uZmm2uIwsgQzO0ZTdy/3Vb5sKRjg81oQaG8ikZgAWFZJJJXZVCjaXI+UbCu7b3BI4yKW5mhtGK2yq5cEyOJVeNk3YjWEqSQowRknJHTABq/a37t5UhjWfdbP/owkQRzFGZmV1YMEbaXOSScHIIOMAGc1vYW0UyGM3chlhZZgXhlVdsikAlSGjxtGevyjoMis1rqZJoZF3OsTsXTb8u0njDHJY8LknGNoxVgTTBjcqot4WYkqhL7d3JRBIM7iwA9M1UnuDJBIq+Wq+cAwLAuCSCoLGPduzvBHRcZ78AHo+izRzeG9ea5aIyyRRmK1n3ThVjlUsmQchTHGV68DB56VwOtRXDWung30csLouAuVcAB9odc4UYduOuDjAxivWfAFtZ3GmXk97aRXsK200ZsnO2WeYWryIBMsYKJv9OcMMYIzXkGoeRPa2ZCpbusjoyIZJI8ISVcNISxYsO/QjA4xgA5OeN7mRyZJB93iRiVkZCyl1LYDYJ6ZJG488GsS62CScbVBZiAF6ZUbSxUH5TnJ/GuvuliktmeeSJpIUSCJIoVQYznc7RbQZAvG85JzySTkc3b2qz3JiBjjjl4LSZYAEggk44PA9epoAxraGW4lJkEjrFGTEQu8HZyCwPG0nI5/UdXLbzTEW5MdvvYvI7gpGSMgH5AeAc/nXXi0IQ2zfOAoVBEV3DYp2ljjhSzNjP8AexycVH9k8oJI8IdnDbBI+0RmNyOVByc474+hFAHJvaiORjChDZVQo+ZTnKsAG6jJOPY1XCGBmglLBG+Z8YbYy7SpClsA9efbHNdbdOxIlSKFGZGzIiBlhB4A4xmbZntnB456YF3CY5wA6OWAZmySq5AKjIHy4HB44xjigD139nnxNd/D34y/D/xVbSlE07xBpz3DjISewuJ0tr2PG07lNtLKMkHB5xkCv67vBfwyt/E2rxajcrJPZ6pFHevJvCgBrcPDIzRx4kYhxwSu4E554r+NXwvdC31K0nmmBdJVlypwI9si4AwvBBAJx069jX9jX7Hvxptta+DHw/1uNElnXSLSwv5mIuGe9sB9jcSeduyjeUhKk4JfhQGoA+0dI+FuneHbeT7PJC0JijfcylVVkUqqurdZOuCCRxkGuH8a+HrC3ntLidtscGWgIDJGxAGQ2Ad+Mk5OTyM1pnxNqOu31xfyCa2shcRzJBbMbQSRlHaULZIvz/dU4O0HPYcVy3i3WBqRUTafqvkuCkCz2cqRb44jy0kcaDfhCOuCSuWI6gHV6RfaVpjSSxCO/jaO3CTLLCksAON0UjbPuCbJUg5wPlXg57LRdU0ZDc20Gox31y7OJvI3W4ihaRHgjZfOZI2QfekO5n55AAz8cavqusWFvPJDbXqWbod5e2uDJCAMqzRtneofHHOcDPSvPoPEGtSGVLe+utOvpmiFxMFaNJFlK7U8vB3Z2gHIyQRxg0AfoD4o1mJw8MKubeJXO6CVFIJJZ9vyAsA6nAyDxjqcV5OZ9PfUGiljgNsGR2mmg/d4+YjOF4IBByB1GSK8BubvxdPNbWl1eTQN5WI78yBF+UN5ZkjA5B2HOR1A25JFc7LrPjO1uWjub61vjdLuRIzJHMm75dzRghWXYq5UAjDjODwQD6aIsZ7u+ksLS1nMa+b9ltmjE0zKARctGUJfCR9PlIBAzzmviv8AbQ8L6h4j+E+oPc28UNrp0i6zBDfqscYa1QWwgtXgjZgCkxLg4U8E9OPQvDV5q15drcfa3tb6O7cq1pcpb3Em3+DHXyio5BHIz2yKh+IngnUvHmh6zBfXspF3a3dvFaSMFh854AUmSOJyAN6EHIBLrnABOQD8RfhN4cuLjxppyzs7afpM8Zj8lEVhAspAhfbGWOJAmMHaqgtgV7r8S5LOHxHdW8c6yLaT2ySwb8o7onmtG0kJHmHDruCkfc571z2gaLfeENL8SQSQxx6gl1PZyu1vIJ1uLJl3SrMZ1ESbd4ICseFbIwQ3LadZ2Wt3zXU9/FIL0lkiEqssdxCBHLnklnZnOB0JPXjAANKTdpmmTanaWkDxzXkMkhZWLWqFhKShiYbDuVQSTjnkDmvUby20ays4DMYY7XWHs9UiupiZRB9tjUywLg5YByeCwxvHUAiue0TR4xo2p6XIsr3zRyPA0+ZICrLuBKbwJf3XbHHc9awPG1tcv4K0/wC0JcAaffyaWPshdV3yZmgaTavFupIAzwpcYPIoA6bVtMWEyTWogneBDPbiEjfdqhDA5XiNQm3qQGzleRkeifAq9jTWL+wuZ7mC31Cyj1Ky0ouZLS4mDMl0hiTILdjt7DOM181eBPFl0urW/hfUo7yZZbcWtvI4MiFm82QxSyFiUkxkZHXJAKgc9P4D8X6j8P8A40+GZ9RJksIdSFm9ldIVh+w6is0CyRFA3mkecpUn+Ifw/eoA/V3wTaSXl5or2+lwpb3P2uzvVjiNrCZ4X/eyKhDL5oikRdpzkg5K7tq/Tfh3wbb3csserrbLp1w80Kwzw5W1jkwN3lkYKbecgZzyCCQB892/iqTw6l9ZaZHIt5OILuKXypJVVm3PKsat8qlkSPPPOzjpx5x45+PHiXT9ITyxIUlkDyxwhmumnwzbAAoMJAU8MScgZ4xQB99Wlv4O0s3VnAtsLmzAW2mCriZY96s4KjGQWAGSSQo44zXnmvnStWttSgjuk2mWGV7dSyQqoU43KrbpFMitngDvz1r8yfFv7TXiRLu2FmbkxTW5D326byYjIuQVSNVbzAjZ+ZyoON5IIzpeGPjDrOuyvdTXE0sklvGrFJmkiuHBI8t0ByjYGQCMdSB3oA+xDo+gW0NzLdX+142tpIYUkXyo5JC8cI8wMocv5ibhkkbTkV5j4n0bRLD+0bu+ubW61OS1keynlkkdo08rZFbQBmwuFKnJXkZwcVX8IaT438Yx2txo+l3Qa9vEfL27yMHgljkWWCHfkRK4fDbSF2njHFcX+0bp/iv4WeHdUu9cskSVreXT7e8RSY4bh4GSMeYhxHKRs2q2GyCWByQQD+fb483cepeNdbvWu4pLia/uTcCNHHzCeTdnLdQqp8xADY6HG6vC04uY5AxOWEobKkYJOQwAHzH3xmuq8d389/4h1S5ndS0t1M7+WAsZZ5WLKMD5Bu6jHGcdK5q0VfMYEeYy/cKEhUwf3jHj5vkB4/HtQB6XYWFo8VpNEhWWYQxSrglJFwrFiGOUC7WUnkHI7rk+pRwxWdjI0Y3l/LDeWrhPLSNnLFpIgCq4Hce/ABPn3h6CFbbzGUMWDBGkfymjKN8qp83zkoXyMY3KDnkV0d1rUpt4LZGjEMCOFVVw6mRyGST5jubhRnAwCAQaALwl+0PGixu06oJFYbQxWNVKOiEAcDAI5ztGM5ArqNPsYdUeJ43f7VZrGbnEa5Cbgu7IYHKlRxgj9594Hg+ZQ6g8ksQhLJPEssnnhsFw3CptYYjYKsijHLE9q9F8Gm+tr9WI3pLsklwUlDQlg6tIwYnG5Tlefug9hQB6d4kKnRrcLcNM8kalcELs+6AT03vlQOAMZBywJz5W0NtPHHKNQ8uRxcLLAoLymRQGihmO4KAwAAU8c8PkEHs/GerzRzbrVNxYFJ49qoiHGIyiA5ZMNk4GecEHGa8tvpzM6mNHjBCmYw+UCZpGJbK4XaN20gKMAds5oAswebbTrDiR0kcgRowKGRyS21iWzuAXIx1Q+lTag1szL9lj8uVFDFpdvLh0BaAlwEICDD/7QOAcg3IbycaS0UoSWYXH7tTFCXjWRY3QCRHJDEqSQAMH7rZYrWJPcTRQW7yws6qXLxJLvZSDuyUkYFV56Y4wCfWgBI5pZlcozPK64fEfyStJIC3mMzZifeSwP94ZHGa5m7mlt54xIygiXez4EsgB2Bznd86knI3AgEZBrtI7iA2qu6eSiODB5YjIaQhSVlO0fLyu4FucgjmubvhDGwkeIOEY7GCj96B99QxjGWBznHI4GOASAUFkmtrkeSyyKzq6uGOG2sF5Lsdp3cgHpkdcV22heIH0RkuEVIpVcI08cgLugIZWdEwGJG9QeSM8FeK45bmQKpn8meJmNw0ahRcxllkwm9uSu1mAUcnAyQDzZW7t7eSLyra2njlDSfZwS0+CAcTncSEG5hxg5TkdaAPS9R1eG6lW8t7SMyIdgkkcTCV5UlkUTqFyAFKjJBHyjcWNUrzS4nsI7mWGOKa6zNFJlRh3OZEjO4kwDOE/iBbB7msaGCzKxT3DRRxlX8prLzt5cKsgilUnAkG44wR3HNdRZ3TXkX2KO2lbT3aOMyqI/NLxIY0MqRYzuZ1wT83JG4kE0Aci0JZo7KGWO6SRE/0lPlENwGVlXYQCuMNy2eH5weap2DvaX8aXwl8pZJFlU7gRJG5YtlT8sm3JOewGMc1pTW228u49rCWWOSS1njZo4WVP9bH+9YlWUx8Ek8KcHkGqql44AdwdN6pcTOiTwNJngIzMRgh2LdDhcEDsAdrFqoeeM2sHlxzMHFuhe6Mb/IIpozC3322oduMqM44qveLq+oLNFEs6eVIWeRgzAOXCsZGaUFWzMQRkEMPwqrDNaxS2EloIoWlMQ8yEyCOKTOAgQqF2sMsQc5DVcubi9kh1CX92HRXVlJfeY42UNLgxjLBnz3B3EGgDLTVItG1u3eczWktpFGrxoFuIjI4jSSd2SQblk8kFkckqX44OK/Ub4KXmk+Av2dPG3j+Y2tjqHjJ2tdEuLJ2heQGOWEKGAO1Ene4Zlzj/AEfPQg1+UHhXwxrnjrxdpfhnSbGe7utUv4baUwxTusduZQJbiS3hjYhUUlmJDDCk8Zr6n/aq8YR+BLDwl8G/DV1Eum+EdMhlvIrSV3hl1V41SV7kbAokXzHbjGRMcdOAD578aapJq+pahNJdRuHkuF/eQlVGVQkRuZvkfcCBtGcLnAJ21z/w6srq015WUPFCwkunEhTYV2BY5Wc8sgDtkYwAvXJyOIh1G4uHNxKFZJlaPDAMpdVBLhmyVj8zbkj5uSAa9J8E6dezXw1IM4+yW9yZZBvJW2FuSyBwSYnAQhMjafU0AfLPigS3fibWwzu0x1O7AwqtmJJZQAWAGW+QDpzisJx5Ub+WwbeFbeQd3ykhkO4jaPvZHH3eO2dLVJ2Oq31yoIe5up23BslDLcFmPHJ4ZgQf7/c1VMcLyRjg+YpGYxiNSwACYI+Vux5wM880ANbO1PLQx5jQSZ2ksp43gk5UsR05xgcmrcUEvyH5HHUdC4B4BIzxyRnP97Pap7XTpJyUs3d5mVoym0hgzEKqB93AII5JHBPNeyfDv4A/Fz4h3FrF4X8C69fmdJEtrhbG5WC4cq8ixNO6hFLCNgORk4GfmGQDySKaOZ2H2cRzN5aySCchWAUAkkRkJkAYODyc5qorSRXGxkcA/IdqgbclQd23AyARnvlq/Uv4W/8ABKX9o34h3DW+t6Tp3gRbaMNPcaxO0k04DB/3VrESscXl4OWAyV46MR+h3w5/4I+fCrQzGPiR4s1rxXrNxCzX+n2Qj0myjkBBkkjaB2dl3qgBLKzbv9k4AP5w4bPULqeePT45rthGN6KjyupLAIoQITllKjHXrngc/QXwy/ZN+NHxYm05/DPhC6trG4kign1PWXFpaBzIy+fvmTPlKEUEAMfkPFf0k3v7Mv7PHwT05dP8K+C9HXAZl1WWxju9UmdY0kVDczl3Y7mO1ug3jt07L4X67omv3mmaVpuiG2+xMkci2trbLFEFnj8yVWjKgHLMxxknJO3ghQD8vvhD/wAEgtZjvrC9+KXjmxksL6MPNpnhxXldUmjLhXuphjywVBJAzhuBya/Vr4TfscfBn4J2Olan4U8BWk+p6Gj3drrl2sVzc3ElvL5c91dNcA/MHKbQoA5BGQc19eRaZYWiDz5o0hhHmSyMiqVa3EjFtwBWMBFyTnB5GMGvwo/bV/4KZT+AZvEfwp+CV1aXOoM1xpur68p+02djPNG0V0bNUUIt8JXc/KMDK4AAAAB7Z+3L/wAFCvDnwcFz4N8ETWet/EC7XBiTyVtNGfa6Jc3Pl7ilwJFG1CTwgGAScfzR+PviH4y+JPifVPF3jbWb7W9e1GTdcXl7MZvLjLMFgt1JzDGhK7FX5VyTgmsfWtX1DxVq2pa5rV7Nd6xqF28099dyPJc3d08++SSZ3f5OJDnBAG0KB3rJltLmJmDFJSwZgocuW4ZU2FeBk/NgY4UZ60AUmnn81ijEsEyAfnc7hl2B79+MdvXq1xvUybX3udrfKAiEAA8k5LFie3f2qtGsjSZx8zZ2heCM9QWY9MH9atGKU5iiyy7mZk6lgmWyRzg4GaAJowtvkGAtJ5ZwD8vlNtw3DA78A8jv9aYYCMMyjY235c8kt6YPA4Pp05GanjgaRG+YBk6KzAjJBBUED5SSOv65Fbmm2bzRE29sLm4M8UY3gsirIH8qJhnIG9c5GBhSCeQaAJdO8J3GrxRNaSKMxl3UxsXDR4DKFYqNpOMFm55Aya77wv8ADTUTM8tzaK6oy4EpRgwYqsjhudwUYIxx8vY4rpfDnhua2ZNSuZ1tdRSOKBIbJnRm3FtoaISHYuc7hgAlc4yST6To9vrTX9rp1i9zqV87iFY7eL7QrrOQqv5QgLSkAjbk8Fh6CgDnJLOOxAV7WBrjdHbwwh4mIjKsshSNI87DtAXdkgt1zX6Sfsh/sn2DRaZ8UPiPo0cunyvPc6FpF+rfZ5LbzAVnlTy88r5m05bKspArc+Bf7G2s6mdJ8T+KrOC61WWW0dNMltbiSNLeEPIsLwoAPNfADE4AC4GM8/r0/h268P8AgMfbvD05tTbpb2q7FRrZEijiTyUVMARguAEVc8YxxgAvaV440/RtLstE0fwyNK0qxgt2i0qxiWKyZV2mJ4liCq+VCschiGwWGa8f+J/iDSxrovr7zIZNStPIt5/9XFFcXJRY3nVCpVh8ylhtIwCOCa7jw49zJbaRDJZm4vLG7kma4KFBJEibEinVU3SRMijOVB+TBIxzxXxQ8N3vj/xVpNlDp9ta2srpBdXKKESGFZI3keTfkIfLZwDgMCQVIIzQB+h37J/hzR4fCEeu3Kj7U8SRwTmOMT30ULM0UzPKx87O9QSeoJ6YFej/ABG1fTL+y1Rrkrstt/lzBUMqNEkrI0ELnyzEWlBYOPmC49Qfnvwj8StG8K+HNO8G2d7CtxZxWtjp10YhCskke6Bcltxkk+QBgFIOVK9cCDU7/XtSS+89HBFvLA0fItrn5nIuE3x5dFVG+UgAkjkCgDx6TThr9qon1BvKgvmKuqjCNKzkH5VIWJVboDgNjGQDVfxn4JsrfTbeXTP+Jvci0GHtk+0NF5ilN8sgbG0OcnBz8xPPf1TwP4UvdR8MRW629qsN1qEwlXaGuAsc+fs9yN/EZSNCFbAIcHGK9Qu/Dmn6PFaabpWny4jHnXBR28tokXZFbuCDvjy2xV9SOTQB+eGmeCpbWSLUrjSkjvLV/O8vCg3EiKzRBppixHzkncVwrLjdyBXpVxq+sXdhG8zSmaPCyw2dynkEkxyFWlKFUZWXacZ3FfTp7zc/Ci41LULm+ghlsrO6l8yeJWc4ZmUN86LuRSMfLzjbkDrmTVfhpPYxW5higsrGFEjaEgvNcSIoYTTSOAZWYknJJIB7UAfFXiC4uZPDN+bwPNqlxJMnmxMBKqOGhSR1lPzWwEZPGDgL8w5z4F4f0PVrbXrC/gvYke6ha2EKi4DPLG8MUjtMnBllldyRkjPbHNfeHjfwHp+oyXtxNHJBPDbvYIYm2WlxDIHERlUMuAnlhjgk7gDgkGvEfA3wz1K58TbHs3mjtonlYtdGeQQhnAuFAlZsGRHOdvYbueoB9MaZ4h8S+GvC9pJc20kaXcA+zWu8iYrbxtJFJMq7li5LKgYtlZQxYLuC9X4T1y7lM8t5PcQabFCZXu/3kMcupMwZLaBFG6QNGsgcMMYQ9MgVF4ggfQvDml6JdJGbu4uN32mSNJmghaGNmWVRvIRJCAQGB+bGRjFLpOiarfJa3NtdwSWVtZyXLCKEeQ88hlRvLR8KmSibQ2SAAcc5IB554+8YiyguYYryOOzuraSKW18tFXeSTh4sExtn+JlByvGMcfK/gGbVbDxdDqGouZLHW9SitXiEQ2iN7uKOMiZCcMqPIxyoz5IAZjgV9T+Jfh/c6wXjkgN1cXBaV1aQoiMDkfMcfO2CcdMDiuH8Q+BPFGlW1qLDSBbtbWDLG0hKSpdjCh43cECUKx5JHDEAjAIAOL+PlrqeiXKaoXJEfkRQQxyKIYlm2G4mEwOxkRtg3HrtUYr421Yx6vf262946O0iS3VukbFDJPth3vPKuLhWI6Kp25z24/QS/wDhpquuaJp994yMmoC2ikm+wWxmjXzHbcROUhO1AgYMBkszDBJLGvI5Ph9Guqy6pp3haIzSo1q0sMMrgeQiyRJGZAywFYigypUllJwM0AeT+AvD93pl3I4eT7AHhjtGnXarmVgl3ueVskDcrBtuCDwehrD8b6zqPh3xdHf6nbwalo98YLMQW4GTvnV4bo4XKzKxTGcA7uQBxX1LD4c1LWbGCWHT7aGKweWOe4ju87oVRWU7FJNxKAU3ZwAenpXkvjXwTDfapaavdmSLTrLaCEi2rI/mLJExabJDH58kngLjlTigD3P4awRRyRxWMCNDq9vbXE8QUGSB8bki3CQqx2lQTt+XOPXP1WNVtIIXZ4UTy42tRpsaeWs8ojUTS5J5UBRnoMu2AMgV8s/D/R7XT7Sz1KO6lWdIftIXcQPKSV5F5wQw2cFc9BhRmvVvEV88X2LVIzFIrQOyu0pH2dJYwZHKJIAJCTgAkjnGDwKAPQ/7TSyP/EuSDzLggyRq67SLhePmJ+QAtjjn3BribnxZp8N9faPqEge8s7l7l44plMamVRsiYqGAfIx6AYyRzXzz4h8f6lpcl9q0MPmW/neUtkzmII24AhZgeAHWTaQMDcD6V0Ogzafd6QNYgtxdarqZna7tfMMt1BLdKzKWcA7kxuZSqhieN3PAB/Mja6KixRW8luIPLc5cxx+WUkV/LRHKYD4DAnIIbsME16H4O8N3Oj6wXmCx2935UcOXjZVON7MQThGAkX1yX5I5B7nxJ4RvvPeJHtm3SnbDIJUmsxCf3cYZ1P7sh2w28A7snOBV/wAN6fc5mSc5+y2UDNIJgXEbiSRgFABlcgIuOQcjOCCKAM/xR8Nr7UbdNW0qKNp7aRHmmt0LSOVZ3ZpUjB3NuIwTySR7V5n/AMIleP8Aa9Xu4Hkvbe3zMsfmEFpHjSFWkZMRx7mJYRgEFdxyMV9t6BpVxceFtYuLW6kJaKaJrcMplSFo2+ViNpDlh1AxyuMHIHPW3ha5/sCX+0LeJbjUZ4bWE+WYJwZULo+3yj+7YxqTg5Ozg46gHwNJp0CRXqXUcyLcyo6kvt5UFJFdgoyNnlfiwzxXE6n4VFu013axwCA7mMbyiV41IdA3lnlZAqrgsMkYPTFfpTdfAK1udInnSKB42Zb4PFG0pjQYaQeYULKFfZuGQCpOCMZrxHxz8PbfSIL6wtLMzXGoC3a0uolEUf8Aqo4igViS0obO47tuXOBztUA8B8DR2EVvd2GoqqTLtW3M3lKdk4ERdGdSI0LMuScDnn1GN4h8OQ3mmXd7GkT3MZbDs5BaM43DJTEY+QE7fqCRg1614b+H2o3F7t1OzaKZUhUM4jdkVmxiRA2NvyFc8EBh1BBr0vWvhPqemQi6mtpfsrQyyRrHGHCxLG7oRC4xnd52DnB2qMknFAH53HS57iNpo5hCWmhj8pImKlFIDkqSu8AJxngkDJ71/Qp/wS+8dN4V0q30HW7CLVNLu7iFLjfujCCZo0VSQxCxh9/DDncSWwTX4eR+HGXX7qCeSVESeVoX2bVaRSdiGPGFO4dO5BFfrL+yDI119j09ZrfTXTbJIokkgmlEUkAhmTy1JMP7wH5gMPkFipNAH71/G79l/wCFvxH0eSWfSrKOXULT7RZGW0hm+VYZCsEU7wsEX5ywIxnG0g4O78fPHX7E6/D2/uNa8N3EUCyzCSJJQoaNBvBR0VgZIQFYggjG4Z4Br99UN1ffDPwvdFJpJmtcB5G52xKFJiMIOIyigqMHAwMDkn4x+Kvhx5r61kujLGuq2dykUUXnKxMDfIXLZWOQurhQ4X7wHU4oA/OPwf4O1ZLa6ePywyh/OnjDeXmOMErJgrhf3ZAUlS5f5Q/OfQtF0K3vJbOG4uWK3FzGsiIZZZ2VVRswKyBIwGQrk92ycj5l9xXwPcQ2FxCljptrHNEs07TzRW0gRA4DSAsd8/mKoO4rtC7gRk1d8GeAZNZu7cRWqy3ks80cZRw1i9yYVkiDXcg2om3ztxDDK468YAJPDtnNokRgkuC8SRSSLEJSyxRD51mfggSAFS7DqQcnoKkt/Ecd4ZmM7zWbSTwrYwyKEmuF3GEOVQN5WVG51Kld3AzXqur/AA21a1LWT6gYZ3tI4Z8DZHFayQI8iM4jBZfLZcggnAAJxyPkm9lTwnrt5uaVN26JdpKxyjzVEcqq3yKHbcScEndg4xmgD0/xrbT6xoK3FhG32lo/sjWCmQp5sYVWjEsr5aIb4zlix3BsnFfmf+0L4e8ZeBfEtneXOmXVzpDQkQXQjDB5JEG+FZUUBtjkgZyDt3DCnNfo1pniddet4NOskYvbSm83/NFKyMih1VGA3OBCo3ZUsFJALMScT9o66i1rwHptlepZT3CTA23nRIXRTASzF+Nw2L935icA0AfAXgrxnqVjYBr9LhLSeFyiSCS3EUsaMzQXMYjLMDlVX7wOTtwQ1dpD8Ro3uob2xjuFjhtoo5/O2RjzOGMSBwS8YB4J5IUAeg+ULzxp4i8MeKf7H1GN7yAq0lshDhHiPmRxhpmzuhIjAyVPoTzWzp2uWksxvJ44QxkWRbaLzIrXymYv5gVncrJuJJJ7DPegD7AtvijBcBJ5WtxcruhCs6xr5qEkrnfwMYA+bqOMnFer+Hfi/pFrbRreWCLdSh5DKd8nPRI5oyxDAO7cuAcfdII4/Lvxn4s1O2u9Nl0m2uRGJHYPGiiOQYj3lY4iw2nbu3MT16E5NN0X4i+KZLp1kDXETTIsrSlxLbg713Nn5WRWBB4XGevqAfszo3xX03WnZbCOGOON4IskojLIpchRKwZz8ocY4/1xGRnNa9340sbWeCfUbqVFtmmWSKM5SR22gmcbstGCOOOp3E9K+HfhjrGFgsCWkullttRt2WMuoYG2e4nlYJhh5xZl+bkwFQArcfZbaPouqeFku55reDV4UWW6mRhKHQF0ACAAMHXY5zuOSSG2kKoBPN8RdBuLtpbTftkhcRQyTRu8ZII2Mwi53SkllOOZMc4XNuy8Ux3pidvMS5RxHDuRCksO4J+6WSXDIAAFDZIGRz0Pyz4v8JXOludS0lw/m7pkmWRo5JX8xli2ruXeR8uAi5PIPqH+H9X1y2sY7ozPNqMF7HA1jGJVkaCdxud+CuwPINyhSRszntQB9kC+t7y5W0nlgswIlZ7rUFKBhNIqKCmWLsZAOADjcWYAcny3VNT0eXVViWK2Fo7JA8ToZmleJ3juicSLIkTEZG1gwVwe2T5Z4k8ZTXNnbalbX8kN1YxztLZmWPypdhCiQOM4USRuc5JDLsI5IXio/EkeppBrEcy+TJKsEgeRmeO9DEje7ceWFMZKjGAw65BIB6l4x1KVvD+qWIuHl0nRQvlN/o1vn7WMGIwmXzLp3lVcKoYqqkttLV8aX3il9PvotQnS5k06xdY5XlaQKkYUyPAZAyZDRA7csCQDtxXtfibVNZl06eDxDLbHXG+0Swz2DyG1ngjlZLV4JJURzKYUQYO0bgxBIwT+ZXxK8Va5bag+k3tzdR2y3fnx2RkaMK7Lh942lhmIqckN90LwBQB+jfw6+L0WpWlxJJeyRQwXE6Q20onEwhjY4YhwcKVUEEHB6gnPNzxX8dtIkme3urlrlzbSWaNNIWlItyqwiLzN37sNsIXOCQQMV8D+DvH1rpMFlYWupLeeZZxsSFkdIrqZSlwr+bAjISQGCjIXfwxNYnirVrRL8PNcM0vktN9qLF4ysgURvExYFHyfmz1ORwKAPqS6+MemLIJRMImSdGSKSVCGKjLrszkRkFguDjawPUcc9rHxhs4bjUzDfj7XeKEs7W3ZGt1BaOWdJSzl9mzldrHBABYgEV+fl94h1b+07m6juVuIoFcWwIZcNgr5gbcMhJAmCOMjODXGalrGq38qCG5mMisg8t2w+0KrFVfHKb96gccDnigD9QPBvxlM0skLXlrprKk1yZbqRYLdfLt2la3jkOAk0qb1Vc/M21BgtmvYPD/xV8OziDy7yQxyB98jTRr+/lZR5cELkEAKCPlJJx93HT8bYtW8SQXIHmz28DpEk1uhk8qRkYFJGDscncoOBxnoQK9g8KatMsdzBf8AiGfTmeO5vbFbazluJbm6jiLxQqwdEi33AjVizZUfMFYgAgH63J8VvClnbvBbXBeRJLgx25mjUy3KgEtEJSEVXeMEP6+gGKsDx1ouoy2EM88K3SBIX8qSR7a4adopxJK5Iy0aySpnaEfywCfm31+U8M/iW9tDd2txczTRNvlgErSqgUKBHI4P7rdtOSMEZPHolv8AFrXrTUZrqZJbdIsg2sbokIDCNFOGXfuEK/fYgnOWyTwAftdY+D/CfjSxVrm9ttN1Dcv9mzlTEJnYMMSpDgrbq3G8DcucgkFs9poen6d4Pvr2y1meW3a1nja2XEy2lzGojPnQ3U5KtgGU5UEsyclSOPyQ0j4xeIbldM1qy1G/julmtII5xK0Y3u4VYUEZxCnLAAsoOc4GTn7U0z4x6lrPhmLTNV09tRuWs3imMJle8kuFimuZ7koAxhYQkg7RwFDHKjNAH6W2HxM8PSWdnbR6ok1w0e5p5JYvKDOgIMskpBGVXO5mIxjoTzy2qfErR57lrd721nEiS28ihy0CEttUoN21nyB8y5yCADxX5KT+Idcn+2jQ7vULy1tLZrryYmZb20QMvmy3JWMRy2SM6qr5ygwDgHcfKW+JvifRL9o766uTG0c8gEUspmR1IMfyKMs5BBGcL8vWgD9SfFug+G1sdXmhl0qcXUyzNZz/AGeJ7hnRmVYRwz4QMfuEDywS2cA/IninwTp+oLbF9LkDvcTCfyvLniVSFMSRfKTGdynLEhSjgEcV4XH8a768aJZ76ab5TDvmkVpAqs3+qjWMKriA85z/ABAZHT1nw18TbK7t5Yp2llZkCLMcJKqxrlY0jPytwU5zyOvWgDzKLTrXwxfQ31tfi3WKRkSzRJEEEq7SWBDYbO4YPPzRDOK90s/j/a+HrGC0gunlZbeEzku+PMXhmXaeXUs/TaCAT9PIfFl1Fq1pI1uWNxpkhlf/AENYZ3YqrskyKuHkOWDFRwR8oGMV4GmjyarNNBF9ptllLYG2XailchiwGV5xkDs3PFAH3XD+01p90qzwzw/2oY57AI8m6XyRultzJJsO2LJYKNxy+eMgGuWX9rdWtdRGrXkluNLi+zW/kugaSR2Y+XtJDIepLY3bU4znA+OrrwNqWgRRyWMbXyNI8qysBunKYDMrJ0iEhIUseiHGGzjNn+HUXjGwvHiEWn6pBZmQxO7lrm6jaTI2JICh8tT85JBKKCFLgAA+29H/AGz7q38OPKrywQSXM1jZ6hL/AKs3Num6a3QlsvIEIJyowWBOTXzN8R/209ZW0uraOdpBM843MceYGwAzlW+dtvTBB7EEdfiW38N67HLcWl9NfRpDPMiCZ5XiM+5kuJCr/eYlFB7nkE9COu8N+D7C7FzHqVjDqFxLbz2jfbEm26fFP8jXtsyHBvQMhQwIUsDjuADUsv2mWa3upp5g97dzuqwiNw0aEAiUynCoWLMAMEjaeACK2bT463Wo20sY8Q3tjlomntomnZJzGoljcKGIaXaQuRgYkP8AtV5f4m+CMGlQNNaxzSDeHtyUOJFIyivtBIX5l/iyQQAQOa7D9mf9mn4ifHb4maf8MPD2gtqOrau5SGeEXMsFlaCVFkvJZEkUIFQjnO33ORQB6PpX7T2v2Qe0MkktuDGIJkP75IRJuYGIISMfJycEfiQf1c/Zi8EftKftKWdrqXw+8J39toQiigj1G5WayhuBHtBlSWZR58jKoJdAgbGOOlfqN+yb/wAG/Pwf8Hp4f8VfGK6vPHXiWJILq4024dodIt2Y+alu0MB/0pVLlWDkq2BuyOn9Evwz+CPg74Z6HpegeGNF07SdN023itorW0tIbdI0jULH5axIAgwD25z2oA/L/wDZs/4J1w+FtNt/E3jq5n8ReL/srpJpt3dY0Z2mEZ+zXcTRMs8avHGVkCh0y2xtzGv1B8LfCTQ9Bs4LS10q2s4Ik2rBAFeOMAkABtq5Xr0BA45I5PtFtZQwLtVFUAdMAEYwFyc9xnH41JaWfkTXTiedxclHW3faYbbYMOIFVMrvfMjks2WOBtUBQAYlhpNtYoqJGoO5VGABhMjJXr2z6fdGTit6NUVMfKAxC/NgA564yM5LDGM1LLDH8rFVYocqxBJXccYHv0/LkVTkRmkidZHUIzZj6o6t1WRMY3btpB7En1oAn2gHI4BB3A9ehxk+gyamCLJwOc7vfjjA/wA+lVkOSM5wfxDdv6fpVlCfM28gcMCPXAOM45Jz+dAEUahHk3cIqgZKsFyQwxk8N908D2z1FSGIOMhSdwJX5ccEnnb6ZC9fSrZjV/k45x3OM4GOQR0XOevWnYChQBgDAIGccDGcHt/WgCj5BUcdCPlHHXOTnsOgqq0bq2ACS3fGBz16g9x+lbLoCvA2kZJGMc47f57VXYMSQQR06r13dMY74Pp60AUQhyQw6E57A9j35yff86nCRLtIC8k8kA/eGepP976Zx0pxjOMhsE/e59CcfUYAprqylTtJBAGQvBx3z65NADMjBIPU9M4JJz+f9M0gk4B5x8pOByRnuB05/Q+tOCb8bsgnOCOGx2Ofr+WDSqoUn7oOV6LxyeRnIyMD86AHEnvznrkDJ685xzx6+tVvLWIPsXaWd3O1VAZ2J3uwBwWJOSf9qp03tneApycKjblxnj5iBjOBxjjPekJbdjOQCoACjC4UbgRnnPJz1yOOOgBAkRjG5iBwBx1PQA89e/HP4UqMAfcMcjAAwTj6A8U5huVgPmBPYg8r1yAPUCoFgYHeXLZOCBkrgZwAO3bP1oAmOFVirEMzKcnDKACDyu7k4yB2FK0nOGxhmLKSygfIBtA3HruZRj1fJGKhdGJwTgnBZfmP+8M5xgEH06VEEZrpGLkp9meAwmMNGGLhlmSQsNkmRyNrZIU8bcEAnFh9pkWO6u0cROs/2YGOJ1PmM9sZNh3FAyYHQMU5zznRZYodsZ3F3bhIyhKjOS4DMCUHfGSC3Ss61jW3MpDTyyEKrTTt5juUyysrAAKMyNwABxjAoCebOZGmLyIrJ5aYCxo7KxjcqMuf3aHJPBbjgCgC3JKkUZbpjcRnJOOSRz6YNV0mWVAyYUOAVbcCPReT35P51JsBJBHBGDkBl28Dn3IqMwSBZUdwIyV8owgxyxbcEjdk5JOeQBgHHvQBZQjac9c/w56KcE59KY5UsrEHIDKMZHyswLE9icoPfk4NAguFczRyERyMjOjBpFChQpjjO4FATtJyG5PTmhi7Yw4AzwTlt3GSf59f16UAIrbRnBBABUcHp1J9OMf0qN3DYwDz1OAeM56+nXv3o35+6QwAIIBycjI5HbkH+Rpi5JHBwCMnvnHGBnA/+t7UAOBPcnOCBnPr1JHU9am2McFW2gYAUdCDkncpHHI6jnI75pjo+0eTIIzlW3MAw2hlLqMngFQ2DUg5+bkkZP1x0/r9RQA8HKnI7HKnaCoB6gqeRwPqD0pH9x16jgg5x0z6cfl1qIkB1cLyc4xwQDjI/wA+npUUkwHXGQM9SSO+c+mM/lQBTunCjO4DBHB9h2B9cV438Vjpdx4V1mPUJgIJNPuY5MuQHUI+xWAPTJPr3A9vT9Ql3qQX2tuBUAk5HIIHpkY/PIryfxPoltqEE63peSH59y/M4ZNmSGUdT8x+v1oA/wA8f9ur9ij4uP8AtDeKdX8B+B9W1vTfE+t3eo6RbadaSz3KwyzeZDNKkSYSJg4wTnBwpxnAt/An/gjv+1t8X9bs7XWPCU/g3RnnB1DUdUHlyrG0pLPGkfE42FyDkEAcZr+/rwr8GPAdvOdXXQrF7q4UEzXFtFJLtxlCkjqWTHIAzgYHQV6lD4d0jTlkWys7e3JXapiiWMg4ZhnGM8nnJ5wfU0AfgB+zP/wRF+BXwc8J3TeMtMt/FvjC80eaC+1S8ETyIJI2TzrRJEP2Zw7OVIXGVwSdtfg/+3r+wHpXwo+Klxf+HrK7svDTTXNrbzlSyPIvmMkpUKAu5PlAByAoG3rX98l/BbvbKfLEbrGsSvgeYygAOMtn5GIBI46nGK/Gj/goR8GIvHWkw20Ngszy38c0Ugj3+VKjcb0TDeWy8Ng5x34oA/gAb4QeINc8V6pp0NpIYYJ5/KmkQAkCQwqA79f3ikDPPfHNfPvjLQb7w5qt5pt7E8csEjREEHHDEA5P+yD+Vf1+a1+wZZaCjeJHWHTFvrd1uisflQC4lAyh3sNq7sdT0OeScj+e/wDbT/Zx8TfDbxZq15e3K3Vk91IYZArf6tXLIQzL8wyzdM8Hg4oA/OFACwyMjOT9BXX2Eti8a2zM5hYgCN1VwkjrsLxsU4bJJCngnGRk1zP2WRZREVYMW289cA/MdoHIwKmieZZiiDzFDqcqu3O0gAhQvB9ARQBuNplwX+zWOJ180HzPuMTnC+YG+4QOOPWvR/BfgfVdbv7CERTR7rlVllaCW4jGJV2uVjQhVHH3uDkAEZFc5otvbMVae6FmHwcBcsOc5AUj5gQtfo1+xrPFdfEXw14atdB/4SKK/wBTtEuftbIUEbSplSHGE6k4z1GO4oA/qi/4Itfs/N4Q+HtnrzXNxK+oSwXSSLZG3WNS3msiiVCBGzDacKPlG0HOK/pask8i2XsY4wMc7hkcEZXHJGemefy+I/2Q/CGl+G/h/oa6dYw2YNhamS1gSPyR8gK42KAOcnAHbPU4H2fdXojhm2qSY4c4C5D5Unau443cdP8Aa6igDyL4tfFKy8E6fPcTT7CI2VWPeYqSvDHJ6ehHr3r8uvF/7UNjqviC70+a5JVwyeW1wJIQEDKw2A4YgE8EHO7BJ6HF/wCConxg1v4dfCjX9dsGuIVtOZJDEXktVRsyThcZcIoz1x77ea/kJ0r/AIKC+LdP8T3t5qGoSXRmnkUzTufLRWYbg0ZOF+RQeO465oA/s28PfF7T754He4QokcYi2rsiUD5QpQsMr8rYI6FQB1zXsem+ONIkjFx5yGR3BJyihijdlYH594Jbkjjk1/JH4N/4KIWGoRWEg1KeJk2xXcauIobnau5pSFYsrGUuFwxwBngYC/XHhv8A4KS6GmmxssQtbO2It5JHvHuGM7gqHK7VK8YYncTlTjg7QAf0QX/xAsLWOSRrhVkGZSPMAwyAxox28MvzHGRweeK8y1H9qbwt4XvohJq1rHIZPLk23ChlYPGMMZGC4BJwSQAM56cfhJrv/BR3w7dW1xBpN7EJSJftU15exMkgJfIijCCRCFEYCgEPI5yR1HxB8Vv2sNP8S6xs0PVwZoy1oywTSOk0/n+cMR8fKjMY1yPuj5gTmgD+5X4T/GHTvGFjpj21/wDbhd2kLpOTtWR2jAIwAQOR2JHJGea+o7KYmNCOhCsVByC2e57AEH06V/O9/wAE3fG/ijxD4P8ACNxqd3GS1vDmBJfNeFWLsok+YliY2TkgfNHgc1/QJ4eu/NtIJCQcBVPzZYHpgjuuO/TnPNAHUTu2w55JBzjjAB4xx6+vrXkPiC4Z5WEMwEReQFvlKbt2wOJM54+cEAnnJxxXq8s0ew5OGK4AJO0j+IfMeuMj/wDXXk/iS3lMjpDAxOf+WZUKQxbOMPkH1yBye/NAHHsWikU7PlR1eQlUeOYKfnBjPU5I7c54wa+Bv2nLe/kkl/s5pbiGV3Mdu5xNFG5yFwqnHzLlSBn5hkDivvjVHXTLIyTp5eyNmdZcbmyCQFOfmOSTnPUe5r89PjT8RrOBNWuL3R7mW1sLmBHuIGyzC4dkhe3hkG5iUEhYq54HsQADx3wT45Xw3KukaoxWYQoys7k8bSRIDjBBwc8cfgSf0R+Evjq01jRoJA6uOIzgFhgkfMzAdOevAz37V+Ffxa8fRalqGn67pE13DFDMLJ5FVWWNHZmjE0DhXCA7juXccEkEnGP0h/ZU1e91Pw3ZStNNKVtyHz/qZgWLiYRjlWKYBLDPOMY5oA9H/bmsLXxH8EPFvh6CeKN9Y0a/tmQ/OJGmhljSIqFP38jHpnJr+NTwR/wTU1fUfidcLfGWy0MX8dzFd3wcNKryxyMCm0eWRuK4bvzg7a/tL+Jmmal4mjk0tLCG4haMKjSqzW24gqZGUHO3PoOwz1r8Wvj/AP2/8KNbe7j0trVS3F1aLL5cwjaVmBZAQh3luQDkHP0APvT9jjwL4Z+G/hfTfC8a2trJb2sVuPLSPZLMquDKsiHlGj5JySWY5ORiv0V0iK00e9LSSorPCn2aSVztZX+8B64+XkHkdfb8UP2dfidqPiSL+0JDd2jWK2800U+8u0xUIYg7ggByxI4OM5GRgj9KPDniDVvFX9lSyXzyLbIrIrONwbOTGwAByOmOM5zigD7ftLY6jdCKZzHbyRLOCrKqs0e0EMpX50ww5H4Yrwz4ifs+eH/G2strH9m251W1QgTNGC80Q+bGQPmXBx7Y9s16X4f1C4uLeCO45dIBEGYsVKP5YmDRs37w5VcZ598Zz6Cl9OsWEhLkRlY3jT5nOAME5+QDgnHXcOT0oA+ZtG/Zt8GX9k1pqdjFaXMHMF3FDCk8MgOfMZiP3mZACQ2RwBzxj0PSvgtZ2mnT6Le3kWsWB3rbxXEHzxRuhHySo2VGW4OQePxr0qy0ue4keS5Yo87F5BHuG8kqD1H3toUHp0r0Wx02KIRCJFjEQxwXO5cnG7LEcZA7daAPk/xL+zj4K8RRTRX/AIbs7wvH9mkEttG5kTnbueRTuG1wc+mAScYHzdqf/BOD4P6vc3N7N4H8Oytco0cyzaRaySYWcOigsuFyigHHIBwDuGa/WVdMiRn5i8wtGzbVyXfAQHP8XEYH4Cpo9NiILE/NhzgjC/U8cEZHfOTQB8FfDf8AZB8A/D23gs/DOmN4fgjmiuRb6TKYLdZYk2qUXbmFQWYhUcLuJOM19K3Hw6sta0afS9RS31exkXy3MwdJLhggjY3EkbASnKgHPoPQEexrp0aMhAQquSQyklhtJUjnghtvXPU98Vb8pVUcAAHOQOOBgcgc8g568+/QA/m9+Pf7MniH4b+PNav1W1sPDV1cT3NjdXLy+Sj3bySC1hwDsC5xjIGDj6ef+DPhrqV1c3LMLe6traJmn1NhCYSgWTY8BlBdCxGCe20dSVFf0GfHb4O2fxQ8J3eltZ2sk4glnt7iaZkdLkKzxoqJCfkLEEsHByuMY5r8hZPDf/CH6reaFfWsll/Z8rWz2kkhks3mZjHKMtzghYm6Y+c84GCAcz4Y8G29hbyW8tuZAZo5EumYOFePeqwKsmAVJJI5yQoww7a194dso/MQXEYMva2WMbFcM7ZCg7m8xSerdO2Km1C/u4o0tbS1S3tpFZY5ppiGWQhSYo1UjkZG3r0GR6ZdhrE0TSrqSeZGszE+QWdfLBjEZUBlCsQBuX5/mJwADigDGtvBc9xPDd6RqUY8iRWMfzQyB02kOMqNxyrDsMk9at33ga/ur9I5VVsedNePOoBkeN2cK0jqqEFEG1QQCSBgZr0/StV052jREbaJPLSMoFAfCFnVVOWHDDkc9DXcNZC+uHePabbAMjAoCCY1wQrg7vmHzYGfegD50Pw8nfMkBt0UOdtvHBsikVhkvIAoUHBxjJAPzbuBXJt8Mbhb6YiJLiI3BeOLyVWKJyBvKNuPmkkLuJ9cqDjNfZuleHgzySyzRNGxdZ9nlmPDFpEdo41BWTBUnAwcccVNfeFNNtrgg3oeIRK7SRhQTvxszHIpJBAPOeduMHsAfHtv8Ip9RjkNzPYQWiMYFjitpN7yhnySUQD5V3BixyDjrzXcwfDfSrfSHtvLt2mtWZYZbeIeYZCxCPIp3ZbcTnOOWAOcivpjTrPQ4om02MNslkNw/movmSSkIHmY5+WInGe5OMfeIOu9tpdipW1tYd74VnEMQDkNtDAkZByE6HJz0A4oA+KtQ8Oalfy29ikl5bz2EbQRBraSb7YuUaMjMJMUi7BtYHAXP94567wd8KYNWZr7U7Zpb3TYIXsjd25ZUmcbmDO8eX3lXJHX5xgA4FfQ13p/mXFrJEbeJUlzKXkQSMMAABguVAAI5JOSoA6sNCHVLDTLmAmdGdkaMws8QizsVirOpb51XJVmwAJD1yKAPPPFXguebwndHTbOSwvRatCbfTSyeddeS+DGS2BjDNjoNoX+LB/K/wCPfww8SeLvhv8AETwXqsF9Nfz6BrFjDpswWd2aW1uh9pljWbgCVLfJAQjjjI5/Yu+8R2cokRQZ7e4C7xFKYxbbJYZgX8olsM8Y7YI4JxXmWr+F4PEctxeJYyQTyRtBI8CxyebDIFeT7VGwHmRYXPysT6ZNAH+cleWd5oWs6xot9HNDd6beXunXFuVMbpcW0r2sySK6ZBDKQdwB4wcVJZWrmRgpiZhhpI2DZDcyAZBGF+U5IOcA9q+t/wDgon8K5PhD+138X/D5tntbDUNek8TaT5aKsEtlr6jUS8CmRisS3Esy4JJ3RkE8AV8YWkzfMIpDtbG9ScAbSuCwwOQfqODxQB31ulqk8M0E0UaHLygzIjyqhDO6RTN/q8rgBtvQcDk1qxZuHN0SGRlfdcOjBDukBUE7flk4yB2AxiuC0uD7fd7Ecb0QyHLhQRGSXBLDBfeRgcZAxkV3d3eMY/sUd480KAh40G1SydOQAAgOc4HHr3oAbr89nJLFF5OXgQq07kiOUGQvEyJn5iAxAbPIxwMc5EMrSRsyRhFhXMckj75fMRV3IGQ5jQgNgcAfjinXXmpAjXECFyu6GcvglFdSEwDwBGRz8xx78jKaZBbuNzRu75wv+rBbAzuY54CtknqAB3oAsyzwRlLhx5crsSA2HYE5HVcAjGOcHr9alsJXW6WUMRvkWSMfL5gwRxtz3B4GecDFZSykt5ZBkZlwHJDsnIjVkIXuO3fjjOauxXMdszRQN580cqmK5VlRFBILIA6gqCcnPBz1oA6a6Z7NMLbmEGMm4eXIkLSOGEhZycZJ42kkKmRgc1hNdZkESSeYoAfCndGhYNuVW5O796TjHU8jJrPe8mmYiedpRGNuxnyFVWPALDlc/T8akdoxtkjUrFgEBGUqrNHksQTkjcrc9uM+tAGqgiMMsRRVdpN8c7fKiYLFkO4gA7QcHrnp14es8NuyIge4k+YgxjPBG5VY7WG7cW7nB4znpni4mkhjR3DYb5dx3MAxO7BIyy9Dz0K9u8u9C4n2pGBtV0TemxQFQSDzDlnPJOePm56UAX7m8jgYPGskysSELFQkcrLtcojquFX64yCOmKxLhpEfLQg7lZhJvUlTt5bCMRndzxzggE4yK15DDBBM0bxyJckxRB/KkMaFg6srMp2OCOWwAewIrlvNSCV0EYOJGVlZiy4KkZyOpL5PfrjpigD1bwbq11plpqF1Ekt0sdqUSEKDGqSANnYyHaxBI3DBwMZwa80nZ5FmEdrLi5vJhCCHbBVy8qxBTkqruvUfw/UV33gi6htb1ba4WIW90pQ7izGItMsqsqlv9YCpXLZ2glgobFee6tcvFfamWkFuUursoBFAzymVn+XeUPBLHr1C44zQBmmQXb28MZEcaGU3EhAwzvIwB291AWMAnH19bUVvbwOzIzyDAy0ZZXYnABRsHGDn/vniqcM0krwO0bImFjn8nyUWWPdk8xQqOCM85IboeONmdpBEsccgiEbKitGQG2ZL43IRn5j15yTigAt1id/NUl40SWQxyuFfPCoN6A4YqOTjjHNWH+zvAJopY45YpQ0kDhXZouwSVuGTGR0PPJx0rJjunWRngEijaVll24QK4wwJYnJO1jznO3Pele5RwWZVkcjIzlhgKCXOGAwQQSM+/FAGbdKy24IGyORmAC5ByMgFsfd5A9eprBcqARkbvmwcnkkE8k9OcV1tykMlmpiLsVjzIJHDHcm7eIweAu0rwOePeuSdBG5ULlOSrFiS+QSBknjnP0z6UAEF15cykRGNtwIKrt4wdgChf1z71/SH/wAEqfFLeL/g54l0iWcM/hPxE263kLMFh1GCKWB1CA5XdFOecEeWMDOa/m3kOFw2WJJVzuYyZ4Ck5PGMDGB+OK/Y3/gkX42n03xB8VPCMVxCj3uiadrEKTozCQ2M80D+WqOCZBJcW/GD948YyaAP6S/DdxZvFJOJ/sl04RpI5whZ1AUACSaXEABQAlSrL0ydxFWtV1uG/dbWG+sophDPiGbUIRIVQsqQS3APMbnBKgEASEMCQSfm7TdP8RNBFceIb6V7eQ/uY7eKSNyo3KY3CHGxd4Jyu7j7wrA1fwVqeohrqz1CeJZNokiuUdYriNnJLDa24IyLGCMk5yT8pwAD6dvvEPhh/D4RdRsGu4tySwq8Ukcm05xDJt5VckHPpwSc48StLPQNd1C6jtrowtJKJWuERFmI3kSru25GSoXgZwM54r5u1f4e+M2vphpv2+QmUusa3WyNFHKxx5T93ADyR0IUdcc9B4H8J+OtAuftutrLIAZppy0rEx4ZSp/dtwgQDuQSVyecUAfVGveD/K063a3hmkURny5YJzJMU8rYxSF3BClepDA8c+leTWfhCz1C+TULhLu18oyW3lTKizM5DRyyKEbKsiIChBA+cgDPX1/Q9dv4ooUXT7i7uLm2Xy1bfMDHltuyIJgSsC2dvIK89MDdGt2Om20zXthZ20yykTi6aJUiCn5QvnI2TjIBU8kd+wB4lceFb3Q3a4iiN2PMVIZFiCSRbwc+YYUwCVcEtyST14xW3ZWF3bQXF3eyrdhfLdFDkmEMSHUxyHJOTglgCdh5JrsNb+IelpJbWylFtZ0cSOkioMOcqGaPIVCYxjpjkdM14z4r8XWS3DQ2cc8CRKkUtz5scsU0swOYyA2N+0oSeAAxOQOaAPgL48I/h/xP4vhuLaDTtO1oPqihSJlQ3GyK58lFQFJGeIDA75BbBNfGPhSy03feXhv5bY2moCWLzzHbxTI7SfdXOXjCeXjhTlyuDgmvrP8Aad1S8e0tNfaNr5LYmyukRVMX9n3DINzybSoIdoxkZI3cZzz8deD9LXxjrnlQgWmmy4llMgyAyyMTbRcjDZjQYHaX1yaAPo641SSws7C/iubedGUXDyCNFjeIpslCoqYYqrLj7p4BAps8Ta9pGoaBfK7R6naSaho4EjIyzW863AkCFh8+Xjbb0IQ9cCsvxjBHomnwW0kIFtZW0QtyqeU6xyvhUZeCWVlXLdyuQD1qLSvEkz6fZ3bSwM0VzDCzSgrdGAymKZI3kU/IYpwGzzkAjnNAHmvglntpTO0RWWGVWiuJcARETlZkcsBuKyCTjI59ByO/8XapYeJLHTNZstOke+0y5ieO7VFa5KAKhVWiBwodY2PUZUnAY4XzbxTFfeGfFt5E1wYtG1GZ7+BPnYRpcytJcRopGIwLgTBcYyMHGcZdpN3qEllONGuGjjaWYtErsAuWC7vlPDmRAc9wwzyTQB+y/wAKru3+Ifgnw+Wjuoru+020/tC5jiLy2l5aRvG5lZgGiZgBxjgMASDkV61e/s9+HdetfJ1a5jtI1gaVbhijSsPLKu7yOCCThjyeNucDjPxJ+xb8W5tI8K6x4d1qVm1LQ7q71BVaRklu7O83oWTDfvHDGTcDgDqa/RTRfGVnqml2DJJFcW10qzTWbqzSwXJVcxbtw3QsVbAIywUBhjigDyi3/Zm+H8VgkMWkpdQIEjt7pirOVg3K37woGZSp/wCegxv754v+F/2ddKh1BLHRPD1jHGbxsypNIGjjIjVRIZB+8DMW+XkqM8+n0VpfiGdXMn2KSdVUoLSCKVSPKLOZIyAQECBMkn5RjsKln1TWNMLarDPBbwOVKo8sSXCKVQuTjO9vmYDA/j3dQAAD3LwN4Q03wVolzBaW1rBq4jW1jjjETOEtLfJeKTbzIzKW/wCA9cV+Qv8AwUDv9S1/wpf6JPLJPLdalc3pjAec29laxuIFaJFJjUfPy2MFRnrX1/rnjjxRrF4tppmpy281xhF2zsqq4DKuSZBsyjEAHcRvyewHmvjL4QaXrHhfWNT16S+vtXvNPuoluY5WmLyPHJFJEV8whoypYgrx8uSWxigD+QHxBbBdTurcM2GvHBU42h1Lgnd0zjge/c4zU2laZ5k0avGBErESYcBmQ43bDkllwo46c10PxA0KXRPGHiXTbpWWa01e7gRXiJfEV1KrKjg4GBuOSvIXHFXfCemNO8Hm2086Ssqpjh5FGchPlOMADp2B54oA7ePT0NhbDyokSOBpEK7slpGUne27knKnGAeGzwAapJDMS0duluEdWQHYPMRgWwQzNksShJyD2yMha6i+gtrCJpw8t5Cm232Ir+WodQ21i8agzAhsYU/c5I78hLPMsxeGNhC6EQSBQ8ismGOAANpLMAWxnA46UAVjaNCkW2NTHIArPG4YM4ZS5JjBAj2Fef7xOO+PYvh/YFyJViS3SNC24GSVQRtIQknO0gnkZB29eTjzbRZXnvYFuDDHHcOsTkKJEAG0GSQJjc+89CcnGM17Xpon0bSbpkKyCONsssczuUWENFA0S52ZEic8AYznANAHOeLEgvtQmCXB8/bhA4JDRRpIBEMOd5DKRnpgHoK8ruYJvPkSHbDHICTEm9gg5YRuSG3kbUJIBPvmt3UdSeedL+EssgmkhjUS4aGTYsjKSozjDAH13kHdzW9DrClXLWUEE8qGOTdCCfLLlcxF8MHDbjglSdwyRwKAOe0aBY3SKe6+zwuxSSRlmddq73GwCPIBHlsBtH3s8Ct3xRam2SJkjtJFYqZbiKPaBKIxvV0VhsVxhgSB0LDvXO3EZhIvbJ5RCr+Wkk+WeMEmeKJA8jMpDMwzjpwTyM4NzqWp6gZWcSMYlJmeIAK8aDasjAL95V6HpyOMk0AVReykTwLIVjcoXPyqVCAjCBf4fmHBGWBHPHMsZfymgWbcGBaVXQSFCQFLYTOz5JE5PHPXK5FSI29zG+5FS6RHZuGBmOSybwpyp2nOQO+AOKpxMWuZnjjO+QxrKiFXjRAAiKFBITonOdxxk8gUAJqMZt0WEeWJkMkkiNGVk5X5MlHAKgOjKAMZOGHNc3DcTwNHKtwPnHlMGWVnIY5wrbCFA+XJBxzt6E1oai93PI0kYV5pWdn3hmG0yqZGVwThggY/8BA461Q/0VShUuVXLYdRtEg2lgAxyV3bQeSDnOM5NAHaW93Oy2ym6iVPKLCOdZ9pZnZmZUEWBLvJ5DZATgAk59B0y4ule2iaa3h8wKWZhM3msdm1pENvmKPeCV5YDdnjivJYr47EdniZoo0jiURhg0ZceYAFB2kEufmBBByeTmvYvDU+n3TwxhEmi8tUleXEMi4CMDvLEKrMpwGGAQDyTQA7XXxDbszWUs0BZhLEGUpt5yGMZJYh1HzgAhicDBNczfX1vawShnEaPMl5GTJgiOMMjuyJE3mqzbnG7kADJ7V3GpaTFEZzGGWG5iVI55vnWFkJKsVC7mTPyHGfuEdDkeWa5Awhld4AxiGxmjdpMxBstlepjIds5AxkeuKAJoZZLvBhuFmUAKjZdHVMowxEvWIJgArkAk4+6AfV9Nto9Shs9OW7s4hPC8L3C3iRExK6zNHdDAy+IkAVznKg4G014JZyxxGJViQogAJRiNoYMMERthV3MDnr0yRxXa6Hqj2t3GkqLMXcRMYdvmMEkCS7nYZOULbiwP3cAAZNAH6N/sd+C7bQtX+IvxBu5QF8N+Cr+4tdUS2QtaXd00sVvGI5QAsuFIHJLBxtOMmvjT4p6e+veIvEV1eXBvr2cf2pczJCsYiurie3M90TJITJGBIBgMSPtBwqjIX9L/h5dT+F/wBkvXb61s7yGbxPrq2N7f3DwLczWcMCzRxW7Oh+1WoEJU4IIZ9uBnaPzi1Zgk2q3McYQXzJ9ptpnZkkRbgOGjkC8KJQgIwQCRySOQD53fSrRSsQlMBCiRZU4EkecbChcgFiwBweAoyByR9c/AL4VeIPireN4K8J2F1faxqY+xQWlqquk00qeW0hmjcNDGsYd2fGI1UsOMZ8NvvDYuJEEAiBLpLtCBHtY3PPmiQbZkBQtwSCHI4JJr9kv+CNOj2snx/ltb5kVIvD1+piCiK4lYzQxxos0jEKzkBjg9GCkgbhQByfw2/4IGfEPxh4lSTxt8U18P8Ah+ZjN5WmeHr+91ISviRbcXF2IoVCg4eWQR/c+5kgn3W8/wCCKvwe+HPim20nXNa8S+JYBOksL31wltFebApYCK2iCtG7+YSA/GSN2dpr+qG18L6ZIttFBGbaSxujcO68vvkQBtrsxGCCNw5DKSORivJfjn4Ja/0S+1i0ES32nwBrUGNXa4eIrMMAAlTtE68YwOeMCgD8jPh5+wL+z/4C0y0vfD/gDwzY6taI3/Ex1Szg1KFUjBZ55HnD7EyGYswOD1OPmrc1vwkmg3mitoPhxLGK0nwYbdbaGxkAQxxzwLAdm1kaTaWwVwoCnOR9EJ42tv7LSKa3+wSSQyoY1zG4WRTC0YSWMgF1diwPO05LAmvF9T8diK3mtLlEINx5dgCpnXdGWxaLjlgxJJ4C4zzxgABrHjC/ltZc291pVw8W86gCywzIkTW01uPLwSgQ5AKn7u4Y6ji/DHii8v8A+2Vt9e+2tbwBkmmcNheCVEiR/PGn77DAscpjBqHX/tes3OkW13fmKPy2SURQ+Tb26Or7EkcsASSy59MYJ5wfLtV8Ma3p1+U0i/ht7REQ7IUMf2tZ2Y4d0BV1+YFcElgvJ60AdLcW6+Nbu40lJoLm6kkefzIklVWeQrFFHdXC58tGjEYBPyr0JAYY6oWWg/CnSNUF3NpmlQWNp9pn1STZbm3aICWVGkUEMwlOzG7lXG4gc1jaJrNv8N7C/wDF/iu9tLHRrbSo5p3u44bX7PDHCs2HlLhpGCZZVHJHHOM1+Cf7fn/BQK7+OF5qPgH4X3FxYeAtLuGtLzVYyUvPECoRHlZFClbRZVZcAAMhHBAFAHoH7a3/AAUp1zxHb6n8N/g7rk8ECvLY674usx9ne8U7op4dLKNiMEKQ0gySrnB9PxknvLq4Z2vZmuLm5cXAkkcyO08r5aaRmP3iSeTnOOvGag86CIQqoacsRLMW+XIIBYbhzkZHP41n+ZidcgskbHADDdgsSoyQcDn0oA00WZneVmeSOMc7Tl8OACQjdTzz6d6luZoP3CQsxLkl1yC0SYT5UZh8jEBh3DA88GpYHinUW0iiB25W5yQCWGBHJg8R9BnGQRnkVDc2EsMyGdlWSRDKsu6NoXQruiZNvXIVh7Ec8dACnPBFbSKig7iVBVfn8oEZIJAIJ28k9s9MdZGSJJVWGPcGwqgMWDHkF2I6MWxx044zVuOJyMjDzKqqECgtkjC7VVOcBRknHBrQ0jSb29cxQxzb2LRuQowNrfNnPRgx4A7jFAFfTrOfULlLYRu7hnQhR0OWLFzxyOw/2a+u/h34S0vw/p969xG017cWX+jSygmB5LhSyFQQw8wNGwGRnnJAwpPOeFfBq6DBb3N1BLHcb4JTLgRuAnzM0ZmXCHA6t97OQDmvpH4Z/CTxt8YPF2meG/BEa6gmoSCSUXO2e2sEClpJ53ZVjilQjPUYY4xnigDxrQ/D/iPx74osPCvgzQ3v9VvZ4olFnF9oZllKebOZUXKKMyA5ODyABxX9E/7IP7BXhf4U+FF8T/EWGDW/HGowJd3yySo8mjruRorQxTMDA8cRUvk7gTgfNgL9AfsufskfD34IeEYDb2Oma347a2SW98TT2aT3sExtgtwlu0wIRPtI7HBzkYJIr6RuLPTzpOoPqepzDVJbglAAIYtj4jaF0U7XKujA5B/MUAQ+CvBOiSTyXVotnFaKVtFz99pFVVV2GwAL5QPIyeN3Wtr4j6Db6lpbaZblZIbcb/3alVWAkFht+UbNoxyAeMgHJrC0vVJ7JFgsiJba12yxyqE+YtGT5YRQQ7EAdeuM4BzXSWc83iBJpdXSO2j1JY7aBLcKzRKpEjL527hyoOcKCPMKk8mgCjoGleG7PwjbuLax0zWTIIJhJEN10qBVjWIA4Lspzhe8p6845y98A3M11qN6tvZae13DEsF9IgVwksQkfy4QgbzEDneAOCMZ4r2ZoNKjv7Gyt7WBY7aFBE7RLNNJJEF3O0of90AeTzzuHvXHeLNURI5bq71JozAs8UCW2AikgKUlkDDO5HIwemSAKAPne/8ACek6frej6jbPHc3OmXlsfPvI2MSYkRVSK2TIaQ4OGO7aSGyOtepXInvL57JDcxLN5Upa4KoxaRWA3lkG62LtnIGcAA5xXkPjPxm/h99PtrBES7d0uVkBj8udGc+cwlWP55gGXOOPkIyck12Q1fxRrcVrq2mwR3RntEgkVn4RgrFJVCA/LvCgjHGAOOaAF0r+1tC1a8+13o06xa7iJJZmgMsbO+QxVRIWLjnOQAOimvfIvGvhubTZb2O5hmuLW1SN9oZJJ3G7cY9pG47j1/h4r408Y3XjJLKdL+CFrTzleZQsnmmOM5LIEOYQFUAkg5GcjgY801L4vQ+H9ClhttMN7qEPlRRrHMAztOpjQKFwSvlg9eDuOOc0AfolpnimK6igkMEKIyeZIJJIywgEnlxkh2BkBY9QepOcjkeb+PPGscb3UChCwzGCrIzYAWHYoYfLtAJ28khieM18O2v7R9xNDcT3VrPp13BGSLVwQQiRjasLlsIgZo2OBztOMk5HCX/xYn16Fp73Up3jFypgJEYaaW4w6v5hAL4kA+UqSQ2VJxwAfXXijW9O0nQ7lvtVlILiMs8fkJczKzRsTIEdvml859iE427ucbc14b8GvFGo6PL4g1rWHINynlRCR1Ew08zPs2Or9PkGPRW4yc58H1DxPrc12rWGotcxzxMEiuJwkKvJKrSxRp8xM2QwVupxt7mu30Pwl411IWRs90/2iaCEnY2LZplJAMKnAHlyEnJ25AOAMUAe6a98SjqfnppkK6rdyWzrFjn7NGV2sMcAMGiHTa/GVOMGvR/hbe6rNoNq1xdKttlIljuXG7mTf5asqncqlnUZOQo+mPlbV/CuveG9VuYrS3Ku6gm8SBY40gjMcQXzFXG8QxMT3JJJPU16bpHjw6HoL2srZs7W33TOAgczFEYujrnYTIQMDIyc+uQD7v8ADEdm832m8ECFbhZJXURBxHEchJGYENHtDYz1C9qoeKLizvL2OeAW8kEyT28Ubx5BdGcynOBsYRgkYzwOCORXx34K+Pmk6k8emWkjXUlzcIlxArsHibzNiRvIWZSjFsgjOMYYjk12vjn4sp4NfUGnu4LUTQiWztmcvErMI4nDIPuuGI+UN8xJ4G00AfTl9a6ND4fiu5DaRLKJgsTspd4otyh41cgjMhbnsADzxXietWsN95thp80CfZ5rZ7xo4VeMSMpk8kLj/SFOwBx3VgSMV4LoXxIuvG+taZBPrUzW8ttBetaT3aBfIW8kRikZIIV5mw4UknbllAGT9DeGtPlvtdll0fdPaeatwqKUVPNV2RztIJlIVQOo5U8Y6gHO6N8O9evdHvgogjjuSzpuikhuQmQ0YMeAGXaxA+YHoGUYpkXwQmuraSC6iilW2Y3c0lxdRpIgVd5MUBHz56DHAwMDvX2JaeH9YfTBMbU2jyLvcEhljYjcSy/wNtGR0zkn3rF8Sabd6bp0bDMuV85ZN+93eMgA/dOCrHBDc8jA5oA+BPFfh6WOd7HSXhjWNSiRMsiruZFJVWQ4ZTIV/h6yHOACavnwjqTeGfts0kk9yLSONLeIlkkckZj2E4cfJGG+navSNes5tV1hY7PTTZ3S+V5skYMW0RqPNuHCZwxCnccAZbOB0HaaNrGnXBm0r7Jvu7CwmaOOI7lGyEuZElO0M20qzdWww7YyAfE3jDR71sWRsxdTRvDd3EEKBZYYWKQszRoTuyPvDGQ3zANzXdeAtHWzv/7UihuEdIpXmklCiAxxQuwt8sOMyhCGBPK7Mdc1/EWj32p+LoHSSKVPtlwZJrZ5iywTrugjZkG3aSJVbPDE7TzyfqDwR4YstR0K4WEACBYrYwMuCrjazYBbMecDDHOM/dxigD+fay8JXeoXP9ovbQi2dZr0ybFN06eaFBeQ3A8sKOv8WI85wpJzV8GzTzyXFvGyLJO6SY8uZ40hJS3ZFDguGG084XPHJxn26ytolsNMsdPW8keI25nmnCzRS27fKNqeWoVPnBBI3AADPU1u6N4ZkTVrlpTGr7y00CqXiEDox3KsmVI3eZ1AwCQOcUAeReEdPuUtNQ064lkRvOkliYQJG0odyjxlugbB4UkliRgc4rWsbLUtTumtLGJttm6GYyRq4TyElTexfKjh9vVRiMDgkCvbNM8O3FhNdZUsN0kKz23zSy7gJIFun89SE3LmTgkLH0IFdb4f8J6dFPPrSFw9wj58xifMbCJMJSCMDIZkCggiPbnJIIB474OurhLW5tZnC6gxuDEsqxtHLIi+bKxjdhmIhpPurjBzjpXCa48NxdIl1aWs1xaajEkd1bRRPGba5J+0MuD8gDsxK8BRzgEV9Map4Jgv72CZZ4RcQ7FjubWSJmeJ08wk/ZuTMI8Kc4KhV3YIwZoPg9BFapqBsZZ7aW48wiNSsfyv/unY6nZnkAlM9DigD4j163ii11PsNta2sX2iSSJUljkiu0yvzquV2LuiOBwAJTjHGfRRcnUrJdMZLdPtNu8xWSONQhVQuAxTLERqAOW6AsOarePfAX9lagk0dzKIrS7k8kFZHjVHmVpIkJGCnlk5JA+6B8ten+EPAcGt6R9tVwkbxywInzJcyTEuzSxqR8rBHxgE8DJxgUAfFWs/DXQZPFdxASDc/aS8axLm2ZHw4In5E53+dgAYBGPvHA+p/hv8PYfDFxba1ptxM0i20TP83kxxQorBlclwrLktgbtw3Zwd2D5tqfg+/ttdurl4JUghYLYsyM8m8P5qiQqgOzZGwIOOeCeTX0P8PZrVtDiGoszBrklYY5wJ1cB41CwbeTyDgNgdcnNAH6P6X+1VYWvw30jQ3ike+0mwjhWOAK0wARVJUE7Mtk5PzBduCQawvEnxw8JeMfDmk6la3Mcl7bXMZmgdUt5YGKKDDNKRhBlSBuH8PAxzXxj/AMI5dzyXVzNFLNYiyJuVSLEj25D7F8lWPARNzdCcFuTzXmP/AAiuoabc3Q/fx6dqJcWpR+Izh1ha4x/y1WMqcEjLAFWOOQD9A7rxNa6lCNQtZorjTrpg5wz3sgdYkW4V98pE58zbkgAYGOinHong3xdc6A0a6RJZB7pgYo7y383czxhUKxRvhLvCxlU+b5lBIJwa+Qvg7af2LZ3GjX+oSyX9/EkavdW7Flt0LyTx2rwcpvB+ZjkYOFwa9Vs57q3cwWqX0sVlK0gkV/JEUiIofZGgDBVKkrmQkAA4yQtAH1T4t1x5raTWL+/Rpb4b3mhV4EkAUR+W8JORboAUUE4wOAMCvijxjpSNdaoIkgvSXa4EUzqZd7KoDQsoHnRp5kfAbZhgSATmvarPxBH4ismsb9niw0sLxsZluInjBMMkbJGVAJV8EtuwOhyK88m0ea+knW7s5YLSyaaFJ9scVvIUdNlyJG2nYfMXLHkYGRjAIB414fvobHVI2uLXcEMTTsJ9qLAq7lySQYQqx/fUZBxjIJx6FqemeHPF0D2Mz2zsYnksbEOs8SbsKQrFyZ5BA0iruC5Z8t93IyNV8PvfedLA4idnYrcMyrFPBHAkZhMbRD5GK4U8bmdSV5NeSwa1q3g3WZL9Uku4LZ7jbI8bXAiuZo4UgjkEWCisyvkgkAqDswCCAfFfxg8G3+m/ECGIqmnWXmSkT3IigiWCNnHkjL5llRhjaOpYnG4kDl7nTrk3BWygjzLCbY20EcRhkhIYRzsjvgO0bxktncMAgDgn6b+LOt6nres2UutadEz3m2KWGO1SMq86LKJ4585jV0eMmPnb1PIwOV0WzNtrVs81pGVH2g288Cq5aOMfNEZXUlmUICSckDoMdADwW98EeINS8M6pHbadNBdaYJFBkRkLNIuF8pVYckNypJGAPx8fstH8Raqwt4SdP1BWa1kso1NquEUJI7hThQXyx3ZBL5Gciv0x0q80uQpDGytJKUkEMbboJWkYIyyvubzJP3ePmbPQ9CTWTqnwZ1GXXYfEVtb29rpmtInmPKGPkTpuE4WQJlejFVI4JOcDaSAfEvgu18ZW2pJAb3VftIjW1too7phLbziVFjM0EALrAoWTgBdwcFiMV+iPgjwt46sIoXn1h9Q0h2IvFnLJMJfLYnewcm5h3nCAEgYUlVBU1zem/CCz0DWTeal9pmsr2FY57uSCSGZVJLPIrzhSjmRHwQoUheeOvt/heRNEmth5gurOOco0soZw9m2xJouIl5Ee3PGAQeTQB4T43uNTTSdSspZyUt2nVJSGiZUyJIWLg/3mY4LZBIGBgivDfDPxA1yw1RYrpLprG6hiTzom8n95LCpiVJ4yMOCvJU53ZDHOa+zNfu/DtzHq0dpbx3NqqypcJbW5bakr7NrLHESxDMuOQGZD1bg/HXiHwDc3V5CdLt5rVJr+SKG1lLJdLGzMqzvEu4rGSQcqTwOmQKAMPVbjV9N1PUjbX8FxFqMzSW6QpOyxPMfMlgdUBNujSu3IJGRkkCvNxqniKBNQhupL6GJHVbfIkVRPFGnyIWTCKUZAT1PGSeK91/4QG/0y4RdWvZILK2VYn1CRWZjKWYeRbKVLSsm75yQMDJJBpPEXgy61C0c2WnT3JtBClzdwg20NwxAlAkRziKEA5+YkANkcfKADA8I+KNQ8W6Okeo2l1qT2sUa3Es0BeGztyjLGY5JZvnGU+YBf4QQOGZflv4zeErfxN4iL6K7jVLWOI3MAQ4bb+7iuSMnaSwIOSFwM5B6/oH4A+HdpYpLPdGZImjie5s18xLbyZId0cau5HnkFGUKAOU3LuGDTNV+GWnXHiC8uLCytZiTE0YtBvljM67fIufN2sIwFYMcvtZguDxQB+bHhDwpeRXsdvq1pDG1sBA1xFG4MkiSSpu2D5rjMjL64CdQAAfa/EPgTTP7FSNrBLmfULZQCIzHNaxN8xPMZLryApA7HBPFe+Wfw6tjrl9oVzBHFeWUiy22o2BIktjlZo4WllQDcQHJUZX90SCDwfXL/AML6cP7LtdQj+2SQ/ajFrBQTTMwiLrBfOsUapEiRgDaGZmA6EnIB+bB+CGqJGZ7SEN8kZRZ4CVVEfe6yB2/1YRhtIGM478nPsv2ftQXXVmls91k8dxcTP9pMkqSpLlYYoVjIBLByQWBxyoOa/VnQ/Ak1pJe3v2V9Q0u+aHyxFbbraABHVQ0jDCSNIXB3Ngkc+lejaX4T0DTTe31tYWkFyhU2yS2zDbKDteRJHiZVlXeRtBGWAI6UAflZd/Aq8mgazm0xop4tpZ5MuUXyiyohZV3z8IdpB5PPOap6f8Kb/R9UsfP06MtZWs77ZI03MdtwVmjVwVZVGN3BIKkrjHH7i+A/g5ofiqy+13LxwXF5d7Gur52iDBJEWT7MwRkmJDEschsqqAYYldjx9+zz4Mj2z6Q0eoS2vki6laOB447hxKFiQJwAQBu5bbjBPBAAPxK8NeFL7Tr4S6fpN1fIs7XWom2t7jy/sTSBLi7lkEZEapG+7d/BkKOaj+K/wd0+8bT9RtLB4Yr+0lMYgEqvcSQPPhZ24Ak/eIuQDhIcAFhz+wsfwa0J7Gx0ttOIuLjMcqxxmEmNtmEheEsGc5xlmA2lSWHQa158BtL1mzuNK/s9T/ZkTFbZvLaeCZ0Z3lVHkGMp5XzDDAnGSCRQB+QHw48E/wBh+C7yG03yvKRNNZyIyvbQ+cqFVnZS0wCoGJCkg5BwSDXsfgzToprmaxNhavd39vIZVnDW87loFiSdpowGmkUMoznJCYzgYr7w0v8AZ8trfTbq3gitooGi8+RrqEBo4wEA2koGZdq9QDlsYBzkWZ/hH4etrae5Bto7+3to4YHtt0c7WiD55/NWAFmCklgfmBI54oA/Mvxh4C8W6A1yLa1uRbSB8T2zk4Uu/wC4ZkOW2yiLg8cDJzmvL9b8Ia3c6XZXs1tfXF/JMqmAxvPJdqZAh8tF5YgbiSTt+fHXBP7Cab4c0SUm0u5Y544Y5k+3FSxnIyFdiy8yYwSevGSTzi7P4S8K3diIxYaUskClYLl2jilWQARly+wFAw8sEhRye2c0AfhrdfDvXIrs2jWszRRGJ5JISyJFchUeW2jkKrukR2CFlBBO4gkYNe9/DTwjqFlcya/dWe+O1SKKGO9jgngMrtJCsZtbpv3qCJGY/KdrKGyvyGv0Oj+EljqDpNHbrHcwSETQypC8UkHkARok6NgSGZWLZHy4A9qoj4ei11FbSezeJBFIIPNKyosZk3s0IC8fMP4VxhPvHnAB514W+HkOtPe3l5bi7uLuI3e+KKONZWkhOQqRIFMw+XaAACE6DrXN23wIv5ZrqazSKN3k/wBHWHZFJAnJcSKflcEYDLlskYGeRX134c8A6zC1vLbTRmCJ4Xmkt3aKJYPL/dxmJVKgcEEnadwAGc5r0BPCljosr3NmypNcSxyCNyZRLNg+d5ZkPyDzOflLY3DjtQB81eF/2X9euYJp7rS5J5Dp8k08dxGLaEW5RT5vllF2xZCKpIyxb6kczd/snxWc9rfaaxtxdu/2mNZcxxCJnIKRmTKLv46ZOPQgn9AH8Xa8unNFGS6NB9mMSDhAgdjDIWUb48nI7cZHI45s+EfElzoN74ktTdzzxrO08GxpEYTltv2eLoFVSSBjdhT1UAUAflr4z/ZQuP7UYQQqsLSM6qEZ3z8zOzuQFZcMTn25OOak8Mfs3LdKNNbS4jfDy1M7bnmZYnAQImDltrPnIxyO3J/QDXL67a0tRHbASGVIriM/IQi7SV8w7ACXByAQQE6EA5+k/wBnf4FeIvin4k0+bSNMez0SMK9/qIhEYQsoMqrKwG51UMMYP3cg5NAH55eG/wBjHxD43v4vDejaM+pXHm2yyssbSvuB/eCX93i3jwFGODmPjpz+9n/BP7/gmz4Q/Zt1JvG95pNvP4x1W0jW7lljEn2BcDdb280i5UB9uc8twTzX3t8FP2fPCvw20+2i0ywR75sPeancxeZfXTDAQNM3OxQeMkE4+bNfXFnp0VpDFGkYHljHGB6nBAHb06c0ASWdjFbwoqqAFRRjowwoyBz8wwPw4rSHUMvBGOcgntgdOTnFGM4XvlSOfbOcE89fWnxxk/eGThPQ7SDgEjHX7poARRlwxOQMkgHJJJyQAT/vZx6evNNkvLWNnimuYo3jjaVkeQIY4lKrvLMRiMNJGM9Pm9cirEm7aXhQO+AQjER56ZzjO3q1MMEcoZJVQh8llaMMCBtYAbgdxDqCM9x0zQBDKWBABBUgbiACSCOWG0epH50ghYqdrbSxByRknnnKnpkA47jOeopYYLiS2ZLoiOYiWPch2Ns8x44ypBOZfL2nKkHJyOeKsJEYlEY3E7AoLMNxK4B3Eck4zk+/4UAU9hVz8yhc9/Xr8pLY60+OXOD6jKkdznC9844pJ4FmUxTRh43yJQ4ABAIC9DyMj2x156VKYAoRAAFAwpX7oAyOnbCgUAWkkGFO8YAIGSCMMDwMjgcVIoUZOc5Prk5AJHbpjH/fVUkLAbRz0YDkjPIwBnp/h0q2h+QbsjJIIwOxAHGMkc/r1oAcF53EnOD8zZ6EZwST14z+NMKBsgj0GCckHnp+Oc8+mKa2B82WVUGACB8xPB+pp4flQACTzz2JB556f/qoAQqEU9ON2SexyO35/lTCgJDMRwMHBOCOo4H8XAwevpTyw59MDHAHfjj6/X0xQjKhUn5wOoyOg56DpyfzGR0FAEXDEkAJkenTrjIz6n9aYVLIQNwIGN2Mg56Y547c/SnO6M0nzAr90ZIH8JOM55GSMfXmo9+Y1IwDnPueoB244HX8qAIo/mJ2sWJ6EgqCF7nj2+tDNHvCBx5hBLISQ5GdpbawzgHv7U44wSpIY5yG5GB1Ax1zg8VGVGRIyguuVBwOEbkqMjhd2Ce3GaAEyBkYA5BIGMdDngd+nHtThtYEDnHzAAjtzjJPfNMZxkc/NkdxyCcEccAYz05pA4BYr93nvkgEgkkY64HH0oAZK2xGYAudrHAzu/2uPXnp/kQWcgnjWbY8QkUEpLhXX/eXccYHP0NOLFi7sPLwWwpcPkKxAIPYsMHHbJHJqVHOzfsYlFPy4yehOPx9KAJ0QnJAJBJ4wckZOCPz7fpT47WOFpZVREeUhnbGGdgAPn6bsDHXsKr2txc+SZriHLSK0kUMEY3ImIwI5HeTDTAux4KZ6AEinhbiQzSTAxKhkWKFG8wyQgD53KOMysVcrzld+OvUAnUh+VD9WAXbhnwTjAbvu45NSqjK8eInk81irEAsY2K5DOqg4TII3DgEDnmo4mmiCOFiJLnJDOzeTgmMkMv+sJzu7DPBzUgeUSu5l4c/LEoUJEqxqhUEcsS24kn1wOlAFa7UTqifaZVWNWZ47ZhFFcby6Ov2gqWQIyPnaAeRg4pHY7RgseSdzNztz3J7c/rTmV3IJkbdtAIIUoxDA52+44yDwCSKa6kj0JIztO70JByeBjFAEMcfzY4JJOR1ByckHPX/AOv6VYKhc4xzjocemQPc5/8A1U0ZXGFIGPce2QM+oIpFfcrHICqADk/MenTI55HP1oAdjJ2ghcd8cEc8e5yaY5GflGCPQ8YOOn60m4nAH4dm/Ejvx9KgLYLZKAbhgk9CFGcjtzQASPtwexOCRkBTycHB5HI/KsO9uguCHGWyMHBOc8A+3WrN5OEBJccj5V+YDcQcYAB2ng4z6V5/qOoSecq7AfMbkjOd2CAxbPTJH+NAHQ3Mpm8tt5BIG8k8FlzkHjjIHtwK5jVtzBQjgAHGRztBYZ5zweOc98UsN1Jk+YeCSBy27J5G35sHPufp3rH1e8IBIYqRuJXJDHJLEnoMcH+EfyoA6CyuI7VPK81PmORxggkAndhvmOc/n0ratlFwsjg7gAdrA5G7P15Gfr9a8h06/wD7QvEXdIASCFIKEgEAkhuQDkcYGBXsdoqQW3Aw6pzjGBklsgZ5HGffk96AMu/wBKCuGZSw2joFQ5JJB569PX3xXzr8QPDlrrarM9oLsB1aNQu5HwT84xyG2sBnPbjmvoyaN5TlmVBuG7IJVgWXcnJGM4P59KzbrSYJ3UtiNVVtp2gKdwwd2Rz7c9u/SgD4N8b/AAR0/wAW6bp+yyaO3t5IpXik3MkjxlGRXSXIO3aMngnbznpX5tftgf8ABMjw3+0L4Uurewhaz1w2s32a7hVQvmtE62xZo1+ZBLtJGTkDHQkj9/pNET50QbkI+RCgMfJ5PJ6YB/OqFvocAkZJIoVDgEIgA2LjBUDsox7DJ7dKAP4Nbz/g3/8AjkmuSQyatpp0y6uNglaF/Pjg3uXljjC4eVYzlR8o5x0yDwHx0/4IbfFn4TeCr/xTomsxeILjS7Sa7uNOW1aKaeOEMztAFDFjtxgHGc9e1f3/AF9pWkR39vYmFvtU1rNcQBlAjZY3WOREfdnzFZ4m246SZzjNcL4u+FWmeIbGW2vLZJY7qNkkidEkVopEClSr9B1z+A7cgH+T7r3h/WvCuq3Gl65o13ZXNnPLbXEV1FPbvHNCxV1KuAQc4I6cAZ9/1m/4JbfD20+Ifxl0SS8tLr7JZ3cU7taxXd0gkjlXy18m2QlmKxgnLADbnOK/oi/bw/4JIeCPiUNU8QaFpttp19cu07S20Sxl7gqSrOUXryM45PpmvmX9gb9i3UvgD8RtM0u683Tb0yGaeUea/nG3mxFLb7ANjMiqSSy4YcAHmgD+qT4J2VtpHgzTLeNGjS3tYIwrqQRiIAKVdc5GMY7HivXNRuYzE6LIqqAMEnJI5IwMHnIGR6H2rm/BNlIuhWIuWWe4W0t4pbggZneOPYJJRtHztGPmOMkjJOTxt6qIzCB5eGiUkEBvlOwLuBKjOEYD6ZzQB+M//BUb4eXHxA+BXxA0i3DRzyaTfTRTDjDRIzsNifeiYAggbSeRnnB/z7/iB4HfQde1K3TUUnjgu5g4PyOCGwQI/vIoIOM47d6/0vf2ktCh8TeFtW0zzUcXFvc280cx2QshSRWLyZzgLkuemOK/ga/b7/Z31n4e/EfW/EnhvTbl/C2r3EtxJHGrSrYyhwXR2XPlR+Yx2jI47YoA+CvDupwaXFepO7PI6qiybmMdtGVkZZEQMN8okUnkkDdjGTmqieMtZAnS3v5ykzsrDezAFflVlXeME8578muHvLye3hnhaJkklcAO3G1QG3A9yd238j61T06V1lRjvKMdpCfxMeq8+pAyevPWgD13QJ/FlzrdjM73TW73CiSRnkkiJKsyeZzjeCVO09SBnivr34A/BDxZ40+IOmRXAu7m3uLuzklnRQ7b5pkkQBOcykKOCQQDznIz8z/DXQPE3i/UrPSrO3vXWC5jaVrYFHSMbtxlBIDLs7nnjFf00/8ABOv4GrpT2Go6lpkloIZ4r60nMzG4MkR4aSMA5VQSec5LkMc9AD9uf2D/AIK2vwx8GaGhZ7ieW0s2eMxhHtppIllaGUYG2Qb3JPQjoO1frHpOopaRqhXCjaCduMDk4GTjpjjrXzt8JrCwttFsorEBX8mF2AO3O4BQ7IScA44OBkHPtXvCQMFXcRnLPlSSOgwCOMtgHFAHaSXMc4MayIAQCuG5Xp8w+YZAYH2rKvYiGJcq+0BlYEncMA5PJGeveqNjcxs48zeGCkKMHdhSfmADcDAyOOhrXu9rwudpKAF8KSDlPmQA7egwTgdce9AHzr8ZdQks/Dl/PArCeKFmhLMV5IGdoUjcACcE56Z6Dn8sZ9T1XxXqd1pOuaLM1tJM627TF5ofMidmAaJgqt/rJCGAGCWPTr+svxI019c0u5s5Y4lQBU3MWZtuxdzKuCVblsAjt9TXy7b+D7bTrhQ9vBMkkjMXJUOgUJtKknOc4AAB5P1oA+JfGHwl0DU9MmeC1jW4tTHKpg+VpDC25w/lnD7ZEZh1OxiN2CDX1z+zPaaXa+FreDTmtlvY1aO6soo1jitfKCrGY16APg8LjBJyBXOfFTw0sumS/wBj2P2OaDzGQW7pEiyIrnO3cN6OQFKjvISeBmuP/Zn8QT6Z4mvNNvkVZBcySGDjEDowOEwxU8kNkHPHBPIoA/R/T/DY1ayQ3aKrKZDlV2lXICuQDyykKCDk4x714N8Vf2ePB2taNqOoeINMgvYrS1ne2+TlJCr7W2uo2vu5B4/E19S6Nr9gmnhzJErKzb0GCckE4Hc4JIPABNfKv7RXxkuLX4feOh4cthqGpadbOhtFQvIzuvljbsA+UFx/F1XGRg4APzC0DQvDvhjVLrw7or253XpgeO2QK0k5bcFGzpjav8PLKOa/Qj4W6B/ZVvaxzMFd44DCpU+bEZ23S7CgPyllXIzwAM9Sa/GX4D+PPHF58UZ08R6HeSImoyXMtt5bOlhduWVkSU53oq7CuGBJYjbnOf3m+HkUt3HZX+pW8qJJHb+QGHzIHRXDbAoYIysMH2x0FAHv8GgLphgYzfa2KRF0jRkMayorlmG44xuAJ9iQO1drZwKoVdvAQKOCSMAfIMjJOT/kViG/iDxkpjIijjUHcxVUAGS2T0APOOPSunsQZmPmDCyDJGMNh8kMdv3eQQCO4PPFAF+CGPzgpiZQkZIcgBWbCgqCWznDdhjk85rY821iVC4Rzbt5kZPBjOxlYgeu1mH0P41ZtbaNN5ZFwAvlncXYnYqMSrj5fu8YJ9+4Fe4jhaQAkjoSCQIwCVGSSO31xQBftb1Jx5kZ3ZYgOAQRtJHPHHIb1rYglJGMHrz1OefQDgk4+lYSPFGQGZkTBLFdoU8nJy3Tjn65rYt5oWUCPDjru3ZBweDg/wANAGg53JtXruPfGAQDt5HXr+WKVNyp8zDcQBgnKjOQBn/vn0x+gZDgrnYRhuew5OQVHc5H8/WnEAsxBb8OgXsM447ZoAFlcqwkiKcumCVfdtYqHO1iFBXBxnjODjkV8H/tbfs9v4r8Naj4y8GE2XinSreS+mtUjzBq626tIVkVek4QHDD0APavvAyKCMR+qnI75HIA6k5Bz71V1CCHULee3dRieN43DAFSJBhsBuvB59aAP5I9T+MniW/8Q3Gia/c3emXVvcy7oA7QwxXUZ8r7gVRHFuj4OVXjnng/Rfw58aTrp0S3Eq6pJM2bidVUqineuyPIOzhgSwA4HOOK8X/b/wD2fdd+Gvxs8SX07rp/g/xFI2s6VqdqGgWNLidHubObgCST7TJICp/hfI4GK8M+GfjC+8OQW1tdXkDWyzNb213cNIo+y797zuN371A5Chj13AjAwAAfovqd1e6eyXrpDHK5E8S+b5CrKCxDMwIyh+TBUZJJHUVYtfinaQNDHf6jbpIIIg5hMroHdWjMLgFslcPnPJxkZ6V47pl1P4nsUla7kmZYpZGS32EpAkcztJbSSMfNzGjA5BYeWMAmup8H+GtIujZJHFdfarh5sXN3bPO08hKxrE6zdTuBwyr1JywBGQD2iz8e6tc3NnBp1terFdXMUbXaxPHamHb80qnaNuI0YnPPyhQC3Xzr4vfGnVPDjpZ21jM9zCXiurn7SfLndtzwEDdiFRBsJxkjcM4PA9w0Twde3Ni2kXeqCyjs385ItqnPlIZYo0m287vRsYKrxkAVzmqfCqz1WKOXVpRJJHcmeUXKrPHkBgkG0KN2IwOcDkdDxQB81+APjX4v1qe5/tiOa1jmMcdqzq7tIqO6hUcHmIbCTwffAAr6VHiwalYLZS6spvHWJ4popDEbdAQ7I7SMN2dkYHGSGJzkgjJtvhJolu0d6jBJlkZIpFkkCxjc6lEhiTCqQSR6kgc1o6b4Q0q0uLmXZMkRtHgiEceZWZeYlRgy4UPnb/EBkYoA0G8x9kz6gZFVW81XR5i0jmNi5JPUPGpB6ZUHII4jm1K/tpYo7c2kltNIgEkhYyNvCkksqEoQS+OmAM5zk10F7YWkOlQvb4RoLdYpo5wLd5Xz8rAFD5iqzNn+8CCSeM+C6zqdtPqcttp+rXFoYlkWWTyZjGbpTvRYn+ZWGBgsVXAIHTBIB9K+G7GKC6uLm8iWW3mVYYY45/MknZ2IkJYqA6ofught2M4Fel6hZ2+m203lSR7PlSLy3COi4ymHA6gkrjg9CMgkV8qaL4vvzFbQWt0kkunRK0rKQ0TKrFC3mgBYyWZeTkDfyK9YsPFtxqrGDV45LZI4w3kzRFf3hyr5YEiZGXHQkfLwBzgA/k3/AOC5vwuGn/G/wT480ZfOtNe8Py6NfOwW3xqmk3BuIoY45Zf3v7i6BLD72OmK/Ch7S+89zJbyRySsCRHCVDEkjYNvQ5B7c1/WF/wWp+Fek+KPgxZ+LNP3z3/hTxHZXMt1FBIIYLa832pi27CNpWRNxyoBj4GTz/KPPfXNlN5a3EjPH8hikG8IYjjaysuAOM4xxmgBbdZ9OnRnhUSIqSLHIR8yswYbQP4sY4PPX3ruTLZsGm8tI451O1QqhldWVZWRVbJG4ccA7SeMHJ4/dbXcYuFQw3UIjY25bMEyK+HlhZjlcBuUwQB0Jw2N23kglhjkkdFj3yGP92vng8YVMMNq5zkgEDHI4oAnuJxO6RRRxxdI4S52xkKhG2RZFwBg8HjscZ5rIlAdWJTa6gIu19yO65TD+mVPT/vnoa3LiS3uLPDb49gOCmwhmwBuOcEEhjlst90DjFZMgS8lIhjlVljQRncpUCLcWywbLtjHtjr0oAz5C1uUUoSoCyLHuYIXcDLMy4JkHI9OAaqRyHeXWJiyqZDglthXDIW4+6SPXnGK2DLJHDKfK81otrG58pgY2yUIcYwqYKgDnkdeax28+HdMCCkoMbKWHLsHGWVSCcEHGRgZoAW5urmXMsoQee4ChVUEbWP3gOACBnuCD1q5CLi42rbQsqkFnVSCygEBmkBXAUZ9OM1ALrDQJJboyxJzGR/rEJXgbewC9e/Priuv8Py6Zp8Nzd5Ly4QeWQn7oAFnUB3+YEqfXtgg80AYWXhwk+5HQYUuoQAggjquDlc856HjI5rVDLPBHIy+bJKGDMDhSwBaPcOiMqMAeeqjgZNYt7dT3105deJmZ4oIwWVGYA/Ko4TIVSQOODjAqvLeuEFup+SJ8MFJ3Z2IrDAHzH5ASQATjPOKAGzzMFEMRPlq+1WySAgOMkEcbi2SSBjpyTTLQIjhiC3zFSGQsx27t7FgcDrjnGdntmqhVt+0koqjc+5WJU7mI9wAMHnvVgyxQDCbm3oVOTkK7NwF5JH+J4xQB1On3ixPHM4byoXjVwzsJHQEKwRW4YkH8Nx7Csu+gSXVb0J5f2U5nV58oMGESSRjcr8nLKrYBLAH5QazIJwilnjWV1IRA27JY5UnaAQeoP4VNNJNaTx3EbhZlSOVBIVb96j4H7uRW3gY4Ur2xx2AOk0qG2uYLl2nt7eCOOOKCOYSyTNvYn928cfyFScnce/GagmhRZkto0ecOgiEoZTywdsRgJkpllHblcdxWHbXNymUzsljaQ+RIMFWO3cQCCxO0nB7djnNdPp93bubaO5QSTLKqbYycRgsSd5z8x6cZ7c56UAYLwSwssckbXEIZ1VfLLRBlZSVJCgNnaAe+CQOTS3N6HVbZQsCrghokGVyu0jG3IIAGcnHviuh8RXcW2IeYrR7AY4IBhUbdgiRM5GM5z1PsK4B7uZXOM7pW2bI+ZCGDIRx25wQKAHTRhlGX2F22knJblgGO0dPX3rPu7ePztisCYxtLIcqxCgluvB9e3arN1c+aAAmwRsIwMqMBCBlsLkH+vtWaZoyd7ZYlvnxwOBgYwDxjH40ASosSg74hICuBnIKtuHI4+Y5BGPcjNfqn/wRtg0q4/bF07S9YTzdPu/BviUmI5ZJZ7dLeaNWGcbflcnrgjHHUflJNKykrKxY7fk+cHavyldre27px+lfp/8A8EgQ0n7Z/hKFmkV7rw34ojUxBDIqtp24qrNIFV9oxkj+LHBNAH9WnxJ07QtFtPtttAXiiiFq0aqqTSSSbHVoIhJ821EO99oznAJ7+P8AgkGfWJ7m8hguY5JwkCKUkaKJdqq0SBsJIRsDY5BFex+JPDOu6/qIjjhntLKMzI0c8ayFTCTiadwx81pd0eME7SvYc1i6F8PNRhup7jT3jMlvJFJ5YtvMeZSQWLqpGFY4JPJ7EUAfQcHgLStdSyiTSLWeF40knnUJHcptEYRHnOWkxIrEhNo2vsJIqTV/hHoVno+oXL2dnNcJujiR8ZEcUIQq0sjFsiNfTkDrwBVnwpreqaTawAjMyKCY/LO0tuBlAUHCtg9GxgcelZ3i7xDem8NxZ3DM8iwzyW7yLHFvDkPtizgoVOG5OdoAGTQB8v3PhrxHc3UtvZNa22nruCPaQkzQ2yESENLtPOYxjd8oz1GcV594k8FahfQ/ZrjUpdhPm3MrqhujsChEifGEBUt9NvCjFfWWmq+qpPJHbi0a4kY+WrlZZmeRnlikX5QkXBGBuDY4PUDRvvBMd3E8dxapCdxCTIrM4faASgIwFHXIyPbGCAD8+5vhreFI4hePc2pcr5dwYY5SIsB2G11z2LHauCwLE7sVHd/Di1kDzokaS20qywxFsI0KLuEfGUbdxneQcj+GvsbxB4WMAa2aC3leYFV1G5j3PGVX91CohyxyYwgypHIzgZr5/wBd028lnubNb17VYJkhJAmjZULMXZVVMSnYFyNwHyrj2APkn4y+Bodc8E6zoenaPGplt2nzN5EsqtbruZonhUZRmUtjGVCgAkAV+X1ldReHIS2m2qWdxpMzCeRtpfzVJaR/LQglA+cEkHC4z6ftq/hLUr23mey1LzGFvLBISqsTC6EzDYwY5wGOckgZwcV+LP7SmmXHw98ZeJfD87xsZrqK6szBA+yexuow3mspBBIn8xWBznAPHSgCWX4gaf4nmgvr6Xzp8i3mjMKxqZoWMsLRocDDkk564z1JFa0d0jRvLFo6tHeTviGV5YokjniNurhsZPlzbCMYJMRAxgkeL/DqDTLvTphqNmyG3nt7uO4jWWUna2ZWdtm1ZmVVQAEA4JPXI+i9TtZJNEudQgge0s5kRLL7WVWWRQg2vGI5GZQqlP8Ad808k0AYnirTIPEWkaJqE8UU0qwzaTePuYKsir5QkZhkp+9tEYFs4acZHzADymw0rUNNguGgSUWay3C+XGxRkbePNuc/M0ikISvzdPmY5zn0jw86XGk+JdJu9SefUbi2fVI7Y27xm2htYIilzZM5Aug86QKVG0qUJY4YGvNP+Ex1a4vtMWwth9luJI7FpJoR5ayOXSZpYIwCCHdQRk/dBPJoA+k/hDbRQarY3UbXNncXm9GlQSRSSJlZIwfNA3YYjIOFOMck1+pvgaxuYraH/SWlYgeaUg/eRyrGT5xYP1CuoJ44BIHWvx9+HFh4m8TeN1kuriG10bwtJHc3ZLyW0P2S2nWdHwGAlYqThcN/dGMCv2/+Ej6Rf6dY3It5I/tKPO8sbpjapKLLtDZGdqsARnaQxGCWAB0+myapFcW8soSAPE7rPIhmCSxxsrOYipR1GQSG64AIBrrIpLK8sJ5nV7h4ldooldzKGZs8wxscL8o+XHygHtXI+NNe0TS79pILiG+sZZIYBKrb5opo5CpDxyHhSsasdw4wAvUGudXxSrzpeQMBYH5njuJFWMPEiGQuwfOHZ9vABBwBzkkA3tR8KWevf2dqOnO1teW6FvskPnKkZMe4pPCFZwWVGzvAUEnIUDJnNvfw2X2aaGYW/wBjeEI5lDiZmXMo2E4j+YjucMRj1l0nWbRbhrkxTQb1kjE7ShYysiZ3oYwGZFAPLHJz04IG63iHRJTJDu88LHHHMjBtqABn81WCBmOWbKk4wfTOAD+Vn9sDwYdC+N/i+GMMiT6lLfW7ShgFjnL3DpvP3VG/gdy+TxgV4hosAE1pt8y3SEKrRrLtVnKhHlkIUYjOM4wDj6nP6M/8FINF0GP4xrJYA276jp9heXHkOxE0ckXlsrK5IADQllBxyRjFfAFrbC3837K6qEVEBUR4WMDeWRWBySFBPPJ+XnNAE+qPeSSyQEMRKwlVCu4M+113R723EkEgn37gCuXgltYZJOsM6Rq+GJZlccL5J24U7hnnsGHU1vRXyNeGa4Vl8yBjC4BUNICFG3lRs4YErgDfjpmuGvXme6EkexSzMSqyK7FQz5GzbkNhX4yQQwOcUAdTpEzLcKkYimcFSXaMbpBu3IVyciU4PIwQSRjpXqk2qvbWEdkIp4I5rdpbh95LyszEeW5VQR8gJxnBK5rynw+v2y5g8hAGeWKJ4mdUjLCRDiJux2knB7jrzXrl5JApmtpIgVijEbecCTbnOT5cgYYTdkAYI+b3zQBwT6V+9a+RcRg7UTZkvI6qu113ZVyWXlvz9KeowXcSWl6sckSs8qNPFudRJGFAeXzGLRBjgYIwSe+a9OCQtp7skwLwO/mRiOPBGCdki8B4toQFsHBBGcAE8drM0c0VutskjYbfMGdwkq5CsGt/L+UKysMhiDjOBigDgpZ52RZUUKXZYjlvLj4wA6BhwSeSMnnPGKtQ2EV480qXXlzpAJZnMm2MfvFWTKjPmBjIOMqM85J6uukmeGWWJIfJZdkkLDOGBZshz/q3JDFeT0POaz4p5IRIGtIo4MEMz79+Qm0KXDZYBhkLxnHNAGZcN9neeFTvYzht3l+UXCMBkbiNu0F8KM/fNc9NdXNoT5e5opGYqI35KN8qlgpO1sr0PPQjg13MitNGiPIywlSwdlAJkAG2RGEfzg5A5IbpnGBXO3FjHK6OqN5szKmyPKkO5C7GQ9QDyPUHGTjgAxI50eRRIxdXJkbYwyMnDBCudpMZG7ODknsebMsSBUkVCNsgVQoBdFC4UM2ORtGM9sdOanu4Hs1ghhizcTGRpo/lAiKAwq/7sgh/lLFSBxjjrioJHQqnmPtfKMoDMInzjDdOCxz3AxnoDQAkMEnnrMcwhpChUqojIdFICAg5GCDyOvcYrt/DBXTJlhkuZtk80jecWYqy5KYjYOGjJDc5x1B5PBx4IooWCzyW0hlHmYEpfaUIc/d43EADBzgPkHgGrsF3Gt0sjQLLCPl2CUJHsVh5Z5UjgKAMj8c80AfQNrCNQ0x57RTIsCrHJ96VCAjOT50jAtIWU7hk/KSR2FeY6w07zTNAsPnxhjJANjt5YAU7kZRuXOdwwSBz2zXpXw8vIb6F9HuJUhS53G1TzWILA5aJS+dxwTweMkfWs/xro72V+NttHPOoAZZIWjSRMZDxhVDP2wckZzgk8UAfPz2rJMyyxlQsjMywuisFlYbtgJG6QFlGMH7uemK7fQbe4vrqB7e1ErWktsBdBCpRSVhjluyqYLYIBJAyVUHrVe/tpY5orz7MkEbru3rKhIl6LuLnKqSvK4IweTzivoX9nnwhf+NfHPhTQtItoGm17XNLSe0vhMkd9bw3ay3EJZI8Y+QElQc/7LAUAff3xsh07wF+zZ8JfB13rr2Os3WnPqknh6aGZ5JodQt2uvtUNyqMkscUoYMHw6i6+T5VYV+f9ppUP9kSzfaBe217dSQS27u8iwqZ4nRVU8lm2K2F2k+WSAWyT9mftg+IZJ/HTeHlvxeJ4ftfsFvstRDapE6Ofsmn20txILdIrR7W3YIU8x7d5/LjaUpXxRpN35pjspILeMxzbkcI8cbH5md2K5xP8oByMYBPqAAdG2n6bLFHDGZYp0mWH7PEIrgQgq7Sx/vWyGMgQEBvlBAwCBX0T+zF8covgF8fvhre/b47aC8v7Sx1C2UsktzaaleJA63MjKDE0TpA2SxLB24HSvJ/D8Ok3KTy3DJCmmxzX0slw6oMxqZEkDOu5UyVz0xjJ9B8J+MvGV3qnjO51+2uBHJa3/8AoUysyM0VtKphYfLkSYXdnJAzgE0Af6VPhLxPb+IdA0vUILoIt9Z280bpLAZGae3BWSMkYdSrKeQST7mvQtS0mDVdPksphHd+ZCu1N2zZI6ExF5owTChXJJAJ6r7V+LX/AATH+PMHx3+AvhiDz/7Q8Q+FYIbW5s7y9ZZrh7Yqf3k4clYnAdVLHaC+CMcV+w+i3PiRbWR75ltbeRHjjtUlFx9iRS58xJFZ1lU4Tau75VHX5sUAfiD+1FPq/wAKviR4msNk6aTNGbrRvMG5ZYpf3hKKUbbskOwHaB64yMfHfgHxJ4k8U60Gnd44vtMz2xnuZngWSUyIiIpQPFyATubIORgAc/r9+3H4En8ceEovEXhu2Davo97FBJJJaiRLywmRYb5lby2EQDlSeuAh6A14D8OPgLpunaJZXmqwk6lc2aTwQQyw2SOUUhjcTKC0yoMZC8jd1Gc0AeNW0d1e37w3SG8eIJHHNFK0QjlO6FhDE7ZlnwuNu1i3lfLkAYzPideeH/hB4V1Hxp4u1uw0XRLC2knZ7+f7M00jETw20QIybneVwsanBYEjk46X48/Eb4Xfs/6JqXjrxxImnx6XavJZwzT/AGufU9UgJaxttPtioMt2zOSCVyqyHJ55/lR/au/a7+Jf7TviSa+8R391YeELW6caB4ehdo7a0tImdYmmjjws1yYwpO4Ngj5cUAd9+2B+2p42/aD1B9F0aeTQvh9pc3kW1hp8ksZ1UhikVxeEzF5oNiRhVYnrzjOK+BYgyyTuirkxSCRVDMFcsMDGcg7j7jI71oRokkbRRuSXZAFZmVth5AYgEcNnAJ71e0i0jxdPcLmNhGpjUndueQ4wSflAA3e4B7UAchcLIHCIjbnxuVQTnggHHJznPH0rUWwuEHmzwsskcau4kwpcMVXBExBJ56AHkdBg1tywafFdmWN3lZdzeVhip2tIcxyDttCAggHORipzP9vnLXQAtsFnXcVd+uBGdpxgnOPw6UAYscQmDOyCNYkAUggAkc54+8+4n2zVy6lklit3uJEkVYztEaKuEG4qGAHOCBnjoOx5NndbqJlKBIYgVAkLNI6sy4GMARhWIxk8559BYs9Ok1WS3aK1VbSBcurb497k7gqMJG3O8SnAwoycY4oAdouj3+qzW0dnEqRSMPOuMHK7C6OzOG+QeWxydvAxXvOjabBoUNrt2eZJtWbkbpZQ4Ibk5fLAjGCCSckcY5aymFraSWtvbok8piSJUiXAjj6jO4EMqsoDEHPOccV9v/sj/sb/ABB/aO8baSLi11PRvB1vcRz6hrt1byRRG3gdS0MSuo3lkEm0g4yDyACSAUv2d/2ePit+1V490/w34Ztri38N2ciDVvEjwulhZWkJ8uQpIQDJL8pVVI43EnFf0I/D3wB8Kv2W9MsPAPg7SbHUdc8q1ttZ8RTww3GpaheNjzTHOQTFb+c7ExrtTOCxyRt+tfg/8DfBvwK+G0PhXwfpsOj+bdK0Atnt0v7+6Ehlmlu7jcTOjssuU+6EcBl28V5Vrfw6HivxXdxappL2sGnJczCaC4iW5e6blVMnmqLdC5JJAYkAYBwKAO28PeLRaz3TJBu81DHDPHHiBJGYgtMoGIgreYMgnkEbSKwdU8Qaal59muZm1bUr8y28NouFtoLgvmKZmkKtJgFQMbACWyOte3+EvhlFaeG1t4Lc28D2+xprk/vIlZQzuF2MXO9myTjOeeleI+NPBmnaZeSRaHp8ktzAkk9zeSK0zqyyK+63iYkhzucZzjkD0oAv+EYL61l1hdSjVY3eOOMjIiiwQFZTG5WViGGQM8kBucgbK63ptpbm3XUE87zmhS1LbpHMjEmZYgxbJIOCMY9DXB2BvrHT7y/vpLySadBK0att8gLgbUXcdpzyehGAfrw3h/SH1TWLS9mvlgih1eU48xw7BG3oAVzvTzJVDfxEAhiMjAB7LqPiue30udsR2iiN5PtlzNIhiiRm2+WpAbcGHHY47mvlu88Za1e21+Enn1wrLOYoYZU2ZUsEeJGZVHKgMeW4yeTXvPxB0231axutI015gbaBPtl5gKsivtYxxnHMmSGyc/eOCc5HzVoHwe8Sy+Ibh9LDS6dI/keVcGKSIPKPKWYh1ym3e7Dr8y5J9ADm0u7vW/7PbWZfNa3idDELh5pDG53IFjtw25i7KDnjA2tjt9K+FfE0uktb6dM+97uCNrUvG8flp5YTyRGGIZRtCgdP3XTpV3/hnb+wNMh1Ka7nurkfZ2upI5GtlmDSMohQiP5VWULgpyQRnPOWv4Xu7fUZSblIGt1aeys7lY8mONAsaJGwD5PJLbVBLZzQB0uu6FHe+bq4EckEyRieMNIZc7ArqhmOGTcWyOPvH8Pk74g+AL5buG90yF4rYuixlrUtawSIdzt5kcZAODjknbsLYBLZ+tPD2p2eq6zpmi3sckLxi5ab/SVntLhFVCpJglP74usi4OCpIAJycafxc1zwloHgzUdMjgcySKjNIzBI0klQjMTO4LSYChhycE+gNAH4m/FvWLzQr26sLq88iW6t1NjbjyGmnD7F3GSL7yhpcg5XeFxnIUVj6drpmhEEUBitNMsWjQtKVa61BYERpxC+Q8qDOScfNIqgZHPLfGifTL3xHJdqy3E6FJU/0gmVGRuUMgX54xtjAzjp0wDXLeB7q58S3KaTBFdx3eo6oYCiSRuUh+6XeRTjyQRuJAAwMHJFAHvng6W0fVtGfWb6UwLGLyOygZJpopSNyCZVTlwdxbK57g8Gv058D+JbCWytby1huHRbZDLGSqtHPiOSMhm5jdoSzjCnIGAK+d/hL+z/AKTasNcuCtxcW2nGLdelQvnMqIzIJOEdUYgYGcHjNdw97rvh2NI9JshFZW9zdQzQECLzpEYmCUlE+dSdoLZyDJwpGRQBpfEHxq9hqrGNHmsdVuLC1jjCB4sXtm0dxNhhjcGeYjqGLNs4RjXx9da74pfxDq9pawXd9penLJazJGjLDO2ZXgdmlfaqhyAUG7JRWzlUr6S8f/D/AFHXk0zXtN+1yaxeIrT2IbEEdtKQjvGUXIIckAZBbGTxwXHwNceGo7p7OyZIGsVubncc395NtCsH2kjPmgEbSVGOpNAHjfwn8Pw6NqreLNYmh0q5gg2ppzTvKz3koMqS/KvCCCSDAClvmbGeo5348+IbnxHFHJb/AGiHUbf7LKY0uFNxCnzPBcypCd3ks/mZX5SNyq2OTXq0NrPb6M1/eIBeai8s5WG3KvZLvniVN8hU7sNk8DmT5Dtw1eZy6LHMNf1bUNyXFvElmJfKSaWSFRM6mW3WbDjNyiEjsFA3HJIBw/w51/xBoTWGvM8l3qrS/wBkW1gI0j8sOsko2u6bgwcxkFurA45OB+w37OWrGXQLeTUolhv5D5szTq7ytuBdsNtBEhYucnk55yeR+NWg6X4jtNZ0/VIjkG8kW6aS4UNPcxrO0JSFxyi2sUYBYZLdAuRX6a/Djxhqmh+E4rua1kiha3S1lu3XYZrhirGGJ5ApcrMEyRgBW+8RmgD9A7j4g2cCvpjXMKqkDSyxEBGCoVjMgZhkzHCqeSSD0NbGgadY+LSk5uECSZ8m0YSMJNrBpCwxyoRUOeOwJOBXxv4G8VnXdVSORYZP7RSW8na4ihmjs7eJTJD9qa4UogLhVMZ+YlgvU4H0FaePdH8MWGp63NNbWNrYSyqBFI6ReYh3RiFg21FLjBCnC9cHGKAK3xLtbPSdYttFsrO2gTUM/bbsqnmqqbEEfmeUMDKyHnBwcZPNfPfj21g8IWOtnTbdZLm/gaY3o+0MY7b7OqSxvMHZU/dqoJI3Ejk4wK7HXvHukeNrnTdVFyyRXIZ4ZPO+YiTcEUPgByM9G4yCTyCK5P4n6hLceHpLXR7eOUQwrKTKgjluI03RMpYJlwwzwDgng9DQB8leEL+Y+L7Ka6EtrYTG5VjcNF5VxBAHlUQuVG+YupUhl+YgkckFfsDwvqs1uoh05diXbxyTlVTIyBlFliYKilfLyMEgEdcCvC9O8HvfR6OkYUxXkqajIJFkBsnjhkQLLK6YUfvZWIVcAhfmPb0LStTvdMuraytSbqxiEpjlETNbPc5j8wPM5GYS7KOSFyMA9qAPzO061t7e0QwxiM+VaNuBYtlobaRvmYk7S7ucZx83Srd1cTJdPGr7U+0JFgKuTHJK29C23JU5PU96KKAPWNGVZtIuo5VR1WWeYZRd3mM6ozlwMltpI5PeqE8rxWUgj2IAl0mBHHjbHcsqDG3svHqcDPQUUUAbPh+2gcRu0Y3iaBQysyEBmiQ/cYc7WIz15r0q7H2NILa1Z4LecyvLCjuI5GjSFkZkLYJDc0UUAeWfEXRdKuWcTWFvIJYmEgKYDZ3yHhSMHeqnI5z9TVH4VWVrHOYkgjEcQl8tMEhNq4Xbk8EACiigCHxroekx6Te3iWEAuY7oQRzbSXSEtLmNctgD5R26jPWuA8L6bYSM8jWsReKSJ0YArtYoCThSM8gHB4yM9aKKAPRtRmlTU7e2SRlt7iJFnhU7UkVtqsGUdflYj/8AUKpCytZNttJCrwM8oMTl2U4bC9W4IAAX+72xRRQB7H4Bs7afUb8TRCTy7VUQuzkqgTaFDbsjAVcf7orttNsraOWcJHtCxhQA8mMbIwM5f5jgAAnJA4B5NFFAHA38kkfimWFHdI1kEgRGZQHVGCv8p5YADB61meNdV1Gx88Wl1JCJbafeF2kNiaNBwykD5WYHHXv0GCigDJ0+eWXSdsjb9tjC4LKpcM91bFm37d2cu3fjcQOK49LeGTT7wyRh9moOy7skBjHKSxBOGJKrknOcc0UUAed+L7CzjFhItvGHZ1kLkFm3qgAYMxJUj2xXmmpgRaZqZiVYzEYDGUVVKm7MkVweB8xdGYHOevHNFFAGZ4HRF1BIVRBGLmVAgRQNqTLtBOMnGB719s3Vjar4Vs2WMgwojxESS/I6zyKGxv5baACTnIAByKKKADx1ZWtxaaX50KPusrck8qctEWYgqQRksc465qbSNF0ubRYmktEZm0e8lJDyqfMjkt40b5JBghWb2OcnJ5oooA8f8M2No2n6nugRihYKTkkA6hMvJJyflAxnOMZGDXMLp1nNfvcSQ7p4JZJIpRJKjo6xhlIKOOA0aHHTK9OtFFAEN8qvPZNIokMZjkTzQJArusG5gr5G47jk+9bvh62hEPiZNrlGmgiKNLKyeXI12HVUZyFBAGcAZoooArak7RrOqMUDQxTMFOAZY2SKNyP7yxkhfQHioJUVNFwo27raSQlSQ28pF8wYHK9OMEAdsUUUAcNpxObMdftSxi4J5Mvmn94WY87jgc9eODXReGSbnRg1wTOx1m8g3TEyMItsS+Wpcnau1iMDHWiigD3/AOHGVubGyBJtLoRCeBiXjceZGuAHJ2DDH7uMcY6DHT+N7aCLxLqNpHEi28KxpFCB8iK/lswAPXJduTzzRRQB1XgbMOjt5bOu1WKgO5VSroVKKWwhBORjGDgjkCvZZwJhpksgBkmExlKgIHMQLRllQAZDMxzjknnNFFABrgETWnlAJ+5cjaACCqOykHtz6de9WVJneMSHPmz6cJSvyGQS3Chw7R4LZBI+nSiigDn9dH2SYm3zF5rXKPglspG8ZRBuJ2oCT8owPavO9QVTeyggYNvJlcfLzJGp+Xp0J7UUUAef6LawRSXEyR4ke5v0ZiztlI0bYpDMRtHlpxjnHPeugtYIZrDTTLFG5vdRmF0WRcygh2OePl5/u4446UUUAdXb6ZYQ2OrXEVrHHMk8yoy7gFCQjZtTdtBG44OMg85zVRYo3+wF0DN9jkk3NksX+ZSxY8k49aKKAG64DbpJFA8kCNapdMIJZIWafyHm3s8bBivmc7SdvbGOK3vDbtcwWM9wfOmjtrdkkkwzBmdAxyep+vTqOaKKANW2Hm6iIpCWimukjlj3MFdHkYMCoPoBz1B5HPNerWV3c6bqelWdjK1va3EMomt1w0T/ALq4lDbHBCuJMsGGCCSQeTRRQB5vFYWd7rmj2V1bpNbS3ETyRNkB2e4jViWUhuVJB5xg1+9nwH8O6HpPhnw5Dpul2llE9ghdLeIIHKysoZ8ffbA6nJ75zRRQB9iafHGsI2oo5KcAfdAOBW3H0PsikY45O7PT6CiigBydc984z9QSf5CrCAHk9fXJ7MwH6AflRRQBZXnAwMFTnj/a9abKSqOVwNsZYcA4I4B5HPFFFAFfT3aaztZZTud7eJ2bAGWZSScKABz7VHJI66q0II8sWDy7SqkeYZQN2SM9PwoooAnYDd07I345HNOYDB4HQ49uO3pRRQBWP3v89wc/yH5VNkiFyDgqDt9sIccfhRRQAisSpJPIC4OBxnr2pqclSeSRk/XBOaKKAEl/iHb5T09CD/Pmo2J2jn+I/oTiiigChKzKykHBwOePVP8AGpySQ4J6EAe3NFFAEqAeWpxyUJP145psv8wf0cAfpRRQBTbp+IH5FgP0FSScROw6hSc9eQGwcHr0H5UUUAVH4VsfwtJg9xgrjn8TV22AMbE5JG3GSe/tmiigC8AMHgdT29Mgfp/KopXZRwcfMR2PYHvRRQBKDkL7lQccZzgHp7VG3f22gewwTRRQARfMoY8nJ5rQsVXzJDtXO1R0HcPnt1wBRRQBm3PEzqMAKXwAAMck8H6iqC/Mxzzxn8ST6UUUAPQ8sOwBI/76A/qarSE5f/dB/EhT/Mn86KKAMG8JLOp6bVGMDocZGfSuK1VVFxGQoziLkjP3thPX6n+lFFAD7oBHCqMDy1OOvO4ryTyeAK5HXHdbqLazASQ7XXJ2svmSDBXp0UA8cgY6UUUAV9EjT7WDsUkOACRk8gZ6/U16zaEmFRnhGZFHoqHao/BQPyoooA0RbQS28okiVxk8Nnsykd+DkVnqisgDAEDZwenYdKKKACSKMEqEAXJIAzxyehzwKwp0UToQB8ygtnkE715weB949PWiigDEv1WbUrNJVV1jQyplQGV3jmjc7wASCgAIzg45FXdZUf2feKMqPsEoBUlGAMcg+V1IKnHcHI7UUUAcBr+l6fcaNBDcWsc8ccMIRZt0pG2PglnYlm4HJJNfEHifRNKsPiNpE9nYw283mFfMjDBgpLEqMscDgdPTHSiigD9CfBRJ0mHJ/wCWCfXggdfoava2zC0nIPK+aFPcBVTAz3A/rRRQB8JfGqWQadfYdhiKUjBwMlBkkd6/lj/bPke4utUsrhjcWt1Jdy3EU+JvNkEsqh2eQFgQoAGCMAAdqKKAP55/iFplhFqN6I7WJAt1NgANgYlIAxnphRXnekRxrcphFws7kAqCAUTK8EY6j8e9FFAH6V/sookmupcvHG06xW8ayeWgIR0XcuAuOcnt3r+of9lu3hs7bTHto1iaSzsA5XJLCVk8wHcTwf07UUUAfs98OVVPLdFVWmtrdpCqhdxVQF4AwMADpX0LYgG3JPJx1JJ7qv8AIn86KKAI4SRcFQeN44/Bf8T+da87MIpgGIwpIwcc7GPbrzRRQB5ZcEzCaOUmRGaQFXJORnbjJPox/OvFtbiih1krHGiqsUm0bQSu2Jiu0kErye1FFAHA+JoYxpVzcBR5pjcF8k8GUKcKTgHAHIGa+UYnbS/HFnNp7G1kuEu3naI8SvEE8pnVsgsuTt447UUUAfQV14g1qDQtQuYtRuUnhtbaSOQMCyu0+GblcE49c15t4UvLrV/F/iSy1OZr21urWze5gn2skzXFuzzb+MkFgDjOB2AoooA968D+A/B2majLd2HhzSra6mKPLOlspkd5kVpZGZycyMWbLdeetfTOh2NpbQIsECRqoAULnCjaThQTwM0UUAek6ZbwOI98athGIznrux6+hNduttAEQiGMFlZWIUAlV+ZVJHUAsxx7miigBsijYwywBRl4Zlwu0nAIPy8gdKqQu5dQTkfKvIB4BUY5HpRRQB0EUUU24SxpJsZgu5QduDgY444rYiijSPKoq43gYAGArMFx6cAflRRQBaBKjI4OW6Af7NIzuVUbjy2D0HRmA6d8AflRRQA24OC2ONrOo9grsB/6CPyqlGzbH5P3UPXnJbBOfpRRQB+cv/BSbwt4f1v4E+ItR1XSra9vtLtZWsLmXzBLbF0JbYUcZyfXNfzKaDbxfZhGU3I0drGVdmceWPNcRjex2pvjQ4GBlBxxRRQB9K/DC9u4dUSGO5nEUEBtYkaR5FS3uIyk0IEhPyMrsOem44xmv0Ntz9n0uykgAikNvHLvjAUiRCu1lIHy/dXpgHHNFFAHqPhuSS5tj57vIRJC4YsQ27LKcspBYYA4Jxx0qx4lu7mK2ghjlZIxLI21cAszAkl2xl+g+8TjtRRQAmjOxbT1OCsqXLyAqpDOLFGDYI4YNI5BHTP0rn9Rnls9bghtnMcR1c2pjwHQwFypjIkBzx3689aKKAOq8T2FpDf6FaxxbYLnyzPHvkIkLXkqtlmckAqijAIGBXivxCsrPSrzUItPs7S1SQRysY7aAuZGto8uJXjLKT3wRmiigDx61lks4rf7M5i860szLt5EhkuRvLBs5JxzXverzyJoCyIwV0kt9rKiKRv0y3lbovOZJHPP970oooA/Ob9t8/2n+y/+0JDqGL2K38D/AGqGO5USrFcW9gl3DKgcHDrcAMPcenFfxTSku4diSzMjFiTknHU0UUAXoJpUyiyMq+XOu0HjBViQPSr4dzLYqWJVbddoPON0gzj2+ZvzoooA015huM87ZYgvsCHBx6dBVl0SGzt5IlCOyKSy8E7wS30yQKKKANpoo1kv41UBFsS4GSfmLckknJP1rg5QEkfbkYYgckkcsOpPoBRRQBPD291RT9COR+p/Or8P/HlqLcZRIghwMqHY7gp7A4oooAR/ltbd1+VjAxLLwSRkgnHU/MeevNZMrFY1IPJRn5APzgthhkfK3HUUUUAQKTJGWcl2kd95YklsFWGT3+Yk/U1SV3LzgsSA2R7HYvOfWiigCxFJIsqKGO0BWAODgyYLnn1NWgTLNZ+YS28OrEk5KlskEj3oooAs6oBa6xdxQfIkLMsa5L7QN2Bl8k9B1zWxo3zR3MjEmSILJG+SGRw4+ZWB4NFFAEGtov2aR+dwuI1B3MThkbPU9TtHPXiuSQlUkYHDKuVb+IHZnIbqDkD8qKKAK+9iN5OWDJg4Hcc5GOT8x6+tUbgkLIASP3jrwccfNxmiigCkrEuiE5XCnHudwPPXpX60f8EXUW5/bs+H9vOPMh/sDxiPLJKj/kCzsOVIP3gD160UUAf2l61plj9usoRBtijlt9qrJMmN1suclZAWzk5yTWNfRpZzsbUGEs8jMUZgSwAAbJP3gFHPX8zRRQBzt5PMs9sFkIDtIXHBDkoGJYEYY7gDz6D0ryvx9qN7Y33l2s7RK13DGflR28uSJnZVeRSVG4AjBGO2KKKAOo8FSyXEKNM3mFkXOVUZ++c4AxkEAj0PIwa9Wh+SS3Vfu+Sz4PzDcgj2nDZ4GTx0zzjNFFAHlviskXzID8qncoPOCsrgEZ74Rfy9zXmGt6Tp13K7XFqkrFLhiSXGWVQwY7XGWyBz14HPFFFAHgN1CmnaikVl5ltG2prCyRyy4aN96srbnOQVABzzhQOgFfkr/wAFN9NsdP8AGXw/urO3S3uL+1SK7lQvunjElzhX3McDgdMGiigD54+H8UcUHheyjRUtL68Y3kCjCXBR1VDL3barMB6Z4r2fx4BaDS1t8xJJM6ugZijKpZFBRiRjaiDpyF5oooA86Z2g8QeDWiwjXC31pOQq5ltijZhbI5T5F/KsXQoInvtbhdA0UevXpjjJOxDJcMrMq54bDNg9RnjGBRRQB9k+A9OsV0fUMWsIL2bJI+395IotyQHk+8/J7kmv0a/Znghm+H880savIojKs2TtJxkqucLnaOg7UUUAZ3xVtbe1vTb20SQQ3T21xPHHlVkmTT2lWQ4PDeYzHjAJPNct4RtoNQtWS9jFwgvYmCSFtu7LHJAIycgdfp0oooA6XVSTfPDkiIBGCKSoDRxDY3ykcjJx6ZrsvA8aSWlvI6K7vPtd2G53URbwrMeWG7nB9T6miigD8eP+CltvAvxc0OMRqEOhWJI56yXN1vOc9Tk/TPFfmL58sbSbGxtkEajCkBFbCrgjkAAUUUAUZZGmeUSkN5Y3R/KoKF2bdsKgbV46DgdgK564jjN0CUUkOpBwMg57HsOT+dFFAHofgS2gm12GOSNXQzOCDnkK7Y5Bzngc9eK6TXflUSL8rmRskcZ2l1GR0PCjt79c0UUAZlpLIbjl2OeCCcjGyRunb5sflSoP3l2Mk+XJsQkksqNINyhic85PeiigDK+x20ssCPECssV00igsodkhLIzbWGWB6HrXOyEqgAJwGyASWGVuIwpwxOTgn86KKAJ3ZmOmoT8k0QEijAUhklLAAcLnYmcY6VVceTJciPKhVnKjJIUhQwIDE4Of50UUAce0shlPznkOxPcsWwST3PzHr6561SuFBlspCWLyS229tzZOSynvx8oA4oooA0NXuZxeG18xjBFHmOM4IjLvuYoSMqSQM8095ZEtJtjbd0sJOFXGQuAVGPlOO4xRRQB6H4LnmS5sykjqW+ygkEg4MsoIz2Hyr/3yK+jfiBDF/wAI1pV/sU3bLGhmPLbXgVmUKflUbiTwBzyKKKAPmrWVC2kUozvOpNCSxLDytqjbtYkD64znnOa/Qn9gm1gu/jt4RhuYxPFpnh2/1CwjkZmS1vZNMHmXMalseadq5JzkqD1oooA89+N9/eaz8QfGl7qlzNeXcfinWdlxK5Eq+Xu2DcmMquxcDoMcCvFLB3e/tQzMRIIt+CVJ3SENyuMZHXHr7miigDovFg+z+GvFMkBMbyWMCOyk5KyrE0i8nhWLNkD1NfDV/wD8fMC4BDWiM2VBJbzOTkjINFFAH9D/APwQl1nVIfFfiexjvJRZvDC7Wx2vEzJKxQlXU9Cq4+lf172c8smlWRdyTNbRPLwBuZ7dSxwBxknoMAdqKKAMvXdK0648J6os9nBMJNOu5nEq+ZmUwFtwLE7eQOBge1fDc9nbLZyMIULaXpuqyaezgubZ1QRqULk5whIAbI5oooA/jY/4KY/ETxv4o+OuuaTr/iTUtS0vSNUkh0zTpZI47KzjcEt5VtBGib/3afMQWAQAHAFfmlqbsLmSPcdirlUJyoOxecHv8x/OiigDd8Nxo9vK7IrMI2wSoOMqcnBGM8detdRFDEtreMEUMflzjnAAwB6dT09T60UUAZNpFG8cjugZvMABPOAXUHH4E/nWOxIVQDgMzIfddyjHtx360UUAP04CW+jt5AGhlKrJGejKJo3AJHP3kU9e1erSW0FpG32eNYsFMBSSBuXB4Ykf4dqKKAPdP2evDujeK/jN8PtG8Q2Kanpl1rOmxXFpLLPHHNGZGcxu1vKjMhYDI3YIGDxxX9fXwv8ADHh/QdBuY9G0mz0yO2sXEKWUXkIoijSOMFUIDgIMfNnPfOTRRQB9IWdzNJrOk28jl4YYQIo3CsqbERVI3DqFyM9eT6mukstL066sLqS4tIZJJLq1d5Nu2RmlkjaQl0IOCxJIzjnpRRQB2F5++0vyZPmj8qMFcYJC4I3MuC3vk896+eL+GNdesYAgENzclJ4+dkqszIwYE8/KAPWiigDyHxLGguXgAxC8rK6AkBlDyYUkHOOBxntXG2FtBZy6vLbRiGRIJI0ZWYlFZwDs3MdrYJ5HI7GiigCeyBj2RIziOf7JJKpkdvMeRl3lmZie54zgdgK9f8DotvqV2sKhAIpSONxBVExhmyRyM9evPWiigD2B/wDTdHgjuszIJUYKxOAyszLjbjADIpx0yM9zn48+MVxPa3V7e28rxXUMbLFMrHdGpuNpCqeAMAdu1FFAHMeBL+7k8XaXI87lm09JTgKoMgcDzCqqBvwBk4ycZOTXn37XGtapY+HLqW0vJLeS5nKzNGsY3hVuFA27MLhWYcAdTRRQB+L+pE3keqz3RM0yzIgkcndsjad1U4xld3Jz175r3T9ny3givZbiOJEnWCILIqgMP3+ePxJoooA/aPwjpljD4ItriKALN9tt4jJ5kpZo0RmVG3Ody7uxznHOcVxOnWdrPrUUE0EckS3LzKjrkLKSil1PVSVkcHHUNg0UUAe0S2dquqoqwRhYGVIVA+VFa38wqFzjG855ri/iRaW0ejXsyRBJEBKOpYFSyR7sYbuWb86KKAPMPCVhZ3nhCU3dvHcmJrox+ePN2Hc5GN5OME8enavnD4gW0Fhr2hxWcSW8VzBfC4jjGEmJmmUNIv8AE4EaYb7ylAQQQDRRQB5d4eke41Wxt5jvhacu0ZACs+1I9zbQMnYSPx9a/SDw3BFffDuZrtPPNqLdbfeWxEPIR/lVSBnc7nOM89aKKAKumO1pa6fbWxEMN/qWnpeLGADcIVBMcj43GPIHyggfKOOBjx74sa3qwTxLpwvpxYw/u4rYFRGiZHC4XOeOuc+/JoooAm+B13cX+k/Z7yVrmGDxEkEKyhWMUQtBJsR8blBc5POTgZzgV9B6n8t3rCrkCC0tjCMn90XklV9h/hyFX/vkHqKKKAMjwIWnbX4JnklhjuEiRHkdgkbXPlsqktlQY1UcHOBXo0mm2KaW0K26LFDfKkSAsFRJYSZFADcqSASD6UUUAf/Z</stereopairdata>
</file>

<file path=customXml/item1455.xml><?xml version="1.0" encoding="utf-8"?>
<zdepth>-4</zdepth>
</file>

<file path=customXml/item1456.xml><?xml version="1.0" encoding="utf-8"?>
<CamOriW>0.999392</CamOriW>
</file>

<file path=customXml/item1457.xml><?xml version="1.0" encoding="utf-8"?>
<extrudness>0.4</extrudness>
</file>

<file path=customXml/item1458.xml><?xml version="1.0" encoding="utf-8"?>
<extrudness>1</extrudness>
</file>

<file path=customXml/item1459.xml><?xml version="1.0" encoding="utf-8"?>
<CamOriZ>2.41199E-09</CamOriZ>
</file>

<file path=customXml/item146.xml><?xml version="1.0" encoding="utf-8"?>
<zdepth>0</zdepth>
</file>

<file path=customXml/item1460.xml><?xml version="1.0" encoding="utf-8"?>
<CamOriY>-0.121795</CamOriY>
</file>

<file path=customXml/item1461.xml><?xml version="1.0" encoding="utf-8"?>
<extrudness>0.3</extrudness>
</file>

<file path=customXml/item1462.xml><?xml version="1.0" encoding="utf-8"?>
<extrudness>0.2</extrudness>
</file>

<file path=customXml/item1463.xml><?xml version="1.0" encoding="utf-8"?>
<FocusDistance>541.536</FocusDistance>
</file>

<file path=customXml/item1464.xml><?xml version="1.0" encoding="utf-8"?>
<CamOriX>-0.0173307</CamOriX>
</file>

<file path=customXml/item1465.xml><?xml version="1.0" encoding="utf-8"?>
<CamPosZ>540.445</CamPosZ>
</file>

<file path=customXml/item1466.xml><?xml version="1.0" encoding="utf-8"?>
<extrudness>0.3</extrudness>
</file>

<file path=customXml/item1467.xml><?xml version="1.0" encoding="utf-8"?>
<extrudness>0.2</extrudness>
</file>

<file path=customXml/item1468.xml><?xml version="1.0" encoding="utf-8"?>
<extrudness>0.5</extrudness>
</file>

<file path=customXml/item1469.xml><?xml version="1.0" encoding="utf-8"?>
<zdepth>1</zdepth>
</file>

<file path=customXml/item147.xml><?xml version="1.0" encoding="utf-8"?>
<extrudness>0.4</extrudness>
</file>

<file path=customXml/item1470.xml><?xml version="1.0" encoding="utf-8"?>
<zdepth>2</zdepth>
</file>

<file path=customXml/item1471.xml><?xml version="1.0" encoding="utf-8"?>
<extrudness>0.4</extrudness>
</file>

<file path=customXml/item1472.xml><?xml version="1.0" encoding="utf-8"?>
<FocusDistance>541.536</FocusDistance>
</file>

<file path=customXml/item1473.xml><?xml version="1.0" encoding="utf-8"?>
<extrudness>0.3</extrudness>
</file>

<file path=customXml/item1474.xml><?xml version="1.0" encoding="utf-8"?>
<zdepth>2</zdepth>
</file>

<file path=customXml/item1475.xml><?xml version="1.0" encoding="utf-8"?>
<extrudness>0.3</extrudness>
</file>

<file path=customXml/item1476.xml><?xml version="1.0" encoding="utf-8"?>
<zdepth>0</zdepth>
</file>

<file path=customXml/item1477.xml><?xml version="1.0" encoding="utf-8"?>
<zdepth>2</zdepth>
</file>

<file path=customXml/item1478.xml><?xml version="1.0" encoding="utf-8"?>
<zdepth>2</zdepth>
</file>

<file path=customXml/item1479.xml><?xml version="1.0" encoding="utf-8"?>
<zdepth>2</zdepth>
</file>

<file path=customXml/item148.xml><?xml version="1.0" encoding="utf-8"?>
<CamOriZ>-0.00228064</CamOriZ>
</file>

<file path=customXml/item1480.xml><?xml version="1.0" encoding="utf-8"?>
<zdepth>2</zdepth>
</file>

<file path=customXml/item1481.xml><?xml version="1.0" encoding="utf-8"?>
<CamPosY>251.022</CamPosY>
</file>

<file path=customXml/item1482.xml><?xml version="1.0" encoding="utf-8"?>
<CamPosY>270</CamPosY>
</file>

<file path=customXml/item1483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1484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syetOx0pM0vv39K6ThEz39aUcCkxkUetMBc0mcUvXmjA596BCDBoxnNKABSCgBRjv0ozR1oxxTuAUnalpCKQBQB1ozjjFL7U7gGc0mSeKPejkHjpSAOtHal680UAHbNIfrS4ooABxSYyaXGaKYCdKDS0goAMelLSfSlouAZoxRRQIM0hHalxRj3oGJQKM0A4oAOlJ3xS9aKAAetB9qKQ0AGOKM4paTGaADnFHNKOn0pBQAvek60uaKQCYFHaiimFg7Ug4pc8UdetABjFBFAozQAD0oo96QGi4WAdaXpSEcUo59sUDA0UmeeaDx1oEKDQfemk4pN9Fwsx5PFJnNNDijeOaLhYfikJ55pm7ng0hOTRcEiQnj6U0vkY703Jo7UrlWHZzx3ozjrTepFB60XCw/I65pdwqPJxRmi4rEmR0ozmo84ozincLEmcUE1Hk0A8daLisSE4GaM+tR7ucUEgii4WJA3vRuqLPNLmi4WHE85FBNNFOApBYM07PFN5A460ZIphYM80hOBjrSEkH60Hn2pBYATikJzQaKCkgzzR35oHrRjPagBQMUEd6BmgjmgQhFHNKcULQMaM0ue9GMmjFAC9aMe1AOOacDnmgQnSl7dKXFIOc0AA4HFA5FApc4oEGO1LiiigYY6UlLgUGgnUTFGe1KOaPSmMMZo60Y4o7UABoxntRj1ooAKAPWl9AaT2oADx0o5NHWjrSAO1FL+FJQAcde9GM0vak6CmAe1Bxn3oFLx+NACZ9RRjHNLiigQmM0EYpaDzzSGIOtFLR1pisJk0cZpRzxQaAExmjHFFAHIouMM4GKAKXqaKLgGKXHFGO1Jz0ouAdKBS0fSgBMUvSkzj60vWkISl9PSiimMQ0DgUo9KMY70AIOTS45x60dqM0CDjp6UYoAo7UABPajqKKMYpAJS8dBQeaKYgFHf2ooHpSKA4o7e1Bo9qACj60Ac5oNO4g+vWkp1B4oATHeigHFHFIApDS0U7hYOnFGKDSd6Q0L0oFGKTHNO4C96PaijP50gDHHNFL9eaQUxC89qKDkcA0mPekAuKTNL3Bo4oGJ2petLSDnmgQY496WkxmjvgUAHQUdaPrQOeKYxO9KcmjNLSATpQfWjoc0namIWk5NLn2oAwaLhYKTH50vc0dOaQ7CY7GlxRmjoaAADOaKKMcUAIKByaXPNIaAFPSkpeaQ0AH86DS0dulACckcUpBHWjNB60AHWik70ooAM0daMUmPyoCwtFJ0Ipc0ALSUYx+NLQAmKKKWgBKCT2GaCKOlAB25rN11pks1aBSQoy5FadIQpUqwyCMEGk1dFRaT1PNrnWJSxCr0Pc1nzX08jfM59MDpW94s0yCz1FfJGFcZwPWsbygD0rnaOzlXQqbHc+/elEDEfMefarJAHTFNyOn51Nx2I1gUYBGTikkQBelS5PQD8aDGxHPWlcaRVMYLYAAGM5oCg/hVoW2fepBbf7NBRTEftijbzjGTV4WxPbNKLY/3eaVwsZ5j7BacEPHGa0Vtz6cfSnC2PYUXCxmeW3p9KBEwxx1rTFs3TGRSi0PalcdjNETEcjml8kgZx1rTFqeMjpR9lz0GM1QjL8huKPs5Gc85rV+yetKbX24qbgYk0JjjJHYVQAlP3QfyzXQ3NlmPJOBmnhoI4wkUQJ6E4ppjdjDtyxYBgRg8g1oxoCBgU6SFHPCYJPX0q3DBhRnk0bkNJMhEZ9BipBCasrEBUix56KTTGyqsGeMVKsGMcVZELH+HAp4gIxljQBWESjoKkEajotWBCo7ZpwAA4FIRAIyedtKIye/HpU/HSkIGaYHZYo5P4UoFJ3x611nCLRSEcUo6CmIAKOlIDS5zzQAZ6UgoFB4PFAheO5pAc0uRSCgBf50ZApO9LQMQdc0c+n40daBQAdPwpeopKKADp+NKODjtSdaM5waAAHmlxzSEUe1AC9KM0cUmcUAA96XOKSkoAX6UCg4ozRcVg70oNJk0ZOaAFzR6UmeKBQAvTikPOaUmk+lAxfxopDyBijOQB3oEB5o9qAeKKBhntiijJPNIaAFHHNH0pucYpCeelArC5xSk03PfNNJ70BYePrQDTA4zml3g0XCw7I60FqaCTzQGFAWHE/hSFvSmkgnoaAaLlJDiSaAcGkBo7ZqbjsLnvS7qYTQOKdxcou8UhYmkIzzSEUXHyhnNB9aMUh4ouFhaSlFHFFwsJR1pelL7UrhYTpS9RR0oPNMdgzR+FAozxSGGKQjilFB45piG55paMUUCEzijcaB70uPegQ00vPSlAyaXFMeg00gzmnDnilxigkAadngU0jIoA9KLhYeMUmM80Z7YpRQAmARSYzTuM0YoAbtweuaMUuMdaXHegBABSYI60vJo9qADHrSEU7FGKAIyKCMU84FIR3oAbnijpSkYpMdjSGIDUimm7acBTBi9e9LSClzigQUEUfWigBop39aDxRkjkGgQYo7cUmc0uRQMB0o4pc0nBoEH40ucUhOKOKBh360EUGjPTFAgFFANJmgY7pRmkBzQPagQo6UhHFL7ijNABR0pOlKKAA/pRjI4oPTHajPHFACd6Xv0o7UD0oAOv40hNLR1NABnmjqKMCkoAUcmjgUnSlxQADApKXFAGRQFgpM4oHp3pcYoEGRjNANGKM8YoHYXtQDSDApenFFwEzzS9OlJ1oB7daAFoBpM9aOKAHf0pOtITRQAvtQOlIaXpQACjvSZ6GlPPOaAD+VHejPy+tGfWgLAeTRgCjIozQAvWkNAFGaAsHQc0e1BoNAB2o60dqOBQAdqOnagntRwKADHNL1NGaTPpQAGlxRR1oGJQOKWigBO1AxS0A8dKBBmjijrRmgA4oGM0gpeMUAFGM0UgoAXFHpxS0mOKAA880gp1JigBevFJ0oFBoAUjpSYxSjHrR+NACYoFL+NGKACk9KWk9vegA6UhzTiM0UAGKKM8UCgLCCg8CgUZoAB0FJwMUuKMc0AGBij+lLSdDxQMDxR1paQ9aBATS0hGKKBicZo+lOpPWgQUtJ7UCi4WCjOOKM0Z9BQAtFIQexo56UAKTRSGloGIaM4ozR1oEwzzS0hFLQMTtQDg5xSd6COaAMXXtFl1S4WSJgAoA5rntQ8PXdlCJWwVzyRXedOlRXIVrKYOAQFPBrOSVjop1XdJnmRh5OcnFOEBOMLk1pi0BYtjAz+dSCBAfSudnQZq2xP8PFSpaE8kcVoLGo6DOaeEYnpigCrDaDPzAc9Km+zKDjGKsCHJyW/KnCLjk0hXKotlApfIX8ateUKPKGe9K47lUQr6YoMS+vFW/LHTFHlqO1AFXykAxmgRp0HFW9g6YGKTYuMBRQFyt5ajoKNmOQMgVZ2jNGMdqAKu3OPl6UhUgY21aIxTSuDzQBSniLJtI4NVY4QFIx04rUccGqYjYu+DgZoH0KxhBYematxwKADzUARxdKMkg9avoBimtiW9RojXqBinbfSpABRjNMBoGe1LjHOPwpQOeKdQAwgUoGOnWgigcUANb6UwdfY0+Q4qLPIoA7Sl5FJRXWcIvXmjkUntSDPTNAh+elJnke9JSk5oAOhpabmjmgAPHOKAaXpR70AGaBmgdaTpQAvSikzR1oAXOaKB7UEUBYQdaWgd6OppgA460HHWik7UgA+9LSdsc0d6ADrS5xSZoBpgLQaQ+1AoAAaUHvSdqBSAUYzQaQHLe9HNMAoHPWjI7mkJA70AOPtSCk3AHrQGHTNAC5xQTSEjPFAcY5oAAaCe1NLYpu7uaAHE80ZA6VGSTSZoAkJwCKYTnjvSZNHWkOwueKTNBoAouMXNKMYpoo6UBYeKQDAo9KAcUhjulJ1ozRmgBeKTODQOetBoGKTSY9KSlxQAHFBpD1ooEGO9AoJoBoAKKM4pM+tMVxaOKO9HXrQMXNHSkzmigLi56cUn0pcd6CKAEPrQM0YzSgUEsb7UYzTwOOetKABQA0DBpwHFGBRjNMQY7UYpTxSkUANxQAAfanDrmj3oATHNLSUtACYzSjr7Ue1LigBveg0uOOKCMUAJSEUtGM0AJR0p2KKAG8Hij2pSBQBQAnWk46UpHNJjI6UDsG7FJu9KULzg0bcCgLADmk3UAUoFAgD0uSRSYzRjtQOwE0mTS4pMfnQITOOaUMaXbmjHFA7ACSKUHApBSgUCFGehpaQcUuO9ABRR3oIxjvQACgjoaMc0fX8KADFHT8aPSlzQAnHY0dqXFIeeKAFzQSaMc8UUAGKTOKM4NLkdKAE496XNGKT1FABnnNGMHjoaUjPSk9ieKACjP40p/lSelIBeuD3ozikoHP0piDPPFBJx60DjNAFIYdhQAaXsOaQUAL70UmMcUvegAAozQDxR0oCwhxjNA6UuAKP0oAQmgDt2BpcA0e1AB60mcUuBSY70BYBzRnNKPagCgAAoxikHWlouACijvRxRcBOlLS4FHei4BQKCaTHFAC8nmikHApfegA6gDvRmk70uTQIPwoo96TNAxRRQeKB1pgHage9ApaAE70Zx1pc80YBoAB1pO5pcY5ooATvSjrxRjFH86BWE96XFHajH50DDpxQPeijPtQADnmlooxSAQUpGDSHmj3oAWiikNMVhcUYzR9aBQAYoAJOaKU0gsIOoo70Y9aDTGGaKOO4o5I9TQAho6UuRjFHSgBM+2KUc9cCkPWlpAIeOlLSfWlpgFNzg0vSgDOM0ALxSYweKCOaWkA0ZHWlxxS0nfrQAD6UdDR1ox60BYAcnFHXijtQOnvQAYwMUDFA6UYwc0ALSZpaQ9aAEz0xS9sUtFACdKO1GKMUwAe9IaXmge9IBaSgHniigAA565qK5UNaTAnAKkk1L0PtUVycWU30qZbFw3RyvlD1PWnCMAdKfjAAoxXM9zrGBQMcU7A6ClxRjFADlGBilIoAzThUsYgFB60UvbNAxOppCKdjiigBuKTGKdjtQaAG4pMUpxRQA00hGaceRim4oAiYZ4qBBkt65qxIQBmq0UoEhjI+ZjkUgb0GYKyB2BAFWkwVz+NRTDKkVLGBsApoTHgZoxilxjijFUACg8UUGgAHNIBxSkfpSE/LQBDJ1phOCfensMt7UwigDtM5ozjHej+tBrrOEBRQKAaBB0oyaM+9A96AFGKTmj69KM9qBi+lGeeaM0mcUCF65oPP+FJn0pc0AJjil5PFJmlzQAEUUnfrS5waAsLQMUmaCR+NAC0ZpuaM5oAUGkJ7iijpxQAE0maTGTQPSgLC5pQeKbQBmgB2T3ozkU3PFKDQAoPP9aQt15zSE0mO9ACE9+9Hv3oxz1oIB575oATJzzSE07FIRzQMM0maMc5o20AIQaDnvS4IpMdqADHSjFHSjg80DDFAoPHSjpQMM0ZPBNIDx9KM5oEKOSRRSUp4FIYo5FKDximg0UBcXrSg03NByTQA7OBSdaTPFGcc0wuApc0YzzSYzSC4vSkpQDjrRj86YhtLnNKB+dKVzgigBvalPpSgUAd6BDRxS5pcZowBjJ4oAM45oyD1pcCkxmgQuaCfloxzS44oGAxxS5pMUvSgQvXpQO4pBQKAHCkzQeOKWgLBjpSjnNIDijOaAA9qOlBJIo9KADryRR0AoGcUUABP50UAYpc0AJRjjmjPajrQAADvS4pAKOKB2DHNBoNGfWgQUUdqMcZoAAKMcUewoFABgUhHNLR+FADRzwaOmKdgfjSEflQAhxRilxnmjGKAEIHGKMZ4owetH6UXAXikAzS/WigAxigcUuPWigAo9qOlFFwClHIxSE47daAfSgBT1waByaTrRQAuMUY60ZpOtADu2KTODR0Oe9HagBCO1KR0ooPAouAAelIfal+nNFAAKQUUZ64oAAaB0o+lLQAhBP40dBS5pB6UAGB+NL1oxSCgBcY6daCMCjtzR24oATqKXtSDnmlPFAAR3oo60ZoCwYxmgGgcUuMUAHak6/hQQO5o60AGKMZNGaOnNAC9aTrRk0CgAo+tHtS4oATFKeopKUUDsJRjFLnI5o6/SgQmKUjFFFAB2oGR0ooBx3oABzR060AUUAJgdqXNH0o70AIBzTsc0Y9KKAA89aOvFFJ3pXAUDHWjHFGCc0gHamA6kx3Bo7UdDQFhBSjBPFGMUhHvQApHPWjpzSe9AoAUdKM0dsUtACe1HajPejJxxQAtFGenrSEnODQAHoKUUY5zRnBxSuAnel60HrRnBxTCwmKUCjgmlPSlcLCdKKCQaPwpgFLmk96QUBYccUlH1oPFABwOaM0HBo9qAEzQTS0gNAB1NH1oAzS0BYQ+1LRRQFhOnFHb3pO9LQAUhHNKQMUdelACDgdc0tFHSgAAo7YoHGaAeKA2DvQRSEfgaXOaADOaUCkz2oz3oAWk5xS85zmk6jigAxSGjFL2xQOwZOKM5oB7UmM9aBC9KKOtANABjPFQXxxYy+4xU55qrqZxYMvqRUSehcN0YOCQKT2pTzSVznWJ1oHWlzikzzQMkUYp+MUxDkU7rUsAoIo9qKBiUnUU/jFJxmgBpHvSd80uaDQA0+lIRTiO9J9KAENNI4xmlyRSEEggHtxSArEkMy5yQahjTN3vPOBUwh8tSScknmmx8ykjt1oQPYdIO2KmQYUVGwBYAZ681JkAc8CmhMXGeaWmGaNeCwFRm7jz8pJ+gzTETY5waWqxuWb7sJJpN906kKoT680xlnHSkOB3FVzHcMPmkx9KBa55ZyfXmlYBxdAPmYD15qA3luvQkn2FSm1jCkgdeKp3oW0jEgjDZ7UNha533Y+1H1pPpQTXWcIoo680maAaAFHFBpCc5oB/KgAzRnHNAOM0E8YoAbkil3GkxmlAAFMADGlJ4zRjFIcHv0oCwbqbvIpTjFAGetAWHB89qN4HvSYwaMUBYXfQWzTMYPNHqKBDw3NLnnpUeM0ooHYeTQDTc4pRigQp5pAPejrRQMOlHI6UZxQDk0CCjFIfWgHPFA7C4oORSdKOQM9qADrScZ/lS/SloCwg6UmOaUnBooATFGOKMUYFAC9s0089adSelADSKMZp9IRzQAzBJ5oxT+9GKAGYzRjA5p9BHOKBjMcijGeKeOaMAcmgBmKMU/bRjtQAwUDn60/aPegj0oAYBQBTgMUuO9ADQMmlx7/AIU7GaMUCEAowfSnUUANA4/nR0pTxS4oAbjpSgGl60UDExilxx0ozQDmgQYwQaMdaKKAAd6B/OiloASjFHWigQe1HQUuB1o6k0DA+tA5oFGPWgLAetL19qT0zRnmgQuaMUlBwMUALSYzSj0o7Zz9KAEyelL70UdRmgAzjvR70DmjpQAUD1oFJ2oAXOKTNKO9JkUAKD+dGPWgHNBoAMgUZ4xQKPegA4o7UHpmjpQAUZooxQOwfSj3oPWjrQID2xRjjmjGaB1NACCl7UUA0AGcfWjPPFIeaOgoAXkUZ9aM8e1FAB60dqOuKCeuOaB2AY/SjvQKPb9aBAeW/CgGjpS5oASg0dOaOvagBeR+NA4FJQPyoAWk7ZpetHagBO1LnFA6Ug5oAP0pcdKDwQKOtA7BjNJjHNL260Z/WgQdQfaigEZzRnigdgPNHPaj0zRjmkIQUooPFFMA7UlKPejpQMTvSk8UUYwKAEH0paBR39KBABkZzRnA6dKO2aOcYoAOvTrS57UlGKQCjrSDrmlxxRgAYoHYOtH4YoxxS4754oEJigcGg9qCM9DQAuKQ8mj6UfU0ABo6cUueOeaQjvQAuaKYzhPvMBn1OKEcORhgfpSuirXHjoaAKUoQoPTNJmmncTVtwoPFFBPQUCEAHrS5pMYNL16UwAdKUkY60nTijjvSAM0deMUd6MUALSUY4o60AJwKM96XGfwpBTADS980Ad6M0h2DOaQUp45oAzQIOvPegDFKOopOhoAOvNLnjFJ7Ud6AA0opDQBTAU57CjJ70UDpQAGk74P50deKXIzSAQ5FL0OKCQSKQH5j+lAC9aKTFBNMANBo7UZ7UAJ2peRRmgetA7APSjPNJxijI/GkAuKOlMzk0ucdaAHUdaYWo3ZpgOJAFANNzke1GeeaQWHde9HajrSZoCw48nijOKbS5/OgAPNL0pOBzmgnigLCmjNNyRSEnv0oCw7I700OOnSkx70hFA7Ds89aXNMpCDQFiQEE9qM84FM6EEdaORQKxJkcUme1MOccdaO3NAWH5Gapaw+LZRnqatDjtWfrDARxljgDJJqJ7GlNamYRQQD9arSahApwMsR6CoG1E8+VCSPU8VgdFy9ijrzis03ly/QKme/pULzMWHm3OcnoDS3Bs2BIqnGRTvOQDlh+dV4bOMqCcnIzyalFpH0xSY1qONzEOTKPzppvbcdZBVK9torS3MzrkVjnVbYcCEn0wKW42mtTojqFsOsgph1O37MceuK57+14hwLfOaQ6uO1v9adibm+dUg7ZP4Uh1SIZwrflWAdYbkLCPxph1eb+GNRRYDoTqfQCImmtqLE8QkfWufOr3R6KAc56Ug1S6IP3friiwanQ/b5T0hqSOSd0DGPGenNYNje3E9/DE7DBOTgdq6ZgFIXpihqyBPWxVkeYD7oFMtN+9yw/KrEnQ1HCMbj70kW0rEN67oimM4LHGe9PS2LKDJISfWmXgBaEf7VXF4UDtTWwn0IltIxztzUoiVSAFAFPpCaoAAUdBQRQPWlFACZ70hOKUnPA7UlADScgVT1QAwAZxk1cJxjNUtVO6BcetSyo7nbijrSZzS12HAFLnt0FNo6mgBaM5NJ+tHBFAC5PQUUg6daCaBC9hz0pKKCaBhmlznmmk96M5piFzRSbqQnmgBxPIFOHBxTAaX8c5oAWkpAcUE8nNACijimE4xSZNAEgIoz74qMHkUmSaAsShhzRuz1qLFLg0AP3Z6daUHBqOjpzQBISBxQCDwKjGT3oGRzmgCX8aCAaj7808UDFHWlwKZyB1zSg4waAFwO4zQBSA5NKDzQIKMUtITg9KAAClwKTNKcGgBMUEdKXI6UdvSkMSijrR0oEHFHrR7Gj+tMYUD86PUUhJFAC9KMimZyaO/0pAPNGcU3PGaQGgLEnWgnimA4pw6UCF9KQ0UvfrTAKOvNGSKM4UikMMUdjSEelLTEHSjqQPWjp+NJnNACjp0o96PSgUAGeOlAxmkz2pRzQAcUCjoKQ0hi5xR0+tGQaKYgFLmm5pQc0AGeKUnikzzRmgYZ9aM5pCc0hJxQIcTSk8evtSAjHNApAL6c4opKN3GKAFopCaARn0pgO70mRnk0hIByKAaQC8Zo9aQcdaOppgLnig0YFGeaADrS59DSE4opABoyTjApCeaX3oAOaUGkyaB0oAXFJ265pcgdaDzQAZB+lBNJnNGDQAdeO9LjGR1pM0nXFAC/SjijigY/CmAp7UH09KQn1NA60gFBxRgU04zxS0AKBRkdPWkA9qUj2oASlHNIexFANMBeKM0DmkzzmgBc5oBoB7UCkAdRR170Z5xRmgAFLjmkz2o6UALSDijnHFGcUBYWjGOfSkBoPpmgBaQ4z60ucLwaTigBRSY6+tKKTIoAUUmPSgGjkmgAoAopaAsHGMd6Q9aXqaTHPJoAXvSCgUc5oAXnoKO/NGcUHtQAHHSjpSdqUd/WgYdOtKKTrzRzQIWgGkBGKUHFACnAGaTGeaBzR0NAAT0pegpDQe1AB2GKBzSjmjPpQAntRwTijPt+NKD8wPpSYGRqzbr2JCeAOfY0xpprdY2gH3m5OMgDNQaqCdSlO7AGCavWyLJZAmURjOPqawk9TqilazNMvK00kZ5RcFDj1HNJ16VYMYEEbbx/qxhe/1quPyrSm7oyqJJ6B7UufWkzzxS547VoZBkUDjpQPWk70AKKM0me9BINAC0HOaTGKOlAC0UnejHNAC9KMUdaCaAsHSkPqKBzzRyT0oAB2FOppPejqeaAFz0pP1pc55ozmgLBnNJ70tHTigLADQDRnikBoAdSdsg0go+lAC59qOtGRSdeRQFhRR0o4pDQApI7UUhNH0oAM44oOKOT6UHnNACA0vXik6UvFAxCKTGKUigjAoAaBilIzRx6UvQUAMAwaXHWlIxS44oC4gHNHegjpRQADJopelFAxAOKUUUYzQIQ0opOpxSnigBCRmlxSdaU0AIQKXFJ0A/lRnnpigYYB4o9qPajAoAAO9GKO+BS49aBCAUH0oxmjBxQMTH6VT1VVNiQVzzV3gDFUtVOLMD3rOexcN0cpqA+x25lVR6AHpWKb68kX5SAPYYrc10Y071AI61kWMIkj3SDPtWMVc6Z2STZWY3DkGSUgemaI7bMiNkk7gcjvVm7jCtGqjHPIq9DGCVAXpirSSM2zaj5RfTAqTqajToKeDWbKWxR1/jSyBzzXHyEoo2iuv8QH/iW/jXIXP+oIHepRq9kVzct6d6QztjOBUG7AOa0LbTZZoRKACD0BrRIzbSK4mc88UvmuemBV4aTP2AxVC4iaGQxtjI60WGlfYaZnPVqBI5IXOQaYBkj2qSNfmH1oEa+jjOpwk9hXUSctk965rRRnVEHTAJzXSsSHNEtkStyKToabH90/XrT5AMH0xTI+F571mjRsr3ZPnwj3q6pB4B5FUbn/AI+4VHHerERzcMPamnoDRYFFB5o6/SqEA6UGlpDQAHntQc0c/hSE/nSAikDEAKcHNU9QO1EBx0q+STjI59qzNVUttCngAmkykd3mjNRgkdaXNdhwD8570ZpmaTJPfpQA/OKUHNRilBxQA/ODzQCKYSSOtHuKAHk4pc+1Rg0ZoAeSO9NzSZyPegGmICaTk0tJnmgLC5NKDjrSdDSde9A7Dsg96CaaaXqKAYuQaMD8KSigQHHSj8KO1JkA0BYd2oozmjNIYoFJjHNGaM0BcMY5oH5Ume9LnimIXpS5ApmaOT3oAUnHFGTSZGeeaKAFzgUFuKSjFADwaXNR9KUNQA/B60Z7U0MCaUnJGKQxeBRmmk80ZxQA7OKAabn1FANAhxNGRTc5pc55pgKDntikoBpM80hhgjJoJoJpM56UwFz7c0DrSD1oJ5oAdRyKaDTs8UALnNANNzmlBpAL170fzpM4FGQOaBC0uabmjNAxxNHTFM3flTs5oAXjJoB5pM59jRnigQpPNFNJ/OlzQMXHNGKTPFB9aAsKaKTPFGe1ACk5pCKQ9aUE96AF9KM5yaQelBNABRjIpM0ZzQA7Ixg0nWkzzzSE+tADs+lA5FNyO1GaAHijI7mmA80EnAx60APFITTATTs0AOzx1peTTc5zng0ZoAcKO9IDzRmgQtL3FJmkHXNADqOgpM+tB570DDNLkYxSZoBFABRmjOeKTNAhR0oJP4UmeR7UpOaBi57UE0meKAcnFAC5FJignFIKBDjj1oHFNBpfegYtAIzntSfSkLYGaAHUZpoYUu4daBC0lGQaCRQAo9PWjFJmgnn1oGLRk4pAc0Z5oEKKWmg5oBoGLmgmkyKM0AKCaM0maM0AO9aPem5oBxQIdxR6+1JnNBPFACk+1LmkBFJmgBaB6UUmfrQAuR2FHekHIpQcUAGcUY70Dk0bqBhnNL24pM0nWgBw9aOPwpB6Ude9IABxQD19aTNGaAFFH86MjHXJpuc0AOHApQfWkoFMB1GRTQaU8UgFPNJ0pCcGjP5UAO7UCkzRnjjigAJ5pQfm+lNzzQDhwR60MZzWtH/TJue4qeY7bCE5xjBxUWoxCfUZQTgbhj3rVttPS7QJI3C8cVzs6orQvMCNTjyeBbjINKOlWpLRQDPk5EYQD2qr/hV03dGVVWYtIOtGaM/rWpiL368UcUnSkzigB3SkJycUhNAOKAFzRig0gOKAHcUnfg0cGkoAXp3pR6Gm9RS9qBCjA+gpCT26UHpQelAwGcUuaQcc0ZoACe46UZpAMmjkcUAOzSZxSA0Y70ALmjOKQ0cYoGGeaXNJ3oJ/OmFhc0A98cUhNB6UhDhSHOKTGKKAHdaMGm5weKUnGKAFFIRQRzS9zQAlHU0opOg96AA9aDRR0OTQAtIaXOeKDSHYTtRRjvQDmmAp9KTOaKM0ABOaOtJnFLmmAH60Y96BSYzSAB0oHvRRyOKAA5ooIooAPajHrQeaOpoAODR7UDrRxQAYxQewo6igevpQMCaBS4BFJQIOKo6ucW6Dtmr1Z+sHEEYPc1E9jSG5zOu/8g/HqazdPGLcd+elaHiE/wChqPeqNkMW6j2rKHU2qbIjujmaPPWtC3HzrWfc4N0g9DzmtK1GZB+lWtjJ9DTWnA5xTV6fSnDlgMVizZbGd4jJFgB6muTuziHA64rqfEh/0ONfeuXu+IwKImj2RnEHHvXS6ZIPsUa55xyPeuexjqM96twzPGvy/XFa3sjCSudECNwGa5vUzm/kAPANWob943DFjj0NZ9xL5kzNjqalscE03cjGR1PGKfG+XAz361Ecnp0qSEESDnGOaC2b2hD/AImRPIwuOe9dEfvk1z+gc6g5PPy1vk/MaJdCY7sjkPBFIvCDIolI2/jSr90VmWVZjnUY/QLV4KAcgDNUJOdSAz0ArQ4xjmqWwm9QHrSgd88Ug/Sl4ximIB/OlPOKSg0DAimnpS470lADSRurO1LABz2BNaJ+9gVl6qwAcn05qXuUjuccUCk9aM8V2HCAPWjPvSZxg+tAIIoELmimgjucUuc0DHA0A45puc9KAc80wHH1zR3pOtLxSCwd6M0ZyKD0oEGcUd+aO1GKAFpCcUZooACeKWk4o70AHajnpR3+lLQAUlLSdqBh0ozR2oFMQtFIaM0gDrSjrn0opDQAE0tFFMBBS0nejHFAC+lFFJigBfqaT6UtIOOKQC4oBoopjD0oI70Y70UCCkzS0mOaQCijPNAo9zTAOmfWgZ25oxSgc+1IdhO9KPSkPFFAC0Ec0maAfWgQvXkUA+tJ0oxzQMWjPakpc8UALmjNNxjkUuaBB1ozQDSE0wClzikzS5yKAAetKCDzTaXpSGKSOOOaM03J+tLmmApOKN1NpegpALnPNBpM0gPOKAHbqM8U2l5oAM+lLSZ6UZoADzS0lJQIUdaM0e9AoGHHWlxSZ/WgmgBaKO1J1GKAF70vtSUd6AF6HFLn8qaaMgUCHe9ITSZ9KKAFBpc8U32o6igBwOaTPb1pO1BHFAx2SaCabnijtQIU+vajPFJ2xR2oGLnNKDn2pnQZpc0AOzRmm5NBOaAHdBkUZpoPpQTQIdmgH8qbnNGeaBjgeKCabmjOOe1AhSaMY/lSZPagHH0oGO3UhP4UmaTqf60CsOJ70vXpxmm5FJnNAxwpc5puSB1pCTQA+jpTQexoyc5oEPzRmo+RS5xQFx2cUA800c4ozjqMUAOz70uc8UylB5oAdn3o3dqbntRnuOlADs9KUHPembvalJ4oGOBzRnmm59KM5x7UAOB9eaM03dRmkIdnrzRkHmmA+tKDQMcTnmkyaTP50A0wFz70oPNM4oz3NAD880E4FN3UZpAITk0oNAxSYIpgODY4pQc0wY60tADweMEUueKjzTgc0gHfjSZzxTc0me9AD80u6mZpM0BYcTxmkUnNJmgH5hS6AjBmOb2Y/wC1W/pgw3Hr/Sufc5vJf981v6d2POR/hXPI6omvIR9jkPt+VZWfyrVmOLGY+orHB4q6WzM6u5Lnjg03dg4pmeaCcitjEkDd6XINRZpQeKBD8igECmA8UoOKLDHg0UzPSlNADs0ZpoOKCe9IBc55pSabngUZ64piHfyozim54oB496Bjs0E/nTc0uc0AL15o5xSZoJOMZoAUUZpucGjNADs5o60mcUgNADiaP50ZGOaaeelAASM04U0AUvGKAFH1oBwaQAjntQTQAtFJnA60uaAFzSHn8KTtSjigA6HNLnNIDRQMB3paTNGelAgpaTPNJmkA7OKTJJpM0E5FMBSeKOKM5oJ44oGGDmgc4oB5xRmgAzzQTRnPejPNAC5pM5NITRnvQAvY0dqB0zRSAB1zQSSeKKXNACUEg9qO9FAAOtLmk6GigAzxRSc0vGBQFgA5ANZ2sn5Y1981od6zNZPzRAdqiexpTWpzPiE4t4x7mqtoALdSPSp/EZ+SMd8mooMCFeeABWcNjWo9ivL816ntzWlbj5/x61mNzfD0xWnaZ3AAd6voZPc0wacv3qavApw+8KxZstjI8TH91Cvqcn3rmbs4UE/Wuk8Tn5IRiuZvj+6FJGj2RSMh5P6VtQ6ar28bBjkgGsI5xgCuttdpt4/oP5VskrGE3ZqxnvpMpztYdOlZcqeXKUA+6e9dWODXMXH/AB8SduTxUvcqLuiEDqKkhGWHHPamE4p8GN4HfNA2zf8ADwzdzHsFArdI5IrF8OD99OW64Ax6VtEc0pdBR3ZDJ92nDoKSbpSjgCo6FlJMHU27471ojpWdCM38h960Bk9KrohPcXsKUc0mQBil6GgA7UZwKM+tHWmA0nFGcUZ9aCOlADc/PWLrBJdx2AHStoD5jWLqxHzkdSanqWjugxIPODS560hABIFJn/CutbHC9x2aQHtSZz0o6E1Qh2fagHFIDQPvZ7UAKM80A44pCSegoHNAC5oz60mcYFBNAWHE0ZyKbmloAXNAamiigQ7PX86UHmmZoyKBjweaCaZmgUAPBpwqPPpQCaAJKM0zJo3EjrSAfnjBoBAz60z8aToaAH55o3U2gUAPzgUA0zPPX8KASOKAJKQYpmTS7qAH0Uwtjigk5zQA4dKWmZ60BjTAeBQTzSZHXNGfWkAvSg00mgOM80AOzk0dKTPNLQAUUCg8cUAFFHWkHWgBe1BoNIeKBi0ccUdKD92gQZ/Ol6Umc4NGaACiikPTigBc4oAxRSdaBi5oPSkBIpevSgQZ70o5pCeKTv04oAWlHP0pCO1AoAXkcYpKM88mkOc0ALS4xSHgCjNAC5pDxQfSg+tAByaB1o7cUZzQAvuKO1Nz6U7oKBhmkoNFAhTSUp70e9ABmjNBAIozheetAwo703NG6gkdnn2oPXim7+aNwoGOHNLTcilByKAuHfBo60HgYoFAB1oGaSl9+9AC9KPako9qAFJ/KgGkzxijrQMBRQaBQIBwc0ZoNHWgYDGMUZ9aOgoFAgzRmkzzRkHigBc4oHvScYoGDQMWjge9B60ZAoEHUUdPpQKSgYuefaj6c0Zo6gY4oAAaB0IHTrR2oGRmgA7UewoHSkoEL2oBxQeOBQOaAEpeTSc5pe1ACUvegHFHGPegAzignpQeuKOlAAOmRQOtB9jR0oGAPal6CkHXPSgGgQDmjHegetFABn8qXNITijPegBT6UZpMUc5xQMd05IpM4pPxozQAuaM0nFGeKAFzik6Zo7UHtQAuOaOlJ0ozQA7PHFGaaDg0GgBfaikHFLkUALSA4oyKTOaBDs0Z4pvQUAkUgFJ9KAeKr3NzHbL5kjAD+dMh1G2mQsJQAPXildBdlvPpSr169ajRw4yrAg9xTlIzQ9hrVmCCDdSeu8/zrodMPBzyc8VzQP8ApUhBzlz/ADrpdL7kepxXPI6YmzOANPlPt+tYnat2Yf8AEtm+lYI5AzVUdmRVWwpNJnAo6VWuL62t32SOAe4rduxhYs5oBrLh1y3klKtlQOAT3rSSRZFDIwIPpSumG25Jmge1NzjrQDmncNB/BpASDTRx1pQTmmMcT60ZFJmg9elIBc0DpSd6UUAAAoxik70Z4oAdnHFJk44pBS5oAXOaOtIeaOgoAUnmjOaTPHvRQA7OaAQKbnik5waAH5BozTRQaAFzmlBpuaD2oCw4+lBJzSZpTgUAGaMkGkBzmjOKAFye9GcmkBzR1NADqTOKQcZoFAC+9Gc0dqQYoCwuSRQTmk7YooAXPNGaTHPtRQApNGcHFIeKBzQAucUgODSdKKAFzSg5H0pMg0cigBaOhpKM0DFzijPNGeKSgQ4mjPNJniigBScUmfSg80UAGaXNNHWlpAANGaKBQMMjIzWZrBHmRDuRWn14rI1Y5uEX0FRU2Lp7nM+Ijkx/pTIQBEB7UeIT+/iX0xSqPkHsKzhsa1N0VASb0Ae+a1LP7471lx83hPTitSzJ88DjGO1X0M3uaY4py/eFNFOU/NzWLNkYfiY4eFc9a5y6GcD8a3/EWftEQJyQM1z1yfmoWxb6EAABAq9DdSxqAMkDpWeGwBj1q3HMu0KRwO9XcxauaceoblwxwSKxpWBkZj3JqyGicHnB6iqLH5jznBoeo4pLYVjn6VJb4Mgz3FQdTz3qe24f9KENs6Tw6Pmnbr0FbPG6srw4B5Ex77q1P4jSluKK1ZFLnOKeOMcUx/vD6045AJ9KjoaFGzO68lJ65rQcHbweaoWAzK59Sea0SBg1XYnqMSPCjLEnqSafSA5+lLx2pgLmg0cY6Un1oACfSkzQRjjP1oOBQA09Sc4rD1Q5Rx3yK2+uc1z2pOSzDHAbGanqUtj0FxhyPQ0gPpSyMC5PrTQa6o7I45LUXODRnvSZpevHpViQUoPam5pe3FAC5NIDijtQB60AL1oBpD6dvWjIPNAWHEA0ZFNzRnmgQ7NApp9aO9ADh+tGcU3+dFAx3HajNNBpc/ypCF60ZpuaM0wHZ4o6mm5pc96AFzQDzikFGaQC5xR3pMjpS/SmAuaM0hoyOlAC4waBTetKOwoEGeeeaXNITRketAxaAcUme1LQAZzS59TTe1GaAFz0peMnNNzQDn8KAHfjS5OaZmlHPNILCkkc5pd3App60DHSgB4bBpcgnioyccUZxQBJkYoJ5zUYbAPejNADi4yaN9NpDzigB5PIpwbIqLNLntQBJnNBYDpUeTRmmA/dQDmmZozQBJu4zQWx+NRZoJ5pWC5IGBpd2c1EDS+nNMLj84oLACmc9+lBpAODZo3dqbRTEP30gPOaZnIoHSgZLkdabv5po5oyCeKQDt1AbmmdDzS4pgSblo3c1GKM4pAP3Upb0pmRRmgBwcUobmmEikGc0DJC1Ixzgmm54ppY5wRx60AhxOaXNICMUmeaBWHduaBTQaM0AO5HPagEjvSDpijOO1AD93PSl3D1qPNHagCUHJzmjvUYOBxS7jQMf146UdOaZuJFIXOKBDyc80E4FRlsjFBNADw2Bj1oDio+1KT/ACoAeWGetG6o84FBOaAJCc0Emo8nGAaXOaAHdaO/tTMkGlJNAD89qAeaYSKC1AEmcUE1Hu4NLuzQA+k6Gmb6XcD9aAH4yevFAIxz1poYUFxjFA9B2eOKOtRhvypd2elAiT6dKTpTN/ajcDQA88jNHamb8dqCx6dqAH+/egHApgc4xSFjjHrQA/I4FLUefWjJHPagB4IOPWgkZxmowfejIoAkBUUZHrTM0nUUASBqM80wGjOO9AD88UtRhqUE5oAkJGMUmelMJI4zSZ//AFUAS5pobmmZNAOaAHlxS5GKjozgUDJMjvSBhTAc0fSgQ/cCaN1MBpM5oAk3DNG4ZwKYDRnHNAD84pd2Kjzk/SlJxQDHhuMUoIqLNRzTrbp5khwvrSYK5YzQPas5dWtnziQADue9Tw3cc0fmK3Hc0k0wLRICFieBzXP3uoXUshVMxIDx71o/2nb+b5e7PbPas2+MUmTG44PT1qWXFLqhpM93bESOGwOPWqiqBbFSpMm7gD0p0Fw0YwCRg9PWnl/MMkgHKjOBUmiVtB8F5d2kYYcpnoa0LXXY3QmYbSB271jzTedGChIwOlVhuKb8cDildk8qepowSK87HP8AFkfnXVaTyQB7nNcNC7LICPWu00C6SYFB95Qc5rOWxqtGdDcj/iXzD2rAH3a37s402bvxXNzSeVbtIASQOAO9VRejJqK9iDVL77DbhlAMjnCg9h61zTyNIcyHLE5JNT31zLcsGk4KcAVTL9AetNttijFLckMa5OW57CprC9lsp8kkxnggmqpbLEA4PamhnVyuMgetJNlOKZvia6uyJ4pgFPAX0qGK+u7WU+a25SeSelUlEqKvzlQfuqDT5Ym+zhpZSeeQRVXZHKtjoLe+gnICuMkdKs5OK5i2jjKtLvKsMYA610cDFoELHJI5NaRdzNqzJaOuKTPHFHt0qhDjQfrTQKXvnNAC0ppucCj0pAKP0ozjkUfSjIpgGaCcimk4GM1XvJGWAEcEkCgLFoEClqsSwgBJIYiplPAyecc0rjsOxzS5pMg8UDk0xC5zRnNJwOaXpQAdqAe1FBNAB1o60dKO5oCwmOeKX680nQ0poAARijNHvRkUAGaCaOtHegA6Ud6KM0AHQc9aWkxmigAo79cUE5FBBxQACjpSUvTigAyKOlHXigc0AHWgE0UCgA60vqKQ8HFHekMB70ue1JRn9aBC59aTPWgUUAHWlzwOKTpQKYBQOKUc9qSkFhSe1Ie1BoNACj61kapzeAdwK1geeax9SP8Ap5A9KyqbG1Pc5fXTm9jXpjFPVhtGeOKi1ps6koxkjFPJG3n0qYbF1N0VYebt29q1LAfv8+orLt8G5ds9q1rHG449OtX0M+pojpT061GKfGefesWbI5/xEf8AT0x2WudvT0FdB4gbOpfRa5y7OHHpSRbIAenvVoIQOVI461VHUexzVoySMoUnPFWYvcaVPUdqh9aexPuPpUWePxoKQvep7UgsWJ4FV++KsWowTgcYxTQM6nw6MWUjAdXNaY4rP0Bcafn1JNXwckkVMtxR6kb/AHx+tKSArfQ0h5kpJCBC/wBKh7Gi3K2n8sT7mtDPGKo6dgr+dX6tkdWIBgUnTpS/ypjHBGPWgY78aDxxmgcKM80DvTADTTTvX3pO+PWgBhI2nFc7qWMjbxkkmuhJGxvoa5u/LfKD1yTUrctbHfwXdvcZ8lw+ByB2qTjHBrlrVmtJC8LYJHIq5/ac+M5raM7Kxyyi7m77k0ZrCGq3A6sPypRqso4JBp85PKzcBpcgdKxBqspyOM04apKcdKfOgszaz6Um6sf+1ZvQUf2tID90GjnQuVmxntSDNZX9qvnO0CnDVm/ug0+dBys1DntSA1nDVc9U/Wgaop6rRzoVmaOaXPvWb/aoH8B/OnDVEPVcU+dDszQBBOM0Z6D1rOOqR/8APM0o1SPOChxRzoVmaHXmjOKprqEJIySPaphcwP0kFCkmJpomFKDyT+lRiRT0YfnSgg87qq6EP4zijpTQaUHJpjFBzTiKAOaDSHYb0+tLnGPegjvSZ7UALntSDikpevWmAoozzSZIoyMZpAL0OaO9ID+VGeaYhc0uaaTz70H9DQApPPTFGc0h5AoNADqM03PvQBQA7FKeBTc4pck0hi5zSZ7igkdBSZ60AKTnrSA0A5o+lMA6HFBxkEHNID83NB4NAheTxSj0pvTmlzQOwDIJozSZ7Ud6AHe9LTQcjpSgjFIBaTpSZozQJigijvSd8UoBzQAEc0dRQeKTIzQAuOKOc5ozx70ZpgBHGc0gNHajtQOwd8UZoxSUCsOBPajNNBpQaQxc+tGcUgNFMBc0ZzSUmaBD6TPFIM0vQikMBilx3puOPSlBPSgAJGMHinTbhZh17NzTD0yTTZSWtwpYjL4I9RipY47jYXYsdx7cCpc01QFYY9MEU7HcUJjaAUY560lFUSxQTmlHNNJpSaAF6fWkzR25o60AGTjrzRn1oz2ozx0oAWkzxijjvSE+lAh24dMUhOfwpOSKTPr1oAcT0HtRmm55xRntTAdmimg+lITgEk4HrSGOzn60ds0wOp7jpmlDAjj8KBD896QnJpM0ZzQA7OBSZyKTNAZScd+9ADufWkGQKQsM9aM80AOBpKYXxjcQOwp2cdTQAuaUEc5qLd82OpPSnBhnrQA/j1o7UzcKXORQA7PpQDTelAPNAxxPPWjPFNzzRnpQIdnpQTxxSE0UAKOaATjpTc4o5/CmMcOTR3pMjpRnNAC5o7UmcikzikIdnpRmk9Pc0Z60ALn0oBpBz7UfWgYp4ozjNICetHWgQppQRmm5xSbqAHA8UZA5J4pu7PTmomlVCAxBJPAzQMkjkEjuAOFOM0/OGI981FbciT0Z+T6U8EF5AOgIAzU31HbQcOuainuI7dQ8jBV9aeGwfX2rJ1iMCJy7kljlFA4FDdgSuPk12IH5VJ5wfpWjDcJcQLLGcg/pXHBs9RjP51oWN19kzIrFo2PKj1qVJ9RuFtjpc8UDms6z1WG4QtIwQg9Ce1WkuopeUkBHsatNMhu2jLGeRWP4gnMduFBGG4xWtkHoeQM1y2uypJcKVY+hU9qmWxcdWZ4YjvWzpszAlVwUYYIJrCIAA2nJ71Mkjx/dznqazvYpq5qSXcAdgVwAeBUbXdtJgbQo6k+9ZrSmVix61ECOQTyOtF7jSNlED4denamwsUlK4H7w4x61R+2ybQi4AHTFHmtsGThgcg+hpobvY0dQtvsjAgcHrj1quJI1iGDksenpURu3niCTtkDueuabsCoSGy2OBSbHHVaixMUcEjqf0roLTWobFl2x5IBBNYUaggbjgnv706VDC4Qn5up9MVD1KsdwviW2udJkVsrMR0x2rLTULeRlQOCW7GudW4eMlc4BGDx2qLzNrbgfxoi+XYlpvqW9TljN6wgwVHYdM1SJy2QM57UdRkHrTWBzuB/Cne5SVgz8xJ7UeaNxJ6n0phLBScZ9faoQ2WBPBosFy2LtlwAxwOme1WDdT3EBBYEDqccms7HBJ9amt5TEcjkDqD3p2Jt1NCCWI4OCWUdB3ra0zURPmF12so4Fc4twUyygAHkirFjdYvo5WGBnBNNOzJkro6zdxmlJFUnv7dZhG0oDH3qVJ45HKo4JHXB6VqmmYljIJFLkCo1qKWeOFh5jhc9MnrTHcs5oBGariZW5Uggdwc07c3vigW5MWwOtNLZ9qYM55p2B1zQMXBPI/M1BegCFMnJ3Cp81WvTlYx23c0hodMSIAOjEj8qs4AAINV7hgVRicgcCpeSMmhDYucU4NxTTyMim980EkoOeKUngVCSQacGJ60wJKO3vUeTkUu70oAfnBxQTUeT60pJFAD896DUeT60uTj1oAkHejjFM3dqAfegBwORS49abmjcMUgHe1IOBSbqXIpgKDzQaTg96Ac0gF7UdKTNKTxQAUD1pAaPSgBevPeikBo75oAX60dqKKAA+vejNGaSgYtHXNGeaO9AARxR0ozQaACgHH40Uh4OaAF9OaM80UY5oADQTxSHrQaAFHUVi3p/09z1A4rZzyOaw7pt145B6msqmxtT3OY1U7tWGD0xmpCSATiob47tWck9+lSMSEPpipjsVPcr23M8h9e1a2nA72zWTa4LuT1z1rY08YBPtVvYz6mgCKWP73400DinR9awZsjmddJOpnpwKwbv7/r71t6ySdSf1BrEuT85z1pxNJEAG6pgrAZANMtVEtykZ6E81qSaeVGVb8K0sYtq5nSEhQDjOKhAOPerN1EYyNw5NVgfyqRhnB/CrFpg7vQAkVXHPSrVqPlbjGaaEzrdEGNNVvXNXBwPrVXSRt0uMHuM1ayamW4R2Iz98j0qOYgRPj0p+fnJzUVyQID71Jp1CwH7vIGKu5qnYjEYI71b7VTI6hULH5+KlJ+WoCdz/AENAycfdFJ0pN4C/SkD5piH546Uw5FP681Gec460hkTAhCeoNc/qDguvtnpXQSnEBz6da5294nA9B0pLctbXNH7WAACpyAMH1oF4meAcYqtMp2DZzzgCosHaWzgipjUTIcHcvi+QjGKabyMkHZ07iqJ4QNj60zcTVp3JcbGkLpRgqOaVb7AIK5z0rNDt6Zpd5PbpTuKzNE34Gfl/Wmf2gAAMc+1US5PYfhQC2eBzRcfKX/t5HG3FA1AgcjJqhlhSEuORRcVjROoZHQCkGoEZyvAqgC3pSEtnnvRcfKaP9oEn7vFSC+BXpmsoFgccn3qe0BkvYY2+4zAGhai5TQ+3LkfKaUajH6H6VpSaPbg8AjPPWmf2Nbg52kfjVJCaRTF/CegNMN+gI2hqm1LTIrazeaEHKjJzUPhq2j1NZmuBxHjGKaTCyHDUB1G4ke9SjWCg/jz9a1Rolkv8BJ9SakGk2I58kH61fJ5ke71MpNfkXOE3Z9TW5Yzm5s1nIwWPSo10+zHS3UD6VOirGmxQAo6AdBVJNEtR6EoYg0bjnrTB0oqiR2TSZJ5oPsfwo7UwFB/Wkz2ozxQPpQIU9qQnv2oIxQvXPrQAo6UoHem9zzSjpzQAvWjOKbz1pTyaBhnmjHvQeTmlUgEFuR6UgDrzSgEc1IJIz/DSiRARleDRcLIh60Z5NSs0ZBCqQfU1ETk9KAsHIxijGRR14oHp6UBYARS54yKQAHvRkDoaADg0EE/SjPNA5oAKM0mR0owc0wFFBPNN5PejPrQIdz2pQR3puPQ0h4pDHcA0oOM0zPOKCc0CHhgM8Um7FNHA5oyD1oAcTk0U3ijk0xjs8UAcZBpvrmjJwKAH5wKQnJpuaXtmkAPIsalmOAOppxIxnsehqhrEjR6cSOhOCR2qWxlM1hC7DBIxU82th20uWQe1KPSkHT3p2OKoQgAHOaMUDnil4xigLDQPWgDHWjPOKN2Rk0AL04ApegpueaM880AOzjtTSR64pCcdSaQDcTkjA6VN0MM9c9qSU7YlJ7MD+NAwW69P508JHPGFLgYbPJ60NoaE8xZGR1GCRz9aUsfSnpBCAAJRnvjvUnlw9PNB96lSSKtfqVZrmOCJZJDgE4/GiGRZ1LRtkA1LPYWtzEsTy8KcgjrU9pZWluhjUkjrnNHOHIu5BtxwaargqTnkHFaX2a2fgMQfUmopNM8uJjGQx647mjnQciKYcElcjilyBUJDRuVdcHPPtTs1aZDVmPLDpS5GAM1EWAGSaje5jjcKzdaYic4o3KODVGa9AlXyzlT1zUE1y8j5UkAHIFK4WbNUsP4TUF3ciGMEcsTgCqYvGCAYyQSc1XmlaZ9zHnHT0ouFmW0vm2ncvOOPrUiXylAWyD3FZozuGTxTlGWIBzSbHZF4X43kEcdsVXlupJSQcgegpZooo0BRwTjNQA4OfzpXHZIcJXT5snJ45qaO7ZCNxJA6ipDBDc2+YOZQehPWqskLQkBu/wClFx2VtC79uXbwpqE3rhyw5B4AqqDkHt6U8R5Xcf0p3FZE/wBulC4wM9jUAnkDl9xJPeo+rEU4DrRcLIk+0TFt278Klju5EOWOR6GqwP5UdQCaVwsizc3JkMZU4AHb1pyXch3blyMdu1VONp6VJFJsVwOQ645ouCSJWvXZgVUDH60w3MgcuGOT6dKiGBwfxpRRcOVEouZOpYk04X0gfJAx6VWPFJnIzjHNO4OJeOoE4Kr9c09b8YJZSD7VnbsD1FKCB+IouKxqxzrIN2cH0qXIPQ1igkDgkfSrNtctGcE5U9u9FyWmtjTB4ozzUEdyshI6c1IzqMZP61Q7jyTj0oBJpgPvSg4oAdkfSgEU0mgevagB3t6UAjvTc5pDxQFh+ffigkZqnNqNrAxSSTBAzj+lNj1W1kXPmYPoetK6DYu5pc54qKOaKT/VuCR1A7U8HIzxTuK44HnmjpmmlgD2NML+9AyQtxTQc5yfpimFwMZYDPqapXOrW9vIEB346kdjUuSQLUkvb9bZnjZgp2ZB7k1z5nnuWZ2c5A456U7ULoX05lYYIGAPaqvmADCkgHg471m5XNFHQ6fR71ZrNoC2ZgcnPUir6leQDyOtcXFcvDIGjYq46e9alrrDQqDJlyxyaafclprY33cRxs7dAMmsrUJ5ROGUL5ZwBkevWoJNc3NtEWYyOQe9QXOpiZBH5YCDnNNyQJPsVbiGR70qqnIPOOmO9QzTMEMangHoO9acF9aozFccR4GepJFZRgaRA2COTjFQ7Gi1GFsEc9e9SJJJC4IYgg+tRmGQqG2lR0BI4OKmtbYzAszADsT3ouDj3NrS9VL7xcNyBnPSsrUCly5ePIweh71WdtpKgng4NJuYHOeMUNtiUUnoNeGQFQQQTzk+lT3MyLCIY054yxqNpWkUBjnB49qPMD8MAQOopXZREob0IzyKFjIO4nk9qlMgCfd4HSmFt/TOaVx6AFI6c0AEHn86UMR1OaUYJyPyouCY0gM3TpV3SlWWeTzOQoyAe9VtgAJPGaRXaPPltgkYyO9Fw2LXMjkgYG7gUlzdeegGzDKcE1TBdSCSQSexp2GIwOnWkO4/exznOT3qUkFRjg45qIcAcUqvySQDgUAhQSc89KaW2k96AffHtSHAww59qBgWJIyMe1RFDuGKl35wSM00kFsZ6U0SIxGAO44NSR4C+9RkAgEHOfSlXcFwDRcB5yM4XOeKndWWEOBgAdu1QqwDDNJNMChVXIxSdx3GtOzNu3En1ParNnqD2km8EknqM9azw5OSSKkBGAfyFWtCHFM3x4ibZnyxu+vFUru/a+bfICCBgAHge9UlIKgjgd6kUYUksMg9CKLsXKkaWi3zRzi3k5Vh1HWukBBUEcj1rhyTG2RwB3FbWn6woTE7nAGFAHSrT7kSi07o3xz0p/lkj3rObUkj8uVAGGM8+ldhalZrOKcxIPMUEYHSlKaQRjdmBtYDpjtVa9UhoVxk56V01zaC4EYULHtOTgdfaifT7e5cMUAIHGOlZ+1RuqRzNyhCiIdAQc1OCMYPpVm+skiyofLg9MdKruhUgHgn1rSMk9jOcGhPxpM8UdKTOa0MhTigYozQDz70AGDn2ozijPtRn1oANwBpc5OabgUYPQGgB26lzTOR1pAaAJCc80AgHPamA54zS5zQA4kZ+nSjNNz3ozzQA7PP1paZnHNLnNAC9KAcUme9JnFADs5pwOfrUdA60ASZ9KN2TTN1LkUAO3Yozke9NoxzSHYcDS5pgyKM84oEPzRnimE4oyaAH7gBzRuBPpimZzRnNADiaUGm5z2o6UAOLUm7P4U3PFGRQA/cKN+aYMHrRkmmFyTIzTSQPamkjBYnArO1DVVtoicZwPzqW7DSvsXpJolzukAwM9axnYPMzKRgnisC+12a4JSKHAPAJ61tW4xbpu67R1+lY1HdG1NNM5yc7tUc57nipnPyH6VXnIF9JJ3yacZty7c/jRF6FyTvcLQfKT6nFbGnDKn2rFjfYpCnrWro5MkLsc9cVTehDWtzTGCfanRkZPBpuMCnR8ZrFmiOT1Y51GQjjBrGuQS568d619RydRmYc81W25525z7U1sWzOhBSQMAcr6Vd+3yjgLk+9SlBkkAfXFHl/wCxiruQ4plKeWSdsvknsBUIQk8r9K0ggwTszj2o8sc4Xr2pXDlM3Y2c46VZhBEZJ69OKsCPp8n6UjIdp+UimmDR1enjGnQj/ZFTCo7QEWMQIwdoqTHXNRLcUVoRjliaguf9UeamHc+9V7s/IKRZJZDCY/KrQqC05jHHarHQYPWqZCGtxUA+8TU7VDjJ4oH0EkcjGBTojkDPWkMZPQZqQLgUxASaaT6GlPSmnhSTxSGR3JCwHPAxXOXZJuCeowK376QNAFHJ9BWLJbSs5bYefakty+hbB3EEDIxnNRBFLyK3TOc+9PAZUDLyGHGDTRGCSw7D5hmuJOxaHSR7oBEQMg5zUAhHpU0MqqrByTg5GasJF5i5ArenLoyZIqCHvj60CEntitDyARjFKIQO1bkFBYO4GKUQc9MVoCEelL5PtSAzfs+TQYBjpWn5IPGKDDjr0ouBmCA+lBt+1aIiBAIHBo8nuRRcDOEGBwKlgh2TxEdQwP61eEK8YGacsIDBsdDnFNPUTNljlgCeO1SRsrADHJPeoRhsYOCBn61KgPB5PfArXoYvcr6xEBp8oJ4KmsvwYQv2lccYHFbWsKzac4Ix8hzWL4TG2e4AHVQaL6DS0Z0oOeMc0maQA5zzQCRwa1MR2aO+aQkDgjr3pQCRxTCwZ4o70oQke9L5ZB5IBouFho64NHTgUMhC7utNJweaAsP4AoBAHIpmc4xTwpPTmgBxKkHg5poOR70hDEYAOaUgjHakAA8mkycdaCCBkdKQcnr1pgxckClB7GmqCTilwQcUCQ4ECgEDrSAEdaQk8UDsBYqeOhq+EDRjgcYxWcx4rSiJMRPsKmQ0R3KKLfcBznrVQGr1yR9kJ9CKpkAnihPQbEyRSZ7k0/YCuT1FIgBYA8807isGxgCfyoWMsCw6DrU0o+TjtVYkhcgkc9qE7iJTG3UimsjKCaiLt6mpYT5jFWJIoGN64pQxA55zTzEoPytn60w7d2M9Tge9F7hawmc80memaeYxg460mQF27efWncVhAcGlJBwB2pNp6kcUnagLBnijnFLjgZPWkAoCwZo5xxikPB4pQB+NAWEzSkjtQRjBI4NB2gAA5oCwA5JPagnjg0gOO1SpESRkZzQ2CVyLOKC5A9qkMDB+B9BSIEdipIBHUUrjtZmTr9ysBitJBmOUZyDU2kXSTW/lRjiMYJqn4giUyW+SWABAJ+tWtJVY7dsADJycVin7xq0uXQ0QaUN1HrUeSe1AznHetzEcCc044xkGmgEDOOKjlmjhGZGA+ppNpBZkoOaGIA5bGPU4rIm1nLbbWNpCeARzVeSG6lYfaZypPSNTkmobfQtRNObU7aHO6QEjsDVCXxEpx5MZJ96db6EsjFrgEKOQM5J+tXo7C0gXakIAznkZo1e47JdSosmq3KhlURqRkE96BY38hAa6A9cZrRMmFCjAA6Y9KA4jByQcjvTsguuxQbS7jAZr1iD0wD/jUZLWiiMlyM/eI61ee5XlVBIHOaQSiRF3DGHGQfSk1dAmupQOohDglhj2pDqqZyC2B7Vdu2t9owofk8Yqg9tbyDAUofUGo5SrroSjV0XqHNSJriKclXNZd3amFBLE5bHBBPUVRijupfuvnmk00Fr7HUx+IYweEerMPiWMEbonyO+a5cWl4CGIJA6jNI6M7rtdhk4Iz0pBynRahqcdw4aBSCeWyMVV+1yn+L8qqqoUdST7mn1qlZENXLLXDSQgE8jqfWq7SEkZJOOOaWMjeFPQnFEyqspVeccGquKwhIPPekLYxnoaacgjHT1qWFA4JI6UN2Gk2MD87QOKaSQc4qcIQpJXkjipEhXKFlHBGee1K47aFTnGccdKVQSOlXGVQ7gKNpOQT6UwlRk8YouKyKhJBxQG/wAmnuQz8DFNCg/d5NMLEkcjRkMjEHHUU1pCxyxJPqaTkD/Cm85yRxSHYfnjg04SEAgdCMVEDg048GgSHZozgdab1oOcUDHA0E8nB5pAQRmgHB60ABBxnPFOXO049KaDngfStHRbSO8adZs4UDHOOuaTdkCRVhtpLhXdEJCDkitLS9OVyz3C8MuUyeT61q29jDaRPFFkCTrnntipREgEZAP7tdoOe1ZOd9jVJIxr3TsWUEtvHliSG9x2qhLbOrbWUgkZANdQpIURDBCcg1DPaJcSpI3JGMY9qSm0U0mcrJEYztNRgZOKv6nIouGjVgTnnA6VSGM+hrZO6MJJJ6AMgdKXOMCgHtSEd+1MQ/cQeDg0eYxOSxJHvTQeuDSH60BZE63Mg7k/WrEd5yAw9s1RAz9aAce9O4mkzXDgkYYc9OaceOOtZQfkEHkdKc2pfZ0zIpIJwT6UXFZo0wcCmyos0eGYrjkkHFZcOtQyKSRtIPGeciqGoapcvEYQyhTgZHU0nJDSdytqTRm7lKMSB0JOc1VEmB0OTTcHncSTjvSEA96g0sW7a+ktwRExGQQcd6nj1a6GAZCV9Kz1KnkmnA4JxSuxcqNT+2pwoAUcc5zyajk1W6fDBgoHYVQDNjkc1YsoxJOQ6gpjOe1F2w5EuhJE1zeSbQWJIJ61HLC8bEMvI6mte3uFgQiG3jVgMA4yTU8l2bfGbWJ93O4jqaltmiSXQ5xgMcj86aSMYwOK2tRhWa0M6wKhPQL1rGNrPGhdoyAOpNCG12EDKQGYZNBkJAxjFQEgKW645xWnHpM8lvDPGm8SjIA7fWnYlK7sVd4zx0xTWPHrWnb6TL9muvNiIkGCgP61X/se7O1REV3EDn1paFcrKkZCMSAORipheSNgbsADAAFSf2ZciYoU5UkEepHarE2iTx20LRRtI8gJfA6e1DFyu9ivPfGdEUgAJwABVY3LBNgAAByav22j3Lz/ADxFQATkjv6VlTFklZGBBBIINCBppA0ik7ieT1oDZHHHtURHTNOBwPpVCHhWI3Akj0pwVRyTwaWKZVBG3JIxUeRuqRaD9y44/Kot+Gwc/hUoUlcEACoHXBIBzimh2JRtPc/hTgvoajUHIA9KXuASQKLBYeZCuFJzSFwGBHSk2qQSvJHcimttLACkOxMH38kdKaZDu4GMehqMgr93mkDg/eGKLCJDK7HIIIpwkG3kdetRZGOOKQHHINOwFgEEDGDz1pSpPQ4FRKTkenWpN3qakaYgG1gGPWkZQWyOQKV+ee470Rgbwe3Q00AhGF4BzSZBHWl3ckADHY0bSV9D3oCwjSbMAjOehppbzEK4Axzn1qNww4JzTCT6nA9KpITRIRkfypQcHApilmxzUmw9c5oFqyaD94yxDJ3HArSu7RrdQGGcYyfWsqMlTnBHoQelWXvppIVgYk7TkN3ouFncjdwWPy+3NMDEeg96WQ9AV7c471D65JxSG0y0lxJsKmQkdMCu58Ka3c3bpZzbBGigKAefrXnoJHA4FaOj31xZ6gr2zESMAvHek1dWJa6o9bK4Y0Drmq8ZuH0lGbP2ggY55zUgDiRMk428jtmudqzsbxelypdxBpJHxyBkHsKxWuHnQNIQWGRxXSXcixQHLhCwPHGTXEXNw8TII2yCxz9M1pTdmTNXWhfzS59KpeZcMxMWCB3zSGa4HJAz710qaZg6bWpeJpCwHU1nm5n/AIiKgu7uUgLkZzniqbsSk2zXyMA54NGc96yYbyUwyZIz2Jotr5wpXI45JPpU8yDlZr5oyKzE1AuSFkQ5OM56VI086DcWQj1zVXQrMvA5pQevFZxvpSuFUM3sOlKlzO+QAoI7Gi6HysvjBFGMVRa5mj4O2kF9K7BQBz3ouhWZfBIPFG4jrVMzzjrtpwmmIG0KTRewcrLW8Ub19api5cHLBRjqD1pyOJDuBwPrUuSRSg2XMjj3ppdQpJYDFPhiE5EasCcdAeaztS0fUBl41k8sDJJNQ6lmWqV9i4lxExwsgJPQA1JkEVzQtLpGVlVsnoR2rTsZbokROhJHJODVKYnTaNLgjrign3qMyAo0mdqg4yahmmhdB/pIHcD1xR7RC9nYt7h3IFNMo/GqIVZAf34AHXLdamkspowHMgAIyMHqKfMhKDZaVw3cA+lISOgPSswyOMnd0qCS7kLdSMdhTuJxZt56c0ZGcVni7nKggD8aT7XOMnaKd0LlZo54xmjOBWYLyXI3AZ9qDdTk4AOKLiszTDCjcvXNZ3nyhclSfxoFxKekZP40DszQMi9c8UnmDHtVH7U4H+q/Wl+2OOsFAWLvmDsM0m5j0HFVBfNx+5P1zS/bWP8AyyP4UCsx91JJHEQp5PasxNGmvpRLeyER9kB5P1q+bslwfJOR0zzig3jnnyjmlYtO2yEh0bT7Zt4hG4DqecfSqEz5dlXHPHWrN5cNNBtw0fqc9qzfJgA5lY/jWU9dDaDdrlc6PGXMjyAkmpF0e36GUD+lPMMB43tx70GGHAGWPvnrUlXbEbSrJQMyDP1qe1ihtlKo4IJ79ah8iAjo31yaPs8WQQCRS1DcuArnlh+dRvIACFkAJ981CYIifumgW8J6qaljRWOn2pcvI2STk+9OWysSTlTj61YNtAOSp+gpBbwdoyfrQh3ZH9hsD0AA+tBs7DrgfnUpt4Nv3MfSk+zwcYQ0BdkJtLEjgfrR9msAegNT+TAB/qzSiGEDPlUBdlc21ieuB3yD1pDa2BHODznFWfIh7R/mKTyYs58sZphdgJo1gCKwABx9KessZXJkAwM4yKj8mInHl8UyZIwhxCePSkKwqsGUsDkZ6iqd5Jjaoycnk+lWYgTEMAAelVbqYwzxooBB65o6gTxXHlIAFJIpxvmJBEZ6VNGDtB8ocinZ9VFUJWKxvJScCIc0guZF48oZq0f90HFKMn+EYoHZFP7VOG+4MGlN3MQR5f6VbII7Cms2PY0C0KguLgn/AFePoKGknYY2kjr0q0CR0A5oye/OO1AFIicEERdvSjNwR939KuFnHcfSkzJ1LAfQUDMHcyRlAfk7D0qSRSIy8TZGASKijO5SAORyc0sRA3EHnoQfeuNGhbs4Fuod7ZBTgEf1q/bwkRAHvVG1n8mIRAYcHJ9xW6kQCDnsDW0bEtlYQnFKI+gxVry6Xy60JK4hpRF7VZEfFAj70AV/KGMYpDEPTirWz2o2UgM4WcjA7XIBOQKDaSqv+sNNuTJFcnaSFPTmnW5Y3KZY4IPH4VQALSU8iTAp8NtKLgbnyM4IxWcTK6sBKQc8DNa+mBjbRmT7wJBzTWgnsTAFflwQOg96chIbbnGKsHa2VcYI5BFQtGVJbrWyMHuLfyvJYOh5GDz36Vk+G8x3ExAGSoOK0JW3QSD2NUdAGLuQf9M/61L0GtmbjO5bOMewppYnnBpckcUm6tkZMMscGpI5mXjZn61Hu/KjNMCY3LE52gY7CmGUlgQMe1MBxQCOuelKwXHxykZDAnPTNJI2856H2poIJo3CgLigZ+lSw7jkqenWoQ4I4pckZAOKAHySOpAVqb5jE5LE00tg5oLDGeKAuSeZ8m3tUecEgZxTBIpOARTy6jkkYoC48HHc1JG+QcnntVcyLjORigSgnIYUBctHOzAIz3poZepGaiEmeQaN4H40WC7JWVTyDwODiplm2IR6j8qqBz0oJwMscD3pWQ9SyLlmBRgCD61EAVOM5pkZ3n5eSPSnYb0NGiGk2O35U8kdjSRnawJ59KbyOvFL156gelGgWZNJISBzkGoztIwDimE55pMnnvRYV2HTIOcU6NlVweRnjNMBz1NBI4qhXLEzBVBRsknn2qPceCeoqMtzRnmlYLkgkPOf4qbuOKbu5oJp2C47zGBHGfrTgxzkgfSo80FuKLCuPJBpRjFRg0bveiw7kg2gdeajeVY3AOeeOKQtxmo5OADRYLlo7T1Y+1KBGFxk59agV8oM0uRSsFyRsBvlPFSLNgj2FV85pCwHJ4FFguyxPd7FDDqKghY4MjAZPrUQO9ueR3p+ccA8CnZJWC5Q18Am2x1JNT6WQImBAOD3qtrZJW3Y+tS6ecIxHc81g/iNt4l2aR413pjA6g1D9rlJ3EAD1xRcSpHAS7AD3rMU3GoyiO3UpETgt2q2+xCVyzc60Y18qJfMc8cVR+zXF2/m3chUf3Qa0zp8VjBx80hOC56mqsjGbMcfQfebsKEuo7JaIQT+SBBaRqCO5HSpIWaBi2cuerHk05LUQw5VcYGSe/1pZoyqg47A1SSB3Hfbpj/Fn8KQ3kpGCcioAc0pOBz1oJsPNxJjBb8qTzXPJpoIDgeo6UTZRgMY4oBJC+a3rjFNaZhxk800HnJPWkYccdaB2DcTx2pQTimjHrTuwxQFgyD1GRUJt4ySygg9cg4qboMGkCnGaQ7lfy3IKieQA9galit0XgdT3NPWNiw7U58IRg0aBdkhjQkKDyBye1QBiDk9u1BY7sgk01mJbOCBTSFclV8PuwCfegupBPfNRZ9OlJRYRoadLAPOS4UEFTtJHQ0yNgsAWPBYk5JqsBkCng7RgcVLRSbsTFmRgNwIPX2pm9g+C3GetNBxz696MAnn8TRcLCSSEOVzkY61ET71I8RKlgw4NR7PTmmmhWFBxTowMgk4ojhYnlgBVgQAKQxA9KTY0iIlApx07VED6dKkMYLFRIAB3p0cSjBLZA5OBRewPUj25APSnEZ6dRTHky528DPFW08sIGCk+pobGrXKfIOCMZp4GflHUirJkj6BM/WpEEY5CAH1pXKsiiBiTa1WEtJHlAVevbFM8pjcFmGQDnNXhcOMkNyfwxQ2JKw1LCJWHmyKD3ANSW0KN9qgjnEeSMOTgVWuMk5JyX5zTALcW5WYyZY5JA6VD2KOrEsU0LRQyqXMZA2nJHGM1HCy2NlFFPIC6jkk9QazNAFuklw0AcjAJLDpirE1zDdT+fGd4iXBArJrUa2sWICJY5IixJIIJHbNOspIo4UhMoYrxknk81Fp8i/OgU/N82TVCOG1F6A05DhzxnjrR5DKGpR/8TG4UHPzGqhOPl9Kt6mduoTBTwTwfUVRJJJJ710R2M5bj845GTScj/CnwgNgmnSJlsj8qbZKV1cjz0IoznrSdDQQWHAyO9MLCq2TjHNKD8vSkhjZrhEC5BPNSyWxDuFPQ96HJIai2IAVwdoI7Gs/UJWO6MHr1A7106SW1v4djeeME7iBjqTk1ktc2pORp4J9SeazcrlKKMAxPFtLDbuGQfUVe0/TJ9SuFiA2lhvBbptzgmusOl297bgyx4AjVQByQOvWoIxZaVdQ/vHJWMoAR2Jz/SpTKaS1RzmsaM+kKTIwckgIR3FZWAB0GT3xXc+IbF7+yhkjGSD0Hp61zaaeLS8WaZC8ABBGOpxxQmU1fUzIoWlO2NSx9qvafpc93KMrtSNhuJ7+1TaOptrm4b/novye3PSr8cl8s0a7sKSAQO9DZBLc2llIkgEOGAwMdzVaxt2tIvKljBJBYEjmt61tbs3A3lCMHAqLVriGO8SFyAQmeeKm/QvRrUyY7lS8K+UAZDjIFW7sJHFllDAHgGohPbKww0YIPGCKnyJCAygoRkGhiVnsVI75ZPlEZOO2O4p2pDd4fmlCAN5mDxzipUls42LBkUiotYlEmguIiCC4OR6UwT10OSByB+QrttKSSPTbfLYKDgZ681xcY+aPnHI4rubaGKTT0dpBlRzg1T2J6k8cbjzJSxcucjuAPSrDSSEoTGAE5JFVYbuCKLy42yc557UxbkTQTLkkCQsDntWbTKuPtY9l3cPKoZs7wD2GKk0y4U2O9s5LHHHHWoluVhSSRjzIuCT1AptoVW1CxklATjNOzC9y8ZowMEH2rgNUgeG+mDZBLEgexrtmkyigHnIya5nxPh9bcKONo6fSmtGPozDOSuMkU3knrxVhoCMfN2qAghsHjFWncmwoOBmlBpMZGBSDcMgDNBNjRsCkzFG7dOK2P+EdgMpQSHdjJAHSqmiWciyJKUVg3UGur0+Nrl2wgEo4A9qlu2xS0OfOhW8ceTLyRgZ6g1HDo8BUETA85wRXRtYxtcSLJHlgeT2qp9mQMQLZhzgY9Km9zS3Y5k22XdVXoSBSW+kzXkxCLgAZOa6Y2iLu/wBEORgg+tXIIVREZIypxyMdKL2CxwV1ZyW1yYWb5gOfSqxVh14Nb+t6fcvq0jJExU88A1mtpl0WAETkn2NUmJwfQpAGnAZ5qW5tpLaTypFIcDJBqIYPFUQ0xQdp9cVIMsc54phABx3p6hgeelILDgmR1oG4MABnJqe3iMhIboRwam8gQOrnkDoDU3sVYoYIcgZPPSpWVQm7ODjpSySDz2bAAPQUjFZRgii4aEckYKA9DUBjxnvV94VjUMuWJH5VFJHIF3lMCmmDRWUAdDTwCO9LkYLAYoBLDIGPWi9ybMdCGDFcbh16VpSWUI0j7WXxITgKe1UoSY8OBnHb1pZpjMoVjgA5AzSY1dFnT304wkXmTJknI6YqK/Niq7bcHc3QntUK25kHyjkcmopozG+WGMdB6ULcNbCBRuHoOtTxyeW4eNsMhyD6Gq0Y3NjODjNLjGTu47mqJs2drpfi6WO3SCQhyO55rRHiiR8FFUj3FefwlYZBKeSBwK2o1aOxEjDDk5wPSocVuxJPZG3qGoR6iwkmbBQYAHAqpHZtc7I4mBeQ5x6VUtgJsgqMjmrtpNJDdrKiYEYwM1LSNFdEs2n3GkTpHMQfMGQAaiJMh+YA4PUVa1K7uL5/MkUbwuB7ColtBNo5nRis6HBHbFC0VynqJ9kU4ZY2KD7x9KrmCyExDGRiegA6VV/tq/izbxSAADBGOKgi1C4jmDFsHOSSK0u2Z7dDRktLVLd5GkZIwcHI4rKvhFtUQMXB+97VcvH1C7tSkxzGPm6YrJVWHzEnANSkVd2GxqS+wnGTUp3qApckdBzTWDB/MAwD0p4BkXGetU2ybIsQmdMiGQrjBI9av6btu7mV5nLRxjk56VnqrNGQrYYfrSWxaOV42kMcbDJx3pKVxtX2Ojh0yG6PmRuCh6c1IuiRpIGY/KDyM9ax9P1JbKZCXYwqD8g71t2upNezRqhG2Q9O4pOTQJLZkV3p9vATljgjIweAKo2k1sb1cMSqgkg98Vt6haMyESzxqDwCOv0rNisNPKFI598iA5IHSp9o2inBN6mbLOl1dySxrgE8D0rTitFWzDuVLnkc9qwrYbWkQHoxGTXQymGLTQhZd7gEHPIqumgtnYpWmprY3wnEWQBgAmunhvn1SwYGIRhuOtcPvBfBGQp5NXrKYCUt5rAAdM8UNXRN7O6NqTTPKQQibGTmkilNs7RMAeoBI6+lFnFK7pcM5K8kAmo7m0uru5QgDAbJxUK+zNW09ivd219NCIVjATOSR3rDvbKe2cmReD6dq7KPzWQxhssp5PtWfrdsZLRpgxIC8jFDbT0BWas0czaRxzXaLPJsjJ5NdE+o2rhlABMC7QSetcrGSsgZhwDke9PvZTtLKpG45NaXuZ8tma0cgmJAIyeg9qm/skFR8wyeaoabbXAt1vTETD09jWgdTO0MIeenWhtrRGkbbslj015WKLJlh2FRSWqKxjafDg9CacuqrakybCHPGAaynmee6aUKSSc4ppsiaT2RZkgWN8GTJI7dqITHIWUT4IqmjSl38zIHYGn6fbJdTyI+QF5GKpSbM3GxeMDBgDKTnpzTvs7H5TKfpmpVhjkuCwyDGMdeKY0MdsxlLnJPfpRzsbiH2WQDiXApotmHAkOfeoluib0QYxkZBq44KKXbgAZJq1JWM3F3IDbuQD5vPpikMMv/AD2zUYvYpHCrnLfpUpcoCevtSckHKxvkyg8SUvkyk/60Uw36sipHEfNJ5yeKkXz02rKApJ5GcmlzIrlZDPDIiBmkyCcEVXbaF4A/KreqyJGiIGyRyRWV5jM3PArNu7NEmkTErxwKTeM421GSfWjPc1I2To+SRjpT0GSQKhiHGeuasRj5aYIUAelOxmkzgUZNRcYYHpRj25oz2oz6UXATAHakwMU6mmgAwPxowOKBRk8UwAijbSg9KD60ANxxTJBhTxTzx3oPK0DKoGxAMc1RkAm1MDrgDj0q/IQGJPQVRsRvnluDwCcCmtxPY1chVA9qjJ5qJpCe9NMm0dc0XFYmJyeuKUED6mqpYlgcnFKJGBoDUs5yMZxUDkk00yde1MLZ6mgCUH9KcCB9agUtTuaYEu6kJB+lMYkLjHJ7mkByBSGYCsxUSJxjgj1FWI4WmYGEZb+761RhlwgUZwRitG2MkJSaPOV5xXNbUtF3T7d1ne6eLIBClSOR61vhOlMtYwyGbbgzAMR2BqwFrWKJbGBfzoC1KBRsqiRm0HijbjpUijAoAoGRlcdqNvHSpcHPtRt5oAyrofOS3I5x7Gobbi+hRuuD/Kp73m5CZwOSagsyJL6JickEjHtVdBGaCEuyWzhWPH410Fiwltdw6EnFc5dxtDe/MOHYgH15rotHAXT+TwrkZP1oYdC05xjjrxTSdp+bJHTFEcgO/dyQeKUASdR15rRMysV9odJsDgA4+lUdFOy4ZuuENbQiXypyMAbP1rH0SMHUFiPSTK/nSbuWkjS84OxNOVvUitWLwndt5oZlUrzHg9abJ4SvRAsqlfMJ5TPQVomZuC7mYZFGfmFN8wFc5FS/YjaOTdqQFyMdcmqbKBkgjB6D2p8wnFIc8zuwRB1pTFcRIXKnAHOahGVcGM8e9WJLieRDGzcEUNgkQRzsrE9c+tBdyclqj28Y70hO0jPSgVrE4ndV4Ax608XOeowahX5gAOlKY2X09qV2HKhzyNnduNNLtjJY0ihgSG6H9KcyjaMdKLsdkRhiDwaXzGYYJPFMY46dBViyhaZ8AEnrz0Ipha5CzkrjP0pAfepJY9rEYxk8D0qNhtOGBpg0SxSlT1471bgv4oVkVog5bGCe1Z2SBjmgDIIGTih6isdDqh08aLFLbMPPJAIB596yptQaa0S32ABeSccmq4jcrjBprxlSPeklYer3Jra5NtcJKvIB5B7iuw02a2voDK1qI0UZJIz+FcZBG00yxqMFuldhpkkVnpLW8sqoxyD3rKpfoVHTU0RptlJGsgjXawyKgbRbTeSMBSDkZ71QttRkdRFNwsS4Vl71nX2ptNcJFAzjB5OevtUpS7luZfm0NUztn4HY1UGlPO5gt5MuFJyaGuzHEpnJDEc4qjDc3UV0ZbeUjPGSecVouaxDafQu6hosmn2cd1HIJcnEgHUVngsWAKsA3QkcGrh1Bo7eVH3OZDgE9vWr2lCI6TJHcMCQSYz3AxQpNLUGk9zFkDRLllIHbPemo4dQynrSS38tyVWRdwjyAcdR71XcOgJXgZ4ArRSfUhxXQtnk8UmTUds27K8k4zzUuPbNNMjlE5paUDIPscU6OFnBwPujJouHKMo5qeK2kmBKjI9zUJBDFeMg80XDlImY7gAM1ODblMOpLHuKDGV4x1GaaE56Dmi5ViIEjCg9OmankMKYxITkc8dKZtBPSmkqDihsLDvMjB5Jx7UyR42AAz1oJAzkCkDA9sUrhYVCoXABGPWl3ev4U0uB1GKQyLjOKdwsUNcYmGAjs/NRW979mn2nAXGTmpdVZZLePHZs1nXFvLcXEPl+mWz6Vg9WapaFyJH1O58yTItgeR61rxXMdtKF8vy4VGBgVAkgVAiqAAAMCo7mZY4tzDJzwPU1roRqw1C+NxIIohgk9fQetCsojWNVAAPJ9aqRxuCWYfO3WrEasPmajYLPYuXFyjnCZwAAfQ1Vnm8wgL0AwaUjJJGKiEZLnsKEwsxhDHAHOe1BBVtp6ip0Ta2VHTvTZVGSx4PUmi+o7aEJOHBxz6insTIAT1HenmNQm7PPamoVDfN0NFxWGOpIGOaZyeMGpgAGJOcDigEE5C4Bp3CyIACT0qVRhQvvmnrgngUMMcnuaTYWQ0he5pMgcUpGBSZ7mgB6kk8HP1qGUEvnGakzjoKaTnmjqAgGME96djcMUi9afjGcdaGwQwgKcHrSEZPA4p6/vOvUVIqkdR1pNjtchjVi2COKmEfPNPWPDewGasW8YdircDHWk2UkVjGu0e1KsPI9PSrJUBs7fbFK6DjaelK5VkVniG0sBwOwqsQAcrwKvPkAiqxiySQcCmmS1cj5I3ZoEhzzyKeFwCKj6fKOlMmwDaHyRkdxUwkwu0AYNRAEfe6Vft9LluYVljIwemTQ2NIpvH8o2gfhUkIOwqw4A4q+ui3AJywx9ar3lrJYzIpOQ4yOalvQq2pEoCvnAPtUgAZGIHI5qO1JmuFjGAAepPGfStRdLnjkcqoIcevFNWe7E21oZmR1peeOODV86PcAFjgDuc1La2wht3WVQTknPXtSbGZuA3UZx0pVMIjLSqSgPIFSzANaRSAAE8kip7O38xN5QOhOCD3xUt2RSV9i7pDW8lk5t4ykeDuz34qhaSQGC4NrGRjO8GtKBxBbsjII+uAOAazY5gYpR5awkgnH96s1qU1bRl7T3Z5BhQAIxj6ZqiJLP+0B5iEyluv41a092Mq+jR8Adqqpcql6QYAdpJLEdBTIbKWoRiTUbjnAB4FVRHkkZ5pLy+Wa+llTgFiQKjFwd3vmmqltBNX1LkcPlnJI5pxRecVBHL5jEZ6DkelSGTy+CRWnNfUEI0Skbh1pbZWS4AWMyFgRsHeoTeRJkkkd6ktdQDyrNbD97GQAPY1LlpoOxfNvOoythIhHQg1oX9tHa2NuyW+55h+8J6rWzI+y3dj94Rk8euK5y6ku5IYPNBZnPIB6DtmsOZtmmltCrPJ5UEYA8xFkxtPI+tF5qb2UojFijjAOcZ60lsXEs6v/AAnAzUzTMTk4JHGTWl7EWJzrb2o8uW3G4gEBemMcCqV1rccindakOehxTpDvO44JxjmoyykcqDjrkUJisgOqzvbFQxG7AzjoO4qSby5rQRuCBwc4rNm1INOLSOMEEDDelX54roYIYeRs5GOelOwLTRGYbaaGUMg3ADNXI7aY24uSCCCCADWWou3mI3MQSSAD2FPGq3NuqoNxUHJB70w17HSwXbbEeVtrgEH61i64Hu9URwCEChSarSa9JOBEYcZYHitlIreRgFYnABYZ4zStbUE+hjz6QyhGjdcDknPWrpkidba3jYhnIBIq7eWiTQLGqNjOSQetUGsVtmV41PmIQwJPpTTT3KadtDS/4Ru3OcynOcfjQNDj8vymaUqf4MdajtLyUplpDkvkn8Kq2/iDUUaQbi5LHBI6ChuwJt9DDvdLuLO8HnQlUDcZ9M10WiSCVZkkAKAA4qtfyT3Nkklw5dzJ65xUOnzSws5jyARggDrTTuhSXWx0C2lqAZAmCRg80144YYCUTALc1nre3JQ5DY7ECo5Lq4aIicssROcgd6QJvsXbbyb66mtsfIiA/Q5q4LO3t7WOIs3zNtBB71laahFwzW4YEgE5HatCWO4mYEgBUOVx64pPQauT/Y7YcGRsAcjNZOu6dbpZSXqEs4wMk9auSLcZyqA5HJJ61W1TzTo0kTrg5AUDnNDY03c5IE4BH41BMMMMd+RUwjcZ+UgDjpTDGxcA9KpaEtMjT7hGB7mp4QqoWZgDjOKhIKrkdM1ahsd6BnkAB7UNpEm1pUzxrE4A2Y5B7V0ekBxeSTmeNcrhRnmuQWZbZAofoMYzW5o8Ut+heOQKxTgntUt6XKirux0wicOhFxGVB+YA5JqO5uWjto5QVy8m08dBmqunafdW00jXFwJAUIAHr61B/ZuoRkyS3SmNcttrJu7OhQaRtXzZeMW8sYAXnI6moIhcSBIy0aOT1I61QjmW5gjUMBJgEk1ZjhlDMTICSP3Z9KOZolQuT6q01gFeMRuCgzxnnNSyJJNFEYPLBOC+QOlZsbGF3+1zCQYJA64qPw9O9yl3LIxOJMD2FF3uUlsijd+GpdV1a4lLBSTgA1UvvBVxbWzTYUCMc4PX1NddjDblOD61R1YyMmwSkAxnIJ4JoVR7FOFlc4qGwheHcMljkZNQjSZy3zEEemantjKl68DsCByPStDcAQT681Tk09Agk1qiKCxijgUNneB601rRJmCk4CjJJPFaAhiLgvKMEdqaba2ctGkwBPXJouS4owJ9MkMjFCCoPBHemJZyI4yeR710RtECKobJGeQeBUVjZW8sk32qXaAPlIPWi7Cy6ozYg27y+CMdasC3VoiCcnGMdqaIGFycEkA4B9RViOMpkZzntSbKUVcym0uYnAAx6+lSDR34AkHI5x2rTUs7bQOh5JqxHaBZDulGCOxppsJRiuhRjsIiCiLwAMknk1Qm0yUykICADx9K6K2hhh8xUkViRgAmljASHZtDuSckdqHJ3JST3Rj6batEkolQ5I4JNUL60nLFypwTgAV0CowGD1B55qGaCR1ITkk5HtS5ne5bpq2hyvlsjEEEEfpTwpPGDjvxWhLZThizISc84Gc1oQ6aZ7JisTedHjjHBHrWnNoc7g0c9ITnjp2FdHMVXT03DLYFZkunsbkREAEnk9q17pQlnlsYUAD3NNvQlKzIIS+8CNsF+K00trwYAbr7Vl6W5kvYwRwDxWvc6r5DFQmDnANZu97I0Vt2QyNdrIIy+WPFKyXUTLE0m0MelO+1kSh2UFjgZNbLaTJOiSSYzgEH0pO63BNM5h9MujcySLCxXPUDrSixJyrRkc8mumfUJyjQouSRgEDoPWq+nWJuEmDOSQMgn1p8zSFZPcoqSbYiT5Vxgn2rNmtkkQqnQDAwP51ozxSx5DglQeQO4qVWtfPgW0UhmU+ZxnmhO+oONnY5aaORFCkkgHGPSlT5UJrpdQ08m2R0gwSTvJGOc1hXMMsScLx7CqTuJxsQDekgJJOQDVmTDQeYYyQOppkYnWMSFDt6Emrwt5ZISFQ4Ydu1OyJW5nGaMpwpBHf1rY8Ir9p1hMjIGRzVD+xL4ZPlHHbjrW34TsJbTUlEqlSTnFDasws7lPV7j7NqNzbsCcMcEmpPCNsJ9RbzASCDVnxZpM8uryTxodhUHIFSeClInJ5AB5qItcpclZpow9TCpfyRQqAQxyRWfM0pbDOQR0ye1aviRFtvEEwOQCcjHes5zHcOMA5NXB3QprUZHcGPjdzjFWo5grDPA6kjvWfLbOJSQpx61LG+1QpGcVVzNpnb20oj01ZuqqufwpbW6lmtvtEaH5s4xziuRj1C4KeQJSEPBGeMVu6Zqy2sS2pUEZ5JqWr6gnY1bGO9S2JZQWZiST19qSMXEjPEyqxIywJ4pY75blCsLZAPOKr3KzyKTE3luf4s9RUWdy00Y2oaU016XtwuOm0dBVJvs8DNDdoS46AV0VpavDEQzZOc59azW0qWTUhPOoMbP8w9qaT2G3dEFtqzPZm0iG2Adu9LuJh3KuRnGAOasRWKR38g8nELEkEdhWjp9oskUzRjABwKp6EpW0MiS2kE6RlMlwDnHSpJI1tpWQuowBj1NbUgAUKw5HAIHNZGqWtmk4M87CUjIGKCroguLaScKYULYHzECpNKtjDclpomBxkDoWNa1ikttb5jIYHHaoGe8OoiV4jtRTgkcUXs7Et3WpHJdwRguLIhmOCAas/Y4riASMwAxnHXFYE9xqEl1ueMhAeRjjFa0OsrAgjSANnqTVdCXdMie0hM6ys5Tb1IHap5ra0uYGkNwdoGBg4Bqte6g93CbdbfafUCqcMdwMI6tsx6VDuzaKW7KwsZ42EsZHJIFXrWGSSNzIQWBxnFMgeeNgjISuehFaP2lmAi8gIo6sO9NN2JklfYoiCCKYF+o5NTxyRyXgfPBx17U0iO8lCxKQxO0E1Yu9HfTrN7l5UOBjHfNDaS1JSu9DE1aZWvSiHco71VTkg1GpMrls5yTU4GMVK2GwJxTCePalckmm9cCmInhyEAPerajCc1XhG7AxxVk+w4oYIQjIpOtOxxzSYqShuCDilFHUZpQPlzQAdaaeuKcaSgBCMsaTg9PWloHegBBnp2pc9fSjtQcBRQIRulIThc+lJnnFNkYKhA6mgCneyGO1dgcluB+NRwr5duinrjmluAZrhIuy/MRSyHtimtEDAvnig5xgUijnOKXOTwOKAADA5pCcDFPIphBIpgISQPrQAMYNABNDAjpSAcnIPtTgDxmkiHHPrTpGVVOOtMBpINITgUxGzkkUrHpQBzcJjD452E5Fa1tO0UjCMAggYB7Vl+SUuAoOQTj6VdgcRykenPNcz30KR2FhOt1BkDDJwR6VaArn9Anka9dAeJBlh6V0WMVrF3RLVmIBil20uKMGqAaAKXGKcq4pcUCG4ox704DijrQMxdWBF1EBwCcH3qK2gWLVoWDcMcEfhU+tRksjgcKRk1Xtpw2q2qL6nNPWwlYbeWz3co2qAIXJq9o43abID1EhzVV53FzcLtwA+CRV/SwBbzIOm6i7H0HBCHHNPKkEjdkdiKg3kSFfQ4qeNhGQMZAOTWhjca0jQ28zMTyMAVl6YWW4DA4OCQa09XKrHhOhXNZun4E4984oY1qa41C7H/AC8SZ+ppW1K8Ix9pk596pZNAOK1SRgyxJcSzKFkcsByM+tQ/lTS3NJmqsgux4AByKXcx64xTM4pMnuaLILskIUnoKTC46CmFsUBqLBdj8AYxRgkDJpu6kz2zRYLsfgAdaAO3amg0Zx1osF2KEWpVkaPGxtuPSod1KTkcUWQXY9mLHJ5xzSE56gGm76TdmiwXY7AznApQccjApobikDGiwXZKJGA68GjcSMHBx0yKj3Um/BosF2SglW3A4PqKeJmB4bP1qANmjNFkF2WPtEh/iODximA4JIOD6iot2KN2DxRZBdkrSM6gMxOPU0gcqchsGo99G7iiwXZKW3Dk570omcAgOR7ZqHdjikzzmiyC7JQwFLu9elRbh60hbpiiwXZMGIOVODTlmcZw3X1quW70pfgc0WFdsnMrHqaUTuOAxH0qsXzwaA9FguyyJnH3XI+hpmSTktz61DvNLvosF2TiRs8uaC57MagLUb6LDuyYMQc7qCedxaod/rRuxxRYLsmJ3d6TI65qIP2zRu44osF2S5B5oBB7Cog9Ju9+aLBdkGrY+xqR/fpLHlxn0pupnNkAOu4GkszjBz1ArJrU1TfKaAUE8YGarYFzdZzlIf1NOmm8uJmHUDge9JbgxwBTyTyT71pbUi7sWCAT0HNGOx7VHu70b/enYnmaJOOenNN25IwabuzQXNFkPmZKDjpgDHNQNDvBy3XrTt3FAcdKLIOZjTENu3PGaBCA2SeKXdQWJosHMxDHkYHTrmk8rGcHGaUvgcUoaiwrsQRYXGe+aDGx6ntS7qC56UWHzMYIMdeRStCGXb0p240u6iwuYaIgFwelJ5OBzTw3FG44osPmGCEDGeaeI8NkCjdU6lVgSVu0mD9KTshptsrRxlZHbjBHApwDb8sBjvV2QQG4EmCIWbAwOfwpZDp7Oyxs+F6kjoKz5kacrKYLGYtj5T1FSmT5xtXAHvToZtPkcgSOcDnA6VaGlTToZYBmPtngmi6HZlNpN3JHK9KashAAPTvTXDRsY3Uhl4INMLEdapJMzcmtxtzOsZUMcEnP4U/cpUMuSD0rN1F180Ak5AGB7VZs5S0GG7cCpS1sNt2uWCFz0NAVByAc0A56Gs+51BknKRkYU4PvVOyBNs0CFOBjp2ps8zBEVJDHjgYPBrPh1Mlx5gBB4NaAkilQYCnHqazbRSv1G3dzJtURyuGAGSD1NOt5J75yZNxKDClqiAEsu1mVAOc56+1bP2iCSAKrRomOCDgnFDehSsZ1tp85Mi7GwCW3Y4qV725CJH57DAOMHkiuj0/XIpIGtZWiAMexCByT0rK+yW0jspGZouCQelRzW3L0auQpfSz6bdrNKQEUEHuOag0u4U2kirKZByST2OKLZTLeS2OBtlTB+uaZqNt/YsMbRsAspIPvVJk2Q8tusotuSMdqt2V2sNuU2kkEngetZkOqm0s/spiQkHO4jnFWrfWIJIwHU7s84Ham9UCdtS1d3KXKxrhgB6D14qnc6fcRgOJBIo7DqBUianAPM3IdnVCBzSrqSpb+aF5IIIPrUWtsVz3KkN1eW77oxlegz2qO8luDbgx5DOD5pq4NSiVRmPOeSMVJJfW86m3EJBkGAcdDVEpq5zKxygAFce9IRLGNxBPOc1aY+U7oT9045ppmJUqAD7Vi3qVpfQLaby5t7NgEYPuakeQyMSTkCoTGsqMoBBIyMdjUClomKMSD0qr3VkTazuXmhjkTBIpLQf2fcfaFOewz71VMzKSoYEAc4p8N0GuI0Zcrg5BqUncptWOmTUr5rVdpJdjycUi3LyECQkSHqSMVAdYjsbdEYghhwQM061mF6sjs2Fxweh5q2klcS7EpxKjtGwJU4OPWs+S4kEjBYmIxxxWhb6ZKbMtE2DkMxz0HvSvaSFhmSMgnHUdaSaKaRkC4nIBaIgHvUUksoibCH610M2kTMixMQAqnGDyaoXdsA7Ksw4Unb744FNyV9A5Uc8sMst8JFUhVwSfQDrXRNY3Mzblmwm3oTx0rPtJlWJEZxiSMkn0PpUslxGEMaSk5AIOenqK03IbSIbHTrqPUI5m/1atggntmtDxTJYR3IgijHAByvY1cu4opQk9vIGSOEBgp71xtzI09zI2STu796W479UWzZvdNvsosgAZOcEGrlpbXNrl5wQScEg9BVTT5mtpiGDEHAwPWta5hbywPNBJIyM0C9S6RKsCxRE8HJJqBoJpT+8YE47VeugtpFbEMD5xwR6CotTkFuyiEhmYZyDnFItakFlALeR2lAKhCQD3NRzaqkUUYit42JGWIHQ1UutQn8wbR/Bggj1qokwjQjaOeuamSTKSaNTT5GuZZEZRg8gEVZIjFwFwAFBzgVSsBMzmZFAIXgDrU0YCyM9xIRgYA9T6GmtNCXrc0pAYltY1HBfJOO1Pms01NEh3bEjYliO/pVr+09JCR+YxLAdMdD3q1BBHcqJ7EgRng57mhpiTRQh0tIZCxlJLoUHsKSWOKxtEtWdiXJAbvyabd3Utvq7wl1Cwlc5HrWvPoTXgjdpBhcMMd6lp2uyrq9mZo0kA8yt271E2nxufIaYkqSee9al3bXltZvIVUhOTg84rAh1FZJt3lMTmhajd7aEknh62jgmkdzjaST6GuRBjXcjx4APBA612d5qsZikhkicBxj6ViTWkYtTOinYOMkd6E+4nroc9JaOSJF+5nqaYZW37QeR6VoXL77QoD06AVmREeYQeCKvdGbQkvmEFiDgd629Du5Y57aNXKqTggelZTBmBAcYParen7kuIwT0B6Urq1hqx3JkBYlX/I0PIChLMSOmPWsOwvnW4SJjndng1ptLIx+UAY6ZqbIfO07FWNTJqYhEZECDJYd60IblWnMCk4QdfaoklmVXVguCOoqORTYqtyOTKMAUWXUrmvsX1jg3lmwQMg1R8NfuILoyDbulOMjHFIrTRI5RNzOcsD2ps09xJEEEaqcg8cZxQ0rWGptM2vOUkAkc+9ZmtYcgKR/qznnoPWopZc6FPI5AmUYAB5FYttcz2lvm4BmZwQDnoKlRs7mntG1sZ8BRb7O4kAcEntWsWiZwykEMOawVJN2x24BJIFXoRIYXYNgdqtoIPoWJCEB54HfNR2zqZdx6g85rMkknLhWkyOtKszByFbAHX3pco3O3Q1JrlklMaPgEc0+2aOZCWkC7RySayXl8xt2eR3pquxyN3HpQlYhzbJJL6QXDKp4BwMVagvg8gViAMck1lAnec9zUhPOPX0quVWIUmnobcMyzPhDkd6fIXjR9qlielZdizJcJt4ycGt8H0rOWmx00/f3IYYQlsjlcSMMnPWp7YjZJg9KHZBBIxYZAJArGhub1ovlIAcntURTZrJxilYuiOUqVD878/hTbmc2yg7upxUdsbgMwkOcLkECqFyJpH/AHjZA546CrSbdjJysrov2+pzAFSAVI4zW/HJFc6Tm0ZhMuNwB5PqK49AwYKM4xW74YMv9pGIDO5ScE9hV2stDmcn1IdUltZVVbO3kjlU4bJzzWbcG4hxFcMQTyAe9dbqdtDaxvckEZPIAzk1hXMS35Ms24OB8hPQCmndA0U9LlIv0UHjOTU+oOGuUTJwTk/WqVuptb0FiOM5NPknSSQMx6HihrVMm9lY6zR9EXVbN5xJtZGwM9K6I2d0bUQGZOBjIHWuW8MawLU+RIxEMhzkDnNdKdXsBJt+0EH0xSabYlK25LptiLHfvYOWGOlJJp7SQlUIiyc8Ur6janBWU5HUYrK1LW7+G4YaegkhQAlmFTZvcpS7GhJ4eieExrIQSMZPPNZ2h2i2niGeB8SFEwDjoaqWmv6vezxrIgjhJ5YcVo6XOlvq8xlYfvhjefWnytJhzvZoua3NGbYxnAUHkj1rCtorOTIaReQRg1p6oVkjeKNC4IIJH86xbXTmS7jVYzl0OM9KmCdtS3rsTHTIDshEqMoJOM84qJLKWYNBbyqMHJAPIpVtLu2v94QPsBB9OafplneWVxNOdoEowCTxmtdLEalNrnVYLnaGLIgxg9K2NHlE2oiSTO8ITj0NZb3Bj1eSG6YF3wMDoD608CaG5kWBiCAOR3rNvQdrvQ2fEtxcxx28kX3HGHGOcVV0IRwzuy8ALnFVdfurnybcbiQB096gtLqWLDIo3HAJIqUrIp30Luv6dZ3erxSTOR5iAgVRfQrGOYBZSQRxz0NR+ILqSbUbcscFVxkcVVB2sWMpJBz16VcdEDuzoYvCgKA7jhhnn0rM1XwjLCha1UsepyegrfOpXD2cChwCwGMDtUBN5CshknyrjGT1p63JUn1R5/HGY7nDclTgmr8blZtwXIHUe1dZBpFk9swwmW6k9c0L4agiyyOTuGCDVcy6hZMytMuYreKaWQhQSCBUTa1K0h2gbc8cVc1TRYrWzM5YkDsO9c40ycgdQKSab0JcbK502n363BEbqC5OAAa1zYOx5jIwPWvPbG7lhm8xGwVOQM1sDxPfAgyOSB2Hem03sKLSOleG0tomF25jc9BnnFWrS408xGK1wx7/AONcNdahPqE/nyMTgYAJqWyv7i2mLxxEbht59Knlb3Zpey0OxuYpJGQRKAD1esW7DTaiIVtvOYHG8jrV20ubg2mAxII5HpVvTZwSVCglRySOtK9havWxjzTTWzmNX2YPIFRLqDwvvnlJA6D1ro5pNPViZIQzdScdaz7Q2LXMjXcQKHlBjpTTuJpGXPrMjoVa3REIJBIwSKy7eTzJxjhcZrqNXTTJ4gQhJHAwMViC1t4FQgEu5xkdAKaYOOmjLcgPDRkAgZHvVaCa9k3NPhAp4wOtWbmaGGaKNIyxGAcDgU+QtcTeXDGNqjkmps0NK+5Sa4fBJYEr0AFVHu7iZSFUADrV9bc+e0MYBzwSe1RnSnMsgjkAA4NUvMGlYNJl869h4wQ2MCl8U3KrOLWKQkE5fJ4zUljYvpk4nYghSTjuas65aWt3YNLIojmA3Dnkipm9UxQVm0zko0VAQpFSAjb1B/GqIif+8cZoEMn94471YNNF04wDkUgK7uSD+NUTDL03Ege9IIZB0JpWFZmvFMocD2qYyKT1H51hBZQM7jTwsv8AfNDBI2xIMdRSF0/vVj7Je0h496ULLnO4n8aVg1NcSL03Cl8xR/EKxsS8jcfagLN/eNAWNfzF9aN4PQisj97/AHjQRMc/Mc0WDU1t656il3r6jFY+Jh3NH771NFh6muZF9aQupHUfnWTmfHXNNJmHc4osKzNcOo5yOPWopGBORWXiY4JY/Sr4J2gHsKOga3GRgb5JGIyTgfSg4LY3DFZTzSG7cKxwTwKn2SHHJp2BrWxobQQcHml2gDtVAeaBjJxQTN6miwal8BccnikCqT1qlvlA5yfak82UDGTQGpeABycYNNABbBql58wHJpPtEpPSiwammABjjrUMik5z0qoLqXAGKX7Y4+8nSiwak4GDgcjvTQpZjjIFQ/a25O3Gab9rYNkjnNAamRHJmQqW6cgn+VWQFadS3IcDpVFhlQy8HOD7VdCSBUkwenB9awtqUrnTaPB506XcYAWPKMB3rdwCaoaJAIdOR1BBl+Yg+taGKtAxAKUDjn8KUUuKokbilxQOaXGOtACYoApcUcDpQMyddYR2Tt34rG0tvM1K1c93rV8TjFoBjr0rE0lyNQtUHALjmrWwluaUxVbm9U9TJgCr+iktazZOSCBmsy+by9SuiB/y0H8q0tCAME2ONxzzUvYLCHAcn3zVsR5AIPIHOKzVuw9w6bOhxn0qYzHI2sR2NXczsSX4JgLDkdDVCwGJyw9T/Kr07j7KUB6jvVLTxicr15x+lJspIkMh3BVPJOKd/OoEcNcMCQBGcZqfzFJ4xW8ZKxg4u4vejmkBBzzQSAOtVdC5WLnNFAzjGKTOSCKYhTSEUfWgdKBCjpzQeKTvR1780AKCTRz1NJS4PrQFxaTkUlLg9aBh160UZxx3o5oEHNHQUdqQ9KBC9aO1H0o6UDDntQM0E+lFMBCaMmlFB60gDNLnANNzR7UAKCaTrQOKPfP4UwFI7ijB9aB0o570gEI4HNGOmKOaKAFxk0lHIoGRQAtGaTPc0GgBQTQOuOlITzxSZNMBckc0ZpCTSjnigAyRzQSaQcj6UpPH0pAAJxjvR05pcjrSZBoAg1DBtD9RTbU8D6CnXozZtjsRUVqfuH2x9axnujWPwk8x8yVIscE5P0FT7uMVCoBuXPZQAKlrWJDAnFLmm8daCaYh2TQD700H3xRx60CFJpcgU0AEgVaggiJxJKo4zwalyS3NIU3LYqlsc/zpN69dwFWr0WUdkjh8naSzZ4I6YrjZNTk3su4gZIB9qz9p2KdO3U6QXMZLDcOKc0yxgEnAJ61youcMQxJJGetT3eqNNHFFGu0RgHdnqaXtGS4anQx3McjEA45wM1KGFc1HejcrsSpBAIrXtrxJ5HjjyAgzk96aqdxOHYvg0ZyaYGGBz1p3PGK1TuQOB/GgkmkxxxRg9KYxwOcVaEMs2lloo9xD4I9KpHIGfSuhsrhVtyYwF3EHBHHSsqjsjSG5mSNqU6xxeWgMeCAB6UsEN1C88klupEq4I9D61qyTqkocr0GTiqmoalLGmLeMv6kjgVjubrRbFGy097ddyKHLgh/pnIrRhMsP+saQLg8g9KntDiMsRgkAn60+SQYEe0EkZAob1DdamXdqstw85bIc/KD6CqV6jWrkMMEAEA981pahGBFGzLjBJAp+uW9nd36ztKQroMgDocUc7Tsg5E1qcdNI0zksOQanspmRgjDg5zT7a3lF8EeIlC5BOOorUubFYSrRpk5GSB0BpuQez0sxgmhSzuGyDIV/dj3rmx5p5Kkknk10OqWSWcaPGNxJrOkkmVTmDAHU46UNsOWyM8NghWGCTVkEPjDYwPXrTZoXdRcKuUY4BA6mp9NsxNMxmBCgZA9apd2TykADEEBs9+tawhR7S3PJITn61C1jHGryRAkMNoHfNaGmMptIo2iJkAweO9DY0rFa2VYbyOQNnyyDitCTzZLieeMlTL6dqzRujuJECZ3EgYHIPauj0hd+nRvIuHBIORWcmlqykuhR0m0kGrwtIxPUEn3GKZ4ojNtbWluW8wAsc9+TWyAI79HHConPH61keJDHHZ2mD5uS53evIpp3E1ZmK0bSNk8ZAp8YMWEGAScDPc1YEke6NGGBkDP1qxaRrPq72+0OsSbgR65qmTpYE0+6kgMygEAkEetNhtjDiO64Un5cd81tGFhEI1BAJJwKtw2FvJbw+amWUZGaTdilY5d7S5DhAASegHXFMEd0rB2428HA5Fbt9bMmorc24OI1wVHc1XvLaf7PI0J2vKMnI+6O9K7sFk2chM8xnkLKS24k8U0TMG+YEZ9auxyNuOWB5596SYJIpyvNZt6hZEKTMmCDzUEszyOTjOe/pWjpNpFPLcLOThU/d+5qR9IKQNIWGAM4FaRsgSuZUIfZIG64yDS6exfUEEnOQQBTjC0n3flXsM0yBDDeIAw3k4A9CaakrktHTXljbi3t2kBII7dql060W5W4ityRsQYJ7ms+OzvzjcxdB6npWto+60kmZuBImB9aUttCuxOl2sOnSWjkhnAUn+dUZorQXEJilOFYEgnqc0+72yISB8wOc1AImM6hkIUjg479qlR6jb6Gyt7FLqrXZYlI4sYHTGOa5q/5vXkWUjzHJHPTNaYtLtUIVCBIMH6VHJZCG0k8yHfIfunGe1CjqCb2MWXSp4lMYBJA6joaisdKu769S1VWXfk5PGAO9dQkeqiOERRx+XgYLDnFX0LDWIyqgAIQSBWtxXVtji5Bc6S00bl06qD2PqKg0+IXOpQIxwHbBArpvHiqdPtCq5cuScD6VzWgkLrMALHcH4BHbFC1E1bVHZyaVbL8xwo6AkdabJpkIUuBk4zk1bmMMkJWXlc8EHoaRpYgdm4FcD3yKlsEzMs5Yw108yibYQqgnIANWZJoERmFqDggD3rONv5OryW8YIilIJ/Kr/2EjjecAjj6UmPZluaCAQRSraiQk/MAOgrntV08y6i8tuuIsDAHSt4SEAhcgH3qEgHjtSTGpFPTLeRbmNs4AU7hSzmOa/LYygXJA7EVZCyR3AdD0ByB3FZouIpbmR4+hBz9aOo76M6ZNJsZ7SOSOEncnUnua0bRBbRCFEIAOTXNrNcHUbOyjnKI8OeOxxWosNxE5b7SzHGOabdidXoyvqdkJ9UKnh7g7ifQDtVnyJYmDm6cBSOM8Y6VCqyNqSsW3ukeeewqyQ8qlXwVIxx1zUt6DavuSzWpWF2bUNwK8qT19qwktGilc4BUkEYPergsnKMzOP3YJBB6/X8qZpmmyTQtdtcE7lJ2noKFYLsqXweWUMUAzg4qO4RptNNlFHgltxY9K0LK2N8CPMClD1PcVc/seTJHmr+VVZCuzibzTntdgYg+ZwKrW+n24juDcybZs/ux2NdbqGjtNbu8jkmDOzHeuZvLKSSHzFBypGR7U1oVa6uZBgZTtLDJPUVYtyscobfnHrSX0aw/NGcjuKYpjZC/IOOaTINETfdkU4KntWhDrEWSspIPrXOiQ5JBPPQU4Pkk+1TqDVzrLCVr+9jt0fKyHGR2FdEdPsbi9Gn+Y5e3AJHtXEeHbxbGdLt2JCPnHrmurtLi6OpS6naoricYwTjFXZCi3rY1JNMtlkJ8wgkgEetQHR4JJ0kllKhc4GeuTVaV9QkuhcGNQQwbAPAwMUly2ouAzwKAg6huvOamxV2c94nC6bqklqjZUgE5PXirkEdrd6LDHAfMvZACE/nVfU7I67dNfSR4OMEA8DHFO0eEx3AkhUgQ45HYVSSsDbTuiB/D93vJkg2beWIPSo47BZp0tw5AkYAkdq66HTIvNe8a9L7wSYifWsWCSKOV2iADgkg0luW5WVy4fBukwyx273JMpwSD3Fc3qnh2SPV5ILdGaEdGA4NdTHNbuWllkBk29c/pUP8AaojIZiwQHnijUhVL7s4iazmtJfLmQqewPeo1t5WBZATjjiuo12B9Wu0nt0JQKAOMc1LoOmS2ry/aYhtxkA+tFy7Lc48QOG5Q8d8UMAH6c+ldxf3FrbQLK0ClWO3oOK4q4ZReSEYwWOPakncHZLQdHIVYEcYrSj1LKhWwCBjnqaoxpHOm4sFx+tRSug27Tkim0CZO88zAsCec5+lRw3L28gcNkA5welEVyEVwVBDDH0qu5DNwDtx+dCVhc1zqLS6WG3eSeEEMcqcdKZBfWKLILqIEE5Ugc1kyahPc2ccLEKiHgjvUUkjMu3YcdcgUJO4m21odVbSaPc42KqkjoRipGk0/T9VtZ5MLEAclT+Vcmt24QRrEMgdcc4pYZpDkyAuB0B5AqmiLvZnV32ph7t5ZY9trIuY0I5I9aotJp81tIfMdCB8oxwKzhdi4TFyxJAwg9KhJAXBII7+9ZbMtO6Kt00TI5RiW7HFUVLBQDyR6961zAssXBC88jHNQz6ZNHEZNvyAZz3rbQm1y1pE3mXCJjAyK1Los2ugAYAYDisPRiRexKePnFad9I66s5BI+YUuoWumbl9fQWkoQnJIycdqxL3V5JGItSQpwCD3qldb7nUzGZCCRnNPOkTY4lzmlbuOKNm2W4xEzSoUA5ANNmdrlN6SAbCQRnBJqrbWjwwCMtkgEk5pYrWRELs2STwM9KWqZT1WpvTa6lpa2qwRhy6AMT1B6c1r3k8dvpRugAHCjHHQmuKsYpIJnMq793TPQV03m27aaQ8oLkD5D6jpT6EbOxDZan59jNeXQAiB28DkmpodT0uaDaxIC8gGsuS4R7Z7RlC/MDgdDnvWvHpWmxyCNomz5Yd37YqWNbnIahcpca59rTIjDjAx1FdHpltJdyySKuMgHmqVzJp1xeQraRfIHw2RjPNaMwubK+kjgOxSBjntWcmloabvQXX7CcLE8SBgB83tVSxgLRElCSSMgCrl7eT3Fzb2hkGCBnHc1Xtr6WxmmiVQSDg8UltYbdyhrNnOLgSNEdigYOOlY0pwGVclield1cTPfGNSuEZOcDqazAukpPua2cSLwSegqkwbVjOtJpzaqxcnbwOOgpJdQeQqjS5Udfata2lsijfZVAjJwc9zVzT7S1kuZGaBGwhOMVolczbRlxRs6jyJ8jGSB2psUl7NOY/MYFecmt9GgiHFmEBIzgVR1+OVb2CO1IjMiZOOKlrsONm9SnLDdzKIpZNyseQa5DXYhDq7xxcKAAMV1sGl6ms4kebIGc89Krx6ct1cTNsWQqcMxNTFNO9zRtWtY48RlWDZ59KduJbOc4rsToiFWAiQEjAPoaxdQ8PTaVb/aJXUhjwB3Na8yM1C+xVjf9yNic9ya0w7hIwcEDGawpLpo0EYGD7d6s218zdQcjsae4ndKx20epWgQLkAAAHtTxfW45jKjPBwK5CKXzpR5nGSBxWhfEQ3CpFyMDrWbWoK5tPeW7MFBBJ9akD2wdV4JPYDpWRbS2IA+0EhxVy2ubFGZo1ZhjGcUNMaa6k1xPB80KqCx46VSjj3IQq5CfoaLwwlw8AfJ5JxVWC+ZHMBykbctnqaEht9jTWaBIwXQFj1J7U69kjgs98YA3DOR2qtG9hIBH5pIHc0mtBnt0toHBRgCDQ0xLcx5NXljJYdeeRVmx1HydP8APkJJYnJPXNRW2gzHy7ljvjU8r2NS3kJluQkKCOJSCVNW7bE2e5M2p+csabSXkPPHQU+58t0LXGSFUgZ7elXrsQGx2xoAykcgdBUd3Yvc2arCMk4JPrU2SRSTbRyhjGTgYBPSgoOwrR1Gxay09pM5kB6etc+L66AGYxzTTBpl0oP7tIIx1I4qmdQuB1iGO9A1OUHBg4pkl8RrjgUeUPaqI1QjjyjmkGptn/VGgNS+IgKf5Yx9KzjqjDrEaUar28pqQ9TQ8pfSkEajtzVD+1Sf+WRo/tU9fKOaQamh5S+lJ5a46dR1qiNWIOGiOKX+1VxjyXphqXfLXsKTyh6VU/tVR/yyak/tZenlN/hQK5c8pfSmsi+nFVf7VXPELU06mp48s0h3LRjUHIHShvuk+gqsNSWSVYlQgk9xU752kdyMUME9TKjQG4zjvWqsa7RxVAxtC+5lJHqKkXVrYt5eSCOuRVLYT3uXBGDzijZkdBUS6hbFRh+aUXkB/wCWgoC44xqeoo8pc5xQLiAjIkBpwljPSQfnQFyMwr6DFIYF9KmDqT1B/GlyDj5hQFyHyB6dqbJCqrnbk+lWRjqelHTGetJgnYyZGBJUtgioGjyeJRn3rQvbbGZQuQeuOtUeByYzn6UFMz4ghJPUnqPSul09IpNNhkdRI8LYZR6Z61ztsI5FDMxUMCM+hFdFplpdWtv5gXLyoMD1HesbO40jp1ChQEACY4A6ClpsKbIUU84Ap+OlWtiXuJTiaTvxzS9ulMAxSEUoFBFAgwaCMc0YxS4oGUr+0ivlVJX2gHOaqQ6PZW0wkWQl0ORn1rRkjZ35UEDpk0hgYchVHrRd7DTsVpLSzmkeVwzM5BIFT2kcUbFYVKqRkk96lEJz94D6CneSSeHP0FAXMqLS5FmkdiAHJxk1OmnxqPmkzz2q8sAAAJJ+ppwhQH7tFxFMWNuSckn0FQz2kUMLSRAggE5HetQIB2FMuEBtJBgY2nigLmPHpn2yKOZABkZP1qePRCD80gA9qt6V/wAeCDtV0YHA6UXaC5nro0Y6yE1I+mW6W7sASQMgk1dPSmyf6lxnsacZO4nsc8DkUe1KOh46Glx7V19Dke4007jNHXtS4p3AQbetGFp2AMd6TANK4AMcUcUuBmlwMUANBAoyO9KBSkDAoAbwcHFAxjpTgOlGKBDQBRgelOAAwaMCgBMUhAHOOKeB70hHGKAG4BoAHenAZHTpRjigBuBmkI5p+M/WjAoAbtpMd6fjJ60AAcUAMxRt70/A7Un40ANxRtY9qcaOaAGBWoKsaf2pQeKdwRHsbFGCRzTwcGjNIYwI34UbDT880pOaLgR+WT1o8tqfn0pSc07iIvLb1o2GpQcZozmi4EYQ9M9aTYT1qXPPFGaLjItho8s9vWpQR6U5QCjHPKjNK4krlO9QizkP0qtbHCIM/jV27INlJ9KzojtgDehrKb1N4rQvQAsHb1Y1LtIplsw+yK3QnJ+tQG4l7EdavmsiOVtlrBPSjZVVZpxIFI69BV4HAGeopqVxNNDBHUkdq0pwqkmkyO5rStI5Rblw20HOOOtTOdlc0pQUpWY2DSBgNK2D6Co9Rsre0ieQE5Y5Uk8fSpw9xJMilmClSSSOhpJ7Q31pcRzS5SNNwB46VxNybu2eolTjGyRwd9dsDJCWIRjkDOfwrMkPAbOQelNmmHnMOSoJwD2FM8wEEAc9q1SZwS3Y53JAy3XmkM4ICjjBpgXchGeeuDTTExXII9adl1ILaSZHKgE1PHPJHgI+AOpHeqYZSgBPIFKH2gDPX171LQ2bmnXjz3KQljsJzmuhAAAAPHrXIWLrHcBlI9D7V1kMsTIAjZIHOa2pytuYyjroSAU7b1PpSqMkAd6bdSfZuCPvcVblZCUWyGaaNUIzyemK39Mltf7LhDspcDkHrWXa2NtdRFpnIfHACk1O8NvbKMSkHoQVNYOdzoVO2qN3ZAy7lUEEc98VG0cecbRj0xWdbX9rGHxNknoMGrUN5FcKCuTzjJ45FTqhk4jVgRg9OgrMke4sYzNcAM+cRgdh3qxe37WZARsMykjjIyKwrrW7uSASOyl2OCpHTFUkG5r6hIJIomALE8gD3FS6U5KzSS25IIAQEZzjNY9pqk4knXzUKRxZUkD8hVrTfE93NHHE/ljLYwFxxSasgTZv2U0V3diEWyjjJJHSrFy9ssckcUSyEIcAAdapRGQhiGCkITkHsOah09tyrtUBnGcg1k31LTItNtvtFgss7J5hYghh0waZrFrEmlOmVYuedo7YqyzWL3ItWIEpJwoz1PWo7k2dspspGCPJgH1qlIDnLCa2XTYkuFJAJA46U557CAMqyNlh1x0FWtZtLWwmS3JwgGQcdc1nRwW9zkoxIUYPFapp6kNNOxdjYQRefGAwUblBqK1125BK/Z1QAE5A5NTGG4NmWhiJUAAcUWdnOJB5sJC46hetMLXOis7CO6VGWAMSAxI7E81LqEfyvbxMITgEEdvWk03WYdNVo5InOQMYFURqRkv5572KRoSSEAHQHpWLTbLTtuTXV3DHYrKWJbZg+5rn73TbsW4eScGM8hc9Aa3p7nTp9kX2eQKcAZ4AFasmgW8mmmByDKVwjZ4HpVxukK6vqcFbQt54aWQEAcfXtXUadpVrZb7yC4EskkYBQHOM1lar4cl0tbctOsnnyBBjsT3qLSLuHTrqcT7ip+XjrTYNdjoidqgkjJwMfXpUk0M22MIwGw5PPWsoanp73AZ1kKuABj1BqU6xpYfaPtHBweal3ZOhZAkhUq5AYnPJ7VDqQlFk3lMApBEhxkgd6Y2q6NvBkWcknvVODWIlsru0UF5JtxQkdBim27DtZ3ZzqRgqSjDAJpDvK56j1p0cPmKNzbcZ4qdIiuMHKNwRWLeoEVjKI7khmwGHH1qe5vTGpiJyTxWfJE4nZAcbTwfamgM9yMnO3kk1qlpcnZlkL8nzHB7VSmh23KOWyC4BP41bkuUiiPBLnjNZ5mMjoCSfmHH41ME73BvQ7i2yF2IOCefp2qN0U3PlGQAgEqM96RXaCMNIpGDgY9McVmPcFb3zmJzzW1lcSvY0bkyJAqxcuDkk9xWRfavJGkXlMQ6nJOOhq5aR3F1G7iUgKcc0p08g8lcjnkUrpFWui5516VGblgSATwOOKhe7u4rqNDOSpIzkCqzPIigmfg449KhMjC4jkkcsFIJHrQFtDelu5whHmHjoPSpZpZYgJBOCSQDwM81ky3wkU4j5Peq5vJSSMAkUgsaXnR3ckxvnDCNsIDz+Nc+GWPxXHKiBIA2AQOOlWRJIJTKQOmMHvnvVa98x7faiYJfcSO30prQGrqxvx3Ucn2hVIIVsjPSrCoC0ZIGAOQO9QaPoRvtGWZJdpkOTU00S6e4haZTKcAKTyc1Dkr2QKOlyNIZmnLEgryQe4p0cM0bxtJMSqA5B71o2uizxOZGkByOAT0qaXTGMTgHkDNJyRXKzOJwoyOASSahaRZIj5bD5gQCKmZS0UkXTggn04rHs48RRtvwIyeM9apEtWLtvut4CjOXYk/MfSoLXQ5bl2NowEaj5snqTUd9c+XGSM5PSr0FzdWNlHJboCJFBJPJJ70m3bQE7dCQwy2epQzSDc0cWzA5PTrRHNdrKhYyEAgkY6jFLo1xLc6grTj53JznsKs/2zEL77PKqoA7Ak9cA4FQ3LYba3aK6XTWt3cXLK7l0IUH+VV7a71b7GPLgJUsQGI6+1WdQu1DFhggE4HoKjm8Rf2ZZxQyBMckULma2E2iOKbVlQqISQSc5HrVNddurOX7LJHtCnDgenetC51+6RYVhjQySAtk9gKzbwC5giuXjBlfmQg4IOelXFO+qB2a0NKHxBp20vErgDg4FR/8ACTwC+DKziHGDmqsWiS+XiAARyAkA+9Qv4buEBkbGAM1d4J6snkk1ozbTX9PlbGWOTxkcVPI1vcWrS26r8nJJGMiucsdImeYOBkA9Mdq6FQbbSXJXkKePaplZbDipJ6nB6oEkuWMWQrHkHoDVJ3KkoRgitybyJRu2gcc5rKntVJLeaM545qk00NrUgRiBweamibJ+bpmo1RVkyZAMDjmiNh5mM5BNDRNzStGQK4H8TZAxW5YX102yNZCiE4yKwbYDzNqcnGRj071owylY0KHbgnBph0OiKzsNpunAPepYLRp2MM98yRkcEnv2FQ2qxy2CSyXB3kc89DThbRSIB9oyAQefUc1Nhponu4be1t/s6SgSOMAD9apQ2clsfklwD1A71NLp8Mt19pa5zIDkDPGaZckxwswm5A6AUhtj9pimMr3ABI4HqKzmXyy+1gwbPIq0tpHcJHLJcZbGMZFSLY26rtEuR9aa0YXTVjHOwKQXxt68064n32wCEkNjFXn0vTiJC0zFgM4BrJdHQYIxHnC/SrTuQ4pPQ1LK/ljeONVygAB4rdtI4nimneQuD0Gelc/ZB4rgsynZtyasxMVujbqW8qVc8nGPpUNdDVO2xBrUYuo3tYhgA5UVz82jXAjB2HeeoI7V140+ENuUnPqTU6gKRkA4GORUp22Kvfc4ieBxEitGU2LxxjNUMNgD86769s4r1oxKuNvTHeopfDIPzR25znkkdqal3BpPY4cqVAJ6Z6Cr+mWR1AbUABHOD6V0934WSWy2QRn7QOAOgx61n22k6hojGby8n7pGMg000yXHS6IX8PXKoQNvHQCrcccFvYm3KAzOmCQM4NaRuZtgJUAkdcVTW2YsW3HJOcetK72YGVHpVxJGXjYE9OPWpY9Fu2jUNgEcVoKJbQCJQQrEkk9qcbmVYBIGBUnAx1NO76Bcojw3cuOWUHtis7VLE6ZOkLMG3DPFdTFPKFRQCxOOvUVLrWl24gW4ZS8zIQARkZqXfqCszmdIjW5eRXYjauc46ipiEkLqfMaNRz6EVFo8NxbausVxCQJAQQR0FT6l5tldMFUtGRgY6YqluKzVyisunxypMm4GNsgU65v1vdR89VwDgYqnOr3LkpEVUdsVCha3cEj65q7K5LuTyy7NULZ4A5963reEyQq5bAIBFcvMcXoJOSRmuthYJZw5IBK9KUtECeoj2zkAxNzznNNMRj2B2JLEA49akk3SIPLfB5/lUrKEsY5WOWJwT6EDrUF6FeaNlYKGABA6n86kCBiFRwSOpzVOYvM5cfdUDH9altCoOVIyeCD6ZpiL5iT7TCVAJcgEnpWlLepC0kRkLEYQj1rMtEBaQysAnJTnqewp2y2W3TfIfPJyRnpSAhvolj1RBAPkBBOOxrftEF1eSyzgELGBzWD5yx3xRf3iEg5HJNbVzKJAViQx5UAjuaymXHVmKJimvbhyEbj2rSEQuZrmfoQc8d6zbQRNchHIB38k1oXUwskkSOQYk7+tJrYfVlqScW81v5fTbkZ9ax7+REV5JMgMSGIq/bTxXIhjcgFAQSe9YmqQNNNLalyADniritROzRDCojZVgclCck54rc0XUILC7KzudrjAPU5rJtLfyLNQCSCeCRyarXRYXkW04GDj2NbpmLVzrz4gjNxtMX7snGcdRUGo3EF3dR3CSmPyl6Edaw7QyqSZZQwI4qedgbd8HnGalpWCLdy5H4is40miumJMgwMVkwXNtA8sS3DCF2yDnnNY1/jzkJ44/rW5pNtbzSqJUBAAPPQ1City3JrQvaOY9SnJWR18luAT1rR1O0gvohDcyhVjy3BpkAgjkcqix46FTjNQ6kIhasykA55OamSb2Kg7O5UXwrptwqSG6IL8AcVcTwbZQxviQsSOCe1ZulyvLqEcTMSACRXQS5jhkcMSQMgZoaaW5SnrZnD7BDfmEAkiTAOKtX7SfaN2OAOtdLp9tBNbiZoVLk5JxzUGvwQQ6W0kcY3k8ECqbta4lZtnKGQSPg9/1rrNCjQaWMoByeori45AJgSenWti28TRWluINhIUEZHc1fQyejNm21OO5vzaiFcgnn6VZurCCTLSRgE9+lclBdk3BliJVpD1FSahqV6wEX2htowM1Di3bUpStexry2NsgAyAcdjSjyo0Veu0YBJzVKwjsZ4VNzeyCXpgdK010+xjAC3Dn61LTW7KTTRJZXlxFGVjjBiGSeOtVDGLrUgIoyM8NjoKuR3UNhAYFy4Y/eNVPtardF45QqY5xxzQtXcHotCHVQ+ngxOxAfkVLp/iCFIRE4JIGBjvRPHBqKmSS4MmRgZHSsybSxAGkjOQoyD71V0lZgtbNMr6rfJd3zxgkE84zwKpGEdSKoWUjTavK7nkDGK1wKpKyJb1dysYV9KjMAPYVcI7UhX0FMLlM2y4xini1UjGOasbacAKAuVfsgB6D2pDbDHQVcI5pMc0guU/sy5Bx0pfswPYVbxQR0xSHcqG3X+6KT7MOpAq0QaMAjmgLlT7MvYUC3XpgVbIppUYxigLlbyFz0xSfZlzkKKs4xSEYoEUzEEfeowR3qtJfSxucgHmtKQZHSs2eIZ6dTR1G9SxDM1zFuZcZ4rNjt1e7kOM81rxLtRQOOKp2i5upD3yaa3FfQeLRAuNv6UGyByWH6VdVOKeENMVzNNkvGO9ILLGcE1p7B1xSBAP8KB3M02ZHRjx70fZpAeHI/GtPywaPLAPrQBmGGYkfvW/Ok8m4HSVvzrT8v2zSGP2oFoUIxOJQXkJXvmrWY++OfapDECelIYx6UhlCz0oXdvaQREAS5cuegI7V2ixqqx8DMaBeKgsbOLT7RYwACMEk9ieuKtjkcVG42xBS4wKAM0uOKYhBxQMk4zS8dKAKQBSfSlo78UwADvS470c/jSUgF6HiikBxSmmAnODSjOOvNGOOaOh9qBC9B1pT0603kUuc8Uhi0ybP2eUDupp3Q9aJBmNwPQ0wKulc2QHoSKujFUtKybMj0Y1dANLqAo70HlT9DmjNGBgj1FNbkvYwduCR70YFBch29iRTS3rXWtjla1HYH496Dim7iTzRn3pgOGOM0nvSZI+lBNACjpzS5poJxQDx70AOFGfY00HANLu96AFB5zjijPpQCM0AjNAWDPGMUA5oyM0ZzQFg4xyKM85AozS5zQFhCaM+1OZdoDZB3fpSZoCwg5oFANGcUALScUE5oBoAOKMe1Gc0mePegBcDNHejOetBoAMc0bRSHnvRzjNAhcUYpM0A+tAwxzSYJpxXA3HoagkuSMiOJj7kUm0UotkuCOtKQRVAyXMjfdJOeABVqO1v1ZXaJypGcY7UrlezZJkAkUEilcOFBa2kB+lQmVQcNBIPwqeYfsyYYFHHqKhNxEo5jfpzxWg+lNHFb3BjJimxyOcZpOoluUqLbsioR71JGBtk56CtO80JIXBV8xlc5zyDiueeUxysoBAIIJP1qVUTLdBxVyW5wbOTkZK8CsyPLWLAcEggVJIxdGJPAHFFou6LaOMmplK4lGw6zkkaxiQkArwTU1xAhwY2IPcE8VAkhgJKjqeauyBzaJcRoWGcEj1qedlWS2K/luZY3YnK4q/GBMSBknriqQeZyMqefatnQJEjugssQLFwOR2NNSYml1KB3K+WU7OnSte5NxaafBcMxKSEAKBXXzWdnkg2sZH0FOgt4Gt5FeBCi5IBGR07UpPTUuLUXdHIXMM9rbNPJcYjCbwcDP0rl9T12Rrb9zOQxyCAMZB9a7HX9S0mTRCjR8yIcYPIAOK8knmJmdVYlc8H2qUr9CpTbW42aNSCQcEnIH1qIsVUKV6cZqUBTgk8/rTZgAxySARkVSfQybuMIx8y+lCZ3EnIHWkCSHBGSMYGKUFgx4I471RI0hlP6g1LglRgg0gkGQWUnHFPWTcoCqBzwKTbAmicRcKMnHFdf4KtzqeqYZR5aJzu4yT0rjYxmYNu5Jx7CvTPh/pUbym9eYOIxgIOMH1NS3ZXKViXxDpa6PB5qsT5jfKBxg1gxw3d06OqFjkY3dM112ry3Ov3LWtvabobZ8Fiec1HDZ3dvEbZbbjIOc96E29y7J7ItWZlttRt4jHGITGC5AGc45pL0vJfXSmKF4QuY8gcmoJLbUVkD+WMAY5NC21wAPNiYMRk8cGpsOzMoWLC+MqxrgkEAEYFWpLG6hV3jVACxIGfWrbW0oO0KcnpVq1dji3kjAI53n0ptsLLqcpcvcG8iknhLooIIHSs27hmkuWKQkKVGBjoRXoE6NE4jWAOCM5A4qMRyt/y6AA9zgYo5mUlFHnMscscBJRl7EkVa0yVDDHbKn75pCQ/t1xXXa4sFtYlbqIFGbYxHBGeQa5q2shaalCn3rcybg/cccCmndEyS3RvfZJI2uJTOQrwnAx06VHpQ2X0Mnm5Jj2hP61NBeC4zv2iPJVznoB0qkL6EXMcyRY8lzggdRU2drE3NJl08auHLYvAcgZ74qxf2+l3jpNNKiyxLzzzkc1RFtDNdLqSKfMbkEnpVDULaKGUyuCWmYE+mc804wfUbn2Za1WGDUGjutwYEBQp6j3qO2062iYhGUgjoKv7oROlvtG4xhhxxioX2JfQxBMZHJ9a2UbaGbm2hyxyIgVZMD0HSrIeOOFA0hBweh60hRQfu1l6jCqz7iTggEDPQ0NIE2ye6mAdUXJLY5J6VEX8xokSVsOeQT74qrJNHaFDKTJK5AA9PSkt1YXqhhgZB/WhKyBts2TbxuCTkgHH4ilMH7+NBNJlwTjPYVKqLEpUZwSSc+pocKLmKQNyEPfjBoFuIbNZdqyMX2klcnOD7VCNJtWJLIMkk59as+cvGCMg8UoVXXc7AFSe/XIwaQ02jNksbeO3mcLzGTtPpUVhZpLeRwMQDIC+cckAc1euI1EEkRYYIyPXGKl07yBq8LOQvlLgE9DxzT6BqSXuk6cLwCZyAIwQAPX1rntYsItLnM9uSbeWMmNj1B7iupvR9v1GVrdDJGEA3jpkDoKyNfsDJ4cc5IEBLHPGM1k73Nk29DiY7iVssWxzx71NDcuCFYjk8Cs2NXYAAnOcCrdpB57lSxJXkn0puCMrF17mEy/MOSBms+8uc3W2HIBHQetEilJiCTnPWltIVaYyOMhTwPU1VkkLW5JHp88qh5G2jsD1pxtEjmjZZAZEOcEcVaMxLg5wKr3SKymRCcg5yO4rFN3Ka0O305I7nThPcKHIOAT6UlxHpUcBuJIQUHByOaNGkQ6JukICA5J9qq63d2j6IRCRlmGB6gGre5SbsWUl00aebiJSEPYDqRxUEKWs1gbiUkO+QBn06VV094r3TrSJOTGp3Dpzmorea3vLqW3VWBiOTk4HWjyGnpcvNBAsG4wgkYGPelFtC2zMI+YA9OlMPDBdx9hUVzcvboXDEhQSfYdKS7A7vVAwhCufJyVIAHfmmzCGKESmIZPQGnyHy4DO+SAASO5qS2jhu7EyvGxJJxntim9ARTtttxdqpTA9PenpJBJevatDjZnJPQ4qzHBFG4aNSGHQ5qCZEe6Vs4JOCR3pXTC1upp6ZefYbEWwXOGJBHTGaz9VtvtGpLqBcDyyDjPXFTxWnmSiNZSBn8qzNQ0+8W9KwyFoR1BPWkrXCzsdGutzuAxiUZHHNT2up+YZDPhSFwBnrXOTxTSMPLcgBQMZ70OZYoLdWbDA85PUUOKJu0WLm8WKQISMNmsKa4NuyYYEqTxnrUviG7WSSFkUKuMcHNYZJ3Egk89SapJidnsapvBJksM55A9KsJqs5t4YuMA4H0rGE6L1GeKf58bAL0HqD0pWC6Oh0nUCNSBdgqbCcn1rHv7sza9cmEZBJxk8deapFS2QJenGM0kUckMhkJyCuMg1SSvcnXY0ZNTlmAOwkgYPGRTP7SWadBdxBkGcgDkfhVrTtbtrS0jikttzAnJwOeayXmcX010IjiQkAHoAa0sCSaLx1PzJhIqEqoKoAOgJ70RanaR24jMchmLZY54/Co9O1MWlt5LWglfJO7PXPSs/wAt5pn2qQ8h4X60Alc6eDxT5ESHyXZEGB2rfhujeadFPjAlGcVysVg02lw20qGMocOTxwK2471LaxW2iUsY1wDjisKkVuio3Ro6QJS+UGQA2eOlVdSuzZaO5mGTISij0pml3U8VldTrIQVBCqPeqN5dzXWkGKaAlzyDjv60blLcxFj85SpIHy5GTx9Kz5IZcFVzxV4wXGwAxNke1ND8FSMHpVRdga7mQ6sOCMn+VO+aPC9yMgelWbmPDZA5NEUMRhMrSAP2Brbcz2C2uXtGMgbLFcfQVPaah5jiGUgDnH1rNkDAk9Aakhiy6NkEnkYpWE7m9PfNbWfkxZBJBzmtCOZkjDMxIxkgdaw7tCkY2tkkjj8q2rQklQq7jgA+1NbCtqWLdxMu8Fhg454pjEiXbkkE4rQ+xMejAcce1NGnNu3bgTmldFWKskMSRl23HHYVVkfADxsygnAB7Vri0kJwSKrSWhkuTAWXdjP0ouFjLe6awd45TksM5HPWpbGRZbZTJlwXwMc4qzcaBJcOWeUE+1Ohtf7NjSEAMWbOfShMGuqJJt0YGGPPFIJwSu9zuAwCB0ousfKKbHcqjLEUJJ7gUCNZGEcYJbPGTk04SKwDAjpmqUMizajDbBeCeSe+BW01jbDny8DOBzWT0NFqUyc4II69c1pnUH3ohcbBgE/hWbcyWsF8toYc5TdnPSpbCCGe2MrrnLEDJ6CpvdFEgvLiE3dyrebHGny4HU1Sg1u4u4AptSXwSSehNP1q4bT7MW0KDy5wdx9KxbK5e3lDI2RjGD0pxVweiNj7TdFUzZEkDJz3qKWa6kuVlFqUCjGMVfhuI5IQTIAx6g+tJOnyBhKQDwQBnNO5KszNmnlu0a0MO1m5yB0FJp8ElqpSWPcgHAIyavwWiqxmDklh3HQVJanz1Y5wFJHIxmnew7FGKVoSbmSMKQcAH0pI/ES6heJZeWcE4JI6YpuuyMIY9nQAk8VgWUcizrchSCw4I601ruS090dFbXEc8txM6gCAlc9yBSSXNrcwJgEiQ4GRWEDOJnjCSBGOSMHn61ZjZsBAGUIeBinYLtM0bjSFChmmAQdcCsPU7GyGGtJGcnO7PFagmmYfvd5Q+oqsgR2ZvIJGeBg80LQLs5qeEFgwbByOvpW7M6ixjKSDIA4zVW50ma4uXaGFtnXGMYprafc21sd8ZBJ7+lNtNBZ3uWI55BIFzwCACD3NaEt1KLFV2jaSScHrWZYozzbSARuH4Vf1OQ2tvGTEDHkgAdalglqLaGVbKWTYAAp69zVWBpjEZDjBBwajstaEQaC5i/cNnkcmpri7iRFNuhETDIBp21JbFtnnePJOcZx7VbtvOCMXZcknkjPFRWD+ejLGCADk8VPMjQxl8nBGMGh6Ah2nxtLeqVXIUgk1uandx2Eudhct2HaqnhZois3mEbmIx+FJ4kby7gA9GGOawlq0jeOzZS08LNqRLDIJzj0p+rR4uwGOF6AZ6Vc0G1U2j3RHzlzg+1VfESgQpIoJYnk0N2dgjrcsabaKkygkPhSc1gy3E32uVmbkMccdq1dIuTHZozHnoM0a0y6e6bbQSGVMlsdKpaMlWaaKR1VrqVIljA28YA60y5jc3QMihhjAGcGrVpdwRmMeQNxOCQOc00Ezak+IwckYz2rXZmbasTWU0dtEUuLfHdec1oQy2U6ZKopxyCayblwl45YZx0FVBJ5xywwTzgUPUSVthfEsSSXsQtwNgXBK9KIpCyRRdCcAEVbtdPjmgMjMcZxjNNktI43Plkh4iKFpoU1fU0ZFgtYESUZIHUHrVO4uYZlVUGEDAnPerMls8kQlkkzhcnimwIszFVCHABOR2NLS4W0GSTQWzLcW64YDGAO9H9s3EyAMAAxwcDtWqt7p0cRjkjQuoIIxkZxXNozeY4jAwzE89AKelwtdX6nQPexafbxx+agBGQT3qC+vormyNvJNGokxgnsK5q5gld9zSbhngZ6VHNA6uEZsnGRSaTBXT0I9Q0/D7bWUOMctmsY7o2KMc4OCRWlcBkZU5HPIBqwIFlURGLjHUCmlYHruVNPlkVwMDHQVduWVsKfXr61RMEtm5DAqCcjPpVeS6kkkyxyB0ApvVkpNGnaKxuEweNwFdQewPpXL6dN+/jVupIxXTTt5cDSkZ2jNTPoVHciulLx7AcGsS+cW6lUYvMRjk8D3qy2sQzRlWUoWGM1m3QNyCsBJOMFsUopobasadnfw2WnQrM/LetWZL63ngkVJQTtOOetc3q8sf2WG3Q5aMDJ96ohoygwSG9jVNJiTatYm0yNhqEzHoTWwAfxrN0xVSR9rZyBnPatIc03oLdthigj0pTxSZOaBid6O/tSnpikHFIB1IcmjPtR+lIY3+dFOxnFJjk0AIaCPwNHWgjJxQAfjTcUpA6UY5zQAmKTFOxSY9aQETjNU5VywHvxV5wKrOBvAo6jH4AAz2FU7EEu59CaukfKc9QKqaeMlz3Jpx6kvY0AMYoAJpQOnc07HFMBMc0AHmlxxRj0pgG2jGe1Lg0cA+9ADMc0Y4p2KSgY3FBGacOKMelAhltrwkgjjuBvQgAuOtb1pcJdWwljJK5wCfauP0i2Sa8RQSYScEkcfT612kMMcClI12rnOO2a50U0kOHBpeooPrSjpVkiCjHNIBS/SmMXFJ3pcGjnrQAUUuP8A9VJSAUAE0EYFGfx9qD2NMQe1IfTvRQeeaQwHqaXAHPegUD0pgOwRTSMqfoaCcH0oJyCc9uaQFXSjm3kHoxq9kZrN0uRAkq7h9481oAg8gg/SjqA4npSgdc+lNJAwSQB7mo2uoEBJlQAdTkU0S2jEkI89x7mmZp0hVpZHBJBOQaaAQcnpXWmrHO1qGeKAc8UADNGO9MVhc00yKOCcUoBpGQHsD70m7IaV2IZkHVvwpDOmCeTj9ajkjIYEdB1+lMKlsFDxnmo5mXyIlFzkkMpA7e9Bm5G1cjuTUQBX75wSeKQeaG+7wO9F2NQROJmK8ACnM5GOcZ/SoGZgRtGRnBA7UqsxYhh0pXY+VEzSAcdaFmBBODgVXaTGdynjuKcW2KGxkHmndi5UWtwCgk9TSuVjXcxwDVYSFkJPYikZ8/u2Jwego5mPkT2LIkUkc5pSQADnihLO4ZFdImPHTHamFlEHzAh84INLnYezsSAgqSDkDrSZxjkc9OarliAeSMjkUwLnndnFPnJdMuDBNO2MOgzUAuAsm4c+1Kk5UlsnJo5w5CUilAzVUyOzE7yAR0FSRsywjLgyA857inzC9mycITwKRlIUkjpSS3OzEgYAADP1qKbUwbL92oBJJ5pc4cgCWM4G7B9KcJIycbxVS1IklAK5B/Q1cKROHLJggZ5PWnzhyaBlc/eA/GnNjYSrDgZzWTcXKP8ALGmB655qSCTdAFOeOpocgULMtC6kAGcHHSlW7kLDcowOelEaI0e7nBNWfsLOiFQxXAAIGeazbRsou2hJFrCWqg/ZwcnrVkeIEf70RH0NWLTwjPe6ezT7oX3HYpHJGODVa28KX8kqiaB41Uk5x1xSbQ+R9yUasJHEfkNubgAjrThd25YrIhyDyCvSpjereXihLdY5rcE+gOKQXEc12FljADHcB0ySOahySK5Ha4kwIhEkdkXjKFt2MCnWz3s9kkUWDCRkA9uelalxq1vNaDTogyuFwT6AdRWdGs1sNsMgAx0PapeqKhK2pG0Wob9hUE4yM9K5bV2n+1NBOmwg9h1rrEm1G5uDHG6DawQkDpnpWJ4m02e21ER3EyyyMm8MBjiiCszSUro55i20jJwas2LYxnkZwarEuMrIpBHOcVNYgEnJ4yMVcjnZqahphsim0mTz03gY6VtadDFNoccYiYyAEnIwAadFeWMkUIup498a7QCckCp01awtbUxxzxk7wQB2qUtBuS3RQk0DUEw7KgU8jJp1jaS2OppJdqrAkAAHPfrU1/4gTU0LrKkQXhQT196oxahElwjTSpInGcHOCKaVtROV1sbHjHXJ9MkhS1YLuBLZHX0rm5PFOrsoukuACAQVA4I+lSeLtQi1dYbm2J8uLIYkdT61Honha41uwF1E6rGSRj3FVZW1EknY5O6u3uGeQsSST8o6D6VmtgsSRjArq/E3h5NIt1k81CQ22QA8g1zU3lvtI4J6jtUplNJaEZCgBlJz70OQVBP51EgYBgTnBxQkhJCkc9gadjMeJNgCg8e1NEm7IPXnFKUBcEYAPWmlAj5J4o0HsAzIuCMHv7U5YymMkk9aAflO05OM1OoDxBtvI4wKTdgQR4Py9+1dtomsxWmjw2MUvkysSZpAOcelcRnZKBjgjrVqN/LGF5JIHuakD0Xw/qLW+rtbwymWO5IJY9QcV1zZDHnBrhfDkI3R3ysN6AAoR3+tdWb6YnIQc802r7FJlt2JXBJqa4YluQAVXI96y21Bs7Sq5+vSnS6s0jAiJQAMHBzU8rK5iSG5knjZ2jAdSQAe/FQ2zF9RAYAZQH6U19QcFT5QBHJxVZLmSO48/aN3YdsVVmFzXkui1w0TIFEZAUjuKr+ZKbyZX4iABjPYnuKrTarJMseYFUrySD1NEN288m2RVAI7daVmguiOS4N3JNBcwpIQ5wCuQQB6VxeoX1xbXhi2GIKcqhHQdq6O51a6h1R4Y4VVAGUSY5PBrF1SSLVbJrqcBLiIbQQMbvwppajb6EFiklxDIZGkTJ7dCD3q4YhDYmBCxOeGI7Gr0U8dpo9rK6FgyAHA5zinyXEYslutmQ3AXHJNaWMr36E1vI1tZQRMckADNZ+tSAvb/MBhh+PNME73MCttwc5Iz0rOvSTcQliT84z+Ypomx1pZRKiso8woCDjnH1qrI/8AxM4Yj1XnPrmrbhAUYgZCgAk9qgmWJJUlaUAr1B60XQLYsseePWszUpMTqvH3eKstewHo9Zt+k99cBrUeZhcEDkik2mNXM+XYsweeTLFhj2rWitpZXQiNsld4YDgY7Vkz2MqyBrohcYJB6j2rUj1+e2sYbWOMAAH5iOQCelPoLrsbU2txQy+S1qCQBk468daNL1m1kQx3FoCQeHwD1PFUdPU3mrLHcAELGSAO9Gu2ZtxCLVimfvADpzwahuxpGNzqjFY7fljhOOnTiodQW282NI0jJAJOAMYNcLIb2OIN5zdwc1JbR6jdNhbhgDHvJ9qnmZbg1uzs7EWvkFZViMikgkgcjtUqGykLgRxAocZ45rgyl0CFErZztPPemSPdxBT5zZYZB+lHMLka6noiyQqoVJY1A6AEDFYfiqeJ/D0yxSKZJnA4PJAzmubt4dRuXwJCMqW69qbew3EenedLIWQNgD0NDYKL3uZkFg0cYYSASDkEDOKksoTZySMQHL5yPeljkwpAP/1qkfIA3HIPQis/aNMV0ZsqSPIS6454xUISUyBFBx/KtGSYQpI0pBKjK+9VEu3KbiigHk+1a3urkuxMI1481iT7U0lApUEjPBFRPMGIYHqOM1G0hGwgckgZ9azSbY7nWaBPFd6VNYMzIw5PqR7VAI7SS9WwcO7qDgnoO9Z8FjfWj7jmNpCFGcjAPc11Wh6XZm0juLiUm4ckDPbHFaW6jV1oUba2js2JgGCevPSiIxmV9se0kZLYxmmwkxy3MbHMjuCAOfwFWFQsoOMd+eKjUu5EkglujGEO8EgHHcCmXdvOAGETHIIKgZPGKsQuYbuFnYBQ2TW6ZJQGYsuMEjjrVW6iv0Ockcpa+bOhAAAKkdat2zLJblUU5k5AxyPrTtVjlu4gyEf6sZHvmodPVop5HOdxXgeh9KLXQm7EV3YyyuvzMmOw4PWiOykhw0qMfLJPAzkVauHnjdGdCDKQMHtzVuQCAuBIXMzZ5/h9hTtYL3II9Pihg+1iWRTIMkN2rIOoRCaQytgZ4+lbFw08yGMDKdDiooNOtfOG63Uk8kkZosmG25z2pXaSyQGCcBVOX7ZqHXrmK7igWGUEqSTjqK29X0KC4uQY4tgAHCcDNS2mgWVtepMVLZGNh5GfWmkgdtzjLOM+cQ7HaRgE1ZuYYQ3y4KgYJHHNdZqenwx3UMy24OARtAAB+tUNVspJ4QsVuEUjcQOuewp3QktdDlRGoJLA9OMVs6LosOpwyysdmz5QPU+tVhp96qhRbnHqRV/SzPaLNFJE0ZkwRIB0I7U9GJprVFC90GeG6KW6O6AA5xTTZ3cMLFoHCkBcY6E1vpPP9nMnnkkAkgjk4ptvdyzPtMhAGM5A7niktB38jmpLWa2MDNEW2EEgDOalu7k3EDxpAVJxg46Yro5IhLem3LggA5bFI2msXIVkIPQk0XCyOcs0W2cm4BSORRhsZxjNFi0c2viYZ8tTlfU10E+neXADKQ6dMDk1Xh0+Eyq0WAQeMjFNO4NKxPLJJdTtFICoxjI71OXW2sQijtgZ61OtjJD+83q7Ec5NUbyOcMSwHHYVm1cFoaFtJCmnrHI4Uk5wByaeNQihlMYtyxHfA6Vl+b+4x3A49jTrRp3id2O45wSetO1xXaLU2oRS3UTiAqqZBGOtY2q2iNOWtQWGQTx+dSyfaRuxJgA9MCr+mea5QuATnByOTTcVa4Xa0OZmQkBXBBHYjBqhIAG4XGK1tRLNqVwzNyGx9KovgrhgMVcXoDIRJGyAEZIHWkjwsyFQRyOKSNEE4HABHUmrMaKXUqcntVEBcyMckHJyBit3TX8sBmO0EgknuMVz0gPmbucZ5HvWojNIgKEkE4I7DApdB2udkkM0yrLHExQ8jA6ipDbXON32d/yqtpniS2ht4beUFQihcjmtZdd0+TBW4JwMnCnism2hprqV7azuJpQnlFe+TwMVRbTbm11yaWWMlCnBHINXJNetxOi28zEAkkkfpRcazktITuO3Crjv70ru5eliGVHQbmQgH1FR+SrxFyu5scHFRrrouYG8xQSDjGKLTVlMbwYEZJJBJ4FVr1EtNbGfehoyoZSCfbFU5r7yogqrggjJ74q9qUxuQI4yryj+MdKxpbaZ2yZAx9RTUh8l9S+usxRuXDYKg4OOQcVas9fiNqnnztv75BNcvMksbbSceoptuJZGCBuc4AxRZMhppnXPqtjcTrI05LkYzjFTnU7eKDZFcYABIGOprmG0+6jXd5ikg9AO3rUiW92VHCknjHtUuKGkzojqNrcwJ9qcM4HTHSqkz2QwYHO7PTHFY1xHd2y5aMEEZOBnFVRqDDl159B2oS7Fao6a3m2zISeARk1sS6jaE8ToPXNc5pzpPEksjEB14HpV+PT7WaYBrkIO+RSaEmag1KzH/LdDxTk1CyYhBKo3dx2qqfDsBQvHex4HcjpVL+yVIcrKXIOAQOCaLIouaowA8mEqfMXALHPWsmLS9RjUDzFJB4weKsS211DJD54Jj3gKTj8q1XH+mKuBg9vwo2Gm+piix1IPuWUBj1BI5q0LTUdwd3jDE4AB61ejIN/z90ZyKja4BSdGcCQnEeeCBQmD1GXMN1HbP5yAAKSCKg0q7luf3EMO8oMkk4NPS0vplIkuiYyM9c59qZBYXNs26FzGTwSOOKaa6k8rtoaiw3ZwpgA+pqDULF7tAsfy8YyelRG21EjJumyPU0gtb4N/x8nj3paArmILO5sLgrHE0yg5yAcVDq1xPdW6CSIoASemK6RE1Ej5rjAz6DkflVbU9OurvTzCkisxPUjFO6Gk2zkIYWkcBgcAjP0rQnYmNEVcYH51Mnhu/QqwZcDqM1Yk0e7ZRjbwOTmr5kTyO5m29/dWTsYiuGPIIq4NTuLtTHLGAAM5Hc0x9Hut2Sq4+tTQ6dPEpL4yfQ0m0xKNma2gLKbiJlHy5OfpU3imN5LhSgBG3PHapNFkSC1HzAHJzk1n6zfLcThY2IABBwetYNNyNYtJM0NEuGGLbnbtyPQ1R1uQMxhySQ3Q9q0tLhWK0SQZ8wrj8Kq6ldwwjiJXkJ5yOlD3COxQi3C0jQdj2rXLT3lkojj34G0k9qqWyxzxI6KCCemelb1tbJ5B2SFAATgHrVNknMmVrV8Pa4Knk+/rUIkkikN1sOGOeOldUNMt7pVklYsDwQDjn3pstnbwYh271kBAGOB+NPnHZM5240+4KG4YgCQbgCecVNZafbTW6SNkk54z3q3qts5hDKpKIMAA8isiO8e0/dKMHBIzTUwcdLo14VS3tiCBgdR75plxtkR/LQlyRkgVVEjb45fKLIACcHqasQXgNvcOEfLMBgDkU9dyL2G200MFqYp3IJJ4PUihby0jZvKcA4xz3qjeowvfLYE5wMmoorMvJMCoAjHBx1pN9SkuhYaaJpSA4Yk8ke9Mm8qGRVRgSepB6VWtLZnEjOuACAMdzViPT8vJuICx8EnvRcOXUrTOqyF1AYDoPWnRajFvMkkYLEYAPapPs6wwTSMASOn0quQoZThQSBgEU0xNWJZ47Se3MzhUkxkDOTUelzRTRlDIBg456mi+geIRt5YBIzjtXOR6i1peykoGBPI96pO5Mk0jrrzSre4iNxPOFWPg4IrFktNJhBlN0CGOAM8j8Kyr7WLi9AQsUjA4UdKzySeSSTQkxOTsdVCunRyxNHdFySAAB0rqXtFuYDGXwrAZIry1WIICkg9cjtXTaD4ieCMW0jjPYvyT+NKSuhKTTuaep6Lb6fZPcCQtjsayNNu1Nw6noVOKveJNTuWtEiYLsk5BHU1zMMhSVDz1AAFTC/UudmlYuamAWG3rVYRoAc8Ec1q31skDxsz7ixBIPasu9Ki4IVvfjpTTb0QW0L2nqCGYd+KvjI61maeS1uShwQeDUjXFwhwWGfeqb1sStVcvk9qWqAvJ1PKA/SnC/I6xUwuXCaAPWoI7tJW2gEGpx61LHcOnSg5pJJBGMsTj2qH7XF6kH6Uhk/RRRnIqubyLs1AvIehfH4UwLB6ZppHHp7VAbuEn/WfpThcxd3FAEvXk9etJyKj+0wknEg6UfaYiMeYKBXJQOOaYTSGaPA/ej86QSRN/y0GaBg3SoCAXB96nYAjjp7VARhwKQxzHCOR1waraYAUY85J/KrEpxA574qLTh+79jTj1JexdBwMUopMgUo4B9aYxaUfSkPODQPamIX+lJuUj5SDSEZH1pqKEGB0oAeaQ+go60EYPSgAxgUnalzxx0pCRnB79KQyjpumX1s8wQ48vDgdj/nFdVbySS20bSLskI+Ye9cnbazcQyKCxZBHsB9T/AI11lu5ktopH4ZkBP1rFWG2S9aUHIINJ0FL0PSrJDPApRzSAeppTxjFIAooyDSAnvTGO9c0h4oyO5AqKW5gjGWlUfjzQJtEoNLms6TWbKPpIXIHIAqpJ4hXzQIoSYx1J4osxXNrPalHpVFNWtHAIkIz6jpUwvrVj8sy59CaAuWByKOgzUYmjPIkU/jRLJ5cTOCOOfakO6GvJuZoySpAyD61BczsYAIzglSTx7Uk8gnkjeNgTjLDtUqW0ZAYAk4PGaBnPw3DW1tJNuHBywPrSf8JFLJGuyVUI6kDrVbW0ENgAAQGmIP0rDLAAfLx2qrEtXOge9kmYs05Ibk84FRhh3OR9awxIwH3iAelT285QEs5OentTCyNhZyq4DfQZqQXsnGSD6cVnGQAqQCc85NXUgvrnaIrcnHQgU7tBypkv25w2COTwOOKkF2QwLkBc8+tOGg6vMvzQkA9M8VJF4X1BmAfCg981Sb7g4IsQXVnKSo3Mc44FWoDp8zlFWTIBP5Uun6PPpcjEBJQ3BDDpWpDJLFk/ZIM+oApOQKNjJa2tXjZohIQCAQR0zVY2LQqDGjspGc46V1cepyBcfZIAPpUn9qScj7NCPQY6VPMUcTc2UkyqGUxgHJYitCGxsDABJfhSBgjFbV5eC8gMcixBe+BWLJaWZUDeME84zxT5kFuxLHotgsAkj1EfN1yOCfaoLnSlB8uO5UtjOcdalcW0dsIg+cEkDFQCVGI3Mdw4yPSlzDsygMAhWxleD71DCsn2hg/KngCtkQWMa+bIrkn361UkktwxaOMgg9zRzIVkWrbThcW8iggHjBxV+x0uGFAzASSdyR0qLS2YqMEDPGDVTVL68tZnswwQg5JHUipu2PVbHS29t5wIRgxA5welU7vRkkGJEGc5JHXNc1aard6cWaOZl3DBNd7olvLNBDe3U4cyJkqR+Ro1Qk31ObTRYCDuJIB9elY99ZmycsrblJwOK9PNraSE4hUnuR3qA2dgziOSzUkjIBUHAq0x3TPL44jI2c4J4IxUtrbPM4gUEuBnBHWvSTpOmSEA2yoT0AGK5bxQBousWk1uvDJjIHTkg0rt7AkjG/sa7VwrDaTkgHuKrXMJiA+bBJxnHQV08N3JcugEZcsdik9/pV9/D/2gEShFOOgHNZqbTszo9nBq9zzu5OWChuMdAaiJ+XaM10l3a2ttePAIwRGcEkdaQRWhbKxg8elacxn7JdzAtHcMRnA9afcSTHIUnr2onbfcS+Unyg9u1JtkKgqpII49qLsxcbOxHDb5bdICB6DuaUs8bMMfIDwKtpp165GyGRsjPAzWlouhtPPIuoQyKoGVyMZNJt7sFBj/AAvJbJHN9qAdJDhSe1dFpVzbwzfZIgHjLFhnqKpWunwR3exYSI8EcjgmtS2treO8haNQGB/PispHQmkmjUWZplEoYgHjB4qK7vmsYUkbe4ZwuF5xUxXLADjJwD71UkuvJnaIx7whG7jODQkzG6JzBArEiFMkcnAyc1FJaWk05nlgDMVAx6Y708yO8BnSJm2nG3uarNd3iyKRYybMc0alXfQFgsBqxhWy+cKW80k4PHSjU7RBbxSQR4JbBAGSaadXUOUa1kUgc+31q5Z3EjXKhkxG0e4A9j3p6hfuZNtCunyXE8y7JABKQe5wQB+tYXiXUINSnhuYwVPlbGyOhrR8YXpS+EK8ZUZPr6VzUhZl+bJUdcDim7o1p0+bW5nXBLwCIEn0J6mix446nIOKumNVAkwMDnPYVStDl3PGSR/OmndGdSmo7MlkCia583I4zHgdTVYCQgblA45rbVBe3CWoiBOQM+lXYvDv2nVDb7zEgXIOMj6Vd9BOCtdnOR7nO0LkD24FNeCYfNjgHGR0ruNO8PWiEwL82QQzEYzVl/DVlb20zzRsUQZwDycVLZNkzmtF0SfWNIljEiKQ+F3HFdLY2V74d8PPaxESTKxkBQ5BH+RWPaajY6eCot5kikORmr+lXck+sMCHNrOgEftx3/Whtgu1jzvXdQk1O4muZCQ5OJF7E+tYDkgjHPfjtW/4stBpviC4hQkoWzg+9YBLBgwGQatbEyVmJ5gGSp78imGQ5B96cwLtuHGTikliweDkGjQmw0uSvGc9qlBEigEckdai2kDk8/0p47EHGOaGA4QtGQ7Ngg4wKcsrlyoyCelMEwYkFuopFO3v+NK3cRaYqWUA9ufrRGH3AjoD0NVzI0jgKuSOvvV0KVIz1xxipasB0GmagqLHbruDuwAOeMHrxXpos7WC2TdKSQg/OvHbGYx3AlwAV4U+h9a9n0eVbvR7aSZFDugyCck+9JtpDWjsUJdBs7mUXBnkAccAHilttHtYIZh5jvk9z0NaE0y2mmiQqD820e2TU5iBUFWTkA4BHWkpM0ZC9naSW4jUDeAORWNqECW7RYbIYZ69DW8YmCsAygkEEAisabTJpcRgBnClgc8AVSfcLXM4yBQSxAB4yaab1beMyriQj5SPWueu7ueWR1lJKIcAjp1rY8Iqskl7LNH5giC4DDI5z2/Cqv0Jaa3I72ee9kAt4WfaCeATyevNJZQMLZxPbgkNghhXXxXJgAEMSIGXIwvbrUCyLcz7GRQXzk4qb2C6ZlGNm0pblYARGcBAOB9KkGn+YiyOQAAMIBwMiq0+oGbU/stm2y3iQjAPDEdSatafJdyahGolBLqcEjIHvT5tAtqZ+oaLcWiRtCRIZOoHGKpR6Y1yFdsggkY9DXWjQLgSM73AJIwDzx702DQJYlKmdc5yDipdTQ1UVuctPHcM4iDMzqMjHtWaTLKGZmYkdeTxXfWOhi3vvMeUOCckY61kW1vC3iq/jliXygMgY4HvSUk9gaSRzdtbXRi88BtoPGatR3N1YI0kBzM4wwxkCunmm06HTSitGSCQFB5qfT7W2uY41jjjMmAW4BI+tNdyG1axxsNpeavcPIoZ5AAWGOla0Gg3EUoeVDJGoyRjr7V1o0+G2kZ7ZBG8gwxAwCafIUjhk3MMhCcDvxTbY42Tsc1bD7PqK3hGEICYHYGmzC4k1PbIuRKwWPJ6AmpYbmBtGuEZSbmMFgjjgn2qv4ZvhLqMxuI1hRIshsd8jjmp1aNG0ndF6XToZb06e+wOQeM8gY61Zg0iS1jVQEJSMoCPQjiqcdxFJ4yS7Vz5W0gu3APy4qEeKNQGowwTRIkbzAMducKT1/Kps7WQm31Hz6ZPbAEhXLEMMD86zp7OaZhH5ZBGSARzW4+qpd6zxxbxKQD6+9ZMOrMNXubmdSY4xiMDuPaqgtNROTWyJ7QzWaIWtSSoKn1xWfqu5vDj4UA+duznt6VvXF+FW1ZQCJ2AIPUA1l+KURlt4oEAVwSwXpn1olZK7JT8jihK+4szD0IqcTlozGDyRwewq4dOiZdrLg+oNVUsGSUgNmP1rNNSdiWuoggfUECKAWjHIqKTS7uGN5ChCgZxntWpbfZ7Le0bEliMkmnHUI5sqxIB4wehrZ6ISaOaDkjCgnBqe2jklvIEyB84ILdB9a0CbaMPtRQetUZL/bKjKigBs49aE7vYTsjvbK/lmuEt5IIyBIFYgZyKtR6lb7bmePTpMW33R/eycccVBo13FNtkjg2kAOcnrW5/agIOIBg9R61nKVnY1ilYpaekVzp73b2ojZnyFI5H41XZ4I7p3KmREjJI9/arV3di7UKAYwDgAGqkVtHE7vkkFCCD0xST1uNrQbbTadLCZ5LMuHJEYB7L1z+dX7u7t0ssxQ+cYQNyKeV44FV9EnsotPaSVQAJGK8duM4rNu0utPu5b63IMU0hcAcgDHGRWm5n6GohtpFjZoHBYA4z0yM4NVNRmAsjJYxbJAwz34rQs5oprK3mlAM0kYJAGO2alkezeFgihRxnin1BPQ5yW7uZNrTZyn3RimQ3t3JcFZxhARsJGMmr92LcgEPk9Bis9oxMpaNi3knJA7ZqnsCSvoJDrRN1MWUmOMhMDuT3ovtVuEuilpgMo6kZzVWS2nJPlxk7sHIFQmzu9xZonye+KlLqW29jZttSllT98AZAm5iOAfasu81Cea62xyNGAAQM9DTrZ7mM+W0LMMYIxzWrY2UFxZy3FxCVmQkKMY47UcutxX0s0ULTUZ4VWG7dpWkbCnuKmj1QTTxxJGxBcgk9sVsW2gW9xBFPOWDkZAHanpoVraMZlYgAHOe3vQ0r3YXXQw572+SVgtqCASAccGtCaMNBCVjVmJG8Y4A71PZ263kEtwJ2WNGIGfQd6sRaYJEV47slDzkAYNVsRuY8kdp9skjclAFOABxiqUYt2u28wkA4AA9jxXRyaFatOxa6PmY55AIBqrcaLYwyhmuCSQCBn0qUykvMyrkxi6JtySSD+ZIzVW5uGjk2xZDKSPY4rfTRbfyhMbraCMkkjjNVNQ0yGGxN5HL5ojPI457GqTEkmZthfXE9vNLKARGeBjrx/wDXqYXbuHfYAYxzx1qGyuEuIpWji8tR19+Kf5ykOwIwn3sChiSHG9lkikKqAUPGR14pY5zIqySj5jjgdKjNypikIwQBgjFV5bkJbKUbk8YNG4bF4aTPI7SCVcMcgelTx2E8CFQwIPXFQQ3AKbdx3hRkHjmpraSOSTEkpUAZJz0NTdrQq11dmVfFxdOAuAO3rT7bU3tiMQcg5yTxWq8FjKTliQOpHeqy2Ec29UQ4BwB3xTuJpMzbyKO7uTOzxx7uoB71l3VvskMQYMAM5HSurfSYJUW28orIBkPjg+xrCuNPmtpykik4PXHWmmNrTQyTafIz4BAGRmrRitobKI27lpiMtxwPaiaCReWBAJ49KhhmWxdxIpIYcfWrTIaECktmQZySSO9T20m2AorAYPIxUbxuFDEYDcimxfuxJzkEChi2LixypINpyRzWg8kkeCoIBxWZG7IwlUk8dBzWgJSYgsmQvUHHeoe5oti5Y3e+RQyjLNtziuhFlGFI3HJGDgVzVjGjTxlD8okBrrXcRrliAMdTUyYkZ/8AZNpDGTkgHqSaju9OhCqwAx1OavSPFNFtZ12nnrVHV58JCsRBHOcHtU6lp6lKOOJ5TGq4x3FSHR0ODF87kghAetXNNsv7Q0+XyCA6nkmooZTbaiZlBcwx4Kepp6iv2M+68M3lzMZRD5YI6dSKpQ6DfxsSkBZgeWHTFdautS3KSKsRjIUEe+ap/wBq3NpB5UMJk4LEkHrnpUpzvYLprYw2cw3ixSjEmMsD2qwZhsJiw0gGQCOtUbotc+IiZhhWjzjpg1aMQhcTRtggAA1bbtqVFdhJ7mWF4UeMYljy2R3rbh8OI1tGQ0YJGTlc9a5fULiWaZDI2cNwBxXVanPqcUduNPBI8sFiB3pa2E3roKvhhf8AnuAB0AHArRttL0+ONobqMOQcg85/TpWdqdzcx2dhiTbKxJkAOCeP8c1nWXiG705/NnBlAyGVjyRnjmhXfUlt9EdLPpmitCVwVBHGGIP61yVxI9tK8UTv5akgHPb3rbm159QhGbPyioLdevHHaucM8kshkYYJOcYpq9x3uiaO8lkeMSSFljbIBrchkW6cXCqQAeRXMiU/aCMYAFdHosqrZkkdTxmm9riW5KY9shlwQcEA471my6fcXL+eCOa1p9QgiYQy5BcHAx1p0V1FbQIrdWyRxUJvcu66kNrm0swsuSR3xUzPkDIPPPSop763lj2A5JIABFK+q2kJ2u4ymAeOlGoXRJ5679gU7sZxio5XcElFJOMAEcUxNQtpLt5UbiJfnOOlPGqWjnG8EkZPHQetFmF0OjmV0DYJz14phmVEGQRk4pkN3BFAoY43klT1zTZ72CQpGGBd2GwY6+tFtQuiUtz0PPU4qFAQpU5JJJ6VYmu4I8hmwQcHjvSR3MUrKEOd4yOKAujPNvI5O44JPH0qJrOU9DnNact3BDIY5GAZQCRjoKYuoWrbNr53khRjqaeoXRkyWEx4yQPQVC+nyojEtnjvW7cXUVu4SRgCRkDHaq1zqFq1tIVkBxxnHejULoow3V2sYjEgCgYHFOMDOhYnLdTnvUkEa7F2jqM5NMe7ijfazEHOPxpPcS02KoeW3lBiYrzkg9M1sWd9dR6XeXLMHeMAIAOBnrWbIUd43UZGSDn1rXsI5G0W7EEe52IGMUnsLS6LWn3aQ+HxdXDAE5Jz3PpWbqPimJLRPITMh5OO1Ymt6hIttHpzKV8vkj3rF3sGAZjmkld3B6HWab4kTiC7yxkJ+c9FFUtavLIyEQAlgAQw6VgC4IO3HGetCS5cgtkHNW4p6kptdTpl12AQQRRLtkK/vCTkce1X9CnigeedmWSMkA7hwCelcMwJxtHQ5NX7G+aGJ1LEgkEDPeqWxLTOuutk9/jcFcvg8cDjtUkiW0Kl1J2gYJ65NY4SS5iNx5hDAbjjuajsbl7lHgLEgnnPXNK3Qu/UfdXO28S3RwEdwcY561varNZSWCwxEbgcEjufeskR2JuEknVi8eBntkVom70V3EYIznJJBxmpaukhp2dylFbRG2BkclmGSM8YFZ8umPLKkvmZUHKrV/VWtwi/ZjwOOOmKz7nUltp4lB3JHjJB4oQN2MXX7/UoroLL+7A4UY4xWA8hLlj1Jya6jxAJNVK3juojQcKB2rm5IhvwOR2rSD01JnZpNERI/OjB65qQQsSDg8VfeziWzRiw3EgEdzV3IXYzcYAPIBqa2QTTxxk4JPHpSXUeyYgdABgVHGCXwoJI5wOtO90DRp6tdvcTxxZykYwADwKqRk+Yp6kEEVA8mxivcd6WOXkEdahKwN9DcvboXbwRgDJIyT7Vl3I23LICCQeo6VE8pKggHI6mmEN1OcHuaaRXQ2tKA+zke9Z2u5S8TaxAxzitHSTuthxjJ5rO8QAfbEHbFJ7jhsyikko5ErewzUguLofdkJA/GgKNo45rS8PRW02pMLrGwAYGOpqkiG0lcbpEtxNcFZCCoGc461tgYq9faXaWka3FuoXPGB3qkBUt3KSW6EKgnGM5rH1W5FjIqrGGJ65rZX79c/4iwbxV9BxUdS11Ko1huB9nB/Gj+2CODbA/jWY0jKxA7UgkJ7DitCLGr/bCdTb449aBrEf/AD7HH1rL3segyBTgzE7SAKnQLGl/a8IyTA1OGsW56wuKzTj+8D05xTXO3BIz9KNAsan9q2+f9W4rR09oryMzKpAB6GuaV85G3GK6XQRjTAcdSaqys2S9Gi6eOlRHmTJFSngVEOZCR2qDToNuSBbv9OlN08fuR6Y6Ut1xbuT34pbIAQjHPFNdRPoWQM04fSk6dDSjge9MBc8Ug460gPrSgUxC0Y4oHFKfY0gEBxUJuI9xUnGKlY8cVRuvKhUO+Qp7ik2NK5ZEqY+8MinCQHoRWI1/bhxhvxqVbqJhnzh+dUS3YZpFo13crEWAAO7HqRXbK4CqmMYGK4uGFoZxLGxGB696ui8uB/y1P51iosbfQ60DgUEhRyQPqa5UahdD/ls2PrTJrmeYgyyE+2auxN2dPJeWsQ+eZQfrVaTWrKP+Mt9BXNlAeuT9TRsHXFPlDU2ZPESjPlw9+5qpJrl3IflIjz2Aqh5YPc0CMA5yaLILE0l3PKfnmY/jUWSx5Yn6mlCjv2oIyu0HB9aLDSQ3gNjHNLlVOWIH1NRG3Lt80p6Y44ppsxjhiT7nNFgJGniB2hwTjOBUf2pQTgE/XimtaSFThwPoKY1i5BYyEnGcU7INC0t6dnBAPpnNIurXYBUMSp4IxkVHbpZwDDq7sTzzxWjPc2cFuq2yAOeMkZxmpdh6Etk4SLYXILjINbdijCMSu5JIxj0rMtJrKNB5pJb1xV9dTs1UAPgD1FTYLooatZrd2U64/wBWxYGuTtI1k3+YOhwK666vYzBcLGwJkHFcvJayKrbASSc4HetFsFyG4jVcbQDzzUsUK55HTmkjtpNjblOcirhj2seO1JgTxwRHS/OPEokAGfTNdnBd20UUMSyAMwA49a4w5+yRLjA8wGtMPscBeqkGpbsUlc6vUC9sYypJDgg89OKpwXUk8oRVPUZ56A9TWZJqFxcArI5IPT2oivJI33KNpOM46kUlNWFys2L6dbacxRYI25yTnnPI/Kqr6qY3ACg5zgY/KqMhmkZnUkjORk9KpSLPG5dgT6H0pcyG0bEeo3Bn/eoFTPOB0GK0dNuowXluWUr5YGPeuWS+Kk+YdwPUd6UTMysAxCHmi7F5FuS5YOwDEgE/iM8VXNyxyCQATxVd5WIyOc96ryCQ4IznsKe5RpR2805BDAD1Jq22lSBIykiO7HBAP61jWouHlVCSqk4JPatG3kgstVjWeYug5J6DFJ2Qm2i/HpsflMLlz5vQbTwKtadpsltKZ/shmRlwOBVd5k1CYppvDDkZPWug0m6uYgYb1gFVePrVWVtAUigbGcTCWGzdBnOO2arahZNLcfa7qAhyQCD3FdTHfWzHBmGexPSsfxDI12sKW7ghW5I9KSVyuddEZ48PW8hcSxHD8qQeAK2o9Mga3ht55ZleEbQUOAR2qlqeoyGyWOzBEwAAI6Ad6zTd60CAswIwMk+vpSV2JtM67ToYrCMxiRiCScuc4psl1EmpDfIBxgD61zlnPqkglFzMANvBz0NayQAxW8jEO4wJD3xRd3swUbq5pyQrLcRy+YQUOAAeDXL+L7KeUwvGy7BlSTzg5Jrpbpl8+0iB2AuSPfArmfGLyQQWqrkGSRyQO+On8zVRbuLZl2CK2isNIYNhxg8dyQM5/Gta/vBZso8ssz4GewrhP7YlOnwW6gBoDkOa2dT1aCMQvPdea3lqVUDnPXms2tdSucpXxjkvZiQA285FFnGslypwFQnBJ6CmRTW11em6wdknJB9a07e5socr5DOD2rRNWFzMdaWWjwXEkTwhw65LjoTU39n6LG6vFCzFjgj0FZy3qRh08sAdj3NWYrqM4fnAxUsLtm3YTW6u1raxgeWcsCOasSeTJNsZlVj90dzXnuo6/d2mtSS2zkADGQOo96pnxHeees5kJkXOCe1Jpsi7TPQL/VtP0y6SC7fGRkEDNYFx4gVLxp7ePdEGyCRg49KrXmmW82lW+p3d8wecZGece1YhuCYjGvI7n1q1FJXY27o64eLpAmBbJnOQc9Kih14M8zSqAZDk4rl/tWCFJGAOtKt3FsyCeaatsRY9A8Pan9usZ8kK6uSAfQ1pJLICAZFI/CuP8OXMFvcs8/ETx8k9jnitHWtSsjZhbV9j5yCD1HpUO1ylpoWdR2wSGeZo4zLkAE8sKuQSPbWqvgMkcLMCe+BmuJ1O6OqXFntY4iQIAT1I70271C8DC0klYADAUHjBFG5aTYtzrA1a8lkuo1XjaCB09Kitwr2ZikQYY4DD2qCO1ZywWIkgFiMeldDoGhLf6dLJcbo8OSnHUYzmqdjR3WzOfkt1XdAuSh9+tY9pxcSL0AOB+ddzZ6YrXcSmAkg4yRxiuMmAj1e7CrgByB7DNCdyJLS5v2AitmNw0u1yOAPWtCG+Mi7jOQe+B2pNH0+3ubSGSTkyZOPpxW7HYxwoBFCm0jkY6000tyLXMWHUGAkDTkc/IQD0qSCSS8YxJcsTnnOcH2ratrePyiZraPdngAdqlNvAH3RRKhyDwMUXQWM6aCC3QCWISbIzgEd6ybzUGsdIN2sQDJgYx2Gf8TXSXk1vbgPOmSeAAM5qo8bajE8SWqpAw+YuOv4UWTHfueX+Itbi1pnYW8aEqP3gHIIrliGVgOvODW1rltFaX7xwsCuT0HA5rLB8xiqDkDHNNaEu48zQxwSL5ZMjkbTngetNEqkAFT+FMuF8pgNwPGSB2pqguGK9RT3RLHMFLbsHIHSkwM8DIpVOMEj8KUsoUlefakIhETBsgZx1qcwEMNpyCOTTfOH0z1oMzLgZ/wDrUO7HcljRY3GTnH605ZfMlwScA9qiyr4OSMd6EVlfcGOal+Ybmna7RcK7DKAglfWu88M6tPcXDXbRHyYRtjQcD864fTrRZlE88ojhVgGHc/Su307U9PixHbL/AKPG20ADknFS+w1Y3pL59Qsfs625B35657060hZLqMyKTGQT17gdKnthb20IuoxgSMOvofSpYbkxOiyRL5YJO4nnFCZbRnSQykSuhJwQTz61NqOtR6JdLDHCZGeMZJNNbUPsKTOyIwkIwCegqLUtKTXHivoruNB5QTBPfmqVhO2z0OUubgzeaFgAV2JBHarmlXjWNq20YJjIbI6kHI/Q1pR+D5FjKm/jOSCDnoMVKvhZvsJtzdxlxIGL56jA4qrpCautWQp4kU20KvC2+NMH8qfp+qC5nkZYyDHG5A75xT/+ERlkiVFvIyVJJIPXnIqa20M6YJ7oyq6eWUAHYk0m0wUUtmcNHfujylW2uGJBrqPCF+19eQkctHkMfb1rmNX01odTmjgJPG7A681s+GLZotN88FopixBxwcZo5VbQHdPQ9GcEscZwaZIp3Y5ztNcm5nVC/wBqk4GeTStfXYult/tL7gmSQentUOm2UpNHQ2+6CUyyE7RHk57VSM+no8lw4w8gIdgO1Zzy3LKVNxIQRg81Rkgnkc24cgHjJNCg0PmuaQsNFkw67j3HJpml6gljeX8sY3RggA5rFnlmthJbkZMWACOh96f4dKz3F1BM4CtGDyepBqkmhPbU686yxQlIQSWK8npxmobbVTMoMkGHOTwOODiqN9LHZxqi5MjkNj04xWna3ljHaRoCoKgk5HTPWpbBWRFax/appd8Shs7iSPyFNgsgBMwRAC2M44zVu21JAjMYk64BXuKl+326AhYBhjkj1NTqWpLsU7lRDbpH5MZHJJIqtcxsl6kTxRq8pBGBnGBWnPd2FxalWwDjpjpzTX1G3M6ERLJgfe7gVKTHzLsUxbSFhkxgemwVKlkN+CIyT6oKuHUrYH/UDP4U6PUIpFZ1gyF6nI4p2fcTkuxUexDKRhMnp8tcprzT295DaSIQQuc46/jXZnUoXXasRBPAI7H1rlPGSyHUbbc4dVTAI6n1qZXtZjTTWxkrNtYcAmmzBQkjKMcHj096rxxuH3gHI7HvV6MLNhWwCePrWK0d0ZnNfaZBx3BoiM9zKYkBJJBPFaM1oscrrgZU9KjhmS2umAAU4wB0zXa3eN0TaxPJpUYXlsvjk+lY11aGHJ6AHGa2JLwNLy4yRkj2qrPItyjxxgs54ArGm5J6g2mdV4dI8gN2MIFbSMGcIpBJPA9TXP8AhQMXaJskiIEjsoHet5YZYZ5nJACwmSI56kDircbu7LTshsljcecsgGFDAketT/Z5SGIUkFTgjvxVWP8AtuaBWjYkNbFgcDl89Pyq5b6t/Ztla28ke+Yx5kB4IJ/yabgu4c7XQg0jSB9hMd0rLiQkA9wcZqjNHf6ZdXcrQl7UynAIyCMcVtf8JDnpbDP1pJNft7mxfcgUngA8g07C5k9GiC3mt5bOCYmNC6A7Aeg9KSW2tp7crFKRyCSD04rOiYSSeWtptOePeotYkuLDTpGiUxSFgceoFJgtNiOS3SPUrOLzSwyRg963LSxgsp5FMRdJxlh7iuL0q+mvNctzKclDkZFdvoupSajFdyyqoFu5AAHUAZod0hJu+xC0bJhI4SFU5HHao5Z5BGG8oYAJJxUmi6rJqt5PA64jjGckYzzWO+uXcmrSac0IWIErux2FCuN+hpx/OltKqYLkEgDjFX7+0a5ASAqgxzjvVEXLQ3Nlbrjy3jLEkelS3OoyFgsAwCOTjpVJslk+qJM9hbx22d6uA2PQdaTXWZdEuPLGSFGDVJ9TmgAQkZPO4+lLq92s2hXBicNlQBg/SrtoJPXUb4YHneH5Imx+8JBJqWadbOO20+CQg5G49gKwrTVRpvhZTuw8khUfUnrSm4aTy95JkIBJqWNeZuaHJBqc97MQzqpABbrxxWkbO0J+aEEgYyay/DMkZ+1+XjAwDjoTWwTx71LLiRG0tSMGEbQMAdsU02FoV2+SMenapic0A/McUijmZEt7ZZQkAALEEDvVXz7cMluLdczPgkelXJAk0skZJB3n86oNYyQX8UrOMCQYFNMTRp3OnWUNu53gZ6gHkmqk+h2kdqsrTEE8ge9R6haZcMkhAVyxB70moO9xLbFWIjjHzD1poSbL8Xh9mRXM4yR3HapY/D3lpgyKSTySOtTzxXEgQxZC+WMY9a0YAwtkDH5gOc0mykY91o8dowkMwAPOwCpE0Wdl8yO4C7xkADtUWsEyXIlVjhRtIzWlaRSi4SUsfL8sADtSTYno9iqNDu85F7j14ok0CaUfvLhW+o5rTnDSW8iI2CeAfSi1Vo7VFcksBgk07hoc5q+h+TppMkgCRDOQOTXFSxiVSrevFeheLgRo/wBpBIAIQjPUc1yEWnrMgdZAARkA9qcHcJW0MmEyyzmNmztAwKkZCiOpHPFacWltaXK3SsGIGDkcUl5bebK8zFUDdgeM1rcztYyIGkhfcD8xJyfarltfFsxXDYGflOKZJZCMRHzBlzgD3qJ4Sk+xjxG3X1qW1cb2Nq2LWzLIDlUOSaunWG1RPs6qFXcAxJxke1Yi3KkFVfIPapLTbJPtJ7Z4oSuS32Ozj07TfICLKSCOTnJpi6Zp0bgh2bPBJOcVS03my3ckZIGanJwMnoKT3Gm7BITpUbx6cPM805bJ6VTE8wuwREFAHzH1NPnvoVZY4m3Of4RVSTUDHlmQ8EZ5oG2aIuZWfIOCO2OlKbuderZ/CsqG7bzHlEbMHxxjpVk3cgIBiOPpQ0CuJcW7TymfYC5GCcYqKcMYiirl+MD1q4J5hCSUHQnBHPXioJXaSVlhx5gGQPSpauUpNHOTiaG9Kz8EEHHoK3z4mkkZ44mCqF2qf61EdHaUtNdyAORyaQaFEuR5pAJoshOz1Emu5tY1COOM7jGmMA9ff9arXayRyGNgSV4INaFrpiafcfa1lIKKQSemKpXEhVnkznOTk81Vl0FexasdTBcrcAjK7QMU3zF3kEAegrOjvAZwxUcAHpVgEyt5gI55otrcSfQjeQeeFB5J6V0uiPG8TQEEEHOa5Yxk3BbPJPauh0QkpcHOCIyQfeh7D6mpd2kdzJHKSN0YIFPWGIxIsrDMYwDVXTzJJorSSkmXBIJHNQ6f5sunebLuYjJPrWb00NNdyW5tIS8ciuMo3Qd6dJp1pKzs0mPMIY+xFUPMYyWoKkbnySe3NWJMmeRVUj5wB70xaj4bGFZ7hVcFZl5PpTW0y3AYrKMmPYPak+ZEuuDkKAAPWoJBKIHYA5EYP40D1LcNpE0NuXlGYQQPeoprGFLi3mVwWibGPXJpjLIY7TbnHlknH0qGHeLqyRtxyctnvTQtTTmsUmZixOGOaIbVYChXJ8sYHvVGb7QHmIdgPNIXnjGKltROt/CruSBHg56E0kGpNPYrPdPM2cuACOwxUI05I2jYZ/dsWA9c02+NwLmYRMwGBjHbmqsRuzcWwLMQGJf86aBmhd2q3cyysCCFK4+tUrnSoxbOATgEE/hVm+MhuF2MQCpyBWfcyTCBgHOdwzk9qSYyzCcKuOwqCWzjd9zZzu3fjT5p1t7YSJhjgDGaqHU5TjESgDg88ml1DUsOojkjUZIyTipbjxBcaFamOFUxKSQSOQapx3jz3cStFtABOQap+JgHtYZVPU4waGxWTMe+1OS7uDNOMu3PHaozIskZPfFU5CxbnqOtKkv8JOAK0S0M22mXCd9uHA5Xr9KiV9xB6Z6GiGXGVJBBB4oeNZEHl8Y6CjYE0ToccZHPSmlmj4HXrioIm+Uhuq9auJt+zgnlj0P40W1EdPESmmhlPPlgn2qlp8JnztkKEMOnepiWSxcDkFRk1BpjsEBjPO/mi2rC+hrmK9chYUQLnlmArKecx3jtcAFUOPlA5NT6te3dtGiRkkMSxx1FYcl2RGdqlmPJzWabNGtCe+1Ca4kKxkpHjgY6VmvOFADkkD3przsxy2c55qndyhjjsPSqSuS3YsT6gz23kBsrnp6VnhyDwefWmk+nGaaDnNapJGbdyZZGGRuJqxHOCqlySegFUSW4IH1pwYhs4oaA0JPLkBZuuMVWhnWG4UkcZwSKj8wlcZqIgjJAOKEhttktyQbgleQxzTASDx9KaD+NOBz0609gepK2cAZ4704lmTAOR0FRkkrjoKI5CTjpSE2b2jjFonfk5rM1051DHUYGBWrpS4s09TmsjWfm1NQPUA/nUvWRcfhbJDaSx7Q6nkCpdJCjUmOScDpWle39tIUjhG4IoBb3xWHDcNDeMwOATzVJ6kNXidxdzeZpkIPrWcelVbS9luIfKJBRTkGrY5HNS1YcXpYan3657XznUM+groV4aub1s51CQHrjFR1NY9THIyxzUscJPA6AUijqatQj5cnHNUIYsHXIGKd5OO3NS7gowBnNBkBJwuKkCAxZBBPWo5I846mrRHGc1GxDDqDQBU27QTjrXUaKAulofXn8a5uUcY4HFdPpgA0uLHp19a0WzM5bonI+U1CCd/1FTMflyKiAG7dUFsivT/ox9c1LaDEAqC+J+zED15qxaj9wvsKcdmJ9CbPNOFN70tMYdR0pccUh60opgKMjpRRR/DkdqBDScAiq14oa1yRn2/CrTcdarXf/AB7nnj1/CoZUdzmIYfMeQ+5wPantaY6VLp8Xms4JIAJyatywiNwFJ/GqbsS1dtlnilB55puenSlAJpki8ZpSSMU0AijNAxSaXBOBnikBwaM8UCAkjn9aM+/FJnNLmgLC8kZBpMnHFBPpTGYKM5/ClcCTOe1GTUInBbAINSBs9PwpXDUUHBo6g+4waTOBk80oI7VQFJ8yK56NGcfWmojGYK2SDyT6VYkUBpT24OarmY5wRyOp9aljLizJkKOcdPepN2ADjr2qhDMqtgrk9qn+0kY4oQiz0UnBpvmA98Y61Vku5CNuePYVAXdieDzVBqX/ADogvXJphuVBLHFVo4ZJFLDoOvtQ9u0bAPwCOKV0Fid7xZAqrng5rVhzNAtz0BOGrLitUCIxzktg/Stq1SMyTW5+SNRuxn0FRLXYtaCyAhSVIwORTVkZk5OR0yOtFvIJ2VchQ5IGfSoiVt7uSJWBEbc+9ZtFNkoS8jiaQBypPftU0dy0iBWbPFTi8a6uCHYLGEJIHAwBWblc+YBtyScUculw0JntGnYGNcnPIHpVyHQNQZdy20hVh1Arb8NxadPpsk00ixyqSCSccVpXfiLS7SJYhen92MAJzn61olclySOUk0C+tmVvKyGGcH170j2d5HA0htFyp7dqnv8AxhEXbyEeQkYBc9KxJPEOourRiUhG6irSFzX2NCPU0hcLLEmQBweMGsS/vWnuGkYAHoMDgCs+9upg+TliepNOhczRBivJqGkTdmrpWqyaeJGjUFzyCfSty08SQ3DBbtCjnuOlcmE2D0FPJyeaFFWGm0z0JZI5ow0bBweRg0hRSQpJGTjNcNbXtxbMDC5GO2eK27HxJ8wF2mQCORUuLWxsprqjor2xNnYm4dsAdcVmrPb7FlEuVyAcGor7xUdRL2RCiEjhj1NZGxrQLcW5EkMhCsvUA560k2tDOdm7o7G+MCWl0sUnzyBSm3n0qTSI3MXmby4IAJPPI6iue1O5XRYJoY23PcAYJOSBjnFVtB8Qz6WSGYvGG3FSfzpNgpWVjrvF2oyafY217AgJjl6kdOK5LVPEbamUkmiyIwSAPU9am8Q+L11WBLaOMRoDlgecmuXW9CKQygFTjI7ii7smhN31Rp2mq28EUkdxFlCCQR1HtUdhfWvmlbkblJyhPJHoKzBM1x8kUQIkPJ9KvzW1pDLE5kAcLyvrRcEaOo30EbxRwjZkbgR0NEN8bWUF5GkQjkdwaxbuRTcxt1Crx7c1aspI5oXikJWQng9sUrjvqdLblbxSQoDEZGTjNUDdNHnLYCnkVTOoxosce/Bj4JHeiSWGRyxb5WGKpNFJotxXNu292VGIGSSKyruBDmUMD5jcAdqka2EK+ZExIbgjPSoHt7uVgqwSAAjBxwRVJsT2H317cXNpHaYIiiA2r6VWDutwGXO0LyD61qTQrJIphkRSBhgfWsaS4d5pEZcBTjI6GnJsmw9Zt04JGATzVo+XG0m0EDOcH1rJhZp7nyl3E5+UCrih1ZlmbMikAA9wahXQao1xfiPyoiAd2OK2tT0+SeGOGMBCvOR0wR61zejWo1LW7aG4Ijj3jJJwCBzj8a9OkkSArB9nUAEKDjqKqw00mcOmk3MLCUSjKnIH6VI+mXMzC4aVSwIIz14rsZZlVmj+zRkA4xii+CQyBI7SMrtBzj2ppWK5rbFa1ubJzJKUVVLBBx1wOanvdQW0twiFUbIAUDsayrBIpIz54womOOcYOBVnVoY54klLgEkDH0PFS9HYFqSw3t7He26SgGNiSSB0FefXhQ63emPlDISD68120N7NbOiXaZMjkA+gxXEXaxprV0sRzHvOD60o31B7HSabqCw6csCqTMoJB7AGussyzafbux+Ypk1wNpIFkjJPAjJJru9PO7SbVh0KcUS2FFWJ0PmSvGBgoBk0kbiRSyjABII96FxvZlYbj1oQIqkJg85Iz3qCxWAdSdoOBkZGa5jxJr8mmW4YEiQsRgcDbW5qV8NKjF0yBoTwwzyK878T6zBqc8pjxtkGMHquK1jsZy3KuqzafeaY88RXzQMkHr71yJAjYOCORmpXQq+3JAJ9ailiIcnORnkCruRqLhZUyCN3Q+9NQ7SVHGO9CRuOVxjHBNRFyBwD9TQl0AeTliCcDFKCA3HIA6UwZk+YnOOtCk4O0ZI5xVWAbIRuO3IB7Gp7aEytg42+tEkIB+U7sgHIpkczQ5A4yeeKTd1oBMFKsUYYAPFTCSJUJCkkjGTVZ5ixBznj8qegDIMnqetQ13C5ZjnOAAcgDoK19GvUtpGmduR90diaxYgEDDPBqeFhuAxxwaQJHsukz2c2lw/aeU4KZHerckmjbwsjYJxjJNYmgK8mmI9zHsh4ESnjPHWtl9MsZQrygq5A6nGAKaKTfco6lp+lX/mLFK4kjByo6DHesO+0i4sI4XV2MHl5yDyOe9dcthCHlkQYeUFSfUGs3xFchNOfT40BdYwWcnkAEcYoRV776nLKZRaupnO4uCDnsBSiWQ6VJCZW8zzg4IPOMY/xqE7o1UMpAOBRITGMsp59qqzJsiW01C9s7e3IkLEM5lBPUZ4/Suivbv8As/whJcOMmdgY8nnnnNcyAWCZU4kIA/Gotavrhbc6TM27ywAmOgAoauCWuhSi1GebWIrrje4wRjg4Fb+n6tqUmoQ2rQxGN25AUZx1rl9PiaO9gcsCAeefauutYPsl9b3m1nAwSFGccEf1obQWuazxhxICoIBwQO1RzOwG9I0ycAnHJNLFLGjzssU/74/xjAFDW9xKSIIt4B654zUO47dCpcXM0brGY1A3DPvV17sg/wCqQj6VBNpt15yyXBCqDnjk1b1C0FrbpKWwX6AihsqxRv5jJpdxIIowACCQOQa5jw7/AKVPMCSGRQw5966C8lYaLMqxlwX+YjtxXLxwtbuJIJShbAIB6jPSmpJaMT0R0F9J9qvklaQoseAR6j1q9q9zFAYVhIIKsCB7gYrmx5t7fRluFkOzAPQ9q200OeaYCRwCeASfyFDsTq2dXp62qaZb5iDExgnuc4qZvIAJS3G7tnpWPaW17arHGjAiMEZJ45q3u1D7oEZPrmsGpX0ZqrJakj2NkD5hXABO8E9KqnVNHspmKQlywAJHIHtVS+tL24aSSSQBM4wDx060Jor+WFAUnGSSetXBW3YptvY2BHaXiQXSR7ASSVI6j3qt/Zrh5GWcoHPKjpikiS/ijSJfLCIMCnmS9AIJQHIA7is5KTejLjZLUswpBa2m54g7xjJIHWuK8V3MZ1aMwKy5jBcE9Ce1dPJJemOQyMnlAYcgVx/isQtrifZmLZjBkHofShJtaidraFKO+KuNwyD7VajljnYhSA3cjtWW0MhIIHIOetNjkeOQkgjBGajlM9S3e3YhuSHTJPf1rJvp/OkEixkYGKtak/mXKluMIM1lyM24gE4NdlNXirkvcdvkkIbJPGBip7a7+zF2UDJ6n0pto5ELrkBT1J6gj0qG8Cq4EYwCoP41WidhWO58LiR0uLgqcSwELjuc1ZvY768cKySIFjCLgYzik0LVdJgsbOVAwljUAgdCcc1sXOqSTXqxxYAIDAkcjHUVLTuCatcrWup6hY2FvbpauzRggkjr6VleRqN5NcSSxuDID8xHQ11x1FGJwoB9xS/2jGqkFQSfQUrMpNLocSdIvRgNI4JhAUnPJHeo7yCeKC2twsgkCgEAHk11wmkub2K4YAQxjCr6Ul/MH1GG6jUO0BI2AcHI/wDr0bBdHNR/bLSUTbpXeNgAuDzR4gu7zUY40MLKikHIB59q7C5v1jtBKkKlyQSuPzqPUZhIsUcUQIwCSMY57Uik12POtI3QeIYTIPkySR6jBr0HTprSSxe6tIfJhJJYf3iBzXCWhI1dDMBhZSDj0ORXY6fcWYgNpbsPJ5GPr1pS1RKsmSadqFveykW9v5JZSc4xkVnS6taSXEtpFATMpILgd6u2FzFbW4RbcERkqGHXFAksUlaRbNQ8n3iO9K6KsMkSGSzjXzEDgDknkVOl5DHgMIyoGOMcms5mtppnCQKAvUk08x2/lBUhAJOSc/yqr2BrWxFqO2YSESLzwAOoHpVRbNYf3UUrSxyD5l6gGtJvspUKIAD3JpttGsc8mCAjcgelNSE0cnrFjcoUtkyY0ywI6Ak1ZspJPs0bTf6zdjnqAOK09auRZ3MamESLIMhge47VlyXEci282PLLEgqT6U/MGdN4X8tDdrH0yD171tE475rlvDM8VpDekyAjIJOfWtGfXFDBIVLYPJ9RSYJmuTgk0o/OsWXXreOEOVYtn7oHNTaZrsF5MyMpjIGRnoaVtB8xmtcwwSzsBvbzDgehqpqDSyTQMQQomBx+FOKIJbiTIOJCQAap3GpeZdCHbhlbIzQkNyQ9hdmdRJIAGkPU9u1aEtpIwQAgYIzz2rLvbkSXSRLkMjDJPQ1vE5x7gVpayM73ehqx3kSIi56ACmS6jEinGSazHYIjOeiDJxUckqtAHHORkCpaQ02MmMk8hYkBcdK3U1GFYEUk8AAn3rm/N2uI+SSc5pJLnc7wISXXt7mlYbZ066jbkcZIPej+0ISrcnOOB71jafC5tQH4brzV2G2WTguAR2zVcqJ5iDWi+p6L9kB/eE5I+maxdL0q7tnAnCmMD15FdQNPJHEi/nTX0skhhKAR6GjltsPmTRjSRr5bBhjA4rGvoQ8OEByDnrXWyaYWU5lX8+tRjRbUYaV+DjAB75p7INGcDJGTCJGJyhyB6GqMkkruWLEV6LfeE4SweCQLk8humaz5PBBdiTcRgnnAoTT1G0u5xdrIy3CliQD1rU08/wCmnvxxWrfeEmtLd50lDlB0HU1lWFvcRzGV4mHGMYpktW2NU6tcRW3kQIAAfve9WLO51G+lNuhQgLkkisae4C2kmFII6Z6iptN1BlgDKxBOAfWk1cS0OgXRFWAzl1+1A4AzwBWNqdvcacyyMykMeg5Fb0WBGGKk5GSaxfErErGFXC5/M1nqnuaqzJbLU1d1iMO0npgcVqqwHVRn6VzlpzcWx9xmugJwSaU5NBCKYTPiJm3HgHisfRpJJdSmZlIABxmteRlEZZhlR1HrUsCOqeYLAgOBgjAOKISb1Y5xSGTqskW1vuEgmmHbIuMggEHI9RSz2tw9o7zo0cYI5FR21m0DoTIChGSCaq5nYq305kRoQMhhzWZcPtj6dOAK6V7OI5Jj4bnOKqXGno7YSI4HqKakh2OTlkPzFeOOafBJIB8pNa1/ppjtpCsR3Y9Kx4DtO0gjjvVKVxNNalyMyMy5I68mte2uJIW/dnG7g+4rIjYEjFXI2YbcHuKGB2kSKYEwAAR0pRCgUqvAJ6CiE4gT/dFPBzWT3NI7EElpFKoDZ45GKIbaOE5BJHbPNTE80denpSGV1KG6kIXOQMjFLJ5bIQV4xis86xbxz3EpBIjYIfqa0WIaBmx1XP6U2hX1sRwlVt4xtHA9KjnEbPDhcENxxUH9pw25Fu4O8Rbzj0FOS5S8W3njHyuSQKLPcL9C20ak4Izzk0mFGCBisrxDq8ummJIANzckn09Ks2N8b2xSdl2lhyB607aXBuzsWJGVVLseFGTVNL2OWYRxjk5NQapfG2hVQMmQ4OewqlZHNwNvXBpBcdc6nLuZVwADgetZ81zLNwT1NbzWUAUM6gZ9e9MWwgGQVGetJMq6MJpD5QTcSQc5qI5VQcnrXQmxgAyVBzUZtIM8KPpRcfMjAM9wmDEfmHGSKtvPFPbxxyrudBkk9M1p/Y7cglQDjriq01krP+7UYAxxTv0FdXucvdWbGT5FPJ61QkjZH2MORwa7MWRJACjIrn7+Mi/kLRbQCADjiqUraESSauULe3klLBcgAYJqfyZIU+XnHelaZ0lCqCB6+tBuQSVz14qm2zEegVQTjk0hLlTg4AHSo0JByzcHoKcXCttz1pATLqtyIjF5h2nGR6UltqlxaMCh4JyRUAVQOnOaicbG+ZuDz9Ka3BrQ3LnWZJoQu3BI5NZYmZXYsevFRi7UIBglh0qBpB1Pc0cpXNpYndyCTjAxWfIfmOOlTyTEgj1qt1bmrSsS3cCccUgYA9Oppc8+tAGWHrVCAkc4FCk8A9DQeMnFB6ZHegBxGAMUhJAwB9aF3AY7GkJKn1zSAACcj86OhppJGOacCMc0wJMZXg0wZ3YHUHmkz0xxTSxB9wetJCex1WmjFpGD6cVh6qc6k65wARit6wXFtGPRRXPXx3alIT61m/iNIfCPg3BSvc1EF3StntVy2B2sQOg61VhQvcMB3NX1J6GxpKgI2DwK1B096pWEJiQ5xzVz04qWwihE5ciuY1ghtQkJP411EfLGuU1M7r2bPY1HU1j1KUYyD6Zqwu4AAdDUEI/+tmrUaBlJ4pskFJCkYxnvQVIbcCSMdSKCpVsEAntg0M5246j0zSGNy3Yn8qQqe+MfSlBzyBjv1pSSR3HHSgCtIOvHFdXYoE09Bk4ArlJSSSPeutt+LGIDpgVfQh7oD90iolGSalY4Wo07+lSUQ33EaqO5qzAMRDHpVS+PyIPerkI/djPpVLYT3Q+gUnelxQMU0ox+FJQBTEO60nSgdqXg1NgGuflzVa/O2zP0NWWHy+uaqapxZsT0wTSLjuYunkiMnOCSasEsz5LfQ1DYjNuCOtS4IbgnNX1M76smzRk+pqqL6PjJPvR9tixjJz9KBXLYJB60u87u2Kpi8iBzuNKL2LOCSPegGy4Cc0oJqmLuPPU8U4XceTzQFy0D+VBI4wetVWuMkhRnFRtNIi4xyehPapbAmluVVyoP40i7p13EgAcVSIYtnue9Tq5VAoHJqbjsTiAg5GD9KfINo+U4IHSoBK0YwOc+tAd3cKTzVqwm2TiYFRknJHIpPtGCVGDiqkrGN+DwR+tNEuSccGk3YErk7zM3JPB6j2pmQcBRk02GNppQnc8getbTaUYoUGCCeQccg+lTe5SRli2kLhVHJ4x6VsWugSyxmSQ7BUtpatGBLOu4E5JzyK0ZdURbeRVHSPIPrSG2kZkOnWUU8kcrb9gByfWqdyIwxaJQBjnjpVD7fJI5bJJJ5PrUz3RKGPb1HWhsV2CFlLhTwRyKbdkmSPJyMCoy/lgFzyegqOacyMCRjaMDFIZo+cPLjCkZzU5mPmSseuCOO/FZcYKID1PX6VMwlUieQERt3HSmhdC5BI62sLL1GTUDTSSTGVwQWPJFMubxYbOMoCckgAVVe6mfgsBkc4p2C5px3aByrPyEPT0qnf3kggt3jbYjA5P41nRSNFIXxkcggnqO9SagC8UIAxHg4APvVpLYl3GJqNzGeJWxnkZ4NWY9RSXAlyD6jpWYiFmKnrzTzBIFyO3SrshWNkEEBlYEe1IXIH9KxUkkjbILA1bi1Bi371c+4oaDUvlN/YHHWmqTFIAACAckVFBdlMsoDZ4I9qkMiMSwIBOKxbd7MpEpmMzEBMn0FOCMULbTgcEEdKqxTPb3BdUyW4FTi9uGLRuoAbrSV09NhNi5yRjg04HnFRngZHOKcfug5x3rRuyBEchKSqQCQRyKmE88WI4iRG3OD61XNyJpBlcAHFPM6SOUXIKjj3rC13cYtzJO7iSWYyZOASelTpDcyLlQMcDJ4yTVYTKqBHALDJANQm+kZxvkOAcgDjBFJq4aEkkMlvdusvB/u1XDFp9o5bIOD0+lSXNzNM6ys3mFxgkjkCqu9ixG7kHINNIbNJrsCQtDH5WcZA7EUrmKRS5fMuMEetVrdC8TAtnHIJpszrEm8Hgng45zS6isycCaacQGMrIeAOualjlmsSySwE7epIximJc3EUUN4UIEJBDEdD71NJrLajJtucBGHOBjPvTaB6aFSS5jaUyKeSc4ParqXI8j7oYEYz6VmSxoLh1Tlc8Gp8yJa4AAUnvSsCuX0JhCJ5pIPUnsKtR67dw3Qt4pA0bAAFh0FYRMokjUMWwQcZ612tv4b065heVp8M0YZQDyDjpTVx2vuUbRIpsvuBkEhzjvWZIFE9zAQAW+6T3Oa1NHso4UmfeWZXIK98DvTf7IbVXZ7dSAWJ9+K0v3Kt0MjTbiDTL4XflFnGRjtjvTWkiv/EDeUfLSTJGemcdK0LzwzqMEYkeMbQeoNRQaBc3Mi+Uo8xehBxmpFazKVtO6Xpt5SVKNjjr7Gu70rXbq+WCxvI9rp/y0I5IBGK47UtPutKvEaZR5hIPBya0JtVnuNShe3I3tGBk8YovZkta3PS70skluiRgiZiHcDkccUl5PcRzeRHEHDIACR09SaxzrF7J5EcEkchYhXIGcdOTV+9uZ9qm3YO6OEcgcYx/jRcadzHGm3c1xJZSRFIGl3iYeoHStKXSlmbMjE8AcHgYqhaajrcjuLiIKgYBTjGQTgn8q27pmjt5Gi5dRkD1pNu5aITp8c0qNIc44APQV5zq9utn4juoE6Bjiu6sbvUWvwk0eI9+Acdsda4vxIVPiu5Ktnnk01vqN7G54a0y31OzlaXIKfKMeldTBGLa3jt0+5GMDPWuU8LTSxpKkakg4JIHArrZCRC5HLBcgepqXuTHUQRBWeQE5YYP/ANaqlqRGsjRo4BOTu/pTtIubi5aQXMZQADBI60sMV3caj57fLFGSMHoRS8i7D763h1DTXguj5cRwST25rznxr4bg0qBbqzcuCMkex716Rdxi7sLmNTg7cg+4rznWfEcpsX0jU4dpAwJMdh0rWJDb67HDKJJW+XJPUU0yNv5PQ4OaAfKmOwnBOM+1OYKWOGzk4zVOxmxGkZlIUdDwKZlipUr16nFPCiLgtnmpPNVsLjr0NK9tgITDsU7WyT1qOOOQtxnPrU7nHGOlMabbgg8elNNg2ADKSDxjvSArIcHrUzjzCCpHIqEoRnHBB60JiHeWCCBjg9qcBhCCMccURIVBLGnACQgDjb1z3pNgLHDIVHOM10PhjTrea9jkv5QtucgjPOe1YCOwY4bGOKsRTkYAJ+gqdR7bHrgvbHVERYpxELNhsB4DAVb1W4hkNqrEkSxnBU+hFebadcQHTPNE+J0cgofStma4lt7aynMu6OQExAnkc80IpanVP4jitLd1MZ8yMYXJ6ntXHC7vdQ1c3OGlOCXUenSrln9lu70vqMrCM4yAeSa6q1tdIs5xBaoI5JI85JzkZppj0Rh29lfagwRLRkA5JYYFWbvQNQ8rcsKvjsDya6V76KKAuzgRxjBI7dhTZ777HZXF7IcpHyo9aq4Jq55zeahJGotWh8uSEjII5BFZt3PLdTmVhl2GD+FOvb57u+lnkGXlOScVW+0iFizdAeal3uJ6HRaJY6V/ZEFzfzmOaUsFA7YOK7qKGO3hjVFBAQAEjkiuPt/C2oXGnWr+WpCjeBu9TmuiUa0VAaGMFQAOeoFRJruXFMk1iTybMS9MHAqvol9AmnFbiURzbzkE8jmna8slzp0cRiZCHBJJ61EJLIou6DJwATt5zTjrGwpKzuXXvrCR1D3CEAg4JqbUG0/UFVXukUIMgg1iyW8ckhuY7Y+SFIJx0NY1laTG5SUIWjV+QelOy2HZ73Ny5FvpmnXVpDIbhpxlcDNcPbWN3NKVdGBBJBIwM+ld/PeSpNGYrZGwCDgVRujNeRvG1p5OFJDDqTTSSE3c5vSdOvDfhZVZPK+cZ7n2rZtbmd9Xt1lc+WDyCMc4rS00OFspJYiDEpDE9/rU9zd2ouA8kSgAEjA5obT0C1i08iAnD8U5WVhgHkjimRzW8kAcAYyRg96qahNAu0sWGQcbKzcSk2UtU1IiznjTkmYp17etbcZXZGobPyjv7VkRNpSxbHjeQ9SSDyanN1YhgwEwI4GAaVh+Zp42j72cn1pp5BGazDfWqqeJyR04NVxqCiJm2yl+wweKmzGbBl2W01qoHmSgspPTjrXD6mEl1qa4EmVYYx05rrrO4tbiYRyb1IjJLkYx0ziuQ1jamrXCpyivgfT1od0rBbS5VMIK8MQeoNMeJixVgOSAD2pd6kZLYFAkIGDyKzTdyLk8uiNM3mbwMgCqk2jpbAtNIAB27mt6CTNsmPSsLxJJKL2Ic7AuRjua6Yt9A3RTS2hVT3BNV76SNgoCjKjH4UnmNuKgE7hwB60xbSZ8lgQR3PehaO7ZJ1HgeGC6jcXGSUcBAK6C0tLr+3GkljYRpkKSOK5Xwq0tpcxxuMGSZB+tepTE78dsA1bet0QuzMS/jlDRmBSRn5sDtTbEyBJPOByGBXI7VtEhYJTjgISfwFZFjdi8sRcsoQZIx7A4pp3KeiRSuYZpLuRYWbkEhQaspa6hFbk2yAyMQSXPbFO0K6N14gvAQNsUYA/X/CpYPEK3F6lqICGaQoST0xUu6dh6NXsKI7lbP9+oMu05Cjv2pESQBSVP3eR71d1K7exjjZEDlpNhz2FGoXbWbWoVN5nk2n2HH+NTcdrHEPo94GaZlCtvJOeOKgsr6S0l3KhO0kY7V1HiK7Rbj7Go+bGSRXNyIqZwMZ60WB2ZuafKXsSx43k/hmmyOYYFTOWAxk0zTjnTQvcg4+tR3AYIoflgOal7lrYihha5SREfawbn3yKuWkDWtkIXbcwHJ9azVa5S3drUZctzVrTnu3jkN6uCMbciqewupb4FOjCliCeoxTCcUYduIyM9s1CKZWvfLtLUNKPNIORntVOK3tdTbzypCpwoHGD3qzqJ2WZ+145YAEVBphj2yiL7nGPrWi2Ieg5NNghQ+USoI5GetTl4raASPgDaTnHJAxn+dPc4U56YpreW0AWRQVI7+h//AFUk22PYrQ3dpqCFoickkA4xyACf5iq92/2fcoYBwOD6Vcjjt4YS0EagAkgj16H+Vc5qV0z3rhzyDgVSWuhN9CKO71C5do4sEKeSKsyFY5U3MGm4BIqpbSG0DmOQfP1B7VDGymcSk8g5PPWtEkQzZmObhSMbt4JrXbUgXIRQQABnNc7JOjSmQEnJBNammxNOodlIAcYz3psSuatlI13M9vNGY1ZeWxxirMOhNcYlSXEYJA+lUbm41OMSAqAgHGB+VdJoxZtIhLdSMn61L2Ku0Zh8NSmTcLkD6jpWVrOiz6TD9r+0bzI2OnOa6u0mkmeYPjCNgViePZDDocLLkkScj8KnUpO+hh2HiMCQW92cY4DVtqI50EiPkHoQa82nmWZ/MXjjp3rQ03W7iwbliY+ODVpmbVndHcK8kZAdiR656VOGJGQ5P41R0/VLbU4hsYBsZIqeRRFgxtyTjFDaW40m9iUq3cn86QCQMCCSAc4oMp29Oab5hz/hU86L5GaE1+9xHtZMccH0p1hHBcSLC7EykE9elZpkYcg4otZjb3f2gglwMDmpclbQFFotX1sILl4lYkDvmqbWy8lfyqea6M8hkYYJqLeRQppLVg4Mo3VhBOjJImCR1FZEmjyWo+U7485yOoroy5I5GajAIzjv603UQKL6mJb6/OHNvKAAOFyMVZ19JfssLXBBB5UoOMUup6ctwokVf3gPYVbiAudDe3uVPmQcxk9TUtpq6KUWmc9pMhN7FHnOWOM11J64zXOWNlLFqsMrAgc5yO9dATzms6jvYuKs2PAywXqCa1LmyaZVxOEAh2gZxzWQ8xtonnUAmMEgHoa6DSdtxpEE8qBnkGSTThsKb1K+pMsPhh4fMDyKoHBySQazNIMSadNqF2DhTwh9q6WOO3kuPKEaHCZ6Z71FqVvE9hLauFjWT5iQO2f58VTdkQrPQhjuopNJ/tDyht25AxWcdTS61GG1jiCcgsfXitSBLcaUsKjFuFwAe/pWJFHGNdiKjBLcmpSVyuh0YhhL7TEpHuOteeapYqbqYiZEZXJC+2a9GUqLgoTyBnFeY6vkX0zMMOS2fzohe43sVIZDuzngHBI71pQSAuo9SKy7fm3G0EnPpVq3J85AP7wroMj0CPPlIPYUpJzTUP7tPoKXJB6Vi9zRbC4IGDS5wCT0A5puTUNyzfZpNgy2OB60hnMTRsyXa45e4BGO4rpTcxCDAkGQmMZ9qy5ILj98Vi6ICvHU0028u8gxkDyc/wDAvSm2mrMVne6Kl0S97JKMEfZtv4mrumyRxWNmhYAgHIPY1BHbT7rfcg2shLfXsKjSCcrCWjIJch/YdqpPSxLve5W8U5upYmjOQqkcetXdLmjh0qGN2AYDkGqoWQxFWiwRJjJ64qs0coCll/jOfpQtrCabdyxq8omkt9jBgGJOO3FO0rm/OegU4rMSR97Z4GePpWhpBIuzz/D/AFoa0G2bV7bm6iRAxXYwJx3okKhvcjFF3IyJH5eck4OBTZQWfI6DrWZVx0q7rcxqcEjg1CsWwhsknGDmkhmwpErDOf0qJ7xDc7d67B1ppMTaHwwmBHy2Sxz9KdGqhiQetVrvUYghWNlLHgHNEM6DBEq4wMnNOzFdFkQ7ZS4I5A/CsTVjHdMyqpyp5471oxXIN04EoKAcc9KoXdvNbOZ1G5H6A+tCWuo732MWdLgKA0PA6ECqrR7Y87DnOQfSt5FlSQyX0biEjAA7ntWfJAJXZRMFAORWi0IaMol9m4nGDgCmgkuCTwK0jp4OVLgnGcjuapfYpgSQOAOTTuJoPMAHr61A0hJ56DpT9rZIxntSCIlsYJ78dqaQrPYiJPpignNOZW4yCBTcYB9aaE00Nz603KnvTiMfSm4FUIaetKTjHY0YxxSH3oAQkjB7U8Md+O3akJ7Hj2pQBjPQ0AKcnGBxSEE4PoKcowBnNTGImIv2pXArYpSD1A5wKdjB54qRlwwUdSAaLjsRAcYPakIHQ9SRVj7NKUDBSQfTtUcluyFQwIJIwDQnqDWh1FmCLdR3ArmrjDak2em7FdLbDER9QK5oASaoUzjLnn0qPtFLSBrbhHbnavGKzrMGSZtoJIOTWzc26W1idxySKp6DAzSGUgEGknuwaskadqGEYBGKsHpSyAI+BxxTO1F7hawqd65HUDm8m/3jmuuUgIfQDNcddtm4mJ6lvyqepa2YyMEd6mUsM8kD6VDHk8CpwCB3I+tNki57Z59cUYAHUZ9cUZxxg04tkDsfpSAaQDxxkUnAHIAPrmlyM5OfyppAx14+lAyCTO8fUV1yYW2RR6CuQ5M6D1YY/OuwIxCn0Aq+hEviQx6YuBn3p5HFMUDHIqSitfDLxL71dj4QZqldn9/GMe9Xl+6KpbAxQTml6UooPSgQmOaUUmDmlGaYBSnpQD3pOo9qQCHOBVDVziycZ7VfPas3WzizIHU4qeqKiUbIEwDAqQbg3IJp2nfLbqD1qypG7BWm9zNHJfaHwaBcyHgn6UiR5OWHA70hG5gFA9qq47If9ofoKPtLjkgflVhLMMASMHHOakmhV4wAoDgY49Km47IrLcSFgAASTipY3nlYqq4I68VetoLSOELKuZAcgjvRM0cC5AxnkD1obDQEIVN2csByRQzbuSe35VTMrHjoPanJKxxk5B4NSK5YUnNTJIFfcQMY6VVUtvJzxmrCgMpNAwkkJyV6U1JDtzg5HelcbRzyKYZEC7R1JzQ22AO2/APB9KYY2Uk5707eTknBzyKUyEgcdKQwjkkjbeBypyD3rWsdTurmURlgcjOW7Cs+1jM0gUDIxkipbiE2kwCnLEZyP5UhWNW51IuBEoI7E+tZ9xe4l2RDKAYJNQScDmXJxkY9aqyZXqfqaYh4KxnI5x1phnJyCcelQ78MFAJB/SpBDufDcEdqBkx3TsD1OOlJsYEBu/Sp7MIjuWUkqO/aoZp1eZ2XAA7CgNCWOTA2jBzwQasTC4nhCkjyVOMdKoRygqS3BPSrJkaQBFyFxz7mmFwMeERSc7DkA9KjS2kncxhTk9MCtC0tRNH85AUdCT19qdcmTTQGQg4649KAKlno9wLjLwPsII5HfHFSz6VdNZWyLAxZSd3HucfpitG21hZNpMpJ7gVpW2ppM5j3AEAEH1qk0K6Ocs/DF/KglZRHkkYbg1eHhW+HLbcfWuljm81QAcgnH0NXwDgKTkjHJq7jucSfCl0SMhT+PSq7+D73HylfxNegGMbvaqt5eWtjIFnfaWGQPWi9gbOFHhXVICWUKT9etUpIJbOcR3SFJAc49q2dY1jU7e/eKF8pjKkDtWHNevdzrLdNmQjaSfSs5tWJuW5gYyJQQQ44HpViztZ70jZGeTgHsaoTSpIiKGOR0xXbeH7myazS1iAV1GcMOSfUVMGxmONAvA33Rz71h3McltcSQSE71bpntXbarrdtYsI92XBGQOwrn/FEMV5cW99asMSgBl7g1crNBdMyOFi3AZB6+1MS4i3fKQG6Gku7a4tWRAQQeTiqs0ZgnQFSCeRxWSAsSuY5RKDkg4OfSp0eOZZDtAIGRiqhO5gGI+bPFTwwAxERnEjDAOeDQ9AK8MrjcknBzxnsKAwZiUwSvUCprq2ZBslxxyCO9QWxiUs27LHimncCe2DSOVQnIOMVfN2rQfZprZTsOcjrVSG6trNAZMl8k5A60k92sr/aFRjGcAnHep2Y/Imu9VElk+nbQqu4cH0wMVQEgTCY5Heo7qMyXAYAkYGfangqUJZSSOBVX0FqTLIB8wxk81Zhuo2iYMpYdSPSslpAWUgEADFShyIgEOc9cdalgbFvGqslzCQR2B7VpHVCJImhYeYOJAR2rn4biVdkcfHYA9KlaSSObzQoDrwR60ldO40zd+3K93LJazCMEZ5HU9xT7fU7q0t3RzskCnYRxyeawhCyBJZYyFY5BqeaQyhpGlJUZPNU2wbuapubzV7HylusRp8zAtjJqgNUvLQfaPMAAOML/OqcRkhVN6lI5OQc9agmYhzF1PQg0Ji6amm9890/m3DF5OxP6VHFcs80gCgM5Cg5wF96opKwUxNkHHBPanyR3VtIIpI8NIMgnv70BZnUaYZLSRpbeUynaRKB0BrasNRu1tyLUjJOWDDODTLGOz0/T4YkjJlKgyse5xUsU1vCXKpguckU76FJJFiz1q/k1u3sp9nlyAk4FdAww5HWuaW7gW4ScRfvE5Bq6NdJydi5J71L1KWhshiVYKBkKcZ9cV5VqJc63IZDlyefevQF1p8ghAM964fXyv8AwkBZRgMAT9aqPUb2N3wjew2aT/aJQivgDPc11kVxbzOBDMjHHQHmvMJmItlI4w1JbahNaTpNE5DKQevWpauyVdI9V5ZgM4rPGpzyaslqFwikh8enYmnaLqY1mxF0qhWBwRnuK5XxZfXEerCSxYoSmH2nkkcGpW5V7o1X8RRLfXloSAjfIpJ4HrzXC+NRam4DQ3BkcYG0joMdc1Su7+aElM5LHJJ65rMuZmu2DN1A/OtEZ3toVSo2gdTnOaiLYII45qVwSgIOD6VDISVIPB7VotSWPQNI6Ked5wCaSVmicxd0OMg0huXFskBA2oSQcc0wHPP4k+tVYBwlZuCOnSl8skZIwDyKVEBbIJBHOaWV2X5up9qXoAJmNgc+1PLkngjk0wh2UHaRTRIo5HP9KVriJfmLfMcD1pQCSCWz6Y71A0hJHXHbNPEjKoweKOUaLAQhizYAI4FRwsQ+cYIPGe9LE+44bmnFVAAB59anYCzEwJ+YkY7CugsWnurAyPubyOEHZRWDp1m17qEdt5oQHksewFd5JqOmWOjzaVZx7nQDL/3jnmk9Cla+pl6TDJf6hHbk4LgkE+3Nd7p+irJCJXnxIo2BkOcjrj864qxuzFdQzxxgFcjH1GK3tH1i40u3kR4hJCHJY9wTUt9itUdBJokTqY3upChHI9abNocM0ZjlupSh6gninHXdMKRs1wAXAOMZx7GrMNxBdRhoJUcexpXY0zlPEmgWWleHrme2Ul2IAJ7Dk8V507u8YznJHNeqeNpNugCMN8zSZwO4ANeWSBolKlSCexHatIO6FPVHtNoZRb2pVj5WxcAdMYqyJMMzE4ABNVrabZZWEQXIkjAznpgVna7qJgKQRHJBO4/0rmkm2XC1iGW9kubi3WQ8rJgj1FagjUZG0cH0rnLeYz3dtIOCz9K6XBGRWsFZCb1Ip51tNNePbkyZIOOKo6Coe0m3DnzDirWpMo0kxMw81mynHOKp6EcW8jKeA5B+tWtiWagVVJAAFKRnqBTQ4J6/Snk5HWkA1QEkjLDIzyPUVFKsY1dLI2oMbgtv/DNSoR50WeQCM1WGqSSa6+nsi78nBA5Ax6/Sk7jQ64Hl6lHAsASHGQR0Jx0rOvdSEdrEqxgSTZGcdMHFamo3Cw3tqHziPJJ9eK5q+uUnuRKBgMwIHoM9KFqNnWm2iVRiNegzgU+KKNiQI1zj0qlp0NzHdXbTsxjdQYsnIHXNKNVt7Sd0uDsyTtJ7ipafQadlqTWzrM8itCqlDgcdahlmX+1I7TygARu3AcHjpSNq1m5xCyliMkDqcVXg1aGeeNWTLk4Vh700mLmuaSogZv3YPQ4I68ivOvEX7nWboMpQFiRx29q9I3rbv5znheD+NeYeJb6S91iVpMBY2IT1IpWuO+jKUcjFSG/CnoxfK5yew96q5UdGyO1Sq+GDZ+tTy6mZ0lpGY7RFJyQMmqOtiJrNlYDecBD3FN/tWNUVfMHHpWZqF+Lm4XH3FHH1rZRY76EMIWJQQQSD1pxmKn5jwemKqCQ7QR0yaWQg4JOATUON3qRc0IrhxIrIxBBBB9COld94R1OfU9NmW4O54DjcepBrgNDiW91aK2kJVCMkj0FepaVpVjpaSfZpSRPgkE9MVSjZC0vcuDBRg3Qg5+nesGYxR6eVtuE3Hp+tbMk0UcyxM4w8ZBOe/SsXUxbWNmsUJLAndz6mrjoU9RnhUg6zdEdRCNw/E1pRR6QLtGjKeeWJXB5z3rn9D1CPT9TuJ5lO2dACfQjOP51Gs9vaalDciTdiQuR6Aik9WNXSZ1t9Nbwxq14QELcZ9arXGr2UdsJmlRiDhB6GsfXdXtNUtRAobKEsp9TXIG3vmYkk4ByBnipS7jd7XR0l3I01w0znLHv7VnSMW3AAkj2qYTEywrJwWwDgcVoyWmwgeYAPTHWr0RNw0wFbBFbg4NNuckqTwSOaYXjD7fPAx1HpUNzPGqbxNvIxgDvSsmUm0SWjvbIzBSctVyOXzk8w8c4xVaOSSSNWUAg9eaeI5VU4dQvpSaC+pOOacuR8wGcDoKzftbW9yY3+YkjOB0qze3yWNuJyCwJwAKhxsWncTU4xcwIrgg7s49aqWMQt5pox0GDg1W1XVVns42ifad+SAecVHotyzzTtIdwJAANaJaEtmjdXkNtHmViMnAA6mse41gyOI1jIQcD1IBq1qsG+QSHIB4AFZi2zM5J45yMd80kiWbUUkX2MeWTg8n2Oc1zuor5t28u4Aj9a6Kxiit7ZgVyT1B9abdJb3GnzKIAGxwcd6pLUE9LHKmMqhORnqBUtvZXF2/lW6FiBk47VGySwxAOpwT+OBXR6Dbm1txdFgHlIGPaquJ6G/wCGtCgt9IRL6BHmJJyRnjtVa5trwajthtyIUk4IHGKvw6wyxBRADt6nOKlbX5BhfswAx61N3e41a1rGfd3kio7vA6gDJyK3NKlUaQkhYAEEjNZ0upCZCktruB6gnrUN7ceRbpboNgPO3PQU73E0Wl1s7nWK1ByeCD1965/Wru9vYCLvHlq/CgdPapA5XzJIGO8IQF9DWRqk92ulLuBLh9xPXNIaOfuYVFwyx/IR27Gq4Yg7ZAQenNSTTedIXxg+nvSKVdQJRnng+lWJnReDADe3B7CMYrqyAcGuU8GRmO8ussGBUYI79a6vOa5qj1NaewoHPNBx2o+ppKg1sL7e9Y2r6nPaanDbRKNj4BJHrWxkgg1nahpr3moQ3KyABMZB9qcbX1E1oaWAMfSkOKUnJ+lNNSwWxW1W4e0057iIAupGAelM0q5kvbBLiUAMewqa+gN3ZSW6tgt0PpSWMBtLNYCwJXqapNWBp3JwAetGwMcHijIx70A46nmkM5621G4uPERspAojjJIIHJwK3GwCeaptp9vb6gl1GD5jk5OauHkmqbTSFazbFMfmoY+MEHrW5p8gi8PhQOiEAelYkTKH3MOMYI9RVQ6jqUcTwBQLfJAJHaqhs0ZzTepuafqHk3qs3IQbG59ec1Pd6tbzzhXBAA4HqK5eO92K6yMA79x3q0ZN91ayIQSDggVbTIWjua9zfMNiquFHVWGAaQXNpNKs8UJ86M87eQKjmnmu7eUSRgbQMEDGM1T025uLGKYIoPzHkjPGKi7uXdW2NaO/D3jzg52xgEHjmsx/Csl8zXUjoBIcgE9qfq0iwaek5GyWc8gd6mOv2UmnQQ+YwdMEmnG+4drbDIPCAibMbAggg8561jT6PJY3pjVDIYzklelbtl4ksrRDGzGQlsgis6TWZ31GaSF/LjmOCCM5q1e4r2WqA67dDjyUGOKQ69dj/lktZz3cIkZTIM5NKkscsTvG2do5xTsTdF1tfuyeIlFOi1+dmIkjAyOMetYdtb3F25CXqgk8IeorQXw7qEig/alJHU07IRNN4ivkI3W4APQjsKhXXJ5MqFAOOPepP+Ed1HIL3AYA8j1FPTSLmB3McYLMpAJ5walxVtBplWTW54Qm5RjHT3pkes3EwLKox0PtTp9Cv5J0dlBAGCB+tbmneFIHsxKZCrOORjpUtWVyrpuxyV3rEqTFSefamG7mkjBDHBGRV7X9Ig0+9MYzIfWqQCJFtCnAFNWtoKzTGCVgoGMn1rV04GOdiBn5Qc1lRzLvGFPB71oQ6pLCQvlqQeM47VaV0S3Zm0bnp84zTDK+SxXIPQ1QhMEjlXIVieM1rNbI9qsXmgbRyRS5bApXKd3IqwFtoB45qm0NuQNqkGQYzmrE+nOxwJsjFVjHNGY8qSEGOKaVhNsli8MS3CmRZAAR3PWnxeFpI7dwZgVkIAIPINbtpqNpb2cKzlkdh0x1qU31hC6W5LhychSOTWbbvYtO6MaLwldRW8iKwzIBg56VcvdAnvLeCDcFEeMnPXFaaaxaS3BgRmMgGSoB4oGs2bXH2YOxmA6YqeZlXRl6hoV1fRxxKwCJ1yetV28LfLGPKX5c5OeTWxLrunwTmCSUiQckY6UR61ZTQGdJSYxwTg4o5mF0tDEh8MXEVz5rBShXG0dqSTwzMEKqFAJGAOtbMWu2E0gjilLMeAAKy77WPtc7JaTODGAGwOlO72DzIF8Al13NcImecd6tR+CLWFyWuhgjBwM1XW9ePK3F3JhRkkDoKdJdxNhI7idiRk544p3YXG6h4S0xbKRo5jJMoO0DjJrzyWFo7hoCMMpwRXdXZMllMYy/mAYB3c5rM0bwtNfSefdEohOcnqaqndN3ZMmmrHNG0l8oyGM7BxnHFQEZr0nX9Mij0E29nEAcjtya5K20KXyXEsbZAyOOlaKSdyHHRNGEFwcmnGJtm7acHv61pf2LdSLmNCeOgFTT6bKywxxxOhAwQQeTVXQrGL5YIFIchc45rdl8O3pTekZ6dADSzaJdSWkUaW5EgHzHHJpXQrC6fpsdxpqSOMsec1Omlx+QVLYAPT1q3ZQvaWKQSLh16j0qvNM0coUA4JqG7vQpLTUik0qB5sqMAgAY7GrUei27IDIj/IByB1qxbofLDEc5yR+Na8eqsq7fsoOBik20UtWYNtYgF08tgg6EjmoNQ0qWa6QxRHaACTjpXVNqDCMMbUc9Oai/tMshzbgZGCaXMx8qMBAUST1AIrmrTB1YE92NdPIcJMcdia5SJyl2ZAMkE009RSVo2N7WJgU2KQcDmoNGvRBbhD3NU7hmkUsT1HSooZflRdvQ9aaRL1SOkEpm+btTxjB9qr2nMCnNTjmhqwJ3DOIyfY1x1yQZHPYk12DnFvIe+DXGzHLEnHU1K3NFsOj45BGanB+UAYz9arxnK8k47cVMDgen4U2QO5/yaXIz/wDXpMg9x+VGR6CkMPm75pGLbeh4penQDP1pDjnAOc9jQBDGN13ECed4/nXXuPkUVyVsM38I6nfXWSdFHpVvZEfaI5OOnemLygNLITgGgDC4zUllW45vIxjtV5M4ANUJs/bUGecCr4FUthPccOKXrR3pM0ALntSDijAIo78UAKKPYDFHSjPrQA0k5ArM11sQAHvx+NamcMMVj+IGzEo9+KXVDXUbbRsbcMO4p6+YG+6TWnp8cY02ItgE460ySEDJXBI9DSk7NkQs0cpLbFUCockk5pYbVY0DEEMM8ntUpkYNkDHcU8SKQSwyTzgUrjuNjXJDAk5HFPYfxZ6UkchwFAAA6GlJH4d6AIwzFsgVFcnfgZ5Aq5kBMBarG2Z2JY4BPagLFYFQoH61MIQFHzZB5HtSGArkEEjpnPNORAQVZiQDwBQwsTKpCgKeD1pkshjIQHGe9AzHwGJHUU6QKUAPX1PakITLBQGOcjJpoUhS2OtAfIKnqOBUiqSmc8elAx8UfmDj8PenCNOe46Gq6yNG2OQOxo84lCASOcmgZqW066fAWwru/GfTiqkt4SCpUEt/F6VVMm7OemMGo0BAyTk9eaZO5MwcyZGcDpjvTiExls8cnmn29zHG/wC9QsDwD2FQ3LR7yFJCnnHpQMQkgkjqe1BmzljyajjJZuSBgdT6VZRITj5+COSfWgQ2O4YAk5GRj60wIASc9T0qOQgEgdKQPkAd6ALgIA2kADHFKZtoBB5/pVSPd15PPrUpDSZwAMcUhmha3Mew7skKOAOxpXvo5IWQMWc8YPpTbS3iSJzkEkdPSob4QxXolUALIgBA7Gqdkr3Ju7hp4W2uGD8qRgH3rbtIgrvMEYxsABz0P+FYiggAAEg8g4rT063u5ZRECQh5yTwazT1KsbMOpRwkZjIAPQVfk8QwAZjjYnpzxWZLZR2kRlupwFyBgHqTWpbWNoI1ljUOCMgnmtLhZGXNf30rvcKzqvYAcAVFeWNxdwCee4AZBlCTyfat+d4obdjIQgIwCRx7CuC1L7VbTmO4Y4PKDPbtSbbQm10Hq8t2+6ckNjBP0qncWhDkLg4ORVmNjchQG2kdfpTZY5ZP3sfKgY461F9QRBpgEWoJNOm+KMklT3robTWILnVY3EQiWM4UqOSPeufyxQgDHHatHRmskhkmmUieM5HoaoTNq/0+1Wzu5jmWaT5lJHT6VztpCZEBkYg54BrTk8SNJCWCgEHGCO1ZMl28kvmhcKeNo7UN3WgJ3LNysz3AIUFFHGe5plyy3NquYsODjPpVO9eZI0dZH3E889BUdvduxEUjYz1J4yKzsxpkV3GEYMCcr1PrUYmKR5DEEHrU98EhKYPB6j0oMINq0jYCDnPrVX0ArG7abhpCABkE+tSWtqzzrJJlYhgkjvUdjaC9lKK2AM8+oq79raFPs7LgKMAnocUPTYLE13YxsgK8iM7iO5B7UyBgym3VhsYZCnj8KrPJPIxy+OOB7VEAxidipBU8EelINUacZjinMci5JGDVaRoopHBGV6D61RFyZHwzYGMEn1pHkc/KGyPWqsApZEJAbP0qaKNmjDKQAD+dIYSqByOvbFSQMcCIAYPejRgDySxSL0II4qzDO4dHK5K85Pes1t4mKuTkHrVjzCFG45Pt3pNWEy/d3MszBjISAOAOgqEXDFNhwQagaTem3ac0+EAcEZIOQe1N6jLkQuruA2kSGRlIIA5K+/0ql5cvmsJMmRTz6mpjPOkpuIGMchGCU44qOMytJvGSxYlye9JD6GhcutwqLHAA5AOQck461el1NZkjDQiV0AOT1GKyre6mtpvtEIG7BAyMgetRGby3LgEgnJ9jTtqFzaj8TXUsoi+zKDjqTVq115Jr+O1YKCQSxzwMdq5ecyG7SSJgFkXII9emKjtRt1KNSTggk5rSysLU7Vtct/mBiPBwMHrT7a881ROzeXHuxg+lc00mAec46n0FSxXalMMxCA+tYNu5dz0S0SKeMCF43wM9ecVyviyPyfEKAjBMY4HTpVXT9QktpQLeQiQnAPb6UzWLie61GKS6z5ioASRjNVHcd9LE0cD3VuypyUOSOvFXYfDM0mlTag8gSKNScEcnFL4cuYLa/aa4YJGoPJ6E1v6lr2ntolzBFICZEIVQMdalt3sONranL6BrUtjexGN9sBbEidiPWqPiC+MOvSzK37pzkEdADUcCbEI24PrVbUYTPCSWyVGcGmrXE1a9jL1GcTzbwflJ7d6piQAYzyO9NdsDGDnPSoi2T0wetaxWhm73JCc9DnFIy5HPWoizDB6Uo553ZNVYQPGByDSoduQw/H2p4XcpIPNBCYwQScYzSuBGX5ABxSEkjA9aQqeRSg4xxxVBYnWfAAI6VWbiQgcDtUiBWY8Eg9DQ8ZLjGPrSWjAjJOARS7mPBGaeF5xinKWIACj607hYdAQj7m6dOKnMavICrcEVDHhiRjGRW5o+irfWBuGlKgMQQB6VL7jXYzQGRgykg+tdF4dH23UAhidiE5AGcn1pg0W1H3rg+xrf8L3Nr4d+0MAJnnAAbOCB6VDK5bamvaeCpIwLie7VIz82MdKu6lodnZ2bXMl1KY5GBIUcHNI3jG2lhMT2rMMYI3daiuPFNjcWogksS0a4wC/pSVyrjrPw3p92cRzyD5QwyMcVZj8KrDd4ivJFUrnI7GnprulWphkXAMkI3ANkID2PvT4vE9kZ8MCMkAY5yPWjUVzmvFtzJb6tFakmQRQqCT3OM5+vNcrfxteShlHAGB2rpNctLrVNZuLrIWMsAhPoOB/KqOr2MtrDayCIAXBCgA8kgjNNaA9djqxr9vaaPbh4yZ44wAB2OK5y71dZpAzKQc5JPpWnrEamS1ECYCjMgA7EcCsq9szM3mJgDpjFJJbgr2sT6bfxTapbRKTln4/Ku1GS5Fee6XCYdbtmJGBJ+XFd3PcRxJK5bkKcY9ccU2rLQFvqS3NstzGqMCNp6+xqK2tIrONljViCxJJ7msHSJNYnvklvXJtgCQM857ZrR1qS+aBBp7EPk5HtUarQtK+hpRQmSZ1xjuCO4qCaYW5/etgA4Oe1M0iS7isg12SbgA5yRVi1so9Qifz2xhunXJ9aavcWnUhjvrcTKxcYU5IHPFU01i1n1KRre1InYnEp7Ad63Y9GtRGwUglgQWwM4qKPw5ZwyiWMkOBjJp2BW7mXrE5nMaAEiMZJx6isaa2ZzHtjOSwAwPeukvmjV7iEKRsUEMRxmsG5W9jv0kUloyVcAdMelCVgept2aXkU14bh2eNlAhBPTg5H8qz9b0+bU4I2XiVMAduMVsTSMyodpUmPeR6eoqq0jsgY55GRnqKnzBMzNF0U2N5JPfSKIzGQoJ6E960YrTS0kEkUh3IQQCeDWfq1rLcafGsAZpfMOTnoKrWNqQsfmxkgHDMD+dG+rHtsa91cguIy/BGSCeprzvXy0mszFVwFOPrXoEMNoutEmEvblBsJPQ965e7u7FpruP7PiQkhXxnnNUnqFkkc9HbyM3zYXJyCegrafT4jbhCAWIyWHrUBP2m3jtYoi6hsyOOo9a02jjjtz5eQqjAJ6mq0MzIOj/KSH5I9Ko3GnvECW6e1aE2qsEKRx4IOCTVF76YtlyD7Yqk2hspxxgB9xJOQBipHjEiBTjI5HtR5byhnUYB56YqSOzYqGDAH3qG1e4rD9G3W9/5h6iMgYr0QyLHY+eSQEj3HnrgZrzpEktZFbqCcZFdndXLvpBiUDJjAJ7ehobutBLRlhtQU6K+oiMkgZAJ98Vnz3bXdvbSHALDOPypbkxQ6ONPwQGAGT3PWqEbCPyYs8RkDHr0oSK6GkLIAluDxk5NJJaqil3A2gdT0rQkjlDXThQVZPl/DmoHU6j4cMXllGJABPQgd6GxopG2UJ5gUbMZz2psatJMV42EZyK0rmJR4eFoAPMMYTI9u9Z+n2zC1Fop/eGEqCPWhMTRMlvvdE3LyeDnk/Si5W3lOGuSGAwfanw6bPFPp7sBi2QiTnqcGrs0ltFE5ZUJIyvHf3pN2Gkcpcxf6RNsdiGAANRRgQKFBZieua66COBoAZTEWI5IAAFY1/biSVooyh3kbSo6D3oTRTjcisUkm+5IQCTwDVvUIXihtwHYbuTz3qC2jfT7kQoQ4U5yavatIZIoGwBjkYptkJa2H6bZNI5Z2J+XOaqOIr6Q2kikxqcg54Jq9Y3cqWrblAIQ847GsKCOeR2VScEkgA0LVjvZFyTSrYIV2AAjrWVHFLZXUiqDsY9a1praQWCOGJO7nmqskbouXJ5HGe9NOxL1REsUjuQZHIDYGT71MliJlmAcjy2OCPWlhuZUfIQAbscjPpVyF2MFwdgBBPA7mrIMy2jkleNfMf5iR19KnMiEiIscqMke9RWWoYMaqqbiSRkc8dadCWuZ5zGuTsBGB15oGtwkjjkU5AOfao/IljYNHNgDoCOlTXKzxqVYEDzQBxjIqUx3Cyjah2byMkdsUi2aNlbSXySRx8O6DBHqOtWbu2WFAsgO8IBk+oqPTZJ41nMJIYRjGBWhfSGW2R5DltgyffvUMEFppomvLe4YEoY9hHvVHWwsWqyAchAAB+FatrPONRhiU/ujHkcd6yPEN3ax6tIskoDjGR70Lca6nPfbpvOlV49gI4OKbdsX02IMcE88nrT7+aMyRxxuCGIJ9xVXWEY2SCLgoc4psS8jCuESSUr91xyPQmoQWViHGPQ0PIZGJYYfuDxThICmyXkDgN3FaXJZ0fgv/AI+Lo5zwMfrXVAHiuX8GxGKe6GQQVGD69a6gfWuapub09hwoPA56CgfjQeayNAA6GqV3NPHOuwjYSBgirnSoJoTK4IIGCDVq3Ul7FggfpQefagHI96Q9KQ0ilrF3JYacbiIAuDgA07TLiS702OeUAO4yQKXULZr2yNuuASc5NOsYDa2SQMQSvp0pq1hPcnwOKcAGyPbikHvSg4yM9aQ0c9Y6nPea69rIFEcOTkVtHqaox6Zb2mpfaIs75MkkmrhP603aysK1mx2Qq7uoHYU2SdTEV2k8cA9KZMSLdyvUdKoxzzkcICD1x2q4q5MnYguZ2sI0uGEcmGxhhkVrQ6oqojJaRgkAg+hNczeZlleNs4B4GehrWjOIlXoAABVvRExSb1NU67OYTF5ahSeSOp+tJJq8rx7FhRB3I61mg9qd0FTc05EXrvVft1usVxbIdgwp7is8qocEKAB2x2p2aQk0J2DlVrD55LeZQotFjIOQQeaQCVkOIiQBwcVEFEjmMsVIwc10EU13bQxxkxmNxgcc1adldmM7Xsc8NAllUSliC3YjkU6HSZbKYEElW4Ix1rqFubqyh3SrGwz1bjFRSalLIRITDHGvU54NVzIkwJ7dI2jeOAh92SQMHFP+33UUhVGIyeMjtXQRzTyRhwsZR+ARzmodQsAI/tNyw+Qfwjpmk5itcy11DUWyQOAM5xQ+p3sjg7CCBjjvUsV8AISEyDIQQR1Ara+0WLAHyxk9RinfqFlsZFjqFwJys+Arc5IrVttSWGARmVe5qW2htLm4MRhAwu4EjqKy9abSrFmX7QBJjOwHOD+FS2uo0kSzG2uZ2nmaN2I+tVLXT7eUOjRhiDk+wNYseq26Egktk/p2q5HrcNtbiSL55W4ZQelLToHM7k+oaVbW1pLJHEFIGc+9cwJMsD71uanraz2RX/noBnnpXPCQDBVSQO9Cdtxtpo0Y5FF9EWOAWAP0rtb6G1sbNLgpvV8AAV59HMPOjlZSQjAkeuDXdR6jZ+IrNbWGQRvGQSp4PHpVt3WhmtHqZR1FRqK2wthgnrnkCtzTYLTUIpJVjIEZKkHuRWM9iZdbjW3QsAcM4GQD7mum06xGlWcsZlDbiST7mh2sU1roZOo2Utw9uII8ojD8OaW8tJX16GcR4jjwSx7YFZWq6mxv7doGkKRnLhc84NZmuane3lw0luJo42GMDNY2Zpcvw61BpfiC5uZBvBBAC/Wqn9vmPWX1GODeGBAU/wCfaucaC43Fij59SDWvpsbR26BlO4nJyKtRZDk7hc6mbvUzd3EfliTIIA6CukAtbXw0YY5o3MhyMEAkE1lNaRToC46E9Kp3Wk3E0imzRmQAg4OADSs7WGndpkulXsFteQySkAKTu/HpVnSJoobm+nkcBJCCpJ6jn/61ZR0PUQvzRHGO3rSWGnma4khui0YUDAPQmqSbYrvU3bsxS5lDZ8wAYHpV2LRY9ok805IA/Cqk1ksCJEX3AAYxUnm3scZczLsHQd6WyK3ZM1ilp5pLFgMEg1PFDLcwLIrkAdAPSsWfULooSAXz1FXrHXzb2ixvatkepoWw2rM141MMRMwyFGSTVb+3dMLBcgknBAFVLvWjdxGOJCmRyT/KsRrdUbcqkHPUetJPXULXV0Tahq95bX0i2ifuAOMD1qiNQupWSSVwrIcgEYrQLkquSN3c4qpfWpd1MbCQd88Yq07aCauXo9auwCzTo4XHQCpJLu4tnFw04xL0BGRWdbW3zSPgbMAEZ71dxFMqJIvCdKrcz2diIzG7uHcuGI+9gdKSS0EjAqwwDk5qeOCJPMaEAM+M1XC3HnqVU7AeTRZDuSwBiygAgA88dqsNJieTC45wOKptfXauVW1bAxzU7X0zwu8kO1x90AdaTBXLfmhgFJ5A6EVTkkdEIAJBzk0kEjyRB5RsY9Qe1QXF8qTGDcMkZAApWHcryHFvIc5ODXJxkmVvrxXVXJ/0KUjgkVy8Iyx7DOCaFuN7Fh2OzPtTbcYQEniklI2kKePWnQKSgXqB1qkQ9jftj/o6AdxU+cLzUMPECgcYFTE/KKTBbEdwSLWQg/wmuPkOee+a627P+gynvtNcg3QY9e9StzToSR84GD19asYfHAOKgjwMHirKkYzj9abJGY9dwPpQRgZJJ/Cg53fdGc+tKSe46ehpDDPQ5AHoRzTSR1yM+wpxBxkg5prEkc5wPagBNPGdThHUkk11Umdw+lczpQJ1ZPYE10knUVo9kQviZG460nIAocdqACagoqnm/A7gflWgKoqjG9ZiDj1q6Ogp9BPccD68UDqaTIxSA0xjqUHim5HY5oBBNAC0vfmm5HQ015lj69aVxD+A3TtWLrpyYx3zWwsiyncAQKxdbJa4jHYnNC3RS2ZehdPsSIScgdaWEAk5OeD3qBWRrcLypA7mmKCoJ3jOPWkyIqyRkEqSCp4B70KCjZGMjPWmnDg9j2pisQDnv3NIZKzkjB4z2HUU4EMuOxpg2g5JJBxyaaD8xA9MUCLJPTPSldiYiFJ9zUCNxtx16eoNPJ2rtLA44OBSARpBgA89jSEgZ7ADk1EzFhwOnFNeQuoU9QaYCFyfqelTq5kwpwDjioGOEzjJ70qkj5gOAOlAxxGXPzEDsfWpl5wpbHGRUCkSN85wKc+A2VY5HegQSEKTg55pqkvxyc8Gm7DIwVckkjAq0sLxRhCMnOCcd6LAQeWwYbRxkAnrU8kUMYOGYMBkgjrTJZTAwjI4PXjpTHlMzEk/hQF2WpDA9kCvEmc47EUWNrFNLI8h+WPkA9TVVo8OvlNk4yc9M1oafcNbuS1uXLKACelAyrdWyGcvb58s8jI6VUJljcxyKQfatK/vVmQxpEI5lORg8AVnys0j5JJcjkmgNxVQuQgGSeBVi40ya1IJGUIzuHaktpUhIJAL9s9RVxr6V0ZCCcjgdRUttMLldUVQAB7n3qxDHEVIIPJyPaooGMYyVBJ9ulTXE0ZjHlIwB6k+tAXFBYPkABe5BppiEytIMEpyAaptubhWIB7VYQTRKAYzgY59aVhWHw3E0TrEoDg8gEetTi4uixHmFChxjOOarxyKbiOcKQYyMir+o3WnXzmaNXQkAsR3I4NJIT7EK3PnqVaUsynOGOeldTpWt2l0qQAbZFXkAcEj0riI7ZbiYLaMTITgAjBIq3M7aXeJJEhSWMYI9/eq1C1ixrF/dy38qSLJHCTlUPasq8kluGErMXZRgEntWgPN1+9aXzNjlclSOgHXFZN+qxXO20ldwvByKq9wsIkzJGPmO4n9KsQ3TQq0bE49KfBp63VuHaQKx54Heo5JFclQmSO4HWs9GxiR3WWKHGG4HsaarNbOQrHB6496hWQRNjbyT37U+SV5FBwAPYUxE6tGU2KpDE55qLdImTnCg9u1VxIwIGcntUquwz5gOCcYNJIBJrwlDH1Oc59qgBMrfN1xgGrDeR/CMEdQRUZhdYXmRhgc47iq0Q0PkKyuu8E4AH5VbluY3s/sxTCsOAKyBOzAZ7nOae11hQrckc5pWEyzbIbYKwJyGycdMelT300UhEgyXPUY4FUIrk+aMnIPUGpAFa4kUcoRkGhp31GTC7SRRuTLgYBHWkW4AmyykowwQOhqrNIse3apBBzU6XkYUMQDnqMc0NCfYnd4N5iSJdh6HHNVQDG5UDAB4zTmmjeXMYwCe1WfKBT5uR1pJ23GhBKTGQ4BIHPaoUL7sbSB1BBqSUxmMEqQRxgdqiVjbuOchupPaqSAVzuYtuJPckUwbpMheCOcVMQu4MBj37GnRBC53Dr3pbAMgjIBDEknofSpCjxgEnIPcVHNJ5b8DjIIJ71YN3HJGAFHTPFK4D4B5gCZIIPXHXNSrJJbsR5YJIIHvVOO6y+1eCO9WS7St8xx7ii47jvNa2tx5sZHORkZyfSqgO+4WQcRtnch7k96srNx5bksOcZ5psyhArKQQTjB7Uk2gLcCqVI2gBen4+lVrkKl7DhMHByfXilw8EuA+QMFhnoKup5FzatM2TIvyKMcEmrixFEOQ3rkVLCVKlcdahMUiOInXDHqM1OIp7fynZMBunfIoW+pXQ0bECGM5BMgIaP61HqDvJcQzuxLSLyCc45qGOaVGViwxnI45FLeSGRbdyBzk4HXr3p2V9BJ6Fm5cx6dMV6jBqCBz9nVgSS4yfappl8yymUdSoJqtbfJEFLcADioaKJGcyQlQcMDkkVm3M9xGxIyQeMnoa1ZI45IDLGcEDkepqi1xHMgjYYDfmKqOonYwZCS5LYyTnjpUZRgxyMEdRXVyeGRLFvt2w2AQHPWmyeFJxB5krZc84UcitLpCtfY5Yg7wB3pTEQeOnY1PqFo1pcGMqygdNwwTVfzWwFO409xNWeopJUjHBFIZWJwVFDnK9eaaSSMFaaQh2SxxjGP1pwAIwRg5qEHbyeAKt3Flc2scc0iEJKoZH7EH+tOwDRGAeD1PQU5Y1DbWOPemJIAuDyfUGnLvJ+YArj8qh3AcVwM4/GmlMrywHNMYuyjaTt9KQ5ZdpPT1oSGSAL91QT7iux8LqzaK8SjLFyAO5rjYzsIUHJNdr4QOIYzkH99zQ0F7O5YGi32Qfs74FOOj3u0f6OxOa7hiA1RtcKrbChJPcdKmxrznFf2VeqSVt3Ax0pU0u84zA+CPSuxkvLWFxHJKqOQDg+lMOp2JBxcoSBkjqQKLBznI/2ZdjjyHI+lT2Wn3Ud0paIrkgKT0BJ4rozrGmEf8faetPuJUltEnhIZAwcEDrjmixLmnpYhGjX5dFlkjAJBIBOSO+Kn1hIri7hdDHi0A8tTwASOTiodP1a+13Ubn7OTbLGoKFkzgdCPxxVmec6c8iXUa3UmA7SEAZB4HFKz6gvIozanPk5jjJ9QOKrnUpSozFGeeuKvzahFGxRrAAggdR1PSqC69aSXBgFqvm5ICD26800vIGytcXjSRlRFGh6ggc5pbSaSOSONpw4mOTzkj2qydTgZSRZLnBbqOAOvaq011DJPG7QiEryNo65piZ0ENpJIiS/aCE7ADFW7i0W2jik8w5cgAH1qp/Zl68No0N95aIAXUg/N3p19BO8/mNeKI1kDBDzj2qWkNNkUtheHdiUAGrtpeWUVqsbOQV4YgHk96pSXc0m5Y7gNg4JA6VnXEFysRCOST1GKdg3OgN2jLmCXkHgE4OKk86VWXdLyegJ71hW0MkYDMcnaBg9qnaaUkE8kdPak7iSLupt55EUbggD5j2z6VXjDJbLE2GZcfNjoAelQ28kscUkZXeSS2c+tLDJPHBtkXJySWzzildldCS7kv5j+7uVjHQcdBVT7JqDuB9uDEDsvX61PvkKj5OvTmophNIgVSY2zkkHtQrhZdCOZbqzjLPdHHQDHepLG3drf93LkZOT61RubS6dcM7yA9c8496aYbu2hzBI4VRuIz09aqysS7tl63uoob1VuJNiqSGLDjNQXGlaTZQve3AaSMnOc8HNV1ktruFHuJ/3IJLbjjBA6ZqnqGs2N9pMliu8AkFceo/pWb0ZadtGUrq9tTaTR6RHIJJHyTjlR+FWdPhcaYWmYu2epqv4Qjjh1X7OZABIpy7EYAHb61saxF9kmMSSBweQQeK0T00M73djPmtLWSPBQAk8kVzlzCIroMxymcKB3rdlcmNgWxwcflWAjjOWO4jpnsaltopvQnBkZ8KMLjvU4iAHJ5I5xVeOVixGBnHWpvNzjOMgdqyYrjiI1GGbAParlretHEYGkJjJB56iqDFWXDc59O1IXLY2nB4/Kkm0B0N2zaiY1hYAoQQc8mqJtJ4biN5OQHGR6c1lw3TRvujchgTg5rasJvt9rIWJ8xSAcnoeua2UtBb6GhNPfZ1MqxOwKIBjjrzj14q7bo0nhuEsx8zGTg4571h3Ot3ltdG3zGSAD93PWqsvie4smNsY0YKc5PTNU09BnUXKeVoryY3SImQPU1naUzyYcjZI8ZOPQ1iHxdO6bXjj2enNGn67PNf5VUVthwOooSY2zpFlufNtwzHaEJkPqaxpXcPNufOOcE8kVPp+tXt/cmBgmNpJIXtVd7m0+2zJJOiEjGCPSk0NPQfMrKg2S5AUM3tmktjHNcmIzAFV3E+1LdXNgLdhFchzJGFOBwMVBZzWS3XmtOAGAUkDt60gbaLuVtNQEbnj1PcGrmqTRCythGwYoTuP8q53XphdXimFz5ZXgjjOKi0yZo45o5GLgAbQeTmizsD0dzrLaeCax2hwHCkEHHNZFldJBdhXI2hjnntVSC4UOd64GOB704wmdgyKDlgCT2HrQnqJrSxtzTQPZkRvlt5wAe1Z80jNK8bdIwCM+9NjX7MCsuFyeMHqPWkmv0MkcDDLSsACB/Oq6k7Ilt3tgGMswAyCD6Gmtq8McskYU4JJBrI1p2g1N4lGAAOPSgqDbxyD7zDGaG2CRqaXaW0jRytdKnllsbsDOc/406NBa3c2yTcqIAGB6jPWsuMMGDbcjuK0muYbW4YyqCjxgbTQnfcNmLeTGaMR5J2SAEn+lTm5YZUk4yU6+g61n3OoQTBREgU7gSRVm7vbWS3KxBVkBySM5z3ouitza07U4bGJ5HTeQoG0Hk1ev2SZQyAgYDbc9zXN28iqiSSIXAHalfUWkz5auAT0qXqCWpZfxHdRyBIYxG8J4zzmsDVZpdTvHupGAlbrjoDV6fU7YXKu0J3A4YjvUF1bK08jxjAIyBSs1qNW2MURzw3CSMxKg4yBxWncSLJbxkt16c960tK1Oys9IuLe/gEmWygI5OaxtR+z3tsDaKYpAc4zwau9xaGXchJZSjfK/Zv8AGqp3RtscYPqe9Pct5pWUEMDg+9ODqw2S8qeh7irEdJ4J/wBbd9TgLj9a6kDkVzHguMxvegnIO3BHcc11H45zXPU3NaewvuaTGOc0vSkzgY61maijBNZF/qdzba1HZxopjcjk9fetYcHPpWfd6Y1xqUd6JVGzB2kVStfUlmiQA2OvFIBQTnnvQDgVLBEN0zxoDHjOcZNLbM0kIZuvfFRajbSXlr5UUmw5zmn2kLW1okTHcy9T61Wlgadyc0oAIPAyASKaD78UZAyM9eKkZg6bqsuo6vLbyIEWAHkd+cVrnv3qnDptvZX5kgyHkB3ZNWzVO1lYVrNkd22yzY5xyKh01UNpMX6oCQaTVn8vTHbuCKh0y4UaJcSN1YEfpWtPZmVTdGBM7yuZUfknke9bZlEcce49hk1zSiVHG0kZI/nW7PIhQKDnA5HvVtaAnqW1kVlytO31StRmQDJwR0zWgYYwnGc/WpaSGpN6DN4IwOtM85dxG7kdRSSAKMgkYqlNJs5BGT1pJXG5NFi4uTC4ZeQR0FaumXFxfNCzq0gjOQFHOK5prtHkRWbvzXWeCSDdTqGyijg1VrJkSaaXc0NRR9Ut5IIkYMnPI5z6VQn0K8OmCBgFLgZLEDFXU1u3sb66MqsSHxgVj+J9Ql1Oe0WJpI4ZAQFJ6H1qFfQLrZmzaW01rZQxNIgWJfv54/OrREGqwPAl5GccsQQelcWgnXw9NIZpNiyY2ZyDirei6XidmZyFeAsAD1NNrdiVka8I0U3i24vgWDnBIwAfY1p2lqLq7mj8wYUYBA5IrhtNtVmvbUkZ3XBBHYgGtu4v7mymuzazFMMQAPbsKGnorhfXQveMNRTR9NjtreYrcMMEjrt9687eaSZzISXJ5JPWrOt3s97KLidizAAZJzzVKGV41GR7GkouwN7DjKyvkjGaljdixK5HFSQiKSNpnTOBkZ74q3am0ktxKISjHrnmtFHQzbRGUM1pgHgvk5HpVOUSRMVAIGePetQyQEldygZyBnFMIt3YiRgQOQc0NIpLQyRIyzEEn8atwzSxzJLATvGM7e4pbu2t5fmjkGR6VJYSfYJ2dgJEYY+lJLW4mtDt7bxDam1t4YIfnnUhiOMH3rPubqWKMWvmEEsS2ScisOTUY4p45bUFSDkgjgUmoawJrrz4Y8sRgk96qw0rKxZfV57S6CyFWTpyO1aLarFIYTGQAT8+R2rkbu4lvDuYAEDGQau2c3mBIm+8RiqVrEtanWG7tGGA8eT6io5jpzgFmAx3BwKwY2jGcqeDg81LMokXCKcKOeaLgkacZt41zFMjAnIUnpUv9r2tmoV1KA9SOhNYEcqRxlirGnuEuY0lwdp6AnNJuyGldm6Nd09hnzDz7VSub/TZJhKZeSMYAxWDNcG2tI5AikyEgAj3xU13CI1JYAkY7etJvqNLWxpy30cjbluAQegNVb+8MiKsUmCOpFQKVFwkGASRzxyKJok3bG4BGCfSk3shpC24uJY9/nEAHj3pZ0ut/wAshIx2FWYAlvpOI2GQeM9ajtr945MyAOuOmKfLfYnmstSnAbzzXAc46nIqy6XQRW87k9RjpWjDqdkzEPB5Z7kjNOvJLZ1VoiDg5wB1ocWCkmYri66mU898VGgujIQZTknkV0EckDKu5VHHIIqC68or+7VQc5yBQlZg5KxRiimj583IPUGpzKVUZPtSgg81nT3DrOUJBBPHtVtGaZr20gVWbrU9ocwlj3Y1nwyAROc8AcmrlnIDbqynIPNQy1qW92KhlIK9KDJnIHWoWlUA/MPpmpKW429uBDaF1AJGMCsYX5mmUGJQScZ7ird/IGQLkYzzVGOECdWDAjOcCqiEixfkrYuq9cVzdsC2ee9dFqZxYPzjIwDXPQny1BH1NJbsp7IkuBhMYqW3dRGDjJFQzSb1AA/A0kT7GUN1JqkQ9jpIv9UpHpUnao4wdigdMVIaTHHYr6kcadIQecVyZ5IHWup1Y405/UiuW6ECpW5fQnUHGecVLknG3j8KhQcDC8jtmpgTjv8ATNMhCYB5yDjvilyO2CKOnY57n0o3Dp82fpSGAAJzgfnTH5UkcfjT8joSfyqORvlOAPTpQMn0UE6lkHop610UnXArA0EA37ZHRea3nGGxmreyIW7I37deTimzFwhKMQRTm7emcU2QjucA+tSWMguZXkMbAED2q1gkdPyqlDGUkZ8g57CrPnAHBBB+lUT1HFEPByDS+Wp5DE/WkEmcDBz3yKQyAPt7+mKQxwhHXJ/A0eSoHfH1puQTlc59qQS5YqCcjqPSgB3lrwMn86rmPMj/ADEjtk0widpWIkIAPAApEWRmJMh4OOlAFi2BRME5zWTrBzexgdu1acAkEzbm4A49/esnUTnVIwB2o6jWiZNtyMc04oojJPYVLbRmWTbgnjOAMmlureSKEkoRx3GKmTJjroYkg6nsOwqIsMgfh9ablieeeKOS24DgdaBFkrkABeO4ppjZGyBnNNWYqnf1+lPLsYid2Pb1oHch2sXyCARyaeJAEIzkk8mozIC+7oT1pcKWB/MUAAkBPCgYPJHekfaQQuAc0mMMSBj0FNJz1HFAACxyCRilAYkgZwTnimLGwYkHtx9KsKkmBjgkcGgCJkaNQxXg9PWlDF1AxjPrUgilJ3Ngg/pTwFHBUgnj60XECwywtHKCCc5GPWrE9802MqARjdjjJ9aiEuc8ggDpUZwSepyM/Wi4Esko2mRlHIwaqA/NwQQ3QVMOcYUkEVEI92SDgA/jRcYrOiuCCcFcAD1py3coQKrH5arzkKVAB4HXHWiMEAnnGO9AEylQodgSTzzUqgH96BgHnBqLAIG7gUPMSoCrgdqA2AxNIxdM7upBqaKZ1j8wjBBwRVN7lgPl4PqKtQAzxAbuT1zUtWEhJJpBh1PB7elSC5O0KxxjmhrQxRlmlGTyE9aYgIfEy4GM8ii4y3ZhJnyx5zwO1Q6hcyLOYxISgOQR0zUQcAbY+SemKeFt5iIpZSpznp3+tFxDUuSrYHU9SanWSMEeW4z3GOKd9gt2t2kjYsQe/WqEFzHG5TGeeDRuDOmtbvTIb6GdVwUOHbGM8UarJYarq6PbzlXJAYEYBHesOSKQhGXBVz0B6e9JhVYSEYIPODQnYNTW0yQ6Rrk7kKUjBBA6EH0quXaS7kufLULIxYACqRuzM6uTwOCO9Tm5eJCAAUHTPWk3oBYWaMSBc7QT+AqjcW0sc3mJl4jnG3sfemyytuDOvB6YqW0uZTKIwcIeCBUrQClGzTGTeCGHQ4608SvGoV49wx2p10Lq2kdmXEZPBIqqbjcwIB68jsa0tdCZOGElwHkQiMcHHar/AJ1jMTHNjgYBHaqJKuivnAPUe9M3xbWLL83r61NrsB7WmyU+VMJFPQ57VDuABjbgZ55qJ9wAYMRnnAqMqxXdg4zjNVa4IlwrttUYA4BoMKke/rUsgjEaMSVA647iprSOO5yEcAgdD396eyuBnkKpG7gcjPpUqqTLGFPGeoPBp00YEm2QfdJyAOtRxOkbFSCdx49qHqroZPc2xjcFuSxyPpVXGG6cntWr5Alt93mKyIOncVlMcOcc+hpLVDFABJ2sQRxWpZTb4xHIQMd/WsgSqGyRx3FWknjGzGRk4NKSuhGlMIhKihgSeMCo7q0AQMvUckHvVCZvLuhLFJnoeeeasNqT3ClJFAJGOKlJoaB5FMGAcMO1RRTHJCrknt6VA4ZWIIIHWtDSo4YMzyuMnjB5AqntcTGoqXKBZJNpB6VWmjWOTbE+4L1PvVu4jieYtbj5Mckd6gMAPzKRjGT7VKQxY9pwwAGOpqeOb5j3UHrVUREIG3cdTRG5XPXaTgg07dhF4zRTEQqRvzkEVIFIQHbvBIGD3PpVRLYF92QHGCMcZqS5kuQI/LJB5z9eKV09BehLcf6LeiOYbiVBZQeorTj1CCayNrHbiCFjvLdcGsaQteANKpMgAwe4p0cksKNEVyG6kj+VU3pZAlrc1Dd2oeQlfNGzEZPGD3qGO4V1CO2CowATVBpDHGNuODkUJcYwzp15/CpZTZemcEHGcYxUEDM0hG7IHTNIXWRTtkOAM1FZcTseSCO9UnoJm8w/0Wb3jzWGZmX5QxyRzmtwAvbyKOpirmZC0chU4Jzzz0oauV0LMd04yAT7gmnyQloyykAgZwTVQupY8DjkEVtaL9knObpS3G1V7HPehaFJoyRq10U2mRsjgYOMAVq2njO+gQpMqzcYBIx9M1QuNPEeuizZcCVgAT0ANQ6lbC2uTbRoMKcb+1aWTIa1G6hez6nM0s5Duc4x0AqltJ+XHIFDRtGxUHocH3puWByDzTSB3YpjQHODnGTmkK9MUoMgOCaDuBAAwKYrMjcYQgAfjXY3Pm33gWCAwgvGFMZxyABXJBXORtySMYNdRpEsk0tvaMx8lYzlfcCncVndM5UKN4Vsgjgj3q7FCq8M2WI5HpUZUw3szmMlckAkdOas26McMVAJ61LLtZ2K5hMSguhGTjmo1iZmICn1xW1HGl05jlOFUAmo5L1RqsbpEBGgK4A6jFJMprqZoUAjA5NdP4SmUSpAM7hIGYdgPWsORFhiLOuTI2RjsKk0yZhfRugKgEZqrENaXR7AHV+VYH1puMZ4HpVHRpA2nglsnceSavFlAzkdPWoYk9DmfEs0VtqscsgJUwAYHrk1haVJvnuiRx5DEc9sitvxTGtxfwIcY8oc/iao6fYJHNI27h42BpFMwzLhCMdu5r0TTFEug2Cg9Y1yfqK8+vIVhmkiU5C45r0HQip0ax5HEan8hVCe5NDqkt5pl4tp9niuI5Ag2YBdQBz7/wD66g1q/t7hpolkAmEQTJPHBBrkxfyWM5eEYYOcE9OpqrNds6tIz5ZmIJPvik0UlY277WoXuGdhgGRGHqduB/Ss6O8gfXI7xTgNISe2Mj/69Z180Uex5CzEjjB6GqNlI0lwU24UKcH1pWa1HodtFEFUsZFK+Wy5HucinxlRNblWDnAB7gYrFS5EGnwxykkGIhgD37E1NocpaBWZushxn0pN6AkdLcahNGvyuR6c1QF9JI8m7kqRyTwagurkMdqnocU1AFQ4wSRzzWV2jTlRd064eRbliwBDcY9K0ZrhliUxIXZhnFY0cz2yuPLXDjHBrY0eWSacrJGVCxggnuKvcl6EEdzNGT5ysCemRxRFdMFO7nnIxV+a5t1uDBKwyByDzVNY7SS6iSCYEOwGD0qrkOyIZrqUSxtHnEjgSD2Aqub+4aS7ilY7EYCM4xxW1LpixWt0ySCRoxgjHQ+lYktvdykqsRPck0rFJpo2xwq89QKD34rPa51AkKtqEAGCSetOikvlTDqpOcg80rDuXc8dcVDcypHbSmRsKVIJ+oqPz7nGDECe2B3rOvo7iz0ieWZy0s8mMHoBzSswTMi+kiuNPS2txsBbLn1xWebeJVO4njoQab5xTETA+YTwPSpCCVGWyepFQ7kN3YxYQw+RiOevetSbVvtaJmJIzCoQBe/uaoQyBm+TBHegBZN/ABB6jvQpNMVluQ3t9KISvA3HFUoQNu49AOnrU19G0kQA+8hyCO4qsW42/hgdq0vdaCdyQSl2wvT6VIhKjLdfc1AGAUgYBNNIwqkkk55yaTQrlj7QyuT1BHOKTzyGyBg9RVYSFSc9O1OWTzAMjnt7UrDuTOcNkdOp9qv6fO8Vw4iJxIuMZ71nKd0h59quaIGOpRuy/JGDn644q7AmQSX128jSlCzE4LbeODgflVe83mU7uWIGTXQi0iCFBMcdOnqeaqzWEUy+YoJcHAx0xWl0VuYQGYeBk5Oau6TbXM04+yqQQCC2MgVditjGSi26FupGa17HULmwDRW6qiNhiAo6+tN7CvYi0uGWwvAkgJL8HK449azLqFTq8pIzliCD2HrW6+pT3FwJZiDInAIGOKqyiGSQymIlick1HW5SsZF1EseTFgDGM1nh2UZrpSbbaVeAnAzjFUZYxOTItmUCkYGOtANIs2NosmnRzOQWOevpT7XTzI1w8aAAAEH3qC2F391cqoHAIqUS3sEICsXYtjaB1p2ViU2hZLRguXXBNbVnoU/kwyggo+CRnoKxhd6jv/eW5OPbitCLUb4oAAyAdvSotYpu5R8Vadc2FwkqBzFgAnsDVGGImeKbzN/luCfb6Vp31zqd0PKVSY+hzzn86qi1vEkK+Wdg6EVaS6kvyFv9PbUbq4uolLBAMDHU4ois3ksbbAwfQ9uKlja7jmBBcewNPiFyxBXJQHOPeh2FrYrCNklKjOFPPHWm6rbTXEEcqREYGTjvV64iuHAEagA53Gqa2+oGMEyNgnAGeKSsUZFvDcStlIyexNa0NsY7Vlf7/Xp1qxa2lzACDg5JJHoaJ7O7lClWCkZySetDsJGj9kj2W5V+oAIzVwQWsZUhwCxxxWLFbXyqDJKpAGAB60x7S+kJzcADsBRoPUqanasuoyKigqWyp7GtGxXdeRtOoG0YYkjFVZNOuWaPzJgQDge1Svpk5bck4TPXHendWsJ6sn1iztdQgZYMRSR5IPYj0rIns10y2i82QM8/p0FXhpVwJA32rA7jHWqGswF4/IklLshyp9KSsPcxJissrpKeQcK47fWoCHiYK44PQ+tDh4n2SDnsexqRZAw8uXlD0PcVoI6XwT0ve+AuPyNdTXNeDIzFHeqcEEghh3GK6TIJ+tc1T4jansL7Ckz2HejnNIazLFz0FULm6nivhCu3yyQOnOKvg8A1TntGkvEnDDaDkiqVr6g72LpAB+lJnPFBOeR0oPTikJFe9kmhiDQgZPXPSn20jSwLI4AY9cdKbdRNNGEBwBzToEMdusZ5I6kU9LBrclOCKRh8jMOoBIo7UoOVK9MjFIZg6Tqs2p6hMsiKnkjAxnmtY/e4qpa6ZBp147wsf3gyc1bNNtaWFbVlLWhnSZR0BIrATUALD7OvHOeD7Yrd14kaNLjqSBXGJvYfIpJHBrSnfUzqbIsR3DIyqwB5wD6VszQl0DIe3NYAcABXGHHOe9bNxcNHCgDcleQK3MrsuWxiRlMhIOOT2rQEfmRiSMhkPcVmRAPGN3OSKcly0S7kYhFOACeM0WT3FdrYlmikDHg4rIuCxuSmTkVufa5ZeGgXJ9KzNVuVhhwIFVicZHWlaw73M6aNxyBx1OK7TwDtV7l1HYfhXE2lyfNCsAc9zWtb3U1ozCCRow3UqcA0NNpoT3Ny/t1OpyrJIFEjZBI6VNc2EUi25WbJh7jkHNc8LiYuWMnmE9dxzWlbajFDahJM7upqEmlYpu7uSXNiwgNtbyZhJLHd1Jqa0ja2YubgoNu08ZyPSqkusRKhKKWwKyJPEEksgWVAIwc4HWmk9hNnS6dJb6dOWktzKASyEDkE9xU8Wq2kMsklxZEmRsjI4BrmoZLiZzKs8hXOQAeB7Vc1XU0MEUYUhhyTScLjTI7qzhuppmlXCNIWUDgjNV5NKtAoIU/TNV3u5AAySHJ55Hb1qyHlRUkMyuHBwAOlNRaQr6lO5jjiiIRCBgjFJattgQE8HpSyRzM2XIwDz6YqIh8qFKgL2B5rRdhPXUuRxW4mHmKCMZOan8u0miBiAIz1x1qqwMkxCjP7vAI9als4WjgClTnJ5qWNNglrGLgloiBjPAqeS2gaIGKI5zxgGr0FxKjhVKkE45FW3u1icIVB9SB0pWuF7GKiwlcPAw554p32e3fooA9xit7fvX92AcjIqhLZMxLOw3ZxgdKTQ7mWFtskNGRj0FWLOO3luRHFtBxnPf6UXkQj0yaZQd4yOO3vXOafcsGEiMRICTnPWnFXYpaK6OtTSpC0inGG5HFEkJhV1YDJ4FJBfNNpkbxSkSAHIzzxTI5ZbmxkumkB8v8Ah7mm7gndETQE2pBAyMmiSMQWUAGM7N2PrVm0PnWZui6hBnKt1H1olubRlAYg5yPYAVLvsNWKEcNtJbRLLj5OgP17U2+dWfHO0kDp6GqusSoZbdbdh5aEA4PvVyaMy+WQMjcCSKGm1cd0mSqLb7QJP+WmOOKpXzYDP1AGcUsMM51mSVgREAQDjgninXMDybk2Eg8Eik1qgT3ITdxxwJG4wGAY1GZlUBkyQRkGrEtiHhVmjYkAADFV5LSURYKMgxjpWiM2hyyAqGxgHmrqXMIUAsB2rJMJAjVidqcEg9akEKyqNkoXB4Ddaq5DV2af2mL+8KPtMOQDIOahzFHENwBkA7DiliKyvgoMDnpSuNQJfOi6lxism5bN2xByM8Gtg28WCABg+1MNhEzbiKnmKUEjPku2isJDjg8Eg9KfZa1DFaJCQSR39al1C0jj06UqDkD1rlweAQccUJplONkjrv7QEiSCNWYgE59qhgnMUZMsTktzmuet7y4t3+WQgEYPfircmrzlQgYHA9KGuwl5lu6u0J2shA7AU6wglZxMWBTHGDzmsZrhmYljkmr2nTK0YjDEMDk47CmlZCb1NS7ga6gMQI69azn0mVFzjir6NKn3ZAfY1KLp14dM+4qLW2NLmC9rIhJ2nA9RUYRvMUbe4610ouIJFw4H4imva28wG0AEcgimm0S7ME4RfYU804RHGAKQqR94c0NglYoaySNP455rmjjI5xXVahaSXkHlIQB3JrMOgSgABx9DUrQt6qxmLJgD5QQKd5w6bBV46JcAnpgCmnRbjHQYx+dVdCsVPMXH3cGjzVJ5U5z61OdKulBOOKYdOuR/CSaNAsRmYcE7qY7qQRk/iKkNlchTmM88dKabadQCYzke1GgrMveHx/pcpxngfhW0/wB6svQI2WWYspBNajnLmm+hK3YxjyAOxqOUZznnFPP3gKbIflNSUV7Vcy7ucgmrO5lmIzkehqCyGQWHqanbiQHqTTYu45XfySxAyPSkLqCrMDk8U4D90VpjcsB2pjJd4BAJ5NIFG8nI5pGALocdKQDE5I9KQCbwrkEgHsCetMBAJ56mlEYLliNx7Z7UBVLke9ADo8byc545rFugX1dB6c1sRoFeTHfkkVjsQdaBJ4BxxQtwekWa+mxSmfzIcZHrUurNeG1YyqoGOoFS6UEjYsZFHsTin69Oh02QKwJPoama1QqXxanEjoD1J4xTwnlnIHbpUagg0+WQBMDPPWgkacFzzwe1OChsAHkdajQA8nke1PGASV9KB2HyqgJTHOODUIGFLfhUjMrKDgY9aYQuc9BQAqsTjjoODUm1ShzgHuKh8wDO0fSkEjMQe5FFhkoCp8pJyOlSeYMjPHoKrZOSWByDjNObeWHPI6UCJ9xPCsRUMzMvDHHvSK5Ynkgj+dPmBkQEr8+M0AMhkB+UDk5ycU9Sd2eoz2pVQBQACMjmngLCAuR04NAwJUdyCKEZSpzjNQmTeTkdaGdWGUGCBzn1osIlAQNlhknkE0pVQCScL2qq0hxjJ56H0qN5CwwelFh6kkk4LbQMilDh1wMDFVzwcGp4LdlkSRjmMcnnnFN2QDGiIXcwOM4yRwTVqMNApV1KuoyAeuK0ZrmymtPKUY2kFQR3FUZ7gzkNJgMBjPrUXuARySTMSEzgZ+tWzdxvAyNEC7DGfQ1mi6eHowGOMY61H5zu5bPPrRZiY+aQQ8Jw/eqxkDcsckUk+5mHOSetMhhkZs449aq2gkaFpcyBtpJC9eKtSQ28jl9gGcZxxg1SiAjYAtgA5571ZEMc53GUoQc49am9gYsenu6lvP2ESbQpJ5Hr+tJNbSQTtAxyQBznqKuSyJbQbgQ7k8H6VmzXz3UyBmxIDwQKW47k9vJHCJFkjyTxmpC0IUAg4xxmoZIZgclhyOtPRneMq6gFRwfWiwDw6yfLs6+tPKRxspj5I5JB6VULuibyQTURnYNnBz9aVgL19Mb2PyjgAEHNUZII1ZecY6UonBcEnHtT1VHyTnHXJpq4XIXBcYU8VATIrkZzg1JECJD14PHuKeIXLkkcnnmnsAyONrhzyc5GRUrSLCTCVxjgU+Exwqe0g5B9aryyLK5kkGGPpTTuIeSFUAspyOhqBx5DCSF8HtjtURIBzkk+5oIYgZBAPINUFjQt7mIQB5WzKMk571TmnE0jsqBQTwB2poxk5Pbg0GPkEUktSmrEsUxGFckKeMg/zqy1vbno3J561RBIyGGR29qeJSybdvPr3pNdiWMnhMMm0nOeQalgieaJgCAF5z70yQuVDSHPYGkjLDO0kU76ajJBIxjKMoOO461PbW8juU25OM8elQRnYfm5Pc1q2DIsAcsARwT3IqZNJaC6jCA9uUCglRjB61XjjilTyVJUg85q3JbPGXnHQnI+lVWMTybwMetTcZJDayKhVWxzwT3FRJuU/MCOeh71Il0YZAW5GOKnu/KmiEigB+oOaV3cEVC6kHgn2FKY1O0LnkZOaexRkZwQkgHQd6iVz95iM1SAmLvg9yBinPMFCl2wO1MiYu2MgE06coECSqSOmfX3o0uIld4ysZQgEDkg9aQTlsRnp1yaZHEsUDqGyGwRntViOaORArKAQOpHWk0tykVJoiVDhuM4IFSFIywBJAI7djUb+aWYKny54pgLFgrAhh1prYRM7YIXOVA6gYqxEBuBHpVGRW25JIA9KtWsmSoPXHNNKzEbduC0ZXPJiIFcqXkEhZsckjFdVacoO5MZGPwrm4YRMryOpG1yOvWhuxa2GR/vMIgBYdKvw7o0BUFSKitoV88MpxgHg1aPzkjcEK8jPei9xxtclgK3d4ryyF5QOCRyMVrNoaXL+bK4O7kjFYEJaGZZY25BySO9dfpUxudPWViCSSMZ7VVrFzVmmZjeF7cndnknNL/wi1sOh5x1rXurqO2geRucDgDk5qjDd3M0QkDjLjIGOlO7IbKo8L22NpPt+FNPhm1B+bgDpWg0t4FwrAEjqRUyNPMqEkEg/McUrgrlW08MQQ/6Uyh9o4Ujg0+OOyWXz1hnFyTxgfKAetOvL6eO5KLIwAA4HSqpv5+CJGFDmjVUpPUh8QxwHTHCoEbf6cnFc7BKEljL/cBG4d8V0MkhuVKy4bJzgjrVeSCNMgwc49KXNcfs7LVmfeuv9oO0WVjKAgVVcneAAelXNQwXjIj24XGfWmDywOSM4qkiSqRJJwScehqW2DRS7iMDOOKnBjyDkfnTt8R44PPrT1E7WOj06ZmsEcsc5YYzjpitnDBcb+QK42K9aGPylkwBk4z61Ouryggfae3c0NkJaGrq8c0lzCygsAmCQPeqoWWJtxDDCP1HsarHWJAMef8ArTJtUkKKfNJByM/gQf51Nh2K81peGQssTtkZzjrXWadug0q3LOUVIwWz24rnY9aljUbpxwOmRUcusSyxGIzDYw5BPWmK2pAZmZ7iNydjkmM9wc1X8icFlyCAcZ9aJpVICqynHIANME7gbRIBgk8n1o1LHvBcP8zjP40qwtHHhWAYnJPpTftco/5agkds0GcsxZmTJ7A0WYJodcykkhScE4610Wi2ZfRYpw6qCxHJ6HNcwuZXwgDtngCtWGG4jt1iWVwgOdoPANJpdRPXZnQ3NpFaBGnmC7jjjkk1DazW8d0VuYyY2OAwPSsuGKQziWWR5COm45xVwnIO7kms5Wvob043WrOlXTLCaEvETID0OelXHultLdCqgnAAFZ+kJ5OmHJP7wkjPYUSSiSZEJ+UEdfWixlLRmZfRao+pT3MUGRIRyT6VBaR6kNXtGkjdVWQZI6DnrXTSXKRsFLAEjOCaYtyr8KRkDNVzNdCHZ7li5eZ1kjEmRIRnA6kUlvIsKFXJJJyTUBmjlZwsgLID0PIOOKx9FvriW5H2tiCgY4J6gd6lN9RNJbHSGVd6ANkN6jp7Uhm2MQV5B64qmk4uF3xNgDg8d6ntyzQvIxzg4rS2l7CvqP8AtIL52nI68cVWvIU1VRA2RtIPFTmTJIGCR6VWu3kt4ke3GHMgDEehNSn5FHAXxWPxFdRs3EJIWlF4hDKFyRxx0NJqcBOv3sk6lQznHqeetQSSBRmNR6UpWZLepNGiqgAbAPc9jT/OIKsOMkDj1qnGWKgtnvkUofAClsjqD71LiI0JCCUYEDPB96ybtDDcNg8MMj3NWoZSVwx5B6GoL2UTWgk6GNsA4oimmF7lUsQQQcZGCaGkONoOcdD61BJISBSiTEY6E/yrflJ3J0bcAp64p0eQ6kc9QaqGUghumOTWzZWMsqJI2Aj8565BpNWAW102Xz18xgAecj0roraO2hUqkYII7DgmqJjIGBmrOjatBYy3FvcRliSChxnPrRa5TVi5bwqVi3RHeDlhjIqa2s5NmRB1JOCO2aU+JIgcR2rEjv0qN/EV0eFtlGRxT5RXLZsX3SFIgCw6+lNbTGWN2yA2OAB+lUX1nUWBUCNe/AqE39++C10R9BRZBdm0mnxtGjYIJHzZA61myssc7xEjIOOKotLcvndcyHPXBNJuIPJJPqalpDVy6JkDdRx7U4ToD94Z+lZ5OeaXJJpWKL/2pMHkZz6VH50RYHIyCTmqnOKYDzk/WiwjSF0uOoxQLtTjBrI+1RqSu7n0qdMhgVPWnYDRFyPU0huQepzVYE9+tIWAGTj8aLAStcqsgck4xTbafbEQWIOSeRTBg9hSkhh0GQKLAWBdoF5NRCcGFF3Ywc5qE42np7Uwcqg6c0WAspMoYsZCT0xUhnTH3qp8gkrjilHGM4OaLAXDcxlcFsU37RGP46qkDPB4pMDGKLICzJcx5QhuhpTdpkjODVJ9uVwB1pylWYhhwKOUC2LtDlt/QVzlzd5lkMpPzsRmtkrEM4BrM1C2jZCuMAnII7GmkkxmTM6SSGNzlex7iodrQyYfkdj2NNkRoZCsnTsexqWOQEGKTlD09RViOo8E8QXZzn5gPwrpBwa53wZH5dvdqTkFxgjuMCui78VzVPiNqewoHPvQT2oznHrTeazNBw54rOkvnj1IWwZME4x3q+DjHtWbLpcr60L8OPLByR3qlbqJ7aGmQA2ACRSjBFITkkjikGcZ60hIp6reHT4FlBHJxg1ZtpDPaxysMFhmq2sWL6jaLFGwUg5yasW8ZhtY4jyUABNPSwPclHNNmPlwSSDBKqSKdnjGOaa4EiMh6EYNIdzG0bVJdVuJ2lQIIgAAO9aecGqlpYwadPIsGTvAJye9Wicn603Z7ErRso65htKKnPLgcd65oGCBJNmckcZ65rptZAOm4BAIYGucFuDksw5yRWtPZkT6GVIpZwWYls5JrQbUFkIDLwBinSWBZchxwc4qKW0QWwkz85OMY6CtmzKxpwX0TEKGA44NSEB4Sik43A1hNbyWxCsCCRkY7+9WNOklmn2biSvI9DTRLTRsXMkkdwm1iAQOhqqYopnJlJI6mmX1w8DqZBg56VBHqEZY5RsH9aW40yaa3toxG0QIJPU0AlFiXOMscimyXcchQJGVI55qSOeOUBmABzxQthNlmC6Y+dlFPlgEHHWrtqBdwGVlGQSMDgVDbQW+HBkADgZzV2ONIk2wMCnWqsJvsY8jCCchvuZ6CoJEtrlmcqFA4GOKkuz5krEc884qqVIjJFSiyeIyBSkUhQDtTCbiQbZWLADg4zUUbFGALA5HTvWnbMUsnkUbjnjNNu2pK7FNtxg4U5AAAIqWBlMG6WVlY/wBeKdHdTO2CgGfQU4zSIRuIz15FF2OxcuZLc6WIkbcVOTkc1jmNSQdrD8KslzO2N4BbgYFTTCa0jTzCoXGMkc0m7DS0sVbed7ZsrGcHrkVZS/aR/LEW0E8Gm+fJtDER47E037YxYZWPGeSO1G4rWNFCQQT1FOil+0ZYnvVV5MxFhIuSeMelQwXAgBDuMHp9aVtQ6HS2W0WJJI3HOAKrSlkYsTgHk1lDXLiyhVoYFmDdzmqd34uvrlDELREzwTjpSau9BpWWpsKDNbvFuBVycn61xrxtY3s0TNgKeh7iur0/wAw6XIVGZgDj2Ncpc21zd+dcMcmMkMT/KknZlJXiWYrlhEyxsRkZFX9JvI7W3kMrEsTgDrmsbTYpJmUEgDOOa6Oy0u0myGn2kHgkcVoyLLqVLnVWjWaGNRtl5x6Gs4TXDHABIwcY9+tdFc6FbR48y5OD3AqKKxsLeUML05HQEdalaFu1jEEM7RYKsMnqRW9p07w20cIjLEdSe9acZtY1BkcMOCeKti4spITKsYCjjOO9O5D3KAu5SD+4UY7EdaadQnjUFrYAE4HuauNNaOoKk8kAcVOZrWXCsm4A8DHQ0hmUdYnU4+zqcHsKbLqMsiEPbA59q2nltCoHkEYHJxVWSS3CkAEZ6HFK4JdjnJVeWYMItg7jFJKDGFIjyQe4rpDNDEgeQALjABHU06OWzuYzmMc8ZIxVXFa7MovE6DG0EAE8U2MYYjPWrsunx53R+nNQyQmNgenGKlspIjxxQQR3pwANI3TipGQ3cbT2jwjALDGT2rnJtJuIRyuQOpFdRk9CKDzweaE7DvpY4wRsh5Uj6inmMH5jxmu3hs4JlLSRA89xUh0y0JOYQR9Kq5NkcAY8jGa09Bh/eyOQMYArqX0uyA4gX8qpSQwwORCoUHqBTv0E0mRmJSc4phhI+6T+NTgADnpQaQIqNG2MsoOO9MxjoSKugHOeMUhVT1FAyqGkAyJ8GnF5CMGbOfWnm2jLbsU37KnXBoATM3aQE+tNJuDghgRmn/Zl4IJB+tH2bAwHI59aQCCS5HBANKZ5wOYgfxoMLD+M80nlOp4kP40AKbqQYBiz7Ufa2B5gpPLlH8eTSYmGckfiKNAA3mRzCR9aQ3SE/NGfyoIn5wAeKCZehUGgY4XcI4A2n6UCeEk4cHPtUbF/wDnkCaaWYDmD8qBEhmhdgEYE/SmynCP3IGcVXjkzcbRGRxUkxKxyE9AOaHsNbiWJ2Jkggk1O2DL7VVtMPAMNnJ6mpmVg4AOfpTe5KJ1OUIyM00qA4P4VHgrk5PNP8wZBPagZIRhlpOjn6UCQNIDnAx3pBguTnP9aAEBO4nHU8Ug+8TSgEA/pSLnmmAJwXx3NYsIWTWjnoAefwrZGAHOelc+sgS8dzzknkUluDV4s1LuLy0QjPPoapXW9bc5JwexNSrdh1AY5A6ZpuoSK1qNpyTRZ3CLRmjaMYOT3HpUZIJJ7fzpv3eRnFLuUjGCPQ1NiRwZQMfjTN5bIUEUK6gkEfQ0/wA8A9vTimFyMkgYAODTCezZFSAjJHXPIpoVnche/r2pgPXJXGzpzmkCg4KHOex7U4BthHIPakhICNuGDng1IhygsMbTU6lQMMQD6+lMTKKueSaSRTtD7gQc8d6BinYudvJJyajeTIBBxkc04QsU3Z4I4odI/L3ZOQOaBjRIwOWbimTEvjJ5PTFPKIF4brQpjGQByOhNADEifZkHgmnmJ9oAAz6ZoUlXGRnjOBUbyObgS5xxjjpQ27iJjGIo1Zwd3XHYUwiORssMHHanuS6EhsjHQ1BEGmlIwAAM0IBxjV1BXp61KkE7IeQBjqfSk3xhtijbgd+9KbqIjZISQPQ1LuwuLHEHQqrBmXrjpVfJ3FScEHvUtsy7iASgPI9ae9m1xiRHB3de3NGz1AGSEMGkIORxjtTMKSQuCD0xUE0ckZG9cHoRUcblH3AY9qpIbJJADMAvBHXNN8xoztJAB9Kikl+Ytu5J/Wm5ZuT2P5U7CJxKDx3PSpvOAAPcVUER6nOPWnEADJbIpNXAuCRZBjuKs6dax+dI8o3LjA9QfWq9rCqx73BJPp2FTrdCFyynHse4qXdaIWxLqCrbxBo5Nw7CqJvGICEZyetEly1zJtCgAnIHvTDuP3lAI4oW2oydE8wlCcHGeDUDxsAd3CjvTRJ5b7icGrcaPcxAHG096BGeCRkE5weDVoXPmR7RgEcfWpGsmjXOQR0pscMMM26TBPYUwGFyjAhcE0StJgFmwSO1E8oSU4GARwPSqxkY98/WiwCmZh8p5x601pAy8DtTTljnHIqXEaxAg5J607IehXII/Gr0d3G1osbqCQuAfeqhwcA80FdxAXgUPULBjOPQHJxVgSIVAJwe1VUBQnPTHSlDAEjqKYEtwduCccjtTYTuDAHIPFRsjHqSR6UkT+SSw5yMYo6BYlYSQnyicgnirsWlzyW4mUADPQ9aktYwbUXs6guCQi/1qQ6k5t3ReSegHaob7AQJEjsTgDHA+tXbWe2jj8uSLDHjPUVQhDGMuwxg80SYALZOBzxUtXdgZLfSSwvsjYmMj1yKqfw7jyD1qwkpeEq2COgJ61CYXlUhF6dcVS0VmCGCYBuVyuevpVmQxlQA2RjP0qtJGY1KMuDT7dFMb+YcADj1qrLoBNtAhJ6tng+1RBGHzYOM01Z3VcAAgjvUsdy0nysvH9amzAaJjGSMZJFMM7SD5mz6UsijOC2Bng+lV1DBumRRbQRejuMEIwG3uRUrSLjgEYqpHC3mKWyKnkJWXJGBkZFJjSL0bKEGSADyB3qNwBIZGBOeMjtUOSWLhsbRwKEug67SMAdc0PYTJZIJCQyjKkU6CMxzgkYxxipDcyOqkEBSfSnFt0wXIOMcikm72H0NOyP3R6gjH4VhJBLHcmIOACxJB7c1u2Yx5f1IqhdYR3BxkE4PcVT1H0K8kMikkMC2ccd6Y4lkUBsAE9fSpnkSNQVOQageRSQgPBPNC0BMCVjAIbOR27Guzn8M3sukafcaXG5MsYMmDxnHWuLitZJZZEiG4qCxX0HrXtHhu4UeE9PYMABEMkmtW9EzWc00jz4+GNf24aKQg+9WLLQtbtspLZs4Jz7ivSjJJgY6HnNIZJMcVN2Z3RxraZfTFGayZQABipI9LvEBzbsBiut8yQjrQWb8qQXPOZtF1aW4eQ2jnJ647Uz+wNWIP+iP+VejPdJGP3kqr9SKiTVIJJhDHOrSMcACiyNFWaVjgINAvhOhuo2gh7uR0Pap9Q0uO3tYporsSmRtpGOBXZ63IX0O7U9QuQR65rjHH/EgtD3WU/oapJEyqN6mfd+F9Vu1TbbOQOQcU8eDpig3Wc27GDjpXpMNyzW0JU8eWOnfinfaZOgpXZKloeaHwc4HNnPSL4QkBybKfA5FemCaQnuRSmaQdelF2O55ZeeFrt3DW9pKpI5z0NPHhPCANZz7sc4z1r05pWwM8ZpDIdgIIwevFF2Fzh9A8D2l4lwbyOSPyyAoJxnNaw8A6QcQCSQnk4z0rfkuVjX5pAARkDpmsu+1qPT7OS7icGVhtjHqT/hSu2CbvoeeXeh2iXs8Ss22OQgc9qjXRLQgbixx6GrUk0pmaSQ7jIcmpEZWQMDwelO7HJNMz5tGtRETErbwOMmi10e3MIN0CZPY9q0hyOTSkUXZFyiNGssnarAd+aDo9kASEOfc1ezzRgd6LsZmWli1vfl4/lQZAz6Vo7WGfmNOGMClyeeKTFcildotrrk88ir9htvXjQYJY8juBVFzGJIxICRzgL3rS0gxWshuoIWYAEHcelTa71NlOysb7YSIxouABgVUurV3RWViChB49qj/ALYkYkGFQCeKdPezlCkcOSwwD9auyMrszLq4u7i6MigEKAoyetELTDLSZQk4GDWgulyxRgyyBcnjjvVa8s2UwiKXIJJfHbHSpb6FWKxDRBniB3Hk4PU022aSZ0JjKEE8E8kYH+NaUNmpjUtKAT19qrahbNApa3kLFcYx1PtTT1E1oaFjexQmRJQRuYEYHTitSO7t3sJdrYLnp0rki0oYKVlJOOfSpBHLMSFLgD1PWtNDOzubSWirceesrDjOM8GpbmYiJ2zx2Fc24uYXK/vGGB0NOWdgoMizcnABPfNGgavcxtfmc6iJiTgjaKzA7DJ6+1aOvFXfyuRJEefcVksyhQQeajluUydZc4YnGOuaejgoQFyQM5qSw0+XUYZHixmMZIJxUUcLqCSCO2PWk0JeQ8SCORGbgkdKbMwksJFYDKtzimeSwUjBJPr2ppDBPLKnBPX1oUR2ZUdcjIyMegpFhcjcFJGM1bt4WnnMQwDjqegoV5IQYynXjIFa3sKxXjtpZvurnPWty0sZkh2+cVwBhc8Cs+Np4kAVCPfFaVnNO9wRIuARnntUuSHYspayg4a5JIHSpVt1Vg5bJHelVlWUrtyWTGfTmpD146VNxjRMIZ4t2CjuAwPYetbH2aFWwo71hXSloiQMHqPwrXF/bCJGLsxwMgCncTWo29jQKjKcAcHFUiR2FWZbyCSF4kjbLYIJqpnBwetSxrYUmgnGKbvXqSKb58RB5zigY7JpCcVG1ygHc59qYblQcEfnQBY3HNISeo6Cqxuu4AwPeoGvWII4xSuhEjwr54kBUg/zqaEyhgTkkdvaqAu8ADHAOQPSpY9TdXBIBFNT6CZpfaCeAvPvTZpQ6Ip/vgkCoRqFuY2JGJCQc9gKZcSDZE0eCS4xTTTC5fWQHpg0ebknAHWoRtBwpxSjIx8pJPpTsFxZJCQeAKjEpOBgDFSmGR1ICEn6UkdnK5X92ffNFhjVkBU84yaUuvQNmrMdiyq4ZQdw49qdHp+UG7GfWmkJsqiQdMUuQflyAew9auDT1Hck05bGMdeSKYXKsAXcSwB9M05pI43G5AM1IQqylQMY4FMlgWVSxBG2purjtcx9Q1Vra9MSxgqMYP1qtc3zlIzKgUHOcVo3NpHJOMrljgZPTNQ6hYmCALMBh/TtRe47WMaR1diGGUY4B7j3qAoYXCscr2b1pZEaBsNymeDT0dSpSTlD3HUVRJ1XgoEWV2T18zA/IV0QzxWB4OjMWn3IJz++4PqMCt/PIHeuap8RvT2F/Ck54pQeKaM5zWZoLVaSaUXCqAAhOPerAPPNVHhna9EgIEQOcZ5qlbqS79C4RjpQBmkJz+NKPSpY0Vr65+yIG3KAfWpoG8yBJePmGeKqa1YSajbJFEwBU5OatwIY7eOMgZUAHFVpbzE73H5xzTLl2jtpJUHKDIzUhFNkXzYmibowwakZh6NqUmpvcSyIFMeAAK0wcYPpVSx0+HT5ZkhJIfBOaudSKp26E2ILy1lvLcRRdc5ORTB4bkYBvNA46Yp93dy2MAkhPzMcc1UGtXxUsWxyMcetawasRK9y4PDsgIzKD+FKfDocFWIINZ//AAkF6s4iYZ3HjjtVxtYnZRsIyOuRWljK7G3OhxRsiMCXl4BJzgVTj0ZrRphAQDGCS55zUsmqXbvvLISvAyM4qM6teEmKQKA45wMGhMbuznr6K7vAW3B3U9elSwRhUAZRkDmrOQquSQCahjBJJXJqiWrjo7cPO8jcADAP1oWEqEVRkDOT61ajcxxhBEWJ6cVRIvVuNyxsFB4B6UX1GloWLaGX7HcrsJckbfU/StjTFMOmoJQQ+CSD1rOhudQChhEvtkVN9p1CRCxjA9gKLhZMznLI8gBzkk1Wa4G9Uwck54q68Mj7iYzk89KqrYzyOGERwo64oTBjYIVmuWZGy4ByOwq5FcTQhYGjGCeuaj0+1uILt5GiIBGOR1rRePeA/lHcBnAFNiW5Vl3KoKnBJ4NPjluJF3MqkDg5HaieF3RNqEYOSKtQxfLISCDwAKgo1hpcEUCTbeSAeB0rAvtRimmaCUKFQkAsK7OKSNYUUuOAAQTXK6pZRG/kURB1JzkCl11BPQjj0yeaIPE0UkZ6c8UNpN0UKiKIZ7g0WMgs1EAjcKD1rTTbIuVcj61duxN31MUaZqCDAjUgd80+CxnE4a7jyg7DmtWQsEykpJ7Ckj8xly8mDnpQFyF44AojjQgDqCKqzQqWBVQSDnGOtWp2Ab72eOtQxkGQEtjB61FtRp6Esd0Iyu23kVRywAxmqlrBGZLhZInHmOSFx2qy08jZDTgYP6VBNclGDmQb0HUd/ajlHd2ILbSpI9QaQII4TwMnpWjc2mzTysbc53ZAqK3vluEDtKBzypq808QspBuHQgD14qndIV7u5irqzLIFLBkA5BGavGawmjSSeIIG5DDpXOW8EpuwWRtjHnI7Vt3MAOkooUkg8DHSjpqD3si9qFr51lm1bdt7L3FYYvLi3tjA6MCXB59BWnamSONCCRwBir80oSxW4aJJHORkjmhoE+jRkaZJNJl3Y43ZAxWzYzIbtIv4s5wayY9ZujOESzQAnAOK0ba5n+0AuiICPvAcimJmpq1yIdkSjrySB+lYl5cu4WQMNpPAAqxf3lx5oWPEox1IqidTuRKI/sq4J6kcCs0tTROyNBoTewJ5shXjgCpTJHYWoZ1yBwPeo2urnaoUryOeOlPuTHNbgXSfKe47GnZtaCTs0QyXZBSSPgNyRTprlZE3SDK4yCKimt4yoKyYQDjIoZYjbCISjpjOKErDk07D4o4pkBjkxnoDSPA6npn6VHDHDHGFM2SPQVYDIIiFmOM9fSm1chMiETbuVOKR4yuTtOBQWjGf9IJpyGMqwMrEH1FKw7li0B8on3ouWYRlUbB9fSmi5tYbJlDEOO5FEZWaESbhg9z3ptCvYijDRwkFiSepJqq43MWq1MAOAagC/kaQxnQdKb3NPcYNNA46UwAAUuAaMYp4HegBmOOlBHbFOoxSAbtppGTUnSm454pXAbjFJjvinkdjSdMelMBmMUEZp3FGOM0AMxxigj5eacaXGeaLgQ4JpCBxUmOaaRwaQysiEyFutRXBxbyA+lXB+7jJx1qnN8yFffmgNtQs4gIAPUZqQqfMABxinwjCAegpp/1hOe1U9yUBZgSAoIH60FABknGTTwQUwRj3pgO5vm554pjGtGcAK2fc0yTzQqhScgckVOUBOOlNKsX4PApAQmZ1fAxjIpyXKgkEGkO4MflyD3qJgm7JOD14oFYnJ8xGVWwTVBtHbkqwJJzxUlzI8OGjwSexojnkK5aMgeoNA7tFOTT7iM5K5HtVd4ZAMMpAPrWwt0SMZ59xUgkWTG6NW9xTTsF0ZN1pjIwMRyvoazzFhirEqR610BuUHAGSKzNSKsFk2gHnOO9QmzScVuigY1GQGz6YqFgFGR1p5kIIAXj2oMbMdx4HXmqMkhsZYtg1OCAcDjFREgD5Rz0zSqxPBHFDEWFkXPUHjrSSTDBDICOxqDDBjgjB9aCxzhh0HBFKwEyygsM8entTC6o/61GTjBzz2pjsX+tFgLaSDA3HkHIphAdmKnGT0zUCglNxPQUuSBkUWAUlg+09cY/CpBt3DcQfSo3kLYJxwMA1Gw6c07ATEkOf0NRyEnHoKikZh0yc0JIc460WETpMyocdaaJnZw6DBHBAqHLF8Y61atrKSRi5cIB1z1pOyHYJIwYiwOCOxqCONpn2opLHtVqSGMEjcTnpzTtOu4rGcs8ZckYz3FK+mgEKJLDMA6lT6HvSSSSo5XcVBOcDitZ5ReSo6Q5A7mq2sSQeUIokXeOpHUVKd2FypGyyLtdyxPT1pBaSyZWNScHFVI2aN1ZOCDkV0NpqomQLLGqEjGRxTd0PoYM0JhbbIuCOxoxhR3P9K3LiOxkuC0rkucDpWNcReXcvHGcqDkGmncRGJmJ2/gKsgRsAuMEjrUMFszkk8betNkYoeuCDxTEWlv2jgEWPnB69jzUJnLfMQCc9arO+4hs/jSxxmRsKTkdR7U7WAsRhkIlDDr0qcyiSMsw+bH61WkBjTbg88g01CxJyfwpDsOI34BPUc1oWwIjCeYB6AVnrtzjrk059yjIJBHShgaGBtIaU59M1Sk4JIJ655qFpCxBz25pwfKlT160haiSFiAzZ57moPMIPFaDR+fAArDjpVGSKSNsEZwe1NWGEchJzjPqBTy25QMc4qONCSQTj+tTLbMxJU8jtT0AibK9T70I+MDP0NK8EoI3A/WojuVsHqKErhcskN/dOKrtkMQBzVlLsBNpXJAxUQGX3H1o2EiRDlQB948Yq7aWESSl7oHYBkAdzUMnlfu3jHzjgj3p0ZlkbazHr0rNt2A0IfLlPzY2nIA7AVnyQtHdmJVJJORj0q55JKIFJG05JFVrm7ZLktDkEDBJFStxkvkSIhDKeecVVgkyzxyDOegPanjUpycSMCPpSyRxuouEYB/T1qlo9RkZyrDaACeMU6OZkcnJBqM3Ak/hwR3pkgLDODVW7iRYdmkOSM56GkjUM5GMAck022ZiQjcirqRgsVPykccelS3YDLZ8HAPQ961oTamIErkAZyPWkuILQRBRjeSMnv9ag+zsgKo42twR6UN3BkFzM6si4BUk4J70ituYBVxnrmrhtTNBtYgEHhvpU0kEAjxEuXIwT70rhZEUDlwNwwYzx71MR9pcyBQQOMUotzCoD4ORyaYzmPPlck9jT0BMaIWAKOpAHrQLUmMFSN/XFRm4nkG+Rh8vT3qZ3V7cSFzHInfsalsY7y1a2wSVJPy1DbK6XI3NkA9aSOcmIKQTk5BNSRSqXCjgk8jvTW4r6G7ZHOzPr1rKu3IvJQeeSMVp2RyVHTDVnaif9PcgYAPX1NUxrYheEOoK8H0pFgdE3MnyZAB9TTiA3UgClM0qp5ZGVz0rN3DQuaYpMk0u7afLKY9QRWra6tdDRobUF9sYKgjoTnNYcMzqN6rjHBrpdPurWXTLK2AUShzkdz1OatN7A7MuWurakFEbTsAgABPerb6nemXiZgDjgVlx3E15MI4bcoiSbJHIzit4W1uMBhlxxnsaq6QWK4v76e4KLcFAT3OAKsR3axowutUIcEgAc5A71manbA3AAZlKgEkdCOtYWnSmXWBDKGeMkgkDJ60XBpnWT2yywGeK+V+MhWODVCKe4hYSQ5DdNwHNbS6FBjIB56Z7VOLBIsAYHHAxRcfLoc1Pe6lOvlu0hRjggDrUIt7tp/L2P5GMgEcA11i26tkDAxQYTjAIp8yCxkQyaokYUSEBRgA+lTiTUyOZjWgbdgoJPFV7qaG0XdNIF46Z5pcw1G+iIxLqQ/wCXjFOWTUCMtc59aw7zW5JgUgXYn949TUFpqFxC+RISO4J60uY1VBtXOlWW7OM3BOOxpS9zjmc4z0qlbarbzECT92/6VcMgLrtIIJ6g07mbg1oyjf7pJ4fMmJC5zg9BXNaq80lx5kIJhXgJn9a2dTlI1Nol+6IifxrNBwAACc9BUN6nRSgrNsg0yFb5y7nEMYzIT29vrTcqS2wYXJwPQVYuitnD9iiI/eHfLjsfSqgJH41ZhUd2TxQySKWRSQDjNSC1nOQEyewzUc0jReHJWjJBE4AOfYVn6feXEmpWqtISpkAIJ60GdupqLbTsoYR5BpTazbSSh45P0qDxFcz232cQuVBBzj6mmaDczTX0iyyFh5DHBPfinYZKD0PrSg00cj2zS46mkBLbRLJKGIzsqWF3jW4XnYWyPTNFhyXAHQUiXKQvNE4BBXcAe59KmTsy4q6E+0YljXqSwHHpWxODDFGygkEcYrBN4pEKiEAvnJ7jFb1oS1pHuYnHrRe4OJOtzJdQDzAQAcYP86aI1AOBQM0vei40rIjlTELbQN2ODVbzWGQYycYAIHWrhx26UoIx0FNOwmrlMy/MAYyCe1NaUqSBExI9KuFQTkjn1oKjNVzInlZQkuiCFEZBJHOK2Dp5OnkKySEkZx1FUnhDsC3qK1NRcw6RI0YCkYII4obTCzPMtYZm1a5X/aIqmiAjJHQ1d1AA6lMWbLE5JquylbclVySecdq06EjrIutyAkxjU5zjofY1pMQBjg5qhYTW2XUoxkI+UjoDVzoAPSkxIlXDYyopTtzhkXA9qbGfmzniopJCZQB9wdT6mobsO4skKSTh1IRcYIHU0wkY2IOFO4E98VDJMUchTgjoexFNLrtBlchyM5HSsnd7hfUlMzE5OB7VE1yxwCTUJcyAnIBHOPaliOVVmwSASKdrBctRak6Nluccc960E1AOvCjpknPSsUspQ/KORj6e9Pt5GhY+ZhgRg49qaC5stdoFwzqCD0qI6hHHhA/J6YFSRW1vcqXePkY/lT5LC22hgnIxg56UXSdmWtUUjqI5U7mIz0qH+0HkyyxE4OQCetSzrBC2GUZIOeapyTeWoMagAnBAp3XQnUtGaYoGbYhP41GZSrcScY5wOpqoJWY4PWkLNv8AYd81Oork5Zmclpjgjp6VBsJJ3TkjORz1pvmYGeoHFMkYMhYHFNXC5ZkkVFAXIGO9R+YxbOcgVFHJvUBue1Ndyj4HA6Gi2thXJTId2M96cXOAM4PtUQAABzz6UEjGe/Wiw7kyyZYqc5FWLaVEuIzKCYQcnB5qiJGHKkH+tPDZyAeCOKErO4jvYFtpYRNFGCjDINSAQjsoPua4iO9u440iSdljHYHtVuRJFKF52O48ZPStE0xJM6g3MCkhpUGOvIqKTU7KHlrhfYZrj7mQCc/PkDjIPWonkURjPJzgVWlhnWtr1iM4kLEdgKh/4SK1LEKpwOpNceZT198YpDKxIwaBWOql8TASFYogQB1JqnN4mvN21I0Unv1xWCJTnFKJCSKBnVW2oRsqNPMm8n5uelapkjOxImDBzgkHPFcVbWi3KmTdgCtnR717OZI3UGOQ4Ukc5qWrvQadjfNqFkKkA45yaxvE7vAto/JUr81bDT3AkLNCCCMDHWs7xJtkht0K/wABBX0pWaZSd7nJiUFirjMbnn296ZJH5L43Zjboe1NlTyicHMeevpUkci42yDMZ7Dt71ZJ1/gwbtNuDyR5vH5Ct/jOe9YPg5THpcyk5BmJB9RgVu8Yrln8TN6ewuaM80Z4pM81JoKBlgDWVFqU762bLyx5QJBb6VqA4bJrPXT5F1Y3YcGM5O30JpxtfUl7aGjgBjSgZ5puRk4oBxzSAr300tuFMQBz1zU0TM8KOepGTimXMLTDAOMCnxqUiVT2GKelg1uPzUV3IYLOSdVyYxnHrUlRzIs0DxNnDjBpDRkaLqD6mk1w6BMEAAVpE44qnZWUVg0sUOQpIPNJqd/Bp9r5krYLHCgd/Wqdm9CNdRmu3ItLOKVl3Yc4FZx1BJrFpPL24AIA+tTX5Gu6Xbm0IILE8nB44qrBplwY2tSACMAk9Bg1pFWVmS2m1YgjvY96uoIYkDk9Oa14Y0nQqsoY5ySOtR2+i2kKfviZHB6g4AqQaYVkae0JVMDcM1roZtEsdpGgOScjkCnXcaOyMSCQMZ9KguLG8hi81nJB54NUWcn5TISfQmlYDThsYJBu2qT6Ggr5LbVgUAdDiqMNy8OAxOB3FakF1HMgDYPv3osK5CZJG6KB9BUUgmdCvoOK0RGpGV70wxkdBzSuNGKIbrPDMB6U4Q3IP+scY9+tbAAAxjFG1T1A4ouMyBFOTw7UhhnA/1jD0rXCgdAOaCoJHAouKxj+XdgDDtSGO67O/+NbQAB6DFJtGOgouFjGEdz/fbmnCO64/eNitYr7CggYxii4WMkrd54kbjvmmsl2Tkytz3rTuD5FuZQMkEcfU08AMBwBkA07hYxjHcgf6xjTgt2AAsjVrlV44FGB2GKOYLIx9t53Y/hSFLok/vGrZwO4ppQdQKOYLGKyXQGdzU0rcjBDHFbRAHYGk2qRyBSuFjGMdwepOPSmG2lL8gk+prcwM8qMUbUz0HNO4rGBJbzouQSB7VdZmNshEoDAYPNSXzeXMApGCOR61nTmNlCqpBJ7U7toLJPUvWltdXK70lGPc9K0mtLp7WOJGXevUk9awoJRb/wCrMgz1rXsb0XcYiOVZPXgmi2hN9QOn3zDPmqMdOatTQz/2bDErjeDkk9DTHLLnOasTYFlD780X0KtqjOFrdg4EyZp32a9x/r1/OpQF7Dmlyp7UrjIhZ3pPE6Z+tIbK7B5nTjtmpsjGQcUZHJOc0XAbbW1yk4aSYOo7A07U/OmVTanIA5x61JbbfO3AdAeKrWrtEZAc4LEimLzFuRKNNiwf3g6mo7jzRYQ7Ww56nHWtElSgJUEHsabIY3AXGAOgxSYIwi92ACHPr0q9avMdPkLZLg8cVb8hSduMD1qzAI42AABAHP1prYT3MeGx1Gb5lBA9TxV6KxuBC0JkAkPOfQVp+fnjoPQVHGVNwze2KYamZJoV3IhX7SCO49alEc9vCrKA0YwDn1rYDqATjnBqrHCLmzkiB2kk7T6Gk3ZDWr1M5m38+tLxjisiW+msbg29wvKnAPqKsxanDIv3gD6Ut1dA7p2ZM7Zf2pQcc0wOrDIIOafgDgUguKDk1IFyOtMRcHPrUuAOlDGRkU0DAyKkIJppGBikMYf1ozgDFHJbFKBQITOTSZxTqRulADSPSgE0g9KUD3oGISM0E5xSEZJoFABnvRjNIx7U4HCk+goEV7g8hR0HU1TjIklb2NSTSY3E1HaAhSxHJNERy2LQOOPWmYwxHfFKTgjBpucyH2FUSiTB8oHtnFRqcyk+nFSFwsJBGT2+tRQjA56nmhDexKCQ3tQPvEikzzntinxjr3zQBGgyCe2eKZ5YI5HSpFYBSvcUi89KQFd4FdskcgnmnCJlA2kEehqVSCxXrzzUm0AUC3KjDj5o8+4qLyYSdysUPTirxFNMYPOKaGY5JHbmoL4YiDFcjPSrXXAAqC9UrAGOCARxUrc1lexmef8A3UUYqMymQ/MTgdqkZEGMDBB/OojGVUkcirMRQM/L2NP2475pqDCjJ5pQ209MmkA7BA5HSo2YYzSu5xUZBySeBQgGgsSS3T0pwbBAx0oPPXpQMEemKYhu85xjinBx6/hTG5BIyKAoOWyAPQ0wJC67QCaaHBUgHPcVCx3dB26UICD149KAHlnAyDkdaQDuOM0oIAwDgUoHAxSAeCNyk9jVu5v2fAiUAAYJ9aodCM9KASetJq4yUSMCCTk9eakiuSsu91B/CmeWxXcASMZ6VECwbDDFTYRoTXhCbLckAjJI7VSBy5zk+pNCNjOOexpfKYKM8Z70JWGOhCpLvODjoO1OM+HBA6HtUBBU+3rU80Y8tQrAHHXvQIdJcI6EMfmHQetVxLtYP69aZHG0soTvnH1qe5jjRwij7vBotYRZF9GYAQoD9Mf1rMmdmc9/pUvlHIOMA9/WmEruDDkjr701oAscIMW4tj0FLGRGBwQfWnmRGAGMHNBKcAnH0ouBPDb/AGnmQkDoKbLEltKUbnjINEckg5Rvu9AfSopHaZiScnvSSY0TQxoo3EZz1HpSztGyhVPNQBipIJphbOcdR6UxE32YGPfvHHajy24UKcnpVdJMt3OO1TpNIGDZOR2pO6AeC9sCsiFS3QmmXEvmAKBggcmrVxqCXFuEMeHB4JqlGN8gaQ4GcGhFDBlTubnHTFSGYqAytjNOmEKKBGxPqcVWaJiNwPB5FPcWjLsl2skPJwx6iqDnLZPWmj73NObPQU0rBYFZl5Kgg96UMSwIPTmnQuoTY/TPFTCNQpGBntTbAI5grBiMjOastNGV3x5BHaqJGOnr+dPjBIwB0qGgLSX0qcKcH3qOW4Z3LbQc9cVGACScY55FOFuSoMfPqKLJaisIiiTjofSpSoBVFJz3Bq5pWmGS4JulIjAyB3JqK7iEOpSJGMrGcilfUY6OxBR2lGMdAO9QjJO1lOBWiJBNbuWYKccCsx5gGGQQehpJ3ARnEcn7rrjpUwu5AoOAG6Z7U1WiQgtjBOQahuplLBYyCuOo9aLXAkVZJZPkyzE4OO1XpImiULuDsTyR2qhZTyRKyxgl37d6uQyC5Ox2KseDSdwJWhCRhVfeSckDtUMtz5aDyzg55yOfamrcNbSlAoLg4Ge4qG43STGQEEHHA7UJX3AJLiaZ1DuRtpDK4YtuOTUYQuT7dRUu1GX72PWqsLQiEuBtOSDzUjSeZGYySc+lQyKqsR1GOKs2kcYUNKDuByCO9JrqAsZUBI2JB6HNWUthE4K/MQevtU3mRfaRuQAEA5xxmkMjCdivKMenpQnqM1LQgYOP4hVDUQw1OYE/KT09KvWxG3pnBFVtUUi9kbBPAIpsa2K6qrsEYcHpSOMFkAJwe9CSbdrEZI6e1PmkBcEABv50gsNZ2MGAuCoycUyOSZGjuI8gjow7H0p4lBypGCRyK6HwylncaXc2t0u5TJlePunHrRbqNrudB4clludOjmMkRDA+YoGCD6n8qu3NzBaZechQBkZ7/SqNvBHY6U5syqSGQfKDziqd3b3N+qLcMCqsDjPOO9CQ1oaj3lrNYvdqQY2j7dfTFULHV9Ls55GntTDcKAF45I9ap6nB/ZV7ELM5i6tGTwPT9aeZrK+nje8jAuFIAA70XSB36nRw6mtwgkiJKE8Z6invcEgEn6VmxOpDLGMKh7DAp7SHb3J7VJSLq3O0npk02a/jtlLyyhRjpVVeQCTj61z18JZLlvMkBIOAM8Y9qdikk3qaV54kkdTHbLgH+M9axZZpZ3LysWJ9TSmGVSAUJPbFN8uUH5kP5UWZ0wcFsxM9s0oO0g9qPLkxkI2B7Upikzjy2/KlZmvPHuSE9Gzipob6WFgVc8VBDHNKCoiYkdsVZj0u7c48vAHJJNFmS5we7GGQl2kJLMwIJJ9as6Lama4Eki5WIjk9yen5UkemlmCtcRqx4ABzW5plusFqsa84cZPqcjNFrGM6itZHGXLEX1xk5PmEZ9s0mT27Ut3xqFwp7SEfrTAeMVocktye4G7w5KpGP9IH8hWfpyD7dasOCJV/nWpCYZNOltZ3KbpA4IGewpILOxgmjl+0sdjA4I64NO4uhF4j+ZbXC5yCM/iaboC7b9x6W7D+VXpxaXscYmkKmMnAAyCCaLWOzs5nmWcuTGUAx1zRfQZXBwB9elLzTQDRk9KQFzTnCtIx6BRVdgTK7AAgE5z2p9oSC4HfAIrH1SUwXpAZghOcA9aiSuzSDsmaoCsMgrwPyrX0+ZDZrlgCCRjNcxawmdd6sAe4J5pwtJVAw4ABz1pqKQOTZ15ljP8Ay0X86PNj6eaufrXI/ZpjyZP1pDaT4++AD71VkK7Ol/tSzBI88cHBoGqWPH78DNcyLRySFwcHB5pxsJSpJwOOuaLIV2dL/aVpnH2hTS/2laHnz14965j7E4Uksv504WDFeGXp60WQXZ0g1KzJGZ1xkVoG5W8sZwZB5YYYJ6cVxQsSGHzAkEHOa2bUSyWd0nmBcAcDp9adkS2zDn02eW5llI4JJFH9kyMjBXwQucVqqHRcO2T61VkmaOTywcFyOc8DnvVK4rme2mNaQRzAElzhiB92rJtwmDkkHsa6OWIz2ckL3FmAV6J1JHpWNJHhVHpwaGCd0UblTFAWU8nge1VXkIQBSCAOR6mruoDbYswOSDWIsuwqxPGelQ1dg9B08LeUkiuTg8jvTZJBIQygEdhQ84EhbHUYyKetzELUxeQCd2Q+eR7UJO2pNxiBtxYHA70o3I3B4z1FBIkQsvBUcj1pgchSo+oPrRZhccGKqQRnFTwANIEc8AZJ9qgd9rg8AECpbdlMoRuCTgH2osxmlDdmMGONuCc0/wDtNkDK4yRyD61mXcZtJwFcEEZyO3tURJILNnk8UON9R3aHzSySMWY8sc1Er7WO7kHpntQHLfe69selNJwDuGSR+VKwrkrYAJDA+uKjzleuKQMucAYBFMJxleMepppBcUbhkZ4Palk5j+UcgcimAfMWBxml52N2yMVVhDI22NnOcjpT3IIDY5I5qa30yee1N1HGWiBwTULn5grLjHBFDWoeYgbA5NAcdc8DvSFQSM8ginLbyDJzkYxxRYBMk42565NSFhEhY8kHkVbn0qSxsReyMAGAwoOSQazGZmJ9+tFugFg3BKgencfWrFzck4Icnpn2rO+ZUBOc8EDFaF5bLEqNnO8AkChqw0VWkw5HXng+tBbOSRnHOBSlQWAx0phGGwDxTQCGTIAIxxTcYXIbOKRgck+tNGfpTEOIYDPY96QEjqaC3ygbsj0poI6UwLcNw/yxocEnAA7mumW0uWijxGd6gEEdq53SreOa7JdgBGu7r1Ndj4Wna6tZpJGLEEgZ7ChoV7DoROIEaWZ9xHbtWR4i8+2kikZi4I5B6iul2AmMYzn9K5fVbmS5uHEgHyEgD1FR1NFsYokUs2RlH6j+tMKGHAJyh5DUssYjYMn+rPGPQ0sbjaY5BmM/mPcVQHYeDs/2RJ1wJiP0Fb3frWH4QQx6RKuQcTEgjuMDmtwEZrln8TNqewo7UhPNKSO1NJ5qSwGDkYqotxN9qEbABCcZ71bBAINVfKl+1CRgNgJOc8015idy11NOWmFgqlicAcn2qSO5tggYsCT15qlFslySKV/cyWxURAEkZIPWriEmJGIwSATUVydOkkEzkFhwBmg6naAYC8Djg1bp6EqpqSngetVdQma20+W4QZKDODTWvy5LRwMV9qiuLuC5t3t5dyB+DkYrKzTLUkypol8+p20tzKADuxge1U9fsX1OSOBWChecn3rQ022hs43igOULZGT3xSXJzeDHoCa0W+hF7JmObOTS7G0txIdxkJBB6c1rWkks0ALsSQSCfWqmuuEFlz/Eau+G2WWeYZGAM47Zqk31E1oTAHGSD+VWLTIV18ssD1xS3l0IbhFjVTxyMdaRNQcZZbf64pqV0S0LdzNIyxNiMY6HvWNeW8W8yQsCQcGtWe7MsTiS3ByOCe1ZMMkYfnqPXvTTTE1pciELvkBSRUkdtKjZUYPoau+Wsq5jYqfQVELeTd8zE/jT2FuTJJJGnJGfrTmu0VQT8xxyBUAtM9SaclsAx9KHqGxZjfzUDhSAaccChBsQADjFLipZSE4NGO1J06UoOBzQAnQetIfUGnEc00jnFAADn2oK4+lQyzpG4VjyR1zTy+F3E8etAEOpf8eQHq4/nU/px2qlqEmYY1J+84PHpVqSQLHvJwABR0DqP9s1EZAPzwPeoLi6FrBvbuM81n2uom4mCryAM0XA15JAmPU8AUoY4I/OswXfnXgjDDjj8a0ozsGT+NFhdQJA4bvSFlA702SUGUDI6ZqF7uKNirMAM45OKYEpmUfSopLmNRkmgyRk5ABBFRGCKT5skUAZl/e+bcAqMKBg/WpLSC4mVSsTkscDin6hZRrZM6nLZHHvmujsLuZIVWSAKQB06CrjsRLoULbw5fT4JRUB6EmtW28MmOPbJIpbOQR1FWTrEKjBkGR2z0pDqyMMiUD6mnoFmPi0NowQ8quPQjpUr6Qroqs4AXpVY6ovH79fzpDqSkg+aM59aWg9SY6HGB/rB6dKX+wox/y1GPpUA1WIcGYfnSHU0znzVI9M0tA1JToC5+WUfiKjk0JlBKsDik/tNB/y1H50o1VRz5g/E0aDuzMuCunyBnRuTgnHSjyw4Dx4IPOPSrtxqNrdxeXJsfvyazmkHm4hOAPQ0vUZNOdqKCDkdcVSmuzGp2gsT0xSLdzXLSgtgISOB1rIkLEnDkHPrRbUT2NOPVpAAJIGyO4FTjV0CjMTn1wKwQG5zI2T6mggjP7w/nVEG+NYUHiBx9ang1OORyNpBJ6npXM7W/56MfxppDZ4kbH1o0HqdTLq0cYICliOCB1qCPXxEmBbyda5YTO1wFLNkDAIPNTYYfekbH1osFzR1KZNRuTOV2HGMHrVF7Rgdy8GmoArFgxye5NTC5K/ewaVrbFXb3Igs8YOxyDnmpVv54j83I9amjnikXAODR5CPzmlqO6JodYjICtwferKahCecj86yns1bJwQahNswPy5odhWOgF5Cx4YGgzRnowrnxDKDgEil8udPuuc0rIdmb4kU9GFBcHuKwc3K/xfWgzXI4BzRZAb29cZzTSwxxWH9ruRjIPvThfXA4waLBqbOR19aU4OSKxhqM46jj6Uo1KXpt5xSsBrjABNHvWSNUYdY804apjhlxTsFzSPJplwwWMjuapLqcZYLggninySEuM+maTQX1Ksx8ycRDnHJ9qtKu1QKr2QXLuxBYk5zVxePeq2Qm7sYTgjPBphkUSbSeSKSa6ggcCY4zyDiljNtM29XBPYg0WDYUuCOvSkWQEE5HBwTSm3YZYHORxUPkusJ3LyTnFAycyKADnANSRzIF5IGelUZMiBBjBzQ+QyjAPQUgJiQzsVPNNBmVx6E1GzhX6gH0o+0kMPmzjimBKbhY5nULznOan+0xkYzjNUzIgPzKCT3pU2NySAaYF8OhXIIzTd6lccZHbNVUiVXznINKbeHdu80qT6mkBTDE5A44qteKFtypPcHNWSCeVGPaoL5QLRiDkgc1KNXsZUm1sYJz6VHvGOCeetOwpG45z0qCUGMA7uSelWYEhOcbeSKUFT3APeqykk8EjJp5bGB39aYMsEKUxnB70yQhhtJ6VGXwOcg0AgjJGaQDS4FORssMnAqORSBu28ZpqPjIxTETMT/iKaZMHkdP0oUseOooMRIJzn2oAiyT/jT8bEznB96csahs5yMYpshyduOM0DG53EHOPWng4GPamgcZx0pR7kUAPIAGSeTzQqsckA4+lRgnOGHHY1ctbkQqQBnnoRUvQDdsJreOzEdyq8DG8DqKxLxklvJPJXI7YHapBI0ig5GwnBFXopjaxBY4U5GMkc4rO9mBjQRtNJsj+8eQDSt5wkMbggjqD2rcsksonWQECXOcn1NWNRsLe6jkuC21wvG09T70c13YZyxcjnNKJScbjnJpM54bIOcEYpACeMdP1q7CJUYxvujIBHtTbiQynd0I6+9BfHY47VE7HHB69qaAPOcIVJz6ZqS02h/MZQwBxg1WIIxkcZ4pyFgODihrQNi1c4kkBXAAqMMrDG0gikjJfqOBT1YbdxGB70IBMMGwM80gUxuSDyfWpsqMMcHBBp97IkkiNGAAw6e9T1AhYb8MD35FRuPL4UEEVZ/dBARnOOaSMec5BAAxTFcqjhc85qQPkgnNIcRuVbgZ605NgfBIKnv6U9wEK4fIOQe1PZGCZyPoOoqPzAHKgggdD607ztwIzwKVh3Ig+TipcjYSOgFQE803eSAO/TinYQ8LlgSeD+lXf7MlNn9oU5AHTuapRBwwUDJPQVpBrsKIy2F4JHapba2K2KUlo8cQmOCgPUdqaH3oOcbe5q7dW8+wBc7D1A6VSKENhgVBGeRQndBuCkE5PQVZt3VHJIyG/lVLBByD0p6uSPmOCelNoRMwbzC2CQfQVJbzGCQMykgHNRrM8agA5B9ab9o7MBg0WAvXGqkyI1uxXHXnrU1rMk2WnK7z1NZG1Q2RxnmnpOUcjAz0zSa7CNpY7cuVcEA8g9qo3drJCx3KGj6gjqKt2shmtlc9QcfWm3YupoGCkADt61KauNFGK0aUhV5z+lS2lvFa3Z+1x7kxgAHp70sUMlsA0hIBOOD0p9xHG0YaLeT3LHqKG9bDNB5ooVBtLUHA4c8nFVYrSC4l3Ccq7EkgnGDVW3maHedxK45HoaqzzmZ/MUbSPShJiJ7+3ls7ghnDgjhgc5FV45GVwQSR6UNIZVDMSWHBJOeKarYJ6mqS01GWBcr5hflSRjNLtDrkk5PIxVcLlsEcdcVNuXYF7joQaGibE0EalgGGQTkmppZYILgqeFxkYqOG5j8sCUED1AqWa0t5EMsbMSRkEio66gOSWOXDByFB7jnFWTNGV8tSCc5BHcVkAHZjnbn0qe3DDABxz1ppWYM6C1JKuPQiq2tOy6iACMMoJFT2pAVyPbio9XEYvY2c4PlgiqY4lNThivRsd6l8yOSyjiZcOpyX9ajCLK2+PJ7ZPrSiEzOI1O3Hr3qWPUbJIGbKqB3JFWrSaWOy2whkkYneQeD6VRkDRg4zgHBqbT533ldpII6HsO5ovoWmrpM0LO9uILlJSSQOGBOc5rbXxFEMf6MxPQ5PeudlnVZCMEgdCPaq8uoOHOwAc5BI70rl3gjb1TWjdofLgIY4HPpWat9KJlIGGUccc5qnHcyOFYjnP6VOGDTAkHgc470mr6mTd2dPbeIo4LAQtC7uTkt7Up8SRAcQPxWIGBTAHAHB9aRmUnAHPHamrnVCEWrmxN4pUKdkBJ96y5/EAZt7WqsfU1WkGQSQfyqu8RYHj9KaG4R6D5tXuLybKsYTjgKeKtTavdSWsccY2OgwXHestoHDAqpBHfHSrdsDINrgggc8YzVNmfIrktpql/bXIlkkMygEbD0NRvqGpPKzC4YBjnHpUwiAB4p3lgDGM1HMWoImXVNQ/s42wYiRiCZRwcelJbXeoRBg1w53jBJOeO9TLCNgIGOKeIgMZGeannY/ZpGhp8KweSzLl5jgZ7Ad66nT41KBW4AfOa5xSTe2y+jYHtxXS2w2KVxgiTJpt2Rg03I8/uznUbg9zIaYMUt/j+0rkcgCQ4HpzUYOOM960WxD0ZICBx1p5II6U2ONpOVBI9QKf5bgcg4+lAgB/KjPt9KVY2bG1SfoKkNtLt3CNgB1yKAG5zSE8UinI96XIoAs2g3SEDqcCsjXIQt2QScgHFbekRrJdNlgAoyTWf4ljWK9WWJvMEg69s+lJlQ1uilpQVppWLbcAAenStGCKOe5WFZOoJJxwCO1Gm2NtLHJgEOmC3Pr6VuDSLSKxFwkZLEZ5PWkk2xN2MOGA3ETyKxG1ypBHXFAti000QY/uQCSR1zWsIwi/JGFJPTHWo1jciV24JwCe+KuzHzKxl/ZpI4GMbEsBkDHJqWC0lltRJnaW7EdKurbTHlZAWPPtUot5Nm1SMkDA9DTsTzFCPTJZMgSYI65omsWhxumHPQetbMUQjcMRyR0qneQoSQT90EgelFh8zKUdiWkRWkJD5wQPQZq9axi30B3xmSSTBJ7CmxkIiMEaQoOAOpyKLi4MHhv8AeRmImTAVupFJqwbmddXsdsVDkEkcVCNl2lxtGWAGM9qzJCrS73JYdBk9KtQ3f2a42hQQ4AP+NVchqxqWc8QhaFrAhtuA5Pf1pxVSApUk465qETORlQSKYZHLdCKG7jVkSywJJbtFjG4Yz6VhjRbneVYjYpyCe4rX3vnnJoMkh9T260thmfPogEOYSWbtnp71Rk0u6SIuYiFQZJroY5GJC4NI8sm0xnGCCCPUUai0MKK3iNk7KxMz4AXtTIbK4mV/Kj3mNtpA7VcEbWzmBV77429vSr9rG1tGUjyC/LH1NNgkjPvNNSExRuQrmMsWz1OelLDHCGAERZ15JA5rZLwteWpnCcwkNvHGQa24G09lJi8nJAJKgZprYltJnJeXDJbsDDkycKSOQc1VudPeIIkZMgPGcdDXc+TZFgxEZI6dOKcEswckRkZzmlYrmR5y1pMqZKkAUwQSO2FUn8K9LVbFgQYowB14HNKYbIHCxxAn0Ap2J0PMxBIvDKRk4BIoMOSSw5xwK9IkXTDxIkZwcDgdaRbbTDz9niBHcgU7Boecx20m3lSfQAVuWXhK41CwF01wkakEhR14rqQLBkZvJjBGRgAc1UJIP7oBY/7oPSk0+g00ZWkRrDoc0BIwGYE1lTafDKBKJAADgk963BERvgX7sjEkAVX/ALFnktZok5ycqDSY1YyV0yz83c10AvGAKvRwaYi7ROMd+etRr4a1F1JMIHfBNRSaBfoT/o5P0NMLFuSPT3QK83mADABPAFQOtgi5RY+Omaim0O9hQMYicnAApkejXcybzC4AOCCORRYY2YwnlduB2FNm2zaaZz1iOAB6UDSrkBzJbyKQODiqJkkjR4icIxyR60mri2Imdc9Tn1qMkkGnlScEDgdqQjJyOB6U0A3IxjrQRhc96aWJOMY96dGm7POMDJNMm5GUIwx6GjJABxV25R1srdTGAQCQRzkVTORyRgU0BLHvD4Q845x6V2/g+F4dNmZ8DLHHNclpCE3bEoXAQ5HpXYeHHQ2cjAnGSAD2pPYXUtT3awMhIzx0rl9b+e4E8ec4JYH0rdvMAoR1rF1ORTMoHBxkg1KNDHWTBJIyjcMPUUjp5TjacxP90/0olQAean3SeR6U+NlCbXGY36+3oRTEdf4Q50dwenmH8q3B1Arm/Dd2ljpht2UsTISCOhFa39qxZB2txXPOLbdjWDSRoD0ppPNURq8XeNqsW9yt1GZACOcYPWocWtWacyehMvJxnrWBeavdZuYQgAjGQR14Nb6kBs9cVzupWMkMV7dF0KFegPIpxtfUGtA07Wor23kWRiGLAYx+lElqBPKQrmMY4HauPhmeN1lRsEHORXV6ZqcN4kiySlJGxnJ61s01qjG+tmV9QVrOeMKGGRkgnPFbmIFcMI8fuc8jv61T1LTjdTh1nXCKAcnk1Vub6WO4kQsfkQJ1zkVN29CrJam0lyA0QUkDyySMdfeqWoXxg0+OZRvIByGHWs+XUJwitFKMpHyPbuK6ddFs73SrWeeciJodxGehwKOR7sOdI5WxuZp7VZ42McpYjAHBFWkvfNnjM+YypwSBw1bmm6PYTiGC0uACgJOSBiuc1GNra+EHmK4Ukg8Y9xV21IvcbrsjH7OCc4kJBHpRot40Ed4yMQdygcZx1poIZPLl+eLP4g+op1pbxWsb75PknkGD6AdP50JWBu5JPevJM8zzBSvJBHQVLpWqteTXSwsWhCg7sdCT0qneRo6TxqQ24BQ3rVnwxaR6fZ3qzzBSzL0PBFCtYHcua5evbJGEJw5AORjHFZr53ZBwfWrfiRoZEtzFKHJkHP4CqjZ/KktEN7E0F2yZDE+xrUilZ0GWB461hYBGDQA4wVkYfjV3RFjoRJz82BThjqCK5/zZx0mP405bu5U/fB+tLQNTfDZ707r7VhLqNyvOAfxqQatNkZj/ACNFkF2a/NJkZxWeusgA7omFLBdxzpuYkeuD0osO5fye9V7mcRIAxwQefpUscilBtJIBxk1ga/qUYYrGcugKNzUu6KWpVvL55r1YtwABHIPbNaF3qaRvHBFySNo5rllcghi2TnmrNtc/6SkxXIU//WoRLepvx3n2q5MZIAjA3E9z6Umq3zoYYkOPMI3AdgKwZb1o7h2THJyTR/aDzSFpRyRgH0oBM0dTvgYhHuyTx17VDYzra20kxAJb5QfSsiSRnOcn0BzVie9V7SOBUAA6kdzSFc2tAj+0XEkzHOOa6AAMOehrl9CuRau5LgBhwPWte71VI7NzEQXA9abegLVlK9kaHUWQufLAzkHmoxaQXVsbiSVigyc+9Y11fPcuZGY7m61ZmvkjsY7W3YkYy2e570k3Ybepctp9sRcyHywcKCeTWzDGxjB28YzXLwyKJ4mY5RTkj1rfjvibAzICAzbQe1V0F1I72OeeHy1wASD196vxwEQnE53Y6bu9VLmESSxwlyHC5OKqi2uuSqSccVS2sDLqWbn70g68kmiSFYmIaVQAASc8c1FY205nHnI4Taevr2qncWNxM/llHKM3I59adhI0ltCwDA5B6EHg0otJMjBNaEcKxQpGowqgAUoUgdKl7jWxnfY3PUmnC0kx1NXgD/EMUuMdTSuxmd9iY9WNIbMkck1p496aQCKLsNDK+w4BIyKntvMtlKgZBOaubeOaMc9Kd2BmoZYWlIQneSQPSqYhlOSUYZ9q3sDHI5NBHqBRdhoYJhYr8yE474pvkMeArY+lb2D6fpSEEDpRdisjDED5yEbGcdKBaTvlkRiAeeK2SSO3b0qA3ctu58uIuD1HSmncLGdZ6Hd3FwXcCJPU9SK3rTQLQD9+7OfToKhhvEkIYLIhJ6EcVdW7IHTOKd2K2pZj0LS9uDEPzqKfwzp8qnymKH68VH/aDDgLSjUHxwvNJu49jE1HQLq1IMQ8xM9VrLFtexkvkqB2JrrzqL7SpAIPUGqEzrPIQExkde1TdlaPcwV1Jo+JRkA8kVMup2hAJcjPYim3ekyHJiYNnsaoHR7sdVBHpmne+4rLoaYvrQ4JlGTTxcW5PEiH2zWIdLuQeY6adPmjyTgAd89KNAszoAYmHysD+NLsU91x9a54Kw4yRj0NNzIP4iPTmjQNTo/KTtj3pvkqccVz4nmU8SsPxpwvrlDxK350WQ9TdNspHvTTarxisUandgnEvXsRSjWboHDEH6imLU2BaqQeKabRT0HWsxddnB5UHtUo11z96IH3BpWFdlv7Jgjjoc5qeQ5x6gVTTWFkYKYiMnGc1ac9z6UNOw09THIcXDFWIGeMVcjnuYxzkjtVQTRrcEMcc961Ygjx5BB+lPoJ7kBuIJiPPTJ70yWzt5cPbSFCB0BxU7WysOFH1qB7QjkEigaIEur20fa7nb6nnNTw64S4SWIEnuDUMgl27XyR71TmhySygjHp2pJ9wa0OjDxzqCY8expHhif5g3T0NYMOoXEKlCdwPHPUU9Zi6EJIVP1ptISutzRaNSckAk9KYY4wTyBkg9apxmTb1J9cUyRC4HJ6evSkMuSSRhsk547c0C5iA64/CqMbiNgjAn61ZEijA2/lRYCwLyMHBJz9KbNILlAATkHr6VAZk7rxU1u4bKiiwr2K9nc7lAc856mlvs/ZnA5GM5qso6AU2V3kDBTnaOayT1HzMzJHww54prkkDJyenNJJGxbd1+lNAIbDCtyQGQ2CKHc5B9O1ISdwppPAOKAuSMcpknmkViM8DmmDkGjOAAOaAJi424NJgDLDP0qMEenFODEcj1pWATcVII6VKDkA5I74pgjBJJPFOG3gZxTCwEmmgYNL8w6jgGkB+bnpigBMsenA6mkz8uO/rSuQM4FBU7S1AhASM+lSw4ZwuOTyfaoVQnkZxViNCSAMAngGpYx5O1gFOQD+FacO14Vck5PXJ4xUE0cUMCrtBdhjH9aikWSGMGRiMjgDvUNXGLNKolIHIB4Ipkt3JsCqSAOoBp0cXnISAQ2Mg+tAtH2BmwPUU0IosGDbyPqans3WK5SWXBUHJBqW4snjQMrgrkYHenrp4iUSSHJbsPShu4wupo7mTKqFQegxmoGkgyoWMA+/eluk8tt8QIUnkHtVYAFssRjtQkJMSc78NjGO1MyOAelPkKsOG5zTBGWUkA4FWtgFQ8EA8U+ONpDgAkDrTBFtBYn2xU6TAABRgnqaQFqO0jKjJwD0BqG5tGhGR82O47UJJtcEsSB706S4JbKn8KkLsqFyMnoc8CgSN/yzODUsgDZYqAT2qqSQcAfWqWoCsWLfMee+aX8eKFBOOfrSOOc4wKoWwMFXocmmq+3PvTS3pSqM8d6LDFCs3QE/SpY41UFnBBB4FS2YIlCsQp65PetC6tFlUFCNwGSPWpb6DKcUM0zB4AA46e4qUGUqUlyGB5z1xU0MxtVAK4I6j2q8/kzASBQ3GOD0qGxFCPUDbKVkXzF7AdhVO7uZLpwSuACccdqfOriQjaCo4GKYmSCegHQGmlbUSKxyBuPAzigHK8jpU0kZcbR25+tVQcuFHBPHtVIZKWJXH40YzjFaMOleYp+fBxVaWzlgdkZeRjkdDmldXsBXLE4qzbxiQBGXJPeq5iYsQoJI6irEMc0ZD4IobVgsaEIMMShwQBxkU1pwJwA52E45oN08jAnHpjtSXFrHGodG3MwzjPes1vqBNN5kiASAeWO4qpLG8bgZIQjIGetWFfcoCyckcqagLOJCJMkjoKFowuMmt8Q745AWPVc9qqKh2E8jHarhh85CVOCOSKhQZXpye1WnoFyum7Az0qQcEZHHWrUUaMoY44zgGpDZSXbgRADaO9DYhsAt5G/ekqx4J7GmyWMis5jXeucgg5yKheKSNykqkEdvWrEauqp5Uhwx5XP50vQexENoGGyDnGPWp4ZpI1xnIxwKJbYSShwxC5G7I6epFJLbGCRyjF0jx8wpNphYu2yG4tWEaAHdhsjke4qIxi2uDE+D3BFFpcm2cMOjcsDU95JHI6yJggjp70k9RXuaFoQFc47CodcRjcRSAZAjGfQVLanKNkcFRS6rPHCsKuP9YgGaplIzBKAgQEg9cjpT1uMxEkcg8mpVsiIHLEFgQQPUVFNGFCBFOT1qG2MeLlJ1KqpJHt/OkMZjXzVbAHJA71JEptsqoALnk+1RFyGPGRQA37QkrHnHtU0k0csHlBBx0OOpquRGilgoO48Y7U2OYklipXB4B70CuOijJB4OR2qwJ5DcIxUAZAIA6iokmJm3lQBjGBTyHYkkY7iqDcuDUbm0Z1tljEZOfnGSKsP4gkOnBBBGLoNktsGCPT+VVFVSgZgRxzTzCgYbTkY4NHMdEY7Etrr90lzG1xDGYR94BQCaim129ed2iSMRk5UFB0pPJB+vcUGIDotHOV7NEza3cyWUcSRqLgEl3wMEUqzSzEGUgkegxRaWySRzuy8oARj3NSyRrCqMM+nNDbaErJ2ExgE9MHFAHFSanD9jRFBJMigioSc2/mA8KBk1nZlOok7F5cBB24p6DLAH1FREk2SSDv19qjsrlWuF3NnMgByegpWG6qWhsAhdRjHcDIz2rfhuFjtxJIcAnBJPc1zWqXKQ3hlQgjBAxVO91tpoIYVJAABOe5oavoYOVnco3RJv5yTnMh5pAPXmo2kBJZupyfrUcc27HpWnNYzbu7lm6nkttHkliO1hIBkemKr6Vqd3c6gsc8mUKkkY9AafdES6ZJEDyXBqpDGLeUuP7uBiqckkLoauralPp+jwS2zhC0hBIHJAxUfhvU7y/wBQuI7mYuotmYAngHI5/Wob4Ld6NBE2CY5iSPUU/wAMwfZtWuDng2j4/MU1JNWBrQsA4A96dnPApgJwKd/FxQMvaUDvmPTgfrmqWrxtMsIXORzx35q1p4JW4AznA/nUOpTraCNZG2OVJAI96iVy6ehWszIl+TyqkEE46iuhnaU6ekUchXAByDiuaGoRl1TzwTnJGO1X7PVk1CB1kby/LbAAPJFOm31CpboasMcjRjzJNxHJJp01srfvTLhcY61SFyCQVfKE4ZQecdqsSSW8iKvmAJ1Ck8itjOzJI4o1IJnJxwB60oljjcquSR1qMPb9GkQnHAzRNLawwO4lBOCeDkmgLMLnUVhdQsZbjnnFUrm581jgnJIz+NZUckl+7xSMQxIAPoKujZayx2+MjcMn2HWi4WNKQEOm1ig55HXgVS1YTXmk20e4l8liSeta9tb/AGh5GVgAillJ6DIrGubhFeOMSrMEB5XoD6Vm9WUtEc+IWGFkHIPIz2qzPblGSRgcOCQfYelWzaJeahHExIJBJI9hxTo4UuoEeWRlWNthbsB9Pwq0iWyCGV4SFkJO5cjPSle7YtwAABVm9so1eOWCQyQldpJGCDVCSM8gdqb3BbD/ALcccgU37YxJJIGOcf0pkcJfnHGaR7RjjHanoBMbsooYOBmmrdzhgTF8vQE1XazYpgsM549q10tJ1sniaMkbM7z0o0EVpLgNKjkAEcDPQVaF1tzgcnvVAWUkiRErlSctjtirPlEDgk0hkN67yXELu3AOBitPT4d6TTRKBFHgMe+T0rNnjJ2H0OcVpaY7RwTQHjzMEe2KExNXLPB7UAfNjHAqrqElxHbgWqkyA44HaltZpxbxiVMyD7xP1p3JaZdj5XPvQzqpBJwT0qNJTGPmTOTnrTJ41vrdgCYyDjIPIouCWupAJla9Ee4E9cVaY4HPSqdvaxLcRv5hL4xyOuKuNJGVKnIOOeKLjtqQCcxW6MACWOMf1qJ9RZXVDHyTjOelTNGhjCgkYOQRTViRAcrvOc5PWi4JKxfhuVknRQi56A46GrJkZGO1gCKxoLuLzpFVcEAkEnqcUaefOthI7kuc8Zot1DbQ2RdzBcMwNMeeVwQHA+lZ8kSgAiUnjkA9DTAqFhuc5PoaNA1LwknUALICB60faJgeWBrC1F3ilUQysFI7HNUzNP8A89G/OtFBNXuQ6jXQ2bz7RcyYMpA6YBwK5O5haK8eN+cE81oGacjPmtkc9amtNOTUmMrOduOSOoNTOKir3KhJydrGPkgYHWoiPT8a6ceHbf8A56MT60n/AAjlqM/vW965/aI39mzk3B3Y6gVas4xuJcDYQRn0OK6E+G7Q9ZHz60q+HrUIVEj4zmqVRCdNlFrcjwuJnJMzyBQPRRwP5VSgs4186O5P71lzH6cV1c1hDNawwMCFiAAI74qBtKt3uEnYnKAgDscij2iBU3YzPD01lZwXC3R+dzwcc49K1rXVdPgQxQoUD9wOMnpUMmi28jMxyCeuOlUtQ0xra1D27ZVSCwo9omL2bNW6kEkgCg4ArHvrKe5nEiKeBjHqK1LK6W+sxKoHmR8MB3q0jggAqPpTuxHNxaXch8bAQeCD3FIdCuY2IABXPBPpXUjngAetOCgrhqOYDDtkltrdYxbhiO+cfnVmGW4VD/oSvk8Et0rSxGh5UY96USJ2AxS3HexhBNRDktENhOcdwK2tNmMSHcAgJ5Hc1MHU9hg1Dc3EUC5YAkjgCk9VZjV29CW+1KKO1dUbEjDAweR71zEc0hjkt3ckSfe55NTTTMSSy8t39BVcqGbg4OOtZpWOm2hl3dk9o24fNGTwR2qBZGUBlPI5BrcjdSDFIuQeoNZdzZyQqZFUlCeMdq1T6MwlG+qNWz1ySTEDJGCB1I60y5kllvmTaCSM8dulYW/Dbl4IHB9DVyOcTMGdiHAwSDjNVZbolPSxfEc81u21QAeM98DrWzb661tpyW1xDHsTAAGASPeudFwu77PG0gbGSM9KXy4oseaWYn+InpS1CyOrGuWlu67bQIzAYK8dap32p2DOCbQGTFc8HcXAkeXeg4GDUhjuLr99Eo5OOaNAt2JfOl3coAM8DFPtrp4mYTAOhPQjoaiMGokDKgj0p8FpJIB5y7SDnHrRcLMtpNiMuVBBbuOKH1BZFEcSKQTycelRyHFmAPU1mQzGGZ1ABU9zUgloXpL2KQK0igGM8ADirm7cgPYjNZgljkXMgCjOBxWnkxqu4fKQCD6VW6E9BKAeKXrg9jRipEJilPFKR6UhAD4J7ZoGNJGCTxijOQCOlRXknk27c9ePpTLecSwGUjAUdKLiJyRVaS48qRVU4zUQuw0o6YIrPu5mM4DHgHilcGbia1KlrKNgBUYBzg5rnJriSY4PLMcsSeTSvNK+4H7p5x71ASTg9PWne4DywB+lOQttABwPSoQQSTRvwetAEhz1xnmnCUpGyBQd3O7uKiDkgjrQDlSo5PrQIRXx+NKrk9eaaI2GCe/6UoQgH60aATiQhQAcc5p00xOTuIzxgGoemACPekkDMufSkMRCc5POB3pxkAAz1PSo92FwaQ/OpI7UxEscp3D68A9K2V1J2VBtAWMcIOhPrisOPAAPfvTxKQSORihvoLqbNnqEn2t55D5jNwM84+lbMerSlcLEOnrXJwzbVyeMDirUF5JHvJYDOAM0XYHQHWJJCMRggHpnrThq0quR5S5Pv0rItnWOQhiCDyfrSfaVS4bcc5OBT5tRm3/ak3/PIfnR/asvQwg/jVUMCgOMcc0gcFsDpRdhYtHVJM8xfrSf2rJ0EPPuaplhvxnvT+D+NFx2RY/tSX/niP8Avqk/taQDHkfrVcjJpMD05p3FYsf2rJj/AFPf1pDqkuCRF9OaqtxSZ4yKLjLH9qTA5K8emamtNTElwRKdoHAz3qgxqrIdzlVbB9aXNYVjqhKsgBBDAnqDRuHasDTJntXKu/7tucVsCQMu9GyDV77E7aE5cDrTQ4wRVWaZhHkAnnt1qut+7SIgQ46MTQM0tw6njHX2ppnQOBuyT0x3qrPKrxFXLAD06mqsM4jwwRiBwAe1Fg6GuSfWmuSEJHJ7VCLjIzjGaZJdBB0Jz6UmgTG+ZK6kLy3t0qpLeXELbZIjj1zU9q4iBwxIJyAe1WWeKVcOuRQ0+g7oyTqb/wDPM/nQNTcnPlk/Q1Ld2sceXj6DnBrPjZW+50zz9aVx2Lf25pW27CAe+ahmBZSOc/WiMfPgClcgHBoYIqCPJNNMeOtTsABxjmonBAFAEDR0xkyOOKkOScCmENSC5EV7Uxl+WpyPzppj4yaB3K4XJHrUgXp61II8c/lUqR5xkVQgtVAlV2GQDWmbiIkENz6Gq0MfHSo548sQO9DfQSXUnlSCRfuqSe461QaKSOUGNyBnoDxVi0hBYk547VYMYLjilsVvuRw3lwgAYBxVlb1G4YFSaQQjbnvSGEE5x1ouSiU7HHykEe1QyW6kZHXNRmBlHykjntR5s68NyP1oHqRTWeQCBzVJoihyDzWn9qQghwVNUpJBuOB1OAaLMfQLa78shX6HvVolJFypBHqKjFoskQIHPrVSSKa2f5SQKL30ZKXVFxFjkGRgnNNeNl5IqG2LDLdM1ZEmRhuaYXIMEnvTwzIcqcVIYwcmmFCMDFAyik2CckEAYNEIaVJWUnABJqmGy23sKvwxyRwsoQgMpJPrWaVhJGYJGAGPzoMgIJIzSiN3QuoO0dT6VHgEe1aCsB6cHPvTQRgg9KUAAYyetI64G7qDTAYR6UvUUhNIOtADuvApQTwv500AAdaevNADg3qaAc5z1po680EjPGaBDg57inBge9NBOOmaZlh25pWHYkIyOfpTgnB9BTAGI+YZHbFS5AX9aYCRhS+c4B4PtVoRkgNEoOOhJqouC3XAqyLnZEY1AwDkH0qGBFLK8km6QnI/Snm8eaQeYchRgDtVdnU8560IF3DnjPOaALvnHAKH8KfHcEgkjtyKrSMAflOfpTRIRlR1alYVi3LLujKqwPHTvUKySybUyQc8e1NMaiLIJ3e1SwzNGmGAPPB70bDsQ3kUikKGYgDJ9KpkMvDA89BWjJdGQFSAPeq0kZlIIYYHU00+4DLYpuyy5wOlWPMUrt2hQeKhMJiUEkH3qEljkDkZyTT3Cw6TIkOOlLGcH2oijzJl2wPerBhCDA78jPehhsQO3cHrxSiORUDBeDTJV2nHORVyORTAAOSOoNSwKsshMQBBFQ7gSOMe9WriRGUApg9sVSJ+bAq0tBFpJQGDKoyPanXpjkiSWNgCTgqO1VFJB604bWOCOtFrO4xsce9gOgzyfSrpsJIxuUhuM8UyIRIRnIP6VajuDG4BIZT/ACobAkdEMIURgHAyc0okuAyEJlFOT6kUPJGHyG+U9/SpIbhC21s49R/WoFcZcM9zKWjQqCBkHtTbeCWOQhs7SODnHNWbmUW6h8HB6nHQVXS/R84BABHXvSHckMLSDB657VSZRCxVuDU32mUMxUgAnI9qrTO00xZj+NNCGySIVIVse9CW6ugKLkE8n3qMhDkbuvT3qeESwDocEde1UwFW4kQBA5GDgnvWjHIzDDEEnoetZ8wVwGjXnqabEJC3U8ehqGhmpaxxFnjKgSfez7elJfxNIB5I+UDnHrVWF3SUCTHI496s/wBomGTYsYPHOTUO9wKeCUG3gjqPelS4GwKTyD1zUk0omHCgbjzgVnyARycdc85q1qK5NJMomJQYweKWWYyEyAnI6iocjJKjPNNDANlkJ5x1p2QyeGVtwIbBHT0NT3MivGCF2kenrT7QW+4OygDuO1asthZyBJNvOOgPGKluzEY9vamaJ3OA4+6Dxn3p7wXEOGVzk9MGp7uIg7xgBRwBWcZZkfG4gA5oV2MuSStNCI3B3g5JPWotjggg8g545xUBuZTyTnIxk0+FpCh2AkE8n0p2EW5C6EbgSMYyKUXYIaMqCrDBz296iW9xiMrkEYJNKLZZmeRGOKhpdQIckZXOQKljYEhffpTGRFchCCCOppoJDBg2QDVJAdBadTzxtpdYh81LZwMkKRTLP+E+qZp+sSGKyt5F5IJFNlIpRM0kQVmwV96cf9TjJBPTPeq6yAneflYjketNUCdyjOc9h2qW7oBpYl9pYkA85NOEuCc9D0HpSPGYXw/HfnvQ8LMdwGAelIYxpGOFxxmkd5A4BBIHcd6VCMFW4P8AI0tuWfMZGSeho3JCFghVgMkHNaEaSTKjIRjOCfSq9wTCkYCg4HUCrOmXAMTrIApByTmm9iopX1LjkghQAQRzTgoCgDHHpUMhE0ZKSgYIIPepYS3k5cgkHk1B2RtcXApCB0NKjq2SpyM44oPAJyBjrSuVddCS2mWKC5DfxgAH05NMublSpjyCBgg/hWbJckKyq3B6CohIwJLNk4q03Y5JPW5p3+qm+EYKkCMYBxVQ3ziAxAYjbrgdKpvMRjaScimiRiMMeO9BDZqpqe238kDOR1NQw3JUkggnOazzJgqFwcdacHwdwPB6gdqLCuas9yTEhY9eetVJJi5wOwqqZWOAWBHYelMyyvjOQR1pWBu5dEp+7k4I70iTKvQ8/SqYlYyKgzycZ9aseYglKkEMOMUNAWXuMREAHHqKhFxu4PUUkchX5AB9PWqzAfaxHnjOQf6UJDLokMg2FSMdcVZhuTbMZBkMYyn4HBP8hVXID7ieMUjEyOGLYB4x6ml1A0oZcjc1ThgeeKyjK0ZHIwABxVhLoBcHk4pptCZtaa8iTkocEjGcVzXiS6ku9Vldpc7DtAz0Arf0yUt5zg4KxkgH1xXHXcmbiRycliSa1Wuo1omWIyv2xR14/pV/R4Q0UkhOWBxgelUVVf7QUAHGMfpW/wCF7aQW8zNE3759ocjgChDvbULeMFpgAcbM0GMKgbBweh7GtsaOI1kKEnIwfeqswENjtaMlYSQMj1oaKU0ZoVdxP50pRSMkfjWjbaeJhHmJlLrkkg1bi0BSSHY4HPFFmVzo56MGO4HBDZHtU0wc3IYKWK84HcYroX0OAyh23E9CfTFPGlWkL+bySeCc9KroZt3dynY3Mj2ZlZdnmHZtPpis4WIS4kYMCmTgY5BramhtwRGCQAdw9AcVTVYm80Fx1Jz68VOqG2jOe3kkBnQ7DHkZB68VB9p+zIiytlGw20DrzWzFJGljeKNpJ3YJPIyOMVEn2F7CEXESGRYwF45zjv8AjVpkNJlK41C3mRPJBLDJdMcA+tUInWRmLsRk8gjpWnFCqZ8qJBnrxzSGHJyQB6076itpYrQo2MkHHY1OYmAzwM+9KFjUYL80791nkk0nqNaEEkBKFVYDPf0qQC48kxm7JBGCAKfvjHRPzoMgAzgDNLUGNhk+zqkeMqSQSe1OlkiU4B57cVHNOmwRnAy2cjtVe7kUKjbiMHPSnuBZmH7tZSh2E5zin2d0l3coYEbAOCSOtLFIJrGWN2AAG+Mk9T6VV0eZIWB5H7zkHjrQlqDeh0Eg8tskDPemmPjJAAPQ0QQLJPPuchgwwevBFS/ZgFK7ieeM9qLCuU5gVbBGMc896ZGkYBLjaCcgjvWjqMY1CJEIVDHyCBj8Kom0lXYpO4DpRYbYLErMWUAjsRQYiASACR+dXZbO1tpUmt5CQOChHAzUBthDIzNuz0IAz1pWArZAAUocnpigjHBjIq0ICTtVgSOTkYpTDIcfKPeqtcLme8Mb5BjI+gpohAUGJSBnBArSKSRxMcA7QTj1xWYNSkbJSxOGPXPWgBxiY4GMn61FJAWVlXgnvnpTDdXEfLWrEegNN+3ck/ZpQepGKBlc2F63JuBj1wDTTp16x4lwB3xVhbmc58uCQA9jTZLy7GMwOMcnFF/MXKVRCEjJeUEgkEk4pmi3Zt9RNsJcQyHg9cmqEYN5qTQu5UEkgetW7vT1tYBJETuQ5B7im9VqCVnodYw2kjHSmgk1W0y+W+09JR95Rhh71ZJ4yK45KzsdMXdCZ+bpR0zigHFLjuDSKDdg+tISR82OPSmnPJx16UozjHvmgQ4lgSPzpm1SpUgEEYNKWJzwee9KBxzQBVtrCC1nMsW5Seozx+VatjYxXZkbeQ452+tVhGTjAzTDeSWN5HjjNaxbehlNK10ax01UGdxOPSnnS0IDK5IPSrkMkdzAJI+h6j0NNVjGxX+En8qvyM07mVfWjQrlV3KOtVUC4zgc9K6CSPzFIPQisa6gFsxIHyE9fShMZGAoHHGarX1v5ieavMg6D2qyApXI5oULkmhq4JtO6Oecbl5NQfKAd3HPatXUrQLmWIZBPIHaqQtwcbhz1xWex1xfMtCuY9/ztx6e9CTqAY5RkEYIqX/WHLYAHFRSL5pwo59apMGr+plX1l5NwTBl0IDcdRVQHjI6e3Y1vwyBH8uRAeMHPpWfqWnm3Yzw8xMc8djWifQ55RvqtzPEkkbmRWIY9T60puZZPlc5HakyDjqR7dqacnpgYNUZaksLna8RbGeRmtzSdRt54PJlxDJHxknANc4VJOT+hoBO8MACR696LBc7IzKBuDgj2NRtcJ5Rcnpx9awYtQdAgaMADrz1qUzSythUYRk5JxnAqOVmnMrGosyx2oVo94fPfGKzYo2d1UDJlbCgcmrdzY3V7bwi2jJA6kHAqWy0O5jnhkmmjh8sgg5yfwppEOVkVrnRtQRgPssnBB5GOK2pox5SAjI2gH2rUutQhkszHJKXmjHyMvBPsazVmG0JKOoGDT20E3fUqSKYuVGR3HtQXWNMt0qzPEwiLY4AJzWdFcrPBMTxjgD0pMaJjNEQAHFVZ5gHD5yAMHBqhJc5YMBgdcetQPN8xGD17Gs2xmlezCRFIPU5rOhuWiSQA/KeKZJISmMnHaoS4yQOM/rRe4h7yMTkHH0qOUlgpzzTTwRzx3pScqR70JAIWwApPPcimM/XA4JpD8qH1z1NQs7DHP1qkhDySHIB4oLelR5A70hbIzjiqsBKGx3605WA6tVcyBeRzQJCV3AcUWFctF8rhT+NKGyMZqsJDngcUu8HHOCaVh3LCkdT1FBbJwDjNRgAAnOT6UgIDcUrAS+V/eOacAqHB4BqMyZHXmhHBfJJxRqBKAufQCgABiQuQTTGIyMdKYJmB29hSsBOxBOPbmhSwJzyBTXkUYwAeMk+tMMwxgdetFgLkcxGDnmnqdz5Jxk5zVKOTgg8HNK0xPGenOaLagbJviIiqtlzkDFTWsymHbnJAyee9YUUzRvuVsEDFOjuWSUnJOetMDXS4MlwF6jJziru8DknisGG58tyyHk81cinAhJdssx6elILmkjq+cHNBYDmqdpKQzJ1wODS3FyIWwRk9xTHcfLMS4iQZI5NSDhRmq0LrtL4G5uTTxK/nbSuU7GgB8oZomVWwT3HaqLgwsGUFj3NT3U7QqNq5BOCfSoGLB9xbg9qQx1tPIzBdmRnJPtWzZTiON4ywGBkViGZbZTKB/jTredhKD5gSSQcA85q0S0acd5JI7ZkQAdF7gVFbSXBvGYKTCxwD6VXuIxG8cq25DA5fB4qWDUHkukXaUjIwAe9WhNmmRnJLdOc1k3NyJGDAsMHBx3FaNzJttpCByBjNYEFyGduQcdBijqNLS5vBxHECZM8DJFNknjCgeYAT0NYTTNuyGYE84PFOLsxQvkAdMjrQ2K1jTBnV9wcbPSpYrpmlKscY657VVF5HGoBGSRxzVAmR7hiu45OCe1T1C2hrTt5hk3kgYwPes6ICE4zzmpQLgShZWzGBwT3qEyKZCxyQOBikxou27729qhmx5zEngUWUmZ/LUfLjIp1wAVkPtRsNakAeOTOxgTnGM0jFh15FY53Cdtpwc8EGtCKZwo3fN9afQT3sS5Bz2pCKUOGGSMUYweDQMaFpwWlBHpT1CkdRQBGE5qaNM44pwXPapY0wOR1oAfGmB0qKZPnJ7VbQYX1qGQdwKQ0NtY8I5I78VIFy1PhH7oj0NIgy9DESKuBQUHrUgHFGKBIi2DFMaME9KsYwDTWXigZTeAEE45qubYFhxjBrRI603aKAI0jKqABj2qKaMnjqKt4546VFIM8kUMS0KIh2ZUdBRgj6VYKgnntTDHTGRgkD29KdlTwRzQUpCvpQBjCFCy4bPIzx3rQuJlWMRk5IHWswM24ZU/Wr1oIpCcnkDqagE+hSmuf3RiThelU1cDjtmlkJDuuehNR4FaJWJHE4P1pyMCpUjPpUfWnA9KBikKDxTCQOacRkZA/M00DPOOKAFHXIFSKG5AHUYoQAnAFSqAB70NiIhGzMRngHGacY1BGcn0p4GO+R6U4hRyDkg0AMUAD7uKUDqAMmlYjtz34qPzQOnHOKAHAHcR0HapktDIoZpAAagE3sPrTlkyTjOTUjCeMRMUDZx1qEk9x2qwUDDcAeOtQuFOeSeaEIYGBxxyKUMADzzTSuDn9KACQSKdkA5W+YEcf0p7uDgjjHWoRwc0E8frSsBOJtpAY9alQqfvEmqQPqDUqvjt+FDQrluSNXACnBPf0otla3uk81d8YOSMflUMcxVg2M4PHpVn7R5xBUAHPIqHcpali7ks7k4dSmBwQKyMEOQpyOmfata5WPyUP/LQkZ96rG2EaGQEHnoO1NOyBqxXSMhRu6kVMJF2FJGyR0qGYkJu3A47ZquMkg8+lVYT1JZJMvx1H60tucSgk81FztyetKsgBHFFgLN2FKcDkeneqIOWq4WEkfyk5qAwlVDMaaYDEVpGAUcngZpWjdXKAEkdQKvWMcbOBIPlA78ZNXAYTLmOMADjJ6mpctRmSsLnB746VPHCxQFjirs0YJDgbSPTvVR2kAJb6ile4rjhGoXD5JzkUhcK2FwB0xTBM69efc9qjMgLbuPpTEW3u8WjwTqTkfIR2rOBIG0nGR19akM7EEEgj3pg2lcMcHtTQ7EjTIbcqAdwpgk3DJPFIpVWHAPrSiMvnHrmjQQ+Ao0nOMjp6VZaVhH5ZOR2PpVRYVGCxxnvUjkAHaePekwJY5RGwZOSOvvTkk3TGQALu4IFVwDtyOSOKmjiMi4B+bP4YpDLqopRQSCQeT6U5bZJnZhJ847GqIYwbkkByTxzzQJjuDKxySOPWlYRK8bQTrGRgkgnPpUmoWyGEXCEEjgj1qK5nFxcbyCAABn3p0bE2zbgCp6Z60WaswG2Nvbsg+0MRk8HoKryGNJiqtuCng1pW0UU67XOMdB7VBc6d5LmRfmUckHg001fUaI7d1CkEZyelW7a6SPcZGwB0J7+1Zzt84ZEKr2GeM04SxmQLKpIBzxQ1cC9c3ccrDy5AOMjjiq1xMxQDah9Tjmpxd23TyAQe5x0qvqE1vI0fkoQRjJB4P4UkhFUliQD0JqzbTeXlQuc44qseW4PHrT0BBz3B4qhiOSXLdCTkAdBV6G78lNuMkj9aooMuSR+dSgblGOo70mrgNySWz0zmljz0PGRnNCuUYFhkZ6VomyWW1MqsDnG0Dt65ovYRpWByI8jHyYFS6iAbCLIyNxqCyOBGCRlRjiptRKtpqAHJEnOKGUkZUykP05xwO1TRxRCZAvAxksemfSiQMflcgADg+1NhKyQvGTggY9jWYxLiAebuZsg9BnIAojKs4jY5UDj2qIhPLCq+cdqiaUo4UCjoInmhj2F8kgnPWmQxkMGXn605GEkO5ugzxTguEDowIPGB2obAlCvIpAGQOuaY/kPbkMQjg84OCfSnLIUzsY5IyQBnIqOMhwkwXOT0I96ENaaljTIwkicckY+atSTamd2AAMHFZUjSQzBmYAqOAKsWztcx5L5U9QR0pNG1OVtCeFBGCF5UnIpLqXYpGOcUjNsjG0528En0qrJMCwJycCpsVKSS0KMhIkYAcAZ+lLFIvDYPI5B9aWSFizOM4JpssbQBSeQx49qu62MGm9SKSVAx2ggH0ppkOwEjgj1pHXDlHUggZwaAVPyk9OgqraEgsgkG1cg9jVgJIYS4OCByPWq8UW+cBW46kelaBZNjqvHy8Chglcoc8MPun9KkhkABDKcjp71CIyIeSeTgiiJ2jfDLyeBmh6oGSx8zhgwAByKlZ2LF2ABz68gVWlyJVZDx0+gp/WQgAnAyPek0BMZNrDnk80rkMAx6jkEVARhhu+mPWmmQnCgHI7djTsBdjBKFtwxjIBpu8Ebs8g5A9KiRH2FgCCDkAdaYshDkICR1ORU2GWzIHjznGOaBMdgkbp0qJGODuAwe1IThdoOQT09KLWEbmi3DGaQMpIaMjI+nesqWwYyAKAdxPJ9Ks6Zc+VcEZwrKRn3q3bTJEzNIASOBnoPehtrYuNralm30uETiWUCTAAwDgZ6Vsx3zW6CGFUSNOAMdKyLC7D3DB1AXBxn1rXKCPRBc7fnz1A5NCbuVZNEh1e4UcGPP0qnd6tLc28lu4T5iMEDHerZVHtrV2cDdHuII5NUtWjgksxcRKQS4HP1rVJmehpx6vJ5aKqRkgYzmkm1iZSFjVAccnrmua8PR+d4rEcnzrliVPTiupaGMzTgRgASEcClLQaSKseuz7yrhCe3arH9qyEbRHHz1BPWs3VIo47m1IUAGTBpIogfGiQlQYAASuOAccfrQm2htJM05rxXhcrHH6HByRmudMjGKXAOQ5wfQZrZiCrb6tlRhJhjHGACelZrrb3VuQzGOQEsCO/HQ0RBrQhd1FpNjB9Ce/SpYVMkUce3JIAxiqbkf2fMMgDB5P1q/aeUYVaaUxhIwSQM5q7EN2EYNGxUggqcEGmlm64Ga6e18O2U9vFcG5kcSgMOg4Pas3XdLj0+SE25ZkkByCeQRTBNMxiTnoPyoABqQxn1HPrQYQc5PagZENo7ZoJUDoKf5KgZLHFN2R4JJ/WgCGeaOMJI2DtcEj1FLfSR7yVUBGIIBHamXKIYwqEZLAYPuadcGOOZLdsEAfeHqO1CERvJ8pOAMflTBefaYw4RV8uQA470iX0LqE/jYlf8A69R21hcm3lijUuXIcBeeKb03F6HW6ZKkrXDMMHeAD9BVj7Tal2jDZKnBGOlY1p51tCUuB5Zk5AJ5yOlWktrmRvNAUM4BOMYPvUXHawXmtLaXbQJDvCgfNnrVk3qFY3BAzgkHsCKpT2cxJdrQSuepzinx2kuFLRngDjHSndA15F9dQsTZFZDhuQCVOTUc2pW8CBpmJJOCQM81kyCdGJa3kIByAI/5UySdhIzfZZHUkHDxk4NK6DlN3erxRsjHBOTkc4qTKjOX4HTjrXPtrF0OBC+B28s1GdYucEiGTcehKGncLM6Jx8pAYZI6Yqo9tDAoaWQgkYAB6VnW+smQi3nUpKx4LjAI9qbfXIknDM8YC/KBnORSYyaWZPMDAggjsaRZlY4Ug49KovcwQsR5Y98Gr9gqXUYkghIDHGSM0rBcUZIJHf1pvlNIw2qT6067njtrk2rKd6nBPQVLbi7jJRYGK9QcZBpFanDXrPb6tK4OGR+MVKZb6/BIJ298cCoNVJOpT7hht3IpbS+ktYniUA5PBPatFsQ9GaGmXcmlzsHBMbD5gPX1rVHiK3AGYmx9a5pZpJmLOxJ6AHtUgPb0pOCe41JrY6H/AISG3J/1T+tH/CRQf88nArnSwAq7ZfZZYiZ5NpzjBPap9mivaM1/+EitP+ecmO3FIPENt/zzeqXkacAB54x2GaDb6cBnz1PPrS9mh87Lw8QWxHMbfnS/2/acZRwKz/s2nY4mBJPrTo7awKnMufoafs0LnZcE8mpOGtpJFCnGAcYqWaCQqY2YkxcEk81NpVrHAwSPOCc89alUFp70kYHmEYPelZJ6Cu29SbRdSa2kEcpyp4Iz1HrXRsFdAyHKMOD6159HG32yR1YjBJHNdDb6hcfY9qPgg5xVNXVyNmb0ZO7Yw4PQ0y5hV0KkZ9c1hi+upl5mOR1BHSkkvdRDBhNkHrwKmxSHSRtbSFCcofumjrxVCbU7ibKuRlTjkc5qpNqU5XA4I7gUN2NI029TS1BhHZvJvAMfIBPX2rKMi3Nss1uQQ3DAdQazbrzJGLSsxJ7E1BZ3UtjcZCkxMP3i56j1+tGjKs4amlIqr1ySDyAaUElRt4FSRxxviRW3RtypH8jTbkKw2A89wOhqH2Nk7q5WMYZmYtgY4NIs37gwyMCjHH4U4gxkqBkHueopkqq6AKvAPP1qkQ+5Tv8ATzbATxfNCcdO1LBpLXemi4iIDFiAvc4Na6ARwiOZSVYcgjg+9V7Blt4vKWdECuSAfTPequ7Gdk3c5uQNG5SQEOCQQetRhgD0INdHqVjBds0/2iISD0IANZg0rLgtLFj2PSri77mckk9COyjluZoQF+XzAOeh55HvXc3k0V1prxRJHFNEMOgAAYe1c2bSJGs0gkjOxwWIPWr2oLKLhpAwUDqM8kU21axKTvcr3cl1HbqlvKUAGTg4zVXTzLJq1uJZCx3jOTnIrYGn2+pWWwymO4QZHPBFQ2WhT217FOyoQrZyGzxSWgOzRblCi4uD06c0s3AjI7gVJPA4E5C/eI49KgvpAtqUxtcAbT6mk2OxBdX3lW0kfUHPGelYBmYMdrYzzgVHJcs8jsxwT1Ge9QPJggj86h3bAleTDAHPr1pv2hcE7ck9KrSOS5JPFN3MW69e1JRQrlgzZ7dqYG+ckc4FIEYN2IxUgQIpJ5z+lPRDK5ZiTzzT4yzkAnAHFMIUvzUnCpgZznJoFYJCSCpAxn86qtGeSxx6CrEjYxg4z1qGWQkEk5NNAyMEFwc89KcxI4x+NJCpZs44FLMQGx1qnvYlDM54p2eMGkUZO7H4UMfm6UxgMHg0Ejk9gaMHOc9aVSCwGep60CJk3FQT1ppkZTjHPrTsADnJPpTCu7lcDAqRjRIcEkflTg7HhRioiduQKmQmMbgM5xmiwDizKuCfTrTVk4pC+WyTx2ppIXvnPSiweg9nI5FIZM/WmqxYjvig8McDmiwh8bndj86m3DaTjp1qCEhGywyDxUjYC5HShjTDeeopQWLHFRBgT/SpAwAJHWkBNGehz0604zEPgDIFQAjH61GxbdkHHPSla4zUguzEwIbPtUpm89iW7nJrKWRgeRj3q1CJJFyM4HU0NCuaTggAqeQPzqaORpGDHg9x61RjLBRk5OOlBklDAowHqKCixc3MfKEnPr61T83gkg4z1p5kEmWYAc/jVeSQnK44HQjvS6gyUjzrcksM56euKk02RZr7EwBUYAzxgVXNuwjRjIACRx3p2YEkKEkhTkEcZrRaCe1ja1a68lkjiIORnHoKpR30U00atbsSO4PNNa/jmUhYiD0HfmqRW4tX80gA59etC0YNaWL1/qUhcxK2xcdD1qnbTJHIFDAEn7+OlMvbsXTB2iCMBzjufWoLeGScllB2p1IpoeiRoXrhZVHmh88jHamGSQkbySO1QCERtuKnaR1PY0omZAQGz6ZqW+wmTMQrZIJ9KSGd49wUhsnI9qrtIHGWJJ9BU7zK8CsqBCBg470k2gZKbuSSMxyEk+tMDqsZA5GKri6KHOc546U4TFwAuPU8Uw2RpaUAZ9w5yMVYn4SUnnnmodH2lWYMSc85GMVNccQyc9TgUMIvU58D/SCewNaEKDaAaoxjMrd8mrqtgADtQw6l8BTaGMxhiOQfT1qrEm6bAJA7ipQWCZbkY7GizGXOefSkiuhUuLsQTlJFyPUdqnjkjkGUbnrVG/8AmvSKVBhQB1qlsJ6OxpoSPvc1ZjYHgEVkxySKMA5APerUNwCwBGCeKLE3NQYxUDjnirAA25z2qFup9qXUpbD4x+6PbPWkQfPxT0H7oeppsfMh/SmLoTAEClHWgUEe9AwPHFJ39qWg9MUAMI5zTSOfxp+cnHekxmgBpGAKjPIPFTH2HNRsOtAEBHOabjnNSEEnHemng4PFADMZ6jmmlBz/ADp6/e704DHagDAkBkcIvBJx1q9a2ggRhKwJPYdqpRxiWVQpJPetQgZG3oBisxxSOauABcSAADBOKiAJ5qW7yt1JkdTUWOM1qSxcE5FHfPpQDjGaM5NAgOT3pwHTnigDuTSnngUAICwIIxxTvMYkZpoAByaCR170AOMmO/TtSeYCc96aQAePTHNM5HUUASFiVyO3em9QMkcikU0gznjFADskHFTRgcccd+aahC5JGTSoWfLAgc+lJgW2YfZjtyOeapl1C/L+frUom8tCh5DDnioDGTyuSKSQWABm5bnNLnsvA706IFVbPTHWoydoyORmnuIft44xUbrjk96dHIDncDimMQxwo4pjFRS2T6Veh0+WWHzFI9h3NUV3IwI4OfWtO0maNgzsFGOAe9S3YCubK4jUsUIUc+wpo6ZXOR0NXbrU/MhKA4BGMGqltBIUypA56GpBFhoWW3Sdm+cEHBPAFMeSS5k8qPqT07Vejjj2bHGeByfWmKbaO6DxxE4GD9am43qZV1az24UyqBuzgDk1ADgcZJFbl3IvkNLLDnPygk1ROn5t45YGMhcfMB1FaJ6aiKgjLd/xppXa2D2604gq5U9R1FSRwCRdzMRmi9hjY1YoWU9Ooq1EyPAVkA55INU5CYyVUnBHNJETn2oauIvkiNAQw6dO4qEFiwHbvTGBzxyO9TAqi8jPoamwiVJlCgMc46ZqQOk7FHAOelUpJAxIVffNJ5rBgVOCOhp2AlltimVzj0qnIhU8/nV2S4EwDEjcBz71Xm2suQRkU0BWJPrSZPc0nJPtR1/DrVDHetP35GMkfSmKrSMFUZJpwQ9+KHYC19uzbiPywCABu70+2tmm4Y7QOme9UhGS2AfqfStaGRDFu3YKgDk9fpUPTYCr5LLKMkbTnHNISyAyIc49O1PkBzj05H40iSGJipGQRjBpBcj3GXMhbJxyDUqGIEbiAcdfWkjtwsYkLYJJIFNMfmNkEDFPQROY4yQd2eeR61K8LBQVB47elVgHjOHbPce1Tx3LBgxBY9Oe4qdUMjjZ1lw4IBPBz0rUXZJblSSwAIyap+ZAckKcZ6d6sRH5CAwRSKl9xGZPF5BOHLLngE8imLIpHIyamuLZpSWjyccAVAbK4RDJjIHUd6tbD3JriFTZCWM8jqQeTVW3j8yQLngnk+lLHHI4IVjgnHPSp44JLdQQuS+cYHSm2rAkSyWaRoX8zIHYDrVYHY+T+FTOLhEIcccZFM3R4Gevf2pLYBQVkG7IyTzSpIqk4IIP6GoVjlZysY4Bzx6VJawCRnEh2kDv61XQRJAiyTje2FGT9fatCAqFBXJHfngVRjgkhmTeAUPXB6j2q7MX8gNBCVT1Hes2xk9s6s6gk4zjBq7IEFmyt2bPXkCsqF/3QLHHPWp5JcMN+eQAAO9DegXJJEWYAO3HT0xUclshQqJBnjBBqOBwWdZMDJ4B4OKayIrPJGTlTyOtRdhchRWhcodoPv3FNkkEzYC4I4+tWWK3DID0A5OORUdxbCACSM8E80KXQBikouD0/nUyMCmAOnPFJmLADdOpNRpIIXMpGY+hA9KY/QmEwU7wuRjBx2pqOwUFmBVc4UdDnvVZXM07LEpxnOPaniGZWJOOe2eQKdrATrJkk5BcckDtVqHzNoBGIiDnB5B9arweVbkkjLDNWbG4XzhLLFuwSBHng/UUNWGmPLEIUPXOfwqIgMOwxwatGNHhlkYYYNnB6geg9arhVaEhgVIOcjvWN7mpEW5Kk4AFAZHUBiDg4/GkeFygKHkdj3FRpGS4ZgRx1HHNWhO4y7gLSmQEAEDAFQi2LOrKOmc5q+wG1VJ49T3ocYwVxg8kVd7Im1yO0sdpeQnJ6Ad8U8x7Ww3B7ClYseEGTinO4MQZgS46n0qOZ3CyM+aKSMlmAAJqNIzJnOSRzn2rULpKgEgBGelTAg/LhQo9utPmYcqMYhScKSSfWpoztYZOcjt2NR3MbQXBGOM5H0p1sokO4kA5wBV9CGrMJkbggY96YMZwDyehqaeRlO0EY71FIVCjaOehHpQgY4h1jGHyT1I60kwaA4xkEDn8KZGWLDaeRUkhLOI24IPGaQEoYKieuBn3pxUEkqOCMZ96bLGwUKCMAc/WnHAj2Zxx196QyUcIDjnpUnmFsAtwTyKr79sPP45pU+bnnIpMSNGwmWG8KvyuO1ddHd6e+lJaypIRjJKnvXERn96GPQ4Bx1NaSi2DIo3qSe5pqxVzauJoswrbI5EQI+cjoelU7ubGm+XKhGJUPB9+af8AZoRj5Tnr1qvqMca2Q2jkyDn8a1TFY3Y4tEguBcxRSpMedwPc1bXU7AzlvIYox+Yk459axMIMY9Ktw2sciKfOCEngYzSeoLQt3VppN8jXEd48Zgy6q44BFUNMnOo3ont0RboY3knAIHrVnUJG0/SpWkiikjY7SejEe1UtHWwnSOdYGjcnj5j2NGlh6mjrK29tptwNojlch5SoyCfrXNQqsln5oYkAHnPUVoXZM2n6qjudxmwoz2rKj/c6cgJxhcEfWiOg3sOZ420uUYJGMn161e1CdTptq5u4yVUAW6Dnp1PuKzUKrp77+CSBgdcZ64rSkudPs40NpHvIHzs4yTzWiIerEttb1CFybcjaAByMg1HLeak00TXyyNC5JUkZAz6Gke7WacStAWAHAAwK0JNbki09rdVHkngIV5yfemTHczpJWDEKM4OM1B9pZnMecEdealAwgHvVbYPtDykdQAKlMqxI0jbPaqxlYHBPSrJ5SoGAycgUJhYYHPODyOaa5MkqOfvIOvrT4wGfbjHFKV/ebeBgUw2KckByrxryGyeK1/D9xcJfyoqqSyZw3oPSqLfIu0dDzUmmTtHehoiQ5Uge9D1VheZo3120v7yRCSnXb2q7YXsEhTygzuBk4PWmwaeJrKWYklgSCD0BqfRdGa5mjurONEjjYo+Tz78Vm7bF76l+1uTeXIgSMqxBIDHHFW5raW3iaaRkCKMkg5P4Vbk0eGRs7QCBjIJFUrnSpikiIpYH7mW6VNkO4W0cl3EZItpAOCScVMLKcnPyY7jNVLTRblrfEzeXgnAU81HfaYbMW5+0EiR9uM9eP/r0NK4k9CLW1u7ERPEVw+QcAHkVkm81ArwwP/ABWw9rEsgU3CkHPBYcVVtIDJATLNGhBOBkHIqlsDZi3dvNe7WuASR7YqNLUWzB8DPYsM10FnAt95gSQAx9QT1+lJe6THIkYNyEwcnI6j0p3Fa5jefKTklOe20U4X08ZUqwwhzgDA/StVtKtShC3SgAAE46VWfSYgdiXAk4yTjFNNBYki8QQyXDzX1mm1hgFMEk/jUDeKHjbEcCFFOACe1YeqRXWn3PlkF0IypA4qnH5krfNHjIyTmpsir2KOpM01/JORgyEnHpVccdfrWhdwqQHAyQe3pVI4x/qyQO+a0T0JerJYQdnv15qUUkY+QfL2p+cfw5qiCFj1B7U61iNxII84JOPwoYjP3Pxq1o4Ml/GNuADnjvSBuw86UQx+YgZwTTF0xypIbjPcVvSR8Hvn1psSDaVAwcmkFzJh0W4nJWIZI6gVr6NYHT1kiu4FJkPGR0qe2kNrP5g/H3q9fuJZ7Yq2QRmk2CJYVxOC2M8dKLiNI2ZoxgyHL47mlAx0pkuQpHrWZS3MWEZnf3JqzG5hkDA/Wq8IzI/bk1M/Ue1aLYT3LJ+95sfOeoFOE2R8rcEdaijkEMO49M8+1KwjwNrDB560hoq3oUOZEHzgZYDuPUe9U5Lu2SPduI9OKu3MbOA0bAOnI57VVefT5CPPg+bvgcZqGrm8ZtLQzJbkTPhWBxz9atWWhXuqwG4tlDRhsHJ5z9KJIdLkk3DKj0xgCtXw/fJpjmO2l3oSSVPcGrSRMpu2g2x8P6nbExyxgwt1AbpUp0G7j+6gJzgEntXXRyJcwieE5RuuOx9DTWGce1DjfclTa2OTk8O3oYMYwT1PI5pkmi32zAhAAPHNdjG4dTExIYDIY9D7VFKpzg5pWsP2jMR7BLiwWN02yBQBnqDWFNpaxyGOeIZ9cYzXXSIyYIGeeuKhvLRLuPa33h0PoabRNzkzpVuVwU4+tRto9oR9w+5ya1poWt38uQYPY+tRttA56etTdjM6HS7WK4RlDDDAjnvVnU4ULGQ5JB456U5GBuYl9WBp+oA/NkD7wzVdBdRtrGGVn5BMeKisoJhfKWlcrk8Z/pVqEHy2wMjbxWhZpBHbAyxBJl5Dk9frTQinM0sKSfMSM8Z9Ko6mVeFgrfOADgnFaOrzRyRAxOofIDKDwfcVn3oEzFNi7sAAk4JpMDkp96PucYz2FMRSWzzirl1FgNE4IcHk1GpVAEPIxwalsTIDHlwCOCetSlVA4APakEpMgAwAKdkbgRzmi7GACkDJPB6UpQHIJ4NRMSXI6E8CnIdhIYZHtU2ATCqmTgtn86iJYuMYx0xTixJyB36UiKQCT+AqkK4SglCMDNVioLAMevpVkZJIK5IpGTODtAPpTvYbGqoVdq9BSrD5hyR7VN5ahQfTrSiXB6UrsVrFcRiJT3P8qg8tmUuM+9WpjmPG3k96aobYFDde1NBaxVJxgACpY4wQG4HtT/ACBkLgg9c1L5aqAAue3NNsLDCoA69utMQEAueg6ZqRlDHac4pkijbgEjHQGkFiEgF8DpUjnC46Ht71HGc/h6U+QEqSRke1WCLENkbhA0ThmxyueQaqygq204BHBHerVrdQW1mQsRFzuJEmeMfSol2SFmmBLE5BHc0dRLYbACDgdD19qsNaEQGUAH0Pr71CGA4XitCC6gWykjdWZsYUjtSdwSVytZW4nVo2AB5IY/yqBztYxk5AOKck+wHqCPTvUDuWfPai1wSsLyGzwfQ0gbLDA4oWQcDsaASGx2osBPDGrEB2IHerJhiEJYHJFVo4zIwUHHr7VZRPKyzHIHb1qGJFZYJWOdpHPU8VehDW0IU8jvg0NIZY/mPTgAVCzsvyjAAou3oUWFdUbdkgHkYHWo5mJOQ3fOKj855F2kggfpSEqFIBJJGMUrAmAfB3Z69RSmQg5AyR0qExsACBgdjRuPXrVWGSbsqQWJI6Z7VFvxkA+9DksQfSmZ5zjpTQbEz3AkRFVSpHUg8mmbmIO5icepqPGTn1NOUjPJA7YNO4Cbzk4H4VPDNJbqTGQN3UHpUIdVY8Ak0isNwJ4B60wLE93LcYLkDAxgDFQknIYnNIRlj3BNAGAT2pWGSDa788fSlJbld34VDnB+U04Nk9eR1pWFYSQEgEHAJp0ZKLnPOehprMoHHI/lTWJcZB5ppCZ0OiEyQyPjGTip7nAt2NR6ENlhkjJJOcVLd8WpOeQCcUS3FT1MKDJfJ7E596uYXHPAqpbc5OO9W1bC4Pakx9STDFBhtw9qsWIxn1xiqII/hyKvWBZg5PUd6dtAvqZV6c6ifQCpIwCR7VHON18+eMVPCAXHGQaLDluOVTzxxU0IBlUYyc0wqw4HSprQZmAIx3poh7Gpj5cdsVE3U96mONv9aiYEDNT1LWw8D92KIhliaXGIgfxpIeWJpgTYo7elLQaAEx3pDTqQjBoATHHPekPWl6kYprMqIXYgADJJpANchR8xAz6monljXPzAj1zWZqt9FOqrETweTWaHPqc9OtMqxtzTHG2Pr61TaSYH5nOantDmBS3pVS4Y7nbPSh6ErVDoNSLyCMjn1rVHIB7VzVqf9JBOME10MTZUDPSm9iXo7GNbN5YPlnk98VahuAmF2knNZ8TEMB19hWtDEsaAKMk85PasepaRzt+D9ulJ7nOPSq+R71b1MML589aq4/Gt1sSxTgrx1FLjGCaB8qDJwTSE5GTSEOz8wHanAjvxUOTilHNAx5wR1zzQaZg44OKeQR0NACEegpMdyfwpwbjG3Oe9JwetArhtzxnFKEA6+mc03IHAoySBzQA8NjIIyDTiy7AAOQKhHHINKGB7UNASZ3MAeOKexG07T0FRFlJ44pNxI/GpsBMgaQcnio2jIUsx/D1qYOBGMDFRSt2BpiuRgEsB7051w/HI/lTA2OR1NBYjv1NMbJQN2Bjv1q1tUpycntVRJQFxxinLMqgkkkHt6VLTAmkWMqMjJz09qspdLHCqooB9TVLflhzxSHnqScGpauI1Q/lmMsQwcZ47Uy7YFgFIA6nHeqXIUAseOmDUpAYADk4z9KLWGPuAtwoRScgZ5PBFPjuobdNoJBAwSKhVmDgDBLcYoOmys43FQDzwaNAKJIZyecZ70/zcAA9MVIbMoSXcAA4x3NRNDn7hJFVdMe40Opfp+dG3Y4J6E5ppGGxUylWUBjijYVrEsjIyAxg+9QF2Hy447UvmKmQKQOCMnqKLCFQ4z6ntSHljSbwWGB1qXAD+oIzQBDIVDDaTkjmoxyac7FmJxxSxgdu1VsPoIImP3VzTCpDYIINWotxYHBwDn60y53PNkkdOcUkwCM4UDp7/AFpnluTgKTz2ppOAD1NWw/7rcM9Mn2NDdgaIVgcjJBGeg9acSyEgg4HpT0kaUAA854qQSouHZcnuPSpb7hsVBK4wTyKk80ysp29KftQl3CgB+celIpUNgdKNAJS7SKqtjA6GoBGwlwRkjuKkMyqQAuafGPMYqg5x0pANIY/KMmnqTkKuQcfnU8IWMgN1PBzUN03+kDyxgDuKXUCzbhJoyjcOvU1G4kgwQ2QTjnuKjEwE6eWDk9R60XNuxkLEkA84PaiwupPNdIURoxtcnBFTW9zHO3l4IcjoehrOkhkEQdWz29xTBuVgysQR3p2AtkwJcYjYjOdwPQVYt7hZHETEBFHDY71nnaVPcnGSOtWhBGMbXOB696TsNlq5lhOEGNxGD9OxrMkjSOYqGDL1yanubZwouVOVK5PPQ+lVT2Oeo/KmlYOhYgKrIAGzkYOO1TiDzbgOoJUjBJ6E1SiLBtwGDmtCHUJIyEEYZR0HSkxCXRcQ7hGMAYBJ6Cmrczi0CYJQ9BTRIWl2Sk7WzgdgaSI7LgxSH92AQMetKwNjoZo5CTIFRQcY7k1MCJHDDjAwM1VmRUIC4IB6jtmjzJUA3A4HGfSi1wRYeJp3UOAhz19aW4tZIXBBIB689agmupDFGFOSDkY9BV553uYIXOAD1JqegEdvAftDPliMYA7ZouxK6ooGAOSTTGuXSUouGCnnBqwZPtEQDdCM4pPQEZ8sgCA5HuPWmyTSTQqgVVQ+nX8asSWilSvUYyB6VWjjaBgXGYiecdqqNmUSxwOIdwc+YTg47inW4IuBnO0HBJNOu544p4zaEspHIPbNIu4sG5OTyBTYmT3DoxKoo3E8Zqa3LRoSYw7d8dQe1J5MQtjLyZgAR6UyG4YLgjBB6ipabVikW4ZFKh5c5fg+3bNS7Gjk8sdG79cVXgRpnJ6x7SQD1Bpsc7wsAwyCcZPfFZtdC0+pYSPKlAwGDkMaYbclGYkuAew5+tQyTiY/J1HUCrYkkigC5AGOW69aWqHdFOSGXaFUjaMEZPNKihCTKSMjgVMyeYMMwJ6hgePxqK5EpiCqA4HBIqtWhEQlVCQuQfWl8zKkAcnvVRmMLgHsOQaFuQCc9O+adtCbstgs2GaMAgckUSOQuc4HaiOZZEzuHHGPWpI4hJgdh1pXsNala9GWjkZSVZMZ9DVe3jIlBAJxxx6+taUygQNEeR1HtVOIKuUBJLdT6VSegmhLhcMWJ59PWqBLGQ8kAHg1ekDAkMOegP8AKqZjcMQ+A2eRVoljoHK3anG4c8D+dT3WGkzgg9sd6ghjKYYtzVlgHYFTggZyaHuMkIPlkEnI6n1p+QVAxk4796Yr5DMwyRwQKQkLj5u/SpsBKQTDgjOfTrTQVjUbicninIc/L1FMYEOC3TOKAJgwCk+o4qS2dllEjguFHQ96ZwVBA5HtTVfDkAnJ7UJgax1z5CxgGOgOatag6vpsLswVndSV9OawkjLuiberAfrWrqts0cQY8gsABnrWqtYSbubwt4GbBnUYA5NXLHT4Lq4ESTFzwcDjFUrLSZZo0k25yB1NdJoWnpZ3gLEGQjBAPNJ6DTOZ8V6f9mgt0VzglvMJJIzniq+lRywQx7Y2cAnGB71reMhmOPI7kYpui3skGmAF1CKCMbec/X8aSehbWyM/xEYo9PlFvHtMh3yEmspowbAFkIXgZHrjimXHmCzkV2JDktknNWGlEul2aqRknBA700iW9dBLm0ki09Z549iSABfXA7/lS4spLNYzNyozjHP0zWh4pmt5vs8VvIJLeK2AODxkdv5Vz93dtfQwww2qQOGIcr1YcYq0r7kvY0TKI1jMkxAU5AQdKfd31rcgiMMS7AnPQEdxVAWFxGgY7yBgZJ7VHOhsrlN7AZwRkcH2q9CVvoXyMg4BqFgdwGOKnyp6ggH0qFsBupNZl9AVSVb2GahPWrVuM+YM/wAOagYID1NCeth20I4wBKCaV8eefTApjPtcECkklYXKYHDAZFUISTA5PT1qO2cR38ch6ZA/ClucyQlc4yevpTLTabtFznaCQPcUCZ00l4tmtxGyk+aARjtxWhpUkNlppuFu2QSEEjHGfauemuN0QkOGboQeuDxVlWvFsXtZSvlxjKjvUOw0dJ/wklrM6RQKTITgEnAPrTm1WdGGI1yR3rjRK0c0UgUAowOQetdPNz5bA9x+tNpIV2mMj1C4trkyyAuCWGwHjn/CmSais89rp5UF41Lsc5xwMCnzoFgkkBw6oSufUCuSsNVjOpxyEmMkkM55x6k0tweiuLq0hj1SZASFyCAD61WMjlioJyPeuim0WG6l+1LIJQ+CGHeq93oqx28kyj5gCePSnexLi29xfDFyIblN5yHbBz0NdJfWbFvLZgxU5AHTB964TTJDFeiMnAJBH1zXWNqFwEJLDHfI7VL1LiraExtAIXUxjLDrmsd7l47gtFGMgbSCeuO9aPnEruYAj0zUMkUcrBtgB74oXmU9jG1O7klRZJogqpxwck1ktc27D5ZSD6Gum1iKI6TKSgDAYBFcPNbkAMn4g1SsxapGiArJuDZB4471mudjlOcg1NYl/mibgdR9aLiEiRX6A9aFoxboeH4HUYpxYY70wA9jxTiMDkdqvQkidxmr+hENqKKPf8KolAR0q1osyW16JpDgAHNCE07HUshIOcflRaLE7SRnh1OceoqqdXsiOGPJ9KgGp26sHR/nV8jjqD2qQsy/IiBuOvUU2Jj9ojBPAOB7U92EqCRMYPI57VXJ+YN1x0xU9R9DZygPWo5TkEjpTrC5WZSWUEDrxzVfU52hudsYAUgHGOlFhoz4Y2DuzKRkntTyCT0pwv2B5jBHtR9tjP3o8GqCwSAiyI9axJQxzgkfjW6JIrhTGp/D0rMu0igmKkHGcA0uoyPTSVjnYkkqARmrENtFfOJCuMjJxTLRVFtcbeQRVvSgVRVPBCk4oYJlVrC1DbBKAQehPNMXT1WQNFLlhyMGobqLdq7tjgEd6fp8ONUBLEggnFNITb2N/SdVeyl2k7kJxKn9RXTkJJEssZDRvyCPSuALlLt2U/xY/Ct/R9WFnJ5cpJt34I7qfUUJ3QNW1Nx4wRg9qkR/OAR8CTnHHBFOdQVDqwdG5Ug8EVC4yvBIPUEdRQCGSxHp3quwKkmr6ETDaeHAAye9QSJjIINAzPnhiuoysg5HQ9xWHc27QsVccdj610Mi4yRmopIYrmPypcDPQ+9JoE7aGLp+ly3Li5TGyI5IzyatazaxrYeauMlhn1qOGabR70x5yueDngj3qfXJoptOSWFhhn5X0NPoC31KdtcRrbBerQ4Le9U9R1MXIHlxgDGcZqyLJhaO6nmdccdq5+bTLiJziYgYyM0DS0JCSHjLHGXHAPSreqlg4byyQMZYdqytkyIBKSSDkHuK1orqKfT2WRwZIxyCfvDFIGrHPsXkZ1YnOeD61VYENxyR15qZpikpYHHXgVWkfexI4FTuSxwOHJxjijfgj5uQajZyFA/PFNbk07ASu5JDZzUkJbbg9Cc81BHgMd3PpUpOeAOvak10AeWUsARjNA4fPUCmb8jB5oLYIxnjrRYaVyUEFtwGSetKRtJJHU8VEGC5yOT1pwk4x2BosO2orHtTFAJ54pSRyQPamZIOM5ppAOfJXAojGCM0fwcn8aMjGO1MCRgT7gdDSELsIxzjtShQVzuxQzAcAZ4qRohXLYGMY602cAJwQT3GKnAAXcMDFMdS64OCehAp9RNFSIYJIHXpSuxCnHGeCBUxRQuB1HWoHQlvY1V7sLDYyQ4wOoxU5JBwAMURxgDDYyO4oBGcGmxJMjBJJ6+tSJO0UbRgggnnihmwAFGe+cVGAxJLDtQJrUYSCT600+lSNtwABj3puMDmgT0GYqRDg8nNNNIM5GeRQI0LOA3DEBtpHIz3FWrxlChQRuHXHeqEN68IwFBGMZpwkD4apkhpkiKzcrnjqTTJHBwPenNI+Pl+6T0qGR2CjAx71I0SkI33SQR196TaY8E4PpTASFyRknnNIXPQ9D0p2BIkeQtwTgelIozyOaZnOeKAQF6800ikhC2GORSB89FpSdy4I5659abtKng+9UOw/BAH1ppUYJJ6Uvy4OSSaQkAcUmIaqcnnJFBOM0AgE9uOtBbmmAuWCikJbqSaQEkcGlBzgGgAG7tShCRn86Q8HrTweCtA2JtyM0gGTjHFLg4yDn2oIwOv5UW1JaOk0YqbMhWyAOlS35xZt9DVXRiFsC2cHng1BqF5I2UxhCMAUmrsIFa2AKDryeasMdqADqTjNQ2owuT+FWiUAy3T+VJ7iuVgGB9j0+laemg+Qx65Gaq+WjHKEfQGr9ihSB84zz0pvYS1aMWTm8k9jVmAAndzkdqrgZun9AxFToGUZB69M0FPctBonG0Eg9waktUIcEkcnioIRvJ8wYz0IqzbR4kyCSM0zMvsMLUJ/Q1NJ92off8ASpNFsSn/AFY+lNgHX605+FAx2pIOh+tAPYmFHY0Y4o96YAKQ5pcc0GgBvOcCsXWLsmTyFb5VHOPWtlm8tC/UAE1yk775nY87iTS6lxXUYTnimk4B+lRSPhiFJ4FLGxbtTSBuxu2wxbDp0zWbdHDexq7DMn2bAYHjBqhOfmA9OaHuTEiGAQcYIq3DfvERkgjpzVM0YyopobSZcRFQblAI61ZtmkkUspyAeoqGF4o4QCc5GSPWrELyPgRoEjHY8Vil3FHcxdVB+3tngkVU4GB3rQ1gCO8GDksOtZpOK3WwnuA5JJoJwKARTCcnmgkdu54pQcc96bkYwe9APp2oAlJBXIpoHB5/Cm5OScdqXIwPWkAuSKaWxg0A5zn0pCoPSmIcDnsKC3Bx3poBI4HWjBxmgY7qOeKb0oPFBBPNAhwxjJ70Z2mkydoFIDk80hj8k9KaxJPNKBxTWOWoAUGkIzSe1LzQAgB6UrDBoTlqceDzRcBUfOAacWzx696jXO7A5pxJ6mkwJI2Kj19M1YW5AAwuD3PqKq5wAc4FN3d8/QUrAWJpcsCpIHWpI7uRMckgetVUcEnPSpUjLOOw71LQjQjCTkFgMdcGnX3kQhfJXAYcgdjUDqY1GzLDGeKYZxJhXGR2qUhlR48Ak5zSAnHTip5AAo5yKgJ2gADI960TuBG2M00HtQe9KACaoBw4zz16VMgYoCTUKDc4GDg1qRxfuwNuABwTUt2EVJrNo1BYEEjI+lRKpTqOcVtqrJCGmyQeASOgqvewjyQQnQde9SncZTgdP4sgdwKJo4jllPXt6VVD7WyRjHanZc/MF4PSqsA2TAAAOeeaVJmCFQAQaY245LDHNOUYFPoBNAPLcbuMDgVIzxyHHQ9PrVcsSevSkzyPXsaVrgSA7CMng9RUch2tjHQ9RSs+XAOMetOMW457ULQBgG8ZyfwqzAxibenUDFMjCjGcgYp4/dvg8qe9DAHmMjhicEnmm5y+ckUk3yMCpBB60mWHzY4pBctqEDLMo+YdM0l9cs4RcEAjJNRq7eWGGCBTGZ5OGXilbqKxcjtp5LMSBt2egAqKS2lh+aVcZ6CprJzDFhicHoB2p+oLI9ukokDqvUHqKV9bFdCkAN+FYBjzz0NWZZMWxyvYcj1qFp4niVfLwQPvDvSwzGF1JwYz1B5BFNoRLbXIZPIkwVI4z2qpJBJG4UjJ68dAKkLrJdGVFCJnge1XYLiNA25SSfai9mGxQRirEFcDGRT4GlE5CgHI79BSklnebYNrZCLT4gIsxNyzcg+lDEwmiYQksvIPBFRLGzcAE8c4NI7SFirE8cdaI2a3AYt1OMeooSYEg8xYioQY7g9frTfPYIFdSVzyfSkkuWYEhcZI6U5czKCcYJ5FFgsSmNDAXhfJHQU0q/kiPcASeCabNGtuqSxZJJ6VZEkU8IDDnrSYyGOF4SRIMljnI5qaFH8w7iQD0pPPXcY8EsBxTo5VZCpBBB5HpUsGOmWUuuw4weTnpSXEzRLlUVs8HI4+tTJIHTcpA7EH0qvO7H92I9xcYBpRHcpDLS7mYAnt71pW0Z3EL8zEYA9arfZWBIIBIPBqe2kWFg/mAN0GO2apq4mSiYqQo5BPIHtUUkjFsYwT0AqX7PGIZLgMTg5A9TUljDtvYpmYOM8IfpSTTY+hLbiSOKMKpx0OB2qxHAssBWWM4ycZ6ipiZRMTuUISSB3wadiQs2512kcc8g5q1BXuCfQgitIo1wqYBqCNZgXjkiJjJ4PcVfWQIw3MM55JPUUhLsHw4G45GD0FDgmCZQEbRscqQDwCadJIsbOqkcEYHY1avJENkiFgzhhnB5rKuTGL0sWyhIwBUyikik9bj5wJXE0ig8Yxjp702K3hkIITJPUelTEt5nmFcoRyPaqsc5GWRuCenfFY69Cn3HixZJTtAAHI+lNfzFcBWwueTmpY5vMk+YkZ4BqvfF1uBkHaeBxwaau9wui0ro6Fi2eMAVBHhAzbck8fSokt5hGSqnngUuJYXIbqAOD0ppIWpK6LP8zHoOg9ahuYVjQSrkuBk56YqWMEZI7im3Ll4mZRhRjI9RVIT1KwdSAEH3j+RpwkaNSrA7s/lU9vDCbUyKGyOQSKYwDu7Ec4AzTuIjUMCQThWNPkK7QBj61HcsFYKvIxzjtSnaqAdQR+VIQ+FvlJOcg5zTpHLsM5B4FRxnBPByO1OAZ3BIwM85o6gTxykKQcZoQgsMdTUJUs4VsgA5zUgPzY6EUAi9HKEttq8NuySamEvnRESyFiCMDPSs/zCF4Oc9afFIBJuAwT1BpptDNvT7mdb21h+0uVaUArntmu40QZ8VXvPCqMZPfFefaVbGTXLeQH5Y5QSCeMV6DDbtaazJdtKAJXAjCnOeO9VdNB1MrxjIYY4DuBJZiQfSqWkSKdFlklZeXbkn2FWfHezZDKcbgCCR3GayJIXTw4G2ARyycEHn/PFC2NG72RhRTu6zKxJABwDU+nMzPDHuIRScA/Q066CF8BPLwvPvTIWEbx5OcHJPoMYq0ZvuTQgJZyySMTGrncO+M8VWe+gVUliiaMHIBznOOtaNvtbzo2UNzkKOhB55pItHhmtJJJWCiMkog96XMluNK+xVTW1QDbkjGOTSXd21wkMMsIJyCD6Cri6ZBFp6zkK8hPC1YmsYIfs7KwJf73PQUe0XYFAjSGSSPKgEVAYZS5UDkZPPtV6aOOO9SKJyYSOSD3psccbXsiMSIwMA570lLqFuhXs1bzXBHBQ1A0bdvzq9bARJLI2d6kgD1FQmMeRvJO4k8Uk9SrWRSeMleuKbOqiaIBuMZOOtXjCPKBOcmnRQ6fsDXczJIDgBRyRV8xKTM7K/3c47Go7LZHeJIVwScH8e1WtkW+4AYkDpx2qCSMQwxSqCSTnPpRcTWmhoXdqftbBcY28D3q0pYqBI24soBH86qm4MyiRupXt64p0JMciFmPzEAexpCTGX2nsJmWM4A7Z6GtRNWtkt0jnchwuDx3FVdVuALyM843bT9cCs/UEDygDA+U4+tJM0aT1DWNVaWwRVnImjc5A4yprngSrkqME8k/Wr19A87q4xnbgD0+tUdwKqWQ5Bxx3FFzNnVeFtSUQNazvjB+TJ6cV0ImgkZrUuCXXoD2NefpuhiyuMk9e4FSafqU9tepcMxcqCME9qa1EtDQk0q5GoF4YiyxyYJHsauXmoPDIYmiIBHIanDXbiJC0UYBkJJzRDe298omvWjEgyMEdRTaLT6la2s7i8U3Ed00QY42DtWraxPbRFXkMhJzk1T1CYWlmLu0mU7WG9Bg8VZg1C3uY1dWAyM4z0oaYr6lfWhINOlfGFJHGelcuR8o7k10WtXu+zeBRkHHNc6D8nXp3oSsN6jB8kiOBnBzg96syasgJR7VT+NVmYEjBzzTp4FlQZ4PrQ/MEm9iY6tagf8AHiv50f2xa8Zsx+dZxtsn7x4pj2+O5o0K5WdEmp6U8YzEASBkY6VGbjSCS23GecYrnyrBgoPPapDDKccD/GnZdyXdG4bjSc8YwPanC50kdgce1YKwyjI60ohl57c9KLILm8ES+ctbTMEBAwOg4qexjaNZUZix3cE9TUXhuMi2YuBzN/QVqiBGV5I25Lcj0pPTQi9wtpjbTBuoJwRT9UkWS73KcjAqJhj5agYncQTk0XGrIaScUhNBOaQnFMZNZ83A/Wq+pDNxnHRqsWXNyDUGoDM557ml1Adp4AilPQZ6VatSwuDnrt5qtZkpZzNjJHNTWMhlcyHAyvShkxKMsoGoyDZ35Oal09g2ogAEHBqORCdQkYY5PSpNPUreg+x49Ka2B7jZc/amA7tUocpMfQ9vWopD/pJ5z89Sn75XHPalE0kb+j6sLci3nJMDHg/3T/hW28e3kMCCMgjoRXERuyuCTkDrXQaRqoUC1uGzG33HP8J9PpVbkNWNIgEgg8jkY7GpQwuF2sQJQM49aa6FGweB61E7EZ2tg9iBQMbJGAtUbtZCo8vGQOPrWqji5UjJDoOR6+9VWHPJOfTFIDnNULGWME8gDNUZZGdVjY8A561pa0MXg47CsxsFwBU3Bo2ba5iS3RCCCBzx1qSSS1lyCqnjoRWC0soY7WIAHSj7RLwGYEH1FVdCSHa01mtuwCIsgGAAetcsZ3XIJxxWpqDS3PIQDZwSKw5WO7BGDU6Db0CSQsc4qMgkY70ofr7CmoSXwelMQbTjJPtTNxHBqSY8jHGKhIIznj0oQiQNg+/rUqOAuD1JqqSR705CxwPTnNNq4FsbSeBz3pcYXpyahViDUoOQDmlYtC4OcNSEEHNKTnJ7CmhgeO2aaQCmTOFA6U0nDZpxQkkgim7CTj9aB3HD5+vSlkG3HoRSKCpI9Kex3rgnmlcFqMBPPFBJzmgnH9aXOaY1oICCTk4xT8EDcKiC5bPang5OM8UA9RCSWwcfWgKDSggnJGcUjkZwOM0CsG0BDjvTCU28DBzSlzt9ulMKllyOMUw2FEmCQADTSSSAB2pVhd2CqOT0q5aabJNhyp2BsMB1xRYhsoBCDyOBWlbaNLc2/movOec9hW5aaVbRgmSIHnjNaUaqowgAGMY9qTegktTgJYtrlccg4pmMEDGcnFbut2SR3YaBT1+YVmXFvIMOqnBPGBSTuNqxHDFufaByalEJjJU0ohkTBZSh608SYyWOaTepKRGTggZ4JpGGcgcgd6WRsjioC7F8cjNJFASA3X8KN2O2c/pTVXLlj1B5FOzgEFcmqQIUFjk8A00ljncKCMAY9OaaDzz071RSYqseppCSBQSCRS9CaBiKMnJp5wuBnigSDJAAGetNkI2bVX6mgQdc00475pFJPHSlAJzkYA6UAO3KBgUAqWPHFNIAAI44xQoJGcYxQA84HSkBwTjpTSetIBxk0DZKD83qKdjcN2CKiBbOKkR9mAw4NAXLsWoMiLCQAnfHWpbmeE25RQCTjFZpKlsjpViS0eGJWfgkA4pslaPQnhbCgk8mnFnJwMHtj1qrEJCwPIAqfIKCQAgikIeHMbcAo3f0ratDusi3fk1jK52EsA4PX1rZtCP7MJ7EHFJ7Er4kYsQzNIexY1OATjJOPT0qGAjLn1JNWY2xzjNBT1bJI98Ywo3g+tXrMEtyMHvVNGBbCnBq/aAhsN6daZJYkGFFQZ56ZqxL90VXxhhUl9CVxx9BRB0NJIeMeopYOVJ9aED2Jh0pKcKQnA6daYCZo+tLjimk8c0AQX7FLKQg4OK5SU4BNdHfzCa2MSA5z+dc9cxFFIINStzRPSxVRTJKBkkk4rRihjijIZgDioLCP96SRyBxnvU00bOxNW+xluyAyYc+lKXWQcnBHrTDGQKaQRzQO4/BPI9aOg4qEyOh459qkWRpOq4NFgT7l6xhAlJlUOB0z61oMrPyeAOMCs2GaOJgu0k57960dwKhmJA649KyLjqYuslTcR4OcCsxutautBTcRlRjIrLI5rWOxEtxB3FIRnPpQAR061IQABmmSRZ9qXGe9BGOozRigA7Uc0uM9qeQxXGKBDABingZXHtSAYPJqQDnj8KGAoj3hRwKiIwcdhx9KuJA5AIGOfyqrcAeaVXn/GkhkRxng8Uh470pGPwpDg8UxCE0Dk804AY5pvSgCQlcDFRkg5NIRSAcUWAeOeaM9qRSByaARmkMVWMbZFBYs249TSGhFLEAUAKCQwbPShmJJPrSsjK2CPxoAAHzE0AICW98ClwQOacgA6elNcc4NADgNqhhVyF18td3JxiqYPyj2qSM4HJ4FS0I27R4TByBg5HNJ9nt3jYKuOuPastZCrggnAOasmfcwkjJAHUetRawDJrcIpAbcSMjFUiTwO4rWkWEIJGbbuGcelZxKNISo4FNArldlI57GkzggVNkFj70zyWJJA4HerTGJGxDgr1zWhHcAMMtj2rPwUOSuDTww+9370mrgzcXU1ELK4DjsMVEL4nhlBQnOCOazo32uGI49Kld0eMtHwfTvUJWEMljjllZioQE8AU0LsI2tx6VB5hJIJOanXLrkDJHaq2GRSDfyo4700EKwJ5GcEVY8t9u5RgnqDVeQEHaw5ppjEP3i3YmgHOF7+tICfTingDqRkd6oQ1hyM1PGdqhW6Ux/LKhg2D6U0NjAPfvSAexAb+VNaQ7dp9eKRgQwPUUhOcEdBSQg3s/UHjqKnM0ckYj2bSD1FQAZPGR6imkYbgU2h9C4CFUg9D0NL5ilfcdqjhO5drc4HFIyYyR1pATR3DxtuC5HQUfaC7kO2AeoHSooJcMFblScEGp7qBFYtGQRU21ERkRqoYZPbApSRgEggY6Go1OGz6c1oFrW5tzuBDgcfWhuwFTzFGOOB0qSKYgkgcd89qogsGwwI9qtRkMgUdSOaLAW5jBbxAhw8jfwjoKosTuyWyQevtU9tatcytGWAIHU981JJp3kyhDIDnnHejRDK8hVI1cMSxPINMf94v4dKdDAjTyI54HQUGErOqqQd3H0ppdBDImCEgjJ6c0eayMSvIz0q2bPKAbSGpRYkYUDORyfSqsFysLl2bDjgdqVzKFLRA46n2ovIDbtGeckZNOMymAMvBAxUtWHcjQyH51yG7GpopsS4dCCepzTYSJlEeCrHuDUqRsXDcHbxnFS2SWIXVG3SrhD0HrUuxZFDRE5B4yelM1BAkMcqsCc8gU+3XzGjmiH1Hao80PYjmjkjGQeRyRTBbkMjsO/Iq1dlyQVUEEEcdqqqSYXxnIx1NVfQaJpJg4CqwGO3Y0sLyIWcDkDiqyxEkE9Qfxq6GGzcuAAMEHvUWGNJmmkyCAABgk1NIAEWNXJY4JbPSqxnRnwmcenpTixRtrcrkHI9KHcL6jJbaeW4LLKCg689Pan+Y1sifNkEYOeCDT45VJPUE84PrVSRXu7wIqHgY+tJSbdmUTk/aJiIs5IH4mpPIkJCFAXXjNaFlbQWse1iPM7+xqa4gWZAUYB2HB9ahz1sWo3WpnW8itDiRuQcUT2sbRkxrg9QRUUcLRS7JByTV8FQgUHkjpVJJ6i2Mq3BLEZy3SrkhXy9p5ZORUgRYyHWPG3rVaGRg581OCSR9Kq2hJNDN5y54BI6CpIo1L75FBIB4NV4SscrAAAHnPpUglD9ic9qLIdxIwA54GCaJo1eMhSDjqKjO9S3y4BIA57U9HUoC2QT1wKCW7kIgLJ5RYhSM8dqke3Vbdj02AAn1p4bADDqD0PeieTziGKgKSMj1pgZOxizA+mfwoBBgG3JP8q01jjS8LKoMe0cHsSKrXsKWccZQ58wnIHpTFYgBYKGPUfrTxMTgBTg8c+tRIfLl6Eg9Aan2FepznrjtSYJDHcAgAnJHU04bupPbr61EQgmG48CnEsWAHIPUU7AycHAPHXvTo2HHTgj8aYpO3BHSnCMyEBQASQAM0rBc0IXYOSpKnuRWhDf3CxDdcEMDkDOTViLw/csq5miHAyAetSyeFLnyXkhuI2ZeQpPJp8jWo00LFeWF3DCNRaSRowRjPByetP1m6tLnToILFSoikBPPGK5+FyzGOQgOpIJ9DU7EpbCPIyXBJ9qSfRjWjuP1N98qHy9qhSOe5qjbW7M8mW5XJP9KnvpiSHzng8e9WBHHvEqtgtGQwPrirTstQepPotpL5Fxd7kMaqTgHJzTBkrwTio9OnltNJljIGWYjHpnvUlsZpiIhGoJOBg+gppXbYN2QqnBOQSB6dqC698nHY1dlWIPCFBAIw5NNkitxqCR8eX1J/ClfyHYgRdwDDoaeFO4+h6+tT23kvfmLA8vtULSRBpQScgkClzXdgtYYwIH1qMnHJ7UqSA2rEn5xnFQ3Egh0/zS3zniqTFYnkdY8BjgkZA9qoanJ5Jt7gEEluntVJ5pSAXY4xgE06aR7uyhUjPlmqatqCZoQlZobmdSBxk47VJbREwQg4KkDg1nw7o42UZVCMMM09JiI44wTiPpzWbfYaaAXGLuWA52gkDFaRbACjJ27SPrWUVJcygDJOTU8V0yqWc5I6e9HNoLqW9akU3ilehcMf61GJI7l0yQRk5NULu5+1ISOCeg9KjViE24IPYihMbZHchvtpAYhQRj3xSeYCpCqMn26c81LIBvVsggjn3pm1dzncAT0HpQ2SQENjg9KlVYypwCDTGABA3fQmiMsTwOAcGqSDqWDcsyLHjOByan0yO2vLww3B/hyOe9Z8vm4CxqR6mmxiSFkBJBJwSOtUmgbaR0VxY2sVnMYwAQMZJzmsSCLE24EgEYwDUt7bPAwIlcxnBIJqSxCyXIGM8dKYr2Qy7jxDuDE+x6VQc4Q479a3tUgiWydkYZB6A96585MbseMCkhsspCn2MSbec0wNuyvTFOi837GCWGwgcUwcu+B1xSZpTEIzTQFJ+YZBpxB3U08g1CZu1oRMo80Dtng/jVwIC2COtVFGZlGO/WrrFUUEtjPStEc0txNnTgUBB1xSoyuCVOcdaN6gjrTJNXRQI7csw4EpJ/KrMkwtLp5R/qm4YDt71U0iRWjkj5ALZ5q3dDMzKRwQMj1pMkry6vZ5wrEknHSnEh8MOARkVkXNnJNqBjgTIXBIHat824WzViPmUcih2tcfWxWP0ppAPJpguYiecj3pfNhOcyAY9aYyzYgGcVDfHM49yasWIImDZBBHB9ahu4pJZzsHc4NLqLuLZkGBozyWFS2ClHaMjlRVW2gltiTIQSTxViObynZ2GSwxQ3qUloUJFzqEjAnGT+HFTaarC8JJOMHrUxe23FjGQT1NLC1vFIXUnJBGDRfQTi2yueLk+u6perljxzzUBObnI6k8VOTtkJ7elJFSBjhGZeoBxRbXBMKs3Q9TTXOYzjuKYm1UKrwAOlCdhPVpHUaXqayoILhuMfI5/kavsNrHIOPeuKsZiJCjHjGR7V0lhqCyw+VcNl1+6x7+1VuTs7F1zlgy5BByCDVjeLlSwXa46jPWqLSqO4+mab9pWNw4wCDkc0wMrXARehsEDABFZROZFP6Vs6nILuRpNuDjkCsbBEhHpUNDbuMf7xNMJ+UknilYgMQTioywdioIBpICqwIugMkqRkj1NZF9GUnJx16CtabfCu/qVOc+1Z11IJf3jHknpQBQjUsxJ4GPzp4AXoMZpfu5x3oAzyTTbJF8vcORwelMaPBAwT6U4MwJA5pSxwOc4NLUZHIqhcAe9Rx5Dj0xmpj8x46UmAOPwqkwAsuSAMU4H9e9RnAY05TnpTQ0x/mAAigYAwKYeWx1PWlBx+dMZJkYwRzSg4X1xTAR9aMjoKBoeASc4oPPHShTx6U47cdaARET685oJBGCcYpGIDcc0nBbnigBSSCCvSkyc8D8akAB+mKAARgCgQinCknpSEZ60pBA54pgOGx29aBikYzzwaeCGAjAwfWmE8Z65p8AIkSTGQD0PehAzf0+xhmijmZcEdK1UEcedihQeuBWfa3ERgUr8o9DVkSD1pMgnJ70eZgVB5gPWmmTHSgZJdnFu0ixh2AyQe9Yv2uBGjkRRk8tGecVqm4WMZY8HjmudvkWK9dl6HnAqOonqjTubm2uCSAASOD6GsR85K+9KCSPQDnmhnAOAQT60WFfQYQVXJPNRbyMkDNS5Ddc8U2RAcFRTQyINgHIp8eCQT0pjEKR3zx9Kdnb0qkCHMMe4qJs8+3WpAcmkIzzxz2plDFzuAzUhIPemBccUE4BBFAbAMBuRmlbJUnPemFu4HNLyR+HNAXEBIJ96dkgAUw5FABJpiJQgIDE5z2oIAyQePSmiQoCAOtNyQcdaQCkrwaQkZyD2pCQRxzS4z2oAcCu3jqO9KCCOaYMg8CnAZYHOCD09aaE79Cd4JISBIpUHHWr19MDEkO4O3ByKtvdQX1iVfarYAB9DWVJbGF0BbcSOueBSfYa2v1LkYXywFII747GngKgA2gj0qmjGJuT37VK03mEbSc+nrQKxJ8pOI2x6g1tR5j0o55O0msMsp++pBwACK3JB5ekkDpt4oewl8SMS2OUPqTU0e7gKwBHY1Fbj90T365pxCkAMSD1yO1IbLccibv36FT/AHhWjZyCRsK2QOhrJUyouCRImOtaOlkHJ24GOlMm5cnPTioRjcM1NKR2qIDLAe9SX0HScKfpTrcfIKa/3T9KfCMIKED2JT1GKMdqMEUDJqhCc0mMjNDlgpZRkgdPeiMTyY2xHHc4oC5n6gPJdJAQFPGKzLmTzDjHHXiuiu9Fur5VXAUDnk9KZD4UwCJZwcjFJIbaSOajIVyyqSCO1KZASQEOfauug8M2UOAxZj6etWo9HsYwSsAJ9TVWIucMI5JOkTE/SpF0q6kxtgP1Irvo7SFB8sSjt0qUR4A2qAPpRYLs4GPwxeynJG2r0HhGZWyzkHFdkEPrx7Uoj9TTsK7PNBDGAJWOe4UVfjKsoZjyQOBWYT5biPdnnvWrGY+oIbA7Vgbxd9jK1kFniYDAAxWbsI6r+da+tE7YmIwM8YrJMp3cdK0jsRLcaUOCQpoCkjDCpC5HINMY4OOSDTEPMYKjp7U3y8DpmmZOep9qPMYdzRYQ7Kg8ikJPUcCjAYbsUdDx2oAUryD60mSOAO9G4ZI5x2pwZcetAiW3nYOM5OKgkI3Eg55zTg6564zTWUHr0oAizk/Wg04qAcD8KVk2HB6mgaIgSOKC3bFBFKAKYCYz3oIxQORR9aAAUho+lLwaYmKq55YHAqUARr3z2p6qBFn86ikOVqL3C4FiaY2QcdqAc/Wlbp70x3ANge9BYc96ZminYBSxpQxHc0zpQKALKTZIB6AUGQ5IVeD2qDOOR1pd5JpWAnkmd02noOme1MWTAIwOetNZ9yhew70gIpWGWYypUE8EHpTwdqEDqTmq69vaniRduCOfWpaEExLYyMelRIcMPQetWQwJGQMY71G8Y3cKce1NPoA4I0hG3gAcVJJbSRoD1BFLFHtAIOT6U66uZY4goxg8cil1E2UQct/WrVruGQoJOM5qp1OT1qxDOU+UNjPHFNrQfQsESEF2JGDzUtpaw3Ku0xwegxQSSm0nIxke9Qeb5DbQeGHr0qbsRXmjaByp9etNEmMjrmiaQu+GbJHFMwOtWttRj1AbjHJp7jMeBjINRocdulOLc4xx3pMBAwHysMjGKkVEI+XjHaoyOcino4RhxxjnFDGSJCpYZJGeppZgiAKgDDGMnrQHBwR24FOWMOp5AI9aVxEMJAYBjT3JJ46CnMnAKqM96s28cUibcASD1pNiKojBTPQ55zT2hfYjx5YdDVv7IdpxzgZqiJJY1KqxGTzii9xoZz+PenKdpBx3poLAEsCRTvOQwYYYIHBqkriLMtrvhEqYIJwfaqY3A4OQQaWKZkUgk4PJ+tJ5geXcw59qLWQy3HuhImU8getLFcCScmUkluM+me9Vi7HjqOlTIyiMoyAEDg+vpU2uBLdtEiKsRzJ1JFRWWWvI9xyc803yyEMgGQOpp8TxwzRycgqQT71SVhNGqsbAkGQHnHPalZSUAEgUjrnvUbX1mQcg5POKbDNbyKCwJf1Bq7gVtVjZDFuOcjr61SBA+UjOelad1i9YKgIEQ5JqpJasMMnJBqG0MICFlAYgNjFXIo2MxUdAMGoo7ZJWJdSpA59qngjNuwn37wCQR61kyRwhGwqwzkYGe1KsZihC5wueo6/jUhuELAsQAeoqJpomcxkHLnAJqfIpCETESlBuUcg1WyyIeCCTnBqwEZHKliMjGQajmkjIVWOCep9KFe4hQx8rcTnHU0sZ3sVHJxxnvUKFFgZWySeAPWrHmRuQcbSQMmmyhpVXUDhHyQwqSAFWAkGccH6UiFZMnjIPJqQjysFSCCMn2qWwGyKZH2qMkdD6VsQW4tYxIyhpAAM4rPCxyYkVsNtBIHcVctrvIWKVuccE/wAqzldrQuNuo8yRFyxhOSSScd6cZU3IfLOV6e1BN1gYAznpSgTk/MAOnNQajZoRexCVRtkB71QywcDI9Dk1bv70xKEiGc9SO1ZRcFS53ZPTHTNaU00jOTRos6FdrN2xVa4HyJt5HIpkcyshYj5hxxTZZ8oFKkDOc5rWxFx5j2KAeuPzqIyBCCpBz1pvnZXIyOcc0x8BxgE57YoAnMzkgtwAcCjzGDAZyCeo9abbWl1dbvlI2ngnircOkymM7mCkHAPrUOSQFcn5gd2TkZFWEgeQ/eAAOSKnGkRqpLSEjA6dj3NO8uOFwIycHjcaj2i6BYilhUlWXAxgfWo57bIWNyCOSCOefSnsY0Y+Y5wT0FNW5WGIMMsASQcUKbuMrXMMCNGIxg4+Yn1qOQMQCoJB4GKuQywTbpWj5A5+lWYvLcHaAVA4AHQ03Ut0AwrmEgK2CCDg+9LChUFm9eBW+LeORAZEBjB5B61BPbWqASqCRnBANNVUwsZRYgE5x7URZ8zIPv8ASrxs4pvmibB6gHtVa4t2tnA3bge9Upp6E2LYv7kJhZWyPU1ONauhDhGYSDvmszOFyD1OKRZPnDBsnuKtSYWRYZiXY5wxwT7mrMUgmTBbkDJqiXIckjk0+2kxIGbIXnrUNO9yrmnazWyMftERkBwRg4xUmpz2sqw/YoihHEmT1HtWcZBwc5BHQdquW1zYhP38DEnIBB4rXdC2IBIVVhkkdK2IdRtY9EMUduTfZOHHYH/61YKybnYADZknk9q0NMcoH2KCZCEAPXHUmlFNMTLoDLCFY5OOahwxbnNaJt85OfwNMS3y3QCrGytbnbcIdvfFRzcSPle5NXxblWDADIOabLb5dunJpdbjvpYyS2ecciq93H50G3JxWnJafNgYAxyaRdNlnYRpgZ5JParJuYwjAjCby231pQVjA2cAdQT3rbv/AAncaVbGeSdSpG4Ed/auXeRSAzEgnvUy1H5k8khLhSThuo96RSBISG6dRmqolQxkhiXzxn0qW2cO5JjAIGck9am1hXLUk4ChVJ5GDURdjGVPQc1BIJC4VSCD6VM5CqV6ttxUOyHcbG6OTzwB1zVhnUBSWHTIqlb2zhzxke/erCR+Y+SMYGeelDBEhcA5AyQc/hSDyyxbqT2pFHlgkkHJwKRJowrKI8k8ZJ6UvQZFdBT5RPG3kgd6fDJ5bN0Ib17VBIxBw3OBUQkbkqTxyfetbe6I0RNnAx1HFNZHZgwwSDwKqCYhEYZzjP0qX7QTHuC81nZoL3Jp5JpfvcgcU7TZlhvELHrVPzZDndgDHr1oR8zRtnGDk1SuhMvXGX85wTgueCaoyD90QOCRirM0wMRUc5YnIqAgEdK0QXHxXA+yCFlIIH502PJdscVGRyKfGCGJxnNJmtPccRTCAGxmpCB+FRsOD61COhiD/WL9aupGJHKnGACaoL/rV+uKugP5g8vjg5q1sc1TcbCAk0m7lQQCBWrcW9rAqgKXAAIA7A1lRBt8oPJB5rawDBgYOePoKozIoSmN0Y2jNSySGR9569KgtlKI6nqD+YqTOCaliRRedrbVhIvPABx3rekkElnvHdSf0rnbkf8AExA9SOPWt5hs08AdAhxTewdTBPK8881T1QlYSe5A6U8XimQJsPJxmmauP3B9eKfYd9ToYHNvYWzoAT5Y60gumBJK8Hk0vTTrcf8ATMfyqueO9J7gtiwJTMc4xjioyeopIcAGhjz1qWax2ENRnjPvTycj3qNjz6Uih1vtMxB9CR9aZLOFcq3BHU+oqCR8NwSCOQfeq13ch2VsHIGDmlczZYe7I+XsDjNItzuyMjk5zWc8pJHoaFlwDkUXZN9TVt5MTDB61ow3QjYAnNc9FcAHOTkd6tLc+Y45ANNNibudAbtMnBJxUU1/HGods4JrNjnDMVB5ApNQYG0UY7iruCV2aa3O5BMnKk4IPcVDcBfOLKeCPypbFSdNT0BzUNx8shHtQxkFyu63ckcg8GseSYow2sQQcnmtxgrQEFgCT36Vh6rEsMo2EcjnB61IMmuZoyGKtlSMACszOR83Wo/OMbHk4NJuyc561VhXGSEjjtTQWUAKOM5pScnGM89aRsgEg8DihCF3scBRg0/JBwepHAqMBirSDgDr70hcnHHIPWiwEvmMOMcY7VHkluCeabluueh6UCQ84HNFgYuSTtP51Kgx169qhxnvzUobFUNCkkEnHJpQOOeDTCc4Ip4fPXrQUHIOCM0uQKMrySahMnzHjpQDJSc8gnigSEk8fSo1Oead0II9aATF2secHg07OOozSbueTSAigLjhIQDwMelIGO4EdPSgAY55z0p0MRnnSNWwW6k9AKEhX0HEqUyc5PSoiSG56V19joWnSwFZJASBkEnnNc9qen/ZLkqjAoc4Oc0nvYad0UM/MMcjsKlhcg4259BTAgyfUVbsYlM2WXOBTE2X7VGdAWGB2FXBuIAyeKijOBgKcVKH4HynNBNxfmI69acM568YpN4H8JoMmFLbTx2oGEkKzIUYZBrBvEeNijKeDwT6VvCdSobBwe/pUV2IJrco4OSODik0Cd9Dnd3yAA9eooIAXIH4UwLiUr0OcUFsOM5wKkT0HDcTwMGnBsZHeozKBkj8Kj8z5jkcnvTSBMmJVgcqM0EAL0qMHIJHAFNMhGVPQUWKsh2cHOOKTOXB9OaQMTnnpSgfJuyM4qhgz9xwaMZG49KbjJ/GpAwK7egBoAjxjpQCMU4qMgA8E9aQqB0OaBC4GMmmgHPFBam5PWgBzjBHINNNOGCeaQKS55oAbnmnhj0AoA+bBpwAB96AFxxx1pABkGkJJ/OnLk9eKAJw2BgHjuKQsfWoxgZPUGlBI9+KAJCx+p7VJFwec5Pf0pI0ZlD7cgHmtBYgCCqgkjpQJsiVG2LhgwyOtbd8dumD024rKaEDG3gk4x61qapxpgHcACh6oUfiMmEEwAmpFxwGXIpsYzCPSp4YZ3IMaFsdsUWBsEtlIJhfB/umtDTUKg7+vTilj0m4nALRmPI69K0rPSHt1+eQHNOzJuitNwRUQBLAgd62l0+L+LJqdbaJfuxKMd8UrFXMQ28sqlUQnPfFWIbGYKAwAxWwFAGMAfSnBeM07CbZnLp5PLPx6CpksYVxwT9at4AoGKdhXIhCi42oBj2p4VgOw9cU+jJH40xWGBOxPenBQeopaM0DsG0DilwMUmePejPrQAuB+NA4pMgcignvQAoPNLSZ7ikyB1oA8twTMWc/MecVpW58uIgKCT3qhbHzSQ4Oc5B/pV9JNx2opAHpXN1NY6Mq6wCIEZjnnpWMCDwTitvVwDaDJGc1hEjnPWtY7BLcfjdjBBNABDcjimqCMEfhQS2eTxTIFPI49aeqKACfoc0xDk496sxhd2JAWBHQUAQBcZ2n8KAAcg0hBDkDOc8VIIyVB6GgdiLYCx/pTigz14zUvkn0waaIWIz+NK4WIiikdTxTckZFTGEgZLDHeoWwMimFgDZxngUSybzuI7Y4poB60OQcbRjAwRQIb1pQQKTtzSdadhgcE5HFJkmlFJxmgQY4pQcUAGgg0ASecdm3sajJyfak6UvWi1gAHBzSswbB/Ok9qSgYf0o7CjPal9qBCAZoxS0g60DDIopCKUUxC80A/wD6qM47UDIII60hjgfypc5xjpQCSMkc0oApBYkBwtOEmeDxjtUHIPB7UoYVNhWLIkKjeDjFMuLk3CqpUAg5BqEsc7e1JTSsIQmhTjnvRjilAApjJFncY+Y8dAaa7s2MnJBzTTgHjpSdaLIB2QT70mRjrntSAYNBBzigCRT27fypSh49D3FMAIA5qxBwmWOcnp6VLGMzlcdDmkCEnABJ9qfsIcZHGamto5DJ+7QuTxwM0xFdQwJyD9Kl+bIIOPateHw3qdywYWpXPdjitCHwRdkgy3EKDuM5NFhXOcjOMlvSlGSQytg47V1Y8ExgDffD8BT18HWinm/IHsKLAczHJKFeNW4IySTUMNs8j7VAyeQDXYHwnYh9wvSD3oXwvaRsGW/OQc9KXKwucbcxtC4QjkjkVVKZOQDiu9u/DFrcgYuwDnJOKqHwZCc4vxn6VSVkBxwQ46c0oQgZA5Fdc3go4+W9Qn6VXbwddgkLJGwHfNOw7owI42YGRR0qWONTIPOUkHp71tJ4Wv41IBUjOTg8UsmgaiACIslemDUNMDGltsMAhJBPI7CmwWweQrIxBHIPrWqNF1JWJeFiPQU2SwuFVd1tJkHrilqtBXM4xMDwoIzilMe1Qc4OenSrzQyRlS0TcHOCDTZladwDFtxyDilqBWjmKMcY5xn3q0qsVLbdoB5qsYWEgbg459M0s9zPIgUDaO+O9S02A8SMWJYAjpx3qNfNhkLJkqT0PNJBIFYxtyD0PcGnLeeUSpQnB60cruGol1HI8PmAYyRkf4VGW86YB5NpGMCphcNJIzZBGMgEZFQXEClfMVjyc5z+lFrCLIkRLkpITgrgE881YihiLBXUlACSSKrxxeaql8Ag4JPX8Ku7mmnZYmREAx061LdilZlYQqYjAseTvJV/aq8KDc4mO0oCT7+1X4AzsyN97Hynp0qtNathw5Iccg+pqU7uxQwGIORG4G8c5NTRybXAyHGDn2qO0hjMRXaDg5JI6Gnq67jK6gZ7D2puxKHvCYG3rIdpGQPSrkWl30yq7RqARkEnBHvVaWeMFVK8EZwfQ11sOTbxtzgqKqCvuNvUyQJbQJFcnJbIVs9/Q1Fc3YKmNTggcn/Cr2sxiTTy3dCCDXOeaS5Q/TNS6SvctS0JI5SA5Y5UHAz2qtNkpuRshTyBUuBtZN2QTkimCRIVIVeMYIqydyMTJGDnPue1K0qlsEFgR09/WoFLISsnR+BmlmLRsVOcADBxRYQ6LcbgInJY45710AghgwUUM3c9awNPUyXBMZ+YDrWtbCQZwxC9gR1PesKl9gRcExkiGFI5waTzHCbd3Tv61EhcIGkIGTwB3o85Qz4yWIzgjkVhYoX7S/nDglD19KnkZZIGBjXk5yP51SDy7cgFh3/GmNMYQA6FR1ANFh3Lcflq4Mio6kAA0p8tpxECqKuQciocMrJtiyzDIGegqwSNuZEAJPJNDAia0ikmMsT/AC9Co6GpPJXGEHlkc5A4pwZC22PAAHQVHteRiRIwQHgetF2wFE0ygsRuB4GOppjMi4WSMKSM4NSG5jV9pYKR0GOtRyRwSsZpCSTgZz0oTC5JH5SghFHPQ+lKI8pmWMOSe9VZpI7ZwBuZSOMU8XcYQFsqTzzRruIS8sY2gLQghwckdjWRGm1jxgg9623u0MYIHmjvg8iqF9Gm4yo2N46dxW1OT2Y9CAgHLN0xT4MMm3tjpUKAFQA3HQ+1T26KXABwAMk1tewtBwjeGNS+PnBI9QM1RjmkkkC5PU4J7VriSOVwrAZQYFILS3kuvMVAAgBC9ifeqUlYLXKEMb+c0aqSCMnPQVtaZDIL2GUNkRgg/WoEe3MpG0E9euKv2luxkiuFbbGMgjPUdK1SSVzPW9jSeRmJyOtMjJ3kZ70EkgnOBUYHJOec1CNCclt2QahmUu56igFwfvD2zSSO5cnIoAqPDJtIDHP1qS2EsIGGJLMN2T0GecUy4mkQZXB+lZ7393DMJVBI64xkGqRLRueLbm6khDRNuswoUHPSuKZWkYEpkL1OeMVpza7dSwSW8qExyckEdPpVFi0ibY4iuO1DQ29A2xDJABzg/SmtKqEAAA9AabHbSMxcoRjqKBDKSV2gA8gntWbtcCwhVcMPvdeKiIJkbJyCOMetAAhAYuTxg5pokVmJUYGM1IEzyuEGFAwOfrVU3LlzuGOPypXJefaHwCM896JDG5LdMjimlYBDcb0zux6ikSRWcnJB9ugpq2gaLeHx3wfSkMakgo2MgH9apJdBaiyF5OCePX1psZwTkEDGKsbUd1jU5xGen1qXRbVL3Ufs8mdoBJ9+elXbQTdisrLtAHOT3pBIwJCg1d1q0Sx1IxQDCEZwe1ZzyMmMHGamw7CqHLEHJxUtsQJt8i5A4xVXfIWB3dfSpkSUE7iOemKNgJS4MpC9D+lS5+UVDHGSjS4xg4we9ODAKWI6VS2Ad71KpxVcOGwB17VODgY9amRrT3AkdCO9RsacTkCmNUnQ2NjJNwg960Y5DHIWwTwRWdHzcKPfrVwxjByxz2watbHNU3AH55G6AnNaIkZQrA/JIMj61nFFIFWrf54TDuII5X2qjMm8wxyqScAnBqc8H61mzahGhKvGdw4OOmat2k3n24kxgZxzSaEUrnnUkI9cYroJuLADqSp/lWDMP+JknfJBroGCSW6RBx0weelHQOtznHCLjAGQck1HcSRlGEg3BgMH0rTudAmlXEc4AHQetUptCvlXoHwOoNNNDsajnbZ24B42D+VVi4wTTrkvHaxIy4IA/P0qgbgYxis29RrYuxzAMQTTy+4npxWW0pLZzirUMuQST0/WpvdlJlonjOOajfOOlHmfLUEk5CkLjpj6U2y7kM5Ug9cn0qqRvJUj2z79jUhGAct15qNuCHz7VFzNu5EYyY+vcAVI0JV1A6Hk5oBDYGeDzTjJl/Xii7JuQmMohI4FADKFINSuwyMjIHOPWokO5y57HgU03YRo25JGF6kZJNSXxBt0CsDzz71Ut5cOSRkAdKfJKGQDPANWmNGzZkpZxsvIxyPWoL51ZyVGM449KLG5U26xZBI7VHcEGdwfUVb1BMWYA2ZU9zXO3uQ+GPIrpCFMPzuEBPWs3VNNAhNwkqsAO3WkMwG5G3uDnNNPyrgHNKQytznNI/3R/SqJGkkn2pAeeeRSE5zmmkkmmBY3ICQOAajICoGzk9MVGCakjALbScZH4UWAWABpQDnBBp5QbCe+ePpUcbmFycZyCKlYKI927k9BQBGMdxzS5GR70wtnNAOSDigNiUHj6Uhfn3oBGDSEfnQWBPQCmHrjtSnINNwcA0ITJ4h8uOKXOO1QhsCgPyM0WAk5JIHPerVlYtdMSThAcE+p9BVVGUZ55rotAVfLhbAP3mHuaaQm7DY9BbB3RyGpY9EIYFYX46c1qDU3eB5VUAKwXJPepBcTedHGCgMgBz+PakIzPsTROEZSrHoC3Wmy6Q8xBaFsg8c9auOou9ThaQ/cYjA68etWbmeSOYqmPkAZge4JoY0ZB0TBGIPXqaHsvJIURmM9fqKvm7lKzOCAI+2P1pZy0llHIzBzu4IGOooegLUz0kiC4aRQfTNSCWH/AJ6r+dcxcki4cAnAJ4qPeQBzQDVmdYJrccmVfzpwmtzx5y/nXIeYQOM07d0OabA3YL1VuJLeQjYc4YdqimuRLE1vIwDg/K471jls87uaeGLLg9alsV7McoVjh+GB5I71BIWDEdRng05gytg9B0NOG2RME8+tR1uJkJHr0ppHTninsGjADcjtSEZXgVVwCNgCRn6e9PIBIB5qHGCDjgGn+Zl8gdaopbinA7daQbumeKUknjp2pgBJ44oGL1pQpPPamng+lOVyDyc0CbHoAcLjH1prgA56GlLk4xwPakJY9RmgYwkk5NAJ6UpHc0pwOlAmBNAOOaaeTxQP5UDJC4J560ZHT9abgnkCgAjGRQK47rQA3anAZ56U4Ajg8jtQDY0Anj1qWONmBIGQBz7VdsdMN6hYZz0AxW7pugzRH5kBUnBJp2J5kcwrMp28jB/Wti2KyOCM5PBFb8Phi0WUySZck5x2rRhsLWEARwKMe1O1xN66GBHpk07ArHkA5BNacujG6jCSPgdwK1QoHA4FPAA6dKLILvczbbRbSAAeXu2+tXkhRPuRqv0FSCnYxTFYaF9eaNopc9sUmaB2Q4YxjFHSm5pC3FAD80ZzTM+9NMmMDgetAWJc0hNQNcxjqwwPeoZNRto87pRkdiaB2ZcJzS5HrWRJr9pGDhgfpVaTxGhyI42Y9sCgLG/uo3D1xXOf2xqExIgtZDkcZWnAa7cfdtyv14oCx0BkA6sKY1zEp5cfnWKNG1yblpQoPUZ6VKvhO8f/AFt6cH0oug0NB9QtkHMo/OoH1uzUcyA/jTU8HwAASzyPU6+FdMQgsCceppXApP4ktVOFyfpUD+J052RknoOK210fSIeTHEMdyacBpEIzugBH0ouB53CUVpNvRTwB2qaGZQx+bbu7VWkKgjam0DGQO9Wo4Ek+ZgOnWudWuWndlfVQGtCVPIPWsRuQAQB71uagFSyYLzzWE5JPHetY7DluOUnGD0pSPSowcYFSKru21ASfbtTZNrjeQARVqAMVBwQexqaG02gGTBJHQdKsrGoGPSpbKUCusI3ZIyfWnhAOc1KQvTGaaTGuQSQaVzS1iIjvUTkKOuT0pZZCXO0ZHb3qsZCRgZJzVJEtiyHPU9DioDk5xUgQkbm4prAnkYxTRLWgwY6GlkVGUbSd3c00nnFS2yqZAzn5RyR3NBBEsZJGTjJoZdrFTj61JO6ySllBA7D0qIcnmmmA2gUpXBoxgjimAo9KUY9cUcHpTScVIxxAPSm7aUNwB2peMGgQ05BwaTOaU0nU89KYCj8KKMZPWg9etACUvejoPaj6UAGM0AUDOc04Fe9ADRR746VMkZyMLkdcmpn2Y3MvIHSlcCsDnnNLTzg8gYFBTgCgYw8im4p5XFAUseKAGEE0AEe9TxKA+GH0zUrwqNzk8AZxQFimcZoB4pCc0o5oEwJ/nSZ5pSO4GBS7cAMeh70AgAz0PSnYypI7daTGGzTwPlP070AMXBI6gZrQtLOe5YR28ZdifwFW9K0J7kie6zDB1werfStiW+gtIfItYlRBxkdT7k07XEIvhlLO28+6zMwGdidB+NPtNVt7NSsdqIh2IHNUE1q7ibCykr6HkVJ/akc6/wCkW4ye6DmqtYDXGsW8uN8sgPuatRTRy/6u5BHoTg1z3l2ko/dTbTjIDUht5k+62R6g0gsdOYWPJJOfQ5p6w4PKgn3rjX1e9sZtqyOCPXoa0LXxfcRgC4iSQZ69DRcOVnTBZB0gX8s1IkcrjhI1HuKqWPifTrkgNmM9MHpWvFJa3Cho5Fb6GnoJ3IFtpefnjH4UeSR/y2XPoFq4YB0HamldnUcdjRYnUpmLrmUY9AtAQAD99n/gNXBIB0UE/Smb5ZHwsagD2osO7K+AoH70c/7NKMH+Mc+1WxFJnLhSe3FPEbj7oA/CiwXKe3uWGPUigIG6MD+FXNp9R+Io2H1WjlFcqG3B+8EP4VG1lG33okI+laBBx1FIASf4aLDuZUmkWkgw1qMVWk8O6cwI8kr7g1vFTnkL+dJ5YPQD86LCuczJ4TsmO6OWRCDnpmorvwokqjypwCB1I611RhU/wj86T7OM5Cn86XKNM4STwvdQsGRlJz0FUrjRbyPIEbEZzjtXoptwCeDk0x7YFcY/MUnEdzz51f7MWMZD5wRj9aS2Uy5VhtcDIau3m0xJBg4xnPI71TfQ4hkgjJGCR6Vm4NjTVtDm0VSgWViHGSpB6026VAI5VkLSdCpPBGK1z4bCMGhkIIPAPI96im8P3TZwoxk4I9KzdNplJowlcB22tw3GPX2q0IYREInbORn3Bpk2l3VtjzIHABxkDrUEgaPDMCSTjnrQ4sEia7mjthGyr5jhcH0rsrfmyhJOSUH8q4OQmSMKcDB5FdRDrUMVlEChLBRgDoauKsLW5b1UhdMlLMADgc1x8gbznlTBA9K17/XRd2rweTsB/GsgxOQSrAKwyQT3pt6FCxZKFt5Ddce9MkkOwlsZ6n61AZGDEMOaa7MT0yRU2ESxobtwhJBHII6UXjysyFicDgAd6W1Zo4zLEQQOWU9ajlvJHk3KoCgdCKYFrTp3hQsoALHGR1+lWvt9wZhF1GcEAVnwlfsQ5IJYnjsac9yYQhjGGxksT3rJq7BaGsZj5jqrgBBkNjPOelTfaUIJkZM4HIGCawmuwVABI4yT6mljwAbh3wCMAHkmsnT7lXNtbnzABCAB3PtTzdoW2squQeCexrEknBiyoZHAwR6+9R2jFlkw75B79DS9n1C5tT3LQtuYE5HBHalE0VwoYMd+OAayWuig2yktg8E9qYJpXJaMlVAwCaPZ6Bc24544WKE5Y8g/0oe8kJDKFIXqQayRMTEFkYZBznuKLadQ7A4IGencVPswuXSTM7yDhuvPY+1QrI00chbgg4IzVF5WlYtGCAT1zxipynlHc5ABHc1fJYTLkV15ce5ui9QR1FJHeLMHCqCQeAetVsQMpiWXAxkg9DTljKbWtnwSOpHIpcqAkjuI1lmGCrgdOgJpZyZLWGckHnBGeaadjSI1wQXUckDrUU0IOGjOUz1zxmrSVwFA2uTjg1KiEIMY/PpUJDhDg5x700M2fvEVoFy1AHDb2AIHf1q6JsnAAJ9R/KqMUwAAA5IyR2p4LBiyjBJ4x2qGncaZejhWSbCwli3GR2NW7eQPczpGCsMWFAJ6HvSWVvbG2Mkt4YpPNACr1xgEn9atXlrBaak1tbv5gKByxHOSO9bwehL3uNLqMjJOaaCx4GaCMcZoHTk00MDk9WIGKJodjAvn5hkZNNkPy4zyan1CQlYDtONgH1pN2aKSumU3KqMbenvUfnLjkEj0prybjjyz9cVV3Ng8kdqpEk00kRUfu+AarmYB8IoyOxpjn5cEnAqvv8skyHAPGe+KJOyAsTT4wDgZPaoGkAJ7iqrOdxGTwetIsjFsE5ycZrG3UdyWQq6FSDg9qijfajA9R+lOG5Www4A59jTJCOgPU5+tCRLI3XMq7TgkYBNBkdSI2A4HBFIFbfkcgdcmkRAJwJTgZ9a0Ak84nG3OB2NRAFgVU98mhiFYhCTg45prfKSVbk9Md6EgLmkRrJqkMTjAfIP5V09tYW9jcG4hQh8Y5PWuX0x1i1C3nZgACdxPbiumN/bSPgXMZ78HtWnQm2pmeKUz5VzyGfgj2rGuQHaP5cfux9a39caKS0gIkVgp7GsG7kDPGI2B4AJHY1NimQxxl8hjgjoc0Q3DLKVkJwMjmo5HZG3Zzmm43HJ696LXEaQunljMXAUc4A60wnMb4/Go7VgYyu0Z7n1pzcRPnrTWg0PjxtBBB7VNGQc+xqtCCADkc81PHnBGehqZGtLceT2qJxwT2qQjHJppG76VBuyFZBHIHPQdqm/tBMHK4/GomjBPNRfZWfcygEDrz0rRMwqK2paGoRjnb2p0eppG24D8PaqJgGMggE9s04W/HOM45q9DG5tqVu9OSfYMu5zx74qxbR+VCV7ZzUWnxhdHgUdPM/Pk1aYYcjsDUMS1K00QNwjjqDVgjHvRgFhn8KDnrQikAdh91iPxpTdToP8AWEjuCKaeOtNbBGetDGRXMxkhKu2QDnPcVkPJtbk8djWjNErA5JB9qyJywfZnis2rhYl807wc5qeKUZ+99azQzBynUDoalDjGcEEUmgNLz8dxiqzTHcT2PpUO4hOuTUJkO7aTwaSVwbZZkkJI54ppkA5XBHoagLnG4DPvUTPuwc8iqsIsNJhgQcDGBSCYnv3quCSMflSg4+tOwi1uVuGpd4GFFQpJ3OCDTgwzyKTQyXcVI2nrTw2FyTwTVYy+gx70jSkgKOQBRYVzTtJfKkEi846D1qyZhJMXPBY9KyYJiCGJ5A6VaWbJDd81SdtBo0peYAD0zUL2iXCCNjjJHIp4mj8sCRiCTnIGatW4hkxslBOe4xVAzmdVt1gnEaEEAY4rOZsjA/Ot/VbWRHeRUVgT1PUVzzcMQf8A9VNAxhznGB+FKFySVBOOtJzT45THnHQ8kGmIbtI6g0mSOc0+SUyEkgDPJpgBJ9xQAhJznJNKCWOCT7CnNC0f3gR3p1su67hX1kAwfrQLpcaBknjnFatlo7zWZlfKkn5QR29avajoRSdLi3UGIkZHpWpHJFHGN4GFwAKxnPTQH0schLG0btGw5BwaYcg9PxroJ9Pgu7t5S5CHGMdRWZqcMVsqJECD1JPU04zT0K3ZnsQcn06UwtkYpxBIphHp+NajAjHelB5xSk8YxSYGM96AHocE5FdN4fyYoUA5O4fSuYQ4I/Wul8PZMcW3g5bB/KqWxDNf+z5FjKJjnBIPTIPWpfIuDLHIdgKjGMcdaz11OdzMN2NgOD7/AORV+CdpVkbd/wAswQPQ4qRk0MPls7MAWZicgc4pl3btKwdGAyNrZHbNNuHkMMMu8iMAFiOufX6U/UZTDYmRGAJI/wAaBojFp+4mjzkyHI47cUl2NtmoAGA46VUku5BKQrfI/Qjscc05+ICu4kblPPbIoewLc4++JW7kH+0areZyM9qsakMX0ox/EaqkHOKEN7jw4PFOHrjPtUQBJyKtWMDXNyIScAjJPtQ7EN2LkWnpNAHjk6joRU0NlHHy/wAzjv2q4LOO0h/duxHQg9qi4JPWuaUnewuhVubQuQ0Qz6iqckJjcqBz3FbQfCkD0rJji+0SsA+0+p70RbH0uQ4EgAbOBSYwQMcVqR6YgILyZAHQdzQ+mbnHlNgZ5zWnOguYzZ5+U0ig5HFdCmn28agOu8gc5rP1GBQPMiGOxA7UKotgWpRK5z+YphOG69KcJMrjPPemHk5rRFXEJyc0ucc0nGOlA+lMB4bjrTt5I4qIDPtT1BB60BccTu4NNK9+g7VKRhRxwaTZngigZEODxz70oyOoqURE4CjJPQCtC00S8u2AEZA65I4p2JbSM0AEg1NFBLMwWNC30FdZY+Eokw1yxY9xW7bafa2y4iiAPrjmnYhyb2OOtPDF3cENIAinua3rPwtZwcyZkbuD0rcAxTuKoLN7kENpBAAI4gMdwOanAGOmKBxzRmgEhSBRxxTS1IHGMZ5FIY/OKXPFQGZVHJGPeq8upwRZ3SD86B2ZezzgflQW4rCm8QQoCVyT04qsdXvbnIt7ZznoQDQFu50ZlUDJIHtUUl7DGCWlA+prFXTNcvOWUxg9yeRVqLwfLJg3d2Se4AoC6JJdctYl++CPaqkniSMnEaEn2Ga1I/C+l2x3StuA5+c1MZtCsBgeUCPQA0Br0RgjU9TuSPJtHIPfFPXT9fumyV2A+prUk8WabBkRRlsegAFZ8/jhwMRQBfqaLMLMkj8J303NxeYB6gVbj8G2inM07ufc4rn5/Gd9J92QIPas6bxHeyj5rmQ89AaB27s7tNC0W2HzrGSOfmNONxodpwGgBHbANeayanK4BaRj7E1Ab5iDz370aBZHpknibSYfuvnBxhR1qpJ41tE/1cDN9SBXnRumJ+8enWmefK3TJ5/IUaDsjvJvHUgyI7dQe2TVKXxtfEHDRr7AVx5kcjdnvTSWPU8kUXC6Okm8WahIObgjPp2qpJr905O64kP1asYA9zSFSTndRcLmi+qysTmQn6k1CdQcnOSDVPa2c44owSMYNFwuaJlU43EnA4A/rV20kMqlc4A6k1QjhywVyFJ7GtC1jVOBknua57BFWYl9t+wyqozgdfWudxkjCk+ldJfITauEHGMk1m2wtokDHJb3HStE7Itq7ILeweQhn4X9a1I7dIlxGuPf1pq3kA42k043sQAIB+lQ22UkkP8ALBB4x9aNqgAdD71F9uiJ7k/So5p2cEDgY60rFXQ2aZUbavJ6E56VAzBh8x565quTlic96cmWIC8n0rRKyM27iyAsBjoBiogOcLnJ9anKMAQVIOM4xTRGwy20gevpRcVxpBA5PNR9eDUuAVyDmmFSBnI60DZXcYNAOMY4p8gxzTApJAAJPpTTIYEg4HpTeacUI45zRimITP50p/SjGKAO1ACDikp5GRQqEnCgk+1DGMxS46GpTCRFvIwScAHvUYBzjHtRcQmM0oAqVYXboPxPQUNCVGSQCO1FxkPtikwc804gk5oI5oEIB60EccCnAZ78Up+Xg0XAjx0oxinAdTQRnHNADhKwAGeP5U/l/mzkdDUQHPNTxkAbSpHHWkwFKgKCMmpAvy800Y6gnFThcqeKBlZxjrzmowSv3eoqaQEgAY49ajKk4xQA9JF43D8almJNuSD9agEbAgAcU+XclvtPUnmga2KgGTg/WnDsO1IRT147dqGSSwQma4WMA4PX+taV7DFHp5AAAUjFQaYCI5pOCQOM0STPeAW6JxIcAD19al7lqyV2UhGWcLtJJ4AA6mt/TtKis4xc3i75Oqx9QPrVfzINMRIsiS46u45C+wqrd6nLOQqEhR09fxq0iGjVvdSlkIVDz0wOgFUSkjMckms4XLgYBGT3qWG7cviRiVzyKq4F4R4HIOadt5HpUYvICfvEU4XNvnhxRcCQLxjoKejMo+RiPeoxNEekgJ+tOByM5B9MGgZKZGfiQK475HWoTBav96N4zj+E5FOz7Uu4557jvSC5HHp5ZwYLkDvgjBrSWO7tgCN/HdTx9ao5H3gBkdKnjvJ4eUkIHoeRRYZsWviK7gADsWHo4rXt9fs7kASlkY+nSubj1UMCtxbRyAjBIGDViM6RdNuEklu3AwRxQS0djFHFOm63dZO/ynmnESxkgjI9CORXO2umXEbh7K9STHYNg10Wn39/H+7v7XzVHBbHNO5LFEik7SMH0NOJA4IxWy2kW15FuhJQkZwe1Y2rW2paZCoit1uC7YBzz+VFwsAwSflP5U0oAMsQPqcUWvh3W71RJfXYtEPOxBzitCPwtp1v80zyTt6ux5/Ci4GU0sK8GVPwOaTzoz91s/QGt1LTTrcYS2jHfoDTjNEPuxgDtgUcwrGCHzyFY/RTQWP9xx/wE1uGcDsAPemteRAfNLGPckUXY7GIXYHlXH4GgS4PIbn2NbB1O0BwZ4h/wIUn9pWR/wCW8J/4EKOYVjIMyg5yQfoaablByXIHvW19tsjx5kOf94UhmsZFIJiIPHBFFwsZImXP3h+NHmqcglSfStG2ktCrRMYiYzgZI5HapDDaSZO2Pn0xRcLGTlDxheaUY7Afga0zZ2hzhF/CmnT7Uj7mPoaNAsZUkZPOB+IqlNp9vKCJLYH3ArfOmQjoxH4mmnTB/DK340WQJtHIzeG7J8mPKZ5x1FZ8+gXcZzCyyKvQDg13baY/aUEehFRNpkmPlK5qWkx8zPNrqzuIhl4WQA85HWqzmTyxtHAHJ9K9NfT5SvMat7E9az7nw3b3IYNalSRyVOKlxHc84UNJIFz+NSRQi5mIZigA/M101z4NmhbfaktxwrcGsefTb60uC1zbuABwwGRSsMpxlbSWRUYHIxz0pk9yBDhFX5zgkdqbIQzlgMn1qJI85Uc565HSlYNiWzdFiIJyQSSPWhisgBPC5xn0ojYRxHy05zwT1pIiTFIWYAeh7moas7gIVBcrGcjAI4p1vGrPiQ4ABIJNRFQ0fyE8d81IxikdIi2MnA9qHqMfHMZpHaYnHTjvSeYGYLkqTn9KI5FhlIZc7eCw5quxPnFlBUZyB3FSldgSt+7Lox3k8g+1OjZpEK5wB1FM2oYixYA+1NjIUEbzg9TTtdAWmlGfNEZK4wc9/emoAHEi8I3UelAL+R8oLIABxUDM4JCggMOlSkHQuugFsZI8YP4A1HOqmNXeTII55zg0JPI1uLfAA9fWkSB0chgDx0IzRa24IZ+5RQd5J9B3FWVkJUSxNjsfpVZIA7sA2NgznFS27RpKAxIBGDmhpMCwR5hC7sk9/WopHCLtD5UHt1zT2AV2LHO0ZAHeq00guWVlQIQMH3oirjJ4pAM5OccgZqITFslmznrTRENu7POcHHWoiFC4wRitElcRMJicDnH5YqxDM6gMxyc8GqQwOSDk9KswBSCzqSR0A6UNKwXNKK5ygJXk45H14rXtGaRXnYM5Ycsf0H+fSsEyAKFVep9O/aul0eQSafJbEkttxnt1zWabT0KWu45IzICVjdsEZIFNjAkcqiMSOSBya1tNkWxheNhu3HOR24xVazj+yXj3B53AjA9zVXld6FWVkUJBglChVz0zxin3m8W0AIIIHcVau4/tF156naCQcGprxku4YoypBj7+tK7dnYeib1MNkuChYLkDvUQhnkUkR5A6kCtsQxLbtHyWboSelR20SRI6SFiH6YPSruyLIwxbSyMVWMscZwBmsW8MkN0VlUqQeBiu2sgLW780twMjGO1R6tYw6nIxIABGAQO9Jtt2a0GkmvM4hzgk+vapIQFBIPXjmpZ9Lu4ZzEsJOOcjkVAgcExyLgjjGOlNrQge5JOCcADk1BnPfHvUkmS3KgH1FRkjgBR70khkbO+CqEjJwaa0jOA2ADjj8KkJVDluw4pofLA7RirQiICQ5IbI6mjdjqcAcipirDPygKR0HXNNyhONuSelO4h8LBpQoGAeee1TW4WOYFsHIIAqGM4n2hcEHn2q3aRmR1ZjhBkZIockldjUW3ZFeZzIhw2Bnp6VVAAbAOcVYljeNzuI2nke/vTMqFPGDjgikndBJNOw3yQwJJyTyBSFdnQ59zQWIbrgAce9OhBnfbnHGelUK4isyDOcZParTgMgUZJI61VIKcHqDV0MCgIOMgY46Uw6kcW5QARwOKsQ9CD1zUYJJ561JHkAk+vNRI2p6MdgmkK5xinZBGRQag6BuwEnNX4Iojah/KBf7pHY+hqkOnFaNoR9nwfXBqkzGqtCqREGINumR6imHYCcQqOO1SXSyo4KLuIOCP61CPtLjKwkgDgjvVXSOc1bD97ZRoAAUfOB061JIf3jD3qtZGSGIFwAeu0GpWlB3OGAYnIB71nKokwQqOHLAHlTgj0oJ5qEukbGRVOcfMB3NK04PO0kkflU+1QXJcAjr+dNIHAyMfyqAknktimMGbGCcng4PSpdRsLjpywRljUZPc9qxZ4mWYqxJJPU1oPHMSVjbIz171C8TE+ZICDjAFUpDvcomP5QOhB5P8qd5jgkMB9ahLZkOT3wRTgAUyzcg1Y7DzIRjHXFQuCWPYnpUiyAZVTgdz3pM73KqMDrk0ICI5AILEAenemEruHzdOxqfywWJJGM4z70wQHbgjnsPWmIjJJIIGMU4HHOetTiNQCuBkDJHp6VH5eQR3GPyouA0Enp61IrEjk8/wA6iIw237pHH1oJKdeR6ih6gSMaYDz9aaXJHByKaGB4JoAsRyAY781Yjk+cEjIHaqKk7uOAKlWRsYx+NFhGg8xCgdz0FaVioG3JHUHisa03Fg0oJHY1v2hhyFRvoCKaAp6hEZY5CucknAz0rAazlKFyuADjnqTXWmMljyDknjNMktv4TGMZzjHensO7OOeNkOG6+lR45ro7zSo5FZlyGbpismWxnjUbl4J7c4ppiKyxZxnIBHepIrR5lLKeQenpWtb2f2jSAHGJkJ2+44qO1s3tpJNx+9jNNuwulxotg8YVznA5J7VA9hLa3UTlcgOCD61tRpFIp3KDzipg4Cqm0EA8Z5rB1LMfQt2t0strjdkjqDVaYRSMAnU9QO1QSAISY8jJzxSwSKrE45PesrpsFpoJKhjUnHvisDUrjzp+Og4ro5HG7cee1ctcLi4cAdzWlO1ylsRAZ6c0jDFKAQcjtQADyTXQA0cdaAc+1DYz3oxgHigByA7vWuj8OsdsA6He2a5xCe/FdD4d5EZ6jzD/ACFUiJbHQC0thJ1GSckE9actpFvYrKQSMEA9B6Gql0GOoZ4CgjnuDSeYI03L/rCGD4689M1I7FtrS3CKrTttPHJ6j0+lSzCF8KxBCds9OMVmREeVHFPwYwwOf0qtciYXKAZ2cZx3zyf5UAawtrUHbkZJJHPTjmopIIo7JjGS2WByTmqP7w+czAruIdD69jWlOoSxKgYAIPHSh7Atzh9UH+nSY9arww+c4QkAepPSrmpoRqL7VJ3HAx3NXbbRNkYkuiSSPuDt+NQ5JIJPWwWtlaREMcScY5q2kFsrh4wEI9KpX9tsRRbIVIOMD0pttb3IIaZiABwpPNYNtq9ybGhJLlSoORmoXUqMrk5phVixOSRnipo3IGCv41FwZGkTFSDkA05bSGP5sAH1Jp7TMM1TnmlkygBx6007uw+hZJIOf1pwnI6c+1VBK5UBzx0pSHyPrTasxF2SQFSc8mqNyHeB9qk564HapgrSnGQo75pt7dxWsHlQHLt1PXFCTvoNLUwipHUEH09KBz0/WlJJYk9T1pAOfautbFAaAKcAaApBwKdguJg56U4D5hx2q5a6fPdECKIknj6Vv2HhPOGumx3wKaRDktjnIYZJyFjUsfatqx8M3FxhpQUQ811VrptpaIFjhXIGMkcmrYGRjOB6CnYV2zLs9AsrTBMYdvU1qRxpGAEUAD0pQAKUHFMVhcetL1/Cmlh600ygZOaRSRJkDOaQuuOvNU5r6GLO5wPxrOn12MHESlz04oHY22kGOoqCS7iQHMijHqaxlOragf3EJRCOp4q1D4WuJcNeXJx1wD0oC6CbXbeL7rZPoKqHV7y6JW0t2OeM4raj0fRtPXMmwkd3OTTZvEmmWi7YUDY6YGKAV30MtNI1q8wZT5ansTV6HwfGPmurhn9R0FUbvxrJyIEWMHuetYt34mvJ85nIyegOKB27s7RbDQ9PGW8sEdSxBNNk8SaTa/LEA5HQKAK86l1CR2DOxJ9c1Xa7dj94n2FGg7I7u48bMARBAAe241k3Pi6/mzmYIT2FcqZHPc+vWg7jk5/A0XC6Rqz6xcTHLzMfqaqPfMTnOSe9VcA5BPNJwOMUXC5M11IT94imGWQ8jmmbh2H0o3k8dPpSFdi5kPegKSpyaaWI4yfzpC3+1QA/A/iyaMqCcDtzUZJ/OkLUAS7wOgo3jHHHrUO44oJagCTd0A6e9JuzzUeSaMmkA/dQHIpmecdKMEd6YE6NkgE9asIqkHPWqahiQelWYi2ASPxpkmgtubmRyvAPIPvV22QQxFTkn+dQ20mIx8uCR19anRgWODk1zqxrGxHNveBx0BB4rFzhRmt8wvIQOBkZArMhtJDcCN0KhjwSOBT50kD3IEUSfcU596kELHCsMfXitB9MliYlcFRwSBg1G0DNhcnPYmo9onsJsigtljcO5B56VJNaRyAsr4HJI/lUsdqNgHJOcZPrU7WwhypGQ2B9aly1C7MkWBPKsBjrkVZS2igwwOWA6+pqQwS+ZjeMjqPapo4FkOG6AZpuehNyuHVnJxkkYyalEcZXaVBzVsWcRyAcEjIFMFmWwhYhieSeKnnQFTybdcFYh1wKasMBVsKCScmrM+nyCQKjEqDwRTZYDDjaucdSB3p81g1KkkMEi4eMcdMVXeO2tmzyTjgetXD5bqOCDVmGGzbKuolJBwT2pqYjF80TArHb5AGSAM1YttFn1C2ea0iJKHBXIzWjbTRRM8UKqhIIOBVyG8axfdEojbAyVHUe9DqNLQpJHLCxlaXyipRwcENxihrGdHC7C2TjIrrb6Wxu4TJKwFwwyDjgmsmFw52rkMDyD0x7U1UbVwehWk0GS2GJcFmwQQcgeuferMNl5WfKiBIGOepp9yzFxlztbjHvQqyxAuZSDjrnr6UnJtAQS6ZJLhpMIB1A7VEdMWNfMiUlh69KvCVrlH2sS69Sahkd42BDkgjp6UKTEZcgnLmLB4PQDg0jWhjbbK3zEcKOTW8vlSIAACxGCR1pl5Hbi3i3kJKDjdjmmqmthmA1tKckRHg4xjpSmyuFVS0RwTjOK23MkaPtYHpg9ue9LG8+FMvCjkelP2jFYwRbSEEbSMdc0kkJABPWtptsm7auc5x71BbWwuZGiIBIGcHiqUnuwMkR9B1Pp60EDI/rW/Z20UamUxRjBxgnk1ZhfS3heKa0wXJIYdqTmOxzKLznBOOuKnBAGQM/hWyI7aGPEUBOThSOc0oNvHKGaMAAAnA5zRzgYsYMrhVXlugq7FaSyxsVBAXrkfpV5I4WyUiMeclWIxUgmWN0ijkJ39RjjNJ1H0CxhywuAflOV68VVUsDxz3rqnKQMsThWLnBOMY+tNa0iDhljiyvQeoo9oGpiW8MsgztIBI6in3WnSlF6dfXitYSRyjAjyynkDjAqF5YlcKx+Q8jB5o522F2YK2k752RMQDzgVJFZzuSFibpySOBW9G53bomGAOD6igF+fmAzyPrQ5tgZUUM8DPBs5fgE9KV5BpqFQQbhhjIP3B7e9Xbu5+yxDcytNjj/GsCR2kbLcknJNaRu9WAM5ZiWySepphzgU7PPTmk61oAme9Ozj8aQKTS7CDyRRcQE4xjrSE88ml2kgc0BR6ZoAVTk8fnSiRl6MRn3owo7HNAC46UrjJUupgcByTUq30wxvGfrVYfKcrwaczF2G7FO4WLsd+pI3AjsSKtJIsg3K2RisdMBhnkZ5HtVqKVY2+UkAnoaANHJ6gZpSe5FQCTIGDwaUMScc0wLEc8kZzHIyHrwcVsWHifUrYhVm8xQOjjNYaDcc1ZjXBB/KgR6Do/jI3M8cElqTJIQB5Z6muyjgY4uLrl/wCFf7v/ANeua8DeGRY2w1W7UedIMxqR90Hv9TXS3dxtPJ5xgVN77CWpFNcHceeetZlxdgEgtzSXl15annk9K5vVtWSxtzNI3znoDQh2uaN9rdtYRlpmGewzXJan48uHYpaARr2I61y+o6rPfzu0jEjPArPMnrxTHsbFx4i1GdizzyEehJxVSTU7mQ5MjEDqM1QMnqc0b84FFxM6C21CKdAGJDAYIJqdpURNxbA9c1zAJGeSKc0zFdrMSPQmmKxtyarCnCMzHuQapTapO8gZGKgdsms8Njg0BqVwRqSak8kSvHI6yDhuTzTRql4ORcyD23Gs9TjIB6igMw64xRcDWTXdQT7t3L6/eNTR+JdUTlbyT8Sawy7Agj0pPMPQ0XA6RPF+rxn/AI+SfrzVlPHGqj70gOPUVygck4zmnZIPOaLgdlH4+vhgGJGNWo/iDJ1kth+Brhdw6ZoznHNFw0PQ4/H1qxAeJgO/SrUXjbTmYZcoO+RXmWfWjeenrRcZ6mnijS5DxcKMnvxVpb7T7pSoljcHtkGvJ435AJxnipf9IXADMMdMGi6E7HfX/hXTL8mSJRE55BQ8flXIap4dvtKZm8szRE8Oo6fUVBBrGoWpG24dcdsmtm18azhQl5EsyHgkDBpWTEjmyVVTuwCDyKhbbICFGa6u70vTdbU3OlSiO4IyYScZrlZoZ7OV4JkKODyCKzcbFJojEjKhjBHJ5pDgZ9T3pzJhMkdRxjvSCNWU8nPoakNySHcYtyhSBnOTzUkgATepAyM59M1WVG5+Y4pxkPQqAO3PSlbUYiBRnLE88Uwkb8Bcgmn5IYA9D3oIXBweRTGOWdokKgnB7CpjKCqHjHc1ArtGykgDPOSKeoVmYnjngCpaQh0hAyinJI4wKfCHLjfKQMcZ/lTF2qCWAPpUakiYBck5zjrila4E7s2dirgjvRCgW4wxAI5wT1ptxkSbRkEgED0qM7mJYnntTS0CxsQxrIORz6+oqlfQrBcBU6MMn2qzZyFLcEgnnkHqKSaND5hcENjIOaUU0xlPeUwuBnk59abGGdtzflinMMkkkYzxzSkSABhg56YNaWELGFcFSuDT48oNpOQR+dFtC8jgnaCe5PGRWpc6aLcRwNt3gBmPoSOlFmybopW4PnIp5BP1zXVWVsbYBicZXBA7+hrKto3tIlAWMA8jPf3zVo6uyShCgdQOSD/KhRsUnc19wx1pCfU1Sj1O2k5KuBjsOasCYHhY3OemBmna249STd70ZHqKgaYIcNG4+ooMoABZJAD0JFK6CzJ+COuadaRs95C4QyLG+ZEHUjHSqjT7kLRq/HfFRaZqq2l7I0s5iDchscg001cGnY6V/EFicg+G5OODwf8ACsq5ADiZYzDHLyiMMED0q5/wk8RKMuqJx1yBk1R1XV4r4xu10JSCRkADA/Cqa0FFEOS3XpUbWEF6kkLqASMhgOajNzGQNrgjpRBdIs2N4AIwTms5K6KW+pzU2nSrPcRAFvIbBPt61QIyxwa6i3ljOoX5kkGGYYz0IwaybvTkiRtkoPJb8KSTG1roY757kZqPeQKmERdiFI4NMMZzjIGK0SM2NydgUZ9+abzgEjkd6dtIOcjNSeXkbg2AOoxTsAkBJn5JOMfWtOB3mtxACBtcjJHYjj9aqRW5imhkYja5BB/pVqFV8uQ5xmTj25pSipKzLjJxd0VtSuU8qO2VQTFwW9/Ss8S4J3DPFaCRJiR2AZgSDntVBkUPgk4JznFEYpKwSbbuxhfIOa0tKU7mlIGCuAfU1nkR9dxI6dK0dMVXieME5ByM1Rn1GXUbIwLDFQIzFupx2rT1CHy41ZweuBVAKgOefyoQ3oAdo2U5JBOMGryAYOO4qmuxmjypIzjPrVyMryADx+lTLU1puzFwQ3TmlPPB7U9SCOnNKdvtn2NZ2N+YYMjGOxq/Z827fXp70ljBBcwsXyGU8j1FSKqwo6qehzn1qkrGVSSehGU+c/MQTyAT1qITMS4VwoXkj09qguLnzZRgEBQcGooZFLMzY54+tZSuzBl4XRNuJY1OAQDmlkkjaUkY6ZBPb2qhb3JDup/1ZyD6U1ywjJjIwM8E8is+QCyb3y3HBJz1IpftDk5yo9AKqG6iaEKy8ngmm+YAuVGAOB71XKIvSTMF+8Ce5pguSGIHIIqoJtwxSFxgYOMGnylFv7SwyCCB7VWlmkYbR1z09aTzCMKSc1HJy+4nj1700kgRVkUhiehz+tIuD1JJ9O1TSKWbOOKjA5JxgVonoMFj3HAOKcpGHAHGOTSF/lOOB39z6UgJEQUHBYgH6UCsOQ8op/iOfpSq2CZSSSmRj1qGR91wnYAdaTzsEg5IzzTsMkbAIkXjJyaaZmjm34yCMY9aa7HaACCM9qjJJw2QQegppATkrMmcYcfqKj6ZVqYpIIGeexqVcEEEZx3pWsIdEFQktzxx9aYVAY8CnkjqOhNLjPPrQIiY7RwvPf0p0ZBIyGx9aftBXGOR0poBRunHcUAaMBVyBuAHvWraIAynzAfcVjWhjBJ25IHAPeta1e16tGUfHamgJCpLHHXNBLpsw5H41MiQkbVmBPXkUrREsCCGAHY1Q7EKySEncAQQRzTYI96MpIxnGKfKkiLkKdv8qiEiqhUHHcVnz2dmAjAjjpioGOWJzgnk1NJI0hzwCKqFyXweDUSq9EBMEZVEgOQRStIRjB7VEZCFCk9Kc2JoxIowR1FYNt6iAzbxtxzShSFyQcnv6VFHIobDD86ckjFyuec8Ug0JAw6McioZrWCRwzICT6d6DIS+ADn1oVtzlSeQOKpXuBFJY27qSI8HHAFYskbCQrg5B7Ct8SYPSjMQy/ljcepI61pGbW4kzAMbDGUI+tIRjtW3MGmUqoUD1IqjJp1wFLoNwAzx2rWNRPcq9ykACea1dGuVhcx7sEMGXPf1FZZPbHIpy5Cg5wQe1ap2Fbud2Lu0cZY8nGQR3o+16erFuASeeOtctY38kcu2VyUPOT2rUiljkYMTkEcEdqzlNJgWdWmSeNPs4BweeOamS8jEY34LYAJ29eKxV8xrggSHGTxmljDQ3PzMWBHAJ6HNU5WVwe5stfQHGRnjBGPxqO4vfOg8sKQCeT04rP3AZLNkk0CXBxnI7is3VVg8xZBHI6uVBKnIOOlTNKSBzweOaqNJjJ6UwXG5cHnB6elc7bYn3LToHfGSAKrPw55JHoaUzYbluKgmmV8hD+IpK4bj9xxkEkZ5A7UCbA655xUQDRgHcOlKhGCSBmrshCSl5V2g4BNSRxtsAbk1G9xs4UAn1qSCRycuwwRxinZtaARuwBKkYIHB9aaHYhSARnofWpXj8ybA5zyTUskyhQqqMjgGgOpCHyMEYBqtNbIIywJYg5NWotsswWUkKBkkfypbkFSfIjBQ8c9apXT0GmZJRdoOOaQIuzjr6Veg0u6unAijIGevpXRaf4Yhiw053EDpXVFXQm0tEczaaZc3bDyozgnrXR6f4WSPEl0cn0rfigihULEgAAx0qYD1HNUTZvchhtoIECxRhQPapsYpScUFuKLjsLgDGKCcVG0wC8nFUbnWLeEkbwSOwoKSNAyAdeKhnvI4eWYAfWsRtQvL47LWJiD3xVmDw5dXJDXc5CntmgNELca7GhIiBc+1V0Or6j/qYiiHueK10tNJ0pSzspYevJqtd+KreBdlugOOATxigdmxIPCzPh724J74Bq8sejaUpb5CR1zya5K+8T3c4OJSAewNZE2pSOxLFjkYJoHZdWdzc+LoIQVtowcZ5NYd54rvJsgShAeSFrmGndumeajO49SeetK4XS2NKfVZZGJZyR7nJqm925+6Tz3zUOAD8xzRkZ9xRcLtji7k8n6009eTSbz06c00nigRJgdz0pCw7DFMzTcmgCUPg+3pTS5NMzzRnPNIB28/lQTSAEngc0vlt3oAbnijPfPIqQR8gdamit1Zhk4+tFw2K2cjNGPY1qrYwKuSwPqM06PTmlOIlBouLmMkIfQ0vlMQMCtSa0ktD+8j46k9qUxRuMqSOKlsTZmCBqcLYk465q75ODnk1NEkKckHjnNPmRNyCPTM4JJ7Gp/sFrGm5sn6mpJLyJVO3rVBpHnfqQDRuNd2JcCDlYoxkd6bFbAkFs49BUscIGT39amAA6elNA3caIVC4CimFAOnQVLnC1EWG4gCmNIsbigA3EAfrVmGRUAAPBHBHNVHKkqrHI7e1XIxBA0eWYHqcDNcz2L6jxPIqlQCSBkGrYkW5iQFihA+YgVEB57F0VvMA4JGBVmyMlud0kKvvBDA9jWbTY7DIYpXWSOebbIBlTnhqIoybeWOQjzFGVNNlhmkwysFIOQfSkENwXWRpsEeg60vZsLDY7uMxIsqEOwwCOuaWbcsYS4kCyNypz1FOktVfkHBznPpTprZLkASZOOh71Xs2FiAyRSoqkhZVbBI6ECmMw88AOOQcYPBxUw023GeGOfepFsoQRtiJx0PpVKnYVhsqzm2EmxQTgDB6e9V5r1tqrI6l1GA3r7GtARnYVwcHtTTaRn70QP1FCphYqQtJcr5qtgDgjPB9asiU2IzKg2SnIJ5wKkWAImFjwM5wB3p7RGUAMm7HQEUnTbY0iOWOB7XzYAHJJJOOB61lR27MhmAwoPIzW0kMiqUWPCnqAKaICG8vyyCR0Apqm0DSZgCBkcsQeuRxVp5CWLnJIGMGtj7I558o/lQLF/+eXJ74qnBsLIwbmOT93I6kIexoDRMSdhzjqK6BrKVwFaLIHYjpTBp5GcQY+go5NLCsZjTRXFmiFDlT94DkVXlKhgc7kHGPatsWDAHbAQCOeKYdMGADb8emKFCwWMnTI1a9MaybEcEEntUc1syTGMzAlDgE961/wCz40ziEg9DgVG+mxsR8rAjjIp8utwsZ9pYXcytLEu4wkAgHkip74CQRqYsA9SeufSr1pbNaTblZ9pGCBkZpNVt1lRBasQQSWJ6mo5XcZjjKKUckAngdiKvyi0ktUiZmDqcgnoR6VVMVwbaSKRPcHuMVCIZJFAkkIGM81TWoh8K7XeNiABkjHpUKbVkZfM8s9j61KxMZCldw4BYelRlo3nPlxYCDAB70CHxlJlKu2GB4PqKvWiQi4IuiBHGMqT3qiZVL/6oKCMZ7D3qK5uGZQA4JBwCKmzYycXUiTSSQIQSxMYHQCnLcRJGzTxEyOeR2B9RUUMjSofMJRx93jGajO51Pm8knGc9KqwXLIa4mgCNIGjTlR3FAdQglUbdp5z1zUFtOtnKVcbxj8qHZZADHnkkkelJoLlzz7Z2MjFnlIyPY0rzSTRq3mKMdQBgiqEQQkMHA4Oc1JaSKRMGI8sClyhccLmGO7DJIdpHJA6n0ps0KuPNiBAPPNVozGbgIqhk6jPFTxyCVpFMgRIwdo9T6VTXYBRNFCw8ttxIww7D6VMomVDebj5Y+6vrVBI1ZSOdx7DtWhbsTbxoT8oGcU4xVwsYt1K88xkfqx6HtUHOOBzXRSWlvMDvQAnuOMVUk0hSP3T9exrdCMgDpn0oIANWpbGePOYzkdxzVcoc46euaAEHPNGcHpjFHPTpTSAe+TSGOz2NLnvmo80uSRgUWC48HOOKX3AxUeSBjNGSODQFyTk80enSmdQMmkIx0NAXJQcjjjFKpOcZ+lQg4p4OcU9g3NC2fKle4qcA5+tUIX2sCT35xV9GBxj1psRZjGMfSuq8E6AdZ1USTpm1tyGfI4Y9hXMQxvK6RRgl3IAA7nivbfDWkJo2hxWygCQjfKfVj1/w/CpYm76F25lWGPjAUDAArAuLvLs7McAcVZ1W7BcoG4Ax+Nc9NMTxnr2otYrbQbdXeA8shwoGea8313VX1G7J3EIpwBmt7xZqvlQi1jb5m+9g1xTOBnPWmGyHFhUZIJpM5HvTTweOtBLFIzyBTORSjOeTSkigBA7DvS78nkGm8enNKBg4NADs8cUZPPtSZPpSZ60APViHH1oYkE/Wo8jPXFKTk5z1oAkDGl3A5yKiB70uTSAlDAZIGMDrTdx45NMycAelAJ9iRTCw/J607LA4qMNjoOaXJOCO9IRLu45o3ehpgye9BzTAlDYII7GtJJCyg5wSOKyQT+dXrOTKAN1B61L2E9SclW4Zc+pqCSPk7AcelTscMQRjFNHB4NJE7FWOeW3cPC5R1Ocg4Nbqajaa9GLa/ASccRzgYOfQ1kTQhssByarbCCM8HrketVdPcpO5Pf2N1pk5jmBKnhWHQj2qpGCSAMjPc9q3LHU4rmAabqfzRE4jlPVD2yfSqOq2U9hOFdQY25Rx0IqWuxSdypIxC7c9+KjZGALde/NPJUoC3UdKQPlSSCT0xULQq4oXKYzz2NAG084JPemnaV4zz704IC64Ocj8qAHyABVLHLDt2xRFMschZlyMYwPWghYmDONw6EelBhVslehOQO9JANEwDZIOCTTrchZixPIBx70hQRspYEhh3pdi5yeN3APpRoA/z2LFiufrRJ8oAXksc/SozmMlS3IPGO9SxbZQpJwQaLBcv2ylk3FiDjkVYJVjvKErtxgjqagjcxbwwB3DA9qs718tCG5xjHrSsCM5bMyLI+8DAyOP0qeKzYQwMGG+TJA9KkchYZMYGAScVDZyK0TvKxDxj5BntVx1Bo04rSEnCkkqcnHrUqjzrjbISSRzk9cVVs5ysbEgAOORnnPapGmMGBPgORkEHgg1oiasXFo0tMQyXht1hWaQkhUf0FaMpitb8Wt5aJDkZJABwD3+lc4dQEFxFKjNG4Bww45PFJc6wJhvd2kkAwCxzgU2rkQla90dBfaUtzMJLKWOaOMjdsGCo78Vmw6hbR+JIYEuyIUzluzHHQ/57VlwasLeR28wgMTkDuMd6yl8w3STopYK4YkD3qXFNGyk1ex6DfTwh/NaRQoGTzWfY6pNfJOshQoGxHgc4rAvdVa5tmTYQCQSSOvtT/DYaS8mlHEargp9elZ+zSXoHO3qdOl2tpZysSM4OAe9UIxb36DcEIPUDsah1ck6c7L1RgTVHRXO+ZB0IDZoUd2U3okWpNPtkY5iGM8VPJZQ28W6NQA3YnNOfLoBnBFVmSUE/MT6A0asNC7aBDC2VGQPSqBkVeNo+tMJmTO18A9agkhkcklgAOtCVm2DeiQxXVLy4LDIOMCoL6RdoCkjI5qeFTqdx5FuPnRSTjgkCqlxGJFyoYsCODVi6kVtEY0MjYAkUkHPpUEEfmJKSfu9Pxroryxi/sJJYIyAwJHoB3+lYaMosyoHIyCR39KSHKNupQJfII7nFSxiQLIHyOARTo49zxjnO8An271t6lb2K29q1uTwQJATnHPNNuxCVyIWchhJkQhYwGH09ai08CRZN5JBJI+ta0GqQ3IuIGYf6vAOOo6Vjwgw20iHgqSM96aBrRD72JYZtqHAZAT9TWbJcSEAmJQF4zirtojXN7Fb7yzSEDJ5wBUt4sf2g2ezaN2056g+tOwbmM9y8gChVAAwMCr0EjMoZgABgAjgGqcdrLJfC1UfM7bRnp9a61/D91HpZiwjmAZBHehrS5N9bGDcyPIoUMTg9DUClj97ipIySxVlwQelW/sqiyknzymMjHY0tirNuxRXkx4OMk/hU0IZ2AV8Dfg1HEu5FbPIJNTW3CkdOc0BsOmjlSdlRsKDxTFjc5IY7xgk1LKSWLE9TTVhuPNB5wRnj0pJXGpWLOms9vcjzGyrjb9DVm/PkrlT9RVEHj6HIouWnlty8jZUnGaTF5lZpCynDAE8/wD1qbG6xuJCDkcgdjVZ8x5VjyKFkG0gZIJ6mp5RFsSKpcJwH5waiyxYybskdqhNw24KBnjn2pyAlsgnniiwiUEtgbOAecU8R5zk5APAqHyQkgJkYZ4yKlUBMjcT9aloaQSIQT6imgsykH1p3mAZyeewqEzHPsOtCTsBMCMgnpSMRjnmozJ6YweuKXooPXiiwx2VKD61G4J4HTtSFiR6e1IM9TnFNIQwnGAT060wNh+T0BxT5Bn6VGVP90465qkh3GFiXB9BjmlU/Oc9G6ikxkcnp0pwjy2cZ75qrCbFxgAE5pfLOckcU7ymIG0HPaplV9uWUjHXPFHoFyEKAeRjFCkgkYGKc56cU3gEj8aVgHDpjHANBJxxRjgHNAHBz1NKwhA2CD2PSnk5Ge4poGQQB07UseA/zZApMdya3kCNyM56D3rUWKUIC0bn3IqvaKkBLhVcnBBIzj6VojWrhcjahGMYIrKU2tEhrUgA446+9OhV2bHmEdzzUVxeGd9xUKcYOOlNSYghhUqpJLUG7FmWZ1QqspJBwR6iqxLMARwDSgBnJJx3qNpBkhTyKlyb3FcaxcEM8mAO1QGbLHHOO5qVYVmcqSSx/SmNbfMVXOQMD60IQqpJIofPGKcPMiIIBIPb1p9sGgISXGDx9KmGAxVjnB4NJvsHQiMRJDBTz2ppfyyeMHpU80mARGefWs8tlyrEgk9TQtQJyzsORioiGRgQT161GJpFbHLD1qUO0iklSPrTtYCQHgmnJhuGPB4qMIdmBk9zUgAjUFgRnnJoYhNu09CRUzOXhKKxXI6io/tMZ+WmiTc+B0NCuVsQR6QJEZmlAYHj6UkembJAZGyvXA71dTK9uaCzE5IOO1VzsT1Izbo4EaKAAMn1qU7UAVRgDikEuF4XBNPhIYguQMHNSm3uIjgwJzmpnKmYDHbFRgg3jFehNEpImz2rqfwgOaNR8zd6jJhQkEUw3BZSScAHFREOzEjt0z3rktcd+hIWiYfKeKadinK9T1qkVcv6fSpIWkWbDH5SMmr5UDHyyMy7QvXqfSmFQoC9AKfIWLDaBjuO1M8syvjBJPFCsK4xlYjhx9DU0KSsp+UkEYzTZYSsu1VPAojkljQ/MRjtVdNAHeSUJYjp61IjKe/0qEXpkYK6cHvTyAXAHelZgyzCMsTSPGxxtXnNSQxyO21VJPtWrZ6Mxw9wSB1wKqMGybmNBY3ErgIp55JrftNFVQGnbPHI9a0ooEiXCKB71IBzzW8YJbhqxkMKQKBGoH4VIAe9AOBQWABJOK0Ksh2cdKCw71Wmu4oQCxA/Gsq41h5G2QIWOccDNA7dzYkuEjBLEce9ZlzrSKSsYLnsBUUOkX1+2+4YxoTnGa0Y7XS9MUM5UuO5OTmgd77IzY7bU9TO7BiQ9zxxWhBoFlagSXcocrySTVK+8VqgK26hR0BrnrzWridiXlJyemaB27nYT69p9gpS3QEj0FYV94ruZshWCA9hXNS3cjHg596gLM3JPWkGi2NC41OSRizMSfc1Ta4kk7nnrUeAOTQXx0oC7F5JyTQMDk80zcTTS3PFICQtgdKaX9aYSTQORTELmkyKUIx6Dg1IIGPH60roVyImgAk9OatC2AHIzUiQgc4pXQNlQRsf4TzTxbsetW9oXgDJpdpA4pXJuQx2RbhVyacbKVRgqB71YjnaInI4NTC8z1Xj0qG2CbM82j4GWA9cCpI7FWYBpTjPXFWjMCmAgBPemAkc9aab6ibZY/sa3CArcE5qa20WBmYsxx25qqJSOKsJfFFAVfmxyapMV2WorG0t2+aLeOoyelW/MtoXIRMKRnA6g1km/k2EkAmq0k8shyc4z1FFxqxp3d3BNaNGHBc8AGssDYgyc/SkUjByBz370ryKqcjr0qXuO/QQEFSQ3SoZJsDC8k1FlpCQuetTxwgHc3J9KpICJI2OS3HtU4QAcDFOwPSkJ/AUw1AEUhIFIT1ppJxTGkDHk81GTzQWppPP1pjJkRmIABODxW7YxhIwZAGY+vaqdhGrIZSuBjofWtGwjL3Kg8gcn2xWNjRImJCMR0INKpZ+MEkmnFDJO7KuQTxWhBcxQjEixoB3JGaLDKa2krH/AFRIqwmmswGUxj1NWjq1opwZkz6Dmo21u1GcMx+gqkhNirpg/iAxUg06MgDj8qrNr1uBwjn6moz4gUcLbnHqTTsBoDT4R1x9KcLOEdBWUdfkxxCv50067ckcRoPwp2EbItYc/dBpRbxdNorCOt3Z6bR+FNOs3xzhgD9KfKB0IgixjYPypRFGOAgH4VzR1i/OAZMZ9BSHVL4j/WkfhRyhodOIwB90flURjX7Sp2jIB7VzR1K9xzMwzUX9pXbTgGZjgdc0coaHY7R2UUbevA4rkxe3jLkSvx70fa73OfNcj0zRYWh1m0cnbSY55ArlPtN7/wA9XH40fab3r5j5+tFg0Os2g9qNo9M1ygubvH+tkz9aX7VeYGJX/OiwaHUmNeMqPypPKjPVcfhXMi7vByZX/Oj7ffA/LK3tmiwaHSmCMjG0YPtUT6fExztAzXOnVtQTkyE05devweoPsRRysNDYk0mM8rn6Gs2+0UyRZAII5GO9LH4kuRjcin14q5Br8E3y3EezPGR0ocRHKXysGWDyyhU8nP3qqCYIcKCDXa6hpltqMHmwkMQM5FcrNYOgKkYYNgHHUVm12GR2oADs7KVIwMnkfhVcRgq3BGDxx1qyNNlJLNgZ9KlQSrEbcpwD1xyaVmBTMskrIkjAdgemKYXCxvEASQc5z1q62kvIxbdjvzQ2mSYHI44GKdhWM0ht25uR3PrVlJkzmNSCRggipXsWjQgEknjFWINMVyDKxHHQUNDMwRqFzzmjoRtBOeorabSrcAbGJIHeoPsKCQBcjuadgM9yHIVFAIGCR3phjGTzjHWtZrFQQY1AOeSacNOiDglRk9felYDLSREi3A5OMZx1q3GNiBR6VHewpBciJQMHBp4Oc9/SmlYtqyRIH9e1ODgHg1GPajrV3JLAk9TkUjw28w+aMEnv3qEEge1SJJjrRcVipJosT5MchB7A1Xk0S7VN6xGQeq81sI3mMEUdeOK3oQIYlRewpkvQ87kheNiGQqR2IpYliPEgOT0Ir0KaCCZCJYUJPBOKxrnw5bSZMRMZ7DtTC5y7WytzE4PsetRGFwcEZ+lbE3h27jOYwHHqDzWfNb3VucSRsuO5FILlYqQeRSHtTxISCGGfwowh+7kfWgZH9KchwQKGQgnHI7Ug4NAE4yMZ4rTgHygdcj8qyk5OD29a04txxt5zxTEzu/h1pA1DVvtsi5htBkEjq/b8uv5V6deXAhhJzzisjwbpS6N4cgjIxLMPNkz6kA4/AYpNau9p2g9uRU7u4R11Me9ud7Nz15rKuLkQwSTMeEBNOuZ8scGuc8UX5h08RKcGQ4P0oK6nK6leNd3kk7EkE8VTZgee5pGbPXrTCaYPUUnPSimk8UgPrQIdg9aMZPNKD6c0deAMUCEzg04njpSA4z2zSnGDQCDrQQDTcgHNAOKVgGlSD7GlIwB9KUsM0uQQCaYDBkZxSh/WlO0//WppAoAkBBo2jqM5pnBxzzShwvegBSWGM80oPHXrSeYCc9KCQTwaAHbiKXJJPrTAQKXcCTSCw4Z3A+lXLUkkhc5HNUcjIq1ZybJw3TIIp7iZZLMB8wOT3NKs3UY4qcyK/wB5QR0phhjYHYwGaVjO/caGzgEikliDYKkZoNrKvKkECmFinLKQP50WH6ELKR8rDnvWnp+oxzQ/2fqPzQNwjnqh7c1SciXGBz61AwHIK8UIpMtX2jz2VxtPzxnJRx0IxUCWVxIm9YiRnGO9auk6kkkf9n3zZjPEch6qfSprmO4sZDGSCoGQfUHvWc7rYtMx1sJSpDEIQOAR1pqWchcq3GDjitGTaEDs5bB5IpQQqnBJ3HOfSs7tjsZjwMFJKkgZ5pCCIwTnI/CtFn8nCEZB602YhipwCOh9hTvoFinIkkqDEROO+KgKShASpwDjGK2UmA+RcYAzx6U0yfIQoBOM9KEwszNS3aUs3IA7EUDdbzqMZA6j1rR3kk7gQHAGAKY6ruAjUgg9T3ou7gQAyEElTx0PbFWYZBsEnoe/alMjhMOgxkZI9KRZVU7VQEE5ovcCUYkVgRyxyMfyqX7DFcxtN5ojkHAjHU+/0quCCxZWwc4IPap0mUzAMuJCMAjuKV2thrzEjiY5DDIHJA7n0qe4htxCi3DEYAVSOuT0FRCQpIWYgZJ496fKEmt5GkIZwDge4HGKak76g3d6le2mtnvQt5zbxsckdcY4x+NWrqTRmt5BZRSF8HBxwPrWdp1sftEayqArAgk9OlaRsDCkohlRY2BOzHJOOlbNoXUw7UrIjqwJIHapYhMGZYc4UZbB6Cr2maRKHLBgoaMckdD6VY+xm0nlRBvEkOCfU0NoVh0UMtzZM7xIsflkjHfioPC4cG6PIHH41q2pA02NJAUITYRipbS1jtoiqYyTkn1qbj6CTQm4t5It2AykD61m6PEyQyZwHjOw1ryOIiDyfoKgg2h5MD75z0xRqNjSH9RTGWTBYkYAq4QmMd6rXcipAwHcYqW7DWpRLncMjgnNOdJEcK2MEZprOFRDjJJ4pHkLTA8kYwKx5mIzbAywat5kBKyRuTnsR3B9qvSGSSQt5a5Jzx6mpYIwupPGFBXZljjvU8uDbOYkG/oM9q2UrpXEikNQuZbI6dgBbcnkdwTnBrGlkZVMCoAGfd7j2Fb8FpHDdSRgEpIgJJ65HWo10qJbuSZ1BBOYx6Cm5pMd3bUzraDE0bbgSCCVPfnkVNPNFdkQwReUUJLc5BrYW0gVxJsAPrVK2sJoPMnVQQeBTvcSMlIhHKSz4+bb7+1aE+m3dtColVgZjySMYNRXdmbieSZuCMbQPUV2OvTJe+HoVSdDcRFScdcY5rRK6uJN3scZapLYXsdwB9wZ/Co76drnU2uNnJ5A96044QyEs/OCCDVCW2MLxylvmY4I9KVx7bDYbe6iuo7gY3g5Ofeti+8QNFDFBE2GH3jn9KT7GSm7zf4SePpWPbWKzXMIcn94CSfTmhMLJah5EnnPKxBLHP0pTMxBiMmIy4U+4rVOnxcDeeKyr6AWepQmMb4zgkHpnNTca7hJHHHIVjOVFLHgg+vtWs2jxs5bcRnnApP7IWNHO4kYJFK4N3ZlPyTmrEl2sbJxgKmw5q4ulo8QYtyRWRq4MN+Y84AAIAppisSRuHBYHjNXo4knsFQkAZJ/GqOhR+fcylxmNF5z2PatW7CR2YMKgkE5xQ9BJtnPXce2Qk8g8VWDEjGB9KnkfzCVLZOeB/OoCCCT+FSmFxikmQljjjpTwT03EEc/jTec9Pxpu1mkHOB0qhFmNgfvsCR0HepXIPzAED3FQRgKwzyc4q75UhG0KScdAKhopFU7TyWxTCAeN3P061pw6XPIAxUJnsT0qyuiwlS01wvA5AoSYGGV8uTbntT1jkbIC5B9K1tO063kd5JSNisQuTyfetMw2US/J5f4kVaiK5zS2jnk5HtjOakFsQoJikIz3FbpuoSNieXx3zTSY5E+a6Rc8YB4qlEVzHEJI+WIjnuKjntLhlGFx6Cr5aA6ikaz4iUZLZ6n0q95liOfMjJ9zVKIm30MKPS2IBYnJ6jFTppm3+HJznk1qHUbcNtQoT6kcClW5iZSDLGCPSiwlczDZyKT8yrTGssqS0pJIPGK2I44HYHern3NW1jYqAETH0o5R3ZzNtpjSA72xk8cVc/sGQglSDxzW4Y9uSQM9sCkCnsQPrRyoE2YI0WRHAJBJ6ZpW0u5QZEaH61svDblxJJLyPQ01760i43Fj0Aosh2Znx6SJVAkGw9yBRJ4dRxhZWq2uqLkhYs+5obUn2/KoBqG4LUEmzNubBtORUBLKeQT2qsxbG4VcmlnuXHnzZQdAOBVeRQjBQcjPGK5ptXuh7B5bmAlRz2quDLE3zDj2qaaRowNp5POPSoPOMmA/Tv71FmDJVmyCGP0pryKi7gM/SkPlgjgimyBWXhgD2xStqKxPA2HEgOM9aezK8uQ2Ock1SjmKcEdP1qcQSOm/IGeQD2ptW1GlYsSSLJwGye2KriZgx3ZIHFNkjljOVIJ7Yp+4gAuuD1NGgMdHIxkUkcGnXMJdshQB9KiWYCQAcg9KtmX5csM8dKl3RJCYVjAJIpTHnoaaTuyzHAqM3CJwCTRZspDwTG3zDjtUzzJMoVlyB2qEsJUHv0qNQQ2D0p2EErIHGBgE81JHKijIGT2pxWMgZXPvTRGFJx0/lRcB6TGR/u4A71M0mVAHbio4U2o7McjtSBgCQOQe1DEAkjDfMM4p++MoCMcmomtC+GU4zyRUbRtGNo644NCVxomiA+0HB6cGnXP3skd81FakmQZOSTUl3wrHrj0rrt7oLUrtLGikt+VQGck5J464oWMyHHr61MdNeRThgAB2rmsluJDLZ1mfb0P86kcEOFIwO5qGO2kgcsjgkjAp2JC3zMT70Na6D9SfyvlBBzuqxHB5eHGDVASSRsAuSAeRiraTfIMZxUtNCJpkG0suNx/SqaQqIyG5Oc1ZQl87ck9MVetdKeXBZcA9ferjFsV7IyEsmuPug/l0rVtNAZmV5WOB2rZhtYoAAqj64qwB610RhbcVmyGG1ht12og+tWACRyc0hIBppkAzzWuhSRJkDrTTIBVaa8jhUlmA+tZkmpy3DGO1QsTxkCgdras1ZryOFTuYY+tZk2qS3L7LWMufXFS22hTTESXspAHJGauSX2m6UpWJQzDjA9aBq72KlvoVzdN5l3IVU8kZq202l6SmAFLD8TmsDUfE00+VVii+grBnvmkOSxJPc0h2XU6bUPFMsilISEHbFc7c6i8rFmckn3qkWZuSeKbwBQO/Ye00knU8UzBPU0m4CkJPrQSOJAOMZppY00k0gyTigB2SaaTThGSeBmp47KRxnacClewm7FYH2p4jY4wKtJbheGHPrVlIolAJAPoDSbFczhCQMmrMdsrDjkCppQGTpgdqjhcg7Rzmle4m3YkWFR1HIpQgLEY6VKQAgOck0ikhiPWobJbYzaAvXkcYpQhPA7ilcAE85HrQOAMdaBCmMBQ34GnKoI5FN68E8UvIO0UAK6Rsp2jj1puEAwMf4U196jGeCetNU4J4yKEMsCJcfMQc0x0VTjPFCOXIUHHGBUskYICnqepoYloMUBm2gg8cGkKFGKjk0pjII28HpmlMfPUn3zSGAQMoBODU37pV2Aj0NRs6xqcdh1NU3mZjhTmmrsa8yWWREBUjnBxiqyI0hBOcHpUkcJb5nPOeBU4QDnHSrSsP0GrEFAx60uccGlJwck9eKYTjmqGDGoyaCeKYT70AgJxzmmE+/FIzUwnoM+9NDsKSO9GcjNNJyKTkjmmB0YHlqEBx6itCzMVpay3NwSBjAHcms+NWldccljUGt3OXW3U4SMc47mslqaN2Eu9bnnbZB+6ToAOtUnknY/NITnuTREoSAyMOWOAPb1pGOF9RVXEOhco6/NznrWuI/esm0iEtzGrdM81uAYPt2qkJkYjBPvUgiXjjJoA56U9D8w9KZN2GxRwQOlIdoXPfHFSMfMIUcHpTGjOcHtSQiPeB/Dmk8w44UCneWfSjyjVDuNMhGOB+VBlIOe9SeQe9J9nz3/OgLjC3mIVHXsahjjYyFcgADOatrDtPPUihI8u3FIVxqblAUcgd6eN2cZqUIAOlOCjPSmK5GI2IyPwpwjYcnn2qYYApSARSBshCED3pwj6H9KkyAOw9zTfNj7tQF2OEY4JANRzphdw6CpBIpUlTnFRzSbkKgdaBlYn5fXvUJOGO4CnF+lMfk59aaAlCKU3AA00opyAuD60sLhcKafIuGyKYaiW95NZyh0JwD8y9iK1LuKK5hS5iHyt1x2NY8ikjcByOoqzpl6LaTyZTmGTj6H1qWuxSdx4jIIyMe1NMIJz0GauzQ+U5Q8jqD6ioiB0xxUFEIjAHtTTGPSpiOwHFIQaAIfLGc45pRHls5yfSpMCmgkGgBNvbtTTGAc45qTORSH3oCwgQHvxSFRuzTgQOc9aADuxQBh6jzqg9AP1pgJGM9+KmuxnUn74FMK7utBUugm7kAUpYhGYdhkUhGMe/FWLBA95GhGQTgg0EmM11Lv3biD2HpUseoOOHGeetb+qaJAIJLhV245AFc00J7c0+gjVsr63Mo3tsx0J9a3IrksAyOGHsa4ogqcEYx2qSO4liYFJCMdMGhBY7ZbnnDAinrIp6HmuUh1y4jxuw475rQh1y2kA8wGMn0qibG+rDFZl3Is05DAFR605buKSImKUHI9aoeYSeR1PWk2NIJNKs5gTs2k+lU5fDpOTDKD6A1oJKOlSpKB35oCxz0mlXsH3oiwPcc1WeJgcNGVPuK7KObHU8e9WAlrcfLLCp+ooA4WMcfU8V1fhPSjqmvWVqVypO+T6Dk1pR+GNOu5AUzEc8Y6V1fgnw3/ZWq3E7SCT93hCB0yeaTdkS9TsJnWNCF4Cj8q4nWLzzJm5wMmuo1aUwWkhPU964C9m3O3ehFrRWK81wd2etcx4pdpJISeVxj6Gt58k1Xkt4rlDHMuVP6UBc4hhg00g11MnheNsmCcDPQNVSTwvfRjIVXHsaZNzAIJxxxSEc1qyaFqEec2z/gM1A2n3EZG63cfUGgLlNcg8D604gg5HFSm3dTyhH1FIYyRyDQIj3Cm1IYjnNN8vuaQxhPGcUU/yyeaTyznAzTHcQj0FKRlB9acFI4PalIITgd6BMhwCaUDocYzS7GxnFAB7UAJjFIQKkAJPShlBXPvSAjxS/SlIIHTpQVyM9DTATB4opQDmnAevFADMnpU0TYII7DFREEfSpIxwPzoEWFnYN1zUolyc5qmQcjinA4PpQJovpOw6N16g1KJwww4FZokYEdxTxIT0oFYvtHDIcjKkelRyWxYEgjIqBJGyACT7VaViqZzknvQKzuZxbOc9fWt/Tb5NQg+w3Z/eAYjc9a52UvHMVOOuali3b1KHDDkHOMUrXWpZpXsbWWIJCAwbIHrTfOYRCQHqcHI4qDUL6S/eIygZjUDI70sU6RWht3GQ5yCe1Q4lXJjMZFC5GM5z3pN5AYAA8gD3qPaoJyCAOhFICQwYZwDkE9qlookDEncCFYcfhUjSLtAC89j0qqSxcyE5zTwx24yMjoPSk0ArySF8scAnoPSgzAsVJII6GmE7cbuQR29aRmDtuCgDGMe/rQIlEuFLAE7sA57VJG6o4XbkEdR1qiC4+7yM5Iqd5iXV1BXaRz3xRYC6knkh2ZM565HSomZjPjODjII7Go5bgSwnYxyeCppoyY1wGDnuelK3cZYgl8xZImUbhyGJ7+lDSybgYgAAenfFVScHawIPfHrUgYqplLDPGR7CiwrlhJGMbAAnPIxUhKxW4czeY5/g7iqTXCshK5U5zgdKZIy8ShiW44H60WYy6byYHespHOSM0/7cxcSMSQDzVI7ZAAAQuQCT2NISFLAHOBx6GgDZk1YyoABtHqO9WYtUQxqGA3Ac49a52Nifk9entUoMcaqQSxJwQO1O9hXOhGqWzL1IOehHSplubcrkOB61zLMC4Vc5JwBT3kZT5eDkUXGdG08ZTcrAnHFVpozJbEDqe9YqTSI6AtxntWvHco1uw3c4qJsaaM2WRw0anqhII7VKX29KR0V3GDk45onXYQRyD0qNxGnBHiAYPLjJNNkxDIVHIIyR6VYsAJ4wAMkDIFVrlFhuJizZ3gEexpt3VhpaXEQrvL5+lPMi4JY8AVTaQxqR1OKjWeSbHlqQEOee5qRXNSESS4bGADjBqUbS7RA8g9PWq8NyVLGRsDqPypksuZg44O3r3rVTSQkg1FRHaEqMSZAGKqQQObklnJIQEgetTyyCZRuOSBg0Wo2LJMSMdCDTVTWyDqNKxs2NwB96lSASqVZQxI4J7Gq80bXJyGAB5HHNLDZzx8/aMD2rRO4NIupaMsZXeQcY5qFLCOGSNgxzGCB+NOzOFAMu76ilBbowyBRqPQkJTg5qjqEQmKGNeQCDx+VWxjPSg7SORigCeGYCJQzcgAHPrTndTG+CDkHpVQkDg06FRLJ5SZBI496W4ITzjHGGCk4HSsHVBLc3plEZAwB09K37iJrdwHyMjIHaqd3OI0BVB15JovbUfQzNPMlvI+5SokGD9a0bO5jhebzyTGV4B9azfOJJc85JI9KiluA2ATnJzgUnJszILt1E7GMYBJIqL5mTI/EU8ANnOSScYp5jWFt0jE/7IP8AOqSB6lcRyMwCgnPAAFXodKkkAaZhEB0z1qI37gARKFGe3WmG6uG5ZiapLuI2rW10y1IJYyMO55qW7vYDGVt28t84Jx0rnfOck5Y5+tMklYHA/nT0GlY0zK/Rrpzn3qPKngzMc+9LpMJud4mjDRg/e7g+lX102G2n3A7o3HAPUGoc0tB7kltZIbUxAkk8gk1WezEcTvKCNo6Zq8lwsWQOx4oJFy/zjKEcg1iqjuCWhni1DLE0aAiTp7fWn31vFZ24JUHnBNXoRh/KiGAOlV9YjlmtxAi5Ynmq9q7oEjL8+0xgqKUXFp6D6YqpcadLbKWcg4HJH8qpck8d63jJPYLGx59of4RSiS0Y8AD8axssGxQCaq4jooJ0iwY8cHI5q4NWnICqyjtXKxzOrcGrMczhgynkckUXDY6CTUrhQPMIAJ4IFVZtVYOI1bex44PGaltmiuYzDJgow4Poaf8AZLK2IBCh+2480m2O9wTTry5QPJIEQjJwcmopLLyCSxLdgTV2CQfwygqPeo7kkKcMGGelc9Ry7iKyMegH1przANgnj1p29dmB1A5qsSWf0HesR3ZMp3E4OPrT9gzkkVFGQeo4xT0AODnnPSgCK4jJb5VOPWqpQhgVGSOa0LmTAKjBA5IqG3fzCSq4I5HvTuJ7FZxJNyFwOnSq7IyHHJzWwhLkoVwSM9KqSRY5Pbt3oTDUqwoGOGJBBzn2p2LiSRY0JwTgGrNu5UlZISQRkEDkVPHs3CSMg/0ocrdAbYMjWxCt8xx1NQyOsmPlPP5VbmxKwOORxioHjEfQdBnFQmmIgeEhSQBxzSpN8u188elKIpJV3hskHkdqaI2LbiuB0q7dxoA8bvyTj0p7WyyIXjByOtBtmLKowSfSrCsYAUZDnpS9CtitDx8rcCmSb5JiE6DvU0itg7Qcnj6VbsLFopCZQDuGB/jRfS5JUwwQAjBFNAYNnvmrN1BKt0Y4wCMcHtUUdtK7MJGwAOo9aF3G7D5ZlEYUdSOaYhUk54+tSm02xh8cDqTR9mEinDYPvSsJIeuZ4ysZyRULIwTcR06mrVsFiJYDBQEY9TSsymBQw5JJanawIpW4IbftxzT7nhOme+PWnlow6hc7cUMfOc8EqOpPat+dNWC1iCaNo1RoxkkZNRQtchtq8AnnNXY8M+wuMDoaldEjUqG3HOSfSs1sJIo/ZyG45NTx2jFQzjAPQmpy8YwMjk9R1oFvNO4VGJCn8KfLcb8xojjUFVxn+dTQ6Y8zgYwD1rQttLEYEkpyR2q8CqrxxWkafcnUr2unQWijABbuTVrtxwB2pu8benNMMhzjNbJJDsS7gOp5pDJ6cVA8oC5JHHvWfPqYztiBc+1MdjQkuBHyzAD3rPm1NpX8u2QuTxkUkWnXF0wkun2R9SM9RVh73T9LjxEAz+ooGrvYZb6NNcHzb2UqOu01ak1DTtLjKQqpkA7Vz+oeIZ58gMVU8YBrEluy5JyTmi47Lqb2oeJJ5zhG2L0wKwZrtpGJ3En1JquSzdTSHAPrSBsUuzZyeKT5RjNIW/CmE0CHFsdO9ISSaaOelPWNmPSgBmc04KTxg1OsIHWp441BJOAKVxNlVbcnBJxVuG0ViMnrR8vSpk2jHOMUmyW2KYFjQkY4ojkIJycU5uc89KiwC2OMmpWpNxrbt2Se9KcEg54FOkjZUznioRMOVI5o3HuPlbcgHpUMeQ/06UpO7OOc05V554p2sN7Ewkww3DjvT5GQrletVpAw4POOtMJIGVP1pNCsTAgsVPU07eUHJBHoKrh84H51KACobP4GiwaEqEyKWGMe9PEbEbiwGOopsQBTCnkdaSUsUBAwB1pCQ6RvMXAOCajIwMZ602IbyRmpWUhCV5J4o2GJGu44B5qYSbjgnkdTUMbeXgnrVjZGBuPJIzmkyRgn4wR070x7gAZPBpJ5kVdsa8+1QJCWA3U0rlWHNI83QYFPjhA7/hUiqFHTpSk5yRwa0SsG4Djv9KQnFIzcAVEzZoKHM351Gz5B7Uhfk+hqIsCCc0AOLetRM3XB5pGcgdaiLZ5FMCTdnJ7UnoaYDTiQMfrQMM0Z/KkzS5pjOqtQIoWlHAQZB96wJGa5uyMkljirz3qjTRAuQR1PrUGmRZlaY8iMZ59azWiG2SzgBwi9EGMVHHEZXCj1pgYu7Me5qaBisynsTj60JDJ7CEC4diPucD61og8Z61DBGUUn1ORUntmrQh5PHWnLnODUYPXsBTk5cY7mmIm2HdTvLPOaeAM04DFIVxnl0eXUmOaUCgQ0J0+lJsHpTyMd6M4oAZ5YznFGwA08nPNB59vamJoTHak70E03JoAeD2NMaTYpJ6CmknBNVriYMmwfnQAyS4Zm4PHpUZkJ78Cmc9qcBTGPjlZTkE1cSQMo9xVEDA47VJG7Jjp9KAaGSgpKRg4JyKZk59hUsxMmGx061GRkHFFwHBgSMdasg7489SOv0qmBgE+lTRNhuaAHg4YccHrUc8YR+Oh5B9KVvlfHY81LgSxFWHPY0xXsaOn3JvrUwHiaEZBPcUhGOffn2rIgne0uUlUkEHBHqK3booYRcxDKSDJA7Gs2rM0TK5HegnimRyrKgdTwe3pT8gipGRFgMUbgeQCPrTsLjAFI2eOlMBoyaQg08DikJWgBuOgpwDY560ZWlBAI9aAMi+Ci7bj5vWq5JGOO1Wb/AAbokHIxjNQgAgUBcZkdOhqzpzbNQjY+tQMuRnrSxsUkDDsc0Abmu3GIBAp69a5sxgIT075rQupmnYMxzxVXaJJFj7E5PsKBdCMaYZofMLfMecVXksXU4wa2BgNiPJUHg08Hk8ZXHcc07AjmpIWiBJzxTASflHSujeGKdcMhwRniseKFd0mOQCQKL2DQrrI8ZBViMe9a1pL5kCk9fWqjW4wSRVq2Xy4AD9cUhlgHPWlzimZx+NLmgCVZCD1qxFOc89aphsGpEI3D1oFY05da/s+AMg3SngA/zos/EWrCQ3Md06FuCB0Nc9dy+Ze4zkRgDHvV22vlyBKBtHUdKTkkdCpO10rmzd+K9VdAstwZM8YIqgddZjmSMHPcVRLxyXm6M4QAnk0xiCOVBGO1JyDl6NGtHqUExwGCk84NTZHb865opkZxjJ4PpV7S7qRo5Edi2w4BpqSZFSlyq62NdXxUiykc5P51S872oFwMVRiaK3LgjDE/WpBc/wB4A/UVlfaB2z704XIAHNArGmZIX4aCM/UCmmGxf71pGfwqiLpe7Y96cLkd2pBYsHTtLcENaqM+lRHRNIbpEQPY1GbkdmzSfaQD1yKYWBvDmluThnX3zTT4TsW+5csD2yAad9p5xnPepUu8DrQFiofBkZztuxk9Miq7+D5xJ5SzxnjIJ4rYF3kdcmhrwrLGc9Dg8+ooCxiP4Ovx91o2HsagfwnqY6RKfoa6gXZB4Y+3NOF8w4JOfrQFmca3hvVEP/Hqxx6VEdE1AfetJOPQV3IvTn7xNKL4/wB6gNTz99Oul628gxx0NRNbSDIaNh+Br0f7WCclQfrR58JHzRoc+oFFw1PNTG27O04+lBU55/KvSMWT/etoyf8AdFNaz0yThrSP8BQGp5xtyT0xTo0JyAMn2r0A6Po79bYDPpxUX/CPaSXJVWXPTBoDU4YQShs7CQaUQOT9wj6iu3PhzTyPlmkH40w+GrYg7bp89s0E6nFmGQfwn8qY0cgGQpz2rsz4bB+7e/mKjPhuTot0h+ooGckCwAOD+VWUuFWIKw5rfbw9ddBLCcDA4qF/Dt2BysJz70CepzVy4kkLLSBiFz0GODWxcaFdqTiJDn0NU5NKu+F8v24NAyCF0ZhkEEiprW0lvNQhhVSBuBJI4AqxbaFenBEJBB6kjiuitLFrS2jGP3uMscd6Ym77CTaUovBEgBZlz7YFVZdNCSYZMAcVuQXIVlaRQXUYzjpVp2guUO9QfUjqKVrju0ci2nqAAg4PWmPpIYhlJB710NxppBLwHenpnkVRYFTgggjsamxSdzKl00Kvykk+hpj2J2AlcADOB1zWuRntSbRxkDNKyGYIsZiRhSCT1pWhaB9rITnINbu0An1pjRhuqgkHiiwzBWMEE7SMetPEzK6hySg6j2ra8hGH3AMe1RGziY5Kjik0BkSMks5lOVBOQBTchyUAJJOPqK1jZRlSAoB6fSojpiFgQxBHAIpWEZhjXlQMHIBJ7UKrx8hcqOOexq/JpuQCrHnqD1pRpec/vCAexp2YiklwSvlEABic8dqYXB4xwDwauS6aybWU7yOMYpn2GUKcgAfrS5RjOCCFIB4xirdnGsk6vtyAcOKppE8c8eQTggk4rfCQCAvEApcZIHc1MnYPIpS2S216jA5jOSB6GklVTdxyBcqwIkFTXDkxjjJB61WEuCcnisnJgycacJLZ7iFz5itwp7iqcdwyPhoyATyB2FW4rtY0JLYDcYpsyjaJF4B60JvqF9AhKiY56NwPepLqcROI3XJAyBUOQABnAByDT3cTzh5QCQOKlMLlvSr7ypmVjggjj2qzqCB38xcEkcj1rMMeMngOec+tWFdzEN7ZOMA0PuUnpYjcgMpIODxmnAKrYXgGopiQi+x/WojKxUqo5zmjcTLbspiOenWmKNoDckkAkE9KrK7O4iHVuoNOMjBSBkkcUeQkIJCJGyOSelOeQhCAcAjJFQAMTuYnk9TUc0wViinJxyaaV2Msx3bAYUKABmnx6k5fbtGazPMRQDsOOmB3p4lG7AUAEdcVutANMakoOGUg+tSfb0PODWR5hIBK5QHrUgO4AAHaTgE9KfMwNUXsZXOTnP508XMRAO6shJht2lcAHFIpdtwBzzjA60uZibsbIKvgggilHyMHGQQeCD0rLYywgLgggZOKaJmkwC5Pfj0p8yA3rqOUxwysCynJBrP1Bc2LkcHiiLVrr7IImG6NMgEjpntVeS5lAMckeQwycik5IZliTK4znaO1RqqMQF5JPX0rUhtoPKLMACSSAf5VFJYiZkWPEaHhyB1qVNXIsRw6e3lCSPBDIW3+47VVWymYJLPlUJ59SK2o0+zW6QxtuRBgE980yb5wA3A7il7TXQOhnSW0HnDyMmMjJz1zUixR7SAvDDGT2NX4LQFgy8jGcdjT57dZyFQbVPHTpQ6nQVjnriFo23YIQng+tXLSxgvmSUNtIOHQ961J7SKa3ELNkRnOcU2ztoofMeMZLdxQ6l1YZJbWotFMXYknNNlZtwBBwDwaflXT53OVPHNSHBKtwQnr3rO7erGtCjICHzmnJIRgAcnoKfK8csjMDgE8CpAEIXBG4cA+tG4XGwu0chB6mp/NXf8AMcnGc1AZkEhVsZHc9aZJIuw45ZjgewpWbAg1kn7MwUE5IPA6D1rIsdOlvg5ix8p7nrW/LKDOkTDIKYPvRBtthgRBOeAK0UuVWQN3Whzdzay21wYpVwwxmnW1pLdo3lgZXsTz+FdJcwm5b5oQTJ95vp0qnNYpbMCvyEHIIPP0NX7TQVyjb6YssHmPJtOcYxyD3qaLTJFnJLfuguS2OvtVqFQ7YJwWOTVqQMcxKQMc5Pf2qOeV7gjOsRJHcFSCEB4NTa7H5iQyqMsQAak3hZNmckcfjUqYdRvGR6H1q/a6ajWjIYITDAoZcORz70shBHGferR2P82eAORUbB5FxGoBJ4z6Vi227jZWC5ITkE+tRTBoXCsvXvV6dCluGIBkHGRUMcjMoRwCfekkSRRnKfJyDUsNuZfm5XngnvR5QEx6gA4I9akDsAVDDbngmizAY9qWY7mGCe9Me2dELIwBBqQzB3dACcfrSNma0UhsEH5gapIETW16qW5aQAzDgccEVC5SRxJgAE8ioREw6kY6ZzThMsKFSARmlazCxYg8tHJTuCOfT0qGOxAmLRvtTGSDUAkyT5bcjk47CrIk8yAiMHJOB71VrhYtxokcZfAbI6+hpk0aLErMASRiqxY2pCmQEkcrUzXKMiKVz61DTT0KViuoBUpG4GeuacgZonj25GeGxSpD5dwkzAbckc+lTGSRVAjAAYkVSRJBCpSRQwIz0JpZGJlKnJPpip5ZF8nZIwz2I7VXkuQSMAFscmhoq+g+KRI2IkHXoPWrM0rlV8thlKrrGtypwR5gHGahE+5jvO0jgj1otcRM7sJNz8sOwPSpYiiqWLA7ucVRlDNLvUkL9aaxDA4JGO4NMVi/MztEduCvcVEhAYM5wSOBUcLLsCiQ55zUJnUyMWJwOMjvTsBbSXe4OTgHBNSs0YIXPB4yarWrRCM5lA3dj1zSXfmtGYkTIGDkUragi4YdrBTtA6A4qjPIQCoYYHBx3p8N9thMdwMkcdarNGZELRjn0pqLuVdWJwoMHmbgCuCQKSKUzPlVJJ6+9T2WmSXMYBBQd8963LWwt7NMKoLdya1jC+5LfYzrXSHlfzJeEHIBrYRY4V2ooGB+dNeXPA4FRluc1qkkKxIZGPX8qbuNRlyPaoZ7qOFclufQVVx2LBfA54qncahHF8oO5ugAqnJcT3ZIQmNe5pyfZbP5nbfIe5oDbYcsNzekGQmKP07mpzNZaYo2gO/5msm81mR8qhCqOOKx5rxmJwSSTyTQVbubN9rs0x2o21D6cVjTXZZiQST71WLFiTkgUgGO+aQX7CsxJ+Ymk4HNIzcUwntQIeWwKbk4pOSenFSJEWPoKBEfJqVImap1twoBPOalRlj7A4pXBsiS3xgkVKqgHHFOM2TwuBUTE5yDilqTqxzgA5FIAxpSQVyT0qTICAgcHrT2FqR7SPpQXK+4p5kAXGOT0qMKCxOcAck0iiQylgB36fWmFmU5IpVkUPuIyKSV1K/L69aCbaiCZxxnI9KcojkwwGWqDntyafGWVgw7U2hsnhhUvgn8KsPGBHtGCc9e9UzIQwYYBBqV5xJgg4I61m07it3I3kYNhhnHBFMZlPRafJgkMp5JqJgwJB7GqQx3lqF5PJ9KcF8xflJz3FNjXcfmbA708LsPDcnpTARWaNjgkZqVZGPysOD61GSQacCz8dB60txWFjG1iQKVpACcHBojcIpB4NQM2DnqTStdjSHE88mgSOw2gnGaI42kPzHAqxHGAOnNVYBiQY5PJqUAAYHFGfl5ppOBwaBWHEgGmFhTS1RliQaZQ4sT9BUTN7/Sgk+vFRM3bPSgBWYZ6/hUbNjoeO1NZjng1EW96Yx5bOaaT6VGTThzQMkBoJ6UA+vekz7UwFAp3PrTRigGgLl6Y/NwMCtGzjWPTsuceYec8VUju2DAeWpJOOetX5YJrhRESFA54rLYdiuYoEQnzs+wpqRuzoI0YnOeBV2PRiVGZQPXitPTbJYJQN27jqRTugIvJcKAFIIHPFNMUnZDn6Vt7V64pNqntzQmBiiGQj7jflThDKvzBDxWuVUcUADFPmEZwW5yflp6SSBwkq4J6H1q92FNkgE6g9CpyD60XuJogHBOaO+c0FJAcEEnvRtcjp0phYMUEZo2Sf3TR5cmM7cUXFYbjFGRTJz5CgyNjPFQfaYuRk/XFFylBvYskr60ED1FVjdREYG4/hTTcxgElTxRdFOnLsWJCFQnI6VnYJ6j3rQSAXUYaJwfXJ6UDSpR1YVSZGxngZIHetC1tkdcsucU6PTGDAswI/Wr8cYjXYoxUtiK32SL+6MUfZIv7tWCMHFH4c1N2Mrm0i6bBSC2iH8AqyPXvQRRdhZFf7JCf4BVKWykEpKLgY45rVA9uaRozjpTTBoyZoHIDEc9KjXfE4JHA5rVMeRgg1WmhOTwfpVpk2KV2gyJQOG6+1aGi3AkVrGTGGGVJPSqnDhoSO1U4ZTBOrA4KGhq6KTNEwm0vJI+QDzj3p+8BsdquXqLdWsd3HySOTVDEWOZBnrWbZSQ7fjoaGbI60wtCOTIKPMgAwGJ+lF0OzJA3XNNZxnKngdajM0Xbd+VIJosZ8tznjGKVx2J7aJru7S3i5kbpWlLpUdof9Klyw/hWqfh2aNfEsBOYwQQM+prb1O2CXUquckknJpolo5i8K3LZSHEakjp/OqJhBOFP4VvRmGJpImwM8gnvWZfGLcWTAI9KoSKBR04xxUbZ7CpxckH5ue9Ozby8kFT7UiiqJGHXoaBIwJKkZPrVh7TI+UhhUD25VuQR6UAWFvFK4li/Ed6lilWRso4GRwprOKsPegkDGVNO4rF+9c29uSQAzDC4NUYY/LiC9T1NIQshBdicdATUo+8T2obCwyTAXp+FPU4UD2prnJ9+9IDSHYkDe2aXPFRg5oDDPvQBIG4qQMBz6DNQA557UO2InbPIHNA1uVLZ0k1BWlY+WZAX9xmtaeKHUNbjgscLG64Lds96wAG6qMmrMNw8ablJDjoR2rlqRbd0z3sJVjGHLJaFzVLCTTZvLVt/uOKz2nkjYbsg+lOmu5ZQGdyxHPJqKWRpnDMOnSnTTS1MsROnJ3joSCZiuS34ZrYsoDa6cm8YkkO8j0HaqmmWCvi6uF/cocqD/Gf8KvyStNIWY89h2ArdK2p5dWpzaIXIoPI6cUwfXmlyTVHOOJwPSjI6mm559aCwH40XGLx360YBPAxQFYqSq5xUsSLv2PwSMg+hqJTSEQkEHHPFR9+pNW5gzICVwQcEiohGApOAcj8azVZW1GRYPXoKUbgfvGp1IYAMpx2FEVq0gYkgEH86PbIVyINJztbketIzykL83OQauSQwi1EqjDpxj1+tMMVuIkY5Mh5AHWn7ZDWpCJpx/Fk9qUXMw9PpUkgQKvOCBjAHWkEYYgA9ucCmqyYDRdyj+HJpftsg4K8/WhUU/eBx0z2qTyokwM5z2odZIBn284wVIpRfY5OaR7dRg5ABPSrEFtboHM7ZBHAHrR7ZARLqC9MmnDUlzjcc00w2wUjackcEiozDHtOFGB0pe2Qix/aEZ/iP1pRfqrDD/Xmovs1u0ZLAqccYpHgtzb5VVyOM96PbLoFi59sbYWXJAODQbwgA7sZ6GqcM6xqYzyp61KkkYIxGDGf0qfbeQFgXjEZAJ9T6UfbCDgkg1DGGCmOPBGDnNJ5gUjcMsRxxxS9v5BYnN2R1akFyXYpuORyOetUZZJmjDmMjJwDj/PFTsoiIk744Apuv5BYJp8EjkGowcnPoMmoZroPlUTnPOadDci2kDSDIPb3o9s+wNF2O4KOPmwDU5ukA+Zhk9KzjIswZ2AQelQMYzIGZyB0Ao9s30C1jWlvYY0DEZBHQUh1OKBxhcoeSaxHKqctIGHQY/lRGAYjn1pOoxM6FbsELNGNoPbNV7u5jkIYoA4PJHcVTgmWS0EAOJEORn0pJwgYHOcDPWpdVvQaSJ+MBs4FLIYxEu3l88/SqImecfKcIODUYkdWIjbIHU0nNtWGmXvMUEMyjpQJIyQVbOfbpVMTCRiJD8w6U9CMMyjABAGaSqSQXLUgMYBJGT0HrTR8xB6HuKrSMykNISQSMAdqRbkRMQxw2OhqvathcsggsAeMnv2pjSASkDgHkVDJciTDDqeKkHlSaaJF++Dz6j1o9pJiuSqAV3Ad8fWmyEIwByMn8qiWSSMADkEcfWpwfOQFiM9SO9L2skA0Ou4KBnPSnzQkIC2Bu6VXRlWQsOnv1BqUSNIHZmLAdM0e0Yx86QyJGygDAwxA6+9RhTE+0HII4NRruAAY4BP50skyoo5OcnB9Km7YEpiBB74OSKimsYghZWO/rj2pBcYBYnkjBpqyNy3UMMHNK7AgFiCTkkjFSCNvJMRHJ6U9GYhgMk55Aqyy4VX3DjqKLsGUEtp5HPy4A9aUCRXI2ZKnB9KuiUqmWPWmLMjA4B6854ouLYY24gbgCTyAO1NEhwQVwR2NSsG2gjnBwDSTxoSCEOTyQf5Ur3KuViSzFSevOBRAjGUgHk84qVIjHcZYEADP/wBapLbc0wdlCA5wcc596q+hN7lY7i5kUEEdSB0oTAyepyTiphJIkLRBMbzknHNLFLB9wAlx2I5pXsNFC6lld1jVSATwAO9KbGcKWlwAB9c1piWIZYqM9BTZpsRbxyD2AqlU7IGY0DSrJtMJcEYXjofWpY7O4lR5cbQvUdzWirrIUkC4Bxwe9TzuolA4APT61XtH0QtTKFlMcGQ7AfbrVvyIzZeUgyM9e+ameQncpYEY4qsSUt1WPqW6CpcmwGjTA+SkpA9DVuGGC3cDAJxy1VmLxMDkgHuaZJeGNiqxFiD/ADpXbA0FjjNx82CCO9RStGgPyAZ+XpjAquLp5ArMpGBngdKjlmd3GVyp5J96VmNWLMQDo6AfKBkAU/z0dD5gBBGMntVSOVkUyR8YOMGoI5pfOJZSYjz04FFmwNC5CP5YAGNgPtUAYAnOQRx7GnxyCJdxG5SCAfQVWmLhg7MFBOVFCV9xF+OOMbGHI6kGopFwzllwCcAnpVWG+ER3PnaeCCP1FLeXO+MRoSctwfanZgXBc+WixxAZxgigTBW29M+vY1RX93teRsEdCT1p8tzDPhZPkdPTo1OwiVr4MjxhcOBg+9Ps1Kw/IwJx0NV7RIT5jOu9SMZ7ioppWVyikpjlSO4qlECSedj0UA9yKVfNMYw2V7kdqotMpBDvgnuPWrOn3UcKhAd7uCNvana2pXUcsckiNIoyF4OO/vSRkpIgDBx1JB4pXhnKtu3xoDyBSGKOO3CE98gjqaV0K1x/kMZgzSYGckirki25UuoJc9h0FUN7SIduSVODS2c3kysJm4PAoSbBk8qIcumcqOR3qJZ5VcMeo5walhkiYmTeMkEEenpVYhgShYMSDtIp8oGjbXTuzFyCuMjHrUJmikjLuQecAVBCG8kqj4YDHP8AKoCTIT5aY28nHQGlbuBNEkrSBkXjNLJcszNCw5JwD6VXivZImKKpKDlgD096fJKBO02DtYDBI6+9VYXoIIZUky/VunNaUE0ccJVxmQ9gOlZYmkJB2M4Pcc1NAWJZed6cjI6ipaC+pYVlkhdyCGzgAd6V3eNVZsjIwD6VUa4XeYwCMnJ5xU008U8YKyNlexosyywJlRFgjG9n+8euKrzxC2kjbkqDyabDJHDASowzHkk1UnuJd+5mJQ8Y9aEuwkWZWaW73o5CY596ZOXxhWyBzgGoIbjJMYHI4Ge9SxKzOSAeOvvTs0SywYGREaN8hhznqKhMZjl27iSTnGOcVPYlWZ1kYHIOBnkVXu5CihskEZBcdcU0gRNKY153EgjgehpkkMqWpZkB45H9arkRAxyLKSwYEgj860GlEhJzlTz+FDVg6lCL5cSggKeKtxxfuxcLJhSDx71Fc7SREoyp647Gq73b24EYQbewPemtRjZLku5ZgSR3pBcsxCgnJGQTximxyK+ZCoA7AU4ReZIm7gA5OPSnZXFfUsQ38s7LbysoU9W70sjvHKArFl9RSzG3jXcEyParEMdvNAWjbCgfiDSfcCBNsjDe2GHQHvRJC0a+bioAolcneRg8/SnpdmNyB88Y65Pai1wJIbht+VbDAZweKkuVSaIyx4yRkioLwpNCkiYXPOQf0qKJLiFDJw0ZHPPSmkA+BhImZWIQehpkk8AwE3EdxUYUSMFGQM5A9aJAhYgLjHei2oWHibKgIAAT+NEgdFJA3IT6UwEKmRgkdvWpxO8yDaNq4wRinZiIoiY3LFcqeQPQ1r280dygkjBDoMOp7j2qiYdqjapYngDFbNlpjSRxyMPLccEjuPenythexkC0kuLxhGpK5zk9hW7ZaQkHzTHJPpV5VitgVjUfXFRtIWOSa1UUkFru7JDIqIFQYx0qIuTwTzTS3PWmEnGT+Zqxjy1MklRV+ZsCqlzfxwggHJ9KzJJprgkk4HpQUi7c6lklIj14zVUOobfIST6E1XLLFnByT61Smu8ZweaAsaE2oHBEeABWZNek5JJJqq07MeppgB6k0rsNBzStISTmmgAZJoJwKaT6UAOJFNzSDJPrUkcRcjjg8UCIxk8VIseeSasJbMDjHXrU5hjBCsccUrk3KiIBxjkd6lHtUpRR93BqMj0oTDcCeeOlAINGCelBGOO4pgGeMDpS/KRnvTOnSnRgM+CcD1pMTFwf/rUqE525p0mFAweaahUMM96QxWj796iIK/SrKyKUKkAHsahkOQAKE2K5GTxSjjIJpMHvSAHNMY7Az704DjNMPOPWlLMOD0pAx21iDxk+1NA2kjBz6GnRyFDkAZp7t5zbyoBHB96AEjZQgLHBFNkO9sjkHvUTHL9fwp6AhcjtRbqJl6GGNl+9k/zpJEWPPHPvUAZlOQSD/OlMzOQGJIHWk07glYbI3JGD+FRbyvPIqzGYyxIbp2prqZWwAMDrRce5CGLHOOanjh3DJ+tPSEKBxzT+nQcUxCAAClJxjnGKaSR24phOfwoGkKzYXP51E0gHWhyMVC350wJC/XnpTC2M5PSm57Ux36g9aY0DOPX/AOtUZYY5prtiomOeppDsOZs033pPxozTAUCngYApoHIp496YB6UpPak70tACZ4pc8iigEHBxQI0rFN97HuHGcn6Ct+FTIxZQeD2rItHjNwWLBAFwPrWxa3lrCuGlAxWT1KLSq3oc+lW7VW3FivQVS/tO07MxPsKsR38QQBVlPfgUkgL+D0xTdvOKrC7ZuFtpifpigSXTfdtH/FgKdgsT4z0oPB5IqDy71j/x7qPcvSiC9PJWIH3JNFgsTAAjgg09WUKOe9VxBd55liH5077NNjBulA9hTCzJyVpMqR161D9mb+K8OPQAUG1THN3Ifwpi5ScYJIFEkkcMZeRgAB3NQC1gH/LeU/jTHsbN/v8AmOPcmi6DlM0M2qX3JCxA8HPQVvR6ZZiLIVScdc1Tjs7KM5SJh75qbZbnorAfU1jNOWzPTwlenSTUlckh0+3DHcVI7dOKivLWzEZUFASOxFPCW/aMn6k0jJbn/lipqIwknds6amNpNNKJz6StYXG6M5UHkdjW5BqFtMoIYIcdDTituOluhPuKUCL/AJ94/wAhXTc8aSu20Bu4e0i/nS/a4MY8xc0AxjpBH+QpcpnPlR5+lK5NhhuoM/fGKb9qgz/rAMe1Sll7Rp+QpRIoH+rT8hTCxD9tg7OD74NIb6Hj5hn6VYEuP+WafkKQy5/5Zp+QoCxAL+AfxjP0pDfwYyZAPwNT+aBz5SH8BQJx3iQ/hQFisdQgDAmQED2pWv7Lr5mfwNWRKh5aCM+nFJ5kRHNtGfwp3FymZdS2khEkUgDD2xmsy5KNNuQggjmumxbn71rHj0xTDDYk5a1T8qfMHKypoNyssb2cjZyMrUU1ottKysoJJyCa0BFaId0EIRxyCKhvZkulBAIkHWs2WilmMceUPyoLqcYQDHtSEAHDdqUlQOoAqC7XFEnOcAfhR5hPApm5Omf0o3oD359qAsVrmRre7jkViGHIIrei1WPUoFMj4mA5GetYN+BJACuSU5NZ8cxUgg4xzkGtIvQlouarczyXBG0oEOAB396oNcyDG7nPpV0XwkGJ1DjGOnNKba3uBmJ9pHZqu5DTM/zge9PEmceuKdPYSxnLRnHqORVXEkYyOnoaVgTLqzsDwxx9anjuwf8AWAEYrLE2OGGKlWRSMgg0Bc0wbeQc/KT1FIbLPKMCPSqKvg5HSpEndT8pI+lIY6S1dc5Uj3qMxsD1/OrkeosMBwGH0qdZrOf7y4PrTsLUyiHXqDSAnOCMVs/2fFL80MoPsary6bKmTtDAdxSC5ng4x70ueama2IOWBGOmRUflMOmDQFxAwJIz0pJiRbSEccfnS7DuwykZ70uM4789KCkzOjwGHJ9x61be4jKhQuOMZrSUKesaH6ipB5a4IijBPt3qHBN3OqGJcU0kYsVtJMcRRs59QOPzq9BpaQkSXbBiOfLU/wAzV5pnHyg4GOcDGagJBycc+tNKxjOo5D5JGkIzwBwAOgFN75zSdqM54qjIU85Pagnpjg0npQZgX2YGQOPepbshWJ1IRI3KE8nOKkSNJmY4A7iqT3M5IXhVA6elNhmV5CNx4GTjpmuVtt3TA040AjDE4yccVFIpkYqOMEYPc1TjnlmiZHBQIcgjvUrytGUYcA9Se4qGmBZJMCPESHDDg1AZWLgiPPGCAaiL7nBGQpBODTYSJpDGrsCMEEDripsBcSQbCu7YQMnI5NPX92RLG+5R94E9KrzgC4V5GIJ5X3+tRyKyKXiYc/ep2AtCQAGUk+WCQQe9PMYJMjMNoHGDyRWeA82wNIFUEkg96JpAjANKTEpwcH8qLXA0bgrHChXBJPHHUUzcpX5CMkYIHas4Ty3AWKP51B4xwatGRLa1k8xSHHHPWlawXHyKYbeN92cMdwPpSRzosoZhkDjHrVR7tbvBZtgPQds0zzo4X2zsQrdDjpVJMZozOAjjGc9D6Uy2l85XVsjaOvvVIXDSuIoF3gDgZ61Lb3JHysCByHHpRZoRJJMUQBTn0qxE6mI7uCMHJqmgEkMjx4O08DPNRhp3XylbBYZIPpQkBcmmjVRtkGc+tN3Elm/QVBZwwSK8dwSkingVaKxNDmLIKHB96TVgIIpizbWjPAqROZgN4CdgTimSNucRRDYSMFvSq90ojZFhcyHI3A9fwoSuFiSaeRJ2aJsjpgdamExkjRmBRgOQRVeVktsMjbi3JyOR+FQTamHQiVSDj5Tjk0+VvoBoDUGVwGxsAwADmmGbzC24knPAz2qCKMSCO4bYcHOFPUe9NnMQMjJJhSegPIpqIr3FLBpBzsA5NEjbySDn2NVYyWcAKeOTn+dTLsCFjLhhwfaqtYVwjuWEuDyF4APpUqSrJIAwwPTPSqEsxkKkKCy8Aj0p08rJwq4LAADqT+FPluO5pSRwlWSMDA5GetNEyrGCUBB4zUaQkWsUrtgtwV9KSZVlQRg42jAJPSptqBKxVpAAcEDnHWprGMRs8jEsQOh6VnBGt23uQ5I+8DxUgu5YE3KfMQ8gY6UNdEBOxV7l1BwG5wDigODIFjUHuaiR4ZlQxxkzE5wKWYyWzZUbZB7dam2tgJXURAsx+bIIFTCTzEKKwOecAdDVX7bHIAsoBPQ47H2pY7kQyMpBA4IIH5UOI+hPIJQoVQHbHHPSia3Urg8u4yPrTPOMsYkLfNk8DjHuRS27AgFZA4UnI7j6UrNARmNo7UKAWkHp2zUwjlhQo7g55wB2602G5EbMTweTk9xUctysxLMpjYDIJ6GmrisSyzEjCjG0AnHYU0SZlQgkA8Gqy6hCs5UndlcEAdTUIuwgKsTknKH1HoatRYFxnCSE5+XOKfHIzqzKcIvB9QazXnBQMpy3oKSG8cZC4APUe9PkfQRqNITCInGWByCO4p8aR/Zi85IRjweuKorcxypseUEnjI6g09LgqBbyHepOAR296mzGWAE8oxlNwIyrDvj1pyTRFMFT7j0qF3WNP3cmcdielMCRxqku8sH6gdjScRIlubgxyjyFAHG4gdBTpriMICjcDrUNwrWo37dwkABxzn2qO6RAiyKCqHGB6UKNyjRtjvYCQkqVyagZyk4IAIOcVBFv8r7RG4eMcPg9DSfaUZcKDgcgdzS5XcC5Dcq6tAXCMQSD61E94SY0Y4wcA+uO9VTLFLblwQsqHn1xUckkEiqjFkcDI9/xquUDUlZfKU5Jc/eHp6VWnlnltkaMEqOAVqCG7GwLICR0J+lWLBhGBbAn95nqO/saSVtwuiSESzWgKuBIRkc/oabGJpmE+0DZkMB3qOeN7V9pYA55JPfuagfUJIX+XkDqPWmo3EXyYzGTzk8YPUVBLM0KlVGAfWq019Ez74wccZB45pXlaUBjgP0IFCjYLjkuQWETMRgcHtU8waSOMKckHk1BC0QZ4pFViBkH3p9tIBKRIAE6Zz0NDXUVyeKSOOUg8gjBJ6UxZ44w0RXqchsU9beKTLCQHJwAD0qCSJIi0bsSDxuJzijlGLcXJjjIcZU9c9veoIbmISbSeCOueKqyXDJIYJAJEI4NMeJlyyDIAyRnoKtQ01A0vtUaSZB5PBA6YqGS5YTAKAY2PHtWcsygkBST1HtUsMgeQqWxk8E9jTULBsaCyruKlTt6HmkkuxGxC4KJ0PqKrgSkhjyvT61E8ilhEQASQOe+aEtRXLtvcoZDvO2MHIJ6YNNuywYSIdw7Z5H1qtc2ghAjEgz12/zptpI7uY4gXA6oe3+fSjl6oLlras1sRkb8cD0qSRQUjA6bRkj1qPyRCNzEkHGfakk3Qr/rAc8jnpSs3sIjlgYwM5JyD8p9apmUnCFefXvWiZnkg8t8AA8Ypg2xgsqhznkjtVLTdFt6aCRsY4vKBIBFMmciMRkEkcqfSmX0iqqqgO4kckYxT7gLiOJnweNxA6VVr6klWEiRyCASOcVOkatcIFIiPUEnpRd2L6eUlikEiP0YDpUYk87arHEhIUD1zT3WgWNeK/KMPO5IGDgZB9xVa8mKqWCgrnJFQyW0ltcfZ/NDkDOKglLFyDk47Cs+XW47lhZtqb1bYD94e1V47xFkdXBdD90nsahmkYqMEYPbvTECk5JHTODWijoGyLflSC3F0oOwnGc0+N0mY5mEZXBBPeqm6QL5alhGxyRngVOkkUgMflAADJb1xRYRcFw9tNHKSrjOGI5yK1B9mvUYREDcMEgYx7GuaXEbbux4GelPgvZbabzoieeGXsaTjcGbEEFottJG7AzAEHnkiqEjCNQgfzFXhQe31ouZ7e5gaZD5c2M47k1BJApiEhnUkjnB5BpJdwt2JormaN/NZCY1/uDgVau2M0aXUTbCBwCMVTh1KKGL7OwJHdhzioGNww/dhmjPQY4ptdwAzSzEhmAOOvrUlsBLGV8wBgemelV4y5cqw6daefJEgZFOR1FO2gFrYVcEuGXOM+9NuXjAG45J6Ad6gknIPC/KfX1pqXJku4W2L8h6EdRSSYLuS2+QXkZSGHQYq/bX1uFCyfI2OSe9Pu761KBAAS3UY6Vk3CqpOMHPSi190HqXrtUSRZ4JAQDzg9qahhllVZGLqewFU47fKBmYgE9qsQTpbsFbkDvjmi3QPQnlnt4kaBF6dCRUUEpChWP40pkjnQuo4Bxk9arZDcYIwc49KLBc0I7iBHwzcE8kDoaLmNCwWUBwTwR3FUo2KZbAJPHIpWkBdF8wkk9CMAUW1C6LP2aLdtjXHfFKIkMbtI5BA49qYZgHzG2OMYof5kC4+UHJNJiK5mYohkBKZzj1FW0v7cZSFChI5wOtVXYzuF6IvQU2COGa8CqCMjt607XQ9BpmxISCRuPcU6O6jiLK0W7cOSOtR3MLRSjJJGeaJIssGTpjiqVrDGFuTtBCnsT0qS3uJUzg5THIPINDBTjk9OaaP7o6e1O2gFzY5hExG3PQVGq+YCCcDvTomnuF2k/u46nihMjbYgXc8EAcD61Nncm5DHZRrA87Sck8AGrGnabcXM6MARHkEj1rUsNCWL95cEk9cE8flWqZFjULGoAHpWijbVhuJHaW8B3EAk06SZjwOB6VEzknOeaYTgdeatIaSQ8t79KaSfXiml8A54+tUrnUFjJWPk+lBVi1JNHCpLsKzbi9lmO2PgfWoGLzHMpODyBTJJlj+UY4FK5SQ0qF+Zzk+9QTXKqMK2MVWnuySQvGaps5du5xQLREs1yzHjI96gO48k0DApC1MTYpwBSE00sOlKqFzwKBDSc96esZbpU0duTjj86lMezuPai5LZHHGAMnrUyoyjcoyBycUw+vNOjkaM5U8dxQDJ2lwNw744HamxgTMQfvDoKjcrn5eh60mSGDA4PqKVibE2DFlSvJ/SocjJz1FSifOA/PYmo2ILHApJPqNIMYpME044z1ppkA4xzTDUcFAGTTTwKN5I6UhUkZJoGJnI5/OjaRzTxHkUmSDjqKBXGnjnPWjOB61KkOcljxQ8kMWflBNMZDk56YFKoJPNMe7JPygAVH9pfuR+VAWZaAIySKZIeeeM1ELlicEZ45OaA3mOMck9qVhWY4dAQRzVgEeQAODjmpIbBpEDNwD0wec0r2JTABJH1qWykmyBLfcMnv3qTygiD5qCHTOTgDtTQxONqluegpolprccQcD0phXHHc1ZS0llwdu0HpVhLNUGTyfegVyjDbHJYg/nVkIAOKnMYHQVGwxxQCGHr0qMsRxTiSCfSoiTnpQUBLEZphOCc0pphJ/CmAE8c0w475pTnpnjrTTyc4oAjLAAkDmoHI71JIcCoHPOO1AxpbI96Sg/SjiqGKMUfypKAaBD1607Hemj8qUg/WgBRQfrSCjpQAueKcOgpmT65p44GaAOui06zjQKYw5xgk96sx29qnAt1PrkVDb2skLb2kJP6Va+U85A9awuaJEiPHGfkhjH4VILuRTwqj6AVEIyQMAn6CpI7aR+kbH8DRew7DvtdwxGG49hUokmIwXOali0+c4KwSH/gJqzHpN9J0tX/EYo5gKPzEdSfxowevNaq6FqB/5dwPqRU6eG9QIwRGPqaOZCMUIT1FLs55zit8eF7vgNJGKmHhOUAFruMZ7AUXQHN7MduKUR+1dKPCyn712fwFSDwxbDGbp+PYUXQ9Tl/LpfLzwa6keGrAfemkP44p48O6aOrSH8aLoVmcl5YFAUcjNdkmgaXjOxj9TS/2LpEZz5AP40XHZnGhRSbR3IrtF03Sgf8Aj2U+maf9k0tDxaoSPai47M4nA9RQFB6mu3MOnL0tY/yFANkvS3jH4Ci4rM4gKM07ywegJ/Cu2E1oBxBH/wB8ij7XbjpDGPoBRdhZnE+Ux5Ck/gaUQNj7j/ka7UX0APCJn6UDUIyc7VHtijmYWOLFrISP3ch/A042cuP9TJ/3ya7I6lGD0UH6UDUlP938qOZhY4z7DMRxBIf+AmnDT5j/AMu8n5GuyOooOmKT+0lHp+VHMwszkBp84yRbyY/3TTTYXAGRbSf98mux/tJc8EflQdTXPBGPpRdhZnFvaXIH/HvL/wB8GoGtrof8u0v/AHya7r+01bg4I+lN/tAcnAIo5mOzOCeG6AOYZAB/smq720udwikB/wB016Cb1eSyg037fGTgxrj6UrsVmeeFS+Q6EEdcgiq8kZjwV5B6ZruLq5jku5CFXAAHArKvo4biMjaAccHFMqLaOZ56k9aUkDpRIhhcq3boaZuHbpRY0TuKdrKVI6jFZM8ZhkKnpnj3rUJz9KjkQOMFQaa0E7NGXuwcU4Mc5DEH2qaSy4JjYg+hqqRJGcMpHvVoxaLsV9LGNpbI9DzmpWmtLjAmiwfVe1Zgc8Gnb8kGncVkXn0xZMtBKGz0U8GqkthLCfmQgeo5FCSlMYbB+tWY9Qlj6tuHoeRRcVihmWMkZyB2NOFyM4ZSDWkJrS4/1sIUnuOKQ6ZBMC0M4J7A8GgWpSWVTzkfnUgYDoeKSXS5o+ShPuOag8uWMkZIHoRRYdy4kzqeGx75q3Fqc8eOcgdQec1leY4yGUnHpT1mU8bsH0NA7o349VhkOJYlI9alEWmXXCtsJ9a58OMdqkDY5zigVjeOgtIMwSq/pVO40q5hkjiliJLHIC8nHerOkWGp3SiSBmWPPUHk1uwwXMNwJXSQyYwSwP6UEt9jDjsoscyGPHZ1wfzqGexZRujmjk+hxXodlcRyKEuLFJsjByvJqK+8J6dfIZIIWtpAMgZ4zSBM81bzF+Vo8n2OaZl8/wCrb8K3dQ8O3Nm5XcGA75rLktpUYg5yPSixVytuc8eU3v7U1pGQgMhGTgZ4yanMcnXJH41XvS8cAc87SCaAuKswVpPMQgxjJFV7mQlkuVBUY4FVXuJS755Ljr6ihriWSIRZG1QARUOLbAsTR3TwC7ckRkgY7mhWMaGVUO0YyT3NQyXU00GwuSowMdqDM0sbkMQoGApPU1DgBrJtuI2aLlQMnHrimRXMU0AaePjJGMcD3rKSSVFDKSAnB5xmmiYrEYySRIcg+lS6Qjb8xRfR264EboTk8jHpTmjMIAYjAyUx1H1rC3vIyqzH92OCKU3DzMXaRgyjAAo9mPQvIWu4hIWJYE5A7U2WeWGAKuCCwGc5FVLeaSNQqffcnn2pkj7tsKk4J5Oepp+zVwNW6mhSKONQQQckjnOaqyPBLc4A2rsHbnNV5nUSbAw2oQQaYxLXBZiBgZyOhpqCDoajRtbMm1gAcFSDycdqrpfPNcPvXzOT17Cqn2tiAxbkDABOajjLR7pByTxkdhQqa6hsW5NpLBVwoBP0NRGZriEiQ7igz9BUJkYIVLcHrUJdo+gyD1+lUoKwi9CIxYyTKxWZTlcHHFWWkCwmTcSSBuA71lAYUkMcHtTkaXbsUkr3x2ocEwLLzkFZYMjJxg1qxxoE3rMsjEZBB5HqK58HblQ3BPSnRyyRs0Yzgjn6UOmmgL13vXNzHIDyOB1zVpZJLaJZTcIVkHOOSKxmkY/KWyMcc0gyT5Z7epqXTuhmlc3rNb7kkBOew5FPWdFAnDHJHJ9KzpWiKKqIFPfB60+5mVgsaLs2jBz3o9mrWC46aQy5kBBOccHpT4VS5TMjAMBhQOwqvI8ZgVFjCsOrDvTpH2yKB90DHpziqsrWQiwI7dbaSRJnMijAGcAGnCS2ECSKpkmQAkHoSOtUCdoIB60qAggBSAQM+4o5VYDVmvku1BiARwCcdMcVQhJde5PpTCY1iZcYbqDTA7xx/IBhjnPcGjlVtAJQm6YKSFJOfoKAQLkANnaTg9SKjWQMDuJDE9aWBghkbBJAxkdRRy6CLs0nzBVZstxg85qK7KtMFQ8FQCPU0rQqtqkslyMnnAPIBqrkGcGNywGCC3XNSooCyouSjgthIxk57e1MLMltGM8Fsn1xTo5mn84ySiPOBgjrReyRyRxlTg9CB0oS12KRofbFjAljiAjI7jBx61Dc3azoTG+SBkE9TVGaV9qRSMdgHBFRO6FQEUjHUmhU1e4Jl60KSDc/LAenGanlvIzIUnQByMAgcEVmeYY7QBCRznNFsjXjMvJbORz0FNwT3ES/aGhumbIAJAweRg1YtblrJpA6B0J4PoPaqBjLSFT1U4/KniTETJICQxGD6e1NxVgZe1G4iubZDESORkn+VQ2jC5lVZJSqAYGRz+dVp5g+xP4VHBxgn61BIzQEbeM9CPShQVrAapaGzuGEaiYA8v8A0qjvQSkP0YnHtUBlyA2SHzyB0NPQKSWY5xzimoWDYsKI41G9j16AdaScKdroRt9e4qGItI2DlkHWn3LxNtWNSABgk9/elZXEi1B5VsomVd0p7MP5U6O7Rpy20BiOR2NUXZ9+FPbr6U7Cwx4cZc96HFXAlhCy+aDkEnOAegohLWsg/eb4yeVJ60y0mMIkdRnIwwPpTcgAMSDzkAc4FDirgaOpSxm3jSJzjdkg9qjtmhlJMspEfp2NZplLuQWyM9aWRmRCg4AHHvRyJKwzZE9nbLJaxOXEnzcdAazo3xdNubHOAPWqqNGVB3FWHbHUU5Tuy3UgUKCQOxoEKElkZlycEfh2qBiGtyynBBOAeoBqGMu528YPXNSSKotiyyHO7GzvQopMEXLG8iWERGMM4BBJ7ipTqCxw+TImGXhSB2rJjVt6ogxvxz7VPMA5j3ZJTqT3qXFXETX1w80cO5w5Ocn0FFvBFIoYSFyvJGOtUpSC+1TwOlFtKsAYSBhIDwQegqnGy0Gy9cyQFhEwxu5yO31qsg8m5+eQ4HQn9KSOWF3kMn8WDRHHHcyvukChRkZ70JWQth05Z8FSAD1YdaspdxyQiMDa6jn0aqtzcRvIFRdmBggdCahkdQRtbp6UKKYySKZkfAcgHqAaJ3aOU7WIBGc561Aoy+4Yx3ocktu2kqDzzVWQ9hzAyLvBzjrTlmbeI9+AR0qNmQYVCSD+lMaMhQwP09qdkIvvbwG33Sy7Zs4AX9PrVcxyRKF4wTg8cg1EsweUGViOAMjtT5pTI5BOenPr70rWGXbS5IHlNkr2z6/Wq9zJFISRkEHv2NV2aSJgoPBGQasBRPAHCnAHPHNJpXuSLIVMIBYs5PUmkijBkIjkKP1yDjNQzEDAOOABn1ppYrlcZJ5BFPlVh9C7JPMISkrdcAE9aqsJAQdxKng85IpwLNzKSQORntURkyx2njtihLsBcNysqrEBsIGAc8E+tQpO6OQ4IwMAj1qKUeXs5IUjINSSSqVEYAJA5I70mkBYjkW7iKShgx4L9qjOI3ZWIZhwCfSmQ3KhSm0nIwakhUSMdwyQMgetNKwhxnaSLaSeOqn+lJD5T4d2ClSOB1+tVprkeaSq7T0xUyTRG3OIhv6GlYbJ5rpTfNKRkkAADvT22E5kBUYzyOtUMFsBTgjkVbN39oljV1I2DBwMg0pKwiGYQzsEjQgL1I61BsEUxVjuHv3q5u+zyt+7IzjB6g1VkIeYnpk8Cqj2As+UyRAsmARlcnqPSo8KcLGeQMmgzzSIsTN8i9OOlNRVjcMpJJ5NKwIZNw4U9AMgelCxkgEggjkA9DSXBMk5LAAH07U6e5JUIygFeBj+dOw9WQiVQNzLz047U9yu0bDkE8g9RUUTIS6ykgHoR60kZIO3JxVJIBdqFyHJwTwR2q4dRkULFgAAYyByRUKQqY8kZ7im7Y1G5jyKTSYicxh0D4IzyDnrUUbYYEDJ6EGmtINoCSYX0p8AyxI6jnn+lFrICyRGUOQMg5waZ5lv5gIjwR1OetQPLIJADznjpSeYhBD/ACtntStcLD5ipkLDoRSKNylc4J6VACSMMTjsTSENG2cn/GqsN6mj50QgWNEIlA5PUGq8gySxJB9OxqCOYBwSDjNDyFpDgnB9aSQIkinMLhd2FI5HbNSSFA24NkHrj1qsyfKGHIHWljBYEnoOD7e9NpCLcN5EjbWTIPc9qZcOjShgMAD161Wk2suVPI4xSgkqMnnGOaSSCxdjXHzMCARkH/GnG6C4ReRnketVlu5EiMLjJPGfQUgmQ43IQBxmk1cZYaRQpIGCO1VWYjkEg+oODSSH5+GyDzmnIoJz6U0rA7CSA7M7yemcmp45nQbcAoBUEhIB4wKVGPkFQwB7j1otcNx0jEvkDAPTFSWxUsYmBJPTA6U+x0+4u2ARSFz1NdPY6Nb2YDSAM/cmqsrEt30RmWGj3DSbyxCdx610FtbRWwxFF8x6kDrViIeYRtwB7Cr0ccca7mPFO1ibalEW0spyTge5pssMEK5kk/AU3UdVitlIUEmuWv8AVJpQcHGT1Bp6GiXc2rvVLO3z3Pb3rIm8RMTiOIcdSaxJZyzEliT71GZCw5xQO5tDVZ7skO4UHjA4NP3JHzncffrWHHJtYHBxirQnLcCk9QTLctySTjNZ9xM57kfzqdiSue9VJMluufb1pJA2R8kEk80hIFOJHpg1EeWpiAnP4UAEmnpCznocetTJGFz8uT6mgVyOOLvVhECrxwaOAKUHnFAmGSDwxpGJPXtTiQRTe5B6UAICe4pwXjrmk6DntSkEDIoYrjSMHkUfw470u0k5waUI56CmMaDkYpyg9e3pTxAzdhUgt8DlsfSkxEJwOtMIOcirJhXHJNMfyYxkfrQCI0BJAp5GOOnpUBulB4Xihbne2Bwfeiw2i0vTHU0qqByabGGxnP1pZHwMZ6UWsJIjuJwEIBxnrVEksd2SasCMzPjtVuOyQAFm/SgbdtjK2n0NBB7jmtn7LGOoyDSG2iI+7QFzFwQBQC2eDWjNYpglODVKSIxsQwwaVykSx3cqEfNjHpWjb3YkADHOetY30FPjkKkYPShq40zc2xuPmXINSxPBCciMA1Qt7nIAJ68VMckZz2qNUVZNamgbtDwOOKia4zyCSO9Ujkc5pwZyMAA/U1SdyHGxO0uTxUJfJPWjy5cfwD6tSGOQjPmRA/WnYkYzZJ7Y/WmMeeelSGFv+esfT1phgcjBlj/OgBpII60wkevanm3bB/ex5+tRmBh/HGfxoAQn0NMJHWlMDHOWUj0zTDAx4DD8+lMCGQjsagbrV0WbEZ8xOfU04acSf9dH06Z6UDvYz8E0YNaY0d2PE8XT1p50SXGRPD1PegVzKAoxycVdm0+SLOSG+hqIWk33hG2MdcUXHchHt+tO60pUryQQfQ0zOaBjsYxzmijpSY96YAOvvTz79aaM+tLnFAj2Sy0SzNw0cseRtBUE9PWtOPSdOj6Wyn6ismz1eC+uIZoGwMFSCa1xOTwCPzrnsbWLKWlmmMW6DHtUwES/dRfwFUhMce9Ibkr14pWHY0hMowAoFKblQMYHFZLXfHWozcj1osBrNegZ2003hA+8ax3ugDweKrtdsSfmNAG8L7H8WfrTWvgehrBNyfX6037QSetAG+b0f3u1MN6vZqwxcEd6DPnvTA2jfD+9Sf2genUDpWIbj0P40n2hsdaANo3xwcNiojft0LVk/aDjk800zc9aANOS+Mal2OQBk81BFfObuHz5QIJh8u0857VlXsjSWUsaHkg49zVHSr60m03/AEhgl1bZwCe4q4pMluxvzX89nIBckCN3Kpzzj1qY3ZFca2o3evajbq/KwHJYdAK6B5gTwegxSmrOw020aJuz7U03bHq2PSs4ze9NM3vUDuaRuQRnOKPtI67qzPNzSGVuRxzTsFzRNyAeWzQbnHeq8NxYCIfaI5C45Zg2BTYDb30nyMLeMdN5yTTsK5ZN0R3pPtZ6FqqXzJFMkMJXGMs5bJPtU1hN9otPNWwjZVJG9nwTjviizFcebvHRuvvSG7J5zisq41AyLJMIhFhtqovSlshcXkz4eNIkHJc4JPtRYdzT+1kjAORQLlz3OKznkCMwLg7OpHSsS+1iW5fyoHKRA4yOpoSuM6l9QjQHdOo9QTUL61bJ1uAPxrliYWQbss3ck9armMMpJ6VVkgTudKNdsg0hebJJ4wO1QSa5YkHEpP4GuZEu3JCgn3px+dNxUDHpWbkkbqi2jXubmG5w0TgkdRjFQZNZ8LCOTHrV3kc1cWmQ4uLsx5OaaMkn2ppc96AcDrVWIuK5wo55pmAwwwBBpScigcdKYivJZoxzGSCfWqslvLH1GQO4rRJxwOaQkEbSOaCWjK3dM04Se3FLqqmPZLH06EVRFyeNw/KmiWaAbFPEuOec+xqkk4Pf6VKJAccigDQi1CaPAViR6GrQ1COYbZ4FI9QMGsgP704Pzk/nQFjWMFjOMLKYSe3WopNHduYpI3HbsaoiT04qRZmXoxB+tArDzpFyncDHcGnQ2zxsfMlyB2FILlyMFyR6ZpRJkg+tAWNuw1W4syBFIQB0HatxPHuoRR42QnAxkqDXFiTFDS0XGkjrB40uxN5xVAx9BxRL47vX4Yj6AVyBk5xTfM9qLj0OhuPE08/3uff0qhJqZdidvXms0vnAzSorSMAOT6+lK4mi6b7Ofl4qpfXIkt8Adxx61MticjdMBnr3p8ulKygmUYBBouBkGRyZHMeCRgcdKid+VIOCOue9bT2GeAw57GoJNCzkmT8BSuBls484SKMDqRRI3mNlTgDkitEaICMGX8qX+w8dJTjFF0IoSziSPZjGetMEwEYQ9R0OK0xoQAyZaX+wlY48zJ7UaAZMchR92Rn0pryKWJXgnritk6AueuePWmf2IoOP1zRdAZYmXZtIz6HPSmAqpJBPBzmtkaIoAOM57Z6UHRVGAoH50XEY8kgk+bHJ6kd6WIsSWXB45rWOikDlcj0BoOjlBu2kZ44PWmBiEKHz0qRZhGeO/atX+x8AZU9elPTRlBzsPHbNK47GMTk8tSbhgKeQPXtWw2ijdkKQSfWlXQ8kErxn1oTAxi6nGTwPSpFnKKV45rX/ALCGMhST6ZoGhEjOzB9zRdCMLABJyTntUgkJUhuT0z3raGiY/wCWfI75o/scdlPH6UXGkYQABGSSPSnOynGRz6its6KHU4B/Om/2KpPTP40XAxPlGM08uGxkgntWydDUY4z+NNOiqhHHT3ouBjgAk+1DSZXBBAHSto6QNpO3B+tN/sdW6jGfei4rGIMFs4JJpyzGMYDHnsa2v7DUjA4IPXPSgaCvAJHHWi6CzMNnzUiSckLyDyQa2f7CUA5IxmlXRYwDyB2zRdDszDkOTkLgH0p6ZQZBIx1I71tjRo+DkUHSUUEEjGc0rhYwWcE9MUqkAAjOR0IrdTSEb0A9+9D6LHvDBgBjGBTugMMuZGAI5NNyA3I/D0rc/sdMcOAc+lIdFX+8DRdBZmOZgy4IyBTfMXGOcCttdHXoCKeuixngsoJ6UXCxgK4zjqD2NSRytBuEZCbhg471uHQVBx5goGgpwTIPXFF0FmYYDbyVzkc0GYn5SBk1tvpADkhicjGBUL6SgySME+tK4WZjyZzuk4zxSBgV2kZA6A1sPpe4AkE4BA9aZ/ZRzjYQKaYjHZVyBjAp4cAd8nrxWuNJXqwIHqaU6OucDOD3NO4zKjuDGpCYGfbpUYYMxJJPY1rjR4z/ABZx2zSNpMZA2lgc8/SldbisZQlAQAknFLJMZBye2PpWodJQdifU0waOhJPNF0Nozo5VXkHB9fWgupz8uCeuK1Bo0Z4DEke1OGkxjqxPNDaEkzGVRnrUnmYAVufQnqK1P7JUdGwKU6ZEAcknHrRcLGNIA7bhxxT1YLjsa0/7PTpkY+lRjSgwyXI/CncCkZFxyMYpoO5s5Jya0f7GTAO8nPXilXSfLzhjz1wKV0BnxymPgHIHIz2oaUtxuJ55NaI0cHucnj6UHRflwJAc9OKLoDK46E8nvS5yMEg+5rS/sViThs8DrQdCl55HrRdAZbckBcDmlAJGQ3NaY0GQ9XAPUe9ObQpcBQxP4UXQGXhSckDPrTSAMgDjtWmdEYc+YM0h0eT++MU7oDPBAOQ3BHIoBUZPQHrzV4aKezUf2JICAGB46UNoChtX7wOPUUoOCR1UjkGr40aQEAkGnjR2CglgDRdBYyTGnOM/nSoAO/Fan9mHIxgH+VIdIkxlSOnSi4GesgAAOGAORntVn7cxTaqqAam/shycZApRoswO4MpI7etJtMZnHDMC3OeKFcKSCQQDxmrx0aY87xTf7HkPG4Y7n3p3Qiq8oZMZGKjQBSDnAHtWiuitgcjJpw0hgQCRxxQmlsMoBgFMTHenUA9vpRsTGQpA9q0f7HfGARxS/wBkyAEKRgjPWldAZgADYBAz+tPBZcFWII7g1e/siTbnqR0B603+ybg4yMHtT5kIpPtk5YAn1HWoiFDccZrUOjzYwKYdHkJpXQFBeADkg+oNTR3DIxYEEkYJx1FWjo8u0jtTP7HmzkDFF09wK73MjJtL4HaocDYQWwc5Bq7/AGPN3AJpy6NKe1CstgKXnHy9hOc9aQMAwINXv7Gm5PHNJ/YlwemOvWi6ApZ3Z3Nz0yKaSCuGIOOhNaDaPPHgYUg00aVIOoH0p3QGeUXJwKAMEEkemK0/7NYEAgUf2a4549hRcEZ6MY/lBBXrzSSEHoPxrQOmSHuKQaZJjaCpFF0Mzgop4OGDKSCOKvDSpf7wFKNKcHIIz60NiKbScAsBnsaicKW3c81pHTHbAJBxzmlj0s52swAHeldBYzcKRyTjHBFAOUx1x7cirz6ZKGKrgj1oGmTLxxjvzTugKBCjopFG0HH1rQ/s2UdcUn9nScDjFF0FiiBhiQxweoNOUqmSFxkc1cOnyA4wPzpDpsvpk/Wi6CxSKAk4pdmRtJGeMe1Wxp8rY+Xn0z0pTp0oXhRRzILFNgN3z8n1FKWwm0dD61b/ALOlHUAn2oGnS9MDP1ougKQUA8ZqwnlhepBxk8VaGlXBXjb+JqxaaDdPIGchV709xN2MwQmeQKisSemOlben+HuRJccDGSK1rexgs1GACw5yBUrSkn0HpTQrNhGIrdAsQAAppkywphOSeajdgAfWgdrGnbSLkAGpLu4UIQDgAVl202G4NJfXP7ljnnGKdwS1MW/uTLcFicgHAqjPMpTOwe5FPkcnPqaryBRjLZJ7VJTepRJJYk/nQDxVravPy0bF29BQSiAc49asQjAB74qMgbgcYB4qVeBx2FMBzsc9arnBBPpUjHPSonBx7mgojIycDrU0cJzkjNJEjM2QuatrFIFGQAPc0ENjVhcAbVGD704wP/Fge+acUUYDSge1ITEOrM30oAb5SjIMg/AUbIv75JA9KUSIPuxHn1pwMv8ADGAPWmIaFQ9mNO8tMj5D9SaQiYjlsD2FOWNh95ifrQAhiBHA6+9IIhnnpUoOKQc5+negACgc4pQfSjgDmkyBnJ96ASAlh+FIXAB5qN5Qq53fSqc1yxyB0oKSJprkDo2apySMxOSaYSSaMk0hhuNOjBLAg02pYeGpiaLsZIUZpshzgCgHgfrSZy47igEi1axYAPSrRAx1qGDAXOKmONwPUUEiYJ4PSmkEZ4z9KeDk9OKMgkY6UBqQOG9MVAYwzZYg1cYEgj3qubbknccelSy4tdRn2aFlOVxn0qGWwTgoc96lZvL4zmnRzZAPao1NNCnHG0b4YHANX4yNo4wacCrZBUGjC5OBjihu40rCN0qFvY1I3PSoyDnpSTsNoBGH6saU2qk/eJ/GmgkH8amV8jnFaJmTXYiNsnqRSG2UZ6/nVjqKCjFfun6UyCoYR6nn3pPKA7mrJGMgjmoz70AVzH3LGmGMjvmrDAGmEUDICGz1PFJlgePrUp5ppAzQIZuI65H40okb+8RS4z7f1pMDPHpRcdhRIykYYnHvTjczlceYRn3poGPrTWA9fei4WGSMzHJOaZnB5pcZJoxzmgYY4pMUuOaB+lMASlPSlA4pCeKBI6W2uoonCq7qCccHpWgL/D4WaYjpndWCAdwb0OatuwkwVUgjrXPGS6nfKhJ7I3BfkDcl3Jke9CeJJoWCyOZY84OeorGL4ULtPNQOxPbiq5kyPYVVujuYb5LmETxNlT79KUXBPUmuQ0W+aC8+zFwI5OACehroS0gbBZeOnFJ7mbi09S6Zs9TTfNyDg1T3NnmQD6CjJJA80j8KQi3vNHm8VTJOceaeKAQernNAi4JfXmgzD6VSyvdm/OlJj/2iPrQBa8zPvSFz9KxdXleJEkt3ZezYNZCXN7MkjCZ8JyeaaQNnXlz6/rTTLzyR+dchFJcSplppOe+TzUgt7ogOJGKk4GSarlFdHU+co5Mi/nVSa20+Zy8gQE9SDjNYZtZj1kPHoaUWcp43E+vrRawmzoIZbO1jMcLRxqeuD1oN9aj71wv51gLp8jHqeD0xSrpruxU5A9cU7IL2Nw6nZjrcLTf7Vsgf9eD+FYo0ps4Ckn1xUcenk6gkDKRlScd+lKy3Ep3djdOsWY6SE/QVYjn81PMjUlT0J71ysMQR2UjlTiugQ+VGkYOAABxUsssyEuu1kyM9M0m0gfdH59Kh8z3JpDISAM0BYmAwc7UJPTJ6U4SMFChgAOwPFU2uEVmUt84wQKdu4ouFiYgkcsuB7UAAdZAPoKgLUhkVVJY4AGc0IdivqlzsRbeOTl/vYHasxY2HGeBTWlM9w85OcnA9hUySKMVnObWiPUw2HpyV5ikEDjPFMLuFK5x61M1yCu3AAPcdars6knmslUk9ztlhqK2GrECc4pTExOI0Jx1xUkJBPyjcfQCrSC4jUlEdQeuBWUqjT1OmlhYyV0jLlbyxlThge9XkcmMEnkjNMnsJ3UlYWOeckUy2OINrEAg4PtXTRldHlY/Dum720Js5NNyBSHaTgH8aYScZByK6TymSbu360gY461CZDnB4ppkOMZxTsTcsF8A89Kb5gxkdagMg4xSCQd6LBcfMizRlG5yMj61hzQtC5Vh9D61rmZRnnFVZnikGG5PrTJZnbjnrThMw6HpTZAAx2nIptAiylycfNUoul6HiqIPvSg0WC5prKpx3qQPkdaowlRy1Tgr2JFFguW1cdM08PVMP/tUolx+FKwy75nvwBSFxnNVhMo6GgSDOc0hljzMmgvUHmDBwaPMA78CgCYucgDqTirUbrHgDg9/rVBJBvHPANTxnMgPUZoEX85xzSgnuePeowrdjRyTyaAJQ56c07eT1JzTBnFLnj3oAcS3XNKJGHrTATilGc0ASeYadvNQnrweaVTnPqKAJNxP4UpJPG6mA5Jo/p0oAceMHJ/OmkkHO40o5NJ147igLDg7D+I/nQHbGcmmkc9KMZ74oAUyE9SaN7A8MfzpBz9KMenboKAF8xjwDS+Yw6sTTADn+dBBoAf5j9Mn8Kd5jj+IioTweKcDxzQA4yPjqaXznI70zvRn24oAcJG67jzQZCe+KSgcc0AL5j/3sU3e2euRS9eQKMj0oAXzGx34o3HGc5NNYgYx1PrRkjv1oAd5jDuaaZH7N1pOTQenP0oGKJDuyWPFHmN69KbilFAhwkYD1pS5YBiefSmUe1AxwdhgE8dqUOccmmncBj1oIwM0CF8znmkD85yKQgnjtSEEcigCTccZBprSEfMDyPWm5I6HFMYFh1zQBYErEBs9aDISMAjNVwHBAHQCniNnw27FAE6l8c/nVaeR5LwIQflHX2qbDBcZJxVdgRdg574/CnYVywJHB6+2aQzSBsbvekO7cQT3ppAJzn8aLASx3A5DsCMdKjjmwSDyDxioiME4oAwM4pWC4pGyTchIz1p/mMTyc8d6aWJGMUmDtziiwyUzNgYxim+d6Eg96jPtTCD1FAFgSnnnH0pBNjPANQZ9aMZ5B5FAE/wBpIweM+9KbgEZIBqqQerHNJyRgUWQFo3K9Nox9KPtKjooPuaq/OMfKcGgZJPBAoAtfaeOFFKLsDJ2gHHpVQFh+NKCM4I5NAF0XIJxtApRcDG3A/LpVHeM4zS785weB39aLAXDcjoCM9+KeLtRgDB45rPDEHIPPSjOaLCuaAuVLbiQAOlOS+XLh+44xWaCAOec07OBnPNKw0y8s0fJPPsaaXXqACDVMOPSngkd+KaQmWwVC9BS5TgquO1VgTnIOaf5rcAgGnZDJiBndRtA5PNQllK4yQaaXYHqcCjQVmSEp/dzTcjnjioi/OelKTzzSsMmLLngA/SmNMI5QCOMHvUTMFX5etR3Sk2i3CnhWyR396VgLPmxkEYINJ5sRzlSee1VnkGAykEGmlmJwB1/SnZAWxNEGORxmnCaAHgHNUznAFNz+dFkBdaeIpw2MelKk8XCsTkjgiqBUZ68+tKBgcNyO5oshXNQAFQACTSbJc/MAAPTvWeLmVWwWORxUgvnXljkdDSsO5allkVhgDFOW5h2kEFXPUVW+1oyEtwR29arSTB8lSAByM9TTsBpecgbk8ntQZoym4LjHb1rJE7EctkjpxSiVux460cqFc0hLGTwfwoM6jocAcYrM81jkgkGlDMeSTk0WQXNAzqCBnvUuQygowJ7VlFumSaejMACrE4HSjlQXL75VwXPBoBiZuTjArPMzv8rEmmmRlPB7c0cqGaBjjLBg2QeBSeVGD8x5HaqSS/LyeaUTkg5JJzRyoC2Uj7fjQI4zjDEY7VT80nrnI9KeshxnoaLAWQig5JxS7FOeQKgEhxknj1pRKpOM80WAlMYHUn2xQsaBvmORTA2cMDTgc80WQEhWMDgk56H0pvloVzn9aaW4xTQRjGOKVgJPLQ+ue9KIQRnpTRg9MipQQRjB5707ITYwwqMc/WkEAGCTxjnFTGIlQBkfWk8t1BJznHSjQLkJjU9Wx71ILaIgZcn3qswuWfAXC1eggfaFNKyE2Rm2i2kqxJ7Cmx2jTY2HODg1pR2ij5pMcdvWntIkY2ooAPpTSC9yGGxihwztuPpUjzKBhQAKhaQtzTOvNVawrDjISaTJPemkge9AOc/ypjFzxk1DK2B706SVUHJAqtJMJM46DvUjJbZyWPFRX8n7gn0ohbOSPSodQYGA44piRjl/m5qKUg4A/OkkJ3CgozexpAxqt2Panj6U0xADrSg8c9qYrCkYxSZIHXPHSl600gDFMQdQf0qNyS2AefSpOi5zTI+WB4oGy9bRgLVgxKevPtUcZCJycUGZR3z7Cgmw8Qx9doz6mneWgHCj8Kg84/wqfxoDynuB7CgLE+VGOBn1ppkA6VFu65NNLcigLDyeSO3akJ7UzdSbuBQOxJnHWgtmo91NZ8LnNAWJWkA61XluCOBUEs2eAc1Gu6RgoUknoPWgdktWLIWI5PbpUJ4rVGh3pTcYyOMnPasyZGjkZD1BwaV+gJ3V0MJ6UvTk0mOlKPemMB71NEMkHBxRBGruA3St20hhCD5Rk9aluw0mzMGcdMU0HDjHStx7SFx90D6VVbTFJypwKnnKcGMhxs61JkgHikMPkp94nFRljjFUmmZtNEofP0o3A4AOPeoSx9cCk3e/eqEy2AmNxlBOOmMVFJtA+VgfpUBYA8mmmRc8GgSQ149zHPaoSGXAUVYMqjNMMg645qbFpsIywUFj9aeHyahdx64NMEmMc8UmilItE+hpM1GrgjrSlh3NTY0uKRzTckHFLkE8GlAB/GhCaJInYe5qU3JC9BT7W0adMIcn1qS50maNN2Rge9Vexm0mzPeQvwOuc03JPU04ptYqevtTSDRcdhCc9KaR1FGe1GTRcLDSOhNMI5/rUuT9feg4p3E4sixjmkHAIPWpsL+tBCjoKLisyHk8Y696ic9qsOwxgDj1qu5z70XHawzB554o+tH1oAzTJDHtQBR0pQKYDgMUw8mpMcA0wnmkM2wB/hU8JGfmGKrXG+2naI9QcU0XDD3rg5W9UfT+0jTdmtUaOY8HBJI9aqOeTioDcsfpUZuGOc0Rg0TVxUGrWHygqRIuQwOQRXS2V59rs45QeQMEe4rlTKTnk/StDRbsRztbsflcZGexrpitDyKzTd0dBvHrRvxUBJHBo3Z70HOT76A/NQBvU0bs0ATGTmkMnvURJpM0ANvD5luVxk9qj0m2WTT9QYrkhfyqRuQR7VZ0VMaXqYPpjj6UdCWiLTIY49IjmdASTjkdavtbxrLHCU5kBI9qqWTqNKs0YgLuJJPtWgsyXNxayrgA5FaWM3uVpxb2k6JKoUMCcn1qJJoo4xOYwI5M8479qs6rZpfXMMRPAQkEHvVaXCaVDCoDMJM49gaqy0C7LWNtsjlPnfgKO5pzKY5IIioDScsKZcyJNPC5lEaiPepHr6VHLespWdly4jwD2z60rCJbuG4jV5IiFjUdMdTVVISfEFoXHJhJPucVo3cqSWluNwzIRnn86gn2/wDCR2m0gkKRx9KT2KS1MAxj+0plAwBISfzq8XJ61AY8ajdH/bP86kJOcVm9zQfk9qN/oaj3UZoGKQpk3kckYzSlsHrTTxR2oFYcWzVHVrnybfYp5f8AlVwkAHPQc5rIuobm7nMiwSEdF44xTQ0UlkIACqTStM4OCCDVqKxvRki2Yn3pTpV/I+4w4+pFS7XOqNRJblYSNjqfpSFie+DV3+x73I+VR7E04aNc5+Zox+NS4mirq6uza8NRRiyaRkBcnqa2srtwVBP0rCsBNZxeWJY/pirhvZAuN6A+oFcUoSbeh79LFUeRK5dYZQggdDXFKMSzKOgc1vXF/K6lDLjI6gVkGNY2IUk7jkk9TW9CDTuzhzHE06lPli7shDEE4NNJ7A9TTipBz1zTSuRxXdc+fsxhY55NMLYzjpSsDnpTCCKLisMZ8ZphkI70pHNRkfnRcVhjyE8VC/NSMCaYQR1oE7kJBzTc1KQaaVNAhlKB70uMdaMUwFBI71IGx3qMdKAeeKYE3mGlErAVBk0oJpASmQE80eaD359ahzSZ9KAJ/MPAB6UeaSRzUBJHSlzRYC3DIWkAPStC2yZAf0rKtc+bn2Na9sMOp7YpMC8OKMZ5pAR3p2aQxR0xSjGcGgCkOM5NADgBS9elIvIpQOtAAenSmxnqexPWlJ+QjHWhQFUUAPBB6dKMj1oxge1GD09aAAHnikx3B60vFHAFAw/HpRzTevTj6049hQAuRt2459aB6/lQcYpwHOPyoATnmmkE5xTjzSbTjORQA1RnBzS4NB4IHY08AYoEMJ70D2pTgCkBGetAxckdaTNJuA4oDZ4oAXB+8OlAHc/lQGHSkOOtACkA84ppBx/Knjlcg0nPQ9qBADjGaDjGPWgjjP6UDHFAxASMZ5pDycdqcTgE0Lg80CDOKBz2o57j6UdaADFBOKUgYPNIRkcUDDGeaTqeDS4GPfvSbQOeaAEOMcimjIPWn4Ur0xQIxigQ3Oe/405WAIw3PvS+WB170mxepxQApl5zxURk/wBIDEjgZqQhemOtQT/Lhh0zimhWJmkXbkDJz1pofJHFEWHjDEcg4NTCNQM4pAQZ5JoB5/pUrxgdOlR46GgYhJ9KXJxzyKUjGBTcAjrigBuaUZGcd6UgcetJjjrQA0gH0pQBRzj1oA/WgAwM80FR2pSKT+tADcf7X1ApSMDjNLjrigDtigBh45xQAM5ApxHNGMe2aAGEd+uaQLwQeM/pTwOKCAVJzg9qAGAYppOOPenleOOaQqc44oEAIPeg+maAvHFBB3UDEGc+lSrgjGahJ5GKcrYoAlC4Oc0pJB60wP6mmmTJzgmgCcE4zn2oINRbsDOamzlQc9aAGkcUdAQKBjNLtUnNADNtRSj9yR05OanA7U1wSuOx4PtQwK8aEwAEYI4zQI2xy3OaWEl0kVP4Tg57UMGBDAnJOCKEJiBDuHP1pdvQg9KaCwOME4NBkcHpx3pgKR6g4pD6AU0zHaVIyaQOCOuKAHnnB7imscqBSbhzzQScDHWkAFSSM9R1o8sMOvFKMl+e9OBAbmgCIxkHIOKcYiFB3DnmpNoPOeDSxx5GCcY70AQkEdCPrTipAG05PcVMERW+bBAqRpYYwCqbjTuFisUcDJXr6UgJDckgj1qc3T87UAquWMjFiMZ60ILWJAFxknJPWkIToAc+tIOetL2HHWgBuMHg8UFTjINSYA6jJPanpCx6KT7UCKw3DrnnvSZfuTitNrbzIgNuCBTF07PLE8Urg3YoBmHAPFOUMcFVJNaqaei8BCT71OlpjGEAI9qLiuzJSKYnKqTirUdvLgbgAK1orCRj94AVdh0uLjfKT9KV2F2YQswVILc9eKlh093OFjYnHGRxXQ+VY265wDj1pr6jEBiGIn36Uajs2ZkejzHkqF+tTjS44xmWQdKS41NgpMkojHXA6mqhu3mbbbwPIP7zdKLBZLcneGNW+UkjsajIX7uQDQtpcyDNxKEGei1Kot7fG1ckdzyarlFvsMjtI2U7sjPc1PIYoV2qASOKrSXDPgdMelM3kg+tOyCyB5i/eoi2epppyGoyM4FAxc0nbrQDxS9R14FACAZ61DPcrCp6ZptzdLEpAxntWTLM0rZY/hSbKSLAmaZyxHAqQsNu0LjJqkJCozkVG9846KKNxM1oeM/Sq2oECE1QXVphxtHtTJr95l+bGKdhkPJY4GRTwWBHIA9zVYyNzgkZoIJ5LUEsnJTJy/5Coy8Y6ZJpnHQ04LxwOOlAh6EnFI3rTwAAOwximMPWgENbhcZpIxj+KgjJxirENsMZNMGG5R6k07LHouPep1hAA4pzrjIUUhFcbv4jS7sd+aaxYHtTSeeaY7Dy2PpTc85zg00sfypCaAHFs8UbuKZnnNBPFAClyB1qB5D0qdYZJRlYnIz1AzUU0TRY3IQfcdaTYJ32K5POa0dAjWTWIiwBABOD/n3rOwT2qe1ma3lEicMOlNOzBq6sei3ckSWcjAjha82uTunc9SSTWpNrNxLEY2bg8HFZT8k96TWpS0jYjPX6UoFLjj60oAOKBE1spLZA+lakPmbQAD9aisY0VQTjPYVeEi5x39qzky4Ikh3nG449qsADbUEeW5wc1OFOOlZs3RG6ArgiqM0J5wfetEoSOlQyJzyKE2mJpNGU5I4NM3H3zWsljBOCGJBqpeaO8KFoZCcDPJrZO5zuNmUS5xyeaaZAP4ufSqz+YCQ2cjrTDnOaoksmYYxmmmfrjrUGCeacAc80DHNNk9ORTTIx+lPMQK7hUZXB5oAcJmHenfaG4qMjpxQATSHdlhJiT05qZZcHBHSqafKcmrIOVyR1osguy3FeGLlWIz2p8l9LJ96TIrPcEZPbFIkh70gTLZOSe5pBmo1kzUgPHNJo0uBAHbmmlMngU7IPFLnt3pWAjIxTTjuRUpHHTioWA3A00iXoOwKCKci5FOIAAND0BO5WkGBVdjVqQelQFDnp+NNCbIz60oFOCUuw9qogZgUoHINPCc0u0D8qAGE4phqbaceuab5efegLm5rQX+0GZWBB5yKoDnpXSssbdbdT9RQI0HS2T/vmuWEbKx6mIxSqT5kjm8ZHvTYxhvmBI+ldQF9LUD/gNP2OcYgA/wCA1Zzupc5aUb/uRnj2oWORGV0RwVORwa6sRz8Ygx9EqRYrrqsJPttpp2IlNt6lKKXzoFk6EgZB65p4yT1q0umXksxZIGO4cjHGacNJv9wUWkh7cCldEXKZ4H40YOcYq+ui6k+cWkn5VIPD+qnkWhougujK59aditceGNVbnyMY96lXwnqrYzEo+ppXQXMLBBHpWnolu503UMAkMOOParo8H6meCsY+pq9aeGtZtkMcU0ahuoougucbZXRS0eCTOVJCjHSrqPaG3jVzISg6AHg10g8G3xJLTRKTySBzUqeDLrAzdgfQVftCLXOXEkYuA6LLsVeODkmiNInQGSKbdg4AGK60eDJz96+P4CpF8FqfvX0h+lHtAscWkTMqrJbOQpJGT2qYpkf8ehI9Ce1diPBdt0a5kPvmpB4MsBy0kh/Glzj5ThZlkZFEUAQqQclqn0yBpdZS6upUiSMdz1ruF8H6WOoJ+rU5fC2jp1UfiaHJtAk0efXyRpfzGJg6s2QRUGQOtemjw/oqDJWHj1Io/s3QozyLcEepFTd9i7M8yAyPun8qURsVyEb8jXppXQI+N9sPpimG70CP/lrB+AFGvYVmebCCVjxE5+gNPFpcNnFvIR/umvQzrOhJx5qcei00+I9FQ/K2fotPUdmcA2k3rJn7PIAcdRyamGn6mQFEMgA6DFdu3irSgeI2Y+y1C/i2xH3LSQ/hRqFmciNH1Z/+WL04eHNUbG6I59Sa6ZvF0Z4SxkNRN4pmP3LBvxoswsYQ8L6kxyVA/GnDwnfHG7A49a2D4k1FvuWI/GozresN0t1X6iizCz7lFfCF0cFmAp//AAiEowTIM1ZOpa446xr+VRNPq0mBLexx59xRysq/mUbrw+sCElskdc1zdxGY5yqjIHeulu7YFis+rq3rg1nSQadGhVJ/Mc9ferUWS5GGwJ5ApuDn2qaTb5jBSAAelMIBwaoL3IimaY0YI5qcqCT7dKQryPpQBUaIdu9MMORmrZUgjuOoFIUP59aBFExckYpjQ8mr/ljPTmmtGCaBGcYuvFRmMgnitEwgnpxTTAT1HFFw5TOKe3NMKmtFrX0H41GbY8cU7iaKRGKTFWjAQeRTTEcnj8KLisVyMUpHqevSpfKIHSm+Wc8ii4rEYHNJjNSFM/hSbCDQFhmKAOcVJt6nFJt9KLhYktfvnPQjFbEGML645rLtV+Y+4rTh4UZBoYFwEHGBT8jNRIeQPWpaQx/GKae1LkFeKRelAC9BTgeB6imZwcUuaBgxJOacCOODTByw9M0/p0oEOzjigHPJNIe1FAIU4BprH170o5yD270hAOAOtAC+gIpT2xRkDqOe1NJ4PNACg5OKeBz1+lQZIOaerE470ASE54pOAKAVxQSOmaBgADgU4nA+lNBFNc5UjpSAQvgGoJJCDuFKzHBFV3JzTSBscZmJyCTmgTkEbs1Dnp6UpIPanYm5cSQHBWpA2cj0qpEwBx6CpwePekO5Opzx6UoH50xDkZxg08HBz+dAw6HP50nb9aceeo4pmT1/CgBTzz2oGOO9IPu8npQPuigLC859qMYP1oBJ60A9aAADHOaCcc9KMnig8jmgAB496Qk4xjrSrkAc9KCWJ4oEN3nGdtBkYD7pGPWnY/DvQSCApoAUElM85pcjPApARyB26ikyASKAAj2phVZBj+dObrSZIx3oBkUB8tjEfXIqwTheD+VVphtdH/Cp84GOKdxCEk9TSfjzSkkj0xTeeKQxeme+aQ89fzpecHFIM4z1FACEEAZOKaQw6GnkqfbH600555oAbzjpSbzuGQfpUg55Pao2Hzg5HWgB3mLxkilLAjII45pjFSRxSEDoQQDQA/PGex5oB5pgBHGfbFLkjkigBwOMd6CcnmoixyCAeKNxY8ZHrmgCTPGKM5PH4Uwnpk/jSLkcdv5UCH4J6mkJApQQfrTGx260ABI7U0tigDJGeBQyqpODkUAN3EDIB96TLFcdM1JGVGAwyKYAC/AOKBijO3kk0oODigHA/Sm5OaBDyQRU0XzRg461XOdlTwE+SD+tAEmzByKcASAB1zSq2RyOaQEqcjtQMCMCo5CQjY7CpuDUTrlSF6n9aAKUBaOdj0D8HFWSckmoCGDjaPlPf3qcbQtCAaRkccH1pGG7rzTyMcDpTSM0CI2i+Xik24wNuR2qXAxg5NMb7uO/agBpUdxikAXdxxxxmnswIA6U0jBAxn0oAQnBznmk4LE57U51bgkfSkCnoAOKAAKRg5pMnpk08BiMY4pY4S54PH0oFcYdxQA0oAqyLR2AAGDViHSwSGbNO4rlAKDjnFOMTnovHWthdOQYO0YqzHbQqACoH1pXC76GHHaOwyR16VYj0/OCea2ALVBt6kelOGxsBIzj1xRqDv1M2PTwMEAVaSwbHCk/QVejjGcleKnBJGA2B7UWCxRj09iPmUKPUmpBbRrgblP0qz5IPDFmH1pfs0Q/g/WhICsLaL+/+RpTDEBkNVgQxjooFNZYv4mFOzHcgGAchsipBLkbRmgyW8fGcmozeRjhV/Giw7scIy5zs496imspZOswjU9hTXvm/hIGKge5Z+WY9KdhEgsbKA7mzIx7k5pzXap8sSgD6VUaRj3phJH1pisTSXLOcFjjGaiLE854pp46nNNJFAx+eMjrSA4OabmkLHkdqQEjEEZqIEetPQjlWPBprABs9qAAHFV7q7WJTg80tzcrEp2t0HWsaSR5nJOetA1oLJKZWLMc5phcL3pXIjXnuKqs2TUlNiyTEtjtSblPU0wgnkc0wg5znpVWJbuTGFW6MAaYYCDw2cUgkI69+tDSDuaAQeRnuBS+W49CKYZB700yEd6AsSFGH8PFAJHUY4qMSHsxoOTjkk0CsSFsDg5pu4nH0pgBz0pwVuoFMQ+IZar8ZAUcjNZoRy3CkVOkUxbhTQJovgjsRTuMZNVo7a4Y4Cnmr0Ok38o+S3kPqcGk2K6K7RK/UVA1sVHBzWwvh3VWxi0kP4Gpx4V1lgD9lk/Kp5kCaOaKMOoxikI46V0zeE9WHLWkmPUqajHhm+3ENGFx6jFPmQ+ZHNkY7U1wcEYPPFdN/wAIvcnkvGPxpR4Yk7zxj6kU0xXubOjRxwadCu1SSoJyK5bxPKJtQ2qoAQdq2E0W4jXaNQUAf7XQVG/hyKRt0t/GSepJoau7lQslsceUJOB3pQp6/pXXDw1Z4Ba/j65BBFH/AAjulg5a/XPsaBXfY5HYT34FIUPpXYDQ9HH3r4Gg6VogHN1kelGo9exx/ln0pRGc9wa6/wCwaCo5kYjpS/ZtAXu5I9qNQ17GDZQqVyz85q/iMD5ce1aAXQl6JIad5mhqMiGQ1Li2VFtdCnCygEEg1MGUjO4VYF3owxi2kP1pft+kjhbM/jU8hqptdCqWXHBGaikKnPIq/wD2npy8CxzjvTTq9kv3dPH40ezD2jMtiQDgn6iq07TFcAsR6AVuHWoAMCxj49aT+3UHSyjB+lNRaIbbOYMUzHmJie5xTTZ3B/5YMfoK6k6/gcWkWfoKQ6/J1EMY/CrszOzOXGnznnyJB+BqePS7hsZgk59q6A+IJuB5cY/CkPiK4A4CDB7CiwWfcxTpVxjC20n5VG2i379LZx74rcPiG57FR9BTT4huj/y0AH0osHK+5ijQNRIAFs3PqKkXw5qRGTbn/GtX/hILv/nqPypv9v3XXzD+VFvMOV9zOHhvUiP9QR+NSp4b1Ef8suatHXbojHmkUh1q8J4lbIot5hZ9yA+HNQI5jAoHhu+PSMD8alOs3Z6ytTTq92Tw7fnRbzC3mNHhm/8A7oz9acPDWof3R+dIdUvDwGbP1pp1G8OP3jY+tKy7jt5kv/COXwzwgz704eHL7GSUB9zUB1C7/vHH1pv267J++T9TRZdx/Mtjw3eHG54h9Wpv/CLXJOTPEM+9Vftd3jIYn8aT7TdbeZDz70WXcXzLo8NTL1uoR+NPHh1iObyEfQ1nCe4JGZD+dBmuCPvHIosgVl1NIeGVP3r2IClHhiA9b+P3rM8y4HVj9KA1wR9480JLuDt3NYeF7T/n/j/KnjwvZY+a/QfQVjj7SeMsaUC7PI3H8DT0FZdzaHhbT/8An+X8qY3hi1JxHdgn3FZa/alOSr4PsalE8yHo1Fl3Cy6F8eDvM5W6jHPHNTL4FAxm7jrL+13nO0sPzoN3fHHzNj2zSsu4WXVnpAt9NX/nh+YpQNLH8UA/EVxfmaPnidz+NAuNGBx5khrPk8jbQ7cS6Yp5kgH4ini70hf+WsAP4Vw4vNFHZyRSf2now58pyPc0cgXR3P8Aaejp/wAt4fwFL/bejL/y3j/AVw41nSFGRbk/Wj+39MHItQfxp8gXR3A8SaOnSUfgtKfFekp0Zz9Frhj4mslHy2ScetNbxXCMbbSPPuKOQLo7g+MdOUcJKf8AgNNPjGyzlbeYj6Vw58XHtbxj8KYfGMo4WKPH0o5Aud1/wmcPVbGU/hTf+ExfPyadJ+NcKfGV0egQfhUbeLr1ujAfhRyBc70+L7vHy6afxqM+LtRPKWAAPrXBN4pvjj98ePbrVd/Ed6xx5zCnyoLnoLeKtXY8WkY/Coz4k1w/dijX6ivPjr16T/r2z9ajbWLtz80zH8aOVC5j0I69rzdWjH4CmNrGut/y9Iv5CvPDqdyespJ+tNN/Oesh/OiyHzHoTahq7D5tRA+hFRteXx+/q2P+BV58byQnBkJx7037U5JG44FPlQXO+e5kP39XP/fdRG4t/wDlpqpP0Y1w32lz0JJoMrnkA5PXiiyFc7kXOlgZkv5CfYmkN5oa43XErfjXDhpj0Rzn0FOCXJbAik/KiyC52h1TQF6CU49TTDrehocC3Zvqa5AWt23SB8n2pw0++I/1Dc0tAudYfEWkD7tnk+5ph8T2Kn5LBD9TXMDTL/8A544z708aTe9CoH1NF0Fzoj4tiH3bKMfhUTeL3H3LeMfhWIui3bDh0+gOaX+xZ1YCSVQT096LoXMjWbxjddkjH0WoX8XX56FQPYVWPhucAFpCAR1ApP7BUcPOc/Si6Gm2SP4pv24ExH0qvJ4hv2+9cOfxqUaLbgAeYxpf7Jswfm3H6mjmQalNtYvGHzTOD25qBtRuD1lJ9ea1Bp9mOfLz9TThbWi9IF/GjmDUxHu5G5MhP401Z5SxwxJx61tusIHEKD8KrHaHHygZ9BT5mFmNswTCWbqT3qfAx0peDyKXrj1oKSsNAGOaTGfpTzg0dKAIyvQ4/CmsvpU2QRmgbT1oAg2+3Wk2e1T4xxikI7jrQKxAUz2waaYyPpVjGRz0oI9KBkHl8YpvlgdqsYOPWk28c0AVjACeRmmtbj05q3szxRtA5pBYotbA9BzUZtuR78Vo7QaQxg9uaYrGebX27Uw22O1aRQAnNAjGcZ4pXCyM77MMY2n6U0WwJ6c1p+UD1/Ok8v2ouFiikWxhjrVqP0PekZAJcgdBzT1A6UyGiVcZ96lU5HPWoRn8RTgzZ5oAlLbeAM/SnDmmAgjnjFAPJoAfwetHtTR3IpT0zQAo4NOHNRgjvTwccUBccCB3o4z1pi4zStgd6AHAnP0oJAxTAQOhoJz7ZoAfn5R69zTScnFRHI4zQCR1OaAHMT2ojbDYPSk7D1pMUATlgTxTS2aapxxmlPT3oAfuHXFNdhtzSDpTZCOxoAiZhj61CTnNSMO/rUZ5I7+tADPenY/CkPAFJyetAhyHJ64qyH4BqsvHbrUwGMZoAlEnAqYFST71AAAAak2mgLjycjOelDcjGaYR39BTec8UDJVIGO9LgnjvUOWAzmneYT26UBckHTHekyaQNxzSbgfxoAkBBppJ3gdqUEg9qXOenT+VAAOhwaCMc569qQHBx29aUnuTTsK4mcj6UnvQcDnNO4yfQ0hjVG3JzyaUY64o6DPakJIGfWgABy3PrxSEkEClBwOOlISM5IoAjuMEKB9RUuMKPWoZuXT2NSsce+RQAvvSEcCgkD6UcHrxQAmaOhyBSnjHpSEgD8KAEPPXHFJg9u9HpS5xxQAY59x1phVQ44yO9PJzknvTeoz2oAaFx70453A+nNHXpwRRkd6AExliT39KT5jwadkUUANwCaQAHjke9O70nGfegQEKWAzkdaMccUEAUAYJNAxvI5A6UZPG4CnHnn17U3tz2oENI9KQjPenGmkYAzQA08D60kR2uMk46Gn4z+PIpuOc/lTAXHJHvxS4/OgAkc4+tLjnFIBrAbSasQkeUKhI3cdqnjHyhaBkqnk5IpCc/WmAfMR6U8+hoABgcnPrSAnJUHrQSMYzimknG5eo7etAEb4VzGMYHNKADgHiopgZXVwMEHk1JxnFCEwJOcH8Kbzk+9OODnJyDTCMHIPNAAPfrQR+NA5OB1qeK3lY5Ckg+1ArormNj9aTDDjGSa1ksJW5KYHqasR6YoILEA0CuYyxO6j5TnPNSpYktkt+FbgsoRjLZPpUghhHRKdmFzIjtFAAwTU6WuMbYzke1aqIAOFFPosIpQ2cpUE4FTi2YcHFTYI4zQA1OyAjFquPmc/Sni2i4yM/U1IF9qeEosBGsMQ5CCnfKOgFO2UGLPBoHoRtcRx9etRNfKPurT2sVY5yQab/AGeq8hjmmIYb1z0GKY11Ie5/CpjYns36U02Z9aB3KxlYnljn600knqasmzbPWmm0b1oC5VJPXNMJq2bZskEUw2xBwRSC5UJNBzn2qwYcdqTyCeRTArnI5pGP4+9TmFhwetJ5JzmkMg5NJjJqwYT6dKQw+1AXK5GT1oxU5hPYUCDODjrQIrkAc02SY7cKuT0qxLEyqQFOfasyQXRfKW7EewoGB0a+uWLDYFJ4yalXw9chcNcQD6npUWNRIwIJPpR9k1IjHkNzz1o0B27j28OqTmXUIwPQUn/CO2I5bUh9AKZ/Z+pMATB+ZpRpmon/AJYj8TRoLTuOOhaSo+a+c+wFKdK0NfvTyt9BTRpeon+FAfc0o0jUR1KAfWi6CyGvp+hgHDT/AJ1nXmn2h5tS49mrROj3xGDIlQPpN6Osg+lJlJoxJLOVSeMiojE4PKkVqy2N1H1IPrVUxShsH9aEGhSCkHoRTgT2q2IG7mni2BHJxnvQK5Ty3HFA354zk1opZxZGWJqxHp8B5Yk496NRNmQGl7E8VKJJ/wC8R6H0rbj021JAKk/jV2DSLI8FCfqelPUm5F4b12301h9ptBMQeWPNeg2vxC0lIQBYhCB0AFctb6Fp7H/Vnj3rSi8O6ftB8rj60nZ7oFZO7Rvf8LH04Di1/lTT8SrP+G1rMXw/pwHEOfrTxoWnj/lgM1Nl2NOZdi23xMh6C0yPrVab4iwSLg2EZ+oFN/saxH3bdR+FNbS7Vf8Al3Uj6UWXYObyM+58YWc2d2lxnPpxWbNrlhLn/iVqD7Ma3/sdqp4t0H4UhtoB0hT8qenYV/I5Ca9tJM7bIofQEmqbkscrEwHpzXdeVGDxEo/CkKIOiD8qeors4XD4/wBW34A0vlyngW7n6A13OFA4VfypDgdh+VGoXZxAguD/AMu7/lTxbXeci1c/hXabvYUhJ9aNQuzjRZ3uci1f6Yp4sL4/8urj8K7DcemaQk468UahdnJDTdQ6C2I+tKNJ1Aj/AI9/zNdZu6HNG7NGoXZyo0fUSP8AVAfjQNC1E/wgfjXVbs8GjOO9OzC77nLDw7fnqVH404eGr04y6AfWuoyetGeetKwa9zmR4Yuz1kT86cPC9yQMyp9K6Xd70bveiwa9zm/+EWmyMzr+Ap3/AAikh63CjPYCuiJpc96LBqc8PCZPWcflTh4UHe4/St/dSbqLC1MMeFI84a54+lKPCkJBzcHHpgVuZFAIxRYLMxR4Vtx/y3b8qcPC1rnJnbA7Vs7u1GaLBYx/+EWtB/y1c04eGLEHO5/zrXz70ZyKLCsZQ8M2A67ifrTh4b08dn/OtMGlzg+1FgsZo8PacP4Cfxp3/CPaaP8AlkT+NaBIoziiyHYojQtOBz5HP1pRounj/l3FXc0ZosgsioNH08f8u4zThpFhx/o6+9Wu9APNOyFYrjS7AdLZPypw0+yUcW6flU2RmlzRZBYiFlajpbp9cU4Wtv2gQenAp+aUHHFFkFhgtrcdIU/KniGHtEn5UoJxQTtWiyHZEMqR5wI1x9Kijtonf5olP4U4k7iSanjGBk9TRZA0ILaAL/qUz9KcIIuMRJ+VPzgZoB9KLIVjyoO3UA/lS7pT0Vh+FdIrxg/cX8hTvMXj5V/Ko5mbWZzIEhx8jnPoDSiOcn/Vv+RrpxMOgVfypfPHTA/KlzMLM5gW10RtEMn5U8Wd2fu278+1dKJvcUhmJyM9PSjmYWZzo029P/Lu341INKvyQfJx9TW95xA6nNHnnB5pXY7GGNFvj1UD8aeNBvDxlB9TWx5x7t2o87vk80XYWMkeHrgnmaMH2p48PSnhrhfwFaXnAd6aZlB69qLsOUojw6vU3I/Kj+wIhwbgn6Cr3nA8ZppmHc0XYcpWGhWveZs04aJZDq7n8an8/wBaQzg96WocqI/7HsQPusSPenLpViMfuifqacLhTxmkNwAODRqOyHDT7EHAgFOFtaKMCBMfSoftA9fxpPtAHIIphZFry7ZQMQJ+VAEY6RIPoKpm5B70G5HBzSsOxeEgHRQPwo889OPyrPNyM9aQ3agdeRQFkaPnEDr170hnb14rNN2DyTmk+1rjrRYLI0jMSPvGkMx24z0rMN4AeTSG8HXmiwGnp8yQ+Z52SWOQBSXkyzXcci5CKMYPrWX9tw25TzSG8yckZBq7KxlyO51NxfXcdtGbe2EjkdSePyrnmuL2Wd2uQVfrjGMCpH1+cxLHGAm0YBHUiqMt5LI5dmJJHJptq1jWD5XcvLIw+8wJx0oM2e9ZhmYtnpQZnJHJ5qEht3dzRMy9Mio/P+cg4IxxVAyNzzSbm78UWFcuPL6mooyJJQOoquS2epq3aRhVLdyfyppAT7cHigj14p2ee1B5qgGhB15zSgDuaM0mcnpQAuwEdeaXaBjBpCR6YpOT9KABl9DQAAOPyo54J6dKAOc5xQAAdyaCOKM8ZJoz6nFABjkUYHTFApcDpigdhMDB9aTAp5GBTec4oGIAOtIBz6U7BB4oOegBoFYaFwc+vrSOFAycAevpUgHrVe+Yrb7QOScCkFibZuUFWBBoMbAZ79KzQzqRskIHcGnie4Xo+frTIuWZIWPWmbHHBXOP1pgvbgLgqCR7UhvpTjMfQ88UCZP8y9RigMelQG+JXJiIoF7H3jIoCxZBx1OKC2BkGoTeQd4zz704XNuVxg0rhYkWQN3xT8kDGc1CLi2IyCQfSl+02/Ymi4WJASR0pcnvTVngz97BpxlgPIlFFwsKWxyPxoDHAzzSedBjBk60boM/60fjRcLMCTj1pckjoaTMY6SD86UNk8SDHY0XCwhBPak6VJxwPNU0bQc4IOB2NFxWI880uflx707yge49qPJbJ6UXCw3IpS2R70ohfpxR5D+maLoLDQ3tTSTmpvIcAHHNHkP6Zougsysx46VEc5xVtoSOqmmNC/ZcfWi6CxXKkDmkHTPc1YELcZpTATn5Tj0p3QrEKDkZ+tSjkc/hT1hIGMH64pxjIAxkmi6CwiHHXkGpAcLx+tMCnH3SRTiAFB5zRdDFBXHzHntTd2OBRg55GT2xSEEZouAFwBz0zx7UuRyKjxkYPegErwTkelAEjHjGOKM8dqQkdQeD29KTBPTpQA8HIpQ5A96ZnA460En0xTuIeG9aTdk4qMlsA0gJ64pDJc5pSQO9RZJ5x+FBP4+1AEuc9D+FIXqISY9jSGQdzj3oAkGACc8+lBbIAHFQmQ88fjSGRj0GKAJiSZFJ6DrTywJyOlVg7FgT2p2/BANAicnPHFKDjGT16j0qqXwDzznilDn1z3oGTluzcAcCgkdqhzk9fqKd045oAcW5o3etMzkUY9DQK5ISD7e1AYZx2pm1utA5NAx+eemKMjPXpTKTJycdKAHE8ilJBP8AOmHgdaQHAz+dAEo5Iz3700Cm7sgY4o3Z70AO69/pSZPTNICAQTxikJB5oAcODSHvSbst9KQkdfXmgBc0nUUmQVGT260oOO1Agxlce1AABoGMkZxik7daAHEcUYwQc0nWnd6AFxnHrUwGB9OlRj6U7OTzQxgeGJp6tjtkU0kYAHOaaM0AS5BxkYFNJBHFBP6UgBZgqgkntQK4wrkHFMRt+QeCOoq/FYNIMuSB6VcgsoYQWVck9SaaRLkZcVpJLgqhxjOTV2LSM4Mrgd8CtJUJGFGAOwpwjz1p2JbbK8VnbRYxGCcdTUwKqAFAAHoKlEQA6GnrHgH5eaegEPznr0p4QsOlTCMnotOEbD0pgrkAiPcc04R1NhR1YCkMkQ/iGfrQFmNxjinYFNNxAvU5ppvY+ML0oCzJOD2p2OOBVZr9R0WmnUCegx7UBYugH0NOAx3rNN+5PBppvGz1NF0OxqHA5yKbkf3gKy/tDH+I/nSecxPLGlcfKavmKOpFL9pjHGRWR5jdzmkLknOcgUwsapuk68fWmG6TpWduyOTSbsjikOxfN0pPFMNyDx61Tz2ozRcC0ZwaY0wPb6VATz14pC3PWgNCYyZ6imk81Hu9TmgNnvQBITxwOtHB6moywHekyODmgLEmRn0pcjtUe4daNw7UASAjHJpMgcmm59aaXOcCkA8ElqfnHH5VGOFoJOKYiUMexoLMB1qIHFLuwaAsSGQ+tBc468+lRbxjpSeZ+VAEhYnBJphc+pppfvTC2cUAKzkd6gkYmnlhUTntQMrTbjkdqoTREtkjNaUnJ46VWkXJxikBn+XgHI5pQo6dqsFc9fpTRGBx2FAhEU8enrVhBg4qMDB+tSqOlMCxH2q9AwBHNZ8fBq3EwBoFY2LaQADJrXtZAygE1z0UnIya0LecqRz70nqBvgDHvS7RVSG5DDqKshxgc1JQpFMZcinlsimseKAK7wg8iqrhlJBFXWNRSKGoHYpkjHHWozJjg1LJGVJ9Krk800xD9/HIppk46UwntTSSOtMRKZPaml+B2qMk0EimA/ee9L5nGKiLZoz+dIZIXPbpSFz61Huo3UwJQ59aQuc4zTNwpN2elAiTzCOtBb3NMBFG6gZIGo3HHWo8/nQDigRKHIHJo3nFRZzSg0ASbjRuIqMGgHmgCTdSgnFR5ozzjNAEgckZzQGPrUZNANAiXcR3pQ5HfIqLOaUHigZIGPrRuPrUYPvQG546UAShie9Bc561Hnt+NGSKBEgcil3E1Fu4pd3NAEgkOeaXzO9RZzRuoAm8wUeZUWaM0ATbxS+YO3WoM0BhQBYEgPFNkcHABqMEdTUZbJPPSgZIDlwO1WAQOhqrGec5qTdQG5OGxgUuffpUG8jFAc460COKFwARgil+0jrkfnWblj/FQM56msbHQaX2n3H50n2odM1m5boCaOfWiwGibsAfewaBdgAZP1NZ3PqaUZosIv8A2wDJzketIb0Z61QxnjPFBxj7w/OnYLl77bjv1pPtwzk/lVHIHVh+dBaMcFh+dFgLpveB6/Wk+2Z6iqXmR5GWFJ50Xdx+FFh3Ln2054XmkN2x7VTNxCOjfjR9qiH8VFguXDdNjik+0yHtxVIXcY45NJ9sj9Diiwrlw3EmOvNJ58h71U+2KBwvPvTTfc8KKLMLlzzJO5NAdz/Eapm+bsoFJ9uc9gKdmFy7ucjaTRlwcZNUTfSk9Rj2ppvJDxu60WYXND5ieTzRgjvkVmG5k/vUG4kIxuNFhXRp4zxmjAB5YZ+tZXnN13HP1ppkY9SfzosF0apKjqw/Ok8yP++Ky93uaTcfX8adguaZmjHVhR58K9WzWZu980mcmnyiuaRu4s/Lmg3aDjk4rNyQR7UA+tKyC5fN6ueFNN+246LzVLJoB/SnYLltr5yfugUhvZCOMVUzSj8qLILstJNI7fe49q3LcYt0I7iufjO1Se/QV0Fmc2kfckUmCY89RxSgHoBQBz0pw64I4PWgoTHFAHNLyCQO1OGeMigYzZnvilI4pQeuKBQFhuPWlAB4pwAHGKUAAZpXKSI9po2Dt+tSYzzRxTCxHtOcU4rSnbnilyMZpANwcYNLtApQc84PPrTgM84oGM28daAvGTzTsHsM0AGgQ1hgetU7tJJHTaMqM5+tXgCeoxSEUCabMorz86kEilEIx8p4/lWhJEr8MM1CbVQPlJFBFmQBAoPfNOUAc04wOvQ5+tN2zA52Aj+VILWJMgnoPypGRcYKg59qZucEZUinsfkwFORSAQRRd0Ge5pfLix/qwKiDEcnNPEnsfxoEKYIXwNmKQQRHog4pTIQMgGkSVcY6UA0OFtCTkrike1hJ4UgYp4lHAo81SaB2IzaxcdTSfZox1Jx6VNvzjOMUjNlgBjHrRcLEa2qE9SBS/YVx/rcVIp9aXJ6igLEX2M8Yl/GgWZ5zL9KlBbuMigkntSuwIjaSDA8w/nQLeVf+Wpxj1qYSHHzCk3ZPFO7AiMdwAdr5H1pAboL1J9s1NuIGBRk9xxQBEZLwDhiSfWlE94pOCT+FShs8D8KGJHPei4akQu7np39xSC9uMkkZ/Cn5JNGcDNFwGi/nH/LMe+RTzqExGDGB9BSbwCMgU7zMemaLiHDUWUYaMY+lN/tBC2THSkhlAIAxyaZiM9VH1o0HqSDUIwDlDk9KX7dCVzggioRDD/dpPJiOflIxRdAWRewYzyPwpRdWzYy35iqhto+oY0C3iHHJo0AuebakDLgdetKPsrdZF/OqQtohyMj2oECYPOKNA+RdMcIPDgg9s0vlxdAw/A1Q+z8/e+lJ5DDo+T60BoaIhQ9GH50jWxJGGyBWeIZTxuxj3o8ucH75x9aPmLQ0PsxxxkgU1rbg5JqiDcDkSEj1zSl7gcGQk/Wn8wsi39mI7k0eQ3sKqedcD+I0eddDozY9xQFkWTAwPrSCFgTkZFQfarnGME8elH2u4HVQfwo1BpE7Q/LnFMMYHB5OKjF3LjlRj6UC7kJ/1Y/EdaLsLIcYyPurRt6Ajmj7cUyDFwKUaimMmAj1INF2FhpTJwFNKsbDqpxTzfxEYKHmkF5FuOVIH60XYWAKOnNKV470ourcjv8Al0pTc25I+Y8eoouwsN8tgM9c+lNwc4AqYTW46OMnuelJuhz/AKwfnRcLMjAKv9aTBGcD/wCtU5kj+6pBI96TAJxkZPbNFxWIOe449aFq15eW7Y+tNEOAQemcincLFZsntSANVzyjjHSmmIjGOTRdCsyqQfSkIYtj8as+Uc429qd5DYBK0XCzKYJOAetKd2AACT3q7jA4jBx7UdSCU/Ki4WZRBJwPWlIYjrnH8qnkhDsCBimiMjtjNCYyHyyVABzighqn2c8daAhJp3QiDJ44ozmp/KyfTFHk4Gc9OlFwSIQcd8U4E5zTxD6mkEZHJI/Ci4xVbpSg4J54pBHgcmlEeRheTQIMjHFAYA1MljO67tpA9althbxy4niGR3zTSC/YigjaQg7Sc54rSht5CAEiwOmcVOLmCNQY1H4CmtqDg4AA+lFibN7k6W0nQgCpVt8D5mFZ5vZSSSxHpUZuHPVj9asOU1sxRg7nHHvSG5t07gkelZBkJ/iJz1pN3PBpBZGsdRiB4U/jUZ1M9AorNz/Kl3EUDLrajKehwKja7kY8sfwqsGB4p2BtouMl85z/ABE03zGPVjUY96UGgVx27Pc5oLH3pv4c0o557igQuaM4oPPSm5NAC5Ipd3NNx0o49eaAHAmjPb0pvOKUngZIoGOB5wKCSDxTDgdDQMgk5FAEmc0Z9DUec0ucnPSkA/d780ZPamZGaCQPxpiH7qCSBTSwA60hYHFIY/PvmjIphYdBQWHbpQA/IoLelR7hijdxTAkz+tAaos+/1pwYcE0DJCQRmmjrmguOtICB3pCJM0bqjz70deQaAHkkAUbs9aYTg0hb3pgPLcUZ9ulR7wO9Bfgc0gHFgT0pC3bFM3YpCxoAUkdTTCR1oDZyKTIxxTAaRmomUA+tSEkH1pCevQUgKzRjPSmmMZHNTkCmkAD60hjAmD1p4GD1oAAHvTuBxQIVRxnuKmXGRUYxxUikfjTFYtRNggZq5HJzwazgQOh61YjkAPBoCxqRTkYwauw3ZGQxzmsaObjqBUyzAAc80mBtiYHnNKZB1FZSXGO/61KLtehYYosMvGT3phk7dar/AGlCPvCk85Ou4fnRYNSVyGqpIMHipDMv94fnVeSVeu4fnSGJnmmk+tNLgng0nmAnGRVCsOJptNLrnrQXAP3qAsOzSEnjHWmlhjO4UhkGeDxQA4nmgnPSm7wTjIo3DB5FMLDs8ZNAODTCwI68Um4DqaBEmaXPrUXme/FG8Y+9QMlzyKM1HuHqKTeD/FQIm3Ec96NxqIuMdaPMHtQMmDZozUO8eopd4PcUAShuM0Ejj1qLeOmaAwzyeKAJdw6Uu4DvUO8YzmoJrkID6jpSC1y6Xx1PSk8xfUc+9Yk17Mfunr71WaaU5yxHfjtTHodLvBHUfnShv1rljPMDkSEfjT49SuYmGXJx1zRoJnTg56UuT3rLtdSEwAbAOaviTIBBzRYRLkUAg+1R+Z+dJvBNAyUHFAOajMgHpRvHUYoESbuaXNRbwehoDqe9AEuaUGoTIOgNAcevNAEzNhagJycDkmkkmzgelJGwLgg/hQMsocKB7c0/JqLcOmeaN3OM4oJJd2KM1HnilDe9AzzL7bKe9NN3J/eNVwTx70fSpsXdlj7TJkfNSG5lPO41AATSgMTjHSkK7JftEh/iNIZnP8Zz9aj2k9jQEYnIUn8KYcxIJnGOTyfWkMjHufzpvluedp59qXyZOPkP5UBzC+YT1NIWJpwtpT/AaX7JOeBGfrQFyIscUuTwM1MLKfGdn60Cxl7gZ+tAXISxpASeR+tWPsD45dQfTNL9hP8Az0X86YXK2eTxRu96tCyXqZRTvskQ/wCWuT7CkFymTignB5q4La3A2+YT+FHk24H8RP0oC5T3dqOoq8IoBgeU35U4QxfwwMaBGeCaPatIR/3bb8xThHIMgW6igLmZgnnBpCGyOD+Vaojn7xxilCTf3o1oAzPKkPRSce1KLeY9Iz+VaJD97hBj0NJ8oHN2AfagNSkLSYn7ppTZS55AH41bJhHBuifcCmlrQctNITQGpX+wyd2X86X7CQeZUH0NTGWzHIDkeuaT7TagfLCx+pphZkX2SMcecB7gUot4AOZCT7U/7bEBxAv40HUFxxCg/CgLEZhh7Fic0ghjJ4DEUNfueiqPwphupD1b8qBk3kIByCB71BsG/A5AphlJOCTzQZOy0WAk35YAduldBaZFrGeMkVzkZJYYHNdNCqrbxAHPyikylqPGQcZoJJFGQBmkDA9BSLHDOPU0nJyKPUDgUpJ6AUAAJzjNOwc9eKYcjoKUbu5oC44DHfJpe9NGc8mj5t3WgoeOB0pOp9qTdxwaAxFIY7A9KCVGM96aWOeOaMkigB+aCRjpTQexo57UgHZ6dvelyB1700DJ5yB3xQQO3TtmmA4kAcDJppOfm6UbSepoKKetAB7Gmle/vTsAUu3nA5oFYZgGkIBPTNPwAcd6AD6UBYj25pAnoMVKFoI7dKQWIfKBPzAYNKIweoFS4HrSEc0BZEW3nGOtIY1PO0ZqUAg9M0hjO7r1oCxCY0PbmjyVPQVPtx25puGBpBZEIgGDz+tN8lhwGNTiPBzTgMUxWRX8qTHXmk8uQdXyPSrJzjpTcDNArIgKS8gNx7UyQTgDgY9qtYOaQrjrmkFiqJZh/wAs80CSTP8AqyKuALgUgA9cfhQFmVvMcfeQj3oEjDI59uOlTlctRsA+lAWIRIVyT19RSiYepx7ipdoPagRgDoKAsRmaIcnJNNaVOqsPcVL5KHrjNM+zoc/LkUBZjAyv35p4Unj0pv2WPPUg/Wk8kdFdh+NArMccgmgAYyxxTRBIOkhNL5L95M/hQKzJAAR1NGFA9c0zYw4BqMQyg5z+FFhkwG4kCjGe4qIxzLhgwGaCJm5IBOegosImIOARg0wg9MdfSoysm0jYfTrQhlQ9CMDpRYCUgnHXNNkDKQR0PpSebnqCM+1AlXlWOeeOKAF8w5oJJpA8YP3hT90ZxhxgHpmgQ3JIx2pnJ5GalwuCQwx9aQAZODQAhyQOeKMnueKd5e7jGeO1GMLQAmT3NKM4PPSkALcEjNLgjIBwfekMQhiDx+IFKM4HAp27CYPWmA55XI9qAHhiDyB+IppC5yVA/CgAEnIPvTiAcAZx2zQAzZGf4AaDHGRyg5p4HIFLt3A0AQiGInOCKPs8RH1p4Qgc/gKdtO0DFAEZtozjLYxSfZkxwxz6YqUqxppHU56UBYZ9kXGQ4oNsR0bNOAIGDxQCT3zQA3yH7OAPrTfKuAeHJx05qUkg9CKUNzyaLsCLNyP4m/OgyXfBGev51NuPrS7znGTRdhqQfabwdSfypTeXWDlR+VTiXLHnOKUuMdRRcLlcahdADKgnvx0pRqMx/wCWYIz3qZXXPIHSlDAg5UdfSi4EP9pMc7oRg0LqK8AxZx71KTGVwwBpBHERu2D8BRcGINQtycmJh9DThfWxI+VgDUflQnrGPqKUQ24A+T/61MQ43dv3JHPORUoaI/MHBHbFVzDCe1NEKheDx9aasBoQwrICzMBg5Ge9WotMadSy7QKyFcAgBsY6DPFWI72dGwjkD0FFhWLUlh5bBCRk8cVNHaQQLuxyO5qKFZZmDMCSe9P1ICGAF2xx0B61aVldkrV2RXu9YVAFiGcdazjctIwYjBquBk+ueeaceo+tR7S7sbumkrmrExKDLU4lh3qtEx2D271Jk4znr2rQwJjIcYPNJntUW/8AOl3jAB/nQMl3DFAOD1qPeCBgdKAR0PJoESgk9DzSg4A70xTznvS5z7UDH8nkEfSnJyAaYOBing46d6BCnrSj72DQcHHOeKaBimJjwcUvNNzzjpRmgBSKXGRTc804fzoATFAGD2pSMcZoOMe9ADT6jimFs084xioyM8CkMXzAOvOelN8zA6UhpDnpz70AO85h2FIZD7UgGOKY2enFAEm8460hkbGM81FkignjB5oAk8w0nmGoskmjODRcZJ5jevNJ5rE5z065pme9BOaAH+Y2OT9KUyN03EVHnijOaAH+YxxzkH9KcrsASeai7AU7PvigQ8yHJ5pA5P8AEaizyTSgjrQMl8w+tJvbnJOaYCeKM0AP3kjkmjzGx1pmaCaBD97Z470hc54pmfzFLnK/yoGKGJ5zRvOOTTQaT8aAHE9qM+ppBRnFABknoeKTJNB4NFIQEnpTcHOadSd+aBhjJBoFGOcjpR2oEOBxTgfSmgDFKD+FAyQE8H8KkDHuelQg4p4IxnqaBEwcgYPX2qQSEnrVcGnA46daYFgSNjOTThI3qarhs04NyPSgCcSH1o8xhyD+tRA5ozSAk8wnik3k0wHFG4mi4x5Y+ppCffmm5zSE0CH5P97rRkkdaYCaQnHegZJk560ZJ7/Sow1Gc9aAHEnoTRkk9TTSRnJ60E/lQIcSexzRk464pueKCeOaAHZOaAT0PHvTcnH0oDEjnrigY7JHQ0biKbmkBBpiH789elGSDwabmgkkY4xRcB25s9aA5HOaYW454xTxeWaKFliYkdSKB6huJ7mlBOec4qndzxuAbV2UnqCKz5JrkDd9pAPpmhND5WdAASKglhZyTtJFc/8AbLsEYuN3rzTxqF6OuSPUGnZCsazW0pBxExz04qJrSc/dhb8qzzqN0vADg9uTUD6pckkCVh260aBY1TY3J6QOfwph0+7J/wCPdsfSssand/8APw/HoTU0Oo3IkDNNIwHOM9aLLuS0aMNheq2fs79fStOGO5CgNDID9DS6X4hsYwPPjkBPXDZxXUWuu6PMgCSgH0YU2nbQhXuc0RIDyjD8DTSzDrkfhXXvd2RUsJIz9MVn3eq2UMZOFJHHQVNmWk2YAc++KN4Iznj61bh122eUhoY2GcDjrXSafaaXqKgPbKCRngU2na4m2nY5DeegNG4jvXXX3hixVWaJyhxxg8ZrlLmA28xjLZx3qE7uxSTauR7j2NKHIPNRnjjNKOBk1QCNK2TniljkOTyfrUJ5Jp0ZwCaEDLAkYd8ml81853cVFn8KMjGPei4EvnN/eNHmn1qI0A0XEcOEj7R59iaeEUc+Tn8KqCZl6E0/7XIMDcaBlwKR0hA/CnBXP/LID8Kpfa3Pc5+tNN1IerEfjRYZoBZeyAU4C46AKKzDcyHnefzppmc/xHH1osFjVAn3feQfjSESE5My8e9ZfnMQMk8e9HmdeetAjUIOeblR7g0hKjrdDHfFZnmAnJOaTeKBmnmDODOSfbvTTJakZ81jWfu44NIXz34pAaPmWg7sfxpv2i0BPyMT7ms/OeQaX8aYF8XduP8Aljkj3oN7GOVgGfes/dignjigC+dRGOIE/KkOoOCMKg/CqOc0ZxQBdOozHoQPoKYb6cnJkqrnnrSbqALRvZiB+8NNNzKf4z+dQbhik3HNAExmkJ5Y/nSGRic5Ofr1qLcaaSTQFyXzD3NG8njOajzk5NKDQA/PbNKOaYDTgaQEqAen4VIAoB4HPcVAHPHNPD46HNAyByQ5B9aTNLIMueaaDTELk0Ck70ZoAdmlHrTRSg5I7UASwgFx610yYCL0IAFc/Yx77hBjqc5rf70mUtB2c9qUH2/KmAinAgH1pFXDJOaUc4GSMUnI7cUoJHQCgYAkckk0pOeaD6d/WjPbFACjkc5FIM8YHSlB9aWgYhBoxggGlIY4wcUoDdSc0BcAMduKdx2popelA7i8d6Ac8CkAyetLx3JpWC4uMjnrmg8cUnB5oJ7CgLjsc5zilx2x1ppAPfFGcDBPNAxxBB9aQjt0JoBOPelwSaBXEO3PSjHFHI60nJ6UBcXjNBIHQZpuDQc+uMUBcM5HTBoPGCeKCDxzS47E5oGGDxgdaQinDHSkIANACZxmglioAxgU7ApM9vSlYBME4yMUYA96d3pp60wEIOQRx9aTBIP6UpOODmlUZ+lIAwB9abwSRmnYwcYpCFB6UWATHp1pufQVJgZ6UY7gUAMGemKQqQenWpM49B9aMZpDIwpz6UYI96kVfzpcAcHmgLEW2jGDUmBmjAHWgLEZBNIEB64qTAzRt96BWGlQOBSBQTz+dSYJHPOKTHtQAgiQclunYClIjC55NBwRjpSYwOaQWGE5OBQBgZ70/Cj60hGRTCyEUAc8GkbklsdadikI4oCyGBATyc0bBk/LnHc0/ac8UoBHGeaBNIhaIMMFc59BTPskY/hIqzlgaD6k0BZFb7OoXAB/OkNsAOHJz2zVgrnJBoK0C5SARMCMSEfSmvHN18wED1FWQM0Ac9M0C5Ssiy9CQT6gU4pLnJxke9TgY7Uh569aAsVyJehAI/nQhYAgoTg9qsFc49qQKMk0ByjBI4XlDj0zTS7DkKalx36+1G3PoKAsQeYwxwQfWnCRjkFT05NSlB3oC4HNIfKReYRwwIH0pvn7eVb8CKnKjp1FJsHPFArMjE27kmjzFGSGzin7R0wPSgxg9hxTCzIxIT3PIoDDkZHNSeWB25pPKU9RQFmNJHVmyQKDzyKUxL1A/Gk8vI7igXKwVsEgn6Ubsd+fejyl7k5pRCQPvZ5zSsOzEABcsDjIwfelGO9IIyM/NRtbj5qLCsxwCgnFLxt5/SmbXPpikAkAIPSgLDhx1/ClJxnB596ad2cgZFBLY6c9jRYQ8H1oPOc9O1RBsnHvShmIztNADgM9D0pAMqecelCvgj5T+XSnGWMjlSBnvTERlOQfTvUsRAcE9KbkEHFNIJGV6+lUhNXNKS+SOP8AduQR6VnSyS3LbmYsPftUMpI4zUPmy9FyBSm7qyNKaS1ZPgDOSBimoVdwobBJqApKzZJq1bQhMMx5+lRGCvcupUdrWLYUxqMng0pIA4OaRzxUeRmtjnJOoznmjkU0etPHIHFMAGTwOlOHFMHHanA5HWgCVTinDsP1qINg4NOBJAHTnNAibIJyD0pQc1EGAOacDnp3FAEgJHA6U4HOPWowSOM0u4igB59AaXqABTN2CcUbu/QmgVh4GPqKAcYyKaDilznvQMdu9vxoyDSZI70mc0AKcetMIp2c9xQSMYoAjI5+lBHJNO6UnWgQwkg5FMJz9RTyKYRg/j2oGMJ7cUgODSkc9qafp0pDDPNJn0pDxg9jQSc9KAFzQOtJkZHvSbqBDs0A8EY/Gm+/6UueMUDHjk9aGPGD24poNDHP0NACZ4oyfTtSDANL7dqBC5xil+lNBozzQMeD8tIDxzTck98UpNADskcDmjkAA02gH/JoAXOTRmkPHakzQIcOaDSCigYucUlJnNB4x70AL06GjjigGk60CHZ45FLxTRwaXOTjvQMUcd6B2zR9KM9xSAcPQ9qUEjp36UwHPelB6c9KYiTJ4NOBqPIGDn604HGeuaAJCcdKAxFR5x6U4N7UASbsHilBJGajB59qUH049qAH5oz6UzODRmgB+SKTdTc0uRQApPvRmm5wcetAoAd3oBB+tNJyTRnmgB+c0Z460zNAIHegBxyOlGcj3FNz+FID/KgB+fzpckUwHijNAD85FJkDmm5oBoAeTnqaM9RTCaAQaAHEcVm3cjRglTg+9aBPvUE8YcfdBpMadjIa+lAwTnjGcVWknZ+pNaMloQ3Cgj2qMWx3Y8vrSQ2zM8wjnnFSpIwHDEVsRaX5mSV7elSnTY4lyQeKdyE9TKhMjsMsD2wRWkkMRTdLGpx7UhCjpx+FBkYgDP6UblepUu4rYEhV2EdcCq0aQg4Mhx7CtBpAeqgk+ophMS9IgTRYHYntLKykYGSd1+grZt7DTI1z9obOOhrAWdR2A+lSfad3G4+9NCSR00aaYF2C6we/PNMu9Ms5Y/3d444zkjNc15gzncQavw6vJGgUEED1FNpPqG2wyS2jtJ1fzvMXOcgYrodM8SWVtgMXBAxzXPT6is4w0Qye4HWq28MeEPNNNrcGk9TtZvEsVwpWMkg9zWPJIZWJJzk1lwA8dRV1SQOaTsO/Qc3HBNBI2/1pAc9OaRzhRgUhEZIIPqakTG30qIn/APVUg4UUAx9IcZo7e1GPxoAUUpxxjrTcUYz7UAedj0ooFFMYfSjr1oo7UAH50Y60UH+tMApRScUUgDrRRQAKAFzSUYoxQAZ9KXNJQOaADp15paMUlAC5pKPwpenNACUvegUmPemAUooxSdBQAppKByaOtIBc9sUUmCKXNAAOtO4ptHNADgcHPb0p2RTM0uM0ADEHpTKeFJ9qUR80AMAox2qUQk81IIBzmlcLFYAingMegzVwQRgcipo4QOg4ouFiXTUjjUkjDHuf5VfB9TVRF+XIHNWVY47UikiUGlHPamAkjAFOBPpQMdkjGadg9Kb1FL0P4UDFzTqaOSKXaOeaADgd6M0oUBf60AUDDJJ9qOSKXGaMY60AICAeaXINJgUuQOTjNAChiBxQTSA4ozjtQAuR3pR0zTM4NKCaAuKTS8EDim5PfFKCemelAC5GfSlyaaT3/OlGMc/lQMdkAcmm7sCgD1pR0OfwoGISTjHegEjIbtRn2oBoAQ5+lIAcnJzTsjHJzQBQIBxnNKT0FFISAM9aBigehpD/ACpMntxml9zQFwyTk4pcA8mkPAzQDkY6UBccCAAcZoBPOOBSDAPWl38gUh3DGeT0owOoxSE9OtGM0DuAJzilGRz7UHgcClBJzyKAEx3xzSc59MUoJ4J60mfXrSsK4Ad/Wg0Zx2zR9KYBmlIz1PFA59qPmB4AP1pBcbjHNLjNJyeDxSgds0WATByeeO1KF75xSkAd6bg7uDxQFxxUdd1Nx2pwGeKMHNADSBjpRg4z2oJzwBS4yMdqAG9RkdDSgcdKcAAPTHejA7HIoGIVIx0pMe1OAGKXjFADNuev6U3AH4VJ3xTfbP0oAbjNBA65p2COlGMdqBDQAPWggYzmnHpigDtQA3HHTrRgelO980Z796AsNI4pMdu4p2Ce9GKAG7fwIpNgJyfXrUmOOnHrSUANIFIFyOacQMdM5oAoAaV4HvQF4FOPHWjNADSAcUYwetL60Ec0WFcQjPem4HrTj6GgDmiwXGkE9KTBwKkwe1NPTHegY0jpRyDTgSTytKBikAwg0u0YOetPJyeRmkP+c0WHoNxik2gjleadgdOtGOlBNhoGABQQMdKcfUUgosGhEIwGLc5NOA5AxT8ZxxS4OelFgsNwMHijau3mnYOeaQgDPtRYLIBGCODiq0kwQkEVYHQnNU5xnPOab2ItqML+Yc09WbpgH8KhCkgAdaniTavzcmsUm2auSih4TPzN19KkB6ZHApuRwOooJ544FbpWVjnbbd2TEjZUYGTTwcr7UwcmmIeOeKeDjnrUQpQSBjtTAlJBwaTOaAeDSnaVxnmmAAjOT2pwJB9aZjHI5pQcdaAJd5zwOlP3DAyKhyAAc0nmKDy3FAalgHHT9aNxJz2qr9oUe9H2lRxg80AWgaM5qt9pB7dKcLhfU0CLGaXOKhEoIGGFPDgnAIoAfnsKUGmA4GKM5OaAH5xS5z3xTM8UoORQA7PrQT2J/EU0Nxjk0ZoACMfSmE88CnnHUHJ96acUgImGM80ztzUrDP40xgB2/GgCNjxg/SkPr2pSec000DAYo9+lJ07UmcH60AOzQCMUnA6c0oHFADh0zTSegpR0NITz70AAPYUUnvS5oAXHvRnFIaPrQA7rSd6TPGQaXNACk9KTOfrSZzzmjigB2TRmkyKM5PvQAZxS/jSHmjp70AL0FFJ70DGKAFBxS5zTRSjPpQAvXjtQPWgdaTJFADs9MUCm5/KlBoAd1/Kj6dKQHJxS5wc0gF5J5GBSgn603PTrTicUAKDzjrTs5xjpTAfbmlHTA6UCHg5pQaYOKXOOTmmMdnJoznJzxTQfejOO4HtSAcDz7UZ7GmnJGetAOT9KYhxI7jignNJ3oB5pALn86AeOR1pBj1pAcd+tMBxOAOfrRjNJx1HWkySf1oAdn1oz2puc0d6AHZxxQT0pB0ozQMXijODikyDSj1oELk56UEikJo4BoGB5pDx607ig+1IREVz75pAmGPbjipSKTFAPUu2jDaAxHHFS3EKuuRWejFSDnpVlLv5dpB602kxJFKW2weBwahMJFajSRScHjHpUZSI9WxxxRYdmZZiOBkd6YYjmtBkjGcc1EUU9sUCKQgBOSOKnW3Qr04qYKMnrTgvHtQCRCIIx/CKcIVOTjFTADr6UoA9KQyNYlBHyj8qkCLxx0pcc0oGTTFYEAGMDFSgjFMGKUYHfmgB+aSR+B60mcUyQ4oGNzn69xU2cKOcjHFQD72etS9gO1AhwNLn8KbxmlzkfSgYobPWjORj0pmTSbqAOAoxRRjNMYUUYooAKKOtLigBKMUDmlxQAnej0oIyBSgUAJRS4pPSgApeKAOKXGaAGn86M4HHNOIxRg0ANBpetKBk0uPSgBuKD+VOwe1Gw5HWlcLDRzQBxT9hpQhouFiPGKXFPEZpwiJFFwsQ8/hSgfhUwhOeB0NL5Jz0NFwsQgUu09+tWPIPpThbnoOtFwsVgvtQB0GKtm2I7flThbHAOOetK47FUKc9KcFPQirgts4O2pBbYwfSi47FRIz9KlWMkVZEOBzjFTLCCpIFFx2KqxZ696lWLjjpVgIvQU4DA4FK4cpCoOOnHapVB44p4Ge2aUA+nFFx2EDAHoacsgz0zS7QT70oUemPemMVSAORSgjqDSbAR1zSrGq8igLDgcnFG71FBGOgpASO1AD/cDijJH8NNDY60Bs0AOBJHIxQeTzQGGc0E55oAM4ppBI6Clz3pQWxgUAxMml7U0DA65NKDQIX5c9KOM03k0o6e9AxcZ70nelBBoIJxg4NABn1oye2CaTB5pSCMc0AGT0I/GgE54PFABI4oCtnJIxQFxecdabzmnAD1xS4GeuR2oAQClFJnFJuoC4pzmlx0PamiTOcijOfpQO4pIOcUuQajPBpQcUCuPBPNGabkn2pwHGKLBcDnGB2oA4O7r2pMgfWlBX2oAM4OM80oPagEUhIFA7jucZNIcYpFZdvTJpcgD8elAXEJ5wKCc8kCjjsPxoPtQK4ZPTFOHvTRkml5FAxc8DFJzu60nXjFHagdwJINAJ+uaAQOtG4UBcUH2oyPSkznil/CgLhnA4oJIpORxxRntSsFxc84pc4OM96b2yKMHbk0wuLx68UcAZpMcf54ox0waAuhQQQfpRnPSk6gUA4GKVguLk45x6Uox+VNIB6mjggc9KYXFLYGetB5ORSdBmjGOPxpBcXp70HjvSKQH5GQO1BJOeMZP5UDDj8KBjrQDgdM0e9MVwznnvQTjv8AWkLMAeOfWlHPOPrSC4ZBHHSjAxTiArYBHSikO40kAA/rTS3JApx5GMcUBB60WFcbjPenYA6UAAUuAOnWmMTgU1gxIwM/SnnFHToTQIZj2pcU7HX3pwHHWgYzGO+c03ANP4OfalwAKBDMcjikxntTwKT9MUDGkenSjbn8Kd+lGKQDcADrS4A5zS4ycUh5IHNMVhCoPFG0DrTgKAPWkOw3HoOKMY+lOIAPWgEE4AoAZjNIRjrUgXvmkOMHPpQBWf5ATuqlK+9/l596mnJLEY70xIwOelVYybtsOjQAAnink4pB0zQcetK1iL9x2RikPr60maAcdqYEkZOOnSg9/wA6bGTu9qeeDQAo9aUHNMJI+tKDQMcGIA707Pc9aiL4GSeKaZMnAPFMCcyY6HpzTHnz061Dknk0nr/KkA8uxGCTSdaQcflTTJGoG5wKBaj+xxSjJA9+lQNeW68b88dqYdRtwO+PpTsOxZ5zkHmlB45qqNQtjj5j+VPW8tyeJMD3FFmBOM9O31p4cr0zUQkjYZVwR25pwB49DQInW5YYzzUyzKcZOCapfjSg460XA0AR68GjOKprIw4NTpKDigRPnH9aN1Rg9qAQCMUwJcj/ABNITTQRn60Zz1pAITkZprDpTyePrTCcj3oAjYdqYeKlI4PqaiPpQA3OaMmg9PekzigYvU0oNNHH1pQaAHDAGKQ9RQcYpCeRQAClFJ3oByaAFzRR3pKAHdsUUhx2pc0gA+1A96CcUCgA70UD1o6c0AGaWk7/AFoPX2pgFKKTNH0pAA4z3oBPSgHBpT60AHWl9KTPcDij3oAdkUnT8aAc0Dn+VABmlFJRmgB3YUUmfegH8qAHdfwpwOB700E9e1GeKAHA896M5PFJuPTFA5NADj0HegHHakyOgoznrQA4EZ4oycjFN6UA4FADs56UuaaDSkjg559KADODQR+VJn8qBxQA4Ud6bn8qOtAC8c44+tGfWjp9aUA80AHQUDn60Y96B607gOxzR0oB6mgECkAdaMYPWjPBNGeaADt9KCc9KM0f0oAM0e9JnBo44NABxQTSAkfQ0dqAHZ7/AJ0nIpPenYyM07gNOcDIpCM04Z70Af8A1qQCYxTsA4OOaAPalweOKYhB196BS45zRQADpS5pCKQCgB2e+KUEntj3puePelBOOtADgeMVHIeRTgfeo364oGKDlgO1S561DGeST61Ju7UEjicUbuc03qOtJkZA9KBjic0dDSZ4ozmgDhdtJtFTGJuuDigR+tFx2Idoo21YMJPSlEB5OKLjsVse1Ltqx5BJOaUQZouFittBOKNtW1tvwpfs4HY0rhYphTShPrmrfkc8DinC3HHFO4WKflnqBQI2q8IcdutPEAHPelcdigIj6dKBEfStAQZPSni3XnPFK47GaIT3GacICcYFaAhAOMUvk+1Fw5Sh9nPIxzQLc56VoiIZ5FKYwOgpXHylD7PjinC3PXFXjECPelEeKLjsiiLf2py21XfLXuOtOCDHAouHKiiIPmAxini3HHHXire0njil25/Ci47Iqrbj6Z9af5AB4YVPsJ685o2AdqA5SERgD5hntilEYz05qwIwCDilCcZGMii4cpCIxkAj60vl/gKnAHH60Y6E0BYiEZwD1xRsODipgMk07AxTFYg8vjBp4XAxmpMZGKMd6AsMCY+tOAJ4x9aeBxzR06Ux2GhaUAil4J5pf6UCsIMg07APFBGRRjAGepoAUFQDjrRnAxik6UueBQAtB+XjGc0D1FB60ANwDzSgZ7fjS4oAxQAg9MdO9AGKU0mPSgA57UZYdKUEZoLAUAGaQCgDNLgUAKCBx2pcr3phB7UhznpxQBJjB45FIDnvim4PalA/SgB2eOnekJzjHGKQ5zxQODyc0AAIJ607r1OKQhcg0uc9KADGM4oIxzRnsaM5XpQAhGe9GAKdnrTS3egGA4PTNN5PanAnHSjIHtQSGMj6UoGKQGnAA0DDjuPamkEDOfwp3PT0pCMfjQAgB70AfSlxnmk2579O1ACgkUpIwD3pB0xS9ccYoAUAYFIeaCT0oGaBi4GPSkGRxQccc0nSgBc4HFGWJoPPApCDQAuCO/btS4GetIAQcUhPrxQFxSR6c0dRSfjRzigAwCfT6UueKbnFAHvnNADjk4xSbs9KMkd6UDNACDNGTSknOMUEZ7UAAJI96AQM+tIBS4zyKAuAI70ZHYUY4owMcUBcM5zmgDFHfp+NKCB9KAuBHFJ1pxPpTSefSgAwSeTR2o6c0Hr7UAGPelpMdwfw9aTNA7jsDvS9Pxpoz3HSgEYNAXHY5oJ7fnTc4ODRnNKwrjgOD70AZ4poz2NAJ5phcdg46UmCKUE4HNGevegeomBnGaUelN3e3tTgccYoHYTkdKAT9aCc8UCgBcA80hB7UucUZ4zSGNG7PJpSOetKcGkIwaAEwTTuh9qMYNBINIAI6g03BzgU4Y5PqKCAAOaAFAA5NIKCetBxQOw0gUDA7UZ/lQDTEKBnv0pkmNlOJwDmq002eB1oBvQgbljk8g0mfekPPfBpBxxmmYMUkng0vTrTcD1NFADgOtL1waZntTgcUCFBwfb0qUHKnkVFnkUoODn8KEAucUFgAD39KRjlcrURJJzQMcST3wKbzgUEAYzUM9ykIOTyO1ArXJiQM7jjiq8uoJGflGT0rPmu2kJAbjNQFiTVD0RakvpZP4sD2qBpWJ+8T9ajJozmgVxSxxSZPrTSaXPagB240BiO9NxRgnrTESLIw5DEVYjv5kIw2cdjVXHagcdKQ7mvFqasQJFwO5FXFmjk+6wNc5njvmpI5nj5ViMUAdH2zQCR7Vm2+pk4Eg6960I5FkBKEHjOaVgJ45CD1zUoIPSqoPA7U4SEGgCyDSg/lUYYEZp2fTpQA8HI4pD146U0MM0uSRQIQ/zqM8CpCPU0w9PrSGRnk0hHIpzdOKafWmAA0vem5BpRQIUUmeaXPHNN7mgY4dT9KBSDgZoFACjkDnmjPNHtR6UAKf1pKOlA60gF+tLz0PakHPFGaAFoBpOtFAC0Y5x1oI4FID6UAKOtHtRnNFABQBmigUALnmkHNGaOlAC0ZpAcmjNADuM0deDTe9OJx70AFAOOKSlHSgBwPagHgikzR2oAcDigHn2pOmPSgGgBfr3oGOuaQ0vagQufeikznk9qKBi5xxR1pMZ7UvQYoAUenWg5x9aQ80oHHXFACj0pCcnk0dDQDnPagBwyDSk8ZNMJyc5o7ZNADgccUpIJGKZ70vagY4EdM0ZA5xTRx9KARQIdmjPWm5oBxzQA4HjNGaTPGDS5oAXNJk9MUZpPWgBfxpKQfez3paAAA8c0ucGk6Cgc8ZoAcD60/I9qjwfTOKT8TQBKOaBTM474oDHpQA/pSZ7Um7NNzTAcDR05pOQfpSg0hC0E+lISfSjnpTGKOOKjY8kinimNycelIBE61Jio4xhiKkIPrTEAGCMc0YFGSBQD29qQwB4pQeDTeaUcUxHP+QQCCOtIIUHUcZq0QSOTwOlOVUK8g59qk2sVWgHGz9aX7OQN1WNpNAGOxoCxVEJJPHFPMakAbcHoTVgLk+1DbT2xSuHKQpbFskYz6UGDGA3WpsemRxilxnqPrTCxB5QHOKBGAen4VOy9KUDnAoAg8vJwKAmKlwT0pwTLcnFAEO3J47Uvl81KU2tjqPalCDNAEO3pxRtOemanAA4xTsccUDsVwD6GlKEDmpwCKXAPUUAQbTjPtQAeM1LwDigAE4oAZsz+NKIx0/GnDI5PSne4oAjKYwR0HWjaeKkC88nilAHboaVh3IsEZFG3NSgD8aXb70ARYOfajHYd6l2kds0FcnIOD3FAxgBORS44HPNOA9KQrTEJgZwTg04KMc0gANL04oAQgDoaB1GOaUjigHAzQIKKTcCcUuQehpjAdacB3zTR6UtAh3bFA6c0gpT1FAgA/Olxng00HHFLz1HWgBQD0HAoxkc9RSZI6mjNABRjNGQaUn14oAb29qMqOBTsA8mk2gUAGMcmjIpQRnnkUYHagLCgA4oxg0ZA60ZBoCwE4HSkJ44pcZPNHegBAOeaX+tGfSjHTNAKwEYoBGADQcU0c4NADigHNHQUY/GmkGgBCSvbNPEpPGMCkAIFLjI5JoENz83tRlT3AoAyMUnl85NAC5IHFL25FABAJ60E5wMUDFBbgYwPWnKQBzTB75pc9jQAMckYOPpRyDzzQSBTdwoAcDgUZwc4pMjsDS9vegAHvThjpTc+tGeaAuOBH40m6lHIxijFAriEigHIzS7RxQAAeaBh2yOtIS3elIXqCaMj0oAbuI5oJzzTuOMCnZ4xtGKBXGYzwKCCOQc087SRgYpvfpQMTOe3SjB7d6XjFGMe5oEHHfrSgY5z9BSE7uo5oH8qAuLkkDgUoBPQUzOOacHwOv4UBcXpkEH600EHrQXPc5pM96AuLkgYzxmgU0NjrRuBNOwDse/WgY/Kkzk8UhP1pAOzigEc5NNyQOBSYz1oGPzQTimgc4zTu9AIOppMGlJHrSbs9uKADLE9eKXHGaQ89AaXgdaAQcenalz6UnU8d6OhxQMAe9GTnFBPXigDjPegAx1Hal5pMnPWlyMYx+NAgwOh70mBnrSYbv8AhSgcA+/SgYvqe3Sj2pCexoJz0oHcUkbfpSE8gUme3XNLntQK4oPYUmWxRkDj+VL0oC4fw0gp+0FRgjJ96YVPPbFArgKUUmMUY5oHcDxkUuRjkfT2pCT+VJn14pWC4o5+mKMgY9qAc/jSEYBpgircTsSVHAqqSe/NSTcufSoyCPxoM27gMkH37mncUzPSlPNAhwPAJo65xxTc/LQP5UCHHpRk554zRkEfSk7YoAcCO/SkB9fwpBS5JOKBihj1pGHGRRngGoLi48pDg9qAsR3NyIxgdcVmSyNI2WOadNKZGLGoe2aaE+wDJoopKoQpPtSDnpSgZNPVOKQDACTTwlPCcZ60u04zQLUZt9BS7ak28A5oApDI8UmOalAFAUHvimBFgjjr9KCMYGM1KRg00ikMj6VPBcyQtkMcelR47008UwNy2vUnUAnBA5qyCDg9R2rnEcocqSCK07O/DYjcc44oA0QcHrUgcEYNRgqRkc5pM46VIE4pQSaYGycUuaAJD6GmHmgHig0wGkcmmGnnimnigBvekJzilIopAL14pCMHFApP4qYC8D8aXAzwaSjIoAWlz27UmeaPWkAo4/GjNJSg5oAKM8UA9jRmgAo7UDv2o60ALk0dKT0pcA0AHWgjmkFB4oAX+dFGaUUAGcUZo7UlAC0YFFFAC9qSgHmjP50AKKM+lH86B1oAcDnik7+1Jnk0uPegYoI70oFJ0FA470CF6H1pcYNIDk9aD1oAUEGjmj6UZxmgYZP0pep4pBzR/OgBRxxR1pBjuaU/eoAASRn0pSeemOKTvQTQAuc8UUA8cUd+aBBmj26UZxQTntigYZ6ijPtSDIpc/nQAHpmgfpRnNGMigA/lSg80maM5HWgBx9MUme5oByaPrQAoyaQcE44oyaMZPFAg6e+e9GfajHekzkUDHAnNAb1pueOlBoEOODwevage1NHSloGKTQDjrR7GkAyaBDs0ZB6dabS9D7UAKTnmlHSmjrS+woAeOahY/Nn1qXt7VEfXvQA5Bg5Hen9etMTkZ9+lO460ALgUA0g9+fejOKAFzQD60nA79aXgigDKAPanHoABg+tOC4bIGaecFcbcGkakQXPBNAXsKkC96UrgfWgCMDPIpdgzjFPHA9qDyaAECg0hB6e9OoIAPWgBApo2gMTmnc8Ecg0AHPNAxCB1o2g8mngA8AUgXLY70CGkYHGKdgcYoKEcEUDIoAQjGT+dIAD61ITlcYz703HNAwwB3oIA5oxgUucDPpQA3A7DilGPSjOaF2g/MDTENIBOO1BwOKeSAeB+dG2gBoHelJ74A+lOCgjGeaTGOOtADc4pQf1oxilGD9aAuAJx7UmckinYxxSAZJ4PFIBMHtQAe9OApcAnrzQUIAaTAPfmn8Dim4APSgBhQk9SKUCnZHTFApiG4APSnYJ6ClyM0Z9KBjShJznFAUgdTTsgigDFAhhGPXinAEjHrUhAOCDSEY+ooCw2jjNKB2NGAetACbeeTS4pcjoPzo5PTvQFhMYOaCPWgZzzjFLgUCGlAcc4pcDuaXNGM80AJjHvSA07GetLgUAMJB5IpwGDjpRn2pMnPTNACjr7UHjpRkntigEk0AJjvSjJJyODSHPajr3oAUjHSge4oyMe9BIzjrQIKCcCkIppPJxmgB/TGe9GRnHWm8nqKcBzxgUBcQkA0uaDHnvQFA4JoC4Zo3AEEHJo245AzSgADlaAuNLAc4JoOSOhp2KMH1oC4zYx6Dr3o2kHrUmGxweKMY+tADRnHrim5J6jFSfhmj9fegZHycZ6dacp9qXqfpSEUCsOJ44NNye340m3JGDgUmSBgE0CHgkd6TqeetNJOOBz6mjc4GSBgelAyQg0mD3pm49ieaXJyCaAHnAozTMgd6CGPAbrQMf0GaCaYFYdTn2p4AxQAcYAIpAcH60uQaTIoCwpOOgppYjgDigHNKckDA5oCwmSR8woxk0oHqaMAd6BWE56AUuMj3pcrigmgBu0ng9KUADqKOvTNGMe9AxTgHNGRjg0mT6UmAeelAC8CkI9ODSYBHGaUDrQFwzxgmgnvyaCOAR1o60BcAR0wKUdfam49c0vfjpQFx3TvScdcUZ7UmR3osFwxzkCjk96M/8A6qMk/wAOKAuKDjvRk96bk+opQexNAXFLccAU0keuKXC570bR6UBdgCB3Jo3ZwQPag9fQUZIFAXFOfTmjHy80gYHjvSE88tgUBccRnA7UoUA8im59DQSaAHHGP60Z6imk+gpCM9fpQAuQfenAntxmmiNQeCaXIB4oBXFzjikJIGaUA+lNY4wKAsNMgJzginBs9DQoyckdaXABx0x3oAQHNNc4Q46084xxTZMKuTxQBQc/MaTAPFDYyT1pOgzQQxCuDn1pDkU9SaQgdP50CE4IwaKQqRxQQcYoAXJo64oIoB96BC45p2BwaQc8UZAG7oPegENkkCKW7VjzzNIx9s1ZvpyTtBrPJJJFNDeghIyaDQBxQfzpiE604DNABJ4FTKmOKBDVT2qQDHPagcCjtjpSAOO3SlP+RSE4puaLDHY9aUdM0zJ9aM+5oEOPFGSKaTSg0xi5PFKRkZpAcfSgEEUhCEY4pCOnGDT8g5pMDr1oGREHHFKGK52mnkDtTcdqYGhZ3uwhXORWmCpAKnIrmgRnHNaNlekYjfgdjQI1AcU8EkUwEEBgcg0DIP8AKpGSg5FLnmmA4pwNAATTTnFOBpCaAGHjGBSGnHmm98UAAxig9RmlXqfSkPWgBe1FIOeaXvQADijrSEcUv86AAGnZ/Om/WjPFADuRmkFA9KPSgBaBQf0ooAD1oBpKUUAFL2pAcmjr1oAXOKMflSdR6UfWgYv9aPoaTJpfegQtGe1B96TrQMUdRzRxzQelJk0AKPSlHNJxSjHagA9qUelJ04pe+KBBml6/0pBRkg0DHdOCBmgHGeKTNLQAZyaXqDSUvXNAAD7cUdqQHp70v8qAEpc8UHjFHFAB39aAPmpKU0AKetHXtmgDPbgUZoAAfalJBpAM8il6gUAJkHt0o6mlzgGkoAXoPejJ70deKO1ABjgfnR9KBjvzRkg9OKAA0e/5UZ5/Cj6dKAFHTmgnikJP4UH0H4UAKDR2pOB9KUEjt1oACeKQc0Ec0uO4oAM59qPakJA60e9ACijpSYz3paAFzikpP/1Uo4oEKPWlHek60Z54oAeDxzURxnrUgODUJHf3oAenH0p3XHvTIxxjPenE4oAU8Hk0Z9BRikzyKAF+najj0ozSZz160AUxkEeg604kH8aQAnikwfwpGooA7mggD3pwjBGeKAtAxNuR14pQqjqxpwHtmjHUkUAG1DwCaTA7CnYGOCKaSAfWgQgUjBx9KcT370ZJ+lJTC4ceuDQODx+NLxjpzSA8/WkGgpI3Y9KQnnHFKeDigkEdKAEJ4pMU7+Hr+VJkDgCmAhHNKAc9aXNICaADbRjilyTxSd6AuIQaBk807FJg0AAAPTrSggdR7UAEc0YOTn8KAA89KMenWkApRjNAAMmnCm8ninY4oAbgdTnFLj0FKPSl+XdQMaM9+tHOeKfgHqcUhHoc4oEJ9abwAc07HvSYBNAxMZPHSnAUDgYpccdaBAV4pvseKdj34oJ7UANAx0pwOaAPU0cDoaAEzzilxnijPHT/AOvSZxzmgBSAR1oBGMUgwehzTdpzwaAuSeuaaKTHTJNKO5HWgA60dO1JkDr+lBPoD+NAXAknpQCetGCO2M0oHTP6UBcUc9aMjPpTgAQc5z2poXOaAYvFJjJ46U4KTkA0hBHFAMTjPSgDP1oAxSkEHtzQITA9eaCB+NGcc460ZxQAuM84o/Ck3Gl3djQAuSRwKaBj60ZIpQQeDQAo60FW+92o2jqDRnBoGAJB5pN+TQSO9ICOaBWFBzS496MA0mCT97A96B2FwQMjpQTg0gGO+aQjvQFhd3YnrRnjjikH0peoNACYGc96CRj3xRgA5ozxxQFgNB4GfXim7yKN+TgA0AAHX3pRjFGM8gUooCwnvSnBGe9BIGaTvQAh5oAbI5x7inDB6ijI6dMUBYQEg4wTS5J7cUuRxyabjnpQFgJI+hpMgNjmlAI9Pxpfm9QKAD2ANOHNNycZyaZlSehzQBKMdz1o2jPWoySQAOnenA4GM9KBAQN3HSgDFG4dOtG7PTtQIXPrSE55zyKTPPvTgfpQMbz6UuSOOKCOOuKQLj3zQAf8CHFKDgY70AY7cCkzkHtTuAvJOcfhQc+lNxhuSce1OwD05/GkFgyccmmkD1OKdwP4QDQWIwOOaAsNBXsDn0o25yRwadnPbmjvigBArf3s0pBPWjIxnODR5i9Ac0AH8PC89qb14NHJ6HA7UnzZ5xjrQJjse5oJPGATQDnnIxS+mOlAwIPcimkkfxfhin7V6k01hluDxQFxAc44peD1Az2oCgdzS4HPBPNAtQORxwOKTJ9aXGMfL1oIOOooHYQevWnc9MCmZ2nk59qXeOuDQNDweMZHtRimZ6/Lmgs3pQFxxJx6GkYDrjqablj3oyRweaAuh4B7dKCM9Tye1NUj0OaXPoKAFpkvMeDTsnrng0yQ/IQTQBQc4zmkznpQT8xA7Un0oIe4vvmgHj+tAb2zR3wO/NAh+e3XFJxwKaSc+tGaAA96AMd/woBHvQeelACgkdBUVxJsTOevWpc4z296zr2Uk7c9O1AIpyOWcseuajpxNIDzVCYg60YzwDg0U+MZ7UCHInepOw559KAMf0oPWkMOCO9ISaQnigZ60ABOSecUh6/Sl2j0ox+VMQhGO/JoAIHWniNjjCml8mQjpxSAj70Y9BUhhkxnaTSeWw6qRTuA3PHFGelIKD9aAFBz+dOBycHimZ45FKPXFAD6QjFJzS470hjMf40AkNkdRTyKYeO1MRp2V2CAjdTxzWhkdulc6jlGBBxg1r2dwJFAPJpWAtg4704fzpp9qATSGP8Ax5pePWkGMf1oPrQFhDxzSEU6mn6UAIDzQ2QaUADFI1ABjFLSD3ozjmgBaB0oyBkGgnJJFAC5pPpRmgYoGKMmkFLnijNAhTyaDSZoFAxaMUZoByM0CDNAoooGA9qBRmjPegBeKTpS8DkUUCFopPSlJoGHajNFAxQIBSjvSDk0UAKCM0uaSlBoGGc0uM4pKXOKBBR060YwKQfWgB2aBg0gpQOKAFyOKCRjmm5FLQApxRgZ6Z4pOnFGaBi5waO9HIoPTFACnA+7ScCjIAxRigQZ9KWkP50vUUDFzgZoHXnpTTS9elAC475ozj8aTBHWg57UAKODj1oAJo68UHHFAgxyfQUdM+lH060dqBgevA4xQOaP5UDqKAF6jBFHtmjPPNIDk0CDjOKPpS4pAetAAOuCKOlGc0tAxOgo70A47UtAAfpQDjgZpD0x19aX60CDPf8AKl+vajjbSDtnmgBSc5qM4zipQAeKiJwSMUDHJwKeecU2Poc0uT60CFIxR/Okxk+9AOOaBgBQCMGjjHWlx7ZoEVQQOtJnnFFFI1HcgDAJz2FGSO2DRRQAu5j6Ug5NFFMBfLVeQ34Gk5xRRSAUFhggYFJknnuaKKYC4J6mkxzRRSAXYSNwFJjFFFMOoAjilxj6UUUCFA46/hSY9aKKAAeuKMHtRRQAoUYwWINBUAYzmiigAxz9O1KRnHftRRQNAMDqPypCFzwaKKADAFGQe9FFAMM0oHXNFFAB096KKKAF6nFGM96KKADp0FGRjBOKKKAEYEDrSZFFFAATnj9aD3NFFABzg85oGCenFFFADhgDpQQQRRRQIXgjpSY//XRRQMAg9ad5fTGCKKKAAjBGRSEHrRRQCEJxxThjvRRQAEYxSZzRRQAuD1xijgUUUCEJBpDzx60UUDAD8qNw9KKKAFHajGOaKKAQZ5ApCTnOKKKAFxkZzSACiigYpOBxSE4oooAQt6GgEnPFFFBI73ozt696KKB9BCc49eopoGOnSiigQ7GOcCjrRRQAdutIQOlFFACbCpxmnAZFFFAIMA00lQeR+NFFBQgkT+8B7Gnb1/vUUUhCgg9sigYB6cUUUwDJHI/Kg89eKKKBCEY7ZoABG4rg0UUwA8A9OTmkBx1I9sUUUhCgZpRwenFFFBQuW74oJ75/KiigBuCc85oBIHSiigQgIB+Yg0hK9BmiigBQe2DzR8w9MUUUAKCMdaOCDwSelFFACMD/AHaTjODgA0UUwF29fm5pwAwOM0UUAHQcADmlP1FFFJjGkjvkmlUk8baKKAF6mkyRxu5oooADju1N28jrxzRRQAEEnlRTgP8A9VFFAgwMdelGAcjBoooGGOBxSAEYBNFFAhcjAz+lGAM9eaKKBiE4HA6UyTleaKKBFAn5unQ8U3qTj8aKKCGKODRnmiigY6kPPTNFFAmIPU8Uo5wO3XNFFADXbERPrxWRO5ZyR0oopoTIDmiiiqJHAZ4FSoPQUUUhjvqelN60UUIYme1KBk8d+MUUUCZKkRYcjHpUgjCYO3kUUVIuopY4HbFIWIoooKEDnqDSiZxnOCKKKYx2+JwBInTuODTTah8tEwIx0PUUUUyWVipUkMMEcGkPNFFIBwNLk+lFFMYYP1pCMde9FFIBp/SpLeZoXHp3oopiNqCZZkDDripc5oopMYo4pwoopDDAzSED60UUCEAoboaKKAGg8dKXOaKKBgDzS9KKKBAOKKKKAFHJoxRRQMBRzRRQIWkP1oooGLij2oooEAoxRRQMOlAHcUUUCFFGe1FFAB0oHNFFAC9fYUEY59KKKAAc0UUUDFHv+FLRRQIBzig9cH8qKKAFFGeaKKAFHUUcUUUDDNHpRRQIU89/wpKKKAFxjrQBiiigA20Y9TRRQAuO4oAz0oooAXBzijaaKKAE70EHiiigBaBxRRQAh460fSiigBev1oFFFAB0PvQeuccUUUAFBNFFABnNA60UUAFByKKKAD0pc47UUUAKRxURyDRRQA9BkdacR0oooYhMYGeopAeOBRRQAvXigE5xRRQM/9k=</stereopairdata>
</file>

<file path=customXml/item1485.xml><?xml version="1.0" encoding="utf-8"?>
<extrudness>0.3</extrudness>
</file>

<file path=customXml/item1486.xml><?xml version="1.0" encoding="utf-8"?>
<extrudness>0.4</extrudness>
</file>

<file path=customXml/item1487.xml><?xml version="1.0" encoding="utf-8"?>
<extrudness>0.2</extrudness>
</file>

<file path=customXml/item1488.xml><?xml version="1.0" encoding="utf-8"?>
<zdepth>-2</zdepth>
</file>

<file path=customXml/item1489.xml><?xml version="1.0" encoding="utf-8"?>
<zdepth>0</zdepth>
</file>

<file path=customXml/item149.xml><?xml version="1.0" encoding="utf-8"?>
<CamPosZ>540.445</CamPosZ>
</file>

<file path=customXml/item1490.xml><?xml version="1.0" encoding="utf-8"?>
<zdepth>-1</zdepth>
</file>

<file path=customXml/item1491.xml><?xml version="1.0" encoding="utf-8"?>
<extrudness>0.2</extrudness>
</file>

<file path=customXml/item1492.xml><?xml version="1.0" encoding="utf-8"?>
<extrudness>0.3</extrudness>
</file>

<file path=customXml/item1493.xml><?xml version="1.0" encoding="utf-8"?>
<extrudness>0.3</extrudness>
</file>

<file path=customXml/item1494.xml><?xml version="1.0" encoding="utf-8"?>
<zdepth>-2</zdepth>
</file>

<file path=customXml/item1495.xml><?xml version="1.0" encoding="utf-8"?>
<zdepth>0</zdepth>
</file>

<file path=customXml/item1496.xml><?xml version="1.0" encoding="utf-8"?>
<extrudness>0.2</extrudness>
</file>

<file path=customXml/item1497.xml><?xml version="1.0" encoding="utf-8"?>
<CamPosZ>431.955</CamPosZ>
</file>

<file path=customXml/item1498.xml><?xml version="1.0" encoding="utf-8"?>
<zdepth>0</zdepth>
</file>

<file path=customXml/item1499.xml><?xml version="1.0" encoding="utf-8"?>
<CamOriY>-0.00871529</CamOriY>
</file>

<file path=customXml/item15.xml><?xml version="1.0" encoding="utf-8"?>
<zdepth>-3</zdepth>
</file>

<file path=customXml/item150.xml><?xml version="1.0" encoding="utf-8"?>
<CamPosX>350.566</CamPosX>
</file>

<file path=customXml/item1500.xml><?xml version="1.0" encoding="utf-8"?>
<zdepth>0</zdepth>
</file>

<file path=customXml/item1501.xml><?xml version="1.0" encoding="utf-8"?>
<extrudness>0.3</extrudness>
</file>

<file path=customXml/item1502.xml><?xml version="1.0" encoding="utf-8"?>
<zdepth>0.8</zdepth>
</file>

<file path=customXml/item1503.xml><?xml version="1.0" encoding="utf-8"?>
<zdepth>-1</zdepth>
</file>

<file path=customXml/item1504.xml><?xml version="1.0" encoding="utf-8"?>
<zdepth>2</zdepth>
</file>

<file path=customXml/item1505.xml><?xml version="1.0" encoding="utf-8"?>
<extrudness>0.2</extrudness>
</file>

<file path=customXml/item1506.xml><?xml version="1.0" encoding="utf-8"?>
<zdepth>0</zdepth>
</file>

<file path=customXml/item1507.xml><?xml version="1.0" encoding="utf-8"?>
<extrudness>0.3</extrudness>
</file>

<file path=customXml/item1508.xml><?xml version="1.0" encoding="utf-8"?>
<extrudness>0.6</extrudness>
</file>

<file path=customXml/item1509.xml><?xml version="1.0" encoding="utf-8"?>
<CamPosZ>541.536</CamPosZ>
</file>

<file path=customXml/item151.xml><?xml version="1.0" encoding="utf-8"?>
<extrudness>0.3</extrudness>
</file>

<file path=customXml/item1510.xml><?xml version="1.0" encoding="utf-8"?>
<CamPosZ>541.536</CamPosZ>
</file>

<file path=customXml/item1511.xml><?xml version="1.0" encoding="utf-8"?>
<CamOriY>-6.19641E-08</CamOriY>
</file>

<file path=customXml/item1512.xml><?xml version="1.0" encoding="utf-8"?>
<extrudness>0.4</extrudness>
</file>

<file path=customXml/item1513.xml><?xml version="1.0" encoding="utf-8"?>
<CamPosZ>539.894</CamPosZ>
</file>

<file path=customXml/item1514.xml><?xml version="1.0" encoding="utf-8"?>
<extrudness>0.2</extrudness>
</file>

<file path=customXml/item1515.xml><?xml version="1.0" encoding="utf-8"?>
<extrudness>0.3</extrudness>
</file>

<file path=customXml/item1516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1517.xml><?xml version="1.0" encoding="utf-8"?>
<zdepth>1</zdepth>
</file>

<file path=customXml/item1518.xml><?xml version="1.0" encoding="utf-8"?>
<extrudness>0.5</extrudness>
</file>

<file path=customXml/item1519.xml><?xml version="1.0" encoding="utf-8"?>
<CamOriW>1</CamOriW>
</file>

<file path=customXml/item152.xml><?xml version="1.0" encoding="utf-8"?>
<zdepth>0</zdepth>
</file>

<file path=customXml/item1520.xml><?xml version="1.0" encoding="utf-8"?>
<zdepth>-2</zdepth>
</file>

<file path=customXml/item1521.xml><?xml version="1.0" encoding="utf-8"?>
<extrudness>0.5</extrudness>
</file>

<file path=customXml/item1522.xml><?xml version="1.0" encoding="utf-8"?>
<extrudness>0.5</extrudness>
</file>

<file path=customXml/item1523.xml><?xml version="1.0" encoding="utf-8"?>
<CamPosX>350.566</CamPosX>
</file>

<file path=customXml/item1524.xml><?xml version="1.0" encoding="utf-8"?>
<extrudness>0.5</extrudness>
</file>

<file path=customXml/item1525.xml><?xml version="1.0" encoding="utf-8"?>
<zdepth>-1</zdepth>
</file>

<file path=customXml/item1526.xml><?xml version="1.0" encoding="utf-8"?>
<CamPosZ>496.392</CamPosZ>
</file>

<file path=customXml/item1527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1528.xml><?xml version="1.0" encoding="utf-8"?>
<extrudness>0.5</extrudness>
</file>

<file path=customXml/item1529.xml><?xml version="1.0" encoding="utf-8"?>
<CamPosY>269.976</CamPosY>
</file>

<file path=customXml/item153.xml><?xml version="1.0" encoding="utf-8"?>
<zdepth>0</zdepth>
</file>

<file path=customXml/item1530.xml><?xml version="1.0" encoding="utf-8"?>
<zdepth>3</zdepth>
</file>

<file path=customXml/item1531.xml><?xml version="1.0" encoding="utf-8"?>
<zdepth>3</zdepth>
</file>

<file path=customXml/item1532.xml><?xml version="1.0" encoding="utf-8"?>
<extrudness>0.3</extrudness>
</file>

<file path=customXml/item1533.xml><?xml version="1.0" encoding="utf-8"?>
<CamPosY>269.976</CamPosY>
</file>

<file path=customXml/item1534.xml><?xml version="1.0" encoding="utf-8"?>
<zdepth>1</zdepth>
</file>

<file path=customXml/item1535.xml><?xml version="1.0" encoding="utf-8"?>
<extrudness>0.5</extrudness>
</file>

<file path=customXml/item1536.xml><?xml version="1.0" encoding="utf-8"?>
<FocusDistance>541.536</FocusDistance>
</file>

<file path=customXml/item1537.xml><?xml version="1.0" encoding="utf-8"?>
<CamOriX>0.0523437</CamOriX>
</file>

<file path=customXml/item1538.xml><?xml version="1.0" encoding="utf-8"?>
<zdepth>2</zdepth>
</file>

<file path=customXml/item1539.xml><?xml version="1.0" encoding="utf-8"?>
<zdepth>-2</zdepth>
</file>

<file path=customXml/item154.xml><?xml version="1.0" encoding="utf-8"?>
<extrudness>0.1</extrudness>
</file>

<file path=customXml/item1540.xml><?xml version="1.0" encoding="utf-8"?>
<CamPosX>81.3059</CamPosX>
</file>

<file path=customXml/item1541.xml><?xml version="1.0" encoding="utf-8"?>
<extrudness>0.1</extrudness>
</file>

<file path=customXml/item1542.xml><?xml version="1.0" encoding="utf-8"?>
<zdepth>-1</zdepth>
</file>

<file path=customXml/item1543.xml><?xml version="1.0" encoding="utf-8"?>
<extrudness>0.2</extrudness>
</file>

<file path=customXml/item1544.xml><?xml version="1.0" encoding="utf-8"?>
<extrudness>0.4</extrudness>
</file>

<file path=customXml/item1545.xml><?xml version="1.0" encoding="utf-8"?>
<extrudness>0.3</extrudness>
</file>

<file path=customXml/item1546.xml><?xml version="1.0" encoding="utf-8"?>
<extrudness>0.2</extrudness>
</file>

<file path=customXml/item1547.xml><?xml version="1.0" encoding="utf-8"?>
<CamOriY>0.095845</CamOriY>
</file>

<file path=customXml/item1548.xml><?xml version="1.0" encoding="utf-8"?>
<CamOriW>0.999239</CamOriW>
</file>

<file path=customXml/item1549.xml><?xml version="1.0" encoding="utf-8"?>
<extrudness>0.2</extrudness>
</file>

<file path=customXml/item155.xml><?xml version="1.0" encoding="utf-8"?>
<zdepth>0</zdepth>
</file>

<file path=customXml/item1550.xml><?xml version="1.0" encoding="utf-8"?>
<zdepth>1</zdepth>
</file>

<file path=customXml/item1551.xml><?xml version="1.0" encoding="utf-8"?>
<extrudness>0.4</extrudness>
</file>

<file path=customXml/item1552.xml><?xml version="1.0" encoding="utf-8"?>
<extrudness>0.2</extrudness>
</file>

<file path=customXml/item1553.xml><?xml version="1.0" encoding="utf-8"?>
<zdepth>4</zdepth>
</file>

<file path=customXml/item1554.xml><?xml version="1.0" encoding="utf-8"?>
<extrudness>0.5</extrudness>
</file>

<file path=customXml/item155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1556.xml><?xml version="1.0" encoding="utf-8"?>
<zdepth>-1</zdepth>
</file>

<file path=customXml/item1557.xml><?xml version="1.0" encoding="utf-8"?>
<zdepth>2</zdepth>
</file>

<file path=customXml/item1558.xml><?xml version="1.0" encoding="utf-8"?>
<zdepth>2</zdepth>
</file>

<file path=customXml/item1559.xml><?xml version="1.0" encoding="utf-8"?>
<zdepth>0</zdepth>
</file>

<file path=customXml/item156.xml><?xml version="1.0" encoding="utf-8"?>
<FocusDistance>401.536</FocusDistance>
</file>

<file path=customXml/item1560.xml><?xml version="1.0" encoding="utf-8"?>
<extrudness>0.1</extrudness>
</file>

<file path=customXml/item1561.xml><?xml version="1.0" encoding="utf-8"?>
<zdepth>2</zdepth>
</file>

<file path=customXml/item1562.xml><?xml version="1.0" encoding="utf-8"?>
<CamPosY>270</CamPosY>
</file>

<file path=customXml/item1563.xml><?xml version="1.0" encoding="utf-8"?>
<stereopairdata>/9j/4AAQSkZJRgABAQAAAQABAAD/2wBDAAEBAQEBAQEBAQEBAQEBAQEBAQEBAQEBAQEBAQEBAQEBAQEBAQICAQECAQEBAgICAgICAgICAQICAgICAgICAgL/2wBDAQEBAQEBAQEBAQECAQEBAgICAgICAgICAgICAgICAgICAgICAgICAgICAgICAgICAgICAgICAgICAgICAgICAgL/wAARCARjB9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IuwmRZWRomu2eNQiEuHiI3H5WU/MANvUY/Ctq7tnisLq3vzEZyYpLYGZvMtyOWOwKR5bKx6gAFeDkAHEFybZoXWBJNjt+8VAJmym0bjnoCTg8cjPanJcZlaSaM3EhbZ+/JKqrDDZ5zu6YIIxs70AYpJjkWTCygOMhyWRyM4BCkYyM8jBGPpTLmZPMRreJIVKhiqSmXBIGR8xyDkd+ecHkGn3Fs65YkBd7ZO7OCCfkx1Bzjn0qishjaSN4Tl0+Vz96MnJUruHv/gaAJFvZhIH850ynlMw3b2TIOMYBOCBirguIlTczmaaRgsRYjEca7lPmK4IUnPA5GCQeorPiMcTq0kZlAHKs20ZOCBnH0okQZTaSxYklMDAPBIz6dOwoA0lu40UxAqFLh8FQ0e48Or7if3WecdOfzjaS2mhZGjMc6uDHNBjY+5iQkkZ4TAIA28nHPFVzbgbA4Aa4KmMB1IjXO0+YMZzx7dc0jWkkchjJ7K4Y4SMgnOWY/d4B96ALNrbwyBxJI6OMiLIREMmDgSu7gIB7mtNrC2ERaO/E0uwkoqIApGWBLGXkYUg4BwzDGQThLSZZLUWUqiKPcr+ecbizKXCSNs5jLbepPTgZrPngCyMFlVlXhWwVG4gE9hnBccCgDMkiUxyFztcHgBuSDknnPoB09a566Ib7mSR3GcDA9Pr/ga6G4hk+9IThw21wDgsvyj5ccnnn9a56+RUClM5BIY+pPPB9cEUAUYoJHZipbkF2yAFGz5iQfyrpLK2SZ7ZrqaSKAdDHtLmIsTIh+YYBAbGfQ1zsTuEkJnZGQBVUqCW80FZCHzwSo59emK0rWdxG0ZkYAgFUOcHGAAODzgnuPrQB1jmWTEyxiO3JAtlJ3KEwFCHB4bBGc9STyabdmVJEXyzGQQChUlk4HDHALcbsd+lU9MkEHzyjzAVyiHcACwIbG37rAHOfUVceYSumR5hyThslucZBbqwxjHPegCRW+dXfcqhguVCgsoBXI39SNrDB7nGankULzCxkztKuQ6kKxIwwGRH0weT04yOaa8yMqItvwuGbdy5c5XarAA+WT0565pI1lhErRTOhmUoCrKGTOCdhYHGcAc8cY6ZoA0rdJGIHI3BR1BPYYUkjHJ9PXinvFKA4y0qgt95QMKCwZQpXk5BzU9u4QKwYGRFDsAq8E4OcAYKk56fSrouBLJJJJCmZUZMLGqqAQNrKeituXr6k+tAGdCImZWkkReMAOsjK3DNg7R8qkqFz2LZJA5p0yRo231HznOPKkDkOhO0hh8pwwJyD+V97WMWEc0kbbpJJYgYyx+RFGSqknPzHkgcAD14pPbuIo927Y22QYwyoWOOcNkHIPUUAUVR3VyFfDhtrDBUKSQ7BT0HT06dafGYYnXOJGdVjDDG5WB+XGeCecf8C4rSuT/o3kbEDDGxI2w7MQctubPyEKQQMAN0qnFbhmQLhdxDSEnG1SRuxgcHByOn1oAjkWUwm52Jhd0Pz/NIx+8ZMEH7o4yOarxyKsi+ZuCckFT8xZI8jb+I59MYx6a0uyRWjjcmKDKxsMbWZjySoPVsnBPZRWbcsqNsKqV+UqxGHwOCVAzg9fXp6dACgWLScl1XJHyj5iV6YUnpu/XNPWYgFSH81SQ5bhSp2lQUAyD09uRViWCDyNxYmYykE/NtCfLgnkbT8x+uAc8cwSReROQJFmbABeNgw5CjDnudqn8qALkMbTujlsgYaQZySAQWJDfUZPX61uxW7K5gAiPm+W0UuSTGWkxtZsjDFRznHQEcHNZUBjkVtuE8sfMynLM/JDEE/KSRzgj6VbimOwLzsB67QSSARk5HLfXtnpmgDpLnQ7xbaebzVdoFDzbQCpDOiFfOZ/3kp3ZIGcBD+HNxxsjuJNy7SFZCCp6gDOQflw3ercWozRo6qd8bIVCOSViznLiMNgnIyMgjNVcEFWV23BgxkG4FWzwp54HA9cUAVw7K4Ybo269RvQjtw2Bgk98EGrCTASRnzTuxhgyggkMdxUE4YAZPvmrFy0Mk6qREkaQ7TIoOMhFI+pLBs5x96ptHSCe7WOeON4XVwWZd2ARwY8jIbgYwQcjgjg0AOkuFU708gSSKCBGoDoQNoO1D8hxjA9TnB5rP80+bvuC8km4F/MBDSMxG4MVHHzDnjjOas3lr9nubi2wUkh3BgxBDAPtXynJPmZBXnPAPqKooyYbzGIkUlVG0PuBHzMwJHQk4PqOaANOa+aUIGRCyjYWYnc+4YTee+DyMdzntVjT42kkfzAfKgXzrpjlmaMEYUdeeeMZxnpWOtuySIkxCo4DpIcuNrc78R9QO/XGDVyOWaNDbxy7Y3cGV0XLSL0VSzchec44xjnmgDbvdcuZ0a3VlSJiSqk7VKFFESjLHG1EUD/6/OPFJukXc+QCCgBIIw4yVB9CR65x+NQbyhZS2MFwkrr5ibl4TI3LhMqM9CPQ9KmgIR43fZI77ZDtIwd3zOozyo3MOPbmgDTlkIiXzlAZFUL8wUsxyQQMZPY/iQetMgVJ5YJI3lUpMDLhVw8YA3EHcCrbxxwc49qiuh54DoPJjJG0MfNdARgbA+3zAW6kdOpFXrbzM4lWMlNmTGwyyqcKACOGwBnqO/NAEmpRyxupfzJPMMeSSrlgUwHMjH7owOBzjgZxg27EKsYb5RtMZJYhtmGcc4XglgOCKI5Ihtlk81kd3K8hsANwoUgfw8ds9elKjKOVBCuQuwclVHAABHA4zjpzkdaANW4vLi7iAmIY24URBhiQQsDkKNvzDaBknJAUAHjjFjt2XE8ZiCgglQV3AMTjehGWXk9sc81tSEBYZWtwu1gCQXQTqrbZEOO5XIOOpye9U721jhlYrE0ULgNHu5YRuoKbgx5Owrxx1PU0AYN6YVyTh9jKSjMoBLcOqYJO3CjLcY/KktS4yqYTzCGA3YyQCoySM9G6dwTxVyWKB5pmWFvLXy2AkUDcD8vy8ckspPTgdaTazCVuWBQeXtUMSylAnPXIC4I7UAbCwWEungwuIrqJP3kaeZtkQkt5g3ZBc7/UZ28DiqcDurRgMyKwB4+Yyxg4yQR93JOR+XpVeEhbYqyCNVwg2DBYrnauCOBk/qaskLbsA8RZ9uGDAjaDhiAVB+Uqc5HXIzzQBBqEcc6l1ULI+FGNpY/KFwhB+7k/L34zXm9/aOJGUBgy8cHLYBK8Y+92Bzzz9K9L1WZZvLJtfs0ZUtEHd2EkTYaNg+0YA5AyeAaxDpyTRq4Cxtl42YTZwVBZTsOPlC55BO48cUAeU3Vm6kI6BHAVkcHLEHBAODjOD/Q+lY0tmGDfLlyT1Aye/DfwtxXqN/o00ISaNo5EV2RmhJdlkTBw2QMcEHjj1Nc9cWIXO9QWbOWIYgseQxb038D60AeezafKqySJygIye3IJCg9zgVlvERyVK57n8/wCVenXMES6csATbL5ztM5PBXYgjAAHXIb8vTNcnNYcsMggFs4A5GevHbrQBgRqjEqd24n5QAeSwPOe/OOKfcW0luFSXh2VW4OQAw6MOobrkdj+sksBRgVB65xg9MnBHHt+lQO7vjeScE9c9Scnr3zQBCW2hR15BJIyDgnGB604kMRgbeFPHAOMDnmhssfmHJGTk4wR9B9KQEHOBgjj3x6fmKALHmCTasgUYAXzNpZgo5Hyg4PpUUhEh9AAOgCk4GMnjk0oGc8Z4/UjpgdakliaNuVZQVRlzj7rDIyQevPSgCNAWYDnryR2/Kuhs41JcgqhQKApALPgjJHHByB+dYcQ6soJI7Ejnr0NdHarhUdhjBxGACSxyCeO46c+9AGoqAAISQMKGYc/Lxjj2/wAKkmSNW+V9y/MFbbgkY4JXJI5z+VOGTGGIIDEg8EAlQpwB1B9+nHeoJ9p+ZBtwPmXduPA5O4Acen1oArOEOOSTgkY5zgnAxjOOa9b+FUEFxrUAllMLbl2OiOzF8gpwpz1yPQdc8V467nPyDBTJIPOdrEt9OP517P8ACC8t7bXbGadwg+0RjecblLHgryP4v8KAP6Bv2YNDt28PJG8ckkscBwhi2o2VX5ySMgkH0wduccZr7C0LQkaD7RNtEazSfK4dZVUfuwquT8o+6OBklT16V83fs9z28vhOxFvlJ2iTdMAY/NRQGVZCwyo2s4/Hqcivqe1vJImghi82cyRlLiLZGiKX3BjGzLmT5GyrjpkfKCKAOpuGtobBFgtUaVDJiLzd52ISUkh+VcKFBPJ6jBwa8N8TpPqE5eaQGHaSFRQCVy4bc2eBvQ5zyTz0AFe6rEk9qBbKwdGCwuzYBH7tpFCICcbydpPXGdorjtZ0pWVmmiCK28SKCyht2XLMfL+U/N0xkY6jigDxLTNJRknuJPNuIWYiJkYKkJRlBgkG0+aoIcKGIB3CvCP2kLNG0iSETobWK1+0JHA6uXEkI+WS2jb55MBSxXJ+TJyVIH1Hp9sliuoBo4ZrWbbJbyzsmLdkLKyE4/eRuhVsgZVh0J4Hxt+0bqmm2+matCjMLtdMIie2kV1MjANF5jEDKIpckEbgW680Afgl8Y8prl2gUDypnXs6ZO5iwaPhlbOepxk14apCsw+Y8EDbg84PByOmc+9eufFHUWl1aRJU3lJW8yRAYzK4X+JgSCBzg4zg85ryKKVopCyEB8qUJwQvYnkcHk/nQA4gBcliSWAHf5RyDk9O/HtTmRmUk/MB1Y89x1yeDihY9pbqwUBjt5XqO47+9RzjG0KxIbBIBJwSMkYPpigCM71Ygg++f0A59MUqjK87s4GCMdff6kCk5JBJP+1k8nHSnRjGckhRjOOuScgj8f60APZFKNhsYx8jcE54JBAwSCP8M1ASSAGLEAEA7cYyQfx59aexO5QQWUcHAxkAjkjBwfz60yTBJKk47LjPcDkjvkUAICo+7k4GTz6DjOfr+tOdCApPIckgDBIIJz09/X61EAfcZ4J7e+akLemCM9O/HX8KAGAcgZ4J6jPPH+B/WrLDaAyNuQjBBGHBKgkEH8B6e9RKCctgj6dMdif89qB91jtIORjGBwOTknrQA8EbQCDuxye2f85qWNRk/NtyAVzySQRxx06/pUXy8fmT0xn8P85qdGAVPlY7S2Ceh+bPYZFAE8eRu7gfeznkk8D64HerCsHKgKUOACUBI3HILfyqurkEgAYc/MB0UEj8qspuQBsFVcnBOTk8jAz17/nQBOhCrjI3EDB4JDc5yD0NSwqjAlyw+cB8HGQ3oex6n04prDcqxhAAPn3A7mYEA7SfQY9PWoArbRwynO4Eg/Tg+mT+X5UAWboR/aZGhRlUEKiHqqKOQx2/e4OfrUAlckBlOzOCEJx1BG4Z9R0/Krroxg3lfmY7VbcC3A+6O4GNo57nvVH5k2sVZQ4BAzgMAwIPPXB70AdFbTtI0QBAVCihc5K854yDgc5/E17F4alt2UMjyByWWTeuF+ZeqEHnLZyMZweK8QsZk89ZAgIVkJjPO4KRlSR+Ppx6V6ToUsilnUjykYMQCQVLZbAyfmAAwOc0AfU2i3OLZFWQykRrtjkKhQCW3tH3YYIBGcYAyBzXZCW6ljRjGUtmkjYRQsdjSbFDSmIHCBlAz0A45HWvF9B1ZY4kDEcIQAz4bDqRliwOexwP7p5z19Atb+52/NcrIWGY5NpAEMm0GPaGwXXBBIHI9MA0AdVDDJOXSKYxifYkrtlBGIyHTzimdy5RSCNwyvPJJrX0i1gM9uHQyRvJ5bMAMMwU9Oykndz6kZ61yVrdPDKDFjejFiVyyuFbcMLuGR90geq+1beLi5hiNvdiCNZFkkJYJJEFZXlcKWAPAPvgfhQBtanb29rI4V3aBmjbCxSCQtMxBjZdv7sAsBgALlc55rIuNLVCN0SEIrMCGCShthYsG3jDKG4Ptiuktb0BJhujlO4q0ojByoDsskbOwwxOTt5Kg4GcZrPvNStypWV0V5WRdwZQpJIjAALZB+YnHr60AcvNYssD3AkRmQ+UyA7n5Vz5mBklfkIz6ke+Mu3ti0jLM0hCx716FpGA/iPG3kYz146GtsywxOWVnjl2gN8oMRZW+cEgHKnA6HgjCjk1X85DJHP0jQMJuW2shRRt+UblG8nae5AFAFq2sZIuXVVwiSKqlUDqwDKDjGDz/wDWq5b293PKbkI4JjjDMVZ1kWHbhZQVIZT5Zz2z1GDU4e0iswqmVbl4gyyzsrRsi5z5RU4Q/KSOpzwetOt9TncL/pDEhZEO4kRRpIWTlQeUKHk8ADPSgDJOnyRy+fC8oQFz5sYMZt5Nw86MfN0G7HXgN0HSoJfNllMdxHJKUCogSQIqA/KcNxuwuDzkZIPQVr2zxIGijlyIhO8cYk3KZJeBsJVsoVbj+frVlVVZGZmEmY43UjB3ucRiNQcsSARjHYe9AGa9jcQSAPbyNtklhYMquVKYbIdSQwCsOfx55qGTymYI7kSAhljWMpGWyTy+0AKDwBjnnFbrrdWkgubdhCygk+cY3RJB5a5khyQ8ZDopGDjJ9M1imRZ5ZXx5O9GZEf5v3hJyAGHEZJOOMYoAmMS3D7dqo+yPYwHbqORwcsP/AB4dqIrWKWIxyThTGJGGG2DeWUA4dvlUtndtzyucbekdrcCK5jdx9o2ugKtjy3AzuUIfvclsc96v6msf2+TyU8jcIn8o4V0VkRvLkVQNvOeOh4OMc0AV7RJI7h2ZUljKsswVmC7MmJmVgR3WM88EkY54rWe2soyuXddu3906/MZfKJZzJniMvkDgHPAwM1LbGN7RoSyw7iMOSF3EFSsTHBOS4J64G4HsKqpHNLc4ZBNAX+fa2WKxqxBUqw2nLDnoSPWgCGSB5UWaFQTE4LLFjYVAXLLgnk5PBA6ZzT7h5d6PDbCTEaSsCsiblf5lKL2XBbrwQOuavvC1ow+z3aNDLJggk5RA21/NCgYcA4HIzsz0NST37W4MMjxypATEjxojFyoKxoWVd20hQByetADJ28+3jEkTB22Mr53bICjoISo/gBVWUEZxgZGBnEntpJXeMRKuxQpKAqh6ZYANwNxORk5Iz7V0lvcDy2kby2knIaaF0UIjEjKoRgjj26j1BpkjW0xjwoVWcptbcqCNWUbw477cnoc7fc5AORht5GnYMjPIgPmINvSJdoA2DgYQ4bGMDtVXU5mk3NIhRJSAoUOpRkxGI93AYlSpIOAeTXSPHiZns5fIc5RtpdQyEMCA5H3WjzweRu9DXNXsZDKZQScysjqciP5gIw4IwxC455zjgigDJhnjjkuIym8yosUDkHNu4Iy6pnDfMODwfl7daLi6t0lWcGScRtDEdqqjAqSGYtg4HyEYzjjmoWikEu3c7ht5WQFVGXUZPBwCGyfT2PNYs1xLbxTmJTOomBdYyDII3IXeMnnknPfnPpgA3INREhxM6xvh2EkiKoUL8q7mVSAGO73y+cdTWrFd3MSW7xK02/criByXjiZtrNNvK/IQMnBPBrnLPfJPIV8ryZrcpPbSAYKg73YEMMNtXAXr82faujtl+zCbEhcOQFLsBGrqijy1GPu7QeOnHXk0AYOsWxl88rDnKs8i53NHGF+8u1z8mT+BwK8c1cNHuQqCPmDtg54PGfTggfhXrOo3BM7RtJFEHfDSgARqrE5DY3FkByQenPqK8y1YwmRh5gdIzyrEbSzYB5JyV3AEdCAKAOcgZI5kLweblgFLSBWAUjCBkbAOMZPBI4r0rSi25JI1wkaqjIdy5dclj+8Y4Yg5z0ySBXnkSWkbRqgdndt7KQPLjk+6I/mPzDjOe2Mcmu70qEgEnzAyeWWjG7LcHdnngA8jPbHHSgD1rQrgI26NSoDFAxI3ldu4kFc4yAv58etdPPqUswQSIiICN0SBtzttQfOSTuYFFweenFc/o6Q/YEVdsssgkkZwRvRYlzsZ29Sp5B7Yx1zaklQNE0zMS/yDyxuxIAxQuoThBtzkY68UAXZXS3ilADLJOyyOyqo/drtJj4Q7BuPXI6c9MVW1C1ih0oXMsUbGaVDG8eQYlkMo2yDpIh2SEfxArnpjMiXMLRMkzEyysSpHmF0Ma7lilA+UBiVAIYn5TnrxSvtSNwEyxMAAjjRgxEIVQSAoYbnDBsE5HzMeCeQDMgC2dvHHbBGjWQoA0alvKUDadvOVBwcZ+8fxpZRIfKM6F44Hk8pHLKHd1jZnHljkA7c8/lmqk10jJIxjDegQkKpXjOwjDLwA3HIPaoklaSFlLxRGKPcEzhg28A4JAySSowAfuj60Abl40KgQzQzS3EwhjEzO0sluNrSKAxyAmCM+mwdMkHKksAx/ecOqoolC7Gfc5JMmAQ4wAAe22qMepNGwDl3d3KuVy8uw8DI9SNoGCPTvSSag7sp3MQi4w65Eahxwu7pgEdT1oAs3aJEUtoCsrZDGWNByoQ4QkEljlc8ZyD61l/Ypp1OXBKpvZS4AUyMwXCufUc+2CfWr0TqSznzZ5ZcCFw2FSRicl0A+ZwGwuCRnpkcU2QSRs7oAN5bKuu3OOAy46rknGMgBcH1oAynsljRtsbhtw3Nt8xxtCqQcPkYXsRnB7mpltvKNvIQk0cjTtP5eUljwFWNZ0b/WMRnGM4w2auE3ke55Y32PlWZSrFlKsXHytkkFCcnnLAelDSS27Q3hgklT7QqmPe+5QQCJN5wSCF554wcUAWbNR9qD3K+VbzggyxhI0iDRxiPKqBgCMh29d5zyCBkSt5NxKIZ2ZI2eNJbbdsZkULvRmP7xTt6ZHB9hWlfah9reWby/Lhl3EBRvQMcl1wWJAB34A6BuOlZ9jaLKoRCYoULyMDgBjwGZQDksVZcjrzk8CgCtMU2BpAyyiP51wCHyAVyQPmB4H4U1bwwQiJPKCOrK8RYsJgMMu+NW+V1wozxkKKsapHHaOUikDx8tFgEsQ+0BCvXdkj2PPSsCRjK6qYwZRlPlCk8jD5OPl+UY/D2oA2ojMUiMhwJFcxu52iXYACBjrkjHuTWtbXqLbzQz264kSOM7iweKRRv3I2eCSeRjv171mabdw29rIk6R3DQK0cccylWUyEgFH+VgFdc4yF7+1Lc3W4SGR0YSv5u4qm7DLtKqTzwrHj1/DIBXeUstwYSilE83zPNGVXO3rvBZjwNvJHOarQQqE3M/LBW+UZUseSFYEndgntj5ajNtCuHGfKyeNwYMCxxuJT5hnB7HnA6GoSfLJKudpG9GUkleMbFOfl+Y9PbFAHTWMa3EgHmO7BShEq7lRiCxYc8+nU8cjnir72xgcxM8TNyIyhYb0MbMPmDZySvTGcjkcVm2tpMLeK/3MsMjAPKPnCS/OyZGCSGEbkE45+lXPtSZbdJlwo3blJJHXdkH5fmJHI9PrQAhiRYnLlxJ1j8sl0yDtOUHKtl26jkDqckDLuDAsgdEk2MrPzhmIYMAxI6ApnIzkFPTJq7Kzm6hiQysXVyN+EjUjJ25ZsAkMSvPT0pJI1inM1rC08CvEDK5x5e4SZRh/CAwZd46Hp60AVreZJdyo4VCjMMxmMgZIG3aOfmT69cnmrAg1KCVGNnK6OpuBIEd8xgBt6svGAVI4PG3BzzVW9JW+JVQizDcqCWN9qPjISRFwPvPwAOvT0tPqN5MBCt3JBbkC3YqWWONAu3ld+CmQCQvLZ6HNAFuQwTm2aWJ4lcqpuY8l5CHKMIw2MjBb5cDn0zxnPa+XIA0nmufMCW6sqyEJgBptp+TIAz35J6VELlFaWIbn8rJhk3EDeG2jyo8DyxheWPzcdqbC0SufNVzhThgdhw3Cupb7wx1HQ9OM0AKJ7lCSGMTQttWNTgIoIOAVPI445ySuScitL+0LibMkzAsAp+Zf9YwAXcwOPnYFuRTJBB5LlLedpx+7kLKRGhKNtfbvIOT7cD16iGEKsSCUjAYYDkgADnjac/5A+gBrx3kk1q0kUUTLbk58xMNuJZmA284JzjHfvgiseGeO8EghJjCyFSHjdcMG/eqrbRuUN36cYyRUMs5SGONMqgZ1G6RgxbGzeWblk2jj1x+d2xjFtAlxsBRnaPzZHLLltzOjgdV3nIyDjGOmcAEckMbkkYJXCk5ATcoYBcc5fKj2OcZNZ2sLcXTJNJsSRYwiu29fOSOMgfJt/1hG3OeOcZx06CV7CWGQC4je7Qo6xKf9dA5IJZAvykFu5A7AVDfTafLBZRxeUJ1ZpJZWMnmbnz+5ZnwGChV5z/EeaAPLpraRZ90e8ZfIG0uATjbjqeSB371nTpOrkOpaRd+AyhWPOWWQYyOS3J9T9K72Vgd0WxcLJIRKo2uwTfsXdnDAEgj+fpnPZtcTDLKsjs3zSnBZf4gHIwCTnH+97UAcPNG8gaSNHaODPVANkjcsMKT0cjDdMEdCQKktpfOZPOLBF2ozHDMIs/Ngbx825mxwTntit+W0lbdHbpJEhRVnK5eN2By8mei9s4zgLisk29vbtMHjmeJT/CwUhuFkkJGMSZ6DnHQ9c0ARveoCoBPVlAbkKowDhemcDn1JNXI9jxK7SAx4IAHy7DydoG3jkZ9/rWC8KSTP5JkNtGxO4sC6oWMalgMjdgZ6+1TG8jgTy4B5rEsJCdroCoIDbSAVYKW7kZweSKAKt7bO5lYYYEYDBEUnByoVlXpjt9a5ySxXeUxywI3sche5JC+mRXWpdCUPlRMEjJXaxj2sVX51bYMkEcDv78VnSRm6md5AkbomUVQq7wCEGQMBnK4J4P3S3FAHMSRGDBClZEkSRXLAgABQAQD06/rmr0ASSWNY5gGdVaQlWjWNzuDJwOQOxHXPtWjdWkU/nPJNsdY02ApnzSp27OGwHA6YBGBzzWKFiZ0XeYFAIBCMxBAZgXCnucZJzgUAbS3ZOYUVmBDZKs2W+87sdv8OM8dfepo5IzFL54JBBCRq/IIIEbH5MjBYk9Mg9RisW3VmfaCrkgKBkKRtJyR6ngmtNVZytuWjjCyBpS5IIRWHmASYyxwTgHuKALkIIiJDR+Yq7+CMAY/i5+chmB554yBTSZyzjauxTEz5A5YlSigkfNHwOvGOfWmmSFJnhhYmPA2uwIK7Rkhcg4DEAcjn0FRPJ8vIwi7ASWG4qBuG0MTxj2wMUAXRcjzZSFVmVWLov3FYHKrnoyKCOnHoccVQnkGS0e4KuPmJOA3DFVy2FAbO31FH+uI2A5dirlMqA+4iNSTwq4GcjrmnvEhCBQc4YyMTkM2SUAGflG3Ax1GM88UAFuWVHLswco6qNqlZA7I0m7cfYZxzgntmr0GxjHySECuJBkohbOVlZ8f7YJ5HFZrSvsJL/KZAm7gkBAY9px0IA/E8VYt8pDduG4UKEy4GSWUcoTu5VmxjGCeaALkypHJ5ay+cXh3O1uSwVmPAZh944AzxxnHFRJLuC42oyy7ldSQgHIO4H7w+XrkdcYxVKJpC25yI9pVQoX52U7QST6fMTknPy1oWkuyR4T5fkXCxQyu3zuu91fcMMAhBznPHGDjNAE4WVnjZn2LJuwwQMr4GFQYBAbDLyT+NSyBQsQAZZIgRIx5BYvkbQQCvGRg/jxxVYl4isaSiQJKqqreb8mXC5CAkOrY+XBxn6GpLl5Uw78r84Cg7WwSBl1Zjtb2wODkcCgBPtccZQSTmKMEOVIKIzRqwjJf+KQliAe27FfRfwT/AGh/E/wq1OCeK9lnthJFEbaSWZVgt2ZfOZY48BsoFHIPB4J5r5slYTRxnyoWijLbFO12dgAxBGScZIAJAAIxRd3ilUY+Y0xXy9rIUHDMACQfn4A5P93tQB/TR8FP2ovDHxS06wtTLb2N2IYIhLJLgzyyYVnCzHKszocdBjAz8wz9E6ndiBdolfdIyjCyxsDG/wAwmXy2I6YyoGefSv5V/hx8Sta8FazZ3qXM3lwNA6KJWMUYiKGP5cgPH8oz39MYyf1++DH7UF34jsbU6wY533Rww3KXDbpItrMWVGJ8vDMcjJHGe2AAfoTf3ltc272qTbnmIHmMmzfMRuLYUNuxIyYAU5D9uleV+L9JFswurG3FzOFb5o2ZRIrltx8teGUYfk8DPKjkVn6Z4nsLlRdxym5W6KStif8A1YXYfJTHEb7R9fbNdBZXV3c3UUzoj24O2LLGZRBuZoyyucqV3Hf0Ukk4FAHmWjma31B49e/cJNtkSGXH2tYwhkd+VAeMFSq7eoGMAkZ1L028snkaV/oscYaSZN0cfn7mCrMz7VCtyoxgjg85rr/GWkjWc3NkI7F4ELhoywuHMzDzd6O2dhA+VPlXaRgjnPhF9rGr6DdXDatbuIlkMVmowhjhYh3jOGPGOcDIJQDk4IAPX/Dni/V9F8/TZLGAlisBuJllYpGry5kjYZG9tx+bB+VcjkV6Hpfxc1DQ3intbp3ZAkVw8bELM0O5ghi3fvJfL+Xdt/hAIyMnyPSr6z1VYZvOcySJgxSOdpmBZidi7SqGNlK5YtuU84Ixk6nZXWnX00d0zkLBHdxNCu8u02QIpCxxE4fGcZJA6YNAH6T/AAw/aON7JaRapdRGXarM8gKLG6BgEZzkM4LHPIPOOO32R4b+I2k38YMt7Gy4xGu4LskZVkYIxb94uSBz68Zr+f3R7vU7WeOb7bIkclySVTeEgiTGdodgWY5Y4z7CvpPwH8bta0e5OlTQG4sgWRL15MT+V5DMk8isxAQIHwcAj+8eMAH7V6X410+URxmWNBKfLJPzlAGYKy5Oclc8cH2xyfWYPGMcGlxackTyIl0s0kynf5ysyJGuxWOQN5ySSAFGD97P5h+CPH9tf20cdo8ji3QS+Y02N0ckimSXzQckEHjGPvV9KeHPHcl2DFLhWRIQoLb+Cwz5Y/vEY4OeGz60AfYQNpqMqSLKkm2NQIiqNHuB/wBZkZO7jAwedvtWZrfhW0vbdv3YJmUkAEAAspZQq4OTk9eOp6kCvNNG8TR22BmNpJDGkSEHKRnP+sKMAGAcnBBHtjmvSo/EyzxovIkWIBmKrjnKRkMPlwqkcA5OOeuaAPljxh8PYxPOs/mBJkcG3ZAFi24IYsUGW6YyT1z2xXyR8Q/gT/aNvNJDCjvPGwjlmSJ44wZCQwJTecxBwByPk5wQa/UzUbSDU3EDAMkh2M7srKGYg8MowFOCNucfNnI6VyGpeGLYW8ybIU2Expk72UjdhQFJGORwT0xQB/OT8c/2VINTgeCTQAn7lB5saR4vHQO5eaQRAxqu9VGCxCjmvyh+Lf7MGoaJvlsLCXH7wrHbREwEmYh14QbnDF2bn/6/9j/jLwDDqNheRfY7eRYYpSZBEpd5doJQeaueQQMcA7vQGvhn4g/A+1nhSG6063nhaSGZI2QiaFH8tpxHxsY8DuQQhPXkgH8eHijwHrXh8yQyWsoTzpMxmPEirGOCzEA4+Y4xwPx54yM3VoZoWixM4WPBjLSQnzFYsF3fI5C45GcZr+jb41fsgaZr893dadBHb2xhkaMiBlZeh2LDKfmYsvO3AzIASACa/LH4n/syapoDTrY200ccSqZfLhkNxKrMynzJDGAyAJGSI8DEgBJwaAPhyC+S2Y+bIXkAO6CNlVV7BmboTnGQucc5I5roo9Ta7iQu4YRLsjQKFSMOCdqDPJOGyeT8uT1qHxd4On0CeWNI7mQpKCs3ksFMborFcbAcrJkdMcdOhrhFS8SVcCQEtGioQyqW2lFIBOATj8zzzQB6pHpcF9aT3lxJ8sNu4JEqK8ZVdyuqkEyHGc8gDjBzxXnSvqNrJKitmNCrxy78LMSMFmCj5GAYjsDjtmprjVrlJTpwnCoSqSpDJmHcAqb8BmHOMknPX6ity7urQWUaiKMyBwiBTuG0LFvZ8LyNwb04bAxyKALth4he3WOWKa5t7iNVj8yTfKrlydkiRqy8qc9T0UYya+xfhJ+1F4p+G02mtY39xcRwzNOZvOKymGMlR5sKuSjZBbac43A9+fhPYZ8HcShzgj5WCZKgBQeFwOg7DPetcwumLpbh4kgKlRCqsWJGQGAABG9ec5OCOD0oA/r1/ZB/4Kk2En9naT4k1tElMdqsrS3EJdVmX9znc42uVUkA/MQVPTmv6BfhP+054c+IWk2qW+q2F19tjWMXCSqHUSgtE33jtfaVA55bkYzX+YFoPjHV/D2oPeWV9cxOJ4zuLqER0LFGCF+MZ4AxjOBjpX6afs1f8FDfG/wwv7C2vb++fTIJoHlaW9mkic/LkhdwzuddwU/cyAOQTQB/pEaTfWB0y3FmguSsARIllRgzKmAWd3G3J7k56etakyNewR281jCfOiD3EPySbFdArx7iMOMs3PA96/nt/ZZ/4KkeBvHGj6XFfamhurqxiJtJrgLNLIS1u0cYaQFiZYpRyehGPUft34A+Kug+NNPtNR0u+gkWeJdyJMjq25VUHcG4wwYcccE0AfnV+3D/AMEvvhl+1DZXmr21nZ+HfE9rBv0vULC2hika62yF/trx4MyMxQbTkDYWBBJx/LB+0P8A8E9f2gf2e9YmtLbT9R1zTYmG6bT/AJneyVvnmiVePMMBODjqcHGa/wBAK2uftaiNxFcQtPI7yQNtRI42BiVv7zFyQ3OMjnJOK8t8e/CzwZ4sui2t6FFqNxqNuLVt7KYLeEEh5GBjKgje5PTIQ85xQB/lbfFabxPpHiO+i1TTr7SbuC8kSZZoZ4nmMZwyyMwwM8k4b+Prk5rh9K8ceIra7JguJwZmAihRnZQznBALA4wDxzxj2r/QV/aA/wCCUHwa8fS6jfXnhOwuYdZllntLi2soopoRIpUTyO0eQ6hgQSP4RweK/HD9oz/ggbYiwvdb+E+s6lp+rRWjTJaXTQzWxuoFDqrhFDKjBXBZRuDDO054AP529O+OnivSZ4Y3u51SNYllPmNJ5yZCsySZ5Po3OM8dq9z8I/tLwW5iTWZ/tFvLvKGQsPnEgUkKuDtAV8dBlu/IPz18Zf2fvix8DvEF1ofxF8NahpsltPcWi3f2aT7NKkLbBLBNtCyRn+En+70zXjK2kpKzrG7wxNukIDMFJ4CyZ5XcR19WPA6UAfpdY/Hjw1euIpwkHn+VtMK7UcMQUWQdUi+XdgHAJzgmvR9O8caFeSw3C6haAyW4RTGpiYqyxyMnlgYEgddpIA/1eRyWz+Rl/q13JcRyw+agWOJQhYDIUcudo7jv15/E9BpvxE1XT2iAllkdNyOxmLEKCwj8tSBtVYiq56Y5HWgD9w/CnxI1PQCrWF6wWUxmMGbynERbb86kAxMFKcE8YxxgY+nPCP7R+rwWKSXF1dRywfPCVZRakIVIE8pcGIh93ABOTgZ7fgZ4a/aAvbZhLqE0lvbRIqQKrCQyHepIwxLMxVXG/sTnoAtfR/hL9p/SNQC2uqrHGY1RLFbdgttGA+4tcKx/eOELZbGTxyMUAf0I+Av2rtVuIUhTUGgniCq9w+fOkJRmKqUUeXGY4yQrckcknOB9m+BP2tbNDbxyX6I6xh50a8Z0eQKJCIlHzZwp7n7wBxiv5vPB3xa8P3piurTUktnjCu/+mJmdAy+UoibgRsQSeCyqOuSa+idC8YJf3UN1BqMFuLhYrhbeJmhUlmKrLDvmASNhuwB6k7iOKAP6g/B/7SmmanGkx1dVALZjgYNnCjBKMCZAeOc4BYd8GvobQPjXYakUt7fUwpcJGrkqVdtpKblfG9txGQCOuRmv5fvCfxO8S6UVkF80tvDES0cbbmbdhVCoVIaMfKxZiM4GeCDX1f8ADn9oLUol8qaO4eR/KjtmaXa1tNDIWdV2r+8Zt2ByPuk4PAIB/RzpHj6OfCyXUEpY+Wdu3BXdy7nHykgNwBxn8a9DsPElvLEpjmjcbQNu9W2heM8DLOef++elfhr4d/aZkSTyJbvZ5LpGJlZ44p5dg3sjSEAoowC3OMdjX0x4P/aP02S0juJr1DIJo4vJYneSFJeRSRgx546g+g60AfqdBr0dwywJKiFkIXH3sgrkggbQCGOM9cdK2re4VVj82cOyKq7jwrsDjcMAcZ4z+OO5+AtM+O2lzSrLa3LCNmQfO/zZCJlSNxxyfxH4ivavDnxU0/UVC70Ep2/JJcgqmPMHmKuPlZiTnvnr0zQB9QC56EAhWbkgDIJzkkDovTnp+mZEuRux0GMjsQQATyewFeTWfjCwu41uEvEJhLqqLN+6LkRo4dFOJGDKfYZ6VdTxfBMp8iWN2UPuLZRMRuyShWzyN6nHrjqaAPTGePdubO7AXjcQctgHao44Jye1OyG27/mYEsCoxjJ44yeQMDPf26DhofEMT8vLFwilRnc4bGGDcdeo49DWhBrULAMrbg2dm1idxA3HG7oOmPXnA70AdQxGSQ+MkjBxwRuY5GOpP4dKQuqnqWwu1UH8TfMwIJA5xnuOnrxXOwXyTyN5kjY3EKFdSkYAyxJ5BYfMD2z39bsWp2ssmxWRmB4fCkAhclg2R8uNwyDQBoKrMxeRszBR8oO5UG7ggEnJyCM4HQgYwaSGEhp3LF2kffggfIVUIAgHIXCg9TkknpgASVC25cMw+QEggBSTjIzg9sHnqcd82FKs2dyhiudoPLKOpA7dvYZoARFz5m75XJwdu4jHIj3Bup2eg7d+tQ+cjXBtJoyrKiTQPuBWUJgOAcDEiMRkEcKynnnDhNsjIbr85wCSPlzwAy9gORg8jjiqt00MqIwyJreVZY2cMp3qFDLxglGQkHPByeOMUAXnDkMyZYhGAAHO8kEHJbHHB5GOfrVeB5Y4QlwTvG9RM2wu2wkI+1e5I4A7YJxnilFqqyTS20eJJ42K/MdqxrxhpXA4yoJA+8yr6c1YSFEUyTvvkyG3uQFGG3FVAbCLnHGf94nsAXPMZow5GXDY8ouFDNvPzOyg4XAJxjB6GnTOSrsHUDCjnDqiYOSqgjnGMHn298Sytngnuria/kvRdvuWDGLW2jSSQp5KFjs/dOgZs/MVyBnirzSHGIxzn5QwZBgdeg9CCOPrQBO1xtCFASWXh+ABnAJxnvkcfXODxVC4lPlZbqHwCRngscggfe4YflUcskiybdgI4O8EhVB25BJPLbm4Ax06VHJnZKpAYFsuCDkZVSCvXng0Af46FtPJCrMMMXV1IfbIFU4G0AjjuRjnmm3c2Zg0ISNWKfu1yUUjBPDZOM5785qrJLGGBjV8qQxGw/N9MHByAfxWpkCzAHyE3QgyF3fAdASXVwH5zngryMZ9wAXTIL6IQQ2sQnUGeSVNqBsbVJYswyuMnA4yffjJuIJBJL5xfKIj7pYgjjcmY1wSDsIBA7Y+arUai3xcxzRsShd4wCdqFj5ius2A7D5cBSxOBnHU593I0s6zRu8odlzI6jdkHHIAwnAOB2GKAGIsahDICY2cA7G5IAJLgkEjG0VBK2JWK5YtyGJBO1hkAsfryauI628gWVS7k48tk3KQ5BZtrYGSMkAHr3HUR3pVXjKKscbbkU4CvIASVMiBjsfB/TGTQA2KSX/WEqoVRChfDN8y9Qh6cZwf9qrAuXcBGJJUY5cHcBjA2t0wAfz/AArPBRgoPJAJB6fdPA5+v6VdsbY3KXMqjYlvGZN2GO4n5UQ4A25JIOM4wCeDQBe8+a8nbzE8t5WgUbS0YihVfKIRQcBSpxyCPTvSXdqYJWhWTzVOHQkk7o3AZW4Y84Cg+4rMSSW3fIcAtkBQxHHqVByBjB7VbMilU+8Mx7G34cgBs5TIGBnp3oAnMcE1nhZ1SSOfaI2wOWTIcZXKoWBBIJAxyOa5S6lIuHilhiRmVYmd4yY1KlQsrbSCG4zn36GtOeVFBySX5wuzdGyYOCSWyDz0x+NYd3IjByrBGYBShO8NyC21gvynnPbuKAMzDNOyfu2AYtvJ2qeoxkgYGM8e/BrYjEZhQrKXdix8nYMKdo+dWyc5z09vWsphHGwSIsSYyZDIRtLEA5BUfLz0GT9c5A2LcQusYUSRhQXkY/dfO3CpuwM/K2ckZPSgDSsmAf5k3jBUAP8ANwOcHb14Hr1qwFYMXPByWAwQecAE9P8APbFQwFoyGA3DA2ttwVwTtz26g+3FWZZnml3O4L4VckKEwoAwQBjAwaADLFw2csBz0xz6nPQZNaVtEZACAPvAY3bcFumCWyQcdP8AGnQSWjFN0YUrG5DN/q3kAz8zAH5cAccdaaHdUfY3lqWDAfMYyQcDZn7rgEkH3oA2ywSIxsqo0YIKNt3EluByoIAOOOf1qzbKk8WInVZFQJIhcAllySykrgjHXA4zgVhbt20sd5YZKhskHpu3E5PXOKl3mMFkJVcKrMqloxJkFFLA98dx0BoA6C8vLIiNY0lCQHYgDBWclMSSOedxyF4OABx1znHa5kWXzcgxySKRGyDCGPhNwQkMChGR0z04qRXa6Z2kZFAzIeBFG3CgqgAwjnAyOhwcelR30LG3jkWZYW3gAxxl1uAdhZC65EbhWXqB06Ek0AVZr2Tz2+YkNuCqI9ojDqWYR7V4G4ng+vFWIrlLeCWKWN5JJlG2RSVMRDZbcw6naTkcdMetVkWKCJpp2CMxxbKQWaRvulzz9wewyT0rN8zJyTj77E/NhiST90g4bOMcYOecUAaplaNWDkqHX90GQAED7vRfmY8gdOlVCZZpA8r7VjGxA75C/eJ2qwyctxgZ9OlTqZJbeNZm8xCxVPm2sqqRlCCMg88EHue1M2qSW3jcGymSDux2IbPzDp7kcGgBbS3WeQgsUQli+CQhwAx2kA4GNvtUiwrvwVBXfhgAQ20DLDnqODj6U1oY1CuS5XahU7TlXyQ/VgDjHrjj1rTUxBWyWkIVNjGLaSrBlPypnccEHPH44xQBG0UUKlofmBG4qRhckgEkk5Y4HUDrVqMO1m4LHG4MIyFBZj3BHI4PJ7gjvVAjYI8M3ll22q+DtG7kHkfLls9OM1ZlimtwyuqMrj920bBg24KQwKE7l56jPpQBVuGVShQhQRhgCSM4JAPHPHapbedCBG5l8rcGkC4LHAPKkjjkA49vzy5wwYAggEjCkEkE+p+n5VpWkiRQSl7dZCxRV3FmwpVwzFVIAxgdCDk8ZFAD5XglBQozK2F5BHmYKnGQffGf69LdntiREhCkRjzCu9lcpHyY8jkgbSf9nGazI2ZyybHA4xxkYOMGMMTjp6fnT8MM5JyDs2kneCBz8vY8keg54oAtSXzXdwzSTmSZAQFGM/MS2SQPmJz7kkZ9aru7PKS6hXJIPPfI64HLZ7VD9nVSZESNJCCPM3FWJAGOMdMNjPT3NCxvvYuSSuCxBXLe+CBk5OBjr+FAGmiExLK8DGFWCNJuDHccM23j0zjjGTzT2dJXVhuXJ+70PDEjOPqP6VXg+aJhLcGOOPLxRsZCskhABCqqkK/3fYZ7c1WD435LLtz2OBnnH1we/wCvSgDcs1We3uiIyWj8xkDP5Z+XG6Qnq67QOM9Tg1RCFWUrncd2RksVOMjGOpyTx/kMExTC44XBwwQliCSflP8ACV6joc+vNTu0UsokGEDPyF4QZP3VJJIGD3JPagDXDw/Z4FliUzCTlkkLboiiqqiIjCcnOc98dq0oYTHKiqjEFQ2COmcbSfQYP09qwJHmR4llYhY9gxswyKMlSMqOoI75+tdBpOu/ZZLiRcMrRsrwyKrGUkAMMt1X+QXHSgCQrJC6yBA6qcTDJwULcFQOhPPJ98HOKv2M8ZuDKyGFEkLBVBcKcZRdrtyv3MknGB7Yrn5r8zyMw/dHLOItpQZaQErggCNcPkdRhMHnFS207uQi8qcrI28lgcna4wuNuBjqO3oaAOplmjuTtiAWQNy4wVbcx34Vx8gxt546HgVbZo7u2gjnQSSQI8YZVALxKcruK9GAYDkc8Vz0XlIZHkd1kRV8sIN5ZsjKsc8evTParS6pZW5O0Tte3kqjzSSYmKI2dzo/7s7Q3p656CgCrc2bQOYwreZKkmyNgAXXcw4BGVIIPoTVeGWLcn2hfLVUeOJl4ZThinmkDkcEDuBkZwRibV7s3d7EjXB3x2sShgzt82xptoIBz87befxwazmMlzbmYQu5wVlIBcF4MlpAEwAPKAYjB680AXmOCVBUqAoDGMNuwwkEhHG45JXIwMcYzSyOCXbflSqRggOCDkAcEcYAxk+vtWYlw6QsA6n5jtBABK8KFAC/KSMfiOtRC5VY9ruCG+V0BcNGRzlgD8xyeo6e9AG35lusDpcgzHaRGgVg8BQtsBIXLglgeMnDAY9Mwb18yDy8R5jYFg3mAMTvBJ+582M5x6d6zhK0wdoy3lpIokZgWKnAyAVPKElMHGcnAqW6mnnlMrksEVFWRsgnA2J8vcYVckjv94HBABrfZIxHvbYFZQ5LYAyC+Ax4+fC/ketUZdNjkcGMgI2TwAfT5N+OOPTORzUZvVSJRIGZckMm4gsOV5AJwMH9etW7aRJYz9mDy7QzF1QHcwYh40XByyhTnnjb70AYNzoUxill+zfKMgPICEy3Csp6HjH1Oa4690p42crtdVYKSrJhg3OVAbkfy74r2nT9bEMVzb3EXmQvB5IDw7wCWJYsMgM43ZUgkjGOhrjdSiglZpIUESZZVjwy5w5ZSxJxnb1wMHHagDyK7s93mOE2gcKCBjjOcY4Aziubni2HptGeR2OODyOnOBXpWoQiMyRswKkDoMYJwSp3DoGGOO4964q/txyQDjDvx0x15HQDIOe9AGG0Q3sEkRxgtuztHQNjn+LqMeo4pilBHgg7yWO7IwFOMKRjqCDznoacqK8qIWCKzKpY5wuTgkj0waY6hWYKdygttPPzKCQDz0BAoAljMaTRls7PlLdCeoJ6nGMitK5uUuo4g0CLIpZmcYXegAAU/N8x+XjnJPb1xqlDyhduW8s4ypOF9fXigCdVKkgqArHgZzj2OT2rYsQrEF2Py4KDr90dhu4JBrDQsxORxx17AED8OwNa1pE5y4J2KRudMMEVmwCQD69PegDoFckDB6DI45JI4IyOnHP165qKRzuIJ6ggEcEseoA/CmK5kIUclQVXgqSpOSfbJycZ7nmmMGcheFBYAsecAt1yBwMEZoAo3WUyQQN+AO5A68jsMY79RXtnwi8NSa5q+mRxzxFDMr3EbNH9xWV0TYzf6wkEgkBQVwSAePHJbN5o55fMUrCQGPIBOCFOdu3acY9TXqPwluryy1yyaCW5jk86IZtZJFmMaNvYBY2BdgoBAHTB6CgD+gv9nzVb/T/DVvAzJHFEYVLFS4cPCwV5yTtVcjIXn7gOeTj6k8Ma5b6nc2qyxyyyea6x7dsjdDhQCPu8EgNk4YHIxmvzq+FtzfHw1Z3E999iiuNyj7S05njaOMOyvDCjcAbQp5JywJB6/b/weudLkltt8V/fXQuYmF283kRNFuDys0aDKEoG2F1ONxJAIxQB9yeHfDdmlhayozHTnbMswEkrRxFyG3b2zn7oAJ/j+UYGK4nxnbKyTiMKI0nwkkisVaEuiqzpyS4jABI/vA85Nd1pI1OzsCWka6spVBFsGLShGMoMpEmFlOWXJAG4DjIxjlvEGnQC3nSBw08swCxSsVjErFhLCUIPO1QVA4GDzyDQB8830ksN39mMhS2+ZUCqX3PGBuZi+AyjII4GeVPPNfB37WT2NjpFw0BgkMiSxuVTDhVRnZncACPHJOPlO3dgYyf0V1Tw9J50107kNIfJkiQSZUFQUZSwzIS5UdcZXPvX50ftiaDe23h+6kMikjzrgW+I4pYo1hMfO1yXXdux8wBAYY3KAQD8A/Hsqza+7McxtOSyZyMF1DZx/GAMccdq883CNj8oYBjtz0KhskHHIBx+RrrPFkrJq1+JMMzySLyB97zDuYEj5TgjpzXH7WY8DJIB6549yTxQBaDY6DAIGcnHOcE9OBnH5VG5IwcZyTjHIx7Y75qRpY3UAW6q4VQXDSZYjOWKk454J+lMYPGyowA4yobg4cAgkk8gqQR9aAEGCCefqBx+P60AHJyOACTnI57f1/KiPKkEruXnIBweenTlalblyrEZ6ggYDNxjjHy989s9aAIzhcqnT15y3U5OfY/pTfTgcZ+ue39alkTk5OFIYqTyGwxGFI68+npTANpYDhcFSeuAeR075FAD9iyoxaQBlGdpBGQD0BA61AinBLAEDgZ6jPU/Snn8AMADjBb3/Q04hFAHXrnGBj024PIoAj5AwoPPYdOCSc+nGfyp0cbSkRqhLE4Vc/TPXr/9apoGTeY5CFjlwjOwJ8vLD94AOpAJ44yCeaZIBFIyxsGVGwrjK7sHggZ4HAxz3oAYTk/MSOMZxwORnI+hP5VcjhVolERaRy3KAEMqgNkZ7jIHtVQnK4IByDgnkjngEfX+dSQiRSQg+bYxAQnoAc5HfigCyqDjGflyHbBwCcbQfU8Gp45JZjHCrZAOxV6BVJJznHA4/XmqmGBDEBdw3YAAGADn5QeDjNThymdh5YAblDDBK44wfzoA0ZWjRygbdsRP3iqcbuCwz3XnGaFkZwqmJ3cnG3B3YJ3ArxnPT256VXdnJCEKMKMjbtPUAc9zgfpVuCeWGQSjG5OEIAG3GMNn9PbNAEsPloQJomCoCrk7upboybhg4LAdME57VSbO4gEiNWwjN0RSxz16jB+nNTSS+fJvlZ3ZyWkYHADAsRhemc49BTJXZfkzkcMrDaSD/vD2xxmgCS1Yo5I2gEnnHByeCCOh6Zz613Okzt+7BPK/MTyMknqMDP8ALOOma4WHy1cZZ2BwwAAUA453EH2HSuy0qRSERV+ffgElAPUhjngdO3rQB714YWOUKkikSMQxlGOFXewG1s45IHv+Nem6ZaYvMMyyrCTKj/OVk3L0UqnOU3YB6FSG2nmvNNC+zQR22ZGN2TtmtiQyqEAwYpo1G4lGHAJ5HbIr1HTruBrhWuYVjgeNl8nJwr8BWJ6iQAZyAOeOpFAHb6fYafB5f2i6l/0gREF0EawEzKJ4RJg5JQOAwXncK0bu3sLczqpleJyyqmUdJAmcttC/KeBtOQRyCQTXPpJFH5ihEnWRIRvcyrlgY5JE8t/vBGVecYwvHXFaDlJYUjVygzGw3bwMklZAyIGOOD65AwQTxQBNbyQq0XlxkQB2Cw+b5jLglmUkyArxuGTkjOByBT75IbtfNSNZFgMQUko4SXPycdcDBGeeozgjnLgiihlmliMRZyETesxjlYMMkKg5UgZ6jIXpk4reurbS7HS47oXUkskzQ+czBTHmZGYiMlx5nlt1yq4OMjkEgGPHam4Z3cGUREpNCgw4DH74OPmIVWOMnhSelDwRq9wbVGW2m3RCJysm2IAGMnOOd4UjIyOvaoAQpPlckEuuMqWQ9QyA5B5P1ycCrdvLJc+ZPJGrDcE+YN+8VU2qCFx93CHJ7nOM4oAY9mSEdkkeKSParDDCWRB5hKMVXYiuVDAcjY2DjNNisrgruJe3VopNoBJWcEhGCbe/cg59+asyWhiAgjuAHYrIFVg8e2ZFb5d5+VgWPXAwwxXTXWh3VvYyXyxG5tpVT94QUjilkjUoHkHyscqFIyT82D0NAHKRKYSp8sJcRBecFVZtwKgbyOOc4GSOgHOKp3tvPHcPcOZ4i7IVOcDzGIdSsYwIk5+UqBx36Vflkm+TcoDeYyyOSwIcdsLgkbjgHAPPQCiZpFg2XhDK2Srq7Hy3DYAQ467TgjOOTQBTeOSUCGS9neBomeRgrbUlPOGjYDzMHGTk5J47Co0sp7tYWjkbdFH5LOTwIxvXO1AcjPbsD24NS21vd3ZkbYMLiQsHG6POQXCs3CHYxI2ke+cVs6VFNAs5WdQJGWOJ2DFZYm3CUgqpCkKFzkZP0zQBgRWxgv4j5aTxoiARSGQ/vioJYIv+sAcg4OQQvIxV820kl99plAcyuWVwWXzEAXCYLdMlQvTB59a6G7SzMTJdRGDU/N8oQILmKYuE3iRvNQby8QdwRkEEAKCTjGhQRyRpIqOsEpnVySkvzhVWMKRz8uTnjvx6AGrdaI4/0lLqNEZFmVUX90N7FghZhhjsz2ye9Q29k6shP3VdAcGRw+4gEkEk4wVHpx+d22f7UscOfKRWIeRnZViZyFDNGDyoBJBXdweAeBVzdc2wUQzh2Vxs2IXLhi6M4OAAuF6c5yM8gUAc5/ZpVhHHE6QlpDKzNhw0jDAUHBUfKMDB6nBycU82xjutojMkAJLHahER2OqElW3YLDHXgtkE9a7jSrSG9sLqGaeD7UkjNGku6CZ2VS5ETGNlKYD5XcGYquAQa5gxNbwz3DSR4hlERRrmLz5N5XaY4Sd0ihcBsg4OT1oAl07Sba4ZEkZY1kkin3yNJGY4hneFbzFD84wM8lfenalptvHG1uLsSSbHe2kCRxKYn3KSQozuEuMZxww+Y84xmmnSdfOklFtIfL8pV8xoQhCb+MFWGf4vXrkYNdtTZdwDNIjOIhG6Lukts5kj3k5QhlGOG5+8eKAK0Gm3RYNGwYuv7sCRPMeTcAWXa3CiMtkYzx6ZNUtQsY0BVGDnYGAc/NGSfnCASAOuCuc8/KcVahlubeR5GBFq8Mfk7ywk3JKVDlhw2A7AZAxzzxiqMlwJ2aWeJz5ErR4GFJUqzxyfIpLxl8jpj5cYyQaAOfWGEh7fydzGWMoclmjOyRdmwjDZfb0IxtPPIrAuLYRIjBDIJZfJOS6KDwWORgZAI98nrmugubt4pJ57eLYjrJtyFUKXXCmJFY/KpBHUEYxjnNVVeCa1AYPHMs4MJLmRNrBhL8hHLYEeAAc55OMUAUbRDJMTMdiKFdUUx5DIm0vJIQd0xOeuB8wxxit5oIxCziRZZDI8srqNoxIMLuiXlGC+nfPpVW2hKiWZlLPP5gaVl8sqoYhnQIcRnaCuCBjIGMnNW7e0mKmVQH3ASuqSAKqsTtR2Z9u7APGRQBxGsIhdog8aRj7rIpUOzbST8ygYwT2yDn1ry3WFEEh3q2wFjmMgl3IJCnIIyAQSP616fqysFkMi5JYxxjC7sZ3dCvK7GbkHvntz5frkDKoy+Sdsm1GDEBsKN7A8P65549KAMWCZmuLZlkYGQqvznCB2bqeeAfl7dc9Op9Y0iC637S5jmlAiKuxaSUEFSwDt86gehx8w7V5LbErKsbAHHzEAK3A9G44xzjsRXsXhgXW+O7MYd4AUt1ZsqAyAFcKP3bsQQOcY/KgD0PR7aSOJjJHuBVlYNhMZBUsCDgndjjr6Cugs7C5v7l4EUb0iYjMgT/VAkbG28kY3ADng46Gp9M0yWazLRhdi5Zg2WP3S4UADkArkgkjjiu0tNPItZsWyPGyK83lhld5Y3wrMqkYPlsG46Ac5wSQDk9Kjjs79JbmOOVE3PIhUykqW2N+7HBk+Zhn5T0+tZItC9ybWS0dHkcldzNGvzKpRVEhChTG2dxA6muvgtZZL0XLxK4DOXMoYO65wYS0nO4AEZweg9KRrW2MxugXT5WkkC7wis2WBLOmTggYOARs46DIBwt/pkujMzTw20qSowljDrIrRNGfnVogVfkcMGOGTB568nrdpFYR2lxFP9oW6DNlEk2qirG+84XnaZGVhjgx5PXn0nV7qTUdsc0lw8cKCOBHGVji8tm2R4T5j5gzkktgcFjzXI7JV3WW1bhGkOElbDW8zqoIR5FdkRlwpIQg88BqAOD/tNXVfIARw4zIuV3Kp+8x43HcCc84x2q/Z7rh2knSVt/mb5XBw0hC7WzxhixxuyR07VHNpMkMzRSxqm394PJLssZbgIZHRSVwwxlRy3QZNddp1r5cUkPyXBMSuDIxBVUO9mVHHytgEcc8ZHTFAFC3H2QgzMYVhzIh3BjvfaU5HRQWGB6jitO4hmniMsrlgNgaRtwbcTvKo/RVLk4xgHOehzU1xpkEy+VNEWLpHIWAMf8R2hMPkDjnIx29K24tKeCASzw+Yk6mNGyhWEKUfZLuyFOyVGGeRnnBoA5uUmXZboDOCEIdEVQXYFiHJHAVgMk9QMisVba5nvZIJOIY4GlEuR5JIIUpguNhIAI698AYrtTutiyo6JiAQp5Dxr5gZCBvaNP3p2u3PU9M5xVPyUghkmkOCxwYnAYD5lHmbTghfnGAM8E5HQ0AcVc28sESszHBlLAZICMTht7AZZCpHBOMkmm2mpTWE6PCgkCM22OZfMUFyqnBADKSNvU4yOlbV8hzKkbROmFVEjZHViQrKoZjwApxjsQVwDWNJEXhcMIYnjaQgMwVpDhSI8cY+UDHuSOOKAM2/NzcPPcMqxuWDsm7ZtMmJMLEpA2dCMDjNY6zXMaNKYwxkVgwPznaS6YUEZMgBUgryK2preNsmG4heRYFkdJZMOSFYCNMkjaAp7jOAO9ZQuVBjjcIGX5g2UZhsJHzMCMg4PPoaANCEmeKPO3cnlbSEEZdEBxvA4ZiCMnuffNaVy9reCBEiCybhsUv8gBUghifupnPrjPPFZRdvMQhCw/dLvDEYZhgMyg8Acd/wrRi0+Uv9qIAVdoUFtu9clcr65+b1zigDOuFmR/s0Q3AfMMAsAeTtb5eeuQafJaXBSOSRFEZbYXBVVBXcSremG2/ifataZAzZGxEbKxgqcQhcKig5+UbQACSc9zV5bFZIHe3lGApDZHMgc/OwLHJwSw4yT+oAHWl7PHYG0R0SOOZJVjCnc7oQdpQAhwoDHPQbyR1qtEVmut7ncj7j1WFnZmfcUySB86HPUYHTIrMiidJl2s6tvZgwwgXLMrfXBAyP9mlmMpMe8pKttKWRdxAZgW3srDqTlj269aANKS4dI3QhZEBEsDswkkjU5VJAzDPAOGA4yemarLe3rmYROPMnRmddgYOx4dtxBw5DNnAHEh4FZ8srJKMRFEmbCAb5Sm47XCD+LJ3YJ7nNPlhmECSHbBGzuDI2WdsRkiJ/LQkc7uPu5z3oAcse+4+zyTmJhnKoY9oUSDzFZzwFzkdSfTqKo3U8vmEoFLRk7IkCrGOWUPjODjnk88LkmqswDrGVLKWG1sly3ltlgjfKMNuAzyQQenBpwyIstJtVx5YIAJJWRjkyZJUbh3HPJHXkAsxXUkrwgs2EY5yoOVALSRFtoyCT2JwfUDFa9vqcbxW8TsHNsWEKMh2FWkfesjglhhjkAgjOTgZzXPiSKIEyBEQHCtERJvOQdxO3gEMefXGO9OtJGlYYlA35G6RlTJB3neXb7xAOOvqBQB141BL6fbCYrTaS8fnOFxkneJmKjccMdoxjDDGe9a2AnlIBACOEA3IoDbmYOrM4wuEzz64NZcELTSIGmjULjfI6u6xhsA5KryowPugirEwaNXjRkWKZlXzGUjopCyLjqPmOM85AyKAIr52jCuysUl3tDIx3gsG2sCSSeo4IHaqqXcipFanzJJJAGJDFkGRvKFWAwNx7ep6mqE6TyKFDOwUkhS8pT7oUkKR8gyBkY59cCoobVrmGTdIYIgSjSjPl+ZguoDEcPwOevJoA07eMqpvJYwEKmNZAQHDK2TEdxyFyM8Y5OQTUx1CztSkYTeFU+Yk6/MrEADaVPZmbkgY496GjmjtGjkKNHs+WNSDMrOmImBk42qWdsDHDnHsyy0n7TOJAypK/ltLuC/vGQMEBzgMxwoAJAJYZ70AWTJafujlnYKxlba3WRsKuCvUFeu7adwPAprwySZVMCTfkYP3jyFCsuSrE/UDvnmtO4hgMJthCEurQyxTbZWljmWArGeRgrGFAO09N3Wl8hfOgt0kZ7icM6iPLBVVS5QZYEsFGT3AyMZzgAy/K83y7RC+wYed48eYzb+dxU52gHrwG49s5M2hC4uoYVkUGW5MTYVi3lt1JJICAnIGc4wc8nNd7LpTyZLSAAoQVjVFZg+PuOvIBJXI4xjOO9QXFjAjIkZcBY4vlZQN20mQkmPkyKJGUeoAyM4oA8qvtPn0+a6tJI/LUboWRYdsbdHgkyW+YMxVwc856VwkwlWUKH285Y4wq7iFIyTgDJ68j2r6RawkiuLSRj5YaLN209vG2IFxGvl7iwL7QvOFwE46V5hrmjWkdyWtnQxmLcVHmOq5YhogJFB37SpOTgbuTxQBwEckaMrFwEOS0anJV0BC7lHQZxjv/ACrSjlhKLI5GCSHhVWy655Kvu5+XpkfnWc9mYmkVEYhGJRSCwxjBwO5OM88EZ9DWppcH2u4WABUyQwEpCxxRoQSdxA24OOMH5SetAEItTcP5WCGfdtQkFuc7VyBhcbTwDWTLbhGMexvNPy5kYIFypBI54GcYOeR0616BdWdjBDtS4Et7hy3kMrwRYYBow4P7xiWXPGAO+emPKsTQpFIoYoGYFkzJ8/GF/vLkDHp2oA4WNbjzwLeORplDksrEsCOpBA+VRg555FTx3WX3T7zknex9SOu4jk55/Gta4tTArO3EaFXZVD751ZhmPft4HPU8Y647YCSh2yF2KXYBZBvK9QBu/u85Bxx9aANVJTwX3BnQMgKgkgtwcgY7HHrUsk6ndheCVCZ2llAB+8FXnJJ684ArPRirDKkYY4YMu3hQOFznPPH/ANerqEvvT7oAyisFOWOQMHHTr0+tABvMLbpIiYypwowMNkAnKDlgCw+reoqWC4YblAUI4UkMVYsM7ACyjjjk459TT4yZYxHJIjFA7EfO20EliuOQATzu6DPNJGIlk3FEIRy4iJy0nK/Jnv1ORx09qAJppJJMhOrqN4VFWKPnb8uDxn1OOTwKa4MYifzjmSPBVGIwcABmxnOST2/h6dRWjdSQXM00iIbeHEQMQGE3FXGxmGcEckDPGT6VesrCH7Jc3ckkJYQl1hVyTsSRULSccZMihV4LcjOOoBz5DSRlVUsFJZ5juJOMYUAcAjJ4wemfpYt7eZWcQK8okCxtlQS54yVwMJIFIxz35PWphaMYtolCu0jKyhgABwAR3DnLn0GBzzxaiuDbfZ0afAR1JjbcPLlK7wxKsd42opP1APXkAltFRJ4Y5YhIsmY1cnYFmY7gztxmRWKkt0A9utm4tNlw8jr5sPmKm5nWSNXKxsN0iYDsox8wGMNx2qlLcTXZ/espjWQ4KgrukLbmdD/C5Kg5wPu4qNp0YhTJcBDIDIJCrO24hjkg4YlQv3mByCORzQAsipDIXjjUEnCqpZgq7gccnPJ2kfXioXUK/Khi75w6ZULnOHyMHqR74yMVNAkchaJJFbc2xScjPAP3TyFJXqec1LLbpsbfHI32Y7ZZCo2iTfxtO8fKdwwTzkDNADrePzJsstuocBCoQIqj5RuGOEGVJ4BPy+vNei+CPHWp+DtThlt5GexjkUvbq8jlQSok2JkqiEAZ4GTya4JJEkSOK4VIRGUBCxjzXyVyxcZ3MRnIJwd3A61dtmQFokdhFNsWRyGIEQbLI3ByTtXnBPcdKAP2F+CvxM0DxvpcP2G7kt55Y0Yho3I+1LkpBIoIK/N32++cV9NNrOu2AhgY7EcfLJECUnjix5gVSOIwGBOBnoTwQa/Bnwn8Qb7wHqNtcaVM/wBii8lrm2MjtbyyI5MhRWkO59gXDcdDtAr9cfhf+0H4a8e2uhaZHDCvlQwu7XErpKk7QsZQ4S4wAcLw2NpK9zQB9FQ+IJ4cTz3MMUUgVQ0r/vZpTuEkiCRuF6BuRtz33Yq5q2i2niqyigmnNxcwxieCVJMxqCoTZ+8UhSuE3beeDhueaOt/DseJrCO/0zU4XWyhlkt4opmZQ7n7TIUSTkEyv5ZChyzYzgEZ88sZ/Gei3kdvPBet9lDW4hjilLSKsiof3RTrvYsSQOQRgDAoA2U0LUPCVzG8zyNp8rwqyKqtLHIXLFl4JRNjDBPcckZr2OBrLX7RIiz5LN9m+1iNLhUdcqJsFgq4XBO5cjnFXdKutPubCGLxHAkTaj5UVu8hika1MbmORpWb/VyBoyBnACtk9q4e903XLSdpYooZbS3uJ4bBlkw7IHBRyUlfcFVgFx82RwWXigDbv/DU9qQY0tXhdmkdYo1V1lAGBEY4iQhLc7SAcjOeTWN9ne1hvJbxTaStHamxkNoH8xArsZYZQqmFVjaINkNuLYxzmvUvCV5BNppXVYnlmjnWHe8e4Q+blVEhZQGcyBvlIz8vQkV7r4T+Cc3jC7t5ZlhOjpId1w427oyjK0SxKWCkEjkc/KOM8AA+PvA/inxXoOq2dtoNpda3aXcixPBB9puJYJHkxvjj3nZnK5YjGH445r9Wfgp4T8Za7BZTS6JcRXdzsOLsNGU2rGxkMUgbeoZ1XJGMgexrzvUfCng74VGKLQbGK7vC26SWUu0rygkhESPIOAS2BgAEZHNe/fDT9pmz0O2thdaIZLksVKWgDNEu8CNArAYOEDFT0CA/N2APZtQ8A+KfD1lJd3MCuLoqjKAWlDbQAYtoypCjnAAO7nOM1RtLu+spIfNjm3OWhaF4yS24hRIpAIDZDkkgYJGD0r0iz+Ol94xihW10b5eDGbgxjeSAp2/JwMHJwQDknkV0DyXN/CzS2sCH90/lQvEGby32vtMedsRJbPUcjIHSgDmxrsGnWyRpaXt5dMzbRtaOBMEnZ8wUu3ys2MjO0cAiuJ1TW/GV+TBpui3Ds8z5nWAKq5ysZeMg7lLAZb/YOSOle1+GbrTYr/7NIjYdhKwmtm8hSSUChskb8jnoOePWvoDTrixMCOthazLMoV2jRFd933WDcYwGXBzjAzuoA+G9K0PxxdYttW023lWYbpY9hcY2hlXay8jLHpnqQcV6Rb/CvRdYtFi1PTEhuVWONWkgHl+WoXLGMEYA6Ywp+Xv3+q4rbS5WWU2aW8m4YwdzD1MgHTjdkDuc89RPJY2gCttjlY7tp2qDyxB5xyOcZ7cZ5oA+BPEf7IdrqL3uoqbaa1OHgURsssa5DO2QCAoYHGAQFOO9fJPxU/YPvbhJ500SO+U8GNbXzA0QDJGd33mcqVz6+mMCv2stzKRHb22Y4kJaZGUESqyuhiYMCGiO7JPynKA5xxW3Y2c7oLG/EcjJGZLckIfMgJX927sMB1OFIyTgqcMckAH8anx7/wCCY/jjWFurjQ/BknmybmZY40tkjJIfLPJjCkMMYJHXjOK/L/4x/wDBP74oeENIjafQ2tbm2+0z3TQqbmFbZWBSa4uLdT9lddrKd4w3GCSDX+ipdaLY3l3e2+pabBFaCO1S1YrHJ5xeANcYbZ8+2ViOn8PoePnr4n/s2fDXxza3Ueo2NuiSW7xCCGKIrcyS73ZZLdomFySxA2hflPOMmgD/ADIvFXgi58LzTabHaSyzQlPtd+YXWKVgfmWBpFHlRKxA3feYn0OK89EjRlEmdykUgj2R4YGM7tx+Y8kbiBxj9a/ux/aR/wCCNXgLxTp1xq+i6fs1Cexw1payR2sFs+1pHlSPyxmQMowpzyR/d5/m8/aO/wCCanxC+Fus3YtdJuZrJWudirBNJMq4KwszpBjJWNm+Xj15oA/KCDUpSzx+cuJG5TGARzktjA46/jWml8MAIyBAoYAElWZXyBg9M5Pp0x3rovEHw21bwxqws9T0+5gigmiWZ543iZQCnml1OAEzkDJIK89cVx8tokFysYlliEbvHOfvHdG3zmOPAAjx2yeQcnrQBsRab9sdQVjJkUSSOu3YFdRJuJLD95tzx1yuBzirQ02aJJYZIZPshMbxsWjiaN90jb2Lcb3jDgfN8pIGTgZz0vAjRbAY7NHKs5ZVnncsGWRxvA2bcBAOBnua3JNRtbtHVmZjBAAX3Heyr5USo6n75VSSCducknJGKAOk8GfEXxH4KuLO/wBF1S+hu7aUGOJZpBDHFEQy4VW+bnJxgAk5OcYP7Rfsef8ABWH4ifDO+0238XazJc6QtytpLHPcbnZAAN6RbuIQA2Tt6tg8YA/DiAQyRs25UQB0XKAO4ZArruUnDYZgD7n8cgRyQHfEcjnaQ5UgbhsMbOVD/MQMnOCevWgD/SP/AGY/29PhT8VtGsZ9J8SWS3Ooqt1cwS3yGUXUyoXQb5cqobAO3AyOMZIr9D9B8daXq8drLp10L2K7nQSuJI2REw2ZELyfMnyjgBiQ/IxzX+Wp8J/2i/Hvwsura+0LVb22Ns4SCKG6kCEpJGR5kf8Ay0QttHuVPHr+9X7H/wDwWI1HSbvR9H8b3s260MkSPcyNuVtroqoMnZLuaMcg/KxzxllAP7fZLO3vGMtxMJocSqkYCQpbwyIgaMhD++BcMwLH5e3GMeaeJPBdozGexiiaC08yS7QCaUx+XDIxYxxo/mjfuBU/eLfLkjB+DvgL+3t4A+KVhoscWvRm5umM0ojaB0iCK0i2l6Fmfyn2sqnqWKhht3AD9CvDvi+w1JYbvTrq1axlXNy/2kSqrMFSLZE7nEYbcNuAMt15yQD8/f2iv2Ofg78fNPvdB8c+CNMnvLy1mhiupLOGNg7g7ZYXVA8dwuVICkdRk9q/mH/ae/4IdePPAHia+174b3EOoeD75LmWXT2lkDw+RE04it2lDGe48qGTYmRl4iO9f3SavoGm69bC4CKxcBoiUEbxlCwZo8ncPu9BwcDOBzXlmp6BpU1ncaXrEFvNapC2N6RFHVh82C4OWBbjHYD1xQB/mzfEv/gn18ZPC97bR6botzdpdRrmSSEwuhVoyV8pwSyZK9Mg5BIya1fDv/BN744eIbWznGhzRXsyNJcKymWHaHwpkEUX7qVYig8vPbLbc7a/vJ8f/sn+FvF7C/toN9rLazotrJbxFmUqTHNHKIw8cu8ckYwBjGSTXwtD4OvP2fvFdzY63pt1J4bur2Q2U08Ms8MECqpljZ3TMYJICFyMlGAB7AH8lutf8ExfjFZLvbTr2Wd1l2KlpI6NPGGco7IpESGONtuflycZ3GvjTxf8BPH/AMO9Yk0zxLo2r6Q0TyxyFrV0ZmQspCB9pcMcdccEnoK/0WdFg+EvjvSDGXtkMsCMfs+1J40cDzW82LHlSbScH5jkcAkZr5Y/aQ/Yp+EXx58K6hNotpp1vqVtG8VnczwMk0zbI1jeR2VSreeEU5J5GTk8kA/gr0nV/FHhy8hM/wBtjt1DhCQ+9wjnYQArf3SCB/fzXqWi/tHeKNEvIUuVuYpEWFGljkkib92EVmVdw2ZxwO2TwB0/U34v/sH614K1fUNL1/TWgtluPKsrpQwjmAlkjhMTlF3p+7OOgAccg18V/Ez9jTxJpkMmo6Nay3wjia5LCMviAQvK+7A+UqFbd3GMkUAdl4X/AGubm2aOxt9YknR1Q3DOoikclZDIjvIvC5GflO3CjcM4NfUPgb9tXTBLa2dzJbo8bjey3CFZiWwjptwRIQyn1wO3Ofxa1Pwnq3hp5xeWd0s4l+zMTFJ9nQMr/u2lKjzCxTIx02e2ax7iG709xOss6KNrhoQ5WJixA3dcHIU8HoRgHOaAP6i/C/7QngzxBFZy/b44Ztsc5kadkTceJEdFnAeTYJAQR1BO0gYr6Z0H4o2E8VsdJ1W3lleaBhF9pRYF/egMw9XAwSMYbcFwRiv5CtJ+Kvi3w/FCLXU71mjJAJn3RGIdYxGw+Qb2LHBr6C8E/tc+OdP+z2V0bia2BUl03zYCjbnAPXcyHjuACRjIAP61LH4kX1jDIHvSZAz4Im2gNtB3MkYyoJbJOOmOlejfDP8AaE1KTV0thdvcyRuAsazlhgo7l2lbIUhmX0HOCcgZ/mi8Iftx3l1ZNa315LbNLG0VtHK5S6uiB5aF/lOFLYLcYGPlErDFdUf23NLtbWC7sNVfStU0+SJWaBpriTVIQztJvKoB5iyGJVJOcKTwh2gA/sR8M/F6W6jjR5SXuCA0kLEhdyliSd3zSnIO71HIGOO8X4galDEiJf3G2B0cyhtzzIjK7I7vuBDpnOAMZyCDiv51f2dP29LHW9Nsn8QataWwkUQ7ZpRDMwYAiQNI5EIGeHbB5AGc4r9F/D/7UvgvxLb28dvrdpEyWskS3JuYjBcSuu2JjESplAdlIJwMHryTQB+l+mfGFJi8EsivLzGyRs5A2nrvAAcHIyQTnnk8keo6N8TUlKRtIsobjEbhCAoUFVKNkHdjBGDgdRkV+beifFPwbeTb4dSgKRBfMn8wIk4LAOAzsAEXt0PzYK16/ZeKtG+zBbHULWVpSjxwidNw82QJIVkdwPl6tgkBVG0HAFAH6CWXjDzIWazYTOYifL8w7tw3fJuzjBJPGc89zmulsPFtmClp50QusrvhyMxsUBePGSMgFeB6818WeHvFVyxt41udOihRlV5ZbkfaHUAMzxoxAHIwCzHJB4zjPqlp4mFy7KsqFldiZMnOAN5YE/d+XOCCQQRzQB9WWXiEvH55kxCx2xqpycqSSxVlBXJyMD+7weeNmLXI3wN6gsdqsDhhnP3DtyDyOvoM9K+dbbX1jtVEUrSIo3Fod0zhlUnmNDukbbknHJ24GTzXUQ6tIuyYSN5UkKFY2UqNzKcuFZflYErx1A/QA9sk1WByitIu7a0gfcpGFK43YGAcnPtnJx1rJW//ALQDwW7hYI87rpJWZmdeXjgzku+wkFiT1PHFeVPq25/LS5b7KZiZgJGLSEYGImdvki3DDkYBAwmSTjas9cjstiO8aRt1PGQxCIFUH+LAx64I70Aen6XZ21lZqqROm0yEGVxJJgscSyuXJlkbrvJyQR6YrRW5RjCAsapJuBdiVZ+CzCMAZxhSTnsOOtcHba49xIY1YRoPMV5dygFo4yQpTPzlQRkdOeDV5dS2MYWmw8iF0ZgFbay7Qq/OcP5gPykfwkAHBoA63zlQkOoESS4jkD7ArEqiAruOcl8DrnHSnyPuz5ezcUYB3kICsRgZABzwT2/hxXIyai8cW15fLd1x5hGNpAUjazFcJkc5AznnHSuV03xvZCTUbS9mW0udMldbg7pDD5SyJDHKZvLVUZjJ9wZIPBzigD04EeWzysXJCsT90ErnBVTyPmBx0HI455rPKU3MkbZdVZ92xSvDZJAOS2CAeePXvWHDrEM8aPC8bwSrujlDMRIGBYFAMk8Acng7qqPqSvEWSTEgWVVSUoGBJIwfLcgrjbgjqD1GcUAf4/sce23Nx5YPziFQVTCsqsSSGH3+RjHvUspk2rcyLGvnHyvIhPlNKqr87Ps4XII7clalMUkcKNL+5QMWUOC3m55ZlDLgqBweuDWXPJulk8sbYshQM7jhehJY9eM596AGzxGWYeXbmLhF8vLkEgfMSXHBI9OOK1hPJbG2McMUccmC5VYQzhOGiLBuIyAOMDnqc1kJ5jZYyMwUqBuc5wOgUHtz7D8KcZIjKFAJj5Ub1yVGQT0Iz1PcDAoAnmtYzKNweJnbepPz43btqh1bkAowB4689Ki1DSWheHc5fCJKXXcEz5YcDLL852k5xxnvirvnorwkbZypACFhIMFipRdyEA5JIHIGcj1p+o6nJc262UahUjc7AAQI1VTuB+XPUnd3J5PYAAz00mSZVmjURQlQZJZvljQ4BOSP4iWwOD19809ZBYI8FrKJEdWE8hGDITuUBF6hBuHXO7GcDAqD7dciFYkeUsjkhFdgd2AMkA4fBx9ce1QPPJLKhkVSdmAEjVVYjJ3OB1PYnqdtADvJAIaQgMME7ScqckgZxwSR9P0qSFFuGlDmQFYmYYBf7vQEg/KODzz16UzzA6jzCo2tgbVUOACQob35PXP8qmmRNpeByi7cK7MY2cEBWAA9yc89KAMm4iUlgT823CqGGB04yDzkZ/GsK7iG45IVlXgkHGcYK9OuD3/Ot6aKTaHdHw+QHKkBtvQD+8M/yrHu5CVDMqhlGxsYbIBxnHUHGfzoAxxlZQSQCNoHOMg8Y9xXUWNysMDiFiTK2ZYcEqyqdysuQdozxzXMxlfNXI3qD8ynAbbuB6juFJ+tbMBiV8RO/l7hySqvnAzkY+5/+rmgDciYlN8hDceWVY8gBSqgDjCgD8M1OEilCABzgEEImWJAI2gh+UwR1H6VNZJbLbtK7AzM58vADOhCgBGhbIZWDZLHI+U7earqcyAH5QNykoAp5HJHIyfvc9e1AE8FuxZHzEsTYBkZj5asRuIOF4bHyng8jkit2WNbwQx2kOGiUZCRgKWYBWPCknkZ57txisRYXkKrCDINpCp94ttBZmGcbc4P5d+tTxXFxDkrO6tgBtsmCVwMjKE4XGQRnHt2oAtggO2YUBTCjDFgvygNwed2/cRycA4owx8xwu8sQY9qjY205JPGAvXtn602WVQq4IyVRmbJVlbILAckMM96dAqM7CQyLGqNvaIZYBgcBgcA8jHbrxQBuLBBFpj3EiRGYsjZZpCViGCpKou1jvUhs87W6ZxVWzjtp0mmlLRwQMXdAS3mybSyxxR5zGAuCxOcKhIySBWUEvJYbg25bCAENN5ojfJKnIRTmRRkj+9sxwCapRC6hjZFuGcMpMrK23zmIUksgPbHToOnGOQBdSmS6uN+1Y34VFG4xjYQo2g52DAXA9OcZJp8KblQdepLsoBLMOVHJyg5ODjrn2qKQgtGSNzYXcw5HTg4YYz+nFX1WcpEuHSMqTtEQiXJGC+1RhsgD5j7dqALGwzWoILsyb1jjBTYgY5dz3XJUH0O7t1MUSRquWdQSGUAKcnGCdwx0JAAwQcg1aW0IaMR7iCoDAAjJIBYe555/wB09acyP5ZjWIKA+9mViCFAwQw5HB78HLUAPSFZ1RFxgDoxIyw3HaDnhjz9avKq29uwxJHdHaCrx8ICQ6up39wMHOR6VkkbQXV3GSvRSQrk8YYEZB4H41dDxvay+dI8Nwr7iSk0gnXapWMBd3lkNu9gGycYoAbJAIUw2HV8tkYLAAgNlc5Q/MBzjrTYwkxiE8kjQxkrHkY2E5IRTkjJ2gYxgYHrUUReZPMI2uFYMDJuDqCAM46kgDj2/KVxiNWXjdJ5mFcFRkAbWUDrwOffigCu1tGArRpgAsGR23neSxMijg7eRwQQOmSaliWPYzI7lfukgfKzAgsq4OFILe4PfFOkimkct5YBdsAKNowV4wEOV5xxTzaXtugM0M8SkkqXRlXJIyuWXqUx35C8HigARCAxDAY3FGAw7HPy4x0HQYA79ar7Jy27YzKQACxJUkHlstjPBP5c0sk58wKvUqqjymbDkddyH+Ikn8RmiOQ71SRjtD85zhQxG5iO3GaAEkYll6kjnDHucAhc9F56fjzU0EcIJRkPmSFn3Fy2RhV24ZsIuVOAO46HNQ74JJpVYhUUkxlyG3Y4HT7p255qVZijbk4YfIQR8w3cgBWAzxjvx60ASbY0bcoLKvMgfouQFJJA6DI6dx3qaM+WGkKhvMDLlk3qAVAUruHBwQfX3zxTIVgmMMbSCM7yLibdujVQ277mz5MLkHk9RjFPu5wwEUUrfZ4wzR7mBKru2sd/lgspPXgHkUAVmhDMCmOApCndljjAwMEkZAP0PepoVWLcZYfMcKXjJYAJITnc+3PHXAOCeDioormO4ciVm37QA4G7DIAFycZJwAARyMVJKHiZcyhklAbBJztPA3E/d460AXFneY7pF3K4GN6lym35TtVh93j9BzmpkkhjlZrcMDHuAbkM+37pKlgAuM5xjrVBSSCGJyudrMG3LnOPLcMNpwRg9eeKHLxDzC4kOVA2tuYs59T1IPUE9e5oA1riWOQl1zsPYsC6E4BCg8pGW6LjAC8HpV+0a2MMJXarmbEkithgpVd2Vcj5Q/Pr81cwrsSZWZRg9eNrdiGU9QBjqe3rWnbTqxPzZOzcyIEbMZ+WQxGQfOdp4yAeOKAOjUwBJppziQSp5cSZKSIxyWaUy5UgA8cdMDtVO4uraeMGKM26KxLLJIJNxLAeZH+7BTAHIycEdcGsZbgiVgpcxZAO1z5oQ4TneDjPtxkcVGCJpGTzEjTZ8pkY54x8hIXlyeeevfigDY+Vx9ojbcUkK53KNyDCtk7cg5H8vrTEuFWNhGxaJZGOdzIdrAj5WD5JKhcg4+8BjnNUjPHaxsiMS5ByAoAyyjGcn17rgHHpVIXBVHjAVQxVgwbO4gEMSeM4IHrnPOKANWfY1uV4DAh42EgACqCHGNpy2QvGR9PSWyhS4EkOIzK4YgTRoFwRhSJSc+bk8DA69aoBig3TRKrllXGVMhYqHLAjoNvUEZ5xkmtN5YBAuYxHcdRMpx50eQCHjUkqysvb370AOexaCJIpi8UQaNpYwUdi2SFdkUDOApypJILUjBJIJFQxr5JZ3Z92+aKQbT5cbr94EZ4zgMTx1ptxqLzW8MTtueJ2cSOQZMMeQWYEsMqSO43VlmRpS0YZtseCkTAAFXChxnkqcBTnPY96AJyscaqzFGGcq7ZCsoOQvzryOMHjIHY109s0NzaiZEjikjZY3ijVVUqQxVlVRx9xs7iTz2BFc28aEW0SRrM2VY7mwwl3kDBPoRgEE8g544qeORgzBGBBTLdtpAbKsc/IeDnufWgDUnREhL5BYSfMiqrHdtAIDNkAbl4H48VlSRxsu8rtkUABCFPQZzwD0zn8OtPS5CujCFplL/OiOAWOdpYAkcAnPbPQVbthHNbXYCxRyxrM8crrJudycLGxDADcV4wMZbB9aAOBvrOR9saBgpcqXIYFQ7Z2swOAN3TPcVyV7aLEbmJ41LKzRghgVVlJ3DC/ez0zz1zXoc7khwyJnJJIGDkHj+Lhd30znmuXv2gLSbxG4IX94S26Ig4Oxdw3rkEZIPT8aAPMbuNUcFCVIwMNjPI65XrzWexxg+p/MDjj9PyrX1BmaZyMPt+UMOhA4J29uMfiKymUjHzDOPyBPKkEfK2R0PrQA5ArE7iVBBI+XJGBwCARnvU7NmFEyCvmMVyq70zgYyDkqQBnIxkcd6r4K4OfcH/Ipy5yWIz09uSRz9Mc0AWFUqAzA7WyBnIU92BJ6/qOa1LbOdoyMquVDZHQHngc9PzqodoEZCPGPLBCsxZWbn5lyOFIC/l1q9aHDDcTjIBKgZ2gjkcccGgDY2GIru6kLgZHQjI5x6N+tWZraSMhWTrF5uFGRtKh88jIOOvaoIQrPtDqq4bBl6ZAyVJUHJOAB2yaVrtkUpkH5ChODuIbHTLcEDODj8fQAjlljWydYJZCZWUTR8hARuICqOvzKOc846CvUfhTM1prmn3EZjEyTxGN2XJBxg7WHKNhj0I6V4zLJghRJjJyrAcZz/EAeOM+teyfCtDPrNtvOxI1lmaf5V2iFC6jpz8wAwoyd3PGaAP18+GNyzaVaxTBbreoDKzO0iSOhYMqhMgFiuSSw4yMZwf0X+DWngixknRomMSs0flsQYjuKYZlUMoUg5GckZ56V+efwqkj/sTTJI4LTz3eIyPIq5diFACSYGzKrzuJG33r9HfhLcfa5o/kltpI4k5cEZ2gEIjM21jtIyAM44oA+1Y4lgsIfmW4TyThwSwcMCqBQD+7Y/LwwJBY4PevNvEM0VnEh3Sq5cCQMknmxM7IIQrqh2gtkElcZ5ywNdXpUjw2hW8ASGJGaAq3zBhmNldNwK4XzAH54YEE1wOuXctzfpbwyGWOYBDC7qtz5QdXVwwiYoQ4QjB6MCSAeQCS1a2kSMX+BEwzLMCAbd22xqHAQ5faXZlBGCp65Ffl9+2vC40nUYI2eT/j4l+0Gdds0C5KiBSoMQCB853Fsggda/QrWhd27SBZXKojjyi6xmWUEeZHNI7blHOMkdjnqQPzq/a6vvP0Fra4RIxHZzXCzTJuRJnjLm3adgWYCSMj0GScbSTQB/Ot4/tmt9cugy4UvIyE4O5Gf5XGGPXPrwa4pJVWJo8LliG37SX4z8mc4CnIzxkY/Cuu8aj/AInV6QBsE75CEFSS7EgFBgDIGOgwtceHKAqVXkDBKgtgYwM9uP50APWRgrqCNj4JzjqpyB045J/OpGkD7mJAB2jaBgcBV+UgDHQn61AWA3fKF5BwOfTjP0/nSE7iRxt68A5I74/GgCZGK9T7jjOTnAHHQ1LJMZV3SKCxPLYx82OeR3wO3p+NQBWIBIPy8MQDjOMkH35FTxKrgoWAZQ7DecKQqE7Rx98np64xxQArlAg2SMwGAgIIKbssw787z689vZm9edyhsjrls5/vAH/PNRNknIOATkgdDz0A7ClBAK5x9COo75/OgB+BwScgk+oAAzgc9KmCROoxuDsyjHGOeyj1zu7+nvSEYRVG0NliPUg8gnjsBUZVk25bkgFR1Bycd+hoACoVskZUZ4B5zzjr1pmCDgrzyOeMHoeTT2yoHrkZzzk/5/lTA2AQcEHGQevHIIPbkmgBWjI2nqCMqR0PGTxnrz/hUqSGIq68Mp4BPRTwR6kHJBHpUYIB6g5XgEnCHB79c1IwkldU3KzBQAeAMIuACR6KKAEZ3kkZgoO/BOM4wAFxknI4H1qRHAyDkEEfdPA9OccjFViCpZScYyCM+hwabgg9Qcdx/nrQBuRv+73Ng5zsK4LFlwFDYPA+Xv8AX0pEnYIybduWDBm6rg59D2Bz61mwO24Jk85yB1wecnnn/wCtViJmDnHK9GB9Mjg59DQBcZjztXcoABbsc9T2x+VRlyY9rbtxPy+mDgjB65zjPapjJGqbQMurbdx4yM9AAMHH50qFXbGFL4faWDFWO0BVI5zz0+tADY3EeFb5lKcdiGJzuJ74963bKZs7sEknAOAB26cdcD9Caw1G1kyhJLEHPHGew7Hn9K37TZHInIYHGCflXd647cn9KAPWPDc00jwKCA5YBZpGYIpICjeCCTwp+YdNo4r2i1kusIrDfIxXaSVZWKgMSX3YdeRg5/lXh/hseY6hDIWDxptUkrucHYeMjduA46nPtXvOkXKmW2juCPtLKoRZclpFQfMCegbBx1/hzzzQB0sNzO1uwaFWl8xGAcMTvCAAHnCqHQ8jGTIckitOX+0HRfMidI3IyAhCsCVyVZfvcd85GeRmrdzFFbxhoYo5HlhRljRiT5qFnkXBfaCzEgc49OKRZb2WII+6bCbxbuWcRBxGrMkYU7sKoyRnGPqaAINQby4Io7JJ0YMu+WUEA7lJQOgdhgYAXgcLkZyapTC6eNYJFDxqd5Rt6oWZg7yBSSCcAYxg5ZeeMVpQqF3BBMRJhDG4LYCZxwpyrBmwCQSCuenFX4wgk+Vjl8GNnCgMRkuHwoOTjBIPSgDBAuJV3JCbUxzldjE7pApADFioJ6jkHkdh32zbzrp8aOyxtMXkFxHuDtGdyspZR87AtwW+YbMc1KWjLKrlEBeMYTcqbt4Ejhlb5htIHU4yc81uxNGbYLJHEX3OqsFK7hyAyllwTs64OTnBoAy7QTQ20iFxNccNBw5SOFVdnPmebk54yhRgSMAiupg8W3sPh+bQpjujc74kARRJF5ZVXaUje5VW+VehA55BznW7WxmYIZEiPC72SXYwO8nfGuGPzADBIHPTFRSSAtKbmJJkYIAwO2Rkbd8gBcFhuz6MN2PcgGR5qxCHzHfzBmRkZWI2sqlHSTPzZJyQenpilW6eRGt1iCQNGGlkDqxLrIAnErbiN2DlQcLweMg37vTlJG6RBHIQkYEgQjAG6NMsd/Abjttz7VVnsRFEbZ8yRbnkJAHDIigqpHzL1X5QcN79AAEt3AgjNq7WYFu9pJMXLRtvA85maJlLRHCkZBIwR710Nve6ZptjA2IZ7pVEauMMhYkqXUfMApU9xuYk/cBxXIPb2scLIbh5lZ1jkijDR+dFufY/zrk7QEyGGRu9jjFeEeYPKlfYocqvJBCk5zsb5kGD09SceoB2N7qH2iZZbmTy59yEofMCmTKoCqtyoDdsgYPy8VLBqNtFGBKqm53sAIojG5iAb7xlj2q2cDI6g4bkEnmsXN1KJJyJIgY1jlZ5Wy55KFiSAuEBXkNlSOtXvs8twBKkrGQTvvSM+Wx/1aq0ZD5ACqAeh+b+LsAdJALKa5hmtg43eQZ4XdGRnJXcEK8umdh5HV+QD0k1CWGS8mCgWFu884WEoZECRtw6eWCSGKAqOMAnOKksdIgtEivbiaS2KvvhVkw7DJYMH/gjV8AhhkkY6ggZDWSqGkMsrGWQshYl3dnzukVmzhSM5ye+OpFAGlHd2sCZ3DaF+fDFR95FBUryuBnr3I/CGeaCcmW4uAAiL5IjdVYEfMrsWD7zgAfw8t16iq/2C3gtJpvtgN3HtSOJgrB0dtoV16+YDsAXGRgkdCRzF0jr5ryMfMEm2WCUlMhzlSpJ+ZeDj2IxQBfu5ZUV7mNtqsZFXzUIEq8gqScZxwOvfrmsSG/F0zefNHutrdmjRwIs+Xk+SCuDI+CzLyST65wV1G7kks/suIwoKN5pO587WQqxA5TMhx/FxnkiuTQTROJpIzLCXGdwJjdVZNyltpynBHGMZ9qAOqsNXiLZlVXiJA2OFK5V43DBWByBt46HPTI4N2FI3nkuYWa5gMimSQ4hcBgzEbWHCbjjcVAbGOGxXPxpaOcoEaOSFXWTbs2sqhmXaWb51bAB77c4A4qxbajLBuW2LgMhWWbzNpdJNylWQffVsZ6EcDoaAINcCi4MUDJsVXdfnTb5RIcFMKdxBAByRznvxWbZz2bIxG2Uo7AxkEoshwdyFicSFSvU5x6HFJd3bC4ubfyA0W1fLmkRCSHZAGTywDHLvUYIxxkc90azcspaL7OZsSMAuwPg43MSvLfK39cUAXmvWlIijMk6RyPHGPuMFAHyFd3PzbgcnnOfp0VrPbLZky4im6ybV81CFKmICMyAvhwSSc4x+XOKGRxICqYbb8xQtIoDAsiY4IO4cZxkEYzWtGv+gNcRbXWFiJoJA5wCJG3SDgPHtTGR/f68GgDzrW3LskR3sTKRuJRsr0LMEAycMuADzjArzLVB5crKUEixvk7N6M0e49jnDcDqD+deoapt80yMiM5cKsSEdcrIMydCvBGc/wAQBrhtYhW/mkuLdIU+87M0yQxu5yzGMNsOchxjnnGMZGQDhrcRi/BjcyIGQoxHOW5I2k5JDZ9jt/CvbvC1xDDwZEZpYzujc7drlGVHG5Wy6s6gYAPGM14vpSSG8dWQmWNmQoy4ZJjlTt4yCM9R+POa9n0O1heaItC0YXYHUSb23qq+Y5YjlCVbg5A37RwKAPd9FlZ7CMzO8Zd2BfjdvIwTg9Cd2R06kHHSuvs2a3G3eJGMRZyDjcRE0UYPzZKhirHnGFzyATXI2MHl2kYjBBZBtfeXJf5lYocY24JII6hseoreWFniWB4yjl18pxuRkjCMhJAI/dHepBOfuZ+oBqval7QXCLtVgVSQFmO8PwoHPViwBOR7ZNZkts6u25Y1WRdsKxsCQu3aqykgc7w/ynsBk81NEr2VuU3yOsZMQkVs7ZFQyMygdQFI55yAM1GixNF5qbGIZwzmMBnwxUFto+VgWUjAwxBIHFAHM3Fo00LyeXifLsQsbeWAN5wqliMABjknjGBWKunIblXeXJEkCtGWyXPmRxhevJywPHG1M8CvQXy1osSqILuOORpJQ6xs0ZdSE2/Kcg5wBksMg5qpBZQLd2Mtwd+4yCWGMtkJF8wBfg8lh0yQFBzQByOt+Hja6pMpkWWNra3mRkjAEsoiRJVjIBGVZSDkj7pxVPTdPuY5FcnYIncHvIyqCTFkD7uCAe/0zx6PrN1FOqTragKq7EkclJnRW/eicsQcgM+ANuVOc568ZeTRrG86NmB5iYVKmQBlCqQrAncw2ngYJ444NAGnKtvcx7wI/tMIWNYZsfvYyyuWKAZQ4yPfO3FZsyNDiCaVFzGsilBu2faTlDLGXDYKq20sM7QuBjBOHcXi5aXzFjmRIy8ZLbnHKGSNinyAKpznjt6iqhvnkkkhypKbnBklRfMCkNgMxw2Gd1UckZOBknIBZfbJ+9UBvKljhVRkFt3GME4dcDkbvTqMVnsWkmVJCZI1O0IV3KpVAGLbyMKQuBz0UemTJDapGLaXelxJ8xDpiN4yx+dJACBuwDgY5H15nNg5kkuZfkhhWRZIXkCsSGVC4iBzuBdeRgc596AK4gt7SV5LiGGUPGzJAuGZHUM8RXIG3LNjHOcEHrxyuosJZvMeNoZm3SSRnCujA/Lk8EttHpkgZ5PNdnFDBOjvMwjDuUExj89ThGMQKlgwViEUY9axxYrcTmNisZZJNzvuCMVUkIuzrJhuhyCeDQBx4sVMxeRR5WFkkGQSytt6nI3DrjOMcVINPgLxriPy2Yq8m0g7NzsFcjJY7ccjnt2rpbjTFSG5eSCVZ1aONEQopUAEucSD5WxjG3rj2BrJksriK2iVYp2uJbgSQyJIHC5Kjy0i52ruzycg/mKAM28geK5mVLaSIQ4+TO8orEbFcqB84yvYcnitOyWOaKYPIyhIR5bc4EgOQkiuOSRv9PpmpprjUWke0v8AybXzlDNOIFEs5RiUEpjPqpzuweeegq/pdgt7KVMhjjRMkR/NI3zKgCIAA3zYODj5SRyQaAKIjEkSurCVI2bfhUdt5LYIdfujaD069OOtQG8ZNqBkG2J/KUHyyCTwNo6qcnjP8XUGrVxYDTriW2Cr5cDtnZgRl9wGw8YJznHX8qpX+2SXeVcJGCqRkIqxqyMcYVeVyQSeDkDtxQBQnZ1uLdFZVgkaV5cpuLM7AhdyN8iKVfAAJOc54wbcdvFAonm+S3J4UPG0k0hVpWVF8v5CMjJIIUZIOeDlLI/mOmT8oXbndw52kkEk4XODx/WpLm/nWUNuVI0jKooBIhWTIkxknc/XBOW+Y846AEtxewSufLRYFj/1cfmMXAbgNI45lYsAc9OMcCq0LKzsHkdAAG+XBDM5CsCrthTsdyT36d8jPeZJju8xGkJypVRHtAIVQuzA5AHPH9arpcsGEcokfD4Dn/ab5Q2Tz1BznHOMdKAN9IbVZWt7qVkDSpIrxPG+5GY8OdxCLsORg8EkEEjjLufsz3DwoCII5WKFQdy/KSocsBucDJJ6E5x2q6t3bQ27wHyXld1CAKwbGxwSsv8ACASCQRjJBrMivvs7bLiCOZQ+4q+3aeDsdXIILDjBGRk5A7UARNIkPmRlmzJEyEHahIb+EYzg4UYPUEc9arRypEpIJwW8xlI3fcGFByCd+Mg1XubhbiUqkUseEZ0KoSgYvtwJOx4A659utV0LoSJFZhgbmB+4A2GIJzluoNAHT2epSWhjmADxurGMAqGyGC5GUOHHPJX0P0le7km3kfLG4BXBEmw+YW645H07d65uOe1eb5nl+zAsWWQZchTgbtgJGflz/WiO4yGjil3KpcqsnBOSwAHPy5U9P6UAbuXIDBlIZyrLwrcbgz4POBz26jBq35BEcltMrSRh4po9jMibwnBdgPmXJbIAHHI6VzhvHjVQrN8uFKou5Cx3lySM4GeemOmelaFpqm0yhjvBR0bhcjdtAKLkYIIPtj60Abazurh5DHMoPzpIVaQlcKoTMe1AV4Gd2doParcF4LR5JUiPmlFAt5lUrwxC7sEgDLnsASADkcVn6Zc2L3duZ4lQxmQzT+YpUgrtG5GU8qcMCM8qRtOamkU3N/dJbCIGNnwzyGOJhHtOf3mAmW29+S3IGOQCeC4jlmMly0iu6uDtBZY2JPIRR8xKgAfgcZArqrPw+bZLW6aA5VvMEm8SSQ/aohIrMM/uiyFioPUHAANcNGsyTNvkW1kjkOSCGX92CjR5Pqw5weCOGFdWviC5uILC2HlyC3IjUQBUeUhtgacJ/rmIwBv3EhQPYgHTR2xkchXKIrKsWcAMSRwpLHKnagywA4Oas4kSa4URwEsrgt5KMsLF8MqEHg5UkFcH0qzp17bvcSR+WpsIC+cIFmgaFVyyTOQ6v5mODkAv92oWV/OuFjcNCGlDT+au2VQSEJZGOXIIIzjO8Y45oApahFIyFEVQQrlxEdjbQDggZyB8wHXjFcDqekIfkklDLnHmOSgDYJ3bRk4A+u7r0zXochQo0h8wOZFUlJFOAFAcSRnkZLR85HU4yDxkXkEdwrAwqBEsQJIycKSDu55Yqyjk54FAHlN9Almnk2QIRvkuL11QyTNwwWJSuY4gQvBJJJJJPSuXurWb7RI7zecdoI8zIDKAFCgljlVJxgYB2163faZvtlCwSqjTEmdiCjlX25SRU68BTnoV7ViSaWs1rdLFbxzFHKfaS5AgMRRpQUPV9zLkdvM5GcYAOEtwUUNJGAoOPMAIUOwwEUBeDhBnJx8oq1JbRTRiaJAp43KGJIIAxnPVSTnB6bfztT2d4ElGGjikIwqgKh2AFWAJ+b69RkiqJEsEm1gDGdpPdRnjBx/Gd3c9++aAM7UPNuIGhLEpmIvujVgrRKPL2H+HkD8snPfiri3VDklhuGF2rliSCUzjhRnH+eD6FdrsiK+TiNwrAZ+ZQi5KFAcEEN2GRiuangWQ7FDBlUO+8KjJnO1VCn5l2hOexJPTmgDn3MiMizKyAhnUMqqckbWYDPI+Veo5zWvYbJm+zu6h5vlRn48s4LDgAjaehB/vAisOUSRT/vAzBHHLnJQgAlSCcjjH0/nZWTD5JUAkEbuv8RPQ5AxnrQBsiCRzFFCQokdUVshN7MdpVgRwgcYPpgmmTQtbkDzAXLEuoYBg+5wxJ7qevXkH8kWGU2/2ksEhjQOWlOzyy7MyiMMp6nOOgJYAZOKeoV3QkhlKEnLYI4ZVLdwMgHHBIoAartMPKRAzFflC7iAUPJ5J+bBB9v0HQaeojW4UysjyWTKioCwYo6kxsVPzIyBuvGRXNxLGjZYEE8KVbAYh2wSjDGCCR74HPc3ILhoQ8/mYIdwEDH5VYEqRk4AyQMdMH3NAEzyCFijJmSIuoMbhY0Y7WDggkSZAYc45wD0wIpI3u53cht5YysVQIASDkALgDJxwPbpV77XHqEcPmxr50QdS8WEMgZmlAdTjBUv8nTgng9rvmQIY7aQyW7IJEbAMilnO4Fl3Lg/eyV7HgZoAo2UzmN4XilLnJVAA+GJJUnPGCSe+Bv5IrRlsUt1id8zGZfN2/LuGFLkEgYyEDdDxz06UC1aQRrG4iilZIUYZjBWQF43kX+HK9yeevAq7qUUtha2cc7b2RJWjG4vExEyq7SBjiJwjgEAZwoGOtAGGqch1ZUGDiMfewp3HLFRg/dA+vTvSeY0pKsZMyuFI5AI5BLMW+YjjtUcZafLrjYjknoU+YjEYGPn+7xz25q8jo6hwhhmiZArrkqgDbt+w525c5OOM9ueQCy1qziQO8ouysZEYAbKlS5MhwCAECAY5OeDgU+2SSMx4hkmTq6K2xXVTtZA2DsGSuTg+1TwRQyxS3V3cpG7RPKA+75gqqAI8MNg38DAwAD0wAc+OaZpUhgjC5ZFyAjAliCpJJOGOVyeBhaAOmjtNMLLA7TK6udySlVNuA/zqChxwR1I9AMV798LdH1HQ9WXVtGik1G0jZPtFi6SAlNqElWTbnnGTjOCBxXjvgqxtpr2A3M8aXPnGJ7eVw0kzM6x7ZFYcLuxg+mckELX6n/ADw7BrVp/YtxothHLdJ5NvJBLHFNcx42zNmJyJZPmyrHOSuM4FAH0p8A9b8UeK7C2so1aQOjQKlskilFTaJfMVZcvg7SSMcqucc5+59K/Zg+Juo/ZL210SSeV0EjLNH/q0lRtpkBRvMBDluwOfXmvqD9kf9mbwP4M03S9RudMjn1Awtcl5cO7iQiXyWjLEBiY/fkda/Uqwl0bT9KW4s7aC2WOMSFGAkMbZ3cNkFlZScH/aGB2oA/Eiz/YL+KGt28GoXCxWccM0DLa3twWZIopCZU+zqRww8wYLrgnvXmHjv4R6h8F55YPEV3C+mb4o/wB4TcywqyDcHwuIXGW2nLcKMjOCP2Z+IHx2tNCha3MakypOpmVoYVg2ZZA7NJmVmLHGMkH61+IX7VXxJ/4TLVZ7aDVTDO8krx2dyQ1scRlir5faZ/lbC55PAz0IBymmeM/ChvbRC6LbRzLdi3t5418y48xIYHZUxwPKYZfkeaQM9B69N+0Y2jf8SvSrBTD5psIzFN9nmeZXAeV4xLmIEtGe5Ykg5FfnlpPwI+I/i7US+na5Yz28bRooieWXzoUJZtkkY+dwzkEfKBjduBNfXfgL9kT4jXl/9qlBmgtzaKbuea48gF4gqmOMu5VQI2XgDJXdjDGgD7I8Cy2Xi+S3vtelluLoOWeKGNJLOJbyIqj/AGiGUfPk4zg8oSCMYHvvh34N+Drdkaxt7l5A7TtczM0w8zaFGwuxICqUGOd3JY4NcL8IfgR8QdJzBbjy3mSCO6jjnCxOqqio7K0hDAEMW5yTnvmvtrw34A1jQLeCcXCTywoFuY/IRFhUEZRRvO5htGDwM4x0oAxNB+GOtwC3m02VBbCMEl45AdrnG0hCAD8wP+8vXAwfQovBGpwm3+0XVwjREyExzeWzgqP3ZDIQBgHP1HSvUdI1i8toPKeAJtAA82Mfd3nKkZwDncMjnn61cbUIbtt7lUL5wGIwsgyWVBtGTwenHy9hQB59Y6fFp7grdxq+7zJBPscEqBhThfkOSpPPHbrXUWfiXT7YpbLlZSHcmOQuoctjc4Y5VCxAA9B04rO1NLZFn/0eOYk5WQDy2Z3GdvQ7lBByfqfeuZWTSbKCWS4icOxJaKXa0iJ0EaMFHmRbgx53AZ44xQB6kdZE8Ub28scpZ44pMSAMksjqgATGJB5hIxuBGM89KiGs3Vm8VxIks0TqGWTYz7opGLHOTgDKg56fXgV4db+PtOSeaCCZYlFxGECqI8oFVUYjI81xsbL857k9RsH4oT3McUcNhHdwkLExg3TuHD7TI67jtPIzjjC5NAH0nY+KrG6jRHKxzlQ6DGwlhjjKnlQWTdx35rfWV5UWQSMHiw/mIpMiYRgwWMqwmQnClSecnHIFfNeg3+p6pOkgs5IbYtL5k2wuykgeWkabcuG3npwM55Oa930GDUfJ+eKVQ3ypv3YLcluS3AwuMdMnj5jyAdqumQah5LXkkkuxvOVG2pDJ+7YCN4lU8dDzzle1Z17o8NmZbmxjggmaMsjxIACTyQSBgLnGQCM9xwK1YIZVjY3EnlJGh35cgKuMl2JHbGecdT0qaS4t8FZpYWQf6v5hvPyqPm6Zf73OM8+xNAHhOs+K77TZrhL62aSFyIwSPkTAZHw6g5OcHrxjnjr5D4t+Fngb4p2k39t6Xa3Esy7YpFt4t4jfIXeSpyxL5JyM+gIyfo7xFY2t+5jMSyRlim3BbeCAME7cqpII9ciuStPC0enTNqNzdbIQoRLaNl2xKjSBxI7kgjaqkADIPr2APwH/AGtv+CYPhzxfNd3WhW6QvI0lxEIooIgywYd0CpBwoiOBnJGRjPQ/zo/tG/sV+I/htrGqCK0MoN1Iwh8kKCvzSMkLEltoG8gZGApYgjiv9BTWrnRb0PamF54nl2yTOqyJszkbmPBGQnQnt2r4/wDjx+yl8NfijYzy3GmWL3LB3+0ps8yN9pWJlR12lBnBVVzkgnI3UAf5zmueDtV0i6YT2sqLFLtUSKFKcb2Cwtk4XnnnO3k9qyFjayvUjuQJIonR/KEeBMsmFlG5OCvAA5/gBHINf1KftMf8Er9VkN7q3hOzjvo5UfZBDDmUYZNpwnTCs3GeQV4HFfj18T/2Hvij4RkaaDQNVldLedHkmsZ2higCtII4NqMYyMy7ScZ9R0IB+fcE0Nt5hklEO3eFtn3MCWIwshGT0J4wOmSRnFVvPjlKCSWMyuzRpGXbO0YYbV2rtC9RjjK12niLwFrugXEttq1hdw3FsCgh+zMjhw27zJVdQfKK+bhiOwAOOK4mSzlhf/VlMsQZCCpUnaWALD0Yeg56UASm3Ey7CoyCjR+WxkkkJYqAiq3Jzg89/wBYIJL3TX+0W2+IsH2sdzAnkOxYsMuM8ce+OOHaratY3UcUMjsQq/MHVpFlLHfHmEnYd3bPb0IqC3ubtTIrq4hdkRo9/KfOWBJb7pyMZ/PrigD6Z+C/7UPxL+EOp21zpGsXi28ZjleKO4mKBdwH7zcxBwVXI7AY6dP6C/2Rf+Cw32LUF0zxXczjS1azR7ue5V2gcOkUMuyRlDEP5srY4URnljyf5cTO0xa1RI41CZlQiMAhASzyyqPlfcDnJAre0+7h0u6imtJFS4gQyLcIVVXklUBViS4O3zgcgM3ynAKrnmgD/S0+Cf7cfw9+JVhYNZa9ZXDtNAtk4nXE0kowkqA4Kxnc2NwHDH8Po/xD4o07UdLg1C3vba6ngMM7OPLWNtpLv5gTaCMMQMH+Rr/M1+E/7VfxN+GmqpqOj+ItVtUt3VlW6vJW82RBEJQrKQHHzZA4wGP0r9wv2e/+Cu3iTU9KsdG8YTiRYzBatdxXRYTnoAEY53bVLHAJ9sdQD+ybQvGNhJDYfaAZRfvHABBEZjE0gKkyouQIskg4J5ORWv4v+FXh3xhb3dhqelWF7Zz28X/Hw8cheWYvuh2SJ+6wqhlOTuEnAG0Cvzm/Z++OFr488L6Pq+mXjS/aI45fLVsTg+WJVYDzAyYBHfpnsOP0w8B+PtP1W0W3u5oRdKimR2ZfmVAyqSrHB4yDzxk/iAfGuufshW2gyyXPg64k03z5jutU+eHOXwThc7QpJwGAAOMDmq9p4G8W6F/Zlnf2aSwwTSQ3BijLx3EJRCs8zPg5xEdwOBk57gD9IStpeRFZdnlsPk8rgADZtAdSCDkDjuM84zWVJ4dtblJ4rwQyxOJEXam2RlyNpyB12g5OQcnpjNAH5zfFr9nfQPij4UkivdLtJpXtd1tMIkiuredRujaMlOJASCMc5TnjivwX+Mfwt1r4F61f6P4o0K8u/D+oyNDZ6lJayyILeWVwFAMZDSsjYbcx5Huwr+uOLwFoUS29sbdboQzPdQi4LSvG/LJL5hJzJvBGc8DntXDfEH4OeBPiDpw0nxP4Y03W7K9eW1njlt7eYWSSRuTcAyKdv74qC3UF+ORQB/DZ8bv2WvCfjLTE8T+GofLtLiITSRxKVMdy0UgRZI1P+vzIeo4yw7Zr8m/iz+zx4s8FyTS2UM01ncEmaOJGYR4ZkIYSE4Gc5OWPBOQvFf31+Pf+Cb/ge0S//wCELS7060mjMn9nRv8AaLWRirEmCKQkq25gBggYk3ZJ5r8wfjf/AME+PG/hO+dI/CkfijwzePMlxJb28ct1ZWs7M0iyJliEU5AYLkAkk9MAH8Vslo1pcS29zA0k9uXVUjG5FlQsjCTYfmUfNwCOQCSelalt5drG8u0yGYoIoN5METNnMe1myzGRI2JJCrn5lcfIf1k/a6/Yc174cNeeKvDmiXZs5rxluLcWjI1o0okaRJZGAKjCr8qgMOcnoD+WF1obQzyw3TyLqPmCJRLGzKkpZlm81cEgKpjORkDbyMAEAGJJJqEsy3hEluygvaghCq4QKvmtj96oVQFAHUdhxV63skW3F7PeM80sg+UIwZWLZfksMszEHjueXUEirX2NotguWDSQhj5Kk+UrFeHJydzEgnb1PU+9uezaII8e37RJCVEcjoYiJn8xHVJMhcRmL5kI6H5uoABYtPEviXTQTa6jd2VvG8K7RJKqOSw8t2Y/fYK4AYgKoYAAHk9t4c/aB+JnhuaFrfX7qWGJyEEks7k7Qf4i+WPK8nAJAHQV5e7SSxt5oaSXzGZn8w7AzbEyqAkcBFwc/wAIHOKa+nksBHHLJDLHtdYxukik28rvCqA24AjaMgHbz3APufw3+3x8VfD1wtjcT3N6u+AnEruUR4UkdVO/5WG48due9fcXgn/gpH4j0o6Rc6jLbpZzwohkubkxpavIjZhuN0pLSpJG3AAA2853AD8M/syrPvuElaRyHAMvmDcSABKSOJAQpYDJHOcGtS5glvvNZ5jI8flhAqlVILFWcKg+UqOSTycj1JoA/oq0H/grHpFneyw3V84NvdJuczMUOHYhoyGbdHuUY+bn7pIJJr7Q+H//AAVM+HOpwyXt7qkMVzJarb5aZVji2K5O9S5PzyNziTGIunXP8gUNiXbZHlppnVJGMirbrbxqWYM24B8kIxU5HA5NXyNRtbmOe2km8t0YZDyGPCqcG3jPEgDowGOAUBGSBQB/cd8P/wDgpZ8Kp7izhvvEenOs+AlwLwxvNKkaBkKnhQJHXoeQDxnJr7U8J/tk+BNfWAQeINOuI5rcEIt1EGBlXCsWMoO4KwyoyCCDkV/njm81iWKxmivJ7JokDeZH/o++cuRI4FuR9okL5Oz+E8sVHFeh6J8cPil4am36H4o1ODCnl7u6CrJGWRpHmjkB2IgTCJ8mVxtY80Af6Gr/ALRnhcJbPDqljNBvRwqywqYiEPyFuQV25z3yMlsGlg/aO8I3hhS3vvNlfZLGzO3llA2NryMTs++Sdx4KjkDFfwP6H+258dNMVFuddu7oIyNHvupmA8nKMscTZBO8g4PQqMY616tp37eXxatdOOqT65qRZpjBDDK77mjjysbQy5AkwinKgY4O7ryAf3b6d+0X4cfzrA6tbW0b72kkE8ed/wAqlgynjhW52g4HHrXr2n/GbwzcwwyNdxAeTu81pIyvyBkGWcktGCCQV4O4+9f5/F/+3r8U9Qsoxb3l7Y3Do6BEuC1xLIyq0czyGTchMgPTGB90Y5Nvwd/wUX/ae8HNcWtz4nk1jTX2vb2d/M7MIhsAiiYjJIBIPJyWOQaAP9AKX4j6JeWuxLxTMCHaRXLIxXIGVJyi7V4B67gAeMnEm8caHJDd/axZhdQaH7QWYbp1TiCSRDGClwAkZBxwcnrX8UXg7/grx8X9Mec69pdyYm2vAI7liqbmASPfMMOuxG6ZJY9MDj0Yf8FbvG2ssqWGm6nZ+aI52/egyTCJkAaUq+2OPcXOAQWwo60Af2Oj4o6baRRxLPaxrGjCLErbY4owSiMG+Uvhzk9y3Fctqnxg0xbm3uYtVSO2iRjJGjxSW8m5fNVnBOSOMcD5SxzyK/ju1f8A4Kp/FKWJVtba5ADSLh5mErIigkSAE7XJ6E5zt6AA184+K/8AgpF+0HqUl3Hpd49hDI+YyplDKeB5bgNyAqk5JIJbkcCgD8VbvUIbtIt8TpLFHgOXLAleAioqgIvbjqRz1NY5WSLI3blYgjBBIyOjD1//AFVq3KxykSCAxwmTA2DIO05YqHbJ9cZHXGcioCggCspRySeuHbIOP3g7cdM9cUAV55EXy1VpCCi5ZkVSCAC6L/s5zg8ZxzVNpIx8nzBxsPzA4OflHO3B6HjOcc1pvNFMqo0DKY422kSHG8HLMFcHaOmRnvxUPl7sNsypX5iVI2kYAAzjJGe3pQBWjjbzvlBJYEttc4xxnGD8owozj09aSWTChEU7y4LOWz8uMbeQeffOPanlSrZVcEsD1IGecnI5z9Mda6hPDUkthLqMVwBCkcMjRtGQzbl3BQQTz2ycDIz0yQAck+I1iMbukmSH+XHTGMH+IHJ6dxTQWAPJJAAGACuxtxbcR1PAwPc1fRLbcisrtI29GZm/djICqwCqSGHJP/1qglAhnaHO4RF0JHCk5BBzjof5YoAjhRHjkYnDIjyDKs25l2gKAOBkk8+n4U5M/KHY4A6DG0E/3s4xx9T+FTRQPcEhVUlQqrngEgqvyqq/M3r680+PasZja3YP5i5kJPYH5GGcH5jx9DQBRubl2iNurDyQ29UKk7SOOuB6DP8AhWBeEsir2AO7IwQc/wAJ+nb3rpdSsJbIoZBsdwZFXJ5XOMHjGBjBGSQRjtWJdo0iFnkWNo1CbVViWCkYxjq39PpQBhR2+5y4VnRArPuyEGAWI3KOPlDf981ciQglkAIBOAOTjOck7ucVUR2jkJUbAHztYkgjB+Vgw56j8630tkFu1yGVGZgVRAQMYwQuTwN4fA9FzQBctS8rIB/wFck8hQpA9c8fn0rSAe0Z/NiU7iEMTqcqMFg27OVPJHf+lRaU6RMWLiJ41Lo/GSykArg9cj5R/vGrkt2t1Isk8bMFhMQRHfP32YsWOectgegHfpQBCsgjdZkkKcrgxEq6csQcjjcOR+NOVmJLuxBdlG5kDAqMjk/QenYVXQB1I2hmLDLHoqgnrxwfQ8VtQOYeFVJE2kFGGVXKEEEd3wc5B64POKAKxjRlVlmXBIByrLwTgY49G+lWQ9pAACr3EkZOZGbyon+bcMquTIMjnLDoccdYZAQBIIjs5jDEbV/iBzj7zYz/AN80hGMqgXaq5D4xkH5SCeucseMHp0oA0rmYz2YaIiCRHDgW5hSNk5VjIof5mAcY49c1iRmNhIbhzgoxXavmHd2yCRgbu+aliyZGITcDuARigyqgE56DP09OBVya1hEUDxv80pYOm4bsoyliqjHy4Ygdfu9RmgCDyUaONldg7FR5a7SDHllGWJ45U57jNbqzQrHHFOk8hjUp5YljTbsBGxXEROzaRkEZB6k9RmxQRopDRur8oqqWO99wwo3cqvNSK28ZYAAE5XHzDpwxx6D9aANWKWFXUCK4RjtCATQk7SAMBpIAoUncOccHJNQh4jIAHddqNGouIxsVgWI/ewDLEEA8p7Hih4bkRLPIo8l2DISACQAEO1t3zLuHANVpATIXQKqf3NwbHCbiQeoIxgfhQBo3tkotxcLGFdgqu0fz2rtjhlIYlWz2Ix/dI4FY7BREysXMpdflB3I8WxiWye+SB+I9K07cypK3mOFj+TyI42ZX2n++PYtx9Oa2HitJIpN0CsRnEkTIJAhBx5ilcOvTkbTz9AADnreS3jCYiZ2RvuABdxOMHG3lcsTjocEcHFagtFmha4RLnG8BgUyHGNriMr/dx35HpgGmCz8sxMrLKZIo0bYrqFJJJUAjjay5z3HOTmuqWS5RrfT4G2GGzLSMJE8stMd7YyMr+7cDPXk+uKAKltEkViJVtwJY0MvmySKhKRnLFC2C7bVXaAcZkPHStK5uorqGeFYHQxxQ3DGTZMJEijBLKj7QeGIIwSOSKsXWnpf2Ky+dDaPthMO4sYVji3xyJ8zfJvkjYbhwGlGV6gYMXnTxqtsoWeFAkiDcZZFIKkqSCTFtKnB9D65oAyruDSL2QxwFbVzsEfk7xG07hyqMrLhBvKAt/sDjJJrmJYjAWFw5SeE7XiywZju53HvjI7V2Vl4du7uVVgVnm+aR0AZSnlOBKTkHKjGRg8Z7VV17SQl2WCu0rIfOUxyr+9QlZc7s8h0I+8MFenagDl4YllcuuSSAVAwRkbvlKqOTgenFTnIU7sKfu4AyCFJBJIHXn9KtQ2MkbMy7QdqyAZwQuDyhyOT3+tOuEKKztHuZAWEYTBPGeB2zjn2zQBQMigblRAQBnczkNhRnO0DH3gOvX2okeZdu5R5WAuexY53AsfcnH+8KkjEbws/khJHQuwO75MqCyBSMFwDz1+7Uqz74hD9mSX5d6thlfc5jUoQrYb5RjkZ64oApxRAO/wC88slm77mK5GAMHrgHNTKHGJHZjCj7UJXcu8fMEZQOMgcA9snmr8WmN5Fw7L5bLIiBGGCC6kqMHn7qPzz0AOOtQG0kQeUA37vbwCTnOVUZJ+bBJx9aAFAEofywMuRuGSqltxbGB2yV7cY6Vee1juUWBIgroiCSNmIRpd0caumGyzmT5vQY9uVtn+yyMksJ8twodZGAKFSG3bgDj6ADI4Oehl1C+S4njubWMQSYYSMp3K7FpSZS4Cr0dMADogySaAMpIx5Uu8fMg2hC4X5vNAUbGOZO/wBO+ant4fuudpPG1SvIByMbcA+uO/SobxGigZYZlWdxlXQLIoGDtJ3DqRz+J6d57EuE8qeVAzIg3cfKN5y5G/5fmUcjIANAF66CqnlOnzhGYS4wyrgAIyjPAbd1wcv06VQdlCxhWcITli3QttwSVHNdM6W1tp0vmvFIZVkSCaNmLOGAUnDHHyyDkAnp2zXKK3llZzEr7GQGN/MVXIPG7DHKsB0yM5oAJJ40kTyGkGAocsq7csSGVB/d2qvXkFjntViK1XyJpZcrsVfLLBAu9wxO0h/nBG3ntk8CqsbBv3fknzshQ2Cu2Q4G0gnAAAOOM81JMbhpU84FTtVyPLVY5F2BM7M/KSAckdT9aAG2sUpRSCWiLMU3MTgsP4RjIXOMc4rXW0ZiAzbiFY5wzEyYUnnvjP5t15rUsbdUtgY40YAZZyASN2Qdpcc42jGOlWcIdhXa7bjuTG0Kc9QQDtBAXpjOOeKAMB7GXy1ZJy27cXGCFHX5cYx3/DPWszyZlc7U3fMVG3gHjO3GegBJ/Gu7e2VB8s0RDQklo1LmMmLc0boxGJQflyOMjOecDK8q3ARpHMbPIyZ8oHacZT5sEDcfl4zjHpigDnTFO+xC37t8jLNg43OwO7IyQS3vzWo8TQwNGPnYKvlyqSyhwRhXDdiM++a2tM0C41FpfIEDwsC0Xmu4OVUbkVkb5zznOAQW56gGlfWl3p10IJVEoikWNfmZVaM9XAZf3hyQM9/pQBkkTlZJpDsG0/MUBBcFiFAX7p3frzTEFzL5LuWZCMEuRtZU3HaoJ4+U8D8K1L0ybtgCqSVjSI5YR8ng/KMnO7nrVeLKXBiuSPKRmUvGSQrY6hWUZGfpx2JoAxL6S4muJCixxqwAWNBhcqoTcQWwclcnk4rmLlFCzK8byS4cRlCFAYc7mAHzJ0xgjGK7q4W3uLhba3OZ2GEUKBvQAqGyX+YYQZ78EkVk3Ni6Fl2FJVLKzhh0YAZU89QeeoPWgDyi5tHJYqNvJbIPPY4x35PWsdrd8g4OT65GTnkcd8ivRbqzAeRPKKlT8uCAMjIYdsqQTjHrWNdaeqBSgEhfcSIySEboFH97IyQe2CO1AHIliyFXJBjG1ECg5UsNwLDuA2cmpHaPLHy2ClRs57kc5x1GD/Q1LKrbyADu5HQDK5wT+i96ahRY2jlV/NB+RiQqqMHcrr3JOOe2KAJINyp5nO8YVcgMoGPm4PU4I4qxHKWOdp65IVcKM9QAAcDFCSQoU4Mkci7mVCN6cEFSzLwchT9D7cR+f5YYIPlIwc9QBj7pyPfrnqaANcM4SJiCqlsbux5Aw3vz6VXeUZILDeM8n2wQBk/NkE/lVL7W3Ac7vlGCTnBHQjPtj8qhkkVyMfN82F4AZixAHy545NADmdmYnBwDzhcgEE47YxnHFe2fDUFryy+Uu7uuAikjJYYDY/iwe3TPavEEfDkMpJz05OcE5z+VfSPwYsvtmr2SN5iMGQ+YoDRwfdYuyngqcc5GMGgD9R/hfdXEHhqwne32Shwm1d24xnzBGwkjY/wLG2B83OCOOf0I+FHiKaa0toRAzbA0jTFS5YqBIA+wZXGRg98EYr4m8DaJeyadbWmx8pcREz2yBFkZSvmBCyHzDsyflHAHB7194+AvCkukada3WzyhcSFVEryHzItijauDxkH34Jz6EA+u7C8fUNLhWSNftSwjzJX4RgEIDMrMW3+XtO3oWBKgV5lqUF0JpCHcyCR5mnlQxxopxsX931b94OpLY56A472yilisI5ot9vmBUdGjyFGCoyWOAcDv2znBFcje6rFi4gAkG5iMBFYsYtp3OecJuQHPHC89WFAHnF7dXILlmLKpaNCAjF32p0w2cg7gBu3bRzjt+cH7YOoyS6JPE4e2iElxGJydztEclXfySwJK7euCO4zX6iTPaTCSIQJLGFE0ax/IzyMvEgIzhEj3kYyAxGSQK/LL9tMRx6fdPAZgredIsLOheJDuVgGRB5sQUDBwD14wMkA/AjxXJu1a8MbHY0sgOMYYeYeuDyen5VzO8Y4zuwBk+34/Wup8Soq6rPIRI1u9xJhlwHI35I9N2DXNuEJkKZ8tWwCfvYHTOT1x/WgBxkiZERY281T8zqx2yKT025+9yBxj1pjFMsVyoBBCnBJBPIJAHP4dqAFXB3EsxD5XJK+xA6NkGmqMnd0HPsSO3Tqcnn6UATxsI+SCyt99T3yDt5B6jIx9KV9rLuDndkgqwGRn+IHofp2piSNgKcYznkcdCoPTg4Jp+QWBRRjHO87geME5PbP86AGsQwb5QuR8pGR0wCB7/rUQwCcD0ySTnn69elSqjNjGcZUA9hu6Um0liBz8xAJ46dyTQAocjHHQYBHUdiR+FG5nwvYEgDHctjJx7mkKkDOOCSByD065APB6U+LGWySBjsMjd2znt1oAaQTnGWxyx9+ev4ZpUVWKgnkkg54AzjBLenX0qxzEnKgo2QMg9T357e1QKqkksDjBPGBjk44OOOn50AMxyFJGMcH1HJ9fU0qnaAysQ4bt1AxxVkxW5QYlLSNkKqgjGM9yehNNt4leYI7YXuOec5AUn+9mgCD5n5xnHf3PqaYSNoyTncOMcHHTnPOPTFWXjaKQxA5ycYPGBnj73Q+ufUU3yTwCpUjIcEgEEDdn2G0igCOI7CHZjnpkdQPmBwO4wT/9ar8FzhgRtDF+QygBgAOWbJwTk8YxwD2rOdRztbuBgE5AGOeevf8AKmAkEgZyMZPt7/gcUAauQSX3FQC27B4OWJGAOMAZ7VZEqlFjSIZUgrLlgwB4wefWsqOQ/d/EnvgYH+NXFdsKx+UHp74P+OPagDQCyBllPzB9yDjJb+9nd0YEjmrduxDAMSNuODxzkHII689qzkkd0K5JHXG47UzyOAeufarlvIoUBiQSo59xkgZz0OB+dAHpGgXUgkCo7IpEeV3HDbWBwf73PPPTHFe3aKbppLbL7y3l+VtkXMZLKoddpGepUg/3cV4Fo9xbCOOMZSYE/Md2ZMsoAxnrgn/vnNex+Gb+JXiWUboywbGQBkKwOXB4wTnAI5HtQB7RYytI0cB8yR4nZmGdylpQc+UpPKDCkjqDnvXVxRStLcR2a4igRo5jLvCiNvm8v7u5ASMgnA49RXD2rCRA6jCuRu2ucvnAyHBHlvnAOM5zz1zXS2VxJBbTWwaJBNtAHmlpSVGVUhmxjAbPXP48AFeOUvdXTyKwLhzEEZVEbsPl8vIJ6nJHX0Peku5bgLHIsDyLG+GUviVnaRVk3OV4O3eSTkjHHU1r2hiLfvcYIZlKqu48Ehywxzxx6AYqzPbWzMZWZiZYX2E8r5hKMXkGTucgkY6/MDnHQAxnmddsD7RtBlRQ4dlHBYgLwTu4yeoHU4rY0+6/dTLIkRDSqAJEk82ModvmxbZPmQiUAjqM9ttUhBibzTAgdF8lZkVmZUcglSOQycKeM9DV+CJnnSNNkbKzzSs2MJkK7EZOSgUcjqQDgE8AA0poY1S5MG8mbaRI4DuoAJ8xXYfdAJBB5II6nmrENvcLHFcmR5LiLy2iURhlkiUkoCkgI4OCOOhAOMU6GSOKbcx3J5KOSACjIGCBo33ZUYZTjgjODgYxuFCbdbiB8Q7cje/O0nGQTncMI35fSgCm2mz6gtuV2qX3zvIyjKMFfIYLyAWABx09MDnCvDqds9xA6iYbdsgO0yru2KDlPmAKBQAeDuzjJrvtOubZLHzXJdysotnjch0mJZGmYrGRJEpRgVYZ+c9elczqbTStdyiRUlbbumX5C7gAJuwGUoEBHTIwB0xQBy9xL+/jltLdbKOKMhY5S0jTlWw5fKYc5LA8AALyM1lSRmTzlQgqEXeABw5YkhWyCpJHzYPRs88VoOFkMe8uGjZlL78iQHc7ep3Ejn16cYOYFhzI29tsbSfMGBLl2RPuv0yVAwD6HjuQC1YPCYGUuURmBESgbCsJBLHBJc7XfAHGepxWitwI4JlSNFSVV2q+3cMBcYO07XBzgqQPlPcEUsEWnrM0FvI5RU3NPcQKds3zcDaeIzvVjz/BycHm1bTWcyXMTwtA29VaUEMJiG3gRyEYjJEa8c8sOeTQA+G8WW13SBNquY/LklCqAwAbbuc4BLj8eetW3le0KO1qrRNCPKaRQpniZn+ZCcAHAcAqOepwTxkQ3cMEoeKNhDFw8Uu0BwSwkVnYH5idwDds98CtC9vReSvM0yGBhHHCpzmOOPMWwoGwjAjoAPvZBoAzrkF0FwI9ytIyRqRmTcixlX2q3JDY74P41karIscCYtwVKlnmuC6AISu141jPIJLAE7hzjjbz2dpDbS6dcxtMDdJiWJIoyFZSWkBkmf5lO0MOMqCnPBrkNTePzPJcCdEQKM7iOSHcZxjBxjoR3NAHNzSOojiwrFmwGDdiMhMbfTkfWplnbdP9nRVElrHGySktiUoPMmCgYL71cY5AD8gkZpl7LFNIxRAiGRW2MDtLDIJBfJYYIIBP8A7HAqLdxQmSFCJGVi6yAGMlGGCGU5K9SCM+uKAHW0AmuTbzfuz5ckg3RsEAVCXDLGpODhQCowN4JX1ms7V45RGyBE3xqWLYRTLvJ8xmX5VI7442k4pLK7L3AEbOp2lWbPyujABkOw4I9sDlemKLnUoE82JomkdUSMchFQiVlLvyS7LuPPTDfUUAUtVjiWR3tBsG8otu5LPGFBLPvUYdPMVsY6YByQQazVkkKoS8jMSOAWZVB+8TnOxTnuevI61buS48qcW8lxbFt7kB1yqMRJG7IB5bZB6dsEcVRYylmZXAVIkwEYNFHG5+USEDkDAA69uc0AX4JklWGMAq58wvOQSF8rcwRlYg5YKRkZ5POKW4hEAe6Rrpo5YUNwjYRIsKCHI3cjcByPmy2Dis3+01aPyQhMqsWkmRNxkTBUqW9cuvGf4RxyakuLzfbqJWG7YVQs3UhiACGPPy/kTxQBx2rSqrsygkkEqG5z06bhzgNx39TXAaneajA7QRtsIdZNrkbg5+YbCo6Ybgcc+9djqlyd7RrGrDcUDkkg5IUgHPAyufTn2rzvVZh55SRjEQFCum3BfflVJz8nfJ7YNAGvaXhulit2hHmQqd8mNrFgzMzEgA5LHB652gcCvX/DcLD7M8ZKIwjwW252gDeGXb+8O5uRjnGK8VsbuKZonBYSJGolO5SGdGKsSFGGyFXrnPrzXtXhdmunBZyohQMu5ljQpvAOTgnOA3T1z0GQAe62KCCKKGciRFVmykbr5sfmYWYLgEcZwMjtnrXRh4o90l26TRyKVjEVyTcWxjdljiYOwK7omA4yFB4yQRXHprvmWsaFUZYbZYVYKu+KOPaSu/GWXc3IOSAOCcU3TRFNcz3V8+II0KtufaGWPM8rbR/rHERYYOSSyj3IB6Pf2ljZaVF5jgzzqrQgyM8gLtw8mzGIlTcmGyxYZ57c1JDGbMXoljeR2FuFZGVmSEKEDJ5eWQFhySWI9eo5TU/E0M8iSrKy2wRYxGVDbNp3YXjO0SsuO/TPPWCz8QRLFb/aDDdJslIRGYN5hxs8xfulgyjGOdp42mgDvtLW2vGYyRhNkCq2D5mXjB2tArdCZCAFOPu/iZZJLMx3Kxq8ctnukeWRo0d4yA3l7DnEm5XOFOCFJJ4rzuPWl+1wxQ3UohVkZ44kaKXzUViEXa4JfeDj5ue3Uirl5qkM11PNZ+e6Fo47pJcxzxyOHVi6MSZAxVj6KW79wDTu9RE1qbYSYR3Vgsi8kZXc4ABJBHGccZ6dCOP1BY0toSspcOd8kQDqIWZyAGRhyR13KcYcCp7mWASRxNNKkci7y0iKfKnaP5AoQkmLKc4xk54rmW1F1lEcihRMDglwQy/L5eVB6jap4IGByDgUAQvNHITI5I8tvKfGCMIx/gYZI2uuGyeWyOhrLu7iBnjkMrrHBNuuHKCQBQfn2qMknAJzgnrxTpPKkldvP2GPzXkTIVyq7C3ls/BfklRzkLnismO6mbzWwxRD5gYjIYSbnLkkY3Ft+F9qAO704goBHIrGQF1LJwEJJi3tn5WUHb2OGGc1e1C0Vk81BMytGr4/1TFkbDmHDfON23OOeMY4Nc7YXsENs0tzfohlB8mKML5rjqyFAw2qXJGScALnuAdBbxoo0n85go+aPnEkILAB0IB5Z9mOgoA0PKVbdWZUG5PNYMHVoy3IUq0gyg+Y55Hpg02GW3nvLa2l22m9jFE8atNGHaIBGk2k5BbOcE43A4pq6tEqyW0xt7gOrjbPtAhZl2q+8KSmGxwAM5x3rmoLu3jlkmlmjjEJWSIBsM+xgFCOR0JXrncAecmgDotUH2OS5jMjbd6bJjhknG0ox3kLwcnb8ucNg8g1zOoa0ltbQRBfL82VoWDAtJM0Sh/MCjhUwxxtwWO7I6ZTxH4lt9TaNVcBYRl2cPvUkRqiTEMTM22L73Ock9Dxz0975kLsDmThw5KsY3DIxChhwegB/2cYxQBqvd29yFM3zy7VGSWbywpxudWPUDJ4JwOMda9D8P3cC2cselW9nNfBFkZ7hv3iRqGzJAFx/G2SGfpj5V5J8Me4uJLl2BchiSzFVJLMWwr7WAJPfB71vWd1qNvIZbNChKqGjC/JlgQw2g88qpPI3H2wKAOp1KeRnlknd97As8RiCKQGZI3Uhvn+ZWyyjAOOuawcxysVeVP3gcM21mJRQ2xTsYbmySAT0z0PAp01lfztb/AGiQBJU8xWDErBG5YsNuzhhIXyB1PbuK02nTQsEDFnVWCGMllJY4BAx8wyCQePu5NAENw7WyRFsgCR/l3A5JQphj/Cclc9zuzWVcTI2xkljOScl9x7MCMgAgEAf99Cr9/pU8iu0c29thfJ3KH5wflAALZ5xjPH1AwX054iUJYfKysJHP+sC8lCF6Zxgeqj0oAbGEkklYFYWiQy5PC4jXcURTnOWBABPJIHHNMuJE8xo/MDjhzIrfLvO3DKo64BPT09qsC1mKqph3j78jOc87VyXcHkfd4PHJ6VLNpUbRrK7OgK5CxKHOcZKvuwSB2PUbsgdQQDEjnVmKF0JQguMEkFgwGDjp9OmadHtZmjbagRt24gY2qDhRnGTknnpWnFo4PmMiYeIESK+4biUyGRsckZPTP3RUcmlFpN+GdGdEkfgL833gwC4BGfT8KAIQgkL+U+BGoZuR0JBySTxzngc8cVDatCGw7FotrpJuyzkFSQAWOQd2CM8VZfSWgCjdLE7B94Ksi/KSwBGehwMHB9qz2t2XJXK7Pm4HDAZCk5PQkdfbpQBDMjcYCmJclgSVfcxO3J7jj+lV0kSLK5y0g+cdNpORhWAweo56jkfTStNNM0iLPIqJI6oX6lSQSWweqZHPIAJFUbrT3gnkjyZER2w543bW4ZC3qpBGfXnpQBE9xGBiNpN4kZHUqu0AYC7CH5zxnp1A70rXBGMsSCMEDlQRk9M8LkGrMdqt2G2RIjRRZAHyANH96WUsdrvgjjqw5A4Iqra21zEWWTyUhmJUySAszCE4fyMfeU4HOMfyoAiOobMh2zln24ZsMMEggEc8jB+ua1LW9cvyXkKDdIoZxhSVG7IPABK5yB2zxisWWNSX8kh1TgNj5mzjhRjOCwbFXNOBglcMy7WUpKGOco6bvlI/iHzEZ6FfxoA3o9UeR9qB3dVI+YlmCBiSMEYGBk9Peut06+ii+0NIrGOFV3MwWExzSDzIhCVJMqqU4OM7gD068PZSRveI7ssaDfLukZlTy9hZgTGnI/DGeD6VZOoxvaywMFTLJIiKORsICAEDOAryYyejAckcgHb2mtLJbTQ+Z5TKwlQuW3zFnHmKSpO1QcHJI5XHWtPT7/yY8rjdNKGOJScAIEyYy3GDHx29Oa8zS8CyeXG3ysu1iyhCxbDHIZsAB2PPGc5q89+1omxpPmVt7YCMmGClUWRDywz24+bPegD0q5v5I/JKNlCN8hYANy2QUdM7sDb3xgc1JNfidYfkliXoxUlpJFDbZD8+Qx2554AIA7HPnKa7FLtBm2R7gSAA7LtwMEDGCCTn8uc1J/bUa5AYMTtxyerNncCDgqf50AdlcyubYwRs5jaRzDbNh2GXwOdwKHB7DDbqjuYDDaSQzkwzM7OpI++dyBlCg5EpaHDZ4IJ9BnMF6qSR3bPbyp5bBFhmIdXU7lO1OQ4wOoIIPtU637yTb5f3quJH3SZO6SR8s4AAI+dj1GM/oAQ/2ejoSTgZGPNb5G3YyAcZQ9cnpk9BWNd6PlHj8sx7hmM4Y5DuC21iByADg+4rs/JkkSIzxERj5wwO0NuyRNHz8x5AOODt5GBWkkQutsRT7Qqjy0KtvlJAOCMDg5BGB6ZBFAHj82myK7mTCRq23JycuAcDAOclVP069M1zmoafMG81mCiSMM0pw3ygKqBQP4lTZ06AD1r2O90kuHjZUjZ5G8t24VT1/eyZyI8FuMcH1rz6+t5WaXcFYITAQh3qABtAVXPyAlT06bvxoA8yu4AvD7SC7MJMEl8EgvtY5zn/AOtWcsIBQsACDw4JGQRgjnqc4564PrXYXth5fmJKrlEVvKBIYIWbO1/RMbvXnAHHTEnttsajbhmJZNo3Ky/KCPl6OGDAj/CgBUuplhkty+Ydu1RjJwSDtUnp9O2Klty0kcexCHSQdic7iud7H7v3eP8AerLnFzDsRl5mCYMnyoA5AzlsbmCt9Mkc+upFdwxQyQeU8xnXMm18NGw3fu1YKTtDAHqMmgCWa1aOMCRcSBlfBI5QlRujYH5zzyMd+KW1W1VJRcu4ZwpjVCMN+9QgHI4+Uk9jxis6ObDAM0g+UKnykru4BU5+6MZ5HoK0CjJCxIWUzFSrEliijO70POQckfw5HQigC5AYYmlW2QLGQ+Q2XG7YdrBnzznOPTODUkiyyNDIwCK6eYhcBlfBKl8EZxuVxxkgjjNZMLPBLvZQ0SbfMHYhgQAScDdjcMdj9DVmaRmfKh1jjYRqTkiNfvYPAwcgkfzoAtQ39ywPn4IjceUoJQIY0KjK4+ZVTgZ6DNb1tenUIZ45kzBDDIbeBAokJUDI3FOhY5OOcc4wOOct/LaZxJIpYqz5JO52BwcnByc7vfApwk2PGpT920mS4bytw+9uVtpIQr1+maAHpjA2kKFySN5ZcDa2UKgZPzc9fvEVpJAcqkcoZyVKhQWL5O7AYLhMZxg/hzWRbSwC5x5REeWPlZYJINpUJkE4znOfeun0mFZrgR20YaRlI2thtpJI3K23OVYryR2z6UAT3fh24haOObzEadd22TO4FsnywEXGCMEYyPm5ra8N/D/X9eu4LbTLOdlaQRNKUZduem9x90/xHGcd6+jvhx8O7/xLq1jYjT49V1KOSEBZXeWzY4Rwu8MAJgh2kc5x1r9hvgt+yfPo3hoXuo6dp631yoG2KNEjMkiMGtnfPmCcKWyenI6k0Afjf4Q+C99b+ItL002c2qX13NbpGsDMqguVaNi4IMYL8ZOMDhgAa/d79jz9l+/gW11W+0yS1ls/LkWORXZXVT5i8MCccjIz8xORwMH6P+CP7H9hc38ep6xpNtpccFws5aeOPzHdSGZ4pRkqhCg5B4LEYFfqX4asPB3gnT4YfL055UxGsMJU4VQoiY45LEcHBwD9KAIvAmmTeH9Ls7i4hlRLdQrAKAkYC/LtRSNo+QEgnscd6ofEn4g33h+wN1hzFdTM6DcSYh5ITcAPlEeBk8Y+boTye8HihLmJ0jW1hhnAZSRGyKoJUlEbJQ7snkk8+mK4vWLXTdUuIjrEIvYI5NnlvHGEcOwVZhvkHyAcYAB64U9KAPhfx5d6n8SrVrTSBdJM7ELL5Um5pGdkIt228KrrznBHGMV5Bp37G/ijW2/tDU7e8upHaTcLmOUbNmFjZFlUMVJ5xjB2jBI5r9ZtG0PwyqxT2+nW7Nb3DmBYE27TtbcW8sbWTBIJbJ3J75rt4PFelWZS0khWOYuqWpUpz5aOZovLdfmIVc9eiE5x1APzX+Fv7JGs+GdTjl1DVZLSMSBmsxF1hbLeS8gxtByCfXrnAAr9FvCfgfTtOsLe1dInwUYkRg5ZFKnCjq4xjPXjPPJrttM8ReD7mV4JAjzOdpVsFVIjJ/doD8reWD35Cd67i1i8MC2QWabRJh0Z8rl239DJ90E5Azx09jQBQ0jR9JsE8u2URsiKDtQIXOMKeRjIKnntnOR22Ftba2DtHIVYghlGNuMHKsrNknB4/wB3g0t1pziNPsc6GNmxIzclt3AQN125Pb1ByK5m+0e8KOplnOUzmNiW3FuGyTnP3+h75x1oAo6tMwDJb3qqxLY81AuGJIVRIBjbyPrkV5Nr/iq90tHk8+KWSEs0YjdWBCr7sD0LHgDrj1NegXHgLVb+RGg1S6TepUxuVdRlf4QR9/gDJHYGktP2e77U7mK41K5kdS6ltmArKoQruQ/KVxuzwAR1HNAHx/4g+PWuxyNBBYz3Tq5AiRCGxG3yneo+8VBx2x161zq+Kfip42aKLw94Y1i3neKaGWW6VnVoid8ZRiqqGUl8ZJ6k4PGf0a0T4AeEdHlV5NLiuHV93nzojMCiqRtGzoxd888FRjPf06HTdE0eHba6fbW/l7R8kUfAUYXYWGf/ANVAHwt4C/Zx8ZasLW88aao1qZACbeAtuGwtLuaTA5x3Y8gYHavsDw18MfCvhS3UIvmyR480ygO0jLjOd33eScj3rQvtfkWaGC1AAkbYVQBR8u0ZIx8oOenPSpfLuriM5LuZA0gYMCqLwFHqQWB/FWz2oA2tMn00sGS0jgXaztGI4zs284DoSucn155xnHG2fEEFonlKUbafM3SBAUIXJU88kDI4579Oa4WGyuIP3jSEZc5GMDJDMTgf7BBIPckVT1S/sbdWklfLRRuHIIJJwWYnA5P3ueenSgDU1jxx5Xmx20ayz4AbrtOMfMSOjbcY+veuAu/EN5NCmoJMEhZ2+UFdrFn2sA3TIZWB69eaoHVbC+mdkZUeMgqSwO9ThgF+TDKyqN3cbOe9UdRe0l0+SK22qo8x9sKgBADuwMn75z2wSeOM0AaNp4lu2m3bnKMNw4YgAsDlzuwCOeMZ5+tUNU8U3jztALfzIJt6yjnd93AEZHB3M65yVGMnJxg0dD1CwWBUkmjachlaGQESMQVYBJM/Pwp7cYxxXRWkGk3LefGEeff88YOW4JDsVJ45B/pQBSXUpQ0NtHaIn7tm2KgJkXBCglckIHBBP+z68V55qviOaPWIbPULObT7aXKtPM/yZZmKlxj5RlcHnq46ggD6BgsYWgZ4Iy0sUTHAj3NgFto+XO75QuPrxXnHjP4Z6p4rhjm+2raI6lkjZCkjbgGBxgfOu08c4xnigDgbrQrbU0L2uqws0hYKkipJGhVAwQyM3yrsDAcYyD6V4R4p+Gcl9exx6zoem3FjBJIIUhiBM1uyeVuULkSqys/y+jZHrW14p8J+MfBWqRtaTarqNgs8TCCIIzIXOGMmQCYsgjOOAMZGCa+jPCFnDrOmW0WtwtFcGOFYpWVldZAyqjKwGG5C5zx8vYcgA/Kn44/8E8PhV8VND1HULXQYLDVHgLN5MCRM8xBZWJGGaQFu5+bG33r+dH9qT9gTWfhZfy3WlWE32V5rgl2icxxqD8rSM6YQbQ2Bkk9QT0P91dx4ZtoRLY3tvJJbiaAGSIMhDNuZJWdWG0jYefpxk184ftAfsz+H/iD4eudOkh8w3aKsbSRLNNEyQKnyuqq0rEjcWY53MegwKAP89bUvhRrlrc8WbTSiX/WlXZSyrltjqPnYg8HjqMCuN1D4caxYyzG7gktY23yRgq4e4C7irAMRtj4xlsHLZAPNf1U+Mv2JofB0mqOLCKVoZJ2tLuWJZFkjZ9q+VFsfMojbALKMEfLghTXxV8Qf2eLW4W5juNMYvImDceUiAjiSNUQR4xtUe2Rz1OQD+fe/0+7iRxNAY45BtLsHJDID8wfrK5LKTnoCRj1xHZwqRqTvXG3gfcAIcMRyRkAj0zX6S+L/AIAXGn3V/F9gkkiWWaa33woV8tXZZkZmG5SAxwQMYGc9K+atb+GDafcXdrLpwZkYxLOm/Yuf3mUbGCxCqc8jCn1yQD53VRI6pIQY3baSpO1AyhQx3DKkkckgdParz3P2WWGXSLq4jijWJmQySAQXQeTcSFO0OyRLtxnOQc9cdbqPhK5tpJbQB12uZWQqpZgSVL525ZTsGByBzzXL3Wgalpj7tkqsNkq4DFWQkFCyEff2McDrgn1oA/qn/wCCN/7QF74q02XwLcXM9zPonkQLLfXMcs6wukfCtCxVQHVsDJOAAe+79+vG/izVPAXh6PVgbmCCOZ4HeC4fzJLab5GlZ9gMTAylh1wEGCDkV/FZ/wAEiPiddfD/AOP50iRpDbazbRMQX2xF4X3Sc4PzeXn2IBzjqP7PPHTWvjX4TarFDKrTPp32q3jJVpZ3ELuiwKTyeeTnnjg0AZ3wu/4KRfDi/wBek8Iat4gtrfVtI1B9NuoLi5jjkwAFWQhwA6bcMDuHU5yK/RLwv8aPBfiVba70/VoLhrowIVS6RkSNgwDlQ5VOHY+revSv84b9uPxN4r+Dv7TGt3Wm6hfWRvra11GNLeSWMPvh8s4WPjcWjcntx17V7h+zp/wVP8ffDm9sl1DVZpSWgF8Lp5ZRcpbJEI+VYgSKiEAAYxINx+WgD/Rut9SsrkptnVlIYoY2YYJQbgxUlSpXd3AzjHWhkifdbIzQDaXSSB/J/eD92IwQp+fa0fUnJHA4r+cn9l3/AILC/DnxpDpWleJddstN1i/cNBbXdyiyXGyIu/lq7KCqlTnjjknI5P7KeAPj14O8bWUd/oWuwT/ao7Yho75GCJOVBkUTM2W3O4wM5GMZ5oA+kdQi8u0vZbiKd0R4QrQ7HuZ4QIgqRkOFUF1O4jgBMkHNZ99pNpdNBLLai7sp4fIIMEckhZ1xgkISYmIBYnHMQIyDXPWV9cX1q1nb60k1usOJrl0NxcecVSRJV2sqhg+CQQwIQAAHgdpp13Nb2kdsMnyyYvOnCu0u1SRI6IoC7xvyONpyDzQB8yfE/wDZh8C/E7QtU0XVvDejtBqMdzazNNAse+NoR/pCeTISVEsgyTtZTuPIwa/nA/a4/wCCBn9sT69rn7P/AIhsLW+lm+1v4c1WESRQzmIyG3sryN2eBWJfCShiQi88g1/XAFtohLARI8V68qyAl5/KluFHmFXUboYwmABkY25HJyA6TYukywxIJJU8xpAqLK4QeT5suUwXBAyx5IzQB/mP/HT9gX9p/wCBKXUPjL4X+IzplsUL6zpWnTalp7tE0670uLZHZImUru3hMYIxgV8Xpo1zBIbe4t7q1uUcpJDdW5iCPukJBMmCh+UZBAx09q/1gde+HPhrXLae11LR9P1K2lLxNbXdnBMjqIVURiGYFSpOTkDnPI71+Zv7Q/8AwSV/ZZ+NmlX+p33w8sPDPiK6iuZzqvh+2is74T7S4WSO1CxysHUFgV+Yg7SM0Af54Nn4cYu5kCqggdyNpMYYNg/MhwGK4K54J4weat/2QICHSN9sbhhKWURyKoOxVjCA8jGWySdx6dK/pu+NP/BAn4h6Ujal8IfFUWowTxz3n9l+IrM2pRoikYtDPCzHdkZXO7IH3sE4/Iv44/sG/tV/Adbr/hOfhVrs2kwyJnV9ItJtS00BZDF53n26Hyo2Qg5YDg4YKTQB8C6f4blvmZoUCJJO0imXcVhUOZCAH4cshwADlj6CvQrTQtKtdLuBqMe+5mLLjyX3B5IwyKQjABtkRwoOPmwxULk4UGuzaTqE9hqNpNYtAY0EM8DgpcRbkzHCQMN82Ac8bl5PWvSdJ1bS7i3DalKlos8RhEDQAlogm8mMAkpOzpu3EjqMFgSFAPOo/Da3UTQWtmYYYYZCFVlyzZBE105YFWGT04BAA45L49C8qEq0kc4j2Rjcsh+V8MwiIXGMk5OQeuQVxnt73xdp1tbTWdtBBb2srpArfMZZdwMitcSlvmZ2GQSAoHQDOa5abxRZDZNAkTkEBkQhB97I2KDw3JGMcHqBg0AKugyzSRNh28yZ4lhZcxKqjCbSBgElidox0yOlal/4GEGAWN000UbKUQogeZWAiyM8gqBgZGa0bTVrWc7kkiRIpWZopJRHI8RSVRKrqxwEwc8Y+U544PR3Pi3RrqxR4J4zewnEx3LHCqpEqtKCVwIx643Dtk5oA87k8GmCO2k8t2nldCImCMyl8qqMEdgqg8bcbg0fOO9640i4ZFj8tJ5YAqrEqb1hMKIu+PLE5zlsA7clvlJzW1N4206S5UI8U8b5QTOVUAJuYFEDYjjBzn13Ak9MY934ptZZZbe1kiDXMgQFCcCJWPyxupxgMMk45HPvQBjW2kzpLLIoM0u9ncSY4DFFfLAH+LPUfxADPbr4tFt4Yxe3UTz74x+6DjfIsZwSA3+qXcwO4AkjHXNcnb+NtO0iWYr5V3MAuJJAvkxsocCOMhv3+ZCMknAKjbnANYNx48YXFxO0ryvPIjRK7gFeAH2nOShKnGc4A6+gB3uoQRX8YWG3jigtw3lLLEmUYuQ+1iSzHBBJOGz16VWtLeS0YKZvLZFYljsGFydojVsBu2evXvivLNR8eTMo+fYAQAoK7ijA/MoH3jnP1xXDSeN72V2HmSqMsGJOAFTkFtuc9+OtAH03e63pumQRTXEyvLKXZ0OGbIPBAU8A5PHofTivM9Y8fwzySJZDZsfgbMBsLzgseTlj1I/x8Q1DxJPLOPMuJXcKWwxYDbgEKoJ68nFZ518RNuCBwTkFjjHGMn8v/rUAUpHkYM8r7tiCOMxrGojZTgKQVAHTnuc1S3u8ufNUb9qPggKyZ28Ag8gsDnHamsQ4KgFCC580ybkIY/Iu0qOQOc9z2qaAH7p8tVbbvLqjSZHcNjg8DIGOlAFoW0Kz4kdXPyDfA8fliMhVDEIDznGR14OecVPf6ebVgWkQxSMu0pIpbDNglkzuBwuen3T71MZULJM9vtQvuMsSbC2xQCmcldo4OAv8VJfRQtbW80UkauWzIgdgVJ3cEPx0UcgY+cDJ7AGLJDicE7wjBWTYMEMT2yezbcVaF/cCAWBupYLZOdjZf51BwrbcHGeBzkbuD1rPkkYMwXG4ElWJIJBwBj1OQOf1PdFUmcF1Dk7ScuqliRyN/P8AET359B0oAhbzRjDiEAk/KTlypGMntnjqO1KwWXJZtsjAvuxuDHJI3DHGSBgj1BNJK+ZdjsBg4YsNwABbIBUcY5GR1zUkkRCRypJDlmYbY3JMZXhd5xzkDjA443YoAbCwVVk3FCsgUnkqMHIJx1wa0n1A3UZDxphVDNtUgPKrEhgABl8Mwyd3bg9aphI0kjzHuMihG3tuXzZBguGRhtJbkA8L0Oe89u1gpKy20zOcKqi42h5A5VxuCfKNueMcYP4AGVe3E0zsHZ26eWWZn2rnAUs2TgDHHQVlvHIQzoFkKlnZCSuVTLFuoBGFPQ7hg8Vv3kzxP9n2w2sZR5AVCzO3DYBnyzHleAPlzyAQc1iykRRB1tXmV/kD73wGdTkKAOXwxwc+maAOZmmSadnLGMZJXaC4Xlhgg4OPfrxzmtW2LsAgBwuNpHAJJByQTzxn8Kw7hV3/ACkqGYjBOSOmd2Pc/wCNb+nyNDlw7eYQFjwgBI/iJ4JVdo475FAHRwkRow4ctGOoKlGOGIB7MGxg9x9aACVBBCkspYnjBHox6jA/XFPjuFlwk0CLhW+cYjd5VyRJlY/mT7mV9sjFK4lcrEAWlfkbV3AnoF5AHpj68nNACxnZGXEicnbIjFt7cEglc/Nhs4Oc5J4xVyCZVBDMvC7sFWLNkFdo2qecd8cY61VWGZ0ZggRYlZXL5+ZjjKN8v3sjI+hpVWR3D7BEQpCbcEHABAKn1zzz19c0AXGuGZAqKUiLErF1G8HGSTnLYYjJP16GpIpEMZjklZFUlkj2eZkMp3FCOU+ZV79/wMTRSMEJEbkYD+WUkLAEctGuCmR0zjgZ55qxJGCACmwgAZZSQAcAFwOR+RB9c0AQhYk3ShWki5ALsEbdgsPlQggAAHPTilVSyiYuVeMZwysVxjK7WCkbsZyMcHpT2ijt4HV4xJNKQ6OQwUJggtk8E59ieOnaqwgcjBZ8Fjj5j8xB3MFHrjP8sUAXTczeajNJu24Od3zH5eSzY9SDn25rdtbKK6UBpxHIySyFPLy5YIz7gSwBUgjPfJwATgHD8l4LcXCyRl1ZisIYvOh2giTYw+ZCMjBIOfzpLW6u4fJuju2EH5SFyQykFHUHdggkEZzg0AW7jfHFGxkXYpUhQ/RmGRhQeCB17gjmkjljKlvmEytGeSGVgVIfORy2SD+lU2jN1MZm/c78ERjoOMDr1HA68gnvV2WyktJo025MiK8b7srIrjAUA42tkHOSeR6DkAvtIjFJhGdxYqkrDMiFsM4fbuwnAx0GePSrkQdxvRpHRdqO0e0fKx4K7mHzgbup56GqSFW3CVZI/lIZUJGxl/dnyxK2GO5cEe9W7W6+zy744mdMEEErHkZwoZlX/WYIz97pyDQAGdXXDMwZQPL8plDAgDqU5J55/iHrjpdgufPaVPLCOsCBGaTDNLH1IBPLEKvAB5XODzWZc2qSv5kc6mWQtcPCqsgi3NhVG4AP14I7LggcUttbPFPE8oceU4dsORjBABLAHHHPXnHWgDSu550hkS4GyYxI5QEE87HG855BkclgeAcnirnh2Oe5lkKs6SMoYkM0bpHznZt5eMkAcBunPFVXkt7rVPtM7FUuAUmaNOPMAwZF+RidwHXaACcgECrEYhWCZYZzHKFVgHkZCmxmBSKR8b2CgE44bdgdxQBqnUL/AEuCWG3Z47uQrJDOc7lVSxYJISVYfMpA7e+BTbXWWkhklvSbqcriMRKEkkmx8v2gsApQMB1yWycd6qXNzBPptpany2YSmZmCkTwyBSHR5AnzIzkYBcgqvbNVZbeKL7W/mAOEhaFVjyNkhG5QcfKAhHbjHUHoAZkss26RmTa0ryeWExgZYM5Khcjq2AOPbFMNqjRxTtcopYSLtG4mMqR8jFsDO0BsDJwcjPOLUaLKCMZUlmbqQiEqSGDL8rntgnr1qlLaxb5DCzvCpG1pNvnEZIYsFJJBY4Bz060AUnhlgDTLJHIE8yJkDYkIK7QCh5wVbqMg9DzkVXt2CyLI6427H8sMVMirydp24zkenepriyZ5lkNxJGS4chgSHVVP7tsnqXGC3pzSLFukIUfIAMHByTkZIIOBzjI9smgDbmuop7ZZgk8ZL7XdiXcyIOMs4BHBGe9QEKIROJPMklVwEUMDCyuq4l4wFZST9TViO1maFG3KSXcuecEOoDNn+9tB7e1RBTA5OwMiDaVbJIzw2cA9e2VPL89aAIUI8tkcBzIYyuNxMZVnABP8Q2bjweaR3DKIwpEUaqEB4KqNo+6cYyVXqT+ppLmeQyeZs2sAibBH5aDC4bC4+9kHp6ZGadtcRyTJw4jUEMhIcnIc/MmFwOf8KAKTJ5DN5o3YQMFOQBvRWUkkHOMjjvxUDzSJ88ao02BtViFWVCc7SR0H0HWkuGucTGVlbeFG0opHQFURsEB9yjBXB7dKoeZI7KAoB2hVX+63Knk4wcj9KANqbzAwSVZVZEG1GY4iQ4IKgj5kyxPHqDWaszNmINvQOXGWbIKqcZGOmD9ecetVGkuMbMgkKIw2T8pBDcbT83AYHPr0qKM3ETPICpU7cMh3MM5DLIGTCnpggnr+FAGuLmX95FuiJmx5jmMGVVBJbY55VSeoXHKirFk0S+c0i+YHQpGS5zEQTtkGc5G7Hb8qyYp3eRFIjVIwybzGQzrkt823OTnjJHGcdOm5E0axYZghlIbK+XnapwNwxkMWx+XNAG7Zu8cZibzHnYl4yFeRVUHJclRhDuI5I2nJ71uvM0jpNcqjkqqyLsEaSLHtB3CLHPIyRg54+nNRancR4/eMEbML7Qqq8RbDoG2gMOCf5+1yG+dZhOS7mIbVSVEeIkk4EiufuhT2OCecZFAGtHNMvmq8afZSJsEKHaLMe2Pb5h+UmRgrEYwDnB6HEnZmhmUzDfGG2owJUDbkFQOmAo3HPI70261EAABgzMzcxk8EYypyCAMrkHgAcDio5NUjls1gkjRZVLYlBXzcDjkY5ByO/fFAFnS9Xv8ATGDwuI5CN0nkkDG8bZBGX5TcMdDzj1q9fa3PqTQT3CiUwMNkhw0rENuDSOQSzAg564JOOK5Ga8Ux8Ac/KMsCwdSDuwemSOeg54p8HzCL/SAjLIvyEfIyvkFlYjaCMdTj880AbCyXFzeiR1YzTSAuhAw2SGzkYGflJ9880hjkk8+4BwhZ+cKcMSxBxgejYOevbtV7Tmia5gZJWlaKOVp0LgNmPcqjfzwqAcDI7ggDFVNv7uW585YxHwI9zB5WbI2x46OFLHnjggYPFACWMNtBPFc3hWLoyTID5jMjANHux+7zkHIBOPfFT3LwahPcOnleTvabLYVIWYRq7bsb2TcG6dQ2cdc85dSxOI3SRyXBaRXWXzGcnLMVI+UkHGB025NIFULCXkbyJWIU7vmjUYDn733lO7KkDpxQBX1K3jHmYIdVBxJHuKEDHIDLu685OPu1xV5M8TKkchiWNs703FsHOCoyNzBWOPrjiuqvZ/s5kjjnd1HyhwMO8ZH3SRwwzjvXBX8jSliDhSMkkZwVHc8elAGLDMEum3OVjfcu4jnb8xHbhi3GTwO9K8FoFZhL14I3x5VsE/dViWHC4/nVR0LrhmACkyDd1IwSduF55I4J7+lKrKWXcFwdoKBQpwAPmODggjrj0oAYXUhxjaMc5I6jq3A55HTNROCjYLFgVU5wBgkdDz2559qu3pgZke2VSAiZxnG4LtY7X5A6E5wMkgCs5iz5PvkjjjA5xjqKAJ2VJMCHJxHl0ZhuZlIV9uB93kH6CqoJB4znn65/xpBkdATnI4x+NSKmcjODyCCOQe/Hr/jQBatyTIgyWLfJ0HIOMHnoetfWXwPtXvdY06yjCx75EjaXcSZAzqiiWQthMB1GOgxnjOa+WbSBmZVVVJ+Vg3GVADHGf4QfocY+tfV/waLW2p2ktuzLiSMBpMRgBgN2Sm4BcKw5OMjIIPFAH76fDbwvouleE9Gm1FhPcxwIweFysRd0CEKChJ+Tk4Yck4HBr7A8OQW1zp2mxIBPGAoidPmDAbSQwydjbcg9DtUdMCvzj8DeOrmXQNP0uGK6un8lTAUXeSoUFyBHkhVG4jjGVPOTx9keDfEmq6To0TSwb7lmWZ2KgrFHLt2tLuAA+UDZgc7fvE5AAPqfxXq9vpuhLabEkYWiOuxt8sTs0gCuoHyuRjByAQ2COOfm1dRlkjJluJLeVgfLRiu4ggAKfkGCF3DBx99sk5zXXajrp1uKKS8kt5FUuBE77JJljChot0bZMitGAMZC56cnPluoNDDLOxliaRZ2+xrGjurQSCZSyyO6lJVQx/KyHljyuMEA37S6SOSQXc6LvjBJjcs7wyjGGZMbVUDJweQcGvzi/bKeG701rhyjJFFcopKYOBw7ho2yqcEAleeQOK+411O4lMhWKORgChEqqwVYXUKq4BUEhs5PAPJxX5r/ALYepzLBqMB80h4pQJDjC4UMI94+bOSMAfKOcnmgD8T/ABesKatObeR2hMjMFfAdWOQwI6YznBHUD2rmQQVCru3MR3GCSSAMD6/metb2uxh7yfcTvDOysNvLE7ijFsFsDPuK5rBBPGcDJz096AHtG6SPHg71PzAMD0652nnHrTzKoVCADJ1JOCM84BA4JAz/APqpgdcg7ee+DjJ5x/TNRkbSePXHbqeoxQBM0hkwWPQZO1Qozweij6/lWhYrEySysymSNT5ULlVDMpV8jcw3/dIwP73NZjAAABgcDnB9cHGMev8AKlX5duCAcnPPBB6Hn6UAXGdhM7BPJLZba3Vc/MpUkccYwf5jrFy5xzkjtzuY9M49xUbOWOGfouF3fMQBgbQx6DOaEI3DcdoyAGz743YA9OePwoAmDEHZIrFY3BZCcZbgEHuDgEfjUrbHaNVIjU87Tj5CM/fYgBuB1z3qvsd2kcNv2/OzEgZBYAN8w65Ye9EalyRkZAyQSAT16etAFksXyANqqSQhYsScnOD3quyhSM7sEHjJ46AYz24FPzsfaMkgkYI5HIwOvtUhjDMqtu3liuwY4JxjnPPJoAgUsu3AJbIZACM9TjB7HIrQiFu1rcSXBc3ByYzvGWcnOduPu7jyc9/wqJ4EG794qtG4HltxuAB5UntkAYOPXNKVXAxGQdir1yGcqQWVug+YAkdvWgCoFYYZgSCCQCc556H64NKMk9QpYngttAUnpk9Bx+VT7JQkmF+VOW4BwBhSeCf84qJ43XEjDZnBUEEZ6ggE/r6ZoAaoWNwXG5Q2GUEhSuezg9Dx6Vcbyg0RgjIMhy8W7euAfuY42g8nB+oOaoEsSxGdowM544yQOvJ4JpTISqr3GeQAD1z1A55P9KABuGBA9QADzgE4zj8Pyq1E27AbodoH/wBY+tVkAyGUnI5IIBA9OvUdfyqzKG3K7hAGXjYFUEAckqp4NAGmYVREY+ZhipGMEGPBGAR1OQaRSAzbePmIORnK/wAJptswliYkbjFswu/nbnbjBHzYJB9vepcbm5jA5Cjg5JJ6gjvyKAOg0mZjKvOduAoYnB6crk8HOfpmvU9Du2iA6B/m3Bs/Kd2QOTwMgZ/3q8ejZ45I42ZgAqkleTlwCcA9Dhua7jSbmQMMk5JIR3bBPOBk9/8A6woA+iNK1CWQWiYiIUx+ezSNgxspyyAg88jgYzivQbXfDLFJG6SQCRkjuN3mKSojZkKuckhX6EZwfpXiGkTTOmDn5TtGCASThgSOijHuepr1XRZPMt1imlYfKWAaP5oCUztjKsRIjFRyMEHgAg0AdHb3IaeVgquR5q/LvjaMqCAQhUEJjacY5AwR6O+2sLpbcNNjYXZo4x5eEzkb8HDZwT3+X6Cm2lrG0UU1tPMvn4MyXNuwk2ocsEaOVg2VJ6gcds046JNc3MTLK8iDc8RtsxlGVZMRyAn50LD5ueRIT1AoA22ntIoUDSCMRqkkLLI0plM5GI2CcQOhxgNjO84xtwa/mLOLkqJQWxMZmCOXlKli0hySOFAwAMdcDJqpPpt9AMGWJ3jlVViAk3mN8iVVIU7nWUHqFB6AZBqSaOZbWGZ0+V3bL7nEmCuPLxjAUqCQF3EbiOgFAF2yuIo1ZAE8uSFlR281QRzhy3PHzbSMY4q/p86W6yBmc27ldglmJjABJ2Lhum5icdcZPA4rn4IPtH7nzHRQnlwqdzDGcgFgOgBzz1xjtXS6doE1xBJOAJY7QIbrbhTEwOUdhIP3j4bovbHYUAad1qY08woFWOBw4keNlPkiQk7giDBBjOQxzkk8ZrPub5I4XVJIbhBL5mY3bDKQWcxMSSeSOCcAduxsXOmwtavBtSRiY44pjIQVBJZlKyNtjQbgQSeme3FYsWhXjlDDG32cxqTJL/qy/wA7GNUDE52nOcYz1xxQBn3DeUyeYjFbxvMhWV97mL7u7Knrkt1HOT6VXkMpaYF1ZMbCrAloy3KqyjJ345B44I9eOyudLtbNfMvbWCeLYjKXSRniiZmV442glHO9V6h/oBk1Jc6bZqsW6Hy3E7Esqqm7zTuROV5QIIwB8xO7IOMYAONtZmCsFmaR3ZGETxFNoAKGNZQADlQOeSCMHFRPcmG5YfMyJvO1jwGzllx0bg8c8jrxXe6doMJnZJIcLK5VVVANxI/d7nBPlp8rfMAR0BBNXtb8D3elRw/aktniuSjEoVdmfYGETsyDZIYpELDodg70AeYSXcru5DIAFUoFBUlmAyoIxyOV+o43dafbXMheVQoRpgI8PndsTMgkUDaGYFRjJ5xgVv3WixWpjWMEyM/mOqoysERS20gMcLubPHOOe2Kz00aWcxcC3kMpSUs4IUKpJ81lY4JGcEE9efYAypLq7gJ/eSs6gAybFwVyQ2Qq8LtPOCOPesa9vL2KEySCeZ+VMbqAY40IOAwPCYxtAHHPODiu9ls7lZpFkjQRIixQyICwkKBPmKlPkLMZMEHkKDnnFQato9hIkE9rJK/nKRJbSI5kgOUx5nG10bI2nhueeaAPPF1o31tGs9q1tcIFMJYsANw3FJYiSwIZRjBwo7ZJNUDes0jM2RtCpxufLFcjGfuMwU4z2Oe1dXdaZA8xVcswZEH7vagKGTmQs2VGMYUdRUy+HDtuLgIfKDxF2IClADjdGXIyDuHr19KAOZ026Z7ndGjMYp45JApbcrOQiFlDAZLMPqH7inbg5nuHCiWPahSbazMyEsqhQ2cHGTxg4xjpW3DpsK3C3McBUB4zI6AguwKqJAu07mK7eeeg9qfc2JDt8gCnLqGwGJU5EmSecBW9+KAOZTVY7mG7TzHVbe3ZEWNZEXzGZRI0siAAkIzAkjoR1HTG80CO6lVWYrFtZVlwrhv4sD72GxgAHO7k11stmgWciNYvMZTKpOB90gkEKRkjd0A6juKsabpcW8XEtkt8S7RC18pvKZBGxyskZyWAGduOQoNAHn1vcX32lTbKYYmkAaNQodRIoCklxwQy+vU9sV0l5PaJpLFoQLhGeFgMAlSA6OSAMNkMOpzgDGCKnbSoop2ITckkzcEAvAjEERjcRkKGIzg/Wrl5p8f2TygSDuHD9SMHcxYjBPzde570AeQXMxbcWjZombcvLIu4glRkdgc5rhtSW7SMi5tXhkkIfaxDq0fIj2lWORtZjnn72Otet3enKiSJLnarlmB4G0NztyOT5YYDgYA5rhNXjjlkdYC5iEiuE3bnEI3fwAnBzyME5zjPegDJ0SxnlAVFUtJuZSQQpAZRhnI4HX8R0r1zRLC9SQQ7kDqGjWSOdRG2WWNhhvvhskg++fWuR0CzEgTagG3DMMEsUKiTO1ujYJyccHqa9p0OC3RIwpO4SMC0kaBVaMsV2jncvzjPA5UehwAbNtZzBY4mldkCJvdY8MHbJKEEAZByD19R7pcCa2N1YvO7W02xo5jEVlBVF3rHuIxC7lA3qIwfUHsrdVitJGaPLRoGkdEwjEMQjhvm2kZww49j2GdNbwOsbkGW5IwARkEHgEKT8zDOM4xg9c4oA5I6LOtuhk81hcvKbbGWaMr5bK5cDa8TKxB4yDHjpVCbTbu3gWRdynEu2Nf+WjZBLBFGUAABwTyGJHFd0uqNFBHZTRhlUssblmMkagBWijU4AQAEkHHJPINQSpHOqpa/aGV1KowOZkbYfMG4AqQMn2wAaAOKFlI++d5vJcRoNisQ7OcsZkG/LMCoyAMZY9yKvWOnyXVyxgkmyFkLykCMOSSgPLHKtuIAPOR7iumFhDHHLOZIkiWJnDT/AOskWMgGMKinP3h+Q5HaS1kXTgJihDSsCEeAFAjSnAcq/KBkU8nOF54IoAw/7Ga6STzrlontAdgcsfNA3FUVVB+ffyNpIORweayJdJk8t7hzIxG9FzGVYSDaCyFMYYEHjoOOMYFelCS2mtiGjVbhlBaQLxtO5VRQMbB6gDntniri6gsGntA8EMkSiYAxJgmOdVUusci5Vv3eCxznzBnGOQDw/U9ImMcP2d5kK7TdbpFwch9sqrv5QYAHH/LQ5wMmsuLRr2VsojxrbuskhUsVeN5DsyM4UAsemRk9M16beWspjnudrGz+WKNmIL7y7P5bg/cC5zhTzntXJSyR20Vw3nGMAKMEu+4AjCBUJ+U4GM9+T2oAoxeHnd1EkyqHdZAzPvQRu277wOARuXIPaugh0WeY/ZhKGihbO4spjZsKNvTLg7FwOnAOKghu2aFWtx8r7VcYBDRnDq2dh5yOPmOQPWup0XyZru3A+WTfC0iMC4l2YLDp94gL8uD09eoBz114blRFldPmeTYysDh1JwU7FWztI3AEbc84rPl0C327EdAgIDKZFGHAXJBkk+9145yeK9G15HWeOeB4/syIkEsfmDzzcKVaSSfLBlZTIFxtGQmSSc1gvY3NopupisbLOZLVJ0c+cYCj+YeoZgWjIJ47dOaAOVvPCUYt4728lmSEzFZU24eQIHigkDFQCpMcgVQx+7noQKzZILOCMMI/LcF+WO4Kcls5XHBXggg49cYr0GTUL+cySM8F8XRWlhmzJBtTBWVlHEbAE4ZcFdxJPJrlZdLS6yklpj/X4RnZYynlsSUK5zwWGM8Aj60AR2en281vHOIWOf8AWSjJjEnJVQxz1A6emTjir0MKQJ9ojJDklGiVQXZDuO5CeTyR6YDcnioC5062t4mAVdhQxo5XyguPkkhYZRsh+hP3geKvWYE4EkgEEKYV3CZMZkyyBmB2liF/iK8Dk4GaAGPEN8kzxyLFJCiOHVwC4kYjG8DL7nXOOSCM8dKpiVo9xxGsbqFfIDEsSVCj724bc5HvV7VZ1+0CKJ5Z7cHcjTMgywVCZSofaDnAOMghQfXGdbndNFLKkjRJ5gUMx4k5UFSvPDbTjjg9uDQBLa2Ud1KC83kQFhvlaN2yAhEhyCu3nPcjGeDWetlDdu6oW8wSyNHBtfe22PO9kwVIJz79M+8L3MCz3TQFgsnmRgOWKBHYoOAMebgdQcLtORU9mLiYqyMyMd6JI2Y9xVC7xmQtwwU0AEtghkYjYZGZMcMiP8q+aqgHgcHOcD0HWrcOlRSKfJbecLiIhd+7GTtX+NQwIHs3TrUSiRd7yBSA7FGJw+/ACnliGXIPJGffmr6JNLtkgnLlQ5Z9pYI4BOFRe23nrnrj0oAx201mklkh2qcNk5C4U7pF2o5JYYDZPbaPWsq5sngijkeRGWRM7YuWR0fDbyT93LLjI+h541blb2KFvNLlkKHzQSEEb52KpH8QI6MM/h1y7m5+0RCAReXJBw0qnBuN7Ddhe2COwHXPIxQBi3H2ohfMd5EiLfIzM+BHhl2F8jYQx9vl5NUpblPszWsduAC+8uQxy6BmxGFzhNhAI/h6g8VsSyeXIqSDeFVdrFskttyBxww55BIz39sW4SOG8SfzG+aQyFYxtdACeDsGBkAng4wPXJoAhhkVZFQDy0MaqCclm3qzA/NxnIwCT6VFeTu77FKNsTYrKm1jnJ+baR8wHXJ5JJA6VZdVaUSRv5iuSEBDZXqzI5ODtC4A+ue2aieELK0YVim6PMpCgbmOCOGyxHBHGcAjPFAFKJSLd3aIq4K7SzHaFIfeMYwxDYOfyA61X+zyyhSjO/UbEJ3KRtBDZPCk5we5zXUtbjUpWW0j8iNUUTZEYQMqBpZdokO1SOg6844xWTLG1pcSBAsisCI2wQCjpkMoU5KkEZB9DQBhGCZQ4QAO3A3KDgq4JZc8hgcjt3pssBVQwwzPgfKSQSCA4PzZxjDc98464rdaCecM0SlzsBuBtwyY+ZyBj5F+UnIHGcVBNAnmIsRV0CB+m3y2XKEAk57KT/8AWoAyFeXcnl5VVi2F1JCyIxbfuwe4bGOOmT2yyWSVJWLRvtZQCxwCQONyDA5HGM8Y7VtraGOJ3Z0YApuRcEgPvkXnqV4ALYwPWopbOQqryoUWRN6GRCM/cKZPfIJx1Ix0NAGZafLM8skcs8MahnVWKuhY/LJlc8AH2zgc9qinuCxaIKwdlVFQjG5hxlQRjeVYfTpVnyngkkuI2d2kAV1HEYAKAKM4PJUZBU8HjvVO4E16JZpRDGVUFD5aoWKEkKpDDIPzcewX0oAqLO0TNC7AEMykkrklfl2nH3zkdOny5p890pWPy3JCEAll5Bwp4x26/TFVGhPN4JIkLtsMHlYBQgh2Rl+4QVwP97IPWleBUg85ZO+xkDMGkRt6lsFcAAD9fc0Abmm37TXEUTlYlJRHYLlkjOA8qICMv8pzzzgnOTmu6ZfssYfzFlgSSRUn3KxMTHbE3kbyVUyMGJBO3OOTxXk8R8hopA5Z/nUFODGF2/NubnJDMDj88810MGs3pg8kThrbosTjzCc7M8spwNyggZxkZoA9ws9e0e8sIreQOj2SxyIYwqmd5NpnHzrkgEnrgYYjA4NXbG602a9ZFSRYnxJBNO7J9ncMVeOURyKXzvbBXOQBkV43BLFazBrYSSwmPzDDKAphaRd2SYn+fbnPQZxgjFdPo9/CZds0hBSOUgFZDGC6gIS+77pLOMYIyBnI4oA9Cntlled7Zg6kmRYyWYPnlQxII37Y24689K4+808Sm4uBGoUFHkC7B8+SBkA8KQz4wOfYCry6xeSRJaWjoLVWMkihclpXjMZVhg7mCBtvIHzEn1qaK5WAuszmWB3U26EJtDliTuOMDMYGeTjPpQB53daavnLGYZTu3ZIDO7NtZxjGQoVQ+cjGG9SK57U9I+y/vMcSsXjRVDOvlPmRmU/d9D2JJwM5r1+CS3e8eW6jMsYZ3jhQoe/z5DEBxgfMCR1wPSua1mGC6nRbKFiGjClZY1Hl7XR3J2DEfz5zjGAODyaAPFNRF28amVZPKVnVZMfIpIbhWxy3A/Xjiq8N1DaC3ZV5jjdZOGUmRiQP3gPJ5UjgY5HPWul1mCVJGt5WIjgYq0SjEckqlxnPG1hyB1zn3rkvKLEQSM0Nu7lz15BwC3Tk5A/KgC6kyNMVmiDguRkfeBOccZHOSB9K0bGOKaSR3BWKKPJBY7VLfKGY5yVDEdMADGT68zaysJwvzNjjlSxO3OSVxnoP0rdkTa6AfLEyuCQAPNUPjOf4huUgds9KALdwIpYFVwIx87BUQ5JZhtEhx94cn059zVVgdsaKoVI0CyOrMPMkc8Fjg8j5TjjAUnvUypMxCbAeOJBuwAEVcZUEZ2n8x9aMtEXXa2yRDkyISq4ZVDqcnDZ49s0AR/ZpYlaQL5WVAwzgs6kZyUJztwBzjHNI1w7ApKqquw4ZGbIlyNo24yFKBvbnmrDWt05+03TiGOPyxI08oaQxgfKqrgscqo6DOB7U+BbGeSKD7VIhb5hO8f7pflzgovKgkdc8belAEFsgkbb88jfLt8vqCCMc4yTgAZPGK+pvgx8J9T8W3ds8rCwsZ5ELXBjbe/z4TbLIBlSCAcHHrXjei+H7m4nhWRMwsVLvHBGyNGNrK8TLtDsVH3hz8x7iv0G+ANnDFqmnLNeyRWqRIHtpZcxjy5QwgZW+XBCjAPT5ThulAH6MfAz4CeHtEsUtoYkuJoxBI99bAFt2UYttjDeYQzEFgQQcAgjGP0z8I+EtH8PrDdanNJetp8KvbxRzGSJJCXeUNAQSso4ycAEPwTiviXTv2o/hH8GPCUf9ppGuo/ZzLtsmR5H27Iw0pyQkIdCcLhiG6fLy34bft5fDrxrrkdoJl0vTtRmeOSREgaKYTErunk5Bbe5PODkDDDJwAffl3438TX5e00OKW2twAqS48tI40xjLjqM+3OB36VLLXbzTJGvNf8T2SbHXMN7fFyjLErMVj3/ICvzYwQMnPXA9O8JaT4V8S6DHJo1+1wlzbLKIjKEn2uokByh+aMqWKsuSw4zjBr5e+NH7NNv4gtb9rPxRrem3czTOqiQOkJZhtUYYZiBC7eOVbnJoA9v0b47WGpiW3tbjTDcJcy2ttC99Ar3ASV4hdxCN2EkDYVxnDAEBghFd7Bq+r6iI2kvbTzZVRnjg1KGQIAhd38tpNxXc5xs3EcDJAOfwr8VfA74yeDL6DTvB3igzhFTy5dRuFjla4DFppYJYwfLEm2PCElgASc9K6L4deDf2wotcuDeatfWscdtJdRyBpbi0vjGnmrawMuTDIzYUMwxlgcjGQAf0K+DdD8byxW1xZ3ME1oNwkijy5kEm4IpGRtcRq+Dg5Ix1r1uXwtqdwq/8S0A7FLl3beZWTbLIhA+UcHgEffIANfBv7PHxA+L/AIb0+wi8V2swuIXhjkS6WdjLG2+QyyzbWXKucAEqeQB0zX6heB/HCeIbGSTU4LS2eNo1jTcwnELwx72uGZcGQTlwNpI2hcnOaAOHs/CUOjxCZrV3updhUnDFMByrENgLtYY55+cZyOjw3jC7uGt9IiCQlVheV4lwqBmKkNnA5P8ADnPvXpd7LFNO0lu0c6qsitFgF9owxVS5GACDnqeeMdTf0bVbmRHFnozrjMaKAFYOp2sqiThE+Uck8jGDgigCHQPD/iFIon1CXzGGCABgcN5mCAckkAf1xnj0Oz8L3t1NGx3LAwbjb82eoG7djAAbjGDkc12+h6EwMctxJ5i+VG6tzkO8Qd4mB4G1iVznnHFdc8NvAyyYAZAwUBhzlRncucf/AKs0Ac/p2g2VpCgKqNg3O21VckFQWBPQkg89+la1y8FuhUcDClTHhW25UtuOOnAB+vryKs+oW0nmbSCYiFkUAgjbltrD6NnvzjFcbrWu7IwASCRwMgEDgkHPbkf98e9AF++v0Y7U2Blj+SM43Njcw4YDLngc49eBXF3ST3LlZSyKSCwIGM4wRuLHIyR0yBt4rBvvFMKo6q4EyM+4sclWB/hGPmBxjI96xp/FqfI4CO5YOEf7iqDtLo38LcPjggBSDjcDQBZ1KeDT7qIBQ33m3/KQAMNktjjAAyATyCOakh8VWEkcgaRT5ZICqcKGGAFQAgHmTGevzegJrzjxN4isJI5ZftCK0LBni8zk/dKKM8dRnHNedab4it8O1xciQefJJAEXaI1zkKRv+cjgHjnGfegD6PvPE6xw7IIyd29gdygRJsYgM4bPJHqdpbHQCvGPFeq3P9kajI5MUsoYEGVWKxzebGuwxn7xVMkfeHmfN1GfK/G/xq0LwXp99NfSqnloziSVhHHyF8tIyDmQln5wSBtIPQV4/wCHviZB48sZLqK9iRLifCTF3W3ZHfBBZSSVAPU88cgdKAPTNL1y+uJxbSsREEVWkd3D/IvDKzAZG7eec8fLXcWetC2hmsZp1Mc6ASTRk7ghAEm1iflcYGD1BXI9a8stpDPax3EU8Nw9szxApg7sMI5GEgP3CMY9PzrEXU9usT6fqBiRWQxLG7q8MqyEoyspb5lIUeuQ3OMUAdvrOu2ek6hawWsrSm1l8mKWVpHluFdQoklLfekwoY8HqTnHFd9oeqtJcQyRPLG7bMbmdIyQHJLAAlgR0PAHHXIr5t8RXlo+sW0d1I9ujTxTRSRZIZoFLNxHkZK7gQT34BFeip4hOnzWWotdpBZOqJN5qgE4YAP8p+UncT0PIOeuAAfaOmajqMAjmjhVkBRizFThTwWZi3zfKMjIz9a75tTZYFln2O4XdgEMo3ZBwo6KVA6f/WrwHwp40stTht7WzuYZllVSWEqED7ihc87iAW69OefXe1LWZ7K2kFyXfDOGVOP3YbEbDLHOEPbOSDwOlAHc38MN6q3Bto7gtKjLu2KItmcAbQCykkbs5yecCueiMkOqxlo1FrGiEDZjYQASFPdhjg9PXk1k6NrpuY2UHfGUG1lfcQWClQwydp+YED3x9L+qaxa6dpr3MmXdFLqXTAEhGYxhRkqSQOv4daAPY9Ney1S3MDFZI3DRoXQEySBC4yd3zEIrdR247VheIdCzatC/KbSUBIBII5+YH5zhSO3TsOa8r+G3jeXU9dns2LJFncVXcoyF2ZIK4wFYHv8AeOTxX0VdxQ39sVcfvU2mMsgYltjDcpzxjeR2OQaAPzZ+KfheyTzrOVA1tO0iEFSrKMtlF5HIOeeoxXw74r+HfhmU3KKwkZPlERIYwKrKSPMYnIwyDA4PPvX6sfGDwbFe6dd3sd3BDdQnEcO9TIxDgswCZIQLzlgBwR16fmz4y8OyWMNzczXSzvIzOkkTBcYdSgUqSdgYkbiOQ+RzwAD8/wDxT8ENM1nUrmGFBHBM1wYXkZJGLmM/uWV0ULHuOB8wwoDdc5+PPHH7L6C7u72y0zzLi5hQbAdsasrONybhh8qq8McjJPc1+vkel4jkS7tUaZ2WVZmLsrIy8IFVeXIcEs2QcnoRk0LnwkNcimjSKN5lKOihQZNsakyqQDjYExk5/gx70Afzx+L/AIDTaazbrIFhM7R2+xQEBJiXzHdRuTcE2jHOTjIBr5+8Q/Ce7sbmSK6twzxl4AEaOSNggaMNmLIKlPvYJJ53Z6V/QH8RPgp500xlRCJvNn5HykIpJiIRfkQBzgfQcdK+UvEfwmsUMNvexvAWeO1QQWocmIRyCSSSV3AhkLKobrkyE+mQD83v2YtHk8E/HnwXrMUYSO31WGCaCOLcrRSMqOG6+ZmJ3zn657V/aV8GLy08T/DO+uLPFwfsEcQ89tzIoibLqj58sgOckYIAA4r+UKP4bXXh/wAXwX1q8tvb6dqYnhlAbz/KWUKFAiU/MA4JOSuGxX9G37H3ijWX8CQaVY6Vd3z3WYZJvOgBtreSMrPKVmbErbegH98lsYGQD+a3/gsZ4Nu9M+Ivg/xHZRO8tzZ6zo19coke5/s905VHKLjIikC8jjqO5r8Slha3t1nikcXn2ghACeIygIf5gVI3Kw55OR1r+q3/AILCfB641Hw34VvI4AJ9P1xo5XAG+4+3W7MXndFVYm3Bdw4yzE5BOK/nX8R/DKW0ijENm8UsSyJO+4OJZFGSYgH+5syQenb6gHjOj+NvEHh++g1C1vLiK7ttrQSKx3wMdoLLIvIZgvYYOcHNfpF+zv8A8FNfi/8ACO/02I65dX1hZywZhuruXyjbxsDt2qR/CGA4+8ecjAPwM/w/vZpI4lt/Nmkhk2KWCMhiUyb5Mnp5ZGATyeK5C48G30Mc8zqyx20gjdhyBJlsRBx/HuXjHXqOKAP7dP2Xf+Cxfg7xva6dbeJNWg0TVGMdvcO8oWKZEY7GaZlIRyHkboQSu0dQT+w/gr9rzwf4tOlxadrdpqE2pRu5itJ4Dbkwr+7E12q4V2lc5AxyemOR/mF6T4h8TeHlcWV9d2yqqtHAjEByHUv5hDZQgA8jnHoOv1z8H/23/i/8ML6zls/EOoG3tZk4lu5fLOTuACySkBdinpgDIzz1AP8ATs8NfEiz1qEyyvawuxVDELiG4jKnCneyjA+UYORgY4JFepWmrWVxGbfzFcMhMTMWZHTKrkMwxjdImASevTvX8JnwO/4LNa9ZPaweI3cjEPmXBuSsqqxUN8pwJBuyeR/F3PX9rfgR/wAFW/AHjCTSbK81mJReojl1uECwzIQpjlIc7CXGRnjJBA6GgD+g61hW3EcSSuIo4EjUySB8BSd0js2SZPkGWJ5B/Gppw/lyxwrHcTxlZBBK7IrIHAILKpCqwWQjOQT1HWvkPwJ+0d4Q8RhSl/avBPYR3LSRXUd0FZggMKbpQ0hOWPKqeg9K9r8NfEKx1i0a7t5XEEkkyos7MJZfLjRi8QIJhjADjY2PmQ7fl5IB6TPZR3KzQMqh2ViCFPyh0IjAJB8pwQcnB+9nFclr/wAPtB1+ym0+/sbe6jcFnjuoVuo2dkZUaSOYfvowdhKnCt3GBVzTL+GSPyzfm7vIT5jPH832c3bGKNXJZiUIzuOSAEPIAWuhhvIbRILVY7iVvlQsD5u0IScyM7/cbbjd15x7UAfm78af+CYX7JHxlSWfxX8JfDqavOm2PW9L0u207UEu1UFpzLZKm6VmUEHYQpIPTAr8Tf2j/wDg3O0q+Gsa38BPijquj3klx51nofiQTXthIyhVUG7jUyAl2kAba2B7Kc/1p3oV41eO58pnm2GRtjtITMjFSFBDLtQgDII5ORg1UmtraG5iuY7drmWYQW0kjO+VRSwR2hUkELLK4JAGM7mJAoA/zXv2hP8Agk/+3V8AhdXGp/DLUvGWiQFpP7X8Gl9ahW3TIE01tAnmRfKGONrYAxkHr+bWuab4o8NXr2niXR9a0OZNsbWupabcWFzHIAxcCO6jXblt2Sew9K/1uNX8MwXUkks9vaXEX2Uqtu0KOTK4KzIZG/1inamBtA5yeeR8Q/Gz9gX9mv8AaFjurT4h/CXw1qzOTIL19PsoNQQgSRnbcQRGRQoLEAPhi5DbSKAP8w6HxFqJe4jiMkUaRShQzMrMmxt5xtGZCo65Iw2AOayZPFN7E4jWRkt1KL5e9vnO4EtIM/MQM89u3Nf2g/tAf8G6XwX8S3l9rHwb8beIPh7qy2981pomoW/9uaGZYFkV2Te6TGINJGFO8sSnQ4r8OvjT/wAENv2v/hYkmr6Rodp8TNCW3kv0k8LyOuqyWoJZRNpt2gMD4ByAznJ4U4oA/IFfEN0LhZnJa2ifo7MFaPJAViGzk4JA6jr71auPFNzcLILeRoU2RqoVSruqZP79hgE8cjPP3uTXqni79m/4u+A7+Wx8Z+APFPhqeAmN4dV0W8sY4wxUf6yaFVznvnkEE4zXON8OL+1ea0ltAkmQWjkDL5MsRbMSsRl3bK4A4YY5xzQB57/aV9cKI0diibm3o67i7g4DEtgEuBx14xx2UNfbSWyrZ2njkYHB2kjkZ69Oc816ZafD2XzY53ZkifiTdE+0SBVZQBG5MgLHseoBYjIFdU3gKeS1ixCcAu7P5aM7ytlvvggvhcYyAMn2xQB4HKt68alnJwuA+1Rw2SecjPPQ9RisFxOglXJAIIJZmO7oemeDlfeveNU8Jy28JDIT5fHJJ2nGWGQMZweB059xXO6X4Rm1S6MEcRdiSVRY/bgHH+elAHjke5XBdXZgpCsxJwMk8Dvyf/rVNJFeyAExFozkKcZTjkjr04PJr6Km+E10Aty8PlLEwJyu0Y2AgEY5Od2T+eOKy77w5b6XbGJxHkHrsBZOefw6/wCTQB48iiN0WQgxvHIInbLiPKn5wqj5m3bsj27VpWyWCxzsLtmkZB5EcsZQmQgqwPDAjBPIK4681mrcSxKVCo0bKUG/+7u4wTnymBUnjuOSQamjt90Pmb4gwDMYQW3/AMHKHHQgg8HsaAEkucAbsY3YOBlhsUcg9mO38e9RXc8Mwj+yJOh8siQS7SFduvl4+6hPJBGPzphjIZ8EvjqSQFyDjIGO4zUgtshncqowwCncXJyWJzgfw9+PzoAqMHdEaXzHfeYzLI8cYYIq9VweAcDdkA9uabbRs8ojMgTzJMICcJGSCuHZTyOODU81u+QHcsgyY1D58veSQp4GDxk/T6VFL+7LKCh5X5lIZWCgjIcdeT6/0oAqyRPFIGUKxK5DBwQC4GMg8A4OSOoxjFNEcv3jgHpjcu7LYxtBP3c+vpViWPEQYk+YzBiCqsChJG7d1PPGMDpml2KuSC7BwAhyGTORjJ6jjP40AVcZZcMww4JUNtJxjnp060XUtxdykjETq2A4DHLEZZgSep56YHzZqzHGq7g3XBVgwUnoeVIX5W9/emOkaELGGUfwo2GDPg5wykbV6YzzQBTnOHiEjMVUgSOgDEIM4fg+h/X1qhqMgdgIXKwooKM0hcg4JJXj92SxbIHerszs8jJGxUyjG0FsNkj5ePfPB/u1n3FtJGGSZTESBkMrYwMHOMZP3eQOeaAMuGASXClygDYKkZJ3Z4BB43HjgnHv2retrJ0jWZjsRm3RuUYFWG/YpyvBO0DjI4wehrlmJBO3glhgqMZOeeT0H5da3rS5uZIxEXkeOPGEZsogySSgJ+TG48epJ60AdXpzia5Alto7rcSG3kxt2LMAhAJ2AnHr9KvtCqSM0bbVVyoXDK6ch8EAdMgYxjrxWJY3Cw3CyRnDKhByBn5gUY5YHB2nr71urPG5PzuFZh5kjEvvY5Jdc4PX689KAGwgvIRKJZOCdqnY7S7D5bncMuu7qOvPFaIKtbiDZGjMy7gzKXZ13ElAV3Idmc4yOORzxBfy/vo5kkjkIiiXekXl7iEGAwUcybgck4GRU4fzMuzRu+4Md3LowUdAB6d/agCxYQKHcOu8FPlUEK6kMFyXH3hjgDAx39KkkUGRBtSNSwBcg5C5Az85+dcgnp1qoJQ00qbigi2BlcEFg+GODt+de464Bq9dOdsSNJjywyHKhlbdlwwbdksC49hjGBzQBkzx4nBWQuFQxtkCSJjywcZUFBjAOT1OKczKywhSG2L91sqWwSSSSxC59Bzx0qQspEiJmQNyyqW7gEfKMZAwCOo9qqwXMKudygbTsO7bgKxVeBgk4yORyO1AD2Zlk81PLQlRhQo+8uMHb/T39qnjWR05TMjbmYAKy9MhlGPl5IqmskTlUhyZfMbBJBTy87eQBnduwfcH8a6CMT2Ayd+ZonjJ2nYytgZRvcE57gEgUAU7eFSitMV3OwClSPkKH723bz8wHcVYvpSGSCRHUxrxhgwG8cbQR1yoPHr71niXcwRgVGdxDY+8p4YBDycZ7/rUz3AUlWKFVUgA4ZGUEH5flIVs5yetAFg/NaKF+aVmfhshVQn5Dw2GJBzyARgE8EVZtPLjXBYm4Uu0iDGNuPk+UNxgg5+oOaqrd2jGKMsoG0mRCpBjLM3OertjpyRyB2q41pbTLJLaOw8uDyyz7lO/gqzoXPyEcBscH0AoAvQpDu4Id/LG8L8xiLbiEKnuAvODxnIPODYhWB2KEuZWXCnaGVpkKqqszBcIUJyecYxisW3u2hhEcsSBXk3GVcuxVdg8tWBAK5BPvkg+90zWZRLplch2kiW3YvEdwbb5oGOUwRyMLlcc9gB7SRwFZJsyNnYIh8qKFXYHYquc5Y4z3OTkVCEVyrRY3bQsisQ6OWy29eAEXJ5xzkY4p003mCGONQ3BQqzCNCzgAtuY4U5UYORkjPenwsoyTgmI42gbQQ3Xb7jGOMgYHbmgCWKSFLeSNYkjnRkLCSVy0hIZS8MfY45IbpnPPNEcqqIGlkQAswZ8YJy2NkhYYAJOAOMk1TkR7yc7MJs6yYC4CYwXYHBYHeMk5wOvStJbR3RpN58uNtsrqhMMpEiDdkAdWxzjHI6cUAPWKGKZx5gLojMJI2wN5XgbH5J7YORzxml+xOElmZVYK4GdwBBDZ2t/dXCnGOKRmUSjcoABOCRgMAqjKhjnJYDtjmr63Qkt1hQhlV2KICfkVywyiZAPzHHA6kZxQBivAZAJd670VxjPBLZxn8FK9xzzVfyF8pkUOQApVceYCcnK7iflIPORu9/StiUyLA42ROFXaoYnfF1OVdTwNxzg5B9PSKJ5VRGSRonEmVwx2S8MTIQPusAV5Iyd/tggD0jdrSOSNMrEY0fceQwyvzAHgZwM8jJ98VHNp880kl0I5I7curMo3NFErYQKxJyTnoW55xzxW1prQ3QuY7hjGscLSs5YqoVGXEh2npux149qbJrklzAbBQvk+YY9sbk7hGuxQFwSkRaMHqcYBAzmgCi+mzm2Tege3iCzNOojR1G4bhHIR87luAM9MnHXGUyhklYMYwn32ZWmaXe+GMkoA2MN2AffGO1WJJZQkgikaOGIbkWaUOxbGBtGBu+dGPrwKzRMzwSyLySWY7gNm9vlJG49CO3r7dACjeMJl8pBJFHEzCOFtspZi2S7OF+RiduOnCgVnGEAENnO7JLAqV5IAx64J+mOtXrmV4zJsUQJIse6NG3jaGDKA2Tg/Ke+RuPFRIyTpIxMjz5UqhG5WHfcSflI5+vTg80AVY41BJwrEbWwSRjnJxgj5iBjr37U8wuS00ed4kBLc8HAIBw3Jzj8elTMjHYABGGGcg4xz3wCOueDVmNI4oZGJId5FiwVUqMfM2xwcocBeg79etAFeG2LFfMTZIS8ly+zDLHkE7UJGTtJOOpx3qx9nTa0gQttQsHxhgAQC5C9Rkr+NQPPuBBfdggncxdmVQRjLcbQM/8AfXpU0RMrICQRzhQyqcH5sEluMY7jGD1xQBdhdD5UUkARY1kLTJlnlLAbN298LhwenqTitLEZjZzxJjBXJ25VeWzgHbuB9MY54rITynD7ZVjUsW8nayeYFOMK/QtjHpnNXIbuJIzHsiUHckzMiSFg67Svz54YFgcDHI4oAsiKEqJYkEqMpABHyDapVz83XuRgnjoe9ZbQeY5UREmR3VI1TPIyNqnOcEjHY5wM1LHfQRsUIHlkuqonyY4bazDIwvUdqypb+N7gwvOVyHZQSSFIPRdo559O9AFySCGR4kEK27MXDsdxQrzskfc5IY9wTxg9cU61sJftLIJlCY/dEgPEZQcBmAX5YsA4POBz1NZk2oCEBCfMQkkPLgs244xwMheeAefmzya1I9WWOWGaHamVwE2hirKpLBsgBkJBx7NgjrkA1NLsGWTUVMrqYbaZQ8TDAY/IJEkBwFwxIxycd+axZQVkdJJCVCs26NgSxYAK4yORvI9xgjINXbPW0hhvo3Ty5ZVBGeVbLqXjUqDtO3dg8jisSS8iabdIHGFOxMbiuAzBV3kZ+Y89u9ADFwrKS0rgsTxksOxbBPPGPy4zV2W1VQj7zsctjcoPGzzDMjKAB8wwRwRnBzWS19FKYlYEFNz7wqiR3bGA3OOOc+uaU3jvIRLIQAAgYgqqIWxhgq5I+b0yfegCC7ic5LFiEGxTgFgFA2g7sbjyec1zc0TgtlFJkUjMgyVHIOwB8Zxjr6cV38bxGF45GChtjLKxJGQCWHH3Q3qfTuSBVS+s7ee2V7OMOsZQtOoxJuKgbbhG6fMTkrweCDnIAB5XcWROVUcKp2nB+Y8fLgdTWbJAyA53EkgAEEEr3Iwa7u4gEZKHaJF+UoQQdwzuByeDnHpWa9vG+GY4x9DtPPTC+v8APigDlCjjITcm4Y6kbhwSCV98HFKYTHbiRgrB2K5UtviI3HDrjlTtBHX8DxW7LbAEnOAWKqehGMZIGBj9KqyW6xiRXyxZQUdTwMEc4xzkAj6kUAYscrJu2YDOrI2VUhlbGRyPlbgcinoWZsEFyBgN0Ix94kjqcn9Ke1schsgBm6dMfgOlatnCFYMfmPCpuUMOQTwMdOvbr3oAltIH3JjaCxIYjI2gHIJz269K+q/hFYTSPCUliTyysgR+sigqdoIPU88AgnHIOBXzhaBFlUuPkLAPhVDBeN23PQ9evevrX4QxWIvrYQyM1t+7AkkXa43PldwAxuyF56cnrjNAH6N/D251fSbewuLUbDJCYrqPYTuQgPtEgAZ920A8kjceRnFfZXhLxDJrbWttc2yJKbWKEfZIpE87LeZlmYH7Ths7skqpIwAAVr5D8My/ZrCyUOHDf6ODgBXRiXZGjY/NEVUZ4K8djg19PeBZjBPaSEJG8UaOAGKRiMrkMuMFXJCdynzN7CgD6P1MwWmlxW6mV7qKGFXhZYT5UbR5gmSbLM4+b5iQSerfcNeI+Iru5mnjkhQRzRSFSVd2JUEbzICo3gmRwDjlh1IAr1G8v457RZ5JCu4kMXcPI7ptd2K7s+WQT8xG1snr1HEG2t7q7jlE0MoVud6LGkchYeWSNxxhmkJPr1HTIBh21nqVvZPJcRzW9tMZHScwkBx98gHG0BQTkcYU5bJ6fmP+2RqQ+xywx7HYIymZGyd6Nhg+9ztkyQpwQMRjqea/WcmBbe+illQNE0yGa3kEjF1EgGCreuAMAAjvivyH/bHSCFLsqrbDLctI0hG8lmJUttUBs/KTz0AIx3APx81iYyXMrZG8SvxjliPlDMOmcf8A16yt3qA2QD06evT3/nWlqalb6fhR87kqTngkH+o96zw+WYMgClSAD0BHoR1Oc9aAIyDwABzzgZJHoD7YNLtbaSegIXBIzkgkYB7cHpT8EAKu3dxkjO7kfdIpWUISXU5wQFbIIOD2HT/61ADSFAGQOQpBG4dRnaT0yO9RhiOOSPbqPofWnAg8Zwo6A4Ht6U/AIxgZxnjH6ZoAbgN05zwpAPGOxH+etCjBAZeh/Hj8elIrFGBTj/eAxn1I9KlRWZWIwwTlgvUBmxk88jJoAezBSNhwCOckHJPIAx1OcflTlbGGOOTjAyDjqSD6daiBBO0AKccjHAP1+mKXBGQSMgg4OM4649x1oAmaGQYY/wAR3AhlYbTyTwevrn0xSg7WAB3bcZYcc9+SeRSOZVAjdQvHA24JDAMMkfeOCMZ6fSkw0QYMFyQCAeSMj279KAFznO4KATkZJPIycZx9atpOHiETkBFJI2nBB9ueuMdc9fyo4YqzA5UYyT15wMjP5U0dyePlIBxjnt9TQBbZ5YxIiSkJIMsA52sM4AYdzjP5fkjzPIgR9rAY2OSCQAMBc4zjnjNMYKUHzANtYsMdDkDjHJyPX0oeLBxDlxtDY2/OCANwIHTGSM9CBk0AMwFYhoyTtPy9MHAIYY7cfjUR+b/e6A+oJGQfenswIO3qT6c4x64GRwKjoAkTG5QcjP3vp2x+FWECsSCOSpCYxyc8E+px/OqgIOAeg798en0qWN8EHgEHqQAOo/TkUAblqAjhCu1iQpAfAY9ACMHHOPTrWi8cjN5YUDymDFlVFGZNuSW28525HbjisOCUsygAN6Fs5Hfr2HSum0wmeeLfhjtLOrcl1ReEAA4OAB0759aAB4C07YPKkZyAGGBggnPTiut0eFH8vG8yBuOpUrjJJOB3PrWXHcRM8qogQs7ZZUO5mMjZD9uBuAx6A1uWGUYNu6EEsPlUAHPzDjcOB+VAHsGh+VmIlQqt8qqnyIABtkTIY4HPU5OW59a9K0qJEdnUYLoApYlnJTIUAb8A8ntnj0Ary/QnTCbvmAbB4wq+uOCGHPTvXf2D/ZpMgsytzKScIADkKpwNi9GAxnKnpQB6RZXaMiWzyfIjKFaR9hjJZtwRiUGG3rxySV4I6V0BaGIiO2jCQMfNjc7WkMkkZZxkAtFk5yM/KTjpg1xWlyRXFwrz3CxxAp50hMe/yhs3MnzckR4wcHJHTrWhPqCLNcR202YxLKY2kXbujBwrHe2d20NnHpj0oA3EM7Ga5kWKVCpLbg6qXYsqFNrAGQSEAn5lO/kc5qxqGpT3lsbSeCOELJExZIFDBkjEQ/egcHy1yePmZWJG7JrjUuZIYnScszFQHCl1BJABKYbJI+b/AGuOa01unewjzNK0kT5WFVZvKVy4I3sMsGCqcZIDZyPUA0NOQSBGkthGp3riQKDklVDjDHYwOTjBzu7YweqjaW0Li2fIkG2VNz+UwxhvlQ/M+4nnHqB2rkdPuX3bFjk4w+dzhgmCfmjIAOCEwSeAp612Qi8sQXFtLFJFujeVykg8oFSDGwkGGLFemcelAFoWcEoWFpY98sS3JWRgFdFJVowOjNxj8eQDmrlsqqm2MGMMcTwsTK6hBkXCqOQp2gNtJOH6d6i3q0yMpiBCMqHYHcqchjGyrwvbgADjOcVFGDFIrqmJWLNuVQDgKGHU4VcAknA+764FADQSZWjaLy9gUIHKtyACzZH8DKcYIyAPVuIpYWGxwT8rbt3yZRRnCnkclCuDj5ce3HQOkLw+ZIdkyuqh0UFGi2BdrhAWYBwDgDPcnmqssWYmBUuskaqGRtiqcFPMIZiTIFLdAOg5HFAEBkbeJIcKUEedrMrA4LZDcc4JOQR1rbXxFetZx206NMmWYyzPulH3VXk43fKh2ls9evSq9nokJkhs2vTBBI0ey5lDKxjJAG/rkkYHJHOPYVTv9MeCWe0aVRHEnmK6sw8xMBhgDndyuV7E88UAYWpRW9zez3luJEXMKzPMHJfeGCqZFYKD5hIBweMZ7AwR2aIhumCyIk7eZyuPMZW8s+Wj/dG1jkrgYORnFWHt5FTymLIpSU5ibAbHBV1BG0lhk7gRheBWcLS7jkiSQFJd+5VxxsZd4kDMp/hxnA9u+KANSTe0W9QJvPZd6kgsjKAAFCAc546AcD3pLXTrEhVvTcBf9Y0hAaaHln2KyuoOBwM44wOnW7ZaYsTCWeNvs00xdZYzmTGFDNg8q/OCD35zzirT2ttdSzBY2jVJj5ay7JmkSP5cOGXKyBcHPBxHj6AHNSWEDy4SRtkZYxAQKC6M4dVZgn9xRuBJIJBHXNZdxa+W8Xnykbg28k7iDv8ALHlnoG/dxkZYFiuOuc9fJYvDG7wyPGysyyRgPtCZBy0igfe+bgHJIPXNc1qhzIsc0ke391DucuQWIPybXf5cMSdxyQOR7AGDD9mtnDS3GERoXdCCyZYqAGTA+cKxOcZOCKp6hc2yXIS1CywyXDKhYLiNGUD96xYbAcHgYP7znmuki0mK8nSOaEKJI2IBQMrlVJAYuwyuMjIOeQeK565064SRoPs3lmUgqzR7SoDsVUMANxIPr0AI4oApzR2zTnz2jWBjsCqpdiSzLujRCAy4AON57Yz1q7HdLo9q0NuIZby6XYA44gtyQAiBiGSYorBgQMZAyRnMFtafO1lqDNEFYRZEQDIqsqhZIsAhwScjII2kE5rO1GyihuAYLwXcBGWmEMqnduCkHcciQALz355xQBUmmDqNgxGJI1kRxEWWRgwOHI+7mQ9MDAHpTdQnVLdVEaoqs6iXcdsisqjy2Ux8D5T68MMdARvJpgijguI547mOU7ZrZVDSLNGxwysX6mMjGOfXqBWJrtsIo3jn2x7cjYABKNxyF+fqc+vTPPWgDzrUi8yzSxyIoEci85CzyFeI1cJlSc4Leh5yK89kuLiGfEKrtaLM5JKLwdwBfcOkirtxg4YepFejOIrh1gupsQoZPLAfLIVVQCqgdT0zgkH1ArzTU123borM5RtoG3+HkbgrdEJznPHzE96AN3SrmRZoyYiGnkIZRGGAZ1bJDAEIvHXrz617dolkLnyl3xkqQJOTH5hLsvyqcEqCATz3PU15Boga2milKiOcCJoVBRtqkAAoRxu3A+uMdule3eHY7mJZLhpQu6HzI/MZGOZSwCEBCImILkZAPHGOCADqL1by2CW7sJIokZY41kVC7hS21yXIVCzDnueOtc7aXamVRLFIsuSY50kEYQjIYBnUjORzyAc5zW9fiG4iDSMY5HKB0iYqflIyF5PmL8rZ55DEEVn3MllEiSQsIwYgs8bqEVGGATET1yUycYPY+4Blz3kDzuJkkTY0mJkAZ2dWJLSYJG0ggAqAOc4653LWCHyXuW1OAsgEltbW5kDBwmHWYvEAFO/kd9uQTisyOCK5jLr5OWjlZZG3eXOmM/u8ryT6ccnn3oLZ3KjzYctt+Z2AyVBcoM45HLDH17UAbF1OI7eGSBZXnZXYhgI0UKVKsjZznBb6DkdOKkGqqLmKKQCZmgZzAxLo0G10+cY4AyxBHT0rdsYTcW4VoHuFghKSyKw3xZjwVzJD/qQ65CgjHOTzVGOzsbYXM032hlWNI7aWAxoXaQlnVz5ZJhKgnj0ODzmgDTiZWELT2qxCKBVVJgYllQzLMfJliUNMDHvXJ5w+R2q1Ktq0RuWLxRSozIFLspKhVVTtO8xhFK85xkZ6GqMyvc2Uc6GUwQIsKxy3ELSwySFiikFFJRmzk9QcLnpWg1vbppnmR7p2ZRHHtgISKRQ/nExlmZl4QDbxyc460AQXGlLPYSmO5Elr5xSOIEKzyiEbg6A/K+GX5slTjGcmuQvrJrku0lultsEaKLdGO5duNzpt/dsCACT2O7NegW9ykMe1pUlEqRs8ShihO/JjlbbxIDhl6naB+GhcWAulkktoHRIw7zvhmwinavmf3flbkkA8/mAeYWdvLb2rxum+P5FZUySrxAkO5YE/dLAcDOa0bOYXN/bmxsJIJMxQttZ5mVskvNGHG4EIQcD06YyK6X7DbW0hLFXgZBLJ5LupjIDsVfdhV5XJ5IIf1rQuNOhEn9o6WDmNI3iYnd8yBejKTnABIAH3Qc8c0AcJd2lxbyXUE8GZB5haRyxJ2krzI/JXK5LHBxznNUJjeySusrtM6MEiMchkiK7AQdyuScA43DcCFHHevU7xoNRCNdR/Z72RCsk8UYa2lIHS4iTLrIFUbyuQQN20HJrCutCmiVZ7eSJ4ZbggC3OUwibw3mxklU+f7u4H5hwaAOFmtbq1jkSa1YzFFe2JaRCPkJKsjL86kEbSWGc8ZFUYNM1K9jaWJHRYCGuCJj+6JwSr7zyuwPkBsfLjjjPpk5gkUxSofOiiZVRn+4qKpADucuArEAdRu9qwZLUq0qQM0aS53xuyxmTCA7RIBh8pwMZ5YdqAOSlUj7VG1tHPLOsiK7yNIqDdtEhLt8rBnJBPPzdSMYopNeurJO7rI0G5kjKRRrIpdEOxVP7rpweRz2NdBeR7dxXiKFhlZGUny2YsF24G8EknJHbHXNYt3PvImygQeXu2qwZBMFdM54kQHHTjIxQA2SDzbVlLMt3BgOoBbCmRvnlcsVVFDImR6cjGazo01OGWO3khnaRi0gBYyOzS8AxqFO1WBX5cEcZOa0nmilRVCQxzphPMV5GaUYDRsY88MQWBwMMcYweunLdapJBCyyNaNInACRWzNCpRCzbYt2N4YgliMHcMc5AMttJmtY1kv3+zxssjeUSqXDbi5KCLGU+YpkvjgEg9qzLeIukkjSIjRHzFIbYXVMx4XkKcgc55I9cVLfG7k2MXOSWJkJWUMoIyWZSOoB6A5HWpkiiB8pnjnZRDhoQVRd0fmtGFZFYYZU9CMEDIIoAus9oIZI2Y3QeFRGyMwIzGBIFQj5wDxwTnB4GKit9SXTmt7pAQIZI3kjjiTKxqyuu4n5d2Uxjbj1PUVGYDIMyfumQkwSGAxtIiHaQu85deWHseO1UJmuF+SUBwwcRApgbMMQpZVHTgk8g59c0AN1rWzq93cTQs8EEcEixQsy7USNtysob5fNL5IypBL4wa5sXwmndGcAhSUkkIVmVfm8sFG+8QCOOBnGeMVo+Woli32n2gOXXyOocN8ozsfIwQpXnqMnqazbmOKe4Oy0Fq8LsjqhlYKNq7gxcnyxycDGDtPNABKAyNPbrsQIwiWWQyO21VyAyJtMhbdjpnGMcE1kTzSkOAq4mA5C8Z+YFSB93ncOnGBjFWhYFJmczKsYjd/LfepIUDCnjAJGPc4/GrT6e1tEs0rNIjbZFjRv3bNIpkUSOvO4jkgdCccYNAHPotz5Ms8UTiOOSOCX7obczBlRA3JG7HIPcdiTUrTygO0kDoImBZMnGcqNpBHzgjf6HPQ5roZ4YoJkiHmC3iAufLbDxfajGXZDtI3qrhSMtngj6sa1nFqXaHzm3GRURd0YjTbFgq3PBAIIyAeuOgAKmnajDGLtIoYwt4ViCEE+WiOH2ROSDn5U55ztA6g5qTZtDFKkrhXckhpN+WGxyqBgMIAfu885HSnQae8j+XGuyVmZo0IzKzdVUJnAwSc4/vdOlU7qFUkkFwpDggELINiuFCjYwJAbYR09CDzQBoxXKR27zRykOxMTBcxn5lG5Wk5ypweMYz3qtaPal3lmMmMbtsSBxu3qDlmYdVD89yo4qBrNY7e3ZpcxT+YrJE7LIsqjEe/coBG8gnk8A88AVAYd6yBN8ccKGQqo83HzCMMzEcfN3I7DjpQBuqimAlXj8mNirtuUMQR3XGcZJ/FeKZJBNJEXVozCRnJKs6bD0IyMc4OAffFYTPIoCq524QvyP4CABtzyMAEHpzTPNkXzEBKgZG0jC88AE/iD+NAFl2VSFkZHBBPykZbO4AtzyRz+Aqu8anAUhh5ZwWG0Lzh0PBzwc9en0pqI7KzFIlYMRIyjk/KPLBBP3uW9sAGpktrjKohSUuPMOxkYqFUMS3Toucj6jGaAM14UKA7QNhx8gzlRkFSDjPzd/0qIQ+ZGZQAysxRQ4VXLIGXZsHQADr0JFdDbWSXCOjuBN9+Jgdo2oNoVwx/vFTg9hkngis24iETuhdjIrlWXYF5AIJzj7wPGBzxQBnx2scigACMZ2lSBlQWyWJY8Luzzz19asLaRqkSxE+au7zCPuEDAJ5XoQeCCevboWRztM0sa2wVyfLJbzPMYfdYgbu7AngHqK1LWEIxF05hVSgfGdyrtzuKjhQAMnd2XuaAJ4bdsxB0ldiMfu9xeRSBhSV5KkcEe/brWtHDbQSIGkCJGyKlryXlRZRIpnUHKcgDktggYAwaScurGO3uAYEBRZY3DmX5htIkBzg9MDOM4OcZp8VpcRAzlRzIpRi6lh5bfMV2ElF3Ac45wfQ4ANaa9i82aOzQWsAJYgBwxRVAIeRgS43McDIAAU4BJqubkGBledCpaLYRJyNpl3AYBzklB04xjFXPsch07zZI1aL7SqSCIb5MurNNMxZSW+UMfmYKOAMZFZKw28uLWSAfv50RHTK7IiRliu04wzDGQWKoQODgAE6T30kMkgSTbDFu3glTGhIGSRnHCn67McjNV5L6QW5GNm4gGcEKzZ2IF3buYwQMcc47ilO+0NyYnMkKxhExhBPl1VSyFsEtjockAnIzWdJceZblDEiyKJCFAZiyO4kUK+75DhmzwARwMnNAFK6ijvhJvdt5kQu2PNMjtngDcNpIwRyeT9K5rUrGZ/JjcK2xQF+VAwDoWwoU58vbyeuGAzzmugt4ipI5TAkIZmbAUhmTaQQShQ5A9G6GpbiCS7Qsxj2iJQHDHzGKsQOcfKw5xxzj14oA82uLTdI0scYhC5IWPKttULuKknO7PPHqfWoobxon2yHeGwMMoJB3Zzkj5eQTwRnd1rfvFaInej4ZlRcAs7Fg3zE7flAGM/79Y1/DAqRTGVWmYjegQBEKnuU7kE5HPTJINAGrDdGaXESBFBRlYAO8cYwHyWHzckc55PT1q5IY5mkeTe6kEIrblbIbOSuTjhSCCcZOe2awbXVIYUOyMGcyrHyS67PlOAuMbdyg/z6YOxFdxvh5Yw8ZPzFFCNGFCgoIwpwAMfN0y/rQBBdq5DPknzAhkgDsWbaqqu49M8jj0Y4x1qpaBfN8wqByBsHDD5uQMfxBfzzW7epZ3Hmrp+8IjI6BxITlsglC4yFG7OcAkknHSseGI28jmQMPKZGLAqxDFhuyhbAXbnAIzkYIoA998B3WmrDBHf3w8oyMoglZUdGJDbkldgE+7z6D2Jr2fW/izofg7RXuNEvkF+YWMZLg+XN5eza6K+CAu0gjLfKDkYxXxG2rXMcBLqfIBbYzKY26fKu5DgDBHHTK9K5rUL6XUYhGxfYJCzoDtGMkMAS2GGSPQ8cjvQBpeNvid4i8XTrJq+pXt6kMsqwwtNIIDFI7SPGQH6Bs4PXDYPrXdfBfWfFVh4lstQ0S5vre1hulyGlL2kZGwtHKWISVQWBwwzhgSc14lBaW9zfQWkUnkZLCa4mG5edzKqDbwcBQM8EnGRmv09/Zg+B1v4g0u7vHd3szG0gdrZAJpdyMFcocWvGSOuCmMEEMAD9K/h3+3DqPw28NWWmPPE2qW9mj+bEzviQIryZRZOYwcZA42n0xXUD/gpPqPiyAWyeWbxfM4V1Zx5RwwU7cscEHHXjjJ6fmL8TfhPDJq8enaRd38NxHcCK4ni3SeXGAqyb44PvFf3nAzuBGR2rT+GP7MXjrWdcmj02G+vraGSIR3kNtMY57fzWBumeUDYCAhxgn97yRQB+0HwZ+Ld78VX867sxqK2zrKJXjUA7jnzcf3lHynIJAAz0wP00+GtzolnD5lxuMDlGaPcpZGUKjbg4yRuHQE5568Cvif8AZE/Zh8S+HNOhW+0+cSSRIkv7pmRlkYFsq+c4VjknPJ64r9aPAX7Nd4gaa5jnSKZOTIpODg7dgVcBwGOe4GARQBysmsadqMkVra2SPA8ZSKddpLsflCK0Z+YBAefUduRXtHhDwNqskVu1s93C0rI80hY5MYK5DJwAAuTkdhjBNeveDfgXp2nSRB7aHbbyA5MIAwWG/CnCltzkt1+9k96+k9E8IWNkqwrAQY0GxgAMICNhJAwCR0zyQOO5oA8S0LwJdrlJlcNNncQpbgMcoW52qV+ueM5r2LQvCsFl8j+VvkDN5aSfO2zGWKY9HTJxwTz2rv49NRUYQ7UcgEMV3KHA2klCwHpnGM4qwkCCaGQW4DMhR3kjHnIuCyAOCQuW3ZGf4uKAMlrVoFVcBUHyDDNzk4UDgfMcDHqWArltZeeGPcgPynqcDgYBGCctjP14z1r0lo0fIZUkIZMJJjAZXyGBKnDgcjjgqOlZ95pUF1jzOVUbRwAc/wB4+h6enWgD5s13xlFp0V3Fd7YWQOCGYpvAXkl1+ZflxyDnnI6CvlDx/wDHHTbAM8F9HvCsUHn/ADSZGPlBP3iMcHrj15r79174c6LrMFwJbZ3eSOVAZY3QkgNHkq4DZ3ZwR94KCCRjPx942/ZO8NaxNPK5lt/Mkhkk2ndtWJ45DGN6kKShdSVGRuyuDggA8S0L4l3GoSRyXRaSCVzmUjqGYFcnHDbmOR6c+tejzXYu4FurWSbdsKmLJZtjhjt27hkE8g56nB4Oap6h8I7TRLMW2ht5QgQou92ffIrIYzvxgHK9Tx6ccn5y8WeOvGHgPV1ttV09oNNcFGvUZWUhvutIBwrYOeckbxxnoAd54pn1Ceea3ieSdJI2kfBZW2AEq7YGAFRQxHPKEc1l+HyUSWBmkmw4csSwSMYRd29Qc524wABkfjXnOpfEOOW1XV11LCXLOkRtXSLZG6BfIm2SElwzEggDeHAPc1a0LxP9q0+R4mdd64lnQxyTncUKyRM4Ow5245PQdgaAPm39r3TtRvPCeoXFrdzwy2kfmmMYEDRwPuy7kkiUlMfKeh7Yrwb4BfEUL4JjsJ7hgUiZGl582O4kdlaSNwAc5A24ycoO9ex/tK+L3vdA1LR4MzSXcbJiUhpJDJujZZGRug+XAHc/er53+BXw01NBC+tXyabZvsVrYxmOMriT5UZ9pQ4YbiV4OfSgD7j+F/xRs9l9pWq3zSKG/dieQLIU2lIvnIyvyqpz659AaxPil8SNItblL3TrmKK5SJ0jS4kDQJIADGZmjO7y92e4JA4yapa58GLnVrJB4Mltpb6eEQK8c4bcGVUSQsseVCvvOORxjpxXH3f7CHxa8VWbLe+IbW2vJQWj+zM5VBuV0WZpMZfyyBwCOMdDmgD0Hwz8TPD3iyKxe71Vra6torhDLFsSN7krECyvKC6lZFcKQRtJ5wSDXRePdXmuvCa3mm6iJXtg0hZJk2v5LFIxMCGyclTjnOc4PWvJvCP7Efxl8D6hFea/qgv9JtigItEeedot+ZsYxhRHkrxjJwRXuml+EdA0dp9Dvftl0bxw+25LjaAiqInUL8mGRiu/JJbA4CgAHhXwu+MXifwXe/aL+Z59LEzCZmcr5BLlS6hhkRkbyuTxgZ6Gv0H8OfGvwz8QdLSO0uhLfRRBocvKsdyERS0e/apkuAQQBgAq3J6E/OF58ENF1pEe18v7Ij+bJYxs6zxuFAQSxgHz8gyFmLKVwu1c5x3PhP4NNY21udGDR3VsskMM1vE6pDOZA8Sv5RKptj2qQACR15NAH0r4R8YC6AtY7NYgNsZKKIyChVEBXGVUIBjGMAYx3rt/E3iTw7ZWKQ395A1xMCi25ljaUlk3qoReWYdgBkfXFfMkth4k8MQ3MkhvHmCsJJHwFExVQXUHH8YBz09+OPmDxNN461/WZLu4ubyO1jkktmlW3lHlIrLvdN7jYWBYGQDkM2GPWgD9Cvhtq9tDrV5cW0TJBvPLBSgAIAXduGfvDpkH1Hf6k0jxXbX05tI5I2kiykq/LuDHBC7QcgYZT349q+D/AIU3C22huJy91IY413I+d+1owrje2F+dULBeRjOCK9TtNeuNH1y3kBSGO6kDytnBJZVUkkEgsApBJPTHpwAex/FWzlGi3eoQIokWNnmAjXEwUZLEheu0NjjJr8jviF8RdJTUbi1lKJJFJtMUaqNuNxQOjdV3BvXlTx1r9i9Tv7PUdLhguXVxd2sqqOH3h1xucbjtB5xkfxc1+P3xx/Z5vrvxzea3DJeCwuJwpjZy1vGQh8qJQThUMa/dDdhxQB4gvxU0o3EReaFIJFYyKhAmjdJHV0cA5L4UkKVxhwemBVq2+Jvh2K8uZrS73wmZEiDlVlV1CvJtDsCV27CcKM4Gc545LUvgl4x0lLmHT7WA6fOIA7RxeZOiWziSMiWV2cs4Ub8E5Ldug8q1j4Y+LrWJ5YrJXuhcBmzJJtW2LKN7LvySFC5wD90AEjNAHt3iDxxoeqwySNeQJKQ374g7o0cZD48wFQ3yDA+UDnOeB4Zr1/4duoltJry1maWRVMjDYjrcEMrheTyXXDcZABJ5Ncjrnw78TiwEsKzyly290kJYBArYbCZyqD5R1HCjk15c/gjxRLBsMd8tzAQ0MewoshIUSiNyMA4GCTwABwMjABs+JPCdnNLcPaXFozWsnnTgTRRBwsiIFgVz+8DYUHLHATdjjj9Tf2FXnt9LjspSYzILieEMySlrYsSoXOCq+UyA46Z6nrX48r4f8TfaLq/uZVt1t3S3t9Nll3XFwIpCi7VUfvGON5BxjcT0BNfrn+x/Z3dm9nLcidJTHG0Y2Mnl5VVaMhs7gWVwR22DqBQBzH/BSPw5Yav8Obs3MKube9tJoxGUZlZJFUbF2sc7Sc5GCea/AHWPhxpWtW62qSQvcQtGIvLWNJGUlt8e11yxGMBsZwSuAAMf0Jft72F/rPw41Sfy5EVbqKGTyJXkSVDcICm1du4sI1JJA2nPTv8AixP4RvdMgt9Z0+KWW58szSo6PGI2gPBgaVQZeAxZud3Qf3qAPhnxP8LksbuO5MYSJd0XkhFjY+VlCegxlIzuYj+IdTXjeteGbab7TD5cUScFbQBtnLFWfcMjzAxOWbkZJB9Pubxjouo6xE908dxAs7PKjJBLIHuG6rCpXbJGC43gkbdmRkkV4tq3ge6eCa+vNPme3lhf7PeR+YVSVYZGRhGnBdsDBJ25BGSScAHx5qfw9t5ILmWHyo5FOwKZfmwyjeGLMDkrkHPDZ7dK8l13wfPbrOu0P9mCgEYVWUsQoiyF8zBLEnB6elfUevWl5DeeT9m+zxuYbePzYiscjOyIk8km3rgAs2cAsx61zs/h97m0aS5j80wo4EYMuxjHvO5BjcQQFGeMA5+oB8gSWOoWMrNG8kbAgFd5DAgY28/cOCORXceFviZ4y8JT299pmoX0X2eRGDRyyKm6I5bhSMsAOvXtnmu5v9BRYbotaiSSRnkDSngDLDa2BudydhABGO4wa5LUfCcljYQ3ju8W+V0+yEGRgGDESOzAeWCFPDA/L0zyQAfoP8Fv+Cl/xP8AAMltbXmuaheWUShI4JpSse+TaAWIO4DekZyCScEZUdf2p/Z8/wCCxmkrJZaf4qu7i6823Sa+i3xhBuBwJSwxJuiaItyNu4g5ya/kV1G0njVLmTGC5iG4LuZVZjuiQA7YgGHXuRjgUkGtavZmQ295PHJKyv5qMwLIVCskkigHYpC8cAYz6UAf6Sfwj/4KE/Dfx1a2D2mv6ed0JkW2W+ihaQyxkNG0Qb/SI0VCM/3ixOTzX3D4N+MmgeIRBd2GsWt19sjgceWGYG32SbnAeXagaZXC445wc9a/y5PB/wC0J8Q/Bt2s1jrN7HHBK8irBcTiFGZirlMN0bA59wfr+l3wG/4K1fFfwPeaZDqmszy2lpHDA9vM7SG4SLKmTfIxKSlPXgleAMjAB/og2eu20d3penRyNdQkXVw1zFEscUKGO48gzNypI3kjJXOAV5XB9DF4jQqzoJAkbl13fvWEeHXBQbcYDE4PRlzzX8mn7P3/AAWq8Ga09vB4mvPsk9uiwySySL5CRh0VJC5IYAjAPbC8Cv2K+DP/AAUG+E/xPitrbTvFlk13J8qxrKqExuUJ8nEoO4JGcnkAsxA5xQB+oSXEsyXUkyogErrAiO0jugXMLIDjZKUKsQCRnPboz7SvlSSR2jieK3+cKke8kM4CK7S7QxJY4J/hJya8Qs/ix4e16zeCHVYM3MDoksUm9keSLyg4MTjJ2nqCu3aeflJrtNK8WQXlsIpriGHbhYYkuluCwJkUSznjeo/dsBx0ySaAO0k0xJ555jF5I8qA+aSrCdmBWSJkAwjD90Cer7zgdK5i88OWTNDbSXMNqH8xTpxjWUTW7DzJo0VzlWAYKpHyhSQF5ArZsNUt2iYNMzSJFE7hNxlkbeZVCOW4jcfdA/iUjJIrOs3vXurfU55GkLIiCGZNogt/LkYpFHvJW5DhA5dmGYyRyRgA8T8bfAf4eeLhfW3jHwr4a8Q6XdzwpDbX2kQXe1tyKss8kkTnAZlLcKuGDZJBWvz3+M3/AAR9/ZY+J019qdn4Kg8Laq0kkk83hyR7ISzSeZsRrLiNVkc2+zauDvfIUAGv2Iv7m1SfznLxmFIiZzIFg/0h9jLIp6uBGuPlwNw56mopVmQztEYULRvgyBgEkcBEjCqq+YBuUAA9Rw3NAH8h3xZ/4Ic+INKE2q+CfGtpPE/2tItL1m1EMsJt/NmSBbhAo2mOJirbAoyRncQD+cfxI/Yt+LnwnF1ZeJ/CFzNaRPL5Op6dE97bDYVBPmwoQoZFj+bqDu45OP729W8PQatPJLfQrLG5j2ReVt88vEmEuZFQgxiZQQmRjgFv4T8+fEv4Q6X4hspzqdnaXKqJUmt7eFHO2QK8cgimBIVIhh403bigIGDgAH+d34v8J3FnPLDNZvB5L7XR1cF2LEMwDKCPue4zWD4StYNL1VJxZgAs4OVVidylfmUocfMevt0r+q79pH9gnwf4jvbm5tPD0KSTbiLmyt1gw8jFVZjEmQ5Zl4xgYY8cGvg61/4JeeJZdTM1mrRWx+Yi7jIwJC20kqDhAFPJAyQaAPx28ZCeXT7h7W2cmRHO2ND93KFRhcYHBHqa8n8MfCfxT8QdRks4baeKZFMkbGOQBkGHYn5RuZVVu+SeK/pq8If8ExHkkig8Q2Ek8ESAGTyQY958vOCy5HIbA6/nX2f8N/8Agnl4J8NXUVzp2j2/nxRhXV7eLcSxO7ajD+6RxnO4HHNAH+f7FtJYZBMYyWYldwAHAQnqckep28dKmEuwh9yhkLbVIwSBjAIOOeRioZGhjdlAfbydzbUYkjO3CEhhuII+vFLLcWklvAFSUPGzCRCysrnHyyKccPnscj5aAJhJFcyhQAkjsiKRhYzuIDu5z8pHGOCDntUs92JVaEWgW3hUJBNlQxYEb2LBSSuQcg4OXznFY0MqGZN2V5Kjb8xAK4HPGeSDR5jITHvypI3Y43ncSAB0+9igDXluHdFE8W6U4RX+UArj93/Bycck57DFZ4RDIikhtyrkg89CAvzAZOcZ4P1pbiaNiDGzFkK/6wKuAB867Vbsx/Gq6iSY5hyZIwWKoCWwGPKAAlhyPpn6UADSeWcbt2CABjOACQM55K9acWBVUKl5DJuDpgDYFHylCv3g2TkjB6VVkdiQHI3jq2AGPJJZgTy3P6c05GmSVHjIJHRlBO7B5yGXBbB6dOKALqBSoKMzMrFpAeCo4CMDnkn+lQiMSx4IDg7yVBc8YOTwOuKYJnjVtuCrv823IYsME5A6jJGPpVmOaUPvRZI4lZWaNXcguAed7Hg556n79AGbLFHEyhJGKhVIOwhgwBBXJ54YEZ74zWPcSSEPmQOpx8v/AC0JUkjaTzxk/wCcV1M53zObmDiVfMLovllQQDuUbiDk+x5/Guev2twmYVduQfmZS42k7shFGcgjB/OgDEHls/EbMFQs2TwXV+D04H3cjrxnNXIWwm5VIRhn5jwWVjnAIzjj9KrxvColVxkyAiOV8kghgSCQepDHnHb61dljWKWMW8kc8W0ErGfMCksRgZGWGBnkDr7DIBs2kgL7icHAP3c9wSCB2OPWtkfu/mVlYF8AggqwHzAbT90cnr2rDtoJCQflO04CqTvw2SRhR+eelawjUoSWdWGODzz3B54bigC6HkK71RVVCFJQhVONy7sY+bAzVi2lEUwdWikYR8gqcYkGOQww2Cf1qgIpGVSHYHnhwQo/EDpnt04q8IpooImIZnIxuCnacEkCMHkqWJ/EYoAuuxKCUcsznCEfLjcCGBJ5wemMjB5plzO0SRs0QDkBo5Cx2kHOQylfmJJPOe2OaZbRTTKFf5GJG58iJMEcBsnCkEf0q61iTBcFisrWxAGWDRkMxDiPqB/Cc9Bnt3AMGS8ZyxBHBDcAcAcZBwP8nmqbnfEJFGDuZDkqWyecj6jj2Ixk1pyW6pI6okgVGVAj7WdAWUuCwAAPXHQdOaTZCDIBHmMKoDMGAVyRtJUOQHJz+eQM0AZ8JmRhKnUFQ2MggkkAZHp0z6CtszBEZfKMjZMglV2VlZkAC88FQ2OoB4JBGaswQwxDLtCwePzFGVY/dZjDlSdrH5OoBB606IqpUGPzFcMsquxw24Eocj7uGIxj0waAMoCfajgO3BLEqcpnGRz1Gc/lTQsqGSKUFS6dQ4df3uGUZXPTrgdCOa0luWRmgXckZBZtipnP3dobj0xjIznmoX2M6EEHjLpGwHJ4O7nAfZnoevXPSgBdRtJUFrGqqJTBGxYAjzyfm3hgcFyB25AxmqQuLyylmgJdA7FJIyTkjJBj3Fvuk4B+gq/c3LXLJlSsdssaLGX38qFBYD+HcVH5YzmopIGnkBYAlwHO5t23c3BY5yATnJOe+aAJk1F4LhkMSpHJgNG6l4vmBKn96AwYHHTBOM5NX7jUEitbVF8oy5dWTcJQsZYcNlQRlucHPDfe4NUprRg8pdkYopkaQOkqggbcRsGy5yVHHI61REQYRnazZaQbgRt28Abh/eyenPGMelAC3F/cozlUCxq6nMYym11yefTa3Q856citC21IyoOHy4Cq2S+MtgkFj90k8deg9KiYAWqQzRs435DBsKGBy6gMvI2suM9KtwWwZFRdroqLtQgFogMEhgFyyhQeQCBQBoLrE0atbiGNQmwXWxWR3IIOZCT1I4JwOv0qxBrLZkt4I2kSWJtsf3thO3cYuOMhUye2M1kz2EchWZAS5Lq370OxEa/MdpwdvuRwFPU9WwxPFskRyDDuO1QS20/MwwB0K8EDOR2xQBoreQrM/wBqScIVbYHbLGRGwGB39R0brjjmt2CazgXyYJYxHu3GaQmO4EkgZd2dpMaqSp2dDgYJzxzcdtI8jyBj86FWjdVyQ3zsEWTHRlB45yODUht2ErphW3EGVtpG0sc5+XAUZwO307gA0pNRi8+MRzvsz5b5QqVOcOVTo/AbuM56Co7m4SOeOIz7oo38xWikLBlDAPFIhzsB2gdAQB6cmnHay+cViQyxuG2AhZDmRcb0Ver44/CqUtntbHzh2O2RBu3p0yCc8dfzJFAHQ2uqpbxzeQMC7ZYJTI+8GFCxn2uwyoZSBjBxjIwBWbPqEI3iGGKVBG0ZBTAm2hsEBhxkYOM9z61We0kVRLFDIsfyALyQGZVBfJHBbcT7Zz0qBLGRGLJGZlBbJVQ+zDKdwBOCNuOO2c56UAX2ukFrFHAwJ5uLhGUARuyr8iscHAXt0ye9Ys10FTeZBtLKWjIZvNQqwOMcKwOPQ8cVdFg6BmaLKMGx94AFgNpwCTgA+lRjTo7iZg22EGLcoB+UFRj/AJaEZzj1zk0AUBeID/qw8W8/IWYHocYw2eMnByBxjpTRM8YWaFMrkR53HOEPVgD97JB9CRxVmaCJYUWJmZ9xby3LKgZWKKxIJ5KA4HTkjFRG3jKsw3JgjhGJVQCAc4OSc89eooALrUIpBGgi8poxGpZclpCMk+apHzOXPOMfdGR1qxb3EU4jjknSL5uHcBEViqqyspznhfvZOc9MGs9YVMsjtudcqdx4yWGSxLck7sZJ55NX0tUfBDBSCRiRlVfu5+++AP8AH0oAypbpRMwBV9rYDLkqRzgqAOhAB7VYSVhGsvzAswAUKT8p+8QTgA/j7VPb2cVyzSxZWNTuIdkYhMjdk4AY4z0xnPHNaMccEbN5QcxLIDGCqh9ww5BUE7QCDg8+tAGe0szJDEi+aqyMw4ztJJK4XbgcHOB15pGa4kc/IoAJJC/KARjI4J4G4fT8K0biCNgLhAAu9iwj5+Z1OQ/y8tg5/wABSQxdSMqWKbSdqDc24FmLYwACOvYGgDPltp8iUblwS2cMc5IJXGOx/nUlpaAzbpE8xirEIEOWJBJDDPy/Ng5XFbUqYDMwcyLuAdGRxIQMBUZTiQZB9RjvUMEZDKxdQC+3cuGKAfMAQGGD26556UAZkum+Q0eZyGkKM6FTtAPJDBgNwXgk4I61aS2PlzKcuGMZQADBeP5QQNo3LtZsDg8+lX7kqdrq5kZDtBfBIjG4qu7PIyTxVlJFjj+aAb9w8ncc4IY4IUryOR1znbigDFW3Vp1LZ2x4AWQckJgFGwOnIB57fhSy2rwXDLOsYVRtUhRj5m+0A52hpFIJA3A4zjpit6SAtD9otRDMWXfIiRkkNnLEptwWB+U4zt4zxg1kW0krKwuUjCqwEeMsVRScNu7E7RjjjvmgDJaGJp5ERVLqzFcIAwQsRgEZGBjtnrnrUptRliseVCruJxxgjJwT1zj862ZIITtOMqd2zJKugU7sqB2JJ4z39QcRbEYBzsCrLwpYbiynIO3dnGCMkgj+oBTMEuPLGPKCkiNlOCc/eIDdTx252io7WylLsqEoVGQRlSuCT8zdSQMY6966NXDRbrkKixJ94KEdvmBIjAOH75JzkHPbNVFYDcV4cgHA5wCD82eCcY55oAy7zR4t4kV1fzWBdpACGlchWOVGOrHr+NQT6REzgFY4xtXdHCpAV9oXGT0BK5PoWPFakkshY+YHQYVgWwM/dyRkZwaYXDQByzBwzDAbgqcEHJHJ5IHXg/mAcldaUkTfLtkVlJCqUIAHXJA4OePYisi408biFUjb0XghcdMEDkc13aoFbfIrrG6N5bqFIP3hjJ4J3KQ3f5s1SuLSEHCH59pZwjAqTu6h1yCuCOhz+mADz86a3mMpB3B1XbjgHjOd3TAPT3rVs9NBI3Bo8IRu3AAEc9M+mc4rovsp3LMVzud9rncyyFAMqCc7m+ZPfpTwsapnkncwwTkg4BBwSc4w3PbI75oAwJIEDKAxA3YIOccAFjkjoa+mvg3aGW8tlbIjZo+p6qWXCliODuwOa+bZTsnTepkBYF0PBbOeCByDj8a+rfgxA8t3ayMGxEsZLsNqJEpCoXYMMkLyM8EAA5oA/R7w1oUt3Z2ixz3Cm3WJnXIaOMZG5ldOWJyp6jAz2GR9O+EdFaWSC1mvEd/MjhhMK+YGZkG0K6uCqlmcfKcZUZBzXzj4U1e2urFdOhvHZroxXcYlLRxMqxoFVHMGVKhGAO4Y27SBkZ+1fhbpls8lrHveFHkTZctsE8cjKq5SVo8Ku5+SV6kHjFAHWXfhCWK2LRbrK7MJK+dErpKqsxO6cFc7WJPII+bcME4ryu+0a5DxRiWUsZ0YCJnywR1Z8op+UkZ5Ck85GK+xNUkEkEGlStEJUikjiuLcLlYyxV281F+cuEyTzkZwSAMeT6hpdm18zt5UCKzAMFDlmXlixVMMuWAHcdMnigDgrbwfdTaFfSW9ys11NbyBYwJGYBmCZj25MTgA4LY5zkc1+O37Z+mappdu63ELB43IleVyzM2FZFZG4IGeDjByQQCMV/RX4X8PWen6G5IJd4j5W3DjfjL5DNkA78j5RgZJzgmvxP8A+CkltpUVrLHZMGuy7PcD5EZWJAxjGWjAABOAQRjHegD8Db+ZvOkDgbi7YOBlSX56deapJuBLAAgAkjjn2xj1NaGoxMt3NEduVYjghlOPmBDLwR+dUsEfKQeMZ9AR0/z70ABYBmcr1O4AdFbPbP3lxxTScruY7ixOAeqjr3Hv+lPMT7WfoowD0yN2eCM5OTTe5B+6OFGBgn1GfYUARc4x2zk98duafG5UEjgjp64bIOfwNSIo+6F3lzgZIGD2JHf/APXTXjZXCshU8gjHbscY/wA9jQA0gH7q57Zz044/Snxkh1IYoyY2nIADcbTn9fwpcBTjJJ2jgjGMjpjvjHWkLZbAVcADIIyCcAdT/nmgBMEsxJBJPUc8jvU0agsN54IbGcdQp254+7kColGA2erdG9+OQPrViGCSSRFUBjkZ6HIBG4gZ5wDnH+BoAYo39Sd2c4/h2gAA5PQ0ucY3g7dwY4IznAyB+AxSODFI4UkjJXoQcAkH3PSmjhQSRkglWHUn3HrQA7pznHG4Dj5gSR29gKBy3PQ5IAxtB7DFRpvfjOTjODxjH9cVZQB3iRtqKx5weAT8u5yOnX8qAI5FKvjnDYx6gcHAx6GlUyITIrFT8wDEkEggg/XitC6ijiKgP5hYYJJVgoDAAoR26n1xVEgEEHnng9wPb060ANSJnYAkBjyAeM8Zxx0OM0jx4ZguMAZzk4PAbAJHJ5/EipY5CHLSLncrBTgZViOGx2HX/GnTu4EcBdXWPJUrgqWfBJJxluCB1OMcUAVdp55BIxwOefQ+lWIUJRscDgEFQcjIYAZ7DAP1psaMVYBQR94kkDgHA2g/e6/pVuL5fl2jGOpIBHT7vqOenrQBJB8n3iQcYA245BwT9cEc1oW94IpFIPzK3LjupySRk8cmqjoQC43AAZIPAx2HI657CqkIWW42uyoMZ3bgqgAEhQSPvYAx65oA6a11IK+G+dVJIUYByT2OOOorprG9G8HcRuJyGweDggDJx69ulecyukUjKjg8k7yPmJxxyOCMfyrQs7502nduIOM9Qx7ZB/yaAPojQLljtBY7cY+Y5BLcdAeeentXrGkqJlUyOoit8MS24oVPHzhTnkgdj2r5x8OaqdyRknexRQSQvP8AtZ7Z6/hXtekX8hQ2+9SrqCSMjbgAqBz0JPtQB6CkO6JraCfy45HR4JUAA3Id2xTsLFSNw5U/exxgGktmuo7iWC6RicOy/u3ynlM0LrKzxgB+CRgknAyKZYXSrEoa3WZljKoqRk8uCpC9SXAyckk49TWj9p+1CW3kMXmSTI0MzTBVVmKGR5AThxsXr8pyPm7CgCR7pvMm83czjDuQp+cMMEqyDBGUHqeQenXe06a0eKRDbzGZJBI4+5GyY2eVgrwwdgQRyRwcg1z8ElwqSY+ymIbVkR325VlZS8DY++r7Dt75FbtgZbqRvmgiiyIyV2sYhgqsixEksPNyTjPrigDo9O0xpNQWYWYP2XfiP51LxPgq8nTAXKgNyOB1BFai3DNcSQx71XeWZNjLGUXLEEuSNoAzwc5XoM8Y0c1zJcJHHI5MqSIreYu1QijAJ6KnBGDxlsHmty2aWMCNwVZkAcb2d8EIflbhQpTcO4PTqKANaKBSwcBo2wzCQE4YE5B6AjG05Ueo+lDbmYKA7NCxIYHdlWO0ZBPC7T9eeaoR3cSSYmUuhVvJVC3lx7XUJI2zowdfu8jAzz0rT01zcSMI2dbjyXli8mKSRZsnaEBVTtBwQCTwRQBegSZnxJFlCEZAdwONoO1mAyjF8AEHsM8cGWWSVFjMEgJiUsvmKChcynJClcMNpIAz82PWoRqgMSrIHWVAI2JLNlVYu+WJOAWboBxnpmsohmYOpCSb0cOCQEYsCpf5um5uuDzgj0oA6C4dJYVctEplLxbW8wBJFywyuDtZmY45A9QOTVBLbONwIckqY1wqgKoAK5Y8sgGOTnI4FbmkPao02+4hWUQyq6SIr2sikod+4nO5kX+8CAcjGMjGv7qJpJRAoCwk7ljYt8x2gmJiSQhZcDIyOnSgBy27u8yKqtFGjPuJJfBYbuWZvmB7Z6HAGOjYoy21pUUtu8qJ40wVPJKyDqRtGdx4JqraT3FwiSBJVMr7fLlTAwCct5pC/LlcZzg7CBXTW97BIojKQ2s/mOz7m8qOVUR2CoWU/MAzADvgAHGaAJYLaNAu1S6mNVkV8Dz23FQ0W0ERsAqHnBAXPtStb2jRNJEIvlkWSSVx5T7uchj0YBlI9xk89KI9RhMcksCrI8ZJkxkrGFUoI8rnacBck4Ax78OhuFtpFeULPbuguE3ybI5t52EEBjgDCccE84IAFAGbe3Ut0TpzI8TYEsaBUhhYKAiqCrbZWbcCSxyeOMVzN5awO4gubYDbO255BkhVbDuoLcnGcYH8R9K6iKdpXD3HkF9+1GROSrSbkUhzncFAXefTg1i38482dN3moJDiZA3yr8w3rvJMecL1/UUAZWsWcttMlpC0J8tZPJkIdo0ZsuVlcKN0hyefcDJzWDeSSW7gtJLKYgH8lXCNvi3bSqHuGboSODxmuoOyVUkVjNI2DyxBOM/MxYAtgAc5J+YVi3bI1w63OyB3kxG0jZBC4C5Zj9w7l4J/hznOKAMKaN5d/wBpctPflCZ3bIjjjyixhFQ/MHBJwzbsenXLk0u5tFMhtnNvGUkMiBtjCQExMcAnBwvv846ZrS1GRYljhidWSLcwZRyDuyyKdxDBScD6DrjnNn1u4eHyyrssMahIg3G0bWwWPyj7vzZDZIAABxQBU+zvGNyo8RCqTHIGHBwRsLDPII6/44wNfkdovMlAZoyDGm0MSGOwttOPlEjMTz3yM12FxJPcrbyTRRqbi2gj2wkCTzQWVWk8o9cAjv6YGBXI67AIljZ3Lp5Y2KFKBPutwSBjg4z2YYI9ADybVhMhcIGRfnLMrDCkf3WBzgkke2e9cPDO4umLeWfOSRcStGPUjyyTuD7gNvckcdq7nXZIWZwPlxjcwcsvzAhQAeF5U/nXngjZ7gxhQV8xgXzlg3PKjJyePegD0HRI53liYxmQosajkgBVC5B5zgYX2Ar3LRMxSsZvKQSlSsKkyI5AYoigKAVxu4YkduleN6KvlLBMJFMgOxolk2uCCcB+QU9MEfNk9sA+s2Fy0YHkwOQSqyCVgAsfV2G5SdytjAwMBjnGKAOiu5keZp4oNgVUVoVUhQ4VVcrkcKfmOf8Aa6VmTYc5EPk4U7+d2WGQZFQL8qkcY5xjJPNaZukjh8ye3RWu0ZUR5XMkJi3BSgik+UOijqAdrA9Cawi89wx2tldrsrM7Ki+UpaTDFgNxUHAzyRjrQAxNypsOQAQVkRVG0EkjYoJONu3Ix1Jx0rTtHxAsEkauBMHVxkyyAA5RCnDJjnHByePQVJtQtEthI8Sh0KmV0wAEwANoBwrdD6ZJ46UkEibvlV2VFhcFvlA3OwO4qeoGDxwSfSgDs7XVIbKK6SOEhLpyqrN5iq8e47hgcqyFtucnPldADVa2UXJKokEyysAgRWcrHGq7sIhKuQX5wM5GOME1hTXahLUNMpCK4TdztJZiwYbRgkDPcYYH1xpWWqW1lM6xp+9EUnkiEIEEjDzHaQjrl9px/Fg+hoAkuY1tzJGJXkLxuzK4KoSi/ukBGA78KRwQpJAqvHevbAkDcmN2x+INxBUhZA2RkDuSQO3SkmvpSwlu9zCf5YQCCmxGCOi4+6MhsZ5POODkxytBK0h8qNkd12Ks27yxGDuQLuycqy9eBjjJzQBs6PHFq9wsYLJNKXSGQglFlKDBlaOM/ucrgMcgFhkjFdVLbm4UWVvcXDbYtt1DJM0e2SJcTqCfvKcNtJ55+blRXFx3sFm0aCFolXy9oRYiVMiBiGkjJ2kHPzAjGea6VNVkmv8AAjE143H7wF5A5KyEqx5JwpA7nPTkZAKN7p90kDRb3NiEkRFITem52zuYN87AnPuegpIRd20EUEW+K3ixLNufBaOQKPvkk7fKZiQcfeIBIrTvL9ok+zXEwmgSRmKl1z5srM+6OJzuI3jnI+UpyQeKRb7T7eW3MgF9HIqLc2qzSIojPUJ2dSrZJ7n5TjAwARR3phidUlaGO5wykLE6P5bgkRtkMr/KehGM5ORWfeazcH93GFRY4EtpAAqhwFXbuUqDuPbLHrtycCrl/baZe3Ky6eClqjuGgMv7yEKm5zllIWIYIxyeq81ktsuIMRqqeW21JAcxCJSBvlJGWBJGCfX5R6AFZnWVWBhk+1AsXG4M7FSCxPPzE4xnqNmc4zUhke4iSCVGjkRgodip8uKQ7d28nhQo3DB+UdcCqX2lVeOQtHO643RhcRyIyfMrsNpX5jgHqC3U1DqHluqyxyZMn7wrloigkAVkX5iSuHIV88jnHJoAx9XRo7ho1ljnt1lcKQQxbGVcgMBkYfIIyCOneomtLGbS3IZEuoNqxRGXaxg2KVcLvxKeWwu3A2E8EjOqunxuv2gM7IXUhIxln2BWkjiclgrAY4wcg8+lcQ8U5u7hvPUo8oG2OMEhhIW5BADHbszt9efSgDS/s6KGCOYymWeZ2MMI/wBYsa+YfmMbHY2zJwQOMYz0KGa2lYfa2fcinfIZCW2gjLIW+8cfL6DI46VM8jqIVLFTCpcKUQbVYR4ZZASUk4PGeAOKu2hszdSNcwCO2udvlyEvmAksiAeWvzRsxQsDyQB6ZIBmixQQowMqxSssiNPsJaGQnymH95cgg4HGOtZNyZI5cQRRMQ+5Z2GxnRI/mTaMgEkAjocc8Hk9hrBssrbWUYaNFUC4iM2wmRzJIUWViQMsFwSMFSOmK56BUeQI0qSKdzEHaSoU4DmMH5TwR6DtkUAOgu3mjiSUBxDGzJH8oVN5yWUsQSBjAPTk8Zp95bhoo5DGsR8zMfzZR3UD5SDwceZ90nj6cG6zWxXMUYaKJFZvMwVkO5hIUGAVTdjI9vSooLOe4jaLehUI8vlb4mjGV3FxuJVpORxyRwDigDFmke2uDcxqsLqFwY4VZFMiFcGPBwrAD25OORXMy28SyPchJyLt1G8jCtNG3zZbB8zAOMHHOM11l6zgLGPKiKBtpQbJHIV2BlUt+8bLYBGOEA7HMMWJ7aHbLG0kJBgDFjudmZgyBgEDCXAPT7oJJoA5S6uPtTqsuFcmVzOhKzMu0YV8KQECoSO4Gak0+4R4jbTxxzpHma03hh/pC5JDiMoSMEEk5yTwuKe9wIZ54ZIUdmMgdZAocEMNzbRnb838utR2ksDypEyJbglJg7iIXDEBgiCRiAikkdTg5HvQBAPtEpmWVPLlD7tsu1VLynOwAkFEII6jjGdvFWJX2W0YwkkilwygFCBs4G5SCW3bDnB+7jvTNTlj+0PK0m+R5EUyAnEvlOcNJuH3dnTHI9KzZbogSrIEDFwVjRm2FeSCDjOw5XjrzzzzQAyVtjCQSZkMjeW6Y+VST8wI5YbicnsVqOK3W+mW3cymYRzsuUBzLHHJMOSRwdjDkH2waek9t5gWaLEaEyEIg3bWGFCM/LLnaQBjJGDxmq8OpC0mjKu+1WxKQo3tG5YOATkZ2E4B6kZIoAinQTQSPGu14pfNMEaystugUhm+ZidhIbOSfXPAzBbK5uYogJFSZUwyFMkBiCOOnGOuOnrT1u7pRJLCSivJ5ZVVO0ozEAYZSGxGWx0PPUDJEtiYkvUUkOXG8OEI2SBdxUqzc4YY9fTrQBYvrWK1YKcnfGOA7MyZbahOWJYGPB5HfjjFU2jQK4DSyo0aGQBNpRwx2oxYZVMkYP8AEealvLhpbl3DrtAIXLrgKpVdgBUHdtC4GOhqMboZgbkoFQITCrqBIFYMVYx5O7gkE/3uM8UAR27tCxZCrNLlSjxrkhgTyGBAYKODk49BUqzBANglWZW3uY2yoi27XwgB25z1B74wAKqTShmDovVmZF4PQALlv7xXd6dc85q5NFKLUTYMAaJS8xYqHRwytGCF/eSbcH5c5HtigBXvihUWxIXo5YBhIGx8rxlevDAHkncMms9yZFE86GIPI5Jb5ZSdxZisXUrz145briqYvUtvMVHDYVk85gCwIHHlBSNpBIIJycrkY6VkS3YkZmLFiyFizclWBVQGP9319c9KANZ51ViqJtdhn7SCDK3RtzfNx9AAeDkmrkMyxFWdVkjKqTkv8zBSoZj1XO4HuCqkEYrkxdHgoxOMIAQeWUkZAz93P5gk1ow3av5ZmG4LiLykZcsTlRgscHHGDQB29zNbBLW4Qq7SR7pRtKCNyq7Wjj8sBMnzMYPIAOBk1t2Ekt3aRElmHmtFCfM3bjtXIRRyucYOevNebm+kgHlOcMCGVSNxBXcFA7DAIBH+yDWzptzF+6VZmQx73k812KYVSQQ5BIZlUjgHjC55zQB3qXEPCEvKrOysFk2r5bspeKRdpOTs6gAgDrUE+lg3FrOsiwypJIGCySYUF9ju4zkgHuD/AA8DPIwZby1QmWynCS+YGdZT91WVzlVHDkMnzZ5XcODzUcOtTriNXzKyEk78o6k4bOcANuPIz/F75ABu3unpLBJbec4VpBtaP5U3BgySIxX5HJA3A44Yc1BDogjlR2KMgjwsjMY1bKjALMNpydueuCuM9cZy68ZlMIljjkX7zsSC3lROpT5BlmZTjJJxjtya0Y9RWV4HlkWNZkAQO5WNmUgsxHODkg7jwd2QD2AJ4dNKtKfLTcHXCktI8ibdwRV7gFOSc8c9OlX7BKzMqQkEqcRIpUgFG+YqVGCMEn3XArpLfVCouIBdQGErteRPLT/Vl8rF8ylWJZgACc7ugGahTUNPhTzBI7yMZozkZLxsCVJhJAPO453YA5xnkAHGyWEFyWjb5ZFxscqo5AKsoZuckL+HXPHHG6locqbuFdWfcDuUbSSWwqqcngYz+HAxXodzdw3sqiGNlwpRCy723sXKttU4Y7RkdapXU9oEhgaN/wB6rebO8YXdMkanc7ZAJyMA8csBzQB5Nc2ax7zDCEG5CCWJ2bQCR2BBZlHv2NLFqUyqIwqRxP5i3JRVU4yGUcDJ6r3zx3rrp47dkniVFa4lAEbOoWPyyrBkdwco5JBBxglcEiuLdURiWdVRTiQZBZXC4PBOWOSe/agDTSZZRNsDOPLGGdiCNmAnzAfKeMeh9K0YrY3LR8bomdfmQFQQCw5kIODkdW6gc8Vz9jNukyxKQg8gsAshU5QSHdjG7p1OR0PSvSNC03Sb2HBuPIRmkdf30oLonDRwK5+YlnHJyRj04IBzuswR2WlXNtLJHJNM6SKQNwi2jcXEicbigVdvfk+tecz3MKQC3jAA/ikwdzgKwA3HG1d2SccnvXt3iLwrPNpshsbKdYoDKXl25Zww2ph9n3SBzx1ztIHFeI22nS3Gr2lm0crhp0jeMYDupcBljc8BiAcEkUAXfCWlXGra7YxW1pcajK1xGi2dpE0stwwYfIu1CQ3XnHbpX75fsw/s2/Gjxj4d09Iom8BeFUt1aWRy66pdrIFebagIdyF2jbgDrzzXxD+yZrXgXwH4phSTT7Fr2GSa4N94knihgsng2pK8cUhYM8e4joCdxwQTiv6HPhR8XtF8YR6dpOgXMeuPJDbQSNY20cdqtzIgUpFtyrBQp28gEAAjJAIBJ8P/ANgfwnam2eW6k1jVZnQyXd2WmkmuAVLSuDHgEtjqT0561+onwL/Y+0rRrNH1PTrUeWiCNIoIVcrlhuyiZb7qtnAPBz1Neyfs+fCkpZ22s6ibj9+kDx28gV4QSoLOuU3EZyME4GzjNfdGm6LbwqkNuDbyQKGSQRlow7oV5TcA4XdypyBkHANAHmnh74SaH4etYEtoba2nYAQuturOXSPe2yF2zK3lI/A/u9K9y07Tba3iSElPO8tSBtAdtwIVtgPyn73XA4xV2K3hXyw6I/ksrxsVXekgDIzrkfKdhYZHOGIrSVVQl8KrBeWKhiVGGxlTwPm6H3oAktrXy7eJUZVffDuLReYGjDneu0EclAcnnB5PFXIpVlndYo2MSRPm4QL5LSRzSwPC2QCJEeNunB3UkaFkiV5NqkxyKwLJkghgmQfmzkZXkEdRV5RnPzfKB1yQAQW3bgQOMYIP+1jHqAEJdUUyqnmAchC2wnkDBxnvnp+FOkjWaNlZzFuGQ8YAkVgc5XchAPbkdD9Ka74PBGOcY5465IBzjn9KdGWIJwBwBjoAcg557cnvQAghWHdje4Ziw3HJXJBIB6nr7YxjNStKEJAGd52NhA29NrAAkjjkryOcjrjgsddm9yzHCg7ACxwuSSqLyW56d8VBuZG3SzLtAYDCqqAYDA43Ek9j8x6ZwKAFkQGM4OSVJ5zk4znJ3dcfyrhNdgWWN48Bg6lZE8vO5CuzhlYeWQxB3c9ORzkdpLJgHZkqw/gBwAed2AoOOnbvXP3cMc2CwYsGDKQzDBAbg7T83DHjp6g8UAfP/irQov7NuI5oVCXCvGyxh0UwkMACVbIfYy5weWBwelfJfxN8AReI9GubKa1eRBasqOn34vLUbQCCWJCqCfQDJJr7w8TQNLC4B5IfOQSMJtzuIUhfmIABI6cdK+YNdvoo7yeCSVfs+1hKDliGAwflC9QhXGOmM56UAfzNfGn4t+Jvgd47v/DHiB7qPRLi9U2e5SoYB2EZBcELIp2juSN2McV9a/Az4z6f400CWKznE8sUUe6aMkCPa3JX5jk/c4bHcYyM18/f8FkPAdr/AGRY+IrAmKeMSSxzrIYwu0bfLZlUdWU8HJJPc4Ffm7+wH+0DZ2PiSLw/rl9IkZH2U+a+UFyVKoWEUgHlEKrYO3J/iBOaAP2G8eyWN1e3F9q0tuvkTmcXEvzLAwYOwwjr8gbAYY556cV8e+Pvj1LpZawXW49Oku5GgjSwmaO8ghmUtFcwy/dSIrgBmOfmyVYV6v8AtJ2sy6Qlx4bhmnj1KBv+PK48tC90jM+5ZTJui852JXIIGRlh0/MKz/Yd/af+K11LqehWjm2uC7xO+osjsolDxlHkJBJjbAGQNo7DigD91f2UPj3E6WMOoaxaTySAGB5Zk8wxqvDMQxJb14xk++K/Vnwn8Ul1Ix2tpBDNPOyqrGVWQs4VSQeq8kdSBxzjrX8gug/s1/tRfs96hBqHiCLWoVkb9w9vLPLbrG4VXWe5t1IwA4G1SB8o56iv1h/Zo8TfF7ToZW8RX8zTpEtzamdzGpguFEsRSNmBdPLIKkgE78gsMEgH9D2jW7y23nXt2hbDsYcAht27cpBB3NwcHIBznpiuG1Pwj4Q1O3bUdWs47WYySuyO/wBnuR5TEKz+RjqMHaTggjOa/OrSPj3480OWaK6uoXV0eSIz3006tsUGQeWoGPlycHAG4471LrX7ROqC1u7nW5tPtYgm5ZpdRiQIQAQgjkcZQkgMCwI6+mQD611jxt8Nvh9E8o08tGobdPbqsiLHEQWLK55bGfr0z2rp/AH7QHww8SCLStAht0eUmQxeR9nmDTsGaSSHbuUNIAwbndjPIr8L/iN+13oV1ra6JFfQalbPb3TzW9nMJIpryK1ml+ybohuRDOgUsrMHRwRgljXyf8GPGP7SXjn41S3Xgu5utLsJ5kguL65mMFtDZOw8k6dAQVLRhowqFWBwM9TQB/Vv4s12G7hkt5dCWRLkFFngSOVctkBtv3s9OnB4r5B8c69Y+Hnll1GAWum7nS43YjPlujeYURwpkBCsDw2C55rS8D+HvjYuj2A1nxit60dvH9pxahLl5DuDOJAyhFZfK529QcDGDXI+L/BPiDxvrcOl+Mboabo5mWOK7CvC85WQAxOSuCM5yMYwvLHgEAm8IePbAaIJPD43WzsxijZWw3lNiUR7fv4YpnGRzg81pt4j8V6xdQ3FraO9nbMvnMqZYtv2HbFyxBXJB6c478eweEf2ZdF8Oad5/h7U/tMMqSSPA0gkAZyrLgg4TJjAB6j0JNepeF/A9/pGm3ptbBI9UmuJI5NR8kzvY20YWUhMxOB5hUqWyDkDpyxAOQ07xfcJpUAYOGNuCHbg7wgBVuDhckcDgeuTx5D4p8eLqc8kFwzhkPlEEMAQBtUspOC3yqAfYA9q+y9K+G667pSNqQSO6huHD3Aihh+1IwDRGRI4l3sr5XcAfuDJJBNcdq3wLUTySW9vZSgkFndFY/fJZhleDjHPXJPWgD5ms4rW/tRNJDA+6MFwApmKphUlOBkHaSPw5rzLxb4csoZGuoYNwkVmaLDM8hJwATwBlsduOuK+0brwhp+j6TeW9zpLzaij7baaEbdyFsdFYbQqjnht2eoBxXzB458J6zcO0+l2+pL+7MtvKyzG3U5JIlUj5lwVB3AdccjAoA+eI/DFmbmR5LdjDcq4fzYcMWXauyONgdoXdjPAJAySajuvB6SW8YXSTLG0rHAVcohIj+0SeWoOSuDwQp4GDmrN/Z+K47his1wzxkLNHFkpHKn71VdBngbVHIGBzkAc7mk+MbqQS293axwzwhleNQwdow0aGUEn5ASeAR/D0wc0Ac1Y/BfSr95y2mWw+2SRSsrWcTOXheNykcjx5jYDnKk52lGIGa+pvhl4JtNHurT7HpyQTpGEMaggMyqFLttX5MKM574zz38/0TxlZ2c6kzC4RJlAkmyVDOXiyGYAsm4YAU4BcZr6L8Ea3p13crc2+XnMm1w+4GJGbvHk8kEYyTxxk80AfJX7UnhybWfDerW86xpBHIs6x4lKFoiwaPeDk/PxyvJP8OM1+df/AAjc/wBjeG4sIrm0jjeONGhbKR5ESu7CFQNvmIFYnKlAFxk1+zvxy0fQtP8AC+vSi3QxwPPdyI4uJ3kmup5Li4KeazGQvcySEAHYvmAKAoAHwrrbeH7u223Fi1nDJEWErbEeQIiswJXIK5TkcgcH0oA+Nrb4YaNqQgs1sV8+VpXtYo4pJbeCZQAzySlsqzJgFOASx7GsTxn8BtHtNFlimR40kzbKscKusbTh1V/J3hQq+YOceozwc/Q+m+KvDWm3qx3F1CqyOyRq3zSOseHR8gN5a5UgEAdOBg8cT8VviHZvZ3dqJojbSRyNCYolEyNk/vJHQnDKxUcgAdgAMEA/NLxj8DNOt5RGBBcOIZI1EhaImZo5QvIUliTk8/L0z0riY/2ZtZcMtpavKwin3gRARiPBO9cDa6bUbJHI2k55q38TfjAmm3iw7w91aXT5eNi37gMGhmZs4CggKeq4OQRjNfSPwU+LOm+JrNbe+v4Yp442WGJJcytFJGp8qJN+DksB7k89yAD4b8Ufs9JaRNutDJfwkOWi3eWFB+fy4yuGlDA4yQOem4CvDPEPwV1J4XdIWkVW3IJBgN5KyxnzEz95RJ6Zznk5xX7Y61pfhi+uShRZH2p9o08RlpJIZEMjYaMHzJGyMLySR7gV53eeANFSYxyJHbqy+bGDEnAIkbygTgZ5CkbSMMQOQKAPwp1f4Pag1tOxgkQo2ZFeIKWbG4GFnAzFtkX5vugjGSeB5TffDu6hLDyJAm5QEEY3gMpI6gbl4zngHHSv2y8bfDKwWKe9uZI0tJJG4hAlaU4aQ7nUBdgcKeCCAMYxivDNT+F+kzWqPaJHIJYWV32iZhOu8HiQAOCgQjCnOevO6gD8qLrwLdRArFG0yKxwzBVER2hjvJ+XPJ+8cYHXiucHhO4iIfaxuGMjrgbkKRkDcmxhgZ4JJAAOSa/SDXfhnpdoRb34lldgD9mLbSuGV080RjKg7k4BJxnOFwK8S8VfDIS3qq7taLK4VRboJ1WIbWjjRRIBtLBQcH19wQD5FiudU0+Hbazy2yRvkGOQh3ZWKr5uORtyxGAc4HbJr2fwR+0B44+HN3pmp6H4h1S1u7ObzokieSGFVKRFoQXlLNGQhyWBGTwGBNM1bw5b6Y0kD2ZuG85YhNcIERTCBuDKFByQ4JTfnkbhwori9dsuSttb2wC4VpYbZWYgrtCmR921RzyDk5HPYAH6efDT/grb8bfDS6ZZ3+vS3Vlay2ssplDeYSrhJIjOpR1TymA3Fjyd2AMCv16+C3/BajStXtLK08VahFY3FzGBNPA0iSqkYES7jODnLbjkZBDEYyOP5J7jTt7eXLJJcbQQD8u1QfkYNtxtAAPHJPU81nmw1PTmW5sp7mFg5WMbiWVTz8w4+c5PbHB7igD/AELvhV/wVL+FXjFoYm8R6fDK+2LP2tFUuDwN27G3k46Y257g1+gPgv8Aab8JeNbKJ9M1rT2mliRvsy3sTSEyRsWw43Dd04IHI685r/L40j4jeONAkie31O9ia3yqKtxOhXy8hUb5uMcDBx6AV9bfC79vr4zeBZYFXxBqDRQBIgDLJuKk52tuY5Gf58UAf6VOnfE7Rb+3iHMW13N5HdyqwdLfeSouFZkdTGSSpIJJQHbk138WtQ3EAYXEDzI0kitK5gi8uRy5TIc5YoMZOFG3dtwM1/DR8H/+C0PivRpraPX9QM8Mpje4lY7T58bqNjh2wBtRAxQAPnkcV+q3wj/4K7/C/wATXMMuua7ZW17eoJ7meS4lPmPcAI0RDSgxvwrYAwApzgE5AP6TpXgvILbzZSJAkc32e3ncviJUfanlS/Ogcxg5AUnnnNU4LOK9tVmuVWFo3fy3ldZ5Hg5lDuu/EEh3AdAwCnqDX50fDz9uT4XeKYLeCy8W6TGjko0Zu1mNwGhh8nZM8oKbQsWcE7nXB5r6o0H4veF/FJaez1O0ZbgLCsKXQ8ueIBSZZtrbpNhQ7cc7QV5GaAOx1HwB4b1R57m7tYJHBSaOQoEViGZQr7RiSMSOMDP8WfaooPhppFjFDNFYK99dSRw/u7ffGoyzfPu/1UahZTgnBL4z0Fb2meINOkLzWxhOYBAJHm3IGjJZVMayEZBKkHlghAyMHG9Y+J4JLZLm4ilt3kuDYckk7YJ5IvtSR5IjDozspAYspXLEYwAc0vhvSomnjs7NLq5SSMyrAgKDG5SwJyquAW3AHJzjkYqdvC9vbsZoo4CWCxyN5eGjYtg7nDcY3L6Y2k9a7bTtVs7mOYRXCTOXkG542t2CKu5QVYfO2wYLKTkDJwRgVopViEaBxctLM7oC4G4Fsl2ZQEOFKnuSE9aAP8hy9t8W8bQZlhc+Y0m4Bo5VBUhxkjIBx0BPPUDNZTWzfIA23K5ycKNxzwMcY6+v41vG9Rf3bxL5Jjk85FZl+0bgVQuCOGVjkY6E5II4qlFaSzQSzRhWSLIMfmFpCqgEqq/3BuJ/4EaAMyKIfNksZF2si4UqxHJz8pOfpx/SY2ySne5aPdwyjJIGT864K9hyCe+R6VOsU0ciOFeEMDsdgcbduCQM5HTArRkt7p4Y7p1TLyAKU2iXaAWLlVOSh2nkjqMZoAwfIKMoYAkEkqSQzAsV5w3pjOTxmtiC3uLaN7mDBB8sI4YAqWw+0RvyMFcZz2pUQyzRSXE7oJmH75hvIBbaxIXJwOw4yBxxUV1sQeUkpkZXOJFQorL2IB5BJ6g8jPegCq1kCwkdC0xZgxAwAvU4x/Dgjp0Ix3FI1m0GGV2KODt2s23n7x59Rnt3q2CIihLAjar7Tu288EkbvX8elXnuI5iqzoEiAKqkQCfOMYdizEMTtwcYPfOaAMtbYoiN5ZaLcS5AAddoB5HTbk5yM5yM5qZI5FUgJ8hLEnkB/uqdoPoex6Y9Oa0UTzEaFDJ5TAsDySgzncwJ+6Dx34PGahZJlGxVeYFT5QUgMzYBGxs4HzdQCODzgmgDJvZJJFCZJVQBlVRdhJAwxAXjC+tc5eQptbYzAEBgxHIbGDzGeU649hyM1v3CyFXALDeN0wxwWBO0jk9OnB5zWTLM9szYRSSMMrBSCByQeDjp+tAHKyodxwCdrZMgHygNjqc9Tg1o2UTHdK2MKqkLnG8Hj5T3wKozSEfKFwpJyMDIzyVBHOPTntWhYOFRgAxLEJuzlQGGGwAfvYxyOeBQB1NikkUiKg2BwpA8wKWDAhcs3Tn3/LitxjMiKr27SI+f3pSMMoQZdi4GSobqRnGOetYVgrzspVAQrbdw64wWy3PoDziuqSa3WBYWiOUc75SC55wqqD0XgDnqdxyT0oAhgWd5o1RmQlAiNjCndu+Vic8EMR7nnPetCQyFFh3FFV9yIwYnzMsr4ZVyo3EZHA+XFU2djIscc8jRxKywqWRl8xyr7hMANkWQxGFJycE5BrTRp7SSAtCs4clpt7KXXCs58uRX46AlSCSTzg0AMSKd7Zo41jQIMTShgXnDFW2qM5YAqPl24B5Jya2tKuUtDLZzrEWmRl88sV8nMX3XwMHO4EkZ+6OcVz7uI2SVYQGj3AHexYqrBtrEMNy8dsfnTPOmA+1OTslZlCZw7RqPMJBZCSuC3zcnI6k0AULvMQkCsZAXZFkTOzcjYwGJHGR3HIXjpWSGYksSzq5HBOQMdFx2xzx2zV5ykgklMhQK5PlydeMlVBB5ICgcjr3qpG1uy7gcSpKpCOoKMF5O5vXIA+hJOcUAaTSiFoniwyskgGSjnaM48xB3zk//AKqhS/k2SRq+Vd13rEM425PIzwvPQ9+1QXFwXk3CFIFIY4i+7jGAFV24Ukc88Z44IpBMsMCb4gkkjkpKCULDbtC7ckH5h1Bzx0oA0SptgA6bvMUSLgjckbnaA+0cHJH9RTo8MSXJ28YJxgY2kAHbyCOR7jt3zkka5JMjESY3O2RubbglsnO44GDnrxjHWtszmQCR/wB4qKke7ChdqptRSVA24VSOcnjrQAyC3Duu1gqztnaxXHHLEhicHaM9O1XjZbIhNCwnjEhWYlsKAYxIql1X5W4cYYAnAPXpHA4SFrnEmIWCyiJFCKkgMaOZFOQSx2gbScHIJqSO4hgtZERwHl2u5KEEuAUARnjBUAM/c5PrnAAKZWJ3O0iNjuIjHK4Zh/y0ZuCME8j/ABqyIGibbEIpm8rc8Y2SbFYKGJPOSARyucAZyMcZJYqxbkjcpGSCxB5G3gcA9eBVy3mzOsiN5RjAV3c4CbtyEOqnJiOCCRg4J+tAFsRxFTblme4Z08hhIpgVnTa6uT9x92wntgckA5q1E1vC4jnKxkMmZ/vhQDgkAjDYI/hOD0yTUVxdzM0b+XbTbRwyRBcBHIVSwCliAoxncACMd6q2sjeZIZViIDkr5wTKbQw2lgBwMnA45xQBpmIzNI0QBSFjhmASNwTkZBB3My4IHXk1PAjqEBhCg7iwKiNiCfvB8cjGcdfpjIqytpci1jmilhZUcOUb5Vw65G0sAHPbAPbjgVNCcyRKjR4fYN3Vic8q6u2Bzu5HGCOM5oAtWkMrzK4jjQqNyKDvBZD8u3dwxJByCB2xweLBwLhpZREsUiMkoVDwIxlSwwfl3Y568kA0jyGKTasihkOUKkKIhlcuHj4BA6HHFZ0FxPdSy/bJmy7F4vM+ViXIAVzk5PGQcjOMHtgAS3CTuGt98bln8pnDqsnlPhmTDZCg5BPtVuWyfzFnTY7OredGSzGFgQXIDn5hypyccv69NCGa3tkkU7ZTgrHLIpzEXySoUSkrljnj+7zlTSxxPIGuJCFaN1WUsuCFZtvzhuwKkcgZx7UAOTThJgKiBhHzK5McahVUNuO/qGkBGPxBGRWZbKHknMbpH5K7drApI28iMmEbcOnA9CADx0rrIUtxJIhkaZZNjny8KdwZSWWNsKy7TnBIOV64BBk1G2srdbi0twJpCq3STcRgQlfMUqqsNkmCu4NndkgDIBIBw1xFciKRQYvKUAIyu6MWYHcWCrwMsMHkdeKxjZyCVUwZQ4Bi2t94scKN38XOfc9cV0N27QwNJuEkcwZSSAxR06LtBBI5znJ4JwO9c0Z5IJWdTKN+0rJlhGSjbiASpAYY6YPbtQBHcxvHuiniEcufkkYKrp5eAEOGGCeQcg8+mKpgApG/LOxYy5PDYJYMrHOSM4IBxkdewt6hfi/w8wRJ0cAOq/JKvy8SHIIwBwcDOSOOMMFxE5BWKOMrGMphijlR1C9VY+o4zkgYoAhK+ZKqRpliBtQlf3jY+baC2Dluh4yO2aqMSsQIQhCxDh2UFcjCjBwchs8+3tUxCyybgqqgbhY2KttJJwGk3AgByBnnj8KluFULtIJcD5WwAGU4XuOWznqOccdeACvbTLEkqMWkibaI1G0jzFIKsxb7yjnp3PpVwbmQurKACFGTtdiQcgKevTBPvVSGARkBAfMJ4GAMZPXaTgZz7/WliXy9qlSACxOdx2gEkqC33uf/ANVAFtY9hics7hiWlQvtyq/LtUgHH8Q+laUUbmCSRIy9ujAkB1O3djYVkKnAzJ06HPPrUYijco4mhjjSEHa3mM6hF+dXVQfn6gnGM89M1JbyRKdu8om3apVQsbFhjDqWwOCPmxQBWSEniR5MoSZFjABTYwBUdcZVgTntVu9giSTFq6EFAX3j506ho5eysp6nAIyM1XW9aO4ZooFK+cflLDaSx4DEgeYoGMEY+6CeM1LcP9skJYiK5eSWWYCLaHZufvKd0jY7HjuKAGQRrLKWLqFiQu5VCzDIUKu0YB3OVAxzyeKkmWSceXMZC8SBVYIVwFBKIDnIUA88E5NRxsy/JsCYwxK4DBFyMGTue5GOvORSTSNHlt3mM+VVJGlLIn8EuTgAhFXBH60AWbK7a12RoHXLKHjAULIQ5HmK/wDDIOOenGOc1cu7QAPdqqvDIglKJIqsu7BBXdkCMMSCByNvpzWOblozHPExLj5l3Ko2fMwJOAwf5scEdM/g5b+Ty5InwxlZiWwFZS7ZYoxTgnOOBjHQCgB5lUsIJS4jVmbbuQssmzGCynBXhfpjvT7aBZYrlXjLSNGJUcsOEWTbIRxk8MCcDIAz0BrKRgdwIO0yDaCeSDuAz06c+n0q/bTBzwQEiDlirsHYMCrKNhyyncBjJ60AWN0EcXkzqZlEJSMLKV+cliJTkDbhsnHQ7uetZ8bSPvEasW25VduW2ZwB8x6cjgdice9uSIFHbyCWAG3JGWDFRwMHJ4Hfk+hyBLaxxiBbyR/sxRjCPLZBJIVVQBtAyp+bliG74HBoAybhpGwWLSMqYIwAAqsTnPXsTn25xVSOQyqsSgqwkG6TdjKgA4C7sccehxVq+x9ol2N5WAzqkjEsFPz7VwOcnIBIA+lZ8GcmThUdguWYEE/MQVXGQMHH49e1AGrMSd0K/KsSFyjPuIdQqMxG7rnJOOx6cVCkAkid/NRWHCxMJAz5X5SuEKhMgdSMdegqphGkIDEFVLcc/LuAJ2de4z7flV2FkEazQrIzxTL54kVRCdxxEFBbIU4OcgDj3GQBzkQwLCwQmJnEzKSp3qeVjYJ/rNoAwcfd7HmqEzwRkFCssO4M7qoGU3A4IfBLZOCBj1zirGo5WTIMaJ8hHkSA5JRdxAA+ZuBnIG0+wrN8z9yAu/ILkqVUhcEAtjdkjB6kf4UAUbuRJLwSFdokfcQQFJzyOFyE6j8q+p/hFIr3MKW7vFH5akl9jNkRE5C8Bl5OOCQCTkV8pSsryx7d5kHJY4ILl+OuO2e/avpn4QQPLIg8gylnAkLEqghHdNn3mZzycErgY4zkA/RDwrqc2YLdYfMLJHEUQBQeCyyKeSmQSeP4cfSvvr4V6xPHb21xbBfMgB2iUFkBSNsKykYKkqwOOmF57V8IeANGkuZrcpZzNMABNbR5ixAq7Y2LhCVYvtAzgkt+FfpN8KfC8tlBaedbpIgVJZA7mRlcnaY+YgXXGOh6ntwaAPa7nxJp8trBbjTWt7yS2zd3DrL5UblFllngj3tkmRnGARgHhcgV4v4m1tLS5ea1tliCbCJfPaUyqDmUSDbzuIOMZKj3OR7Vfada+ZbzRGDzrKN9yyFERpJdyL8gO4hcqCDnIXrjkeB+KNPhla9MKCNA7h5YiFVGVsExlcAg4bGBg7s4yDQB0MfxKmPhpZrZTC8EbK8ayoxUjLGSONCSU4yTwDnHHNfh5+2Z4uv/ABDqWrG7JYRO4jVN6k75BgsS2HJIYEYPUHOa/XC1h/snS74QG2iWS2kQvchWLRMoYqquSFk5OSDxweor8WP2tprc6neBXdQVkSQqfMzIpLKy7myUMhYg9fm5oA/MvUiftk25QjqQGAIK5XGNpGf4R+dUnfeeeMLjIwCxHQtVm7UedId27dIx3AEcgnIOR15z365qrwrMhwRtUkgMDnGccgHI6fhQA0AnjPGOcnjApzIVOGyvAIJBGQwBBwe2DTo035yUAyAS77QP8etPlXEmC6y8KAyFiMAY43entxQBDjChsNz0ORjI6/TrQS0hJZsnBOWPZQTjJPXA4FSNtDBEO5M7QzDGM4yRz15/SljhMjiPcqEnaGc7VB6fMQDhevNAEQHKsec5Bz6dMZ+lTTW+2ITpu8iRtgLY3CQIGkXb1wGzzjBx1prJwRzlWZcDpkdyT1BPT86jOQqjduXltuT8jdOQeM+47cUAO3llRGACICAQMY3EcnHXBzj61Fu2v8m7HGDzkZJHOT6E04KxDYDYXG4845GRkn8fypoB3HjOcDA6jGeuRQBaeYzKMgB0C42qiq2CSxYAZZicf5NQNh3VnPBbcwjAGBnOFHQH9B6Vde5haAIse25UCJnUDa0fzZLc8sRtB47ZGMc0jt4xlcnGMZ5xk4P+etAAoVm9EA74BI7fUnv9aerKpfABJBC5HAzjp6nqPSkgj3sI+cdTggMw9ASeuSAM9zSFUV3KkHYdoG7OclsFTjpjFAEqPkgMuArFuBnsuRgnnp0PHNGw/M4B2k88cAHoOvv+lIuWIQ54HQ/KfUnce1TLJwi4O1GwAMZPJYZJ6jdigCHnYzZJO3GTwQO3H4mogxByDzweeenqD1pzAqxDY5OMg4UEknJx1pzlpGJC58vCkhQF2gKik4HPI5J6k0AOjJ3gkAhscZ6Z+mMd+lasMSZYEMWKgpnnAJVlHJ69B+fvVGEJk/MpIK4K5POSMDcOmMHj/wCtWxGqIpBJbKjJxtb5uowTxz/ntQBHNjy2LAhs/KwxtAz6E/Wsk8BgAPmOefRQSfoN2K2JPuOc4UjgdwcsBu+pHbPp1rHkK5Yggg8AdwFP05FADQ+cEjBCFOACMnJGRnA70qFowrFiATkZ68Yx075/lUYYvuOScAccAjB9AOetSCZnOQACUwMgBSVwOffA/OgDpNKvGidGLEksB3znvn8j/WvdfC2sF08llVmkOA2wGVcYwyHjaAQMjPQ9M1812szxyI+eVYkdcAgn1+9nmvW/Cd/MZo5EdELEqrsOB3YKB91sZH/Aj9aAPpLRtRkhmAujIUGZJI0YbmdVcowHblySR+hFaKyxqBJE67AMsuGLgliSCGOTggHOedvNchpw81IzGwaRkxJkSAbskMBkZ4JPY4/Ctd4ZcpKSoYlN+5iQqMoyW2jlsEY46g55oA7OynhEL+a6tI+QBu2qgC/eJxjcQORk9Mit2K8WYRpDaxR+UCokSVzvUcYbcpByQSMY6HFcTCF8tYo4/MP+t81nKqECncroRgMHIweOM+vG1Zyu80YhtzDGzRLII33qv3g03UEozKeAMgyYHagDu9PJEjOFVosJMh2lWEgYmTC9Snzcgc8VZmuVEsYjW5YylyzBNqrgBtpbILJjBGOBzwOpZpkzEAlTIzeaVRvnBdV3BgGwTkqeBz9eatqrNO0mWW6yyeTIVEUfzcBYiP8AWbSo6jAHfNAGet0kCSFpHkEIlZg+8zMr7yqhQg8xcDaBnIDDGeDWjHrt2pjEDiFDF5Y2KInyXR0GVIJ69+zEccmqDWqPfAXCpDulS3kwGwSxKhlVjtOM9eDuwR7TppKrdR28skXmyuvkziRUiVTuVjJvwxIV88YABz0oA3riWAyxGGd/PSFVmMirxJIP33lggbl2gZB+YMOGIwagtypMuJduVjVECFkYow2pJKB+7woIB2sDs5qnfWn2eS3hZVLwiR3aJluIpY/OwJg6cxgAEEMS3Qjg1eEdrJI8iMtqsgMshVC/lxAAhlDj5k+XGOpIzjBoAt208kULJsSUzukgYSjeWB5KrtO5W5yOoxnjk0hN1HdLNlyJkwYxuG2EFyxCtncTx7DYPm7VnSTQbVSAfKF2FIykYj2qY1bj7gZjux1yPc4v2rbWiWaV5AQ4jDnMgQAlQNwOf3gJ49eoyKANK1l8uMoytuVgwBJCsBvJVVUg4w3HTuRWjH5c0cq7mXzPlXLEhVjcHa20HH7xSB1+6M5rI8wNcQNCkkoYJ5rbEQ72JDQFd5ITJ5boAO3WtVWhtn4QeYC0ezCoQY1D5Lg7QxYD8jnGaALlhBttpZolYGZgqsqlFZ9wD5KAbmABJ3g5Dnrjhup6dMEW2QvBHJHEgZAAyAbZBltx2glcHoeSM9zetbmUhE8gCNgjMwaNkG5yMBgpJkwMZOAN4yOK0ZIbkzTv9kElukTR4RgWEyyIYpA+RkYY5HH3sg9RQBzb2kkMbFHlZSqeS5TYqfKd4YNwr7tpHUHI5yc1lbI2TcWJZWPmuzZcoF5fCsCSADkbvTHOa7a8tirRgNcIwjLOzENGARkqu09AWUZIBJO4Dg5zpYIRDMojAMxicPIBvLBVjkaNlHK7Rg8gA5PNAGClha4kn3ySwnDROdpELiI5WBiBltpy/wB7oOD1rl9YsxMVdwjojo4SVSyNuPz7SGGwhip45744r0G001ZlvJQmVjiOZHcvlxG7RnbnBwoccAAgkcnFcRqcci4d5BsBjdjCNgI27X2hjhu3r39aAONvkZSFtgGZQCHyCi/NlWjx93HzAk56EZ4FZTC4jTDlbgKkryAja0fmvsI7HzA3I5YcjjgmtPU5nV4PJhZ0LtFNLIgQNEGZjIrImA/OMZx9KwpZgyuxYxA4VWIMiA7iSd2wE8buMfTIOaAEBnjiWRGZWiZSjgY2MCrJtYHAk24IwBhl6jthakmp6vPduFmuLhikrSfPkRhSMmPb82QBz7deTjVjuHaN0dMBmLxEcltm9SzYbKkFc9O/ocivHLNbLM3noZVzPhGDJIDEP3byLJynmBdyYOC7cZzQB49q+m3Bu7i2t1aZo3IYIrEKCB/rAyjG0kdeMniuSitPJuNruUlilI8ogbgwyGyeMDr7/Sut1y7up7qa4V2huTwrIilQAykRsoxlc5GTnjg88VzNtI09yWcAOXG5do+Zz1YADIGCP8aAOz0uFZHIRytxxuIJDZyOfmOG6cDgnJ9K9etI9tsv2h5QWEbBw+3dxsk6gbg2Bk542mvNtHsUnuoWLtFOpBIQYWYcqI5FRMdzjHPfua9Ys7OWO3AnK7ioYIpIUnDGNQZOmQDg+9ADLqG6eMEKgVARCgAjDtEjKGUg5Z9mN2PXP1yrVbpE84r5ThnWeMyb4t7oc7GbgkxhRzjG/sRWi6M5BUlEEjuMjneD1QlhxyMjPvT3VWPkxhxPsHzhl8uWRWweuNhEYXqeo69KAIre23b5Niuu0kxuSu44Ziu4DJB6r0yeOoxVpYHZLsDcIEETT7QXVVkZQArfMcbgCOuCpzirFtZXhC5EiuQSoKsjeaqExRu6A7Q2cLjOSa0tOsrlonV3ghkG9J1aWPKlywYkIckBS5J2gjoRk4oAxXjUorBg3kp5pQbTvA2mRAu05baWwMZJHfvatYLKAsLiBJXkCNDOsjGNFd0cF40xlRt54DjLeigOliWC4hnjlEiS5lHlv94hduHUfc/eAYGBxjHpSXV7vuZLiVNgKIw+UsCwRVBbC/M3DZ7555zQBafR2t1Wa6ZfJ8yJQ4BZJFJLuLc4Pmco2DkcHA4NXjZwzXhaOPyFlj/dQyMw3OdwYIy9FBK4BA4z6VhzancXVn9naQqlvcwzEyRu4KyHGFPRcmMA7cHD9s1p6ZqjJFaSwQ/ahFlGRgpYo75coZF/dERbjznlO44oA1be2j+1NA8ZDI6sj4ySypl0IkJPBJ7DnBBrrJrRbOe11iKMv5MPzb03WzSlX2/aNoJDAAADpgAc4zXLxXEcvm3sbMty00mIjEVQBlVjsYk7+WYFeOxFW7/VI7jRvJaeSK6i24kRGj8uR2fapAfDgM6ncQPv4J6UAYjXSTyNc3UBMk6yneFBQSyqSplAIwPNII4UgLuzmsp5mDzKNzPDlcbsMxX5FZSGAdQckYHRR3NW2tWQIPOWVTB5k67VjZscGSLDYPzrnGQc4GCaqtgSo6/uxKRiAgELsfyixIyTlguSRzvFAEqm+MjELIyLEXlZCSEhc/NkKw4OQemOPrWWdVjt7a4ibzZmdo1t3U4WNy0hdZN4PmR8jGBkFT0Gc3buDUIYWkSR1RyYWCthW3OAXRd2WC4IO3jLY4Jrk5bZY1aBJpWDyMqycKQp3Kpj8wnyjknnP8Z6YoA0f7TswImlkWdlKfuA0mJiyEyRbhg7g6AjAbrg8Hlk9wMmN5mDeQVWMh9zYclYowcFZQhPy5X7uRnGDxhsZ4XMtyCi2r/KwkLCZeFUlJG2mQkL8ycHYcjDcXo7mS5EsqwSQzIwEcruz/KGCgqQw6j69OvcAGuniGSEFI0IUMu1JGYCGWEkgr8oCEjghsntjsKV3fxswldhGZgk42EKyswBcbk4RwDx7HGO1Zk0dyRKJ3KiVklkjxkMzKWR9x4JywJPOcn0FVVsgsUcqojxbjH5WQzYjTBfcCMENgqeAcEc9aAND+0iVLbhiSQlkCAlUAALZJG7JPbnHoOKd9vZQzh2KoAkYB5X5MDd8x3Aheew9qpJp03lmd0kCB2jJ2kqG2tszg9CoHBGeelXLW0ALxyojkgBISv7whhn5COEcLzu9+2OQCy+oxMFWKVmYqFbdldmETcAqscqGDcjnirVreq2+UtEJE3L5ZjYFlY7AkQVcNw2eSAQAOvNZp04TL95TmVkCRMd6naCSzAHcCCPQZOa1dPt3t5IZhEWUMQpdcbkX7n7snkE4x7CgC8rmG3e43q8dwTb7CPnVnYkxsmQFzGGJ4JUbe5BrOg1JEmlVlAhVht2MhZmyFcjcML8vftxS3tu9w8zKIlC/OsYyi53BPlUH52yTgf04qsLJjAUQvIMR+YWVUPzbgF5GW4A6DrjPOTQBUv53eWSS3k2j5hGXUebGj5ZCwOAeOmMdMCqrGZ4oolbAMrEySusQwyRhBGTjy/lWQ8kg4OcV0i2EcarOLm3yYiHVkG6KJxsZCoB3OB1x83U8Vk3dtDJ5scMbyl5REhDsY1YBRGcODySpHBz1HXqAcY2+K6kBXcY4zvbIJMZ4+Uk/N8xGeecdRimSGRlkaIEqdkSSSB12MjhjsZBhQTvVQe3uARp/wBn3iXsqHZ+8zGEBxIu0BHGGPzDg7ccnHIzik8qNUBSdJFJaGVWTKxSoSpEi8fOpUHI67hzkcgHPXNzcAtbyGTEXyBXOXTLAkA4B698dvaoQs86q0IDEtjAbcQVQnjdztAU57DH0rUvNPT7ROqbGA2sjo/yyZEbkMzEnABct1JPHrih9nazeRo3QsTt2qUcqA3ABwQPXJzjPFAFVZRCcy+WeNiBpAvl5GOT2YPj6ehqpJcfMXCl/MbeXjVQQrEg4bPI398Hp2IzWgEiubh1SJWDF5YllLPvbb86SFcZ+YNhuuTSfbIV/wBGNr5ICod5jiyFVEDxKV+bGU7nPJzyTkApy3CKkCiXcgJeVF48uXBAVtzcnAzkdsgZrVgK29lJegIszo3lnIlwFJGdpPyHLZ5z9wcc5rmmtydxRiymQIsS580qSdrcL1OMZHXB+ptXDyRwW8NlK7vFKWuFRWTa0RYBOSdy8v6cjp0oAilu925HI3ozkyISdxJBAdyDkcDHA4yO9TJNLMQwkB+QlmY/KCGDABwuFHPc9sVkwkeYonSR4ZG3y+WwLIwXBDdip9OuO4pzLcyFFyNqKQijKqQTuOADgHg5POcfWgDUlZ4omDv3DhMuFO0thgRgED16daSS5m1ZFCOkIjjKvufIzGpClEBxuKqRhc856A1XLzNEIpyGfAjVjuLLggZ38fLgbenPccZqpLauEkYXG2QHMabTgg4yqkH7wUt9QexoAyprjkxqS3G7ft+ckDG3jOBnHrjJqqXj5G0klcblYHJB+cjjpjA6fWnTW0sLjDHDJkttx1IDDn7wBIyR6VCYZGc5KqAGXPzMGbIIJxnHy8dMCgB7kRY4OXI3bgAAGIIwwPTp/k1LvWMssiHzFAZFLMAAcH5lK9wQRg5/OmSwho0YSu54LpglQ4DBRuJwQBk8cgegFTw2klxcpGUe7XymEqq+WYqoAYSHoobHXj5RigB8c0jOHMgjMb/MzsRIuFIwpJ9VUeozWo2tKVlB3XH2hIkV5SokimQBZCio/AKEgZwWIBPpXPXtpc2s3kzFfNIBI3hsAjcQxDHDDnd7imLGQhOASuCqhiCMgDce7Z49OtAG5BeNCcNtywZecMy/PiQn5vlYgEDp1OPUunvHETbAPnJVl4Youc7IpN2eo289eDn0xGimjKM2VJGwncAwI6MQDzwR+VSW+Ixlg8jk5wrbUwCSA52HowBxg9OcUAaMbeYyzRvJ5KbTIGP3Fc5G4KfVSCTx055GdSXVVkC228ta2yO0bBkUvIVG51XAwMgYBycHnmuXjWdpCEZtrMw+bGcEjKli2CvAx6YqWKFXVoDlHaZArscDYWIw+WwFGRknPWgDoo9blwUZi0TfOQFOA3IywOMd/fvzUp1pWL7AIi6gn5iVH/TNTkkKd5znpjAPauflikRmhYjy4VDK5WNcxOMq6qfvqVOeOwzzVeJIPJkDFlnZyAVAKlFAzu5yPrj6UAdZHrq24LJM5kUECQAbV6Er8/OQ3T2T3NVBqkU8knnyYBiZlZTj96ANqt1ypKnIHWueiMb/AGiGGNnVoSzSTKFCoNjEoCxCsclc8k5Bqu1ldRolwmAS0e2MuNx80lo/lI6EI3foPWgDopruRlkWJmYYKq2wAhXC/N1OByPbJHQ5NcvqTzQ/JMpTDA4MSqOUwW4GcYHODg9avXV7e2kckW2OTfHGomiyke5lO4YwCWxI2eR97oeKxJZLiaF3ldS0RXAY5GChU/ezuO0KByD0xyKAIluNkau4Ux+aX2g4HmFSPMdVGdoGOnH4810Gi+IBFMvnupQOkaoWdSqA7gRtIwmQvQg9ueccXKxWHlh88inOByrISSfbKj6k+9MtEaW5UoFUR4chgy5AI4ZcHI9fYGgD7V8NeOXm0ltPs9Nj1GSQ7CRJEXzMixsCJkbzFVBkAfzJNeQeJ/Cc+l3K6xEiwXEdx5xtxIEaIu2+IFVfJXdu6cHGM4FN8JeMdH8K26z28E81/MjCSWFQVxIuwLGXGV2ktgYPBxmoLjWf7Sunnvr0/PukX7VIrSknfJ5RTBUgcAA544ySTQBmabf6rJc2wmuLhYmumluo41VS+xyI0im5ZhtHOcDcB97rX9V//BJL4HeK/H1vpfivVLG6sPCdm8T2Hnb1bUJI9gEpTjIA4IHGRmvwy/YV+AEn7RHxi0XSZ7BLjRor6KbUC/yiS381pHAjGAsZbjptUyV/fr8Bvhl4W+FngnQ/DPh3TLbTrfTLOC1SO2GwsUSNedi+gGeSSTkk9wD6B8LabYaTaJY7pD5RgKxxlwYv+WcKhVxhMoVOeB1Y16ZYiAmSWJ/NYqImO4NsXAbYRnphkOCM8+hriLV5JB5edrnAQow3YJyyncpDA4II75+tdFFO8KJ57kuN+0qQAwbZwQFABAXGDyMccE0AdhDMiEhiHBbKqABgYAABzjg5/PFaVsQ7gquSSG5IJwFVMg/w/LgdeMnFclb3DYYvhI1AYO/A24xvZj1wRz9a0o7hs7l+UcAHPU9SDg+h6c0AdPDfW07SQQKd9pKEnEiuu1lBA2h0+bnv0+bgkYJstJlG5PO7IGB+Htzj8qxILp8KcAqQZGO5t2Qfl4xg98jjtUxuQyk4wTubJYBcZwQMD0z+VAF53ESHy4mkYsCU3qrkNJyweRgCArlsHptIFXlfACgZDZ3EN04HYnk/MPwNY0c2cDgAYyxLMw6jqB35HbpSS3BVo8t/FkYb7uSV5APzA88cjp35ABuM2flwflBBwW3EHIzuB+XHY1X8uOMkJGwZnIJ28sWAbfK45bJI5J5pqOCjI5JDqysB8rEMuB8wIIJJ6j9DTeEUhX3Btqr1+UAbQC2TuO5evUk0AQ3D5Kopx1EvGGI2HAVieMHnr0rImIEeIyTnA8zpkAsckHuf69avzziM7NrMWdVJxuPzHZnp93kd+MZOa5nUryZnAijdkMhjfcVV4lbftmbLjcnycKMsQQaAMTWU80H5sHDblbAG75Tk88nA6dK+Mviw6eHL6XUN0S2AhkMu1gpRwh4IPDg4yOmMHGecfS3i/XIrDT7p3udjEBVOQhUAZJz/AAcDk45PHavzF/aQ+NGh2Wk3tnd6jHG6QScZ3MVKybdhVgQ3KHuQB78AH4q/8FP/AI6+Hdb0abw1qNwrRRGbYg2u6MnMPmIrgxguEXIIzxj1r+YzS/iHc+DPHX9taDPJbW63isI4vNQvEJQSdskhI6sMEk8nBIr9EP23PFV94j8Q61qdrcTXFo1/dRia7U29usCkGNTvkO/MZUjavzc4BxX5S6k0t7eOIIftF0WZWlCbnJIHMSKOuAoB5PAIxQB+2Pww/a+1H4m6RaeF9Qv4bOS0FoIDdsHvJ40Y5KBpDsdSVyzHBQA/MQc/tL8AvivqXhrwuBFJ9o09IEMb3MyM6lhtB3gZlOegRQF44xX8v37Jv7Ofjb4j+KdKms5m0WGO9hW+nvpXi82GZskxqUO1QFOe+WwcjAP9Rngz4e+BvB3hLT9L1W9n1C50+yijuDBA0W0hF8wwhUXzW2liGIbIHU4xQBS8efGy0v4rt/GHiCxtdHV/kJQNIihssr845Bx3wF6cVzHhH9pX4AXW3Srf4i6JpE0MRtIvtc32dw8T9EZ5gCn3gFG1cMOF614T8c/D/h3X7C7sdE0rUriOKSURPN+7VlLCRUxEqAoFbaDnPPsK/LTXfgvqt3rX2vUJYLDQtOe5ZYnvIkyXk3kttYnb5gUhSdxHBPSgD9s9Zvp9c1WG98NeK9H1LSJkuJ31dNRtQltIixtbRpa+YfOWQF8kZA2gHdnjxzxh4OvvEp2a78QXW2dkZtP0m9RVKMrbRJFbxqNmC46gYzivgXRPFcfhfSbew07WhHbgCCSeGR3jaRpFVLeFpJW8oh1+UjOdwBbNep2/ie60qK2vZdQeaaRCIbcvI88kshDK8khZQqjdIuAMnoD0FAH2z4J/Z0+GN5Cq6XpV/q99FEHe6Rprlt+0tKz5B2L+8UgHrkc19m/AT4V3nhfxA17JYpDaxNH5UVmmyTYFQfvtygh9oBxt4A5YVxn7KvxEsPC3w7i1/wAY2tjbyNE06OpVpZogrDJUqrSKE2nkfdXHXNeuWX7WHgu/1SGfQZ4rad7lrGSz/suaN2ilPktLLcvB5OPLdiOWKn5eG5oA/SHw1qNnocBe1tZ9Y1G9VWjhfAEDCFV2EMq7IPMwckkkufoMrxN8OPEPjgjVNR1a30+aFlktbG224jUJkRyuOHdXOOmDtzuxxXmnhv4gW5toZvtcKrcRby8cbMsaE5RXZmJDFXU9ga4z4uftHz+DvDeojwrCk2sh/s6yXEkYhlzEHN1EokLeSC5z/FlD8uSCQCt4y+MWvfAO3nvvFGrBtEilMUcq3EBVWjDZVoXc72DJg42g8d+D1vwZ/b6+E/xJmjsotXSy1YyyQiGRwhklztZcbsvwFxnglgOnNfhL4l1D4s/tAeNrzS/HGutbaUt6b3+z4ppGgAEn+stwpBizEeoI2gdOcV4D+0XHovwU8uLwL4gZdfjQSXM8eoF5UiXgea0vEb/NggZGAuMjqAf2J6R8Z/DmreZHY6jaPGFGGgkUjBIULIN+N2cDoB83NZmu/FnT9ESdn1NCJs7AWVBDtVQVGSQecnIPfpX8r/7Ef7Sfj7xZr9rp0+o3urQoF883AlijuHDgsEVP9ZkAAbgMk5C5OR+ufivwT8QPH5trmG9n0vTpJFadPPby4Y8KCozgsdxXI4IHcYJoA/QOP4n6Zq19aW8l5DJFcPGnnoybo5HwELt3BBHcAd+K9YTw+lxBIEXzFljQjESMW3HJIGCCdvPtXwP8Ivh94V8NX9ja6/4jF1e2sy3LGQW4mkkXO3fIiB2VQ33SecDdkgEfoZZ+LNGhs4VtZIp1jhVIVC/IqqAMMQcFxtJ55GccZoA8o1v4KaTdxzStEsHnLObjyiwEkRMjrvPmkhgGPPtwOx+P/H/wa0/wzNNJohkt7dkIn3EzS8s3/LSZvkj+fI2kHjJ6V9+eJPF0dtYC4iO5EhY8yZOdpJPAOWBBz+HWvhv4k/EmW9aWCWPatyspiaTIDlfvKuOG6cA+nB7UAfLs2iXthNm3vZ5UnkVmW4dlPlW7NtMTAgl/MDEsw7YHqfqL4bXhgu0ne/S5t5IoJ1twi+arhVGyR06yrIGHI7g9MY+V7bxPu1SaD5ysgkyu7dIVDYkCr5eP4k2hTkb8E17f8P5gskFypMYZt8sG1WMgcF8uXUnePvHbgg5GKAPqLx34bbxDaxXdxJLPb3NnHHcWkbqvmWqvlgjsm0ylY8BwD9/IU9K+O/E3wuj1KC6ttLiubJIpLhoI7iQPO8LqYkjmaOILcOEaPLbVU+WDjoK+6JppLzS7UTSyIn9nJFEWbakVukJVWjAwQqhDjocg14FqF5FZXAMUss32V3UZcFpEYn5S5QkDLYGTnIGTmgD8cfiH8M/E2iarcrdo+nQJNLH9vuFd44wcyBk8rAZmIQA5B4APGa8B1KDWL+xuI54r1gsk0QkwfLeIiNFYSGMHziC2RgLyCCOcfsR8SZtI8Q280EjK08R/0qJo4yXQj7kjH5lwv3cA8MSAetfKreGLfzY4UkgispHkfyokDAeedrxRFgSI/kG5WOPl5BzQB+Vvjb4Vf8JJosK3OnpJfxB9PkEsCQyraLLFPaySOIg7DeJhu5UhQN2OBx3hz4Mavoep219FBLbS2xVYUjYwiRwQo5RmwCcEEEegI61+q3iL4f38UZudMVfJlBS6k+yJPGqiUbGQmAmEttIypAGSR6jJ8OeDlN/byXNvFua6REjS2Rk8zzVCCQyIQ7HdnHDBkHPBoA818E+FNc1i2t9+mTz6nAHE7gQydUMbLld3mODvO5em/wCQswyPUNQ+Ek+s6a0OpRyQXNvG4jRFZeWX5GPygYBPAORwCTu4P3t8P/B2l2cUccdhbRySrEbiaOKNFYKNrLMgjwp3fMxDfxc54r2mbwRo16kjrbWcjRYSQBArOrR5yoXAJBUA8Hn60AfhbqHwm8R2K3Flc3c8kBXZBLMNsMcRwECp92MneM4Clh1B6V40nwp1XStSuIYxqMljcz/JdTRYKeZ5bSBFCYjUuzbSTuPIyOlfv34l+FGiXR8wWlvMjwRmS2EcQFvIWdQB8oaeZuGY5JXpwMg8tL8DdEmtEaa3VIUZcSzEPHhSEMQWLBMnGFyMZPJK0Afz++MfgP4g1bVk1C1E1zNNC0KEq5EcCQKDKxUcJ5alW3Atn+LpXhnjL4X6lYwi3jjW8vI0VZ7mOFp7ay8ogLsmKk4BLHCgjP8AFX9Imo/CPSbRPssFgkVjM8kaDfvmu4oyu5LiUAB4TvQiPOwbsqGINfNvj34G6WkRI0nyy5EasIUVkiUh1MYZR5gX59oUDoPxAP5s/Fvwwv7u2nEcBkla5eR7zEyws4K749zLtXaWBymMh+eABXi4+HWv3TSRmOb5AIwQpUyrhiF8wkFhlfQ4IJ7DP9C/iL9my0udn2awiKJcSCMLaOs8omKgRMXYgsDBtAAyd5ycAVX0r9k/QWVL2+0cy3iOjRaWkSqpZcENeecFIc8bgpxhMHk0AfgBp/wc8SvcFptNk8qQCMzvCWijLOAShXgMSCM/lz09Rtv2etfkRWt9HR38mNvNeOVlfeFACoersx6AcFc9K/fzSf2VNGubZrg6VBbyy4WGCKFnhUiQCSTa+75lIkxxgEdAcV6gv7O2i2lrHDJpoXdHtkumgBjLAqN6tuBUYCjOM5br0oA/mR1P9mjW4HdPsMksi4aWKJMgySLlcAKfny4z02njGRXlGufBPVtPVpBAUkWZkCsjb0YDcpBcAP3Htj0r+tP/AIZ08OXNqiNp1rFIDgOqYZgMsGDAEgkrk/NnntivAfiV+yBouoWc11ZaTE7QxO0ipFIFQqP3ZLb8u4LdzyU5GKAP5QNT8LX+nSlDHIHiZiIxvwCp+8QpwckAY9vTFUmn1zSZD9ivL0XDiLyjFIyqVTeZAqjk/PtAPH3Tnk4r9ovin+yk1jd3j2tuHeNHRHMKRBJXUL1QDc4D8sTwRnkV8M+Jv2fdd09ifLnzJeSxxzh1kVZISJPLQqeOWDZyCSx+tAHjHg/9o/4r+DZofsviDUF+zHbiW4lVypJ3AFm+UlXI5HG78v0G+Df/AAVP+LXgzYt/qs92kTwxoWkkLIgXGwSswySofOfcjjIP57eIvhvc2V1PFPbMZ4nZZ3iLMPNAVf3hLlVVeSQAApYAjBwORg8FXM0ssaY2KyB87yFMYySyJyQoOeAcZ9+AD+of4Vf8FroJraG38TI0ckKQh2W4MgZ4CxDKCw3SbiMtnDYx0+9+gXw3/wCCvHw48VRW8FxrFvatzMsc7CPaVKsFaIy4fJdySXG4gBVOcr/Dwnh26hUpA0nmAk7xuwwjHOOmCMNn1JAGMGtG01LxRoim4trqZFTaiR7nErooBWQANyMkdBwc54HAB/oeeD/2+/h1rUFg58W6VJIcfaI47hIB5blGLJGGZpJBJjaDj5XYnPSvpzwt+0h4D8QW5az8Q2GoNcZiRY7hEGHdmVWjEhyoRlB4U/uywHGK/wA1S0+NvxB0pvNsdV1GzCNuyJ5WJG5jtOSSyjIIyc4PvXtnw9/b4+MngeeMw+Ibvarpw0zgBd5Lkqc7nOV9MY980AfBku1I/mGXVic8gEMehO7JPbp0pFmwTtLxgjCYIRmJGG3FTzk579qrq7OPnBI3YJJO4kg8Ej8cn2qQRK5BL+WkZBcg7mAORuAJB3ZB/PrQBejae7m2u8khCYjUlflI65YscALnPOfSpri4ureKKJmHllkZJFcn/VbsLvViCcSv2z82OMYrPlXEnlId2QoyCQQSM52nOe2ahcsyrGpYgEnBJABJ7Kfu56dOc+1AFjIYbsgZDvh2ONwyfL34yXzjrxx+BkCrJvZpFVxk7SOp5IwF75Ax0zkVUw5VjhtoIGduQr8jhugG0n64FS2ocvt8qSRdmcoSCqr1fnoOmaALMBa5ZIwixMi5YPhhgZPRVyT/AIdqjYymXyosyTFgExkq7ZALKCOuQv41YHkRq7mYoWQtlgWPmltoidjgZ2ckgkdPwqsihwQ6LiMMcEHcxJbh8cNye/GMZzQBqWl21iZbiMl5o8GQMQqu/mKTGuMbugHHOCT0pZ9Ttp0d5LcwSuS0ZgzGiyMSNpUthFEbdV/ugds1hiQxBlI3PIySKWZjsAG7OM4yQcE+9WFj+2OEgjVdkKtJG0oVMxj9425wOSBnAB6YFAFC6Z23OrF/L4YFgE2hgDgE5bjNc/flUYNt5YDcpPylhnlgT04Gfb3rqri0mUGaGMqnPT5owvCsx3KOCT6d/wAa5XUIWVmUnnJXZkEHHHDLnj8e1AGJeBVAAZJGkAkJjyUjBJwu4HGcdscYxVvTmCqqBAWkPytnBByAQB/eJFZkueAyjjcqkcMOSRwDyeRXS6SbQIpKZ2FXbcuWLHcEZSp/1YJGRjrQBvaZJcJNG0cgRs7ct8vU7TuzwRn1x0zmt1SjC580sXUbYygO0ykgsG2cYKkkdj175rG08ItyRJtwS6gBdykkErt5wMMR+Vd9p9nFNZSyYYNEH37UDAyOm1HZiD8vOMgDIB5GKAKGmxSuheIRlRFIkwmV1SJRhWHmYID7HJGRgAH8LN5qsTeXBDsaEwPGJGwx3biS7Fhh3Jyc8kA49MJFqzxRSwcRAn92NmIRuV45AQFIJKytkHrj6A4VzZMCkqEMpkARYlIUNncQVJ4ySTjnp2xigC1OFQ43F02sEccqTwTgsASu4+/XqcVRJl2xySyHyI3OA5YIGfBIG09CQOMe3bFaMdpIYlhkItmkVGQy7gp5IGSAfLO4EH0HtWXdW9xGvlOx8sswzGRJHvU527l4b5h2z0waAIC0ZEcXCzNIGkYEhdkhXGR0BDE546d+tPu4Y4POMdxEwkIZo5o187cqsW8uXllGQfTI2jmqWwTq3my7THFx8uFY5BaMgDqe3OOuSBVJnwpUoeSCWOMgAMB04AKnmgCwssLKS8jAqMoMbox2KOccE8889auSQq9tDOVjCmRkKF/nQj5kcnqAynjHXH1zjBUYAqzBeAwcHBbbngjt6Z/lV+CefZIvDK3BV18xDtAAZRn7wUYz6GgC7aRuu2Yq4jMgTzAG+Vh8ynI79OK28WrRqfMle4aUxlFUJEUOG3l94w25uN3HDDI61nacLu5lFrHCrCY/u0b7qEZBZMjg7eO+AeRzWxJHEhEOdrq0aOrKAiSqrB2eYMcDOMcY79uQB9tOsZZpYvOQrtZSwALHCrv2/eVXIPJ5zwaiuLiCQzGGMRRMQ0bEiUoSwDKrMcKOTggBuec9qV1d4dvmBxvVgMElsEIyyRqd4wOOBj1rK+0lkbezlEVwPlJy0mCo4weTyCc47UAav2t1jEICNGW3AnbgAjbuI2k46Enpz0OOKf2mONSix7icku7ZIIIzjaMev51WWXZaSE7AZ2JGVJlRYyBujYjG0jjjB5P0rNjvJY3ZkZgwJz1HXg5HcEDv1/KgDfW7mAX5yEPylQvzlXXaRnbkjIU4Ppx61LaoZQ8YnRHOGAYNiTf8rAOwypCnqcD0NZIleYKC8YwhZGzs3EBixPbeRkcelPhcF4wCCSAMs2AHLEfeYgDHHcD3oA7u2nlSyELp9qtwmzPzs1syFimFDKASQT+PXk5isSznePLSRVLKoJZgA5yW3EAHauQMjpxxWWusbJFjWNYhIscM5jCkNtIUuo6F9mecnJwc9at/2jA0aeVEipEwifO5JpWC7i7SDqNwIAHpnAzQB0EOrLCpTyIXclCJGijeSMjOQgIICZVcgEZz09SWdLu4MspQmVwQwAjG75V5x2DAnp/F6VlSOBbxN5flTBt8cYjYFoXUjcXYncMqcemSKjikkZ4o97OXZ2PO5mZc5y27G3a4zwKAOtjtY1VpVl81sENsJCHPIKlmDMACBnH0rVR0dkUwCNSuyV3bezlmBMgZlyrbCO/O7I6iuZsdQZG2HBCkBmJVlDY2ttUjJU9uPfNbzXhnlh3vvUs6kM4Xf5kSrgsM7SQqjIx92gB9xKkULx+XwANj54eLn52Axk7SAM9qxYJ0ZRP5zFSysxVgWYAlej/eXOBgjHPTArU+yzFnjmfasQ2b3DNtPliVFHH3MEYIGOoz1rnb+SKJpIhIAy7shSGCsPlaI4xk5JORnk96AJb+6t/PZwSUyGYJBGsasxU7VCEjZgHqBzmsV5Um/dhWQbmLHaowC3UBMdjk8Dniqs0zFQquWVXJVQQGLjOcA9BndnNKsnnAx7BJtOEZVIcsScZY4LAMeRj+H0oArXNssbMkTCTBJU/NlwpySQVGE+7+dSrbxtGrOW+0hiCpyR5ZUnO7nvx/nNSyJc20hYKoeIjdvYo4G4KSm3gvx9OeuKVpEZ1lkIZSy7lB2khickkqQD/nFAFYMElymAAy7mGADxngY+XnB/WrUGoC3nKzRiRH+ZoywYHdkYZsYYbmXJxzgc96j3Qb5CkZK712qxBUoNpxvOBkruGRVWd42kdki2oeFGACOhPBPQ4/Dp7UASyMvmNjaQrgr8vBPBbK7vl5z06ACo45W34GBlgfmI2sMjaMuTtXgDPA454qkzyhXkPEXmeXgJjaSoYKzFSM7c4wR+Qp7rsMU6SZ3MGRQWOzZ/Gdy/Jkkjg9qANBZi5jCKMo7kR7sqpcjIHJznA744BqR/KDBBICCoJIBUISOU2uMjBHJGR6HmqcBKlPLLecWO3bkMWQqVOMfMcnj9M1Zube5Q+dLGylgW3OWRnfaSVAbqcp7c5+lADzGY129CxVchtwYn7hA6H73bnNKDJKm1EkkljJ+YHO1QyIAV5JGTjORgnFMEjSpHHGgQylAc7w0cnO443Yb5cc468YyKpySvA5JLox5Lq5VgQccj+Jt2fyB9KANLcrRq0suZFIRoWDbsDbhlcjBGScjHG3vmqcwLLI0YLOP9VvYqrEfMCTjgZA4HrQZ7dow4jZ2aPDMWJ3vgkuSDwQPTjJ5ANIJWKFHDKoJOxsrgj1B9gKAIzKEUK4IZ1z8jAoDnLKqltwAPQn09Kd5rhPJIEiZ3jDHCluAcZ4PTg8d8UwRJNNG8kpQRowwVBHIYqCApI5I5q2YVKu24+WpCqrMm9Tg/Mu0fMoOM9vcUAV1kA4MqgA7WVyZHLDIIUnqQMHbnGF4OafHMI3cgbkOI/mwxwBuAIB45wTzzgGswRzxuEWRvJlbeW4YLt6ENj5SVLDGOc81pRxxpbrhWZ3lZi5YDYFBBXYhPBDDOcY7ZFAGjJcb49wDh8sWAcsvAUEkY4IGOhyMdOucuWWTtkKBj1BYkEE4HJyB65xVxY5REWRGRWPysCWAYg8cfebBOcjP51WMUrQhmw7htu3/lpwAS3l4yEGO/Axyc0AZs/mhxIzYjIPlmRSfmXAkC57ZI4IH3eKg+1/ukhkkThmYAKgkBYICQcZI+UdcgY4606ZWdyGcAZYcg/L0OCc8niqSwwGQFo9zAEIxPzRk4yRk8DsfUDNAFx5lUbdqg+WAu3G4gZOTzgk85HfFJBLI54AywJIUqPlHB69D8v1Gc1V8iR2GxXwSRHtz/EAdvv6+vNW7e3JkyWCMMBN2VwSAUztU7gW4x3J6igCYyxhgu04PLKGXciKCTliOTxipp7mL7OyKpwWA8xkVJdm3LR7kHzIc9yeO2abe2rJMCUKM67vLdCELNwxABBEZOcHPfGBWQwkjjJd1ABGMMpzlTghQegwM0ANhmVWSLerF5DJIGizj5gERHG49EznK/ex25+6P2fLSwe4t3nE8khdl2QqnlFzF+7kkkdGO7JUkbedvGea+AoGaS9hRerS7VYkqvzEcD0Hr9a/QX4A2krvbRiJ5sBFZrdgWLAZVzvXDDcRgHHC89eAD9EPBE+m6Tr1ubh7cI3lwxlkJyoISRpfI2vEFMikbjtLKSudpFfefgvxfZIiWNtcQXIMnlpNGImHlsvLkjcBgHH91R27n8zV0bV7jUo1mR4pGlTd5KtE6hirwwzAHa2ZADjGeQ2A3I+wfhXpVzpkcKG1cj5izyTSOwVn+UrJuwr424yM/LzzjAB9QajHcQXb3u8TCSCMyEQs0uwM7iOOVvlRizryTkctg815f4i1yOwWeKzl8qaXd9paRkkjMJQHyzhCcnOdwAGVzkg10UmoXr2MksIe4t4hIGbmQQtGAGUgHITaWwcAFgNp6ivnPxlqN7exIqSO6M8wSMRIomZ8P5c8m3PlKNp4PBGecmgDrb3Xg2jalbHCxzQASPNbRyuE3MStvJ8pjBI5xwRnPGM/ij+1lsFxdSJ5e4ebEq+ZucoZSxfCgAqQqgc9c4GBmv1Gu9W1p7ApdWV0M2/lpHGjRonl7mMzP5Y3TFyQTuYkBeMA4/Jr9qC9V7+4TULZ4JlSXZtLBpVMxKNMWQnIIdeBwV5PBIAPzyuyxmaNASDIWCDJYOcJ/CepAHGM8elQSKwALYycKy5O4sODuBPDZzmlmmcTS7TgGTOSBkEE4IJGVOT1GOgqHeSxduSeWzznJGevXnr9aAFkiaNtrAgjBIPDAMAwyO3BFIjMCAPXOPp9eDVmWYzzs67n3ZJO1VbAUA/KvAUAHAHQVAysBGXUrGdwR8feAPXPc9KANG1tUunibcxLtKJgE+VGALJgjgA4bPpjriqrgjKoC6KW+fn5RuBxweMEfr6mnW9z5EUij/loChYHa4B5GPlPynv06dabDMNpUhVDKUI25DknOW9O/PtQBG7sVEZIYAu+flOWbYGO7GeijvTSSRsIU5AO7jJIBGN+OnA9uKYTzg8AAjnJx3yP896TqcDkHgbu2cflQBKGI3FCVUgABzn5SCOWwO7H6ZpylArnYznChZQxTy2yc5wPn4BH4VGVKoGyGVtwGOxBwR09v1poZ24B6gjHQEegFACHcOWBxk9c4JpDI7hQQqgYHGAG7ZOOrfWpXlZkEbAYQtgjOfm4P4YH9ahVTxjGASCCeO3Gc8H/ABoAcsrwlHRij/NkgkcdMA45B/yKRiZG3Iqr8oBUEleBgkZPqD/9am8glflLEhRxk9cYA7n0+tWUCN5aFVBJC8EKThgCGLcKME89iOeKAIRnOSTxjJ69enfp1qX5SueM/dUAdMevf8fap5hbsoKo8bYfcDuKtgZQHr82Af4u3aoB5aqQeHzwDnI5HU9MYoAtqsZhKuRkMCoUBmdiBxnGduMj2Izjmqe0FiY/ugE5JII2gE//AFvz4qTzCi5BGQwO3AIznOR+AP5ioRkuAPlyenQf/q60ATRsMg5yASTzk4b0GevpV57htpBdiCAM9SMcgEdu1UFGzODhieg55zggH0qZgwUFiuShf5iORz7+x/KgBGumGQeVP3kJYKwBBAPp0/8A1VSYkuSu0A88EnA4IAJPP/1qCNzZ+8MnjOSCBn/vnk1ZQoXUvGCEQuVVgobC8H5m5bJ6DBxnGDQBAuFbLZ5yc9ecdfepwM4GVDNzzggYzjt6inTJCTujV4+FAjOcknIYqCvHIzyT9ewjBQKAMBzwcfw4+vfP160AXGWPZGxPzgHKoOgwclsD6fn24rqfDtwySBlcoFIA9SSTjr7c/hXHbsbQAGDA8Y6EkhuewyO/pWzo8myZf9knH5Ek5z0/woA+ovC+qHCM5eQrkgMA43tkZJx8q8g5Hv8AWu6Z0uEh3j5DnfKhGYy8hY5GN0uAXIyec8YHXyLwlNGyhZN+GCgbc4Y5Hyn0Hp6V6vZRE7Mg4JBK7AduB+PYnPP60AXYPMjYeSN0RZVRnUbJBu6uAvykgMRkjhTzmuttYZEktpA0DsuXkVcgpGoXy5AwTaSc4GGJOOR3OX9mii+zvsdYmbgMSUJAwduRwDkckEjacnGK7aw08sWe1EV4Mb23AxtCFwzlQJMsyknGN2ccL6AG1p6RzGLEVuI1Plr85aaJ5XZ0lbfw74UZwMbSeM4NXJbQtJNMTHdbW8pWJOBIQ8mCVIDLhW9cYz3OI7CCSGXzRE0Xl+aZXyC5iwXPlso6hgcFgQQxHcGrSNEYzuuI9xdmiJjETskkgMauuTufLkFyAfn2kcZIBBCWaQ+YyRS+esokYuwzuCJGrj5WT3DdcAnOMsdrjzZbcoS+POZ2RWVQw5TzVJ3SZAIwAGAJ4rTKxW2JOH3lWHlk+UI8lAoXcfmD7jkggEZxxVx/JeNwiCJnjJWcNsdvKOyUNuAy27AyTxjjg4ABkW++0ZmeRLgyggyLltqPkNBLlAFchQcAkYI9CRXvYpUEVxHJ58dyq7XidVUIhPmoS7ACQdSCCD7Y5uC2uPndQXRWXdIy70DY3bXzHtB2uuPXA654vpY2sUSFjKkjyNJNEiqUPyjAVSx4PzE8Ajr3wADk0mt4JpLpZXm+0q3ynA8nAwIwgGWJO0njO7kHit+xuobmIlk+ZVUxsp3K8h6kl5OFxu645XHeon0S1mmItmdYN+VdjHG67V3YJcYI3EjrkYGBjNalrp032YhYUEMZb9+QsjYLswXcowvJOcjkHAoAsyQLbKBvj+dFdPKdC0Tkbynf5w2ORkYyc1rabLFJKGeKO4SOIRmGZsGR5dwDfKOoYnJO05xwckirDpdpJa7hKsMsZ8uRFDBJE2uBcI7k7JMsBkDAC564rf0jRo2hT98UaNBBhnO51dGxLvXncCYyT68DnNAF6zMcW6J1EQkYOkQjAMkiKUA3gZKbCSMHGeozmui04j7P9mngknjMv/HyuPk8oL5jgKvL7Cg9DvGRnArMt9NEc8jMyGRAQFaNZIFWOE/OJCchizEgqC3zHBycVtxo1sGEa5eaP5CFbKq52y7mDAMGLoSDwDg9eKAKd5LazlW/exxRx4xKgDsflRmAwMrwcKc8ZJ6c87cSDBUBoVi+eCdSCgDNwrLghBu5IxzjkEZrqmeGYqRCEuI1MKJ824vGrq7oJGwNwjcgg/h0rnL+KOWHE7lXyflZ9wLYyxUoOuByBjkHjOaAMyJ5f9JHyNkLJ2JJEiZGFY5yS+QB6k1wmtQvcq0LXEj21v8Avk8mQom8GIksTyUO0bl4BKjtXebFtoy0SSMWdAGjJU9OIiwfDZypwRnpjaQc8hqatCs80KlWCFFicKdxLZlKpIpJdhnucAe3ABwDyvK0sSsRbZjHlNhyHyNo2k527wM9c5BINZl/aPKUKRRJGAfPdWdUkKnCko3+rI8wKMbQVOfataSMrHKrv5Myh5IyMECUMSUY5ztAORtzg5H0zElcskBzLK5w4Q5ORwMBVy7HcME8DnvigDNTTwnmPhmllG6NUy4VVQqdgCjAJX8M9BjNcbqc9x/pSlfLLJggDCocjLY5Cv8ALnOeoPNeu3SWdlGksEyyyRL5ckLbv3haMuZAGgXy5A5c4IYgPtBOK8l1yaK5lnWMpbyBJUCONu3aCOoxu79c5JNAHm2rK7QTXDt5aK6RquSDI7pJyo6bQUGfTcOvNY+l+dJI0hVOOoJ5CZzjP0/U5FWNSkmYJBJKrK0gZV4Ub1wBk54b5WHJHB9DTNG3g89nyU2hhw2ANwOQcDPb8sGgD0XRZJptSt0SydbeJVDXCu+JJMModkBIHGMjgZJPB6+9W1vbGJA0ccqEKV67WYAMV+YgqFUn69eK8n0CD/ntuVgrYAVSBIG+UFt+5Ry2cjBz15r2Cws5pII2CljFbGQNN+5VQVbKpuGDIAMgg/NjHFAGZqYgkki8tXgjWMBY1HyCQA9SR8wcBMjk89egrDCQR3iSiURrHhgj4C5G5gXByFTI/LjrXVapC87YSJYgiqzBVwv3MElmz8zbV4z3wDyc81cK9xuuXGSp2GTy0iXMKgbcKFwOT25xkjJoAkudSe5skUSShmn83IfClRlQMbiWKbTg9twAxnm7pNrHKWVriO386OQGTBIe5kbpPsGcncxfr0JPrXI3E7YZo0fDMr/OPm2hSvygJ8wPQem084xja0++vY4kU8K6btsgVfvFkPmAMCrjLEA9pDxzQA+S1dFmXbKkcTOjSLggEOVA3ozDlgD1Prjiq0ttIHWZrl1g8pg0ToF3SDcSpychDkctg/JjA4I2IUnLOxldgyureVIWXyhwwCliQhOM5AJ2jJ6Uy5guMwtHN9pWWJWGURY0kT5XDqWKsdqDdn1xzQA6ysghJkuAIJYoxlVZowzTwyMGLJzKqHBHA+XAI60+SWNEAtYHOGZ5JWyhbKICRGCQpBL855Dc4rd023uP7AuEuIkCyTxpApSFJJYyxkkkjY5ZiN6r8wG3GBkHjGjjP2iSFPOUGOVIUiw8icI2JmwN0ewPnacgnIGOCAS2s0TRP5kh3BxIFDYlRpMkTMhDEoWC9Mfd464Fy6ibUrRlnEdwzIY5V2pJJJl2aGR4gAy4xknHUcisrSbSK5uLgSTzJI+EMP8Aq0lCMPLBZiSjYboQPunHX5dvTIltr1Y7nbIwzG6K6FzHKmV53HZNtbODjGevNADmhsNP0olrR21HBjZy52KjMWWRWJDK+1SoXGGznocVj+bkCWOEIQMxqSWKlcEk7lYFAQpb5TgkDrkV3O2y1WTy7qZfLsTIyTxuim4ijcIqTZAQgeXnOCTlgBkiuH1SF7ozzQtJDCskjpEwZmMXzDhlwAF6H+EgcHjFAGXJO0TBGtzNHczPGyllEkgiLb1RjtKYkDZwDhgPlG2s/wCzRXCiO33SThpGaOQ+WqOXAjhQZ+Zuo5xk4Jq9LZr5m6F3kh2qmZVMbQznfgkqMK+Q205OQORzistkJvZraK4LMkAmG1lKtH5ir8pIBGHkBI4PzZA44AKN6StvFa3FuIzAzMGfHzlsq2QRhyvY/wC1g9FqEpayiNIysKBVXLliNxCsSMJz87NwAOAeTmuhXTrmU/OzyxwxSSHe8ZR9p2swZmA6svyjkgcjvWbbwJHctLgm2ikViDjyTtBZ1DMnD8t1zggDrQBhmB4VuSxSRZAmYy4IREIYGAgYQdflGOv5zW9rHNcwpEsirKoZW3hvlVQXYAEb5PM3hQRn5tvJxUVzBKJsQ5ZJmYQxooL7cny0I3A7sE8hec846GW2t5TFLHGGM8YHysAjbGLFwA7rvOQxIXuOeTQAtyn2bfDK5McUmybY24HazryFY7JPvZOPxqdLOGR3mtJHEaRJ/wAfDKHQSLglf75BxyFBIPNUFd7i1aExeXL5kkyzGIuzllVFjOZuFHzZPA9AD1nis2m8uEzSFiVO9cdcfd24IwdxAxQBfjtiu6b7TDI8ZEvlbChIBjQ9sOSFBz68cc1opLteK48ljJMxmRLZxF8gYlPIOPlIK8Y444wKp2yQo4iuW3qj+UC7bZC259yKxXgY/ljrW3NBDujjscboSogkdnw5xwM5ykYIbIyetAGddQxrHiNC9vGo5ZSH8yUCRt2WJbDBvu9Mc4zmqB2DzHRWcrEPLkkJUswTLDaGOCuXI6/rx008SxxGGJwx+WRm2EFXAxII9wwBuyCemUPvWE9rv8oGF1MnB2HIKHBJyCPm47AdMDrQBSsFW7uJrWWa2RZFWSSVgdqbQXTa2Ny9XDFc524OQaju9VmhljS2l8lIVAjMYEY3xMCrSAJ85O1sMcY3EcZxVi+0iJBbPYS4WSFBOqFt8b5KFGJBw5AB2j++enaG50qSK3CywYbcGjmmyGKKpwSrD+Jgc/7ufWgDKuLtbnLOkUjqsjmdY8PI8i7iZGfliGxzgEjvXPXdubhZQECqqCd9u4IE4IZ2Q8c85PpmuojsRwZoj5RVg/llTJL8xjUqWOMhyOcfgar3gVV2WuEiktoEuEb55PMgAw6b3OzAZwQOCG+6OgAONnfarwBEiURBkYB2y8nyyAkEB0Izg4OMjk9Kx2nG0llQsVCK2SOEHA2gcnO3P1ya7v7Iy2pjuLWHy7r94rL80wCEgfOnMYYgHBAyenUmsq702Ep9rt4YrcrlMo28bgBkCNwdpILDAySecjFAHPR8uZELAKuU24zyCzx5B5Py8Hr3NVb6ETeXdJOpGfLdDy6ELhC3bHAwehJrSWzZHdkdE+z+XMQANxDt5Wdo4Zs5GOo6kU0wQNL5YGIZyqzb8ODIm5mddgHyEgEDsKAOeFvghpHIyplzGACDGxDEhjgKCT0OeOlHDM4RvLBbLYYs0uzdk5BO9eOPr3rdTQ45nkjkukhkCM0KMrFXJOVUAA4ZgPX09OMqHT8M8ZYx7WIbeCM5YB9nHynbQBVt40eOXeHBMgeNQihXQvyHYN8jL+ta1pLaQxyMzI8xUqkPlK3BR0Clm4D72ye42e+apXVrCPLihRxFAWVV8wSsCPmLFlADqWLcnpnHQDE8enqhiMzr5b7WddxDJuwCXAPB2gc59qAJ109pY9zzwQmTLKJH2llQEhixfCknOAfQE8EGsuUxAKpYMqHLMjeYATuwoYHG4Dr6la0LvbcPNueQRRYRCCRknjhcYAL5I4zjvVKa1ABiQ5Drxh/lGM/KykgbgGPQ8UAKr2n2aW2kUyiKP/RZc7kj37WZXAY7SQwwRz6965+VwoWNVG3excqpIIYcZfnoAv4g9jxpSbxF5aNGru2XMRxwFwoGCcgnk9AdorOaKVwdu7acLwCq90JUEfMDswR6tmgB9tbQBis7sqStGEmGdkLlgziRXUlm8vP3T+NWrm2ayc2ZMLNGzu0sRGXRtreWxP8ArFBIyOeeme2YJ0tvPRZH8zyTBsUiYBiP3jBm4jXaDgDkdjiqrTSiRRGxZ3RFTcxOWwi5U9dhxwPwyaANS9azaC2lSDZMGYSONu11wRt2gn5cFP8Avog9Kp3EsTGPYkmWXlyQzBtg+VSFG47zj+QwBVd0lCO3lTFmOxckhVZeWbb3PUHoAW+gqBbidfs6uckO/lxsGBADjIRh947vTnk4oAnmaEpGeFlUyB1XOQPlZWIPBIywGAD2ySakhxCu942McrBQ25l56jdtPyr8w9OnqDWJJcOZgq7VQbmJG4nL8/eOSfl4/U1YiuHYeWVJKEk7QCjIMlDkkHHBz6Z6mgDXgeKPe74faszJs+bMihjEORheAOuehPsXJG7QpIzIxclVVMKwIfdhlUZb2PX5uvSsjzlQypuGVfaSpBQgL7Hrk/Q54qxDNIiRtGVTa+5WwF+6M8NjOThRjNAFlpAoeIRrvcgtKykuoTdtRQfucYGMHjFVcRosqlGEp2hcNhVABLbyec5HHsOala4Y+Y7EjzNp2sD86Mdx57AFB09M4qJp1aMKoRnK/vDlQxCsMBFA/wBo56k4oAgz+9O5tqRkebt5bAxkLjjGR3q219GzrkExwsnkQEMrSJuLI0hj+6Qp5J9MdMYoxwTPBNcRKGijlZXZiN2SAxUDgkhSpPGBu9ao3Vx5ud2/zsogJIwEjAX5jnKnI6Y4A4oAWSd1nLR4wrh2BO5GLjGGDLyBx26jjtWbPM4zGV2rypB2kdcnBYZHKj/JognRJlaXJQMPMCkFnwQSRuOM/wBOKZeSefcMYfMmLAk/LhjjBbIA4wBk+woArFYWUA3Cg5yQUbCqqkKOAdxPIAA+pFMSRY9r71Z8FTGVXIC4UHg4J5HbOarBgS3TI5wc4OOSBg9MA1oRQK9mtyI2IWWRZXUkrtBjCqOPlIY8k0Aa323ZYxC1nMU7HbJH0dspjIDL8mNrAFTghuec1HZ3e8JHO8hBlOSzEvuAAwFHI+Zj39vSslGBkjQFRlyTI3T5htw/ykqmOMAcZqxbxIlzGrs3leYARnDHPGUJHzYJXoO4oA/q1/4IcfDWwe2uvEd1b5maRXiVwfMOw8q5I4UkfL2yD24P9YOi20c8aEyiFIzKrAiSKYy7VXasiMMAKH6eoIIxz+Bf/BEnwOuj/BrTNYuYhIdQj3xTOG3Kkqq0bAuM/eDKRzy3bFf0ERW6MgnnHlCLYQisFIZtyAIR0bcAD257ZoA6aIkRtGCxMi7TMjKzpuAUEZBxgdetb1q6QL5c8m9+WjU437I9qk8jkhmQn/eBxXK2aTlS8LeUwBfdIzbgo2mQk44VQp7dTyfS1ayXEjMwLSKhwJSp+ZtzF8AZ4wvXIHtxQB2ltewtlsliXEilTkA4UAYzgA9PTnI61bW8UMqMG2oqs7M3mMCuSWbcfvYTg+qjvzXFxPKGZAAoB4GSGY5xsJB+X+ED/OdpFClGKIdyKv38lR83DDHzHGfzoA7D7cFiAjIIKLgqct2x1HAwf0oWUgqWcguVywBI6kheOF6jJrHhl2geXFH5YcGT5/L2r8zFk/dnc2/acEAHcTnPBm+1kDAfOCflDDpjO1cjkkjHPfnpQBtpOo+UMS6hSwwcfMGAJPfv6nJ9xU24AqS28gYTGeDzwe2e3NYC3I/dBXYlvv7sbjn6deg+mK0UlVSOdjMeM9yO6gnoRn86ANlZHOASCcksMvkMDnGMeh9KJLklAyyEoMg7SG5XKkcjnDZ46gqazBcZZTG4Ygghs544IYt7gg/Wia9VAWwrEdVbj5icHK4GOSST3zjtyAW2uAc7mXcT14IBGDuIx06d/auI1yW8W6Z0lRbFonLBTiU3QMYQMCCAhUDkHjy8YPGJ9RvnBLB9iq28hT65G3j2JHU9emenPXF+bqEr8sgI+YMcBEHVi207xvB7c5PPFAHzx8VdRuZNPvoFI3gsgljcOd6qQRKQflYAjg47HoK/n8/bFutW0GDWL2ON7+VIblkWRSYo1QArltuGIc9j0XFf0ReNtFe/TJYugbMiMAwmCqzEnoE5BJPvjHOK/IP9szwtp50q53WkBOWgnwH8wQsjl2+VcNIAWIzgHuelAH8kfxK8Rav431eS11mM3CyXM+6D7MXQl1cYESgFVwScKAV2ZABOa9h/Zl/Z5+F2sXf9q+JLhbyVHANosYKhSxYqQMlWACAZxiq3xc0Cxs/GU7x+VbSWmoR4G4xNLG0u390QPm+Uhs8/rX6Y/sYeG/hNZaDcXmrpayXt8SH/AHXmLE+4qvm4O5BmQAnLZ3AnHFAH0T8B/hR8P4pobHw1bnTmhIikeZDEoViSuydBhjtcHeMYIx9P0Aj+Hfw98JaLJqXiLxDZlFhYCGeZSisnKBEOS6cZIYnO7HGSK+APGOr23w0sb670S5eOQxlrJ7KQBJGdmdTsY8xgMoxuUYOMZAr5R8T/ALUHiG4spDrcV5qczsnkWHnMI2IbyhlARyydef4unWgD3H9qj4v+CtBsL6Hw2r3jLE58qxjfYxED7GDiEBoyThcHuPw/nb+M/wAe/Fmr38ml20M2nQG6ml8tXlVo43kk2IWAGXYMGJOcBhtxzn9QtYl1v4n2l1Lrq2vh7Q7dXuktoNguPIKtvSSVzuCBnLZI4UZwQAK/Kj45aVYTeMm0Lw0rXC28/lvcKnmhnLbSyORtbJVsDrxxxigD6G+CGt+Hrbw3Nqmo6peXN3FtuPJvZFYrKS5YrCVOWGR8wJzkYPUV9CeGPitoGpyMTp8mryxmMrbQx7rcrGoVFWCLAL5wT2JUbskmvzaW01bwbp8EN2l7ayyFZojIyxWk9u4PBDn5pGckAbgMZyM16T4E+LOo2cg0rRdLht570Ik94IQZCqurq6M2RGPkIJUrweuKAP3M+Dnj/VPF1rbaLMLbSLJ5VtRZ3hVXES5i2wwhhtbDnBAAbAxgV9SeOtH+GHwx8Jt4guZUPiBoiyTLJGsULoi4ZwjAc4GWxnA4OCK/Iv4L+LtL0/VrG51nX7mO4NxBdTiORQkLRHcY+DhizfLhSM7h8wxmvVP2uPjbY+I/DNjpOi3KWySCIp5sgb7YMnGAHOWO1Op/5ZZI4OAD9LPhZ+0d4Um8FS6rrmtxpBCJ3W182PzG8vC7FYPkoCgxg44yOoJ+b/jJ+07Y+IbG9vfCc1zIMTQrb8sXQq6b9u7duDl/mB68k8gn5c+EfwjuvHnw6stRvtQubNVYTeVbTny2jlGEMkAjLSkujcg87u1fQ/g34Iad4Qm0u/17Qde1u2u5FtlGn6eWtrSCe3mkjvr6eWRfs9niNVJG4hnXAINAHyrF8cta0HQ9W1SY3ttrFzY3sNmb6SZHhmuIZFikimKFiQ7Dg5AKqOMk1+aOveOfiN8SNdun8Ry3RkuLyRnklZlYKu1ViggdgJ8nactgkrx2r9DP2nvCVxqPiyKw8H2c91ZTYxY2aSf6HEoCyLcoFG5zsBbAYZOepqTwV+zP4m8VaTp066dZHWbeS38uK6QRu6qzFROdymNAsZBxnjnrQB71+w9faN4BistS1S4lEnm24K/Z8yg7sAjL8NlnGFyc46Dp/Qx4O+KGhXXhI3kitFYSxDMtysULRMoLgB5MZJ2t68A9a/Pz9mH9kHVdF0621LxPY6LdXsdt5r2ygSiWTdvQRr5YCqIyo+YliyNzhs19VeNvDPjqK3i0qx06wtNPuEkhEMMHyqWXaH35I3BGPUA4Xg4FAHc2Pxn+GseojTpNUsLS8lkAhuJprdUkLllChgx2HptIOckcivo7wsIr3R5LnTfEMV1M4MsEENzC4ZDtdsbZDu4yOgPTvmvza8K/svBtQL+INWuLORpRJbTwMWILFtsc7PuDIGxjj27mvtL4Y/CXXvBt1FdJNcX2nI6yQLFEsNuRnKqYUGNhOM7enYCgD2PU9XmGgXNnfyylDGD5ys27AbeVcBhu564YZz1INfLniyPQdSjaMTlZ4VSDdMUE8KyOA8sIJJI2plhn+EjluK+89RsrHWNLXS30sRmRF3yOpCxsQVlwyITkk/KMYyByOtfJ3iH4YW6XmoW0lumZCPJnG+JyQ4IwFxubAfO4HIOevNAHyhqOiJb3TJDKyB1CJdRYMpUFSzkq3JxgkAgc4weMfQfwsRbmO3heRy8TBcMxR3C/cmJA5bBY/eGNvBArkdW8Ly2EhZkDrAgDliDIWfMe9sp2UDrzjHQium+F+qS/8JB9jumMCwGOC2XaoWdS5jWCNo0+SRTkkknO773QAA+g9f8AFNxpeiNZBYmWK3uIlvTI5nSMv5qwomCJEMin8+MA18wR+M7OS5msN5NxOJboCOMpCXeSSMJLIVYRsHIJVTuOQQODXrnxUa/tLCcwWsiWzFk+dwSEdNo5cf3cjPUluK+a/wCyBJBDJaQtLcvcmaeRQymJAVWGOIIPvtJJkBsEhTt5BwAY/jpJRbSXsMMW1+ZxbRylpDgIwaUJ8zBdvzMR0IBrwuJbjTMXEaq1mXBeJGLNHKR5vmFc/MCwBZsY+XlgMZ+hrq3vZ1ksHSVIXXdIJHljZo3AYMUYYBCsMZ6E4I4FZFx4HiuJVmjKW5eFTh2IVlJ54RMbSQcAc9eDjNAHndvrVtc20cDRytEww0cccapHNKwzsBYLuJJ9O/PWu30DSNMkEMqbY7mSdjsJDMpQr8pVXOxz14xtx7Vlaj4TltbiV4rcpahijSIvlzvIflCwwycIg2ZyM444xisjSZ7/AEkw28wilZ55MyMXe7aDAZTMI4wvmAhVGOcR0AfWPhi9tdNf/RVcBFD7VO4EsAJNgIwc4yAcjBwB2r1ey1iG52hYwjsULKoQq+FJZlKnkswck465xwK+WtF1loo0e/mNpCY8QxRkrds4UgHcjYhQn+8QcY+Xmujbxm9uA0B2w5KRQRO7TXOxlZzMzjLJgjB4BIwACM0AfS4eHerXLwsMMyR71MbNwfmY5G4Acdx6k8U+GS11KJ0cxMIVA2RrtEZAwuzCnqeM4zyckA4PzUvjaLZbXP2t8zI0VxCwfbbbWTbzj58Ddxjt+fTWnj60Rv8ARL6MDFq8jpE7x4lCTvGRIoPmAAK3AwQcA4JIB7BqOhieFUjijiQkOGKkFtsRCb8YA4zkjs3rXEaz4PS+tnjmERkiMcsRSLesRVHCvGeoODgc9Dnrmr9v4za7MTF4TbktG7qMSbX+ZSq54IJwT054p8muxJExMvykrFsaRPNy6v8AcOWJUbMkgnGRwewB5UPA9rZR/Z7wC7u3kbyn2iMbS+SUZsbcIATwxwpxyQamj+H2mwBpPKiAZjhtoD85IJLEBHyw59++a7G61O1V44zKElkf5POP33CysY13H5js5x146mtLT7y2uIzbSKW3AMplLMW5AAADAcMScjPIGOtAGTpHhu2QLFIpeK3cqm4ggcuFAORtzxgDGTzya27vQdKliEEluHMpQIjEvgq2THtfCpGVEuWPQgDaehvSXMFqBOiLNFwHOEG5dqthR3XIByR/BVDUtReaKS606IlsLlBJGgwAvO0DB+Q5HGT6jpQBwuoaJbRpK0SKkiuyx8B0R1BJVCqcnbn68cYrxHWb8ReZZXbqWWZnVMP0Lch1ZcEqGjB78gjvX0LcaxI9tHZG2i5nVw7R/M0jFI2DXHPyhDkAhfcDOT5v4s0O31aGWe2AW6Tz4yFdSrSBsP8AOrbXXAUAAkHqOaAPl3xr4D8O61ot7dS26XUzRuyKgdSSGCh3Kx/vFC7s5Oc7TgEbq+HvGXwfGpuYdvyRorpHIrfugYwPlTYFEwIUBiAdrkE/dB/RKbSb2CArdLMkSySHKbo4pUT5hCSR8w2t82CeCcjtXmGt6YZZmESEsUZCVOU3AiWM4ByeUUbVHPGR6AH5LePP2f7UJJi0EjKXE7iNgzGRSAzEZ3EMwOAw5wSOoX5h1D4Lx2yySWsG6SSd1dGiKbk8pUVn2qDv8xWznC/IMk7sD9x7nws16+NSWL7POoIe3jie52McO5jlI2NwQPusNvRsk14t4l+G9hcqYIdJWCVRKrPbxLEs0Qdmjd2QN5spO3knHAIx0AB+Ls/w1kikjhaFxklZP3BQkNy/7sdGycjJ6Dqc4p/i34WRJawWVlp63DrCkguljQSESkSPlI3wdhB2g5wucjuP051X4P2wM919lExkMjxIP3LvcIEAdyyndCAIgcBSxA55rlJPhq93gLaQJNEkjFEjkQBmd1AUAsdwDAr90N5Y4wSaAPyM1b4eva20oa2YgkCTcGUocZATLZK4DcZOcjjjjyHUvBMiOcQlAxAG8BdxJIAXuBgrX7V3nwTS4eeS4gil3pl4whdWkkQnJzg+YCecZwwODjivA/FXwJtYr1IpIPK+YuA6M5VEYlW+ZQAxOABxweelAH47EMSWUnOQ5VhhiT1/h54wRV5LdhbrNjf5pYugPzKFYKpYY4zjjsc8Vki6YyNJvLEHPzAkjogXHG4bRjjHtgVoG7RrddrgFMq5BfdIHO04jAwCMenQcZoAlWCTcJI2VN+F/fbUYN0b5xkbQMDnpjNTzM07KRHHEV+RhGwWN2VwofJcgZ7kcbicdcVkR3TptdVy6sSoaMPkZH3g4O5eOM569Ks/b0YsVhQSlmLYH7sBsZUR4ABD5wQP5CgC8bO4jiBkkCxSSKPKBwCyqGDbTwQBu6E528VNZBQs0b4RwjNE4wS7kAeUTnAQjPH/AOqo3m8+CBftETeSXTL7wsSSFdrt5w5XcGACjgHNUmlMTlQVbBALoVKjPJ2sB8oPY9vagC5eWMsUamcxiOQ5VdynGOcFQMq2MYyPzrPgZWzEm7dyIeY1UMeRvLsNvTg56fjUUt2spKOWCqRk8tgDouAuSc45z/OoYZFWQNuMYV85CZc84OM45weOccUAW5FwMujI+1g4yGVmR3VmDBuB279M96N2FMikbjtwI8Lgd8g98/U8e1akOmy35aa2V2gUHc4VVIQHkrED8xAGex44BHFRXSR2JSAkS7o9xZUCrh8hSJAxDn5fwxjkUAZ5WSWIsk6thWZozIEO3IUAfMN555A57+9c3eRtsZs5YHcQAxwvIJyOgFb9y8LMixqyCNMENIJC7HliHVVxkj0JGcc1BHBAyB5pxGw3IsSy+VK6MDn52GPL6g9WIPSgDihbSSyhfLdw4PllQxLMCScHscA/lzWvaTm0MaRQtHICeZPLflhsO5SvAwOOKm1K5tbVhHYs0cu5gXQs0bBydyIWc4AB54GcfjVK03Sz7pCfLcMUlZNpYR5GQSwDHPHBxnjr0AOu00KHAkdXTeGZkDb0GOflOM9cfyNen6QBc2N5BbpHuYW6lZH2l3GW3NJszGoC7gAfvKQSBivL9M8ovHvlkXEhACxDLKwBVuXAHQcEevPHPc28ghljZGE0ZcHY4EJkJHIYowIUY9eoB4oAypY7gXU1vNCYXhkAd2YSQsNhbzEdGII5GcE4IwTVmNLsQ/uSoUnBYlSwZeNyoz8Nt3YOM4PXIqS4P2iGSQz/ALxZmYRMJW27/wDWGSYnlNxHU5JOOlOmR7VYjGrl1iR2cAmRC5Xci7eRjcMg8UAVlhLRt5jN5hDHcR5gkDdQxYcHevB9881SWa4i+XIjTJxkL823J3AjoOuMelbRhnW0aQuAjMBhW3YDE5GzJOOh/Hiqt2beOyjgdCszTNIrMjLEIwqoHVjyzMxOV5A2Z4zQBzkr+ZPIzNlXXDtHnkY6MO5H4Zxmst0bcCpPlt8pUAEA923D+HA/Q1PPIyeZjaQqttAXH3v721T3I+metQRStgFmC7sbkADIOMjKkgHnHP40ATeRuChhtXb5jOSwU4+6Mr0J6DGRWlao0kIEcYi+co6IHzL8+4B8sd2AOGGBzg1Ws7lm/wBHcvKkgVPLXc3zD5I3AB+bBbgce+e/oXhrw5b6tHJDHc7bhFaeRn+VYbcbAzOrR5k5ZsBcdDnBGCAYMZSElmVkkXaFAZAAwH3lEYOfmA4J7darXMqK+5ZCTkOSy7WOdrMvfJDE/UVpazY3GjXs1ve+V5kLuCEbcC0bFAGz2yrZbnoRXPXt2kxRBGI0VcqV7sygtlj1TcDjPTOBjpQBcu3tLiKFY2besZYhlKoj/wAYTLEnsTkjqcDvWHI8yrv3FI1YpG7bcM0ODgD+LhhyQeCOaV8q0iLKoUkEOQUVlUfeA69yOnOarWvlSXNvFdylLZpB5pDiPCk/3mBAGP8A61ADTK6mKSUJPGnEce9thHDvGCjApywz0OevSprq784uIziORYgy87l8s/Khfdl/mycnOMD0FRXMMUd9LFbuZYFbERILOUKjG4KB8wJBwO4pqyBIpIWRTIzgh3TDxbSpIB9eOmO3uaAJIVdQZGO0KCFLhmHzZ4VQPVh6dcjmrdplldW2r5w+V2HBIY/KuRwSSeabG/EisX3TIHDMXw4DAFeBt7deOgpYYd8kS5YA42qFJJ6Ag5HJPt7UAadvZTzu0caO/lg7xEm4qhO0k7gO/T6YGauvZXSJDkKI2CtGWIO4AAkyYbKsEZTg5wGBHWrdrfrbpthiVA6pGT8omLoD85Dc7S2CVPBHvTY55lYSK7SblchFjwoJbDJsJOQVAzjp0HTgAsNBIkUcjSGRWygjDPvhVW5Y9gh3HHJ/CmR2zvJGqJ86IWAOd5AxnAJ5baRxx06VoQ3DrE7vCrTFRO7GUBDGysfmUjk7QehBGBxmooLyWGZ3gXbIylkkVmOQ3JwR0O0dDg9CBQBctrFXjlG/ZOm0pvbYjLls5J6NuC4zwcHpzSxSKgYbG8x2UptGUIVuTjzAVJ4wec88ClhRJEIllQh2d3TAM0QBLEujn5/l3N1PHXrSi4hkmfcGeKJmztLqCrxFVZguAr7iAMY68DNAGgkN60bzrN5kSFVaRy6D584CknJOQfcBcZqvLZo0DoYyJzMskc4BAK870AXqRknPv9DViK6VImtxcYhKh1hXad0yEAhiRkcE5xn9atCZjDGHOEWcBAQ2CJFwNrYxjA6dSV64FAHMnSJPvLj5c7mC8HPBZsHoR69M1ZstOt4DJdO4Lx4c+UXAeYKWUemcKM4yMnJAHNdb5UEVsriR7rfGMujY8qbOHhkUZwuN2M49R3qE2ykOiQqHdd0CsspOcdEJGGUkgc+vHSgDl30+5uw0zlijO0rOFJ3F5QjfOzcgux5Hel+xAIQIyGLAncQyvGMsSP7uM4z74963ItOkuClr50dvIp3bpZAg3IWZ0ZmOEYkEYbk/rURiJV0WRmYEx4B3YBPLAI2cZAxwQcY47gHPS2wRfKjBUsQ0gDDcBjPB54yU4HqeeMVVltSMRsAXPUKCTzj5SV79fz/Ctq7sQY9gkbzAzhiUdRIMBlIDDMZI454AI6VWXdsDxlvMVuPk5Qx5HygqSeRyenPFAGC1pKqxjcpQuw8oE43fKSWVsEE8flx3qb7M22KTZIsbvIQzsCrkYChcD5flA69SOO9akEDSvMo8kSH5C08iKAGGD5at95845x1AIIJ5luoJESNEKTJgCRkdXiVlYrkFTiM7V/HvzQBiyNJbxztHCXkKYjEeEAYsMqynO4Fd2fmBBA5rRdp7qOOa4lYzcL5LAt5Z6ryxwy5d8Hk8UjIsLhGXIbLxs2FBRskfIckHLdfUYPpT5RukZ4VfyxtBJJk2DCjkBSCenI6GgBEj2Z3YkjwCWG1SDyw25XpkY680kVn9rmZZISysCAyqHKHDbN3zDjJA59O9MaV1UxMDG25jgMSHVWwp5Py8HnI6g1GLv5PvKCHJAyVPy8gkfxfMPzY0AQPGYJTFLEMQ5Vl3Mu51Zw6nap28gHg9BWlbm1dXd4DIWRUjVpiXTB2BSf4eNoBx/D0rMMvmSCUhwQf33mZX52JUl8n513YIYVZjVJQVGQyn7xKAEjO7BOdwPy9B26YoAnNuqN5quUcKwCldy/cKgNuHB6dQelV1UsPnIJVSQCpHHGSScZbAXB/nWnJ5CQxxAAkBzM5OWzgEKFPUc545G7pxVJWUwsobdmMtj7pDZB6vzwQefpQBE6oOUSLYzDGSS6spOVBzlcn8PepVlRwE2REruIbH7whxhVcEYIUqe+SDTBPGi7RGD5wUkSZLx7CS53L1BBI6Dj04wsUgSOPA27mKnALAgnIVxjKtjHTqDzQBPDLCu4yrMXBVwQEEe0AjBBPLEDjGCO+eaoLcMgkBjEkB5MgCBwjEbMOrZUk5HcDNTTNknZ90sWzjYCu05xleuV/U4qqyhSAwj2siuvKkkFgBjByDndnp0/MAoXMaySusY8pThiTIrBQx4wzDr+B69BUgFhIMXSSRsc/vIAM52AA9AN24MT65AJxViR0tJVaRXJ+9H90oyt0YMx/vE4GD0P0qsXjK8/NksPlAB+bjHHfp2478ZoApNGVcEtlo2AHPBAbAC89cdOe1a1illMrfaWeGXaHiYscbtrFDt2/Mu8AdeM9uoz2iE7KF2mSRiwEZIkBYjAZRgKcAEfTj0p7yyeUIVQEIz7X2gNkYwC3oPm6cfNjigCxL9omPnvKW81nVQhB3NGVbYynG35ipGfXisS7xJGmA2PunIBy4HJXbj+LOOvHetB3EnyqwBwFZTuBLY5I5wDz39KhbhWCnDFWRtyggJgcg56kfyHIoAxLWAPfwL/CX2hmBU5BHzYBOev4cCv1u/ZT8JCRdNuJIg+WEgBBDEljtIJxiNhnqM/KD04P5RaYRHqdsGTeElRY9m3HysCDyPmB5B/n0r9ov2U9T042djBPMiFPLSJQh+eXzd2ZGckcYJA2j74XaMCgD7g0HwjCLu1W5RiTOouI/Kbf5RJLMueJJBk8AZyq9jXtug6DHA4hjkjwI5QzKFysKgbG+Y5DCEDcOCMNxya4O11q3gv0TULdjbLbALNauI5HZ0JSQOwKxgjO49gAvoa9A0LX7ffcyQ+acRrE0hdh5SSbmeUAhjJlVA4zgueKAOb1yK6s0mtLJEktp5XmkZHKMFBQoNqIfMflhnoAwxjmvJtegvYo3s7WWY2zia7hilDNNGWUqbczjBZQViI4wN5AGSc+v6rJdy3rzQQbrOLcqFQULoHAKsAcg7TkHO7nsa8g8T6olgNk5dlkeRYwqIQoDckkjcE8tjkDkdeR0AMi80yRrGdrnfcS3MTOBJJLKVkEbFdqHG0/LHgDGOcA8Cvxd/ax/5CVzEg3KgkjZs7syA7jyWJB3FzjOOcdRX7byav8AYNPju1RZ4oVIkRiQrxeUPl3KAU+WRschhgHjivxe/bBvLTUvEeoX1jaS2q3Mrs1qVhkSJy4LhHhADFj8xIUEE4xQB+asp3SOTxhiOQegPTihyh4RcDqcnJ6DgnvzmpblNkz52gsWOwMSUO7GD71GYyNrFcKwBUZ6g4GfzzQAioSMhTwCzHHAXkZq0kDTNHGZMqEcgEhVUAE/LvPPPXHPpUDxPGSGIVgFIXB4DZPJx7fjQ247Qcjb1U56Hnv9T7YoAtCGKIhfPiZgcNtDOq5CfMxxgj5j0zyD9arFMkoGGVJP3duQCACPwI/Kp49gRw0e5iQBJu4QZ/ujr3/A1EFEsmVIXAwflIAxx68/4mgCNY8jczAc89c4xnuOtRkAEgEEDJBz1H+NT+cxHlkKwAPOAWG3IUZHbHb3qIlQAU68g5B/Tn6UASx28s2FQq+AMDcPl3ENgA9zzxUUkbRPtPOOhGOcEjI9Oc/lQrcliTwM7Ru7Y5OPfFTRhZikOEG6TPmktkb+NuAOVyOwzzQAj27xokhG4MSTxkAAjlvTqPzqNm38/dznOASCR91R/nvVy8R7ZzbeasqKFclSCVyMlDwCCOM+mKqiQqije2d5bgDjHQhicg5oAgEbFtwwSP7v49+5ximsxB9evYn1PUGp/nZVO4nkhRggZHYN0HFTw20UqHM+JRn92ynYVUEn5/XnvjgUAU1lZgAXGFOQpJPJI6Aj2H1xS7stuPJ7+/6VJIIiq7RtJLBkBJUAY2spPPJzxntx7NTIOQcEY9D169R/nNAFgKpiLsPlZdi4IBWQFSCVzkrjP1qIBgS2en+QB6c5qaOLzD8pIJIwCemVGST3FTBR93I3b/v+3IIx+AoAgAKkEjqQM9ev9adITjqCVwBwemSBj2zUmFGRzkEgUx3KgYYswU9RzzjjOeR8ooApbGUl+mQeVGBjPJ9qiYspByO+McdsZ/WrBDEgsSSyjrkYHTPuAD+tWfs8Xl+akm/YoaSNkZcluAobgHqeM54+hoAp+aw2uzZOMLk7iAOMEegyaVGAI4B74Oc+3H1p0mwbQmcFVODjKnnK8DpTo/unnILDgY578ZHX/PNAErDAzgB3wyMCCAhznKg8NnHB6c1paWGMwAzksuPoSf8A69Z0cJcA7gAMls9gOABnrXU6FaiaeLHBBUsx4yd2ADx25oA9q8IwMwiBUgEbVx13AjqG4xj+de5aevkqqEZHpySS3GRx0BAz9K5HwPovmwwll+Y4zlcr8wHKtnluf617Imifu9gAAC73XIAJBzheOh4z9aAMeeN7tBZSSG4ijbPlxufJKspZijA5DAoM844PA79hpt9Z2cFpKLeOYIWSaNySpBLRks6kNGNu3A6fLnOSRWK+ntAFMaDeWOxnyQilGDjyyDkgMxBxkEcc1oWNtKrOqEATII3TcVSZQQ5yuRuBPYEduKAO20u7t7sXUxk27EVYk2NKhBYFYGkH3Vw7kMw4AxnFOkMCXKGFvLVwYplcb1co6lthONwAYkL6hSTnFY8cVxaafKqSBY2be5IVSFG5SWJ+bARSWBHATgg8VWiiuEiYE+YSW2seMKY/keJhkgZOCTnhh07gG08hUqHIAicr5ZUmMRJJ8xLlhkbTlhyfm5HQ1JJfQ/ZHjMyq6bBburxxkRszmYMXz8w4xwScAjvXPiKZrbE1y/70gySR8RuqgARqg5Uj5CATnKjjisLybhp2i/0jGzapwxCtkhUZmHDZA/hzznnuAegWuqQrcQwSO72RdGuY/MBIjA+XcwwCoUg5xn26Cn313B58kUE0Zny7xrv2o0LPtjJVizRgsVDHrgHJrirOyuQWImSdgS2ySMpmNkICbSuEPLED/ZHHatOwsJ5pxLcTfKAqj94u0FXdtxBG7JIwecfKBgcGgDpIpVlfZwCoU8ZZGLjj+H94Op45Gau26uXn+UFdu0/MWG2HK5bI3KvOMdAVrCgS8adSAGksnfBTyljCiZWZWA++m5+fzBrQviyMl/poaRpsx3uJGOJJCjSRssuQjYAwVwu5uF55AOisGYSFhPsUoUSJNrKZW3MR5gOUGFYEY7c11WmXaI7tIilyeDM4YAxkNvGH5dcsAeQTnJJ5Pndnb3NsDAIJJZNS8u5gDORMhZgsoRXUYBO75dpOVz3rqrO6SFCsiJLOyCJMoxaNfMLOqlThRtDE5BPz8YxQB2zEQL51wjokjCRJZD8ryswEbxszdPMDjAyPl461cS8lNgUh+z3Mm4+bsiy5hcPlIJiQsfQMRt79cYrEGo3CWtrBd4TMoMYQiQrlUC+cAx+fYRjnjrjk4gjuYkIQCNVP3W2sh2s53N5ZXLAnvnIJPHPABtSyxIp86OSZY4mDoeMNgbSJFXPU9eMkYPFZ3miSN0REeJhuLEldjJyqgs+0yAADnLD+8M1mXdzJdQusM5hWKNhGy/fO0MN2WGHX7vGBjPXjNUoL1ooxGY8yox5KmFpiVQO4KoA2TkjscYGOaALV/P5FiuFJScqHYBAXCM2DFJtPyhXOcY5xk8A1ymqosMMc+5wssYwHBXYzgqvz4w2WDe4OR71s3DwFJHlYxiEuAJHDI0hyoLjcSJi7jjuB7VU1G4t49OGWK3iy7bULteJkjj2neG+ZN7OCNvysV554oA8vvU8q/JnihQnEsUYDncu3lJF7OcnqQGLckZyMbULGOCWG7iYyBilyUibySnmKzCFkbk5QpjoOOO1OvXWVHmljuIJYBIziU7XABMSsUJOSyspAODznHSsBLjZKgRwYs+ZueVxM4HyOp3dSH6gYHyA8UAS3TuYTKsqMisCFUNvO4uSMKwO/AGT0IbFcHrckCW7zW8hkWX/WBhtPADYYZzj5uO3HNeg3dxCfMYKY1bLbWYK3KgHdnrj29cdTz5lrd0h3MgTy0G6SN2EYk2EbhjqpAOTz69sUAeY6lcCaUmWRUwpIYAncygKiYTGOB16dc1raH5b7FiBVvm8xWKuGkLBYgrZyowfU5PasDUrq3eQy2+MXIdBuRSVjLL0ZhgHORkAEAeprsPDNqYYln2bo4WEryRIGZ0YFnSQhs7lZD8mM4U4wOoB7P4QvobSeCWSIyrbSRC5iePMTKXC7S2cFmxjBZenavdLm4s7lLm+SRBE3lIlszKk0YCxrvWMkjaxRs8sMnqeK+fPD9zDLtluBjzZEYFMqMZYkt8nyExlMHt3HSvQbm/jjhCC782CNFSP5XAG0YEYD85DHjggFhgUAJrWrrEohEUpbzEjj8tvMLEMgCuEzhRk9iMH2FZNw7MH81BL8pUxHGzAIODg98jjjgdwaqXDxiSFw3+sjLsm112HIPziQDYw2gFTn656ULmW6mLW8G+QyKSB8xAA3Ph25zkDsBg0ALGXLAsYUAklCwGQhwE2sQc84xj27djW9ZujXCTtCVeGQBYOTHLFGin5ZGbIJIwQR34OK8+8y5iucJcPFMcchyGEbLgjPfJXHPJHNb8d+IBaoVcyhPLJUuzysXUAuSeVy4yM44PQg0AekWSx3M8nlwBEYySJDGA0SJs3KHLHmNY9+Ce/oAasJpjtNCDBugmJjtnUFUc5OWRcjcvmZDFjg4JORWDYX8exreeN45B5rM8YxKPMiELpJlTm3C4yMZYHGQa2ItUW2jmvmUzQQZsrGJpGKpJMh3MwI5VFck4IAL46EGgDR164heaHTrOZBDZqttG7qQ0gwBNMzxsRkyrgDptYDnocGS3lhsY5mKIWDyJPuZEnMR2yEtKccEEcnBIH1qJ7hJoYpwuFEkoBRjLsdyN0bGNRu6MckcdaivLmExGMuEWRsbCwf5nO4CM7iPvKeACcKDnGaACwukjvJr8KxL2xjChNjM+zcGG4MoG0tznnHoOLsF6jRyqsEMcz7ZEZFIGBhHjjUAhTjLMQcY3dAK5ae5EaArI0e9UUqqpJnySc7QyE8q4GM454Fast7G9qhiRAjs+YQ3MaoieWzKjZwZGLHIABUHkk4AO0srea3tDBLawwyNHiMpsANtLGGEzKAQ7ksMtnOQc+lVruKHTxGPOSeWIElXjWa3w5dSrlMidDEzHA4XHU4NU9PmulSO4L4RFeCIzBZLYMAG8t8pnLeX8vBAZsMQOizanFHb3EdyRLuhZVLxmRkGyQ/K4Y7ZBldg/2QTnOQAYbQyBZzbr+6VvLMHzOjyoRGDgIQxXzsqCep4BrBvhLBDKkJUX7fJcMIT8ixyggN/dJcKTjH3cDuDoXFwSUMjMJAyEgEEuDGQhZgu7bg88n/AFYFc5PcXSee8AiDMAkQI3IY2O4gZwGfDOQCwwVGaALslxO0axzzqrqke+Jc7GUBcFRIc7QuzOTn5etPvZbZYY18gwTbpZFmLOivHKDt3R4GWzwGGeCCcnFc+bqZ9sUsDwzyrH84bzPNfO19piTCAMowMkYxWhdXtxeBFvCgCgYDR5uRIIGiQIq5O0yoAQP4jnqeACJbiJUiWJ2+2GQB1Yq0UkahipII67s+uQw4ziplnMU0iTROHmiPmL5edqTAtxG4+6Q3G4FTmuXuZ3RhHbO6ZyWGDk9AB5mclOcEcfjVe5urweVNNcieR18uRAkrvBsXbteQ9chM54AzjOeKAN23WCFvNCHyiXUkOjiJyAhCbF+UgsufQ4FaEDwtmTMhWFlUMq7Q8j5ZFkYYXAwxA7hc9QK85t9QlkupYo43O5o3Maq/IYlmYALlieegxkYOeDXY2sUSQRTX32iODzH3qArS7nDmIFSwJTIw2ckY6cEUAdfbWkF3bs7GMSJJmNSIlLMdhLZJyG+YlTtPMZyQKvwyS20ciNLskeJoccA3EYH7yPMp+V9zNgKvVMcA88K+rpZn92wMQAZZSPM4K/NuTYehQ8ds8nIJrQgubmY+c0rThkWUJM3lKQ+QQhIyx6MFPJ5GRxQBtsUkO1zIpGFRi2Ap3ZKgsx2puOcLgfyqqZHCIoVwyncjcltudp2oMk9Ac9ePesX7W7uyzDYXCxwHdkqwySRH/wAtehJ7gYxnpWtau0oTfKIV5MVxICuHjURqjNyFOQTnAUEcdsgCw3d0bgWywhiSyu8gJUbCGZlRWBRgo5IAwCR96tnUm6RbmngKpGkk5AkWWVXRsRqpAVZQ+GwMjG4msIXSRFRl5J45GXJYlsFwH+YAAHe7Acg4AOAMZt3V5btbjbvEnzq7t8siHPmHc7OASVOFxkHH5gGHcrOXSCIOSC6MsSqGIjIBVnK/McbeRnr7GoLhZDb7mQIznEZ2JE7SKcMFbaGc4wT24rUS5jn2LGpduXiVly5wGDAuGOVJJJGccYqq940UsabYHVWd2SRjISpjOcDIHmbnI2gg4HXcMEAyLYTJHGZJPPnkZ1RH3SfLtKhUHX7obaRgZBAOatIbea0MFvKVDNGXjbEaOSShAIkJZ1c59snJFT3eqQtFHILe33kr5nlsFCYLRg7NxwxRlzjGcZwcmufubqE/cDRPETtZXKBmR8rl2U4HXP6HFAGfd20lkPLcK06yeZuWUOjIQx4Eed5O4HIOOMYzWak0MYeMWyPI+4Rs+wKFIbI29AwI+8eQR2q7eXU0qyG63TNKhVJJJizIBnbggneNxGcnIAwMZGMiGFSsjq+6eAJhBhkXzNrO7sWOCFAOPy6UAaNuFup7c7mheMjLuM/ON5Vl2r6Ef999ag1hoJU82GJklaVYvvFgWXKENu7kkZORjGOatWNu8MkUz58yTKhMNu8vBBaMcgj5QDwevHrVprE3j7ikSRIyhyzxAksf9YBIw3nPLeg5yMCgDiTA0TG6EQWdSIiyMFdvLJwnLd8EAnjvwK1ryFpUtpuY2mhjZyxIEY8lZWHfcNzMM9tnHUVevtMkt3KupVWVZEmGPJKM4A3SKCBtyBzzweKp3lpJbQJLNHKCZNili/zRspKiNigUqE289wcAE8UAV0WVYyuwMs6r8xXcylNwHlswOFII3c5IwB05oyxSYwNxBRQ7FSAGcsHAJGT1AA9ia1JiFtoXSeORFTiMFlk37tzeapb5SqhRu4BGMVnTvMEWQIv7zKCQEEZIViN5GdwDgnj0HvQBQkt3aGVlEaJAu44fa7byEGAxG8g88dAfSsVLolZCQQZCEUYARUDIVJyezAkYwOSTyBWrczMUdGwSoRGbIPAIy5OBlQDyOuB071U327hmyyr5TLHIiAb9hdUIaTHyEqfTnPocgFfzbYywx/Z4drOWaWRMyuTlW3GMg+WCxxjBIUck81QntVMs01tv8iFYwC+A0ZKp82VHzANuwAB0GeatOF2IA7Om92aIjLLtwA5c53MYsDA4yMmmSs0odhlmERkldvlVQxVCwIb52BPAxlsEjOKAKMvmxugEqvCQ0gcPuB5AyyBjtkIzwcE9+tQXEE9tKN5EcyhJY5F4OGGVAAztbjJHUdquxwxyxPhVPkKWLp/FucfK3qw7DpycngVFcujSujbtkQZFwQu4K3ycgncOp7nknJoAoeUGTzuFbAj3OVwzjJYYAyfl29e+OeTVc4dvKO1WJHzdAPm29T2wc/jWkGMrpGoUlnCIgKIpYqFUt0G7cFJJ696ouCkj5KgqSD2IOSCAe5z17YoA0Lm4t0g+y29tBE8RcSXMRLm4DEgFWc5xgZ5zjJ6c1SMhKKC7BVbCEn7u88EgjAORkgDt0NQuqIhlJyGyOegA2jPB7f1zULBTGCW4JBzlmJBI6AA8jdzyPbnigDQlu2+zNaL5UoZidpJDRbAr7gc8jgheTgFhjmstZ2V1clVcAFS5H3lGQTjovB6+vTgVPCiPG8auWdY5JfLx8nmITkE9SRGSfx6cVnvHvUOrxuAASBnIJBG0jHzH5QOn9KALZ1GWdWS4LNEzl3jjBXLOMFz6EfKfTj8awpbhnYqAwx0PO5iBgKfTjIqfJUgbcbiMEHoR3Pvnt2xUnlNFKzsAG2b8y/u85GFcA9c4/HOQKAM6VlVVUbg5Ylt4woO9sFR/d24/OnCYwl2SQpIcKGQgjHO7a/YYIzj1IpJUZzuPz5bqBzyQwBBHAyR+dN8vbHulwMHKrkfPnBIbJyoxjHH50AV1dgxYFgpUxkA4BVgwYZPqGNaVjcywo9tC6RQyLhixJXPPzckhZMFhn361QCqdxBON2dnJBGeOSOmD/hTxIgyo3AY3hl4xwMDk9OmaANE74oyjxxM6lkDgMshUSD59zHDZOVBGe9SWayfa7ZnGVWWLGRkAFx8xHTpj6470ts/MUlxJIkDLhSq7ySrbSFVmAIDEZ54z9a6CCaKR4vKjRUgl80SEkSvH5kahZAxw2OmB7n3oA/u4/wCCOcv274F6K6rbxxW9naJbwI4Zzi3iMzOBwJGlVyMAYD9DjNftvKkMVust/KILRDEj7wQrySOBEWkXn/WkDI4JHOa/Cj/gi9cG5+Dej3EkA+zz2lvLCihEVQnltIEUnO5ZWjxnA5A6AEfu/qd19hspZ5oWuUjEZWNSjySqZY15DY3MGdRjPGOooAvAI0YZVU5LByw3EqQQME/eJJOM9mp0crQsgJljGMqg2rGd+A2QRkOrKOBgDec5PTPkNzcxoLeYW7shMi7A7AujbVLHIVld1OeQduMYJp1pHPvKzSmbcpXdIiqQ4HzdGyFJA7cZ60AbUIKSo29XeRcFWXAB67gytw2Djoeg9xW5NbKyQtHIzO6AzKwVQrA/NswBxg8Z6+uK5m2mW2leGZS6xhWhJ+b5izs0SshyDksTnggADtW3FeuS4CMpJIZSNxOTn5Se3T/JxQBqRI2xd0hGzdwoCl0Ksm1+ORkg9eCBg9asRRI7OXARNv7vBGWIGTvY9QTk+oxjrWfDdZBBwdoOMDBHO3AxnJzgnjmnCQzQKZN6tJk+Wx2su3BCsUPBGTnGevfNAGgjrHhQQ3zZ3HC4GFACk9T05PrVpLsO4ClieV7EA8HqV4HA6HtzWNNOJ4jCFCmM+YZANpAVCNpIH3eMkf7I6c0tvG1rFJIrGckH5VIK5GWJJByPldcAjHHFAHQmf5GZVXcuQCcgOVOTkHtwc1gz3zSOyTE2+yUfNuXLgq4zjaxC55yCDlMZx1x7rVGcBhIGTf8AL5bblLqHVwXHAO4leh9DyKwNSnnuUd2UxIqhFkJVGdhnaCd2SOT69fegCLWtcjBaNpQFRXIJcgMckDOeD2rzzUvGUWkCLE8IcNIkkWRuCOjMjIEOD8+0fNwBnHNUPFcMr2ssyysRHDJllARhgZyoUEnBVeMc+hr5e8ST61DM1zFK80K8ybyCBgHEZBJ3AqvQjv0oA9V8Z/Fu3trWRri8S0Qg8s8Rk2qwZ8owysbR8A8dDjmvxo/ar+KE+tte2tpem5spFlVZbdx5mGAWNGYAkLubk9fkI9M/Z3ivVbbXILiGeMbzG8jwSExOFHG7O75VwCeSBg56ivgL4m+AL7xI1ymnyfZrSJZFKqEMUzYLBnlD4LY4B6HcB3oA/Fr4geB4dQ1+W91KVozcu1wCCpCYmZB5KoQFLFJRjHAIx2rS8M+Mtf8Ah5rejpp7m38PSSwRai1uZEVfM2n942OJcIS2DyRx0AH0b8VfBf8Awi1re3VzZCS/kjURSz4It5EbcWVgfnQ4C8DnrX5v+K/E/jqyl1HzLq3FrPOqRwPEzOJRIpM9soU7sR7gScDD4HIoA/Tzxx8bNJ8TWUVhHcvdWS2MbIZvJLTXJCIV3LhlJIfJGWyBgYFfOWra3osDvOs0Fo8UqyJHNMDtkwEIQvli+GB4Ixz24r4pk8bahpNm7SxvcXt3E6Rh3uNsOVJ3Km/h8qNvDDj0rwnWfFnizXJ5Yw9xHC/yM5L7l2NhmAyBnA+Y9OetAH3P45+OWmWGg6pYaJcwz6luljklDZRNqlWiZs7Wwd/AOSR35NfHXhTx1bnWmn1OGG9KXQvbcSlYw12oJVZXYMxjAMigAgAPnGa4y8vBY6YdOimM1xKytfG5LAbnc4kG7nKqpz0ySMZrl7W2uRO7WbMwXyUePad0jqVcbW4+TftxkgjP0oA+2fip4s8JeMPBUTRWMEWoW0UcgSIRGKN9n7+HAjy4BHB+X7vTk4+S9P8AiIfDUd7aW1nbCckxLKUUSwxsRnDY68jHpnHFLNf31rYT29+soKDBicbQHOz5j6jaOgz2xwTXjl/I/wBqmERJ87Ak2gjAUliuD1Ax1HpQB9FeCfHN7cXks1xfXMcAl81YUkG2Y8sPNLAkjcq8Bc85GCM19KeDda0T4seJtE8MajK0Ms9wEQiUOgk2ABELAZAjzg56545OfhzQdA1e8tkGnxTSO4yrQmQlX9MIOc84/wB78K+qf2evhv4pj8X2GoNDd2tzHKsluwjkUDaN7KSYztPlIxJODgCgD+hL4H6N4W+CGlabDPp91qUl1Y2jW5uXjdbmILG0iwBozGWfYeCmMYx0OfafiT8b7Lxdoklta/ZfClmsXlLamIC54Zh5aiJRuPYBQOcE5PB+TtC8Z3finQ7DwNNBBJdWLRQQahHIzmxjVFQbnZcxncjAqDgAjjODX0R4c8M+B7K705teurXxDqELxbrVizWlv5aHJTZuaRlk2LtyN24knIwQD5/bRtQsvD99qmkeH5pXkgZm1q6t1DTNKy5ctNlsFdx4bOe/TOL8G/D/AMUJbu41Cys9Vlge4mZ5vsUhhQFY3Q28jE/KA02QV6sCpO5gPsz4m/ELRND0+10600+3stLRFL209lJbWxKyxoEWWW32Ftu84zjjnLYFe2/Bf41WGreHotK8K+Fk1K7RBGxgsligjkQF2SSRkAViv8XuD0oA800P4l+Ivh7oL6jr76t/oICxrFvBlc7nEDJIQUJ+UBTnljivaPhb8ZdS+LerWmnGOWyiiWBrtWkEhTzN3yykAYZgcEe3pzXjHxi8XeKPEd9H4UHh6CSS/k2y2rqqkfeR44zHGWaRjLtJY7QsYYFQefon4E/Ctfh7o0eqX1qun3VysU0ySs7qpAZlVbiQnzEVQMZ6Y5AFAH6S+Afh34W+wpHqKW9yWZdpcl3DsSy7GY5PBGBk9MZr025Phjw1CVuIxDaWyFklkwkG1dpA5bgYx2wCT3r4Gm/ak8FeGNYj0u71izupYZIQq7la3jmgAjRkBw3mYGAQuCc4J4NeN/HX9pzXPFVnb6b4InS5a7cxTOo2xKC6oWA8wHsQCQeT0oA/WfR9f8H6ispsb23fzCrkNIG8vCZCgE8dTnHrnrXnnjrwsblprmwjWVniZtqxq4cNnpjOCABhgQe4r4e/Zi1TV7WL7Z4sv83PlsPs88wk8ssGCl0OQh544wB1xX6OadrWnSRWskv71I1Ij8rlG3hRk7VGSPrQB8P+IPDK6fcypqNnPG95L+88yFfJeDYMhw4w8mcEZGMIDgGuasNDS01jR2t4VWF7m5vjtVmZ0MiwxtK6vhButmIA+XjIxX3/AOIfDumeI7G42WkUkjIXj3KrupX+6ZF+Uk7RwR9a+Vrbw9PD4qkjWP7OdPEdtHAVDrIiyNJKzEMQgDMx5xndxmgCr42h+3eH7mN4XkljeHYrJKqtETjqPVT2OSSeOa8csPDxjhmmjiiimmjVJkiLMWk3If3bDDK25eCMHAzgYNfVGt2VwunyfaIN0U10qMofbiEINhKNgPJ5iqAM45yCcYPETaFBbIssNt5aOWCrgguDhmZnbIHyD1xzx2oA+eL/AMPR+eba5WR2dvMKMcMqsoB3szZMRbbwP74+otzeHmlit2mYCKBI7dEgGNkYTMY4GBjcOhPfJzmvfY/D8V4+w226aMA7+VRgwyqh84ZiO3Q5/Jlz4IZo2u7pWUJGUCJswpx/Cof7wAA6HoSBk0AeCP4Mkvcw28weWS3kOX28fu9rPlzjK+YBnHBcY7CuXn+GEGnwSSxROL1kkUXZiYiAgg7I8nEYILZbO4nBG0V9SJpkUuQm4eSFO1BgsFAbHzLgsyqM/r6Vqx6bFPFAwt3d5M/uyrtHkAEGUso8tdq8bsbvXAJoA+MNG8GXFjbyG9hiu5Zy5Vbou8gJHDKyTYj6g56sf4hWpN4DgntxdM8peRWkufswzHFlyq7eeQqehwv92vrC98D3lwIblLQEtPMHW2eIYjGVjdgwBc7QoxyFOeoxWFD4b1aCaSKdESMK4BtlLsXUhtpeSPEbkcdsZ7UAfNsXw+JVQzEQIoDbtwk+ZzlmOQOjA49ckdazJvhpLbN50B2FXBAaR8NC6OGndSpQqHKjsemO+PreHwyshsmubZxibfJDPIqmFG+VmYISsqkDI684z61sXXheOYSxK6Ku1MOYxJGSXBKmMkbQVHBJxx3xQB8oaX4cvILFL3c0mJxA0DxyGW6Q71M9sjoVIyDzxkMcE1r3FjPHLFbtBNd5t3d54WC2qbQpSIO5H73YQrEYIIbsOfrJvB9o1pEmyEbVjRAV4LDAXZBtwELM30HPfFcDq3haeOZ5HCG2MkxSFSRDE8hY4hjDYVATgA9MD60AeJnQ57u0bZHbCKBkjjhluRO7OYCzlULFmiVmxljk547iq95Z6jZ2kSxPFGYipK+WfNYbeQhj2iOPaFJAGM9MDr6hHatazBREiKxYjamWdlyMEYOwgbcHpwcio7xwuGZApcs0QlG1GAC7lZiOBuwD3OOD1oA8ktdSuRG63K3CrIF2wuGyoCnLYcHcME5HAIB7VrW2qRKssQ8sIArMzPuZUBxtIA7jpjuBnIrZvdOM7XUsEKTi3gQvII1/dqFEYVdpJIBI5P3iT1PFeG+LJL/Q5ZrqKJngdQGJkG1VIOMh+Awbe30GMmgD1W6nt5bhTbzgSTQrCRnAwFVSCvQcMgJI5JHpXG6lcPZSvDLsaIkowwNsDKwYuigY5IAzn6157o/iuS/KI5NvJG53E/ebGWyNq8DGAcHtwcHjeubhniVrkyMgzlfvsxbbtwpJYkk89M7h2oAydT01b6zniEoDq7FHMrgIrkFtqhjk4HbptHbivNH8OS2iXlxJKzvabWt4sNieQunCGIgqwBc8kKcDdxXqE8Ekhf5yoLZhjOfLhjOFdX4+RyCSOvpXOXUhjDRmeZmQsknmEbXSELsUngAnkd+MnjuAePSaWlu8kvkSk+aMnY2RNgSKTGCOMPg4yOBnkVmXOk2DJJDc+XclU83BdWl2vuKs/wA3OHY9MAk4yK9C1GCLUQ7ZSHYMoVyAqgb8AjhnLjkjjIw3FeYrJDbzxLPLK8ccssIklAL5aQ7kGEUPwUAODgHrnqAcvqnhu1mLJGWJIRkiUElnARBguTvBAXgc8YHOMcbd+GkhlWZ4YwsiBWKMgeNjgsOmRiR8ZI5JJ5rutTuZLG5iuJJftAd5NqS52mNwSrxhW/d7GIADdz7VTnk/tSBnj3K8xH2mUMGjVogSZJGAYBwTwQcMB7igDjYvDUkk8n2OGDyyvmukp3IqK20AOzcvuAGCcnceCeKzvEXw/wBIkjiml01bwywTJMXtY91q5aQRtbiKQZzlMscc7jjPJ9RtbBUaKDDOqSBIJSXKPJIyuVGT+76k46cnGQQa61LKCSIO5CRwqVaK4+SM73y7Bt3XLIc+mDx0oA/iFCqGcAIjrvO1w25iDkxgKDkjtnjg81bt7whQqxwDa2CPLGWXB4JJOOVBB4NZQy48wyElt4x/GGOGJdfQgn8QasAqpUBRkAEMMhmbOfn3E5HOO3BoA0HuSsxkijEXzfKikOACNrD5ycjr+dVg3lt5pCyEMpAIzkBs4PzfNnp09adbzFZsJHG0r5jVWwyL5g28ZbhgWGD2PPaoS0aOVYlpFJDL8pBbcQdpHO3/ABoAnmdmYMcqDnG5cbgfnAAP8POKfbXzW+9RwHUhgQHA3AgAAjgkE9CMYqpPMJAAHZzGMKfugKF+6Rng5zUQIdUw672baUYgEA87iTgdz15HfFAFhP302Fyhc4QD7u4lcDG75Rzz1+hqxbxRzzJGzt8wVio4y+7BTc3bb34+7jvVUtHAVz5c7BFZuXAU5IKEjvjH9KBdO0zzoRAVBIMSkDKqRnp1OB279qAL0GoXFm8kUEzxokzso4Zo2BIyGAyOARx680t7NFIsTrKZZtrNI5bsWBEe085U554znNZ1rex27zzSRLIWVsBgxwzcb2AYEEduec80yKdZbgb1UIeWLd8q2ByQCc4A6YxzQA5pHVPMj3IyuAuDtbc2SAMnk1Qvrp1hRGI37yWPzBsbcbGDH5R398n0q5dNsd0jyWVjsdQW7nGBk9ge56d6xrq4aZw8pPmHIZiOuBgZAz2HcUAYssjSH5sg5JBOcdccf57VftTIAqjA25wwG7OO5APXPt261TfBbauNpJA3FQOckEE4CjpViHCyKFBOOFIORkDnBz6g49c0Adbp8yswd93zfwR4DAsMKQTwOT+VdZHdpEjrKWDsrGLYFK71+VQw7Akc4x049a4y0kJZGRcBSflxklgQOUx8xbjj2rpJSqogYEXBYebnP7vIUKm08hsE5HbGMUAX4rhggBJZ22mRvlG8lhkBS2TxjHX2rYimEjbxKDNI6xLCSqhkYNztYjncFHQjGOhxnm0kBYYBbY2Cy7/mMY++D2zxxjHBq8lwu9Zk2CZCrk/IgBJyqrEDyPlGcexzk0Ab86SI7W91/o0jAEB1A3Nt+QOqjCg4AyM9uK5O+uBIkbeYSInZFjLYOM5LBB1GST6c5IrfvrqK7e4u1kEQ8yKOCSaMFI3hTzSpVDlEChsblIPArhr64aSQFpC8ikgsAM8Zb5f++umAB0oAe5WVDtdFxk4bO4DOSDxjGAOff64qCSNvlAweQd2cZBGTz0rKmmlLEA/M3qoBIHHOB8owB+VOiaRSoYg7nC5U55AyCp7nB/SgDp7W3i8s3Ln5I5FVwjAODknCqegx0PA49K6Kw1KW1gk1C1u3Sa3k2+WxUOkbMWXn+JC20NgYz161xsM0sRaFtqLMV3+YAQAGxklQSBjIbHr681Mk0jF1hTYJn8s7WOwbzlVy3QZIHOfX3oA3dS1qfVrlZbxw8krIruVDPISzbnfCAtlyWIHTOBwMVS1MwwQJHBcxTPIQZAkQBj8oFCol3Z2bi3BC54yDxWDKTFKylmBXcjoCCUKnsVPznpz/AIVRfcwMjbjnhTkHj05PPbmgC7JMWBKttIUncOc5POVJ4PHOPWgSyLAVYNiYgq+AVIQklVfthtue/bpUcJUR3Dv5ZygRQy5b5iMsoI4GMnOeDiq53KNu7CqWKAjghmG5h8pwT8vpQBYWdyS65UpwGB+bIOMkjqf04qZhMwWR8vvLfMxyzEHnjqW5HWomKsnyZU7V3oFUISpyducbgdufxx7UjySMwYKyx5CoA3A6EhtuBn8KANmK8xaNbbUUswYytjO3O7YCw+Q9MYP4cmmQTGOXEpYqCQx6MFwBwSeR0+uTVRYZblCUyWQqSiAsSCzHhQMkZGSccZx6U9CwkLN87KQpyo4weRzwPy+tAG+89sC6jHUNF5bYGPvEEt0bAHt9OyG/iRY9oKvnKsrEosZBzgA8Hp3656VjPJDIxEaCNSd3XjGMKPmJwcjn+vNTQJlGkXbLsZVML9SrkgsMdQMDPPGc84oA1UvMoQWJJG0FmYqy5GFKdVGBj8KuwkwwJcOXCiTK/OCWUE5y24kYbbjgYz044wbdYlI8x2yz4CEEFOu9gwPIB9ud1aUV2Q1vEsSeSkkoJdVO9JdigNhem0PycEb89RmgDeGoZLTbVBEqyAHBLoGyqucfvBgDPH9algmu7ua4uFYiBow85QbtiBwMAYH7zco6EdzwAap+TAZTyrKGIYQkScMucZOATzjnHTp3rVthK1uUt1KOXwwSPDSoySbgQSSSq5AGMgSd8mgCilzgGTcX2Elw+4DOQCvfOc9+Pf1uR6mqoMLCqFwynaZJIyMAIDvBALYJyTjGcHpVK4i8sOuApeTP3WAAPXaxPzDPBqP7NJIUkBXaNofy0j44BGI1QBTx8x2jB756gG6uqso3tl42BikCkKD0IOOAD246/wA9WK6jZWLuWcMvlq7mQEAAbI90mIgACdvAJJ61zwgHlPGsxUEHMABKy4AJbBBBcAsOeenIp6wTWyQS4+0Z37FK/eUgsArDhcYPJIz/ALJoA2UlCGSSV2dVY7hHIqPuY7RjP3gD1xxj0qo90JMlJo8QjzM7lWSQyAR+VwpORxkdepGKj2I8ULszeaAfMt5Gbaud3G5c84AJ9c8E1JFbHy3faArJiIDYchz99C53EjBKkZxjBPWgCsb0vGVkcbgcs7eoBABG49sDoOaS2kNzEpNxC25m5dwnQ5G9+gGR7nIxir6wM0JtRBDIjqA0rMDPhnyELvkIAwYYGODnuDUUmkEKwUgKAzESOAAwIAjycAH8s7RQBX+zSSQ7rdTLIzkbYneSWLcvDFcEuMc45K9xjpHeW8loyQszbihYscruUjcSFbGTtI7Yzx2rOKXcAcLK8brlVZTsIKqCMkdV6DOcetRi9vxKkzXEkkkQCxyMqiQJtAKgkkEYyMZIPHFAE3nQKkILF8nJZAofgknc2CAdpbHGDn1rSt5BGkm2ZtsuFYMQiMCFcI2B1GR1xzg9KzZ086NJsjznYMVMSpEQc79x2gK56EBcdeaiSOTGN0alWO0KSVBXrtyeOnr24xmgC3eCIKFLZ53eYCCCCWYqX3fdBIGeCcVlxNaqHeWOWQKDsWLAdZM4GdxHA3Fsc52j1qW5t3SNy8oDCPKFUZ1n6lxhB+7fHY4GeuOtY8jzMA0SmIFAjqHaQs/GWx2GMfLgAZxQBrROqeZnhmYuTgYywyq9eUPX24NWYhuO5gmW3YCtswScKx4Ax0zxjmsIq8ybWDlWChydwPy45JU8tnPOc8cgVoK7AqqmRyWbOUHIBGAMjqQe/egDUDsnCsSpIwBgFt425Kk9SOv/ANaoZ5BHldoV1O0uGJyCAQSoHbH9fSqjXAAkZ1O9D8iltoTay/wgfNwuPTnr1qjLfCZ2KAhVXe3BLHaOCSDzhu/YHHagDQLqGUjgBCNwDAEhccHJznBqwZ5lAgLZUSI+zAZSxUYbcV5bacZweuOuRXO/bdwJw23gLjJVcc/Mf72PfjHStC0v0VmjkjVo3X5trlDhTuDK2CA4Gex+6fWgDYuLwTRKGChowo2iMLliCzHdngZ2kgDA/E1TR2aN2EYUMgVwF5+6f3gyp29R0PUVmTzmVwC3y7sqeM7QMKcheTtxVhLgLb78jy1IiYFx8zEHPGcjgE5x/Fgk5oAdcjK4DEHb8rng9cZx3bb27dKhwREFddpTayurliwKFVJwRgfN055yKVrmMjCqWRAXBAVjuwN534BK9DyOM4xVd7xHAwMHOGBwM42kKCMfLkn6UAOii4keXepGGXAHUsAVdT22Dj3x61Z8sqFkbckLLuV8Es/ysBwSPlLAAknHoOuKUUhkYjzAFxICJHCg4QllQZ5OOh7/AI1aF7E9xHbmZmGwrFvGQVUchUY4HJ46euDQBYht4pW4Khsk7s8ZPQNyNpJ9f6025tyYMgIjkFXJ4GUbruJ56jIA9PerlusRcBXR3YElVbyzHg8ecXADN6Yz6ZBNZt4UQOE2rlnLDdkSHoWYA8scDk4Jxn2oAyLGPGqRkMrqJFwU4ypZRwpxuPzHj2r9cP2WbK4kay2gL5URkZuVljwH850c4ZQSQpGRyAeB1/JHTCBqcZJ2lmU9CCQGyOQPUE/qBX65fsqXttZPFdsESdofs5UMZCYmVGC7JQd6rIpyCM/MCc4zQB+jNpHeXLlrzz1SERx7hgoyyFkQxgbmBJIGcAKVJxjmvcPCdhYvAsbRnzEU7Lliys+P+WbMGIXnkEAjAr500fX0uNRZF8maW3hA2lmHByGlGyY543gfdAIwBivpHwvNbmweaJGhdEg8tGil2uJmc75VL7WK4HAwQI+AecgFLVGihhvINkQJdfmdwY2SPdKAjquVIO0EHqOecc+D3+m2uoNfXYvJoTBKWhtSizPIzYE8YlMeFjzvGT2xjoTX0brdnazwSvcbJkWB3mhSVrZmYFijlwpKQ8FSqDd0xhq8BuboQSykQxFIXMAEbMWZkfny2cjdwV3ZAGAMZoAx9Xs7ZNInDsI91s7eVISFyAQVDAffABwPxHy9PxM/arkgt76W3gvZHjZpHkChcRmZ2DBZFBJOEGQ20kqcA9a/a/x7r0Fj4YlS3uLJpGtnZx5bear+UJmy+AXZTx0XOSM/dJ/Ab9o/UZbnWbsSyy3DPK7iWQoEVmOSq7FAlAX5cnnA5OaAPjmaNRK5VxKrbiCCQev3iCPvEnOD+NRsSRjByCAB1JyM/wCB/GnBxwGBBBO7HPHOcA9AF4x7UbWQkcg99wBPbBBH0oAswxROrCaYpiMuCBvLMvKoOflPGPbmpIlRwq4BcnZtGc8gkHj734Dv3qmNvOQe3K9889+/+NWS0a7GQyFlJDFgqf7h4B5CnmgCRkEKQyNGWjlBY8AbtrbduVPAz6/3T0qocqSq8DH8Oe5BzwO2f0zVhmeVV2hsIATnoQOrHj1zn9KlW0Z0MgYYYDOG+bbkZ4P4ZJ496AKscKcSeamM7WDEbgSu4cdxng9cd6duRwY1jGcFR93DMucOGwCMk9MH61J9jcsuxlbcjHbvjB3KRkHL43dO/NQtFLGWyrqAcZwV+YepHB/A0AIkEi8KclxswD1Y5BQerAj6H606OMoziQmJ4hlVKkFnLAYyB8pxyD7U7zpBCkYJwshkxt+bcQFDBj2x6fzqSGRTLumV3RgflYkghsjnPfk4oAhk2qxJJc/xEjBOVw65J9D+tV3POzaV5HHGRnBA6c9qtyExZKAMpcvtz8wGBw2B0xkdaQXStK8jW8Sh1VSoyNuBjcuR6Dn6ZyKAKe4qNhVvlYnliOcYwV7HGM0sbAMc5wQ44YqORjqPbI984ob72QSDncC2APbGOvakkCjaQ24sMscEDJ6jnvQAmS4ROMKDjACnBOSSc8n/APVUyom1wVYuCNrK4+vK46fT1quFJ49s8+nrVyJ2VQwONxxgFeQOGH0wDQBLbEgk8ndlSSA2Ae+Pw/SrTQKuQSQ2SCqgnpgY69z+VQxhVJOcgDIxkkE+v5/pVxZky3mhmLAjJ5IOBhsnkn/P1AKbELkYJUnG3PXsv4ZB9KoOS7fJuLDO4YIPB6nFXpJWgkQkJMoGMAEqSWLYYjHIJ+mDUCXA2yK0KAuWIYZUqSc4AJOByBx+NAFVpM4BBO0YGWLDp16U5WAjfg8lRw5AODk7lIOR+VNyFYYJHBGTzgHoOlNcBWIBJA6HGMjsQPTFAD2DSHdxkBRgYQDC4xg9eMVMFTau1SHyQzA5X5Tg5AX5W/HH9ayk8nk4wTz/AD9auozBNmflYgnaQcZzg5Ht+pxQBZtlY/uv72SGwDxnOBgcHrXonhSxR7mEd8jJxxg5x17ZxzXA2mEcNkA5+U8jhTjgg8d/yr1vweYzKmQBJuG1gCRjODxjgYz+dAH174CsIooIS+1iECqvGd2Ad23pxlfrnGa9YGmYl3uAyFcBRH84JJb5m34IwAB06V534ClSOON5EVmVQR5gDKwxjgZ4O0ADr0r2i2gkk3SF0EbRuBkEjvjJC8Lg8ZPFAHGXdkrMqxx4KZwz8tjOSMEnnqPTFT2um3MkXmQ7ZlhVXkjcKnlrvIKKoxuG0dBj72DwM1vGyCSlVfam07wrblfJGNhOQCR2/E9qkt0VZU81FkTzQzxMTHKu0hgpK8spAHQnk5FAFex02CR/Luxut3YtLmMNhTuJQqw/iCgHHZiT6izJbRFpxp4h8rDRhGTeI4CUygLNlc7cZIO0nGMdOmsnt7RkmltkvGCFkJlaVDs2onnRlwCoUdByS3PcUl6LK7mmurWwjj3QMsixBljRw5BfaZcsp38BehGegoA82ksGjDRsjPCDudWJLIrbmG1l6nOMYI4IOe1RW1giFnUvjG4LuZ2PmDLKVJOMMMkg5Ge5r0hbO0uLeSK5LssqRgsqBJFQEsNsjexA4OGBAIzghE0mysoTDaul1MQ7Q71cCJMkF38z/lryAMjGOckUAcSYnQeW8asVB3IqhGUgsQuP4xjjOTyOCeK07K1DwM5hcrC4S4BLpISy7o1LKg3cMuSuOnJyDWpBZq8xM2xSCwlJKMyoE5ZQ5yyZXPHTfx2NbsNpa3au1rIrh1wGUgRtIqkEopPBwQOcnnjPWgDjri3hEgk2j5g7J5UighAHUBwB8yZCZB5Az0zVNJDCZDCxSV1PnxOEeIq+UQtGynLBA2GB7gg5yK6+XQ2kPlyTW5lfcyIrESoUIVfPwMRhh14AOM5FRf2OCzRtLErwuEEDtseQruLbC6cphW54wW/MAwBPNJe2puGlc/J5UuQzLGiMM7t4JfBI5OTgHrW4wheT5ZZmmjJG5FKiXbxyQPnBLsPmOBgHoKBp7wTKTCzRTNIirKWxsKPtGBJyVj+bqeV6dqvrp09obecrIYlKR/Kp+ZZAzrKhP8JUY6dACDQBBCLj7RC7F/JEiBmf5xgEHzDFkAttA47kZ71pultGVMTBnIJVpMNJLEXJyVByDtTO3sQM5q/HbQSG4YF96wwmDO8ZaSSNW+4BgDP1Gc9qgisHSd53dklaTYoRVKCNJEcjGRjhNoA45JPQYAKsyGW3W2V5I2jLPygXHmBw5V1xkAEZHr36ZzXiZEjUSMWFuV/fQBkJdid6uAfm68E5+X069OqR75WiYxoHDstxtQBVLAtlYwMHnHXJwAQOsUkMaxqHdbr9/tUr5Z+Vg3lxiNW+aTjHGMZGeeKAMWdVXTobW3DSTNIJpC6FHeR4iqxgbvnRQCd+ec52gcVyutW0stnCQikoZBICsgeLaypG+cHPJxxk884Br0JreKedVtnRi0irCX2oxUFiMK5OxxgD5Se2cdKxtZhuIoijB1ljWTf5KbVZXchHIK5cEEbuBxyvbAB4PqlhJvlM++OQoQqg5AkYHa3oeoOMDPpg4rmn02RQjnaYpdwRVf5lAB3rIy5MbEljxhjsHOCQfaZ9NcpKbhYrhbnfJC0fzSqijy283B3RuAzFchRg5ArnNS04M7LbWreR8srxiJ2ETopHyuR3Y49xjII6AHm2pWDgSLCjNE3QbmyIxhWK7wCPmVv++cDpx5drEDRBUPnmR3JJGWjMbLkZYtktn26CvojUkS305Ue2mAJ80lsRvHt+9GCcnoy4ByOPfjx/xBbnb5sdurKRwScEK4OCQSNvO7n0JwMUAeH6lGYpGhwFAf5eSSis/IHTnoTx6kV1nhq9ls8+Uu9QybpHBU5BPzYYYPO3qD079aw79JJLkjgF3AjVypBG7AbeSMdvTA59x1/h+3EmyN7bLK+3zI3DOx6LsCcABtx6kEHrQB3GnxXJliIkcC4cyBuGjRMAkheoXhRg8YFdTObiEhY8+UzE7iwUnaRkNt6Dgc4OSOvWm6Np7Rt5iLmKGNWKysHUHGGLAgfPvZcgdB1JNbnkIykuFIbKkAIDGM7gpI4OQ7DsecdeaAOcklmmmHIw4kLE5AULt2hir/MfmOMj09OYhbzJHLcefGpRx5KkrvuQUm2YRSDFlkYHcfl6kFeu4bO2aQhkbLxBjk4QbSWPXgr5YXr6HtVZ9MxIjKoZ4kd0QuR5ZBySVPUbCT68Z6UAc5CsjuXChGRcuGZCGUYUKh4IbLuCOxPJGa0XbBhnkiJZ1X5ypDHcoBZH2jaTIDkA9TxWhBYGVNu1WlKiaJFdVUMs44nLP35J745PHIilmJs2aRox9nkXzYGZWDlmYYC4OV+XJIxwc5oAf9vgx5mZWlJKK5fcGxwqNvDcnjbgg/J1rWmvIZ7e0SJlZLcO8jrKwfzJSpc7cLkhQB+AxkcVzLPZTtOZrWTe2zyzboIoYXIYl9gP3SWwrZwM4wAAKmtbVAZJoWd0UmFJZiowWwzggZGNg6A8KMnJ5oA7bT7O3fyluJtsLK0qgBlL7yOVURsfuEEg5z6gnNUbuxtyMOGLhBJE53YDRnOHDrncVaTbgA59QMVTnt57Uxi2nDR4iiiu7YsVR1UsQjAA7gX6Y64561mTT3mVzPLtRijEpiRlJw24lR84YYIyODkjmgDSNj9pjlSR0jLReZndGSxibAJLdDtbGe+z1GayrQMDumy8CnyY8g7sZyA3ynLZOTjnHTiqNxPNIglDlIgse92JLqcjqCo3KUK5xnp1GTTbHU5vLEBEj24uBIAxYIZyjbWDK2ASCevPfjFAHZqsjugYyW9o7ooWInavy5BQSMem5TnnG48Dob9xZ/Z3cSbwiRhY5YyrSbWVmSV1YkHOcHkY4weeMLSNZBuNuqweZCRHHDGinfAgbO5WLfvGyE7AnJwetej3Wm2E/hu48S2jn7GFmVoJLm3gm2204t3BtZXJxuYsDy4AOehwAef3sJtp/wB4qTtsVleKUukyPsZQeODkAsB0zjGMUj21zNbfaRFbv5alIoyI1Yh4+cbkHAYjknIIBye8oMcgOZGyGWREk2nbHL95Q5YZXeVIHJC5OeOLFxfwIEwyNLhF8vYqxqiqQQZA3MhwDkfKcHOTigDDis3VoJJoGTaVaTywHeMlmBCtIwVnUr64OeeelTUIGuLhiQoacl4ygQOFIAUgRjEZ4XgAAEdBzWzdXgXawuQsESuSA23y4pMCQMpUAjLtkLx/EDyanubzT3tQsMIhlSOFd6qMSOVDNKZcnGSpKjIY+pGQADj57O2hVYWt3mYBg8j/ACtuB3NIoXAGWHTnHQ85NTzwR28TQyRpPmNgJE/d48xVIDKU52tvBOcnPAwcmxcPvRtpHk7yMt/rMMQCAejnBbuD3pLvCW6xLc70V0TfJIquMqgZMsT8in5c+g59KAOTRVtrptySIZgSJSEDKieWwZJCnX5XGBgdMnsS4fygWkDyb8hXQ7s4Jw7HkEbwvboOtJqF5BuRF2GcMwV9+4jcPmUqB1wzH044rJW4O0KJmMqmVJAx2qY5HO1AoY5GwAgnABHTpQAJNtZFLM+13kdS+SULDgBcbdqlfXpyex6mwv3t0eSFVMjfKzmHeY0LIFYHP7oHbjkrwcZPFc+tsiQLKzwlskOnz7wpAKyEdsnj34OK0dPlSIyRRvjvvPzR7Qp/gYYyWYbSe4HboAbk14t5KHe2jtZB8yCMBVZzlZPLReclSnGTz0HatZU82xWJWO1leQ2rqwABAHmltww5BGcAcDB684Vu4LxKizeeHkBV8FnfcwjCDBKklcAjAzir9tfJbMyTEzXDsHTYSEjfcxdNs2fMUpjqOvTgYIBajjFqDONmQvlssqsVZdys7ryCJNqAKeSCB2zUdxZNNbNcBwsaOTgyMzvkZV/KY43DBBPTjvUpdZTI7vJIiqrpHHkGQ7jKSxbcEJ9SMAr0GRh7XS+UERI1AVcLkhsADIDEHIwTkg8g9KAKVrYFskN5ZjjG52Bj+UnZtG4fKT5qtkdgTWZrFlMpMvms5BAbB3bnC7QWY9QFXsT15GM10MV2kVpIZo4h50RhIYBmj81lwY8LnzAFJz6EnrUU0ck0CGFXLGRNoCqcPkGNWcqeGUsMEnjOaAPP1stTmjl8u2uJFQN+8RCQCQzDJVcIA2T9F75zVW607UobWK83ebHKqhikoG1mU5jK4OHG054I6Zz0rtNQlu7iSCCd7hCpeAsp2pEiABl2KQFxlei4IBLZqG2s7iexu7GW4UGM+eIldW3qkjRuw/hEgjkz8vdTtzzQB5zsvZPnSMyGLMQHzNscYKquOrEZ9AcdKt2FjdtMTIYxg7mYlfmXJyDuIxJ1wuTyvSuoi0tXEsMcqZwC6SFFEq52sY3fgNwM8kncB0zSR6asav5DOpYCQy7oxteI43Q5f5lAzkDBOOKAKWpQPaxxSEmSAoSkkZDLEFUk72Vj5anJPOMkfLnpWZDfMCyl5EaJWkicAlGDDaw3yIoGSTx6HIziuj8iS5meZXuhDs2zv5bIzpuyd6FdrHcrdSM468UmpaBBp9hHqAnJSUJMoKOgfcCdq5J4+VuuR82MZFAHMveX9ulwHOIMQiaN2jKv5oBVsDALbSMAdNwyAKoLI0kjLJJJNDAjOV8who0AB8tQ6kD5SQBjH5VYnkeVECvm1cGVYy20OcKpDAr8mVx254qopkVjE+0q0eBjMnloWJBJGSrqzHIPYHjtQBlSzLIilfMZ9+3YQ2Fi7sGV/mIYMB8vHHrVkALbSSt5TMJBCI33ZQMobzMbhwVyAeRwc9MGz9heKSCbedjySBCkg37QUWR1VTkAAjOcAjnoDUKQsBdRRKrxzLJgs6At5T+ZuVycGXCkYGc7sAZwKAM4QR3LoBEJt0jr5XzASKEU7d3HJUsBjnKdORWaIQCYWka1jLHZDtZkRlYqVYF8IQM8kEkduc1sSWjRW8c7PIFMpKR7nRRKiLhgyptDNuz6/KcgA1h6hJ9okDMscZZcuIm4MgU7nccATEdu+e+RQBWARJCtuJJUZMRggF8A8t5aOdo4Pfp+dVDvcNGPlL4Q7maNSSwYE88gEEkngHB9KsmFocnMqRyIoTIePe2z5fukbl3HIOfqKqXVuiXDwpdxNGFRy8pkhVcorbCjDczbjjC5OBnpzQAlylxb52iOIY2CWFwUlwRkj5m3Zxn0/lWexyyNK7BgzFmAyu3HRsjB5zg1Bdyqtw5jkRo3bcAgkVVB6qqu2WUc88Z44qmbokGMID5ZdzIFAYkY4LdQgAU49zyKANqG2jubxYVnaOFi4LsFQEqCVGdwBdhjH+968VTuvJMqR2ryidnZJFIQRoMrtCMCSx3E8k+grJa/k2oingNvLcElioUHJyMcN+JojvDHNHJEAZA4aPO1/wB5nIZvM68n9fagDWgMUYNrcAMzkogw+5GBfAURMADkg5O4HI9QapzRRSuiWjHbuVJEkJ3ozHGBkAyJ9AME45AzVLzZpZmfBkbdudlyWGSARwfUnr6/lNJJAI2ITy5y6qkWMGIRkDe5xiRtp5zzlcjPNAFe7Bt55Ilc71YJlSBjgBs4PLbtw4ODk9jmoFWaMrI4kiyQUmG5SSuWDA9TwRxin7GllJmkYKcSF9uXdjySig5PXPJ5olLoRFIz4HKq2QFHYlSflJUD8sdqAIZGHGSWyzO2SwYlSSQfY7Se3pSmeVidyMyrhy20vtABwQWJIG4gHkDmllbZtyQwjYoNoBG0kFjkfezj+VW7Qw3JuAY1EgjZo9m+Mpw3GehBI6ZHTigCmrgpLuUkuQF2nZtkJBz7jbu4Hp1qKaEByI2M6gZ3pubCqCWzkcYwT1OOtWZYvIZ45I1MhKY2OpVScMQcH5SQRwRxzmq4yzEZIViAQuASvQgHHHU8dKAKvGxmy3ygfLjjJBySf4egpxXciNhgxyD0GewPvyfzHuKtCGMOylhhFHmBsAhw2NpIPzYJPI60PBtiErMGBB29ctzg7P7q4weRzgjNAE9uywMiToZQAkiK/wAyRq4DBymfmBbbkH8a1LZkE0WxmLGaPYCoO8k7iBgYBxnH5elYkShn258jKqC+NysGb5wCOrAFTjP8PrW/Zeba3EMqOknkSxSLIAQV8qQFSrkcfMinp3H0oA/uT/4IvXtwnwR0CAWykw20ccSEGJpGa3aZg7uwEROwjccKCBxuIFfvvFMi2oF4qQyzRxEozBoVeVdiL5wADndxjscHvX8zv/BFj4nPdfD21sPMhknVVE0MjMuWJRA4VFIAZg3OP+WecEZNf0K33iGJZLGF1aOKafddXUgMaJFbFXgG/aNwa4KqAxUc5XuKAPQhOkJfaFZjJ+8w4XGMA4IJIJ44wBzk4qNb+3gkkkCied0bzFQllQGRnXJYkqwBxnOCFGAK8+a8uZbi8uLp0tljbEUFm6H7Wyoiq15KFBi+QOAVxgAc4BrZtbqG4uI5RGkQlREmWNgQrYcMGJADDcxwx5GMdwaAOyj1OGXeLfyhPuVvJfcfMJIDb8HK8JjAP8I59N26uJJlEhCxEAfIoI8tSAUVTnkAAY5PvzkV59DImnXM0lw0fU7CCrNt24HAbBGQRn298HetNchuYkWcrGx2Ha3zOmWKkEKDvUHHTs2R0NAHXW/mSwoyRBAHG5mOWGcEcfUnvjirpG3a+QVZlUk5O1if4Qfu846461krqNnDEsYZSZCjlFAKI0ZXDFW+6wI3A/w4z6Vct7hGjllDRuVdyFjIxEoC/fO4/MSM5GOoBGBQBosyiJ87X+/kEDBBHCf7QA4JNZpuikcvmSGNBlpCzKqIq5O5sMQE2g88cdRxXPT6sXn2W+6SYsDtjUsokJ3HIH3hjbntWHqV3f7J0uLZtjt+/IX5ZFUBfmU8bduePagDorq+s0tppYJFlIUvG6AuoOxnBGDl+ADxnrjivGdX8SX17qQt7Z5FhjyS5chdwKduh+Unj6Vvz65priSygWP7SgG2IOREQMId7REgZQsBnHKniuK1GXy8ySQxWkW9kCrIPnw2VKsOhO0Ejr68igCS8nvWltdreaFB84u+1JFcDcXj6Scqevr27+c634dtlSSSS8SJp5HdYUwsdwNpaWIZP3ueAP4Rxmr9/wCJMRpHbRyRy+a0TvIS6eWGCxMhQfeOcnJ6Y75FQWzxXoWS/wB7bnCwupUhCRt4LH5DnHUfpQB5Br3g608SSQRxWgtp4UktbmSGAIbq0OdmJV5b5HOc4YcckZxxHiL4PWcWkS2+mWfCKxG6MPI+AcZLEfeLHJAJ4719i3OkRGzSW3jCv5Y2zxFQzBhkgjgkdAcAYzWMNLv3gLX0cXlRBuBhNqhSVcnHQndz9CccUAfz8/tL/AfxO4W4fzRbQuzNCUMkhUAiMbiMEDp6Agepr83Na+CF1q2qSabLYxS3KlCnlKqxwIX3u8qgE8orgHKkY5wK/qB+MPhYalaXYNvHJMw2xME80Ag52FQp2HnrjOR78/lX448LReH5NSgh0wfb7k3MTaoqFZW80NGrRsy7kRTzjHO0jjg0Afgz8T/h9ZeHvECaRBcKJy7rdTyuFitUhGcO/RTnOAD6AZNeZavoNpp9rJNZwzXV0YQ6zmHbaRbyCSWK/O209Oh3EEg9Pvr4h/Dqx1fxJfXl7JDdBJol2xQCJUij+WUyNHGFluieWIPIPzd6yPF/gvRIfBVzp2j2kMkkdi8sU8JEbm3VPMuI5B5JDurqrKCwJXco5IBAPyZ1y2lknklukRmnaTd5DqHEqjIEihCETkEDHO485BrW8MaBq9/Kht714kSPafMt0ZUjdhu3HkOAoHzdcjtXpM3hFdU1mBB5Xlvetb+TCd0juCo/ep3VhwCMenHfb8eWU3g7ShZ2MRtbq4gkbdAhBWFyu6M5GcBlxzuxtJoAitPgLr/iS4jP9rW8gc7C87ks5ON2AAeSAAPcY6V5Z8Qf2fvGnhKSS+ewkmtD5j+bbjzDtVQ5LImSv1PHByeKqeEfF/i+HVra3ttS1EJJKgyZpXbIOXYL/B+XTk1+xPwp8Naj8RPCGl6DPpc1/Pc2SreXd3bJFNYzNLKpjjmxi5iMRyxONrMcd8AH5a/s/wDj/wAMeFNVWy8T2LzI4jC5jSTY+4LklxzhsZ4J69K+6fiB+1H4O8J6Ctt4M0CIancRhDqX2WCLy2KBBsEeckBuT1JFeB/tWfs73nwm8R6PcW/h200W3t7OKG+vbKe9ni1a48+WaLUriO6kkSyvGt3jSQQNHHJ5QcIpLE+P3VrYatpG83mnzTPawosbyIGYrkM24yAI2FHXr6AHNAH13+z38adXvNQ1O5n1BXN8Ge6En+tYv8xjiHKeWu/HAB7gE4r7t/Zt+JXhGDx89v4l8Vpd3F3dm4hWQF1Z3kyROcfJwTn3XPFfip4EkvPCt7FFAv2q3mLvM0Uyx+QqIJNnmSgeYG3bQEyQRn7uCc/Xvid4j8I+JDrnhxHtJUJaORyXfs24lgpYlwT0AAwuD3AP6Q/2wfj/AKBo9joHhqGLRr+11uWKCO6hZJpExIHkZvLcNE2SADk8rz1r6C+CXxe8D/Cv4ZR2GmWv2nV761g1P9wQ++7uYVW5kDBiYgvlAEHDAKOcYr+Ua3+PWveKNStrnXLud7zzIZmkuGWSGOWNxIjxIy4jJkC9z90DpX6e+DP2q9B8DeC7We80y2mvpIEhlt3lBnDwRKqRwrPuKK7lixIJy2FBFAH3h47/AGsNal8RQyaR4eP24XDwR3VxNHHdM28BRAiI7Km1Rh2wmFGcjmuM+MP7a/xG0jw2ls2oSrHNbYkUuqLBt2IC08MQDD5CpCdCQenFfAep/tIeMPi7NPpvgrwvM2ql1WA6VazuXEqqiCQmNcKqjbnjhfxrlvHPwx+MGoeF0m1u7mN7IuRokU0ckjDeYvlRGzuWRcEBWIO4nHWgDt9J+O/iXxv4itXu9TRmSUOLg3Uwm8suztHJ5Y+YiVgc7WbaMD0H7J/swfDj4geMNGtLn7daWt5KUeC4uIbm7823dWEZXc6YPEeSRgknI4zX4F/AT4X+L9M8bWEni3wzqrxG+g8iPbLEz7nMirsbbldkcmSD0I7df63/ANkG28J/8I/Y2CqbG9tYYh5F7JtVMwI6IkgbBTayFdpI4JyQRkA9W+EnwK8T6Jqslx4m1I3yMyywm2JgtiNx48sH903yAY56Hk5wPvaw8OkwQ29rDm3+zxr53WM42rgbTkNj0GDtrh9LjvkSBXggaFIxG1yJVeTyQxeMoxYkp8xP0JNdda6zNaKhjkeRYpkAEUpVeMkF8vyCeMenFAG1drLo9tMjRfNESUkO0K8aklsjd8owOB6tzXzz4kmubu5ub/TNgkZxHIwjA3AMFPIGScgkjBHFeq61qT6xMf38sRWMwzohLgxOcMSity4wSOmSOcVwMGkro8SWzSG4W6uHFtMVYeZmTDKgB6jfzyQO9AHUW0I1HT7WNpljuFtkEmza6s20gkAx5B+U4xj2x24vUPD13GkkKyu0K7yZpFIMTE7iV45OBgexI9TXeWYtbS8ZpHQFYiMKWchiWCJJ3CFs4543dqj1G5VwMShPMJRVAKheWzyRwo45HpQBzWi6Xb2sKIZGuZwWKXUxwWztzhcDgALyffC55roTods8MgkCn7QWHmKdwUsTgsScn72MkHjgio9NmsruZIoGU3FurIGO8FA7Zfeh+XaSFwSMjccdTno7e1jKG3uESYSsAyH5YwVIdXHXnpjr0Hc0AcRP4cS3dSY2cQp5iyrEFPC7ScKuDkN3GfmP0qe305WUlANxlQDzAI02lctvIO7AXO33PQda9Pjht5l8uVV4VgF6jaF4GAR3GfT8qyJrGNJCylVUMRgruJBPGWA6Z5wegPHSgDJtrNLK1wjSs255drkSlQSW8pM8kdQAfQD3pr2NpeQxTRW7wsGZjtiwHOHR1ljKnauepzzwQcVtCNGjZ13KVJwD93aCNoBPRSRz6etZu5w8xiuBtODtZsFm25lAUZ2DIOM9COlAHKanocc8MiHzo5Vkil3RYG4KGQqrkfdwTkcACs1IIQRGxMe544wrqP3qgbg/JBcbs9Rn5cnpk9hd3zbcEAeUzsSpEjOgViwUKDgkYOOCduO9cHq2oL5tu6xupiXcrsGVgr43CUFBlgu7AI+U5HXNAHRu0FuBDc/vEZQYwwB2uD+7DbuihkUnPPOOOtZN3DZTRPECg+4WAO4AlFyMY4BIBz7Ed65TU/EKeXtEqxOFZhgBlyG5WRmGdxwcAd/14KfxqbQsWwxzuJbKu5UBSSxBBOHGBnPPTPIANLxLp0cMLi2dCyLKSyAebMzYkYswb5B8zg5HXmvMTeXV5G9tN8hQOiyKoLcYzkEdMLkHjgknniulv/FdndosktwpllBWCBMbimY1XJcHIyXzjOcc1zdwitMxt5liDlkePGV2FWyp5A3FjkAdM5zzwAcpKNStVSATFxcMYgzMIhKVcls7G2hA2wnIAGDyOayLq1XUEexuI2nUJBguq72n8s+aYlDEygKHIPGducCukv72BYtjxH90x3SsSF8uQlQfUN8jE/TnjmuXlubNpBLb3Igngk3AoctGc7MH5flXDkZ44PHagDySbwVJpWpzXcEjR24dUkG5w6byNjJHhgrYJyMjG3jnNad3NLDI8k8scqNwsriNZMxYVBtwPLRlxzzjDDHevSrm5gikiMqHdeLHLu8wfvF8srG8SM2QOCM4GSTnpXFa5ZwXpiuIjIkpCwsodWWGRAzebOoQFkBJG4DnCnbxwAc/cTCUeQkTQukIkUN0DiN0ysicA7mOByCAMk5wPMtaS5W2uI5bpYkhzcIybt8jwBd0UnzKSdy5GM8y4OMV38l4tqvzMZJXd4xa9Nqxqv78uVG5S28YB6KM8cVw+qRHUhcNFKsbrlkR8RmSRyGMOB684PfJyaAPO9W1yZFWO3hmRFjiiImmDvLJhP3yksPJ3DccAkDdt561zpF1fCOM/aBI8NxdwFxtYFJGiY+ZwIkMjBMtliSBg11d3oCz+UrN5JjV3klIMYRowq+U2/OQcNnbgjeBycCmQWU1lJHDv+1KYV2lXUx20OUEyMSwETEySHoM7cjBWgDjL/TbmW0UFwWcNgh/nhLhHTEhUkhpgo6ZAPocDml0+/0mK3Q6fM9uzsocFgJHUK0srMMmQ8HH8JVicjoPZryKKJGESF3aMKwiCJF5Rfc7ptO6ZwzDrj0AIArm9QFzN9kgV/3cQZlKqo8t9hZdykFZSVZ1fIzkjGAKAJLK6lura3gkEDPsBkWFFjaHJ4yAufMwF3ZyFBGCc8pqVubSaIiZ8vA+IRhojuKuxyUJVlx2IXBPGBVG3h/skXSYknlkdWSVGKrAWYM+9GJD7mBByMfKDzziGTU7iUzttdUhimchRuiMUUaPIXIyVBG5dq8nqByAAD+Ju3tJ590jIiiEKZG3bQCBlslyMHHYnqaqSOnnTZ3IQx2YbcOScAsW+ZcZ/SpZZn8woEEPmbTuZmzGQQGJVSMDHbBPHHPFZkrkN/CxG4sUIAGCRkkjjgHt0NAFtJH/AICSzDaCoYMDkkFSOvbp6VM+cox37hvDAqy5YE7VV/4ieazBcyq64GOfl2sdoLDBAHuf1qyk80g2gFpFyVXAYkMNrFs8Ehc4PPfkUASTO6BZArBSQu44U4ABA46kZGfrTVkzzj5ihIKk9hzg454Jz/u1Vlc7uIyMBTt3EkEAAklh/n1qa2mVdoKgKx2liBIU3Y5iBYfNg9c96AJFlBJyWLHGBnHcAZH8XYfhUjXDxhgoKsF2uR8xYEAYK+nAP8qjlspY3MisphLDbKCMYPIUhSdh9j36VG6qiLIu7721wG5bbyxAIO0YP6UADM3JJAywyOpbOclgD0p6TIOvU8E8YORkbQR/nioWRSA6SAbSeArZxyQxwvXtgd6hXCsQwJPVjt6HjBBPoCM9/rQBo+admAMOG3hwxBVcMANpHbLHNUWlgVJt0bPMdwjcMMAngkqRyc57/pSpcyQ8g4xuUMoAyGyMdOF25yB1zUMkm9cLEqqCrM+DnccgHLfdU5HtxQBnvGGGFB3DOWJyCBjA6deantkYFeDuB44ODzwRx1xn+dSyS7TG8Zcqh2MS0aHgZIwhJPPQ/wBeKuxSeUolkbzUf5sMWJjYZ2ruHLHjt+NAG7YDyijhGbOAFIO4nILFcKcYOMHk+1XZSZJCY1nYggNuDEhlAO4MQMggZHf1FYsF7PKx3zlCo+UhmB4yNgK545P+OKu/aGHymWSQttDGRgSCvPDFshR69xQBs21xNH8g3KknZgoLqCNwY8D0OaufZhcMblJoZSrhDGqhLkErjaoUH5fl9cEjOMmue+2eYiI+G8pSFwqqRkk5aQIS3XufxohvzAQ6N5bAsCyHazFl28uDyATgjGMdfYAv3k6REDBd2XLGRSNrZyyurHnGFA6Hg+tc9dSB5cIF54+8OpXJ+c8c80+4uC5LlGcAs0jKw+6TySNvT8e1ZJuC+U2kZZvmJGGXbgEZHrQA55gzMGYKQDtOMk+gAI46cH3pI5csQzbVLD3APTJCjryegzVabykERIfJX95uOOckZ+U5AwB1x/SiKVYiHz9w5XhWDckchgcjp/WgDbWQAHc4III3BSQFAOByeM5FWYmxG0mQxx90hgFDcbhtbllOCM56ciseJ/tDsqLgyY2xKS4Z1I3Z9ByeMYq+rCNMsQGZiAvJOANp4HAHXH86AJxGjjdyhPQlsL8uTkcZB/P3okWFxGIsNIcqVG4Y2sQvzdGY8Zx6VFCYi6O4Z0Vl8xCMKVBywDDoT0HfnpS8mdhAmVYkouSzIvUcgcn6enSgCRrUwSbZAyuNwKNxkAEZDMeRx71DcFAMAHKgLtx165bOeo4+uanuJpZEiXzxJs+VUY/NEAACMnkR/McZPOOlVC2/cnyKTxkEgKcgcMQe2fyP0oAnRZWgI2jYgMjMUw23I4BH3xgE89Oe2ajRRwwDA5ypYEMB/Cdo4x0+oFDNPH+6zlEVlAUgrtYkjleGHJNWrdIpOXEiOAMOB8jHHCsvVOeh9eo4zQBIglU+aWKOoEgOdkhUHAKkfe5649PToK8gZwGLBmXOAGLc55DD5jnOfWpT9kk2QokolG9ZHYbsY+6EiJ4bcSDkn1GKgUSQHPzJICVA6MCMBhnPGM/rQA+MFVYbeXwcsM4xnlCRgDJ/wpAZFXAJXB2lwcMT0I46rg8/zqeO6lt5UKKkkiMch1SSM5XkMASOCR0P61JGSsjPLGHD5UOflSORwcHgcnAPB7NmgBsQLSoG3HhiGz8oY7QQ2TncSTjjnHFdHYxRxyQSPhhvG4EqwZRyfl5KnAbGBj5etZNqo87b5gTgZdckAkhiflycDrj0GPaultZkjmHnIjfKwSSRXKsI48rEVwPm3kcnOCpOTmgDTZY5ZrkwJGF370XBfeB/AhVRg44xx/WnWrTRP5StIDIdm0YjmLfKv389DuYfzqr9qlEjyqypw0f7gLGpQljgDAOcnHPOMY6CpXlSWRJHYrmNsOzNI7EZwCQcDkYH0oAluo7mFk3mRvJbMccyljGM5ZCSoDKTnAOe/HNXBNAIlfCQyTqsU2RtjYlsHJKc8Y3E5JbJqD7SJUd5pJi5RRBGz7lGAE3MWPzDAA56AdKSa3LR+RLCVjCBiZkYRuHU4JK/e/i6c8etAC2+6G5InVJNj4ZVkAkClGG5C2dqkZ5PcGtH7RKzqjByhTKEqHVVXpEABweByAOOmayg8dvEjjBYnKkMSPL7EAjOQVOCT7471fstTWVjHcjekqyKpVFSQbsqh6DLB0Q5POEODgk0AXJhbS28bwvK0g2pKGjCQx7MbMSITgMT1bn5ewrQsAiGSIHe1yChDsqw+YOUbJHynI6k9z9KxlRo4AqF1jdTJLIHOxlRuSRnoCeM88d+taEORHtQ7jHF5o/eBsh/vYUHOc8kckDkYoAnKMJMbFfY8iZRiwDKBv2lCfMAJU8cYYe1WXtrWTy2kuHVmjzKrRk5ck7lxvO8YCHcQDyePWhbSt9nk3x+VNvDDy5DkK3BwvZ2AXPT0q5cqY5AJN6swDbtuQSw2Z5HXfuzzwQaAM1bdHnSGSFXthG8xaNUeZmXdGVEZBynyAk5HQYHesDUD5lw7oDEi5WNDsXYiAKowTlnyD2z6nNbtxJZI6MrRGeWNofNlUh1lw7MkWzOHO0bSehHbNcxe3SCUBASszInmyFdwbgs2QBkbweeuCRnigC1HJthETxCTeV246xYbLbAQdhJHP1qSRIwZTBGNobb84BIJDDG8YAJQA8Afd96oTTKmUJ3nAT72UJ3Ekgg4ORUC3DySIuwKPuknhRjjIBGCOSM49aAJJgxLKeylQMZ52qoOSecAHuOSfxhgsZrlZJoY2eNGMUyoN5XOSRg/dOO/GM8mrMzQ8kNIWdSwVeIxIxAYkknjdv7DpnNCXLjckTmOI7dyqdoYpySwU4kIOevbjucgCvFAJgPIktoSMbE2+Zg9HVm43EgA9OSfWmTQW4Mnl+dGi4yJV/e7lA3ZKcNyDzgY6+1SFDLdRvHI0kAtyHhKhWMxbPmbwRjBJwMfjTp3UK3zMzMxYgNyMnLrll5zyO/Bz1oAwZtvmYbIAIQbWGRuJIwSOnPXGcVlzskU4icLtWQ7t564+8N6jjucirt8wZG8tSCnVyRnO7vg/3QRjpxnisOUsquyyByoCuu0jhzg4J4B6c9PSgB/nxtIGUD5WwAcncCSCGyemD/AIVaBXJ2uwViNpwuCnJYA7uTknv0Fc1JLtbCN1OWz/e5BAGOnStS2kZ1243EkIAORk9+CDnb9etAG2rxPGq4IOQC+d3Jz/7LjHp0yKndIFlXySDHhScx7sMT1C5w/b27etQwxEERvmMELud1J6EspK4ySSRjuKuwtJby+VESBMroS8YOUcbOEYcZB44yMgigCldGQsI1mZUBZNqAg+W53Z+XAIL4wMnr6VAtoTuwJBIpzKsg2iMbl+Y89dx9OetWJYQWlViwZCPLURnJUddzs2UGM+v5UCFgTu3B1GSC24EkDHzAdCGHfsOKAJtRsra0MMSyGdjGk0bqcKwk42lRykgOcg+2OKeLTMUQLeSCyERvKHBLZ3SnC/uk6cZJJPoM1H5U0iJGqIwVXdthDSKqkklsDJ+bPU9Mc8cWodihgfvouzouCACGJDEgOTjntmgCuiIWZXlIyxIVQDuwwJBb2GT0+nam30ls8ISSBlkj342+WUYPgKWJ6nJXtkZ65GatCJU3EcrtwBkMRt55x228ZPeqF4I3KMWcoWwwOFyCwIB5ba2M5GevrQBT0tYn1KJUikkIkXapdRu4xtIOM89Dnp25yP2Z/Y58Fx6t4a1LVL6C4W7tvKmtoGuP3kduxjQsmx8xIoAJTBzgE8HA/HPwrbPP4htIUUHfOpXfnkF1CluQSMMDn29q/oA/ZW8MG30t1ljNvdPpsoMke14UjltCQ0ew/NHtIDDJ+UEkbgRQB6p4Y8LyWmvXNw9wIbFv3bz3UnmRRSPGZkGyPIVQF54AUnAI4r6w8J6cz6atzHclwpiiJCGJyqEyCMrJnAwxG5QQwPBHNeAabowudV2ICP3kjSzxySFikSgQiWERncp5J4GegGev1Z4Z07+z7Sza38688+As7LbytFFhSjZ3kkYUNuJUYbjoAaAOf1nSZYx55MCLMJWmAbDhFJi2SMo4fYzZ6jGRjkZ+P/Gt/eNfhbKWCJLaWWSYjZteGJgiHCkbcZwMhQS/BHBr7X8URFrKSC2EhLlkxHII+WDJhdzjzwC4JQZJPQdK+FfiJYTWmomyJmV5ZnilhDAzRgyIziUKh2r+7GTk9eMjgAHlHxA1K7W0vbuWQSCCCSWzbbKC8jKd6AxhgoZmk+bC7CcHf94/ij8ctagu9f1IrFMqrJII98qsV3uSRIRGN5w2Acg4A69a/ZfxxaWlvpF1HKz3USKUNvDckNdqsTMY/M2blXzNoOAC6x5B3EE/iN8ari3vdc1C5i8u2zdMBaKrFuD94sqBRnAPA6selAHhWCMPzgk49cA4OfzqQuAqrkYOQwySw+YdSeh256fjUa7sA9FyeuMZHbNJwW+UccYzzjjBP60AWwIk2swLqXztO4PtAyCCV4H+PSo8sSTzsU8cE8knAJPXr19qspLg/vlEmxDsOFGSR8vmMFyyg/Q8cHpTJ8khCI/mAdfLIxtYbiDhjjg/UZoAY87tGkZHyxkAYADfKTwTgZG4njnmhJ3UblZwfu4BIyAASDzwP09qV2TZ5SINoIYOzDf7jgDn6dc0ilAAq5JAbJA+6w78jB4/H8aAHQzuXDBVLFsbSNxOTkAgjkZI71LPO00oJ2BSQTHF2CnGNp75z6nk4p0s1sba3WKApMqMsshXG9iTxuyc8Adhjiolt5oxDNJGwRm3qAGXcBncVODjHrz6jNAEc0ijaqcoBnDE7jnBx1OBnPoeKg3ZwwO3GMgHByM9vf8ApUrnMhJO7cD8/J9gc/n1AJxzTFAVQysd4J3D5Su3jBA6k4zQA+P5mfcx7nk8thc49/b1z60LE7K0igYjAZssAQrHaSFPJ+926fnSEEKQG5ySwBGMMDggjnBPaotzjuckgc9SPTOeRwPzoAXLkFSMZI3Z6j0OD04NMIIA9OcH61LK4kVCFUFF2uw5ZiDgFjnmjY6oXKEAgHGCFwehBHTI/HigCLORg46cH0x/kVIgwQpPXBBBPQnt6f8A16iZSBkA4OPbAOOv4VLGCDk9B0PHBPOQfw+nNAFgy8FRyASPQ5zz9e35VE0jbsKcAk8DIx+ApD8hfjGOepIyRyM+v+eaMLlNrHBA3EgcNk/L6kYHX1PNADkDNGx3ZIPKZySSRt25PP4dMUGOQRiTkAsY9oZc7sZII6j64pH3Ko2txyevRiTnGOvX/OaYHfjsR82OOSOhYHv0oAa24qOOgP8AvYznn15x+dMznr7Y9gO1Syt5shdUCliBsUYwcAcD0zSPEVUMysu7IwQRyPvYz14I6dM0ARgA/wAyc9qnVsdCM+3OB6cj6flUX3BjHP8AED26/Ljsaci5YELnJ4Ukjv69+KANBZsBR/CAAM+5J5x15Ir0fwhdObiJAzDaVORkk4IwPWvMY+WwQeW2gZ/IA9sf1r1LwVblryIEHbvVhu2/NyBwexwPpQB9veAAJbSGQu2cLhcYyFAyCS3Az1z1NfRmnRSm3QlEUDO4Hq0Lr95NpI4xjA/lXgngHT5DCiJuEbJkMex44A7Nz07geua92SG+i8llQMiqu8smMgIQoUqBnqvXrQAXsURLqq7HVn3YwGwoJOUKnHA/LHrisjCRsr7z9oEqjYEBIRWUeYCc857YH5c1Yvp5FLSNC+SxXksF3kKWYfKM/wAPI/EVkahd/aWgknAhkEyxROinMYZUUu5C/wCr+TJx1255oA1zMkJLqq/6QqvJJyP3wwA6hW/ujBPfAyK0IJZ4UjSIbrjcSQNnlyIzFlP7xCAu0HoAO305W4vYbWICV0byWcs6MsqSAgqWjOASGyOOnSt6PVrdobGVnYwNAyGOL5Z4VQoGyuBgEnK5znaeRnkA6qGW0lRWkLQM+WVcI6KArHO1W+U78Z4IG4nnvTRPkaVPNjlMm3bKBEHGSenP7vPUnrg+prKn1q1R2eLd5aqwRnXa5RlKIGChgpJLE8gdOelUJfEFvcfuyRjDBXHyFXHDbMjHl5IAxjgjrQBuNDceTOzLbSI6urMo2SKJCcq6DAeLGMYYHjB5Iq/ZRGG2hMDIFbaVRApJ2bCV2hs4yQM9yCOSDXKRa4yfu3dh5irG6FmDCMYUhkJwwOVBByOOcnGO903xTpWlJ5cdqb+eSISG5kCp9nlkJCrCpG9GU7MEY/iPPFACXcExaTejpOrJEGO2PyDJG7qkwOdoJBHbJ5xyK56SEykSeYyuXlfG4HeBESwAdfm+UnoBnI9qNd124mvTJL5yNO4kYKcKSVYg5JIdSApGckjIHBrnpdViuzHLhkAG3aSY+EZwxYFsDO1SCDk8c4xkA7WzuYIrZY5jLcXVrnyrjakgCHAVZoipL7VJ6c9DjHS6ZYnjCZYpIwyin5yqkguGz8mQwxwR61wNnO80ksypJ8pUM6DJZM7I22bxuP4E4znNbVpqCTGCI5RkZVZgCC6HA+dOBhQAQRzwQfSgDrVFsiwxqZCUXYDwSuGbJkLY+YjH4Dpnin35RoYQPMjhTzVQAyOMOy8bE+bG7nHJGASe9ZNvqtm0ckkomEttI6FJHbZKGwY8Dgou3e2/PJOOmcJceJluwYfKjjiM4aMlgZFAKdGQKG3jjO1SN3JOKAES0lX7UY55SxjRWLN5ZIBZUXn72GfnnnqaxES+g+W5fzhvJZnaONVLneN7FlUEKQSf9n61pXGpWYdZJVCHBdVUO6oWJXYig5zuLDPtnPBqxMbS8tZJJgrq4YEByzFnO3BUfd69PagCPSpi83mRhQgdsKu1S4XOQpJw2VXk5zz3q3qqzXNuzqHjlSIRM29i7Rb8KxwfmQbiOeOBwOlVFisY5Y4zHK0cTgwgMI2Vh8xUFz8/HzYJxg/e61c1C7Jto5Puq0bxLKVAZZImGFKqxUhlZvxz70AYMUn2RWhlSO4lmtVt1nCsWhWSN1Lpt+6D5vU7TkcEDk4Y04rITuCRFiGEYf5nHGTGW5JGACo4x7Guxia0YkTiT7QImIyRtUh96ljt+6QGBGRjg4xwcK7eASM3msx3Mu4NGAAwypQFTt2oRjA654FAHL6/Y2yaW84kaUL5Y7SM5Kl3QBm3R4YAEFTuJAHIxXhviaS2YuZk8tZAIgyLkxbcKf3a8k4PYfxfXHuGsamYYT9ly8XlSxy5UTNKrKOeuEbJJBOfUV4P4k+zQ6cZFlYam0u9IXyRBbhmOWH94kjHJ+6TigDxO9iUaiP3WT5mNrkBFy2CQScEdOeOK7bQdsBCm3bO5Qh3YG8FccKDlQA2QcdR061xt0ZHlMo42ToXkJBIdwCQoxwM7j0/h5r0rwsybXaRPtSOqhJNxLxSsThyFTJYllHTnHX1APT9DglknjhZImLxFjMVz5ZkGdzHnkN14P3R+PSNpvlZUCNgGyGBD5CEZwH+8uVJOc9OgrO0yG2gESyTeXvTJdjGSVkR0G08eWQwxg55JJwMY6maxdbJzuYJA/lJIAxOZ0LSq77mUHaQB1B/kAcbJbvcXLTlhGWkLQtCQhMi5UqUj6Idg7d6u20cpupoyqO/lB3M5T98shXeE3gFgVUHaDnkZ4zWpplo7k20MbO7FCm44LOG2FIOgJZ1UHsMYz3qabS5reSYyv5RXhVRQAuRudXAIy25OoPRccmgDmGtUEwmBRo3leNoGVsrG8cgJxj5CuE7kdAD6UNQsYVCCNWlVwGkERKlWYPmMbhwVYdcdT6V1l2lvJbwC3SSOfIjmmVlkjkEikh9uzKkOoJ544HpWeUazZHnQSymQFGctGrmLIkCJgAx4IBJzg5xzQB59HbyxzF7jLzxyMUZ1OMHaAsgbIJAxzg/dqdraeCRI1cNGf3u2Nz5bt5JAVmC/fCAjsecGuovit428IokO7zGiyVZU3MxCqgwOSDzj5eoqgFaGYS/Km1s7I2IQ5UrtVdx2gqx+bHIb3xQA6GEIluEYKCiSlXA2NLuJfeCvyHBBBwfzNRXdrDKWkJZ1cFe+0PuGSuAMgAHn3yamv5prcmO2XYTGV2NIrNufryoAOehGMYPfNRWd9drbRC4ihdfMMzQEBmVx8jKTxhCAp47jNAGBqEOxolleS5ijURLGrEKF25QK+SQVdgcAEcYBHFYcFuYpYySY1ikLAIWOcqwBdSMBuT+JOcDr0t5IRN5m0JhRIqkcAPKQSiA5ZQFJyN33OfaoFSWWR1ChpPldFLANub5wnOTxk9eMjtQBuQwm/McyFeYt4jGThEBQBjs+/jLHA/ixzW7YzOyzadN5ohjjm+0TSRNGwZzh0RN5wMhADtzzkrjpBaQW+mx7HikuZhA2JPMe3jjAUhl3KoMjjchy2QcAgZPF611KOQTOcC5lZ2cyR/LKFyRv2gAHIIA6HJzwBQAyPSmaRY0C8zoHIRikany0UksDjBJyCCOOmORJqOgLFJFGSs08qyyrGyOjFEJDMVx8jDZnGT9/OcddmC4EULB8TI0hdMHc3mscyBSB93jA4xhuhFV7i/kukEsLsLhVOyY4wrndtYdDjyznB6dzg0AcnLYxRyxb0XynKxyhTu8ssxXrIcs20ZOOACOckVnDKz39uLRnWF3FqRMxgdFfcsm4J+9Aj4wx4znPVa6R/3kXyFJ3VTJK7BAxm35JRfM+UEAYwOvGDxVK5mlRRIsbJCUCAjco81cBwOPmcjqFOeaAMi8jmvUEKWzI8fIfzM7QCMKAuPlDHA4yBmuU1fSdRs3RL6R24RkSNCCsTKrkSvxuycj5gcHjqBjvLTU5bS/tpzbRyLG4f7uwuhbMivtYKx4PUd8dqm8Q6pDqMkspaaK4aGSM/Iu2QF2dcpyBxwGBwMcD1APEpwUDiJN0gPm/vCQDGOqA45II6A5x26VBps5e7CXpjjhjDgltxBJL4UkchRkngE4Ga6C+tyqyskbMS6CAKNz+WcqxIU9m9O2c5rm5rSRpLhy+0xxlyVQs7bRtCkKQxGXHQHgegzQBpvc+UY5YwZY0crH5oAEixkbvlLFZBlwMY6ZB6GrT3lj+9lciJnkCrDCuY2XBMnzMRsG7dxj16Yrnome4t0glcyRIGZMGUFPMYPICSQNxIGM9ASARmpJYQyBY4ldVKlVPBwSVJA25A5b8Scn0ANmS9jhj8y0SbzkMTCSOQSI28O0pz/DwycdenbGa66lO8qF3lDquUBbcoRmJYAFuAWDHHQc+tZsIkKqrZVEbHBKgqOcbTwSAQPb8KlkaETJIg8sqy4jmBlAYtjBwFyM4/A0AdNbatLG6xlI9mTlFyC+XAwWUg8EnBBHX8t24Nw1tLdQERAnZHEyPKsIJ3EyO+SyA4wwBPqBkZwtKSOC5iubjyjCuHZFRzEzAEoQoYHIfGBnggYFa8uv3sN7CscaCzdkBWNWkklRpiu9WlLFDtVgOQR9G5AKMF3c2sCxXx3ztDuZABtMZKGNkzGMts34PUZHUHmaLVVjlWBZSBcIN7SZcQ4O2RQuBu4IGQMfN2PNVNWuYbx43jUxOiMu1t5ZCC6eWCMYI3AY6jpyck8/LGIysm0GVAzSdchiSckZ+YcYGOhPI6UAdpeSwWUqJdqXeQAqIjHuCvxlQVw2Q2M56dzVRtVtIZWMCDYsaIzzqIXnVMMceW5+YttyQwJBzx0rnohLd3MbyFSoA2mXKKoRiCDIVJ8oYyeDz3NVNSOy6WSAxzBwN8ZPyqUAGWIAG5sZOAB0OKANS5vYBNvhllXEcXy7ohubnftJA38dPvHnBzUY1WeVHiCDfsSKKV2CqikhcFVzuccjGewz6DmlYzKWZI7YwgFVYNImN6jOHYncSw4Hpx6VWltZzPHL/pHku0PlOWYKsu4GRI5AoVlJBI6EbuSSKAPQbfXLjTVhSK4W58xyl3FLGhVJEEowI5eGXDdfoRkjFZOua8t4bSMNtEKEeUsKLDEzTHcqMH+cFct0A54ArBvo0EgEEZVYoNhf7QZA0oG4yqWBxISxUjocZ7VjTzDbF91QAqFmVywC7u7Eg53DAA/h+lAGqHMjuseVRQ8q7htRo1USMvzNj/ln2zknj0D47iKOT7arQzQoqRXdsJFjkUYdQ5JAZl5ByoP3sEYrMa5ZI9oOyJlDLvUtI3lgcKVPGSMdcc9Oa5+/8q6aRFDw7pEZZUdowiR4kKNgZIYBcDngAH1oA626uI5HaNZ2jUhpYkWNHIDEB1LMfkQLuPGemc8mqtvexCSeGYMwCbRIJCCnlswJHzA5BP8A4717Vy3m+aJGBD+XG+1ZWYlA/wAgIk45DDIz/exzUK3dzaQmHaSnneYtxhh+7kAVk3EYClwSCOhB4NAHT6peGCDYzJJE8iPCFYbIQUU4bAwZMOoOeQR15JrkpbqJR5AxEpYSBlDGRVIBLHa3PyHB57VQ1CSdnUMdwdgUAdgmSVAbHOR939aztQkkZxCrBpYPkLEgAgD5lRh95RgfgKANJ7lmjMuXkhgwseZOFfIw5jfkRkHBxgjis66vWmdzuVVyrBVVfugA4JAySD0z/wDXrLSaQQOS5LGbZsUAgkKSXO7jjK+nPPaqjxsHYmKRTIFLZzlmAADDtyCaALbTsNyeYoRwC2yM7iRxyQM+ueaRZYmjWGQlwjERsGKqFYt5isSeTypz3xjAqmZWVBlcEZweQcAknj6n09ajdm7oVUnIHue/TkZP680ATjyjIQP9X0DPkYBbBHyqf4CMYI5qFoljd0yWUggsvAB6jqOR16fn3p2/ZiOSMKQWO3BDZ9D26805SGDfNt2jJBYDcASMKGHLA+nv6UARwGSE7kLKwbO4Hk5PHGPU4/Cn+YHB81VLtlt+FLE8YG7GRyDnmpbecI8aKEIIZH3DJIkDBum3J2hcDPXnNVmdFl27jw5Un+IqGIHGeDgUATZcoMIUc5yyuccZ+X2G3HA9O/SoT5uHZkyGK7nAyFwfl4zwCTg/pV2KcRw745iJUYMqkYBQHJAbH3g5B57ZGarvceaTkKrEk4Qkbyzbt7AnGevQDqOOtAFdhKw+4ApzhSoBznjGec4I/rViM4EjgRkiMBg4YZUkKNhRThwQP8KmhngEUiSplyuY2AbcsgHytnOApfbnthTxnmoh8r5CI47xtkL90+hHRiD1xQBUCPKWAU4ALYXc+0AkYyB8vWlFs4CMCWySGAJLDDbc46DJxj3NXYXeHzCnlgNtKg7wVZgfmXYwyo3cg5B3dCKqM5yxUjc53PjPOSCRjthgD9RxQBE0UiSASnC5w7Z6gttYjn5jnI+oNSLFLOxVCW2jOHYKAhIGACeV5/EUpbeUTDvsAVd3YHJIyRwAzH8s0478bT8gUADPIABGQCBz1/WgCPyplkMZcMYywClgQCCQQnzcHI7cn861YEuAqs8m35wjKSdyjk42uBgfIPyqGAFGQyIq7iCAMl8AjG3B6ZU4Oeo5rR3KspJXc5jLkybnaNsfdI7kDHJyeByKAP6A/wDgkb8Z38DagmkPNcXEUt5GsEccIRlMqkyZZRhgAocszbSSMdcV/UfpXxvttXZbV0WZZEQpJP5RQoJUOGXeOhYA5HXpuHJ/hN/Zf+OEnwyvLO5WVIBHdwNLJhVYmKUkLG5b90HjAVwACwXntX7N+Ff259K1RLGazvrGBkRJLm6vZJ4Fm8ohZLMTRjZGY2I+YxqTv+9wuAD+mqPxZ9tsJZLliu0LK6xksDjlmYgYO6Nc5GfWvl34p/tZp8N2ubbck0EGJCMFZHDEAMgRSAPlVQWxy45xkj58/Zw/aesviINP0ttSsZWnt/LRoZElhugZPLeQKGDKyKTkgnJYD5sZaP8Aa6+BV14r0KbVrBJYjEk0lqsMbHzYri3mDMZVlXYRIwONvAbGSvFAHF+L/wDgqz4X8NXIg1Q3X2uMNEbaSS2ZhEEUo/lGXcw4GDgABvvHFYGh/wDBVLRdblRdOuFjjl8oSSy3YiFusmA5dnJCMm9cjLbmYLjIyf57fib8Eddg1W9u7i5vptStLi9tJor0zCOFE8sW8sUSZaSNVDbz8oBIxu4rz/SPCS+HtPvJdVvtXE9gVe6s7F5fL1GS4kBjiUFf9HMabjy+cxYPPzAA/r/8Bft6+A7uU3l94ltxbfKpj+3LKzYiy+PMRWI3Lu4XpXok/wDwUU+Gs8z2Gm6tEsu0woPNj3SsqZUH5+v7uTIwOCODyK/hC1L4weJ9N1y5s/D82rxWiySx2sL3Rkli2gRb5i0nLsysSuTgYHbn074feNvjBfl9YSDWL22W4hilmEN08S/IAczRABZNq85OMcdqAP7vfAX7Y/hmTy5r2UO1ztjzEFJR2ZSEKk56EZPTa/Br6Q0/4v6dru6WO5hxJHvEMvyrgoSnBPyqcDOfQ9cEV/FH8Jv2j/HVjqAiu5v7Mtbc21tdtLeMyQSRBoppWDybh9w5Crjcw77a/Vv4O/tS3uuW/mPeW9vbN5yW1zc3wjuLhkZYhbpCsgIZt2TkcMOASAaAP3f8QnT723ku4NVh0u7kAzJbqpVXdwqRtucFmDkc4XGK4uTRL6bThd6v4jhuYIzuj8uYEtwuG6ZC8AkHPLnBIxXxDonxls9Vgt49S1fElwCnkxTMZWIChXLsx8tfmODtJ4z2OfoDT/EMeoWljFa3SXtu0RaRDIjCOJXKja6keZlOWyAe3PYA7CVpru7gTSykkOfKkEu5YWZShLrIhJ3AgjnA+Y9K9J0fw99k8ia8csFjju2jwW37wABhHwAHB5OcAcgda4vw/ANTnBt5G+zo2ZVeIwLEMceWQcv8ynB746HGK9FWe5tLa2jgtXEcrR5leOUOySAEPtdmMagHJDc/N0zQA+81ho7s+dCsVmBhN5SMiRdqkeSSC4wcgjI78U7UNWt/shiDE+au1Sm4gB1IyzKDg5J5IzzSy6da322W/bcQd+1mKxYww3FMjnBOM8cDJrSj8OwTwuLSGR7iNN0Ucn3Nu7azYPQKmMckk9+KAPEfFunWtlbK0jNseJUduZThshChUH5mfapJ6Z/CvzP+PGhxTSXMdqZFbzGCTRZWRBuWQKrow+YY68nkgc4r9efEngxGs5Y7mQu0kQcRBmyX2kgg7x0YE/dPPc5r4p+IfwfudSN55CZjUgMXBBXc2Qyk85Dg5x2A6ZzQB+Y8vwP0O78L6jdRSGJoofMkuZnVnkaVEcgfNkFWcggqCTkHOM18oaj8PtZm0+80fR7e4MFwbiLzWiiLSORJEXWRyVMHl7dwIByp7A4/U3xT8O9Q0PTZLbULjZZB3+ZCVEyqwOHUgFu2OnQn6p4W+H2k3VvBLFBvKkM5iWNA/AzGXG7qGJPHJPHoAD8Nbn9lTU9Ms59ZvoPsc1vHIYowgDhWYnKKpJAIAOTwBnBAr5Y+Inh+LQUeS/tJ51jlfzjLtmMiglkTdvG47UTjoNvUgV/RB8VvhxrmoPHoum2xd7ycqoSRTHFDuADlo1J+0KN5A28gd6+APjr+yJrMOgzX17Elw81pdRxTwyMgRkleOJ3tpbfdyoOACM/eypJUgH56fA/4GL481uDXtNS2awhkRnjkEahMMdwZmYZIKcgDofav3R+Gnw+8O+GfDFrFa30aajGsUU7WkJlmhBiOW3ISq4JBDH+JTkev4BeEJfiX8J/GMejrPew2P2vfLFHIUt5oiyp8gGSGGOQO2QCckV+//wCzTd6h4j8Mw3LafGkWpW/kvqF2xVg+Sq7ZJc+WdysQWPA5OOTQB51+098JfDPxB+EevtPNPdajptvFFYSMqFbi4VWFw12zLmLESqwKk/M4Cgiv5U/F0F14U8RajpxnmDWd5cRKsbl1KpK6jaQfmAxgdue1f2Q/F7SrHSfBmvRapMtok1vMZdiRyNvEckZdNuRLyseTkdMZAYY/ki/aQsdIg+JfieTQ7ia/0qTUJ10+7u4o7G8ZI3UySTWUM0gibczKPnIO0sOcgAHmHh3x3f6dqdtczuZIYnUGIkhWUMGBbrk9q9s8T+O9C8SaTAtoLKC9aJCxaNQ27DBlJIG8c9/zr5y0vRbm/uBawpiVtpAY4OX2+X16biy49m6YGa6m/wDAXiHS4VlkiaSInzSIjlCCvDLKoORg4wBQB1Wn6JcTyC5iUSxJIgEqGIJsLY3SKSMn7vfHI5r7W+FH7KviP4sRWWqap4ytdC0eG289JJ54jGI4ZSjB0aUNuy2VTAyvIPzDPxHpfi3UdG0qSwltlCyxtbCXay/KqnCuSPvLnPGD8vBNWNO+NnjnRbKXSNP16/itGJUJBcSiIqpYYCNjaDnPUcenNAH7x/DrV/h/8JYI/Cfg2XTdS14otneay8SSDfG6RyP5kbE5LAsnXjHGSa+/f2cfhlot54nXxR4xk/tWaaQXEck3zxG3kUMI44mQhFB+UYww2kjqa/mZ+BnxI1LTfFFlqF7dSPI8kIljuZOJJl5Mn71iCfkUkjPzHP0/cL4RftZ6YZ7DRNQ22wjMAguFzHKhAV1DsRl0O7pwfnJz2IB+9+lfC34Q6kbW/m8K6JLvCsrtaxb1KsuXXdHujXDHb9Tgkdd7xT4B8EaR4dn1TQpYfD89vGZEuY2lt0QwjdgMGBH3Rnpnbz6V8m+D/jl4Y/sm3vJdWRyba3j2G6XyiCowVUZKEg4JJAJxjpz6dpHjnTPHkc1o8jX2lSQBhFHIyxyOx/eRIrKMlJCy5wQ3BUlSDQB8a6j+3T8R/BnxD/4RCwv/APhItIimNvM8yzhogk6wkxAIdwXDEjnpjvz+mPw/+MGua/4dg1W5SW1nuolLwSrLtRioYSxOw+4VOepIPy8c4+SNK+A/g+8+INprEPhLUI40uJV86+UNAyvIbiQxu2V5ZdxJ/u4wd1foJp3hO207RobC20+CKOKIRxDbtK4A2Rqu3G0Ie+cZPTHIAzwx4r1zULkN8/7+RYnEYJZ442ysjK0nJLAZJwMjI4GK9Qkhml1TRYLtGEbStJ8h3BWDBlaRm/hzgnHOR0rzOK0l0HZJbna5wVL4YBXAdgXA6j5iBzwO3Qcp4g+K9to63txNdPviQ+XFLMq5bnLxuuDtDAfKO/40AfYMmhwI9xLDGHKRKN+zYjBmOUDq2Sc889M8da5C+tkciMxOwTe5Y4OPvD75HQYx+FeefC3412XjDSHgS6hFzA4hmMokDSQox3KmG3K5JBDHjA7jr63PIsqI6FFLBieHkchk3RlSDgAsvO714PYgHP2MD2935gAOBghR83JO0Ow6qCo6/wD6+tZJRiRcK+BywDjzMAAFeflHf9KwGEsJVgAEJBYLkAlTnjJB3blOQewwK1xdJIgj3AOAhTPBJJxtxwASB1PTHSgDdgKHLMuW8shWAjGGI5ABJKjIXPY4HIpl7E5RjEcEqGkUE7TncU69WwFyPrz1rmxLcKwW3nWNvMXOfnjRN25gy/xZBwMEYJHYVeGtfZ0cT+UIVVt7ScMVUgh+T0A3du3HpQBny35MbJIVX5dm3adoKk7ypJ4A5ri9Y1tLIiRXcIQVK+W2yRvlZSp/hyVxk45PHSug1W5R0S4ikgEEqs5LsgaXILAKSwD5XnIwePY4801meWW38pYxLEu5mI+R1bCiMtgZZRgnGeM5GD1AMq78cwNJKiqNoZtyoCEjODgnnCnJHOOefSuX1nxPM8X2iEHdGrbwjGSJjhiCQDgHJUcDqSM5FcRrOk3Imn+zTSQGRZJCpJALb1IwMDzFBx8v6kGuas7XWLaSaHVpC8M0byKhKRJFwGCpKWGTjuckbsELxkA6C58UCe3RnZWuAQJo4X+XIBYMCeQmceuMHkVz93cieFpA4jCKctNIFRGwCp6fMwwg55JbBrzt9H1P+1muZJbgW8MiskMZdWmDblIeRMjoSMYxh8gemzqMd1OIMFlRMAwgFghkw+FGBt2/L1549eAAYOv3ck89lcwRi3azt0UKgk+dEy7yMzP+7Zjtxg8cDrim6R4ta8nuITMwaB4hM7Ax7FDqpUmRMvkkbgB0bk4ORZng1CUvD9neKS3STDzAhym8qW2yDGW8xe5xgdeteZ6lpt8VJg3rM8zBJVVS4KgZy5GGbG7Ixk9fXAB0HjHxVc2JN5EzzW8hKNAo2gEkkhWBwQFOT97pjHSqGjaumtR3Eu4xupG6HPzyBhtDbmbO4Shc4BBHQjPGVeaZqOoaWsd5PI0lv+7gKW4VpN+BNMfL4B3AMOTweOOTB4YtP7GkgguUSQxNNveQFWdxM21pXDZfaoUqPVeRQB1d9NdyOo/fskEQihJK7YIAQAqNuLNwWY8nG/g46ZX267illaRDKzwhVcSqAFjyWX5gSW+YdOu0E88DrZ7m0SKaWyhlPmqd0iu0EUhCoGViVHbBwOx6ZJrkxPepcR39xaqkCW6xqzReXbuuwwtLgEB5W2szMOSyMexoAybqwmup47pjPBKY5Cbc7sozxgMzLtAmXI2hh0weKz7vR1jubZfknjXYJLyOF0ZWaNVcKHVWJBchj0O0deo9MtYY9R2zxyGNFErEmMocohLIquw3KTnABPBHrVO7iwu2RUmZ1y2BskjV9oDb2HTag6D8T0oA4LUdEiSZpY5JnEMOY7fcEe4CEE5USN5ZJYAAjOFyOuax7/QjNIqIRaRyRBnWaORkALKDHKUXDgFsc+mBzxXQX0z2147qHuIftDRoxcBJIg5JcuyrlAgOOOd3Spoc37pEHzCzSbXifaTsZXVNxA3MBjrjJHuKAPLw2oW1xNptxB/osDeZbzI4U3RiBCbN/wAxj+RiPl42kDjkUzZeY0hjwVkIIkLecm8uyttIKgHaoGORleuGr2qfwl/aKNf3Uezy3aIBW/0h3MO+EhXXKxhxlmxnJxnqKrw+HjcI8SKiCBorl0kQIIfKVSzLt4ZC3UYyOTg0AeNNotxK0rXBUiICJAoJZ2yMKxQ9NpxnsRknuKaaBPYCZ1nIAjjeVFYLIySjzZYQqgbmKiM7epAAr2l9FighuDFgGQZAQbTGgJOVc8NhFGehPJGTWRNpe+K4QrI7xhcXLqWEwm+YkADIYEnJ56juKAP4D2lXC+ZGwJUDO7luDyWI5bJHrTECSSbQ4QHJZ5OMkDOCB6kgY96YvkAEMHc4BxgjawOG+q0pASIxI5znc7KocE/31bORgDHbpQBMIZBG0rojI5I3EjjawXhQRghsjPTk8U1Ci8q7EhSRtznHTJfIIGCfyPtmINgCM4KttO9/4SFwNuOinvxmoHTDupJIAznaQMDI+XOCBQBaXbJuBcqVDfJznIycK3QjjoTUsexo3BZcryq9weOf97r+VJapAFdhLIW2FdrKQCzYHO0HIx9D70ssbMhLRKCz7o3j3BsDA2uh6A5+Xocnn2AGfaWACsW2kkEIRuPTGPUZPf0p7KvlbwxzvGcA5CADOeytkj/69UWSVBseNgdxKHkFSQBtIOQRkZ7HNNxNETKCR1UZGdwHUH8T0oAsPICo+6gB2nDYY4OVZwD1Oe1P4ZnPm7nBRVCnfvJwMIcY/hOeM8/jVNiJGYAFWJADcBOeORj5eT2p4iaNiruuD8wYZPI5yMjg5PXpzkUAaRlgSOKGRZI5BuZyFRTgsfkMjfNxwB2+nNU0j80uqllCo8h3AvuKchVAGM4J64HvSBSH3SujLnI3AyK2SDtwp+Ule+fp7VsksVUYBzn7wwpHRiOwAOAT60ASNBErgBw42hm+6Qp9CVHXdz2IA55o3+YyqDhELFAxAznBy2D1IC/lUVwxBjhUqVQKBKmAZCxyN7dSvI69KQ7nQ8KpU52ouCccHheAOp9+1AFyOTa4IX5Acb8bhnHY+vX+tXxKMfNuOSQRkAcjj5ic9KzzC0akOyhhtKopcsSynnAyMgdeh/lUoiLbBEwfORkB/QE7m6g5BA9KAOpsbyxit0W7hBYGRd7gTKI2QbUKB/v8nBG3Gc88isKYqw3IQE3MNqDGOcgkZ4UA+p6VXeC4jVA7JChc4V5P4icbmXccjOe3tTZbmSXco8tEVBHhEPlg42lsZ5Jxk+9AFd5XUgc7upyFKkEEjcrDDcH9arbmzvYlgFVkBOOVI4AHUdM9OlI/PDH5sgA4OPQ559gP+BVHKFOAowwCqQSGwe5XHQcj1+vagBZ5ZpWyWyBjOBhAWyOFAwo69OtSJbTkOxQFVQOO4K9cAjIzjJ69iTTYkPKMxRWK72wxG1cZLKPvd8dee+KWKQRyBRI4g3EkgbWZTlSQufvFS3Ge9AFqxne1lS4XKtGSUzgZYZA6jjhjnvVwXTXEpkkKLKQSWG1V4XnhQADwPxNZbMrEjcQucop4OM/KAO3QZ+tXrdY2i3IuHAHmcMQSWwrDtjjnkZ3dMUAbMG2OONJfLlErFiYzukUEYKuM/KQT/hQqoJQyqVUKx3FyM7QSNhwTuOcenFVUmyFAAB2lSQCHdQM4JzyM9cc8cdqvRyTNtgBjiBYOGZUAAyCvzMmSMdQcggdaAESK1EUrushmbhRlQFPUEnBLdc49qjEZjBYDIzgsykA7geGwRx159jV25jjt5Sq5kCjZPuCFQxPG3b907MYP1+tVPNVmEbFscgDdkqCSQAG4HU+xz70ARtHtK7iUxuJXH3uu0nJ6f4/SpIxJNJ5MCl+Qx2jlQoyeQegAP60HcY3RMgHDbGQsQF6MGA4Bwcc9KqhyhUN+7IZgw25bpzjHXg5xmgDZktnhk819k0e5QZEbfGzEMoJ24ycqfTkHrjNU3YuzybSob5ggyVAOAFDMSWAIGM8kY57FrTyCIwbd0Z2nO0MwHzFeTyoIkfoc/Nz7NRl3MjksCMjaCMHJwWBH06UAWlMkqF0GUTC5AUEEDhvUkAH8h7VdjeF4/MnYvIXAeMNtkdGDDIJGARtA9s981kPI8YAD8HAZQTgjB2nkEMMkjj1q4ksKqhSSRiU3OCgA3EHICuDxtOCe2MjBoAvQROA7hHWJ8YZlyqAMQOSOCeBn1OOta63ZgkWKSRLjy9xVZC0qcgH5SCCMELxxXPtfyCARJkW6yl1iPOCw+YbtuQDjODx3xkCnRzMhWVfIfe2RGxVinTaGX+EcDrwcc0AdE1wjqzIY42BUbAdy7iMkkE9CB68E1KGlSIMXO3AcDzCy/OC27ar8HkjB6flXOxyylpZBG3ysGxtbYMZzgDjGQ2P61pPqkix20gMUjMrwtB5YjGAduWAwHyDnPByPYUAXluNhKhyrAAK+dwHGDkjoM/zrQOpSvbrG0ksoOEYvKHVSCWDIrDMS/KOR6YOc1xxuySqYZQSfO3k4Zg27OM9OmPpnrUk93jaI+EIVipYMSeAQxx6g9s846g0AdQZCyIzgbCzKowQNyjcw3EYxtPQEZJzg8062uEV1aRVII28scLyuWBB5bAPH41z8moyzrGsjYEaBAFAVQMYxhcZbH50pvZQix7SyJ86ZPBjySFKBv7xY88gk0Addf3aXDRrG7FFRQo3YWNRgFMk/NlueB1Y9cZq/ZXr2ZlWK7VJDEgaRfnG0MGKsCvJIIBwCMHkEVwguppWyzFE4XJIRNwx8uQpG7afx9avT3CQgIjM0g2kupV1cbQFKuVBBzuyOQO1AHXpfRksXJLblwyr/AAk85BH3Oc/hyOcDSu9YC29pGweTbE+ZXzskBcomGAw7KQxBPJDEdK89F8wIQAqxIyQcAgcfMM0ya7UKg3MTk7hnJHQnK5OBnv7cUAdbFcxm/SdFdhFk/MD5byFCyKDjiTKvjHqB7Vz95KisYhsyshZcBSVQ9ELkZDAHBHY5xWRPeyOMRhjtUOCFJwQeDkHjHrnpVBJJZCyABpGBOS21gEyzj5h8w/EEdutAGw8+SCGAUFAQRuXggkg5/wA9OKuHMYEjsHTIVcMCPmBKkgnldue2D61ziu+fLyS21j94FDg52gdmIyO/apfPESMWDux8tY1KkKcOTKQ6kZZeR0Iwx9BQBvoWxlW3GUkxqUXcMFxxtbKnr9QKjEgIKNuR2LKSpIYfN83JPHOQfxFZIa7li86KNggyqheSp++QMnJwCew4HWqy3jEbCTnJO8kEswIySSc8jP40AdxaSJJJHCzREFNgZ9qktvBUK4B2uSe/Ye9Ets6NOrN5jQyMrpGwVTJyrgKo+bByDj3rko7xlRZAygA5UISSCp4K4HQH3q79vkfcUm3TXG9nOcFi43NuUYHVmGBjrQBZvIo41cTgJLtVVQt8xLkuHztIIAUdTkcCuWlhSUyKrssmwSMgyOpwCRt5JO7HHXNbVxKk4DSkuUxtZs8NyScEjkMT1PtzQFZ0uLhlRkSPY2NqbCMbVVuBn5ScfWgDm2sEUhiWc4Yk8Bs53cg9D/j6VatoRGQwXdt5YMpOMAAsdvT69KvRSwFi0gEgaP5CGIUNgEEbSNwPP4GmkgtI4B2F3VXVOSEQkIVGNp7k/wCQAPaaWQfM28kAZbPIXhRgd8Y9+O9KksibXEhGTwSTkFdpG0nkAZ/Wmu7I7Hy1ZQqhwOdrOnyupDcNkg9ce1VmZNqsdzqrk7wOQ3QAgnAOMcc8GgC6BJJG7iU4U7P9ZhxkdSufmTb7Yp9vJLbSTAYwqkENyRuwdwweuMdDzn0NUoGJ+4xJznafmzjnJXsMfTNSMSgZ1O0ptEsbhQQ+75RhgC3IHGD1684oAtQyyBiyqWlcHA24wp64Udtvp2FSQXFvJcAzAmNy3msjJ8zE5yhIwq4GMfn3FZAllY54w2QcDIAyRgc8c56djircsKwxIQU8xmwSjLjgAsMIxyeeScHNAGlJIgBaM7VVQHUAliN55YnhRtAx6596p+YHGFRWKqTtGW3Fg2MBO4x65HFUmuPm27hjaFJ3ZAUjqcjOMn+dVHklG48LtJXfG4+ZQeSCDycL+ooA9G+H+nNNr9p58xQu4+zRbXcyykoigLt+Xgnvxt7Cv6APgBeWWh6AYI7eZZDYi1uLgus7yTtEqTKsynHlhVVTg5ySQcDFfzyfD/UpLPXrXypp2y2CHkZGDyjaxUxuOAMY/Div3+/ZkuLHVvDMUhdisdtD5oc+YgmQOd6B+hyyk9eWOeMCgD638Aw/b9S+0yyrBMFYgRLGiqMOFLOV5lKgHGOg4PNfWllLDplkrxmZJXWOOPyggWBDCEfc7kHzHk8wkgkKr4GcA18u6RbWmizC4gvYpbgsTI0BVVjiUDbBKiocSbif733h6mvVodae+sIZfOn8raU83e6qByGYlclcgjBJ7dKAE8T3MKRTtbTCGcfNbbJCCu5QZMRlRtbczgnGQr5HpXyB4qSOfWpisryHcI3kkET3LSFQQBvYLvznBIwcgHrX0h4gvI/IkmjjtzHHbsXaYq0mHjWWcxNuG2bbG3IPIDDJbaK+UPEd5G2o7oyD59xNGodwcYUsxG0kHCkEEnOU9xQB8+fFbR1fQr242T29tGtxGA7I8uYl+VnxICpwcgdOueDx+HPxbVRrkxSI7S7lmdgFdVB/1ZAHQAg+9fu38aClt4YnlgnHzQskyxcNKrKGQSBslAQAM5YHZgEEED8GvimZG1m7GGAWRy+4lgpV+DyTkZ9D0FAHlIdpUWNvLRYwQCQB+JOeuAMU1QS5wOg529OAM/pzULSySPuY5ZsEseScDgnGPSpVfapUcEnOeuR0xigCZQXKqq8k4HPJyMAHPTHtU8ttLFGsjKNrgHcNpK5CkAkdyrKf8mo96uNwBTaOOcgnAB6knrmmhpWTyzI7IDkISdqk9SBng9PyoAQK6Djbk5wMds4PUcd+aQIxBGVB5JPHYgfyxT1IY/MxGADjAJAGMkZPr+dKquoV3By2WUFBhl6AhvTI/D1oAfuPleW+2RSQQc7Sm04IXk4JHf2xVs6ncsqxIAIUA2oQGG7OAQGHBwOcelUMjaQy9iBwRg5JyOeRtzn35pg3uw5Y7flQAHA2jOOByetAEryqZS/l4znzM45O4kZXGF44OKrjljuPykNjaAemQAc9uakdgS3HBCliQep7jHQk/wA6tmydbe3uRtZZVbcAcPGVIUKc9chgePegCazsJp7eaSPymUBidxKkIhzkHGM49+OO9Z5Urjg4DMp3AFlK4zyBz2q1Hcz2sZWOVlilZlKqeCSmDvHfrjpzVZwCitkbtzFstwQuOq4BDc/jQBGSFDLgMX+6TjhQW6ED6fzq0HRdm6NpoUiLOMlAXYkhGYDgB8D1PPNVskkAAE4Cg4JI7A/N1zTGZkVk38NglfmAPOQSD3Hv6cUAIGBYFidowvHHC4wPwHT6VOjHLMB8gbAUqOcnPGfqKrqRg4B3AHPAIOTxn8CaugM/zbw2SFbIyRtHbHbJOPpQA2QjDbQNpAyD/eA+8CBkc9ulVlAw244Oc4wCOfXnj/61apgCgg4OSMNgHA4JPFJd6e8Dr8ylXUMrqeu4ZwR6gk5yO3FADzp8v2FZ8I0eVbKkBxuGAq5HPQ9O4PtWaQQFBx8wyrY55GQenTdxmrr3FykS2zysYWVGC5OzhiB8oB54P86rSIA67OB5QY/MSAzd1wBjntyRn60AQjGFVgoO4bn6MFJBHbgYzmp3YKsrNGXXhLeQsQucYMgAGHbaBxx1+lRAMQ23blssWC8gdxwOOc/nUZDlVj3HapY4wcDOBn26c0ANDBmy+SW3E8EgswJBP41YgIUZYZBJA4yxHPAPYYpiAqQUDKcqQeCQQfvKSOOP51qWtk87ptJxIxJJAyCPvUALDbtIyhFBZnHGPmAz2I+vpXuPw/0ZjcwFl2nfyzgbVOeTlhwP6sK5Tw94eMssaumPm5lYHBYc4zg4yB+PsK+jPB/h4xvGFjaPawLEfMuCcBuF69+/AoA+i/Bdn5EEPynccLkEE/KMMTnHUk9O2DXsVi8Jj8ppNzZViC+91xuxuLf6vgg44GFHHevJdMV444UUupUrJuC7s5wpyoHC4Uj8eOeK6X7ZcrIX8ohmIO1EO5MdGwG4IVWP5euKANrUbGLzbiZZidqBT5jAryJDsHH3sY6dTzjiudiMMO2KYl9u4tI67mJeTYils4J9MjoOvrca9uJLWWIhnaQqrNJnL7DznJBV8EdSfoKx5oJpo9il8u+Nw5boTksDkDjqc4POMdQDTW3t50O0ggg7UKYRmGSSQQQPmI6/3gfeooLKCCJ3EbxMZ9jq29V3EkttLJ93pyOvUU+0Bg8sMGdGZCx4Y4XAIDMST15GAO/NdHbwRSxNI0SDYZC3mkEFTkYTKj58AHI9DQBzr2MrBmQIzSqokEhV12RfvAQJMc/MvQA44qk+mG5yYgg8pGLbhGGJz8/lFgMfwkBQfYZzXoE8VpcQCNF3EKFdlLLvZssQocjacHHTHTHHSFoY5IlglUxLEAkTbSzeWpJMQbGQpLYzk96APM2t7jyZLjzZZ5XbAX92XUoVjw0g4kBO/r2IPYk29L+32kw3sEbc0YluMBESRJBuaPDE5DYBwAAcj5QTXTTWC+a0SQqgDcqmEBZiWLbs8NyxP09eKr3ALGWVYZRGsccQfJIRxsVnkJOHzIHIGeN4xgCgDA1K4vb1YLaYxxvFId7RwxL8hDPMC6/eZlIwcnpx7ZNwGV9vlFFSQx/KC0TR7QVcKhxvJONxycnJzXYf2eyZEp81QwjVllUEFzuCkIvMfPAPr6UybT5I1DKA7PhXVAi+WQ3HVSACuDkdj9aAOZg+1s/7rzo5lKRxjzJDICuCSDEMepA3DJOeD03ozdJvCFxBgjeyOsjHao3tIc5UOFOM8leeeav21nJMJpFiBjgw3ybisfQbuAAeSuP8Tzes7XYvyrmByGxlQhVjkZc/eBPTHBx+IAKsdnqV/azNHN56xL5swikXzIwJNoCEr84yAQAD1zjOapW8EzGWaIMBFGSyec7HeHx+8yAPMCnGABzzgcGuntYZLf5z/o6yHcSu0uxTDBmI6sTt4AP3jnHFUDbp51zbxJ5EszvuCiMiQk7yWYgBZN5B3A8g9QKAMVm1FFMZaUw5V5GcKQqgHaoVgc/MxxnGDyB6JFe3m6ORY8jPlq7lQkitjDOI8HdlVPX7p5I6Vqg3cwKJHJMLMMT5caBgMjcXc9VGBjJwO3vOII2CrMiks+50AaOVVdR8zIM7VBL9CQwHOCcgAga/me6jd2AUKkh82eIMr4y0YIHynaXCkfMVGCe1R3+sSW5j8iANNFPK0sjlpBIGkwJUiDEYCA52gdV4HSrd1pqJdn5fuGOZegMT9VdSRnack8fhxiqF/G7lEfyQWaR2ePaQGdmwxG3rjB6D0POcgGLeeIbxXleMJE9yzyyfLFFGAgZQ0cxIMbEcMrckDkGuNuNcvJNwhZMtLlnd2MYBKl/KbPyfKmARxlskV0upWRuokUSTRRJMzBZIsoEDnzIUGCdnmZPHOCOR0rLj0iK8UwiNpJVXesar8pT5jkAYwcrxkfgMCgDk9Q1y4ufKSOSVHwyCJmRImhZT+8nuJNuxASMZYdTg4rzPxTqV/frHctEgSxWOyeOFRiOMeY8RCA8oY2JLDI3E5yTXp+t2Bt3iEsXlMqxnMQJUlOFfaOGGzbkHjIP0rzTXbS6udRdxcG2N0FAP3ULqoVecEq29F64zuyMCgDyC6ST7Qsio6iVjncAA6gDK71PysAFPf5TwDjjuvDt21sVKKXKnds3Z+YcEGNm5Ugk5xzjjpXLrbSC+8mV/OEM8jeUh3RiU4jkIBHUgc4A+7nkCvRdB0u12kzEQyqsYjbYBGUHCmXkEMGzzhuCc4oA9K8N6pGiKXRnYjcY/Kyoyd8gVyxzJvz6t8uRknnvrjxFM1oLMPKLUPujjMYG8niInGN75z94k4XAHry+h6Q0TKZA3UbMIrxj5VVcMgyAdwPQkdeK6A2UbgqoZBblVcOrYkcgskSgpnoTgng460ASWGqyqwYxyI6RStF5MbSZeMAKrBckMwDc9MyEgDikfWrl8m5YMJNjLuiWFNqIFCRhVUfd35xwScnmmWNq48mbEm8S74wFKsOQRtAHYDv3Udq6W+i09rO0Fvaul0S0ty7yeZF5nl7AE+bI+UgngHk8dMAHJx30bu7AoX8xgIx8hIbcNjnBBI46jHGMcZp+t6oUkghlTyHtoxESHQkROFcBGydh5xhepOcc1M+mSq0pbDBx5kkjEKwBX5drYzuJB59jWRLYLOJPtMcvmCNUEkoIYEgEkknDFQF5B65yQcUAZjagjm3EWVWMPJIyjBZ2ZiHIHKqQACCQDknHXMj3YlQI8QMkwdndowJGVlCrEFKEFdp6gAkAEcjNSNZG3cM8aSSxeXksAyFeeCNmXUADqcHPUYrNNjFujm3OoB2oi5LtESSfL3MBsAZsc9emQMUAa5XSVUxyQvb3M6h/MkVRDHhcKylhkIzHduGDg4HOc8sbyJ2kG7Yp3EgjGDEfmK4HDY6jg4bJrVkt55g8VxJMxZSEnlbeEhRdyptUFmABAPJwODnrXM3mnzAI8YMg+cAI21gWxvVWHQ4Ixgfw9+TQAG682NWuJpWEEbpbNJuKMDIpkiUgDCASAkev+9UasjTqYt2xl3fKQFTJBG0jB3HBxxngelULjTb23V90GI58hJCuwKwYOQjSDA4BXHGcHBGCKYYbi2Rjby+avlg7QWiKFQQHHbO5jwc5ye3UA9AstTklsltZYlIllE/mSg7o9xy4MgySrZAOeVCEAVaVma0uYJbVILj7QGilAaZwoXCqZig3bgc4Ix83A5Nef2LzN50YndZA8Rfy9rpyC53AqSuOMY9wc8Vrw6nfKk9rGzxyyOQsjR7FMUkYSRhIVJZTtQ7e3saAOgguzbXFrEGkLTOFZo9zsjKw3EID8pznAGP7tdiYjBp1yqptllkjuIneIMZcli6puDNGAGBI4IwAcgV5PBdzQxNLKQTGzI2WCHcysUeP5ssnAzj0weoJg/wCEg1BXAa5lcAkxbGdir7QSSWPDYyeSBzzxyQDoykyNKVEQLSKyNuYMUAQsGbIHmYViMYBKr160r3O4qJDI3BaMEfKWYgl+c5Ix16kgdeK5abVL19hj37LjaQXwMyFdzIGUncRxjHI9OlUpdbaLbG6hSECm4AKGUlgcyBj157Yxnp6AHVXN6rBI2EhMe5VXfu2o25sLxwMsWA9/esyVzLNuZooUKZRQrK2N2AxVuC4HXjBGKztN8R21oJ2u7IXqMdpldXIhkMbhA4JxjJB5/wCeeAeTVXUNQYXdrtiVFltllDRI4jVQeVkLt8rEMp5HIoA07yNVDlHZIxKBHIsQJw2GIKjPG0EgZz1/HDm0g3tysMHlSmWMOCrAKP3e8KzMeoC5I527jngA1ZspLfUbt4Zbh4B5LhSrNIrXIR2RGIPKkA9ASccc8GpDrMWmXrw3DkMkpDskmwxyk/eWXGeCx64GCeQeKAM+9sJrK5+y3MIgaRQNsY2xyKxZGkBUkSKVRSDk8rg88BrWccKKbeNmjTYvLnKISxw29jjOV4zxjI61tzeK7bWLm2t9XSSQ28imOWFI/NklaTADjA3x4kAIBGfLBPJYmndNDbEKk5a8cLP5EQVlitzG0oMrufllKkBUIYnA7kAgGPcZjIESSOC5JGwKFzhV3Hcc85FUoJZTIDuICO2zzF4Uq5YsSVJPIyDnA9KmutU/eCEEiVA292Up953foseR+83478HpQJ0WRZxsKg4fo6h1zyjY+csuOCBknv2AL1pdyLJI96WKSCaQb2k8uSVcqFyvJOXJGcDI5rUtNVFvbXkEqjZdQqEkCKXzEdyybiwxgNgYORxxxXE3V1KspctHH5qeajqVwivgjKpnHYH09cCqn211DtKJLiKNjHI8LLhWYZQGTawZcg9B/AfWgDda/ZX8vfkDAZ3A+Zi2JG3AZX7x79afc3YnfbEqBGjcFlYyc7c4X5Qc5BPUkmuRkv7Xz1TmTe5UKH2Kfu4G/wDhXO7LcdAcZJqlHqsgkdRJhMmNjG4+ZSCPlOQDH8o5wM5oA75L220oQNvZ7eRfKYTSIZHkZVd3ABBCEswU9cbscjjJur6Ga8V1RyrMWkRSivHGwYqSucEDKgcdq41dReRytxF5mG8xC68ZVhg84Cn0PUhjirV3JPburRxMrugMyfK5+YblEZX1QrweQVxmgDrYriJHS5cqAsbs6EpGw2uAhQJ947WVhwDlD2p0usXd1bLZLMHt4W81htaV3jBkcEOSdpG44x3yfrwk95cSCCJyRsGxic9HkMhBOPm5PYDIq59te3CRRgECIB2SQYYlipUEj5dwU9c/e96AOvtJIp4njBMxiBEYDMsqKWkxtIBAG90ynBIXC81hXEsexoymJAyxkNkAYPDkE85IwRWMmo3UZnECMnBaUgkDyxsOxmyQwGe3UHJ6VTOoTTu+9lCIuQGwQuMdDxl8Duf4ec80AdC8mIVikjUY/eBhhWbKjhSTym0jt3OO9ZZuYfKncoxd22W/ZACpDbjnkgYx09O9VfthZESRnT5yokYDaVBO0gDkjLKTg8Ed+lVri4tmdYoCxXaQ4cfLvAILKQOhbj6dhQBORbxsMNICyATKQHQbQD8uWGSVLA84+XPOadOYZ4N/2idpExEkDqQphLMy4KnCDLkkdzyO9U2nE8Rd8MzyLGXIYIjbQiuzqPlxgfl3qNLyOI3cDSEumyGFo1G2QBxk788DaBj/AHqAIhbttYyTLleEZ1YNgtgKuMngfePtVQqsdxHI7KyZ2kqAeM45Uj+6Aeefmq9I6BVTl7kyMSWG0LGxyFOB948c/wBeaz5Xlxhdi4AXoMSEZwu3+/QBCbaBZLq7h2hIi25AYy581widTkKcnOAdvHbmqE7zTZ86Z22gKoYEsoU/dUdhjsP0q0qHZIADuIwSpALDdvK5PUgqD/Pg1HcOJbl3MZUjbI6scgnYNxDjjBIxjrzQBTuEV2wCHCr8rhQpxleG+X5gNx69h1pSspj2RncGyAHx8qqQxKlvunPUD1568v3AB3JbBz5aqPu7iSyHn5Rgn1qZJM7GcghFKooVW5BIUNwCF5bnOfyoArRwRs8fmB32ktIqgMwVF3ED8B6j2pWspHjFyV2W5mKCTadqsckjO3n5c+3T1qdSU3PknLHaQATx8pY5GdvJ+mafNcT+RFDuAgVy+04KmQ9ZCvQEJgYoAyGgRZSqycZ2qSo25HDNx1Gc/hioTEwkwzDIKqQQQTj+Lk/KDV7YnzZP3RkdR/FyQD2wavM9pLZoIo1FxE3mTSuCJWDblVEAGGjHJz15HOOgBkbDCfmCuGVlIySueB0XowPXrjNEsceVZFZUZR8z9ScHeQAOfmzg+3btct4DcsoQbnJ4UAgcjOF4wzZI/KlaJRJ5LZZVxuUEHDYwQGPJ4P8A9bOaAKMkPlNlegVSGJAyGUEgnPuce9ClgQFGSQVUE44PQscjHByST29KvyiNiAoO3cQpKkqE6bcevQn39KrlQrMueSOH5HpyeO4NAEaSTxwSqY/kn2KxyGVHRt6DgYHyq2Bjt7VVTfvwflB4BUZwewIHXr09+9XRJjbuVZFXICkNnnuGB68DBwfSui0DR7XUZGa5uFjjiQSMu0HLMzgRN84IGVGWGeOACcUAciyzRPtIzxlWGUPUgnryOKuRmJo13SZDSEyIVLOirxuDngthm4Ht3q9qloiXc0cLqwQ7d+WK7kLhvLaQbivyrjIBOcVBCtukTJJkSu6+VKCSCGBDxlMjnJB79O1ADFlDSRgKW2yFY+oIjUjDAepJJJ7V39pa2EgDzzxpH5dy7fvEluVZolkVT8x3EvuUbsFu+O/LW9o6DKjMzoyR7jt5bkjbuAZSF2kHqWxirMtrwpjTY+4BlJwSxDyeYvACpgYOTwWGBigC7PJbwXAFtJHBskQttmLRSEAFlwQdhxkexOPc9rZa/dsv2OzMssUgQr5c5hcSOqCQPs+/BhSuM4+XcDxk8RFbIfLik2l2CuhDEDZNvbZkjD/M6Yxg+3patppbN/NtA9pcLzA6TPmMLtUZJGVJw38Xf04oA/aD/glf4x1ay+M9lpWq3upS2RlgaOzTfIUQsvl5t5UJEa4JUqMEDuGOf7T9W+Hz+MPDdrayWzx+XpYYTSxqzSPcRrsUxsv7z92HzgHOcccA/wAgv/BDH4f6j45+PE2uXWnHVbTwpbxXVvcyyFbhpbqU25sRNcFUmiaNmkEZOQYuNpJB/uQisF2LDLDPEtrDC0bqFSCbaVOxQjEkqYgeQOGwOM5APxA+LX7H1tZ2XiBjpWiz6hrcVxaedNpkEsixbAIjGkwbEyr5jB1KkGU4JHA/JL4g/sxXkGn61pOn6dHcX9k6zmOBds8kbkRwusMbDzFPmjlRlcM7EZGP6uPi74fXU9Nu/Js2uJgjG1VnZijNHtDZJyGPBz7/AI18d6J8C1m1B7zW7OzmJSSCNBFI0cSvkIZ5o9pk2qOzEYJ680Afy7+Kf2FrL4d+B01/xNZ6Zf61qZt5LOy/d+eYlmEvlMskYZbwO/EiMwLGPduU8fVvgv8AZe8SeNfAWg6PZSn4feHLCC0kl0qyuEF5r/njzfOMSRhpXJx1ZjkYBPSv218efAjQJLnTLzUtC0/U4LY28UURQPEkcT4VXjUswLKigNx0AJ9eq8PeAdB0HULW9vLSzjFu9vNZwzBVS2j2krAIWjG5gmCATkY4GDwAfiz4q/4Je61NoNnqvhp7iLVNRljFvDOTHHK77SHupTJ8sm5WJHJ6rgHmuGH7E3xD+Fxge81STUtV89r250vSYrgafGklzuaAP5gCtGdzBcnAGFzzX9I1x4msNdubXStHhjLxllltY4pTIqrEX8tAABEwJDZIbdtwBnONOX4YxanahtRWC3mmkRj5dq01wYlGGhJxhN2cn5SeMg8mgD8Efh/4G8Z6VdWOqaZBquozWhni1OO4R/lSWUxW7oJCWGQFP3eNgGTnj9G/gn4S1O1+039/eToUUyz2RDLEsiDeFjcffQA8+5r7Ti/Z78PwzI1lZvAFjxKIRGgkzvYu24E53SlgeOVx0xXZad8KLLRlbyACm3BaUiRWZQxDFQcB+xJ9KAPL/AkeoXd/LdQJJFabhEFljZQxUqZCCVJHPtggV7bqVpPNbRKsr2ZjIkKqFdXCLvEblSfkKg5HJGeMda1tN8PMluuUghEXOLYADlmOW2jkkgE4B75pl4JTPFaXEYitTHlhCzBmwCjFnYE7iuxuAeA3GKAOL0kXX2ljdIwmdysbvjbt3MIzEufkyoJPTPHNdta/bftLRoYw4jPDLsXY/RU65y2OG6DpjJByjrOkWNwpWRJPJQxt5jKqRHLYdty5DcbRjjnPWuL8S+Po7TzTBK0DIhQXLMoiRFO5t2DywAyOPXJoA9J1OBJ7eW4uQv2m1XEQ3bVCFwhTqOQdpBORnpXld7cW11I9ncRhVE8gSSXKZk/j8tQDuBJGDjB6jpmuP0H4pPc2l1GzTXnloJo7mWHbEU80bwTgZJVuPvZ7HA45i+8Vyahcz3dtbATyCQxCRljQSFtqlAzfNliSQO7ZOTk0AZfxC8D+Fr4M97Es3kYdUYBohMqh49w3DC7sDA25yB15PG+FPDWgeWtv9maS9iDGJIYIlhLoAsOSDhEWNFz9455BzuFW7y9vNQDR6jOUa4VvM2ZwB8yFep3DPHpkcdK6jwqtjphS4WRRMxYhHXDE8BY2QkBIx74wMnJJAoAn0z4Wi9ntzd2qZjedo3mTCJhGmlCkxkyHb82BknaTjPT4C/4KPXU3g34OahN4NsRd6l9kdbWVQERWhZZJZ0ZsFAitLjOM+nGK/SXxB4/hs7WCzkuo44N63Eawou7z8GIM04+4QrY6gYA5OBX5xftSeIfD3xbjh+HFioupr0GK6fcH2KoAkhZUIMb7JG5z0HAPOQD+ZrwD8TL/AMYeMdOt/GenRSQ2OokNqDQSTJPEXt4LgSSq48yNnhkZcOoO8EY3YH9A/wAJrTSr7wjYp4SinGjLEjArKFldxgOrQDKo5kAwgPGQRyc182N/wTkmsb6zvdM01riOQN9slFxJAiDcStxv8kNIA3zAbfmIx05r9JPhD8NtO+GXguHTxL501rbjz5LmIlAVQhZIwDlG+9kHAyOnSgD5b/aDgm0/wldrqIhivrvTL37Il+in7Xi1kWNIZ7gHyLhC8LAgqGCkEgHNfyqfH/RLqHxPqN09uri4maeFcYSAOZN2Nzvkbjk4JHBI4r+oH9oGe71KO/mila6tA1wYJYljWKJ93712LbS772jGBvOGGRtBNfhR8efDMGpX1893CEMrvvuI4wWDFXcHaSVDZDZBwTngcg0AfmbDp01qiS2l25u/kZY418tI5AehZsHaFxyOhXPfNdjeeKtetrGGwu7gNAoQK3zF3Uqg8vrlB83pjLntyehufDLWYluYY/OjgdgWByFIP3GjUYGeSMHAx1OMV55qrTzvLJNbSsqRPGVC/KjBSUcJuBwGOCTk4HA6UAZ+pX3mQHezFw28pI7YYtxwjknjg/Tjmse0tJpXV9hkLlSAB0zycDOOmfxFSadYXWp3SIkTyBQWYBgq7FOCxyMDqM+vHevXLWC0s7NLeDShNPsQ+YGd+SXXaxIwMEYOB1xgg5oAueGtN1FbCLULLeQrlJAweSaAIuQGXaTEGZiAw43HFe3aD4xv9JknkNrKZkEaB5DIk0Uu0hLiFg4KbXY56oRgPxjPj2keMNY06RLaGwMZYNGIFMb/AGncvzLJE4x5gJU5z1UH6ep29zZXtjD/AGvHJb3YI3RKcEhyd0NxLgAL8wC4ychgSM0Ae7x/tAePtPsIIRrN5bW0Tgkl2AjU8gbEY7EKFMHGGBzX6ifsn/tYX1poVvJq73eoTS3n2WK5fzPshmiiRjGk7yDznwUOF2gl9uWNfnT8Gfhp4C8eSW2j+Jr+G2s5yhSKO5t4JFBdE3KXmRS+1QcSk8dOMV+2XwN/ZG+BvhbRESzurjU72RbdrVLqSHY7TrvgliksyFlVWBBz+8zHygUJQB+kv7Pnx2tfiQ0Fvc2YaaJtisAwEWyNtpdgoCsGPQjGDgZ4z9xR6lFc2xiZljEUZJDFkZwA25FHd8qAMD6+/wAx/A/4G2PgjRE1HTdMs1leFz5ridZSHjU/u1CHdkhiWY9DwCc46251SS1v2tLi4mRXumWOHazb5JGY7SzZ2ruA28g9cgCgD0aUreMY7ZRcwvlFhLBVillDB2aQox4WMnjPXnFeN+PPA8FxbmXyYppmMsLMCH2hwW4kJIPyE88YJGcEV38Wq2sCRBJXV2bLDzCgEjBdx3E5Q5x+eBk1p3Eqz2r27rA7iKKSEQspCiVQyhGQlXblQwJ4IIIoA8Y8CaZp/huS3MdsLeaSQqsak8OzKxJjA+b5+m5SM57V9UaHratEjiZpQQqjzMFTng/MTkAYOOnJ6cGvk/UEurW7jmcSQSSP5kccincrKQ2Qwb7+0kYXgEjGa7Tw34g1DzYkMkwWOTawKIFKcswC5wSCR1z17dKAPrFCsygrIxjB55GVYB/nU4zn5sk8/lkUTQiNXuA6xrEmd5JKkjJPBBAwD9BjAFecab4nWNoo+cyOw3sFQBScLv2scAgEe2OmCcek2N4l/bsCiCVlYYDDbjJKkk4xxtJ6nH50AVgsjxGRbkSE5UfMhG9wu0qVXGQABjkZHTpUFzZyzqmZgSAyleATISuzPQ5Hzceh59avvabHgJDxNF8xSMjYSY3VlJYDcu5uD3I9TVC+umQjZEzKc72VQCvBxtyeWyxz2I5xQBz32W6jnljdxLbM33WDFlZiQchjgQ7QML0B7+nPapYSSpcSw3DRSYZU3E7A7AMhHGDjJBwTnOM11V2jwiQo2XIEzFWCuGyqAswIyMbRxg4GBWBJqt7Hpt5pjW8brcSR3IuJgzO7RkhIoiv3cGRumDnGT2oA8g1x1sIsXA+1XEQIaWEKodjghk2rhlx6rgtnI4rk54bSSIvdNLKVRVV3XZEizqA+GUYYMd2TgZzxzXpF9pfmiUsTv8k7HTcrKxI2qGKttIJPPHU81Hb6PDPCkcVp5TOZ5J53O5WaREXYqOGA27SQcj7xyAoyADzO0NtJfGHySYfJUOzqWU7WHfGFlDk5A6Yrrm8P206Ztgm7IfGOVHBYMM/NnkdcgkckcHWtfDTplEsgMpMIpCgUIZN53F8Dnnd1OBirMSzWvlXVvbgvFGse9g5VzGQp/dtgEnbgDuTzmgDi7nwu/mjbEsw5wr4AERyGGcZVg4Tp1PTJBrmrzwSskkkf2WVmXMxdApjJAVQiqW4kwxJ4yQByOh9czdXDKAipJyrY2sQXbLlcDHIHTPB4z0rYsLa4gBimgEgZFZw8Rd8cGM7uec/Xg0AfNb+EtsrQeWYJZiI4z5ZJLBQWbcCdi4weCMZPc1yOq/DtvML28mD5xV43EsqFl+ZiXUkswfk5yfm7EZr601fT0vCrxwRrJGMKifLI2ByxAxj7456cVlHRgkbk2wVUBkUIhYtuI3EiNMuxZxg/MR045oA+XPEng6502005dMu/OUQrcyxo0sqgyIxlcBcBJi4ZcOdyLgc5582uLDWEaFnimSLzIpMNMfLYK+4cZBJG3I7c8Zr7cbRrJriK3uLUmZmYRuFjyiZWFiZC2AGJUjnJC5POQGT/AA8tr21uJkSN4Yml/eKmZI5I32BApAMi79x+Uc8YGKAPlyGcxW7EL5kcUaszqdqsjsUXfuIIy6EheMADIIwawL+7Ed3BLJKkT3H7oBmdhhVCgqTgOgVhgHHIPavoi5+GUot3iSN5fMyZQN5TG1jwrNhXBJJHuK5+6+G9xcXMUl3FJPIkm4mUcsgGMsDu+TJHHsM9aAPM38KLqNkTE7XEQeKNmeNzhiFZkXKkY24JAI4Pfmk0jwUBeRpdIIhBKxi8ksfupgEZc5UqzjByM7cV71pfhKfTnki8xhCTGYIvL2hVbJkLOw+fncOemDXWweEP4Ps7O7hXDA5JjfDJtKqApA3dPmO3B5zQB5Qnhm5WKR4o2cSIwMQgjGFVAAJV25LjaeG5z3rnbvw+5WOd45IxHG8U5IVYyzDADRxkZkkZQS2OQDkjpXv39gvp8EiiJwzOzxgr8zOAG3MDyCWAA4yfwrl9Rsy4eKS3MQaGSWSUMDDu3owQn+IgsSCQepA74APAtasoordREgjbJDxZGQkaEoQQuAu5iAM8/rXnpuzwgQJKHlyjtvkkRMFHUA8AbGzz0ZeDjNe8XWmx3blYpDvf9wqDLK6qW4cqMliCe3SvObzwbMl35wjjZZJZDJIN3yBSSvHAdMBOflOGoA/zwZR5UiFWTcSGATawK8kKwHTn1zkGmgujE5KEk4IUAYOVbGSMDHbnrVSSRXYtGGVU4Rc8gdVDMAM96sQyO3ytEXkYZTHzYQgg/LnnOfXtQBbuNzxRKPKkCxZQxrtdCMKfMOfQZ9OfXJMUKxLGzzkySbvkTdlWAHUsORzjjvjHFQyXE7N5bEqqIiDai528ZyVHr361GhjVgMyOuOm3BbHoQeT0/wA4oAnjQySS4CRgAvtJ2grkDav+1zwOtWbi6W4aKKPFusaKhBeZt4HRmJ9ucY459aqyP5RygMeQMoxJJ543Ak888dcde9QFZcEBXUqN4AU4wR94/h36cYoA0Q9wVLJIk3l7iFdVdQo4LkOvQhsjP86roNy7mQYLFicbdwOckdgOOtEcokmChgzuixFnUKokyASxVgAuMcnPT8aJrpYg8O1ZHVtolQ5QAZD7MYyD2/lQBG4UMNuShb7rAfKfd/YDtimpIyfJ8pTlsEnADDkZAOCQDTGlIbdsYdCFY55xkA4xxu6cdOKcJI8BWBjYks7nlTnJG1MZXG7/ADxQBea3CvEN6yIU8zyllQuFcZ++oIBDHnIz6iqcpjVHWMkMzZb5SMgAhcnOOue1NN0/DI219pjwoGxkBPXPJyOvHXmoTKMqHBkHrkhun3VbBzzx36fkATRC3KLHMAYmJaQxIGmjcL8oBOPk3NnHOcU3YAjFWz84CkDaCuM5wCdvXp2qHeUZWUZVegYDoScBh/EM+o9qcrsw+ZyiFj82MKMkgnCjntn6UAW4xFtUu6qefugscE4G4k8d+even7lCFhg4faAcM7cMN65UYXK+2SRnpxTVo9y5DOgZgzqMbsNwVJxzgdDzzyKnMyqhACsDkLydygkkZwevb8aAAzAsQ4bBABJc5BI7cYA61bt7eGSQmSdEhVclmJQOdoyiDb/rOCRngms9A87DYjOyZZ8AknGOSPwFTwRTTSMikKyK0h3MFCqMZIVmHODnHXFAFqe0tVYSwMCjsqbZtpdCeQ7FP4cE84PoDmqMsMccqsuxlIwwQjIZeG6AY6HGfWr7242ja/G3d8m6QucEEkKxxyAPoRVPcwYI2Ny5UZADDDck+rdaAHNDNsWR1lEbBlt8qSpywZkLYHIUsSOe1UGjcq3GMFVXjOPdT+JyK0ZJpZ1WMu7xhm2rztzgAkDjBwP0+lMV5xC0CDdGGVmU87WGex6DJ5A60AUzFIcP9C2R+W0/nWj5IVIGimcgqWlQqRtckBsYPzDGMVai8uRVjQMFTaSsjgLG+796+w9RsKjgjkcYpsw8meSIOGUOw3EcMN5wwB6jpz79KAGrAzAAs2MnjPPXIOO3U/nVpYpN5G0hRgqS3BIOCCpHC4/pzRDcFMjco6KScYAGAOe3J59qsRzRfeVgGDfPtOckAHI57j+VAD3gSMPuJMmB8obK7uQwJB5xgYIyOOKRVSV0G0AgYwAAWIOAQew9Se3emNJvckAKmM+oTPQc9Rg8U6OTbIHDMTkEeWdvODtAbOOD1oAu3E3lD7Hb4LOdsjggOVGON2ecsx9ucDPUZL2+WDMPkAIBOcsQT26YHf8ACpJJgdxYgueONoYgZxna2c7jk+9WI5fOjtreNVGzzXZ3w33wME7Cc8oOoAyffNAFWQxKEKk7uBx93gAgjc3HUA8dvwCeb5pAzhiArE5LNzjd7Hp0xTJTCgGc+Yd3mDgEEscAc4VSNppisIDG0LKr/LIGHmDy29Dv79zj0oAkWRoSygiReCNyLJjBOMFs7QRnI74GacRu+dWIOcnIz16bQG4GP5d6Ykib5jNOUMoLPIyNJljnIG3oSe+O9FxDJCiTLIJYnOI5EOVJA5yDyp9jz7UAW40cQyOWDBcK5yFI5UgbM5YZI6DPrkUwAAAD5iwyNuNy46EEe2c/SoBOkgBwqMi4eQuQJCB0Ctna2M/XHaokljLbidpwR/FjBB6tnJOTxxQBpLKyA4fCkAABjkg9Q3yjjI6H06UwuWkUL0YAkBtxzjnnjB4z+NZDs5bIbK5O04JLDkHqenJ/Kp/LKQq679xYL2KdG9eQcjHQg0AbLsodWLM6/LnzPlbBA+UDccjOcHgelK0kW/aCueG25JBDE4JJzg7cg8/4VjI7sCGLBwEVcDO7jAJJPACjH4+lW42YJINihiAEck7htOfl5xjGc5B4z0oA03YKQpKKMlgRg9VGAGB6dKXziECMwZQTIu1gWyRtYbgOhAHFZ0geQIyqU+UKcbvmI5J4B5JqN4pQGDMRjK98qT15zwcj9KANXzS4yM5G0g9QvPAJA6lgMfXpUpnRFVWXYQvz7TuJcdSxB6YABxnHNZoSdreR1D42ncyFsYjYff28Y3EYz0quHkQDfLwSSVJbPAUqW4PXd69uR0oA6S3vVRGl2QPtUAiZc5JyqhTnrt7c9PbNUDcBjggAAn09z1z05P51nJLsUB2whUuxUBiSAwxjdxyQOSOuTjpVSVpGRiHwqpw4GB0G1Tkgsd3t3oA1zcKnzH50H8PKqePukj3+vSolmCBm3AMVwPkznjDbcjAIFYsM0v8AE4O1sAlSVJAYqGXPI4qaW8lZVWVSWEjbWCkbRtxtULg9+BntQBaF40bKWLIVOQMdGBBBJ/vZwfw9quNdo8ZLOh2D7pc7hI+QxTPVehbHrXKyTSkmRwSWwTk8ntkDjnjj6d6T7QxQKEwRnLEndggY4zgfl3oA6iPUpbVm8mTgkDaxVlxyDlTkE4JH48VX+1fMAPmZsYHHXIyB15PPSudknO1TlgATwGGeMckDt1pElMeGdzgjcm3O7jAU8rgDI5570AdQ93IP3RIQqxB+Xa4JOCpJAPHbP6VNHdRowZvm6jGTw2chs55XPauQN2ZCzYAbk8E/MeBnGfY/iaI5ZmbguV2/dBOAASzcLzjAagDspbr+Pd8q9c5IBJ4JKngZOPwo+2yGNovMxA7BigYAB+Rn5vYn865lJy5ZA7KqqWIwcMwA+UDPPJI5/HmozcSDCg7QQSxboT3HTI4xxQB0v2oDbtYDBYfMFPBGDkHOT1x9c095jGoADbZArDLKMEhsnAzkHPtXNLcsyyfNggNsBALNkAdR0H+P41JHcqY9jLIJM7ywZdpCgBRsx8v8XOSfagDo0uVTLo24OVDRthskEZ3joy8nGfUHimLeKYtm7CAsSgwSTgE5APIyo69K5qR3OPL3FRyRnk9SN2cYwPbnFIstwIyWULuyoY5zzhsA4+tAG+l2VUAAruIwc7Scc7geqjHU55zTnuC77zJncAp+YswKhQAVBGfl24rm/Pl8xGdg4JU4YlgwXHHDZA/xqRLiTzgsaZMmFCgEjkD5Rz096AN9JlziSQiM5ZtjEHJH3gCOo4Bq/NqEY+zRWTbxBG7yGT5S8rEM7bCTlgm1cAn7tcy8hEciiQIyEFFfO5ycKwG0EYyRjnHFVWu5CgQY+VgQ3ylmY/wlsDK+gPpQBtSXLtIWYfMfnYogG0kgt8vHBJPTpVae4Kkxh8+uG3DHDD5gSCeR0/PNY32mRckHr94N156AfhTHuC8aoUTduyWBbccZwo54XkHA9KAPQvAsgl1+2Y9EkQ5wNpwwbGO/Q5z61/Q3+yxqkeleBzBOluIrq2t5Y51YuFaXyzlmj6PsiA27QCV5IBzX85Hg2WX+1LYIAGWWPheDw/Oeeeh/Kv3H/Z+uNVtvAzzwXqqr29tMXjkA+z7MEqGdwCy5PYEbgAeaAP0QtNStGms0tIY3VjdNPLFcJI7t5ilWkjMjMhVdvy4XJzweo980WGFrAeXGrHazLHNIF3KinfIUDYwQ454H7vseB+f3gXWLxJ3NhFPIqSotxeXBhX7ROz5ZdgcmYgK4DYIAB9RX194d1XUU05bia8gR1RTGigpkOxJ8oSRhiFkRg54XOB8wZaALviO1VY5RJGqtJGkzqoIRY0UIhQGQiJN4XPT73BORn5D1y4gk12eJgzRM8kaW5kdJFlcP5DxbDsZSAchgARgd819U+IE1K5hiDboZdpk+0KHh2IS4BJ2k+XtCA4XgjoCOPmzWvDsEk0t9cB99pcybSRGuRlHDL3R12j5lwdrcdSAAeI/FYfZ/DOoC7iikSe2kgBkjeTYhUL5oBOFnT5sYI/Mg1+DPxZjjTXrwKZAgmYIHO47QONxCgA5B4x2zgZr94fjJrUM/hW9ijgaTEciGQndGXCuZRwPlIc4JJJ3DB6ZP4J/FJmTX7uJz8olYLuGG28MAQGI6cUAeWjABIyQMBjxjPJ4GfT+VPGDjuD6d6jyDuI+VT2PT04wf85qUcfNwQMZPbJ6dff8AlQBICiHDgspBztODk+meAQR+lWo5AWGVHlscEgAMB/ERk9frVAcjPOPUcj/OanXamVPIONuGBHQEDg+/+TQBNIE3MUbKjG0AYPoVPoQAfxFCMAwLklTnPrn25/zmoskZx0OMgfX+VTKQCMfMAehzknsDjtj/ADxQBq2ulXmorm3QO7ttClcFlXBYpg8kADjgnn0qG4H2dZLOSNIpIZPvFD5hOOV3nsR65/KnWuqXVoR5Ez2+4FC0PDA46j1OSM+uTVWaR7iUyytukON3Vs8febBPOO/tQA3DGCPgFVkYEnPJ4YKxA4PTHbk+lHDwsfOCyRuCsROFYf7PGM7ifemnc5KqCWPIA/2cYZsD39O1TeUxhVY2Eryn54gh8xGVshcBe4GeD/LgAjZUCoG/eZXOAcESFcFcgcYyPUe3emoFjbMgO4qwCA42sAQNzEdM44pd2xHG3nlDvBJUkjJVs8NwB9DUCoSuQxPQY6kepI9OB+VADZcDa2clmLMV6DBIx0HOAPwNM3KysXXLEYQjhVIIzn1+Uf8Aj/tVmOLdJHGeVLAYBABJONqnpn37YqOe3aJypYDaFwN2T8wBwcgENg4Ixx0oAjiDHopIJ2scZCrwWP1xWnbwFmJAG1TtOSAcEqF+v3hn0zWYZCzEtwRkkgAAjGM4H+eKv2s21SCFZSc5Ocg9uc9M4z9KAN9IskBQGIAO0c/LgAkc9Mc/hTns0kUurbvnCEljnJLEYHpjn26VWtr7ZKCvBbKZPAwVKFQueetXI3jLkA8luQMgHJyc8devtQA650sAjCq5CqVYdl53HA6nJP5U+DRmcPhWZsqFfgDLEggccng9fStxRG0xjc8RxqnDZZwkSDBI9+4Patu1gicxRJuRWXcTyuT0UgN97aD+OCRz1AOQbw1JGY9sbFyB24IxydvYZ/Wph4WlZceW5cncXGdpBAG3H13V69p+no4YM4kKgiN2JO5V3AshGcKWB/Hg11tppaxxxMYUZyB1UblPDgNxg/eI9efWgD5/h8HzbUYxvtJ7DGT83K56cg9u3tXa6H4LkLR74mxnJB9OAS2Rx2r2pdDhleNjboEQABVBA3YHJw3HJA4rsNJ0i2j8uSSMA8BcAFsBiPvAAYxjjqcUAcxoXggqkDmDgkZIXsOR7Dk459sV7Vo+gRWyQMy7VVgX25BBPADDOG6Nj61oadbwxOkMZU8LztAySDnbnoQ3b34JrrYYkEZBZdwyHHQjjjkdDuBI4Pf2oAt2sIhHmqkZicFQHVsAAMcZ7HABx646VoRwLIVYhSw74O7B428/UH/PEEciQQAlw6blDlyFCM3AGemAMZ47V0Nu0DW7SLLkmQJ5alceU0ZAAbAPDZ6/TPSgCk2lwPGNxZWLdCF8tCC5weepYdfaqb2NtFKkaANKXBKksI2V0VtpBbhxkgjGO9b8tywgcJIEcKABsDkFW2jJZD8rBu4BIJOaoiaBy0TsFkjCiD5lQygsxLR5X73CjbyTjoQaAKTQiJ0QLEyO2wqMqUyysy7i4289Ce3HfiaaR7dpY3V40iw6oHOJEDNlldflcEowBwc44NWLsrZTXCXkXlSpFG1vHGfMglEhU4aQtgNtcHcN3J28dRn3OsWY0mSEXMUU7StkSkmRzCGIjUKxBLGSTHAHyHHckAWPU7SeGWWEyfI0a+W8gAYFQzHk53fQDPqKni1GNlTDsV2gHcm0ORjguOdoUAZ55HpXCRX1uLeV0XdIwPmMCypv+TACjqSBjpgFsH0q7a61b6e/nToGj8t0IP70JkMnmLFIcKQSpHQZX0NAHRzXXmGUu0crMoETAn5ZIyqGfqTICnBGB1zkGtCGW2uXkh3SRQKIyxCP5chwd7vGxPO8fTIxxXnU/iFb68nltSltGz7o9siq7RKAmEVDjJcg4Hvz1Na9rrUsUH2eSdkWZVLAStsZVdAC2QcA7UOM9OPoAdnNHZvHHsEYcMpjKgkTBScl/wC6Nu3AAPSq8nlQkm3WEyFVEg2EMMghjkuu08DBHT6cDOtL9JP3YcqrkRxyBSF35DMqFuCclRkHtir88yWkuLhCgETNG8Th1eQg4WXsCcHOM4644oAluHNrJJEqPBBLFuBjlyswUKHVZYyQSDgEEnBHOTis+PVLKZJ/K81HgiI2PIAryltrbgcEY2HGAfve+alGsWi2N3C88NtK2I187LbCSJdqAMdy5SKPAH8Sk9iOKiv7cCaRU3TANvkAZEUYcKzDu3qMDrz1oA61NQWQwsskoWNiGUqGQhX3CLHGQMEHGAMjAz1RroNKzsIJVaKSLy8gbnZWaJ/MDZdo89AuDgA1zdpq0Vm8NxJGJFXl4iMgk4JxG/cLnJwOwySDVS98Rwahd7rQpDGI40SbMcLSGOMGVxHFwsjemeCMD5ugB39pdozCFWeMPbRmaSJJUieRQnmqI97AqAeB6YJFaZ+xzIY12lyWjWcZLzNuJ27QB5Q5kzj73Gc9vPrLWJ7eMh5pFW4WWMMJGBkXnJYEkKeTj/e56869rqcZVtrZUrseWL7kckikgCQDBcgZx2z14oA6UXWns5hLqtySzEpGwyYoxwWI2DiTPJHXoe2BdwLJKJDHON7yRhi4dZnypxGo4AVmckLyNwqLUbtLRmtm2mfKNJKkkfmE5TAkIbhskZwSMjB4FYGsatcXdhaixuJEk06adTEWdYmluHHl4Zhn7gPKnBwMk4IoAsPDGzGOV3VSsxUBi+7Ay8cRLZDYz1zjIJ9o7eL7DbG7C7/MYWZZEEtyA7EL5oUEou4sdx7A44rmdRnlt57dJZSZLd0nmEcm+F2Zo3LKJVO2TEeSVIJAHHrOdUSaOR0AfaRMY5W2iORFcKyhhhztPUElSwPFADNeSM+Y5QEMXYOWYnyxkRqFGOco+c55bnjAryTxNJZPEybhJclG3S7gQyMmVJ3LkyISQR7cEVtX2uXEyzNv2xrIVVXUlQXPzsrAfe4+h5rhdUvYzHcPLGjs+9E2Mh5EYPmFS4KHnOSDknBGaAOR0yDErn5ZJhJEvDY2qzKH2kY/vfkCO9ey+HbXGXQR+UN0BPkrMu8IhlU8ttO1n29Dz2PFeOaPMGuxN5QZUIMysreWE3gDcIm+4crk8ck9q9Y0fVoIYmhSK3VZHZlk3ATShhhgwVyu8YGCBwAOc5wAe6+FrW1RZluJTPFIjbYpsoLdtpCpCUIYHIbBY4JOMZ4q/PBbRSFDAyy4BWdnEjFSq4Y8DdjcD14yRzXC6Vq0SWbCN/LmLhfMdWYrlyQTnkj5lyCRjOc8Vqza4vmoRIVM0W0o7O4jCttVwMlQckHcOy84xQBsRtCZGAmiFvDuDEoS+9ABtyDkfKQMcEZJJOcVPHLajNxI1uyFQzRMHEbqQQWJjcHjA9OcACuPutWgMmxcoFwJI4mk2SsFcNI64y7EegX8eRTrjVILxZSsybbe3TO6J4YHCBUMb+SMj5C3LD5mwCRkkAG1eXlsS7KrGF5mCRFXl2oCoQZUjDYzyAfpmqlxdWUcsPyeau8+YqhioCqqgb45epGeMcCuMXUAJZEkkmVBJbyEB2S4xHIARkk8YJwAR29MVTu9ZmjLSGePy1LAJIQ6rGhMcZmD5DybG5b3x2oA6+VoWfyWnjKy5KbgFVX2kgeaeQeRjnBIxiqg04uFljkztDAxgKxOGyG6nYuWxgjjdxnNcpNqTOsc/wBpCujKfJKcZ3AHb8o3bkIIHQAg9qv2mtvGsTwgxBmLM8oBf5QcodyfLGB1HIPBPsAbJtJQ8dzMm1lVkMbFgGJG1t0bTEk7SdpwoOM855yrwWsUsMUyMschcZVCQEjBxvZQVThjtzjJ4HQ1Yl1mQSyEEsGXAYAAt8xAwVb5dpIww5+Xpg1R+2QmzllkCs8cwaGKRE5EiqksZOwmRAucBmUjjG4k4AKFwHngmLpEiW0sYtwojH2sSLLjMjE52B8bQMESEkbsVkrbMJVEgYbmjWVWDHJV+mMgBQGPvntird1fWpMDqBuGFlg3lQ+AFDqSflPmBiw9FH94CpdTvI7grMIbe0KsrQwqZDO6sEfdJIRmRid3zFR15bNAFJooIGl8tNgd2znaFZTwzYyMSEZwQeNncUj+aJ3SNirrnLsOI2QKVGWIKsAV9vm6kiqN3cvMVZY0bYxRjjcyZAUFiCOOQR05PXvUU+ri0uQYysqeRlZBHsQgQhCvlxE+ZIWyM88r8w5OQBJzhmjmWWVVLsZJBtBYKoYMUADYG0jO7jkAdaj8+3ClhICQV5jbzQseNkkZbvgZyOxB9Ky7m88+OZgzB2Vl3ZDbFBXPBIyCAABxgLjkcDHkvHhjAg3nCNufqXIYg/Kp+U4bkDgHrQB1Elok8CSQT5jklURqm90kLuYhOQRsjHyMOTn5Tk+rn0N2jPkJA4kZQ7AFQQo3kNuQDcSJOh7cds8/Dcqmwed9lSWNZlVw6qXHzDylRPmGAMEAEE5+sE2tTP50E1xLMrW7j5y7fZiGUo0czDKOSAAQejYOMkUAWLq2CJL5UTQxzykRsDgMhBdVdT/rE4+V+hweTUE8M4sYTLIZFkMiRbJFMkRCqE3ptJC4GCpPVewOKzTqE/kCB9zRAho96hnBUbSFIXJj5UkdN3IOeqW9zcMPKBiTOZJJH3s6mNfuxleF7naByFwaALK6VNCUmhbc0oWZnWQskLjcyxtg4ik8tZCB/eAPpVS6tSE81jIGJy4ILPukYESq+Pm5Xk5xz+Faxv1LEOjgxAIHUvGmQhG5yR94ggjJHPHAqm1zuZVSOR8lmJBUEBcZ3DsuMnqOelAENnBc293FczvKm9dsU9xtby5QBJbSOjqflOFIJ4A/vcg58kV35sk5f94zsCd7SSM8LI+VbqMPgjmtGRmdot77l3p8jtuZ1yqmLkH5yDhSQM9OoqIPDAWmhJGYyGVwGMvm5V9pyFLYIOMfL16gUAMlFxqsUYkk8tYS4JccvKx/eyqFXjOF3Z/unuaRnextpbJphLbu8iKEC7myqnejIfnj3A4JH8TDjOK0FdpXikkniSFgqqmzaQS7APuXG/gHIYEjIB9tdLTS3WSW7k+yJGplCoFmaaFmJKoQDmQnILZ+UjIz0oA8+NpGHkWUu0YUB9hUMGCHYFO0gpvC5GDwOcGqKhooZbZCSs0mX3DdjA+VkJPDBWxxz8x7V3WtR6HcGFtKaSAykAwuDiNm25fdzhcg4CkjuMdK42SS15ikbaQJQLhd24vwUDIoJZchhwAeRnoKAOduLXy2lhZS8qvlgWAAYgnO7HPHbPUcc0kdq0Z8rYpTB2+XgkyBSNjLjgEHr0P5VclngMQYruutwVQCZI5EGS6Hc2QwCoMDpj6U8zAXMCzOTho9xV2kKoMAJu3jKqvGM5/oASSweX9nDo23yl2hSEKk4bapHQAuDg88jHBqv5/ksHXBDpskyMdhwQehySP19a2tYeNRC0TqysrloAmGRi3DgKSSpAGCOCAM5IFc7cqvmQWsbq5co6o0bRkPIo3KSy4ZQxAHOOD0OMAFq8mRyXhOdiAfPtD/ACRqqgAYwMHHHPyg1RLwKkwjLMQsZR1KqOdpZZdwy2NxHHT6Vb1SzexJETxOr8MEcMySoNswLBucMoyMnG8ZAxWbBAZAA5KGTJUEfLwCdxLH1UAc4+vYA0JljMSFJxyhMsZ3KpZSAAsjAbnzngAgbhk8VlrG8hDKNgkkVMcAZY8DjA7juPvdqmuJFjJgY5ALsgcDepyDvjZVwQWGOOO+KhjhLsCzlAzqUZAWy7dMxg5OEycYzwRQBNJDLGfJkDSKDmMsPlR3Xedq9vlQn04yPfIkVdwAUuBzjgfNyxBGOmAfyrUuRJCYpTIJZ/3alJQwaMx5UI4YYKEcYwcY59KrFLi4UzBcuXbcECgMGySNoIxglsDGMDjpQBQgWOQNFLPLbwuSZNnzjKbnjZo9w3AMf8B2qH7G4lJSYyRqWWJiQGcFeWcFvl6++COtaCQXDOyhMsG/gGMAkEDn7pyepoIUuzv8zbwHQY+/kgjJPQ45xnv6UAUY57go7y7Ttbd5gfa0eGRWCluX4xgfiOlQTXcc8qomRukXMjZYEsRycc46g9zWveWrM22KKVLN3YxEn5dxCsADnIyccE9hUf8AZgjiS4IUKPmba6mRWEgUAoTuJyucEDOepFAGVJe/Z2mtg2Y1kYoi5yobgHIyFO04OPXHsaoAeOMpIrGR9hQhhtxjaW55XOe3b3q5cxxR3ccswM6SsrlSWVpF6ursEHOcgkdzjPpn3MSCXzYVcQvIfLXJ4A427sfNwfrxQBagtWd3SOVH8vLAcqHKkAAqSDtJ9hnBHpUJyGKM+7aWJYBsMwyNy8ZPODn396ajTWkwddynG6N8kMFYnox6jryepHFJNcSusi+VEAW3I3IZW7kEHkEY65AJ4oAmd4lRVUsSVyewDZw3f7ucce1V5HDFVJ4wD1OMnPUD/dP4GrIiFxiWOMxqCEkd2BiRvLPXJAJdxkdOvc1nxT+U43JkqwyDlhk+oP3h9R+FAFgAFgjcM2FjYHOTuKhM/V+vvyKSaNIpBGrtGVBEwcAKHUHcBgZwegz6+/Age6lRQwJd8gAbVTOAWO5uSMD3+Wq05Ku6yMjN5hBdZAe2fl6Egj1BHHBzQBYijdWR0LHcSFIYAKwOGUDOc4YfnTmSRWddqbmO44yWUZAOf7rZqrGXBVwBIwJPlljuHctwOFAH6VakmkaWJtqRMD+9aHcS5IVidpOFYHrjAz2zQA5p7lRCu8lIZCY49uVV3K5HI+bOBx6iiSOSRTIVYL8zfdI3L8obHGMDv0rQvrWFLWO6ikacm42kho9uyRGcFlABDbg3IGDtPPrnG7kjVfLY5QOoDBn2LJuRiAeF4J/woAgJPOGIyDkjqoyMdhnnv6irMMzWqtJAzAnCMMjOc7shc/MM98VM1tF9ntpWmXzZC6rEmCQuRy4DEgZbqcZx6VnkSRbm25wwJYnHljOAuD1z7igCdnkupTK48yR2GQp4JPHTHTdjgfStG3hCuBeQPErFkZmQ4RiDsKjcMHO3r7+uKz7Yx7X3s+8jKbWA5AGC2CSvP+cdNuzmmuYmErJHBDESY8FmmZnAwA75aTJJJBBAH0oAngiZA3nOrHzEjABUFduSXTceD8ynPApr+eoUmVykzncjNnC52HzBtO0nj17DnFaMMcMYjeaIESIT5bsTuUyFTywOxyoO0jO0j34r6pdGRljMMUUkMhXaiDzyqEiMzyhcSnAA57rkigBUVyQFjfem0Eg/dl3DaOoEfv2+bgVtpdxXz2/kRkMqFSrlGDsqkFSW24VcErzznpWI0yeQIkjjkY4USkFHDBlYmRSDu+UY59Onauy8JeF9T8Sa/wCH9MtUIk1fVbW0TYVwp8+Pc4jQYQbCOq45OcAUAf2bf8EB/gb/AMIZ8Er/AOIWqWcMer+MtQkvLTzEDslnbgR2sqbgdoMoYgqQBv468f0khNtkfP3OwUMfJDSHfgBgqqSdgYDA7AHrX5sfsFaf4d8F/AjwJ4O0lR9o0nQdOgnCxiFBdtBG9wPPQDzcyMWLAkZPBA4r9ErWeWNI1SQCRl4Z23qCyk7GZsY4B78560AZV3pdtPJslxcNIzAfOShUOSMAkqpAYAkdcenAxL3w9bWqPK2noLcjapSRFzMx2oNpAMhOeegxx7nvLe6Q7nlCS4kZo1hhAZYlHyIw3HfJnIBGM7x05qxcXMDwxp5WFkVWKOAHTcd2xwCSMYAPX60AfK3j7wkZbGdjbygIweCKLBSVsSMN4Of3QGcDGcN1wK+UPEGi6jfQRWunvPBI/nJOxHKzqwVsK7MfKDbugHK9QK/SbXvL1BGghaJ1UEYdFCBgSdjYTcR05Bzz04r5Y8UeERp2oX7WF7E9xcTCSKIEIREzqzxIWXDMpZuxPqR2AM/4RfC+20i5m8RapMkl3cramIRTSyqrxxqZMySuduXTJIAzu5AJNfTEJsmvVjWBlaN5AxEYcAAllGF++flHTPT5fQ+BeGLu70+RdPvbgySsRGsUblir8PgKvABGMH0OK+hdJ1W0fyREYFaNIpJw23zCEIGN5HPGcjr2z6gHWraF2WcRkiVFVVbaq5IU5YoCA2xuCeCepHGc/UdEWUGFCcEqzbOHVSWDEYGMBj+We4GbdvqSONsckSxRMpTY+OxymcABBgDrjhs8AGsi/wDF9upubaFV8xVOJHPDPhipXH313YDAEfyNAELwW1lDLCk2GCgZXBIdVO4kkYIKgjnPX6V5T4i1JRfSjcY4iYhEwlU5ceYsqjaR5ak7QBgfjWnd+NLO1zLquwZiZVKFlUyAkPGFbrjcPfnAPBryrxPrFvcSQXsMMiQGQvBE2BlQ3PmqMn73OeScHBGaAMPxUu3Baf7QLpVIG4oY1UAYkKEEMVZscc4POevjXiq9gTTrhXlL+WkjxWaTN580xUIHC7TvUd9xGQSM9hveKNbvRH58MBTzpz+63DakbuyJgFjhQh3Y544xnivGfEVte6j5caS+WpJZipdtiBtvmTMjZKbgPpkZHXABo+BLm+u4pdNW32xTyFC4wrrH1Mcrk9MgkdcEDjrXrNtokkduEk8wPGCGnDpGsZXBYbnX94x+UADGdp49OQ+GlvFYLbXN2ghSYtFs3EFmBURlow2Ru3A5wM9smu3+JUupLYQTabG1xLNJFDAke2F7eNtu6RvMYB48K5OBkbsdOoBTuYbZrQ6LHBb6exmEx1CMbpponQb0Yygnf5gTbjjJIIIxXNDSY9Om8u61C6d9hUTysrzSl1MqbjEM7ckNtOPv967vSreyuUt9QkinZljQ7CyxMJANrB9oIX5g3QEAn0AIrahY6aY2nVj9oeUF4YgrIud8QDnBO4Aj5uASOcYoA8g1prbU7qO2acRqrvEU3bELShdrPuGVZAvP3V+bOOVrhvht8C/Adj8Tp9f1zxI2rT3IWS3txNELOFhJsS2YtJk3G3AA242jrniuk8WeD7rxBcvZWd49nJeQz7kjWSN3ChFTYyjmQkDPPAbOOCK8sj+FvinwZPBqllqs3nZZvIcmXkEAHAJ3nCg5xzuwDyaAP0s1/wAHeF/7ISW2mW2MMJCpD5cYMQVfLUhQC2Nx6DGBjFfAHx68U2miaXPo2nXVpaSrN5dyolAuZlbL71QMDIQqtu9N+CTjFed+Of2lLrwBpl9YalqbX+s3SxpaROZh5E4jWBY2LSjZHvKsQAv3DwTzX5+6/wCIvGnxT8QXk97dzSqokZQkpWNcylY1TzcNJkKpJXOR1xgkgGT8R/FUNwt3bLMypIJla5coiOShzG2FwpZ8K2QSMZJ4xX5G/tL+LZrNJorb57qN/wB04JJXOQS8gzubCptJ5BXAOOv60eK/htrNro1ymoCaOSGMypJdNF5cs0kQlLrznfy6jPPycDtX4o/tYXMmn6x5NsyRlVXzVEiSM7phTMecq5ZWI6fKBgdSQD5S07xheaWJGm2TmaVv3JVnzvLBmkyOMnOATwRkDnmK9vpvEsyRw2ttaq7bAwxCqqMqVywAIA7n1wTyRXA3Gr3cBlVkdJG/e7tuCqTLkEZXjcGQ5HOBgEAnNzSdakguoBdSKY3ijwNzb1jDjAUAjDDBxnqOORQB6N4dsLKyvzb3b+Rc2zbypiDoSGVceWqYLFSxJyeSOOBXQ6tc6LHM8MN9LFA4/eKIAXDMMBkZcBYiWzg4yXx2NZUFxDG8NxAkflhTIk0mwuwJUlJGYfKwzg7R3znmus02LQ/ElzYR3apapBMDcgBY0llWQtGWwSzkIWJJODgDbxmgDT8OWGktamSxtJrm8mCvHcXAfBAIDrGyj92dpfggL8gyex9k03wXHcWUc99Y3CvNH58PmQ7VmTLBXjDNyodeGXglSCOMluoax4SsLey03R4beG6hFqswjWNQ67kiZRzuZy5QcH+Ld0668PiGbXdRhs/DttcCeBlty5cqLZmdzsbLlvs+WdffafU5AMm21nw1ZZtJhqtrqFpNtLQGcJtVgclomACbgR1AG/njgfoN+xJ8V/Etx8TdJ0e51DWNR0KK8tI7aGaSaaC3jmkEbAySufLXe8jHaxGR0JNfKml6Gseo2Eet6ZYwQXHmPJJNCskhxt3r5obIJ+frwdykqOcftF+yT8BvDN5ZaZ4h0LTJIpQ0cv2mZ1lSQbd0bmN0HlseTkZGcHjNAH7/APw28S2o8O6a9xH+6SCIlnOERCjAZMgXYrbVJGA24YPXjyT4neINHGoyNZyIkU8qybwyo8c0RZo/L2rnOd5JJOAccV5pZ6tdWum3unW2pSkafB5M0TBwfMWEOojbHUoOCP7m0cmvhX4nePtSs9SuM31yUeWWBlfMUiSnJ2MI3BTCM2DgtwAB6AH23b+JIJVYXU0x8uSLbL5oYykgtzM/SUFQSAPm3nGMV6BpvidWgi+60nyojbsKkZZBlmUkiQDPGB07Hmvz78C/EaLUhp2nXtzGrMqLIAzjlghBWWRctJgHGQULdDxmvftH8X2kkax2140qNKyiR4yCAHSNS4K8qFAB28kYPY0AfRt/JbX8sishaaJ1AEZ3b1kj3DdtyVPKc9gDn0q5Z2L2yqQCBvJ+Rjna2NylRncduT6HaeT0rhdN8TBVSF5IZiIlAlChkcKBGGMi43KCq4wQTyDXoWkazDcbYniw55eX5FiVZCyohYsCHK5OMcA5yaAOijVYVWWMghzEWDhQU2qdpI3ZIO85BxkDjvXf6HqMhdQ0xWTY5cRlSZcY2fdHUKp4x0xnvXAJE/2cCPJuGkkLkSg2xhD4X5DGCrFQ55bHscZrs/Dlqs8zxzl4P9WpkdkEZ3xqTl+fLlBIOecjjpQB7VYPJcRW9xNHL9mmT9y0iFVlVWZH2sGGQJAeQex4qS60uwndoA20kFxAAwOMkOzAjON23t+OBxxFhqd2mdMub55YtNVUEUcrvEWaMuZFRQFRmRslkJHJDYauxs9T+0SRFldY0KOkqyoGbHLxsjAFlHHc54PABoA5zU9INq32iW3kuLaNo2lihcGV7dUDShcqxWTaOAM5JzxmsS4gjvmMUMBihhkIhglwZEX5ZB5uRnzCNhzxzyMYFe3vDa3Vu4jjQtLhkYjAfpnJGDwB/wDW6VUbRfOHCx5PDBVG5xyWwy98Dk/h1oA8fj0QO4Vo/MiAO4gkup2kBTjkfKOx4zWtB4btCI5Io2ZSjEblXYfMHHmKoBOBnAJGAzepr0NdHa3JGxUjc5LNlnyBgBWD4x78dKsyaTIkJZBvIGWwQeoHQMTyT/6D0zigDhIfDkSKPkRgqBP3S7VGOBhW3YHOMbvpmkuvB9veI2IXIbaSRyFYtuGxXGDnYc4x78mu2iATKsrbgwABXbgAsDgkHq2MEj8OeNKDZEFDgbWB54JXKhQcn2x9MZoA8qj8IWkMuY4lWRBtkEeQAwGdhwOG2kHnHBB56086DEu7aGySUb5QCAvU9MnBHXkc5+vr17YxLF5ysjtKMKqq5I8okruIA5O0HIJ6YPasdrQNGwkGZNuAemcgsWKliWJOOMZycGgDym48Pwv8ogZIW3Ycsh3ELwcAfKCzMPzp3/CM2q6a0kjBJoplhjtUxlovLZmmIK8oGSMderZAOCR6TJZ/KkhACgKI3I4VwxVMBhwxdiMAdAAKyriykchUYFlwc4ZVIzy2VU84x0H60AeVweHIpLhJgFLxuT5kiBmCMOVUFv3b7gMED+HpXcWemW6+Uqp84UmQkYIY5UbAo5HTPqSeO1XUsjHLKJUKuArK5PD7gSg6jB6du3XBq/BEisHciSVIwxCsQB8pHIHJbdn6Y7UAYtzoNmkccUFuio5uZp2jGD5z5YGOPHLMDznP3fcVyc2hBGBaFS0rZi8yPDbUCrI0gUj5icAY2qeDjGK9Stm3MsaorSsXaU/MWRApdTHjPJdenTB+oLLmOASpG23zXBdVyAxUKCxTI44PbpnJoA8on8MLKiHylXDK21YxubLnazO3IUbskdyw5PSmHTTG1qrQuiwnIbhcgHIBIPA7+hwOOa9bi0pkdJB5MxmQxOvmFpESIsUHluBncHz6kke1U9Z0dpVtbNy0UbNLLHGAg81yi71zt3EhYxxnHzHigDhb/R4pY1nWF53OxUwh8tEMeJCcLnpkjOQXI6Z48n8R+GbqVmeJGFq4iMzMu1YvPyYEWMDMjMA/QAArgnkV9FQWVzFbDz4hwzBV5IB2n92SDhyA3uOKdf2drPp0SJ+9upRBHOJwBKiW8js5yqlWwrxhQDwCRnvQB8USeD7iPbJCHjaObLSFDJmM4LEjscDr2DDFaEXhtrhjJJHJMsZCkMACQTlGO0ZJ8wAdecnJ719N3OgQSxskUSAZcoWQkFmOMMrMNwLdR7YFYq6CbJpdsJkZgysQiAMQWBwM5Q5Jx9cDJBNAH+Umy4BBGQV4AxgZzz+n61ailEO75QzY2qxJBjB4KqN2D+IIOelazaePs0T7VUybtkTlwzKQMsFyWCblwMjA55wKynhC9FzzgjphycgE5yBgdcUARYcFnZSyuR867hsO7IA2nByBjnirn2zEaxpGVkC7RIwBIBI3FeMYIUZB7gkYzUilUXylcvu2kplyFPBBQkAbs59feqzq8b7yG37shgqleQCCvODyT07GgCGSDCbupdgA/UAgnIwO3P14qwEZIX3ExkoAGcSgyAAh1jKqeCNuQeOOoqIiYjc28qvTAxtbqDgHrkdat2weYkz3HEas6Kyly8n8K7cjk45J9iaAKkduPLMkhSPYQ6xuGDSZIDBW24J79RjHANQFYDIMgiIkgqhGRz0+YcDJHNaU8s8qC3lZtqZZQUGVyQSFCcbcrnjn1qqIFJyiNhR+8+XcExjLbgBhOR19xQA+VERhtUK2FJU4cBWClTuA255+vbrRCodLgNHkhVwwIDA87SAevOM+31qdYiWOVV0xtDoMrgA7TnadvUe/FMWJiflBYbsjAPJ44Iz8xwBQAyC1aQYwgHzKGdlQBh6uTjkjvVaW3IlYn5UXcgOUY7vUCNsHP1wc1tT2gtwieaS5Cl4trHb91tzqygHAPrVaRYg0m0S5PKFRGgwcj7u44GBnHP1oAxJYGAGQy7h97a+CmeCB6Hnn270hj2qqAhucEjHAJBHQdOR1q9cMCUUSnYg2qJekR4zjGdqE5/Opni82MSI8UkaovCgIynADFoyM4DcHGc5zQBVtY5JC1vGhkyGcAKCylQcuuegA6/SnywxptRVYOQCd0ZADAYKgd+elTWxEaSssoR12hFIOZVzhtpxx1OfXFXCs7FSY4yHOQnDqByxAUcjnGMelAGR5jBVWNDEw3q7A4aTcwOOOwA4FWY8IYVZ3VsN5h4BHmDGN2DuTaT1+gFXpbDEKzB0VxnfGCN2774IVucbQemfunpmq0qxNh0VQQfmyQCQQu5UjXhVyWx06+goAihZredhFcbEJKGVFLgbhztU4IORj9aY8JaRmjLuvPzMp3MM8sQM4PPPJ5PWrbGF5kLW0kIjRd6IxQuQBlgZMbePT0piSMsvmIWMSnK5LBwpJI3MBnPJzjr9KAEiDorYjEgKBg2DuT5wcpg/K3Hf+8aFSaQmOMk+ZhiMHBxzzjgGrwl+zsF2RbmVZAEcncGGR91uCN/3TnBXnBp0Vy0CuojjBkGd5AMiDI+42OCeh/HFAGbFbSKd3mKrCT7vcEZO4A/w54+tDxySOTJvkfcCSDn369+K0lUSEybeGHIU7fmHQcnhc56dc9elW1igW3UlGNwGBwr/K2AQAwOMDnt6dKAMQK/lumFCyFVYsgJG0nBRsfKATz07U5bdlSRi+0KobGfmO7gYx7nnOOKvLHJJvITMaKWk8sYA7DIAJHJHJ44pFhUYYqGHAbcxOemMYHH+fWgCojYwGzjHzHeVZzjIGT0P171JI0rgYAxgY6AZAwMY7+ue/Wrq2x2tgBANz/wAOcYyFyWxgAHpzzipIgiMn7rzVB+ZAAFbI6AjoODn8qAMyUtIwZ41U4XIjUhWHuA2QTjkj3xU9gredIu0tuhdUKAth8BlyQMgcY56A57VpNFb3CiR5hCwbBUKzdwF2nPC7XAxj+HFWLS3S3kEss8YgVguVO0vHLhXKEqCGUNk/7vB9QDnfIdITO6K7OWQKd2VP3g6uCATkY46kdKjEMuFldvMDjO3aVJ2cYJB6Z4roBIJDPAybokMsyEKJChRWOUPUKQF5z2zTQnmwsRGiBBu4+aTIUMOCcFTlc9OhPJoAxordyQXKRhztKFvnC54DdwBjualkt2Ixu8uJmVhEWZgG2HkccHr+LVqQuts8juFZdq5Xrv3jkBk+4QePwIqB5nuJiWVQMBcDCrsVNi43cbvLHBPX8aAM5I4wpDJvxuByXXcDwp6dicfzFTRQqvluVEinIK7huG3AwSAcAn271MyOoVwrbcgAMBgsoBba2egyO+fSrdkluSXlO4BwBFkAOxHGXX7qBsZ6HHSgCu1smA/lgRs3yAY29gxGOfX86RbdseaFzGDtyeUBOeMZ56cduTzWlNsdxCsEFuyZXKblMm7ON5eRuPmUfSkUyW4aORSoIBCkHKgghCPY+Ye3PHuKAKawqxDFfmA2oAOCeRgfgaRQxYAADDZAwOevXt0rTEeyOLcFxI2/kDeqrhRgjleGf8ualJYOVCbNi/dYKQxK4yWA5yp/rQBlyK7uCzfMMDkcfKOM4Hpj8qBC4TdnK4G7g/KdxO1sjrkfiKuYWSRgcIduQXBKlgMYXaPrzjHNDArkAkEbQcAEAn+Hd39/SgCtcIIYkRGcB4wZvnBViXOBhGxgDHv61FDaPcSCOJW6ZYqCSFU43EDtzz6VqRfZiwDRpO+FYM8zLGAFLGNwAuWGCOuOmDTWef7O80YSK3JaMpH5asSxXKFVJd0wqcsT0yDmgDFuYQJnVWDAMyArwuATg/TAH50jlSiIQCFJYnjODgHPqcjr71YcOEMojLYf5eMKfukjkeuaYluZg87BAykBozy3zA/MExjaMHoRjI4oAqhI8yOsOWcHGQcBEHHIHJ5PvUAhDMu8gEngk8r8wBLHtwevtV24VYzGkErkGPc4IxsYnG1eeRjH9elU5NwKFwD1G7PzEA8gjtQA1rUzSNGHUhWKLwcvhsjCn1OOvr0onsmEgiMciOCFcNtAVlP3cY6YwcdefSp1GzLurEH7gB5DE5zx04z+dDzvKMOzYUtsGeVLEds9cYHb86AMaS3zuxnAIXIGRnufbuKhMQQEnBGDhSAMHPP04Fa20AP5m7aqZyhyS+BtBz15I+maqGFZMnJwF3ZA5xyV46FuQKAKojHytjAPAYdM5wflH1p8e1N6jJYkBWyc89duDnnnjnrV23ht/wB5FcTugw5jZQG+4xC7kIHz4GfvAY/Co2jLNsRQhAMiS5EavGqsQ+JD15OO/OMUARy+SxULFJCASrZYSEsME4Jx3LcZ/wDrqiK0LFdpZcbkcneRkgsgxxjAzVm1S3Jl89iJBGzKWX5A+PmDYcHOSCMf3ec9KrDCs4cFiCAJI2BXlsnPqNvp3HtQAzeRnZsLZ/u4xxgjDfXr7UwrjcGHfG7gkYwDjHGKkjRDMEZwiMwDEbCVU85DZ44x3+pqaaGOGR40Zpt8atFKcIpOeWCgkYwPr64oAj2uEjcqQjEKHXAUhAAenU0ksnGAcqOMkEZyo4Oc9/5fhTHZ9gUuNgG5V7bmyARjocZ59qayuERpAAJMlCHV8BeBkA5B4GKADhgCxU8kbTnIwA2emNuc96arvE4ZSQw4J7jIIPPYYzSJMsTnailtpUM4BAzk5AJ688d6bu3gE5LkqM5AyTnJOeoxigC5btBuZp2YbuBtCHBfh87ieMZOcZz6HmluYIRGCt1FL5YwF4VwA3AKqWGSD65HfHSs1geQAcDOOQcnPQgdMYqYI2w8EOAGOFJynQlsfw5HJoACiMrltwYYwAo4JJwGJYYHHYGo/LiVAxLE7sFDkA4zu5OCMYHp14o2tkZHJIYHBG7OB644qzLmFQgiZJQD5nmEMGVwCpRQOMKM5yeDQB2HgWBLrUol8ps+ZvTYefkwxTHUnHfPev2h+CSJB8O2iWaON9qNK7OieWEiZkOCcytv2qyqDx0AHFfjT4CdE1KKadJjCJY1LRQlxvkYLgKOSBvOdvPzA8V+yHw506S38G2c0G6e3lRFYeSQ74ePGVmk+TJAwDgYbAzigD6X+Gs1sZY5VnkaCR33CR/IUyyOVQqj/OUyN2cZ3Mcgd/ufwtp0Z0xWkjWacxbo4ZFHlurpgrMzcM3yjDA4556Yr4n+FekPNcrJcRs8ySRNCoCqjxkF1Xy2YlSflwccjJ44r7u06WLTtIiuZt7k26sGYgbNqxqjyFCu4AJj5jt/djjrgAk1OaOGz8y8jQSraxRb4lEIJDCQyRCN8yDjH+0e53V8m+NfEdumpPpeUkhnDiOIoqz71fgsMlApGzd8pBxzknj2TxjqtxDayzQyuY5Q7F0UhQrAF0jYrgNkjHXPBHavkyaBpNYuS9wlw6MbjeTltkxzKmxVG8gtk4xyPXNAHLfFLTVfwreC2uGRntz9siYqIlLRl0Zo9mSWBOCSRgcYORX4KfGC0Evi27iiKsWldQdoRS43Eoqr0YspAz3IHev3t+M+uR2ngmWGKVoBFZspG/c84MYVUky2WCqVYH7wZipzmv5/vijdtP4kvpFkDAXMpV0GB8xyuAVBU4A7DGaAPLCnBGDld3GOnsaewOCiluwcD7pwQR0HPf8AKtMTI8OZ44HZgdp8sLIW5PLxsCR9cj2qhIYyQI0ZDyWDOG9TxgDAxQA3cAioFwVzk5PzcgjcM89KUAY3DO7dwuBtAwcnO7k+2KXYxGfl47kgcgZ2n17VIqbhlCBwuQ3JJOQcY7en0oASJC7gY5d9o5A9MYJ6DJFXAvkrKA6bxlAffdtYgq2CMA9eOlLBC9xIEGEYA5ZtqqNoLM24n5QFH/16keF0JQrjC5IyTkDA3ZIHPQ/j+NAFTY3O0ZIXc3cYB6kdjmkXcflVC/LAYUjqOTwferShtrHA+YFGyuW7HI+hHUc4JHeolLBsjI77hkfNyAQR9D+ePSgBUciVGUFHADZzsUkZ5Yk8EjPTjI461bnu4pgm2II33zKEZW387VADbduCoJxk9az33liTgk9yAe2ACD2qYLt2K3IYZGByecZAOAQTkf8A16ABXidirs2wjPOSRJliQuTjnA5P596rYKMBuwxIGVPQZ4Oc9OvtVkOdrxlAUY8EAF9oBwqtg7VyOwFVBtJO1SQcHceTyDjPvwfyoAkOAdquDjJ35ZQTjkAkZBwSO3sagkYMvIIfcckncTnB5YjJ49+9SA5X5cjbyd3UHdwVHcYI7diaZMmHwGDnaCSoI4Izg5A+YE4OOvUUARMzNjcchQFHsAAAPftVqD5gFCccZYEglsnOBnngj24zVQMcbeCFJODjvV+zlERlIwA0Lx4YE534yAc8fX1HegC6qmMjcjB1YMoOBnj+9n3z/XNatjL5cyShRIfvFWYkDeDhcdS2fftWLG0jOhZi6hgm48kKOijdyBg/0rUthGqsRL8+9dsYUkNlgQdw4xyf++eKAOjklC3c55yXYZOAcKVAwueG4PetS1uiHQo5GFPAJyoyFKhiepyenrXPeYhuHeU8Cb5wCFJDNlig7jHTvx+FWYrlQSCT8rFkHBxkDON3J6Dv2zQB6dpV+xljVRlnJUDccMVPXPGD14Ht616Zp2qQM6SN5u4Agk4VA64Cgc/MAAo5PYn0rwS1u/Ll8tXVUYsD8qvgZDHBwdrZHVeea7HTNT8oxtknC4wx3nc4xuEeOBjqfXFAH0Pp9ysxBYrgICWG3AyRywLDI6/XPpW084ZkSPHlj5iQQABkDkEYBPI9vWvJdG1AsyRje2V/hIJKkE5J7Dv3xtx6V1rXwJKorBAODlHZiVG4Md3ynOO1AHqmn6gkZRt+DH82cj7wPCBjnJx09hXQrriExqoJmYDcScsQxPzHAH9QOBivGLaeZYywdFDNnYzgl2GMYXGAoz64OevNa8N7Kd7M7oI13E7GdAM/LymeTjigD1611PezsyGQKdzqSNjDcQ3GMEAnk9e/vWxDqdtJhjiNJZNyxRsrPEU+VhtKjKkkHBwOO2a8kt9YntrV5MKfMUjLozMkXViqnkLzkcc4PvV9dYecx7oo0GMRMEMe0gn5/lwGySecH5h0FAHqN3qjRjdaMqRvuUtkmdnK7hkF8ID6EbfSsS41wtGgG5LraWUbRIFmwqg71PBGB25xnPJrgZtVuDI2ZG2qzKAGAWQfMQyhSOuOhJPHrWbcatMyQqJGVIm37SQwc5wcsy5Xp2OOeRzQB3t7rkskCrJLuJEucyFWyP4CwB2pgnpyMDmuYl1Wcs7W53LFGuQsayLGJNo+XcPu5J5znnODXOXWqB0Pmc7l3b0G8qWxuBTI2sQADz0GfWsqC7cJISRDCSoyWMZYgghWGcSAAL9B9KAOuXUJWICuUJb5tuDnaxA+Ug4+ZTwMZDc1curlmgN085eTzPLWLDZcsCWJbAAjU7T16n0zXCxagZJAufKwxGQNwIzkggDk4A/WtcanNMgC7R5f7tDsKjAL7t4GCfk3A8YxigDQsjbzXE1y00lvMsbokYHnI06ghU2fKFG4feJCjrzmugtJpDAVJG5CUbzpAdwIJKxrs4IAYfeYHsR345LvBVZFUIAAdqhMlScMCgAYgkjPXB5rXguJlO1wZFUxyIdqmN1OG2/dBGAQDn0oA7SHVJUtkti7FoZHZCQJuT0XIxsUEZHX7x9qjl1eQw4kkG7cVfJIO4pjIB5UZGPXB4rkri7neIRxs0G+TzHClJFZl+bA3rlc5x8pGMjrgVFNqKywtmPazkEjlpUaNSoJQ9GBwPpzgUAXpdVlZx9lBcxxSSlVVZgAhIZlBB3kkDO7GccEniqH9oyvnDbWICsy4BIO1mwCOBggngZ2/lj25YhiIJIUlDR5yUdWbOwBsDKlctjkfMRg0knml2jTcrA5DbEHygY25C/P27Dr0FAHTveebbPdTTtm3CBECvukIAXYNqDA2qNwz1461i2txbXV6klxLJbNDlW8oCVeVZl/dj72Sy85H44qveXl2qRWUqtE6oJYyYyki+Zh8SPFypIGQPvcc4rO3GPEjsFZyo2qAp2sNwAGBubJOCemQMjnIB29jduRJG0gSRTw08ieUfMBwAoQ7SCFP3sDOMZGRsWuqOtvNZrNhWkSVD8rlXMeQqDqqYwT2yox054eznWJLiSWRpIVGFX7wyGVijAglOFwcE/eNbN/d2ssTTQRC3muIkaQIBsjRlBiKpgbH68f7PU9aANkahbyzNhkadA28DcjMz7jk5bIwSec5znGRUdxcxrZRSCSSKVpC2wMm24C/LvUN8wO4sDkDvjOSRz1sbeOcynYJJEWBnliHmOn3S5k3fPhiTjoD3NMvGVEjaN3eMZ3KAVdmIBYZLdMY688Z4zQBbuNRiunieeUxxqwRovmNwqKch9xGFQk8f3R1UgVhtezKGWLdJAqMxXLkjG0MeMgj5R2H3euOBSkIlmDRLhXd32MclRwXB7hVyD2A69BxWneGF3w4JLtHsXcUVAFA2yFcHq38WeKAK+pTGdSiyxvb5WMImQfMyWBdduSRvbB9OhOK5DV42tjJ5qOJdr7EGWHlLgF2GcrkljhgGxzyMiunvQLCeJz5ZkKpOqFV8rOWKBlxiQFckcZPHOK43Wn3iS5yz3LlvO3MxPzHJL89SzHj9MUASafaqbGWWSSFN0arEIcCeVmkZl80kAtzlSAMYGeoweg0yEW++LcZd7rIZS7HbuDZCFlAC5GCByDg9DzxGlzIBmVlQjGxWwwEhKknnrhTniu+sMSmNVDTO7GOKNNyyFjsAKjOV5bjjk/SgDu7a5K2pw+VfLyBuMttA8wKAd2B09d2ccVNbzJcBiUkDMGKSRSGOQs7DLPuVtyAnO3GeTkgEEU7Saeynib90CI3zE6ABkk3wkMGGQT833eec+lNW4S1hCqgEqzkLsBAjQYRsvySik529OckYzQBLumKuxDDDOsRmb92yR/vHjfaQpYBh/F3xxWM95c23+jpOohlG+do1OJP4RGAOShGQQDjnmtCB4ZUeJvMmXzRtIJWAI2WferABZDnk8DJNZNwIY50VfmYkMjBwY1XGD5m4f3fpgDP1AGzyTgBiSIZGDbmbEsakcOuUG6L72ADkFfaqMkzRIyLGrLI8fnNIiTI2dxK5IJUDcpypByvfpT7pnnYyF1aJixRD0QFidgK/dABz2zjiqcUkjys0kuYlj2Mq48yQNyuxd4ICqOcnBGCOaAN6WKOedERJrd0gUOJmKGZnGY5VAUbE2shAYk8Z6Uy2tbub7UkU3kxopZcurQrIqNISu8chliPyj72fyoy+YV84SrIzBCGEmZFjH+rQkHgqAoIBJAHYZFWXvLp0ht93lwx73k/drw5MSOC20E7tg6nIK8CgDoUE32WBJFSSWRWZHUjKxx7s7kbIQkIWGTkjGKwpZ/LDNG5Ro1LPjIjZmbZh1HVgdvoeOcYBFmPURDA4lme4l2eRGzNkiIbyuzuuN8YB5zsIyMmst52ziV/Jhljf5mUSZ+XaVww4zIAQThh1z6gFWRiOBG4xuZpUCmNRggKxAG0HzAevY9cGtG2gfVG8gyLG8cH3i6ou2NcKpY5VTyMbiqkkAkGueM1zE0cTsFO37SVRkwQi/uycDORzlQe+SOKBfKF3hmNzK7RP8ANjEakH+E9S5OQemB7UAaLR3NlLcfZ3WUhpPKMsokVzbARtJGOCy8DCn1JGcVz7i5dA+5y7SMG3Ahd3LEqoHoASMjjnOeKuGZkBnLBijKzxOxBYM2BtG7LDqCRyO/rUU0ouLcMxMYjlDx26htq71ZGYN1DZAGMduetAGKHnLOELOzv8pYEvnJYj5RyOv59eKvIkX+rMX+txHcyt5s0sbAkMy4VQjbifrkdRVlSYiryW/EUTxwiMpE4d3BInIUmTKtjqCAcKetUVEwu8zqVR5BJN95ArSr8uEyFDfMcew6EDFAFV7ZY7qWITO8ShghkDFyowdq5G6OT72SQPu5NVzZyBzvHn+bHhJRMMxjCt1xyAR93jpxznOrEu+68+ZxiZgpVwrgR5UCMsyMQThRkDdg4JxzV2eG3mjuy8hV2LLHbwqqSKACMiQgKVDlflwSwJGR1oA5eW1uk8plkDRhDKgJUpGSxWRW+clTlFDZA6flHbyTNcJIBG/l4/dsu5ZMhsK2D8www64+77ZrpIori5scyIVtYSzBWBC73DYC7vuK3QjPJXP1zpRBvWK3QxxExMm1lldpUD72ZmClf3rHGOMcEE9QCsqu6ny2YIzqkuGBRgWDMpJbnBU8HJwBg1cswwkETbow5VZW8tTHtJALoVj6gR8gkHJ4z30NPs7eWT7NLE0Cv5jExIFkdynVV38tuByOhznngHXWxnsrhLhYnhijkRTNOQ6ZChwMxgeaSGXhe3XvQBu6h4c0lbD7TEwe5SKRlXzQsufLXyWKLJ94syEYAzncuBXmMiSxpNhBHIV8uT5nI++shGWJwd4Ge3YDNdTO1yhuJIyxtywQu8QCkQrsBYsPlIwevIB6nvgSXqv5oLyyMqBMABUYZYtuH8Z2kEEenHHFAGfungkjSYNuVQwZASAfl4PmopyMqQCOjHHJp0ovrlUdyBGimGJQ4DRjBO3y8D5Cct6HPqaswIl3KTNdRwRJh3MzHcyqCAUjxmWTIAwOeOnWo3SBZJFjZ9kIVkdVlwQOcMTKNnGcAA5/OgDLkdRCqFJDc7ifMV1RVjTkspVT8+Sx6HGOpPTn5YGd2bcVXaTuZRICCTg4zkkbyM4BzjjtXXytDLAyNFEFRgxwoMyoWJYoS/K7Rg88/rWI6SiMzeXhFfy0ZF3KwJATcG+VWyTkZ525OTQBzc8EsYUBZAQhkVtrhmU8h/vYK4DdPxpqwkSF1Dl8K+zA4IGcqOflI3deRjmukNu8ysu9VmULtTezgo4BKI6g7VAzkex/CnPCbZzGh3sOZlTIEbA44LAZTBHJ5+bGKAITJF5cUkn2hpCB1KvHgMzKq5PUEnt2xmn3UsdyVIhSFlV1aWMMAwGCu2M5CD2GKmuntywUW8STKH3mEloZCWyFba5UKADwAOSc1nKw3kvs8skhot5G4YAPyhhjLAjjtkjnFADEggkd2my8KLn92drGUhwiu8h4UEDJGemMd6rZJJYLyEZVGwkADIJJAJWPByR7HipXdPtHmLEFVpCwB3AIAckYckMox0Oc8g85qyjRSbzKp81yNqw4hjDODhtpPzLt547sM0AVbkRCG1jaKNLnzD5km5lOxlDRCTccDjbjGOAAVHGbcFm5tpSLn95GPtRjUgiLG394G8wFiVYj0GB3FVnmMjJCIBFtV41SMKQ/mHDNKWOXcgE57DgcACq8RlsmmWOWPBUqSyOwkj4kOwlMKQy59846cUAILaSQpIyyTKwLMQVbDEHH3C+TxyCBxzWnZPAD80YHmK6NMQhaMANtIQqNpOCMkjIY9TispbiVH81FO4t8oBIGPvYCjBK44x+Qq7FAZg0jOqA75Cdx5ZgDsRf4gDx6jgHrQAze8fnNbqV3qVcNJwQTtK4CDI5+vvVGZPKjiG2MOMmTIYEjojHJG9CCemeegFaSFIxFG8u6CZyZmAbfAgdgDu24+7zkcfN0PSqN1NvnLQtvhSQxQiTBkMQ3eX8oTBA7569MUALJcTXCRW0kiRwkl0WJlkUMNwEbbTwxbgZ6bqi8qe6lSOJ1LtGREhKgRhAcqVYHadqnpk9Mc1Z8iO0MLgxLFO28SEI80bA58xVVhsO8cA9MdR1rNl4ndkYtyzeZtIDAk5YAHjJPrxQAy6txu8qRD5ihRncCoYqFZFyoLKHZuR06HPJqncwG3aW3lViA2YywGNgK8hkYgnGc4Jz+NaiXAt1fcxNwQ6ESJ9wED51fdnzASR045zmsqd3mCl3eRlPlrlFVQmc5+VQc56knPOfegCkwYbxndGuMZIwV4CqWODkegGO9Rk5Q5xuUbdpUEMmSMklu2B7fSrT2z7PMeWNRyBG7YkZlK4JXHQgj+neoFlgiVmMIlfLoyOWYKpA2MCuOcg9QevtQBTUFfkyyBSW3ANnB5UcduP0pXUyY6MSy/MMKxJXJyWPyjP8AOlKu6StGp6nk4I2/KcAnncOOnakjlClCFDkgBuDg4BDMcng9Of8A69AAqFlaQKQECt8gBw6urZIP8IX8ciq8kQlZpGIbD72GGAK5IIG3AUbmHFa6rCuArHbKwMij7oI6qGGCTk9vXNQ3cQtbxhCyuEfjIBGDjCsS3zHBIPAwQaAM+RDHIGTcoyvDDa4BVeQvJ67ec4PrUvngxEt+9uWl5bLBoxnAJI4kZmB9SAOTzipLrdLLu2qpCqrKpyMLlARgccEDAz0JpphZFPmK0ZAyR1YDHGcgnHJP0Ge1AEInkQfMxVM7mThgzqMAbfYMePf1pGkRiSGY/KMgqEbPYcHg5JHfpnOKmf8AeJtCHKrlycjJOBn3woH5VDaMkUvmOJFGSFZApG4LgbhIpUr0z35zQBNHOgeMkgFc7Pk3AEtk7h/GRweh6e3FdpixYlix5yCODzkk8885/Okn3RyqyAOWDsRgALywJXYOhXkf72KY1uElUCQsGUO6gdCdrAMd2RkZ9/WgDThVRktlCDGrEoxAEhJUlwMLx+YPtWutvcAsY4ZnxIY3ZYzs5GV2kHAyDWCpk+UEc7Vw5yWwAu0H/vnAPbvVy2u7233LFcyorOJB82NzYX5iF/jyoxnP3eKAOhScpEryM32jzBCkJAK+QqkkucdTnGM/w81VZkMm5t7SLtZFTlAy5wpA64HPbvkVWR2kLgmaUhZDFnK5fAbeRkhRweBj9aekkbAGNpI5juWTYx3OroQVQgfJ8pYg+/40AaMIkfaqCPMhBwdrMA5+YHjIPH9TxX3L+wd4EX4g/tKeAvDV9HObddQgmmMLbiUjWJgzBVYNHlSc4GcY4IyfgcXJgkUlgcKwG0sNpKEK25cZw3Xk+/FfuN/wRB8C3fj79ou81K1sjc2vh/TI7m5WSJTC05bbblpdy4UMZenIC5wTigD+1r4NfDTR/B/hzRrbTleJBZ2+UkCuzERqM+YoGcgZ9s4NfRdjYtEXjQuIxlwo3AgOxMmXJOfmJ47AADiuM8M6e1rYWXnwSPMj26yQxkt5BaNY+HZv3iqmMk84Ga9Ca4e2t5AgZzs3KeNyl1ICliMbvkbjpx0oAqSFbS3kby9rlt7Kp3Y5GXHyjIxjtjNZ4jjniE5ug3nDedq7SoyVMYz1YHPPr2pLmS4kSKKK53vMsW5ni67CqyFiuAGbccjIwT0IGK5vV9J1v7OYdPJhZgZSkKk+YocySJtUZfJ3fjyQeaAM7U3m09ZoVmwbwOUaMFpI3+YpnjPDHnnvxmuW1Hw6buyF/fMpuLYHBidkuMDeFCc/vAcjOP7uc8Zrip/Fd3pmsf2drhYwPMkbTF9oj3sFCM4I4LEAnjGfxrVuvFC6lJJBYXENwscxjfDp+6ZAMeYQQTxjGNwy+ecHABwd5Mmmambp1w4VmJyDEFEYGSABtlXBJwRgjPOTVZfihpmnSLGZm+03LBYI4AzouGIZ2LYDR7gDkEgh8jqa6TWfD39pxi3aES3F0JA8kc2EiWSBCreXxvfeoGMgsHI4614PrPhQaeJRNCwu5BEz7fKVbYwb2jSNkLGNRgh9hGSeSaAPebn4mxW1i0KTwm4kX5mJKqJnjJyrfwHOfXO3j34O3+KVgz3lrNfRT3cM7yKicmPZtXyYxwZDtOSCQc5xkKBXyN43TVba5s5559SjsWuQjXkU/lW25lGwyqsQJ53HKkkbhxg5rj9O8RxaprkbaTp89zqNjPb288glllFy7Oc3Ny4A6ttXPHOBg8EgH2HrHibUNYmaW0ga4Ty0jia5AS1glLZLRjABfJQZzkHqOhqnq0uqy2tulvKshV4/MlgZji4jXBI+X5ApVeMEewrhr7xFcQabaqYElBZpLhoScLO24spHXKrGMAcfMOOppNK8XagbWWyNukFvczloZmUtc3LOi7tg6KhbftIx0OeaAL2tXVyWEN3JHcT+VKVRGX5BJsVXBjYEsrEkZzwOcjg4+m2FnbidZIvtlzdxCPJd8wtv3NKNpwcANw3UH6Vt6PoOqaqrk2kkdtcF5He5i2XSQq5U7AzKWj3BueAcAg4r0Sx8P22mi3gnWK1yjSK0i7pboDLYUk/u8k455C4BoA0vAHhjSpnt21W2kusXSSySPut4oLSNV3KFVwGAKseeSDjOSCsfiO3udU1iSK0SG4sNOneISBWSBgjCONFQsQgCqoxuI+bjOa6cwwTWHlrLMiJIXjfcwMkezYYdrABP3hU9j256VVFmNNh4llj+0SmNkQOVDlDL87r0+UMdx4ywHBIoAqyWM6QSOohhhwPMVIgiox2/KjAAPyD0zjPYg1x2nqjXc/n2yphi8zMwkjCknCxyhQWXIJAKjBYgE101xc6jfSNaWlvOYIpESaRFkZGUAs2DgKep5GcgkH1qKWzht3kEw8uRIiSTgHAO5VyDyxZm2jHfnHYA8O+I2v8A9gxXOqJAwtrJFcysAPM+dQVVQw3HsCo3ECvmDxv+0iLvT7iy0TTJXura1Y3IuRJDPEiIzPIgkTAfaUwp5IkFfbfivwdp/inSZF1fD2aI4MGXjXcVcRElSpUgliCOcpwa+PfFXw/8PaHp2o2ujW0EUdxIA87Q/aHceXKhDZfMqncCDkFche2aAPy78W6v4l8Z6tdXGpqUmV5r6FQfOYwLuZEZEJKsSgYKVBzjkKwr2v4USrY7ftluqSNGhkZghl3KW6blBC5IxnHC9K6LxT4O0vQLd9UluJrcXGG3mENPIkhCMVSNSfurCCOAAwBOF3Vz2h2MD2Mk1hKR5/CXEw2yPtZmlR4mbj5fLKEAY288jkA3PizrNzqGg3kSJFFFGjRm7jwWmJjdYkMgRgk+cjGVxvPBxX85P7W1hLB4mltJopYJAzeZNcHDhydzK6pnaAvAwBgcDNful8QdRGl2NyZJ/PnZ2MgjDlPLPBYI5ID53YPIwM9sV+NP7SWiXmv3Wp6m9yl3LIxmuMCNpAIsxxBCB8qgTt9wAEEZ+6DQB+al1eSCVEkczRQqiokn7xBsG351I+ZcKe3GfzpCFpZDO0jE5GASxKjGFwSemOPzroNX0Se1USH/AF0krRrAqFpBt/hKYyp24PodwrChLptWVWHmZGHXAOGwuCe2d2fpxQBu22t3NtCLYsXhyQzbFDHDKy4ZVJ3BlPJOccdK2E8U3Fq0YsppoWKAyu23dvCFGChUGQX3EE5OCAeQSe/8BfCxPE5aaS9jhJheTypgwQF0BALAjDZYlQM/MBwelWtd+EM2l3i2qCSeQSLgrlyUdiybto+95eD047jtQBz/AISvNS1W8ec3Ns9z5gSOG7n8pnCsgDRtLtRm2lgAHBBXJXBr7i+D8mmaJqElzrFzbLNLiKOG3FtcTIVKqhceYywp84bOWYFjgc5HzJH4K/4RHT4tQuYmkaYRr5pBJjY4YGN8YUfcwV5weSa1vCVz4m1vV4rTRvD9yy5lUzCKSVVgkyjSHnDFTKAGOG3MpGOKAP0ObxD4Q1e8a1gDvIz29ubRUJSN4iwN1FIzHcxDNu4AIUAAcV+937EPhnxidCsIrWzt49AAjSG7vJFE1zbqiOHWBeIMqDkDOAQc5zj8K/g9+yl4/wDGF3bXcF4mn2UiWxvrd4pjKI4kjd2YTciQvtz2PmED5cCv6LP2bdFsPhV4b0211fxTbx/ZYALpb11R7hUAeL7PNJN8jorsPm4OMnGDgA+mPFV1p/g1bk3umwTzusnmMm2SCRlVSowYzvAHUZHIYDkivyp/aI8a6V4jnvPs9mNNmtjL5iWkkQWQlCltOiui708xlBAyVU8Zzz1X7bv7WegfDaC51DRtfsruxvYXiWGWVJozKYATcqrF2SZtxORhVZPlBxtH5U2H7R/h7x9Jb3E+r2t7HeQmSadGmhFsWBdrWQfx7dpAcDnB3DBGQD3Hw/8AEK+8N3QjS9W6lfcDK7qUVRKfLWISJuChxExOOQBzhq+l/hz8VLm5ltkuJpEE9wBLOCHhtZX8wKFaU4KNIp2Kc5AICnqPiDUY9Iu4TqdhdoYlWAODMrgMhVI4o1x86BifvDIDeo5l0/WNWtJ2uoJBcWL7AYwoNujlPKEhMUuY0RjwSMBm9sAA/YnQfGAvkXbciXH8EeWiMYGSzNkbxgHJBU8jOa930fxDLIYAbgzQKsatJlQHki+Ta20qHJdgQW5JYg5PzH8c/CHxauLC4W3kuyslqLVA29kWRpmZo443xh5QE3PuIG1cckV9g+FvjUg0+O2guoxJLNGs8jFyZo43wg2eYA+ZG5I+6QSRyTQB+k+i65BPM8clzH508Plxu7EbSm9o8hP4QwIyBngAkDBHsOhT7khaWeOVnCRlUbaGfakYx8xLnGAOe4Ir82vC/wAUlmvG3yI5JRVLDJi3MW3oUJ5KugYNkEjI5r6l8G+N7W7a1BuIpdrKSFbY2GIwE2sQo3FeT0IHPQ0AfYOm2ttb3X2qdiQV8vqWB3sGGQXIOCeOCSq+1d/Z6LbTSQyqFykYkjJBRdkqkYOfUBeeeB35r540XWb65miilaaZojHLLM6oI5WYu0Igy2C+UJcBcDgDrX0JomrsqxCfGCFWVSoJjclVQEA9GR1YnjHfA6gHcWulH5criEINoTcNyleSCuMHPQ45H4VoLbqCrWzOWjeQNDEqnzGj3qYz5mAwzzwR8ygk46vs7+GdFUnZ8gAXdgbcAckcjgMBz6EVrO9umW6kCPPlKzHBOVGR1XcDz7UAZstizt821kbcTn5ggK4AEYXlfo2OKfDbfujDOFVgcEoCBtPckngc+p7c5q5LL5KPII96CJvlQqLh33sdiCQhdp4wCRg55xVvy3dPMXYNwUhOjqAMtkDPQY5/woA586T5WNqmQgZBUFmPOBkjJfI657c1TbTZWQq6NFg4CgBchSfmHHAIwMcnr8xrq0mWNkiZflGBkEsMLyQWzwfmP59qsFY5w6goSCAADxgHIUFeuMY+jUAcSLd0RUBUrlo2DEqzK4GSpj+ZTzjII6Gh7UuwVo+GGGwDjOc5y3fLHA5+70rq5bT96v7tdmCS28A78jCrGUPygbiSWAHAAx0JLQhJHjVZJMMSuADKRGAihlGCMbRySOeCOaAOQktAFDFGkCbTgAtkZGxdq/hz061nf2c7yCQAJtWQSKQSuHwVBKkAEYHPq3Su1jgllZ7ZlVHKK2zcoKRuCpClWVozj+Ingjg0jWoR1iA7A5yTuGQOWxzyRyPXvQBx40fzDte3YbhsWVXjKFQoKuyg7o8seMAnkbuOmQ+kSwM4MikCUALFGW2rjBWRw/yt1ycYxya9He1dX+RQFVch2AMSggg7wTycDOMdhWaLNTI+xzJIyZCGB2VsqpWUgIPNKggfKc/Ng80Actaaetud/DSnJZiTnYOCRydozjIzx+tWPskmUmaKJwEjSOVQoO0oTudSiYBZlA2gklskDnG2YJDdRpCsSoiFp+plLM22NQuR5fIDZJP3SMVPLF5ySK8JZEwq7ghDkhcyKQeCCxKk4IKHHY0Ac5FA0LMfspSEBn8wEBQ4IbYB1OSW7449TWgYo5FUEA/6wlsMPvneWY9ATvyM469MVsCMGNYkUBAAgXJIyABuIzlPlFUjEj71+YByA5G6JnGdpcFMEHcDg5GAOtAHKXdkSzNFId6o3yE5DBkKgtnoofB+XP3eSaw2idiokUjYHKsjbkU4IbPI5Kg4OOgPrXe3UH7oyDjEoVcI77lZxGF2hzliZMFsAE5IGA1Yr2Qe4QBUBVQSdpP3i0b5cA/wk4XuVyO9AHI29uZXKMyoSu4b3IQhMMiqSeDjH1weK2ks5zCbiOH94sbbdqxyggoQNvmfKxAPRhgcHtV02hVmZIWd1Z8IoCNgqCUwSRkkLyDjHtWzbbSuwgghTlGLceYMH5Q2CcZA4PIJFAH+RrcC5k2zMVEhO1Y0lUPGgGQuAflG31PRumeuWy+bIEAMY3c8kHnggswyT/WpUmlt5CjkEAfNDuHABLAlWU+vpVxILa5UPHKYpJA+Um+ZUbIVD5hIyCcnsF6GgClJHBEuBG6zAsG3YZCMAggk5B/oKrtIzHEnygKTjAVQduF2ovQ8YzV27gNq0cUuRlNzEBSTuJyU2t8wxjuegqCKOFhNM5JWLG3O3c67l2YUsCRg9s/h1oAZCYnUblRHVCCzSFQzYbn525HI4B59KelzNbnBdCrjdgKuSHGOWTlOMnr36dqnuJrKeJhFF5TqEWPbzux98uTjjqQAO/JOeKjxrjkqSACoUAHI6AZ7/T0oAkCyu26LDk/vEIJI+UjJUtyx68dc06R5wMGJYVZSWG0qW6knDZKg5HTHNVraMkuXeVXA3Kqp/eIJ3FSNq4yc+3TnNaflFjFIJDMkjY2M5JJAK/Mp6Lzx70ASWyCKN4pDI4ljaVRG33c7T+8Dfw5AOMA+/NUjHtfncjIc7CCNuB6H8fzq5fy+ZMuIljwFRtjZGQoXoR8owOnQnJFU2VQxXdnJGWcguTg/LnseDxQBeRkliYu7GSUhIw25gqjg7pGb5Rgce2fSqkiiJ2DOhIJw65wQAMFdx5ORirClwpABckFcqhBLDGA3Gem7P0qJwWQh1OOQDj5sk7uc9Bk8/SgCo6W7KqybkZg37xG3g5BOWQdGyR6d+uKp+UpiUDJZWyxJJBVSMFRjI755q7gRurlkPONzggJwc7htIYfj6daVU4I3oUO5g+GyVz1HA469RQBEvAwu7ywAWRmJXcf4sY4/+vVohwFUE8kKCMggNuztAODy3Hfmn7YgEwQcZJYKoJO4YDgj5ucH8Pyk253bsAcYK9Sd3UY7/wA6AITbMWbeknyrlx8ysCBwW3DjkjOeearRQMwZQrOWYbWUEEMeB25ySB79K0/KlcOYpXLSAho0YhyEXgup+8MBuvpVZvNWMAGUA/MwBIUYIIxtOSQRnp7E0AVUR1l2TqSEfDAFg+BkMoz05HbNWHkjydsamPBwAQfLzgAkoAQwOTz175qCQSBgWyGbnLE5PXBJIyc5b609UG05IG7rg4HQYwD1PXg0ATeWgbEqgbfl37+BuGQzAD5cHn9BSDneSA2/HlgHpjvtHYgdxTFJDAMGfJBxkKSATjqMdQev51cl+VTLGcq2ArEgOp7rsXO3H6+tABbjOHcc/L0PCEAgf7xyOPpSynALFt24sDyMEk8Yx34FVY2bax3gqG2GM4JL5zuIHIH17n1rTSSzMSiUAlQGAKsZSxwuVLLtKjn14z36AESSKiABymQVIG7kZOVfH8IP1poxkYIYDJXaTnPQ5yBkVPaW7XNwqJtXcMpuwA52n5SSRtBz26Ecdqmk054GXDx7iScK2RuTlkG4ZyMjGRzxyc0AMIg+zncJHuPMQL08vYCTyRyDg9KhVnWNo8/IxzgBeuQcZIz1x+HHtWgsLStFb4jjkdmJuDIdsmRlV2569hxnnHpVeS1kidoZRhlO0gcqeSRtcfeB6596AKJJ3Bdhx/eBJA55A9DtBpikqwjJOw5ZBl2UY2g47BiM/wDfNXZkaKJRtKyF2Ys27BX7u0ZbBGRnIHfFJBHBIQ08kkUYUAmJckkkAqVJPH3jk8cds0AMMrvsUjDogRQi/MY+nzFepwe/bjpWnpq7ruJiHnV1ZJFEZypZCFyuCJBuCY9TwBzWcdm/5WcAkgbhyoIwDwTztzx71Pam4geOeDLusgII3MCyn5Rj0PTGO9AENzAPPlRNuwSOEGMKiqzbRyQDhQPbmoVdkbDbHZQwG5VwAwCDqMEgYPt1BzVyZhKSPJ8pwXdjvfduJ3AHJO4jAHXmqkqsGwrF2IGWw2N3IIyRyOfoaAF8x3URZEe5w7EkYDYIHL/c+UkH689KewjhKrHsdgoLjJdA2WzjagDKcA8+vU1DkysWZgrfeO4FsnHJ4xgdODW9pWlJe7mLj92hklCt8o3YWJeV6mQjd0AB4OaAKMdrJcHfbxEbDuYAgRxrjgs7cJ0J5PP5VbyRE0BhQnzQ/mllLq2OAX4yuex4PUc4qxLKbiQ28EKW0K7USGM8SMXbDSSMcM53c8+nFV3gkj2kqV34w2RjAJGRg5HGc8daACSNyiFwqDbtVdwy4AUghQeDg57Zzn2pNrYGFD5YhgN3KjcQNo5A+nOBVvY08savJGiABUbLbBtUA7echTjB75NMmhKCPJ3A5I2jKgnBw25ffH4e+aAK05geWNLcOuAFYOxyJMbmyeOMgDFQuV2DaCGO/cfYEYwAPrUn2WJFMylQ8j4KkMX3AcSbugPGMcdM9KajMrMFIO1SBvXd3yTnnsRz79aAIWgEbR4YsroGOAwC7sAqVO3cQD24z04qrkFyuDlMjgEA444x1GD71oSuZI0Uk5hBVcYB2lmb7w5PJbqe/wBKhWFMh3J2gkFVcCRgRkEbh64zwfagCLzJCgidm8sfdG3cBu+YY9iSf1pYoxtWTzo4opC8ZZmbdlF5ZkRGKqTjkjGahlU42uCQcYHfAPGCe4OSOmMVEV2JlCe+QThmJ6AnucZoAgc43hWDA8Nj3Ax8x6DI68VFJJhAh+YAkjbjaQQBtIH3sEZ59TVsR7VBkjIZ+f8AWYwccAjBx6kdwahnEflqwIXDMrbdvzMSegY8AL+poAhjmLLsdipUb1PGQ2Fx8o7HGO9OBti8byK2AP8ASI+0mCdxDgjA249Oc4zVUzbWXam48BWYAHac/eULzwT/AN81Ikby7tqbhySrDaCAeQj8Dt357fQAmuZbaSFXQ/PlkZZHG7YCSmI9g6DGTk9fXNUASAVXBTCswwQwA+6QScKDlf8AAU942ikKyIVwcHI5XI4JDDrx0qOT7zktw5+fYAg78DaCApHagCB4yGClSGPPPOQcBQfXqDWlaLGsm0xiQgAfMAF8wEZQKwO5ievfk8cVWj2qjoUYsy/IRj5ADnJ+XBznp1HapY5hHvyrrlCFxI3E4AAl46HqeemaAKuoQSwTsrKu5gsgVSSFD4wpOO3P51VXcUJC4X+I5ODzkDP4jFWG3GQ/MeTndyTySTgZyD070AEeYkRJjLZJbbkgY5wPwoAXO5VDJ843ABCAF3EE++evXPXiq6LKhYsSAdygsOw69e/IP5VKyhRknBIGGDehGSSe+Bx9asqBJG26QEKful+DldzEEHhjtAzjnFAEIcC3MPkwFn+ZZWJMqruIIDKeBkYx6CqjAglRtIyQGOSDnjPTkflV0NDsIWEMWyFZxnA5wBk/eBwM9OM96rkIGXdlQDhgRkZJ7AdsdaAINikcnPyseARtC/XrnNKkatnGdmRt5BI4GeMHAzmrMgh8wsmEUKMjaTk9cAE5GfrTS65YIp8knIUZOSAMMQWJGSCfxxQAjqoMfKNmNMhAcDA6MD/HkDJHrVh2ykSyOcmPaB0yrjYqjH3QAckn0qIBFckfL1ODlSoYY43dRgn3p0luyxmRXVgpAyDkknkYHXv/AI0ASvbpGGG4EKnygBWUvgMcHdkLg4BHTPqMUrwxJCkryMxfOFHOPlAYMxIOcAj8KgjbcyAhdy7VKFihduRksB3yOnpjpViWykUtHMyxS53pGxKq4IycOmcE5+nvxQB6T8K40uNdtYfLmMRID+RkuQHBLBWJAYgAYH92v3C+G1pHZ/Dm0kkj2SSEIjIUkjYFHjwru2clx0JBBJGAcCvw8+FSS/27DGpeNxJyFUOy8jdlc/Meentiv3X8FmGf4dabuRRYpAGVZJW82B7Wz8xzJhEVcqpKcHLELjI5APd/hHZvcvHNAIsoysI/mchVIR9rdBnBIxuBYZHOa+0xZR/2TG05mVjbAvEEJwXIJJGCdrKecg5DCvin4PzyWFxZS20JuPNnUXIZgm2MMSvkqVwAAcjHzZXn5cV913GpNDp8Y8ppDJskiupVG6MPn90pVwogKuhIII3L2ySQD568WziFI5YtiKsjASKhcFkDbVEYz5e3YeWGPmAzk4HyzHco+qXzLBJGZHbzpCi4y3mF1aWNv3YfYeCv3W6civqvxdeQfandrWaCywUJ81meZmx5khMZOCzhgFzjnqa+a9RYrqFy1sZDAsjJbjyWAmBwQd2xdwVXwQPmBJ6jqAfPfxu1G2udCuImt57RYYJhJG6NCr7PMQsj4w7EEDggnAGB3/DXx+/na3eSKhiVp5CI24deflB+Y87QO55r9v8A9oZ1j0K4nltw0qRTgAMflRwWaNZVClUyFPfk5z6fh745lWTWLhkAH76YHHJwpx1yQW6gfSgDiFUg4bA7AN0LHp/I0MpV9rYzgcHPoMdOhIx+dSHLFQGHy5+cnJwRnJOOAM1om3tChKzqZgu4kg7W+YgoCF4YgZHJ/CgDPYbucKHAGVIIBzgce/8A9eptvBkEe3ceoBAyAc7cdOTTCAeWG3oOuScYyT3I5/nU+T9yNtwBLEDg8bexPByooAlinaMLIpAkBGejblzkZDZ5yeexAqzI80zl35DsQSqBVJUDACrkKACOMe9VRFt2sQNpG8BWGQAeQfTnpUzOhfbC7upJxu4Y5IGQB0OMDr29KAJ5ISjxrFKJPMj3/KGXLMdpU5xyDkcccetU2VkkywztJLKTgZU4Odvv/KtGIIWVWfaMEliDlfukgYGRyCfwqJjHG7mMrKnzAFl4YEnGAeQCCDyaAKBf5nZkz5nKkNjaQVIOCpz39KYQChZ2UMGwqg5ODkkhs4GCOn+1Qyk7mDEAngYBG0k4GOwwKc0ICxM2XRwXYL8pBBKvtOCMgjvigBmEjQnbu3L8h3YKsSdxG3GRgY5zVcA7h1B3E4xwQewyeBjNSsWyoXOMlcEk4DAg4Hb/AOvTjGCCc5O4jJyMDjB5+vSgCNTJC6lT5cikMpPBG8AggkdlNR+WWbcxULkAtnHXoR71aZXB2uzPICFBYZKhFIB5GQAAB+FR+W7chiewJ4Iz1Az0HP60AV/LDSMqkHLbQx4DHOM56CpGiaNtvyjsQrFsDAyTjjr+WOaesDbskcnqcgkk+3epoEcMyLty0ZzuAxtUbiBkcH5e3XpQA+1A3r5jhO5O3dgD6H/P61r2ke2aIcEmVcAdWzggD/a5Htk1kxru+4Pm+YkdeOPbp/XpWxYRs80IYFjvU4HJIzuxyeaALsxJmlGcAO4IwR1YhQSOrZHFNTyghI3Bgec5Y5ZuMDPyrjH4ipJ4jHcN3DMQQeGUnDLn3GQR24prDe33tzFVywGFZlHXGBgbqAL0TZMe184LbSc5Azxzjk8jrXTWd0fLWMKoYELuAKsQOmW6kkk81zMEbFWw4+Qb23KSMngDGeDyMc45/CtG1nCFQVySC2S2RnGBwec9O+Oc9qAPStKumiXzI5GjZBliTtYnIGxCDz1HPHX1rt9Pv/OYMzkbsMVBbBPA68k5B7ntXkdlfSkiMeWIwCCASMkjgnB+9kDn0HrXW2M6+YERmbGzCsWZuDww9FznPQ4oA9UtLuGQ4ZsfvBGpYNwwOdpAGVXIGMHtzmu1sZjG8i+WphVVJVQJN8iFVChRkgjcDnpz+I8xsmklMQhZY3j2DCgbR/EWLc5O0HqM8+tehadcSQhmWMZMyrvKRlhuU79hCkLlWBwOckEEdaANRmUtJKY1Xbty5dkOw5LbCBgHCtzgdeuKuRTQSIpIc7lfDHgqCUcMu0ckAOeTnpxzxnvIqqpdSwOwsgCj5VxmMrtxnazDHBxyec1MFVoWaGMFQSU53FV+8qhVHTG4A5HB9KAKstx5e5CV8t8nzDgnIGMlhjpkngZH4Zqk7xi0SVmLpNIpTZgZXcUIZwxKtuU4GO+fTMEscjHa7Ao53FMlgATjk+gHoKsAOlq0ACeQMNGwVSysvzK8YyCpyZM9VO/kGgDLEqyRzh28sxLkIww0hb5QPXO725x6ZrBa8K4DsdqOVC9hv5O0epAGela98jtgqzg7SGwTkYO7DAdScYxznd71hXEO9vkA3tufGCCORj5GGFPXPbIoAWG6l84A7WAbdkEggnH3ix9CPqRXVW96s0UhRf3ihSWPmeYeNoUDG1uueQPu9TmuUtLRppI1ULlWK7jhWLbh97I4GCvvziuoEcUUTBdkk8LIVaMsrMQPmRhx8u77vAOTjNAGzabbny3kkO3cRKPlzgACPZkYU4Bxnua2YX+zSq8YaWNSyokiqI2XBAEu04zgrkdCQRkcViW0kIQLEEjYMrl2ZsSZAwh5CqA2SCQTxgk9a6JQJIS628pZIfMlaNIzCV4G87Fwo80kDoCMUAQywhCcqEI2kKiknHAKqSOmQBzngd6ppK8MwaBec7du0FgWALKc9QBjr3PXtVu4lCx+ZsYyFN6AbllkUoSzED7/ADngd+meKrRyI22Uq0YcqDvBZmwv8YKAj5u3HWgCs6MXchWJDMY1UqUz32rjMY5OO+Qad9rW3hZprV52BVk2qxlRg2FDA8MCVI5x14JqUywiVml37STnbtyQSP3atztyfTH19Ksl1GC8SFvKJUMHJOcZJUkrnucZPU+lADbuT7Qou442gkEfzJKQWJJZY2A/hLRpGSOcFsZzmsZ1LsyyhnVQWVc4RXVflBZRjIJHGTwCe2K2JdssW2TE0YwojWMksoBDAseQvB6cevUmsq6YmMw20G3ajsCpUugRNyuoAJYkjad2QMnntQBJYtLCJldTGDcROrhnYSuFw3ABHDEYOOCckEHA6F5opMpHHtZS4ZidzkKFIdiFw4ACjjgDOM5wcfT7ttkc0sYlbfGTCYwRuGW+aIOM9ATjs5zUovQLyVpIn8vl3RMwqoYbgu8htoHA6EHPagC0vlyOJPNHmbwmzbkGN/m3behYEDGeMDtUF5I8WxY1Y7QTgoCBHgM24H5QAzHGf7xx2ot7m2ld2VJA67VTY4wDnGGJBAHcHvnsDTtRkSdW8uQAqpyVRQz7lBKkB+m/Occ0AYcDyJcrdnI2b02hm8vawAf5V9j6du/Zl4YJJZmSPaJcTeWWEkiOVORnIIQMMA9QOuetWLaKQwGdRI0sMjCRfk+4cjEZYElshuQDtxnHasqVgBLLcPJGG3vHwZt+Gykch4y2F6n34zgEAx7iZnBEuSTsKuM7gEXb8ylPnGVIHP8ADwMc1zNzKjSl5EPlsW4B+dztP3e2d2PrzmupuEjeHzgMq/yr5ojEqcE4ZUbKqcEjkE5B74rBubUXbuLQkrbiMsrsocKSSShYAEEn06HJJ60AQ6fp8k0Ydona2ZxlwhKqdy7ucLubaqZA5zkY9OvgtJ7W4UQzjzoiVVtqrGWK4V0+bupUY7EdaydO2ymOAiWCERAYWTcxuExmTao+62BuGV5Oc+u8SZJGjiWRVJDROxDtFtBDoFDYdSzA5OCNvXGTQB0hnSQG3nyZ5IMsYi6ny2CqSxGB9/0IznrTY0xEFUbpF/ei4RsoqJwyNzhW45BGcDmoTOBHC7gO6oFZSGJZlxmNgPvZPHcfN1qW3vt1u9ubaFBEWzIqkF0ZnwCpY42n1HQjFAGg862sUluGDrcrvbbtZhkOSiu4GOGJIwPvY9RWA5GJQG4dyckku+374G3oASOx6YANalwlsERovOWZIdu6QrIrFZAdu3cNgweDgk4x05rJmLwlLnzbdHhRnRFCrI7qU2Dp8jFSPvcEg80AUn2yud0jQKAwCgbmDYPzbW6D5VB9+ceuZeW93HctbAiXKCWOcDDNEillYeoKMRjP8PqMVfmdXZbo7opZS8rZQENnLKVYyDeC45zwuT1qkt/KxVjbQLKkL2okIUkJK7AsvowTpx0boaALemOiNbpcAyxCbLEFUkcNkY3NjPAODjjp3q88itNMQ2w7WwhwqEDCqWIwCxHQ9zk5zWdtSS1t5hHEsgkKuRMBNcMcYk8rGAigoOOpJPSnSwTKp/dM03ykF0UbJdx+RlwdygYGM5x2PWgBHBiHyzISAMkBcBs/LkBcbcsRnP8AD6c1BcCdAiyFzFgsoZ1y25mHBHXlBkH61NbiNiHdCsrFst5aYXLsoV1I+eP7xwBgHp3rWvbKS3toryOPAZ43SZWDKu/COkq7mG8gnIYDrwMYoA5GMXDMn735R95jkgAMCAc8YAbkdPSpp/Khlmdd0oG4LKkYUOxGMLHtwRyRgdxVwwwRnLCVwBkFWVI+MYUqp+6U3dOeOcDGY2SeeCZFO2MSCUR7yQpI8tSqqQGPJxjkdaAMyTzZEtwoDqcbt5UFDGd20Akbm2sM84BHHSrAufs8McccrKZJy1xBtHzbQ6hlkHTgkYz/ABE9+Z5rYwRqroFZcySOPvEEEFQGPGQdwPU1nTmFbjbbgbXcbZJWcLEvSPcXYjJwO/G4A9yQCxc3RZERIyDlZIjuYOVXABMhblcj2wRjnnOdcXN0S0stwJHmaNiqhcoscYjUE45zz+fWtCBo4nnjR1l89Et9zYwpDq7uGKZ2f98k59ucLUJZllnt7KMNIr3EUYwSJAHLJvXsTzjA6GgCQXbGRfMPyqTkEthgSfmyV64HUAd8iuqt1+zm2kkiiuBNCZ4jMw8tBGhUlHJCkgAfKR8xTHXFc9HDLJFDFNaubhR+6yrAD7xYgYyfmznAP3TmrqGTZBDN54aKQqUTG14CXxtVhgSZY4IJGD+YB2WnQJqNvqENzNcTfaoW8jzCsUBvl2FkiZmAwqKpB6kIfTB4OISQtGxhkeJZETeyljhmG5Gck5cEyhc9ufr1Vvdy2dvHEu4fZRNeREfO22RUiRWyVMb4Dksu4EuoAAANUImWb7c+0/ZmtpbhQ7SGOOYglAYgw3zM4BUnpnBJIIIBQmuLpAJGkCxlwsTwnaAYiN7KyH7u98jnoOlBvNRuBH58zOI1Y4uXfAXzPMBjeUncxIAAOTyR0PEcbkSyCKXzF+UBWTY0kTAuSUHBAJIPPzYyM4q80sUimNFKxuuMEqPLmYFMojIcEqFzjGMjJyKAKKahK0Qk3kIXIXcWjU7SVJAUAud2cZ67vTg5F22/MkaLDuB/iA2sSxG3oGG3bjGSccAZFbEVrLfzrZB40aIlYZJFWNpGbkHC5JJKnHUg881TnhjhJgO18RyAlsjY/wAysVVG5IO4qTgAAfQgGRAC+GeRFELeYDKT5bPyQjHvnaSSemetXxNcG0OV/wBHlYOh2qA5yQRFKBkoAMHDehwe0MUcckcixW7lo4S7uQzKWEuA4QcBNuFwc+p4NNEnHlMuM7hGQqKoLhTj5eCPlXAHAPPrQBAQ7biuWRSoxtI+UYBbjjeWY4/MClk3XMUdtDGIoot0hLNtaaUEkO2/qQnAA46kck05dQnRiF2RxhRkIAu8EYwwH8WQOcg8c1Kpt3VGdnhzumSUqMb8HCYZsON+CeONwGMUAUIHtkgeOeJlk812S5G8shKqI1JV8bd+ei8hj8wxWQ6SZkfzGO4MhK4wysSdpOPunPIIGcVbMona44ZngZWYsGUBpDlT8owzZI4xjLdeafaTpbifzLdZlmUlgxUjIRshcL8pLFDxjheck8AFWze0zOs0YYEEKUI3I52MSHCHgHqMYwx45zVVlDOjtgorgRjaAGw+QpZR1IJ5Jz174q6Y0jmccJtQMvlfMm+TB3O2Tj7+D3G0VNG0UgdCSWjYuUR0KqOCzNJtzjcQe44NAFT7HBPDJcNLGjI+7yNwU+USSsikn5vnZRjOQOcYFVJFW4yIiwZTGXdtiMGOAdoBxtJx9Op45qwkwEwUo2wFec7Rtzjax5zle/QY47Ycsf7uabHlqh+cbGwrMWCZIGEbaMfTPGKAMmSylS6ih2OZXA2gFc8ELsJVjhjtbHryeRzTJke3YeduXeXRo5ASVGcErv8AcD8jzWnuuC3nNufEZiOQAqhyMOSDkuFUDkY+frk1DdRJM0cr7llQtGMlsbGAGQh46g9eRjOBQBnwRzK7OieaQQm0hX+UMu5sM2FGCxJz6mrsiBVbEeGZGkCg5RedzsApITkYx6Adxw+2D20UzIOHBjcbwQynLcgDnlVwfx5qYlDGdvDSbVIYYYsSA3zLj5eT0HOKAKYntzahGQq0Qyu1fnZ5GBPmSKRkbEwO+eTVNRESvlE+YUGFOcGYuoADEfKu07ucYxVq5aExwbdxmm3sWygiQh3jKuvSNjjv9ciq8qRJGPnkSQxgvtRipJAZQ3uQMA5/h6c0AUY0d2cAMzIh2r0YliFXBA+Y4+n389qSZJA6wxyKHdFRvMQDyy2D94t+7AJ68Z796ZDOUkyX253AsOCM/LlSOn3j2/KrMzQb8xOsoBcBsHICnK581fmb1x1HHFAFBy8RBWMCSNhu3MJFkOTlkGOmCO+OtV5J5ldYSyAErIdykyRMgVNu8dAASMcEc5FTyBkMYYMWLZ3ABwi54JHHzcjOB/EMdc07ywZCiATIFV2ZxsI2jOGYt+7AYsOMZ2+9AFGa2kjjVztMbZIw6PzjnKA5Bx2I6nrnNVUiDkhEckKC542J82GZvl5TkehGeavK7RkkKUWQlWIwQyk+WdoKccHjJHI+9VVUAkY+ZsHz5LqWU4yVHynIywUe2Se1AFd1JZ1Ql1j67QcAAEFsDoegzjvzREgztZlT5ScEFhyCQMgHBPHsDjtViQMq7xGFRukioQGHy7o2OQDjA4wO/PNQ4RlYiTY6gNtOVDDknlR8oGM9vTtQBPKk2fswaFolVQGRlHCBSCoYZDbCNwwDn73OackUiKwuI5FTeEclAXVkLYCsxx1BODjrkdeaEzBypRdqhQrDLNyAAQTk45LHjA5xW9MA+mwXM+VJlMTOrh2kQrvjQtvPzKu4YI3AY3Eg4ABnCE7GkVC6BsE7SrL8oKlmKDkhj+WfQ0yaNmysZDqELB2JDGNgGIBOAT8x9Tz0x1eJZ1hZTKXWTIZGJwAoQI+DkAlQBx/dx0qD7qsysD8mVxnplgVAI4wf/wBdAEGWYDC4KJk7vu+mTxwOR69aZhm2klnAY5UKygAjC4zx1wDnt371MAjI/wAzmYYKgJuG3AyWKkbRgNnr2pokuYsxb/kfadgG5TyWBxjBOc470AVZBKpkRsI6scscbgq7lZRtPHXkZwcDNW4cpCS8SschRKrEFScYyAcMCufc461XZSyngqeg3DnGcde/f8TUttHM7LCi7yc4THVRnB6cnOee2DQBZijacsEYBkQkKzYLBWUARg98c/TPOauxwFiGcEk87sMSMkD5iQQfzPSqkUqJN8qJJgqQcMq/KMkFDgtyCCCMHHGRV4O6gAsAGVSyZ+Q7sMrE9h2I/MYoA0ZJJRDEHYrAFYxERqzllyVQOG3IhO8bQdvHIzWUqzN8wUCNWxI+GHOCNhI6HaW4J5HtmrwuFUt5ipK6t5iyRZXGN2do24IPHG3gDvUAcYzGrFpWYhHxsPPBKnPIA556njigAjQ3PlgAl4QxDD5jtTtgcCMc9QcY5r+uv/g3/wDhnbeGfh94h+IM9qhufEGrwwR3TudzxwusYW2CIxJTzF+XBDMSwOBx/I5BDcNPblUUiSVYgYiOXZl2hsEBFJHfHIPXHH91P/BJfQNM8I/s1eDEunt7W/NtHcBFMchMsqG5XDqx3OdzHgYyflyAKAP3VgvZElsZLQ2qrLcBL15AFd7dYpPKQKFOWEmCDkcE811LkPHktG207lEeckcjO3+I4PJ6V8y3vxM0TRoFl1C/ji8rLymVtrbQhYZTAKAKGz7jBrwjxR+3N8MtC85H1+yEVqJ1uHlu0SNURhlmzxEuDgZYE4z3oA/QKGB5NQS3gCz27MZZSOGLIVaMDcQAgPzHBBPfjil1zWLO3k+xuXjmaN93Rdq7WRiJCRv+bAwuT8wONuTX4969/wAFcv2fPC7GGz8RSatPjP2fR4zqLxsgcKBJaBw6M+Mgk4yAcHgc9a/8FVPhL4xtRNFPd20yJcvZPf2l3ZuXdHwyl4gr7k+VSN3OO/JAPsj4zeKNN8O3iXFwkciSSeS7F8OdyNkA7sow5bPfHXmua8G6tfytLHbMCb3a1vJOpkYgudiFx0+VmxuP48V8NaR8edQ+P3iq2ttFtxeafdaiknmTWuZreFJWjlnSOUFXtjblvnKqpYqqk5yPvu28EX8Om2MdkZoJbeEvFFGw8ojblXdhhvlKZ2cA568E0Ad/p97qFzcLa2pmneCTOpQfZnHlvE21Ck5ZllAKsML0GDk5Gee8ZwC+eK/EsSBYsy7Y5YXjKswEYYHDsQXBUKThRyKn0ENo7MW1Uy3qKIppgkgVHf76Dc215FOOSSoKjkEHEfihxK8bWEr6gFzbvAoQSCVWzLOedoQs6EnLfrQB4D4rspL7TVW+FuLK1t5bm184FBIfIfyZjCUBWPa44JDgjBPY/ItndeLLVZEsFtbnzdSaa3a1icvNMjCJPKB4EPlSuGJZuR0GBj7Q8XW95d6bceUxF23mQpsIChDEUMMaNhSpYnBJx78ceD/Cnwj4gPjG6j1OaKa3sXmuJbGWGRrS3uZkmWBg1sMRwB/LLMpIKgYBIoA9d8OWEVlY2Nvqlut5dYhluXjlWeBJZIwZx0BMwkdj3UKenBrrdP8ADVtaa3Fqssj3dvGDLbxO+IIiwJxHFkEkIy5OcZXj382tPFcK+IX0pklj1MTiSRrRzHZK/wBpw0aDb80ZjVlCkg4bkV7fpQkvLtFe1At4JFG+XKSGXbghXHy44JIA7nnFAHoukXkaQsUtxBAq7QrqHllO5slVZdw+dxjOcbvStE6NazTPcXEcjSyRKBEzb0T5AoOwjCtjofboK3PDuiIhEskL/wCrWYPIwaLDYDqCCQrKY14OD3rpYbhbCZlS3jecBFEgjXypRcLKCqNJn5lAbPBA3jHJoA5W30IuscKRtHEQDHjH71mZpWDyE8j5Mn6g9RxUl023uJAtxcEfZXfegfagQZWSJjnk7wOnOQOR0r060jCJtZyqsxwDyAWUhUUN0UrjA9TWPq+ko7xSRB5H3GPywY0TDEt5sgI+bBXB4/jJyaAOej0e1t4i0czSYCyRq4VVAJVGQOnvg4J/iP0rzDxtqVlpkDy7oLUJKEeRsFXLFWwQQPmbIHfkYBOa9bvdEv47YOUlaOQjzfLdI2WIsWaWMM2ZEBIHy885Arwnxno58x5Lu8j+yxhpYbXy1ZXjdCN0yyoWaRXLFcEfw96AMyXVoryxMTRvtZT5ce3G5SWKkAt03HOeuD6V4B4n06ZWu7iaOG304yiSPYuGd0wHTAP7wksvOB3x7b+s+IJrC3VrZJWAaYTXlz/Aij7pQFcpt3BRx6Zya8Q8U+ON0iWRvZbpmA8tAGSMAZyy5UYXnnPqD0FAHB+MdPhvYIZ4rQTJHGDFHsEifMSszbpF+RhIo2q+Thwx4xnwLxDbXt3DPbRWkWmoTtiZbZkHmKyDacfIjBCwyoI5yT3H0Hrnio6dp10XtHc3UfmGQgFkMcUiMNqZ2x4cELjdgDG3ivnG91TXvE9zPaadeQW9lC3ms3ys427Scjbn76S5JyMMoA9QD53+IVpJb27NqM/nGKL7MF8xGRo0Xyz5QDY8wKRlgDkj1r85fjJZ2sOn3d7D/Z6s8UkiJcbllMSmRZQrBF3TBDhQRtIBzmv0j8eeF/FGrz3MblRBA4dZ0jYKrYYKywAZBZwzD5hjPTk1+e/xt+F/jjWZZmtLa4ngcOISsboxjjUKzyKZNqyM8YY/p1NAH5a+M4I4jdGfBk2CFQhwSgfzIHLIMZ56ntgcV5voGkXWr6tb27AmDzokUgHdHEXOAvyndknA929K9i8e+GNa0q8eDUrdw8jBXOHLRDewRZPMwS+xQRjqGAPORXOeGLM2N7JvuJLUoiyxzwCOQBlkQGNj90PnjO4BW68ZoA/RT4OaF4a0bRUL+HrtnSJjcX95GsYQhMEoC+CNhHbkOORXK+O/FNjJqky6b9kMd5IYzcCPc0UaytCysZCDGQsQwNvIPBry3wfY+N/FU9rb6D4iur20RU2WbzxwTzBzJHt8tGw52o3HU8Dmu68ReBPE/h+4gTW9CuLGOZHi+3XcckaXDBn2yxswUsCFOBnny8+tAHqenfDfR9f0e3XVJxPYX1ug81HDy2r5fcgjEWJG2rENy9eSOBx9OfCjwZ8Pvh5Emq2V7banNCNoS6RWwECNb7gI+WaQjc3IxGCBgV8t+CfHHhLwg32fUNQkuoI4X2JJIUjs5Y4ELOm0sGjBRWwfunOOvOrrvxY8BGzudWTxTFZsjF0so9rea7ocKIlwAAwHoBjI54oA+2PF37UGo+Abyz1bSXt54rWO1aexs4Ps4MahUEZlbiaWMrhZBksrKCoxk/Nfx3/4KGeIfFvha6sltrrw3fWyMkbW9ywmuBPLKY2keFwEkCgA8BwSDzzj82vib8dJ9XD2mjTSNCZtyXhfzJNigIY9pyCC6kjJ4A9DXzxf+I77UgzSTSzTSMS5JYmRySC7LjBbDMc4/i9qAO38dfGLxf41lmh1DXdTvLbnCXt5LOh2qMYEn3fmDEYBAzgcCuf8K+Ntf8LT+baXDshUROGdmDox34APQMODx0HbJrjUjZj5gjJX/loNmFHzLgkj6jOccnvmti0tTMyLtUlnD79xCJhSoQjpzuTp0wKAP0R+FXx8ubyGwtLmSK4RDslt5JSjiQASF03FSFC4BPJJXA4xn7g8KeJrTWFj8uWEpIpzHucRYIPmnc652jch+7kZHJ61+G9i2oadJ5kUjQSIyl5FP7wAEOmQoJKZz6dOvSvePA3xk8Q6FJDDd3Vytu8yJHIHcSBQwCg7mB8v5mwM8ljnigD9bJhdGC5miuoTJaTSILNC7MPLLvEzjGEYQMpVvoM961NA+IN/p9wsQvdoje4C2Ty7ER0C+YS8udyHC7Ty2VGDyc/Lng34z6XcSRTPvuBcT2/nI7FHZ/KY71kRWC7gMDvyB2NeqXC6RrcX2603tNKJGMkLqGimEgHlgFSHAQnqT05xwaAPsrwr8a4bSW1Vb2FJmHnJmSSN4JEceWFA+8xZcjDclj74+q/BXxom0+5innuVMvmJJIgxGrFgjvmMsM4IIY4wxGRgV+Okst3a3amS2d44IvMjIG2UlQSoYFcEjarHnnJ5PUej+Gfic1jOq3DTPI5WRUlbYIpQyM7SzvkP8ok+QZJwCSMgEA/pH+Fnxos9VWKe4uRtJDAOQUZcqXjZicE55BJBPbgV9s6B43g8RRWLWi2kbxgR3AVmZpYgMgrhhiTC8YBAz0AwB/Mn4C+NU9rCI4dSEdpLLbiSMyq4VVnxE0kIkyj7mO0jsCcFcgfon8L/AI//AGP7HbS6qQ58s43p5sUbRlo5MEsCrfM2Qei43DjIB+4On3e1CTkkorbF25DY3YRsDOSOucc8V1VhcFlXcgAQLjOCAu4YOVbg88+5r418A/GjStct4t10jzIIw7F13qdi4JUMNuSwIBz16+numkeL4rplKSgAHnY2dykjAwqjnBPHI+bnpQB7b58Lwu6wmZTICpjG6RizhSNrEAKCzk+wOM97kYjnC7yP3ckMiZ4cMh3YBUdc5yeOGPvXHWV9G9vkSHY7oSyykMvzoCA2B2IyBweh4JrfhkWRRl9oU4VgVLSIpyGJAyMgtQBrOr7vnAGZXCbEJUKAGDNzyxGQT06YxmmAeW+7JGQNy5BBBIJY4yc8HvVK0keJJhLL+4jZPI+ZpZgAgUrKx+9nAYH1c57Z0IpYbgIyYck7GbGNoKcDG75gWwBwRkmgCQsW3tG4b7rPzkqSCMKG+6mV7Dqx9Kl2sUOw7DjjcDhnIPLHIzg5OO9Rw4XcsYYkk/dA5wW4GeNuF9/zqe4kVImeVSiKpdt2M7Rkjp2/yKAIirqY3CrzgO6kjJyAMLjlCSe64HqTwkkAmaEs5cKWlBC4YzcAOpAOE2b17Ehs5xkUscokRZA6lHX5CeQwPAyD+A+tPU4AzgqWXucBdpHHHvQAxhhHb+IDarKMkYyflyOv14yPSmRBFRVLfMoBLlUDs5UAu6xjAcnGcADnjjgWdxY7fl2dcYA6Yxk7uc/Kfbnk1EsZZ3J7sf4OMDH3SOSME4z/AHqAKlyuNu2PaSrBHeQRxmZiFiRmAPLMxHCt9M4BoyQyqZQcvGApWEAB2PO8eYZApzxjIBAj6knA3cLMABysTum1CpGQSNrjHLAnpnjaKe9qknBypOCCoUZfPzfKcgn5QSSMY9DzQBz4tGQsEUBucKM4ZsAAA4PGD15pi2UgGDI5xnjdkg7ixCYxlgTjoDgDrXSmONX2gM+B5p2gjBJPIO3kjB9T0xzzVQqucQ8SFVceaNmd3OGDDcCADwc4xQBzJtmEgUC4dQqsJJlJQiRS/lh5RuRgwTIUccKRnIEEloyYBDmQhSzBOGXDfMSTwMr0Ht2FdhIkTIhZS2TkAYCq6n5duARnI4Occ9zVGeKQqduFO4BM5kxg/MrABdpBDDAOe5zjaQDmobVY3kYIEdiBvJVVwu5t+AcZLOxPf5qdJCvmKG+85GzAHylCAWY5yOSuPTk9K1mtWbLFDujYhXPHmEqHLLtYkKNxX5gpyOmDmkktJXbhnVVU42sCHLEFhyMhl9jghzkEigD/AB8Gc+YHcdMK2QFJAwAMkdhnH0p8kjPIvO5CGIBGNyjHPA9QRU97PDhYzCuEQYKtvLNkHeW4wD6cgVUieNjIwBQYBVcM+OV4BPQ98+uO2aAJri4R1QCMBozg55LAAHOT0GeMfqaiMm4KAFVR1wDy4Bw2OzEcfQCmlhIR3wSBwFZlHbHY859cZqxHaO0BlZV2B2wdwEpK+ke7O3kDcM0AEYgSORjkykAqNwKqxx8zA4KnGRxxz1qdkcoEEIy6qwYlSQT8wZWLcAr/AExVQgsoVivAI64bg/dyOcY6fjUsMUrDK4AUjIO4KFB+UswBG0k9fagAVZIWWYhjHllLKdpchfmQEnOfmHFWoJ0WJ2MiRmDc6KwBaZnb5UUqMjAAzn1qVkWXyVjYmYAq0Sw7QgB4KkfeYk4yRnjmmXMUduCkgYyOoWVJUKssi4bcCWJY4AyeOvTHNAFd7155QFiiUKjKwzgyFQ2JHbIy/wDnFRjLeWrrGWTBXI6nk/N2z6H2qvBIiyMu2NXJbEkjNsAIJONvPPGM/wB6rrI+EkkIRH+6ygCMbV2qM8j727Oe2aALEs0jxquCnlAjJmB3sc9FIGCAB04+lKqx+VKZZRHIrDajbirAgDAkBOCOSOOfWqwyjMHMcgGRuUb0flSCW7c56YpHiYFmBDDqCwJHPQBMk4wT+PWgCCSUQElXLHryoZc+m1wQR06j86WGXejIQctySSoAAySGBU8dcYxRMIyuZEcs/wDdO3BB7qc46jpSwxoQCwO1sjAbDAjJ5/IdaALDuRMcAMUwFwMltowSNo6c/pU4dpCQQEIILF8gMTyDkdeMf/qqxBbIClyY38gny2wRnefu4JXk9DjuBwc0SoCHbOVB/iHJByTkZ4AoArhpPM+QEERuJActuQgszdsDafyGaRmmmj83adkShNyIQFUDABCHAHGOo5IonBjdVYYyqn5W3ZBGQCUJxx29B+FT2s7xRvGskqtglQjbRuUjG8FfmHHTt60AZfyyshwcAAYkIJyAAAO4GOnp+VPjUfNlflXcT8wz0wPY/MBnuQPep2QsvzqCd7ZJX52JySCR1XmmlSyjA2quBgHOec4wOoyR+VADCVZ1cFSr9RySCcYwAeBkk96t3kYtxGTF5e+IYXcpDOMqzEHjbkDHpj6VG0ccaB0ysishVVwcjB3Fsf7W38qjaSW5x5sjnywAPMPyqijgKSfl68D8hQBAsnCKIwFAX5xli24HBYlucEH8qtMyLGPkZpNwYsGXZsAOFx3JJHfvUQCuSqZJ2kMTgBuQST8vQen1/CUeWjFGYOAVyVJVcA8cnkEHP1/kAEU9wrho5XiYEYK8cqCPz+Zh+OKsfaJ5JC9w7FlQqpA2kgHGDjoPX15zmq4A+ZMkHJKgDB4xnn15q2DHMo2uchQrLJsC5A5xICCSWHTH4mgAhkADEqc7iQc5G0Z3DP8AX/GrasTMqMGKE4KFtzDOdhzkAtjHoPyqExpndG5I2qHLAKAe+OenA+uM1YAiX/UO5SWHEoZQWLKSSq4zkZAPagB96ZXfZI8mI0XZvO8LxkDOOOMEd8Cs5iFDFiMqBtx0478nkcj8qsuAgV0ZWHyq6SH5uAWLAYOe3XrnFQOikZAXLYIwQQF+bgjHXgduM0AMZQVQlgMswLblJG0gAsFyVGPWnrJwPL3qRgvKuQCSOAFB9QeQefWmosWU3KwK580M+VkHGBGpX5DtyOvPX2pxcHKpzGSzKnDBcgEA56nGOSfyoATzN7EF97H5zkDfgkZbBPTOfxP1q4IOVY7WTcuUV0L88jHJONvfoCeapj5ScgcjPfpj0B9B+tWGdVVWLAbmVSDuAOT8pAzyMgj0oAebZ/tAUwvDG+RHvwrDJ+QeWwywPPPr9RXQaMrJdGCUpGhXYxcMpBBEgJKjITcCOeQR2AqrAyXH2Z55GKqGjZg7SS7V5VVUr8gxj1xnOK0Y7BGknntkeFwRhGfc8ioXOUKAYK8FuB9760ARR2LeY6Mw3F2+UKx2qoO4YIzuGDkAkdOatm3gBMcYeT5VZJNrR+Udw3qYgpBBXJ4JAz9a0rRSkIkaN5W3qxkhLxyqg5kXfjG4q2CcHlvpTJsAly53OX3KgAddp2gu2zHIJH/ASSOeQCgLaOXbAWZS7hNy5VeWwGyUyGwST71YFukzyS3MqC0LNEWEsXmYjUoh8o8hm2r2xlsjjNRRoWx5ztHnc4Owk55AACkYIIGQStWHuUsQ1r9kS7jdmkPmjAJdBtJjQnaQcnhs574yKAMxbVbhpZUjaO1j2K7EuwTI+RyOSqE+mevTFZEqhc7JDtJw2Od2M8E55GQOK173UEmQRQWscCiOONjhtxaI5LKxbrzggg9McGs2NkVz5vlEMhB53IruCMkAdQMnpwfyoArCNRnLKilSwOCMkjpk54z/ADqRzCViaMbXOEdTtwpOF37jwsZABPpz26RsQ0jqSu0fMCchXxztTONxGPbqfpRDG0r7FQ5bPIOBgAkkcdMGgBjsu7YY1zj7wDEEKT8xAP3/ANMDOMVSnVsjC7QQDhcYAJznk9eB/wDWq1JjzDtB2oAGXceCTgYI5C5IHHc1TdnWMqWAR5GUAEY3YDHjnHFAFKb5VOx8SA7lByATg5B4OFBz69KoSDfJg7gJCOWIXBYfMcfwjJ61ozhRFvPQ8bhxlwMsMHtyD9BWW3mvFksTCvJ4XgtuBGTjjA6Z9RQBAR8+x2C5wVlBypIOR24X6cnp1qx9qmRxG0rSgbdjBmdEBYHK5OAeAccHPWqd0IUMTW8hmjKZcEgSBsjcHwMBc9Pb3qGJ2YhuPLDDAyQeeg6cjg0AbtxL54XjDAgMxADSNtxnaMDoD+dUckxrEQfv7lc524yAQcjAXIq0oUo7MUjZEB+6X3sGAGFJwG5OfX9KqJ5jMMBySRsCKcdckgAZHOMY9KADcyFlYNl9oWQZAG09f9oc/pV20haQOFJZcFmOCQy+hO3IOTnrzVWP9467sAjKknc3TnJzn+HPT0rUtpG86C3hkON2OEUNzgnduU98dR1HrQBSa3CguXU7CBt43nOeg7gDH50xjbKilXBdtwZFRiEUDhucHcD1+ueafcbkeZG6xOQXX5izE4GTjGOOv+NQlVwmHPmMOccKrEsTzu4fkDsPWgBsqeahkij2xLhXZVZmJ4OW6gN6dODjpTXcbIAgRHRQp2x7TJlid8rFeeAMZyOR0zigSOAdhKFmUFV+UNtPGB0xwfXr6VWaORpARgq+WzuDFWxkkheRzjt3FAErRzFgjYTI3jJHKkAhh25Az1pGRgisR8uSxO3njK9f7v6U9FKAfOF+XOShJJYkbSVJxn5uuKsESpCGLIsE5bCLhifLYKGJYAhdx7EnjpigCsiooLMFPBcggjOOwb1IzjHpUKkkgJt5yWVioXAJ+XPcjjrUzwsDhmViU34RkcEDkcqeDtBJHB4qt5gjkU4BKur7cZXIIwD69s/WgB7uzMScKdoGFGMKOAMY9f5c1bhVZkxtO/cu+UAlFX0IXPUjrjAx1Aqq0gd95UhsgnH3iwA5Jz1yCTWr5kJheZo2jYLGqMrjM745wFI7H5jggbjkeoBQvY0imCwOXKEKzk8Fwc/IR2Hr/Sm3N2JIoIwhDxbxJKxJ8wliRgfwAH+eahuJGaXa2ANwAjQH5MnnJLHLeuTzSzNbmHAysqFckZO4M3Ifd0IweRxn8aAPZPgvCbzxNZQuCQ0qYXB+dvMU8kfRvwFf0JfDvwqh+Gen3EuYzcxCQQyZdGaFCxVkXI3buVY8YxkkDn8Df2d7FbvxVpqOPlN5Cu7zAmwiQnIYkAHGevGK/pe+HljaD4daeZog7JCssawoipIjHaVO1c+ZgYJC44xyDwAZngHSzAtqyW6wojJjczFmfcSHVApAPlkAgf8APM9Tmvq+SKMaXHbG3RmliiKuUdXgBQHzI0yuQVKnBBBxnA3V8/WUdtHe+Zbr5Kw7jbB5JCGYuQBIFGGLMgONuOR0Fek2WtS3cxtZbpCtpCZDcTMEdWYl41diV83aCCAM4CcksckA4n4k+Hb280W4W03iWztHmdoxhg0LFi5YH5WwVHOAd5x6V81W13Le24+3+fst5Y4jcSTOWWVNxMZQsB5UoIO4RgsyHDYUgfUHjHxZpukaPfzSy3T3pS5gWdpIBGVuoz9/IUtxjB2nBwoyK+IrfXhcX12ZLW5lh3TGHIIWCQYPmQlc+bERKflHdQAAM0AeTftHXllJ4fls4F2mK2kUGNCXKxp8/mzsczRrGpBDgnJznqK/DjxiVfVLp0IYLMxyxUN984wABkY9PQ1+zfx2V7nw7czBjvnt5TGCkiBCys4YL5QGwscEEjG3oc4r8aPGqwDVrhUDKUkdZQuNmVAyynvlgeMcdB3oA4kZxxn0wATx9fqTVnfhAm1Qck+YB8/OOCR0HH6mrFnJEWjikAEYJLS7RuX5WABJ4YZYcf7PFJIpdj8qqqgB/LOYw4wu5T/cPUfWgBiRSFUkfcI2fZlgdgbHPPqBUzJzwgwpKbl+56jqTyQM01ncx7WZnVf4c/KAMDI54OCeg7U6IZB+Y7RyUyRk4IDe5AzQAiuCjrtO4su2QnPykYII7cmpYo3VwrnYeCAxChuCR8xPtVck7jgjngr2PUYPofepC5IQFh+7yoGM4BJJye+MkCgCwGYM3zEndnqDk45ycemM/WpIkSRyDJh2BC79oUHBz5jEfLwOPeo4SVI34JQHAZcg5zxjAzxT1iaZ2jjUkrGzsAR/q0AZmGTxgdqAK7YLYc4AGAVA7Z+8PQH+dTtFGI2QRyb3QSJITj5SqtgZb5wAT0FMEbqQzqcK4BPO0nd0YdiV/lVueWaUBd+UUMEjZcBQRg4Cr05H+egBnPGSEO5WYlgQVwykcDJA75/8dqeG2lLbChyzIq89ycjv0IB/I1JFEzE5HBPvjPPy8/WtqGJmKIemcngAjcQMdPUfpQBTNqQVbzEydwZlBLAgAbXBY4OCee5FILRVJbBPUtgBTu54x/dyBkVvraxoQz5ChiFDYUkY5wAOT2464ouIky0oGyMNtYsGwSeRkdjjr9aAME2yYQlQuEG44wXIOR26Y9Kg8qNZQxj3EnhDnnJGxBgcjt071pSEEtt4Ug4BzhRyce3v9eaoSlV2PyHX5yQPunPG3p/dHfigCOOIrMxddmQQflwRjcCCD3GOau28rRTRzJgbJAUVgB90gjcAfbp0pguknkaVwSzRnc4BPmSbD859T0z+NOimIztUE7Qo3jOAOSw3Dg8dQaANW9niuWFyihJGX98FAVGk4RmiUc4+Unkkk5PfNVIQNw+UkEcYJxxk44+lVixVsnhcZx17ZIYA9c9qmi3Mcj7pJwd20E5GAeeBgkHP50AWnd2fey7Dk5AAUcHhdoHABA5PJxV1XwE4TcFCllGGz1AYnvyOenFZpc5KsQxyFBzwDuI4buOfxz1p0ZwwYkdSpyRuI5xk46Ak/wA6AOqsZ/LlVmVwpwcDCsV4PyswIzmutsbsBmCDhvuluW2jnBGPUfjXBW0okVhNIQwRUiwBggMOJBxgYBAPPPX1HTabOsezJ3+YrA/KGKjkAYbqeBnHPbPNAHp+kSTNPEVZpA6AMqjaxAJ2AhV5GGHqea9JjuLn7IYuREr+YgLNjooBdD0UgfXA615Lo95s2lWw7DGEIVkClWDKM/eBx9K9F068mlClXLoIyQjEfdUMSSSeRgMTk/hQB0Sai8cMXyI2OjIqEDP95wMnGBwfu+3Na0V5mJyEVdyDBh3BUAwS5XHORnnjBzise1V5EQIF2lgVDZByxOAFYcDP1z178bvlyifyGjjiIWIOiuh+aP5S24HknIJGOnuMUAZbwoZoZVUhd+XyG+c4JIOMlT147jpxwZJrcK8YUoVMn3gvz4GAFzztXkcdCefart4/kTbOVQDO1TksXIwVwcHg/TvkVRaZCrFgDkElDw24BcE4zyOO350ARzWsjLE3lCOBsK0rNkgphuFBwucYwRjnPXrRks9wkUbZGClVfGdwB6oQc4ORn/61ai7mjk+bAIVwjFuEbaQzbwBnJGAeeevYix5ZCGRUyAyD5GIXDbsjq24c9M7jigDJttLeBnkG1DsLNuRgeEeTCtjBP7s9+vJ70+FQVzMjZIbOC2MrkgklODvIGeRkcelbZk1FbpV3Wxi8uNsuNzlFjYeU5OACV3oTnKhgThhkZN3GglEOJWZkI27WYFmZQ2GxhOgz1Bz+QBEt1ArSq+VUFAWIJIO4EFccFRgZGCenbr19lfy27qkIR4BDtl8sIzTlVLxxGMJ8xbJBGRtJ45Ga4x4JJQIQyxvGCflAKoGcfvCSAccj1HUe1b9qbm3EkypuKCENPwwLDjduCfu2IJyc5PQgdaALlzIZZ2lMajAPUPtRWOWRVQ/Lhtvb1APBpYbmGRVxGCGYBQ770ClCOMEAZYHr1B9cA1JHL/O4Y5PADLuXnKjPQ5I9T15zUkYWdHeGIxrwVQliUByu1BjoGUeoB9qAKdy5j3FSDbsdpdtzH5RnJkYY6AHA29TWZvQ25n3bo2cqAuSd6lTucdcY5GM/e5qO78zzJNzgGUsdgORtLkqWyM984x34qpJLNDbTLAylGDhVIXDMDggI3PDEHjn5RnpQBptMvl8syjG9iNucksSEP4jjGDnkZpJWtpPK8lWDAYcuwRVAKlmL4JKkoD1/iJIFcbZX+oS3K2l3DiNS26RiVfI3KFU4wy+46Zz2zXcXH2AQ6dDa7JZ/3010M52q7r5UIcKCwCqxPb95x3yAOhu0CbIxE6lNoQopONihz5hGcDCkYOeSehJLXYSSpLs2yDIYALhhgsuVGN3Gcg+vSobF7WKULLbNLGAxRg7DZG+MJuIIPHI6kE+mKsYl3pNEBJGpQBZScQoxywhXZmMcsTgfjyaAJIreJRM7QSgquY2VH2eYcN87AYUbFPXrz7VpR2cU9tPczIqKibFIyPvK3loGGcgtgk4zz1rEm1C6tozErFre4uFCgL8wIDbXkfjA6BRjGSQe1dDaaoIdLv4JHjaQwGOJSG4y+FLjlQ/KbeRx3PQgGEYhGiAKsavlm8tQCdvKlyeozjODj5s4BzWfNZSRxDcqZl8x0Mj4HlqpUlS45JcADPBAHFaFu0UiqrNIWXgEnc2DxgsfuLlc454PApblYZytspDPGwQlzsjkVs/8tHACKR0+794nORigDibmLy1eaOVVlOcptJDhS7lmJbAYbsAYz1wQawZXmh2TPvjmIUsqNtklSQgliwHRkYY4PXOeK6XULeRAZEZIljaMnDby4DgEIAx28DBOSADxwTXJXk7rOYSMNhE3YC7DlHz3HPPQ55oA2rF/uoo24B5ZAWLAZfICAhtpB5z069BXWwSyRvbttj8tslTjkELGrBl4AOAvPBPBJriBcJ58ajbkKzD7wZjwQxwpw33RjnG3r2rpLWQymISOjwlJN8TNvLAn549mMIcMuc9euDigDauZbeNri+/0dBGowqbmDAsqyRxhyd3Q8bmzn1661hdaZc2d3qVxKRI8StAE3EMVZAyzIuNpKbgo+Y98cVyF1JsIaOQGHLq6MUUHjaPMO3OQD8u09Ooq+7LHaCSOKMFirSKCRGLcFQrxDgqpwDuIznGMDOQCY6ijK5DqdwPktIULTqpZY02H5Q529QTjPrVVghgZmJQZjcxsQCUbopHG4hiPTG0/hTlNvO7P5C/K4liOWDRvHJv3ZAy0hO7J6ENnPGa2JZYpFJCW8gkjjys2WPTBkaRSuG+VjgtzkfWgDDlj3GJ1IkQI427vniERAdWVgCAxdCByCJB6HFGU+VtdYlcZO5lwV3cAKNxGWBOSO4GRxzWkYmlO1BbqUy6K0gjCxqSgjj8xsOCCvHJyBg8VTd0RtqEnCupCqm8ncVYjb98bDwcnrgUAWYIJpZongiZgHEaqrAnzHyyqFyNq+YeM4GSMH0t3SmGS3hmZ3bCSZBIEMpUL84wCn385OM9sjmq0FykcgR8yxq8LrECFLOnUELIfm3Jngnh8Dk8aL3VhLcSXEokaYW0aN5hUSO6oibnKMdvHPOdxQUAT25EUKktH5kN3KrOFLSmLBIZ5XA4wzAArwV5xVa6Msdt9oKzOHdY45VJ2BY3CsDt4b5Ce4welZ6TWjRP5vnedMrBJTIVRWJ2AqFGdoUEY+Zck9OcrNdMlna28mBDuaUXHmMTO5kw68AbRtTaBjqvbNAFv7c32V4A0KxSMGEYUtMfLYhmVuhRXDMCfXjqRWdbWryXbwFWCvL5hfGx40Uqz5D8MeTngYI71TWS2EDysJZpIXUQpAVJJyNz7pUKg84HI6EetPn1G/nRTP954lVyFhSWZXcsruR95yHwWAHX3wACS7VvNkja5DBJJYklyGkCoAivlCAD09SDkmsqaDbIIBLvCgLK5w7kqg2t5i5GTgce2SSTWtbCOOC5kuRCsdurK0l1LF88pIZI1R8EvhSuAD09QDWZiJy02WK/eVRGHUKqk5PcDdkHj+LHOcUAUwBB9mMwjmwkskm11XbEo3ZYsoyQgbaCcliBwaje6ihvC8JaJXLDftCAZ27Dhi21AeRkngj6UssAEagLNtlZtsmNo24zwxznjgryAD6imiyWTZHIqrFuV2kDM2FKKACmR1baTxkZ4z2AJ7fVLwZf7UzRrIG2ykzDzAXeNig69GwecBj7g2bW8klKma4YuyOMFUYYj5VflBO7CgDvyPxtz6bp/lr9nUx+UmJg+DJM0j5BjYAjZsGVwxBycd8Mjt4RGyPG8cqyl85IG0hlCoFXk55Y98A4J6gCXN5IyAtMTH5aoW2gAQoVcBwPuqNw9MkdM5qrHqkMts8NtEDHJlhKrCRjIApUl8Y2ZBJHr3NXrfyrdLjZDvW6DIwdnHytnJKY/eLnb1/8A1Uba2ht5XlSLdEqEbI8Dyd21QQgYYwDkn/ayeKAKrSKscWVCyARHyxIymWI5xwF5BAIyAPbOQamF7DcODDG0BJDCORh0QIpGdo3ZIHTsM0+6t1uQsigeSAAVLHKjnA4BIJUkgAYAx7VDLpLLbmVCkioUBk3MNolDMqlNuA6+XzjIbdwaAJJC6MbghoIw4DMCSybZFKhGJ+R8BiCMZx7cVBCkssrDaXKySK7HaXyu8MCjHy5GHTAIPTvmtOWeea0jglhMkqSIFZWJiUIMtiMj5iY9pJPI259qygJXvMROwIj8qIIFRPM2OgzJkZXYSOR1HPFAFUTC3EkdtLNLg4/fAOq4IcqCPuLuYgEdRwegqxLLJe7bmYIrpEmFyrbusbMUb73z59MZBxg5qJoFZtm15AAA7RjZw7kIWVQQcuBkdTt9aIrKWNSzQ3UYAAjcQsI/MGDjzDg7evI+tAFKWBDEcfJKzxmNmRgiRZ3NIQDh88jGeDzjtVqWC3W0HmzDz0kUiJG81TA6ITuIBG8SFRxyNx47hlwkkcUoDJGzosYBZnRjwV3dMplE4zkbh1IpjW8ERiWDeiSfLMJCCUkchmAYnlTlW6DqQM4zQAhgjlhd0idjCkkkskbRj5FUEcMuWIIBPfjis8kGIwbRt80yb2IWRzgowyF9yRyOeTmrszGNGtI5nltnk8wMkQRmDiMFWHUDCLxkjK5qC8tUiWMK8ZLhlfcCJI8Mu1mHOMgMe5O3kZoAq3cSxOot2Ox41kWT5lGdocqCVG4hyc49PSrdiIYIhOypI800ltJF8kY8t1DMzM2SgzI5BIwSvXvU809qtqiOi3LQhEVjlfL8wuwX5/vZwrfcH3AM8msi4JuZV+R4pAq/MSX5wDEQc8L5ZT8+uc0APWNTcgOHX94oIyW2xksFCk5LjBGD3A65qaZJoMK8kbFMK0Pzb2jOUjYheHVWQr13AiprWBnCGe5gVVDKZ9nnTM7k5GUGVwV4J4GM+uWtZ5uyJCZWVN0byS/62IKBAxIzlVZd3JwcgEc8gFKS4KxyRwqoM6pG6SHDKY3eTMZ6DjaDk5OBxnNVyG+0RpKVKs4kzIckZwc7S+OuMY67verZtVQSbwVZmCo6kFNpyrIFOMZwCD7dKQWKKyvIp8vLgM6sct0IQjowVgfTOODQBZ1PToooluY97pISJHIjRS+FdkXy3OFCsDu6Zfb2rH8xPK+QqV2nO9tnlhSWUAnJyVJHHGRW/cXIa2tlUhjEm3IHlpvBA8wAAYJRU3YAUkHuTVd7dVhVA5drv55B5bKw2sxkeMM22RSQoU9ipwMcUAcdO2XDqDsKuAC5OzjkHtnnPGPWoPMiwyOzNvZB537zcmAd4KY+cEnB5HTitu6szBIbd8sgVyuzaoDOqqTnZ85AChuwxgYPNUU06MqxLDeTmVDuURZkKgoVzvOACQOCOOvUAwg6eYyt8gUcEL/F823cM8ZOM1qC1hNssv2pRIi/JC3zMcliU+Q/J85784YGj+zQoaYBZE3HaRj95jDD93nKx4zye9EkAUeUy7d5Ei7GBODzsYgkYAx7+vSgDOkv5ROxRFCPxJGuQHjHzFA27cUJUZ5P1pssguMsFZN5kZo41wFALYIAPy4B7k1fnsEjMS7g0zJukUHBjYuwRP8AbfABx/tAdqsS6dKjojIiu8DOCjKqsEQ+Zln4LbVOQDn2BxQBil8NgMWTgAtuBUAABSBnBz29vQ0gIVJFCeazqF3EsAqD5jgbsht47+h9au7UaNAg3MG3yMoII524UM3zdj+eeRUcTLhgEwC3JI+ccuBknt0P40AQQAEGJuWYFAshG3cV4Ul2wi5IOeQCBwKzZt0TPEYwrBiuQ33QDkAEdQQc59/etSS1kUmaQqRK7BCrqXKgjJkXOU6gjI5A71VkVW+71AGW5zgAKck54wO2OtAGeA4A4ba+egOB6kEjnnrU6Cdoh80hiikQiMtlQ7hjuCAcjCcnHAWp1COyB3ZUAbaG+cAhSdvBO3cT12gc5NT+Z5OWVAQEI2M2MoQM4PB6j256jBxQBSJYxMwCISxB2krySSNg4IUKfWogzAMqlQpxwWXJA6EgthjgVcMKkKedrgnKgqAxPIzj5hyB+NRvbt+9UDeFCgMmSpxk4BwM9R2FAESlVWRSjBiilXWTaAOp3fIN4IPA9Tnmotq8OwYIT8rkfL8pJwGxgjOc+mcVea2iWMKGbJwG5Ztuc/KQoAABHOCfvVAxcqFTJSM4KMfkBzuLAMDg4OfU0AOeVZoFijhw2V2sASXCmQs6qFIVsPjjAwgPUZKAhIiAMuXx5xBACDa+MFcnoeDxz0J6Wpg88EbbYysERVRH8vl5djuk2jIBYjA/pTlggeGNZZjbt8+87MvkrlBuzyucDHH3utAC2yxO7BsH5AQYwWwQQTjvnnGM+uKvCz8zbJHIgR9pKFtu1mJCqxYY4xknPGeT2qpBaXFq0DW5R2kIVduXJQ4w7Fc4c5I6g9frSMJAzOCqlmbMShlVSzNyEB+XGeB7c5oAuLEqz+SAodThiXXZgE5O9sq2cenJ59RWglnBJErSnygGO45GWAAKksWOBnAxgbs8YwcZksp8qOOIDagZ5MqhkEu3a2GByR1yOnze1PxI7qIQ8gIiUJIARnZuk25PI808ein1oAu6eka30JzuSGWNnDnBADhchfMG4gHgDJOT2r+ij9h/9t608KeF9O8LaxqSaZaaRaC3tp3kWQNHGqFfM2JkMEV8AfMec9M1/P1p+kGCCe+8qb7Yk8YjgKxrCY2UM7DeR5oSPPAOVypJqaDXdV0wPbpLLBt+d50cecFcsUEbh8RvgjhSO+e1AH9ZPiH9sLQvGmrxi98R20+hTRyRC3guCqMXQKrKVkGJN6dCpUljmvzu+OmjX3jXWJL5vFlro+hXrOLe0tbgzeZE7PDCs20rG13JkAKSWBIOMcj8U9N8b+Mp7uMWur3W5ELHdeXDKy7wZtzP8qs53MSwwDISRySPZfA+q+Mtd1BhqWr3c1os6KUW6keEBpCTtRk27gE3K67Sp53YwoAP0/8Ag7+z94Y8Q+XplxHqcG5vNuL+9hltZ5YkCj5HBACuobG1hwmRjFfpN8Kf2OPhjeX0Ecl0sVjKsMC2UUkhuyokDFWuROGZSM7jwQGI5r4++Ad1reu+FQlvrrQwaQ8MEFwZVN5NGFQLAHYAyzEjPfO1QTkCvun4eeKf+ERa1v7zVLi81eQPLGsxXE0pjfDPCyg7Qm35QORtI4GAAfqV8Bv2fvhr8LbIHwvHHDPLHm9u5UF1dOyASFfPmYlxypGcgYz8xOa+jHvTGkqxXEAAmji84SMz7HU7fMGFCsTuOAP+WfUZIH5DQftHa7HbtbLerazCYbhGzzLOC42CAnGVIfltowUPAwCfbfB37Q76XAh8Q3Be3lk+5bqLmaQqNyR44BTeMvuIAUfxHigD9ArnwteToLgGSe4EAmnyIo0UdfNChwN+OVXcT8uBnOKYHawimS1hh+z/ADvLDKF+0eZtACgsAzRgDBYk9OeBWB8OPjP4V8Y6f5S3Ev2y8+WOEEKUEcPz+ZuBwh6AcfePzGuv1nQbaFRPbETTTRtJDcRFXZVERRYCXYBDvYbhnqSAB1oA4G80FryO9uBZ2uEMU6RwsqKnyBnbzS23cu9yckDjA5wa8buPD91YX0v9mXMVv5qT3Elyke5JpSrbd4ViGkAVcA8ZBHQV6nf+I59OkOlStciSa2uBNBbRSx3F1AY5DdCKR96hUtfMMjMw+RXYHgCq9h4UmlQJNFKtvIPOWNCB8nzShkeRs+dhwMZVCFyFA5YA8P0vwjZWGtDVYVe4muiLaKW7kLfvSDIXQA8KTJ77gR0AwPonw/biFVg1UJLI/wBnltgI9qsqqSheYA+XuXqBgc4PpXNQ6BCl7NeGCKOHS5LOQGaZ/NupJJNmIYZcb5BGkYYRDaoAB5xXp0tpLdWsF1HGkyzKiizkeKJQjDcHV1RmLA7c7MfeIy2ACAb8viGOzs0istjS+W5EJbbbjzAoBkcqdyIwABH98gbjkVsWBhnsvtcp3SIA+BtwjFQQqfNkR5LYyB19K4LWLCUxQWlkFZRtNyEcbY4QPM8syFgQ+4sMDvkcDmr+kanJKV0yLyYbZf3ct5JL+7X7PG+6PdhsyEqAvc+3G4A7O01Ca5neLZHGxby4Cp82Ir8qrI2APmzngcZIJIIrfTTYrKQyXl20kkiIGRyqRoScIST90lnGM98DOTXI6Zqun6bKwleNY7YsySNGSX3RlwWJwEG/JHXOcDrms+Txlp2pX8kfmCS2cqq7vutIhAjCsXxjdjaOvOQaAOxudUUOLcXIYrDJLDGy5HlxEGQrzhcEqcE4yx69K+b/ABx4j0+O6uGBhnuDFhygE8i7fMLApjCDJbgHndkela3j74gXMEVzZafEcRoADEBGJCiviOSTkhSRg8knsOTXylrHi64uYtRBBtZlkdVeQAqQMAyF0k5QbnBLDcOGxhaAIPHt5Y22npeTTsYssht4XTDsyh2LqHBwAq7Se5wDwcfOOqai1/frLpYjZUt0UR7EdkkJZSqNIct+7wysowN3GQAaxNc1jXtc1GTTptQRdOmkkaQKu2JkAZcGRyp8zZLkAFl+XkYAra03w9IYYLbTjJKssRlmu2aNY4zE+0lPmJIBQ/dGcMVzgEUAZGsOo097Y+fcXcsDvJBbxLK7qrhTG7LwmfMG7nOc56nPn2n6DdWst3a2umSWUssc06kM8pijYkM9yRloUzIML07ggYr0fT9OvX1SR57m3Rbd9pO8u+CXiO4BB5ZOM5LDDAHHcdtFpVmk0uorEJEeKOzv2EzK9yG8uQlgG53NEG57nAGKAOL8MfD9DaJb6nOkwkZZZmEYmkw5dPlYkHADEhSRuJI5FbHir4G+BtStPsohe+ODEl1DabYSECsY95YeUyhweM5/vcYq2urvaT70sJrV9xSyuZFMkcuxmgdCmMSEFxgncMt07j0HwRqOszfbra4nJW/zdBbi0x9lW03bvIBTMkktuZCVOwEAAkkCgD8e/wBon9iTwk8eo6pHo51NDvlWKFi7xmFmlkbfCFYzeZwhOFKnHTp+HHxf+H0/w/1S7tdOimsrVJ5kRZgz3E0TjlTExUAiMDg7cjPUmv7add0vS73wzezX9lYSWlxGsO5SubqSZiElMKjHmuu0njDFjkZ4r+aH/gpj4K0PwdIb2ys47aea9crCqlAE2yYGAoCh9znjGAOeSKAPCP8AgmS3h7XP2lfCfhDX7d5LfXTLZtFcyb2S9tVa4jmWH7oieOFlJKllZ+GIwD/U1+1/+yP4H134L297B4csme0gWxuHitVe6tbqOCV7Sc3ITzGlEcnY8GQ4IHFfx4/8E4Y/F+o/tu/AH/hFLSe81GHx5p09xFEgkU6PE7Tao8yMjbYRZrKxJ5yBjBwa/wBF34q+Fr7xx8GfFmkaBHKmtwWE97bWl3alJxdGOaWzjjMhxltgCkEgBunTAB/ne/tNfDnWfhf4kn8P+IrHUIzPIHsp7CSRNOuIXWMb9hjOJyqxmRc9GAADDJ+VLa50/VbSezMVxC8AdBJLJ5xkZ8iPEmV8vDBeH4OTliSK/pn+On7P1r8Z/h/4s8MazZtF4t8Nw36aTcXlv5V9ZXdngizE5U7nDoU+Yg7XAzuAz/Mj4k8PP4Z1/UfD2qpd2OraZfXNleRMNo3QzLGEYYBUkg9M8L3JoA4DUbSa2uJQ53yKSHBIcKgAVMsCMnAIJHHycU+2Z45kNumXLIIgRuLNlQFC45JAIA6fia0LxpLa8d44hLG4dF84eYDFyAGA+6oUAY5wVPFNfTHRY7owXDRFfNLRxeUoUuxwrOAXVemQMYzjvgAuSXdxdIkMnkRhQwaGGLyAfK52SqHwCPLPP+ye5rRtIZnQSxwzPGsvllVX5o8gqApJOG3BVGcZ3A/XMimu4biKTfbxI6rDBHCI3lW3cMudnRn2rkksTnrwa0o7n7FMVHzNnzGUyDcJAGyr7SQWKnkdPnxjPQA61LZEjkjS48yYf68EqBtDAhCCPmxIMkAkcZBIwTZkEdxhWBdoowjMylUyibVCsGwxCqOeOnqKyba6WZ0mRGZnmUZMgUEZVWUlQOcA88datSzvG+1HG7LRy7mVxndkEMDj5cnBJx0yMZFAGzpGsahotytxZTSRg7h5aynbIBnYxiCH7pII4BGMjG7I+m/ht8bL22aCx1OYo0r7UkdsKJZGRXKsWwhOMMc/MCe1fJ9q04mZjIFRiREowSScKxLcYyCO3GMZOeNgSK9uzxJETJslEZAWXermM7S3Kk5JK8A8EdDgA/WGz+JXhnXYrVBLAYgvkfbOJDPJI7OFVyNzrtUKpPOD1HQdJNo1nqgU2SWsshRpIrfIjAQtuBJDZywIC4AHIzkV+UOi+LdZ8OyweRek25kMjxqTJ5beWGdVDjnB28DhcEivpHwR8c7SG7iMkjxXhjtkikdtreYJYwgwH+VAwKkehJz0FAH23ptrNp18lvYmSGMRrtjlEbrJJAXmGBzvIHTPOSfm9PYfCvxKurW6RdQvzDdqw8ssxZAIkjSFQVJEa7ZHXAO1ViC4G3FfL+l/EPRtbNvBcFopw0iGSGTmQgAKWLE7XwQCADlT+foEOnxXloL22vYpZZHk2tHKGlVGT5g+0khixlyCo+6CM7sUAfqb8GvjZb6dewDVL2UWw2lpEYb9pVoyqgtyfu7eDkDPy8V+hfgH472d28SxXYkV2xExJJkgL/K2C3A2lMZ5z7V/N5oviXVtELTecJEt18x3mneMsoCKSCGxK6ggqrYz5YC5Ga96+H3xy1LSL7zL66RtMBiFq6u0M6oCisC2RlSVUHGDlSQOlAH9R3hP4k22oskX2iIb1UFmkDb/AJUyQSRhuxGe+Mda9e0fxJbz3c9ta3QMzCC4ljnkdo4YyrxqICxxtPltkL3znmvwT+G/7SjzR2xW5UWzuWOHAkgGTlssRvXp155zk9K+5vAPx7t7u4so3nhlaSOIbxIFxCTkq5UEh14JHv6mgD9UbS5UpEsrJuYKdibQqKoGdpz0B9u+Oa1bZ9m4QbNvDR7WxuLMQysp+78qj8CK+Z/CfxEttRTZHdhZAzFMuWVueVjZj8wAxxx0HHFetaN4gimDIJJCJVkmZppVLrucbI1K/dQgMR1AC8nJoA9NFw6SRwpEP3rDbKwAiUDcWDbB8rIo6kYyQBk5A1Hjd12sFKsnOCD0bBRgR8ykHPt+o5m11AStlJB9/f8AI3VR82CpUnJ5BUZzjFdDbzM+3LFhtGACATxg8secAfhigCNUgy7AkeVlFSEAlZAFIBH8IBKlsfXjGREMuFfDKCp4YMrEHBAbPIYFcdjzgjNWTMhkMIHUbmfzFB8wkBUKdWYqDyCRxj0qUoryeWoA6OVO4kqdy7QzHAbeF6nHsM5oApRiVGXeQdu8MQSEHK+X8rKd7YU9+DnjBzV1GWRSybcDIUgh+jFWyUOOx4z0PODkVLDCVDqVIXHyEtlsMOv3cDGTgc8AdabDZtCxEYiSBg7NGigM0rOH3ttYBVxv3DbyWzkHNADEGHfYrYDA8I2Dv4JBA+brz6YzTZopklhjiJjEjPJM+W3qq43YGCCWYoONpAcsMMBV+M7WJYbVwASxCkkkgDpyMk49c4q0EMwRUAyzMGyTzk5QD06Z/HGKAM9zHGpyHG0DO1GctuIGQucsuW5P19KabaLEsjogJTaz7U3BB8xUnrtzk8n86umNY2Dunz5KA7gWCnkg88jpz19KZujkDhCWKMVZRgFWUglTk8cHvyeo4IoAoNHu8iSJ1eLYCpUlg6sp2yK8b7cYI9QcjGKrkb3aMoSUVWKgqWcliu5WJGYwoOWI755FagVfnAQKQAGLISTGSXIQlvmX5iOuAT0OBmJkAbbgFQNkjOWySVXYB8vzLtY/xYGBjkcAFJYBDlmJIyWwMfJkKCmBknGMnPP0GKjlSNRhhICuWAwSo8wkDDMAM5ByMkgEZ6itBirCUuw3Rn5jhwqEpuAOT84C88ewzmmSRxzfKQrpgfKQCpAVRz+BzQB/jjfZ3DbWiLFfvK5K4GQOMe5HqeenWpzalSGjkjXzE5i8zc2NuSN2Bz06DtjrTp5ZX5aR+MjL8nLchjjJ5OOfxNVlOGK4LDJz3xx1BPQ4P5GgBI0d8bFbJ64DZAA29QRketTyPLlUdpcwqVUMwIQdwATxznPGafE0iyosWVdQqY80MGyASH3LgJt6g5HFJKR5zSGMliGMqmQMC5Y5x5YwF4PHYg84oAWACNnJYq2S6iVQVOP4WI+7xjHGDSyzedIz8x8DKKNqyHIJClMAAr7dTVd3V2XYHBUHcC24McnPAHA29Bz/AEqQwl0Z1kRfLKnDvgnORwOuPlPTOOPWgCdWA3PFJIgOCG3YcZPzKzKctyT2zxmrF3cQzqGcyPIFUMWfI4wTgZyMkeuPrVXy9m1GkhJyrM4bDAFQMDIBJHsKcVRY9u9hMXIKEfIVwcNv6knjigCBIreZWV3ZJFyY1CffZOcMx9hx1ycCpmjPkp0bbI2/aQWXjglf4Rk859RUewhfMUiMgAfK2S2eOB65qNSWZVII6LnqGOc/MG46Y/LpigDUjtfLhE7yRxoAAFIy7BhuwijrjIz9Caqu6uQy7gEwoLDB5569VGf5VckuQ0awozurZ8xnY7i4UIoI24ChQBwc49uKqEhY3yUJBz1yxXBBC8dM4ByOvSgCZYUurZ3YrEUTardDLL5qAAljwAjkk8A4654qiyvGqZ2KA2CwALEZzkgc5AwM+/fNRtPsIj25yQVLOAEJ5ZjxgjjnPGP10pvOaNRKqyJCCzNGI2wr4AYtGB+7+XAznpQAJcMgMYfCSnlSFCsVww25+6wO3oc+vHFWiSqZJH7zcMZJIGevTBGDVFPLbYyqOvI4G3PQqPQoB+VaSQoxcr9+NSYycc54Y/cI798D3oASRIFiBjcyS8MWAAVTuACgZ9Dz7jHrUMjIV3bPnBPygAAnOTwe2cfgOcGnhCMhov3hOd3zDHfIxgHjjuOeOxpC7B0YqDgFQWA5A45Ixlsd+tAFbc2ASDgcNnoMjqMH1wKCF2oApDAFnYnj6bR1GBzVx9jt0wDyyhs4bBwTjtk9qgWMF0TAXedgc5UZJAGScAcZ6kDjmgCBmKKHJ3IQTtAH3e3U9M+/pUM7xuyCDdgnHzYByOSW46gEd8d6u3FuY5WjJWRBgKeBxz02kg5BHTP1rPeJGGdpUqwHykHnCnIUdORyaAEQlOzAlgDgFsj+IAfX8OOaklRnTIYoQ6ZQnDMoGecdFNJEspky68YICg4DHjDc9iR7davGNChLoxkfG05I7YA5++OPbGaAIELbkQIAWxksDkjIxyeccn61bZ4So2xyKwGNwJKsRkbzuAIB5wO2aZCgbYJPNAT7zKFyoUHvj/OaetyySiSM7QgbYM4wORkdcckE+ufyAJiJ0EcYYnI3ooPRnAHKsODt9e1Rq88LAqQjDcHOMuFYALgjjHNSTXMsziWQozIEQP6/KANx4J46daZ8rpuUkMCQUJzuBx82fTdn1oAhcu2cg7uBj1ODjr1PFKqvtLABNmfUYJIPGOp9qkfjaA7MFIO1lA6nDAAE8ZH1OKe7ckKW8o4OzDKGBBOSMnOGyPxoARJABIz4b5QVPlhkbJwd7dQNob6EUtt5bOQEUl18tDKWADP1bKsAAAB97pViKKF5Arv5QKod0rCMMG5DKW6DPqeRnHoarLCJF8tlAGBIxLYRmJB4/ugcggHr0zQA0qEkwTkcEuvzLgHLYzwwHT8Ku+U0gRiC7uM7fLIACkndkdR97PXGMfSBEcENGCVDFFc5Kbtvy4Y4AJHI78ZrRt4nin8tidw+6VK8FsjaGB5XBORnBzQAlmmApIOMjO0E4G4Dd165Ppmut05JHhm3uyMhzFGhDFlJ2nLYyjdcjvzVeCzQMGztcsMqFAAA6luCM5GeOTnngc68cGxTPEgQO4EhBJYMMqshUD7mFHf9KAJIlmhh2BkeKMHhxJhXdty7o1IMh3KMdh371QuZVwhiSNWBQqVDDBAKuck4YE84IFa8saoVtUMs9w8UUiiaUBA7R7pATnrnBHf681gT3Y34SJI0RlR42YskjKpDEMSMKWPpx05xQBVaUoS7AM5O0hiSS24YK9sZJ9ztqG/vWnfcJELMFAAjA2so243tyqjnPJPzelOuZYo40+Q7ySx6EBcHDgDIHYdT0JrHZikQkZWMUgcIwHzCQADnIztz1APvjNAEYndlaKVlU7vM3cZU7cEBuwIA68E+9UizrkgkKpOHPXPB5OeeAOlMZiQxUdGI3j7rsxJAAYZBx0HtSQF5GVY1yxYsoyDl1OckenHPvx0oAtKhk3y7cKCcMu4gkgZHTr3/ABq6hijjUruaQqrKuMouMmRXGcgnI6dj71ArkSvvjj4OTGDGi7mG0MPK+XIY5OB9cDNWnhl2QsYDGoBBYcGQNjHUYztz7c4oAq5M0iSEhNuSuAQowpAXA7Efzqm8IVGk3jcXyiZG47iM4GcqNpznodpFXWTau3LADnGcYX+HjseT9MZqjP5IVGiEm5d3mOzLhjkkKgI+Tj684xQBlXZCkgLwAeQxOCRyST6YrIMUsyHy97LuPyKQwJB5LJ/DwRyfQ1syTeXG7YWQzFl+dSWQbstnIwpJ44weD0zWPLM0EabCA25nbaSMqdoIyvbsQenagDPWFjKqDjedpzwASRjdyMfXirzQ/Z5NkgztyPlOM9QDnHT0B596pbjK5kbKhvmyuQo5+6PYcVeLqzKGLZCRhGDA5I4bcSOmOnvQBZUqFOSw7g4ByewyT1/xq7aSMwlbyxuESokjY2qVOFKkD5SQPf2qgSJFBAUBEAKorBsLn945Hf73JOeKIZ5oWBXGzbnafnQ5VlywyM43D3FACFSjjBR2PzNg7sbskqwHRsE5+lWbdhG6TKOY2UYYHa4BJJ6cY469c0yVy4jcQCBigzIgcByON2Cx+bg8+9Bl/drEFBIUZxnnOSHYAgFgpIz7c96AJri5LCQRoiLP8rKN7jpnG5ycNx654AqiZmddmQN37o5wC2e5wvXHc9absYncJNuPmA5XkDtnPPSpJLeVFTeMggFVDKeQ3PK4IPFADJ1kjeOKQLgICpTcW29A2Sc5446cYyM1ImCqRoqtsbceSQ+eiso6MCfUYz61J9mmaJrmRiqhd0O8MTMA+0qpA4Odx5/umolniZ13IFGQGG44c8qx/wBk5x+dAEwiDIxQfdKlnLEso6fKdw3DJ/DPPrTHxEVAYHdgbedmcjIycevP1q0yYjHlYcKuWYnIHIO3PY8jvzRKGOEeNVaMYVCDkltpOcdcYH50AUSZYldgEVJfkIUAgc7mUZzgjOB3GKqPHtAPZ+ByCR178YPH86tOjoI26KVbHCHJzhjhjwwx3wePxqB1yzhGLj+BmUb8DJHH8PT1oAjmh8vKkknYpYEYKFhnHfI/xqXe7RRrI+FRSqDBCKmWOd2Opbd9SagSCWV1RBhzySSAQBy2TjgD8OlEvySGIPvCg5KncpHOMce5/E8GgCWe5R4xGiKCjkmTqW+Urt4XggHnms+TeBnJIZiNwyA3fB556irAjdVLlWVZlZU2lQpKMAQwPVePbnGKriV0+U7fl7MNwyO3J45x+VAH1D+zl5Nt4t0mKcq32i4gkfyzlkBZDtZj/q87sHg+wr+lvwNLpy+CtIt41uRcWuno9xbpGqxyJLvdXMgCujlNgcr1Zy3ABFfzEfAOeWTxhpDSSYUXMYDFVJAiHy7VCnJyqA8HpnrX9NXhW3WLwfocMFy8r3GmWxMRbaM+X5bwyIZCEbAQH7x+cAZoAjiuNWaZ2gRnghVREqrMSrg7ijPG5IJAXkgfd6mr2pHWE+zyorQTmJGkgiDyAKAcCZ2JMLMUXnPcEE1taHpVo02x5ZYHuA8kximyjGKSFEVVZ+oHm5X5cBAByQRtanZSWh85o0KM6F3nLQFovl3AE87sJknOAoCgdqAPmrxZa6xq/mLqt9PMkS+YtmBtEaoOJGGR5ihnBJAONpwe1WfAPga2umSSSUbhIFVMMPMBXALJJ9wCRRlsAgtnkE47vxIbi9ItIVhgSNWZNjFWZsiRSHKnJwTg4YkZGcYqj4Zmk0C2vjLJ5zMFZOD8smXkABZwEYNKBhQoxQB8p/tdpZ6Xok0UKgXVurx4UkCdSrx8upIc8NnAA6jpjP4IeKIzLqczlQm6aT5CQGy7E4wTlv8A69ftr+1hrrXmlXsM8YhuXsiJZZAZponZY3VY5YlbbIImChySGBOGG7A/E/X7rfqtz9pxOszOhkKlWQqwCSJjGPurnjkZB9gDkWtjCzJICp4OzPLbslSCvbA/lTtuAVUDAAGDy2D0BOK0ljikaRfJldtoRBGN3OAodSO2cevTsc0wWzDJdZEwyjeVXavXIkK8K2OnT6GgCooKsAR90jIA4P8AvZHHQ9acqtJIy7FQsT04xzkhc9e/bpVhkbdLEQQytzJux5ikjHyY6jk5P941AFCjIf5l7chs468/yoAsyafIsYlxkFyhCjHluC2FY8YYgZGM8Ec1S8ooN2N3J6ckg8kgA9v5GtKAzKGYkFDtbbJISpPdtoIKexx+JpojlKsQpVyvTgBkYgZz0Y5HH6UAV45WQEEZBPJIBYAcEDng5xUzSoCFUjaz7mxjzcYwV3gAhSe3Tml+yTuwG0tuBJC4JJQFjkDkDA/GpUtDuBKlWJIxgYznHXr68etAEkCxShlkhYHlA0TcKRtO9hIxy2Ce/sMc1tWulwzn/j5RgCNq7CZSvz5wh6MAvOeBuHJqvaQFyHBYsOMbM5KAqMlm4zlgQOn5V1lpboiRebAkUiqxEgLfvEO4jzIhuDEYxnK8EZwKAMdNOXAVFeVueCFGCGGNpX7w2D1HzNyKsRRwRFtyqZGYJ5jOdiqQflCZwGyQc5yMfnbubqK3xJHCXVWxIXYpG7LgsQkTAhChHGe/U1yN3fgyFlKqd25RGSqDkbcKpwAMHHTGM0AdBesYmbftYZIRlC7Rg7Odp9VPvjnpjOPJcL5bnsMg5bAVTwuF6E/Nxj8qxZNTaRgquzHLFjvYsCRk5J6jrnnvzUL3TNFMjH598e0K4yCuTyB1Xr0PFAF4zkFhGeWUr/vcEbW9Ac8//WqtIryRlk3SYUlyqttQcE5b29CMemao+Y2UkDlJFDSEOMIrLkjZz8w9j645zTkuJJN8XnmNW3Oy5YglsFuP4Sce3oaALEGCVO8DsS2Mgcckg4AyBU7bt2cqeOqsGAG4jt0JZcjnpWZC+1zkkDaRweRkAevPOcVMzugDcqz/AHWYq3yklTljnnKn6HtQBeVyeAjNkdc8AE5ywx1x7/nV2ORo18tgmF3YO3LYYDB3d/b6+9ULSVVbdJIFZMn5hvUkYIyCMYGR169s5xVqOVfMbaxxtI243fKQB1/hBwOeMZoAss6yNu8sIqqA23gMwBAY7u+7r6Yqe38p9okR+HUttZSRGSxbbleuBwT/AHaqrIAu0qM7iM8FxjnJ3feHaljZwwwSFc5PIVS2OeOoO0n8TigDYjUlZGgwFG4YcruKKwKnP97GAexrY065ETguCcKx5xgsRkcj3HFYBcq24cK2AnzA8IMchTwM5wOc8VoxgCKOUTn968ivDnCo0Sowc7jzndjpjjjrgAHoemXQXaS4UhwykYJDcfL6A8+/SvS7DUBdxxxSGLCKWYqAgwWzluecHpxxgjHSvELGXaoZGxgDIJ4XKgAnHTJAAx1zXV6fesFC7zuKkEryY8Hg7SvTn9eaAPbo5Q8flm6Ztr/LIhCsm0AsqOw5YKOOwKjAGTU9rezJIXkm2OsrBRGxy0ZztwWOCcFSc9MHFcHaXcj20ym6lEcZLxKoOMlQvQ9j3ye9X7bUAskZZydpXIJOW4CqSCMZLE/n70Adte35nnDyMVURoilSWK8ZJBXOfu5P0qs07COSZcsyBBgKpfa4Xa+5hyOW4xnAOMVhR325mGfLUsc4DZC5yV4HTp09frWil2rIU/du8ihWyBvVFyy8kYGARyOevNAG5FI0hSMJlPLL8A7VPD/OxAKnOARjqoxkYq+Lwi2aPyoixCqpVMM5YhS0nPz/ACgYBBx7ZOcQ6gZJppooliSSEROQQSpCbWljwPkBYfgH9gQsVx+7WNnIZFyGO/c6KFAQEcbjtOD7c9sgGiLlZC6tkNkZIZDjPQ5UZ25LdOpPXimSysjMqGMMQMLjceApG7eeAVBBOew61RjljRwP4FDlS20n73BbPO/GeR+VPju9s+IkEhcYPylshicqM8joCAcjPagCp5c73EUivub5xIhLh1jJGI0CjhARk9efwNb0gvUgkjVXWNgriMrIp/dqFPy7iNpfIPrg7hzWT9p8tzvBEjO0flhFQLhRlCcAiTOe/OSKuRSyyhXVmSPLgCRtqA5IYtIxAXJxkkjr60AQLfTRQIoCuA5PyJwrHbkMSN2cL0zjrxmr0V+7xnARpCrIMI24N1MhO4d1Ibr7Cqqxl1VgFCuwxvBUEnHKkcYyeCMVZmtrhJFgYRBggQiNyQw++HZiOHO9vXGMHHNAGFeTB5o2WIH5w7mRXw3IJ6c4+Yc+vXin3UiXKCOKNEllZGb5dmDhiybWJCj0xg4HIPFamo2Xly28fCiQZWQsoEi8g7X4JICEc5zWebYxTLGZcBXK+Zg4OCR1UE8nIz7cnFAGbdMQVzDtJG7jJC4IXJbbgKcHoRyfzqxloQzO5jAQPFwzbyWBVDjGAcY5OAeK052jCojn5t5csEUFWX5toJI3DI5GD+NYNzhywEmMKeGUsvHRQAeCcYzjAP0oAsm+ySY2+WUlWBBJL4GVODxxnnn0rRW/uTsdFjljjMACOWxuBYMGXHzLjcBx/FjmuWjY+Y0a5ydrL0DMSdmeSflIz0/Gt21RiFGQpyQ5wDtXJXndxkE5/D60AS3Ut0tzslZAHw6qmNq7pDhCGPysAefoPpVlb3ZaBCzeazy7lQsAIxtYmQE4P3jjnp61Xa1mvHlyrzOVbJCqC8cagNsH9/ahJ/3SfWoFgjKwWoQrJmWSW6fpIFCKsRAG0EYAwB2J7UAaUN5KYpJbYIond12qQGG3AJT5zhCy56jkYHBOKsmsyLKyTPGWaKSJ3KqxVFDbvkKqpkB+6wwV2njJAqsNOuCkwYt5KlJEXAVZGXjClccckdMjJ71mT6bKZOMxhjsQYKlPmAJIOPlIIB5/h7UAVp9TWMYX+JlKtkSZQMrEkjAUEhuD6jPpXNSXKNMwVnCvyiybWZVyA5BQfLkgjGOAcitm4gmt/OsbhYFRZCN8btiYrhVPmep3Kcc4I49aybfTRc3iwQl5tzKkRKlZDISCqlQTgYyOv8OSfQAtwSkNCdysDhEwT+7Xc3DEKDtLZPfIFdBaSlWkChz5WfMCjAC4wzKQo455/wB7B5FZkGleS5LPIn3gyFgAsiSHB+UkEAgnPr9Oe20zSHeGSU7RDIjW8nG/akq7zMiHJY5AIYAgZ9KAMmW6VUR08poymERsSyIwwCW8weueBweeBVGbWUQxQ/6SZLhnDsEC2scOwMN4P3XyWIIBXJ6gjJ07rTSpaNG3REFVwAJAsZDJlhxG/wAozjgg455FVXtGCMrgKmWcK2CAkiqpwepJ2j2PHTnIBJEGctLFMiKirguygyNghh8reh4zg88EnAqZrpYSzRTJMAis4w0bFSilt2/ONoyMei/Wsq0CwmRpkSS2lITDBhsIZcsrK+VLcZx6YHu2Ro4naOMSlC5PmMXAbG1wu1j84DY/PlQBwAXjLBNcZl8srJEI4xH8gMpxtaXeCMYYhug4B6Cot0e2XiMzKIvLYfL5bBmUqilv3u7HJAYEDjHNZcyrNIqbUVGyoCMC21W++cN8uNgwCRnBwSKsosUUh3NLtJjc7QNuwNkiNgRyXBIHOM5wOlAFy6ljaC2kiiEZRTJIDM5lbZgo+AFEYIPyjqQcjtVaK/uJRtOS8oiIVGkZsIMxRsGHYBTktuGDznNRmVXDFMhpGwWaVIwFceWV+dT8wLrnA7/SqZmaNn8tkR41Idkf/XgN94MWwRn06gZxnmgC1cztPEkpkkYqzq8a5YRbuWdW2nbukc8EcZOM9afNNJHZp52ZZJAPljmYGJVQMCytGcEHk7SAcY61ThuzCWjMTAuMsp3AdVyw2j7wBHI5wfSpoJIJ5GS4DRBWVVkUb9oVgSxTI3A+nGDg0AZ6RMI7tpbt23nzEQKNq5KL5e8n5R/XqeeA2UzRxk52FPNDJIh3QthMj95hcSDnuN3J4p8lrLK77JC0ayg/KFUsGY/fGTlQOc9AfY1Jcwuu+OGCUKiKp3SbyqqcuV8sYMeCpHGRux6UAV2JmYCSVWUsodWKhAzEqGJzleWUZ5GV6YNXEeK0CoGLx7tiS7fmCjOcc4YKMnjuMVUt4L2HzGs/3oEZ3bIwwZGKgCOQx5Q4Y7jxjBOcVkrLcvhG3xvGcpG58wKWwZECtwSGzyARxnkckA6p7xpWmDmQgOrhNxUuS3ylohjBywOAARuw2MU9bmJz2aRYtmxSflUbckEYA+YDv3Oc9a5fZcFH2zBLqNwWjZDuVApaRwxYfOAgGP8AayPSiOYnC+aWckqxyeCR8xbBOPm5wB9aAO5jvba5aJpmlVRGqvt8tm3riJVWPylBRmROOoB6nnNmK/tbe3uIcRBgD5M88I8x0DAgIQSEcKevYE+1clpxdLhQ1xHGQihZRJIEWRH3qzYOWBOOVxgrkcDma5me4ldmWLeQHnWEqIpCrFXdMDCEndwOOMjjgAGsQVuIXb/Sli/eiOPeAY2DMURo8YO3GRgcRk5qNZIlyxdIyJstHHvL7Am4N83yuu4KDnJJ68ZFZETE+ZGiEA8gltzxhFIIzkcYB789Mc01JLveJEZWgRwFZzgEIUYABxkg7Rlc5wMEAZFAHe3EERtYp0RoxcPEtyiEOqtECjzPEcEDEpPGeRyB1qkl1b+TLZyXQZJZfOhdY9pYA7Whbah3kFRgAhTu68Vl297diF7aO5aJW2T206gQvJGDuliG1eWByQrEZII5OAcy4WYGbyz5wQgLLIqeYhYjk44yTkcHt3oA6AyxxJG1uiqsAaZ3KRh5FRCAq7sbyVOWDE53HaADzhIy5cxyCMyph2eNSBvcsSGBxHghsdDhsc9DRlnvWBt5S6xBUKq6u2ZFwAdvJb5+P7vI9jSPbuYvtLTKnzeWYQzlmMeTk7OFO5uCevPPFAE13IttIvky7pGaOd3jfKtIVIII3FQybugHVqS5vp5BHJLKznJGQeCwIIyARyCDgE/xdeKxnhlZinmg7pCVcoVKxgjJOXI7Nk/SrltHH5bvNc7UjTeY872lcsUHlIcg4UgnOOG4PoAaF9c/bpY1YI5iTGVEcXmAYGPOBO8ZXIJ5yfbmlIIp5WEbRwOkAaJXAIkdWIEROMM5Acg8ZxikVNyoylXLpIixxBg6MzrsL4HTk4HT5qikKQPKJUcQlMrvKKyzmEmNjJjG3ex64wMcjuAZ01wI3hDSqWbEeyQFQrcrtAY8sOv4+oYmS4u40ghmmO/yJC6MED4jLHAcEdfmbjgbTkYxy62tY5JPNkKySRjefOQuq8keZ8uMEKOoI5I7VNLCk3kGGSNWkAEqF96+YjGPkBDklFUgEN3OSSKAMdkeW4YADCEeaOQoy2FIYHKjP1znHetLyQLuO3Z0bzAqxTZMQdQuAw3LkgAen8PHGKrCxeNpJVncoW2yIVVRG5lZvmLDdv8AkBHQD2q3hY3R1dXZoSjKI87SyiNsBgfnwAQ3UE8GgCJGKTNtIbaXUxnDAEcYU5ww6469M1NLcB2/cxLGNiBirdyFIKsc4YgDIPQnHQVUjQPKxiZguc42lThtygZyd3Lc/Xoa1mtZPJViFktiixKQyeYGBLsHQEHGQck47DOKAM15JQEjDBlQuVyAc7+RuGTyBkDvg8VaKlbdjLEzeanmxyqW+XkxknBICBguehyR2qeSO0zE1vG6AxYkjU/M0qn5mVmYlo+V64ztx1pXiglRSheL95ukgBZI2TaSUIOeMj144PPSgDCZxFE8k6uwbCxui5XZnqfbcB+ABOaZcTyvDIolUtGpWJpvmZQCpXaoH3Mg9fwFbEummHYsUqzK8btIgUTJHxnGRzu2Et0zhc8ZwKRgit3ZhGJk2GNmkYZlZiMMBg4OBjAORnmgCpEtpLBulmJnB2gBdwcnltoJGxhnrnnHtyZT7KkxSM7QbdcgpgsSysVjOZMepPXHXFPeCFHfY6xbpFCDbhXV8fKjITtbBPfnuc1YEUMW+MqnyxF2jcb1V2DFSDk8kqMMeck9BmgDnpoYmRxE4EkZLNlwu5dq4CLx85yxPJz9ah8hG8kq6yFnRAhKl9p2klkPAG44HPRcY5rbazVVkljOFWJS7bQSWbJC7XOcFgPmXHHJqilrH5cMu9QVkAGxv3mCN43KW+7nA59cetAGf5RVWfbslUjZuC7AI+VVSeN/yKcdCARVu43Xz2yOyJEIUih2ho28zbuBKYJBYscHhSMdAc1ZjiMqr5twFjh58t4iVYgMq7kA5baSCeP1qpNKi7lCja8SgvIQzxmNSq7JAOV39McjA5xQBjsggfYdoYYzzkHngEngg+4GQelSW8cE0qIP3Yc7GkZwqpkkgttHICA8AcEfQVJJA0is53tICHaRWMiBDj/WED72W745BzzUj6fJDDLKqsg/cuRJt8wmUbtyAngHa3TghunSgCjJZP5UszSDajqDGM7gpJDOfl4XpzycsPrWVOVXggDkMOcsUbpuwf7uO9a0e+Vktow++eTY8gfam19uFYDoNwBY5J4HAxUtxpcUVuxlys5lVFdCrRt8oLBgDlWIK44wSpweDQBgwTqjBwsbFVGVYY3YIJUkc9uecnPWkVlZ2klVhE27aiPtxgFlVd2cLkr74B5qVbTa7KGUqjbSxHAUkKCw6gAsPypHtvkRiwY5YYXnaVDEbhj7pOzGM53UAJGqrGGjkJUqGwOvJ5Ab0xz2A3c1Mg8yVYMgb8OAZFwwJzudsfKR7gYNEaGNcSJuV0bB242knh16fLnd7cdKZtMZV43AAYjeTlvl+bcVPVTz7DpQBtTLZQxwMyXILlUJcRshXcAWjf8AjPD4GABtz6mseYRCZ8kCM9NmMAAALkgcnauSR3zTppJJo4w5wsbNzuyZCTkEJ0VQcnj++ainaJFTcN74bzV4GRjKAbhwck/pQBH56p5qpuVJOCNxO8Eg4dj2xnt1q7Gu5XdZI3VAHbeMv0DcK3txjjOBVayhjeZRMU8r5TIGZgQpOVG8Hgk9Dj68VZ8pJZnVSgXCCMjZsB+VT5jg4HBOWGc9aALMMvnFXBit8cjyg+ASNy8A/Kdy8kY++TjFTRiMxys4VyCDvk+UkoMghmBBJdgdvX5c4PURKUiQ288DIyBirxyKpYuPkbBXMqdO/Q8datYtyxRn8qN0fDFN6o6qwQBWJOxiBk5yB9KAK7LKzmTagRsEME3RlsNuI2gKQMgEDGDkEdSbMItwyPKZWXYN8kB2tG7HBADnpnAyCvHTJ6sQS7XhjkLwfK5BYopboGC54OGJA71chS18u581g8gTZBbhPmfL8MVQELIAM5yBlQOM0AddpVjBd2clxJdSG6jiWGQLJlTFMJDHNciKMkRhVhycjLDJJOM8lczm0upIpZH2IqhkXzF8x9uGTDNkjOcZJ4HBORVaC7aC7aSLdEpGzy15jdPlzHLnqhx37r071U1O4kv5w7AM/ls52OqgbZW3E7z8pywAHBO0EetAGjb3LS3EccEZhV5GDKszeZLGW5gaQkAjAwcAhieOOK+6PCfhy6svAza7b2bQX13vMCFp5XWzS25kZXACIHJLMoCncAAAK+MfDNjHNLYXuyaUxXADRKkcsZMRRpJCSxJGCoHQZ7d6/QnSPE7Xnh77DKFt7G2trJYIP3apKZYizF5owfLj3E4+YEGT+EnkA7LwT8Zta0PRYNPsZCLHSEjkvZ0dLN/PjuBIkyiBc+ZsY5+ZuAc7QxBj8Qftm6raeVptrd3Bv1d4YbhY0JVWkCkRTMcrHtJwxJJP8WDx8afEnWBpccdrpIuLRRdXbanGbkvBMzzL5UkSoqsWEC7SrEglPlA6Dz/wzo3iLxTFfweGvD17qbyPavJdrC9zPbzRpP57xTjIjgZ5TkdSsagnigD9SPD/AO1lMLXTHvb5JJot6eZJKsUrXDYkaSR2OHddz4JxhVOehz9jfAz4xXni+K71HWdVNvp/yf2fb3atLbFpCqQyi6yB80vnABcd2cbRz+R3hr9lL40DR49avfCurRWamd3SSGQTPcrGJI5DbMEeMgGJXYqVAbJY4IP1J8DdR134awS2vjS3CfaZ5LWwtprYwJbR3nmTzyQcYVcGXK7AcqFztyKAP2j+GXxD1jQ9Yk1RLu7t4p7tYfMglja0WzKxNJIsTkkyqwPBz0BHt+rfwt+JN74ntLdnujNZSAne6GBkCsxc7ZH+chSvIYDI6Y6/icNV0rTvBuh3enb5bnUbaG/jRHaSPy22ykbxyYw0zZ3ZOT0CkV9O/DP9p6WK00jwLf6F9m1C3aNFvIJlhk3yLMRaxxQEqzCV0y7fOUt/vktkAH7BXGj2erS2Cy2UsklujyXFxEqm5aKVTsUJI3MZQDkLn5yc4OKLm5hW2e0ghVXhixGCwBkjQqhZmY/eZMnklTk4UdR8/wDgLx/NrFpHcy6gjXqxxQyw+c6yxsmScu+VLpIwOM5BAxnJz6fLrFjBZi6kngZw8SSszNkFl3l1LN8wCxL2OMHnk5AL19pGo3X2SRIlhtYj5zG6dnVGZcFmDnJG9dp5H3h0Ocd3Z2MFxbxvsWJoU2RFXCuDg+Y6gjAVgrDHYZHOAa8yufH8lwtrp9vsjt/JTeMb/PeNvvMCfuEyjAzgbfxrqNO8Rfag9q06W9wIAxYlHUQ7xgAKP3bFEcDPHB54NACa5YXFnG8ljcO3AEqdsrkyKQ/UZJ+Ykkbj2xVDQTDDFIyFZCg/esQeZNpZyCB8zZ69cYzkDirmraksdnNPJKJopRJBAXTaGIZtxi+U5U4bkHJB6E15rfa9eJEttZWe1AWMZJUPudsAtIMfJscAjIyFHJ3CgD0K50681COWZL8KlzI7PGQqQqCQwBOeI1IOFGFGOR0ribqYW0jxaUNs0CtDPdt+7VnKp8kAxjlSWBPXBHNNtPE32XTZZp5GIVkR7tSwS4k3OkqwozbkUPGVPOfmGMnp5l4p8b6Xpvk3M18ohuLZnhtGn2zyzNkBwE+bIw+c4xuOSMjIBneN9TaCGOESzrJdLGrSS48zzJcthkzkjdjA75z05HyB8Rtc1WC4hsrKOWOOV2VplV1muCANx8xh80JYjJBH3/wrs/F/xblslu9XubeO9iDb7a0iZml3RKmyORcKMEhc/N/ER0Ar5Z8ZfFfxZ4kntJbq3gjhnib7PFYuDi0kIWJ1fgCTZwxxgYBPoAD0GCLTtyte37XGonGIEKllmCsQ3mAMqgJIQc8AEZAIzXq2im2t7O6ubWKz2R27LGBdtutrp2Vlh5UfaJGkDE7Ay/OCCSCD4t4H8KjWrVbe6TyYLryZo2+0TRXEamTzZ2RzJGXZ9xQjuTjGBx7hZeG9M0dbazt7ScZLElklniDZhAYSPISfmz85+RQOSeTQBxVlp2t397c3G0WSTzpJcvbRo7IsbfMxkkXCSnblTnJJDcgEDsNM0DWYZJY4x5zyj7VOzQOheOIgq07FgzDy2XcAAvT5jyK9AtbqLVfM0vTZdEs7mxtUmuI1WEm5gUmGa6Vd+2OVTJEx2KWxk5KgkW7C11prxBDFIUVJIWlMiTRXMXl7bhYAi4R/MXbjKheQQTyADlta06a4061SC0gjubdFeSeO3KCzdnRyLQq+QSzICzgsNh2FQCDk2Oma5JdRxJFdTXCYe3uAZFTp85YFsEAHkNkcEgc4r291hT7PHfxsHACRJIsQbyw4T5trEMG3g8bsYOTnAr0q08OJai0uUWJRIgkDcs5RxjcJMHblQcZOMN1GKAPnqbS/s9i7668cs2nyR3HlQI/lSSRR5QG3aYRBsnglC2SD15r+e/8A4KFfDTxx8evG2l+E/hvo93rGr3WoR6bFpenwPcTvdXMkcOnWkUapnz2bdvwcRrgttUV/SL8Q21zUryPwh4R0NtR1XVvItra3t445GeS5lFpvmUL8sQaSI78HoxPCkj6//Zk/Yj8MfB9Lfxl4o0zT9d+IN8M/bnRXi0NLpvtE/wDZxnQmO5JeQSSZ3OFCqFQbKAPze/4JC/8ABH/w7+yF4et/ip8VbK21v9oHxPpFvJcXMyC60/wPZz/Z5RpGkqnyPdtj/SJixZjHsTC9f3zfTX8q4iMMafaUeMK7IqeapKB9jRuANgBCkHG7BXrXV29pDCjKhZWPlN8gUiMIhySSCduVHtyTxzU1yIox5pkXbsbkn5Mrlt+QflO0n86AP58/2gfhvH4O+PvijT4olSy8T+bqgtoYlcM80ZllKMigsvy9sZI5HHP8oH/BVD4L6T8PPjNFr+gyRrbeKLA3t2kQaNU1FJAJFVd5Ct5e0kDnIY4HNf1f/ta/E+z1X9p6/j0lreaDQY7HSpZLPddefMh3XfzRsUiKhiMuQWK4X5mUH8QP+CuPwn0/W/h6njhLIW+s6Ldm4UEStG9lfBROWiePKTK3l4IIAU/LjPIB/N9DeCJPs0spl2MZYnjctCoKENuGNyg4G4ZHJ5A61qQanc6qZrcyRxWy+QS23Y0KxuUYwnexBMbnIzgq3SuOtneJpWH+siPzEFQDEwkB2FmzkAjAGeB6Cr0UczRXUsUgkgQrJIHO1Sxk+9IpyB+7BOOc7uOmKALkk80zxqwEUMTM6tGUzswDucg4lfYuSDz1GAOBvWtvB5sKbSYnhadZiPmmVl27m3cLEGVsjPG05bJAHJteKZI2jRNsaqjCU7kZuACe2cEe3GcVt2bNcQqbW1k8yE5lZZQUblflEbKOMR9MnIYgDjFAHW6ZcIUnsmhWIoVYNGuJHePzVUfOTsUq/JA5H+0BSNJEhidQWGxTKWT5TIT9wc8ghVPPIyRXLR3EsUrKXlhdDhY0YN5aMWLIWyM8Men6GtV543LxxhXO9CFYhSqAlV4GM5TYSexz+AB2OmSWcjSsoZo41G5mfapflCiswwo3sCCeRj+LOBbXYWffED+5OwbsgFHVd3yuCzFT6dSflrl7GWdQ1uVjVZHMoCsEVC7H5zg8fMTnOfetg3khEQ3MwWXaGiJdEZlIRXGMBTs4PovcbcACyGKf5Ed8oSeN5JYMzICg5xsCc8csQeAKlRpJVSctiaAKYvLUIcowAkLIMsQiDknjAOeKjVoReJP5SMIGAAw5QMIwdxJwWDliDx1DADFaEL28dzuRDMshAeNWKebGWJZRtP7kbSQcdQ3PegDrNB8d6zocsYl8y5cSeWkkzsWUrlmBDMdzktGM4HA565H1B8PPi3K17bbriS3njkjMtuSY1kcMAI1if7xLMcljgnkelfGEmGaYxoPmVlj3jftUHcChP3WHI3dSPrUum6jeLdhhciFwpSKZ8osZWRZAEkixu5BCl8gBsccYAP2H0TxPo/iGKC2ndba9aLzXikiwsrl0UpHjJkI3AjryePWma1p86hXtriKS3RFZo42KxFUwBFFKGBXcxXPULyQO9fnr4J+JWraTcRG9nLhCEjkJPPIULnPQncc/1FfZGk/EbSNY0mxRJ/L1ZVeG4R3dTFDEBIGkEn3HLEjaBgnJ69AD0jwz421fTrp7aAGCFnEqxieRYkyUjPlSMcyxspYNuG05J9a+n/h38f8AU9Dvre4nLT7HjZy+4l0gwgV2j4jPKjOBy5zzXyDay2U4tmuWVdyJIlzEwEMsJdd6OQuELN5wwSMCLceuBs/YJ4VS7sZoY0IZWRpNxfzIpdyPCHbaoIBBKhT35xQB+0Xwy/a2iSWL7bJIqZKWsRmLRK4BdyZcbZY1Rtp27SzSjjPFfdXgT9oq0mgguZNQQySkAp5iyKBtVdjc4zk/wj1HJr+Yiz8ST6NdxW91NMgt18hHyyRNcDPnFgcttMqScDGQeBnivXfCv7RGq6XqEUIvRFp7SSwvE7s5+0uERdrhh8mQWzg8nkdcgH9a/gf4x6Jqxt5JbsJhiGhaTyzIQpx8p6LlMkgZxyMV79pfiq3vtpjnSIBTkKwKlmAYgMW4XscjtxjPP8v3w5/aigia2WTULguAQ7SoDAsaBGAMit+6ODLxjGEHO4gV+i/wr/aoivEht5tQVi3lgjfENqNkHc7S5bC5bAPQE+xAP2as7uznCMhRmYE78bjuQ4ZgeqnIx/8AWrRM0jEeUJMPHux5kaSZzwSXU7DgEcnGM8ZxXx34T+Mmj3cUIOpQb5ImKMHUqwYnbhc9Ccdh1z717zonjXSr+O3ZtQgL3DeXDmVV85zltqoW+bkHGeQMnB7gHryTo0mx94ZyBgqWH3Cd2VHAIA5JxkY61OjxkjYc8MMFSvBOOSR0yp/n3FcraarESHO1XdQHHyZwFGFDDrwSfoa001CGZ8AgKqkhyBuZvl3LE24kZ2kEAZJ6ZoA1pnT50QgttV+c7CSSRhyMBvlPQ5HB71UtJrvyw135Ql8wuv2cHYi5woJMjFpMdTx1xgEHLZLu2jjV5NyrKwjRHIckksApOOAeOuMfUVG1xCC+DgxbdyqvHAyApCgMdo/nzQBfW4Msjo8LokYV1mLKI3bLAhQOeAOcgc+tPiYebcRrBty8ZdjEAkrkFVdXU4mxhQTjjbhuRVFZUlCN5gjEu0gdG2kgheAck9u/OOe1yFl48vO1xvOV8uTcMYLIygq3rnn2oAlcN5jwsh5Qnds/dsp/h3Z6j09+PaM7SxVW3SYJdMnb1xngEgHB9/wp7SRALmRQ28R/O6jMnJ29eHPAA68CokuVWRYjFKCzMNwVipKqDv3Efd2sefUEUAJNGzYXBA4Lkbfm4GR15HY96Y7MGVI1VyykAAsPmC7sMdpwOBz7nvV7Ac4ckIpB+YDHUA9OpCkf0HelkVYyxRww3quQCAcentgYFAH+OC0BkDPlc7gpRsiQ8DkDuufT15FVxG0YYLtC5y3ynI28E7yPTH4VqXt0Zm2oNqMyGNPvSKwBXO8KN2Ryfy6CoAsSI3mlWbHyplhl9wyzYBB+UNwcc0AUbeSCGQySRtNkNtyylCWHcHBzuB554PSmrtbPyYIJDc5XBPA4Xp1qWZEYkoGyRjB6LyOhAHOc9PXmiNWXIwAWUdTtAB65APpxQBDC6oShKoJQylmXfsGD02HKnPHfr06U9RIzBI2DAndkk4J55Uk/KcnnPWm7AZNpAIQAnbg9eOf7x61rxJp4gCyiUTbJN52AgNk7Cg8wYGwZ9i3egDLJldzIZFLt6DbgjABbA4ydwpCHjZgSv3VwwG4Eheise/A4qUCOM/ICjDJDE4wQ27PBOf4e5xTC4nHmBmc5JPzA7QASSQSOvSgCL5hklgCx5BAxyDg+g/8ArVJ5mfLEjI6xuQiEAg5B+ZiP4eAKdIGT5pT/AAxhQQSShUhcdiRgcehqI4WVgAJO4YjhfyyM/dHHv0oAkkDE/Ku3O7oSFBJAPOOAcjHpmoiHVW3Ag5+6ynkj37Dk+1X0u8eWGUnZkqQQwVx8xYI3Bzt5yCMCq08zSyGVj8x+UIQPL254AXoAARQBQuAjKjgJkZBQMd/y4IYqRwCD+mOKkjkbCg7gWU7gG+Vk5ABxjoR37ipA2wFQ0cTT5WWTcW2gYJyu07V47CrsNtayGMpN8rDDksAFwxMpUkDICgYwCeaAGxgghW6OuBuIUY7c4yFAI/KriyMiFY2YqwCs2CAVPQc9sjrmq0aRNJsjZVjLMI9zZZtpAUtjAG7PfgY55qZndgEDfKoAACj5VyScAdeSSfp1oAnivZ41aLLSROjB1PIyduMfKeRhSpPTaKYJVZiVg+6JCyZZsIcdeeg4wfpSxRO7qsaN83O0jAdccvg9QMHocYNXBplwqPI0YQKCWdpAMrgsBtBJIIB6Dtg0AUQT1U+pIznB9ye/8sU5Jd4k3IjFWQb8sUUcYBGcBjg9Dg5PFMiYRSDcxCMp3krv2kggHAPPzAfrUJjXcGzIrHaoALBSM5GeR69KALd9am3Kss6yK4VsqVBVzjKFNxJHPX8cimGICPc4cEkYQDKuMY3lyPlIJIHrmpTC28Rbo5MhWD4ZDyMhSJCMDbnn8eaVQ4QbmJRmCqzMSF5GAAc5HWgCEsMAqASGG/pluy4JHB7U+Yh9pZsj+FSSrJgcAgd+uP1psULKsrIM7TvZiM43nGSSfX+dTmIrGTN5gyqtF8vyyZI3F5CfkwNvY5z260AQ7nKsHJwFUdQMjJIz/eOSf8elEapnceikEjd820/3QDwflzTyjRqrtGWRlJUtkBhjaOnXHX8qSMybgIVG4ltwyCWjZWXaqj+LOPfHPoaAJoYraa5UGUxxDDENna2ACVJONmeevQDHJHKXOxJm2xLHGWDBVO5kRiW2ZKjPykEduaVEjjiEhLpM7SoYMAbVUj5mbd3y3GOi8VEu0g/Pg5AHGeDn+LH59/rQBI8ZlBmBUISVycZAVfbnp1OD19BUYdkD4RZMgKH2tgcj5gBjByp9+vrVjZGsOwxt5m7KupPKdR8hPfjnvnuaS3Ecsm2aYRLtOTg5+XJxwPvZ79u/NAFYh1G8gYXCMR2yh3Ar3GN2OuKAFKhWY+oYIeBngEA8nHv3qeUxqZE8sENwHJLncvUt3VTkZwM8VWiWRjswjFnAXaCBhuCpAY5O736D3oAtwMU+VWbYXZvuqATgAk/N04464z65rZskZ5N+xivVl6kDAyQ3vg9uPSs2O1kBcOArxjd5e09D6bfu549vU9q2rFpFkidCrBSCU+YRuA3KlRgbT0NAHTpZYg+0JKcsg82JEcugyQGIZVwxOMEHB3expDdthog4AxhsB9wXHXAcb+RjB/vZ7VGbnzDvkZlKKfL2seFzwi4IKIAW4wRg1A8lqnAR2ZA0yTKCZGZI95hChTwWAweuSM5HNAEU9w+YMvIpQFo3JaN1G7llAcZTKjpnPI55FZt7eLIyRhYolBRehKswJ3SEu2VYgnt2ovL+G6uHlkgTfIh+VZdqpIoB3sZHYZIByM9TgViyXIMrsRlCvQYZkf8AvAAdM84/WgC9JMpjZXkVio8qEqSy5YggsNwIUqSfYkZzzWNcNNCGgfcgznHOAeTuz6UsskmXCOjIQPvxp5mfYjkDp0NV5Ll5Nyyyb/NGH3gNL8uSu1mBKnk9PXpQA23mlumcLmRZAUIBC/MgIVmGPugqM98DrzT1gQSPGJolMbNyCwBbJXCHadw4GM4+uaZNBHawAv5kbPkKxA2TDeSTGQeNobBPzZ6cVCillBYc8bnGcL6Z9jg/4UAaNurNKiBCDuIzxn5iOn4k11d0sqyfZSxZIljK7hgfJGCrlTjGMtk8jHOa5zT5DseM4bzCpCk4ZmUEjYBy2Mnp2GM11FsjAkzZlCIw/eZIKyZwPmBKtktyMEY60AUJRbmFmkQedvARQMeZngjIYBUAyQRkk47ZNcvLucmJmCKC2A3yheCzHPvjgdyRXU3sKGRvKZQkcaMyM4YhmXGAzgFvnP1HQ9Mnn7qSNRcrNEzzgbVLb1CqD8zkADLfX1NAHO3QkRBxmMsQrADG4DcQSehxzisyRIyCWYnHKALnI5zyD8vI/Gr8tyhYKwCoNwDIm5yWBBI8xsdcZPtwaopfPG4jkWOSNjkblHyZHzEEcgnv1oAiQxr8hDMxUhNm0gvkbc7j0yCDjmmMWDCJx5ZyCCeCmeCd277uPX1qqzlnIUbQzADAJIyegJ71LkqWWVm3t8wYcsGXIwehzyRwe3egDWtnA89VlMamJ43kUE+Zk4VWwceWWHPfj3qOMhWAkGd2c844IGMgDjnt14qpb7pCkIcg7wgjVCWKk7gcAc/MTjPrWhDBIrSnCnyWcsrAhlOVXOMc8lRjPUkUATtIu0IqYQbiGb5xk9RkYx07DHQ0ySQyFGVVTaNjMhILDaVY4yPmI6/X1q2xW4RBFAUaNMysrg9juYJnAXkdPWqjxMpztABUt16Y4IPPDZz+VACQx5J5Vcofvn72O25uhx+PpmoVVty7iEAbbuJJ5HOBkdOT64zVlmbK7uQqkc4zgcgLgYHB69atS/vCEiVto2MocKxMjAAsGUDqQOCOhx60AUJ5ppCqSO5WLasY3ZIUt0XHrkmq/llSGKsV7HHzAgEH6Z960ZEn8wK8aRlSpO0KMnJJyB0OePp0p00YZWeJiJmbBiZG4wQFZZOg7nHHSgCikjLwDhSw3p7AjII78gfSra3kRldZFZ4mXau4gSKxxtJYLxwDnH5VDJGGCuqHK/eLZG5jklshv73A7cc1WQtDJvZBu525AOeOcg/X9KAJbh8/IJBtQuqgH7oJIyM8lcDvjqM1WUtGvmYyHAVcdf8AgI5560943Z/9Ww8xcrgctu4wuPvdDyPSnMrPlQRH5KgksWHlqvO3J535JHPPpQAkkrOuxLdgYwGd1YlhGGKtkEjIwRkHpjtVRg3lqojaNm4Z85Mm1ueCMg5BHHWp4Y94lk84KEQlic5l3EKQATg5PrUW42zxzuqSbjuChzuUAjqB0JP5UAUy0iPhQQQeAB83Ax0xx19BUL7gW3cMTls+ucEkevX8quyyLIfNUjzMtuU8qoJGzZ3JwM885ApLg+Yw3giRYQxYEOJMneGbGNvyMATzyM9TQB9Ffs2xI/jPSFmiDq19C6MT8yHzFG9Mdznbzwd3Oelf1G6Fplta+FvDd5atm4fSbWMokLEyYjDIWTg8NgdSWZlIav5k/wBlOCWbxppqIhYG6g+7Hvb/AFoCAN5Z2EyFeRggc5r+leY32laT4ZXYzo1jbb7eVxJET9nR4pSEz5yfdzuOAw6fw0AemaDok/lHU3gt4omKrDcXNvcRxSXEkYMhjkjyPOKROB1XH8ROK19Xs5I4llighvZWCtaxlmaEAbUczRurAKUfgY5yc89IPhreyXqx2l1FErpKqxxGTy4lUZEl2Ed9odVdVA+4vzbVFdxr+lakskjJLEYdzxxxuiK0MYhG9VCjMjMwBDAnAP3cYNAHzx4olsbS3P2iyRXjh2M8ZWModrnmUjs7J0ABUdepryV9avorQxRQi6tpZDGzQrEu2FjCJGOYztwYwAPm27vlwMsO7+I/2uCXUYIBCwEe6UFlchBH5jojjkqBhcjByOQeh8h0xr6SFMOsJiMqkyo/zbVdH2Ddkt5zpkNwSAcE80AfFX7Ttw0+mXU+3y1Jnd4GWQLE23aqxv5SsU+UY4wdm71FfjHr7H+0LhUBIEjkHrwGPQn+EE9/Sv2Q/aWnMunX1vI0wdElYKWUFpAjN84XJOSX6ccgdsV+QmrWim8lULs+bBYsSxDElvl6MN3PqMceoAOZeVNqrCZfu5Yn5f3mQeNrYCg9Mdc06KZ/LeI7iHXcQW4LqRj5Sp3Hhu/frW62lqgLLtkQMArqGUSLz83JGU+U846nrUP2DJOFPQYVSxA3AE4P0P1oAwmMpbcS6tjkkHd6cn8Kuw20bsBJKVBUdY3OT3AIHPGMcf0rUksArkFevQhy+cKGOAQc9eTnipVtwcEn7qrg/Mcc7sZ7cfyoAz4LUBlYggAkMDkcnHzdOcc8c1t29ook3bDJH8xAZWUkFSFYlT8jDJwPWrlpa25bbcAc9MgkMDjq+RgfTpnNdJmwso2dRFMsoVPNBkxGw2u0aknBbZwev3hQBzUenbm3lXYKHIz8pOOAAMg9CcHHGKbMlsHwIjGhIIiOS2cAHD4J+8D1PG7jNdDqOo2cVtam32O8sZZlCBJEckqUfJORjkHoQR05rhbnUh5x3Dc6vnDnCvtbhenK/KRx/OgDajmiUypG6QqQJSQxO4qBn75+eRuBjIye3Q1UutZleHaZDsT5UXzFOz7x2qCeFLbunvmuW1HVvPldkiEDfdMSACMYzuYkkndnt7daxnunfgn3OO4wRjgeh/WgDfu9RYkrHOuHBxuBLAKN2MgcfMMDn3rE8+R5N2SCp3EntjOSf0qmZCGPLBjkZB7HoMk+mKljjeSTYRsZuBuB6kZGflJ5JwMd/agCVnZJWdWj+fIygwMOPnAB6DnHtikMxLAqNpI657gH73PXr+dV/mAwcE5PHPGMZwB14NJnHcD8cUAWPObChs5QEAY45OegPPb8qtwKLjILFGAG0ADnPOcEgEYznmqsMfnOqE4LNtDH3OBnHYHr7VLNBLbTPCxAMbY3I24HBwcHPv8ArQBIVAZvmPEYJ+XA4CkqPcZ49e1OYOQjFSEIwG2sFOwAPzg5YblPGevvUaSFU2HO8gYzg7TuHA9OB9OMYp6sML5jMEBJ2qzZbLKHVAe+0DI46UAWFEb/ACl2DEZBwDkggKvy+xHUdu1aUQePzNsinbGfnGMbSyjscqecc/mKyY/K8tCju8ryFBEI9rBOCjbieSTxjPar/mpGsuVKsyIAAy9mRmBGPlPyHOcdfxoAs7hkMGGScDs2FH3hgcr+NTQ4HzE7tuG5cjJBwe3TFZyv8gwFYMMkAtvXBPfAwpGD+NTibcVACrtCoeuGUE55x1+b8cc0AdTc3EUkUKRg/IzbVCDasThWwXzlmDZGec+vNRQtGjBZAWUsc8jG0A4PIz1weves5Jwi/eVt/AVstsAKucA/dbgd+n1NXYFSfLExxBQrMXPykhW4B43ElR8vJ574oA1oZiSCHJ3AfioJBXHUgAD8DXSaZcBjuBKZUAqCRuweTk9EPP4iuJjV2V5hjy42CEhgMbicHHXnBHYdK2LOdOryFQQFQgZXrkDHYfSgD0+3uGdcI6kIFZtsm5NrH7gHG4hs5/p22FuUheKVJI3ZQdrbmwrgEMGyTgBgcH3z7V5la3ZGcNjJYYUZyoII4I4FdDFclViDNhJAWySp5ABYZXocnocdRQB3ltK0xVs7Gfluu0ndkhfXAH65rZSWANAQcOW2yFAwJHIGM8Fu2OOe3NcNDfSIAFfcAQAoGG+6STnPPyj9Pz6CDUomtygVzN95GDcR8LnJI+YZ7H1xQB1qXkyBjEheIfIISqgyfOAA2CMfKT+Q9c1bEyuqKVCMTnKgADJAIDZyy4QfTJI6muZtZ2ZnPmRMWIykjNvQLhQ6q3PGVz79RW1BJG+EUtIdokVTv2Ax4BV2xlYsE4IAySTnNAC3VrJJtMbhDGC5CthQu0YY4HJyefdRVrSblbDyprhftDLIXQMVKO4JZRuIGQD2xk0kEgUkzI0ewspKFsN5igGM5BCjPpyB1B7Dm0jitQrMZAX8+IKTjDOUkB2YA2sOvPByRQBM8/mJJKzAmWVpnUgNtZiWXlckchugY461opeyTxLbTPDIFzISQpBwGIyxX951bOSM9cdAMElmBCRgHJ6c7gzHYSM4DbWNQpvWRg2RuVlyGO4BlOWBIJUhjkHPbigDomjjWOVBO0kTGMFwCqxHaPuvtJB254z049ap2822eXzGLKHT7PtYhzGcEAMWGJDlsk5HOfWqAicx3KPcXAtliDqVbaTLFGQGx/EdzjOTyD0rKhlETRFy4IZGJ2uC4V2GQy5ySxGM/hQB2Wo3vmyW7qRiG3jiYAiQKxYgMSuOd5jByOvc8U9dwRmEce9Yy6KCAwHAdiCxwSAQBx0+tctLfSG4JYFBI5WUBDhYQ4Zs7cZ4AHODx24pt1dxo77LiRnXAWMqzOA6sVLyAY4AIIz1cehoA1roxLEru5iadiygIWjcYYs27cMkOMEc88ZHGeR1ERw+ZLGxCsqkFiQS+3GznATOWps+pySRJHl2k8x9rAByBgBUC54yT1AHcknjGDqF3OjSwzKEZkUMpAkKqAxCqQcK3znp6DnNAEtpO4kLPkSsgSMnj5VZiOXOCO3I/LFblhO7xoW3Ku4jja7ANnkrjHT1JGO9cdBOCo8xWVSVB5yVUEngkEkHr7E4NdLp5Lr1U8oVy4xtIxg7RxgH8MfkAdZCHYKsRYEkk43btpBB+73wTx/9cVp28UduzSvaLMXRljZzjlsnKjPLfKxz3Gaz7RLkvDGqtsZWYuuCpbJUBcg9WA9+M4rrjok8FvFfXQQwyElTnaQQWPypkDduGQeBweeaAMWG9aaCWPAQRCQughQGVpdsZzIeU2jkY7sfU1Vui0sccZL+WgdwHbKxhyv3e6ZKj65+mNW1it1FxJLICdjiLcFw7uSq5Dk+YN2CcevXvWdM0JaQS/uySFjIXKEqwBDIDlflPXnJ7UAcXPGJH+cllKqd5YsSAFBAJBIb5mwTj8elGnWrJJL5YX5gZAw5YAgFXI2nau0HGT3rZuo4/Lk8vC4wuQoUNG2RlVIGQSXPf7uD2qfRrMz+cwULMqq0alSS6bSpVQOmFDcYz04xQBCkZYZuIy0qbl67F/6ZMODuHB4wD8x9OelRoUggktzPFNt/e7WX74OSNvZNrKOfTjgcrBYQyxzbpyjPsjSMFgSUIJYk9G3DBPAwvIOa0Ivs8UctukCZaMK8kil5AcAk5yQrbh1Azgn6gAx4t07PHseQzDChzuaM5bJHuAGPGcEHoM1BeafKGkSaQDy4z5EYjCsyA7Gw/wDFtwPm/iB6DFWbe4eK7HleRviXdsLIPl2OoCDI3Phsk47k9cVbvHOpzxu8yR5XYOZGOWcs5lcklss3RsdehNAHM2dtHOs28Kq7WV3wMRtj5SSThAWX053kDmqQ02Qme4dY3ghK4BDNE5kY7S27lUweccbue1dFa6Pcy3E1vECAjO0gZiqqoJBC78bhkjAz3GBUM1vIVFlAWuI2YsgKsswLA5CgsSw4XgYHHHpQBxrqFjbEex1VZIhHIXVFBZ2QhgSVK8ZBJAB454viaO/gUhI4JsoUIyrMrR4Kud5wBhMdB8xHNSJYXFoWUxC6uFV1jVwY0aVifIYp3UOBjsSfaqkSXEQD3CmOZ3kcoQFfZ50mZCmTt3Pv+UcA88cUAUri3eJjzlhja2MKmCQ249wTjHrjvWI4ljOSc5L8hhtYgknO4cjHTk+wrq3hkdlAbzBICvlgMTnaShwBxyScH0INc3fwSwOEDK5Zd2Vy/UE7c45bPselAEJnuSB8uHIQHBIYquGViM9Oc9ug61qRbmgaR3RZHZmR1aMFhlTnCnLMWAzkY5GKo6NLbxXTSXab1jRn+dHkRpXXEYkY4/dhuTjjIAOBVuWZUuFnSG02yFSscDMY4pV+YEAsQrcdMEdscGgDUso9m12G8K+X2sSHz7Ifu5yee4rSEcDyM8UhjmX5h5gUxZbLESHPzBiR/CcHrxzVCyuppZHKthn3CZNqooZ8jCICu3hh0A613rRWzxLZ21ijPJZwl3dgZVmZEAlhMangOCcMzA78jGQaAOCvrZ7ZUEglS1kDSttQbjGcEnaCEaHzgxXBABXPQA1yphkEpaDc5wZUcD540ZT94IvBCsdxPHvXb62t/Gxt7gjdHGFU8kgIvlBGTI3ZBY8HryO1cypSKdZAqLclTkkOG2BwvktnhoyzH5SDnvQBkuSwBbczEBXKg7wFOWAOcbiufy4qqsgLHy1OCGUbgoJQhkDsGH3sHJJ79D0rUuIx5soKnLSMRt2qgyxJVF67cAgZ55AFU2VI12lccnHyDccZwCPTNAE5lt8hwCrCMAqCwXzfusXJORnlhjgFsYHa4JBcGWSFHEay8x/dcBUDDEhGJO5IAHGeQcCoNLgW/uo7b5IwzfMQGfaiKXaVye4K9AcZcAe+hII4JfIhuomiJYi58ho3ccqY3JX72QcckA45FAFHzZkjaNSY43kLCPaDI4bgln252I6DHp1A6mrqfNEWKNKqnKrvDqmTtZmRckL8zdD1Occ0XV7aqjoYpZ45WQxXEgSKVgmAyyeXk+VlsZB7fjUen3v2TzJI/LAKlGVgWjMRDqquhzuwWU++3nqaAL+najb2sjK8RLyqIomJQRFpWIPmBoskBOg4yTkelWzGsybzcQ26DzD5Zz50ifMUyxGCeDxwRkYHUjm7m0iuoI1iUzuh8+XCLGV8puJV2nlAr5HTGBx2rWSazltlMi3MkqY3qqt8sZTy1Yt3BcJyoU8c8kGgC3bWM10DPJLBHHHu2SPLCgG1CcKryguTlSMep64FZ1xHFCyObhZAw3SMzDYWDOpw5QKzkglf97PpQ1yDtSPKOzKGHyhTz8oUPjYQuzjkn17VWjgXUEEOxJf3vmtG4RSqxguoR5Ado/IAqKALFzZpHumMW3zYAYvPXauGHEqMjkGTKtyOBzuGTmsUwNGCxUtvXCMhzwNxG0AYBzknr0xW8StuYvtasBsIEZBk2o5IVlRxgEDLAk9SCMcGqxWOB+ZB5cRykMzbWePJZkKg/Izh+merZ70AVI0kkhMxdd8TwxRqSd0qsHUiMKOQNpznpxjtUN0izQNbukh3GOZnyCwK546cJ8ycEducA1oxXOns0jTW5LA7khjmSPaNyPKzbVDEcDZjaAMgk4ApHljvJVmm8qGAEB4o9xdI1QZZiByMkDP445xQBkoViZXwV4MZyMbozlRwD8uAc4HTHHQU11Yyu0KyRgOxXON6gEnAYKOQoBA6/lxoXARpBPFGht4isaryPMGGdvvEu6lmYgkg4YKMAYpZJn8tJQiJE1xIFccDcqxh1IJ5yZE65wcgZGaAKSOTIHkjMqhkcoUJ80BsHdjqeR16k85prW08yTX8VrcJAHdcqDsj2sOGHYAMOemfyrRhkt4J43ctInysVAwARkmPZgbgWXGckc5HIpsF/wCVHKGhCpJIdoUknOVZgwDDKFGPB44B57AFGCKVnQRsY3807S2/aij5ydiIWYg4Py88Y61Ksku9lZllhUsEYli2+VmdnVeoBbJ6Z5PFX717W7SEWu62YxsGEjEW6vw8sgKvuJIyDwOMEnqahHkm0XYGbymzIq48kghSMbskHlhnkDA5oAhiUC4UN80e+MyFSSpVypKhj93AIBz0JHtV65miieeOMRyiTyVSRo8MojUq4y68MSwyw5JUdsgU7e4KM6Qx+UtxCUJLCQESABlGQdvQENkZxVkqRBLcyzlZjIURQ++R9wbc7K2G27BwRxwep6gFZEeNg0gGEY7vmddxQqTGDGwD5CkEZ78dqiuRHLG8kYEYDFlUMSse5fn2oc8ZJ5zyV/ClIl2brhzJKZA6MeOATjKsPQHHqePSrVupeZ42hDxhS0yYYDbGwYPKARgBj0Jx9OlAHNArKiNHtKp/EGbO5JSGfB5VsqenHHvVpllkmllkLM7AF2+ba5TA2kHvgjA9PbNa11HaTSzm1t5VhjkjEIc7FwxxscKgBZuCO4AOCeakitJYTuks2kh2NGCARIJZBtO1nPzsOnQhc9jQBzqszHbtITJLkdQoYkgYIxgHp7VHIkO4Lu+QDK7zkKdp3K23OQCSBx0HTtWxcWrQAI9vJG8qCSNjKrFYwMoHRMAsQCSTzxzmsxbeZ23KgXzBujjAUn7xBCg+ny8UAEflKrQqhctGVRlwNjNgAGM9WyuOvfp3rJvIzIoVuZFyBt2nZ8qMFdQowD8pHX7xrejkECsJVyY8yRvHhZA+5dpck8AAA4HrVKUKxAeMSq2cfeQbxyGwhHBCqD6cnqOQDImjWOCCYSriaRvtESNtc4wSyrtAI2u3YgZ79KkvHgaNUt3kdSIsI7l2AEewGQKnBBDYAB4I+lQyw/KFILOW2IwDPxGFDbNx4yxPQE8CoBBMfNRQq+WEaXdgMA48wYDEAnZu4A7cDNAFaKSWJ5ZxJhhuU7jgHIWIKinvgt+XNRySSFRlt22QthgXbO3ABBJ4AzxjHP0qy0LAEqFZwzAIeTtUDLEN7luOuc+1MaGRY4S+QsuHB3KcoXZSSmflOQeD1xQBnGRFVmby2YFgwbBJD4OApHDDLHJ6EUSSeb5KQ5IZRuj2gEYQBiCuSR0P51rPZ2L5VLlxKxAHmxKIuSCAXjlPGMduKoz2T2M+1SHKMpzGzFCGVWChgffsfx7UAXVaF4IozEWKAFSWwZCJWMiStn+E8KBxhsnPU1vsyXFybdTmJk3JsdJMDYXAVyQpb6DtjGadJAWZZQhS3eQs0cbqWTdtAGCdzDlDz2NQb1jZkhYAiRx5hcB0QEqwwuOcEcg8EcUAQPECqqWwgVjGTyCyBsodvJJ2nb9eTUF3NvKNKhDGCLyiSpwI0MZO0Dncy8emO9AYtaxRq8Z2yO2+MHcwZyD5hP3jkJjsMcVDcEzEnYAsCjOAwXGVXYE3HAJ3H/gR6UAQIjMytlgS2TtXhsDBKjuf8a0bOaS3dudoYuhUqCdxJXDZ/hySM9cnrxVa1iNw4VcQgKSWPfb12s3APTj9a2YI28qaOV1YLuZN2QSWU7SMJyQ+e/f3oAtjpJvQvMixRoY0yISMgoTggEjHA49CKpAFy+SW3AKFwNynaQVwpyRhs9Ox7UghdQkpeQoX3NIVwN+070RxjcME4Hp1qeIL+6fLBgwaWQgEBlbco2dcBSSecnPSgBEiuIGPyxlGjU+XIQWckkjKYODjjkd+aluTBCBJHG2RGGZi2AZNwL7ExxGcjHzdV7ZADVZ5TOBLGkkvmO7yRghQpLhI/nO0kE+hHP0qiyyOsiMg3AkM5JDFQMMCCPvZKnA5GPagBJJRIHaEmAPF84DtksGwQOCerk4J49TVdAxVs8MDnJGeMHp7nA5HrTlzGchQ524+ZNyAcjcDnJwMYz0NOjZ4JXVnCkYLcqzBcbgVZOAeR9MYOKAOt8Lyy2pmSKRAZInyZJHVFLY2sqKDtbb0PfFfTPhPWbmbw4bCa9S1QyPG0m9zC4j2NsneNMmEnyzjp8gI5FfJSXphcCzaQu6osisMsHVh8pPO5Q4yOuAQvau007xJfoxSa5khWFvNEcbBNrx/I6yGMAYKF/bnmgD2vxR4Q0nVEN7Nq9or+bDDGjSMJJMshkkeNv8AUoMnl2Abkj7uB+2f/BOrwl8LZvBUFtdabZf2ppzySvcGKFhIyiO5xPLsHnReb5gwx4JI5wK/C/Q7WbxBZ3f2WNZhA0Vz8iRySbQjQgCVlDBSXOUVvm3A7SVWvu79kHxJ428M6zeR6PNKmmR2t3HO0bOsLhoJY5pkimTiQJKypkZVxwVYigD9xPHHxJ8D+Hrn+zZvsT3l4JLaO1hFv5cIl3oXYGIobVFZQwJDAshBbJx4n8RPCXws161guJ5La81eAQ3wW3NrsLSRvOIUKtINyh33Bvm3HkZOB8f20CeL5tf1a5urm7ktLhpYmubtpLqzjEyrOoxtyxjnHyNk5jwoGWz88f8ACd65pPxeg8MwancHRJJwJZJneY/ubpgCqrJzJ5OAR0JU/UgH6k+C20zTruytbu9ju41huLSO0l8wQxQvtfy5RFHkEKCdpADNg5wK0fGt54Y07VlbRYoog0VnqMjkRmVXiR5JrSBIgSmxc4JmG4r8wyWxymiaFcT6KJngMt/erEwnRP8AUQIo3yYIOX8npjgecVbBziaDwlFb+Gr7U9fm+xzJPLBpst1IjPJHGZt87xTHDZkmRADhSImCjdyAD6H+Ev7SmnJfm1jubVUkcwz2ZuM3FrJGkjTStCsIVYlRBl93U+pOPrDSPjH4b1phZXWpZgmWJ0VpTtbfsCbVTO4CXIypxh8/d5r8NdbtX8N3F5c6FeG51fUcDNokRjmbLJO0BQ52CK4y7HjEQ5wQK7r4RaN8Rb3X7B7vUZks7qZLa380DMh3PI+Sc+VCGC7ehK4oA/di08b6TZy2tw2oC6EayCIwKFV1bLRRLG5OFLFATuYkKcAZGPStN8STXESahcvDDaRs7xwMQr/JHnai4Ic546kc8N0avjbw7pr28Fja2k0NxNCm6fzg7mGeHymlZZACrr5yOuCuQgGQDmo9T8e63BqUtu832i2t3O1yxtg4P3hCANr4O7pySvGKAPry/wDH63FwRuUxqVQRzSlVBZVaMxryCAGQEjIweueDj3/iANFHLNcCIYZmMjARjlyBGIxxH5bJktyWXg4r5Xn8d6dDb+feXKXdzG6PHbq4eezQRjJddwMjEOzBeGJz0rOn+Ltvc2kttqmoW2n7lBQOUYyKVDKWiUMQd4OM4AIxzwaAPoXxB8VNFt7RbWW9t5A5k2kEkSy5VkTEcuQ28Dd/eyD6g/OHibxvZ3Ssf3jOI3g2pMskoDoSkauT+5GOeeOOg6V4Z4n+IfhiSO+hsJIvPSZne7kfNwWkwDJbqR+6JKZX3zXzzqXiyWGaa/tNQmEsbsqIzROh8oCR3k3kB5GjOBlScjC85IAPojxLrluLeKzvbmLT7MuyzurxiXfLExjRrlyVWQpGwAXcdw6DnHN6Rqeg3yr9ls7hk85Et5bmPzLhWEuJVkOcogVgMoq4Jx0JNfJ2r+PP7Rvoo7tjJLKXMbSb44URMIvmPuxGSSdpCrnkgmvVvC3iOCBrLSFmeO5vJ42E8cqu3nKiYZZJJDsQ5A5IGT1BFAH3z4SsIL6wtHMU0dvbZRSEKDzoyj+S8zbhIfMGVI4wuABzXrUcF5crObW3jWAW3k3IneNYlWLa25GYYVSQBtHzdh9014v4EnlhtYre71eOeQKkyWrSE+TIXH7xYkiA80YZepGJNwwSDXvbXGnwaQ8d3PvuGiRmCSb3HnAGEFFAwnyrjOMDOcnoAcNY6Tp2jajHeS39td/aJf8ASFsbe4S6itnDRNbMA2UTDtvHKsV5wte1eD9Ga+e4u4EytszSIYZB9mjj84QxhhC7CJ2jKHYWyCT1XFcDpvg9BFuluUBuoA1tLHcJeCSEsTLPE6MothuyCh4yDg9x7j4CsoNMtbnTbNd07yC8gt4Vlka5G0NIJH6bRIqk4I9eQKAO7svhlZ3MUV1e53RE3MTjy2hbIV/LZdj4zIpORjryem3t9L8K32uSroGh2U00/wC5VpiFYW6bSkksjxgrGFZX6YzkZ5zXTfDf4eeMfEl87ai7xabKcjeAkFvavgrCuFUTMAQeAOfxFfZnh/4f6f4disItKYWxgn869nO9ri9UxldshDgEbiODuA9M80Aeb/Cj4HeH/h6BqT2qal4ivIy9/rF0oe6R85EVirgiGAFpM4IPIznOK9mj02WKS7c3k7pM2+GAtuEBxtYRcfdwV4IIBHU5reUKSclAy7ioYruEYIX5SG4Q4Bz+HrUb5BY5C5BMQIGdpXacjBz0P4c0AYdvN5Ml0sysyLsjt3D+YCpBExkRlGx8jgDIA75OB81/tJfFGD4T/DfxX4yurtoBY6Lcx2ELzqkV1dyBktvLQEESCUoD0BBz719MX88dpmeSSOOKJZGlaQJ5akIHLsGIwMBvwHQ1/MH/AMFMv2v7z4pfEWT4R+Cb4zeF/ClwsOt31vLkalrERIuoMRpse2iCgAAgMwPXFAHyl4d8U6h4m8Wan4uvr+VdSvtXu7+6k3uFZmuBdEgqCZCRsXAHAIAJFfQ3xg8G2Hxi+EniDStZsbXV59QsJbOOSeFZIik1r5UErPI43SmRwEGBlkGcEYHxh4FsJbmVLm4u5hIk7SWUdupgjdVl3xXF1GvzeYV37lG0bfung1+i3w5t9N1fSJdPlExurkCB4Q6pBG4GN0MRYsXBwVPGMkg5PAB/D58ZfhtrXws+IPiLwjqto1vJpuo3McSkqQYDIxgcCPOMwhMZz1JrzqK9nW3WEBUAdNwVU2kZKoWyMk4L9/rX6/f8FcvhPB4S+LUXiG0C2MGoJHZXRlExjlvFh3mS3lwyzAxj5wp+UoBjufx9j/eInlnzpejheWcAY+Ulc7vlHHowHYUAIigyp+5GcqAjFirYAU/Lu+8e3P0rqdMhltpEhXzBJcKYxHDNsZHDbiZYySYwEOCOMk5BJzWZehYpY7crGvlo7ySYO97jJOVdlOCFVMAALlsHrmr+nzPbxxzuSrtFIwZVjLPFh0Luz5LkvkYBBHX0oAlvpXgBizlhKZXBU/LuUKD5kyb2+QEYOemQWDA1YtZhBAyrDvuJSo88tlfLOSiRqCACd3Oc/d9zVa4k+1CMyKhDcF0TbtZiCyjJ/eoo7ZP3uvORVWX939nEjfIwOAgI3FDlicZChQwODjHPWgDotPvXSZ49kA3xlQjFRECqswyx6HB4yRhuTXRJBIT9okRYF2HayyBogJNx2qE4xvYgDkAkcjvwFsQ3BI2lyZHbDkBdpBHUgc+vOK6x7u7WC3g8x3iaABd4hYLEw2qUAjzGOcYbJ+UYINAGvHbxssjiZQ64ZYSsheUBl+VSFwDktnJ5HStmNLeQqYYpQ6QKJQNgQSEBHcK33GVgQccEHINc7DFORA8jjdKwRGPyLtCnJY7hsyBx6k8VcgeSKIhnUSx7fLUEsPkPyNkcHHvknjJJyaANH7O7LLMh3qiKxI+QBpHVAOepOWwByACe1UGkQALkQqybpWKlmLK0hRDt/wBXuCKOozgDIq/DceXHhiJmNw2xfMwQFAcsAQWBbeSGJwCh4BNUr2e1jZ5Mt5pKDCyO8TbipIYADgMWbHZpDy2aAO98LixaJGuLljlgiW8aM7AOWbjecKCyrwOm/OcivV7V5rdre6tI3jVJNyvvb/SAHOcvu+dggxwf4hzxXivhZrSS9c3LAJIxOY2CAICzZRHOCu1VC4IJJ2jJxXsdrM0NoyW7GSxWRpUEyn9yC4IaILymVU8cqxI7UAej6L471GBPst1OwiKR4kwS0nlp5QCsDhVCAE464AI4Jrv/AAp8UrZdShiluhIYWWRi+AHdSZArFlAdNylcZ6EfWvC7cQG4MU0SNFIBGrKuWjYAMHQgkoSApcjnAPI3EDD1CB7K1vXignYxTxTPcQ7tphyy7VOwljnHIIxnJ55oA+5LTxVp+sKYr6JnluZhIlwkkSNuEsIkb94vz5SQnsAWJJ4OLOpaTIt1bT2vlrId7xqxUq7qgQLM4U/uxLtKkgDn7w618T6D4i1SIoJLmb5SDHH5fmSPEGwS75G0BC3IHJGOvNe0aN8QYpbeKJv3c5jD+c+xniZCSoAbIlhDF8njIbgALyAfQ+n65qFiFEQNslmjK5gmLs6vJvc5B/ecNjAHpjA5r1zwf8X7zRp4UF7Nbv5kUsimQuEXeqqGyV2kQmTDZYbl5wDivnDTfEtr5UU0i+bJKs4lRDGqeZuRi5kT7nBXCjjBxzitRby2uLtruCNYpiHl8t3McUse1lZVfb8jbkxwB905PJNAH6feFf2qb/SniSHUC9nCiBZXCxyKRHFvDuJWCqGQZbIGT2GRX3P8JP2zrCWS2jv71Z1jCCCVZA6koMvOATuGV5xxnA4wQa/nQ1PU9Z0+x85bghZC0b+aZWI8sL5SRll5jLxqDtGcJyT8uNrRfijPaXFvKt6ba7t422qn2gQBmDK7tucgyMu07SMKTgAcYAP7APBv7U3hTVJi99qLqrQ5heKZVXzVIKiRGzwRwRwcHPbn3TR/jFpd4glS93wl2ymQwCtgKN3oQTyfTkZBz/HToH7Q3iLSgZDqss6lycLK0O2JSdgJx90nGeenPGa+vfhl+2dr5gNmL0wWkO6S9lmu1klVWjRkgQNjCfI7DA5B25OBQB/V3o/xA0a6tF8q7iAVssXbJSRmVjkBjkAliT7V1una3ZXkZdrhDjcwnByTuGQx2KcqFK4wTwR6V/OT4K/bFhluoBc6nC8YnBBlmMYzCPkLAHGOgBJx8rZxxX3f4L/a00W9j+zXF75U0UcaNC0g2iMxqxkQ55TZg55GDkZBzQB+o7zp9qinS7VYIkaNYowg3F9w3I45Emc9AOO2eK14r/bsO4mPLFgSxcgqQAARk8qK+IvDHx30C8h2jVoJ1mLsvn3ETujIRnCrINi9fvDnPyg549Y0f4pWE8kRl1CPc7KNhKBVUE7cDGSAQencdDmgD6RN8iQCcRs+Zg2LcJJIWBKliCy7mAUbuSeOmemkkjOFZVYgFgSWGOo5IzwcA4HXAxzivJdK8babcSPGJAnltnMnyLLnDO0Rxhl56rn5iQcEEV11p4htX8/YJVdGTdiF9jhkdldJQMOPkIyMEHAOCVyAdOkisWKTB8yNvPLAY+XYoL/LhcA4PVTkZpfMmE29nXyQrZjKneZPlO4MWwEC9sdW9KwW1OJ/3ypvMauQq/6wgjJjTkZYgA4I5z1yKni1FZVjMwx5q5WIDEm05ABQtxweffg9DQB/j4mEEycRuVV3y0qxkBW6p5hBJwRgd/zqqVEmwBw2CAwbruyeAoHT+dWGSRpAHOAUGWIVwCAWGPKHzHGO598inTxzyESRgjcfLAAKx5UAdCTk9CeuM54oAjB2qVONxIbJB3HqQVP4/jmoXIZgzKpfDICR8nA64C8t06+lWPsk6vtkTIU4fOSFZunzAnHHQ+3FONo7ybUZXUkEBj5YbnsWIwpPegDOAYBSNvy+mMgZ25IXGe+KsLA0pOxdwRS0mxSfkGNzMAeOCPzpYrRxII3YICeXOcgLklQ4B+XI69PwzU8oBcBY/LQKFA+feVIDB2ZydzFeew+bjigCuQq8PIgTbIY/lblsgcsGOM5HP+z+NQOqw7MeW5lXflSGK9iHUH5D9eo596sPaSF/NAdYmzgEk8AjcSQOccdqakSZ8slhkk5CqCX/AId27oMgZ+lAEJSRiA/ETZ2lSDtBxgk44XPtnBpxdYTGyhW243dWVl5zk7iQPwGc5wK0IA8R+ScmZCVVWUkbGyHAByNnPbg5qqkTwuVkQbg/zNtVjtYn7hGMD07ZoAYbhY5S8SKjlwdjbmUjkAbXHK7gSPTOKqtLHIxa4R87W2mIgHOcJwcde/PNXWCLMZWjWePGAHdi2MnH3W+U88dRnPrUTmSRmijjiXG4/IsaMwAyAGY5AB9+fSgCk6RIpMsbZx97cwIJJH3GHOO+M9OtOiRMK7OFUqwUqQG3g52uCeGII549qk1B/OKgbz5SqjkyeaXlJJZlJH3S5bv1wDzVKEyKGDIHQNlQw+UyKecNxnjGRnkcGgDUiDRDco8wmPDARghTyVIyOD157e1TGcu4wFTKIpjCl14BHG4n5jgknoM9qqi/kZQgYQ5LburJtxlR0znGRnr098uBDFAm9SqHcxJDM4JJZTnhcY/XigCXzWACEyELgD5ugJOTz905/lVmbUJHVYgzJGqMpAZtxXjcSDnaSuOBx6CqXku7OQDsABfJBwOgZm7HOPekAG/75YrjaxAAO3BwfXuBg9qAJGcqQckOTkqwyduAACR1PJ7cYqyZfMUMUQFF4KrjOTnJyx55x0qocAhycuz55BIwOgP0yO9SiMOqEK5dlbcMYw+SSAB1HyjOfWgCQS4cEthtvzFsjJ6YGOAvPXirIY4wTyCcBunBDLkk+gHfOBVZFIYEhWKDAwMpz2Izkire1kO5wu3byqEEqGBKttIzjA5B6bh7UASNK8SGSBcLMvlOpfO4fL5ik7M46YOO/fk0huHlVYm3FFJVRgA9AFyQBu7c46VXMm4IQittQJtVducAncT6nH6VIm6Qtu3KygNk53EjGACOBn14FAApkiIKoPkbzCWy+zYSpypBGCzKDkd+KkR3xNOkqxO5IdFIVpCSDgIv3V6847dqSUBnbPynJfOM53EscnsAMdPTNQ4GCN3O5eACG2/xEN+XbnNAEh2tIjNucMS7BfkxliT2wRtzzjvirUVq04JgjZ18xFOCAyZDcOuT1C9cjAB4qsApbCkAEd+AME8Ak8cYyav/AGvyITHFFtYjEhDPvfkNksDgpjoCOMnk5oANr2jhJYQQ4YbZAcEsdqPjjuQf8iq7225i9vuKpgsp5cO33cL1dcjsD0ycVGZpZGBYs6qecktgnao5I4HQflWg3mxAyRzsJUAkkUx7WiHCqGLdQWxkYOMZ7nABjyNJIxLjDtnd8oABGOQoI9qkgbswDEEZUrnJDDI5PHbofpVrZHc5lIKEr88wViJZOX3Els7zj9OlWdPtbeSbE8gVFy3msSrsNhO09flJBGcE5IoAnjWPerkoqyIrgYd1RQwDNuUHAIJ4YEjFbkV1BJGPLVImhYeUxCqGAYtjOP3owFPzfN169BjQq42opRon4VY3VpTkkZIAUnOew546VtR2pxIZT5JhUcSIwLMGClNv8DbW6kdj+IBWMu53Mp3hiMbs8b8ncRkZIc/huPaqVxMwztUx9WADNvO7G05HXBLADjg+mKvtB9pkFvhU8x1IkHLBX2kZxgEBCxOMcZJ9qF/5cMxij2TLDIG82PeqPhRhQrZIC4OOe9AGHI7qTkEHnggAkgjIbJ5PNVhJ8jHBDrnAAGGJLAlmJ4xhSOucVNNFLLI5IZmyzseSxzzknscDr+dMWBdqBXLSPJnyyhwRn5WDZ5zyMYHTPNAFN5C5G3J5ySpC89MZPc4H5+1QbHLGZQ2Bly+fk55Ubum7npgdO1X5ofLZlZUG4BiqkArnPBBHBzn3qrKvlRJFFJKoI+ZSW2k5xyM4I3EkH2oAsXuppdQWsLIUeHePlEe11K8MWKA7t+7I5znOT3oQyndgEYwCQCNpI54Prx27jmqd3tkYOpJwqhshVZWCgHAHB+YHkdQcnk02BiMB1LcbjyQSM54/AHmgDr7dlXy2jclyo8wP8pDs2SY8A5UADnjrwMc12Nn88YIO+TcSeokzgEKTuHQenJ3Vy0AWaC3uFUt5ZMVwCrOSqbWjLER4ClWCjg4K5zXVW6x7QkQKkqWZXbaqDDsFYhRlyNm3HB45GaAI9RbzIizRbY12+YIySRISB5rO4b73OVBIBwe1cFfzL5hkDNhmAbeQx247g8Fsfrz3rvNS8xIHiV3Chf3iBwyszKCHJHJYDacHOGBNecXUcvDLlZAx4K5T6gFcZxQBiXLo8rbN2BlU3hQQOOpTjHtn6VTnC5QId2xBgB1bGQSwyBwdxPHbGK2o7QOXDbo/lZsnAy4+6qdOCBVG4t4w6GEO7FD5hdQPn3ENjaeRgg845zQBmSxSRMCwIJCsD0PzDKkDPHHOfb1pjSEtmRgxxy3144456e/Sp5kkIBLswICA7emGwFyRwBgVcvNMitre2keQefPj90oyqg45JB5Y8ZPGMEY9QCnDcmCYzqAWyNpx8q8jJCr1+XOPTNdNbql7GZftCpdszswfI8wnDIQigl33BuikepXrXM2sBmkKZRUGeWxkY4yAen0HJ/CtaO2KtwzFlcAMM4AGPmGOoye2cY4oA3IIG2MQQ8jAZXqAQANy88nGcd8ZzUkcIKfvJAqliAhLMY+DuJGMEHOeM8jmo43cIsakhlJbzAMuWJOMsMErj8s1fjjPyPKNxblEZMB8Zw2VbkbgQRk5z1oAa9kkiLKJklkl4WPaykKqkFnbAVG4xjnNRR2u0ZONo5IIbCENnDHb83Ucc9ea6K206BwhVmLKqyTMYyIkABUuwZ/kALL368jPNTLZwrBKwmhkUDezRgvtIJQIuGBWXeRnAI2nOSOaAOZ+ys7NKQoUnrtB4AyW4+6Ov8sdqbJbgYKr95h84YHOcgZyBt5z/hW2m3yWRlfkgKVTcwG472UHGcMPUHPsDmMiNmkDRkoIcq7AoVcFctg5xwMHPBzkAUAY7RbwSAokiMeAGRT0wBsI+Zg+ORnHbvVf7MHLRjiQPuZmdTFjDDLHAGQ2ec859K1JYgQGjBKEnY2MHGMseMhRk9M9qc8FssK5uNs4V2K/M6su4bUUqgw+C+c8DHUUAYkyR2zqY8TEA7CXVoxkKBsVuEcc5yTzg9OufcESbmDNtfDuMDl0Jx82fmAGDz68CtefdlByy5KqrY+boMsB0ODye+Mc1nx2izy4b5QzECNQxPGMJwOmM884+vFAGOwGGRWGMgNwSOMndyOowcH3qv5Zzn5sggDd36YOB171rXRjMhSEZABUnBHI+Uhgw9qbDbsVaUoZI0yZNpIaPPEbBtvy4JHqO3egClJEI9j7Wic8q+cI7EDHy4+QYJx1qlsIf99vKhsNjqRz93I9+PrWtcM8sYzubyzgOwGRkAkDHDrkdc/lVCWOSNVbBAZcrk578HpweDQB+gH7DWkTal41sQnlKI7qGT94uz77oCquQdxPcYPG70r+kbxNa+TpGkQpHvVILf5Gtdr7nRGYJK0e3YPL7nAzjA4z/Px/wT90e5n8XWU0EMThZojJJcSNsG7kkICf3nJweuQMcmv6RtftkbRba3jjjcC3hD3LzIDbyMiImPOwXOGAIGcFWG7AGQCHwJZCGO1nbTvLlZ4BKyxlkRWUNnzcddqgnBJBI4wCa9J8QJIIlVkYJIy+W6KzMjMSFyNvyYwxJK8h8ZGM1594VkuLCCews7+WYRm3llRndIJtykIqxncF5VuhyNwJHOT6Q18ba3lmvptlvEDPvjJDb5I2wnm9UA6EHII55JoA+bPFawWN/q0etLsstriFms97SzxRgx+TKzllBCkMDsJ7gcV8/wCv3GmDTp4bVZoXMvn265dlnjCgSxHJGw5YFWO48fMo4NfVnjjTV1m0lkugkoBUxzKI4oWWQusKugJMi8whiMlvmYgda+Ytc0Zpppne4ilW3ldIBAjgMRH5bFkMf7uHhOuOecZzQB+a37Q0E8enXM0kRK3AfygGZijIpV1ZpMCNsjsSCH455r8rdUk8u8nHygsXBPDNtLZHBGQePw9cV+qf7VkE+nafNK+6NvmMe508pNy8xRhTlNx5Oc4Ddew/HvWtTL38rco4duhO0Fj82MjgfmKAOvTzFEKSANGVMkKkqQwb5iBjkH16EcdM5qpc3VuH2AKqq4ztQjIOd/XjIIOP8iuOOsTsqATvvQ4Q7yAo5JVT/D8xzxVGfUppWJLEt/ESepzk9PegDr7rUxuMaSMY1clQT03AAE4H3iqqDjj5aqtqXlGJWWMptBQgja6MxLbnRuvLDrkcgYxiuRW4Y792WYrgHJBDN/FkfXofWm+ZKQctyg+mAT8wA796AOyGprIskrPsaFFSNTuJZeBsByMYAyOOi1W/tVZtsRYqF3ZfBbPBIJXdgjJH0zn6c09zLPtMpU7cLhVCk8HaWAHOOR260kFwImO+Pej5B6q4Vu6EEYI/+tQBeuNTkc8sUKngjIGPbnhc9v8AGs6a6eXJeQyHrkscg85Aye/HNQsQTxnGTjJ5xkkZ98fyoQeWQdivgOuG5xnIyR6jsfegCE72Hcgn2J/E0oDYYAY4JYnGCOuM9qP4s9MDOOPyHtz71ZW6It3t1iAMjKzyZ+ZtpDKMEfKoJPTrQBUJYE56tyenOPp0qxG7MQzSncmNpJYkhQduGIOMdvwqsRgDnPXI9PXNOHKgL1BB7DPXp6//AFqALDBMKUJLHdvBAGCSfu46jHX61EuCcYBJOMHkgjqFJ6ilQ5B3MdygADGd2Tt25zwAM8+1WWRERJElzJlgy7cMhGGBBzyMHr6igBiOYzlAfMyNrAtleuV296vQRzXEqoNwk+7Ic7SOcNuYnAXHGOcnAA6A5oYgg++e2a2LCQtMZZCWWKMu7DuyAFWlUA713KNwPJz1yc0AR6lEYLqWEZAQqFLKV3ZAbcFYZUHdwOwIrO3MFIbkYO3J6EEAkY71p31xLey3E7kMGcKnAAVMgIqAD5V2jgDA4rJPcZJGeP5D9KAJQ0h/iwVA+8w6DCjYB1OD+NSRmQMAxJ/76JHIGc45GB/+qoi7Pw2dwAHuFXoBx6HipUIZgIi6HaVB3DIOOrHjC9v0oA07m42L5Ucysr/PLjByyFgmSe+ORz0fnpVRZmIGRgj7uOBwRncD7Z9OeaqHvySykD1z2570sYYgqFyy5YtkcZU9c9eM0AdDb3eEG3DAYUnChn3fL1JxgNjFaUV1+48sO4ZpA6xqG2MFXr8p5OQcE/3jgiuaiKlolViQADJhSAhydxUqCSoXn1461tw3EcDAwbHBynmujnBCuNoLHgYYZOARu6UAWIpW3gk/dJDoOAc8nt83JHX0rYS435MKMFQ7gTyyKSB8xC/McnryOelc/AwAZpFIBDBAFxhmzgu5yWA4IHqMZwa2LSbBwuVRiokXOFkXg4PqM47cUAbtlMHfDkE5DjfgAAZ3HDfT/Cupgkt5BhXVm+buBjjqfmxjHHIzXMwtbyLzGFY5PVdsecFVUsMk8gA5x3IrYiRSkSomJRKWaX7uUIwqnscYJ7/eHNAF1rp49oc/dAA2nAO0YA+Xvj/69bNhqckLNIhRm2gISCXzuGQgB5PTPtXPYc7xt5GXwGzjHJPPrhuOP1qVGZQY0OVzncRjkEbSPQ4HNAHoFrqCSkMI8EJgsSdjt5mdzBT127enBxkjtXS2+o27RgxxFGjQtIHO/c6n78anrgBeMZ+XJNeXwTmNSxDbw6gnJ2EFkAYsD7HnHIrXhvZw/Gwl8BWKn7pIzkDAI2A9B780AehJfQtGXh/eYDnaGwokPDruPOd69CRjoQSK3N8MUdvJJFG88jM7+bOSpV1GV2RltnzEHDAcetcFbSmSMsIzwGBIyqMvHJAYZPXjtjIrpri881IWgaOR1hYSJ5QzGhVQQZAv709Tux8vODQBbLJllG35fnjZZt6qwUlR8mfMUr05GOhOeKc4kZQ8JXzMKDGqkEhQDuOR97B69/TPTMstVktpnl8uEqoIiWaMNIxLA43BRu+XqDxkA461sPqS3TxywW0duItzuisQJAWyhO7O1sk9Mjk4AoAr7JLiPMyBWbocleAcHg8MDtX/ACKZJbpC0UyOkkkTh8BGLRyKc7lyMbChXsfmU/WpZL2Mkx/xbgV3DHRdpUevJHPcCpR5RjJZgGAVfLJYNjLElSG6Zx27c0AUUge6id542MkshZpireWzNgLhWGX5Bz0Pc9KdcWO0rBjbuTB3MFDFTgksx4x056Hg9Ku77h0JUh4I2IUAgBd2PmHcHJx+FRXSbGj2bSrxlnJySSW/eMAxPJI/McUAc9PYQKJV80xXCqiW5QqdyoSjq+Thl2AAEeuemayLi3YqyyxmdiOWckncSMSL8wJPAAz2aume2kcBk2uSxUKoGQduR6c5HrkYqlJE8bN5ikKSDu4JUhev5dqAJdJ8PxyQxNMF+Z1AiKM++LbuZ2cEAYBxjOT+FbMOnwwXDxENHCisC4GCFzwAo6j0+nXtUFmWkiykrKkAV3TzAhaMsoyE3AsSwHC89+ldArxMwCs7tI4cowR8R9VJZRneCOc9R2oA0dPSOMebAY5tmPLWT5WxhScLuOFJJyeehyM1u3WpyXMZAWJcBVWKNgE/dAjcB/Aofd1AyTkYHNQRxrHboMpECMlkIV8oBn6LjPTHtzmqphUs/wA0axyRDCbcSearYb5xnIIKj5V7EknpQBUgu4TC0d0rhZcBmjyzL5brh1jGBMeV4x2Pes1mmTEkaKSGKiR1jBUEgjKOOT8mcc4ORXQyQW8IMAzJ3W5YZCDyxIyLFwwbzSRn+6CeAa5+8Q7SvliMmYgPuALDCnI+XHHfk8t1oA529dNyqu3aSrFhglWC7n+Q4ODnAAzgjOMA0/T7l4HMkJeGV8xySpIyTLgE5yABhtzHg+3IrP1BAcuvyjaAsZdHlkkXKEYBztLspAwSDwCetVtPufNOSq5yqLnO4AZHztk5k4HUcEjjtQB3en3In8uG68tFQ+WmQi+Zgh9wIwJHJDYz1x16Y6026yWywwqpdsSByiEnYo2puHIZiAAMjOR71wen2tzLLC24TbgspGMuQACVI5wQwYYBGdueld5PZXEPlkwyRh8KWX5AxJIZdxzsOFPBwBjpycAGOllC7mSZBCxTaZ3jZtiu4BUDPGFMhzz1wKiuLWO3kCWt350BiVmkERV1ds70YPuAXapGO/r0rZjtntLSRDcGd3dS0OQoYIMbWJ4VuB9044yQelZWxzJJHkneGlQY3INv7va0hXt1AzyA3HHIBHZoJxKbedhM42jc4Uu4bmJUAKkFsDHy53EE5rNlt7cl/MkkgljZlfagEm4RliqsDw33eCT65yK0006Ta7OWjfeHEXWWYyrvQxIB9zap+bAxuB5qsYkCMd8ZKvH8kg3kMEyMlweCVHJAOT2INAFbTpfsqzS3+65hinWcLLCjv5O5PlWdirQkZByu7JI7CsjUry01SXzvIe1lDOu5ZFnDo3TdHsURuFDZ25z1xk1dv7uRonhLeWkmEdRtfcAHCtuZPlOHxjHO3JPFc6N8zRqEVWyo2FgH3IhCsctw3sOOPzAHyWsomSOV1iY7njfBiCogYF22D5O3UA5fnnNc5eq0UwaEgkgsXEmCQxAZ/MPLZHH49K0Xed5D9qZ3mjLKsqghXjDMEVCfQBA2D1HSpZ7cPy42mSLdgjOT1zkjn7w/PvQBy3lrI5WdsI/L4LhygADNGADzg9fUdD0qOz08W6lAbhtm8xtJHl2G45JJxkYxzWi2nsGOd7cHcCCTErAYKgHBJJ9Pf6aun2/lwzyyo7bVVEZnyCQVGNoOVIDdPbigBLE+XHnBZCFy3Ktk42krj+9t6etdfpl41lNHdAsHjMciKScMoPzBjx74/Dp1plkmn2elrJOPNubpmESKInYRqwkdfs8rEh9igBs4y/TtVEoTLHHDvjEpXywzBvLz8qqWwADvB9gOcUAWr/ULS8guJp40W5aRjsx5jSny2TfvwNiK3zY5zu9q5uW2kktpLpY18hJSQPmJQkgj5wB8mdvDZODntmorprlbyZIyzBDPuZlRehO4suzk4HbjPar+kajZpczpqUSyWk8RRIsMyG4x8iBBySTuIyu3JAOAaAMtTzGZCoZGVpIwJAGVX3YY88YJHGSMc470b+RXmR5ynl/ciEWUHlKSwXcyjL/Mc/LnAB65Ju6vdWiXtwNPiMVs/lysHEbbHwS2wsgIQFgcEkE5PpWNNcvcNmdwzqSq/Ku07RwzEDJyFGDjjAoAiRRHMPs5IdlCoTIwIYDH8OOdwGDyCOuaiW41OZRFdxIJIJZCqoquVWMuPlMY+bJJJGPU9aie6ZCuTsBYjgkh2aNdoB6ZGARg9TzQ115nKxYfgP8AvJC8rNwfXJzuPGMZ4BoAeCyu5kj+VlUbCcbSv3WLEHKNluB6+1WY5IAuCSJCyKEVTsZCQv3ip5KljnGe47VlSfIuGcs5RRsDYKqGYAqzdM56gnoc4FTi98y3S2bY8nynzFVnnRUJ2gEkDAAIwCfugA+gBuW0RmLQgktgy+TMRGpHlgbiQcSLtz2Bwucmqdu04uJVRVR0O1dm0JKQgxt3MdiMGPJ7j2rAiuvLkcyOd/lyLG2ZPmfIYAochF27x1x1PXqyTUJ5tiqGyuHOCNxXLYLcdAy5PcBgc0AdZdvEpMRLLLArmVWiCuWUgtE8obDsCG64yThc5xUFpceXeQSLGEjcJ8hcpHMwIUqZMDCNIo3c8ZNYv2ppEeFmR3kk3ljKAylRvIbpkEgHnuuc9czwXdvCI5JphM6PKrBcyxpIikx4VDwpkGc5xyCVIzQBoXl+bmUlhErxtMhVCSqOJCzAMxJzuVvyqmLiLY+7hn27mkG58qQQEwODkjr+dUrqRJbmSQqVWWVTJtIdg6kFmKsASxyenJapJGi2TSpOrmLBKuFiMmSo4Ut8z7iCwHIJJxgUASAokqxBmwZXd2xuXa6hX5GQseAPbJz1ptxdQRrLL5mxcsyl1VQEAbIkRXzwFX3wRnrVIzSbRK0ce2OUAqhG8o4JCkYwPkVyOCRk9hgvWa3uEkcK6iSQRLFJGhPljnaXPVgCo6fNnJxjkAu2ssVzbI5nU+YYwrkEL5cgIZ3kQHaoHXIzjPvTsSonkI/mZcsrbiImTOc5bHXbweny8Hira2EaWyD7Ske5cpAERSpYEBQpYM+XQLgYAPTiku4J7OOKWRt0MwIQgqzRIN+3ZjO1S2/GCRgnuKAKgkBgSExiMu7CWc4dgDuGAA3K8qQR19TUVqUt4ik8guWdpAmco6lyoEhCDDkKFXnrtGarzzKChHyKEXepJ3H5cb8lflUjJH09aaqyOGyCiKgZZAwV1VyF4O7DncwPbhelAGo3kiPKXDSsVUhTGq7HYkCN3zyNuTx1z04pj7RHb7dxaQBsMGCna4G+J14bJXHfoR3qpP50JaH5UCeW+wbWLlsMWyVPRSOOgOetEjSDG8EeWgVEXbIvmHIcowBwCWHGMAk8cUAaF5MYiXuN0axxiQM8joRGq4DfM3Kgjd2B3ZPs9GM7xrCWZ5NuzBYs+4BVwVGCN2cdar2lhqE9u8jwyXaSsypJg7Ygp4iJGNx29iDnPTPFJHezWiNEihHyxwVH7to2LDGV4I6cDpwaANC5WdfIklCStbyGNo3ZgU2MVKMq4x8zMcH68ZqFbqVblmUebK+W2hSuGlU7NkYYEHLZAzznkGq/2i5mV3eMPvdN00pwnmMd7lSSBkrgkenoaUxvJchI5I4XUHbtVlLkgmIl1+Y/KTsyO4xjNADHlfe+XbJk6cIoPIXCgfMM89uGPSnG5uyhieV2VGUANIVzH8zDaHf94gZV4wDlgeeSKR89n+d2YlnILhdudwy20DnAP454xVuPaLkpcxk5JHzowY7kJUhcEx/NjkDhT1oAm3FrZpGuJUlhZgRLuZRGwBjCMp4OeSBn7ucY4rM3rPNGzLcLJES6yK74YyBgcBAdwJH0yMkGrlwYkcR+aZUkjkbzFZHbnKRxzRsPkYsCc9lyR1qaO4tlgtjdRrsVV2tHEy3EhjJWWKN1ZMxgbBk8dTySSQCg8rSRSQNGzLE/mliqKyKOrlzHucFsEAHHQ4qpJLAhibLPKXcFWBCtGFby3wOMbmI4A+6RknONe8uTI0rR2iQPMI1WBFKTCPayIPugOcj5+RknOMjjnrxI3O5lEMkYAwSpVSwJ+QMT8pAySD1OOQaAJ47aGWTe1wE24YM6hMooLSfKDg7WYcdcYwDiqbSR3Ers+4RvIQCwBCwAhFVT3wuBk+nHTNQssSFY45OT95zIAWYZVwh2ksuCBgMAee2BUQMJCCQOqq7o6pkOVXAUhWIC5znOcZGPegAnVImwsyH/AFW0qr78sG3jefQgex3cHtVZ2VJAGdZlCBvLG5QMg8NwCH3E5+n4U+eKNgxhlWRIgPnI2uGlJYIY84Z8qTkZAB5YY5pT3LMFUqBjgkKATgZ3Fv4jk4OT0IoAsNBI0AmfIXc0e7IUhgc7I8ud2AQSMDA+uapLO6xyRBiFfBJIBIZSQB328k8jrnmlkv5JFaME+UGDFejCQKY1b7gydgwT0PJ4OakkWD7P5gIecbc8rHtZmVR8pUlxtOSTjkjHTkAqebIA0TvKyLgqm4gDaSpBB6fKGHHYdKjGHkk2qzbx8gU8gtkDd6HJGe3SrLWn7iS5LDIkCAxupRhyrjjlhu756EdjxSe4Ik3iPy2KgERfLGBGoAKjPBLBSe2RxjpQBqMsQQhEkBEcRmVmCRsF5dNoOT8xHIPes6Zow7kRZDhdgjYfKCxbBcj5sZ56n3pbeR4WSUOkpY5AbcWXOAxYMuMYPuSSB3rQEa3Mvkx4ZiuYQgUYkGc53H5VyvU84oAbbS20UgaMphGKssu8Bg7bt42k7Mjjpx3HatGVFuMzpDlXBjjSJzvR22tmRSm51BD56ckdASKyo44Ez57SblAJCxpgOMBo33NwcDg+tasNxEBG0dsyNEA7EsSxOWO5htG0ncuBjgKM56UANaOJhIkZaSMKhUlQpEoxu2jHzjaXx0POegwZvsywQ55G4ADzQgbkLuZkLE5Azj1HocUXFzMZm3IfLlxIibUYruGQSdhwduBjOeRyeKa828oQmyRHQeWVY4+XAJyCD6kA45oAY9pst0mOSzBtvzAKJCeNxKnJKHG0HILAmq7I+8ySRS7y52lnYM00hOXXA+YlVfHY49KnlW4j3SOAsUkssIO8OjZAzt2t0C45HTAwaqvFPKqQM7rEWilQD5jkE7MFSCPvtxn0FAFUxyRPxuAYY3dUYAqpU/3l3KQcDHGam+xytAtwiqYypGRwR0wCD1fJJP8Asj1NWIbObKJGrymTb5cTFgQGzyD2UhieR3/GhYJ4mKZcCMfMjgr14Kjd93uM4A5PrigCGG3Zy7ocSsC6r87M2xSzMMA4PU5OAAuSexvWVpcyLLIxdYgrb5Y9rudwUsGG75kz1/Wr9zZRiSP7LFLCvkIz+aQ0hMqMzMPLP3MnAIAyOCK7rwZot1q17YaZbWn2tp5DC8EKsGdJdyMski9Cckg8kY7CgD3b9mf4Y63458QRQWtw50+a5to55bdHZo4rZlcu4K7QnmqSuT8xAwfvY/Z3wz8NtB8F2EVnZJapLLClvd6oqqHcKFDrtDgoxL8sRz5nBwK8m+B/w90L4O+DbR/30OuajbLLK7SiQ2glxJsZlHPLHI4GWJPXFeueH9fh1LX7SzkSSdhIrKrnMcrSEIX8oD/V/L0IJJYDqKAOJ8eafB4Q0DxTrMNzI0WrRw/ZtOW1ggS3uY4QG894pFL+a8jsCwHVVAwDj5X+EumTeKfijo99LpaXl5Be2w22qy3RhkvXjhEsojLlBtcO24YUt8wByD+tXxc+BE3iHwrYSraSqbsR3LCFVEcDNiRCpMgVcsQOSSAoHGK8f/Z+/Z2XwT43m1K7lma7nuTJbTNHEJFjBR/Ok3btku4thuQRg9OgB+jXg74c2h8N6Rb3dggmC4lu1jZVWOMFMSkZKRhoyDyN7DgYYV4J+0b4NNlp1um2G6t4IGH2a1EocrGWySEYBI8KTwd5z1BPP3X4Y0xbewdvtTXSTCJDICysqgKCCjMdijeOhPCk56CvPPH3gGLXZD59wkVpC0iq6osjyEZL7pMENGQF/vDB4xQB+PVr4Yg/tKBV01LZ7xzmSCEtLFHGGKtK/BA2sOVB3HGfWvu/4WeFYtF0mFpFhLQKlyyzKGnV7gvskhU5HnjfyQBxjPJGX634N8PaBJFcssKzWsvlAoYlnBUOMSIVGYgcHI45GR1FYVj8R9P0S9VYQWcEKDO4kimk2mNSSDjAyVwV4ZB160Ae66zrieHtNtd9uYJdXnlhW6MgjuWGGcCOOMANKzPHuJBOFJ9TXgutaxM92ZLjU41j4MBAaaQsCxYNtACgMMEkt901i+JviPDrn2iDUZBEIJEmV133EdqFLonlOAo5AccHOYzjPFeW/wBq2d60txb3Ugtoo5z8ySTO0SNuZ1RZN2A7rwQQwbG44bAB0Hi7xVaWqSXt3qWyFBIyRxRlMOsanfsj/wBewEmMsTj1wK8JufGNnbySF3uVS7lFylzKZZXhIZpYvLhclUQY5Xr0APANXvFl5Fq+oJcm1NrCrrHFEysm5IlIllcFj5aspOQ2QuO9eAeNfEFjZXMTLdiFLaTgxGYT5hbcgZWIATIz1yNvXmgD1qPxFb3ovNQge1MMW+O4GoW7rPI+9WjEa4YzjBbA/hXJOT18l8QeNt32n999lt4ZYzaoZkDXYIlZV2o5IhVEYZbb1wBmvDtb+JWxhc2NwbqePNqbGKNjG8cgCLP5fmrmcMynHJB5yeN3JN4ivdTcSTW0vlL0RA8js5yXdnJ2jlgSCcYB4zQB9E+EvGfhr+0ZH1KPdcyRGWMzgy28Vz5eWGHYZV5UXGDwZBzwRX018PdS0zV7231KWwhsLSQrAfveZPIkqgOsIbkgiPP15JBzXxj4Z063ZoLhdLnubkkosqHdDM0cKyFkDpyDlxgKMFPlLda+1fCWnixs472OGGyiaKECyeSNrt9/lLvwUGyIyOPu5IGfckA+4fAvirw7plx5DQPqF/OoS0W3WEeXgBQ0r+b8iKXAPGPl7da9QaeKaSX7ZrVpHEohCaYkkEzRgMWIZYicIWL/AD5xwpzjFfI3h++bSYTJaTW8Pnt5txO8byyL5o2ACdkI8xVCqAi/8s8k9DXqXwy0bW/GXi630jwf4fv9Z1m/Dq5jtrlkV1uGiYzMwGy32hjk4QDrg4FAH0fousNbbU+0Pt+0KkFmXZEaOTAEAAA5zKcIv94MD2H6F/AD4H6/4tS28ReKLaXStFLI9jFPG9ve3qbgwESKB5dsF+Xe2SwPA5BHX/D79l3wf4M03w94q8V6SdY8V21vCZ9PYwtp9vehVcssPyrKIwpKlsszfebpj7S8O3/2uAfZ42ggijRUtwqR+QSCcAxEhQQUI6Yx70Ablho+maLaQWdjbLDHFGFSNFP/ACzABclRgthh3ydwrWguLaRfMBJG1lXIKjepHyHjj+L8qrRSG2MX2jMjO4BGdqgElj65wox05J7UyXdJlXYpmTKYCsSoY4XDjBOA3HPXgigCSS3ZpdwwASCWUElkznYGzwPc56c1iz6xZxC+ywf7ErtP5fzyRFE3GNkJyZSpGAAc461opcny2JmQsNwAcbSWVypLDkdePrz2r8y/+Cg/7bGhfsv+ANSsdJnhuviV4mtbyHQdPibetoxR4V1W+8tgUiXI29yyBegJoA8E/wCCjn7f2ifCrT2+EvgXW0Xxnr0Kxa1fKylfD1k7bZYJnV8RXrwOcgsPLUEk5Ir+aDxDf6t4h8S3Gr29zbSXN9KLnVkgZgsiyFoVuo7gz7Z5XRG4DbsxkqSmCfKvGPi7xH8Q/E+r+I/FGsTaxq2tXdxf3ksryGSSa6kPnkMT94K7YU/KA/XgA9J8P9BmuLi7toLy4ktZAMxBipEEDqWhQSx7oFJQndvJUyEgOCRQB9O/DfS9bh1FdkivDHFPGPJklkgQIXxszITk7BkYC/Mx9h+hXwh8Ty6JMqLp0d69xaNE9veAL9nlJLRzC42t8wcEHbtc7euMAfE3gO9h0GUR/Z5vs8sSQSGSdLi5jUhmSJMQJ+5ULneMMQMFj1r7S8CX2mxtZzWUruxjYyHzg4Xyo1OCigmJh5zBegzKcnJJIB8Ef8FdPhenjX4OReLLiKCzuNBuINTEqGETFGdoJ23PLhkO4hgxDMqbkDAGv5YLe5eyZ7eGMMZGPlzSAMzqGwpU4ACEEEdR7jBr++H4k/Drwx8XvAPiPwx4htjd6dq2i3FhbSiFZ7y3nnjMcMkMySoyxAXALKq4Hlk4PGf5Vv2sf+CZXxr/AGfF1fxlB4cutY8FWl280F3pp+1SJYF98VzLaKHlhjCFVffjaxwFIwSAfmZNdXTQBHRBNu3JMoRJE3AhgQh+VG3ckDBIHpUeJHgikMpkWMEsqHIjXjByeSNz4IzgHOear3V5cNI4lgeMxsyGEggrGWLBFD9CMEYwOnrVeOd4ctG5zIrbRz+7RiSyYZBjr1U/Q0AbkVyWVUYIoxtiRQUVHIClnZjwQFU5z0HXsFY9GjLK4I3gKCuSCODjhdnY/lVS3YwRvIxLDc8ThJEBSQj5XA5LghTnAGMdwMFguCxcqVUkqxLMCWYHGBuHu3Ax0FAF1JysfzYAYcFFRd2fv7+MtyqnA4GDgDOav2lwduUky67disGwynIfcxOFXHr65rHAyruZFXyyoEZBbespbdt7BuBkVFEclgHY84iQdT14YZx6YxnrQB6Y9+l7YW1pDMzzNJ5nLuuCq4dHR1yu07csSRxwfW0oENsbi4+4Rs3P5qIkqhi8eGGXlxtAwMZyM8GuAtGMbCRw7bQSUjUNiPlcyMrfJz29uSO9+61SRm/fF/JZd0SlhkZZhkAkj+9z2Oc0AdbBewT7Y4z5Lokm6VsDcMs43EN8nyN/47jr1b9ojMJSP940bK4Dhn34YEbd2M8Fe/8ADXDQapbiKSNkHmjO11YMCAwwrL243HI57dCa07fUIhACSSWKAHzCACcj5jt+RgVB79qAO98O6ratqEdt543wlPPZgyiPdypfgZXoCByeO/NfSWhPLf2VsscOY42QPcBQEkEoGxCijJOEJAOTndXyTpd3Gs0ih2MpaMHzI0R/kGWDHcSQpHGecDpX0P4K1WZ7cWomY7nQrlnwXUAMwOAVOHxyOAaAPTI7GSTiKNGVJdpkOYZYw21GKqiHLtIseA20AE55NVtTCpAYRbtMZ2XdGsw8pplY/ekUMMk78HjHCkkE56OJrNtkEFwgnWDzg4VD5zKiO8Mse3LFdyYJzkxgHocadhpNterM187JNDcQ4jidYJkAARLiAeUPmyScbV5IzxjIBj6F4RV9KXVZbl4igR7a1BYzxHzFSR5ZDHt2HbjluDg85Aaa5iOnm4aKBNphh2zTW7tsLGUMiysuBgl/TOAeOK17a3eK6mRJJJYTNujlkkLpMu4hVuVC4bK78fd5JOPmxXfHwzeXVstxLBayRbEcRE+cUmj2vGHgCtmE7ickrywPfgA4DRJbkNbW9pNvbapkS7YxxMFIWRftLy4UEAYY4+aRcFiee2PiZrVksbh1gXzGDzgiZAzkskMUgAcoVLY45Zic4rm4La3tbq3lcCKJZLiXyrKQJHJKNzvBk7sDzWxhgM54AAFJrur6Y8lu628ilIo1kQJsKysMBfOKfPtixtCq20scPzwAei3OuSXenWcUDxP5Fobljt+aNJH2pEokLbnwEbgDJcjkqaxEtNt5DJ5Xmea+JQTs5aMMNg7oS46nPymsaKCNLSxltJEuBvdVHmF/lYIY4zG+CyBAeSfvhgcd9mzvDDKzzguXcjaCVTgfON20bUAwOBxuHQUAQx2kiGS4iG62jlCbVbe/MZUFwVwSdjgAjaApzyQTPpGsarby+TJJJBBJPFZwiF5IIJFARdtwyLmWUqrf99biTitJjKtlCjmIxyXE0iMiksjcosU2SC6bV+UgHO9sHqBlanJHMREsa27NGyosMLEGSNI26EjYzMoVmx0c4yRQB1v/AAnU+lTi1g1KW4VbWHzzJnEEpXzH8k99zAgdsjpzmvVPBv7SOu+HJlc3s88EtrJaiKSR/ljYRsCzg5CkgYxn7hxgYr5YmsZleZ584MShyxPyggEAFW++zBfQ9qzLjTb1Uae0eRoYnDyBipA8o+Y0ZVAxChpF5zgjGQDxQB+jGg/tWa/p8iTrqsximZLjyra43eW5ZDsfJzFn5A6Z4IOck5r7F8Bftlao32H7Rq00BumEcd1PI5hjk8p227hkJH8g5YjGCO6ivwgstRtltWtFa7ivfMkSZVVxEIk2jyhGCTv37Rjg4Qk/drpdN8aahpcS20zvG8DPci1mmKR7CiCOOPaPlIUHPIBAxkGgD+oTwp+3JGpsLPUdQiKxIIluIpYsAA53YV8uSwY5GRwOlfW3gv8Aa+8O3MK2susKTKMRRySglVIQuSy5CqC2fbIHbNfxz6J8WbiHzxcajdQCaSLbPbSbliAfbIY03ZJ2MSuCOF5xnFeoaP8AHzxZ4eultrbUbu4jtN7gedteW23blkZdzFT5K8hSAMtmgD+0vw3+0J4evFDrewH/AGdyMJCduVXnO7IbrxxnvXsWlfEfRdVjgmW7iYhwyqzhWQsAfmHcc9K/jM8Lftj6zYyRu1/fxIzxiRFlMjAbQWwGf5Bnp1HI56mvt34aftxajK9jDNqTxtM6wpJOzLEjqCFDk5BGMEnIwc5OKAP4xreQxyK+ELfLtyqkZIILDJ4bDDHbPPaprwq07TIzuJWZgxXAJBG75c4U5yMA9uOKYJZFiCXGJHZVaMiMI7LkKpG3kqUU8c42inKTHKjoj7kK4DKCPu5A6DHJOOfqc0AS26w7X8xHO+JsEYAjl42uc4wv1J/CpJLRsooVl3pvAcdFOQMEfwEDI7VLbW126SzIqSR5Hn5K/KOQMhv4sqcfWrAXcrM5kIVR8+N8ilAQi7gf3a5YgZ7A+mKAMh4/LKkgZUbisillJ6YZWHQ8HPt7VXClnwyMwwqgKzYBxhNpIJGMADtxitlo5J5UtQoEhw+JHVCwOApO7HG3J684quLd1yvzhkyzIFyVAIPJHOMkfSgCG3hkRJXWZIwQUlVmIchgPlKlcH5lGfTGSB2ZPbfLEojYMiv5jggqzFjjYVbDDAXGBn5jnjFXordGk+Qs6hgxjBAZgR85aU8Lgn0I55NS3HlySKIlWA7QgTeGLHJwxfJBPK5OR0460Ac+yHcCxAdRtGVCspDZ25HIbccc46VLPCxQSrOzsVBkbL4+ZSfL3Mo5A6jodpwTWu9vCsgku4yTEiqgjcCJ36ZkA++SMcg9V6ViykksvKq2NqpwB1yTn6n8zQBVEZ2eZj5kIyxTCAE/ICcncCPXjPFV5GKuuVUuzb8sML1GVI7Hnn6dauFAFGMBxu5JJ3LzxjnH19qnurWBVDNdMSIGYo0fKODlYgysc5BPzAHkAHrQBn3DypuIURu03mKoQ7WVlJV13AjYA2Bk9+9ZQbA2EE5LMCcgBy2W288nA7//AKtOVlCAKPmIPzhBlxjCghj7jkVQkjEcygbQNqHIYOF3AglsKMnGeOeDjtQBHH952ZgdpB+YAtx1Xj/IwK0d3mRLKI2AU7JZA2eT9wFM5Ufz9arjAEgPykDhdq/Oc5Axxz09Mehq1bxl03ZfGwtMAOODkHC8FeT+NAEcbunmqhb94FDYAKOAchTg5xk8Z5GDx3qMNtB3h2xywVRk8HhfU/41eEjWxX7K/mKykHMYbDFTuVQVPRc89fQVScbpGIAIU8AAjB4OSB1OOvagA83zDxuVSQygjLqCAdrEAZORjt0rRt7qS3ZZojsbaWUfK5zj5mbcOM4PHI+tU0VAo3EA5bc4BPOeCQRwMcde1SqEMa5HBPzYYttAHUjtxnjP8qANrTYLa8ZxcSiFgvmRspTDbjhiwZgAACCeeme+Ac1kmZy8ZGxBtfO3c/JCiNW5YbRzxxmo07+WcBRgEENvzkjAA+h9OKcytsBHVTgnswOcED/62aAJfLlHkqFWPP3MFfm8zkEtngD1J46cVKAVbezt5i7sjn+EfL80ecHPc8H1qOJDJkh1UnKkzHYq5XJwzdic/nzjNRIPMV2baduF2lstnJXIGORx2B9aALgQFlkbcIpCAXXJZGIBbO4c4LE8Y4PWmhYXxty2HYFiQrFOAMIe24Eg5+tQL95SzsMbgdiht20HYgHByTx6dDTmKo6sQ4TCspIBK9RuK57k8c9vSgB5SSEs2wbQRycZ25wAcZG7bjjrkc1MrF2DxrtKnkOwYBAcYJb+vXsaSJvOLBmGf4d4OzoSS53Y4A4GD16g9QxsACVdAGUdCQ5XoOBgcfz60AXYUjCM8pCIzqjbXyxAJbDxAjKkqDuHQoOOaSfy3hUQ+abh5G3Kp3L5WB87Eqdx4IwvTaSetVUlkiff8j43LsYbgoK5IKkYxtORnuM8cUNIU+dPNQdZVCgKm4jG0hcBTk4Bx0oAq+ZNHuikypSQnHPy4x1Q9D1q0GR0iVIyMMzTyKpBOWHGd5AAwewOSc9qrvOwfzVG8EkbpFR32jj5vfgd+1W7WYRgeWzqHK7nA4AXkYTuQc/XHagDRt4wFRhMSRwjMDlArDADKOTtwTk9Dg4rsoLeSa1+03EqyBQIo0Z+SmMA5OCWzg8Zzjrk4rkrKOSZgiZlGGYhdy5H8YAHTjGfpXbQxtJZiFxtVMtGS4AiYshBAAJYFQQQRwTkHnBAMlrJlDgoV3gRq7NsCtjIY7gSV+U8AcHiudvIfLwRhthIGCQHHJyQRnGB/SutnMm1VcuYIygBYo74IwvJwZATnk9AcdeDjXEQeB9iptTrK4fdtYYypBIUfXIOe1AHPyNIkSqDtUgMigkE45VnUdc7urZ44yKqxqxl3MCWJLOwHTjkYAIxlh/9arEkRWQIZAVZFDEMXXGBwSF4BHvwavWMAUXDEgNt2LMGblPuOqoF+Y4YHJx0/EAFSG3WaVrhUjlS3UtLE0gBkVASHKuc8gHIHTpWfdSRyqIfICLu/dOFjEmNxBDFfv4B4zzzzyBXRW9jGzAS+bGjq3MSgtJ8wBXqAiFWPJyPY02bRHZkWGHcwGxizbGJJBDsZGwpwyAetAHBz27RsI3JYF2XchDFW5K5PTYRxxiiGENtQfvHcohi2nO5jgFGHfoPxxXVTaU0MoC4cHBCtuyo/uvhRzyc44461PJY4mYWwjA2/fQFVZWIY8MeTvbAHI9elADobQwQWqQTidGUrdAIhaKYhW5YryP4RnsjY9a7DT9J1Fm3NLA6OFAkLpIMKdu1sZO0bF7dsZNUNL0y5nRoWSXyJmLb4lwwfGdyPxhMlc+w6dj7LpHhWedbQtG4SW3yBHL5RO1wjtLGBzIwQcAjPU9aAPONR0a4mhYQQpLKAGLqPnkKpiXamOmQxGQCB7iuVTQnumcSEoVZB/qy5Ibe7Fiq5LggYHJwT0AxX2PbfDa4W1VjFHNlBKFBDMyu+87QsZYHBPGSeOccVNafCpmZibYQzOEkVAdrvvwysQoGwguvzf7XHAxQB8Zv4Xu0hnuI4DLawEF7nhVAByAM888+nHQVgX2lFfLkhQiJ1L7MMRGxxkbiPn4wfXDY9a+99S+G1+tn/ZEgt4o98s0IKSFpdsbSkb1T52VVOM8HcDlRXkes/Da/+zGN7eRd8rLDcJCFVSpIYPjrJs2D5T3zQB8oSaL5/wC9hihg8oGQkuwBYAbcIxPdTyBjJOT6UJrC4kkCzFZ3Q7lkzuBDKCRxgEY79R2r6Sm+GupRHy3hnDHaSFik+aFhkbyQML5b5I7EdOlXNN+EGoTPG/2XMMkxiHyksXCEsgjxuA6kZAAoA+ZoNJPnKAm0MwwpIO3djClj2yetdHFozLIEYKwcbehIjY5xkqD3zX1NH8FNYs2Dz6SzK6PgtEJgvy8OGQkA7RkAnPfGKjHwsuIpiRDJmL5zgNgbMsDggb+OoGfvY70AfNMWmtBMv7jzMDOHQsCCCCh3qctnpweRWw2mR+TCbiC5hG5yszfNEIlONsSqBtAJwcHA3nA617s3gS8hd2nhLmUtLtcANECPlVcNlgAvQYxuqC78GTrAkrOJIiiIUYHdG6sH2sjDlQV5PB+uaAPI1s4Z4ra2jLRRbGmmCqjo7KG2l06mTYvphQ44BGKz2RUVikKAp5qgkACRgf3bOwHJ9epwOletHwbdxDzZLMiOcNJDIjPtQg4YwJkho94KkZbG0/xda03hS6kwGt2V3MiomchsYBJUEgE8d88nn0APLmw0aq8ajYrZJJ3ZbDMvy43LkE5z/F+FRyxRFNxjDs6A7cFQMDaGBU5HGPXOOeea9MXwqrvJbyrL9ojCMScwxqx+Uph1zjJHcntV2Tw9a3UBjkhSBxGY2ZSdzPGFKsgVCWjbkNghiR17kA8aazlVYgsJRMAqpQYZpPulQRwWUZzgA9Tms+fTmyqyAwsWKsAQXADYPXgDjnp1xXp83hu4jif5gcN8jD7wUY27SwyDgjPPuelV7jw9iKEH76CN3HEgCsEdmMi45GzO05IK9cmgDyKa0VSyHDsjOCVYEKASMg4+cdO4AqrLFKH2xupZlGCDsXO3OWwBg4JAx1r19fDoeF0MaqWkyW8piuHUjPnKmSuAMgHADcdecw+Fp2hWaOLzTA4MzeWSkZ6KMFWDDGcZxjuKAPKzpkrRediMoW+YB1yCAx5XORwrdsccZp4gEHmRRu5ikCFuNhJXkblz82Gz9MCvRB4dkgVRKrPJtLiRVDBlzjcflABO7A6Y78VJb+Fbq680RQk+XnfuJXls8DeBzsB468/jQB5xDpct0/kxBSSm7DZIVDjI46HOB061ENP84iF0jDB/KXll8sk/fZVBJ5659emOa9IPhmWGV0DoWxtLqwMagISQDkfKS4B9OSaz4NBlllaQpGY4HcyxuzK7+Wyny4wqkiU71C5HzE8HigD9Gf8Agn/pF2vifSriGa4t4hPtmKqgjKOipI5Lo43BSpA65x1yK/oHv0haGTzJomLlSrebHJJjICtEXxgMiDKgDnkL3r8Pv2Ozpeix2NipnE11JBJNMcZcJCwkjTYCYwrSkBgVY7fn4UAfryPFEssVtZ5h+zRwxy53Ms29XZI1GGIKBVAB3KcnnrmgD3Dw7ZW9xEqQW7pPNGrLMUYybUUmQMIwQrHB5OQCnFddb6bFLFd/aVZRFAW++IyXjUFYpAVwzlNwAyvzAnBGTXC+CNUiY2a/LGRG8T20kzERlkYKokVmwGwrAMMdVPPT0p7tkvGhjjlFxAUlkEiopkG1SvkKc+bCV24JX5gwI29aAPnf4hXEMVtdszSRsqqkMQnJZSA2HEceDvKsdoBXOxsqV4PhUJs1SKe6kkcSGQAZLFpC7YZwQQUBYA+h4wte4/FOF7q7nupbwWuGEcYeItG86bWEJ8tMQKI9xBwMiPGOcjxmNZYdNti80k6MZgyh9hAjjKBmhY5EbR7Ao9gR8ucAH5bfttR3C2UrhGeN0PlyDcuUG7YgDKAEBBycDrxkYr8VdTMsl9cGQYfzCDtUKBt4AIUADgf41+6n7XVqmpaVcolzbQQSIrhJ3WBgu1ykccUnzhgzLkFRhue9fivc6OXv7hG3L+9kVX2swZgSMZwMqSB+eaAOMSFpFc5IYYCgg/PzyMjp0/HFIYmBHyk47EZPc9vrXVNpTxs6KcAfLJhSQcHnJPbPsfenf2aSgdVAB+UN1BcDP4ce3fg0AcqyuMkLtVydvJ/hwCuPb+tSC1eMI0gBSUHaQcjIHAO3JB3Edq3208KpG35uu4nBPXcR7cn36Uq2yCIr5YLFlYyBmJI2/dCk7fxPfigDA+z7U3SxuDIN0TcAEBiDkHr3H4VWKMWHB2k4HGOOTjj2rofsbBiOWzjaWyxGfQ9uvahLAk7iCy8ZbaSBnABJxgc+5oA58qUBVozubBU88Agjpjng0zcwUqMgHGcfxbQeWHQkfyro5bb5NigFk6tnliFy67hncMYxgnp2NVI7B3eNMIwlcJGVw7BmIQh4xySNx+vX6AGRwRgIAAQSTkt0AZfp3xUyWyuCzOqHcBjIDbCCxYE9sbe/fFaEtmYwVwpZXYkjdkBeDnPQdPzqSGyMsO35VP30ZicFT15A5NAGMIeWV/lZQSC464BIAx3Pb6dajZBuPJ+Ujg8c/lzyK3TpVwilyFyAANpD7zkZUFcgHBzzjjNNWwZgGKHAwpyAMOehx6Z70AZJMfloqxqZM5MgLE9wVKnjikjgZ0kkBA2DOC2C397aD1OB+lb62Ijw5RJOGQoyMpAK43hsAZz79etStpJZRMflY8iMRMiheFVwcYKk44zxjntQBgwQCQA5+Y7shhtVAMYZnI4HNSJ5iKY1YgSABtvBIAPDd8Zwcd8DPatw6WQqMU2lgTyzbXIJG0MV65AGOfcip2sSypsj8t8KkiltxdwFGRlcDJz34zQBhRJL9nuCzbi5jBJzlSCHA47k8fX9KQhLvtCuSc4CruLHsB0xwK7caVL9jZjC6q0sYU7CA4ZCQwPTsPx9RVddKKOHZN2f+WYAYnAUnJ56nt7YoA5iGCQo0qBy8bIQwIGBuwAQeS2cU+VRvEiK0blNrIoCqB0wGH3gRnJPOeua6cadkzKqEBlJVl+ToAQAvIBznr0qIaaS+1kZCQHIdcHG35eg6HNAHLwwyvvRCFD5LbmVQQo3AEuevJx9Tkio2jdSUJBZQUAXnBzwfl68enrjrXWSacwG1IlXILBsEnkcBW7rjqDxkUyLShgO4kRmIUSKpaRXALFhEpH7s7h3zx9KAMOK3nMImTcfLJD7VOQiBdzbl6jc4HPPfpUyO4XZlsBt2zJHOMk+/IH8q6AadKY12LK8uW80Kv3UyACdpwFOTTF0meRk2xv8x6gZ5zxxjjB60AZ0MrIm2WMYf5o5XeRehCnaBhXYA+nFbEMsgVoC8AjYI6MC28YbAAJPD5JJ46DqRUN1p08JCeWUZQWXJEi4IXOABj+En33fSkS1uSsS7W3Iu3O0jcCSV3HbyQMAnrgUAbdm7K8agFgwVicAsCvJI4yBkj9K6aOdJAApKE5AXJ2cAAkknj/HvjpyNsLyGQOEkzGMqdhwAf7xYcrt9R3Ga3rIzuw3HksTlxuUnA3ZAx/k0AdWsUMUCSbyXZsELtY4Cg4DqcDjGRnIzzio1KKdwYAgggdhzhm5PJyT+VLDDcyR7GQYzhfkPAYbgR6ZJA6dhUT2F86ltgVidvlhTyAM5BIwoz2z1IoAkNwA5AY4fIJz8rMGJzx15NWIr/ypWBxsBUIwbG7OOdp6fMSMnP8AjQXS75cu/mAEgKFTkM3Q47D1465qGXQtYG6R7WUpHgl3B2lQQBhgMDqAMHp0oA6VdVEMjASoxyFI3kL/AAnIIABwSQc4/KtSPVUCF/NH3lLDeFbuNoYHsduRjBx1rhE0jU5AMxtuIYqoDFgCx5YDpwO56YPerKaNq/lt+5Y/MWYBcbQqk8t3HP6c9qAPRLW8E5G2QIqjcZGKrhsdcjgsTiqdzrUsBcK5O5eRjgjA+6cdQfXsaz9G0fUpAImhcA4BLAgHI+5uzg8Kc59K9Q0/4fXOpRxE24A6KQMBpMjaTucj7wJ4H50AeTzeILhW35cYG1SEJJGOSfxH6CnjxTcBogWcHurIAckE4IxxwK+odF/Z+utSVRcwSQxSGEi7YZiAl3g71IGMnbtxyCMHAOQmpfs/z2981lCsVx5MzeZcRpI6vFCnzOpTOMKcsDyvQ85FAHhdn4ldo0jUfIWAlBXHQH73XvuI/D8NKPUd4Urt2Y3uW4Kru5Kg59Oh7GvV1+C06Mfs8M0aJuVVaIxM7x/LxnlPvMfTGAD6XY/hXeWsLtJA5yW2P5YKDbHySTj7wJ9euMA0AecWswlQhVRkZQd4XcSTltwYDgcc9OT7VbNiJUYlSylTtI+VeANwyO/tXoUfhWe2Hli2JVo0WTfFyhVtrtGT1GCDng9qWXw/LGgXY3lnqiqJGOQApYKevbHHvQB5LdQm2HmK6MFdSAVZSyDngH7y5OG/w5rVs7hrmZSqlSEDFi4bcAS3ynaN3DnA44ArQ1/SoooyGJVXDGUMccAAKFQD930/XiuftGjtYI3gbBRdoVt24oqsXwQDh9oHT1oA9Mt5IVSFXSGXz41WPy5V3IWV1VnUKW83zCpxjqAarzuvlW1vKgRrYuNzM5m3s5JaQk/KgbbgYB9QQAK5e3ni8lpndkbESQhlQN8xGQxJ4AYHHXJ64OK3Irn7esLLDGi5K+cwPmSqWUOZHJwcBTgknrzQBbkSR1i2qroUZjkxq8W0AsuBzt2jIzkAklO+OU1C5CmUMfMhhZ5ArPvP3TuG9DkDO3vjORXY6iIrOECELJKCwZywYeSU2NtQcoN4yCRk7cCvOdUjL5jUqjZDMGkKhhLwieYOi7c/gcHGM0AcvNO90JVVA0gLOAzHYFA4UEkbjuPAxnpyafZXJmEszhI5CI1WGBMFWUBAyJtJJ+U5469cmoL9JLZfIGRcBC8oRdxVGQMi7lGc7RyMYwx5zWTYtg7B5iDYAGw2VIBk+62Q2QD14yfqaAPUtNM8avJJJu2qiFXxHjlFO89fQdiD9K7cS+YkMqy70KjfCd5IkBwzBmkwQVBOcA8Y54NeU6beOYSBJIyhFdguXAXdlS4AO3nOQB1HbrXc2WpQ2hhupGMsaJtkZVBUjccDcR8i5XqRnmgDrAizxRRC4jjLMdzSKIjvZSg3szfN936fN6nnMZQII2SZVuDK+6MEsPKyOSwUBScAcE8k5GBk539qT3CxomDDbRmTPlxkqHYFW85TkrkgE9TkAYBObFxLC4SSKZRIzuzW0YdvLPHlvvC/ONzYx1HOcjmgCSdncxO5IcjapZeSsSuCqS78qwBOQeOmO9WVijWO4jdRHcRyJ+8DrJHLHsJV9y5wwLY6dgTnpVm3ie3t0uLgRCOOUFgUV5C8qjLqjD5Y8qc7sjJyOck5BeRg4iEcoyXYK2CEAJySV28B/b7oOKAM69hjZWPySLJhMrwM7jnocYDKc5xnNc7cW1vbm48wsbkRxSQSQ/NHGzKxZSyjDMFYcA9iDkiuiu5bRYAJpyt08gWGMlh8qqyuqhBhiSMD5hjB65zWQ1ssxkIZdiR+ZIXKI+1SqkoFkG472PAy3OfWgDOSzcIFeBkYuWaSSVSmx8hSqlPlXO3kk8jmtWLTJDGQ25ECZR965xu2nAwcDPGCBkVpafYvdxOkVxEJ1Hmq0uSJkUlHgZZFIEu1gyleGwQSTit+ztocrEjvKfKxMXwNsx3bQvLBlAVOPVic4oA5WPR5QVY7I8KzoXBVmUhsbAnLAgYHYdzVZ7EqqqyCSJZUlBXBdgoVSm5jgqEJJB54rvpbUIsbceZGmHH/AC0LBi+VAOAdrcjpxwDyagitFJNoirCjxMZ7mNhKJ4iVfyQAhETLgqflAPmYOSKAOAkhEDu0kabZARlhkQAHcjIwztHGTjnjAHQVcmiAeNYsEJDuaWNndSJE3j5W4AzsHzYwVOegNbV7ok0k/lWTyeTIUO24U+XMUQqqKVPy7SxAbHO3mqcVgLaee0v5zHsWSOORgypCxzydvRSwKg9ATz7AHLParJdBJQ/mSZJ2qBCpXzMvvDYK5TBC5PQ854w7u1aNmmiV0Cn5d3KsASCw6YXcpxx0NdtJbxiFIFYSEBHjIUKGfDMyHYxyQFIzgElSMeuNdWV1Cir5e2K4PnW7AkmRAMNyVyq7s7geoIJA6UAc9cRw3Fo80sBW4eQsGiITcnkkFGiYf3wjZx0J74rn3+UpuxgIpb5iQcp8oBIyD0BFd3Jo919m8x1+V3XbvYbwdoIJUEgbgxAGBweRg1g6xpN1a3KRyRrlljZvK25jyAApC8AhevGBnigDm4Gi3M08LyxqyRuAhXarEkur8Ym2o+M+nIOKp3Kol24iGxATskfBdAcvGzFAdpIAxg4+YDpW+0BUxW5DBWO75uEyynJOAQWG7v0x60zVtMdRDcwxBzNBDK0aYD4A2FQxGGGU6+9AGFEnnSlWLSqCgbcNu7J+8Mjg4bHJ785qSSzeKGO53RiEOyLCHAkR85JETNuRT34xljitFbKYMpXYCPLYsuf3Z4wTkZLH0x+GMV0D2c2oxRSeVCJYgY1O0gsVJCI4yPmAY4Y7QBgZ6UAcA8JkPmOiNtRGR1y3l4baPMX0JU5z2PNRxxk+cAVaUAbWGV2gk8FT1HGO/Supm02QCRQjRHAhkDyLtLjAdtwABBflfYgAmol0woNwUKyqA7hMksHIXa4HK4wc9ecd+ADAtQIvPLQpI5CopLOdoBG/apGCvGCPRuKvTf2esJdI1j8x3PlIw8tmx8jlAcpt9+pboR005bVVihZLcKDG0bkM+6SVGCtIeDjG44C8HpVCawgLFreKXBjBZpV2s/lqUdgqnAXcE98dec0AZ0cibJGVVMjAFWl3Ek7k2+WqOAGODknscY6U6W6lfidCTgsBtChWc5PXtwMA8fMeBmnxxvbCOSWPIUiQb1xDJtbYSCRyQ2Rx3j6U6R5Z90u0PyAySNtYlQNnzqQ2N2MY5OcnNAGe0USIhAkR9ygkkABVBCyKA2WOCST7mrR80qoXa6hwo28qrugYgleA+wjOeeAM9qqMqSxPlZPOjOdpKgeWxKuQS2WO8jAANV/NuV2rmQRt5e8KpGD0DBMgs23HbGHPNAGvHcRq0f8ArHCnc6kDBf8Ag2Mc/IBg49selOlvr7EmJC0auxVEUtDH5iYJCHhGIyMAAYJ75quBtKIoWM/cLHAG4HA8wuMIeec4A6Z5NT9Ua3lkeMqxYooEiPuGUYfPgE/Lx2Bz9QCOGzkk3xoED43yF5URQh52q0nB5bHc9xzT4g8hKSyRkxJhdinc6qAwDAKC2WJGT6cDrVJ4pnhuI4GJLZYs7EIhXOGcg/MoIHUjA4qbTZ/sz3E1qFNwkEUd0B8ysAFJJ3KcD5iQe2evFAFyWKQo7OpKlflAOedhwWYY6YPHXj1pkMU8o8uJ9sy7tgaQBBnkFN5wjHaD157YqU3peEwTfIrMZjlBlWYYBBGCRkjj8ccVmmSVSUQglGDsoAIJQ4DkLyV+brnHNAHaeHdQvrCK7s7u2gMjq/lSBBPIsKtukklRjkuBk8DPCnoAaoaoiy30ssIVUdslhgI3mAszIMcRk5IyAQGxWfb36XCeVcn7PPEhZJlZ8yYGQjEA5JUYBIPTBOKal0+HRJAqPxIoQMCCV2r14Jb3HTvQAx38tzGylFUhHxuye27A/iOOPr19b0SW6uVi86WXYjI3kxsrSKCZI2ALZQRlGz1yMfSoMlyqTr5SopZ2BVEYoXMYbG4AMPvY53detTRTSxwKVMcjtIWQqpJD4ZcZI6YI4ywK/jQBKNvyHyVbyiOcZcBX3FcOPoDjnrg81PNiG5ldoBukG23KSF4RG4dWc7jlG288jAbccDtXknVdrEAXLuzblb/VMzKVVNuRswpPQYLDkirQjtpbWd5JisqbfI3dJWcAtwVBACg8nJJHTGaAMpxG6uY2TIClhISpbK7htAYEgMpHqSwz1qdc27QtIhAMSvtWVQcOoZ8YJ2jEZJyCSBgkdapTLksUQopwoQs2G2qQ7KQBhCxPX1wOlW4pHto/MVmXcrPHIuckASxyjzXAKod7g7cg5xnsACa4R7gedGY9kUcVwjRSSSGRZdv70ODyv3eTzgjkcVjvDJdmQl0MqmMM0jqjupZQdgcAEYGWx0A705ppCyGL935YIL5wW3KQ6KFHIwD05IbB4OKgd2cEIyYBKksxBUnA+UqnIGF9uevWgBl3bAYTC7YwTGu4kMPM4c7yCFJxgAjIOQB0qtapJLeLbRMhcSiImWJdrBlUsymQfNGEXOePwNakcdxa27TuEme4jMTRAkMbdgW80Mp+XEiEtnDAEdRzWbCHhYFmEaywzMJUCyuAFPyuhkBVugHQ9gDxQBVktUjvDC0yqjFgs0YMiABihGD0Ow9COlUzGkU0yv5cqRlljYsy/OpbDqinL9jzkfKAR0rTWGxBYm6nk24k2fZlxIDnaMPLjaCY8gqeD1PbNuBvWSZIWdARmXZsEblmyFVCVRSQcAnnbxjFAEcEibWDW8DZbcGwyuu5jy7KeeTUDpGOECjJKgB+T1Oct05A4/2eKXYQ0guJUDKFK4JIbaVwisMg8EnBIXA65OKiXYSd4MhZxtcsCqBQSQRwGYknuKALibVgcB9xkJVosMBtAysm9fRs4HIyeaofZUIDHBROoVsM0eCSVGD05BPrir0zLJGm1Y08kBcIu0ykfeMjDOW5PJ7VN5QlEMcR3ho+UQqNsoBVhkqoZiBgeo9aAMmSIIGVQzqzggnaWULux909MdT2IqS3jkjuUCIyu+FBjBJGQCHQE/PjBPoa0DZxqpVJMzMrIIsBFVxtHLEkMMcEA5JNVFtZNqSXKSxqzBVPl5UIGK7sZHIZTwRyFP0oAspGD5zvvbcHZcYdiAQ26QYHyFS24kYy2c5q8kdtIIXR2HmqBMCoUhg21EJUAZI568ggnvVC2gbz0UM6K5KOsRLOYydxCgN8xwORnBGeK3H8m2ACOtzGo/eIAV8s4EarzkNINu7cpx82MUATLi3lLR/vJIwyFQhkByZDkKmQxxjpkcDmlntYYbbfLG3myqGTeHQeWoKFkJGGywA/E9+Kt299aERmKyEeCwLs0sjcEDdljwMAZ7HPAFQ3E0VyQscbxtvaMBzkbTglQm35UBYheOB09aAKrW+IoGbJiLHBYghT/GAAcpnK9hk1oRQxxAtPFOqrIqK3zokTx4wu92wJPl5GOgOOa0bOBdhUojIoCvvIMbHHzgb0wsgyx9QSCOlZkty8iJDMUEQk2jac7zv3B2Azz8zAtx2HsABkEUYAkiLE5ZpAAxMUZACSK4wQN+0c4xvpyWU25ZZgy7wrMsigu0b5ZB04OAfqT0qCOZTtRtykJJEMMEY7yr4kAA3R+x7gEEYq2+pzGDyWlDpEu5EbK5EbMNqkodrAuwByBjIGcBSAaTbIl8+AxqVZLfMJJO+ERM0gRsFVOFI465Ffa37IHgOHxB4k/taWNjFYs8zb2UxgR4PzsufLfvnjO7BzxXwrbyT3bs8ShWYI0ihEKlRICWUEEgAnnGMAc5Ga/Sb4R67N8MPhk9+whW81eSKOBYUIlZdqtIRL0ZQqyZ9c5z0FAH2p4zs72OGN7a7WOF5UYKzsEijV0farb8HJVB3yVKjqwO38LkbUvGmhWkF9DK7SxRPI0WYVYMpTBxkruXn2Yjtx4xo3je58R+E2mvLB3laAykGRy4OJWyAT8qlgpBwx5XpVHwL4p1DwZqg1B2upbyKeCS3SIF1EbMzxQjI68jJAJ+Qgk9aAP6Z9S8LaPqXw2sBZxlimm24mndQ7O0cUbt5bE/u1WZGyDnAY8EV8H293YR+JmvLK8gl/su5eCR5HRSC7NhTkfvoUkG7I4DNgkYwfjnxN/wAFF/iDonhCTwV4e0aNL+/hayfVrhpW8mOaMB5VBbaCoVhgevSvmW0+PeqaLJeX0l9LdtdHdO7IxDyz5MqJCyjcgkfAJyBnOeDQB+38vxHsruOfS47670gRwwb9ShmjtrMs6s7D7TLlNqJaFm3qQocE5HI4Xxn8adL0Pfa3GqRG6hhCXTRXUVxCytGBB5RjYhkMeDuABYgZywNfjvB8a/EvjvUBZT3l5ZNcJcx2t3C7Rwzz+Sh062lQECKFpI9jkMQC+WAGc8P4hufihbTzavqkt3c3MqS5tJpZZJhtEqtLMI3yxRY1KqMrgYPFAH6MePfjdaXWomOwEF608UV5czSbhB5EiJK0RBk42thDluQvHevnDWfjHpS3FwrSpIzef5KRSJEQ4Zdp7sqZJ5OCD0yOK+HNa8X+JdYaZpZbi0uWtlsVaFiCyqGVJFgVsK53jcdoJK88HFYOlWN7czqLy7d2I/fzySGOaYsRgBmIGMYB5Gck96APtnSfGN/4gYlr4LayfKqm7EZ+0W25oIoy4DbM+vD7iMkHI6q18WmK9hsXkiEcRzcz4AMLBi/l4jyS4JP3QRlCQM9flGx1Sx0SKMRO0UjSbA09wqKJEcsrITjjK7QcgfNk9K4DVPjJFpl1d29tcYvC7CNoh5kiyYVRgAkMxwuMEkbm+tAH1d46+ONtpi3kccUbypHJF5pTZPbybT5cmwqM4wVYDG5XI4Ir5cuvEeq+M79p7nzlmYRylXRUhlT72HzGD0Me0tgMc5OTmuai0HX/ABTdx3N5qVrNbXqrOBBJIPuhXSOd3i3RN86tjHOzPavbfA/wvuLma0uNQK2tglsIpZfNUBg2Y/mREyoDRqP9oHpjmgDzHQ/BN7cXqNJG7LHcZdvMjEaR7YYyAFXghgucHPQrg17JY+EtOWeO1tIjLLJEga2ZhJ+9Z42JARSY8PzknPcjHI9wsNG8PRs1nZLb3NwghSWWIIGjAG1jMEGAFKPluvQkAmtOW30SOLy4pIV2SPLfXVojNwodthLFd+4pghTxjnigDa8EeE9M062uJdREUV7Gm5QqosVu8mxGDs7Eltp+XB/jJ4GBXvHh8WOn6bdxzta/2nILaeymcEGWGLZcfZgjgmfd5anaEJPGM8Y4/wCAnw58WfH3xRb+FPAvhy9kt45gs0lpZ3UsTLkkvfXSoYrJMsv3n+UZyc8H+gj9m7/gnB4J+H11Y+LfibDD4v8AE0LJcWOj3GX0LRpVztIRl/02dRjLMNuRgKBQB+d37Mn7FXxm+NuqWms6+P8AhGPh29xHd2+sXkbJPeWryt5kekacwUhyIh87gKAARnpX9Avwk/Z++H3wh8P2uieF9Dgt5Ig0l7qj4GqalcMrb7m8vo1DSl3yQM7VXAA4xXsOmWFvp1rDb2kUVvFEBHbxJGkUUcY4EUcaKAECgAADgD2rXG1laOQBkIKuFzuKnqOCMEg9OOlAGPdaLaXMMUcqkKFG1PNZ9rbSAA30JweCRz61oaXY2dhCYbNAoR2STHP7zjO4tyTjHU9vSrQLeds8pjEEBSYlSC/IMZXGVAUKdx4OcAcVhnxJZf2j/ZzQT72dYUlCFY3LjDFWznglQCOvJxgE0AdE43KCSNoIblv7vQD8e/bpUMi+Yoy4UoTtJC5wSRkFh/8ArprsixFAS2AQowz52kgZLdegO7BJzXn3j34keFfAvhbWPFWv6lFpem6JZ3Nzqsl9i3W3+zAkMJJAFlR9o2bSSS49aAPEf2sP2lfCX7NHwz1vxv4kurZbqGCWHQ9MadEuNU1B45PJhiUtkqGRWkODtVSSBX8Snxy+P3jf4+/EvxB418Z3895Pq+oPNp9uWuHt7Kza4PkWFrEJMW4WF/lxgMQeAcGvon/goD+2J4k/ad+KGoqszR+BtCu7m18L6ZDJvWWxjfBvXUMAt5OFBBB+6wUnrn4Z0LRpZZYvtQje0JMjEssbhWCrE+1Ey8iMeegycEnGQAdR4R8CyapPDcyK6zm5QQIi+bFPkkCNtk4aFQGTK7cErjgrX1P4c8GCG6lsZ7OJZ1hiL8SW8iiCNgjKViDM5cAkSEM+0ZLcY5TwbcyWljb2+iRxyW2TaXdzdtFZoVRY7gxoGwXZW2YzwWZgBjr6RBdIUu9a1VGjuLa1UtFE8kUUYWUrH5PzASoQqE5IY8hQetAHptvpmoWaJM1kjQzIpjdLiFhzGjBo12MyxB3jOD/eIzjmug8LPqME8E9q91Yw3geCSSKSSMToMK6IS6IynapYjP3iG4rzPRfFeianbf2ZqmpPJFdbdjxNKXtyo8oI6SsFWPMwJK/Nu+bqNp9p8I6VAbiC2huHu4VFwESCGW7S3I8pZCzHOYzvG9k4BjQYBzQB9JeAdVnCRpPNdT2tupRFicSr5pO0hpYweQwjKjnG7BwOa+w9BsvDnj7w7No3iHSbfUbIafJZyrqAWdLi2nAVoW+0TP5rMqsWDbiSoI+bNfGXgq4OiJGXUwLM0jxyGVI5i4fZE6I6NkFoX3ZXB4HJII9w8O6/qHnpeRNNFBwfsiKv7t0Q5ZysQ8x9gJOeMMeOtAH4Uf8ABSr/AIJJQae+p/F79nzS3jtnP2zxD4OtI45kkCqZJbvTIhEHt5CQQ0Xzq+MABhhv5rdb0LVNB1CfSNV0+702+s5ZIrizu4JLeaB1kZXikjkjUg5U9Qetf6WUOoWfivR/sF5DFLFfQLBcjBWTaQoXy9sRJO0qS2Fx696/Hv8Ab3/4JQeAfjlY3njj4b2q+G/iJBah5khEkFprrhSyxzhYD50hQgb9u4lsMMg0AfxgqHP7lHYI8iSyAnKCVGYK3AwuFbH4mnhPLkVtpI35YDGTjGcKeK+nPiJ+zL8UPhFq+saZ470Wfw9PpMv2crdQ3AjeJW2i7Ewj+aFyAEIU5JP3cHHiNxaRwszLHBNEruNytvUbSq7y24E5+Y4IGM0Ac0IzMZCufKXG7OAACG+YYHYMfU9u9PdODKiFFXblgQTkDAYKSdoO0/Q/hm3JySFjEcbttRBnCBWJIKkk9SfXHvVvaI4HGxOSdi7QfoTL/EoVWx0JJBHegDIUSiKRBI6Andhg2ZOgKn0bHXPpVWd5XUCVywQkKSTz0J57cH9a3xGjoTud5D8xLKygbQSRgn5snHbjHeqE8MTYGGEhPCnoMrgE5549PXrxQBhZKASsOPMIxtLDgdARjJ9+3vU8c+VVfMICtuIzgAkgj7vPT8RVm8tPIOwyxv0ZkQh1Vio5BHBzuP8AkVkvGUbP8XJHBGTuIGTzjt+VAHYaPOftkSGRsO37wBtpUDIGGzkcD1HWvfPC11dRSJHGrRK4h3O77MsDndGWOEZhs5yNu0c/Ma+X7O5nt7lHkysylHBzlhk5RmwcgYP8q948O6k5Fu/mBp5Qk4EoEO0rIVZFKEh1JJPOfu9ulAH0lpKzTX0d0J2LgMCCEcyMwHyuy5KY3ZbBB68muvmlvpSEmP2pUkQx3aIiMGRBF5UzOcqhiwcsDuMZ55ry/RNbZwd5C7SrKfK3KUJOByCFIQH0Hy9BkV65Zx3UtvaF3e4S6ZipXa0jLkZPlLJ8pVpIzt2gE4+YigC5pcbYFrbQFEuJi/m5YEsJduMOuJFA4DhhnOSCACPbdOjLac1p/aHkedbSMlxHDC0rhd2IWAwTCVD5ycMUAUgYrx2ItaRvb2skrwefue9ES74mVmBRHYnaMuC5GVP5V6pod7ZNDDbXciMRC5guEjaJojITmOdgp3qBj33PnbjigDndV0dobmSWLzZB9nZkUW2XLPIA0skageWgI2hyDyoH8WK4+7tchbm5s1lnhkElxu+RVj/1YjTYv7s5I+Yg/wC71NevvdrOoiQgkrsSZ3IMdtIgCtuEYWaMttI4GMfMCTmuS1C0t0byiJTGqL5gR1VZfuqIzJtABAUgkkAMnTByQDAiiN2kSrb+S5JaKJW2NCR5bMAT1AJcLliW9BkgX51u4826W4YFykV0NzAbU3vAUyDK+WDEkZAIHPJp8H2W3u7do7kthXJEoETsFVcwfvBmWVQpBPA/dYDEc1Ya8tZhLLLJ9n3eXLvbc4KozRyPEq48sfMoZlBOSMKRjABQnlu4I4VYs2xGwEYAB3ZsqSTgLl2yOSApzzWhbXvlypLcKyrEwmkKi2JjV4QJAg3HLjIyCQMjccPyVtfKmiDOI5YtuyMzsVNyrEHdCwjVnIkEhyxBO4JgYxWlLe2axLZ2lrHbtGJjJMWEglMiuuPLYgCDaQT1Ybzs5wCAc/d3y3c9xc7URWmPl2TAtIY23M7Fu4+Qdf7wI6ZqhNcNKksUD4hkCedblNiMCeVYg4ZMYxyOVzwTg9haaRHdb55pIFRoFEZiiYAsioMosb5adgwPJbBPOc5rOm0Vo2kZXWONJwQyOPMbAUFJlCkxlTlTkEk8gdaAOIs7aG0JijiLxzMGEKgbUZWYMX2ncgwWwAR17dqV/apeW8rGaVrncEjRyWVYFBYyHByZCEVMEYIPeuov9PAkkXbLIgZTcyIDhCxDReY64GcqcDnPToDUFraRu8kkUcayM0QuXfMR2DCRyFy2Qu4oMdSByeBQB55ZxKFTzICMFsrL+82sWUMIgTwuFOcY69c5zk3Go39jdrcxs8aPH5G9md0KFWjIwWbZ347AHjGK9VntBc3/AJoWB5UVtkmBEhKsSGQdiQMnJG7aOpOa5xvDklxJNEwjmmy0qOoDptYN5jcYUMMMq4Oc+vIIBzNlrZaWKLfMAxRcRYHyNgHYXBK9z6Z9q9H0bx1d6ZbiDzZWEcjTIjSIh8lQQjZYnEpGOO4f1rz17D7NK6iFoxFIg8ssFbLBWRgRgquAQeOCQKinsXnErKdpjk2RwnspbYhDlf3ihUA5I6jigD85lTy5VIkHy4VXDHA4z2XoRkdO9aMFyRA9s8u2P/lmqxoCWY7sySufudMjByOmO+WFUPlievI6jsc8nqOKlVy2cAhd3HzA4Iyck46c8+uaANdIichpUQIQykKrRylWG5MqflOG9MZ64rSZJHiCeSELqzMVkVSY9oAyo+8oKqQCOS+DweMRS21MqNwUBgSOuAowUHI4HPUk1pY2CIujFigDKTyQScBCFwq4OSOxXHtQA+4iURm4EbIilYmErgyb8AcZYYTAHYYBx6VORGvl3CGGOSXcvlxsHAUsFYsSDg846Z4OM1FclZcqzF/kAZuCev8AGyj5epz9eM1cktVtoVG5POIVhEh3jZIvytuYZztIPPPzD8ACtDbzK7mPyVB+9hlGAPmztY5x0x/iKgaNZLgSM6EqUAKqVJTOMAKnB49DzWnJsa1jhMaw3GVO5iwaQEtzxgNGVK9jyOCcmqssKBfMSRvOjXLtzGFReVkQ8A/e45ySOmKAILqCNR5m+QhkO3dyDIS22OTCjjkYbHGep5rnpo/mZ8bQTkgbRhsEYx2XOK6GZLm5XzZ3d4xgNLKrNhVDYOADgggEk4HXJJ5rMubRECLG4kPUgHcRk5ZgQSCuehzQBnfZwyK+VLZyAQcD1JOMDjOR79Knubb7PvimSFOEKOgL+YAoysT88ZcE5xjGOvFaNskMYaS4Erxfd2oxQbjhhu4PG0HFXbw6XNBE3nOsyB4hvVyREioVYiNcBjufnOcrjkGgDjZ7ICDzXLMWA2Ksihk5VVZ1IzjYDgcdOtZCW4aQksyDayxllIDHOMMc8DkknJPb3rppfLLsdjNCuEGOvl8/NnPyttP5561SnZZW8m1tyiHkp97LDOSxAGWJK/lQBm+UYSxwpCjBZsOOpA2k5AJxx+gqVFMi4LbAPmABBJXGQcKB6EH+VDtIRskLKq/KAWHGG5GzjIzmp4DGV3OBjcBuxtdvmG4gntjd1444oAhSCQEBWAyflOMqcDkDHsOp7fhTFAGRtJO/Lgj5T824Zz39KtMwzhAGAy3QZAPHzZ6kD+dO8vcBhAAwDjK9c8YHPAzn9aAKbf6wsibVLDK9FHpgCrDBdjlVdCeCCflYMME4IyTuzjnpVuSylTywHQmWJZVCgHbuAJGQflcDjH160KhQlXkcFQ4yoUtkA4yC33ScZ/3e9AFKI7YyAcfeBJBIYfKccYIOecc9frRkgAhjwcYwdv3cnkHrkfnVhYWcrxtfcHBUgDoRz0xQ0TR4YhXyTkDb1wcE46np+VADXdchUEirg5VpAVZyOXACDHQjuecZ6UOI1YrEx3csJCSocfxKyAnggtznn0qVEQxtIWU7G4hZtr4PUqQpyOPXjNU2UlmAJLAjaQcNj1PPJ96ALYhkCK5Qui4JZcbVcs2FK884B9evvUactjAADlVdzkctna52gFQCOgA47UJcSojwkusbBWbHCttJKngfNgk5H5UIzufKAUklThgBt7E/NwCQe3POKAJ5VWEtIsvluiKxVCJFkyOSo5HqcHkZ9aSC+LApI0iwsQVMbBXHGCQpyAfpVT51dc4HOCD2UcEDb/P29qikZxlkZtgxuXjcclsncOSvb8BQBeMzNnZhvmYFmxuIzjDHP+yvPrT5meO3IVj5hYLJCQN6ldwIzjKjKgnnHIzn+HMWWTBA2vuwNxUMQMkABiOpIwc+lMjlaOQMd5VOoBxxz0ypHXHXpmgCzGwC/MeeQFBIJKnJwcdOnWtNFhMSukhZ22EpghVyCWxkDkYU++fasQgnc4Ckbhk7sk5xgqMZHfn27Vbt5VLKjbvLyCxUKrADgjc3U8nH1oA62ylj3odzRx4USyFS2eSuVwc7Mds/Wu3t5R5EnlpvjVhskwxVtwD7dwAC4UA4Pb8a87tAZt3kqP3Y3gOwYeWWVQGJPzckZ/8ArGvQ9GNr5ax3L+WjhvOjQ7mSTGdyxHqpVwBxxtzk4oAzbo7juQg7jkqMsykbSeduFQkkgA9jn3zpyyKz4dY3IVkTJUEtkBgUJYAnngcfxDmuja3s3EiB5FkDNtcdASDsLLjPp1I9D2zg3BIbymCuqMzMxKopQHdtJbhD97APJJwOaAOdu7SVWaSMiVSQnyA/Lgk4Lg4PB9OlatqscFjI3mNE7xoRHOuEZlchjHMpyilFAA7sOarSXSwHPmNEdybjCoxubDcEAEHacA5GcdxVJb+NlmDK04H+qDFtqjcCGdQT2B46Enk0AdBpstliWSdS0pZAkZbsWwwIAUhgx5O7AC9D1rfVo3LBLbYIyIsSF3KFi4VTICVZ856DtXng1C3ZwqFTIG5lZViRkZQ0iPuAJfcDgknGcA4rUsdWnR9sRVodyuyLIyQ/ISFLANhHHTJ9Tk80AelW2jW022R7ZV2unmlklZPKJXZtCAF887gOm4YZe95vD1kLr7TBFi2MimNCsmwHO3Z5bkgAsDhSxxu7jpJ4b161kjmWRkW5aPCKxBCfJIAPNIGwEEE4PPHGBWwNSSSNoMiTLosaxgttwwJCmOThsjr39QKAOg0jRLJrmLESpAI1Z7eN5AYpskyhWwSCyBD97aeQAMV774b8Kpdi2ECyvPjKxSEOiwr86BgCCVwv+0QO4xXknhm3WJVlNwbcTMJMKYSw3gr5DvzhyQPlA3fNnPWvevBWoSwyQyFdzujIsKsZiVAkjCMPMPlMwLYVSOSduM0AfQHhT4dRarYb9xtriC3Yz+QyI82HO1o45WK7cKQ/y5KsNp5xXo2i+BLGOFr2S1ieT5oGs7lp0mK4CssTMuNmGVio4IXAIGVqP4ceMLceXFdWVso80xK8cyR3MsDt91ySCm4lwG6xlzxhdx9ft9VsninE8V1fRvNGo2ecqWWRICtwcbH2xxkFxn7oHUigDzd/htpN5YsbieIs8jZhW3Pm2uEDr+/R13NxjG1QVA64rkrz4aaYjSwDTG1Cyea3a1naGa1BdJiZnIORlk3rnoFwTzX07pt/occySXvnNbqkUdxse3bD7GIYKeWjAbBzgMIyOhqFNQsptRkawmjubeOVl23EMDpGJWMhC2qA+XETISOOg7EAgA+Xh8FNM1AxtbWlxbOFleWzuijmSWQqG+zsU+4AAMv7cEkmu60P4CfYZbRZNO+eaNpg+6Py/LcARABmI3ehwCBuyFIFfVNrb6bKr3lxHFGwtpSqxxxQ77nYrLa/uwNkPAAbkDBySa9PsdHGp2ulLpCRyNIrpeyyqZZJJRGuTbccctwBlWIJP3hQB8M6n8I5LSFkjnuo7SVEgVEt4RgsXXZLcqu5EYrgEEAgktjJrkY/hFbxwlby0iMMlxu3RR5uEaMlDEJNn+rP7snBIUMD2Jr9NdW0u0Npc6RqRUmSERq0cMAaFoxGR9oLIDFITsJZPcN6HyG88LWEMFvGt2k8zM+9HdWIAZ42KBSu0lUQDIGfdhQB+c2r/CFL29uHt7aMLbPLvMS/unjJVY/K3RqxZBGM8tu9V5FcRq3wmhgglkez8uWP955Qc3EbEkZIPlhixjVzgdz0OOf0S1XRLW0vygtZDas4QGWYEBGVinmGKI+Yzu7HdgD5uA1eea9okzM8lvFAsIUrFGpLEGKEJEnmqpwgGMDgkjkZIwAfC3/CBltNhBhJAuFjz5avMkZVmMIiYDKZBz2UHnqBXOXvw9gclrdI4ijsUbawlVdpZQNpC5DA8gZAPNfb9p4b+wwwXbQeVIWfy/MSGPZMJlyhVnKsjMcfNndjIHQ1Wn8HW2pXF8ltpqCW0ih85THNHvkZ1E0jMJP3bDdkAqwIk+X1oA+Cbv4eTBw4iF1d5DKrR+arKu0NkE5I2k9McDIHArMb4bGdt7RtDMFV1WGIsiAffZ1J+cKck5OckAe33VqfhC2ty0hD27/MqCQBXEZBicK4Aw27du6EgFe1c1baHHbyXVibb7TcPErmaWF3dUKrInliM5CsjA9duCM5NAHxVefDG4hgWAo32hkNwoQxh5AjnCrFKMxkxK5xknIAOD1wF+H120UoW3dTFKjZkRRJl4nwpwv7oFtwx/EUr7ou/DcJtUhjhK+TdO/+kNnajSAPEjL/AMtNhfZswOQu04zVHUfBVvbS5SCOdru3ieDZCGnhc5wZUKsJSuAMEcFzjHy0AfDyeBTJjdEsahThiCAEJJLFQoJxzjHHAzzWZP4TuNMnJh0/e0cTB4TL5kbu6gLO7RjGGDdOxOPSvsDUvB968U4ZY1uI4lWMysqoY1kCBXRiSy+Ux7DODg8GuCvtANuYYInjI3S7WjUbI1IKvsLAE/Ko6+nTigD5WuPDksuoC7lt2QPEqrFGUa2eKPDBwinIbhge428joavS+EmNvE8cQtg5leVxNIol81tsYeINlcRqyjA5GM8jB97g8LqGneS3ZWtox5TicfNGDFIzfvFOCecx9TnGT0p8nhq5nMM8lujxyAIu11ZRCAGDbYV+7udRgDILjGMEUAfND+FZF82FFDKxCOqNvXccvsyp4kGcj+9gjpVRPBrpH+7kZ289EZwhUgAgh1Q8lc46knHOTX1jH4PRD5TWqjc0Rk2s6xxsikbGzjcSXBGBkZHTmqM/hN7ZGjhiEitdBlbaQwTcqlVkCnenzg4wASB3oA9C+Amhy6Tf6ddyRkXNpLDcxRzM6xyGQpmNok/g+cHHAPIPB5+/tT8SyrcQG6nEQiWGMrEdhdQ6N5caxciPJbHXAODwM18eeAtEvNJktppYSSrQSg7y5MZVCDnbhjuznBbgdute7Nds7WM8uyQu28xmRZTbSriPYzFCIt2EKlTwD65oA+0/hzqFw89vPDMJLfYz+SeZRgKFKys5ygIbb33OPQ5+n459NvrKPUlXbLbWqefwRND5iARBF3Biyh8c8AqedpIr46+FkL3AiuYCYpYYEWVZdxEhuFCsI9q7mwqR5wQcd+1es6tqj6Tuc3Rt4UjMgZQ5yGYgKzbcBCWC4OSCMjgUAcT8Q9QYX0csAG3z5pnnQEyPu8yPEqHrHkLjHTzCeSRjymSGJZJcOwH2dmKNMVTf2VYzEo4VTglicJjFdRq2pHVpl/tG4Ctu+zwlVUbpEziNlEYO4YAwf0yAOV1qynjt2lEbzHCSl4o0PmeUGQhQDhTt2h0U871BDZBoA/OX9peFNSubqKWBywV3jKvmE/ON7kvyV2nkc8sMdAD+a8/gl7pJ7gBVJuZkVSwExG47iIw3KYXuD174r9dPjlpCzFHSwcQ3MJEwSHYAwUKYggQlWAbnJUAt3+8flS28IW1pHFO1u09vPGzHzI0Z4ZN4V1MYyWKnkbicg9BxQB8Qf8IrCYihG6QMVlBXIQYVgeCrKdw5HzDntg1z/wDwj8du8sYhRkV0MY3SvHkOAzF0bd5ZLcHj7uK+2NZ8FQ3M89xaWsMJZXldxGUR3KqoZ2jGVcsOmejcg14/rPha4gDkJKlvLIdzbVPmOBGzKZAvZwuN3A2ButAHzfeafPHclplg2SRs6tAEZAoyoYCNjhzgZJ5yeeaz00iTCuBgOdqs+QGycYG3j/Oa9V1LRVAVIo3DKN024h0yRwFIGQNzHcM9T7VHaeHXm/comZiylCyqCWVCxYvIQEXHUc9R3xQB5edNMTOpRhJkq28KwUEFQMFfTPI7jtxUC6e4G07ygKnbtPJOfuttPHp+HXFerPoEsbtII/MyJOoDN3WRiOSpDBsY28Y7VBeaC8TI0ClXjANxGFVxHIMnaWRdqgrjjk/jxQB5hPpkLMTErqV3K6ScFNrHblgPnyD7YPpnisllJFIJVHERJifaSolUgjDdN2R3z+Vek3GjNAd5UFp40mKqEYM7hXDKyHAXZIjMpAI6Y6VVi02FJLdjum2s7ywRrtb5Dhctu+YMA2SOV554zQBwh04CFZy6s7M6mMKVkXaSC0gI789/4emak+wK4jMUTrhRux825jwSUC8A8D8O2a9HuLMXEETy2AjmJZGSJWHBycnzN+HDE8Y+VeAQMAUYNOEc8b+W4wRwm4SbQ+Cu9cY4AJ9M+1AHHLp0hQh+Qq7hudSqArllCkZLdPcYxjmrdvpC42OqojSKXl2E8KB3wCFALEjIPFdpFpsRleKKItLI0jASOGYpkEuAighxjJI4w3pW/Y+G5t37uKRiflSLGSWKszYAyFYKjjPUdwM0AeaHQcgOg3AMTuGxsgnJAAOS33ePeuhk8OhrS0uPIIUxJG+1SoSVCTlhk+azIhBAHu3UV6bF4cykLTQ/Z1MCoRIWYbQu7cm4A7iSACABz25x0un+GlZIQzNE6JIxGx5jM8g2hmUEBMxsP4SMRZBHJAB4YfCzSxiSMIGBBXcjhSWIJC4GSeen655OrYeE5pVZTFFKEkWTLJGeACNquQSUIPTI9uhr3uLwrC0COIyjRtmQxhpIDnCqy/L8rkIehGAOcitaw8NJMymGEoS3nMSrSRnztq+YQFJHzBjuPZieADgA8hj8D3J0poJlcTC6SXYyDKRqu0DcjfdHmf7WMnOOKoXXgLyogsduZpwQkqw7ZFYOAymJkJ3fKfm5yM4z3r6s0bwnLLcpa3UTbZZI4MyJmTywgdpImOOSAQOdu1jnit4+EV864WC1yFXMMh+dG2uWG3YMxkDBzuH3tpPagD4v/wCEAIcSQwExjaWjdChWQAbl25yV5BBJH1xzVqD4eLO7LcRPHMcskgjHkPG2/OeRsIZAFIGDznHAP2w3gtLt42ZZJAqJujWNINxA2osLpGQEwqDJAYjgkitnTfh/bTN5txbpCLMZWYbY2cEF4YWAypG4HPUk4B7bgD4nsfhQZwIpI3ikK7k3JvyrF1CrmQANuVcKccMW7cuj+Fzs7xQWrzpFKyK4QBdquc/Mckkoc9cKAeT1P6BWvw5kuUMdvaGRXcuqROQkkwlBVX2xjY5j8odONpHUk1v2PwuNsm1rYL5EXn3KpEJwzHaxikwFJO5lHBCqR1wMkA/PKH4WNGkbPbSyTSiSEQQqRIxRFIRpVQqqlJARk84xiry/CaU7EFncK0ihWSSILJ5kq7mQMuQCAACOOw61+pOn/CeKGOEl96XDRySpG6MoJ5DPuDHeM/dDEZYfwjFai/ClY5XdrdpGWRSgePy5EXarBlwNxJO7JOCMd+tAH5VW/wAJZlHlT6bDO0T7UcqQwDMzYCRvuOAuRkA4wM9ALFn8EbmeeRI7RywUM6JGoyy5KruCZ2bWOfXPPNfqw/wgtmmVplScyRR4nEe0B3UqyRq0f7x1ZBknIBUkEkFa6LRPg5BDcTzxRxQuIwRKMCR1CGPMYzlgS4LZBH6GgD8wn/ZwZNPnv9scBidIpLK5AWcrIEI2pkGXGM85JDdRXOp8D3iR7iW1KeZIwthHDI6uHKqrkso2gb8Ek8MAD3Nfs1c/CiyltoUu12yMoilLyObiRxHuSRI3IABEgVR1wnHLCs24+EOnIkRUxRMGYmLIBBVRgYHQDe+MrjJyMjmgD8iIfg7cRqN6MSQC6rH93kEAgE4wMduSenFdXZ/By4nYOgghh/dSbEUTu7IqiRJ1bAQmRZCvTGeBjr+l1x8II4J0lVBNbrMzSOqKDtK7cR8fKC3l474HWr0Pw/s4JZVECKgjXeHQPknOGHy/M23H/fHQ0AfminwRluEmWWKLYAWWTYEjkcszcEZXIwp5Kg9DxU0HwbkaIRvDcMg+UZw8TMu50RQj7WxhOnqcjvX6YL4AtrfZJNbxNBbsvmWz7QrlTj5VDggbgDheO3BqWDwhYCSONYYpI5mPlsV2hSSxVQCp8tgpJIB545JoA/Pfw58CIbjy7iVFtAZG3CWM7XEkbJhYxnegbKnDYUMD6V1Gs/AzSmis4bLSZbedonjunIdUkkB5ZP3YMZEYPQYww6ngfoFYeGdIt1SOSBYJbe5YOzqpbMYHlSRxg/cDswBz/D9Ku3FrppcyC2WTd5JZmKySyTNtQtl8EqzZJO5sbmyMDIAPzutfgisDLF9ljMMCIxBjcSSOSvzPvQfIUB4yNoI6bjn1Xw58K7BAjGGFQvlMVZAUXYysGyBwADg554GK+uJrPS1lV5tOWMS5CscAELGg3su3CgFkI+6DnqcGmLp1jAshhhVlkPlzgooATOU2D7rcu2T1Pc0AcZo3gKxRRFMVkthHDB96RIISzGRXwh+YAs2AMqGLELg1JH4D0ASGR9iM2A7MyYWRVO4DgEqGI68kgYOea6K+nFrHEyByG2LKu/BBXsnHHAOBjA3EZrmLvWJY284QHaF2orAtuB5HzYBHPA57UAZ9z8P9HaFfKuIy0fKCMBX2nBLZZTj5jwPXjmsK58A6VPC9jI6Fn2BvMIWNX3boyWUnoqgHg+h4NWLrVZyWuPOKeaSzoBsXbjaYtq8LhQozzkc9643VPGy2aESvGm3A5YFlVSzYJJ4449eKAKWrfD6yhVTI9sAivEW8spn5Ackn1P1xjivCPEujwac0kME8fmlWdCgwfmU5y2R8megPr1wa3vFnxctLdJWkuvuY+VZOQNu5D94ZX5ux9fSvkPxl8XU1S4kRrkohLYMZLDjO0luSFxnj2oAr+JJ4jJdRT3EIKeaQSW+dlwDEGXOG5BAz/FXBxTmNVkDB1VgAobcNjOFGM425YDuO+c558y1zxZNcXEoikdU81iokwzbTyMFR1xip/DOpS38jK8mZI3TCFyGKZYsQoHK/KuTn8KAPX2uIbs7dkjAeWsaqiyLujAMaHcRyWyWbjPGAORViyuJVMymdJWKyeXGzBfLfcGVDz8gDAZ28YH1NUoUL2mUUAs6kmNSWQKAqoVCncRls5HUE980CAieI2vmM7KDMJETDEkABUbjIU9Sc/MTQBtzalPdLM0x23RCxt5p3RnagKkHksMBemOnpXNzzwxXDNcRpJ5W0xovzKzrhiDvJBj3jPBBwfStZImimE32hDI2WOUXghSPLaPb8oI9B74FZt5BJKEBhx5kh28ENIxGDucegc4boBjrQBxt7PI9w0vnRtcTEyMxQOhKjLQ4lQ8cFcdCD161lpMTIImY4dhIVBAClflHQDcSuOpwBXWzacJ5kjUgOzHzRJ0RlwoUvt5yM9M9MVR1DSYbaWNLd/NcQM7OzodkgLFkwoOBtU9zj1HAABYsyIwuCiM5VV81/3TAAklyB8oGOvbPNayXMYiMMckgLu0VwsbhIyeVO1lAJUKWJ6jABGO3MR7jCYTE4DsW3J2Lqyrlv4UyOPXBBxU8EUqs0OxmLyJjdkqWyymRAeA2c89TjGaAO02m1tja2T7nVELvuSY7w7SsoVcE4hTllwowUxkYOjpeoKpMAiIaMPKJJAzeYF+bgKQAvyOeO0Zye1c6Lfy4pJ3d5tkiqFKlQxPzOYwpw8WwDHIyCBgdrMct1A8LzRtHBMB5SYjbauTkBN2fK+Zuvc5yelAHoMmsw3kMe3mBYU81yFZjOEGSygIcLhgB2BIFZD36sriylAuJbVZ2ZyyBo3DBUAlABkwnK5JJbryKw4JCt0JAkqxy+UH8sIjuilg7qOVwCSePfvU88kcrNLC7M7yIXBKf6rOQzqMAscHsAoJDZzQBDdTPM9u7LZmQyANI6SKVbay74cSgRkMQ2DxkfXKBpC8hlVS0ZDM4AaMq4WNVYhSqOfMz1PJxgc1XyzshmAWEO5HkqDKgG/wAwh2X59paMEkcDGOtNvEeB49kgk3j5o037s/Mikgtw+5cnnnJwAMUAbq3BtgpfbHKVdWdH3KxyVLJtYqy7QuDgn6jk95aGCbSrW5gjBlguDBczjESyRSAvHJE5UbpFw6gdyMds15iJGfJeGGON0IQyLuJbYpPll2IVeoDE5wfXiun0nXvsukzaTexysk1zEfNXbI0ZT/WqZJGAWYqVIx0+bGzcSQDrGvYJ0RrlkkO7EkMUKhip2AF7gMxlBDqSMMQDnPo+SS3cS3EcCxb2AcmWR5Ax3My7S2WTAiw2CQcZZhweGW9lV5DGUjhnc224IVD28RUZAaQ7JSMFgOSPxz0Vqsl00jW7xRNbLFM6m44nDuBmIyj5cHHHZWx14oAfPvW3BIk8mV2EG9yFIGDgDdkp8z52nBJ6cism7kS5aMSeUzwsqIwBfO1XUIzoVZ4grKcEjsOCBiS8vANwmEzxbwu13AkUPs3kY4kHmHjoAFAbArOS7tYZXt4TuyfLV5Iz/rGjDyNGJNpdhvPPByPpQB0Wn2OmlTNfnyrqfCSxRw/KojLEy73fcjAqoUNzyCQwUg83qzRW9xbIsb3NuGkSC6RWKNGCpJTCj51DJkAZAbBJ4rW80w24Z0iuhcxtCsYfE0LhiyS4APlHegHGNyufXlWgklVYLVGkIUTNFu3MGCMMhZPvSBWI4yTuI6mgDKZ3e1dWIaAggKEK7SNy/OSuVIjfuTwO2BUf9lyrCZ9sc0ZkC5kR3cJIhIw+3IGFxwcYXPcCrttumEiho4zEC7PMwVCvGFj+cKz788A5IPIwKtxbLhRC5eSUtI6KMBRDEqncGBBTC7w3BHcDnAAOOuNDkaeM7dhYtIrCNypCkgnIA2enGBk0l9pzoYDKBIkcQii2OJowTvbBUKCBtYHrwRjJNdmW81WW3eTz3UpgJGSjZOdp/iGBnORyDkCqT2l1KHki/fJaiJ597EN5YfacxoDkkkZIGACeoxgA4oWAEa7Y28zcm8tn5lIzkDoAMDPU8A9K1IdLimgLGYLIX3yRqj4jiGT+9fI5LquAAQAQSTWnPIqwOFRYX3hlhhKPHyyb2ZWPBKAgkAHhRjFZi3SW6fekjEcLNI3JYsoIzhW5G3YT1OR1GaAM0W8AmEDKsgDrtZowYn5DszI4yMbcdARjjqDU0sXmyOVih2Rq7PGsQ2oZMIpUMTuTbyM9O2K6K0hs7toZpN0Mchtmc4Uu6ElAIgyjAyRweeOatSwWTTXiW4DkyJDCIthfcHbcJI/LIeMOAcAj72MjNAHCRaVLcslpHDiRHCxIjAbEDmRiVIO35cMfTZnpmqlzY3EbmOYO3lwfuwH+QREOFdSo+YbiwOeSGOTXeRK1tmXzXilDbEMQMbOXAhkJAAwPJdyP8KrvpyyLKWlMkyxh42C7mkUldquVfPTf68rg9BQB5fdaRKbYu8iiMCUqjg5HzZEYUDA+ck8Y+8B3rN+x7ogQA0peMRxbSkgZgCXC/wAQJUjJzx2AxXql3p6IvkyQjdhW3DDAMwHDsT0GAPUHj1rHm0aUtIVeNFRTH5nmKEYhSikf3l3EAEA/eyDQB5jJC0comOQ6HcGwxPO7cNo698/XvUD2rFXaNGdo13Nkkc7gQqhu23bjv69q7+bTHVUBC7/9bKFUbV2oVKHcoOflQg9DzyT0zJ9K81iFUrkYDrjbIrMQMqRwMEZPPagDjhM0cUivy0pV2Kt855YqCeRkMy/XOO1VHupRv80AL8qmTyyDhd2drbTtwMjOPQ1u3GmbLmfGGQsSzBlA2oDjHyjKYTPA+gqtLp8xxIiMkXIUeZvyVABYr/CpyeMAHpQBnI7AKQTh2wwzwAxzt3HGR0qyl4LeQyrEI1MZSbyzw6bQGMgZSGboMHjOPanxW8Y3CbzUZm8yEygEOvQKuRw4ZSQevGMdarnT1uGaB95jkEmWXcmMLljlATjAycAn5eMCgCFpZJSJm2vGGJjUDaxJypBI6LhevUEjHFQXU0QdpIzKksqxq7O3K5ZmmVwMF8kLjPYGplUxwx2qEBAwIYR8nAAXdJgn7g57dTkVYurWNUMJUNL9wTb2KF8hg8W3O8sGwc8ccc9ADOt5DFm42idFfPl+YM4ABPB52HJB7c4qWGcsQSGQOVZQRlcAkEcjhckDg8Z9aLSCeO4AgZYyzPC24/KSCNybiPukjOBzUUwlsriW2kVC3MQlBBK5OTtZeG5HfpnsaANdgHYCEmRH2hGK4Knn74PYbm5OR3q7LCYYkSFtzsxG0kh1k+ZnKcY2blGOSccZ7VTtxF9jJd3gnXBVBFhpg5OSzfwqVyRkd+9TxXTrGroiSpAxBR2Kqu84JJA4zuGT6gZHSgBVEjk7ySoAJKZyUGcMMjoCDkgHGat5VtkOw/aSwBRUJEuSDgDoOCOg5J4qpbvJHJFcIDIhk8mRMMyFirExEjOY2+b6lumDV2+kleePiK3kWNgrW0axlMmQBNqk/wAQYZyaAILrYqRKshabc4dHZgI1VnCp8vKrwPTv1qm0rnEcZmYLGMox2JzlnCDuuSee+Mkc1M8EwPzGJnKBlAZSQCo5cL0bBGfQ+maqTO5t/LjGy4DgPMUJ2Rrld65Y98A9OnXmgBjTsciQkLEBuxnC4XKjOD2AP6+lalpLbRXG5ixVlKKPLDZV0BaVpHB2spJxgc54I61VhjgCl54w5CrEdxKksNhLcKcBgWPJG39KY26KRbZY1XdgxqEUg4YquDgkjAYds4z9ACpNPJGqDz3LRsQsIHyhdzbHLA4ByW45AzkdapyI3liRQ5WVm3M4bZuGWwjAHdk9cjjJ5HFW/lLqowsiyEkE/L5Zb5jzzj8+DwB1phaAsN5UcMCFLAjJBGOMHqfTIXnHFAFBB99VUoGUxvnJLFudvABLcYGPSiOCdLlVYKV2N5a3CsYlXkpuQA87mOOPlJq7NwqgRkBhhS67iz5IJU4GPmXtnBxVRkXcI3YbVbJIkbJYKMAKTwMjqOcn2FAFSLyzFcb3UEhP3ZDbHw2NpVVyACexHvmqgaIgDCRk7suAwI5AOBtIDAkcDpj8tW9lhmdTFbiBVQR4j35bGNxfAwSD34H1qolq7xtMqqFLBJXYrkDgl2XqfmB9z2oAiG+N/KdF2sscivJu3dAQBhtuGDA5I6dxyK0BA0ESzhGPmsWhkR9pTDLuBQcKMkAEnjtVJIA7IqBXYOwDFiFZACuSm75cnOMnHFb+lWtzdXNtEqRx2ru4uBJJIAwUecqISMH5k3HcQMAEHgUAZ0cImBLGSOWPDBiDnLkgZZh99eNp5GBzU0U08bSQtKHM5+ZiizMXC9B5mMK24hsHJz0rqJrQTvdJG6sqFYf9HIcFxGxyF2/MPMB7Dr1zgjnVsyGaSQj/AFwR034kjGxmHGMN905xwM8nkUAU4SVk3pHgLIwAGyQbOBjDIcvnkduRgV0cBExeWCKNoYUWICeNC8jFWkUyFFwZAUO3pngdc1hqEjdomAZS25WVBvUqCFGSuGXYo4Bwc5HSrIl8ncil1Eis42B0yVQqQcHOCccH8ORQASB1mVot8RAEoV9zM3yj5lIVcKXPHy9uauK0sqywBmSWRllR5EG932FRGGaQBAQV554GazizSDzjI6SldvXcxjVAquGY8AADvxjNaNm6wsWIOVCDcUASQvksrA99oPv1xxQA+QOAgiRlk3CR2aRiAhY5gjRjhvk8sq36HrVYWErJNIi4VArMhJEkZ3Oq5Jx8+RnI55+ijVKHIeI/N5uwhvKCrvRXQ+ZuwGz15HPBwRVtbWMrHLKknkuWD7Cm92U/vCMY2jYw+99M+gBzRt5QhmceZuLohPMxYFA0jAn5EOVwec88gg4rQebgxMiksgTdIBIQMllYHPAJHJ+8ACD3z6DqYtJ47WeAMhaMsY98RZY/MciF44clZAirjgkgZyc8ZFxaJIQYBtZipVZCgKKAdodwR82OnAOAM8cUASeEbF7nWNLGxlDzoszZO1kMoR0B29xuznJOOfWv0ws/A19rOneGtHVbqe2jt4rudy7rFEu3/VxEwnbGWWNjnr5hwcOMfFXwZ8Nah4i8WaLZadaLI8k8MbKU2s++aJQzsxG9sqD0+UDIwa/bi50618G6ZbRXC295f/2ZHbD92UMZeHYzhYlIQIfKwMDjBJ7UAfOy3NtoljBYbi8pVbeSMQBCxjKwIItgChAEPXqR16064ls47O3lgaJprYM7rK4UyOyOAkqp92TYCAAPlOCRu5rodd02eG0e4vLDz3u5zJDI8RYqjPGw8t/MUIoUORweWUleDXOawbex0638yweBpIGTBbeVcsCCUxwfvAAHGF6egBxl2kWftrmCWPEr4kjLBHQuCCGOQWb7pJPBOARzWEmkJrupQSQr9nYuIY0SIGNJDMWDoDnCDJxz0Xb3Arp1095RcNDaw+bJbwxspjF0IwyoIyGYBCpLSk5Py8Z+YAHvvCfgxrYfbJY5I5I1O5fLkRJsbmHmuwIL78tlMAKMhcgmgC/ofw6sdIsWGqCV5XkUmS0kEG2VXBDRzRbyV3hcgc4J4PUSfGvWrfw14ROpyTJda19n8nywvytbSIY4XBU5e53K+GAyQpBOSC3okd9DdSS3O/y9MtkdF85IwbiYxMP3RZF8shwCScsd/p1/Pn9p34iX1xHb2v23fbRg+THasElW3SQRwK8mSS3ynkjofbNAHz94R8YfEPxd8SrDwTo2mPdajrurCzgSYPmCeScMJOCcxCFWyAOmTxxX6j+Mf2bF8LP4T8PQatFqviPVPCkHiHUmQt9lmuZpWVbe28pSVjAAK5J68mvgv9kOzufFnxr8NLbxtHqdxb30888kCIh+zwbIpbeQScHylXOcYccAgjH6w/G618TeAvjr4FuZI5EstO+G/g6C4aRCI5BfRGC4KnaFCiUyKD/z0AxnOAAfnL4s+BnxWvNTe0kt76300Ti3LWh/5Z+ZJ8yzE4xt5AOPusTjrVDTv2dNa0sLe6hZ3sqNIPKmuASZYGkA81t68MCpzgnjJzjNft9d634Su7KHUbWxsrieS2ieWcInlvI8TRkSK42hwCwI4wxJyDzXzJ8QPEcCR3BtLG2iTypgsfmwrIG3AssUMY++T0OevrzQB8laHpOhWNo0FwGhvbNlWaSOSQiJztGwwq371Cikeu75vSvQtOh3xq97fvo2iFf3UURCG54U/ud5DE/MMt1G7qMkjj7++n1jWbaw8NeHr7W9du/KFtp9jZC/la5mfCL5VrGWl7KOOCecYzX6Z/ssf8Eif2hfjJrGneOfjdet8PfBN0Unj0e7YzeI57WRFdFstLUhNN+UbQJTlSdxQmgD4p8P6Tda9f6X4c8KaJqupX+oqv2GHT4pprq9O+WFlMduHZSz88hec84PP7F/syf8EpPF3jiPTfEPxvMvgrwzIluV8K2ZjXXtQthun2Xszb/sCP5gVlH735jkjkV+yn7P37HvwT/Z9sbaPwF4TsF1KCBYLrxBqdpDda9dSRxqjyPeOmYt4QE+XtQ9dtfWP2cucKVVVZSrISCVVRkOCnA3FuAf4QT3FAHh/wAM/gp4N+CPh/TvCfwh8GaB4c0m38lLm4WBXvJ2kbZNLdSKFku59qqzSNISeRtr3m1iu4rOP7R5T3aqN+3dFGWznjcXKrjuc8jt0q3EihF2jOQM9Af4c/MMckippAsheExyY8sEuMhXDEhgjA/eAXn0yM0AQsZnRTCN5yc5ONoAYFt2evA6dvwq0u9ipXaARiQNnhBklkII+fpyeDjpUQB8t40ypChgwXkcggc9VwMHHJqVWDKrc8rnOcnBA4IBOT+J6de9AEhcRBIyzlmJAdtpXcxwgfgDcSVAwMmoB5TSqrBVlOXH3PN2oSu8eo5/yKhlkzgM5ADFRgDJGO5c8nkkVm3twbeKWYzFFjjLs2NzbVGWAC5PpnHb2oAq67rVvpdteXtzMsdnaQSz3EkjbFjFupd8AkYBGDnP8PU9v5Uf+Cpf/BQWH4p6re/Bz4W6uU8J6XqBtfEuoxytH/bF7Zs6Olvg4+zxzKVDEkOQTj5VNfTP/BWr/gofZ+B9B1X4J/C7XRJ4o1aOW08V6nZXW59JtGQxvZW5jkxFdNlxIw5VRg/N0/lH1DU73WLm5luZJ7m4kn+0O8kzxySzAiQuqggbycnPru60AevwarYWlzEIbn+0NQjldVtiqtAHKvETLIT1YNwBkD/gOa9a0u1ubuWG6tXa5mltvOms4lMiQyttZYgSCVAAcEZyVTJLHIHzb4fS3urgtepPbzSDewVcM0oYN8z9WHUZ5HznivoDw14qfw9sMCTsXVUWVAiybVBiZ3RwP4RIcZ3EtxxkUAeyW0N1p+nNDNgWn+s8mIPJLBdSSO0rpvQtG5JBXG45DAEAYG9eo9zo8kFpfrqN9KYHNvEbiNYwhz5Mr3GBJtDMSRwrA9iAvjtr4g12+muJLKFZQZJ5GuLiUxL9mkeSSRYf3YYFMAYHzfNgd8+5/D+zkV1g1ZHeW7iSZWaaQPBDP+8MJSQKyxYlfqVV2GRkNyAVNEha1t2DWt5bFZtsqPbvJFblgxkaI/OQBIgwSQScc5AavpPwRq8aD7RplxdqIoUa9uJpEji3oAWcRvIfMjMm4sDw204Arm5oH8Nq0sHltDNbtC9uStxH5TKWikJdSy/djww6bMEnOK8X8V+N3jkhstJlit2v5h52nWiqwfyWWM3UsKxHZHvVwMv0P3QAKAP0W0290zWdPs7uwuzqN3HlL24UqUV0kQbTErAwbTG2FxwORu5Ne5+HdMeWwjiSVJWlQusgeLKklCSQiDawAbDMcdMDnn4H+GGm3ljYh9K1N2SRVnnsmQJBJcSlZGVljGWbLADPIzgY4I+w/AV5Pb31vaXJW3GxQVgJjnYY372VnAZVLgtyAdvPpQB9J+D77UdHnTeXVEjjiYXGXU43hpHkVvmOCoG1RwM5O7j6P02e21y1juC9ukwt1TEn3pCCwMRZiSCuRjsS/qDXjuj6fp11p5aabzneMeUksONokViG8zdljkg4IwceldHazT6bdQGNFfbGjCMsrIV3sQ5jQ/MwweuBntQB4X+1X+xL8OP2l/Aer6TqNlHD4pvNOnisNbIiS8t2kLGGORUXEkSMQQGB5QZJIBH8U/7Wf7Fvxh/Za8ZXuheLtD1CXQprq5/sfX7eCSbTL6EM2XWWJSInKKgKsAQV9OR/oN2V6NRVZVAgmjO8FwxOxW+Yx7OS5BIXtyM9q8T+OnwQ8AfH3whqXhXxppdtfCazmjSS7hieeG4eKVYrm3kZcwSDcSSOQACaAP8AOWewcQLPJEVUyeUQNhfzdoOfLJzgjH14pkuTbKjjKR7ichVdiwGxlKgEgADjkfIecmv1B/bV/Yv1/wDZ71XVY9Ks73WPDf8AaE0sWqRZZLLeSUs7xYkYJIsaIeZBu3hyMnA/NNbCa6maDZKNzhRIYmIQnAU4BGVzgHg4H50AYVvtKMuwSbCAC+75VVs4IHHTH0J6UGzjmfklUbJKqcMnUKg+TBAyv59uo1JLX7NdSWzKqyqVRkUCINjBxKzMAG2Y784/CrVpbQTySI4mhAVfuBp8nOML0CLuyTnG7B54FAHHzWCRrJJKHIByhQHbtIKgyAj5CWKgc+vBrNuhbyEtGPKKhcAIMMcgEYU/Jhe5HOPU16Jq+nC0jMbRy7Jn4E+PORY9rHcFHU5HBGQDx6niL21VMHcyAxhyGC7WZiT8gXPb1wcDNAHPF3hcyYVw+5Mvltvy5BU54IOcfSvSPDOtCUiGRVjGAqLBEg+YlAAwPLrtTIJOcnJzXnNwi7CehGc5HUEjB6ccVb0ud4LiNUJILAMoHUZODg42/wD1utAH114buoTcW0cMuSJCkoIIMuAAgCFvkBGSdxKr6DBNfRui6nHaWUcNiu+We5ljkkR0JKvEMRJLk7YyiMGK8MT8pKn5vkjwzqFmsDJNkS+Wj7ivzIisfOSPDqFQIBkn7y55AGT7H4du3ga3E8ii2jdJG3s0abZDGSzp5pClgUyePlTPIxkA98to5dQSQSM6rIyouHJyAFYZaR8nCjHOenYiuz062ubMQiQL5SKrrKriMszb8qdhUh1zwQTyQcVwmh6s/lwMjRPDuKMI90sTqmHBdiwzHlcjBzzx0r0+0vIHSJ7xfMjZHdgH2yOJZNh8suMo2FUcMxAYAjigDQe2W4kt1iWNo7RX8qZlkZJJDhzCy5LADlQFAGFz3Ocp7S3hZ08nZLdyMJYwA8WJdquSXYHdnbwegGMjmu0trZBYRSRMXbz0IhkdAyRs+93AMK5yqqCVIIIyVOcVu3+nWEloi/ILw2q3LvEiLII0B2QqA4WRWfYxLr1jXHXJAPBr/QbiMBTAbeCO4KQsrBhNtkxLllGD+8QE7cYxgscVWvdKRLXckscckeIbiCRDJLguYJ/LIjHBwCMD8gK7me4zHdRAJJ5zvNE0sR822kIyIxNndhSMkgciTJHUVkatpkUCI0kq3I8gMxRm8gS8hyuRkqDuOGOfnAJbrQBw9ss4idQrxi258vcGVFQ+UJvK3fKMc8jOOCCeRt2GlWkjQFnnldWNxcgTGMOsJYhB5b/NuBjJJ4CuT0FPFrPBaRupjlWbzHAGHdEAaFFdMcoSqNgDOYyzdjV3TWjhnW3m3W6K4YPcfvA1tJ5ewsUXIPlvJjPBGOFzigDoJ4hczwM2+3t0jUSyQR4jaVgZAimJV2yfMADnaTHnPYVEt1hnMZiuoLWd5Y8+VJLIiYlEUU84U+bJuUMxxxt6Z69lazWc1+sCLb/YxbvFEkQ2RIzyRvNKjFV3Mq5Kn+6xOFXOYZ5bmO1ufLiMlrLJFLmWLdLHMQzxxgs2FSQMjEnqE9sEA801WKa0kF7JbpE0UjyNDF5jhoEIMbSIwL5MDchdwweOa5uCSSdLrzBJDJ1WDyiGmUPsDEHOwfNHnIzjJ5IwfUdbewubiBrEKVhEMd8jxTJFJuiZNyybuhcPxtBzkDC4rk9RsFbUYZbTOBKkd15q7eI0Uu6s8nL+YRwoI57nIABzxMroszr5YAIj2hUaKVEyCpdD5hbYVORnDcc8BsKSQuAnmSKQW3IoDhkTeWYsmVZWU5IAxjPeuubTLiUKhk2RiVIyJEAVRAzAGUKh+cbwCeM45GQMQoFijnVg9yS88UskqsfKDIvO7P3wx5/2iDtxQBxlzaRXCXEhGxjBksYxIADIq7G44bBb07nPFUra3J/cShCkc23bGVH7sYaPIjY7xmMkHjII7120FnazeeHk8r93mMJ0aQksVPyncecAfKDnqSBT00q2IYsgZsDYwAVMrznDJllGCM9iPegD8fJoGTEke5kLEAyDYQ3Uq5xjOB6nJPBPWrFtDE6OwuYzL8h8okor7hh1Qt0YHHPT0J7UywYfMWBAGVyTkjGDgfdIz+hzU1uPsrxsVVo1AJAYHcOcE7geme4PX6UAW418uUqsqIqyAs2QwTkjCsBkj73QdqsPLLhvKd3BHlJuTgiNgzbCSTjcB6dPSqSMJblmDbd5dgxZVxlSSOcAAjI/AYqeGSO2ycAk4CszbSrD1CsQx3YIJ7exoAuRSrPJbwsHDSMkSoSC7ZAJVPmGMsvO7OcDrWn+4ikQeY7Rq6tJC+yORfnClQ0oO/AC8/n0rGhliCecrutz5zFQOERPmJZWB65z375HFTQ3yIXkmiM7A5OWCOH42kswJHbGPpk0Abj6jLNI6vEjKit5KuTuVUAULlTjDR4VgAFOQeDzVWa7jmKt5EitHsEoRyyFFChI1XPyBFD44IGRgDByaZd2Ku/2iOOQOr+WJCcxs+wKSoXEhA3EDK/M2ScZFR3nlqGkVpQwjwUUY8xGJQnKZwCeDkbSTjnrQBQZJZJXRZDGzsEPAMRR3GAwRRg7eoCk8U+e1+yl7eaVPN2IQUDOyklsRFl6OAOeoAPY1RaWPKqqlfmHyZBJUjONxxljjgZx+VJzKxCbVVZNqySfKfmBYCSQAgHAx14oA2XtTHbtGrBQyGaQlipljBZEj2FcsxIBVhj5SevSs24ts2weTcso2pFEQ+drktnf0BwBx+NadpZ3UgTfc+TDGzybmLOgwFZmAHUEDpldwTis+/aUmctuAkYTBVQqmSflKIHO0YBAHJ+UjPBoA5wb4GJLbWAIwRncBxtGASGOevGKpSSzSsxUnYrCQDGG7c5PJNaLxk5d2RWBOVYkNnBPAI54B/KqBkQlwybJCR9ziPaBjBU5O7Pvj2oAiMbuAAC3PzszAMSxLAkZ64B9P8bELAqY9oOCCDgk4AIABJOOpPH1p4ePkZbAA24AU7jz83JyvP1P6URkH5QcfMTk5B4xjv05NADGG3IC4YnPU8LkZzk88A/pU8ZwPmjZ1KlUZi3yAnd8oVgAd31+9T8l2yQW6LuI+bAUBRweRwKWNZDyVZtmDuHYjJHygfN3x9KAJlkKKybEYMoGXUlkAIYbS33WzUBILhuMHAYkY25ODwO3Pf0/KRg5bL7gWAbkkE85OcgZB/z1oMfVxtIJK5ZcEjGDt9GBJ/OgCGSNF2ukrqT8uxRgNz1znjj+fNIqMxywdUBJOACw4HTJxUkq72Mxcbs8oqjKkptPyrwFOcZ7EHinDJUpIjbSFIKnaAjfdPJORxzx9aAKu0s5K9c7OPvAjnkH8Kao+YZIUhtu7gnYx5OMHPP48GrThY5GMZJVW+RirAnBxk88H/Cm+Ym3G3BGTuIBbcSc7cD5R+vBoAqyOWYJ82xQyjg7WwegOOPUfSi3j8yZSzBBk8liuCqnOW52nkdfWrDF5guCoChuQFUFSNxDMfvkHOATkAcUZQLIqxD5jkPltyjA+Vd2MknOc4/SgCsLhoHfaA7klXfarpswVITcvLEd/Q9jUIbOCo2L6dc8Y2njjnsPWpxCWXLDKg5HBOMsAc84POfyoSKIMyliy7GK4QFWcgkDaW+UZ79RQBSAkiIbj58YBwRyCOnTPX6VPK48hgFCM+BJhFKsseGyD1B3Z6duKkniwQ8pToqsFxgYAAG0Dhto/SoXB2KnPlsWYBiNw42gcAcc/pQBT3IAQGYybxlQpBC4zvB4wMk8deKvRB/MIiBbzECEKyvkSLwASOuAcnt7Gq4t49wZyGAC5wRvUsSMdOf/AK9PIeOXKkBUYkOGycDkYx35P40Ab9nPJCjZhDIpUHcpDIw6EMp4BwcetdXa6gt28asywbYyPMjDl3IG1UYkkgY45Jxk5zwK4u3lyNqs58xFEo3DDsSMMBjoDg+pxXV6ZbW0txBGJzEJP3aGQHiQg7QcEFssB0GePXmgDp2MwWSaMSArEgk3ODuGQC8bMuWBcKSPTHIrkr+SfBIlVlBIkAJVmfORvUnLcEc9M13qWKRW/lXLhAQ0kEinLZwDIMZyw2qSAduNv1FcdqtpP5ZcoSikFZFjUBowMh3K98Nnk5wRzigDi7iSSIk7S4IZCzDggBTtBPGcEY6e3rVKDUmtkn++EkBQ4yH2hWCrwccsR7DANaN2HkUQxurbQ0j7zwpO1SwPOSfl46/pXI6hHLABE23cjsny8jcoAYjBOev/AI7QBGbt1kGTgnIPc8E5BB6Ht64I9q17HUVjZWkEnls+2QK7LvTHzIzLjkk8ZyOB3rlircSMDg52nPLbT82fxI60+KRwVIbPPQnvjnOegoA9LsNXkgLRxkrDI4YEMQw2OSp3qR0zn8ea73RdXuopoyG27VMkiyAYkjfqNsn+sYhhweMDnjmvIbW7t4oGSUMZ+ACFTYjcnAcE7sBRwMct1OMV1Glar5MhldUmEqMiiV/MA3IULEMThh8pB4xtoA+iLTxBC62W8zyIt1JIyl5CsMLBljj/ANYMnexY7cLtGB83Ney+FvElrJ58TRusE6xRQyzTFXh+bcZAynBU7mOMkrv4avlTStage3a2bAullxHsKiGQbWJYsBnfnGRnaeoz27DSPEaQSIJZlYRMieWBGo2DOQPlzvPODndkelAH6A+F9Ru44o54riGSKeQQjbKIwGUb3Z0yWdWGec9sEcivctP8aBrMpLfRRFJYUe0gRtjAYMchmdyxfzUViWzwQM4+UfnXp3xB+yuLbTZDHbN+/Eskm+RXByQs8aBhGHYkdhgA9K9G0r4ghrbzZQfOlbasq5LJtBOwBFy0ZkbjnJGOcUAfoVoFxealI7yxedZyANAIZRK+CJFkSVUmISQsoZQRggHqM12vhea3S/8ANllbY4iikg8pGhSL5d0jyncWcoVUKPlIVclTla+SfAHxKXRLC7S4K373kO2xhe4kCwTb2bznEYOzgx44O72Dce0+FfHivFdafrRsrSf7PK5uIbPdOZHHmRQiaEOZeCyqpByFAGWoA+u9Hu7VghTe0Ubh2tXEbAOJBw4Rz+6IRiQCfv8AzEEAV7Bo2v2Wl7L6Mi3uFZjb29uWForcjc+XJBVnBUEN905OM18V+H/FtsJbY212txGxjBWf7RCUYsVaGSFmO1gx2/NuI3HkcCvWrPxvD9oAYCGZ3keGDzfkfYQGdZCCWO1AOg57d6APZtW1SDVYh58Ja/aSSSK8WTy1jkl5lWWMMVAYITkOOUGMDNchJpYtTKZLhI4GSJUuGuEuJZZDGjMBEZAySCTOSVC8bgW+6cC38TRXTRrM6W0MsoEkpwgHBIRkjUZYEqR0OMgggMKZNrHmzvMZHQSufLtykOSkRYHy2EmcMpypwSecKrACgDM1awd0jiac25LR4uJmRUQOGVwzOAYo8YyTwByOeDys9in2hIW1BNxCyOEaQI0bRiRCVRiGJLISGxjAYccVsazrMwae5mgV1ChWiR2ENpGzY3LHJJkovykAnrJ91iDWdDc2rwBgSBJCQrrCCsiorMUkhlbaqFehBG3swyaAOa1G5udOuoLYIgsrdWIMpPkzu4BWREJKKSv8OST5g+gpad4gdhKlkkQWV2VBJDGjOYy2xy6AZCKXOMZOMkE4Famuw2LWscNlqKXMpj8yeFVcG2YMGVWG3kF2G7OSNvBwRnhJLu4hkcoFjaRZHZNssvlliqqSdwIyrNtOD2DHByQDevdSa6it5L+aEQCeRmSUmaWEKQ586KJMojsNq4OectjBFcxq8uiII4oZI1u2eL/TI2nieJic+W8ZkCvGN7jlupBJHIGffXg82NJneAKjGYhQSwlLlHKFzt4jBZhkjAwOBXPTXUF9HHJBZMTaRSi5dGlG3bIh893cgYG5F+VWJH3gWBNAHSwGHdJDBcRzJbXO9JpikcMQjZg7+dGwPm4VSqncSCPTnmry7kur7JkZ5XZRv8wsSEfc5HmNgHgngjgHoTUVtLdMr2FnJLtO5pFIjKSLs3lysrqDkqMA5bC8ZIIHKX0UtqsUoNyjrIcOVwqqBIx/eDplyBwQO/AoA6mWSzF3cnukQLq0jO4DBiqMpIEjZbPQYwDtwBXmuq2kMyzukayea24yBjlS7biqxgjJXng4474xWxFcB1SNnYJvYOwfNwV9AXBGcAn7xzkDAzmqz2AS2nMt67CIqmxUafyy5Z1Z1Zk8pdzYc7CWzweMEA4VrBzElqUURrOz+aok3SnevDkgBDtdgOCCOT0GOgj0OWCMSW5jGxCyuCcJ8uXSRG4kcfPxk5CjI6mq1hdagl2bc20MzTK0SySOzxQRggI6mQKImK55YYAU4HIrbiWaUqkh8iWN18yJykkTB8nfHIgw65CcAHrnOCSQCbS7B5YJbudVDvtR1AI3YbJDRgDCkA844K9R2u3Nhbq6HykklgEbCJ2E8M6nJMjkP8xO0AhSPu5JBqyb+XT9onjRnBLq6Ozbo3xG3lqTh2BWQDGOrZPSufvtcNrMYo7OTybgoHdJyZWhALEEg/uWKbsqSdo4JBBJAPX/AAxG1rbxSRtHK0yhI3kdttsygnbJEiEkNsAU46KSOem15luJkignKNLIsvlRf6ORPGFySqKQqBg/C84QY5Jx5zoPiCJIEt0jVzM4W2mWcHyi0qRr5u0kBw6sNpH/AC1OT0x2mjxNdazI7YV3UfZi8gggchl8x1Ljrjd1BJ57GgD6p+FmoahpSiWe6N/asChglZ2RC4jCzKhjAVlSNQDyGAwwyCK77xBr8V5b3VnDDLIZTvSaMy5hK5KxqVOSxJJwAWwmeAOfNNBnktdKj01XEkspimmmTBkRlYgxI5xtVgpb3LgYODXY6Y8jQN9t8qAsxug01sIdyBigkiCLhgOU4OW2kjGSCAZFxo1l5enyy3Nw9zJMEeMIQPMk7F4hwuVIJIB3KM9zReahY2v2qxJgleNf3EhMqFPOWNWWQx4AYPG7AnGS3Jz0zPFPizRNBkGmRXRub/zZvMjWOSBrdmbawd5RlWx5pwecL69PPrqW5eCeSMk+csk0UjN5iKpXgyIWO18scAk/TsQDx/4q2t7JaHzYnG6dyqMgEkVuJGVZHm3bQ7SHOc4CnPJ6+JnwzD5bvHdbJXwZg7JglEPCxqW2qpAJ2qVJTk889/8AEbxFcm4s7a9NxIBOq2wyh3I5HmjYv3yQARk5GMcAYrFjJV0hiK/OGhJdPnEhVtyvGi/vH+Ukg4PGTmgDzq+0hYLSeQ25mEjOY1klESs0n8UaxlPKwcHb0yMdK8W1fRJ7qPy/sxi3PJM0eNwjklP7xXEKHAVh1yeAeScivprUzE8UkcEQaeQMjxO/mIZsDLIjYUHf5rADscHJBryydobd5nldo7ooPJXZuUShgC0hONrZGR8uDjPTmgD5ZudKMV3JZybQ5XazKF2yA8cNIMFSpGeM85470LjSVtbiaFJHaXYkiLE/mRqScPFMMgqo2E8AjkcV7Je6TNe3MjCFs2ylnlcYEkay8+X8x3BTszj/AJ6Y6iufjhtY5J4pH8pnExKTxtKWDB3eND1TawUdMjcOccgA80j09bdDKiSPKH8uUloxGUkG5Y/LYnzMsFJGBgfhnJudMlikE0cSxo5UsuR1csxdl28L8hAAyBnrivTz9mdpjA4laJlXIto0UPGAAAzMSybXJPTOPQVkX9vKVR1jRXKbMiLGAW3KWBBDZLKeQeACMdaAPN5LGa5O1kdliTcNoyijKhlUE/KGU+mBs5x0qsmmFzHkBChbGCmJAgyFUgfKCoG4g5LDPGCD6EIlgkRHLyyywzlxCFDGNwyqhBAAfcwDck4ak2xo8ts9qhZCZkd0RuZEQcErwMMpIBypFAHDW+nSzuoyw8pgTvbO9i2R5asSGbAA9OMZJ4L30MxnDlG3TEADG8xR4DykNjKq2BkA9CGHIrrntzjc5jZo3cKkaDChg/y8ch2bceuec+mHWy2wj3NC7yNG6RqdhVGLAiXeAC3yg4GeSRwelAGTp/hqGe5hlSIGUrIlvLyrpI2dw3j/AFe5VA5wORn27nT9Ba3eGE28C3EW+QCUxBJSykBVfgq23I9MqSCc4MVsqwLtTezMFVsDYRIGxtYL99s9s4+mcjpLHzJliUg/MdztKHUw+UGcxsD1PKdjnPpmgC5Lp7XjQRvEquscTLDKyMkZKoowCPkZgq/LzwQAOgra0TSUmlcEIYvnUtJvVWITfGYgoPykkbt20HgZqnE89xOkgCiEPJ5rhF3BQpwc5+Xa0m4kDAC7uMZruNMvIFdJI47eYhACJIxGqhleLcoCH5xCScddyYBB5oA3NI8L6VfLMp8+EwxM6hQNsnk5ELhGYkmR2cjBfhgTt6VatPC0ij7TERHC7FJliYq7FGUr5kfVBlhjd1IP3SABYjv1gmtoYrNY1chEEDhz5LO8RkeVWznKkHHKqqjbxursre7VUWyH2cs0wCTxqGkZWCiRd54mfH3S4OAeDwMgBpWiLb4nMKTyFVDTTbjG2FUqsWGUOy5z6AEr82SK6UaBC0cU8Tr5qxOs9ukflMIJXDfumx+8y5LMFB4i6YADbVvcJLpFupiKwLLOzSsACAhiUNK4VWfCmPjAG4ZA4NdBY2kU1vG73U4A8ySMtHHujR1AiiWIMCCzK/zFsgSDgcUAYNp4Olea2u7Ro50yv7j7OrOuGyS8anDSbmQqfusoUseq1qyeGzZmN5keWMozsI4d68kEr/q2BYMxO7IGNyk8g1tW0c1qqKly807b5nLyxBoo2cLstz1lATzA2ecxEnPzNXS2klnFYMHnk1FlgLeQXBe2V5JEdlR1xISoXcFbKopzyc0AVtL0S6jeNGP2RFd2lKoomMnyFllYoTH9yPGBggHbyzMfQtG0OUxSOBb3BnRopUleJCVDMBOiODvJKr904YgjBJwMrRLV72V7dZEjVF84eY24bQJHCusg2hQiNuIbGcnpiu20d42szIIolnhckkfu3LO7FpGDH94fMlAZQM/LkgjJoA27Dw1bXMUTW+6KSxw9wNyxhSoA+TklyUfOOgJTvXU2+jwxRu3ko8kSNL5x2u0waViuVdAA6o6g4ByT0wMmjY31wHFtKfJd4VkjRdpaVdwZRK6j5WOQQCRnbyMgV0X2pJI3AMssrYaRY3+SNwVYmRRg+/PUgGgDDh0eB5FiEe63JQyyrKs6xybWAwUwI5c7lHPynOe9dhpmjx3MqTPAIkgjhtDIkau8kMpDKCSBl9y5IwFIQLvJwTj2N9ZXEs9qkEpuAGWScIV8mVMCXHlgiSMIFJ4DDPXIrq/D/iNbGRA8Ye2ZBG63KM4kMe6ViEaIF1LIcd8hcsByACKOztY5JYrqCZJRMiWxLR7JoCvk7gp43B1JwxZThSDk4p83h+GRbaxSCFHdAzuYpNyBGR1XcABHIyxqC4yTlgc9K6I65pmqySNGrtHaGLiaKNdhaRxD90EGUxAg/MQ3mckmrN3eOumwQpLCIXMpmdV2Mu52jUPLgB18x4gQGI+cEZ/hAOHm0a3tS4YRTyISqvuCoq4ViWj2HzAWO0MWGdpIB75V3osIjllMaIXVgyjbsEYBXgheudvfknPSusjukXzUEizeU3lNLJsRWyzM0ZJ6qrqAf4SNuMGkaSKUSeWbdUjJbep/ekZ2tEwLkbN27tnGMd6APIbmExxzYMk0gZnd8AsUIG0ncCMnC9efmwBXHTu0UTXAaUrIFBLKysmCXHlnd8xIBznnnA9vY9W0uNrdry28wPgOyhVCu5OxVKkAnpk8clSOhzXllzGJ7KR3ASZZWLW25tqHc4G3b/ARjg8jI/EA5i4vrj7MUidS5RgzAL5iMhAUk9B3GSQTgjniuNvdeuoVjjmnMixqAS23J2Mdqvt5LZGM9cnOea1teUWszPab9mTvUMmxdoDSOMjmMAjPQkcccmuOu5YJlVXQRs29i+VZXAAYBwHOBxgYPUjtzQBuWPiPLFr9lLyuoiUMTtQ8sjMvO3dhgM5z64rQXWpTI8bTbIoSFUFmYEYKD7x+7lm/OuNhtY2jifEbQ5V0COu0kOcE4zkDacjP8fOajvtSggQvKyQqTIGdTkbgSpDgdGGG9OvJ5GADvJ9YiaIiRkLL91WwG2g4LFc8nHftxXH6z4p0m0Qec6CVPnSNWC/LwCNufvAkdD26V4b4q+JFtpayBbuMeTuCqSY3cHcoKsMhkyM/eOM9K+P/AB98ZmUOyXv7+bdjZIrrtLMjCQkgxkEKQoOOeaAPr7xZ8UdIsndorgDhgVVkIU7eOSQFbj/Jr5E8e/G62keRbeY+ZyrsDkMQBlyA3H06Z6V8s+I/HetavNthuWlBLZVZtxJLM3Clz2PTp6dq8nvtTuZ5WNw7EqSGUEBlIJGOByfpnpQB6Z4i+I2o6xLKhmlCEspO45I/h78DgevWuIfVpDJuWRnGws5O7P3cHAzyM5544546VzTO4CM2ArAkc88ZwCOecnv60iSgJuLLvyDggliCSDznoOe9AHQQLFcXCiSU7pSoRXDAl87Qp44HQ/oB2rqvD0trbX3mYmkuFYBmDCNGC7lIYFQSeEwfc57Vw1ncR29xHcSqGSN0Jj3DJbG4HkcY4J47Y6119jdR3c0SfKuHMskvlqjs7bVO91zu4XI+bGSTigD6L8OCSeJwnzqQjMpYFsu4ClCw+b7/AD1z16A10w0+OJkkZGDJLtkDHeDgZcjaAQ27dxgjkVwfhm7MS7QTvxGI3R8AnIBGeuNoHccgV6il1C3kRpEu90PnSOvmEvKMMuJBxN8jHIJHz8dKAM59Kiljkuotyzxs0WUcIm4qDvkLNhnLYwoXI2k4AxWVc6fPCubqJMxRKWXJkQs4TGHLAty3GB+JFdhLMLZLeFJIZ0VUuWhDgZd02MGlCZEgDAbeSOdw4rE1Jrk25bd56sEYlRkRAJt2nIwDtwB9OOKAOGmtAXd3LFSzK8cIKkoRuyWx+7Iz78DnGc1k6hZmHydrsY3VWBIztBUBs/PwMcHBB68ZrbmuJFDN91XyIwVBLKTwTkfMN2R3BAxkdmhW1ESRBS9wSXZS8KRkFlVtisoLt8wwqkE4Py+oBBZWUDIqrGGnwGc7+ig4UFDwDkdiDgn1q4thCboKxC5YhvvbV3s2CAMnIAPryD1BxS2bRNKsMG7C4BZlGY2CjcqAH+/x6dDwea6G2hQuXdVDfKFRxuyCDI/IGXILHOOmOTgGgDOktgxkSRG8lmQxeUB5eUkVzlhICiFcjnAJOOcUlvpbFo32gxq8ceWkEm1WDbAyqeSSrHIz7nkV0kJSFpkcQsfJkLpIEBCKwBCbiSrLuQcdlOCDmtIW9u8aTbooluJN6xQR75EBJVMZxuUMByBgbhk88AHMTabeL+8jCtbRvlgGCPEDuVURnUruLgkDoQM56Zzkt4pooZY0AH+tMgDSYCnDF1XGWAznBHQ9c138SwwwFZs755YwZH2tDDHnYxOQSrnbkHk4JHHWiRLeVJGjtlVlhjgjkAXEiq2ZGVEQKdyqmcc4B96AOKuFit7guAXjkCspKhVDzhfNCIU4jyOVOc7c9DioHifbJut4y0r+cSRtdiy5UqVICxlWwByQc8YwK7OO1a6ZVZDJ5KEfNCWSL5C+1ZVcAJtVj82cbTjJ5qKS1VrgRmJmiEeQ0fzja0aZU5YhBuYY+7gnHPAABwt1HPI6gxQohUARpuGNw3K4QH5gCjA9cnrzjGgpt0tVSKHzJkaIszS7twK4Z1BUGPBAycH0xgc9rp2k2bxSmXBmSImJ5wDbhFcny4jtbcSTuKgAnPUYJrEi0ub7bHaLDtWRgpjjkUu6l1DFZBw67ckA8Ar0FAGHYWj/AGtTcXMRRmaTe67FfzCXZlYRjy2A3AAoFynXoTZaQxyIY2G1gzFJA6ylYwSoVg/I2MDj1Tj36q70mOGURgqEtYlQFSpklQsQGLA4MoVl6D7q+1ZOo237otEHlMIyTHD+8AVWc7FfdyvzDB4+XjtQBzl7fysZFYyujbHjLKy5cIclgBkuAo4x24Gck12nt7xIbt1y0criFTzh40CHAJBVjtfJIwvQE4rXfT5Zm8zymdmjWXcHkKuwUSGSVdx+fk5GMdRms2S1YSAOVAd1crFlCmBtx5YOB824jOPQ5FAG1peppJchZVXCRSKsjorqSEOZJQsgVsLvweME55IAqx/azxXK3VqhglE0khZJiNpMeAoOeCdpOOnzZ71zJMUEqxRbpE85kPCrJtCs/mkFvlbIY+xNXbeODa0czMisGILMzAMVOJCyoersnXg5PQkAgGrJPvlyqopeQyMTlgpYBy2Np+Ul+Tg8DNV5H2NllmjlcAkM4UFQW8to13DLZJyPwwccWba2Z7Ym2g3PCT50iOwMsIIZ0j2k5byhk9DjODnkV724luVSRyEhiCwzYSM/KGZ4WEiRZdsjnec5Jz0oA0ILqK3iAc3sZdFld4Y02pKBKsEZYtySxOSD09ec07bUnskm+zeY8rpIjPNIzkRzMN+EY5chcjBwAO/SsqO9FuZEeNmIVfKdow6ZQOAGXbjILMc5OajglZtu9VPDqxKZVo2OcufYZOOvGO1AENzOjyKsbkklhM+AEDbg21jyUOCep568dK0ozYRwS/amBLxKIZAyv5TFsSeaoJMgwD0xj9aqXltiVAsiSQycSyxo+9Au1cui7cfK5AJJzxzwKhjgSRhbyzMLdVCy7NpMULPkMrFDg5LfmSc0AdDp1iLpfPW6jjtADGjPJGuJFBdd2/JVtyj+HBJGSM5qzDCJpFit1Z1aDH2h7cIJZpJFUq0m7mUncVYAg+Ww7AnC06JNLmNvbyGSB4yzByuxlbYRgFjulAc/d9enJq4bm73bFkk8oMqxO4bc64GYn+b/AFIcrxgfeJFAF03MSWdxFOv+kmVXjbguuwFGhbDcLwSCMYK49zRS4lEb3FoWjCs0UqklmWQIFkQtkbQRz1AGQDnNZ1426QQqABkKQTIQzlixYZXKtjjAO0biB61XjJEcqu+F8sElSg3AqVy4LFiu844UDDDJxzQB0UK/aSFFxbvMCoHnExeYcl1/eDOPmYg5IB4OQM4ps00Jul8i2fzGdWWeMSlCw5MLlxtcBsAgn17YrL0+3CSjyWZ5ELsitN8vlna+U2kgsMLhQueoGDkHpLaA34IQFrhnBAkUszkhg2Gk4CgEcdfnOOmaAKNrJEsz+fGrCaMK8kkZcISRgnA3IegBHOD3wKo31tbrORAuU+VSdq7VwRkRmTG4Zf5sg/dHBPXdCvIXSRogtrBgiQbJSo3BkjBQCRVYdT8wz+VaK1uJXnXYTbLGWklLBghxtGEaPBbheee/UZwAcRc6W07iQMQsQBiYbdsiqVURuxHyNsJPuVA45qhc6Vsk82VJEimkIZomG1N/8IwSpBkH5fmPYntVFpCqxK1s8JlRQBGqTlSSXlERMrhSuOcEk4HBrldQtV8tSjs4keQiFkRfJeKNQrb9pJhKkAc9YyBgigDgLnRFht/tJhYiRE2qrjLyKv7zZlcAcrwc4JxnPFUYbERMX8kNtgZx5j7TH0UthMbiFkH169BXpz6VObUbmTylQMwyAymQ5MYDd9uDnGPY1mJaSSpMrxt5gcSC5jC74QocyqFPytuQE4J4wcYBoA86XSVZ4liiDojb2LFlxuIjbzWQcLnGORwfSsqewuSZcq7pDlSQrDaDnAOQcLlie2c16YdNa2tLhiZIriPyiQrbDLDKepi2jeoZSSc4GQDzWObOUQnbHI8omZHfICESIQIiV7YU9STnPGMCgDhfspaON1mjR4XkwjBgG2oZOCByxPAz1J5IqncFJJ8TqiSSRKLcQgMXY4Ybtv3STtOWx9/6iu1uLCQOieSsbAROnmI4Gxlx5jSYwUMhIBJA5HPBrEh0OSd7hn2qRgIgdEYHHLAOcyYVQcJk/NnpzQBgEyllDMEYxKqn+DLIEQsccDYF/P1zTxAPIiRmBmkbLkZ2KrbNr7kyDyWyMArj3q1JZPHKwZ2SEKuHRNx+VcINueRkrnpwMnjpUlkjEskYjlEZQtCjvtPmqpCNI2AOgJ5XByR1waAJY5GR1t/MVmRw67WIXf8AKPmckA44zzxg9Kurc7SkjSO0yCIs6sXcsjHBiJ6gKUwTyCD6Vz7Bt1uSrqMkl3ZmLkufvDd8oCnjA6d+9X3FvEmBLECGCnHm78EHIG4Yb5iccZ/qAbIuYS5kmjkYOu0MxCFFBIBJ2kZ6Y6561QkjWcTYLxFQXUMRwuUJAIxvI6nt8hpsMRulXy/3gZiByPvL1JA5Py9OnNXLmDyFU3EclvvQGPAby5XLkbv3nKggDGBzxjrQBSgkyix5CzCZArMCXdWUqy/M21VDDOP9ruBSS20ss21GDGMbi25I1BJOdzK3ZmHA7txmooYFMhZJFjeOMuhPIdkB2KBIPvEHHIxle1WEnELI0cbpIy/vJAA0b8DBAYf1x19qAKksUkD7HbDvGriNSGGTgpl92QCOMcdOaSC2E06xk7CUeQEDcu8DaElPRSXXOfcGrvltJlj5TNMg2SM5OwI7Asctw3yA4OfvcYzVKZVLukLOBKioFZictwWZvlAHRiPpQBOY5bqERMuNjKqIiMHfeXwx7EfLt/hxwO9UpRHJImM+ewRMbc7towJGIcgkNgdyc0SXs5iVFZlMY2bkO1nICqS553EKqjAwD3GcmnxRtta7SSMNEFMpfCvH8wJMatjc3ys3HIHX1oAbPHFbuqqokYKUlycIpI2syEj5jlucj3HamQRo0FwWlWMZEbhlysiMyuqx4PYqTk8ADGeeNCSMGdryBkWKQL5jyM+Y5pUYO0mT9/IY4BwSQAKynLb3H7kqZDhm+ZWJXCt5ZztUqc8g47dKAKqQSG44KlUDoXBUqIsiR+d2CPvcDk9q6Bb6GErHHEiZk+0QqG3ZHlspVgQC65UAjgEKTkDFYE6+XOYyCSUUgsvlgk7clQDyM5APcDOBSbDseTar7Wwk/wAxIDDZtD9VUlT2HIzQB1DXskSXUp480YZdpyXuN7o6ELzlc55wMkZORWUHCSoB5j7jGzqxGMFVzkZBIK8cEcY74FZwkdx5YLXDBCIdxc7VZx5hU7slRn5eoGTxjirEDtCk1yRG7QDyHWZ2VmLq2dgH8Ixg/XGcnkA1XaITiQ7JGG0KE2xFARsZHcKQX2gYbnG4n3q5Hp4aPz0cMTNJtUybmVF2bgyoenJIJOD0wCK5dZAyPO4dYj8qDDOvmgAqvJymc9T9OcGr9jeuH2SZCyIXVcFUZUGWA4x/CeD3yetAG4bZEkYSNCxUsBJEVZVcZzsJOApAb6kAYOaleN5URbdQFThQ5IdkHzYJORyCdwGcZ461mQzDzJBIyhEOVweHHKgBskDgDkfhzgVbhuYt6LJKxjLFSI2UNhsZIypORx29OKANNY4oogzBWY7f3YbDCQseRxyoVXHp847kVOHMcWx5CVdDhPMLgK+MbyhIViSvBxwBnGcVRfVo0gjQkttnaOObAZ2VVDAup5ycrjJGcAckZrMk1Zz50QjKb8H59vyrGhyoZhuU8AgA9sMCKAOggkjjLhyyrjB8sAsilhlw3HOCcjqQOKkklUR+XFIjRNKRFMyjeSgKqCNpKELgAE9QO3I5iPUYkttuHaXLl2y3mMhVNiZIxg/vACeSR6Vbs7pZG8qRGCmSNhFgqx2DMjbtpx8gdeOnbjmgD9I/2N/CNvpjX/j7W5hBa6VC7wtPEWCsVLRAPKdmzBYg9w5AYMwr227+L6eOfGM1hpV0n2p73yoI55vKtRaZMUhV2Kgy7WC7WDAh84LAY+RZ/H0uh/BcWemmW3kvR5KorNIZISkTNhmw2MKcY+7uIUYJFTfssWes+IvFFl4k1dGt9F0N33TwWjtHKZJDIyN5asGc4GTtA5JPc0AfpH4umjsNDhW9v7eO8js0ljaIFlC4f5clk/hXYdgckdQAOPlybV7/AFGUT3EYKQTqFDOVkmTcQZWyTvTysLtAzlhyBzXqfxO1waxfyS2af6APMij2uDEsKEoQBkYcksNoHOc5BJFcjoGmQ6vLpYltS09xJGk0bEyBViG1FAU4cBsE4XBUAckZoA6Tw1aedsnmTyFJWRkuEjjXahSdUilVyHUgEZGAcEYGefY7fVrmdY9Ls7aFMxCSWTzMl1kYY2GVVyWBYbcnvg8VjQaNb2otLW+KQMJwvnxKhiSMh1aN1dcI29kGFJyFOQcLu3/EJsfB+i3t/FdXV3qMipHbSbQ1qWdS6eWGUZ2Myj5cLnJHGBQB5n8S9djt7VtJtVK29nta7MRKk3pRvKjEoZWKNGcEY2jABOcV+bXxBtYvEWsXf2m4itLLa0cDKHkNu0LMDIhXO4Blb5W5KnI5FfWni7WBaaDe6vqgfzJVbcNxElw+SA8SAgErEG/QnqTX5xeLfF+oPrjJBN9htZrmN5oN2ZJYt5dFGxhhyMZzkqckigDV8EeOfFHwl8RWfibwpqgt9V09pzBNG5IzIJInQQ7gJI/L7MMbxnBKivu/wx8bfix8TrGw8S39p4q1fWtFsktLXXdQ+36il7bRB2vLaE+QqRW0duySJGC20qWBycj4Ov8AwtcapJBqmnKwmyJFLgSq/I8tpVX+DcGzu445r+tv/gjD4g+D/wAVPhLd+AvFujaDrPjrS7hrbxHo0mnwT2lvaP8AurW8gWS3wscsZIIUkBg4O3igD8nvgj8U/EfjjU4PBtlo19exFFObGaa5u3vriQxCzttOlWPzt+HO1ZGceXhUYZFfsV8Ef+CVnxJ+K8lh4h+J+q/8IH4TvHguvsCxMfEV1ZlYyYxbYxaF8Z3SFWHm/cPQftX8MP2VP2f/AIO63d694A+FfhXQte1a4mlm1Kx0i3e8Dzussm25lUm0jByMRlVwO5xX1WsDIIjGir5IxGQWB6BQrgcEYJODxwDwQDQB8ofAP9jP4C/AGws4fB/gbS7LWY8xv4h1YQ6lrl+QTtka/uATHI6ksY4SqrvIxnNfXMOlx26kQwxoyBthwcAgqR8i4427T+NWUiiuBGJYkOw7zvRW+ZT99Sw4YEZB981L+8W5hhI3Q+TLKZWlcSBzIQF2AYeLax6/dOPrQAxILiOaMwlGjaNI2iZmQKwc7pEYKxZtpOBgfcGW5NaKkJkYYMAzLlSRk/d3EdAe5z3pqgxngFw7jJAGUBIweCMrzz3qZSgbZld7KX2NjeUXjJ56AkZ4/TFABZed5cRukWGZhvkjVsiMk9A2efX05I7c2V8xWXzAGy2F27jwd5UEkfKNoIyeMmoJCVlSQqAsbFUd2XkEKT0bld2BzjkcDvUrPvAdHIwcBwF2n58FcHqcqw4/vGgAdVzvflR1ByRkHcvoRzj9eKa08BRgjI2CEIjZSUcZ+RsH92/PI4IzUckpGCwORuCqAAp78k/exjoPX3rDxbbXMcBjW8mE0+NyN5ylI1coPuttRAeQDsye9AFi7uAgnDLIsXlgrIrNksQflBBPHA5yTz6V+aX/AAUG/bY8Lfsv/C3VIrfVVl8fa5Y3NnoWkpOklzFLNGU+2SKrbo41RWKlsAsoGRyR9K/tTftMeA/2a/hlrXjrxpqttZrZW7pp9rNNFHNqWoOjC3s4VdgSzSBNxA+VQT2r+D79qj9pvxt+0J8TfEXjrxddyXsOqX1xLpsEcxTTdPsDuWytbQM2DCsZQFgMsysSeTQB5B478b61498Va14h1K5n1DVdb1K4v7u8unBa4kvZHllc/MdvzNg9hn6Vmw2LhZPLG64yrMsiuFBwiM8b8nAKgnOBgnn14y31WJlS68pGkZgkih/3dssaoGZflIb5w/RiMcYJxjqrjVbWNQ8d9byyeVH5bKXdnZlZT+63ZYAgggEHODigDqtG1cW5eO9tZojblmYoVUbkYs5UuCWPlNhMkDJAzwBVi21H+175Wt9St43UxbYbhZWKhpGBRnT/AFTqGLN/DjpmuYntL3URClvduUDEyiGPY7GJSzREeZnYQV5PXPc8V6F4W8P6dcWkYF00GoAwxl54isBlk344IPygopBzx0OSRgA958BQxzvBPG/2aZ8yTOxEltgFvnVZEJ3EMvJJBKYJxmvoS2kZYzd2tzDMIzGkk6lPOdyf9VGm8blOScDIwozjoPmi1ew0dI2luTLJGERVV/8AWyIzALGUb5QAoz2wxA5qzb+N9Qgje0nghttLmkBjjXcs7xs5YNvxmNwR7cNjPFAHv3ibxdFp+m3Mrz3NxO8LLBALrAAleRkj8s4BfdhiAxCkDqeK4z4ceGLEzXPizxZdmwkubjZbWzJh/KiUN825cbjk4AHUEjvjyq2u7rxr4iW10xLhdG04K7yu6vlxgSMA+SVwWxnnv169B428btp2nGytPKluIo2txNO6gwgbQXiSNixbywcuwHRgozyAD7+8E/E/whpK29nK4KW7pDG6iBbq4P3lZ3dCNoLAZb5j6Yr6+8P6vompxW17pTx2t1OvmLNtQFTc4UiESk7sHK5C5y2VxxX4A/Dz/hIdZ15WsbmQN5kbl90jx73wyLcGfJLEbmGRtw2AAMA/sH4A03UU0LS/tT3LSxRxPbvbbciTYX2vGfuRuVxxxiTghSQQD7k0fWbqJViubqZpUdIx5m0FjIpiJiZDhMKOS3fGOK9p0HWrGaIiSRPtMcIjPyhyuxRuYM5BYkFeASMA9ME18c6Pquq3kyxtaCBl8xBcSYKyM2GkADthpNvI69Pwr1Cw1fVdIiaScefJIo2RLsmkWEbkTywg+VtrEjjpg47AA+tIdSsysAhkMu8KtwrgRxod6ldgz86kqvtn1xV8tZXaPBd2NtcoMuvmbmUwgFgJFJxIQ24Y5BBAxXiHhLWLmePeY3VnbakNwSHQdBtyOF3c9cYPBzXokWp28cDPKw34RSuGkDLkAuiJyq7cZHIz60AYvxG+B/wz+KujX+g6/wCHbK6ivrIxyuFDExsi/vV8pCxdQqhc7cHcvU1/Iv8A8FEP+Cb3jX9nPxJf+NfDDanrnw01C5mmR44ZPN0gTuxW3uI40OyMIQAxGeBkZPP9llhqEflmWBV3J0yrBhhFcIylhtTD+nBOfU1W8XeC/CnxO8L6t4b8W6fZajZ31s9rc2V9bQzpNHJkONu0gEL8oJyR27mgD/NOvlMU7jzfPOVWV1BRjgfMmM8uNp59q09NuvspbaOHI2yK26SEbhhlkxndsDDt0JGD1/dj/got/wAEpbv4U22o/FX4P2N3eeEpJp7y+0iGF7j+zojI80ksZQZMKgkY5x/e4r8FZDJaXr28sYgeJ1icHegBjIyWDHPUN+WD1oA25xDdQSMxkCI5JlA8ySRm+YIykjhsOxYD0rjb2CSVCY4JNyjJwhHV1QFsMc8g8Hg5rt1mjkjjRFVzneJNoDEA/PGBj5uDwOfu8CsS6WSWSQwPL5bFGGFMeAMKzMV4jUbh2PPOBxkA88uY5HdkJ+bOGGAMNweAAAuMntVEtGJitvvQAYZ5HDbnAAwrAAYJBxgc8Vu6pCsVwwQq4UD5kO9WJGSQdo4yccjtzznGDJIrv+9HBcHbHtQqNy/KgAwuOMfXp3oA9R8O6zPNHFDnzHjjwZTGSwQMSIcFjhMKDkBWySASCc+2+G7tWhSKd2YSom8hx5hDMyGE85VMkttPOTxzxXy9o8z2l1HNsDKm87ZFBQgAEq4dNrHYcjORyDXt3hnVo5L2MIEjMyRKVQsFAwCduxtpODyWUnJBHJyQD7g8KaWjabYT7ooBcSobK1WSSeaQJkeY6KCVG/HJYcEDBLCvUdMhmZ7CPy8TCXyStzISu2QkLF9nljyEHzFtxwNo4zjPgfw81EzGJElV2j2+SVI5Rw2XQqxLMBt4GDnp619DWWyR4hJF5kioqJIwIkSZF8xgq8bk3ZIyDnHTcTQB1yMmnXmLq6jnDOA0aOqSEowEwjwFWGNiSUl2s+35iSBk89f3kUszMi/Z55UAGJCkIVPkMwYNlpso4bA5yeD1qu7GWeCVoppDCzfK0whR4gpFukbElkCoF+9kMQFPAOad1cQTQl2QxSxuI2VrdRFIxV2x5ykAv8rc8ZwxHTFAFWdw7ASnKGIIhX+KQvIu5iR8h8wcsuTwdwBxVq7ngurW0tIIDIsRkKy4eOeWQhBMjlVJcBVjwcgYJ471nx2c80aXEUbqm2ZmZizwMqMAWYnqwbaFwec4FRW8jKdu1Y4nIcmI4ZX+dB5bFM/6s8A+xzQBNLMJQgFvGzKJdoSPGI1iWBQ7mT5FwDlx8wJAOOKqrapKEllBV5ATkusnl7csS6hCShby8c5BXnJwabdF4Zi6skkYERUszv8A6OCspjBj25uPO4z/ANNOBjNbUNwmo20ZWzQTAKHMTyqwj+WGHKsCysWb+8Ny/KVztNAENvqAE0UPlma2jg2FFIgLSqhjEodG5IldyV+XcF29a29JuprW2VZXke1uY5lUugHmNG6yYIYjEiD5gf4ecck1zN7EqRytHIoeIk7jHtEmwBpCq5BcZAxyxwOhzgW9MGp3ggE7KUZ3WFfnMayL5e9gq8pKU2kjgYYHaB0AOwiudOZpppRBNucSTmaQvGM+Z5UkzbPmy06sVcEdOR1PN3OnQTXZERYbGH7tfMZDHklvNdAAVKqCpALAIW7EVq21oyRNCbRvtLwzMJozIVZI/MLSoqHBGxXAyrBRGSFyCTfiige1iUGOeYTRuQ4ZWmVogHjkkX5QwJIJG1zkDpkEAwbWIRC6WVbiFTAohELlfMk3KcZfO5PL8zgnOcYHFVLmG5McakHbBJh5DBEnmIRtkG0KM4BQEnJUnPJ+Y9JcaPduZXtmTbbyos0PmgqYpWAIjfaB5qsDtAHvuIp0sVzBBJuifyFJZlMbYJcRwyEOcDOQueMZIPA4oA4STYJYchYVRU3oFYGRy7NtchDuQA88dMfjXu7pLafyro+XKY1S2VUKvvkRCFcsAQCATkDJBz61uX+oW7TNEIfIVSqLGq4n+RlZsBgSWIPBPHQAHoa+r6dBdwSyW7ZuIDBK8pxIsSybhsaRfvDb5e4noTtGcUAfmTrfwF8YaZNcRvZyqkLOjSCOV1ZkPBUIrElh07cckYribv4ea9HIkcNpPNIAUaNUaNgse0F/3gABJLYGedoPfn+xDX/2JfD9zIxeyUxSRsozAgj+fDbWcKAWU4HBBy3BBOa8J8SfsD6LDHfy2mjrb3DxQ5mK7/MjJlDrGEBLDYImcMMAkfMw4oA/lL1bwj4h0aRU1DTbqzMqs8RuE2tJGAGBUpw2RgZGRz1rEkhuYCBNbuyMCGGzpypfDkcNj8e1f0heN/2FILuRJpNNvzFDaLborYut8waQtIG2LshY7HAGMbsKMDjy+T9gezile313RprZdvmoqWwGyWSNWRpJGdGC7cHbk/d9TQB+AwSZGHlJIFYEDOVOCBgE8ZHQVMvmRl98mzIAZGDBpMLnAZNwJ3DoQPqK/YzxD+xEI7u9stPsopreF2W3uLtHgBJKbpCwOEdUJGCTnBAGa8o1T9inV7XagtAzvFK4dTugViMqHmcjDk42gKTxg54yAfmRvmKiNQQVJO7cVYhgOxPXkcjnilaWQgIQ5YYIZ92duR1YjkA5P4V+lVr+xF4iu4tv2GGMGMSPLKGj2uI95VSV+fBRu3PfrXF337HfiLzp44ILnMQ4DQSKjDcF3oz9E69j+nAB8FyOFkJCSIxjBYPtbe7kkNjA2oUIx9etJbrdSuFt43co5IT5XBYAnIUkjGD2BzX2je/sg+Ordo2OlXs6XDKY5VgkKsC2wKpZAUOWIOR1GRxVG4/ZT8caXHPK2nXKNGxjwVP2kyqQDGsYPykKCwJ2lgPlycgAHydHJdOixuzJBCzKyuCYopZPvYAP39oHUD0BNRzXAgIMbibYdqkKfLYDPylSOV9j/eNfRd3+z14uLTD7BcSSRDEjJDJJuDKXUHK8y84xxjZyO5wrz4HeJLBCH068DrGGdhsZM7WJwGVfLO0H5clgRnrgUAeAXUzSZd1QGZ920KVdMAgAHHC88fSsgh9+Bn5sjdjOCPfHXpXrt58NNdjOFsrjqQVMJzliByT/ALRP/fP0zy58I6vBcGN7B1ZSwZZFdDuJwu5cdM4zyCfUUAccsbNu5JIPzZyCQOMsc+w6elWre3LDLMOMkDHzFcHJBwc4I+vp3rqpPCmqhy5tGUSCR49iuAMEkqoxnAyOuff1qOHQ9QjD5t51ZSyn5STnAOACOhznIzxQBglEGEG4YJ3EtwehU4xwRinQeYkjHCbXTG9iRtGQN4JbI5wOh69K2JdHuxv8y3cZAxtUDkA4HBwTgGoJdOmSNGVCSEBYYJaMMTtDD+Htx/tZFAFW5jLNlXE+1UVpF4RPlAVWIAxwMcDvUBhkXb8w28gDll9CQCPYdKutZ3cQV2il2vGHUqjYZSQN2MccgjnutTyW8726B0IWFQEYQurNvbJ3sPvMAT1xwOlAGMsLgB2eMlWXEW4h2G7j5epXHXBFP2YfJznGc9uDnG0detTeXMMph85PyFW5ByVfOevtj05qd7K5jRJPnK7FbLYAAboMZ4xx6delAFZIi6GUxk7cZcjKDdztK4wW4JGcHrxTCpBwoySMNwMHOQeQOv8AOroDyQZaJxHG2DIquOSflWXaeQTnB6jseOLVrpbXKSSozLsY4wjnOAXxkngYU4yecde9AFL5QiJtHBDLhACdp5BkzluVxj3PpTjDASpdW28eYqcblOckZBxjP4YqZoAkzKs2TjIZAQGYHlQHHyDljkjjHfNWWVXRUAKny/LyG/1mWJBG7/VOF9wOAc5OKAMyZIjkRoIkUKAnmeYzFm6sSeegJx09OlV/s6nOCCyAsSTwAAMY5z1I9avywGN2RlLEAIGWRXQNjBZ8A7x8ueMfrUBhYxtHsUlVZtyqAwQH7wwenPTtg0AQrHDPtR0CsFfdJliZCMlRjYcN90D65PtnsihCrdyOwyFHzYz79KvhSpwQx2/MgO0g8kHJznvxgflUG0gkhcjBAUKGHzZGMngHbjt27HkAFMQM+Qo2gdM47kbc569cD61NCojmPmISNpBVlBy+CQGAxjnHvz3pCXzlS6knJUDkdsADpxnmpIkMkg3Oqnk4kJCAqBgE8lpCR09qANLTWtUW5W5tnYkKI3R1XySQ21thI3jkjPbdnGcVrWszpHC1uQZELMxCrkAggMrE9cE/TOa5klkcuro+MlimWUFlDYfIHqeATyvIrUtppRHGkigA4dWUKGK53AhiCQc8duOMdDQB1lzdSEqd8pCqpXzGLMWYBmKuOqZPcnGce1XFvbD+zmSeRZX275yA7eVGxZdjZbHmhlOODncAOc557zricRSMZZAny4bJVEGTjDdsnJ5A579qk1rOoJRXCsrFjzyMg7cdxkgemaAMi48mO4DwySpASGDgFXEe3lcb85zkHn0NczfRy3G6YriMM77mYDq+1iNzEs3A6c+nSuiu4pUVy6ybArlCAQqM2cHpgA81ydzMVl3uWfAK7VCr87bs7QAeOc9uwoAzJjuIiQq0e8EOTtGXCqSWIGOdx9Ofaqeza7LuBAYglSDkA9VI7YNXoZYzMyuiqkr4yQMxqWBwPTkYPsarEIJWwrKm88Zy20HGNxAycfnQBJ5sfmjaziIEZBxuwPvEqDjOc1sw3sCRlvMLDzPlXBBC4HOOgzmsOT7OqHYJPOJJDHYEC8kggA5bgc5pgztz3GCSDgYJI9eeRQB6HY6lFJIBOzgspdSmAQVAVQcDkYye3St6HUltSkySmaHzDtUttmRgqsGcN99c4x2PQ15JHO6Ecn2IzuX0xg81rreSiMSBt+SEyWJcbcs3yhvu8kdO3Y0Ae523iKGTTWhXyzP56v553ReWjEAgFCNvzsQwAKjHU9tvRfEkls9siyP9kjuHmlRZmdJS75JiZidnzqOBxjt2r57ttRTdk4YMehYqSTwOevT15rb+3vCY1819uAyBX3ID947cE85xkYoA+/fAfjeZpXhsI0lnMfmRQGWLcH3ESSKWC+RICV2src7zwNter6H8S9MtGuYdUtZJ9QkBhjaSaSRY3Tdh1lLrvClsAtnAIxX5t6B4rvdPlWaG9ltZBE5R4tzb8ciJhnKAkDPb2xk165pvxDSSS3lurZ1ZC7TSQkLHJu+QzKCP3cpGMjJyOvPQA/QHSPHamVZ0mlkYgcecu1iWPzI+TlVTGfl5288k4+kPCHj+CfT0F80c4i8ox27lZY1kmJUr5qIHT5ckjliQcAjNfmBoXjXSkuVAvG8hQD5riUcuFYgRLuxzuUjPoRX014Q1zTIYYtdt9Wtfs0TKYIblltZXuYnRyh3kqAAWZCckjJxkGgD71i8UiCC4likgubd7gKx+QWohVUDssco3GRWK4IUMBwX5NVz4wsZ0+0Rws80hZW+ZIBmPawMa7jnKscYwAA2cbePmnRPiCLi5E7adDcw+YGuHjmDN5YTzdsgYbXeSLeQx2kkd+MaNz4muIroSS2zpZsTtEzASR28pJhPzIFmX51wcgDJA6gUAe63XiCGcbZXWSJhDtllIlUA42qqhRgZdiwz1BbuRVaTxS2dNW2uDbNDMRMXZJopApZJgVKEDJUAgkkA4IwQD40/iCG8hAlvGiiCAmOIjCqiAJITg7WLFsfeyMnG3isX+00nuIUhklkVbgeXO77l2MAqO6BBswCcjucYwByAfTdvqljdWsxvbiOxvIbuTEsbxxWpjKIT/AKsOwVnVAqID1JxjOeDuxcXN6IY9SSIOX5Df6JLEFY+WXb7juYx8oUBg3OFPPjF14onAETyvEwKsih3RwFH3wN5IBQcDqcAj0rTm8RKIWuJL6G5KCOXBmP2l+GEiMHDKzA7W6EgEA85oA7sT2zI7Rzyw3saSOYJ1iSEnywqs8z7kSIAE4Yj5Rj7zADk7a9ktVa2XePtU6Ge43q0QUN8imQMUWLzdgJxgbdwcDGfO7jxA73BaGUrMVkEgRGBZXUFkAH3k3ADnsvOQc1Z03VpbmBlWFZeArBbxradYdrOzOhGGhCjbjLHK44PIAPQIL6FNRihuZo1s7ieIfbLYpLMqLE6yB5UfGAA5XjaeD711niq+0K1sLCKwg+3yyWYN5BJOqvG6KI4SwKkYfDMVRRwwOSevktnrNrBHdiOGNj5QEEEpVipLkyujgrtwE+UqCfn9awp9fcytBDHMwuIyf36pcspVnO2GQqBJCEJJ9dtAHTWev2cjMoQRTLGAU8oSMVYBOJJEwrDOQSpGSCCOhoarqTW9nIY7zzZZ1eAkBFKzDeEM2FGByrEj728/MCM1xEl7eWjXe2OYm5cSWkcSFAxXa0rZJUsu5DgHcvzZyK559Za4WZHmkdmjDA43EsrgMxZiAiYkYZ6ZJ4xjIB2ljd3cixvdXMaTm3iBnB8sFsFisYdMqu4AKxI5G3NWW1KNZ4rlyJJLcMqD7RJLuVwYzMCHUAqyrj5zglQAwzjx2XWzC1zHLO6rH8rpCV3l0OVEoDAEGUbTnGAwZexNuDXY72WJpZpJIlgSJWww2llLbHVgSQFYgFQc46EUAewXOvRXUTh/LjnjyXZI1ZnCnjzCXyFCglcck5yOeMYanY3E8EazhVZNrSqQzPKq4UAyZ2uz8DGAMj5eTjy6618o0kx8tTiR0jQyjCkgKduAH4BI4Gd3IHNYNxrUklrG1vOYmhmYv8zhpflXBEZGEIJ5O7HycZGQQD688KwLd3tlp6RW8ixXiySTMoJYSHP2jY6EFlQjAGASnyjJBPc39n9mv3kFz9qh2vLHMxMWI4WaMhkLEbgzOeqtnkZArxr4La3aXU9u927yTQ72mRfKOU2PFI0u4oSwj3YYeoxtzX0X4ku9KOo202k2KwxQ7nlbMY+1NLIA8JVpDwPLxk5OSck7gaAPVfhxcG6sEkcqY1jiTa0RilRYpCpxvUMctn5jjhiMlTXr2qPZXFghaKe2itIGBmgGyQdWWKXzOZRhmIUAdPvEYrzbwHeGeyl1GwtjtjZY/LIeIJI6CRfMeUEghRj+L/VHjjJ6nxDq1xdW5jKvEJUYeZKJACYQwXIIG9RkhScgsB8tAHketwWv9pQS7o5pWVcl9x75jyvLeZg9cFd2RyvFbtgHa3kJjkRYY3beFjkjWNT5Z3YVgoOVH8PIBBzzXmGujUYNWtJPOuGsoJGa4miIBUKGJd2ljAjOwgruwCGwc846601RdGsVmF7a3kN7ZMrTCDBxJEJIbco5IaXM27cpKjH3g3AAPmT4pXjf2tE8q/ZGgvlhSGVPmSN5yGlV1Uhrfy0D53Bvmx67eRvvEBs0iuI7qKXtmNsyIYuA7KPuvtc7XwNwAPc1B8Y/EA/taG4V7kRjaoeNCWnKJvVsBcRMCOilgFUYYEEHwy78SxRImy7glMkKSzDCyNEXYyMqrCdrAKi5VjkEY44FAHsM/iZrqZGUEklW8yRtzAsQBuAHUSEEHOMEDGcivOte1e+tJHkdIo3k2ywfaEDI6hg7YB3BvlPzA9Cc8g1yt3rw+zLNlvtCsB5qsQoRyGXEar+5JccHPITJB4rlNX8QveoDPcoTHIp3AbXeUnmSVyQWZu5PXA5GBQBuXHiSWYSRNLFCjncyohjUnLMY1VSTy7KV7ZHODxWLNqaM0E86wTrGmzcSjzKshw3mruHyELzkk5XI5Nea317KbhZVaN1H70k8tvw/3kjOQGJ6kMfl9M09LxpwPNac+ZFkeWqiOPYMgH+/g5AOMjvkHFAHZtd2lu7LaqCmf3e1MDDnliQclzuxznNWJbyJFheMsNyLwyqpLkt+75b5xgZ9MemDXCzXmzyAJQ7qzO5VgPl+TajBhkkDBbtn2NTyX7ybSywiOGUPEzPtDRsFcsu0EyKVAwhx0PzZ6gHZXZtxc2xtXRhMjMyNgNBIz7JCQpJCqFJwcnkdQawrmdwtz5Xlq5JiaYsoASRgyjcScs4IwR0AAGM1DBr1vcThZoGcuGAKsE3uWOUZy+XGwADOQAoHOSaS+vLORDHDJGJI5XaXKIzo6Ky9UXbIGMabTuG3kbRkUAUIr/dC8KzLI3mK5k3KQVRCArLs3bipPIP8XSp7eYxTW7SBPKBx1baULEuvAJGMDGcDOPww5nkjkt1KusbIVRVIlUyffAZgcKuXOScdMdanaSaLaVJk3qDti2ukchAKI5IG0/Kx6NwvFAHcrcR+a3lmFRlHG9SrtG4wzAsBuAAOME4zkZANbKXE5k8u3YG1IWR2RJsByqFlbnoCoBwCuGPOa5O0k8wRiaA71ij2HKFMkKIyByWbDDJI4zxxmt9ftcdu0azvC4iLBD+7bbI6FtqbRuXhOowfTHNAGzZajJb3JveVkhaUHdh08wkoCMn97GN2CMnAbBBFdLZas10pntxEHSMs6kSIyBWiXzEU5EigFtuAuMkkDIzw+9ru2FrPJH5ccUo891MciqwZnJZe7APjIPVcEAYLrCSK2kt9kpAiRWjAUsJDEQqiQbvmwDk8d+4GaAPb9Jv7G4ZY5zMwkQQzyCNbcxzSbpPMhkaTaNpTORjk7QCDzuaXcypNPFA6ySu6m1yxGw52gTOHYBiVQ/icECvKLbUJZ9sexVimkYggNGpmAKAeYCAVXcB/d4ya6y3mkt7kyPc4hYQxRwxsoVnO7IOI8kh2ywzwTkEDJoA9/hnWDSYlurtQySqpAkV/PZ0y6wq33FBO056DHcit7Tb2zjtnnAt1ug0KSySMZD5Z+bdtyQcBcEhzjdgAEHPi0V+be0s53ViokkRixDvLIERpdysQqruzz6jFa9trWIiqMuJVXEC7CwIZmhDksAMSBtx5IUkgGgD23TPE+nLLcLEizKqNHArMTFBI7keZIAxEjNE3GQCpkViowc9db3MlqhvLeRzZPE4MiRxzMZChcxHzMBFy4BGQR5hIHSvmi21vAuBHEAshKOyqrAztKWKRtg+W+VbJzl1J6jp1tv4iupNxBnlgihDPbLsXy2UK+VUJhmJ3/N1IA5wMUAe4WutO8rSDyxMAu0Fgo2hMeUpZcRnG09wdoyMGtvTfEfn3MPzJDKxXFvIArMFyI381SflztzgbtpJPIrwTStWme5lMs0awiN3j8sPGYwsRwJnMpWV8s3btjOSTXRQeIbq4vnhaKLyYkEMUkTFGdAUjlkIJY73VQR7k8dQAD6U03X1O54yUWIuWuA21XBcrzsJJXLk9u2OOa6/T9YEz+XHqDhFw4RnKnb1cIC/B3EnJOfmXj0+crTUXcnapghBIldXKsQVwBIdoVAURsHBHbNbum63D9qLLceSXBjKyScIoba53CP5MhU7ngA4OQKAPdV1mKBZs/bFuPNZhcssc6OXZwYpdoHyGIMQzMSAOfeydXnaWzjuLidIYEIjU7GjiMm5nQ/vAEVpVUEAntnnGfKLbxEs882+aPd5gW32uqq5ZtilpSACVUjjAH94VZ/4SALIDKwTMsaIckJv+cOCjDIAfbgqSMN/CATQB7louqW8Ec0wnga8aRy0E0MqoRGBsUOkmzJV3CxnvHjJzxLNr0NyRDJAv+ixEO7mRctMSq7iD87ho87WzhiM55U+Nr4hkt0kiieOQeW4YA+aS48w/ISw2ncSd3IbdnOOtSDxbbTRIlvPJJccb9kTKgnWSQEDJy8m7PRcgjIJHNAHts90kThGkaIEbnjZw6Syq53xmIMMyKSOcEHBwwAJqKHWEs7O9f7rOGQyyLslVmmD4PlZ86EbY8B/UcjauPB5fGcMhSS4kEkyTFzJI214pXEoaXy1ct8wdgQd3JHBpX8c2VxbR6bJLDpsl15h/tSeVljVAAUJJUFTtwRng8rk4FAHvEttqdzYtqFjexOhWKd4YYmdiFDlo/LAIOwrkjeCDwcg4Pk2o68I4+WZ5EkWOX54lwz4+8pYiNcc45OeOTxVPTvEXhizvLjUE8RSXLWtuv2h7O/WK3ZHt5A4dAgCu0cc7Dqcg4VuleAeLfiP4Zk3LZ38tvMsSzmS5SMwyxMApKA3JfAdPmwcnzMhQQxoA7HxJ4js5rKSTzxFKjOktvt8uWJDKVZi8eAwYquDweRgnOB5XJ4rjyz7GjVWJd3Ls6RnGBEd52oWZgpJJznJrwTxp8U4lKxWJVppGDyyLcGRJBMQYtsUcYKBQcNlnJA3DFeW6h8Ud91JZG4tzFHgLcRmXzi0KkzOA4DKoKyZBG1vm4GaAPtBPEVtG7+VOvkjE8bFizqzAEszqxwARgAgBtpPA6+SeOfiMunQXERlTy5A7KRIJAWJOAEBztPHccEj7wr5cuvi6YXuoYrlmjcBoj5g3ZiUL905AXaAcZP3zzzmvF/FfxKlvWM32iSQ/MrxMcKABtGxgcevbkDJPQAA6fxx8RZ7m4nw+RlgAXJCqVYEEgDB6Dp3r5/8AEHiCTU4owGBZC2T0bJIC7WGNqjK8EnkkgDJpup3Emp+deRSsLaNQXYsSWZhnbz35wee1cbISzbcnCkEc8ZxyVHfp+lADRPcFzlgjnAV8spiwynerA+2M+9MYySEmQl3yQDuO5vQn39elIwLbdoc4yMkgg9Bk+g/lUsRRJcXAIjRWJ2H7zbTwDnnkYyOOehoAbtYD5t33Mj5j3J5I79KRiRlehIzk4xj7wBx9eOasyTFoo0bJVchcED5SM7R8uT8w5zkHHQYqmzowZlRgq/eBwSTtBOMDOMZP40AKrLsdtx85mComOCoXaXB9dxArrtADvOmOeEXkbTgjB6dif09OlcmiJKQwznG8AKfUEDAHFepeE7AOBMwDZaMiMFWYgsxyVBzxj+tAHrvh5Jo4onCkmPYCu4EFCygY4BACg/kK9NVWVc4lku2jMixmEGLaU3ArgAn5dx5B4BPPIqpoOjxzwQm2PlOI1eTzQEXKjaTndyhJXn5iME4IBroY7mWzG8DfJGPL+0YaRwpBUFg33yMcHA4OMYzkAzraUzeabgxkMvyEqsTrMQTlSI8tFtXgf3m6Z64V7LMzvAH2xlVzGGySV3H5wFUFuXP4/hXWSpFdQRh5EjnQEJuBTzIVDtliife35AJPfB7Vyc0EiMSxDMwyrxjBbOS67uCzYI/769qAOUviI4nUq8g2/uT5kg8s7mztXHzAMTgAjqeOeMOGeQFezr8wkyVbBQYG7HIH/oQ68V1F6EKbHGZo2VumMruk3ofUE4yf/wBVYdvBCyNtO6fDlvkJ3Asu3YEzlSSeCOijmgDY06ZbdI5Y5P380xZU+95SJjdJlWGyTJLBiDwnvXWQag0jxNKjeZGX82bcpkmfz5CjsVB2kFkGcA4TBJPNYGmWs3lQTCNVjdGMbSqoaUCQbkclAVUnI5HAH0x1loiuJ3miSLechoySiEKCqiMn727fxxnINAFGeRp5jdTyqzFyshRo9wYDf8yRqCifMeq8/hxq/MQsihhBbEojsQwQHDuiJk4UkgngdM8nNTzaSyRrO0TOlyNzMCWYrvzuKKD84HPQd+uKlt7ezdoXnVliiRUliRnd5VwTuJ4GCoA4xtyAASSQAIl2b9kjSZwIYSLfzFQRmIGV2AJb7+8kKTzjncMCtC31BIo5LeWOO4YQsIgxDrBhlYOoRiCwQ4IJ47d6pC1EMZmsmlDK670kALIS5EJXaCWXHBIA5I6gVnG6Z7hXdWZI2YeUqsqlATvIJyWBJbJxySD2xQBtw332QN5yPsmCBQSEBCMXWRw6k7jhwcAhgRngYroNOs7HWSWN61uII3KBkjYSkZAjVncZUh0xgHBH41ylyi3cKPEqxNCuJd5JM+VjHCb8gKZCMheRnLZxhbO0l/cw27ktzIHRnCxLn95HNnmVsKDwNoJwDk0AXZRLbSSWCYimjbEjRsjIZFbEZWUHarOHIwDwYySQcg7VlZ3bxwCSBkuIHQwXQ2SRmFlMoY7TgTBHHLfMDntis2GJRFLHcyTSyQNKoiQIyK4jU+YrEkZ8xgdvZRnk8V6LZaqtvYxRNp90Ifl2ZliYy3ABaRzJ5akOEAKooG1T0yMkA5y40MpbwSrBdSPKGu0lPypKN+1mGM+Yu0EFc4HJGCKrwvJYY2WqqZlAY3C70SRWYeapccqZA33upwDg4B7FtUCSxOrRywuii3W7IkFupEjKFY42AqcDOOTyTxWZr7Q3KzKRFJEbJJbhVZFlEiRlkMcisG2iQK42HLBVUgjNAHB3UCpd5MzIJyfOQKVEMhMoVCu1sdUxjOQwyOtVLuzhBaIPBGVYt5ixrukWRSGjI8sBSp5AAznpnNb9nbyzkXlmyM0KlmtmIacxquGkiDnO8MEJxluo965bUJAssxaV3Ab7wDqX3HcRkjGc5z6Z9CKANTw/4Hl8Q+fMGQLE7CMtNBC0wjXcywmRRvGxTuO0kA8kHpzlxZJaXclrLLvSM+Wnl8xJ5bKu0lVJPC4yeuBnpitez8QahpFuI9OvJoYmR/MVYSjIZR+8RWZMhiV5II9qwBPE8jsAZZZJFeaYMyvvIfdEdy4YZGc8dc85OAC7bMpuRgDaGJC/MokJbajHHIOcY+mOnFNk0/zI3maAxRs5VgWIjD4MaIwXgnOPvMeTkAcmrln5P2iNHjVpWZHifcWUeX85DAfLnCrwxHPTvW5df6S6xxpuWWRzsjQFUMZ81nKHII2AjcOcAkcHgA4d7EMZz5jGZ85hA3GO3WMAlNxGXJXHDDIyKyBYsm84ZWkyDvMo2tnBARSdrkkZ3cEN3IxXeXiwSSo9qnKr5Q2MYxk7WEnmOx81irgEHAHT1qtaWbTXQhm2vIJDujyrqxUuQc7sf6xADz0PHbIBzNzBFDFBGkDI7gSysZnZ1ReDER5aqCWQHJJODweuaLKWnMm6TBjiWNiMHyxGQ0TISQygkYIGMDNdhc2HkTmOWNgFJZlKkttYEsrOqj5SehAOevHarNGjRKrQCJyWKDIyuQQUbOCwJAIOQOMGgDKFgxEYdlkuX3LG6SF/MLPmPAT7rbVcDkn9MbCS3VvG8MsaFt7Fy4CyI/yKCgYAbwsa9Rxg4wScz2YV2VFICIylVcD5CVGZMkggEEAE4zjrW5qa2uoSIWH2iRo0SeTYjDzNnIK4yBtBBPAGBg9cgHH3dnI8BAhG+3V432rmUhfMIyoHMm0nJxnIwBXNtbSSQgSh4jISgDhi5GPlQ8dMqqjgD5QCD0PpsOnhA626nIV7ll3Kr+WRhxEGP70bcktyQCTggEHPv7CKUKEiUTRkl2wmZiQByVPOFxggDp7CgDzeaRYbtokilCQrHHKsrH53eJQzooYldsjLkd1BFbcU8xt4m3RecdqB42COvlxsEBjVhuB3r87Lknqcg02+0t2eWSTfGWUIjEZLsCFV1APyjCjs2CuMmpYraC2jMV5HLNIsUaRureY4ZjHudlCtlQjYYDhQCARjNAFyQ+dHG8rKrM2V28syx4XjCYOG6k5JzjJqWWWS3RbUCVHZikgcMoeOQD93NHjcUVjnByfnz0FU41it2V5ESWMEO8BYK+CF2BiASSFKnAJGMjqOI5btEuC25JizK80CgiQR5O2LdIuXyoODg9wM4oA6ttdtZtNjg2JHLaJEFEbbjMUcCRtqkK38WASMiTPJFc+8n2i7WQFLWItt2jiJW2AyArtHJYA8ADJPPNVV1NCvl2pfCKUjiYKHHnr5hClWAOJQxw3IJ4NTLYwpthmWR0ugkyGMq8sbMsqqrFnXZ+9ADZyMY5HQgGhBOG2u5lKQyxyNCHLxPtDCQ+UGI5+U5PTkDgjDLm6C3BntZAgWNS6RxMmAeMFVHykknIXON5A6YrNhMrR/Y40JfziVVRlnflSgEZ5JUe/TrnrWu4nihzMoVzu3rtk3oUKg5JUAAgNgj0oAgkvxMxlOx/meMK8Pljax3gZGOQc8Efx9PSkyIzIVG4ko20EIFdSeEO7lsr9Oal2SRBUZ1TzkaeV45iQiDuQFbazBUyTzwATTrW4sYJVEi3DrC6PAqeWQXIcuXbB3ZcZX5uCTzQBkMSJ5rbZLERCwMzIfLut4YqoduGBKjjsSue5p8dmJrhGLi3aDy4VkTfvEqlikrkDC4RGB74G7PatS/P2147nYyKiFN0ahY2YN8u0KuCxi27gSSTljk4NJHPaW6oRbh3lDhhgFo2VShcZBA+8vXp83ykc0Ac99jjied2aC4UMu/wAz5wTEWBkicHIzyccAgDnA5w7i2Ny9ze/umeEKzrOAx2MyxRokTgbsLnrnAGQBwK7J7f7TcpM6iO2nA4SMu0RRNiYYKwddowQCfcLxVS7sYJz+4QAx43kD9253ZAj3gBicLkfKVzxQB5pcWO6RpmPzhVAY7mLlQOGBwMZyB7AcVntb7nYMGYvtdMHOQDnnC5UYB/MV6JeaellsZoAzMyy7nmVY8AqGRo2BYMSeOPbk4rCmhuAs06JGrpIoUrEA6EqQpQ4+VduT6gnOMnNAGJbxy2UkcykJJG0blAWUuhAfdnjAxxkAda3NU1JdRhXLlXBBwC/7uRWMigSSqdyje2Bye+ecVkBt8oPnNuMTK2UBVHZMYOSfk5OSM+oHapRKsMUhmEr3bqCGSNBE6EKGDlwGEgK/w+uM0AZ9wSy+bvGV2kfKqksBkhQR8owPpz9RVckCHzAwG5/9WSfvOOoAHPYj+VTTskuV4jwEwiEYJAALkhMnBIPNQQiMSTBUW4cKzqkse+KRFVmJGRmOQYBBHTPXGKAJVIlgbdIiMgIRJG4ABzgHPc5AA5/CmyRmBjFOVVim9BESVPXcgbBGd3GeRx1qqZWHL7DvLbQWTgqFCOpU9ADwehzwSc1VWWTPlnLqxwXJ9T94gdT0xQBasTG9wrtOkcR84u0quyKYiNoKgc5YMOOhAqWN7Y3BQQSXEUk+VG/y4nVCeQMHC85Of4TyO1Z80bK4WDfIPlO35RgOqliQCc4JJ6/rT1e7sSs8IBJDJGVYkSFCD8rKcgbmPQgke1AG5fSwTXELiNRaW5gS4gifGwfPuUs2AT5nfGBuArCdFe8d4EKo7YjjkPzeWWIjBbON+Q3f1/DWtjbzzWyXTG2SaQPKpBMTL8zsHbGdxnQZ/hw3JGMmvPEpkjhtH8yN1eRnEYVgC5wSc/MgC5HP8ZwcmgDDuMlGZTJvjJRWJBVc5KgcYwDjHrn868fnF1ji3GT5nI4IZkUsQuByDg46DscDmthiFeJYtwVgCpdQp3ll5cSHuuwYPGVz2NOkM1kzXEiQrJ5EihEIVmDBNjKVU4PzAYHUdTycgFOOe882SV4A52ruTBG1QRKuxAeANg4HXB6VUuLme5cEtEwDBCygpK6Lkc4XDDjr1J56YxMZGHzhAxngO9I9ygOQypIVyAWBKknGDnPJotYApKMsalWCuWcHCsULEFT0VQTx6kUAVLhVwUWSZVYZkQDKiRd207gw3LuB69OcD1ngn4CyyEpHGViUl8k7iAowTsxvY9eikHtVqa13NIeNiOEDgBYyMsVIbOSCvIPf19ZXt4Y4pgis8vWN8qcIQqkttc7fl3npkkgZGKAKxuWRZMsNpJUhlJLBi3zIGX5V8tUyeDyCOatvfGQxtGqq6rGsTAbVAUKCWBJBc/LznovvVRlmnhxJ8hjVY0DDywyhjyoxlucjrztx2rTtNOLwh9w/1mxYcDe0Y4jYqW5GVz/XmgCJ57iWJPnkYZ6Nh3OAuCTgkHHH0x6VBDMxk3PlXDb9rguDjKYIzgAkk89ce9dHBo+5Jgs0MYV9m5wN7BSWLCLdwOBkg9VNLb6Nsm3ySRsNwjYkk5aQthkKkZUbcnpk0AYVusd0WEr+U6vvJXhpIyCCF3OFLKyLhRjIkJ/h52YZjHMI7PjEcaSMyYeIbSJigfLBfcY+9tANav8AY8NqgaOTzD5+5Fwxc8ABn685BHB7jrmr00EoWK+8mZb6dnjAjdIxIqsiFfLdFyNoUdSSVzkEYoA9z8M6PqXijwfb2xkdkgvrfy41y7iOX5cl2YCNcg49jxjrX6F/DPT08D+B10aytoxOkYnuJ4naBxJKGjhicQnJYBjkk5yRwQSa+e/2adP0tdNvk1JoTDbmCXZMiyxs/meVNiMqAV2lyc4bpjmvp/xRqNtaWMVpZETeczSErI3yENthij2jJjVSuN+fmfjGMgA5aGwsrqwuLmeRrWaG9cLEX3JK4nB3SrPIpYsXYDhjhDxxXoXhPRY7a2jvYbhLzzEMqWzZELyQkKkS4GMeW54BUckMp7+fadZXWtyooSbZFGQpaIQB9qRjftcjbjafmbH3gc8ivoHw/bR2+gpLM8yz7/Lt7fbCizbWfdEoDtujZWj2tlctxwAcgHRaDYXU92l9d2P+jyRy+XucCGIFQ7M7sxQpuY8YBJ+UZ5B8s+IviGHXtbi08xSTw2zSRrHEQyBbZx5jJIH2hicAAjPGduK9k1ZbnT/C0jvGIJ7iLLNcMVkjAbejBGJwMk4yMfKuOCCfnS20vUbq5lvdOuN7xE7p1hBj89j5k7K20lYgqgfOc8AkHuAeM/FrSVvFsNOi/cKv7y72NvnmWaBWEShSAAADz/tFSAa/PT4l+Cf7D1KznLLLBO5m3ISGkAfc8MhyfKkAYK33TlSRkGv0R+Id/aWEdxd3IEt/dK7B9+5tqRMJZ1wg2KWCAKOQFxuzzXwz4k1KCZ9RvNTeeSeWXzrSbz1TykgycNEY23qzFc7guQgwR1IB6L8P9W02C0kutNsjMUNvNbW18FuIpWgCM0Msbp+9tj8yOpI4yfUV9A/spfHrxT+yj8bLH4meHJrprO/nt4PE3h7zJHsrzS53K3UMaB8I6Z3Jno4I+6WJ+WvgrfaXPqN5Hqktz5dvbNJZW1vEjxzSTRsqyySSTAxKHIf5OSVAPDCvo3T/AASNYuvt+wmMgBZI0VFeXa32d7zcGDKVAL4wxGcE4oA/us+AH7Vvwl+MPw/8PeLNL8XaSk+p2cF0LK41OGDUo5biHyLm0ubeSVXRo5GZdpGARxyBX1NpvjnQNSTfaa3pckSrsVU1O0lMjDgZKy8cYGScgnnvX+dXrPxT8QfDHUbG38N3NxYXpnhf7dZyzwrFLDM7b42SQEgShm5zzxx1r6U8H/tF/EDWVnv7LxZq2jR3lzHeLHFrN4J4bld0twltiVQbNpy+YzGU+6hbAxQB/fpZ6jaTqzQXEEruBu2XEUpRm52M0Z5AJGDjkc5q7bKwedZJ5J0lkEuHchI96rmGIhgRGHXOOgDCvwb/AOCYv7RWpeMNBvfDHxA8Rx6he2flJpU1/ciDUJrWNgytIcgSzmWYgtvG7YMKfmI/cTSbm1ntVjhSVEMKruaYzSqrpuVTK7sS4JPIY+oPegD0FCsqkg4Y8DoQSWBI46DIPpTzuAGVIBBz6beR0HQdfyrnkmmcqsThYRhSgzv3owyEGANrLkHOecEdDWgLgJEhZyTj7kjbcBsYBIPI5OR7UAW7l1aEhER3wSiyA7CQo2hwAcruHp0PQms5bpI2Fu1wksgZ3ZWcmbDnzUUBuqquAMZAAAp7utwo4yEIO0MAjcgYyR0z+orAu4Zo5JJ7iVTFCE+zRQRBpwoJDSSAqN7szFWA42gNgHNAFzU7iXy0EUyxoWPmkEK6xkHlG2HnOBgj+I8jv4z8WPjR4I+DnhDVfGvjrXrXQ9K0aGSSY3EwLuoXMQhiUZluWJUbeSccKK8l/aq/a8+Ev7L/AITn1rx5rEMms3CLD4f8I2jxvrmu321Xj+yWxfcbVWC+dL/q4hyzZwD/ABx/tsftufF/9qfxrc3V3rQ0/wAM2dxOdN8KaZNItjYRIZPKeYjAvLkRhQ8jfgoXgAF//gor+2v4p/az+I1xdRFtO+HmlXdxF4Y0ua5cCW1WV41uLqESAPcyrluB8qsF3HkV+ZMtxFNYxwTKZ1jaRoFdiIoyGVnUryWUAnaPUnnFStNJi5GoyteypE7GFXJ8gK6KrB1dQGEhIK4OVJwKrQ3Ns7RpBE8TwqjnftRPMYhd8Zkk5ckryvQLyOtAEMaWlu0P2eykeNyzFF3lPNYEY55PBHU46k9a6zRdG1PXNQt7Wz0+4SIshiWOBZXIXDvlmwCoAJ6it/Q9JN5byARyvcMjyEGPJgAQyPJuDgb12kkAkNnnrivTNBjntIl8uVrOcjy0kXakuQjCRgAcsQc5HPA44oAvabo9/oLGO+eG2LqNwGyWVEDASKqjlT5gxjocHBxjPeW15o1raSoI5GRwWcG3CIWKkk7zJtLbXGfTaR3rl57a1heK5vbprlikIZppXBjiHzbTKG+VcNJnHOGGCcYD9d1QJbpbQRR8Rx7HJO5VYZYgbCWJjYY42kjJ9aACTVdOVooprlYYbVG2IWWUgsNgDKqklgDkeoGe+a4XxD4rkhYWlqj3t5K6+S5fyyYT5ZRtgIPyhgpweiE8c1R1K+tdPiuL2cTH7LEG84qqhQQzA7WB6ZJwOo7kc15/ol2LjWT4iubqG7iEz+TCd6KwRQo8lWOVKrJ04BJPUdQD6V0LxZL4M0FYntLWF72OW4m2ynzPNaNlCCaWb5V3bjgdduCORXmv/CR6h4n16RYJIoknk8vzIoYSpW5dJFhBkUeYQ3UnLYxzXH634osdWuWjl8lYJZHREiJLLnB2OoYgN8u05HOenNew/CrwdJ4h1KK4UW9rBA4OyJcMyuVwYo0QBptu5vvADBA64oA+vfgr4OFlHZ32oXt0km0MXsxHHHKYfMcRy+SB5kpJ/iBIwBnqR94aVr6x21s8VzdWwaGMYvAWd5ScBXJkACAjqAWwDhT1r5y+GGiXBgiSZgVDeWkC2MiJ5kRaGWV94++yheOgbPtX1bp3hKN2VNWmmtpkQRwW4XBSJt7usihfvMijpg4PfpQB0nhzUJZZ43trlsyZaQGQovzkBxjnYCBjPUnpivofQ0iutgmZnmaNFYfOkarDEVjdCrfLKVOScLkscnOTXkXhbwjBCZb0zB7OaNTGImZmZmyF3hiCnz84wvpgHOfYNNSx0xlEt3ayGWNTFh1nnQh2cxsgx5ci7QV+bPJyOKAPW9C0p7hA42RSrFtFsZAWm+ZMMOp3DGAc4HPuK9IsfDdxGtrLAkTyIHmna6kEcaooZzht+WI24AB644ya8CXV7ht8ig28drCjCW5le3d5WkWPyViBzLIwPAXJGCTxiu58M+PLmKOOC+vbe4gYiLcJMys7FQQSGyo6fXd25wAej3NzJpcloLm3uIRqC77cp92SMM8O5FyMqZV2+p2njHNa1pd+Y8JiWVJIpUlCn5CADgrKGGShJb5R36HoSJcWGrxQ3UM63MsC7IomYfusBifKzyo+YnsODg81Wg2QyG7kWRnYvgFkyjsMg89Rwevc9aAOn1fRvD3jPS7rQfENpbXthfxPDc6fcnckoIYk+Wv3gdwJzkckHGa/mL/4KT/8Elr6yvdZ+K/wD0Zbm0MdzqeveFLWJBdWq5kl+0WEcLfvYjsPGN3J25INf0yCW2mmN3HKbVFQKgCK06yEgEkq2FTGeABkn0rodOXT763mk1F7e4luI47e4kKhXeIbkjVFf7xCyn1xu9KAP80qe0vdAuL3SNX08W1/Y3MsLw3EcqT2z+WxeObaMsVeMjDMcEkYzyMOSQRo21yiSK2VAZWcncDuU5CsQeB0AweSc1/Vr/wVA/4JX6N4pg1b4zfA3TJLfWUW41HXfDlrGmy9z50txe29tEpzcbSAcMQTjAHSv5WNa0PV9A1eXStYtJrO9tHe1mtb2IxzRNENjb43C7OSMZ5+XqcCgDgb9AwllR3ABGwNncykFWJJTDDcOfpgCuZkhAIeRWG7LKTuAYDGMZ6jr0ya62/DCWQksEcgIAVw4jypcbhgngZb/aPWucmUM4R5NilioZGLpGhz8qqOSowMnPJ6UAMSRlYLnICgsC2MF8AFcPnG3Hf6969A8L6glvJLGzMj7SgmUkiNWUhiwBwdyDAwR0rz5YAG8tZA0hUgEB9pKthEUbfvFQCD0weSDxXQaLP5M/lygIJVILM5TARgxJx97gMuCOreooA+2PhNqEYWGzhyWRmDXEkq52OQxjYckHI4GcEMQRnr9naJpjXEM3mzwIiKqtITvZ5HSIsI1xuc7M44GNx6dK+BvhdOEvbaMSXFuJfKeVXVF80Io3ne6namQxHILdBgCvunS9R3acILdlQAI5eTakrgR7CAkZJA8pDjHpg+pANe8ttTtBJcbg/n+apXaWLpIp/e/dJhi8rAC5GFUAc5NcoSvnTtdMHiaFcBQ8SrLghi4ldfMO1mCsM4DAjOQK3kuDia4EknmCBoxE8p2AFmRiiA4BICcHJI68cVWiitIROL0qWKYQQyhsxtBh8CRGDsN3+yFK9T2AOYtdRuraO9txG0tuxUeZLJIoRLhBnnqr7Tk7cYyecEAzRmWFPJErM8rB1j3qLpjIf3duryFQZNxXJAPyvnP8Jxb6CaSZ1KziJTuiIZSQihnUkEHYCNmevyqAD1I1NJHkoxuUeWSfZ5crklI0QFYwivyZQd5DKckxjspBAN3EwuElmKJOqsqRsiSKNyfOjgNhQGBB9CAOAMGe2Uy25UxpFFNHK/neZIvmSAlMIFiJHAVABn5+SQoxTZfKnhtGjlE08nmlo5MW7ERqVi3BkO5pPcHLAfNzkw2OotC+bm2dYEUwyB41ldw3z+UqqTtUsoDc/dyCCTQBgy3su5rWe3MK2wLxvuV5X8zepLB3JOxApB6biOjc1f0+8u/KZrSEZ89QLxTGZVkjA2B4WO9kCtn5RjdIRyV5u38FrqBhuEeIT/AGY7hEpAt/LR5ACi7QxKFOOcAZOQAKo2UsdioWBxGs4YTylS20SMzgOoTcGDIDhAQA4GcigDfsLi2+fz79/3rM0pOB5bSRN5hWIYDAShsAYOH6DBrVtdQWGYKVmgjVXDyFm8qQjzPJmDeWdn30CDPvkMRjmm2MsX2eRpHazZpDFGrL55DERgyYMP8JI529cdBVizSP7KilLhGUS798ru3nqDIFiScZEQYr1DfcTAAxgA6ufVtk6G0iiRxGrShJyUm3LGySMzyMzuX6qCx7ADkVpW17C8TpOslyCuFU4bLKzAvHGuPMUttOeRhTkcE15sNUikkW2jVpAhZ5EeZX8gybRJtbgB1ZlIG1TlQQOa14YrycQy2F1NHIzqssLjZO7r80yoDIVjHll2DZB9OegBT1eGSOcy28scisgVQ6R7gGx++dgOQVIAGCTjPOc1gRtfNJKluoMcSNPIInKwsoLkOC3LAbO3OW4xuAO5qySTCNW3N5ZljXy3CtuSMGLzZOFVvmAIHBxwQa426eciYSTrHISirE0waSTcGUgLu5KAE88DHfuAf3Oat8Lre5jW3ktgGY7kCO7KHjHmIWaPhCFOCAw+7g1xFz8LHV5lbBBRgxYAtLwD5IbaMYVSQTnoQTjFfbQ0eMEiWPzG6oV+Vdw4BHTccE9j15rJvtDjkGBHlhkZC5JwFwqlvTaQSvXJz0oA+GJvg/EUniayhEU8YDl0SRnCuwEeXJMa4dyRkZJ6cVwuqfATSbv7QtzbtlQVR1jMgLAKGLhsBlyq8A5G30r9AW8PqivL5JKRjdIo2KQVTBdixX5sD6cn61jHQLYNNPATcRTPuhWcBolAAUqhRMBSwJI55U4NAH5j65+zz4eS4kuYVW+MiczNYSpLCxJT95vjYO2xeMZGDg4PFcLq37O/hxrSCKzs5fPmdDL9stYVhEiSlvPjkVNwXAReV+6CM5wT+pOo+FY3k3LCVhI+7ECFWRcsdoKkgZH04z05rnpvA0WySSzhSK5Dxs080P2klYyCYhE2VIbPP3Sd2eSKAPypu/gSYbl7doI5ra8kyitCiypK0a4lLoAC2xeT/Ft+bJ3VKf2Z9BuoIYptGuhqBLeXeWa4iTYikI0cA3S8+dlTlcNuAyBn9Rm8DRzOCYEdt+5nESjzG2bhkYyB149s+grTs/BZtrpGMMYj2SIoEYZX3xsrYdSTGo689MenFAH5caZ+znbWDR3C6fFJMi4AuYmaRDOqrKoibCtKQO642nAANcx4h/Za0b7RLcJplpEJI285pY/MEMzfOjyBkzIf3j7QwJy4Occ1+wNp4Ds2mlRbeISE7zgruO7cocRkEYIUjoB1I54OjJ4AsbhHWSwRMqAxVVw5jRMh25G4kMeeOcYoA/CK8/ZN0uC8kQaKGjuTJcTLCha38xcokh5O6XAK5AGcDdXn3iL9jzRLh2lj0VoDNLGqxSRySEqIwHbIjwUBPquCQSpySP35u/hVaOWcRgT5YxOFIjKcDbKqrhmHy56ZwSBzg83qfwnhuQF+y5bKBnty0ZYbiXB2r8i7QMjoeh6mgD+e+X9iXRZLhozo0W6VMRxtYeZE3ltkhlI4HmypuwQQCdpBOa+avG/7C8FtqTJB4dlWWQMWlt4HaO3YjAUCJuDkgqoQ43fMSRuP9TL/AA0gjl2W1pPFtiMrTuIpFaRo2TG/qh3KGxtbaF5NcHrPwgjvPOhkgMrTr5crqqxS/LmMFpIkXB2jOSD93PPIAB/LW/7GZitZltdNjuJ3MnmMbUReWDsPlqsyfK4bduK4H7wDgqDXH3f7GR+y3yrpTRyrF5NtOlpFK/mxkIQxXO1SXO4g5IIBBxx/UTcfAvT4IvL+yCNCnlI+0swRDgFpW++SRz0JwMHvXCa58CbOG3VILNBJIy7gyrJCSvL5VkJVsjr79aAP5dbz9i+XdEklnEn7l3MzRFFjdSG+6oPy4JIOMe3Ncbe/scXkM0LQWEsisS1tPHC371FlZPNWInJJkSRQQvykZwcc/wBOd98B4HAxaW4HmErvQbwgKBztdOhBI79DjkgVxmsfAm2t13R2kcchb/WNCjcKdofI58tiqjao4L529SQD+bWf9jyabdLb2NzNlIoWhKFpFO4ZKqQGIyuScAc5IGawbr9lV9NWWaTTJbpk8t5LdU3RBg5DZAGVXJyV4+UnHbP9F+qfBZ7e2uLjTFD3vk7DHEn7i4ZyNySxD5STtX72Cp/iwMGC2+BEcsMVxe2OJxGImAVTFCC2d8yKuZc8+mA2CcUAfzi6n+yLNeQJqVhpU1vHPHueBUl+zxsVEixxTvnLbDyuQemc5zXnd3+y5qMUrwfZQQpXcBG24ngtuCpgHBJ5PPp6f0/6x+z9p9jqEttax74zHFILgwNHFiXawKhiTFj5s4AOH4yeBwd3+ztYeZLcQ6dGWI2h4Icl3fzEV2MpBQnKgDAwOT1oA/msf9mnWJbpbU2FwdkeNyRLtBXPlxquAWPzdsnnocc3dJ/Zg1lb1IH8yK1uFkiu5CoXMAGJAodCC5Q/KAM/NxnBNf0TL+zfYYluJLTy5ZpI5i6QgiVgqKr4ABDBhGueCMDgjGKNt+zHFcSXO+BMTysqSwQpFPCN+TIJmkyzZxyQOAeSDgAH86V/+yxqkck7WsUzQLK6xl42SQoxKxPIuf3ZJK9u5GRya5t/2aPFkEO+50+aN3J2MsEqJJhsZjeXG51G3djj94MZ6V/Ty/7NlpFM1g2nAuibHnkiiYM/BUO+QT8wyf4STnOa2P8Ahj++m8Oz6zLYWsdrD5i20GotHGXiTYWaGNsqvBiKhWy+45PPAB/LDL+zt4mRbhxYXQW3ZVLOi7JVcx7SnIDDLsSfVcYGM1zOp/ArxHZNCs1tLGzFiodCnmRoSGAYkjoAcnqD0GTX9Oc/7O+m28V1BNpCyOw3GZlw0ciBSzKdwBU85B6MwKnHXnz+zVoxhnjuHjEMEc8jGeKOQqVDloSQ3zuSSqkbxkqSKAP5k7n4O6qo+W3JZziXKnYJVIBSFkYDrlTkHkdAayJvhv4msTHawW9wpKOUjkjB8xyMv5YaL5lAUHHJ+TKkZ5/oW1/9mmO3eWODSYfLMjywyxKJJJF8skEuCVYqQx644Izgcc9dfs0G8t7QT2Eii1+WN3UblRpMPInzsqg7s5UDJO457gH88l38OtcgkJeGUltrP+7/AHik7S4KNtIJycdM+1RweAdYkbBs5ZdwI3ssoZWblHeNWOH2k8HP3u9fvNf/ALOOjG7RTazFDLLC8ywI8FpMijcCoA8wsi7shlHUnIFUP+GdNKSJpFsvlQF5EWPa4AYA7sjC/cBBzztbccAGgD8RbL4SavORIsFyIiMlZI2RnbO0hEA+cbhjI6Acmu/034NXnlpNIhPTdkO0hw64bbt+6Rxwccdq/YyH4CWptYVa0jm8jckUgiDcScyJ8vyxouCVChssWPQgVLY/BqAzzQx6V9oCQGUvbFWJWMr/AKR5TqPOQEkEEAgjsDyAflLpHwjdZVeSJdvlybN4ZIGkKMEEgdWDjcE6gKfXAyLOu/C90+zxxW0TXKWqSXUkSM0CSMjSSBwineQvl8oSqkkYHJH7L6d+zvps1vpUV4tsLu6lhfy4CwE9qC8s6TSxxny3WI8ycICoUZ614z47+FlnZalfvLarEJbsw25jRSDCNxQgx7lwY1ALDG5jgDNAH4/ax4BvLmOJHQSKvyhI0VdrBmUglQBnvnknfnOCa4zVPhfLHAvl2ce4NmaWIMzpJnAVgD8jDaSMZLEHkr8tfrLrXwYFpD9rkhi8q6L/ALqaQS3EcSR70dygPA4HsFH3eM19N+DlvqkMU1tBCttHC4jdhERNMmC8hLnAjcO21hkYQjk5oA/Gu7+F+oRswWG4Yp8ykxkK2BuZic5UZx25rJu/h3qkUwZ7eULNF5sewYySdvA/31I+tftnd/Am1vEWS30hlIQJMkUWVky+xpUjD5CfKw9F4JwpFcXf/s93SmOVbGUx2dzMkYaMKzQS/PgE5+VZEbAOODzxg0AfjZJ4D1YRsEgcshHHlscgkjGfQZX86xrnwtqcC7mt3VgcFW+TChSS4LHG0EV+z4+BUEFxHcNYS/ZZztQqpQJIwLK7FY2DRblZckKCcgZINeNfEr4ZaZp4mjm08wum/wAqRUTypcHPPy42lmGTnbxwMc0AflS8DQ5WTKuhAK4IOMdckeu386FDuUVI2JzkBAdznqeg549jXp3xA8Pw2N7I6gQfvXUKI8IiBtuSQT3PcV5okFw48yEO4Uld8ZO5QgUliByq479MCgBX8tURkkJkIPmRsm3yzkYAJAz3pxuHDAK+5cAdW4GxcgZHrkdOdvpXRaT4cnvFErpIVkJVW2/KXG3I3dScEE+1X9d8KtpVos3lurujOGBDxOPlzt4ypzjHt60Ac/aX8gYkNxGVZVIJBKnjn1//AFmuus9Zdc7ZSVmB8xNylFYYONuPlO4dP8nzSLzDII13eYzBQAwAJB+UD0Nb+nK0srQyDpxghtwYEAHIIIOTz1oA9RtdejhIkS4nAZELq68eYDkouDgDg8+hr1/RPiNJJaWcEkysLZ9uAR5zqVQHJx8zLFGoDD6HnFeQ6Z4D1XU7RLnT4Zrl2YoyhZMIGCmMhs4PR+enTNakfgfVYrhIoI592xS+5MP5hOG25QBR2znGR6dAD6m0H4lRWrRQafctGksUYuGLDbLPs2l5RtG3AOOAo+UDnk19F6D8QrG/0eKfUvJMwjNtCjzlpEO4Kt0dzHG9CuOxweByD8NeHPhx46uwtpDplxJJdAlMxSrcBEjcuqMjcr5YJ75BGQOle3eF/g98QiBbxNcxqy4MTo0se9htHKHiTBxlgAORnvQB7wniRLnfJaxRSq58kQxqY5jCpV4y5iAKnO4ZBB4IPqdjQLq0ecLdzsqM73BQjcImjVykfykvjnJIYA7Ogrn/AA7+zj8eJ42/s7QZ2KiRkmYmB3jA+Vism0NlgcHnJAAzgGvWdC/Zf+OgjS+bwpqtygtrh7uFYgGLRQ/6V5GZjvCRFmPQ5O3aMigDmtR8NQSzRzwavBLGyRlSsmJvmGV8wqq5UoQWGAQQRg1zRaWOYm8BlFuoQIF2llTcqEEYJQNnLd8Yx693qXwo+KujWSzSeEbu3jmkYBWRhM6bVKbo2BG4I4Ynr/Cp7VzF/a+JrGxWG90C6W42mY3DKEREnTe0Pl+XwwzhgehcgCgDlt7Bonil8lDNvAQjci+blhuKgyY+Tk4z1GK62w1KSKFIA8KecwdwnybFxkiYZCjKHO3H0xmuOlkkwZDA8UqwsHiWIS+UuAZZEWMDZghMhshg4CjOKfa3McltbGeMtLNIIyWSUGzCsii6cx5UhUL5XI2gZ7YoA9EgSwRfNuLQSs6O7tuAA+ZwqocfK+WOBwF468Vl3lqkE0V2gLqxjlh3CRt0W8+YCxTbhQACQCpxwQOlW41gwARG3aJWGIbh7QJLdhdr+ZbBEVmiYlyCRg+YcjPNV7nUVWQpOk8COkbiGWJoysRfEUwLBVZwVJ3MAMkHrzQBS8Qw3FvcSzT+btFukhnupRGmZArhIFUHy02KuONoKlc8ZPBjU4rC4DptaWJll2zIwQbnLGIlnOUMRDbgB3GK9SuLeZ4Y2vpxI8rCSFrposIxdCiBCT1RAdrfKUc46AnidX00XchWYRtcPclIZDCArvIpEzSSAgsoZ0b0ABPbkA43U1e61C6uYJFZblVSeJUWaMxIpczIka7kzK6NkYYEAYyCDjRQLZpcXRmcsYlhP79gyrKhZGSNcYIClWJOfmwVBzV6O/n0eUMxLPC8scUknzoJIwkeF24DkBhhu5Ydic4t3cC4eWUSRmQ5kkdtikFySrFOAH2noBnjpQBIu+ZvOSCVyxW3WQuZYnYYfayuDtUKR8v5Zziufu9b+U2ciLBJE6o0UBfYzh2DmQkjawy3bGDjgVYkltpLcAXEcKo485RKASpJBdULYMwBbBGOT261DpHhrUvE15ONJt5XsrbfJPJDCXkVEBLzbEdmwQz8EjjPpQB9LfBObzb62DQ2+IlYMYocTzLJtCJI+P3gyVIGQAFYgcmvr+fRmkvI541cQWhgkuLgOElhilkK74ot48zbh/lJOAclhkEfInwbtjYyI4aL7VHcyQSeZvjbylUqztjK7t7oA3JGCMHmvr66upIjpduiu6yFWaWPLMPMj8wrM6oT5ZeUA5IyV7c0Ae1+E1lsrOSUQobd4VHksrP5kjCRhIUVMKucH1bJ4BNT31tI1vLcTskcLkBlZA8ZKsskwV2UlSpZCBz1+bjk6Hge3e50W6Pm26ysWeSK53Jt2xs4gDlmy+zcQfu5I56kct4naRtO/wBDRmuWYrMjbkii5A8xpAh8yQpkEHug96APDviZqibobWG8uLiytvuRTFoUSKWRlJijjfDtkOWGcHjtweQTW706XPBE5aOD95A8jyuIncEFELM3lsVP3ckN+HDPEyareXcdjJ+5ihOWZkSRRndlTJ5eQzMSFDOBuYbdp5rSstE1BtKF9Fcsto0ixXLxoz+ciKCVU8fOqq5PbBB3YzkA+IviTeXkd88t3M8rt5piZztkMbkhVIjhxIMSOucbsEZPGa8cZXV5EEiMvmuSIWDIdxIVlyvIyRk49MkE8+0/GVootUljhErxQxlkcjbvBABT5j9wsMc8AD0rxe3uWuCnllhGobaGiVsEKAysWyVIyOFJHU8E0AQy3TLmEO5AUByZJDyM8sV5QjLDAz1HArBkcRF5bhZLhArFEWQxbWI+VgWB3nax4IP0zjHWy28bFTDMVZpY4hKylVJkCF43XBV1VywBI5zkAmsHVbQSyeVHKiSBnCsw2oIxG4dWVsESMpKgYODwOaAOZSU3EyiGCRHSJiG85QFWPBUyB48u3IXA2j5i2RjFSwau1uymNR5yx7SQz4G/B4Vhyw2A5yAAcEN3etg6ZlEoiECkqSreZIeGPysv7xgTgZ65xg84rXVuRI92JFaSVQJsxuHLMQWwwG1TyTjHGeOlADbi+a4uHmGT5xY4OQAygKThvUde/PrxUrSxTxQZkaER7YCkYIOWO0M7cL5YVlHcAIT6VkNYyGaSRZMgc+UEI2HlGYlWIcbsEY4471o20UsSTPHiWeAkSiVVETq+ECgA/O+4k9uBnJzQA77YIdwXJmgIMYTaxdF8wPliwy+NoGCPxNWgd2WMm1xMC6BsTPuRm67Dkhjg5J9wagMV2/lxCzjDxK8zuiBiCSu1mYEnC7uB1UvxVyG2Ep2SqnmwM2RsGUI5/eK65QnacHryDyQKALk1yJLUweSWEaqzykKYVDkMmyKNgVnLffPJA9BxUTNtSNdpCPzLzGyq4cvFuBi6KBz82f3h5qZbRZJzNC4iZohFNDNtYkr1kiZVy7kBcjIPOQMZNWZdPMZRrdTJG8ULYlZhtkQbJACgyY8sSoJwSQuc8kAsWU0scsaNIN0T5URBwQVy2W2I3yhCWyTjAAz2HQR3jO7SMBKBMHVCDukjXDGNBIuQCw28EHg4IOCMjT9NunmaR1do2GBvLxguV3K5kU5VApYj3j7g86Jt4o/JeJQ8iFlXarSHzYxvV95OApYgYwPlXPBBBANGJXm3ZIDMJZArFMAAgFXAJ3YCjg8/NgAU1OdqZAeWcRRD5VZ5MEsi5PC88noO+MVEkN01zC4MpIG9UTaswEgZnV5VC71Cg/MoAI44NFxbW8iv8rqQUkUzIqsjFceYPlBPBOG2g4I6cmgDo7SZ4ysLBjCHKTStI4dDyyxJIqMEYsTjoCV65yK6+0u5HlWL7MZXtljBAcCQh/JjgZpicgBSpySOox3rzYGfbGW2SxglsPvGCA2z7pUggFmz9D3raS5upFD7lQCMpMyFjLIE2BWDAbZ0DMgGS2DgjB5IB7LDe2kkdvDMzwgJNKVeZp/JCKkbnZCBhiTkEnAC4PGSapeKG5WK2usLcBitwrG4Dj5BuAYriTy2wBnAKe1cTDdukFofLCTESMY1kx8yT/KskTxuXQkMMcZJYg4Wty3ma8gnlguHtFCeZLC6ovkSD5sncf8AVC6XlsqSpUODmgDfn1qSysFHmDyZpT5sa7d8ly0cqNIUKEonlg8g43HHXmuhsNbuZrbBmjWKK2bd5axxOIi8ZEj4UeYxVTuJGcA9ga87t3ltZyjs6K3yP5n75Vk2hHDl1zhrd2LkYHORjrXQadq8Vi1yEhW7WW3ubRMxcbdjPv3Z+RAqoc8ZJ+9jIoA9B0vWEtYpDcLHdQiJ0QJuXcQAyyKxKncpYZ4wR1BxiprPVJ1kcqyRRRgSkFuqfM7lVY/O4GAFBBPPQGvHZvEN8LM20G2H5jKJxuiZlP8AtOQGAHRcf8tGOMGqdt4mu4MCVopFR9ipKxKvuRgwKRFSY9+DkMOgoA+hU8Wy2yyhZp3t3BJWNnJcRhvLGwng4LgA8YNWbfxi8sC3ESEK28ksj+apVsKZWXKnhiSP72c9hXgc3iOSGCTz0V5rgebCqHyhCoZS7gZ2ldpyAPlADE81zV94juWZI1nG1o2DBdxXa23cdy/e+YZ6dumRwAfSaeOo7eSe4EsyySSw4jWQkIGLwDYgB2HDAltpIxu6A47KP4hXV3HHAzxyIGE8anaWhaBJHYMRtG1kyTlScqABknHxlPqdyyRb49gfY4kKDzJI1ZnV1ATMYGTjPA25700+JLmGGMGaQEKBy2HbdFwRgndysnJxgEDuTQB9hP478wSKJG3RHL5Rs4AxlW3YOBtyPTnimL48QS/vsld0TFoZCuAm7coABUMQw+Y9z6Hn5Jg8XXzFEMoDMH3HYUKgqCdwDEMM45JPXt0qd/FgacA3uYomUSzeUyg8BlJCkllygxkdH5GMmgD6guviAFaedb4RqQUjLNvfyQCQdqK2WBGSucqSDjbxXnvij4qx6qXiklCeTFBBbJb74IVZWjcNK6kNsI3swIJy4GMcD5/1Xxpci2MIeBokR2Scp5bqD5gJBDDK7lOTgn5fYV5NrPjNhaTBZ4lZiQZGZH2MA67Rj+LCcZydoHGeQAe3658TprSKeEXZTeWGUkZPOCt8u5S3zjGc5/vHpXieq/Em7mlui93HsjiUIrS4kkALHbs3fOdzEjrjdxjpXiWteKzI6yLOZZMFpVbOVcP90EH5wcZPGOa88vNZlkld1bcW5AZ2HAVQ3IPHBH59uaAPW9T8e3WT5UrwOqgxncyErhgpX5fQnAzjBA5NcTd+LJw+TcNKCFZgJHKkuquygDngkj6g9RXmzX8k8jmXeSSz4HLFQv3gzEnAwPqM1mGaVycMWxkgnqTnqP8APegD0SbxO8m/DlSyqpHUjGTwWGckgZIxn6cViz6jJd72Uk5JdsDOCxIbjOdvJ9elcyvnMEaV8opZRk8hjhiu3PGd3XHetK1LRSAEBHA246YHJ9cE8/r0oA6C1luIoTCWUo43AZG7DEF19AcqD/wHtzUTrg/KSQe+McnPQfhSGX5VKOeAQoYj5Q3UfTJY0x3mZPMZwzElVbGASMEAEfxY6n3oAdJdSLEsIAUBzk85IORggnpg+mfc1WjLhiRnaeOo288DPt9KdJl1HyqSQQuCckg4z+ZNXY1hihaN42aVtpU7xgEjocD3zj3waAK8ajYzbjncPkxnOQx3ZPTBA/OrLxr5GCNx3qQ2QCBtJbp7lfyphUAqQNwAAOCSSRnqO3GKvbjHDwMB1bk4HyHsQBnOR368UAQ2cTSSKqL9wb8ctuCgl8kf7IPftXuHgqIyNEqojBgAVAHAyfQf7RySCfevEbQ7HVlZlOQeOo3EADp0xn869e8H34tmjZgGLHBQkoWBOMkg465GPbNAH1PpyQBLUTypDDJujUqJHJZIg5RY/wCIkbCecEknAAq9DHHOZIEtpWQTpHFMNu8gnnCoT97+HIyPeuf0C9kuo0KlPLRAzNI4PlLGML5aHOTgEcEHaSM11rMRdW8QkxG5d2kVo2XZKvy4jA25BBGTz83bBoAnfSrZw6RyMkUIRJZGTcysxZtpcdGIGADtABzgA5rl9Ys3jYJbNA5bKBim2NgGXcwZjwOOqkYJ45zXdwWUStLeXGyK2V0R1Qxq0j/cCoSvGFfORwuRz2rldTaG5kZ4VMcC5SINIXZyVxueQqMfOSScDPp2oA8r1UKLqTY6rAXdGZdzIrqnVX3bny2ATngkn3qLTpk0+eSe4td6KkimOdWCh3CAOFI4OM8ejZ44NaN/bSyNIyhHA80ui7W2hfvH5iAc5GCOSV6A4rDs99y7JcXBjiDMyQ5HlBiVIBRWA3EqDkfzGCAddaQvMsEsETyR3DSxtEgmYR4cjYCO3LEEHvg8V1MFraz2TRTfKjuQE2ttxG2VwwGR0GSW6kc7smuXsQ8KxxPM4BUlSNsb4LcFvm+YkjoegHfpXoFg9oFji3+XCpBLXKgIHdF3F2VyRGXHGMHnORigBLVTbfZktgZXYBRG4eUEsu3CqyAl0B+8Mg8HgjirJaNKbjzHBuEYM6SHDfM7ABAPuEcEjjbx0AqzNOrPHEsskLebGyGKQ75XCupgiGRiIxuemW6AHJzTlhhiuFLRtJJczDlsLO5C7kKqD1OcEluxGBzQBEmn39sI9vmK5G5UjPmCQF22M7gnOcMehXHU84qrcWTwojTK4YpInMXzqzLgRsz4ULuGOMsuMqQRiuut4rqW7aOIA+aqgbFObfbl5Ms0uFGcBmJb8T1nn093v4bOSWFrkMpkbzRNFENxVFndQUCARv0GcnHPUgHJWdrCzNeXFvLHZq8YZFWby3UgGRGfeCDkHoAPm5zxUQtUuJLhrNZo7W4KtJGrxptkD4iLNtzllRiBhQcgEjOa6uS18kzwTOZ4lb946AbJk27dihFAUqwAzg8DJ6Vzs9nIwhSCZ4pRIsTksoiERdAFDIc5yeWJ6HpgZoAuaNqC2VtdW7Wq3Fy7mRJZVdljKbQd4BGw7RJ82T0G4c0ya9vlsyweU2wmE3lFnEe8ttQp3RdwcYHy44ApF01hJKkhEEEPySSIVlRiHX5nXcMxlgOQTnvxk0iwXCAwo0jWTKywM4ZYmk+U7S2dpILAAjpgYOKAJWvGSWTdC0ztbiUQXXKIMs3zJLktmMIBkk4XdyCa2ptAjutEtdVLJBNeFSI3mRIzD1KqiNlmXLBenK4zzzyOpCaaQQiZkuDKNyqECuilCUMrYXaxJXGCBjI6iqjXC+aYL6aUReTi3CBZIo5R5ZUMqqBGAQoIAzwaAIme40i8iH2mKNwZkxI8ikqVBXz1MqmEENleg43Atiq82ppfENMZ7hwBl4gjI0Kn97hYowIkAkznPGCDnklL2ObUbySSWceVEoLXs2+SMHblNxMZJyxAxjjfg9qzYtPvDLcTRJGRaLkOsjhTHKPveTtAaMYHHIKsCQORQAyYtJKJYMRwzkLGpLKi5DNkO+dnC/xZ5PA9bM9kEskmt3bgqJHjDbC2FVzukU7yMEsQcYPAABrPW3vZN4/eXDA7mjD7UwJDt2RnrtDnIwCe3SrKGdHCQqGhkQRpE2+RWmkRhICpXCDaSwGSeeDxQBLb6nErgLK8EkY8lvlMw87BH7wt/qwVcbjjIHKjJzW1baoJLiGC6dysiokciqTIioRsCEA7slduByQxGe9c5LbSmMosYeXaQVVclFjGXaQrnOFHUjnOCKomG4KvLtYwxPmK52tGHI+dSu/G0YBBx649qAOruSsJYqQpWaXzYGYK8OZDjd82FYgjgDgYqOKSIzpKjkTICyiImMrviwS4DAAYLg4z9MHnBNu8LvcZlmieJXY7twR2XG4nJwVKnA4BzycVYtp5VVpAqMZGWMqU3OqMQ0b5B44B5Oee3GaAO1tIZNRtXjZR5ltMuw+dtYxTq5ZVZnwUBKZxjHcEnBoARtIIWinfPmRlUO8IpEmxRg7hyhwQeQuc+sTs1tPAwKxMbYPLHDNtWW2ZFRssHyJWQkMMcHoMVHcFYZlaOfzIW/eQ7d4kQOqqok3jIf5hnghlwwODQA+N7WOIIwLXDDh0JaQLGdyOzqPnYlcn6DPpTY5grbUiV1EbtKzTIrByMxMjMBgjaRt53dOMgVVNrPCDNGX2yTOQyFgm/kNHgcrncepAHQZ61DI09ttRo0Uq5dS6EslyF4PHzRxKwUjLYY9RxQB0VrcRB2nN40d3bAmB0YMJEPQLGVxnfv8AY4Ociq2oXVvNNGICQznzSxSOMbmJ3r5UYwB8pI2jqSAOlc1JdPGqPA0izsjqzkkrkuT8i9QCrcj+mAIreKa4e2F3kSK0UbSQ7gGDkAGPJBjHLH5m6KTQBr317FOriTE4t/3aycldgBZniRMfMHA5bIx245bFslgjLtujeLEDvuGyOVjmSNT1O5nOAQM5HU1W1S3+x3SRW0CxxXLfuHd9u9Nu0YkdsABsbicE5GcUk96t0I1ZUMkMaRrOsisdkZMYVCv3cEY59TjIFACSWkcjvLhNttguXkaJpWJAO0qdzLx6ggZxzXO38IebdGseYl/dkDLhd2MnIBKEEgZ6nJJya6We6aPylMavK0bkSQukitFkDqOFcAtuyckOOnfDcNnzQijcdolCAElJAcbsfNyxwM/wnPSgCjEyBUaVAJFzHE6sIyzFlLPIMHcwUkdePfFSrcSmeAR7SyOwZCA6uM4JO9sbSSMccFc12Op6ZbxeH11S72rPNEot44lt4ghD5aNYQqsWKsHyMg7jjGDnz+KYs6DbL8xEcshHYkOVz2kUKTgckHoKAOobEcpudscModZcSFN5O4srQIgUfLgEkYwenUVnyXZNyHmjFygiHEqyCNC6LGpMceAQqqgA6ZxzjAD2KTYeWWFoo5fKCxnDuu3cJXiaTco2qo+VcZHAJxlZ1K5WUBIzbrJbAgAKhkJAcjkHAGNy5HtQBXltQ8UIKW8bSSMhlDGJ2id9wFwpICou05PUEgFivQNvFGJ4jEqNHGzRuJDKGk/vK6g/KDnHUbWwSccSRyiSFFlRmMMZG53EZUDBRYoTgud5IPrkFscZiup45EtjMqLOyKkEiCNWeOLhElEWPmDGQb2JZhgHAxQBTZjFMiwbywYbLWTMiqWCqqsOAS2QRxjDfxdrotIbhI2lAD5d5oreIyNCI1L4kjEZBDlSMk8DBJxiq8xVkI8vdMqr5jbzsjZN6KwCLlZNuAwY5G4YGeQlqrXIQRr5cUKMrSoTD5wlYLsaUHMjbmXHy52q3IAzQBcbAnEdnmASRRhlbfIAVVCSxzlYyyjPGByOOQYZbWVXkw4VIQGZ+SFYMvmHI3ck49R2FEmWuJHiH2W4gBy1sm8EAFQhcbvMfH3iR13F+9WXura5hkaaeKGRtmRGW+YqqRtIiKNpfIZmVCT8+VGM4AIbzRVuoIp4ZEnTYk0hUoQTknaQ4JdiRkYHQE9a5S9gjjgWMWkYMRb58ZkkLkMokxww5APAOPpXdWUyRzxAt8uAs0ZlZJPLBxIGLpweFcAg8oOccia6gtLu5jgjeGCE7BPchFlJKjexSQMcBskADI4HUcgA8fOnS3K4isyJoixZo2UEruLHzYy2D94Ac9OxNZi2Usc7JPHKNnmSATZe3VlwdhwSEyx4GQCW4xXqN3ph027eSznhuhGz7JXWRQr/AMYYMDtwdoB5HAzjBA5+WzYytbzPKsLkzSiIAqZc52gFgqgkfw4HHtigDgobRJJoy8biNdzuqAqXC5JQnBKLnGepHWoVttksnlMVwCGKMwOyTK7N7A9mwe3qcV6fHo/2mMSW1lIkSyGJgu2aeR2Y7sqoXcNoHyqAONo5OSlxp8cUqOlrGWRGtnhaEwSDJ2pLtcHkAoTzkHIIPUgHlk9pHIwOdjKGGXwY9qgcpsBzlg3XH3s1Xezg8tgm55TtKMpypHcBc8kkevA7V6LPYwwKDFaRSkOTLuO9HPQoqpgjHJHP8XYVQGjvuieIxqspACBUxG8h3O7srZVdsh4Hoc80AcfZo9uPM2Hfw+8FcquRjMbKQeVP4H2FWLkAxqI4zFNHGZRLMS5dpgVcRpgKqkk9sjHBPSurGlhN8a7HZiYxtWQklCXLBRy6c8hsdehODSxaZFMUSfMRL7G2hnZwDlZNr8BycjbuXpxzQByaWclwISrpHKIVkjSEgEGHcg3Aj5ZCxyQCBzuwTVNpLhJVSdA0qICxTaWaMZdELLgckkE8/eGRwMexReGIVtJ3gZYWW2YMwje4eWNVUM2xAcOGc7eMDj5uhrk7zRkmAuFtm8uCAkMjRoFkU7JZJT/E7PhgiktluuAaAOTigYhbuCF5kYBZ4igfyzIcbuM/eA2jGCDn2qK9iiRZCYvK84oRCwdZEymVMZ4BjYOo75VOAMgjp0t/sdo7ShlgmkhLQgELK6k+WSSgKt8/ykHOHPI5NZxtkuSFc7PLLGJ2RWdEZixDBclgXc4zn7wGRigDn7LTRdRyhZf3pOIowCDKwJYDgckADkjrgZ5IqvcW7R7IsBliDp0YFcuTySM5LEn17cY56b+zyoj2uIoSwKyyjdJiIEqcIDxliB1GWxzg4v3NrE0diVdDILaFrgYbD3IQ5jIBGxvm6hcZJJyc5AORt4VaSNXUSKD5bbAxB2FWUMNoyBjkEZIGOlaf2W1ldo7eREMwfJdNiZRTIu2Tafvc8Y6qcnvWrYaeHuyksgtoodzMJYHJZXxtOxY2x8uCfQcit3+xpLe5jnKiW3AhfzInHzRyrL/qvNjBHQ8EBuRg85oA4h7C5d0YoJWlIEcuCkAYsdwAYHcwckH0ZD68WorKeO4Dm3aQQyrEGAZYndGbBBYfcIUEDgnNd0bL7QGYSEz5ZFAURxw26sjJtHVcIOeBgsDyatyaTf3JEc0zzJFHLEHVgwVPKJUxSRnIcrIAjEkqWycYoA4sQhWkeVXjlE0e0IEZHTaxdZNw+8Cw6e4IBNaSRr9nWJSSiOXkYqCIS6s4TEY+ZSVIBPA+bAGcDoZtGtYZtgadLOJAOWEzs3yBmLM37xmJ6+565zVb7DDDKXgiYJIMRxM24Ov3SSSRkblyQMgFvrgAyvs06iC4t8lYGG5kY7Rgq4GGA7t19ABziti8mu9WkWSWFTJGhSBxvjDMNrSTKiDDuI15OfcnitH+zvtVsrmVSdi5jbKMdrkIHUnGNgZR9QCSQa2NI06S61KyQgpFLPHH9ntWRNyk+Ux27wI2PqcBiT15oA+tvg3o2qaf4dH+js0V0scAli+400rNKTE5YiWIBcEnvkknAr17VmnGpRRPJJiLy0S3j+W2gc43fNs+U/KxyxbPUDkg0fBOjLpelaZbm7MMqwXV0loJIUHzERwJPsX5QVOQWzkOfem3vmXFxJLPqEcZDyB41aNWR7cHrHEmJEd2bBHBK55BzQB6J4bia8vLaPT3urmVFczRmT92s/miQRF8IIkClVDFSG42xndx9HWmi3s9zpsMrx2EVqFE6SlJ1fPlyAITJ98bSAxwPn4yCBXiHwitJ1c3MtsfKSVvmTK3UzjH30ds7BgdgSW4yK+i7e+llt725MZV5Bbx7YxF5sokkJa4YyE7gQyKMMu4ZzjHIB5/8TdVF7e2emRLILS2byEW33SvcxEoSrsGIlTEEg5GVLHnkCqM9r9h0u1sdOktbZzE802mh2N1M00WWVZYnJWNTkHkMoB4NS67IIntiJjYRG4lkEMtwIrh5BhDNFIjExpvTBBJyHwBxurmNQuL3QdG1DViY9Q13U5mtIpiwEEMTwLDPLGM/MDCI8EfKT1HWgD5S+LItby8msys0k0UahIoMbrOAn5GVzgunlqSCTkHk8nFfDXxI05LaKVoMNIySGQjckqKMIrFW/5ZlcDqfUnrX2L4xV4otQlSaUXcj/PdI5MYGWAXygoLcGTJAPBOcAjPxt4+u8yyNIy+WzmJpNjRq4VW+QpHg469QCT1GaAKHwR1Bz4kiivZGwEEMYdtojjjU+WsZUgrhAefTvmv0nvPEGj6B4fjitlEF/NZ70h4LSGEETMFAIlZQZFLIWKkYBFfjLZ+Kr3QNS+12reXiRjHOByyqeQGxgcEcD15HIr6E8NfGKfxCuj6dqurXtxb2Es721vcyloLY3ohF39mjbld7xAkE7STnAPBAPqKbSZfHt/I9tF+7TzJCgEj7XdyBiUxgFgoPbgg5xgiq9l4f1/w/wCIo7aNp3WNYWlhiAiWO2lLgOoYgMgMbAlQxG4ZzkZ9z+G2reGINNthbNaTy3UJha3RDaSRysi+VOZWONwUDLBvmIJeqd/rDtqF3CJI0j00yK00yLcyyMisTEXiRR5vlspyONhyMHkgHj3xe/aN+JPwWn0DUvAviXUdC1iBInMtndSwMZYnVo2lWKTbKNyA8qThccV+4X/BNn/guNqXjPVvDXwm+O1tCmv6tHBp2n+LY7iSK2vZ1VEjS8jBBgu3J4YFc7fvDAx/LT+0j4sn13xX9mZ4GissxrGjF/LbcXYjgBWLEdvavW/2G9F0DUvjV4G1LX7zy7XS/E2iNFYxyLHcX99NdI9vEoBBjtYwkjyNnHyqhIL8AH+oB4R8Q2+s6PpWo2sjTQ3VrFKrFdqkSJGy8mR2DbWGcu3qSSSa6rZIsW2ItlQRGblnly+MJ5jbwWGSMc+2R1rwz4dO8Pgjw0tnZm1gS2s1jIeOZUX7MrCd2TkMSOp556cYqP4k/FTTPhx4b1Txf4s8XeH/AAZ4Z0KE3+r63rFzEttFY2iBruaaWSZFTCK2ADnPGCcAgHus+qJaRkz7I9qrvlJVIgwwACGOc7myBzxxk1+DP/BRr/gsX8Lf2XdS1j4cfBttM+Jn7QmowHTJLO31ZH8LeDLmNHW3n8R3y3Pl/a1AdvsUDJLIwxKUGM/jD/wUX/4L3+MviLc+Jvg/+yXfXnh3wjPJPo+s/FmMT2mveJbRHngl/wCEWt5W/wCJFYyqQPtO0XEijKeTkY/Ij4D/AA11C/kT4g+I59T1nW9TupZo47uKa4e6lZZ3mluLyeQmR/Mk8x3YnG5icdSAfWHjf43fE34k3N98SPjJrV54v+Iniwvd3msa1NN9l0LT94Cafp2nW5EenWUYbCpABgKTjdkn5Rj1aDVLu/it57T7QjMssiS/Z4pyXO9EV5FeTJYHk7jmu48eTy31zdW83BVpbUrZ3S3GJYcoxDRztvT5iQQdh2gKe9fO+geG5rPxKslhpWoyRW8Eqak2o36zf2lfSXDP9qgRVjW2twCirGASFALMWOSAenwaIkLSRyAyGYq/mJ5vkgDbIFCxkhstu6kg45PU11drpYluoYEtMzKI5ZN1tKPMXJRY45ASsS8E8ZzkEVNpVvqE06JbW8PmNhxIbQw7A5AMaCV2yg3AGQcckjg5r1PRtFv7aRJ1kiN3hflWfLkFQWUPKMAgEdBzk460AM0bR76wcNm2SWeAxXO6Ystsj4bYwYZdsKpXnlgK73TEW4t7yL7OstwkUgtbj7PJboXwIpIvM3/vJC5cjuwzn5Rg5khW2H2ma2hVQvlGPzEZJJVkQMxAK7jkrjqMnk8EVS1LxLbQWojFs8MLl1nWK4eIyhlcK3lI42kDYdwJJ2/LgkigBNRv4tGtle4MLmICN4pERoJJN+8AxsTlwjDAAHXJHevPpNY1bVb9p7t5jCHDRxpEibgMsCcZYqEA9AAMdqyptYtrhoooJBPCpMvl+a8ojZ8BldnOMhYwQOScYA5yeZ8afEC48L6NJLss4r+VZIrWKRgmyPawErOAGJCg8IP8KAPOPix8TY5Lo+FtOunKM+b5kkZlkMLMBbpKAzRoBuAVcEE7Tjt5zpnivUHSO2sgcR5KxKJZAWOEYLIw4UAdDz0rzex0rUfEutT3MhaWWd2keRS2SJJATIhkGcZbqRk5HHNfWnhL4ZbbS1mjEku1UZI0IL+dIC2SQg2AsH+8eg4HBNAGp8PPBt/4jvbEXqSCSRlk8tYpBKuSrs5Aj4TYo59DnPU1+mPw/wDDh8NW8NslrGQfs8kkgKqcqqgqrkqSigKSFG75M5PNeafB74c6vocUOqXEMQiuIk+zswinnUbseQxPKELnJO5eRnNfWWneGbJoBPNOqTyPFKVheScyl1YvjJIU/Ku8ggAkjHQgA9a8PaiUtIriyjiWO3VRJKU8uSQAMrFCBtkGVLZPJzjAGK7+z8bzR3CtqN0HkEDTWXmSMkt3KbcpG7EuWbZIyk4x0CkADnxGwurWFLuxZnt/KKtE8pkSCKMhtygMG3Lj7vcbQM56Uo4J7i6sGgP21LySPybslyqWhkQgxvtA2klgQV7Zx3oA+oLTx/cwoy2iyWzK0IkadsGRHZJE2xtIQW3scDOMnB5JrZtfHWsyI05iCiGcSh2kj2OzNvklK7v3btvIzyN3y9s15bZ2V7fXsVreJbWtjAiwmdcSz3Zkk3qbgOSFwODtbb+7U5GMDt7LRtHsHltGEkTuuw3biW5judkgzIgEjLGA4YqQCPmKHIxkA9Mb4p3uorHaX1s8ksOw4iiVpJS2CFeYKMrlGC54LY59PUtC1vSYIEm1NWVRKoWOEthkVd+3dncgyW3c4GyvFdG8L2TSxCzu5JLWSSO4M1tAIpkClQSwlJCk4TqQPkz0Nes6Roc94zQW0oYRKXTzhDLkqo855pMqBmIbsYwCpGR1IB7Z4X1yNE32skUdlMStvEly8pWLDbllVWLEqOec4z1ya9c0fUrO+j3iZpgjmNo/nHkvFy67ivIO5cn1NeDWOlHS7FrsywKIhsdrIKCAwTaZV+6qsEweOPmJrq/D+rmCzuJ50eHLMrxQDLL8+2NmJTkbDlsDgnGccgA9qSfTi9tgnLG581di7EC+UwWXZhicbMEjB+bHOa2bK405Ut0RI0kLs0ixMzRYcIC0SjoFJYjvz3wBXlp1W2jSMrGsrNJH51o7TRGQjbNGzPGwIwI+CCOpB4JFWYb+7vHh+yRyRXCyh5ArBIisMijBkOQNyDsevAxQB7TBJZ3cdzp9xaQz2u1oSZTFNy23ehQnO5lcE8fw84r+bv8A4Kyf8E47C/XXfj18LtKaG5S0nufEGlWMJaNkgjLyXUMKL8mYg+/GcBMjrx/Qxb3E0LLPcSBJdoLBSdpIZd3Gf3q5OPfPbBFaWoWFt4h0m90rUbWLUtO1Czksri0ngjaLZcL5ZdhklUIZsqMgL14oA/zJdUsbiyvJ7eRdjREwrHLjeriQRlMNkqwyRzjHXvXI36GOYiQMWVirIpBBKFdwyOCcMOT6n3r93/8AgrF+xGf2d/H994z8L+HWfwf4ouJLyxuIY1W10y8yXu7aUsAERhuZCRk7RjA5r8JL5hLNLLIqhpJXkwOTliRsC4HAPX+dAFVJN8ZjWE+YPnDhjG+0Z+UgnDgcAE+n41fsZCkrYIYsHLHAOwAkuCCpGGJA9BkVjFJlJO0hWwrNtIGRnHIGB3H4VcicsSx5YffUcAkcE4HBUAD8R+NAH018MtYZNSjdni8l4oo5IlU7pBu2n5nA/jKEEAHOcE8V97+Fbq3vIUVfKmlURJbRuj4ACqkSLggmQRsQWPAG7PbH5e+BtV+w3avv+Q/KysCyPknb5irguQwHT0FfdfgPWhHZR3M5RgUj2qr4kmGd8a8nAXIZc8bTjsQaAPdLyaMzRKizwRuJI3ljjE8iyIhZmdG2g/ux8oJA+UBQKxLmc3UqvcPO88ySRlivkxi3WVWBViF3RnEhOO+M5rnLvVJUiZwpIuZfO2vvDdFwQ0hysfmM+CG5KjgADLLLWba6VInjLNbSZXzEYCNnYooLBsFem7BOdo/AAkklmRots7bVkkBAMkhMikcKxJ2rwTnGAemOldDbrHeB3uz9nkijAR5yY/MLYKlccxt5khYnoQxBIJxXG6g6R3SmKYSxyB5GKb0lRicuGVzyAd2B6c98Vow3LxGKa4nXyIo5PKLqzxphcF3Z/lTO2TtkY3dMNQBpx3FjHFj95FCrMUXzJOf3shDNvjyfvrz045BNPT7GS6QytGyglVWXy1V2G/c5Y4lyD0GOW4rMimSSFk8pJdxi8mRUZ3LNgsI9oOfkzuwA2G6dBV8RxG3lk8zyULAiOKNXckp5TIWcl1ZnGccj5cjBINAAY4fIjzds080pDQom0BV37fmIIOQo4OCAM5+6KmtJ5EiUGKNw7tCJDG7mJ96iRflRmT5SA27PB+UEZFZsSQXEoRobgGC3LnzfLBlnZWZXDMwWJQpA5GSW9CaQpI0YdnLFFjcpAXAl3qyuxOz5sHaSCucZwTjgAvB/IlG1ncSXMoiDu53oq5aNFDB+Y02lwAAccDttWkkjrMjpJ9lE4kbbK7AeaNjMCM77jCjIHJ24OcA1zKTxGCVpH2T2saeVGyuhR5JFSRBIjjaQpOATg5x0q2msfZrWGCBBL9qZ9zDJMQZyFDlCA2BGvpt6sDgFQDdaIRu7MvkztFGNwSNZI8spjfLZ84kBSAwPTOOmNyC2YK0RkErzQqY3cuvkszDe7qF/eSNHsBySignv93krNLt4wQN8u0Cfd8wiEasWYyJuDcHPBxjrXT6ffLBscnBbduG0+WpG8RuHhkzJndkqTklSCTu4AG3CbLiWFisVslsroV3lJpomeF0WTlRmQcttyNgBIJOOVnitihlZNsgmz8xIYbeQGDAkhgp5yMFQewravCy3lxlhNNcOk6KT5ztDOg2IhWPCqd/IPIbOPQREW13ZyQBlS5DtlRIyl4U4+RiR8wycYBYHoaAP9E4wWqzNBmR5DGH8sKAoCsnVzySCMjB6ntjkvIFuVgWGCGFowY5GiXDyg5bdJg/KwXHzLyeSTmrMiSFnXdJtf94QXRUjXZt2KwwemG7ncT+FaGcQTq6ysQCikkjg52jrkNkZGCORzzQBVm02GENFJbgbwMoGBG0hiCSfv4PBHy4z1rOfTIw0bQKkaRS7gghV0ILZcBWGeWJPXqT16je1e9H2gH727aV2hU+dkGMIqjnDc5zjd2qJZzJgOSEZeVVy7Ern5iAucZDZwR/OgDkpdEMoaMgcs7oPKjj3MxG7LAg5wFwM4BA461m3egoF8tQEJ+UgSFl4yNzIOhzz1PTFd/Ntfy8Z2IWYjJKljgFQuQCDgZyOc/jUJt3Mu5VjdNjDncJQ3AUjB6Ek5JA6ccnFAHBWug7VVWRfKRiCXUO3+0CzZJ4zkg5OcZFXn0KN3ASF2ATCkDapPRsr37Y5yN3fpXbxWrSqq7RtcZ8shVKlRwd2eclfT8atpZojHfGFw6qq8Nn7pJAXP8Zbg9xkdRQBxVv4ejjIYI4I+Y7csWb7zKMglyecc8Zx3FbbaIixgqqh5QW/eLtLMqnnByTjjjHFdTEPLOFDBiAGLLuDMuemB2OCRxkKfrVriQKCSGB3DIYFSR/dP3OD3989KAOEOhJID+7RthSV2CZ2kgAr0+7nA49cms280Oc3EECWtm9t8pmeacxsoRjkxLDu/eEA5VioOBkc16EyBTucgpk5OAjZJ4Bby/mwN2OegwfWqrRPKxkOw7lbG2MgZB4yw4XqCcZ9eOwB53ceGoxO7om8uJOdkeUAxtEh/iOGbHH4YrIPhpQXCRAZDrvARQVZvugEHAOWI7gV7B9lYwFpQikglgmSMMTtwW5JwOnXg9uaiNrGQ4YOcqVjEblMNyoY5BwMr/j2oA8FuvBMe12aPcAS2SGLKWUfMqAgEbuhPdz1ArmL/wADR+SUgUTNvO5TEgfaAF4+UbujHnHTt2+kX05TsYZ+UtuDSbQflXgkHD846qcdRjJzSk0sqSDCsZ2hiCSW7EkNjAXDe3U9zQB8kzeA45ZJQ1uIyGclSGZtucoUXd9zOcZPbpxXN6t8Phe7bZogCEaVFdCQFGN4aToilyvB9SCcCvsG502NA0jW6yPkHITMhweBvABI+90PfjGc1zs2kRTqW8tQHYqMIzPyQGYIV+b5g2eoHGaAPjNfhNp9mXm8kK0xAGGUrGx81mwoA4zK5B+Y8+3BL8NFhQXENq8oUAeSo5cMABl2wpPTk+nTivrSXQo5IhG0RYISoch/NYoCwkIjIOeOAMdTwMmol0i4jhkXywIGcFtyqFWIjLuAd3IJzjAIwcHNAHx5ffDyOViksIPLODGNzbAf3ayLxwpH+7zj65918P52lhEUXmJsWNiyrGwRSUAZUQAgIO+Tgg84NfaP/COWrEOLdC85VQIzH8oUPl5AeR0AxjPzA7cdKkfhS2sILhrQS3EnlzSLFM/mbndi2xWlyFG7OOwxxigD43PwrmIV4rKIne42GNUbcSBv3dOzNkjBxkVPH8IBA0kpt4xFtJAjiAOG5bJLkE7kPHHXp6/aNp4ft4kVpwY5WERaMBHRW2EugAB/iIBIyORyBVt9DszG0BihkjZlZoWjDq4DbUWRMduCDjjGMjFAHxHc/DDeqkWpKghirRqrBQoZQJATgAt1AIGe+BVy2+GEVxbzJeS3S2NvbM8WnlppnublsGNI1A2Rxh9275c4HBwcV9rSaDF8qxwrGilw6kK33lxsw3J46Nx+NVG8N28bxusahlHyqAM7U6NtIIDA59yAOtAHwfqXwe+0rIrWKm0cSFYJIm379yhR5mSG3KSp+Uc4OeoPOXPwWsryKRJNKe2MoUPBLH5Ukbx/L5hhCDaoO89Mc9znP6MxeE4ExMrRsJDtaM4JVyHA3qyANgHqOckEjrTZPCUN07SGPM+wJ50iq0iLtyo6/cHtxxQB+Zr/AAMtbSN2exJguE8l2IjQOgZGKRu4JjY4znbwCfmNZX/ClNFeVrS30pZbplkNvbOd0hV32xNv2DLo4j/h+Y+2RX6W3fhGCRlWRAzxkMdoDFwp+UuSDgZ7dOfSrmneC7Oe8tZHihjdZ40SQRojBVcSBQ2MgZ5J4zQB+POr/s7W0dxcw3NjOzrPK0ilRGDIgKsNiqdwGCD/AHsc9a5K5/Z8htAIkszNzHI0Yj4lYexxhcSEYJwVAXGOn7J6v4B09prndGkzJO5UBV+fYSwZZY16bgw5GQDjGODwt/4DtnlMyWinKgFdrMQi7mAOVAHzEcnnHAoA/L9/2d9KurURtpCqyxjK26G1ljkAY75iCSw3ANuTAIbaRjBPIz/s7W8N20kGllmCMgaPIVULZYqVA3KzBsgAd88gCv1uXwvZWawXS2tvNcW5ANrPDuS4jAyJJGC/M4YhcZ7LkYrk9b8P+Ws1w4hijkkZ5WCKEVir4yzD5fvMMcfeoA/LeT4MXdlJI8WnLDELWZFDAoMOrRHaysGUcgkEnO3PrXnmsfBTSb9rOG5uJ1vpbVEPnQefGl3FvZIpZAcoQgwpVXycZJBwP1F1Pwv9qtpYp4lEm4oi71cNDl/nJB5yrKcHJBHTpXkuoeBN+2JbGBXjysUuDIcPGdgfD8Mg3Yzg429sUAfk/rPwDmOqXVgLZG2zvbu0e6Tcv7tTgsQrKDu6Bc7zn0rQs/2cJdLkijt0SSORRlfs/ledG3yosCEsLdgT82Sfvcgck/pL/wAINJZ3IlW3jlkbJK3KjyyAQSm0LlwWBBGcnA70SeH9TlmXZaQxJtcMIk2qzMd5EZdyIgB2x0A7UAfB9z+z1eaeimYhJzalo4kIZS5YHdvQA7lGMg4DAg8gg1nW3wQEsbpcQSObhLiByCkasCEIIkJyTkLwByDgHIav0fHhWBUiE9r9pnKsEnI2vtcACJljUA7RtweSABk1ix6BHb3ZjuYQY0Yrgpl0XIEWWZs8KD09OcdaAPhay/Z8sZrEX4s40NorJHZzwkQokDYiUeWFG3lj1BLAHtXxp8cvgJp0lrqc88SQxRRyvbqComeaQGWVljYnaMRnpkEsB1JI/cu80u1tdEnijiLmVXYjOz5TkorAffHLAH8DX51ftKJYW+nShYA1zKJBHD80aqSjArJcBSC3lCZ+cg7OcdQAfylftO+E4/DN8ZLWUBZLmSEhlKvG6nJVs5B4Y4IOCB04r5o8LaHeardLFCjuXKg4DOrqcnlUU5Hbocd8V9a/tjXzt4ouNOMZWCJ/MikBV4pd0rJujbqzggg9uoya4n9mjw62veJLSA28lxG7pCBEMEuXA4YjBxuBbkYXJzxQB1/hHwbdKllpDosa3V3FvjW3LSs+ApErMT5aqAScDcc88V9FfF/9ny50r4aWWujT4gkunvKGkjCzRxK3mCRFAO0HJU49c96+7fhf+zLqF54p0q7GkRXiJ5YaGMBDvDFkfLAqXAYZKk/LHyfmNfUn7angxfCvwIv0/s+O1aw8PXBkDWih9wibY8b5PzEFt3X7wJ5w1AH8jIsWa+khiRvMjnkGCE2t5b9VDEBiCOh7dq9u+HXgXUfFeq2tv5CkGVfMmdRGNhIBLyKvAAOeePzrzPRrR73xC8ZQu1xeTHkEbDJJ8rqQwGD/AEr9sP2NvgFqPii506P7GXhlngdikUSq5DEDcxjwBljnHGF57UAep/s6/sjTeI/DmpxrYxmNbMNHPIhkU4I8xS7AbgXBABUA44GK9Lb9hy5h1C2jGlCZskgi0fJVVDs2Qu3ZtYg5YDvjI4/oK/Z3/Zpt/DXhOVbyxWSS8ihfYVUKmCrbFKw4iBCZwd3XJIHFevyfCG0tbkTf2dFtDghgqqUTJU4Y43HaB0HO7uKAPxW8Cfsk6dp0tolvokdsV02JGkaNZpBI0a/NFvi2mNoZT3VhyCc9fovwZ+yLpXnC7n0e1ynkmeOOIQNOIpMAeWFVeC6bsZPOcjof1F0f4X2EEvywIgLbwGWMOAADw6kEZGR15x612P8AwhUFgvmxpsbzFAEWzaTJ3IB55A44znk5PIB8q+C/gPolhb4k02EiJdvz2+dijBAJIycFj1YjIr2DSfhLpFnA9vZWfmpPEYrpSscm5ZXBJIYMQxwASByOMjFe+2GlCO3VTbggqAzHcerA7lwfvcNyQfwrd0zQmjlWWOBld2wxhBDOgYHEqt0bOeQR16d6APjjxj+zp4ZvrVjcaVADteTakQ/4+HXLFsAkIVU7gM57+35//Fv9liCPzpNN0VZAwcyeRBhfJ+YiQsE4csy98gAkZxiv6A/+ESa/RRPaA53/AC7Tk7iCDg5zznnBHSs+X4OafqTMJbEJFK5VyEViU3AKGGenLjuD1x0NAH8n+t/sweTcIn9hxAXjLAshAtjCqQuEbzynKgkHfkfdIJwoB8mvv2VtTsguqWttJdWrzutxCkauI8CVVVpUTlWBYZVucc9QK/sCuv2Z/BeopJFNo8CybSVLwrgqxUA5AwBuBzg59ueecm/ZH8JtBLCmlxOHjEYUxLtGPlBCMAMgHrjJx1oA/kXtP2b5NQvHLfbTbxBDDavCXiAjHmCOFRnB2sVOOAeQehrkfG37NusSRrc2cN2skThRBN+7wkeCiyucbgpfJ3Hj75wBkf1p3n7EvhmOdbiHTxBLGeWt4kUk5BBy4bBGDjoBnIBziuM1f9jjTIoLthb2Mpnl3uby3LyBcfM8cilSH2nGSMEgDGDQB/HtJ8LPENrF5TRTbbeaONt6PJFHKGCiTaV27FDMC3Iw2QRjI8W+KWkah4Rt/OmLXE/kymYlldzKrPFKqNvwzbVyScEGQdgK/pt/aZ/Z60Lwn4f1K4tLKKymxPKQqRKzlIjGrmYx/IMEg8YG0ZPTP8q37SnjOe21vV9Mm1EztZzyxqrSkzKWJEis0YAcnaNzZGcDI70AfPnibxzJEQLYMkSl3WOaXzP3jKF+UdAUATGDnjBrjz49mNsz5JV5MHaMsj7TtQH+FW3E8Hv7CvKNb8SGW5McDPMCzDcxJDPIME+W/wB3qpHXBXqRXuXwL+Avjj4q6nDDYafevZu8cjSLDIYSN5UEFVAYjnp0yM8c0AaPg+313xpqFtY6dBcTS3Lxjyo/mZEyd7A44GQMV9G+HtK8T+Br250u3ml0+6uoFed7iJ1fy2YRvsjR9krcDAPADqx64r9HvgZ+wV4j8ISWviFLYSXCQFWWaNtkW9RuYRcZI5PBIHJz3Hq3iL9jTxBqmtnXDbRh2djcoIJFElvljiAlvv8A3MEgkbeRycgHw18L7O1s4lupbNIpXtykyS3Dq9w/mM0kjlyAzskke0YAynqMn6l0p9IuILS1ERiEkaW+6STdLHI6PKzx9dyJ+5IBdeSQSAeNTWPg1P4Nu7JrqBrcSw3MKIUGLlUWN/mDZMPXGWHJXGctioPCfhm6uJZ/NjdXE1wLZY1ZnZVTCIVjY7g0SkgDtGAKAPUNM0UWlpbyNfIsUcpdpWzmTEbMyI4Zv3hVAVUd84IzV6/8PQzWcmoWd4tzaROxdLuP7LLIrk7GRW/167EJJAABH8XBqvd3A0nQ4tMnsZk1UlE8qOA53M7vBcifpk27EEEgbQWYkY28rrV9qcGjF4Z4SNgxb3blCAqOzIhRmDOQjYJ4wx9aAPEfFV/BJ4otLSCZ4oTMguIwkflT7d/yrHtG5flBGTk4znGa67UI7K18LSvas+1ZZMW3lqVhXyzHHcrMGwpcOeDtIGPcV8ueJ9dv5/E8SWUrW4imco7oSro7YjR1IOSCAF8vGA/ryen1fV/EMWh2yiRwWjEsbIxl3lW+Z2QEbVB5AbqH9qAPk34z6isF/c2wR2myJchgcwlON6ls7y0q4+b5VViARXjdlbXIsbSeytWnnumdfJZSwhbePKZ5C42q+wgbhgZyeK9c8c6JrWt38lzPBLPNIFUyIpJYoqLl2yPwAGB05r6//Z0/Zy13xIdLh1TS3a3dEnUSWxZTGyEoybF+b5SQNwz/AHRzmgD86rux8RhUiXTrqJbhmuGtI0DsEbYSV4wZQoDAg4wRj71UE0jxFKXLabcSjY3lBlYSbcFY953cAcEjLY6Gv6INN/Yq064USzWHmFWcpGLZGUJtQIu5k3BCfXoeMgAY6q2/Yn07eitoTBriZFjVLSNWbIbJi2qQSEXI4GduSe9AH86eneFteu4plGnTbpVQIPJd9zqRiJXRP3bZPUkcA9aSfwL4mhlmtp9JuY2jEZZdmWOWw3K5H8S9Mn5s+lf036J+wTY2cMEVtpQu5pg7OtxHF5qyk4bc7MqglMEcgAg8Voj9jONLq0gHhSxYkTiaWe2hDKU/dW5IKHzh8rDkYUptwA1AH8wkfw91+eSHytJvAgAXaLd2ySCowVTJXeDyfTJFa9v8OtYjaN5tLu4YmxGXEDnNwE3BQhQEDzCASflyciv6h9J/Yl09LG5tH0VYP36yBo8OsaCRJXiiDgCJXVxuwD8zM2QWYVk63+x/ayQTRw6FEsaK5jVYIxJIwRthO0ld2zcvOOHz1xQB/M7a+BNVm88tYI+FjVY2hiWWQKyeai7h84BY4YEHBxxtFa9l8J9VlZvsmkTzC5ZS+YWdQ+MttGCSRlhgHJH6fvzp/wCyLbWF0pl8OvIUlMk263Xy4pHk3Ohby8rjKj7p5QjoM19T+Ev2TvDi2lvcTaDAkOzDBoCxDMwkQgeQAUYliecqR1GKAP5YNS+E3iK0/eto9ygiiDrJFGxfhm8wFvMxuJ2gLgYA5zkVmyeAdZCxqLS8W5aN5yhgfG5yCEJ3EwZV1Lb+hGAeDj+qnxl+ybo8UUktpoyzRMqIFe3IHG9iQNv7tCSN2znAyTzXhkv7JOnpctLLokflzTLhhbybgGcjy3BZyVzKoB65BPcigD+ejR/Ani+KBglrLIjbm8qO3c/dUgI4bBdlkDDOMAsT0UZ7XSfhr4mvrq6N14fure2szHHe3o06bZaKwVix2W5BkKg/3juJJ6MR/THoP7Hvh+5gimXR44k8mIB7eyjgeQiWPZK6vuVZcllJUDcFBYBmyO+uP2O9Le3uMWVnbaVItrLdQ/Zwt1Ndos6IZAsf7yEYHynIDys3U5oA/lfl+Gmpwq4062u5gIiZZJ7YRNCiRpGsLNHIQquqk4OCeRknNYa/DXxA7yh9JlljKhpiqTyG3RSQxUrkRkDYCDxlsd6/qUh/Yl0KTfF/ZsEayszAxwbfNRwWDyAKBkEvz2GB0Aqzb/sO6BB5qw6dbKlyXjlBt0UNbuyOAJmQZBZACxCnC9eaAP5bJvhzrCstvDp01xDFGv74x8FIgAzZCAthmABwGx2wKyl8J63aXW6fSrpll3sDCZIEUAkhiVLFwSjLt+XJGCwwa/qQu/2H9Ciii+zae0MsbShyka7USQ7CR8o4wOQCRtK56HPBaj+wrpl2zebZ7yEliaVEXzJrkTY854jGEUlCMqCAdpBGSaAP5wZfD2prZWhFhLCIYvPedo8tI7MQ8bYU78AxtnIw0nJ+Ymqum6Nd3SfaYoJ3hZfNutomLtJLJjeJDEVO8BzgnHAyxPT+jO+/Yatreyso1s1WGOK5UK0aMSLmORXR3VWUgx5U7sdQAQcGvML/APZDs/DL74tHt5FljeLcbYyOPmaVSyLgOhkYEKRhSFICsOQD8H7m0uNPgnlurEpEs2Fkj8wSqshWPf5r/wCsDfdbKn75570TvPHJHbKsyxxWuAVCvGcgbgHSLBY+Zk54KkYzX7P6z+x+NdtrhpLOzt0WJPNMUManyQSiiYSHcLoEKeFYkOCeTXz94k/ZrvdGD2y2cC6eJVtFkgi3ySFtjSpNIysIjuEWNhx8vy8k0AfmReJcXCwSR2wkYctlSCYnRmDqGTmQM4HGCQT2GKyxpryravHFjfLukimJQAkM8SuUX5QyqwIByehAzX6waL+yxYXzJK9m6wyHMcaghiA6oRvLASkA4z94HAIPGfWbb9kXw0tnIr6c7TKQyyhYnXcy7lHmQjDNn5cKSc4yDg0AfiTcJcXPkrPbvZoqyxSTzBViZBuA2rIQFBxjdkA7wcjk1zt7YXFnMXhbfHEWikeOQyRvEx3qyheDkFUJ+797k8E/uJqX7GNhqVpELexEaxqsDsEMbsULGRi0gG9vMClgwyvHB5x5y/7Bdxf6hIkdvchH2RxRmIMxAlChIgGYyPtaPg4xkbecZAPyHubh51W5eGKG2mRY7drcMzKIAuYmef7soYhXx2wRms2SaL7Q7ALFGyvGE+Z9u5QivucYK5OcdVKjJyBX7Lx/sFLa2VxZw6U63YnkkW5uXdywlY7re7sJlKOQyHkAFWIIIAOfHfFf/BO7xdLctfQb7SGeXEMUMkk23bEkZAaTO0k5bYSMYAAI4IB+YU90kAYLMqoInWRtgZiwlZ0dCOm5Qq854bJOKy9R8Wae0MqW8OxxCYncCOMB0QZJCIOSpXK4IYc+9fd+v/sD/EOxO62W6a43MYXVTzESA2QFIQA4GGJPGMcivn3xF+xZ8VbbzvKsbkqHKgvC7FtpY7tyoApzgZ/DOaAPjfVPE6Rxyou15HOVVwSqgqwfBGAykEdR/KvI9T1qSYuvmEAnJDNlSQCAdvQMORnrzX1L4o/Za+KelNOG0i7Z1EgybeUo5TA2Rvs+/ljweBnOex8fvf2ePimSCPDWovG7MqyC3lG5hu+8rDKnp1/nQB4BeahIzHBBJ+UAYwq4OCfU5wayJXdiD5ucjDAk8Hg4GRweBn3r2zUPgL8TNPVPP8KaqCS+W+yS7RtA5yU5Bz+Pb1rlLv4a+L7Jil1oeoRbSQVa1lB4zux8pwOCM+ooA4DBEe5g4k4CsoxhWBzu4y2QVx2wT7UjDK7w5GWIYc5AIBJIPXoR68ehrppPCeuQOFuNPv1U5LZt5OAvA4IGT+I64qi+kakiPGYJzGjKTiFyoLZwWyPlOAf5c0AZgAKuryBfKDPHxkyMxUbQQeDgZ5zwKsW0jM2WGflGecnOBn8gCTSvpt0qqPIccktIVYMQRwMdgccYx2qaKyni2tsfap/eHblSckAcrwcZ96ANVGBQIiDgnLnlsEDgn0zV9oy0Kk7V2lnOSOSQqjGP90n23VnRhSAysQTkFGBzjHB4GNpIAGOelW2cqAFZhgA5wOGAYMB6r/hQBHGkchYvIybVZ4+CcsoJ28MNuTkfiKmiTeSc/MeRnOSCDnBHU8GpI4HdAyruHUnBOM+vp0/SrUe6NVCqNwYlmxyQeowRyvNADDAUwGVQTj7pIHPYjHUAZpWgZF3HlX4Bzj0xx7GtRocpFIG/eOgdkYgnBJyox0wBjFPS3eZeVJ5wq4ODu5JHp1OaAMeLCswVdzcDJG7jGfuj07EY6mux095reFJjMBxE4Qgg4kBcBGB+YgKRzgDNc+tvNbOJMbWxgZUhcYx8wBGRhsEnn9K1LF3dZIrtpDDEjtAg3qEldgQFweQAzEAjHPPXNAHtWgeIplVF8xtoUkpjKlFzuYe4BAOPQV6faeJGkEZxHIpiyxVcyIzKBksyDDEg/wAX8R6V84aa8pdUVmbaTsYKQ5BI4OPp05616dpMk2+Bdkjb15RVYF+flztGSfu4x68daAPXo9YmliKbiUiJZFaXKgk9dpGC20nselVbm4WZGDhnacoEEeU+Z2xlSBhT9Ac9OKzY4Z0gVmieCKSRWAb5XcMpOULYLIRgen41tKltLAHZ5HnjdAsYjyzknGGdc8AYIwcdO54AOJu1htV2RmUDLKVkZpdxdt2N5H3twOOO/tWZDHc+akieWjGTcvLbBljuYlo+Au7pyMjpXXahawvI7KhAzlSFJTPOAcnhQynPuehzWXbh2nmgWCS4XeEBVSMcqoZTt5LHAAI25YDGaAN2G3dbeO5fYrTSkNnaWclVYsoQfIpJbkqpHbPWulgNmsPlqrecFMjHOUMalQqsCSf+enbjP0rBMlxHcQC43xBIvljRgjJgkZkQEYYBiOck5wQD130ayVoZoWaVpYpROCjiOIKeu0ctuYLkEnqDnnFAFpLy3gZRAiu8iOBKU8zYzlcDbhSjeh5wpPHrqoLe4a1d5j5qgbMRrjChioZwV3HcpGSOMjk45xYdPklhaaDehgjMrJICsb7fkRUcn/WMQSBjkKAK1EIkSAF5NkAj2QSOZAxcq0wCoPlLE5w2BjKgkmgDroLloLWWAJbxTXTBXmjZXeOJCWZUBGATnnGM7ehJOEt4oUF7umV0lCyQzz7Y8AqwIcK+GjDjIJBwRxjOaxbdn8wiOeAxKElMGAuxiSrFUIbd5ZByOOB9avyqmTch438ohSYtrfPIQVIZVIY53NhRg7Wx0oAuXFrwJnHmh1jldhuRJCRk4jAwoCsB6fMcVVlgjWSO8ijCSECJbfYjD5Cd0mGYksBj5iOwxgjJ2RexiF7m7DzIQiFQ0caSXJUpuhXeA5jDIQB03ZxhTnIElw1o8dtv2iSSVWjZTnYuWKqGxkjGSB3HbNAGI0M0l05RJ9ku5mQgspeM4AQqvy4DNnjIUDJ61pyXlykVvB9jVorZ3ETRjMQV3BfztpH8Q47jPpTU+0zzM8SgqEeWQwEuylNrHJUngk8/TBxkAtmvH+yraEEeYUgkMoybq5R2dHjAJ/gPXr8jEcHkAytQt2klMswRoX/fGQSOqvJ53nFVG4ZlDImQgJIcgdOIWtrG9N6s2JLqJWkV2RYkDkuu4RqVO0gxgdBgFetXb6KdkbTXkQxORcKEzJA0wCsArOBlw8a4dOSDxxxXPa3cx23mw6eu/wA2JI5VR3KliyyOh/v/ADqoII68egABX+zfaElEqsXVgUaFtqpwgzuePlfkjwOT82AKkMk+XaKdQBJhYlWPKiRH3xsEQZ+ZpCT0P9yqNyRYx2hti7G4tY5biPYI5baUsQAwLdOCevTBI5GGWjwu8cEkkwSdyhmmlXyyzg+aoeRj8uWIBz8obrwBQBOkNxZyTORC22QFbaQFlMgDAhlRlHRieDkgnsCDTtIroW8pk2B2k3YGUwQGIEYRgFAO8DgnDYznroLGElkmOyKKNjAEd9yuNuFdwVO/KM2WQcccqatXN1Zzy74ENssUUcZAQfvJFIUuAw+RW45Oc9+RQBkQNcW3+siVJJlJQTFizpuUo8eRwwIGc9mPY1VFtIZGEtyXgV9yRqjBlLsGdxubGPw46d66/VZo7h45IIHKxGMrIyqNrogjkjESAoVaQZLYJJUHpgVmTiKBAEjMt1cmIwhCVESs3II2HLHG3HAxkUAZ4jxBKiIsvlAPHztLI7qv7wKpB+RWBHBznmo2iEShykSLiRyUUqyb2BCOCzHaCBtBGRuPPJrpNGsZr24K+Ur/AGdXFxCVYSxgOsbjGMkhmGRtwP4iAM1Rv4XjvRbhY5FaYIJTKix+WwyrMofKZbbgnjGT0oAzmjhcZkgeNyAjyKA5aLaW3Rq6nHzKD1OefatzTdOtblHWWaYRRfOs5tRJLIyKFRFRpQFUIo6HC7/u1ks032zyjAgiSPDPGUZGZJVwgYHLkne3BIw3B7V0FnM8kVwIYWS2jCyeRI/zrtYEeadiksXAAXrjsQDkAcNMd41itSZGcuBtiG8BIyZM/MNzbdxC55DDHIxVCfRJY/tMN3IftaBWkjKgswkxwGDHDBeeDzznkYrsURVkheJi0CRgsojMRlLZIyxyXdcsox2AYjAq4otpDEu233pHIrztFveWK5OT5zGP5nUsNvcDB9cgHmsVgIUIeNJTMhiEe0+arggK6lgAp3AEEH1zkVhywLa20y5Q3LqVEzRk+R5YJ8sFlGxiwJyDjDdzmvUZ9JxG8iqCx2rEWJO1s8LuwCFxng9AQCO1ZtzYWrvJHdTIkaBgzOmwyzTRsxRig37d6sNvPQY60AeXujTxDeZiQVZW81pVPmIFHysMoQAfmzz0IHJNeCzZHKMV/ekbcZDjKnc5B4OSo69CucV0jWMllvjiV5WMOwSiIoJE5XKI65TlgCB0xUUFrPLtVooomV0Z0cbfMAYM0aOGGAynO0N15xkcAEEcAt7V45RJL5cvmQxuW8nDbPmkTacxnCqUByc+1KumXU4L3KeQixT3dskSY3iJGJIRjlIiBjJBxsX3NXp4rmWWSQzNKsT7FGNsUW1pNqxtuJXkKSQSGwD61esLa8uLlWKSNBIsu6eRfMWJYtqMCR91SDgnBzkDGBmgDg9Qlu5pVFxNLJHDF5KxKu0ZMewMFY4cFguTj5sZyaohHiWQW8bSwqqtI5jwU3NsO4gkbgVAxwSCPw9h1PR9Jke3SzJ3uoE8kkLENIUT5C5cjAcsBgDsepOMnTNGBubkXGmu9tDbmeW52yCFFj81Y2VogPMRpFVTnIJOBnNAHnCRzMqOkTIqBUkfCyKWLbyRG44UgsD1x+VXLqGV1HkyeYTIIkdw5VV3hSWWPO5cE9MjnGeBXd2fmLO0kVofLOPlSPBVdqqfugeWpUNkjkZJHPIs39nc3BtVjtJI4DLI/lJC8m9mwZJN6oC2Y1LEOx5YdAaAPPmbdOLd4pJbSDe9vCUaMhy0ZcGTBOCuwg9SPfmoRbKJA7Qh0jlbyEl3yHp8olDLlmDZz65967pfDdxe3KLFE0Tho5I3eWRbl23Qxrbg52gLnOAq8ZXJro/EHhk6TcW9pbwzTMYQ90Zk3J9odEMuduCrp5iFSPbrgigDzaCweCWaN7XdLPM0Lxl1ZU38TlUyMNmXKgkAFRwcVjzwSwqEgdltpCJolOJCsygRFT8qg8Meg+XgEk16Hb2N0shWaGSRpWRS1wGEitGpG0MSMkt14PCDnNJe+DdXEc/loAkLpmEyKgmQpv3RowHmcxN3JGMcE0AedzJMY4wZGS4ERadI18tnTG5UkKkhgVfI/u9Tk5pn2Jt8F1aQzFwjOJmXKW64KuhUEqZGQ9WxnzBjbkVrPo+po7PFaSmU/uU2RlgGkKoAAE+U4PAGPQVs6L4c8U3Cn7NYXMKjImuJIgkC7xybh5jtjJiGOqnn2oA5+e2t47mV1NyRdQgQgSgycgh1dU3bZAcbcDkMQQTgDSttNaSR0CqYFAZLkyMFIjHDFpFBZt4wcrnJ98VtXui3trKft8CSSGJFDw+RtJUFYxvg3KHVt3G7dgjOOBWrpfhuSe0aUqw8uQvFLIrlpFZfO/eIMhIdoQA5/wCWnU9gDnbq2gmnDwIWVoUhlLsG82baGkkG9yVRgSRnoBjr1W40mCZ40CKXiQiQr5SICSCNsit+8G3HGT1wBk86Vxp10Lmc/Z3Vw0QcWwUwjCBR5Sp8u04yMHqSSR0ra03SpJIpJLiaS3UFtiYi3SqEBwhAJmlAQjHPUZI5oA5OyWXS5WlhSOGRMxfONyurKCrhXxjoRhhglh+CPFBerNdSRK8kRM0jFkSRmfargI5G5SQMBQSMk9OlzVbe8MswOGieRUglSVZt6kI0aO0bAyORtHBA3HIFYcUEswKbGMuVTazMVPztwu5c+ZkYxz15xgUAZ7aejLcAl4FlWMqmeHXfvKkljhxhj9OhPFVf7IhFvI8EscyICkoBbzvLyMOIioO3JXOcgE85GK66fR9RtJYVMCzRTxKsM6R+cgMmzaxcL0JYgANn92w7YrTHh+9tGNw1pNNOyQzTW64QXUTDFyitC7cmQEYXqEY4BUigDgE0aJYI7lsCBoGyXUZikcnY0m3kq2TjOGLgDgVDdaL5NxAMgFmjaJV3oC2zcCpP8W3B5HBcgk4rvJNDu8QrLahIn8yVRIkscVuHVZDH8y5LADaSc46jvV3RtMbV7lbZBItzsZLYrEtxGiElZJQWlXyTny1AHygR7sgZIAPNXjcLMYyyRzvGVZdyusStkqQC24ZHB9R19VtNOLrcRMonaZQkKyYjVCzBA0jFyvl7mxyByABivTT4B1C3vLS0uJYooZJUVWVSWfMjF5UBChkUbwFOOSOWziuvv/hRqDxwjTzO0DiNgZoyu752yqFMsNuAU3EggtnqDQB86zaYgJAjRvIYLgsODhlLKmGEi56nPQ43Dk1j6vaeVPMHgjtdrGRWiV3jkZST5a7+VAHB3fMAOR6/UEPwr1a2eNb60Zo3zmPahlLRDbGdjD5T8/XHOSOhArC1b4aww3oMuovdRvEGmhRI7jE3kpI2JHl+Zt7MhTggR9VAxQB85LaecsaqJCNu5VIHDBS5IVGwFwFzkHGPzfFYoYBHJILi5kkaRpdv+qDZMca46/KxyeB0yAQSfoPR/hhqGp+ckdmVRFdfLO5GI3oTJgcE7Uxg8EcDOMnqtP8AgXcS3MUsyTR2TyxxLII5mkWRFJuRIzMc4JBwvBC8nJNAHzTbWENo7bzK4kOzzVGCI2ARlkV0JU7iuccjJ44qw0d3PZvHE0wSZ0LtIha4SGNwUOyVQUzzyP8Anp2JFfY2l/BZEvjA8HmHe7OZopFYIoCJLmQjcSBnaOmwdetegaT8Domk3Tae2GbduaLBXJI3HeDv+fYeoGF7gUAfBUVldTBSsLOJ4kVtkZOwRZWFmwAVYBgc5xjP0HSaHpty9zLb6hBHcWiSqHnJlWUwjYGNvKFBjbaMgYwc84zkfeum/AJVdvJ0+WOGbbMJmDqqAMYjC0bRttiLcnG0DjPHzVK/wGv5GlFrG0UnmsY2eASIXDI0oRUIz+6BAPOcdBmgD4a1LRrCR1W2iUM2ZEjZXLjzNsYIUYztPJGNp6n2W18E6nqDIIbREhJZVDqryKGYg/OQCgI24+XGF6c1976d+zpJfXs0tysdjtQ7LyaPAdoyG8lPMVcO+1vlySQpxuOBXvPg79nS8hisZFtklJlLSW7RGVFjUheT0BIY8AFMAZC55APy80/4IeJLudYRYSSPu2BkTeCBhgRkLnJIHXpnvk161ov7Omt6bdtqOqAQxWYjaOD7O0exJEMwAf8AhKockcHOAcngftP4K+AVstojNpckU0Z3LH5BRiAQP3h25aTcWKdgOhHAqj8Zfhy3hbwRrV9IkEE0CXFxG6q00i26QgCIzswP2lgHbdg85BHSgD8s7m5ihi1GeCGNRCkFhahXUFGhiAlZnWQZLYGc7gCASDjNc3ZwPPPGnmx7VTOZmWYbsBxFhWwcYbB7nH0rF1fW7S3syUFwFkkuZS0rCOYuzqCJ40J2odzhSuNvGe9aXgya0u7iMGG488SRM4LGXznVmQLGQAWKxksSeOmfcA+ufh0LDTtEkuLkussriQTNtOPMWQFkQ8zS7gCpB4cAkHBzzU3ifUhqN5ptjczSwTN5UIOGYxgHyHMk7YH7tzkkDjnsKdquozab4LeCyAjjJkZ7O8izNNDIC4ZEHOQMMCp5457187weIbqzu45gZEkiuY0a6ctKEikKfvZJHYAyoGQKuCSGIJ+XkA9ug06bxFrSS6hfXUSW6kNwpHmw7QBEVGFwd2SflUsScVP8T9RvRpdtaWu4RQRx2tv++UvcPtA88rGx2srfe+Uj5hlh3vWM0VtpySt+9a5gjLMr+UTLJtMQjwNwLNvLDJHznaKzfFEivpsc0zxCK3jlyh3QzNM+WlIfLtM0hKZz8uFBUAAkgHyB4ii1KOwvJ5wtxN9kABCODbxlRG0kwIVxggZO0HKnqOvx348lVxKJJraEEEEKDESyhgHAIOfmIB5HTJ5r7O8W3X2O3uPtbAKRnyY2lkdpZdrS+YpJLIV8xgVUDceTxx8SfEHUdOkuJ4ooo97286IZFjMeUdjuZkJMcm1XAGcsWHAUcgHzLqisZZFckCNmH3iqksPlblj1wPrUnheK4utVtILcy/aHuoVjKMCgBbBAwM54GMHuaddyQGcm4jlmjkLlkjYKWkAYR4ZlIAD4ycdM4wea7b4O2UuqeNvDGkpFCwl1mCYHq7yTywqwd1GdiogAXgDLHPOSAfoloHwr8erp1nqHhXw5rl9btbRNLLNNHM/nJBA1y0KQQoEQziVlXBYKwUsxG5tnV9E+LOmxXlzeeGdXsZY7d2ZRpjMo/dYMrrLG/wAxQDp0PIHSv3c+AXwEvYvCvhrVYbsW9uljINT0uW0W5h1KBIkLOXD/AOi3MbsGVgTuD/MDXX6z8N9Pn1C+g1KwtHhIfbHIjyzOdvlLuJG0fdPUEg45xQB/FN47Opt4m1FtSSSK8NyzuJgfNTLbsvu6MT27e1eifA/XNZ0LxppGr6Vc+Td2NzDfJKWPyfZpBIXOByQ2CB9a/ar9rb9gjw94pe88T+EEW01yV3mkihtY40kG8JtmMPVA7ks6rwR6dPyY1b4Wa/8ABS+abxpo93ZKzzx2lxNBMttqbRoSYbedAN4IILbWyCcEYoA/sF/Zr/4LR/A/w3+zqb/42+LhZeOvC1pHbz6Joemy3N/4ieK18u1e3jgG1ZZjAAxdkQEfM+MA/wA537fn/BTH40ft8+LNQ0KC9n+H/wAENCmlbRvAtnezImoospFvqPiidZR/ampyALtQ/wCjwFgqgMTIfzxuvEeoTpMNJgt9t1bSBEhRZY1jmR4pkeOVDmbZJJ1ztLZU5AI1vAPgXVPEF3bx3MUttp0sytcmHh3iRgJfnOWjBXPYfeyOnAB03wZ+D9z4s1WHU74C08O2LNNc3UqA+a0DKGhiwMEl1Qe2fxr7a124vZI4tF0oSvptsBFb2Viq26qiLt3lowTJJkjOAc+hPFZvhvw9pPhqztdF0uWVdEa6ie5aArdX8kT48wtBFLuV8Iy4YoWIyMjBFsCa4uSdNaPTjK5MZmBjulj8w4RPOf75XAAzkDJJznIB5Za+HLgXN9NczXNpty7KTiTzJCrZDlFwQeDheSSQDzV/w7ZRxXbPdRSSgPv+0XTeWGdAqSxBMbmcgAjLAcdRjFempoqNeRTXj31xqE0cax2xt02AyGVAq+XuGz5RycEMSTgHNdZZeHWuLlI76wlKOkjpHFEINrlAivLJKV3nzCAcnBIAwaAKunmS/VJClpa2cQCrFGkYkZSpdyTGCxcqoIGcJnn1G2LW2tIWcRyzPhTAUczXTLsEjNMm0AHBKqAckKDyc4v2mg6dY2imC7W0aHHm2ymR5/NnKhRGzPj72OVOT128YNxo0tbuIW0dxcpLjdAwVXBKbYmmZlY7snoUG0HpnoAcVPfiZYZFR1t43H7u4wxc7nUAIUAYb0XcDnIJ7V5F4n1W2Y+W+qx2s3mMkdpGC0jYViilmJIGFUYAAyRjAOB3PjVLiwvXaZ3s18uO48pY3jjgYMxIjQNygKHnpkYAxXhOq+TLPLctdOkW4ssgjLMzkoVAOemQepA4zQAt7qFraQyvKXhLKJ5XLlYUKp/G53szMMcE5yT0+WvmHxP4lv8AxXq5iLyvp9rIIVCZCsc4JZsnLZyTxx6VsePvFFyTJosE5ZXkZj5cjMBhiofYHbaTtUE/7J5xVrwX4UjuYrSYCSR5X8yeN1dYRJuDIccFhy6nrkqMkAkAA9m+Evhvaq3MsS4eJYzLdIkiRx7mUiN8hhLny1G3ceSOO/2N4As3n1KOwsraS4LeWkjxRuI2bzYmVIp5Q2GGxiCFPQ56mvFvCelX8sen6RYWMLbR5QMZeQiSaQtJNK67ljX9+qjJACrgE4r7g8FeFZ9EsRbyWkTXS4eecXahYsjcyJtC7mJYg7eRtAwDQB6AINSjl06OOaBI7VJCY1ZYmMDIyx+cqOEcqV6YB+Yg9Bj1HwZfPa3g+3zNMC5VcWsUk8AAUFo5J1Me9mkIw4PCsRjmvO7RbdJYVe6ht7ZWyw2hjI6o20Ebt0y8A4wBlhyCAa9I0vWk0qxN1HZ2t7aXc7CGeWIqXAWUvIssqDdghsc5bPTIxQB6jdWcGouLaeKaa2NqXNyPssR8wM6qreUiBlUjJAA3AgsScmvRfCXgd3jjW2jZ4okU3BhZd0FvnzDIiOBubdgbV9ScY5Hh2neIdPtYRc/2nZWkt2pmECJvdMMuY5vMT/WZi+UDIIx0GM9JH8X9U8PrIiX4ubWZGO/yQCkmfMRNsTBQoBYhmHGwjB60AfSOj+HrG3ulM7xGRNrwwSswduofzA55wQCuSfvkN2x6JY6VYXfliaGEwgsY2GxPkBDZDOfnJkU4AAGFGOea+PLP4xwyx/2i6mC5K5dtilwmNskgRmb5gN2DtI2tjrXqXhf4jNq6wT+Q5icbI5pJY2VgAjIxhWQEcFeoPCY9iAfYGgeGYriNGgjhmWJGYbJAgkHysGJC5L5kTjOfRRmtKK80K3DWzrFIdsq/ui6GNlIK5yMOTlhnC4I6YPHkej+NJbUeXbPLG7QLFI6Sum2ISByqJv8AlcYTBXGQnTrnrLPWtMuoTHMltc3ci+atyroqZYZWORg4+bKMWyAfmBPHNAHoelMonRbJHNm5WOdFKKoiCMxRXMTGQ7tqgY43dq6ViUuIjFBIsSt5cseSCpBO7zG2/N83c1xGmyasVaPTWtiUiaR4oFFyIiiBmAZDlwoyc5GAvXpXXaN4hhR4ory0Ek90ywiSQsNj5ZgUCkjllIyTzydw5oA6yK1hlMdwUZuI03RqCCuSPmXcfnAAGSMHdnjkV0ccUULgWRuQqxBwGG4CQAkq6o+DHvIPJB9q5xbefUEEcFwYYmkVcRIq5TdzEWZwoJCnBBGSeDWgzajDBBHZx+XJDJ5Ul35jxTzQssiGOZSwBjG89snvxigDpbO+llbbqEbxMRsUxhvLmQIAGDZOPw79K7HRb2CCeJXkmkVmZIY4iFlDrgr80h5B4B7YOe1eeWuoX8D29rdWLXFuOZLmAhv3eSoZAxx5gOQRwOn1rftDJJMDDIIZVdZVgLJvwCSqyDgMpAUHr1yDzmgDz79rH9nTwp+0z8HvEvw/8U2rmW+0yeTSbmOFHubXUhDJ9kmid0LjE2zIHDDdkgZI/wA9/wDaR+Cuv/Az4n+JvAHiKxmstQ0XVbu2imkQJHd26TuLe4GflIYE52gBTxgc1/pNW2rXkoijngwTKDCVfqnzRuoGTtxuBGe5z2xX84n/AAXW/ZEuPEfhPTPjt4ZsoftOhLLDryQWmLiSzZgIXL26fvNrE8sSSOc4GAAfyQyKYIQCSXd1aRA53bVyCD6Z3Dnn2FNi8yPY2HSUhvvAACNkOMbh3UsTxzkH0qMqzTFGVhIPlGBhcLlCWXJOeQfYg+tdnp2hy3TQoQXZoywkcgRr8rbEDE8nCdeOePegClo7zCeMBArA9wE3DeeevUbj9AK+ofA/iC5iS20+ZY2MEjRRyyPIEjWSUsrSoxwqZYjIA4OcV4ZHoBiYSiC5mMBLN5WMIcKwKx43NzuJxjkA16h4V0+5uZZbpZxEyJvKysFabChAigYyQnpk9aAPoP8Atu5cxXj+csH7074kLRI6gReUihtwXc0Tbgc/MrDkYq7YXLLHOsV8WRmWRh+8ad2c7pGDbjuxIOpKEZ4AAIrK0TT/ALRZm1kVriKeKRVQWxZw6KFyxkX92/liQ4xgBMgk4x0ejeDL7UmnXT7SeW6MsEdtCyzG3mY4iLqYmwuSpLKSBlwF4JFAGbdapsOUDo4coZQ5Z5GYFhKVD/KmQwJxkHJ5yAdnSrtvKVZxFNNAoCq0qsjRyxyKVeGLlZFOSCwGSvzc4auyf4SanpliJbhxBJcuE2GOWRgwAl8zCgmGLzXUA8E9gQa5NtOvLC/cXUhLCHL7JC8bhkXazqw4h+dvlZRjccZPJANexWNXkRplKeWoV4twCEhCnlq2cKCi8jBIYrkbuNRbxLDTvsSq807yvJczxiNRIxUYV2zuICLGq4IGT90ckUp50toi0cAjPkCQebHuQmTYhKNGgzGTuCHnGTnms7+2bCTzIELWs0m6eS4llUoCB5YiWMgDcrySNxliOeQDkA6hLy2lmgdw4jCIJBtVNmAJXiYbGLgNt+bH3SeuBh/2rybx5gonhCRs0booX768jCgF1DsFbachu/AGd4fu9NiuEF0sc6NIv2iQTN5YZldyyRbSWi34BCkcHKkbSK3NUgjt5ZdTt0F5BuSbermeJl3bolC8hWJJyD82Am4kgGgDnbyGOT7TIIxFNLvmaRIyJAqJHt+RQCG2iPnA4J4JIrHCSIFlXJCr5ZClNgbgNI4kJMhKBjkKuN4C8jno4poLiNrqeYMHVY0j3ruhZm+aMgn5wGBAIOCCDnNX3srddGklhEWbi5JZ0JMsPlbhLNIhDeVD8y5+6CwHTuAR2epyWsEZQR+U7mMCQfvsMqhyIz96Pbu+bOflPTjPWyCNrU/Y7hZXeBZ4yiI7NE8flmST73ziVW4PGRwRkCuBitb3y3lhzIkBDiSJ0YqJdyoHBfIBCMQOT8ucdxt6e9wu9ULL5EEiXEqYWIMVMmxvMwR8yNgDA3rgDPJALU0ywXDp5DQMI4lypcSOyxgKd2cqmeeB34OMKeaS5MV2IQzKCXO2XcMspDspPVgV55xyBgV1Esk7xmKFk894JJjOyIRMCAsYbcu5VVcttyeVzyQa5+3u7X+17OK8ieVYpRHKyKC0jNw7IkikpxkgjGDjjigD/SJi0vz4GlEaybgqtuy6xhAWG5CRjGRj2bvWQLEiR45Av7tlCcFQyY5wccYznv8AXPXui/2e3mtljjEMjKRInzeYgyAA/B2k59/WsKeNHdBzuwM7u2MHpge319aAOZnt5ZJfuhVA272IZi2MDA3ZGM471IsckZCoqtgtuBUAAng4YKdv3sjrnHXitMxLM0hVzmN9rLkgAt8xBBU4G08HPcdq2LDQrm/ikmSVAkTFGVWV3aQKxZFVejYYcHHI47mgDn/szBtxC7hwDuHfbuBA6rkDHPH0qaO2mJO0ZL45GM4+YYOR8x49uBnpXcW/hqBLdJ55riN2UL5bRmJztPKshztOeh7giofsQtZGJiIR45NssuVYHbgYXJ5zuycf4UAc7DAqKpLMZi/AUg7QD0baxBUtnPtipJIt7bXfBbBba43Ngk5zkHIO0/hnjFahgG/IGxHwBjJwAOGJPJGT14/WoRbLv81kDyY3bsBiquqggM2dvbOMDP40AZkcAiRUUu+1Qq7wGY45HmEjGSSfbkDpUibt2AyKpzuO1mUlAefl5JIyOB39M4szWz4DEMw2k5HB3Nuxwe+N3/fOc1E0DIqsq5wQBk4IGOOM/ewTnj16DqANlj3xljtYdwW28gEAg4O0cUkQClUKMxGAi5PBJHIx0HB59+etWkEDBRI8iENh2X5jgDGdpxuNKkagdRjooznIyD3z3AI+tADdpwoQKSCBgg4243HknqDj6j3xmKKNZWIKiM5PXlvlZ+QCRxgAj65+lsAlWLfdH3uCV2hhjIHOcMvHTAPvT2gkBQod5yRgZJABAYDpk9fbigCoLMAjOMDcWb+LJyDgHq24dT3NTSx7/mQYYoqscAElcAnP4j1/xeGYTCCSN1llVpIyqFldYyNzmRUwrc8AkE84qyFjG3AcLnncCFGD94ZHHXrnn88gHOy2RkjdzCME4KqW3OF/eKCxH7s5HI5B68ZIDP7NiWOKZoT5jsWMeB/CR1IHs2eee2OldRIikOyoCQx2ZbJABbgDbzyPf61UjjlCMJwu5WKoEVwoUZPzF+vJ7E+o9gDi5dNhZjII1UllONp2lRj5eeB09ay57NlLqkaeWcAlyMMOCwVQeDjjLdxwD376aA7yQXVQSOoJyG5yQOAMfTjn1rLmtVYFiuQrKc4B9VVRwcfMT19BnIoA4uOxJX5G3KG5Xg5I6bQOFOFA/H0NN/syYygcqQ5VxKQjAKzB1LNgDkfUjgV2EIktLiOdAhlR0kjVlV4ywYsmU5ymdowc5BxUmtztq13LfPaQ2r3BVpYrWNkjMm3EkqrITh2bLegz6/NQBzCafEDwkZxlt2BkYABOf5/7oJ5qJbOKSZ/KKF43ZHZRlskEbQT2+nHGCa6KztRHEqMpwScggD72AST24Leoz2NaCW0aqdqruOC74IyMrhmOeWGV/wAM0Ac1HaZJBznLLhVyD0Pc9Mg9u9PaxQhSVQKu4hyp6tgYyo4XjA4zXRJAu5MqQwO4uhyzDAAO4DgEZ9OvTpiT7LG5G8vsDMAmRluMhU25weOCePb0AOMexYJsjXbhh5YXC9OTyW45AxnGO3Jp4tmi5YtGu0DcMMxB4OOeDjOevXt1rpmtkUsVU4BBBbJI65VlIwTg9RgD2qs0MsyGNvLUL8ylDhiCWySMA4AI/i/CgDmRbxpnyjHL5e4rM4GcgdGwMDndyCw+tVyCELrADl1QbY3Zt7sMuoA4QA9SMAfiK6CTSTKoiLNGfkYshGx+o6Afd46nnnOalSxFtEiFwYjkquz5vMzwQ3GR8o46AH1oA5e4sZVQTFFZJC2wI3KhQilCCcjI/DngYrLk0eKaPykjInLMxPAR0KDC4IyCMNjgD6V3L2x8vcSWQAnnqVGBkjjGPb09qgkthxkjJGVZfvEADOTn0BxnsPegDy6TRI55FVo0AjU/vEGRvJKsuQBuO7bkdiDisHWPDpe28mRYiJod8qxsspRdzYPKEeYCFOCOMcivXiiSRmTy3iMj8K6mNtwyMPGFG08E54GPrzjz6XHJJ5qqXlCuqNn94I2Hz5I6pkZwemR9KAPnzVdFhW2aRLZ7qWCOONRHEPOlwwUZ5CKN28sTgdf9kVgXPhSJLU3Ad7YNtZ96ANGXGWDqc7W+Yg4JyfrX0LcaU8fA2h1JdlGd23BwXGRhcqRn1XseaZ9ijuNMaCTTLYuwWT7Q4l+0Da2VMoLlChUjnHQDmgD5ZuPB3msZVRCzSHarIXMjY2h/mHykqSefXjJ6Y8Xg9zcLCkDqz78ExLtVlUIpyUyCC+V7HHX1+p38PRFTMyIqg5COTv8AUEgdMk45+vcVCNCjVwyoyvv27lAUhGQh0OeX4brkYCkd80AfNB8KRNJJFDFvmiMccitkHzV4VYwzY80hsnkcHB5rUufhEL6dIFurWK+aESLFMVQzSOcm2BYbIpcEbQz4cvwQRXuk3hGzjRxCGRmlkmbYzKHkbIMpA5znsT1AzWN/ZlxGyuBJvSQmF1Kt8wLfNuJxuEgHfnn0oA+dte+HDRTRpNFPbvbmNpbeVDEEblW3K6bZUbjjoQf9nNfnv+038K7V7DVLwW5VoIpWxsdVXdG+GiEfygEYB6ZDEdK/YbUtPuNQixeSS3aQxMiCRi+1ZHBCbmXLLlSVUNge3Svjr43+D5bvR9TaVD5c8c3ko5RmZIVMbnZywQknGRztJyQKAP4JP20NMuNE+IOpQ3KBonaRYlUK0cQWUgDBXIPXjPfI99/9h20nv/iVoaI8DwyyJGsClj5ZjKAK2Y+HJYDPJJ9a+i/+Cn3w6j8O+JDqcu5I57hmR1jO4xSSfKqgjoFYtlhx0PWvGv8AgnNaC7+LNjBCgmLSxrCxBDrIzuUdfm65CnGD0xwSCAD+sz4A+GLHR5LPULmCC5eOBXiE0aMgd1RI1mAT5gHOQQowSC3cV4f/AMFPo0X4E+LdQhs4Ql1o08cMQSRltQX3HymxkADgBs4HUnFfQXw5Cwx2zWhmkwtvCQ5IkjZN6yKFOAJAGx83oMDPB8l/4KOW8N7+z/qiXlrNcCfRZYoymPNtJWBYTgK37zBVgRnoSTngEA/ic8FSxjxbbDywZU1RQynAWRRJ90/MAnzA/pX9gP8AwTnh0ObSfD891YwW93crbnzJInDzvIqhTCBnAZssTgAjOCBzX8g/gTT3uvH62kSvg6u0QZgVO8XJAwAc7uRwOecCv7Bf+CeXhu+h0XSEZY1dBaYe6DSBYlkj3eW4wVcgEKQexGBigD+kzwXY28OhW6BYivlKECk8hgWCsCg5G7pxjAHTmtG9swUuWjjhjhkj8mQMnmHYCGDJIw+STzIwSRg4yPeqHge2nXS7eMQo8AWPdI8hL5wMgIF+ddwHQ8g9q7KSC2kcwuskaSDbgp5q4UgEgr6hh1HrwaAPMP7H8llKyb1PzoVHmeYBjbuKkndkgDp05z1rY020+0ttACn+JWQkMFcBvlHLD5vXqc128OnW0kq+SioI2LoyIqIOBtOD/FjtjGTnsa6TTdHjWRc4bacuTtGVJyR8vGMA9OvUjqSAZmkaHHgSBEQN6JlDhVDZ3qSMhQPyrrLPRLaOQSlYwD02qVG0AAlmJyTnoeOnfnO/aWUBGwL8gBGQ2B8p24JGMnPr69K3Y7SNQI1XqCMNyM8YBOecH+tACWFhbnym2jZgYGRhweU3HowyWxzx2HFbQsYgRxtXIbrtbIIPXAPQdM54qK3iaNAgAGQGABAVVwMBfTnn8a0UDD+LI4PJIOMcnIPHfmgCNLWMuUVMDaCCRmMqTwA553cZxjr0qdraPO0qP72COR34P1x2wc9+KckhKIGygI3bDjCkf3mHXp1H4U/cPu78naefXGPfrjtQBUkt4GU7VGA2ML09wxA9AK4PxPFZpbzGZEAXJ4ABBjHyEn/I5OQQTXXahdG3gYQuqFWByqI/7vcDIEUsAWK7sE9MgjpXzz8XPHNn4c0PUNQvLhYrSG1d5JWkAMa4OCdv4Zxz3xjNAH49/wDBSn4laN4M8B67cm8SC4SKaCQOYQghkT93ImQTjjBIUkFhgciv4W/i5ql5418b6mNEuTqzX97IcWqSna7Ptwdwyw9Cfyr9kv8AgrH+1ZZfF74mn4a/DDVNSvILOR7HVysk8pmuXdRJFCYoD+58xHOC7HH4ioP+CfH/AATwvPiJqFn4s8S2ksUUM8EslpLbSh5JQQ483zjyj4wQFwQMjAYUAfI/7HX/AATV8cfHTWrK+1Kxkh0yGeKW9QqVkaMlcKAFPX5sngDFf1Zfszf8E7vDXwu0uwtrbToIrmMqvmMiTCVE5IGBlWye4OMnjGMffX7PH7OHhjwDpMNro+n2dn5MMIlMIjSZnKfcAYZkYE9/u54HFfcGjeF4bJEUKpznAZUBIIBGMJyeOvH3jQB8VWvwMgsbaOFbaBMBQWW3jRQuCqKMDoPlGTzwcVzHi74RW0FtI8dvB9oBywCOEYgBVwyg5K5OBkcZ9CK/RPUtMtliKhAGI3bv7rDoefpg/wBeteY63pMFyZ45XiSJEP7to3Zi4GQ+9X+6Mf3SeS3QE0AfzzftReBJrTxZ4aMdrMbX7LdQyCFI/KQTMqMjoTt2KhJAYZ3EbCSDj5yvfh5FYWltfpd22m3C77i2YSxPOZIv3ioIYTujuBsXZjlS5wGHB/Rf9sGWy0P4g6VbXTtDbSadcTxxIgZJil1CSjfPkgKNwIVuh4PWvg/4leI7KGKVbSaKRr6BG2FgXgg3K6yxho90UwJjXtxkE8gMAeXtqFyZUvbuZxcOobdOqmfjO0F9gYYTdnIAPQYxzy3j42z6KbpYmEzzuZpMRqkqqjJG0PkyEGIoc7tqsDwwxwL51G2u4YYXgjSa1/eNIhmkknUyFwAyAAqobdwF5BPcKMDxjfFtDePyo5YxuSKVWVtpOC8RaXO5sDPPTGADQB8P6pY3Da/cSxpJcKXjcK7ncBuLb40TknaAcHcOOgPNdXfPMlxp9hZtLNcXqrB5E2SBDM2JLaJSGDgxg5JAILcAgAmC/ttSk1YC3f5W2SvIhMYkRXZfJaRcnazN8wIHGOoBrcuItuuaFJbSPGIL61DTlFMv2iSYeUrRxz/MCEkO5c7fLHB3UAet+GPgHL4qFjKliIybmAuCpMSyP+7AO1clCI3/ANkkZzkZP7p/srfs2Wun2emPPp1uzJbr50jRfvlUIAhG9fmU7c/KSOnPWvnz9n3wtbXFhok09ikpeS3SQyo3y5CtGp2ZDMc5wRxyvNfuH8H9DtNO0+COBDkoHjLKpO1gHCkheFCl8c8gc85oA8ws/gvpNpdops44FkDKoSHCc7nDqBk5AK5z/KuisfhRpcJlRLUb9jSZWDAO4lVCuV65H4enNfT72Me4koOfuk+u3lRkcjI464pttaMsjhhHsOGiCDazYLEls8cBYyCMck8YoA+cbT4W2RlD+WS9vs3EgMCexcFR1B5I7GtiD4aWsC5ms4590jbGWEbgHJARyAfl2uCenc19EfZ1QKURc92AIyMk7fu/3s1EFX5o2QAsSFbaCWGeN2wcDjHY5WgD5/uvh7ZqqqLWNQI8f6tSAuG5HdRj0HavO9Z+Hds8UsawRKZFZQyg7MFSF7dAWHvx+X1vPCqo24A44K9e3Q7vrjHTmuTvLOFyoMYyVclljUsoXlcZ4AIxx6cg0AfIN78P4YjA0dkMSllO1FYKQyliHZOOFYEYP1r1PR/AkC2gja1Vo0iCAbCVYtgZEe0gD734Ad+R6NJYLvT9wCrSr8+wBchSSpwMbsZBHUV3Fku2yiiSNTuX5gEwSQCTkr2xj8qAPGLrwDp0toIjDHIwUpt8v5d4w2AOQec/N32/SuA1D4T2DNAFgVTlC4CjeTkYUMpwMMv4hvQmvp1cSRkbTEwkkChlySyOPmH+ycH8DiqzQSNMMwoiQk7HQ5MkmNuCrg8As2eB0ByeQADz/wANfDa1tLKCMWwmIZ8yNGquijJjC4UblXcAD1I65611D+AVbdJLbQld+AqjLNC20uWJjOG3emOnUcV63o8KvAvyqp2Y6jHUkAkkkjp0zz+VbX2IOQp4Kkl+Tngc4IPJPGc8GgDxNvAljwq28RdUR/8AU7laOTIBV9mCPkPQnpzjioE8F2jMVFoFWEcPtHlsDuOACfmfoTxj5l45GPdjYoCDhmJPOPlCqoHPXg4I/wA4xBLYy4RYkQqXBkZxhgjA8gr/AB4Xv1FAHhM/w+tpQZYoE2kDLKi4279xORwWLLn6/jVc/DjTrpSzQQMxG8HyxIxLAbXVuBx8uckZBx1zX0ALJQpKqpXHTAGCCA2B0656jHNVfIWNNu3J+cbsBQoVhtA9PlHfPPfFAHzNc/C/Tkk3CMXUvltAVQkQAI5cBow5VLgFQuRzgkH71eeeK/gpbX+mT38EFmbeC5itJLd9q3W2UD5lDAFolLDcc5wQeo4+vJYncXJIAzcTMBtwo2sylUDoDgqN3f5i2DgjHDa9HCWK8IAoEkgBLMAW+bBX72D69uMZBoA+C7v4QWsJvT5aI3ljCBCqlQGKqpKEFsZB28jPuAfmzxl8F8yq9hpsIe4mJy0Us6yuJAXMjxjaiiMk4yAcEZ6mv0r1S50swTL5plKwuNyyJIDK+7YZFbOwFCBwQflGM9/HnvYBdCUwQmJCwjAYEO24YDIQckbTgejY96APkrTPgysdrZ26aasbMglkMcOUV22GYtI2VQGRXI6n5yQSMbew0X4PWUenXMUunFFQ+V/pMZ2GNiWVwWBVxjLdeSMEA4r6niv7O4SOJLeLzJMq67QFwWQHPzfKwG4ccAtnntdk1m1e0Ef2dBktEFKYJAZiTIQv7sbVOM8cAdSKAPDPC/wUt7q3EkluRaq52MfLKYJ2qAm7H8IzgfwcY6Vvv8HrOF7djYwxPFJG8LwD7rBgGkTcV2MWyzckfP8ALxxX014RntJNMW4jSJYsLGGjJZTt3HJJbaQOMZx3+tbdq9heXIG1WXJUcAAKHYADGeduc84PvQB8yQ/CS0um2PbF5Wco0rqS0hZjlvMcKXHK8k4wveuuh+Celi1SNrGErEpUlUOZjncokMhxgMDtB6jBIzzX1PY6JZDErwxhT5aHPCl5HCRKMn5mZyoHYlq7q20O28oBohgjG3AC5/hwQp3YwOQe1AH5/wBx+z9oF3vDWEXzCQovkY+Z8uBI2DlSwIYAHjkZxiuUn/Za8NXGfP0uzMsiJ5nlxqQHYgspdUyVA4yR1wfp+kcei2RuZIlt3Bjj37igEedx/dlx1fIPHXBB9RU3/CO2RVgsKKnY7CGckAnjbkjJJz6gUAfk9qv7Ffg28aeefQLOVoUfygI0+Z13FC6+VychRkH+P6Y8zuf2JfDItTJL4dtPtDXEUjeXDEFiVpVASNpIxvXygpYAA7iTgiv2juNCRJ4Ujt2mimYo5ULtg2K5MkhJ4RsKowpPJycGuL8QeGtdtpUm0ey07UbVZBJLaXQdJ0wd5dLl5cfeHBwducBCMUAfjJqP7CXhrzppG8OWU6TBw8r2sbrCmM/dVTk5GAQuMNjgV5Drn/BO7wXeu7T6HaT3DM8kIWyiiWJd4dVPU5WN1ycjJYEAc5/f/SdFtNa095jbRJMxZXjVI2ZIjtPlb3jDAERjJwFYoD1BxBdeA4YxOTbwLEqA7yrFiqkFlKAhW+Xb1OM8YwKAP5lPE/8AwTD8G6jNeM+kLC4jlkha3t4lM1xIyyLLKGhGyAHzUwvXGTkMAPErn/glP4ajldm0e1nDLKoLWwkKPtYR7WVdpfcwI3YweRX9XN38O7JhmSCIqEWMSMqh2+bgB8chiDke4PXmsCb4W6TEY547aNRM6Bk8vCSOwY4jUPhjuA7fUHigD+Q/xJ/wSa0iGMSNYq0YDkh43PzEBRl1ACoFUfNnAOR3Nfn78Z/2BpvB8t0llZSpbxs6owRyCwRmy4RNoyVUg5xhupxmv7w/Efwht9QtJ1jtVhGwFBtaJhNHI8mHxw0TKCrKQOJNwJ4z+eP7QH7OMeoabek2oVJIpICZdhWKVVxNvJjYugLlcgghAM56UAfwAePfBOoeCdUl0y7AQ7wQQMBwAGCqwJ4AbByBggDrXJfY5HWMom/fzgH7o+6OR3LBv89P0d/4KIfDofD7xvZ2stosbXclwUlRShjAcnJxjILAgZ4KnI5Ar4T0JYrmW3QhFXEUOEZkEr7iPMLHnI3Dk/zzkAteFfCWp6tMtvBC2JyExtOcnhSBju2AenBr0c/BXxDGJ2NnKPLJ25Rgexy3HCgN3+lfpb+yh+zraeLV064a0S4MyRzFWVXIjk2AlsD5DllHPfGSMiv0/uv2N7A+XKdE2xeUm6d4A5clACpKfe+bcf8AgWDnBNAH80Fn8G9blAeS3nIULlUQEOpYgkEj7uD7n9K7bSfgF4glDK1vL5RYshETKUDJiPzOPu7s8+h6V/SZpv7Fvh+6iiVNJ81pAm8JEAvyyRsF2lcqdyIBgA/NjgV6bY/sb6Lb26uNHETBUjKtEWZ5M4DHKAg42ggYwR+NAH8rF/8As9+Jo5cvA5XeVYk5jXHoQOUwB9e9Ft8AvEBnaM28mzKbQAx/dk7d+QOu5ex9eK/qovv2QLNYGC6CjuAQjNBhAgjYfd8rB6jk5P07ZGk/sjaXFPsvdCYlhlN9qAsh6DawHJPbp65xQB/Ob4U/Zt1i9uolS0uFdJVBYIZAyyAAiVeo4YY44zmvs3wR+xDeavDa3qxzRpGkfmwFJUlYlgCUB4OWweSMYzX7seDf2VNHsp0caHABKQTIyKXR1MZ3pnGSAEHIOcmvr7wn8DtI0q3VE0uJuUClohsBx82doJ4OT25GCOtAH89UH7DHkQIn9mbnPl5kdZQVeOPOFZhjaRjAwDn68Y+s/sfRWVktvDosaODNK8qq25jK4UFmLAMgZF5AyGAyDjK/02H4TWU0UUBsYh5g8wHyhiMjcqlcjoMgfUc8Vymp/AmxvG2vZpJsUFN0KhipJUqR0xuyTweTxjgUAfy3337KNxJBDaxabeCGOXfNthMgLsQEkACkgHcM8jpnnGa6nw7+wrdTSx3DwyyRXDl44VEoxsYSkvkfIPugEYzjJxgV/TLo37OGmMD5mlxrvZUkJhGM7+vKjtx2yB2rvLf4K6NZrHbxabAkmxgZDGCVGSAVIHGcHIJIGOtAH80Mv7DyJGM6ShRI9r4Dq0qOCRuDDB4wCRxntzXJ+K/2UrewUY0gQxReXGUijdDiAKhAV2B8w4GcDB4wePl/p91D4R6fOsiJaJ+5xGGWFCxwchSCuMZb264Ga8R8ZfBCyvIZ99issxZuBEvVZAAz7UJLEZxt9eT1oA/lj8dfC25025LiJo1ChYfMVVhCx4yEAx8ygoMkEnOCckGvD2haC/MUoQJbFlmkeJ3WJFRHTMaxlmTO3lc/f656f0nfEn9lux1CzER0yOVmM9woERztkcBk27QF2qvGAMg8nivhXxl+xs0ZnmstNkZpBt2rHucorsAU+XCnJXnJH1oA/JYRJc3Mi6fazrO0yZjZ1RCCCVfBxsJOT1IIGDzjJDiW6jj8uKNkJDNJlo1kU4YQJEWDHCtjA5HAGK/QGD9mnUdNnupmsrme6jWWKG1mgaaGZgwO6dYsbY1XeVUsMbVIJwK4a7/Z11+xF1eW+nzW6TRyrtSBmMbSj50VSceSDtZedwGR2zQB8i3HlzoY7OOQpFseaSZZVVmctzDtAOcDKgjk8jGTVeGwmZ5VjtnaKfem95GiJkkIRyHUFty5XoAADkZBBr35fhb4g0iea3l0u5uI3h/fIsWQ0oEhRgAh2hDKwAOPvbuwIqp4M1MWkUX9lXMDeYwdgpErq7lgkmccqAuD6Y6ZoA8g00XGmErBbbmRiowDIoZSyKZWRvmGS27HHAOTxnR0/Tbu8Zrho7dtp27plTzIjIweVl6Nu+bghWIwVB4xXrkfg6WS3zaWU6zRhoRFFG8xkcCR3mBKMUQIMtu4x/EMADsfDXwrS71aBp7hxDLADOluUKby2UVEZs7sqcg/Ng+5FAHz6fDUoxO0SMmHcyTqZF85WDSCPK9QCRnHAXHTBqO50DSrsxhY4xMAHwsAXdIMbkwdxYnPfCnJPy9K+19d+EBiWKO3KwbpnH2VFdzFhY2CjdGMs6/OPvA785JBxhRfCC4km2yW6x7IMQNHAYpJHUl3+0oDgsoAwwyWx0A5IB8aR+Cbu4N21hFLOxgzcIwYukESFSQAoKxqrdBnrzxwcuDwfc3Th5rGVI4Ww7WkICRHBWBwjKFRGdVAJGTnuea/SnwH8CrzXZNi27W085aN5VUPvhDbV4CnO5Nwxg4xknJBP0d4b/YwS5voJ763eSKSNolhVOAiHgsdvI+YDkgfOSD1FAH4+ad8JTfxeeImW6jbZsO/a1vJhWGFj2+cGKYDEjknOSa7G0+BVyqQzfZTcxZ5jlZYzC7SFXRoTl5Y8gEfXg9q/fbwl+xppVvFDFcWUJhZlZVVVZkKgouYhHnG0HPJJ3Bq9eg/Yz0KSO132jw2oLCRUtkNwgUq6SB2GJHYEdTuyM5AwKAP5wIvgJf/AGLy7GyumKXBlm8+Im3icsQFjfywR8qvjc2cKMZVedlvgDdvDdC302GS5MUUUr/L8w8wSExiRlEo2IRnAB35Yg4r+i23/ZHsBHKsNnPFE7YkEsauzvEzbJDECEJLM5HcLJtOeapD9kPTbVneHTH3OFcvMzKWB2oojA/1aZwQF4I4PU5AP52R+z7Pprsr2pgmRV80xuJSS43uEaNsFQXYAdckBh1pLv4Cyx29rfQ2EpnhcBJj8xDJiSKRjxh1UpkEH7pGOtf0LXP7JtjPcfvbAJKhyknCs/mbS5KogDNlV5bOO2Od2defsrW6RNDHZyuvmhgSgVGxgA/dyJT8xJHA7ZoA/niX4BXMi7hAYx8zXX3UBjdlDBIyQZBudSdvbnJHFdrZ/A7Q2tRENAu1nltwDcNffuxcof8AViNrYM+Qs2NuSO2MEn9wZ/2WLmNZ4bewJt2mlAgljEix7zuiYTYDFguzOCd20gkdBkWP7M19AzRPpY2RuBGTActuLBiAE+U4JOeoJzzigD8arH4A3dzsto7Vkt5Wjwm15ctFlSCTAPlLEbcDaFIB4JNe7+Df2J5NcdZbhAkbsrAKkofawXa37wHKEfdOcdzgYFfq54f/AGdbq2keY6bJClqys0rwyLmNclnTGVK9BnHGO1fQ/hP4Qy2ht5ngkaJVQiPc5MsYycIwQ4jAC8ZxgdAKAPz28I/8E+PANzp8EF9o8bu8aHzQZJJGkiLF5WZnJjc7xwpVcgHHeva7H/gln8FtRtI7yTSnnuHjinl3PJIWmQHMgBJwSckjrg1+kmieBpikEas9t5Uke4IAJGVeGC5IDKSF4AHTuDivonQdFjFoqrChjAKBYQuPlOxkLbgN4OQemM4oA/GAf8EmPgpqMCzw6O6oSxKyvKZIssygDK8IW3k5Gfl6+rU/4JAfCd7WRINNdVlljlUK+wqYywBLA7gd7E5I746Cv3n0PQYJI08mIoncSA8gFiMfKR97Hr61uHwyYbkOrmSKSR5EtpNuRJKgKJbyMPlACSNhjgHHQDBAP55h/wAEe/AFhKt2mlverEw/0QYIkVmGd6jbkDknqcdD2rqtT/4JUfC5EuYLXw4bJ5B5sf2bdIgeWNN8EiyHKRrklTyRvx0r+hOLRIjsUw/dA2gheqkgDB+uf0IqKTwtZGZz5ISV48+ZsBBJIyduMMc4xkE4yBgUAfzG6r/wSd0GTIsLJFZ1yhmgeOYv5ciBhLGpy2xy2Om5Acdq2dK/4JZ6fbaMNO1G2t5o0vBOE8uXfIpTbhmB2uvztjIyp6HBIr+li38JWUkO24gRjCSnmywookIXcX2DIKnC9Oh9AMGtqHhuwtbNrj7OkawoGZDEjuQFUsgVTgkjgc4yQe2CAfz7+GP+CYnw/wBMuUF3ocMUypuieOweZ/lONuYoyFUktw3JAx05rsLr/gnN8JbaOJLHwjHdTKoDrHp0nAIEU8rF41G7bkgKQ424ANfuVouhW+oQG8+xrBER5luWQeajfMjB3PGdvp/ePpVxvD0Hzo1uhKqxaRQuN3OEI6huc9On5UAfg1q3/BOn4aWFs93B4QtHul8vYEgVmJZWO9kAwACWbHXI59K8J8Zf8E6dCYzXkOmK8rQxtbxLajOCVyssaRghdqnLHONmTjt/SDqPhS2kQCOJQrqVmbADZCnG3A67vTH44rz7VfCdozJH5DKHAByis7KSyuJH5BUDkYwRjHSgD+Tvx3+w1d6TJJ5OjSQQq8r+WYkeRHV22SHacCNgd2OvIzjBA8Bk/Z11lNYe2v8ATPMtbWFLVpSjxuI1BSKSORxhjvJyQeSmCOuP62fG/wAJNLvUmP2WIu8atgksuwO4TKZwgyDnHpzXyH4h+AFqkwubmG3wXMjYCleXdvvbTn5vx+bPYUAfzw6b+zHPPJMDZLGhYqwnWM4CujgAtGcAnBJTkg4zU+rfAyzszLpnkIYVZnkSQZjhmX92AqNjLBCF5wSdpKgCv3vvP2eNIuURTPAEVQztBtV9pALBsL97IODjHHOa8+1L9l+ze93Xiwy2bhzGBIkRWbIkgnlcbhhSpJXHzFjhxjFAH4Q3H7PzXlpZ2Z0eWWCKaWSQQMhld2R/JMLMv3d4UsDjgEAgkVl6r+y/4juI1vLfS5NPs0gTzLYNPMszpmRjkQjklRhCTjyxyDxX9Bsf7P8A4Z0uO3up7WFp7ZfLRxGrsDjD/Ickg8E9yeewIW9+HXh94xDBAWUjbF5MGUiI5YShiTsJ8wcZPPQ84AP5xbf4Garp92rPpc9yojkEdoc4jBCmKV5CCzdJAFGDu65HB4i++FNxiWNoTDJbPJJM0SsrRM4JiLTSYGC6MMY65BINf0W33wY0u506/vbbS0V2kdjBLCBJGiEqAQI+FLH1HrngEfnz8VfhrBpt3fKLN7ZpYhHIyxMkknzHKqB0X5lXcTyDkAjAoA/H3XPCz2M0vmgq8ZijVY1Cjgr5buyrw24KQR97g5zWDZeGo5Q1wA7BZRcMC7O7SK5d0UgkJyGIJyTjGcdPsf4j+FI7fR7i8ZZ3C+cFVo2UyxRki38yJ2BaXKsoyMquCoNeCaCumf2ZeSXSKGZliijQsoj3M+RuySz5BODjOOoycAHLaLoF5qGpQIRcyWs108v2csdkRwNrPgcYUYHy8YwMCvqE/DaU2VveXYeWZkR4pNsYgSIqcQlsgtIWeQle4bdya8/8IS2Ns6xpIJDdII1vpI9hhk+c7TNIMRkpwxGeBjGSK+u/Ccmj6roEWnm/gkuoZEtzItwnlKVZfLkHyAtb4LEnvxwCACAfMmueArA6ZvFu/mMriVkRZYkYohbygVOTvJG0jITpzxXzD4h0m40PWla2kkSEzYgWJhHknymxNKHDGITdscEjjBJr9JtY0CO1uBpUOnyXtzM2Y445EMcmwiRpFOcNBhRkbsbUyRtwD8rfFDQbe2urefXbKPTJrK3S7tbV5I5yYUkZnWT5o/Nl3rggDd7ZUUAbWgeHR4jtLXUZCpCBElkIRgJCjTSyR28A3R7ZA43EAELnbjp9K+CfhbDcQQh7gsZJj8ww8mUeOVVVJVJZWBYMxGfnPTGT8beBPinZW7jTFtv9ZHG1uPM2wPM37sN8pRg5iyGJLDcT0AK1+lnwJutL1TTbXUHit0cOsRWWSdJ4nMfml1CfKxBRBl+Dv475AK3iv4SQRWvmJp8Qa4gURbY1Bj5QySIsfCneCRuBzkjIyc/NGsfBW6imuriK2LLbCS7MarHJHsysjbfLJKgornBxyQuT1P6SeNvENnaQpZyrCkH2bylm+YFkyuMHcAGGDkgjheua8C13UreCx1G6s4x5nkhZQJFSMJKwBICjhfK3k43ZBIx3IB4j4c+Hmmiyt7sxRTvJbb3wjIC7HcQPIBLf3ec5IHz4r0eH4XJcaODtiMSvFNCqSkQpHndcSv8Au/lkEyhSxPUNztPEXh68tZtIYCYStcNL5Ri+UQMBny3LyE7i7KcDH3c7a9l8B30dtDJp91ML5ZFdBOyqEVw2YoWQqRI7FtoAxnbzkHkA5HTfgubmaymggjfeUjYjJkDKwXlW4dAMAPn2HHNfQEH7Pzz21ncbFEscUSxogjWExAlmkdUHzkse+Mck8812FnqEVhpkV19lt7Zpo4yixl44124AcqXJHAz12nGRjOK9f8N6ubywjLzP5gwEIcOPlXLB1MOY1JLHHPHUjggA8k0/4FGRVQxqJApcRGGORZQoBYly+V2hm7Y45yMEB+DFvpYWW4EVuyOsKuG+eOSTq0bZAUZVsnPYAdRX0pFchWBt1UyybUiVFJ34VS6kb/mVmBAycYGTxnHLeJdYa9tpSYoX+dJpgLiFI4bVPLjiD229dq+YVBYAM3OQT1APEJfh34Yhjae/voJHRWeYMhI+QY3Mowd53gBueUJbGefXfAngnRri48tZYltLaCNl3CNUKHkhJDgPNuOWXAwfpXz14+1e0itZUBXzJDOSY5nMkfluSAIQcOjDjcemMg9RVn4W/EO/sWggeUSwxsphXGWij3fvEYx5DndycjcDheaAP0d0nwxpFtax+WuPLKnMkaP5yAFW3OCSh3ZIx3r85f8Agol4v0fw58LL2xsJYBe6lItmrMypnzn2s4UMQyBBJ/ewOcDAx9a6b8RZ78PGZIk3IQR8ytCGUMhdW4VeHwcD9TX4q/8ABT74hT3V14b0aCV5JnugwAnJiCxNIN4h3Ab1eRsFVwRwSQFNAH50X9yGFpA6GbdGF88jdHICf4JNuQ2yPOCv8Q4Fdz4Pe5sdRtLNLUXFrOI43eCXypo1cqzeS8fSZcgHJyyjHBIrzZ4dTVbNpkhMIgWYTeYqkqzBnnEe4kchkycALgk16R8MzPrOqqPngjgukijkjcu2QfmVIvKyWOzJ4UEsd3OBQB758QriS/i0zT7eK4RoI3d9w2rAsqKkcUjsSZCsSKScYzgBVziudsfC+mW6qmYdQ1CZIi25zcW8SyEss06L8oIbkgjICYJ5OZPiLqUlhMLe3kmeSaGERLiTcQE3F1wDkAg5OPl74GM9D4btptF0aObUJ7Q3usTRyGJ5XnlMGzzAjycGH91kAAtkt0NAHc6DFpQd49X1aGa8t3h3fZ7Z44WEELLCEAZdgD5AGTgpyQMZwfiAnm20oRVFkYCEKuimR4YjLMEGctIEYBugyDgnFSaBZQf2jIl7snEkGIDHI6yfZUE8xiMuMHHls3QtmPA64HI/FbUYrDTIlR4ggidolRN0qqyI2HcEkIyEDDfNgE4yeQD4Z8ZeILVb+aLzJpYo5GIijUgoC33TLj721OrAfTHJ+NfHGq/atQn8u2aJy+UUhTtR8su4KcGTDDPOee+K95+JmvW1vPdb3i84qzxpbRJGjmVNqqyheCjYJIBJII6HNfM9817fSPIwwHPCIGV3J3BTkLhSCRnPUn3wADhbyMo6bnQyMqugjJIVsk4c4+VweoNfUf7GXgu98V/G7wZYW8cU3natEzgbWkiW3lind9qIzIT8uDjDruUnBIrxP/hGSlo15c74FkYyKJCriOMHALuGBYli2cLn5M4PFfcH/BM8LJ+0z4RildBYwXqTyCRtmwgBPMTnlsAHPX92CDQB/ZV8OfC0HhrwlpenSCOAy2CAQBQ0xcQxLMP9WfKUt82O4OMZBxk3Pgh2nnuUgzLI0uyAKpMY8tmjw5JDRsXwQf4u2RivSNG1uDxFeaVpOnyQv9n5upkikAm2pEPNjZyWYkSkNuJ5A4Ar0HX/AAar2aEXU6MjrOvkSmIEBwfIkAAYcuCSCR8vPXgA/PXxH8Ob5rmSIIi7yIUCJuKuZEDLJ5igMBvlABIGfpX85H/BVzxnf6Z4z8MfDctJ9g0K1ub4hkjHl3N/KDcQJJGoKjcob0+f5a/rv1vwz50WLGNYZmjRZrm5ErlTv3yTIsZXMi8deCcgkAkV/Pf/AMFXP2MvGPj/AFWw8Z+AdDudYutMs3OqXEVo0Zu4jvf5TkqAirjPJyy59aAPwC+Cl7YXXiaOzvYJLiO5jliiBlCRW7uAvnSs5A8sAk9ycdBmvvFvEugabd6L4f8ACOmWEi6TAx1ieeVhDq1wplkeFthDRod6qVBAYIPmUkmvge++Gvij4bapDa68TpOqhRIbKOUm6iUfdjnZeEfGDj0wT6V7n8MPt2panHhfKZXLSXMrGSZt8ivJ5gUlSwAwDg8+/QA+sdA0soZb5lihu7yZrm4ljuGWS2JlZkhgjDMI7YDaFXGcAc8ZrQ1mWHT50Wzc37ErA0rKvkgo3Lx7mLPhlHzKQeOc4INyGS0sisU9wuGWNGCgJcuRJIW3eWSTGI5Fxg55P0EMkGm3JjaSX5YnZ3nZSCplKOVIXJZiAQAu0DOQeSKAJ9Ju9SvpofOvXjdZESGK0t1DtIoQZ81T8qjzAT1zjIyAcejxPf6da3dqhle7u/LY3zXBmdgszRfuwoIAY7iQcECMkE9K5Cyt4Z7iG0s4ruNZXU+Y6B449jDbI0mQC2NuCx4JI4xz3OmeF7kFLme6uLqVTuCswSGOCFnKliqDchDOecHPHQ5oAktLPT9KiM1/dTTXV9ATEqM1wBcKflypiy7BjkgDOM4wcY4HxLqNxHJcTo01ixZv9cRDC7A+XHgO2RtAbqGYZAFdpqEkhjMayWVlbrNI4vpiBJKR86xI4XcJAAx2rgdM14B4/nSyhEvkyaiskTlbmaRAIrhSWDFIiPLIjwyjPIwTgMFIBT8RX7XMccV1dSXMs6tmITiRreNhskkaSRgEDSY2DBzvJbBBrwnxbqq6LBMtxdQxJGjRxEMLhpsbpCMrwp8xVxk9GNU5tfu76aaR4fJ3ySMbqcHynZpSxcKxCsv3TjGOATXjXizVrjWbsWEU7SFWUyH5TGdsbAlUBOOM7eBjcckYoA52ytLzXNTe6dWKu4YSABmAY7gFUNyCG47V9XeD9BTTo7X7S5QuqGCNlco3yBwZlXIG5JVOM5+fA5ryvwZ4akiMbFmjBWLdxvyzBWiDKj7cFHdRn+LIPINfafwz8Hm9mW+1At5dkyAJcQJG9zMq7IyxcBTEWADBgdoAUkgGgD1L4aeHdUtoxqM0thZtJHLJarwCYdhaKNkdCyoVQc8jLBucAj2HSLuGCR7zEsupTPKSjQ3KQiSZ3Vy+VG9jsYhhuXCjDda42+RJZUtLTMds0MaI8G/Ia2AKSSLkiMrKx+6OQpycDNdrp+i3M1vNLJeX58wkSz2typknnjhgkaGXehwylo1YZG7zBtxgZAOhuPFUEyi0le31C5AjkZliA8jZFHM0UoT5UZQU3Eck4J/iz1Nlql8dOVLy/QxxN58dnBNHEqHc7LHFsQlwTjBI2/NzkkmvI5vDOoWyn7LDchJJ8CRY3a5mySWc/KSG2jI4wMADivQ/Dnh6Y2rsIpYzPG4a6uGfzIwrMm5WdwofHzHhtpjbA60AZMD3V1q8gkinm3MLe1d7qIW0DBRtiZ5OEjI27gG6gHriunifxALZTNpCF1mXZPNcssccJWQSbyMF5CoOBjGD97qK6vw74NlF28v2p76aTzZWtYIAYYnR2/eeYykbcA5GcnccEgAD2uw8HFrV/t2ntfhjEEEEyIYgwKhZstw/ln5jwQck7cjaAeTeHbB2liuriTS3uiTutLeWdxH5q5ysf3v9aADkew6c/THgjRZZpI4bPTYdMbzIY0MoIMhkWJoZltyv+qYscE4HGOxApaF4M0m1kikt9LE0zsHeSeMxPbyo7RNC0j3Gx0EjsSdgICKd2OT6Lo5h0yVjLYvbliC2xgSzohRFSUsQxD529Bg4GaAO5ttE1TNzNdXM9tLYukCCZBI8mWba5SNSssYWBSeQwLgEHOa7K3sbm3tfPSZ7+Lekb3X2ILtlCJ5qiPI3/wCsBznA+YDOBXOaT4vtZE/s+5luPtW8eUzQgMuMhdzKyqzlJOexO3AHSrEuo2DzNcrq11JO7tBcWZJWIROitHIIosFnXZIpJUjMqnOaAPY9EkURxWkd8tnM8qyMsUo2MUjkG8kjgYkK9doOeAMV6PpVwkZliu455GuLZ7ZbjysRxjcsrXEeUADgJ1PZyu4g4rxPw4bG/uYYdOtxPcTSLFFMZJppG4LDbEAABnJORwD83Tj0mSDUbm2VNPvx9sR3j8kXBMUG2R1dWhZF3DhejngYPegDu9M1UR3dxHbsbhVL+T5W5URiACE+Y7mLBDwT0I+nRxsdSijKvPHNbuPMiYfLMyKGLmNWztDFwDjJ3egrzfSVu4EeC+jFnOuczRAks22RY2RhMVcFkXOcMF471v6WLy0uXZNQknndsi1lZAhjc4YCQkKp6YAAJyc0AekpE1zEI0naAxgiQK3BLPkqSzfLkEYyMc+uKia5utKlVvJ3ebBITcshzgnygY35MjhAeNoII+U55rGstQ0yOSM3LzKJwfOQOR5V0pK/vQ2c8henb9N24uNPlVxaNPclFjjlG5S8byNuOMsBjzAMDd0B7UAbem681+YlnQrhAYkCyq4OPnIP8GTknpjOBxxXL/GXwXo3xd+HfiXwFrtg1/Z65pV7prpvVSDcwvEJdr/fCsFbjkEhgCQKzZb3U7C5SUL5cEkmwylGk2gRuWC7cEnp1IA6nIrutP1FpolHnRPPEp3zIUDEkKGI2Ngp97gEH34oA/zuf2qfgXqf7PPx58XfDjUA6x6bqkq2s4DKlxZSsXt5kyM4KMSc47jGRVzwv4Wa6GnFYgcgNEVAGN4QLulUkOoYj6cjjIr9n/8Aguf8CYbH4geFvixp1nMsWsW0Vhqd0sOFWW0bJZzkbyY5snA4x0r85/hX4f0/UNGsXtLqK4jQRiJCV8/cGUsgIII+cgk46OMgYFAHK3fw1SOO4nSKL7T5sASON9pjjMAd7hEUL5gyjgnAA3evNa/h3wI/9qW7OInhKk7YreOJDJwWjGSGBRpBk45O0KcV9J6p4fj0yaCz1CFZbxbMNCq7pPLeRlLvHKoH8ORjGGOeCKTwNGbvWJLZxGJLJ44rYTW8LIkFw0cipJtGXbaE/jDAMRuGMUAdr8Ofh/HBpst5Jp8X2nUJIrOzln8t/Ktysj3MgT5sHiNS2M4YqMc19/8Awa/Z0Nx4ft9UuNNjs73VIZHEsUDAImCFCpk5j2EDdgYbIyBnHnPhvwekdzDcGCKZjFFEkcDBVEjPhPIg2nYxaRwABg5wSTg1+xPwk8M3VhDoVre2/wBmhFlbM0NyoE1uGgLbSBx5Z3P8vy/fOeRigD8s/G/wPa1sUWfTRcASSRm6ZXSeKK2S4khVCIjl9u/kcEck1+bXxP8ACM2g6xNElsB5s0oDhBDlVX5Qqx7cPgDOPvDJ4BxX9UfxH8CaTDY3s8ttBcokfmr5wBhWJYyXRkHDr+8JxjoBx6/gn+1vo+jWt4t1bSRWhikuB5ojjUsQrbBANoMil1Ix1+QDcc0Afm/qlo08UwimEcn3WMpA8sKSdsS7SdhGcgHIL5wRxXmt3dSSztLNMPOT9zuDPsI2ZPQcndtUHIGDyeOesu7xpJ7mNRLJAzgecisxiZFwJYypBUZOWC8cEYIri7m5hjYn7NHKkTxBjvkVnUAruD7gUY8csGJzjAFAHR6fdvbOkjNMskaLiQ7jGkkoYxqU3YYEbccdMkA9a9p8K3A1O0uJJEM6S2zeYA7ZV3WQIWkOTGVaNyO7BSoGTivCorqSGM74SkamMRwEOGEyqf3zBgpCBGcKv8PmEkDgN9PfCd9MvtGkjljEcgfzHndVUl0LeSqoigvndIJCQchwcfKKAOWvvD0kluEikW1n8oqYjcEsWh3bGG9R5TFYo+CQAScYGAObiS/tHmt0Xy/MLW9y5DFZbfzBJ/yyJ3OXUbcL93Ir6rvPCVpd2Szt5KtIjuJQRGFZCVSPB2iRyZE5xkkkZI6cjYeEra5m8nUN8MBdVkntreMswBG9xgFZJeZAd2ThhzgCgDxXTjeb0aK2fesZe6Mh3gq5kikZtr4VCjqOp5bj2vRWpikCzySW8cywhyRIqKm4kyGAtt3FdpPQMCckHGfdrfwro6Wt9dO+37Jaq1vBJEI0l+aQsrtGfvFTwSMHAJAxivFdduI7aa4G+KQXOY0HmJI8KxuHVgqn522fLnGMZGM9ACey0tfJvbiW5mdIwPJZMzIfL3eWAPMBt0ZsMDgYBI+YsKfY6fHJfWilfNRWObkQhVZcsHDKxAADqeSQDgHpWfpesuyzWrhdl3JFEJvKJMbNLtX5V5EWTyBjKr0zmvZ/Cvhma61CBoVEkMbxyz4xsJycCWNj93cxJyOAw9cAA/0M3MkqKCwbydqbVZQE3DfgIuD69gOecd6bQpv3Ouxj329SOuCO+3HX8KvGKONiqInmTHzHkPDv5ZAzIwI3dQPQAAU0pyrBiG+YbSW6gY6gn5Tg9fWgCGzsw90uY2KM4wqsPmAIAByRgYxknGPpXeXGkrJEBbLFC6yx3BVo9scjwqzRB/LwTibBBySOSDuwRyMCSIUZSUJyucnIXbt5P8Q255xnn3rbj1S4CRq0jZXC5JzuXhcsAck8NkY/CgDav7CS/tGiaa4tJSjr5tpcO33jG3mDzFJU5UdckFmwaztQiEUMSSI0nloF85kzK2Aqh2I/iL5z06n8JE12OOH/AEkFQoAL7gAVJ43Fjhck47+9V7zU0uomRI2ALZYsWZzgEAgA8Zz9ec4oAw5NiYjAVgpGCg4bjadxA+U5IH1zVfzUXcseQBy4KthRn5SpPUc+vtxnm4XZSeQRvB+YkhgMkkYwSMdc9z7HDUC8jCkkYZf4mxnClh1OB+PagCrsEqgg7kOdoGAcN1YAEhgRjn0NUJogDyDxgnntuHB54Gcf41rSjYuFXCjAJHHUYyOgAzn/AB4qjLFK0BkWPIVwjNkhlGMooXvnPfgYoAzUxtddqkGTlyoyEC8gc5HB5/8ArVZjC7MAEgYAAO04BJOAB2Jx19KqxzxyGcSQynym2gMMbi2QuzGd/QA9+eQKubQUUYGM54yG6kAc9ecE/wC7QBcRVCsQxK4JHA4AzyWzjPH+PNWYgyhmVuQcKSwwEOFOAoznr0P19KpxkfMoJCDIxgfNjrkk+nXvV1cMgUBiV78Z5x6cDncfp+FAGcumN9tN4J5XBJzGJWKINgUxhA+zblc/d3ZPXHFXzFgcjB4HzZGRwcqccHp+dWFDA46LjJPHU5zjB5PT/wCtTmTA2gMCQA3TO7jlQfbrkckUAQGHC/cIJztGCGJK4APoc4PFVHjcEKFOM7TnqNowSeM/zrTKHchDABSxMSpxJlSASTyuMKeOpHXrSuEKkZYnOdy45dev1HPSgDAniICkPt9OucEqMYXPPXr+PeqTWcUbvKo/eSgeaRkFiAMBlIyBgfTj1rbmhBUEgrjBXsQFYNnGevbn+9VQoGbIUnkjgEnHQEj6K350AZjRkBQy4HGM8Acrg45x0HPXgGmiMHcQAVJYAMuHADEsAAeMn8ORitKZAChYnbhwSowGJIGWBHYKOgHLdDUAijX5Y92eSSxBBz9SMHGPxJoAq2tqvmM3mlFkKZWQApGUUDA2qCMn1ycirj2qoOUyjFkRipCEDjIYfxZPHp+lSxrJlshShwVIY7gckncMYB+7jBye+KsbSVBLYXlgCevA6KenufagCl5agt8u7nqSTjt/e6gg4+nrzTZosIxADuoEiAYXkIRgnHy/Nn8T61oDncCB83AABABxz90Y55z3/nVYqFcHJXHcMRhe4ODxzmgCiAjx7wp+cg7SpGBkEZDdMHOMjvWc6XP2pVj8j7NhmmblZQ2cxiPaAAvD7icHgEDk1tsUMywoVLyb2EfmKHaNGVWdQT8w3MoyPXpSGILuDKUIYLxkNuGeGAHucflQBR+4ERVVhwd3A2jOMEkjc2MAn1b2qu0bkOz7SdwMZAIKZ3HBbOSc7unr9MWp1EaiVlLsm0qqgMzgfKFAx87bc+3WpNhYsCGI+UlSCCMBQOg4+bvgnGRQBiRxuSSehDKAwIGCDknnnn0+vvUcsTF40IUKTgllJBVueVblu/bpiug2KcDG0bzgnn+JiCGA4HT/AL5qJ41CqJRtUHcXYZDccYLHjgfkDzQBzd1ZNIrIsuwspUshCyFMYYqP4SOT0x+VU4rBbaUSRvJ5zRogYkvzGrKG2HILFT82MZ/CuolUFVwocKpx0OOMZVugJHH4e9VGRt5BQkDOecFRhjkqDkDkc+/1oA56SxWYMzpG5kBVlKDByQWQjAyuCc9OD0qmNLRAyRDyV8vy1WNQqIFXaAqHgY5xx0roZ4CzxGMlQrligZQjhg67G3JnIJU5Ug5QAkoSDMsRwu5h84+XcBu6/MRkZJxnp9aAOUGmlZUeSYyJ5IiMbIhBdSvzgqPlY4xjgfSpn0yNFdhGMhSCME5HPzADOc44Ht6V0L28nks0RXzATt3EgBi2SGG3lNmQRyc4xUbyxb1tJIH85ldxJ8+worAPubaQGy4wMgEDI55oA42SzQlwU4KkMu0KQykYKgR5VTuPJxgL3zis9fD0cSLEN/zEsySgtliWkX0yNx7Y6kn5s16JJbxooUIHZsxhsks+QSAxz87AA47jFVks2IZ3jYDepAOMIyYYYyxwTwfTn0oA4H+wYwNkgVQcIpIJC4+bcQDlht6YOTntivnf4x6PCmi3R8qOWSBJkKkDLofmWTczBXGGOR1GMHnp9gz2O1MkkyKp3uQF3FRnO1AApP0AOBgDrXgXxI0UahZ3USthtrnJAYfNztJAKnknrjr0oA/iZ/4LD+HJLS0uNRu9PuY40ltlmuIiiKVeYHy8MSC5zwyqQMDOeDXwR/wTasYJviVDO6zmNJoxDIcAoiSEhQQMMwQc84y2RyBX7Jf8Fx9Aj0v4TvLvDO19CXUvjbJ50b/LGoGRtK/MwAJJAGRX47/8Ez9Qlm+J1rpvnjytoaGFn8uPz8gO7dOke85+bPIwM0Af1J+GdbbR7u2EavEjJArO7BcEbY/OXkqW3gdsqwwQO1r9uHRY9Y/Z01jUbgSrJ/YF5NFHHJkb0hZo2JO1QQd3U4+Y4BrZ8G+DjqE+mysGu4UZJZYpCXtypAaWNAU2qC3OMDJcNwcmrv7asdt4f/Zq8Qttlt7SDRNRjjikcHy/3MnkkjAAUktjoSOuDwQD+Hj4SadJd/FhLRjHj+3ZZCY2QmNvtOcGQD5HXb+Byetf26/sK6Xa2fhvQre9iaZ5La3FtIPnaPcy7lwpOX3OmC3UHPQ1/Gr+zbZ6TrHxetLaYrvvNfu3unaMSNEouQoXaFI3E+aw5yAQewNf3IfsaeGEsvDmi+SBPbxW1osMpCr+6hSNRsUrlI9gxnOSEoA/XDwZaxJpcRRSIwqIdwIHy5yMNjAGAOByB78dSbZGlXA+UcAEFSpBB69uSKb4NTdpYEkPyN8sUh+XK7flmjOMFCCpU8gjmtpbLCrvuDI4k3kKBHhMblU7eozgdOnc80AYsVjHDL8qswDFiN4A2AscnngdBj0xW/YDYwDBWjBYhSBkYP3S2Mnk45/TNKtu4dWWMuGxgAKPvZAbk/dyR7/L0q8sYzuKgHqCQVAJ4JAx0oA1bSQBxtGUkBZsE/IVIAQgnIzlunTHNbsAdiMnr3OeMe/5YrFtI+ARk/PztCnOQh3EnHy8ZH49a3IhwGbI2k8A4HPY84xjt3oA04UOSPlJYFTu6E8dypyeD6dKulSMMUAJABCkn5Rk4AAPXjP0wMVRjuFUYHBODtyADjGM56c4H41ZNxG48xmXB+7hsgDnOQDzyP8APAoAXOwbumFz14PJGOOnGfyqtPcbFOcA4B5GSGII64GBk4H1qtPqUEeSHA4II3c4HQfXkYxnNef+IPHGl6fBLLLe26lEKEtIqhWyBhi33D97r6UAJ4n8R22m280k86woiN8+7AztOVDHocnv37V/Ot/wVb/bSj8D+C7vwL4av0ufEHiBbixgSCcK8MQQGS4kdfmRFBjYnBIDcAnr9X/tvft2eFPhZoOsaHo9/baz4rmhENnp1lcrMEmuG8lZblo922BWLE9CQMLuJwf59Ph5+zx8Vf2qPifB46+IA1G+0i5vGuYEumnSO4jeR5oo4bV1P2ayDFWVdo8zaC+7FAHlv7AX7DXiH4z+Kpfid45gkeO8vjcDz9xklM7745PMdMhgoYjaVOHILEkiv6+vgf8AAjRPBdhptlYaVFD5SQiWeGFVR2ghWLErgdPLRBkA4KjkcV5z+zb+z3afD7Q9L0+30+G0it7SIfugN6zbQMuwTlsKOg69q/RrwnoTabYwpJJvMZLea4UBlY79uAeAOxz0PQYoAtaL4ZsrAjyoSrSKpMixEDC7ThnCYVs+/OOldoIEjVnC84wCxGCB/dB4Q59Px5pYpYwpjQgiM4dARnoGTcRyDhh+dK8qOoAYEYAYbuAeoIHY4AB96AOd1Mkq3DAspymMumRk52k8g5xg9vSvPdZsnS0mutjeWSIzIBIQHC7kVucbyrOOfUfh6hdlVB64AwCMg9CBz29s8c1wGvMHs5ArsyIDKF3sAx2bFJGfmbaz8dqAP58/+Cgnio23xJsLe0mMVxZaL5yRO7oC0l+SXJ5+YBX2qR1bqBmvzxk1mXUWeW5dJriZh8quJGkiuFLqrycjzMhgTjOUwMYr6F/4KF67NeftCXVim9Y7XSbeMqGw0wkuZXQJ+9ADqUYcfeBxjjNfH1hrP2mGO2tLdFEU6faJbhpEEseQAHQHGQcYwTnknPQgHoEcWnsUQp5TzMjLA7BizxIdxjcyAopLLu9zxzgVwvjWG+stLkiSc3Nt5jPIAgkmg+eRg9sCu4Y3AbVGSFBOBmvULYacmntefbLSW6LgRR/Z1E0OFdWMgkUEqsm1QMgkjpjNcD4wL2emicypK43ea0cCbGLBQxi3jMcgEikHhhnOCRyAfO+mC0urm+t7i4EMipHNbxMqQJOUkzcAsEO9lDPjP90hRgDFnR4DqHj3w/CqPcRDVbRZYWYbHKybI8sETdnacZPBBODnNcq108GsXTMIGSWWTaZQQdxkYna0jKzREkcA4Gdo5rsvA13JD4+8P281tGq3FyrR3sryIsKw5k3RhJMPldg3HGOeMHgA/oM+A2i2sllosskSRXMQtrdYYIhDEYEQHexH3pS4OW6Hr6V+wvw+s0jtYI4U3kwxcNkFdsQBVsMwB+UjqMkZ61+TXwAjke10QrCWdktnDwuEWQsiliG24YHe3UchR65P66+AImjsYdwdHEKbkLZZDtClC44bBP45oA73yVLODxjOAozg8HI7EEHr/s9aelvECWZAzpna3C/KR83zfwnAGRzk1ODhGGA5PyhjywYHqxA9MDscAe9NL4UswQjIJYbTtAxjOB0OOOe/PrQA0KykliVUAcc4JCg4wDzkHvUJAy0YIR8bVZlGSAehAxnjJ68HPNWkQu+WwVOMFSTuBXJwDwT6Hpx+azWAnVgzGIhspKm0TRkEBirMCPmwAeOR+FAGVcwbSIyhJdW2tg4OxQDuYjhskZGcntnFc9d2aEEo6GTLB4w2HQYOGPop5x9K7XDs2z5TD5f+u3nfvGVKmIpgLgA5BySenGax9QijRnYMCdoxlQAx5PUH5v4vwNAHES2j24EXnO0TjcQsjLuIbOHByOnqCeORXU2flJHGiRkh1YqrAllG0HDug2rgnj1xWNcqMgSONythVAIDF+jbeinPfPAHOa2tImaawhMi+WysySZ4DGGR4yy4J+UhAeucEeooAqyptkZ2jUjARWAUGNW5ZfYEgf8AfPSonMflB4o4zuVlLBvlY8AnftIz83zdMdavXLMy4DRiMM5dNp3shXdheRgbycnngnOetY09w3lwRozBEOUjfGEDFd6hVOFGcHPfvnNAHd6UyeXHnIySBtyQDglSx7jGR9T6V10BjZCAFL8jcp5GfXHTp+INcXossYiUB8uqgFFU9OMkLnhckDPPWuwgYFmVcDcBjGMhhjcCAOVwOM9yc8UAShMgbeBlvmA9iSSw65wOPamCBj8zkquM5JODg5U5I5zz+dPgiihRIIgFWMb9mSSwfcxyW6kkfoMdKl3Igd3l8tVMSgEjaC7BVxg8E5FAFeSAHBUYB4wq4BJ9QB9M9KovCF3fITkEg47ckFePcfnWwVZNoQj75LBi2SCRuHXrz6e1RXAEcJKozlQNuWVmAUgMpx0HB6846UAefLbOtqrTCZ5nLO/mNk7xI5CjDEMACQOcfSuE1a3D3bKxbyxCSiAYXzWbYxLAcjCDHpjNepXBeJ5IhEFiGCn9149ud20fcO9mGMdqparpdnLZgrawtePZXN2solKeXHBJErIqBsOxMjflQB8e+OoktLaYWsSqXVQSi7RgmTKNsAy3KkfT3rwiK8dssVBYSEmEoQByowhxjPzEk44JxgkZr6w8X2NtPaShiFZlO4heCc42BjkAAMOfbvXjcvgy3ubCW8gkInE5EQJAUK24MzZUHk4wRwcdDngA4Oy1uMmeCCO3kmQsWKMm6KRmbcqnhQCeTkfMUxXT2NxBcFmnYp8xUbkwG27kYbgcHO7jIwCOvNc9L4Nu7Sa8bSYFe4lZTMpIJYBpXJjjdgx+dmY7FbG4nqRRPpuoRQwR3EcsW7YTn5UdQq58vGMku65x6ZPpQB9A6HcwDT1ghUKhRFG5Q6hc4zgL1759zV3SoZF1AFl3RGcxFkjZi2fkSRcD92gOeSMYHNcV4UR7HTZvmaUM+7azhnj27ldVJUFfvr252DOeK9C8NvFJcrOztHKVMYXn5gdpLFd2C5IPYEZPqTQB7TpUPKKgLBAD1b7o6bFHRsY7nkZ7V38EQaJS65wx6DnPHcjpjPHHp2ri9IlChDgjfj5843KCQOc5VevpjP4V2scqbFOFbaAQqkBiQNx4HcnH9KAJPJAbOzaSOdoGTyeWPfk9Pam+QwOCrNhcjYAFbGSAST3zxyBkdquxspBJ4YgEg42ggENhiOpPYnoOgzUm6PK556kHABCDAGGx1yQMZ5GaAKP2clQ2Dkr35x6gAHg9fyo+zIeWXO4MHB5BBXaVPPTDEcjn61ptJHgLjawGSWJK7Rgtg9hlhx9ajRlAOCGY8gjaQVYkhh6jGcHnpxQBlpZ2ibo7dEQglZNkYAV2JPlltozhmY4zhd3bIqGS28xZE3jCvsAQHMRCJuVyJMEk84wOGA561pb1QhR90AgAEkEZ3DAySe3v60STrvYtHuUYKIo3vxnJIPbGeB+PSgDIazVlAl+fAwwKqQcEnp9TWZ/ZMSTiVVbKbljUu23bIWZwVPUghCPpxwMV0jZ87lY9nl8ncdzSb+mwryuzv1/2aGKsWQoyFSvz/Jscsu4GMo24ADg5AORxxzQByl3aoYWUjawTCkICCWDsDvz8rDHfHJ+lfHPx10WCXSL2IECUpJLs/dh3jX5JCFZgCDhVYjsScqcY+450URvuAAxnPVt/PIGDkY9s18lfHPR4NV0qUJNNB5Mcs6vGDnPcKxXCMT05BAyeADQB/Ch/wWG0uDS/G2gK2TNJeStIOg8tVcF2dBhf3hUKOo57kV+O2h3Kx3FptkX55o8gjP3H6BiD8xXHQc7q/bL/AILVXcieK9Ehitool/tWdcoxaS6Q8qHLOQV8yPkDA4B5OTX4U6ZOF1G0imcworrJLKi70iQMGdimRyFzxkZwAOaAP69f+CZWl6TqvhDQ7m6t4GZoreJ5Qg80KRG8auANw6Y5IAzgCv6BbH4YaXqumQtFEFeCN2VlQlXjwFZWOcnnB44O3HIzj+b7/glNr13qHh/Q4bOLzbZEhXcyqGdBKG3SxK5+cEKPmLDOB0Ff1V/DW3LabbCQsoEaupKAhkKqvlMGU9yedooA84svhTo0cME0NqjAqm5xGsbN83LFVjHOcHGP61eHw/sIZxH9lAwBkEfLhujJt4yCT36jrXv0kCWl2bQxHbIhlhZUV1TBO+Nj1Uk5x0xnIzyBWdIC2Dhmd94VgrcDhmyB94nHX1yPYA8Lu/ANg0rs9rkAhcqF/eBlAchmyQwHUA5IPHWksvAGkhXVbNQq4Kq6n+EtjkcAncRyOh98V7lJZRMAGzknIAAJHYYODzj8gKW3svKdWIGzOfmGMEn5v4Sc+2O3YUAeS2/gK3jDGK0ijCEhfLQKrBvmLlRzkKV7gZHpXcaX4Xjhg2+SmMgsrKMjB+9jGQeent3rskhQybRuJIVhyOo67cDO3B/WtqGBZSVUgYAV9pG7PUdfY/pQBwEWiWywbAIwwySrKPMCmVipwV4GNw68GpYtJtwQkkMRUSs0TMg3EMAMBtvzYIUY/Hqc16C8Fqm2B4ZWV8qpT++vO+Z25wR29TzgdahtgrRkIoAJBRwSVBJxtPPzDk9Oe5FAGLHpMY5KAgD5crldvYj5fT06dajuNKtwN/kRdSgZEBfJIAYbRkjkk56Afl0cBTy90qMigOoD5Rgu75WYFs7cDpnoamSCOUA7i8fXahAVtpAxuHJXII9Dk0AeZ32gRyj90yfKZV+Qch8AfMCOGU5yOpJxXN3Xh9ZpR5kMXnLAsTbYU3EgbOdqgPwevUmvbJoreYuhglMqDduIVYQp4wuDkkc5yOo9yaxrrTt8kqnYUYBkdQVljbcOOM5BJz1BHAx3oA+Xtf8Ah9DcHLQMCu4RrNztYngEgDAzjr09Ox8V8U/CqC6LhrcB2jf5o2B+U5T5cdCGPoD0Nfed3owkWQH58gnk9WxznPvnr1Nc2fC3mzO7RxYPER2kllATO8HH8WSACeD60AfnPL8CbBlSW6tgwit2haVdsfyrGQrHEfIwcnnkdTyc8tdfs72kx85LNXidfkIjAWQZX5tqnqEAB47emRX6iP4Ts92RbxjGGIXG4kA4L8cKTx07HnFUX8KNcTzSz+U0TMoh3R5nQ7VBVyWO5NoXGAMZxnGMAH5I3P7MmmfaG2WsSSygK6JAuVgAVXIdVGFMRHXP38Vw+tfsh29pPJJbafFKbhi5wyO3zxEbQQBl+vbcGAJNfsnceC7BzGskSo07iMbYx8z+WWYloxwQgfkkAYBB6VbT4e6RBH9pudyPGpCOuQXYKw3wggjhu/HJ9QaAP5+fE37Muo6BFLKmnvZpcCSNHdImBKuilGTBaN8lcAgFfvEZxXk+kfCEaVq0RngjMrzC4Kl2QbI2/wBIWNVK7id4OcZ5GCBkV/Qd4m+F9vrgk8xXeXzJZkSdsrM8rZmZTzmU4U9STgA18WfE/wCGNvok7XYW0jjUFHWZNpDoBgLwNrlSM5OTtJPTIAPh6PwStwbhY7CCS4ljbypZIpRNEiIV8355NpPl7S2Qyrgt8o651j8Kr/UZVSBWjeV8yboyfmRtu9QiZVN27kH0IwBX0XNA0t01rEsMYijRi5U5dOQ6q6qcE5PGOQOTzXu/gbwG9zc2Ej4XeYy6Args2SSzuMRozn2PykfUA5D4UfASaFbK8vXVmRULI1vghThvkAIAO/GWIOQcV9W6f8MFWdJkh/dqGyAiLtchQmZFXKrnAIBwSea9d8MaGkCxFomQxwCPygoVWUqhBKqvL8Hnnhuc17LpXh23eHzYkX7xby2BDMQu/coYYwNvcjtgegB4r4f8HxxNbv8AZkQw/KxCYkc7QVOTjlWz1z0HPFemWmgMUDfZ8hgpEkqgtjcyugRRlCF2kHOPbNd/b6KiSBTFGuWJQqQzFccE8DHJ6ZPsa6aLTgu7cx+YoFXHI2AAgYHcY/8AHuvFAHks/htX6W6PklSSVbdgZKE5+7sZu3QjPSrc3hPTnjiQp58K20Zk81CPKkiMSJBuOfMCqTySPucDGCPWxpEQAHA3khhnBXIKlg2Cc4zjvx+bRpvlpJ5YBZmLAuMDLDADAHlcdeh/OgDxWbwtYBgxt4znhW2KMKQrAEH2wPw6U7VvDOiXDWkdhpkscS24R3kYTGWZFBkcqQRGGJAAAx8p9OfY20KGUMsyrIpBcDZkByQ69cZZSMhvf3zSDSIZIEby9qyMspbCgLIg4BIc7VGT0LDjryMAHzy3hWEh0jsox5asfmjXc7ZwrHIIPG4c55IzjkVWHgyB2ilNsvmRurM4RY/MO3ZiQLGN699ucHaM5HFfQn9ixsFBClihjEm1PMK9SxZBgk7QTwRkA1Xj0rYkglXzQjDyyAQyptAKuS3ztuJORgYIyBg0AeN2vhqGDJ+zxB3UpJmBSDGCxVWjZdu3BxnHI61uWmj2+zZ9nUqCGJZFC7QuwbRkYwBn+Rz19a02zgtEmdrUSStBIkfmjzAkjYxKysPl2knoTgjg4rlJ4ZbZpGdkkUM/sQMkqGAPJHp6UAYlt4dM9xFPCkSopZVQqVyM7i2cYL7QOCPfqTn0LT9AiihSK2gdYJbiWa4kLO0zGUsZdp28jfgKOiqcZwBU2gQyTRq7sFXBO1VGcEgp9Rwc8DjFd7b5QgLkjGDuAwxGSSpHr1oAzYNFe3ezNvcy20EEu+eMKjmeJd2YnaQFhuYDJBxgY9xvtEsal4lDOx3KGOBnIHcEqMAcY7ZxyaY8hyV9RnaMnj5sliTnkjt69Kqm43DJYleuR9wKCB17HP8A6D7UAX3eKJfNYoowQWYqFXqGGcA45/Q5qI3BKlo03kYC5wqlWPXIBzgZ/wAe9ZD3LF5FEgAUgvuyQ4YDaE7buM570i3ICiNZx5gAwHAaQrkBiVUqSM55/wBr8CAb8ZDFdrZO8/KwLAg5PUn5eWHtwalvYo50Xf8AKkbgyggHeuTw4I5Xj8axoLp1ZQsZZGX55d2FR92AoB5x1454HJrbjZJNwI+RlwVJBBXqCQ3AGD+tADEjhihwgVUALAIgUBe2FwfTr39PXIKtIwkhPyTDcNsQ+Yo23DOegKAjp06dhXQGCM7d+1egySdmSoyp+bgdPz9quGBIlU7k2KAueQoJJz24Jzx6YoA5WaCFYm3MFZ8MYywDoXyQMZwcHgYx/WuTutOD3EgHzRxJuHGWVsb9wIHXHHtnivQb6ONg8iICSuSFwGkIHyrvP3V5bP0BB9cS6UR79gwCBt2kZbgD5icBj8vrzg0AeMeJrdRBIdqhREwyw4+6QB5fBIyQSM8jqa+RPiXeSrAyRTpAiIpkQIY0BG1eDx1Yj5e2eOxr7M8UNALa4eR2ygZ9qhmLKNpfATknGcDj7tfHnxIignt3IQBZCAZW+8EAbKsDkbjlSM4IK4wcmgD5vj8RXBZliFzJIrEv5fm/JDHkybgMnaDuJz2556hx8Ul7qKKSOZBc7AI2Z8EBSIZl67Y84JIwvBPBOBf13RLdbqwfTb4vLLG0dzDCxikLhmV5ZF2AAFHGMMx2thjU8HhPybuOTdvlAjGwDKBGBzGpQELkBu/egCjc6ndi3uJXjnkWLDAozlmRzslaLpuGByMAdMZqr4dv4ftqfaLQxKJhv2IXZvOYOu7aTyS4Ld15J7mvXLTw5HfBLeRIwhTDIhSN8KeHKMMyAnfnBwMDircfw8jt2luFjlCxB3DIAMjDKSxT5sbGOeo54HegDg9Tv7BrS8htreJTKGSWQEFcKDtUM3DD5Rz1JHBr4J+N3h9vEMd28SIAcT3MpRZJWaNGjdmmCg48sgBRgLjAz0r7J8Y6S2lSXU9vOyqkhkjCFihRSzgFSRglSA2Qehz7/JfjnU7ZdL1N5mZ2Zg3ljcsiqpYylGAKqpAPUbup6CgD8hPjHcva6dfWE807R2qSwxzyqXZg4MaqXflnEaDOD8qvkAHBr4Ui1COHdBE8myR23w5ZQ6r5h81QRh0DKSMdMc9MV+jHxX0WLxXc6pH5aWMHnTzSmNFXdFMjyW0ELE9fOjVSEU7eTgBefzl8aaLDpMrCGZzh/LCLuyW6FC23qG34bAHJznrQBaTxfdaE8cljdlYmZPMhZ1cTbhtljELEhmUOpHBHAOeOPon4V+LDLNYrFIZ2ubxDqFstuJbiMyBgkkIxmRSJOMHG4c5GBXxddz2k0turiKIywxL8mfPYGbDxxRhCnmpCyj5sfKoHWvfvAHiBdBuo57VZlN3bC3aWWEmeGJUEkrIUkxt2RMp44RTnkCgD7X8VeKEtRFc2JD3Jt2EaosRMSqSrMzbPnTgrkgn5cEYr46+IninUtfuBb6wkjRWiXhiKpO9wjSSNIx4wzsm9lC9AEx/Dz7tpGqxM8UktrE8TyyBGZJC7lkklMUhUEISVfqAfkxkkYrhPHWkveNJfQK8V5PcIvlxQsgjDRO0aoAmBEy7Tlid2WbAXoAfLulSWemaiLhhM+pWcdyEC7QsrykxRCF4ACdsTOSvKEtycAg/fPwF8YX0FpaIbkgJIGkjncWxt1uZC00cg6bfLQOOCAHAG3gD4w8OeELttVezlmjmZ7sgx3GGnhZX3SrCUPzLh+GHV8ggc19ufCr4eRxJcb4rsLsDqU4L7pEJBR1IZgxxztIJyTjoAfTPiDWzrWmxXk1udy+WsbQybxLCq5B3FcMSGGTkEFTxk14/N4ijD3EMtwLRfLmDQSeTMrpNEsSqsEsmGfMijgFiMnbgZr6WuPDCQeEpooIvOmEZZniSMGBJgIowGOREMPjjb15HGB8Z+Kms7a8RXVnm+0i3Nq7jOYQFaWVvL+WNwcKMYOfmyKAGaB4wBvorEzRi1TUhHDDBHBaiaMTqu1GIGCyljlsDKt/tV9D6AHsnS9tZwkLXSTRxXO11MLBpCSyAqwOzC9flc4PINfG0umvG4ubS2ZM3W5UG8ozKSwQYALj5uiAZ2kAAYA+sPAkt3qmgWs2pBBcxRxrFHbjZGI4yoQzNsBCmMPkght2ck4oA+v57+1l0fT0f5T8vnMCPKGUDkF3K7VCjnOAcdK7HRfEFlpSRgzs0YTCKSiszlZFiYgByCWVSR6Aj3r5yl8R/2NJbXErxG1vIA2yVpREjBVjSEtIznBIwGIz8vYnmfWNVaeK1utNmhgQLHvijl3RRu5LyAbyA67mcfMBkEcDpQB9VDx1EJ2hl27Y4HRtyh0DuMozpvPl5GMMTjLc8cV4p4u+IsFrcAQG0tbgKsRwqzxtEW5hYcecuM5LLxxxxXz98Q/ilo/hjTt8+tWrXvkRGWGC5TexDBAsiCQlcNtBJwBg96+Or345S6vqZRboCMSM7MJWfaGIQuGbBVMYz0+X6UAfceravNfTxuJmtrh0KgR25LtASSZYyG4jbnJJRWBGOhA9I+G+mCSe3ihMzs0pMyi3MAgXzSUQMV2CVlBOI2cAnBbGCfinRviRLMqK0sM8zSQ2qzCeO5kDHy8L80pKR8ngDDc8gAivtL4JeIvNaXz3il3IkihoiMyqEbdE+0nIXbu256YwRQB9YWekiK4AljmCu0aAlGyqKuRJIdpxhifmPyncM8V/Pz/wAFDdeaX41WGnR3cko0uIOOJI3glMpYBG6HOVzgsOBjINf0GXPiWOKxuSr7PKgEhZ1wjIeRsyrEtw/Q9FBxggn+YT9rXxLF4m/aG8STO4kRNSFqsjKAY1iZEDJGpyxYEYPbBGOhAByOs3MZttN8hrhRaxjzJPOMi43pLsWIuoRwpcFd2XLYHevVPg1eCz1WWdrqaQjewSFiiiFfmZCm4lwcknkn5tvHJPiHiC32Txt5rTI+GZi6/I67fkVEJJyC33gB8/avd/hXbSG0kuktFlaWKaK3eV0RhHHEPNUsTuLqRkeoGB7AHrGnaRaeNPEX2jWLg2a6ddzz2UcUXO24jwIicYQKI928HcDKRjoBe1efT1u5hFLMoiZLdbQXLm6uJzI3koWfAjLGIgiM7ju+9gc7Wo6e/hnwmLiW8trKe9/fXLec73MhKeawtQ6hgv3RlcjkKcE14MNRP9rfaprxrqNpIhbI0hVppXKnLOC5GHJIZidw6lSeQD6IsrF9K02S+uHFvdTkSC2WVg6QsgEEcs8h2w4ZXBVuWDAjk8eBePr+K5N0Ed5IYQylYmMm9sPH5buwGUztzztHQda9LXW5n0lFmdpwYQIYtuGjdcOzglwqoJJGAzu45YHivL9b02fUC0kYVjd5kE0xRFAyP3LCNiu7IKnJ5AJ6MBQB8beIPCkerahLNq0ZjgO0wCNgRsYowQIvqzHqeg9BXFP4d063uMxkrBFIoR/L8wNF992MaMfmXacDHIA4wc19J+LPDFxBZpGCFFwJt3lBt8ckZ2iOM/xDa64J47YrwvX9JTTI4Sl0VDqys1y7mRW2qHfCf6tRk/LgkbeRgmgDxrx5cf6IQWSB42AijyokuITvxK8QyY2+7w4X8TXvn7COvwaT8cNAuZ57mJFmWKGWMNcXccauDFFbnGEO84AUf8tGUEZzXy548gtYdSlW2uxcRMfMChJVaIN8yxkyt+8+VlO7HPGPQe4/sdzvafFjRpgm5xPEYw2ApPmKSASwIBX+7k/L2zQB/bx+zC9trD/2zcQaq4eFxHNImMwwplQrYGwt5gHygZZjwD1+zb6CeZIZIonS3uY4nSC4QpNGGRnfzopSCq7WUDIB6nNeEfsiaO8XgTTdWL/aJZbCD90+0xlXXciW7pET5wVguDkMQFyDnH1Xr1lbxKH8rzJH/eeQ0hwwwq/IrEAHIK9ep7daAPJ9Qs2WKK+WCMwI3lzh4iYzHtCu68HLA4bp2NfH37VnxG8G/Cj4baz4n8QTPOLi3ltbHTIoovNluJkZYiom4JDRZz0O8AnqK/QPVdTsdK0bUbnVBaWdpYoZZGldI4vL8hHkkywwgDGQYGfu5ODkV/KP+3f+0pd/GH4iax4a0DUF/wCER0a+NrbQxyq8FxcWbzQNdq8ancmJXwBtznPJxgA/HH4tW+r+OfiBq2v3pa3m1TUpplQlmiijkkcxx7kJHERUADggcV6n4F8FwaRaQtb3guZZIIXBENxDHCZAHkibzo13OACMjIB6Enitm+8KzSvbXFxYCCG4df8ASWdUkcRnYzosr/P0UAADII5BOR6h4f8AC97JpoFwrG3JRTIW+zx7gZAsUIYjYnyt83OevXigDnpogk8atJFOylGfDSSysjfdV/KPy8KAOdwH1zXY6JaRTXET3BlKxkm3ghs9olVjhFfb04HBYkcjkk5p2naOyXLRacY4LS3k8xmkhEolZACBlsHd8qqOpYgEjGSPXtD8Ps0JupraBZ38orK0oiaOQOADFHEQrLhD8u3HRuMcAHaaZ4YmuLa2aGzQNIg/dI6kQSJsDGZjjjJRvXgjnBo1A3GgafJbXVpHdiUMy+XKyScMCVZFU7lWTC4IYZUcgE50hqmkaLCsN7e3RvMCK4lWSSJFEnEo+/jhWcBdhPQ5zmvGfFnjS1urmSPTtRe2ikm8t5bgNLIYYoRvCqqggttAHADBwD0yADhfFGvLNLPaTxIpeRhHEpjQrtMahnQHBXDN93+4CfWvG9QeALcCVknklUoTKZAsG9G4kEmdxDKrLjGdo5IIra8WLY3eJBqGBHbsGiVZBMZPN5mDFT5JJ253ZJ34GM5rxvV9bvYomVvINsrRpKyN5khnCoXndmO4qd4G0H5NhIwMEgHJfELX4oLRoZTL5lvG0MbSsg8zACNJ5ajCEqRwgwGUfWvHvB+nvdXkmok7sybGZ2xmNh8zHHQhmjIx0OMVW8S3U2u659gglRkklwpkcsq75HKLGWYEHAAwwzzz1r2r4c+Hbm4ktLCEibY6xvHsEbfKfmdVZcu3BHqQOcYoA+ifhH4Xh1O9tbWVJEiAhN3dyxtOrGPbIgikdQQVIkVSPmAkI3Z6fTWqXsNg509bezSxVFAaMR2uxfNYf6TsIMq4UGMFQwEgySK0PCHg/TPDvhq0tyINP1by8tdXQ3SMZSXCIVJ3OoJcA5bbIB3ArkLh7XUNVngmA5n8lZkBjjc4UxhUcku7MzjbkbRjIBBwAeiaDcaTqKaXbwTiOO3jlE9zHEI48BScOGYNLJlgVBPzZzgls17lpNrbJpzQQNKbcqZWuHt5nCS8lmQlco22MjgjcvBOM14v4S8O32klplt7ZY0aR41M8E88zsQr+XbB8KFG4ZcD7v8AETX1b4T0R9asLiHU71UjtNPluZ7e22PHG6RgebLJOEBg3YOF5zg4FAHK6PZXOqTiNQjWW8r5+2QXExYNGksMKHMPLE5zgYPBHX0ax0G/tmit4jDeWsr+SzX22JFRkchI22KSAxYgbs8bjuBNYun6NJzPHIxsmDIEti0cLRgKo8ybaCzYC428DleccepaPpN/ALecfY3iOx7UXT5jMC7h5yjLNIAEeMgAEHoeCQAaen+H7i1KW1i+ntNcyJh4IHuCYht3IFP+pJjLcdzzzzXZoYbA/ZXlSO3UiPBmjhR59yLg7crlW3DacgH5SDyBiRa62jX0tzJpcSRDyVknsxMzERwrAcHLtvdwGJf5QD0ADEtuPEVlqJa6v4rWeBZ3ljWOKRjGwVyqhJsA4JOCwwe570AekXE+n39sbO4IiupIYxaDTpFBdAViZ5pI3GN6k8pn5uOBgCDTdI8mcxppyzlmfyTK9zKwY4CLGJJywI5AySCB3615P/wmmnNOHs5zbyQA5Kxxx4LBz5SeUrbiWjAAHQ568Cuv0nxpYapayCXVbiN23OXuU+zMSAg2p5rjLDueB8/PIoA9Ci0drmSUz6PcW3kXDQMnneXcCY7lEcSBwJWV8kn+HKggNtJ6CyTTdNW3J1S0i2XbIpwj38i7od5Z4MiRchgRkqScjDZJ88l8RSvA5uppBAoMkTtGZLQb1DmcbFHmTMFLHDHO47uoxzmneLb3U9Rv30trYQWkZghkjt1knY+cDGZEdQWcAOCQDuVCc4IFAH1FoGtaPo128/2wtJBDIbXNpLDEz3EZijJcMA6nzQWxuUAYPBNQReKY4rmJ5bizgv5kKQRQpJFGsYd2jQMI13u21ckE4LAnPGPM9Kvbm7MLarfwBfKQskIWNV3GR87GI8oKR0HTfgDAxXVtfS22prdPCl/Yfu4ohmCWSCGMmP7+Ad+GYAgdQM8nFAHu1t4mv72MJDZzxQpFu3MrvslUDlZXfPlbU9CfmzkfdL31C+utpSe3jgljVm3SYlecEB0EiIDGrbVwAfl4ySQSPK7XUZ7e2vLqDUntxLN5kOmXssSsVYYQSSNtJ6FQdpzuG0DBIzdQ8YXllAwjlgSeKNY7hT9nmMEhjDxoojf7ytw24feHFAH0suoQGyijltv3+UMkSsZCylcK6gMRgLklgTy2SM10ui6pBbks4ZZCsbbo/wB5GCqq4WRZGB3qrZbKkHJAzXxpYfExLeKW4nuLWb7O7pKXv4/tUbHaWIt5MEwk9du7BOAMZz6h4f8Aihb67JFbSWzW0Ukai3mM8ZKMIiS4gUZaNSH3A8DG35sg0AfQdzezSym5hvEaHeVChFVWbO4gDPyDbnB42/3cYFMtNTgtbiCSaDyMFi1wcANu+UjJbcAQMnI/jHLDmuKsb23kUMkizO7SRyJGVYYyDnHzeSehIzyDxk9d+GWC2c28jRFJELOrSK7MSu9WAfOJNpwQCSNp6cCgD42/4Kh/B2H4y/s3ahdWVwou9AUawgaISuPKhJkEK4DJMIQT1+faADxX8x/wx0s6Alvpk0QtpIphASWPnBMqTcxlRhBkkkE5BIAABFf2f/EDw7b+O/hb4o8PRSwbp9Hvoo2Vc7iYDtGDn+FlHHHJ7c1/J/4h+Ht5oPjHUNNubWJH0/ULq3mmJj3t5UspUKoH+qxuJ4xx14zQBc16I3KRzjzLx5pNtveQ/uhGkcS4Dck5zu5656jjmbwt4cvtLuEuljFxdXE0N0Vhcl0TO5InJ+8SWYMpHfrwK9TsvDFq3h3SzHNEssE+djTm3844Z2ErqwDZYYTcQBuG0bjg9H4XtINKu4JLwWzDiJgWeSKGVmQOswVxt/dhyG+7uGeQOQD2vwhqGoaZqmkX6WKuHsUtSryqHjn2Rtuj38K6uVJABwFyCcV+tXwk8Syan4dtJbp/MvbWGE3TySB2V9gjEZlZsHaFGMYC8DFfn5pGj6TqXh/Sp1haeG0kiKzCIjm4jUqrSxtl1Vzt39Dt7ZzX098ItTkjiu9Os40jdUjQBGmlBkaTG5hJIW3Mq9OhIJBHIAB9HeNNW1C80PUoiskk81u9tjzEPlqY9hmL7NsRAJwccnp7fgj+1Qw+w3jXbR+ZZXZK+Y6MApY+Wzx4Ukguoyc4OQTg1+3PiLWLm28LT3KhEuojcRz2zoj7BBtEYaIo/luFJbDcfKBnvX4YftQail1qd6k0RmZ4LtnjeBJLaNjMFSWZ45iVzGrMoCggkcYHIB+eFnJbrLetbQyymSMu+Q+xlfzHaeI+XtVMDBXAU4/ixmse7sLK6ndRKAZZY28iKMzBUdC20CRwA6YVMdfn+90zU0cTWl5dPExURTyiNwJDbxi4JiKyKCDkB4yG3YG7rXZadpN3cTy3bsbxoXVXmAR0d9qmNQFJPzY7/KSxBNAElt4b82GO4J8xCrIxZVM0jjOxWcfMWKLgg88YyQVx9C/D3w1cNb2n2WOZEZ1SQhIwNsjuLdHB3F0+VucDhOO9Z3heytXeKF7OK8eRYHDIrQPZyZfKywNGF8z72QARjHAxX358JvhVaX2mWllOYIZx5dyzrEnms0yR8B1YkhQ3AxgDJwBmgDxiTw+kumRLDm4uY4nEULxMiGHe6W8kbNkEhRggD+LpjBp3hjRIYrSddVs7hLhLjDoAFeMOyD7oGEcAccc+eM8AV9Oax8OpdMhjmWIOly8scTlFjiWaFkRVV1ZQp2SA5OAMg45OKfhe00htNmtdQh/4mVqt4lpdyvCYNoTzA0zTMBJcM+75SDnIUEY5APnPxPoemx6dqMEIki3IGie9jZC4ZN2xnVcySMpTA2hSW5I5NfE/iyzu7bUJlZpLi1s42m3yIVfyYIwXERUHAVN3VlOGHQnn9FvHFtfnRJoru1jRSxmRBbxwASumD5QRefkKkEDHcDFfn98RWRDNMgJnilETmSVZI5UaBVYtDtGQFyGOSQowOaAOL8N3UF5dXJuPlLoHt7URPh5PNjWJYSNvJyxBGQTnjHT68+EwQ39vuZHeVUyFeRwAyKwidlfO/gjnpjpgV+f2m6g9pfCBHENwk8ZiEhCqT+8aJiXQgcKNoCkndzg19YfCbVtQs9WSaaVg6tFK8Um9QYzEC3krIw83o5JHGACPvGgD/RTcHCZUk5xleGJ9cgZxjqMdqnEKuCdxQqoZVLffJOCMhQF6+najJfG1lI64LDPGcZJ46+hwc0/bjDHPz8nHbjGFAPAznj3zQBUZJBsAl27yTswCGK4JX8gev8qeE2uikkguPm7AYwQnPyjP9RxU2CwO3GVB7N1zgYx/FnH17elMiVt6HCKqkZJYlnPy8nn5cYPHJ6H6gDpnjtpFjlkXEjGMHbvMr9QF4wPu89OhqQoCjEMrBt3UEEMoAAxgds457cUuzd82MFemMtjIBPI6cj6egpocjPDKABnnAZTgEso5U8/19MAEKKcBW3kZ2k5DcYORg9MjH5dajIVZwACHePczbTtOxjhXKdD8647kE9ccWZk3RlUUjLEcNggDqwbqpz780yRCflU4GMqzdcqTwM9xxj16dKAIlR2JVmAABwVAYt1wTg5J3AdfUc1Osbi35dRFJIR90lcpgbiM8dWzjnnpikQmP5twbg5Yk8jGOMDnk/8AjvNI9wRB5JKsnmBgSCHB24K5AyRgZ5HOe/cApuuw4HPzbs9cqOmTt64IPP4jFQMkjELHyCw6nGR8vzE4wD1x+pNWZnm8lxb+W821hG0hbywdgUbsYP3gPwqKORjIke1t/lly6q3l8EBkVyOH3MCB1POORQBBHMpmlg8uQNEgZtwUjaRlWTrjK457sCOSCK0IXbkjnge2eOOWPHHOMUswKDawAOSuCuWxnI9cnC4z045pisIULMAiqrMCckjgkE5ODzjvjn60Aaa7toYoSdwxtIX+IZGDxgKc44yBUoGXyykqDjfkElvTI7EdcetUIJfl6k7vnB+YgKTuO12JyM888cdKsMxwoA+6MNtPQc/exzjOO/TtnigB8aksVOFwWCtjGR0AOOmS3XB6CnAFSACSD0JxkFsZzn+XHQVGJF7EABh8u5flyRkKMDrgn8PUVJkAblOSSOSSPzP1z9aAI2gUnDkYwcEqDtXHGDg55I5rOKH5NoGG2kgYIH3uWx0wffv+NaMpjZDnDNk5DDOQw55BxkkAEfj2quY1A8tEwqgKoRcKuAAF2qOOSOQMDP1oAouQCN5zjKjBzyw5Jz91uR689absDKpJIfHyngg4JxuA6A8/nVgwNHJKZCzrJsKxMmEj8tSGC5GWBJzznO0Y4qKZliLMSoRSSxY7dgUtljwOOPyxwKAIAF2kA7T1z0JJ/iHHQeuO3pU8UQW2ijEjTNyZJGIaRioClxhRgHjjAGSSMUbMruUZJx84JYsAMtj0GAOvFCxLGULlszKXjOGKgAgcnjaR9emRQA88KfmAPBOcnqDnHHHOfbv1qGcR7PLkBYS4VlGRnIPHyn5Qcnng89RSuW3NtwRkL8wx/Dk43H7uSMe9OkTzFWXcBtxGVLHJwTyFz05H4YoAq5kDAqFSMLwQx3JtwAq9RtCjue3uTTWkZztzsIViMqGJJYjczE9yW6f4VI8yEqu4FjnCg4JC88E+5HPcHP1gSR2Y+YibVdvKYEnIBVixA6NnPX0FAD1+QDO0kZYsF9AOgyc9Dn3NBkDOWJH7xmwq4IVs56H3yOfeo2YA5JxznB54ORgMOvAHb+tNXYvAYhskEqcKAM53Bl5HPXoex65AJJl28ABicEsvKjJUAsw6H5R37dai822kk+ySsS8ibVVl3mVQrAAjoMscduRxT0d5AyjAwpL/ADEE4B2gAdsEdfzqPNttygR5CpCFUw6twHIYjg4IyM0AVcCNzFgDyxjaNuBswuOuCRj17U62T7RIqyMtsWLjfMy9I96hmKsfvbQw/wB7p2qgNycMxzyxyAcZ4wCSMHBIH0pRg5J64yFYDoBkAkdRj2zzigCRhsdx5iyLG4HmIMoRnBJBPK7iMdM5zTgpDgrllQ5LdACCCCvqMk+v3ahjWJsqMHnaRjjOQxGAOOePwrQgSPaQieWMsFGckemwnt/kd6AIWVHmTzCQxkDr0G7A3H5QfmQYbI9FOehqYxfMvyblJABA6HrtzjgY29+hp64ydyqW3BVIABC/3SAx3fKw5OOelW0ChSSQNuPlcYLc54YdCSR+XtQBQa1TzUkdgVjLOilWyJCu1ZVdXHRJGBUg5z1BGQ8wKSuV4yCCSDkngcdBxxg9MmrxjZk3ADgEHv29Pw6+9QhAdw3EYHJBAXIHTGepOD1zzQBTe2RVPB3c4Pb5jwCQvH615D4y0+2ghll2R7/LfdK6Ls2EjgknOd6A/e57etexSyfMM7gu0Lklch13BcDnrk5PX5eK8q8cxK9pcOHKuYpQqthoW3IQQ6MfmUED3OT0oA/j9/4L05g8BLG1xmN9SiMsUa7oniknYRruCExgEYDLzwMrzx+GP/BPS9trD426d9j2wQRyKd0s7OksW5TG+52XAKA7gV+Uk8HpX7if8F4bKRPAUuos33bmO1hjQN9hEbThwGjlcqJyNwHHGOCM4P4I/sBbV+Kdg0iLKjEb45RIvy+YisFdFIJxnGcYPVhQB/az8NNZtLi008xxov8Ao0G/ywWDKkUIE25hlkYjAI+TJAHI48f/AOCjurI37NfiFW3w+dot2AqmPzAXjfaF52sy8Z9Rx3yLPwC8a2unpDZ3ltDdWslvb+WXyskDwYVIxMOY7UKzllyFy2cZxXmX/BSa5vB+ztr18JbVrJNMnlgi2BXCyiRJFdo3G5cOpGATgZJNAH8iv7JU32f406VNJbG6R9ecT28ckisjNO3lTh40I8tS/ORyCfw/vr/YsKS+HtJD2/nBIrcFGQlVJQspUscFdrZ6YGe2Tn+AT9la+lt/jHZOinH9sHgb9oU3BzllOVXnoeMD2r+/L9iPUZYvDGiSIGQy2EMTmN2fzFkVcInA3oRnJGCRgcmgD9edIWN7aNY0Odo3ZIDIQrYxkDPIP1HritdbeEsPmw2P4uDnJA7Djvx/OsXQbxDaIQo3HCjKuoUr94A5A7e/tW9LLFKcYcFAMMh3Lgr3Vh8vzHg8880AOaEIRgghTwAQODwcEHnsao3Vrdfa7YxKWtd2ZSJ3hKEEMA4jb9+hG4bOmQCanBdON8fBGcjBOeePcgf1qxCZ3IUqQRkbeOABjJOMbeeOcg0AXI0SI5VvfDEDCknhs9KHv/JlEDK2HUvHIAxjbb94PjgYHqR14pm/yzlznocjGG3fQcc45rI1DV7SHKAcnf5bHrwMYz/CeM9O5xQBqzaqkTs3mKFUgKoGc8dc9gcHjB5NcJ4k+IFjo1vLLc3McMa7wfnVDgDcSD+OeQT6DtXA+K/G1tp0VxNLcLGqBzjcgwApIGS3oD/nivyT/aw/a70zwBpl89pqsEs3lzOqPOgIYAlUkHzeWSFBBweufoAfU3x9/bm8JfCvTLu9lvoHNuHdl80N5bOH2q7P90sQ3GQcdOa/Bz49f8FS/iF8R7qfw98NreWzXUJmtP7Utk8xlmkn8qQ28ZOZp+F+cfKmfmJ4VvzR+Lnxl+Jf7SnxFbRfC9rf3Vhc36w3MMNzO8Zj80OzNKfkY70G35SORgYAYfqb+yP+w1fw2unaj4l0my+2+ZFcGRbWMXSzGJi8rNIGEce4/NtVQzDcc4AABV/Zx/Zr8TfFbVLTxJ8RUutQnnuvtU0GozPexTpIVZHuPNwHn3lnz1O8KQABX9CPwg+C+n2Njp7Lp1natZ2sUUX2a1ht9ixKNpYxou7qMEdcnPeq3we+BGn+FdPtIY7RIG3JIyxmOUk9CWKjALKsZGDxuwQDxX2jpWijTLEmKIF0VikZGVdVJypKDI6N0HY8HIoAk8O+HrSySONoQFjCjBABOCCcg9Bk8HrXZl4owUXaVJyhfjaOOnr1I/CufshcSwmSRGth5kkbK4cI64QhwsigmPOQDgHg1edd/wApfO1CMgHgjB6g/Lx/MUAXZLiF1ba4yysDgDKkAAKV/iJGKiSTbErKzbcBiTzzknG3sM9hwAelY8zOjnCDLYZVUZLkAl9u08/KD6YH51XF6EGSCABgBwcMxCnbz1AJA/kaANSSEyA4dihUhkMhZVzkkrknBLFvXpxXD+LY2TT5kVip8tm+U/P/AKtwWD4+Tgn1ByTjOK6yO6ZVbaA3YnIwDjIIz97Ib8zXIeNLpo9FvpEjV7gQSeUkkgjR32fKm8BsArkE4ONxOKAP5H/29ZIrj9ovxI82ob5zY2a2qRK7eW5eVjEz4UhkIUkpn7x4Xv8AMehW+uw2u2/hFxbfaE2SImxg5jysjOq8yAE9fvhQWJ5NfSn7b+q2f/DRHigM1uVWSwEcYWRbq3fym8yY7x5Yjbe67vvEoOADk+SaTqZjtFVYhJHcEPCQ2POdBHHIPL25ZdjqD7ZAPXABcsob6QxWl480UgVi8xaR2Ksq+UsgcgMc44HADnaOBT9ajvY7e5gZ5HtQu24XajJKmEDSorg/MoBAYMPu8dTnvdPs4Wt7W8tYBJNNAGhdiHAeFo1ETDPy/MSME9B6Zxj+NrZYrZ1SHyllLEYLF02spKPuYAIGLgYyDjOe9AHhtj4WW5vGkey3RS3iNFaSJFI6Q+YGJYykrGiR7ScnoCwyeD0uheGtPt/ij4fldmjsbe4jjMLtHII2IxJGARtLYX+HAbcB6Yy7HWJhcvbQgRTxTCRMSOyPHlI2yFBYdeOBy4bkKK7fwE1xdfEjQ7a6hhuEuLxZmVEVhCkSKwQBgeQwODz05OaAP3m/Z/spIzpAj3rEnli2Z0CoIsAoFQEj7jH3AXByADX6xeEIiLSFmUbhHnqACQgGSvHOQcivzz/Z90k3VppR8pIJVSJ1CooWJ9iAc7ucxk5+g96/TPw3p6x2cHB3rHhuOPmGTt/LA75oAuGRVdlaOQEJ5jHypAjDCIMSEbSckcZzzwMA4d5MTFmVS7yoA7M7srqOUDruK8AjkDkKOta5t45DtZA+CCA4DHdjODkZxgc/qKaIMBD8ybcfKNhJHKshJXCrkg5BzlRzgmgCnbqzHkYxkKBkjCEADGOR7D8qsuylSODz2APORjgHkZ/l+NWQhDNvwD1AI49uvtjPuPSozHgsQRnoRg9fbn09qAMqZCqbVYqoBAwTtwCxDd88kflXKX8chDK0kg2uGJTauSCWPXqD/T6V3TxAKQgGcluw6nP57ifyrk9VgCjfvVSrEsu3gLk8MTj+eOcc9KAON1FJSqlZFRiMod2PvHAK5X5m4xn0GccVtWUhhtAZHHyqzuVCrlnbfI7DjncWJ9/bNcVfm4W5Z3uy8SM7iMgAxgY2iNQOQAGySc8n2xo2+oTtaq8lwGYLEqiYZVosbg5baDJlD0zwRjsSADQu7uNmGz5gNreYHck7SXPKsMjOMgkg9KzBdLNMmXZfnYKm4ABiR/AewHQZHc85rH1S9SJy2UCg9RjaMjcNjDhlyD646nAqtpN2t3dxJF+8LyJt3YUOxYgkDOAvPfsQc9RQB7RpICiNnB5Q4kJARQduTIWyAOMf1rtrQrhCOyDJblmXHfHVsA89elclpSLLbqpTCqUwSFbaFYFCCcjIIyOOozXWRRptCjJ2ldoJzkqBg/Ln5c49zQBoDl1wxLEZAKgNt5IIB5JzjI9TUJlG8/ICsu0FiD8zAYUYHcEdxxxjpSoXuDtZNgQ5HqxVj0KnJUgqcHg56VMzdwu4EkA9Cc5IB44HAwehz7UARF2dlX7zBAR820ADAILFuTkj3PXmmyAyI20ncS6zZGGDAkcNj5xlT7ZpTC0nIYxEMykkbvMTbg/Ljg7uQec4qyYuNo4yvz7cbs4C5Gf4s/y6UAc3PG6RkOASMgDaWJwRtPI4PXj3zXM3zQeSUuHdVPnKqoRsChA8se4H5BsGTjqa7a7gdg4EhByrblxkgOG2ENnnGQenXPaseWxR7K43IJXjMrlTHuGy4haOQSMEIPysoGSMbaAPnXW7T7Ssix5Ub96p0+TJJXoc8DrjAwOnWksfD4isPOkhEi4VFXcTtJ8sknnIUj14znpxXodzoitE0KRFF2lVIXJVBkABsjBx0+tV2002luu8H5VRGOc7uBwynqOKAPFPFHh03MaPZoUZGDLlmG3cSX2lDxkZOMdR6Vw1p4W1VJnhlEU9sZ4ZfMdGEluFDDyl5wwZmOSQc7Qe3P0dc2uCwKsSwIAIB53YwQBwAMfmOTWGLNXYkqqncXB+6CQDnPYgdcdhjPagDjrLQXgjCt92QMGbeUAyY3RAqrjDIp5z1GMHv12k6Mqldx3YcH7gACMRkMxByD0xgda1IbOW5iBjBXaVKhk3D7oZgpyA3HoTz+NdRptkqQpvV/vFXUgIVySwIwMbRnnvyfxANixiOPlbaqBUALF84Ueo+UZPT9a6u3EmwYxvIKg9VUHgbgR0+778Gs20jt4oyrRl9u4r5ZwWKoNr52jK7uvrim2E1xHH5t5JEJDksIyUWMMQVTD/AHmAOCR+FAHSKvlK8jlQSmZCzkKAinpuO1D15ABPfpVlZNuSrAEMA4I3YUZ3f7pwRj+RrCl1FY8j5kUEjBz91lyWwQABnPr9RkAVUvUjlCGZXeUlx0V2X5QrbdxJGc57dB9QDpluBISFY7VB3lvc/KBx0I6fUZ6Zphk8xSiOIzGULEKGOPlJTb2ymcem6si3uQ07K4BBCbGHB+Rm4P0LYGTV25u4oQ3UF5ACVXk9QCSBkjAx+NAF0nI4yCOFzgdPUA+3rVUtI7SKFaNVYopG0Btyj5128hcsw5IOVPGME5lzfLAiM+eVVwykljngNtQHIyfyPsapLrBCncwGDgcY3YHHyj8efp0oA6BDG6ly5JIbocAfMy5wRxnDAHHOO9QE3ClVDO5LykTMqYgVoyEyAAHUHGAevOSeKxINWdmDgLlHLHKrtIRsjhhgr7Ec9PetiO9BHmKcAEs2ASoyN3A/BjgdqAIxFcBQsjtNCqSF5pnxN5wfoIymFiPzY+bjAGMHNfO/xeCLpF6cRowRnXzVWWNyysNjRk4Odx5yQMdK+hZp/wB1K21Srl2wqnocEZAIyTk5x+Wa+c/iuyz6TfxB2TEMiqRGW+bYSVIAOANxxnnjsM0Afwmf8FsGZPGeiIFKWp1W4KRbGQCVoiNwlYHuoIGMkZ5Ir8JFlkhSKAEBzOCzdtrFRsBPJO4A9cYA7Zr99/8Agt3HDp3i/QHCi4e5vJ3jjIk8qF4hcReZMXAEsvzjaoGACSSRhT/P9b3GfLklj8zeWUgkq24ux3E4PzZPXntQB/U//wAEdtajl0zSop5R5qyQlfLXYCYsAt+7wCShVcHAOTnBr+wT4ZSM1lEd6Is1rEIl8rMiP5aqWByRu3c4IwAgxnJr+Nj/AII42000WmTulrIm1WiLsIXjCSiTMhUDzWwhRd25jvHXg1/Zb8KIz9htYmjXHlI6gvvG2T5lKtyXIbqSRjGPYgHsVz4dtrmG2iS8hkulVJF2qVCNFGSysQADkbu2ARyOlc1PpEfnAoxkfaqsyrw5AwdpGOc5BPA5rpbuMbwEciRTkx7sKS3XGT2IJ4POeO+bFvCpBjbkYLDaeoB+UgADaSo9xkGgDkhpTRsoJLKeQM4GCASDjrznFWZ9Mt9wMTu0eVP7oFMEHlWEiEY45PXnjB6dkYoipyoHy7QcZIIyef8AgP4/zpnkQ4wVJLbeSx29iSCe/t0NAHMR28MQIVCRxztG0E5GCRjHI6etWYwhDEKN55Y7cDcex45wCfyroPIjjEjspdcArGikyFi3IByd3HQY43VJ9j81dxiKKEUrkgnIHKsoPD5P6ZxQByLoxWUK20lzhgCSmVTPyg8AgED8+aVU8sKG3EtyC68cAnjjv+PWt8WgjlmwgYE7mO3GCI02q3TIyOD6daeUyoDxs+0YQbgMAkEjJHXg9/1oA5pyzM4KkbGGS2CjqQM4I6gA+nXHWnFlRQkaKoYgqMbcAbsBCHxnPtXXNptrLECgTpl0ZgpYkZIUj7xzj69M8ms8aTGQrtB5L5chVfeSOSMgAc46cZ9eaAOflgklaNUkKFW+cAE+YMEgZB4xg+uR6YqQxtEzhkDhUaM7yQ24ryS+0kuOOMe9bD2ske5o4tpRlKHcpIAXO4d1+91wemOnFAcSsHvFYtuBd8BmbHB4I+YhRwe/U0Ac7HZSSwrP8wRnIZlXcrL8x2lmTCcZzjnjAq7Hp6hVKRh2IwmQAxzwMBl4G3p9MjvXoFzeWMmmyWq3EUsDLEIbdIAklsY8g+ZIANzYK8nJzkjIOBkpdMgKDaw2hSGUOAAMcKTjIycY9evFAHGyaGXeSNpwGZxKqeUit9nRonkiwwO5NxZS3BxL2IBp0mjRyk/LgJtKEEAAqSGQEH0A6+ntXWKTI7xttCnAXaGyECfMWJPBySMc5HWmSWaR/PvKj7qr2BbLbySOmMfzGKAOUTQlwXbaVGAIzkhiAAN2R13Y+m3Ncf4itphKSwWRUBEaoCE27eEVMY7dPf3r19HUx7dgbaTuJ7E/dwACSTknv+orj76OG5zIgSSFiwVo9u0yIzK5XB5AYAbs44zQB4FrN5qMcAe1dIJopAI5JlygKsrOroWB27VPuQAckAV5H8StMtNd0m6nvoYJJnBkJ8mNFbIAKlcAuApZQepXrnmvozWdJtyXTDs0jMy/MSBu7DI6duc7eleSeNtCgXSrl5YX3CJyux1WRkDZdVLNwxAA6gc9RyaAPgbQ9Envddui1oMW9ybdGJRQqABQSMfdCgbeB2H0+w/B+i2VnZW8zvG15KpJTYcxGFkAZsAB1IbjB4xmvI9G8OC2uPtVkiK3nMZHn3TO0aEIFl3vkPtLexAB5NfRPh5Le6CIYFikJiBVHJ3YXYHVXYkBiSTj17YAoA9L0qIzW5FusXmGMss74eSIlQgaNMfOcMep/hHYV6jpXlxWsKO6yzRxxiSZUCCRsHLLGp4PX8TiuU0Lw6uyJ0UKQRsCgLtRsblKgBWJPTjsQOprutOsliDOwYjIWMHIJClgcqefx7g0AatlYRR3JuWlLeanlhGLFVAIORgEDlSPQFuDW2UiKoqbdoGFIGCOSM5I6Zx+dZUd2uP3S43c88MduU3BSfullfB4BxmrBmkMP7vy28v5ApJQhmVWZeEODlwefT8KAL7x7TGFaN1YFmIbeQcnzV4H3twB5PcZqVYW5KbWL7id/XoOO2Pf9KxEuJEcgkDgfL04I9zyMDP0FacV0AMsThhjd3C8jj0xj/IoAuiFiCTkE8sBjaQOByOoxSpZq4ZmBOSB84GwA8YHy8jj6c0+2kSVAM+YqqAOWGdowpbJ+YZIz649a04QuAGx84GBnpxnbjPAzj8OtAGVJYyBFZAwVVwuQQpUDDDcB83ANVfJkiyQodirAKw5zgYI+XqB79R1rs4UyBG3EKqpUDjDnIYKvQDaFHvzT3sowDhQxJJG4YwOe4PHBFAHESqPLBwAQcnjO8kEcg9/mOM5rlRo0SzGK3GQ8jyFCWZTIzFyMkcDOen8q9CvrFwVaPBALeYpDDAwcMMDn5v5msaNcykSnY25sNj5dijggZ4bPr2FAGhp2nRxKpC7SQAQBjDLgnBIyfmFawUb1G5epXqM5GS3T/Zz7VBHImcjsq+mWz0OAeuBz9faozKQ/BXbtLHP3WLAY6DrjOR9aAL0UXnxkqwIAJDZOMDIBBUfMOnsc1l39rLCmUBI5B2tgA5B+bjrk/kTWnbONgURqqKVICjACggjC9ByPwrD1fV5LV5TKm6ERh42DFiW+bejDZgdF2ncd3oKAORnu7mKdgxTy1OWJ3KTwemD6Y49DzxxXP6x4rfTRDJMi+TIjTKzAKzxhzGWUKTgh42HccVymu+JtR1KSRLOELErlehRsjGNwP3c5O0H0ri7jTdR1CQm4d1AU5G9dpXbyM9DzkY75z3oA9r0TxpbaoUWJym5cbpGQbHDjMRVsZYoSc8j5fpXp9hdLJGZAylAQDyThTgAcDONy+npXxpbNeW8aSQ200DQu0Ywqo0uH2iXG4ApyxBJ+6hxzgH07wx46WxJttXiZy0QWFlcMgYHaGckZLAf/qPYA+kftG9SrYYMQDkgEgMT3HXpinS3TFPLB/dt94bmHyhDzzwx3dOmAT7V5nb+LYJIlaN0cgEL8wAZgrYOR7nGQD7dKujxAHjE7MsZEaebEjqyqzDJy2OgOccYOeaAOou7wKUbzCAgzjJOQAVGfUY3e4xXPahqsNvAZEfIZSCdzlRuIZj7ncxx1644rjdX8Z2lvE7yF5PLVWIjJLM2/CgLGefyPQ5GK8k8UfECzt4nQTIGkYiIE7dhbgB26YyV3MxAHcjGaAOk8R65A5laUoQjHyxu3EFQTubgbSMn64r5n8Y6np863PnXMCrCoeO2d9wuh5vOwcjcBnr0B4zXlXxB+NVjoEU09zdYZTJttzKpMmAwcAKwz0PIY/QGviHxN8btSvNSniMpiYyIbZwzMiROqSl/MZcSAo/K8EYJxjBoA+3bG807WL8TRLADbmSNAEG3IcgF5NxB5LdhjA616N4ctba3kE9zNGRFIT84YguhIACuAGHHQfKd3HHX4r+E3iGe+uTHK3kNPdKYUGBFIEcqzIoJ3jcjZ56jHPf7XFkZ7FbhYWQKE8yUKwjDjHVl4B2+p+gPFAHQxyaZDcSTK+XAYQmGMfMTkbMYxgfMeMfezjpRHrYzcxzMqQgFIWxkTkoS5KjBGFGG6j1zXHTafcRK6QEkDOZV+YK2QQy/MOoODx2PQmuM167m0ywa8uGLNYsZFiDlUcoMusiqM5wFPXo3B70Ac18Rdb02GO5gl3QzSQzLETsMTkP8mFC5BOeeTkckV+cvxN1qzaea2NwiZYxAo5ETrI7ozvEu0uCkhOCDwv0r0f44fE25uLsRWjGK4up5AIPLYRRgq8nl+azjB2hNo53BmGQcV8b+I7i58THzYZlVVcPMgYkLt3KSDknCsRwc9x60AeA+NF1TS9WkksJEa0keQzxPGAssS71Ekh27zBh+QvQE4BBNfIHj/QWuby6meIwK8kjrMjnMTFFKMIEyZIw8i9TgDnopr7T8Z3E1tcW8cMbzO9s0YzHGqvLyrFTIMt85Ixgkj0BJr4j8eavfLezWCW+c/uo3CbpFZh96KQtiP5NrMMj3xzgA+erXQ7q31dZjapcyoZFd5EaKOGQBHgb7XkLC5G3P3eFx716r4UgvZ9RjiaW1mnCubpo0eVYlcFnYTeVwFLkMRwd/HHNcVda2ulMqziW7u1l3NGFjZkjjtyySo2eFPlwlmIbBUdcYr1LwZJpN3DbS6ZAtu8ph86eXzIpDh2HlgbwruzSASA5BEatyOaAPqvQNC1S/0WPVL+KA/YiuwIEWK4dG8xfOjBGRiUnk5YDaOmK5HxDdSztfWbyR2UtztkcIImMSrtAeJmkBEiBtowxJ5HByB3PhSe8g0y8M08Cw4d/Jll8qMCOMuPKDTAEmORCBznbt615v4vmAuWt47qFgIkmgnjijWX7QxUyRM5w5KxmXc2WB2DaMYoA4vwdopj1e21QPNKVvtsoYhyEGBO0hQFt7biNuMjcvOCBX6QfD/QrueyW4077O1pN5cTNMFiALBN7AlDtABHzDBAY57ivz18OJdQXTsLhSvmGSZhMd8pMrlpbV0iCxttCjBO5iy+uB9/eAtVe30SFrcq0axQ+ZbeaBIOELFyNu3dvPzkAgnjvQB7lJpdzD4a1GMrP5jO1xKnneYrCAGKJzx8qk9vVweCefzr+IsDQ+Ilv9ypG88cTiTzCAFRhI4eUsD+8TaFOGJYbcivsTUfH93Npt5bWgjtBm5VozMzhdo25MyyDzY1IY8gjcMjJAr458XTXV/b3EL+UVmutxuiob7O0azsIkVFJBkYbQMDOwMemQAd7odnpd7ppkjhjmjDWy/Z5h+6Ek+5mYfNlfn54IPQZwRXuvw2SGC0uNIdRDG6B2iMKKrOjKypDK+dgGVLYPQYznFfNXhOSyigs9O897O4kEbEsZMyyR7QEwikKhds4zkYHvj6j8IfbEmRvs8kr8xgZfdIUBHliJSdjFSQBjqMGgDlviReEafNbtbyDZLIYmkd4wkDBSDAigbgArAE5GMcd6+F/id8Q/E/h/SriDTdQuYImicpElwqgjL7SQAc9DgHBIx07/AKJfEywiu/s7OZYYzCz3PnbWjTPyBViD/vnyuBtYcscjBzXwL8ZvDkeq2s1hotoY4mDMZ5+bmaQAqxiVN3kw5bhQMZ6sccAH5geKfHWu393f3l/repPcMzSAHdnzVLBI5Hdh/sjj16EcjX8HfFG6M9pHMQLh41t5WAd5JBv2rI4GQpCluccAcjArK8YfDPX7XVLhJLSRYN7OW2scnJAIbGCCwOOCf5U3SfAusx2omt9PKS+cH89N7XGeAACF+7jcPcnBzigD628G/ECGC6YPNI8yzsGWQssqhQjbmwMLgKeAQRkkdef0L+DnxJ8gWsYkhY3MDm3jaXc0brtkV2ByVGQwbqdu5eGAI/LHwp4C1tQLu4t2+UxyFPLCymRlCoJIw3UhM42n7uOpr7I+FmkXyXVs12hYRs0jNLtUgFWQmAO2A4TdjIypUBeegB+rr+PJbzwrcGTylm+wzyldgI2PE/lBJ43Cg5A5wBh8Zya/m6+JM1zrPxf1rVZJSYP7fuIpJCxVtq3EmXAfaJIxgr1ByRwBmv27OoraeFdUkBLo9hKiRiXaxDRyRooVXyxUqCRgZznB+XP8/wB4ruZbz4oagY5ZJYm1W6mMJZliBNyVztZid20YznI3cEUAessk+r6w6xxKiQFVXcD5Mitu2oHLZMjBc4y2eoyK+iPCMVmmlxtNOEit7i2iFtHMtvMwmlWNhvCgk5KqFJ6N1PIrwqyjuZZ1QzG1WU7DNGdz+V9wIoA7AjkYJ3j0Ne+6ZZWthpUEZWOa7kltHiaRRukeJm2bl3ls529+RyORQBV+Imo6nd3Mcki272lui28SJc7XiRS28gSDExI2ElVILdMVyNjZ3D3U80KxyQiW3Q3V0jrAi4QMDGjYU8sCF6l85PFdD4sje9lA3CEmVUuo3hWGWKRmWQOgZRhCkjHliTtyeAaLC+bTIIYrLTm1S7lC+aZ49tvEHcIgIZ9h2yktubn5MEdgAdzdTIdLuUa7Mc8QjEEXAjKKu9ZY3UAspyDtAC7RkcZzz1jqcCbhPHM2ESO4ba4+0L5jMYcNIFLhmZVkRQwVRtOck3bkSPaWzsttPqWUJBKvDFbKdkh2QSAPMrFSAARgBiAOax72G+sPvWVzNbzxeXE5URo3nOGWWMM3H7t0II7ZJJOaAOR8X3EYhuDHFcQL5JLfaWTcsbbTmPzSdpyBjGCxHrXxr43mUM7R+YEDHaok8xpAykEsWGEbjlR/ewT2r658R6tbQWCQXBhlunWfNttW5mjkRAkUZkIJ2KpzhsbQDjk8fIHj+2u4wJpysEc5cwgPGGCqOjDduTlgOQBgfLkigD538QySzXALThwI8SMwwQwQBVBGd4CgDPfFe3fs36mLDx3o93NM+Yp40VgPMYLlUjVdykEY4AxjivCr2Ge8vI7KxzNLcSLHGm7ahZnLEksMgBQpyfQ54r2b9n6xivPiP4e06OQSrca7Y20C7Q7Tqb2JPkG44JU7uD1Xg5NAH+gr+xrGIfgl4Ke7t7y4nv7OxdomjV2tFFq1zBd3jEEohePCEgAkYyOAPp/UrO4Sf7SXe5KgMltJNHGIl2MzYfGWUkqcHlc8kgYrxz9nzw5c6F8MPBttDdZtk0jTFms5YjE5822CgJcl1bAdkcBs5wRyMY85/a3+P9l8Dvh9qesG8tm1q6WSz0mD7TGXklwweQqONqtgkZyDlThjQB8L/wDBST9pVfDekn4XeEr5kvbvTAmuR2LMrwpO6bYZLqOT08wkAAqMAnDcfzvNZtqWqXN4kSwNNIxdkR3V/MIJLIFx5oZdzOSc5bpnj2P4l+MNc8ZeJNT8T67qN1eT6qXvHdrt5fP89WliiSEuSkaK2GHJCoTgAiuL0F7iU2cMUcVvEZibm4C5HkSMJGkiUyjZcBe/3MSEFcnNAGXF4L1bVZim7yUSNHLPHLLsjQxmNogYiFkkChvm2gKGIY447CLTLiaKDTrm/JtbJZGQyDyQ7h2k3ArGPMkKnhmAUk4HfPUoLG+b7PdSpHaq0YLG7kWSWWJACsq275cuW+50Ktkda6h/DUWqw2MWngqm0yPKWELr5JkZVgfzX3QsWEbKwHKAFQKAOL0aCCw1Szdz5durxlAuJZ7xsCMS/L/q2BwBx254Oa9DErXdnL5dhBaW8bwqtzI6CMlI3kTDuOGbbIcjJPlgEHJrNvtOs9HKyalLcsA0cSmG2CI8hUJEXmZQGXaqsRxlcNktkjgvFGtz6i1zb28l9ZWiiG1jMtsSJir7EKQphS4CYB6v5bLkkZoA0tfmllMqtfWFuu2EtbxTC5uVmIQ7CjREuQWkOCFxg4P97yjUItPMM9xdQRmaD95BdD93LO3mRsEMTlo3QKjYBU5Vz94EVUvdfsbWOO0UN5rSok9xLue4l82PmMAoNgK9VyArSA4ySaxNX8Q2aRxw+RFZWhEayLI9sHCLnCqZV/dgdyoB2sAemaAPF/HutXcysLW7gt18lrYp5sEbEGUytM7KqbsLtzyACy/3QT4P4p1drHThAsUzyToriXdEVYuGcMrITsUKejHP93AzXpnjKznmklv9RSJ44UeZYrYFriFFnkiWSQquJIzgtlSV6DOCK+ZdavINX1SGC3aYIWaMCViWIUh8gIeCQp4yOvrgUAXPDmnpqV9BM7BmEnmGIEHeHLFlWSPO8bgoz2LYx1r9K/2fPh9JauvinVLBTaxiSMRyh8yyXIYxu4CqByxKkHJZV54NfMfwT+F13r2pWUTw3EUHnHdLHHumjRXCmZkcj9xgqw5AO7rkEV+qnhnR4fD2gm2t7y3mtI7aAmFmM6lkKMrNvUDdGqyFlPQ5XJ3ZoA53xXraJKwW3jVoWZolcGN0VlMCo4n+UpsIZTg/Lk5A6eTmO8u7+WcOiwSSLJHGMxkxTEqruo5l24Ic8gs5JFdb4lvLC71Cb7M0ttLdzx+Zv33RRCEAeON5x87EjI5+/wAYqvonh97oS3kpvJrO2jaUhpVXaS6hgY95zGdrybVJYCJycYYgA7zwrqEWnh7hbQT3ULKlvvXbGzukflMm3LPISXyThQCOOa+0PBut6WvhO8hvLWK3vtUuJFnuJNqKFNt5UagZ+RRuO5iP4wMBiCvyRot1FC9ra2OiQFETMt++544UxIXbYyHEm9C3PzDheles6bJfF0ujexRQQ+ZKZGwhzg7WiixnOwEAcsGIGMc0Ael2NxKqttkurq0jIiht2XZbRou4MFcLiVgWIyeuw5wcGvWPDfiXT105vD2oNb6U9yJJtNuvNe4jheOUl0uImICh/wB9gKQVccklgV+T9a+JGkaJax2he8LQxZECxlYrgqwIKO+fLYxpIPuk525J6D5G8f8A7RMkNybFLaeC2SUurpdMJxmNiEUO5HlCTpwS2N5bIFAH6MeMPiMfDUk1lezWMkgceVcW6nypImDW6SszSkIxRJCckFMkH5hx4r4h+LuiW13DbDVYJJBGm6C3lMkHmTbJES6dJCoCgopwAPmJ5HJ+CrT9pbXPEGoDTNevLLV9JlCB3uFWC88p2jhjImiUK7RjDqHAJKcuOMfTXwx+C6/HKXTLDwLa61qus6tcyWsNrEt3DbmZJhtacw28o2onlgvkRlSzOyuMsAeiRfE/TfMnawu4hNJK0ZjgjeV2A3YISRThsSNgghVJB9DXV6T4xk1eaGHTjqGpX05H+ixwTTyvK2I1aOOJGYBpdq5wfmbgdK/UL9nH/gjXKlvY6x8a/EqmaOCHy/Dvh3zoI4sO8wubu/lCmRzHMQURMZPzMSMn9ffhJ+xT8BvhLawx+E/AmmRXw8sz6xdI1zq05jIky18/zoPMUNtBVOOh4FAH4H/DX9mn9oL4hWFtJpXhDV9PF0HkhbxDeNp1gVi3N56200azbcSANGoBG4kOQSB91/DD/gnJ8TPLiuPF/jLRtEMU0byWnh3SmmZ0ch7iOS5uQMtyOSjHCYyAcV+2FtpkVjJbx2FpaQ5MoeKVdsrrAjqv2bjaPmZCSQRtx3rWKyJE0ksOxVyWIZRhQAQ3DDLbSD07kY6UAfnx4S/YC+G2ktHLr2qaxrE9ygWV5LuGwjnYIxAMFrAplOVyASxHJ7cevaf+xX8BbQRLJ4cmnYl41LX+oMqNMNzNtExVX+XIJwOPXAP1UptsKJpVB+8mQCyclQcqxO47jyDjrV2NrVkDJJIcPjlWJBGADyvqv6YoA+T7n9i/4ITW9tYnwq13JbQ3HlXU19qLRZRQEhumju8iRnkyDsORHJghgtQ3v7CHwIvrF44fD0lrJPCS88GoXqyMXQAtvkf7+WOOAQccZr6/t7u3yY1DIyn94WUgsRu2npkk7eD6DpTkvZY5Y9kEixyOAzHDKgbYQzIBwMDHfBGTQB+YniD/AIJd/DDUHkuND1/xLo11KXkMgu4ruNZA2QTBcQEuCT2dSMZBOa8S1z/gnf8AFbQBFc+EPGFjrtnbee9tb6paSWV7EQT5sJlhkKvllIO1gSR8oNft1IizLlJirOpABZolVG2DeVXl2BAxyDhjzjpJ5vl43ESMccDHzHHO0Y65ycd/egD+fuDwl8T/AAHrL6R4p0e50uNGQrNPC6WJkiBRZ45BFgIZCDhOGxk8mvR7vRBc2809y0btc24AkFw0bJ5mGkMWxgN+A3HHHIBr9nvEfhfQ/EmnTQavplldwz7nMc8Eb7d4UuxLoSjbVJyMHJ9a/K/44aBo/g7xDNaafmzsDISjZdo1QAbAseSCuCeSB1UDoTQBznw+jlQ3FjdyR3MVxamEL5gAm+QxqF3EeYAuMjHOGO41/Pf+2f8ADW+8N/F7xDNbwlLaS7uLqzASSMzm5nZig2x8IH8zIxyScHHFfuRpeuz2ep2rW8jSJGYA0zMEjZZHJA2gkB/3nTBBGOcg7fk79uTwlDdRWnim806MyAGMzRASS+UhZ4njG4Z+RCcgEKy5J7EA/DW78WXenWhtbvfAiSuxVFiBjyEw22NRiNZFbA4OEOCDzXY6L4gGp2sUkc6szyxFnQsfn3bwGUEB5GDDg+3Tt5/8RoIhe6hiFvKlMMqqWfzHiYzAb2C4Q742BIK8MNvOSud8L9WnsdMuY79hBBNL59pIyLPbgK+6CDzAjvnKDDMGILkbiOAAftF8ENWsNQ+H9x5Ee2eK1RGthERcvGkaRuEDhvLZWDHOTnccccV2Xw+mu7fVNUls3lhYki2lCM/lyRuqvA/y5Odx5IIA+6K+cPg3d3Nto0V+0UkdrfaViaOCWRpleSNyGYPGBs8rbtIB65DcivqH4XrGLNov36TNJLJbSIsqsgDFkDM4+faNysQACFGN2CaAN2e91DVtF1QzXzW9zBqFy0k0ke0TsYg4WVFySWZRjK7WOSCBkD8qP2gvD39n315q97LFMbyO5Dof3ghC7pBEqMOEYMpw2fyxX6meIoVhh1GSBjHcGUiRUdBCSI+S8Zxvb53K5wckDJxX5s/tDXck9nd2clsqXXlyBSuduHVsl0TOZQJEwRnlTyV4AB+T895YWlzeNbTsGk1N7aSwS3RBJBI0fyx71JlBRQd5wcx5A4577w1dC2lhEAt4IAHKzPP5zx/uleTzdqH5MlyF2nHTP3ifGdQi1HT/ABE0LbYpjevKvzS+YSJpGD+a0QC/IzYwTxjIwc16BpUgkRYYYHS7jiJaR7pJE3+YUclPKVghLKFAHOeMgUAfQ/gsW8ut2iwROqXM6RG5uPMjYuVDzpbqJPLYgBgCeQGzjjFfrB8IdDjktbJ3neZIYkNwDIbcwyOAjQPtIDunyngYy2MZHP4Ut4j1Tw7qllfRSh03AwQZaPO0KWkU+apViGwGGRggc4Ir9Rf2ZvjlpOo/ZLDV5lDo4gCy5iQqR0jcyHzmMed7HIUjkjIoA+5viTDbW+jGOKN1lbaZGhdnBDqu4xDeQ5BIBztPBPoa+cLaOwksJ98ty98zPLCzKixL5QRhESzrj5Q5OSxyRsOOB9JeJdOs9a0uCWDUknKRqsayTKpeNWHyiVeDhARvyx+XPzV8861p72Vy0MUTrbFmXdI7gcvHgqSoEriNzyB95sY6gAHnvjS2udR8NJD5mRLHLtl+0fNaSRqV8tRtLBvMBABwcAMeDz+ePxA8Kagokl8m6usF0kMKuI+Qw8whsBIssfmIHydSCa/VE6Fb3mlzxvbHJkQ/Z9rFyzFR5y5P396kbSf+WnpXzb8RfBCXNpdG0tHTerRzRKrCJVZdyRs78eYz42j5sByOMHIB+W0Fra2N8raisb3EXkyRx8SiRoy3zyyIzRxny2yw3HIXG3OK9f8ABOss2uafOtyoRjDHhnl/du03ktGGeT5SvmFuysG5HzEV1viHwTJaWkiXFr5IgiuoTGIFMs4Ll3V+CIpEYoBIQp+bCk7QB4Hc3d7pF3JZ28LJamS1kjcFk+y7UKKVZwTI7RmJmYDDc9BgUAf6dy7ATgAqwBbBwpYjAIx3+U9/epsqDw4J6gZJ64yM89s1VILDMgJBIJwdqjOeSqng4UDHHXpTZySnyE5LgjB7AYB6dDn6n8aAJxMCjg5XYWBw2eM7uQMY+8c1B9p3KzQYlUHBQEA574OeMjJGQMis2Ced0lM9uLbDkD5874wCnzcDHQnjPDZOTnCRW8Fu/mRRhCckksSpLFMlk3YYBVGDjgLgEDAIBuQ3EjGRGj8tVChHLBgyj7xIABDDB/AjB4p5kBbgMzbeTkHaFJIXpyOv5+1U2eQxueZCAWwmMsDjlQcc9cf7tPiZhjIGMlixDBgCvzD3BOcEen5gF+J1blcjgEjg4zn5c98k+nO0+vAwYqQygoTgAbSAOflIPfb1qsrBclcBiRlQwB2jJAyfU598mmx3Qk3bFbHI5yNzkHcwy3Ix9PbOaAJSh3od2FAJCFBsI+6c8Hdg47jr3pHh4BIAOOhBJzgEE8nJ6Y+uaZvAwCeTnnJO7aflZUwMc47/AEqbO4gDBB9cBWYdiA3ByR27UAReUeB82GCrgluFAPOAOCcMfzGaekW0LgMdqjLYLYOSMkj7oyc+mR61OBhVwSzZDEdMYBJ4zzyo5wcY461HliCzKDkEbVYZAyCpAJ5G3H9KAJGeNgYtu52UPhiCeMDKEH5QG9c5/GqRiXPTBzwoxhhgcggcj27D86suQM/MVzgDnpjG0e5xkdP8KryvMELQxiSQElV37RJx03kHCnB7dulAE0e8uwEY3bMhQCI8YyOvAyRjrxuz6UjIJJIZGknjEO8sm4LHMrBUVZAykdMEY6EZ7cRB5Y8AxupKFZSGBCY2hkYlsknB6DtyR0Mo3ADIUpySDjLjHAIAx0zn2HvQBbWFEd5BjDgZOW+YDGMEc5yT270jMAQFBwwY8E5UgNtDAjB6deDx0prSbSDhwpUL6jBxxhcgcgfn1yMCZGDhtoBAyMjHBHX3J+b/APVQBGqv6qM7sNgZOTgbsZ43f/qqZQ0YVlIDYHQg9gDkkep79qUqGGeCqkvxkEkdeD0baegwOPSoWAdo2DSfIWJiRwFOflHmZHzAdh0G7gDrQBLLIXbdKy/McAtgAH73yEcAYzVeaIM4IUYOTkYYtk45J6HPT0watFVc7dpwpDAMck7jx94YJHtgjHHWhlURkkgk5+UqAz5wCcgcdDj69xQBnj93lginBONy5ByCTk4O4YyRz+ANKJMgKyDaoYIqrswxO4c9Scg8E5547U6ViVIycggnqDkjAwT90Yx3JO7k8DNOS8W28suGYySoqOOCkgJkO4EnapVCN3AyQM9RQA9lBGATnbglhhuoxxnngDj3qBtwBXaMc/McgHGSOeMYIP0IqeSQS4OBkL8x+6Se5b5ueWPSoGbBAKEblHI/DDAkcknHp1xQBnSW6HfNkI45LAfdJZVABwQRwO305pUjcxM4kCMkiKTlSc5A4R1wQQpB5GN4xzTt0rPKjIhgADK4b5mfjcGXHy85PUjmnw7FAGM5zkfeyD3J7Y9e9AEUibtpkwyoS+OyZJycHjHv06c1WafllwwXgLkcFQeOQee/+eKsSKrMYg6h2GcAncq7gd23I4IIBPff6ZqLy9nyMMjgqrKeOfl4/E+g559aAIzO6CRoipZoyhXG7AJzuGR8pAAHrmoF3BcquOvy7jhiAMEEnuQPy64qwSoVWIZA4GV24Y89x1ZRtHTHXnjOWxeU16CRhyMBMMU2KQTgMePfjtQBWeKRjvI+6oyDkgdf4s9Awz/nFQCB0LPuLLxhTxs6Egc5frn8OK6O7VFti1uiSXOzYY/ullGAOcZwctx6k+lZP2N3iEjSKP3gDKrgskgQMVIU54BB9MH2oArK/ltnaG2kscKSDnABAA5B56/nxVolm2tGpA7rjIzgfKeM5/EgdqWK2EC5LyOSAy7hnAbDAKAOhAOOvT6UrTbI/OZHwDyDiM7cj5+T9zqT34PXuASKvzjuVyR8vQkcANzzk/pU8AmmmEZGF2OQByzbVJyGHQ8n8h1FRybsLyFZwWGMk4OW4OeQS3B/2vpSM7xoDHlZF3dHB3EZ4BVevIx/umgCJb26UPHcJ5AVioRWWQkLjO4Bjk7i3GecA8cgQm7Up5kedrc/MpHy5wB1685HbjIqSQNIi7gN3VsAFiTtOSducZYen4Vl3MUcqtGzkI6upYMyupcFd3y879uOnHtQBae4wvzANkHJJOMFQPl3D5myen49q8W+Imq7dNvZLRiZLcS5KnbukVfurnGDhhn1+nX1xFCwwxZ84QKoiMp3vwpG5y3O/HOcfU4NeMfEW3BsbsSEKpjkZ8bFY5OTsVVAHfoOnXJ5IB/JR/wW1un174aa1aW7mNdOuIbqQSKXjuJEkTdHECpzuBZsYxnIz0r8Gv8AgnfeLafF2wkuIUlhIMAic7UeWTcFV0BBIOCM5AyOueD+xH/Bcu6ubDRotOt7m48u71DbMfMCLJACWSOQKV8zDA43Z6Zya/Fn9gi6C/FvSbaZ/Lja5jI3Asm8umSyg/NxjvweaAP6zfAsFtZtp0qW8qySPEgtbVknbdOUUIqBj5qhnz1Ixxms7/gold3SfsteI7JgkYTSbxvswCLIm2EneZWDZ4UggPkspxjjHX/C7T7rWZ9JCIjyWZtZAYxvjeFSu5pJjwy7wEYEZ9e9ecf8FPYLrSf2btXtmTaHt7iBZCFBhXy9oX7+VXaxxgnO0DHegD+Sr9lG2mvPipbmMssseomVV42tILobEYlhx8x9T2Ar+9T9iGO9i8NeH7e7ZIiYYUEqP5qRqUA+aRsKqjv6bsdiT/Cj+xxpwuvi1p0f2iFydUJVAQzF47glGJ2nGSRxnJz6Zr+979jvS3tvC3h2J8RgWNu5UOjbwqmLhyxwP3TDGSw4PcUAfqhpscAjMKbT5ez95FI0kZcKSSkigZU5HUkHJ6VtR4QHbKcKduWOAOgAIP8AskDqOemetZWiW+y0jPAVvL4jPBGMjcCeGyBz2x1rdNoqlpE3bSqlwSSSwxgAZ5XPegCwIg4G7O4fMvzEhSOMsRwTgn8qkaV7VQygMp4I34KLwNxLcKMH17+tQxukcZLMVcKCpIDKCSSMjI3HArm9Y1+G3R8sRjIG7aGPXDAE/MNxAOPTkdqAL2qa9bwxyK8uCilmB2nO0bQPvDPKnr6c181+PPilZaPHdPPdxRKu5kZiqnGSCM7uV479ccEYrl/ir8TodEtb2VrkRwwwHzZG+UKshXbgheHJ3ABic4HOTivxE/ae/angaz1SGz8QrZLGk0QeFlmnuGw6/uo8lQcgM+4rkMxU54oA9Q/a1/bfs9Bs9U03Q76F72KFy0izJ5dukR2u20sFwX2qcscb/U4P4SF/i5+1b4xk0qzmun0a6u5PtF/KjeQkczqHhtXKY2LhjuByM9ete5fDn4B+Nv2pPEkOo3djqkWjwyRgzLaobe+s4mCiaaZIEKISBy33mfCliTn99v2bv2N/DPw207T/ACtGig8i2TMiRmTEzABXQIpYEyBM4z19aAPnb9j7/gn7ofhO2s7o6fY3Gq29rJcX9wFTcJ7VljnRpWmYSSeWT8wPPZRya/YXwR8JzohsRbWMexNqzOFHyKVGwkH73zBhnqODxnj0P4ZeC7PRBHttG09pN7XUDKI7mSKTETySQgDKuMckcE4ODXu/9mrp6QTQusscyZEnln5edrr8w+RwSPfmgDn9J0uCyg8sqqgqUPybTk5wFYchvfpzkc4rpkgCxgAFW/iLEkMB8pDMe/T3496hjAUBQSQSCfu5AOCeeAR8vT37dK0fMIGz5VXopCFWAzyT8+MHPp269qAKqxMrLvAcE8c4TBzg5Pfjn+dQPEoclCx2nkegLKCCFI7A9xwPSrmFOSX3EMRzjIwMgZB+Xv6g5pCmQWAO/BbZu2kgZIUMehzwMjHzUAY5trlmkLbAqM3leUzEtGeMyFhwTnBwSOTk9hG1mmAARyNpBypGTwCNw3ZOe3bmtC6kigB81XwwAIAYjO4IQcnBPzIAOvORnoJSN0exdigbfmI+Y9hk7vu8HHGee/cAyktdpXhiBznBIAyOOOMZOAOOmOlcb8Qo7S20S4urtUMdvDNIrYYbHEZUH5Rnecnt3xzXpYQA4G1ty5YjdtOCCMkDIA+bjrz715v8SYoJtA1FlSB5BaTJ5hVXHCksu7OQN4PQ8beR0oA/iO/bL8Vafc/tM/ER5nnYRX1utsryL5U6hHKurNwoAMe3II+TpxiuQ8Ba3falHbSSK/ku5ht1lJP71SoCpKgzIAzDoF4xjoK4H9r+5Sb9p/4rK2W+y+Jpo9oYMiqkUaPCSrBlQEEgjjOehrS+Etwrz6OscjBYcb43ZjG77y5JWVjtbIQ4zk7ioABxQB9ueEtPu0kimuER1dY2jQxtIy4cSQNsPygMwb3wOd3UX/FumCDTNQmktGZ50UEMrMNoJKiNAx8ttpO4DI4PcmvQ/BIt7rTUknkVLgAEPmPaXfOQhkGE2xrjgkksD0PPO/EHZa211NBLM5lhMJRmieMZLqJAq/8ALUEryOQoZQRxgA+W7SOD7a9wwjs7q3XjehzJ5ZVvJEirn5UMb4xyI+2Mn1P4Jabbav8AFnTEil8xbYqJJITuMbs0eWEYToWOSTyM45614lc3IS7mjup5IJTNdDEsm51EQBiaRQgCozHBJfIB5UAYr3j9jm2vdZ+NNr5hEtvBbGQRGSJWR1uUVpHKjAbAXC4ywXNAH9Ln7OmhTW2h2YISf7VcvcBnBeW3jifZHArt0j8tASQcMzE5xiv0B0KzlEOGQY2grtTqBgYYljlt2eMkYHXNfOHwhtYl03SNvlxmGziQMkcfzqcNhyynzM7uvXgZPFfV2nKEh3L8xwCQDgtgcAsxwPlx1x0oAgNmSQUwORnjB5cgHI75z+dQPbupBwGAzvUHbkdAcHtyO3cGt9gP4OMZx9M5HXtmqwQFeVO4jODjrhVwDnnv0zQBieQcBlOMhiCSTyRk5J6DA9KVlGAMA5GOByGA69OePp6dq0HTaBgYJHAK9C2McD2HpVdkVQ5QneDn5ySoJVgQcDgZ44oAzGUquWbBPUYyvH16Vx3iGU20DTBSVygdiwVFUttaRjt4Ubt2O+D0rsplk8tWdRuIy0a9FwRggnsSD17da47WGYpKrsViCsoXahwD8wUZOD8y/qeuKAPF9XvoopUjedY2bA3jksSeI1A55Az7g5z1zwmreME0+X7OFl8xowY5cARhXGMlN/bgn7vUexKeObu4smmlgbE0nmrHMijAlG0bGGMKcOD06GvAfEeo6jZfZlu5IRd3CecDERIrxCV40Z3jON4jKg5AyRnbgjAB6s3isX3mGWVVgTftnknCJJhSxVEVSxwz9CM59sGtTwbrj396yZO2JuAct8rEKWDH7wORx2HpzXhWlnUZrKKK5iwpnuQt1LmKaQP5bGHKn98ixvGVONwB64Fe3eAPCutyPbzIgWGZgWmkWUOVDPmRi4AdjjHc/LnOByAfX3hiR5rW3ZiSDGTgqxTKLjBJAII9vzA4ruoFMZBByF6L0GT157nO3j2rj/D1o1pbwRPKSVjWNSxbJUoAx3luWY5z0985rtljEcaDkhjgNnqQCAACeeB/SgC0AVUEgqCpwSMbu2cE8EAH8KNx28ZIBA2gHls45AHt+GOtVVEowA7bSTtBwSoJ4HQcf41ZtXLT7PMyQMO2CVHG7Bx944zxk0AXYhHuUSFYweA5BOD1C8dSSD+X4U4hWA+ZeBjI6sBj5cgcD5R9KjDxuQS3yliFADc4P0yDnr1/HipI1+VvLQkq5jzIrIBgDewYr8+N3GOCeM0ADWbSqwj2+YcYXb1J6A7zgnBGayrW32ylGRiJ/tMMmB+7QiMsobKZJLB8YPGOfbqo4pGyVYZClRg5y2Opwex9fStSCxRooywVlR5ZMlBukJUrJsZlywDv8xU9eDwc0AeVXdnCiyZZUUAsxYbVHOM5HTBPv1rlr6BlcIVyzYZVyD8pU7WKg8EnOBweOK9D8QhZNQlWJQoRQrYPBck7u+Gy2Bjp7VyN1prTEAzywlZUlV0K5ypDkMGRhtbBB4zxwRQBy/8AZzOSGQgkHk4BzheQp5YEZzz3zx1qsmgiNgMbA24HjcGDjYRk9Bgt1ruTbjhmXD8jPQt1JOG6r/8AWpFjVjueMkspBGSdoxwQAeBuJ5HrigDmRplvBiNYkRmLO7ICAygBdqgHAUA8YA6+9WJopCsESxsyoxAwAGXcA3ztjOcqAOvTt23hZpGYmTOUDAgsxOHYbuX5ycc49OnFT+QoPO4HOXC8AYwu0Fvbd9NtAGGsBjjYHepUBFIAyVOfm345Un8M44qrKZUVlWMusvy4LKuVG3vjgDqenFdObaPy5MsTgDCZYlQxO0E46Z3Y9u3FZjJG8aSEMsQLqRICAh+aMkg8j7o+ufagDAmlMhyQv7pWC7t33dig/MV+8VJ9eR1NRlXyjqpaRQBuCjdtfDEZPK9V/LPFbJsYmYqWwcYBC8YODncR6j+lWBAiqrFmZiQBvJbeDgZYBvm6c/SgDMsXdHkdt+85yvQq46gfiox0ApLo3LEsrcNhecDHzdc/7yrwMZ/Kth7ZHyNm3e26QgMTtABGWUE9uc+vJqJEiRvKZVD4OzjbkqOR04PIyeaAOTuzdKFVR5hO0HBBbgnJQdf8PpU7W04iUMrjCgkIpYkruLHnJDYKjArrUsomk80ogYhVyp+6O+OTjkfp+U7W4wzAKFdgAc5GcjBOO5Jx3/OgDjrbGRG4ZWG5ihzvxkAEAnpk/TJxW/DGxC45Ukhm+6AoJIXBOHHJHbp16Vfe3a4itVuDA7QhoI3EEEEohLb1jlMSDzI1JwCckjqSeaQwBSYllRD8wUqyOIztPykEEB+Q2MdByCDQBRNoYFfyiWRjJJIJHZ8sc8xl8+WoPQcAZOBjr88fF+UW+jahlxzDIUTO0uwVlwi9clj7jI9q+mLlSsLHCkBctyec8DJA4Pr2r55+J1tHLpuosW4e2lIcNu2sibyASMAYUHHQk/SgD+FX/gtvCJtT8N3yuZA+rXBVPLMZVHMhUksgKtjOeobfngg5/n6j+by8KQVkU8A5wQDhQO/yk/hX9En/AAXN2rreioqgFNWIJUoEyIZZDgHnO1h7c4POK/ngLosWyIqSzxEyFdrj5ZAc/MRyXIPsg/EA/qx/4Iw6Q95oVhescCR4G2uxWPMbBJGjjHAmcYIxgZU7um6v7HPhpaAWFkY1xtiXPmEb9hAADHnJAI/AV/IX/wAES5IJvA1isW/fFcKr4MbIQ7lW3ZGVOckEY79sZ/sI+HCIdPtjiTcYkweclSFwQT97BHIxxnOM0Ad/cw7JEYRB2xJv+UsCp2Z3/LgMGYEc564GAal2xgB0Bz8rcZw3UKv0OB0x9OlackTMyk7RGdx5PzFiQQQAOQGI59Cc00wJnoFyeQg67VJPf5cE/hmgCsoDplvTd6E8jI68jIbB9uRUixkZV0ZQw3Z6HbkAFTjg5J/OrcCxklRtYk/fx83AzjJOSvB46c1dVCXBcgKQegJHBOMkng5XOPegCotupaLJkZVcnJX5XAjb7zYzgZ477kHarzRAEnhQoDbQD0ORySeR/jVlVUjg9AQefQDPHfpUgix1XqMHnI65BOR7/QYxQBkTRrIWZhhiBjCgFsDjcQcN2/Ic1RaDK4UMFJIABGCB3xzycf8A1q11R2kcGErGowrHcHdt5DgoQMKAMgg85zwOrGjRDgLtLEkrkcHAGQRxz1/HBGaAKlsoA2EPlVBJKtgpnpnHXg/mMVNs2sXBJJJABHU5POG78c1dSIBeAOQOvDDrwuT157evNSyRgKTsLAAN8ql3YjJO0DknnoKAMiaJTlmCjIyykKikkjI5Hy5b1rMnsgwGAcAK4VSeevHPfgcZ710ASUxkyQgMS67FYkFP4Tl1GCQB14B7ng1CyJnaFPGCepIA4HPc8g/54AMhLZdvGcjrwDn1wcZA5b3qWKzVgHAwW+VkAcgdCT90Aj5jzgcetaoiGQBnOQNvIx0xgluh5pzQkhghCyEEKSARv/hIxnv15ycfmAZohWNmCnjOCepPByMj1yfypsyS4wyhlVeB/wAtATwBgcbQMn8K00s5E4fYy4LOVBBMuSX2jcRg4Jx+dLNbZUsCMkbRuJAbnryOOM9O4xQBzUUuWkTIOxtjkZxGSFKg4xluc8HjvjNZ9wiYKbEjiVdsIUrtwQCPk2gIOnGT0BzXRXioqSyyLFboELOEfbwqAkqO7FVY9B/Kucntri4nik82SS3EAMUnmKY5VkIZSUHTChTkHguepoA4zVobWMFztaQbsDHK9cHjPqOmOleOeK7KfVLY2drCzRsSCoZsckliGLfMud3GfQV7zf6bC28EgjaQQRncxORhgAQ2M8njiuRm0ks6xx2wZCWMkpcKUCqx+VTgnJ7jnv70AeC6L8PHnQQkfZI7eOWJVLxhUESEsoJJ5ATCjqc8dRXeaT4HTSnsp3la7kNu+xkADwP5xCpcYGCCEBwMcd+9eiw6FbzSo9xGy+UzEI0kiKN5Q7ysbDe/oTyCCQRya6SSyjgmnCxYQPg+XGXBIwoZY0ZiRtweCeF60AU9JhkgjTc0mMeWI8L5IH3g543eYDkcnGDjHetSSQhgdztggBsEZztyPcbsn8anlaKNYkIXICD92T1QbuQp4wATwccevFZ7kyMZIwoU5Vsgsxw2MZzyeAccde2KAJBcJLLGzs6qkgcEEjAXcOgwGJBHGcflxY+2faHFqiyZlWVFmXG1CpBXeQ3BII555+lZht0ZiAwDFhlf3hIySzdRg8kZ9zUi2sUUsLnyxChY4kL7/tB+VGDgY27HYYOOQOvNAGjH5u8b8vjO1jyo24Cj2GDn6dewq9LcNIRvjVXwoKplAcDPQDleuf8A9VV3kbYUjkUsseEUbTIeqr8pHTIxk88VnXMjhYxIw3BQJODhpOo/i4AGc/z9QDXtXmjld43f5o1VUfDRBssNwG7duPAPYgcYNdXZzrtRm4lAAYc7dxGMkY7H17CvOrTU4oZ2jIWQkKV8x22rnglVXG7v0PHfmuvglDqzqqop2FivzbjnapGXyDgevuaAOpS6XAVS3zMSBuLDqBwf4RzwM/Sr0dyQRk8AHoSd284zjnPT/Jrl7eaQuwbCrGXClsbiD23A84YdvXqRWmsimMNkkncTt6ZxwcgfMM8+340AW765CqxwTgH5flJ6cKCec+/bP1rmJJ/MO3YqB2BAwFkG4ZOSBkg7RznHFXLqUEY3FlPJ5wBjjG4+/GP9qqJgLguGwMdOrbjkjGff8KAGNOYgseWYuW2qCeOWyf8AaXjpjjNPS4d34U7Ply7FSOQQ3U54IAzjjcPQ4pOFRj5m05yq4PIA+bg46cmnLIo+UKAgJzgnkc5IPr17HrxQBZi1QRpPDK2+WB9rmFXTlgzR4V2P3Y2GTnkr+FchrurpIrIzhN8ot4xKSqu8x+UIRywPTvjHr02LyZHWUNII3VBKuxdwds4EZYHj5ScZ9K457ZLidjHKdysGZGZTwGIYAAkhjkDpwR1oAzLW0ikcu8fmcjdjeflZmUAEjO0befQAdMc7kum209v5cUYK5LMw3BgMALnB9e3qT61ZtoPJIjCMAyl2YAeWhO1AW579voatIGhO0BSjgAZwBwSygZHUHJ5/ve1AHKTaOgjzjdlgpDYbnAIPfOT6jtXIahY/JIixoJY2V1mPJwhBaMbV6leOeOcHHWvU57NpmQqx8uTBZdzgKwyw2qo+U89Qf4fxqrcaCjoZGRlkYBTycFAOFGDgcs3THQDtigD5/vNU1iG7MUMapCm4thvLCkDcQsajCoQTgY6qcn152+8f39iqpIssihSWk8xCFwB82FGcbm9xgc4zx7Rqnh1Gkdkx1AdsggbTnGTgn5T3B5z+Pmms+CrW7ZUIbByZgrAAjJLB124JIB46Zwe1AHgPjD4t3un2d1KkNzMzwF7aK1LOxZWZcs6IcNtB6kdQcDIr88/iV+0X44uNe8qzN3baQkLsbgxPFcCXaS+Y0Y8rcIQCzAELyPmwP0t8Z+FrTR7GVVhUM4byJFCmYYDElWBzuKY5wMAHvmviXxN8OIb2Vm2SRwSea7ugJ85olEkeWQEliRgklQu4sQcUAfnT4n+JWp+INQW51TWHvJbiPeyNJIfLdyzKCgAEMo2jKncWBzgnmuUl+ImqybLZZjLMly8q3CIJX2MiwKhSVT5iBFAHGRtPfp7N8QPhfcwy6rDpunYaMp9nVPMuGaKRdrKr7N0o2qDt3Z/d/L1zXzLJY6t4c1Hy7iwNwyRSMiuksaSszMqu0jDIxIj7hgkd+9AH3b+z5ruqtqKy3pmWKxFvN5U7OpQuxbasZbJ+Ys+cYyxGMcV+rnh3xNdXmiR6U9ytxaSTpdGNt8QQ+TgrgPjy/wB4/wBSByQBX4m/BHxBqN7rFtb3BS12tFLcKoKRoMrsLydZNvzNjPAboBwP0/0q9lsLWzkEk674Au8u8abF3IzxEDDKeTuPYFcYyKAPpGDUIbaOWF2jKuxVRvBwEG0BTwWXb+I75rz3xxBaXGg3928iiKAPvUHa7sI2KKWVgSWOT/2zHfFeR3fjBDcRSXNwXigLvFcq25kbhHVEzg5jBOc4x1GcGqmv+PLTWdD1O3XdHcuJ0DsEVRwOWded2WIHHAx9KAPyG+P3jqSXx5DpenNKbeK6QNbSNtti6sE3bGwCScrnJIBPIyK4O51z7PImpSX0dokjlZrRCyEKzrErQmJQuAX3OG2AgAZ5FdL+0lotrH4jstdJZYmkVQVkiMaRmTLlnVVCrlSNwGT3y2a8A8Q+INMvtJjhtXliktXRIUPlvKGkd2mKtLESbcKMqzbyGfB45ABc8a+JjLqEuoSXEDRmOZ0tVbzESONTnbtAyTFGrDgYU4JGa+JfFWvLHey6ndtDHZK10bYmNojEx3fv2QY82JiZV5JIYDooJr3PxnZ3CW0MtnNNdXNuqCWMGNoyszNEyKCSLj5lVXADDIIb1r5C8babrkst3HfRTQrcCEDMIyV42c4UD5WbpnOD1xQBymn3CatqF/d200rwM0gjacqkpjYPhPlbHJ3cDlgDnHSvpfwHBDZrpsjWolEkjlyqjak+Y8SIxO1GGcnAIKnk8ceF+GdJj0+4WKUpbnYxnDIoYp3kUpjc3zlQmOnOOQR9b+D7hRapYW9o0rTWoiDRRktbtIUlXBCkg741VgWBYEjoTQB9C2LaNe6HaNdeS0LxbHS3JBmkBJLFmHMqhef93HBFeTeIRpNtPfNbxxF7hriKB7r95cRMCyx+UwRQAxZg64XAkwOmau6hMfD/AIfiMe+B47sboYTGYzNOXYK0JJKltjkZAyT3GceC+IPEwE0yxS3EmoplEhtpHkPJeSTMZ3iUl+B82Nz/AC9QKAOw0ScW96UaQShmgUkqRHHcF/vYj3Z25GWPXPGeh+4/BUOo3mkefEltcPJGkQu4SkayAq5Z5VVBvbDgJnrt3AZ4Hwf4GNtrWs6dbbrlJ7kxTSQSLuVHUKPnA43YJ3DAAwccHj9JvCnh220rRYLaO/aG6K+b8j7zI0uGUCAHaOseODtIxj5qAPNPG2gX8xt7xZpra3hVI5RbgrO+0KsjOynO4uG+Y9ckgZJNfN3iaa5jRUt7nyRDJJIlzLKVSYuy+Wkyo37x9oKgY+XLAHBOfu7VLZZ7S4064uZoXuLcFWnRlmmZCqxygooMTrGy7XUdSeRmviv4j6AlhFEULRJaSpJdOx2ebFI5w7LsDFyepxt5BJyRkA0fDl1qV7Bp8cwW4BkUo1usbPHJBtLOzMAypiT7xwxA65FfW/hjxDBA8JmLlIjGs7FTuhBSJRIHQ4Ylt2FPOUzznnxT4S6Jam1a4imeRLoxywo+A0U0e5ZJmypL5UsoywHBPUV1t076brEVu5RFuAwdTyC7ttQeX0HyAgdOGGTk0AeweNFs9akSXTZfPeO2JET7kUNs6EkZALKcEDJx+fkr6OZ3lF1axtItu7vvRSG2plljeRDuYgrjg8jkV6t4N06bVby4sHmTzfOQogQK727ZVodzJkYIUgg/wjHBIP114O+AVneWUNxqULGNiHUrvcRkiMs5aQEKGEZ3EDBHGQMUAfjj4n+HH/CQ3zSQaQ7RRIrFkjUhj5jKQGC8sctgYHXNcbr3woXQBbSfYldXw8qxRYktiSCY5lbGHyOpHBB4IwW/oo0b9mnw753nLYR+RHujdTHHibeTIrZfJHzhuQDya5Pxv+zL4a1GKcHTYCZw+5lUspXYRGGB7kcH0Cjg0AfgNY2B+WSK1bEQVFeaJGbbCqjyjtIyFAAwccsep69vb30enLCI7SSKdyJZljDs3k7dilAYhsfO4McH7wwpPB/TLVP2UxDFJFYaXBbx5Uhlidl8skfeTGGYqoz0HTqevJL+zbZWzPNqllPOzI8FvHZxxtcWqxjfmVpcgQs2AOeM5xwRQB+fF18Qrr7DfWTZnC2s0cUTxlfKYhkkXDsCy713HoO/avyHu9Rhi+KN7I6Fp21mWFYUxJauhucyAqQPMXeFwFxtHfiv3g+NvwoTwl4O8SapZ6bLFFBYT3Sy3knmXDTpCzYV40UxoRGhCgbfk5JPNfz+aTdLd+PopJLdN0mqcFHJkUNcgPmMk7/lHJAABwx6ZoA+vLieKCfSxPBPJvlRfJjttqiIsxkAdZBudUxt3Jjg8gAZ7/VdR8yKwMSrEkFvA8UJEiyTLliyuRkoSwbJyG5GAAa44SC78T6Xptj5skW9bgS/IWi2QxoZHYjlFDPgY+7yRya6K+nWW/u2EYkuopPKg8sgRLEFkhxkNnzSpJODzx0IyQC/Hd2ss63GrI8plh8xoFuJW8+5EIIaQlQ3lAebhQBywG4A5FC3up71BaWMUtzdkn7S0Eb+RbDy1Y72iOWxvcEEkDGQGPNOieK00+ee9tp2lJWKS4k2vBCoeMqBMzFYiAUxtXLGQgk1btZpNOmnvLK0Js5vNeQ71eGR8ATpHLDgTRiPkH5T1IA6UAZF9f6vpl7DHc7xHL50guDMscDholhMjspDLuMQGGAGE4LAEjrNQ1m+nsw1+gmVooIwTOGljCIXYQPgDIYkjcSTgDOSM1Ibu2eVZLmzQ206pGimaINI0aJG+1NrEEyZU8DBO7FdNdobqTy7SaGM+bPHHCscatHCWSUpK4UmVztCrgkgABc5oA8v1TTbGS1vdVltzbIVzb3FxtY+fgRL5+4YVZGR0bDL8zbuVBr4u+IU90ySh4xGpMiszB3I2SqWEDjCMM4yRuXBO05zX2p4vksreMWlxvkSAz+bHdStIs4fKRiO2Mg2R+d8xyuMhSApJDfGHxHmt5dsMCj7LBHKsUURdZEUSs4z5hPJ3ljgnO8AEkk0AfOk12kF07SokiqlyQcMjiWSHYioxj3bQxHHA3AnIr6f/YX0qPXf2lfhLppsZryWTxTaTNbyAG1a3hDuXd1ZXQq4U8Bgec4Aw3ylffJOzeWyurMMuWHJbcCVbqcKMgjGe1fpX/wSi8M2esftTeFdU1OZYNO8Pn7dMwWeSYmRljjRPIHMYYneTwEJY/KDQB/eBpfiHRvA/gI6jqE0SadoWkRTzMWMMcKQW5GWYoomI2Nj14zjHP8AMf8AtoftJf8AC7/HWt6jFq0lzo9hczWmi6Gm5LQQW+IftbTFFAeRgCANxwOpyMfW/wC3z+1isemT/CTw3qd1HbTGIas8c7QhHCxgWQMSqUXzEJdDk9Q3GK/D2e7tn1URQLJcNNkSEziQo/mkMw+UHJVhgcYDdeOQDpbzU2kshC00VkrzRypaSsJVRXkUSfIDkgoC4PGMEYB+U7ulW9ncqX+1MY4xCdsRIXzJFKnyw3zbdzOcKPl8vJJwTXP/ANh2b3772jBEcbTTttupXEkcYcJIyPGCCFwM5ypIBOa09OvrUXp0ywzM+0QQT+SEICmLfFIpclSEadcqpxtPzHIwAegaNpH2g+bHG6Ry3Qe0i8tmcM6MiiRmGyViRu3hgRySBjnr9afT/Cdsj3c7tdTGFktBO4BjKGVJDKpHlKXI3AkKcNxjGfNNW8cmxv57ONoby4VJGK281strElvwGQNztwDu2MGPP4eJfFXxtrMklra2cssseqo5t5I03xQTAlPJkAIDsqzYACgANnuSQDtdZ+J97q0zwRW9qRbzvGI5JrmSaZAroRHCDlowI1VmPAGCMGuX1jVNcM7KksAyYJbpmkARIm8kRpbQ9HdXXBAGQyY6nNc5p3h7V9NsU1KcS7LiSFpZJGhaWGCXesmZ1TCEhQwXA3buP4Wrz28udW0ae4k2Xl3cMHMYkdvs4hjdguwMSfnkBA4xlgeuMAHoNxqFjcG6uLuf7GYIvMVrm4hVPNiGzdFCMHdI75O4kKF46GvnrxL4meZZM3IuYDJLKzqCSpQkCONxklfLC9PlyO4HEXiS6vtXiNzdyBZgsUcsPnBInMZztVElwh3BgeQPm6CvF9V1O9hu5JXeBbaJY4jbW7kQhXALRnDdWRCepBz6HFAHWa94zvbXS2tg0b28uFieckzJbgcRRuW3eWGUkBsgFuFGa4zwXos2t6sJ/KV4vNVupYR+aBgmRRkN1HTjHWuU1W/bW7mARM8h3RQtHjAZeVXCg8cFR04xyeePuz9mb4Zx6pc2k9zGPsqXEL3CSZCbY2QqJSUIxhs9xnr0AoA+zPg34TsfBnhmw1i+eN5J7do0lQM7ko52COKVAdjF0Ygj5grfNwAOj117a+sbyeC9cxTbzbwrHL+6JJk3FoiNjbIScn5SMAk5zVzULq1sZ1hjuIEsbKA29rvhEsaoASDtCgeTvYrubJw2VG7k+K6x44WOVo7SQtFcRsY1RGYNH5UiOh8pcR5yMLk9MnK5yALG1ourLKkV3IEjG9kdWWG4Vc/uEyA20+YSwJIwepGa9m0G3mgjspbeRpBcFDG8jI8L7pDvD7CDt8xuhADbCM+vimhTWt/PHMzRW1rPMjF1AeUyys0ckX7xsGPaOQc4BBJGcV7dotrbi4a4sz9rgtbYpDE88kcaTxKBIwUJtCI4X5SfTJyRQB35c2c7Q3V2hYxx7jHBJFHvEspdox5hRkAktxkpkhcAcEnP1Txlp+hWF7cR6lcRRIqRwQG2R/OmjZpTIJXQqYVm2BgOSMZGANjImkuJ3vp7izuplt9iwtIryPJvKq7QyMv7hSj/ADZDb2AbIFfHXxm8c6vpM4sr26ieSffLPFEqtFAdgCysI1+bdGwOEPRTwTxQBlfEX4py3aagk+uQW87CVg8WGmbJ/copBwp4kygJ/wBZg8A5+SH8US6pMJ55pJ7wTAQQnzZRKDKdwkSNvQAnpnceOeKGp3upeJtZht7OE3t9qVykVtp0Vu5e4lllSKHy4YxuG6V0CAEgnAxg8/07f8Evf+CQ1jYNo/xn/aC0uz1q5ubey1Xw94Ju4RPYaY08Im8zV4rqL99cR+aoCcqGj3Y5FAHw1+wN/wAEovib+1Bd2Hj34hWd34C+GckyXC3UkU0Oqa7bBtxXTYJv9VEQDiVh7rmv6/8A9m79kX4Kfs0+E7PQfh74VsbBoIs3OovELnVr2brLLc3cgMksrFV6HGe1e4+H/DmmaFZWlhYaba2FnaQJDbQ2yLHbRR7WUpHDEoCIsaRj5eP3m3Awa64TW0HlqSu4lwQSuQyqzMuG9g5GP7vsaANSwmWZhsMaQqzDK44MeQyEZ4bgZB6EYralnhj8oxI0jk4wrfKcAklg3ThRgdMn8a5RBeyKJ4okEDFSJHfChSPmIAB3EnkdjkDOa1bIm3eJmYTO7DcZVwV+XooQgZ3EdRgDgigDf/tS5c2TG1ggBlkVzO8f2mMtbu+bcFf3jEoocA8JkngUTyzTh0WJth/idyrHBwSEjbAOQevqKgmnu31S0iRbVrWaJgZZblEkhZElaTyLIoDKWVo1ZlYEK3OMZM725t5p7hJ5j5yRr9n8xBBlA4zEHAMbneAxyV+ReMA0ARRWwGEmVimBtLEZYLg4JOCRjb0NakMMLqAg3DgLls5yM59gCec/3T6Vz+parZWgU3F7a2wAwzTTRKxbGF2l3xk8Aj8s9K871P40fDLww0ia18QfCulGBWc297r2k2zsN6oxETXAIxJLyMcEc+tAHuIsLeF/NxgsPnG7dkjHzcngnv6++KsgWQ3lkUOWRcI0hcRllAkUDGB5oOex28kDp8uj9rr9niASJcfFrwXNJE/mOsGtWUzKpY7QscEzliACMjJPX2q14c/at+AviHWZdM8M+LrXV9YuY3up7TT7XUriVo7SF3luPKFsQka20TFiuBgFjmgD6lREeMeW3JO3BJOcn5Q24cA4/wD1dKjkhYh9rAgAqVUnOAnOSBwfWvGdC/aH+EGsy+VYeOdCklYlVja8jgYsp+ZgZmGVyyjPTj0r1621bTNTiiudOvLS5ikUu08E8c4wV3Lho3ORyPUY5FADJLh443V0PlsSdxzheOckDjgH8q/ML9r46SfEsC295JJctp6TGPaiRiTdOkkB5PmkRxqwOOcYxnJr9Nrl1CTMyLI0ihSMl9yruVQQo47jj15r8jf2y1hl8TWe2OWzV4whCy5LmOT9yy7AQB82QDjhjkg0AfLdtqTTQy+SlytzYnzhIJCyQ2sKKqs6O33VKdFzgEcYzi78dNFHi74QLfXD/b5lso7cbJUga2mkIZpg2ArrksrKWA2vgEEZHn39tXenw6jA8F4yi1MMVxDPJG1whlYyqwDBSgBbJQNg8YwSK9dGn3GofBrWrC7YKlxZTy2aR3Edw0UcMe7m4TO7DNzksMsQQMcAH82Hxs0u8sr5FjticNcI8gLykyJOY2UATnCBdhJ4B2kg9RXB/DZo7vUrizmEMYAjiIYO8O+RMrIkbsNsnzZwQPmY9MV778drWC9vLuASRRiHUxbPPvY6gu5ppUSFEkzKu2L5uCSWGT3Hjfwg8P3EviWaeKTyhBqG+OSXyijOi5wVljInwYSu3rk+gwQD9PvgNbXb+HP7IeURtZ258iZFciSCKV1dSkjZkkaMsMAjJUDGciv0U8D+F47XQraR43i1JopFmspY4mNtja8TNtPMzCVzgj5RkgEbSPjv4Jsr6XbwPBFcZaVriWSQ4eKWVpE2i3jUwhWZtx3EN14PFfZPwy1a5W+ubS+80wTW3mRR3M5kYGMmFpA5G4sIIbdAMsAoBBOTQB574l0FHi1O4XUY8TJcEWaxqJ7YxfceTcMDcD7NjB5zivyU+PRFrc6okV0xhtiwlkmzDcCXe5KJIXHmYcMo29mBG0Gv2e8cWsNq920UflW13GxMj7ZAM7juVgSFXJYnBGM4wB0/Hn9qWd7G+mSCHfDOXmBmid1uLiMxxp5exhtTY0hXcMAqepoA/J/xjZXh1S/u7hlmheULG6FTIwLY3GVedgViq5zjBHIwKyNEv70OLRTKkyBnabIE5VSH5dQMoCq4HJz6HNemalYHVbuUWVtM02508hxIceQHnE8aJHjbhypX5mXYSQQcjhbjTdXtpFliguSkpFvJcSpLGluXcykCY4KRMEdipXJAIwTQBV8U3U1ukk7FpUSBl2S5VYHYoxkXLnJYmPLKDjfyBxWl8J/Hd/pOrwMmpXHzBoswSlsQMRJkIxOGK5+7t28ncSCK4y5uLnNxDeQvtmeRF3xlQFDbWMTOAY1wOM8EAZ9a831aO6sL23vbW6mRoZdkDRzbGVoki8soGQeWuzbxjkc/xcgH9GPwi+Jthe+FrNbie7urhbeJQkhM0pmU42lyG3L8pP3TwM5xxXvUp0jxFp9nLLmKbAG/LhIyzBN7EnCIUdSeCuUDY5Ir8Y/2afiTL9ntdL1K+83MVuYVmnRpJOq7tsZPl4AGd3OV+bmv1N0G5uNP0FpG1GKMokcZtGmWZpoZtrFlO4713JCvQMOQeBQB69pVjZNY6o9vcC6itrhrSGVwytcQopcF2U/KdqKcFcYIIOQK8y8T2NhLE1tBDAkqmc3rqxYxhQHAToEIA3EMdxzxXdaSobSmlkknsPNgUvBCQiynAaFJFDgANhOSCQrZNecat4ssreK8tZobaCWWMeYy253IS4Zo2Z26uwyrgkgcdGoA+efEnhuwvrP7TLYKyKHtVhuA0SyyEMhE8qJn75JJJOAOCM18I/EDw7FplzfxeSYxJtVIYHCxpIyhWinTPzqASAADkbctX6W+J9bSTSDPsZoVtJIomeS3imjkdHVJR5RBIYHjfyC+BjIr8/PiOn2mSWeHYGdEV0i3MTkKod4+rNlIcEHP1XmgD/RhR0kXyy2A6sqOONrMTtbBABbJOOMetVpWKKqglsICwJYvjLZyDng4OOOO1c22tR7QS64HORnJyzjLN/F83A5/LFV5Nb34CupP3txJbjJGSA3TB/XFAHRSPHuUuXT5gWAIAwqtxID1HJ4Hc0CRmkWMJmEKWLjai7s8ow3ZOOTjuBz6HhbnxDGnySN8xD4bIJLhsZB3ErksCeDwufekTxIsW5zNGFGMh2Kk5xwMk7z19D6dzQB6MJ1iyzOEGSCxIUcYIAJHUhh0x7VYjlRhjcCMAjBznn5uvAHzH0PP415jN4gRw2yVcoMqc5J4+bbtYgfLjBOeoPGTlv8AwlMAcASdcnGWOCflyeOM555/CgD0yG8jcF2SRGzwJApkB5Uggt93B7djnBoa4RmBIAIztwDyBg43HnHA4rzeTxZCqkpIuSACecDsRjGScfiMdsE1TXxdG2AGxhcHkHDDkKTuHO7OOnPHfgA9XEwO0EDcMgMMZJYfdz3Ge3ao0unEKeeEWXJB8kNtwshwoLc/dAOffivMT4nQCJIpIWZpPMlzI4O1h2CqQWL4xk/xEGrJ8TQhVbzi5fOQTtycYA6gYJPQf3enoAempdRuzEAgcgnByxx8xPHQOT0p4uQTgYBBGR05I54OM5Nef2Ovxynb5zKAxXJXAxhckYP7xTjOeRyalPiCKOQQLKZGk+YjC7kUHG87W4XI689KAO9MkbAKwwFyVUAE/KfkUL2/nzn6rlc5VuQwyT8xA24+XK4xjk9On41wy64gUM8sbuMthA+FABPAzyeR0zyKlj1uPcu6SMFixK8qGVQxYAEZUg4zj1zgcCgDt98bDkhguBy24ElwGI5+YZJ59uvFOJjbA3oABj5gTliMlQADg4HtxzXFjW0dgq7FALbjyFYOSFKEHjnGcj1q+uqQnI3gscL1zk8/McjrtOD9c0Ab5kXzMBtyZ56cDoM5I7n26VPE6hydzkbcDGAMnaAcHsM/pWIlzHJyp+ZiEJOSQwwFCjHdT6elS73UcHaAAT6kEtj5ep5xQBt72jw0R+ZmClGdlG3PJwucsVzjAHIAPGDViNtyPwuMBhubaw5wA2eq/KP8OKxhMwUFsHO7G44BGCMjv94n8hWjDKoiLDO6R1BACs37vgDPbknpQBbDKMDnnAycDJ4y2OxwWI+lROC6syleVO0kYYkgkhlJ6+9QvJlsnOCQVYgAKR178Dr+VV5bmSBXkjEk+/ylESIobBY/NlsbcZy3zZwOOOoAkgC5YluRjGcjBAYdOpz39+vrSeTDYZN/QqxKgLwBk7uvGO+OPxpLqeaMNKsbyEMpCL8rfeBZhj+ILzgA9OBUYZpIwTkEqpUc8cgFCRjP6/1oAnLFiR8wVANzABl+YkEEngnABPtml8wAEAqQPlxjgnPqfc9fWqq7t7Ag9MkevBHU5zyTj60+OPy2ebzZChX/AFZwIoygxlSACM5O7JOfbigBqsfnAJBUAYOD3ypHPT+jeop54x8xJzkZB+8AuShyflBz36gdzUyiCeETRMxZmIzxsBTJG0j/AGSc449D3qNvvBipAGePvdO+R3//AF89aAKuw7lbyAy4YPMMAon8IJK5AJUZHQkCoZHUMI8PuIypC8YBAILgfKfu9evTmtEhw0ZRQwJIkLtt+TYSAq4+c78ZBx39hR5OWI24Knhm5ONp+7x1AA/DPHNAFB4y0aAJ5jAlVQyFAOckhwfl67sccinFSvy5xt3MMdVyeTvbjHX1wB+NXQDx9CeOSQcf17f1qN7cudqKSQOR3OAygYI5HzDjrzQBTEoL7GDYC5EmTuJPbnGeM8+4qYspjwzjBOM4BfceBhQO4HX296a0BjYbkb7oBONoOfmJCNzgZB49eaQK3mbgwCKSCACScjcuG3jZySOnPbFADMrkBFKqSQQW+6QMHt8wz0PuKVnSQ/OVyOgfG0ngBmOOOMfme9Qb5FZlePBDYQMCMjOFKjvyRjvz7VCzkF2K7WUlAoB5IGM9fm6UALcmQqWiMeVkO4vuZdgyGUbGGHwSM5PXpxTzKwQZ+dvkJLE5yQc9evHrnnpiqDz4xhGIILYAzhSTzjPHXvxzUiyfODkkEKGDBmzxlFCjBzgE9vukUASlm3fI/lMVBzkDI5HX0wvIP/6qUxLF8Ybax9wQD6/lxzRM4nBV2wkgO7J2hlP+0R1GMdQOOc9KcyxkIFJXkMwTC7yMZQgd8AEkY+tAEa7wrEMik4IGd2VGCSWxyMY/zzXkXxGnC2F0zqCvlOMxjLYCeYH2AHOApPXj1Ar1YmQt5aHDMWCAgdlBGMk5YACvDfHt3LJY6hFJIYwgnRGzGWMaph/LIJ3ZBKgE56hhQB/Hv/wW/sLW90G71CdTMsAR7SeFQAsnmEmNgG4GyRixwcAjAJ+avwe/YjaUfF3SVtvMX/SY3QIwYxgMu0u2Ou4rgkdV5r+hH/gtJYWlx8ONZnW4keOykyuIhtWZgVjcEHgbQQMDHz+wr+fj9h2If8LX0258uJhG3lybpADJ5jYYsjNkKM9RwMAnmgD+un4VeLH07SLSzvjMUEUbpNCnmyGchFZ3k+9s2nOM7Qy49xwH/BSY22s/st6vcPO8zJY3IiWYMgc+UQkhLSEooJHHOM8mk+GWoubXTcRs4cJEshZSEQbSTGJFAlAdSCV5XPI4pP8AgotZyR/sn6xNDbyTuLa6ZkKNvCCLzJSFz/qljViemAA3SgD+Y39gDTRqXxk06BfLVhqGRKwMm9oppGCJtBB+5/49yQK/vo/ZW07ydA0iGSLcY7eECV12Kj7cIU2nkhQc/TB7V/Cv/wAE4dOsr74vHyPMjkWZSrROcFXLPIIiV3xOGJAO5vuEnIxX94n7NELQeHtGQ/uxHDaIm/OHAKAkybS3meWc4PBbJJoA/RDSEWO1DHcxCoAiEFc4wDggY+Xtx05rZMyxx7uAcZK8YwMkDb3JI/XtWPaOqWKHIVNvf1UEEjafu8D+fWuV8Q601rbNKrqqLxuJ5VsMxGMjb0Hv+lAF7XfEcFlBOwlWMxhiqMCx43ZIOOGxjg98/SvjX4u/GnSvDum3l9d6tDaxxI5Y78NhSrDbuUgKw3LnPBBGBXLfG/45WPh3S7uW8vArIZZdiSDdMsRwv3Wy5BCYXg5HY81/PT+1D+0t4l8cXlx4f0C6vLo31xNHa2sAeKRvMDRiMRSR5Zgyg5PHcHoaAO6/aw/bln1zUNR8LeHr6eS3keNXNvOxSeQEts2qwMqEthfQqQBzivHf2f8A9ljxj8e9asfF3jA6hDpL3AuP7IuIZFR1LhonkJYiSLYynafmBB3DjNemfskfsL6r4r1m18W/ESze9kE9vc2kFxHJJbhC0dxGjLOhEsocENnjPHIr+jT4QfAnSvDNjbR21hFCI+VjhhSFAGUbgVRQEIbgYwBxjAAFAHmHwC/Z4sPA+g2dnpmnQw+THEoiKiAP5R4V2CH5V+bGeexr720Tw3DYwQgWjgkxRlYVLCMkANISOkY5yeMZPoK6DRPD1taQoViCLEdmWTbnHJbBI3rkgZ6cZycV13lJEimLyyWyBtYHIIwRtGccn/61AGKkPksSMEev8RKkZwQvzc44z/KrsN3OEe3ZYzE2DmRT+6bOWkUhfkJDJzznb7VC0b+ZErRnySkpmdmKurbk8sKgHKlT1BGNnQ5qZowiIXJCsCoxwGBzkYPVsA/rQBW3MHV1Zyu14xEGBjPYSkAAghR2PfoezLc6g2okSyObURuEA2GLBC+Tg43eYG3hskghx6Vd8tdoG1YwqFQVA4RQADgdCRjOP6VPEoCEEgjPUAADoenZuDxQAu2QqjFSCzHK8gBTkkkDIznb6DnJORirEkkahSWTc+AvzYJOCTx64B9aQMCpVlJAYMwIUgYIZTjbnqB37VEArlgy7wCCAByo46enGefc0ASSbXA3orMvzruA+VsbQ249+e2OgquUZWDKIwNxyuQ24ZBXcScg5JPQ9fSrIAG4bvMJBU4UAqvBxgdAOOevU0ghJI5GADt785G3gH36/lQBGACQu1c54JYAgkZIHtgdsDpxzXmvxTVU8K6qRhHFlOyyFivlkQvxzj9OfSvUBblmBYpkZ2kblGDxtIB56evb8/LfirGG8Las8qvDJHYXYBydv+plORtYjBEYwT0z60Af5+X7XOreb+0P8VL6WS2LnxdfWUgMrSSFoGX98y7yFYgAEAYPBwCcCn8K9bso72zMV4POkaFGit1kWBpJyQSCy/fViAe3JXOMFs39pDTptV+PHxU1GSYRxnxprSx7GlkdvIu2jiZSqsitkNxwMKcYJxUXwx0WOG8tBPDDcJJcIwcEWczbGVlWN1DcsoYNgAyMwwckAAH6beF9eawsUs9mySZIXZpCqExlPN3ISpDHcR2BG0DdnhrPi/VT/Zl1LdOMwIZtzbGkLCJZG8r5QxBQIPl45Iz2ry/TNOvo9rxSx7FwZQkplUIUJJjLspReTnbznByetUPGFpqN5p902nLc3IjgEdy0cKzxxysmfLPmMNgVc8jOFk6d6APEtY1qN9Ue6ilhkhMxlIuMpJGu7y5McH5QTwThlAJ29q+5/wDgn9o8PiH416hNBfQQDTtN+1vC1wscUsYulCwwLcEMxAYbQRjaQM5OK/NC9tZ9Ou7m3umYTRKqQMYYJg6zMsjp5oDAN5Z+UKSTk8jBB+0P2DLjUtL+LMurS6lDDbvaRWotJSWuZmkuE2xIm3ah3BW3BgQBjheAAf2E/C94zBaNE4KxwonzYZcKUwCFI5Az+dfU2nbWgU4wxUMAeMdRgk5B4GD1+91r4v8AgRqf9p6fZzXEckb7drAvkPIpUbt2R1A4A9DyeCftTT0j8n5QdpBZfnJIThs/Mefz/kKALJO9AUxkYUMPvgkkE9gcE1HknGTnGdxxj0zxjg5B/OkkdFb5doySCB6qy7lznGQCOvrVZuGbrwMYxgHoFxjv+vNAEzsuFUMNxUjg8DkjHpnJqjLIrMoCbSDv4Bwdp3Ak465x/wDXp8sqgYVhljkgKMg854x6EVXDbvu/MSMfln1XqRj39uRgArXQG4NydoJIOcEn1I+v/wCuuY1WLzoGdMxtk4UgEHPAHPQcjn2rq5C5B3KAQcEFuBzzjjnlRWTeQPJHJtQEhSyg5wcd8r0OenuBQB85a54atJbuaa4hV2LolwVCncZQuAe3CIDnOfl4PGK8y1j4bafd3jxW24oxLRGNQ6MSA6ISM4UBQD2xH7Cvp+Tw4t20v2pHxLIFMYJ+UFnXczLywww78AdsmryeG7K0i81SsYYiNYyAq5LKke1m+9wBgDkcDpQB81+H/hVFahbq8jWcoqqqMhZYYFDb4ofl3EsWw3UnYuPQ/QWg+HVtkTZEFUBSgCgbMdUPJBIAGOmAOa6u1sNq7GUsV5HHPHQcdun5V0ENmwVXGEBbPPIyB8w4Ppj9aAKdvFtVQwPBUHA+Xk9QMenPTt71rRlSEDs5RA4UozFTkc71PX5ufY06O2bkPt+ZiFwONo6DjnO39RQIfKRhjZuHB5wfQYzznd/49QAiqh2hzuw6yDcW+8O/Hvj/ADmpkmjVwFDDPO5Q3yjrnA4/wxUJjVScfMuCzYYjJUAdfTgflTU+Z1G4fLu45B3Ep6HkYLZ/nQBqmeP5M7SEG1T3OTxnHXkf1qdJCDgYJBLDJzwOTyPcfrVFWHJKcrgBsdR68n3xnFBn745XPPPPOT06cA0AdDa3AVtw7lc5Jx3DDBHPJ7eldBLfILMM02826tJEpcjYzoVyUVvmUBiMNkcA9a4FrglcArvIIG7nB6gFRzxj6f1rtdvGkoZ/LjIBkLthOOp3N91eTnoPyoAdcbp3Yyb2eWTBKpnG4n5iCMhf8agEESgiQGQklQc7Tz0LEdBnr6dDwDlLa9hnUGKSRvnmQFkZRmGRonAJGGUMOvTHQnNTybHUgAMDgEcjJK5IA9twz6YoAoTQYYKBxwcYO1QAchvXIPeqzxSBD5fLEcIeFLchckLwOnStZ4vOj8sqCGCrjlehyFLDkDOOhBwDUzQBAQFBA28c45PzHB7k0AYH2acKnmBBJsXdsbKBm+8FLYLAc8n0qxDabSQ+S/JznIB9AdvTGa2BEgCKqhQAFweAAM47EgHjFNVN24gAkhgMYJ4POQScN/k4oAotboM4yQFB3LyATgcgjnkenbiqUtvIwy0eMEBcAAN0G7JPA5/MHrxW1LHOj26wwO4lkVHGACyllB6dsMTxnABOauS2oDFDkP3XJO1vQegx+OBQBxotyj5B7D5W2nHOMgYG4AmpzAAyswDEBSAQApOPvLgn3z39q6OSxj2rIhifeSqrlS3BI5Gck5A5xgYqg0AIC7DleQQDwAMY49P8igDJ3xryzJGoUqGeQQoGdflMjPgAnGPf6mpRDDMAAoRl4Lj02gBQWHGePTOfwqaS1VyybcnB2ttBKNtB3Lu4yCcDII4GeM1JDGqgL8zHBzjBPGOTtwBwD6Y9qAK6QRIziHbvkVQSB8rBeegGBjex4AOW9qtNASFC/dPU4OAV6HIHBz+tSGFQQEIxkcAAngnHuMk/jimK5DspUqV59A/zYUZIA24HzdTz7UAVmtiCGILqcEkY4OCSM+uQeKY8MCSiUoM43AlVJRgGUkHqGKuwJA6DHStMyIchc8fMBjDYwR/ePHPrUbbH4AIDABl9up5HYcn8aAMO5WN4iP8AUs4T5iEYN82duSuGBHBzz6YrwT4qWcg0+6eEqnlRXIYFVAcPG5eMHIK8leRyMY74P0dLDEsZOQ3AYqT2Bzk4HJzgduh6da+evi3vm0i9HlyAmJwr85IT58BSx/udc9uc0Afwwf8ABclEu9b0zzmSA22ozGMqjHzpTlRF0O1gjNk8KdoC1/O6q7bPAKP8yFW3ASKAzZVgAcEgrnk4B61/R7/wXP0tmv8ARbkK4ij1R4meMFkLSK7DC7ioIIwcHOeAe1fzdgeZuODg4GFOxcIQMLlT82Bnk+1AH9Uf/BDXUVtNIED3EUkL35kZWLlNgBHkLuYBJBKEJPoMYOeP7RPhvfQ3FnZtHJH5ZgRgFG5sZAUI4OAOG42nOe2MV/Cb/wAESvEAt7290neQZb+ORFkuQuY3O2R0iKkSEHYCMjhjkV/cP8I7q2fTLBYfssbJbW8DYcEB0RSiyKeRKcOSD7jA5oA+iRIxk2yDI8vChYhtXkkZkZc7jleOwQnPemKCqMQkknlqxKjAZsEhRu4UZbb1PeooEdpQ4mAtyhwgCtmR3Zt4mJ+6VYYXgADjNXR8ikkArg46lDz1J9OfwzzQAkZAOck8Dp/Djpk+mau7tyAjIyePqCDjBHOfXp6VkxxSkuWkV42bMeFEZjUBeNxb978wJBAHDAY71YWbyHhSRnZrhxHEFQlQSkjAnsi7Yyck85AySRQBsRnAGAMY5IAyx5GAOwwTVxBlOSQMndk9Rk8YB9D6Dqe9Vdse1ShcNnBGFPXnOOM9/TpSq7DI6gnnnOMH3PXr+dADpFK7gBuACkEHGAx549fSoxBtYMOAfvDI5GMgcjmpnPQ4BYg/L6BeM4I54PX3qF5W3na3IXBHpkZyeeOCPwoAnKEYJAIYbiMgEDPAz6461LtUqeSOmOeAeORj3/lVZW24IyRkkg57cdMcVIZTxxgE4Hvz2Geuf5UAROp3KMZBXHJOPTn06k/gKRYNuQOjcAZU8nC85HC4x+VPMilhgDOD67iRgDOe+SBVaSUBioLbScnAPHbC+pGDx70ANfMbEAFmUjDKRjuRkEcjp/LrSK8gcYjGCzFmyFCj5uVUr83PHbrnsaezgYxknA65BAyMN9cZ/OlWUA8YJYgEluAM5J57HvmgCdMl9r7mjbJYnA+9nv6DKkY67SKhkiIUgFnTPOCACoG7cUABJJKjnoDnsamMsflt8xLEhVY7ArcNnIB+8M5wOOKp3FyYIgyKkkhKJEkr7FkkZlRVDAHBJ6cdvxoAj8pDjPRckblyVJ4zz04GPwzVR4QcKACoZvbGV74XgcDoO/0FaMkhUEnHABOMEAc5Ge3GfpUUrAjeACQobagUNlRkYLOBk8elAGDc2cQSRgu0cF2AbIAGQcAfMeo96xfscQdgSGI6gkEqGzgEnoD+I4NdXJj69Mknue4wee9ZksIYuSIy2cKQP4SACGxkkg59uR6UAZCWRiYAgHkhAVXumwqwOcjHfjkAgVJ9k+c4THcFvuqCDg9OTgDjn3rVEDSL5m4Apweobg84BPXpn8u1TrAqlSXwCpZW4BZcY+76Ad+M+9AHLpbOu7zlBI4QgkryAQc9sioGtI4lHlJEiMfNO07TICwDyEBMM28nJ9weua6O6SNA+fPyxUIYoDKWY52hQFwcYOc8LnJIAqubZ2Zo1j3oBkgjBG4gcMucqVAP4880AY00MMa43APuDsIW8wsGySSc4BA29OgNZMlrNIsbCRlYMSyqvyupBAYFieRkcYwCvJ5xXQT6eIFWSNWC5/eJnBAzk56nGefXkgYqGOASOBGzKp6Bt6nJwfusBwcHPQ/KelAGb5MojLCRlCtnaQCTgLlS5IwxIOMenWsPUiWlSNyUDoSACDjaqndkdW2gY6859K7O5sbnyXEQDybQyiUkJvCfecoM46fgee1Y9/pnywsAXk2qCFOAHYEHAYcKCeSeuce9AHn1yXt3eZJA0sarvy2wkNnCqFB+bHPryTjitiHxgtnAq3WYzuVWDMFJYggBVKjcep56Vfm0+3RJoJIGluHVGjlbekac/OBuGHwNvDcgnr68DrOjyzTAQnymMu5ty7jJtRkAkJGWYYXHf5AMkcUAer2PjGwuV2NIY1ZNvnAjvwVBUHEgHPb1rqbTVrN4VVLpHUBQhaQFiAvVs457nn24PT5ufTdZS0aJWLqJTJtVVTO6MRswdgCfkUEDPTPGSDWppunagUtljllibGDNvYkKznB2sMKAeueffmgD32SZJwGilUZcMBwDx3542gZ/MVDJO0W6QtIyJFuZI1ZmI3uMqqrhznPAORjkciue01Z41VXJkcAYY8qWBCszA/eBwR+Iro0numOFAVTxIq8ZVB1zznqMfSgBoDy7WGwRtGzMHU7w5KlcHfx/EDlew6HrGtpkruZjg4znBZycDBxgYG3Bx1X1rURN6AkYzgkgHg9CwyenX8quQwx7RvKAl9oYhiu0fdbkHBIzngcjrg0Ac3PaCYeYDkZ6g7TleTz3OR7ciswaZHa72hjCmQuQ2cYckMzN1Jzj6ZHAzXXGJC8iISNjbWLZGSCQcA/wlgeR1z71n3MKgMQrBlbOTyowT1OOOn6n2oAwzG6oVYDY+duB8znBPUcAZTjP8zUqWxkaIOjxMSjMpxggoD8wAxgZzwSMjg4pwk83cDhSCMbcbl5GGIHQcn86kW+FsS21bh40O2NmGTw6KTkjgZJAzjgDmgAZobdijHJQFumcZyB09/5+lVbm7DRSAPg/LhQORkDPBHzDjA+tRSl7lyxKgvu5GEUnOQox0HXkevashbedWk+0L8pkRk+UDBVQeAHO5MqOeM5Ix1NAGVcpcMWIZnHzKX2kHoTzvyQ2COhOdnbNYV1ZKI1eETedIjCVJU2KSfukOozt6nkZ/lXezCSRyVjVESNGCg8TOqElyxPDE7cjPfiqc1tNJgyhhuQlY2Ur8rEHhmHI2kYI7A9ewB83+JvD+oX4MDq0kaPIpeMZUAq2CxJOTywGATwCc14Z4j8FtGVt03FovmkZsltpweTgEE8Hj1A719wXGntPDNttzE6INyeZHIyyMWGwKgJ6DJJHcc+nl+teFr5Gurm3h+0Sy/KIJnMa4ZQrIGCZWPqTnPT3oA/O/wAR/D5it1JbWy7gY5AZEfeyBvukqRtiZQM5+bA7cmvlXxX8IEjvftVxZCJHniZbQpiG2hZmJSJTIcJsYEZxgLjvmv2ZufBVvcMwNvHGWVeM7i4AwCeuQCc/jxivNfEnwkXUIpEa2iljklMpkMIMoZBtIBYfMuCOAcDB44FAH5LeDfAlzoXik3dnbvc2jTRiOMxyIsqrhNhwdyr94bRgEAE9a/Sm0sLbxT4Q0uOOyj0x7a0NslrBIrTRMQRcLJKwy6vHnLEDk42gDNamn/BGO3mWWNI4pAcrsjUc/wAB2gHJAGSe+elesaD4JmsRBFKqtEqn5VTe0jHkHcBjJyBg5FAHynffC4TSwCRbgWitFFcCOc5aFXLMY9pBMjK2Dk4+XgCuJ8V+AJoINWbR0FnHbwFrO1ZpSjOi/vHfMe5XeQN8yliAwHQGv0i/4R6wjspEnto3YkurBBuG9QuMlfmwq9OmRnrXh/izwvDdhrVd1us5KROwjiblsAhmIHU8DIOOSOKAPwb/AGgdFN/cRwa5EbyKyjkt1k012gMjI80gk2PGgjlUOCRtVWdCVOG5+LE8JQxWD6gq3ctvcSTrP58LKlqInDlzOFI3si4BVWC7ujYYL+2Xxk+Di366nNZwCdraDzUDMQ32gbGmiuDjCJFKjr8o+YOpXLV+cPxF8PvpWm6jYPNZWbwWxmu4JS+68mdXiWO2cANH+9Du2RhSFO1ucgHypf6XNb6dDqdvdm/W1UR3MQLyNDC4cRpIUGXhAaLO4rkygKDwa+ZvF1tqerTBpo5jAhILFVk2Qbsbh5rZDAMBjghQfWvtvw8i2vhXUw3kPchdoke2E0e1VO9GZXO0biOecNt+6QAPN7Xw1FqyQmSOMObhpriGJU8mSC42MYZMDIlcNIVHzAEDHHIAPjiHw3qcc8lzI7xRvGqySKjGRkjkjdVj2oR5Y2MOOcMQetey/DOTUbTWbJkmLr58aMcAA5ywYKWyVwTkYPJ45Oan8XT6YNS/sXThchba4KSh4hHGZImeKRYjE/8AECDuwoxwAOKW3s10x4Lu0h2KZknMSsz+XcQuqYYrHgLhQCCWzvySegAPXvHOsfaWe3trNFQu7T3EgJWWSGNktpLTdGrRofNlLZPJ28dQPm+901btzerMFu7Ta1vAQY9glmf93CqFfPcySLkLkYfBAAyPWbXXbVhONZRMeWssTuNysHdhIyKyklQXToM4GBtOSa+i6Na69qQUbYIII12qWjke5ZUVU2JHEDGrAAZYHDHO8nOQDA8AeK5dL8TWds9rZQzQFUmurhYZGtoxGFwpfgs5CcjcQV6Ak4/SDwVPD4osY9US4KGbzw6yukcAaNUVsqTkYIJU4B2k8kYNfA0/w6tRqKfZkd5Hk8ydy7GaKMAFhHHtjVoiTnLb87cYHBPungbVrjQU+xWEsyozFEh3iJjJEpLSktnEpL4UMApHAPFAHtWq6xPb61e28yptWBDapE8hhUCIgsrZIx5n8AJGQM9a+dPHd9o2vXdst285aCPyJW3mFJNxB2FX3B1D5GSQWCEZwa7DxN4kMWnyBrSe4vJ1hkW6d0Q6fHh/3c+yILv3FmYHkLgk8ZPjE1wmomZr6+MDiNXheCOQrcw5VGgQSLglWEbHb8uM49gD6S+H1nMNRsHt5UngW1jeIMw8kJtjURqiZyQQCVXqQe+TXol94Y1GbxVFPeea1o0kUcyRwh5IyTjzMFi0QZWyC3Xj1rjPgXAt6ln5MsTW2nwOs73Euy6huGAESQwqTuiEYQk4HIbvzX0jf3WnRXzSQxO8dqzRu8SNi5LodrIAv3dm4ZP8THjtQB1fwY8Nfa/GtzcwM0tvA8MZ8+N4J5ACEKhGUhmBf5scHacdAK/Wzwdozrp8UVqIpt6wkkpiMRptVl2Kow+AQCR97/dr88/2d7uz1vW9Vu4bJ4lgeKO3eQIjPNHEMrtWMCWP5UB4GQ3GSDX6T+AGvpJIzFaqRdzMqLbeRt+T5JGaGFv3OSuACFY9cd6APSrPw5HLaqwLoHVWES7g6MgyVMgXDg8jn0OOtVp/BaXEzyPEWjMcalHZWYkDMnO3kFskDsM9a9TtNKuLiG2YQbGt5VdAZUQb8Ovl9OuGbK9TTxZXsYmDW/EkhZQMZwTucsePlzv/AO+gPagDwXU/Ben5eG3jyoTLJKqiRTg4+ZUwSXAxx3xkEV5bq3giO1LstopkcLvUhCwLY28qp7ZBPXBH0r6rm0+VpZHe2fIwNyurDzDuLK4xkY2jkEjn0ri/EOg3dzAb20tZzDGIxJKU4aWQAERPgKRgP8ueMDqRQB+VP7Xfgewg+C3ja9eCBGh0e/kTMS/K5tpSdgP8WGbsBiv40tGktrf4mQSRZa3OpSumAXXalwwZ/Kflsndxgk54BFf3W/th+ERe/s9/EHy4Qqf8I9qrPhQihxBcSPgDID7xk5I+/wBeDX8I/hm3M/xKYJIY1hvpjlwrKHR2wu7af4gMbgBgdQaAPuDwVa3kuq6vrCxJb22nwTpJKV3LcJIcxxbFJVs/d4xg4zxg1csreK5TU7yRVSS7uxMqI5xHEFzGsAVeMxrhicnJ6VS0lvsHh+5lt3nYarPJbTea7ZaRJGeVoQEAjUptKrk429c9dS3019PEEbyP5kyB8FmYJHIzEIIio3sSh9l7nrQBx+q3Wo3D3FrcJE1vbeXEkLSSRqSJFuBtjQKZMOuSWGSQMEha6XTNSnsrRLSVgkN1H+5QxhokijJcyPGxYySgEfe6b/ukgY4u9tpbzWbq3aea1uktpRZxrIiI9wrsy7nDEq20nGAd3IJGATpzXsttpcUN/cb2topdrs4xC07xh8Apy7yuo9doI5GKAOhgn05Z1s7eW61C6jHnho4wWRnkbO2JOVUfPkkDPl8noK7aKG6SO4lljYW9tIDF5qsvlDy1VXIVfldkjGQACR68E+aeDjYwa1a3MUrMPKLlvIISJ0QgxSlzn7xZ84yByBkgH1e81J7rz42W3aPKplZ1LYwVLTH78ybFI3khRgYY9wDyTxioe2nuoYp3vDFFHM14fMUBxGHljKyHLeZGwC7cBejc4r408a2xilW6lnizGJJIXkiLMd7HEcgCkHhCq7cBd5z04+2/FM0N9DcWyOLVYJNy7HkzIqJiMJhmLK3muCDwNxbOa+KviCsckjqson8gzSSbP3Sxlyu+Btxy0fyEjBHzMRg80AeHa0z3jyXEs9t8sjLEqRPFLcR43ROFCMVUhQAWI28ZOK/U/wD4JsDUvh7Z+M/imlhBLbXFpPo9pOVSS8NxBFl0s43lU5YvknjGwEMMV+ZfhDwdrPj3xXp3h7RLffc3s6xuzkpFb2/mL5ks0uMIqRLnkdR0r9kfDejxfDfwnp3g3SZxLbWFgklyIiFtZ9Tdd11PKsQBIdnYbuhBPO08gFn4k67c+MfEN7e3TXJa6uluUt5LpZbiRmd1xOzBhEdwPyhd2CpbGcVxMWhWtpbSandsIhJKfJ2SOIoYyzgI0sqEvMWL8HnO7qaluY7y6eW8tlgt0R5VTZcW7CRjHG0KfOQdoKsRg45bB5JGzo2h6rrltFHeY815QguZVCqxXOflaTGBnOWG3LZJ4xQA7StPs7m8WJrKWRBBNCLmIloREUZy9s+z5lDx5ZuV4Yq2ACMzXtP8P+Cr2DWtVRZ7K4uQlqIzgBmdBKbq2hk3KfLuAcSMAN38RBavfNOOm6H4e06zitJtQ8SWcNypuRcPawvYT2CpJaS28FspxmSbeWciXLJkK1fJf7S/jCyXwDqk+g6VNpNxaxWkOq311ctMH1JzlrnT0a3BtbWQeUscAB2pgF3O5yAZ+reNfA2p3l5FpOnCCR4BHFes80UkMbHzN0qRuA542rnO0Mc5YDHE/wBnyN5+qabqNvdyQmyuZYpivmx+WIoWVE8zbNEZZWYgJuyu9j8jEfnzYfGHxZp4mt1MDrI1sJG8gm5YWkkssRErFtilZ8MF+VhGmVO3NdFY/GW4aWd72J5GuWXEbZEcZIO9kERU7yxBz6k7QBxQB9heI/iTr7QuRaSIIY8yXdkgYTGMIEMpOE3BgchVOGcY5BrybUfGuq65dJ/aIGlwC2VZ7tXMstyjS+Yskm3Ko4jeMbflOY8nBrgtL+LWnTyBGM9rEyBQkrCaEPuZnfnbhCzcA7vvHOetdRH4v0O7mSaa+00pGobbPC1wTKkqN5iRh1V5TGhYA7l3ZUDJUgAxdW8R2cMMtrZTi5n8tvs08yKRulkDbJTkFF8ssAxBx0A7jzfVX2xSz3aI0yvuIZmbdJkgqoB+dGJTBPrkEE1s303hy4uJ5bfdGzzLLkXEKwvEd7OGZgCG3hSAMcbgxOOOeNsfEWuW9jp0kksTtEHGESJcMI8KyyESqCx5IBOOgxQB3Pwp8G6l4r1e3t0tpJJrieJbceWzheSFOEB3RBgpYHoqkjua/ZXwZ4MtPht4Ss7RJFa+8qKa+uYoPKUTNEV8qGVm3Y3zDjk4j5A4DeCfszfDC20uODW9QjEbRW6mxV45I53lNwpE0CqcsAIsM237kjcE9PbPGOtpDbXgmF3IYeGjZh5SMu7cEjYD5w2zG4jheQM8AHmniDWf3V/9ollEQJe33RGSRZnSBiEYjMcQaCQ4Azubgksc+PvBcXkiW9usrfaZmzwUVZmaQhIMHc67XVVJPAbkk5rK1XxDq82rm5jhuAsMkkkEYeN32jkLMwAUqYztxwcNkE11/hGx1XUdTt0a1iSRJExFCyzuiyOZAuYXCmAKpyxPRlyelAHsPg3RBFFCs0kluZVPl/cLfvVAvDIyoVKhhCVJYEA8Aktj1VVj06yk8+9uo1MsUoj8qJLdlY7jCWk5lbcI1I77sgEHFdJpul2mm2dvc6rbC6lwiWtnG0cSEJIBGBuDLGoyDubaBt6kcng/F2rXMJvLVF03S8o8hkuMXNyXj+6hjbCJIqBmJXpty2cLtAPI/FnjC5sl1OW2a3t2PmlfMBiEUMzOkRUlywXIGRjgsOetfBHj3xBd6lf3syXaOQkjo08w80IZ0iEKDq03zbsDblQWHXB9O+K3j6O1vp7S2uba9meMyTushQgcuMoOgBQZGSOQe+K+VbzWrrX9USO2EayMdzhEC/MickrnDDjOCMnaByTQB9Vfsr6BaXnxg8Fatqs5urTS9W0a8vpZvNWOO2gnspGt8iXLQLIu3CnkLnA5A/0TPgnqOman4E0SfTjbtZRaZa28DxxiO3lMcSgzQRtub7OyhChLZYEk4NfwNfs8eCk0zSrPX0vWur8P81pCxt7mymUkxTPE4xPHIdg3RkhQpBw2M/2U/wDBNvxzD4q+BunR3+qyaxrWlGW0uPt9xukDRb0iD7CxRfK2cEHA7mgD9JrdnugqRMAmGjEpGMZdfMEJU/KMnIGcYbua0/7OnDR+fKDaKU+XYss0olLNMHd8bE5Xnk4J7jNYK3tvaqBDDGJCWLFQwQM65ydxHJwozjkrnGK82+Kvxz+H3wc8L3Pi/wCJPirSPDOk2OJDd6pf29mpkQSERKJJBvkZcBUUZZm2qMkUAfQf9o6ZLDJZxTqv2Zvs0qQmNjazeXHKsMg3fu3MUkTKuAdsqnGGBPF+KvHfhHwbY3GreJdc07w/ptrHPc3N/qV5FZW1vFFteYz3E7BY1KRqevIUY5OD/P58fP8AgtOl/wDaNA/Zg8GjxFf3kDvB428SpJb6BG2TALmGwgUT3dwkkEyqsgiVhErKTGysPx8+KHxM+O37QusLqXx0+I/iTxNaSyyND4bsXk0rwzYyB8G2Gh2bhWjWVNoMpdyvLckggH9C3x8/4LM/BjwFe6jovwY0vUPjj4ttJJbC1s/DEDQ6RZ6ijbWafxHcAxywGORQfJRhiKRdxyVHxNeftw/8FHP2gr1BpGseAfgDoN2myA6ZZDXdaQSvmPfdasXVn8uN1zHEoDfNk4APw74D0bRfDen20tto1vFZmT7G09taxCIXUCsk0gRmQteI6qVyy8xHJO4g/X3w78V+CfC5tvEeu6reXyRzW9rHbuVadpikwjilCMfLh8uMb2I4DgDOQaAO4t/2bPjv8T76zvvjV+058UvF0MkYa80bR/Ed5oulXrJITJJHbaQ0SxNk7QANuEU9WYH6A8J/sYfBXSUS51exl1KePPm3Pid57+/uHLjzZZJryUmUkcA85+bBwa4o/HuCfanh6ExRxrKVkNuqxSMnKtFNCQGdpWIUtwTtGc4ridU+O1zPexNqmrapZQMJRC0NrPKZDMAMOkkuUC7nxjOCrKQu4EAH3ppHwk+B+h2yDRtA0Vr2MxJcIltaxbYB5aQbHU/MNqMSCOgPJzXqnhq68J+Hboz6VHpulXqxNA89pDbx3C2bRjz7dH2HzFePchyUIDtjsR+NN/8AHu70zUJ3tdV1yWbcqqJcxQvFEzxl3jkUlk5BHK/cAzWev7SPiG9LvaXVurRs6wNK8qSSygbM3JzkL8jDJ453Ar1AB+21zovgTW7R4rf+ynkKOu2WCHd8sgDIHZVKuFyBuIBxwcYNfPfjO++IHwyvJbn4bePLrwvqK2y3lhprPNe6Dfjy97addadeMYxNt8s749hA6NjJr86PCX7TniS31Vlu5zao8aF7NolltnCAsrJKc8GTAw55+UsxzivufwP8SfDfxPtmsdeaCHUyEGnX01wrESRLsj8mMYKMXmx8gVip5yBQB9P/ALP37eV9rk1v4V+NGkW2halK5trPxdpzAeHtTnTJ+zXHmyMdPupCDtUuw+bqOBXg/wC1L4+8NeNfHrWvh/VrW/gtUS3u3Q/aWs/MDmSSLL8yIm/ac4DY4INeaa18M9Ls59e0q8uhFBqaJPaWxAZRcFRslbypl3Fi2SwIOerBmr5p1Dwzrng29uZY4rq0kvxFFdC586YuFYxx3dvcuXk8ryyzEFm25JJAoA9E1Wyvm8O61d2N4blNNHmJKZ0BktvNYqnkPhdvlqgY/KSQcAkMB3nwLu7/AMQeGtY0i9jU2qRXlusUSSKWEsJk3YZR5gxuy23AAweFArwa98RXsegX1nYvc3DJ5pn2Oot7jyXd5JYMoCUFvEDtk3D5mABBAHYfs6+NIv7VurGTyPIMQM0Ilm/dlIwXhkIAYguSuVODglcA0AfkR+1T4TOi/EnVHt/NkFrqEq/Zmd0gktkFwTNP5bnyznZ33EOQADXlnwVjMerWsV2EMM2tO0duwmby2kQxMAFA4O5GBzglSCDklvr/AP4KD6tJpXjq58nSrGxguIWEM1ohIkjYAMXkmlYuzElieuXJIPWvif4X661vdaK7mUBNXs5pJptrSKqE4CYTlcE4BGOB6biAfsj8KbeDRrgNLbqth5v2eWRzIhuYTErKoWORyAVcANg/MjEAjmvrXwkol1FpLawkGLRmh2PsSOM7Wy0jIZGiMLqcAA8g+gPzj8HpH1a3hvRLGIRbiUDaWG6ONAsflnIjmVZcKcB0DqRgYr6Y+HVwjy6gs82ZnmcxLIrgrHAr7XVgdvzq/THIIwOKANTx69udPltIvJkATM6uAshVgGPz7/lY7gdpC/LHneD0/Jz9pHwX/a4dIFa5it3cPFG8pVbt0EqxBo5XDQBd4BVjkjru3V+nHjPXNPXfA9qHmuUa3QwjzkuRKAVkOI2aOQFlwDkHHJxzXxr4x0q7OpzWl7BMljf74YLgNJIZI3mmYWxO1Q4jHzMABlGDdTQB+VVv4IDXDMUh8yGMRsBuEkhdgpMa7nTykYkZQ5cLu2gZNX/Efw2t7SwQw2UhSWzuXeK4uI2YykOFEIH3JEEucsPmJYbB1H3jf/Ciyjv42tEE0IAaKTZnzFLIHjmdceXwJMNzxgEgjNYHjvwRHp+nMsGnysyxzbj5LqwVE+dEIZvMjOQvzHByQAMmgD8Z/H3hpNPhlzcALEieYMmFo22gyAwy8GRWZRuGQxTjjNfNPiGKR7hWjMhVFV2aQOMIGAjbewy2UPHB68da+3vjlawQGdHsXjIdCbeVS7TNglsPCNwjZeQM5G8A4xx8RajKt5FcRJcwLcKzxIswJZYg5IhkeQ4xzgMFUqIsEgEUAeyfBXWW00wrC0cc0t3iOXDtdMhIVxGzHb5Z8xtxPQZAOa/bP4UyS3+gWV1NcFj5MCPauDIGVWhVg2/5YpRgEfeLsq+ma/FL4I6MHuoy9tK9wrQi1jCAqCzK88rMdwSMISCMEkEYzk1+1fw4tzoenWVygSSAx28siGdW3DyTIN8iAbCShGMoflHynINAHuep6ktjpU0D3Js7uZTdwoFYhYwGXy1nXAWbZ0BwSF6HJx8y+LtXtUivY8yxusbRWr71j+bAKvvZtrcY2nOD1wcA16/48MJ06G5tpH866tHneR1cJHcwmTeiur48onapY7vmYDcMV8N+M9ZmaK/keJjHG0hLNNtEZA3q2ZGYk7MfKoA42jC4oA0NQ8TRadDJb3N8ZUnEbvKkksasuxVaMeapMp+YfNjgqTgjmvCPF3iGCSeRIrgJBsRAWdS4m2fOXbdhtzKSMZ4xnGMGtq2ux3sX72KWOGKOWRDG6LKpj+5s3qRuxuJGOcAEk151ZWx1zURDCZUeKTCtcr5sU0L7fKyqrs89XkGRxgEHBwcgH+gyvjvTZXe2nudnmEmOVZkjAyrZUlmwAwC8k8bD3NcXqHxTtbCMG2v42RpnjL/awGTDBZcSgtmRFDnb0yeSAc1+Nuv/ALb2hWkjxyavDGIFaSRnnjdZIixjaEFZwVl3ZYY+6BnkZFfLHj3/AIKC+G0upNP07X08tExsDqDLKx3SoCr4AMjH5jgtg5HINAH7+3nxz0oALPqMLNG8rKDOI1WKP5XVsMQJixUnkD5jisC6+Otqn2cxXo8q4dkEqMrose0sryyBwCpRk+YeoHNfy06v/wAFDdJ0tLqy07V08ySSRm+1zGQgqWwocHcW3buDyQevArlbn/gozY2TJNNq8yyG3hl8iUyJbtsyhS2yxKo20dMZJPIIzQB/WFcfHrTdPgja61G2j81VETPMfmbeEwuHBOXKAY9CpPUVn6j8eIBpU+t211AlpETAJI5Aw+0qCZYVSRwS4wWbAIXBOcCv5H77/gptpkEk80l5PMheRxbRSsMIGkZIg8m9kJJI3KfTgZxXjPiT/gp/ql9LKLWS4igZy6ILqdmDlmBDvuG5QXLc5OeMDPAB/XZqH7WGiwwecuq/6WkzJKUk/cCJmkRgwbIXAC4ITOXOSQM1iwftbWFy0sMeooH3lYZUkjkHntErqykOc4JHy8ZK9wRX8XWqf8FC/FVxNK0NzKozlcyHZyd3Cuc7ucZ6kDBxWXYf8FEvGVhOsyXNyjh4zIyzOMojqzKI0OAuUBAHQ9CKAP7idJ/aWgaSCCTUbYzOcXDSsvE/PyrGxZJH2q2BtAJGCGyTXpcfx3h1BXkt7+Fm3pH+7MZWSRs7CvlsEQ+YvQLjsOnP8LkP/BUDxlFO0iC6LszPva4lYkvvJO6QnJyxOepbDEkjn0Dw1/wVp8V6JdCZkupo/OikXzJA0iBUTIYBiH2srFcbQ3G7pggH9yWnfGeBBtlvESRSAQJDhGKhmVmcfIoIfjPfNbQ+NOnfKZNQgR2ZYowJdykFsMQcYIB28ZB57V/E+v8AwWE1m4ubzUJraeKS4eV4wvMYlZdxKIx2n5iCc5bBxyMVGP8Agrpq9yqmVp0wS0iNODuCkM5U4BVyQuApyNvHqAD+2YfGzSvNlVdXtnCMSrxyb0O04Izn6ls/karx/HTTomaeTVImj8zy1USIWRtrqSjbsyKxRjzyMYHFfxV6h/wV8lKqNHS/sbh4kS4k80fPOYzHLJ5ikZVg/O4ZIX5s8Vzlt/wVY1l/ND31zHIgiEHzCW3crvWUyjeAAQ4x8jZH90k0Af3GWHxt0+5hkvIL+CSBJBCwNxEWMhGVbyfMyU4I4+UHg4Jr0rRPiPBqCWu25ikkuAWHly7mDbgNjBSMgc9AevB71/D74J/4KoW9pNDb3urX6W09oFu0WV5kS9R/NgkiLBTGomUAqC3ExHNfpl+zv/wUg8P+NNQtLQ6sYWjdEZDcSFnMmEdgzqOjBQV45PGQSQAf1W6J4khuFaIusjuVZNpYmN0OSXBJ+Q89ueh5FdvbypOgk285yM7iFyueMD1IPI7fjXwP8DPiZaeJbKwvYp1uIbkRuhMm9pIyACG64BDdzwTwCBk/c2iyNPbRT4OHChQX3hVQADaccDAUYwO+fYA3gW5DHd/EACchf4cc8jIbH+TU6TBSigDhjgN/CTglhxjkkdQcc5quihuTjcSwXOduCSQPl6YI/WkZSAuOQRljjOcNkEZ6DA9vzoA1WnDqu8ouBsKjJG4jaSxI+bt2xzio2cKdpPUHJ6ZyMYx3IK/Ws4BWXIZgD3GAQRgg4Zex7VPHKCwON5GAMgEFgc4I9eMf55AJ9wcFuQDgYPJUjAYAfxHHeiEKgZWVgznhtwO0q2D8o6Dk4x1/Skww6YGOCD0+Yqc4B45x9M1MGA3AY3sAVDAkA8kZPYdPy4oAjePBAGduePvEEruGAwxnrUlvGzP5blEYkgDLYK52hcFeu089srnvTfJubi2h82UW04kWR2tgGRtr5aPdJFkoV4JIBI6cji/GIz8wXPyhSQo4weck4Pf260ARunlgqFXHIyD8rDaeAAcAA9OKhhjLH5vl356jKqer5P1x+RFXjCVzlsqxBGRkggYUA46fL+GKYI5FYqCDkHAxlgSOoOOnSgCJIhuUFj8pBDEAqw4yMnqeB2PI61KYgcHJBGW3AbQGXg9V/pzx0q2kRAJOc4UDavQYPUjpyaTcVMyFWG3G5yuFcDsDggjj07UAVVhyN6YJ5UrnGc4+YLngZz16YqGSLy3BAO7cO5yACMZPJByB+VXSxkVXiI2HJyfmLE8NjB5H4/w0jD5tx7EsSMZJ64x6dce+KAM4LE4cOZTJ945VjjP94tk7sdDznnpVcxK4LJtwu75gBtLL16j5juXuOMVptIGLjoRjyyBnjJJyM4B6VWD+WGG0HIIBx0Yng4B4PX8vpQBhz2YmaKSQfPFJ5ibWKkHaUO7afmXa7cHIzgjkA1VuUaNWO6TyiQCI0YyBmZhvzkkrnHp05IFbrQqRtVcDPPXnO5uSe+cGqbRE5AcfMDyTnjoRx1ORx35oAgtdHN9chkYRtBFKUmd3SJUkxvZ9rYdsKMEjjHHWkv8AR7hGiVZZF+ZpCkKFo5I8E4DfxAKw4PA3e4ragVUt5LYiQ/aAN8iMUdQrhgN2eQcAEc5GfWq8nlK6x2087CPagkbzgxOwMRufhgFByck8YPNAHOPYlQDsxgjIHIDdNp/2cc9854PBqk1vIrBctsByTtA2k8FfkAIOT0PXOMGuv2yEMoIYHltxPI4yBjPP5dPzrPaDnAx82/AHQ9M+4z29eRQBhMDFH+7LNIuTjjy2PzYwAfvY46kY968M8e6Ws9ndvPI7KDIzoCjIFIJLswAYNnnBIG1T2r36602CZ/PMTu4VxGjkbI32mPciDBSTazDcMHEh9a8T+IFk0dpe+VFIjXMao8kWFcybTGsikrl3C7ATuIUJ0zkkA/k6/wCC2kWn2/ws1WzsLVXmk8pHWIFHdmcySPKVH7w+ZgKGzgDqDX8337DtzDb/ABe0xbiSKFZJPKLTKzRjcw+/t6DdwTjAzX9J/wDwWo8G6xdfDbWrqWSK2W2hdvMlI/fIJCNqTBdzZYrkZwCB1r+Y/wDZASQfFvSIFeOHbcANIy5VvnUBGYA5GOnGPU0Af1dfC+6jS8sdsoeKBbdhCN6rDPMoX5VfcrA8NlcjAB3dRXcft9/a5v2RvFOpy263lpb6fdveCYhsqI/JYo+wASJIwGSSSSQVNcR8G7K7lj0yd1aW1sJEAYqS5KrGzrEHABjwxBxngnC5HHd/8FHdYtrn9jbxhDpatGDYSOw3BH3LAVnXamN6YLnkAHZnGc0AfzTf8E1JrFPjXbCe7ksLU3qmQ5DSgKWC7Y8qJCZGGRuGQxwCAa/u3+BXizQY9D0HZeCVrSONY/KkBEz+Ui/vQvJA2tjnjDAHbX+dD+zb8RLrwP4v/ti0WWGYXUSPPAA32cPNsWdwzYDAkZwD36cV/Uf+y3+1ldz6Tp7S3CyqZIw8yXW53kZBhZIGk+UmTBJ4OB1wAKAP6lNS8bW1vpAmjvYU2gsZG2lSegjZxwoIfHzYFfDPxo/aX0nwzY3trPfmK7g8xPs0dwWdpFUueUIwMEDjjJx06/A3xC/bwstK0E6bprz3OoSXBiZYn+U7kO6OVow4EYAbnDfMwyBnI+Utf074lfGy4sNU0iyvdSh15oor/UIGmkjsJJfLLwTFCvlEW5iyCo3EjkjFAGd8cfj1r3xP1G50DRIL2/1jUJlTTbazMwEEZbDNKIm+RSWXOSRgHIGa99/ZQ/Ydupr+y8YeMo5b3VrgRzeVPFvWCNpPNKQRyhgFGFyTyecg8EfWP7LP7Eml+GIotV12A6lqt3KjS3l3FtkgJYP5eJFLIFOxeCQQBkZJz+vPgr4Xafo8cJgto/JiRYgzIoPRuVIGQcccYGAOKAPPfhn8H7Pw7pls0NhHHGHVUZIREihUQCPeGw0mVPQj7/AAOD9O6PpCWkO4IEcdeFOVA45x14z3HNdRo1jBZRNBLGksGCxhPKFiMB0z91gdvoandA0g2psUEuoB4288e4CnvxQBQ2I8flSRgh1KtGQMEfxDr82RnNL5KiMBFHyLtQD5VQBQAF+Xphf06cVY8kh2Idm8wgKGIIQ9AIxjIBHXknjrUcqtEArkhhyQuD1APpnPC0AUHQFsHKkg/MNxCnO35cqMKBiq0yQyCNZWmKKUYDzZUyxZDwyMCG3EgjOCMjuausQC4P8AF1Zm27SB90KT02mokZFDAbeQcc/MBkYAwevHvjFAEcd5bzXLWkfmb/mG0pIcqhUvhyuGKlgDycEc4OKvKHjVkXgsACW7hTznA6k9waqfZoUczIiLI+QZEBztJJIJJ4BYZ4696k8xkII3AIVAC5JPXA4HTB/KgC0+VVc8MpBcHGDzwqkdBk9qjUcgkFSOpHIIyBjGPb9aaZQ7eY0ZjAYDDMvIULluCcZOOuDxTywZd6OASSwGfmORkjg9Nox7UATbWbaY3VG3AkhQ+Bv3Hg9SUyPq1XWSMKCOGwxZsAdSQSvHBAAwffJrPRgrFdzZb5eR2Kk4BHTn+ntVoNgHd0A6HkdiB/OgAABVWKAkZ3ANkg8AHgDk9T9fxryb4uPv8Ja7vjZo49Pug0ZUI0mYJAcF0Py8nDA9c9OteuK3UqvDKSDxkNjAbHfnFeMfGphH4I195Du8vSr1nBVRlfs8hJAOM5JbgdjigD+A347sH+MvxONrKy48beIvMtnCqmyW6mjIKY/eP8zLnJIKrgE9N/4a2mni501rpIzudOXk3Dzlk3x5WQlWIYEY2g9s4ODw/jVrnxF8XfiZdRxvMZ/GniNxLFACrj7dNEm0kdCBnp27Zrp/DEM9reW9sW8yO3kgSF23x/6SMSNj5RyAsi5OACpzQB9g2UlqNyDEk0ZLRoA0JwoDGHhMqmM9Dkbx6c5154yttC0zWJ76Dd85+zxyiYxx3BtpNp83dh5GcoCWBG2McE4xiQXckbwSPKiyTjymYojoA5CKzsoLZCFsgZ4GMZrzHxxJeR3N/YtcPdQ2qSXsaRxuLZt4YK0ZcLhgI8YJIwoGQCBQBkmwh1OMTyrCIrsmWW3Vt0LEAupjVXbcAQvzDjJw59fpr9ke4tbX4q744tkW2GLdAEJeYSlVEgKjcMg44JDHAweK+C7HxZdwWckjGVfKE4Co5yQAd4w2dp+9jsM+1e4/sf8AijUdX+It75EjxGJbcPKjtvtFEyjdKX2iVf3mcIWI8sk8ckA/s3+AOoQzWNim5Iy0MSv+65UhQDkKB84JOQC2CefQfbWl3UjiSNo0WBVAjlEh3Sjo2YmUGP8Akccccn8z/wBmO5umsNLRmluA9rAzTEEKcqpUne2QxyxyfTHPGf0f0l2W1iY/P8inOCBwuMDJ46dzn1oA3ZCu8gkHcwOccMcDg5PXp37U1iu3JOCCS2MDAxx8vbgioIyJnjUuI2dsfMcjPJ2kgcDGKmmilhJDr/ugYKEZ6gj7w57+/HSgClIsYbcABJJ/EMnKorMMr6gE/X1FHIPJCDBxhQ2Bx83fv/M09g65Kw5XgqytvkLE4ZfLK4TI287j6nAGS5i0iIpXaDgEYAbcduQxUdQRzz34oAruLVnjlllCugcJunMSMCPmzFvCykDPJDEVY8oncSRsZiEAGMLtXIZu+DnGOx5qmLAw3BunmlkzEIlt2KmBCWJMqqEyHKvgksRhcYHe8Wc+WNpKl3L5JAX5eMgjlc/XkjPcgAqPbjeW2gkAAgD15wWHckD8qhe3UduMAbVGSNgHPPfPP4Vau4/MjKLK8LlkO+LaxADDIG9CMlcgjB4PXNQqZBI4di0TEbQIyCuN24M5OCM+2DgUAOjjU4JwPlOVGSSck7lwOOuOvU08PIs3kmPMLozrIvKAg4C7S2d/DE4BXvu7Ukk4tlDsW2cAlUZyNxACBV75K59MHJpYlaXMjKRhAVQ7fMQsASp2uQx+8Op69TQBZ3qGCqGYqjMAoOcLzhj0DYOBnrn61Lt3IHZOcKNgZcjnJ6Hle/4VHHC6/MABxk9MkDrnPc4I6dqUh9+FdsYUFFA6Y+Y5zk9B2HJ5oAiaINwBxnO0nBPHb8x2/hpsSpFJllGD8pYn2yTjtnipTJtYKSTjGc9QMnlffP8ALFV2ljcmLfG3mLIVG7JZVIUnBbkbinb+MUAXGbew2sGU4IJPRRnuPUZ/IU8ooUevJK4yecHAI6cbe46daYkEiQBwUwSCFyCQMdCOueP15phdti4UdCSScFQA2Rnv0GevNADWVdy5YDGSexxyM4I9T+tV3dJQAoEiZKsCCVHzYJI6HnPUHpUsYFzGN4CEp8y53j5gCV3Y68Dt3okt3SNmRSR94hs85AOQCOmR9KAI0RECqh2qA5CDATDEuSB9d34nP1sK6HAGwDaW2g4ZecMxAHPJ59KqDOzncrdmZSByQT09/wAqsrEG5LvuwVDKC3LDjr05I9T096AJo1LnqFCsDkFvvDBGc4AHX64qw3zAgkc8bVJOO49t3H6GnwqeBsHChVZhkMSBhwAeBkkdvu1OEcJlwpOBvEYwDzwVJGcYHv0oAy5LacuRulVZlGJC5+UrgEAHJ3YwRxjirsUPARg20IFb5jlsDbktn73T8TVpRg4yApJ2juCeT0HQjNKFAUrztzwOBjqeQDzkkflmgBi5CooJIQKFLZ4Ge2Ryf8RSsSTuYnHAyxAwAOfmx0P49O1MDbRscqTKwCqOvGPvZY8DnntUm0OME5UZIw33iOOR368fSgCpNIFKhQ3OYwQjMV3KzZJB4U5XnHXA71VVtjM6yMVlUnD7SF3AbsHZlQR0+YjLdMnnQljALKBwqgHAORuUN17HH5YrPaILuwB82NobjA54yfvN1J7/ADGgCpIdxOB6gD8OoOeRk/y+lVCHU4Q4Y435JAPzAN93JIKk+2T6Zq9IRGCXKAZ24IJC/LkFtp5UkjgZPPrVaQF0EpjKjIU7QQcqAx6tnGcfXNADVmBOFGMBQeQRgdmz15GTUpYMucjIOCSw29gw575PX9KIFjcl3ITIMm4qPlxgkYHIbn9R15pWWN0U5LcE5B4K9VyT1OB09TQBSuEzNAQzqFd2OzCiTA2iM7lJKktkYwfl69ac8oTqQu9wqqMBicEAfN2x+NW/JC5bcrbeVBI4Awucnn07Dr1qjJCkjI06qzQsJFxkqsgBXeuR2ycetADncKh3GMMw2gnBOecgBuD94D8RXhPxOjB069DybSsMu7ysHKlGCqoRBnhuc8DB9gfcWjRvvxxOyhijMisyKQOQWHCkoD6ZX1FeI/EFoZLC7D7sFLiLGP4huBCt0zvz1PUGgD+Jn/guNZzDw/BcGKVxb6/GEcqQirLlnDFBwdyoADnGSRzjH8xqSNslSViBICFBblGDAkqgP+A4Ppiv6mf+C9TFfDmm28bhA2uRPswjM6qrgZkjb14wRnIPXNfyypCkfmxPhpditHtY5Y5IZCB92TnI9dvcEEgH79f8ESJoJvHXiCzdXe7ht0ubFlIZTOGjZoHQEFo2gWY57GIYBzX9z3wRtWTw/oMxEl0stnDc37WwLrFeMokmb5hudjN5m4BiVIxgZr+Gz/gh5oNzP8QNW1SEh186OAwq4aZCrRt+8icjKEFh3zgjHY/3efCLRZbPSbK1tLme2t38smAeSEtywxKkfmRZjyxOQcgbcA0AfQcMaxgMrBYynyIuMKT8ylAFycszHJyfnxkdpig2AEgAhMkjJO8nnAxyetQDT8kPcXE00cZ4jbylRmHClmijXzB0+UkjocVpJtfjGdoUEjJwR3bA4OP5UAQxqFXHBx3YDqSNu3BPvU4RQWkkbhAD8qszHB4BAPJwR9cAVNGVLMWGUCgJnBwM8dRwfl61J8p3gDIYAY4YDGMde2R15oAngBkTeAeTxnIbn/8AVxTnjAyADu6njkk4GM8f05ohYISGIO44AJ5XBxwB0GMj6HirxUZAYgg44UY4JIx7HOfyoAzjJh4ognzMsvznk8BGxx9Pf0xTjF0duckZwcDocD64FbaQwG1LgBZF3qRk7vwx14zWeyKx25BYDJQH5l3ZCkgcjODg+9AFUmNVKsrlgPlyOOB1OOnXioJZFOApyEGQueMgZ5PHHAzU0vysxGRkAYbgqwJJPsSOv0rFnlw5UcEnOR90YGMHB9xz79KAJjdMzDbsB3BcgDbzjA5PI4prSmOfa+PMHKlsYIXncPXkmsmQGNgoUk7gx2kFTkcjP1/rVkwgP5kWWJx8zc7dwyV6dBt6dyeaANFJhITlACQQCQMAYyBgduD+fWmnbnJIwThQMjBAIOSPftVYKynax5PBI+mCQPTIPFSIHwoPTk7eMg4PQ+vWgBNjM5O8sFYAAj5V6jcPf5j/AJNRbgSNzb1LZQ7lcEHkMh4Hvx+ZHNW1faQNpKkndxwc8cZ69/xpkjQ5Kxg7dpIDqAfQ44x1zQBIqOxI4fJIIPJKnp0GMZI/P61fhtcr8w5BwBt6jAyeRzwf0qpBJErKrEBmGFxwTsySeOpx6dK1HKFMknMZDINxXBAI3YzyBn8aAMm+8uFCcA9wex4Jzx25H5VxV3fvDvdAW2k5XAwQc9GI6jORzjjtXR6jI8iEcg7io+6QNynJUg+g7+lce9q0iuoLyMchXkONvPAYbfT3/wAaALtte+aeCwxlmXBBP0555xmte3cy4+YnGOMjjO445PscZz0rntMjuLeSLzCkm9Wjky+QGkY8Rjtjkgf0rqLKHYu11UEbgpBVju564GDj60AX1t2kUYAJIG0bVOcHGCSR1Ut+vpVqDTDg8lGPUEKMDldq5IyOOP8A9VPtTIPLSRVwCNrYILEYOGA6cN+prZSMCSSbzG3PHGjRFgIV2liCihMhzuAP+4OO5AOen0/DHH3kII2hdsqsrKUcYO3lgeOcr6Zpf7MQBeBhQDszn+8c5I4+Zj+Oa6YfMDuwcjJzgjgEDnv1/HNV8CRWyjJliqs2F7j5hz9zOefbNAHOy2WFKhQG2NwNuSNhJB5PO0d+cD6VmxWboqpMN8YdmBALS+XknJBH3y24Yz2Hoa6W5IIwCueQOVJIBIJBz83X3I/Gqew7fkBZhnqPqeTkY5PFAHIXmleY7OqkhsiNSqgjIyN4zknr0zgk1i3OgxMpcxu0issyYIBLIc4B/u9evXI4xXohU/KzEJjeSCgYg7QR97oOvOfwqqwGcEcAYbkBiTgA8j1x+VAHFxaDH5il1yGj5D7VVSp6jCkZySPTC9OprSutPtppg1pZJbxxRpG3lJvQ7U2GR2UdSx5JHX0rakR4ip8oybmCYDIuwEHMm1iMrtz278etAhkK4EuwMSHXaAHUAbckMAy5UEjvQBjWmniNwMg/NkjoSWwvAzx1NawtFjGMYwcE4BI7MRk9fy+lK1uULEOSTgZAXcMDrz16/hj60gDbtrFsHqcjcNvGfbJHX8qAHpEPmTfgBcqcMSM4GSB1br/jmq1wXRUVA8jANtAVjkqCRnjAO0sMk4yatFVRWIMzSNtxjkBSDuZuc8cEf/XqrJcSxH5vmQoTjkHG4Aknbx94AEUAV1kmkAcxyQ/dOyTl88g4w3HOePpUMs5RZQAA0oMTNgM2wNuAywyvzDPf9a0rqbzhCnlFCF2koBg5JYM4JOH5IGB26c1jzxENIwBUYHRWJUAHsw+9gfrQBkOfLlLKFduCwOdhGQWG7OV+cDj/AOvVdoGEPmbiZXYfuzGSmzPO2XeMkbvTjuaWRJt0gyCpAKFecNwvcYOSG7/yp63ICtje2I2VhsVtoYfMuGXAJ29cZOBzQBWtWLhBtACkAcrwBjONpOB9OtS3spblQqgLtwcDqSvJ6jB/D3xyInlkVkKxnyy2SMbTtGCctgckH3xUN3Gz3cwiYGFJGUL95cbjhVwfmGD79TQBDJdJ5LJI6BvLbIL7dwwR8oHcngDpxWUL51ikmMt1OA0cAaQloI2UPtSNv4RtI4B52fSrbae0jO7oykMrRgOhR4gDztU5jYOCBnB+XPIIJoPpt4QlpbPKImnWaUSFo4VeMlVkzjBkAcgD+LOV7kADIdTLzZSIqj/u3Yo6oSoDkkIMoPlHzHvgU+7l+0BNiMd+CUUsoZQccFcHoPfjFa0OixqwGHc5wHzgqvPLEHkEnr39x02otNjxGNqb0YlWABb5iCQxI6DgDGPrQB5rJpbvIdqbF5YMyqWCnOVDkZKYXJGcEjPXAqOTTpWKiORnjRTI8bBQHLKCyZIJUZK9Bk4yeBXqEtiucRISo+QZBOc5wc5Py5NQTaUsAjZEGNoTagB2jBI4B6cAfjmgDz5dKg2geQA/zFgRgEgsOu75jjOc+vHNWodORJhObSKViNqrJgA+ajLvwh+UqSxx/sdK7Y6WZlHOVA2krw23ll246kZaoW04RuoJI35QEffxtYj5CefkXkDJ554GaAOVGiwSKWliLSqQAMKykbhuccYYcA4HtmuQ8SeELWeOVpbIzNHGr27hSmzBSZWZY87hiMZHQ7sHvXrcltJGkYiWJ2VxGwMmxQqsdynywcNyMDH1qjqbLHA2AI5GEqlFYuxUgpuyVBAIPJA4P50Afnf408LD7Rd26I7GYk3EKhldlZ/3b+X95lEsYxlfvAEcgmvzk+Nfwh02803VXeDbO8L3FvJK5RBDEZROFmcHLORwSfkZQcgYr9ifiBZ20SXDxgR3Um9eQTIRgsq71XJQOVPUHJ57Y/Ln9oVo9PtLwRTu06wStGI5AF8wsoUruzjqNoz0znrQB+UviGFPCuiX0ltPCglEwWXfayOzzs3nMvmIN6NIhCleGAO3PNfLmi+IdV+1agjLIls7v9lkELeXG0aNE24lvk5b5MgDCq3XFfamr2UUunz2er6ebqFWz9oYrJD5JuFmkj8oqCx2BgoLKpywwC2a+PPFeo6XpOqzWWj7JoWkttymOUSLHEQIiQc7Ww2Hwfm3fMTigCnd6Nuil1VZ4VuYAI7eORkkYxvmV5YQIwWJTdyclS4xg1harrFgun20Z+zAQ7lmcxBHXkuxiPmD5zjo3HPUZGNy/wBUa1EiRRTS71jjl2IJGR5ImdQDtxEu1cckYYcEV4/qbxXslzZ2wQmPzEbzFjAaRWLSB5CMBcA4JBOT93nNAFs+JIL91itoytvFLv3lI2nlKuzICzxE+UCR1ymFBY5G6vW/h9pt3czWrtNblWuAweQonlKAPKRpFVsr8p65AHzHjJHwyurXdtr09t9pZMiZGuEBcbkjk3iTacKpVQBnBJPTmvtf4J6zGtmhu4ZZbiZCUdnxDFEAA5dNuHAA6Kc85O7FAHqGrTWMl9BFbzrbzQiWGWZg6ojORG7xyFBmBiMqcbgEIbI69R4e05Lm4jYyRSuQN+YgISpZY2khYRqsALhDleoPJ3AgcZ44tdMdorqOOcbZBcSz2knkq8T5clFRSFkB38OQOOnBqfSPFi22jLfQOIseVBDBJIYZHVZSpYysrEO7BiAhGDjJKkLQB7VH4eszdT2MtxEx3Ca4ednk2NKjIsYEkoXZtRFYkDBYD5TmvLPFXhsi2uJzMjLHI0NrtCTx+Wpcny1UAou4E5XJ+bnjp1mhHWvEl1aXFnbSzsApeaSWPZK8YSWWKQh2E25fNRAc5LAjAwKteK9KvYns76Ita289wsT2AKFg1yzupV9w2x70OSQcEBRt5yAM+BkYgur2CW4jwWjlWSFgU2yBmkRnLgAqFHy4PJ5YDFfTltdyXluy6aTHcbTAyhy7MYXEglLbgQx2k5GF5weN1fHmhz3PhjxPe6VBesLK9tTK8UhHlw3W6RpGGF5QRlwWygJc8kZz9C+BvEBmSbTUv0iV5pHikMghCKVRZmwFZpF+c5Cv06LlsUAfXf7P2tSabfXdgiql3Ldohjlty0M/mqqFo0Yf6zf8o25JZ89TX6pfDBdWtpS91bPbRs7mEqrRyeSg53kgbXEhboTnoRmvxt0nXNTsfE3hy70uVLRbOa0njvAqLDJO82zdJIY1DIJMEh+cR9ex/X74b+NrvxHpltc3CRyOkEFu7J/x7zvGoV3QQv8AeaQSNkAfe75zQB9m6JdJJHFsA2hidzY3tuQAYx1Jfrz1GOa17ucMrSDGWY4VVCsTk45Xpjv1J6etcDoGohoYI1QJIY8tG+FCvnhYxj7xBUAnnOSADzXYRO85RJFEZH8LY3Akjcc9Tyepz19qAHw2Anym395IAGCqQh3sQ6iRc7JQo5z2HHfCS2Bgtp7BGX7HM4nS1aFRHBMpzI8ZCBlZtx3Z6k8VotHMkysknlxqUwI03ZODwSe24enSlmlAjZm+ZFZ1fOVyUyHJL/TJ9aAPjr9rHwwbv4JfEqztrG2mjk8L6q0xZ2h/dGxnFw5GziREEflnJLM3oMH/ADvNCMFr8Qrm2tIXjuxqd8qyFVlWNVuJgu3apMjE4BJHcGv9Jv4y2r3fw+8WweWs/wBs0PU4ZIZVBidTY3ARWwuShZgOeMEdelf5zdro10vx98RaHBBHBIPFeuW7xhTHFbi31GdnjjUoNhVQoUqTlcDAPUA+jBYrbaHpFpcXcvm3Li5mkkkVlU723srDgE7owcjsQd2QasWt2sl64h3sqSQ2582RWdHZw5f94y/KPLOWXHDE45qfxMp0+KWJJh5CW39nws7xvvJXbKqncAVCyMDwCuw5HJrnfDVg0cs/2i6gaKKTesBkR5bhnYyIICHxIvmSYGSANjcmgDEvbtP7envLZAZBLszKn7pELNvZSD8xA2dM9Mj1rK8Sa1JYTxWcrRXFugjlMTWqglSysrSTIvmSKWVOuAM8YzzZ8Y3bWlwzC1nQkyxQPHtEDlZmVvLbOJ1KFATkkb14Ga89EJ1O6jjitXhzK8m5cSXDCOMMEUyHBLPE5ABz+HBAPbPh4sGqSXE11Aq2gAVAfMIJdWjlChM8lnQq3LL03CvcLvSNJXyHtoNq3MQBmkCKIY0PmNHMjsDLEypIcZA+Vhk9K5j4Y+FvK0+G/uPtEMEZV/O8pQBOcNh2SQrsEKKTtJLbAvLA41/Fq3Mx8uASKsrb3jdTE6MJXDl3Yt5iEKCDnneM4JK0Aef69YJdaZO0d3HI6RmSJVgUy+XEQ0saKj5wqMwyAxOMcYr4t+IFgupalHp+nW91c3t3KkNnD5TL5pld3ijSP7zTFiVwRjJPHSvqvUWe0LvmYhGm3yRFBIkOHDLESoOwkoOByOtd18FPhVpb3dz8UfFMYkNu3meH7C7HlrPLFvb7bP8AaBtJ3IoUggt0BzigB3wV+E+lfCLw2dQ1azjvPFesW7SztKkSf2XG0ZdLcS3AXaSZHzwM5O3JHKeKPE0dw8rWV+puGVorxZVEsSLkRgsSPmQPL6E/KMEkmtHXtavNb1iWYNPcxSSvHA63xWKEGSTZzEwDKsjMeBn5FGXH3ptB8HT3d0fscDXk+VZ2khjDJJlo3WEMdqqUdfmDbAAORzQA/wAAWdxrM9jaboYxJdw/anvY5J3EeCrSx2xfy9iqV299zckL1+wF03w5pGkxadZCGZ7UKz6ldxRmZ2CKkkv7vcysCGGBtBAwPWvH0sbDwWlmljaw6pcoEe7maKMSLOxfKLFHLiVcsVyQeRz93NdXeeK303S47Nrd4ryRGmjk2ESxxy48sCVXJMhBfCkZXywBk80AWfGl2lr4X1b+zJ3t3vE3QTaebVJpEVldwZLhZsqVUqqNGVZV3ckc/lj+1b4plufCGlaUlubT7XqV3dGCFT5LMVWJp2mdizuZIhnJKjadoXpX2J418R39xBLBG8xha3dCpEkW2R5VZwYfOBD8fMQCCGHU5A/On9p6+mW/0LTHuJVAsRNLC03yZ3PtJiB+UYkYDk/eOMZyQD5DnDRTFJNzyFEEjM+WWQZXCurHjCqADyOmM0q2r+a+yORCpBQMW3IwZRjcSMYJxjBPoKuGRphctOPNmlVFM8heSYCMgbmZjwdiqM/3Vx0qeG3MqLsaRmRg4bIVgMbtuAcscgc54xjHNAFiON7iIpKV3RhHysajYqjlUccgs23ecYyMjvnStdFlulIi3mcOPLQK0gCbduWcLyOc8DvxXSeHNEkujFJJGCbzcgzh8Fm8rDKG4bIJHT1x0z9KeF/BYtjHNbw+ZI53HZZL5e0xhgFPG7aq5OAfv53AjkA+dtG+GPiDWp2gUyxqAASw/jYghGBx5eccE4+9zivtr4EfASOPVNPtLy2S5ldkluydxeAMgx/pFupaHajk4yVyuWAzXY6Fotppl3aXDWskt3IFaQmGNYo1Ylwm0ysxTZO20tyQfm2nivuDwfpsXg/w+mofZ7FL6YQzvIUM5WIwrKGYxsRGxgdGK8hWGwjIJoA0NS0C18M2Aj0OaSK3tbRnE1wuyO3eO1mVozM0XKgbSjJkEsC3TFfIvjTxREVdpby2aVfMkkRpQvmh5duJlDEsxHAIUHBycgjHtfxB8VXmrwzQG8W1h+z3cLpBLcw+eyqTJEbaSUIEGYz1HL84OBXxH4iWG91CV7SX9+h3RI4WV2cSAFvmGZIvLRgFCjOD7mgDf0PGqyXUqSXMc8it5T2D4jtmdZCsUbM+1sxNxuIYEADOMH6l+Dvh/wCz+XdSRXi2/lrHJJPbskxuZir4LEHzYflYbujMoAANfLPgnw9q99qVmLRluC8sISKMTQ73aY7iocBUYNk7idirznggfbtzr114S0WxMdmYZLWLZMwSF1e48lXjkaQFt4UnJC7SpjbGBgUAavjzW7/QbWSztntrLTo4HuZZmV5rqaKREUxRBmxE4yW24XBBJJyBX5z/ABM+OWlWw1KxWK7vJ5Zrn/SJ7qYhbvyzAJViJwqKqLgDBPc8YHT/ABf+LeqFnaTVRdMROkkc4cJGGxuAXIUrgopPJAUA5xX5367qVzrt5LMfMczXEg3b8nBYkhFU8fez06jigCxqfiO71fUGkhjctcYQoA2GQlNwXPUsUBY55+lfUXwU+EE+uX1pq93p8z6erxi5QlgzvOwjYRuN3nLgN8o5JJyMDnkvhL8I4PEV1ZS6g0yJLGbgvMCsIMewmMsBvMhAccADoOc4H6f+A9L0Lw1pWm6Vp6WS3SMqyeY8oswWljWFo0KY80kyE8KcLubkigDW0W2sPDqCz04QR3iqscUNvFtZoo4ZHMskilmQLJGQWUqMs2RtyK++P2Gf2xrf4K/ES40rxNqE1p4P8QMftjSSRJp2mXsmZZpYY49xjyzAEZGQwHAxXw48sUN9JKbFZrVj9jkmR4o2MrRyK7QvuPlxgLjaSdwkye23Nax03UbWBILGYpLJhY7VcTCRIiSZ4wR5kTyIgaQlmwq/iAf0UftL/wDBVH4W+BtIg0b4MXlp8RPH+pREW0No8iaFpc08bxwS6xqH3MJ5ysUBJzHk7eK/Bn4jX3xl/aR8YnxR8c/GGp+JIo9R3WXheGSQaFpKMfPIs7N5PKSJQmBIwYsBuy2eYfCXgOexa2lGm+VcyukU8kEMV7eTzSzqAd8hYW0aAKcAkk9Fya+o/CHw+m1S+le61JJo7dYVZYgMT25VYykkxJ2SAKwIVc/ISDtzgA8C07wjYeH7m2aOCcWrzW8GmwqrvAibhETMgVVfF005Xa2wCQdctnspPB2nXEh85ZJJ41SRYLMeZIHdWd55hE6rsyhYBmJcKBj1+3bb4baBb2VkImhhL23lC1nBCEPcqqym9njbcdj5ATHI7cVzkvw3ms45DpMcbzyO8L3KI7gqx3mHGdxVABlgCBkdN1AHydq4TS7bTrWRXlie8aaGwkttqtJtaNJJnjdgEZWQjqB5hJOBkch4X8K+LPFTQx2g+z6e+p3T34e2kdlUG2gt3tzMpCkGGRWAGxRwWJKgfX+jfs9a1Jqi67r8z6fCpMsUU1wJIJVQKAsSO4YBQCV29wOT0HrVz/wi/hGxtzZWybraJ0lZVZcXKSM8m1CQJM5UgMCwLklsGgDmvBXhJ/DOm2tjc3SztIzNNI88duIZhEx8pkUb2izApLZG0jH8XMniO10Ka2ijvLiy0/YUCLFPBcG6kQ7SEmUkQN5ZO75SAcDJJrxDx58V7ma5kMN1dRw2S77mS0CyqiRFQ0oib/WKFc4PGRHyMHA+fPFfxlsbm38j+1LZ40fy5Y4y0k00sUgkaVGVQFgztG0nJbocUAfRmsrpmnQyvNq2npcxGCaRLR4mlmE8Yjg3IjM7qY0OSORsw2K8YvfEet27zWuqeH7COFJGmOo7ZLZpPKAmSdEViWLoSDtHGVx96vlrW/jDGbr+0NM1GL7Hb+egmEO57idFKpZSxTKE8zzHcqQ2MYYEMAKyx8bb/wAQ20Mct/bAxBIxCWhF0sgCqY0VgN8YBACnqOeSDgA+pdO8R2V5DLbz2kyX0kwMjOs0YiTy0ZbhJlX5gWxhhltzZbgZr0n4e+KtTs9Wt0upZIIoJkNmi3cguoXtyucHcCu1IGUFQUIUnGPnr84tW+LXiI3QElxLGLadDH9k8tCbV2KsSys25mMYXC5wWzmtrS/iFJf3EM9tJq0O1fmR52PljB+V1IX94FMnPpnpkigD+l34feLF+IXhqJ7a5nuNV0mBFJMaytJChRzHdFzkKEWQ7hnnGM8GqHxbt9S1GwgWBDHeCBcLtwJJQSGWNmKnkLyOvp0Jr4Q/ZA+PVr4O1bRmvra1v7XxHJHp8sc5luBArSRQrGY1YEMchmXaGOcKwUNX7A/Fi907W/h/ez2kGkobeNSxt7G3RPMBIkiSWFtyyAqB83RkHB5yAfm1ov2q70e/s7k2ou7a6L+XI8isyCNzFbERnILH5eMEkglsEA9B8IdFTR9Zli1RdMtZb+F545E8zzBH5amGOMxBt8UhYEOVALMMgjBPDX0s8eoXc9q7AeW0ZzcFEEkcDLC0kksTGRUeOM4GDhSq4OMt+H97c2viAXDGS5lQNBIkcRkVGaNS5K5BlIC4UAlQUDcgKaAOD/b5+Gp1jTNN1mxT7RGbcRrMkAn8uXhURmVQXO5FO3J+Vzx1z+XvgLw4uneJLDQ7i0hmlub0TRJtRZpzFG8yxpJEhEBMsZUcrh5dpIK8fud+0RbW+t/Cm5voXS3fSo2uhPJBK0ZZndkkkKqwMoLnBHHy5I4JH5B6XpaQ+J9L8QJqr3Fz9qWUKB5awJJILeHy7dNot1bYVdG2kBuM0Afo78B7rT9RtJbeSf7Cbd5li8lm2RRSKMKszDDODx8xwQME5Az9keDkaZ4LOOd7v7Px59wZEuBAsSIUWMTFGhLMuATxnIIPA+G/gJa29tq1/Yi4WO4u5t3lsWlYKFaeMFo4tioY0A3dQRtwCRX2/os7abdWavbiJw7/AGhyCGQYyj7FB3JhlGCQzc8/LQBR1nSLiPxCDJZwG1V0uHZRF5jTKZGiY3F12YSY2fKmQQy5UGvI/FWh3WsX8JVBFF5yPHAikIQ4+zTyFcMIysbPgkEYJUEA8fS3imC1jjhubqWVLa9aBJhFcGJWVtxlbzWDNblVbPEZ4P8ADwDRXwxBqMiXll5QgSNYUOPmkiRQQxKLt3neOCOo5IJ4APMtD+GMjWUDC3jjuSZvNl3C6tWhD4hjR3iRo51UqGYHb2BxnOV4z+FFzq+mxwLZvujhktiYowFkRiowjrHiRc55JYnGSe9fbPhTRI5rGSIOAsNjCkSS8NgLGo8oIDiQgnIbqAcnOM9CPDll5aAr5ZfKho4x5ijaGIigbIaQbS3JHC9MFsgH853x2/Zcurkzy2do0UqPcMssW1gyys3lwsm8OzkEiQqcEjdsUnFfmP4m/ZH8TWurOUi3rcTRBTHFIoBdhtSJdpKgHcPmxkKDgnr/AGFeL/hPY628nmWpkEjHzN0SiSR2A3bdgOOUXovy596871f9lCAaPY+ILnRrU20szLbO+1pPOV3VJHIUgR+arAZIOB93GTQB/PJ8Kv2avEvh1NPabT/MhkubOSV5kkikggHElqkgVdrkBvmAK9WwcGvuLw74TksLONpSkbToI7sJCs/2dWYExsGhAM+1CSQu7jI4xt/Qm8+EBtlaOS3gWO1iMqsVEazZwFRFUZEg5+bIVvfOK8l8T+Ef7MRvsVqsIikLnLKzCT7u11mUE5TAJIGQxwoIoA+U/G9jPd20FlIkz6daIBbmFU+0ypK4ZFkCk5Q7skfLgckDFfEHj/wRcahcoke61uGMzSvCrrbiJ5A0HnkOcMqjDZOT3HHH6uTeC7HU7Fo5YAjMjyPJBDtQ3RfeoBU5CnIyM9SSemK8q8QfCm2muIiLR9mIt0jIERXZBE8cSRqxfdljub5jnI4OaAPyUl+H+qxK6pZvcRpJsml2Plc71wrHAdGVt3qcDB6V03h34U3KAyi3mHmtG0aRHbGy/K0pBCn5ztTB4xt57V+kVn8FZtQuFjldUtIFlnfzA0SskAaVA7mNWknZQeoJY/drutI+FaQzeVLZwSDYTDHH8q26CNGSNdxOSGdQPfqMnBAP5EtT/aB+IuqpJLNrt1JG7AO3mOCzEAMWbIL4GOvTjHXFec33j7xJdzMx1OWVdxfcZXVSxC5+UfdPHTNcX5jCIwK58rcWwcBsk9cDpnAzyfuiowrKwDglQBwuM9sdfqPzoA2n17WJ3YNdOsjYBO5s5znPLfL36Yzn8Kal3qN2JZJ72UpEhd3LlskEHaC7fMSWH4kVkkfN5gGxSwGFbLAgKScE8d/zq1LJH5It4AxjLGSRieWkPCDGOgGOOck/SgCGS6kG8CeSRXA3Bv73XIy3twfc9KpF2PVz16knA5781YbICphQApBHy5wTyW25+aluIChTCgI6qyqXDEB8Y3H6/lQBWDRCMKwZnL8vu+XZjkBcfeyRzkjjpSDywDhiQQGVeGYMG4BxjtmnFNjFXXpkYBBBwSOCDgjg4I69qRkxwu1i6rs2tkqSTxwOG56UARvkgnGAx45xxjH3QeOQaSNAzbGdY8g4cglTwSAxAzyQB3xVu2hiaVY7ppIwcDegHynJwX34GM46+9V5IykpAIYK2FIJ2sozjGO3H+FAEbFlHyngcMM9OxP6Dn0FNDYwCCVBJ4OD07e+alcKu4FP3mR0b5VzyeB1pCoHHSQN90gY2kE5LA9c4GPegBNvylsqSSPlydwHXd9MZ/MVCsr56kDJ6E46H35p5O3eCFy2R67T6qc8HpTEyWjQYG7b6cc8nnocUAW47u7hAaKSSNUKyMVc8SAkqw9DkHH419I/s5ePtT0T4jaE1zqt3bW097Ct1KrvIzJLIFYuFkBPzMOp7DmvmZxKG2jdsJ44wpwSM5A6fyJr0j4Yhl8UaTKoRDFewZmc4QFplwJMn7vyemPWgD/Qh/YT8VxXXg7Qrxp8wLaW0kgkYTRtGsQkaUyeYSMlpM7guCCOQAa/cLwnqkF1pkDxlQpRePlQcjIYYPI6Z6nkYFfy6f8ABOHxVcX3h3RLYXeRBaQRELLhDgorGOMSDL5xj5RkE85Iz/SF4O1D7PpdtvfEhRWOSFZAVGAec52YznOOhz1oA90M+3ICZH8JDA7cnJGcc9uuamjlcRYJxu5wduM5OCTkZ4P+e3J2OpJIpjcZKhWXYwfIddy4wfTAxnjoQCK37WR5khlWIpaMinzmSRXO4kkGF/uNtJ64P6UAaSMAMELsAXBLEsWJ5XaV4XHTk5z2pglCMSgChup4JPzAArzwfv8A51XDh5ME8ru2kZw2Mnp2wCO56VI2ZXKKVWMAhgVHzZwrZIPC5znOc4oAuRqyK5MjSh335faPLGVGxdijKc55yeTzxitGJYzsypO5STlvocjj2PY496y4Y9qCMDAACRqGOzavCgEDgAH8xx61pQjBRSxGAASE4HGMYz05yaANSKBTtBJUHhSeSwKk4zgf3fx9jVlEEathc85Ycnc3BByDx1Xjkc0xCApJdVAb5WBxnA5y23jgfrk04y7iAu1gQck5JXJA3jBPc8dgQc9aAHALIRx94AlQckcjsRx0P0qRoh8u0nkqdzKPlJwGGUHr/OmLtG7bhnZQX+dmJ2nkALwCPmBOaUk5/hCqQTk53EqAcKenINACvIsSqsjqqNySMFVIwfmOOPx9OKjEyygNGMqRkbkkDEZ4YhhznB64/kKkcJIoG0hSFO18MO2FHXnjHH4UKCuQQR3O4AdAehPIHH60AVp5Y4IpJmLBY1Z5NiFhtX52Cqoy42g5AGRmonKyJ8pDBtpVunDDcARnPt+B4qzIu7dlVIBOOcblPXgHjJIprlVIULH8wJcjjBOWyF4zk9xnk0AZ5QIxjww3jIHbb1P49frj1oMXygscEt/dJ2qOMALyRnHtzS+UwdmXkOyM+8swCgYG1ScLwD0xkn1p5UMRnHJ4wpwdp5ODjIJzx7dqAIPJManPUspZiPUkY6jgZ6+351WUbMYVQDwQvA6kYOcg8n1HFaTI7MuNoBbc4KHJBHRMEbTuA9cg9Kry2wlaMkuAjbiFPytwV2N2IBLde44oArlpkjIAYsqEgDBLcEjuMn/H2zVVJHwBtJOQXBGD/DwTxzg9OnHFazj930AHTG4Ek9RuGfX1xVNJFcBo9xU8rvUjPuwOD3OKAGoqsSu3JIzxyODy38qVlBzgkYO0ZBGDnp9Pz609QFlAJG7rjO1ucqD/ALpJPX09cUjAEgbyfmBPdRyGPbkYWgCrIGjVNsZlYuFYjapVWON/zYyOuf8Ad49K4HxfZrJYSeaFY7WXoFySWzgEnaQ3c+mc16S6ZycnHLdeWwcZwc98VwXilJGtpQBIVMbrmNQdhwTuPIOf5bSc4oA/lx/4La+HUl+BHjW+jR2+y2srqJfNLD94rNJAVYFSMdDuXBIweo/kW/Y4EjfF7RpNvmA3UauSodgZJE5VW4LZxzzjHTuP7Uf+Cw+hG+/Zz+IxMsItF0a8YyzPuJkCMBtAHyfvB1GRlhkgAkfxk/sUGG2+MOmw3LJuMmIWMn7iF9wZZ2dR8xJAUdhvJNAH9Y3wk1d9J/sKK3hXUIW2rKkpUwJK8WZI3tXJ3SlDkMFCcZ3DpXf/APBQe10W8/Y08dwxpH9qbRr66SGBGVRJFFG2x5XX5MI7gDcDzwCAwr5L+H3jeaLxBZ2MeEmiMSYViwcZiKlTE5UHZIpbA3LuJOK95/a6utRuf2PPipJrF2IFuNIvZLbzQsMcCtp0zRwvjkyOqpgEEBgCOpwAfxE6Lq9zpN3MYWEafaQ7lWG5XSRimBnnBHbt7Zr9EP2cPif4m1TUrDwvpVxcbru4iD7JHRRGZFLNuRweWI47kYPHFfmvb24u79YYhI7vK6PgJkyFyMRgHB7YPHLV++3/AATS/Zzi1W/sdb1OyhZpZLcZvBGGVZdr/upMEIcjDcgfQjgA/Rv4Efsxah8SNQ06e3ju9kZgGqPetPJBC0gIcR7xs8/bnapB4UtnjB/oZ/Z6+BWj/DvRLXSprOJo44of37xxyM0i8xmU7P3jAF+SRweDjFcl+z18MNF0CxiSPT/KYwx7XijQlZAAS7Mcn7rP1xnOQeoP6B+GtFghjWMRsiqoAJUEDGcgkcdNwBz0GMCgC7o/hrToVjEFvGsbBC8aojLvHJ8sDkKWOR1PPtXoFrbRxKABwADj0wPYcnHXtioCkNsojikXfznG3GSM5Vhj5h75x+FQteKrMdxG/wCUjkrwGxlcccE8+/NAG15ipgEDaVxkAAcjjB7DIOR9KrsqMVDeYxjfzI13uoJG7AYIQHGWY4bI6cZAxmDULeJkV9pDDBBA3c8Bhhc5Bz/jTXuwykoxIyMEgcZwAQOuf85oA21kiUh2d42XBUBepBycZ7ZA/Pv0qjNMzuzrkliQpyBksCOecZ/lmsqPUdsvlF1JKnrGGG1uNynP90EY9+ops9z5aDYAx+UliAOR1xuPAAPOOaALe1jknaQ4KnI56YG0k8HJP+RVYRKu/wCYKSTk5/ut6L079u1ZxvnUHhVAUjDAhicnoCSQQw9R7HGKqyXpcbNx3kgsQNpk45HTI75+goA3FlWNPlLSYXJ3EbSSCQMk+uB/+qpWlRwSCFIJYjIIT5QO5+bBxn61zck7MpVy2NwHU9VIK4I77wPr370pvwo2tIvYHcVDHnH8Iz0647kdKAN2eVdmw/cIbcM5DhQGPzEZBwAcA1Se6kChYlU9gpJz91STgZ5wQFx3/Gsd7+IS5MobBY5BztUhVO75/mwAPxPtinpfQZ4bfuYbcDJxndnGM5I5980AdPby8oCNxOcgEqckHpxn07dR3q3FM+WV1BBYeWMMSVOVy5bjG7PTgDrmuRXV4IiwJBIG4KNoKgKTjJI+bj6+lWP+EhheNXU+WSNzK4ywAJIDDJ2nI/X05oA6c3DJMIxDIR5bFpRtaEMJAqocNuaQ5JGBgBeeor55/aR1k6b8OvFEwwCuj6gN5baAxtpQGQ7uGBJx9eRXqY8TQBmDyKTg/LknBJPBwOvQ9T19q+BP25fipB4b+EniyR7keWNJu44gswBLzQSxgyw5UTgEgLk8NgeuQD+RPSbWO88S+Kru9ZZJ21jW8xSbV22z3szGTMRGQJJXxn+IjIINQ6jbGDXbCK2l2BLqCaO3DxtF9mlBld53UfNISVyCQOvAYqRl6LrdlNpeqXDmT7VcXl48M6MiujSyKZAyAfLEQ685IO3HUZNPT74zXkZe5UB7yAxsYuYQGLFJGC9MpkjBDZOO5AB9LWrr5UM1zGyRu6uZXVUUgBQYWbgSHLYXjI68duO8f3SWFtLNMI2PlTQeUSw82OUsIhKq7sKEKDAPXLHg1r6RqDQzwzm4D2kZkkcwh1cqiKdiRyrjaXb5jlSMZGc8+afEbxBa6hJPcQEG0ZsQ2/nqXI6NKWQAH5gPl5xwDnrQB4i+mgW3mkKomM7oqNtkVXZw6lMEuCF6c4HPABr7E/Ya0i2h8aXOopGLiSF4VvbLZ/pkYjkx5ojcDzlMe48Lxtwea+aLWAzac98rxxpGyoYBvNysu3JJiEYIUcE89RkZHT65/YwvksPGmoSbGSaZi0MsAjE0e5RgmSRWYAk9W5yoIwaAP6jP2d5IZktL63klSD7PFamyZQmx1JZpSATuYq0QAHC4ODzX6G6VMGtoxsUHaOrgEADAyMdcj1/iFfmL+zhr3263t7hA0e5REiKvlR5jzGzGErkHzU7KMq2RxX6P6NcP9kVWPzYBI6jB2nJbHBwKAO0QDfuDKAADsJzu3DHB7HP165qyZgECglscFcgldwGFDdR26+tc4twdq+vRQR8zAHG7BPHP6EVKrysrKrBHbPz5BAIJHUg5OP1oA6BG37uAMAEdSQSD0BHPGf8ADOKkQjbjOZNq5+UrycfMB2471iQytDHhi7sGOWHAYfgODn0/QVaW6fzF3OixFSCCrbvMJUjDbuBtDZHJOR2FAGgFO4AgFWBzzg8HnntQ4U5KhiuQVH8fQ454BOOnrUZkCkEjg5ySxwwXIBAHCn5j07mq8k8jEkneWOOwChQMdByOuO9ADZln86Mo0awAv5yPy5OAVKbTge+e3SoJZJA2yIKcspLEgbVzliAx+dscf8CpZJJvvSL9/LISQMgYUKVx6d++fzoySkDBBwDkkHG3PHb8aANaMBVJkYvyc5XGe3QdD0qdGjRgCwBJUjd1I46knk5P61jfaSBhQegGSCDxjgAdW/Lp+NOE7Eg7QTg8Y56EqSpB7n070Ab7AEsQSeACFOF4JIOP6jrmoYrhopfMUAKQQjbQxB/iHPuD+VZzXLlcHORgk9MgnjPq2MiopJ2AVdpIBzhW5zkZBIPIxz+Q9KANKV0Zy7lQzMBngA5G0YA/2qzmjjkbcr/KMxjy+WU7gW5z3IGevX2rNkkNyJocyqu7aXUbCSADmFiMEjHUc5pkcl3bhhsWRZZQFaMhNkbAsZJN+MnIJ4PJPfmgDohMqR7WY5U43evAJJPHtVZtQhZvIAZmXbvAYAhXBZW4PQkH3yKyZHnlCokiF3IYGQEgKpG44VskkDk8Y/SrRs1kCRyAsyYk4BBDDphuMjJH5D60AbkcIYRgEBcbs5z2+7168/55ro7Czguz5UuPmAGCAckFuCR0OABXI2qTwh/Nkd8ysyBtoKq3KopVeQCD788mteO8ktCssZQkH58lscFcngdfmoAzr6KWw1C+tkkR44rq4t0+UOoVZWVfv5+UKCOueKsI/l4VmRSTtGcjeQh+UY6HaBjqapyStdXM1xIoBmmkncJkIGmZnbaMcIC2R9OuKmUIwUyhHMbZXozB9u3cp7HbuGfbB60Aa0JBxgkEABcYyBj1I9P5etS7jlgOoxjleTnkEdRx/OqUe8YHIGccYHfGc+mCM+tStkBCx9V5A5HQsAOhyTQBKWBbcxIGPmIBHI6bc9eSfzpkboxzuIQHC8HOVAOGJH90jnpxUJZzgZ3qvqMDj7ucjrgDnJP1qCe72x+YsZRMoGAV3YtuC/c2k7cY7YwOeM0AW5IleVHCBnUExvkH73ysAQcHr78HvT2wAAxxkH/eG0gNkDpy3GcdKy2upFUsIwzIpKIVKjIA7qDhcZ7HAFILkM2RkE5Jz1BOMA5xkZHegDQd9u0ZBI2gnOPqMn0G0e9VXO8l1Y5AB6cA9+fXmovtByV25A555zjIzyfQioGmwjAZBJ2qVGVIOMYGOoHY8c0ATmIOoV1GCzHcQMkhgQfYZ/VaY4GwIDu25IHGcjgE/hgVSW6fO3DrsymcABsADeMdfr3zUTTyEs3ORkE46+mMjjggfhQBZ+y8vIkjtlAPLJG1Cm7LICMgncMnOPlHSoQjquw7mXYMMcAsSTuyMZyRk++KhNwyjCjnaF3MSc4BPzc8HAHOec1Gkiso3BlwNu5Tu6sSeh5GPf8Ai+goAn+5kK7HO3ex4Y9euO3QfQDimMxzlSCcqrZzwPXgeg/XNVy5lDhScFmUkHDLkY3A44YH06YqpI1xBENsfmEOuQOSVb5ex4OcZ9qALshXcxyPu4Y9TjsMdBgk8+9eD/E65t4dPuGlF35J2xyPbwRytDH8yPMAzKWCqcsBkkL8qk8H2e5u3CSymBY3IVpJcArKVjWMYRXwhChRkYz1IJJJ+ZPirqk50y/KHK/ZpivO1N208Bs/eBHrweDx0AP48P8AgujDbjR2+zTf2ja22rQSwXLoYLiNmYq26JBynzuOuMYYGv5Zw4bccsSwOO5yc5BOMmv6e/8AgtDeSS+EbiWCREe91GOO5jAPmyxK+9yxJJixKIwVBGc9sc/zH2sKkMGUltu2Jv4QSTknJGRnOev0xQB/Rx/wQX1G3tPF3iSGaRoBPNblJgkmT8yqyDJAK/NzzjB781/dX8N5YW0q2a3IZmiSSN9pOGKqcNGACSTj9ec1/nqf8EcPEF9onxOvILWQGdp7Zo4ZHJhdQ4EpjzwGK4xyOcc1/fP8FtcludD0pp3VpJIogwUhgpCAnbhOQACDkDO3NAH1zZ3ENyJBHJEzR7VlQArJE8ieYoZCcx/IVIyMjp2okjjjkdogsZmcOzgcyYGPmGOSEGM/jXPRzpHJFdRkea3yTsAN00QGUSQ45cM3ynqASOnFWZNQIDGQFtw4Vcb9pyARzwR1/wD1GgC6JAsrYljVSowjKRJvDHPJbDAggDjqDzjircUjOh8zd947doBOOMDoMZ54xj0rlX1EB5A8TqFYx7wDg7QTvUtguozz2GMZzimJqwSNywLlQcKobsM4G3ODkNgDJ4wOaAOvLgEEM+V/vbSeeG9jx0+lacU3mKATuwBu5ycnPXPvn6V50moPPGqXLtGxkBJhkIwEYMuWBzyFXK9wcHuB0NlqOG4Yc4UnggqQxDKxPPIX8zmgD0MQxLYiTIB253diXBXABPXB64+tYTOQHKLvcdBkKXIyFye3enPLdXVtBGjxoFljd1GzJiBOc7jwD174x0rNnkcKwJAU8Ljaf+BEduB+ZoAllcEfdOfXOcHjqR3yOveoVshKCygqAvzAYPO7JJPuf/1VEjOxUArt4yDyCOe/PORj8K2oYGkQ7DtGMlgTk98DHUetAGNBo8TSS3A8072KsJN4wU+XKq+OCQcY4PUZrQjsAh2jJAwNuQB8oyAfz7Vs2sACjcCu0AjPUlgDgZJzyT61ZKLubAIKuVxtwMbeCCM7gfzHcDIoA5ia1YBc/wAAI4C7mUn5fmxzzn8qov8AIp6ggOBg+oOPvdicfnXT3ARFdiSckE5PIIwCoA6Djtj864XV7lVbIbBBb5uRgjJzkf560ASSzbNihDKSy7jvVdiE/M53HkBTnA5O6nm5VVAVVKgkZGM4AJPUcf8A1q4i51V1JjOVwS+4BwpUbQFYk/KcDkHr16Uh1AqqfPgOcbRkDGSOv8Q4oA7mOfzCACCo6HjIJzxkd600SVh8rYOCADjcQevGRx0rhbC+w3yuoTa2N43kMcFW4PODnjvu6iu3tLkOisSDuIxtYDPHJOenPGKAIDprudpIyTjcScrkEgn1wCCfpTRpBhdmB3HOQSAVY8AkKenOPz611UO1gGIUFmIxg5xgtkHPJA7/AFp8pg2GPKkANuYDaQCPugjke3oTQB5HfaHqrXUFyDDB5UzGQISweIkgIVZR8xPfjGM108UXlpGWY5yQzHJBfgkknkEk5H04rWu5ooYwgGVSMKpOXYqo2hS7E7sj1JPc+3JzXzB44isgid2AwAwiA3HluwwNoPbAGc0Ab51GGz+eYyGMRvIzCMvt2YDqAmSzDB4AJ+XHXg2f7c0mPBe/hVWfaG3FsuUEqx4AJV/KYHBGcHp1rBjlEpIiJIwGIA7jgnHPQD0p/lwRyJcGKCSWNnljXy9rK0kZjdnZDiVisj4YjIyR70AdZHe20o3xSIyuqssyFWSSM8qVYE7hj+dMa6iXIL7jnb0II44bkc9PTvXLzXaIHERCkbiADjYWLNjOBhRyAB6YAxXNz6neb3ZI2k2NuJXICrjaQT0IOScntigDvblYfMR/3fmRAhCQrFTIAXAb3GB/9eqj3YMboswUMrKCDGXU/c4DA/OG5wRwRzXDNrdyqO7KW2ITkMwdmGTjBXHl5UYPWsmfxDMsZkigeUspDIA+FZgH3eZjDFTn2oA9Eub4LE29ggX5ct+8IDA/MwU/LkduMfzqJqdvwolUvjJ+YNxg+nUjivIr3W9SncBwsdu8Q2ZY7lcEAYwoAj2huh4xj3rNh1i6tnb94hkJUs6l2jDY4ZCBkg89Tk0Ae2PdxlfPO0hWYbi3HIyCFOctjocfjSQ36vkBxw2AcHLduAe2B6e1eTprFxJbqSBkg/KrOSGOcnAHJzs7/wAfscaWk3sjRMVWdoYAFcbHDKuVIYuzdCOOQcnnNAHpMR8pAGd3CMzMzNlyhO7aGdu3b2A6YqybuGWBY4oQsiu7PNvO4rjCIoHoOv8AOuJTVo5lDpJMihh5kUgw8SkkqGUZHbBIyDk4OMVNHrR+028SJI8bmRjNGyIE27WCH5sksGOMLg+WckUAdGJ2HAy2CygNkY2k5OG65A9f5UlxdhuAURsYO8HgY5A4OW7/AF+lZMl2yqfMbLncQFBXeAcqMscLk9/U9O1QpNDJtJ2hmCkD7y7u4LEdQenvmgC7LdyRRyzPKpRMHexChQv8W4kYXC59ttZMurGSFZBIsolRZBKjAowb5gUYthsjHOeRVm6jcqRtUptXeX5Qhs/KVHXKg8H0OeKwTbW2JdiEh12siZCIi/dRYwQBhiSDgn58Z2gCgCYXn2m4CocBv4QAXJGBuGDgDnJ6cVrLCsZJZS2T6DJPJGODznr1rN0SwH2iaQqV2/KnQ7jg7iD0BAArqhAzxTOuwJCqyNnJ4LhMjjGct07UAZjK5yCobHHyhckkjI2gnGML9apTQCIl1G0gq7bAVzgrkED0B7/yrVLsisYgfNAwNw2ISeONoJJBJ5x1FNeKWSNi21cghj1AwMn8Og/lQBz8bl/MByzSHGGPCjp8uOg/EHn0qzIs7eXIZXLQ4MisQwaMLgISQSFAIIx9CaqRspleNVZdpVg+PlYtkAKenBXn6jtVzfKgIJDbv3eNxyCwDEnHQY3dfegC5av5yo65AGcCUBWOGbhlJ4HHf1FaCpvw20A/Kx6j5geQCAMqdvtWPFcNFIqsjbfLJ3bGA2qBu3HGOvI7nJ5rbjU3EBljX5cr8/IH7wNhSvqeo4zxmgB6ur7o2QsOcnouF+bByR1wOmfx6VO3lkFOMk47AqOM5GOmT+lV4I3jWX5yGUoFBBK8ckAnocE/jx9JPIMr/aiqgq42u3yn94jDjt90c59QetACGSKNkA2bcMN7MECuASqgbuQSDx6jgVk3Dhyc7TnOcEjBPRkYc4yPz79afqG+PJdRjhgpG4kDABI5yRkev51kT3aeXGCTEVwqkBiGMhC/Mq/eXJ49OtADr2QRu4YbGVUBB4wRtPLA5zt5P4VyerzNl5gVDGFkUgfMI3yQM9+c1evLp1kSLfmSVSwDAhWJX5SGAyoJCnuBxzxXmmv6ytvaXMu+TLuy7QwZN6qFCoGPyfLjjHPXHNAHinxM1v7PaSuY8pFHMfO3qJTvOwIHYDAOFOT0UEcV+QXxx8ZaWzXNo8pVFmkIkLo6jDls7y+S28H5eg+UA+n6EfGHxpMLZ7SJ5YwyMZEXBIIVtzKwAwRnOMn0IIr8Tf2h/EdvZ6t5cU32iS5kdWDhTFCdsbGYESjD8uCxHIXAySQoB554i8YCaHU54ZjPEttcSSFnVMxbJHYqQpVZPkB4G4Z47V8GTahPd63e3swdGW9MiNMpJiif5wxJj/eybgykdGB6HJz9K+KHtJrCC00qWKaWW2DTtbmUuG8oeetxG4IA81Xx8o+TAPBrxKHR59a1C5guJPLkt5HiRoSYY1Me2JPPRIsyRKrcZ5JO4ZwaAOG1G61nbO0ckd9GzYkkZZEEZjib94JEZQWEeDtyADx0zXHX41XT9Pu7m0hLNdKFglWOZxIrlWlaBW+8A0bkZ3E7SuT0r2S40a+isdR00RmcGR1infc0OZY41aR5CwEK/LtGAMnhvlHPnHiK71LS9BmCR+VJEskEqhV/0dxEyqNxfGxmy5QcE9j0oA+fbHSjfXzeaXSV7gu0bKY2yZBh8OCJYhtYDkcqRivu/wADaHZ6No1hJdGeecpbOzqkaLBE0HnvGWVsSMZTntgR8hiSB8UeCrG6u9YS6mRxeeaJYo522rMTK372UyjEa5YAHGD6cGv0L8P3FmfCZRZLe3ntzG7ttSRpAy4YIkWc8K2SCOMHgdABt3pNzexXE7NMlvcxSypCJBGG+QBAI3wFJWRBkEFQcDG7I8I166l03zNJlvJlgNw8VpDIdskZ3EGQEyFXjYu2Nhwwycev1na3ukaxZJbR29xbZhk86bLOqy/LmPPl4CnadmWzlMnJIr5V+JVtZx+ILQ/YneSIksrSxSGRkdkjwyL8zhhyN3sQDQB9CfCPX9Q0vRURi7y20jNY3Ru1ikZHbzfL2g/vAF46cEcdOfSL7XZL6eQ/NcTRCZo4pUDIk6osjyuJJ02MHztxnJwNrLlR4j4FMFotk8kb20flB5bfy8uGI84EszAndIxwqnHzA5I4HXaxMJLxLzRxbtPJHLHeeVKrlk+dtyFzlmIZUxk4IO0gHAAOv8M2lndXN15sEchnjZ7i9u4WaWB44wwCTADyofMb5zndhwoBGVrkNB1C90zxVdmGSOKErdNAxZXja3a48wyW6SE7nLoQAgJC5z0NaOj63fo7b20uRZ4JYXjWc7h58IRrm8VmKtIjqSTljnB24ryzwpqk3/CesTHI8Qkmhw254XiEknmSZdgyEKZCVUhOMsMkmgD9MfAesajr0VhJNDFezWTDyYJYQysZJYmMzHbgIpQEJtA55PXP60fBF4bPQ7PzbaOCVkVnX5BGZvnWVtka7VbLJhSB9wYOK/H/AOB98La68sqhe0ZdmyKPM0obzCrOjhOQFKls7lcLtHCn9W/hRrcM9ok8rLsZkDxwRqkUVxcBfKjPyDaFkYA4G0BuDjBoA+5fDsfnDfI4Bdy0RVWXbEEj2GUu5G/IPTAxj8e6iZ445ZRICF5csC5AT5s7l5K4D4x3OPXPA+GLuKGxjKOyStGnnmRlWMpIFACDHDAnnPbHTFa51tIZSiOgU4AIIJfc2GBGOoBJ4waAO7srppgrQlir5ZmOFwSE+UqzZB5PGMfKelW7rzHGA29Fl/eRSAyNJHtKvGcng9BnnlSCDxXDxeIYkdGDhMYVuBu65wcDgZPOTnn6VqP4ktgsjGTcUCkuDuIXbuHAHcr7ljxyaAOe8d6e2qeHdbtFwJLvTbyNDuUsjSROinaR1GQcfyr/AD0PGPgfVfBn7XvxF0KS4ee707xr4jLSFgjAz3V0fLeI8CRg43HIyBxwQa/0I9c1q3ube6iWUI7xzhpFUYCbGJLFsFVI7juvTOM/w2ftVacugft0fF5IJYTaXGvXF1JLIEkYrqVmJJbiNJm/eXIyQCoGNg9RQB5R4o1qWWN4kjgaS2kNvFbNAnk752ZrkqqZwFClsknJZcDrnjfDMsf25ZJjdNKv7mBgI5rcTDzGaHgHawQDA65znhRi14okm0uULEY5Ll2a5jjVFZ337PLeWSFflP2eMFgxG3kD5qwvDN7eyX7tbxyrKXuZEVN/2OOYbpS0IUYQpGUBJ3dAc44oAZ4/ee0kt7e2YyySCVk2XG9EjaVYpV8rAMW6Rd21uRt5HAAZ4Y019WvY7Owt5HeGWJpZJSgYwthSyZQsWDEcnC8gc5pPHI+0XV20d2sE0cK+dGgAWaMCPBiXaCE8xWLEFsmUfKq8noPgndrbapJbMsSiYSETvKnmGYowRWleNgqlC2drKAxBJIHAB9EjUNR0bSrSydIbe3hjkKPtd5pG8jygd7fKDhh8m0bSjNnczCvOte8UajczyIszvHG6tEZNj7t0/nOWTBCxsVYhRjsT6Vr+IdQlmupo5rxHMcQhaKMOZUOSN6Sxlhu+fdzgNtOc8Z4W0F7q+pWdnFZ5F4UhgublQVMzfKqWscSElydy/dJ+Yn5cZoA6vwx4avvE2pW8l/amCytCbu8vpY4YokTDebGiSnDLw6pzn5OnGB1vjDWUFlJoei20i6fH5ojtA8gknQktIwkV8eSFVm28LyAAQee/vIo/DPhyPRr6Hbew2afaDFMgmeYK07IIiS0ny5+96Y7GvDINQm1rVIrISo7Mnl4nQxhd0rMkamBhsGFTl2KkqQf4QACx4J8JtqeqW6vO6wu0Qa3jkM00fJ+0xlCp3ZVj/cwHJr62utX8M+BdISOytUVo4mzblxbTTbG2FXaSDDEFt2R1Uja3Ixyfh/ToPC9lcXEhhS4ubVDDcsrwIiCHaYt0yFlzmNAcAdSTiuR8Si48TWypZiK7khP2eCFQTfTC6Vm8yJFUm5VXRslsBAyj3ABT0TxDe63q9xrE93bokLSQ2lpbj93tlYbUjt8Hz3zIcjqVYc9M6+sapJuEN2Y5I5AbcEgLYLGjQ29xeFowWNwDLFkD7uDhTgV5c9s+iaPq11PcmCGMpDcBrd5We8JVEso5IuIfkm3E7gDznJAriNF8UavBq5uJnl1C0niaxGkW129vC1sbj7bDbzGIEhTfxwyvv+bMIwcZoA7jxLbiNZJbaaPUEuLbzLyDMsaWskpltZDsYqbh0lELoUJ3K6sVADKPyy+Pd/NeePLyOWXfBbf6PtJWRl8vZvVtwyACinBIwc9Nxr9TvFt5p9pDc63tjsIrTT7rVbiI3gmtYDHEzpbPczcvNuGGyVBZvujOK/HTxdrT+IvEWratOVP2q/mZBgAlC5wS456AHg9uPWgDl44gWaNULSM4AMZDgLg7gFA5JYDHOBnHJ5rf07TZN7xuoikG3kuAWZjGPLwTgDLAkk9ARjtWba2zSSgxcqDliTtVSQc7yT8gyB145H1r0PQNHub11YvHJKpVxErKZnUopd2B4EYQMS2cDbgEYOAD0n4e6RHFfutwAbdIQ0jbFllif5mbyRkBRww6AYbk8An6t8Lqs9otrGIUj2RrFKkSq6hdyu8knLD5tudv8J2jjFebfDjw7JHaanKYnFkLaWR5pIVjKhorhUZfnwR5bHBGecYyenoPhDR9RvdRWCxtbi4DTBYJYy4l4KqZoVQYcFx0IBwcY4NAH0N4D8M2+r6pFeamWeDTrdbhorkuiCRJoyXcsOQRvxvznBP92vQviX48tE0e4tYTBaSxwJZxrZzhTHCsbRb1WMb3QW8kbbVAY5bGNpNQ3dpbeEtFj0y7aOW+e1DtcEySyCZwkjLIu0ch2QYUMQS2TyTXx/498SG/n1WOTUIraBEKpFCoimuCqhC8pjiGJPkcBmA3DIPWgDO1z4gW8Qjg/tLyZMTMZFWV0jGZHyyInA2bQQVbgnPAIryCDV7a41OS7d3hV1yJY0djPuGWMTSRttjMrMwO1SAGHfjl9eumluI/MhnUqoRFlHlrJja+8Bh84KsvTqCOBkCovD2l3moXqgDAC7d0MuZVEqs/yY4D7eCBjO7HXNAH3F8DLHSVd/EF3qcz2enhZpJpQu3zFUnyxIWA8oBNuEydmRjIJOt8Xvilp1tpt5Ppd/E4uYZtjrEqW8Fy4MiqsN0pMxHJDr83zffOSK8m8L2R8N6VPYauttpul3FvBe2xufOlnuZXlARjOsm2CbybaU+Wmdo7ZwT4l8bPE9sYYY9DAeK28yOZY13wqSUQBCyZH7vzMnnJ4IHUgHzp478RXOo6hcia/e4ZsszK7IhlmO+RkDccFj0wSR15re+E3gqPXNSjuriKVraKRSZcZBcFSBz15BPBzhehFeQXU/8AaF+oVQ7yTjEX3Ix8w3ByCMZJ7dueK+3vhP4cXS9Lt9VbMcUUHmPAJHkRpGL5zHGCSygZ5J/1g5AyAAfSvh3TtP0Gzsruzs4oQXZnlcBt6q5Qnbt24DLHldoOCfrXQabqd7/abyXd59pWRleC2mYJFCjSHKo8SDcAVxncNuTyDXio8Ttfyq9y9yskYTy4YnCRQuXMTyrbPcZeXaGAGVztDYBxXsXhWyN7p9tfXIuJjKCkD3zweVK6HJQRmJTGSp4OWzvzlutAHq1kt5fxlWke1jlkZmtYIWkJf5fOMssyElTvcgbhjb/ezn6F+HHhS9llSO3RtQSWQ7xd20ULtJPlDFak4BkLsqhsDdjAPNcV8Kfht4l8aaxHa2GnxizXbJfXMV0/kwKAUO4sqiZ9rEbRzjrxmv0t8FeFPBPw8tY7WWaO61OC3TE95ghJo1ClY0JxlWBA65BOOhoA5zwp8FtSudLc3bx2ssk8d0tnHbs0jKSGfddOAAwYKGXbgFeDg17R4Z8JWdvJDBGlpaX1vOqvBDGRbvIhGZzk4y0iBmb7vXGAecz/AIXHpNnp9zbWqQxXJxHLcJkZQsiEmPzNg+6Oeg3KwI7+PeKfjc3mw20R4llW2hnVIYrO6hEh8+Qum0o+eg28evTIB9yJoPh2a2eXV9QjZguZnjiXbHcjDLF5aAhFV2Qr90A5AyMgct4o8ZeB/CIja3uLO7ePygyiVI7iWVVdHOCrbmZE5PJO35s9/wA8/Ef7QD6Rpc6276kdski3l0Z2dI3/ANHEaR5wxkAV+SmTsJG4DNfHviP46z315cRC/vZbt7giW4muEj+wxTyOVeMxOxYrFISGGDkd8UAfo/47/aE8PXs91aS3V1aXCKVgiKJ9ngDTxRBnLAeQhWQ4wR82BjnB+BviL8bdXl1WQ22qi4gJ8sQxmZwC8hQP80pClnUljzzIqkEAY+bNc8e6zDqM7affNdzXar5ybhdrLsm84rmU4SRiintyQx7GvGH1/wASyS30TfaDJM03mBsQobdw05VcrkyqUAGwvuxgEHFAHuOsfGfU0uhbveW2AsUVw8kYkBmV53jhBCcBkSMNwdzuCxwTjwnxX8TbW6WYx7ZHMMyvPEyK07XDJtKrGzLFdqd7AsMLgZGa5LW9SmnnkNxdI0ZSCTyLaPzRKUXaVWQfckGYhgrgsxyK8vitZr+SQiBIZvtf7tEUv5kxO8AQFQQrEqBgcMPTNAEc/jTUZJ5UjjKzzhlkuruRmRzI6BmkB+XJRAM43HzetUrjUNTaNtUvLo2Lwu8EkVmJ/Nd1jzFImxuI3hDDGTtGMjk1t3+mWBMss9vMzbhEZY7aSOWB8EFzE6KBlwMtuX72QpzgR2/hOcxM63Mz2cPzKJjjzWYlvLRc/M7ZIz/DwT6UAZX9v63IySwa1dSo0ciuZZGVsKgYLK7coys4HG37ncV6Z4b8e3BtmtZbhHna3DG5RTG4aJnc7JJBzK0hRFxgHK+tYdp4Zvri7ma0huHt3jk8yJYlDw23npMVkkI5XHUqD26hjVxfA0uPMhtDbyJ5bLEVlkZtjna4dVA6gbCOV6ZXJBAPon4X/FbXvDepW9/omoSefayWZeK+mVIVw6xggEENcGSSP5uMAHmv6iP2X/iqvxW+CRi1mzgbVDp87S7YlZZ2jjJM0gUnZzuwzffByMk4r+Srwl4e1a41Aw36QxWitGGjcxq+LVwpKpvGSqmLBLBiHJzjOP36/wCCf3ibUdN0q90t2ittNispHlacvcNLbNAU8u1kYtmP+6hOBjjGBkA6Lx3qCxX+q2kdukYWaSNpEfYIZHzsMwLDJKYLZPfJAyK5/wAKmSzeG6SeSKS3MZm+dg7MW/1kQd2YxKjI2cjdyORk16J8QPDmnHX9WktdXguxdxpP/Z0XkmcveWyyB1i3MNvkhFZgSwLheCcV5Jpum3sF7NcWE0Iks5Ugksb0mCGSCPMUsUXmOP3ik7M5G/8AhJoA+vtTFz4l+DviiyMaTj+w7iWGKWILNMs0cgS4QxlSYw4j3YO7a2c9QPx58LWU+ka5LaatNDbT2VxLDC8sX2sMn2jymiBjJUxMwGWO4HZwdyiv2C+GXiFEEmlLbLNBe2RtryK6ZXhikuAzKUXzG862ICK54BDDgHGfxs+OGor4J+Knji1uY4oI4NXGwW4kt3ELEhTFGAyoAqqMZIwc45JoA+//AIKeIorDxVZxSW6S3Vx5aLEERo/JRkikAC53SohTk85Qg5JGfsPxtcwaVqOnSYVjeyRFFidlZmnb5XDJ8oIUICvZgccEV+Qfwi+Jl1a+K9B1SwnilKSoWkyrzxINrXBMSBg4ywU4AGF+YZBB+9PHPxIt9bliuIr4XLJb2r2UdtGzYKmINJM24eXlT8pC53RkDvQB9L/E24n07wVZS3EkV5cRtE6Sw5KgsWRl2v6Fk5wQcZBwRnZ+GHia4vdCgWPyCTHMjrKfLfaUKbUMisCSODkAjcCOK+JvGHxoubnQ9OsZGjntfLhVw7LJ5bu7x/vyrklDcsfvgAbF2g16f8KPGlwNCe1Tyre4OVzJK0xMcj5jTJlyNkWOdqkiQnPRQAfor4HMU2Ypb2SNAtxOXWNGR32MII3wpyu7bypU8bju4z6BBdRXMbxMhhuLclkneRHinXaSwVFUMoLMwGSG6joRj5+8B6pNcWcASdQSFKASu6KTGysBxgsWI+m3k5r0Sy18HVY7a5eNsQyySl0kELOcmOX7QrfM4lPK7uq/dYHgA9DFkHkgGYbiQLCiFJHEe6UIpLqQNsqqHxkN8xODzXWj7UdJOiSvDLA8zuigq8oQBfMjiYfKI/MJc9dxIwV6V5nDq7tPGLUrCAqlpEdlDbQxcHcwY5QA56cgdcrXbadJKNqwS/aUd1Yq0yRsHGWxg9QVQFhnBPU8mgDz3xT4ehEZdHgCeVGY3O5gYVwJMrFnJKq+0ZwSAM45r4++I+n2Q1CaK2cfZpyscJeU28jy7VkLypnJjDRt8vTDAZ6V9meJLnyrWSPHlIqCJYQzy7ow2xEVmQHeybCxbOMnr1Pxr8Ub+w8iO6E80V7b6hFGjQxiSEkZd180rgSBVY4IwQvOMUAYWleHbea0ljhki2LATI8TSOyqHYr9xcl93VSvRz2ArtrXwdp1xDD9qsfPhidoy/GZSWdlkBaMfKArKTkYIHrVP4frBdQpHOz3C3EcUu9sxP5jsX2RBXDBhKy5KkBueAK+gNL063mgcJG0jwCGOPeo2R5YuzSxgks21hgg8nrwMEA8Rl+HlkJhLbQQ7ZVkCgJseJ5E8sSJIMjdhm7Y+XB4zW5o3gGDS5odTn05ru1iYJAlym+2812DyK7I2ZYv3LjAbOE4YdB7BcabFBtCKqTcGJXTCPvLLgg/QYwD1z2xU2oTtNaQxq4s7RUigEMbqIlclUaURMSplJXLHGC2eM7cAH+YumwMWcfIDygO1sn+6+045+tXXbyooZQDIzROzmRPMRFMjxopUjGAEPI7mqgk+XyXyQCWQiNshtq7SfmHVQAeuMcDk1PdTK4hSMkLFCsZ+QJ86lmbdgD5txPbPPUnJIBT2tIcrySQMgHBGcZ5HAz9KndpdwJziEAFWII656fiPzpjSISWzmQBSuBhQOQcjH0/LmoOpJLHJyFyOM57+g6fnQBJLvb59mwMSrAY2hznomPl+UHg9ce9RHdkKXJQHdk4YA467T3q7FHHNBIFO2eM+ZzwrxjA2gD7pBbPOfTPrnENznpuIJOBzjv+H86AFDuGTJztIxuAwBk9dw6dfzp6xSApIImcO7hB5bENtALbcY6Bh9M56VGSeDnOON36YOelW457yJDIjyqpYruOcFiqk4yPvbVAyOcADpQBG/mSsgZM+XGfkIwzKg3Hr14HP0P1pNyRMspBVlfKopDDA4OSG4IOMeuc5qdVuLt0d3AIZY1lcH/WYMiIWA+9uzj/AHqqTxyNukZiw37ZHyGTfg8gj2Uf/roAquQzMVJwST83BGTgE8nnmrY81QkY2IJB95FVnOdwGWHPXAwcZ4zUBAJXCoMdRzlsHOSfxHFNYMCGxjuMEAYzxnuDj+lACPHgkY5U4IxyD9M/L/8AWqMYzyBzjnHI9cH6VI8pOcltnAALElQOnPfBpmCD0zxnGOuehPPFACl3Kqu4lVDYU5IG45OOeOQK6rwlerYataTbsFLiEhiTs4dWI4HPTr22+9crGxWQMVUgEnaR37A81rR3p8tMQRKyEDzFRVkDcHk7e5Az9fzAP6x/+CbHxVtrTS9A+1TQxqCm5jdeVcSohVCRE5JEeA4BIXcVOTwK/p78D+PheaXayGeOTMKybUkSaZA0ce1Sqg/JgDJ5xyTwMj/OW/Zv/ag1j4Ua5ayXNzdy2kfkBd8jMY0UnDbcgMuCDjoSOa/qM/ZX/bu+HPjhdK08+LXtdSaOKBrZyZY9yxhWeaWCU/u5OcgDCsCORigD+lvwz4lF0heN0Kx7I2Ib5Q7YbO4Ekll3e2IwfU17XpOqpcW62puFbzsSLEWDZaMgEqvXIBz75r81/hX8RIdXitGhul1G0DpeRCCWR5Mhxska3JDMjbzgEYAOMAV9weDNSF8wKorPkn7gEq5KsVBxnGMAjHUcnvQB7D5Q83eigBc4YDnIwTljz247VZjh4YvkZPzKRjjPXIPPU8fXFWrSNp0VjtxJgZZcbc9xjocgfQE/SppYxESrsGC55XBGADkhm4AHPWgCGPbGoXGAcnJ5G07Qo57gg5+tW1GfmGRgAq3JzxgYAHA6jjHQ1AiE5+ZTGQdowpJAUYbdu5zkdMGrMB3KpUlk5+7ggKBg8J14znHp9aALBliiiZ3beq8uqB5GUkDqiKTu5BwMk59c1OoVgg3rjg9HzkkbSp/hXPUEdKj8sKdoIYkgqAoxjBwGG3OcAdux61ZVDgjk/dGVzgDqh2ggkfhkZoAAGO9clSw+VhySRuGTvB55bjHXr2prq527ZCdrDOQCcDk5OQACF7DPNK4ZfQ+pG7PocNjpwD0OB1py7gwVic84BYEH5T0x93lT6de1ABDI4LBtrYOFARl28L3b7+WzznHzYp7umQp37ccsDn0AHB4HJ7HpRExyGjABUZ+cbhywyCNw3cE+vI5z0qOQyl8tgqACSQA4I+YABVAC4J6knOPWgBmQJM5LDOdgJ+To5GDwV6/lUMk2G2E5BBLEDg7eQBk+vQD0FPPTL5bqMjJJ9SSOQMj9RxVYxoZBJkq4XbnGAVOMlc9M8/oaAJlkjO4rIOAowW+bnlgCOoBHvxioxISGVUO7KsHBQqxIK9iCDkdcfxjng1AyqmYx5mSpbduBGRnOMHK8ADnOMZpioyuQAwBJILEMCR0II6fNt9uO3NAF1DITtkAAKj97ltjMM5G0HI659SD7GnMG5VTgDf8AICTkjP8ACDxx2x39eagVmVlKAqQcE88MMlsDoSOnbGRUzu07Fs4JGDtIXAAKngDGcLyT+FABGuEPJAAIyV2seWGUDcDBxyQeCKa6Z5AUggcEYI5BySRzwT9fajnYSx5LA4UAqpBODnPI6flmkLgMFIzgcjgBtuOenoV9e47UARMmMk/Nk4CAEtyPvEDoP8PrTBFsPmY+UjcofGcsufxOen0qwGUHDAA5GBgNggg8HqBx64FNlkUjJPyrkHv0HytuA4Oc/n1oApMFV2ZR+8CchuSUB3tkezEHP0964zxGxaN9ixtKE+UMCGGVKqQB1yARnBzz6cdtNGroSXYFgRmJiMD0O090PfHIri/EDQRxMdqlkUkOyqxHHBbPTGW56CgD+fz/AILFwXcf7N/xInEATbot/GyS4CNug4uEVWySCzDBwCRyCMV/C5+zJqZ074madM0rxbrgRM6MqcSOqBuR0B9O4r+4P/gtH41sdP8A2ePHFndkxzajpt9Z2xV08tzKuwO4yAudzEbuTgjHSv4P/hVqKaf4us5JIw6C6AKjIkIMgBCurD0Hfg80Af1j/s+w6L5+kXurXCG4VIHjfEW9FnAZTKy87sIB0K4LHqcV6r/wU4121P7HHjC50m8Rma2h88REAlmBjKs0QAGGZu2OfcCvyk+E/wAZ7mT+yY7W78lLaK3tEt4m3LJbxsAkcmTlsHeNxJ+XpwAKv/tpftH/ANtfBTXfA63G4Xwt450JRiMxtnG0dCQCemSAecCgD8R/gV4NuPGfjnTdNigeZ572PK7RxmTcTvIwOvPriv7iP+Cfn7OdnpHhXQ5JLSNZkgtWcElUaUqPnZMEOcEEHtvPrX8mP/BPHSbOX4jLq1ysE32OeJEt5txZvNkYGUAjBUbRz6sMZOa/ul/ZS1KxOkaQ0XkwxfZo94QbIQqquSGbAVuR159qAP0i8B+CoNMs40EYCIqKcKAxcLgljjkNnjr0r1+K3jtok2DA43FgOQM5G3GcZOB/9evPdP8AE9la6fCI512od0nCkvhQF2sTycleuenHWq9z47siflk2Mqh2jZlLryc5Bbpkc+mD07AHdPJIWfeONx2YILbcAEoB05z1qAu6s5ZvlC85IJ3HvgD0J9evWuKt/F0Ew3rKcDGVTax5O/oSD69up7V0lpqMVzEHX5mIGcnAwemR1ByDn6daALcrKfmOCTjDcZAIX5VLdOCT+Z9qVRuLm3DvtUbgzk/dJZmIyPl3Ac/lVSeRvuZC5TcD8vXcRgc8fdX/AL6x1rkdW12XT45Hiu/KkKMjBwFyGBxkqfmBXtnueOOADfvdXtLVS15cxROoZtjuN5VTgv5anO3O7p9a5mXxZYhZHEuyMbDGxQqsqkbsqc5YD1AHr618zfED4zafodvJKmq2rTmOVMg7jFJGGG1zxvUk/wAJK4BBwea+OvEn7VqWjwadNdmeSbCXVzAQIVYKSD+7A8tMZHIAAWgD9Q5PG0IaHZPDsXcZ383O0KhYMq8lgwH9444NSW3jXS9QK/Y7yJ5QEZfKnQqVcEgyFflUEAd88ema/JK1/ae0NrNpW1mErFObZUM2bhpSN5Kg4baNgyc45AzXc6X+0d4ZmtpZo79VnkMTKyzRpkJ94yYbuDgYP8JwM80AfpxceK0tsG5dY5NwA2tuOQNyHgDdwRluBlevSucu/F/mT7fP8pGUt57Sbt8hLgqwVvlx1yT69MV+dX/DU/g+Hz7y81lYruzCpDAZEmtZUEchlWV5pCwcN5eFA2kNjNePeKv26vAumm7+2+ILK3iFuXmnuLuBYYwz5Cli5CMCQc/KBjsMgAH6k6j8RIbeUb7i2ESeaZcy4YpvA+UMCAc7s5Ye1Y0Xxa01Wkb7cZP3zYDvEViCAncpAHy/Nwu44PNfg38Uv+Chvwz0+0uZ9O8X6VcSKkf/AB8arCfLk+YSZ2H5U3YKnOPl4yRX5vfFn/gsBp/hmxktvC1y3iDUJBIkhiucRCVvkDh1J3RgZHy5Py4oA/rTufjppf214zfRbCeZGlAEoQleCzYLEjC4JG49RTvEv7Qvh7TbAzLftI8EfmvGk0KZQKxLFnkACD5jngfLwScZ/h1h/wCCvfi42ckNxp10Z5pd7uLxnztZ2RNzEFVHmNxyMnOBg58z8Tf8FVvinqzSQafFKkUkRhyZA7uQX2yYlicFxGVQAggYBABoA/td1L9r3QY7tZV1ZY4Y2+zgl4ykk5QtiVzkSP8AICCvAIwec1+P3/BRT9rmLVrGHwjpM8TT6rBIgmNxFGo+0MqPG0bA5B8xTuYYBzkqen4kfBH9pf8AaN+Onia08Ozw6xeaUrCWwSwsXYW91JEsf2mfUyu6ONQkJIZ1Rt2GUoAtetftGfDz4iWetWOta/Y6rbLbwpZz/aHjkVIzLBLmUuoZB+7wWAAKcY9QC74fhtH0xrOR45L2G2kjd7fdJFJGS8gk2nh5fNyCyjawUYJHNanhHSHm1Fme3WQR3WFVonC5UKrLx97Dk5AzzXFabrVsEhW3gc3JXYzLudgfKVNw2kBidwOMHqOqmvdvAlvKmsWMTxqzy+Sjyb4mSJyqHd8iqDJtUqzYbLMNxbBNAHpL+HZoLSG5vbXZaJG7XFzEVVVVCrOpXAKgkDB7Y+7zXzv8SYLdJS9hDPFaQR7vMC+dG2+VxswGBZgGHIUD0XrX3De3cdxYvY3HkSRLG0cocDZIpzGwCt2Af26EDgYr5b+IVtZSpd2sVwJbcfMWVQIYmxtMMCkZDBuqqB0754APnTTdUnitYofOc3BdWtmInVndQWeNsEBiVAyWB9eMV9ufsb3l5P40uBMhS5uHiSUojbpopDHJ5ZjB2BRkNlQN3fgCvkFNIeO4Ta7NEysVcYRUJGS8Z8wHeVyCcHJI5PIP6H/sSaZamS982xju7yTVUki1OQNHcwRwqhaFJFGThQucbuEAxQB/Rz+znpULQ2wJZHPls0ahsB02bkO1eG2qDyRgMRjpX6K6bFElsoU5wAD1I5G4Y45Xpj+lfDn7Pkfl2MJkRlOUkeQ4Zp5JYyJWd92c5UA55OzI65r7p09H8gbWXay8K+S+ACDgHpwR+PegC9EucOBxtyDyrA5GUKkDaoHfJ6dKtqpxxgAqcjgscDnBJ5PHeqN1vEDCFn83GSF2ByF++I1c7XbHcjGTzVi1MxhhNxhZyimTqFUlRngHr69RxxxQBbhj2Nu3s4IOxG2hFB52kBSSMjr19qtxJtO7O794W5XAHGDgk59McY61VfIUYVizEoHx8mQCcsQDgY6cYJ4q18yjdwDjAzz1JyNvOQVJ79jQAbzzyWZBjg4BzjJA9DzTXwxGMkhslckEL6kjrx3qLzM4wB1PGTzx1BxxnJOO1RoFjlL4yCSMufMywXgfMPuDsAQATnGSTQBYeNnAZCMDPPXHGSD75HpSG2yvHJ74HUE4JJHbHc/4VHIWlDx7miLcFoiFYc5GNykE5BGTk471pR5hjSQ4bzM/K2c4XgZIPf3H4UAUFh9AMDIPQdMZB44OB6+n1pfLVCdqE7WXrnBU43d84GMn16VbDCVi20LliCMAnI6DJHzCgAEBxuBGAVPGc7s8FuRyelAFRMhA0kUalsgx5LAZJ2kEDkc/rUa2F5drI8OxIl4d85CsV3EHgktj1H49q0jGmFByWAUAnbg7gcnA6n/ClRpEhFurExu2/Z/CXwBk+pyB1PHbpQBmQWkiQhZuWACs3y7mwT8wEfC5x0FW4bZW2I2RGzKpLIG2rnaSBkc4YenSryRFyFEbOV5ZQw3FcgsRk++Tz/DxU8sWxiikkcDGCQWzkHPc4FAFSTSrCK4V4GLNEjJ5hUZk3D5vmLEouVXOMAleasxRqW5ChSGJZhyejA5zxxinIpQAEMuQMlueMcAjt1q/GiJG4LliwUhNgAQcqw5HzZ689+lAGRLCiyfK/LAbQBwOhZupxkkfnTGBAKhTtxlzgsTgHJ4GByD7c1fdMHJGcDgYBwCRkA446DOPSmS7I42kYhQFLFuTjJOST2GT/kZoAzolZjhF/dkNkqQACMjJUEHOMdiOOamELJIAFU4BBY5JYqMHr0ApbaOGGFVgjKox8xCHyDvO4khlOEJycD9Bip2fdhuQSQWHqNm3jHIHHP0oAeARzzjGTjPA/wAc4qUFSRlcg9QerE85APfjPPT+VdDk8NtwFAHJznrzjrxU6gE5OMjgYJzuPHU9j3H5daAB14GCemdoxnABwFPY4x2qJonUMWxtADDsw4O4k5+bt24x71LIcBmO4qpycLubjjIVTy2RwPzNSR4lXdtPzDAz1B6d+xwD/jQBQZFY9OOG4HXttHHTvz7037OGBZQuQCuQeTnJycnr0Ax6+1aBhA3DGFPB9OT6Hpyai8tQ/QnAbnPGRtA2bcYHH6UAZuzOdyqCc4OPwwp9iKiZcK4PyqBlScY5+6Bz1z/LtWlKpJIBJJILOMdVzheT14Htxmo/KV+QobuM5+8CSGJHSgDHaKZd7EqdzDAX7oUhcE+h6/pzRHHuA3lWyG4PCkgHgnPHI9q1ZbYAIYnCtkmTChvlXOQMnC8YP4dDSGxRpopirEIC2xWYKw5+ZgjKG/h6gj0APNAFI2qFNoIBGQx6kcHI6e5qiYFhCxfOwK7Q23hSuMbuflOMn8MGukeG1YOFOGKjCkldvXODnk/0NVPLUrtbbt6sSoLD7oGDk4A4zjHp6UAc/LiNVMew7Su8scDy2JBdW6M+7ovcHr6owDDGSBjcB33Hg9MEjr+dbYtc71DKFOcA7R8y5JIJ6j5enfpyKrSQKoWMdVXkn7xIyCc85GGP50AcxPIrB4izfKWRiFLYYAEqxIwDyODz6184/Eaya807VUmgVGk88KrMu5sKwEw8s/dKqTtxnnBAPT6ilgGT8p53E7RjorAtgYyecE54Jz714t8RtNjmsroKp3MjeY64ZgoBLHyyQA+QO/IyM0Afw6/8Fo47vSVaydXezn1N2lK/NtMpLqIGKcAtGC3XJIzniv5xrK3jkUgkJk/KJHA2bW2qGJQ7h0+me1f1M/8ABbjwjYr4duNXnDo0eolEbzEVpHPneW6q4AK/uxu75bIOK/lpsgSNuQRkE8/MQGABPoMmgD9S/wDgl5q32L42aVpk85iaSWIWwV5EI82RCdwjjIZcbhzgjcGBIWv9BT9nKA/8IvpxYq6+TGdspUgghCNrcZHyjH4Cv8/v/glb4aGpfHmxvJEAjt3XY4GGVgwZigIPzAY4I5zwetf6CPwV0lr7wtoMVldzWsaLZSzNGURriKJoy8JbafLzwc/xDjoaAPq2O2UpueQMpZCgVApCbQQmd3zHd3x6joKa1uRu+Y8kkHhclWJVeOgK7V9xxW0LORo49oXYNu4sCGJC/dBUc+9Ne1YqFC8tnIYD0HJGO3H5UAczMPMV3VXwWbltpPGQ5BA5U8n8KzmU58pXQs2yR14DKuTGsmQMjDLIDnGecdK6l7SRXGRhTH8rEqF8wNwgUDO4qxJPTj1qO1tpLhZGlt/JIfaNoBRwwBzs79ccjJKkjjmgDAitUDllxuI74ZkUqQTjGc8nqOMmtaBDmI/JIFJ3LtKHIyCCQfmHcAfd29RzWmmnoGBChGyfmAzuUeu4H5cA8A96k+zmJiwDE7kBCgMRuJCuRjO0N9cY6daANC3ukghAnJjkJHlnnIK8oNrA5XAxSySNOzPgKGJP90kHOSP9nB60Q2i30UkcyuAsbjap2Odqn7pRyVJxwBk84wDWkbdFSIQgmNo0I45KbQ2WzyTgD8V+tAGXDBFtIZQT5iycsT8+3Ixk8ZPI+tdHZ3EfkeX91xu65AIzg849Ko/Z+AVAIfqpyDgdhgHBzj16U/ydoYg4wMgg98E9+uM/pQBsLKm1fmO3PJzwCAeo9MAY+tBuFAbZhcdWIySxGScdOw9uaxFklIDE+WqnLFwB8uCOA3APbJ9+exa7OxDpuwQCgJ+8CDkkZ65P6UAJfT+Vu/eO+5txDYYKMBcR5GQmF54HJrg9U8yaTIcKN5Y5GeMklTleDzx9K6+eOaQBSq5GOD0YZyTuxyMEnHas+TRpZsnZjGMkncxJ6YAHPuaAPPbm2nkliMa7lZtsrnnaoBOACMEkDGOoyK0RayXFlBGLMrJbzN5sgAO9XLMpkHGMFe/c108+nTRRqsdsJnMibm4VwvO5wzHoPQc5A7ZqzBYyRBwwYeYFLtyQSvzAAn2zz+HQ0ActBYYUZHlsRygHzIDtI68YIyPYCt+2klj28DYNoXOAwyT1BOdua11sPlIOAoViNwJLFcfINgOCeece5pFtFfbIAxB+6DuA4JyQjAY+73HagCaK8ZVAJIxyoIyPcA9gDTp9R3IFCEDJVnxwWbj5ueFzgD6gU37KeEYH5iPmI2jJU4AOOvB9OnHspsiYwjKTgoQSxb5QMMCDnJIxjPTFAGNeO84Pl5T/AFiqTg7QchTgjDDgnHSs5Ldtp34kYBt3ULghixHPqOB7V1b2IbARSFII2nkgHI5J9/8A61KNOAHAGeAWJPykDBGf4jkL2457UAcS86WklvGu5ZZ3Ean7u4cA5Y8DlgOT3z9FulmLeZGzDEnygrubIDKB1GOp5GeOPeupfTHMq8ZwDt4JQHqWzg7T25qePTyxUFM4I3E8cnG3AU9D+NAHGizllZmleRec7WO3JJGSSF4XIb8+pqVdKJjJG4byA6g5UgEj5guNx6dj612v2FQ+WUEk4AyW6YxnPbIJp/2NfOdAMs6ljGgJWJQPlJ3c55xnjPXPBoA4u30EzusEZiTcC22RGYSBQSEyWG07VwD0yBXPavps0Fq/2aNNwJGCCQu9iCzhVOVBJyef616xFaFWJKKoxgHqxxyuSD0zn/Jpp09MkhAvBGMHk5ycH1B/lQB4dZaJcXNpbzSRKzbnygG6NisjJkbhyhBJxgcHB6VOfC5IbdENjElhlUICg42YQgYwOPTnr19lGnjcwVFAUscBSByckkdMk889c0/+zYz1QMMfMMDAwO/rwB0oA8Yg8PKkqsI2GEIGAMbcYLEdfQ/n3rZt9EFmSy7kjk++CcxksWPORhTyf++eK9MGmIGJxyM8kAHjsPwHSorjTEmiKOCyHaQqkxnevQ4XnOM9fXBoA87bSwMjbuZyV+UoDldpO4c7htJwOw5PpUK6WFY7VELEj96Vzt2jHzeij8Rz7V6d/ZsLrE3OQu4Zx0K4LAdPu9uv406PTIX+bhw+SH4xgg9xnIwf06UAearYT8THDLhcLjLcBRlSW6YHPB+914NFtCJokkhjAQ52uByQxIyNw6cH8xmvTTo1shCsgKFiWAGTk43d8Dn09ahGkxKTgAKoJQAEn5jkqAOrcH2/nQBwcVtLbLIxCjzgUKucld2ULEOp2tgZHfn3xVAaeSgjLu5BIZio3bSNy8qePvDtgYHFelyaajIWbBAKttJ3ZYHhjnPzfhkZzVE2RMpjjhOQpcyBWC4UldrSkYJx2PTGQKAOVtLae2gldCZJMbgkhLZJzgblQkKMnoCeccmrMVtPNErBXRpFBkj3EkEnO08jdjjGR26ZrrIrHC4Pyk8/LngdCTgD5T3/AEqyLJSFYtt5BGDnOOgb2POTz19qAOGNjI0gwCCoKhWYMu4525GQT82M9M80l2k1tpjAxF5FV8pCMu/zHJXcBgk8nPAzjJrtLi3Z0URom5GUHIIJXd83zL1YgHHrWZe24kXZ8+F4wpXLEjlRv6kkEdj70AecwrKSrCI8IcgjBVhgjcNwGdxOecZ+lSRq7ozeU2T0AXGGIPBZSeAF9O3auxGnqsILxMrDGY1JcgkfMOMByCB+XfioktC9sHWJ4jIm9BPGY2QkYJaMdGwSMHjmgDD+x/u0dcPMRgqcjG4J8oJ46jk+/ua0YSsMUMUasAHlV4wGIDj+PcFIB2gD168VrxWahVyuSBlgucBgDwOOSSD+GKsC2KnIAydoBJPXnrg554+nagDHTcSFZGRTgfOeuSMMPfGR26e4zcjjdgAUUBcYXdlcAnGT64BP4dulaBti5ViGYphVJIBAyuccDAzn3O7rVqG0fyWlOGRWIOcF1xlgTjp1HP8As0AYFxarKjGQjpzjqOAoA7EZA/Lk1yd9phJIUsgLIQVAJGwnO0D7uVBBzz8xIzxXoTQZ3FVUc9DwBu53Nn7o5OTWddWshKylE3IpVJAvOJMAFXyRggsMjjmgDynWbMrDiNiG2hAxY7lUA56kAD5cDGDjjB7eDeLtO1CSyleGF5Jn80fN93bk/PtBBLAY4xjjkV9Z3WmiU7SYwpPOQAWcsOBkHJ+Yj3Irn9Y8N2/2dzHHEZCoyZAG9evHXG4fjQB+JXxmt/EI1dYolEQkUq5lYLFG8m8MH3cL8inOc4DdD0r8WP2pb7UNN8VK0iwOYpC03lxFIDK6KflGfmkUADJwOMr1zX9P3xk+HNtfR6h/oqSSXMMzyMkQDII8uziQofLTacErtPTnBIP8uP7bK/YfGdzp00r2tpbSOtu67IHaH7QyEKrtunUI2Q3Xk+hFAHgfg69vNdOp3UmRHGYNiKHCSo8ihY2Cgs0RaJgVHGEIOK39EtLgeIbm6SCzZI4irLazyRK6QyrG7FyC0z+YCyggghtwyACeZ+EuvWel3GrWC3yzJcWwjtZdrSDfC+5FWTgvn5sBcZLDHIzXVaR4isJtWk+1pb21rG04ihiEsYyZmeN1k35yzDkZGVODmgD0uXTjFpt3ILS2cXbq8rP5jJBMzTlkMcZyfvFUG3jHcE18KfFa4u9M1C7srmQ4nuNzWkLGMLt4/eEAhWHzfKRnORwc1+gV/q1jp+iSXIkguwTk+eY3SCVovMEJQOSj5hXswG/BPPH50fFm5S+1l5Y5nSKa6lmdltw8kTsThB5pxJGWdlGOgHc4JAMDwuy3V6XhkmURwLGCRtWPZhmhZJSAwEmeQOc8A4xX1XoervFbWcDzJstYizxRQoAr7RiGX5TnnLfx8t0FfKXhyW0s7mEfvJT5fnFXjJVoAoV+I5VIzIVAIzg8gev074fmshprNCIsKBK0Um8yyjBKs4AGWUF9oAbIIJJxwAdNpviMafI13KSY40lSSKS4yqybQ6MVBIeTzCCuAx6qDXi/ifUf7R1gTCOcx+b9p2xcNHIz5kRwqlthAVVzjlwcHvtS6w4lu200G3QviWycCUMAHdVVmwWO1iV3cDOGHAzjnT4tTlt5FSGJ0XdcecOflOx1MSFMsuARjJY9+M0Ael6Ff3MyLY2N80ds6L5qCaSJJFjDBZZwxXY55IB+YEhTntvvfxW0bQIcJKweZ2REfzIo2fyGd5yDBuXJ2/M4IUgGsnTLe5ktLW0sbCP7YYY5LqQoreY7Od6oAB5KbJMqmOcgk9TXY6z4Quba1W5d1ljkAaNMMs4l2gFNkhKyKZHQE7DlVIB5IoA4yDxHNbairqWjjuVAFuq+ZBtd2RDKc4hY5cjIOFjUYwSW9C8G+ExLrttfSXk0byTM2QqY3SFmMcLIzDOCQThclyOhpmneDJYLeA6qUtrmQQTRgtFL5aoSXWbBAg/h6g/KgCrkcez+GotNvLrSbKUrbJBKLdyThZHScjzSygFVCEkgA8JjCngAH0L8Ppo7LU7fS3t0gW4ihthckiGWKMsryiQA4DkFNrggjBAPBr7r+G/iGfQ9VlsZruEQqYTChdJRKFTeDt34c52BuMHA4JJr4GudXltZBp8GmtNZWwW6S+Mcj3jxwMFkkmmJxDAC5X6bVKl6+mPhxpV3q9na6pFfApchEXTkaR38ti6pMJXIDEFCGGAy78MSCAoB+mmieP2Sz8ue8Z5symaFoREiSKWVQEGAjfM+VAUKBjqM1qQeMZ9QlSG2yzgqhEKsyFJmWPfMzE7DumGc9CPWvB/C3hi5uYbeMw3CqotElYST3BWZFEc0+wOAgclWKc4JJB+Yiuhm8JarZ3Eji72rcTq/7kSB44Ig+2OQjl3OxjkAja4460Ae1ReMFSJkbyDscojqzPcBlRFeN/mG4kuuGAxgdCVOY5/GKiCRI5S23LSyYYsuSWYkBjwNgXowz0Oc14Ytpqdhfyzs7rbBA8cTJKXRAibAspl+dSwfpgjdnrWXq0+oJ89umJMOSkSuxmEhxEpDMSQpK88fdycnoAe0XHiiJw5kuX8uSFoyoYsSCwww2kfK209R646cfyff8FCvCj2P7WniPVIIkfT9bsbbUBcrE6SQ3Edu8Ljz02qW8uNMg5BUjOK/osutY1q1YPumtVZ0hdnQvtUu6TMYl6BoGYNzt7qO1fk1/wAFH9AsJdA07xU9vGNR/tL7NHcSJ5cptpPMaVFKqSQUQnORgg57mgD8R9b+139xIY7eQhJDsKSbk2OzDy55AMk+WI1HqQSOTgRaRLeC/trpW+yiJvIDKQIvNMClUABO+baqD7vGRkLjm/c38LzSQgRx2DOXWOeZ3mkd4yuWcAbVUjBVAcqwxntycN/i68lJD+7kY2cUbqJYWLRopdmUeZuyec8YOVJOQAdl4q0aCOT7RPc5uL23LCPPkKIgjlpXlhXHmeZtAXADFdpHBxheENRk0i+luIpdv2eSOeTeiNLHD8zZbaDkBwmcA5yOQcGuj8RyX4hCzI5VbWGFmCrMEEhVniUmAFD5p3Eq2ATheprg4GS81qGLz3jhhDrdTwKxklKlHjkkIPKZONvdh06GgD32y1K0jea/vI3JuZXXZuWOGWGXygTJGwJlUqCqnI6845z618LtNi8OaTf+MNSCNJNPPHpNpKTsUb/LEiSF8KfLZQGGeUJ4FeTeGtIttav7S3mE32NLi2J8gFxsZflMjPH+6RgsjZIYjYTtPNeteOvGGnxaTbeFtJWK3sNLk8p2YNLICERi0W3IklDux3Y4A4PIFAGT4h1i6125vL97l7VGdiYQQrxQ3LJFJGlzct++QxPxkZTeMDnIk8EaDbG7W/1GyW3gi3SQPJHM7XB38yAOw8zLZwoABB3Yxmk0WASWsMs1v53nzrGYpUSV5NuxjOiSEOE2ngsuCWHIANer3OkwabpkF5fTDDgvEzOFtIIxLI5t1bBMrKdvKbwNpB4PAA/WbyPUbe4EkkYsrdFW3iV99xFA7Ix82OIkEBYhsDDAUAZLYzytvc6f4av9O1m3uL+BreH7aLe92sfPRGBO7Zg7Ll0CH7p8vlTytPGqWElrJ9pUJJK839mSwSKzeVNIWhE1rEr+dJsbIB2FSR1ArlPEOmPpscOp6teSeTMLi4tNHnnED3DBIpYfNlm+6XMa4j3EklQDkkkA53xBqGueOLuW9sVSy0yC6cSyeTJFZzTXAdp5WumAG/aVJXbuO4gE9Bg63488D/DSxZ0m0x9S8sTTXt6BumdlIC2cRAAxtbbkAcde1fP3xS/ak1Dw5bTaTpFxpguxcq/9mQWEL/2W9q0yxobgkrKz+ZulUAqxVQ/IxXwL4s8d+I/GV3LqGq3TTtLPJcOwwuwSlmMQUEbYgvCgcLnANAHv/wAVfj/qPjVptFtZDaaLIZDc7WKzXLl2bazxt86fKvy49McAV4TpFnFeuiArgyOWdwcMoBIwoH3iDjjucVysEpkjVZoRIqMrqpQh49u0Fy4wXUrkf/Xr1rwp9iiCzzhEHyqEKhuGGWfYcn7uOcjBboeRQBltpckcyJGrbWz94bAVJBCkJjjGepySOa998G+EdRuHiSCO3sg+11Mm3LqV8vIndCSCwy2GA5xgnpheGtJj1LW0nMcj2kZJiTaBJuOJEVQDkjBJHuvOBmvtjwt4YlNrY2tvYxyRI6qSn7khVjyzq+1mjThy2Bt3HI56AHKadorQaaum2gN3cxypJIjI6QBlRlYSBQOQyQkKAVIxnB6fUHwu8OxeHLRvEt7EDd3AQafDNuUGTyzukDu5LqCNuMHrwe1M8F+DoZ7s/a5N+nwowkSGMoreWGLh55Fy6AhQXB524X5aT4ia/d2VsE0aS0gs7ItBAYU2NZPI6na0jn5GCk7T94A5IJGSAcd8TfiLdWNxdQvpiTagjELePeOke6QtMhRIPmbKMABwAU5GcivhnxlrN/LemZjH5kzJJcER+RISvyyK24kMDnO7kk8mvQ/GniO++3bxcOJkAWS2M7T20rgczbnVSzbiCcZXsPlAx4nq+rxanfs7uIwq9VYENJvGYt4BCqBwMYPy5LccgEtk0C4jvXivQpCQKZZTPGTs2Su2QPuZGAc8hjkALX0R8KvDFjqV/Gqaa9wD5Ekqx71ZcKS7PJCAFVsjk59B2FeDaFY6Re3X2vVYJAkT/NuaQLIyHbGVWMFnfaD1x06+v2X8MmtLDRby90i5ubTzgyBVhKswALBhjJVdpAGOu3OeuQDJ+LF/pemTmz1COGwjWyEFsJHVnJW3ZYztCnMjOud/ykc4I61+dnxA1lJbq7iUStNvYujTyXYZ0Tam+OZlCny2bJO5vlXaQAa+lPi94uupdQuZnAvLiJmhUzQLOse1WCNI7KcuU7kZJfkg9fivW7u41Ge5EYWLzpUWR1DMJn2OyKu9idxCjkHjHOM4oAl8H2Md/rlkURpS84eSFYiyhfMThVOQZGOOB0yK+5dJ1y50q0Sy097O1/dY8uaB3l5yMMHwySY2kHOAYsYyePlD4R6fIb261B0mdbJGbAIjjjkzsUsSDkhucd9n419CWtld6rq0sNvI093vik+zRLcM0+YyrASCQkHZn5jjnjGKAPTvBGm6trWtiUw/aIix85/KZA8ZcSmZk3YID5ZRgkYJAwDX398F/hLd+KZ5J9QtI7Pw5YERfaJWMMLT7nMscBnLM7lVTOF6BlyDgnx/4JfDC/kktF1m6sIYUMUtzp63wlvJLbaJ/JChhgsygHGTgZHGCftbWPEsnhrT4NJtYG0TTIoTO0cMUXn3DqkWGZmzIp/dsw6kNJ0znAB7bp+raF4N0aSw8PJp0LQ7pN8cbrNM5EcZG4zKrwhy4JJJ6hhg5ryPxB4+kt7yea6vZzJJExa7eVU+ztEpYNFIWXMpAwo2t8vrzXhPib4v6VZ2/wBjkhmjuxFbov2mMXSPFIUd5PtKKUAfeDuZQR5hjIJG6vIvEXxF0y+WQSX0yiTIMu2OVRKWXYhl2KYogUPXK7BxkljQB7vqPj3w6TJdQavdzuxWE+YXaGCPcis4kiQZlHlPtCjkMGJ4wfNvF/j3U0VTp7SJYKA8TsTNtikTeWgyrF2xKxKsdwwedoOPnfxDqzQKUhvY7u0mZpY1029Mfm+YI1VnMkgK7UfkKuDnOCBlcDUNVmEEYtb+aeaaFZDDPeB4gPmJVyoXZtcsCPvADrg4oA9A1nxrdarZyRm51WW6SFRPIzRW8Qw0IiRmVwGTylOQeit1rzS/1+7S3aSytoYp3nlAuHVp45MZIR2BBMnlBRjoWU+oqro9pe6jPcRtCsPnRxCGYvIkQke4QF0TzTtbgAtjbgqQCTgXtX00QQNZi6F3fR7JmjZzHuZ41wyxuANuAuB0PmbqAOQsrnW5LmW4ufKtzbWz3BWTzf8ASI4y4yIUDeWS3BIy2OdvcRX3ijUbiQsk7wQKkc0FjEJFLxSjy2wyqSeI2yGVVwW6kYrs7TStZ/sqW5u5rOOxSIRtKrvO8iuduwMJD5MxJwR0Ac4IFU5NPjvlthaCCREheJmit/KkjLuXYsVJYhUkVgOGHmZIOOQDkXZrkBIrxbQAwTJE0cG1l3EyMm9P3qRnk5PVTwe2nY6dp1xIlqltFd3ERNzHcCcAMhjKzyxiPPlOVCrtycMOPWul0zw0YZ5LaeQXO+aNIRcW8kYHmbRIUnByYgpGeBw5PJ5HomjeCLafAtrezt5wtxGZFkQzKJY/JiZMNgqu4nBPJYDBB5AOPOhwQOstwYZ7W4MK3dlKzIwaRDkqyjAkwuFPBBAG0Z4m1bwxJc2CyWVpA1tCoeKET7TbY2xHaY92HP7oEEZ+QbuuB6UPCl5px+w6ohvo3kZoHCqmWaNNsuUyAoBPrw3Xsdyz8H6hAzNFp9vJaXSzRtm4bzYoW/ePLKFkISbaV4YDduzjPQA8r8P6XeJB/pMcdzh3iWa2Zo55DlPLhaRecchRhMgkZz0PXDQr+3RhdQQ25Ty5FecSKYkIZS2xoyWdQR0Q84z2rt49On0BLe5sLGzmmt1x5bLLBKEnKyL5T7SrXG1g+RhtucEDArR0XRpNTtbq/ube6hupZbqXNyyTY8yQLHbq8jZ/ikXkHajAgcUAcRb+DbOL7NfKigXbDdJDJ5pY525kcnJVpGKttH93j1/Wz9jHQodI0bWxcXIt0gtg9qJ1DoUeMSp94Esc8k4yGY5GRX516bpl0bS2uRDaC3FzhoTD5ctuWDMETYfmIVELEqo+YbcgnH6afAq903SfAuqG5W0a7itN9oWjlU4a3wse+NlO3zDL1AJ5yOOQDP8AiIjfbotc024hmNpNcC7iiLQjyVlkDRlieR6jHpjg8cBpuvyagszanBFLbu8s1rPOGjWWZkmkRN6n97IoTHyZOF+6DXMeM/FdpqUOowOk9m0N080pt/nmij8+IZnkf5Y42DTNk5xvwFfGK8x8K+M1s9YXTZofOt0ULA9y4KhkiViwVCQv7xjKGzllOACM4APtT4ceJr+y1SwZwGW6lzFb2U00iRh/s6vHeGVB9nlXYv8AE2EXcT8uK+F/+CkHhW30LxTdeJbKYi71y0i1CG2jJhmaYosY3TiPMlmFYcAly0LDcOHP3B4KmtntIdQ0preMtKHZc+bbO5EhkjZGZyAY2QhsjJDHPp86f8FIPDkuu/D3wj4ra1eSCC01HTbk2W7bbIsMRt1IAJ4YMQN3bpnmgD8ffAPx8bR5ILO8l8sWhcR/Zm23cbsMcvt2yHBY5zkBcEEcV9t+A/j9p+taY6y3FxFdRpAI0laN0kCqN5zGoYx7/LJLAAlQDyK/Hqx0DU4tat304u0azSMzyYZ3QiTcjEE7PleQbsds8Yr6z8HaTq1pb3F9P/oCm2il8lCHwRKpifcXIaQLJuIzggH5e1AH6Car4zW/SwkkuY5i6BwYnCIzQSRyJG1uTyqySKTnOdhzyQa+vvg/qdzrOn2l3ABGsaBpooo8qIpEUPIx3ElcDk4ICtg44r8pbDUb66ewsI7kghIZGaSWIk+f5SZkSMcOUwCudzYAxla+/fg9rlykEVssbLcNOmbmHi2e2VfK8kQgbQD5bFjjLbfmCkGgD9Z/Betw22nmUxzIqQpGGBGGfY2GRGb5syHtg/LgAdK77StakjkkmuZvm3qygESBd4O8HLZcYxxn5QnOa+VNE8V3cFlPbyWG8AQeXKsrrDCGCyKVyql/kxnG4K3B4YE3F+IctvdNC32hWjclJmULH8kbFGFwz/MwkicOCB0GMnAIB9tLrdtNCWDRTxqiCcxJKpSRsxjLFiPOJUHqOM9MHHp+meKYl0W005oBCRIbizvsohlUL+/j3uhM/wAyx42kFcEEHOa/MRfindxTSD7Swhe6MrQsw8h5UcoryK7DcCxIGRgmXA4Oa9+8DePo9W1E2txfwu7rFMLa2jlKwJKcfuQ75DAeYACAf3LZYjmgD6q8Sz211ZgedJHOyHbuYY8twjqUKqGEuM56/er8/Picsia0I43aPNwNmxnkZjGcs/2cR7VG4DqwIB6HGT9qarqVtc20ikAGBTGlw5Kbo442AQqQdxYjg+2Sepr4s+K6NBJa3yxyhZrh4kl3bg/VfnKR5A34GcbecZUnkA9c+GckRjspGSKVyqxqyqwAcIBuJZ2CkMy5xx1xgYr6y0dDFaS3IgZYYmS1uXKIxVrk7I1RWVm+Y8BguV67gBmvgX4beJNUjeMmwaOxVBbLMIXj+0SQshV1dlIM371gcfNhQSCSK+sdI8SM1k00sk0y7PMEKMyHdEwKHcrAkYUDAA6hT7AHoOs6ily5RLS3giR49xG6SQiMYO5y4+UnBKgfeGQe1c5rEkb2QdY5Sv3UVN7lCxUmRnXJjVffpnsCTU1veLqljPcOoiEQEcCTnyzdTMo2W4O0kSYb7zDge9Yl/f8Ak26ujSrDGqLdiI7lyVA8ppAMFMJjg4J5z2AB/mVAtyCxLEd+cD0BJ6/41Iux25YqxIJbLHC85yOpPP6VX3YGNpyOrc4Iz0OR04/Spk8vq4fBByV6g4JA3EYGGA98UAWfI3RSvlD5al1JRt8iCQRsfvcAHBGRnk1CsckqkpEzIpO9lVsAYBYFsYHGSPrSRyFRInDFlCNz93DB8jHfIqSJFlB3uY/mIV9wAaQgkBtxygzgZx9SKAKrsrEhBtAPBJGcZ7kAZOT+lIwwoLYJIJUg5OPf0/GtCdCEXzFVJIm2Ag5LIB8nyr8pTAPzc5JqmAMrvIwOFC7QT1J+mOOTn+QoAZGE/jLKSyjAAOUOdxIJGT2/HtVhpnWMwr80ZcMrMv7wopO0A5+7uJPH54qsy/PgEnJ+U4IOMAgjJ45JqVYpJSeoADAEtkKFO7aMnpyeM854oAQOY5VbkkEN0x65BXnI6/nT5Z0cPGkZXe3mMQ2d7ZJUYAwACX6etTW8UG5HlkiwoceXhw0gCliWyMA56dzjFQ3EkccccURB2s8jSKvz7mwoXceRhVGPqaAKsyEEAqyuoAZTgjOM5XAGPl2epyDzmocdcE/Mcc9wB1zVlbljGYyiNly+9xucttIxvPQck/WopGUuflMYBA+U7hg9MN+JoAj3bQV2qeQQxBLDjkDnG0+47U4kylnL4cBcbsktwQeQOMAUNtUYyQcggYySvJz1wpxj88Uh5ww+XrliCCeecqejfzxQAKSjZGMhQfmXIz0I560IrMSygttG5sdR2zgHjk0KvmNjIB2naDnk/wAKqAvB59hyaTLpuAyCQQcHquDlfpQBq2kww0TnaDja20lkI2nhlIIB2+468Z5r3H4XfEzxF8Odd03U9J1OWFoJI5nWKdjtCFSVZT1OM8Hrz6V4Hbq5lRQB83ILEKGyCR19TnFdJaOyBY2UbtwYfuwGZWA3HzCMlRgYA45zzQB/YJ/wT9/arb4ijw+x1SS01qzWO3lSGaZUuCm4B5DvwNwKDC7eABjNf02fBjV7+7060urrzI7hmIDbiB5bdGVlySCpU/MdwLYYcYr/AD1P+CePxdn8DfFjw/aXEpFjd3ccXlvKFVWDIQdw5PIJGRxjAr/QC/Z28T2Gu+FtDuoJ9wltYJcbSeZI0dgeeu1yDj6elAH3zorNLCqtvLKoYg55Pf7pxgc/54rTeBXLJtwXwCOOQSCR06c/rWLoTr5IUO2CqjIbawwD3GSMkDr+tdCI+NzllGe2WwNw4yOjc+g6fjQBWWGOMFFLY38A9VHBG0n7ozgde3U1IirFICnG7gjYGDHBPQDvx+Pen+VluNwAPUt8pXAIyCOgJA7njipgmCd2D0bABxjB54HTgck8ZNACwgtncRjPyAAYx3Jz0Ax+TAYqV5JvJfy1jV9rFflK7sAjaxXnGM/r9C0qY9pyBlcrtOeCMAYHQde3vihXdFAYKWKhW2jGV3Btwz6KR/30e1AECI2WPmDDIVTCFWSUklmBycghhjI429TmlZGCxhWLsoUF2AGSqgHO3ABJAxip2BHUAZ++DyCwIAH0zmq8jZIGNyk8kkEgbSM4B65xj6c0ASodoA24xnOctkk7enbAx+A9ahcsxYbvmUgBWI2jCqRj0BI5yT19sVIQ3ljCsrY5BOCc4J56E7gPyNQRxlEEbyGZ1wC7KilsM2OFGOhIH+705oAkG2GILIz5UAb3xySw27iRjOWOPekcg/KM5z7gD0BPY8GkliWeLZKiSA9EbDRsAwKgqc8g9f8AeqKQuq7gpJRcgKV3HaBkLuIx364+tADvkO1j82CflwcgZyCcj5uSRn3OeKJTGCixqd2QwJWQA5OACcEFcqenOSM44FRRlnYkjsCCX3fMSSVPHCjAyTx81SkNjg4+YAdDlh1AIOMZJ4Ix8woAZITtVGkI2EgAsCBuPzMAegLY/KlEYQAKW5XqV3AEHGMkYyc89Ov5BQc/KobIzgDkjdzwvGe2fX2piscuMAk/dYsSScAdD91cA/lnrQA9VHHQBRhipYE5OSOowM46ADj15qGXcoDQ7TjacksMgFQcY5D7c455OKsDDYB4OF3bSAzjOODnA4Ge9NddhIUbl5YfMxKkNuxyODgD88D0oAhEaY3PuBXB2kjkA4Uk4xyeP61FHJHLGHjYMmdynHynGQCCVyRkcYqYk4YZx94rjBI7gADp/D7984qjLdrB5inkLhgwwOASMEHpx145z1oAivblYvKTdtZycKUZ1faquSxCnYSFPXHXjJ6+O+ONchtoLt3lVUjhLL8rA7lDFgG3HORjjHBB55wOu8QeIILSCRnljjKN90HD4IJyFI4U845znPOBX5o/tV/tL+Gfhr4X1nUtY1G3jigjmlQtdFWYKrtJHnO4KoXIbIBDYx1yAfzef8F1P2gre6tIfBVteBbq4uLgSRLdO7tEGC7pYc/J/Dgng56cZH8r2j3n2S5S4Vir7gxkVsMrZJ+92PH4Zr6y/bh/aQvv2i/jZ4q8Qi7aXQra/ntdDDuGDWkDsisCqjliCQW7Ac5GT8dRbggK5656j09SOe9AH1v4F+L+o6EsaxyqrAKFlY7TxhUycdCSCeua5P4rfEe/1+b7PPdB2fBZY5A6K2MJnAIHLZx/9evCIdRmiHljcf4hlsehAzn26VnXM8ss5aXczggBTngZ4x7ZJoA+nf2fPGreD/EtrI99PYrJMrXEsEoSYFWZxiQ4VAXKg5YAqT61/VB+yx+3l4d0vQdNs9W1ONwsMCmTzjA6usaBGkyxJcldrY6FgScjFfxwabdTC5SUM0S9PMcliNqhgCqY78D8PevfvCXxP1LQ7Qwf2hLBGyqMxOwYYI+ULu4XgflQB/cPff8ABQzwDaW8F4fFSQ3DxsPs/wBrR4AmVXf5bdZCMAE9QM9s1Z8IftsaX451OK0sdWaRZpI1EmSyyK8gjQBwNuc4JxyAeR3r+JOL4rahfTs0moXko/dsircyHYFyS5AUDgsc9hxX6Pfsq/H2z0y802xv5WdkmhMTsxH71TGv7zIYSANnHQjbQB/bT8P/ABR9tS1Vr63ui0YdTC2SN7DI3MFD8AHIz/Ovp3QtRtkj81XG7aFO8k5PDHKjtnA4Havx6/Zw+Jtprml2TxXsdw7QWgQLOFXYMeY4BbCkMT0+8PTAr9ENI8USG2RopkUDYdjMA+PlLyEgdeRgYxnkk0Ae86z4mgs7Z5d4TChTtUvtDNwCo5ILZ5IAAHJFfCH7QPx2h8JaLfXz3IhSISoUhYAvvyqvgg/LtZsnr85PHWu1+IXxQh07Trp5JzCvly+YwlUuANwYEhgGUrjBz6g4Br+dH9vL9r9LC01HS9NvHeCNLuFJQx3OyA4Zl3AhckDIJ6kDtQB5F+2D/wAFCJtEkuLTSbxUvIZpF+0+c+/aGKsFjzt3EM3bPBOcV+W9/wD8FF/Es0xaa7lJdikr7jl0BZcj5sfdC445yfWvz1+MPxJ1rxn4l1C4ur2SSE3MrRqkrtHtLNgKHOcYJJzzzz048VDE/fbHOcfnk4B56/pQB+wbf8FA7VGX7K97HE8WJYWIHmSMmJZNwc7NznIGcgrniqGpf8FH9Vht47LSkuNoGUKzmMRsNxVmYMGVwxyDkke+cV+RjEjOMMOcHpx64pmTjIJzwcZJwPX6f40Afd3i79uv4r67Hc29jqT2MUzEiVZZZJVxuVWD7uWG4898DPFfN2ufGj4ieIlK6r4p1a5RjLvR7uZYy0pUnCow4/dxjHTC9Bk58iVmBz9MnjPPA+o5pS7YwAML1+poA6C58Rarc7lkvZ3HIbdM5LAk8tl/mPJqKx03Utbu44oBJLLIwQHPXnaAQBz0rHiXe4wD8xwR19On6V9ufsufDn/hL/FekaetqJXe7QmRYi06ZZQdxJxjg44yM9QKAOi+DX/BPf41/GCSym0jR/s9hfeUEuZmJQI7BWkwvLcHPQAYr9kv2f8A/ghrqM91puoePbtbrYd728KuVV1YMiyZQEq5CjIzwQT3FfuH+wT8B7fw7oGlveWTKYbdIQsvSRXWOTzWRDgjjG5uQcgfLzX7NeHvAOlwRRNHaoNqg/IihwTzkAKN3y559RkUAfmT+zF+wF8PPgvYWkGieGNPgmghSNZzaRmdhjzIwxZAzqCyhsnII7V89/8ABR/4F6JB8IfG2sQ6dEl5ptsL3zgoEsYibdtLqoxH8pBzkngMTuFf0J2Wg2sCRqkasoXB3AA8KpC8A7Tuzkd8E+lfml/wVP0yy0r9lL4r6rGBuXw9ckIoVZFd8RkbxjIGMjj60AfxTaOiXU7LE08ERaKBpJwEaSRY1Zn3DIxnbjttBJI7fX/wt8P3/nR3B8+YQQxs0qJ5uxYVBQAlzvhEW3G0cgdAOnxr4K1O1uikMUZRmvdzSzuPLdQEVoQUwBIHyd2P4ug6V+iHwwgt7O2UpLIrXenl1ESyMgkljYoC0kjbyF2nfwctyvBwAXvGF9BFavFC8iSYRIkEqhWypJfIwNuZGIXnPIBIFfPXiR73UtOlW3tzMY51imdRCSZAwWNWwS24xNwTtDDk5Zcj27xxLbLFiVZZX8iRIYwMHzRlAGduCfvEYzyOwrwEB3mtlM8du85b7VYtK7yoEQEGTbHhhhOSpP3hwOTQBS07QpJhsKNPcWyASLskk8p1ILIcZORIccjPPOOp/TH9gbw/HqEt4XXEh1CUltkanO/KiJWXBPD5xkKGJI6mvjHQIvDi6Ff3d6sKzxr5jorSs80piURrHKGG1WkJwAGBX0JLD9Af2Bb6yW5KxeYoku5XjSQLwPNLCPakZz1I+8QdhNAH9Dfwb06WLS7WH7OkQiyV2xrlgwIVjITuY4GMEcbevFfWFhAwgiyo3Y5bODyCNrMw55B6cce1fPvwfTfp0JUggxgj5jkH75AyRjqcgAAe5zX0xbKvlICpJBAwcnJIGOF6HOefSgCuYDuBKgEDnAzkZGQM9QSMmpPszFeSCAGU84P3SQMjGDx061olQQW3EEEBs9ecZ/Djn6UjAA4DBAW3H/aK57Hp9Dj9aAKkccgRUyVGcjI5xwARk+/TOelJLE5yOQQwz6Ac4xz0+XOR61a34yDhQeMdsc/w4xyc59xTjLuyOMsOcZGT1Bx/nqfwAKQjORj5hkAHPK54ODn86aSRxgAAkHBzyD0Y+tXHCR8qWYtkkADg9TyBgd6rMwJxkkZOTjPy5PHT3oAhBZt3GQxx0wM55GSevWrUcmUMXVlfcncrxzjPQ5Cn88VCSoIABHzENyMeqdvmzg/l1qzvAAC7TxnGckg4DDAPIz/P1oAgSSSWWWA20sYiC7ZmACS5ClTGwb5jkc9CNvTnNW4o5WwuzbyQxYg5HO0qR1OVP0x+NAlBKJ8w3kgEBuqAkjJHToPxNXUePbhztxkg8qRwCcY6cD9O9ADUt8ZIABPXGcuW5JHPTfgkdPao44ZVdiyYVGwpyp3DGd4weBng/SrYlQfKODgAA5+9kbmA7j/HNMjeUOxmZdpDeUNpJxk7ckL/AHfqOM+wAHrHsJI7jJAPOOM4BI45HT1p5QnGBgtg8565yMHP0pVKgkDGQPb2GD7YHb0quWuPtUcqsBAgbcvqeoOc5xyOP8gA0Am0DepJOTnOTgdgTx/n2p6rnDkhQB0JGdxxwCDyc4xUc10kcRlbjb8qhVZi5w2FCgE7jtY59z0FMJjmj2tnbIhLZByVYHGQRwcYyP0oAn2rIu4YIbvuBBOCCfz6dahe2UFQx3Aj5lwdp+8duB94Hd346U+GOG3jSJAAigjkZOT85GFGBznpT3dQ4jB5YcbV6gdeCeox+Ge1AFYoAoG0qEOAD8vC5AwM9MYx9KY8ahcYOQFPc53DODxyf8aslmG0KofcwVjx8o5zkE/MOgOOefQUTIwQIrNE5ZTuVUY4BBOS6ncGAwe4ycEGgCpFA+X34PKhFAII4CspbueM9AKekU3nPnHkBQQ3AJYHpktkjgcYAA7npTg8iblWMuT0K9RgE4bJxg57ZqRHcAblClmPGc4I4Ynj3oAkKgHJGSB8vYAnBJx0PzE/5FMjMxkkEqoqBh5BGCdjbs7gDg9fbr3qTdhsNjoW4BPXaeAOnX8KlJHPGMgEE5APAAx+FADGRsnjnOBg9emRx14NRmPllBKqMZ6EjJyVz6Y/nUu5guTnnGTwMFTkAAjOTjrUctwsCtJLyVHQds/Meg9P89KAIzEGBJG0ZBGfRRwx/vcZ/nTDB8uSNoCnB3A85JHQ8f8A1xU6/vCpDLsAYspB3sWGD8wOAOewzz19HHOcZAC4AX1HHUfT0FACWrLAZEeLcj9xjKkZXdk+x5HNVJAzOS5xgfM3I4ySBgHngdP8avgFgcYBbPY43E4Axj2FNwI0JdsgKNzgDbkKSx2jAAJyeD36GgDM8neqkFiGwV2qQcMOuOq9T147dactqGAYlgVUjqMEnkk++emKvMoOHTr0GMZAI5/LmjYwcsXwpCqFIwCwOSQc4bjHbj8eACo9sCEYbnK9MABR1xyD0Dflike2Utv8sbzgM3GW254zzhR/nrWgR+74IBOQI/8AZ5xjHTv19Kj5yAVY4AxngEfPkA55PT9KAMN7Ub7gFZAV27SwzGVZAuYcHEa/L8wGDk575rynxfok7W04lmd02MBvVA2Dlg58tRuGCR6fKDjI59wdlwwB6AcZwT2wPUYI/KvPPFiu9ndCIIX8t156HdkHA78Ht+lAH8f3/Bdrw0Lf4TajdlYmVbvEDLDGHt5XkHnbpTglGiUL8w4JODzx/HRBF5YZRuIjznGG2ZB3LkDC5455r+3L/guLo0t78DvF04TzVtES4aUBFS3Jl/dgtgMCcMMnAIzyccfxNrFGxlRGUMiEsd+UkbjcIjt5yMdR2JBoA/XD/gkFObr9oiDQ0UTXV6YmSKR2Btw0gG9ZFBwGCctjgZNf6GXwb0GbTdC0+2uBEJPIh+4TGVTYqhETucRqc5BPHAHNf55f/BICzEn7Umi6nGBm2jjWaGB2M3lZiIlYdCc4AOdpKkEV/omfCzyr7Q7IeY8beVE0MyZEiptiAJYEfOVBB7ANjBHFAHvlmWeAMYpBsaREWVPL3GMlA6jJIjYrlT/EMMBgirpgGASqgYOcEHGOvOOBxUsLgQoqqoBA4wMBcEDAA+UDnjHTFIzyCQxmNwgQNvyApZi3yjncCOCTjHzYFAGXNpME7rLKZXKMsiKJCIyVG1GKjqNpPBPVj14qxHaKqEBCMDbwc8bgFJ454960WOxgoAwQBk8cscjjuck8e/tSxZDEhSMEYGe46g5+vPTpQBn/AGLACgbQvIyDjj0HOOmKkFsjABUUEgCTB6/e5GenXtzkVokbzk4Vtw4OSACG6c+v6CkxkjPHKc7SOM8cqOlAC2NpGrsq4UiPaA2BksADt5GSCTg9arQWT28UUUgChLdE8sksylQy/eAyQdox6d60LOMyzhccJl2Y5zgEZznrxnH0FVYZnlt4pJSwk3TKVfduwk0q5yc/NtA/yKAJPIUojEbtuSOeQcdeg7dvb60eUu3cAuSSABzjGeOvXpn6ipY8MMAAZAPuB0IPPXr3/nTiCcAHALHA4wGBwM8cnigDLdrdZvJZ4ld13tGwHIkJReGPTeTj6dKtCEFGCovynORj7oyPbcP1qzKIQGeRQdiEhiASMZ5HGT34688etJFKsiBkGUZThgflfOOMEcH5fTigCkbbaMBc5IBGcAEMCfx/z3pwhXIbamFOMkjkYHXGMA59Kv7dobOzAbcuN2ccHByOuc8+9PxgLwp7YAz1wx6j6UAZclqryK4LIqlwIwVKuGUgBxjJAOccjnk5FONv8pwoU+mD1yRtJz0yP1xWgyBifl+UYwSQM9+APfNNYBiCCVKksACckYwAVJweCeo7+wNAFAwAFDs+VjgkYwuA3LFj9B65b6mlNsoKN/GMjbzwMHg5/pxVl5NpRVR2DthyFOFB53MwHABHvjNBbjG4E53MBzgDAJ6c9+uKAKf2ZfMDknayqSCznMo4HyFtoTbnoM5NWZIYyFRMliQz/MVbKtnGQMqP0YHnil3AjcpGBxjbgnsByOoJ79aESEM8ixqskjAyuFUF9q4UEgZyCSM+ntQBH5IYDaC6vuBKAEAjccnnIGQQcAnkdqI4vnYMpAyTnGQwPXnOevarJEgwY9oztyGBxgFckFTknGce454pd5IwBgkYIA9eT1Gc5+nIoAY0MQ3AKCeTgDhRzgBieTjGTUQjjAzhSAQuANxDcdhkrjuT0zVgEAZJ4bJbsOM/4/pTGYgZB4J6Z6nBIIB56gc+9ADBDGQCMHBG4DGcc8cnrwaesMMYVYwiKCRlUVQQzEkYLYIyW/Pt3VZdvSMsAcELgcEjOSSBgDnGc4HSpSwzg8Enofw7D8KAIjERhVGQTljx8u0A/Md/Q9BgHJpfKAP8Q3ZBGB8p7EZ6Dr/k1Nu4+XHYjt6ckd/X8aiedAyoSAzZIUtzxgde54oAYIMMyqoIOACcqQeMNx+P50yKAhAXHz+i4IOScdunK1dyGxnsc9SPXnp068H2x0pXKccg4GePc8gn3559qAKhhAB2hc84Pf1I+vI/PiozB0xgHJBORjkk4Ge2COKtjLNtCkY5BxgcjaAWIGWwOc+1ABzjk5OSy9BxgY54+tAFJbXABIUH7oXg/LnOMDtgH/JpFgIGxMIAMBVACqPRQMcc+v51oupTbuyAOcMMHPOR0/l0pqjcScYDEsPQ5OBnjgZFAFPydpJBJ9mPCn+EE9xzTjB03AckNyOh5HC5PbOOO9WgDn7oxnbzzkn1H4/pThyTkKQM5IbLHCgY/wBk80AZslvExIA3A9ACpyQdxzgcYOPypnlgFtiYyMbscZyeMA8dTWgUAyxJ2A5ycAc9QcngZpCF2tkjjlevGfpjIzQBkSq0chBGAoxjBxg9+BwcD9fwqu13DFIkUjgMwLKnPzZO1R6DLHAPc8VsyBmeQyYKgqU+U+Zt2kEEduSMAdhzWVd2CXDJueVdjqwVCArgHzE3AY3DcAeo6YOelAEmFbkIo4O4jg5OOfrwPzqrJbhgxVRsbGTheDyTjHQZx0q46MifIoGD0yAwAOMEAf5xTkUlVJHPcADnn07e9AGZBC5BMsYVsyKqbkdSvzKhLA8Egj0wT7cyG2LDAUfKpCjoMc9Tnjnn8q1GTIHBTJHPLYI4IOc8UzBbPACg/Jj36sQevPPpQBmm3XoF455PbjJHY8hfQ/ezT0tlHy7eBySBz2GAeQDgjn3rQaNdgWV87lAyCysQxHUqBhuvp0IpEhQsdgIMYG4Z5wSQpGTnHyk/8BNAFD7PtIXakavkAceY7Y6oSRk7B0xnvR5Lxn5ZGO0gldhY9T0XHP3hx/8Arq3sR5Cxgx9nkzA77Hw5iKGWIAkxtiV1J4PUdDy4DccE/dweuCCOgxjnk0ARxRWaxmSUeZIc7IslFU5PLkHkdOPSsbUVnud6q4TONq7R5MahVG0BT93ZnBwcE59K12EeTGX2sAGPXKjOAT3xgcf/AK6zpWBMgRuEYRn5WALHa2BxyMYz7j60AUxYlURipABCmZwwUHA5BI68Cud12JIopDvLqsZLFVPVVJYqMZb9eMY5zXYNK6weQZFfhpkhVQruQAuBuPXpzwOR0rn9SjEtuwYFWZGIDfeV+MBiM8cHJGRxxmgD5D+IaRzWN1iKRI51lHPVcB1LY5yOGI7YOcZ6/wAmX/BSjQbfSviFCsd1MyXU8sqNCZAI7YYE8UsTRgpNgrnBAA6nnj+v/wAeab5un3jYCuyyKrMA8aOu4cMGPykBsHg4xkda/ky/4KIaaZPjQ9tcMLhfsDr5SMx8mV5n2MHRMNAPLAKMc7gT025APzj8DlLO0u79xxCo8u8O6ONWRWWOAAAFZNpBJGcZ5zgGug8J6pe67dalFdLGkrqxa/S1WUmOEgG3unK/JG6ooMi4bIGd2c1h+IEnttCkYBU2hbaJ4l8oO0OVZArgB2CHO7BOFzxmsvwVqk+nWeqZCNHHHPFJMqTNva5XyLYQtuU8spJ9ArcAkGgD2fxXez22iGCCQPHcwzedKttE0c6CNDA25WB4YsoZc4x05wPkLxWHtFjhuZJZIJZXeTYWMYZQshDvuAyFBOMnOR3r6TuPEdtBpEf2mF3iUNCIhkhfMj2q4RRlAHbODjpyeK+YPFGrzXuqyWyxSGySRJI4GUJKqtJgxbxwx8tjjHXIHXmgDpbHTbSNdKksYnkkmhQAFRIVM7hm2oMB2wF2jcM56jrX1V8NPDVx5sd5eRxzQ3UZEctx5pjYBGUr5WSVdfmVlzjK9GXBr5u8GXsOouqBUt4oysxt4i3nxvFgoduP9YWGfvDkDjGc/YPw5uoJIVUQrGZWllDu8kvzyYWTyA0n398S8KmTsbJ6UAcv438KWcNzDeWEEmJY3gu2S3WGNWSNCJ0gADCM8qWIw2CAxyccPbeHrkC21GXb5MM7xwptbMi5853dnHMPzAdzkdepr6D1nRZ9ScXPnTZCiJn8oJFJIWQiPCsSi7AMnHWToBnHiuoeIBYT39mYXlAmZFifGHKb0+zujHjLFNyjr82egwAd54DdbXWILOW0iuCMyu4UrJ9nXBBDDIlcDncpIB5HTDet+L5ba1sdRu/s5WG4EVvbrJHukBEySCWLc42yFRtwARkAA9DXyRpGvzC4g1iK5e3nluCsEQixbWYSZUe3Ll/3Ue188dCcHAxXs95r8d9ZkX4aVJYspDBIYoH3xlkWORDzF5iRE7eQVPPPIBneE/EEWrXt7ZM5KxxMsizv9nJEZPT5SHYMBhAMMSDjIFe1aMsVrJZS74XDPEkarMPPT/SYoUjUleHKSfNj+Fd2cgivlHR9PvrDWWuIonRdRkMgjyXjgERGwASuoUE7gCQBnIz0Fes6T4qbStXsYL5ophAqbWfIaK4cReY0MZG2RzIEDLxt5IOTyAfct9Jp0+nacId7Tywmza3SbcbiSXJOwqV8yQyIW2/N93p1z9zfs4fDS7uRDqbxkyPDCFtyqqY3VIldXTdtRipTqAD5Zyc1+b3w9vZ/Gnirwdp8klvb2Fzqtrb3UttIJGjiMrhrh4pMDAQLwvJLjjkV/RF8GPh3pmlQMlq8lwqJFHFdIXihuEaNlaZAfmUkCLpgbskc0Ad14V+H7W7oklvA8AijbdGo27jncqo0YyAQo3H72TjHFdjceCkli+aAHG3JMcYbb1ywVMcKCCfQ/jXsujabCCI1TYiooBABJGGXlgAN24AnBzlucV0zadEApIChVAJOSWJOMkNnnjn8qAPlJvhnDLK6GNYS2GxgOpYncrMASMFQMY4G3tzWbqPwrSZkmkt0kdVQJtWNVB5YBwq7SMDGRjOBk+v1oNIQSM8aoinBkYxhjJuUgIHLZIHOc8jjHHSO60y2ZFV/KUyExr5hCElELsByMAIrEn/ZJPSgD4ju/hfZXPmxm1jm8ovuHlxAQyBA+HGeDtbOOe1fkH/wVn8AWvh34HWGu3C+VBba5FGrRBGBMkM+whWQjGSFUHoeg4Ff0eXemWh3BREXkQThkC/OhLbJA+fmU/OOpznvX4q/8ForTR5P2V7i6kSVXsPFejeV5Aj3uNxMsoBJCw7mK/NtO9BkAEZAP46bpWMbMEeS5lZJjGUSNpBIyFEiaIjaS2CBwT3xjnL04aeuozu0NyvkR5hBdZEgkIcTNJKqBnk38rnG0rnoTjU8R39reIhtFULuaKN7jar/AL0CSMx7ceZgc72YsVYcgYzKmlxWlkzxyrPfK7yYQQfZEtolVyPL5EjYHIzzz70ALda1dan5YvLqcRMkiDDMpA2F1ZWCExqcfdGAWA5JNVFhi0y3kktpS8puFRFWJfNG9kViybsEgsnU5C8/w1f0FbWWxupbpUmvhcFmCKpQxOrhowwk2wMTtAPJAJKlQKn0+D7XqemaZZolzfz3ELOSrRwFGZJECeSxEm1lUjdtBCklu1AHufwuvF0nRLjWb9Yi8pKBp2ZNy42SxW0ax5807mySNq/w7RkNuiOy1eS6vryYSqy7oi0cbFJi5EYZxjEQiKg5LHPJXJ4bq1u0NrY6dAsEltZFVmUbG33LndNcTu6jy4gwA3EYJAx6mNZbh2h06zlaW2cqmoOIlmIBXy2S0SElnQhV+cjggnK4ywB6FaRWNz9hiS+lWAzbvtE3kW0Jkt1UkJLMxy4yCQDg78Lyao+LFmubWO4s/tN3Y/bEsCgmjkjF48YkkkkVWyy7HjYkKVj85EYgyLu6R/Dtk9rc23huPVJbS2i/4mer39tHDFbMrF5HhjQn7JbmFkJMrq+QOABXyp8S/izB4E065tdNltbrT5Zp5X1GOZZ5J7mJYopBEqSFojiOInKrwi5+6KAOl1z4j6N8PUmkhvftutLa3AU8mKwLx5HK4CkIWVuMAk18HfFP9o3xB4qnexS8MiuvlPcW7NjerMqvH5pJUgFQRux/dC8Y8d8afEjWfEt9coplS3uWlaONS2ZFkyN7OBlyQORnHPNeei2AK+a+HJRnwQSAwPY9SB1GepwKANOSYXIuJrrzL26VyzGRWkQRyAOzO/HzB85Oefp1zXstuxlYOX/gTJxuUOUyRggA461pwQrbrKI4mZplALO4XpgtuToVIUYHH3uSauWthJLKkYiMZdflOHx8xGG4H3cfhQBDptmGmieUZjBw4XJb/aVgDkHdxnHevS/DeiT6pdRLHDO6iXy8RrviVGIVCzqchuepA5wM4rR8NeDr25ngRESdpXWN08pnVTngFoyOCEYZB7n3x9feAvhnBpi293eiT90FLWlqEgeWSM7lLsUO9fvZONwLDDcUAdL8O/AOk6TpNgYbDzr1mDy3lx5kzgSGNW8yFVOcoflHG3HViSa+pfDlpLeLZwI8trcsxjtf3UcMccLKCWnZ2B2AIM55YMxyCQa5Lw9p2LXP2OXzoShLWs4VBC5jkUszoRvyZOmAdwA+7x6fDqFlo9m13FHayZIcW5QXNw6jMLFpS5VF2sGIUAg4JLYoA7TXNSsfDmjHT7QWYZY1EyIqQxSqyLyjBgw+cNtzwSeuARXwZ8UfF813MNOhBFoyFRbWyMTK6yMZHkjI3C4wiBnypO04PXHo/jzxta2S38MWJ3VRExuyBudpkllyd2VUKgCBTld7EEE18xXXi62XU7u/vryNBJEZI7fCi2lVW8ryvJVgS6qG2AEfcYZJNAHK+Krm4stHiubqy3XEs3AUMrpazpMeZQG3uWJJUZ4GG5Bx5VaNPc7mSKL7PuZWaYuHOBlkCuw38kHoT3HHNbvivxW2t3BNlCYbGFy8MNxGg3zSEiWZ2VyTMR8oAIARAOvFVdLhaZwx8hyYhIFeMBVJClhhwd53AZGOdxGAaAPSPBOg6zq88VuoVYoFIihZkR2PG0bFGcYGORjLgnjNfWHibVJvDXhRbS3a3jnewK3O5I9wc24QJA+3EU+NxyCCSmBnt5N8P7Zrl7W4mfc8KSNLFEiKCuSwkdoLdTsCkDaSTmM4IHFZ3xV8TXIsXgSK0EIIjbeHcKFUBZiA5Czgnr1O7GeSKAPk7x/r88srtuWVyGErFCHaRkbMoVX5IVRycj1zxXhNxf3F5OqoqxckYXMUe5gFLFSdq5w3Ycn6V2niC+t5nuwbiRyjSSIHBClnJBjjXcCAS2fw6VyWhWH9pagsHmeWysTk4f5Rj7gHJAJ5IPGe9AH0X8O/L03w/NDLGZJZAC5iIaTY4J8r5SAyg4PUk5IFe2fCKx1rUdft7fw089s91IVvHlBYxjzANoMcTYyvILDHy8ZPFfPru+l20Ns9xGEARD5MokkYIR+9RZEBVsgjPBwBX6Bfssabdado9xrc9lFAtwwSxvbmPyUvJpBvcR3FycxyRKFb5VKkuVzxggH2F4W8Of8ACJRJPftd3V9d+Q5kldY/MaQhnkUxKGQBRGEA+UIdoxkgcf418SzO+oW2/wAqOHz7qOQxbFhWULiN5JX3kM7Rqc8bgCBg8d3JeG4tJ7aNDNfbYo7jUbm4NyFeRl+eIKiFVD7dygYVm4wcV4Z8QdK1YJPFfwWz7wx8y3LRxkb2jUTYmDv8hIBb5jxnoAAD5s8VeNLv7Vdy3N9JOyNIZJI13qZVm3eUFSUq6EKFydmNuOOAfONX8cSXcDxxmeS3eJFkgUrFAMt800YkkA87oAdvQ9MZB9C8Q+EtRmt3k1ERWOncRwxW0AaAknAmaOUhli+9uKu3KdPTybV9Lhtw8UUNlOsQ2ebCZUkkjwkYIWQ5Ctkdsn1wCKAH2viDUXtoYYzM0beZJFEFYx+TFIweRGdvmVSjZw3bOK73Stct7fTGuJ4oJJUeMSXUjxq7iXcGjhSJWd+qnIYKozkjt4NPLPFIptGJYIIzh33RYfJzEigDHOSysSCT6YS01HVZcGWWTdaozGM4K7VZI8D5B8nmHOc5A4/hxQB9baB4j0crc3M6TRs6QLajyJXRXRiSvmsu05lAJO8kcY6gV6jpH2LxDOrW9lNeXbPFK88kqW0EKqGKB5HxhiUYA84xw3AFfJdt4p1e2skttSsVe1MeP9Hd5GSEkyLvYqFjzLsdhuBGzcRgAV614H8dCGaK6jlmItgr8JBKsiqTjzYX4yCAOnOTwe4B9U2vw7svEGmvZWFldQalIY+GSQRiNh50kRkVipXCKwJAOBwR1rMPwB1G1jgK6rfQNFN5rIY1+zgyAFdpDZJBLAdVwueOK9f+F3xHg8Q3kcD6fZQbWiV/tJez3sxSJPJiUbcEsowNvPpkV9fJY6dLPaXKxG4tZQhaxXbF5CkyKTFujxJEZU/i2sACD0G4A/Pyz+E+sWt9IXWXUY/I86WS3mJjVQXd38pyCG8sSAIoPB4BOAdnTPhDqcVtd3GnpqExuxL9qtUKG4KxSMWZFlYkKFDfMmciTDAda/RuwsNIVmkis3kMkqFI9tvLLaBdryI7YA8tiwyWAGAcYzy5PCVjeeVcWMltpxkiiE0Qd1Ep2E+fHtYCJyEjDKBggEY5NAH552nhCTyV86zuJbiK6iQwh5nmiNsoDK0cQKJLu25ZmHEZBB6CwPCviHTzNeWNyLiO8Lx3Aa4lDOrlFDFSoET+ayDcDwRnGAMforZ/DqzuVuZUs7e6nZ3kNzaTxwTROC0hcjod020NuAOSTg9+Wf4WXEd8UMyW8CFleORFeFkMiLPvlwMRBYIyuQVBIZcbqAPifRvCesXTQxeW0sFmx+1rJIGXcMCRZd5BMarI3I6BRwRmtk+CLpkhEKyXG5zFdSWYC+ZHIpRWQ7VLOvlleeDuAJ5zX2PdfCCYSy3GkatZRwNgrCIC08SbEDyMys27LqchgOhGOMtEfCkWkabDBEkU+rwW2GkNmfmDMzS3O9sBEcT5Uk8EDCjaCAD5a0/wYNM8Q2GnLDezJNNBNI8q4hbYqq0bIRhXACDGN2TySDX6KeD9HGgeHJNGudMglj+xXMqTR+VLL5+1tiz8sEzwSASRyCuQxHzt4Y0zUL7VYZrmNYrqK8ie4leZ2RraAxBbiKIxkx4IAf5jkqAF7H3zw5rVvrV74gWW/ure1tLRUj8tRAomtFDmJZmIAjZd2DgnGRgjBIB+dfxb1m5tPE+q6VaTppcd3CbC4kiRMSxYV7lDsD+WhDKCrKpDKCp5yPKLA2tnI0ZEdzIJ/McW7SxSSRiJVd4nldcJujVySD8x7qeN345XFnp2u+Jrqe4nkJ1KKa0dLo+b9kP3okKxfvAwKhnIbAQDAxk/KUnj+ItPLY6iZsyQB4ZMGZmuY5FMPKKTHtG0suNu70oA/Yf4CeJYda0URw3UKvY2wBhQPIWbzXKIGVgWbmU5Kv1A6cV6r+0f4UvvG37P3iK1vIkie2VdVgmgyN/kxhDHIGHy52lsEDlQARivzg/Z0+Ltl4T1G1ju760Fh9rh88hVnNvtdEmjYEglss4O0sB1xxiv260m90L4k/DXxNplkLWRbzw9JNDChVpJZ0iM2xQmd4IdRhlHHGWbqAfzU+C/gTDq014yxtJs8xXYgAxebM0aSxMGIDgBiDwMHkkYr6UsvgxaRaPp+mT2lyfJnYQyRuA7ieImaOTK4Ls4hJbBIww5YgD6K+G/hiHT/EmuabJHbxLdTXEcULg74ZfLkC4RiTJHkcDAGUwT1Fe2X3g24t3tpbwLMJYmeQTqqJC0Ey4ZGBwx8uIAbQCMlTuzkgH5b+JvA7aBqttBEl0YbebIW0Ecam6ld9u7e2GiSPO3aTgqenBP6J/syfB3XPE+lpqcK3sNm2xrsBX+dIXXbOkaybioDs24nA3AZ4Arj/iZ8PrXW4tNks4Q8srrFAlrEiGSKSciVZJF/wCWo3Eq2GDkkEZr9m/2Yvhnb6D4N0fTbexuoZRp9r9uW5IigmkAJby0QKHQBwfuj5nIAJGaAOG034G6pJoUMEmZlkVA6oFTEQZlkO3O5soV98NgE8gcx4i/Z/1Ga3kkS3XyoYz5UcUTIJGj+ZwxR8hR8248Yx1ya/WbSfBkQhiAgVl+zJtBQ7E3DcxHHzLkkY5HycdBmzceDtMWO+W5tJHAhkMO1w0gklIIkwAWMZTcMew5PSgD+c74keHtW8JwwbrGdEiWXZNkhDJI8QthaTIBthKwglXZi0jEjnpxvgH4kalp2rRaalxNDLDJCs5LtK5KZZjLz+6Yb8bWHAKk/MTX6TftY+DYILO7VITFEolaVFh8xiCWwqkMAGPABGCGO7PTH4r+IvGuhaHrF1DHDNDf/aSJXnkjku/NiPlRea5LMI1hSNcAncUPCjBoA/Y3RPiEut2thbXDuhksipdFE6y7BuM8UobghnctkghQSR8uT1914NbV7aB7b/SQsiPGJrdHXdKNsxkJd8koFwvKng44r8qPhV8YJ73xLpmnNfM63EkUahknZAHCknC8lVkZeVU9j3OP3I+D2hXGo6NDJcMm2W1ilLxs7BmYFmCiTaQoVhnOMBR90CgDxLSPhZqWnXE00gneB1MoEcKqsLyriPLQgBDhAx68MVXGBj0+y8BarEJJ4pFKeVbtHAIwf3vUyMygB0xsIU9eecEZ+x9J8BLBp1oHjkllKNJI8rRMGDyERbCqgFQg4J55zk9a2oPC0MSkrDGEQgyMNpypC5LktgjPTpjPU5GAD40tPDniH7VJb23mrsjZnkQSCNQwffGke3gMNykjbtAxg9KzdU8IXKQRxLctLC8BLl1mVoZ5dw8rc2TjGwbhwdxx15+45vCrSkGGNSq7hL8qLIA+5lRdqAEhmGO+DyT1OZd+C0uLVz9nHTd/qsFyXB3qrrhSHzxjrjFAH+S8VgkSNQDBJ8olzuZWUqWEoJY4y3b3zS3LrHb28MTK6EySsf4w5by1Dgcr+7RTj/aqOEAYbAclDlGUsMAHBxjkfrxmho5pY/lQMkSncyR/dy2fnYDPU9+woAiVmY9ArFQFwuM5PBI2nd6fjViG3mmZYdgjYB+SNrO2S2OnLY4GfTrQNwKwq2WHlhC6KGVwSQqnOduW79c81YZ5WB8yQrNA2UBVmdmHX95nP38cHjNAGdK2WIDMQPlAJJO0Dvz6k/nTF3A4x/ED0z1xjP41oXawu+9DgsodkAX5ZCMOM45XcCfxx71FGrRSqzxhmUjMTdDwCu4Ec8EEeoNABcIuUkGzMkZLLGQUQg42gDleO3v6VB+8A3DeqOucgkDC4zg9zz/49Wg0TJtkmjOZRuRy/wAu0KCAWGdpKkDnp6cVVnkWR1ADtEuAqux3IOrICOAM5APGfQdKAK+0SOAMICAGZjkAkZLHA6fTNNCMHKkqMMUJPTPQ8nt17VOsQBBO4LkhnwSq89j34xUlxGpSPywu2NQrMSoMjuScjn5gAMetAFEooOcAjJwN3TrjPHTOP/rU+XyDHH5Qw+0+apXgOCceW+ckY5IPc8UhBCkFcZ7jr1z/ADz+VSQ27swYo5XBJZVyfl4454Gcc+/4UAVwo2g5wylcArwecsWJ6AAD2NNO52wcdckKMAZJOAB/nmrDRt+8LhsjGFONwO7owGNvHr1quUKsMjIPTB6ZwQSR04NACyRrESgZXbAO5AcZ9ME8nv8AjSOykgIoztAyTks3ILH0zxx7HsaTBJLdSCcHrk5PIz7U6NJGK+Upd+flABOR0wO5xQA8TzylFdw2xdqHaAwULwC3XAAH0x9a7DSLSSdlaRGKbkhVwMKrFRgFzxnHP0zXFBSGG7rkZPY5POSOn/166TTdQe3wfm2oR86nLKfUDI4+XqB29aAPrH4PTN4W8Z+GtSN5EEhv7d2WCVC8algXL4I6EDPr37iv7wP2D/ilaeIPh74YW2uHa5azgNxtm+SNBBCEcJ1jUFu4AGRnqK/z4/DGvbbuzuHm2hLhWWUtg7lIb7pb3HPv35r+oL/gm1+1DbaVaaP4et70Wd0sEUS3st1kBXhaJomVJARGswVyAqlhgBsnNAH9nXgvVUltUkchyR8x3YJI3AZKnrx9ev4ehR3paRSuRGVz1GNxI4GTk45/zxXwb8MfiuLjS9OaSaGdp18ueaKdfJlZFXc0AYEuCSCAx3evOK+pNF8VR3yRsk24kFlQ7BgHlQxXP149ee9AHsSurIu3lsgZAOCDuPJJyDn270vmICqsAVPGA2CvPBBx6j9BXKWmrQSgKrrkHkseynDD6djkZzwelbcU6hiW2NkLtVhu+Uhjjn7x49znHQc0AaDyqAQxB6FcDBwFHdffPHvxik3YBGckAAE5444JJz24/HFV02EAjHJ5BZSAMdT7j8fz5pxCqAxBb5SRwCQckgk54G0jH59qAJy2RgdDg5YsASvc4HIyV/Kmk5x04G0c9RtYAgAkkZBH45FRCUk8sGwAdvyttbOcAg9xj25pySAZ4ByQACMEfL8wIPXgkenvQA8kBdw6HI25BxyM9DweTxx0NBOdu5CwIXn7pz2PB47DHP3ai3Bsh+I8rgBs8McY9j09ufxJJMiLtHJAIBAGBgdiD93njn9aACSQouScAcjB6nJ4yTz3z7Gq6zHkMy4B9MMVGd2GPt1x6VkXl+YRIWYlRlsAbyQq/MQq5LEZ44z2rjZ/FVvHkl0Rged52kYVuGDdM89/wBoA9K89SB35C8Z5HJJ+b29frS/aAHXLbgqbOQQu5SrYOeCOF5z+AwK8wHi+1KiVLmOSM4DMjbtpB2g53ZAI3ZyOgPUUJ4ttmRWMqbmYgAsowDkNnB+YcggZOetAHqJuoznAwdwzwDjJGec4x6/Q1UimIaR5UjjKyNsCyBxJGCAjkYGDyeBnGPxrz8eKLVIdrzM7ZJaWRo2Vt5LKFK4yFGBjt6nqazeLLMYPmAkKSDyCACV5weegOO5oA9RS6RoxkMN3HoRjglgT6n07D1FMadRyzKFyB1XoQxHK9SQwGfbFeXjxbal1jEiPKw3FSVDFD/rGAGdw4OPfjPNQXHjTT4SkLXUayS7jDCzpukMeM7Fz1Az2789qAPR7m+jVMsRGOGAJ24UAncCGGBwAR+BrzrX/ABVZ2UW95Fw+4AsyqSVB+UAsOMhu3auF1zx3b28HmyMyiPeSj8SgAkhQMjJLdB7+9fBv7RP7RnhnwXoNzq+s6ktklnG9wiSzLERjawjZWkHJcY+8enU55APUvjn8e9D8HaJqGoX2p2kUUEczsXlX5FjUsWQZyxx2GevOOM/xK/8ABU79vS9+J2v6j4E8H6nKmn+bMt/LD+63q7MZI1ELlSpYuc8ZyTgE10X7ef8AwU91PxrqOseEPBFzciJLi7tJ5zOkiBQ7KHjCEYwN2QSc7Rnivwi1TW7rxBqst/qUslzLdTGSdnJZiXfLtk5JOGPr0oA5Ul3cs2TuJZyfvdckk55/+vVoSPtC7jt4OB93IBAOO5wTzVq5tFgfON0cm7Y3IwM5J77vzpIxEXQog2KfnyCd/JOSCfl4IGB/dzQBesbYS7Mht5PJZlEfU8nK5Hfp6dO9dDFptmqyTEzGdVyCgDKF3bZA5ZTt+UjB9TyBUGnRCSSNYlDElQFOBkk5IBY8deM11jWsaxmRRvDRgyKrlHDEMpxnBxkgkc5C9cHNAHMyC3/5ZRtEqIVAJLbivvgZOMnAqmTMJMY+Q5YcFgSDyvXqTmtVojEfmZ48nIwpbch3KXxuHGVIIzj1qhIPmAABGeDgliSSQSB0/wDr0AbOlNudf36Rtsc/MsmVIPKEbDjjBHXp1GK+pfhXrGpQLa+TBIsVtMZJZhJtMsjtEgMOU5ULs7nnPcmvlOCWK2dZZXYITkqdqMynGQPnIB4rbj+IlzpyMltOQEUxwpksUTghV7cEA8YoA/pJ/Zn+PWp/D82f23X0jt5UiEUc1yhlJcjChLhgxj2hhk4AxnOK+3dZ/wCCnfgbwZZTW+q+J9Lt7qBAjK1ysjCUBGZcI7Kp5yckHiv4xb34xeOriWd4Nf1G2E+5T5VzKrbZDyobflc5I4x164rgLvXNXvnZry+ubjeSzGSeRskkZJBPWgD+nX46f8FnfC7x3unaNav4iLAiJopNsOdw6tuIORgk4xkHvX4Z/H79rbxN8aL+4leyj0q0meV/KWQyTHf03vxk4/lXyIXUggglsqQ+7oADuVht5JyO9RfKclvvFj/M9R2oAkd3nZpHYMw3Nlu475z3zULKSA3XI7ZI4OOvrSAlSSBxnGMfXsR6fzqRhLsyARGCccHGT1Az0bC0ARKf4T05yPTuf5UrEEA4+bHJHI/H8KAeMkgk9AR1Azx+f8qQkZ5GOxA4555+tADhgjOOR/Pt096F+YFeemSfTke/rSNxtA7c59T9COv+NJnI4PJPI9TnjFAFqzAEyb8Bdw5Jx3GecZHAr9tf+CXvhm21/wCI2i7IFuHSdGZAVIjjRvmf5gemRnI9M8GvxHRSzKqj5iRhR3P9e9fs/wD8Ee/iHqPg/wCPNtY3Fgt9bXkPkIZAsot5C29xDGW5d440zxk7ehxQB/fF+z/4LTT/AA3pkqpGvmQQEEFWU4VeVI52nJA644FfZ2nWsUMYTI3bQQMjttG4jgDlh7fnXzJ8GvEEeqeHtJKW4tQbSFo7dFEaxRFVACxqPlONpzxyOea+pLB22KGjOEADMTgsGUZCYBLdBknAGc885ANaMhEOCvG4kZBYY3DOMcdG+v5V+Q//AAWL1uLTP2PPiX5hKi7sI7Urty0hluIxtAH8R3E9M9+1frPa3JlFwfLeNFuZY4zLu3SKhIZ9rgMqFy4X/ZAxwRX4W/8ABcXxHJpf7Lus2MERl/tLVNMgGJljcPJcoQnluCXBCt0x9zGeRQB/HX4UvEt5ovOluoRLKAkB8yNkG5clnAUqcYA/ya/QL4deNJI7KPy13W6q1qPJXDk7ghR55DggL8rcgndjHr+aFol8tzYTTRuyea5iZmdc4IBwG6DLNuIGPlyCSOPtH4U3l4kMDOFJEkC+WTIUTaxAcOhG45GcHGQMetAHvfjLW4r62ETW6FSqTSiVtpjZcFDCwIYAqV9QTntXgOp6ytvdzThgEjV1csxJQnKbNny7UPyDduIww4J4rbmi1vU5Ht4mErSyyrE0YkSMOrZuN0h4jRTuODuIGF3MPmrxnxfDeW48q4WS2nQFpGUyLJIoMjLtA++CU4K5GOjZzQB65a+IrV7RCH8tWSIsoZWjUgfMsgDkqSCMY5BI5Pf9YP8AgntHLfTLJC6y26TyzBY1XzJ5JJ87Ytn3mAYk5Pbivw10a71BLOdIov4dpSUIZpQ+c7Q4wCqknkgDBA5wK/bL/gmfLeXenoXhLmOUusiCRZJEQkMgJwzAbeuAODx3oA/p1+E0W3TrYgGPeiblbLMp2qV3AjBBCjn1J4JzX0VAX2IwYAbANpC/NkHoNuc4zj6183fCyG7/ALNsXgeJfNaBrgvvkR4ggDKufuSBT0/XvX0pGAI1+XIIXKjCnPc+3O09e1ACy7mIKSeWwZDuwGLoGyyEdsqSM9flp5KsFcnOOcEg55AJ68HDZ6Z49agds8gcj1wM45GSP/1fnUSuuDhiNpYNnhdwHzAYOO+PrQBdDfMxLdQDj+6MZIBGf4uv5VIvlkld20tkDB2jIGQCD1GAfrj880yqCJCGbKhQuTtwDt6ZxnIwD1waesgPztuADAngcEAn1yOMdKALcjHnuAeB6g4GMnrxUZKll3BsLyNuVAzkcgEAjJ/A+9Q+dvdiCQcg7cDoOmCD1GOajLlTtTABHUk8DgnBwc8gccfWgCdiOVKhl9cdTyV6mkSUuwG5MkBmQk8Anqyhjg434yOcn3ppyqgYJzt5yRkkdCCTz1pFOwqAqqWzjKj5VJznkDI5P55z3oAuR3H7/wCy7HGIxMzBPkPzlcBgeXx244IIPBItpOr7yqsgy5CuFDHGAr/K3AIDev3ay0cmXYygmQEo6RyEBI1TIkk2kRvvdyozyOmTmrQYjONvUDaeo4z8x7HnuP4higCwSjyByu+WNSqZ5xnOQPTkDJHOM+tWSziJHOMlflVXHJB+ZSAeBnNZSyONpxhzk8HIBxzhsZI9DgdelSJJuOHwCAcAE4JZs/ieR+X1oAsQII3MrkmdwyyHcWHJLbFz/CAQBgDoK04GiYjdymMEdz1GRnryOvXA/PI3AZbfgABVJOCuMk8n7vB9eoqWIqiBFY7RtVFZizMCcY3Hk9+pJ5oA0X8slHJ+6HK5PyDdwSfU4Bxn1+hoVgCqZGWD43BioAwQC4GEOHGATk9qh84dHyOowSASB09+pz+NSLLkfKvylSwbj5wDkleOnI74/GgC0SRjA+br1Oc4PTGOQAPb1oPLEHOcDPTIxycEjvx+ZqsjhF3KXGWLAMGIwx556hRxj2HNOafDqpDcgncBwPmAwQeev8qALDDA+UlFQDoRjII+brgnoPxpwBHLEsMDPHXGcAknpVTzUjMjSSkoBvYMVIRAMMVAGSOAT71KsoOMY2nkcnBGMjGO2SefegCXBAUjAxnGMjA6AcDggdvejOT1wBkEnnnGM5J689+OOtUri8EIYnOSuchdyrxxlEyWB9qk8zfCrByHxjbt24+VQWyc7fmPAPI70AWiRk84OMZz06A9O3P5fSgSA8cnI2g9AMEjPA55BH/AqqokskZldHRN7JhsDeVJXIXOSpKgqfQ0jNjnJOAcnBAyOePqQAfpQBeyQBzjIG0AfU5JPTtmjGCcgNkDJOWGDgAjng8VVLMR6cfNk9eAeBzxn07UK2T14A4549x0PI4/OgCyeTleR90gEcc4JxngnPpShlK5P3h7j5c4yBnp0/DHNV1c5BBz9MkkjLDkDgYJz/8AqpAyA5556AEMpyB97K/MRjjt14NAFrzFUAZw3fHXPYkg9MHnntzQNzRjc4Leq5CkDP3SxJGACOufwqmGdSSx6H5QQAQpzwcdQPzOPWnpIGcgORtA3rz8u4HAwevOfrj3oAthcggOAeCDyRnIAIGMD7p7Z55qMxlgm5mZ1VOR8quQepQd8gf1qIFS3cAEAL0I7cAev8yas7hgkHIAGRjnnHP5/wA6AIwXXzA4ARcbG6s3yfOzAL8vOe54HrTjnhsHORjPXa2e7deSfwprkjIGc9cY74zyR/n8qa0i+4AGTuA4I6cAd/T3FABgnORgEHONuDgHBGBk/hXG+II0e0mUpuG2QdSuSQSNx9MkZ7YHNdW83lq7AAA8nHOSARxhcjOf06VxOuXO22lYEAHjdjkZ4BII4Gcf4UAfzbf8Fw9BEX7OnjaSLbNjSnuJobeeNxDEmWHnbJcA53YDfMMtg5Ir+EqOBcukgWPYkiKMAlXRRuVwmeXbJ6kKSe1f3lf8FobxJP2cviCkqRmSTTLwFZIwyDakrojSHLCMsOgPJIwc5I/g4tGVRPKPldFDrsUYCjO4oQPlII54xjI4oA/Uv/gkjqw0L9qTSIY2Ev2/T4oZl5KJ5hVcF1B3Lu29Ou4YYA5r/RR+CssVx4b0912JKtuuQMqS4ADEggfNhcnPPcV/ml/8E8PEcfh/9pzwBcbQwuLi2tpHZpJTskYRybYVTJbgYblVI5zX+kL+z5qEV74X0u4Q7kNnDtJCnJZQzyKQflBc49fXGaAPr+HLRxkE8gEHIyFAJwSeev4daskofmAJbaEY45K5zzgcdT+dZ9tIGgUDOcgkgDPAOcevI/CpJJpCwJKqmArAAncTgAg9uhyPU0AXoWRpAiyIpUBmVjyqnoTn7p4OKcGYOVUL5ZHJJO7JIwoGOBjqc+nFZAlWEllRWLuokZVw7E5UFyo+bAwPYVdEsbLgE7hncvG04I+62TnqfyoAtsWySpB2jcMng8E4wOvH86AzMenOR1+UDGDyO/Q9xiqqu2MZJB+YE8kYJB5+mf5UyS4cSRqMncX3YTjIUsCzdEHXr16CgDXsRsnIyMsjKRk87sAZJHv+dMnSJW/d8spc8npvd3we24bhu9QfSoLWZfOiyGXJwN3K8nGDnPGTkHP5Uy/iazlljaTzTK5nDKoxEjquI+D82CpOevNAEkb464+YAjAxu55AwMjj271IXJJUKwIG4NjPGSSME9c+1ZSzSErID8qgHJXjIAx9Oh49qvJMHTOcHcR098Dj0PP5UAWtykYA7YbPuMce/XNITlMICSTsXC8q2PvEEjI5/wAKiEgIcDJJwE6cNnAyMc8nj+tSK5x8/wArA/MdoG4gckDJwPQe/NAE44ABUtjHOQMjGDkelKzAc5wvc54HPA+mMVXEmCADu9ONwJ4weO2B/wDWpxcjauAcjnIHLDtj9MH0oAkLgA8jcM8AfwsODnHJ696riRGVXSTKkkBhnnDkEDJ5GRwRwR045pGd2xyAMbc8KSw4K4zzx+g9qRV4A6DAAAGAFHOORQBKHHQ4UFTk8nOMDt1BPTtzVdVT5lLFhn7rsp2kduucdOp/lSSB8EKfm+XO4nbgHDnn7pxnFJsVQGBJ6+gGDzngZz19OvFAEwIXIU7cBiDnORz0xyDz+QwKRfvg5bBB44xkgHBPcjHH1NRPggBcJxwgJAPBBDZB9R7Gk3hG5TJ3AcFiCMk55P5fSgCyz8EIpbBIOTtO3IB6Dnkk++KGkCkYJBPfvg/TvjdVZij5wGVWB3KSOAVwRnPC8nqR7Gp1u1jt5IBFGzPt2uxBZQowdo/hOD68flQAjszAYOPTPOecgsvcZqNmG7AYFwQQuOevAweg4PPNVnuVTaxB2lkUgA7t2SRyAcDrzVKaeVbhWhZVTc25fvOCMFWVy4zgg5yOc9hQBtCRsnOV4A2gAEc9SSvLcDPNJvUZ+bewDMchQwVmOBhV5UEY/wATWTdagm3zZ2ZSoAaYMSGJIULtwcsSR0/OohPkswkcjGwYwRzk9VPNAG8zgAAkDAJ7EjOcZwcDkUM6tt+UbgAwY84YZyw44OFA/WsdZ2VcYcrwASCVPUkcjg4B9/epobklQDIpIwZBzmNgc7S5QdRt/OgDQDOFJYq+5jgsM4AIIUDsAOmee9OiBjz8zvvdpSWYHaSBhVwAAoGeKrLOhwSo56Nnrgkknk81DPLKxTyZAi7+QUJ3KFIxkcr82D0PSgC+LhmmlQxPGqYKyOQVkDLltoViRgnBzinF0eN4pE3owZWG5lyCMHDKeDjoQciqQlw2M5J3cZGSMnPTqc4/OpGcY4J3A8g5JHOOCB7igC60zSqoyMDAwOuDk4HHPHX69+KkVsYyCD3+bkAdBnOcc/SsxGYqcNgBnx/EQ2MDn0BJ4zg08ShhvMo3Ahdo+90zu64xz60AXWl2/MWweOenUdck8HpQpjUYAAycnbjJzyzHHf8AxqnPDHcwNFKN0T/eUsEL4Byo2nOfp6U+JkAUKSuF6se+0YAzz0+poAsEqdyvhgwGFIIBGQDwfY5PWmO6oTtKgZ+4OBjHUAHtnv2NRNJnbuAyADjOSoGOCcDtkevNCleflLZ6HPtz9ev60AOe43gBQFYrgMVLbjyfmyeQOPUVX5O0k4O1SxAIAIJDEAjA7Y57fjTi/JyFyMnP+zxgcjk9KanzYJGTzkAfXGQeR/8AXoAVgSoznPXngYznJ756/nTNzBgFOTuPy9OnUg/rj+dSnBXOAGGRjnpnPAzyMgflTCcHGMqODnjggYAwfQ0ASSSMGRduAEJLDDZ6YBJOVODUZyewGCcdASOgBI65Bbg+tJufKjgrzkbTk8YXDEjuAfQ/rQWAHbIxkbTxjqeT8x6flQBGzFQGcHaMggbmZhnqAqnOMj6Zz6ZezEkL14A/3hjI6cdSPyxUanOXY4kKkBtuSAc7hk/d/hB+tMYlD8y8AYAHduCMH8+lAFiJgAxcsMLgMMbiSRkqex25/KoJFAAYFxkZBYckdRz27UhcuCQO7ZGTyTkevqR/jUQlJO1skDKqCDgYIyAe9ACk8YOWLZHHJHHfGOTge2RVJljhLyMXyFxtOWLf7q/3unft0qxKdwwQRhhgLu6dT0GT0PFV2ViFPOSvGQQwDLjvgqf157UAV4pxKqyBXVjjh12suGPDA42njP41Tv5CyE7mPXIG4gMBk9MHBOO/5Vb2lv4tueC2CQScjLP7Z7E5FZl2+2NiACduwkdSobrkD696APE/G1qgsZoY/ljcsWHAIJVi2xm+6Mk8f15r+Z7/AIKIfDmK18aPrUtvNC8aLIrCP93co6pOJBNnEkQBB5wFLYya/pe8bSstvM0SEnDHaFAXbkgnH+6R2IHpX4Tf8FLm1PXPDUflPaxS6VpL28dvEPIv5bRXbzXUNKr3QYOEKxg8Icj5jgA/n38VXllc2badGLadoHkn/dgB2cMy8KWAIOFBHIYRjA+9nhNAWcxrbx+THJcXMs8ryZHMbRxpCEVWxg7+cDBbqBmtjWY/sKTpJG63SSIY7iZJAGj2BDviKK0ciSBlPJUgcMcGuJszcx3ME/lmN4kuRcTifepDuXU4H+r+WZG2nqVwe9AHst9p7HRykt3aW0ljLOX2xKv2nLKVR5TIQ7hCoPHUg4ycn5S17UZ9P1I30YjkgilIaIeXNKRLLGJDN+6bYu9BjPpnGN1fQVzIlp4XneFpLoMu8+bGG8iV5sExuHwwO5Qc4zg4xyK+SfGWs6hFeS2syqIp0VUmt1hjkmWUiSMymIbsqrEYbBZfagDu9L8R6jo9+LtLd1ErQkDyUeOZN0ZUMCWBYZ5IGQwwQATX238Lb4SWVxdSwTC7aN8B/MiFsS7F5oiVypCht/GARknlRXxn4UkbVYbKyZpboW8z232wSRqhd5FkaKXzcLFJgbgVBJZfmBr9CPhboEiabawXVkzRSpGz3AkG/GFBiUIcqE2ksSRu835SduKAJZ9YvpIC0piaGeO9s3dXaI+ZEhWLzskiT5QNucFdudzcivl74g2+qtqglKWluPN2TNBNIULmQW6orschyMk9VyhZiQcV9b654Ut3u2W3jmWCIuVM1zlpPMUlmkRt24hymeeNvPzDNfKfxUJ0oKRNJJEssbl5I4C3yvsBSNiAcNG454OcsvagDy251m4ghl0wSwx2+VLu4BaJVdGLRo7gCUgHkcscYPINd/4b1u+nsoiZpp2jCrtMkXlA+YAiu7ZMKGJZCShxyFbBII8R1e6muoP3aPcuUMzPIRE6ABhHIxZB8u3aBj1GDg16J4LvrtIWj8l7B5YD5W7yy0kGRIyq5c/vGkhbBUDOSMjigD3XT9RuLyWzYvKsv2u3Wa487/R1tpkSR4JJV+RRvPy85BH3AQDXQ+L9NfStTtrq1tXkjdIJ4Mq8yFmzKRGSjGRyFBJbAG4jGSFrjYT/AGVDbQSQSulxbgXFuqSATiYJsDSBCkgQld2dpIbGSOR6Hr0ck2k2H2K1L3lyqNaztcIskscL738iAsAhG1EU7SGKHqRgAH0r8CNcvm8b+B7G9s5IJxqtsjIQkflyXClkJjRz87O390KFbJ2n7v8AU/8ACIQ/2Bp0EkUs0zQIjtBkE7EAZ1VGBQmTkYPGeMgV/K78A/NuviN4HkubT7HqMeoQ2CyanOLg77QH94xiRm85wQuNmFK53HKiv6q/g6Gt9HsDJKo3qjEqPk3cfcbJJB4IHbfnrQB9L6Lpxt0beske+R5SjyebuLhmZ+SSmW7f7Oa6HygcbsY6kbeR6tx1OOPpnNZFq0kqR+VOquHjYNnIaJXBZGBzyVLYI/iOOK02k8sljIdrL9wLlkYEndvA4JGOPbp1oAjW22NK67kSRy+BgKS2S5AVRgls565JzUUwCQuxOXwTxktjowAUHL7CeByc0n2l41YeaZN4Ygt5axqQ4AVVU5VmDAZAx8ueM1Qa4kmjljuAICYgBLDKrASMDnytyfeQg/MV5POOooAz72CYlnRtyvGVWCREKBl+6wIKkDg7lJOM8Y5r8nv+CufgxPEX7HvjlYoIpbu2vtGvIIsQxlnjv7cMI2YcMUZgMMDX6qaldRyKFdpJFYNEwWSWLIJR9rCNvnfEY5znGQOCRX5r/wDBTKVZ/wBlX4izx/ad1paW91DZDyt1xdQXCJAkbTEhU+ckjAOQG6jNAH8NkkcAO37K1tFa3INnax+XhLlMxyvOrKNzfNkE9N54rP8AEN7LayiKKFHKRqqYiIKzSh9xXy2yUCs3GeoUkZPPUXdxdXeoalPeJItlFLPIUt5t6RzxgzFpFZDsaQFhkAgFgOBxXjOvalcS3zIrPGTJ5wJcp5QwfLZpVydxLbeoHzZ6ZwAdF4Zkhu5ilyJ3iLy7YbdjGxk8tkVjvkCu+4nGRhcHC55r3PwdoTxX8mozRwwR2kSeVCDtnjkjACrdSH7jEgZwdvTBG2vnrw1fmzuUgheOIq6nMynbIpi35ZnJwwYuQcjoMYNfYfhO2VvDTvJdWrC7BdZPKkkR2cOoEchmUkKFHzkZXO3qTQAsUonu21E2TuBGsTRlGaN1WMRy+d5JAI3Mu1s5O0cZGD0fhzTrUW2p6imo2tk1vJFBCt3FILh2lUNP9nhtg4gdQzANI4D5Azkvi1Fo8U0Frao628VrH5tzcyu8VskUieaVCxOPNjZtx/ix/EQqkj5k+MHx+0vwlbTeF/C+rwJf2u+a8vBJHLI9wjMhldynDI6psjXeSG9AaAO+/aC+P2ofCBZ/B+nar5N7FAjXVvaXgVtRF3bxSf8AEwWKRXe3KPHuQgg8qRgEV+RXijxdqPi3VbnUrgeR9olmYwWzSR2yBycrHHn5F+Y8Dj25q94o1XVvGOt3ur315PqVxqFxNLNeXCMHmZ3ySqBdqHaR8o6Y4ArR0jwfczQmbJjWNXC7Y5GJYEYBIXAB8zqScZoA46zsbu7khWPcXT5ULHDR9MDc3CLn9ex6HeGgSpPLG7KzfIwYso3b13r8znDnaegOTn2Nei2HhZ7W4ERfytxTLgEq4IUhZAiElSe3cHntXeweDft0bSyP5QtCHBSHKyxxoSyopyQFkbCggAjdyMZIB5BpGjTSxyWzQD5mjMhdI/l2n5Rv3ZHO7hQTknIxXsmheB41SC4aZPlii8p3R/MkIYK1tGI84YEjOPm4J5NdVo/g3eUlbbcM8SkFo2iMRDAFpFz8jBnYA5IIXPSu0bRz9ot7a0aGIANu2NGQQGAkbzUGThivJAOD2oA6r4f+EEt7yOSCF2kCvIPMTY2C67EAKcHYw3HJ5PoM179NpqxAeaJLWIbS8cuHmDOwkCRyMN3OP4e3r3wvBXhfUdOjj1KYSLbtIFzGGmLwom1ZQ+cCLO3uPaun1jUIo7tLe2T7XMruzKw2tE68h3LMQwEZJBGT8vJIOKALmnatDp0ZgAu5BswqQMJZZif3JEybQVTY2Rtx8yd+RWT4m8Ti3trmW2nEC+Uf3FzKI3x8xkiVSPm2ScAN+BODjIv9SuLEC7yiM3DxKxE7QgKCAFjywbPPGSTgHI4818c67FPBPBdXEb3Cxq0OyJZAWDD5MhQXYkoCWODjJPegDyzxfqmq3sTzTGOK3lVWkO8XCAsAqqEC8vl8n5SV34z6+I399Le3McBhQtl4tzo0pkZGdl+VEBWNgP4RuA7HNaOtajcpBIrMWEUu4rI7FgELbVUiTJG4txjjORXNjW4UjR9s0eqs8clvI0S7IvLV1UmQfMFI2dQSdvPBJABG9q90PMK+Q8e2Rpf4cROEcogwGHOCDgYxXqXhbTreNIrtzHLLBkjePL3rnYilZAS7dCNoycYBrgtDjvmSWZmEgzJKhkfdseQndsJBLtkr3x+Jr2HwnpesXMhkW1iZ5THmVpFRmVAhZUATEfDDsBhuDjNAH0D4e0mXTdOim8o200qxssU2xFuXaBtpi27gqs20Z4BI2gjNfL3xj1+D7W1jHGHCQ/vWRY8xzliBueMsN4kTJIIOGAyBxX0Bqviq50fQvspWSX7PCUeQKskqysuQkbT8EbgrHBxkZxzXwt4114XclyQZN00hLCTAUDdllOR97coPGPrQB5JrU77zIxJkLdDzjafl+bv0/Je9R+HnlbURMWKFPn3I3l/NkABCi8n+ePrVS+cLLt3FZUYEDAdGVhnfndy3Pp3PNdF4O0+41HUbW0t0aW4vrqOJFiQuwaR15G1cqM44HNAH0j8IfhpffEXxdaC4jdtJ08JdaheXPmLAIG6QmQsFBZkAwOeO3b9UtGt9PRNO0exuYrS2sZFtrS3srZN6iNF3Srsz5TqEJJ4zxnnivFvh34bt/h94asNJW2BvLmBbzUp7hS/2uaRY3Me8jKqFLfK20gN2Ir1XTLyKOxW3llmKXayBnt4xA0se8N5UR+zks5jZlGPlyxJYgDIB6db3tvqVm8NlG14VlZY53miim85W2l1EnW3Lxgs2MEovOBmsq70zRo4Q18iXGqTSyJNaNcySqXBCLJO6t8qBjIduMEKAc4GcS2htPskVnpmoC0hvDOt+bmVtzujsFMhOdrNkbWX5TtBB2til06008Tyo19JayiQsZ7jynEkgVxGxnjcFFLsAcYG07iuRkAGbe6PZ6fC11MEjBMslnDIGlhkmZZcqHlTLorbmBUgDYFxzx4H4o8O6Q92moXFos86kNbNax3Fxliyr8+zGweZu+diD8w6V9ManqNhPZQ2l5K6S2m545FJAm81sTtE5chh8ildp53Ekc5Pm0ukaHctIsU1zFJ5byhrr90hWT5yBt3AkkOqgEFtucEdQD5A8W+GPOffbwmGaJXDKB5kzZZiocHgEshG0EgAn0GPGBJqemS3STQBpjAdoUJtjHJAlD4zGzldw54POQK/QbUNHtbaBikKSidcpHcMTucRuFaNlfcoYnngjaoPAznx3UfDml6jI0AijmkkhdpwZY1QB2BbIdgwx22jICYHUUAfMNxrOtRwXbXDRQpL9nKQZUSKt2pA+y28U52oIwpcDjIydpxVzRtdkt0SZGQRiTYCG23DMAWJYKMqOmM9jznrXX+Kvh9bRZfTWKpEu2T5ZbgRSgksu8KpQcELwT+7Ix2ryq60O/wBOuY3e5SaIPgJHAAAdufMMbkMjYPTAJPHrQB91/DX4kyWN3ZTrNabI/JaWOZZblUjj+cklkGQdz7iTkHHXFfcHhL4y2zz2sllrNpaJdRBLuK6MxtZWSX5fJlmLyWsqrt+XCDCrgnJz+PHhe/1GzuI7tbkiPC5E1uoaNdwG0FQ2TsGTgALwAScivoXw34qDSxJLHGLSUIC7ExCRwzeY8JC8YUA5JHZQSegB+yukeNrieWPVUvLK5t5YZAs9jcF4G3vCDAZZZP3jddu5S2FJyR19O0XxDoGoSH7VDJGYmJUR745Nyo7wlGgwQ5K4APB3EAgGvyv8BeO7TTnliknae2UE26wXLT8syExzRsRskC+b86qSx45619WeF/HRezhnt1uVgtz5/lX0MKoi5jLbLq54liIXaysNxBB4JAoA+2LD+wpts+nytFPMqt5ay+TEiE7tzsXycqwyuDncM9BjanguJNK1CFJo5mO2IXA2zsks7hYoNjTAeU6jLNhidhAABIr5S0TWrm4ZGgmYJcHzS0dyrW6kttG1ogTExQqAQc/u89znr9V8QXWlafHqbS3sixo5eexmVo3jgQZf5Xy0qsHVl4yfmzuOCAeuPbskQtlvp7XUorWRENsr4A5mupJApYyAuGxIQFxgDbxnl9V8THT7KZbu7N9JcCSCO8PliKGbagSCX5cFTHkEsQV5OSTzxvw7/ag+HNpd3FhqljqhvnhCXGp3KrPGXhkO2xVRudLWQ8Fo1LFSNynJxz+p3eleIfEU8ejSyR2urlne0nLywqtwrSiW332oMjbXTGApGeMgbqAPQPCdzqOieHtV1/VI7ZCrvDC91hWa3lEjqiuTh1KMzKOGFYfhvXYtP8OeJNYub9R9vfdGd0hthBI2EzHIAFlU5bAyG2pjnBrG+LTS6JoWhaRBcCSVp0huorhmggZH2okjMpYBUKBQyjODx8wwOK8YXNhpXwxt7ZAtkNSvfMlt1LoskaK4kjLSgGNAQCmcg56k4wAfNvxrfTI9NivndJZrhL6wkEawyRvIZJJ4JHJTcWIkAB/2Bjrx+TninWtQ0zWLi1luFihtpT5aHEZCCfcu6UA/ITM3JOMAdeM/ot8YNUt7jw/Y29rHcZhmWVSRIVjEEpWRZC5xMoRiSVckrz1r84/Hwa/vtViuGsvNubF5baS0Pm5aGUDBZwdj+VnATJZUUnJGaAEh+MN3oNwIVuJ7Vy4lRGbdhyEfzd6nDxu5G0jPCZ7k1+0f7CX7WrXGtaP4c1a9dodUtYbPzpmjbM0tvEgQRpOSYyysSpZQx6beg/mx1G7ke5ZXl3CJ/KRiR8qRHCqo3fKvUgDHU4Fe1/BD4l6x4I8baHfWMwVYtUsCksjOjKUuI5kCuhJQMyEE4bjrzk0Af1HeIVh8O/GUx6fHFcWWrTXBhEg81Vium82IYDHDxl5AD25z7fXy+GE1HSFmmIluRYW8gEcKAsqlxKjBMAnI5Bwcp0AFfEukRy+JPFXgvxBI8rXF1pOlXMbQbDayloibgPuI3OxlVug4TnOa/QzRPD2reYkc88qNLbxxpA+791alpGYKwO1ZizLkHOMZAGSSAePS+Cre4u9CuIraLCXW6Pygi+XdteiVC4YMJI1BTjuTgtgGv2g+C3hbOiabDcRuXMUcsu0CPg4Z/LZSeeCRt4AbBFfC/hXwZYNc2keuW8zJcSSS2hjK+Ys5kR4w6hcOGYPkgjkcDjn9XvhjpEVlpliqjiK3SMKS2GyOTyODuPBxyMdgBQB6BZ6LDBFGFglKuI4V2h2cIQdruVXG3GMnjr+NVdR0FCs9yoLzCBkKPLJHbOdzMityQsm8AbgN2GA56D0K3tf3caRkRqigqqYCsoUja3HC8g9uRUk9ksiqrAgBvMOxipZxuIViDl8ZPy8dvpQB+Y37SvgOa40bVLq3ge5uEhmb7Koi3nyo/MdlMysoUrgKdrMxAAU5r+QX9qzVrjw74/vilk9lELqUTKgnwix3EoIDGMbXJxnnaSxKnBxX91fxk8NibRtXeEArdWlwssRRZGLPE4eQFuQSgGBzjy12gEEn+Qv/AIKC/BmSLxLd6i4khFzIYQBDJtESSmQRlVXk5dSDglvMAycCgD4x+APxHF58QPDqm4dwt5AwhDKHiVpwPmYYeVBgDBI28EZwQf7LP2a7uDWPC+lXcFvChlsLJTFG26Mu0ITG4Fm2sVDE7f4wRk5r+GD4b6FceHPH2k3im5jhivoTNI2Io1i+0IsijeAAAFYsSQO3XFf2mfsH+IYtQ8AaGzzRtO9tAqBduCVRfLUcgHhmxjI4PXrQB+mFvpsLRtDH8zxFVeMq+UJjQgEsmD98HGeM84PW1BpFtukhR4pWUIs0avGzxsw3BXjUkpzyCwGfbitvRFS6g83a5bcyM0gI+aM/KUyx3KQQwYcEMCRmr9nocS6hcal9qMt1LDFbXEUQSO1Vo0y37rczCUhlJYsT8oBIHFAHMnSwrSARhBtYnaPvYGASoyD0Bx16DjpUJ0oyEOwTcQyxtlxlQBkMSeTuDdB0xXoRtYym7GWLFMAkYIHOMdtw45PX1qlLp+8jZiPYygMI1dwqk7wjk/I20uOhI3E8c5AP8ayNTIYxG5VyzjYAFVFJyu1g2W+hHapXZFaQRKpDqI2DBsgjaSQQwAOc57c8ipJXLTM6CRgVCqJwjOFK4ODgZAB4wB06UySNYyMMrswyQBkc8Etj7pHX/OKAEaJyGkJBb5cYQ7RhcYdtoAJVec8HPOacEzGSQrMsn7wlicrwpVcHlcg4/wABT/3rF1IkVCyt8ozbAYyMgEgnBH0yc05dssQRpdrISEQKSu05O7I5J3Adu9AFaXa24LEMghlcAp8gBDZQDHLcnn8aRVkkwAu4JuYlVHyqfmbLYyQAD1J+7UykEg5G4BgU2BiATgYB6gj1xSxq8aOVkZCxKEKDl1bqN2MbeDnnOPbNADpZIxBDAQjkr5gcly0JIKOuGX5gyhD3xt4qmrYEiAQyBiTkrlhgHBQn7vb8+alK7clxjlQHYMeDgD5R247emKnRHKjZGAYwWYBDudCCWYlsgLgHsO1AFfzhHCI0V1l+bzQ2NjKRwcY4I5496kkVJgiQRknIK4IZtoXcwYKQGxtbg8/lTjAwjWZ1HlBss6vluoXY2DheeRx0Oah3bnCoioFCkfxZxkhn69sZA474oAknhtUs1YZMvmbFdVJDEAs5fc42qN46DHB55wKZ+0xFGZ2AXlQzHjbkYx/DiraJIAvmBhCfmbCb22EYBB2ZweehI4p120c+2OIMI0GUeVyznPLKxAHJI464oAovPIoISQsJVUy5XBD7SMEnJJwev+FVEVy2TjBOOSAMg5wc9uTV9bd3IUYIRAWIwyxc4y5HQZb65NRMZEQxHadrE4A55OCGPcHmgCsyFGKEDIPQEMOeeCDg8GpYnkDRuiqvlHOYxzw2cscc4GR/Q4pcZkUxkBjz3+U4wc598/8A66ejSDzFADbj87FCShLHHzfw56/WgCO4QR3EirgxhiVBxkg4K7scZxQrZLEDbxjgkdf58VLclZJXdcZYqrAEkbgACVP90lfwzSRIFUlh82Rt9x9c8HOPqKANe3lFqUZCcsikKzHMchwMn5Rz8uQORhhX0P8ABz47+J/hhrVnqGnXsqCKWNmjSWeMFUcO6Eo3MZBy3B4J46V85qpO0yHdnGOmQqgDGR/sqAPTNWbYuhdkZkZlOOo3ocB0JzyCvH4UAf1Nfszf8FW4pdK0jSfE2pm31SG62yFi0aSwvbxw7P3ZGVBhQYzkEliecV+/XwF/bM8HePNHhkg8SxHVo0QxWLgvGySCMKRKk4IZh5jAFSAAB1y1f5v+l61f6VdwzRSyxtbyeYCjsACpBBO0/n+XrX6C/s6/tn+JPhxqmnm+vZ5reJkjT/SpEVW4CyTKAdww2Oo6egoA/wBH7wj8U7LVkhZJwVZoyrGQ78bs44Pzghlzk4OcDFe5aT4pgvG2K+fK2bsAhWWTft+Yj5juBJwTjvjNfyt/ss/8FCND8YabZQXOrLFduYkbz5xE3y+WsnkliMoCGORjOM5GM1+zXwm+O+ma9Z20sOqR3MRSJUnMyytIGAwzsmAzYB68ndnryAD9PIL3zFQR4cNzncVIOQV+Vc5+ZjuxVpZ1LdeZcAlCxX5Cxw3Zfvnrgn1OBXgvh3xrBerFsnBDgMuCckbQQAGPGQMHvnPHPPpunazDOcAqGGD6lc56YIyeCe545oA7RJVTbsO1jwMkgAnsTnJGKlhdidpKk7cZGSRnOBuByRn/APVWIs6tgZQndwSVG7OCANx4b731wamWU7tw3EAbs5G0luCpA5JAGR2wevBFAGuWUA4+8SodWZsBQMLsBO0cMeB6c1SlnXkY4zn0A4OMDOc4xx/+qqhmz8u48ZOT1+Yk8cdRj8zx6VRurgKB1J7g8ruB6sc/KcY/KgDG1q4KLKVc5OOjZK5Xkru6ZAHQYO71r5A+Jvj608N+e1xcrFK7MgDuqKwdxjOWAA25/rx1988aaxqUH2gWSx7BEUQtHvaSQoNrq+fkAy3ABzjgjFfmN8cPD/jzXGvZbRFe7u5gquyEkYbCoj9FQZYHP8PTIoA6Txb+0M/ha1d4ZhsiieV4UfA8pFZ+FVuN5yQRn7uDjNeH2P7fvhtrffd3oExeMLDEXkeIH5ZAZcBQApGB1ycMo6D5X+Inwj+NcBntdSKG4VVSMZFx8pjO4q0JPyHcegPyjnPFfn34l+APxmi126ktxBBFPIzyOpLBjuDBFQsBHgEg5YHHzdSCQD9tpf28fD8lqlw1/EZYVfEiXK+W6uIywVS37uMGM8ZJJXnHGOZb/gov4HW3vryfxBaW1vphVLpLi4SGV3YEgRIWG5tvOOvPToK/n2+Kvw5+L3h3TZ9mpXQjRMOsazDMgJJALck5Lgc4OcAmvxc+NniP4i6Frzx6nq+rRxNdNM8ZvZ0SaTkbpNshxJgYPf36YAP7qdC/4KUfC7WLj7Ta+JLMySokEf8ApCk43MzbcSYZFAY57YweuB3N1+3N4Pu4YpYtTsZpwDLFIJ4mlRGVjhDuygOw8V/naaV8UvGenX0NxBreoRukysipcSbdoIJj8sNh1OOh4OeRXpkf7R3xS+3SvbeI9RiaYRK6tIwxJGqoxjj3YiYkZOO/Uk8kA/tj+Mn/AAUm8E+HdJuJ5NTiiuIYroTKblZo/JtwSLlAmBGpDADdli3pX8pn7av/AAUN+Iv7QHiTVdI0bVLnTvCcdxPFGYZpg9ynmOMht2Qm0J19K+fUv/iZ8VLcWt7eanfW8ysJQrz5kZlIV5CgJZAwHygdhk1654B/YU+IXjV4Ut9MuEe52mEyQsd+QOpZcKSWxjqf5AH54SPJMxlkkklkd2aRmJZ2ZuWYk/eYkn881NDCHdMhlC9cKMke56Zr9kov+CSXxSiurdrncsMzqZ0WMnyRsEhAXbwpBGDkDjHXpp+Ov+CcE3gPw5NqFzIrTW8X2h0UruISNWLNjg4DMdvU44yeKAPxqv3IiSMnzBuBAJBOQeeT7VRtTEWG7PLEFcHCg8qQQRk5JrpvHOmHR/EV/YbXSGCaaOPK7T+7ZkxggdMe1cssrou4NlSS2wHIBI67STyB/nNAHa2YjMqCKJZCqBsW8wLhlUAHa4+cbsE4yRXSx3UFrCiXxCq6gsVOHCg4Ck9xzz9O1eWwajdQMkkOY3UAI65DZH8QJPJ9xVe9v7+aR3upJXdxtcE4LDhhk9//AK1AHcazq2mEr9mUKybl3J0lQY2MQBxJndnPXqK5KXWj9yOFVYE/vNxYn7vG0kgDg9PWsmJjLModZAhwPlJYryOVBPzHBJrqrDwRr2u3Bg0WxuNQYktGILeTc+4jaAqKcMc4wO+QKAOXmu5pCA8hztPXJ6npkn3qupZiST0yOec5zycV3WqfDLxzosXm6r4c1SyQc5ns5kAGMk7mTAHI/wAiuImjlhcxSxtE6llYOGD9R94HpQBCFbBxnnJx2z7cc1YkkklRFbbiFTj5QpwT0LAZbn1zjPFRyOA6qhDBQAGC+WSFGTlcnvnn2pvLsAcDcRyxwAD+HTmgBrFUGTneTggDjGD1buf8aGQMowQCD0PXG0kke3SpZYSj7WKNnBHlsHGGJAAx0OB+ookheMjI4IDAbgzBSOCcdPxwaAK5x8oz8wwevfjg/h/KnAscckAdV5Iznr164pcd8n34GB6c/WkXJAUZ69Se/uB7UAJ8pHHU52nAxx75yD/hTgrMNpxx8xOOo5wM49v0pWXaMMCCVBAIwCCM5PPAxjH1o2krsUMTkYwMtnJ4wD9aAJl8hAGkTzsqQE3MNrHK7jtOc4IIHTjmq8RUSFnUmPnjOOOcc44AIrptC8JeIdfuUg0zSb29djt2xQSNknIGRt4P+etev237N/xFNo99qGkTabBldi3SlJGDKXGFPOAuMnB+99aAPAYcb1UkrnOGA5bsMenWv3V/4JU+F9H07xfpevTxxSXkl3HHGSqFlfcodRI33CQwB5xluhr8YNf8C6n4dmeOcMzRnrsf5RuOOo49ee1fpp+wF8SrXQPE+k6fdzrbCOZZEkZLdh5xYRo0izYJiCvjhh1JyM0Af3+/AbXCum6fHviy8MT+WTh40ZIyVXb1AI4J6jrjk19nx6tGluoMgRyDk9AMKABuwMr9fSvxk/Zx+MGhjRdKYazbXdwIkHn+dGqpgL5hUOQWVZAQC46EDuK+tr347Wlw01ra6hCTHbPcfNMA2yNsshUMWYkFRgYHOc0AfYep+LDbIpEkHlBX+0sZTuRQuVdMHJ+ZcHOOBx7/AM9X/BZ3xzB4m+F9hoFtOskcmt2iuqBpCWRnkTDh+GZN+Dg4C5OcV9o+Lv2jt1vdW8NxIA6TQvMGA2K2QXRXU5Kjc3RumDuyRX4U/tjfFG/+IvjKXwV9uzb2hh1GO6iYzzJc2sc7wSCMYHktElzuyAQ0ynHUAA/JuTwylpf2V7Gs0cRjWFg6ESKXJByxjw7bG6gAHOdoOa+mvBkcVhDbJGj/ADwCKPaEERlXo+YV5IBTJfBO8/UYWp6DPqaRkvap9niTZuEKSyGMAZYQJ+8lXIbB25xzya9a8D+HrpNOXfO4ljHlZjRthZVJBbLHyxnaCMgZTI6UAbujaTFOT5m62Q73EkA8xTNGpyH3ycRFGYHBAJkB5xx4B4+hsEvEhgkLs7yxM8sQ+dJFIVR1GVXacggA8DvX1HqunpZ2ULODD5bFDG9wNzs7LuYspHzH5wAFC5HAzzXyd4/uJIdVa0VYgsYJYjbIGJ3liHQEMMZG4f3Rg5oAybfT4QJXRR5iKnnCTCrK6qB8rAgqc7icDvjHr+6f/BNfR2t9AsXkkjhZ0DSus0auI2ZW3LKrZwYnwo9Sc88D8QtOtEuraS5DwMMIWUOyhCQhPmADhTlxnG3APPFfrH+yF8TrDwtpFnYSXQSaKBUfZtWPMYVRsHADABRwATjOOaAP6jPhfNaraQqLtdioo2ja7gFSYzIOxbaefY17/HKnkqSeoOODgkqR2Hvx9K/Nb4KfFiw1Sy02OLVZNpZZBZ27LhmiiJcOyqTsdixOSQG4yD1+yF8al0g8tw0BgG0bwJGlzymScKu0k5PORgigD1l5E34LADGAe+QB97HQHr+NUXuASV3FWOQDwDx/FyDgke2Oa8bu/HaFonkma3DBhLbsV8zjIQB0+7yPcHd+NOk+ImgCxu7m51qG3ubdo0t7Jld3ut+A2JEOE298kZz+FAHrLSHyWjEoLFXRHbdhX2gAsqMpI354DA+hHFTwM42q83mE7SzBdqgKpGQGLEJuBPUnpzXg8PxMsp2QRXMbb8rtBySzYKcIce/X+talp49heMebcx+aSN2wsEO1mBOG5UH5QOfxFAHtzSBWADLuYgE7sbgfc8Acf5xTxJDIiOkhKH5gQQVYEFgVOfmBA649q8iXxzE3zGdCp5Yo3CngtwT8rcc4z3Bznmzb+MLeeGMSSqZI1VtqmNcthgxAhyAOPXHI96APWUmjkG8E7WKsmzKjAP3uCCeB0P4j0kIQksrZxg8cdeOADnH6/wA68mTxzaLLJB5oyg3cByeckAErhmOG6HjHPFbNv4ws5cESBRtyrF0JYc5OzA9GA49eaAO5Z5YWYgLIryIIwpk3BWK+Y0hVGwo+Yr0HADEdam343Hrv+98wwh3Ekg9l/TGK4N/E9o4kiDkI0TuXbLkJySwCnLAYyRz054qYa/EEQrIrCREJ3lU2oyR7nEe3rnB57nGR0oA7ZCcnMgxvyNgI+XPCtknJGRyOv6U4SDOCFJYkqTyR8wyP93PTiuK/4SO1CcyjcvKsW+8OTncDyMHrwO3WsufxisLoE/eKXCEhx8u8qd2GPzYAyccjFAHpaZDjLAjBBJbAB2jHyjq2Py/WrOAShDFtoC7GJycHJ4BAJI9jxXmaeLbZWVJLiIu2Tw/IAOUDDPUqR16kVpJ4us0cN5yFeSx3jcGXIbYoBLAHp0JJx3wQD0oskMiJIV8x+VQlS7LgBio/3T1wee2BVmM7VIDFgAVYt8xLHLHBUY6E/lzXks/ijTpLz7ZHcfvShjd95wyYVdoDP+7P7pOnIKnABYmov+Fh2cBMTykMQwYkK5C/Nlt2Sc46HrkfmAevT3EMMMi4VnmI2N83yAFWJBBGcqMAHjBOecVRE6nJDZPUHONp4yMHqeTXm0Pjq0vIUCTBw5RwWbL9Suz5T0zxjsQeR2IfFluCYmuIVckY52MCcALgjg456deMmgD0gyqzA53NgqTkFlBAOOTwDxx61OJxhQHJGMDIA49cA8HH4V5hH4ttPNdTKC2TyGHQHovcf40+XxVbqf8AXqMDgqwCgENjI79Prx1oA9JZwTg85ILEZ5bIYDP0P0pPOUM/ICE4/NuSOfcHmvMf+E0tS2zzxv2A/wCsBBxw3XpnB+macvjOybeqyoGVc4ZuPmOOfmzjJJzjBAoA9ON2AAiSbgDhMkk4yew+6cAe1IJcuULHO3hTuIb5sN06kEj868wTxnYK3+tjkOMSBduEJ6Jg/eHQ59QB2q03jCydQDchcgZ8tgrgEZ5J/AHjndQB6Wkm1gD8ygDcMn5iDkr+n600SBmJLYUkvjGBk9TwegB6e1edyeLbOELm4Us+WQgnYcIrnDE4zhuM+tUJvHEUEfmh43ACDYXGcMfmIbjJAP0oA9SMx2seQct1wOcDIyDzz+lCTHy8kYA+YEHncTnHbPPP415ivja0cR/vQ3mMu0BwHG7jGOOox9fWqK+P7EyrD5/7xjIu4qViAjZsMQX4JRQVzgnZx1FAHrwfaQWlLZJ64wByQOvHQA9ac02DgsuDg53YGcfdP4cn6143J45tyyob5IyzYV92AcEDeFKkE4PfOOwFSr48tCuDcQttOJXDkINzEA/PztLFeg70AewmXHlkbSXYgg4BBYAckZ+bAA/ShbmUOEwAQ/zEtwIwfvDPVsH6cHJrx6H4gWAyWmVgMn5SNpAYEsrc5J+Uj2NV5/iLbpcJtmje12Ymm3klXbIRRkDgr7duSMUAe3vJlSFfDHaRn5lxnnIAB5GfbimF1bjOTkZJ5GM9wOcY/ka8Fn+KmlpLGpvCCrtu7xkhW4dh/qxuGRnqfU1B/wALV0kyNKLlRJjahWQqGjLEdcjKkFjwPbPYAHv0rqdiMVAC/MCcH5iNpIJ4XC4FcD4nk0+y026uLidLeJ5fJklYbkR3AJYgt0wo5xjg89a8/X4o2fzkyo6LtUsGUqckADaCSCAV5wB833s5A+Z/i/8AG6x0uDU1nvPtNuqxTLaBR5NrJbrJy0sbZ+fzTuJxxgZHcA/Hv/gtbrESfAjxutrIHEllMkeSGDl8kKVIIy0ThlAxnGM1/DRbPH++/enfuIX93t3KxIBKj7oJLDHGCTgcED+n/wD4Kq/tTab4s+H/AIk8J2RtoptQJF3dKjPK626usMLSSyNsaQMFJULgImMhcV/LZE7GQN9xgSBg8jLZXkDJOCOccYoA+u/2Lbxrb9oHwBcRqzra6lC8kikxEKLwwoyswyimWRFbg4DdAwyP9IT9l3VTN4M0KQOFZ7C1IjEiPFkwxkKHXqCr88DBXBAPX/Mq+BOuz+F/iX4R8QJdRxrZ6jF945ZgZ97ZVkHmjeuDyTlx2INf3cfsTftTWHiXwroOnSalDI9tBZwswz5o/dpvLljhQDnqf93A4oA/oH0293oEZfl25DhhsJGAR6g9O2MenStHzk24dl5yQSSCeTycHrx/nt81aJ8T7L+z4ZEuPMVwWB3AueABgMPlHTjHuKSX4nWl60tpc3PyTNCsIjdoZd6nhBIjgyFpAuQOo9eaAPpVbiBtyx7DgkfM24Hkcsc9N2CP96ljeKPdmcuS5OS6HCnbkE4GQAvGB+NfOr/EZbaSe3uIbiCSJQ/lsGheRCoZRtkCbHPOCxGcg5wakT4kQkyFpWzGVDqflCHgAEdCQ2AcZ75oA+iTdxopGQVwWzkE45GCADk42n8fwpsN1uIYFNmQytzwAMgEHqCOo9xXzxF8SIZGAhPmhgxVACGJJ2rs+bkFumeucVbX4hRlwB5hG2SIRMVVHkZjnaqtywABzwBuxzQB9G2ssU0pXeC6nIwcEMV3ICMHAIwencfguos0zSlFeKXe4RmGQuY0dCCwwwxIPyxXmHhLxBcarfWqiNgjSYdwctyD8+MYDKpHt8vvivRLjUJJJXDYZIbmW1h+XaTHEiZZlIBBMjEjPXjFAES5DxjzG2BdrHAIYkD5sY6gZxVqNwCTwNpYdQS3XkrnIHvVOSU5LZ6rhQQoB64ySAVHI6etU2aUSQyxSupJBaMAHcmT8jKynHUdOw60Ab0bEAOVO4nIwRuBByCMHnr6/rUxfccYJJOSxJYknkEsxwDz+lQRSBow23cQDv3fyxjk8fnQ1ys9sslvKfOfMarLG6GNhhcOHAIxlunp70AWlLEk5GAoIzwWHOcep4oEgDKCM7gSWHRcdAw6g8/pVbzHAXKMzAgEDjJ78dh7Z/OpBKhcrklkIYgjgbgMYz9RzQBO0SscsM98nkgkADHoduaZIrblfzCIkUqETAySw+ctn5gACAMd8ntS7wPXjJbqeM54/A/rQW8sqzrhTyAdy5AIHT+7n9aAGEHcSdxOcjkkgFTyyg89v59qfuRQoYDZuBKg7WbAzgZH93PBz07imNJGVaQMQg+fBwGOF65Y8kjNNeWJCGYgRgDeJFywGMMcduD60ANcvK7Ff3agDauF4B6fMqjPTPH59KozLKNjLOcRbvMAXiQEZwATkHKn1644rTJ3KzAjyx8qOgKhosZXI/u8EkdqzXKjIKbwzYOBlRnOMjcMAYOT7cUABkIQkEEHIAySeORxjgZwKryl38tssjFShUFuhPIIHUnBHI46cVMW+YnjHY8YUgD7qr9R14qrJINjNuTPAy3B6ksQFxkkbvqetAFeYMTGxJ3R58tlLbgCpDg4OOgx/hUMhmErABFjKptbcdxYHnfgYHA45JOas+czK6xqGXG7gEkMpAGSPugbiOvtVPMiQKZSGmVE8wjAVn43MB0Az25I4FAE3mMB8+TjHJbgk4/PgjHTpVzyH+yrdfabYmSUxm3bHmqFx+9AxnBUHOCRgnIzzVMW73ELPuRR9/PmKHXbzkhj7dwe9NGAnzAEoO24M2DyoI6A+vH3qAJjLIqEbyAGIK5BBX7oIG7OePbimxNKx2vtUEuF+bcCoOFdhgcnb05pkZ3BG8pohtDbXUKcN8zKxUnPJx1Oc8E9TYVt3LKGB3tuxxwcHgYI5I/75oAlLsAoALAkt1IBOACxXPIwMc44PFTowByDjcxJ6/e4yAD1OfyxTEWKRvmf5AuMkkZDEEABQct0x1xupitgAF8qpKjJYYGSCc7u5A59DzmgCRsRMzOSvmsiAs/G4ltigH7ucngdeKUTouQ+cjdyuMgHBB6+hqq75DD70akOQScA5HJIPJAIwPU+nNJLDIuC+UL/ADKxA2sDjBUkYIwR/wDqoAlS7UK7AEHew24IHysQxG77wIyQcc06Kf5i5IwTtHJJGAcZz16/rWYFkRWbJdIyoc5HyljjgNjnr/SrCusfIGOckgbiQRjCgAYOR60Aa8dxgZ+UgfcDgtkg9Ovc/wAqke4YkuUQZY7gmQFzgjYOy84rNgfcCFGMdSQDjsSQPUZ+taMajB43Ec8DHTHJx0Aw1AEgfABHQd8HkHJ5BHGCDn61KCWXd2JwCOvbJAHp/n3YCAvO1QOGC8k85z9Bmgk7SFKqA2QSO3Vsceg4NADSGOCGLFehXJJGAeR9f5VOgYYypHXGCCSM/KSQODz07UxI1VAoPAOMqcE5/vFf4iSelSB8NtAHdeSAQRjacZ6nOfqvNACMMtlVOQDwSOo6/Xr9aQ7udw2qPpycZxzweKcrlW3YH3jjB29Bgd+uf5Uj4kIYKUByzKSeCxyflycH/I4oAZvRgccKuUyQwIIJGPm6jr7d6hI+bIG7BAUdAM4xx165/Kny/ISodTjuCOcH5eAo5xx745qEHLZLEAMCAAemT1x9RigB4YlshQO/OeMjHy/h/WkddxPf+72GAAAQScA8Ukjsrr5QDgsAS77Ni9S5AUhm46DHXrSHkhVb5hnIDZyDknBHGQfagCJWXJUZyhyrD1BA5xx3Pv3p8kuFVBt2rvbdsAbdjoW6sM9s8dqVIA7DaTuYgHODkkAdBj1NNnt3gOJVIYjcR94AdiMHg8+vrnvQBVaT15PHAyOxzwfug4Pr61CUSLzMBS0jb3YEgszdWYnHOMfmfWkkxgZAGcN0GOxxjPp+veqU0oUkKQMnk9dwHOOvOcCgC4+VjbaVJ4DKSDgcHJAPJ/Ose9kRIST8oCMxO5eBnBByRnqKmeY4wGITOSPlwSTgr0JGAOCMe/FYer3YjibKnDKwUtgYPI6HqM46f0oA8W+I2oRWemXUzMqSYzG2/aFGGJ5UgqSMdjxwRyDX8oH/AAVJ+PJk1+LQ7CeeS/tEO17aOJba2ff5Ze6BjDz7YgSu0kByH3Akg/0v/HDWni0e5iCu5Ky+UoZVG7YRtBI/vBTkntjjJr+Mb9ubVLPWvjbepPI6i2DpcLnzAZxJMrRvlcArsGQdpz0wTQB4LpesajqWnCbWGt7mS5TzBBGs0ah7tAY8JuwfkKPlSTl8FutW/Da31vo93Lb2Yle5vZI5Y2SJ9sOEVVIlJYbgCMqAegwCawfDccKXHnLbTCL7ibgqBx/CuckLyyFvmIA6/NgVHFe6l5moWiwS28ETNOR5ksUQy8bCQPGwYqWSNeQB024yDQBteL72C30OOSxVzF8iy2O2T/XBo0lP2r+GLhSpBByAQMg181ajYSstsZI1kR7s/aJC0EqL5cu9TDKWYeYQ/PbDEFe9er6vrVxqVs0chWG2j3RxWaMxbzVdG+0sUGJ0MQCrvZmXYSec5zPBmjX/AI18RaP4N0+3Mtxq2q29vG6q8jRiWVU8+Tf8saLG0mdozn7zYxQB658HfA2va5YW8Gn6FeX0q3hmS9gtZnWJAzOg2qCPlQDI/i3bSOOP0S8IeCPF2mqZZ9P1J/IXashsbi2EiCNpkc+ZECsgAZV2ggmNNvWv1+/Y0/ZS8JeDfCui2N1b2cgbS4ZnuLq2jmlmnSNCVcIDh5XXBzjk8HFfovL8AvB+rWxntdBt4rlYVCAWsYilCAkFi0eehYDB7AdqAP5XdetvEi6ncJY+H9RvpIYPtUrWdrut3tpkgMhncxDBy6/KoBDb1J+QCvkT416Xci4uIrmzNwbm2EnkrHGosi7s4ghJ3GXbkHdkLiQhT13f2UP+zZoEcc09loVla38ySQCdbaIyeU7K7LL+7wUMkcbbshkZdysDyPDvGH7CngDxVcSf2r4c0y7MlukMUzW0TMEj8yJIHb/llhZJMDkAnOaAP4p9K0hrlZ7GSZoyVjiQPG7nCndtAZQCQexzw7ADgY9g8LeG1s72wOrXVsyEPEIobWJ1AaIqjMWjHmTrKwA4OQMdcY/qhT/gk38H7xFkGjWls0UnmwhIWyjsWErKyAeYPnbqOCgwMACud1H/AII1+Cbhku9J1iexnFxHNC6MEiVYCfJM0coy77dwIAIJPpyAD+d27vdRQWsEdi80LkCJhanyfLgeOM7EfAiJeM8jDEAg5JzXuvhrwVc+Jp7DULqwS30nT7ATnU7iSaRnlSTMskUJPT55CqgBfu5LGv1z8W/8ErfEuhRXVz4Z1C21G4w0hku5+E8tncRQRhAIl37vlXAGecjiviXxj8LfiT8JLfVNM8YeHb5LJJYP9PSSVbcF98biJEO2QM77uM7SgJwCcAHLfB2z8O+GvH3h/WRI8lrYaqLhZZowhaRmQs7FWBWJVQsNwJwcMOQT+/vw3+LlrfWkE2n3EMsI8oGIzIVVQOML/CwAJz3EfTAr+bI6nIZJb3Top4PJkiKiSJvKZzmPHlqTvXc2M9d6gDniv06/Y5+HnxX8Vz2erXsUo8P4t/JAmePzmCCT5ckEnc7A7sg9QTkUAfvF4S8RT6pCJ5DmHy3KSr/GoyWbkjcgx6c45ru47i6u7ZxIPI82AFC7tk+ao4YIyspDEA8g9uK808F6LqWn2cNs9tIBBAiPtwdgTCkKpByCcDGD97mvSY2KqDsIVVI2kbVIDAD73G7APT1oAaqfYzIsjyGHazxFVZ4YlQr5qtIQTu8xiQC3QgAYXNMM6SRGUcxFA6OwKhkwGVl3DK8c89AecVwvjjx34e8D6Je+JPEWtW+h6TpP2m61C61W6gtLWOCDBd5ZZ2GIgFOzae+MN0H82P7Yf/BbfU59R1fwX+zoIksor2fQH8ZXL7/PabdAbvSrMxkMNys0cxPGQSoBU0Af0RfET4zfDb4b6Zc3/j7xfoPhiwihkkll1XUILRMplWETzSL5pI2bdoDHnjpX82P/AAU7/wCCo3w1+KHhh/gj8EdYi1y2vpGk8Q+JxCGtZzDGnk6dpxlH74iQuzNsAJ2joDu/ns/aG/aC+LPxJ1O51Pxb478T+KbyQsofWtSu7yCE5ZjHDG8hSJD5Y4VVA6HtXxhoniDVh4i08XFzcMGv4S8e5iPmdVYJz8uRkEg8qBwcCgD69bVZrCxufMSQ3U8hkZXKrbxBpEZmaMJkudowM4O3kYGK8r1C3u7hpGmeUM8pjJiB2tmRssC7/M4ViB6ZBC4r0XVDZIbiaeOUoEiItEZ2b5l2AE5+6rMdvUnGM9q47XdXSPSGijhuFgmcIkSFA8USuWlG3blwSASSQeD2NAE3hnTYX1i3tba480qYji5Kqqk+WszF4lxcSqJTxg8DIzzX3LoWmSW2mxtLMPsmnWbGa6uAoijilLs7Qx7RhsJ8vC4yMAYr4l+G11aS+LtJknhSO3inV2ikdhg7SiSzyMSyxgOCQOASQOTXo37Uv7QC+H7CXwX4WnTzbqAjVbu3SGKNTKuFgVYwGSQDqGyRu75zQByPx2/aRj026vPDvhKaeIRFoGm37lQruUuscOFIZhuGQcZxk4r5D8KeFdZ8fatJqGoSvNFNMJJnkJ3SM7FiG+fqx3c/h1ORg+ENC1LxtrkP2oyTpLMFeZ2JESu2WYnafk5ORj3619+eFvh/DpljY2YWHy1aEytAoZVWQ4jBAxuckjjI64HpQB4JbeAI7U/ZoowGZ9vmiNEiaPOFfYUBjbI6LnvycnHaaX4RW2geGESSTCRVRMxxxYcHzjKiElhuxg55OMZAAr6fHgaC3uYxcWM0QRowIVR53ZJlcKxcMfLC8sMAH5vU1oX/AIS0dPLj09JQyiR3aFZnKLh2lMpbPmOOMAfMTz1FAHhGl+HNKa5lW8jg8mG2JfbHjfOMKGWUBcxLIrkEhc56EDFB0om4Fva2mdq74pldwDPGzBImRBh4SrLhs4wSCMEV6nqOkaQ6xW63M6qsalZVjMImcOHEWCvBwGGCAcjliRk6cfhyG0gtzfPIxkYmAGV4xGHji2q8k+FAKMCSOAAcnAOADhH0i30uzmug1u9zJbKZ4o5GVIZdqh0jw2DGBkhiMKTgoSeIvC2nw3sls1zJ5jlwcsV8pUZvm8pl+YgFAemPlAIwRXZ6hohuIAInSe2upikRilSZGEDMVzHv+aNsOCwJz5ZUqCcnqvDvhi3IiN1MlmFQxpbpCICQVj8qVF2DduBUjAJXbzjNAHWJrE0GktpseUtI1dERRBFMWbYm4LcqzOS6xkBPulSRjJNeam+nsbqfVGgiuIYAsa2zSNITKY0zCsogUySbkfPGcE/Mc5r0m/t0sR5jA3pQKkMk7RxJgEbmeViQSu0fLwxHIA5ryvWpLd5pke8jNzkyC3ilJVWAzv2oxIAIG3OBjtzQBQ1TxA/2V5G06WKaZfOZVmjYoUG9WyYiwXLccgAHlM5I8F8UeM52j+x+QJRmZ5Wwzy75dwCq6xhQA4J29OcjrXSa5dsqt9pkldw8j2wL7N4OVKFQoJTGzaC3GMbckmvFNf1ea3jmWOJt28BpixaVYyGRwFfgx7SPoQPWgDkNWukNyrQyB2eMtMshIWBjnBYZ++QOAem7FZ+lWtxLdkuiSbVLJE+XVtu1ggwSQcMD26n6VlXk6TXJldhsGwkLkNOTtbaQGJDZwM45z0ru9DnjitYVtbeBZUBubieZzllyxEZDsAUCBPlIOTwCSRQB1OjaNf3N0hePEC3CRSRwI48pnwzAq2AvzbiTkYAJGRwPobRENs8NukaRQSkZuRvSAMuN6mORyXYoMDk8tuGa8y0C3uL23keK6h2DY8jBjbwiTy23qRgF3GCAFI+5kV31jDc6TbXFxfSRs5iU2yNIW8oMqIpX5jg7cbcAYOcng0Acv8SNQvINPNvEiRQojeY8En7xmk2rHHuaTOzYFJ74zjgcfGuvTR3Fw+0fvSXeTLGRpCxUq25mPzAk5UdjxwAK+gvG2sxKtxBb3cJmwrs0zZZXIOYN7D5kGc5HPGBkHFfMOqSMJ3eMB+AzNu3qQRliSBx2PX09xQBzV0kRnKxMZZRuLgABF287lPVhtBJBH8XSvu79lX4aSpG/j7UbG4nhjZoNGjZFxLcBSZZSSvChQ20joQccivj3wF4N1fxv4t0vRNLtxcS3t3CjH7kItyR5rM5xhfKDe/y461+zelWq+CvDWm+E7bTJo7TS9PS3B2oYJZdnltIJ4GAJDO2SSQ2/cc8UAV726n1vVbGyZYU8uJ4xFGT58kpDOse5eNuwK2SDjPJ611V6blVttNt5GSNIUje8RkYs4ySFK7dkuGwCgJJwV4HLPB3hiG4vn1BljcNbf6yFj5ULYUGATB8LOCGJ2HLDg8bhTb2R47uaO3llsmDfZ3ykUihYZd29Cy4jy3fJJwcjOaAK39j3i2t04GoWeyPYMwkC4DkDADPnkxqAAv8AFznPHD/2zcxyR2cVrbyyNE4HmmaArBHI4Yy5BEswZnyGyxKkDgDHdnVbwXaRf2g+qXB3RgJiRYT0kdbgj5toyVwcDqTjmsSSOa9eWSbT7NoLJZnllSfzbmaRA/zs+cZAYqQSSdynk80AZF94gvEWC0nCxgIHhnWVkaNSoYwqZ2AYFjnBU4KjBrNufFNusdv9qvY4WRHSKW4aOKFMMH2lBGC4ZZDyACdy5bjnQ1+8hvYY7W302KSCOCMSmQeZcImwgrbmTc4YgjkMwODkc4rlbnQbPUpAjRwx2aIDB9pE0c8ZQfvFkLPhVJUFxjgqCDjGADdi8QW95aTId07GKIRPYMfOVjJk5DE+dEQZGJA3YIwccVTj0fT/AC3eKwnu5wC0klxMsPkIHHmDZszK2T8hznDbsdK5W/0W1i0/K3dtFMDth+x3exUGxvLKiM7g+zA3cnB5PespFlit1F3cX0qqzRyytPO0flghS0exCHjyByykEjHFAFnVdJultY3+0QxojST+TMqzp+7ZmVn+cFpSoyMgAkAkYyK8tvNOHmXDzQxtESg+0QxmViwRmkTAjKxjcqr971PQ5Hol/qsU7pY+Wp2MoRZSyFzsTymlEg5QgjI64HA4yOWvJPtE13FdymyFo7t9giVpIHIAUvsBLFNqr99t3YZJxQBzEdvpbzGS2YkxnkTJsTemCFYIo4IA4I9s5Oa6/TtN1fVmWPT1gkWJo3ZUdiBtbGyZ5JCGVjnOGXjtgk1xGo+bF5jqtvbW0cSqSFfdLLtGP3zK38TEgFhgPtyeKt6JrN9bOWs7ubT8pGzyW2yATeVgShg86kEK3K7TvJwc4wAD37w/quqWuUt7BEMHkxFrO1hD+a7ASDaJS5iDjG/cfu7sgkgezeHvH1xFO1hefbrq2kSNGijnLxIzSqzrtZQY1DRHKnBUA/MO3ynaeJ1iuYWk1FStwNjsxKFySSkaxKD5hx1Ix8xzknJr2Dw5qOg3c7wXs5gupWj2xSieI3E6qNyvHCQQ5QYZm2E7sAgkZAPtTwl4ktpp5NPnuJ7G12Flg8oOft0bBZGVvOOYNoViQVPIylev2unaPd6ZJpc2txxSSlb61zI6K6yQozW8M+5mjDsW+Qgqd/J4zXyn4PtfDblZkn+0XsokwsZvC4k+XZgMXKbTt27ichckYPP0BoiarYyLc6lBDd2DxFUljsWecjyxFGInihUKcDPUdQWA5yAX18GaRpJublPDUN1cTyFIp1uQ8rTHzW+1BwR5cmQGI5BBHHANfR3gvQrvWtQ0DUrHTYbaDTbGGe7DOGnSZNxmGCQCVAyjAgZJGMcVxMNw9xpdq9tCUkhiHkKBsUw5fcZYFT96wV3BfJbt0wa9itW0zQPDN1qdjqrWtzqjRC2/dqqxO8QVwgVFBVnbOBxjkhhyQDw34s6/Lq3je5tLzTWMKxKltGVUQXaCWLcWkKhkICngZOZBgivK/jjPN/xTWjWtmstxp9pHfMY9+YUESh4riDOZDnzcEkNtx8p5NdPrNhrXiLxABdatau1rI7SSTN5N06NNmNYxwIyJFyGYnjJwM4rz34y+IbWKa7uRcW8+paJZOY7qBwbl9PghWGRLpZEXLEPgKCwwhYjOKAPgvxVqdx4h8Z6wqXElnDYxxrHbRO0cLWxt33yY8s7l+Zu/Ibvk1+dHxA8VXsHiS/srWfNtBcTsVO3bJyY3CnAIPlFguPXGBX3fp90l4+oX9hdia+vI7m6lCyLIiIEa4a18qMKUH3k5JGQTtwQp/OHxTaahN4h1K4nidHlvrhjujLIv7xiF3AEFQu3qBndkDpQBycqfaLldy7FlckCMHCjG4sAxJZ8AZAPGcZr074eaNbXPiXS7SaRpI59RtCsgXaVBlAEvzA/MC4IBB4OfXPmoSZ5RMi5y4bhSVDDrkZ6cfhnivqf9nbw/N4k8eeDdPuYN9q2s2dvPJDEGYWss8ZXec4J3biOn3h6UAf0xfCrS7Cyu/h7BEZJvsVnpFo6yp8qCSxX9/vR+YuGIBCnnPHFfqtpWiRtp0N0siqBO0cUiAzeYAdpVQc7MJg4LEDJ681+Z/hJbnTtfjggkS5t9M8m3kVz++i8q3RPs7qQpKlULYyfmbGT0P6SfDy6fUtHsrXewiYM7vEoUmZVaJEKk8kqrYbPITHJxQB6PrOmzxS6OFmkdIFhRHJjRNzMkzMgAIG5Tkgcnoeev6I/DEt/ZNm7SvMrW8JGTlExGCewIJDDPueK+E3AMukW8iv5GIlkd1kOGA2jBAwxHlpnPHPUCvvD4czxR6JZj5AqxxhiTGAi7eCzFgCuBnOO2cnFAHttlMrRE7gGXajISCAwzuOcZ+7jjjqMjNXGDMrb8JltyMH3ZXhlOzaMA9CMnAzyc1n2MEUaswAjErCaQhcMzbApY4PJIRR+A7U+a+TzI4AzgMGQlYzsQqfJBYtwDucAeuaAON8YaaL2xmRgjNskJJjzvJDqi9eMKcE+/avxL/bZ+ANt4z0DxJqDQM+qRpFPZyohL4jlf7RHbxhNvmFZA3JG0RHaR0P7uanYyTWkihEdyhDBzsUkAgFsAgEjg4HJFfJPxN8H2+oQ3qTWwl3LIdoj3sV2uETLD7m4AZHYEUAfydH9nK3sLQXU9tJNPHFHJHNHMEaJvOk+VolXMm5QxLYZlLqecYP7TfsH6tL4d0nTdEu7cwG3kEDNPIAB+7UwmNGwxO0/eGFYjGAQayPHHw30bRb6WG6ihPnDMLqqqIEeViYxgAtKX4ABxgdRTPh9eTeHtb0mJYfKhhdYba8DSL9phRwFieFiUUoZdxZcbt56kkkA/d/w3epPawBDkKicHAJJAyAf4hnPH4HFdlEIbZC6IoeV3JjR0RZJJWDSuyucNNtVmJ6kA9a+cPhpr91faPCcrdySRW4CB1VGDECR/Mz3znBPG0Y619FW8kTbEYqzDEu1mVnG4lC4UkkY3Yz6HHegDWTb5co4ZiVKkjHG4kD8sflUaBY2DbEYgdCuQT0wQec1CJFJMa+arIdoxGygghTlCRtcbWODkgNxwaGmCAuzCP7uNwRSuTkqzFsbyCoypPPSgD/GZYszkvOJkfyzLgDzARhU2eYBuIB/hODipJYSjqAylHG5HZHXcoYD5kxwflA59OtKnkTphtsLeUCu44AZAOQQTvLdxwAMdhinwTzR/LtWRhlYi670RWzyrBvXB79PTNAELAyZkSVUJBZ4W+QIEUgFRnByMcDkluKZBGrNucYUEqSowXBGWAJPDYzilaN5GaPp1fA2gbj1IP90gdKQQyK6o7hflLfMcZAHTDDg+goAmjSLftbYUYFfM3E8t90rvHQEr6cZxTCn74xgGLGQFZt+1xwdxxwDgnimFVAJXb8hxtDDkEDcwB4IznPerAkE5J2Hzflwwb72xVAUgt6KvT0oAjuFy0cUjAsqKqsuDGVIyDuU+hP41FJJJEGRvmLgqJCWO5eAcHOCMcEYqRfk85/LcMp++AxCEMVKshHygnPXGCKEBYGNwNp53HllHH+r3N3J59QD6UAQNlRs+0b0ZUzs3FN21iqMDjLDPXHHrQ8TIEBUbiit8mxjtyQCxjPB+YdTnk57VPPbiCSNWO7J3MEc5I44z/CD2P40x1cTmMKVJIAX5QVYHGOgHc/nxQAxWBCiRJnKspfbIy70B43Fvu9W+g6jPNRyRunmKmEUsAFxzx8w5YAgjIz9alOCgYRFHic733NtcDG1cY4A+vfjFTiFZpULTLtKM000xZQDnDKuSWlPHHX9KAKQ3jzAWba20Ph9rEjkAkcH5+RwR8vPNQF3ZQMk7cRhcDG3JbO7Ay2c/nUxYJJhRuTG0M2c8Z3MNpHHPAI6MKlEZ2bztCqSAodRIWIyGEfJAyB19fegCqVKkPF5mQd24jHII6/NxyDgd6jcvkOwBdyxJ/vtnJLYOAdx/Wre+SVUgLKEBysXCKCfvMenYZ7+tS3bwy+XFGPLjgBCkYbeWwWbco+Y7gee/t0oAoRQFy5YsuBuGOhIweRnrmr0Nq0kUrlWPkFQzEAKMkgb8nlskYx/d70W7qhZSoljAzsdjGCSAMkqfUKccZxjNXYmklt2iYhYwxZcZy8jBSdxBO8heADjHI60AJDFwVcfuyVIcIWCueBuz0BIA7fpUyI0CkspILYXIGPu/MSuegyMikNw0aCDfkSDMq4yDhgV3E9uePTbVuJop2UyJu2jawU4LIB95TjqARk5HFAEKwzTCONACx3KsaAKWDEtzt+8etKEa1jSRZz5u4qYxkbQOBk8HPY554NX0xFuMamPJKxuD8wQ5zyRycY6GmSW6gFwTvPJUDJwvAJbpk5HTP4cZAPXfhr8YPEXgLUILizvp4kSRCY9xdCgKNhQ7ZQ7u3B684NfvN+yL+38kD2Gm6pfx28aLEGDSGPbIQqkJEZCXz74GTggda/mykidWRgvP94Z7HOck+hP5VuaH4q1XQb2K5sLmWNkIK7SwA29HYI3o34Z60Af6KXwF/ag0HxVZ2ZjvQcogVkuFcMpJ5G6T5CCM4JxyR7D9BPDfxH068QTi9mnWJVkWOz8t5JAVI2yK7gbcsDxt2quema/z6v2Zf26fEvw/u7HTtUvXjhcwnzGb5vLYgZdN3J4JweobJr+jH9nT9ubSfGNnazrr1lNM7Kny+XAwO5FV5IQ2MkOM4ODtJYLmgD+kbS/GFrfCGN3UFlDRsMF87QxEoU9QxIxntXaW1/uPEmEaIsTwSWUBflzzjGf/AK1fm38P/jla6vaWTiW0lkMUMJuLfbFLcSbnMrlCxwMvhSWPTvyT9Z+H/GyXUSN5yfMAABIrfKcA5bGQeB279fUA963xkRFpnGwjDF8F2yFG8YAJJPYYy3A4p87rKhUkcL8xBGcnHJ65OAcZz1+mOU0zXYrgIJJMJwp5UsOmcgnnOPauhMuFLId6NkK+RtYDcuCO5GWBAA9+lAHEajpszxXctz5l7GD5kcYi3vGm5mAijSPJOCP7xyM98Dg9W8A2d8h3qx+YyIkmVYEqw2qVBGBuz1HTjNeyRzGeYp5bhhsYHBCkNnJDADnPpz9KsGNGUiUbpdx3MwC5+U4IGQBgDt15zk0AfKer/DPT5YiZI4ZnjKRsxAeSMgEBeUJGI8+vA4xXhmqfAvTLu6uGi09NxmeSSVoVRi+4hdr7Dn5QBwRwTxzX6BXVkjg/ugyK5jZVQHkgldxCnnGTnJAzxjmsxvD/AJ0W1oIQnLBwirMAyYC8D7oP+cZoA/GT4y/s46fdW9z9nsVQorY8yESqRkZJUZO/uCOmK/lb/wCCnf7Pt74HtrjWoLWJLB9QA+0G38rZKQwwrBSSSQ2cBRz0JGT/AHp/ELwjazwTKyLykiqWAZixDH5Bj0J9s456Cv5p/wDgrn8NNL1P4aay13MbcW1uphnMUoUqJMMjMNyxtmTIZucR5yaAP4zrDRL2+bFvGXcbSoUHcQcMCoBzyMGvSvAXgjU9a8T6bps1jcS77yCJykTuQGkXK4GAXOeMkZ6V9JfCH4NnWdbtrOwAvUku1tUndRGg/eFXJMTtuyAMEHBByMiv1Y8I/sk2vhbUtNv3tYobi38i7IZBzL8hLKGPzN6NyACCQDQB65+yF+yHaRx6TPrmkQmMiOWaNowwCFYniR1APls3JJLcFeR0r+gP4a/sqeF4bGwubLS4olMEbrKkUfykABVdlXrlCDk+/Wue/ZX8A6N4i8H6cVsYYbhLOGB5vJhS4IRFLLI7KHY7nbHJCljtAJOf08+HHhifSbBLK6EcscZykjDDsv8ABuJwGbnnA9evcA+a7n4DaVHpxjNmsjCL94Hj3bsELkFslG3kfNnPI618HfH74BwDw/rEwWSGOCC7n3iFpZFjgt5FWOORVLAbCcYGDkHgE4/da90iOW2lRFCr5eWYAYK9gSCedyj06jivhT9qHRJLf4feIXsvNSeS1eGP7NsE378rBJ5IMb7ZtjtggEgnIGQKAP8AO9/bn8DaZ4Q+Jjy6T5SWepm6lSMfLLFJDKI5YZFJyHB7ZPykHoa+JrZY2YLKWC4bJTDN/sgA9Of59a/Sj/gpxaXNj8YdL0a4hWK6s7bUj5QeMzvDcXzmzkliRAwY28afM4DnPzYINfm7ZW4eaPH3w5DRsOmOmD3J5+mKAOg0jTFmlRpkYxr91GBGSehY/wAKk5/nWhq2hNIH3ZDqy7WADBcBRt3L/CB0+ldDpkDon7seWwjABBIPOV+b2IOTn1r2Lwt4Ok1fTtQMsRLwRq53REyKzkBWyM46rx6ZNAHkvwv+F2oeNPENrplrBLcM8qAiNdzbd/JUbuSePwzj1r+kb9jj9hCxOm6bqup6SJrn/RCsFzbxxuYgjFp9xhI2l3I5Y/d5XIzXyl/wT9+Ael674mt7yaCAywzQMiOhLOjOVJiAjIkQYcN1xvGfSv64/gf8IrHRdCsYY4kAVYwkiKYxsRVOxFK8AA9+O/XigD4D8c/sEeD/ABX4VitZ/D+mzz31nLZlZreFMfuTFbqzsiglWclWAPI9q/mm/wCCgX/BPW/+B6z+LvD8AFiGZ7m3RtyxgSMssQ2x/wCsXcOpwQAe+K/0BbnwVaQ6EltIFumQmZJZkQFCz7kBEagEKGwCMEfhX5A/8FF/gnp/jP4T+JrZII5L4Wlw8SBUOXEZbcFAG+QqCozk9hnAoA/z4njZGdSCuxijcjgjg9OvNIzjYAR8wAyeOQMhfcGur8eaQdC8Wa9pLx+W9lqFzC0ZBHzpKysOeB8wrkdoPbJPJGM4x2HrQA+MbSHdSyscYbOMgAkDB/2h+dKwZGOeGPJ79enJ68YpoVnIUfXr3+n4CrbxF2ztxnHAHOcYJ4AyM/zoArsVfkLsPpnKsSOAMnOeKaFKsc5DHGPbtyPz/OrptDjb5bb8gbSGUk9QTkcf/XrrtA8A674lu47fTbdrgs6J8obILDgMWUYxg0AYOk6X9tlAlJKlgpAOSc/d5x1z296/RT9m34BeBPF13aT6zp0uoSI6/wCj7XKEvgKrDd83z8kc8DGT0rQ/Z/8A2FvHvje4tLu4sWSzZ1CgBTvclj93J3ISEBKk/f8ApX9Gn7JX7B+leFLexl1TS9zC3g8xjlXD+UjNI4K/OMk4HbAoA+W/Af7PvgrwzpIk0LwLZyzSRrm5ayjeWLYhRnYzR/vGyWHGTnHA4NfPnxx+GviW8lbT9O8MXzWsMXlCW3s3SUozHhlG/wCYBsKMYwuT05/qP8O/s8+H7RY4YdPgZ42VoEkRSSrEKXdVUbh975T09qsa5+y/odz9tuRpkL+aqkBbaNSpKESFGUZIOMAH3GBmgD+A74x+Atb0ITDU9PvoYo3Y8wyh1GSzZDkAkqykcjoOQMV83eFNb1zw94iin0b7QrpKhgKBw+PMAKBUPUEcjPbIJr+3D9oP9g7wn4vtrtZrSJp7iR081oVPlIA0Qiyg3YDrg5J2kkcdF+PfAf8AwSb8Jaf4gh1i6sIxDdXW+FjCk0akJ5iiVE+aPe65UhSRtye1AHyx+yB8bPHDaXa2eoW+o3qLbRxrJJ9qhmi81SAVdVIIKJkjPJGB0yP050Lxd4q1jToY4rHV7vWbh9sM8SSrD5EhWJRds0wLTDy2fIBz5uDyM19g/BX9irw74btYQNJtbiJSFD/Zo4WMcchWPDMv7xgOMg98gDpX3D4S/Z/8P6cYzBpsduYwjNGtvHIyFAQpyAc9j1xnJ5oA/Gm5+E3xl1uJ7l5BZ2qpI32cLI7EIpYFZQow205OQMHp0Br4F+Kvwn8Q+DfGNr4l1z7VdvdzmEzylFCTEB0haMsfMjZOhK4IYjIyK/rfPwksY7O4AtQE+zum11VlDfLtfaVHJJJIPGQAa/AP/gpDoSeDde8MSLCkcR1KRpoBtCYg3FZQvAdV3KcYYfMfnANAH5oa7p0FnezQJA6bHW4DLGCvl3BMkTnG4AkSqCBg5I7nFeieAvEEWnOtpdwjcS7oGtkl8yMLtkIRuCAikqHKjnIx1rgNZ1ea/s7fUC5Elqk0U0hMMUsibVe3EccuPObZlSoBG2EEnOTV3wNDfatvuZQZYy8iW0sgxIZU3Rb2Ythch5F2qoBAPUigD0Hxs1peWkcttJKiW8+8/wCrWUwqzt5cijdld8owFJUcc5r458VGSTxQRcRLIS/lo0zycSeZGI23KflIXGAwwN3I6V9tax4J1G10G71KcACKFWhRmR4p4/MjO0FjmII8ZDngghCQASD8U69Pf/8ACYxCGSNVMwEkTLFKjnKiYxo4OAwLAHOVOCG6ggHU6QLLSra6gEESyu+91aTJEkSlJthlkB2fMxOFKfJwPXo/hr4z1qy8QsmLj+zzMr/Z4JdkCxAZDHPfHQjjnINeZtqhkUM0bO/mriTaZC0SgJ5UeDgf6xCCQSCnBOSa+x/gt8Io/EWitqAs5ZpZyDam3EaNHkArHIrYKHbJ1OVIXj5uoB+5f7JOraQ3hvRbshY55IE2y5UshZFZwZDkklQCTjnJHXp+iD36TRCW3nidCpGY5kdS2G3g914wOfevz3/Zc+DsmmWGnxTTXLutvDIYnL+WiNnmMfdDBtw45GeetfpdY+AFt7azRcLhCs26MgOeGUnavDM30GQM4oA8s8SSQXrW8ck0tq8sn2lXVgkW6IK7Bn2qEU4OVJxhyB1zXJ31ncHbhkGHyinKqMBF3s6nJDFRzjGfTv77rXgiE2sm1JDue35fOUYNhuQf9WC2TzzjB6CrcngW1dAXRJCwD5b5u4YZIAyvydPwPXkA+cEgutNaS2R5ISyFJEXLNkgyBGJYFRlCR3BXOO9P02LVLYMtxeNM7yb9xCxmNHBKo0aucqASA3BODxmva7vwT9ov7RG8xTJJPKTtKjMexSDn7wKSSAc8gn3wxfh7DdTyxyRP5ZAWVfuRZUsSFQH5zkt8x+nagDz5NWuVt5LJrh41V1kYYJE7KyjZGGU7GbBGSQAMmte3mmeQMiPbxZdUYP5uQS20NhvkcJt49s47V3KfDy0S5SEykB/lCEq3OAcDgkttX16Z7GpIvAOZ5kF6WJnfe0UhfaYdpVZBHxHNt25BwSOMGgDkGvjHKqpOA4CbWGUL/Lu+VmHTHU+oPbBKz61JalOAiqqmSYHcQd2MdeACG5x34yK7dPh9PJK7iZt4UqibSUjQByCODlixOc5zjBOBispvAUzh45mkn3yDCSR5z8zOADgA4J646Ad+oBzMPjdDIAZgI8je0mUREOCIiTwWJC4wDncevbXj8cwMfKNwpmZUdgkrAYJKxl4wDt+dG9funior74bIXWQ2yhAF3AqzDepj2KqKnJLgZ5AA69M1nTeAbty8EX7gTJvby444yNjowRwoG4AyDaTk8H3oA1Z/EZXGJlJeIxoodztKDoCeAAPlHIHcVzNx4nvEcOG3rAzLK/BRmOQMsrHAIBwcg8Ac9ptP+HGprA73k12zCWfBnKZ2JI/lMUQMAmxVI79DUs3w8nliEZnkV7jywH2s4XYTLvWP5csY1ZcMGwH3AAgYAOZm8UXLRzXP2mKORQqRK5dpDGGIRAWxuxlj2wX4JHNZsXja58/Ybh/kjkRkDFCY8YLAMMbe/HQA/Wt3VPhXNCrs11cTB14xbkMriEA7VLkZDDAPXocDJrkrz4U6jLIWE81uqLGgcsWWQ+XsMnzOxBORuHABJAGAKAN2LxjZ26eZdXMnzSEBWnIVjIuMsd+AuwEDJJOQBVL/AISieW4e4kmQRsOcMSAF3EQqzMM4ULliQflJ5HXAl+E+qSM6teSuIhGY2wWZ2VipVg/3UCBCM/TAxmsmb4ba7KskAu76LdNJKFEYXZjYAIyCdoLHGB1yCMDmgDqLvx/f2qL9k1BVEI3rHEepyxw5Ygsck9Kw3+IOptCzSaqUmaQmOZWbdsUhljJeRmOHIGeOCAO9Zcfwj1wySSpfXMgYZceVkAkZOwOOHG3B65B6Z5Fo/B3WJ4XD3U6rB86IYidzyZJKkdxtGM5HznFAGxB8TprOCFp74POFwzEk7yACcDPyckHOcenerFv8XrSdZIpNQ86VkJKRyBfJ8vORgoxMgdlIwCD06k15qfgnq8hJuZ7nz3lJyjOytEhPl7kKDJEaDP8ACMnHqWv8Bb3bPNHcTJPNuaMiRgBuIJBGwjargEY9ehHFAHoUPxMluZ1jivSCdpjVim8gMv3QrA5xjnJzn2qS6+IWoRvaEpvgYiO6undx5KrsdpAF+8SyuoHIwxHBrBj+A2pQCG4EkyXRhhCqsrOzhnMp+aMlFUOxBBAOdvQA1pN8JvEcweJ7yZY1O4xFY1jZjjcjJxkjIxkdyeKAIJPiOLBxKt7NNHIxZt0rFo9z4ILPwDgnHOAOMjtsW3xXRrcyQXQbyypBBLZxhGUqxIcZ4zuGNvy9a5q6+CEwiijcXLsZEIRSzF0ZhJL5pCjg8ZB7464zVW0+BV1DNPLHLdRKzkKiMwDRsd5ZAHwgDEAYAHy9uKAPRpfiTcXVsHt7yKPeYWi8xGLIN4MkUkZfk43BT6EMRjp0EXj6OVIEFyMN/wAfLjYRGNrHC+p5GDgcr1OK8wtfhLqMrSQzvcttdU3M7EKkajayFgfM+QAY9/auz074SrCJRcyyyMybQqSMsgcbduxj1Kqcn6Yx2oAuS+ORLP5YkdPKYESLLhziQ4bbu+8cN78UJ4seWJDHfmWRJGMgwoU9ERM53A4JJAB4AOamg+EFvJ5csb3O9g+1pDIrFhyoY55GST2OT2rcT4PiQltsgcSjD5APCAM5IA3nbtySSCSc0AefN4qaYXCy3J3SPmDY+DGhYEMZHGPN8xXwFPC7SeemFf8AjK5tmLJeSStGpBj8xlHmqMopOfmGVUHOeG59a9bX4IQMZnmeR/Ny6qpJAyQSSewYgduN2KdH8BdOaR5HDyMVXYjg5iyrZOTySQRg8crjjJoA8tHjqYQp9pu4LaUeWS24NHGJ0UsZRESG2up7Hgng1z0vjC/kuhN9rlmwrbIw2VkbIG+INjZ8oPc9Tx6e8xfAvTkkkdkkYTeWjrhdiqvAMakApwc5z69K6Oy+DnhyO3mjutGmnuSZEt7nzPK2BzuRvL5V3DcdMFXoA+Tn8V6i0zIY5zJJKHaZnjxhmGIFVW+WMYfkgkF+uKsr4hnleKK3eT7Q8h2oWYyfKcGMk/eXJycAYXjPc/UMHwW09DFJPCrMFXp8pVCCSEIGTyT17+3TZt/gxpUl9FMloqiIEMPKB84EDkSYBUAgdOTjBNAHg1rdXCBVvZbiGZ0jdkjRSHR1UFSztwMbSpwQQR7CvnL4saLf65peuQWyzFJZLiAzOAFNuWxEGYLw+4HngjOQoAJr9QbX4X6XAu14hK/K8bRIBhWQZ25GNvQdselc7rvwm065DRx2sQQuHl2wLlgpBViSflkB2kN6ZBGDQB/E/wDt3/sq+Jtctri6QzRRWrNcyM3nPG6sNz7AQQFVSFJOBiPjknP4Z+N/hPr3geZpZrQz2ykJ5sRWaMqwQ5EiDCFg3GcMu09xX+hj+1L8BdIufAusk6f5jRafdRGWfYZZP3MmFYrz5e3Pyk7fkGME5r+UX9rH4NWXhzwT4g/cwNc2Vl9tWSCKWExAGQwOMptk3DaOpYFWJyDwAfh3p19e211brblg5lMDbxnhJYyqqc5wNi45xz05r+nL/gmx48vdL0S3hms7q7aKKz8wPEZRbxLzJM5jj/feYwGHYkKGC5DDFfzUeDYYdQ8X6Fa3kuILjVwk3mHjMkiAthYzjJ2hjgnrX9qn/BOb4EaZN4f0u9sIbV7eeC0CzRISzg4lbdlceRlY9oA6gk8EUAfp34Y8Xy6l4fhv0e4jt4LVFeJLd0ZJcHYoGTvDMVGcKMZ5IFUj4x1JmLCwvm/etHFMEdRIx5V1JVecB8noNgxnv9yeGvg/ptrotuAthJ50IaSBYQioQSNj/uxjgk4AKjI75rYb4UaVMIFmsomSI5RiqsVdCDlQR8oxkDp97pigD4V0/wASavczSC9stTljKMynezTJJ5YwXeckFMqDj04UV01trl/Z2rw29pNLLNCjgsHcxEkHeEQ43sowwJJAPIBHH2ifhZpBZc2sKsmeqKo5wB8qD5W46k9u/YHws0oFZBHCJkYLE5jUDGRkZBOc4JI6HHrQB8cJrurW8EMptp5A+U8tkl+SQ7iA+5OG/dluDgAYznNa+meK9RDRrc2l0qLhYBHGd0eTmSUDJym0AdQMgDg19dn4c6WIdjpA64z8sakS45JBwSnyjn8fenDwHpbMwRYUCorEbcoirhQAerZYA4z29BQBk/D3xi32rT7uYqG82GOaNgI1aBlWN38sKAGCYO7HDEZPPP0Vrl9i7MDqrR5jmtpty/PHNBHuXKE/vFkjYnBIIYdR18c0/wAM6fauNsaIVwUcKpAOMZGF6AYI+vtXpMqvHHayO5kigsrdXkkIw8rRhGmEYOFkJTjsAuB0xQBajuElUc42rnGeMFic9fUjNIshBLA5AIIYMuBkkhdufQdehrlZLiVZBIskjJFvAC4w5bgu2F5UKuQOAN5J3HG3d0+C71CRYoEd9wB8xl2IqkkBiT9TjjPPANAGvBqCqdudyk7WwQeSSV3D04OTV3zlkO141ZVxjO1iOc7hnvkn86565tJbKSQNLHIiyFGdegfapdQuO3A7decYp0dw0qnLkHgFgMkbRkcHjGPT04oA6ZZhlclQGwCSRxyQOB7YzRJcKmcOCeQeQeDjJz2XPTPNcsl40pZC2Ngz2xx0Ix34HHvUsdxIwVgq9ztfOD/CCcN0yGwPcetAG+LoEYB3Mc9FyPbBB6jIOfUcU83rsVEo8xwcZdicZBz078g9etcpObkqyRzvbNKGVZE2s6HK4dVZSpIwOoIP1NX4Z2XEbKsgcYYklQMLw28MMEMwz2PNAF/Ub1YY0H2dbiF2RJkfmNAGB8wrg5wxBGehzk8VctLiC6PmuQ8UgLCRTlePl/h4YAgjHtVQmNoTC+xwzZcnBXYSflDEdMdj1x1JqtPcRaeskib3hYqrAqZFEkp6RZ5w0jdM45zwKANiW5ZI/JG4RRgOOCPl6AgHqT27etZP2o7idrAHBy52gktwCSeuCfx6ikt7+G5gR1V5CS6gsNoAQlSnUcgg544Ix9IXmyyYjAy3IzwqqMk4JyaAJJLgkbuVXZySACCoG4g56bj/APXxWfJceUrvKxCJk7iAVC7cbiU6ncTjOcZ9KvtPG5VS6gqH2rgZ25BztUjj+uKtWEcF1eLbuhfzVkGCxAD8sGycEHI/I0Ac+zzIqCzjQhnyys5RVSR90kq7F+ZznIHGe5FWAfLjCqiqehBJI+XoDnHBGOw69zUuoW0sF6kdsYvs6FlmZy5lLrxmMKdvPcnt061GqsSd0gZCcqNpXaoAyGIPzfNmgCeMllYYwCSBwuD8ueCD8o/LpzSxJtEuZfNIJcZO3YxBZULKOFACgYGeASSaDG67WcuI53DK2DtYKApZQeVGQcgDuak3wwK5LEiQqgDDIyWIQk4zyQCcenB60AKcjb16kAA53FiSOp9OvapYyT5kZhYCJA7P1DKW2kAZ4I4z9eM81LEyAEjaV6ncfvHI77c9c/nj6SBELoSXZlEnlgMyo27A2sisA4zgjPI5x1OQCsrDgIMLtwMAYGCcHr0GT+frTxaEk7nLKcMiDaPLOAHwQoJyR3zyfTinmJsgsnlDnA4GACPlK5Ix369DU0DIA3J4x6c9M4B6jFAFJ7dEZd3yNKVjXLEb2TcVUA8Ekbvy5q4Q7xqkvz+WAFLnhUwMoD0H8/wqeSSJ35AODgZAAzzxkd8GmuwVthQsBk5OxgTnHOQOmB09jQBlR2gjaQeZIzSyeYWlZWAUnIQAIAoAyBgZOPwqxEiPK8Sq+UYbi0Z2HI6gumG/4D07+lW9sbN8p2lgAxwABsB4JPQe+RT9wjYDoONpPBPGOT6AH8c89qAHqqxkbgg3naOm7HUcdSfp054xzT5UlWF/s3lG4CEQrIxWEvgcuyoTjnnA56HrSh487sZ5zk7SARwevTg/rUjNtBdAXYhiifcBYKSFDFeB155xQBBBbyxpi4k8ybKlgOE4UAlSVG4F1J9Pm4AFXduV4IB7kjOccAED9cU15EJC78MF3D5ScAEZyOh54+g6U37QBwiliQFAABJPpjPP1NAEigYAzzkj0GcdiTwf8KYkSox2liSzSHczMcsSSQWPAz2HTHFVXuRGeTtJJOMLnB6jI6DI/DH1pv2og49fU54yDjJ47UAaPyYzyT1z1wTgnOen/wBemEKVLMwUKu5mJ2qqgjLEnp2z6VQe7TCgBsjPJ+UkHB5yMAAFuMf0qut4dqkliSuCMFcMMg7lBIGcc446YoAs3CuzwFAWjSYtOPNaMkGNwoYKv73lkJBIBwOvSo2IGVAYlvyB6jdk5Izjsao3l9cmNo7WWGO6IXJf59qFtrSFMEnAX5RwCRjI7U5NReOMvO0aLEQolLquVHyhiQAFY9efegDTS583YSrqpzgOpRlxjAZW5B5OOOMCnN1B37QcMCeMAAYPPU5BzWe10giEuWZduTsDPnJHZB8/BPTNPWQHnjO45LDB4+XGMcdaANyznESzSSR7ysfysDt2knClfQ5rOu71pGLSMzYBIyQ2EPOR1yQOntUHmNtOWAGADkHJA5HGfeqcjpgBQBsB+UgqpH3QRg+mfT8aAHzTbnYDCqcY65IwPvEnhic+oAHrWTcuGbJdj5bK4K5XnnGQh+br0PX0pzyEljyQCw4GMkDcRnucc/hWVPM25csAAW3gFM8bdo65zzjpjrmgC2bks6qpABGSMgKCoyRnBxx3xmuT8UXtwlq/2URvMF/dpIwRR13YODj5Rkcfz41pHTcQPMQAkkqxYjrtIAXk7i2fp6muT8QSn96SwKIjBmyWILKCCWAOVx6A9fWgD4U/aY1J38Nak0s0aeXa3Mr4AjDbY3cAMoAZy6kDvlh6Zr+MH9oK+TxT8ddbVJrkWtlO25WA2NP5kgeQyGRSmC0Ywc8KTuPQ/wBc37WviJbTwvrUctyh2wTQeUY2JRTvZJUmGAFB6E9+DgGv5KviTo2oWHxK165gtjM+qTx3Nu0kSlv3hLKT9rACW7JjtgFTt+XBoA4+Lzme30m2CmRZbeICCMr5m52R2a4DjeGds/MFUbAR82a3NQlvUs760s4XvI44pHuWkVWnWJIw0gcgnCA4xzx97GQa09P8OXUVybqSRbVJolkk+1QAq1u5DeXGwA/ffumUH5clTnCms2bSp9au/wCzLO6htbmK6ng+0lXtvtMBEayLJwpKkj5gBlgxJ6cgHHeFfDcWuaxJGBLb21yzC1WV3K2qlP367wpMgJMxAAJJwucmv0L/AGVv2QfF/jH4n6T4q0oC00DTri1vJ7lHeB7l7d0TMEc0fzk+XnJLgiYDIwTXmXw18Ay2Ak05bJZ5XMTtcQFCUjPlRyNaMyYmkIzkZXcB0Kkk/vP+xL8N9T8MaNZTnyZBcOFtY5Vk82MxyLGTNZiR/s9xneVQSYQN60Afqx8HPCltp3hnSX2W8VzbWNtFexQxHDMFWJ5REVJ27wSMZwH7YzX0vaWUYSFEkEbRuhZURWBVSGZCpHygocE5B+bpzXjvgqaWOZX/AHcaRboJFX7u5CdyhSflcEjgnucYr10T27Oksc7o0bLJJFG6L5vyMFSQkcRkhScc5iGDtyCAT3ulJIXkRoyNq4ThCW+bdkAcpg46dRzXAX2mfZ3ChYFVnMroGCMpZ1UyHbj5ssMngd2rvnv8fKsarGvQoVbKhQS5CnOCxYcddvTpnhteR720uRay3dtcNGGjYReaFZQ7EeXjMas20AMQvTvmgDQs5PLtZWhto7mZTwrTFSQwKqvEbbiGwAM4/wBoACttY7m7toFR4LZztOoRSggtbrEqP9lkVgY5RMCyuAB8uCcCvmez17xXok1wiQf2g73KyBXLqIbeNWZ485ALs3zE4AwMDpmuj0/4yW2nx7NX0m8tFl3iXeGuhIyLtZUYv+7U7gADkEAjnsAe06hplrgyQzTJCyo32eF0EMriV3aV3VCZZGZv3gZiGHvXxp+0X4M8NeJNCurPUNPspYXSQGaWNTIrrCxDoBH80m4ADkAcnPY+0v8AHHwX5S2is9iBC3kwmFoxEsS8xGMf6thxkYGN54GK+Bv2mP2o9E8I6dqAhtYtTmKNJa2xdvPlZWYYEePnO7HYgKMkY5AB+Q3iDwp4Um+LWjeDbkx6daS6xbRWq2jvFvnkvY2MMy8rsb9593GMkjnaR/TB8CPh/Y+EvCGi2NjbRQwpDasGt44wygxqxYEjDIdoBwARuPNfwv8Axp/aW8Sj4rJ4tsXv7iPTdaj1C2h8kWswFlcxuIQ7QMzbZElQMVf5doLEg1/Z5+wR+0l4T/aR+A3g/wAYaFqKfa20m0tNZsDNi80zWLRUgvrO4DOWRhdRuQP4oyuBtINAH3c0KiYtGzK8aEyjy12upHCo7qOflByG6gqe9cR4q13TvDOk6hrGqamLfTtL8+91GSQRCO0gSMTFZ32fLAkbbt3GBhixFdlJeRwxsqs7rGhAWRmEmfvbCztnb90A9go5r+ZT/guV+31qHw48Eah8APA2qzabrvipFg8WXumspew0B0WZbRbpCWSefeiSEbBsQheCTQB+VH/BVX/gpx4t/aE+IGs/DP4f6lcWHwn8L6jNpv8AxLLqXPiSWK7aAXt89o4WS2ZkHlIcjBLEnNfj/aeMrUTOkvmSzuYJreKcwhIpnzG0jRgsWbDPtyQVIBxkHPztfeJL+aS7/fM6SzF3d9gZm3Hy5GbBLsGYnJ571Wt/Er2s4umSOaSDdvdj8zhiwXfk5mIDNzgHoO1AH1sYINXgW2KwiYhYS4CqXYyJ+8OV2lCsj7fulmYA4xXFf8IadN1y0lFvADDdFEbBk84rKfLbZs5G04IXIJxya5Xwt4nhvLaK7aeGxjsbiKK5tZJJQ0u8mXzpJBgGMyJxhuNo4zzX0R4e8WeGdaWRbtljv3lSWxmuJbhUjRQIQQecxhUB4/vlt1AHWNok+qRT3cYNpFbQRBcMuDKkSsXbey5XKscZGMAck8eV+K9TspIUn3LL5+JLqCOPYRPkKWDwKNisVOOuCWHG459I16+u7hbhbGNZbCGxjjt2t5SIjNbwn7ROTGxMqucHkhcnJ9D4bqFxe2z3bztCHkaGUygKkcSqDIgVHGC/sewwfWgDKsPFNnoj3+tIj2726ubaMMTIpyVXLHqdzHPU4HavlXxFql54n126vrmZ55764aXdM5d23yNwOSAQvABxgLXrPjLUmXSpYUijDSiTc/G3IZSNu3HJBPHIx0XOc8H8ONLj1LXopbu2NzawfNNGhYEdEQgqw/jZOvv3oA+pvhBodn4f0y31CJ2j1GdF2n5WAc5+XaycjbjuSC3YZNfXnhdBM9tJbBLkeX506vx5Mm4hTI5Y7nZhu44B4xxXyXeX9tY6fZQWlxGskeBKc/6sY+VYY+pkAC5JOcnPOTXv/wAM9VtotAuJ5Lr94rqsKMxEksrkld6NgFcsMLyevFAH01YrLFcO+qNFNbhVukgkkkYtujJjCgFd/JKgAg7hjGcYXxFogOni5toA0s7+ZJbWrRn5ZXKASq7Axn7+7cpAwSMgDPDWOvXkSWkV2glJeEFrpS4USO7RMseQQVJPHIXg4IOK6mbXrG8VYBE0durI10YSsUHy/uWRFjkB2E7STkFvbjABxX9lwNMGjRGmCATzeY5ityoA3f6sc+bgEqGDYJAJAqrdJYWum3Lyz38qrF5txIzReSzRuwdkjDblIHlhSTnMxGB/DrXptIVFtZSFbRXhkmu1ZNsYmYFYGZ8+cux2P3vkL4wSCK5DVrM6xBHYRFooJ5RATiWNhbKoYFRn5owzdCW5O4gDBAAaAJtVswsgt/La8ie1SFVZ9jKIFWRQuIshFZud3yKWBxXs8GiRaRp4vZdRtpLiORnaOQ/vALeMkQwJNKN1uY8nAHONqjPynC8HaHb6fJaGMMLK3TzJpWVYmLRqyGKJ0bEimQ8uQSAc7CQMUPEGrR211MY5mk+2TOVkt3BiiR5GWMXKPEzYG9uAVBz1ODkA5bxp4ge4uY4LbEEUjLMd+BPKFJLRGNXPDOyqR12gkDk15vdgWdvLqSLEs8rFZljjRwbVQGcxyqp8tSjHBztIIIDDmr2v3VjPPN9onaR7eIRo8VzJKQgO1mErPuS4IPCEbR5fCkHFeU61epbxzW1vNuQxDyt/ms0MB3cuobJAYE5GB8pbHoAZPiTVrO5nCxRhbgSOYcFljeMklFJf5ldSpyRgHaflBwK8E16e9nNwGD8b1fdICI1yCFAc55wuMcGu81fU41jL+YXcJh5ypm8xg4KjlyVTk8feO3kckV5nqN1JdSJw8IkJaQeTJ5bYXLOUfkvt3E4+XB4AxQBl29pbyQGd2LFbhY8o2VBI3ESLn5TlTjjHHXOAfSvDFjZ3EiWRVbjzpF2Bg6sApPlxsxUb1KAYI54UcHivOba1kMiL5qyReaocyARxKmThuF3LndxkHp0r0fSStiI7tERo4kaNiS5ZZsfLPFGwySVAKgg9M4zQB7LoyQWQnsoIoIopPLYyuZJCgCkEwxyRBxKHIyR8uF5znNaV/qiW9s8SW8iyCF9t1MkpM3lLk+VvbaeVIOc8HGD0PM6fqtm1rJJO9w1wEiuF3I4MK+X5QVJGbMYdjkj7ucYGAMUfE+o3UlrE3nQQQFI5RHLKPN8tVJQRu+MjaSCSOic0AeF+Npne4fzBH5jBGGxScljnDbl4IHPp82BnAryK5kDFxLJs2J8pVd29jkAKAcEgc/Xg+3YeItQur2/k3EKuSFAk3bgCV5kRuf8ADFU/CPhy/wDGHivQ/DdmhmnvNQitgkKmQ4aVd8uFHKiMcE5AweMGgD7T/Yr8ATWkWo+OtZgkt7XesOlTSLsEjxsskssZZSfLBwmVPJJHPFfbeualZTR+ZNdosFwxWG1gtN8qTCLYyIzFQGMZDAnJAbcBkAibTtBl8M+FdE8NxwJb6ZYWi22+OF1/eRRgMAigLHI7nJ+XksT9eUvtMhgVXnd2Cf6RFBcmRUQHaJCkixD5sEdVHynA5GAAejeFBYw6cUSN7e3nZXLXTtPciJwV82HG75FKclguc4zzk4WsXi29vOJLGCaNPNEckPmFJ3Xe8biRplyxfeCcYGMYJBJ5efWtP0W0W0hF0hnj/fGCR2hjiYMSq7zwDKw4OBhT6CsRdWm1B4JwtzPDbKILKG5laGxWNG4L7NvzHK5BPJIBODyAaqTm6jW4vbN4JYpBsDXBS0S3U5RHcfMWGQpPBwfQ82oruK4VY7DRLWaRpJil1HJP5KuwyBGJRhiGJ+Xcc4zjtWRaatdMZPt0UMUMjEkJnyo8FQCnzswBDdcZ966XStXSCaGSRL5xE7C3SyjzDnacPJIsgaRCzDgjj19AC1a6WWs7xplkgnaAt5dva7YECBGTMsqARASsRkOWDBhjBGdCTwjqs2nG9EtvexXNos88MYW2ugpRIplYyR4LgOcYZSSemRW/BcX18Jrv7TIYXRTCJIIkljlaVWe2Kxp865BGDvyByR20rBtcvpfscUsUKY2eegeGMumxiZIWAyQFznoSc0AfNVz4ZtrSSVptLuAyYkWSCWO6242/K5WT5UVDhsrkMNp6msDUdR063thDBNaQsSwZVYtcBF3KXdY3BBdtq7eQA2DxX0hq1nYCT/T3h+RnWSW2jaWWUlyJCrCTa3AU+xUAZrJl8HeHvs+/+yUlFzuxqEtvF5nykEiOJ0/eFwyglsYznHYAHx/cQaleXqyWVnFKVkHzbmTfghmMitKTIcsSccfKOvOa17Zahc3ElxNc+QIxJuSCLeBtOBG00nDfIDt4JGASK+gL3wKFZnt/3RiYtFKtu8W2WNsRgOucNg8kdM5OK5XWNFvBKkEdjJJA0LPdrNyJJXRVcRbEBXJPzDLK27JAPFAHi0ovXkvYZtsxityYkaNpN0LGMbfLERE7n5X4KHC/JWP5GHkSPT7OSVYeZ0kkmjGSo8wRzqBHJtUEqx64GOOfXrLRIrhns45Z9NksjcLMIkkZWiZsxCAyEEgPxkHockV0Vv8ADix+zT6lfXM4a2kTzII5W+0TmUJvufJCklSpGNwxleASQCAeAWaXYkWRbgokNyolhitWJMcqFDskGApO0H+RBGD1Z1SUXNtc20d2bpWM/nxGGSNTHsVGliQ7g7+USysAT2AYmu9n8K3lu0D6YEjtp7gq8d24uFcRkSEhJB8m7GcHkeZ94ACtnT/CM1vOzmCymZYxOVto5AoIdSzbSCucOScMDjIHy0AX/AXijxM1w009ndQFbhZYU8oAlgoxPG6sgjQSDgDPBICkCv0T8A+K9Tks4S8dvh0zJO7PJISyL5kctqEKgFt5ZgN3yZwcc/DuieErjeNU1O4nit0ZZo44LiMpu3FY8qtwWgBCE46nYowf4fsP4b+H7vTIYbu1n1G9tLxPNYyK8pRiVSR2/d/Kpyy4ZeBj5mPJAPr7wRpuq641jbC+UB7mKC3SJRhPPQME8srnYYyxJGMgbTyDXQfGDzrFrPw7HO5bS0glkieKKF2l2KQ6QqSXVlIK8v8Ad5wMg9l8I0XT9Pea/hikntIXfTr14/sswaMeYD85XcAyAZClip3A8ED568ea3f6/40u9QuALa5a8his3W8SZZoocwL5kRMjBCkeOoPqSTkgFbTdA0q81mx1LVbSGGO5gmzcyKfLdlQFTK4LLgAsGGDjJ5FfDXx9vbCx0/wAcalDqFrLK895aRvFcoYirLGWEHmAPJuec4ULnEJ444++7KK9Gha3r10qXFvowuY7aynnMamWTdGkSgACEF2GVz3IxwRX5XftNay6aDbWGyCzu9QvLu8ubCPyg0SS5DEOwDSgZ4HzsMnNAHzv4GaJ9J1SXzHZl0y/fcj4AxG80Lbt+S4C8hieDznNfFN8LuHVmunkkeKe5m82QzMWlbLSEscnGQM5PUjuc19haF9v0jwlqtxNaxxxtaTTWsm9U84y25t5QqsCHYqzfKRwV28YzXy/fzI5SZ4UBtpFkliQFdqOzKwdem9ohuI4yCOM0AcqsawGZfs/JeF402ZjV1yynfvzuIIOAMGvuj9ijSZtQ+Lng25eCaGOPWLOJ5o0aWEKGV43kgWJtgEoH71mAUvwBjI+Nb6O1Eljdu5kE6iOQqWBjbLLHuwAFbZ29Biv0a/4J+6dPffFGyZbljpumR3F0UIPlLIiAoHIOPvMvY4weMnNAH7QWeu2dp431exMixz3Vwk1vcHfKRLlYXRjnCgKr8sD2BAJJr9CvgnrcV60+n3TI2yCNvNhYBfOCDDb8/MAGUsOg475J/MuxsLW68cNNJdti4mWW3ljHmIcXMe+3/dElUPy4D8ABsHPT9BPAMq+HdNuJ/LTfLJBcXEtsCbkWeFSaOKQOfKXbgnoRjrt4oA+otb8TC3GmmK7SS9EzQCJpnCNGrKVkK7QN3y8fN0OCBjNfefwgvWvNHspSAoa3ijki37juUAbsE7SMu46Dr34r8Wtb8ZmK+UM7wwrqFq1rNIzMv2SSXaSJxKArLG0AckcAMSQuM/q7+zNq91qPhLTJJJzNsRommkzuZUY87lPJAICj0WgD7ls+YweDhVGSSGbCgckHHb9KsyRQTiCbyFLxA7GkUb423tnAIyoxjGOvWs6yQR2ww20xIcPucqqZQkfgqtnoRnAYcVroVHyruRQFQF3LK42A7jkZLbmxkk52n0oAq3DyRiZpnDRooQR+Wfv/ADOZAzyfMvlkZwAfkPJ6Dxzx7Ybo953GMptQqRvYjBBAxhRy3p17Hp7NA7u0cMzRy3cm+cQ7k3RoMIRGQAxVVcDdgdz3weM8bWh+zzh1yY1C/u2YqfMUAdU5YMD9OcmgD8j/ANpDX7TQreyvrG3ga5sDdRXM9yu9pJJmdIotnyhQiYKMDnJPzYwK+JbX4nFdStpZ5N7Fkd1YvEltudSZIYomGNw24OMYPHXn7G/a7h01fD+sQXUE7XAiuLmCRUPlkQICyyMyhfvMpGTuxnbnHH4MXPxi1DSvEcmk2E0TvaXG3bNAZ4wWDhmmjIIliyUCswO0xptIxmgD+oP9n74g3Go6ZprQXsARUAeCeMNuJKl1W4tpQynywmNyso4IGM5+8tG8QSSxq7Rw/MEUeVIXIVmbLbpVTzAAFOR3XAB7/wA7P7NXxnubfTbWO5uZRJINwcqsAAAX98wX/VpkkKBnoOcGv1B8L/HKxstBF/PexvBA0ETTyXMTANMC8aKjuxcEeWpYYG5h/exQB+gz61EGRXZN6/OhbGPcjByDgnsOMj1ph1JZ84nVWbaCyjcPlzwFOflyTjrXwRcftI6S0tuLfVLNW+0L5qvMrMI8fMQA4CMNwHp7HNe3eA/Htn4kkxZ3AuE2wkjJUqHTdJkqSCS0iEc5wT0IFAH+SVDCzrJ5nyKwEiF1ILgEgMpVTldikE8cmnRxu6hI5Cw+YKgILEEFiVQ4IXBJz0yCOMioHGcoXmV1KgQlduFbl/4vlIPOMc7utOVZYwjbHCOWjXGFJBHTAUkjI9MUAMUZmAMmBkDc2c8devOfz74rRu4A4DqPLlJQZeZflXAAdgfU+/HoKr2/2ZJNs8cpEasX6Flff0CkDYMFc5J6djVNnBZjlihJIDHJCk5UHHagB/zRSDDJIQRgqA4YkZYEsnJ5APGMnvUzPNvXbGYncLnaAi8hdnyjoeP/AKwpnnhnGP3KuoVsMXzgcndgHBO3jt2p+x3lzGBK2cc87h3ChjkgAmgBm5yz795klb5huKhs/NyAfmIIyKmMKMkeGQMSyk+ZlgBj5CpHAxnGM8nFRoksbDcgZtwIDgk4BIHsFxnP0pElZZiwOP3hIC5AAPGAR0XPftj2oAvW9q0yMqhS65cMW2sBtAVS3PU8Acck8+lKTPK4DOrnfI5+ckgjbg9Bzz157npVtkkAaRGCxsWfYsgbocFclsyEbxnv+tVWYFxuUL0IYAkqc53Beg756dc0ARn5XwZHdOkgRSPkwMkAnqKkiQvuSHaznI+cLgEjjGT97sM/zqeXyiu3YijggBjlC3O4DJyRyTknO7FQvE9u4I3L5mWjBBTIZciQEHB5PHv6UAV5IJFiViihN7AuDkr/AAsGVeAAecnBOOp4oCOYT+4dlBLNKu7lQCuCGHAB2/nU8byqDGrEiQEMCSck4DAjHfv/ALv1p4E6na7yGHGCEJXaq4JG0nBTB9Mc/WgCiYWQB3jceYoKHdkEYOOR0GO3WpfIlYb2hfaMgBi7KvOcBt2RgHOM/hWjakxSMVjRw24YdWkVMK21kCsCGwcZ4xnNTFZZHLvu3Eg85AU4AGDu4xjjHI9qAKsFtD5RLMd7SoqjBKqhGGZyBkc4HGSc9KcsOwhUBD7shkeRPvAEbSMEHBxxzW7b2aFfMRmEytuUBA/3SWJJLcYOOxzn8680G0ncV29cjPOc4IBHqfQdKAMGaN1OFB3gbezYwTweeG5HWpIWaNx8oxjgr/DyucA9v/1USFtx2jJGRjapPGOu7qeaI3UjGBkqCGC/OCOSRg8tgnsetAGpG2SsgGF6MOV6dQOODjHOOcVoxIGJCgtvwemGULkDGB06ZwOlY8Errty7EYIUHJ2qcZKjjrzng9Ola8UjMik5JUBEOBwMDIJxw2zPTsTQBfj02OSPM7GKIqzBnUq52s0YRF27nO5ZBjA5XnHNYFxbvErxCMoGY7XOFkbpncx6rnaDzxmuhS4RmAcl22H5mZyQTwTy3JHzcdCW4xTJXVkMKkGMSEhioErElRuweFOPfBxzQBxa3c8MnmRSyBlAXO/DnHAyQeuP0FfQHwk/aB8U/DvUrSay1C5SGGTe8KyOgY7+ucc9fxrwq8tVDHyclXwMNtDbwT0KH371lL5sLuQmGClWYYO0ZBPJGM4BHHr2oA/pT/Zj/wCCigD2FlqeoGGQrEh3yDI2jey4CAAFiQCecv8AWv3O+DH7WNh4mhtntdUUPsSWXZIFCEBMqYxvyWBXO75cnOTX+f8AaD4ovdEZ7qCeRJ8qI/LZo2iKsDkAMAQWUDHYd6/Qr4CftpeK/Al/YW+qSTzLuiZ5VcmWUZXyw6PHgrxjGD15zQB/oEeCvi3baoltN9pB8yKPJZyVkGfvEAdFITPBH619JaN40jmswnmo7ud8Q3OVUgEHAzkq3Hp079v5TP2dP28dN8RzabGdZYh/KhjsvtSBUic+bJ5jYJ3ggg4IADEDDdP248A/tB+EtUsLP7Gb5bu4gtSsyahb3lukUmd0bI0EZR8hsHJI9waAP0vsNWed38yMbQYjG6kEvuA8xyu3gBsdzkHJ54rTjupJQyyIF54KkMGy3AY4+Vsc4xXz14Z+IGl3lpHOlyQ6oVdGIZs4CEoiA7hhjnP3T7jj1XS9eguHLGb5cMIo0eM7nAHzOWGSoO7K9e9AHZLNKpA+X5vUgggkqOD1PXHpmrjznyhgbt33uBlR2IA6jHp61jpNG/LAnAx1Axg5DKNv3cHryame6ZIZTHGrqFLBQfnLKP8AaHTqR0oA828clhZXBJCjY5WQjkY3BwCBxkKQfr71/Pd/wU18KXni/wCFvim3s4kJt7eVpd4cmaBeZvJIThgo6j0wozX71+P72dtOu3SKWOSVCHUH5s4UbD1B+UgHnuc1+SX7TsljqXhfxNY6mEjiNtcRN5wcxyM4J2swDBcAPklT0IypFAH86/7IvwXlvPG2kQeU37qSJF2wptVjtD/6xcEqckHAbHPTp+5fxQ8BaP4T0Wznlijtp2itoI5XiVSWEcQJ+VcJnYuSMAhsEAZNeVfsufD3w/pGtaZrvmW0plVJkVWgzEw27cxRn5W2hckqOnvx61+3D4wtLDw1YCOaMRx39ootk8tMozokyiXAYRsqseTxjr2oA+7f2IFtjotjPcSpc2o3JITiMZDDJDDcDliSuMYGOwr9O4Htz8tuCIFztB7AglSxz97OPzr8Ev2HfiobHRrfRry7NsY3mdkcCaMSmXdBB50bnc3k4GeQduc4FfsVoPj2yubQRm4RnMYO8PkEFQODnk5xwB+vNAHsV9qUdvG6kopAcmRSpULnqCG559eORmvgX9qL4j2fhrwnq95Jcr/o1vczZQwMcxqcIwbIyDz2OVPOMg+ueOvHtzY6fcGGUIFQtlnAOMbgvy9c4GMj8e1fzUf8FRf2w5/AvhbXtJtr5vt92hggjMoO15kYCVVYYJyT8pHc5zQB/NR+3P8AEZviV+0D4u1ozNPDHeS29u5dmKRpKx+QsAcFsnp3+lfJulxH7SrLIpC4blsE85wBxuPXp6+tGt6xc6/q19q145lub+4muZDzjfLIzEc9uear2qhX8xGB2gBQwILMeSBj370AfS3hHQ5r6OCaNMRbQrT7V+VhtZjwcqoJwOm48da+qNKTRfDPgu9vr2VDcSIIwHhVd6o4MbL83zv5hA+YblB54OK+MvC/iNILUxTSGIrGPK2yso8xsKS2Adx784GR2GBW5rXjG+vbU28zPHCkYdUDExyMAXyFBIVtjjjP4egB+7H/AATQ+I/hqx8TRw3jFZpZYVimkhVmy+6QnChvLcMdpPQ88jOK/ri+E2uaPeabZeS5kLIjJuCqwjZYySBuORu7DoBzjqP8+H9j74u/8Ib4rgub+7W3t1ljit0aUxGW4aQBNpAwYwGwxJ4BzgjNf1n/ALNf7XPhvUtF0lI7ssVEVu8dtIJmHZWeRSQI8k7iV6ck4HAB+4HiS/todMLRT7NoydmzBG1gVIIynY84zg9jX5C/ti+PbHT/AAlr0uqSvb20cV06zoYQyIkLBhGJZU3SAlj0J4OASQK9Y+IX7U+haL4ZumsrhdxjmkUGctmUqHAYykbm3OOOwPYdf5f/APgoJ+3hJ4httT8LaVdv58k08d20bbVjcqYm2YGGyD1yeo9CKAPwv+O95a6l8WfGt5ZnNrcazcyRNgKWTeTuwrHaTyfqa8mSNnYBTnJAGOvOBj681Z1K8e81C6ui7O9zPLIzNyx3sWOcHqc/56VPYojSxhwFCkBjhjkHGcgA5YY4+tAG5p2kSuu4wmUkhAQPmLPkoAuck4BwRkcVttoY2rIpABALpggpg7Szke4P9KsWSDeix7mQMpWRiQ21WBVVxyuRx+HQV6LaaTZpp73sryIhJ4KDbuJzkF8GQlehGcHII45AOKs/D0uTcT7myqyB25JTIVSwY5GSVxwDg5r6P+DNq2n65AzJF5OcN8m7e7RyLDkc7iJXVjnj5favMYbuwvIfJjjUy2rqIB99vL7yHC4YqWCjByB+Ne5/CSGa71mG1ijGftEQJdHBfD7G+UdVGQenG70oA/oI/ZElsV0/TLCIiO7HlCKN2i2lChbCIRuZjhCGOfQHtX7p/C1NOtoLY3cyW7NFGqozHeSgBOVGdyhgc8c4x04r+fT9nzRbjSo7K/uZPswtYoZIdsojHmLHGqlg+OpRsAAEB8gfwj9Ovh98TNBsUEut+KrWILEohhFyHUhOJPnV+GyDx+tAH6+6f4i0OCDduikKRjY4GMEjJOGGVG0jHueOtcf4l8fSmOWDR4mlZw53sESM8DBG8egOOlfHlp+0Z8L9OtbeCXX7W4mcHKG7RzkKCCGLAhORgkdDSTfHzwPf2qk6rbpGTtRlmjUoqt8p24+cZ35PPfPGKAPW5fN1S6eS+la4mEm7/ln5YO8k7kbj7o6Hdyfet+xFjC6lkiONiCMKWB3MihV2oDksV6YOBXz9J8bPBEVq5Or2URDKDI8oDSBF57jL5wTjGNxJ4OA/Rf2ifhva4lk1ewuTEThfPhdJMMcEqH+UbyABjBwD0IoA/QnwqkDQR/ZogqfI5QRLHxMPNG0EAZIYHjoTknPNep29xbWqgPJEAHAclAp56DcDgYygJwQcHvX5tJ+2R4NhULb6jZDhoYYxcoiLhWOSQ2FOEYg5BwOM1lS/tkeGpZXSLXLd3YjbCXEoWTJUKWD8BSsmcgkkjHSgD9Nta1yxsrGZneNUEb79zAZGCDkscY5+nHQ1/Nh/wVE8V2ev+M/CcFjLbubS5nW4g3fKweHIZsggMUVcFcHCDJFfePjH9rLRrzQ7rbq8Q+Rkf7PMvmB+hy24lScjqAM+3FfhP+0b8VrD4mfEO0/s24N1b6Y8p2jzFcSqcPvSZQXztYEg/wAXBxg0AeO38lrLBKVcRuiGSKykiUwySQGSQGOXcoRgA64xubcRgrXrHwkZrjTzJcxqkTSPKyGJYyYz8iGJM/OowoYLlQi8ACvENeuV3W32ZZopbdmnuIG2SplHIUMSW2R4ADZyfmOD2r0jwHLLaW0kUkqeTKyTQRwuVk8i43T2qq7csBGVRwoBDggA0AfQ3xK8R6bb+C4rDciXm6WJgkkE0dzGHMqufLLBY1WZgqtnPmFjggBfzc1mWzuPFc92dqxxF7hJ0BUxyxI5dhE5yFyDtAzz14wR9QePJ55NHS6mcRxKZXl2n97FAAWaQOzkF+M5PQDjkGvkW4aGfUrh7WZSoAZWcLJG8S/MpEexwx2r82Dg56EZoAb9phD2zm4YxPcCOREBa5KA7knRSoDKzrgkFiF5ziv2a/Y91vQ4fC8TXoAZ/Ij4i5lh3bVKylMGQMDuBHG9Scg5r8UpLa4mu4He4jxHMdyRysEONrBQgyAvllegA4xnpX1B8Pvjnp/gjSVt5ruGJreWFPkfy9oDjPVxj5cYIznH4UAf17/BLWNBh0yyFvGikbFEYaMOinqGIwNy/OfXGe2K+vxq+nxQq8roFwp3kqFTOeWbICjnucc1+Bn7Ln7Tml6ro9gk+oqVEUPEb+YxWQb0IDcEEMvBOeuRzX6AN+0XomxbaO9t5nMKCZfOVwEwS6sHICKu1iQem3AxwaAPuXUNX0xjao7h/Ou4thjbBAXdJvGOGXI5GT8u7jrW011p7IcspBUE/dBY49h7/jivz8l+PGhTvZ3Ees2TJA7ytFHcDMQaNlMp3d1R3yOp38daUftG6Ckp361asi4U7Z1VZCwxtJLttIzuxkA56kc0AfcN5cWEl9bjAuIRZXXnQqE3ESTQRKWDEHaF80dOQeDWzBPp21du1ACfugZ6AAAHOcflz7mvg0ftH+ELa/RX1iBrmW3cfZopo3cxRu5iEZJGUy5ycn7nTPXobf4+6DMolj1GHcGKIiTCUlRnDOMjAO4ZxnGB+IB9qqdPeXLEbgQyvtRmjGG3sp7EgAZxj8M061t4baSUxgPbu7zeZIwNw0k1xcOVKE8RqjRqmMkhSOgAr5MtfjVpEjYW9jO/HKygkZGW6sQcAnjgjn0qzD8aNIGr30E2pBSLS0kjHmLjYnmCELgAlyZZgckjKjp3APrcvpzxSAEJlNsjptVwRvVSxHPGWxnuxqjGdOiiCLL5g2hQJCTJ8mB0PJOW9ckY4xXy3cfG/Q7fKRahC00pJCRv5jIoIG87Wygw2Tnpkkk4qovxk0gpI89/G67v9WsqxP8AJhS4YnHQjj7wyB6UAfT8tzp8dxFC0SOTBJJFIzl9rEhMkbSA21SRk9unNVrWK3W5aW5nEjlG8mPZ5caxsVG1ju2uwKHBIzznGDgfJF78c9JtJ1Z7yBVhhMkkXnJIRCDxMrBdwJOfZsHqeakPx08P30EZa/j2XsOI1M4DKke471G5SHJJ9CcDHAzQB9jlrQAqCNhLEn5cNgkcbT1GCOnp7iqk6WE67FYxtH5cnmQgq4VXDAhsfdypB9RwetfKY+MuiWlmFt9QjL7dsaTTopk3suXZ3Hy4DNjp028dKzZvjXYhWlt9RikVF/eKLgLtAVmGTxkFQxxnoCeM0AfW15Hp0luAsgSUqCHBDMApG7Ocd+Ow56d6zG/s2VwrYi2MMbtpJ3KmG7bhknPHGPUCviS//aT0NDsh1a3lUIzyNBcKzMpQ7xGAfmkVgy4HcdCaz5v2i9AaRmh1i3dVjWVm83y2DHCbXDfdYfKcHqEP4gH3FZ2FiiTTPIs481lJZgnl7iQsezaNxGw4J6evUUpj0sSlg6bjtXaFIfIIztIPze5B6e1fCEH7Sfh2FLB7nW7OOaZniEMt0SPMKlmG8485RtI4GTnp62ZP2g9PnvAYNStZIwM5EuxMkhRjJJYFewHbnuAAfdaw6YxIRY1RWcGT+IPnCggcZwDn8x14UQ6ar7AysepDlQMAHndjsQR65z+Hx4PjxpKxfNdJkFHk/fqq7GH7t1bnIweRz0rV0/4yadPK08epIUIjcKrKzAYZiwIYfKQAe3Q80AfUX2XTMrlEyzFgCoJUlSG27ejevqSR3pHsbT78cakBTvRzhCxwcM6qcdzySflNfMc3xn0ouWF9EiFShMlxsAYgjMagEMcjIHP5GsuX43WscrRw6jHdLLMkISBl4Dbm85nZ/ujZyME8k/QA+wFitSAxRUjQIg+ZCE4dhtOPmbcx49Ru9istvY5WcyW58xtrorRBhjAbKryvJXrjJY18h3nxztdMj8mWTMryBHCPHlSFQMBg4CgMMnPG8cdc2ZPjLYi0jle6ggmkaJY7R5C0jpKzDzVVFAKGTAznlj0OeAD6enhtYi6qsQD4GdwY4UdNuQRyRz045p6S24iEboHwQiKG2qowBnBX7mQpb05PXNfJd78Xba2lguH1COMXZ2R5lV0HltIOAHJ3E9QQcgDGCeUh+MFnbTPcNdCZrhVxLHdtJCgyAAtvIxWM4UFtqrnIJzigD6/AsZDGRFCXjRA5XKgygqGyDgkAHGTjOPwE8T25kEflQo2NyEFCW4OQmcY4YDPJ4+lfJNh8ddOE05kaERxxjy5DcoFaRgwf92EGFyU2/Mc7scAVf0v402zSyi6vrSaZnL2sUDoXFv8AKgZ238ks+eBjDDOCSKAPrKS4t7NIWnjjDTOIjgFiGduFLKvGSSD9K2IJIfKyQg5J4w33ODzgH7vqK+WbX4wWs1woS4ikAY+Y/nKpBBPygZOTjBBJxyeCRxt/8LYslaO2juoZ0lgZzHy02Y2Yt5ZTIcY4xx/qz1JFAH1AsamGMmABJSXjJG0Og+QlQRgjODx+JBFPjt4Q29SI3Py7kGGUAEbSw6jmvE9L+Ka3kcNtLct5UaARxswBRMDhBgEgNt4z2xXoNhrS3UKSIRJ5gO/DBdg25GRjODjt0P50Adg0KkgLHGctzvYrlAe+ByQO1OcRBceWA/yjCg7cfMpJyMkZ6H1FZltqUbKYfmHTcCQWRcEHOOoIGc8dPc0stynzIkpD7S/zL8+O3U8AlgOhHJ/EAvPsZACq5XG4Y5kXJDEg9Byv5VZtLuOIbhtK52kZyAXGOcKOd2e314rnLTULeaSSJC7PARHIXJGcN8ztwN4wG5GMEdcVdEiuzsVGeJFVSAMD+HPc5A544HI4zQB0CyK0qyZ2uobADKEIbtID1PTB7ZrJv7xpPONvJEWjcK6FoyyZj3gMF5AIGckdsc45daTjcQ7DLBv4S2Q7Epgnpx/LnrWfcW8du6KjLBBOxDs5LbEdj80nVioJYjGeAADzigD5x+Ol1A2hXMMio7SW8p8kqpZ0w+QC69AWB+oweDiv5Nv+Cm+n32keEdTvFEVta39pdxbNiJKIgrlGc7PlVw6YGc/MuO1f1bfHia1Gi3aQXgvDA1wuTAyxmNotytE8oyQHZw6nGAAR1IH8in/BTvULrXLDURf3UZaGN4kRY0iBt7OMi24hQCQiM7eRuxgHIAoA/nK8MPFF4h0mRwWc6zbGPaxGw+bGxJxwcgD5c8Yz9f72P+CZWqCT4d+GDCyBDp9iikSCT5nijZtzMAWAYDrznjtX8DNg6xa/alWY+VqtqwyVQ7QwDDbsO1dwPOM4PY1/b7/wSc1+XVPBvhm3UQI7WltCkAkkDSmONUSSQynhs54UheMjGcUAf0xeHZhJp8OW3yqoY4AByy52kAYA284yfzrofNidVKqqYJyB3OeWPvkjGMD8a4Lw0ksNkId/lyxMyyjO4hwT975yMBeBjj+ddcChwqzAhVXdjoxwG2jHUj5fzoAnWZWkbcd5Q7DjGVGDnn2BP+B6U3zDFJHIoQjf8yspbDDggrtHt/8AWxxE0ImJALplR8yjDd+ScY5z/wDrpDZICG352MrCRtzHdt7gMBjPXJ4yTmgCWZ42GGC5JIIiBQDJKkDI6cge2e9Zsip5UkJUMhRg4f51ZWQ8sGBDg5II/MYqy/lmRJi5AQFSucrgEEOyHADYXHOeGPeobmHZP8juFeNC6P0ZGHy4I4we/wBPrQBWTb5gZZFZPkwOG3NkiRULsPmJ4HT5iMZ4B7ppbgWMumSxosDWNxekzMFaOeDY8ckaYG4+SzjOSPk+6Bkngk2208DoiKLYrIEX5QuxxnYqjHGAcY/lXb+I7+2vW04osJvJLS8G0qWmaBY14hdHyMyzIdrrtwWxz1AOAuJtwdEO4bQHA+UHcTncDxjg8AZ5+ldDoev3NhazxI9uP9WYxO+6VQPu7FwA64wepxn3rg7ma4t5ZUdhhASHAHIBIDKAflHPYk5J+tQpezTpG8AV4Zd6O7puyuCvyA42nfj8O460Ad1cagbqcOHyDI5GWQI7SspZ2wMBs8+3P1MsVwnmlXYAkBR8uEI253AlQMZyeM/ewa5+1T92qMcuoG91yFLAL8oG7KkjHHPQ9avwtn5yB5kZCk55yApBxj1GD2JFAG6Th08vO4MCw5AbKle3UckgZxkVMrkBQRgk5Cj5sjIzj/ZB/lVey3lQJTh/4AzhWkUfdMSEndgMMj8eatrGd44w2fl+UDaM56g56dsd6AHOGZwH4CyZKAHjCnadzZ/vAkD09akkEjhVaPaDnjjBXcGJyBjJzn/Gmjd9wEFlLMXkP3huJIBAA6HA47DOafiQYLMPmywGOFzx149R2AGfxoAY0kkZVd3BICLjgMi4yefmbkc9cd6WaJLiLynkZfMUbmcHyY3CghvlAP3iMHI6dRTZ5UgKFlWZdy/NuUBSQG3Lu+8flxxzzUMtyrAkOOV3DLAKDg8YHf7p7Z5oAsRIsUCohVUjyFCd+Scn5jkk7iT1yOTzy2G4WRpQN7BCFBeMoJMrkFSeSDuHp75FV47uPfjIIOOCxCjAPzLzwATwPU1M1xGEd3YFUXezEAKygZ59wAO3r60AKyShi6orYwDkgbQSufmI/TpkfjVyG4ktpUuEOHXOA3bghs4Pv+tQQzqyJKq5SaNXCkHeqk5XduAwcf56UpkRcZ27VHJODgkMDz+Q+ooAklbzBjP3iMlgMAsSTgjtgionjCLKxkChPlXgsHdv7rBugwevp9TSNtzvBJRQRtUEggfMW8sdX4OOCeMU5iGBDlVfylLKAxBbBJCDqATnGRkdxxQBAzhoiPMckYG5ctt5JVgoXrk8jjPr0qxGrtHskkDHbh22j52TGQMP8mSBke+KrlkGRkYODxgYyATnH0NPSUhiiIdzkAbAOPMbrtGMMT+tAFtEm25OQM4JIznOBgDnB6f99cVI08iIgiYK6YDeYNyg5IccEZypOD1BqEvJs2xzIWXa7xMT82WAUt36B8e/pVOcTM6GJgFDDzM5O5ORgAMMEFuvfpQBrS3zRRO0j5SPcxwhJCgDPGCSOO34ZpgugxIXLP5ZOfmCkbhncwGFYZGB16kDisyYxmIxzBvLDxSghmV98UgkjVCuCy7wvy5wcYPWlWQKORtBOSWJUjJzg4OB/F+ucUAaWyU5fzOSSxAYlQSACFBHy9egHbpStcOBtZwQwIUsAWTAxzg8jcM//WrGOoxbipLfeVid3Cpkg7lxySduOfSqE13J8gIALEMAMbkzkBSMnDYxx6/lQB1AmYxgMQSCQCBhScYboc4JB9fTpQJnK4c8nBGRnAxgbCMZOMfliuVNzOgAj+ZuOCTjAPJyOAMZ68H61NBeSzEyEMNqliWAKBjwMccLkEHn19qAOiEtykieWRtCsTkYb7uRjPUgHn9K0vtQUfOwL88BlJUrgEjB+7z1HtzXMiR2hZi5AwSDGABwBxuYnpnHXPFRpNJhwhBZAuSRuG1h94kNjOM9PXrQB0st2qqpDhySc4YEZONzfNnPXn6VSklOFcuuGAZcEMSRkH7p4PXAPPI4rBluMArvAkIeRI/4mRPLDEKDkgF0ycd/eqq3buigttCKoZhyfuli2M5C5B7AkNwKAOj84uu1DjOGZiTvYgqSRu7YGCMd+1RfaCAMOPMDkbSCC0e0nepHoQR9K5M6qoIdHdldljARS3zHeMjAOF5BJPYZzjJqRptnll/M3EHBVjGGJyFDcYK4OOvegDoJrxFDNu3FSR94MV3D68gE/WqEGp/aozLb/NGec5KsecgBT2681z+wyNceU7tGib54gHAjkdwxYT7sSL8yggBQGBGewdbTQwB0O9lfeQvmElCwG3APVQc8DPXFAHRW2qLcNNHhwI38tmdCCCM9MdVLAj8M96WWZHGyQJIrsvysAwP8WCrdx8p5rA+2NEhKg8YBALDkgqB1+bgc88dqjjvXklyyt8hDcnK8c7cn73IH5UAdOk5XMfyqqgNvVw0eCFPRewAOTnsc08zSmMMOd2fcAbieFzkcg1lhomClHI3DDAgZBOGO0Z4AB/I0qkyFWMhBjL7MSuoO4YKyxg4kwAMZ6EZHegDTWaUA7gdrbQ2SABzuH3vcjkc49qg+0uXICryGGG4+UEHPXscf/XqFp2jQEkHBB+bKpk8fNz7fjVFLv5uZFAJYFwm5RvIOV4AIwOO4280AaslwxhZeMkqFJXOMtklWXpkYHbr1rlriPdcxyGVl8osxSPcAwcsqnG7ABzkggn5R05rRudQS3CGWRIw7iFWLD5nYHZwOjFscd8471h3F9I3zJsk/uv0DliwOUAGFAxQBotOpBBfDKCpPy4OQCfxwT1P8Oa4nxJPKbG5AlAEf+sVSgYKS6ptXd+8GR1wQM84FLfai1msk7sPJUNnllIOGIJPPG/qR/dwetfNfjb4pS6TFc+cyxsqS7ZpADEqkYbCkHPysMDsWHpQB8Q/tWyw3Gjaykk371op3TduEbbWKSxEdNjRuw56deRkH+aT4ka/OvibWdWljstOCzPp9nJbRotwxSURxkjcwMYKqOQWxJwuCDX7lftTfE+x1Pw7r1zFK0EFpHMrbZizSyGIuWiLDnc2cknjJ4PAr+bfx34zhVtZu7aK4lkurqZolvJY5nSZ5C52xhR5cDFgoACudv3gcZAPWNZ8RyW1vc2TTPJPeW0EyTGN4FuCCsrgAS4+zJulXccPguzABlrh/hh4k+3eMri3uLhvJzLZNE0xdkkuXjjM+Z4dqRFmQ5Uk5BOQADXh+i+Jb++g/tDUZir2Vo2nW9v56Gea6kkPkyQwsy4ATYoBLE+WMsckVQ+D93ql58SdNVbt5FlvAfKnGJBK7gXbSpGeZkRGCbgu5EXBGAKAP6TfgH8GFl0W11e8Qpco6PEsUe6MwbMtIysGLuyrC6kjncTwRz+kPw/8AHEXwwTT4r/SXm0qd44726guEM1qztuEywY3yx4UFsDGQQpyM149+zZpkFz4E0wRxmWVrO3BKuYysaRKi7I3LMZPLjUHceNpAyOK+kdX8L6fFo91K0EzBhGIreaMTyhXYKFiKRgNJlTglQPn4BNAH374J8R6VqVlYanoT+fBdxLLaX9siSqDIjjewZeVC5BBHBYqfbuGiiniO52DyfMXAVWZRl93TAJLE+1flr8Ifi5qvw58VafoGsRXlt4V1eS5LfayynT7yaVSCnmSb0dWI8xdoRkkygypr9N9O1iG/t4prZllWRY5YZMq0UyzKHyW7rgDoD04xQBnQ6pNY381lcynagLRSEKPtCEjjbuwGCk5A54z0xjudOt7W5KvkMzJ5hTsm7IHHfqcA+vrXnGv6edR8hrgGF4ZllNxE7qUyvCbkbO3IXknqM4xT9H1byJUtLjeJFCxs6M6q3l/6qZpEX73BJHXjPtQB6rL4ZspXeWOJFZkwz7QWZXUoyFXT7uwgdT1ri9d+HulahGudMjeNJPLladAo8tl3PcQNEuXbIUAHAP8AFhVzXe6XqsM6fK0jMqrvJkMiMQCpUE53kA5zt53D0wN+aT7ZHEFKKIuB+7VlePcJMMq8M4bABySuPwoA+OfEfwGsZ/tUlhao89xGYSZnZmhjZkZpLd3c+VIpj4I9cHivlf4lfsY2fi+1nndDJL5UsbJdrHIZnVgYwVwQQRznluOeRX6tBI5XbzGHmptjnKpIsHmR/OQgdiACGAzluMAnIxWNf2yyJJBGheR1leOVISbdAGXaHLSY3gEcAjO04K0Afx6fti/8E8fFOli4ufCHhyO4ka3iiTZG/nwsmXlaOGNRvVgcjbyNxzuZdw+T/wBiXxl+0l+yB8XraRZ9at9I1C5sk1TwhqRSXSNVtrebymu4LEZFtepbqXjYESADODu4/to8VeCtN8QI6XtnC6oSBuj37ZAWDH5h97GOMd8nBr80f2lvgN8MfBPhzxb8R/FNrpsMemWkl4ssyiMRJaCRo/IJXcZGQgEYwSoAGOgBlfte/wDBUXwB8Av2f5/GllPban8R9c0h4PCnhksJVbWrmzG27u0BBFlbySrJIoyW2FOCc1/BJ8e/jN8Qvjj4z13x54/1+81vVtf1a61C7nuZpWxLcyGZo4LUtiG3jQqqoAqqAo9K+2/2svif4k+MnjS9b7RGdCtWlg0GwhcJFb2Nt5kcMioXARREgLn5QMdwCK+DL7wvLZsZ9TtvLj3+bG8Mm/DAF/KlXGHZ1K5ILdB2yKAPHjBLflkW3Lt0V4wQwbcPmdQRtP3cdQMEAVYtvCN28qfaY5VhkG5TGomkYs3yhI1Pyglu/ftXomnaVdXd2Y7QG3ilLOJFJUOGKMjED5SAFXoCOc4zXuvhLwRAFW+vS1zLFHIcXLGJPMET4DMwODv2ENgfNjsc0AfOVp4fu7NbuEsEQKqSeY6xLsK4KMky43KwGWyAMe9YFvrF1olxEUkuCy5KKzMdgEj+UY2L8LtCdOuOBivr7WPCllMl28jPbyx264tI0il82JBGpkaVUxEG3YyM5CnJIya8P8QeBEuU8+2jWKSNWCojKwlfLsUUEE7VX2PzHkgdAD2Xwp4rW/8ACdokckMpcpbzJCWcNIih5YndZAwUM+1ufmwcHHI5rxVFaT3d1YysrOUjOSXAE0eRtxFndGAAecZ2kmuT+FNte6VNqVlOAqlFuIDID5QkAKF9ygggKx/w4rofEaSpcZkO2ZWWdZ45FZGLbXMLgN97DDkE7dm3ac5AB5N4kt7+40jURDZyzW+UDyxQu6xRo64LsB8o3nAYgfex3FYHwmuvsOqtAgd5btliQwrITHJ5haOOXEZGG29P9mvVJPiNr9t4c1fwtbPaR6TqdvcW14JbC2a4mjllSXakzRmSLEsYwVbJHWv1Y/4I5/sUeB/i/qPjT4mfFTSri/0bR5bWy8LW8sqJpiakZJFmvr6LaWuESMsFyyqhJbnnaAflR4kMlirRPbEv52WuZA8XQEeUiNtyuXySVzx1xgV6f8ML2O40y8gS62NsMiy+UZDCYdpyMnCndkA9Dt6HJr91/wDgqJ/wT+8GaH8N/wDhZfwrjsNN/siQXOs6faACA2yAwSySxhMifeMrjgqnQnBr+f74UyXEcuo2rXFtDtjmYrcLJGonRHVIy0afK5Jwu4iMHBcgHNAH05ouqPIbm43SSElUt45pNyLL5IDPDHJLhZSiHJAyFwD0ArpINcW0js1gW4bzstPbwwsTIfMMcrglAX2mEnGcHaQeMV5NoeqRtMqxbzMuY5ZHZQBGrbpRHGXwJCV4YtyAMd89CNVeeaLyEjQRxTKpfDJ5jlZEIBf946NliTwvGO4IBY1LxXc3E7zQr5aqy/uXdVMYLj90Izt2SEIpyuQcjrjj0j4axRaxdajq+q2oNuYUXyWlmdlyrRP8qWwRckqw+cOpQEA9K8KuZo3ik3gJGsnmGSKNJpZnVmRmJk4YGQKWxxheOCa9u0a4GleFLONpmE7wCRo22gSx4y0eEYCNd5XLYPzEA8EkAHo2talJYafFbWcUSxMjlIQhMlrACPLL7h0LHcDnBJYn72B4hrU97YpI73yxzySM8jNsZfNkCzQWyQE4fMTKcA4U5YDGWCaj4oug8L3DyJbPDJEzBkjmj8w7VijtHk2iL94ud2AC5JbGTXkPiPUxMhnhR23hxBLI/lGDaoQOYw0nnBzjhWJBJIzwKALur6q9zdRtJtSAQuzGLFu0rFgC88m0jAZwvUZB4GBivOvEF9BGkgeHfux5flNJ50ONqtujfHl22XccgZZTg4yDn3fiO6WCWCS6VY4VETP5bvJL5gaJl3TDGTxweu0cZArzrUrqRGneV3un8xiXS5eNAhUFm/eEh1AwOfXoRigB1/rJMhgNs0zlI2hdt6KoQ4R0I5ZQvPJA/d4yawdRkkj2sJsyJEsBAQEF3wzbflIRlD9SckEEcHnKudRjjCbYi02T5c53RqQHHCKyg45Uklc9RxzVBp7gyDfgOXDMFl/eZAz82X6YAO7Azt60AbyXck8kMXmskoIUiAbM87iWbZggg8ZJPPFd1ZP5SxzOyOyttlXDNLtAKrtbHzFlYk4Bxjn1rzuzlAeO5vFYhziNFkzI8yoArFipKLuKkgjo3BPWutWYRFZ4JZFt8JIhaNl3SADIiJxuQEj329aAPRRqduSIGFxGZspsZWKny2UKx+YZIIwOgyCCOK838RaxLMJooHZophJAwAZptiAMsaF92wZK8Jg4PoTSXur3YB8ty5jVlACZkiRiWyoIwDyOSc9s5rzbVNXnO9H3RMkrSdwwYcElvXIwe/GKAMa7tJiVUzKTI22IbiwZvl4L7cdD2JwTg4r9Bv2Jfhy9hd6h8QtTt4BPG503RFniE7vIybrieBcFVbYQAzepr4I8MaVP4i8Q6XpsEEt295cxRNGuXDB2Csx2kELtBLHjAGeAK/ZTR20j4f8Ag/SNE0zyrNrO0SMW0DNHGPOUyyMGLOWLlnw7EkBu2ACAeleJ9Tt7m+mUpAs9mkvlyXEoeMyAr88MKnhVBPJB5BIboTwj3No8kIvpvtLTCRfLhdmeCSTEbA748RRkAYXAVt4GR1rjb3x1b2k6vDaXjy3Ee14Ym3oG8t1BSRk+aMOPusoPJDcNWbp2s2CXsjzSXEbSlZbNzFG7rOE+YzO74eIqGG4tjKheCcUAdNq1nAsJhigkkBlCx25ErtIWUoq53MC28bjtwDu68VzeqXSQQpYRzq0qQlmiLLE1qV5aPyyV3sWYlTzycE4wD09zrTyGOXT0S5jR2W6uJ4SjNkk+Z8m5EwxBJznawOcjFeS+JFnnuLu6tH85yzr5yhJY2EsLlViAlBCbSvzcbMcZBoAv2fiS6gvVS5e3byGKlZ40KFFYKpKKp3uAvrjnpmvT4tXgv94sLiFTDBEzTRytC/zBpH8lTGpLYIOAwycLXzPpst5E8kXnRLDcSZkN1IjBCFx5SFssqk7sZ6FuK7vSPEOm2oaS3j2XkboCqZEM7nEe9VLEFdoY8gYxgdRQB9AWms3MUM05vrbUI0lijSCWQb+WfzzLGpG1weoYjeAMkBcjpB4jt72EooSQxAN5MFxHDMXVwdoBkUCARngZ+7nnOK8BPiFY2t7UoyfbFlupWjuY4VLKsjQtLChwg+RsjljjA610ul65HALt7u1uL6MwRWxFj8jHG0RFiIiSBgbjn+Ed2AoA9Lgk0Y3M8epzSCGSJ2/4lj5XzTxBvYRq27BAbBHOQN3U2N1jcywwz3twluJ2gS4PmiWNDECVZJI1USBWT5nb5gwxg5z5aPEkSrPDa2EkSPbAM1zL5SozSSMZCC2WfKkYI6BWOMgVlWPjgR/abd7hYJmZUByJXLMZI1JYxkBg6KQd3zLxtbGaAPaFudNhzZTyq1tHblvPaRIpUjV3KzSRyYAy8gJHOeevQTWtvLc7JbiwWTTnj222peZGkcueEkbzgvlqSM5JCDnHAzXid/4muFEEywJqFwy+VIhVAZSWUx4jOOBzyCeucAgGrV54r1WaCziuYfsaRTwlreJ5QHdYRCkbJGg+QR7ht6Akg84NAHo2vWOhS3h+xW9pNJsCsyICxbBJaIxsC7KFUkhsE5wCBk3YtD8nTUvIUslitWkulFxmXUPss4jQ7Wt5GMiRuGbnay5AJKmuL02CCW9ju7e7LXdqD/owmSHzFVSZHAkQYxHuwCCSQeAwr1fQr+8mmke0iRBJaiBFCESK4KuHU8+buKoGGSMIDg5wQChDolrPDGlxZSKDb3EtvCrIJpo41Mr3MsqEeWTEJMcn0ULgCol8H2/2qOaPTLyOI48l0d2UR+Z8lwsIlw4DEfKx7cjqB6df6Pd3cNlfS6LcW90yKHkDOVmBjiSN4lgKLHGEI3AgncQMcEn0PS7Q2NrA1wlzM9ragpZiGJEmMqOzMZQuZNoY7VGOV5POKAPE18OafatO8Nm0UyeTFGt0H2XUgDCTcksgAQ5JOzPJ4ABGfXNB1RLa4j0NrW8t7iZUQRW92EjnQcK1pIH/AHyu4cbehKbSQQBU+qTaEdN82806eJYg0g1ITSxPYllG0NHGAHPzdDz8p4o+E/g+T4geO9GtVu477Sor2JpJpNweBHkRBG9zGFyscrbiQpwMEggZAB+i1ppEOhfDK3N4Zra/ezhjZpWF1LBJIqFPMkQE46fLyMAkkYwfhzxEbO18Wi5vPMKiRPNNlHcKtyrFmE7iWUIMv8u3cEXAGGJNfWvxisr3QdDkh0S4nkbTozYB2ulls5nh+ZZ2Mke9d4AAAYEYGWPNfLOk6JeeI7AXOpW+nvqVvOEuI1u/Kmhj/dGLhp280bmViQMrt+9nqAdT45vtPX4cXVpDDa6bFdiORftNzFbSXcLsPMmG2RN0qyZKbRja33cFS34p/te+KFm8Z22kadG6x6Xa28rTHzGSZpArwhMOS+xduScnP3h3P7k/E/RrTSPD/hJ7xLK4ma0uJhFdzyiJ5Y4wbeFJBv8AOCx8YfGSmSOAa/AX443thf8AjfxHr1zbmCNZW0+FEuXkZp45HBYuSNhVEQFACOvTqADxLXfHmrrpKWEN/NuuJWkmKEQjDRRoEEcagrJuUhju54xnJrzGKcgyQyRvJO25HkWQyJMWOFKkKSxDFvXO7PFbM1kLjzri48xhPNIUKtkoir5qEgMMA7ee4DcdOdOHRXlih8sBioWZpFO8N5rbgoJcjdhTx74INAHKRvHfiGKaF47qC4jBkYN8hjDlpn9XyAo4/Hiv1n/4JyWKFvGevDey2Nibc4gmLSCcuyyKIjtkAWOYldq4Cde1fmjpOhRTvrlvIkcZhEUyELJKMMDuKrHGe4jDDIwGOORg/wBA/wDwS4+EUlz8IfHGtwwxSS3Ev2WCKRlCrFGlwrSW+6MNCzyyg5bgBipzQB3HgfULCbWNCu2MrsNWnt5wI23xKpZ40bcQrHIyBnopbPSv0Ei1aO1iENu7NDqFukCLOQs0SIsKmU5jCsCofaoIIK5B+X5vhbwhBZaP45vNO1Fo7K0i1szbJYz5CsJihKXCkFQW2qAvBJBHSvviPQJtRSG+syiWsViskaorNJIz/JGQG+UrgE8PyAD2zQB85fErX3tLNLZ4rhrd7qeW38xvmiWBwpju7nY4W1FsgYDAyRyMk1+rv/BPjxdfax8OrO6m3rZCN0jKyljL5bMGdo2OH/eJnI7uevUfnB8SvBtzqmi3Wy3Urtd7eIo4RwJo9o3NH8zhs5wexycjI/RH9iCwm03wxaWDRxWkce/NvGnkojqyhwkZBxllwcEZz6HAAP1202+863iVSWYpu804IBBUkHDcnDccjG0diK342OzDEAH7pGOWO78+uK850Ke4g+ZzvhjiKM5xj7gY8KMfezzg9gSa6t5POCElkCZ2nzCoKsACjZOGJIIHU8jpmgDet7mC3meUQRtOqGNJicvGJMGRcMMoCQpPT7oz0rndYgE9tIsjM7EuxJyANzO+MDAK7nwBzwBzSPLtkZwUAkijLlgTIwjxsfcXwTtKqPl9eu6ori4zHvd0G1RuQ5EaKrgtJu7AbU4yAehoA/LD9sXwk+q+GtTjSGYeak4iVEkV42IC/KydCHAO7gkYHTJr+U/4x+EPEfhfxrNfRpcwQx3MQuiUkkBj86QCZl3J5sO5BtUsU3N94g4r+0n426LBrOlXUIlZYWRpGG0ncF3nbuP3FJHTjCg9OCPw9+OX7PCanLNcxohjuftEjtuFwY4IjiLevI8wSyMQFPJU5VeKAPz2+CnxRv7KPToXupYo4Qq3kbs5mjlBAEqKTgbox8oGQPbGT9GeOPjv4kudHFl4fvHUWYjuklAZ3lfiMytHkbtjmEBnwCOT/EK+MfHPhq9+HOqTLCjGJJ7loLiTfmSNZD5KyIETywECDpn+Je2er8I6zJrssFrdW6hbywdYGhgL7PMGBHGsSkGVhscZOQzKSc5NAH0D8Hbr4n/ETxPbT6jeXVxGLiJrhULxC4j81lJhELKpAXyy2cNu4HA3H+hn4A2l/wCF9I0428d3b3LWhtrhpXlnd4HBDROsuQq4bg9cIAOBk/nX+yR8MZIFsnvLOYSFbYOZLbymTCeYnysMbREUwMnkr82eD+0fgjw6kFtbgQKQkY+ZOMsikHIA+YcHByep70Af5IsbbeAiNnB3yMA2c52gggZP0yMUjgSk+WBHliCsjrlFOCDkgE8k549M0RERq+7dmVPlVDzuDAozE5GAQc9yDz60+VyzOZg4cMpAEgaNiAo6MDg/Q8Zx7UAIUVUyZEZiSuEYkgLwMkdfu8D8s1PYxR3EyxliJ5NqxupwqHcPM3gkbvkDADI+9UUFvcMhYDZE5UtNIuEUKQNwYg4GTzj1qywRZTtRyzIqx7Vwu4quGAQ5+9jnqT+VAFaVEEjooGUYkFUJJwc4IL/Lwee3HpS5aOUMyhGOMABSMHBAJD8Dn1FShHXeGiDoQ27c2GQnDKenBH65wagETl1QRhd3BbaTnC5JOTj06e3SgCxI8wAhMa4L7yqnOXwVGHHTOfXHrVdY3kVyqDKoWJyM4VfmC7j6np+VaZtCYonJYqX2sS3Py7Q7BS5IUqMenGM1oyfZjCUSIZKqEBjCtHsIG7cpJZjt+nzH2oAxINmQkgIAPDFSf7qlWA4AyCfXtTpog5AUkgZwcDhcj5eBnk5654xWlFHlljlZmUgYUYLCPdvKg44PXHpn8KlNqSxMKNszgFgMgY6sR+JzQBmiAqkcqBRNG6kqQXLFcNk7lw3+6eBirarNcLtlVWWPewIBUxFsAt8g6D5e/tWnFpkzEs8YZFLhirgY2FV4ODkcqfcNVmOxlaYKCF+dVDYXYWGMYZQMgfLk/wBSKAMW30wANLIzBE5ZlZfM+c/u2w2CQTk49M1MlrKQylQU6ksoLFT8jbXIwB8xwM4ye5rqJ9DuImOwrIWdiWDfM3AJcoQCisWO0kDINW49FukGxlYsrsjR5U7Cpz2HzAtnGOKAOUXTsz7og62w8sksQZFH8QO0dev48c1tW2jNI5wrBQwIRlYkoSuBnHDEMPzyK7DTtFnLSRQ5EqhhKu1trFgzYG6PGdgGME9O1eh6R4Zkdcmzl3FFWTrHGH5EWxkBXgrk7yoII5BoA88Ph2zht472O3PnSwvC6NOwdWUqWIjXbsXGcdd3OT0rlNQsvKiV3i3AH5ULAEqp53BCDwWbJPNfT8nhgLGtvc2ih7XfCfIcAyDa+0GaQHL+aQSc4xkAdMeQeKfD13ZOI5tojKEgsmCEfG1twH+1ggjP0oA8IubWeN2fymA3cMFOzkHI3r1zj16/jVeONmkCZUSvk/OyoAAD8uWxg9MA+o9a9Gv/ALOtqmnxyyyJ5Z8xhGm4Pu3LsbPzRFxgDsEz3rlZLCbJkPmNLzj5WZlXglj6jI9sY5oAzDG8KjzxtcgGIsQBtbBJPPoy47HvQJPs6gMQN2XCqQRyMA5Xv+tTTSNIixSZYQAIrOrA4zuwCRgHLOfc/SqkiSRwxszo0a7mCl1dgxIDFkxlTlB27UAbluWCK8iDYYSyM3yMACAcHOc5BAyO+RUcryAuUOSeCn8RBAIySMfwjnPOOlJZzRS2d2rFPNSJHj5ChlRzuIBHJ28jHQn0zUTSLGnlGFC3+tMgYbtoGNoIJAX8M8UAQ72K4kDYYHAZSABkZZWI5IwMj371mzny1mARJTIYwjuAwUJyQFI688nnitKSRBEpSVQTuVo2OSigcODjAyAoqqdjqqSSKiBWO4jOc4H8Oe4B696AMOWMPmRV4JAZflADbckoq8qnHpgcD62bWfYp3XMsEilTBIqbhG2PlLOWB2ZBGBjlsmnTeWA+ws0MZ+U7B8jOwy2M5P3eM+tUJGTy0Kg5BbcSNvGDhRtY55B5wORxQB7R8Pvi/wCIvAV/bXVheyq8G8AxXDoJWZdpfaDwdhYDgj6V+zH7Nn/BSOTT7HSNI8QTeVcQSb2mYgSeVIsUbRPMHyy4jQjGMZYc5r+fpJFYgFsE52lixCHAxyBxjj25q/balc2EqvbzMhBJBR2GPmxxgj/PagD+6b4Rfty6J4h+wQDVoI/OaNSrSAOFcAr5fzqNv3iACfl4Ir9YPhp8YdNv7WyntLu31W4mt0R/N3mC0YOPLeMDImLwsxO4bQwwDkV/nQfBf9oPWfCWqWpuJ5J0ikRIojeywESOy4LMqndFwd3I+9X9Mf7HX7X0Ot6ZpayTRwyKYRcES+cY2EaKih2IBj+XIOAeg7UAf1Z6B4gTUIVYSKd6pkZbA3BTnBIwuC38j2rrXunMZ4wCMgqMAqeu0kHGe30PXFfEHwd+Jo1uwsbiN/Ogfy43dWwQsw3CXax+cDgHA+nXNfWEHiC3mibZMrMqkjcRkcM5J45Q7T16/TmgDz34gXsMVrOoLNM5CuHZfMKtvRWK7QGP3e2cD6GvyC/bL1COw+HvifUrUossdtdSefkRsJY0Lb/MYfMFZo9xGTwM4wa/TD4seILRUjiJne7E4mUqywWy+WxkDySsB8o2g7QVBI5yRivxp/bo8YrB8OPElrdFDO9jcxl7baf3UkcuAyyMGPyHjIClnGGORQB8Kfs4fGjXJJYbWOVIlWVQ1zJibyI8N+98qSQb/mI3c55J6dPnz9vj9qjULbXLPQLrVUuljkaORrEyJHKRGzW7PEZMxyea0RcFiOO4rxv4IeKEt3nhnuTbx3KzCSUSESEu2NqDbiNQMNg9CAAM1+d/7afiJrz4lXdtbz+bBD5ZDrNJJvdVGZGLn/WEde/B45oA/ev9kz47Qz6XouoW2qvK9sg3QCZliLvHGWkuBH8xG5VGQVwc8nmv1M8KftZKt7Hp1zKY4nAxIrOPL3b1AOc7olfGCeQCcetfxh/s+fHnWfAoUi9P2OBgXhE4Z4zvVVLQs4PlkkZPOADwelfqr4K/at0jxHFa3n2m3sprRbeNHtwi+Y5X51Mbvh1ODnqfnyBmgD96vjb+17oXh3w5czJqkcrtaylmMiySQ7bcyeZsySygKzep2HA6Cv42v2v/AI4a38efiBrl7NJcHR9MvZobaF3lZXMZwZW3MSF3h8A9K+0P2qP2gIl0SHSodTW5u7yGbayDDBblpXMYhL/KxaV923ABY5OeK/NPwnpQ1mw8QXUzpJLJE7pEwAcy4kd8MWy2W46DoOTQB88lWRioABBPHAxg+p6CrtujrMI+r55xn5g+0qUBHIwSe1Nv123k6KuzbM6DJIIAYjaQemOKgiMiOWXkocHqcAcAZ7DJxQB3cTpDDyw3hwhR1AdQQBnk8HcDzn9DUV9qp+y/Ziuf3nmCTLll6KwVVfaQRjOBk4AyawYrplB+YE85DHhj0zg+386zb24PQn5hzkZGCDnJ45P+FAHR6f4luLa5geGSSOWJwqOp2oVHA3IP4jgZ9a/Qz9n79rLxn8PLcW0YeeBIWEbefKBkIPmA3HEnGQR0PJFfmHDIA6sexDEjgk5Jz9elfSnw+nsr6xS14S75EbElEO4EAyHBz1A9eOBigD758Vft2fEXXre8tWSaO2mjkQSguF2g/wCo4LYYhgC3B5wME1+XHxQ8Tal4k8QXeo3zS7ruV5SrFmVdzZCjPPAPfPHSvXb2wlSdx5qqWLkwpKCuIwpYFQRhyCpC8FsnvXkvjO3DyhgANrspG4bgckldvVRjp655oA8yCbsbVO4AHdgjH1z0roNKhgM6LPL5SElmkwSMhW27cA8H1xx6VFZRSBlygIYFGBXIIf7wZcjdgH9OK2vsiswBCBW3ZaIGIdcgKpY7OhHXnNAHbaGLc3KtMAYI9rBh8u5Y8jqgzk4I5wcnnOK0Nf1q5uWS1AMVvChEEILBVBAI52g5xjjp81Y1tcG2iSJXCRt87q+7DsEIzjBBblscduasS363QRn2SlN0aKEKhVGApJ4BJUHPA5GSOaAILG/mtXEqsFPGEwoBycnJONw5bpk/lXqvhj4z3vg9op9P02Bry3y4mn3B252qsTAjehGMgDnByCMivNYoo5QD5QJZWwuxjtzluDngYbP5e4Lobe1kkVXVZdh+YSqWB7KDggkZ7Z4K9aAPfbv9tL4ubTHBqsltCRgW8G4RLGuRtIbjG3I49c9eaoSftdfFu6hSWz127WRVlaZWvJEBIzI2xRjYMDA+Y546Zrwy+0VIo/PMUapIfMWPPzMhztdAV5TO4Eknt9azvKighmCRBQ8bI42/eDAfN6Lg9MAHnk80Ae2QftnfFmOczza3fTuVRBuuJl8uMZBRCJOM8ZPX3rv2/wCChHxXWz0+0iuJFXTo50jL3M7M32hg25yGBODzg55Y4IJJPxVPYQxQSDyQzyKcMWyFyc5CAcMNvr0zWMLBiSqAlm5GPw4HPp60AfY93+3b8ZL3eJNcuFjcEbPNYlW+UbgxPDEKM9OnBFUh+238WBEIBq8yqyYfBLMWDlkYSOxIIJ7HPA64r5GaxGRhWTaDuz0bvkZ65NMXTJZGXYerY3NkBSOvAz04zgUAfaA/bm+KyxxI2q3I2R7FZZXA8sbgi4DfKQSRxjPfrU2lft0fEzTrmCX+0Lt4hvE6x3EiyMGbI8uRyduMtwQQcCviqTTZI9wLKxTAbblhg9QDjP6fwmlNiixnl1cHIYr8kgbGwKNvBxnJ9ulAH3tYft4/EL7YIBeXgsZWO6KaZpJZFkJJVpABnDMxBxwMDoAK+vvgP4mn8c6de+KL2aVby5kMLtKWMb27JIECkE8MpZW9MjgY4/GLRdLjlvbQSyN88yBhtPyoWGXDdyBnjBPcelfrz+zbZw6R4fJSOWaylPlxlh80jfMInOGwrbiM8AcHI60AfUAuo9Q8yD76os0UMrOmJBJ864aIdVVwMEZ+XqTXpvw/0u/GlJNqUTC3hna3tn2ugEQa4ngkLAjMOyWZRkE5XBBAGPG7dntJJIoQ6ymQuI0dViYyj95GW2kABg4yOeBjBr6n8CK1xZQWlwWWN7VZI4uqNLADIiELncpKOpOBxIB7UAcl8RbOJND28kNHIfKG8F41BkO4lQSBs7YzwSeQK+P2trW3nv3ClIwgiVSCSuQcE5IK9SMDn3r7O8fSTxRBlhS4jtUlkjLEI6Hyp1aRQ7AyYD52jgjgrxx8j3r+e95cBopJpJzMxQEcN94RrtAXv1LdOKAOSv7WMLFMbmSIRAOI1AEriNgQrsjEgEADknAb04r4b+NvxHn025nt7K4eHN0pUI42+XHkEMirkt93BBJyck19u6oskkciwB45o4CygxrKfLUbnChSCRtyTgDbt6DpX5b/AB03TauzDcqiaT92wIZVLEjr25FAHv3w2/br8efDa2ih0y+mdoYgke5n2qmMBgduS23AxkcHFeut/wAFQviWUkRXmDStuLvLKSGIO4rzlAQWGOSB7Hj8ozCydcg4GMjHXkHnqOKYYXdisatksMBcsemOMdR1oA/VCX/gpj8UY7WNbbU7iJneZZE86U4SRVG3pk5+bkNkZ61VX/gpb8S90Ie8vHEcpllBuJAJGDK3zFDknI6k9D0OM1+XL2s0ZG8OD1wylf5npzUZikJxgEbs98jrgflQB+ukP/BTzxtJdTXt4ZhP5Sx20cNxMIoQgXaAXLl1AXpuH3j+Po3hb/grB4gs71P7cW8lsQfMkht5nUzuqNsjYIy43MF5JO3HccV+JJgZQGDBtwOVVmJHOcMCODjn0oG9cjHDKF9xhi2fbnFAH76v/wAFhdTnuPNS3vbNVKiOCCVvKUKVBOGO4seScnqM11d1/wAFedYm00XiC/l8tjFJF5rKswNu8iSeao+6mHzgjBb7vcfzvlHYAcbuOec+uCK0Y4p1tFK5eNp1yhxgMq7Vb1DHL+3AoA/amX/gq541hvoNRj1G73hZZDDFLJgAtL5URLuD/EN55LDGQNoFTzf8FePiHJJDIstwIN8kjQrMoxKWZzIMJuDAMMEnJI5yRkfiVJbXKkK8bgx8YIBwCeSMfe6evepzZTz7TBbSGNDliF3HjO75wAOhB+uT0oA/ci3/AOCu/iqKW5vr2GW4urm0jtY1JZGhCs7eeriU5Xy227SMEs3AHUH/AAVo8SX11G7KLK1iRREiSyrJHNHwhLK+ZB80hwcj5sbcAEfhtJp8wDMUmBwrIpUsHRiRkuhwpGD2/wAKq/ZLoD/VSNycsFcgCgD95Z/+CsOtylovt0rR+ZuKgP8AvjuHzIcBoxxznB2nvjivH/wVe14wvaCWRoVhZI4vOZY4izFmbcXzJ1wBk9RkmvwkFpchc+VLg5+bY3UY9vTFI1pcR4LpKASMDac9+3egD9ttQ/4Kf65dSJDNfyi3yXie0dY5oBLCWwZmXdKytIOG3bcMFNW5/wDgpoGtoLSztJzqERxeao+oyNFfW6xEANbyNlZy5JOcnjA6nH4fLaXUhISOQkAkAq2T6jp164pBFPliVcYwAMN1H8+aAP2+uP8AgpZfxxfY5ZZGxLDMVJBMeyEhUjyCdxkbJ+7hV5JLcdF4f/4KW3CwpNLqFxbeXMkfyy7cFB5rSFdw5L7AcYAA4PU1+D7xXRVWZJGVicMFbJ24ByST0OamWK5NtkpJjzAMHIBJUgZAHXmgD+hUf8FRLNUnm066nbzleOee62QiUiVSkahGJiiMadjkk8nHNdFaf8FU0teYtS2XUiRsnzkpbyovzMxJw0QGMHGBtPBzz/OIsc3k4zJy5+UBsY29c465qUJcRlDGZWMqMBtJJwflKEAeh6Y6GgD+jCf/AIKqpJIgfV5bqecuk8sjPEIy6gCdHX5ZIBIuSMZwcYHWsHTf+Cn9xp14Lsa7PI+9JF3SSywJIpkUO8JkKqMhRz13jIIBr+et/tEe5G3EjHAJJUq2GGfXcecHrQstzHna8sZKqGw7KWHJGSD9e/agD+kK/wD+Co7+JJBqeq+KLewmMYjltEhw0x8tXM8cUQ+aRm2DJCglevyiqkn/AAVGs7BZb6y1q6jmt5S8SXMweSdkX5TGADviM6plTkqBgciv5y4ru5jkSY5coxI8zcfmyMlj/EOe9RSXFzKcNI7hWfGXc43kEhSeQuR06cdOtAH9CUP/AAVL1HVbqOa71N3t4Ip4nimbZ3XEm/q6g8rjjODkA5ruG/4KfiK3glXxNC6TRKqW8TAPHFCSEEivHnzTIxByzfd6Ywa/myMsyDbllIyeM5yQOD36D9aaksx43y54A+Z+R+fXNAH9Lln/AMFPrdY7eO81BCjRPI6rOu5mcYQGMOCFKeW/zAA8cdMS3n/BUDSkghli1eVZIJFmjiWciRlRjKqkoc7fMKkqTtOzpX80b3NyQoMj4Hygl2zgf3gTzgn61H9ouDkb5ODx87AcZzgAc0Af1BaT/wAFZEso42fUY1N4oMf+kRcoHdN0wUgo4AAIOAcZHUmvWfA//BVnw3da5awzavGZXaOA7pVDBz84aMMcB/OcrgfeJH0r+SpXlI2iSUMRzhs/L1YAFuCFBPFXtOvry3vYXgupwyS5WVXdTnI+YZOQ233680Af6DPwq/a/8MfEJrJdL1u1W5DxSyM1zkMhVS28pINjEbupAyBngZr9YPh740hv9OtnSXesyrvYKSMhCQN23GPvcD09K/gz/YB8fXdn4i0sXep3THzoUYSyHZjK8mTzB0IPykYIPHt/XL8FPH9yNCtHW9mmiMaKAZYW24jG4oF3YUkkYJyMtyOMgH6nWcsTXX28XRAkQRtCNgUuBlZN2Mj5eME7eQeuTWq86sWYIodcIGBVThcEqTjPXb+uOua+bfC3jK2vLFo3umnVl5S5Rs7jJ8quoXlhGCBkAHu3NewabqS3ysEllYblCcx7/LyFDSKjsd3C8KenB9gDppryO2tLudId72kcplMBGZJljU7CQc8kqADzkDg9BWgvrt7kW/l7cxrKxJPyFmVAFcLjcQzHsTkds0yytIY4Wja4kZPtDXE/mgM8vmSSSP8AKQMfO3AHRY8dKvWdnFeLJNEy7JnjC+U2xiImVgrlfvrlCGxjAYjrQBoQrM6mUzSHaQwCsoO37qoxIOVIHPHGBTJ7iWW0Z5z5KuuAkrIsikhcLIM/LgFR3xVx08tkVIz8gB4JwgIXcSC3OemOeKwdfs5pk8yOOQIqM7uvQMuAAqKM7QBn0GOaAPm/42yyvoF8o8tomhlLlQSDtjYgA4wH7jBHI5Br+Q//AIKN6iDp+t21zGyyxTSgq5USMxAGWCkt5XygDkchhX9a3xTj1L+xNSS/WF4YfMjh8p0+0SbkeVCYy2UyHYY5+5k8ECv5PP8AgpRpkaQavMhXyniutsSGN7qNiFL+ckablXeC3zdlyBg0AfzdRCNdYmed2V1uoXjaMKxUtKDlwTjALcjOQcDsa/sH/wCCTPiq0j8MaLFHN580UMMMc6uzKS0cYJQbArcY5yQADgmv48JGCX1yoUIEYZ+4d2y5DFm4ycA++dvWv6t/+CQtrPd+H9EuBNEYFmtkf5ypjVotqyIDhTlmwc4zgnpQB/Xf4A1mOXSVmvJljjVUaUx/vMD5AXCqPu42g98v3yBXpQlRVUhgfmKgqWBC4yN3908fpxXjXgjTZ57WJtv7kRWQbDA5SMrcOyKo5JlSNSOjKmcjGB6tHazOrNGxIDGP5lOwMR935l9BjI7jg4oA2IrgbtkZcucABcbWdyduQevykcD1zTbPcivBC2SjmNEdmJzgghy2SRk5PU4rL+yTI0LOFTbIkaOF3sxlyCCACVXpk9tvXFX4bOdHUbGD52lkwNpK5BJUZJyB24PXgUAdZpttZyQTNdIibYsED5grN94kAjPPGD/d6gkVyuqSM0oktJUaFRuEjqUBgOQg+eQkttz6Ac5A7dJFavHpk25nadghLAY2IGUGRnVgQMcnqcjp1rn7iKSR9qwhI4wYox8rHy4ywVmZAAcjJ9sgD0oA5lL7ypGaRBtErKCrRFGQqSZSA5K8sVOQDkZA2nNeisdL06006+WxmWW4iukmme5XAV4oy4CmI4XesBGPmIBAz0Pnd5ZN5uwIQm0lnHGGDqRwe3I7gfWui066E+gX+m3FxPJcxRXb2sbsUhjMcbSI7SqCS+8Ebc8kdRkZAONvr+B3GZ4ZCxaONDgFYiGyu4gZBZT1PU1Ppd5AgLuEfapxDyqu6g4xjvkj8e1cDNpN48iqZDEA2Nyq23jlivXjn0PWuit7N0jQvIPvbShIyB1BOBjGeM9+owcGgDrxcIzM+x0Z2ZpIiqoMsgUOdgG44I5PIwMda0Y7sPs5VtpUhvmyCzEsGGcYJ9up+tYthbMFmkaRojEU+0wxkmRrcbWMkeG+cq6rlTzyDyM4ntIzO6JE5JkGQApDbRkbmHVBj5m6Dj6mgDc+3Ilyk0qx+bbRvbqWPzorSKJIY8g5G9VBA7LzgEVtLeoSG8xAcjaC5G52V/mBPBOFPTjOK4LWIhcTzNAzsGfEb/IrFAwBKupO0MVBIyGGPmGeKv2EUskCQS4E8bIyMcuSqHODu4JG1c+nY0AdbPdyIhlhgNycqrxq6j5Cuc5z6nAHHucZq7PNF5cbxh03RIHSRgSkxXMgRlHzJnGD6fhWGHnQRIdhVsjKjkjqVds8D72AcngVcEQnhKs7K5O0lOUCjjj1kzuz19RigBtxIpjUMyZJOQTwGA+U59z0+tULpWzG7EFNoMqlm25xyA+0Z6Kfx/GrbWa7QPKEyr0aTBbcq4DKCflPIPA6qT6Go5oHlQKeN2TtYggg/KSemO/bnHPagDMto1mQyQsJFZyokRwQGBwSGz8xDA9+K1mAEe0ykAAKScZUgBjlcY6H096pQ2728AijjMaqTtEa8AnkkA85yT9eT3zT44UkunSeV2dU3sAAWCngkjqRlcenP0oAtvcmPIB+X5VDBsDIGece5+hyfepkukWM72LluAGIUnkcEN0JPT6dcVVuLaQnGHBZRkhMZGRtJVeDwPQ9806TT0ljdJcyAj7nTcQxx0I2nkke4oAlgeRTM0lxNKsr7oRhIzEgAGxCo+YbwSSfXmpndDIJQWZ3VVYDBB2FsHA6ZLnJ6fKKqqkgZV2PGrHapY/MoyFBbJ5H+FWIbeRHZ/vIFTByud+4sSR2PGPyoAlCKvCgRqSTtOMOXcKSCepJJx79RUdxezx/Z7dIsqWLExrHt3Da2JGJBkOWPHTANSOiA72UvtkjZFkwwUxkMpHHB3DOevPBqLOHnMeWkciWTe5wobCkKrfcXKDgY5XgUAJa3PnFcsSsYAdimGWTb+8XZu4IO4HnGVxT5PO3blkUQskikfdkU8YJHIXPBFRo6rO8agM6IHlZVO0JIzqrEg4JJSTv29CCbptpZlBC7SCQAQAxcDo3PXGD3oApSuyAO52oVyMkYKoxBYEkbW3D6ZBx6VRlmdYWZmJjAIdsnDcFj83QDGceucd6vTaclyHjlRJI3BR0mUsjK3LqQCOOMj3FOnsw6NEUAQrsdFyqNxjOOo+UY/GgDnI32lmAO1gCpPIB5yQex2jt9aZM8zM7Y+Tk7gSSuTn5sY+bgEfTjrV67trxoTb2XlRSF0aPePl+QBSGY87QDz+dQvFO0CxuRlQNxVAE3fdb5s52hs8elAFWC6be0ZUSKFIDHlzk5GAT8xyM5xir0VzOQECtIoyPLLLhQAflUbsfezUUNsUYsuGwo7YCBipB5OSQx7f3qtxwYK+UQF3EsB3YjIPJyBls5HGBQBZuZrn7MFgcwuCCpYBkIJUuCobrjPXOCB9anWYIrBly4UEgAfMcDAwBjOSPpVTaZpCGYD7OSSEIAYhTxknIOVzxUihThFUtuy2Du2gnhevAGM46+9ABPc7QgCDlCTkHIOMDBGecAdu3NZbyO4f7rOB13HgABcBVHP3T9NtaxSJFbfGJSVZMFjgEgjJIb5iO2fl7kYpkFtEHXbGQD8/ByudxwAfXjPHTrQBkxwRr5Y2FQBl9rEHLfNuG0fIDwcc9yMHBrQWIeWgcknHckKDu4xkfKCMc+3fFWrq3aBFIwokIYcDJQsQ2MYJbIPXOM9KiTaqfeAbCjauXbIOQTwcEYz060AUJEi8slA0bkHeBgKwJyc4AJO/kndn1685k0kSMFfEbyEgZGS7ouSikHJbaMkDPQnoK1JoTMZkZsBo8ZQlZAWZtwIx8oA27T0znpS21nIAm2EzBVYKjMGbcYyA75bJOwscc89qAMUThSSpIlTDMGVsBH3Km0kYYgq/AJPAyOeUimTKGRQpLfMVK5YYyAwONvfnt71qXWj3UMaySncZxvRS6FlX+EuqsSgyehxkCslNOlEizmUgKfu5yMHr8vQjbnHf5hQBZEsgjxncWcoeQNqDIBGTx8vFW4ZiuGkBwMsi9N4VT8qt65wMknr+NLc2UVtMPst417A8aEloXjaMrkMjq/Rgw6gkEDtQEZwTsIUkDI65yOTgYU4x9cZoAspcmSNTKgiYIG2Nt3qScqrMvUg89exAJrJuHdpBLGygM30QtnJHzdGJPHQ8VoPbtKgQuqYA2k5GCDk8heefbsKiayQIpm3vtMbhDtKAAjawZRkN0P4+lAEb72KhlyQMH5gSSM7dozx26HPIxXPah5gaSOXcIfvb0BVgARk57HIXp3YVrTRzuNqFgUAyxyh8z1yBz8oB9efSkubeaVBG5Ro2UiYHG5lGSMkfew2eT/eyKAPJPE2rLiWIblVyVjxI4ARySSckeg/TFfD3xvukWwvYHkgUyRyRyCd3SJlcbUwFf5nVipA4GWzX394g8MJcW8gWIFioIkO4MrBmIJVOThTgjI6c9K/Pf9oDwVqN7p90ssZmLhghw6N5ijBki2qcSKG3DJ/hAycUAfzuftaeOr3wte6naf2nctYzi6lR9o8iOU27kQpuk+6zJt3dfnH0H5HXl4PEF7c3ME5muVulkPnK+ya2lDMsamVivneYCWyRwBjuD+pH7bHgrWgLuG43eVI0kvlTzBUEcERQSkkDycMobHQnue/5L6fG9oskSO7uibBJCSRDKu9ozuyQ4YA/LgnA4xQAaprN5pc6W1sltZPNLIkly6ySIJlCxeXKIfkjQSBsMACu5ugAzp/A+5udD+JOl3cEsrzwXsf2dXEpiLSzx+fuhMbtjcmc9MKRz0FKx8Fa3rmoxpP8A8eE5M8kx3zW/m4a4aLeFO+cyM+5d33jywHT6c+DngCx8L+IoNR1HTlNraagJmF8rfaJFRgyLbbR+5jaYHoMFFBBBYAgH9O/7M2uXtz4K0yKeK5i1WWxs+HjWJojcQwJCbaGVEDOdzFT/AA7SzcKxr7Z8feNtQ0PS4Bp+n6e8dppccd2IUM1vKm3m2L5YF03LhkKspkJDMwRh+VPwa+LMOpeReBSsjW9my2iusoWSMRqYyUDLbyZkjwqkjblQTu2n9GNJvrTxBo8dtLELhmgjSVJJYt0QWCNnjkUOwDGRQAGPTG4ZzQB8nah4l1TXtYuJ7iaztbhp1aGEM8hggkdCTOGQHzA5ffg7gAM5wDX3l+zn8YIbGzsNI1jWYL6086SCEIy/6F5ZKnzJ5G3eWWIypwQJFbBBzX5y/FrTLrQtSvtQsLYLPBIkNstm7GMi182W5fymwC4Dpngl1wPuqQOe+GPxftm119J1lrG21EzzK+zMMMgtoQ0bgeWMs6J8qbSwYgkLnLAH9EV1dwX9uskZVvOEezy8PsR2CLISWxImQxJPQH2GeG8Sx7YXjRil0FLxGMyh/NVERZPlfIXB5HAOMEc18afCX4+JZiztJ5Lq901WT7Q9zdiSe03FkWWLO3MXyk9DznHXFfa9jeaX4hsDqNjdpeQXEAltpoSDwwwcr5ZMh4JYEggDjOaAOT8K/Ey/0vUovD+vItvevg20odUhvo3eNWdJd+0SYJyu4Y/n9S6TrFvdRACcZYqw+ddqHaAEUqOQxyeSSCcZ5FfD3jXQIdbhaBALe+gw1tdfNvieMiRI2EUiFR8vQZxnjGcG98LvjBax3g8KeJpYrDxBb+ZDBJK7LDqEaEquXfbtuAqLwGIcPjJYMqgH3SZJC7ghHhC5EmQjoq4AjC7SJT94liwI44NZJukaZYoY3SEx3CM5WRJFlVwqBWZMyLyxHbjcCQeOdsNbiSyF3b+ZfMwjAihkEjsPMPy4kfaCBIxPQ44z0xHd6jDsnvIFldYnkDl3mDiWOQxzMsUzBUhXacMp5AOwYIyAVvEOs2On28xu7sW4toZb24kF2sLRwW7JK00zyACOMsHR8HgPxwcj+dv/AIKS/tG6H8aLuy+GOgXTL4Y0rUln1LVNPdiNXvg3krbFon4tYd5Kk5BdycgYB+qP2/P2sX0iK7+E3hLU7S3vtTtWh8VawD/x4ac6g/ZIJiQplcn5jv4HB61/P18QPitpfhfSZhpzJd6xDMsdtfXEYZBv3+XHsU7HLOH3M7FscJkDgA+fviT8HtC0WHNjdfbXQSvBcKBJdwHDxmKSNGBUEqScZwy4HPX5V1T4bw61EZZruGNmu2kkaJC0okVUDxMrMREWR85J52AcY4+oz8SrfV9Q01taW38wRmOdrcqkEZUKsYTAOcYbcS3GQ2DVhreyuHtJNLSC2F1cSXCGWSMxqWDq+yIADZuORxk7RncSaAPlrSvhpZWrNMoMs0bKNuSxjCZb5WGNhJPOT0fqeK6OLSNMsbpjcnyVeMqFkJwHl3bFIyA6nbx0ADDgnr7nqy2v2NIrKSJ9RZS1+kVuF3kIYmdjGCSmw5JyPvE7RXnmp+EVuWhmkuUjVgZIPMAaMzFV3uFI3GIOQRjIwRkd6APIdX0d4ftLIZJbO9hvrKVi6bWXcV8mNY8hHG2NxtJA9sivOtU0yPShBFGUud8a3AmUH7SwZTG8YVSSUQMzEEDd0xwQPepbKKCxuYpFV5XWRkXajzGVVMcf2dmcb4cryMEY6gnFeU61Y6daBrl5YfNeKVPsZlZHhEiFZMy7cQSBpHALHAbOSBzQBwPg7Tp7i41650yF4vs1iwjknSWTz/MwxbY0mJCzqWBwMbyfQVj3thK6+XIs8sr3CwLcKWA80qWYAHC7lI6AjPTPFe8eE7S3tfD9tJKJHE8hDSqLf93BG5CQl4WAm2uWIfncNpJ6CuE122t45pVSXbbbpJd5cAx7y4VULgHzGZwdvXMYyOCaAPn7VYbbTZJIjbSXM0UhVTdyOyrIGy7yQxEZJOMAswXOOa+9f2NP2s9W+DDT+FL7U7e38Nai8Ii02WGRbeOeaZ3e+SAxtFLNG25sysMhRg5r4t1+3isopBOsiSOEmiw6PGwBOHnC5KAoTwOfm5HIripA80Alt5pPOMh3zDy0gSJHKqwklkVl+YAYIBBPNAH9Pfxy/aDsfFfwNj0dfFtvqunatp1xLewyzMkUkYhEsE18tu5lkiwjDyxgvnbjJ4/ALRLKC28S6rd2F1CzQXs5iBtIlEyrLKiyNZ4ePyDgbVcsSPvHIJrzHQfGXxDv9Gl8PwapPJp0g2Fbi4ZVKD5XDEvlo13Kducc+uK+lPhj8PlsvDbXrSpJcail0k88Ei3DgQzsspkSJ2aM+ejeUMfMjbskEEgE1rpWny3CHT1uEvTZkX0txJC8D3ErMJWgijwFgQEBcFmyx3Z4C0r+0vpLyS1d7hkhSKO2+zv5ab52P2i4ldeoJyMk4GOK7uz06K0EiPLdRQWUn2iJ1kCtcNGC4jO37kmH3N17DHGaxr/W45pJ5oLZ4txMdvIUBEtrkszygncVYuD1GMDgdaAM7QfDN5qusWtoxsligHmOsbF1jgRgSypgYYqudz44z716X4ga1sIZJgZVl0+aC2ijBjxNPIZQqSFThlbYwZFHzFhyDVjwDpELafqniF5hCjwmNLgzxosrxM8bQ7Uf5SWJG1l4wAWJIzU1OGW6u1vbu2t7XG2SO1j3mOSNCAJZFQNtkZASM4BY8EUAeTXdtLKs97qsGZZ52ClYZInG5nEUIUu25SoI9vLOcZFcnrdjcrGl2bX7JGCkYjmaRWeMiRg/lhTsAULn7qjqx710HirxP9mvMBWliUyttXO6Vlbl5ZATuCuoyCeCOeRXnni7xrqniCK0tmljgsNNiaOOJWjkdvtDtLmXy4yXVWJJUjHJyCSKAPPNYuvMlMRtIYAqbPPicOXlgPG5UOJCWVQSM8jd71xt3JLNNNJcus1wyFFSMKEhKbTlo8bVULnC9GKFjVy81C4tYypm/evISwB/fLuyAAwGIVI7Dkc56isiVleGG4MkSzlpPljz5igcAMFK5HB54ODk5yRQBXmM0sId1x5f7qFhHhypGWCCPCJ8oIYejdSeazo4stAIGBuW3pJIcBQASQqEgYYDdz0xxkVtLIzhdkUZFtjzlk3F5G4BVjIThSy44xwfSqkVtI0wGIolVsOzso3EsuOey4bAIznHTrQBe0u3dZRmJJQN6rGWBMgxgtnON+7HckYx7jpSI2WRDBsKRM8UI2lBIFIGXDLzjac84GeOTVe1s4Y5I0jUyzqAHIAZWbADY+Zhtwc5Bxg570zUNT+xEhLhHmAfY4iB2HcyLsV+VJBbk8jbwKAMO+kuoZrgKpieMI26JlYkgFlBAYllAQ5PQ8ZBxXn2p3MjlpHkM5wWlJiAeOQvtIL4BJHHtk/WtzVr8zI/mMZSWWNHUqATHneGUpkk7hjp0NZvhzSL/wATa7p2hafDJdX2pX1tBbwH/Vv5smHMg242YAJPAGMk0AfeP7F/wr0i+g1Dx5rcRkCTmy01Joz5IZYWDyMSMyR+Y6blJxlFJGVAr6N8WaRDc3rvpT21wsZeEozgTlkaRgFRnP7oIjdip246V7X8PfA2kfDz4YaT4dgs7OK5g0xFuQbiNprjU5/LJmiVhgKQWYksTkHaV+YjiNc0m2sI2+yIE2QtNdPDBJut5G5CyTGRhy7sqheoycLkAgHlkdldqscJtlghhkTzJtsiyIWJTY7lCeCQACNu4bQOed6O10AQAPaSMFL7bybzoWZiVYRzlSDG43OA23gkYqaC/tZZAX1CIbkUzWv2Z2curAqZEZdowRjO9x8u7IzgXrm6S/ldLSE24eNgJ2kjigMrEgwlPlDgg9CcYU5znIALEA0yG0uEdY28y2L2+Y3nMsgyEWXLKpjMb8HbuO09xmvHtTsri5uZ2tLIIiRMxMBi0yI7CVLAiMAxgHkDqUOSdprtdQ1W4sg6XDWl5cMIYmIYp5UILL8xXoA7ueD9QcV59rviG+CyvZXltFHIht57RYo3kCkBcKZnwrON5BUjOc4zQBkytZpaxrdLHIBKyLlGEzNj92rygZaRlLHsAcEn5QDb0mzt41lkthaCKJY4mt7x5nk8xWZlwJMESEA5Qk/dPPeuLvEvNVneVrtrGCKTf9mZ7eJiUKc+YMfOFwRhTnJ+taFp5txePDFCcuvnmecI8bHA2hSeWDBlx/EMemaAO2tLRpI0vmnS4W1ui8CyWrRrA5EjMk8seMQbnAGCRwAehrtIFvpbR3i1e3tvOWISJazQiRmKF4zC8oMinCgFiM4GM+vHLaXi2OnQ6fBai6mlBmt54HZTEH2JMjRjBUsrKQrE4HTpVoR6lZoPt8zNG852m2WAKZCCoQzS7BHGCej4APOelAHZQWekqXa9git5nQyedNK8hnwcK5kBbgqcYxyzDII6Sw6RotxqFyYZIoo9rCGSRNznMiuquHI3t0APuQKydOkW7REknhnGwGCeWSGY7QeIm/htn+UA5BBJGPU97Jo1zNawm2v4FRESIzxQW8lvvG2TyY2RQfNLZAJVgSMD1oA4q48OWM81qrROgUMr3duxDAmQyDy0flXDIQWUhgeM4xn2bRfDvhiS0hZY21i6hj3RgSy/bzMM7mKqoLqoXJ3KSVPy8nI5iC3SOaOMk30hQPGskflYaRmyHdRsZ1dT95QDtzweK6nQ76/sJfJtNMiecSGSSS5MkS7txXCxRDmP94y5VtrbuOgNAHX6P4F0u5b7Va2kpuZ1xEm0NJKy53xCORSrAgEZ4IGT2r3jw/4EtrP7PqMmkC1ZE/drbi3lQhY2jYeUzb92DITjjgHtXk/hXWNdN0sK3NpE0khdYQq24xJLtkS2ncNvfcSMDk4ySCCa980jxFqKrNCYxi0IaFHhkLgI+NhbeQ7YGR8uDn34AOl0htCsGaKXS7iUtiDZM03l2+drF0CFkUkM4LcD0xnIbrWraLHvSOF7JFIQy4k+zszMCJFEnDlmUhSOgXGecVzOo+MTcvfJqENpEZlMkU5Ub4ZZC8saiKFgC5K7cEKeACeTXgXiXxNfiO5i1a9mmgkhM1kiurSROh3wGIbkZYWwVIbnDBlztxQB03jnVdFmglhudUhlivJxaPa2kflSeXt3rLKLQsXXzQAN0ZyVwG7j6r/ZQ0Wa3s7i/i0+5hs5phHbwtbOsccRkBVVFwxKvwTlSOSeMk1+cXhrUU1/XbctY3EUjXdpDcyLEJo93nNG0olDddgk+Uc4U5GBx+2XwtjtvDvhyFEuY5Q+nq32e4SOO45iSSOSOOJyFmIAIHbOOOoAPPvjTq3l276bc2qOblhE9yhcSwAndE/2ZWBbJJDNkn5gOgAPz7odutvfWLtNb3Ttdw2giZEkMUYdUYuXc4HzxlwdxDOVJDgKdb42eLrXUtVAvLw2wikMJkhle3lJLB8xmJmG9VUjgZBTJGBXB+DoLK91jTH+3Xk0a3iF74RGQ27B99m0y7BgbQdzFSCQcDOSAD1n9o63tbLw9DNJeRPZWej3c0YJLxwyvGxQouMQgk/KAwIxtCk8H+ZX4jazfav4i1KON1lsX1O6kgJkGTI0zbpXQjIBctlgMEggcCv3Z/bW+IN14b+HPiO2t9YW7F/crp32C8gQWwWWJVmmspRMzFyYwcYQgk4GBk/zw6pfyyXUlztRXkmYmO3GV+dzjcEB2/TPqOlAGpaxq05iVxbsColMyEsF+YbkYnDAKcEEjkcdK77S9JsopVlu5whjWKaLY4Bb5xGkhj3fPIjqgwCOFLE1wf7svDNKpIkgTzEKykJufcFR2GQRGFJ68MeOldPpUeHmJQyIsW+N1Jy8m9VAAKYKEFs5+ooA6rTYWu77VPsSrEY4YkkkZD5kiSlgzn5GDH50yW55XaSa/qV/4Jw+F20T4A2ckdu8st5pdxe3MUkKxNK7MYhOqyjh0Qb8nJ3HKjJzX80vgCzl1PxFdadAjSFLe1DwLAfNvYA6eYuUVyk20nBI29ckAZP9cX7Kuk2nh74eeDdFeeGGNvClhLHbwssm6K5t98kbRlQVYEsFAAJKtwOBQB8B/EWzNv40iv40Zop9YuoZUb5oyyfPbRKy/wCrjEpAyScFMHaDX3p8DWi1tILmV591rGNPltzMRasdqs4YGPMj7VAAyE5I57/Gnxzgj0XxpNZRWAngn1K9vjFLG8cCyPMdskmXGZV++mPulSWOOK+nfgLrkkk0EdtaAMgt5JVD+Y7XSQ+dINxICv8AvSOjMoznIxQB9kXvhrSp7m9UWELRiNTHldphlUZ3RMGGQrNztIzkHpX0h8BvDtto8UdxEojjkuHKRxkL82TvBJJOCxyAR05GODXgOg3k2qX/AJlxC1uHi52q0zgsWMUpRgolRiytyO7H0z9F/CG/lHl2s0EhC3U5R4gr7Yw2CxA4yTjABwMfUUAfcGh3ETQYRuSVcRsBudWQhd2TyrMshXOBgd8ZrSw8jKkMjRBZGyh2uJUwHZAp+6CQArckBeDnBHHaK11iFYyGBIDszAeXGCQWAAPzhiAF46HNdlDIwlSFiHkcO0LDYGZIggIZWAw2W6Dtz1OKALhtbcxozKcxxtFlt4+YyJ5gHmckblHB649gay9Sjj8iXC/LIqqRk4bcB8uNuGbkdeORzirguJoPNjZVEUcwMB3s7vGxBy7SD7wYkdcHKjPPFG9uS0LFnH7xsHaAW3fM+ZFxhE2D6nPHrQB81fEETTyG33bVy7yHaWdogG3pnkc7gB9ODnFfM/iP4dahrMUkVtCkNmdjb0XbNMQzSoiMgBiHmhCwwC4fg5Xn6u8WXFoL8rqEUkkTmONPs8vlGMsxy24IQ6g8kEYP4YpPD9is9nOkflYhkWQSuu3aFLAYZh8wCgZ7E8YHSgD8bP2h/wBkyw1LRDNsgmubiyE0qwQck/Z0cRkvFuWQTOy5HzDbksQVJ+dvg1+zFBpuuwrfi6mFvdwzMZgUgt8LGkgiUvjekaohzhWVFLE4wP6CvE3w8i1eFU+V2dMtuH3y4JBUMfunHqPSvJNH+Edxa6uhiAEMcqgOkMciyQKsjSqRIF2kk4BG7O4LjsACz8KvBtrodra3JTa0kAV82yeUuxVWNgYFGG6nBBDFiccnP1toTyWVuEiJfairIyJztLHOxNpIYeoHI46muN0Hw9d2qpbzCNbbeqwySIxEcZwZGmKIAAMdOuBXaRRizkKRSpJH5jLvjA2vGG2htu3mIhSQW/XOKAP8haKP94AVMm0qSSeNpyNrHsc9xip2iUvtCjCliVLFwCwxgHIwQMDI9Qea11tFVo9hM2/J2pwT82Fwq9W7VajtJpV8wwny9pTexO2LYckv3zhj97JO7rxwAUrO3hnZYXdoVZlIc7pFACn5SOwLE5OTxViCx8xpIASsq7uOSTsB3tlUP93oOvXpV21gkikRooC7opIA3MpKqzK5TsVOG44G3Jq3b25LmQiWMjG9lYq5Jz5iZIyT1HPXHtQBnpp4EjRTPGjFQQzL8oACsu/C5UlWGeN3PI5qx+5dEiZoz5TgRbCwDk5BKhk45IznGcCtM2s3m/6KszJLlgow8h3Dcwfyz83JPGB9MVb0vSWM0hubZ2hwQ+BGduVYhmDgsuD1wRnpkHFAHNGyJ5KYZmyEA5dGBYOo6Dtx79O9XLe0hyWmDMSEAjDojANj5i4B+XAYYAyMhh0Oezbw7OZ/JgB2TRKsTyDyzNEwUsBu7hx7HoQeRWrZeD55gqywTkKYlaRdkSKD0DSeUdzEK56EZAJ5zQB50LJJpQQAQrY2DnKDIG4Z6cnnr3rYgsJNrhFY7c7kAAUROFC7HLZY5OMY4APPWu0Tw1JCxkZJGjB2rKytGjIH2qf3i/KoGMkE8HA9B0+k+D3u7mJnlFvGVJd2VzEW3ALGjodrylQcDBJ54FAHmh03Z5YaIhBsOwHl93JPzZ2vtx0zj3rRTQ59u6KGRlc7UYq7jOSSpcqMkD26t3HNe6x+DIrGWJyY7l9yrAiPb7jJv27JAWYBSMk43BehZc5Eltoqz3z2YsFkVMrGrvISZoiS6rGHGxgisOnO0jpQB5boOjzyF2lUW08imN1lWJ1ljDKirJI4/dqVUkEDKkKD1rsLLSC9/jyB58cqP5MSlo2yNqKZZHG9mKNuC5xnjnAHYRaLNceYbeySNYWcyMoZgG7jg4VQQwwcA/w85rpbTT38iItGfMihQS4DBjKuAzFQx8qMA4BGGOM+9AHNpp5WDzVt/MiztEcLAm2ldkV1GSO4PzM2dq8HNesaToiwaYkiO6LM0RWIgrCs0eMs+4nc2B14+XGOxrOW1hjtpoTbyXEFzCgaa3LKYZ1kEnl3CuNoYBVOT2yAwJzUuZmENpHczsIFkia3VXHmjaZBIcNhNqIrbvp6EgArXVnFLFcFY9jrGX2oN5UR8Er8vzxZIyeoB615r4g8OzalCSGgARQqlRKWkxljuUA+XEIlLZAPTkZ5r2nSz9rItGGZJXijBCd5PnX/AEgqBtDZyCWION2BzXRHwFcTCT7UJvs4xH5kO4RJIqlckCM+ZJgMAOAxGQfUA+EZfCqbplNuEk8wrGZM7kRiu0hlYK/KkdMgnjORiI+E5XEkbx42ruIAwSTgFSABwf5n8K+/bP4ZRSwqs+jQy286rGkhhl82VixjWQXCLhGG1Tn5euCfmOZpPgbc2dqlwlsVQuQUcBmWIeXtZlwGeHdwHzjJ5xg0AfmFq/haeIt5UUjK+FCbCrn+IYHJI2n8K4Sa1eNXbyxJFhl5LbQw/iBU8OOevHPSv0z8UfCO6e1eWOxKO5eJVQjJL2yyRkiRQoVgepIHO30FfHHjTwJNot0sSyRM7uAqJIqpDIxErLOZDgYzjkDkEYGOQDwCfEUMmCwPyKuQBtTDMy+5yB0x3qOK52RsquWaUqFCsVKnB5wF5XBHcDvW/qGlTRSOJpHXazbmCghVy4UI2cMCRx69s1y0tq0brtkDD72VIyuWIAPbIwPzoAtLcKN+5SxPBBbA5wflZT16+o/Gp2MMvkwws5cfMVdQgUFec8jkZG0DrnHPGcwK0eWOGwwwQpI+Ugjg8hTg4PtjNRTySSuzO5BYE5xhihPByO4I/SgC/cslrM0Uio23adhLNj+Mbgp77R3PrWfeTrIIlVyQi52hQqruYnYvJyBk9eR0qlI2CW3Mw3YBJ5bHQgdh+PemLIvUkgjOD1PPQ4/OgCeQj5eihk52xhM4JAztPzZI64H070bB5YbJXcBwwPzBepXHQA4HNVfMPO4kjJIJwBjn8qkcgsDnJIA+8D7knH40AaWmiUToYyF6sSWAHy46jPTkf/rr7w/Zn+MWs+DNetLeC7dIpHhS4WSULC0CPG4OZHAQ7tvPGRwDzXwXZ3ZtZWlRR9x02/MSd42jDfw/w/liul8O+I5NKv4bxW2+VJE+xiQpKsDj3Gcd6AP7uv2QfjeLvwppcrXVs8l3GgeJ3RpUjbjEQYEbt2QrAZULnGTX6zeCfGVlqKNb/bIzKY0JRpEkuFSVSUWUpt3AEjHyqOvQ9f4rP2Lf2pbm0n0/S1vXglTyCPNxKoZDEYxGSWGWLseVCjy8Ektiv6Zf2dPHF34il0i/LySmRQHtQuUuZWQKoMySFmfzHX5ORhAMKOCAfTvxlud1g8jl41QnDISVJG0iLMn3lYPyc9zn0r+eL9vvxtFHoWo2UnmSQOk0Uk1urElkDIkdzIONgChgMN6ZzX7yfGLUBPpdxNdNIpSBxLvf/VlR5aRuAw24AUHd6HjNfz3ftx6VBPomtPBcxSpJavLP5ExKease4MsZHzP5bkNnjdGeuMAA/KP4e+LbHS9NuJbiYQqwlZXYqu9lZ2UfNynIH5j1r4U/aFuHvPGM95geVcASowJJJk5Ynj5cnJx6GvorwPolxqupBtSnU6Qly/k20YBDCOQ7jPhRiLCkYbqSMDgkeRftGwBtUDCw+yxwqiWzBI08yDYvzBYx8wLEgHPG3HpQB8uW17PalmgkaNnUo23+JTjI/Sur0XxprOl3CfZruVACPuuVGQSOcdev6Vxm3ksBwOgweuOAR2rd0LS5tRu1iiVpG3BgoUbWwRu3MWG0f4UAfQ2laHqvxHliu9U1CaaRMAFnLMqZAGAxOGyTgng4rQ1fS28CWk8Nuxnd7fl1YfIJG8tgeR+8DA4xzkEYr2r4GfDmbWjZ2kLiCeZkLNHIyToXVgi+WXKlcqCTgkZwKr/tG/CxvhuHuLiaS4e5j82CWRmYESITvljGB5pXIBIyQeeaAPgK9Z5Z7iVlY7riQtK24kszE7WJPXB+vvUMUrRZCH7ysHyAcg5IxnuCOPTFPnlLOzb9wlfzWUAooY9QV78Y571EgBJYkLgEgAdTg4UAHgE0ASNKQ3yHIGD8uQCCMnORwQT+lV33SMcB2Jy2AMnBPVsdsn9asrHKBuMeUkXaruMJ82PmDnGOQR7VUlEkbH5gGIwSjZBGct8yk5BH8+lAEQGxjk7uP4TwPbPrXoHhjVks5YtsrxFT+8IcjnggrgDB5HHPc15+FJJxjtzzye46dau2yurqVLAghgRnAYYIP6UAfQ66or2y3eVdS5RpS+WV+AFbJyr45GcZI9sV59q2bu5mnTcytuD/AC4ZSTtwxIwG+UHPv1qDSp5I/wDj4PmRyBhPEQSHU87yARtYMAQwIweM4OK2L2GGGRjEygMEzCCXKkgHqMhlyeQckdO2aAOeghMbB4wQ4AwSMYBJyQPXGfy+laTo5EIIQhcnKhS3zknEgTq/H6cmtGFbZliZzgkAFQo3JgkdSOeuf04q5BJZC4LSFAMM+ArCMAK2xGwSSpIAPpn0oAw5wzMrBflXaCMbV2gZJAPOc9/8ieGBDGhG7aCxcAgHdznGSd3QdOea3by/tJo2S2t4ySMb3TbIu05JTBztzkcg4yeKyYZYkAU5DjO4ADbzkDBB4B6dKALMc7KqLCpib5lZizMWBAA5J+7tHIGBxnFWoYXMyHd94fvM42kdV2gZIkI3A5+XniqdtcDfsQOS2SevMYBJU8HgDPHp1q+t5bB1CggFiOACqbQCSxI5O4frQBtS2ouEChk5ZEj3L0c4Bj2q4xzkc8nOcemdqGlxAB2dmZwYniUbfLxt+YAnDDA69Rz7Vr6dqccbXDy/vE8mOOMxxyJ5eSfMnkAz8mR1AGDk5omvbeZGUMg3kFQcKcZUjJAGVzk5oA4ZtOXfKrOEcIXjLkZdQBwA3cjHTJ/GqyaU7uADg5BBOcndjGPxHf8ASu6aLTzJGzSRsWIVskqwT+9ux8owSe/3R0zWtYWtlPtiWWOQSOVhyxDCRtwypVvvZUDn+/0z0APOH0IplJUaL5WZSygh2DbUCjGQhCt83qMc09LARQmNYyJZC4MilSvlED5UXy/kcjgnJJBxXq4s7GSYxyziS4dI1D7k8tDzkYKElApYDbglm+tVpdLt4ZmjWWLajsCyNzz8pcAfeGQcc8mgDyNtMdFAAJkZihXaAWww2hievIHQAdqqvYlW2yI4ABPzAFRjp05ABz+terT2cUDLJ50DDfjDlfNykgO1VblFO08gY4GTziqOo6fa+aC8ijeiMSZV2hGUjCFgDuxjrjg9aAOZ8LaSk+pwDACmU5yM9CGIA42gjp16EfX9lPgfpAh8GWkZhhDCMKJTCYyjtmUb5FQZGGcY5xjFflV4Rs7M6jHhF2hx5bGUIx3YBDbcZI+U+gJPJ7fsH8GY5J/CtvbEBraJoXmdvm80/Z95L3C9U2yuCcEM8hXORgAHdHwpawst9eXZEm9olhWOQE7IXKhGlVQyM+QpHGwH588H6H8Csmn21ncGZS8aERlAIwqn5GYhT02574xnIHFfPGoTW0d2GhlmkWK43yx+YSpPlFURsn5JATISQSTngcYr2vwdqcTWFqk82GKRopKh8NENuGyOvTryTweBmgDU+JdtFBaXbmS2jguIvMtZQzARCZTJFGyopMx+XYflO0nI6ZPwbMrzSXy2iqJEuWRJCrGNURm3OSCCVOeARyRg4xX2b8YmgubC0uFvcLaw4KGKbblg7JEgC9csx6ggDGGOAfijTboF5rkyyMss00USqxcMsbsduNo4wwHOc9euMgD7zTiYJ5YG2yfY5Fdh5iNu8gyZXaScMuc9AoGSelflt8cbRYtcZ0QK4kfKnJcEPuYZKjA3Zx3AGK/VvUgBbXjRSDENmZMzKEWfILIUKj5yUkOMDJA5NfmR8ZLOKfVVnk3MHuCrodqyAAtkD5QAOcDg9OcnJoA+VWsHkcjGSOTkjB554Pv/ADqzDp+35gpV1xsIUY3A9WJ7YP14z712raOAzyR+X5W48LIDIB1IYMAQ5UH2p8OmmTKJ8xJ+UMST07gD29+PxoA5JNOkkRgzu6gEc5bBJ4Az90etRf2MoGVLtj5huU/Q5IPAzXqdhoUbMGmVpFC7pkiPzKi8swOOgyBkjAx9KZLo0sLL5ZieJnKOSVVkQLkKAP4s4HNAHljaUoR2wmWxsjByT6kE/wAPGDn+VRNYKQWdGLYI2RqEUALhSSP9rGe/vXqJ0FHBdQrKCBgAkg4OQSg5xg5PasaTTCSMsuN5DAH5yNxG3A+gzj1/CgDgo7MbHVo383KjOF2+XyWzxnfkLgj3GK2LawzbMBk/OhK+yrjcBj1Y88dq6SXTIgzHeSvGQSm7JAOAQemT9cVuWNjaC1kUOvnecrBS6AtEE258sn58Ow5HT9AAcmlj9oEQS2GVQRl9ud/A5AC4P165YgZrYttMeG3ZWAkQbt0aACRWkUoAXxwoYLlcdBz3rutO0/T5IXN24EqAeUROqsZsnbhXjOFAxkgjkjOcEVYu4c28XmMRFNKGid5IUJ8vdExdV+/wuAfagDgY9PVlMM0UUm4JHb7XKTh5pPkdIwAHXcTlT0ByuKuaj4Zu9H8iO5QqZhIMEIG2o+xpDyQFPPBPbOTmumtNPtkniuJXjka2kWeM718wsjY+VjwcZyB9ea29UeTUZ0aaWOVY1ZEWWQM+XYndlRgMQVI7AjqRQB49/Zrk5KEhvug8k89MnoORj1q3baQzPHuVDEGG4PlgwLEkELyOSQMc+ld/HpSu5ChJODgZTaWYldpZ25O4DHA59OtaUGnMsawkxnc6s4yC25OArc4YKdwB9z14oA4T+yFjl32pA371AVcsikFXXccblHODjv6ir9r4dhmcQNbRpJKi4DMXYIBlnjXGTKWU8cBQeM16tYeHbaWSAyXMARixd8MzIVbaei5L/NkHpgVYutJg4MUMatAzK1wjYTaS7KDu5wQV74wCM5JFAHi174Xa0kaIowbZGUDKFz5gDx85+ZT1ziph4cVrJGMYdxcPld/lfKUAXIB+fGCfyHevW20wSzBnEe0Iz5eRirHAZQCink4bH4CtJNIc6YTtBLTrk/LsIUqu3Kg44UZz78daAPDx4dVto8owxxwGSVn2AF0DNI/IztwDjv25NB0RJIFeG3ODcBd4BEYjKKSoJDEsWJ5B42e4r3a10pyIrl1gkELIuw+WWCrgFTG/DH7oBOMnGO9Snw08YDs8SJdNtaLaFBb5iJDGuAuQX5B6uBgZoA8Jl0AReatzaRQJLsK74lLqsnyiSJsgsF5JBYKcnoazT4ZgkPl2yiaT5QEkh8rcxAO1SCckA+uDjg+vv8+hsYmeW2hkiV3CuQSzIFJZAyk7cx7sDIbLYA5rOh8PTsLiYQIkFunmM+ws+0Mixxp8wLfMcdjyT2xQB4O3h/aHDWxMzOwlMkYJBBOFAGDjsfQ49ak/4RuK3zNcWipIcLAhTcu7GWlZQPljC9MkZPbAr6LewQm0MNnGLkwR4mnUNtDn985UghcorEM3K7iy4rFu9DuFlYPCJQJJAGyuy4Vdy5BZsyEhX5HXAOBxQB4DFotm82+eAmLPzsiBjvJXcxUsNy7d3Q5BxTDodr5bSpbEASMBmEAABQRiTJ3Hnp1AFe0/8I5K6GT7KiouF3gckH+JghPHP8XXHGOKz7/RrsRmCG3VvLO5lWJFcRuQXyyrk4AJx6UAeGS6dAXZRAvGMjAA57n0G4VdXw1awxxyTDc8vACY+/kDC5OCADgnocke9dfe6e0UmTCF5J3YwAMsDznpnH5VatLd7pk3N5jAH7zAhACTkgn5R9PTNAHJ2/hmKVQ6xAMG+6ykFgcgEZ+6CCR17/jW1pHhG2OoQvcwRiISRqxIYsQ+QTgDopB5z+HNepaPoMskaMLdcnapbcANxGcKGB7dcDGeeBk1sSeH3srlGEeIWzKnIfzMrkZYDIwQo5A5yCBQB9n/ALM7+H/Dt7bTSWNuWQQtDsWUF3Hy5clQEGMfMMnOTjkZ/cX4VftTWPg7RYrO+tbRoY5FVSLhfnRGVndRMwJ4YgHaM4Pyg5x/Ox4H8UjRnhYJLFNBEzwANxIVwEXD8feDcnI7YA4P0PcfFaefTIpWu9lxBbZcMRLIjZICIVOdpV8cAYKn0oA/qX+HP7UvhjxLDbPYMir+5YeXIvlrISyGARgnJwgOMnIOOSTj7l+HfxOs9Wu4ZEZQkbBsxSbUEe35lki2rtHQBuxIx3I/i0+Dn7Wc/gnxSLXWriSfw/K0YbfOENtOsu4OkyjAzIRwSANwJOARX6weAf23fD+kXNrq9tqZIltYxcWrXsRXyyxBmQiQKzDHPzDhcKCTQB/T7H4msp5VaKTzGmjTBBjKsR8yiIb8s20kHGRwcHpXb6fqti9suBCJIysTJ8qGPft2jBbnJKheBnIA5HP4OeGf+Cgfg/xAug2ltq9tbSakVUkzRmSOOKV4o1AMpdCzKQxyMFgW4UCv1E+F/wARbHXNOtpLe9WSe5SKZ54JElkXO1kZnfKphcZP+1kZBoA+tzco+CUH3QG2hQDubngAcgDnnofxrM1ByIWZTwwViD85JAY4VWXDLkdcd84GatadIl3bD76k7HYEg70XDZ2gdCCRWdq7rAkgVwpkPRmXcpYfLtUjoPT34GTQB8q/GW7ibSr0lUSGRXJ8qMkqIRguVdweNx2gkZyR0BNfyf8A/BRi504T3VzMpurVbCdZFdWR5J5llOColKzSAtH8zMCc7ecZr+pD9o7VLuw8Ha5PaMqyR2szeZKP3YLRs21ggyoAU4IAJ3cnsP5Cf2zfHMXifSNQAMc81tcajbsgTzw5bzIg+9943K7SFeVK+Xx3NAH4D3cKyardkSKBILgmNScrtlbapIJ2nK5IPHPGelf1r/8ABGzwjer4J0i+NnuUkSfaZXmePYQmHxvCjARyuBzuJPAGP5OJfIfXHTzCzTXEqNwFYlnYl5WBOFyDnHQDPtX9tP8AwR/s7N/hB4bnt7YEeTahd8qCMoyKkskaY/fyKSuSOTu2jtQB/R98NbVn061aViY9iOQjsqvwDkgfej+9nt0969d+yLtbHKg7VG3nIyT+GD+OK5rwBpjQ6ciSbUARcADbtxljGVPA9OCMZ6CvQDDG7bQxEhZVTBYBiAMgdcNgZ9qAOeNuuUKqxXkLnIUlgGPuW47mpRHtyEJyMsBgAk46NnvnI/EVrXNq1uxUurgorjAI2khT83r/AIEVWSJpBnAD4z0PYEgnjgZwf+A80AVJGup4khSOGNGcGZW35jh2HiPY+3zS+0kndxkehFWaBnBUyOpVonVk2rkRlT5Wc/MpI+b1B68Vtxx+XGFCJgnJJIBUHsO2OBx29qc9sWzgIMqAC2/aGz82cYycZwPUigDmLmydSPMVdzJuwrB+H5GDk9Bx61z+qWRWCFFZkRLy3lkAJQuI2aWUEx4ypWMjB4JYZ4zXpItIDgBVEgODlsFgBjaqZPZR+tNm0qKeNGZFlQusgbblG2EsP94ZHPUCgDzeW3jl1BrY27DCGRZDGBFkggjzD0cYHBPIOelWV0e3cCUMCudrKUKyLID905XrtAOenNd0bJYmwzYDsMcBTvJJC4/u8gg9yTnpUJtQVLwlGRGYPtC5JUkMMDowOR+Y9aAOJnsBlTEpSVSSHTKlTuJH3SeBxjBHf2FTta3qCVZXfc6qrbCo3hikkb5jXMn3TkFj1Ax1FdEtmPtczAvtCgqHTAVCSTyBh24/n0q6LUklSgIG3BZcA/KTnBBw2SfTrQByMdoSyl1I4xll5chiN2c9xg1L5SxzpuG51IGB/rDkqoAJIBGAO/RTn0PW/ZA7skcYiA5QMMttUAEnaoB5z7frT/sCmVCyK6qQVYqpGTxkAdDgt70AZptd0Y8tgMjneTjryBjoc1PHbMg5OVIyuVIJ5GTx17den1rftrZMMipj5gwwOcZH1wcg8H8KtG2bh/l2EHhsg46AqQOuQMg/nQBzXlHoBkMMDrjOeBgHjp+lQPayc4TA4CsxZVGTj5y2cjOenTJxya6j7HllcZOdu5QAvfvnqMf55pzwhiF2qOBlzkEqxOQBjnGBnnvigDmDAXfAGMHGDwCD9R6enIz0qZrZdwk2JvxtJRVBKDgAlTz0JPeuh+zAOoKqQNrY+XBAG0nAPy8/zHpU32VSzEqAGAwcAZIznv0wT+dAHJqGI2lDxnIPUjgZP61OEbYC0ZcMGHLAYPBU52nnAb/vr2roHtQzLlMHO3dnIx1/LBOfTNTLapjGBtP8OMEkDgZx6n/IoA5lLZmIZkzt4JIBbOc59T17YBHXFWBAQVDKEcAlgMMFBwQCV4Y89f14rVhtr0T3HnC2FvtiW0SLf5oYFzM0jsuMEGPCgtgg9sCrXkfOCTtADZUKDu+UgBW3fId2Oec0Acy1qXV1/vFSwOCAFBGFwoI57j0ol0+VlVgUwUYspBLDcTsxjORnGRjjNdP9mjVyTjO1txGSWBAIAyepOfyo8pSdoPGCBxkfr/T1oA4m1068hkLywwK0inMikks0bBYUORwAu8892+taItJmdJGZlQZbauQzSAg5djxt55A5Oa6ZImJVTGjIMKCAASxJ3AqqjH1J53UeSeFI4zhgfUjGR69CPrQBiCKIRFdjB8kqVUtukYgBXLHAGM9OmelV3t1JfdG53KuMbgASeeCDuAwRjOec+ldCIduQ3OPbcc89MmmtAMHgHjIyPlBz3xjAyR9KAORa03HmI7RgbiGBHIyAT0GDUK6fG5zh8AYBDDopJIbcvTn2611wjiAEJ5nYGT5c7EX7rHkEdRweOnSmG0UAgjYT1KkngjkH8h+WetAHLDTwCCEJBJAO3oOAAc/eIG459adJZcuijAOFwq5bZgrkZXg5PX0PtXU/ZHOBuTywrL93LZypBU7vY9u/1yeSpZV4Jwd3AByOM4I75oA5ODTzbxgJli3yu7/MSCMEsSOpBIqRbIEDehDD7xUgAjJ2k8Hjacfh0611Jt0OOD93gFdoOORjngYJzgVXks0X/VjJLlmBJOTjk5HbGPwNAHOLZJGnyhVC42oQdwAwACP4V+QY/SpY7VS6bn8tWKguqkhFbBbavH5e/rW3DbbztKRqDL948P7ZOT8nTr0xSPZBS21RhThuD16jtz3x9aAMGazzIwSRWWNmWMgYLckBgpJGMYODVNNNjRlfOSu7KvGhJkbBDBiowQqsAO+8+grozbHzTjqW37c5AGMBSV6kADt3FIY+ADypYcEBSSOvJ64AP0zkUAYDWcO9ZAuZVV039wPl4A7fw+/FTfZEKE5YOJMYAJJXBzyDxya02tQTkgjnILHsMDkDHqTU0dsuepycjsoBHXP+e/FAHOuokVY/KmkEplhZlVlK7QwLNnBVSAdrcksePWoTpywRLFGkm2KIRxhnfJ+Uj5txyzfKACckZPPJrqza5dVGWZfmLNnA465x8wwB1zzTZLP5kUN06jHBPHPXryP8KAOOaK4uAiJbiMooTcuDvYYyQSeR159TVq2t50WRZUVG3YkRiD8x5GPl4OQe4610bWZALqRwMgYwScck88nIPWsuCeOa7aAq6lRJtZiu1zE6JIwB5ADsAM4yScdqAKLQs4xjLBSASONpzkABvb9OtVbiOQHYY9xCn593A5GVK5B6YOPfqDXTtCpO4KCehPOQ2enIPfr0/lVKazlM8kvmFy4XCtg7CoG5gU5bI4G7oVzgc0AcUySb+cjnBBzkZHGFz79/WpWgmY7AoPy7lJOCwySMkHjoCOe9dHNp8sjMRGo2cKwfiX5dznB+6VLAYGSccVmyWM6F3SRiWDKACxRCVGDx94bcehoAyGS1SFxN5gkQruCMCArsd5eM/wCsxyRjB6+tfLvxetbKeC8gO2VVL7JfK2FipfDfN90ZOcH0GeDX1Le2+22ZiN+VCs/zdWwcZAJJyQc9MCvmH4rWszabMElEe1GAJJKLg5Vm7HGOpJYgc0AfzL/8FKo7Cx0+5t7d3ScXCBjBAXdYJIne4aZRIM5lRAFzgAnI4Gfxb+HfhY6pqzaZehI4769igUxxvM7PIyGERqHOw+QzksGJ+c/L2H7c/wDBR+Cz0+xM88yuWu2EhWJHR9xVRGRIP9SQU5689+lfjV4avItK8UQ6kzNbWcNwtxB57B1RBITGY4omCxlSY+5+hBNAHsuq3dh4X1RfDtnYwiKykIjeS3DrvgDo5VezPuLck5LHHOAfSr6G11nwU3iXbbC804ENH5nliSRIh8u/eFK/KpMY5yeOBxxXjCw8PeKrj+0LbX990rNHMitFIA0I3kERYChVbnHG8FQzcVzOo/EvRbbw+vgfQ2jm8iKZruQS/I+xkQmcbgIxtAJxggcDg8gH0N8F/ij/AGJf21ompxXUVxefLH5rRC3VZA3zKXYmNfMVQSfvR556n9nv2fvifFq5+zrdGQFjvI5iAfaZYmJ+8B8uWJPToK/mB8N6lLp/iHR9Wk1ZWD3RX+zLWNrmGGCJ2g3kq21S0wUsxAAG3nORX62/A7x9/ZSwLYvJFEIlDQJKZZSXiVXeeYsCzNMuQoIC7iBwOAD9KvjvJbWVk9zYmEG6Z2DCbfcQuLY5dMkcnAI6E7OASefxP+Juq65pnjG3u7W+ngMV8hP2R2gkjV7hJgVTblHypAONueCDkV+tuveKLDXfBkqTiNp4LeORXnEIuFnjRtssM7ruXqw4IGWGc/Ka+G9U8F6frl7LJLAWuI2j/wBKa1Sd5J280Ayszt8wjQYJ5bYDsOc0AeyfAz4wXDWN7deINSmXUF3CwtZXjVcBPMUyQqo3P5ZbAOEyCcDO0fpB+zj+0Fe6fMttf3ss2hXsipcK67X06U5RZrdsnhdyhkKgYRmzkAV+Rer+DDocVpd3sphtpFgieI/uobsKpVk3x4AJK+WGC4LScMBnPtHw0+Ilto2mnT9Lnhup7eNpRHGy7pEHBgcbQ29NwDFSyqDu4+agD+gqe4h1W3OoWM9vd21xFHNC8Ox0ZGQMJRIQAw29RntxgHNfIHxe0m58RC4jtYGt7uGUy2F5ZLLHMkodCFYxHJXz44z05PPB6cP8FfjJqNvo9tb60GbRrwvH5HnbnsCFAfyZXbEkYDIxwcYbgCvoHUrvSdZs5dV0m5huLcskwNtsCLJKG4kKMfnJz1OefrQBe/Z/+LusrpUng7xtdSxa7pgke1vZ2hWXUbNELsnlNMWeZSrKGyTINp4IIr1P49ftFeEfhD8Jtb8bavcwywi2ntLbc6uJruSGeKBAiNvYGUjIAJGenNfCfjzUY9MtLrV9VmOm3mnyPe2d6JI0uYioEqgPuBPQjGeQ5Hc1+XX7Tvxo1r4w6g3h7Vr/AE+XTPC94LXTorK5aK0vZn2lrq8ViPtG5SDEUKtyd3AwQD5s8WeOtd+J+t+JPEN7d3Nzd3V5LfogAEXlGUGAzeapdoVHlooBAwvOc5Hxh8QPCviC6u7u7haa7s47h1miVDAFmJldYkwxQyZ37cAcA5Pr9jW2o6FoZu9OnnjjSWACQAkG4VfKV1jnQbWj3CUBQRtdArfMK5jUdd0a9vIYLGGFLaS5t3nNwskcknlOQJExIVLEs4DOSSD83sAfm3qdjrVhcLFctLYxwzebHbh1kZElYyRSSNAp3DyypPBbnOA2FEkvj68sHiZtWaxijRI3jmjljDMGX5bdjgxNu55Izk8dq+5vHOg+CdUa5ubnRoxc20YtxPbXqwRP5eR5MqOSpKqAQwyCMNhQCR8V/EX4O3uuXv2vwreNd20FsjyRXQVUBUPgwSKi/ut2cZyTjcSQaALrfGyCG1SKJP8ASl8tWLCIx3CbFBR3wWIeQAkZBGOcmuP1r41XkcSw3Bkt/Mun2W8ZjVESRx5iKoXBjwcHDdMYJwM+A+I/DXifQd9pc6dqEEVvvd5XjaWM7nbc0cyR4MeAvr0Jz2rj2uL9/NN1DK4SANGtw7BUjic8RhV5AckKpPGBjkUAe8v8WI4or2Rjm5lV4opEUyCEt8sZ2OSMY3cDoRnJGKwfDutWPizxJaadrU+0alJEuQCQzpvkIlnjdSUd1XIx8uFHmAEmvCrm9837K3lpD5iB5VgBUeUuQWK5LMpxkkjGeAK9W+C2iy+I/HOnNDHcy6dpgmuLhGxKqIql1AkQAqrEHtkZ5agD6f1yFdOt1h08XKm1hjiWNYVDvBAiMZYkkb9yplC4P3m38A9K8g1XUFkWK5kgkkRZZAYnjJcv5JUNtdj3cEAcFs4Ga+h/Ftj9utBdkw2UVtcTRybMLNIklvEViIXgKrxMhXJB6gevzxqMsEjNGxFzKlzNttTAigIigNuOM4w6BS3BbJX0oA8l8XPc3okis5CuVjcq0YllOxiCj7BnOOc5IAUcVxSXUtrZvB9nwWdHmZolO7cyFBuZMx8ryAe5716fqlqYbeW+jgeMzStC6I+5iMs5dlbJiiwyDJ2gkdMHA84nhkunFvHMqF5EEjzgJbwhn3RtkMWlJO7O0ZzgDk5oA37CK/tYJfsUUkIvVMe2NGZHgZ4pGjMpOIgeBksDwcHrn9AfhDoOpQeAtPtDbvFHPKJLqWVtrHaPO/cybgQNjNjqSAx4AwfBNK8K3a+Hra5eJJ43e2jgVlRVIVNrSRB8NL0cnrkc8c1+iHhrRpk8GaAps7KwtLaySRASks80ojAO4Rk7JeMHOAVxnGBQB8+65Da2Qu44YWEBSRCbiDDSKVU8vKpBZlILYVvvY4HFeQ6ZoOpX8irHFMwkuiFSLEY+y/IyqAVyVJOOSASAcCvsrUfCcV7B9s1CORrW3eNhCFDNI85CeUELnAIV33DIU4HYVyqR27+ILO3tbaOG3sxsjjS33rGGUxFriMurYYYHDFhvG0d6AKVho80Phm002PSmiglcrNKiiWWGWfEqSPbhv3k53yblzgsm0kAjHjXjTVX8PyPaTMwCBRIsq5kKKI9qzRRsNgCSfNt5Qg5HOK9J+IHjF/Dkl2kl1PbWke5WtrYhcPHCQWlDEurGZlwxOcsAfvDHw3448ZTanKZpLyaeaaMxpC8hVkSYs2ZC4JZ2CqCcnKtktzQBB4ov4JRdXFrcxLM90tpFFFIqCbOJDOTMcooEiKOh5BPQY8c1C7H29/tVw8bK5aVhkqZFYbzI0XJUsp5xk55xVHVbtpZpXVkEymUyKSzFXiUuECr2Cjr0JXA7AcQbiSSTmXLyHc0kpYqoYsMOSOgzyeeueaAOm1HUBIXmaVJUcEQKC58s7t7gKUBBOe/B3HFY1vND/r95UqxJj3AhVJAwGI+Ylc9eeB+POtK4PMrKGBAxzlSdrYJGccYNNPAwXdSQdvl7TljkktnsRjJH60AdUboS3A8pgFYpGFeQKvAGQZFAGCRknHU855q6mo2m9neRDKAPKiZGMTsqcFXGSH3ZIBUDgYI6Vwaysoysm5lIyhOGHJPHopz6Vae+kLMzYJfa7qTkEgEDeBjaeSPlIOOKAO+j12chDEcz71JHmAO4wyE+Xtw0exRnBBG3r3GTrGswvKpSGPK7o2aEGBmkBAJYlSNoXcMYBJO7PAFcul4wlhdGyiDaXJlVYsnY+Xz8vzsxBGR8wqGUCS5uIppFUNJKC4kzIsiMz4CEjduYAZPAB70AQ3d4iMpR2BXcSoYMTKVDBwXHBBAPTBxnOCBX3f8AsMfCqfxX4yu/Hmoh1sPDqNBb3MsRliN/OjOzodvJjt1fkAhS46V8AfZnLeUV2zLIDHNIx2Sqd+dpWLEg3gYyepx0r+jf9lX4WWPhf4IeFbPzLew1nVtLTVNRtLm2Yx3c94XYzQ3VqrF41tRvKgN8rMCoI2UAbPivVNM86FLXTx50SSbXuB9nSaQIo3ww5AYZjj5fBBH3ShAPnesWsUyyyCW3kuZ1jlltJbrZC6EM0jyKMRlwFKqAMbucZBFegeKPBfk3lyXt5BeMFaDyormYKWVd7K0YKKCoyEwCewABB4F/Cus2VlcXVvb3bxpGZmmmsZC8AxhkRCgZ4k8yYMrZUFt5X5TgA82mNtcNI9jaW2nBXdpX3IGb5Ms6II1Xkr2GPm9qhvp7Zo2hlE0gKiO2QottbxOWIaVrhov3zMNwZsqd2QR8tV9Xl1XSJ/PuLK+RfJ8ya98lELwyxoCkYnaQoGDE427mD47gHmfEfiKGSBraG3uHdgszeYIy10lsGJVViTd5qySZ2qoGOTkDgAqagkVzbSD9zbtbsqLAm0GQouBhcZddwcMxPJB6Zrym/wBL1CS9mlKwOzASwyIYztUwpvgcCT/XB8j5VYDBANdJFrFhdiSa43YaXCQeUqzwvukSRkL48yIY3FduSTkLk1zDyyTTmUrEIC6FRJDtaAyJKg2SOuyNtp4JwM7jxtoAyriaa9mjEyx3KxpFvHlGLy9mwMsPCpIxBct64A6jnesblZLoQyyJF5XlxqLVPOtsnKhpQucYhx07r+eY0unRXSNLfrChZCIogxuY2RpFCvKiBTCFZvu/e2j04rzXlxpTyMkqx295G7xyyyx+cYZD08tiDyqggY7cE4OAD0PybexlFn9vWO+8gyyLJKyxRyHbJsiRSNshcL2AIYg8E02y182Rkt9QtJLq2hMgjMc0buWkcEbVaPcX4boTkKDwevCT+I5ClpfLd28pXZEY3gg3boo/KJl3P+8YhSMjJLKDw1dLZanc6msEtpDmJCi3kkcUabmJQuy5jGIxgnAyfm7jFAHoOhXFtbyw+Vp9pHFfIJ2e5ZIyiSoSsbhI225+UgE7m3Ag5Fek6cokhubaO6toilxE6rbTXDpvMQjLTOuVjdg2RjaFC465NcRpCXD262tslvJcK8XlyPFFJM52EfvBIxD42qvzYwFOK9C8NLMl08M9pdQ3KRvLPLHBBFbzbW2OsqoecAvjqAVHAxmgDqLOxN0Etl+zlH8qSdn837UrRqgSVZYztwJGcDgZ2deDXoGn+D4ntTeXd3LbhY1mWRYvMUQwlol8x43ZsiUDjBABJJ4C0mgRwu9tJJpdurGykjeV0uGkldJ5Q4hSF2OAVyOBnJ6jmvadKstPS3iC2lrbJcW+GtzPtmeMsVdUjGCmYnIII5OMjmgDzzw34T0vfbTTSSS3EKmQMYPJMkYDSr9nBYbJyzpjIBY8ZxgD1N0l06NZvtC2kypCwjn3B2cqxVihLBhlQHAYFdw4roLHTtG0wqbe1SWW92iNZpPNlhbKR7yqsSkSgsSyqpAXJ6GvHvHnjCGLWNRt7O2e4tSDFCELxRSeUT5d0khIWBGZGyTwQAWIbmgDK17x1ZwyOksFhJdRzSOHMbrG8UbgO0dzIgVk3klVKjK4DEEkj5e+IPieV7pLlI5WTzGVkt7eO1McDAMZEKytkKzDjlfU8jMfjL4oW+pB9OeG4aW1kZILmG2RJbeSNN1zE4ADYMzOpccbUVmPevCdd165S7tZ/t8l+6ktOZZSSZlZsRSID8wCgnGOGHGOBQB9hfBOa51TxBZ3RRrFLaJJWiltEEmoKAqOoA4aQJJlRgffPPcftf4EuNC/4RWHV7swPLBp6ELl1nCtGixrGoyVBUYPHy7elfg18MPEhtbjS/EVlfPNaWk8S3mnoMSC4jXM6ARqCWZSuS3BBI5HT9ufhpe6BrHwzk1COe3f7fb4aORJlCJIrMVxOQI2X5QxHHI5AwAAfJvxWk0WLxOtxZxQzRveCeSycJcMqTuW86B9qiV0BAZR/Fgnpx2XgG30qK/upYLOS4vfKaS3uJbdILcWqIXH7tWxKd5cZIwCQRyDnkfGFrDca3ZTQKs01hdOssfmm4i2qshiMpi/5ZGE8EEcIea9M0TU7S00HVLswSSeZpTBW2GNYbtnClEcsC0m7JCgEYXtzkA/LT9urxPd3mm6Nojqbq0m1XUL8RMv72J42KSwfKnIVeVPzccnGAB+X39mWk5tslUUOVRzEUeRSVBwd37xw7A8Acc5OcD7B/a++J9te/ES60SWwUWmlmO0mZmO+S6IjM95G5+RWbau4gDOOT1J+QZWiWa2M947QHZPbbWdkcy5DylUYlXA2hjkfcIPagDSuLIvJHB9kklhTyzCyN8riTKuVCoGJKjA5bv0zXo2i+GwVe6kUwwRiOOSFYEYyRphYkZCRyHA3Eck56sa8yggKT3FxNdzs5XMSQzOyjy0OFVt5AUrzkHPAH3a7nR5r60uYW+0LHIUBhhMqshtlkw0bRhsNKJSclyWBKknJAoA93+EWntH8QT9ntnle8NpbASnKDdIFMf3WCIS7ZzjAP3c9P6y/hDYWOl6f4StvINsLfw/plsytGNw220csnzOgzBl2xtPHAycV/L7+zZpc2o/FfTrea5M9hd3mmwArFO8ksqyoLeMbsBR5zbWPK8nBJyK/q50+B0l0G0CCDy9FtYYy3G5xCoVt2cEgKfTOfSgD4M/a2XTh4lnW2jlWeG+LqtxNatADLllaOOPEqRkckFmBbI6Nz6N+z7p7TedqE0m6NdORRC3mQ/Zr1lyLhcxfvF2AA5YD5uhGCPNv2sdKv8ATviBaJcGJIdUezlSS5MatH+6kzA7yMo5kj4BJ52DANfRf7P3h4WmnlFk8y4uooGcJKWjSFnUbD5kRCsCOgJyrDoc4APr/wAGxWoElwcvcvEcEkFgFAUqnC/IGyB1PHJwa+h/hLbNBcXKNKHZrhpVYhVCRSlmWMER/IoBx6HofWvErfQtQ05rd4EdFkhB2YjYmV3O9cuflJLAA+g6cCvoT4YwPHbwzyKyzS7Q7BQcDJJzj7rbl6gjO3oaAPp3RbaEFZcb1fBICqqFt6yI7KuOQ3G7/Z5xXYWsK4VHjTapDfKCoUgM3AydvzKOB3bI9aw9KZhEmUH+rUMVBL7s/MWJGF4x2GST1xzoxuROyu7ISrZjyoDAlfmPAK84HBI5yfYAv3MRMAYBfkzjDF1wpKZJODjJGf8AexWNJIVt3Uj7uVGMdDxGc4yMA8Dj73Oetb8LyPGVnVgSAshABAYgqdh3Hj5ePZh6VSvEght/vNGN5cqgOHQKwVWUplEOei8gn7wFAHzD46huDcSkRuscbQ+aS2JUeWREh2KWBdSWydoJA5wK7fwhpQOm52SAvGAwO3c+Sc8yrjPTqO3visDxQVvNXRZICIjMkglAJYMjMAW3JwcshAyCTnPQV6j4aiijtlUbiJCFfJIC7wxcB8HYAJCf++QKALz6ULlYo5CpK/6wqRGc89EycZGDyevTFJBo1vEjNEGVQVDF45I5Qylc+W7kYQqcYwQTxkYOeq8pUiQb13k8FiNpbIwpbp1Bz3wc81BOGJUuvDMflBJwAGbJzxjgjP0HGaAMnylUAAgpgp5bqMjPzBiF5GPcniqMkSrNJHDGoOCuWQ54AbardWjXcmMAg5Ix6bqxyExxnJlkkVVUozNIzBAv3Ryx46DBxge2TqErRSFdhEgbaBIuPLOCG4OTgZQ44649KAP8jC1tJPPhwTG+5dhOVH+zkqDg5A/zxW/DY3UTy25TCyu29QCQ4ZcEsduQOnUHt36em+GvBMd47z3gCWsKeYPKUusjpsIA3Algx4wp4Lg9Aa9GuPCdnLD81sLUw7xFsRDK8eCENxJwHORu3c8MABjmgDxfTtFeREkaNbZECwoBGkhleVPmZ953lNuDwCBlsDHB2IfCuUVWUMTI8SjYVZn3fMS2fnbd69cE9a9NttAt4hGyyh3UlCYSj7sBU8t3AwCQyg4+bqfata0sZ4ZS3yAs48mJWkZyVIOSrp8w+ZcEcE9cYzQB5xb+FBbuqkmMgRMhKgOEG4kI7tiNdxOeecAirzeFo4YpHALSMd0hkAO0iTKOm2XMqkjnIwc55zmvWksJLqWRblZLYKrvH5sTpI+CApRViBIMuMY3bQ2TkZrT1bwslnbJKZZbm8uEjlj+zKyQGMR7m80hvnLKCVwAQDl8HigDzODTIZ7aN7m3ihaBIoIJwjJEQAJTuI3DzDgAnrnAA71dtNPuEhR3iP2V381CsfmOdo/e7VZsOoRTwCoOw8k8V0cNrKo2THMQ3IkcsJEalcuQACP3oy4Dfewx55rQuodPSBbWG4kKuqmcSBTunBDqlpnhXUMQVBoA5ALC95ieGRra3kTK7TJEY3VmjzFKvyBnznK45OCTV65muLk7Ft2jt4UIgiCoFT5ViDY2Av68jg5ANaUGnpdPCiMdzR7w0i+QYApHlyTOWwX5OTu4zwD0rcAkR0s5bcMgt4ntr1JXw0jRsJ5pW/hkOM5/iAIIwQQAc1b6Y88UD/aDDKWBLuVIydo2kKAQQ4ySfu7s8Yq1aWi2UgaRvOkn3uDIodI2818NIYZdyZAZiufuvnByDWrLcWduXiinVYXnWIxMDJKiOIwH+ZQ0sbs3HIJ8s9DxWfcSW1sT5uI5A5WSOJlkK4KGNgxPBbc3Gcj3oA2YphAgVGZZnMbOLJZI3lMj/MRmTdlX2MFJbg88kiphcxoscUW951ZnlEsLLKjuFdUIaXc3zIcEcBX6A5A5+MtIDcQrItq06qkssryFS5Zi8jIM/Lj04CkZyKq2+pT/ANqpp+d5u2LJIZGkBZAyYkaMhss64XLDhsnigDurbUrRbmKMxiOI7muJJ/mkZYw4dUjSQ7snbxuBDRj5gMGq+pahbTSRLYxxrLHHN5jxjEzgxlUjmUr8q7WBwMnnAb04+S/h0q6mM5W9BjkRYxHKqJdNIc+Y84LtIoyxXJ9QeOGwyTXphuUuYI1soVKLJI5keMuojVMEqzhi2RgAYwcGgD1Pw7G809rDdsy2+6B/PUho4uVXEhjcAjruDZGSRhWyT9l+B/BtpMkdzLKt9pLgTSRBzBNcrb7jL9n8z5kUsqAF9mWGFDjBPxn4FhlUwAjzA7qn+tbZKp3NueKOZWlxICQSCAyA4Br9FPhhCsGnW4iVCqRKJVlwGmkcjYzYjyvB47khjkc0AehaX4D03VpkuYtLiQRMri18pCFjiAMPlRKAGYBUBIIPfJ6ndn+FyXCzma3VVmWQC3VQCqgyi4BdCMFcMM/eypGOOfW/C/lmeGPT7S2kQi2iu4N5eJnNyYhBJKWUCN5MNgOGJYDrhT61Hpul/bLlbiBoryTyhFEJIphbeYyyMzMgO5TiTb0JJGc4NAH5zeOPhNC1rPEkMqqy7gJMgjarkKHRArMoJAOFIXkZIOPzo+Lnwrit/tKpHt2sowVURqSGE0iy/LtIIAG4AY3ZYmv358Y+HTLa3kTROciKQmJFZCkYjjUs0ZCqCSeSozvxg9K/Pr42+BHmhkljtogxBcyrHHiUBcyEBguwGFCCMjqTkcGgD8EvFWjvZ3AikjYJGrqoIA2je7DZIV+ZMEYznhsV569rEUuA5KMgZo5I2UAMpJIIbl+DwFxnFfbnxR8JLZPfOmnrIJIlSOacoyp+7LGVAjEMDkEZPT1r5F1LTmgWaExA7FZnY4WSIowDe7EIvTp8zd+gB5xKrKx5252kAg5OcMWyV4Byc59KjEMBcgzFEABkcqGKnB3BAG+YcccjOa6G8tzbW4GBIjfM0kYV3TcCCEdkK7C2eR6Vy5EkLcJ9452OvBU8LweD1FAEb/ZSpxDKFYEK/mqCeoICmPGPXntUU0cSxp5QYqxJdmOCCp+793HG4dCc55xQRIf4TjLMPQdSQDn0BOPao3PCqWdgCxK9Ark445xnAXkc+vagCDvkDAHbOeecYz78/hQnXnOTyM9uDx7DFKq5IJHGT8oOCfYelSlF3FUI3At8rEDAAzksx5bAYdP50AWNobeI3JVADhysZJ4LbRuwSG6DknrimGVs8qo6AbQAAV7nA+ZsdzTIhHlhKXUAfJsCvlhxhvnGBgdqRwodljfeB0OMcA85BPXB/SgD7S/ZW1aCDxDZ7ZJIrtJkDSyMFjeBQSLeLCnfLnzCB1/Ov6yf2NvHZl0u2gW4kYJbKgEhA2srDbucDIO4MSeTtAOK/jo+B0k6a/paLlUW7SQsiqXGCBw3Xqc4Ff1Z/sTAnSdPliRWYxIXm84MrqWy0RjLnyZFBYHgZDepxQB+mvxe8QXJ8Kz3s89vHdSRhJrQOZVYS/L5sQMTCSMYJyCT8uQpzkfhb+1xqgutGm06GCaOK+tJFe4UMEmkZ2HB3feyf4lXAz8vJr9bvizr8q21zKWlisjDKGCssIMSgjhWH3TszgZPIHevx4+O1xeaz/aM32GaOwt42WCYb5kaJh5kdwHdCETDtyOBgZ6igD83vhzpM2nXHlXOntLa3VxLDHIZCiqVmzIxTbkkKXHUDPJ56eE/tSab5OpmOS32+VC8YAkZovKXiIoFH7s4zwCR8wwcV9veBrFXyiTPE7SXDwY+ZY5Z5GAyjj75G08dVzwc18yftUaNdRhmvbjzJ2jYsyINqkHEa7lQZAQleAMlRmgD8yGby3YAZ5OR29B+GB+texfC7R21S/RIzIoJ2yFAQMkkhCwI5xz17V49cbfOkU9mYbupyCRzjr0/Wvf/AIIXcFtquZJRG+QUQq5LsFIypXuA2eoORgZzQB+k/wCzx4R1Ox8U2MENvK0f2rTyCsTLFs8wASsxYmNgrHBwRzjg8V33/BRfw6i6REohWF4LFLgnbEksrRxjiWRnXzgIvunBbgDb2HT/AAO8dQ6XfWplNqJj5Z3fu/MZwQMH93uUBySOec/SuU/4KJ+LYNT8J6fdwXNvv1C2SILhRK+xQHClARJnGD3wvvQB+Fm1S3zsQG3cgdwpC8k8jcAD6UhU4wOxOT0BwCQc+mP50rsxIUkHBwByAvI5Gemeenr705mfBAWMKQoLDBOUG3dnqCcDPY5zjNAEa5fEZcheSAWbaCBngDPNRvGSDgZGDgjuM45qTGDkHBHPy9vcHPT+VattbrNa3BJYhEEgb5RhsqASxUkDlfTPf1oAy47Vl+UnDc5TnKnORnjng/55rWtVMDeZgMeQQy5XHbJHQ8ZGfSpbK0/eYADbSQxJLZ/3eevXHPer00bI4RF38jau0EkgDA27Tnk/0oAtWtwJCpYbAx52gnAGTwCemSOM963LaNp4xLGGZCHbzX+7gKcgHJIIZT9eD3rCtpgoRlX5lHJAwFOeCADjnJz6n8a6GMQ+WjJcMk6K0jQJvVWAXG1GCtlyMk8AcenQAmXzIjGzFsBMx5X5SQCQAGyCN5x6Ht1qrP8ALIzxHJOMttIIwMk7SOBz68ZqCS5ZSmTgKqlVJBXHUEgnB9x0yKLi4nZGDhiocBC2V2iTLAKF+XB2g9uBxxQBetnKQyFwmx8ZLKhk+XcVEe4ZILA5I6Yp1u8QlMkkRnXadyDcG5IIIIHGDjBz3rISTcAOMA8ZI3AjAJOO3OPqTWvYRs0m4kbU+ZwTgNjgKDj1259gfagC3DGZGjiAysk+UQjaMyHaoMhxj5cDk4OK1bayjmDp8yMpYr8u5d52naExhcYPPTkCrVoyzybWG50cDbsTfEwGQHVVxjJP/fIrpLKGaPdMIJFymWMQMOFb5RsO4gjPXj8aAOWNiUxsIcbeuHXaxwGRgygnGDz9049KiktcFS5ILhVGRhSFLZIOOgwPrn2r0H7PZsYmlt3eUQSIZM4BYkbeNoDFQBwT3OfWsya0jCtlGZWUhN/yhC53FkAJG3dn2OfUCgDm2jghiiBBExZWkRj8kqnlCu0YOFPI6jceD2tQRW8aIzKq4ErhcHiUBSuwRgbJN3cjGe/PF1LEeaVaFh5akBV2ly2CoO+QfMOQDwTUU1r5agKXC4ZWDgcbWJ3bl5OcL2HQ9RQBJGWYKx+8y4LEZx3HBGBwMc8dPeka4KsAIgDtK7xlVJQAgF1/i+b249QTUAglQu8Rm2CRRJIpkC7SRs5CnDZB477cH0rQYW80HlxRLavlXnkzIAVSNAGClmyWIJPIGemKAM2TdJv82NWKk7NrkqDndtXH31JY4OQCR+FU54kcAESZCcGRxzzuIA28oAeOuMYxitiG7gRQohikMSkCYhRklj99XzuB7dAMH142H0WXUbR75JUYxxrI8KRMFWFlZgYSWGZAVbKgADHvQAeDIZLnUbC3dVMdvNH80YiDhZSS2Xzl38sNwRwPTt+03wVaw0zwnZmWC3vFubb7M0TZBjc7ZI5URlGHUsoOGBbHBxX48+ANOJ162Xhow28SMEfacNGhYOjeW3GcdRnIr9d/AMJg8N2zYERihDtwyxyyPsWNmRMEFY9pLdMKOh2gAG3rht5ZZzbxLGqvEsW1VjRndj88nlx/KNsnrknknrXpei20tvYaZeHYIniMgUSfKHjDhmPluQI2xnJwchSewryaO6tblSlvBBdM0m2WcS3Bm85ZMOhUIo5QqSMEcHbzk173phtk0VbS4gR/JgidVWWOKRcod6wK/Lk7lyQAAY+R2oA4/wAe3hl0/wCzEvJb3Nq4QLIsuLj93KGiDHGGKH+7kNjnAr4sjklivJrKaGa3/wBMeSNJE8oqp+XBySNjFQ2QMEqCMjNfVvjq6EFtLNhxHEjOiFk2DyCwJSTAAAJJY8gkEZ4r5bjvLa51a/knPnW8l1JNbCMBRJHNMJsiPcFLhH6gtyCOnBANWe/Se1ZVUkRwzKxJQofKTyolK7TsKsGJBJzgDaMV+bfxksLptdlyjx2q3EifaC4ZN7ZfZGmAUAG0EjI+btzX6QXNmtmdXSEyxoltG6yZiBy6B12hOd28Nzgc4LYBNfBfxjjiF1bwQBpGWSQXG8jLTfMHc4kbIIUD5scAe2AD51htDJM0YJCHBjklIO0dQzNgDzMjHbrWjb27I+4BnY5bcFB35yp2qV6kHoPrxitaKy2gH7xG3cARlOARz6gA565xXSadc21gN88EUybdqK8YkDDk7W3g7F5yQMkYOM5xQByKwRq52yyQxnhmYlAR8pKMM8jIHU449agu4FPMEksxLFmZjwRjqAhOOB6mt2+8me7NwZwkErljgbY0ZsyNHAMcoHJAyBgYzWYkiorIFcDDbpFPLZGAdw49iOnue4BhlGhGXlIZgMRByDknneOgHIyeoxVO8hjwHikUDcqsgLK4O1WJO7OQDnvyeg7V0BsrRY/MHmvN5rFw5DgIxywif14GB0Gc9sGpc20UochWEQIZAxGQDwpYjGWBGMigDlGt5XGQCwHzMc8Aghd7DAxywFW0ijFrM6yOJ4thTLsAwcfvNoBJYZUHngFRxk1ovYM0W4MyMSucHGeRggk4OR2pGgntYppFkUwtsRlZCVLMHGwGRCDtYg8Hnbj6AGMzuvCszs21cgyABiR8y8/e7YPXNT6qskd1DC08qBUQli7MibzuGF3YVAD90DjBFPtYmu7tIjgZAyA4QZQH5uVwq/KDjjpwe9ULrMtxKVUhYjtYqWK7eEyA57nnr37CgBk5aFdouzN5gDI8bEqVyQN+Gyj7uMEe+afDczvJ+5MqkKoYLJK4woO8tuPHGfb9Kq+XjcpIUQ4bDAgszAABQB15BOeMDPWrFuGVj5QbJ+8DnJBxngfeGeCOMZ79KANiOSUDyxJOWVy6jeUACsrltr5G7buxwTkgg8AFrzXMbRyCe4IOQytK27hh0OBg++KlA2JCksBjf5ZAHwmY2xtYKVzyMnr0PYCp5CWO4R5WNlZDsPIY4CbmHXAOOSDkkdKAJLaWYEzm8uxGGxHEsricEDJJJOAn8OQcnP3QOkt/e3qlGjvLtVkhj3RtLKQHBKttYv8AMMg4PvgAYqOOORneJl2OCTtJUEH5jwAeTgHA754zUsscar85dXyBGCSMbTgls/MDxxjrjmgDNS91JJV8q+u1kZsArPJ/FxjgjrgDv+NdPZ3Wtvp5gS/vz5dyyNtlnxGW24B47jcQD26YNc5AgSXzFHzRuh5IKBhnOeMkbsEcjBXntjqrZZpLF5GkMRLkNGy7N8StEqSLlT5g3KAMc5PU5oAd9p1C1MRF/fS7lJkUySZyPMyihWw8ezJOeeKkTVtRIMr6lfi3LohihmZQkZYswCGQFVCg45wCo+tPBCMkNw0oKrwsYxIqEMwyNoBXDbjzxmrl7JHMitbotxtjkwi+c0wRMh1cBlUgopOMNgdwByAYg1PXF2g6jehQWGfMlZCpO7k4GAc855Gea2Yte1Xa0UN/ewISCx8x3dwyJHISScEEjIP8OaLWGVbO5mmUhfMSKJEkX9y1yS0kjAqxKgKBgYH73cORWbG7W1w6qfMgYiI4BHmI5wQob5sYHcY5x2oAkj1LWFkA+13a7XIFw8wC4ZWDRFs/Mfuk56A+5q02r6w8vkpqtxs3YUvINg3su5VBzhMtg4GTjP0mvYQk0m10SOZFkEgiO3iMEpEQPmONoJGBkEHkE1BZpGP3bsvlvIqtlQW2rj5hlt33hyOh65oAiXV9cslZpb65XZhXSNlfcpzGV2MnTHc9udorKn1PXIyzrcToJWfEmVPmBlO45wOMNjsfl9DXYXmnQtFDLEQ3LB0d2LIGZ9rMAOc7jyWJ5HGORmPaHy/KjQPMCCgOGBYjghGXBB+X1+96ggAHAT3WpS7/ADrglZAyhck4UYwMMSRjt39zzUdtcXkMoMcrgjAD55DE857nHWumntAQztAQwkPyqpxliSVGc7VGMDOR2z6rFYW0ZicSLI7lm8gqV2cg4Zhnggdh0oA6PTNQ1uCOC8nuLmOGJEeLakSmRTJ95iV/1eS/PcrtzgHE+reItZmvmexLy25VuMRmFmWFkQIQMxgEEhdxyRkZqDWdaSa2t7CC2SK3jQb5FRpJtxVty+Yw/dwbi2FAwPwFYiyzRFVSSZI4xJ5EWWZdzPlo2AI4+bJODkcd6AIx4s8RlY4ftsoEGUTCqGUbjhWGMFA4YAf7Rq//AMJP4keAvLqdyqbl3DbguxffsZjn7v8ACDnP51i3IVX3B2Vm3FlwAFk+ZwgO35yXzjPTbjBq0i+favGxCzHLb2HITau4HaDhhjIOBgD8AAXIPE17FJLcXdwtwu0gQ3IDAb25JkZcjaACckZxnjNIvjbxTa5toNf1GGIK37uG8KxNuAMIjdWJdV+UlS3bHFZLWtnEjwtL9oAiV3V12xyO7KyoquMsNjEn128dqivRE9u5VBH8zSJCiIdiHyztMu4fMCVyMc+uaAO38G/FTx7oes6FJa6/qEottRWVEe6uNimaVV2OUmVgCyBvqScGv7P/APgnR8S/GXiPwD4e/tuR57lEt1kvVlkZWUiMgMshO1sAsCCuQMHjgfxHeDLQ3fifR4W/dxPfW+93DlAgkGd4API7E9zwc1/cJ/wTrgW28CaBaQeXNDIlm4QLGGKNCqliy8sVBX1xnAHegD9+vAc0b6Wktxuw0RUdVZnRQASM9CAeQe/TvWR4vmSFN8G+MrlmxhQMFyqsc5weCe1W/CzFNM3XEmQqqxYk7Rk4Gf7oHHB759axvG8ohsLh2bevkyScEKMhC6nf/D04HcDHU0AfmZ+2P47OifDTxTctcOJYtP1BwrOkYdPJYqEBXJ5Vs+oQYr+IPx58V5tavtatryb7RFNqd+FSUptUS3TBNiPjLh1J7Z3fWv6k/wDgpV8SpNO8C63p1nM0kt5bXUJjVSxQlH3qBESSWxt3NgfMOOM1/FlrmtzyalqiSEoxu7kSqSAVbznOQcHDAk96AMC+jlTxIwlDB5rklk53KXYn7zjBOH47AGv7MP8AgiX4wGo/DLQLG44nsVEFsquMweW6R7mYsDtZCp7qCcAqMCv4x/ONzqls0srZaWPZKy/dVCoPBOFAwx/D0Jr+or/gjV4pmtbDT9MiS5k2xQEyhGWIfvImxIo3DZslG0kg4Xp2AB/bj4LvA9gsWzc3klS6uHywTaX3hvnwy8EHnqe9dUZpEwQ5LKMfIMIrLyoADnvn2xxk14z8KtSMmn2alw5e2Uq2Wd1wejgZyBtBx1ycdsV6k0pJYhWzjJfPHqO4wfw6NgZwcAF5rlmZ3ZnfzMKVbGNwC8Lg8D+tSJKpDBVI/hIJBwfRsDnjt6HHesVnfCujNHsYFlIADAnDBi2QMAH65x3oWUK4O0O3LIxI69MoMfL0P8s0AdAyK8XluMIy7WBYg5I6KwIIOOfUZ6VOoAQAY2qqnB452gkAk5zgLyOpNZK3UhPVSAACTyQVPIIJ4Gf5VZimLMQUyNvJGSM98rmgC4zIm1yACScgAEsC2eeOeM0WsUcLERqVjYnbEryGNVABI8t3IB+990KOcY4qPPys55A4AxkKORjH059uaC021xEkbTBfkDOwUlh8pbb90c4PBP0xQBeO4uuxlKcl9wO7PAO3HQf4YpVt4I0ZIlVFkZncIm3fK7FnYAZy7HqepzTYgXALAKxQbhu3KHCgNglQTg5wePoKk3NucgY+7k8fMT8mP0/SgBv2dVdSQXPQfKMLjHQ+hLfnURiQnKttIyxDZB4bGDg+meeOoqy07lFUqCoJJIBH8J6kdeQPSnqTg7McrgnOGYHt9MD9TmgBgCqBvO3LCMZOPmYbdp+rE4HviniLawKKTzjAH3QOrChWUAh+MYA9ARjBOf4hxzz0qUsEWMDLsUBLlgWY8qMgDAbaB6c4NADVC5G1sOCc8EcAHDZzwM544q4oyAGHXk5ycZwB17bvSqMYJeQ/Mct8oYMRyF+7n7w3dMfTtV9RtBcsfmwFyM8g9AQeBuB6+34gDvL54PHIwMnvxjj3/Sq0iuXKCREZSjbdpZxHkh9w3fKSQACDxz16VcBOAwbaTgkspI7FsjcD9On9KkAByxAL9D6kfMRuPbrn+VAFbbEyYLY5HygFcYJJOQeeSBj608KGyoYYBPJB49j6HIx6ZqQiIDBA5B6g9RjHzeo3ev8AKo8jgqxGDjHIHOcYycdQeBzQBDzztJPXAJ46EcY6U1XaOP8AebSzAsAoIHAJHUknGfvegp7sqg5cKRnLE4VcnHY/L3/z0iZdqqquqk8KdudoYHGFI9hx+FAE6zJlDjj0GBgjJ/Dr3FPZ4yW4BDAcjBIwQ2AM+/6VR3FsH5cHGW5B3DjHPQdfxFSKyruZmwMfM4PyjnP5Yzz3x0oAnkLFkA+6Rk5z8xIzgDrgA/p2qObeUaK3kjjmIjYGRRLtG44LRhxlSAcHI5HfFSGTbtZSCRgsTgYPAUHPB5xxwR0pxP7veG/eM5UpnnYq53biTjrj04OKAGhWAKlsHjleD6ep9DyPX2qYjuPfsSOT+Ht/nmswTXKGcSpHlGcwLG2WaIANh84w+QRnpz6c1atpjcRvuSSIKzL864YkAHKn+JcdxwaALOBtORnnJ5JPTjg+pz/3zUWxssdrLhto3bcOAqndwTheccgHI5GOacEwRhiqgDqckDnt1J6/nViWQMFU42KRGpVGyQ7Y3OB0GW5Pb6UAU0jDMJOVIBVyMEkZ+VWGOUySQOeeRzk0eUCdo3lfyORzjr7jp2NWcKSxXCkYLY+XccjHQ4PGPypilm3MWwAcY5HJPYjoeeelADSRtVApBJ+bjGFwvOfp+lIY1b5tgD42lhgZXI4IHbj9alJCglv4R2JwfUE44GMUqydc4BYdAMjaCQPTHQUARMEPy5jB25IJAfA2qxXnO0EjoO/X1iaFCDgcgA5IHQ44HPH4elTsqsQwCsdzAMNpK7hg8nnBwOBxwDS5CHG0EBRuGTgg7W25Ht/OgDOKBSSeQFwflycgk4z6cfp3qvHNFdKGiZiNxDbgUyykq2QeQMjg+4q2UZyxkUKMkLtyR5ZY4yzdTgencjtkoYgrfLkjaWIAGzbnB5xjJ68c45oAiaIBhxtPQsMHrg4BJGcY/wD100xlmcsFI6If/ZjjvyTVgkKDnv8AQ4OBg/maj2RsUOWzESVCyMqsSjrmRVOH+V+AQRkZxnmgCsyKSAScKCR8v1yOv0/n7UuIWO04IXAxwSvRlyAeWxgjtznpUsrL84wAVXBPQk5BzxwO4/CqThchi3Gc56ZIC8EA8rkmgCyrgEx5CnrhQBkDO0HByOOKhlYgEkA5J6g4A5wvUYPBz9aheZeoxnOA3BJ4HAJH+c0slwjxRIEVfLYl3Jwzk/dwD3GT09OlACuyoNxyckYA7HHQcc8kD/8AXVaK0QO0nloshALfKMk/6wFioGDnJ6nnsanRyVIZmIOdrAAZIIYHkemM4PQCpgwVgTuYkbSxPHY4IAweT6ZFACbM7DhdzcHa2FBA5C4HPGfrj8KqiECTcVPJPOc5T0AIz3PX345q8HPQMrEDkBQCTnk9M8DGf6VXMyEug8w7NocbQQDjcMHIDcPz27UAUpEYAPGAqsZGl7s+5AFK9B94c5PTgCsmQSb2iIJBG4MsYIBUABC4PDZBPPvxW2oYiTzPLRSytEQcuE2DO7AwoLFhwe2MjpVRxtPyYC85U5DdM5JGc9CT69c0Ac1qMbi2ZpGIZQRxwDkgAbfXnGfevlf4sEPpF38skZDyR+WQ6EKpKhhuXL5YcZ4I5HBr6p1qTyoXZgAjDn5d7bzgK3yryn3vbIFfJnxlmkl0u5lDtHHH5rrhNwm2AhN+CflBG4EYPyYzzyAfyh/8FSvGl9b6npmkKyRCPUZ9rvBE8mURWB3Nyuc4+YMvyArznH4+3OqRS6YXupLuS5V5ZZInZ2Fush81nkEijanmSsQPmOD6Fc/qB/wU+u55fEDRCYzo7sDKZkEXM8TSEmVCcERk8MGyRzjIb8T7/XGgvpdrTTGCExRSLI0olMZdYlKkjMWNoIbkY55IFAHseneIZLefybcypZxja5ZiqzptIleRVPB2jkryP4T3q7ol3A51O90qWG2MtxtKO6FdofDFY3yUQblPzKcEHkE15XbN4g1OG1uEIkSRpIVtY4JYxKqMmHkZFBdSp2kKQM8YHNdv4H8GPeNJb3HmtKvlXLJ5jKXcv+8Yx4P8BVSMg5I54NAHpHh3UX0/W9L03TBa6lNPcCe6uJ4WKRSGZWC23yArGpDEn+IOM9OP0r8BQt4asnvLxoGupR53LK6xJIPPQKQCCqsRtIGR5Y54NfOvw3+FenSa3oWqX8DS22nQwL5UilXnV0Mm6VljBjUOoRSS2R1HGT7v4r1yOy1qLT4tscVwqSxxqgJEG7y2ViGJY4RQvHG0gr1oA9K8RfFfU7DSLcPqUcCktGsTzPE/7pBkx55Owhe+AwIxjpS0P49aveQwI09nLFAw8+7BZLkYjCGUMifMyliWIJILHLAZr5b+Kt6dXt7O2huXXUtqMIYP3cEKSv8AOBHHlUO1WxnAOz5juO0yeH/C2t2ti/lrOwe2jZIXeNhMJRmYEsQfNypA2AAbDnB5IB9q+IvHtt4o0sskkEmEBa3MiNmQsZLmd8PmNQExt7ZRRkZI+f8AxX42sPCOv6Kumzz21wDFcMLRZV3MgdmmuZEdwx+UBk5X96QTgYHC3HhvxHMkMqXgg84rG6SsYyhAIRiF6IQqBc55zknNcz4j0K8inszq8kS/ZZLiYT3BMnmtcbSVXeoLqSFALY25/IA/Vf4OftEabr3h+Lw5Cba41aWMQWxE4RGkuJwfNiUgFG+b51ypO47sAEH7X8B/ESTwfp1zJcXFzcaUyrcanpESo8aG3OJ55JWLCN1ywXAwxfBIIyf58fC2sWGg6zpVxBcT2s83kNCBJFEFll8uJ2ZTwqk+Y6fMoyAQOTn7v8TfGzWbb4V39rpd19l1q+iewaP7G3zrJGIpJmEgU/6pZCSSeSx6GgCl+2V+15qPjLxHH4O+HSSpodnPC007RPLcXTBdsqyDBTYjErncTld3Awa+KopNXDXGparexL5il4pC0qyWZwqFJldFDOCAQ4JwH7nJGJoetaFo2owDXdVTUNSuLnakqu1xJbyTSNmER7GXG92ODyCAF4o1vxloMOoT6AzBvNV7uVnyy/Z/L89pAucI+0gfdIwMNyKAJtU1W0gmiSySHU3lXZCGKLEZ1ChEZWILSAzMTk4bBGeK29IacadZvd6ZbQo5kieCSOSSFI0lYyLFIufKkMjSZUbj+8DYINc74U1Xw1ql9dnyrW7jgSS4ZZgssyL98G3KLy4JbecYBIDEEg1p+I/FOjWNoZrO4uN5aNVlkDzRwiElHBKnbApXy8MSMk46AigCn4l1TFvdiSW2EU0araLtaWaL5ZUePfKcyueEyVLAdApw1ecajqwijW2MMCSXbrJdGCdIVCRxbgqqXOxf3iDaTuJYZGSRXm3ifxuZpdljMgR23XN5OVMUrRlyRFPuJVuDtUAZUqTkkY8/vPGNsvm3DsRdyKkRkSYvHKzSL+8lCg5QBegHAB9qAPTNVmETs2oW4uLCWVisVwsTRhY0YugZjhwuQSAwBxx1rzHWdD8AazNAi2xs7i5uNoksyiCJnc7md3k2rCcH5CNoxhicZrx3xv8AEPUdLguYIbqKaFg1xKguWWVVUMSsxVd0SmTaqx4IO1mIHFfPi/ELX7mSJU1DyR9ozEpudhdSwjCMGG1mCSMAWx1PFAH0D4l+FukT3VzDoes2MwkhkaCBYLaOTywrM0bSw4TeXwCq8rkcZ4r2z9nvwNc+G9L1zVbuyUC6nfT7aWBN7S2lvCr3D5dlZUaRkZDtJO0jAI5+EbfxlqNvcRWryxPEJUlu5455C14VkkKxNPGMoHLOpKnuCc4Ffqb4E+zaf4J8LsY0aYaZFPdwG4O91vVlldTKOSqJtycjauO5OADivEVjJHKIoriCeOSVhGtzH5K+c3mcuoB87nOCw5LDuMH5/wBTjhi1VoFYq0cim9mThA5lRBG2wAOBk9cc46nIr6k8c6PHYm3mstQa8W4gdrGR9k8UaiPDybxKcurMuGzgkZ6kgfPOp2Si4ml1BcwxRme7u90ojupIogyBpMsucbflTGWxkAmgDhtaKIZREs0kUcRQowCxBkZQ5jjwRlk2kE9MnacCpfDHw8OvvHeEpHbpItwIX8os4AWSESyLIAsZjTJ547dam1GXzLWO7giuJo7iCSH7MCsTAgOY2yufkCKrEdQUzzW98ObnVN+prI7W1tbxQRtaSKrgO7qu5Gk4yQ2CQVJyQBmgD2rSdBuJ7bS4HWOPyZfKjjZt6xJ8q7gu75uHyPY/L0r7a0DfDbaVoL7Z/KjjnlugzrBJAOUDHOVYuMAAKcEk54NfOuh2hGlC8eyYGK3jWzn8obXlJwXVsfM2zP3ecqK+htFvIYtK07z1HmtHFHI6zFd0jJMMpl+SodScqAVOAdwzQBv+MF+yWct9M8KQ2khMcUEUqPd3EvyhUEi/6hIg7AjLEsDjDGvH9RluPCOjS+Jb0Ry6jqcqyxCQxI8e0KULsY/3qpEm8fL82Bu3ZJPUajMuq6jhL6dNP0yZrmaOScOkbWsRkcFZCo4CNlADhJeRnBX4k/aB+MKy3EltYuzR2FufKKzfujMxdAWjEh+fyg5UckDA6CgDyP4qfEGa91K/muL6O5ivctJHI6FpGEjo22NDwCxJJyDgA9BXytq/inzpoyhfMRJVnPzBwAoXLElm+XA544HYYyPEGvreXNxL5mVctt8zLuoO0EBN2FAyR9DXG3Vwu0Kxm3EDYQ68xklmwcnHByOcZPQ4OADfnv5Akk3mMzSABmLHfuYjoRww8vGTWbcXQ4IBYeWgYbmB4X5sbzzyD/3zWPJeiRolQusSom5JHLMWyA5B9NoGAf7o61C0iuSqEhWbl5WAOSx+cAcBaANFLshll8zCgfKZFGASM8dcnJ74HFEl47nfjIBUbgpAGMICDjkFhyPVMCslVZ2EYxgkKMYG/afXoCQByfQVOs+xAo+ZtxQB8ssao4ZRjPOTuJ9c9qANEzsCzTMY1LMQqBQ4fZwAG7E7eT6cZ7R+ZM7mTczgjkkjGCMYbHA4474qhKzyyGSVizMMkhuo5Ocf54HFTRXLQJIMBhIpQBiec5AOVPbdnGcZAz0oAtO7bWCt+7UYZssACQWYL83JO1u2SR71Qmui85kVnVhtVGAKvkJ99gdxOTnPPSoxh22BjFuGSHfIGON24YwM+350yUCKUqcfIdodcgk4Udm/E8/SgDv/AIfwtrvjbw3pF7A95b3esafbmBAd7Ry3SAxRsq5VTu7DIGfSv6oPAlrc2vhnT9MWCztLdLGGO3jZAjo0ELBbeIPl3QLIVU85VT8wBIr+aL9l6yjv/jF4SjkhglZNSFwjXRVrePyY3YSNGx+dhIQR7qPqP6c/B0qTWGnwvaWz3CiF5prQzRJsMZgeVVd+WC+WwA4ABGMsSQDO1jSs3jSXCT6onlv5lrFECJCI5N7ySvF5iqASW+YZUDoTurzie1ee3FhPJNHYTSTyw/YXjZ0hZ4lWC5WNfM8tWC4cMCuHPzqcH6b1fRmhhcwNJGhRZYnYGRmd1DKfmcLIhKjG1uFGcEHB8h1fw+zEzIl4I4nBkmiaBoDLI4jJ+z4y6l1YMu4EddoyCAD5W+Jnhexki8iBbWSSOGO4lcMLhpJ3k3brqcR7o1xLGQvOC53AFRXy14lsbzSHRrWUm8kjcRSBUlcp8jOcFgoO4DHDHL8cDdX6EeIPDLvaSXFpbGS6h2lo51b7LJE0gldgrMAV8xnXacqQDxwK8W1jwLFEZbi4SzN3Oj28Fu9y0CWu+RBJiZd0cj7JCOeV8sAbgSCAfGFtb+Jbl55YFMigNDK5iaKOE7leR5J4nws/yBMHj39Z5NCmhdHjtrzWZAJGzHcQ3NnDOsQZENpEVZypULuYEBicKSAT7rrPgPUI4JIZyLS1jZvsot5LprPzHkbMhdBlj8+cYC5IPBxjHsfBhscTJe29zIySI6W9u6SNJEwzJJJKeWZsbypV1+9u5oA8S1ia9Dy79HlhAZZZUkSOZY1KSuPNmyWgYhj8uABt4HOa891LRPE+sSpcJbrOyxDH2hmSNYpIjIqwIygsNgbkAAemBmvs+LwVq119p1b+zRp+nwxRxg3AlLXkUaGZOFfdO0jfKoZgFJIY44HOXHg1dWuJJYLXUbUWrlFspwwyURh57RxoB5YUuoJx9/gcnIB8yeGfDk9xKsEtpbsnnRpKqzFoy8rNHH5AYj942PlbJBYdMDNe4WngvUg0tjYA3Fu8DSXMBjW3ktwCgkMZLjIJgUHcmflIBJINew+CfhJbia7a8dBBGnmRQwK4WJ9j+WSpV3LBsYYAhVcHgZx6vp/w91ZpZPscKXts9sIg0gb7WyDcT5rSt93cZAMhT0PAFAHgnhfQNZtZUTULYtdSh2hVI4I3iTZKFLM8n71y2wckHGcDOBX0J4f0HUzLY3N/Y31xLbrExtt9utlJbsuyTzCNxZQSOG5zJnA61694P+Cd/MUuGs7a1s43b95KJZbjPlqzQh45WVWXI2ttYgngkZJ7u807TreZrBLO3tmtZCyymQkyKw2smJGzneozuYHA69aAM/QdOXShbFLSKwjkty8ONjxplJVnj3qDtyemAo67stio79tOjW7kuVlDkrJbzFoTFEshIJLOo8qMmNcAt95M544reKNcsIoFW72QLHBlbmyBdyFJT5kQgBlJjYnGP3nTivlfx/4rtNNjkGn+JbtVumf7RHFcl7a8WSNzbqmXXy5A/BHzEhj0xmgD0zxh8QLbQ9HvrrTAG1LyUgt5biaSaJmuy8km+MghdoiBBDMoB/hBFfI+ofEDWL9gr3tsjlmt1hVSiM0jH/RpPN+STLmMgg44zXj2veK9QZ3W31O/tESZwj3GCZWQqPJ2SqwIJfO7uMelcPO+v6jcxzfacRQzLMrO8sCMYimXZlQYk8xmOFz9zuADQB6TqHiSS7urtmtTbXMbuwn8uL7OlyMi4VkGfJzhgCMBiO2Tilo8X2q+aHUore8LXouLZgY4BbyBFEsZjAXFuwQON3Gc5OflrGsWv0tUXVrqKW3uJFfIRVJklzJmaZQGkPzEgMcjAJ+UkV3uleHWkhiurK4c3jByiyRs1tMIlLiOQxZLgqMHpjfwBQB7R4E0lodSsANNk8m6kiM0USySK43Aie28rksxfkgfN8wIFfsz4N0W40v4T2cXnI8d7bCWL7VGiReQVJQTEsCqbFIPOcLycV+WnwWjFxeaWv2W0k1L5YZ7ZjMrqisHElukwOIyysVBzjyx1ya/VDxabaD4b2llBLeRzxaYRLaS7IY0ZYmIG2NgC24g5UA8AAdaAPlPxPqkVjrUnnwjU57iW3Vbixb7NaRYI3MAsZzCI2SOLLFjjcwxtr3Xxmv9n/DjSrpI0aVkaffHcQ+ckENrLPi4Cx/vPkk552gqQOa+cfDemahc+IWtJNXjuI1eKYeY2GmhiZGlt5LdQQyL8uMkAbSTtAxUn7TPjqXwx4X8QSwTSBNH8NmKJI5hGkdzexSWwAjcDdGQh3DJ5deT0AB/P98Z/FFx4t8eeI9RljDGfVbrzZEUkLHHI6LGvXK/LnhQOT6Vg2Wm2y2Ft5su25TzJhA6bZWgLoRGHckHOGIyMgHPI60Zr57rxBe3EK+S5ne42qpaNzuJMkolcgAncx/38dAK30uFM7zXoFzHIsbGUExtkKwXdtbK45444B7HFAHQ6DptvgNJHOm8ShMMFSPB+QMEzvO0rxgDnGc12+n6dNHJGzKk6LIMC5bawjUAiIZzz5pBCjB+U9TXG6TqkETQoRNbnzpWV0O92MiqUOXbAIIPTjnkZ5r0/Tbu9nEJeZDcm+WeS4jtgzrFMWR4mdgAzgLGSOR14ABNAH3B+zN4hsNZ8S6HpB06P7Vpms2rTzmGGORbctGY4I5xCCgBzjtuXdl9xx/SYrLNbaZfKt1IlpaWdskjxNOsTvGrIA4dghVI/lbGDycYzX81H7IlpLH49SSPy7ma+1yG480gIJY4J0WRWySu4EDaMLgHuOK/o70ue9itYUM80cYsbOULlPsuZFXIRFkO1wucr1XaeKAPjv8Aas160s/if4Zg1iNZo9Vs9IWC6eWd/s8iTSRz7YY3xko23lckqDxyG+t/gTeQR3dp9jXzLeS3QrNKVYKImO10cEgcqxQ9eK/PH9u9rMeJ/AOsxX12b6PS/NS3SRxCrWuoQmcLkALMRhxu6hGVc8Z+6f2W9Zt/E3hjSdThtzFbwolkrlVHmS28Cs5DSsDLNibBC7MnOAOFAB+lRht5dNtGuSzsYhJvjJEnB3LG7fdKYK54yeuOMV7P8PZIzpVtbtFHv3iTeYgJ1BJxlmxlRkj8OK+cLe/lEcEDFplhRADGX5ibB+6x3GQDBIJ4289691+Gl7DPZiRWwIZNgkQbn/dOzYPOWOdw2kkZagD6u0OxWaBpDLEk8ibd5G1tgB2bjsYF13sRnjkela0tuu5CH80RuWV4mUxn92w52t83Bx0+9WHokvmRxYzsdfNBCqoI2hcEHBzz19uMV0ERjQbAwJRsbCQSrDGCCRwQAOvX1oAqmIcSZbORjDMo6NjOOo6nnvz1rD1QFosqWBKMQzDnOQSCCMAcqAPSuqmQFCSCSu9lVSAWYZIXng5bgcjtnisW8hDwFnBzgFkwOH/jAb+IZ75IOODQB4bqUJS7Bk8tlbJDEsGVgylAoXjaVDZ7ggY4r0HQLdY7ZCzozyOWAJbbGAfkZSyjaduOO5GPQ1wXiDzIr0O6gKJBsUjIbGR8oDE7s8e/bORjvNAkVIljk/1qICYlJY4ZW2lcryuQOeSOnFAHaxCMIgGQRKD8y7sbyzEAZyq8kD+7wPSnSOhZYsg71cfKp2gI370EjgNggDOMk9OuM8TZhBkAV3cN5jklRGAMqY2A2sGz364p0kxjEHkpGsg+Yu4ysjnjLK2cvl8jHdOfcAkunWBRNFJlQgcOgBY4K7PnPQr+A564rhbmVy0mfNlODiY42liuWZgpHILDIwBgjBra1TUDtCu2EkRj8u0ZkQ/MCS2SxDHt0ByRwK4Y3CzXDEZUNIQAd4WOHAcHv82DggDAwOMUAf5jdoWtFlt5P3dujEvBHI3kuzRspwqqd5L7SMHGc+mR1dhFPPFEnmb5ZIUaP7+I42YxqH3DEWWTADHHzcEVb0iPTTcrMY3uvLG8GMG0IZ1JBijMb5KEKMsMDk7T1rdtBPeLNZYDjCtBaxERu0LSNI3kFFXCLtbcSxIeT7pyaAEMMVqvlXVlaefuZTJHDD8rSMvmLjawL8NwcAE8nk1bttO02aG6vIp52hij2FhGAttIWjKySNEjB1JDBVBzkH5e5w9a1BJZ5phZtZ+XIwaGeTy3REKRxqFZATIQG3En5iVKjqafo/imGxn8ySCG4tNyssEiKqpKGVVJaWJiqkeYD82AJM8HqAbVqonMVu8ErtHKfJZ5Qd8khQKrq3UbUOOVPvxip9TkP2iKBY2haKCW2aW3DLbiZDKsPnPuICeQUQE546kjrQTxBcalfGOcpYYZppI7Yu8TKABAF/eZmJ3AIeAd2WOwjFTUdUW4mbHmi1tmcKrWsXmAyIriJirHL+ahA3EhcZzjIoAti4ETMLmYSeY6sdgjABIdZcxbSvViu4AEYPHaucuprKYwi3X7RLB5k7pDvV4Y4nJEjYGMHAznPKc+lZ2+ZzJK0xjhVgAkgn8wl+CFdV2gAh8jP8QIByatvLIlwYYbYxpcRJA6M/l79pLpCJoUjZEI6gAZJyc0AULi73LItvGZWbDBWERWNggfIOfk6dR3POean064e6gT+0isMa5WcLjzHBJ8pbcrGwaTAYAleCxB4OajOmTMT9nR4nkUq8ckyuWL7kbyZMAsv3chuQedx6Ur6cbeALOEaS4lSKKTzAxiIUggxA4XPmONx6FevXAA6dohcLbWUl3cmVTKs7xpM6NxKyiLy1LpEFwcck5K4FOvrSLyZBJdNK+RNOGTy2lmR1RtocjYxwWHORgjgjFEktppLJ5oMjblAGXaTcC0cv7+KVQrEhhgbl5wABXN6lrN3NI2VhQszRrECskkcS7nfcA5zlGYE5PLHuOADQRDH5c8Fw7RFpFa3VmV3D4CsrM4AAbzAwOSeg5qjLdQvdTxyzTmfaZnzgSxKf8AV/vOOykjHOBjrjOLNq6yRhgYYjEY4xFAsyCRNziZxK5O0kswY8cbsdjVOW+Ehcx5jkVMw+UWkLk/JtMjYOArHGSRwO7cAHTxyJc2N2EdLgySR4R9pZRiR53LMwJYghQeeWxwW5v6T5qKIhCpWFfmhEKpOrsCfMd1XM+MnaB2HIzg1xelXTQSfLehZ/NUTWxXEkixspKYBG0Z3HjglRnnp7boGnxyI13E86OyAQu8IZy7wkFGYA7VzwWHIABBDDFAHs3w80OObUIbm5S7iJEM728jBJC6LHGZIGaPCBsZ4JwVzg4r7X8Naetu9qkNrOLa4GPNmkDSNGCrJ8qoBJIHGG+YHBPJGRXy/wCARcRSWc05hkkjEMausC+S5cPt4dM7wzsSRgqT0zg19maDfZsorcoZsTGTyPLjGxgQvlxkINqhQpI6AKevNAHrulNd/YoLaCNLYCT5p7FLjzCiyJIXuoI5y1yFMLSE8EHpgcH2jTXu4pYWllkEjFRvdRDsRFDxqWwCg2uh5P8ACckHp4/o50547ArO5vVJM8XllURpDtyq43NKMxoM/wB7IIOK7GHVUWQ28UjzS2lzcGaKZljhbywVUjJBQ+YsisMcGH24APV5NRtpSsEwEkYJh+1ERtvkkV8BQrATruHHzY4wTyVPhHxG8JQ3MbztCptbiQpOsjqTGDksI2kQl2IAJyVwQMnG3d1A8VpHawiYW0sbThyscauTvJDJbS4JSNhlS3JyBzxyarrFvq0UdrJEqR5BhJ+YxhiTIJNsf77bkhQCB8vOeMAH5WfHX4dEw6sunadDACsjugtlmeKLyXR2ilVG2s2ZCdh5HfB5/LLxX4Zk029cyxyWsLLI5nmVSCgjLbF3AbySQBj5lJGQc5r9+vito8E2m3dvamVNwkEjLHsluAwJEbKoG+IfK3UZ3EgbsY/Iz4zeGp4pLoJA7ssjhEbMjHZuSRVB5HQnaRxgH3oA/P7WY0ildYZEkhwGWFVdVY5+64Y/M43dcdVrl5HkmXy3ZVVCSGIGQdqrkEck4Veufu8V6D4isPInIbuDu6rh8t0yODn3/wDr8BcJBEsjszF8kKgDDJzgZypyc544wF6GgDPZSrnB3AElWKgK2Tn7jAgj/OaimYSbchVcAIVRdo69SVbr0/pV1V3KFYoobBB5bHU4JwSG4HY1A8Dh1Lum1kLKQQfk7E47nB44PFAEQgjZsLIWYLlFCEbm4BU8/Kec9+mPcsltrhJBGylZNu7C4JKnvlTyMe/epoiY3VogGIyDhd+d2AFKN3ORj6+tF1JIJGRtsZZVBChEJUqCFITgH1HfPNAFIeWqgPu3gtngFcHG0gH33Z+g70+KPfKoBB3YHIwM9sYJz2pjFS5bdgE4yFxt9SV64rf8NabLqOpWsSRvITIqqEBYlmOFGAOf/r9KAPqz9nPwzcX3iCyZLUzPHLFIP3e4nDEFFAGCDnHvgZPBr+rb9lTwg+leGrS8vrO4sIX06JtPjhWOR55QvzSvhgyQbmQvxyCQOtfiP+xt8Jby5vNHnSyDlpVaXakSMyAOV2/Jkk5JJbOcDkcZ/pi+HPh+98M+HbWSKR4g9ohWOGBV8kKoTajohEaYjTgKDufqc0AedfGO0YWVwWncTxwGIgsyhHz8w8g42kHP8ORtGRivya+MWpaljULdGcs8L200kjeehi2mIooD/u0CnkY54xnkD9KvjjrZWCeXU7mV5J2kRDJvkkMipuUy73Xy4gFALDnA75r8afij4seO71azkuNgSZ5kZmz5sbuflJEhUjPRevrnAoAg+F3gK7uZo71rqOREuohEjMgCfviGZkBypRck9chT0xXgP7c2gW/hi1JWQmeS3jXcr7gynfux/ePmK2ewIx247D4T+Pp9M1+Mm981Y73y7eIbj54aQgAI2cblYcYJGMdK5r9urXIvE/h2KaxERW1kY3CpGJHjnlhD7EcAlV4JIxxzz0oA/F2UZZyR8zHPv1+vHWvVPhfdCDXrNGdFDSBRlV6tjlmbAK59ScAfl5c6yK7OykqGZdxHy7snOSevQ/lXUeFSVv1fe6kAbPLAIB3dyD8vQ889KAP1Q+FupKNRi4iuELLDJbzOu1wzAMYwi4wCeMOM7utY/wC2zrdhN4R8O2VsYoztm3oyiSRCXYMVYszLGTnA3D7uR2FeF/D/AMT6npmo2yR3UsTYUqflJk34Iy5YGNfmzwD6Y54p/tM67NqumaK0spf5ZRhss24thmRmblMYx2BJwBQB8UKhY8HJ+Y5LBQSoyCGYj0478Ugyw7DGSWPHXPGccZyaXa2Mgjg/NnAwSM9D14p8cbF0Qrw2c4IyVB5IyevBxQBIqwvG+87JwSwOcKy8ARogHXkn0wBXUacqnT7tYogpeIFt21idpVsg8cZH6d65FQnmYJ2Lnq4JI9N20f0r0LRUhls5AoZW8hgwbYc84OxuDj2PPIoAm0iwLMFZcxg7sspyzsoIUMASMjGBnAzniquqRtBK5EblVYjAyjqRkKw+XPfnjp6V6f4a0GeQW07RN5EiZWTb8uSSh34Pytu7e/Fcd4ohNvdy5+YB5AVD4Rvn5IYj0AB7AgjtQBxlr5jeY7NztzgKFDHI4BXgfKSc47Vf+0tkMjbGGehIxnqA3X+tRwMrxhI4AAgYlgxLNgDczE9sDgDpTcoNy7W7grxzj7p5z6+nagCf7RAhG5C064dQsi4ZAMjIxhSB15znk+lQDUzJIWKLsC48vYoTcQVXOD864PTjkcYrNlZCzlkYkq6qASMPjIbp0/2RimQJtKq5KKQHdgMhBwQduQSMH/JoA3oJiUwrMDNhZMgBSFYFUyR1yo54resWhckSguqxMTz5YDndtVmUEkYXAxg89RjNYEAUOrKNwIJB52sQuFZl9M46du1dPaRIYgRLlwS3llGIYFVAycAK2S/B9OOpoA2ND02KG7uJo5pfPuWWUr5jMqtgkYD5ABI9T35r0pX82HyF8yGBdmVYk/MygOzbeDuKnjBwBx3rhtN8kTuyiSNJCSpYjII2gBsE4I56A+tdnaYOXQeUFXhZHy0rgjO0BT8xDDGeueOQRQBqQRYTPlF85YfKCVbA/e5OSvQDGPmHWop7AGNGPmyyF38zPzICc4Gf4FPGCc9fuipLaK8juHmuZE+zSRKVixsZSSAGDgcng/gM/XVkktzGy7TEhRWUJKQjSZCuclD94gc9OOvNAHPx6YhbZuyzKGCqCwAfJOQQduCC2M4A6HpRfaZ9nJaMSFSjPGkwMYk3hiNv3gsZP3eTxwT66NtA07kJcPBKwGJBsOzauFHB+VdoOccnPTmtxI9SuIdpnWWJ0IKukGJUUMjyGWQ7kdQAF56HjHcA81u4XglZSqjcivMDtVQ/yOPljYZYEH2+b605Ird1VJzJHCAFDgfOTyVUPjPJHfPvXV3OlFmbIKlgVVt2RhBkAMw5JGcHjANZz6V5beU7hwm871VyDlflIwPmbOAfcH8QDnPsiMzgEFBuVHIHmDO0n5QPmAY9eOue9WWV4reMmaUlZDviDOkL4/1e0I3zOfmzwAMHrWg9u8YR2yQGAHBBwGXqD94Z/l1q27+ZHAs9sZowMIQVjKoHZixJjJYkjGeOvPSgDo/hnOU16AuHWKdosKMKwTzBuO6QYcLgZz6YPGa/V/wol3HZaPJpxLvGu66a8bEM9vLGjEGGaQDaRGoDEAhQSCO/5dfDWyhm1iBrYTSRRXKCeAKPMhWSUbpXwcSRBjkf3MZYda/VbSbDytJ00lkjRI03NFJwBLGzghWwCMg4AGMkZIBIoA3tOittUuJRaWcVs63Ql3eUVhmLEE+QcDJV2z8zEkjbuxk17oNOt2sIMKzTiNI5GkBjUOqK0h+9wxJJwPl6DJrxXw281rcwwqrESh5Yt/zqQHJ2kh8eaQSyg8D1GDXvNrcefZ20skbCUqNkYSRULBdrFyRkMWUYCg889hQB4l8TLG5TR5ZrhUkjRDbuITtkBOShGQSG2ANk5XkqGx1+R7Cyh8+W6tAsltDdyoyMWAaJVJCpllKpkzZVOeDkDFfYXxha8fRLoIYQVhWETeSY2RVYN5jHOGkG4DJwAVCkHivkOxeWGWZbmRW82JniaKMAO8SCRPLVCMuVGMAjLMRjsQDodUl0+W11G5l3Dz7M/MkZZWcKdtqHbLIfkUE8/d5ORmvz8+J876rrUMUdrFbPGpVhHmTfIXYKWwnzSDA+pyQSK+5dauZxodwkoK2kqqY51k8spsgDi3aJgCije3zAgsHPLDOfh/xBJYvrNwXaQGBZStwgUCKRt3l7gQGfBBwVOTnG0gZoA84XS57UL8uROSinYJQrAqThsExyYHBOG+Y+tT3NhHDbrNMisS2wQo2/bKhRW82VOM/Mvyg/U54reubt3tkaErL+7CzNKiLIQJFR3OBiPJ28DLNgZbB4xLxUkUlXeQrxHhCFHHLFscnOR7468UActcnzW+fI28JGdoVVUfKqAYAOSc8fjUK2sk4+UM7DCkBVVio+bBRBl8gHA5Py/nstZMY3ncpiMAlWGF+YgBcluVHJwcYAwM0yymuLC6guI4kmVSfNWb5UZSGY7JCGC5AwOOMkg8igDMS2WJJQsRRVYngjch+bcOVyxLEj1B4xSLb5VZYwXlDq4Y7dvBICmJs5AKgjPryBip9WvzPIzMDbzOBMoV48PIc7sxFQVUKQOM53HOSTWRb6p9jiKFAkrMPJm3kNgb/Nj8s/f3ZPuOtAGleabNPF58caDDHegcKQ2d4wGI4CbT8vQEZxmsgyObe8spUjKojSEMV80sh+cQkkhjnaeucoMccVfk8UTGKIEb5o9y5wAjIF2qrDPDGLeGxg8DJ6Y4+S8mvLx0xDD5kUrJIuUXIV3aMgngE4Udeo4JoAdZxYW4uJI1CouxSzEZk8vdgpHycjGT0OQDway1hkaQshJIAc4YluOeqnqPT0+lOuZxDawQCNkkkCyu3myFnYHKsUYLtBBwOv3T8xFT2byb1Ug/vFUKMhcnPX5gQcc49MUAM+zPKBhRuLEF+d7E4yNx5IAx+tbNhaSo0iIAZpQEJKqTtYguF3HhsYOeuOOhq5ZwCWaRNhWNTjHDqrYYB2KnBBbOcenTpVxLdRJHLHIwkjbCYbYTxnOG64HTPBznvQBRurdnRVkJ/dqw38tJnODk7j82F4HbtUa25IQGWSILD1mGdxOFKKqk7UIZyCcdD0zW1JsmiYliki7SxkYN5kiqpYLGoznJfBJwd3Y1VwoD3AhndUBf8AdKpyQQqlUbhfnPcHr3oApS27IcuzHlWLEbgWUEg5OcnrjHI9M1pRxNchJGaJnYoojkAZsBVWMnK/Mp3dMZ+U+1TP5jlGniIbawkU7WJJL7mJXjPTOD3Aq/FNFGjRRQxIQiZlOVMWcAhEDn5QRwc9OooAx7mwMJ2wkFdo3uoUBi5z8o7gAjp0+ldJo6LBYyyXEGdqq2JvKXbDKI0zDvzj5tvvzkbSMiulunlnILMHQqvBVhyGY5OQT8owBg856CtKBSun3jSQBY1nhbGTtBBJaMEjJUjaee5we1AGMEZQjwI0k7b4yjKBlnLoFBDck7+MAYK4NTq+TGPLNuYlHnrGu4SAHYSEGBuyMZ4zx1qGa5ZWRo2WOMy+YY+RErY5KYPpt6DjGOauIGlckB5fOO6Rydrk4+6WB+QBy5PzfxdMjgAvrIJ4A7SFy74eJ5SWd3y24r1XAJySTkg88U28t7azuJTAsdw3KmOSNmaFmVmOJIzj5QBg+2TgYzftQLaVoZWh/dv83mqJSChVgpA5Z9pI25HoxFR3xnJj8xVmkkVZDnazEcoGYDJjwEHBPHXPNAFGeVpIxNJOsj7hsQeYpUBAkkalkwqeWVGFPGQRjisuU+a+FYwRM64EmHILkAHgHnZk8c+uetaTwx+WCgj35KmF5FG2XIbJDDDRlAR17YPtW2rLsIySSrNEmVZRn58NjAX0HbHTAoAvQFsNDFOinc0QZmKxXG47QMFRhcHpj37Zoe1khJBZWkWUNGijzFK4GMADa+GOeuP5maK1C3EcqZkVGYtGd7NEY1YGRpBlNnORhm6c4OBW5sWYO0kUhJiQGQqJcKu1GcK4yylQo4IxkgNkgUAYUkcM8KSywSLOysnAG1vLMh3rtC4Rdkh47x4PBAGa8BBjXyWFyqsjhcBWXBaPCqMltnJJJOMnpg10zwmNBJCeHZk2q3lsfNZlKsm4l4mjA799xIyKLnS3SE3PKu8TgLG3zQTBlQBWEuWBi8w5IwW9eaAOTmjdldihUBcM6IWO4uR97OEXLfrn0FMVwuAskodkEe0q7scjDiNMMoG3OCwGOxq/5S8oXZAQMM2WDMOm1APm+Yc59fwqp5IEwMoBIZGIC4bgZ6Y+UE4P1oAsfYbWZN+8K8WSvmlSJQcB1c7j5B5yCAQec4xmsuGLbMrKHYbjvljy7FRj+EMN3UgDjOM1viyt5UdJJJEZxvijVfMEsqsI2VgpJVthPJHOCB0qnNaMUEETxrGQzPIOXUREqGUugwCV69eRwOaAMaS1EqztaKCqZd55JVQbJTsMexlwPvc8fwtgjArMeJYsxS5MgaUkIVyu4RsmWOd8ZIPAx39eOnvbCVYIWUr5bcbYyJGwQSFcD7jfeJB7rnpWNJBGzKEZy8pBJVY1jVkyGB+UYHYADr70AXvBGn3t34o0aOzjlcSanZxt5bbMsJVdYiGI3PjBxz94HFf2nf8ABOzUHt/CGgEGVHS3toSJFWNlkjSJXCsScFTuxwByQc4FfxpfD6e5j8XaJbIcRSalbsZvLDPkTRFnR2OUcbFwc5GM1/ZT+wibJfDmjI9y0zCztp2mhRixbYCB5Mqhnl3qAScBgM5zgAA/fzwrczS6T5kmXLqpUsFAYEYYk4AIxzjgZP3fXzr4oXcv9nXRM0kUIRxtU7MqSeCCvKbCvX/9fYeE76P+xlAkeMGFSpON+7aD/q2GFYEnsRXDfE6Zn0ydncGJgWJCljtHHBHIY/MODz6ZoA/m2/4KPs8PhbxRLZSITb2FyTHvBljEsbgNGpBYNuz93H3Tg9cfx43sks2p3zSl9z3U29m+8XaU7iSeWOT+vWv7EP8AgprG2m+HPEcdw0Lw6hp9zICqtDcQo0auiuSpDkuDtbfjBHTkj+OzUFYaxfA87ruYh2IJIMjHOeefryKALM3l74PLEqtGgBLLlXff1UkDA+bPGTkV/UN/wRmHl6Zo7NZvexXV4sczYYNbqm0bnIblCoHX+7wMhTX8wThhHA3zbWYjeej4I3LnueR34r+l7/gjdrKyafbWy3DxJDdpwAFWbaNkkcmCP3eCv/fIK5IGAD+0X4fQQR6bpjRmVGtYQIiJXjSVZAQ5lWPPmkEyEbhkHkEda9ZgmieMC3d2jH7tTO3z43EY4YgsCfrwa8G+Et5JPp9oCZN0aKu3OOij7uT905GD/tE17oygqGXKscKSOCMEH+HnJ/rigCwJm5K4OVwDnq2CSvX7p45x3PYVLHtzkllxnJ4XbwSRjGSPTvxVQYOxWyVzgk7iy/Mc7d3QDsMkcdauEWqyARtKV2gs8wCFmztwqhjxnPfnOKALkcsc6CQbShQFmQKdysAQ2wH5Tgc4AJNXAFDpEuQWBIAVs/Lj7wHQ5xnJqikUQLGExI8ro0rKuXMigYbDcZKADJHvWlCMg71CkMRlWKFRtUEowORycZGOnsTQBPtYAEn5R8oC4BDAkfMB05B6jvUkYwcIesiuwBzkqhTADZwMAdO4zUaSh5XjCsNuwEuhwwYE/KxADYwQevoaikZjKgQR+X8wk5w6HGVGMcknPU+nrigDTBIAx14Gc+gP58jnipQRwfmOWUMvYAct16cAjv1rODfISGLBRtDAZwcDBXn72CP0NRxzSpCWmIWVVDFUJIB5wkRKAyHIIOQCewoA1ZIxHIQrZKcDphidoDY9QM4oRwG2knnuTjacYzjPrj86oRXDTQI+GDNGrLjKMocZIKsuUPPQ9+uKcVw6u2NyAhcncMHaTjPbk/4UAXQcvwQQcE85JA64569fyqZFDA5Q7SWAH8R6fNwDzz6fw1liUTeWGxIqS7g8c2wB0yUXKOPN4DZByDjpVr9/LPGyTGO3iDh44wC00m8ja+9eUVF4x3Y88A0ASLIqTLaKxEwTzAjkhvJVgC20843MMe5q4HYsEJHy4XB/hIGfu+nQnv1poRGfzmT94U2eYxG7ZnIUnGcbh0z70yRwrbDGdkgwJQwAQkMFYAqQfur17sOtAFiKWSSUlJIyixkSRYOdxI2MpyAo4YYI56jGDVtZGxk7QcYyeVGMeh78fjVGJRFt+YklcMem4gjHTjoT04GeMU+NFiV1QMpZt7HJYguSxwTngk0AWmOe2WAwep69CRk8cUxgrZLgkKcqAvRwDg5J+p9qjScDkuDuyqgEEsFXJ9TwQfpz2FS7i20HgAAgk8AHsR0289eevbsAVLiEOo3KWIYMVPILISVJ49VBpiyMmCpDcA/OoLcnjP8AtbT/AFq86MVJjPByRkk5YHgkg8YAzjvVdkBIL9cHGRgrkZ6jrx/KgCuo3YZgy7y2AFOWwRt3H6bvX3qdRsGeSAzO4wS2WJfKkkgAMx44A9hzT1QuyqSTjCgABehPt7/nilmiL4RXeJlcMSm0E7WBKuWByrAkHHPOQQcGgAkZpAxO/nHUDOQSRxjqQef92o1AwN5K8ZG8FeeeAFHpginywrNAV3OgBXayMY3BQggAryFyMfQ0zfmQx7HIVFYSEArkkrtBP8eF+mCKAAqqkPgHOSCwDDGcEnPbgfXFWMl1BBwTwcMSP1P+RUCljgBec4B5xjA9/pTgw3YDDKnaVDBl357EcE/480ATFAykFS4OVbG4E5OeWDfT+RpRvQ5woV0VcFmLEgtnAzjGOh+96jGKgZnV1CKWwpLSAjAOQMEDqc5PTgL9BTtshfcrZVlO5DjhlyUZTn5OCwPXPHTnIBMdoAYEjqTknnnIxgjjHbvSqAVJD8c4DZySO2O3HP6VXDHIDEkjupGCehx+Z/LtS+acnaRjcQTkdcYPQ85H8qAHlCSCDgHJwQcnOMEZ7Dj3PrThkDA+UY78k888D6fXj2qPdkDOV+cc5ByfYenT86bIWbchwoKMoKn5gQvDICD83U/zoAVt42tGdgUPiPGQ4ChVDd9gGTgEdB1FRvIcDnByMKoJy3CEqBnimKgWIMZBIyKCvmqAZCMZJ2DAJIzjGM1GVbPBVBgEKMg5GcgkHptAx9CeaAHb8DJ3qQCPmH8R3Hk9up/A1EZHU8kAYKkEA5wMEhsAjhh9aRmkcfOyhwCu4HqB0Ykj5jg8E56VCUIIJJK5AycZ9cEqfvbT+FAEoYsQGJIOTnPIwMjIPQdajaRU3Dj7vy7s9Dn0HoBSnMeQW25GQQOQCcjjnP5c/hVWSZT95QACckDBJPTCkcnr6j8KAFLgrjopAKnIy5PDFO/GD+I57VWmZJFCliADnJz1xwo54z3/AMald42UoUwMny2XgDnjOBycYzj1rOYsWwVAK5PJPAPGM468UADxMxBjc5AJK9RtHXgdOhPY1XeSfy5BC0e6NS6iQ7dzY2pzkHPsM8DPapGupofNEWULjaJAACAQdyjJGF+Y5rMeC4ZUZQuDl/mKjHPUBSeueOnBFAGnZyzECSTaZxHiTk7QcjcAGbp8v198VfklAKhnxkcEYx346/KeVArm0M8ZJBDjaNoAIIOeSWGR6cdflzxWhFmXJd8H72D3zxxgc8n9BQBrx3hVG3KvzEbC2N6jqeDwpLHnB71TndXKTqzK6feiD/u5F5/1in0BHI54wapTsUjznGwN8xJP/fWOoGR+VNw7RI4OFI2gZJyScsoB7DA/OgCxJcnHzZwEAYnAHYcAnoWJx16deapyus0bK7AAgH5WYbtrAqNykY49/amyKQGUn5wer5ChstjPOcZ2j8+9ZklxHAqAruJdoxkErnAyQpU54JHOeM9qAKutGJ7dludoT50CeYcFWV1wGHIbae/TPryfkj4zXCR6LdQ2rm38uFwj58z9yAwkTaeSfLTGe27d25+l/EMlyYA8ZRxuy/mllURA4YqgUl2PAxxwOvNfEPx11pI9NvohI6SRwSltkh+UHfkbShHVW69Qo45NAH8k3/BTOWbUvGUOm2bJBbxzzXc7NIm+VI5DmOEEhZJCoPyhuxIPBNfkdeaG7rbwvK6yzt8ibC8mN7lUEaqSrHjgHBLc1+vX/BQMWeoeKra7VU8wTmFGcDzJGDZcsvRcCQ88cYxnBr85Lm1tdPEM7LbyM3lZdkw8Dv8ANIbR0lDLMsbrz64yCQMAGZ4P0qeApK0csxSFXAJ4jMhKwSSAHaqB1BBOfmTkMM5+9fgL8KYZ9Tt9S1KCKaKdPJgxAjkGceYwcArl1Ubs8gEjqDz8babeafFqccUBa6eRo3gkuZiRHbQkSTFY0OJJNilQrAjKblGSK/UX4H6nb3zWlsrIhK28myP93K0kuwRyKrEkwoFbO0DJUAuMg0Ae0+IfBl5pGjoLa0jAgjVbeOGOKMSlY1w7SYBTG5wyqcZBbnJr4U+KXi4eEdcF1rLWzyxxwx27BmaYuSuLeF1OYCUf+HjLEg5r9cvG9zpnhfwTN/aewNc2xa0eWP50kAQqpcMw5yTyRwh7kV+DP7ROsLr2s6jOjWSCC7Kt9mdVU7GYLtTeRuYKNuMLu4AOTgA9n8Aw2vjG/m1WS3VpY2t8rHcOxi8+R43F0rrl5VbB6YAZRnkV9laPoltLG006QTvBbRwGR41QCPaPKOSV3FctjjOW5B6V+YXwL8TeXvL6hLH5SvNIjsgYIFWKKNZgoJIkdSw6ZYj5e/1ePiobGNVtbvfOpUSQFS8QQAxPK0yvjJbaADyMkg80AfU+p6dpQiW5u4LVngmBaKEoEdVYfu9/ljaSqrkYxz8or50+Iuh2viB5bqxuls1hEccQSQbUmicA+UMKMrk8EZUgYHJJq6z8TrC58OYi1m2W+unZ5FLyNtdGd/KXGQC3yqT0GeBnkeR6Auva/e6hHZTT/Y7lpZ727ZWFvY26qSXkErbZCSGPsegPIABz9jp+oXGrw+H7AX2pXRlwmx1kka4RmjDNcSndHAiAk469BtIzX1vr/gLVG0XRtMvtXuM29lm6gsIJWmnMmwtGJ55clirEH5RnZyWAJPC2vjr4deA9Ojg0v+zp9UI/0y8nDPfSx7cSLDIyJsHCEAKACpzxjPgnj39qSe5vQdJvZWgiRbWGFW3h1jkZQpZx8hLKxYjIG/AOaAPfU+D/AIDgtkS+jka9luC5kbUG+0fNmRQdmPLkVQobAOMdex4DVfBfwn065vpri4u2khzav9p1BzM91Gj+bFujH+rJznJ5U45xXx/4g/aU1XUphsNy00ay/aW3tHEFLZihVkIOwlSzZJJwOpNeaat8abzU7FbK0SKCQz+fqF1t3yNuDDZC5fMZI28jpszzzQB9jPrfg/SLOW2tNSXSYpruYxXqMweKOQBSGZGxKjfZwCMYOMk55rxXxx8VNK0uGSPT9aE00qLHFDHZFdNuEQbEQI75WUKxyxBBxnnPHydN46u9SultVzJBAZpUZmZSi5JJlYEgKctg59M81T17xTFdWsibrG0iYzQndC73ETqFbMUiAkzYPBPYjPNAHW3vjZ2aS+RrYRs4TYp3LBIcliYzyY8DAPXPCmuYv/GxkWBZyiR+dM8zQglsR8rI+5vlOGJGAo4znvXmhC3EbTR3UztO0iF5lANwwDkkOCpVBtcksuCV+9wa5c30zyNESymNnhKhlKGLPKlurgYXkk8L6AUAdJ4w1O41KBZFuTNbyIEUlEWRkUkg7wcsASRyTtzjpxXmiq7lyZAsqDZGu0h5XlURg5UgcLk89wM8GutjeKQG0ncbUHyHzUKgKWDnn+I5zwQT7isqSyjlyUYIVZipK7Q7LgEhiegzn+VAHYfDzw03izxb4Z8OeXEftmrWqTuhVXjhVwZllOTlfLWRgMkhlIPt+y19osei2u/zo4rDT9OitoYc7AYE+zIIo1dvnkbI+6oPyjPHB/MP9lTSbi5+KlvqTRXNxaaNYXF3NHbRgGRolWGAMzJtEgdgQMhn5HILA/pDqEt82oA380V+JWiuI4HEUf2S3lmJSQxO2BMqDK7WHLA47kA8z8Tz2lspWy+0PE0DxLHIrQr5UyFpo0Zl2glncgfdK9OoA8e1W1jljvCRst0hJt0a5W4Ms0rgysVt53ByzDA2KeGBODke4+Jv7NuTexlJooY5o+cxMzxnaI4oHMYM0oQjgE456YNeX32izyRfuN0Syj93AQpliCKuybEaBlUhmwSQOT1IFAHliIY45Ins/kRhMC7Bw7N83yow+VQirnBJO0D2ru/hlpkmsXbwQwTGVtQjdgqqfMCLIf3m5MEbcYAyQAcdeOJ1rS57q6BiYzSoyxuzb/MaZWw+VB3cyIBjJLEHIGOfU/hEt5p/iPT7WS5lcXd6062sMpaQKYmYvIUjLLEqxucZwAoNAH1t4hjjsbDSLT7FMLcKks8CwzhsnaFFzGHAt2bYp253/NnBzRY6g1zp7GJAIYopQyCXbDbLDuPlpG33v3b7SxySy4Bp2pale3872gmljKS4jkYCWKR8K0kAkcn96ZPLABV1O4nOPlrmNQL6b4d1KxlRldYlBjU7HMkpJ+d0I8zDNtbGOFoA5Xx54ym8FeDLyb7RHNJq800qtI4SaaWVDGY1IbIjwrAEEnqCBzX5VeOfEd/qGpXD3BaJyxZdxIcLjJBPc8AZIzxg+lfQf7QXja48220xCdllGIlUTvIAAAXyoOEy5bI6nOenNfF93NJqT3EzzfvQ24LIXJk3MSwTHBPXg+tAFC5uUZ2IfcWO7BVs/LwDknuO2PXpVCRGZiG3iQFSM9lIBGV7DBGOenarEaMcEgEBgGzk85z0HOP5U/5dzk5d/lKliMcBVOSxBYcf4UAV3RkhAKqr7t+4PuLKCy7SASFwVBHPOSehFKsm2B1KDezKVYk7xt6ZyeOc0kiOyM5JxnK4B28Hnkk7cfrQwZkVMLiPGJAoyxbdwWAywyT1/wAKAHQv993YpgBhgBssCQOQMDPB/D3pRIowMcHIPJLMAxYbj2ycfkKiwFVlyW5x8u5fm3EjPByo6Y4+tWPKOwyttHlKi7FGCCeVLsVA3cgnkn+gAmwbiXIjwrFV+Y4bGQM45B6dePrUcgGOGOMgMSCOQAcD2wP0q1h5I1MkgLBGdVZXztaRnwCoIyQS2OODyQeDrab4f1jW7iCw03Tr67klZRDHb2k088jPyD5UalnyQcexoA5uRsptV87QoYuuGGC5Kxt1C5bn1zyDgU+KxvLoo0YMnmAkMWXgBtu9+cxpkHr2XjpXpuq+ApPCpjTxR5Vpf7fMfTHkU3kQcHYtxDHKTG+Cp2NtPZiOtc1dXMoVorONLe3/AIZCoHBP8CKMI3buwJPzdKAPqj9j7wFHqHxLsdTvNXNudJtZLtrW1SWa4QMVjBdghWD/AFrbQxyxUD7p3V/QT4H1yCwaWF59QvbPcIX1MSrDG4ihZYSAEBknCHKE5wWOMKMV+GH7FWiGS98Q600KSNbrDBBLIdzvMzlnjjD4AJPl988jkAZH6s+EbzU9GRZ7i/nmd2P+hIryOGMhJLJjyk2+YBywJBPTrQB9z6Pq1pqUgtCblkyyrG0kht2lDRmFbhXwwYO7NvBVRyODtVtHV9Ltkt5r61tLSS5X5VtgLiQyBmWNnMQO3eFkLKWGDk4fIrzHwvqLXiB9QuHUQw23yRpxO0rFIhJHHlU+7lgueQOOK9W0/UHktZGuEZzGyIpmiRXUqGJ+aQ7WI3HvyAcmgDz+90i11YWqzx+S0U7xTqwaQYhCh5PJeN/JkD5yXi+bJLDaMDh4PBWlaqJ7XVN1xboxiWcWqm9PmzlTNDZRowVQSoCoqgLPlitfSUNna34hhlMIjYtFJMyKpgXzDiZpPKYMVDOcjaQdvI/hw30Nra7aJbJomUJDFeM0W873Ehk22eWcGJiwBQ5AB25UggHznqHwwgs9QuvKszawHZDHG1gGJZooyrTYV/3obnYrAhTgqp607v4WQz+Xd2KySPG5CxLHuWQrGGPmQyxfNhhgqBkFBtwea+spJpVEds6XTi0R0E0geBJQZNok80J+/mcR4JcI4VF3AnAMiwR3UEbw6TDcMhnkF++3bbjywNgO/DExqPu7S2wk44WgD5Qtfh9LuMY0+T7QZ2munWC4aJo/Ll8vCqriJwJCRgEffIG3FbT/AAqaKR5TBapNKBLbXFxb4mcvgTMoSJWaRlDKMn5fvYBzX0g10yQKIYrRJI7aWBpmUos7KzSSDayA+WsauBgsO+etcnr+u2c0dus9xp8A8kt9lhkM3nzRBVnVJInYhSBCVwhyTnaDyQDiNI8F6DYR20kocXTwNb3M0dsrRyvPI4Pm3EhxHGII2I3EfTcAa642miWNssdjcI13aE/Z0aaKaNokyZHYLMwjcNPlD2DMT8prl18TWVrA1l9ptPKR4Lh0S7TfEYiypLsyDbEZCkHIfBBC4OPJtV+IFtHes1phrjzZGuoj5VxHErNMwYSQqCpKgYwCACO9AHsmufEp9Mt2sri6srJYos7F2rPLcgrFGiwwxbUjIErZJUcc5Py18va58Qo77ULi4mKST2jyi4SKd47m3VyqpJIEUrKhkjI5BztKg5OD5l8R/iLbQTyXNh54vbhYrlI3EYUFJlL27M5+WMgl8NmTJ427hXg2rfEFriaLzYYYTOkkNzJbefC8qxMrqXdCeVlBdgRgYDZ5NAHtXi34v6ZYq1ve2jTB4nEQgRlktl3CMRS7gA/KxnILFdhznIx8peJvEMGt/abuC4itYYLiQPFcMFmZDwuyORuFwQOmAzYJHUP8Ta/HDBaRzXSvMZTGy3Ef2hZTcRyND++EZXYYn3g7j/qQOWHHl9hNHcXV4Xt1A2bolaMpJbXSkrGYzJ95cxEMuTnqM0AXNSt4ru1Z/LaOQoryWqhj5rMEMcyzxsUjQjgjAXJHA4zo6fodncW8H2SW7juVePesn+koDgeYSk7sPLwTjAbJB4ArW0a0u7y/Ly3KZmSNZ0CRojIGx5ZQfKrnKgLxnGccMR2ahre5snurE2lvBvhjlieQRvE4+WSQ+UyEF85CDOR7igDETQ7NZLW0u7maLysN/qjiVjKjQOPNbdBmEnAAGNwBAAxXp2m6RptlhYru4hMCqI4/s4RiszsQ5Jzl1JXJIHyt6cHOhwbmSeV7S9tgGLZjGFWOIShS2f3rbVZVK/MRjg4FdLp98mpSXPkbYboOixxywM8vlHe88K7pScKNm0nkhx64oA+m/gBb6xd+NtHMtqpjVIzBdTRoy4HA8skjzCx3bieozgZAA++Pi1Z61Jp5exgIntbQJKr+XHZSqhXyx5MjCMyEBvukkhV4JNfJP7N8slt4i0OPW7Frywmj+zW98bURyQSlVIKSkgbFbA55OCT1r6p+LGs25vykN1btdxRBn02YSC2liJWIR+dECm4hAQo+YnOO+ADy74emD+2riS+063gumhjZr+zhWW3eMiJ1t5JCf3ITD79igHbgkgkn4Q/bO8SE+D/EdtqUflrqmrsmm3CsWknhtSJJoiqAb49u0Llm5HJIBr9DNDkTTtB8QXd7BDa2y2IltPssu3a7RlfKLumXA3MwOCcKQOBz+OX7cXi77bqeg6LYzqH0zSvtsiosqxlrydyFYSMR5nlMeQqgKRjvQB+dZiiSa4azil8szIFCjMzo25zuAkOEXemck5wOMZrobe3e4tGl85vMEn7mI/uWMQCbfODDhtwf+Ij5M1Qso40uYJLyCeEyt8s1uy4dCCA5DZAO8EbeMheoNaglQKIyrMqLKzsiyI0wQlgV5IVsk8BedvPNAHbWCW9tLp9hqUUG25kd45JZAFCMWlj5Ccrncp3BhkDAwK9FsITLqsUCMtvB9kVEkhYgFmlmZwrW6qqqA2TjBwMEnpXm2grDdSQvd+fJsSRI5HyTCpiVkJXdkN8oHUEEV7r4XS3WORotNkk8u2RfMnZFjlJRWl2rvO6VVyD8zcuT0IwAfZ/7ONrb6Jq2k2V1+9RpHuYriFoy6yySxSBJZAQY4ygB+ZcDYGyCa/b3wVrL69p8unzRzw+XpciWszXDr5reYqqrMBhgHZ1O484xjAr8FPhDcf2Hqz6oBPdo8UEkaMt15EcGRvhNzkEKowOBt+cY4r9n/hFrEF74da43oEXTViZZCqCJ2nDxRlicuxG88kklsjjNAHC/teeFrafRfh34imso7yawGrW93FNvaCaO5WNTC6IVYMWK429SOcjr9F/soXdte+GnktbUW9nbXgntoAHaGDy0WPYWBwsQbO0NuwFArzv9pGyvNV+FfhORt17bJry+escMWY/LWZvMYvyV3YU7toG0bRxk9H+z5dw6do8EclrOtu3lxLITLC0bx3AjmOzlZWYLswMYySDwKAPuO18T/Yb+Zrq5SOMo6hFkZlEIIwXZs7V3A54wuPQg19U/AfWDqUU8Y8ox/bQ1m3zKyxH5mCAMFfgkH046V+avjPxG9rcG5QLFaOJYoUdVYEquWQtjAQhlGMZXd6194/soypqXh2x1BCwW4hNzGrDcolywXGAMM7KV5HX0oA/RTTYNiBg7+SkLFkRCWZgFKlWjywAAbhQSd3PStx7fGCBhSI2VhkkkDoSAflAPfkgH0rL0VJPs8ckxVXjwQW3IpyMSfJkArxwcn744HU9HId6BcqfMQkB+Dt4BcAsDjB9sZFAFDYVV8nbkrsywIbcu9Shz8ww35/nWVcswjZiA6KN4LDK4C5UAEcgnbjg4/SujMa4wCrLxlgpwNozlWxgdDnB7AVgavE01tKkUvlStlCxDbo1Yg+Yq8AsQCFJOO5yOCAeC6/Zap/acdxIsksVzJFb5Ee23WUEvK6hSxjC71LDJCgrjGa9I8L6a72haSYuJpFZBtdGjQKFKK390OGPQDnHOM1QjjD3Yt5ZA8sckZmQZGxZFVgVVuFZlDcjAOwA+leh6XBIpRfL4+diMg4JY7FBC88Y5PXdzxQA4WGwmL74jIXLb9rb1yArEfOOQTgnkAH0qnPal3UQpnJ5kBUbdxwHU+oBboPfpXYSQI2DhVB2BmDMGJDNhTgDdy/HPUnpg1TayDuzqm0tgscDG7aoBGDnlQtAHmviHQvP1DyYbm522m6ceWf3dwxUois5TDKC7dCMHBI7Vys+kzxEyhC5XJAVcqWYDjAc/PhVB9c8+g9wnsQGQnDM0QZmAxtDgDDFhnIyBwcZ6VXSwjJOIlaORjKoLbsZUK4AY8DcgPTgue9AH+WXFqKaYY4PODrFO6KWUHzVXpIN0YLQFPYgAn0xVi58TWSJIF3tkq8YTA2I8hMqKUiDctux0G0HOeK8ZXVbu9cW8Ufl2tvEzlInZlj2rlzEJN3zElMgdNuecVbge7eRUNuZBvQx5BEZkyVYNNjJDbemRzIcZzigDvr7U4pI3kZWEN2zCKWRXlIdOQqSP92TlAe+DnHY5cd2sqxq6MjLIxZA0UKyptUHY0jgN84b5cHgHgmsIPd7Sk+XQlcKrEpE44YmNjguFUJ0JxV2ys57x/wB46SxPtUZjy4CtkiNc4ZBnBOV5kyRkUAd5pztZrHfLHcFWWUymSCRwqbcAxSomMhFLDuuBgkitezN1dyBomit7e5b7JPuVdkO93EnmrMAA68EFs4PzBsA4xrCO6W0kt3uW8tEaOIBHkZQwkZYC6MAIgZGBU5GASeAKzrsS2j2o2C3meItkuHSaMuQsqNjaCqjqAdp5JJ5oA7G405tNuHtGUyWzpG0jDy5ZpjtDK8QZcxqACSVBGQCWcViy3CpCZgEkiRzjLx/LvU7A5UKHk+fBYDOVI7cSzXNzPp8DRo6rCsyylp5GaWCFV8xYjtby2YB/oOvWsTSWsbj7VO6SRrukeGZVDjcHCxwz726MzEEhOAhbPynIBcTX7Ni0EiRtdeaht4l2gShEZyspUgbTIUHr15yBnmr7xVPdebGohMSoLZQkcRjVG+dhuAJaZi4+cMH4AVgBiue1vUltL6e7s722ERmkETwlJHBYsxLKwHz/ACkE/Lk/dBBFccmqCxU3FzslkLB7K3WUiOYj5vMuQceUoOdvzZ+UDBzmgDtrrUbPTY2hunaS4kI2xCRZWiXGVE8xYlJssc7TkhvmbnbXKP4muYZBFDbwFQOUMZmbyCzmYeY7MYtyPydw69Oa4nV9flmuFeWKKNi++TywRICGdSSsjctxjjGcZ61XW9jndZrCWOG5+ZDHcq4jl3jKYkGVUhSRtyCxAxnFAHdN4h0xo5nTbA2M+SYWmWNlXLOjht8Sk7c7g4b1HSsybUZLhFMkypGCdrRskqBW3MuBFyqMcAtj5eM5rz65tb+QmaSNg0ku35JGkQPjICuWYEABQBu3dRitGKyudqqyEmIn5SixShXIwSytlsMD6kA9cUAeh6fcW0N0s4KYxtS4jY5c9t7SknYD22g/NwcV9efDeyvNdS3LzsY1kVlR4XMbK0e5JOV2hcYJBPo1fDelPq0EgEZkVUBdVlkDqYmOMtlxxggc85HavuX4B65qspNsl/I007rsjkhhVQ6FWWNpQCfIznahO3CA44AoA+w9E0uO3s0jtreLKNGWkSRjlgu0lVYYw3lg7+pLk5IxX0H4N0y7ayQSQJGmBLhXV/IRgJN3mBmLgIp3ZGDu3EE4rzzQLO71rS1to4LL+1NOchCFmWGSXYpmWFCA6SpuQkFSOrbuij0bSNMvI2jEv7q4ikVGtp1LbvvqZZEzjZvUdeDvGARyAD1KxsGtrSe+tSUktPs8iTQtHOkryFQr5x+5ykQGG3HKEnaa11aWWSSWWCMvfnz24gWR2KMZWluHwAFTdnnPXILE5qaF58V1cssX2qG7WdJY4UeKITMfn8u3QDeqCXaABt+TGcZatPUdNlilt9iyMssLqyKz7kL4ABJRsIuCW7c8AmgDStrnQ54YwLaOIrA8ccdvNuQsu8ojlt/2eQOykqEVQOQcDDVbqyjvDZXdvFczSLbJ5zMhS1XycGHa6KNsgjkzggFsnJbHCWNk1zaPCkKM8BinMwVi7IsQEkm9UCMCFU8nO0HnIqR5by0Fnb6e8dpbLJI7SGQRph1mLb5WRmCbppBkhuVGBzwAeTeO7WQW5aZ3mnniDxwurl5baOIq7pJJKDJ2ycjbyAeMV+ZnxR0KR5b67vYIbfyZzKseTKzQHMiGQLkSSFEIxnap4OBiv1L8ea7DDDhLLy4RCwK7/tZt1k2AMpcsI1DMjv8Ad5kK4OMH8/8A4vy2Z027dtkkjLMoRUMW+NmRmkZiWAfaCn0A4xxQB+UXxBtLYXty0ERCBpWA8sKiqcMdgUcLv8zr6Z9a8J1C2BJBVlB3NuwDgnByFB5HTuCK+hvHkcRu55IW8xAzIArHKlfmO7ggvnv7V4lfw/NiU7Y/mHmKGYKDnA+XORuPpjP0oA47hUEeSGJZiCADkEgBSOnGaYVOMYBAJ4LKCCcscDrj39+vNaU8EatI5mEgWTbHnJaVQcEgY+XgZAPY1mTtscttG1gSFIHPI/iABzkdvQ0AI0oi2PEGV1xh12lQ3fIK/e5/CqcsxlbezEuSc5UDJzzyB05+tWpljeFGRyZMkSITzk/dKAnJGB79PrVKRCvXuu5SvOMk5B2ng8d6AG8MyrwCwBBPT05/PrXuPwd0V73X7BRbmVmuInCfxbAUZX5Bx/EeOvfqa8VtopJnjQAEblPAG7B7EgZIAB9q+/P2cvAtxqF/DqKpgfu2KW0YaRR8iMiIy8bl6le0hBGOgB/QD+wr4X0uyfS5ngVp4UhkIR7a5jczbP3MixqfLn8vqGGQFA25JY/ttc2ttF4be6jijtmhtji3BztjIACkR8RgKOuFHAHUmvyw/Y58MNYW1ndtEqXMcdqbZhsVHtoY33iWLGHnMjxHcccqcsSa/SjXtYgs9EvIrqZBPIjPDtZkaMFQQymBzvCgnGSO/FAH54/tA6tNZ215cokaWZD5NzDGLdXYZVkuSCwlI6KWGM5A61/Pt+0F4yuB4nuIZbhN1xM73At4ZArQrhV3IX+RRIFOc8kHrkV+1H7SvjiO1tNTt9SjL2scMkyxlJEjZ1BVXDbQFYNgcHcdmD3FfzCfHf4hTax8RdQe1kkNql1KIzllRo0mwMDuhO72+XjA6AH0f4KnhaZZ5ZJArP5iujvGWyOEwhBVyQ2CD6da6T43axY3/gpo5bqW31BY3dLOIKzK3lEebLJIhbcFVeCozkDd1x82eGfGEVvZ20sLO92WQ+WjnEZAUkK+/CkkL2z83UgGu+1GSbxB4f1S8cv9ogtXd1aVJC0boyNv2qAOoHfHQZ5NAHwBeSSLd3EUxZ1ErllcsDnJyctyOCcEjvXQ6DC8VxFcwEtCXAjLDlWGCyOOmQWHPQ46daxNYV11K78zJYzPktnPDFeePQCur8JQGSdAFYqWGVRhuOP7oJwDkjj06c0AfQHhCcXF3vcJHIkZKeapl819ilox5aDGSBjPyjbz2ql8dTaCz0WJ2kFwIy0i8OkaklvL2nBQlm5yT9K3fBFnM11EPKLIsqtMVwHbCqrKrFfvAZwPc1yHx+kQ6lYWqNua3hjDEgAu2N7cKMDlyOPQcUAfO00S7QYPMKBFExOThz68DaDjOPrUUOPNQNjacjc5IAYg4Oc9jg49qtQSBmEc0jwxnLMUTLMcHblcgsBkevSpJYhbyRy7FlgGNwVxhyQCM7T8oP8ATFAFKUcKTjczsw+9uKnBBJOAw3ZAwM89cYr0bwrHuR1KtkxbkBBIBB6sSvzD5fyyO1eclt7s6hUXcp8temASAFBJLD3GffkivZ/AltCXRLk7Y2UBhzuUY5dQVP3TgkcAgdaAPoDwNpMN1ahFEySSKrOig7Nu4sM8EbM44wDlRjjNeE/EOwe11GeJwVxNIqgnClflAKnJ4zz07/l9zfCvw9HcKkSQq7SxgQXZG75UST92+IiAhZlwc4Ow896+YPjJpTWmsSM6IyiZgzJJG4LD5vLkI+423GRjA4AIycAHznaRbYmIcgglSB3UY3EntyFqUrgl1x8wOCR0Bxwdx+boKv26Bp5MRlfmb5QQ46r0YcHk8e1aE1mjohUqO2F5OVA5bHQnPB4GR+FAHKsnLBghJYEEYXj5s4GDzwO/aljX5lILEgFW3EkHJGNo7DB+ldTFov2iKUxOrzwpvS3ZDulX5jJscDBYAAgZzzxzxWTHB5U2JE3ABgwxtYP8wAUkndgheOAe4oAs28QDbGDKRHuOSVIUfNlgR0wP1x14reS7LpDAihEQkQkjDmP5iVcg4bqPxGc55rLaLEcUgHyFVG4shJOA2Su7IODg+461pxNbFUSTZl2LKEOHVVXG078ADgZwDn1oA2rad1KbI4yufnUlkY7gAxUA/MdpOCfTrjIPX6fNC8SMpZJ0dgyYUqyKq4IbdlZNxbPrniuOt3gAyszK4X96rxh1Cs2P3ZD5Zg2OMA1s2LRqggVQkJd9jojRgyEljk5yDgjI44I/AA9ARt6CaJFZQxLohdpEUhtzllUfxHIX5jn2zVhY2CKVCxyoFUOAQ24o2WGWUORgA9/m5x1rLtL9ki+zF1UNIriRlLHaUKsCxYfKQVOD/d6jvpHOAd6EMoxKX2sSQ2VAOd74RTx9eOtAGtHAbGXa8qySnh0KZaIcEIQ68FlI4DZ6gnGBW7dSafJaxrbRNb3TgbstsRmO8ssYJH7rAOSQ3IwABXLWGoJFqUEMzMd0XmedC6SoDnZ5KlgVaQq3RscEgZOM69zNbsNyzI100xdmRJI444mXcIkYLhH39QzZIBx1oAy57N5ZF8+5BEStJ5kaKMOGHyE7CT1Yd+RxzilmljknWIsxURJEkY3MWCA+YVPBVNzMepA9xVwSI+3y9qhFJky/Lt8jjJY9twxwffNVQkOZYy8izShvLIRsMxXMeXwQYy+4HpwOD6AGjax6I8CRXVk0rbi4l82Z9iEFW3xxkFYwCuWzlc54ya5nVYLaC5/0NlELhAjMSFhVgVZSzsSVGGOc9AD3FWZLaSGWMTOGkChzhiqA5DqrA5BA+XP97kEDFR6hLBJElsypFKQ0vmxq22QYwFc5O35cdBj5eoB4APUPgppVpN4sgH2i3QNco0ckhmiSbb8qqXTJXOCo3cHBGeSK/UyWJtM0OOG9tyFW3gW1lRGMcoI/dvIWTm3MbAcdCfmxX5a/B21eLVod0jRJ5yPtUxuXJI2shVQWj3DAPIHI55r9Vls5NR8L2VnPKZY4oYvskA2qXhVVZj+8xjZGqNtOSxjYAk0Ac9pN/t1G3UzSHa0UMKbA0cSKRlIUA+UMNv0ye9fTOlzSvozGQosasWjKRmR22AucFUOIx82ARjODkZOfmKz0aW116zJ3CI3EYMe4gmVR90b1DbgOcewxnrX1ZY6VfXmjBlV0Z135UrGjLFgSRgZxgp8ueCMnA5oA+aPi1d3F5pVxCrXWzzBbyJGX5kY7FXKLnOGP3SMDk4xx8pXc08RtVxG8ttdMGiJJ/wBTIyoX4zkPGQwBxznqTX138YNOFg1zLE8sTToEEMcrzJGxQh5QXb922FYHbwquRjbnPiXg7wHc61NBI9sblA08rx7hEGTzCzSvIAd2BKCcBjk9CKAOL8S2co8Mz3l7bmxhlt55LYZi86WB5H2wxyKmSiBeSSB2Gc8/n/rsz3Wqz8iGKKSYLGqqpTJORncS7lcHOSeeoGMfrr8TvAsh8HapdPCUNjay26qhUwRoivLEu5lHyBG2L0OEDe1fkVd2Y+33BWTJjllVVA4Vi24qxByXPfHy4HpQBGLeOYCJHIkVQWUoP3bNkpjk7unoAOnFNu4YEUHLK5I3beGLLuP3MAKjAnpjOOeevR2dnAYlklZkfa/mNHtIWVT8ojR33InKn5u3QknFVrqxN0LfZIUkgJKpGg+bOS4MuBnACkhsjBx70Acq6IytFNIksA2skDqNodsRknKgEhcdeeeOpzFPau48yKLEWAUO1grYUL8vOXHHp1bOa25dMCHOwLJuO8v864YGNmZjx0IIz6A81NAn2MNHIjTCQEIm7ECZB2iVlxxyGAHBGMkUAcLqekrcBbq4AVYoFiFzK0m2NkJZrWDDfvDg4wDwEBOK4jUR5iGCBBshBfcWDyN91sucYjIyRhQMdPm4Newa6XuI1gaOSJRE8bRDcIJDuDxqkfAj2qhGcdgeprgr3TCY9/BcssezoxIAyeD8w9PXoaAPPXDKCAMHHLA5xzxgDqeTVWG3mnmEgWTy0ILspwRnc3BJ4Y7DgDNdPcaduBAfy8h3UNgIzIpyMn7pIB9vlHrSWunQRsg2y3buMmCOIiPpuBYSlRKgbrkAdwcdQDib6ENeyBVwFAQFZGbO3kH58ktyAQCMEcelXrWKXA5bj7pOTjAJx+pP4VoLpRLGRRhU+ZmABEa4JBJB6cd/Tit2w02Uug8pmUxBwSrK7DHmFgu35oyuDnH3SewyABkMSraQ7PN85ZGMjYAXymClfLYc5JZic8dOldJ5McqW4DvJIkYLEnCqVCgRopQBBwV6kfIMHJxRBYSxAH5S5cbc4UZIIPzZ+UqwUjg989s6AKfZyjWoScNuVlQZdMnlnLcMQ65GOijgHOQDnri3khdFeNotxBQMMEq2ACW64ySener0KFVPlS7ZAyhSVkwyBgSpwOvAIyOpA6083cqTxtKh3BiYyUAKkfdOCcknC9uevNTxTo03m7QwOxjGHVdik7SdzjkklSMLxnoOKAJJ0UvmfcWYl3kjHzAH5WxGcDcexPUmoBaxurDIkbcUzG25vkBZg20Hc+GXjjAPStyIbZCoYRJI2DKQGcI55QqR8x2k9sggYHSrdpb+fN5e4JbFjhmUgjDKrNgplzuIJwpbH8IoAr2On77UGWQ7UDYY4BO35lQhV+XGR26D8K3Wt7I6PqEcILukkHnO+0RyPE8jRusZXcnBcc8fKDnnFb8Vnbw2BQnfMjFkkVT5UqovBaVgMNtaQEEj7gxmnaRHbvbahDcWuYY7ZlkUs4baHdmnk25JPzqByo+XjkAEA8xuNAhXZcO5khukQxxq++FVQECOOMj5CrDBxnJzmrUlqIpXaGQ+TtiLAgmRGkB+YIWGcuMZOeB07VrGBLOTbFAnkKXEccrtgYcESq2/rxwOASTkc5qVnd4mZ0VVlkVQ8jBVDMvmKAuBsjBZupx83IA5oApyFvLhiXyTJ8xYpCkUhGFG1pFbJUFX5OM5znioJYZJJzAhAeZw7nB3qjFQrGRk4DKScgkYIPWrdx5RuF8z5d6IhuEUiJXDA+YhVVwwGM5zkHIOCDWXNLGs87BzJIUZRIz7VZdojbbuxkkZwMDOckeoBm3fmTLPHCs0yhS6r5SBy0KFmCPxhdzNyTjA3YHQFtN9oSJrd3iiREeeXAKb0O2ZTIQduAcHsC2emKlDAyIN5UvmNWdvLjRyQuDLkjaEZTx3OMYNQ2TqLhongkURjAZgwDmWNlymwAOuG6MNp6Y6UAdJbT2yCTzGnuI/ICwtC6AIX8t33JIpBQFRgDHTg1JdajLLfLHCkwgFuoWQhcFEO6QtsQBznzMtgHABOeTVS4MFuWWI4QxlHRU2Irbk2cKQVIAAPHX6VWhuyJd43KgO1wkhjYxuWAU9/LIzn249KANb7WklusW1FZGxG4GGKkHG7A4IBXIx820dNvNS/m1I2/m/MxU4VmDEDDKuNigAOwJ5PU81raZFDfSeVFHGDGGaBZh5yfOwwJCCMgDJJGcDJxjNTThwjERESSlZImEYEKGJnLeSCpI++AdvB2DPAoA4xFnKo/S5iyfKkjAwVct8xA+6WbuuOKsLgOGuYVkaRU53ZBUtyVYp1yMZB4HqOaSa0vI57qS8maaMyD9y0Z/0cqozvkPDEswI6fL04wauLZgSlYZEmQoCCGbYobBCqkhGSHAxg9CM9wACSK3t0w8GROmwKY0lZlJBBKvuBztKjkcknnGaimtjHJv3rvSQb4+jE7mYBo93MewZJHHAB5rUhjvIY0uIl+QSlUYZCrIF3AMSOGIDFQT2OOK05Yw0SmSKGSSVFwZJCCNpwgQhyV+6cZwCuOOlAHGSxmHD+aqFmO0qCqn5iAFwxLnj15AIPeoIlgCEShHYguHQ7DGob5yyYAJIJ6k/eHI6HeuQFeKLapEUrKksUgdNhAyxJVSx+Zs8DIbBUcAMezgYyxtCTcfMm2RHiggAbajFiSWByDg4AJAoAv8AgJ1tvF+iuC5X7VEwQD7zmTA5PXnOPrmv64f2EZC+haMJQ0XmQwIJD8hTYqna3XBCgDHJxyOcZ/kp8F2VzN4r0mJidkFzGY0D9B5qglVz8xLA4GD3r+tH9gDRNSn0rSY54LlY44YmYuzoWJCruZWI2kRnp1wvGelAH72+Cpkn0lY3lRCibWYnGTjbkM33uOmB14rN+IcD3ekvbwyujqqmOQMokYKQcnGMHIHbn3q74V037JpMUbx+axOVGRkkKobeOOMnjnPryeOV8b2t7HZzyTbwm0NGnDbAv3VDkcjkHoCOCARkgA/n2/4Ka2tprnhPxEuoTSW9zBbTD7T5ZniktreIC3gCJLkMCOwGVXJr+OG9tUGr6mkVxFJsvrrHDoWVZGAOHToQO3pX9g//AAUTtb4aP4iurkMtu9rcFY5BkK6xTFf3cgIcgA/QDgen8dN+xbXNS4Zv9OnPIPP70k/TigDZLwNYxAoRIpbawk4BwpyV28KAAT3J+lf0Kf8ABFzUrSz1C7ttSu7gRyX26Fk2t5KMoQiJSoAxJk4ZskEjjHP89CKJLchURCrGTeSQ+0biFUk/MSDyOSccV+6v/BI+e4OtTWtvLlzeQNG+zYoTcqt5gHPIbOTx8vINAH9y3wi8t7CznWRn8yCMlQwcBdgOxivAfJGQORnHTk+7m4wQE5UZC5bGCOMAEdRkZ9/Wvmn4LSMmi6Wkcu8CCIlmUgCUxrvyuSdoOMZxn0r6Aljdd+GAclnL/OVy5LkKCcA8849880AaiXpkPIUyZwdxP3j/APXPT2q0tzGGAcAEAE9wN2Cpxjtz2HPIJrnokkMoDblQKCHGCrE5BHDZDcL7fN3xVpXVZ4FKylt7/MnzqAEYgyEniP7v0OPrQB2dttYh2OwE4Zhl1DYZgCM8Z4x/9arpkDqVw4LE5ZW2sAecjBG09PyFcjBqLSuxlie3MbhQeWGDkBiOmQueBkAN3Nai3GDkEMSfugH5um0gbsj+nTmgDeeUnaclcA4ycM/JwSx5zlf061GZQ3zDC7tpLcZ3AYyTnJPbP5++LOzyIY1fyJSVdWJOQAQ6kEjJBz7HnkZqRXZo/lZs9GDAjawPPBAJ5zyODxzzQBoLIwBXechtyjChSrAMo6kMOT79+M1IMsd6ruxgsckDcxCnjJB4wPqazkgcoqq+NzAyNllIRg2/yyOjbj6/TNaQT90yncm5WUFDtbqQChzwwBBHXpQBfjIGCXO4KS5Y/KQwxuAB4bgAn061J56IjF3Ux7l2jBOxcANymdzYzjGOm2qimKC3ZpGdgirlmVpDtBKksqgmRiGPI7npUipBBGhXAjdsRjlshgSoIxyevFAGmEXC7dgLcghQNvyhd2M/f2rjPJz1qWBHkkfayFCf3WwfOOPnDkE7vmBxwOAaqmT5VcqoY5G7ABCZ6DaM/ezxn1pI7k+arK2d7bV68uQcHcO/XPNAF5zjClvu8kjlsMW+bA5x97rxx9aY4klhJ2FtpjIEm3G4lto2qCBjHqcY96hkLlwpmjIfK5ibeUXAzkEY6lvrzg5phkMYCGYMEb/WKAAWUfMO+BnnqT756gEi+auUkZMbi0SIu1lyFz5h/iO7P/6zVqK4A2od7FmCsVGQoC7gzEHgZwO/JHFZbzB8/vMHA5xk5JY4Bx3J7fXPFLbtJvVpGVnOQ+3ABXkcZPyjgde5oA1lRV2+WFABf5QqqNzks8mdpIc7n6ddxNTJLsyMAlsBgcDaf7oI649fTmoPmUldoQbgoOcgsOSScfL1wPpQ/O4YG0jADcktyWBUewH60AS+dICRtIzkkgZx8pAxkY7jPp9DULysCABwcnOTxzz+Oc0K5bClQPTkD+EDoeg2j9cVHIyZHIXnBwAADjIHrzigCZJX35yxIIO7jb0I2gH8KsvPuLNxngMQBhiAQT+nNZrSgBQgBOcc88g5xkfjSeZjG7Kg4Bxnk59M8ZGKANBpRgAkE8cYAHBPT29KbI4CqVfLHquOgA6ZB6kZx/u1nvPGp3MQdxAHbdhWYgZ9Ap+vapy/VhjsMHIPJPtx2/OgC2HLqq4A2ZJbAUhfvEFs88DvzURwTuBGTkggDjPOcDGT2z79ar+Y56YAJycDBA5BGccf5AzVeRnXyyjKB5oMhfcuIsFmUAOPnJIA5xjkjoKALw+X+LBPPABI59CeuaQSrGB97blBhMliWYLk88Y7nsM/SqjTdCQFByN3PJHPI28fLUbNgAiQAkfxAkAEAZxxjHzHrQBd8x/MTy8eWVZiT8ykblG0HdkPk8duDnsC7zFjBAI+VmJ44J2nI6cDGf0qKV7RYrf7OWMjLmVs7kdyR8y4GACOR9etQmZI33FwQ2DzgsOCAAcdOoznHPTpQBoNIg8sBXZy2z5RwPkZ9xAPC5UjJ9QKBKjFhkll56AEkjoc4GcH9Koteh5C8fAO1No6FQcE8g5PT+foKspMrFRu6gnABLAqM85b19qAG7zcwq6iWLJJCygq+QxGApPHTP61BPuKsqu0UjL8kgAJVuBkbwRkdsjHY1cYpkMedrbhhT8wJO7nHU7uoz1qAuCnOcjJz0Ujp6ZHGT+NAFRpDgqDkj5SGKryeuWGMEsT6CqgufLcqQeNx4Ix1IPXgtkDP9atMqSLlQoGAMjAGRkdScdjk/n0qA2ihQVYkn1xkDI7YzjjOf8ACgBzO0igKxD8dDkg88EHtx/SkxlVDEltwHTAVlIGG/E/r+NJAwkJwJYzG+wmRSoIGSCnHzDH8+anbYF3ZI5UOxzkHIwQR7gdueKAKrsofaQNqgrxxg5LZI9eufXFV7hwAQCpAVwDjp1PJLDHU1NcRDIBBAL72O9uQCGJ4+8ee30qhem3eIoqs0bLsc5JEm75X+X+FcEDj65oAy5LoFW6leBvIJDEgEDGefrVI3wDZ3LyQSAQNu75ST3PH8vxpJ0hiiVUGyOIKMK+doXg5Pf5fxzXP3EkbTIBLgNJHGpz8zs2QAFJ6gKfqAT0oA37XUVnDbCyhCydCpZlYo+Aw5UlTz78VrQyELEylJNsjb4jkMAgB+bP8LZPP1/Dk7dzHIQ8ilSxVHAOFQjlnHc5weO3XnNalnchJ0LAuiMN6b+H2tkk7TwD1Hf1xQBsvM0rOdo5JIUAgAM3Rfyx+IqR13RqrF85zhSQNwbI5U5AGDkd84NJJKJwHgjcQjoSASDIc4ZgByWx+VJA7SRqzxiGQAAwlg+1snBJQkEfj6H6ADJnZdpZZJg5HAXc2WbaSR/d989Oc1XnVOMKqED5sEk5PBJBHT8e1XPMBTbIoQhvlwfvLk5Y7RwTz+JqtKhZJZF2xyCPb1GWDhlbggAgAn357EA0AeeeJJhDauWlyjuqnYpd0DHDMFxyuQfoOvTj81/2ndaj0vQNVeOZmMcbl2cjKRvu++RjauH+9nPBGfT9B/F1wkMFzGWMZCOjFgURg67s5K7e3qccgYr8aP26viNpPgnwL4g1G7ZY/wDQbwLKW2q0rfulRCpHmMfMyDyBznOOAD+fX9pu/wBP8X+KJzfahaeZZXJaOFHYAwPdn99CjjFw4tlIZc454OQAfgrx8lla3oht5JZI1tvNWSC2kcMVGSSj7SWDDGSAMR5HGBXa+IfHUPjDxBc3cxlLPcu0ZMnAQyHaABwVKtyCOCAQeK8u8catNNfTeTarHJN5oicplwhUhliiMahWK8ZCjgZxzmgDlNImnju/tg3ymORH8osyPIrANwGA4IzjtjGeMGv0g/Ze8RLcurXhkguIpTMZSxhR7WIK7IsiMCkqsh6cMDgkY5/PzwzaXAZVa1e4tXiUSNJty2xYxKkUiLk/O38PO3Gepz95fs5WL3Uwt4oVtrUukZRT5jooJVwshyTkBwcZB3D5cA0AfanxU+KsGs6LJpsXnXWUTy0ZS9vGHBRiZWToNv8AFnggcnmvxF+OuuIfFlxZacryXchdcbFjKu0uBtK7vP2ybhgjByABX7ieOfBmn2mjQ+baKDLAxgbesUkrqpcxRoFI3lW4cqFXBB68/mj4u+BV1qniSXXlsL0pLdeUssEbMIoPPB81iG4xweSASvXaeAD5f8N/294d020vpRNsupGhlkiDhwDhmhnLjCRr8xJbjjBwOa9Eg8ZrdKltprTX19ceZCqI5UlmbzEiZVICqFVMkMSCeuAMfWel/A27m0aK3Nipie2mYGRXWZ5WbaU8pSfnKFgxBP3CMAnjwnw38Cb/AEnxvePJNJa20UTXBupoZI0t0jmdrhEDoQZ9oULtJB8zHRTkA1/AXgHWNXujPqd+ltBbKs967SOyxLlXkht2kQi4ud2FGMgk8HBr27V4dSGix6P4Ohnto7eVpLm68yMi4kSJ5WW5YBTIzlySp+6QMc1R1+e+0gR2OLi30+CO2NqgD5uYrkkyqWjXkgbg5AKjjd8vFdZo2s6W1h5V3IbNI/3zWRNwwlkLlRcTbQ0ZzFsC5IO5QGFAHxT4t0bWWaYXtpdR3SO1xJdznCSBg6zKwTiWEAIVGQRzgEE14fqWlTP5hJWFImkWJo1R2l+TJMhXgjcCAVIGDzxgV+mnibTrDWLeWWCxju7eERGeKaNArgsQW2RIqzOFI4GAfNHORk/P/izwik9vFfQWFtCLmZZI7bZ5SwCMKzqY3QZPzAYx1UZOMUAfB13obrDd3jCfzGiIjVI5GgikfeyENGxAlIQAZIO1ieRkV5tNbT2/mg+aXlDFyMlwSSqgHA2MGGB0r608SeH9WeGaG1SOOKAsz7FLI5JypwuQAQrqWOB85HTr4teeF7qeUCW2NrcxfaJ5ALhUWfOHVUycNtGCoJzyeSeKAPNJSbW0DQDdPK0hcFAzIEym198eM7ucYOeMZriJZJ7ycyIWeRw+/YxJ/d8FmUjgbSB74yea9O1fTbmF0s2h3TZIIWUNvlU7goZXIZdo68nJ6nBFcUdOu7YygII9jszyKo3gqWDIW4+XJAPbI9BQBWdrkWq25lQAKNkflqNxV/MJYgck4Ybjz8+MnJrmTDP5rzqwIBEjQBicDaC2GbuAG4znJ6HFdJJHdF3YR4KK+4jqyMAuRz97lj2HtxWZeJdJbrcRxBUDlVO0Z3OGdFDFckkBjzkYUe1AFKKR5nUKCrH5ipXLHIOcDPQ1p2xHClpFQffMSb2YMwQBFK/K5UNzkg8HgiuehubwzpIG2y7ViUKmQEXBAb5Tzwc5xmvuT4AfAlfELWfijxfDNbWAkie1sJYk8q9giVJIrqdWIMcWwEkbckEsemKAPb/2X/Ct34V8IXGuXVrE994okkhsbcw26XP9n2ys8ElxPsYQo8ru5GMhUznBJr1C7nkfU5ptSKmNFknlXeyNbyiRUUFPNAbDlVAzjjIA5NVfGepxXFxYaJYIbKGGK4t7a1tFjhjEUcakTF1lVWV4kOON21yw+YkVyEVpJp9v5u52Yhpj5VwDJKSBKrzxTlwyBVT5CFDDnacE0AdnYacl/PdLegRW0BuXmPmQTTySQRTSvIwkB3cvGBjJwuC3INeYalbtJfXUouLkgPDDaQy3aI7+YChtpmXG8eUki7QuQ6AEkLk9dapNaQyPdr5ltexTW0hhcSrAsiqXZWWQeQxjjQNngF8gbs0svhSy0+LTtUe/Ito/9PgdkDpIxIt4Y0mdvkdDI+4HBVuQuASQDyvWNFu7NbiSR2iuVaTfGhAeMIwiUxXII2nZnqRz3LBiOw+FVnA/iS1lu9RVpLa3uZY5rlWaVWcs/kuQ+H3bFJI5PmcEk1napqCapJczxo7qsqvbEbpBOHB3xsGOSFyhOFKnOcjv03wzmsoNfWB5PMuLeGSOENHNKpl3MF8mMKSyiNiCxJxtweMmgD6kstJlneGSSNiIQbu1Xyvs6XKsykskCMGFuVMaq2/oWZc8V5n481C4S3vbaN9lvJESBI7CWLzXZkVSVyqjymbG0n5FyCSM9pqnih7G1NlZnMj2qLNNB5SygTSgeUipIVGNqkng5jBBxnd4H4n1qC0imt7+9unkhMo+yyq7SXE89uMyymYBVXEuACTjnafUA/P74pJ53iHUZIJTfRt5sIkAaViAW3TLjodx5I4/DArwqWBoQYzgb+HAUZIDDAOOmCD6Ht0r6k+JGmWNrLLFY5luJNsk0m6JhbbuZIVlJChQWUcHoCcY2k+BvZzTSAiHzEjYgfd+ZshlV/m+ZSeuM4J+tAHJNZrF5irGk2xVLNGWZUDjGSQMMFJHOQMnBzVY2ir1Qn1P16jJPB4/Su7j05HYzSKYQwc+WqFicABckNggsMH078imDSJHR5GUvhlJUAYOd24YJyTnH4HrQBxC2kmwHOBkH5gMZ556ZzlTRHbgHDYABBJLEZB+QgDn+BiR7Diuyk0t1kRJsIrLhEQo+3ksFY+YAmc46nGe9Z0ljIpb5GJEhGMclQOCBjg/e60AYEscKbHgBQIrNMck7iFJQcdcHHPfd04FaOlXV9cxP4dmubaLTdd1bSp7u5uYYi8M1j9ptoZ4ruVC9vGsWo3HmKpAcY3g7VxMtqUVtkZLMNjAKD8ueMZHtg/zrMurVkAwGU8YwDjk5Lcj0/lQB/Yi3/BO79hnwb+ybp+p+JPDPhExWPgCLV7z4hjUGXxTc6vLoZu5tXN+b1oruC4uhIY40/dBRti4IK/hp4t+MXiqD4M6B4k+EM3hnTWh1G7+G3i3xbYeF9K0/wAQ6fBparbeHba51kxFLS1utAMI84CJ5DZyEuSGavaf+Cdl78JPBug614h/a7+KF7deA9Q8IvZeEfhBrt1r2p2+oWWsJMlr4k0zTY5ZYkRVsbtIYykagjfu2shHyz+0V8UPBD+LfGHhT4PeE7LwH8G9fGl2+l+F4fNjXVLu0E4sfEdyj7/9OBYbi0mVjnKndwQAfBuqG8uJri4v3uLq7aVjdXU8huPOmaU/vRPgh9xGQdxDZyDg84cjlSqKCQCQwbDAuSeQCPTaR9Peuk1XzEkkSaa5aeGRoJI5I9gjjj+W3Q4b72A2QelYSKWdVQnLMpYbcjr6nvxjk470Afpp+yvpJ0zwV9rty8b6xeNL9pXcphaKOMFiof8AdxnaRk8Ptx2Br7q8PX7rb+fdtdX4iuDHKUlkSaWYGF5WIjyY2ZSyswHAXBPANfJnwshn0j4beFrVLyK1ke0id4ndYo54518zbGr5P2glk3LkfePXpXtFlePFeGBtTmSCK1haS6lMcLu8gWRraCIENK/7tVXg8DJGBmgD7i8OWt/F5N3YI9v9rWO5ksy08geARqkak+YzoR5Z5PGJOR1r2vRtT1wwyPcWsctiMKyRNIRMUJbEguVJkbL/ADYPU8ck185fDbUE1eJWkvbuDaq2TQI8qtMjlY/kyo+TAUkZOVbjvj6RsJ28O4uLqO4NvtVYpLYAuwUDftEr7oZFUA5AdQQSFJFAHWTTw29vDcIjQJN5hVY5p45JEZECubKL5WjJ244O7Y2CcknHTWcSOoDxPBDsfdujhcbn2oIpFHmOqIuNp3DJHqTh6r4qi+1JcWdsXiRT5qXEbefKjqZ0njRrePI+4SSc5bOMHA5SbWtPM0N5PBNaskhjhKhXFvDLtKvJEXDJGCDnBZucdqAPR5NbW1nea9tLvdIiyCW0uGQDzQBEY/JYbiFTnnO7jA5xgzeLbaETyoupfZ/M8lrdxJKNzFyqsXZtspdc7mOAW2q2dteceIfFsrTNaPfRGGFZIRPvaOOaU+ZCpBYAqBI0gXcwxtDjAwB4P4j8Va3I8cU98llHCbhzPbwmBLmSIx4dSiquCjqdyMWLNub1IB9DXnj+O6s1WzN2ixvIqtPO7IkskhRBJaq4XHmJGSSAxBDAgEg+X3nj22E06RmNZhteaWISsWcBWJiRkAVFKLuI3FeWxksT83X3jDxDZXEkK3UzRTy+bBeJIkbLtLGPa8SkjaqtkODuC9a4PxF49vyjxXI3XeHV5rdpkkIDM0qzIpyQwaTcwHz4AZcdAD6G8Z+O4GguFs/7JkvJE3XDLLc2txEBGfN8pNqrKH+TdgkqUwVzkV8t6t4/uDbzvay3MM0DT7pY2kzGEDZWQbvnjMkTgE4+bBxjKjA1XxNqV5F5L36RwW6yTqIzcPdFduUjwAoY/KAC7Y6EgYOfL9SurmeUyrdhluMCZWkhQyhmZMSRBQMgDPAIz9485IBpt4wvrg3d3qFqL2C4jaTzrYeXNFJuLJ+8nGInMisWCjcw4BCsa5bXtS/tC1F1ZQXEM8ESymC5by8uQ6N5arlWQgD5hyGbB44rHvLy509UkCXMtrMzqYPs8cltLEY12yrI0h/erv6KVIKg8Gp9MmWc/abOyneNEVJmkj3I6hULxxxGQggqQAoxk9u4AM2y8XNeWcelixKyxqFd3iW6eE7EVtkhOEiLrvxhdpHXkmtm1AknhWON1mbCTJcM0cm1SrspCcOflGwk5O0nk5zDPY2LSyTRw3mm3Qt2MKWX7pXHz4kmSQ5SUFRuAY+oIFYj6ve2FuY3gM8lttjEhm2SSA5KjLgbww+Vh1w5I70AekWusQ6dNG9tLbyQPLHDLBMjKVJUHKO8akMc8ZI++QepruBerLp6ySSxajbMZjPYtILeSDKhSI0QsPMETKwOQDsz8teOaf4mt7xLZ7W1UyyLFDeQTqZPJkt9pDcqTt2Jgem0c+u/Fd6dqMwntJXtriLZcSRAosk0sq+TJFGrcSRsgLZweDt7gAA7zRLgyR3GjLZzxSypv0+aUAuFWLeV3sgy4AIxnle2ea6LSpL+ONje3XkXM91i21CSKVfIdAfIjlVRny2IIQ8jAO77pNc/oFte3B8i0nc3imCdY7kLNIqRMqqkUvK7SM8FVGDg8dfd9C0H7Stva6hZyXa3k2JjawFhFuJO4Achv4cIQo3HHOKAPsj9mmV0sFtr0vcTWV5E5QPNPEyzq2Wgd4sgF8njs3A6Ee+eL54Z9Wubm4jNltt/LLSWn2eOKeUbY8ydC29G257DcAQMHxz4CwW/hlc6hY3S2jXM1q8MhujiEMUj8pwTtVZIl4Jz8+Se59J8Z6ozXswC339n3EiJ+/8AnW3lsZFQRoJUywKMhOAQ4YsS2MEAr6xqFoPBaaNNDDIbmazVbgOVd7dVLyCUIqgkSRuCysOBjGM1/Pp+0p4stNb+KPiT7PdPqFvZ3Uun28SkwqoszsRMkESRqq4ypAwARzwf3C+N2oWeg+C7yeGW4Ww07w1e6iZEt5EjhMgBglSZSAxSaLauGJDqd2DX86HiBH1LWdQ1ONzdRTajJcPcSg+ad0mZEcqRjLHrj8qAFDrPFFM2IMiON0yrJE4CiJiqctklhnnkA8mryyW9rO0kSLcNEgEqOG2KWDEPjooDNyMAnaBngCobbTppCoELyRyosYdmDKQheRcZJ8vDBecdMg9eN+20YG2NwrkmUFJo1CyKeVRz8oBXDtGQSeckUAa2ipK1wTCpkaVy6ooYuZQBubaHO7c7YySc5PFfRnhr7RBaGC9VoPKzGtuQBMscm5PMKlcx5wSC3oT0FeLeHBa6WqyHzI7uaORYmgcEzok5XyptxO3DxvuwP4B3Ir1O61FNUEhjs0gvWhfzXjcOXUoIwJ9xG/IUDJHcc96APZPB3iqy3w2g1OSKKzhlJSffGtw2+Jgq7gPMBUJhySMQ4A+UV+lnwA+KVpd6Zq8T3qb1js7VoDJKFU7X8udY4yBuPI3E7mVQCc/e/HGe0NlHZyyXQS4jhjeTah3OrbY8eXvGcB2OCc8EEgDn62+Bet+VYJaqWHnXEErEpvllClVRJGADKCQePmCh+OaAP0//AGpNYjt/hh8O4rjUhbw3HiF98oAuMAWTPE0wYAlhIQM8bc7hjv0X7PvjrdpNnDOpEOHhtpXacAHHzSpJcSMBOSoPUrhwByBXknx/Nhr3wr+HdpfXH2WO0u1vISweeR5ILZklfyoIHdcAYZ3+X0IIGel+DOiXkOj2oiIlEl80qW6iFJocxrKlwls7DFucschOSpAYE4oA+p/HWqxzJbFC6us880ilS9sHkhjjhbC8nCJKAM4yAeCK/Tn9i+Nk8BaSuIpZAPKAJV4wQ7lHyr/NjK5xnb6cV+W/jfw/J9htblhM8kiO0+OGMe1MOVXCoTvbG0nGBjtX6efsTm7t/BWl7oZLgXG4E/IqooJDbVZlyBnkHBwScHqQD9MdIhQwqrlcqM4VVIHQkYY8DoCRzwK3mGVJAjIygLsfm4cAqoUD5uvOeo6ccYekRyLGB5SB2OcKSowAEjLEDLMFwCMnkHBxWm0MqLGDOYyocy7FV8tIchQxjBVg7dRg8evNAD4y6L5caKCS+QzFGeMqcmNfXcwyDjPWsjUnjEcoUMXBAwwBLLjIKk/eG1hk9Acj1rZOMICzYTGQwJJHOcs2D3rntVIiEjGQydcKAcDnhUXI429eAc89KAOJ8qJb/wAwIhkYrzk5b5sADJ4A2g46fiBj0jTYQ0URLoA5ZoyhDE7ct82ep6ZxjOMj284idTeLvk2lgTHGuGy4OCrqxyoPPPr0616Np0gRNhOBsGBtB2gEA9DnoTjA6sRzxQB0L24bazFlAwwCkhSRkq3K8HJJPTJPOcYqV4kVF2MNz43Z+YBSeVALDD7VOPTr1qtDMbhoo2kVX2bRv/dgMpJYl3bGCqjA6cfWmNLyoIAJ+bORyRg5zzjHf9O9AEhK+WSoVwwCEgkkornK8dwxx6ZU5PAIqCIGMSRlzslLSZ2grEd3mkrgbhgkrxgkZznNWUK7QGx3bYnzK3QENkHKnJJ75xzSqyiAoF3AZGE5LQ5Y7QMnJMeenPtnFAH+UhZ+GY7ffLElrPHcQru2ywXAMy7cCKGNlMRZg+CN3ypyD1N3SbWxtp5JblGu5Sp/0IxDyo5Q3locg/MNgbBIOGzkYrm7PxVd2zwW0MpiQRsBE8ayxqA6kBHwxV1jZsEnOM89TUOsape5E8UokikdIZ5l2xbiu1md4s5XDkqSB2yM9KAOlvbiAyTBRDAo3SLGBsCEfMiKcDOWGDkkE84GOMn+0BBAJVIUSTPiNnRTvIyxVMHGcDp/d6VxF3qM2yZnuJFaQlxEFY+bErqU+clfkyrfN3DDpXNT6u0zSopW2dZC6RRzyb1C7uQJScADvuHAzg0Aesp4hSKARedHHIWdg0jHczEqCRk5Pyc7cZ4GCMVSTWVe8gZ54VijyQ0jhFIcFsKCD852p2xuYdzz4+t+9yolxJJCoInkMmJECg75VkKgHaI8kA5I6A1k3euSxSCEzyXMKSl1ZGDblU/KwkwdyYLYAJAzwBQB7Jd+JZrV7y1V5RaLCke3dsJRyZQ8qpgOSpUbgPmIHSuGuPFdwkn2azfdaCKQ3LSusUoRR5kjQbc7jkAbSeRnkVzuoa299cRLZxyrYpbuZkITc4IQbJJActGSF4ydpyV5rEg0+WSRhM2QThEDsBsb5S25VIwAB9evNAGpc6xFNGwt1mupWXeRcFY4E3fLlIwczSBWjwCcZ7MKxZb271FWVkCorROxVGLxEIVLhgv3CFHGQMkYHprXehhEVoUVcRLJLtfcod9w4CgFeFGRgY3AEd6msdLu0CeRu3OGIRGZSxRMO0mMbV2buTwQT7mgDkorWe4mHJkAxh3YYGAxxk8AbefrwK6620VTBlW2o5T955cgTzNuRyMbWDO3JDcDp2rs9F8Ky37nyoisqo1w6yKU3RxgNIUGCXABxgDnIxwa7K08OmSRQIZDEgVmTLRjzWCBo3wMLghcj3yeeKAON0zwtdTwSeaZniLxyW6xqojO3cHkZjjJBU46dDz2rrbTwmZhEoJkkGAqhChVmYnYSB853cc8gHAr27wro9/Ba2yPCrxTOzCRo2eWOOB1b9y5YBgJEAzjOGw3HFd9aeGLNrmzMEcUU1wSsshDoyySkRqy56ZOTwcZc85AoA+al8IJaEB4C3mgyRq67vLZmJRixXA3Dgj8H9vr74DeDZri/tBi38q4KrIYgqSQpGpAZViTIcbVAyRnB5XJrmPFGmS2kv2DMTQ5WNmmRQdwcRH5o5CAgKOeScAg4DA16p8GQbLWtMuXulaEStG5QCJZzAoVt0oBMODjBxyC2Ac5oA/Rjwt4B0y1jTUNOtzF9j8kSyTXJ+1SSFgBdOobazNIqjGQP3QzzXpmmeHLi5try4ntzN5iyLPMYoo5kUIFhJkCHYqkDcRgso5bgkcN4Y1q3isgEuxKJf3fLyBHPVCzMSWjUsDggDCHGDwOpg8bNp8UcdzPiKTdcOI7hoE8uRXhEUzWzEsoXeCxyTk5XIxQBqpbJBbmSK0njlspUe2ljn3WeGJQiZihzGxBPB53DAzjN3+07Zljgu5lnuQhFvPBJHHGY5GRmEqzIWJCsVOCr7mJAxgV5Z4g8bx2DC0sLiM2l2qBE80hA2UGWkl3O6AnKhvmGcqBgEeY33xNsba5jlku0cWjgloNybiF37JHEX7xFA5JBJYk5PJAB9V3E9iWiljRLe2jMqyOPONuFMZxA82drAqxOMA4GQMYrktb1e2iItIprdVbyo1jESvE4kOJPsvltyNpB3FcKIyB0AHz5qXxz0iLSIY5ZxDcMSV3RqizElyq5VRglWwTgcdTya8D8Z/He3uZXu4biOCC03pN5RKxwOFcRb/LdcJJGT0wx2njODQB6d8WPHGn2VoUW7BuDJDBMglUJKSZd8hZEPG2OIgEqedwyACfgv4jeMItRZ7YyrPbO8qrMs6LGjNAMZYqfmCnDDpnHIPTyn4pfHE3d3eSQMgWFwi7WeTzmjXY8sZmfAj3ltqleM8dM14VD8QrW7aSQI0rJE88jXDRGSW5mO0rCm4iQAsDyP4AQByKAJPFcFhmaOKIuZS8suAOC38W4DoCAcejdec14nqlkYnRbtx9mJJUwtEW8s8tgZyrE9Nw4H4CvRLzUBqNtJI7cMCCY2xsK4LO27PJBIwO/bAxXnF8UEkiqSyK2CzlfMO1cK5A6jj/ABGTQByd3FapujhUMG2EO4PmRgq+EBRsd1J4zkY6Vzc0Z3fOpdVfpkDKgdAQMjr7fjXYzOuGYxB5nkL8cBGyGVkKHpuZsgYxgc1z14XWVpW+SRmYgqqqhVQAAuB83pgjr1oAyJImjEcq7kVmYK24FgRyPunP3SfpmnW9pLNJCnAWQkJubsTgk5BHXjtV+CKSeQxyRlggIChcAA8k4ZeuAeRg5A57H1Hwh4DudVmXyEYRM6F1IwEDtgZ4I4GP880AWvAngB9c1S0tLVJT508YAlgDhSuDK5ePO6PbvPfhee1fsb+zL8N7S1vIrU2kUvkL9ltlxIs11LE7QtcEFgYl2FJCo4DABuOvkHwH+DaQwRyPZD7TIFgS4KFQqllDmAptYb0Zg+c5D4wMgV+zfwE+C+kwQ2etRW6TarbW8s0lv5UGyIfIr4C7Qin92VwDjcNoGDgA+sPgn4RtdK0yzuPsk1vdW/ly/ZDI0Rw2CVmxKcQtIOMll+TpjFei+OtQtHgidrdEvbCCWKWRH2RFZwWZBK2AFBJGccYOTjitLw7NZ6ZbHY8cc8qANGMkBPLaMoSBnzQQpA44Oea8I+MXihLeG8V7hIUFvIowuHefazBnZcFQI9pOMnOW78AH5Z/tq+IPtWj6lFFMRKlpchhBIZTGqxs68ox3KQFyQzN8vpX80niicS6/eNcFz+8lKMmQd7OzArvXLAZ56Ht1HP7+ftR3F3rnha+l0eC4VIDcT3Ly7hZzvbQs8giuGy2dhD7AB0OQW6/z6+IhKddvGKMj/aJCQA3DFsYUtztznGecDNAHqPg4l4bcqQJFeF98hHyFTkFDg5B3LuBHbjPSvsTwzo0F1oGoMPnuLjT703DcJE5VHlRoSIl8lu5HIzn6V89/CbwsurWAknRoWgXMRIO24lBLqsjeWfkG1Bg4zk4NfcHgfwzcW+namkFq8kMdpOZBGrzq0ZidsoWVc9VPyruB5IxwAD8n/GNsLbWbuJhlleVOEULt81iGDDliQx6jsOTXa+A9JmKfaEWRwTwQp9PmQFRycMPr9ad8UtIFp4lusxyRubsgoUKq6OzdA6jncOgPQcDvXt/wn0KC50Nz5iCQPuiUFQwMak4Kg5cncMdSApwAOoB1/ga2nhfeI0KyFkdnh4jUqVJUlTsbA+UgZz3Hb5z+OE7S+LruNJBJHE6gScjoowApH+zjj059a/QLwTo8Js7+KFBN+5Lhn8v9wwVhK53oMMRt6EMODyCRX51/FqRJvF18gypSaRCWI3ZQnJcg4JJyeDjFAHlQbczOIwMAtzwnLchB6ZanrdeWRujBQ5ADAEHIIbHOV+oqy1rHHCJVfJd5FAyW3BeY8QqCx3Hdz09TVM+XJG7FSWBUAEjqd27AxkHp78HNAEsV0plgTyFcKzgDJO8ONvG8kBuMA++evNe4eBXjLxSyZeQkCRnKlVXKiIbjypJODng8c9q8IiCId2VIBBIBUk/3Qu4ZPJ7Zxjnrmvon4VJ9ov7ctFayQuVSRbmRoY0IwY/lhYEsUUqODkyNkDg0AfpH8ItPguEs7iExxRXFuIb23hYRDNtbgrIrKQZVctKW6dCoHavjz4+WaQ6rdmOJUSSaZo/lxlRJKrYLHOAVI5GcrivuT4PaPN5KXloWCCyleVd6OgAjjYhN2GQZZyMDOOM9CPjb9oe0gj129e3MgQszFmAjiMkhLMIiScxHIwTycbj1oA+RNPjUySZPlpvVSdpc4JHO0cnoM10bxRrbo+XMjMdyCLaFjX7kgfjcCc8CsSyR2aQjJyxbgHOQQeg6jPX0xWs6SbY0fzI0kKSAZJVgCcYY5C9WHB/ioAhaae1fdEy7zCH3rhiqli2CdvBHGR7daxJSS4AVBhi25QFxu2sQzDlhnPXOMnFaVxFLMXaGJdkSgOx3MMLks2S3JJVumcBaoJvDEnGVOOxAXgD5QOe/X170ACJznYCuAQgPGemTjPHc/jW2IYokDFQrPtcOqhiflDsGOOoDDI45FZtsk0heRF37DvbKYGzIGeowufY/UVqxyoAQYi2Ru4yQpB54A+UZxkjHHfmgCNyVAaME5IbCqQMdMkhfXB9u9bdvP5aqZMFipQL8hGMgjnJ4ORz15HWs2cCH725WwGSP5kKFgpZWGcqB068hfWmrcebIkhKs2QSgGAi8DkDJ24Axx/SgDt7W4SNkkaQN8qsyqowucZCEE7vkHqBkYrYuNQ2R2ygMqMFwV/eoQ/AxjgA/Nk5/VRXAO0EmSquFAAdt0gHPI25GcFxkYAPIrSs5pkjVBNJKhKuIeHMOBhZEBOD95uMkjbnHPIB1qSKrEois0qFd7lRgAhuATwdwwCAOnGMkm1DNJnYyqdxLSeaV8sBcHJKAkjcvAHXAFcaLy53MRE5RAd8gChYtsgXEgzkEnB5HY471eTU2BAf51wURSNxjDPngMOMk8nryPSgDvoJkkhZtxaQEBUTaMgjLJtL7t2enBHOOKnaOR2W4VZAgMYjVCW5XJIUnliMP16FhXJ2N+kcJjG0tIMqUO7eQf+WgY8DDKQcdUx341Ibj7O8jTQSu6KAEiDqq73yzcBlBCsvAGOcdRQBduUkwwbcxUK7glVYK6kMF3A5bkfTrnArDfMjPvcoQropdGxKqrlVJXgOQTwc459a3Z7iMiJyrQqyq37x8MInjyQgdT951lKgHPQHjmsVoFmkkP2l2ByYvN2xRL8kh+Vy7cl0GQFAztG7JGAD2z4JSj+2LYTIoY3sLh3UyDbJJtZ3yxG0ZLYxnGcHIr9VNOu0ks1ESPMba13yOmDFGCmPPQgAhANxxjHz8DIyPyr+DsC3N/pzyKCfPQshZSwTft2MFbaAQzdW+vev0s0ORZrcRNGlqBboYY0jWKNokKxxRfuPuKSpO4r1HbNAHd6Fc2Vze2VxLEpMkkcry7Rnzl25lORu83n72Odn0r6PtgtzY2kdvqAt1nk8vz2J8iKPbtAYqDsBZCWDAn92wGAc18/2WluLi0lvLa2iWZI2tzCkQKtGFUBlAyhIC9QCRnBPNeoaVNH9mit3upYGa4CiGJirzSLh03MoICYyOc53DcBzQB5v8X9BmnRxHdq8kMhU+WjIJAWC5MykbgyB84ODjB4JFdP8AB/QNPglmv4xFNNbxhI0uFRjGgh82RCm5kRlWEYByMg5JHFWvGP7nS76O6tCZPtG+R422MEU4Dje2GJRirMccrxwMVyngG/Swtr6KCUp9qjZYPnE8vzu6kyyBuGUxuGQgE4HG0g0AX/jzf2Nj8NfFDsm2a7hkZV/1jtLv3AZBCAiAuBgZJYdMCvwuneJru5liVsSTSSKMBmZd3ygljlTwRnnqB0r9U/2m/EtjD4U2XWqzrOiBBaqs6oryEBJdjfJOvl5G0MrDI4wM1+Ucpga8lltZ3miSR8l42XOwjgpjkZ7nj260AakC2zTgSpIswJQ7pdoH3Ww6ggYyOp6bSOvNSvcBZdrNgEMiSKQGkIA4HHyjAA6dB1qjPcNIC7qiPHAFVUwBg5I2kcb8sxxgHHccE895p3bwjCdpCrOEJAVAPnbB6eZgdMEZ685AOwLNNFKylnjKIJZFjUhHO9RDkEB03qoPTgE4JzWfcQN5IDXYaNHdo1IyZCqhip7LycZx1HU81Ui1OW2iAdVIOPMTapH7va2V8zIjOOcrz8wrK1HWUnIltN6xqTmOQAMnLMOVXEiDoCfXHIwaANG5/e+XE7N8uw43OI2LDvg4J4XJ6jHpXNXMQWTJUnCsMBQyseTwGI3NhcbuvGKgTU5nSaFTIoJDOSzEHczYUMSflxnHJ4Y+gqA3j8yWskLyW7YKNtcSFwzNgEkNhSMjqN3Tg0AZV5YwzMYpVYs8YDh+FUMfm3Lg5GCeeKpxRJGTtJysbxIA7bMAZt2WQbiq5VQRtPDcVfk864kVkTbKxYNBGDsVs8hFx0AJz6c44qtJZkgFCRIdv3ScKqgZJyvKhs9/zoAXT7W3spvNGbuOQlpRt2RnO4L5jMrcdeoB4yPWti3IaWSSHy4/k2wqvmEHbtQxA7cglWAPsTWcmnzWwMbiNX8sSDzG+VQykqSFBy4689MHr0qe2uH2xySxbF8+EGWVHJVicKQisNwIYDGCeBg0Aa0GI5neZhG4DAvJkDLFQ4fHbGAefSrU9k8lsk8QVVbAUZUH/VkeYSTnaWjY4GOwBot0ku0wIWDeZI0zDzHYqGGJXiB4xGXJbkYY+4pbgywpsUhNjDcoDAFASA6nkYJxjJ5HPegDEmWKWIQSQmOZZVLzsqlsSAgtltu4BNvyk44zuGafa6YLi4WO32tMVzIGKoTtZgNgJwRtAOc9j14rTM6sSZY4JsK4VGhBVi6FGYhowD8oG3rhuRg4NQWztbTI21WUKH+ZW2/JkhHzjI4I4x9aALN/ZyWqRsyBQMNHiRTlBhi4VVJbc23B4+7jGasWRgBgdlaUmN3KbnTlgduSU6AnIxg7kxnrWq939vdZLx44IjbBEllUsBGSQqBYw21c5AGMAfmasLWu5VT78a5KsyhnjbdtMQZV4Jzn02joaAOgtre4eJTFLNPAIAzZyZCYwwJaNDxgbyD6ckeuxo9g9w+qW6FgslnLKZ5AyyiJfmEYUMQG2sTgnGRnOQM5+lTSCOVwUWNXXJkVlB2qU8tef3h3PlsDkevQ7ek3F2Z5Yy8UsJjnt4ZYc+Y6MQ+HJIxg5x0+VgDQBympaVBPOgs5HEUaPuM6s5YgtJGUKqCrkjsMfNgE4yaP2KFZIvOJba6rIjtIm5yxDRMVYFl3KASM4z15rbmaWNXb5lfylEILOgOOvJGRld3I6++RWLdzq7q4ZyAqlVwPlKhS+7zB8wDFsMRznpQBSmt7fzhFNGyJvCStktswY9yL830GeoC89q567AjlLwvAWhuBEscmJAwzn97tb5k2Bee+7vjNXpt7vLFGzMUUEgblLjAJGxc7j8xwDjAX1FRJbI7LJcDf8/JEm/zQoK8YJKYwMEjHTsMEAxpYna6dnEePM3MEwUdnIkLQkcBeQOPTg+my7wRJEJ1Dx7EO6MAOfLDKi+YBlNshXPT7mRx1kaOHzsGMCAgKI0BRoioYKSzE9flLepBwMYASaOMlcwAkq2VGSJgAcHdH/CUA6c8duKAMK/klLCU+U6tkDBVHwcgPsVsk5Utls5/GqUd207gQqyokighmeQNKiqG3bSAD7Y43kZrSvZYNwdY1iZFA8tCWUHBJw8gySGHGcdORzWfAS0gSNvL81lLDbhwdwUj5V+90+u7igDqtFeRJ47stsaKTdHEu7bIyk5QqqsVjAB6jHPPXNb4u3ctuVonGWXYCEhDszny8EZXpj6kZ45p2s1t9h8kqAygtK8WIpBt3HGGYh2xkngZwaicrgPE0k8TgL5u0pLEwY5UIDjfjb0PIP5AEVxesZZmnUS20pVpERmRHkY8twOX+8wPrxjrWZC5hBcw7cyFIy6sJNrqwQFWGAP1JB5xmr9oB/pi348ohW2RMoeZmVC0RVl4VskfUc4zkVFA8bFBKhKJ94bi5ALEBSMcjawycdB9aANk30Di2huAAiKoYQBIyN4B3s4TBk3ryD06huTWet2qSCZClzFGXjiNwZlhbB8vcygKSPl4C9Mkn3m8yzfzfKIjhkISQyRFgqt5jDadrEEbdgHJ+fO7jAqiSSQ20M0aulvujSSNRnZIHI68MuTk5Hr3oAa94PKhEYjSUMpcA5QOCH3hABkeZwd27gYOeCX3MV05cshIcGQ3GDvAGMgDbghix+YkhmBPvUt/ZSyMHSGPa/lFXjUwW3lFhEXjMoGeU+9gbgDnvUs+tkWiaf9kiAVgJJdzh3IUBwrIduTs64JGSQT3AOr+EVgdX+IWg2pyDLdRgmRiqlVlUADC8Zw+DyobGa/tC/Yj8OrpnhbQUtWhMi26NNsBijYr0jfKja4hRFx7cAc1/HX+zibaP4w+HJJbdpoUuY5Wj3ITOgIaVSVJKqRgbu4GRjHH9q/7JNqt1oOmS2KiBWgjkdFbcdrLFkg7su3zfNzknnJyaAP1O8PRCXTYcqqyEfwnrwu45I5xgcnisLx5FE+nqoiKPEki3MjFX80OCQ7pnCEADAHYE8V0OireRaTbu6u88cZXy4m8oMVUZVN7AKD6bu+Dzk1yHjyY2+mTzyGTDKzSxgNIQjRMm1SjDYAxBzg4wRjnNAH87/wDwVChil+H/AIla0dUaK0neQskbBsJJsMYY5ycgcdOSchRX8Vtw7DWNT5JLXVwRgjKHz25xjoAOnWv7Qv8Agp5YlvBusItzvW5sZ5pPKYGSPAOY5UwCp2lSASepOMZr+Le/cJrupLyxW8nAdhg4EzEgYbG4j69eKAOhiAeKOKMAOSdzMwAJCrtAyvynhsZJyWHTmv2k/wCCS2uDT/HP2d3iVvOUFLgfucM6pmQup2uCcr6MRxjNfilBMPJLEnLMMLtBB+6QWIPQnaCO4HWv2G/4JXQ2dx49Ob2OK+hkTNuVkLSCS4iYurr8rSBSflJ/hx1PIB/dR8FNWhTQdNmZ9iBbWN3cqkRaQHahZsfMTgAdeAOpFfT73Akd0QOflEhTALDcQwyAOh4A9Pwr5J+A5J0CxgvohKIkt/MmuYUjhuJAqur7CxCOu2PJxgEDmvsCGCOXa7KA/wAsYbAUEOdpQEkZGW/M56UAOiaQnaUYbtuGwoA6g49BzWjFHFGBJIAoYsoYHGGbAGMDnPPGeaZAJSBmLYoZVBZlJAIBGQrHDDBHBwc8E1oLaxtGEm8uZEkEio6/LG6EsrKSMZHGOuMevQAh8hME7gwB4bg/LgkgnbyAcY/x5qBgImxy2GwxwHBY8qx7EfQAcfWrrsgxgbsLnGc5PTv+I/EVTlZHUhGBVGAcZB2tgHBx04deCBQBFN/pMiOZZF2ypKdrffKc+W2AMRHJzg5O3HQmte2MjHcqAR7QQd54AOAFyvzHg9+PWsyGNAiqDgjIJUksMMSMDsPvf99elXYbp42CHjGSQR0Az90dyeO9AG4HiRwpCxL8uNx+8cHGCeM5J64/IVdyzKux1BDZfKgkptORGSeH3HPI9fqOWSRQuy5diyvIyMSQXjZ2dATk4AjYKM9gO1Wl1KNQsKNCNjOV5Jlw2Btdx95RgbfcmgDpN6IRvVWVsLwQWYE4BCAYxwSc/wAqld4yRhRhccEgHPOMcckZ9eOw9OXOoR7yyiNpwmFGVV9pI3KGOPl479wB6VNHfs+SMGRWKlYyXHJyp3FR83lkEgDg8ZoA2JJtrJ8xP8OCCMAkMckccEDkj271F9pUuSpVipIYKVBB4+8pHHDcfWsFrlt8e5NkkjSyMAWkGFwpIaMYBJKnDEcdM9aiOpZlCgpgqxcl84IIxtG3nI3Z5GMDrk0AdELnHy7vnA4Jwu71OzpxkE4Hf8KhtI7uY3Cy/NGjuV4QgxkgkkrjjbtBJwTk8CsjzknCkNsLSoRtkwWZMEKzH7wLDH06VqwyuuCSec5xkHghcYJxgHp19aAFkd0Ej5VWRSUUOqKwRMASfKAgyccZGBnPOKsxtP1dV27UZuQQGIywyAMjrz0qOa2tblD5mzzkRvLfYjMocKrFCQcEqSD6g88VExkjjZVBnwgXG5NzKSQQRsUEhGx052DnJNAHR21wZBhyDj51JIYHI5BbsRj9atB9/B4BY4PUAkZDZPOenv69jXMwyrbRhIQIkRNsaAkhRtAwATn7uR9RxWnFcRsi+W4PGMkHG/gHgH268daALkkjIkpVC5wzDaV3Nx8oCsR82RgAkDgZIqlM8iLEZo3QugfqQGwTkhATg8HuevfrQ8xXBByDnggnPupP3PbtxXX6ZY2t3aq88au2CylywCrzwDn5RndjigDjkmBVccAAcYw2TyPmz2zSSTBQWJI2gsxXoV6jI78966640XTELgJKDz/qg0gAyQeCuMcDj37VnNo9vJuWK4IJUEiWMrtVWHQY5B56YAoAwYbyC4VZR905COEYEkDGNrDjnI7dfQ1aWXfkhgRncMZHcKFHORz3+taL+GLiND5IR8cqEIjZurFRk8de+fWqT6RexDcbd1JAztAK59Dj73QUARmYoGIQ8nkDkgY4+vXI+tREk8yKy56A9SCDhgD1BGO3aq8peKSOGQOJXVmVcSZcA89uwB/Ks+6vobZ1E8xR5CQgbIGAOck8KOo+ooA0nIYfKSEByOOgxwAOmOAOapLcRyq/DMGMkZWRTg7CY3Xay5xnPbkH0qNrncq4K8r8oBBBUAEZ56459h6VTeQllIDbh3OT64JA6rnHUdDQBbgnlAt0RojNbfupevloEI8xYgvVhHgKOMEjPQirztH5kSsyyvJHvBjDuEyqjbIduFbIPGfT0rmbSZ7aW6ibCsJzJGGfcVilXcjD5fkjwGAyCQUYE+luPUCNv7gCXDZHmF9vp0GP/r568GgDaLKgIOCTuDAAkbuBxz8wDdcfnU6XRjYbecDO4EtgAYOM9ufT61zMmoL5ZbeWC9VB5Q56gAc8k8fWqMGqC4HmxzEQnzFwVK5KsFbBI4IwfyPpQB3EdwxU/MFPUZbd7bWyeDj8uaf5yhfmJznI4yNo7Y9en+c1xcF+oCIsxwVKgSkFjwDuZ885zzj17VemvoISVZ1OCEMiNmPry2MZIOV/LvmgDpWkh2DawOM+YBxgEDp8xGOPTuc9ahjuF3YLDjvgfKAcA555yp6c8DmubW8iQk+dvjfLY3kEjGAAT0II/HJqNr8fu1LlWfcpYMCGbcSvljb8rBc5Jzz3oA6kSgEAlSckAkDOCcjnP3Rz09fzrTXEbBFfDBCHYsBgOjEqRz2z+gNYjXeCDklCzDJbcflHzMwHKjByT0OTioXfzBw6swyQmN2UcgHLg/KeO5+vOAQDbN0CCAfl4HGMbScHPrVC4gF3HPCuXR42kbaxjPlggnaVYEAe3J96whPBaw+WhZdhZQpctgAkYLMxJbOeev5UyS8IRnJJd0zGqAg5ABIMeRkHIx9PY0AI0Q2DYzbG3YUpyW5BBVsHqM5z3rFuEZHDKuSrFgSBhCylTjIOGwT+Z5rZW/HlSCQEADzmcqB5YSPDDcV+4SMnJJBPpgBsaRyckg4yys3QkY9e+Sfy96AMB2kRY9pll3qSxOFELEkbcnlwcfLjOOhNWoJGVnRFRiyq6u27eAp+bZg/dyw/LrzWg8cRZS5DZ6qTlee/B+Xv+dRlIVkklVolQHBG9nKBdpZG3HJUKBxmgDYtpHePazFf4sDgnJwDhT0yPQdfSp4WklnMbSKp4Vi+VRRjaNx/u9OfauVa6ufOeMxI1qUAMm/BeORCGUxgHjIA698+tTrqZiZwWTGFU5+7GVYEEAng4x+A+tAHT3N0oSOMxCPAAQ4+ZyflY5UncCynHTr+FUJbr5JEJdflPOwkBdpB+bJycH8/QVz8mqKwBEihlY4Z2BAYNjAJ6fMBj61Jd3qfZzucAgZBBHJ6kAHnqOKAPNfiHNFHY3GZI28yHcQDgY2k4Ynow7gDj16V/Lr/AMFYda1Z/DL20LSx6cXdp1acjyjvVFAQHHlksTjoccdxX9I/xRvHTTLthuy4YgZYnlegHfgn/PFfzLf8FCrTW/GltfaYLK5kjjeeRXFvMwVIRJkhG43ZTjGBkYFAH4I6CvlXUMeEnlmUTQneVeMg7yylWAPQDDA8HjBxja1bSbfXL5pJrp47qFVa3iVC7FUQYVgpPD/cVfQHPXnOFje6ZcQxnS7iJ7e4eKVzazeZFMCypFMQCFhCISOgz15xW5NFeXl5bPJFJZwmGJpEtwIpJxbHiSVTjygWAGQPfBoA2Phl4Zm1TVrj7QqNbfZ3VVZCqsysEYJz8pXzASB3xxnGP1L/AGbvhXLoxt2mhj3tMrSJGc+XBLGr5Z42wV5IwcZzjHNfI37NPhr+2PGElukDs9wEESyjnfIsfKPjaNzLyeRjn3r93Pgf8HJLPT/MmtC+5kMYzlY1RRgueSSVyemPl7DBoA8V8f8AhCHzbQh3l8u2klfCRhItiEokYZSzMQVzt/u4UctXgPhS40/+3n8ONBFcLJcMtwhMbDy/PJV23qPLBPvg465Ffol8Yvh9LpMC3kqOyXKLtCsI1hgMezA2IMHbubnGSQN3Ar4BvLPwfofi1LxPM+1wzx/aFWKQwkKyLIk85lZnDHzTgKTuOFwMCgD7OT4UeEdM0KW4eP7HctaR3KXEsFsIYcQOs8ImSQfvGEgYADIRdxK4Gfzk+MXhfRr3xA1tbTfZtNs5CrNapG819cOuAscizCXbuWQEFcAs30Ht3jL4zazrv2bSmSS08PLGiT2+2aC6vJCVhJuZMZj+ULwCDgndgjjxG91JZGnaUadbQxPOtvPKBceQskazyopTPlgIUwWPGflx0oAx9N8MeEZNEurW/sZYbuBvPVZg1xMkAkjKycldiYaMnJIQZ5brXmGt6BpthbXiSX5hhYNc2sUQhMkkeWMZm8wkRxYDD5jgkZAB69v4m8V2FjpiD7VazSXKSWEUlgJZN0s80MgMyu4cAbQT1DZHQBs+Ga74ukgF1pN/510n2dIFiWN8B5SrRSpuJaMhC2WJIAPQZBABz914ltdHtv8Aj8hSGZ5z9lkiM0juCVVPMhyYgdygAL0A5X7wpWXiKxubVYLuztp5UwWFxM6GFgmxI2d23mMOCRhiTgZwOvk/iGSWwH9oXF6LjTLcsylNjSJcD94YZ8EMWDBfm2sMnkHFeZ6v43guIc2V3JBPLMzOiEPJAI87PNl27k3ZB4P8XJNAH0Pqd74fktri0uYrW3mkA+0xmRC3ls4dAmxge44bJA6jNcRqnhfwikEk9zJF5VyyCyiyjht2xSZpS7HIBJIyAccEGvnDVNfIUOtwy3OyWdw4IkzFEZmZpSCfuA8nnkdq8t1r4m6ijPZ21zHJHsV2ZSx8oFgVUvvIaTCgnqMtxQB9F654F0c3Ec6XtlGI1VYMEyl33NnKlzsUYAGApBPUsK851PwBaCWWcFVS4jnWRJSojjcAkgqCSUZQhJbOc8GvI2+K91CsBgSUSOsTXUkso/eSKxLbAQQB8qE5xy3HWrB+KlxIkscwLmdGbeQrOAHURIkZTaXxuLAnlT1oA1r7wxYQQ38AcrNHBFGz7iEHmOgwsqg+WoCkHOCOnWvM77Q1eYLCJjGMGWEKGIY7sumVIPAHbkEDNSy+N5lnmWMk7ElV/M3PHM0ZJBYnlcY+Udcgdq9g/Z88Ja18UPGVmIhb2+k6dIsut3V2+I3imcokSLx85zwAeFUtn1AOy/Z5/Z1HiDUZfEHiiOP7DHCbjSrS4jkCXEr+ZGs0scaZYJIn3c4JGMdK+9Luaw8P6S+mvbrJO5MdvIJPLaGBt0QDw7Tsj2uNoOFVAegANel3uk6V4Hs48WsVpa6bpUH2aSBEktp41Y+W6mRypkdwS5zkAgkDJFfMHi7xY+tXmo6mbme1MnlyRAzsAIRCsKxeTECQCqKcgY/ebsEE4AOV1YPPqssES3RUu2+6IXzbqFYkSf5yp8mTc2EUEKEU9WG5tKeCza38mK+RVdwrxh5DIMIoaJnAYvMQiBVB5Zj0yQakGrmONJbyXzkkieQwCBZpwQqNGTIu3cxYOBnACNwCciqmlahbzXr3QgCRYiZtrRIsEkqSGeaORlZY4lkKY/d5AAxhmoA6uCG3jtlkuHaG5/fWxikSWSGRoo3jO8hCA/yMME8FV5AzjltR8TJqFs9nOZorC1kVLaBzhrmSRskxbDgozFMnsBuOeow7/wAXKbt4dNtbg2UU6bp5VNwZ5mbc1rEAp81JDlTkAfMCCDXOXN9p0Nw8Oo+deyzPap5sQmYWKwZeW2tUjYbJE3bSy9clcAZFAG9qSyLB5hFtZysqJDbRTkyiMyRuojZj+8yxxnO75Rk4AFanwtvks9Z1Iww+Y32NmlnJdjHGdxePzGyAJHZt3soAwTmvP21SxktzcLa3EU0cjFC7SSCWJm3RySiQkJiJIxhOMKMEk5O98P7uPT7jVXlllMtzFeysY/l2JEC6FPMBBO5gygZOFHU8UAdl4t8cNaTRTRskU5mmlmjLq5iSMI8W9DJt3OMksdoG1ABkDHgXinxrda7cRSRvIWgV44kkm8yW5R1/ds7DAZwrkAhQBkDGeuF408T3P9oXlw9sZYbo3MYLiMLGmVjjGEQfKAowTuAPTDV44NULurtO6ctsBVmDkI+5WdfuqGGF+vPSgDpL/VmuoJ7MTgbtjztIimUEsGZRJ1KFtnIPsRxUVtp2jXXlxCaay25jmmeJY0klTZIYn+Yl085jzwSOQRXD3F63nr5SmPzEKOqgnqw3bs/xcL34K1RvL4oqSi6lZkkEcUGJPLUFd5lLkkZL4BH+1z7gHs1t4c0652CGaLCoxJYhIWI+bJMpbB2bhwey8VpRaVYgR+ZHEIwq70ggSaVXRyyHqB8wDbm7K2epFeLW3iq/sj5LuW81tz7WLKWJDGQbDtwUJyOhz0NaY8Y6hPI5hhcJsSJx5jFXZ/3TOF6oSWzkEnqMYoA79tC064mcW4iSTzGaIXC4PmB8bVZH4QAKeAcBto6GszUPDsUUYG3dMiNhYCoWZWYMwlZ3y0ZABz6txtxXODXWl2KskKSRoxVgXG47k3Rsd3LnLHgDp14rZOuwMkMEfmGZYnEjFyucKWJ4A387hnkkY5wBQBz95atHEUUQ7nPlrKY1iVAEBbY+xeByuMHoME5rm59OgZc+YzttX5WQZLFjnjJxjA6dq7ee8trlQsgZicKdrhgpLbi5VgQOFVTgZ45qk+nzPbieIxNG0j5JKqYk7NgdSCOBjnHTGaAOc1/xBqtzB4Zlu7tyPDOkRaChuJZpHuLGDUr+6sIoWYtiK3g1BolXKqsUKhBjiuyu7r/hIPD8N4qoLrTY/Oa7hQPIFEbRxwuC+AwIznggAHkiuXv7SC8tpkL7Zoh5YDhQGIAyQwALtuxwc4AGDgcN8J3phZ9JupFiLyEGadgVeMqQAcjnD8gjpx9aAORu7prt1knkkLPkSsUUPJIjNueXa55JA5Jyc9aqWBA1C3Vw4QyIjKnLMoY5UdgTkfl0OK2vEFnaWOr3S28qLavt8vmTY+9fm2yOMg5BzkdxVnw/p8WoaxplvGpYPewISY2d5GknjyuVYEgJnHXrjGTQB+mGizWcXhzRBB5v7m1slW0uMmSKV4Via4LqAQiKEJydxz0wK1ZbhtK1Lel8WmLxTq0yyfY3csTuQE4Z1jBC5woJJIA5OCJ00eyt7UTTCK7QRTW6tG0qyiJMRtETuWPK8HIyZBkHbgWLZInhjtpry5M63ETr5gdEMiBVEcnyblLAozH5cKnXJNAH6FfBeXVbyOKOBY553FvOZDJDKAzHfFI5m+YyDeCSNwU5x2z9S6ndX1ukdtdg2c8IlVP3RaO5lL/JcNPHCMYPngruIPGeN2Pm74A6dfWulre24hcNGFdXmJluJmkUuolUFTEAoX7ykqSAfTtPGHiq9huoILq5n1BXkjUOLpLnykXl4Uj5U5dCMcHnJJHUAn1LU7OCJ/LntTmaRWuJZhHlzLJtUwTTf635hnJGWfqy7SeB1bx7HpdykBSG+jBEM8zXaEpIFWQxv5b7pJNiOCrAgg/KO44jxFqekTSQv9st/tNtJI1vZN57XUzAbjGFDYZMqWByCOBuJHHi2q6gt4mR9sE/mSXMsFw8jW6hpXYDzI422hTsx5jEnI7igDr/ABv4+j0+C6j0a6msbu8ljIdryd1jiYSHZEoxC6Gb7uPujHLCvE7zxlqeoR+TqOpXbyRzKxEu8IibyRNsVeW8svgocNtYAjqcjXZ72R5FvJXufLCyCCIpLbn5l2rGHUiKVUYcY/h9TiuJF+l/qEaXVvdW8xVxGADCJwA0iElwobIAwu0cAAcHJAO41HxPa3Gn29vc3jyXST7o3WdFYrEJNm03EYbyjti+XPfgHNcVe3F3qdyktxdmC4KfJIjrhiRgRSxGL5W3oTyAOQM8iufe7Fo04W6tY53uAHNyElS3ETsyPbooIweQwIPUYBwDWHP4guURpYhBcSJOTcSNG1u2Qy/u2OzHks5BK45KjBBJwAddBqkVxe3KyXOL14REbeUQwwnG5Z18ormNUGNo5GI8DggHlNRkuXlaydra6u4GjjjMbKgeLc37lv4nZQRye5PBxVO/uDcvb3VxbW9st2jHYskjIrF2jOXEasnzLkjAyrc5GTT7m3ldoZYlhuI451EEmA6KZYxiJWK7yoKnY65yA24cYIBzF4mpM8sM6TxJG+9Gsy581VmYrEzZYISPMDAj58AYyDVp7iJY0kgnniV/maFSYyWAwVKiI5ZcgZAwdrAgCt27sdQt5ZpCVsJoZU2iR1kidFGWVdiI28jbjO0ktwexz5t9ygvxZNH9in8lr1FSWG5Q4Xylx80aEH+LLZdv71AHV28a6vbWtzACjQWrpHE6N5+22gSWYo8b5jxvJGQdwQ8luK5iCD+1JAdSi3XAcu4lSSICCIYBEh5LFGcAjrg45GDe0rXFszdtdxvNamEHyoQs28mIFJYleX5SRx6ELkc4I6zT7C01MiSCQpFzK0TurzMpYiKNy7feyQu1uowMUAcTeaVDpt99tjt5LeJZQscloCwy7BwkoU/ONrH755xnJPTvdDk0ue7tn1C1jjuY+Y1SNopWQYkRTsU73HznLkjA69hZt9GS3kjWG2mWJ1xLNMwGJI2kSSFAkhWXYuWIGM7zgDIA66ysLK+WAW6XZ1aK3LLIiupaHYPLcoEyUCg5YcHYR3FAFyzj0eyvjepFcKGYAXv71kEnkjdAY8Zjxgg7cDI3DOQT6f4c125lltl+3C02XK29rBGWaK4SWSOREEyjdF+8wQcZD8nk8+Z26xWMUllql3drtSN8G1WOSQnHmyRxFQJWy64yRuEfHt7F4Xs/DV/Z6bJAJEvZb6K3e8EIjQyBA+8BTt3bkXGGG0q3JI4AP0Y+F13KNOhtXs4/LnM80dyZJGna4jRCHdJYwZA7knkkDk4HfRubRdR1YRSXYmMU3m3NrMY99tIrAQNG42lt4GARkgEHB4JreA49SttAjuru8gvLRIY18nMcdyJIoNyy20iksMzKmRnpx9T+17e2ufFGooriRtO861mv4okbZLG/lrGC+CzTlgoPJEYC96APkf8Aa18X3dt8PPE9qtots11LDogSAgQRWkBa7m3SeWoLMeGBBI38gnBH4kmO23TSySJHI7uYrZi2yVXZ1WVmUKpQLjABBOCeMV+jf7a/jW5t9M0XQY9RxcXsFzqV7FGYwk0pkCI80LQkFWRZCn3W+fJPBB/MexuJUmZpMyuB5m6PcFKsMBVIJwFU9R3FAHa2FtOWWMykwxoHjkjfeYsHLK8ceTsIckEjPp3q5AkqyMI5XMbmaR48GNSwKMjAEeqgkY5C9Qeaq6bLbxbLiSeWMzoI7jKhxApUkMzZ4GBnnHPXgV1WnvDf2SviGbaSIJtu3y9rbSmVbk7Rk5P8VAGhbWscJjFxIsjNJLceft3KWKpLtxt67ieh6jGBmqya1faVe3E8Sq4aOBChYncpkVlYJvIJX5eOcjtV6KBDAZ7Sd2hgZgwk+RSC67lCv7ZPOMgAg4qoLGC5uJleIod6ss8TKXVmXci7N3zZUZY9jxkYoA6jT9SvNXmMl0zRQsqxxyZYLJNHKY8hDnGA5HQDAHHSvsH4IWaHxT4d0hblnvr3UbW1kjO7yvJfG8SsocoRuQY25JAIOeB8WaTZXQYIhQqzBljkYK27zhuyq/dLFT0weeK/RT9kqw8P3fjbQrvUrphfJPFJaQW7W/mQTPIiqkjup2sXTILAbWOQGzQB+o3xt0XTLfwt4I0q2trW6vZFVIIpbe0eDT4AY45gbm43eaJZkUnenyhsFcE49b+H0VtonhfSGgji8uG1NpNwrbrhZUWWBbyaPD43sQY1jQZwoYYx5v8AHLWoYte0K3mhT+zLGxDlpQ07yefIjSD7RGoMuxmYs0hc8dT0r0X4SxS6ppLWGoxGW2DtNbPbWiT3UYXE0XkExhtrcYcHkhlLDLEgH0ZrunW2reGorWWCIXdxbI0Cokbu3mBHkxcKwETKikiQgquWwuRkffn7Ktmmm+GNPsPs5jFthY185bjccbWPmqMb2IUkr8uHwvAr4DutLni8PyzzTiC2ktAtqHbEsox5b7lUcHJJ3DseCcV9/wD7LaxnwVpjiXKbo0zyxdtxSNMoOR5g6HufcUAfe2mqqw71WVixVzjnBYjoSw4z0C9AvArTdHWM5Jdc/K7hSB2IOF+Y98nnnGeBjH02ORIAkTASLgDIYgYAJJG/IPzf561scupDlWywwgz67eQDjG4nt6emaAK7RyM6RszuQjSGTZtiJAUbHweH+YEDH8JrltaDCHcmGIy2FOc5BwqnuQSPQ11ksALMeU3MhDISM7QAMkYIGByR6CuZ1eMxRomWZNxV2LEuwbG1gw6tyDk8Hp70AcDaXbm+VDCrsAjM5AV422gsEOR3PcngnHSvU7Kf5gRGCNqsRlnIwoJZDjLMDn8u9ea2kEf9pByf3jNkDcMgAk5+bO49MjHbg16NZjBwrjYm/dkBWLDbt2kHKjk54545GMUAa4eElVJBZQHwWOQQAMMBzu2Mfz59KZIFZc8EMAG5+YjksrDGSCqsAOmefqxzkDCY5BMgYkMWOCpUD5cYznPAwOgpHBYbWAKsVZcbcDYQyZ29CDt59u3BoAlSTaRvckncoA2gnaMgZ4xwue2Mdc4p6XDowdVORkHJyQeoBI6naePes92cEneqhX5YjewCkFxw33ip/PnnpSPKqxvIN7Ab5AqqsrttzjZH/ESAMD/aGR2oA/yVIJ5bqKdmjwRt2mGVYwrD5lVoTGcrlXPBH3Rn3zb+4vo/IUPMsCoN6tIPmMjMSVjj4Kkpn0JHXIFd82kfYUaREYqY5UfykBkYyDAZTOreWx3Ag5zg/KRWOdME+4zCTe0XETAA/aFVvKypT514XPblsj5TQBw80t04dyu9VKRuA2WKOCd2WHHJwff2qjPHcXSsSnKjqVLCPB2qMqDyAw6gfd4OcV6VBoLyTBpIokSJR5isJUUMMqNp2cllVWz70y6tRaRPAERUlCysPkP31RhuwfmXbjOAG5x3oA8fnfUFsZNPdQIZ5DKJDAoyMKM5GcYKDocnnqDUFtp/2iZEYrFECArFAOEAG5lL4J5OeRnPvXbawsUDwq8gZdgEYV12INxztQjLJ0we+72NZNpJp7SypdlixOIxCP3hkflWjU8OiggkDb14B60AXdL0Jri8MkUiW9okRjuGkIWFcnYXLrwFYJj6t1xzXoNh4bsp1f8As5VlnhZP9aPmcyM2xUDoMuAUPUqd4ABrK0B7WcSWKTyxCVdsXmxbfNCEllnwfkOdx6nhfmXNexaFc2eir589rBfRwCGE+ZCGJkZiAIUZsuFAzk8FeQF7AHE3Ph2OKW0jm08Rbwnm7oz5p++Xfcw4DYIOcjHIHetiLwraROkqpIUmSN3jEXzIxOWCM2fl24IxgkNjBIBr1VvEFlr7wtLbQRAtsCosfmAH5MmWaIeUzbGYKcfKeSSDU91qWmeSLZXgVBtDCJIHdGCgqSTllwiDJXb1IzmgDj7DSo7FYdsDFoXaXyWhVjKjBXcuzcxyFgrY2nIHtmuihtZzHcXCi2F6SZgyQobk+aHdmDxbgVUScjt0IzxWVd+I4dPma8JibfAXRldO2Y+SjYKnb1xng5PevPrnxlJGvnprQsD50oKIGZ4V/wBYXjG7O13AB7A988UAfQv9qLoum2txc3Zs1t4mWK1lMiLHIod3nQuhKecpX7wwxGOAcDg7/wCJ+nRTTXE92YmhdYgxP2iN5DGDG8nlHc6oGPKZyeOxB+YfFPjm5v2AudTur5GJk3szBjuOTtaViRkL0GBkDAB4rzW58S28pMMYnWRmjZWmkyynADhV4BGQuM9MEfQA+7o/iTDq0cFu8wZTGM3McbuTgqJW2yAlZCASDgA+1d94Q+Ien6G0k0Vrcy2sEeLI3ciGGWWSWJpZ8FSEZY42AALEFhjaW4/P7RPEl1biBpWaNAzxhw2A+JNzbyD8xO5RjoQMg8V7BB4submykWMgxMFeSPzGIwrbwERs4G1Rkg8Yz7AA/Szw58aIruG5s2vJNwtZpUZGCI03k5UBkP7oEZXkZ+XOcjFbE3xm09bS0e7uJ70TSxIYTJHHKyQjZIHlMx3KCGH3lc4zgMDj8tbLxrfaQj3lq7MTI1w0LuGb5QQV3BdyxlJG6YIxuBB4rB1n4n3tlLHsmcxujMsbxqPLMrPKAxK/Myq+OfmXA9AaAP0E8V/Gq8eadVuI1t4baZkAZCEDkLCFIc/MobPPr1yOfnbXfijqttLHdy3E8jQxxxlBIPJG93ZZ3Xplm4AKggRgsdpFfKN58Sb25PlNPM6PhCiuQxG4FssBklsd849K4fVfFF5NlJJpdi+YFjLEmMdg27IJ47dNvagD6a1/4zX11OxOo3ARjuWMTdQFZgVjVwAu4jJU8be+BXmuu/E3VrqCW0s7qbZcJiZUd8yKCGBcdWfKjPbPIJrwP+1GluUDsrKiyswAbfhY2kBJUYKZGD/TqMmbUrgE/O0ZKr0ZlY7s/mMYPt70AdJrev3d2Ns8rO0ZIUk5dQWJCkM3yYLH8SazLK9LBv3z70K7Mk85BDYYDsT0OOO5rnLieZgpfkFGxlcZGcMQe/IHPtUcE5DZBZSOcAgjJyARkev5dqAPWbK43olszOrFRJG7M20IQd3AHBYbeRx8vNRXEOGYP1c7UJyX4KgjIIwvLc+wFc7o16rMhl3MF2ggkqpUH5l3ZyBjjNd1Owugj+T5EXAihQMC8f3TJ5sit85bGMAjuBnNAHG3ULB8AGL5cHDBwSx5Klh0PHB5GD17ULbRpr2dUi8yQZHODnLHHvgF+nPb8K677ETJyFlyNmPmAyQdr/KBznGO2Ox6V7b8N/AP9o3dqTExEkiKzkAlZNythe5IZuOmevrQBzvw++Deq+Ir+1hFvIRcSKm7aeAwG0uDg7DkcjOORX6YfBH9l6RLu2jv7UyiTYjpCXgkVySrLIpVmlABRlKnYSoXJG7Hvv7Ov7O9rfXum+bCEUjcJ3tyGLRxF5MxsgYAEFQHJJKnA9P1p+GfwPa3trWRrSJjE6mR1hZJuPlTBlJOzALYyeehzmgD52+HX7OFzobW9qto09q1tFMjSRCG2BmRUWUQjO2bag3HAPynt1+5PAPwsm0mJw0scMMiMyW5G17dkTK5dCVJZFYD733vXg++2Pg+KxsLWIt8luiO0Ma7pEMaf6sxuqq7YLgEnAJx1JJr+Iri9m1Cxt9K0+S0jitoojJFIsMVxIGCiSWRlKtMEDFwAVGckGgDipPCRtra5uMbpQx+WRtvnRlkUAH72QC+Rz9zivmP4ofDfV9S8x4pVEbSOxZD5h8vYXjUAdicAHr8x57V92XFreXGnWVqyoJrVZBJIF8uVizIjo24rvAILA443NjgiswaFBdwXMF5CS2CjOqqCJEj3R4V1+VPMPOSevegD8OviX8CdavdPv7CB5YILsTzeRHGsitO0RXbMLhMCAseVxgkA9FIr8SPH/7KHipvFd1IbQyWzXsimYwESRFD5TRl1iO9VVUYgZCjvndX9dPxJ8JhrcxW/wDx+yq8MeQjPITuVQwUqFG51HU43cg9a+WdP+BMl3f+bfRg4kkLBLbzVRpGckmaUKceXKy4HXI4IwaAPyj/AGe/2Urw6AkN3aSSMkFtslMW4FCcu2G6EHOCeCAT3zX0pH8HZtCt/sU2mIg8x5neILGoyvB8l+CwUnBI4D85xiv1c+H3wJuNLhS1sbJYrTcJJRNGI2CbzIEiAQ+YwGAFOMDvwKxvid8NF0q1v7lo41eG1knjD8BH2MoBcjkBTjB646UAfyB/tS+Cf7G+JOoJZhjFPdLJhSAoJcllPQE7w3I4PGMYxXvHwV8EnUPD1mWhhSaWGFYS8YQOQRgF1JPmgtuzgknA6V0X7VHhuSXxrqss6h2e5kVXlRC8wFwDGQUyQFIQZH3sjNfTPwU+G0uo+GNCgjQRI/2LzboBisIlRGZ42KgsVYjAxjIORg5oA2fCfwyjtPDWszXtvGIE025uZJFHJWGF12sT/wAs/kfgf3gMdTX4cfFqCSbxrrDrFHi2uJIgi7Efy4mCRt5eAWUoY8EjkHrX9MnivQD4Z+C+vROjxzz6Vc2qvPskkRPLuBJ5flqNx2tGAdp5l5r+aPxw0V94/wBXt3mmhjuL1UWbescyqJgMkhWxKEU552naQcCgDyrMkkhyQhYrnA8tVx8vIGABjJoniSIsIGWYEkBlBwc5ycEknnOPr0rsPEdlZ216/wBguluLdH2ecXjkSQ7W3Fim3cwfeDx1GQQeK5RhGpDqRjBUD5gQxC/MMjAXO4fzoAykUs2wbBgk5f5cc8rk989PpX0T8OLa6iuLL90RI4idGRnaUoGwroFb58nGBgdOOOa+f44DJdRRwkN5pAHU7SSM78jnA54znJr6l+ENmXvbZ0mUGLFpOi7pS6l0QSLuiCpHscY+bPG4EUAfq78ErW/treOD9zqIuNJllufJkuIY4f8ARg8URLRqjyfKQxAOAoBbJNfGX7Rmnql/c7LVoXuJZmjVZS6MnCLGoOQSCCSRjGeQOK/R/wCD2gGHSQ8MEkyNYSwtIrqRLN9kV2CABTt3bW2rwCHIJC18J/tM2sU93cLaxeU6mYsSh3RhicxLJKzny8qdpLFiF5A5JAPz4tAS8irEsUjSYQkuGdW2g/MWAK984xhjnrVu9u2cCExOksDNvwwMfJQfu0AAQZznqDv44xiijsrSMF2+VLIA6qdxYsBgtvxkc4wAcDrVK4jMpd25Y5R8uM/IwwQCeQd/H0oAmN0oLQmUbXG1wSASDywPoN5Oc9MZrSghFza3UgiiMcSGUKSvJ/1bOAE6gupU7lyVxyTg8+4Zt/7pFULGXKIx2ICFWTj7pJIHOfvdR3ltZLhW2KdrIysyySmISJuVVjZHcByGI6j6gigC+kLDftkKqxXCHI3Ddk4CAhiBjrirEMsNo/KpJhgzBsgt1wrkH7pwMjnpisgzSG4aOWQqkckgxtJVHYgEIoPy8qvcdKqyTzHsVGQrMSTuJyS2ccKM9Pbg0AdReO91unICndHlScgBkJzGOCqnIznJzznqKzo7WO3mmmUbjKIxIwd3xtChFQc4HI6d/esWO4aM/MTgltuOeR8wHX5hlfwq6l4zgKrBtjDZGwYsOdwIwuMbtoHOeOgAFAHRMksMUEjMqrKG2DeCdgwDIQM/LkjGeefao18xWKsXPy8EHaMj5dx+XO3PQfrWKNTdFljePcxTywSWzGyspbYARg7g2eOxxiqst/K21jLI7YcYyxKDPyqMk7hgdewPrQB1IuLmSNI2l3pgErkZfyshBI2ASAC+Mnvxyav20ht4vMO0mclY1kXcQEZCCADlW3DGeny/lw0F46EgruPy7hyzHb1yevIJFbYv5HsZSAGaLAJKEeXHKWXcjZyWEuOTx8wGMdQDs7bUXCyoYrZtyFVYwgSq5ZSz+ZnJPy4Bz7dOK3bLW9Q8qSLzdpmYSR3fMRh2qBKrM4PmMWDYPB5PJry611ACExMJXkCqUYEBtyFuWZgcnBGQPrxjFXoNTkf900ygDewjIH3lUjbxyWKoAO2W+lAHeSySpJJNPcG7eWbKS5LCIRqMrFM5JwXZiRz0Xa3Wm3LKUG0nfLgxxuxijjYkhSXkXkEFTu4B9cAGuR/tZo/Ly7eWQpaLJ28jIEmG4IYDrjvzVg6nHNtLhQ+MGMK21UJyCuWyAOcDPSgD6Q+Ed1e2ep6dNDbvKshCyeaNsca5K5SYna7bi/OMZAHPNfpXoFrqUrQMqRz/AGqaGG2WaVofOZdrOxZ0+ZQCQWIUct0xXwd+z/qNrHJCZljbeiRyPdxrcGFA4E00KhCWbaWPYqM46Bl+9tG1+HTb208ubNrCshjWQMyhZMh0jAz5RYuOSCAfvCgD3XQ7SWd0uFSV0gjAmSRpJAJtiiR4sQjbEGcj6/MvUCusj1FrTEQihWVQJCzLuYIzMWlBKZB2g57AkLk5GeL8NX0E81rcymWW2ZUeNEd4yyyMWkjcxSAeVtwCMbhkHggEdPr0zI0L2sVukgQxkSTSBBEodnUFZMF8HKgklguDg5JAPB/i147lIvIYZJVkhBkiRldGk5ClnG7Cja4AB6ZOMcisr4X61cQ6dLfzgliu0tOXZBkoDszysmGXB4UjOO5riviVb3d5dzyyFSqSm2mXeiOPK2iLan3gjCVdpYlcDuQa1/D9q0OiRxeUzxW9o008hcxbCFG6Vm/5aFcKNoBB74zQB4T+0drEmpruurovCZHcxs+HMeVZGjZSeu7K8dFNfF6z27YICxvIBD5QBBIQAB8tkhthT1J24x2PvfxkvYL6+lgilMe1LhhvjdwVRwdzygD5yQVGWAAzgHivlGBxJLMyMvnROGYvJsDMGK7RkAIoVwxyQeOvagDqbyeK3K7mlK5QSK6FhG5XkABucbSADgk9uOM19R3vhdpBGxflDH5WLEHGNvIB5P8AEOc1lR6j58jxzC4WOPaGBkLtuYB8qW42b2Yj5c84yetQT3FvERLkTEFleLAjUFgyxkMHJZsMrY56AHNAGlLcwlC0vnqyk+UiqCHYjJEgYthMAYA9geKxleOWVxJIsSsF8jcCnzAoBv8A4VXG4dD0A9aw7zVLkyOlpKmI3UuJR+6Kh1BXf2yMgHjHB7VUuLjb5m/5pGX91FuEgLZwfnVvurgHPf060Ab9zLhnyvkOoy6yBv8AWM5AI2cBdrDA4xjg4NUQjkKQEfO5twY4wHOeADxwOv59qwPtU1yF3yRxugQDIJyqkjZgcg88ZzjFSQ+WJ45HunjMbHHlAvEwIMbK4P31IbjkHNAHbabFA2YZCdzsDFO2WSOUqw+ZR1jOQDtBbjOcjm3NAbeaVZ18pwDkhNqsHVASPkJeM4XAAI6kDk4xrW8CwARLhg+9jyCcA7VwGHAYEnGeuOODXQ29/ZXsf2a+ndWiDGCXDS+XLsbCMwYnyA0g4OSMcYoAzd6GSOYE3ADkvlNjFlZRJHtA+XBLAjkdxkCulvdWhngS0j06O0mIX97GqI6hiuCQiDepQnapBKkhs8DGEJvskbwXcCFpC5jlRtxKOGVimCQchEOf9jgck1mwXcUrs7zuqgvsKqzOSnyIoBwQDtAPPT16UAbn26WykRJH8yJyomX5SyqSwaMEMc5jwOmQemOtE18Jx5wbcqbo/KUvshVg5CqH+7jHXcQc8Vz13cooQAxuH2O6qXUJkYZX8xflI56ZyehqT7fbgFLeBY1cKXVZCyBlyGYsfmAO7nA6tQBvQ+bkT7UIjBB3KroEf5AWQqcDGBu9TkdKprMqSsHiZlwzBnVggJbA8tl+V+APlHXPbg1n/wBqCMM0ToAyhdpxgAj5RF85A6N1yRyQAcUk+pxXBVwY0GEQxBgwAQbC28nl8Ac+4PJJJANKC9jV1dkaSCJ23RuS4IU9ArD5FJPOM8nPzDithJrFtjRSKLmeRlFvGC0UaqQEKSBAHJMjDp7qCVIrkZJ7Yl1jlV08oPIfmVVY7vkDY57E9ec9qhjugw++DhlG7kEjcSRhfugN9M4oA9BtrmaC4MIJyu9CVkU5YEcDHViQfzwOla+kzwzX0UH72Jt0qhY5CF88I+wZYjIwOuR2OQBXnbOkKKy3CS71R2VZHjcMynovBdgynPBXkHIzWnpGpbLuEvt2bijIpKtJuQBC+IySAzA7R1A+lAG7qF9PD5tpOcGKZ/JiDJ8oH3i0u4+Y29DznAzjOc1gifegSWRllKnbKG2RHJG4SB2PXI6HjauBUN8Vnu7hIQrfZ2kZn3xnIhJUlWyN5+Uk4yTgnmqk1zFcQhy6ROhH7qNJCpwPvFucsxzyT2GDQBZmPlozxOyuzqvnRuxI2H52HzDeG+bBx+VMjupBZy+SUYo8TMzFBLGmP3oUFcuCdhI5HHPtWlmdks0LRsHy8S/NhVl27S5ZQASASOenORmmSwNbRCSWVVfI3xPIjbwxURAbG+4QTndgntwc0ATSma4K/ZkfygSWkkk2Hqol3FiQ2XdSST0foO+a95fwKJEjfD5DHAwEUqWI6YI2odx5OcjOapvqciyeXDLuMJkRNoDKjOvziEtkZ+Q9PukfnGt3vikEk0YkLJlpGdWLO0jOWYDjJHzEcdMg5oAW6uVlmLJEiI7khVf5doyrkBiSCAC2D3wB1zVeN5i+1TkMVLNgliFbaCoAyMDGcY6D8co3O9ptgIDNxsxhA+7gsRyMHp6rWhAtwsodHClVDuxkCfu2AB2biM54HHrQB0YmiSJVSTdJsyflYlPmwMNv5baD1BwGx71chuTPDvtxLazxIbhlLjfKYm+d2OcBwAuAOoPQZNY8M+I/nycvuYkADenBw3TgH278c1cjujCWaKUAhP8AlrF5iNKCoZQCCpO0nGcHBIIoA0y0cqxosw853R2nAcLiSQMzOxUr5flsS2ASCMgniqMdxeQ3EkUe4jJRXQfJJztBBccLjJzgdKlkL/6FOpjjSVHaaEwkb3jlCpJHzhFY5UrgjKnHGMJMyBUMknlySShVj3KjMSNy4XeGwVwQMYIH4UANVpN20ksQkjFB8yyEZBIyOSBk8dPSnxXkccwjZiXdAUD5ClAQJMIuMjHbjqaahVQ/zIJNkybnQOY/NXBkTH3XHBHuo69KrcrGrSGJnVn2lN25o9x2O5YD5iHXggYzjHFAGhLqSSoiKVUYAVHbMp8vKfIxb5UyuQp7HgY5Nea8iazuHMjIWkj2BUjBZ9oCgELuAGDuKkDvnrWZcO07ERKA4cMFIVQylR93LYTA2dznHBNV5oZ5VhlhQgESDCkBTjdk7QcLsGT1G7HBPFAHsP7PuuzW/wAT9AlRSDayJhyyS7mMiqiABQAuM8kkY9s1/a/+xZ4kc+HtFWG52zvp8Q+QAFQ6xo5VD92PawHJ4Jwa/iY+AkER+I2m/KAizQlJHJVsrImAgVjuJyBgnGOT6V/Wx+yJ4jv7S1tJJ2YWr2sUCW1upN2JolFxNJKybi/yKi4XoXAI5FAH7/WeswQ6db5ZgPKQkGQNIXUJvA2gYGTJgc4B5PU15b8R/FWnRWLwvdRpM6BkjdsNIoGWCL3YlWAHT14ya53RdfnuNN0lbYMxukUFJzN5iq5ViCgYbZd+wDPTJHHSvPvileW4sbwvKYrhYJo4lGwus8IlyFLuNzAo2CSBnqcdAD8H/wDgpd4xT+x9bijlRhLaSQuiKWaMKkheTJUhUJbbnpnHYkV/IB4ghtv7Zu2tnkDNdXDTxONvlSeaykg4+ZTxjoevFf0+f8FDZribTPECI32sFZmWZRDE8ohjkCyA7N0aHz3DKMbsHrxn+YLVLS5GsXxcIpNxJuKyKVyrHf1bgZyfWgC5bE+UwKjGEIYgYJHHBzx8+PXr04r9gv8Agk7FDe/FlRNI6bZrc4KKVIcoxfJPYkdu/fpX4/QoBC6gcjaSdx6cDLc5POa/WD/glXq7aR8YraZhEys6LsbhCBKysrEk7l2MTjHufUAH98/wTtvK0bTvk3L5MbrICRkLGuBlvung9jjGOetfUCGUzodwEKxY2YDM8pYBZN3QKF3cDBywOTivkD4H+MLW80vToW4lkigEYBLIQETaqpu+UjeORgED8a+tWeL7O1wt1HFOsZKIzfK/yhAXRhzhnHAP146gGwsm1GdnDRjLMCG+UDH3hjkgE9cfTFSmVWhEhfCbNxZR1yMjAPJyPTn2rh73xRb2u4+bGvOW+b7zbcg556jj14ridR+Ilq2I4ZyzHcuxTuYsFG5Fwcs2M8D2470AetSXkShgshDEAAY+7vIUAZPJ65weM+tVo7lpW2iYLGo2SKVZXZ2KBCGU4Cj5s+ueMY5+cZfiZp1pPHay36RfMQfOlyIyzbi0jtllZWwCMgjJzXQWPxG0t5HKX9vIsbBFeJ8rJhSxwyscLtJ546/hQB7sI0t8SSyNl28uMj1YgBQAeRkr9M8niq17fCFGMbF3AZhGed5xkBs9Rn+dcVbeMba7t/MEiGNMYZX+7lWwVOfu8Ee5U4rK1DxPFp7C6aNHjRFuBFPv/fRg4IK9Tnd1HYZ7UAaf/CTypqE4u3lVntLaUQO+9YSvmQhYgTjadpycdh68sfxYo8xopIxIAy54LcE5IbPQYUY96+Nfir8aorPVmvIwsczfa4T5PEcEEqNcFSoBO3fEm08AEjvXJ+DvitfeI5reOCQss0qAljkhC3L7g3OfmyB+Oc5oA/QvS9el1C3KxASTKuNzsApYcZJ2YVeQDx1P412VlcXsNqUuVALqixgsB8wYMoGM85Bxzk5rxfwrcJZ2kMokbeyqxDEsN2CfkXGACOfXuMYr0bTtZe6wqMZS8pC91XaQGQZHDKx9cigDTk1eVluYgpjkjIBLxskQLAlQJGX50+ZgduSCMGqMl8ScpJggfO0e0r8zAnDHnG7Ax+tTXlhdSsN27EgAbaCAwPOCBnAGOT1/lTTpgjgGTjKlkAxhRwR820HGBx7HigCSHVs3CbQqhSq7kZVPmDaSVBc5bdzngEnHA6dLBqW5lJfJwcgYJkOc5AJ7HPQgYJzmvP5rO4gMcqlMszHg+ZhcNgGQ4wN+OSOdvJzk1INWjtFP2iQ4DbyDGconAQx8jIyATwcknGOMAHqwuFdQVkA5BAJwQNpwpUdG6n14/GomufKiw8oICku+FBLKOSFHQ98e3Fee297DKIrgFtsZeRH3ESElV3KVxwCu3OPbrji6mpgB1aQKjbW2kxszKpDA8pkZ3Nnpx0zigDpZLxpoY7i1mH3gQJl2KyBsMDnnf1I47dRViHUFaRoT8p42AEEdMkH5sdQ3TnNcadVgukKQuCoZgUVSjZThgNxJIBB6jPBqJ7yCJ12ykMeQy9FbBJPHtgduhPNAHo8V4fNRGIXzHRMDAJzwAxJ4Ab+dekW19/pMFnEMquTK4AG7bkjGWGV4HbnNeZaIsN/HbyCeGWSGVfPXb86rgsrRt2Qjb19BnFegeHbd3mluHywXCqxBJOTlhk9higDtFOeSp6c446AjpgccU0ojckbScHn5SV6hW9V5PA9acMENkk59uMKcjHoeen0xTEKluCcDnOPckDJHUentQA9AEyxAOPlHLZ4wMYzyOv5UpAJ6Y67cc5zydoycDIHX+VIzYzgFsHIz1yOg49v1pRy5J6FAAuDkZJyS3RhnHbtnoaAInt43ADAElSA2wZAOeWynXPpxWZdaHpd+QZ7CGVgh5KDcAx5yQeoHX1zzmtgsSSACBgHecYJJbKg9sDH54603gFmJIxyT0HAHJz9D7nvQBzsvhjTHQbFaIgdEfgZBPQ9BjB+nasy58HKwf7PdsOMgumRhsj73OB/ieOldqmQCN2cnO4hQQrA4Hptwccc80jIw46HgYPHRQFx6j7o9OKAPJZ/AmoR3j3lvJDIJ41Scu8oY+QAIWjBO1Dndu+U5yORjFVz4f1aDLNZs21vlZQjdcgrgk7jjoeDXsSgKCGyQTkg88+gP93gj8aZuVCAxADSBUHQbiDgEevyn0HbPNAHz9d6ZdqWDwSomQx3owP3gcDC47Hrnr2rHuC8ShHDeYJAhVU3ALtBU5z8ueAfQd8V9MPFHJ1RDnIyyhhtJHTKnJ/xqhPo2l3CqstnbvgEZMaqRnrkqP84oA+ZrudUcABtjIu4Y+YOUwxBGePMXPt+dOguSFEjNHMqsAsJZfmG0Fuh4XAAzjqevavdrvwToV2SxgeJguCY3IyQeM7geM57dq5m9+FlhK6XFtezwyIxCxuA0b7uGDBSAT6Ej19aAPH7nWYHndEUW6lwYyy/dDEAKpYfMc8Yx15zyKlnvNjSvDEyxAmTywcsBtySWOPk3HvgjdjpXoNz8MLwurpNa3DxcxFwyMGzkMNwyHxgZBzj6VhX3gXXYVYGCaUgFQ8cqEZIzgKvbt0z60Acpba1I7PLvlgiUZDgEklwYxGmGBYnJGCexPSnNrz2shQrLGGRNpkZSsikDEkTjkDeCOvUHrxWdqmk6naKiXNlcqqfNJ+5mjjVlUqCC3DEckHPV8d64TW9SuLK382S2ujAZ2RL0QySiJFiV/ICMAJHG7dxjhvegDvTfqLiIvcIWuPKbd5gkQxNk7GAYBJMsc8Hlep7dTZ/Z5J0VnfYw2vISSFQgHIOcEgkfUcV8vXfjmzSa2PnlFMieSZM+cFMhO+UjaGf8+Txxmus0j4hWs0ptI7iOR4lMhwwZ5F+4dyBuDkjpnk0Ae+N9mCt+9CqW27iBjjIUgDgE/LnpwcVMIwASCcA4yAWyeoOMc8jA+nI6V5hZeJori7aPbKkQ2qrSrGQWVV3kKrYI3EgZ5GORxXa2upRyE7ZFKkBcbgoyxwST1x97PoD6UAbBARlkKFsfModMIdnJBYd+cYqFmyquSFJHzrtwqkdAo3HA4BHsfaqN7q7W1lhYWmljlIAhZnMm7aoVI2ZVCqA7bup6E9KwtS1iRVSC0Aa7kkXbGYw+5Sn3id3yBSQSfbHuADyX40a1400y0hsPC8jC81R1t7MWJhF8JDgsD5wYiLapy6j5c5JGQRp/DPQvGFjpEVz4yk8yeQRQyWvntMyygEiS5ncnfM24jKjGIxnJ5rubbSIg6ajqR+03mWYTSquLcNncEB5jIQYwOvfvU+reM9A0OCbzL+zEsKJI5mcYSIsA7uFJKrgsMkdepxmgDqJtF0+eKNVSRHKLJLtUAFtwYISvUZx9cHOKzJdERz5csrCPLEONzlCoZV2ozcE57f0qhovjvRfENuZ7G5hx8uDHKpZQQDvBRuYyQCD39K1buYXNvKVmYt87QmNgHKMd0YbPGCx6n5TntmgDNk8P6dnMri8BBGJkRkBVduUBJPXA/nXm3ib4Y+BtVuGXUvCmh6lG2TObvSbO4Db1fKsZIDvUuxLDjJHU5rvrWG+mjdL0pEgIaNjKwkBUnKYx8o4XAB7+mBVm6nsYbfZE3LOY2V8vKVGSS0jDDA5bgZIFAHx54g/Yy/Zl8Si8bWfhB4EVbyBxctFoVraSzh2Py5tEQht6kgnketfM3iT/AIJTfsm+Kbw6pF4RlsJbibbHa6frF1DEi2yIzQQ2jkhIGB+bLDnkDOTX6bNAl1qO8XEXlbN4t0f5sfdEsikjYM8d1J5yDWRqGv6ZoqzJE0X2hMeaquu9QzYBIOPmJAx1zux3FAH5yeEP+CZfwh8Iaql3oB1HTY7OR54IXgt5VQnftQ3DLlogrRjGM4TPWvo/S/gVc6GkUNlcWbiNlKSwloclFZTvDq27OW6nGemB01vEXxXv/tssem3cMcQm8lVkPLMcF1wWHJySD9OxrstM+JFrNpioYguoJ5SzxiTJbbIokYFQQGw7EAHB2kZoA8Z+JvwD1Xxfo7adY6ham8kty+bp5IRA0bEDb5Y/fIcgkcA7gK/Lj4nf8E+/2mbOW+17wRe+EvEkkTPJHo899Lo2oaiInZ2SG6a0eKOYxmTYzsAWIyBkmv3hstTt74wN5gQM22R0VHKRNjIAZsiUqTx04Gats0nkoEDM3m8yF0kzGSSrv8o8slckqOhbOTwaAP48fiTffEL4La1B4c+NXwu8QfDWe+uAIdW1qGS78PXHlqxVbTXLNntZ5CGOcEMO4Oa5O71u21q3Nza3v2+0Jiubee3czxXAfCxKWjPyZwxXGBg7Soxmv66/iP4D8C/FTQdT8KeO9B0bxN4dvI5bO/03VrOG/tSxRldSsyHypwCcMCGBYEHPNfzq/tTf8E1b/wCEV3qvjH9nLXta1HwvE6X178J5rpGjsIAXe6m8P3ssEr3DIELLbO2SFMaScgAA/ObXVkjld5LqNZLSBr51VCkaLHAZJBGXJZmCR7MnBZmIX0rxq+1q3lmuNQnkYRrHcT27zvs2SLGBbQsM5kDPtPykkDOBnJrq9X+IGg3ujamqSznU8vpWpaNqUEcOo6e2nzRzXFn5U8Ze3BvUYugYMBwf4s/J3ji+1G/aBb29unaHb/Ztq8biKPSIVdNPEYlUbIxKX3HG0BgVwMAgG1r/AI1RIbnTp7W3u3kPMtu0koEeFM0aRSEATCYtyQfu98qR8+ahqGdQkmgRkZkklQSNAqKoYtJHsQbWYEycKc9hngVFfDUmjuJh5sz2xEbOSsccRZc4BRgzsV2425HUHHQ8bquoxNEFVGNwqmduV2h84bBGNqkkk4yM5PPNAGf4j1ciJ4TcXcsro2QE3HLqxwCx3BRhc8Y2nAJryeaVpZHYZiB+91yeABhcgbs8n3rpLy7FzNsVMzsdqFGBIJBAAydu0g8k85Xk4rn5N7oFAfYWwFyXAbkuwKggtj6HmgChJLM0Y4QBNqZc5fJ+bKgnhSVOTjHzYpu6dUSQEEl2IGG+V1ADqRjaAVcHgnjHTpV1rRXjV45djlxEyyADaGwVO5sZ5A47Y681WltXjkKEgyrJtCqVOCPlLbQSCTjntx9DQB0PgXwrrXjvxDp3h7TmfztRvEhaRVd1tvNO03Evlj5YkDfMeyj1xX7o/s+fDGy+Huh6ZoqRWsuIYzfX80FrO02o7UmTeIiJBA5idY2IYBZDgB2Br4j/AGTfAC6Fp934wu5YLfUdYtpIYBtjnlt7OPG5ooHYBXkKckk4Lqfl7/SvjL43W/gzTINF0CcWdwsYEstzCreak8KyOfPjZWjAjRECrgZkYbgVoA7L9oT4r6bFeyeD/D2miWGwUafPKoEUc8kn7ySWKAZKJHEuBJkgnKfNjJ+MpdTuXkEdyI0gnk8kFHVJSjIY13xhtyskbEgkY3cc4NcP4h+KM+qX1zPeStcSxmVbWUymKWKOUEowmC7nTIUBDgFSf4jkZFj4x0q9mQXTNG8KGSS548slSiEyDcNr+aR8w9eQTzQB7rcrZ26xWum/6OxsjLK7hBI9vKNkqoshP2iVyU2kZ2g7hxyMG9vIpmh0XTo0guokuzqV5KRbCFYCryLI0vEpQxkfKRksFHevOv8AhK7i1hW5MMyzEOtnKYSsqJlh5gY/8svJBICnaQ2eelRXWuhLa00S0Vr15Yv7Q1y5jtGtriOaSXetmJ0Ja4gVfJXBCgndxjmgDWm1i6e2uL638uFN6xaejxNAkYUhHvCFIMruPMGSOSdxPSo9OQ3SCS4+0GRUly0cj7bcsFEjquBuldSxGDgcjIJFc3Pqd2zwpMqPJJKypCjZlhG5RKJQeB+6IwOSpAJ5rpry3eCwiu4c3B+6i26yuFkcqYi6EnfBhXwWPIBOcDFADLtT9kitQZFkgEscxV3894lDMxbaMowVQSTzk45xzs+Fbu6e5mW1huJEWCaBIpZA0cULKgjKpnJ5J+Y9MAZAArn5dTeRmsrRVe4trYzT7E8t/Ofy2c7XbnEaf3sEHIAzimabqohuEu4ILqMTyRI8ku6NpPNZluS+MMkfzEJzyVBNAHjfxCu7i21Sez3s8SbsByhXJGSEaM42bhnjqRk85ryY30sDF0yRvJ2luDgAZKjpwMn6dDXrnxBt5LrUZjDbokLTv5bCQeZh2JKyKzZ3AAnJHORya8iubWRXkVUJKOobeMHaQMgpk8jGTj1HtQBbj1RpArAhTgqCqhQODx8oy33jgn061G05Me0qrgszD5sbSG3FtoOT8g/CswoIWYZLElgMHAA6ggentx+FN+1TKmxU3BX35GAMoGCn6/Mfr3oAilklWUnJZWyc7i5B6nPODx6+ntU4ujsDbwx3/NuDj0xuYnaRheBjNRPI0g8wqcu+GOMKzYyT7Dr+dJHAZAx4VNpA3EkHnjaucDk5/CgDZivnJ8wvmTIxk4Uc5Kp/dGOBj6U6e8lYk+Z8xXG4OScnnav93jPHtWR5ZVRHGAegycdeOgz65+ueaJbacsCwYOQAq7gcDA5AXORgj8PpQBJHqN7bsCJmyBjgknaevPZq6nSvEoRhDP0cDcx9uwRuowT1rjjCWb5AzABQdwO5mxyNo57Gp3tSvlgptIIbJxnDcc57g/yoA9PRrEF5zcZikibCLsDkoqu+ABwdoz1OSeuOa5W9ha6JvbSJkkVt4K53bFPybdo7qM4z/D3pkFrI0cEiyGPAaPduUZVgQys2QeRx9DV5o721gQSmaGIs6xmJADKhwrFlU9ORgnt2oAr3emXet2HmwQzSSoAWOGYtyV3DcM5wuT0xn2r0P4Q+Hr5vGnhuC9t0jKXq5ZJF8+Rj80ZKgnBTDEccY56YPnFvHNHCwTUJo90qp5W8KTubBbG77o3NxjPPFfQH7OnhnxBrHxDtF02w1PUZYIpmTaCyGeVCkeVCkucORjrz2FAH2TrejWm2Qz2MM6hTEbhWKuJECSiaWSTBMhLqAF2YKk8qOe/+FPgx/F7+QLURW9hNHM2p3pzCSrFZ0Xq0mWcj73B9AOPd9F+BGp38EWofELyNF0m1lV/ss/lR3t35asRCkYclXOFyrDIBzxwK5r4jfEnwl4K06LSfC1ja2/2GKXEc0XE0TCNGKzxYZ5HKuSrAA4PPUkA9f1Dx1pvhuwPhrR49PlEaixEa3JhuYJohud4kRtu7zFJYNnKj5sgmvGrz43LPBqVkkZvbxblMfZEhjDbJN0gju4JAJAWXDKAQAcrg18a618VI9a3YElhqx855pirEzW4YgQQMpHlq5wJMckAAnbweEj8SQzXEYihu4JF3BxDZiPJdywkWRpG2EAKANoYAnnrQB9jal4hstYuVvINPitpZZFXyBPC32WbfgEhpA1shZQvBwdxI+Wq02qx6itzLOpjuEChGjtVESujKiBtnzbBgBSxJw7NnjJ+dPD/iloTNKsu0y20iCSa6YgKpAdZYhESGOeRxwMjGa7XTNUN1etO97bQyySRYa3nZoBmFEGUVztGzeTvHG89MmgDudY0xJt6Xu9S9svlyLM0vkybG2sqRFSjiUKVzkYYjjbz5fdaNqjSLFbaqLi4VEWDcI1kmSMyvIflP7tsJ1JLHIAxxXqbXNuQQjIZBbtJKz3Eq7ygL7mYkFVZdox2wTnnjlp5Lo3QuZJI7CRcmSytFVJIook4gad5VYJllxtYkqMHA4IB4nfCOOWeTU7QxSpIqiKDzJHjKMBKyoyYkQrnuefTg1UM+gXK3EcMF2Eljf975Lef5w+aPMJIWIblUZ27hzhiM16PfWdrJ50oMaXCtIYmklLrJG8nyK7hCVySeNzcE9K5Q+H1DNM80EZmVmMMdwGhG1zuDeYm5gASB1ySOhIwAclbXUgs3tGnuGhimE8ckm+4WKcAADaF+SRosghgRkHbgHnVW6ku7SCFY7RHIH762mIlQRttUTFJVEUm4n+HgMMtwcVrzShJ5l1ahUkimBQLI0YULk/J5uQ0ewgYY9uuc1Y0uxZ4Xmup7QI0xkjTbbp864Qo8bNuJwxYYyDt9QaAN5mVDBBc6tsuZUaa1eZYrqCUsrERPLjcxDbAwkfOI8huQRHbvaLJMLq4gFuwby0sSgRJnVGEjMpDEKMFdzH5kwR1NSz6VbQ2f2iG2Z7cSldrN+9+dwfNDAEeRtB24GQMHngjHSG3kt7qTznkhYwrNEZIDJH+8UhQdmd6uqZyMjcQTQBu6dZ2Nmv22SBri1eOOCeGBmiWJjj5om8ssgKgsNx2Kz4zjiteIG2jjEcl9FaXflSJEwX5CqKrPNPFnzERZySwCqCuTxxXMW0+pW5ETfaUtg1qhkjaLzoo1YoGlUxgvlT90e/rivW9H1aweCzhltmM9rBIyyyt5Mk8Ck7jdBkVQjqCMEk7Tjk4FADdKt7yGQWkYhjtWh+0xxNMXV5vKGLlGZQDF/EM9DIxHDYrookjlaKSC7Frf6aWa8S1lVpAFkZBGrxgmRGh4wpwPOx97pSlkmhtTAYYEwCkTIqLLFG7hidwGJY9jqxG7LYxnJxWvok9lBDHdTR2UUrQStcX294/LlVVjCmV5vliMoTBGCC4+Ugg0AWZbS78UaddtPPi+toDHFcsjkYiZfKkTZCMlAgRlwdyA8cZHbfDK41W2m0c5tbiCG/UXMMH2eV4bhZSuGjlZiokQtxwR2wpNU9LijvGtbq9c2qyXM08jKxlthIQytCzRv80bKwO5v3hyTk5BHZ+B/Cmn3+ti4tpHtFbyZUZI5PspVclZWAYFkEuCCeVyqnjqAff8Mmmpp8Md3ps1qfs3miKwLC0uJjG+SyyyjYdhzt29eMZHy8v/AGpc2vhQWr6Mv+n3rwWs9wrGSWCBpHQyFo8eWm9gGbjOR92q18+oW8Gm2dlMZ7+SNUiZinkXTx7CzvC0jKxYBMH5OQVYCuW+LfxAj8LWbWVxLBbHSdCe8mWN0AtL2S2MySGBl/ewrKxyqcew53AH4x/tX+L49e+J+txysDDYyxaZAts5lEYh2W7bztAZA0chO0gZIwTxXz3ZW0iMoM7PAxYIm5EDAKixea5kCk7AB97gOpOSCK6/xfcXfizxPf6vfJG0k9zPPK8EYUM8khkXcnIz+8Pbjtiubm0+4jQMzlozmYDcFYqoVSu0AZHyj060AaSzvFMzvIo88xQbI0WSIiMR+ZjY/wA5BA7HnnkV1vh9LWe5SAu0ENxI0hKGNERiRG+2Nj82QBhTjkZzwTXAJEwdJVjClXaNuPmAU/upcY+Ulsj3PHB69No1qko33MssTllc7I/3iuHXywpcDAbOCc8YI7YoA9vsbOFpPsxNoLTbGJphsUM5I2MrEZZypQEDleRnArvdB+G5ukkvLcruunnDjh41Csvk4JJ5CKzZHbvk1534WSzGLS6laeMQSyx7tm6RxEpZNwf5HVgc4OQwINeyfDrX5oP7NtklZYntpbhlYO0hQONkbHftPzrGcED5V5PSgDpNI+B97BFJqckJuZ3l8oeQx5jXa2EwmPNUheCRgc98V9b/ALPfgSbSPGuhLDGGaKQT3AEZJIi/fMjptAkG1WVvQk8A/LXT+ELOyv8Awpf3akTqVjniaGU7sMhJbCplZBtcHj7yZ6AE++/s5eFtNtb7UfEBM0y2VjdfaIJg7COc74xN5AyDmMrvJyMBiwAVqALfiLV5NV8X6zHeSibyZY7ZYipJZrZVU7Vdjsy6/dBzlRxnmvofwRf6hZ6Ilqt39gneCJWaK3dkMbSK/lNHbqCI/KjGefl3gnptr5K0TULXXLvUrm9mKzw6hdXEUieW8y2huGmLIpI+0s24gBiVG8HGARX6GfDDw3Y6tpFrd3LS28NvZIg3qqNfToZUCvOikQSbpYd2AQxYr8o2igD2KbR9S1DSbFAzyf6BDutZIkhKjAQyRq7AyFncAZHA9RzX6Afsr2/2fwpFYPhJYJpU8wBT8wZuiMuCBn3BGMZzXyp4V04ahoLTXNy0AgHl2bSxu7oIFaIRrH5aBImnSUE5O0ryfT7I/ZztTa6XNGUiMgv5WkUsVIDPGC2MZBCrnHAJYAngGgD7N0xdsabjhiIydoADNgBicAZzx+HatONuWMifZ5TIyASGNjKiElWjKOSAy9jyvII4rE0mZmuLmNQrQxrbsMRsreY8bFwzMAH+URH5c4wQcGt5t+6ONF8wrksSy5JGMKwIO3IZjnrkEcdaAGlRNuVgTmM9225BzgnGAxIGMc/gDjC1BXlDfKwxgYIznB4zgnIyPb1rpDwuY2iG8gDOO446Hk846+vpWTeEShhlomBDScbckEn5d6/Mp559BwR1IB50kQe8XaSrxlmOUYEhSSVBIG1CMZrvbEF4hkbcluOMlezDb646c9R9BhxRFpyw5wylVYE8AqPmJ6DO7occ12NnArRqoBDlCFZf4MnJUM6+vt07UAM2EbiMqX2g+ZyMjapIXP8Ad/Pr2qAR5DbSFOWUN6MCGOA2QHzjP0x0q5NFJucbWySAHbJRXxkeWATyD8uODz1xmopYniRATkOCSHCgDJAJP59/zoAoM0gAWSYSzbVaVtkcbucFRKUjAC5OegHI6cVX2GflN6yRuuw42K/l7X6jkoSu05HIHIxjN94JcOflZTwHUhgjjBGDv446g9d3XtUC5+XfG4B3hgflYhZGAcKTxuA4yRx15NAH+XX4g0mKzgb/AEKORGy8f94lvnUE52ofmb06HjArirq3soniUlYbZ4/9cu3fGU2vJtTIZkMnGWIA6qAKh1bxY+o232eG/gnki3FGWTZK4DOwyqSEFzvxg8gAgYyM+W3niJ0hniSGSWXdIst1GzsuDhAigSFFXcXO4jJLDsKAO1vtTtoUme33lt4aNHhKRSrsceYwIxjG7B9M5AIrzbWNV1J0VEBaNsSkMjhkVQN2Ccb4MDJB+UlQTyBXL3HiWWRsGVm2mRWVmIKlAyeWzPgnG0kAf3sjFc3d6/LKxTfujIEfDSH5QeNozkAlvTp29QDWubhHgc3KKJ2kR4wNoVOpyhL52sWOQR2qB2aOaCd2DOExbyQyxgrsXAUlWJjIU8g8gMOPTmpGvrqHzFSRokm8lnVyx3YBVVUDPQHnpzxULWWtySr+7nyTtj5bA3EEjAOOT6dc4oA9H0i+gXAmcRmNm8p3Y7vlHmgFVO4njII4ziuzs/FulyXXmXzsycoXEe7kAlT5eeSpI6njAHIFeUt4a1Z1tGFte+fuhijDozRbXTEuPnJB35wMYIweDxWjP4G1+KKETxyLLKqylAHIiDFvmc467RzxxjigD1tPF2k3V6/lNLaxSOUQRsrL5eTIdxUDawIGPlzjA561lP4ntZPPDzoCXYA7jGCM4Xf5jZAxjnGe3PNcDZ+DPEEds1xNE0aSkQBnU5HmZ2MQynYpGfmGCOxFMk8I6uXlVV3xxM290kDxE9Mo6sd3IOOT0PFAHS3OsGOCaRnVxJhQBIzBHDlxlTkbctg49B1xXCTarA0d+bhjJNKjrGnzjDfMOCrYK47FcduBk1v2PgjXtRieKziufPLthiZMOrI48tU2EFiSclsDn8qsvw38SW86E207AEbhs2L5bDBLSMhVAc+hIx0oA8v1C8kIysmFHyqhYsAjZICqxyQCTz79a55ZZRK0hdcLgnfn5juHCdwQen0r2XV/hVrMFtZ3b28qrMXgywdUMkQR3+fb/dlA29flzjFVYPhhqhZYxbyOWC7xjaiMSBhXJ+fPXA+b6UAcfptw11JGh3ffBJJOCAvIyew2n1PFemWsOpxW0k1ibgRiPaxKsyOVGJAo2j5eOR+fWuz0f4QahaWC3UmnyOjukYuBHK4jkJCoxbHEZLdOB74zX0b4R+EE39mLqF1Fm1dXG17cqJCmwHE20ncAcf8AAs+hIB8Ui7uohKl0JBwdpUEBC2BySBngDPUfMMVz1+st/v4eRgofI/eSED5CN33guB06Y5xX3V4g+D63FlPdw2TLB8xV1jJMEZAUSFCnK7ypOME7ucV8keM/B+oeHrrd5EscbhhGDuAcD5Sy552nJ7545oA8Suzd2krbZZAnBOGIXgnkgHnBLe4NZMkspIbzX27s8nnOAfmHqD68HtXeSWUNxhZmWMODgMC2B1Ayqkrk55xxXF6ha/ZZ3ic4yVMbE/IE7huPm60AQJNM8u9WHmEjDEgDK8nOeBkdfrUU1wZWYyEtIWJ3knoeiBP4R6AdOlMRzEAUcqykjcmASrKRgDHTbnr60wbWDNzk8E4GMNwvA6e/OKAHvgbAxPz8AjkAZIb/AHmwCfxqA5V2xkYJ4YbTjPTHY47U5gRt6nAJ3HJBBJwQOwqLOSwPPck+pO6gDo9GkYyxqOQXGRgnjjAORjbntXstpFPPZrM4YxZWNYyxIjVDnAR8jYH/ACI9q8h0OxkcrOJYotm5lEjYaQx8tszxxkcEjJGBk17rpapBZwXMsyNEwjc200rsZJCw87dth4JbJzjuOvWgCTStHMkqhkO5ZEYIEKgL/fIOATkkAdTjPOK/Rf8AZ4+HB1q807bBuLSweWnlCN2Vh/rHVifNyT6AAgHqAT8b+CtOj1bWoJxGI1kVZI1YTSCRsInlrwNgbDN0wCPpX7vfsffDOB47K8W3UyZhZTgj7qZTHRlXDqQQeqdPlOAD9L/2bPgHNFZaUIo3nuJVt2RQE3uHBMZQguI3C7eMnG3dxkY+7bDwi2kw3Nq1p++iXbL5kJbzJAxUEMf4wVfJA3Dvk81zfwq0210m2sSksySLCIjCGBw2wAymMDpxxzwWPPTH0ZPGohhAQeU0Ds87naJGO4hAqoxUggkbiBz3PBAPF47JSk1vMmyeGMuX27Bhm4G8rzwo4A4xnuTWfbaBNPcrMkCySwmREw5MKxYDnzAUCbjtHXJyAATkZ9QuYo5dwRAgIK4IyQFJbPfJ5OT9RjGBVe3vH012jgdg8yBJD5u3ehILY2g/MHxgZHTr2oA8/vtI+zRO9tBO5ZiGVQ7HfI+7PLYWPcBnHAxxVOytdRKvbJbT3EdxJFFJbqpV3Ekgj3yApnhjzwMYyMHIr1sJBOrESMLhiNxeJyADvLNvAJJG8Z65AyfQ0MpazCdZkjEeWJUKoUsAxLA4bBLYz14zQB5Vd/DVNTEj3JZZlkBSLygYgoXJLO3XLKm1QP4Tzjg61v8ADqyd7eUWFsskVv5JMcfyCQNuaYxjHmOAV69ANucYNevWt6k9ubZnRbeTbK7k7mSSNiRhscfIzjqPvHvWi8+lWflhrkPHJII1ZUYu7vnaxSMEBN+V3ZA4ycA0AYNrouk6Ppsk0kJRo0LGRUwY0CfO2wpuI5OAMnJbHFfHfxz1G1m0/ULO2slafypW+0s7LG0ciFWzIGxnbgnPbC5wefs7xbrNlYWWXSJJEhHmEELuLIrBsRuw+5yenLcjIr87fjb4ssI4rtwyEvbyKbbeArxuWz0yAvI6+3HFAH88n7W/hie3121E9uBeTajKsr7i0AgWYCECTj52UIcYzyOxyPtf9mHQJbi10DSfIaITLbw/aBB5i5dUBVjMcMBu5IAwM545HyL+0pqn9r/EPR7eHm0e/hIhHlqFZGRNpYKNzbGAJZjkJy3UD9BfgBfw6RY6UZBHHK8Fo7SRSLGYwc7GxuzlmiydvK5GTkcAGn+2n4cTwb8L3exiRoYLKd5JLZoJTGkrtbyzIMjaxmkVcH5TtB3cV/Ib4smabxhrFyrK8bahdBJAxjJHnORux9yT5sEDHUdq/rg/4KJeO9MT4WC4ijS7u5rBYZUk+RUWGEA7sk70fe2SAOQD1Bx/IlrcsN14j1aaGB4Y5NQuJVgYn9yWc5jXP8KngN3xQBXkgluCodw5yIwgADcFiuAQAO2ef4ic9aje3e1j8+S3U7MEPIh2qQwJjCjhmIOecfd4PWug021glZQ7BcqzOCpYpyQNhB+aQ+hwB61k+IIZLe4jt2LlIUMpyT8yt8yhgD/dGDnoB9KAOYZ1N1IVJVTKzLIiBTsLjKja+EwD29SK+uvghpKtd2geRS8wFxEsZlkeN4xlYpERdo3hQCScKrEt0r5Lthsl2u0ZE2CEXY4CllZl3HiJyB168dOa+zvgNG13d2RhwFtpDIXLDfGqAuHZS2ZCGjwAAR145oA/bH4KWUd5otlHBcTRS6bbxLG0qqY3GJJLuOSNUG5/nUIGJPIU54x8A/tXRxTapqkiwJHvknbESzQIWV9oZlZjgZ2k4GD7Z5/Rj4JWcltoEzyss009uskgjAVh5tsrB5ihcD597Nkg7EPAPB/OX9ri/FvqV0kKypFNuNxubdFOY3DssQKKRBvjHYHgkk9KAPzXIjee4hXcJS+5dpZ4yC7byx2EnjAB9FOaqzwhURhKrZMihR87KUK8t8vyqdxxzzt471SnvUmuZmjCxK8nVAQBufByCScYxz9aRiC7AMpDMwVlOEIztLMdvfAJ4/lQA2VZkO0oU37ZEDIQpXkqoLdV+meoPFR5y7PKxfBGS4OWwSGDMec+vuOuabMxXABaQIm59pXajPyNgJ+bBIBPr1qsZ2QDdliQDyqg8EsCTjIzk857/SgC5lJNrgAA7hjcoydxDAc5Y4xjjp27lVRpyV+ZmZzlQGcFmJC4A53fhnjvUMckTITsfzOZDgAqE4LHGdynPUjggDv1TzcOrK+0h920YLggjceBg8rxz1FAEoDo6qqKXJICbNpDcgglyMHJPp/OoWm8vcY/kZyQQACQmSDtbkj5upyTx1xUcsoLsWIYBhuaEnLjIJcMwJyRwDyeTxUDScBV6AnBI+bB+bHXGAcj/wDXQBZZ0Z1c7mGfnGT82QckMTnJJJ685OetSxqsjBYjvYkAKFO5yeFWMDqc5JB/u9+KpeaqqoZRy5wfus3y5xzxjqeD2qZGZSJULKyMCrIcBSckYJHWgDXjtzDbyGRo0mfChcKZl+Y4wOqE4bIOMjPtTrRC8qQ4D+c2xwhfcVJydyKvQMqnj29aoxyk5WQu4bLNySwJ5JBx97PJ9c1MsrRz5t3I2OPLlI+bb0AyDywUj6+mKANyTSLmMGeUvBBuVTN5YihZ2zuEchba6g7+QeNvTNZr7oCBEisis2NpALLI5JLsrZB+YHGeCMDmtm61i4u7KOHy1S3QGMozHLMvzByBjJwpHHTJHesGJyiOQ+1wwUqCRvQjf97PTIUdcneOtADxGEXfKzqJJAN45YtnDqccj5iOo4wO9acbLEFRACXckPs3sg4xuDE5HtjBrMjneTaGiUlY9u1VAzySrnb1b1JGeK0rR4mMYf5dpPJGd+GwBnPHGenrQB91/s76ba3NzEZH2v5TvgpvieMBhLuJI4KKwYZI+YDvX2nAitE8MEFqI5zs82UbHVYZEO9twOORt4OSCRnpXyj+y7GLme3UFFlSLcruu5Ffc+C3ooRduNpBzz2NfYsAKazbWVyqLbwTyOHji3s6sr7osNtB+ZkbOflEmeQCCAe6+DtI8yApHGpVoBNG+0FbjaMXDyh5Chj8x2HzKduMgBtwrpdYhVbaGMp+/ZAnkKfMhHmvtZB5Zwg8nHG3AGRtCjB6XwDpdtDYy3sdjkPHJ5AWQoWdVXcoPOAGdcKFB+Y5Pzcc7qiD+0IbIyR+a5dwrOJp3QytEztIRkspHHAxnpk0AeEeI/Cq6hMEQtOk0okkYu8a+XswwEwIOwBD3AIUjkZFbuoaamm6JOqRDyjpjROck7xIocyEBlZ3wF2tlvuDg7RXqc2laX9p0ySSHyLhlEt0qw4WSUOyRvLhsElPm4ByyHcME55j4gPDFpt3HEYeY2jUSZLhXDEGPbwh3LwMYATpQB+T3xtt5LXzZEjAEqvgqX8wpyS8gXDJzgkbjjByK+P7cuJ3lbPyuwYkMV252ZY4wwww68DFfcXx20a7FtJcAeWirMI7mYqkJyu5vLK8SghTyATk4A4Jr4QaUxzzx5y24BmABUZJIBHHcD6YoA0bi6kh27AHbO1gwA+YMwAXABKhSBznt2qv9rluHVSnlxMwaVgoUKwUjhh0JIwNxyBj6VPKG3ZlIj82GKQsQxYM+FI27eQW3kMeOnY5qNpIwmNgwGGXCsCxDfKGPQgnJ6ds9hQBkTL5QUh0mWdXwi5Zo/LdQWlD9MkHaQTkA9KorPJC4YRPIAFwoBzg9McnaA3Veh2+lbA8oEmRSQ+GAQgEL1Kp6j2/nVmeCOGZEQDYY1ljAKMHDLkfPtyQDnpjkEYyKAMWCG53OxQYMpGd/wAw3DhRjAIAXsB1wT0q2Ladd45Ein5yZAyuDtVcbeDjnOCQMD0rZmIt1QBkeOSOMhTgiKVsEuDnIJJK9+Ae9NMkhVM7HV+UVcbgGx5ueBheM9SQO3agCtp63EPnIPMO7ft2Zc/NkOCSPuEHnvzVry7lUY7UV2cbW2qW5KgoWQHc3PvjOav2rKD5bLIoKFg+CVO0BSFkxgvg9OT79qtobaP93JumYsvlkMBseNgSxUqdzFdm3kYx3NAGdKbgo3m70VAoG3AUBADjcGAVGIAJPUMDnmlFvJIA4UqVRVjRYgzOwJTaCgyG27ufzycZ0554DHIpbNuxUJu2mRTGcqH+XsoOcYycA8cVVa7jgbzJNjoA6r85XlgQCNrBsgnPHHHPFAGC0cqvteEsN5AwpHODkNj0J/AnFT70iURzFlwozlHBaV0GATgsADgbc7TgMMc1PJfiWNdyhs7HRcBgCx+ZWLcBcE52/wB3nrVUSRzuPMIQx8IAgWNirMxY7RljjAX6+mKAIbq4JjRRFCrxhMBY9nKDldhU5OWJznv0oVJJlEoTzZcAFgiqkaJuIxtUbXJJ9DjpyKnuLZd3nLIrxuFfGMSIrHLB17vk4xkdB606FJhuZMxRLuVtyuSzBC3lkDjzCCMg9M88E0AVJAXjaNEmZmCY3KIlTaSgUIAS5CjrkdeRnmpbGG4d5YjDLwqkM6MquWySULD7oXOTwMDnitSAPvCsqF2VVRFUH5h/rOX6seMenQADFaNphJ1AYQgkIGVlZt53DDBwQmDt6kj5cgjFAGU0UiCTzA++NsADaTjJ+Vgq8Agdj9K0rGZ5Eso7eMGWS4VZJpVbfFIXXBVzJ86DPO4j7oGCBWxNBGZJNqOAoRJI0YM7zY3F2UDHlAqdxHqOc1Das1lcQhgNpuF3I7ldrK6l2Kn5gTghsYOPbIoA5+5nuYLqW0MCo6TOvmIhDj5yrgOpwQTJxx2ABxmmNIyOy4jIGA6bRubBIwPlyDgjoeldPqQimu7i4M0ZUOhi+VgWUoNpjIHRQoyCMn14wcxrFCzTzscFyxIKtI33GAzn90SGIGc8jOMc0AYXmSTuqrvTy3K4bIMisxCoW/uA/wBRjmnvaXLSzwvIrtCEBXa7RkkMAFmLYzuGABgEtxxWk9oGZZFikZfL3ISXVCrSOWAyAGYFOo/HByBAV2M4aMqyMTtdTk7SAVbGCevIz2HSgDm57G7EiEptjdXZF2sZHwRs2BlGQfpj8Kkaxu3RmFrcqhxA4VBITIArOu0Hk5IJGT06E1viNZ2h84GGKN3PlIBlw+5+pJypYnqTgjjvXTpZQXNvP5RKiIPuhdAVaOaQqvliJf3LBSvIJwThfl5oA84+xyrKqW6zcjDEA7nZfnUugf7oyOvQc9akWSe1O4uJMGS3MDw7vLiYH94ufuOcHuCCM967SbTkXFvtLkuwUxl1mddqrkMV4HzA569fUVlXOnuqlI0bzTIxbcilQ2DGsXzZ8xhhTnA5YjnqQDmFuXlMg+ZIDIRt3M5AyGxgsNxyuOewzVuzmeWVQ0h8vLM4PG2JF3SEHBBYjPXpkc1UuI7iJ54jbxCMuux/mLgIPmwQoCkkntzjr1q9ok0Ud0EuAXjlDQ/Jsba0jCJiAThudw68Y9KAFudYuXcsFZQq7YlBASJFJ2IcsSzKoG73BOcmtiLUTIsUZVJWlijmmllGMMiM8BVRnaSQwHQcjoTWXqGmGC6eCDzJEWRdqMpLkOMKANo81dvAbABHIAzin2el3FiiySoqh5137fNXZH95lO/gN8mODjdnODxQBfR7gNIGgC+S+XDEEDClhweqbV5HYDHU1QuLiVHkdQocMGZTkhlGG6IvyKc8em7GRXQSWkonK2SyyWsriSFXJ2M2ASryOAC6kDJyMEY5HWlJbXBmmuFdd/MbeYsYXD/KGfKYwBkHj+EGgDOt761e5eMq4jl2eVICfNjZf4QUJI69u3ynjkVpfPs1d4PMMav5fmqMo/Q4L5yDzyuOM+ua0p9IlWK1u7dIyQVdjGVKho1Bw2BlXJyADj7pxnPGDLbXUrSMfNG6R5JI9xCk/MWfGcZ3bvf19KAPW/gxqS2Xi2znO2NBPFsDuDgmRVZuoycDjGSPSv6TP2TviHPpsVk0OoR+bcxYy6Lh0ljRZY97DJPygk7s5weSM1/MH4GWS28QWrYdfLdMpgkna6nkZ459/wAa/ZL4J/GfU/BGmW9zZ2cd7D5e3zGVHMXl/MSyHdt/eNuG44yvJx94A/pcg+Kljp+i6Xc3l0Yrm1tzvxK0WPNfcjzRhwGxn5TjkA5OM58D+M37QunWFjsS8t97WcrKZ5I4kZDE0p+Z5MtkxkBeclsYzX44fFn9uSWCxeX5LZ54rf51u5Xe4kEZbExkJ3Y8wBtuNpjOFGDn8/fiL+2JNr8Uvnai5lKLGsSzb4lGZFYquRswjDgYBA9cUAfRH7XHxittfvNRX7c32e4tZyvmOCm6SJA6JGJCrL9ojYggbhuOe9fh5q+xtZvZwqyRzTzPGgbaQGJZZCAuQCeQMYI+teq/EH4sr4ijujJc3DXLhFVmkWSFskAgqAMYTdtHOMnpmvCBfRGUN5pclmQkOdwAwCNx6LjOB0xQBvmJUilfOMhgCQNrMACdo35wCT7civs39iX4hReBfiFBdTOFDXVrGkjA5iMjHLBORn92OoP3uPmxXxVG8gimQbWQbw7qCTtxjJYjlSw/MV0/hfWptLvIprJ9ssWyQSAEFniYOoA74Oeg/HoaAP72v2V/jzY+I9L063tLzzdQVQYY2mwZHWOPzRGjYPmoBkrnJVuATgH711L9ojQ7D/Q7rULaKW0ij8wSzKjvMyASgI2MIGXpk9+QQcfww/AP9tjX/h7JHLIFuHsYgXxO4BeFXMRd/wCPMiqO5IOOe3p3jP8Ab+8d+MLndBqEemhUYHyLptwEzGRnEsuCuEZVxyDtySSSKAP6xviJ+1Lo9rFcTWuu2scFsjs85uFCkMCPLk2v8ydcAA8jnPFfn/8AF7/gpX4P8IOIdOuxd3yOjxG3lILMoKOA0Z/cjk9TlM7uCK/nR8SftF+LfEVottceKrxg8A81VuBCjMCVXdtb978uzBODgdK+dfFPi6Xyi+o6mJbph5xEc25lMi70YyPn2yuQevbGQD9e/ip/wU9+I8upx3Gk3m+CeSRZBNdlHt44ZFCCSTJ87MQOG3ZHHfp6N8Ff+Crt1eyJYeItRihfy84lnWNwIcRME3bQSULMMn5gNoHr/ObqnjlHg+zoXcIXYs8xfcXJLsN7AhcsuASfu5A7V5lca3PLcGe2mlikDja0bnIyC3y4I/ix2waAP7qvhh/wUM07U7GWNtegltdUFqTEbmNjF9lkmdHVFJ27mmwew75zx7hcftoeGb63Jl8RwzBQIXjF2C0ZUEbclsngBcD+7jGCK/g88IfG7xn4UEcUGq3jxplQzTHAXOEAXuQckDNe66B+0t4llmAW/mtzKWlQJM5RZXcneQXJc5JyDjOeTQB/Xp4h+MWh/EC8kOl6ggW5srlZbVZ3iR5GikdVWVZQwBZTwQQQwDAg4qf4a/GAaDfJpkdulzLYxgTNFlyYo5V3GSVBnaDjk+oJNfzu/CP9p3ULa5sp7q/IkklWOZ5ZTGV3hIhNgx7dvzMRtB2jOQeK/SX4O+P7HxvLaNNevHqJKTXVyjxzLctIUk8sLHtEMQwwABOQwJznFAH9H3wx8ZXvjCxtJhI0aAL8j+YjMqsgQ4k+7gqBnHPr6/Xfhw+XbKWX5o+WJKqoJw2MgnPOOfYivx8+EPj+50Czt0iuS42IFt3OzgL8r7txyCdw7dBnrx9s6N8VdaNrbCYxxtNgHZcRmUYCl2EY+ZRlWBJHOccHIAB9n3mprJgQqoIAVtzKSflOM7iDgA/nWZdXEjBMKWRo2V383G3aB5YER5bPzcgjGPevEdB8TXd3Gbq4lCMSS+SwKgEFN24jI2kdP7/1I2Lz4kaJptu7Xd7AGiBDhpUXDMMKvXnBJPvjGKAO5urwwQeWWiyArAAkO3HJIJzgtnjpk1hXF1b4VyqiU+W2523MQNhCHJORuB+XOB9a8VuPilBqU5a1dJot6uzhlh/dbiC+GB3FUVzwMHbjIJFL/wAJdZ3hlY3iQn7PcFCwZVlkhXcqIy5JZmKLjjkscbfmoA9guNeswjx8KS0ZiAJyCww0fcfeKEe/HB5rjbzxnaWhAkulDE/ckcdyB8x5B4Oc+v6/OnirxnqNs6G2uESJwqTK2FMIDDe0Lq+Wfbj7wwM557eD+Lvi9pcED2099bQzQuVSU7fPl67BJIkgEyHzDlsE5XGQBigD75tvHtkzGWC6IuYXZIoYmO+bcDvJfIbYFBOe+3nira+MvOw0hKRyRFkQsV3HIGU4xjaW56nPB5r8t/8AhfHh3ToUnOoNcPbsHWGC4EiIwhYv88igllkYBgc4AIBIw1egeDfj/pXiCGKT7ZGzpsDK8irKj5ztVWPKg4XOOCTg8igD9aPhJqjX1+bS2BEEFvlogGP7pSBnGTlufqc9q+sbKNYVVY8eVtyMKVJypJBBPJ5Oa+Fv2SPEkXiax1jVQjtHFOYHlYj5FjVmDKgJIyTnkHgZ9a+37GUkFVGyIgvEduMqw3YU5IYe4PcUAbYIYcDG3g7wck46nPJ/+vQw2gjjOG+XGMfUj2IpgbABYjABxySeST1PXkH3pskTFFCEADIdGTcZI2UgqORzkg9+mMc0APdijohwS2T8ufuqMscdxyPxNEU6S7zEwcI7xNgjCvE7Bl68EdCPwquqSsqNBtMcoDMsxmiZU2KMRAElH4IOcbeeCeKr29nNa3CLFIPsKROWUuzyvcSSM7Mw2EMAMYbduJJyM5NAGwcAc9G9+QcZIx65P5AVExX+E7VweD6j05+Zjx+VOPQZXjlsnrzk5GTwcnpmmAEnBIAClslQufZiT1P9aAFJJAPP0OcnqWGPXB/QUgc5GSSw2jOd3TA5+nP1obJUnOCEJQEHrgjBx65OcZ6Uw5OCQM7ST1x0zgDHQE/rQBKMY5O45JHTgYwDnP19jmoyRu78DLfMCMZPJXHpyaaXOAQcDHXafmPHc9ce/NIrD5ieT0PGfr29KAJEbIBJBRgWBXnuGyD2yBxSEgOWAyQFABPVep9v85poyBhiCPlO4gAN0yCMcd8fX2obGdpxj1UYYYA4OCQP/r0APyewHCnJ3EDIOfTnp+lRg7iwG0MMAAYXkk578/5z2pCcnHXn5CcAA9sHsT059abkDl9u0E5I5I/H9Px4oAkMmSSBwDjGDnp0+h9/WkONmMDnOSSCQOW549vf6U1SS20Z546YHb5c+vT65oBVSN2GOSxyfXB5I6YGRz2oAikhSRiJYo2VifvRqQTjGcFeR17d6w9S8K+HdSRo7zR7C4jlPzLJBGrN1BKsoBB+UYwOPXgGt8AAgrkk9eSfl+bHB4xlx78Uw5Hbp9cAjkY9zx+IoA8L1/8AZ8+GniAFrnSJLe4Kuwmsria3ZTklWCksqn8Pr6V5xc/sp+HrSWW80LxHqdpcSDBS8SO6TjgDzItjDtgDg7jntX10QqkPgFkHcZBBxkYOD2qAoOeSAQQQRnGTwR6Dj9aAPkmf4E+L7ApJp+q2F4EULsLzW7EADdtjYFVOVXgHHYcYqifBnxA0qUm50meeBWIMlnKkx3EcMFRiWyc54yPQ19jlQcAkKMjDZxg8jPTk4/Wq7Y+7hiHK4LDKkYznOOPmA4FAHyAbbxDMPKWwuLY42rNcwuFWTcAWIbBOGPqAR3rettLg06NxNOpvnTEspGHO/IcoSfkG7PTkdjX086RuoVkRuisWUEde4I47e1ZVzpOl3QMVxp9tIX+9ujQHg5BDKOAMcd80AfJviS6ubmzlj09p4pEc220gpJK2Qm5S4G48MVOMEEEfKQa8J8QfBK/1iKW/j12/025uYWFwEv8AzI5Edg5E0UwZGGR0A/iIzX3T4m8CeE57SSW4+0ae2wlZYLp4mLqCRjcrZIGe3Uewr58z4d0eGbSX1a9uklmJ+0TXrrKyrKWgSWRCNi7gBgDB49aAPmH4N/s5eL/hf4x8QeJtS+Il94i0DU4YVs/CsMcaafZz5MjXRkVy38R+WJVUHJ5NfSN74n1GxZooIoWjUAAoN5eMIBIGY/MMNjGT1544q42rtEQbZJF8n5TcBkmSNEAIy4yWUrtHuDivJPFetSQQS3InMLTrJHNKFRIJmLZI2ggxyKpQjt0zxQB0dn8SrbUbk28ULxzWxZ90koI3o+AGG4k575A7A1uW3jG2u7eZria3jwWfJCDcwYKe+UUZbjjnGF7j4Dv/AB0fB2vXs11dxTxXN9CQqN5bxpOwRoUYnazY3knIIyRzjFVtc+Kljp+l3Oqf2ombieQWkQlI2yRgtFtjLZKkqSw77TxQB9maz4ysrVwxlt7WVh5azwgPczRRuSqhS/OCWIXIHJ45ry7xX8S9DsI76e5uEuYSHeA3PkxSKpwn70xkjeccjAIBA681+enxH/aC1TxDdaBpWjyP/aEGmQw3k8A2RLdhJDLcTrK42/vSrMNwzx+HzZ4++J/iO00qKAX/APaGoXMAhaQzmKP7TI/lGR1VDtQuHJAJZTxk8UAfQnxT+P8A4Z8Oa7qUOn6ik95qdzAWsk1B5ow9vapG4sYpJWS33L5ZdoyBkbm566Pww/aDn1jVI9PtUdZXljjSbz3YSCRiDIELn92qnAOTkjjAHH48T6HrnjDX7jXrj7ZJFFfx6XlJJEZ7uYwwvPbOZAd/2iYEADBjicN94Gv1P/Z0+D09lYLq+qyta6Xpg+2anqMo8ppbSAuY7W0Xnc7MMMQcBQW4LCgD9LNI8fy2WkJJdErDLMyWikkTuyukM0pDAbl81XxknKqMep6tPijYCzh+zXyurSyHcHDhvK2o4JTnKkMDnA/d847fnLqfxat9T1TVLie+Sz0u0kXS9KtxMCFFs7KJTFEP3UYiOWJPO0k89eXk+MGnW7o+hPA2i2sc0h3GK2VmlmL31wRkAXM91JK2GwSZOec4AP0w1bx9b3Uaxx3cUDXsjwEx3Ko0RURENgIdzEAjjnHHTJHjvjLxbb+HLO5+34v0luobdpZJGuHAk3HeynJiCrKMEAZ2818LeIvjXKP7Hi0/UI7fV7+4S9lhlUXK28V0y+QkqRXKFEW3gRsI2T53QjIPiPxs/aVj0JUsItYWTUNQ1BrOW2EwkWFoIrY3B2KwG5VY4GRycdQaAPz0/wCCnHwZXw14lm+O3gOwsbHS5bqO28ZW2lQvZ/avtmVGpvHGvM4OxJJBkN5qtkYJr86dI8OaZqOix+Ikv55vtNuy7ji8lBADpC/mSjBYk45yuCcdq/ev4wanpXxT+FWq6bquy9j1jw9FYO8jw+UJo4EAaQiIjy1QK2cEjZyelfzT2Hiu5+HXiDxP8P8AUfOuxZaxNBp2HJthaeZOsrieNw6yY8rZgFSGJJUqAQDsvGFpELCZordpm8psFAEUBI1zK5K5LF2yMDgY5OSa+T9XuWW4mgZ8W8MkmzevLgIqhGbGcHB46Dnjk1754+8TXkUDotwrR3Cea04YOQjoI1i2lAVIWJcc8d+a+cr2dLiS5l88mM4PlKgQtI2OVUArtBYk8g8DgUAZasrmUuyRqPmDDh/mwqqCTyRz9QSDnitC3tXRkuVWQWr7im4ssZAXAYyBQAx244wfesdnVtx2lYY3G35gHcHauWOcEhsYAHAPNTi/klEdrJcZhZuIyW2w5wrlSQQg57HpyRmgC3fizaYm1jESmNneN2P3gowkRLDPy9jzx1pNG0mXU9Ws7cwtDHdzBWlCEokYIViGGcjr379cVjTToryA5JDbcKFZSQTkllOAvAPBP416L4MijhuLa5Tz/MuFaP72zaWDCMRlScjfyc4+53ycAH3t4UmXQLfTbOBUggitvI+1NvkijjT7OrhmhkAMmwAcjbyOOMjxj4g6vb3OtT/aprUQyIZ4QzrFGkI+RMru+XduDdjhcck8w2Wvr9ml86MQS2kSCWSW4O59qqkkqiMHc+Wyc8nIxmvEvFOtwz3ExR0kABxMqvulLMSAfMA2gLjnGfzoAwNR1LfNOI5YwQoERwFz85UPEQcZIGck4w3HaspZLqR3gLy7/mgWNtxYsTygQfeG4v8AL6sfWlnlicQzSkSCRXEcYDblOQi567zuDDHIyp4PeO1SDZO7u0vlzRopRhAW3hgCvmAbMEAknbkDGATQB7F4e8QNJHBHqUcdzpuliK6aW7VN+mtZxMkcNogBj2STC3LrtJbyQMdTW1aai0lte6vYos76y8/naheRxvLbxn5WFvaxJtsmYeZtOAQvRscDxmwuPJV44pPNVokEscqlyXLLtV1XiQqCRkYBye1ejf2zcQ3JS3uf7PE+m29m9vZokUF3bNHblopkORKjNES4OPmwfSgDuNIsojcF5JDPBCpmM0MuFVM4K7XQM24ORj/byCa27jXHluFggVLa3hgUQeSzqu4symJtxz5PliUBWJwuSBzmuHa4t3trS3swbG+CSJPtUvHc/LIS8c0xb5wrgADafkG3NR21/NFILS1fy1EiGXUMx+ZlhIrY8z/V4LkHOOM4OBQB2NxN/akstwgEcyr5cr7yyzR/MT8zMQqKBggNgq6gDHAnQWEq3D3EwtYI448IkjS3TPhVg8lS2Am5sgAZyCScnJoC4g06Ex3DJcrcfLGioiliGRoyZGX548qrEk4IORnms+DU1Lo/2NJp0Z0jlkKPASGCqxkByCJAp3ZwAnB6UAZfjTS1mSKaNoDG6FpVZvLlWNFyq+a4G6ZtozkZzkY4rx+S3iuDMxjlZUH7s/K+MJhhK7Lls7V/w9PcbyRbyJLy/wDLkmhYPc2+6TbcH5SWjz35yQuFJB57HzDVntXubhFCx2xdGQpGEl2ncrhckDOSR0OccGgDgH0tkjCyMu6RkA4OAeSAzdRkdfoM+1Z7KNQI12BlDFpWLB8gNkFAwHBAxx25611TTQFmhiVhGGV5JWctKBgLIqt90ZUA9PQcVmRWySzsE/eOSVRgdgYKMk9RkbQee+OaAMGWzRSgDBspnackZ+UhucAghj0HHvjNX4dP8yJVCkSM43M2NowCcgjouCP1rZe0hCfOWDBtzFtpAXK8ZAztABz1+9kDqCi/Z45UVlbyyMq0ZKb0LYLMSASOnYHjGBzQBmmyWNskj90qHO3B5J+bcBwMEZJ9RUcUYIJ8pQASWY72O3aQNpGPm6nrjkZ9K1p5UlR+NgRUCFNzBjGuwlg2SzFAvtnjvSWcSleAWbcAMP8AMN4IACjqTn0oAyVtJfNDFVzkv+7AUIXYEfw4GG28DjgirpgEx2LGzS5Cb2AbG0diDgknP517L4b+EPjDxS8UkdjLBBcKSrXMbo8inYwKnZwSCeWx09cZ+3fgd+y9oGnXseo+MrcXToElEV3A72cYyGMjxlgpUA9DkcjpnNAH55eG/hr448WyQ2Xhnw5reszShSI7GwublXbJA5jQhBk49D9M19q/D/8A4JufH3xgunXniB9D8EWE+0TjVb4tfxo+1kJtLZHBZgucbs4yDjmv1C0T4qeGPh1pM+jaTouj6TIsqQxwQwWVq7WkiGPzXdIwQCoZkIGDtIZ+hPi3ib9q+OF5NJsb57uQvI6LbPbQSWsqjCxmRpSHhwi7WDFycgL2oAj8If8ABOv4B+BNtz8RfFureILpFw1uTHp1i8yKrs8MkUjSFcjADkcr3JxXuC+I/wBn34I6ejfDfw5ounXMcIlkv4fs11qjSIEwk13eSlwjhSGzkdxtIBHwB4u/aR1i9kNrNNtiLF1luGDzxz5bP7uBiJ4wB0JU5GSM9fmjUfGcmrvdSx3175907RRySRvJa/vJSwREkZijEElQeBjr0oA+yPjN+1jdeJ0vIrOK+ghLlYZ9P8hhLJ+9EkDGAIIo2JUg5YkgEZ7/AAXqvj7XtdiE89wFWdpUXNwZJiVmlVjKWJIIctwP4h0qhdzXalwrpIiuryJMUWZizBlljSMj92fl4Ybhj8oxY2yWxuTtNyziRTG2IY8cqrpuJ/1mCCeO/SgCnPPPNNGbmWWTdETEUbLyxqcSF9ozJNknucDAx2q5Yz3Zi2wy3pikmQxMwEMyoCQTwSQoeMAn5fvngZ5gtrW1mkU+YLpiPLe7dmEkFzvbIhiUDHAGVAYcDODnGmNNhtLqcTRyXkUkO1ZYWYSQmQxllKLxuO1snHGcE5zQB0On6rDHcsP3N3PDGG2szQ+eDlmSR1yqyhuvHqTmvU9I1nRJYIo7i4ignl3sBBC0qohVSPNmjXcQkindjIOemOT4JdXy2Ri860mitLqVWgtRHHHIjJlBlgcgko3A6gDk5ybdnqT2txK9iZgHzAsU78neGEygMfkcblPUDHU0AfVFjdSM0kelzLfRLHDJOYN0kA3xhioF1CPKVVXIYZwCcniuulNrNCZ0s7WUW8U+JpYpLieYHyhKnnRjaSrO/Bxkngd6+ctG8QC3kVPOaGFGVXcoytF+4U7TJE2J2yu0HOVAJPA2n07QNbMtjcJbRybp5C5iluEdZnZduQxl3EHqMqOOwJIoA0tQkiMhAjtbSHz4yDcqku6R8KsUAZS3lAJxnGN/XIqndaHa3mPJnt55HgLrFCWQoVxkjbkh8nsuf3YwSOK09Ttbe5iEkPmwJLaFxZ70kCyHnymILN8skbqvGP72CRijaSQySLgrZ3MVugH2WaRAVjVFVnwVwwbAZhkZPSgDMjsFhiW6jgVoi8dgYDM0spmMRRiiyDIkxlmyAOONpzTP7AgIMttdC1ljg23NtIrNHLIADArW7ZPmAFxuOGO3KkLxW7qlrawwCS/llDSEF5Fn85EnwEHmykcsRj5lyFAyWHGM23hgs4bm5Ltc2sQikKTeXJdTLHkSBDFOwmB3nrtYfKOhxQBRlgur5EilESPHHGkyxqsKN8zwM09tIhJYqi7jx8xI6gk1IPDBaG5kuLgQQyySKtvbxQrDcJBGJC0UYXLASbkzz0Jz0zVv/EFz58tnapDBBPALgSyx4uZkLCQARODIvlswLKBz5p5PQbPh66EjyQ3N20yOreWi+a8MRZ1DSiKVgIjlcHG3gk4xQBrw22l7nzDfTzQ28Yniuo/MtpJYF2qI/KJV1CglQAQSA2asJ4ht2MUB0y1UZMQna2+V0DIRCWfeMlo2GxsZxwea2VvIIY5PImVLgL5ttPGHBZ2T/UMcHy4Vj+9uP3VJJGcHAuNRh8q8gkhRZYbVZhfQxv5YO/KJKgK+fK+1VRgW4YEHOAQDqrxNPjtIHv4QLeZBJZ3EMbm2sfMBWZLqVY1ZRvDFVwcAH6VyplsmvH01p4pkubJ1t7pZZRbzMGZ1hQqQEYjheGIPJIzx09xcz3ujQ2ltPa3EkdtaCO0MXkSqPIklmF4AxM0mze/QA7ucsxrmTMt1awxzQWNrAotxHcWccyyQs7bVfcYAFLMFPI43cgdaAPUfCujSG3NxDNJCUKRxJO0csZyg+Uxs26PhQN2MnGO1fTXwg0C7jSa6u7QQsrTQ291G0UkV2QWAhX5hviIjJzhR/dOK+a9Ju49PsGjvEupMTwws0cKzrKygtBdQSROrbSw6rnAfjIxn7M+FkekXHg9dTu5mltzFOtt5T+ZLABJwskZw29mbILdBHjJIOQD03wlNBc65pkOqafBG+jGea+bIWOGEqZLZ0BVgf3wj45JxkHrXxt+29rdtp+kQ6jC8Vvd+Jb17N0iPmM1nCmDtjAG1Q8ZyMLkc4OCB9n2Ea6Z4euZoz9qt7y8ht2N6yx3PkuTHE4ZlUoqnAYsW3MCBgjJ/K79sjxM9x4u0DQZJ0lg0qCS5Mckhk8ue5dSyo4Y4Qocr1BJPAzmgD5d0i0uGsGlkiQvLE4MbxAKVd5WEokVOSDH0OMHn1rkNRXEQ+RR5TBJAmwqpIBKJnln4bgc8ZFdLNrEFpAyou9XDiRCzIoDRjoSBuwCWABI+tcf9ta6wNo8iKQtFHs3O4kLKHdlZQWCnk8nvjtQA6GGy2yPGJZA0alHf/VF423lsZypDADnnk8dK1ku42IVEeMomXBAIjYRDJPzfNuYOeo659gaaIXtpSkZtzLMqsrLvTHyq0n73JQkAnI6dBgHBffR29s+Z5U8tlULIqFy2OFLID93LA5BzntzwAb9jrr2rOu8OkSyuqA4aGF4JflaFcKUfJOMAZevR/BWsSRXOlO4PlyWYik48oRCRnO1I0f7gYA5wQSmDg4FeI24gImmjEs+2JoywKBBGq7o3I3fvVZeCTgrgnBxXvXgSDw7fNaPDqPn3JWC1W1YsohlhUH7S7MSpRhvAGS3y9uQAD9JfhTfpJoaSgt9mKNEQ5LI8UbsZpJY1O9EyrIMKA4fOMc1+iXw70iO0+GXjDxJYWK24l0XUI0umtzCWmEciqkQZ/wB4gwuSRjI5yM5/Nb4PeI4bbQP7OKwme4MsSTTbInkRZXGA/wA2xt0ihQc8cjJIA/UDSr06X8AdWs5R5EE+iXN5GpQfK0yMBl8Dcx3MTgYyxxjpQB8QfC21ivbe6lRna5tJ5nnEyfuJ5pZMgJICW2qGyAo2ruwcA1+uPwytDHobSS3E7q0FqLeNxDcWoSeBZHjBPGVl8rIyGJHLZX5fyQ+FM1tBqBErzPatvW3ijDvJmQzbjKzIBJ85JUMQ2CSelfsV8KIdNvNJ02wJcyCOCaP5VJGQI2wuPv5ZsBcjjsc0AeqfD7TZbGy1WN5mDTeZK0ZmV8o8m75oySQd28qp9AxPJx9x/AKYRyXMc0iKXnR3CheBIkbEOoyQ3BzjPXjjivlKVJraCUhDkQGCV/JBmCRqODtIIi2KM7s4wTnrXs3wS8Rs+pTx4MZMcTiZTvjd0GwqgI4IXnBGMdzQB+i1g6KoCSFQik75PmJA5yDICXPr7nkdK28kKqhmLKACSBu2gt8zbR1xg9BzXDaHerPHG4kjePywXBwxJYjA4JGMbs56EdK69GDEOoVS4G7aEBYoFUMzBju+TGPTPtQBcG0qGm24Q4G4gqWOAhyRzk7Ovc9Omci4dJGf7O8cjQtEJwZDtjzsYhlAIL7TnHOcjOK0dqHdI4BZVZEbcxBV9sjbkJC53Rrg9RtxkZrMu5MB8hWYgl9gChm4PA3HOQq4yT1A6UAZUMu6ZsrHJKr/ALwgEMSfmCpGqtjr7niuotFBRdhCHhmUA4+82QOOfun6Yz6Vxdk7famJcyfP5ibwiNApAZIh5eN2GyDnkjgk4rtIrhYkEkhRQcEsoACk5zgA/MoJHT1x7UAXipClcBivzIWODk8quVHAGfT8c1QuY3kMaOgYHc0pZXZVjQZdScYJZggAPYk9q0G+QruMithW+XacpJhgQCMbig6EgDd1HFU2YyTQoGIVSSVJwGJQhWYD7pHHcjBPB4IAIfJVgDGwKSYbJz8yswAxtwN2Ohxng9TSvbL3DHryCMgnnAOOMHGB7UGGR542G1kiWTfIHxI8hlQIPkTaYgoYENhgUXg5Jq64UiMqinDDehJLSHBZdjlgFbeqE5OMD3NAH+U9onwP13UtOhvIdPuYkKTNb3rQyjznaPYv2eQxgyBWkB3P2TI9+Su/gH47SzvZLO3vmaESmaFW2mTZuJWHZnzH2ueW2j5cDJr+rvTP2LdMi8Nx2FxYO7oiqk7mPbBlV8wKGK+WhEYLHBO4dOtaWifsX+H7XS5dtukhmhQwhwkgd3OFnZUchRlQ2dxB9zmgD+SPwv8AsxeLfFbXEkNk9otugVzJ522SVY183Bctl2JJJ6BsjgV9CfDb9gPxf4oFyLu1nWCKAXkE6RuJWO9kcO33QVVHO3cDkrxX9RGgfskaD4f0yWzOmRSmRg11bGOFI5pQzKHJdFCjeWI5/i5PUV9C+EPgdpOlWttpFrpMUiFFiR5LdgxjIxGkruMlVULjPBPvzQB/MN4O/wCCd93DcXVwmmXV5GsaeWl3bGIebGQWmkhk5ZcBh8u1vmByCSK9T8OfsGKbgXd/pNuFQs8MMdvHIUPnsoWQMxMYAjJUHP3c4I4r+oSP9n3T9MFrNDYWaXF3IBG3kiGGNmLSjcznaqAP/EeAQPSsnW/hBZWkcDTWkM91BKwiMSpGFhDvI4Ro0G8GR5D34PGc5oA/nQb9i3Q49S023Nks8kNuJb5xbRxW6zSoSxRQ77AkWFGRjfbkhF3Zrnbn9jmHVtSMFno5itBL/rdr8LveFI0DKc/ORk4zk4znGf6Lf+FP2kKXEiW0On2U5vJ47eW3t5pBJd2sjb0u5Ii6KrKqjuNpPHWjw18FNJs9Pvrh7ZJGdFjs7iQgt5wCkvA2P3aqzZwAM7hnPWgD+b3xN+yXa2zw6JDpqXMzPvjmCuAwgXy/LPOYiJkcLuAJ4PCkU7wh+yDp1hcmK50s3E7ASsj+csScsJGFmIypdUV85YK3mfMTtr+hBfgZpVxLe3l/brbtb3GEa4tg4uUmEiGW3kAzHIAwYE5BHBGSBWba/BewvLtngt4RKwZUTCI7hPk3Mf4AURfckn3oA/GnSf2R9ImtsW/l3NpJBIIIzpNmjW7K7kwoQu7auExhj8xJJJzmfTf2LLKztr251TSYNTEqeVbJcRFViuHaQROSjopCKNx3AkZBHPB/a6w+FmkxXCARwGaGOSMIqoCUDp5ibwAUTIGcZHTPIq9efDi3aWSzsordIkUSOFUBQ+AZFkYY4LZB6cMBzyaAP5/vFX7L2nXtt9jh0nTotOt71preG3g2lZ8Sh83DMyumxmA7gKqjkVy2hfsoWNle3E0mm/aLU2aOLdQoCXDSZQRq+N2CX+6M8c4XJP7u+IvhLZKEt0jthKHYOlqqo0Qdi0bMqKTKpbPPQBiTx1isPgzo8flqI0M2R50zBBPHIMO6wShAViIKAkFsgdR92gD8mLD9mKzure1im0xooTaAyxhQHkOUC7izYMpJXDKDkkr8wyR6FF+zNZjToY3tDZi6haOCOa3YkOSsZjhEXUl4xg/6vLZwBX60P4QhWS3aTT1ngtbNol8xo0byrNCIguCC4yoOVJZtpH05ODw7bu8+owW5EYjnXyJlnitUM0aMsUcdyV+4rAqxy3AJ5GKAPxN+IvwI1LQrG7t7VBc2wglSRTbIxUGBf3qSBQIpGnL8HOCowNwzX5zfEb4baNdOlndhllBAgCJNM0EpZ0kV0VF87dI27aAegBJ61/Rx8T/CjXCXb3bJZ27ulq6q7gHcC/lYeQbiY3Uv0UcDHANfm38Vvg5o99fX13o8K3lq0Jw1ni7lhaTDMPs6tuEocH5cZzkc5BIB/P38SvBC+H9SMdnPGbUseTHtMbcKQQBujjYq2AVBz7cjx/UbKKe3KSRKzQ8jYwBznc5MhBOdoYYxjGK/Tb4ueBtL0yee0vFEuoiLY8YWIqJMYRTGjDyWCmPKYJyD6Fj+fWux2K6xcW2nK5jjcRODw5lXCyoQh5xJkZ79sUAeF3CNBIysBncfmU5UjJG4EDpUKLkH5ugBAw2W4wAB2xkmup8Qac9peMNp2SMWC4KhGBYtHg9WGDn6VzjEM67QFPCsRnDEDBY7icHFADVZlJXoGwGxjgLzwSetTQ27SyKAuFLYLYJCrnBZyvYA8/SpY7Z3ZV25YkHJIxtPI5HfBFdhpmjOzxZQZYgYYKoySMZLEcHPrQAujWF2lykUkasYCz+XJkKwO1tzFs7lKgYH6GvTdPtJZ5Y0C7ASCpVSIeillOFxwSQoJHAFT6B4fW7vkAVxlUxhvLRQoAYJIM4HDbQckjH1r7J8BfBkXD2CXlo0z3Lr524qBAhYB4poJVGZschsgEY4O7gAd8E/D11Je2MtnbxukskIleSFvOAXDs20Z2IG24IUHCnLc1/Q/wDso2k9vY6dfRQiHzIIYyoTZGwKssjmMqNrHzNpz3XPUE18cfAn9nqO0jh/s4Rhb7a4keFC8sBAb5XVDjCBhhTg7foa/Y/4M/DG20mwhhjigtJNxd2MahP3FurNERsb5yQ/XklsdAaAPofwpY3VpPb3RimEJRWgWRTzGNqO6qOJF3I+MZ9yQTn26O7lCNBHMJY0jDMnDG2YZdhhVyNwdsFjyCOMAmsLwvpUMdtO7kPtULI3mFhAhZkChXc4ViCB05Ix6V6ja2OgSmLzGa1gZDHPPEvmPu8rer4dRu3OAMEfwjB9QDyqe7nRkVUUkF9ytnBLHKsWz8v8Q6Dt16DOuQIr22le4QCUNuiAMYiWQ7jIqbeozhTn6ntXWT6UmZj96NpJRCzFC8iBiRlYzkYRhn2zzgV5vqIubi9eMNhEf5CzbV3IOi5/jIHv0z70Aa0+uSQ3DQW+SiBSXI+aQgjdwWy3LcYyDz2rmtV1pfNmuZJpV3qiNC+diKhABjQY2tw24kngAYAxjSvdO8u3juJ7l40RdoEcYaZtwT7oCksS7cDkd8g8VjXehS307PIyTmVgGaSQyAxEFznc+XdlPRiTgAc4JoA1NI8WWitFCZCC52EsxKltp27kX/bIBHbr7i1ceJXdlkRthIfdEWUjknaMr91gvqcHBz0rz2z0BotbeRlfaIkEUbg+WpDKAVVpDtYAYOATzuyPmJtapd6fZyol3PHAJW2R7txIkI+ZcADKZBwSeqigCbxR4lmTS5fOaR8oAA20k5BU79vGSqtkgYHOff8AM34567cRNfMzm2Rd4M+4Sbrfbh4uSDggE9QewODX3j4lvLd7Z1guIZ7BkMNwglYtNIWACF9xxH94MOOPrz8c/Ffwd/wniXls8BgSMlv3MZELo4ZWilIxncivtZty5AwAeKAPw58V3t3r3xClv4UaSwtZIbUDyAS+6Z3a5tSx3RzEKuNmch8EspxX6H+ChLDb+H0topp43t7ZWmih8llZI0kkinlJySJS6q33h97jt1+l/s0eG7C6t4poJRK9yjzAlpl8v+EgLyP3gOAFAG7I5GK+nNJ8F+HfDmmyRQQIWgszLFHKGhVNgO1YzJGDnLYxkbgWXBzigD8kP2//ABpdWfhq7sS6x3CWzKUSSKRyPJURLcpuYM4jKbsgNxzjGa/nYN1Lf311cPEiySTzkvFuTczzO7MVyeQD24woHWv2o/4KB3bJNqzlonSNmwoIVomZX/dhlY7kDMCPUIAQCDX43eH7Zb6V9sYBdnIAfo2WycnucdPegDc8OaZd3l3GLaMXJjbeYN2GdFzkeWpDE8E8DsKo/EOxkt9SgVwIi9nGfLUbWJVnUluPvbgM9+OelejeHPD9416gtMiUFNxjkA/dkgElg3B3Ed8+lc38ZGMWv21r5ccJtbFA+zkyPIzO8ruR8ztlSR2LYB6mgDym1WKSSCEIqymXmVs4KsVUA884Genr619r/AmxtftVsVDMWADEsGSMK4ZtzIpZlDKOnPIB6kV8Q2ryy3SGRv4lAYD5dwGeR2YgdepxX6Cfs42e+fT9geV1kSRrceWCNzIwAdpMkdS3ToRg5FAH7ffCews4/CLwQSw/2hfWklzcMsUkZSKK3KCIRspCyAREjaMHcSx6V+UX7XVpeSX9+dp8uBrkbjs3YfJVmbBLMwBIGSAMniv17+EGmFdK8yCQOsNvK88OEuI1k+zvIYtz7iig7eFyGB64zX5Xfti2M41S8mh2RrG8jyRNGCDGVfCqeMAELxgjtQB+TzROZZAXIK5b5fmzk5CnAGBg/hV21tvNimkkZvJgX94ACXDN8sJ6cgucfQGqsuBdTYXALsFAJULluACTwOora06ZLeT5ydssbIQBuByVBVl24IIJ9elAHPvDIkjKGJUE/PtKqTjOB6Hr7+1MaEgnLEqQDk5x0GfqDnr79hW7KlsZmEG90BIVVyrByvzEeYoyu71GSKgnRc4W3VXYAgFw+FIKuoAB2ncOcnpQBkiOQ4jjLZJIXac8HjGMep9amELJ1wrA7SDjORwflbqc59O9TBGThGMfPAzk7dwLHDdRkA49eatBolyCN7E8hwMEfew2Dz1PpxQBTuLSS3VRIufM2SowZiSh3EDAO0jOM8Z+Wq3ktjH3VbcPm45GWI9+CK3JZoZWkKRiJVClMyAhY41IZB8o4LMuAPfrVOOSISsSqmMAhQ4VpCGGzAJ4JBJIxgj1zQBRdAMhgcYG0kkFWwMkHHK7cjt19KmhLYEbOVRm3NtUk5w2MgY7+/GelWSIDuKXG1kDAJMsittIOEXajAHd1OeMjnNKkURj3meIMAzPgSM5TGMKAgyfy+uaAISrQECQxO7HHybgMEArxIMg4xnPepYiUL7OWYMQQUGCCT6HI2hunqO1Si4MSARDYSCGkKoxky2MZZThcbePc9qptlG2ggjIYcEAgjIJU44wD19KAL8E06rES6hI2klhJfe2/KHG1GOCCo6gZ2n3FRq4V0LlWeRyQhzkjLBiq45GcdKqwyMjGRHZCnKbCMgH5ThQTxtPf/Crcbw/Kx3GVXCjflgqYySGxkHJ7cYPJzQBoAY+bawBdslBzxyY0KJwxGB35znAqVEC3MQJ4DZZGBJVSPu9BhwWBH1qOMw5TexT512sp3bYyFyQc9QC3PB5wT2qw3kvOpDOwLAjcRlm6HcMc8bsc46e+AD9Jv2VrW3u3OxyZ4oIhGiKTNv3HGApAGFUls54BP0+rLGZ21iSCdTK9u7LHuCee5Jb52IbA+6ozn+HOAQMfOP7I+izPCbqBHVpY9gnwykrtdTkA8rhsMR2BzngV9HG1uY/GEltKyiTKvL5ZKxqSRkMHx8pY8YHc4GDQB9Y6HrrxeFjBM08MxmeIPHJs8wvGoTyj0WTcxYsAd2fXJp+l+Hrm7u4dSF3Puu4UFypWB5GSPc0iLKBkKQCG2n+HKgNzVW0TzdDSIsUgcLGGOUAeNYhLKrEAbuFKkNwzY4BFdPoFyI44gHMcSvG6ZjVVBI2IG3ENklZQOTgjJoAs63ZNI1tBbK0zRhmkcQhWGI8qrPKuXJ/hyQPnz3rwzUtO1HVL97aayuXkeO6tUcv5ckjSFAhd0U7nVQSnAU8gjkEfd3gzwx/wkkiRyxu8c6eVLMMyOGwWAIVThBnqD6D2rxv4maDp/gDWmVZTJLNKFWSRtn2WLvkEHe7A9cgptxyTigD8fv2ndM1TRI/KvTPDbJCYrdC6MjkoAXmIhXzWbghyMgHaOBX5nvNukcgZ3SsCcjKgMCGHGM4BJ+tfrf+3B4q0+90NYA0CTTxwoSqp9pPkhHaSWRSzbWAbk8tt7ZwPyAVs5G9XIzKScfdIIYEhslsA8fTpyaANpWuLnZGokmk3Kq5JbCkLhQAc7Q4O0Y/iwKgfKSYdZSG4IALA5ztZmA4TIBJwe/NOgunGZEEcY8kxKIxsZXhVWSQANhXI9CeZDU0aPJFu3iNniLqgJkcFANqyDgAEDA5PTJwKAKzvKjGMsSoIwDxg9CQ23IGOn15p0kkhVAGZliycSADY0n3lBBJdOQcepJ4JqN3V3VpkBIyrMrBWIzgHK9MADAxjmmiZQzLGxBLENu6MoIYAnJxjgDn3oAuRMCu6YNypQEFCPMwNhZcHjnJI6DocjFWDMXWOF4ygRvlfG2XYWfzFXDHzSdx+8p5GM+uek5JdSUOG3lGJJ6Bd+zOPbIwfXpWmskVxJGhEe9InVmRZAFjUuxY7V+8IwCRhugHPAAAn2qaLFvGs0yyyuqE5DRFdw3KqHIYjaOf7vTjNXovtUSyGXbFMsJO2TB8wkfIA204buDjORnNVIZbbYz/AC+YjvvaQxhCCSFEQJGZd+cg54HuBT7S5tpLgpdGYqUURsZFRg5IUOxI/wBXhjnueoPFAEjSLHIWZ1kLLwhbIeRQ0jjCj5juB465HJrPud8rNK4UYzhXXaeQdmcr09O3pUEsg3SbSm6NsRuMgAqx3HLD5SVYkcZ5AziopJIpo+ZGRgAQoyIywGAARyDjrn1PSgCWCOQqwAQgY+UsM5bjA55Awc+ner4tA1qZwwCCTY7B0A8ztsUDJOSPx6Hoaxvtvl2+xQyyiVgZU6NG8RUx542HPHXkE59KW3u3CiJGDAuSV+b5ieSV7ZAUelAHRHymgghVd7B3lllZmVjk/LEuDjG1Qee4/CmiGRTHHE4lUYd4wTvLN8pAHIL8c9/lqOCf7QFtl8sMqkh2UqdjEM6nByzkgfh7E1DDcNBI0zJuiEg3KDtyULY4DE/eGKANezXAk85AG2SjDE71fepU7TjBJVARxweRgGneZbeUqokgm34dn+aJVO4llcMCHIPIIPQYIFZt5cxz75oo3VHcAjORlgCwBVeOQckYxnjFVY55VhadiyokpiAZcrK5XgLxyQueenPOO4B07XEiROwlVzNw+QfMfYM5b5jtHJxg8jrxipDc58rzPlmiML7QsbQnDfNls5ZCq9McHOa4pru58yOUNhFOI3PCq8ZDYIbndkjqOcYqSG/dmDOX6kqoP3ucheOgz1oA7nVo2MskMckYWUWzOoBCBVAIC7cDGwqQRxz0qNzaSQxRzfaEdtke2JAYm2llTClgXbkZOcZzkGszU9SmeZiEAXbEQwwCGwcordcBEH5VlHUJHDriQBQULg4JB35OTjYQAhz6jPBoA6iZrae3htLUTySeWZJ2QgNJGzEOioQdrgorLggjzD1zxiyTPc3G8hpDIuNirkkABG+VeDJwM+v401L6cSrcIXWeJB5TfM254gPLjQrnJJQDk8bj1zmrVzfrCgktonH2mIyyw7DtDt5iMImBBCpJGSAQeMgn1AHW8yCRIp/NdCphUAsPs8m88jIAKD0Bx+8OCD06a2JVcQSTywFRFMys4VGbgZLAYGMkrzlicE4zXnUl60Mw3rsKbT5asGyST8pdhnIY4wcfdz3rXttdXCRJ5qXDuqMCqYB3HARlx6jP69aAPV8PNNHHHbKk0SDKo4RSASMlJM4b24AB6DGTXbThNG/KxtA3nGVRmSOPegnEQkOwv5ZyDweCAQcAZFhqRvTL50r+a6/NMLkygyFWMKMuPlBdAOWGAeMZyNe1ukjCiVBcmRmiEZjcKjnnzVlYkK5Zicc/L6UAcfrWmWCpNMBJNOQSsh4XDASbtgzyNyrg5yw69K4u2jRY1eJHd2jZSJUBmfJUNwGwrYxj5eOelej6zLCY1aWIuwZyV4wxGc4IbLDJUEjb0PIOSeQtpEhmcpGVdSzIpcIoX59w3OwJUr6ZJAwME5oAvWMD3pktmRovLhLwMyGQxByJBHvKkhHRiVPqc9C2dG106XZIZorxoRlmbaViR1IRX5yCQX244I39fmOcWxuWPmxrM33RliSOhLY3bskKSMAHoOmcV6DGtxcJbNKFdbiBHbYoYmQSupcgjILMUY7sgkkgjFAGY9n5lpFbxTF5Ec7EdT5iLJs2lZFbBT5Txs43Y5GaqXWlTW8BMqLuAO/ZyjIG5HAAPIJPuR0rqrO0jlAcbVkGFeNmjDBi5C4B6YbPGQMHO6ty6so47S2tXhaQ3TqrbFLxFgMHDqRvbLDdwcBSRkc0AeW28j2spKQs9uTteKUMY3O3a3IAKckbe4zkZIqpPYyrIb7yxFHJNnMqh0ViMkNGzEypjluMfN05r0tdKMDHdGhjkAMLKSzEH/eIwQQxbBONoABPNY9zYStbNJNPCXbzXVNruFkAyqkYJKEEAeynPHNAHK+HWk07VZ7hnkDrCHVtmImTI+UlQQQe6nPT8B3rfE7X/DkS3NrdTW8ufLtTE5A8liWXKjcrqUYr82T8w4wMDk96WNsFkREmKfNJGjAtkMwdQ7ECPayrznO3Ixk15lrOuqIXgkjEoZHTPPyIMkBSWAA8xUPTHy4FAGx8UvjHrGvWcWn3pif7WI5ZriKIJIJFLDzCikKzbAqsQASEGCMnPzTdXlxNKCs7SlgclGdAxxhvkPTkH1+91rQ8QXTXN4BkFY4kQH7xXJDseD97A59ATWBsZs7SNsfBdTgdcA+oHNAEhllcrFg7i3GTku5wDn36D8Kt2scgm2PlWD7WBJypU4wQPeooY1QxSPMqBmI3bSxUjPzMpxuUnPIz0rQs5JDJ80m4k5zwuRnC8du1AHWWxl8gwDeqNlnTACs68gA4z1yTz6dxV2ycwyrIj7TtC5YZxvJUkc/4HpT7aEkD5w5MYMmMkIx6EkdTj0qzdKLNdiIhkAUtKVYv8yK+FAJCgM2ORnjtQBQbUp7MyFZGR5CY1CbiAgzk7hyM4wPYnkU2y8RTRXAaaSURmSJCyvsHkhgsmM5+bkZPbB4zzWZfkEjoCfm3Ddk7vmJIP3TgrwMCudmk2v8AeJDFsAjJwTjOM/KcgH6k88UAeg3XigeakFvcySRrgLJI+za+SDnYQNg4x1OPrisC812aZQ0kjyZ3YLMckHjnk57H8+2BXMFZCjyqreWuFZ+wOCQpJ6Hg02NUZS0pdepUhS3c9PnGAScZ5oAstcGeRY2l2B1+UvkKTnG1mB+QE9+evp0u28TxM6+W24+WDlTjII2lT25HUdefpWMyR8ssjqF5DbBuBJ+6MScDpj+VdDaGVzArK7xmFY4nkaRI8htwI2E7yoLcYO3J74oA17bTpbtHCJuKoZGGB8qqQCTu+oqKG3urKbdHyI8MMMDg5J2A5+8Tn1resbhraF4Ckbb5ATIAG3Ko+QRuRkLkkn64I4FEibpgSoHnZCEsq/Pkj5mYc+meOvWgD0nwZ44+xPbyByJo2RZFkw42q4OABnHKqccYOa/T34HfHMaRfaSulWzzAxec4b5xiWUySRj5RhEYhE6gBRgdBX44RoIm+0ROkZUkFCWUsAQCSTw3JIwP7ueOM+2fDvx5cabdwRu5t2G1QxlkLsFYFiQvCxcpx1BXPuAD+pT4T/HG5117eZbwo+2JfsbIoWNQZEDLuYMZWccnoMDABzn718M/FWe2hiw8clysW4LLJJ5pRVGEJyVMeCD6cc5Ga/nf/Z/+JKJHYCTUVdpSDsEpSRWVVY7i4ASMgHBBOTjIPC1+v3w71RNbtrG5BlJuIoVVFO8MxVSoZkwFLcFgQAc4xjFAH194h/ah1KxtbfRNDtHllWJVuGjkdDHII/lXeUJckBSD0GB3PHij/FHx34v1UwX0twoKrFBBbbUiMcccj+Zccr8+9RwCWcv15IrpIfAi2gS5NlcxanNIA0yEBRFKzt8wkPMZRgFO05PHHetrfhW/s47c2FlMJ5t0txcQk5hKKWRw4wd+QduMgcbvSgD1rw74vbToIbWZrmQx2xWd3SVRGxbMkbOTgHDE4Hrn5ua0Nd+K8WkRM1nN5shVpIs5wrxoy/uxIcfeY8EZ4XHBOfnLTIfEdij3FwpmtA5Bd5llcCVHUhYHyXOCpzkYySGO01VuIZdSMZguJbe2uVj85LopO0c3m7mjWYxnY3C5UdAMHODQB2XiH4l674kmu7S2dybhH2Sk7FtJGKMWcpF/zzUoO43DrXEWngA60kt5ruoCI2jeZBCkZkad5tqhVlJ/dnbyclgMHABavZfC3g/SbnGJkZ41yViRkSQqW2MVX7rneOSQCVzx27j/AIQBbg2y2zzsgMizQbMSSNvIRkdAM/KQw9l696APhvxZ8HrFIZ7m2uL22aYkYiWYR+WrpKoREfIJQSDJYnkEg85oeDfDl3ol8r6feXV0zyqkiXAV0aEwqqoobmJ1cEDjAAXoc1+kL/D2x1Oxmj2mIrlVWZ5VLupBkhiLcbSCc7TjA6+ufpnwu8MW2qGODTJI7iWGGSN5ZXIt7uORvMijTcTNbSbFA3cjJweBQB+hf/BPrSbm1+GWpXt2SDdao2EZcBdsQDCTeOnPGCRjuRX6DIzFyiqvlxqDuz8244wEVeAMZzn+8DXzt+zXoEGh/DmxghhmtFku5pmidB+8QYRVzLGSYsYwV644NfRKqsgZHwySI8bxhE2MD1DZGWO3jGejHIoAvRv5gUh1I+UgEhh1ySMNz371LHKrglWVgQUVhhlDKcFSc8dgfcetUIligVYI0SNAMIiDaFwcFUA6ADHAz1pZFmCBbZ4oiJIjukTeGAdmkTaSAGKgANyRg5FAF6NkCqi8KSU6YI25OAMdsduo9aeSVwMbck4wgxxkkru6cgVEpJUGTB6fKG+UgA5UHA46YHtyKcCRkkkBguAxO3jPzAfQngen1oArz39pBJ5M0gV2jM2Nsj7FDKuZGQEICWGN2CcHGQDSTuVVZHuY4oQGEjYAOxk2x7WdgFw7A9CMDqKc672kQx8SrhpFA3ZGVUEDJPX1wM+9MiiSBFjUlioILOBvY/dDNyMELgdAAOO1AEsZwDFsKpEESOR3EglG0FjnzMhwVIO4DkZBIpS5VgckgY4AGOgwMdOuR1PrSFsAnBz8wHUYIB755wB+npULZAwWJB+Y/T6E8Y5OKAJGcdwRwMAEH+vTg/nSLsIbDBTnvnnAyAAB+H41GRubI5JGAAcg98jnB9SeuKcML/eAOMHjJ6E9O2aAHB1YZGTgjd1JIBB4A9hThlgArgbzu5AICrjdk+vGPwpqI/RcgH5iB6g4z7nJFOKMCMqyckDcAQw6ZxgY6DmgAPGDnqWwoGOmQDk+x/XimlQQA2MFjgNggnPoe+O35Cl5GQxyNpJ7nJwce3ORSr0IIHBJGcHaOcnn16/UUAIMA4kUkEEjGOMjqMk+g/PjFGQSD+YzgHOTkcY4xTARzu4wBzkEk/5xmmBQisFLkMzMCzlySxywy3RQScAcAcYxQBJnBJH9wZxtGeeByabk5OAMkDAzhRn+8e/Gaa2TwRkBh823tjOMH6/1pT8wyCRjBAPJ5J4HHXgUANZjnIBJyAQcjHA5wRyMnrzTWIAOfmPGBye4PQHrz09+lEsjJDI0YLsiSSY4y7IjMEBJ6E4H0NRx5WNWbcG2lmVzuIYgkgnJyQTjOT0xQA8sDglsAZycdgOCB2HuaiOAoyQQOmB0OcenA68UE/dwMBuhwT3yvT3JP4ntUeAMkg5HOemeQDjHQc/rQAudu1s9c44B4PXI+uO/Y1VubiC3ikmkYKkasxPA3MRwqgc7jxjr0qfdhRgHhSeQOpwCSPz/ADrmvEc9vBYPdXUvlQW7KzSvwiBiFLyY6AE9e3rigDh9S0q48VXBk1R3/s4MrwWG4pEcZJM6x4M2R2PHPTvWTq/gPwrqFlLYPptnCXVgrxRpE3cjLr6MF6nIJzmtK51/T7K1kvpLxWtQsQE0JeaMB38tCFj3Dl5FyQOmCeBkeWfEb4veGfB2nTS32s2Vvc7GKRvcxJvY4AB3uCoyTnjrj1xQB5xdaRdeGr280C5lLQRpJNDcGJVeaKRXRAZS2QoUndjO7AJr46+NHiLVtGtp2t1E1lbSSeZIY0PySBsRnam8uxyAxyFHORivojxN8UNJ0vw+3inxLqKRS6rH5unWCkvN/ZzBQkrxBMqJdpPODtAJxnFfC3xA+KFr8Sbu10SJIRY3dxLEU02IXOq3CykLFDJCZAGTd1wpddxwGIC0AfOXieDUfHVzc3ekPeW0FteQFoXvGnt4lbZv8i4ZCbmVZDKSy52q2Rk81p6H4J1C4ii0u7S71XUXUtDp1tBNqN6fOT93NBaIPvkkMpbAxz3Jr7M+FP7GPifX7rT7/V7+90Xwlcwy3DWO2a3u5ADiI3OCNqyBs7eWXywQFLEV+l3w5+Cngn4c6PZQafp9obpEhS41WeCKS7u3VwsRkmZSxPKquT8oCgY6UAfiLp/7IPxr1+OPVtI+Hxsp9uVuNeuLS1uJxKVPyW0lyhtSVGTkE84B4BrC8S/sHftG6vIgn8IeGFXy1EEB8SWsRN4Q21pNquSoJJAUjnPOMV/RmbExL+6AOSxUMSwztG0gcbACOQOO9ZN5aK5BWGRjHIMYTaocj5pBnAf5WAyOmDyTQB/NF/wxX8Y/hvY6Vr3jDwFPcaH4Smu9Sv49Ev8ATtShEMbM3mj7NKJZgkTSA7gzEY+tfMXxL/bj0qK1vfh34X1OHTpTLNYPBHGsdxbRBgDbyKqKIWIDBix4x64r+tTX/s7aJeLJbgI0dxFLDcrmNk2NG4dFLb43Q591bJHUV/mF/tUfEiXw3+1n8dZtMSaDR7f4peMINIiSSVbeO1j1q8NoLdXYsIhEw2jJAAGcEYoA/Zzx18fNNsvDtr4f0CdZta1MxPqes3FzbhMFC0qWsLnKJ86rtGWZgSOMAeYw/F3TrTSpLS31y9jKzpJdgFTCzhEeKNg2QymUN8md3HzZyK/H0/F2XWZtPvJpZDcw42yCUkAygMYoi3WUNncR0zgZINd6vxUtrUSWF2JI1nVZ2ilknM7zMAECTlSUcxnaGOQAx560AfoVdftHS6U+r6vLLa3/APZttIYpLtRHN9tlniWx8hN6/KsMUmFBJ+fheQR8QfEL4yX3iL4haLMbq7Z0uYri4iZysctxfzxBgVUqCPJUDkHOwZySSfFfiR8U9Lupray0BftOlxG2vZ1kil+0tqBhEcqSXMsjPPGJBjKmMMBwqjk+SeHvF8kXiVPEGsXH2sWcitELiRpSvlkFIV3k42IoAzkDGM9KAP3a8bfGPRdC+Fkdo+sK88mmbbgZSNkxEQ0SqmcFnnXJA7YHpX4IfGPVZrrxjNr9sxQzzZDRShhiNiFUur8tnBP1HtXpPxD+OEviWCDTtKaWGPyQ824jaWTDxpCIl3BiVXKkkArnjFfOeuO88qyuJHZ1WZFdmctu++zKM4GQTj3PJ4wAdPe6xJqENs1xcSJF5SxIZf3gIJ3M8jFj/wAtHLHapHXAJya426uQg8lXJWMSJuUYLB3clmQnAYggc9gPTmvC7yJKsRZljXJZsADIO4bWI5Ls20dcDpWbJJ5u6MyKjKCRuADOQAoUnGDhQOCfpk0AWS6KGeRirIYzsIB3o4BwGGdrcdue+cgCs+W5VZpGIYKzsQM/Nj7pQluo3deM4X1pkl5JHFHFIokUKxUNn7xz8wKYOR2znsKqBGndAN7KRz94hDglgo5OM89OaANWSSOWWKFITGFGXZnQvIGCFC5jUZAHqO/bnPrvhK8Wzt5oxJ+9kjZbWP5chiro04kZfkIXKr0G5+uK4nw/4I1XWZAbW2kCrGuWkwsIPGC7TsMKSD37HIXAFe5eD/g3qWrRi81HWrSyhRNzRhnuLny3YopWNF+XkHaTwSuRigDldR1+6itHtGkkXIAbdtVyJgS+CMHkljg9jivPblgJeOA0ufMkbAYbcY8sHO0ENz+G3NfTU3wXto5lL+JrN28s7okt3OyL58+YTKu1yCxI4YZAA5rCl+Blq8whXxJG8jMCZY4Q0Lxgg5U+dkSbScj/ABoA+eGcSHcoWNU3bQiyfMN+dwJY+g9OWPpSxSsq4DKEwZCGKkuWyh4Y/OcE44yOtfR118ItHso4bWHxEGa382ae68gBWOTiIhn2tGrjr6k+nGD/AMKlt1WQpqkExkQrvKsEicuqxvlCcYZmG3B3D0oA82sraaUTNaymWGKKCeeaFJWKFmCrCyhMq+9SoI4+bPSuhvb+NbiP7K0xSVIYJA4SPYVUAeY4JwoCkkgKTyBiukk+G+raQl9/Zt4D/owO+J2WUOnlN5DzRtiJixm+cLx+Nec6zY6rp0ssl3bzD7OFiYlZZIvNZG/fyM5OZHYbsEbW3cYxigD0i68YWktnY2K2VhFMtpLFdXjwk+Yyu5SYs8ozMIwpVlIyWHHHNKLxEZ7+2e/8gRkRMjQxLtnQHfumjJAcn5gTnI+ma8Ze7PyB5GVySqQsuCFk6EMeo5Gee2elNj1J4JGVZFhyrKTlmUnO4KRgnqAARjBOc80Aez6h4iE806O2RvmEZRkVA3zeUUUZDIAcjjvjscWrLWEe382UbFTy4ipG5MsoJ3oBgFiARwOe1eLXWsRjY8Em0SBjMyNmTzhkyNtbOwMxGQAAR1zUI8RMJcyYVgoQqQE5wBnhR2JIzyA1AHuGm3TXtwi+asSMrR4m4UoSxIYqnUPtxnoBiuU1nNvczxKoOxm3O2350XBBiyOFAQDj1rM8Na3CbeQbgcTLI7sUMoizgqmeZAME4yBgeprT8R3NqZVeNysZUmRhyQD0Cox4bcrAnseO1AGLFNCyCCcAAu0jFNudhTO1QSPmDKOM5zgY7HQd2hthPbLCREgt5i0alxISdyMpAZW2bskdc9a4KbUIVO8SEOCSAy5KsCQNxz1x+VQT61LI7PI7hWO/dGAkZJBU5VBgnigDvIbuFQ8jsDKqlhhQ4IGTtCSjAXcFPfjAwcmq99evdyMXjijG5WeUKqyHCfdBHQnOcA8k+tcNHq3mMWkO0rtVRuAV9pLFiu3nr+P6VNJqIuAWlnYuQQVCADYNoVvl4XuMdeMnrQB0/mpHnygHCgfNJlQy/NnADHJKgHPGD619UfsveDdD8W+K57rxBaw3Gi6LYHUZreeLBnuWnS3trdZd6mZN3mEkkYPQEjn47hugYVZSpwrjDkbsgqQ2GGDxjjnOCa+qvhX4kn8GeDL/AFmC9tzd63MI5OGUQW1vIYli8tQCYwrzEhM9QRytAH62aZc+FtMgEENpbRDDqqBLdikckSxwRqsPIkEpgK4xjPOeleNfFD4iTeFLCe3tb/8AsyMF3WF7WKWWU/JucfvGIVQU8tDtztIIK4rwD4TfGCz129k03WZhc6irbrR3kkljyMOZAZgd6hEHpjC56Cut8b6Dp3iK5uWnaS5gGZbl7bMyIJBsYRKqEh9wTACuVJ6kDFAHyFr3xg1jVLm/F5qGoSXMsrLFcT7g0kW8krt3jYQirjtgYHQVyFx4uMZguYzeC6TDz7Q5NxICJS0rbmJAyp4I653AnFbHjLwPDaX9w2mG4uI4FlkYN5ssixQEMU8+S3SN0BB4A6NxkAivHro3kJlhInlVpto2gxuUwdy7w/yDGcqOOv0oA7y41m61Bm1BoLnyXZQgaYfPISTJIFPC5fdxnjpmul0YLfNChghiYSgu5YxiUM4AwqqT5vHUcAL0yOfMLPUbtrZYGaSNEABCjAlaNmaNZWJwcOw5xwcdSa6rSdZlinjleXyjDKu122KYXOVOc8E7Rx3HYZoA9o06x0/ElubCS3SQNHJNnz3wrFo3ictu85kLZ7Y7E1tf2NG8UaQxyRRiJAJA22WSTLACRGG0uSCecEbc4qr4MuYbi9gSe4E1zsSVplCM0SNvhTAcExP5jKSuBnbjcOleoNb3LyxG4urJrRLiUNHEYkmj8iby1lkQKyhM+aQMnAOMUAeRy+GbnTo1EkF0hmDO8yTxkMsrYL+VGvzNt27uNw2cEZqJrYR20ks8U0yfurdZCjLKACJSu5flbvweowTyK+rLXRDfWi7LG3u4/KkdpYhtukCkCNkC4LYEhI6NkgY9MbUvBs8luhks4/3Ynm8uULGjjaFYXNuZFVnC/d3BX9gOoB8hX9vFc+U7RmYQzbkeW2Klg7ECMkYCAqByQRk4BAGKqxbZbtZBAlqhQoLcSRpIz+UwGGCgldwxzyM8V61qmjQQyXUckLJDcPJEyzQyRSj5meJSihguHPylG2cAZ555E2a20DSJDAwMiCSWWHc0JaQJmNnjPykFSfm4JJBFADNKkFvdmGOJ3XyQ7PcLJIADJ88ka8AEZOQeCODkHj0jQ9V0mC+eO4t7nyi6uzx2qmNkLpvDIj5t1XnlCD3HTjyuzudStri5WYmWWWWNYSY53S4iIcMiyoQI4ApJJLYycngEjbsb1YpvKKz/AGpi6TulwXG/cuQ7eYNihQ3AJGD1PcA9+j1OASxtZIUglAhihmh+zvksNxkdid+djA8gkRnnmphm/W48qwhsozI1u5Xe8aOoDSMvmqSpMi8kNngkZGa880PxBbyxsLtZYprKZlUpI8wkDFh5XlxjLNlTtBBxg4Ir2lNetDpnkQRmAmMrcnMIT5nBwkRbMjFxHk8MFAxxzQBxd+5McenapZ3oW2RxDNbbJynD5lI6tHlgXzgFAdx4rFjh00SzMbMHEiLDb2zOzTxSbVM8kYIEKliWIDBRt9c57zUbWOJN/wBo8tPsxPyTx3Ekh2MXESRAlG2kgrJjkckiudiSwMFzdQ3twyNEkXzskc0bs/yxrDGwAAXHy5IIbGM9ADkdR8MXQkE+lzFopWRfKuNyXCKCBLE0yBQsRJbdj+D05Fa1i89rKim1CxqksK2SBJY0ud+53a9cFjBnABzsC5IHBNb9ujWlwY7nUEitp2SNQ8kJSK5cY2lWXMTYUHBwPXtlbCwia7lSbTir2QDC/VHuVuCI2cIPMJEX7w8BSynPAz0AI49Se2mkup9OtjEyQfbI45s4CYVxH1ZVIYqT8w45HIp8E+nzXcfnvMdLkf7daiRVt5bZYnjmazA8tTcxtwV2fMcnBBwKrSWEQFsY4irSmaFleFnhjw8paJpJBhGxHvxzgSdjyVttGub2JI7GXL2RVZIWdphsRizQxMJGDK2VBCtkBQOu2gDstMh0ywu9Rv3mkns9WR4iy4MZdFVkRgxbyhkKN3ylTtAbruZp2lyavqb6PbxfZYXijlt7iSQlUMT79u1CDIhj5JHBOODmoYNIiso2gSxne0kS2lvEiyyxSyW4McsalcqI8FSDjdtGff0Hw7YWV1cWNt5l7b3YjX7JcSr5c8YyJVEmwgABCuduA2TzkUAbFpoOuWbw6dqV7ZSS23l+XLEVEkaxqrguPlYNlwUDjBU469Pq3wVodjb2tiyXF1YwyCJZrcpEYtRGZZDPIgJ8ljCBjGF3EcZINfOMK2lvqQedpLW6mEsc/lymVnihiHnTyNMdrykF/wCJi2BgliRX0v8AD21eRpLuxkmu7aa3tYbOK62xrIZypP7lsGN0G8/dA5285NAHqms29qljp+jeZdfZ4xBfxXDkmNRJI7NFMQcMUC9TjIyeMcfiH+0ldnXfiv4g1WyUtA2oSW0UXmAgJZL9lLKjlgmTCzccE89SDX7D+MNZsorDX9duVm26Vp00HlKfMg86CTy7dpLa4OFAckZwB8vGRmvyZ+ImhnXZLm7htCLqaZ0WaKVvMJBklctwcZSRcY5IUMM5oA+ZrudTGFl+ZwQHAQcBODgD73H6YrEtoleXyhcNGvnhwzDaiqWBwWLDLfd7DtmvRdb8K3UFsZYomJWMxxgwEFlSREZ5pFBbzTlidyjO7AJAGOFuNNktndy6EBEBBLqiOjsGZcsA3Xjgn5ecAUAdFaXV1PA7LMC7KY3DAbWRCMFH6kkbevp70aha3VxJhTGpeJcsxZwrNuCAbUIPOQQfukceon0UQzbYVgeSYRp5bBwgkLSjcQWX5uNw7kZHqK66009YruRoo5HieGN1DR7DGSHYMWbALBgeMg4TPY0Achpmieas8Ebs0ogk3iMFFZh+7yqdAmcHrjrnkmvWPDGlzWo0kBIrSQpunEShJ3kEqI8Mku8EFioPBwp6ECqXhq0jstckjnXeLgMyzyqHZxKpALKFIJ+VgMZyDg5ArvtEt0nhWS2lWKzsbi4WaZliyf3yobWFZY+ZfMz3Bxlj6EA+5vgf4Ts9e1bT9Otrj7Np48p3YtI8kcrzo0kauRkZdn5ye4wwwa/Tv4j2MWkfBzxHZWsqMmn6HHbQBgyo8hUf6xm5UNg4+Xg8mvzt/ZYinttbimm2LaRRR3MUkqLGr+Y6b9zbP3bJsTGck5OD0r9GPFFpeeMvhF8RGWOK+n0iy+2ufsv7qYWw8x38snDoYo34YEEg8DnAB8e/BKdL7UYYL6SWKKzJLzQpM6yO8WWE6ysNzrJHgsvHXqK/Xn4SQ2sHh6zmink3WkkpguCJEZZUwyzrEMsGLAADHykcEDk/iX+z/qkuqeIJoS81vaq0xbymlaJneIBUcSnLwYUcnkB8EYyK/aP4MWsmpaMVhkWa7tXdJDC48uMOgLOuxiuWXceMDgjrigD3fR9XvtRsdVtJ/LS7iFyQ0jySNIhUmUyMykLlFJ6se3ANcz8LvF9/B4/sdG33UEj3MccjtMIoljJKuQGTh97R8kfd6qM5G9oFhaafrU0b3BANu0d/HuZTJ9pYkbyEJVgS/JUA547VhaF4cgtPiLZ3iTyOk106W4ZmMas4JDsg6jKgBiBnABAOKAP148Esq6ZDC0ksyOi7jOdzlgzPseQYOMnhemD0OTXo9jNGEKRt5yl3LvuzsDPyjMp+UgbfTHpXifgSecadbpKHDgKRuYsNpAwoJ6KD6YGD2Ney2jqtvAjRgsQDJ5cYQeZ1aTBJwuRxkseRkmgDbJk2PsdV4YpkNICrIx3FVkGfnKkgnpxxnI568uXCklwxJKvgj5ACwbgNjIPUdQeuOlW45m25YlHzKFBwyElgUZ89WI9GABPTgCsPVbpMMrGMY2dAGCsDliSRlugwMA8H2oAp6ZPIbx2fO1iQoxjIVtucD7wAHUc5Fd7Zu7Mc9CpOc/MGA+X5Bx93cSfcDBFeP6ZJLbahchruO6jklDQFUKRqjrwqKyKX5D5zznPIr0OyupSWjcLsbcI8AhmGxGbeQxCkHfxyeB26gHVPMVA2/OSSAfmznbxlccDcMdMHORwKYZJBj+GTIwGwSGI+YZVuBux/nis0XJTYEAAGOBkcH5j656D6560+Sd2YMcHheDjIc5+cnPIAH6fmAbkSF0YyEIuQxV3TdleAyqgPOcEc9RSRzb2dFJWJGABWXHmPtIkEi4yoDbQM/ewCPU5jMiSFoXaaH5AJMbQchDtKk8EM59eR3zU0U6ksACoznnPQLgN948dvz7CgD85NC8GLc6Ph4SNsefMRVlL7SrZXzGxuK7sdjvJw3SsnSvANzqGoagssZtLa3uzJaxlo38yFDkZVI8RBlySAAc9u1ev2t/BpenBQ4Bnj3MoG9h06ZxyMrnPIC1YsruK0tGnadHaRXfbwCjEkKHDA7uB2GMEfSgDzHR/BcF5rMqzLGRGiks6KA8gDIAMn5gqFQudp75J5rsPC3hqwOtzpMiMbT5lZNoKplvNTbj5sKFI54weMVoaLcQ273V7uTEhbPARskFfvJ3BB/HIxUGjTw2DanqAmd3vH3c7TsGCSoKID82R19BnjNAHW3VjBfXiQsIntYVbZG+RIrFQcBUUZOVOSegwQc8Hz3xHZ6fdXa6fE9tbXNrC0iJK203K78vGjbcRvyAc8YQEY5NdGmoTpay31xG8Kgko5KEPGrDb91snIJI+Ud+Mcnz6a7juJ7nUJmMhBlWPaUZgjoHDdcqNuwj3U+vAByeryvdTtpj2sYFujxt8mQpORgyKV35AJAGeWI9M2LeGaEWOj7o3t1mIV1jaJiu7L7iMkNlRzjO3aeOavWFvBLcXFxc3KtbkiTymYncAhZDIOpcbgAOh7nNV7R45takltWkkt7dzJiUquFRfLYucjnBcjHY460Ac34rtoYmEVvOkodxGx8zO1kcr5ZkzncHJXHUbQGBxiuVuNFbTITePGvm3YLNJHvaXcyrgYZeBnAPA6k8d+58T27XepW06txFO8xhVAUCfKfMbaPlQqeOhJ69awfFE0V0lpHATHnPnI4VgsmBGFCE5VBgHd1BXAPOKAONu4G0+zN80SbhGTJvIRtuQSS7Ej/VtyvfGC2MAZmkT/ANoJc3TIQzo26N9u/wCZGV2YrwVyTg4wRjoCat+JtRWDTHsjMQJIvKiO1iUkDIJACy5kYonT1JHJANc54blg0vRbyS4md5pYyWMqlZF3DEajev8AqsEHA9D9aAKWqWUl5eRC3gmneLmO4Usm3kFt5VsEg8EcAg5HI46N4oMRqITHdBgskkchXbDtXzIwndtmQSeTuzyRWZ4RnVJ7u6W4eaOaSVo2uC4BRFXCx43YG8sD054q7p5jutYkedXWJXd0AUhEXcSTgfeGAO2TtOOeoBB4sa+iEIsVhghtwdigpPdGLAUCSZgpbgg42Adfm555DxUs1po1tdPGHl2+Y5AxO4YlZhhWI8wooIYg7SPQg1s6tqcU/i0aciP5AhyWJAjjHyBScchyVXrxiTOc5zxvjnX9+t22ivPbpZXETKqLuW+LBkUrbSRZDEKJGPmDb90g+gB8e/HDWZbTRbp7ETxSMJN3yQtsikVQuTvYOTG+G4XoOh6fJGkzWsGnTFnLXcseW8zd5zvP5kfyK2d5KsTjCkDgCvqn43aXM8cyQ3XkwSlLZzOY5ApSQuFd1JKuw3c7ed23rwfnS8jsNEgBkmsI7ldxAaUlnaOMxnyrliAqFWk4xlGA6YNAH5b/ALV/hu6tL281WJfKlRX2xwsQY0ZvPUmQ7QpMsjDClmznO0EEfkbqE8M2uStsIdnbzmJUb5Gc7mU5y5IIPTOXPWv1w/a48UTXGizwpPGzATFWW6h2oAAzHcsoCuVHJIA4OOc4/GeXVZP7SELRAMJzLHcr8hKuSc5ABkQgjBLcdF4oA39d0Ka+t5E2gPGPOty5Jyj8gLzg5L4988+teUSafJFcNAyM8gZlKhQxVgcHcAfl+7+XPevpX+zTPpKX4naVj5KQhZQFgkAVmSUDOcKY8A4z3zjjzS60SVtRme6hwxYIECEqxZiN0RL84IyCMg57cUAZ3hrw9NcyIDHkuu9HkiZUX+EEtgj75AA5BJ5IxXuEXgmS1jikNsblZBEWUMpaLzCzAnDAlFVWYMAucgAU3wh4Xc3dmA0eVWKZSXeRAznc0SlVwrr8pIwBkHB7V9C3Fq0sMHkxF4UURzO4AHmRFwpKgZGFZ8MPmUEYwRmgDD+H/gLz7hp0VVMUkJleQkq8bBlCkHrKAnC5IbOMqwAP6V/CDwjp15IkLGWRFkQoUiYOyIEQgBmxuyo5J56DjmvlD4a6ZYmwlSKVoLiW7RpVaIidNiBTtaThoVkXOc7ssWAGQB+jX7P2hF9StY3mO1CrM6JvRFLKCS5jIRGc5OTxy2MCgD9U/gD4Hsf7FtLmW1EKxQpGqFAM4OP3peMMG5HQlQMbTyc/amjaLDAlusOxYm+QbsgpIpLo6tznKhuTkDrXyv4B8UWOkWMcUQKhIIC78YEYYIyplOZOc46/L15OPUW+JtnM0kUFyEWBEMbOzSIZ12A7wD8nCsPXIOcUAfSEV2YI3gBAfywTnDBSGU52ryDwCD/tVDDrzpdJCXUxorBmZVVVLbgCCCdjEk9sgDtXhVt46tfsq6gL6JFELCeTectI77GG3eSQScjqApXPpWe3xB09FluHl8xVwojgcqWJOAmG6HaW9SMHjgmgD6Eu/Ef7uWS2kULDEPN2zeXK8e8IVCbv3gIwctz8owfXjbHUpmupXlljPnMZ1Bkjc+SykxKxRm8uYK3Tr8uPSvnC8+JNqs2ozEx+Qy7be3muF8yDkFkXkGRtoAzx06ZOKt6P8Q7S6kiSSRLQ+ScBiG3qpQfvtsgAkDeZuIJOABgCgD6V1a8VNOlaeZVtYrXe5kcKIpCSRK+SAyYBAJ9WwMrXCWfiiXyGDQ+VHkPBcCRwHj+ZVCBRyzBlZT2H1rxrxd8YIIbiCzRop4midCqOCsigPCobLYl+c8gjgAsAcjNe18Y21zpEUuZVdpSpSLlZVAX5ogZME/e4PA256mgD1LUPEEyzB4EfzYgGEySBto2nJ3Mc9D3wAcjkgCneJdUstY0qyna3jbUIwoeTGx5v9YGlkYNg4CxEnG8s5ySCMeZw+KdNZZ42kjV2ikjmguVWV5Y3UnaXWQrtG49DjnGBzTrDWba/huJImSVYIJBGqhGNuGBVkfJyjNtDBeAQoPOaALyBbmKRJYAEaPywkm8Iz52hozjKEZGffGTk5qlBpkTiZImwbjZE8Pk7i7puZd5YZEagEqAevY8YzrPxLKbsadK00NoZVDxtIsRcmRZY/KABYxlgNwyC3lgYx19AttQ0Zoyghia7jbEUiN5hKASG4LRBcu5EqkbSvAJOTzQB5lqPhe20m5tdSnjzvSZjFEWd4lVsbp4vlWNsFWXkn5jnniuJ8darBY6TczPaMtjJbTKJXt1ba8u9EjJkxk5KgMM4J4bPA9eg1q0fUvOu3hlSHIEWEdWBAG1jOx4LIcsQVyeVOOfmD9ojxuV+1xWVtb2tmkDrDAycxAklZlkjITzVAU4wA3PBycgH8+H7f1/a3ct4bWdRG4nEwc4LOjMQu4HJJXn8AMmvy18E28jLIYhAzruJ3uFkHUtsSQAseOgyeMAV+gH7aWs6ZJa3TSXU1xf3dzcNGhlEhi8p5FPG5lCsdh3A5IJx1GPgfwzI08aTMiRyL5YUwoA+2MAsW7HdtO7jv2OKAPofwraXVlKJngfAVPJY/Mp3tHlsoCAgYLxk4ZcZr5/+L92bjxTMJkVXhAj5Yh2z91n9MIVA9h9K+kPAOsWtxcG2keAExr5URLOJX35ZEPWJgqsecg7MA5INfNPxltxH4zv3QYSWZ2Q4BBVtpCk7j0Hf26daAPK4g32hBGrMPMByCSAQcDO3tgfzr9Df2cZAtxYPBEDKrRBgoYs5YqvzgMCw2A9OPXvn8+tPuJbS5jMTSI0oKOBsC+XjBKswOGGW5HTPFfox+y9pEkeo6RPPbtKk0imIPMYtzh4wBvGSy9M4IbtkZzQB+/HwjSwTwoXZooJ2sJH8mXZJt2W7fu2eKNcMfmYMcEqcHoQfyi/bJKT3uov5UarJJPJ5lu0r+YEBYxvHIx8sKCDwOfMBywINfrd8MNPlPhKeNrKMPJauZLoMUaPajFgwkYh5fkwowCQ568Y/Hr9sG3ntb7WPs9wdrCaNy25Aw3khclcAnIHUYzxzQB+Tl2VkuJwC6rvZgQAjkbhjLYwuTgHjHzZwM1JLKGDeWyF0+bcSFDE4BX/aPT06VAySyzSqQCAzfeAB+/llJAyxzz7e3FNNs5OwKckL39BnI7HkdzmgCXeWAbcIyojDYbKluOuOrfeP49ec1XDsrYEhlBZmDY+Y5YkdD0/xq5BZNskDunmjYUVyVd93aLjBJHXnp0qBrcBwOQRneG+7ndgAFeQPegCIMgYqfmODghioDHJAJIPy/KM/X61GziNFLc+YwGAuTk8gZHTnNSCBFLkbgQdw4LDvySffFSvbARQzOybWkIZVb99jGQxQZ2jIbGRj17ZAK4K7lIXaSeu4Avnt83A4OB9KRpWP7rYNrMCpwGfA3cKwPIznP+FI8Qy2zKqMghwGbaQARkKOuTz71CIR87ZIKDIyGy2CByV6Hr19KAG7lzuyMBsHLc5OcnHft+VSsQMfMoCjP16nH5EU6G0M6M0eN6gPsILMx5AUKqkhs8+nIyaYIZnVizKw2r/F/CuR37j39RQBIkiBcHecrgAYOSenO4cetIxbauSAhGRkjJAJBAz7n9M1GsfyhRtOGfkHDktgkE9COv5kU1o3z0YcgKDnksPQn5hkE/iKALwcsWZY1ZCFT12HAAYEucZAbPBHzY44qxBtmZYyzAB9ql+EXOGOMdec8Z/WsyKOQFgMLtwWYnaDjgDaevX6dckCriQyDG2TJwS0W0gABc5XPB4b/wAdoA1wiDCKCZldkypyki8Y2ggEHJ/HA6VJCRFcwq4dT5iMRIgwFPzAYPYjbj1B4rJje6hZJI8hkOVP3ueRnB4P5c4xU0DTPdwqyuJHdA3ygFssGQ88k4Yc+hGOMUAftN+xxe20GjwvBtuNkLzzCaHZHHcrExCFi53xKpHGFByQcg5r2TxJc48XvcJAyOFSIs6jYODtKbycHcJT1z8oGABXzH+yNdSWOhzNKzLG8atIVRWYJGhUZj+Xd83XnvzkDj2PWNSvtQ8U2jy4gtZvLZpHASKPbKeEAP70bXbBxuJfOOSaAPp/StWuZdNt3uIiiSpIsJdEZWAztcRDOGGY8EYBYnIJGA6TWJrWe1jUPIwwMKqjYicqXCvzjLYIwGDcqDkV5h4cJaQSSzzPsdoovn+WAZDSeWGVi3zYxgn7u7pXpGn2ET6nbWkxuCViRoHl34wcuCCTyDuUEgFiQcAjAoA/Rb9n2SW+trOWeSQSGJXaYALIWbamSe+EB5I4x+fyV/wUHng0nT4b7Rb1Y7y2uXDzvIH850DMFPqd+MNyM84Oefpj4T6quiWdvFCY3mhtpJjBDIp3RuwUTEBsugYN6gbsA+nwX+2R4mGvQanp6Mkp89Z5RujJiWQzbR5e3h9oJyuBhME5FAH4YfGPxXqviG6lfULtpzApjYEsqAKMAqAQGO3BHGOOcV8ziRjKSVVPMzk7cqFL/eQAfLyO3oa+n/ilplvDcXEsyqyyK5WaBf3bKxByuQBIBIPm9hwc9Pn/AOxoyIEQhtqoCUAAG7A24wMbQODkg56c4AM5ZWjXDk8NwNpIOSMnnO1T/wDr54q/b3EkErFV3xtuBypJZckheeQpOemMj24rQg01dqgud2WOAmSw+XgHsOWOMf4VpNZqqDapUldm7jquduRgbvlC9MdOtAHNANJIUVCZXYhQMsccrvzjoW46de9C205mKCNnlZlRFLBCJEJXa2ep+6OemMjqa7Gx09JQ7NhAoXYAVQfOpKyHfgsRgcdPmJpfsMUaOxADsyln+YkkMBnOcDoo/Ec0Acmba6kkARlZ3O1yGRRxyd5Y4BB3dTip/szpIYQXJdW2uCAIkbmRyoXJ7Lndj2NbxsIpZIsK0Kq7KrOp8v8AeYBaaRR8ygsCPl43cDgmlkR7Mshf5CF3PEMhl+ZQVyOUy7Ecc9cdwAZRsbmVYrfYfJJ8xFkKqGYqpMrZYbGO1RkjnH3u1ZiQea8ux8iNgh+cOVIIyh9CMH0/GusJQFMMXJjO4Rgq20cgbmBAbaR2P1qKO3jUF/JjVtzsSoYu0mw73YDIYADqQcde2aAMkWMUaLkgGX5m2ODIq5CKSjNxIzHjp09M1WezkMe0fLyTucbWOAQBt5PGMnnBzXQiJVBJ5ZsEbVVmJ3YCsTwRnORkHHToaVS4dnBKkhlJKgNtdCpyGXAGOD9CKAOY/s4lHaTIGFw4IdS7Ahc5HytgHqc8UtvpjGSJkLqImG8lRknKklVz97PcHueOa6kW8ci4jVsjkkFsHKqCCAcbQ47DOG6itGPTrhrZnjgjZVEgV3kjiUyIEaVA7E5OxlwVBDZwfYA5w6d5MpwoLZIODjJ5+ctngknPHHTBwa1rbS4miA8lQrYD7ScEsrZyW9CvY5P4VpWdmHuFe4Ie2yHfac+Si4GGzyDuIVRxknA7422uEieQ28AtbZCHBCEu4Lk7TK6nYcFshQAML060Ac2NEMalfn8hHLssbbjuAO5tjEbsdzkHnGapTaaIYycOzDIAYZVMn7qnPXr279eK71nQSbTEn2VlR8KSyuNzLuDBgHG4FRyc57c1DqENk7ubZJAow0gy3lqGztCg9ccDOenQ45IB5v8A2acNCuIo5ABIjrv81M8jcOjE4wf05FXTpcMcaMLZicMgd/mAYN1i2gc7AQc5OR+NdHJbrKDKi4GGPBP+0dqnrkdOnX8DV2MWktoDcxyTTxxpCgM6IFwBskf5SfLAZjx6Ec5oAx7/AEq2/cSh2VZrNGiaRSqIfLUsu4r8wAVuuCD171kDS8ZwsjxsdxLDgqy5VSFIGDkgf45rtb2Ex2ei3DFmkKzGVEIYKkNxsjCBiCQACCcAdevJqr52+GZn8wuzHZggK6qSJicMVX5FB6H7xwc0AYcVusABVQMxkEspTypCFYsjKcq4AGCDkFe5FX49P8/TZ5nRmmtjIUYOwWRGUM0KgSZWQb3fjg5OcnOL2k2hmuELhFtgkjOJBuBVY2Vg4Ax1cZPByRtweQtx9ua2DznYlzuNtDHCgLKCgkG4rlU2dSGLYyCaAOCOkp5LsGZirggLGzykZyzABSSNoPODn2NQPAufNYjzFiIUkn5GRVCEoT9/jGCOM84rpiJYWZgzO/lusDiR8R/KMCPuE3HpjucdKyZLGVd0ryDfvzsXBHIyMq2dxx69cUAbeiiC3RJR5byLDK00fA2yRq0kbOHJEikM+4Y4OFBBOS8XjtMxlDLGys9sgMiIrFQDmPae+RnA6j0rKSXZCyRKIJHhMTsd5M26QSMV3N8pHAx0AHGec2Le3ubmS1gknYSl1hhUgbCjDKkt0QAkdR6noKAL9wbm4VYoVfyYojhk3PErYDSON/Viq5P06d65+4sLwhjHJvfYnmBk3EkJIUVd2TgIG7dBknoa9Vh06e30pfOlVUR2JuNzSbRMREkaCQbFk6kFQThs8BTjj2tnM8whmKvhlVizhpjkI0arGDznA54PHpigDlbA3FpHNvjaVX2oCY8iLcBh8BThTkc8HOCGJJrubXV9QeG0i8xmijtjC8RCgfKTxgdcKqHdjjOKy4NPuRdLHK8Jl81OhVwyOBhCMFWKhcMOmOwFd1Y6J5NysRczTcKzogIjZf8AlmAzfOvTt/COAOCAW4b2dvKAsRa+UU3GNwpYmNd0xd1Jk4CcBsc8ADNdhHe77Noxaq9xgJaGRDHE7DaH2qABvBIO4sFPf1q1H4aSO283CyzkOVCGWZlQkM48snasRd2zuyB5RwAvJlS3YW8dqXSMSRxxPK9ugMSRksuUWEsoCE8jJcGgDgLy+uoZENxGDt3bUUMDtDMMv5btg4R8HAxt6c1n3Wq2rRs0oZCp2CJFZ2YMGLSPkcIpEfHfzDknmu4udFiurlhGwJlLZuNmNxZsMXjZjtBYsQOc5AwOQHXfgGOSK0xLE0N80lvPIHZWgaJQXwfMVwwctjGfvAckmgDwvV7tvIWdJfMyW/dPlgmHXI2lcRBsE4BycnGDXjeuzC4muAoETOzhQitgs+SuwsoG0EgnknGR2r67v/C9rbw3ELWuWhFwqmSMqZDlwhK7jtfp0Oc4J5r5e8V6S0LTSDcEiLFMKV27txwB3GevuaAPErkyR3Em/crAlSSAQcrgjJHTaD68VTAIJG7GcnGSMgc4/MmtvVI41IG52lyjEDlWyDuBx0PJIxn73PNY6cMpYHaCCeDyODjj16UAJ5oMYBDE7vlOQQBzkbfUnuD2rVtJFZ42SMRqNkbtnILAFjzjCk/yqhJjgLGFzkj5TwrkMuWPU8kcjpWlawhmDSDLN5bKBgngEBWAPDcdOnzZoA7/AE5mAVVJAdCR82QQF2/MA3Az69auXEkUUTK24lZEHRSNoDhsED5znZjBAGTmjw9aiWVBIhIZThSMYC8nkMMHGcdc4xg81pXGnhuoMkSNlkUHhWY9ycAnH6dM0AcFqD7otyLwQ+SwbI2sRknPLkFO+OMVzlyNg3lTuLkD51KqNgYqAec5Yc5x2rttRtkSPyY+QJXIBK8eYRhSc8n5fTiuQm8oXJEwcoOCFI3FRweTxjPTAwKAKscrrGyO25BIMRZbDcffyOqhvX16U15JUlUEGNkHCtgqCBjkHjP4U6RVDEofkJbaOpAJyAxx97FQkIXIBJUclvbKjJyew/lQBIrEqWO3BIIXgkk8cfiMnpir8Mgt5laOXd8uQSARnOQAc+uOp46VQkK+Woj3g878nKsMjbtHbjOT1qREJXcTjBGATye5xx9M/WgDpbPVtspDLnoWyFZGJOSAvY47fqK6Ke6hu4w1ukiunDrzIEGT9xsZ27BnnnrycZPEQRsVDRkhgc9+COpxjpg/rWjC0sRHznJBL5xg4AIKk55wevHJoA3Le8h8p4nj3bjnLHGFXGQDj7xwPp6VZjuY1UTQExyx/KB8xBHJyxLdiVx9Mkdq55WAfaQdzYK7UGNu3L5YHIPQdOh5rb0mJruSeBN2TbyFdrH78eHGRj5xhSMEY5z70AfdP7Lup6jqOuwfapJHjiMMS7pmDFWkVhsjHHlmNJF53bs5C5AI/qG/Zs8Mtf6XY/OyIbSGZpJSXxKqqoXzI0G1iVJxj5cnJ4r+Zf8AZZ8Jx3mq6dJeSycSQzbUkZWUgZXcsZwULMnA5yoHfFf1Q/st2RNjpcKyMyR28QcwtH+8beEaQGUhSFhDE5PzZ6FugB9fx+Fdds9PZla1uY/3YSVAUdYEIAdiGYswVC3GOFPIFY9zDHNKunwopm8lWLMCIgXbGC5XAc5GeTwORjk+w6jqTWbQxCCSS1xGoZFDRBFAXEioDtUgHOcDDcEHFYiafaXcYuVhEIctK6uMMoALcEKTjgd+h6UAeDXvhm+W8e0uIUe12ujKqr5iCMqxkWQKwRgUfGBngbTxmudTwe2svNawWU1vaRTx7GBZPtLLI8a8yJyOHPOchlYkE4HvF7bzWqlYYpWiLZVzGqHYWY7gpHKjcTz1JA5OKj0jWrNAihJHJVSkgjYMVGSxwFHzcA445B4FAHGeHvCEumsLd422SKoJ8wq7KSRsEke07ssQCc425619C6VpVlDbwQ3Eu1Sqp8nmZCmECSN3AyRtGwl+Cc8nrXD2c9sk0txqMuIGVnt/KJQsSCy+YGzkAuN2f73GDxRd+IZHdpYSghG4FMbUclTsAXjbhQMDOOeRQB7bY6VoQmkRJi8pULHDcPEsEbEMWeLJC4bJzyAfTNadn4d0+K9trnzVMkjx7YGaMsrxkchSBgFXOMZPf0z4ZoWuoZSt/dN5cjGWFEjV2VhyMsxAC7yB1OAeBwK9n8LXEGqXlg0swYxSQNCqsuGYzDfgY+ZN3HHPXJxxQB+l/gi0Ft4c0VVAUCxQlB8qkvhwx564H612SsBk7SpA59RnBJ/lxWDop8jTNOUkBUtLfaqrkYManBXknrz67egPXbJwcjGc8jnHK4I4PscUASjk7myGBJBxkrnsMjg4x+dWh0HOV4ODg4yT149cmqYYDORgADceACDyD74B5qVZNj4JO1gdhKjl+TyF7YHX/GgC2SVBbaXYBSFyMkE4z7kDJ/8Ar0hbaSTlgcE8g7d2R0I4yM9vSoiST1JBGABycY/Qjj86cGKkEnnjOecDnOPlOR7dOTQA7fkZUnrgDp7Z9zgjJppYEAtk5LLk8sD1POPf60juNueAQcHarOWOSDgKMnnHPvknik3EqcHJIOSMDHODn14zQBKiscgbtuQw98cE8jrk0jxn5vTHXPPJ6cjgY6fjxT42wpwQGA7g5zjg9Rk9a5zVNWlguIYgiMUiy4Q7JJt4CF1XJIUALk+vGaANhcRKFLHgBQx5LkAEEkfT+dDN1x/Fg4yOe/foD/Wq9vI08SnYwVyVUOAD8hOVODyQc9+Rz7Va8nBHJHzcK30xtzjkg/yoAtQZK5OeAcDPXpgYHUf41aYZ2rwDwSxxk5GQAPTr/wDWqpGdqnpkHOC3PbjAHI6elOmmBGBk8gHBDYyuB1HHc/hQBHN+6BIAYfeB78ZJ7+1QqysAytgMA2eowQCB7kjP0J+tOaQMpB5IOPUc5A+b65/P0qJm2rjbgAbdoxkAdAAD1Az0oAl3A88c7RjGO5Ud+T0zTBk5HPGMc+p5GPTApm/PGRjHHPQk8thuOo7elCsAeWzj0BGc4/X6UAPONx5Y5yMA+2c9OM8Af/XqMtluDtwNoGPQ5BHqef1pcoWBOSCdxxwTkEZx64FNAU5BJ4b5iT1HPoeoA/SgB+ANpJcgZYjjnHJI46e3TtTAPlMznZGi75HdflRdw5wOo5P5e9JMpdVKSvbzAbdxUTQsqvuG+AsOcHG5WUkEDJxUMImQM11Ok4zuSNIfKhUk/KSrTO0jAk9SBkA7eBgAUM7fMIpFRgPKaYhGePABk8ld3lqRnbuwTjkDNIyjOcn7oJ7Dqeg7fd/+vTpJGYscjPQ5PbqAOue35VHknIBz0wT2xz07DJP8qAEYbgQw4BGAOAWyD9T6/hzmsHXtOh1TT7uwnUGG6iaB1A2kb1AJ6nHJ49PwrdxyckBgRyT7Hpz1/wAKrNhi3y8E53fnwffGKAPyv+JHhv4y/DDXNSHhqw8R654fvLmf7NJYC5v7WGFguwXFrDIWgIUnkKVOz3r4M8ZT+NvEfiSG51P4eeM/E+s2l0j6VFLoGuXNo16gOJlspbZYBseNSfNB25UoCRX9HUlukm7cFIOQAc9cdc59AB6/hWU+mR+ZCyxJje+9/LXhT8w+bIwcg88nmgD8E/DXwU/ac+MtzFcT+FJ/ClnciW0fVPFRSz+y2Ox4bmKPTWZppVPzbSIlwO5G0j9APgD+xT4P+FE2k+IdanfxV4utrGaKTULiNU0yCRyuWs7LAxtGAHfc+M/N0x95x2cSlo0i2IFLFggwxcnKqQwOQRk54ww59D7LEDGxRldQ2xd4ZFyQMkZxuOBgkDHQe4BjW2lWkQxAI1SMeVJGjAhG2h9hAPy/Kyn33Ad6veVGG2KGG3awCtj5cnaTg/d5+nqelXPL2gsSpbbySoB3Dpxnr2zjP61CjORtdArbsrhskgHODggnnHHvQBRkAUPu27Qy7WVvmCgHJz2w2fr69qyLhl2mfzGKMAU2qeQx/wBYMKSQVI4x3rYunCH5V+6TlgSCCRksD3/xrLeSP5CxO4jDcEA/MDu+XgHA9+vbFAHkXxJuyvhvX/L1IWnk6RqqSyRRtMY5BZSBJjtwY3R8E45Ayepr/LC/a2t9XuP2lfilDbwveSL4z1qO2ksFluIbhXvJG+0Q/KSfM3EkEE7iTk5AH+pp8R7vTbvwt4thR1h8nRdQS5mCuInS6s5jKEcbRNJ5IY5UnaSMkEEV/CX4++C/ws8GfHHx54ifVbDVdAtvEF5Jvllt1vd8srSyrCGjfcEuWOPlUkIU3ZzkA/I34a/sp/tA/EeKCXwt4J1ExyKjo+oSR6fGFaQBSPtDBucrzt5Bo+MHwL+NXwMWI/FnwLr2gJdpEdJ1pZmuNOkkTy9qm8jLxtujWRVRmidSxIB4Uf0FeAtMtLjTbPxT4p8VXHg3wU11ZS6PoWj3S2Osa9aW2FS7vLiNw1np0ibAka8sFBdhXGftgftI/CLxN8Nta+H/AIh06zn0bV9LuoLJ7q6TUL2OW2V7eCZZZcSLcj9xJuGHVh/EADQB/Mq2pAozPIHZyWVcYKOdyqhLDJXaDnB7j3qkXnuWZYVkcADL/dwMAtwCR1J9enPerWqaPbxalqMWn3CtYQ3Ei2cryAtLCXJTbgfOwQjPp9TWjp1ixASFBM6LvZCGKYACk8feYg9xjA5zQBlyiayO8sRKCrMUyCGB4YMpODz29ayr2WQxwyO2Cdw3eYHY5GVUjOUOQw993Nd/F4U8RapEtvDb+VF5hbeAvB4AJb+7jH5445rqbD4AeLZUWa8iaGGdWMTSRHlQVBkCnBxyenOMnpQB4laXH2ONmUKZWJKA7gIgwb5yd3zHbnHqTzVWYm6VpVZGKMRsBxK+TnOxR2O4nHpk96+sdM/ZsvZ5ImmlZmYt+5MLbQY1SQRISPmdg3Q8cg5557PSf2ardgzzm4YpIXNpEu658rG1gw2/KwU8kLg4JAoA+D4kaeVBJvJGVQZPHJKgDPHzY6Y612GmrsCCKIebG/zgjeQmR1BHABzyeu/2NfWt18BtFtbm4Ijne2imkMEKhVvZ0AIRsyKwWMYyQB1HGMjPJS/BcwzTyxlYrcoZY5HlcB4SxwEUqrN8xIIByB1zmgDzuHxo9pG9mmFjSNo2ngLRyyOgK4df44iQ3TBwBgDJy5fiVq1vHEsF3LA/mBnkLbVaNQQEwB0wOhyPY1P4h+EuuWVw1xYzSPHO03kKgKkBYUlbOXLbNsg5PUnHWvK7zQdVtWRdQhuUOcKFiOwxsCVKsuMtuxxzgY96APUL/wCJ9xe2xjEr210zNNJPkqjgbz5K+WeUPyYOB0OSM4rPg+ImsKvki6hCvuJB5ZWd1yQ7cqxIGOvU4HJrzCKCOC4CyrI8QIRvM3xyKG4cFM/KwyxGT1x1oaxube42srEBxh0VZlUEEx7iOC5AGP07igD2RfHF6DDAk8SwqG3Fcyu7MTIwMzAEqcKCOg565rstE8S6xq/2e1s1eSaZjE8MdskjyhipMjPtwFJ4HQqErw/SdNvbq5tLSGITyyS7VgTc7SSM4UAxpyMYwRjOK+3vCWhab4StgI7O0GrmKNLx1UrDaNMg2RiWfG0GVZQ5AB+U9QKANTwtpxj8+HVYwZrpI4pbZQuyJw6M0pKEkTYUEdPmXnIrX1H4eaYmpzTxwHVI9QeVpbZyv7uAB3MYiZyVdclyeD+89cipzqkO62ZpPJUr504sfKINwcpGJikjCaE7yyupwVH8J4PdaberBFKscVtHOW6mP5zEy7pXSMgEvtbA+baxHO4CgD5m8ZfBnTr4E6Vp8VpKzSBIomaSVGLBszOewXC7e2MnHQfOXiD4e3Glv5flSJNExQ7jIWkx8yMFdQFXA4I69sV+rmh22inTTP5EjNO7vH51vC0scpi3bvLDqRmUg8ZwBg8hhXBeIfDnh/ULmdLhFSa58vNvDGftBe4UFSwlY7YmY5AAG0NkdaAPycl0S/tv3oByjFsFS2HJPU9MAg5HOAR61lzWdw+N0cxmYeYz4dg6EklgP7oIPTgc1+l+q/CfwrFBcGa3clHQPblorcvdOoBEZCksm7cMnONoJNcYvwc0tdk8EEK4jlfNzEZbZbYB1LGQYAYHaANpBI680AfCMVvdNLFNZQSQvEgaVgWVQy5y2cYAx1HPtXRyahPexGC6BM8QB353bixYNubP3jznJ7V9T3nwpjjguSljEY5mQ2075MS/Z3yDGI8b0OSMAgEgema8R1r4aazY3Mj26KUknZNsQCMHlHm7WVjudMnAPI6UAeMXkhjLLJE28t/rGzk45wRn58gdT60tjFeX00UVtbvM29IljjV3eR+QqCNc72ww4AJ4GOea3dW0W6t5RFcwmBuP9YMFgDwyA9VIHB6c1/Ql/wAEsv2ZPghofwg1P9qT4t6Lb+Kr2x1ifRtE0iWzXVLLTrcSxWzXlxY5zPdmecmNsMVVRjIIFAH8/wDqfgDxhoVnHqGs+HNa0+3uRC0c95p1xDAYpC6IVeaMZy8bAE9dp61zdugeTKxg7CwI2hl4ZsZGeOBn2r+rX9tLXP2dtGtl8B654MutM8P6haPfXF3pWn3FzcW0FyJbq2bSTOpXTYIl84CFnVVacKu1AFH8v/jTTYdC1lptFS4h068uprux88gXP2K5kxBbXIRsF1i2hiByZG6jAoA5uKEszIOGeQBVcEj5mwzF247L+ea92kiuNN8E6LbKElM3nyzXEZAEZZywj3dG25xxz85HQE19RfA39ivxB8UfD8HjnxHd2XhPwxdxQ3FsjxypqF3b+UrO9tbSjCRkbj5juATkAHBx6745+Cvwd8H6ZaaUNS1C+eK1dI7Oa83PM0U7ASusUIEFwSqgNnHzFSNpNAH5j6Bq194e8QW2o2ksiXNvdIxZW2K0YcNJEezKwOCDnryDX6efDzWrnxJp0a29lEsb2f8ApMTSR+dKWRgWLqrsW+ZSykHHdQAK+QPG3hjwbZW0b6La/Z2X95NC99HO7s0pG8yow+YAdzyV+6Oc6fwb+KVz4V12PTvtkcWnLMz7Zd4MkeVdlWWRxtOYlPzZHI4PQgH1/wCIfhW0lk832GWO7nid7oRwebtiZ9gOGjQOjMW3fKCSVAYjmvjjxf4N+zNeW0ds0ziQNhLWSIwsrfIImkRTyQN33h82eODX61eAPFMfjSxkkv77SttzbxvBDc3CSSxgsgGXVl+zStJ83AA7kYNeNfE7wHFpKG4WGBBqU7QxO8AZ7zd8wkz/AAEh1IkB5C7hgYoA/I2+8Oaot3IkqSZJyYjMoeNCTglWC+YRjsewrOuSulNGiPkkv5ilcoScq3ynHysc+vB54NfWvizwI8klyhK+aMyERCYC2ZXZirLLgMCWGDkngkbsk14NrngW6ilaCMy3l2xDxorSSZUIr7VcAAgKOVyccetAGfpGtS2zTXVncTJlVX5EcR4Yj5GKOdiK5HIwfm/P3DwX4wtFuAt4ttFujCkzvLJ9pmLbS8xjxt3KzZJ4Gd3JyK+b5rryQsBtpoTFK0TtJGIo0mQCNsIpACgoWBAOSeegrf0DXYrZEJNvd+XOu6CfKRkoTl3ZWUyA9cZGDjPegD9DdM1WzvbEmxiuLR7VhJKkUbS20m9h80DpL/owKP8AdOQcDBwcjvobL7TZLqLrLMsDN56SBY5XDIFMZEjOpJ8sbgQcA5xnFfJHgj4pLprOllb745XiSWO4t8ws7MEAZFwqxqxIUlsAHHz5Ir6d0L4gaqyxRS6PZql1Jhi8xheVyzLI8CibiQ4G1RGeMA46kAff2UOohNO1TRgtnemExagsnkyQRqQGV1RSFzIjDPB5HA6nw3xT4OhinhtbS6d1VpEWE7lQFWeUQYfAlJReScHCnrnj6uZo9UsZHl01ftOES5tpnG4JGwWPCAfLKy/M24dWJYdTXDavpdveYWe0itDOzi2V7NQYW2eT+8MeQj4J54Pr1AoA+ONUV5bjyIUeyeKQkTiWNeJU2xxu/lEBAgJxkZx1wSKt6jZ6Jp9taC2vLe4u3tWW5BuFE3myqdroqqwSYP0wVyD9a9c8V+CNQSzmiFpFKkblozIYpPNijO2NFkUbgAGXarcHBI6c+I3vh28soJLmKyks55JQMTtHNG8YAV2ZZBkqCgwRxkYxzQBPpmtSG2FpDZfZ7iKRXiviruxKsXRHbdwC3UqQTnkZJNexWmr6jd29oBZWquIFUCPyyJgpdmuZJN5YsVKphlKqW7GvBY76/hi8ue1gml8x2U6dbNCpIOXklKMdrYBwFXHPUHArb0TxBHE8btcyW8kAdoLEs4Mm7JdN4wxOc4VjgHtQB9J2xtNSs3ja2x9kxJcBJYFkMrBlIVipCBWZQQWAJA285DZ/2OJrOaBLb7BFFMQgu5beZbiRSqyNIy26mJvKO5Scg7tuRyawNB8TaYkIWQRwmRfM8twsz3siL5iqqBFKLjO592QXGeK0p9U80m8islsi1ngwfaG29GJn2xkkEgxna5xndgcYoAzdRtr5ZJVt1triK4QGVbe4Ro3kJRZHiheIEMHLDIOMsOamNzJZWm0GOzlV7eNZmdpN5dl2vKNxMEi/MM5AOSPaqE1xf3UULi3iF3GTLFHBysiFmJLBcqrswyNuOR6kGsbVNUuCxSTSzFPKglleLOJCEDgznB2ru2nHPzL16igDsotS1ISWQuJYY7KUnMEcokkZSUMssIZNsuA6sepUPjJ5qxFpt94fvbvVLW9ZradJSEjRLmHDvhUaHK+WQ0qMGzj5WBB4B5zT5b2aGGC8X7FH87Wha3G4qUAlhOYwEbgYGcEA11+kXOwrZTWvmQXRRRdMyia5HnDaxjYsUKxo52KxzgEA85APQNF1K81q5NrPcx2k0SoyNDFBp/2pVhlEMUgLOrAbodvIDAkBMsCvTvq9rHbRfa7aJr+yiVbifzDGsyqwjRYRJEFWdVeQ4LDhDgsTxwGmaLqU+qO6SSiyt3LxzagJFV0hVQIoZY4yC3CBQBj5Rg13N8tpqSQtJYtDNZo0WoWzMqKZn/1U65f94oSQ87z1oA0dP1GxvbjfJCs1u7WtqkolZGszdMY2lQKNuPOYDlgAMEknp9i/CrXtG+wnQbmZrkW8Vxd2l9HDLDLHNHGPKZZlOHiyygK4yRzjoK+S/AfgyG8u43iT+9FdWrzq/npE8skMsDylikilFAAJxjHzLnP138LPCdna+G7hZzJHNf6qbaK4urcjdbwqVVI2fJjZLmKM4IUkqTgg0AfNn7T/AMTtN8HaBYaDYX8keqa8zXGpCWT97LYQSkszLtBlV5CoXkHMeeQa+evAt7Y6/BDNM0bpdOFSGUgPHKYXYzLIcqrhcAIQd2MDnAr5/wD27PGd8vx31fRXkheHw9aWukW80UqZ8uNHmnSRIiwyZ535P90ECsb4L+NJ7No0uGVYF8h8CXcFEhdfMg3H5DxjByTjI28CgD6V8c+CpI5pLpEEdsp8gQQwtIoiFuDkuxHJfIc889gAtfNfijR7eDzYI7OFVEX70Rl/KSRiWaRfNyfL3EkLwNznnAGf00l8G2nirwzBfaev2iaa1sbqPypQXNvMhEscuwkH5pELD+HyhwM8fKfxC8CJpV5eG4tnAjyEWFizKcL+7VslQp3jJxkk8DgUAfKtosGkSQMqIVDR+aJICx2xYmjbyznYDMgzgjhup5rt7q+hk1CEjVbVUVIgiQKRHMnlApCNn3cHOS2Oh4GaxfEWgvHMptfMYq7+a0y/vImZmEimLBBjHODjkqCAoqvbpDFHZOFjmaZZA8rtGnliN2EiOsalhIACV3HOD0AxkA73TorK5vVVm+0TWwJmmUEgpK5fJbORtJ24GB83Nd14YvoLa3McUYETa4CkRjSZGi85BIVypCMyKCQMEZOcnr5x4dTTbLxBcC4mkP2uMRmFGIEZLmNAZAAJFK5JwRkrkEHFereA9FutZ1FbDTYSmn3esyNE/MyxKHRZkFzuY4DDO5j1Y9aAPvj4cfZbHRLDUhd/YxfXMjPmOVrhbG1VGeOMRnj5g3A+UhcYJIr9Yv2dILPW/AHiHRruJQuu6deRKJl3ymO4hkEBdDhcHzCWXOCXPHBr8mdH8NzRXeh6TYXXmtDC9tAkzRt+8abEwUgE7JHjPy4z0I4INfqt8H7WXRbOySKVwVtrOKVIlJiVVgw6hg20HJb0JUZA6UAfnR4E8NweA/Hfi3Q7m2nUaXqdzZQqAqMV8+WSK4lQsA0SggYXAJIHTFfsP+z/AApZafDMZom8/wAtlVAPminU7RMVAywwwHQYXHJr81/2hPD8Gl/Guea3drKPW7Oy1Oa4MjWwCsCj28ZKHzS5JJOA4HJIUV9dfCfxbpsUEc+n3bbYoILa43AzRyyIY0hAQlQH+dzuGM7gTzQB9k6jGZb68kt3aCW5ZYpJU2qCkIUKPkYfIC3UjJzzXPx6jdp4m0K5VgIrW6gguJSGRmc+YpUKCNxKLISy524G4rnnBtfGNpaOx1C6QNcxRSXBjUmON97IzrICcAhASufl3DPrWVo2pLqfimWOG+t7m0iuRLE8LENBMBlxw3zhiDkZyAvHO7IB+vfgSSF9NtHErMfLSRTI7SMD5bAsSWywAZgM9NvQjmvWbW7DwuoKI6hfJDFpE3AZV2i3KfvnGN3IX7wzx8pfDPWXl0zT4n3SkpHFcq0kYMgY7vmDZ2LlNuBk/MCQRzX0JatHLHh2MLlCjSK53pHncrZBBVuG989+AQAd00+0Z3qVZOFPDMwAO4ZJweoIGTyOtcdq91gyoxjRz86oWUv/ABE4JAG0rnGf7vY9bRuz5YQOwUncCxJOQNqkHHU4Bz+H18/8Q6gieaZH3MjMm9sL78DYDg4JzzyQBQBqaU1vc30Iht8SogKs5Eh80FizRHkj5GbjqASB1r1GybESHO4k5UgKCOqkgMfcevHQc14N4cvyblZQzZU+WFwCoGQM5K7icLjqAAxyvOR7PZvLdQmMNHb/ALv5bgqrBTuBbbG6Yb5Se/G04GBkAG/vY8hk3NtAwfmB24YEHseD+PpUnm/MFLjz3dQI23ufLTc24lRhU2hgucDcQCelUFmWJEECCcuYWZFnRC0RbY0qblOcIc44DYC7s8UTAKouVR43MW1mcoSikhyuBnoQoPB5B6igC3LKyfNIC7IzKDGH+XzGGMIpO8ABPm/2T2OKPtTDAO7JGCd/JwOWX2yfz+pqit6nlrhyfkRhJg7ZFPyglz/Fkc9uR0zUMkwBdo2DSBWdCRJs2ngkMFJU5yMAZOOmKAPzdtPGyaqiWFnujSAH5wyhYwV2J+8YkqmwjC8kkDjORVlPGizXD6TFNvNurROzYyWUHcGYHlht554yQckjP5O+DP2q9OsNA1XW5NQEgSyeViAsbRqFkdVm8xhtAyMEnqp5OM074bftTWGtz69qMOq7mladRIT50SRz7GYhiD86mRgCMAb8dwQAfrZB4xae9GiQSJ5gAaR/NLgIygsMnlTk8NwevGcmtK78a6ZFbPp32eS4u2lgQXKXDRLbRpKhkZogHDuy5AJIAA4GRz+VvgP9o2z1HxbqyNqSkQB40ZZFDFRuRstE+VOEbgYOT6VtQfHyC48U6ZbWskLWKXcFo10JZpZDcSRSzSRsVkO4bVHBGWC8ONpUgH6VeLfGMrada6bFI0cLMglKFEyv3gFYyjjaRnAbPI5BzWVPqQi8PSQYkRxbiSOUPIJZGGW8pX2HqpGepOAM18VeMvj3osWqadYm/RriVUWIxSqHWIbXZ33F/wByI/O5HQ+mBWp4s+OmkRwWGnw3R8yMWrvM0rcxy4YIGVsMTExwBz0DEEGgD6qtPEMdpp8V9NFI6qiIYHkeCOBXYqHxty2Afur8pwecVkeGfHFlNe3sPmKJJpJlQBsYKpgJGBy7jLfd9Pavn3UPilosPhi5uzqUCGKzN5FG0jr84jyFEuSqjcw+96DkEmvn/wAGfGnTpVutRF4b+8ead5WASVg7SbXWIM43MMgZA+beNrY4IB+iI8WwW9/tjmEdyUiVA375ltyo3BoWz5hZCoHBBxyTXN67rtlbzF5PMyyqsYjIASWcl0Dq6kquFkyRn9BXxJ4b+Nlt4k8SXLRXMEMNjIIzGIyhzEWRo3LOd8pKc8gncdozxWT4o+OFleeKpLCC7RLWB0YyJK0ckzgANGNvEZzKgZexBweoYA+rPE+qW86bbi4igDCJTvbaGTADyYQgum4n7vPB4xXHaZ4geR7m2uJI5LIqsaoylpLjKsJWwc70xwB2Yg96+XviZ8YLeK50iwtpD5sqJFHJHIGkeWUMoM5diVBbK4KjDLjIwapWHxis47M2qeX/AGk7QxbWmiRSUTLbQZAEcujYPTHBoA+09L1HT7iO6l02eaPT4biN4jcR+VdE4JuAInJAXepCsGO/G7j+HWsNbtTcyhbvdIMhlfchVXaUxjLA8EgcAnJY5r5GT4qWekeFX1CWUbrqMkbGAWGSUMxd/nw7YaPGDtO09BxVnwD8SdI1eK7u7q9lm221u7CM29oPtLRefcoT5bZVGLhQsZDeXuLqCKAPoSXVtPl16a7SRlK2zNK8Y2+VIpTYkgLZMOGIIAxk8HgmvHtbui+vXN7BfxzwxKTaSySF1gVV8x2SQuWJ2kk4GQqnlic1xtv42tpLjXL5LqWaw02WRbe7YiMXUC5eNbi3brvJXgZBHcZGfkTx/wDGF5ZtTvNP1CGzhtJJ1jtmYRC5UvMojVZN7GMSEtwR8qd+RQBk/GT4lXMviaaxF6I7YxTQX5ZnVUZS5LRDaPLdRgq498tyK+JfFPxIOn211Na6o0luLe5keKSYO0angRolw7BJAr4bZjfuO4g/MPJfif8AHK6n1bVpI76zmlMTQSRxyiGOKRozHt82UfMu0q3ylTxgd8/Cfjn4t6hcrFArPDAh2zFGLSSZZnmZd2FIKLGMADO3IGckgGp8efi6/iS3GkQQNbW7rtMkjxsl7cx/OHLxqF8tIwRglmwvB4JPwPHcN/aTMSJvMZ14PIyxUMp5wMgEf/rrqPFviSTUbpyJJkt3ZsBiSUi3uwXYT97cxz059OlcbpYdroMrhW3Hk8HbtbJJHXKj9cUAfVvh+5EnhqD7UnmRMdpCARngBd2VQ7iAMHOcgkVnXNlH9uLLafK9vHFy7MAWOQ6qCdpHyHoOmcVD4J1LOn22nSQJNHOzxyAFVeNWYbAkkiEIS2GOccJjIBr2TTPDH228idIZ0glWMrI8JCpIk20pC8IIm+VU5DYGO1AG14F8Otcx6fdwuZAixKdsK2zbV3Dyl2ffJODuP3gQQfT6Q/4RTRk0t7jVDLBcIgkWIOQLlpC6s8m3f5rYZNoVVJZSGKjBq74B8Fxw6RqPkQTC8njluIS6EOltEpEixZJ8sOhc5B6Ky9OvX2nge91yT7I8t3Dbwwhg0rpKYp2VUULnACF/MVRk8ISVzxQBz3hF9LtLmykNvbzEy+fLG7Ok24jaISHjw5Q7jlRuGevOa/Qv4Ra1Zae0ccVwIZ7qEByiqwcOolZSwOGQEBvmwcKD6CvhnTfDNro2r2Wm30iMVliaWSEs0Sw7lQrOr4Akwp3AnABAyB0960q+Tw3dh7ORZbeJcCeWMQvHDINjtEoldScEBfmJYDjGTQB+mdj4702x0vzm1GJYBNGHdJIwv2hVZ0QtISJJgFYqoB4PIpum/Enw1aWd3dS3GZ724PMmWSPDPI0ZManHzMeQeBnGa/Ly5+I11YQFJ9Tkujby/wCj2gEjKGkkBd5ChZ9zADLOSFz8gXnOxb/EeOW2SSW7tZYkjkNzCrJI7SCZWKK86gkhsASDOCH9wQD9B9V/aA0DQ7fy/Mt7mGTfHJHMUEM0B82TzYHVtyShFBGMDJ29BivOrv8AaY0HTA8hu2eO72+TCJ4blxE+GMhaFxul2MAUONuCDzX5veMdek8S3CtLeSWlmYilvLCRPhbdgQRGWAIABA9SOODuHlhle4huLtL2YyWzKtvCh/dkxrtYmMkbQzbS2ORkUAfpfefH+31AyzW2oRRqHE0cbbm81hhVSNAnzsHGeRgA9TVK5/aXvfPk3XIhclgLjyFiKtFGo2QRJgJIO+ff1Fflz/wll7p15BDezXFteSPJiItGywKk2EVWD53EKSc7SCpHOc1Jr2tatdwySw383nRFyqTSBURiSxcF2bbET5fygfe79aAP000P486XfayBdagpUyMFmnbbMGCxiSaNZJB8n7wrnlSR2r6NsvjRodjaNFJrEEwt40EbxuDbwxykDzSD8zEGYZAyQVzkjmvwZt9V1C0he7utRikOyFWWKcEtleV+Uk796sG+XoODg1WuviHrcYlmt9UvLZYrh1Ae42xSRlAqpiTmUHac8bcFQVBPIB+59h8ZNJvdQmisNXhuFhlZbVmeZZJoNskocFy25dqou0kEFwMBQxD4PjTd295c3EN2ba22uk8EqnYzRuzCY4KgHI4LHBDnAI4r8hfh18U5rOdTd3EMsywmeP8AeqzlzC5WGMqfmdlYnaeONuRzXYf8LvvLn7VpkqQmO7Eo3xsUkjZ2kWNZd6lS6rhtq4ILZDnJoA/U+H462luhvLi4WWACY72kdvMaQvFuZlfLOZicemQRjpW4P2j9MtYFuzNLGxaIQLFL5jBZVWKYFZZFUKIyw2NkEISRzX5XzeLzfaPKBNIsdmGMZRsGZbcGUEqshCqfKdQMnG7jjmuYuPFV9qNgbi2la18iZkkjPLQgEPGGzMdzFXADEjjI6CgD9arL492180+p29xE9rbyyIkqkNJ5gwx8wggJKJZWHIUc55+7XgnxR+O2k6naa3BPHsMdtIhneWNmmyjsjboycYK/d444YYr854viFqWlXMNmkrmJx9pl/fhFYkNlFyRufABGeOOc14v8TfiVqu2+liYruhkg3I8hilA8xZFG18OCHI6cgjGOtAHzZ+0x4sPiHX7sQs5s0JSIN5eVbO0uSvJUkjAJyNozXhegSSQWcW0EDeRlQSGJjVZM5yGADY6HBNP8Y6tJrLvMVKlTgq+cna3zlwVB+8W7Z55z3o+HpB8kTEZXJCOygEsACEOOSMdOOlAHvXw6mt49V8iWSMusgaFoTIykKFKOJFTKPlvujnua8x+KLW1x4iurlgbjzjcxokD72g2OoV33AbQQSOgHsK9F8PWxSFri2nEDWiNcPCsYVmKRlmwpbIk4AznOCDxgCvBvE+py3GoyyiR+soZdqEgs5DgFSQeETng59KAOasbU3F3DGgVW8xVBd1VQC2Mb3OCDj9a/Tz9kyB5tW0WGeRghki/1mZTGkYAbiNwx+VWAwV+71ANfmHaLJ9rhyCFLfKGHBBYHseRk9v7tfqf+yfobaheaRfTEW2lREi4mtWRbi1ZVAWR2d0xyGGASX3hV+YhSAf0U+B9E02LwvaPaSidbzREmeJ2WXZfokqSJISDs/eoxUH7wOMg4Nfid+2pGILrVo9iGSPzpGYAhAWEjGIADgjYMkDHGATxX7P8Aw1uvJ8KTvFi4jaKSOOZ4SJpWjjPkSbXkARSGXqWZW6EV+NX7Z4e4m1x5A2wOxuJGUPI4kL7VKSSDfIBtBbdwDlgMcgH4/wAESQ3ksrwvJHIZEB4Gxt3zEcff64z2OR2NSqDC6yBCU8zMbshBYqcFdp4Ixj1H5cZjTsby4jVUw82T8gTkk8DZ2wBxyPXmr8SnDBw2/PyAjIZGwecthCOQAo5zQBLNm4mV5JEjO0BZEVYgpLZYsFUlxgsM8nB4xjFRXmmNZyiOOVZCUyHUiRHBztZBgkNzyDzmp90ipsaMALkgDaXBJBPzjOep7962has/lyRhjDHGrbpBGJEJztGwucqWZeeTgj2yAcvJYTxCMBcvKA2MruRThsvx15OAOeORSXFpJG/lyIUMaqZA5JZxIAV2qADzuPQdAK6+S2OVmwzg7dxjTbGh3DegJj548s8DkE81hX4cAnYI2JdiQzhiXCsOQcFVIYLx0bpwKAOcYhzjyx0KswBHygdAAPQeuTnmqTR7yVO75hwFGG7nOOc4yc/StKV1SP5fvB+cqpGDvGAcfMMk5/DPaqLtnIfIbG4sEwMEnOD+PHtQBCgVCcuwAB2kOFOehL5GCCCeKvMUYlYgzxDrlSQHYMrSKCB1UDk46dKbGkexmaSP+JSrAktlSQV4wGHvjn1prSDygiyfNuJIVADtC4QM+M9SSB079aAI2i2syQbyCCdx2qzA5OGO7gY498U6OGR45Jfm2IQGYkDDMWAUK4z68j+97iot52BRIoILZwCSQOoJHYjOP/1VehkaQC3kbEQBdJNpzGVJLFgB+8TGRjkjOR0wQCIQBJtvmwquMqzLIu7cV7lcrg57Dj3q7/orozSSySXAfAYKwVwcEuxYZHJ784+tZ9yfLkCGRZgOVkTnerAMDl8HGCMfWqxld3AQ8gDlhkkbsZOcgdQOOlAGrM5tpPLG0KVzGMK3yk8EdQO4xz+OKvWZDXkDzqq+ZsUhE+YqhX5o17vkDpxhuBiucmnc9cZjAUY4JDEcgD0wM1a0yQnU7Pdukdpk+VieBkAbTng5z2FAH7bfsf6PCfD2pz3EccsS2caxpGgDKCFV4yjSANOSVxxjBLZPIHpHiHwwl3qkW5XgijvklSVwGCxqWKQxsW+ZkCNkblORtOcbT5f+yzNJB4IvBF5BuJ7H7RNExjV1kh2iEgAhnGI1AYjGV2jk17va77uLytRmlM1zcubcQqxitZFGN8mceak2EUYxtKbuxwAVdOSOGKURQu8lvdBwyBEliBJBcbnIGMMWDEn5hgdz6rYXtvaS20sl1dG5eKJIhG7NDbwFCJE2qwYSFgvHILMTtbNcJb6Xq1i16skeIE2q6vGxmDnIDuhcqxZVU5HHzHBOKzoJ7+PWUWWFRHGuUiJZY5wkbHaQ6jDFd/TdyM9TigD7e8Ka/FFpcBgulinYNCblAqSKrEHLb1OFJzwBjHTkc/GH7RNvZNqFzdJdpby6g3kM/wAwDKYjgLJjMi/PJnOflboBivoTR9IuP+Edtb/SYWtrS6RpDHMzPsl2lpIJQmX2CVcggAgNwoAr5d+P6asIjctvMYgfyRNHtWIooILKynAYNtxk52tyCPlAPyv+LESm/u7f7RCCiyRqRJ8m1GJ8uFScB9zMxGATgk+/gkQlBCW9xvTbIQAxQvlSVV1GctyR1IwcAkV6F8VtUuzfzqyBSSPMjByFKty2WUkLuGeCOW9BXj1rqckLq+wyNwANuFX/AH1Yc4XdjB9yKAOnt9wVHkAEmQWUsAoLK2NrYG7HbPPIrV86J7N42iTerCQSMjbiVZSo80cqm0544O3BB5rlWnlcI0bIRJ80gXBePrsRw4I3EDPt06Vpw3U0YLgkuy+WqAlgwKkLk7SFAbbkHrt9+ADdaSMpFsTYvlqp2ZJZxwxfPJYkk8DHsBUJJIMYY7gcnJIXa2PTqCVP5c9qzPtk8sZdkTc0gUIm8IpVAQWQHgHcMHPJBGKkNyDGshRlk2hPvgjcR0YYyI85PTt78AGk728VvL5krIBglGQkMuwqW79Fc8478dKW8Wyjht/LuCWeFGPO8O5bJUkj5Sp3ADbkdc81hTXI++5IUICqojFW+YKTknIyy59eT24qGa/eYKSrMfL2LlSei4J9cA7h6Dbx1oAuKoVsoWdhlcMDt2dMEbf7qk9D0J70w72+6gUgFRICQ5DDG2QAhWwc4wAcMc5zVOPz7ncygoqLn5iwyDxwqjHUn04wAM5p4LRM0Inj3KqsNvmO7MCSQjlcblBUHkZJwM4oAul5ZGX7XK0hB2qAr8KD8oHyjA2k+mCOnrbj8xRIWjKxuw2l1YMQhBwjHqOx6++OtZy3UzLH5kQPljduR3y+CDh8A8bR2wefXmpJ725kRgDnBdliLMApLb2wpICkl3zweO+aANHi3KTqyOQx3W3zHjkZHA43EkjPcHlc1fFzI8bCEvDC0vmCIOTGFG0jIC5+XC9Qe23GOcKyeSYzfaHeJYlZm2o0hZm5VUG9cE+5wDyeOl2O9ZkCMoCooZY9oKn5trS7sjEuFwOueRigDbuJcWdoEj5uWmlmZR8zNEQFVyQAMK0j4JH38npmtSwhZoC8qOgZTGjSZdPMIyEVlXqAyjDdM5zWPZXaSwCAyxwTRTedCZ4BscuoVvNK9I2VUJHJBPCkcVft0uQJ7iaS2EcbMXkikAheVnG2NVT+MFuOBjHtQBuxW0YwDGDISqjIYNGT3TLHcCp6FRjjqRTpURFnZV+ZtsQ+ZiQqYDhcD5845P171mWuqkeaSVJBABAkdV2jjGWAZiQDgqT0waS6vIywMahmO8qWXaAynkbmBwSCOvB7ZoApuoiZiuQp5VATjcxODgj+8f19qbBjzXVsMhDBmQFmYj5myxPYDOP9kgUXF7EFYhpd+FZCY4lBBXa4cYJwrEAeuCRjOBnC7aeUKqARKrSFsgBcYUSEE88HnJ6DoRgkA6e5aH+yNMaZTHEzXVvHInzuHy7Bss2Vj3Yz7tjAAGcSVUaSNIyuFBSXCkqzbxubATKr3O4Z46mtGa4WXw+wJ/49NR8plVllwrxBkmXg7I/M2g4IyWHBxWPp97b2l15yFgpLYjcCQPvUhuCwwm5s89OKAOgs1hQSl4y0cTGVDuMKON+zZIithS+TnkkADbzgjJv7mR23TtHvmkDAkAxxIV2lIsf6tMAblCg9M0j3MMbSTKjXEcrNJgPsSNw8gZdjjLnODjqoPcmmwyWckYuFjkkndpFKK6bI/lCxGPehLncpyD1yQORmgCm1vBPcRrEzzSRs0I2HbDIFCnzEVVHGFzkgnBz1qxeNALco0aPOk5j82GYHCgbRG6Dh2znBx6jtWcbxbJpomRkZy4+QBZP3o3Bd3O1MEZ78Y5qDYz280rxukeNyyZRWIlBZWBcYZweTjqBnjrQBG8UISRSGBL4KksrJuOckqcD7qj/gWacsoyHjYMwUoxLAttHCncOjcjvngDvWdL50QjLlsXG0qSYyzCNiCQCxONxOMgE+lWBbpAUaRyj5AYZDFlJOCEHUdMHrlsZ4wADodM1OW5hfT/mXLnE7O+xMOgfzUPHk7U+8e/OeeVt72C3uXLIgnhMscWS2IyVKbsA4YjblecZbNUW1BluheII1CRIicMsbhIhCzENjDH73cjd7UWjie4luJJGMsjFmRIlfem1y6ocHYRswO2DnsRQBajnnE6vbsDOxBLSKw3MMZLkscKVAJ5/iPYGvQdJvJUkSVlH7sM8sYi3KwZXBVMtkkk4Hs2cjtxGn2Us10HRT5aIrOrfeSJSOUzxu24we5xwa9AtLc2TI0iyIiecdsq85ZCoZVUgB8Mh7AHpkcEA9FspzLbQ3DmUI6CIfNJA0ZAUGNniXDSKpUck53ZJODVy8t5bu3t7iS9SWeTy4EiGGn2ooQSzTeYQpIwDuY9OQOBWVpjI2nzySMGJMRRD5mIxJhfN6BVOdvPfHPTNSTLjkywkP5hW4LJIsjo20hFhJ2ruHXoc0AR58uUt5aptQKTAVUFkJEjFWJAOduWH3uRWlHcpH5TGUGzUIIoklGdyupkU7GBViBnLHseprlHuHeeCJN8rzLJuG7y2Co5LbkcjjcNuBksRwO4rX12YEjSOTzCwXy4gSgG8kKXWUZ3KVI4bAJz04oA7h1t9ShuZppUhijLqcP5iedJmRlICEyKzHjA5MoOcc18x+PxABOqBGGZAS6rgkMxHGfR2Az3B9BXuuj3jyaPfme5gjUopiTzDLK8nRyVSMBhuCnk9AOT0r528YTWokmidri6l8xi0Jhjhi3FgDudZGYqAGxgZIb+HuAfNWr27DUWdIsxAkgFgsanI3bm4woJH5dKzHlghVVTEsyNuBCsIYz0KKrn9525Ix6Z61v+LGm+3vE7BQojMcKDZGqFcjKgY6KOTkkjOcVx+RweQ27qATyBnPtzj86ALTyidvMbcSW59TjoBjgdF6AdK19Oj2SKJFIBIcDqArjcCR2OCPeslHiUKGyQGZiUYk8gbSdwwuHwDjsa2rcusqkqrMygnGFADjfyi8bvwxQB6joszbrdVVFCgICoBJBB3H5jgNgg5HOfpW3cGWyjdHRJGBeWRV3q4D5EWZAf3g4yAGx2J5IrjdKvTG8LNFI4+QNtGAcYX5SM7RgY4Hr3rf1GSZmka2hmMeRl5WEigbSTGBgZxuAA5wBk9aAOLv5X3synBJJUON2w5cqG7t3HSuPuWUy4+Tdnl1JAJxkgbgMjO7r612l9GdwQoFkZS25mDZBxhSoB53ZweM4rjnMMYlV0dp3k/dMCuwArg5yPvBueB0/UAoyPnqSck4HJwM559cjrUUiFOMYJUMMlcjIyTkdeO3vVtAqOrSIWUY3LncGYrnsRgcjv19elNuBFI26GFk6YBYtjAGV9xk8UANjZRFjI8wleCBkKMnIbHAP9Ku2kay8FlCoCxDZAbuVBH8Zxx9PSqItpogrvEyHI2q4PzZOMgEcp7+xqwplUAqmAcDaueSM4JA+p/nQBtQyeS7MhKEIFLE4BR02lMADsVyPrUsIjcsMtuIwMlVG8ngsT/BjrisULNjLcFSGI3D2HP4npzWlBudSwKqQM43EEgZBIOOgIHHvQBdmCxxKwO5gCHABUDlhkOrfNnj8ua1PDE6pqllhgfMkMbZY5w6mPjrtPzjnBIrBnneQYIAUALhFAXKjoxxye5/OmWNykEw4AkiZGVsc8MWBAJOTz+YAoA/SP8AZn8aaPoGpNbXpigNuUZpxO0jKFdEYoZDuALKSRnAJBAC5r+jj9nP40aDe6FbJoOs2ivHHFGVuAoJcRLKiyzHaAjBkQ84yRuJxX8f/hjxJJp+ptco5MhDyDnjONwBToU3YB5BAyRzX3d8I/2m5vD8MNk941scQR7t8qRFIiSsZxIuGDKGGflyOmKAP7FvD/xR/tBYBfTW12GtYY8xncBLGhQMg3cMFXCqxwA+SQRg+hv4pg2R/ZrhEMh3lQRJGGIz5W5XbOMIcdMnB4r+ff4Q/tX3trp8Oo308E2nokSqJLgRCKN2cScxBpDI7YCkgjfJnqAB9k+Ff2k9E1jT7c2+rxW25zBHFPf72UsqxozBseZhWJYnncgJ5zQB+n665De7LG6O0XR/duY5AJcK0rLuUZUbc84AzjbyKe0djZEXNtLFNHA/k7ET935gZmYliOWLZJYkE8n+E4+Kbf452cCzpJqMbx24tjDMpby/ngG4+ekrBkMu4YwpXADDoamm+OaXMiywapFse0VHVpY0xDHLuxEQxKuSxODjG71IyAfaM+sxXaCNYUVlTIVyGypkYMpXd8i8KRjgh65bUNcxYywQmBJiFXLKGjT5hgAOMKSE4PBGAOAefn/R/iXpmuJPO2oohjiUW5VkLyL5uxkeZHA2IM4yCODgc5rqrfxNpdxEYmlSQsqgyMBIxK7mLs2eDgjPXlep6UAesRapZpiFkG8YTfkMpcHywwcvgxB1YAgsuQAD1r2L4Y6tFP4q0eA3MYBvLUMkQjQZV8AEKcFS2QcY6HINfDOp65fWSGeS6kuNPiZYY0UMZFTezDZljtX94DjIGR61s6D8W7XQJ9Luo5/IlW+iljuMxNcI8cpAWcwo0saEcAYVdxBPQZAP6UbKaOOKFGbGYYyGYEBXVVAQA4IAHIzj/G8JoSQPNjJyOA6luPTBrw/4PeN4/iB4B0DxHbrLcJdWECXEhmk+a6hULcFAxG8bwQcYAwQOMV64osyoEgaNlJysgYAAk5ILE+owAenegDZljSeKSNx5kcilWCkjK4wQMHIOOmDnNMtZkkt4Xi3KoiQIJCzSDYoTDFySXG0gk5Oec+uckcbBkhuCCQThXD4U5GQCemCM/rVXRTcQ6ciTOodGmMiFjId7OZGw2ASpaQkegIB5BoA6dJHYEgcFtpLFfmwBgjHQHj8qVmJwvzDGcHGMZ7cdT0/TismSe5jKuGgSAKVlZucFmGyQEsBx3znP4c2Fu41dYpHHmtGHOBkHBILKV7Z/pQBagVYYhHuZhGWBLqoZgcHedoAbJJJPck0yHerzMZGJlIbYxDeVhFDqMLwp4PvnIwOKgNyjcgqyjIJUnPAAwR1POeB6euahknVFLNkbcM2C3RRuOQOowv549aANQvtO7JHtyQAec+ueaTMbKfNjWUsoUbhn5c5HIxtJyOnIxxjFZFnqdrfp5tu5ZVOxgykEkDJBB79x9PrV0yZOFJz8vI+5jHUknuf50AbKXixpHFAkcYRVycbiQuc8kZbI289eM1VmnLFyqqo3HoBg5OdwGeCWY5+mRWZu8sgM3LYAYAkgDaNpyRxk9vapfMGG6H3J5JwOg7HGKALmdvOTzjJJzhvp1H/1u9K0nHYngnB6447t15qn5oAIOMcEcnceSe/Tn+dODM3OB154PXByc5oAsGQDHvx2zjOATnrx1HvTi285A24b0IGQD0FVXODkEDPGCM8c8E+uRimLJ+pJBPHPQ4z16/zoAss2eT3O4kds9RjtySaaSWHsCM4xjAGQee3Jz9ajyQMcEnPfrx3Ppjv+HpTRJwQdpPQ9gAcZx7AUAWN33QBw2WHPO3Bzkfw8Z96YHxwT0wehOcc5HHA5qtkkgrwQDkfUDjr1/wAKDIeCvOFHbHIyB3570AWt3HJzxwfpnAGfY4/CmZI+XAIAJIyT1IPAx0qBrhYguUZickIqknIIJ6Z5wx6kdaTzMc5Kggn369/fAoAk3Y3YHGOQTg8DnnGPX8+3FMDZbKgcYBJB9c8e3H60rOnl8KfMJGXYknaACq4PuGPSq3nZJQ7eMAjuuehJHH9aALDFjkYAGSByM5JHyj0/+tTD8pCng7vfI4PT8P503OB1AJIOcg5BOR9OlNLZ5bA54zycYAH06fpQA1nXGM8g8HHUke3U5A/Km7gQCTnjnBwOowcr9aaeoGAcZyc/Ln+E8nJ5/lTCCevGVOT0A5HOA3pQA4sCCAcfxZOepGMnPvTQo3DAZWGcjpkEHPGeRycU1ioABOSuSp4A9B35/wDrVDcqJhBhiPKnjnwrMm/y1bCttxvTcwODwcc0AOfJBAwFOQMcHJPXGf8AOarlgvQEHJUkkggYPtycf/rp4f5mBbC85BHp2PH+HftVaeVVGCcnJKqvA44xznH5c0AVZ0OCwLH5uQBndyuMY7f41k3MYKk7V5Ug7+FBB6nv64+taTXCqu/5eApPDEgNhR0BycsO3f8AGsu5li8hpXkSFFUlizABQeNzFiMZyBjr83AoA8g+KiNdeCfFtusSRSDRtQ+zTbl2sGtHy7bR8mGJBHXC571/nH/t4eKZ/AX7VPxV8Om4mFpZ+L7medCxMNxY6iI7wGIbgDEVuWKMoHIzngE/6RXiSKIaRfRPl0NpdASSh5Www8zy2cklxuHT047V/CR/wX1+Adjpv7RnhT4o+HbWRYviH4SjsdUtbe2WzYa74emjhku5lC/vkk067tQGX5t0PPFAH5UeMv2yPEepW0Wk6d5kUGn2cNhY3V1I0kkFtbxqiGONXw0gCgcg5CgnGOfkXW/E/i/xpqAuLy6vtRnmkxGrvJgF25284RWY/pXoum/CrXpSszeH76VAd++K1ecOCivExJ6gqT0OeMEV6ZYeHbvSYQk2jNAJTHuJtzBNC67NpCGPIVlaTCZ7+ooA+do/Aviv7QIJLM27MA26RsoPMBb72enB49/eu40P4d+L1uI5oIrYBXkQNN56wKBgeY+EzsGQSACeOnavo7TNPu725M80ZUQoJHE6YaUKmyMsQvyrtToe4PpXo+nalbWdp9mMSSu7yxt5Y6JIAcPhSGUsFHsEORhhQB4R4a1jXvDBEmuaNY6nDGVT91BOiMqBcnzXh3RlWLE70VflznAr33wz8V/A16ItN1mU6NPK8MKC9VWAMkiKYIdQiYxxRsI48qxX5YwVG7JqO4OmXVusM1vtdyYmZ1S32NIzgxEBgdxxgHkkke4rkPFfwi0/W9PiuGtZrZjsKyx7TNHNKAm/KHJjZo8Fm4DAgnjkA+u9H0fT9UhhvNNu4ZI4o5R5u/zPJhYsVeKZIymNoGwAhz5hXqKf9mtpi8EEJlb7MpjaSI2h3hmbfGyfPLLvZAQcZLDcOMD8wNV1X4n/AAZv2PhjXNSTSYXj32tw7zW80kbF3aWBwFZC5bgA4GB719J/CT9rLwvqqmL4lCTSNYgbDahDFJLaSbVy0ywIhaBi5XK7QODl+cgA+hptIdpTLdzeYk0UgEUHkLdAjaVM6FOXBJwxG4BuOa4rUvDUOEtZEuGSYloIwEkdEbMbSyNECVTf0BBUYy2cCu00fVPDXjG2utf8IaxDrVrkvc24fdMnmEbBIhfdChUAYCZz1PIrHvbK/a6vnQwxC8DiJ0Eplhtz92FGkPyvkAn0xyQOKAOI1Lw5byPBJPhzKUUHzUSdmiR4CDtUlchE6AA7QccjGJ4U/Z98U/Gvxhp/gTwX4dm8QaxfTIixwxSSQWMTwhRPe3p2rDaxrlnlcqAI+c4wezTT7zRJLSS5gur1PPk8vdbqZ3iYALslk+XcHEh7gnOc5r+j3/gkh8MPh/a+BNQ8f3ospvFGv6o0d290tsbrThbqTDpSxxO4RRb4kJOC5XlF2kUAfBnwi/4N7NF8UeHb+9+KXxN1jTfEdxpqTadbeD7C0l0Wwu7jzfKS8ur5ZJdQkj8vMipFBEFkTbMx3AfkH+13/wAE7fGv7K/xAh0B9Si1zS7pLjUbO+gtzDcQWltcSRRyXFms0m2RokifO4j97gYGRX99/ij4rfDzwdPGv2m11LxCZrzT9E0fTZJ/teo3dyqsIhDEPL2ExrulkUqMnZzkV/O7/wAFYfiH8Nvhv4J1/VvHM0N38c/ifaJpfhnwtPKt7ceDvDk06/2nfSzRMBGWWLy4FPzqLgsANuaAP5k9MNp4JuhqIS3nvRMcvLEm+N4zGZthdjtdnODxxyKbfeObnUNTRryONN7GW5SFpDwT8plYRnaWBBI+br1pdLsP+Epult7hltLMyC4m1CWNJFmgldnUK2XZWwu0sMDnkYya9Uf4TxSy2Ui2oWwRDmeNZJTMcfOgdFwyg7WJLH7pwVAoA4PR9fv72dFMCxKjpDDCqsHEWFUBpNuEBVQSSpyWIGBxXvmgzXBnhxHLLeK+x45ylyQobcGkLYYoZGYfeycADAANedWvhAQ6pGkMdxPFFNEnmSt5WxFkULGZySOE45yACO2K+jbHwnFFDp8l0v2SZ1bfKZIUWzt0AwsqwqBcKqqoBOckjAOc0AT2l/cxSQRrcHMEDL9nSGZow3llGLPkkAySoRyNxHtgPuYmgkgndJ726EqSrPkwmKWSMiFDGcmQLEZOQ2GGRwa5e51aO0vZLe21AiVUjWHfCz7ipds5YBHyFyAdx3jAyejZ/EU15LYxW8PlwxRyyXZW6i80SxCOAOyMRksy8L2BLADBNAFy8vhKrQGJZI7i4cksVLRTKGYIC7ExqVbaF7belYV66oyWRkljklkWJ0Dq0ghyrqiBedm3B9CTkgdmu9obuSJpJthBuHaWTlWQ7mPl7CfL5Ix1OM5IqMa1p93DdawkIlubRTb+Z9oZGE+5VMhikiDsptZSAARgxsFU44AElNxbMEF8BAGDySXCZBkjJZbeNbiMbGEYbaVGMjAPOa4LxL4j0qSRYZbfNwZXZ2SJVLrGXRQ3kqQ4KhCS2MFSQTmsnxX4sNzbyRxzNFcK0ipI4KrvRC7yCMrwQm7BxkY7DgeIav8AEE2fnCC3jR5kaJ5sxnLeWFkETrnahkVmwOMsfYAAreMrqwuYZvMhh8wySRWkiZknjTAIR0Y4VDlzn5uQBgYOPqX9mv8Ab4+InwS8GxfC1bWw1fwfFdXdxb2zxiG9tvOkNy8yyxn5ys2WVSp5wM4Br4O1HXL3WmWBEEzopELRjJTdl3DMcBUySegFYiD7C87wTNPeQwv57xOQY1kzGYxkjzeCwbGRigD7v+PH7XHjv4vWQj1nxb9tt9u9dLTTFt55xLIXxdXcQImTBwx3kknlc9Pkbwuv/Ca+PPC2jX04S31PXbGCaViHhiiluo1cBGztTYTwRnivMIZ7m4diGWJWjZCeAAv3jtDZwxy2D19DX1l+xp4JPij46+C7eNnnlsr46gyLbpcpttY3kJlR1YLHnZlsHGe3WgD9qfiLcyeGPh5otnpV/cW9hpmlwQfY48WtmLWOyjjWWLCbUC4BwOR2G87T+VPxN8ZXWquixxzmN4HF1NLPHJcMLiaV1lVJCrEswOenC44Yba/Wn9pO0vNH8LmFdPR41tsSERARLut8lY4VcAAF+PlwCwCsDnH4l6yt5LqsjW6xyxu9uiyiR1lQxmR2j8t879pbnOVVk4JycgHOTQOkIeK3mkCvIslvmR/OWRoSInyV2geWX4JCebg9QKpxeEL29uBc/Z57O3whzDvkjXJRgAfnIm3FMfMCvQkDIr6J8E+Dorpkmu4GaOKNHcKI/JlPmIJmEj5/eOWjbdggZ+Yc13HiDwvBBpMC6fP50jPOwtlliMKRq2EMrom1XyrhjnDFOgxQAnwO+MEHg2/0/wANyzR3cl1LGktxqMLCSCOIf8u8kwLK+4DGwncYyuCDiv0OOt6N45sbKKEzSCSKSY+dHF5yx4G+Q5izCdjnaMsMDkngV+KHiW0vtKvYr2KH/SrWZZI7uOQssTJN80a+W2xsBeD8vGRjvX2T+zB8T7fVr6DTtWvH+S4KAyTGGYtgsnG1wASowOQd3C5AoA7j4geErVNQvYlaYzpKzw20hYCWIBHlMiGJUkLSA4Up0OcEkCvmXxtuuXSCK2VLWElI3V5Ewjs0ksrJGu3ywC2AArZ9T0/WjxJ4G0zxDpDatYhlneLMjCQZEh3SvES6rLBcsigqIywZMZUcEfEXjjwdHE9xHMiW4kG2GO7tpjcYcuj7ZhOGJHG3OQCvK8kUAfn7quivPcSSQRf6LDIXuZ2Rt6BQFDF2UsCyghc8ZYc55rh7i3k02eOSe2MlsZA4n80FjGGKqdyllGSWxnkYNfT/AIw0ae1uGhsrtI28pbfZBbt5cquxBkaWQ/IjEt65ywBArx3XPCM0FrM1xHcFYgHfduEKK6/unijV28ze4bkfdwMk5zQBg6N4l1GzdJoJjDD8++GJ1VpSAZEUruG5SQAW6+gzivfPCHxE1SQQG/YMWnWRS5ctsmCsojBO8OCpJwfU59fl2TS7tWikW3kRCQIjtMfzKjDePMzuGdxIHBwcV2OkXc+kZf7a63UoXynaHzJEYOjMiRyYCAgMN3PHAAJBoA/TPwF4gs7zULeS/uDDHEYvOe9aZXPm5SAtLcYUxMAVJB7kfKcZ9s1rSdB8QRTX+nXWmWrvakmIzeb5pRRK06RNuBDsNvUN8xOBzj88vh/4zWKPz9TdZ0MUaEzxuxdoNoCDaRGiqpDYLDk8Ac5+r/C/iixnFuq2VzG0bKIZ4ZTBbfMTJHsEquRGBkYZsHB46UAQ6p4f+0M8SyvIswcPb6b+8liOQDIrb/ukgsc4AwewFeOeOfD0OnSwGO+eNLlVSSJ7eZ7XKIoMkAh/1czmNdwBMZYlsgGvrzSrSyvreS8uJHgvjAbeeOG5EsaySHbCJGODFuywBLZxngAZrj7zwLdXFlPbXU0DQm6ZrWFzuk8nZmRApX50+aMqeOeMnNAHwpLb3FrPcxlhJbxTSslxE8ETGDIkml3ud2dqsPk5+XAzkVzclzaSar+9hme3Z/Mt72ziVJg+0ZaQSDJGWJI4+9weK+qfE3g37JshFnakMJUS4jSMFGDArGds+WJDHd8vI5AzxXkt74JuFmhdTZWqXCmAQi5YyF1KkPFCYV2YGPlIB+XI9KAMrTrxlkiuZ7g7Il2Ws8qErHtfG2aJI/nUrnOAclfTkdFbXOqhf9IvHvIfkCT26IsRCTBkjd2QbV8tWGxupTBPUVQuvC89l9hN/PKttHtQNAiuq9mYw7RuYhhzu5Gcc8V3NqdO06dr+ykNxYNGiXltbMu9SCVB3ed5cYYk54JKkjg5yAWrDUp7EtdCxt0fyXgb9ykkUsU+xvOQoxCkEsQT1L5wKsa3qUGqyPHZ21rMl5boJFZ0iNmY5DI0g3OCsbZfDc4LYGBisqPVI5VvEaK3jYgm185twFoqARrMwICOijgLkbW7kYrjNTnswBLLEkyyoBLc2czJEqlm/dBlj5mC/wAJAGFwQcUAen6SptIrex+1RweScTpJIssUizIRJ5isxDLlsbz9zdxjANVgmnTXc1tG93b3CtJMsMkatFuCExeWPMwYxuJB4DK4ABNctY6zJf2UMFpYWzuTHALucRrLDbHJUyLuw4KISxzwy5AHNeneCRF9ta2ntreOUrJaW7z/ALpZHeUsZY5WJA+XcuD93I4OaAPbPBPht9T0Se6vtQtNtrnfbRTPNEYIog7KscTbY2MXzZYDBXk5+WodUjubxBBcW6ylUQWEkZVb17e3uCsaTqrbpyBnJIOAQNpGAU8P3OmaNdyWTaZfJcTebBNcRuTAseD5iMoxuyBtAwQRg5yatTWO65tpJ2k1S3v7qWeO5t4mj/s/YCyJJLFIVYttLDAyADkcigD1/wCFGmyLbzRS24aW6ljMEkkUplty/myxqlwqhoW2qnyHCgnOBjj6c8S6pD4U0fS9NWWzutP061vNe1E4Z2RPsk++VvNDFQoUsA2SSSRkcDwTwlHBe29rbyXF3ZcPtjVXilkMExY+Y0YJYFmZgWH3W4Gc1R/aQ8RSeHfAHxH1qz3SQW3hP+x4SjvnzdQtfskMkpzknFzJk7sjYv3ucAH86nxo8bX3jb4oeMfEtzcvMdV8R6rdxuB5aiCW8maCNEwAsaxGNQMcbegPFbHw78aTaXeiMHEW3chz++jdV+RFYYJ5IxyOccZryfV0ZtRuLgKU3swIdzKWySrFXkXj2PX8aradqEtvMGVsSiRXRxjduVgQflyD8w/lQB++37N3xFs9Zh0jzHk8x7KRLpri7khwFAQeSRGwdldwccbwGGR1P0v8QPh9Jqujtfwt5sjxlgtumJPLkQthwB8wK5BPbZ7kV+Hv7PfxK1fw/wCJtHga4eO2jud13mQRuqOVKsjFgM5EeMnqcjmv3U+EPxE0rxrpw0+Ni9wZI4Ht5ISXSHMSxTBYwQ7ElxwTuCuTtHUA/LT4teHtS0DVLuyVY9OuijGOHJYTTZ+YICXG9kdRgEHrnGBXzrBffZ9QtoLtpIYzdgzOSVBYOw3YJBB5AOcYx17D9ov2l/gSt9ZWGo6VYwSRT+aTerCJJft7I6lMqu4ArwAxPQdjz+Tnj/4f6h4fv4kuvOaRVXzFlBUo+9ixiUgYby9pOMEFjQBe8NzWNx4hEaXBupy6yW7s5QAKGZfJYuRI29SAuMsXzlucfof+zJ4ba3S+u79lZIZbu6ZrmFiTK0gdo/lBUcKM7V6dcE5P5peBluJPE2nxfZ0keJ1SVIVK4CkH96Ap+YEjPTscDqP2b+D3g69s/AMT3VqIZdVCSQzJFIzLKXxLyzEEsoYZBAUKxJOSKAO48F+FnuPirD5UiS21lai9eMwny4JZy7Kyh0KohBGMHJWYY5yK+3NH8RPpmpNoMJaRGCs7iQyh8MCGIPCkMRtJx64r5y+Hemalpt9qE6af5s19KkLXd2C0kat3Bd28onKbQDwFAIGOfoHTLRrHWY7+SKN5LdhudVYAYZowWUkhjuQsMfwr945NAHlv7aWlyXHh7wT40VY7dtMnbSp5XDmd1mhLxJL5bACTfIowRt/d9sgV89fB34sHT7u+hnkd5o4mt7zzZGSMmL7khQAGH5SyjgjIPHYfX37XcdpqH7Nvim7ZXN7pElrqkYlJEQSFgqs4UfuyI3QkgZwT1PA/n98DfFC+EOpztdO87uw89nkDyYYGRA2QJtokizxuAbvxQB/QJa/E6z1vSFNpcMs1/YS/ubuRGUsoA2W5TJR1O3OTkjJB5rr/AIA+JmXWL4X85KusiIpANwoHyqEYv8yFlyGbjBALE5Nfj38L/iJcNpqs11cysTuaF3cHfON6bSeisGBUfTIJr7m8J+L9Q0nQNF1qCW0trhw0crOFUvEQGWMlkILHBPRuFXsaAP3w+FHiCYRwgMh2iMl3dcyOqhsnZ1fbwQCRwcV9e6Vqkl3axOGCrJErR5UIkgKksN7D5iFZuACeBkCvzV/Zi8URaz4W0+W7MDTMNkiybpnaTavKkEAMcpuPORnA6EfoPo2o3LWlvDDbGRmZCy5AMUeGbzOW4UlSpAz2zkcUAdedTuEMsUiBjtC7wPLjfDnaQrbhuAcbjxkjpXlfjHVZZ/OEsiyR7CGUvlAF4VNqjJQMMj/e9AK9MnBEcrssagqSwLAFoflJA8zBz8ilsDHAI7V4R45nhSfy4pHiLvsyT8zKdxy4VSRGCVPHPp2oA2vCOp3EsyLuRlKIAVdiUO5iCGYjLcHoBjnPGMe9aVduJHu4+Wfy4mfy9zbYiRGrtjDNkvwfXFfHHg+/vkuVWOTjzn+QhXUgHbyWB3hewxgAnGMZr6Y0PU52X94SScHYMhMLg/dx+7XaOTQB69b6lINys0gJViBiEDzQDiNsKCiZxyo4A5yOKjfUpGRRt2j5hgkEjBAwB12kjjpkHpXLJdxPBjc0aKhZyjACMKM4LHBwQuBgdOaYl2sU0Mod3WUuVlV32RHG5cxA8rgAZOcY5xmgDpTcZ3uFZpnSMHJOSqkkKUOMYLde+41PbTRhcSSFOWbHA+6MEAAEE59cDnr6cfcX5d0RnWRpGyTuMe9t3yncACQTn1z6YrSidyAPNEQKjZ8m5d2OS6kdgCPQ56UAf59F5a/ErSfB8Wmi8uo12EOks7NOxjkQuxt3O6SIsBgbSG3kYJBpvge58aeH/D98RqF2lze7pIJVnEYMaOy4fDcTFk3HJ+XK4Ar9HPF3wfHjCDzrXTX0zULWS0hWJYR5b6Wkfl7lBGDIrRqrYyDvzgDIrHs/2cbi2t1EsM0dtMpRljLO11uw3l4YARnDZAHcd6APlT4OPr019rerajrN1Akf2gxQMyxCRfK823knmm6QFyV8xQQS5AIzmrEfjvxLd+NjfaVC2nafpgkimuLaF0F3Km1XkxDIfMKzBwkilmOFLNluPq+x+AM+nxy7Hmi8xfL8tS/yoXfaCBgPwGwCM5PGScVuWnwLOnEziBFa8DPDHbwSOiOSoe3c7P3YCByhdjzEQTkcgHyF4w8S/EPUPGOnXcbahKlrHaRh5nZ2Tb++wE3kHkKAGG4bQcA16Zqfijx/rj6fBPdS258y1W3nZZ2EbRssZZsEDyRIOScZXBJKgY99X4J3z6nDNHGJHwqRxuWkl8hnzvlYqvnEMilRlcHpwcVqw/CjzL2JJbS7a0jcpLM+UeQ+XuBFmCMKHTJdSeG5ycCgD598S+MvHi6JqFlHd3FwLvT5bY480JuljaCRlhXhEG0yd+VHYYryzRbr4heHvDOptdXV5DNKNjOxY83MKPGwmkJwGQxn5BxycZ5r9FP+FL2eoou4XlrbQRBbYxRLctNLIfNLyTCMGNMK0aZ4Cy4+YZqK/wDhVc2Vj9htoSYJIo5Jg6iS5y8So0MjKMM0aYQlWK4JVRgcgHwj8L7v4j2sWqTXUlxHElv9qZW7TLEsmHmaTEW9ScsxJBCjHJz5bomu/Ei/8WXWqzXuoJ5dyZII188R4ikddy84UFo0PPGU24JHH6aRfBrULW3lhjtklywhWRSsskQcSeaCWyrRhyAGJJ+Q/Kaw9G+CTafchpdNmlu5bkpbeSrgoBlQZpCgBbcgxsGATx8ucAH5/wAmqfEHVtdW7v8AVrqNLe4LI8ysYgFJ3s+Bkf3iTkNgdMDHReILjxBNf6dp9q1zYzTSWyTTxb/ss6DyWEiRqwCPtOSvU54IOTX2h44+FssMJkFll4kEctuHLXcZQlNsdu0WZFZwvmknIywAboPlW50zWl1d3aSJbe0aeMrBmSP9wTHEEMTZIEGdn7vH705JPNAFrxZ4j8V6T4d0/TLq8aWGaYW7stw0W9zkpJIQ6skm9ogVYEYG0cdV0zVNd8P6NBDea5drb+UzXAtSPtCO8TbWKTTqXQOVJ+UjD8AYAqnHp91r+pQxXd9cXPkwMxEsILhoQ52CBAoACKCjcZySSOpzPE3hvW4b9IXuJpJraUW628UTEQIksnlm5cMBFEVdXBILMJccjBoA9M8P634mg8JajBc3730c8cfkIT5xnmjbzImLyKxV/PWEDGCvldOmPn3xdY64+nXE17NHFqkYufs0U0ghVJJvNIh8mVQpXLk/vO7YBBxn2u0u7j7KNOgtwjyQKtzNEYrdozEUaB7ZDkrI7MCwABG0kelcZ4h8Nalr1i1tP9ojllklVoyCWeeLyjbyy3JOQjGZwTztwp6sMAH5x6/8ItWv2ndbW5ZrlhPIiytPh4wqyozMRuG5XcD5go4zwDXyh8Wfh9e6NGfMaVVt4mVC6tzIhJVQo5Rdqvj1KjjHNfs5pHgTVdKi3xRvbKPOPEZLTSruwhiyTuZ1Kh8rgnPA6fBX7RHh3UrVtWeaO5kRoZriRmSGNrfcXdUQbDti3tLglf8AZDCgD8orgIXkMgaR1f5ckhSAfmDDHBx3B98Vc061jBWYMxbKq6lcbAc8Z3HPOcccVq3qLPdSQxCXyAxyGUeYJH5IZlP3dwGRjHyZA5robDw/I4iaJSN2wsrkBc7sZLY4H3cjH/1gD0LwYg32qrGyuSGLgsxIDggjABjII/HGc1+gPw2sP7SjtDNGZUE9vBIEfHmW+EQTGPZiMwjfuxgtvGQTzXw74N0y7SYbVkVVkjEqID8qgnaCT0Bw2M55wO4r7g+FMupWEz28k0DmcxSIhciQIxDs6SxgjlQylefv7cAjNAH2rpKaPpiWMSxNLFDG6SSukbwyRxuytEqMT5uVDEghVBY8lsGte78KNGba60yQLY35b96q9BKqOkNw6SMI3Xa+3HUZLYOK5yeEXOlKEYJJCjTFAdluiFV3kz7f3bs8owhwAcKOavaZLrWnQWl086tAg85bSZpXQ2yxmNZhIVJEgYDAOQdx29cEA4zxDpGoabP5mryR/ZnmcPf20UTThE3eQiOAWAAcM4BBYYyemIrC7gv4BNdyoyRR7vMuSuyNMARQthshSyEDaCd0m0ZyKh8Ya0ur3s8SyXHkJJG4kO0ShWTdIVXCbjkrjPGD2xXFaTb3EN2iXGPImIRRKrOqgOSXyB8wzjKgHDDOT0oAk1qKe4lkvyBAhJkXyVkaKRRIUAMgZhDEAighipBkzjkiufjtUYLFJdRwRXYYh45I3dJAj8bN+5oWVkPQbtxXoa9y07QY9ZQWcNncSPdkRQyLGiRmVHLFVRXDSApGF2t35XPy1V8SfCu4tre0jgRTPbXAEqCEQSvIZJAiKZCQygKN24hRuyMgZoA+ctR0PX4VaW0ilS3jbzVZV3pOkvlpnI/h3uNoOCA2SMZNWILO8EcT3Eq280SGVFXcXZx8hVVjUDewAOeM4x1r6Wj8H291oFxbti01eFi0flyQSq4I8tIQVkZXYtgkpuGYzgAgEc5pHgbU31KGC7S1w4lcI+H3orAurtJkFzlSABlgDwcUAfJGv+GNWu7ptSSaTZaSlo2cS7BI7/6tUaPKHOD8xwdw5GaW80/U4rVZZlljE0EUcaSHYSJEYElWxtOVDe464HJ+7te+FMFvA9xpUTsrWaGZnWOYbgVldVLNlZC2BggfKv3sCuM8Z+CbB9Lt9PltsX0duI4fPhJWOURO+ySRUyg2lcBTtLEYbjFAH5i38GqWd9PEZpnUzuAVkYqUztTY/c4ODnB461eWK9u4Cty37mMqGzKC0QOSxCO4L4UHJHBPG7pX0aPhzerqE0d5bCRC2+Msu8rnaJMY6scNx9Aec1oXXwvWK7iaCP8Ae+W0zw/OIoifmEZLwgbihHQnG8Dg0AeA+E7a6sNRSZoppo4/MCSR5+VJTt+Y4fc6xscDkDH5+66H4QvNU1FZbTfaafckXE0s6K0sIBDSs21fnZ1DLGqkctjI5Fd94X+H1vDPZSG3ErfvSyPgpCyESY8zaecbmZSF4HSvp7wT4Lgl88NaeWoj8uPEQCkSq4YwmSIhVHXI6ZAI4oA+M/Eeja5YXE1jY/Pbyw20wltyQj7kXaI4owT52JAGBxg5UfNwfPDFrmk3iR3rNtyiMFLu8KEnc832csIwAzZGS2IwGAbiv1JHw20x8LLFGEntvKN+ybI4Q0JV5gpVm373YI3ZtuRnOPmrx18Mx4a1S7LRfbrC7Bm02WKIRIA20ESCUkvKSWLZC9ScdiAfKOqaks0OY4QojiRPOaU5IVQfMVGCkZIbgZOBnGenzz441JIytuzK5YO6KuSyLISChJORJ3GRkg57ivtHXfAsFxo2oX1jCzXMMX/HsYlw5Xd84EUjGMhWPUDOelfBvxItbu21O4kx5bRxxDywxZY5Cu5thIzuDnB915FAHzv4pSY3rB12K43IG2xLjLYPQZO4NVPTFwVKoWZQdu44AOe2D19vXHpVnxHNNO0SP+8kWTaZJB+9YucsGYdRnHOM8n2rq9A0SznjiEr/AGaSNY5XUpJKAjRptJKncxLZONowGBBbmgDa027v/KMZ8xd0EjPIwIdABk5z1BQd+Og7YHmup20ZuJHZcxtKWYoMHBYkjB6HkEZ9K9wj0IW1rdXLTq0UMEiLMwkP2iXbuTEYXPJYZBHyjqa8u16CCFoY0jYTYLzcqN7M/AU55+XPBXg+tAHLWloxubdo2Dxsx8tN6ZG1u4J+9weOv51+n37KTM15pkLySxw+ZHK8TO6wnY2XyobDne+R1OVB45z+ZVnHCNRSFm8lhIqlmO5V+foxQE429x396/T79mJvst1o0QRTFFcxzpcNEVdhvVg7PvII3qflLYwCDycEA/oS+GNvC3g2SKSRMpYt5rhGEwR42eRkjDccmMg/Mclhg5FfkT+25psFvb3kqtDNFMkgiZZHWIup2yeb5uCshlYsVzty3y5UEn9Zfh6sGp+D7uIPJGXs5TH9nKxNKii2JiV8gl8tH0xy2CAOn5QftztZQaaN8TK+52uLWWVkknU+ZKkqvsBRgdw6EHORk7jQB+LUVrD591lQx3qYyu0gsjSGRQAQVGCPyrbt4RIu5/KjQgKruC5XHzKoUZwN5yRycknFYKyStPMbgbXJeVjuMg+bJXpnBPGT6k1vaZ+8ikE7xrIspMbBV2hNy7AxYnkA5yeOelACCwMzmOIO7SJJKixD/Usiu5bDJ93jkY7itixsWUxySB2XesQkd8px82JI3HzjpyDxtH0qNlSCdHgZvN3qU2hsboiHR1k5DZwD2BPQCt+wxdTNcSlI445ULqqEBzg7pVzlQNyjgHOW4HYAEf8AZ0pieUnKPIQCDhwTuPCFQTGRkYHYDArK1DRLmdD5RR0WNpWEjEM6qzKyqjEszA7eAM8c5xXpENujwLOUmaMu4copWLlQVKsAfm5yVIHU4OSTV1IbaeNIrlJpYmMjbQqeUsoVY4nSRQQFJYZ4HI65oA+eTpcjsAsRWYnaQjrgcnawXJz8qn/EdKzbywmjQMZAyh/LMKv+8GMkuynoAGA54x0r2vVdLjjmEUUKrIh3XDKrIDECdruUJAbdlT/Cfaue1HRIXWEwI7GU5Izy7IwQ7URSQm7cBzn5DkdKAPKhp8u0swCK3CB2Cs3ALKFzk/L34HHeoWimbCqu52bLBTgEHgJsCjbgj+JsDPTrnrrjSLiORliWQuzkoTsOwKC45z90KM544HNZ8+l3CtJAFSSSN2jMqttDOp+ZFd2Ads5xjO7bkCgDkZEfedybOSDgEY6kAL9MD0Bqcq+C0bviNNz4OzCk7SAScgHPTvnoauzW7QsUkMgeMKsgdR8p2gbd6sc8bef0qvscq6pHu+UOWAOAOB83PTtQBTdTI7kJJsXbhMlsLgjh9vIwBzipGIEaqpOEJI4BIZsAg4GMYA569Knt5WiZgY1cFQjBsncNwJ2jPJyO/HHrTZAnmMoXHz5XB5AG4sAAO5xz2xQBUjI37thYjghxldpAH5bmOD2Jrf8ADqxPrNo80e6IThpEUony5JKxuUIBwMdCKyPLwTtwQ2DjqdoyWbaenGPyPpXTeE0SfV7fcI9mf3gdhFuRXQMCzDaFO4E9OBwecUAfsf8As4RxL4OM0Za1VjEn2xDCZFhD4ESfIwLEufvKRuJ6DivqaKw+0XltFaW8FxFNchxduzoyQkOdxV1Uk7wuR3Lkjgc/Ov7OmmCbwyNNEQ3ReTLDEs6N5se3zpBKx2lVIOFGcgDDYPT628LpcG+gWSQSSoJYcS7ZmYBAFBLH72wYVh3AK9OADOubdIIX064QqEBKXUC+ZIwU5jiuJJXxGvGBtAwGxzXMPNA2uWzIwOyMozPI0hG+MnY2SCJBuAGD25HIA+l5fDllf6VOHHlutwT5yPlpB5OWSXEZ+Q7mBxySucda+e5fBTSeLot7vNb2ryziIYiICswEjFBmXG1iemM9OlAH1n4Su9PsvCAe9SO5t5nRJo9yi4XciB5ldhhZQSCCeoJU4zx8jftLJZ3uiPcWbrc2e1XgVGCERoSwSXnKzbv9ogE55Ugn1/xNqEukeG7NSJLZLZz9onsnkVWQKZSzKWAlO7aGHGfzNfGfjvXNV1S01MSyA2DiVEid3eOZUhQBXI5LgHO4FdrMCrDnIB+SPxVlI1a/2qsatJiLad5HzEpzu5IAABHtxXlFpE833CqmNozuP70OAv3dgYHceB3xkV7f8W7Oy+3yLAstojSMiwuouAJVbcvlSq+RExJwWzjGD6146kBQ7cs6bsICik9gdrJkMMqucE8jg0Aa6WMNyskYdrcFANy480EYI2qyk5JyOBx3PWu2stEkaIFUZ0jCv8rHjYUAYhCRGc8HIPH6Yuj2iNLbPcSsQ2xiqHLEowVdzFgE4Ld89uvFet6ZpkmFuI2eOOQiOOMKGRQjhnUrkgEq2M5B5BoA4e68LxS/6QUkiMB3LuZ/KLOqsyARkB3+f0JG4ZNYOoaZ9kdR5ZePOC2MZDIzbdvXIMZXoeo55GfppNC/cI65LSRysTjiNUQE5w5BbZICo/PJ4rh9R8Mpey4DrM0ZJZt8SLugR2b94jn5yUIHKksQNoJAoA8RuRAIoykbCcLiRn5X7oCqvI4DAjJOcMFPSqE+0R71QCPDmbI+7t+YcA5bhjnjoBmvR9f0SSZgkNsoCpEkIiVMszAMWmbdlmBByeeT2zk8vZ6DdXdzBbRrsaSRY5ZHIVUJLDPzMQ2EU9B3wecUAZNtIZIRHCDHC+CfmdSzKTjkjJIweOmMc9qasflsS7KRuKlVRUO1um75jg5xyMZz0rt9W0Ww00RWEFz51/BBFOdsZUndJmSM5BDyKXT5RnBJyT34uUXcUhkYYWQSIpdPlKuGUkKExkBjg9jxQBp/ZU8uMRQlQSy7hg5OQwXBJIwGX0zj2rTg0gTr5jBSAFYt8oaRmJ2AjJIOA2DgA4wSO+Zpl2o8uPylkkVSBcnfIYQVBUBCwChTnBIP3ueK7/TbBboRiN2llcAOANq8v8uRt45OSem3J7HIBysukiOTe7IkchCsVUZ3bkCLwepC8Hvn3GMubTy9zHtDQrEHi2RMWEw4YORjJZQOnQZ5PavRL2FFH2fEbpG2PNdSQxGNrKByAHAIB6ba5y6B85UVsNvJDgKFVGRVYAEfM2QxyemelAGD9mDJGxYowZ0YbcEKCoGQPvd+o9+mcSDTb0ee8DiRpRF9lyjEp5bDzQWDAtlS3GcAL/smuqKRXdtBFFAxYuUSYMPMlAQhlkG0DIYnawGSDj62NOtYYZGjuXniVlYRu6fLHJHwwYkDau0nI7445OKAMyLSDGgdmBYliTwmXztYfLnPIJyMDBGMVEmnDzWVFmCxMJ8rv3vuLESIyfd2v7g/Lx0NdWsU0W6TyZWiccOVO4GWNl81WGeedwJwMnNTMDGCWiFwsRx5chQMcqBliZPkb5VI+bqv4UAee32lzNPOZlmAcvIrsXDsGG4NuYklm8wEYBz6jPOemmzxKQjyGFwhcF3AJzk+Yc9NxIxyQTnHHHfSeabkF1zNJ95pY9vlmNslemOgxhuMHGOchPJV0jLZQBldgAEQBjguemH2BRwOgx2FAHLx6TP/AGXfhpJTJFLbSBJTghZixJAY4UFAh+bk4GOorJbTJypk3iPYyLGUxvmkBPyhVY4bYGOeABHxyRXp9jAstjq0LQq4McTAsCgWOOSVd23YRuG5cHk4H+yKz9P0v7VPJ5YVpUK7FZdqxgAK0udxwpYEHOTlsZ6UAcO2mS3R3Su7PgEl5SxZDjJ2s/z7Qx6HjP4UPpU8cUaAyRTAS7sAOjqoYoU8knOclT2UgHJr0OLTGjlkSSIvDHvDzRBGBbLfLGeC0ZZV5B5x14xUN7bNHtEluiGfMiIEDFEkLknfnhB0wMY2igDyK9064m8ohZwocZlj3FC6HnzMNwSQRjnpnHFQva3z8GQxqgZs7WjX92p2AE8kn5cgAnmvRJoyFkWJEAbJ3klJEIIZnXrj7uOOu6uQu7t0uYLaRF3SOUDENIi7Qd7FkBO3qRx94j1oA5B7SeeeEzSSieI+axTcsbMGK4LYw4OWJBweO3StxLWQwIrKwlT+MKRukGSRzyY8kEYPGDnOa0ljRyzOFjZFUeXhtzurqp28kA5wSSeme/FdCEik05braI5E2K5KjySu5lVVfOfOyoOMHIY8jGKAOZtLG8e5ijbbGsqvNkkhSiKxIO44UABwc+gPQ5rbtklmPlQRxG73ln3BEVtjAkxPkAjaDkepyDUlrqEEEKyICJZFnglHBhktZ1KEYLDD8cdR39qsx3Fkk5kFoGikRwkfm8RSNjl8gnKs2SCQM8AnHIB0OnQ3JlkigC+ajb/lXZgIgcKCjEBSpX5RnqBwRiurksLqK4tN4ZppLVLmRJCxEYkU5TKgBMgKenB46jnL0zVLe0jiSJFDO5iknCDIDqQySPLt3DC8DGMHv1ru11E3MULSwxSSQwpC0o3AyRRKAi7GY8ccnJyc0AZ7x3cMG7aVUIrAkMw27xvZQAT0zg9yDWhDpGo3FnFLAyxWzo5iZtikLvZZHEX3jHuPJAIAPTgkbNpLa2lmtzPbpP8AapX+QO25FjCqX2tjyflJwFyuV3Hk4M8usFkSCCSVomEkxgikbZHujPysQfmGzbuAHbGCTQByAtbyV0glxI8AEayqrMW2l8Z2LukOQOcD7wAwOmFqWi3cFyxDhxOo80P+7NsE+VVZG+ZvnBJOe2MHrXefbhBOszRiNSrHcshEqt5nPyschckFeAQM5OKyp9QDPK0sQa2luGkCknLkqUDOzchyo9QBs4GMUAceLN49Nu4lLOx3eXLGxjIG2Rg5TBJG8AbMseAO+B4d4gkgglZkSRpWeNfMkccSAOJcRKfmVmJ25GRjnOa971a8CxGIW7HzZHQhX8pFJDMCWyNwG0HOTkcYr5x8Walc/ahE8irsYSKIyFUMykABVGCxQnJx0PQ0AeKeLX8zXJ1VmCDykYE5Ksq7WDEAZxk9ewrK8lE2eUxZyArMQQu7nBXcoyMHv/d681Y1Ft2pTlgVYu27eBnIBX+QHX0puPkBJBc53KNwIRcBTjbgjOec9+cdgCFYlYKpYKS5O0qTjjqSOSMZ46cVr2ClH+YbsgnO4EHgqMkk7V9jzgc1kHBVmLY246jnAIGMZ56jr6VdsZZH+ZW4BG4FwpbAzwGI3ZHQDPTpQB6boqERxh0ysr4Q5UAtvXIVmzjC44BHQnnnHXvshUlUKPJE6DIYort8pk+6QCVx9MEjtXA6PMwkiRmO7eflbgRk9CBjjPfp2rvA4Z9xmHlmAMUC7pTMCwGHJ+aPLKT3IXGMcgA4TUo3SUO6scMNrhfldUc5G4dBuUepxzXF30P78jAI3ELgEbQD1bA4HH4Zr0HU/s5JIXyizMSxJGQoUA7Ocvwe/AxXFX58y6VuYkkwxwo2ldqhnADcjrx70AZ80a2zKgIcSIpOASVLhWKqc89+f9qrVvDFaqt1JxJLuMKOAduGOXkBIwPlwvqRnp1mjl05C1vdQtJH5gKyxuSynawIBD8KXKEdRgY6HIti201DGfOup9+0o6hHQAZ4ZssS4JIxtBPXoQaAMCbcZQ0jFjngk5+pA6Zz+HNTweTvYzBimGIKEE78ccH3qW4ktMtHHHLDGEADzjMrgPt3KTwhyMcZPXJqnyEDqmVyFBAOBxxnBOWwfr60ASmNd2fmAIyA2ASM4+Y49cZq7CvyuOQcAqdn45wR82cD8+tV0V2bLxscqAFx0IGQS3JOODj39KnSTewYkk9WYN8vowwO/T8qAJZVVSAFdeMqGXYGXHDEHsR39+tZtzA0UiOPlYgE89jgjkE/5NaRIO1Sck424PQdcH8ev6VHIiNuJJO0Y+YnOecAZHTnp0oAuQzTwxx7XeN5IUdJEO1hkshIZTkchuh7V02i3xa8iWechWYPmRzsaUtgGZgRtTBbPPA6gjiuVto96DceBDOFUKSVK5YYAIwu49ecZJxVi33RSAoxVmxzyGIYEYGcZU5PrQB9M+H/AIn6xoNtc6NplxHdw3KwzXdvJczLbj7MQxijdSGPyoRkPkYAyAzrXrWh/HjUoI7VLeX7PMyOtzAsk3lI5ZTFNCHcnzcOw3HJHTniviu0kVTs3tvJ2GUthFywxjjO0qME549K6mzuRDcwyeekcqSAMHVGjbG1Rgr1BOOTkDGaAP1C8O/tMeI9P0iJZNQjuYZ4dwtt7yMgJ2gzKzAoQQWwWByc4r0qT9oma506N9PvpLZ3dfPhjXEigIFLhzKWLbmBIHy8DpX5hr4lkFrFHHEkgiXa7EH944IwvyYPllAARkZz2xV+x12cWpM8rJKUZoossivH1blRlc4wp5+bnsaAP17+Hf7SSzypprX023cjzFpx80rrgBos8YUlepBxnvgfaPg34tvc2TLFqCrKuFjaV98cahf9cY1YB+AcLn7wA6V/Nbpfjq+0/UGvI5bjcJ0EZJMm0AbnQsyjzDkx88Adea+tfht+0LPpkmL+d5fMk3OzSEBkRwXjKbQFAlIIUjAxx2wAfv5F8VG+zJOVNyHiTZHGCJZnCsSI0bIYBiBg45K98Avh8faPdX8IvrYR3YUPIl4gFwFbhCmwDKgE7Txt2gjjp+Y2j/tIWmoxWSxahC6osUzNMzRbWQlIQXBAUnfnnrtODwRUOofGRkvXxexST7YpVEU4kSNUZ8jdtHmAhnxyAuzA7AAH9tH7GHjDRtV+BXhtrPULQm2nntpQoMssUzSqQssYYszlnCnnkkYyK+xJZrpxGsEsLs8qoxkifZtRWMzBQ2VOEIUnK5AHQiv5vf8Agk38S9X8T+AviTcW18YNX0q/0WfT45pmaBLZ2uResY5WCx5igXa3ILogwCTX6f6B+3Z8PU8S33hXxmbnS7zSZhHJqsMMhszLwJF2xSl4zuXB2b43TJDHJWgD9AHt9QYKIr+KJtp3GO2QhgCMDLscDgfl34xFaTxTz30UO6M203kzAlCGm2IpBQZwjINw3DOH6VyHhP4j+EPGdpbX3hjXdP1a2niWZfsl1HMTA5wGZQd0TBsZDAMpOCOuIrfWRa+K721K5XUI4pY8KrJ532eEyxyOjHkCKQ52gEkDdxwAehSyTLGytFHNGcs+cgNzk4ADZbPI4Bz0qP7YI4RLJbyBvlAXBaRYmyFYp1JBGCOvQ4rLkvQ6+azRkJJuhbALbwrAfeT5W2scjsCearNqEXkAxXCTskki7PN8yVnBczQAlyc4Y4UjgEYwMUAa51ix/wBXLL5J3cF1eMgtkhfmHB9enWljubecAxzpcoWYF0dZO4DKSDg9FrzmbXY/tM1uIUllCpJCjFVMlvKN0coVlA4YbTzkMh6Hg1rXXbWSa6D26WvlMISse5HkuChcqq/LnGT8xODg0AepIYoo3W3VE+8VBAQgc4GV5znA4Pbg4qRL3aVUgmQr90K2CBt3EEZ98ZOea88tdQMkiGO8ljRuDEw3DLZ2rvLcHd1GSMccda2xqX2crEJolDA7UdQrOwABKnzOOfzz1HJoA61bpZPl4znkZyQRyc8cEd/TvUxnQMgCuQxzgL8oKhScsBwcNx3bHAOK4Q6jPBNJOCZkljIaNJk2KyMcNGrkBXO7BI67RUz6xCAGdbmOTyyrKVLjsf4Ny7vm7HnGORzQB3DyuAGOF5HylSzEc+hGM/0NOW4J2rkcAZXuQD97aBzzj9K5a11uzuhtS8XKhgVBxtIbaRhsYbJAxweatNqFtFLFG9zGrT/uYVbKmVyASqNkndgZPPbOaAOi81TwWHAOFXAzz0II6/4Uo2bywPOELcjbgFx8ox15x+FZW4jc+4DjhAwIxjPccZBOR7ZBqI32ySNXZRvVlCnqWym3BOM/IX6HHHOKANszBsjjjGcZ9MZ+nUUgcDvgZOSMDkfz+lZjT7uQ3QfN8mQeOAFz17cc+1AlzjccKPUgewJU849vfp0oA0PMboPfkZHUHqe5HX8KZuY7RvUAnBB74OQDgcjcaqideQBkM24nOc8AZxn0PNKsgZsAcjqDk8bs8Y6c5/OgC20v3V67gWGQ2COAxB6A5PTOe9IXK4LEneCBxknB/XnFUFebzZlljQRqVEL4KsY2BbazA8MHH5Y74p28tgggBfl5I+UE54yecY69aALgk4OWPIwCMn1wBjpyKaXQEYAb7p3YIyBjqP8APSqhcIAcH2OOAfXAPt+tMjlJBJ4xtxkgbzlSAuT6g0AXiwOcZwenB6Ag8eg7U7cCAxIzxlP0AODwc1R8993AIGCSOmcYzjBPOT/XtT1lyAcc5zzz97pjmgCdmAUnq2W7859AO3pUZJ2gjJIJyPm6+uR1wKjaT+LcAB3x1x1Uep5x0oWRT0bAG4HsBwB68Ec0AKc9MEAjggZ6k5wB05z+dQO4XHzdM5B4IA4z/n1xSPIRkhsEsQCScAbuh5HY/nVd5FlfahyoJyRhgRjlSex9aAGtMBggNtbPXcCASVBYYz2H19aZtBIBH3uhHX2IGOOfT1+lIY02jacBV2rnjCj7qgfQEU5S7IdxUAbsHGN44Bxz1/qaAKEqLGSd+Q3qfujBAwVH3cY7cjrmsG9jWdGilRpIllSUHcVDNDJHIn3eqho146YNdDcmNVVdo+YlFAUsQAMgkDoNqkZJx2rl7iSVGdIn2gnchUE7RuLHJY4I2hc98tkCgDn/ABCsc1ndKJdkkUO50+WR4jKpKsyY6EBuo5DZBzgH+Oj/AIOCUubfxT8CdZS4kjtZYfF1mIvLeEqI30tw6xTcFmR8bwFOABkHFf2FXt2ssl3byYjLFRE2FMksmAGJkWT5owDgDhgVPY8fywf8HDPhSxb4EfDPx1NLEdX0L4l3Oi28qBo5WsdU0y8eSN18z94El02LHzAZckDOTQB/NRoHxF0/w/ItrfDcyQ+XDC9xMhhkT955rzIUVJCkoUIWHMZV1OBV/T/jEl9cyx3tnHeWc8kkKPMqStaxsWELSO5ZJVZQme+Q23ANfLD3ss8axuol8wFgVySXzklmbJHDcHPNSebPaESQmSEuAhGDsLxlcqSgyg3cg+/bigD7Rh8R+H9Vd2tNNezM0MkEl5GSkjqVVinlhwpHQAYyB04yav2djoV0GMN9veYBdzMFdpUz8ygEB1w6nAODtyDwa+U4vE9/brCslzI6xlXUZR5NpwjM0yNlvu8AngYJ7V01t4uu90QN0h06ISTWqQiOG4jnllLEGNI/nVWY4znjgUAfRN5p92k1tcRWMpjWNo1LBsSy7v3Vw43EbgrKwICkemcVUi1DULfUpGuzd3B2sBa/PJaiQJIxLRKAGYSFWG7j5SOc5rgU8a38stvLJqryW8UZXyvPnfIKhULqWIMgYgELk5j6YFbVh4siuBACkhbzHSeaVxDtYrggyMMMPm3ZB4z69ADF8WXsWpYsL6GV0uWMkguIkdYiX2iBRJJiJcAkfOOgzXxn488JJpWrSTws7Wtw7OpjCAIzEsNuwlQuwjuB6EV9j+OvsFwIW015XDzl5VSQysY8h9xYvlQpZs5ABK9cV5Vq+lC/tZ7C9AmQlza4QiRZCcRyNGSduQOOeRwDgigDwLwP4+8V+AtVi1Tw7q2oWL+YjTGNv3U6pIN8ciOCsi52jJHevv74b/tM+GvF6jTvGwt9I1y5h8kX4P8AoNzJI7ozS84t2YKgJ796+Dta8M3GmTvbTxujR4XaFZCQW3qxyMEkqM9uMjkGs2HTL1Q7wBkMmQ7qmXBU71wzD922ccqe1AH7L3tteXumSw6ctrdILaOayMVzviMIiyq20iE4kaKUvuUAcY4Oay/A/wAf/i5+zVO7aP4o1qw8FavJJPqg0+Ga5uoWfkBWt3VpAFbpvAboWHb83fhh8bvHHwu1G1iM0ur6AVZLvR79muYmBRk3wNMhNvIMgjY3BBz2x90eBv2jPhz8RBNperW9vo6SbppLXU4LeSG4OT5nk3kzHycjHyt/Dk84FAH1l4k/4K83HhPTo9P/AGXfB/izxB8UtSsYoNe+Lvxbjt7pNPlAaORfD/hO2uZo1Ec8oKXV1cFsxKrxspK1+anj74bfHn9ojxrqPxG+JnxAbxX4s8Qyi91zU9Yu5ZJbSaRQPsxjCBbSFU2iOKJFjjUhURVGB9OWvwi8JQ6vF4h8PNpNvBeD7dHBBNDPZSSJCJ0gbY2DEZGB443DAArmdRTxDoU9xBDLMsk1611PG8IXEZkZU8tUbLrkMVKuCSo6nGADA+H3wOh8L2xs/tMOoXqOkd3csm+1iXZkJGJsbn+bB25O7IBJFel3lnZaer6bFcpLexM8Sy28jOibR5ckblIthBbhiGz8xxjmvPZtX1y2uZL8tewTTojta2jSxD/XF3kkdstlgAvZl4POONKx1vVb66driFbe2gCiZT5j3ARghl/fMoZ5BJKm1uSNhJJ5NAHY6bY6RYFNU1e1hMNtHJLDbtCETzBGCsyLIw8xvkyxbndg9RkcZ4h+JksVpcR2r274a5aNWeAiNJAAzS+YzBsAcBRxtGCTweG8aeOFuRc6ZAs3lWUNxEl3Ijsm/d5jecFkBmbJbryAvSvmK8vr7Vbjai/bZS0qfKNjsctiRhhQIxjLE5PPNAHvD+JbvWLm4uw9uZIvICbUfETRAyMsC2sRCgbhwF64z3qtp/iW082dPOhe5lVsBx5ZDAOHcyGcKrfdzwSduTzzXz9B4huNOh8uBma4xLbGIStsMe2QTTFi4AXDkr33c9BUOpeJopvs32Pz4mS1EV1IFSPcp+VEkkKnzn3K3zgjIGMcZoA+hZvEukrDHEs1490R5azPGhhKuDLcPJ5btlRuKgc7gue+K4C/8d/2JbziK8dpbjiFmjfyjFkbHYkBvlULxjrJnkdfK4b/AFe6ktE0iC9nmlcQi3gimnYgt5YfhW3lnZRnb1OAOK+gvCf7F/7RnxUigOleCtQsLGYxumoeIUOkx+U7HZ+7mBYBgrldgLkIccYoA+S/EPjW7vbqUQzzBJGYNsLg7XXDBSXz5fLDBPI6jNc7Fp+oXcCS3jiyst5k864Zwz5HSKM9TtCgdM55r9cvDH/BKD4nC0luL3U9BbU9kiQxzteSol7t3RIim3CrHuDgsztwPpXkXjj/AIJiftR6TqGI4fDfiCOVmDf2Zq/lC2+VeHjubeMKAgXmMMowPwAPz1eZ4Y5rHSlSKJI2E14QJJLuYqFEUUqgYjMnHXA6mun+FvwX+IPxi1u10nwN4evNWlMghvJ0jAtLQOSfNu7qT5YE+U4Ykc8Cv0W+EH/BK74ueJb5bn4m6ppvhPRY1HmJY3kWoanPGoCnZHE4jQkqOWYnDbgpr9hPhX+zr8P/AIH6JZ+G/Ctuiz20fmXE8A3Xd7PJ5TS3F9KoBuZA/MeAu1dwA5zQB+QXhD/glj44uza3PjjxhomgWWY2uLbT4pbu+8sAZj3Oix+dwwHLDI7g8fpL+zN+yT8O/gbDf6r4dg1XV/EjIkQ1a5hgFxK0SM0yQyqjeTEFIJjUDLDJyOB9IeVLq95LY4PmxPBEEuDKIvL3MGdmRm3JtO5lz0YcYIxv3OrW/h+2h0vT21AtYW7hZ5Y0+yreLJltrRM5kD7mIY4YFVDLgigD4x/aZnk16x1CF7ee4EKiGezeWY3Ecbo4ikMqTBRkCLKuVUgqoHBr8dNT0Oe28dT6eyC2SAx/eYjEJCEYjUAu5UjJGTxX7BfGiC81SS5ubaYQXz4P7triKWZVjcMESKIhyUWVwCcgAnaBg1+bfibwlqtr4mgvg0ZtrmSJvtc2yWN0bPzT4cMXQMPlySuSD3FAHc6JeadYWUUcU8ZWEotzGlkItjFVkZvtMihmbaqg4YnrkAcV0EsWhTWF1fWuUtQyM06mKWW4uHj3Sw7WTBjErcjblsHnoDyGjW325prWdDYlS8kUr5lE0IZYBPBucqZC75KehyPu4PTXkNpA8dslvPcwWIjgmeKEoY0UOjEISFaRpFbGAVGQd3JNAHzx4s0RLlJUlD2cF006h5JAwYpHlXFsfm2LsbLAbV3EcHFeBaf/AG94N8Q2+oabPJCtrKrzBcyR+QrMxldMYeHafqeelfZ2vaRbSpcRyT+S2VyfMhElpEzviIsrvkPIwAySAGBJwoz83eMLeKzdzbrbrtjeKaZ2EzORvjZHy5w2wLgADnn7vUA/Sj4CfF8eMdAuLK+vnhWRIIxPbhCY3RQmWhEJdMx7h8uGAP3ifmr0DxN4GuNXkWZoI44jZFraWTzZluZwjyqPImBWSVmQZymQAxHPNfnH+z148PhLVzZx2kTXIKwKjXRMbSySsjNMCyrvC7SoG4fvcEHkV+pMmt3eq6FHLcLEs19ZrcRyRMsMjRYCSZVYVyTuZRtJIKnhhQB8U+JPCKwajOp03yrkZR5H2PBM7FtsrSSShVAyRuj+Vtp7A15Br2nXN5Jc21xMkDoGCxQpLKfLhQnywEQpNG7YwCWxxgben1j4lsJNWt540EkZg88wPfR+dITEHYzRzCIN5Rww2jd06dc+JajZabbWjSxTtPcuWSVI7iWSUAOVfFvJEpiUFh3K/J2zwAfIWsadPbRvFILlZDLJ9nkQr+6ySSrA5IBwMEEYOTjmuCaaZHjLszyWjrFCjsH8tXALMoJyw3EKMg4z15r6O8S6fdzmSaC0CxeSzoGe3WS4KPgNHvYBWODwc55FeZ6ppsM8kccej3MDNLDI5laHyluBtVjEEPzKwPzZGcAc8UAcvpOoyhpnFzI7ROkn2SZSyO5LnLLkjqQMnd378V7z4P8AHurrNb2z38kCQx+eixm4kUxxMN5FumVUDAI3DoDXzlFbtpl1LcsCim4kXyQGzIobJXeoACZIxhuPTiup8N3bTFyXmieLDI0bR7QoY7izSPmMZPc8jI6nFAH6YeDPG2manb2lwb9IdRWRfNkjeO0ZishjhklhmAFxOyshYc/6nKLgmu61XVp7GZJvIubyGO8aNrsLHthbcTv3wyAoWkaMk5A6dB0+LPC3m6zY21haGKKe3bLSRyxSrLMkhCSSHb9/y3iAJJddp4OOfavDniRdIgaLV7lraV2KTRsu7zRvWOZwnzLKpZQeTjLY5NAHe+JvL1W1AhuxHKLmSUTovksUkVyY2Gcl8uoOAEPTOK4aDSI4L21sb0i9ljWFt5lhaDZM5LodrAiVCWwVORux7V6FqHivQpfs9tbrLc2TJHvuhFFEAF2M6eXGFPmBpjjg/MvWuX8Qm3Hkw28TwxJI7Q3RiaCYxHCZlMJBlRgFLe5I7E0Ac94n1C1jlt473w89npSknzWQf6QiyDaUKngFS2CDjGBgjFct/Y1hb3FpLBFILe4OWaOQRmVW5VJYXIDYQsOjcgEdwd65t7lstc6tG8QRPJtb8zrHMqsVCRPOxDOVZdo3DG3Ddq5ebWrSBpZLCSaxkglQXFmIop42YTJiRCWIEbKxJC5PBBHoAbk+h6IJL27kiuLqyMSAW06W8bwTZEahAjho1xkMTxhuMc55+bTdK+xXTWdm6PFCDLG0YKshA3CMMhXezN15BwOvJq1feKkv2Vkh+0LJ5Sv5MCzLkMzGSZYRiEYUcf7eT3IrS3Nxey3jwwCO1igEUiN5W+GS527CI1mUhNgG1gGb58DmgDC0a1s3jS1gs5E23CSJJNOluZJI5doQyxoMwhmOMDnOPp9A+EtIg/ti1R7WFbIyM97FdSyvExkjVEMVwBtixj7xYE55+avEdMnRp45HthNDZsv2aDfuyGlLPJv+8AXIIBHOD2JA+lPBOj3WrXrX/lyWkF3bI0BguY51fzWR5DJAFVVfzM5bA2YPIIoA77TG0mSBVlgMl1owxNbC5WN1SYO0aRsQd0Zym7LttUAmrdtPYw2FmwtEZ5TcESxuz26PcMLiJmngQkYx5ZPLYbPTdWNdwD7TZiFEebUZPLaOPAQN5xiKmWIllIhU4JAyTjB613NpbzyabG3lW9rGsJjkENzJcyR3FmjIpKTKrGFvkAIyRjrxQB9BfCbTNPfRbvU9RsLe2cQlYU3TFmuZDuDJIE4VgPlLDHzc9AK+Jf26/Eb6L8PBollDKbfxNrxmvpYpeBb6fEVhhcr/AKyIzS5yQPucCv0L8H3EfhzwNAdUdr9dStJdQH3pnIQASwtKXAjjA2gLhSd2FIr4C/bals/Emk6Zp1lpoH9nab9tJflwbgK+wAyguAxPOd3P3zggAH4T6jpLXUkyfZ33MzLGX4ZwV3jaqnkEA4PQ4ycYriGhisbiRLiPbgOqb2LOrKSq5242HIYjI5Htg19Ay6Y5jimmEjGG4kimEapviGwbEOFywAyM/MOcAg1wPj3QLiziiv7eBEt5sx3EjI2TNtBzuYchkZcYx909+aAM/Q9RjtNXikWUxIlwhZSxKq6gFisgYELnoMkZr9JP2dPjhN4Y1eyWOWRYY7iA3LnGYoQQizrOswcMQHYAg7MgHO7B/KBZTHdysxLMHfK7iMspwPr0z9QK9X8J+JjpVxb3EMzwuAhkJIJZg4YBWdwEIHGSDjHQ0Af11+CfGvhTx/4eiNtuvoZYIYLqeQB4o7i5jDCZ1GSkjMJWBJBO07Tnivjj9o79neERy6rY2r3EdzJNKzwRKHRgUhIMaDBcLjlgT64PT5I/Zx/aNurH7Npd9qEj2GqSWrCyVg+x4GBiWeRVBC7VIIUAY6LzX7G/D7xtovj/AMPXvh3XDayytBCbWeQoNolUzIEkz8u0bjgDPb5cUAfi38PfhJDY+NLSaWOeXz5yzIztG9rKJESF5NiL8u9m+UkjvwAM/t94D8KC48CaZbEQ+dpssMbzJJwttCkMj3UbJkMB5rAA9WjdSM/KfE/HHwbttIv4PEAVIPs8ayo1rbrCl1K3lyRqXAzISpUsyk4yc8A4+gvhpqc0unNoaxyRNFCLhWkbajxOzbgC6n5ic8jd1z3NAHfW/hmLSZ3kJW70syWs1zPsEbM7SMWmQ+q5k6HaS4PJAI7iz0WXUwwgctBOguLeZtiIYMjj7oBGQAM84IxwK2vs91/YUVnLFHJBqFq0c8ixRSsjWuQqySNtZVOHIxnlBnGRWtoSw29nDZRSOQyJtV9ixxgB8bMIGDBgcqT1HfNAHzn+0d4Zk1D4BfFnThO5kHhiSRbczbkaSNwU5UKXXdEpGBgHnuCf5dPC7NaXV/pt1DuVbqVXaOWQjfIU/dgmQbEOxOQCcjdggCv6zPi1pM+q/DH4mrbPI0q+GtbiWKRDGJT9kYr5W0fvFG0FeTnJ6Hk/yyeBvAWq678RbizhgnYNqsglhY9W8/YDLGD8+MnJ6L1yKAPqj4ZwyDTp/LtBbJGrnMgdo5LiTy0/diRQCyoibMAZBwcnp9reGLu4vfBNjb3MErNYzwXLMkjx7YI1CpcJE2SoyUPC8iY43Zrb8FfB22uPCMQuUWC6aKOLyImzbxJEnzHzNpLS+ZGVPIwFBII2seiHhu88Ovb2drACwUrKzKoZyMfZpIyyDCrtUAJwQoB45oA/S79jfU7680QfaZUjxIm1fmRI41Y7N2QN53M68Z4wMiv138K2bzWVuzznHmtKXcFmdUZ2EcIbG0BR94A5Vcjgkn8rv2RfDsOk+GbMyGRxc3DySO+2PMsxR2MUhPLqoHQfKwyO9fqz4dmkitLcHy3WMKsOGLPsMQAEhOSGyDnBGfxIoA1buSRF8wSDYAVYb9w8skKqswPy5AAI6Ang181ePr2MXMu1TJIjOG2AGRQv3GOWG2Pce3PPtX0brMyRQXEih2Z1jLgyFkRlXChF5UDklsdSM9cmvkn4jXRHnxxEiSZvK80xueJCSQRgBRgqOhB2j1NAHMeGdbaLUGvpnmUI4TZEJW8sux8wKDjap2njAPynjjj6w0TVWuYUKLNGfKBRiF3gMq7Vback89s59cV8ufD7TnlaCO6iiuSp2szx7RNLzI5D4wIvNY8E9iARgY+odJSEJCHdE/dMzhY5Y23J8oCqwOQBnbwM4BHFAHYadrbwg2kk8bTNErXCEGJGA2lHTIOPmwB8/RiOTzU82pJ9nmZo3ZowmBEH3vhWcAEMAWHI7ls4PY1RnNrHEqoDMyjfG7fMwVcAMBu5AbGCMDGQME4qtcXaNIIoRuBgRpAYkQb1YLKsXlSEFcY2nC8knBoA09MkikCXMqyyBijRxSop8khVPBzu3Bi/BJIIOOMV29vPE6xqjqDgbQAcBugQAHqTjPXp1rzSxudhaPHlttDKCpJ8vLEgsVIUZUjOeew9d23S58xpYnZGLIUO7A4wwc5UYJGOPXOKAPzMtfhhZQATLZEPausdujxwzpPGvlySPKjDCoW3Aq2SAPlxiiL4WW8sEkF1Cot5Z5HjhhTynEsmQjxMyltwY9MnGcDbnJ9tmuivk5LQSuzbkbKOwR2DIwQjyhjPXHrkioHvlFsy4iEquJBIxLMyF8sq/PhQSSeFzk/WgDxtPg1o0ttLYBbiN442jSWVIg8lwCCmcfMMOo6nA685xRpfwg0mzimjLhFjkaRlnMhdPOJKxoSrZwsrck5VVIGK9hkvp1jlmaPaAx67QVkJcjPz/OBnIBJIAI6A4s216oChzGyvkyBk27yQ24MjNlumzBBB79DQB4refB21iuYZ4NPjljf5nlUEAIHddwJIJXdsBPByOBUtp8H1ildLm2iZXCKkoiVXe2Z0ZXSInPI7rgYPbNe2T3wUeaFeZVBbCJkRjHERUOoC5ZeRzg5IPSn2fiqW3ld5o7e7jC5ETl5o2TlVjaLIEfReM5+UD6gHA2fw8i043A06KJ7dinlh7WN90MUv7pn3lhFy7dR3IHXFOl+GGnX1xJPcabbSzOwIbyo2CAFwVBxjO5WGOnPC4BrtL7xAdQctbWslpFIqtsjygRTtO0KQMDcF5znB6nNJZ63cTGK2hJklklWJGHzsTvGQjFSWYg+mf3p5GaAPPm+GdlE6xR6WsUbxOqSpGqwsUIYIQAQCzO21eS2CcjIFI3w0sgrXVxa26KqrhoUVGiclFSRgqZVSmcgNnJ46V6a9/cJcSGe4nlZWkSODaEjikRtrbgedq7Xx6ByOmMVbPVL8NNPKFXT3nVI2hbzJVcKjSiVA3GCwbjggHvQB8w+P/hUkMF3d2/lGdRMrSgnzWEwcvGZmzlctwBg4BO4dK+BZfh5pEE9zdhbVzBeSRSwywRy52ny9/wC/iYHEkhyMdcjcM8fpj8XPE8C6fqe65kif7HIqyRzeV5hSNlIiDLtWXZjrjjk8cV+VuoeJ7qM6kLWWKKzlnvWkme5t/MeGSeWYxl1bdLLtgbkDBfhWycUAWG+GEdwouree3t598oEqG2iaReWO+GA5tovnkHGd4I6lSTz8/wANolmummuXVmdVijcNId0ZG5XaQYkAwnOMkkfMBmnRa7qMFrLPHfs/2pLZrZXyyPG4lGyEuvzsJApYFicEbVIya5bX9fu7tDBcaxcxXcTOG2qHTEyJthx5uVCqMArjY3yqc5oA0/8AhWTCTzo7uBvLUTM0tyCfORzNIuTwXDRgrnAGcBj1rffwzp9jZJLqGq24BBMmx4QUlKIsbFYRubd5i5Ix8yBsnArxv/hMLiWWazuZJTNGn2a58tBIFjkXBcozfK2FzkHk5x0KlZ9UljsrnTXnuTFiSXZMXjE0Mi5jBQLtlBZz0JCggAYyKAPRfsnhm3jQTSieV3ly7NtZstIT/AcjYFyxJ27j0Gc/mj+2NqegwadfSaZbpDcXUnlTeb5EsEsLW0kcdumIm3uqFmAbZ8yjILHFfWOp3purZ4re9uNOnjt3SKWBhJJJ8zeZHdNktIhh3KCvI6Abvvfm5+0ayX+n6nHd62jvZSQOIXjVbhpBE4xbu0mPIBI4AJcIOOKAPzHOmC71K4MNp5CPdNsID/IoIJiUcjAJBIJz+Fe7aL4SuYraKSW3/cFYwJYlIJO0FhGwXaj89SOuMivN/D8Pm6pIMvl5EwoQspy4DOwTrg7cA9QOvQV98/D3w99o0uCCNY7q3ktVZpJbZAQzsu9C6FmSUEPgNj5W9CKAPCLLQDYX7fZlnRF2mb7U0TySopUhAiJhxk5IJOdh4GK978L6hcWEsMz2dvJIzbcpG8RYeWpBIgZApKr2GM8Y70X/AIb8ozSl4ba0jbdlEXAmWeBXdljXcI9zJgt8vLEHIINizuZbO7XFpBIF/em4CmeKZABseIxhT53KDnO3aQ3yrkgH2PY6obTQHc6Zc+dPZpJdxlpBZsZGXAZZZ2Lx+WVIGdp6BRjIbaeKmFtAgt/s2JGdnLu0rpt8xYpEBK+UgyANpzn0GK8D0/4n6hdQf2d5XmqqGMxsCy+WU4CNHEyw8uchjzjAGeK6eztdSkvFNxEZrOeNAisGkEYIAjkljOxlCkZG77wJOKAPU5YNM1HUJVEZa8um8xx5MZjuGkLyyRO5X5ZggLYxgZ29KSK1sri9a38p0+WSUhWxsECFn6A8Eg8YyTgc9+KsNKv7e8tnlu5lPm3DRWy+eB5cWFwWBICtHweWyACau3urXVtr8U8EZMbWsJmimaSOGSR/LJAc5Icnb8o4OQM4zkA9D0bxPZaQoNwI2kt5VVWjZ/3k+CoMiuxCqXIBYE7cZrrNR8bQNpj3rN5l5LKSTL5vlqrRFJSjxkh2USAhhgHuBkCvINTudMdYlVDHczQNss4GklJuyrGSMh2y4ZC21WZiMAk9BXEXWrTzNDO0KtbgmOG3fAOPNcyeYEkbIO9SemRnAxigD23TL8QW5u1tGmOSw82V5VnWYh8kcM2QysNuMjIziun/ALWs4GsZ5UhNy0Y+yo3mKyxFwT9xclBtlUg9d2cDGa8Si1G7OmRpAvnIqxJcPHiEQbp40BTksyLgR44wSBnkmtOBJpLrSo7a4htolQBiRNcvC32jZGxZmIJYkuy/wghckZAAPpi48aaVpPhqeR7RXUDzbme9naP5TtAS3JG4OwfaAAcb+nNeJ6Q9p4zvbpv7SDxkyT26y+azIqNK0kaybl/5ZpEAHGQUChsjaPLfiVe+I5bh/mA0+CCNCxCurvPH+9uBG55bZMCSFJX1B3VxvhLWBbGN0lmju5JN04L+XbnLE/IqLgLhl4XjP+zkUAfRGpeHtFt7mNTeRySRwm4ZUWHzFnSUgqsgjBYlQMg/eLdDkVh3U+lw3EYS2XMm5pDecYR44xt8p1KoMBSGII+dWCqevlkniq/ttUjkt2EhaNtysFlCM+PKJBGM/wB1Sv8AGa6V01fUrbzbwLBCrRvDeErsmQMXfajEsy7ZGzkDJXG0gcgHpOnvpV3cyyWayJZ7QFaQ7gXBCyNHsGFUEj5uAQCc54HsXhi80iE+Y12xETvGkO9mjjHl/vGaIkEHzt+cAhuufmAr5C0jxFdae506a2ZLbzGna4RwFMCuxeORgc7WUjYAAMKe/Net+GNZ03UWe7iCI8eWjidpE8+XzCPLVIz9zYQ5JORyQSAMAH0rZ6jpIvbaJZFuLZN0cfmFtgUMrgrulI2MzE4PIBIORgnlvH19oUug30zJHcFbiWOB5I0Kxxhg7wq8UgPlt5Y5OcHoOprCdoJ9Nt7q1vLeK7DvA0UV1DJEm3ZIySMjkHE7bSXIXL4wSDjw/wCIviI6WlrYzzhooSFu7ZPMjQu43yPE21Qz/NyzcEPkcgGgDznUta0mK+uJophbWTPIk1sJPNjfeqKvmyOSMKu3JAyADx6/nx8RtX0W81TV3s2jLyXFwDGYVaLyXb5JULr3YLyMYBBHOc/S/jbUIGsNQurWeKAMs4VZZdpVXLOwVBJulkIbGTjJGFzivz38UwzW148sMxlN55k2Y0dyq+a2QQeUUncQOmB1oA4DxEgXUYleJ4pVG8lnVkfJyjxqg+UYOMEn7vaum0CYqu8tglQSxwGJBxgDIzwO/YVyjQSXN4v2uRlnmTZbrKW2/MGPmiQnbtGDgZJJY8dK7rS9AvLOSJZFMkL7WZ/KJjjBLKMu0QyTtJHTIPXoSAen2Qgl0mZzIwCiJGyuY42kYsW2q3zjKgepxjivEPFUsE1yzRuE5by1VWAkCnklj0zyefp0xXtup6O2naCJEmPkzP8ALMoeHBOQvy5+Ubc+h+XBA5r541UPLdSbpVXYWKs5IUgDO1F56kfr6UARaDHbtqNs90hkiDgbR/EQeA+TyMnn1Hev17/Ze0S11eWxtbNPsKzzQSpGjecHaJAqkll4TMjZXABBHBxX5E6PlL2GRgVIkU/u+ikMCePcZ/E9+lfp1+yx4gntde0eKN5BtaKQJJIpVmUGTBG04cEJjrhRn6AH7peE7Z7C0vNPQS2Zs7SFGliCk3EhANxHCbk+WC+MFuRznHFfk5+3jBItvds2+ZAm5Jj0aMhmypBG0bcAYyDyM1+pGi+Jbw2SM4Yyi3IeFXdUQiJpFfapGHUMwDHgZ4xX5NftsatLcQ3TuhfedyzMzMnlssisigqwBAwA3QEj60AfkRbS7J5SzOSflIwJP3fQ/eIHAHsfYcV0OmzQoz+dkxk/wMA4bb8rAnIyMrxg9OemKwGwwNxGkg+Yo+4IIwduAq7epCDkn17nNaVq9uD5RDIWVCJGTaFmCqPmUnoBx1xnnFAHf2li93DHBY3JljJSSSSYQqEAhdmjTnzJSrDBxkDg5weZ7aOaILG4ER3jcoYsASqsH69Txz6DnjiuUj1S6t3SOGQJHhkZowQziQFZWyx+8VdhxxhsDiuls7mTMUU0TEBjtYrgAugKqQeSdxPbqOCAKAO6061vlUxruaN4QWkeQgOGLFocFexxyWAPHAODTLpJEilSKURkZSSOMlnDoMsnsxG07lPOQSehra026Zre384sFkLOSTukbymeIRk+YMBmGQD2UHjgVaGlmdo7gRxskrlAWTKsY9ocAxNgYBXnryPlxmgCzb3MH9kJbN5xmlRiXkt2DkGFQTIVGXCvLJkHJyQRgEVzSaEoaSVXkYpIZJHhIRSmAS/zEEdSDuHJbBB5rskto7ZwLidowrqI1MoHzPgMFLDgbcY7HHfBqGeSzMgYsQsPyb5QJvNMjoVBLgYi+Z88EDaeM0AeaX+i3cj+dJBPIiuq3MtuxwiFnCyZj4DHaQM8cYGK5XUNBuFUIobYwaSMu5PMy8M4QkByF9sfTr9MafcW08bCOFZxaIZ79mlUxy26na6xbUAjO18DA3FpDxwMPvvD9pJ/pmnobqzniSCKCRADGGUtI6xAv84kCAEFQXc8c4oA+PJdHn2lXjG5weQwOGjDAMwByudrDBGPSqEmjXULbZVaNyhwrISpbrtYEcDHt1r680z4dx6u8zyEwRD590UZWRXRvMe1BYk5Kb2K9B1GDgVy/irwZa2t2ywncbeR45Ew7NvUxqzlmTaoYsSBu428jJoA+aJtLkWCJnj8iWVkG6RlSJ4lC7SqqCQ2cEklQdwwOazjbRjcWVhIWxvL4hVSjZJCry2/BBBxgEY717re+HTtkQxzPKEADOSAA23ahj2suxVUHgjruHpXIXPhyWN3WKFJQpIHmgo/yL+8bbv+UAb+DjtnigDgbWKGONxNgmcrGHV9pjhUkuoXJ3Bnxk8AquB1IrX8PqkmuwCCNVhXCRocsMFgW2H+Bi4GDjIzyTyTZm09rcHzAc5XaF6qrAMhAKYKHDjKk8jBHauk8FW1vca9DELZUi86NtwXzJNrBQ4O1RhQyE5Chhu6nOKAP1l+AQe20DSJWa6gVkcBrZgkjr5O0o8jcFdsvQhgScHGAK+m9Pnktrm0u0kkjNtJKkgknaRXMuDCS5AwVJIPODt6Z6eefBPT7IeBrIJCPOjQBGkiLhXUJgKo5wQmVBzkngcV6y0UOw2zweXJLcGNGkglMEZ27n5VD5YBExBY4JbHJyKAPT9B8Ri9tJysgEgHlC3dpP3iNGGEkDjIVRyMMwOSSOK4d52u/EPmKJYSqBjKJVjR4mYu4VmBw2zdkFckjHfNaOhwpDbSFSBbt5qyxKwLhgEeLKRpxHncDkjHbrir3hrQLTU9SihBWOzlnmW6hdQzSRbxI6gvjy8kyA8MMDI4oAyPi1qLQ+F9PgdJBDPIsU0iowAXqm87iqAq4UY6lwTivizxRrqvb6pA0YCW0DCHdblVCrtyIj3fcztznPmE/T9Hfin4RT7Fpdh5sUtoZ4HRYo8GJVYb5Cob98vyHAIUle2AM+C/HD4ceDtJ8NzanpirJeXFtM80tpOA92xUmRpYVfEZ8xcKoxtAIKjGaAPwx+KeoyS6kkpMc4uMs8QRUa3YOUEbBHxu4B467gMDqfMY8kAqpZQcquxug27chiOeTgdTjpXunxB0mxudWmFohhIm+eN2WTAKjLZBBGf/AKwya4iPwzJJ8yxqyGPbtifbglXAzlvlb7oA74OKAMHT7jyGLSSF+gjQAZiUA5TcpORnLHJzyRxivW/D2uRhohJIhwGVdxwoHG5mO1syFc9+QPU88NaaIUIjlhKNuKKJI2DnB5JCn52LMPXO3HTNbUNgdPH7xJIXUebHHIhDum7aCxwNuT04zwOtAHtE3iASWxVm/dLKrOpcllVk2lcqRuj4GcjHXAHNZDX0UsRaBgXwc7PkUDkMu9kyJQwbrnlcZK4NcbaXgngmZvLgcRyDYSod9gyvKn5mZMkHBJxjg9VS9Mc3kkbTsO9JCd3yKxYEADaoAXnjBPpmgC9qeoS3EsEUlvDFFDEvmskQWeVdg2uWXjLcAg4PJB4wBlf2dJKqT2yNiMkuQrRPu3DbgA4QYbvz+ldjpUmmXaq2+0Il8uD7PIzq7yllAlB8vGwFkLDjocivR7HR7dY7pbq3iMyjfDLHdxMm05/eJHGnBIzgEjIH3SKAPnu6tLgys5UgusnLplldieDKMcFQc98888Vw2tCWGIpIHZdy5KhmXcflwFGCo3g5+ucV9Ja9pogSeVYsxCVfvRnCnZjYrlfmkO3PU14/rZWe1eEWg/dGSQSlT5m1m3HaFIwNmRz6E8AYoA8vsw6zeZtYMQUZcgDbng4C8Y4H4e9em6VfSQRJ5ZVZDGwWTJRmDIQYyeNxxng9Se3SuXtLd2fyYUlZ5WKnyk+8EXcxw3RgV49N356pBRWJV38po0YEBfKZgpdQG5dsMOcZ4wKAOpv0Etg9xGJGuLdSZYgMl1bad5UDIHmE/NyCCvNcf9qQlnuHdHUxlYmUEojqdxbAAJ4GOpGeuDW1Fc3TzuzNKjpEI5IgzKrQIg3Ry54C7VYFT83y9D0NeK3sLmWUvPDb3DMJI3mEbxFgMtEVZ8sG/hODj8MgAxX1OdWWNGxDExdHACuSTuRmcH72Dj0HIrRjvruYCS4d3MjNlCRyZCEVlCNjOO/X2q5caM4td26ORUILGLCgbsEbsANtIIwCAORUNtbMQgYjaudiZIDJH0wVb5uSRg8/UUATW15qG6RDI/2QLteEKGTfgqCWwSxCs2PQnP00zduBmGEsuVV2Db/nV8Fg+PmBJ4BHIyPei3icN5sUKhlALrKXZRIshKuAF4Ux5BDMQccc4FaUYj3u5KKGcGRUQMhLYbKoegU/wgHoenBoAqnznjSbBJKmR1BBRsDhWJIwfmPr2OOK14tI+120t5FJaRkKjfZk3iRCIyZV8uZvvZQH72D1X2uWsaSKnmOiq7sFcxjBUbsbRg7yCVHQ9ec5rora4hV2t7Vt9vLGqzIVykswSWNpHbHA+dyCMY3d8CgDjNOhlS61KGCKURmyKxybCPNIWNtrQxsS5OGOBn8SObFqkNrcL9oVhFGv7wxMGLuys6uuMecu4R7sgZ3dQMmu58Oxk3qpMIzLLDc52geSjeUSQhZRhgoGMc9O1ZT2KNkJCjTy3RDny5DII422Jg52shfcV25ODuPGDQBzDLDNPOsgFmpVmjZnmmjYhsq4EcJMZCZ46AHr3rO1a5WcwjzZJWgtzDDKAYnxv3BXVyx8vlgOfm4LHse9l0aZUgMuxfmaIB1wzSN8vk525ZjzgjOTnngVJB4a0uO5Ml3e20yo+/aAEZYWzkKzMpiIG3acEZXDAEjIB5DeW5uEhiixJMVZPusrghiFEjHqTzggDheaxDYqI3F0Y7e8tmOGRWPnEyndtcMRuAX+EjsFHBNel6vp0UN9dGINPa4EnyMc7JWJXdIFKh87OcspOcDnNcfqenwvAHt4mwhxIysXQNISBt3gZULtJH+yetAHJy2kaSIPtCTebI3nNuVVVtwwVmYuGzhSWIOewPU9GmlvHbwQy3cKl5EeO1MyNEFaMmO4lCHC9xgjd8+c5OKzY7by4yJbdWkmi2qQGQQuDtDc/fVVzkdCWz1HN6HSgzI6S5BjDoVGPLwWAA+XB+YepyTg88UAXI9DtJ/LLPDIMyhlthIsjGPa2IgT8zFG6DpjJBJBqR7C2t13GOZVuJCsUkjKHRUYEqyBs7lZgCScEDI6kVGbCQCXBdCEaFVVXyz4AaUMGwr4IYcgZUA9s3Ll9SuEigQwyqi7WxEPNklDJHunZVBZyEUnkg5HOKALenaRFK6RrIy7pUEccillbcHAY4LfKpjc+pC8dMV7Fd6MkNraLamIDy1e5RJF2bgu1XiYcuvyvu4OeDyOa8w01LizikF6gj4TaShYIS6ncCgwq89c4A65wK72wvWgRJ3iM0amKTdIzKhVY/ni4GTGGIJwAfYdCALc6deCSHByssZwq7DHwABvdRnIC9OOvPFX7KyknhaC3SFJTGU3ysAY0Ikd1DOMRqRyDnrjkDirkVzIyNLt8oGUwKix4Pnupch0b7sIjCABsA78eucG+12RJjZ3EIG4Li4iRo96tiRFcqSGO4L0wCCAD2oA0ktoxDbWkohZ1eUyyMoado2Cjc0ihhswCOFPLc8VRltLdLd4Ht5Ngkkljdo1ZpFVRjD4O6MjIIAxlc44NSHWzHM8dvZTMkUAaS4+z70kkjXzGVBJxncFOATxjcDnnFl8RmVJkMVwr2wlMe8qcNMS7srD5guMsFPGDnBBOQDn9d0xX0X7SEmi+ZpFUxOpcb9hcsJPkO1xzg+3BwPmPxQqLdQJMFA3LLINuZGXeu4gBclfLK5zjivpnUNTjeyWOVGaPPmiEl0aRiQTwo+U7cqdvTZwK+dvGSvLPM/2YxEuFiU+YsoUnYEXzAdwGDnOTg8elAHgesxkXtzMWV1eZ9hVuQckg7ScqCvIojvEaF4pV3OY28ssAcPgANlujYHOCPXk1W1sSR3kgkLLzggk8nHpjpjist3aVtxLMSBgnk4AAx+HFAEjuTkE8Z7fr94dcE/WrNmR5igYCkgZJxjvyQDnvVF5GkbLHJGAe2AAAMAe1T2zAOuTjkYHrn69qAPRtJUyywAOzO8iosedpO7bty4zzlvf8a7eWOWJAN3yMzcALL91RhdxORgMT1GcggEYNcFo8wjkVvMVmEuAwdSYyCCxZBkggFCM4ByCAc5HeyTodhUlYiCEDKoYRkYzhRgAnsOpUHJwKAOU1HzizEAucEueSVQeoPYE81yt67KFMibxhlVgCQmSWJB7fLx/wL2rtdTJRSmGLYJJyqkxlVYMx4LDYU4P5da469KGGIo6fK7ErkljIRg7gQNvH3Rznbk44oAyQYiMOw2sCT8rdu2R7k/kaRJNj4QNkKQcE4C7sBh839057dasC18xv9YVwVz0YgMPmJAbJ5B7cZH1q+mkoVDo7KRjIOQWGRnaR/Dn1PTtQBkylUPzBpNyEb3VvlcMCSuDgjAA79TmmLIMrsc7QVLEggA44wOeMk8nmtC9s3jUlFfAViwIOFBGMADr61jKpUrgnKgHHAw2R69OAM/WgDVjnkDnLhiCVOTkOuRhecZBAHYduKlQAAMqlE37NzDA3cfLtPfB96pOzOUZNpUFRtONzEryT8oJG8N9MU7E4UYHc/dLAA5xyoHHQ/nQBrEqgXLKxcMSMEFSrN8uQT2x/wB9UrBSFLDbuJwP4QByenOen51BArzEKiO2QN7EZwxGGxzwOP1rTuNHvo4RMMFTjGSTtyoI3c5U+h9qAGWzFW2cOxDhWzs+Vxghs+1XVmt/JeMx7phIpE3mHEaDB2hQOSSpGemDx78/umtQWcBti7XIySoZsB1BPHDdT39qiN+qligDMR64ycbRuI60AdjG8ZQqHIkABVQFIPygncxYYGAex6jqasJOhZSgDbRly6sCWGCQQSQqgdP1rkIL1XAklfyySF2LwwIXkk55Ga2rdpJEMw/1aFVJJ5Z2OVBXvnGP50Aet6frQ/s6GBIlWRAS8pbJLEEKMADkAkZ9OvFXorpZg4cFiikIpychCzYbJ6DJxjgV5vYagYT8zguGPBQBUG0ryB3ySR3HGDXS22pwxt5s5JXLJIic7iUJAXDfd3DPrhuvNAD5LctMWDsoC5+R2TjKgEsCGzkHpzn61o2uovAVeVZPLUHhV/eEBg/zHcRkELjjkDoazGv8OJEUCKZ2Ub23SlF25jC7ssfmXnHOPSnX08VwAbaQoeSYEiMQAUfKGiJIXIznGWJUYAzigDpR4vurVXSG5uQsrow2TOgkjjLMsZVTjcNxHAIX+HFdRp/xH1uNEY3szHIBZ2ZnBJA5yBhsZzz68c15DCsarbSvESjRsGRt8TKwcsQyuoCPhlHf73PNdv4a0GXXL+OCNjFCZEyWb5QrsWUBiMBdoIzj+H8wD9Uf2Iv+Cgni79nTxJqUVxFc6r4a8R6W2majbQmJBB5aLLDcbiFEqIkTjynyhztK813Xx5/bf8SeOfGF7qPgLRNS021uJTL9ligjhS6QEFmvXKsbghBjIjjCBPlf+M/O/wAMvgxBcwW0cUUdwZkX76RsMrliUbJ2SHYTkjow7dPsbwN+z7Y3UMtlbQm51BgsaqkEZWBIUx5aJJjeW3k4GT6DHIAPOvhb/wAFDv2sfhnfWr+E9WntLF1hmFiJrq4W2CPgxyGckn7rgryhV0wPulf0r+Cn/BW39ojTtah1z4gxvrVvdz3HnI9qs8ltBMfMuIIoyh3WwWVMDG5AqhQ2MV89eEPgHoVjeyDWdJt9q2Nz5VzJbiWOK4XewVoWUCJlTcdynjZur8n/ANtP9o7T9I1DVfhh8MdTDX2iXN3Z+IPE+kt5Uayz5hl0+0nRmMknlArLIj8OSAQVYUAf1j69/wAHEX7HXgtYdI8Y/wDCW2+ueU8dz/Y2jRavbW86BxExlS7jUpkJuVcnJKkjoPMH/wCDln9h03ixS6R8VWjDLC90nh+1iaVQGzePHFqOGyCDtPzDI9Bn+CTUrq5u5Uae4e4cJjdKx3knBbczMS3UYJJPHWs0C4WR9igAhY22lWQnkDIOQ3HbuR69AD/Q88Hf8FzP2MvjZaarP4U8Zal4b1vTN3kab4ps5dEvpraaN1mNqqzslwN6QsH8xwPm3KuQK4GX/gup+yloPiW/8L+IvF2pwm0kt1XUbKxnvLVJHZnkxcxoUn2YQnAXO0oy5wT/AAUeGbe9t7+G6tXkikiYsXVzHlMFXG4dMo2PTn3rtNX0W5lLXTszGYGYknnJJ+Y4J2k8Z6ctQB/oSeEf+C0/7FPii9t4bb4xaVaNILVDJqltd6WiSs3lsZ5pbfbGM5bjAyDkkEV+iHw//aS+G/xL0ux1nwr478L+JtOvPKkjv9J1S1ubaS2dy0RDxznawKsGXBYAZYjIr/Kl8i5jQurTJs+QeUxBywIVmwACA2c+ma7Hwv8AEv4keD3T/hGvG/irw79nkXauk63qNjskYkBoRb3KhG25GegzjjOKAP8AWDm8aaUI0ZrhFRCQiJJiMuWdVZyjnzI9n+9gspz3q5beMrC5ilt1mWWYzKkUBlh87EihCqqSmRgswLHJDHGABX+XT4W/bn/az8HXKSab8d/ija3KMJIpT4t1mWQlN22Jo7i7dWgywLKRhtg74r74+C//AAXX/bP+F0lsvinU9D+JthHJEZYvFWlxC/uPKJ/fJq1mySi6xjk7gu0EAHmgD/RCstYglkl2QwSCESBlkYKfMfb5aIREQyMY8Ekk5XgHvrJqMTujFTETDhUMq4Vs4LLs6/JjH+cfyPfBD/g5H+GWvf2fYfHL4Y+IPBt4JHefVPDV++r6VJGSVDyWrolwjA7m4L9OMHmv1U+Ff/BX79h/4srb2mn/AB18PaBqE4BtbPxC0/h+5ygZvKae/hRIy2NoXzNwAIzyCQD9obLUmMYDMxw23MqkEqFGWDn7wBDAdOuO1XZr1HltJd0cgjZxkqMpG0Ttkb2OCHRPmAPpX5/Sft1/s5wDS5JPjT8NI7S5Um4vZPG3huGGCJ1LAzF9SBXJZRwBhiS3Qmt3Rf23/wBnHxJ4gtfDPhf4yfC7xPqlzZySJpmleNNFvtQeZHSGGJks7qUCIs20ktnc2Bnk0AfdyX6ndtZXO0scOp4JAzkD1PXH0pguGkJww2AZyOGLhgwZmJOeCOwP5V5VF4utJ7O2uIYrbZJGu7LiOVAF3rG5XduYd8HHvVuDX4JGBgnCseJCHOAoZgwBP3W6DP5c0AepLclMBX+TknnaeQG4YgDuMYzwfwFiK6RSZPMf7pD8gqpycuWYcAeuccH2rxh/GNm8rhdZgP2eYO8EcgknYoBshYqCAjhTuPXJXtzWlZatdXMjX2oyRi2X5l0+3lPliBWZhNdGOIm4k4B2/dyCAD3APWPtZIOJCRxtJIYHJwRwOTg/rTTeFQqgjBxjqQ2QTlgi8c57d64BPEqXMcc1pC0sUiOw2PCxkVNybY03D5iynkZXAznmrUWqxhjG0gDMwIeRHjCkk4RmJ6kAex6CgDq0vj5gjl2Akg7FbcV3fdHzAHBx/nFaAnBYkhiBtwvy4yCWGOO/v+lcixgkdbnKNOQIyUfBIjLMqtuODyx/P0qyNSVQULMrA7WTCE9V4G0nHJHIFAHSi4iUKC7AsG4c4YZJPz4HAzuH4CoxMeisSAOMn2xn6YJ6etc39vUuEEyh2y+Dn5gvy5Ac9OeSBj5hmnx3gk3fNEVOBlGywwQG3DjaS2MDuOaAN53dCGLBU2jcCecDqM846dqb9pRlzGw+UMScHHB6Hnnr1rAuGaSIqsjZdgAyyEYyyklSqnooI5GCTjvViCVUyGUoMFgFJxzt6An1x1oA1TKfmB2kgEhuQAcHpk9M/wBKISoUKjAKgZmAGTkL83fkED/I6Z3mowK72VmyV4yO4OAFOCMHr6VAtwUmVFlHMbyA4O44Kg4wPcH6v0oA2ZJMOoA3KcYz8rZOSMZ4IB21TmvoYVIeTDbjtUEHOSM4xnHP+RWbPKzhPLRp/wB5GWBk8pYYnOWbacbyFDEe4xUn7jJPlA4ONzKHJVlU7wVzjJ3Dnn5fSgCvLdtJhkjlK4I6AIWzwx3H1Ht1PWubmt76WaRoWWNRtxGX3+VIysXdgAN42lTg5wfrXR/2jaxXUVpI0SSTpI1tGN26QQlTNn5cDaHTvn5qrSXO2ZlVF2yDaxZVVlkIBUuQDuDIq45OCcUAed6ho0rXltdz3UriGTc0YCpHIrBhtOUOTvcEZ67eQcV/K1/wcVWPiSD4KeDrmKWCXwyPihBBOsavHJa+bo+sTWSNsGJVE7TnecEEEBcGv6vPEEXn/Z2jlKfZrhZXChysgEbjyiqSqCQ7KfmyARwpJr+bT/g4GuNLl/ZEubaYJ/aUnxO8LSWULq0rOFg1Z5GT5D5JEJmAzyc9elAH8UenSQJGC8oZ4pBujDOvmKF3MYip5OAVBOOMHvW41/ZpI6fNJGZWmMbncXyxLBg4O9wuAG4HGecmuRSORZpREEZTbqZeFjVBlc7E2jlTjAHpkZ5q7G8Blt0VyiiJCzvhASVG9iQSAcq2ex4GKANC8Zi++2LSK+JCFyixByflk3rywwemTx25FW7WWWVVghEZulWSWWVZGUsoCiMIN33l4OMckk5rPuJmYSxwbfJmYOY0VFbI9TxkENnAbGPypti0tpPHMBL8jjMiOAu2UbWySPmULIcjHOSMjAwAdxY6juJWW8SI7SweVSQZIA21A+05c57HrjtitW3uJdzeXcqkbkb2d85aQMBxjKkpxnnoTkV5pIps5yZw0uXDoJWIgaNySsuP+WhKnPUdcnkVqW1604cCS3QACQjzI0DcHITapAAI4A9eeOaAPWE1CKG38qe4Td5axjauS6SHcrMd3zBQxHqSM57VLczRSWsTpD5kqSbYwpEJeMIrrKUZyxzIxz1+7gAHpwqX0D26qJUZnVI2AKckLuCjdkhOueQCfTit+1v1isl+0yowkzHIqIhYRldiATlyWyAcnA5bgmgC9qpOs2VxJcWSC4ijVf3RKSssQcqX3DDY3lvlw3ydcHFcbZacxX7MCFQKbtlLrGpOSPmJ+8CFXAPPI7cnqxNa24lkHmNHJKFS5A2tCrITtfeT5pMYwQMDIB6EUXN9pLhYBE5XyEhWZisczSKQUkZyCRHgLwpK4Bx6UAc63g+11lGkcvuR3kjUMq8rnO0HAaMk9jxnGCa4rxh8PNS0Wbz9PE7WbwxTAwyO4jaWPlZNgGGyzjB5544r1zT7AQ3EwhncxKC53TbRIDtCeQAMFdjYO7aPn65rtZ7VZrMb4QjxJ9nckQtH5oP7sSMcmTcr9OQfLPQigD5a8O/Ez4ieDJpIbDXr2FLZGX7LczGS228KUEMpwHyQflAPyV7to37X2sjaviXw9p2qTCNYje2oFrcuiBmUcq6jLk7iADxwQa4rxJ4MtbsNLHbtFMhbfsClPn3bSxJyx3HqecYFeI+I9BubOVWVk3QKqIEYABFXIYjAxzkYP92gD700r9pr4bajapc6xoeo2F0GEX7qdJhEJFP71BjIAIHPbHTvUur/AB2+Feo2Mywa/q1vJLsYQfZ3+QxqqCNZPKdnDADjGMKeRX5vRyTAhZ2JAMjBDyA5AyRn/a7f7PatnR9F1DXbyLT9Msby+vbsiO2trW1kuZ5rhyqxxxLEhLZZj+QNAH1vL43+GLxXckeq3pmuFZC6wzSfNIVDyESR7VYqP7rYLHkCuo8F6x8Oo0kk0y4udRvbqRrR4ZIrf7SwfaxMLOiiIiLAdgflZsZHaz8Jv2BP2hPiFbm7k8IXPhiwDxrHqOt7LR/lVnl2WskglYhCcAISzY6Dmv1P+BP7B3w0+GbR3PiWwfxJr0aW7td6vEHs4rxoPMke2sJQVh4I/wBZuPJ6DAAB8BeGfgFJ4ukVvDPw51fU5bzKxOtxKsQRwsQle6C+XzPKvKSkMQcqAMr9c/Db/gnl4YeWK88e6VJYOfLc6TFeNcvIYUczFpGASNisbkDceVPQkV+iqaXY6fPYQQWbQWlk6vCliPLitbeOTOE8g5gcwnJCD5hgbc9NfWdRJd2tGnnhw0sgdm8sBNrO253AOEYnHzYwc4PBAPPPCHwW+D/gGVJPCPgLw1bXtvDFI161nDe3bMqxl5WmJdlkIG4p0LMSAoJFfQ9r4p0a0ukf7XcF5TCxUIJlDjJkVmJTydsmfLGcBVHCivJoFUB766ubSLz7IXVkFl3ROjkpHEqAESTtGRtzn5m28VgatrOmaRavezo8MLiUW8TzN9shdkcG4kEUinyMJkEA/wCrKyZyBQB9RR63p2owiG1uYLaaVykbzzTpKqYZ0nkkVVUNkv8AeJwHGfvVfF7ZX+li1XyXlQqzX0TQhZlhJSVHKyEEAZBJY7mGecEV+ca/F1Yrn7Pcak8u0gMI7rzEuQGAL27eYWL7So2jnBzkggH2Lw78Z9Cs4pZNQ1bTYgkMZitgUIV5Ic+W1vIdtxOx2D5MAsSCQQcgH0/c6Za26LC8k/m3YViY15fMZ3Ayx/KiAqwGeCFHTiuWu/Dduki3Nre3MDv5UAS5dI38iYuG8uWJRswnyr1GCeoGa8v8d/F638N2lprlnptzFa6laWc0aCXzo5pntwZV8iB2EPmYU4JDJvH3c4PheufH3W9R0e/uIL+zs/MmI+z2klw0ltGIW8w3KTRjcQpba2W4B7CgD6J1BrLTZdTXTJLSW1tXME721zJbtasuAWRthB+USBpGDLn7o6CvNrbWoNWu72Bi81sZZfs/mvN5KRPIA9wjGIljuYbRn5SOg4r59j+IesX4jsLe7k1WO98oqLuP7GkiZZ2TzLWVBJAXV9quCGJ3ZxivWtJ1qSOIQ3kGnS3McmXVwBHaNKnlAQyGHEspVF2sTwVOBzkAFnxnpUVxp72Em28a82yJMUQXVmsaoyGK6AwVCnkAZ25BxgkfCnxI8Ow6RMtpHpV3d+TbszyQyK80Ylll3SOnlkI5Cl8lhxtyOgr9E3jiOnzW9is18ZEyuoy4a2Z5zuuB5Sys5iGDtCsMgtxgEV4V8RPDLWTI8Fqk32lZ/wB1NGzKpDySx4YoNpeSV9vzfKU5JzkgHw1d6FJHaI8TXSW6jENtcKFeN3h2zK0vl7s5KE/KFXIxk1ysC3TzpZvcSw28GXjsmlLKCGDMxll2sx3u52k7T0CnpXs+qR31iJX1IWzz2ztuji3GKWHIJlihJC7zIFV3+8xUcHdx5N4nWw/tCTUbdoxM6xGF1M62kTxqSsZVGXbKJNuFC4zjGQaAOS1CW1s7uWK6/wBIitVImuYJ1lDISwQtlQY5UDDGDluM8ZFeW6raw3okCJCVlSaQJuiaViQ5WT91HlVKNznIJyBXTajZXdrM80pcIxeScShUKNcsn71gGZigeY4JU54K4Xpyk1vM8ggthtu7lHzdzMQqZj+aNEjAaRvvfd6Z54zQBgeEdP0+x8Q27XMd1d+a+fsFlASCwLMh3IABgAgjaQTnnA5/VT4V+IrLULGGB7Ce3ijtEhihuow0SDETuLf5XZEA2naxxGM4JwAfzj8GW15b6hF58BuLW3j2M0ao0UpjCbv3SsCsu4nB2gktkjcTn6N8G+NJ4L1ooz9kt4HBto7hfLeSQjfuEhGOXRkwrEfwjIwKAPte+n0+wsjZ2ljJOtxG9284tY0jiSQ4ON0YE3ytgxlgWODuyAK+SPFegWt8LqX7Otv9pubjEsUYkSIrcuVMiA7izZZdp4BcgMcAj6Z0fUb3VdNhgurm1uGkQSZn3R7hIsexVSH5ooEy2R1O4nbhRXE69YNb3kklxZpHBJEgULC4ZpllG+AG5jIMREodflYZHXvQB8eazpuladHcRqm+fyJEjuDHutmbLeUI1hL+R82M5Aw2MnmvPb+yMULrNaRvLc2a+WZXM5kVsiVI443wjhlY/wAPPHbj3rxtpN+RdGymSFVdkt7RbNkS1jRxM0h81kQv5vIYKVO0ZUAgDxxZxpjTi7gmeRJldLu6miWDO52by1jz5e8gnAPKkgADIAB4/q/htZU+ePcxlDzr5cqGK3BVfOUBzvGccg8cDisPT9Hia7WOO3eQlgWMZe38uIEnzJHZeSIuNpwDu9sV61rmsJfPcStDcS7U2FYhFL9nHzb5PNBXEXJwo3P8uBk8jzi61TCSQLdTpEcvJLIEEqggnyY5mctuJQAgKQAoBOSaAOz8Ny6vpV5ZXOiiZY4bjLmFtrTSLsIUqyNmJihHZcHkda9sTVZdciaC/aTeiLLcm7SCALIzBgFkCIPJLrlgqnBOcmvHvDGt6RE2bNbl1Wyl+1+fIwtB+7VoSymZf325BlgMZfG45r0XQNat9VuY4Vc26PMVkS2jLm8j2sZIf3qSLECpAY5wcZoA9K0y0u9NuItR+1SGwAiRLO0t476XGd5naSZ1WKLdkZJbhuBjmqOr634jjnmvIQk9kYHie2uAioAsm1WgijOYx/rPm3EM4PbgbukJaaq62CxXtm8PmbAJJZFHz7ZmZCoWMNGCu7oeSCcjMeq22lS6l9i1CObToo4ktYJHcvEwj3CF3WNgrqZApDKDw2CAKAPN7u81rbJealGG0+Z4Ps8JTy9zsyyI67ELAAAEsM52bcjdmuMleJbt5rm2meG6mOz7HubyXw5V5I2jzIoyeCARyRXX30Ml3eyW0moG3srFhJbFkK7IoVXLRHBxFw2FHHQkACokke7uxCI5vs9qnnQ3MsRiW8MgVgW2MSQpIK5OODwcmgDMv7KXRooIbKbIvtxkksy6ypLuAUsLhQcYDgqpAO4k4UgB9iuuf6RC5jlDR+ReQsTsMaMrqzyK/wA0iiNRlTwe/arEttNezRSTuY40domVt8cO7cXBDs+WcRlQ4B5zkda7jStMvbW8hVYYAoj3IREZIwzxgb1MmWU7WDYGcYz2oA0LTQ9LuY9OewiOnX8k4QCYOsaEKzbH3j5497jYxHcZPSvobQdCvtJ0i3kW8EN09tLbTRJdGR0LkSMqWqKysm05bpyR+HjmjaisdxJDd263Id5LWNEdLXzTPA6ufMKE7AiqSykcoOT0r2PwddNpemvFMxW3uJXWGZlEk8L+W4FyZxzK4jdUbGNwGcE0AZcen+I5L2H7TftY2U10JFlFq0VzA1uWkBEbIGVfMYAHI+9kg17toOjXWoSWCXF2LlZYcSGCEQ3EskbeY8bxnAiLRsCSAdxJOOQa4vR9VS91BWWa81eO3ulluLm2REljDlQghjYLuRnGGBUf6vPPFfQmgx20V5YanaW+2Sa58qB51/eSgSIgWa3kdV+SMOrnBU7Rz0NAHR+KotTsNG0KCwu7y0tlnRGWIjzYbWRi14ygx4ZPIkG4kHJbODX5sfGCAa3ruqX1vearf2st5JCsUsnmoixpKsaJx+8DHBVMrgc89v0i+Jmu3/h3S9Y1a81HTmtNP0ySHTrX/l4jurho1gTzYs+WdxjCnIH7shcYzX5vyyTXguntPti295vlnR0jISR1WSQAS5IjZ1XBBG4KxPHQA/Pg2oi1nW9H8tMs8suxyFO0lnQAbRuIdDnG7pjHFRx6MviXS7zQpGBn8lo7eMtEsn2iJXMXyBcuS3GOuOhJwK9J+IOkXeieLF1SexEVlO8dvcTbkkURttyHMXC/KD3x820EgVzKbrHxFeSQzBLMhHWZnKIN7bwgI4G5kwO/G08UAfFusabc6fqN1a3ULRXEE8qyxlGV0ZHKkFSORkencHimWEoWbGWcLk5AJ4AG44xlQCRzmvpH49+BWiew8X2AjNhqduEuQgXFtdIqsQFhLKEYDI+bOc5Ar5fDeU2VfLAgYj+UlTyTx7DvQB9E/Dfxdc6Pqli09zNFB5qeX5chDbI8HC7iRvC7SoPAGD6V+wXwI+MDhtDb7dNeL52JPMuQwjYOhgQIeGGevUckYAOK/BbT9SuCUZGIEbBwUCqVI4wWI+YnJGc8k96+vvg348bS5Yj9rjZ4MPDbpI0Mk0isrmRXOVWUMpyOM+nHAB/Xp4Jnsvi14WdUe1trm3sY4YWZkEnmtCS8kK/KDEAx3fe5bvkY5fRPDOseFdQWHVLsy29us0VmYFmVZQkzRtayrtB3bogM8giQuBjFfnx+y58bp7K/0m+bUzHBLEjXVjPMJnuUhUK/lukgVCDJHu3DO2IEdDj9tbSTw38QNL0rVLOKHzltFZT5iLHPISA/mNvJR8qCQecNnHegDzTTpY70xhllUxRJGxuGdgMNI8QBPRd5PH+3y3NdEjLFLPGha4CFJkKqI1jBXLR4VjuAkDFSByeMZrW1vwJLLex2mk6n54YpJHOYjaOke0B4U8zgEMDhueg681z8FxJYXbwSIZbiG5PmM4BXy4B5IJHdi2TzlQT2PJAMXxtKE+HfiqZpFkW90LVElhId2MbxNE4zD/rCEHJU/wDLLB71+KHgf4YRf8JTeavYxxWMkjXJgAUoWkklL4jjaPzFUjCkE+uDjBP7z6lNA3hLxMWsIyX0HV5IIVULlZIHiYwnHzSFmfaeoIJzjOfzJ+AGlx674ulhvYY7mFLy5aNXjQSNvmJimcx4VGLBwe/7rJ5+agD6b+Dvg65vfCf9nf2az3skUJiuHB36hLHLCknlI33mCPK6gfMyx4ycVoeK/hrex6jtjhmUOVV5WIMke3MPlo0h/dpk7f8AgXvX3L4O8CafDYxSWkEdvHbQxjEQ3rCxUO3lSkf6z5Scj+LOOK534p6QkOjyPJbvPLtaN5piDJLEVIDB3cGQDYM4IY55J5NAGP8AA6QaVaGyfUIdmnMphga5LGaYyxpN9iQjAk2eWWIxkKeuK+8NB8WOi28kKSrGxUlnkMkezackEjLnf2z/AA9T0r8hLHxpB4V0+bzbtYHhmlxcNtTbkp5S7XfG4OB1zjd7ce//AA1/aK0a7t4tOnuvMZY44RIsuHdg7ZdPLzlgzux7AEAYBFAH6Ranrxu4BDFMkjsGcFsKgIKOgyecB+mRnCjr1PgOsNca1PqQkDLc2t3JahRiSJkiw25GOPnyOTt6FTuI4qhoXjOLUxLLA7yxupUBBG4YEqGZBuyrZXAPy45+teq6YdMlt7MW1rm9C3X9oTzKrhmlIW3kUtwSE556Y+tAB4J0u1trQwyCOM7gW80Fmch0DIHx8vzFiDwAQc5xXrmj6JBKY1N2zfOqgufkUFy25mG75BkZ4z35rA0vTY5opI1YCZfKVA4d0RXO9SoyBuIDAgYJ3dQQMdzY2kVjKsZDMZIGkDvnYdhVQGIb5Xw3A74yTmgCPVYYbQyRbo5PKJRbi1wzsodQxikeNgctyCVIPBPqMS61iGIEqqBFyMk5CKTwjORzjnnuffita9MQZtxyXHybyNr+oAyCQAM+3HNef60lvb2bPZKrs9zI62ReQvLcSyeZtWWUny1Mm7ALYGOABQB1VpqkFwUH+u3KxCoxRyuekanJ4ViTgEkLwM11UWo2kTCJPMId5F8qYrG+1GKM7hudu4DjAOGAIByB45bC5jjRgDb3QXzJEQ8xPwSu4LyclhkZBya3YdTuHLJJuMpIJLbiuWzgOMMV/iz1HXJFAHyjBqU8Vir6jfQXUrMJMoA+yM4ULIXbIdskjuN2CWxkUbi/gkZPJ+R/kURsSwDMgI2ADJOBkjJwCcgHFfKkXxVtLm/hspLl4befdvulmRQnDMqsrNjiVl4HU5wF4rJm+Ipa7msVk85o5bqOK4WdoYpXhG7KO5xccdSoVSCOe4APsGfVLGQWsDTeZNFl7hR8485JGVQIycbNpUepBJPXjQXU7N5DPJHGsmMW8Uf7oRsWfCRKcqflOCoAYeZ328/D9p8UbhmIE0rNHLKZzH5XmIoiRMREj5gpVsDC43A5auj034jSauEdLyGN/NZVtprgDzgpZ1ZS10skW5jwDlSEI5YgMAfZkviKxjni0y4aCzUb5blpBcNLvZlEUkiBcCNSjggIWO7PsWabeW949yxaOOBZZI45GdNkq7VUSo4wVXlSARuGeeK+Nrj4q6Ta6lcSTXT3l0Xe3nklDtaxyAN5jYVsK5ckLuHJXjONo1dL+KYjtHgF4RCjlrRYgjK80giReJRuSAg5Bx142gk5AProzWNsodb6JhLKFkd40IZBlApdW+VM54K8jPQgGuZ1HUpUvbf7CYRFJdsJJV2jymQrl/lZTGmxsgjd2wDnK/L978R4bWKRzfG2WSMFSZEeRyJGBUhlChsu2MrxkFcE5PnsfxlsptTv7ez1OdpLUR72uXEYaQkvkyGdlT5N/PYRcDkCgD7qOsTyymOe684q0qASkCRsAOgDbiEjJLryeM8jNWE1GWON4lX7M7brnyFdsrGVSXErdJBt5Q+h54r4g0z4t2t1eTrd6zAyxqfNmiuFfzPKHzx28x4YqxRcjPKEjPFbt58Zk13T7ea2vRNeaJ5lv5sZjFxPpbbAjTOvJlCgKVIPyxnnOMAG98aLi4vdC1mSa/toUgtpbmOAYW4WJFImBIjJdiqr8vz4Yk/KCBX5rTapZyhZXZpJJts0b24hVIYpnZ0M+0goWDENgfKCxx8pNfT3j/4s2KeH/FM13mRLrTJI4bhHh86ATRsj+WUcA4RAcK2WbgjnNfjB4y/aKstE+zrZNbPb4lt5beVDEzmKUhRcKtwxWSSMAsN7bZAcNgjIB94nWo57wSXd61la2Yt4rVooxMiyxAEQriba4DKDuzxjI3ZAHPa/qVhPcpcySo0F0LlsxcySbZQ0srxvt2p+9+ZvlzkkjOa/MOb9p25jklunu4VgW4VktRO5jcjocbiFAdD0B6bepG3mvEP7TF5cWlk8eoXU7+fMspinXEUF6gV1cswJTdGp2gA4JyKAP0rtru0sby6mNyQrTQSCOGQCJGLyIqJ82AiCR9hJHp3rUn1MXp862eInbiWWWSSTEcIO0N5kpUSna52qcDkjBr8uNE/aIP7pb1hcgHfLG0kxWO23EeUcPwrEj3HUYzXWp+0L9rMnkh9PWdtpt0uHljkg3EZiL4KkxFSWYsSQRnGAAD9B722sTpDyfarSa5ihuN0tu6M0qlw2wiHIUYd2LH5WYMAeAzfmB+0vZx3V5fHTXu57VJImmwJmDSmP94duCiOZAyr1ABKgnqfTp/jOtxazTNcuJH8jEYkEMio2AuyOLKPlAACABtXpkCvAfiT4mg1GxuIQ80q3HzedKPKd4lVW8llWQgNuxtdgCSwKk0AeE/D3TXu9Ut4mBmmkneE280chNtGzCONlYn/WbUGQAcAg9q/TLwr4fsLDRrYQxvDJJEFKxnYGZlUsvmMMmPK7iMfNzgkYz+Z/w8nsF1tFLNaOtyNzySOwlJLvkR4JV/kQdMDnJAr9evB8Vl/wiUGr3MMUwttMkSx3HzBMWj+ZnUKcqpUfMuAOMDOKAPHNR0BdUa+s4WgxbDz03wPFcp5B3fvQqqHgZfNDYxyB0JWsTTPBxFtJp8rG0mnV3s5QxdJUlQlHDbz8jeXJkYGODtHf0zQpoW186u0JWK5lm84SgXcQiaQqYVjkBZ/ln53Z+5gsM1v6zb6RZ31tJHgwZVo0LRQsVdmEWyP5maM9BhQE3EMQRQBw/hP4df2bFFd3hjjkuLjyRAxlMxAaUmQLLbhAPKXBAY5DAggmvcdM0+0eay04RyNcl3hW4mZkCoDGHOXyrJk8NnoRtxtqm8mn6RElyLSW6e7iRy8rSzojr5boFit4wfML7Sw3/d+8AMis3XviL9jvdOggntsJtbU3j8nKyGMLDbiIJkbY9/mKQR+8AzlSKAL/AIltr7TtRsnti1uxaEliBI7IZPJkLnariJgjAjgtgkEjApvijStLGlXl8ssEskcOYIysm9/s5ZnkjTaCqlgq85YY9qtXevaXfWjatJqFnPKuIvKUlQzQpEY40BjIiBQusbYKJIu1h3ryfV/FI1awnh/tGCK3G9Fit7yRJZUEhRUlkbAKhw29NwPykFcUAV9BmF0sj30rQ3EizG2MsjxbAu8cb1JVim3A3cjjIzimR2dzdW0gWIebsje3iUrIiRGb57hgvKMQNrHIB9AMVxENxcz21wp+dzbsRcCZIxBHuA2lQfmfhQc/ma7Lw5fq9oNNt7x0utscoxIxDpAjMGmVWBYFt4LZyAMj0oA6izttTSB9RjVGaCSNvLjaWT7Qy9JI4z9xQY8nk8qSeRg9DpurRC4hS8S3FwhVowWVFR2bKJPlVLx4ALYPBA47V5/oPi3UYNXGmiJZWtLtxLEYzb20se6RnkYuBgqYncLwSCDjqau+P9Ts/PW5ijht3kQsAgjUXER8uNgskRLF1eUfKygAMMNuBoA0fHerSR6bczO1u+Udo54cN5iyMEt43YR7YwscKbQMAmIcnbk/PFjfm7knIumgfzAY1dipjVdygR/N+85JJwBhcAdK3fEuu3NppLJOhnlJ8q3V5XkDRKySH+INkEHBIBx714HL4pEFx5y+d5yzOQsa5ABO5t8hPrnGBnAOfSgD3jQtXu7TXDNdvFPbwtHvKhnZIs7vMkDSDGE3dQegIHavpFvHGgSaRFpixrNFP5LG8+zqsiu0QDMS5x1RTlT/ABjI6iviXw7rMEklwblp5ZJIiQiSEKd5OAYx1UDgdjwAM1MfE0keox2VrM1rZpGfLjLImGXk785yQ5AIAAwO3JoA+idVv9MjlMrqmJWlCxtKQZbcAoBs2r5XzZIwWBwPlHIrldUv9Rs9OiurOY21lh2kVebiacFY44wVYMNysDyQFAJAIPHEXd7apbRNdXJmdk2uM4VjJjIJ3kRykgEAddjEcZqLxN4nsBoPkI832uWFvJMsjFHZVMatM4wUkBLcYyQp47kA7/Svi6dDgi0yJvPBEibBIzESOF3H7gyfM9T8oOcnivNPHfjfU9UmMs0skDqp89ZXYjYdg3EHdkBRwRgYOOgOfD9P1VtPvA9wQ5Dv5gR1YtEX3MIlm3YJAAyvPXHeuz1/WE1S2M1rgCVGDLPISCsYG8ttXOduMKMDgDggUAeWeKvEd1LauGufLEZZmUkoSCQwVI3Hzg4B3A9yCBXzbrmpMbmZo2Z1b5H3gsgjypA3H7o3k4x+dey+L2V7GRnW2MvmyEMshdmg3kAk7hs+4hAOCA7A5yNvgt8zyyFkDbLghXO4NuMeNxAAGONpwc9euaAKtjcSrc5Wd4ipypy2F3EBiTjjgDuM7fXAr2HQnuJI40yXkLxlZS8iB1wxO4u+0klxk8ZGOnfzjSdPikkiTy2aV8ZOSjqMnCxsWwVIxnI4I69q9l0IR26L5pTyofLgicqhZWfAYOHTO3aQAWHBXjPWgCz4m1a5u7WeG5jRIrZTIsXLICkREaqFBypw5x7nGDXgOpQ/MZ8ZaTrgnywG3kAR44bIHftj3r3zxAI44WEkYQgpleTvjK7g756rhh0HO4+xrxLXFSGVkiZXjcmRWxtzkDO0D7rYUY/zkAo6WQ0qlyBtJbcQoy3IzjoTtwMcZIr7w/Zt1S0t/EFkgeVPmGWktreTJyiEbvMAVsOSB04AORXwPDLbx7JHYqW83Koqlo5FXeh+d8IhbaMjtk9q95+EXxCn0PUI1R0iSaZGZgCrko6ssZmAyCME8dmPYkUAf0KWviaG00K3u7q8KN5SQxJHIpuPNYnYs6ALiPKuVLYPycgBgD8AftTz23iHSL6O4IWO0t5NkhYBY44juiDDq6blbYByWcAjk1ztn8XZ9Te1D3ErxMwwyOrKk0YBLPhQckk7QQcdM8Vzfx98RPqPhOJQimG6WOSaQCQSTSwRrGiyY3CMhSWA/wBrqT0APz2GkhpHeF0eGSVl27QGjKg43JkkArg5B74xmrEujxeWhiTYedyklyuACW3njDZOBkkYrWtIEjZi7jMzoodvm2NuGcHGWGPqcE1u3dv50IcIvMYGxU2LtjXaGVs4DEAkjv2HFAHJQ2CEYDZkCkAKvUEALljjnAPPPT6V2OmWEIZDEwcMdrStJuYMqRt5bw4zlWeTkH5txGARWaICUkkY7HRo1CsxLMpySSox0IOMH8SK6bQow0kPlQeXEqoXkdnYGQlg7OwU7VJz8u3+HGT1AB3ui6dPqFs9uqJdOX2thNqyEOHk8oAqIg21QTngHHHOfQbfSbnS9vlWkFy7hoVB2T+XJncphJLZILEg8g4GSTWBoF7a2jxiDKO2YnDFQ2W+88JA6gDnOGwDXoEd8hijigDq0cTyGQsTIGAQ5QsAXOGYliT04Y8EAHnd/o88k0kWqxv50UkkxWT9ypaQA5WOQjcCeOf4o+nQVj3elm3ON5iFwywbmG/am5M5ZvuzAhcEf3ODzXZeI9YaFoY5Ha8ZZA8UkiRJOAylvs6yAsXjDKGAY5J7jFef6/rqXVpCtxKole4aV2ZDvO9B8m8cLEFK4HXLcngGgDbMY0uTyIpsmYNBdL5nyFo8boyccgFTgYPvnoOt0OeWBJTBfGCPb+8WUNO4lIlXMRRD5ZHC9c/NnnnHg8Ovw2zDzczYYB8L5bxNt5A3gjzAeMYPDVvaZrUYjDKZI2eaaQ790YaTad24KTvV8ZxjAIHoKAPfrGWedJit1HZuhd1licyNJ9oyHaWII5LkYwWJwGx6YwNS0R9Qa7nkZJNvzGWNhC4LlZN+9xmYgoeNwY7SR1OeasdfBQNE0k7ySMpRhslyF2lkcHAXIdSMg8cD004fE1sbmK2u/IYZWF4Q6q0Y3bELCOUfIZM8tnJyOOKAKB8PFoJY/IM7MWVZ3DBdqj90xLvlHD8D5duDnOQK5HUvC8sUeIox5hwWVFKq75yc5yCSpXuOB05yfW9Ov5wyukgUIytI8C+Yltvd03EbhlSN3QYGB36zXlvaai8ipKiyJHLK0sjCJCEQv5cig/vXIwAMKcgYzgAgHzD4j0m4ukSVbURSM7o/kgRxyFMSCMpu/dqpkI6gnIHVTVfwRod+uvKiksIp4VaNYw7I5UMyMoPygjZ1IB3dAQa9h1RdgH2iEIYZVFq48iNdyMpaRhGh80gnbkkkBe54rA8D2LReK0nMSr5rxtuUiIqskm5Q7LJufcSQN24naM4wKAP2N+EOjXkHgnTESOXENrJLdJGgddypkbgFJVlB4wT71297fyRL5cyRNIzGKIuytgkLseXaS24orDIxjjGOap/DLUX07wZpEcF2nkvYOkrPAiu8bsvmQhVBZnIY/PnO08gc0/U7y1drklt77Qqi3CE5Yl1CLcBSDtQAfMp+XA5OKAI4dQnZwYWysxUSQMcrsK7iEAXrkLjOc9O1eh+CIZI9RAkmjaCe5P2ZYyUn8o7VPmowBOWdiMcYGCBg14mur2NjbTRm4InnmDxSsCjiIDIilV2BABVlJBOd3JCjn2X4ea7p8ptbkXIS4+6zsAXkVTl1GFOx2jDHJJDAY5JoA9J8ean5V9b7GRmZYra2CgvlPJ3YK4+SfczAlW4BU8YxXx18V9WvpPDOq2DRbpZZJdqfMsjJsy8hmDr1YvtHBKqMg1778X9Yihvra9OdnyhmQFERJFBd2VFHmEGNRkDdk8HGa+ffG8Ca34amuY/NmmkWaJDAwcSxwwLhgWYfONoCgqSC3PAFAH5VeJrS7fUXma3O4ySRt5sZDQnkliT9xwNvBHfk1JaaPfSKQLdU8vcGOyMs4UYLEFQDhDlc9C2RnrXqGqWcSX5muIoxayXMvlxy9JQzgMDJuGZFVByxx8nQ4q9ClpI7mNUjkkUAw+aqKkjOR50ZE21t0SckkgbiaAPDLjSr1JCWj87yyXSEBHDFmUbdqtlvvc4A+uaguo2OmLPMrSSeaixSyAq8kSxvsSKckho87wwPIOMdSR6vc6eqtI8rOFaCaSOIR5UMUG51kYDHAXEgOOOATXI3VvbPDJGcH7OdyxgKRzIyn51BVh8zcnruHYZoA81hVd7GKRopIhvjOdrbyykfMzYDYDZ9z75qydOmeRHuny4d5DOTJ5kqIvzJvG8ZJRccc+ac8Yxq3MEaLKkUUIcOhDkoGCLkYCswBJLoBgE/KCM4NU53QMgAMSKAx8skEyMirI37wfMSF6EY5AAFAG5B9mMiuPL5VAsSEIV2Kq4JJJBIA646cHJr2TSryK2skufM8tGfaWLcKnlq23aYscfLwD0YZwRz4XYRbC1xGSwbcTudc7kU5VlZsMxGMe+OwNdaviFre0aCWVXghSNxH5LtvBZ9zEIuSoMhGCSfmABOBQB2fiDUnaMggMioGBUxuCSWkxLkYYliDkHcNo6AAV4l4gnS5R4xdLFIZQY4wwYAlsfLEQdwwQp9N2emTXbajq0UxkdVjiilESwxBm2KwVVCFHPXax49eMda4q+RGYbkSVlk3hzBsZVAZiDkAqueuCQcAA0Ac/FZI7W6MkqSx72eUSNtddx2cMh8s7QQMHGDx0NQ6jvQGJMox6pwcSKz7m3FG8xQF6knI71vByGhdtxTYVcR8vgbACMDgZJwPc9Kw7yRXcRLGDJDGWRWcoTjLFcq338ZIAOR7c0AZq316I5V81XVm3mQxhZJABtABxkfKh46Z65yal04TNN5csmA7KP3kYYIHG1iNpDFdm7rnrxVi2t3aH7S0DGMN5R25EjOp3FFwOnOeCT8wzW5aQwm5jkeF49pyQ5YsVKhtpITJDDPOCBkjpQBe0NZYbpkRWYSQush/wBYDCzLG5jhAILBTwSOADjGcjWMOn2d7cBrF7gI5kQFpEUBnHl7Ygi4U5OSCVJPAKilWK3jW3eBmiYzCSQKoVjEoGUU7clt2c5yMDNWn825vpJ3/wBHilhEcUYdXOEQsAw24ByV5AB+bP3uaAIZ0e6ie4S1gjDl3SArcKFYAopD/aQu3PUckcE88UyG0jm8qO4ghkYnFy8UkybA3yFQCxJXB44zx68Vuaey28LLkqShkt3ZRhJQFLuXOOGRCCSSSVXjAzT454vL3iGNnJJJkV/N3thgCsboG5UHHTjnK4wAZFnZrFHPbv8AapRHI/lGJkbyY2biPa0eeAV5yOe4wBV6DyljnjS5lCxu2Y5rZh9wLtaV4ZWx/rGzx096Vjbny44HliIEjvNvRFy6EiMbVzs3+UBuznbk+lZcM4uLl7WGPcyunnBd8Z2Z4B+T5gQjYJxjIzmgDudEYWeqabgQOsjZc/aJFkHmRFTIElhRXAL9BwCAAxPXprbRZri+IUb47e8OwRSI6tIW4jdVDErkj+EkfeNcPp1ze2eowy7Qq+aiKZYIp3ihDksYN4DIeWOVIJJ68cehW98IdQuRGzJl5JJWlVY44vMO7LM3LSYXJYnd8wGcA0AdHd+Hp7qOVvJlUwgSfvo3hRGeNZTsdzgqpkO1iOcc7etc/rHhpJ7dJ1gAaW33gQGS4V1KHLBi5Pl5BAI7oc16zp2rwtYh45BLDOvzZcOoZWwquqvjaW7AfXtWBr9xJdRusAQtaRlmhRlUojJhkVrd1ZYySxC5A/hOc/MAfODxW9u16HuHFug3NFMZpI2mT5EhdAdrLuyD3HpwM8GGU3M1uxkhtvNidlWJ2hdyfmdV3ckZJGQCMMBk4r1++02K5llQWzr5sDvvWQx7BG5LqwcSYGyMYO/oDnBBrg7qwi8t0tGcyRo21bkKIyY2UMBMr5ZtpIUBSXPSgCk1rb3ksCqYWgjZkijO5V2qwBBYEliQoGQCQOACRircGlJIssoPlRQOoVVxvZhhiCXYHpnaOhKt02k1rafoqmC3K3MSOGAG4TRNEzEEECSMrwSTjOCe5NdRDphWZUie1EmJHlja5gZJCXCbBHNIxjj2lslgQd4HymgDlm0s3bJD/q32yW5ESN5shbAQvJtyso3LtIyflPWrNl4ZkMjIyNEYJFgPm8NMqZO9/k27+FySQ3qpzmuth0e5t7wMrWaXG/zlMV5bKVMLBgduch+QD04bJOTx2um6QbpA1w0LSS7Dhbld0jhgd24AhmDAdM5wMZoA4+y0BRA1uYWKufMCbW81ZFJG7OQduw4wSMce9ar25trYJawLJNGm5Y1/do5wJAJmPUDackDOSK9Jm8NsxgWFlj835XMtzbKTLsw/lhnUGPPGRg8gE5xjmtQtDppkiWG5aYxutokIe5iUs0ahprlVIZSrkbc7ty84oA5AQG9zvGSqqJghY4LkjML4IUoFfbweWJySMVDLZ20kjxSwyma0EYilkUAPEFAJZgASylowCDn5cYwAT2Ph/VIrT7QZrIS3LJbQxRrCtuAqTgy4WSJgwZlcHALHzM9eDHrMUFpfme2SIK6SSLbRtuWNpXaKSHbt5VXL53Y5BPQZIBwN6JZBIhDtJEFjhCgkv8qRgl2YYARQGJOSCBjpWQ0bOsVtLbxgqJ/njDFypXdkuoyAq8c54Toea7bCyCV4USbKmGQgR4HIJIIc4cOuQcZAXOTnNcpM9xFMY2aS3uYlkwQVQ/P8q5Azwyt05yG9+QDHtdPinaSaGeI+WrNBDcLifcAgIU7AC2QevrjHr4v430+eO5na5s7l42d9+VZWUPyrB3GAN+OcYIOO4x68srWckkgdZ5mE0wHAYuCzeYpKEDDHkHAxwMV5P408RG6DrLM2ZiqO8vBA2q0ZG1flXH16elAHy34s09UnmkAYZO4GTBbaWIJzgZ5Bxx2rjIm8lgVbdw6Y7Dcu3I9R/hXpHiGaJ5pYyvmjyiN6NyQuW3KvTPI9cEceledSwOipI6FUkyUfH30HTAHfB9e1AFYEqQRkHJ6jsc5IyPy+tTwgedGOXGQcDg564Gfxp0wt/KUxhshmUhjuLLjKtx0wQ2R9MdThLVWEiSCMlFYc4O0E528jv6UAd3olvJNNhUJWQDCgbjGny8od3B4wOQM9a9Ri0C7kiBLNHHDDuDvu2E5HlqnXc7Px9R+Nc54PyuxItqtKQJkKhi8YzwHI4GGbgHrgntX0XBoVzJpW2VxLDhZI0ZcgSOu1WQIMswRMr1wW9cUAfMOr2c6M6yuzbC3LZ4YnJGPUEDj2rh50lVnTaQXkDqcHsXwee3zCvaPFdjHDLOArmXPIOGUgbst6qfm5wOoOa4Mac0qiQI/ysF3qGAwvIwQcg7d3PtQBladbSYUSqo3yfM7EE7cYAGHGFzgnr92u3srAJFIJ41eLyi2+IfMAGYcHjKEE5B/SskWMunmKVUJRh98gsu0ccBSf9rnp6mti51cPCURWGFwAv3VKnGV5+UZzjGcZ6igDK1yFEypjCuYwrINqbflPlnYhxuC4JJ5zya84uUWKUbSzZIyMHdkgEjBHQEkZ6ccV195cSyFywLF8liSQzMx+8OfeuUe0uWkbCFWVyysxJIBIbGCPmOeemcGgC1aQKy+aGA27jw4V1zgnIPLcMceuDWlHCXkUhxGuVUylgoXJI3Me45Oe+MntVa2tXAzMoYFlDuQwIwCQAMjt9OntVloGciNdxAI2JgkuwJA4PJOM/nQB6l4c0jSjb3ZjXzp4bUs875YK5kWMGCPK7IyJSQ7nBKcjA56az0qOeKaEQs8citIx2s7hEXAV1JxGgJBJPr16V55oOo/2fC8VxwsxDMhZVkZeVAYnJTHJwR0IIHOa9Y0bxTp8TXVubXbbyRKROGSSWbLZliBZT5Q4TkEnj2xQB5JregQWjXYt2JL2zSMCCVDhkJVA2MDPJ9Mc15tLZsqozDcituZFO0gkkMM7fTHfv+A9q1aQT324BWiuVljBRsuqspIZgOgyOc155c2POOr7yNnUrtOPmGcYJJ/KgDlTZyguXzlGw+P4GOSFPQZ5I79K2tOdkZI1LKpJGCxCksCgYlVJK89DxzVxNPyxJyzFizbv4m9SM+pq1HZrEd2GWQEbApxkAgZ+v5cmgAlsrm2YbmxkAqQfvKeMgZzjORyAflJHGKmzNKxPnDKjCKzkD5FxtHPHCnrjk1ejETsvmYVmKl2ZVOAD8oBXkck9PQVZNorBY44SZA5V9hJK7j8pYAZ5bHPPJ96AK1u1yZY0j83zVy6AI2VyAOmcsNuDx6elaEH22S4uVllxJGN8zyEFzudVYKGJ3MCenXAzxg0+yhggnfz5JowqNmRMAKRj5cspz049CeeBWppcCz3TbkaYOxKJktKuSCjcNlgASce3NAHVeGNDsNVMKXkpCjZKZMtlgzqhICqwJAZWwASQhxk19ifD7wHp9g9oUSWUSTboJN0SwGIEK7kmIllYbctuVRkfLnkeO+E/DQUWN5F8wLKUYJ1mBX9yw38kA5ZG7AdjX1r4LurTS5bYyxO9mnlO0MqmJUbaYzBl2OFLIxyMHnjgZIB9hfCfwmxngeMwQwW4wJC/zH5ipZFXqq8rgkewbk194+C7HStHt5yscKy3UWY7jZGs6Fghc7wTwyAqcjd8xHTLV+Xdr8RP7FjLWisBIzbYBceWscQZGwhhkDAEkgJ8pIA5IzXdXP7Q8vh7wre65q0hghsra4uHJeRY/wB3HKLaIMJM73ZQq5DZLYwRgUAS/wDBQb9rEfBPwaPAXgXUGT4i+L7WaH7XbCFJfDugyo0M2obonzDeTK8iQnaDlnfJ2/N/OXbSm9ubl78zTyzFp55y+6RmeRnkd2P+skZnOSTkluvNewfFzxt4g+LnxC17xn4mlEt/rd4WCjCw2VihEVlZwDChYY4QgHGOScZPPHL4bktyTFHMA8M2NwDbgkPmlUKqPMyE3EkKBj1oA85u1XzciAKuMHAyF4ULuAY725PI9OcVbg04FVSQsp4cdNp3AY5/h52/XFdEdGcb90ZjZAkh3OgLRSBCNmVyzkNn0A56Zq9a6RI2Adqw7uZmO1SyqG2jB5YgD8aANfw7pbSRFUiDsBhcY3+xwxBbp2yRmug1P7PAq2Vwyi6CndlcbmEmMAdVIXIIbk4zTbNXhgliZJRcIrwK8fziMYwkUgY42qBgkYIz1rlr5pHkmeWSaa6GwIRlUKqF3MwGeQMD0JOTzigBVhb7QzhMj2wwTYoDYRcAEjkcf1wl3oH7pJkjZlIJklyWXBYEbQo+9jA78ntirdjcRsGdWJZZE3lkUOg252Y2fMd4Xvz3GOK9S0a1h1CCa1nicSycwEoIwZAuSigYw5bp7kceoB4cumtGS/zuETBjJjWRUXq4eRSNpfBx6fnVG40iSaF5xKsnlOUZVJdowSSDuUbckgjjn8BXudx4TawjllmgSSQktGsjHymjIcHcUOVAxzjqOnJFYtvo1tlIGtlCtI8smZzHkANKQoYgqqIGxuPze+eQDxZIDkOQ8YQFXZULt5ZJJZQTwAhwO3Qd6ElngmSSKXyxHlkljxEwVWJLDP3my3TrjtXpF3oEDlsrcLIVViyMrRbCqrvJHQFR0OOSOnfnLnRktrkJI4ktWZVWXJP3lyflBwpHpngjBNAHPNqV+xYJfzld3yl55hJjGQVXf15GetXdC17WdG1C31nT9Ru7PULGeKW2uYJpFnt5Q4KSxSROCjqVBBHQiobq3W3DIgG2KZvmeMpKS+4hSOQV2kHtyfTFVmQqqK8QAZQwK53MCWy3A6fL3I/nQB+j/wAOv+Ctv7ePw0tbPRdA+NviC90zS28q0sdaitNWjESBViR5b6B5HURooGWyAMZGK9+03/gvn+3tpsD20vi/w7drNE8TyP4Y0+OXDlSskcsSZjlByMqvAORzX4xFFRlKHKvESd+5TvZcjDLySGDY+nPFUjZyFtx86P8Adl9zghNqglx75IwMetAH9DH7OP8AwcBfGHwBrV/B8XfDEHjvRNVaOW5urK5+x6zazwuXBWZ0AkgOQHVhlgMEnrX7kfAv/gvr+xr8TVsdM8TXfiX4Z6g0aC/k1SzSewR3kRQi3FrNkxkHk7B908njH8CjLLufYIyswAJIxhd27b1HOTx9KnZprZFaIhEkQZwVzkEMSynJIwBjp04oA/1HfBv7W3wB8cW1jqHw9+KOg61YXNqXjuG1SCyt7ZAwbbJNqM0R3t5pPyh/ukk1p3v7YHwF8KNONa+M3gH7bh/MsP8AhJdOvHikRcrlLeZmJy/JAwNwJ6Zr/MW8JfHH4p+BQieFfGWvaVFDOk0UEN9M8G9FARHtZmePaF3cBe/PHFen2n7XHxXubidtd1K21Zbx083zrSGKUPDGVEkTIuEZjsDEo45OACSQAf6Zfw3/AGs/gl8Ub9rHwn448J6zeLbwyrHZ63Yl5LkhybNYppRIZcx4T92u/DbcgV7SPEkS3SJO72s1wD5SRSPIuNoOXYAqRs4xjqeema/y0rb9p/xFpl7DqNvYY1SF90Ulrqd9aPbFFYxzQTWZjKtvIPXcuwFcYJP358Of+C5v7WXw48P2Xh+z1KLxLY2MUcFpF4wupNeaCOHaIx9ruI1umACfLumIwxB3DGAD/RJg1RgJJE1CEkBgrTCIHLKpwCJFxwy8e5qtca1q0U7rFDo96qkBwbiSDKqpRsNtcGQ4B5AHI9Of4h/hv/wci/GmyiA+IXgLwjrDwzxyw/2faX2ns5Uvv8101CVWV1cZyhwUG0HFfaXhH/g4p+Cfiqwkbxh8Or/QNeguY54v7I1O2ubO78osWSQarDaGFzkEDPVFAbg5AP6qpPFMdmuLqwvbREMabot13EDMeWQw/NgZ67R244NSHxJDcXMdvZ6witgrMJowANvlMFBm2lzskx8oYZz3XFfgZ4X/AOC6X7G+rw2UN94t8TaBcXty0csWr6HeyWFrKWAjtzd6es8cxMY3KVBA24LZwa+gPh9/wV6/Yk8e3M2lD4w+GtPeOY20UniG11DQUlcnCypcX9kibV5Dlym3aCTg5IB+wc/iKGylCz6ppySBd4jfdH8zZPSOXnh88jBPX1qva+LYb1nW3udKu5Y3JAguZEIB+UllKHHIK+vHNfKWhftE/AjxHZ2t5ofjzwbrVqYIVa503xPpV8vlyECGWaS1vH3KVfhiQcMecVrHx58Htc1KVtG8baDc3Fri1eGw8QWd4tu2RIzlXmdlYuUB3cDb8vUkgH1QmtjKTXNtPFhSC8DtPDt4LMyrtJO1RyVJHODyatLrWnyOiC4UOGG1XV4grIcqy7gDuHPB4OOhrwTT762vLUSaP4iuJ4Pmw6rK6M+AGG+2niXyySTgArgZUDGTh3yfEuC4uhpOomcRiGRZb+aOS0m37t0EUc8bEEEDJMg+8Bk8kgH0w7LNexXy7JpYojDG6MGCRs6vJtG7G47U5xk7QM4qKefzgzFdqLJIGJVlkypILKSvzDg7cDnAI4Jr5ZT4nePNAg8zX/C8Vwsb7ZTZRS4Ch/KZ1mtNwIztYbwvDd8YrZsPjLLr8YGh6fC9zFOwltf7UjacNhTIkmnzqrg7SSfmAG3O7jFAHtOoXK3EXkm5jE0u6MqjbXDqzCRhtwVK8bumMEEgV/Nb/wAHAc8tn+y9DI6QxInxQ8PrulCmWWc6drBgmjOCUAJkywY4JHU4x+5p+L0X9o32n6zJpWhGytbjUrl7u5htJGhbBDwqLhxJGU3Fm5bjBXJFfzGf8Fr/ANsv4U/GT4Vah8KfBlzaaxc6d4kmu73V08qVodQ0oFI1t2XKSW7JJcBnGDulUKFxkgH8ten/AGHUH2OdkpOFKuXj4HyocAnZu5yc9Pwp8+nWyzSeegfaHBMcgYCQSLgrtVQnUhc5HGea53S3AdHfMUe9WExBIZSWXCDkMS35Y4NeiWbWtzmOMSeW+6FriMeWDEdm3Ix8xzncDkA4yeKAOUmsYwge3EzDeVZZFRSijJQMVyHyAM4IxgdARUIhmAWaYoqQkOxbc5VQNmxYQ+CNoyTxyOT2PXy2hhklVJCkV0uxZd7uj+UFY7kGMNlTkg5yRjisa9V7WM73ilMsfO1EMgVguHbcMkkKP4s7lORkUAR/a3uwRdRWkaHd9jknwyxF1UOxwQGLA5G7aFYZ57c5JcRx3AX5I4fmCkqGYlWLKSQe5GOOQP1nnRAheRpQeAnlxrDE8eACuUHBwB0HOSSfWlPbqu5SP35YGIbgUTaCzBt6k7ySoAB4IPrQB0Wj3kMzyF4pXB+UJGdxVVcOxJ28kHaDx0b2rvUaG5s45ngALKsY2MSSEDZDRscxHaQQT168EYrxy4uGhSKWOa2HlncEjM2WcFS0UmeA2wryoAOD82a6bRfEj72cyuFJCEIqxrmQSBV3c8cjjOSBQB6LbSTRW5WZF+xu5RA0asrSLk7c4LbeWHBByR7YjltFitVlEHmTMxETD96Uj6syBejnd7DAP1qrZ2ur6rA91bQyGG0lc7RAy75DHlyh2gLhBk45y3AyePUfCPgDxNrq293Z+F9evYUjEEqpYXTxypI4kAXYPubyw3AdivYggHnumyys0zOdi702s2/c0fmAKiIqtsIbGSTjH4V3tlPHOUgNy2x2h3EMX/0iIvtdGWMYJJ2E7QTvPtXYy/s7fFsM503wX4jDk+ZGq2DkSKXXCxShDvYB+VOMDgZ4rtvC3wE+KdzrWm6TL4D1mG5u2iaR9Rt5rdYQjLDNcymOEMp84nDHjhgRzkAHl03hx7+zaa2tpSqTJBlZJRKWDsskgj2M0g3yABuMcYzXd/Dz9jL4n/Ge/vLbQtAmtNNtCrXOr6zGbaFPMSU+WJ9o8/IRyoAJ4APbP6+/DD9jXwp4WeDxP4ulm1aX7HbTRaczE2lncmRJ9zBRmfM/mDBHQjrivr1rmC10i4g8Px/Y44hEk8NhYxwKrYB2qYlAcqC23cpIyD7UAfkt4H/4JNfDyybT9V+IXjS8vWWBprvR9NhW1s5JSmdn2xmL7Q27IVcnIzjqfuDwB+z98AvhGlmfBHhDR4ri3iRhfXVlHdXbyxxjyJRfyuXe4YbCyqF2hmJBr0m9kbVXisy+pyxyEb5HcoPJQgSW4aNSRI37wKcDGRxmqFtpzgFLZs2lrI0vlzM5JjNwLcoZNmZVVfKQ4YZ3cDoAAek2OpzWltc3Fvb26h5RP9qhj2B5mRlbcixkSYgCAdTiLr6ZupahqOnWm6eNruTVpmnjkjRCI4ZUMcZZQgKsFwwAyR0bByKtjU9OsrWztVMYlR2EsNvLN5QlUqqnJO8yGMg5wSQOORV6V4JVRX+RUjJsZMpELW4jk3x7ftOAkZyobdgjOTnkEA87nhs2hRriS+uCPvRJA8LNH5YLMXdwrFXZgTwDkAA4Y1y13csnlPCsVvaW+2CLCSSSrE0+8SXu7hzgEEZGVVRwMGu3N1d2T3Bufs7xLcK4lZD/AKUygll3MhQZRjkhfUDrmqF7eWUtii29iEnvJWecypHMbkQnzImthJH/AKPtdiCQwVgvIzQB5lfSalcrd6vatbywwC5a1jDNEty9oo8yKyjkjKwhYWLEAgAgAc9PEvFtzqN3pF/crAdPkUPDLEQs0yxyMYykURwWcheWC5BbgAk17xf6dr+prd3kMbRadaJHETHsitZXVkSRYxExBkBZd+FG5gWOMZHkviSGKe9lDW7NcSmSQfZZyypGu7zY5JXbAmYM5LMMgKMjkCgD5D1vXLHT1iePE15EzxIyMQsIVcO5gUDaP9WAMls4GABz5Jq3jXU5LiS4sZJZpPOmVMCTzrq43IIhJaxqAypEkZAAO8rkkc5+kfFvh2Sd7t00vSLO1uDNHbSw4upsJC/mM+Bh5WeaAjBUGQAbgpNfOk3h+TQHupGQhLtFnspHRg3zALiIvdJ5WHVwwDH7uyMkA0Abem/F3XX0t7LU3l1GXToZSYLj97epMsZEIUPIBPbglRIGR3ULhSMAnKT4iXmsyzWFlMWsxFg2qrcwZnIjaQO7RkGPAmQDaQjMzdGzXimuz+JPMF5bgS77qSRWSNUjCujOF89DmPIGGDbfuk5OM1e8CajPp19Jf6zdiCGRZD9huVYIwVmlEYmlYGNhKg28ktswQUyaAPoq08dajZNZmN03IUWDT7hFkIETMTGGeNiYiygqSQeOmWwfo/wN8Q21hJbe6guC8rM4DD7RNApYG4UmSNBtADYAO8n+I8Y+FJdW1ZtSlMOnwWKQLDdmVIYQ7B5diTvI0jK+9w43ICSeMjpXtHhjxdNDc2lrfLPbMIVeZrNd9xIryidmuJd6mKQohXeuCBITgDoAffsd+tvbaa2kRbYGs4RItxEYRb20hkc3Ed1uKiZ7mSRgq7sqWDbSKo+KhZ6jZxSTPeXUclu1mRHGXcCGJSclnYzOJRn5TuGAcDGa8v8ADni+DUQseg6g32tRbQDTpxKyXUKmXzGRprrcLtFAAIGPlAIA6+s2+pyCCyMthPdnMjs29y6SMUXbKI5naKQMGJJVcjIwaAPBb7RRFps8UmnSXIaCc28160QS5YFGWN5mAktW84njaFIGSRtY14PP4cScTvHC+mvetEhZovNsEdpfnzIXYNOA7c4BfaSOK+5db8J6P4insmijYxSRut9Dal1ZQkb3AkVg5VJclVIblQuOCQa8U+IWgNbznShaNFbQpaIzJcS/6UIo3Ec0x3ZV9mzcVyV2hckYFAHw54g0fUI7ySBYnv528yO5kMiK1xDGpbmJV2vGjlNuCGyoIxjNeV6pLObh4rSxmjlixHLbPI1wMgIpVhHkRM3l8/MTyM9K+jPFegSaVOYliMlxcSgSiCWXzAFUnfDIseJkKozAFgDvGeSAfNfEegajFbPqlvIkmElD4MUDSbUbO5QQ0xwpXJ+8wXB5zQAzwfpFpDbXkksqxX62lxJOtvLL9itikYlbzN7Lvl2tkK3C56Z4ONpPioW99LawvCLeC7NyLu3MZuUILAwLuZNsZLnLHoo4yQBXMXuuy+H7SWCyvlebyke5i2LMSrPJuMofLJIOQcbclSGHAribTX4ZPtV38iNLdM8MKxrI/mszNEVYjarKm4kgAZABUZwAD9GPBHxEvr+1jjnspJYGENvFfI0RkjASZSzgjBIHU9tg4P3j7w8sGvWvk3MkeoadbWsTR/2fOomRot8jNOAq7XzvBLbgCQQ5DHHwP8MNZvv7M0yK8uLCMNdtIGuHMTSRooP70EKrKgXLMCWAcKOA2PufR7zT30G2uYLqK6uZEkge1gRfKUMr+W+ActC4ZnO58je23ac4APGvGNjHdWE1np8lmPMkMsSK17GqJbyAmC4dpHEdyWADEFgy9gTkfOOreDLed5HuUmjiC+Z5cl59ptoZixUuFKKzxMmdpDcZ6Ec1+hN74L8Oz6E2pSQDT7oktOgmkInYIuGRmIWaPzgcE5yAFAIG4/O/iHw5aoxhkiitjJOkdzcSxu1oUOxnZeR9nwCmQFK8jJO40AfIEvhM2VncXFvcpHHG5AR3aYMSGRI0hUMZkfewXDEDYemK4G8FlDHDFqNlJMwZ286GAMSzSOoAw5CrswTxklcV9geIPB91p9g8enT2v2O5WYpdI6xRGKIBlgZRuCt5hkIAx97kYAJ8F1rTTLZyRR6fcWcxMgkuZZY8SKqqLgoxjBVNwxtwQd3BBoA8qMltd3qiztwrqeJLZDEZECKVEig/cySuGHXrzjPoGn2kDSWqWs+pW94ojuZLYwtFbAiRFZ3mYkBuNu4jaQxrE0nTbVJo7VbiEu7x3MzzzG3yybRFGRKiqXBbGN3G0jb3PodhqFnbXfk20q30UzQxKC8iSxlZQoaVl+V8vIdvIDGMAKM0Aehpoa2EKXv9uM0zW4kdrYhUyrkDdPHJuIwJAc5Q+WBVx9QgktobfUbwySLLBLDKyrcXixFmM8cax583gx53ELlu2DV1ZbK9Bh0uTypZTFby2wtkeANGVJ81vOYSb5GPHGFU5BPNdDqsGjW8qS/ZNNivrRI2Bt5maO48uBRcW7RFCVLu7AEFQeeKAOCvLMXkckEbs4ngufMaaBrcwQBdkUieRIMLg8tuJIY7680s9O1O3nImmuTGsjKpkkVh5cQKjDFMHcpGD3APrXt1xdXFyLi6gCWELweXaxySRRtEZQFljEvlKG2kjMffHyhiK8u1e9uLRxZS+WUWR2e4aQmO5B/ds43R/Lw02fXeDjgZANWxvY5THAqwGO3B2Rs6hZplCAySDJwMgjggk8+gr2PSbJtXFtfTR2qILe4hSKJ2N2k8UTqflYKGfywoG3CgMMADNePRizt7CNp7aO3Nw0MkFzCpfYw2ZBZGyrqIsOrBTuHIzmvRrFW+wL9juDJKys6XEW9mVnidowdhHlMTjhhn1zQBW0rL61Jb+aJoITc20McbiS4ilmBQzJEpywWNXz1OPbp3Frqc9tDqFrZzSXkcBSG5ke3jgEaOpjEiQGTCTM7RgnJJ2lsZzXlr2lmlzHdSJd21+CqCP7SxlFxtkdXMagFUZSpDMOQ465xXoGi6vaum7UbJ5nnezjmhjlESrLBGlwoEZiBACMjMcsOfWgD2nwHPps07LJZzq7RIt7JGzRBZDIxt5I5Ix+5BAyyjGcbQe9e6eH73UJdTeFWihttCSdjM3mOrtfW8Yj3z7wSNykj5Xxk5PevOvh74bK2VxexmSS28QCP7MnkoPsTRBg7ylnPkY/doDwTvJFeyWuhxW2jRwtay2tzLDqstzfwTgFbaBQIVnZzzHgIQSCMPkEcZAPiH9pvx/quiWNh4VuL8f2xqd82rXtrFI0ssBGIbK1lizgJtLOm7bksMdOcbwOs+v6Cq3JSG/UwRzNcj7HLtjWT/AFcaIQEaHZ1Izs5YnAr4x+PfjPVvEXxY169eS53QXxtQyyymIRWjGOGRSH+ZAYkdB0OBwQSD9A/CvXb19NTUdQna4QFolnKu0krPCiqzlCpMvkozAbhweTigDZ+NvgqGbwrcXNvcLcT2cS3ZjjSVt3k5Ys6dJRucjkrtGMbq+KPEssj2emXqxNFZvZusqJMBCZbaRSJWUREuSHbGQMFueOa/RPxBfJqXh++LBBbz6fcwzBkPzLKqqrSbCdnyo2ATzjpyK+GPE+ng6FNEsR8qG4b7I0cjHzY1ICEE8yny0IwcdjtHcATQLvSfF/he98I6teSSQ30EbWU0qqCl6TLsW2BjHKqWyS2D096+IfEOlSaNrOoaZIpV7O6mg+5t3GJ2TgqcYOAfxr3K0iex1W2vLO5e3IuI92GUKCD8ylucDdk9BjHpWp8d/BsVjb6L4mjjZW1NGhnlVD5U7CJJ4ZI544tsp8uYKxJDZhJ5yDQB8yxySxsrBzh2/wB7BzkAgnGefU9a7jw/ql1Z3cDwS7ZAWXClVBJXGS3Xb8w/WuIeLaw2jZg4KnBAAPC5Gdx2gcgd6vW03ls0nmpubBGAofzAOQADhRwORjOM9qAP0i+CHxa1G2nsbG5ubi3kEZht5El2yb5CFMj/ACD5CpAxwDznOSR/Qd+yV8ameHSNH1mRo1kgVGuHnSNYplEahim4tH8wGAQOGwM4G7+SfwV4qvdO1KynE4McARGjkCmSRFZC0akfebcTzwcHqa/Wj9nP4xXEOr6dA90VguFt1MUxBlDlkWMII2PyFiMHBICAd8AA/qysbiYwxXwu4JJo/LHmZZsRzYkQxPIAQTtY7iAOcY7VxniP7JdXjzrKi3MU0gm8tUJcFRO7K4k5OT0x3yOmK8U+EHxSg1vQYdNklEtyqQGVp5IpGaEqpGV3YD5YDoCM57HHtd7e28ZtWtoRLKsyu0AjikeRbpBHgvJyLdmGFwd2FNAEfiSx06Xwjc2UFx9kvZtMkLzkuAkUsUkp5cA52ZGACQGOOvPxB+zV8Krp/GurXEmuRLGl1crFMvnTW96IrhpPMiLswiAMmF4AwoZsNmvtyexv7+01W2t0edJdNl8lZSJXSE2reVFBJIxzGrcLg8gdTgivMP2cNBNjNc3TeRvs5XVVuDIqsFhhkaLebjHnh5MleeAQRkgAA/RD4b+HRDo81pOwkRriUZySZSpIJIB+6zlz6ndwADmsH4qW+nwQRQvab3i2Dy4Yg0CPGjPI0++Q/umjXlhu5IXvXX+ENat2tGEjtCq/OdihSWIjJ2bWXA3KD364wcV4l8WfE0bi6aG5g3NHPEqO7IAoTdkknJba68AKM+q0Afl38eANNXWJ9PuLdrd7uS5WynuXto/Mba08MVxs+Q+azbSQuB2xyfkbwD8UL3RL15mum41Bo54TPIXiXLjckgRg37tAOCOuQe1dh+1L43vLN7jTbe5jFreSuksS4G5mIKt5pRisgZyN2RuUfdAxj81R4mv0vI5bS7YNNPJ5kKFmCbJuJHbaDJIynOAuMEAqME0Af0o/Az4r2WpwxRy3iNvEblxtJUNk78KTuG1iMYySfU1+jvgnUY9Qla3trgzQlDKjTxGLzmEYdd0bMGA2kL16LzzwP5nv2XvijFFf2sM9xLB+4RLh5VLiOcKFRQsZCvGSV2kHAEoz93j9yPgr4kudRtbG4upZSshWJZdzx52CNmRQHDLhtuT0+fv2AP0PtriNYVG07SACuRtwu3KEgHnAJxjB7mrM19JG2EcBMYjGAyBMnDEbsY2njnuOlcppkxlsRvJdBErI7DD7ipIJYdSB364HJJOaz9R1d9OhfG1wCNikk5TKklCr/MdjMBkkDqc4wADcn12NJ5WwrCaOSFzJGXj2lhkjGDHkkbSOa537TA8FzPDIyi1mhG/dtCzSBzENrFd0mI3I9NvJrzPV/ENvMZd8oiaWRFWFmkdpIirBjEd+1CGVT93PzHkYrLs9UkdhIWke2nJBQvJCrzbdsJIA+dlymDgbunyqaAPXtKM8gkkuNm0sWRS+GAkY9WDkMMg4C5xjknINdGkSafIzGQSbgWLPGRnoC33QQAu7jsPWuC0S54RZZDuVdkiTInmfK4K5wq7RjeCT2AweCT3/AJdxe3a3MkQYFAmEQrGVVVXasarhRyvTqcnvyAfyR2PxplE+bi7iu3klhXzTMUlhEDl9sCqxA3xnazFeNoA6kV0eq/GVoQbuHVAhWR4gss6mQM67oCIpCDKdjPGSEOMDdw+K/Nbw1c69dtdXBaW4tZLXy7WOSTyJohKislzJFuJlPmxndwMLhsHBzb8YS3c2hRrcalJBqkcn7iNLr906LEizDkgpMJIgox1IJxgbqAPtrSv2hdSm1uY2WpuC8jW8q+ayvJHIzwyYRVwHHyZ5HyFxgE7j3qfHltJiudOmjaAhUupZUlEk0pWPciyYyTGhJY44O5hkdB+Ouh3+vWuozv8A2k8T75ESMTuZJPMZ1RlKkHcwDZAxuBGAC1ek6trmrvbXNxFNemYAw7wkxLsyuh/etwG3ht2QeF6dKAP0t0v4wXF3qD6mZPOgHlyvIV8+1lBO7zJo5SVYg+Wx3And82C3I9v8N/Ekaos2+aaaWJo1QQxsDIyNuZlTA/dsqj5hkADdjC1+Qngu51S6smW61Rkg8lTEZGuPldX81QFVW2kMWAPPAGT2Ht9j4q1S1srELqUsEli6pcJazhLi4jcKSrsxO392GVcHgyHuBQB94fEzxzDpGlQakb3EUV0qXFs87R3DbQFEiQybhsDKx3EZJbBB+XHzRd/F7TdRu2WyvGhWP999pEiCOWeKUF3eIS7lgVSxKhG+ZsYPKr8w+Ntc1vXFkR76+kiZGaRZJJJgixBlikbbtKlYyQOvr6gfKuq6zqFldpbvdsrx3MwQxbg6hm3yFcH7pDMNxJzkjsKAP1w0H4oSX7Qwz3OzSpZ/JH2Z38n7VKgZZPJLA72cfMCACOPYfQnhjxZp0MdqiXdxHlfJnvJ1WG2aNxEHXJfdswEU4U8MGIAAr8c/C3iHUUght7qaX7BcoH3MzAIyHcGVVPzDzEXk427ARnv7FpXiy+E+xb+6eKCGVbbM03lRXThIlumAIw6wsQSM9BmgD7d+PnjKyt/DWs2ukiJttrJG9zp0auuXV9lx9olUfOqZJZA29SACOK/Bf9oPWIdCnTZKJ9QuD9pluDFF9m3MVIGH/wBc5XnIAA8vAJ7fpDrfiGS+0V7HVdQnmmeCUCWN2kJYCTylUEoRB5SbSpA47cYr8m/2l5Bd6nbMpihz1YBkJSNWiCMEkYEkRgjgEZHAGKAPEB4tmk3LJczc5LYAI55I8s443HOcimJ4oncLG0524ChMqNmSzB+4D8ntnivPGJVtyuScFec9CAeh7VahEygqWKI4VmXbkMoyFfYSN/UkYPNAHrWlalcS+XGbkiJo5X+QSSSLgkjCqp3AH5jgYwTzk10ltr91EiosrzxRvEPtALx7dxdMojN88eCBkjI8zkAV5HpYmSaKSGd0aNsK6kxueCCOPukDB9cDGcV31lFdRuuxBKs58z95hIi5wDtQMoTOzkjrkg8YoA9a0/XLiSO3R53WPzVURN8kqR7w2/5wAR83U54UY4Arb1a6n1UW9uySSyyJCElMm4swbaoYEc8McH0H0rj9C06ZtSjutRhlKu4Uom1RGiLtjjwwwxwsYwSOnWvoDwp4RubrVobkonks0TwSyQrKPLjZfNCIpH8WfcAEgkigDi/C3gy7fxWYvsciYmheVYyI1IMMbpEWaImHlTuOcksMla+y9J1PVtF0yDTHzZySQguC07okkiiKJyCMKxOUU4OBjO7Fdl8PdN0A+KcNeafBdSywtf2d00COzQRQqEspQhIjwgUFhySD0xna/aFSDwdFa+KdHt4Et2SC1lV2ie3IlEYRwy7VV0cJlioCkfxA8gGf4e1WS0mn+2+Tany2jjnuDHOJJHO2QQBHDDeS4DEnGd3VcVcvQsTC5iuHLtIq27sQ6naGfYsjIMsdxOWzu7YHJ+VpfFo1RprovNFvaJ2Wyn2MYkfEzHy1xGDI6Doo2gcHivXNB8Zx3cT6UZoTbTQo9q85j3hwjFsuXJjdvLUkMdxOMcEZAO11HxlrCG2EV/MIGnlhLKkka+cVUPI+GO2XzGUFshcFQFUYxwOo6XqDXUF9HdNNckySSSRuHzIkgZnlOQF+UBSSXxuJAB5rlvEevpor4il+1faoJJJd7giCeRm8pVl2/MFaPcwA4BUZJ5KR+OrldKh8uO2nkkyzs28sscodXgkYuTM5DYyVI43csAaAOkv9Uu9Oge2E9zmJCztGxEPmdAYgAGb5sYYkA4PbFcNDqU8sQeaQme5WWQMDJFNJLHLL85JQrJJ8wDYO87ACOprU0zxYuousNxpluEbdFOzM26QBvLEahmVSAMfKQWJXj+LPJeN7Y+F9VsFXzEhkDXVsN8jujmYyeQxzsikUkD5OARyc8UAeg6BdXmoxS208ciK7tJ5ZMagR79iSZHyiMkjPI7fSvTNO8MmAXNzDc79lsXRsuC4jTIW1cfclG3YuCoyuR1rzz4e+M9GaeaK5ULc3iKWOwGHcQS74yGd8gZIbK8nHIx9HaHd6E00EeBJaCKGV1t5ZFaV1lGUaUIMOxCgqMbgxUk4NAHk+u2EuyzuPJuxfEq+4iHCSKplCTSlh5kxbcCGXBHPWuP8AENzqdwNKF9BPKI2aKTBdXB5kREkRMAHJLbgxyBjcBivpzXLXw8z2rTldtzG0piE1wjxs0hc7CpUlEAWMq+84yc4IFec+Jb/TrxreCweB4I4ng4iWRHuQyMrkwMC0bJ5YBBUgjGc7loA861Tw7aajodzcX188M0UCFmuZJNwcwhViWSIZfaGUBtikYxnoK+Yn8MzWt1duzvOsjb4p4GjeAF3DB5HUsWyo/iCtkc4IIr6h16bVjp72lra2avbyMj/KWMQWOFAGiYuySb0djuJBaTBBxzxaaVqkdjczz6bHbw3iuTJA0IVHj4cCBVyoLEnjIGee2ADyGA3NvNHHJcqEGIbfy4nVQAQzBnVclSQeW7g9PvG1bWEsl9CovikFyfLdGU4kJl+YGYSAiNCwxgjg8k4567WPDNzbWIuIot0cUcdyfl/eoJWmyV6gShVcHGMAA4AzXllvqmqS3MECh4ore4Z7dpLbL+azgtHE0YYEMydG+UdQOtAH1tq3wImh8JJqsGvMi3Nqk09q370CV3SS0kt3B2kbjMpDHkE8qVYj5R8X22sadFZ2ygXH2eOSMPDvnEw8w713LnBCMTkZzuGSa9pk+Iev6n4di0i61CS8F1dxGDTo42EkUdrGVWULDtLyPPLuId8gxAhSAa46W0vb1dZhutPuTFb8iUIIV3MjlygdDgrJtzgDkYHByADxJp5L14hMGil5jY4IGFBKAq2SpA3dCB16VcuLe5tLORUnYM3zTFpXdnEgIBRWc4+UD7vB7kcVelt0ea4HkwpcG6V43BmURKXAjiAZQGlCqSeCGyTVbW54/wCzLZFkYTFpHlkP7sysjCPywdzBVGQe2BgkAmgDx7XvMkjmEjPFtUw7RkknIy8vmHK8bvfnpXG21kpTDKSTJlX5DJhSAq845YgnI6jtXeTxFr0rO5cIwbcTmMuuGAKkEONpBJJ57+hhWO2mwARti3PIERQV6OdzZPJcdOg54oAxtGs5pb/yYWcFdqDfIpGCqggnOAu8nv8Axetd+0M1hAbeEN9puG+Xegk8lV3Dt1OScgj0Nc3otncvcloAwMzhlwQAwDNheBwdw+nPJ7V6RY3HkPcrcxtLJFFKUllCsRujkGY1UdFzxuGPl5yOCAcVr4mjsbaMyRtKF8tpopjJ5+0KG3hZCoZWygxgAdAeteX6upeGNHCxPHvGUU9Plb95ydxI9MY7nFd3qdzi7kiC7hJhbeBQuIwx3NsHckHPTrmuIv7pWMoQP5YbcPMB3MwIBXcRkN1zgDGe9AHHOJokdkYgbiCR949Bt+76Zz9O1XNGu5ra4jeNmLeYo2sUAJOQMruyBlhjjnJ5FFxEZXlESEKQzKCQ3BPzFm/icDnPsazFST7QXSTDhGZgVyQqAbQr9EByoPpn2oA+ktH8SXkkseJRAqKJBl0Ul4yA0KqEwzFQBgjk8A54r1/U7+41nwhdQPI915CRXCnBcI5JaQOCmdgUgdcLtz2JHydolyg8srJgnOA6MNxUrwoQnDFtw9h068e7aFr0n9lfZjcQqZE8nyiRuy6keZypUy/O+NxbqOPQA5Y2sYV5SqqqAFQcSMSzHBOxAdvHIBAOeBTo45baJNxA4bBwyq4ZQGxuxjAYYB7kYwOvezWdtLAzJHCyHYZztIZHjDAuJGYbV5ycke3QVzd2gj2K84FuSkbNt+WOMsc7ncHcxiIAyONmQCTgAFGBPP8AMkeQbnUozSK0khI8vIYjPVcgHJ+5kkCteKBtOuooQPLtJYlU3pWRjcR/6xQjAgOxJAOecdvXmobq0MjKtykXlq/llt5EuAc7mwAmecknv8o7Vqza9ZzWUVnMjGWLm1+bCohKGQdSSCV+XkDLHOeMAHdW8JtoFug8gVj8h80s24HDDKAFAGY8Db1rYtdQvZJbi5u7h5FgTdCpRmVgiZWMNjk4IzuPChuhxXjH/CRMAyMzmMcovmAlcPkgliOCVPOPSgeKJppAEnlEduhZkVjsZSQMSKBz0A6d/SgD2TUfN1ZldJldnCuwwUK/LtG1hwuAWxnJJPXBrM1DwhcSRwRFzMkkTOZhJ5gQeUbloXOPkVYhy3IG0oCdvHE6P4hkMqorlwHDKpLKmEYAq204xgkcg5xivbtK1qx1C3jtVdrZPs0qTNLgI88kbb2O1gTuY8jHG0cNzgA8Qm0RvMnjheO5mjRC7KxLebKSCzb/APWSEkYI7KMinSWklrADebs7RBAibowjRjcZGI4OB6/3q9BazEVxLcQ2qeXJsRmZiQpTKqXKpgllQ44GCw5FX7gW9xp1xb3NqXe3RporkKHdIlRQAf3W4xkKikEKBnJyTlQDgLIai2Ira9liUssroZyiFj5m5kDng7nY8dSeeTWumiaoXjuTh4uAJVfCMQSwwm7JbcpPQ5K9+1e3aBYkEYiLOSzsrqAhbcuAgACqCeQB2+tb1pdzbUsHuw8UUjny9uVFy2UU/aDxhAvcZBj9c0Ab+mWV8gQyM8pGULK3yFShIRwG3HBwBwc5PHWun+yzLDG0asjBg7mV/us3L5UL/qzt7gE5z3rCsdSawjKC682M4ZjJCsZzHGN8RG5t+1jw5POzOB0rsbDWI5I7iKeGJljRJ5HC4Iih4JJCgcsQem7K8ZxQBxd9KL6Yxz2jtcFnKlQsaSDcURWwh3PuBH3gcKDjnnY+G3ha4vPELuoEkk1yC4OJPszswjT53XERChtpHTPzAdtmO3g1J/PsJVNxdb3WAlVnhMbNvk8xx88wwccjk7ge1es/A/Qp18RxiNPM/eqSZMsCwcYMyeVgcsTkdxxjBoA/QvQfCd9Y+DdKgtmi+0Q2/mskzyEKkqBVkVsBA5mX7uOQDjPAOTPo9xNDcxXKmBSUjlkeMyoytv8ANVcDoWJyRnhQQBgkfQFlp9/eaLp0RgEVusYWT7q7wv3ZArJ80ZGMrkAgHGDgVDN4UkubQ3FuzpcK6h1TZEgjBZyqqxXAJOMsehHTpQB8r6h4MtLoZt3MxUOokcEgyuoOYmdv3ZcIAACvBU4A4HsXwv8AB6i5tYkcCEZaRJicTFwXJfDAgZJAwCATluuarSxf2Jqc1tdW6jzAtuSI3KvIs9w6yXCgnBKMAGHHyDjru+hvhdotjqgjW1byJIyFMcsTgzqxJLBkUrEVyd3zAkJnO7K0AfPPxxs9RZ444+LK3uUXekSypDHCpdBMiZMgLgLltx5A4HFfLGopqUmg6nDK80RaGWS28lYokiO0ylXEpIkVvn5GMbgoz2/Tj41+Ab+28JX2oWOnJdzZUzzxl0MFrE6NI7E7iEVo3AYAk7yHJGMfB3imzi0zQ9QlliguN8HmorNKjCN0/wBShWQM0m5Tg8YAPZs0Afm34gMyIxuJjLFHI0gyFO2YFiMqpOOGfIAySelcve3moW7QHdJIGThlIGcAlQgz8rAOSTkHkZAIxXpOq/ZJWuI9kJaORj5J3O8mZWLksz4LAnhcc7cDnmuH1ZkExUSiJBIwgBKgxnCqIwof5flK8ZA6cdaAOP1HXb+cOvmywLHgRBmM5RSSyBA7k4G45B/vY7cZp1mfE8SwySSzuggkU8AK54C4+ZyyrjnIIPHJrQ1i3KQebbhXBdwDIynkIZFJXcCxYuq5zxg8EAVTaJIoBcNGZ2iWFp3kVE8p92CVVSAzssbYIGcHkZoAxrzUZZJEiEYeaUZVyMuuVz84V/vKG5GCRgjHSsq81MmCHAjYxbsmInOOXVnIAOAVcDOMgc+ta8lqbnzLqJRJAXO4hVUYLDIjOCH56gdMY9KzLqFYvOiijxFMqgoygS9d6sdpwFKsejdRjFAFCHxDNEgj3hQhbDbFD4IXIMgGdueOvb609fFIBADHcu8AoSMgvuG8qCT1+vSqr2FvK+OEDRpGZTuARiCXYgA/eIAyMgZPvUS2dukZMMfMbfMx2kTOpB/iHyDJz6HHTrQBfuvEVxMgB+dUZCrN8zcAA7VZThi2Rn146VYtdXM8cMkoZHQEos/Qgnb8yA4DZz9cZIqjHpkk20kxlsBhh1GIyGlztVeeWY4x264qSSzJcZi+bBOIi2WCJlgR6biMnjqBQBrvfQhW2RAhlzIyuAqueQyKWyrAMM49BjqcYs0zpLE0bxFH3MjBWLqxJwmRycfNkEcbsdKzAqNPtDiNJCFJBHDfdB3ZHIK8j2NZlxP5TMkUpkUOxjcBwshyFJMbAbfc+3J7UAejJqUk1nBbQmFliRW2hFDTyDK7XhdiGcM2MkKfkzyATT7a9AiDT+ZF5w+ZXYKQ+SuDIvQZAFcNp0l2k7KHRxMEVtyBzGI3LDYTny1LA8jn5utdHa6fdXrLGs7EybzJzGcEE4K7lzwffqo9aAOqmmluWt3hcBScyrkDdk4VTgE5JA6jHbIrUUgoitM0W1hIh4kCuSC6lQ2MlQMc4GTxnrk2+mXGULTqDEwSWMLMkpReQcsMBSMY5wC30qy1jcMT8zqpBjCSYJ3bcK07K64BU9cZJIX1oA3FltJlVLNpkJcxxSMBjYjeXIZUaJSCY8lTkhTxjBBq5BZ+SylnDNKzDDhyScO4TLgYXy0YgjPA44zWfbQ3AIdIvLjcwqSoyCVVVaTeRld20sRxguQM1oWWmTLJuFwfKYkNJIC6htwUs5CsxYsCvB4POcUAa6acC0cygCOWIsgkZg0pDYJK47bu/UrxwM0i2Q8wyPuiCltyQqHZyRnAkIyFIKHGOhPGeaoqZw4juJQUTKxq4J2hhgFcNkZyp4OAFPHY9LodrNHujkl8wOxXzNis4DLtYEiRVDEkZxyAeOaAL2laQZI/PnLuUzIscnDSKzL5bRDHXBU5YAkA9xW5qmmRW9w5uFmLXFtHcqg8qOEBwR+8UDDRlcDk5JPTudKzMNorJLJAJVWLZtceasbggFIV4Vh8uSxGCwA65qfxdrC2lrpvl2yxrHYy/v0UTyytuC7DIVIVwHbhSSDkcZwADM0SVEgjhdXiZUZowWeK12CUDKADldsiZ5wCG5NX9b1pHgY2rRRStDGF8iYySCNicxEYX5ipPOASFIz1rxHUfFF9CNjSzrsBNvCyEoSHY/MGIwAQOcHkdO9Yq+J5nlbcD5kPVgpVURjnbkDDjcoUHkgL70AeguZJrK8hnD+XJbyO8jM7GIOI0UgQYMcrHcoJOCSwwazIrOJBCsSrLGyeYybt+VyQF+b5hLlR15HXjOBp6X4hkmtEaC3tkaRAjloxINuCFZkIA+8QTnjcRkE7a3LS0uGvttxIkbxlCiQkiSSQZb5l8kbAIWI5PSTI6UAYttC8uII4W3qynEWZN/ACgCM7iRgEd/lB71pzwvBJJLcxKJbhkjhJUJMwU4Z5nkJKrvxwcYP65U+pnT7v7NYRi2XzPJedXDOGDkCb9+CSu4MQVIJBUe4Se+mKb2ZrmUiVnEiK8MxbLJtbLEnaWzu5zyKANCOaaLcIySXVlRR80b7XQYTL7TJxIM4HTnGa9F0yNmMDeaqxmHz03zLgeUFJG7dwwIUcdjjuBXmUN7DMpnmHleUFDxllZSUKlmXa2VUEdB1HPcitSLxPYIiiMsrKY32De5Kqq73KCMr5LSKW29APUUAemSa5JcK253j8uFVLzEM5RBygyw3kHoOSdoHQYrzq9lF3dSsqytIz72ufMYZZtzpMFl4Uq4UNnBbcVOAoIxNW8UQC2EkBAhnknhjiU/vCbfZl8u3zfPKmMENjORWGPEsZs5WLwiC0XmVDGJWJkIf5YCTcIpOAcnaM5YACgD0XTNUFmpWeSBoklkDK0xcqZCdqpGk22c7ySDgrgDJB+U68dyjqDcwW9wkjvi4ZFjd97h2lMsSrlQCcbtwwO9eKReK7KQurNCVj2ukeSEZ3Adm++VZSDk4xjHcnNalz4ytpINsDqYY8xSeUF2fu4HCscsW2gFueM7QMEZoA9Kln00M0ZjktlIYxvEYnLruIBCv5ZkXy95B3Ejjn5iDhNpv2y4ea1jguVcNCBNIscrxhNp8sOCQ2O4bJwcYwK8ubxZb53GYpEoZdww2QFJkX5QoxgL97oSOcnl8fjq1t7aUQzIrzO48yUlmjiZ42RrbDHZIo3bsk5WT5QCMkApeLbdoJJYUUxXCqTD5hVU3gbtsbvxlvbO75gO2fmXxWby3eSCYeUVYl0dl+Rzk4OwYA5PAyCOlen+JvExlGLe5bbJtZmLcvJheGUNgpuDbRjoTnk14/rdw+pieWWSEuib2kcmN5NoHy5UDdIckjPPy9aAPPbxvN3yO2ZCQuVJIG4jLD1AGapX1jGoi8qZrldiYUZAV2BYrj/dBPAxjrzWxIqSEEKQSeSAMLggZxxg4yealEKKS0JSUkbfnA3KGBBIDfxc9QO1AHGmyeOVoz8pDHehIHvgEtgsBjAJ5x60+GAmVAORuBYYIwM9ufQf410U0AJx5e1wjZyMCRmJYMc9TzjA9PrWVG6QT7ZIyZGcKSTt2hchh04OW7H+HmgD2PwRHbwTQvO2DtBTHLPKHAKYxwBnJyDxX1nok9pJY+WpkhPlgecgcgsuwblaMkfKzgjqTt4xzj4y8M3cxu4FG442rG5G4KQAoXA6qAp/D2r6c0jVWgtGZ5i++NXSONMBZhzuAB4JUKrEnoeAeMAHC/ELS7GzvmS3lSaUASSSoNis7c/Ku9jGpYuRkhsMCQDxXmItpVJEal0l2F0ABSVuQg3HoScc5HHtmvSfFtvLcNLcXCqDKN+H/1m9iWDSA+pB7DOMZrzu31aK2eBJozs3KN5UqH2uAEGF+ZQM9/brQB3ek6Va3uni3mRFzswpCuwY4JG1uq9RwfQ8VwnizQ4bB5J7RxKWZmaNCFCqAxCpHswFyV78fXk9ZDqkMKv5MyeScoxTJMZI6LuOTggjJ4J6c1lajNYXVog84yXTlxJv3MgRdpTAC4zgNnuSOmeSAeZwW016SYY9xjUsRyNuDk7j0ABHcnpW/Fo7OqXDj5/kBwi+XiPbkARgAqAF57471esHs4JpI0SSGOWNopkjJZm4AYK5XK5OSR07Z6V2MEmlxWohSQM7BfkZydrl33Mu0EIuzysgkk789qAODGnqCzGEMiq77GQKVYkDaAeWJVQB+mSaxbhArELHsOQVZRtJOQwDlDgEYyMf416NKGRnKAHewKFypwA+4AYH3QSRk88Vhy6cJpmV/JjMSktkjkqMbRt78n25oA5fyGMcQUPKFdpJFG4KhYBFZl2EKTtH8XOMcGtrSoI5Cse4rn5vmz8u4kjjOR1GOO/wCFaEFhd7QiBNjK6EAABlDbskMD3kGMc+neuo0vw+trIouiI9wBZVQ+ZtPzFlyvXA4BI4btxQBQh00PfQlGKqsqMv8AsAEZIODluRxx0qCXw6gllJyxV5ix2gMH3lV2jPI5PAzivTLHSoJmRrRXLhlcTSuAgijViyqCmA2QufmPAPGOa030Jo79kuXgWNGJYBS3mAncCeQfLYgncpzw2AcYoA8mTww0gV1QSB9jKoGXV9xAZwDnJJ4wOVbOKu/8IbMyIwiLHa3mAIDjIXYE3EbjktkYxx1NeovZj7ShtpGMQDJFIsHluoZw6Kybfm2rnJzzkgcCumsPDt/do8tpN5xTazqE2yKJG2htp6qG44yQWz0NAHjEnhCOFY28lpo1jWR0/wBWd8iuCq/Lwyso/EenJnsNBMc2bXgxskm1wSjiPD4YgkFASwPNfRA8K37yJbSKm5ioUxKrfKwG0nKA59Mj19zWzdfD+402zOoS20giCSxJ/o+GZogxlQqsfBHyjOORJzjOKAPArfwJ9tmluDBCEGGfa8TKDJkHCoxYvwdwxwF7Gu40T4badpirdi23CdzcEM8mJWkicRiLGWG2VVOBxzzXY2mnxpFAJLWSGKUlZmCMGj3Y252L93cz55AwM9Oa9r8N6RbEWMOxHBVgr3DhkTALKXy3ydGwfU/jQB5HY2V1pkLFp41jEbyJGoA3ShsDed2BxuwSCeg7nPQ6Xr93YHEpM9vOCzxRpE6tGAGEjo7MueMjA+XHO0mvV9Q8EWk6zi9vIijpFFHbW4jBSRd5jLyAhpAZFO7jkk896Zofw9sp5WhuE8gln8m4aPYofy2MUG/IIU8c54L4OaAOR0m8guZImb7a3nSgYKL5SxlQE8t8AkcKcc8cZXiuI+N+vteRW3hC3nkis44orq4lTE8a3k6t5UMrp/qY44o5mI5wSCRmvoC90a00jSJboQiIabBNcTuwjV5jErBWjaONdrFwOCp5cbSelfFeu6s2p3VxcStO8xma6lWZFMUrhnjiEvyErFsYggjJAIyOKAPCtS0WS1ktd0ZmEqykvvYpGkcm7a20hgGYgjAP3jnrVuz02Z7+2lk3RvLcKFt0Qr5cc4VXGFUkDynzgDp71081gJbOe83EyxTsY8hSrFslwqmQFQu5iuFHC5JGKbb2xtGtLqa4CzIVkdXDxTkSKHUtMqMCTjB3EYGR3oA4670aZLqWN4jEYWeJy0TOpCgopAx97aeORjAOKuabpsn7kfPJJC0flqd5jMZZy/JYnOzOP4QTkknIHoGrRTQiW5tnjazvygacsGcIYllChljITmQgHOSBxxxVCzV4ZfLgIYSRgEBGLYIIB4C4U44bBxjt0oAqT6fDETNAqeWdzfZPvMpChSzbeTEHxt5PGM56V57qsJuEEyxxkIWjL5ZCSqltnUjAAGBjGV7V7JcREBvMh+2q6oWcJIGAkA8psg5kGARxgjHccV45ruqrPOo06GWFIFk89dzELsBRwGlUbkKrkZHG7HWgDl7YJaXA88PLBLHucI3lkMHXOG2nOAMcA9SM+npWh6va2cjy+bPJGiqsQeTMysAhD4c7VlKqcn0A64rzl9kqNMyHAVJHOCGZSpVVBb+Fi3bOOp4AqFJiI4ykrSBY2dlGEEZOMMCGO/5WOc4PWgD6UsLmLxBEZHgLuAfMgST7oG9kJIHQoScAZBY7RzVGXTkitHuVTfMk4ih8xN8a4VtxmgdTkeYFGCOxwcZrz7wPr95ptzFJbkTH5XEBlX96Fb51kLdFMZ4C5JPA9vSbrXU1m7nuRHDaxSsiSqdqM0mHQzPEpyWLkkkZ6UAYxuo5rUNeMluz2zxxq0YjjuHiuA7RExLgxhwTyuCDjI61zV82n3FuQ0Vos04dWiCJGy4IZHiUpjleSykEk9DW7qukTQWyyNFFPE5y22Zg7gLJ5JSRA6qxAkOPYZBBNecSTpb7DcRSEozBS4kLqMttUSFAC20DA5yPQcUAUrjQ7VxvR2WQAtJFtZlyMgDKKTtwBzj196yJ4ZIfKijQwkJK4mjcPEFLc+WTkxgbBkg9ec120FzBFHJBJGDLcOqxsxwcBvmZXwecj34PbHOddWkQjEZhXdMzRxsJcsq/eYMAMsp3DBYDpigDj54GubG2cBSlvJPFI5CKyliJF25I3ZDHk+h9qrR2jTCKNYvMGdiOJV3MSob5sEgYQHAz3rpptLuYba5jSNzGFhueduxo2VkkKsMAjMinp/BjJwaw2tjAgYqNvyh0Q7pACpIZT0UFTz6Y4oAzp9KR4mltmLEKNyEYYAkj5FcnPKHJHdSPSsG6gYMiTsxHGHJ6Jg4XBGBg10geaAYdQYnVijSFQwG4HgFuvPQdc1Zaztr9VIlCFjhhsDbN2eeD6464470AcQkEpaR41YhVY5yDz/DvI7nnkGnRNJvCsInABVgyqRySMksOTkevatyexntJpoM4Cn5nUBd6YyNpz0IGfzxWQ0DnMjZETlgHHOe5yM56UAV2jlRuARIGLBsjHAIIIByBye/4VFIrE52Y8sYaQKXRjk4KsFwMjNWWHzZff5YyABkE9CvzE+xPXjHephCA7BncwsSyKzDeAwO3g9cMfx25+gBRZFHliPaFZcAl1BOc7WYMfl5z9BWfKmGLEHHBIBwT/un8/wA81ohThhj5VYknaGAyOecHBqCWNFBVi3muVKBgqqm7kl2YcgjHTFAD7TV76xZBaXM0W0k7Nx8piXyCyEEOQAOoPtXpOi/FAQv/AMTnTbe4Y4V7i2RY3dBkZkiXblsE/cdOgzmvJi6lkCrgqQT0cs/3cZA4XHOMdqWfMZZSI2LneZFAJAbJwpUfKMtyPagD6AX4madOjJZ6nqekOShHlXU9qcKAQm+GNiRv6ZfGO1bOheML+1uzqGgfEnxDpt9L+8/0bW9StZjNFuUhhHcoXztU5xk5B7HHzJJgKhGSpBJGR0OOMg9fX0z6VKuQxcFkOMhR0G44HTp8p/SgD9vPgp+3Z+258MbPSrbwL8ePEmt2EQiYaT4guoPEtuWVFaNAurpK6AIpGA65C9T2/XL4Qf8ABbz9oTwvHaaV8Y/hn4f8bxF0d/EGlPP4buhFMVEhltCk0LuCWG5diqBjjrX8hPhb4ieJ/CUiXWlatcIIZopPsc5NxbSKMhg6scqmVGQCCd3Ud/qzwr+2X4hsRFD4j8N6dq0MKRBntXltpCm5GAMTO2/g/MAwB5zwc0Af3c/A/wD4Km/s3/FSG20rW76T4f8AijUhE0Wk+Jo2gguZ3RyfsOqQLNBcQkE8s6HK8gV9rHWPhvrlr/bdnNYyRagURLvSr2wYXLgylE2xSDzXOQFOOjHHHNfwb/Cj9ob4R/EXW9LkuTF4Z1K2mtriRLzUk0shoSmWhmuGRQvl7doWQDB56Zr+h/4L/tNfADw7oWljxH43tbKWEWtvbX03iO0ispcqFjlubw6i6LAYSAfMYn5WKghloA/Qn9qbwGNS+DPxDj8ExX9v4o1nw5ero2ozASXemEwsrvCXOI5RAAOCCEZip4Nf51nxTvddn+IPi3RLzULlr621nULW8Wa5Ihe6gmdLiSYCNSSWUj5gSC2CTjNf21ftXf8ABSX4KfCL4PeINS8OeKrfxDrWp6LqEOjCO+jvrSTUZoHS3jsYnud94pYgExjy0ADsxxsP8KnivXrvxN4k1rxDeXTXd7rmq3+q3cwQ7mur+5aa4LMygsdzgjPXjvmgChEHtHaNyJDESDgF4933cEMuCAzEc8Z5B711elXuwxxjfNESi+XknG5fmIj3EY4GcEdfauEiuHjMkbDIbKgrj/VnI+bd/Fz14Oa2rF0yJFlWN1XKMSQCwIwBt/iO3A9/agD2C2cuYkiiVwhdRbmRSkR8ol22u4wQi5BB4I5zgA1NQMDAm3ZEKqyCPzBIDkjo7KQy7mYjscAZrF0y5iIRwrgCMi5kYMf3hBH30H7sMzfxZBBroRDHBLFIy4guonYNtDgEAtgPtA+X5vptoA5qK1eW6igliZwSWl5BAjBJLqzcIoVT1yMDjtjK1RIluHEcvmq8inzQSYkLBRglgCyg5BIB+71rqbxp/s/ySsySopwzHOwPywJIySVHy9OCcA13Pwe+DXiX4xeK7Pw5oUAETzob6/OVit4GbLFsg4bbnaB7HHFAHPfCz4JeMvjF4ig8NeEbC4u57whBdLH/AKHCPMCl55WUCKLJzkkZ47nFfqR8Hf8AglgdOMOq/F3xbCixSmSfQtJDcpGpaPzpt3z4OegGASD7ffvwZ+H/AMPvgZ4XstA0fTbRNV063ij1PU2hjS5uZpFjlaV5mXdy6gEEcDngnje1f4ladfNewJM8U/mtCsUSiSOb5TH8szS5T92MkEFfnOTzggF3wt8EfgN8NrO0ttI8D6JJFJDawTzTwQXU086YAmkL5Xnco4IJxuxwTXtem3fg3QdOnisfDWmRWq20z2lpZ21pDMhk3GJWmCjagnaMt6jIIHNfI1145WwtGuJJnkEUxjEU0Y2GJdi+askZPKB+SAM5HQjiz/wtSaeN7i2NqttFZ7y87mFJ44QNoYuxO1sfdIzjGOwAB9KL4sslv7Q2+lhJk8m2mu7QCSCySUxoVVjIIy7NJyHBGQPrWlBb6lpzTeIZ4JLnVo5Vkt7RFSK4e1kO4RvAY8H5SzjauAwwuAK+Q/BfxKXxXdyafGltahrtpI47dZ7pJo4pFkcebIymFQAm7G3eoyuDmvdW+Ic7CCOC/Mdzp8AjDlw7xy4xlG348wAvkEgZbNAH0M1tPr2mOLub7O5AJD+VBNukV32KqqF4nVuTgdR3NVr7+xNOsPswurW7uGjWSSSVGto7SZ1YeVEy4W5AyN3JUsgOSAM+Aav8RNavXTToLt543McvmxMkdyYyDEI7uReCFSaVtoBDeYxYZwRm32oXBuLN9Tv5zaoSTEJXCSMBljI4OWl8wgfIAvzHOKALniPWNl/Y2WnI32yVxGZILhY0YBQsQUqR5cjSSEgqcEDLcnJ6tY7fTrO2hM7T3E0LfPKuxFlxuBacsFIE7DoCVZFGGAyfGLnWUOsHULQbIPMeGIO6SCFVVRKAVTMj+YpywxjOBjpW9L4sjnnsYbm3mJM0EZG50eKEyGMsqYw5Gd3ABbAPU0AelRTLbRu1naPqbHJjJSB2UiOGWSTc8eWTcx5BGBx6mulmupZ7NFW0sNPngY3Ald5JHLbBtjZXISQHHBHRuOT08gs/GsVoQqRQBx58QgG+VZJvuyBozGvlsGBztzjFKnjmLz5Li5klAaN/3Ns4CuEJ2LiXPAIAyAfu+tAG9fHVbl4ry8geWO23ubWL7S8G/G0SOCQJXDyDghnXcxXgCqVw0Nrb/wBpRTyNf6i4hjjM5+yQRs4aRzblQzOoDMoT7okOfvADsrLUdHv3tIIdQuIkPluiXcsMcYmkhWQmRUyZrfcq9lySQF6E4Gt3HhuJQLa/ivHCulxFCzBVuXPmyJBbmQFwQuAcD5gDnqAAU7h72fSdQaOSSYTRwtdokdxNII2mSNi7Ox2N0I64xjPGR5p4g8PQW8cP2VYL5/Kb7VIqzqITLGQ8rNIvz3Ee7gbTuKkgsDWlPeJYiVIrvUo7XbG7NbQNkbSHfezsWkwVUsTjB68YNYGoa/p0qOschmgC5BeY/a/KQkmaVw2DIcbWGCACScHBAB5/qHgzSpbOeCX7BNCoTbNMYrUK0irKskkuwAbZEVW/iJYqXYEA+DeJPhvqN5FL5TTGy8w+XbwEzxTMAQHIhch49wiI5VDtKswwSfoySSGV2urq3ZrWNmjVraSSTzXVPMKygyAsuCPl2qHIyAetcvquqR2ssUdgDeJLEAsE9wvlWYCrI/mhYxlBIWABJ4OANvNAHxL4h+HI0xjZyvZSRyW0Msxt2aExMv7txII5ZFZQpkBySTy2G5J8yvPC0gkijgguHKKrShUjaC3EjMWlaad/klEZ2jIwoA45r7a1TSY7yN4NSksoElmldGhZUW4khlJClI2kLKJFH3c5OTxXOXej2F3Nbo9tagKx2iBka2kUBmZJriL5lIQMcMAVw4zg8AHy3p+myvLDE8TAW6yk3l2VLGOVM+QsrqyliCFAPeMYGWzXosFjqemTWrxrZ2qSQM63E4WS6vMpmOGeSaTa22NfkHGfNGSTnOtr9no2mXMl5G4lZT+7ihDSWizBSXd1Vj5sbMHwFzkIMtkkV4x42+JFpZxtA2pWcCShhBaxlJZYk2OrEOrZjQeYcjaT8oAPFAHvuja9dWVzaCdXtXZZREYY4Eukh8tkjdXhh2sS0ZBKjqWzyRXufhbxvrImubSX7BfeQpkkjnglivSJJHh3h1uWG/YhOcByFB45x+U0nxteBmtP7SJmMf7u7VmlXCEOkQ37fJTKA9cfLnA3YpmjftLeJLFzZrfsnnFo7q8lEb3Eu5nUbZFhzEAhABB3DtxkUAfuNp2vW7QzsLISzzBmAgV9xIjaNitvGoO8FEznqBkepvL4cfVoWaQzTwFmCrcEf6OgV0mUsMs8AxnkFwIsglTmvzd+H37Qdxf6XeaiboJ9lhaAxWs8gu7uaBXeW6aEFdsaxq7MHOCDkqa+n/Dv7QWgatZRLcXboJI4oo7OS+WWRWVFVXiWDdvfcuWBII5JxkmgCz4o8C6fZXd1fzBooJIkWE28Ul3cCPOxQkCqSEO85cj5PLXDDBrxDxFpFjZafPaNGbua6nl8hpI1LaeYwqI0vRmU7SBuOR5W4nK19jadc+H/ABMkIimhedAWQRnM6LCsh8h1hJUoXUlvlH3dzA8GuM8b+BpbyI3lr5TXu14zGsqRgxSuxHnW0gBaZkyA3JIDdOKAPyP+J+i3mny/Nb27295KQjQJIbm5VWkMpllYAsQTGXIwP3gxyK830sy2sf2R4ElVZGma3ieOKS3JV4xvIjG0pkFFGMZYkcjH6K+NPhjBfSSmTR7pb6M5BudotfnA8p4JGb94fNwNo5BbJ4zXyf4u8EHQFnlSy8lpXhjaRYzLE8kRJmlVmRSy7d2exPHzUAVfC+vQCW1WzlSecwzzNb3oeSKBZXRJ4SkY3LIxX5egxznOK+sfAmt313EqzI1qnkMnnIES3YIdoSMM+/zAU65J+YjoBXwRo3h2/sdQluEW+IkKD9wsmRGM75UQxgqPLchjkgA9q+vfAFyDe6XYyAo1qpUwiczLOSVm+0O7g5+V3BUAnlR97OAD9DtK0OGHwqZru5jnmkVDBE1x5vEkqpJEsrYCM5L4ClsFcnJGa8w1+H+zLoWv9nzS2ksOyf7SgkVVjwpig3D/AFm4BtpAIUHI5UHQjv7iPwxb2a3K/YJleYeRJFuhAk3KyNHuwxSSQtvJOegNcvPfJPKhuHN9MYlEU7XTJF5iRKjABHwZQhO4lehCn/ZAOO1fQxd6dM1pbaXeYadGj+1PDLGrllDmOF/3UiooYnoBGpGAAD4R4i8P3t0F+wyW1leRCNFha4W+tPJVHfMk3ljzWKsQSwO7owWvpi9gNpdrPDbzSwkOn2i3iMck1uUyYTsJVCyNtKsWGOCBjFcvr/h/Q7u38q2cQTXa+VPMWija0eRBKsUkcLZErsSDuUAheDySwB8V6h4e1O4klXU4bcwwI7rNYyxW9sBFIWDSxKPllLqyjAzwQfWnWlsZDH9keGe8ujHttwsQR0jKMqMsUWVcbedwRMrk5NejeJNN1K1tbvQ47djZxTmVp4nZmuHiAZmlReq75WzuUgMc8gYrypNEv0KyWxvIZGkYCB3LQiXzEdYJJEVVZeJ2HKj5sbsCgDvtJ1LVdLl8v7LKrAOsqW8qTkSRswzaIFYwsV3K2QSqtuBBGa6SK606TUFiEl1Ytd+VO7XymSJXy7b4lVvlHzMmcodxAIPJrhNOi1VrmXUryyngKQo0MjuHVZiFH7qRlGVwshyrEgPwcYNat/NqElms2n3CWd/GWgkHzNJIm7iSZQWMkQVm7n7p+XJFAG5qs011eZW6lu4VleEQGVUhaK4JDTRvKn3BzkMy8A8jBxQ+wWep3KG2mijgtwkc0N9IGhmmyUYRlJGMTkBcE44wCASKoW/iO4v/ADLXV2ZIIFFnevb2ymMukymGZHkKmJgXLbSwAGQBxxQ1G9/s9nvdJeOW0vkhjgjuchnKDy2mkjztSQN82VbPykdBigD0aWw0i50+2sYZGW6svMuLpmSQozyMZPMiljkZpgfIk3A578fNXGpeXloDBBfXUsBjtbmRoZZUZcyFVaRSmFRI5EOGx94EHORVTSdQ1DW/ssSXQgvrBp/NHmFFNlGfNA2FAXhJaQbi3UngknL7/bAl/q8t4bFbiV4HeyjQxwGeNN6PAG+UYCc55DbiBQB18euN5rSWrKlvbhFuJpuWuEZC7FZFDCaLbE5VT/ETgjAx6/4W8Q6VcXkEbNbXsoVIraaK1PnQzQRGdDKZRtkUrIy4UsQVAIGDXzFaveTWk9ws1tfWOmyBZU8sxtt3MI3wuPLbBbvk9fYeyeHFgWWyMNvFayyWkEkYiUS2Ze6h3hHbBaOchS2eS+du0ADIB92fCK91mP7VbXy/atLjE72kc0LQJFAJRm5DCNichnXBbGWyOM47/wCIevXmi+FJtKke0hk1WCW3tLYSRKj28mHuAJMcbVYHPHOAe+ed8OR3qafoyRlWgfT42mlUwxzC0hR53guLaZstiQjJBPK9gK/LH9pP9pvWL74kalo9teGDS/DE91pdjHbHMcyRM6eZ5S7lZ3byyTnAA6HqQC34y+FQgvr3XYzJcxvOyl4dsjtFMrgmUKTgjcuG4ByO2a6nwro9ro1vsmcBZJT5cRU24yY0AZgny53OEYAj5jkZ5z8uQ/tF6tfJbxvNGrlpGniVEWORI0VxEEZdquZAwGOu/tjjWsvjhqN+su6LbOkUhWQtsUSsI/KIYDD4VVzx2x2FAH0Bq/i6HQLbU7Dz4UuZYyHtw0bEM+6NVZjkJF5ZOSOWHX0r5m13xFHdxi1vrdUTyVED2+6G3SQS7h+7XjY24ZJwRnI4Brmpr3VNRv7q/v4p2hvWIubmR2RQjBjz8vK5/ix1FU9Qy0cdorpOqZEDrOv71WjfH7xkG1spwOCOCOvIBx8Vjd3t7E5haJRMMKj7vNjMv7p2Cr3C5PAwBk19ieM/h9c+Of2f5JI4mm1Dw9Gmq2zQhTtiTKzRSKrLsLQsWBwdu3kYYV85+FbWCO/sbwQO6JdQGWFpY2WULGxUGJsYBlBOd3JHOOBX6j/DfUtM8ReHn0i50xLSK90OXTJophGnnzBX2EW8bAO+wYQAEbAOWxigD8DLhfK/dFREwLI24ZeXBAKFhwBkHB/Os5I1SRs4YqQNu7ByTzhhkHAB746dea9Y+JPhmTw14w8QabdLu+yaxfRL8ojUulwwYeUjfu03EhRwduOK80ki8qQ7sKSCUHLqAOoDj36ZP1oAsWc7oQ7h9oJ2ScglgR8inaM//WzX0f8ACzxzd6Dq1hcG5mt1XaYnLsNrIwkBX5SNwYA/Q54zXzMJJEC7VBUhgByyk5K5CtwOcc/qRXTaVfXEAgLOxWKQHahOQSOQWPAXI+hPagD+lj9mX4zuLiy33cTx3EFkwVpSZ2RXG2VEkVTtOCMHGdxABNfsp4Y8QaZ4l0+SCed2kkhjmhaF9skTRKygIEAJtsoxOM4PPfn+Sv8AZq+I8tv4g0KGeYfZ45VM01zcSQQ2cSKqJK3ltiVxLIdowV+Ukrxmv6E/g54+015dLQaojSgR2Vt/pBmina4VvJhaRV5iMhYE46YB70AfbPhDWLvTbi+0m8md7dot8bGMruCozpE+WYtgS8ZboD05FedfC/UNOvfE+qRpIIAur3DMu3Cgo7x/MVTugXOR34Nd3dIrTR3d28IWSONhDH8wV1X5nWVcMCJQduRz3x2/NK3+L58D+OPFky6mtrINSuWijvdhs2EbyuR85YAN90DqwY84AFAH60618VtO8I3dzZi6+ziBi00TNiWTGVBjVWyWOD0BOAM4FfB/xy/ap0eEXssdywzFNCIopWRmYgMqhDleTgsxHIUjIFfCXjL9onV/Eus6gf7Tuck+eZ4JA0DuJJBIu7BLJJHyrKVbKgYIbNfNHxT8W6fqcF5ey6hOs6iEBWeJXlAhjjYiPePMnLed1blYScDkAAt/Fn4mQeKVuLm7vSznzmVFZm2AAHZgD5iSwGB6Dk4r5rstbglvIkf9yEa5GI3h3SSEMtvJI0jYSAMF4UZJfGR38wuNee+vxblmlgNwv7x5VE4iV2BSMbsCTdg4PXGc466k2nXsqC8OFQzIFVkKylGZiyyEADIdT7ZbPvQB93/A7Xbe31y2jhliU7wWWI8sySbWYBlAKcx5wvLAH0r+iv8AZq1a21PR7KK6uNkkRhCuyKhRnCsbjyto8xScAnGScDGOK/l3+D7yQa3p805MwSaAsZGKgxb0UYyQWI2JgAAkIM1/Qj+y94gtp4IUa7PmwrFugUMDMjniSMeXhMAfMu4sN3U5oA/XCx1FPLiWHz2RohH5hkXYSBy8mSRG53NtGMbRiuS8Ua7ao8Mc5WJld3dmBaORV2EEFuFw3Q4BOM84q1pZtWtTHBKkqCGKSFo3MePkBEa5AZXBbBIPGMjOK8x8TG51SaSOIOg+dWjldoS5clFCMG4BDke2SBQBiaprOn34huIZs75zEkzMqRMm0FFjIwWYkM3PUYIGMCuqtnnt7SC8t3edS8cgUFfMLI3AGTkkANyMEdRXJ3HhqW0s4bW4s57XyxDOglkUNl/m2glixDZ+8fvA5477ugi6iklAVjp4ld4jvO1ADtKAMOTuB7YPXIzQB2NrqFy96Q3yI5iZZLjDFpHY+b5jMCDGpC+uTk17Po+uiw8yC/vQWtiBHJEuIflKyRygTMvmp2IYBSoODg4ryfR/LvC0zoYfJkIjAKoWVSDEw+U7SD1BA5Gc810WmW8dzNK11HLIY0aTzpZPM3gEI6mPaTKgGRjIAxgk9KAP4QrHVNVt4maK7+yxRp5cTySRBijqF2kxorM5IQZI+UtkKD81c7rF7JPZmeHJVS0264cOJNqM5kU53EYR8sPcMeK4mLVLue2+1SSGB5yvyMypJKkreWznyVxGd+7dnYcE7citi5k0+WzjuZLhCViLyRx5Fv8AZ1leMpiRSDKWjJIDDIkG7JOQAdDoVq2sXcEzwwPFD9nlDE/K7uYwi5LKCq4yGLEbmGeTXoui6raW10sF5EZI9soePJI80Al/LbuCJG9c45yCc/Odt4vGmzSrbTbIJII4cQtu+RDjy03jEXzgYxgALxkGums/E8o+zLEB9omAcSkeYyoW5RgsmJGGVyoOckcZFAHs+qeJF8N3Xn6bbo9v5uGtYtrpFBMm1gQIwhKkgdjuJqW08WMwZ/sayh1DykkDZiIzBhkA7QyHHAyVGMcg+L+LdfW2W1NvI8ruqrcuCsbRiRFwwUud3zggDqC3I9IIdbitPD8C7tr/AGooIpYNskST+ZKHEmAdqu0/GSo/WgD22/v4X3XqySIixoZJN6RCOZ0MqIYw+dv944ADYzkjn5w1JLO/8QT/AGsPEsMJkia3jE5KM+9ZXV3AlO1hnJXcD+FakuqXH2SaUyy3MzxOscdu0iAllIV2cod+ActnP15rzLR7jUZb25mV43ijt3uJAdsgMEzAPtdMnf8AIcc4GCO5oA9x02VLO0KvIURFAjZFjRpQ7bRI6ySkY2sOMH3zjNdxpXiYwR5g3wovlCOZdyCPgqzFiv3mO7hmHHqAK8d1LVbCC1t4pfMDyWyMI4pQEmZojKHBLcIRyev3cdxWTL4ytYdNEcV3MgkiMDJhcRycMzxoSVPzbSXwCeR2NAHu+o+I4rNfOeWUPPLsXftijmTG4Mzs+IhjGTxyOtfB/wAerkXt55aL8ilppSPuKXIwCsbMu7bsPy+wPTj1+08Z3EyXBmCXTW7xtaRSGVvKiQShsbHOWwNzZ6BVHHFeB+Pp01a7lmAXzpbhQsUaH94SQJNp2gkZGSMKOeAKAPBBZgsShBARmG1SxBHADAgcHn6d60YLQq6nAyCOpyNpGCQQMc56ZNdzdw2slqI/KtraVNmUjVBhRFnlSxYEtnP3mGB/tVFp2lXDGN0j2xkOiu65RiFIMQbaRvy3HQ/N1HJoAk0jTUlmiHkhmDK5QFgsgDDChwuVYtx6V7Tpfhx7hbeRoH3FwN6sGFsh8vGIySQd3mkjoCRkDpWd4S0iW6mUNEN2CsWRjegwNqlSvy5XPB6j1NfUHgrw5JPJGkqLBbmVN8oXef3jIrKqb9zYHJ+7wMA8jIA7TvClrqGnWccMKyXttBESbeHH79JSp5diXUhVZWUYHC8CvV4PDy6PGq3chjeJbeRpzDJvd5EWRlWSPOec53MCGO07cGuki0LTNKt7q00dDdTKgS4uJN+bW2ZGDS2jPIB5jByQGJYAhRuBJrJ8RXN7ai0068eGODdEZGkiPmTRCQ+U4EiDznVANpOAV6kgDaAcPpusW+l/F68uJ57tre2ksJlWCMtJcYgheOOQkERg/KD0Ug5ycEV9aftC3sOvfCCySSG3mlv47QRskIV0adnZhCpfLSLGqZwcN5eRg4x89+GPC/hPW/iQmo6zqos7RruOOaGGSCC6jlFvBmaSRmcFV8s9SqkKQvzAZ9W/aK1bRj4f0jwTpF7bPLpUTXNywc+ZcwygorNsbajMG34yzcElUJKgA/PAaxNZ/aLKYzSM8xVJ8SRh/swChQBwCVxuBOM8nnFd54G1WWfU0ZpXTzGMzKCzBTCF3BkByCXP0AYkcAivNdTihN8sMMaI1tOY3YKVaXczMfMYgZBwQDyADz2rv/C+oRaUJVeBd+8InyoXzKGyCXiLFS8mCdwABzx2AMvxV4ruBqU8TxPdR/amzEXCpG7TiPzN6uSikbjuCkgANjFa+i+J7a4juMkm5uGhhmhlWRoYZUPlpJC7D95GUSP+EZ8wnjbzxPik25uZLoRl5LiWR5IzJtSCNoyIQQCDKQTyRjryOlP8PGO3srK4ePekMzNHLJMTmRc74drDMkeWfAB6tt5xmgD2XSL+1tlluTFBHLAXW1ckyne6Ri38yF5MzEOZD0yu/HTArt9RvLDXvC80c8ljFPbTSTpKlsHliC7WMECSDKKZQuGGcAkEdM+faXp7agq3RjmS2Zd2BDuUyO+/CquMqjbVG0Ejbntmum1mc6elrYOCscsqqqBNpleVCXDMGzu3ICSTwT06UActaWKW+piWyv4WSNkcP+7hjZ9xd03K5yV+UHJHIII4xX0r4Q1WzureMyAQz2sgcyqTLFKQp8wIoZl+8QQOgILAAdPkjU0eyilXT5pj5ck0q8IVKybSUwYhkhi65z8xw2ea7LT/ABTLZ6XBZXF4sEiW1vJFPFaNE6kxB0l8k7RM6opG7kkgEls5oA9e17XNRvdTmmjupVt0V4QqTMS8AJZTG6sVimUMvAOCMY55PB3WvzWdz/pUstv9oVGMys8jpHliqAq+JEf5c8bT2xnnlpvHTuv2KZPtbx3EswlLA+dvXyvMlVAOWzjnDHJAGDk+ca5rUqXE9z9pj2QEM8O7IZmXaRnGRFlvugnhvbNAH0Ppus3M8y7PtDQrEk9zNGFYSCSURoJOT5UmWUENnqGONwrph4hvIGEkhhlspZCTCjxpcjKjygkZUbAcH5tpGVI4IAr5U0nxkjWsc0ckymIRvdC2kljlWRHwMlQvmJhTgA89Dg4xrR/EKG/vHF5K0SwkQxRq0qyOQCuPK2FVYgEAc4OM45NAH1lLDp2oWMyS6hcWnl5WGSCGG5USOAZklMJ/fxqgVSNwUFvujnPJxeENM0uaSSG7ilUzW0s6yJbKiQFZDMmdz+S7M+AxGAIzjdkGvDdN8aavcyG0+zPHarMdstwzRBpHjCSPHOh3wOqldxVuSASpbrqX/jS1l1G4jv8AU5phbpE8k9oI5AbaQlpIVRpRulIbIyVdGkGSxOaAPpOLw5oc2lajqmkeVLdWMCPcrHNDdrMJ0wWeSFcZXLbgBhAcHa2aXRbXTPE1vPp91bRxYs5Uma3iBiUDe0ryyByROXSErwFKjjJGK800P4o6Fo2kL5PnNbLmW2aSZvI8ydiAiLBIwYxop3I6H5ogcHJIoaN4xsIZL7U4nnuHSMsTcvDb+Z9oOcxLHK3mhS+EwCAQGwMHABmeL/Alvb6neCDzpIbRY5gkc4crI4EYkKRMQv3yoGAxIJAGK8wfwvFLcGDLsjK4CFWDuXYEqYwu4LnaBwM4Hbr6w3ja7kQaQ8ltY3d41xdF/OjVIYJNrxxGaFyYZm3R4xtb5lOBuNY2n6n4csL5rW8ujLfXMUwu57lrgQ4LhAsErxKA22QtG+WDfZ1BKk0AeEeKPC7xSpKEEA2yRAuvluZIlA3KrAbuNuTzjHPJrjRpl2kLRxWvmKEVyVUsxXzBEoiaEHYv7wZ3Yzge1fSfiSA6ukl3DJAv2L7ODKYUIBMaQXJkCOzsWAjCt8o5AYJsGPLJ0mtXuYJChjVppD5LpGZAwEZcq6DKAxpkbcccc80AYmiQSWMb3FxbhYgsihXB3l9rABNvUqSTk/3faudvZJpJZ53ZlQ4xujYFV3/MuMgOTjkc+2Oa9Dt5kbBaWNVOWVIpGgIK/d8zZ94FQQM888c1oLbQSwbGMNzbiYO4lKsqiQg8Fxk/JzkZ6dMmgD5+1O0uJnDwtvAXd8sbqwO07o/nHPGOemX696wYdLnuopwIV80BTG8hEeHUbl2M7AF2QMpBPTntX0tqekWwlgh+y2zQOCwYhFC5O1RlUHJZCAuR1GTziorzwvpbxLMtnCiLGo2q0keU2Luk6sN25X6DJ6ZAoA+SZ7K5hV8riQFg+08kAt8oCjp8rd8cjtWXcQuQSQ4lBKHeu1mGwcnnO3oOg6DFfS+o+HtBkH7qOZZDgBoXV0Yc+YxLKDg8Adh71y0/hCzjuF/drGZwxUSxyMS6A43EBgFP0/lkAHlWlLdIyRmOQkDdH5ancdp3Dbxyc8ntXpOhx3ExAvIrgqGkQBFZJN+FyzFz8yjd83A54HWrtt4btI3LT3ALAB1igkUKOmI1Z5BhvU7e2OCKrCzeGW6kgWSREZgJGViwUt8+QSSylGXqep9KAO2u3uGjtQ90NjJ5Zd5EiLogIwMP8zBdp/j+/g8iuY1OSSBtzXMTxKJo4hvd5WZXDCViqExldoGPunHTGKx3v5URYnWcCNT5KuxVYjuw5EbZwvDg4IGevNUjcefID5mJXZ8gbuJMK67mX+HI45P3fXBoArT+XLFJMl87TliVhlV9gB3M2DtwrbtuRgDkn2oM11JbKjR+YwKkOpWRVbgqAyH5WIJI5B/rTlXdsV4TbHcXRyTl1Yn5gMnIBDYJ5yD6U1i0iwyxgIxZozEQyyqQSm5kIyqkqDyed2cc0AWoredcSTxlDt3+W7HBXcWG8cY+XP5/ldcWV7lbeP7NOoygVgqMc8oWzx8o785OOKjMt8sOw3EwKLsIJZwCCQcHJB6duOaqWOoTxztHJDbv52R81rGqyIgxk+WA284J3A8YPTJoA6PRJpY5SFt2OSkT79yPEyucKFb75baw28k845r2rTtTtxBbBBbzL8sqBkDSM+XLvulJ2zZXkqBgAKepz4Mk8trdyzNAyxSld8sU8irvBLZJkL7WBx6HC8HHX0jQbq1kFsJ3n2WgSS2RkS5UAO0sikLJG0SiR8jGTh8bRQB6095YLDIZYriOMMjRBFVZWYsQ0UjvgqQrMPuHnrjiqcmrWeo6dASRZtbmbEDlizrHM2NzhMgFSBkkj29MT7RDMZxJfW+Ttlgk/fuJjJiQhsxjaRuwSxJypHBqKWyiliYLLDLJI6r5Vvdoc52yO2BIDkLxjB6gH2AOeKwx3zFZAiPLM0BLLMkTFmJRjkl2xgDI+g7npNMliKO8rRkLcZQiIFgAFOMxA/OX/vDjHQc1jS6XDbI8g+2tIbjzYYsOYwWDO0u5TjzFZQo6dfWremCG02xjcfMkE7pIuCzZ8xEeSQYztVycAfexk4FAGpLqMCbVj4RzMNhU70U/IrNkeoz6DbnuRXPa14jvYNQeQuvkuoLpEqxoXCKAxJzu+4S+erSHjJqHWEmmubi6i2B5AR5UbAoo5YbI89CBk4zjeOOa8u1W/vjeRpLLuCyMqqSxUeaVJwqDgAAHAxnPY0Ae16Z43nW58u1aBpViTDRL5AY/LK2d2d7l1UHBH3eMdvrv9l/Uby68UQx3bp/pN6rNE6l12yBSSwfOUKgbT3wOQBmvy8t9XQShUmZZVuCDKxbyy2/AJbOQOB0OMdq/QT9jnUr6fxJY3EIe6uIZ1VYyVcuiuoCKZCR1YAdOStAH9FVnoqr4VtoIoLRC0ETxTOHjlgPyOiJum2MT8oyQSMk/TotH8OsEtY7gEs/Ex8mPBmUbQkYAIZ9pcEFuN2OuADSL++tdG02G/sCrNYxN5twsCwiGZCTHHICf9KRRtPQDdlSRgVvaSbzU5ikG1JBhhGm8zJsTC3DnODlc/Nk5xjsMgHzz488P6XHqt35SNcTJHHKjwiNTFvcIn7maUNv+cjd93jGQo3D1P4O6Jaf8JBYXDiRYXjVCwZiEJ2u7FY2wZGKLjJwu4gHkmuW8YaRIdemvzpk0okYwJGoaUxEK25m2Mu796rctuABIHAFev/CnTPsbaf548p3mDszATIIwMJkDDAkl8FiSNuMbs0Aei/F3RbW08OaokDJ9ndELLvLOygPtjLRn765I7Be/UV+N/wAU76OCy1LzJFSNnu4Ui2wJLLAkf7xlO7eRtKcng7jxkHP60fFrXIWtdQsYJEk2QPtXzpfMDEkhTE5yIiA/OPSvyB/aHhuLHwrqF4sLTSebczuhWRZShVx5QVpdu3ymypwMkkdMLQB+YviLxHp2m6vKIym+YNsUssqBpJGU7C6gxyguuTuznOCc4rj9e1o3MiWsMtsZUjcDaVCrjyypaR12O6scEhiTk4Ga8o8Y69BceJXa1EgEQaU+fGjCFo8tkEDPJOAOqkDJ6YyZNXcOJN7zRSjyljmIWd3YKx3BdxUbmbB78nPJoA7y4lleC4a6n8gx7GdTJvMru+0eQp/1i4HHI4XJJI5p32uxf2e8MNwrF5PLaMqQ6xKV8t1l6M2RLn/rofbHnx19ojdJDG8jOrCTzh5ixu0hIBQthQGIx1GDgZrFj1JmEcUrNvyEeZE3SM395YOA5yOQMZoA9EW/JQILuUsgDI0bZj7Hkbvl5GPxqRJzcSM/nKrMWilZ22oA0TAORnIbKjtgnknnFeYDxC9m8ixeZtKvGykiNymcMrKM7ST2/LpVW98TKzyNBuSPcWAbqiEgiIMD82MDnAzk8UAekPqaQIEjljyisrKQpZiWc8MRy20cEcDJ5PNV21RWIZQGhaNizbwRbgthUn4wZDgnGCOevavH59fYiQIcFn3h2bPUgj5fXrz6Hp3qk2tXR8yMSsElVQyg8EKcr0HYhfxHNAHtcuvwRSRus+8CNN8QyidAoXIBzweMdxjgVXv9fuVh3u5jjuArxrGwOY2yAgwSSvXIbGevpXiy6lKxVEJZhgliQScc5zgYHX8qludXu7gxKGCrGowqqsa4B4Jx949PX9aAO/uPEMYSGJ9vCnIjIVhukkO6R8fMcEY5NSR6/A0TQlFm8xNm5tmVLHOd5AzwCV9MYIwK8uHnu251lcHByc7DkEg5zkHG6r1sZPMXc4HJwcE7G9DkcnAHTI+b1oA9h0aVluUFxE6x7R5TmQKNpAKDMY4YEdxjJPFen6NHBLzG5Fwz/Kx5BUgFlY7lKtkr+Qx1rwnRdQnieNzIQqnO1gHjbaSQGR1I/ib0616jp+pqwP8ApAtyfMkHyFV3tzgFeFXA4wOg4oA9TaCG8u7e7e48i5gHlSvtceY8LBUjaN/uht7YZR8xXHNaN8tvEgZbqMPdJGVSJh5sbZdjujdSQ3TPyAjjJHFcXY3M4MOyUTx7zIysqokqoxXa8zkEIGbJxzkdQcVFf6rays32x54/IiZYzGGeKSR2YrGu7asaqFfks2SQDtzyAd/bEeYiEyRps8l4XXG4pyshLgGQkhQD6ZPQYrWW+tIraNXIjjQFJXIBldXDE/fUAnCkjgBSMHIPPjum+K54Zp7SK7eONHEogBYRM8gby2ZW3ZH+tzzk7xmqWu+MXbyoS8LXBXEo8iJf3icYDRYLg+vytuPQ4zQB6LqGs2UU+555mj3KAgCBzF8rHb6qSAQWLYK4HHFT2fiaSV44WlWOJEEisgDxqrBcCSRWJU5cYHY8YFfPl9r8bECYTxB8AtFI7bSSykOH3Ybcq4wMHJ+7xV+31GTMa28jSbkVwkcjSSDI43FPlWQA52joDg4IoA+r7J4dQS3kM6R2u4vLKu6KRAFI28kgDeyjJB289Wwa3dbnsZtEt4DHcMI3lNuySSCMy+YG3NGCA5KHI5P+rPHSvm628T3dhaw20jMu9o49gYLIxLdGAXAJCnPJAHU44r0XT/EWoSaLc3MFqr/ZbqNjJcPDkxSq8PywtGRnLAcrjknIxggHM65YzzHzIHd5FWRShy6EgCQYOTtATd3AwCeOa4/Tpis5S9JidSigptKMwbdtBC8NtDL/ALvf17y+8Tx3bXSXelwwSOEjWVT5TIJNqtny4QpBVDjjvjvmuOEOmyzyTQRXUc07EIspW4t4pnaPOH2g42hScjK7+nAJAPRfDYiuHkWApFtZZChkLeZC5yY/u/fLAenAPfFejwm3N7dXAYGG3hBuTG67BcwxMxVdz/OxC7cYJwcc5rzDwRp0y3hYvDPMvmIswjMbJEpUyoTIMMSFXBBAIGOK9Ku4ryztLuWWG2REMsixMq3AuUwsRJt1yFH3QpOclT0wTQB5h4i1K8jhSVYnby5UkkZk+cCXodzJuZdmcAnr05rG+1XrWf28zzRxRsiRlVyzFowBtwAUG5lwCOdxO44Jq34hvHjnnuE2NG8YMlo8ZjRGCBdoSPAx0Cg88gk8muG1HXNSsrOKzjd1SeL94vl/OySMCpjY8k8DJPZeOMUAdCfED20JudzwJuIdH3OZiSH3ZOSI9wHJ7AgHIrnrjxvbZkj3MXKYbYXctgklkIfKkocd+npXBXt3II5IiJHkHmcYbHQHeXJO4nLj8OvNchDPHI8zTiWEhZgGGd5dfuHyxy7bhgjjAOc9qAO11LxiJiqxXTpHEJEVeMjewZgJQAQQGbnHUYx3rFk8Xah5Fytsxhs2UPMsRd4lDlVKSKM7clExnHBJ+vnlzDIVLLJwdwICkbQGHJI4OSx/KqQsbs7tkpcHkhWYA5PQgHqOO3agDu18YSRxhSrMZMHesrqQu3agKjoA+D15BI9CG3HjzUWQRqYoY9swVYwV4m4lUvuy4CgqN2RgkVy1voOpXOON4yoBjBd/mJ2rhe5/L0rWbwXqLSpHBFPN/fDROjITjKleeck8/jigAXxZchlDuzQhhuCuVZh1++DleBz0PNQ3fiaaZnCyOikgoMkFduB8xJ6bd3f8zzV+P4f6qI3MkMyhUZ1SON5CcEfKyg/IcDJPOKoS+C9VLBY7d5WdgNiq3VgNoPAy2D0HNAFSXW5GjAdjIGDKqsc7SMDc/sR09qyDdeaJY5lZg6q0bpwEcEAIwH8GN2R246853R4V1COQRSxukjZGzBIA6ZJx8o68HnFbtp4JnmyrRzKwHyjyyVZicAEhsgcjtjnPagDgoVGSrSBcZIwODk7RyDnOMnv05q61rArHYxnUJlvKLBgQpYkhh257YO3Nelj4d6mygm2YruBwUZcMFIADMDlsDpnHFTjwS0Dx286zwTuQqSSRxrENmRuLBySSQvcDk/SgDxxtwVirOqbwNoJIJIJA9x8pz1FUGhdZlMqZcMDjaqkKQCMlf4xjGCO1e7/8K6nsojOphmmjuFMYkbahjETYOQPnY+b09BnNRyfDu8Vxcy2jzK77yEYEuSFLB1ToSWU4UkYI96APNtJ84TfuIZlZioTYwIDDqWLEYJ5PXAzxXrmm3V7bvDM1yXVPIMaSRY8t4yfMcmLJ53KDz/D2OauQeGzb2QlisZInRljKeXuDfK/zKfMy2MAZweckHAq9bIQrbbVWifrH5BkIOTxFlhyG3dz6EUAUdeu7jVBG4EcIO8GUybfN2nBL5xyoI7DPXrmvP7rR7dojLJesXzMIdhiMUZhXOZC0p2gu/wDDkngYJNeiS2zsXS5QwgRJkIhJl53FkjVApIUgkHA46msK/wBLjnVIoQjOsjbpAWC+WeECqR3OM8AgkZPWgDzexiu1aSEbJU3N84kQB13cFCWztx9OvStpbW8KrGsLqZDuCoTywXkkhvvYzx37c119l4YkUAGB1mZCgCx7AFJOdyFfmfBOT15HtW2/hV1L3IwWLptjkHlxxPHEceWVJPJVuegJGcA8AHAafpeoF2kFtK0i5+fy5OFJ2HIQA7suMd+/UVpS+H9QnuGjKIWDb5GGRGsrEFQHx94LnoT93jPWu3ttEllUEAiWQooeNhIzM0g3E7XJQ7MgnB+bAwM5Hr2i6LcTw28LRReRFAyKJUYAs4XdKzowbzNzAqCCuQRjrkA8IHhDWA0EEzMJJl8xFj8zcTISEXLry+ACcZ4OQaU+FbiJGDRSBmZgfMRHYHdhthHG0sVAOAQOCTlgfq7TvCbwyxukzajDIuCWBlKxybgq525VN6kD0BFNbw2jNMJLK1dXaTyj+9RmIdgqBYnGxdwJ+ZyOOpBoA+aLbw1fKdsCIpPLBiFOQTkHIGM5JOPQk8DNdnpeg3lzFMLi2fzCiOsv71mbgMHlZgxRcAD5SAccjGK9Zt9OtrMMyWoSSYCBpZtkxwDk+XvB2yMIwuQS2DzXWQ+GNRkjimsmhMTRkTNMs52uf9WFKSOXH3cBlABI4FAHjVl4Wv5QiW0YhSHMnnbQU3ByxLu5wvIIOflOee+OxuvC015DFbTL/pdxFHJZyEsY42EW2SJ5FBVicjaM4OAMggCvXNJ0GaMKtxIJIocTNBJNjfJgF4xuAKwsDyhXG7kgHOegGq6dHFFB/YabkbcLhApS2HmyLswVHmt90qR06+9AHgGk+C9SSe3F1EESEBSEwMtnPzAcnuAc4HWvYfDmgWFvNDO0KvbY8qRl5VXY4cuN25sA46jBXHbJ7R7ixKQ3rSW5RYsTRu6xtII0ExIdkJEgclXVgvXC5AXdetNR01I2YQpHBODsJWNgdyj5o2Lj94RuwO+454oA2dM0/TtJaK8W0tr/AM6EPDMV2GBC6A7WxgOADgn5hv6V6LfxaZrukT2NvYwzT3Fw6pP5Cw+TbXUECm4d0QB5i0SklGwCSCTgbvM5NcsAqWtgYIkYxK6ujeXCGJEwc7CR/wAtGO3+IYJNdb4cu7q5URRyQkJLxJ5sbPGSFTJ2f6tQFz/COmPWgDA/4VDcwRTyXEkKqyq0LybJZGHnKuVKKSpB3H5gFKg8ngF1l4HeyhkihMZfzgkcs8Wx5IWchiMgbZCE4HJA5zkg19H6ZJp5ss36NPc2XlgLiTM0JEzkyKG+TapUBccljwT0qFNM0y2XUntZJnlmkjtEn3PGjNukH2iNjxsXyxtxgggZ4AoA8t0PwrYSrFDqtxGlxDIYpIUJkkPlgmMgsuFcqCBjgeZg4yTXW3nhqztIt944jthE2x2lhCyquck7GIVhsGSflwf9o1ywGsaj4gkvLQQh5sySfOFm3PKVE6o7BR8sbEgcjaSelUNbnuLu4XT9Uu7qKSGQokkTqwRmbBJVXClAGXt2+tAHCfGFYrHwlfi3mOb4QwFkePelt5ivK6sp7+WcY6lj1zX5/wAl3cm6BtpENxchoEMaoTuKMEjdAp3qd338Z7c19cfHB7jS/DsNnLPNP5svDyDkxKrvHsK8qPnDDnAwevf4wvVNuYL6zkka9ktZJBCjqUhUoQ10wRS0hD8KAAAOSaAL1/CYYjNeC3uLh0e3TyJN8SbhulaIowV5BKxHpljxxiuQurhQsiDzpYU2smI9zqSgLbTgZUKTwQegwe5WK4nNy1tLMjqDIJcu3lkgna0ZY48z7voeeOlJc3MZtFjiVpJ0LMiLc4d3YbIl8vYBwVzwTgMOncA0rnUIVtrVImlVIo7UukQ+Wa2fO+LfEchgFYEncSWUdji4mqxXc6qYIXZlQBHHmvCqbhGqyOyuAu4japPrk4ryi6mntWa3Mcj7X6bmVoiOWCc44VhnPB9jg1p6fqcYEMryq6sGKyeXIZFONmwSdFdSSeeBnPI6gHoesXUbwRwsost2CWRpCqsers5bKMExwCSC2QCRivGdUWJJJHjudys0kUsDOqsVyeQ2z94jHYckDOeMnJHp0/lXduxtiZpVjdt8zt0IywYR5xLuLEHIGH615FrDtG7xGMBnaKWUqhBDo0iYwy8/K7A8gHr70AUI5m3vboCY3V0iAycHachdp4IwBkZ5PWkEkrAwrbiNVLOZANzAA7iTK688ZwAeSTxmqgkZiqKyARl2QFtrEHAZNoJAOMknn7vGBgVqw3LJHJbyIHJYQ4KgbZM5JWQrgnarDGQR19aAL+iySQ3S+WgXJCljkttxu3D+6QCTj8TXq9pbRXUK7fJE64PmYKsxRgVDlB65IPXp7V5TpMsSyvH5e0kMUxlydrKWO1VJJCbunXPYZNda2pJYmOS1uzJGOrA9N2MHy++G6MBz1oA9ttrtbDQ5lv7eG5EroLZiw2mQxvHKQWXLZwpUn7u7p3rzvxPpMd/a3E9mg3wDMtpjcEU4CvGqDgBVTIHXPHTFdeNe03WvCLWkUdul9EbYs4liiK4dI2YOTgLt6jkkj1ODySboZFLXLDMrJIoJkYqjAq6yJ8s8Z4wPQ9OxAPGmkuIpVjEwcwsNoJOxT/CQHwQucdu9aMWpK08SqTNM21WZ2VBHISflUdwABz93ke+em8U6al9Lc3+mIXdGX7WBBHEhVhmORI0BEJYq2BnHTBzXlcwkR3ZWMUq4BUHDcfKQMAfw9foaAPULfUnm8gN8++PyBG7F2eNuAAj52LuIOO23jrWBq8E0E0rSIUDsYghXAAUhhJ8oAbAUL3A3fjXM2moNBLDIZWkk3AlckbWQjADDqpAPfgV3+o6mlyVR4l8hgk8W5g334wwAYDJIfIwc9Dn0oA5q609pbSEzxtviyUxtwVkBKhsLn77H8gPeuXSZ7WV1kYRAMcAAkk5IycjheB37cCvQr6JrlY7uKRY5pSgSNSFwdjttYd2wF5GM5Fcpe2kVz5hOAxUOzMCAJAAzKARznue23PfgAjT/AE6OQAwtwHYlVaTeCVGw/eAJPOcD8cU2/wBGltlhe1ia58yMFwuJSrFQzExqMgDdwf8AA1hwSNaMqqrkZKsysQSCQQAp7Y9OvpXZaddRosciTukk0Unmosmcplk8qUdgQDxg8NzgUAcNJHKjMJEPmgfdYEbDnHIJ4YjP0PFV3LtsL4zGxVgDhwD0wgHI4NdRqFk3yzhceazSJGcgvyweQE/wlgfy4rJuDFJ5aRxBdqAOwOXZmznOTjggY4zyc54oAjE6JkBV8iZSGjyzMHCkCTaCPmwxx9TVe6hgMbsm5hlSisgzkhd3zjoBhc8c+2aSFAzYcMS2eFB+8DkE+g57dcU+ZFlG7eUJKjHzYCpgAjHBJOKAMCS3KkvgpkHaQGyzckYY59qEtJZVV2YgKwRNx3A5JLYIBwoz6d/rWoYmdwkrbY1AywBcqhBKYUfdBIGccc1XeOZFAicqqKWdQ3zKRwz4Dep/I0AZZCrIyPmRFwisMKOcBTjHTnNOSWdXVt4yq+WGAVvlGOgK4JxjB9e9IwEYJAJJIw3B6ZBO3HsPpg07Kk7gdpIIwPugt8wABPC5zx7UAIqyMzupLZ3MWOBkAkkt6n5TinxmVpAICVfa64BCl9w2nBOAQV4H44oIw26JjtIJww27yOB8v94kHp2FK8DZXj76q+QRwCTk8Hjp0PPPvQA5FmhkxOZoJM8YDK5JLDkMR8vJyfQVchn1S62WqXM8iI4WMNK5RckAAZ6DcT9PwqkImbcTuCqpAywJB6Y+Y8A4P0q7FCz5kaVE+RQQhw3AKjKpjqVGfrkmgC2+oajcQNb3N/cSxWv7tYZ7iV4/lYgrAjEhRxnGMcVCqhSDudfl3AgkYPXGe/I470scOwBn2lcgk5BK9iCD1PNaCeW0qHy0Kcb03MAyqCDjPQnbke5oArRuS+zGNwYEnqR1ILA8nOKsL8mcIRggkdfmGc4OOvPU+tE0SLO+1fLUvlVzkKr4IBIyeFI/Ku+8GeEtU8aaxa+GfDtpNqWq6hPHDHFAoddjPEDK5HSMMvXj73vigDC0zUriN490jOmVzH1B5wcqeD8nZs9BXtfgvwb4w+It2mneFNLvry680Igijk2wRyyCMB2XASMk4PXI4av0o+Bn/BN/QLa60/VviZrYmliVLqfRExEVIwvkSEnDDcScnn5RjvX6NeDvCPw/+GhOkeEPDel6dNbAK1/DFFLM0YC7WklRSFGVHVuCMHB4oA/O74Pf8E7b65B174varJp2miAiPS4pJIrhVb5ig3y/IjbmK54IPNfZXgv4SfDD4STi08H6cWlWSPF3MzLMq7CvmfuuWHAyc9D1Bzn13XPF2qO8MNzeRyW8Vvc3P2dtkhZEhIMbBDy4jkLAnO0gMMYzXBWVtHCkt2bsy3DFrj99IVMkafI4VskAlcbTzyh55oAh1+N7mWaOVxcLNIrA4PA3AguqnLkYAHAHGQNxFcfB4WMH79rWV7lFWSOVLtvIODKjCS3B6YZMZwOOM9uo1vxbo+nYuGCKXhAIcOFbadocA4CHKjkrjGCQO/mGpfFzRrd4oBNDa3E7MJbjzPLD7ZI0BRS2VQjI2dSSR1wCAUPEcVxdRpBtltykTLNHGrGOR2kZNiBSQFycA5OcHHPNcTqVt/Zvhu9jvJpirQyyW7SOxW1SOBVXa5A3MrIAQeCDzyMU7Vvivp08crW+oW0SxkRu+N/2hHZwC5ZMx4XBx3HfivIPH/j6G90qGGC+jMcdrK1wYpiquVYymPy4xvVcZABUb+o4NAG/4I8Yx6HfTraT/wCkfaLi4imhEiPLBII3jfe6qQOhxwMMeDk16zZfE3TdTMYvG+zyuhlRIJHEjvG0vnzT8FZN0OCMdMMcdDXwVa+OrG8mhvLYXENxFPHHII5FHmebB5KiVXx8uNhLEDALEDINWrbxtaLLdyXUwEqW+6BLcJOqkTrujykvyMkOMHjPsByAfcrfFCO3nuLlLvzU3meNBut5hCRvW3TaQS+0q3G7gfWuP1z40axeatDLbXFwkM7wGDzrgMqMirFlEk+6GfaxOCE34znAPxgfHy2LlYtTjJlZxKJXdmlEglUmR95+z4QY6nO7jHSsNviGs8F3cTXLs7iVLSIxbw8vAdUG1Rg7EwOThFG4c0AfpPP8XbS00vT7CVYJbyS3SaW4E23Bd3DP8zfvQU4x7kDG2su9+MYmktZrNIJP3MayOMyzO1urAu43H51jXcTgD5MEmvzPl+J7adNEnkXMiadCpcyMkhkcKs0iyBgCo3XNyCOfuDqAcczL8Wbt3kayDQlX2qkbkTJEAR975SEYsQcDA6ZoA/WKL4pXuq23n2wh0+88xBI7KkSOQrBzAZJAIwzYJYAA984rsND+ItrJhZdRs7q5nhMUkM+4eTKsuJWidWBBU7WH970xkH8hdC+LJaSKB7w2qTRyq9y87iOQPGXMZjdwssW7JYgkLuzjBrcb45f2fDG8dzNJtuXFxAl0/wBlneIllkjR13OxAJKgnaTwBgUAfrxD49gMjyyXv2uACVbWWDEKp5JLSGExjcwMecAkHuGA4NfU/ihbW88Zs7aG6s5DDNKsc6QywxscS+cXibyJOSEbBOY+eDX5N2fx91SRY0+2Qqy3U0rWolWNxb+Q0gLys4GHYBWweAehAwbcXx0gjeVJ9S3p5scpjWF2Yb1GWhMhZZYxKzrjA+WMNxnFAH6j3fxahaFvs1ogRjmEvJJ500TiRDEs84ZVYAjczAA7duK4y4+IASa5vNKtwI3VnNu9xBtSdy8lwLp4m3ouxgFVdgGeTg4H52t8ebOJrySK4lcb28m2MrbpVIIUlWcqEXb8y4xnoDnctCf4z6Td26+bMtvOoMskkbyEyuoDCFwhBEjSlQcNkbmOSM4APvE/E23sbyC2v7uOKedogtlFaQy20MjKxR0i8vMkqNL1JDcjp0bnb/4mafm+uIYtKZpG89oJ0YyXCQPvk8sFGHnOu8KAVxv2gcAj4Af4jLqJcNqsKwiXzFEssilXXJBDomVGFY5YkZAGfTjL74hkyItvqrsyPMgnjJyd5wiB5CC6lQu3jOT64oA+65fHNzq2orJAojMZBhRAzRpBulJt22kBHZI5c8bn8sHNcV4g+K0jC/tLeV4bqK3lRkZoAQAV82NjEV2uFDEZILAjOeBXxw3xKu/OmRNZkszBCyQzyI5eZdj+ZvCu2Gbdx19gM88k/iW91P51wYmmIklZmDTXDxl3BPLNnYDtJxx0yTkA9s1v4jandw3by6yEQqqQCZpI5GjMshZEKnE7bz95vmHl4DAcV86azq9xePM4cqBIWVt46qp3KF3sSSTng9T0qtqGrPM+3zZbjYpMbMmBhh80gB/5ZmQvjOD0zzmn2lhd3iqsdpNLJHMDLJHG7RlQqtEVdUBDMVIHqCO+aAORltryWSSUkgFW+VyyuVUM7bUxnaAvU8Hp2NY8sk0e5vNfcgwvAwSxXqcjjaH6e1d66TQJIzi6jd4JGZpkUAuF8t4l3xFnydykd1z97kVzc0Nvt2ujqyxvvUwsShIIReX5A+XnjBJ4IFAFnSvGet6Rb3qW17Ntv43F385I2NtjYqWcE7soCV54IOetdr4c+K+p6I1vFGv7xpIpTIZXYkFQ3zKjcuTuJ5Gc4IFeXSW6yAKkYIQEgHgLjgkjsMkZqgxEJYxnEg/jCqAmP7pJ4I56UAfo38O/2ltUs5LeO5nDzSXSyJPbyvatAofzCZGLjdGIfMwpOPmw2cgV+mnw9+OeheItKtxc6rp1zLcmNVt5YYYBE0cSKFjlmf8Aeu8ro2QxUEHafmIX+biy1e5s3VUkMqAbsEORlgPkbJ4Axjrzt7ivTfCfxP1fQm8tJfKLlCh3OhRkcMoDhh+6B6jPYc+oB/SRrqeFdb0y5ha5tmnaCIy2xjZbgOnCtEsSN5XyZB+ck4ztGFFfKXiv4drIbueGJb+3ijmWKNdpxvmwmbcBd0W51JJIICZ6krXxl4D/AGs7uMWttqVtFuidWa4DMpkAQJtDq33N3J4HDEE4r7R+H/x/8Ga9EbaK4tgbra8sc/ESsVDSEvcgjOxHIBxjBGcYNAHzzrXw1vdOtX1CTUH04TTKtyDCzI0QR22J9lQqgVT/ALJ/eMMgVd8IWWm2UtvPG8d6WuHkYLKwkk2gL5qqMiNdsqcMgwR+X0jr/inwW9nNNAbHzjcRybCDKX3SBcPiRUQmJWC7Vbqc5AFfN2q+KPBtjqMt9bQ8mW4WW2QmSPMgRMPFtAjXO4gDg+Vzw2KAPezrS3gbQLS6EcYtWng8iW0lgXdbhoYGVZVyNzTKBtAYkKeea2NHs5bjTnguZ7WGVfNVjEpW6giHyInl7srGVCgDlcOASwOR8qN4+sb+YLb281oYPKlE8KpBNLAsmZFVYnCmVl2pluhOcccbeheLGnmmOn6nLaMkHm7nnYRzYdUK5nx+9AEoZeDlDtLHBoA+wLS58u0hg3vOscLIl5aPagpLHbQqYrnaSVKyRKSPkfMmG3AcSW/gvStQsJRfyQvNcuh8kxLAs0g/1MvytulnVS5O1WJztICkE+BeG/HMSTTfbzJIXI3wRRxM6xoGZrgn7SN+53DMMEqqttY9K6zSvHNtDA11dXsQtrK5YxsXE9ySZEIiZGwCEAVtit8wbBUbeQDb1Xw5oVnZaja/Zhb3DpJMLiBCZGBSaF5E8oEJIGUbkcqdx3FAATXjur+E7lLcvpskd3p7xRI8dyAJLa7aXHmm3TDNmRX25xywJGc16ZL44tr27u55VscTzQzwXbQ/Z1vLaW3ZprxoMsFZmZwV3ZJIYjgV5R4m+Jei6LFdPp88cMtxA5mhWRiWnYtGtw8KoDANiAoCcfvkIyvNAHC395FpCwWupXsdtFbeakscwM1vK4G2IPFtHk5DgBSxGSTtzwfN9U1WCSTz9HY2wmja3urYPgsoZZnMEdwdoDEoQyjdxwB0qtrnid/EUkwMETI6Tz75JYRdvG7RrGCqjJUBHbGwNxgHPJ4GeMwmKWyuQ0NnOgMkvnGSYPhsLHIFIUFm25wvy4DEYyAdtYardyWOo3Uy28E0SoJFCET3MYdFMbLlg0pB+fAGRntUX9q3H2SewuvN8hdtzZzKpUCCYkq0YjHmeYitjOCPmIIqPR3s4r0TebNLKrx/aPmQxXFq0Lz+bJCR87iYKSFJGyPChjhTh3t9cfbbO5SMR28MyLOjQlY9pXcHfDHEZZAMAcbjzmgDp7HVIdOhmQXX9py/ZfLkhaVlcRS3AOWkgUbuZHHzb2HO3ANR/bru8sZ9MubIXMcjRz28luyLcxxZdAZn3fv33KVyVyR0I4qtMl1d3Ud7BDC8VxHGjpbHElnDnzpiwaXnO1jtY5AYcA9O50bQZLk2evR3EZZYoJgGQSrlJkUxSoGAAwyYXnO7PTOACnpOnalaWiafLbX9xBc3nnO3lAtmFMqXVWBaJVOCeR85weTn6w+G+nvJpaapeadE0wlW3a0xIIpjE7LEzbFOPLCtllOCvqtec6VaJrWuJFeK1lb3EEzxLaK6JK0abo3YfKEVfvAcs2duRgZ9xmvT4SmsdG0pGneeO1DJMoEks8gKSFGE2SAkjAt14O08g0Aa3x78bTeGvhv4512ye70u8u9IXQtMhZZLaYNJFGszxW7gMII5Hjy4GMPn5Qc1+Cd5d6hqd69zfXFxe3TNKxklbcxz0laUDJblic8HA9a/Sb9rf4l3HiPWLDwhpt2sdppVs41ARyM4l1S5aKWVQ24ho0xHjkkNHk8gY+NNJ8NRea/lsVeUJHHOEcsN2SWkOxv3eAucYbGQOtAHmelaPfXcwVI5jhhIXG/aMsUjY4HBycDPc4FfQfhXwmn9nyzXUqTNG3mC2y0crAcMqOI+QCBwf+eeAea39G8ERxrFelpVkiiYToVZYpXDAxspMfzKeeeADx05rt309LaGYJahmkjAjlV2Rl27fnRgRnLu3HX5cAc8gGBr5sl0qeJlRTKsCPJKRFueOJHEUCpwGGGzuAJJznGBXnunWyXSXUkbqBGkqW9viLzp13kbt7D7owRuVTycAAnNdjqGnC/kePa5NsEkEf7w+ZkLkMSemQSSe4qLTNEktnupYv3BWXbG1u+5MENu+bb3DODznAPoaAN34e6Rp2rC4sbiN4pI44ruJCI0m3DeWyfKy5AU/KecMRniv0V+BujWRj0RpIbm73SpA0skWADHE7SK22MkIQyYwf4QVINfCvhKIWV8W2Pggx+esaEqhUFR937vzDuO9fov8F0tf+JQTcrG5kIMUjPDHE0m1GuFV2ClyoUsQckHHOBgA/M79tv4c6JoPxQ1fUtNupAurvJfsksbqqOQTOisUyzibI75IwAOtfB89qH2huVjUpHsXDM+4uVZcg43lv8Avodelfvx/wAFIvhKlv4I8JeM9KisVsrGA6bes5DTO7tHNEqh28xnbc4P3tvI4ABr8KdVskRzIN0eVJH3gFkzkRLx0HLA9e9AHEpGwaVQqsIyxYtkBQSASBt9So47DmpId6SjZvTawJ+Y44AJXgkD5s4OcjNPJkt3Dgj50+YsqsCON2cjOCR+uMVsRQpMRGVggDxrMki7Rkg7SD+8wuTnIPYZHOKAPYPh/wCILvTZIJY7ko6ODsAyxVfm4kOTvLk9ePmB7V+wf7LvxVmN5ozXF75Wn29zGjrMduZEKgCQImBEudqbF3AleBwa/EbRrsWL2zuqy/OzAEKMttMaoXVeVzjqejZ96+zfgr43OjX+kx7pY5BJJcPGJA6ovlq5ZBLld7FQAT3Hp0AP6v7HVrW+0M3YuoXMelXM25SW3PFA0+9XP3geOijG0nGK/nY+KHxDk1Pxh4gsp72KBLnV7iNZ2Dy7RGZUhhjyCVRpN5bkAFgTwAK/Zz4Ga5deN/hrM0Exk1hdL1BJIt52mObS5EiAkfA+UsCeBnAAzmvwW+KfhmW18carp73Nrd33255LtEZt1nMsrpIk20FWBBRsgkhlwD6gHqng6WS5gk0yO5hlkEbhLkqczxxsJ5N6qrbVMcQxyuDg8gmvJPixbajLePaRsFjDPJujV0EiqWEbknJRwX6ggAk4OK+gvhx4Uh+xQzDJneCNA8HVmWSOTa8S5ZVwyANzkNyTg1j+PvBSNNL55lmuMNLJLKcosafvRt8qMYyBIcYwMgHGaAPhe3sbi2uBIsTHywP3kr/KMBgxj5G85bjGMEHOc19B+GWF7YtBNH586oixiE5U4fadx/iGTk43bs+lVIPh/dahqrwWxEQaRYxGwiYv5mB+7Z8LkYZWGOpOT3r2zw78NLnSBJCskU8UkDIhjmy8bPCG/jH8XzcLkBsigBngVbXTb2C4yskayoBEF3OroI+WXIIRSVPPAVweD1/ar9mPxDaXMdrcW8bxW7LE0ZzGzgqgeVZDGOV3suzGAQqggdK/ImTwbceHfLmuLZ4lkciNm5QneZR8xjxjyScq3OYRnggD7Y/Z68dWfhy9iR7gRL+7jkVlSYiJnU7gmWKKWKDI5OeetAH73+E71riOPbOIFa3MyiUsyhFQtHBkKS0jMT6Yzg4reS3W7aeQhY3aQlmwQzFXJLA7xkF9zduRwa8M8DeK7a/sLaVJHUyW8WyKQOcZiWQAkJ8jAhsnr0Uk8CveNKmtbmAN5kKyeTIohmLos7rGJfLRARuYByxyV+6wzjGQCq9vBHKHgbzA0pkuNzFkbIWNnBYZHGOoI+UbcHJPTXLw6jPPNbWVvp0UESwi3gYhJfLVUNxtZsl/ML9BkjGeRXE319Z2cDFYoprd/M82IyGVlOd0itvlYZBcEAseDjjg1ydr8Rha39zDlkYxNBGT5bNGw+5NHI0oGQwyMkjghhyRQB7Lpxe0jiZ442lDBsfuJwCpbbncG2jcoB3DvXpmkm0VBPI/llky4OWMTgM0qqqg7m54AB7AetfKJ8cDTlMj3Jl3n97l9xdtqsshCgBWO32BJGB0Fdxo3jpr+w+020riTy5ArKdp27SrAuxLAkBwSDgDoKAP8+jSNbaS8jhKxhZ5S6YBXytwLjht2CrAZI5K5Udau6pf6ZFa21vLcTyxyrIrosqIVZS5VI0bhGfCtg7iOoz0HlMGpw2r25uIghkSRVKzJHOsoIjy+7PlxgknoDgdasw6hZ3/AJ9zfzkxwHYIY1CvICpKyI+7jlcE4PPoOaALr6lex4lVRJBICwXklIw77RJjO05HPQ4Gdo5rootfMsEdu5S3lhtkmjOTOAxcSYjdcCFWUSEgZIwvGTXnEt6Ijev5htrbfOwtSRI8ix4CpIFJV8swAJB4JIIAxWCNWY+TLMgit2lZFaFlGQTnHkF/lUZbkAD5sZoA9XutXupFkZ5y0MZLOpIiZP3zAYiLhncMCp46FuMEE2D4l1G+a0soZIp4gQzMUO4K6ohPmYDLhFyScH19K8tu9Qjks5ZoJFurqNvlbcmFcFmYPBMg835dh6uODkndxc8N6rPZlJriBTsUMpeXPPJBXBO3kYxggE4wOKAPoKDxTa6ToNxbXDZnkLogJicyJs2MkzBNyRkbSAF/hP8AEcjiYdTstORpbARRNexu0kzIrRxq2fkUwliybsgKdpBUMc5wOH1nXheRbnXDJGFUJxtBARAU37QAoPQHJzmuU+3mSJUSVowrl2wVVQ7fIwBUZZdqrwMY5PPcA9Nm8SedFAsFzLM9um0xSI7fOW3MsDEcRgAA5Oc5APSuT1HVp45WXe4z99HU7suUGdpXjGCf59MVVsbpRFIzyp8irJIIUcTsiLguJYV2nbKI8eZkDGfesvVruLfJKguHkmUEvcDPyMd5lDqcEkkjkYx70AW7fWbiGScwySb5InWQl+OWZioIOdpAj9Dz6Vh3ztIcuX8z5SpDAPkgHcME9flOTg5J/Cr50RBVFY3DTDZkYUqEYdR907sYyea6HSLW3u3mVV3MiAiIsjtuyN2DgMvys5HHI5oAr2elNMn2l0WRyTuSb59zEAbuGzuwcj1NdbYaX9njx5byzTmNBFhpMDG1WTH3HDpjkjaDjHStaPRkggt5PIlgDSHeZnGz5ScFGKHGRt69z0612+i6Kz4c7WKyIUhbJJk3KCUXqxwGPQZA546gHfeD/CayRxMbdY5YhAcOkpaUOGZwFdScCQA8MAM4zwa+qPCXhDfcWhRWtvMLZliU7lKFckgSkggrkALghupxxzHgCyu7mLT4LUTylI0ga3W3EDNgOREhA3F2ZcZYDG7HQ5r7R8JaVbvbJawQRfaHiijvxIJkltBsFxGY0EZCTMyqvytklicjggA8s1bwtJBDujkiYCSOO5jnYK8+1fKEzwsm6POVAXc2MZ2g/NXzx8VJbywlt4LiVXhjnTdJcWylDh1ERtZEjMqnysnarKDxluSK+/8AW/Ds2p2D20dhIZiisZnZIiyhxJhvMj327B8qWL7WBBBKYr8+/jnPM15DFLbtG8dz9mRMRkBYmKYWRzmRlAIBJPqCRgkA8Ng8YvYeNNUn027PnRSW0jtcpJIkTtEissBiVgyDG0l1Ujg7ueOtmutR1m4m1bU5GvjIZGY28sMszogcbUCsVVCCBjAIycqeM/PlxbTTeLdSEFw8ccVwZJpIlRvMYxqrwuy8uNxbODwcjmvY7Hw/qFzo6F71LaN5HhS68xgTI4jKTtCwJRGEiYB9COeKAMj+zr+91KS2gWWBniYApCDN5Z3FUkQsnmrh2DDngnAzUEVs1lcNaz5juULebBJsNuzwoVWVlVCytjdwSp57gEHodBstcsbt0+13LFS8cjPuZCYgrHygQdvKgjgFchhjtPeRPPez3GopNNshKRyjjdKXITe7NuRS+WGB2yARnIBwut2kVzLcNA7Swxy7TyWZZIgDKuJF+5ukxyeScjFUri3jt7eG2gbEzqZJAoA3hkQMVAcqGRSecDJOWBxirl1Y30935NukpUs7DIYr5QdjsIc5Kkgc8HB9BkV2ea4uIrd/JgMaqBIQzrC7DYGd1B+QEYA5AODj1APVfC+qiDToNOtrX/SFWCWK4kaSaWVjGd0ZjRjHAhdyTtQsdnPOSNXUJpr2dDcFZGMgLFXAW2kVkaaZGdSx/dqwBzjgZzk1m+CtNmt7KW8MollLELNu4jEZ2s0aqu4KybcEnK5PHOB6JbeGk1iaM3TLL58V0iTGKRV88EAGZAAJWBIBYAMxGSDgmgDxTUlv4LyQeXI9nIirIY42RhEMhJGdgOSVBOB2wDkkU7+y5JrZ5ZXl8iO2C7FBWV51jz5S7mIVVXlmIGVDDAIr6Lt/AUzWwjmlW48iVtj7JZkYMN0cLbd3lsFViokVTyB0Aqpqfw6twLtLea482c+S10UkkTLYjkjA+Y7mIcZJX5cMflOaAPie3i1KW9uMGCKOOXzZElaRUVY0Zi5UZ2xqoZs7SBtyVOBXAa9/bUcjAT3DrGirmN3lEiMxU+W5AMis/fHQAcjivvbU/g0beK48uREWSBJAWvoPPuTJEo+Ri4ZkIVwq5yVYDnBB5h/gqCgWa5sbA3U4QQLC2Y98AkieSWaLEm2IqpA2oWGCR8u4A+GYb7UbZZPODR+XGwKSpJu8xQXVWCEfvCTjJ6A1c0LVLp7+KeKFo7kFC7AEZ8snBY8bTjglT34Oen2befAyGEzzO8l0IbUXEhCo0EqMzFpZW3ZVjvBRQQSyFSAK8QufhvqnmXF3Z20JhtpdoXJjWdGMiBhvbKoqDdhyOM4zwCAcfN4in025luHRptQRmkgGC0DGUIWadZAxkUI3Gdrf7QA2m3a6lFrcMFuqJbXEl/umZoi9zLGjI6OZRt3jarHYCF2v833Qa75Pgr4pnsW1C8jZIyyhBHC87rG8G+OXoQsYbapz90spOFO6qGmfDfWIrm1KxySS/aHW4MRLzBpDtSfKnIRZIlAAwMMDwRigDF1LxVFaWMulXDhxKyBW+zpH5UkcoZwFLtsbGCSmQMFQAScUH8YrFaW9v9qZUsw3kSWsrIhV1KSSJGyMWmKhMOSCMbSO42NU+Hs0N/ctNGxuFcRgNHcK+c7B5iCPhyoJYEB9zDIJrEn+H91PENtlMzRIHVgpIMOTuCjaf+WpGc9AOcc0AXNN8XwQzfbtT8i6ItQUCxO7HyxlIipRtspVULNjIAxnaCGq3nju61G6luUjtbVY/tDQq0QuiZZpGCTQSOq+TtRwEyTtChQDkkV08BX8UxW3EwlkikV1MbcxmIllGB6F8AjHTnBxV0/DfUkWO8uI/s9mUuFwzR7rhLRHmkTyWOQd653ccDCnpkAr3Hi+e50x7Q3EkyvNCwmErq/nlD9qmkCj5l37BlmI46DqOPfXryOYtbFcxoyt5v7xTwySMm7P3j82STg8jGBjs4PCN5aeUIH2M4LvDNHMytEjR4lAZQUjIkCsDt4GQMEGumtvhvd3Vu0dxYSPFcR/LLbwyO5PlGXLuJRsO0NnkkbSdvHIB5rZ32q3IjKSMjspSMP52+dBgIsTbNjYYgY3DtW1ZeIrpFuYHjYnylhAdZACVkyzrgkDIbkEgHb1zxXtfh/4al47SyW1nSFSoMzQM7I7PmN4pJFwHOAOoJA5NddL8IYbJmFxCFu4maKWIRoiLkEqJWGNszIGwOWPfJoA8AF5fyRqLSGWRoo3ldTuZESJEdlQZyGVQxOOoIwBzXRW+qz3NnPZbgt4YcNFIGXgIsn7pn/1h+bB448vAzuJr1a18NwafOlvdiO1sY1eWQhI3PKmJmZypCMVONobHy9DjFY8/hmJ5ZfsUy3Nv5szSXTBHkbe4IQSKowp3pgKACAODgYAPKNLEtrIk11bJIDlkUgJJuR2AaHjATPqPvR4Gas67NcusduEijilbmWVlR1kCq0jCTG5I/MZjgDBxjJzXult4The38i5hA2nzFYIAI4wXdVZ1QFc/McHIArltf8ACEHmRgeUI1C7Izho8I4VFkO/AY4cnhQVOTgUAfNlzcSxswjKNgOMkfeAb5QeARjr3zgc1zdxqdwiSsu4KXcllVs/MAu11U4AyRz16ZNe43/hOJPtE5CAGSQgIqeUBv6RgnHl89uoxXMXPh63vBLapbvaiOEyRh4SsTlD+9dbhiFVsgrhieMAfNgUAeU2mqNtkknWR5FHlozyb0UElijRsCWU/LgjGNxqF9QnVkmWNYzITmHbgF8FGYHAxnMmMHjeRXb3Hh6G2TLwyM7ZZ8qoCkKMZ+TAbf0wSMH8ax7yzgntwtvA6sAyOTECUO49GLE4wyemMdOckAyYLlJ4TDLblSR8jJJja6qwON8bYJzySTmn2kpVRvjVljmYSCZYnnLDAZQQ4wAMcbc8nkgUyOznQSIQ0bIC23cQJAQMgDoTtwRg96qXFrc28IljSOTzXOX3ESA4yQQRtcfL25zwfSgDXXUolEqQvD+9ZUDEJAQpCF1kYxcPgAggkEnnHOYzFCJ47hJFfypS8UCvDcuFLEujKrcuYwSWCgcbj0rAuIpGCKEXzMbmDYbL8fOrgAoMbeOeoBpyWU2VZY/Mfg4K5IJJDLznIOfxBxjmgDek1K4hQ2ZgLRyOZpPOiYMTyFkBZMKArkDnBHtg10Gn3k04EUELbVHykAkKqqWBkVBgN15HcfWuXsIZ2u43nMsbOpWRwr8qT8wAJwVAJHYAdsiuvjvEsY1RVjkEgKMZAybgxwy74QrMv+8Tx1FAGiuuyWAiCASz7hsAwVwAVIIBOGyq9c+nHNTHULq5kkldNshXzm+UfMOc8jnaQ3rwW6is7S7W0upZLqSKaBQ3lbPMM5y29gyowVtm5eu4nrwa9C02whvZWg+026W8sCxiBxNH99keLeFBBOVQltwI24wewBx9vrN9ZjfE2PLlEr7ZHRpY88xhVYDb8i54zjPOM1q6V4k1K6jfyGa4KuzQ291FDKww/wA423CsCSobkA5JB61par4WhsrsLcy/MyjbGnm7o5PLcKkitECyBVI3YwSuQayFtrG0gliCtLPIAn9xkdc8xSFeQTuz1B4yOM0AbF7q6XYeJra0iZ0RY5ImaF0bCowBDEBd+0nKEcE57V5T4rsIPtzeXdTOjrmTYyTbPkDZDDALfMM54zwDXYyLBPEisbgyRJ5agBdpZmbJJHLAcjd0BUDFQ3OmWj7Q0crEcSAFgUViDnkDKnJwD1zxQB47aadGJVIlIT51Z3SQpnlRlUzzhhzngjmv1E/YQ8NSt4gsZIZ7S7lXUIZ/LluY7VsRHcQFnx5oJCrgsAAp6k8fG6+FdOmMFl9muE3FHVXHZ1QrufHykqQOemDX6YfsfeBtPg1vRHsI5beSG4hlc3LOcPhgDGqAqBvJILDojHIFAH74yWV3JoVrA9lMwNjFJDEY0mjRwjAujRserO25W6jadoOa3PAFmYtQhkktYyYkEUcbMBuidmO8IGHmqxYZ6hfM4OQMYWh/bHW2tY5HMq26RtO6t5cT/J5YJ3LgFTgnoNoPJr27wj5lreWCLKb4SJI08Txl3t0ch9sjT5ynyjbsyCXU8dCAZXi/w3pLWO6O2htpHuN82zCyK7nzEjjXZym8nHzEsvBFcxoumR2EKi32IsaGRFSEqFAkdmZl5CqWZ8Ak44AwCK+ib57e9CRXenWrQHBllKiMhI1ZxmVsAPiMqMg8vgdSa8lvIrRdQdf7Ou1Fx5lws1vKI7eGNWCYZWgC+Yf4QAM7epHQA+KvitrEn/CSSWrSsPnLOfLkRHjXgKZiMMc8bRycY4OK+Nf2gGtT4evLdTJdRvBKTC7ugR448lo9wBQ5IBxjOeoHNfb3xSi8Oz65MftGpx3P2gRPDJDayRvmaL94jrIh4VpiFAP3OmSK+Ovjx4djsfB9/fabe2s915TeQt750E8bDJiZkuUVYk+bByxXge9AH89/jTSJLfxHqRa1mgj80uJBFIsSqZHBJZ8jAdTk7uTyODXMw6Y87AKrXCszbWVtjYGWG0OSWG4jufyya9w8a6D4m1HxFcyXdhIojJbz4oiY7hV+fe0sbFbiQIOoY8DC47Rx+GGWK3c2yxyIVEgCA4yoKthV24OcYJJyOM9wDxiTw5KJ3jYXKGVEZhtYLngAEAlZNsm4Eg4OOMCopNBRykMQkknYOWGwKqvH8uxi4GMgHsRg84PFfRuleHZzHM9yy28DAC1E6MWlTbmVdmfnb5QPlUjnB6kirqGjOIrVo44w5DsGjijUgbg2JFxuY4J5PUA5OM0AfMD6Q8Ux+1LsgVJZHG1VeYFdyxB2PygdB8pPIArMXSreSGZ5ZDHsUMsQXcSFYFugPRAxPGRt9K9j13SL+9lvXe3OUjdUNnEqxswI+dyACQUDc8tkZ9a5i08L6iwEvkSLGS6vOQyICAMIJHODtYjOD9cUAeXTaUjFAkZcAIJCIyHG5trKpY4yEyc5xzRJ4dktjHPJFK9q7MiuyFBuBxjdtYEjK/d4OfSvdoPCrPFGrwAb+XZVZfkIcKNzcbyR94AD5QWI6nUXwhdM8OYWzGuRv3SFQN20LGQQcAnr2brtGAAfOsegu7yMimGEK0hkdMgnqiADkk5HPccnoac3h2WFgZGOJAeRhlPqq+oHseO9fRbaEuG8+JXnCKhyu3BijCRoVTARNmOgxjNY114eTeI1RZAhyCvKIshG4qSv3sA8459KAPHI45bWGKBrcbZFmRGG8tI8oKbnUnDYOdpx/CKfBpUchwGk+UZCvjJKqu4kKeTkHHtXrU3h0yYkhhaRrcARqihPuknaxA+98w5wM98VZXRIIjaxy2rxMArTGOMyOyOplXkctzgckE5HrmgDitL0aJzA0hyrHlWOWOMkgjHH3Tnp0wCK9FitbCLywETdtOW3MCcDIJDjk9885zUlrYwR2MkUFqitJK0jvJCPO2gBgitgYUBTx/tHvXQ6X4chukd5m+0bbeSVo4g+63yURTK2MbScnIJU5IwCMUAULe4xbz2MEbsZcKpYbxHExL52hlwS2wHnGWB74rIa0WdVjjeXecJIAiht+WxgYbMeACfxxXokWlRArhZgZAEjkcYLcBEyjDJYEqBnoCParmm6GyvO0sITars0z7SXCPGdixt1chm4yAD7AmgDze20qOYtKJF2j907CNwkUg+YiV2+9LtyRyMDjFY174ZkmLSKolCkSM+wJliw4Ukn5z8xx355649xttJtY5JY443jS9dpJ2jWMhmLAmPaCDguU6nBPA4AFYeq6JcrIXgcGLbKCqRulwoQEIZImOUJ6jk8HqWFAHgl7piSRS2p27xKrMWjBKuu1SC+AzAKW4BxyOOK67wvplukqC/VoLSNGMSwb1eVjg7Md8k5OSOvfBrUHhTVL6822+S3MgE+/YChByCoO7KnoATz06kdHZ2N5bzyWb26kqsZRUAljlliyA5aIHKBzJyc/d4yCKALD6Xp022RLNFiEiSRJJ5kgRQrbQpP/LTYWGQAMqeM11PhhCyajA3lSxlEliiuNhRtkpeSNnfHlLl8gA5wuOpzWNFeIjPaXtmIZIwxUlHQtxhJQSwONwbpjJ9eMbPhx0ju7qUi3Ym3uQis8gXiB2DNGknzNvTjHPPXOaAMa+0a2vriV4Qiz7VKBmljVvmO+MtjC4AIBI6k8VXtdHkEPkh0ma3jEYijUFlDgtKcgAsc7hkeoI45roU1NCZLeOFAXOLdtv2gBDCBMT5hPzKx+RyGKsvJJBNGnWshyRdtEVeRUufNCxtAeE3hUyZCpA25OPu4yMAA1PBSXdrfO0UaskOxQ0jhwiZRR5W5htfzGfIye5zzXda3Yrdq5W3O4xvKWSQt993Bc9SqbsZH1xgHNZ2iwaYroVn2ZZPMd43QgkeXl3Xd8pPIJXp0IJrs7oQyyw29lLBJbwwICwkWTzGyGmjRmy8g3s20EZ2sOBxQBwN14TY2wW5gZ/P2ThvMWYPhf4sg7QRjr93AwRjNVU8CWNwomngiKiN4UYuQ8YKsA4jcNuUF1IJCglCOwz7FAqpCYTbLIkiNuKg/MzHIQAuCCr5yRkDoFwTW3aSRRxNBc2ccUQ8wxzKyl23mIEhW7qUOOcYBz1AAB8sX3wvjlEywPDAz7/LmuV8tN7kbUITJJL9sDPUACuGvvghrCrEyWrOsgYtLbrI6sAC7lmBOULRnGc8+mK++bDS7C8mHmQwTjy5CsbiIO0vKxuXaMjPKttPUnG4YFddaWFp9ljhltFAiUKJN0aXAyf8AVIfLUuBwcnHrzQB+X83wV1na4jtQwMhzvBziEMflYJgtg9McfQZo0j4H6rPNLbT25icTKYztPlywMQGLSEffXDZAJ549K/Vq28L2uoSLHAY5Z4SHWFrcPKTGd+fORS7RhSSecYUdAa3rTwPDa3Je40xWkeVdtxDCJVcMy42wEAxgqpLYBGQecEmgD82dB+Auq6ZKlwFdTC5kcSQ70RUkbb5rcgIFyST3GOMYr2ax+DGrf6JeT2kcil1E00IVVaMjb+7jQDyxhj0Y/dzxyK/RXStF03SreaARWj/aIZUdZ7c4Mbb5NjK6AbtgA5yoZsZOc1xusyNYtcxRwxrbR2aywtCIHDeaclVVHyIdqnk4HGBxuwAfLll8KNNaz+1HTGV5VKKqRIxnhkdQrkKflAcOCGw2DyMYNc74j+FOkw2Vu0Wm3dlcJKs7OEiXGTIUkVQcs+8Z3EqPrxX0HpvieEXk0CzJCwVneMq5ZEjYFgu6P5mKh8Y7HI5Gas+KPFGiTOoDq4aJkd0w+2YMAWAdcxKSPboc98gHwZd/Dqzj1Am8jEkjxmaF2lQHyw3l8xsWyu1cAYHI7iu607wboqQK0sdhHkbkBUBhIVTDCTlgpdWG3AA3ZAFdv4j1LQ4mkZZVEgifDBUwE2uYwzfKGfgg45ycc8Z8ot9TElyFedTtZHTzJCqxksWLnaf9XhseoOBnrQB6rp/hfw3exKrLALpGQIqghXIZRvOQOD5g5X+L5cc1zeufDi0lVSqQyKBJ5IdUUhQQpO6JRtTfv47n3639Cu7ezureeO4k/wBVG8caSM4UYyqCIuctnyyec5TnrXWX2p/I09osiSqGYOFdg8hjckgOG+YlmwM45Jxk0AfNeo+G49OCoYDtE877wqSIyKEwASMfeVs4JOCeD2ns7OyKLczXMSvAmyI5MrSvGxCoFfkMEwBkcBRxjGOr8Q3U10I1mtp5ALcO+1VyoLTs2F28DDA5O0ZAOelcJHqOm2y20aWtxbpayL5plUyLIVzkI8nAOSQee2OQRkAtRaXZmZIpmVopwsjIy+WDuk3NgSnBATdg4A+YDnqJdSg0Ox8trGwjuyV2bBCmNiSZY4UgLLhwXHsMYzWdqFzZ3kkLpIUKI5dvuBSx2owG0fMEOSOVII/HorCLSru3aOeSFl2EDAUMjBVwBIful+oUY5Xp6gGXeeCtN1yNdRhjNjFdIJAwRtiqYFkYAHO4nD8bu+O9cvH8PsBjZ8tPLGEikjxM6kqQWO4AEjIII4574x7hpktpDZi1WIS28ar5ce6NtpYj/Vbm3RALgZGM9BjHMz2NvJMr20DpAUcTq0xjRJiD8wdMGRSCx253EjjoaAPG28H3ViJ9sUsjRKOrmV4JHUBArI3yH72CO45JGBVWfwxMmntdysIpsyQpCo2FcRhVZFZCMkEnODkqc8819Ay6JBp1nbXQ1ETfaLYy9TI8z+bKuxiT8+MA7jwD3z14h720nK2k4if7Nclncyl97yfvEMmwney7mO0gjbwRgbaAPNtA8MrFbNcsvkyyF5vKKIQjHIRsbgRK0kgOOQQORyK9Is7K6hsba3kUzynzXKokasU3oPLGfv8AIyMkdTjqRWPcPDmaH5YJQx8p0DeUjA8yuYzjaSwGQR97J71bt9YW2mYwv5zRKsjeWzIqg4Usu4jEQkJOMZ6DnHAB31gl9ZWsVpbWwSRyhGVKvISAdpIHyZPPoDjggYrWGnSrcKZIiIkl8pwdwJGWLfxDOFLZxg/LgnJrkk8T6nei1WznCXbBSXkIEhgDRtsD5G5tqMMjnkAY5r0nSLyRLK4t7gu877ZQss+4LMxDEB9/7zLAtgnKnHfNADbLwHpOpwPfQvFFdQTcR3DEuSActH5hJ53dc4/u9Kzr3S5bGRnjgnQgPGFVH3SSKCW8ppMhXxszjJwMnAFdyU1KSFJIreTyUQIotyMjySrOxZWJK/ebJOPvAAAcU55EuBcCdibnMjL5zyNG8gQyFJV5Mlw0ke0fxFiBkCgDy+4kuZJ2jiUiPbEpEpMUkZwoZ1+bDBSx4ORz3IxVCbMEIWeZHtxOUlcSBdiFo2UM6bQArlTkk5A/A9NHai1nE2o20lyhR2EZ85nklkbBRXRvmkyZME5wxxgkZqjJoUF415FLFIoDRvAiRiTy1EqB1Z3Yh5iSCQdhHljqCCQDyi71fydSvYrdzPaqVhCiZplkCgF5IwFUGNghwMMTlt3XiO01md0877Tcy2MUizGFWCENuO9EUsC3y7QQOmTwRzWrr3h+CBnuXluBKZfLBCDep3AFnwPv8ScdyTnJ60DYWVq9qj+acoqOnlSMN7s2xtsnKAo0Z5wPm4JBBoA9R8NQtrciELJFZIYzcTpJKksiu5WRdpTESEt24J6j0+l/C/w31i6gZPD2rgXDIk62d8ghjvGBd44o7pOElyrDaysDkDKnFebfCvTNBvZJdMvIFN7hHQHypFMfyqIiUBLDYrAclcnJAIAH1nbXz6UlvBHbRw2FpNGga3VW2IymTErK5cOVLHdnsoFAHitvc+JbC4XT9SXybmK5eOSGUquGXzAYrmRBzH93G3r8uTyTWvrc+p3En2a71RGN9EgtViRhDE9s7QmEpJJwxZWUSL1ZRwOcP8a3YbUpbmF0a3+5bxuY2nbLKodmfJD7WQ5ycheWxmvOb6bT7F1nnurq3KB5VFvMzl2yJGXCqSGLAkBONw9aAN/UV1O1v5IoIGeG6WGKzuMwxNbeQm8rOgY5cgncwGCSQTnIrg9R0u+gElxbaz51xINwi+Z0KxuDJFHcvIfmDKpIxxwCcgVEj3+oTXWp6VqDToRHGr+YrTxpLndku53nY5Ax8w3cc9Me5tbq9jtdOW7u49QO9pMMVUxIoVlTbyMgjK4z8rMcjggFHxXZXPiyCzstYsYHgtmZWuJRPAIEESxjed47sCqrxk7eN3PyFr+ippmoX8d6ghtbZZbWCCOV4GaFdjx+TcSH/SCRuLDjk8E5wfpL4h2uoaF4aLDUhdTyyxeaTMBOz5ZkjjQN/q1AXIzncobFfLOo6o5RE1cSXi3RaUFZYjLAWYosqSLloiDkMvRsZI4BAB5/Jaqzy3AjZVZmCR+eruMEiMM6j94CFIB6kjnGazriOQXbvcCQsjoAyq2UePKDLHHOVHOegNbs0ujy/aFhme2uomcF7gRhJGQOWJjhyFQhwB7qfbOK1zpyzGJZ3Z8sitt/dlgWYuokHMbEjHQjBxnrQBQu2tpnkaeRAx3thcZd1TywoU7gMsnGOpXpyBXIR3D285AVjEWwF4WMgk4yAvyMeM9wR64rYup4hcGRTDufeU3BRGD5gMYMTkhwMHr155zWGbyFTM0xkkDsFWIBVRW8tcXAVGAOCCOncHOaAPTNGuU+x+WCP3+csqjdHkgM8smwnywehwTyp6cVy3iPQZyFukbekr5V/nwy5AKsQPmxz6jCkgYrH0fU5YZJVjfBKBWOclkJC8HcMHnkc4xk8c169a3kWtWCWE7wN9mVtkyBJCkoKPCfm3fKAfbO/BBGTQB8+IsaAq0m0h9w+coQSPlk3KMkqSCATwTyD1qS0IEGJZowOXWAsdzFkIyfLJKvtzwSAOBnNM1O2ez1Ke3ulMJ81lkZQ7Dbv3bowpG9SQCOeQR9aZp8FtJO5kkIckyRRttxJkuxWQFgTwv8JPQ8+oBp2c6xOiyLGYnPzCQkMwKlQDtOdpQ4PPPQ5rWeye/cjS0BALBLUkrJnJIEbLwTnoOnArnUgeaZogFEgJyckkKoLZAbkDGef/r11WnXlxpjRSiJ43BQ7gNhddpUvucDcvy9R70Add4Vsy8Nzb3iTJ58I4ETZDwSDcojhIBfKHBbAJbJGTityfRrgTiEuVgLCVGbbIBuCsGaKJv9ZndwencVo6RqtvfTxSQ+WC6yo3yxxyeY0T7EZgAAwJ+pBHet+S3a8D28jqGUI1s0qjywrJuK7nI2o2OCT1PfNAHFWmnySSOsCzea09u8kUaZWaMMSQ6FgNq8EDB5OOKyNU8CjWTeX1iY7aeLPnW0kUaid0Uu4jIOI5TwQO56YNeo2bkW93bJHHazQRFpSp/eStjc6hsnGNjZwRnaawGlmjtnMYZpjdA+ZvJCh4xHJIrAg7ML8xPbOOKAPmG5t5onfbGUCyODuBUKc/3j1ParVvfMEhLtI21jHhjgAKS/Q8ch+D6V7v408BLeQ22oWbLFcyRr9qs4l4LbGcywxhyWPDgnGGI+U18/XdtPZM8EiFNrhxuUq54wAc/dOOxxjGOaAO8tLm0dovNZXjV22hxnMZXALFWBBDD1756VJeww7DJEquWYMAZA/wC75Y5kAyG+UDk5+bHNcHBdiHKkq68YkAJKMc7gysME4xnPf3zXWWMn2kJGw3RMF2lG5Vm2ruLYwi9CRnnp70Ac9faUZArxuyu7Fgqo5CDkhgcYJGenUlhzWLC91Z3DJLhsOFAZiwOcAKR/Dx16V6zZ2iO8cAlHlb518xfMdfMK7FZ1J2/KOQRn3zjnhNT0ySCeZlZmgSVlDMQxyGXYCQRzgn2469KANHzUuQhljMEiCNyuxVVkTcFePcflXJ7cHGSeBnNms4x5fmEhpW6kgOgwoDSDGApPQ/U1R8+aAeSyJOrkbXVm8xMbuQQ3K43BgR2zjgE6tq8FzGzh1G1olVXJaQO2QHQYP7sAc47sMdKAMFoSokMY4jYBsnbhycrtBPzjvjt6d6iMSyZJIBjTdsbgvkgbU2jrkA9sDJzXSvZPO7IvkM7ZCsAF3SHoc7QAduOeP51lXFpJB5bSR/LvZc/wSbeCck/MN2Rx2A60AYsbRQSjzyWjZMsisN2DwvLocc+mD1waj2BsoSowMjJ5K9dp5zn19x9atXFhJGPPKKqOzorgHaypwRkr/tZ5HekiTKjzSSqJhVAAY78g4wPlAwCc8HGOpzQBmywEhlKAc5DYPPGAMH3/AJ1Sjt2MpiUbic5bjCrzuLYPAA5roZMH938rBckOq4L5xwW6kDbwOgqOS0CBHTcrMjOzcdztJAHbPPPOOaAMV4ym1NxcjKrhlKkK2WAAPTJGMYqy0hb/AFxO1UURqjAIAGyAQDyvzHIHIJqQwrhiEO7AEfOAvU7gM+tXQyyRRRTKwSLKvtQMckHayjAIPI/Ed6AMyJwrPlBIjI4BIwBxwQezDsPfFWkhJ+4gceXkgsA204G8Y7gknv709LYsT5bZjUkDzF2jDZyWLEAEe/4ZqaD902Q5V+VypIXDgqeh6FQRwaAEiiiK/vCcbRwvOMdd3A5xjpmrcNs8jYQblKkKPlHIAPUnk4Ye/NRAovGM4Oc9z2Kj0HvXr/wu+B/xM+MOrxaR8OPCmteJr15oodunWM0saySlUKySKpVFDONxJwAR6gEA8pETTFIRgMhO4AKCSSRycZZefX6Yr9cv+CfXwytdPt7/AMealp7jUbh5LPSp7q3K/wCjFP3ksDOwyhKuAwBGUI7V+hn7I/8AwQvuJU0rxh+0nfm2uZza3kfgrS3ZQ0a7JPJ1C4Vw20qNu1duNxBOMZ90+NHws8P/AAR8Ux+BfCkGl2ljpscEdvbWFstnDHDMwNsBGyAForcwryTnyiCxFAHgfiLxJqNnLHvumYXcUi+aTsCBMuRNk4UFVAGBySOa5DStf1dri4tDdXEbSRKkjyKdssTsJlVXcZYjJHynPHcHFaOri2a9d5184KsYGcs4LM6GRZE4Q/Ng4UY7nFYHiXUIdFjs305E2FJGuVmcu1tOiBTD5+4chGBU5IdmIBIWgDrdZ1pIIYbu5vxE0EbWzoJv3suQAZjEu47dhwc8tycjFUrHxRHe2jXEV3bw2Rzby3jMHeHgeZK6yMNykycOBwR/vY+Z/FGuapcX8d6lwYIYY5fMgVA7SYVfLKrGfkjyzZChtqg56Anjb7xBOLK6iiZ4mliFoZQcArksSFycuYwM8KcDrxQB2nj7x48V5c2ds7XmnQebDFNIPJlKFgkbEDIkjYNncMZ7g9a+QfEPiGa8F9LLdTQWUMuxZZjJ50ThyojiVRmRmKkgcfMn3gOT2Wta9fXoXTpQJYrW2+VlUeaFBZtrStzkvkBWJxtwAK8m1ewnuUuY5Y47gybFibYYhFtmictuicBiF8wZOciQkjNAHNj4iS2xuLNppxayMkiSy5d2ZUOyM/OQhP7vnJ25Iw3Bq3L4uurqzls4poWTUjG6q8nEIRM/JI3G5gPmJ54UdcV5P4h06a1b7XHbNJukVo4kz5I2lN4+aQlgCe/OM+gpNN1Jysl1KkEHlyOCjibbIrxr+7RUkHloincMEcsOozgAW9v7zTL1hGZUQFvPMbsBKrSDc6kOQHWQEggCsyfXbmGAsbh1cIxCq4dC21XVn2EhmJOckjknPfGhe6raajuiigWOO2MifaYGLNIykAAiTJzsHGM9OveuOurYy8IjSRsC0eCq5UE7l3ZwXBJGB9OtAG2usX8KK0gjCyxp+93q4BceZsfaxKyBXHBA6VG1xMWN813IieU8kb+VI0e+KNwI9sbjAL7FByMEc5rmLqzubeONkkcRMpkaORHxIVcYJbcA3XB4qG71GS7toLQqILeBi4QBYlZpSPNCmNeYwd20cnBPXJoA1L/W2uJo3ncNK6KpMZdByGjQSEN/rADjOewyetcwjTMboszq0Ub7XUsrbSwRmLHqNrOcdSwGeKr7UkkAg3bUDsCFJ5BbG5wOSCoIPXip7d7gTIWcskgaKbJBBXaUDbmHBO5fc5yc54AK00shkVg2YUCgecTteVUUEBY843fLk8DHUis2fUXeYBB5a7slQ5Kq4XDGNt33SSMdeoNaraXNJlmkYooCxAlgFAbJA3NkYB6+31oOlOHljMZZlCtGyhJPlADsWbGGwmOhySPSgCkNSlhyZC7sXOVVidp5ByV4YdO/PTNPtdamFwE2zZT5oduCxkJQcKeWXAfvjJyDVtdFnUeYoEhJA2oQzqSc5KZPGR2Bq02iyhS8kIXBZSS4Uo4Y70dOqvuPQY4oAyZLwrLI0d1IZgQBvj8tELnbIzsHb5QWwGHJz1Hek+r3assas+WCli5JYueeMkbk5OM9a3k0ae3ljlEYG8gIzRh1b5huIHIYAlenQgHrWppfgXWvEeqQWWlWdzqWo3sgWGC3R5ZGleQKiJnlgSygYycdeOaAONa61EtHArSMzAbIvnztbJBVc4IIYYA9K/QH9nX9gX4ofGCz0rxP4nnPgfwdfmWW1ub6KT+09QigRiz2tsV/cozABHk5bBKowBr61/ZP/YAtdEht/iL8ZLKC5vLV7UaX4deWGSCyZmEguL5yGSe7CyR7YiSFPUlhgfq9qGr6XaabZaPolitmumgRxM9vHC8drCzRpHGkGFbaiqu4L0YnGSSwB+c2mf8ABNL4R6LPHJ4hvfEutpNbtFHFcXcdtGjAEZhe3gUmM+Zle4I4716zoH7Cn7OmkQIbfwUL+SBlkMmrX+oXRViFxI0Ut2AigKxJIONh4wePqcSyT2QF9qNxLcqI1iVwXgZZGBdS8xA4Xb9wg4xnpikt4o7e4SF9QiS2mAjO5SpkjdNikDdhnBL5weQ7YJyRQBxug/s8fAbwnaDy/hN4LllYLJ5k3h3T7y7jLEFSHlhcsWZnzkHgHI6V29l4R+G+n2UAPgDw3a+YjtNHa6Bp9tIyRM8kK5s7XaiE568gxnpnNegay1vcW9vE19bSPFiTyI494dGiIjVJhAywqqSMSqlGyoHPNeXzRXy3ixfbiLZYcyeSQ4Z/OzIGTyyUbYFxlRw3Gc5IBT8Z+AvhHqFnbXF94A0BxNG8rTPodksikysJAuEUGPzGJ5UMAMDIrw/VvgJ8EdYsbib/AIV94WkZWkguIpdL06CctMVdJmEUIKAc52sCCw+XrX0lPpzXOlQSThYz507RsJpprlIy2/ajIXRI1KndvA3E8A8EcZb6JLFc3NyWilt5ZVjlxIibFLxxkCOODBjDld/zg/MeuCAAfKtz+xd8A7m4MieF9Pi85JVaPfJaws8sDoIk+ynduB3Y+bOUzzxXz74q/wCCbngS+juptCvr/Tsq81sEv1mj3KCWAhnDs4AAGeBhge9fpdqMVrbNGtqltJ5iqjRm7SFVaNeZ/OlLKGyGJHfcMAEgUthf6eFeO7triXNurskCCYxyAqWhjdlQCQ5YZOAroAMluAD8NviT/wAE5fHPhnRU1nw5qa61bxpLNNBJb+XdRIOzJChLLvVxk7VBXk818N+IvhH448NyzQano1/CYWYt5kMu1QfvSHGdi5HJNf1YS6qlzJPAIIrGJ1WJLS4SGV3JjVAtyU3EYKE4bcpXbyBgDxXxl4F8Kaybi21fTrRluYHmmngskSNkQ7yzStEpaHhjkAhsHaDxgA/mSijvbRJi1yYJoYm3RtvlScxFiyxso/d4AUck8rnIXpuaL491jSn3WWoXFrJEuEKNtAYgKecngYI9CMjHJr9GPjP+yro4vri58KTGC4la7kay+ysgWENN5UhkRdo3rtwoJOMZA3Cvz18WfDjxH4dklS9tSyq7xo0KO0ZYAlcgDLMAx5x3BHFAHcWnxd1ya2gt2upLh/MkeQeaIt5KHaA2OhJPHHQYrOn8YX9xdBbiZ4AXwwLHcFJ4MrA7mOCucnlQOK8QQXFocESbw+Gi2sGLHO3p1PpWob97qQec7BmwdzHlmUKOeew2igD6J0PxJPE1tLb3Ek6Ble5hmBlhfLIVCSiRSrk5wcErjgGuwsPFkupX8kL3MUCZZxCXMYmj3fvE84MvGVyoKkZH3ck18yRazLCiWgciJGBBjPG9VwrA44I3c4+h7V0FteEtDPJMWjKby+xm2KoIVcgN3CgDHVsZ70AfUcHi3VNGs/MtigW7WTy5TceZP5ESruVWPWIt/LBwBy4eP4RBLCl3JaammJI47rZNBcbn3GOWJnILhvMYbhkHIGcjHgf9ry3MKyxXkeyImGOBF8slGTcxIP8AFuZ+xyQSOMU6KRJZMyXJeR0ONy4be/yQxqxYDeW9SCcdDQB61N8RNdmxGb1ZY4IAifamciHLsxC7SCiZJwMZA4wRgHktT1+5WFluJZZ2dIzIscv7l2AUxKzSgbZNjDOAMbBgdd3DzSvDMZI5y2WKxKxCsYlwEdXfDA5XI6nHXFXRPLdtcCZZLmJ2i8ucr88TrnccIny5YSMBnouT15AOji1eFxazpO8VwEHmRiRgiIQQ1uhONqZb3GWJxXUaTduwTepKzlmEl3co9vatKQ4lVtg2u23Az3GexI8ouJ5HCQCMSOcq0wQFyQ+OAuP4evua6nS5Lo2os5cm3EwX51JPlgncec8fOMAe5xwCADuyj6hLPDpzrtUxPLG8kZmlYTGOSSC6UYXc7EhfujZyPSxDY3s+oTxWmov51vIsMiuzpIXTbJGzoCUePAYbs7eobHFVtJ064t3d7S8gKtCcpNIUjh2yCUKIi4ZZSItuDx8wPeu5GnSLd2t/b/NJGsyXCQOWaUeRGXMkMI5/dyr8w7E++ACzoGnanFq9u9xmT7XdQLfWzkRlFVXZZVQDcR5JfOMDLY5+XPqOmKljYPazXEccc0/2cQzOyC3kd1ZMvGMICirkEkggKawLG6so9JiubtLyy+zeZuuoJGZbZFXY0UyhdxQoWzzlF2qCBkDa8H+B7jxTrpkN9BJZQN9ouUe5feYchgz/ALthNIY/LKgjIMmDyMUAej2txYWFrcy6tdLLf2EIjsIo2EX2yR45JikNwqgMqwRwqSuMEZIzjGHp3xR8P+GN3jXxReyASTSWGmRSYE8Si4zcSW/nRsSyptICqQBKF3ZOa9d1jwHo9jptvq+siC303SLN5LCCOUO86TJHLJJcpKgWJGjV/L8weYcLgKGyfyB+NnxGj8beKJodOb7Pomjwix0eMgAFV2m5uJth/wBZLMjHOMkbR/s0Afsz4W/Z1+D/AO0pYXniXwV4ihg1GVWj+xtdRCWGUQrMpktLiPzCQ+UCqWAXLeYSAK+YvG/7PevfDi8lstT0uS0txcXCQXc7EwzBCFjAmRdsjk/d4UEkYBGa+E/gD8d/Fnwe8daFrekavdxQQX9sby0Nw32a4tPOj8+GWI5Vsx7sYHXFf1S6Xf8Awv8A2oPhdo+oSw27PqNnDI8MTCO+S6McRSXecbSSXwASGGTngUAfhHC39nadYWN4pkh82FZg+4yIuFKISCpt0JKhs5z3wARVfUmfyXWCQFFeKQJKkUzwFnZ0haclf3bAkkLjhuuK+6PjL+zrbeB5IbKKK4mtZZbwNIYg42yyslp5rqgKsgKkhs4AADZJr5S1HwPcaHeqZG+0WcgMfkBdqs7hmR2IGZAsYJyT0K4LA5oA8eS7ZbiKa0PlywMQ/mBZQ5XKMNp6fLkH0AzyOa6K0khkhjeNEhlndlURt80h5eRpkYbUAAyD1O89aupb6cJr63+ybI1CtFJsaEyTPEqOwyMsOowcj5u3Arft9AtNRsY54ZHtpSELqgKgtEybgW25cnB6HJZ/WgDg7K4khuvs0bESTKHV/m3IqkvtkMajJVVOcgEgk845+9v2ftdt4pYrnUXjuI0j+yXKSoRgsqurq4IyAp6cE46E18qf2NK19aNFZom4r9pkCx7I4jGCVxksSVKckYO0nOScfafwL8N6lCwjFjBtlkaVQ0OQ0Txqnyk9cHaF5x8vB7UAe5/tW2Mutfs8X8ok86G3u7a5ixbPJHbrNbeXGpM+dpIlXng4wME9P559R8PB7+WzuGSKLMnzkhAGBOXyM5OARtBBJYcHNf1CfG/SLfS/2avEEE9y8N/cSWD2i3CbEWeKaOUxW6yRs07ZHHy5AycgAmv59fEPh+4vr69uL+z+ztNPl0jgyQQ4Adiyhhy244JyT0wCKAPinVNOW3lY+WXCF03A7M5J+c8ct1Pv71iW48i4LAjAwf7yNuTGHKN057fTFfR2v+Co0SWONBIrujAiOVMZOEQBk5bqCeThTtryzUPCNxbvPIYDCqOy+WoIAI42Kg+bZt5yTnrkZzQByEN8yMygqEbJyAx3KBgAZ6cKMdOmM9a9I8Ja/e21/Yi3dTd+bt3PsARQcgAyEjOM54wOnrXFPodyF8wRtGqxBmBV3A42liQBtQnHc4zzmr9hpl/b3MLqkpQKswIPy5ye5HUf17YzQB/RP+xd8XdSl8Na9YmeGbVDbxkQRubgW8BRYjF+/AWItP5JDDeArbSB2+KPih4e1S78Y6nqDQxWOo3NzORDBKERjJdTEZDMzSgeWx5bcNy9cgVc/YOl8RtqmvoXkCXenfaYJXPDRWs9rJOEL4VkELH7w53hRnhT9k+Ffg5qHjHXm1WSGYRy6lNHdo6BizKyMuwvyWMglLMM4G0DuVAM/wCCfwx1SXQ4dQuFKXUNos0s4GDEGBVGVFOXBVgD3BQ8ECp/iR8PdUjs7y6W3u55GkDReXujXay7DvVlPnDzC2ARgBcZGBX60eAPgbbab4X0+6i0t0t4gtrveQsJHEe92WPy+xUlQVO0cZHfspPgXp+oIJ77T45S6lYUmVVijLxNtLBRxtYZJPryMUAfz3+Gvh34q1bUrYW9lcwmzmUIkqmJfvMRGW+VFPEhzknK9Two9+j8F3+nCOW4SIvJKQkM2yYBwWCwkKF+ZX2DPBJbnOc1+gXxF+ElpoVzctYQJarb7PtdxZn59yE+XFCyqzLIxaQnbwd3JxUWkfDKwubGG8nhdRiOcxuGmmlUEtI0rAqVU7W3D5N2OSCKAPzw17Stbj0qe31Rkkn+1OYltgrPBCChtTMW37U8n7QpUc5IO4rkCfwWL7SdUsJxFZMlw0UAmULFdQoJDPJKzQxIHBLjO5S37tR2zX2J4i+HDLDd2FnDEtpNMbnJG6bzgHZtsjqGjjVQcEt8obbzk58NTwPqFrqT3bOqR25ZxG6GUrCGMcUkQAA6q4A29M9QRkA/Qz4ceMIbTTbVbTUJrqLZEJVYM0kNxEkY2id8JKTLJgYZRxk8nJ+idE+JFxc2pWSGSEREhXSdC0uxDmQopcLIWDDIxhWG4EqSfy28K+LXsfKsY5p7dEkLTFMIZOQzRrnPlLuG1SoLEqNhHSvUrD4iStbfZTcyEXGI2A3KpUPhm2qAdpAXORwBkdqAPrfxF8XhoVw1zIUuLDFw9xYiZIpWeRPKhJlETApk/NkZJwOOa+dtc+PFtF5iOUt74eZ5ZWYSO7r90sYpM4OCC2eeor5n8b+M71ru4ie7hhDwMsYmchMMo+WZ3IzhJckgNgLkdOPObBLbWLGW9ZwLhoBKJIzNA7IsYb5dyfMiyNBkoCpGeQcUAfb8HxnkuNJP2i/jM80chQhhFv8ALI3iESYIAJQnOepG7INepeDfjBFZrZ2+msWmNl+9W5CyrNc713qqMvzR5Qj727cWGdpr81W1WG10B7a6lRGgxPIwmCTPC7t5ZSVXba5TccDGSoxzxWhZ/FTT9IsmuoNRY/YmjEV2k87PCoAVog5wJcgnGwkjJ4IxQB/LxJdPI6KmTIuwAgq0ZfIQEu2AFKnnGccAnFV2u7uN3XlS6lQqfe2kFv4GxsOT/wB8iqv26NrN7QI7ILjdDM/ybgwwCV2/Nwo75GfSq15KrCKR2cbQI2LZZvlAVskkZHPGOgxnPNAFn7bLJmMTM6NGzSJ5pRV4P+sBPzEEDgDBJxWNcXZjjDq3KkBVyGB27cHA4wOPqetOlkRLeTypCQyqrrhd/wAu3ezlQCIyWO3k/d5rO8yPygo8xyHLBWA28DDMB24xwDg96ALq3jKrsSwyA2DkMecArjnAJH/fVdHoWpvDHciQb0+zsTuBfB3oNyE8q2T1BHXk1xpZ94kEZZNgby1bJKZ6OUHByMkke9dNZXCLbsZ7YIJICV2lQxTeoUFc/wB7J6DIIHagDqbiSGWxju45PLDsyMGOW+VjhwpySMj5sNgGQZPNc2NQdAYi7lCxfG7guMgYGfvYH6VXbUYypLHykGVjyEAUE7idpPytkIMgdB61h/aVkkkRpYkCj5mkYAuVwxCKE+ZjnjIxweaAOzhvyu2PftRlbbgICyyEFwzr1zsHH6VDFcySSLG0Szxkc+YxViiKVCrIRkKHK8DIPTBrlo71sKMFQAQu45C5+Ykj8DUsN7Ikg2MDubJHzEPyoUBVIPRj9fyoA6GFFctKzmAI+dyFiIkVljY4B3bwXHGc9wDXc+EbdUvUmQJNOXBzGzLM53gRiXI4XaDkHaeR1Ga8pmumjYxOM5CFSNxAJyTjng4OCDzivd/hzAsqW7l18ydS4ZlTdH5TMuXkLBgSyrtAK/d5HGaAPRLW1khLz3lwhhjYiG1mtUaFJp9kUjsvmY4jYYYjAMeQM12Gm3kUE8NwzSyzyMdlwpMTQFWkZpYUVsBGBOBkccAHjHN6jpiiKQpJPLLGBlRCwWNnySAVbJb5FwSozuPXFdD4f05ruOC2lkdQGeOKRRu3MApkJLuqqoRRnkHbkt1AoA+yvg5fWUs0K3kwS4f9/BLMRHb+fM7ExkOmJCfnIyVGW5IzkfePgnRrbUmlt5J4rGVEZ4J0jjeNykjmQyTF8LbNHCACCFUNjdyM/mj4Egu47tbV2MMmI5YjMXEcMDv5cRCqzK4LE8DdwhbPBz+i3hK5stH0O3tTefbryaER30AVkcIPKaONHznyjh8kHOFDAYIFAHofihNO0zSzc291Fcm6mEF80EzrFcWsVu37mN5I2DZxwRhshCQBkD8mfj0xi12LLLsF3hGlVAqBSium8If3qibJ4+rEbSf1D1axNxaxR6NaS3KXMflixwHmt5XSNnmjcErMQWmx8qshzkcV+ZX7S3mQa49heWsVsyXqubSSVklG5ArhXdiRCAkZIyTzncBkkA+PbO/tbXxPrMnnw3Dz3TlUWN2jjDEbi29B852k4ORhxznIPqMHjN0ilhXy/IPmho8xo8fP7pIo2C4UZyvBKnlSD18As5d2u6zKdzD7Yxkc5YHawBVXU4P8Q4ORxn0rqJrm3M0jw26zy7VjiXZuZhLggbVBEhwoO09x2NAHten+IVit4zd+csazb1VfMUvOyorO4LgEbCQfmxwBkdKLjV/7UNxIroI8RBw4KMwjaQlkCR7XxlRzhhurzV9UYR2tr5TRyIoeRWynzNkEKwOGIGM4H8I4zTLaZoxIV5LiSd1SRWkw0jEERgk4yMscHGDk9qAO+Saxby2eRVUMyyATE452lRHGhKEtuw27BUnjmobs6Kf3tgXjkYq6RkJsgnjaMg7CMMpRpMEnI65bBFcNdSiQr5BMcU0cSNEAgZplaTewO8fOxCk993+8K0ra3uSI91xG6RrtaNRGrhnUEl2ZCT/CoyQQVOR6AHvvgeBpdPmkRI44A2JxMWnnhboVk8qLCI7u3VOAB82eT7V4LezhvIJniV5RK5jjaTz90bKkceFkOCzSMDlUOARwCCK+VNHj1K3jW0tbiWOec7XjlmZH322SGHH3gzP8u4A4xgkYr2fRNUn0e4ha6YSSzWsEcrBNwjYyo4jWVSu18IN7oQeeMAHAB7lcm2sbu4uLOO5iuGnf7SjeSkLyDYoiLsoMxcjG0F8gnCk8HotF0mz1W+sb5bezeNxDFfW6ltyKhY3CfZyVZxgBT8oxtZmIHXzvTbq8u7Nri8kZUmuImgj3SyLJKjRuxl2ncqL5+NxyozuOAvHrVvdxaOh+z2Es7xwxCQxQOokMyqTISky7YiAVz/GGYhlDAAAj8TaNDdX8J0y3DNakwmKYHyfs0RZEBSV2UKJTlcndu7k8Hlr3wneX5kniktjDvIZHcwmcQyIWSUKuQCVQIAjZxlgoNehXniKMRpeR2saTTSFpYYlMjCFzsCJGJCRKMZXg8g/P0rrfDWp6TcRGO4iiSWJrhZ2nCO6xb2SVv3n35dzqQBkjnBJ4oA84tvBmmDSJIhYzS6q0jMytItsJI4yRKYkLKHhjj87IIO4kHIyQPOrf4UWMl7PqBtIf7OaR1lvpp/KiUOWjVoJGjwsxaORQWbksFUBmGfsSS10g2Sx6YqyG3jLkSy/K8GQJVikHzbC+TtXLHec4waqXNto9x4eFsukXNs980fmJbSx+VG1ssjFTJOQGBmlVyhy42LtJO0UAfHo8MTxXlxZWlxGlk9yse2HezlXcFSTMqu20hlGPkZcqpYfMdTw98LbjUNakltorWIQxPJcm8eVPPlEb+V5gVMYO1vlygXaACM19GaVo3httSQ39gbVQjLE8c7TSGRdzGaZWXKnIACKRjJwRivfdM8LSahbm4ktrWC2ZLUJGohD/AGbDy7kXl5pGVe5YbpO2DQB+deqfCG4vJzcXUFvFLbyq5tmiV1uZIpNqRl5VVSEi4yASw53ZrV074OxyjyW0+d/tESrCVWVduEDPERtY7NxLcccNjOK+99W8G2ourNZhKGuCr4MYKRxR7pH3qPuECQD3HPY4t3PhP+z/ADtRhltimSsTqoJjiDbpWnDEhg2/ZjAG2MrycYAPzrX4R3VsbqKXTvtDNK+DKm5CPLMSs83lFnBymVBKEKM8DB5XVvhXDJhJnnW5iuJZo7F1DxASFEcqQG2EsoyrAdB1PT9NPDun6NqMWoCWSCOaGZIluWba0m2V9zwxcMiFYwQcZyB7GuW8WeEfD0AWNGs/nkmuf7QRGe4YkzSLA8rMTtDclccEhmGeQAfni3w0iecma0ttpEaeREqrEVMLIWhZADlXwXGWDMvBr1DSvgsILFRp1w0Ds4WYSoNrRypndH5aEgFi2VX+GQBsEZr6F/snRLCM3JOnvdWL70jDkoyvlk+XauJB5jOSzcFhkA9b8WrR65bpMLyJJQJIv9DjQJExBDoPLzudkiOS5G3aGJGTQB4JcfCDXNJtoprBYmkmKzEQKz58l1Ro2M0akSN8+FRjkggkqwB6VvgtrkohnY2Qmu54mUxASiLzQJJWdGtmZeCSCCrh0Kg/3fp7Rru3murKzjn+2RRxBpYE+ciNnidysbEeWNqgsegOScAZr2m713wnpUFo1nHpst5DbypcCO42ebFmJANqv+7lEbvkKxXaGY7lKlQD8kvG3wP1KzvL2yjWVolV7s3Egt8tbygKoVZWR2b5SQhJKq2doyQvj/8Awri8sbxYIJprsySgsSnlKQ2xgrKDtDqHYEK20gZHt+qutXNtrF85isrGKG5luDJJbCCCGFmUCHb/AH0wm5VBByzKOuK83uvBdnd39tqU9rEgiVTHbERJbLMjKsksXzhpSUI3AbSccbV6AHxBf+Bb+1WK2tLWCQkoGaRZlmMLKViEaSME4kBLHIYluMjiuc13wM1pDC9xZ4kLIuY1kl85iwIZgFJXCsuRxwTX6RWfhiwuriKWWziyrnbxGwTZtUqgCOSgQt0PfGRWF4l8M6VNHIDFbw7UkhEcsLRoiqo8vaYz+6JBYcEZPfigD8yNa8GS3tti2QOVTaYVUlRtIdzny/3bBvvdznO75cVwp8D3UqEy2rQuB5ZwitGzIWJBZRgoylMNjOWPtX6Fa34csbOFWIhxIkZUlC6uWZklaJgoIiwECFwW/dtkkg55208OaPeNtsUjfcGZoZEgad9zEO3lSgFXCMAQmSvldsEAA+Cb3wrJJapDJbbdv7tGVOeGYIQVTCnDOfU/hxzs3g67u0Zza+bkuxdIykZEACAsoGRLkDJHXPbmv0K1Hwhp8KASWUECpGq4Xa7Tl2yJkHJMu44IHKhCTzxWTe6Von2GJTaozBgkDtCkSoHJLMy4BeTJ7kAkHA4oA+ALr4WXVvZNe3ihJGVnjUNmUl1+VGTB3kkp9AMk4rzi88E3fmB5oplMTtthQjbINmMu3QvnGBwR19RX6aad4R0y7ed7lIjLahTCGjdzNtUGMSsWKiIum35c5BGeM1Xm+FEd0XntrKJg4mLMUB8skHdsXPyj94oySCCBgkGgD8yofBcpKs8bHEhUMIySN2MFmJPCkH6g9M10Fh4PmeK5Z4PLddsOxFB+QyAthiBtySeucY6dz91y/CtBA8csMMEm1ydgVWV1JIBYYG4Io9M9T1ArPi+FEnm5WJJYpI1fz42LOojUv5bxxthSSxPOT8gz2oA+PH8Kz6dbLE1o8kZfLq8cgzIAFQN5acHfncRgEIcnIrIuvBs0jwusUQUuZdnmMxPylihEoGw5IzkYx3FfaMvw4u/s/wBlLFokleZTJJ84Z5fMIb95uIyuTnOQR7VhTeEWgiuftFi1xvhZoRGEXYyOE3FsgvGz4GCCBtI+gB8sL4Vnhntmht3L+WEkUqk0WF3qzRqFYSrkPtOcfMMcgV3mgeF7xLqEm2EwuI/kch9qxjKKHUYwwI5zjGR14r2Kw8OTW73FwthFLGsSRFZI2Z4mkB5iCSYWRdhIYYPJzwK9l0rS4Ljw9HJ9nEFxb+Z9nklAkPkpBvf9+6qY32RwfLgnKErnexAB8xa74QuJo4VuJRI2/MiFdrR7pBIR83y+bufHyZztxgE4rmJ/CcUM7wxlZYcsJDgquUDF8GQKCjDocbuvA6H6an0uFFRZI5ZmMbq8QDl2XLspKqCMEDlj/dJPTjIm0eBiiNZlEZRGM28fypE5dWBRDg4YAHrjIJAzQB89T+DYVCmK1ijkA+Ul3zkHBX5n27AzL0wPn+8QSAR+CLiZ8NFFbsyKfs0jSAy8swMbf8tiBxkOOoOa+ibjQLQQwxyJva4RcTRqrOXDJlT5mSihl+YnnByMDFEGm6bHPaM7XEhiVogZk80ptIDRxb8bYzubnGOemDwAeXaB4BjFxGbi4id5Y2x5u2RkfDBGMaunl7dmByQBnHQV+jP7JehSLrWn77KZWF5FHZSSlZ47snO57VEcMclGjGXwMEYINfOllp2iGN3mjlluDLGRHagLKYzvJiDmAHzNyk/edRu9Tkfdn7NXhqGd4ZmgubUKqSW8iQgIbxJEMUMgdgE3AyZIUMDGccCgD9StFtYEsJLkxM0ixweYQgYJyAASpIQiUAAdeT0Ndf4fudSlvYZ5HnUtbARcAJPGTsRdv3iQq8k4BC+tcVo0V1bW+/zGeF7e3ilQAQo5RgV83YwAlyqjdt6qcgEV3nhOzvNV1OZ5BBFZww/uTEwRy2QpLYOMBfYEkE5OSCAegvqyxQeVcKs8qZyrp8jsFJUMG6oGAyDwdpyOtc/qN4l4CsVoFZYd4IjiA8wsWjOzcPlyuRnpjb0zXWX2gTfZ0jRIzudnWeR2ZFZwqMryFjtTcCcdyDnGK5HUtDnhEiyTQfaFUq5tmMsL7RuXypkcAoT3OQCvQHNAHxl498L/ANqeLX+1C3iEU7S+VNJ5ciz2oZ0ZEiVnGXRlJAIDHA9D8m/tMWzweEdQdtn2UWnzqFYKk84bzEVyVzhBxkL/AKvoeh+7NTs5B4l+2oUtry3SaBppcyeY0rOGIQqFRzGxUE7gpXOQTx8Xftg6abLwZcQQt/aE11bSNNFveGO2lkkQoOAAz7AR8vUtnjaAAD8Mr65RNSvpFlkCtdMkckROA64DAeYuAQrHkDocHqa2NM1D7Uv2eQW7mNHYR3NrDKJHjlUllmBBI2jK9AOM9cVW1LQLu2aUtYDK3DOSrgyK86LgSSOf9WjIQBn/AJaegrpNL8PPatEs26CWXccBlW4WCVAuHLD7m516Y98jAoAsQul1EwktbFjEjCGR1mEnzZBCKtxsUmQndgYPqRxXC+IfKgUEqYnkfHnByIysgAz5bA5HyHA5IJr0K+02KcvFZI0axqixuXZ2DxFVfy2DAEs4Y5JOATgVxl3pn2uBbfUIxcSmd3yiuskiqrbEYO3KjaHA3dV44NAHmZjge2upiZJLmBwRGiBUERwWlO0FvfJUKCoyDnnFstZvDcxxMBHE7uqkRRkABnJ+YDLD5nOWAI3ZrvRo8VvJeWjSSC4dGjCo6nYmSzJKEQh1KCME5yuAVOcg3bPwdHcF7p9lutuA6rGrOhM7q6DzGY5IWRV25yAACcgmgCzZTWc9pKLm2leUxs8XlwRvHI6HAUsrjYuATnB9W5GaSG8toI5GuHt1jCIIIzuL/wASFHETDZgKQScHIP3ga05dEkjtHWW7V5LckQt86lkDAHZ2jUjIPt2rkZfD968Je7Z4WeRljYEOCqvgszEnBBHGeeRjk0ASPPBJkQRJJcTnZ5WDIzSNhY/unbtO4hSWzuB42msa7jt/t0NpJ9njubgo4RgqIjQKyY2hMxOod93qeMHiswW1/A7wRMxDyMgLOod03GUmBjnyztGcHknJHamQ2N207SOpUF2dVyDIHI2H51UHgkZBPGAc0AdBb2sk9wLcxR5BXzXiHDKODjBHO4c5HucnNdzaeGohD9te3Bjh+8HUMzBsohiRT85CKuRnjk4OeMXQtHu5o2kd2TE6xvKxQhBwd4DZPqc5OSQD3x3+nw30RWLEc0ccgBdX+VlV/v5A+XpkAgcdQM4IBg6hplqIVu1s47eVo1HkhCBjDEJtA4f7oOfXkd6848QNPaLEbdVWSQwy3O0D5UOSYCIZOCDjOeMsQR0Ne/3Fjc3EDBI45p9pXMoZgBnO11UgsSqY6j2I5rzfVPDE1wkqSxQrIpEivAzxOpcurqpfIAyEBBz97GcdADzO28Z36/u3UyNFM0il1DyRsAIiSx6r5YXAyACAcZrsNM8T28WDfoqsBhNwkYyEpHjBIwvz5JAB5XOaT/hE55ZhK1uUeMsp/d8OFkypfBIJwwAPfAHPJrQfwWyQ2s8iypcwMW2qiyOEl+UMyhydp2OBhcjdn6AGpb6pa3RWYNFbCKRpS4ZmSIopiXYobMrNuyY9oGRngAkbH2xLqOOKDbDNNkxXDKFMiqWXLkBdjFQw5GBu5GDXHy+A7y2SKVJ5DBfKZWKgtBCYCxkJ9WEZjwMDnIHvRa1ubJY/MunyW2RyM+3MSMSrhBkByEwT7duaAOyJsfOktLtkimB2mazWMQlm8sFpIzgHoOmwA8kZNTwCxsmnihhZbgOCt3tlRjGAC+5SAVZmDHB4O7p0rFsfs+ozus7ZzsaQrEB1G1yFz93O3nGe/BrubDQbN0l82UmcsPLeR8sq8hUUKSQBucjHPckc0AcRqRt7vMohV5XOJCwd2x8oBjzyEwRkDgY5PFcgIYba9t5Vc2873iw+XIfM3+YGQIDjaRjkZJIzj1x77No8ohs7aRYrWCdmPMPlwzvI5DSztjLwhOc5HTv82ac/w/iTyNR8jEHnhYmL5eOQSEl0Q4cl0TK+uDz1FAHzDdahf2eqm1uExIxdozbl1ZmMm1s7jhc7V45Bz2wakn1n7PL9l+0vG8c5Uo4HExBKjhjlVVenBGCRwMV6hqvgq0/teYRxzhppj5LfvpG2NiSML8uVGGyw7EY5rh9W8HXouJbs2il2dfLlKBsEMd5ZmxztyP7w28ZyKAOk8PeIrO00y9l1KWK6uZh5VsokGI8Fyrncw2vgYxznADEKa6iy8UvJK9zHFGzmRpHkWRVPyKkYjXA2sgw2drDGPSvDrvw7egtJbvJBLyDtVyAfu5AP3jt46HG7OOM1T0zT/EmlsIPLeYSGZkYqxRkAUyOSW5XATngnpjsAD7D0zxXJcW++SWOGNEVFeQCVUYAF4yFB2feJJIJwRnjBosfEsc8ssM0ZljDRssrM5QqyhmKI3y4O0KOw5I+YgV8sWviiW286ykjaFpBucmaTBkDh2YbnO3oPmye+GwcV0+l+MLSO+T7Ml0dsUe4vcEbpUyJCoAO9c88HA3dOgoA+oNO8UW1vd2/l3LJOGXYsiuysSznDZZlVcMM5wBgDvXqtpJbarGjtIpncpIslvIjKY0m2yKyRTcHJGDgMQcYHb5X0Lfqd9Axg8sK8zxzOY/nBXzHiKlArsSY0AAOWA6Zr2zT9V/s63Z4/tJCqttciNUDSBSpdYnGMKdqMTyRt65JFAH0vaW1ro0QdI5474W8nkzCdXjLuXys2wExMUC7xucKGyCQRiez8WLpssVxMtx5UbFHikYTIkkbbEdd5H7tpFckfeAVQuQa8G0nxtqMzTwsLqezlk2RrJbiYqjZaNkePGWGCvyqMf3c1zeueI0nIzfyL5bSJLbSPLB9kWCTI3iReEJ2nIPPmkcHOAD7gl+JWgS6VJLcW6yNBE5mkEcZ3ZRklVYxna2WQg8nHPbA+ZfE/inQb1b29tpZAs88nkxlWZGVE2qE3AgR8nB474Aya8MuPG8/2NYIb1FV7l8xmVlUlUkE3zFz5hDD5Rznf14ridW8YNaxPCA7gRsrszs0cbyqI0ZTt+8JDkbj/AAkcc0Aatt41EniCZLa+urNjKqLuUiTgg5KxfKx4OQSOnavWJ/EbtbfZXuluplTMk0yAs7spyNxZug2gHP8ACQcHOfji3v0XUE1D7YPNeRn3xyDy0hkJRsbQMPtJGc/w5yMV08vitFkSOLUJghjUndtXOVGzcRnJY5PGScnpQB2Pi6V5Ip4ooUV5C2WiIySpyFySDyS2e3HsBXjxjlWVlu/tUSsZHjnj3ZhCJtjWQggEF1HXn5zjIrux4mW4WKJnS6JBUJygZmBMfOPmYZXIPXdxUl3qEM1gkB06N24aaRdiOjY5L5Ylzghs8duDigDntH1LUI7iMRSzPsOSZg43hnIwSc/Pk5weSOh5r1/TNcuXhYSMGYLh8hgysQEIByAF246EngcADI8piSeGSKVY9sLIB5od5c4Y4xuJ5wFHbpnjt09pqLInmBTvEZaVnQllKlRGCVA4KYPJ+bPUcGgDV1edr53FrPLPdIxgkCYEUfAAA2p9xcHJyTz6ZFcfqdhd2yJ522V12jyfKLHaxLFlwCcbVOSem7p1q8NRtpGuZ4xIlwknmSRxOXiKkMfMUkHecHkEgHnB4rHudevIGMheRldHI3hgGCk5jWX+Hgj064oA5K8S7mlE7o0bO8ZkP3AQhJVQCgyhEYGDxgdOTSoRGY2jt5obpVYzojjaMlwrEKflyGAAHAyc1sW2smQKpt1KgSKJNvDO2FUOzBhjccN0wPwzlyTTfaJEuYbeK4kWWSHewk3g7gRlicEMCMHP3RnA4oA27LU9StI1I8+SIsGMYAJQuA5X5cghWz0YDjnpmvQ7HxQqx29rdCZbby45nl2bXdgpBQFUJC7yRnlRtPXqfIFurq2jiKrM0nmbSYiQiqdoXESMPNI3EsOMBTxW/psmo3s8FtJEgWQs8j3KEBIFV3e4AGHZjjbjPJcDrQB6pf8AiyDUTPEscs6w26pbthWcOgjTYywbfKUswC4HpyetcZGYnluwbHBKtJdpLujWVt6wuMYzv2AlgzBgFPXBAr6veCBpILCSOyUTxwv5kT/argFABKzHdsiXblQTj5geTyLFpYiYw26XTTtI6u1wu0RwxqfM2SqSDbTqpkd26HcV5wcgFfyHd+VgdY1EsqLJiSIOS0ZC4+dRu+bbzxyOc0+OzvhcIHtkBuAYoXgDRqUZW2umAcIVIyCf4+1Wbr7BZyQyxXjKROHlmGJt6EnzGxGQCBIyMeXOFx16blrqmnTI6QyIZIBGqyyuRHIQrFXQKTj5l25UFRxnqMgGLZeHNaa7RI4rhJYt4G/5YiVzKuWjcdl6jPPGORXXafbalLfoszPbXMMTCW3diwz8rIQWYiRdg+Xq2TjPesOfxK1tLMVJmlExWEzq32gqUCkwupYhd6uRkjhh3FXbTxPbrfROxKs6gxqTsESyDfIkjZ+RypAzx09DQB7Hpl/KyxaaIrgvJGw86F5lUySFAy+S/DDkjoMnoTWtPoetXC40y5MssBX935Yium2ExgLhMb8qQMYOWJFeUW3i6Ld+7nZJ4JI5ICs+1mMcgOI3jOeucjnJHTnjutM8YzyrbyyS3HCsjtkbd+UZBuwd6gA9sZbrQBq3OtQadFHDd6Tsu4Bi5+2kmdplLMzh4wAE34PYDnsawrLV9PvfOguZPI83zWVYxGyB0WRhi4V/lJLY7gkDd610mo3WjeLNOuYhL9g1F0K/amJCHGGUS8ZYfugT0JxjvXzvfebodzLYXiSrcRySgSCTbAieapikf5AgjfzOoyfkxjOBQB6FcfY9QvJ2MzNLA+9Y9weOd0+4ZlBAQZY/MOjnPvVG6tla7QRRLcR3Bhdo5Lja6dnLzyqhRuDtIHIcEZ+bPArfPZwGe3vIZTNEslxFGhE1uMmQtb+cfnBWOMkkZ2vwOGNSaT4itp1Xzrp7kpcxtFDLF5oB3DlCfmOFYZGcDJI6CgD2vRbI2+oLd2IZbmOTKbCyHjA/1zIpPzsvTryc8V3mofEDWLScxTqLqbyU3MRKHZFRiPliUq8m5GAycqcZbnNcHpeowS2rb1EMgdnLiRkIgREIRIVA24IbndjDDg4rmPFPiCCwdGWdCUUKArM7yO24Syhjjcu5sAE/KJMANjNAHQ6t451TUZ5HkDpGquI44jtBAYFmdymQwjyAMZGQQc5zDJqG+CHNrLK0joInMgZwztvLOpYkyBAcjtnJPQHi9K8QyXUTYu4ZysiuqSqheNpGJKQlwDgtnhBxtJwQa7G1j024CRyXfkXRjSWPYQ5F0o4Ul/uM2Tnpxx2xQB1XhLwtqmpagLe1KQSXk0ZTYTBd5jBO9duHEYReSMgYOc19eaV+y/r1/bW2pRW8Et5JxuMuTG27eCZEX5slsA9fyzXz78MtMmt9Tg1+4n+0pHCkAE94Ukh813AkCOT5buCUDFMfMOCWyP1B8AXctrY2Mkt9axNdLHLHGl0d6qUAi2oQAMuXJHPJyPWgD8pv20fhdrXgPwBpOr6np62Yn1yz07fG2C8kkcsqspXGMtG3UAtnPbn8y5rdpAFEZI8lcLh3uJJNzKdo3gAYYZyeMdCc1+7f/BR6C91f4E3uoF5rpdJ1zS7nCb5JEVLjy94kCkB8N1P8JPJHT8ErnUbqSG2ljeNQzmRWb5Xf7sbqMDmQE9BjhM+1AHNahYxwXE0Q2xMys5jLCSRUQk/MyEqWPOBnPODWbKy2VsGSVXknxGq7VKpGnBWUAZBycjjnaBkdtmSylu3aUsfMlWXKsBvlzuwRsOQ55JIyABz61yVzE9vLsdGQiVs+Y3zBYyAF3Z5YNxnB5GCKAE1BY3ZcMEl42ggqjJIgU5VSccgnHGM+tYE8UaBDhQZQwD4OyMqxVnIbJAzn39jW3LN5wmkZmDNtiVTkkqmMONu3DAxjJAwd+MAVWKtG29186JCz4mwkbKOXOM5G4R445yOOQKAOatZZLabf+7ycgkYbbg7jtY8MPl/Hp3rvdC1SJMM7hMADYCqiXkjds3YKkZB79COhrhLwqi5eMRE5ZDg8tuKlQcADK89/ugd6k028WOVFZgY5CpZpEZmWQyKQEYA4UqOeOmcc0AeoeKdAXUYLLVIHWdnx9qREUyCNOHkCxgkoFA4LZIwfevHLh5PtMwQMkTM0b+UDsKI+4tt4wec8Y+92Fe06Jq8xdA/2dhPvETsdsK87ZEAfqgZuew3jmuZ8WeFHhklv9HR3huVae6sbVfMMLMpMkkYXOLcvvyMkqvJyvQA4/SSjSr5m0MkgH7wgGRc7SM/NtO31BwfWumv57mOJYroxkMn7kqMoEHMZWRlUggMckjJwSeK8/E8lsI5VZfkIL79pZZOMjaOi4BIP867jSb6G5VZLt1eJlUSqwD9G2HCH7gyOMdM0AVNJ1C5sbxZ0uCVQK7I/CYcskgJBIlJQ8suRg9ciu+i8SraSK6XjsbiJWCK67UCSIyxkfxEgNjBx0rnrvwxDeGOXRg0iPNuhtXLCSNJQEdVGT5sZKjA4yRkk5rlru1uNLvPs15Bc29zGdrCSLaQCeCAy8LjJ64z3oA9oHimzZFnhDSXUpxPukKQrkEoWVCDv3EnliPoOKf8A8JFB58UFrG6QIXkkLFHLBXGZCrg7FIYDByPrXhE2oSQSuqq67trLl23rleG46g5Y88jPpU9prMsciAjOHLDcDliWUkMx6jI9OM0AfQk2rXVy6XLGcQhcNL5igpJxjYqKAoCg8DA7gdq4jxD4XtNajkvNPDpeMrMyOR/pcmBuySeJMc579zmuftfEisxYTupAIMKyBeMEff6EggcDnBrqxr1vJBbqtxE5QKweLKkO42sWIAAbGM5wfloA8MvLK6075J08p9zbo5MmUgbR8y5wo+9jjOan07VTAGRGZX3DBxgphuqAN7Dr+Ve2an4et/EFibqaSNLx4H+y3JkEglCE7IpwCcNgkgj5uMEV4PqenzaXcskkbK0LHJCnJ5BDjJ5BAJBH59KAPTdO1F4wXUO6SjLAkbsNgHO04BO76VLeRWmpTlRvhjRv3aTSKXJydwVUBG7cSQeuD3rzjT9QaXyYGYwwq7M5IyVCjGcgjJwf/rV6lp9vpctvBtu4y5cSPKrqJZMhAYQCMYDlgG3H733eeQDgdX0k2yRszSbwzb4wu3yiT1BzyCOvH8WM8EVgK0trIQCyRuyjLEbsNt27gAMcEY+teueIEhNtHs3SCQnaQ4kjjUSMsmHI3EmZTnnjaa8wvbdwHAD4XcTsyMN1QqWHYhfwzQB0NlJE0SvvG+JgCRLtbGQxJU5UrkkHOMd/aG+kS4lkG0t+9YhyoI2g4VggGMEA965KC4eAskspG9gSpHyDnlt2OeBjp3966OC5jcLhlYD7xAyxOM5GCMgEr/8AXoAZqOIRHahkaIfvE2P5hVHACqWKg5OCcYH3uaxpFDbto2jGRg7e52jlsHBOce9axVXd23K0jBs+YE8sBsrkliOcFcAAnP0qgYmYOAThQuFIxnLjcBzgYJH4UAUg6kAAHzQcFePu7QSQ2cnn26d+1aJtnECTyFgkmQqsVD4UkcKzZ2Fjw3TggcjFVhATNGgOCxXj5SM5Hc54x3q1cXgkmMjhhnEZjUrJhAMEoezHrxxkZoAqGJdxbbu28oTwMAg8jHI2jp1pgQtISpctkEGNQRkcgEYAPb8qt74yAAJBycA4JGehJzzke3GKa7JsUKGWcM4dgRtaNgAMDPDYY9KAHuzCCOBxEWdzK6ry4YblWOUq+GI54wCN3Jo0/R9R1i+tNK020ur+9u5FgsbS0geSa7mkbZFHBFGC0rGTIAHNe0/A39nr4vftC+JrXwr8LPBuo+Jr5GUTTQW7DTdPillz52o320JCuWONzFj/AAg9K/rH/wCCZ/8AwR00z4D6jp3xk+NS6X4o8etEkugaRJazHTPDjPtdpUgu0D3OoKA2HeMAHO3Gc0Aflj+xB/wRS+IfxagsPH37QD3HgLwbvt7i28KBtviTWoSyvi5BONOt2RgCPmlwTkIcZ/qn/Zu/Y++EfwL8LaXpvw78GeHNHlsjDHc3ttbxfaLiFCvnTS3YRnlnYBC28g5Xg96+qbPwlDMIVhijMEQlMeCkSqU2KIFh2DcpVC+DwGQZyDXVafoyWUUosohbqm7zYkAETbzudlJJwvXGMZ5z2AAMu70yNYnlhii3RxPEj7huQqpMTmXByAdp+6eGOM9/5tP264tTg/aC8U2zSbmBtGtI8qjyWotYPmGQA8hLk4GBx2xiv6aZNP32boJ5FM2SsgJ+Xf7hfkI7e4r+bb/gpPaWek/Hu4Ml6bOf+x9Lu7a4lJQXBhjlgnWSdI1DSOsYIJyMggrkg0AfAt219BAZCHkdLiK1QOoBxNv3IdxyTvViDtA5zxjJ801jVL3T7u5JdH/dqrwTBJoJVHzMkyjISXJ25OMMMHGDW34n+If2aOS1McbrG8YVLd/tORCVyDLGVDBiWJJAYZ25Axjy7VfGFnqV6LmFYYzMo2xE8PuLNIrHd7Yz1yBnnNAHPeL9WiiuVmspWVJYEaaL7QGgtnlXbLFycBMjdzyu/n3861O7jlayVJHad5oUSSE5g82NWUP94qOoJz6kd66DXRbTLJdfaAnnqQsbKGDzb/8AVPu/g2EnGQec9815bf6ylpE8ts1pJLHINsU0RO0mRiwG18E7SpDEEHIz1NAHfQWQkjnFqwaacFokEqESKpETJ85XYWaMkJkH5hyaQ+GIr2EbIGt5I0VJGYmLMmR91t2MlSfUc5NeLL4yltdTkIuHjKHfIqSqY/tLxxMGcOmWXe5GMAbwdrYzXs3hfxVJqSGTUFtYhI6xNLFIHwGiwsjxhsbi0ZORjAY98UAeb+KfBCtNHY2oDg28c3mqFbIli3oXZWKLgtg46E+oOPDda8KSaezM6vuJzGIl3QhELIDIUBBdcFfY9+K+2dQaRXspZLy3ixbfZ4YXSN0dWf5HDCMh2IB4yDnaQSFxXCXvhqKFryeaSKfznZpbedYyn76NgVREUNGoUIwKEYOWAyAKAPkzSdM3TSB7USwxIqynKocvujXAdfkbzCBn0596nfSrKGUwXVqyRn95HJG7P9nK4DOQGOyI4VjluAD1HI9iufDRs2EY/wBVK2/LKqTRqxLxybT/AKyJlU4OeOT2NQJ4Ze+N1HKFdAvlM7v5MReNfMhjbcQJCw7biSY84NAHjd/pFqbdIxdrNDIG+yTxLhWSPe0kbkxk7zuDANzjAzxWBd+GlmtYXNtNGCjyJINypOHKmLbHtGweWSWJ7gcevsTeFfstqJYJn8i8k2rFlUa0u02krDuyCC6SI4GcBga07IMYmitvLkWOPIW7jVj58v7t9qq7eWSdxBPHyjjnkA8AtvDI3iMw3GApd4xkfc253BhgDJ9D1OM1v2/hiIeVtt1jWSRVVriN8KkhSON14AZg3YKd2PXivYxZ7meZRHNdPHjyZEwqERkMELAZVgynIOFOCOtH2Vrh0hvI44pI7d3hBhUgM0b+YPlyDtZj5TYyNikY60Aee6v4LsrW1gFvDLJdNGXeGSQJKArkMY0yRtYHABOcnjIxVaw8KxCIpO6xlAkgVmG0rIxzEoIyzBQvA46g9K7OVliu4VWXEXlsobHmyNh95YnJwQU7jtkU27uIIre4DJ5k7vG3ms6swgQ5HlFiTG3yjjBzk5xQBzY8L6ZGDK7wRFQ3lB3XbIuJMEEJkS4IAJ4ypyM1g3um29v8l0u2Uh5igLGTLCMBykhwsZIGSAchM+1dReapAIHiZ1lcRofMbZ5kcJmQmPcG2gl+fmG794cADFcTeG41a8SPT5Li8mDpaRrtj3lZGRIrfduy7bsgAZPy8jBzQBpeHfDmqeONY07w74esGu7q8uIo4TF83kqzx+Y7qAdkI3NuYkDgHA6H9qPgF+zh4f8AhJpkOp31pBqHi27treSTUZIAIrR2aJPKsFkO6KIqzZkCh2yS3Hy15j+yr8BrP4ceF38Ra+sLeJ9YWCZ/NWPzdLtj8yWEZZiY7gksZcDJ3IuOPm+q5b/zp4rIXcpCAtFJDH5bkIGkMB8378AC9AB9wlT2oA7nVPFN9aCPTQbP7PaPHbJCJZGVpIfmScBXCm42OWfOQS2QDgUlvq800Mf2oSLDHNHJGZzJvmQvEDGvl5JOZJnzwMBxnkA+T6hb2zi5e5M0N/FMAkcbO+0ZilJJaVQzmIjHyk4ABPTO5pTapch4QrJZ2sMaQzvLM91JwWmaTJ+XAwqYzhcDqSQAel3+uySJFdXFgsFjbzsiBp3uJRFECsexoXAaJ49hzkEM3Ug8bWjTWeqQyGG0mihXiESQu8pbzilusbg7o3feCCSoOR8vJA4DS1kltJrOS6ZxNuCxSebI0cscyTp5ULMAuTGBntyCMZx6D4Z0/UQ00kADq7QswSKCGDc8m6OE7FGHWVVCqcYJbBPYA7yPRNTj0z7LcXAjhXE0hMRmnZmy8ZYDhkCEhSu4DA4IIIoTWsDWsk4tjFdRJNLcxkJ5bwhkKsmHLsyl1LFt24ZORjFdVbS3EEtzHfMILtnjEUEdzt8t2gS3G12kYyKWIAQf3gMAEVwOt3dzZ3KO0Mg+0P5Nri5t3IVTNFKzRpIo8tSgzgdjnGRgApalqzwaP9m8ln+0EpbRcqqbZpvMcuSHRSu3I+U4YjbjdniZPEl1BDBpV7DdR2y3DOqwTnyp1hj6xsyMZD5hJIJJABXjqOwubq5lSCGFo3nuLdnnS3igYF4jIxSN2Bbay+dvEfQ9VwQa57VYLwi3W1ggupvsaOVnDP8AYzMq+WhPkgRoYCNyMmMEjaCRgA5Ni+p30spu4UiYTNELnglHQhI4sKyo6yAlWLj7g6k1Jd2jW8UM0QIIVBJO7SRzTSRtseZFiLFVY5wuOwAIBrTt9Vk8+8t9Tt4DZIJCsltHBGjPKpR5o41t0IcBhw3dNyncQRlPqFhFdXNtYzK0ksSxv9scvAw+VlCJkpHIzJCwbHGSSaAE0e9s47snVJsrN5QiWJEkeQqkuVkcEhAojIBcjG4Y3fdZniCzt9txdaFLNO7K6xQvNgbH8xnhMjBWbCyRggKVBRs/eXHn1/dXt5cyW/2R7UNJGIvJhnWNVQlWmSZHOxyDlSoIBIyQK1BJqGmpGj6hELa+c4hlchoGCuWVZm+YHDSNsChhtGTgmgCpd6TpiaXPZatbR3U010InuHjKm3dGd2DFF/eRtATk4LMWBUg7gPmD4i/CTwz4je9OnaXboyBzDamQlCyY2MJYk3R7iBjap+UHAA6er694i19kZDq0bQecY3SGQm7tYUkBUvIkILsTkn72M43EkgcFpniuO2hvFurWSa+e4MCTzSyCGS3MqHE5Vsb1Ac8KAcDhRhSAfmN8SvgHqejsZks5rW6VjI4WUMFczOiOSDkthWJIGefQZPylrHh3UdKncXEUiupwpEeFySwWTJ+8NwPJ9/pX7XeJkv7q4MN/NaSeYpe3IghMM29RHFG/7vjC7dp4clRuOa+TviT8LJ9RkvJvsRaVjJCUjj8tYXTfKGjC53xkHJBCkEHjpkA/PKG68glbhRuCMNww/wAxHGeRxzjjJre0yWyaXN1JI0XDN5cqozDcAQpfgLtOea6jxN8N7/TXdhbyCJmfa+07S0almjwDy/3vrgHpXnF1p9zZsrxRSIqoN7HJDOPmZiuMqCeMe3oRQB3AuoI547jTsusBVpYm4V1UBCgcspPzj0BHQZ61pWplvZxGZHj8xlfJ3KgZGZxv3AABWY+gGOnSuHgvTFES6M0jEJI7ggJJv3Ao5HClR0PJIPpXQf2pHFFC8UbsVjK3G6Uj9627y3GOhV24yOM9+aAOnzgxIIRdGJ3MYO35lfDcqVOcDOVzjB9cGukttIXCyp97yo4mjEqRhXkiALrvYBU5f5mIOc8YOBx1vqdiYo7h1jmIaORraUssu+NiGRQoxJGUCFjgHBOMV16axp80duDPab5ot0cP3GQqCzKswjOZASm0NwVHXdQB1FhpdvJcxW7QuHZQ7+W7F4pAV8vzI2THl4KbiD/EuM9a9G0XQLf7TYI5tZxeyJaXUe5YwglJdJQzEbUEhIYkD7hwuPmPjS+JbK3vLaJ5t53bGdjG80CZEbIWjOAAyAZHOOcDOKu/8LLjsbm5tIpWEaKICIk2vtjUPFGjONyPvZgW5bnGcACgD3ubRtOtJUilHygRSSXarIu6KIpJKyDaCE2LJtGM46gEbaZClppby39tPJLBdpLNuLLFGywTkxmZI0+ZSilQCQxzxxxXjQ+JV5PbBJmjkeCGGYOoy9wkpwyySA/NlXGQe4Kkda5bXfG+qatFNsC28aoscdsoAQKjBsl1I2sCSQpBXkgAYoA9mGv2niGZrWOQ2VvvkkvyzwojNGXwdxAZ4GjwMsoUYxtyMnGPxH1vQ72wi8J6oNMewkZEuopA6sRhSZIiStwmBu2ENkbeCRivm+bxNfCN43uGhiYhJiDknhsgBR0OOwODyMc1zV/rVy0LJHK4QkndkAk7gd2VGVGCfzoA+hfih8e/G/iC1m0i/wDEFzfyGFob2YTssRjkcv5cMCYCk7jvbhsEL2OPlSRGkJkxIWYF2bgjg5Zj7cj8c1cWdZPLWYFQ+PPlALsyjJzljkHLPyCARjI4qCZGCeYiERtlY23jc+wEPhTyR8wOO2T15oAfZxGK7iK+XMNqEs6hsM6gnkk4dSB78V+9f/BOD43aNot3p/h3VLqK3yyWbxziUl3c5ikhfzdsbA45Vdw28A5Ar8INOmtFeJpk6EArypOWHG7scZ55r7q/Zs8ReHbHXbM3N8dMQJC3mAJuMglUbirHmUPj5lIJQYwcYIB/WR45+HOj/EHRlS3EF3BdwpOx2IqxnZ5jShjGWDFJANpbnIxkkivy/wDjj8DtR8JavBYw6fNNazfbmM0QOVgVSlq7lVxGpJJycnagAODx+g/7K/xI0zxBoGnWFtqltqv2ezFvLMHGSttGqxtOnmHyRsiB/i/1Y4IIA968Y6LoHjtzpC20D39xYTgJHHEWighjhYmGUr/q9hITHQhsZzigD+ba+8ByaALy1v1jhlW2kurS3u3zCfkfypRcOvyqUAABJIbaM8c8PYanc6fcxo6QC3uImVIDGV+zXEsq7FCytmU4KBTuYnZwOlfpN8dfgdr+kT77bTxfmKa8IjPP+iBAltHuAxtACgkAZ2/iPjjWPDBe7uLe4s7a3h064iF2VkVJrW6jZ50jWZV2yMJIggVNw9zjNAGTYxRWmoW9vqdtBNDd+SzMm5WUFgiqWAyFBwGPXLYAIGD90/Ayxu7/AFaOG3vYYNPWWOBRMCpljiZvLWKbZiRmdiCMgg4JAyuflvwzo1udSntSkuryiBFWNn2zG4SMqzwYUFoArqGAP8RwT1H318C9LjKQKLOVS2pxGzieFQY9wUtvkZyNvmRvglh94DDHJUA3f2wYr2D4R6XYNOY4l1W3BWXBDk2mUj8soMjMiBt/TkgkYz+Qt3o8JmdlErTXcp3M3lyQStsVpdhkwQpjVhjjBA56Cv2a/bJtZL34T2cEjLCw1MTO0quNx2Mi2qOSpViykAKxGG4yAK/Lnw34VkurKa7vrWS3lFxLHatHIksUsUriEyCdV/duGI+YllzgFcZoA8HuPDF1etLI+mwzWcAMZmW3WQZgfdE5Kj5XCDbknPcnIWuS1PwHZTxo1zaPE995jJmJI5wxV1QSb48rHnqcLuCkqSRmvuuLwYmnNb2s8ls0sls5lSIDy2SWXBMxDkyZVDjKgHfkFsjHK6n4NguIPt0VvlYppFnnVN8URbkRGbBEeAE5DbuD8oxggHwPcfDyyht57cwbZWWVI5pHlVpBGB+6RMDcGbndt4GOeDXQaZ8PfDUGk2J1CxFw77PLUljcLJI+SqfJg4cAHoMcjoa+xrn4c2QtvtIt1uXeeCEPbK0yJ5ySuZBLE21Q3lqACu4is21+HUUcMTzOzW8MkxFtLvDJvcSZ8rLDYBhRuwCzgqpORQB7h+wn8Nr3VNU8dXsqGKyg0mHSbOFSdtr9vlWZoYhEoIysCBiAACcjA4P66fDr4US6bqOmWlzbx2unhg0mLcyzTxggmcS7lO4E4IIOcdQK8w/Yn+FMvg/4cQ+JL7SWil8RajNqLRPb+Q6adG4itRK7x5ZTGHdTgfez0xn9ArTUdOmkt7yWJYfIVbeJ5YI4590bny0IUgFliKDcFBfAJ5JyAes+G9C0oaSlnJI6qsDGKADMbvFGX+8FJUvhepycjJ45sappqJavHBbqJBCq/u0ymdrBVAJGHO1yp9FbHcV5mvxO0tdaTR7O9gSWPNrcpJgRQybjH5gLD5V4Ug4IC9AMjHpuia5b6nFKsrxs6rI+9ZMCWIjYhRk4wC4AOeSw5oA+dtf+G0uuTXst1ZThD5TLC2IY94+eSaaMxbppCix+W3QL6jrwej6L9l8QrBJawyWts6oLYRExGCBWB8zdgMxZTnqBxkkZNfTUcmpTXEp3yy3COVumZcwrbLHGqOMyEnguMZwFAG4muZ1jwzaRS305mcS3kIBkYiUH58hBGc5GDgdeFx0yKAPIfEvgDSL+C7vobZbbdI7mCGILbRmQEm3VyxJCnIHB5AOR0HyT8Q/BRsiU0+xkKRrLEPJVxw6kFA0RHnMJmYkdMHtnFfcOu3jRRrZW6m6ul5eGNFQJAil3nYbyeFXJGAMAd64nxJoV5qFgL0WsNtAEWONoo1LLKA+1DFjLOwOd2CGznp0APyl1uCbQ70vLDcqF81QCsYkGyZ1jby4+GUhQMZwM7jkkGt7RL68uXeeEXKWroI1hjx5gDKobc/LPmMksuRjAJwRx9A+P/BV/NdSRCyRZYzIHEkKIzhJBE5CoOAwAVF4GTzwa+c431Kwu5dOsY47mYXJjDQMBGQXdpZG8yT5wsajIDfKrbh0wQBNe8H7r77feyBopIJGWPas0igg484u3+jncOSGyMc5DVw+ieFtV0xrwGeN7UeZPDCkhdIo9yM0ZEY/eRgKD97HJ2+tfUcdnFqun3UN5NhoFkFoZphIWhATf+8UfvIlAjClRsBYMwA5rznXNJbStF1PU4zGsFkssZjCgidRHulZS4/eJsC7eeRh+nBAPiD40z3OjCa8hulgMxQsfLELsHQ7SzYZmiBBABBBwOecV8L6z8Zr+Ka8tnmaNY2VEMLAo+GIDtGUI3Z3cKExnhQcCvfvj14vbW4Li3CRyu0LNDtz5IijLuE+b5omAKjHzHJ4O0Cvzy1N4C12siTzS73laR0ZzGjcHILAbdzjnARSQMEkmgD5bTzdjomwhmyGkCryQcjzGPyfJn684qMyIwCtjapUttADFsAZQ5IJ6c9/yqHzm8mSHeQj7GZAAMspO1uR1ALdx179KIIZZpwtuu1gQqqxVWGOrOCeF6c9BuoAhuHUSL5PzGRQrKynKuCcDnqNuOaZm6heHIUiJyyxsVYD+E7h7j9CKtyW8fmZndXZlZtkbBGicMAC2RyD6Yzzj3rPaNjIoRSHTYgVejHoG3E8Ekg8H8KAIhndId5TYCyqcsCANoXcpH8VWRfXDyJM0yuQETbtwBGBnHIIC4A9/SqzQsN24MHDFZA+fvcg846nn+tWTBEQZCdo+QKpwM5A3AMAQAcNzjuKAB8zXGFePDfMiFjhSeduSnJyB09RVeaJVkBeRFLZYMWYK49SxBIJXsasLEpJkDtGqISoz87BdowhAxux69cVQxlmx+9Eh2qTuDqS3HAbnpjuPmoAvyXKbVVolSRQpXyxhZR1UsCRt+UE5HUmovMJXCgmQKzspG0oFUnIctycduM9s1XNtNliysmWKDedrApkkBc5HBpUVly7gyuEK4ZA/y4IGGDAgjI7cYzQBPHNJvjSUnqDxjjJB3Eg8kgDPNfaHwI0SDX5IlUoConVrdmjdgkK+a2BLwBhuQc53DHUA/E9rC/nRFhKluW+dgSo2j721ipG7HsfpzX3J+zCm/VSyKg2MrpG6mR38yN4iSFU7wHeLgjBJoA9k1fw++j/bPKDRPBcXEAgmhbZNDlTGY1dA64UkgYGMnacAin6FDbR26yEs8100nm3Imjj8koDIUjgAUCJ1EYywLMOMbiCfWfiVozana2jxbJZYSJrsReXFcIkI+YHzIQC7W6PgMd4w3yhSpHFaL4duzaJfpBJbwSXUaJvgMs3zeUQrQqhG0KoKuFHEu7PIFAHZaVDNGWvbBp5pLZIWeSaZZDclzuZIYJHLmIANk4wOCoGBj6c8Da7De61aWWtxGG4vreJYHWR4VjuFQEQoVO7z2ZAowWG5xwSAp8O0rwpeXMMdyJzNKoAWKOGRIXMJw2+fOCUUBjgYIz93GK9O0+JY9S06a8vBJKsNv9keKCGdI50IkdVUyNvXEeMk4wQSBnBAPr7SdalsrtJ0nhlwZdOAuEdbdBvkRpY8KjGbcBtITJBJyoGD+eH7WOnpF4msZLmJLszbpEnlZN0fmqquoR3V8JKj4LDGVwvGFH2x4bkk1y5swkCwIxhAg8vfG5ijV5t3loolLBQQRyFbBBNfMP7Xnhtor+xS2niwEtZZkicKzOZUWRVkcYJU4JHCfKTjPy0AfkzZyMmq65tLCIXdyo+cDAkkKjORzwoB4HAzXT216FaSPYisVSWWUSxhsKA4ZGdwCdrA4Q7iSRjNcZcyzWeq6xHCN/m39/byHy0k3ozhQfMcncQQ+AB8u0kEZqS0t3DBJElSZWDKiNlXjZd8jSKSdvy5wewBPYUAbrahaQXke1ln3sWwRIvkfMSzjJ+d9pyOw3e3Gje6lFcyRm3Plu8TQ+c0qoNr/uwGO7gBQc5HuSa5Q2lw0V3NE5WKMq5YoX8vezFULkAKu0Efgc9ea0Vp5wjDS7dzK77SwZQoVnLJyQRuAJxjIOOKAPUtKuYbq4VbyVpnMcZiaKNWUKAd0MTHBZjKEAOckggkgkn0LTbeCfUY1csBLtZ8RqECspYgIx+aT92SOeCy8DBNeEWoktlEyzuYv3e2NDJhgGJaR2XaUGMcAZ54YHFfQXgW7M9vPM0dratGIQI51eRmwCjiCRy2C0ZJyT8oJwcigD0q2uo7WWEJb+azWyW8KzCJjtkEg8/90AZJNzM244yZCeTyOljhS8eGSG1EktuisyO6Hc6wlZS6O7B5mflTzgqTgcgeYLrDwXs85be0rfu03u80kK5CLFE0W1F2leQ6kAbQBgmpovGFvD9oM15Il0UCrHIsojVQElkKFJvlfzJJFUFSMuTtGAQAfQNpq1/dRRW8kSxXHmLHbOoaRzHEoWJI9ikM5Qtg4w27gg9Ogi1PxLDHfQ+RJbztuEkmN13LZAlooEkDZkijAckLtUD5T/ED4P4W8Zy3epNM1z5F1bXKyW8L/aBCbZVCMUZYHCy5CMCzkHB+XvXoFr4x1bUH1R5bFCTar9iljEZdorl2jmhd5dpZixjGWycbm2nJIAPRLDV9WEN3c3cwuLyZQyrdh1imgaMQKIhEx2XBdlK54bIIO0E10vhe/n1A3f8Aa9jLaW1mqhVw1uZd0qgpBOpOJxydm3DDPZSD4CfFU9o7RrBIsi7YTAkCAxrGj8Rogwx3ZJYkE5Pqc9poOu6jNMtzcB4bYn7VPa+WsTtJJnayhoiNnmKmeMehWgD7m+H2g2F3ZXs9tLdPF5LmzhnkWFo55WDDIMRW4hMbZyMZZwSV5za1SHXVhmtUWNHN7NKyRJmC3EknMK+UR9qLEqeSSCvU9B5j4CudYGlyXoullt5pWK6ZFceXG8gDlJy7BTFH8ytnBBYqR8oOPdbLTrW6tQ95eRSPb2wuIbuN1RredWkbdGJMeexYOgUgsSMqQAKAOPWGPRQuoXUaSyQyEsrRFpC3mMIVZGJIJzuG4lVHGcnFdjp3xQviqPPZme0DPILZY/szzBXCoymVADGCFC4XZgfKecnh7nUktmuPtMclzA8chVdxIgZMlCQWUSZBY5BJXfhieopG4sIZ7JbaQNbvAjFB5jCCJlVkQojMSu9mALY+7kMBzQB6dJ42mmvknKGSS7UKscgIhghaJ0VAjn/XgIuDuK9iABVm91WKS1uSt08arE5lit1zIj7NxmCrw6ybJcFQzAxk8HGeWtNSsmhil8m3EjTJssplV5I2lJA2mPJZMLHly2AFy3c1iajqVxqF7Pp8VvBa2rrKWnSSVEjKEDezGY5VXUqeoJb+HmgCVdSayn+zW4lZJAkjXCq+IxICgVABkucjdwckZyOa4jXLm/RLpopmmjRmlUOZi9uY5GZoUcYG4/dIII5zuxzXcNNbrHfJBHIdsEoBhlLwNcRgRGeMvGu2EOJCozkmQDgAZ81niugywl41jDXBe1ZZZJ44i5jQhQCFJR5McMMdOeKAPHta8c3P723uJLqyMeZFVC6vhziSR2ZcOxBzwAMELtwBU2gfE1LHTriO4ePzlmCxTlXKbI9pBkijC5ZiSG9cntmr/jHwrLdyC601RPM7MywQ79qbxsgQ71GVDnOM8bcbQRz4TrWh6jBJPaysba8uASCh2IzzDfHGI5FO77oxjON2M8igD6V0v4pahaSefGIy8UYAkjjWYRMpiTeRKn71WeRAyNuOHOBxWmnxRudfnt7a7hihPlqbu2tgVRziQSJHE7/KGi3Bl3FV27j05+U9Ng8a+GLVLj7MJ4GAn2wulw9u/mAs0pU7wm5VBwCAH4IKna+81jVp5NwhuZpmS3ijity1wYpixLztJj5VUs6+X1DNnLADAB9s3N/Ill9t8tCggaG0hsjPdyieSOGSCZ5mKxQmNtoO3J+U7Rlc150niDXNTuGtlurxls2ImmUvFHJOD5jhgzDzlBVuAMHPIA6+R6L4gvzZG1vrbVNkaJcQzDGBKJiGkQs4WQhio+XLYJzhc111l4wldwEnOYlltpFeOIPNKWKlpVO7LOzEMOgA7EmgD6T0nxiTbpDeNGpSBnMqqFk34Uru2tgguowATwecgEHjdX8U2F+GtoZHeP7WskgEnIU7BIwYKHLkgHblgDnAGSD5paeIp7m6WwvDPBctmKcF49w8hykLh2hTyEWJY0xgnJOSwNZWr3txZB1024jklk+VxMuxdsUrMER2J2yMyoCQR8pYcEAUAenT2cU9vJc28quDtjitpUgefAG0t5cwYE79wIGA24YySDXIadoUO5jDDJGYC8gk2MxeU7hgiRvkOVbgZ+UcAnNZMGo3d3ZhvLkSa3lHnrGsjCQIrMNqM5ZkAJyRnBj/AIeCbGk6pFcxTQfaLe0ijnyPPvC124j3bWULITIhEhOwkZCkFjgCgD0G10eG8sZbljdXNssoWESFUgjuVt8yJEEi5BdQH39cLgnBAw7nw6Y7Wa1+zpLeXUwRFTy5GiQos8cnmIcRbwku1WIZinGAK2dMvQqva22p29xCdrIsLssTsUYzu8BkAjJ3DkggL0bIJFW68SPDLCslst8pja3fd8myGFggAG9RHteRsM/Ow8NgZABjRaDIVDTJ9nChUjAkZ2ujuAG8nGxVRg2PQYByeLCWf2K7j+zXay24j3zABikTyRxgg5HG0fIccE9+M1xlz43VrhktYblYFjci3SRiCdjbsbUwI/lQg4BOcE4qpZeK7hp5yyhn8vcDI7xhCwJCN2cD3UnK554NAG/remzziC4w7bGm+YqyvIxcgbVIHlR7XVd3BPHHOKz4wdNWOKRnWGRJEkZWDSbgQNxDN3BXODlSdo6VyN143u3laAJIREWkwztsjD5aRgiyEONoUEv8o2ADiqkWtrrF0trBdSNIBvIG4rubG4qFVlG08AAHOeM4OACS/wBTtBdy+YWEcpG6RZGfag+5gbuXJxxnI64xxWJd6tHaxQMkjSJLIUMR2SLGA6upSMuWRd7DcdowV45yDfk0W1ado55Cqw7Q6LE5RlnLN5iuyZ3lsjO0qCelVYNJsTA1uLvM25wiuS7JJkBJNo5IIByM84J64wAWrLXrW4k3QWYZFnImkkRSiq7bXkTZGct8i7uOMEkgc1v/APCQkxGK3jiSKR2E5cqiKY1cqyOCcJ5QkLELtx1ycAsXRUhtEMcbvNGdkwBjKuCVMbBlAKIwSRcHHOME/drE1qyt4rCOWO7gWaRlSaAMSwjLyQlQx4B2yN7HjIO3IAINV163gKQiJCUR0j2kMJvPZSrOdh+QQFwQcZ4PSrllqVnIFOFlVmjjntZowJ4jsdX2EZRwSUxluCwGMLkeS69I9lIodJUtld4gYyW/eAAKjqSMR/dAKncMkHPSuXtvEV8s3kQTbPmBVmG2VYmO0Rvu+beWbljnHXGM0AfUMGjrqSxTslnA0Ujs8Msoj8kDKRkBwoYkoeOMt06gHr7PTNNW3eOeC28qWNTLM9i0nlRr5bh1ldB+838cfMwGeTgV5Z8NZpbtZmv4o7lWCo8s0rkqkhKhI0eMp5gLMu5gQpQYPWvdNB0uBmt4FkeJUULcRLIC7gmQHdMrsodgrbcZAYE88KQDjW06O116C5HlXOnJsjyqSRb2DAoYo5YtyhiXGSowGJAOSB+kf7MNpaancILeF99lcJBO+2UOh8mK5VR56L9oBjmBVlJB5HJBA+Pb7w5eXNzbW0Akms3uIpY0mdpTGUBjEnnGMeYMO4IyjbjwGGMfoz+zdo50c2qRIJpNoZo4LZHuCNqriNQxyxdTgEZ+fbu7kA+wLHTStqxug/mujSRyuY2CxAlsvHEf3bgOOW64Oea6bwXbfZ7+eKTY6+XGnmwpGDuchkBKsMn5STwvsCCSdx4jKnl+VlViA2lkxkNlAwYcH7nU49utXvC8Us7Ol1bpbzkyGOBI1YhjndsOVbJAY5Oc4HTpQB1uu3ZtdPSG3t2eRwd5QxsBheDsIBOThcAtzhuO/nF58wk+0MiIRscqE3EkMVADAYG4Y459jmu81QySwgIQiRl8E+YCzqgBG0jjkcZ6Z/Ly7Vrl2N6t2Ps4gQKhE0amRJBkT8l9nKOPUYPABBoA8E1lQfEVxKOYVh84LsHlhlkZgTuYljuUcn+4DgDp8MftSahG+myW8oUOhYxrhSRI2HkEqAg4wSNxxgAgYANfeV/p9zf3MkVnDc3DGMrKYv3hZCWbe+AMqpYHuemMCvg39p3Q0WC6jnVofKB2iXcGkkIZSwjyDJIGbgjqOp55APyPu2tZrsiVI3jFzITDKvyMWdyEO4/NyzEcn8q07e0ludRtpmiD3AaOWKAB3bytwwu3B/d8g8knHuCa0X8PRS3c03lQFbWVn/fspCNuaKWYDAygkGcBWICgDPJqnd3X9nywvCSpKPGhRpXkiQEB/wB4qgsrEEAAjABzzxQBdbRY/LdI45JjFEtxbsjyRKJAyGRQzECQ4BB45z0wK8z12aFp5g6CAuoBaAjcGZdrMoX7yDnAByCOlek6j4mTyljYG8nFuvyo+1igQt5eWU8qwAbjdkdMEmvn7Wtemk22rqoeKaRgyxbpZHKFNqvxgYIP3RnBIxigDRsU0xh5FzMyu8sji6kOZDuYBdpZsbx2yOciu/ttPsUsWtobhTDIRMAXUmbABVpMnCru2kc43LXjDfabaa2uRGHt28uWMqu9fN2h/LLMMFwzN2AyuOgru9OuGvYy/lNFkRgBtreWrfM0hYlRtACkgc9gCeKAOvOjWd7YyNNLF5okIUfLGjOpJWNAXHPl4xk4LLk8VkXeiWNnPBNcEjzUBvRuUwPsBLFAEPloQvOQcZz0AyWDy6fJceWzm3eIgh0adZCGLEmMxkhmVj8p7Lljnin6ldp5cUiwo4jR4woVvLYI4beYc4RyjjG3jGeQc0AYep+HtHu0+22NkY7c4nunsYx5PmQoERDNcLjBBUMeCvBDnOBUh0LTQCJJeo3KV2bidhEcRDNtA3BQSefmOATgVkXM9+l1Jb5eO3ltlmEULMsBeRS371hgKSB91uRxuGMCtKw0172bdalYWW2UspJVZZIFYBFZSSXIIIJA+4fWgDrbDRbcW0PleSCrgl+CzBgF2SAOxJGPl+6CqEnkV2fh/wAPwtOz3AheNV/0hIC7gQPv+ZApJ3KgBz6gk54FcTZRKkHlqWW5kCsTE4WIbVbfvYJ8p8sdR1Ixx0G1oeoXlnNPAkagSKGaR4y8hgt2MzunUEgbgTjAEeRjAoA1rr+ytOabc2WZxbxqXdY2IMhU4jY7G2A9eDwMjOa5i4udPeRo2ALCTAErRvtX5WfDkZwSW68/NwORnJ1+6NnMx813W4ICCRjlckSFkKvg4DnBI2kDjJrjJrh2ut8jNIybXQM7AhCoAwEJ3Dg/eIBwDkZoA9etra2eJZ3SBYBbqNqfLLCQ24hlAxu4bqWHUehrK1aNbaCaSyh8tyQ8U0xX5ogVWNg4bBGwAnjkvjkCnWqx/wDCPw36LeM7QbiBbyLaoS4KDLAkxmInpwWcYPJrmpdbWARQ3ZdIQ8aeUVIYIgUYRmXjAXBwBkj6UALb6tqNzBcW93FHLBIJAHLFHhuI3JiCqucKyZX5AD+8HQVwElvdS3SxX0cjSBn86Jl2iL5yzcqnKgk8AZOc811Sa5aCSd7W3xEHVWjuGV2ZizMBGuVLDAAJA7846nQnW01FxdKwEg8qKS3CxRzNKUKAsjYLruWMsRngg53CgDm9M+z2+pyMkT+WdiY+bHlsyLyqhd7dMH8+a9TtrSNGjdSo2IWAUDAAbChg45/eAcHk54rz7QvDl3cSXLrcSeYrOASpDW7BmJi5XDADGOOoxz1r1aBY7a0tWkuIzMgVC20qGw2ZFI3bXIGSCP7pwBxQB1K3gmhigEC+WoILTKB5RbKyRhGY+X8m5FZRuCuSCOla9lpTavcr9pUrmVIldHbDMCBiPcpw4LRjBP8AjXLQajpSXOx5zdLIGKxRyMTsVlk54JbAxg4/hzzXf6frVrDbQtZQo0u75I5Sd5QhdzhXON+GI5POPc4AI9X8EW4vjJAEjdfJVpCqsFidAMgxcy7ghYEZPzdPmFZafDsXNu6zCwtrdA7AyZi+UZKsAFzv6Hnk/wAtvxfr85hsJGIidLTejhoFkITdGAHV8OAoGVJJ47V5U3j6/s4mW9uHvImwryCdowEw3lW5dnIBwvyjGSE4yARQBuaj8O7G3H2mRIAoRRNAIQ4kUICpSUOTE5O0k46khgOg8Y8WaHHbwXgsYzCocxvbBCsskhcCLClRvQA5YKeQM4yBXdp8UWvZba1PmC2hJiWQ20bSYEjlZXUz/vMMVOcElSpx1re1e0sNdEF7eu2AgKzwxiNip3Pljty4OfvDtwMdKAPhjV9Jee+RUiuPtDq+9PIwwO08R7CC0Y4ySPlz0xzXUeCvDyXEpeMQ3CwvHvieQxTAOyLuUEHa25gM8DDAn1r6C1r4f6GbYX2nyTPdyKzJhTJAGA8pELoCyEsFGABxjk5JrL8O/DTWI5BqIX7LMqCaZ/3kQdZHWO02eWCM+YehBAXBZlGDQB32h6K+m+VNbrOYpo1CaeyrPudMDdFcszLJuZ5AwbBXJzgEivVPDeiXyXkcc1uJrDUIZR5JhAMIVkkfyhCmFfEZHToOGGBXNeFtdNiHs755JRII0DwWqmaAwuTG0ZgA3Fg0iszHHIPVST7Xp2j6jqMFvLY+ZYxykEX1yvlGRpMoCHij53RnqVzvB3EDOADC1bwumkyEQko6xQs6pJKhhSUOoACsGVi7qoPqDgEGvDfGEccdzJp9ksqXMkmLgXVsZQblCyRiOQxnK/KuC2N2e4r6q15NG8M6NNd61qsl9OYzF5nmhESZgUTCxBHKjbkn59hU5boR8ja/8UdEh1KGRp4p5I2KTzzQGUyNCoWLzpC48wsy46BcHJzjFAFLTfg/428cS2sVrYi2tY5NqSym3tYEWZlKqjDBcEkA5HGc89a9j0v9hj4sauiTRat4dFr5kJlaa9lCmNtzOrKYMNJsDHIfkDAyCCfNtB+L2s3VxBdR3H2d7d18poGKI3lkshijRzgb0QnjJHSvp/wd+0J42lugXuriMmGOMlJ2JcBSgMKq4VJAqk7duC2RkE4oA801H9hTxRp7RR3F3oYiuoBMSt7vRiilttsyAFQ+WYjaCqlQe+eI1P8AZc0vSllSXVIriazMUcsbedlwSdxjlVSmBJ5mFU5XAzwc19eah4l+JXiW4aAakz21y4kWCeLZfXtotxJJGXdCGt3lR4oyVx93g7flHms9pr93LcXLGWFbYTtcWMsu+JQpZGcvIu6Q71YAt18wHnGSAfLc3wLm0u4SS0M5WRVdMxKUMZG5p4yeg2A5HXjI9atN8O9Nt5GXU7lgJCVW5VCscqp0xvG7eFccYzxnGMCvp6xub+7jks4WEl0q2v2tWRhiFSIVkKAFFXYsaZLcZBxjODWPhr4g8ZajY22l6JqMZVRHDMsTyI8jkLkMkeJGDBjwpC5GMGgD5fPgjRjE8FnPLDJA7qDMgeKZUjDBojGxwNzEDIBORxgg159qdnFbPJDI8UJhhYBmHllwoCKFAGWlaXgDBwfQc19+W/7Gfxm1ZR/Z2gavcBpUUOonXJYRkkwEApkD5iFP3ACeBXQ3H/BNH9pDWJBJF4YnuBdq48vyXIiBONxeZVxgYGM/w/eoA/LJXEUDTQ7pLaF5VkV03RGNmZkWQJw2XL4J9D05pkWoWrRSg2duwMTI0jxl5UAyzKpLYQk4J28j6c1+zngz/gj38fvFaSJd+GbeyjeRYJi101nlY9yidFlUAJvZiMqf0rtj/wAEEPj3JI7R6zY2HmAMCJobtRnIIIUqcjjJ788d6APwjjlsZy6xiJSSP3jKUwxYb4945KZ4zySR6Guqk0S3mkstRECXXmYhkeR3eJAAflV3Qh08wDJO3IcZ5Bx+p3xX/wCCIP7ZPgWyk1bwvpOi+PLW1gkmktdHumh1V/JwAyW1wAHlYAfKGOTwOtfnH4i+Df7RHwn1M2Pjb4beNPDK2kgtrlNY0O+gso3mJbYJpIPLfIXIYHlhx1GQDk59JSyh894hFGFnVBCEiCxsxdlj2rzhCcDbwHxjisIJLE5mtd9tcQyyJhllicxRo2SXH3o2JC+pKjgA165Y2Oo6ndCxewv7rUJymy1FvI7ec58qHyVADuq56NtwUwRtya9Vj/ZZ+M91pVzr8XhDWDpsOHkM+m3Ubyoj77hYbjYwWYbkLKwG0MOc8gA+Q7a0ubuWQ6nLJBDHcRyFvLLzbSQUCbhmFMABmLAbdueBVLxCbnR1/s+0F1bwSyhzcsRIt2gfEcjygAzIDuOMkDOSBmvXPEnhbU/D+rXiPbyoqmOOW3kBEjXEcJ89HjmUEuF3kYJwDnnNcpf2cmuWNzaXUd608WFtCF2tthIZYpAWBMoiQhSQMkLnGOADzdjqCwQzsYgGllhd9oeOQqw2E7TlQwywBAGMdOtaEU+tTqbe1EUO6QBpljwJLUleGV0JQfICwHIzgEDmtzQvCU1wt1erKfs0k8UcVlOzvcuIgQiyBcKJP3jfNwoVcnrgfQ2h+F9MuLRElscHC7mSYtIY1bLQPMGITpkZ5UN024oA+a57fUFZI41u7y6kjfBJEhLAb3kV1H7tgu7jHAXGcYq3a+FNSvVa5kK2480PIqjDbigRIyol2xpjeScEnafUV9kW3wb0jUr+2OnQsbNUSa6KsPMDxruaIM7Z3E8EkcgBjxXoI+HVnAhiewsIbF2ijE5KPIy71DMAeS+FIOAcZJU0AfBdtoNvZyC4lm3XEShjHE+wI6lgojkIJLHbyVU4ySTzmptN8YjSVudOv5g8PmeWJgGYwllPlp5hUF+QcMDxtycHFfY/jb4SeHdOcpHexJNLaQz21tGinMLlS0pDjiMICAVxgnnAHPhfifwb4Okt1iS0uZ5onuEs0U/IzsFK72RR5gAA4II+Y9zQBkJqqR6ck9tIZ45UjkaS3MLLE8i8RviMF0wrAbsZPJ5zVjUrbTtX0kafd2s8ixB5GlQtFK0pKSI6nOPLDqoAOcYJx0WvOLDV59DubiLymWyLRWxiVlEe1N0aoy7cM4IBOMZIOck5rpoNbm1KGVFlVF83bHbDcZHD4H32XCqpQH5ixwxIb+GgDx7xT4X1jSZZbpGluIbqKOWOWNnD28XnRrOsiQHauI/OAAwuQAMdK4rSPEOoWWpRK0cRiWd5GlaLG5Y2ZsgBh87AHrg5YdORX1fZxvfxLawz2/mSxPAtvPbTTxMsiSBFMkZ+Xk7gc8EAnniuJ8afCa8uU/tXRX2SLmfULRkVLhm2KZHh/uRLtCgEfMzk5yOQDEs/G13K08kKzTrIj+WsOS0aoh/dtEucqQF5I/h9Ac4viDXRcQNPPZtHNKAiiXdvBYHztyl/ljycqVIJ2jtxWVbSahpkjQyWk1qIlkBmkibcFVdpA2rlycjJHI+hIIdDvb7y2aYSRyyARliVb53BBZTk4wRkYA/KgC14eubiKUF/MUS+XKjsV+aQMz7VUZ2rjOMDtjFetWN0LYR3FxIzTyXIlghEQZlj3jaJHVFLkkKANoABJ4yTXDXVk2hRxQXdhGWhjlMEqyDcjkRb0li5LKrKxBPOCM5xXLza/HdFHkN8jCQiN4kYw7k4UgYIwF4AIA5wfUgH1PJ411BoY47a4hWFJ4pxDJMsZMwjASJombJQSAjKgkbuAuRn1CH46fEHTrWAxz2BfyVitjhldYdyoVTbjG0o3JAGRycgV8PReKbdgbSK9kvJJWTdvUriVSArSAMRIVKnbgjbwcAcV6PoetSyxynUzLPIyoUyQskcZUmRI96sOAcbiMA5BySKAPV/2gfjf4r8bfCjUfDOpXMitNDPczssiFZVililjeSEYMjAwLgdRknoK/OLS54r3R3upZA9xblwEj2rsLqAfMQKVCbd3IGc8AYya+p/GrOun3cMkkJW6sblY4HkXfCs0W6HzDjcD+8jICgfd/Cvinw2Znn1O13DEWGCvIIwZEkbgrn5mwW5xkhevFAHS5urNvNmDIeHs337w4X5iH2SAxqOMc5Ge1YV0rTBXZhNGXLRyShyXZl3SAKRkRggjPJ4rW81k+1XMzQ3HlYhSBSJIUlibcWMbNkxZJ6DGWGeM1yuqXsl9KpLuAdq5CmKONhuZlCxj5sE5OPXjoaAK8tnM8TyJJ5UcbmKQ4AkDsu9U8sEkoc9cfyNZ0G6CVnkbesI80wo7IWQqxVxvjIdMdhzznGBmppLwRGZITIPLkWJJJmdjKpJZv3YYqFGMdejgVmy+fcFmjTCld8mwcbQ38aqRhMA8Y7Y47AC6jcidmVVJjlVisbFZDH82HG7b8pKjkjHTjis4skI8mSJYn2796P5gYtH+7JOfk+YZOOeSMdqCVWSQPF8rbwSpYAMCMeWzH5mGOhJBz0rPvpPMIkSNUTO3I+RgqgldwHAbAHPcg/iAattqtxDHHEhYrE0jRnaNqiVUEpHHCkL8w5ztHSvXvDPiKS3hjik8ua5uVQKk0Kt5VsoYqvnTfdeT5SByNo4xmvDtPj4WZy5jUkJHuBM0gySBkDKA8sQemAOSMbNjqF6LvzHufLXzEklVsCMFMBf3aDgAAAccevagDtvEvgUX7HUtCMazyobi501UCo8rPgrCy4CH5X4PBYYB5Arynz5NPuGtHL21xGTHLC6+WN5cZQrtBjA25IJPIPSvX9I8QsJWL3CRAsFJHycbkZMkLll3qpyTgfnWv4g8L6f4rYTSKttrUi+al7DsMU8eflkuUBxIu0YLcP0OccEA5rwf4g+zXtuJQ3341y3zqjbgGY7V4Uk8Yx2r6k03VfD/iK3tLPWNM06+ulu0/0i7tFuPK06B2kkiMkluxRduSTkAHHI4r47l0bV9BvfsN68lp5QjuIJo9wgubeQ4SSMYJSQEgkZHUjA4zq6f4j1LSZ/9HuXQSOB5kikAIxBd33kcHPIxyF6UAe7+NfhP4Q1a6uJvDcz6VLCSY4k8u5sJi6qRgACWLgcAFwB6dB886/4UvtAMkc6ncoYGWFWZGCs2Dl0DKCFBHGeR2zXsPhXxTPJcMlw/n29xKWmkRQXCFQ0sqlkIUBQoVQ2M9AM16vbWWja9cPa6jBHdWewrHKZFZgsiOqujIzBNpIwDwMZOM4oA+FGMqSqVWTo24bVTkYGeQemRn1z61qWOobFIlk+UMHKKxALEbSDtwDjrjjPSvoDxT8KUZ5ZdFmivY9uWhClJIM7V5YECflU6MvJU88ivn/UNKn0mdrO7ilimilkLo8O1mHRCdzAuCexwOevoAdtpniK9SBrWJkSzMoYxKI2QfKBuUPyHPPIIORmupu9K0vX9LnS7lW2vYYgtkxXa29mDbHVcloyoY46Ac8Yrx03iWnmRIjmOWJUDsxVw8bsDIAFPyE/w9Txk5Fbmk600V1G0j+aMnzFkY7doQ7SdpySC7fl3BoA5bVtJvtFuHtb2Jow2ZQA+Y33LhZYn6OpAHTmpNK1ZoYjAbdCwfd5n8eOgyf4hnHGffvXqWoXuna9HBZ3VssiwQuomhOTGxVVBjZVyQGO7nPXBOK861Tw1eaIsl0Ixd2TgrHcpyFLKxIdgP3cwBAHbn0xQBrW1yslq0jSiNxIoWN8GNgo2kbt/wB7JPbseeRVlvnO3Z5pZgSoAdhG23KED7o4zk/3feuKsbsSqIGcRhAzPzjdjBA34+U4yPTJFdD5yi3SWORvMj+UxYYGZS25MspGduB16nJxQBjahBHHcvtBMayMSoIVmQn5RwCAOmePasuG4ihLSMSXEuBG4AjEZ3kFnHRgcZxx8wxXVxeTezgTMIXfpwAOFBIPplc4yDkjpWFqenCCeQbUdR83ykEMSucnHQgduORyKALkNxBdsAp8hHZU8wlcZKnJZQem4Hpjp2qzIkdpM6gxzL5QU4O/5iVY7HUkNyOvIwMe9cbJcSWs6lGBRFBXYwIG4k4OQPmBNa8FyZI1Z2BMhJ2k/P8AKOCTnj736UAat0IzHGpIUu4PmqSFCMFZv3QXJ2sWxjt68VjTAbMqSWViAcFQVGQD165B/CtMpDIkbBndwDvXhfLO444VjuGMf56xzojAJDGT8xUvuz5mWyh2EZQ7Tz1oAzluVZlDKc8KQCBuOAucfgPx+tex/BH4aXvxh+KPgj4daT5n23xV4h07Sg4Q7YILidRdzuAOQluHIwM/LXkF5bSWpUupEvHyspwFPAPXjnHQdq+6v+Cauq2tv+2b8G571gkZ1yeNAELRxztp92IMKc4Ak29M4x7UAf3P/sY/sk/Cr9mP4Z+G/DvhDSLC3vYLNW1LU1trR7zVL5kAmvLyZIS8ztMxIDN8oUAYAAH3JavbWrs1zIzPIcJ5xQLEHJCCL5AMZbgcjOAMdT8tfCjVta1m1jRLS7mgsmjVynl5ZwQjOiM+1UIBzyCDkGvpi1sBe280jvcRTlfIV50Ja3ki3NBJFbztg4dwei5wOeAQAdVGpEUMsjMDHIGEcRBLl1ZAsiIPnT58njAKhu1WpX2IREFLffZSCpC9wc9uRyOOfyy9MiuEEKPOZGiiw0jlQ8jqoBdoxwCWB+hbvWqkJcks6nBzgAgc/wAGAfl+QkfrQBA8Dzyu6zSqEtiHgDjyCzhZI2ZdufNABwQeA3PFfzs/8FlPBk1nrXgjxhZQiJr2zvNLu2b7zywvHNCEAwcnzCoOQoznrX9Dd/fCK5NvC7xPHGHlkMZKLE52oFDDDSjA+g5I7V+Tf/BWH4fHxt8A7jX7JJJ9V8H3KavmKFXmNgimC+niiVlyVEiuSMlVBOKAP5ctRube+jiRIvJuxaywXTSNLI3moqqZPKc4R2C5OM428Hqa8qksNV09ZZJC81uqrE4lZ45nDArEyO+AX3ODxjIBGTznvoPF+l6dazMHW81NlKb2iVVhhkYRs2BnLsVwRgg5w2cmvKfE3jC+vpEF00s9uWCeSwCw4iIWJkAjwpCA/Mcbs54zQB1if2frOmGWW+hjltIDGbFrZoZTdmKQpvKDMuPJj53AZG3OcivEtd120tIU09bTzvMzGl3JI8ciy7y7SFSd0aY8sYJO7aSAM869zrKtZpb2TR26mKVHWNny0UmJAzMzZkJbJIyPu8d68b1xpJ7uS3aRYgq53SONrso8xRG45BICkY6EEHjFAGN4gurp57pzdJ58jxqqRgNHcxkqodnLkqMeWec/ezkYra8JeKG0m9tH1K9MVvGwFxGoJJYPgo8g5Q/fCuoJGcZxnPLSwCyCCRo5ZJAJGSQIc27kcA4y+XQ9OMKCOpFZN5aXPyzDyWc/OoSRcBFXzACqPgEhlAB5HTigD7G07xbpfiKfTbGGUvFMJImiaVxLGm5j5wZ5A5k8tZC2PlJzgZOK7XVL2wia30hLq3a5gCmQyuBJgFJESRwzK8gXB2ngEhSMjaPhbTPE8mjXMM4Rlm8tEVoMKQ7rhxvcnblFYHjGH5yCK338f3FzPJdoHWUvNNMxZmJMshMihieVBbIwMgEjkUAfbkGn6dc20jvFDfs8bPDcbVBswsbbllLoUVRDwvCgOy4wxBPml2Ftrm4MMKSQxurHaEdd2MRuFO0mTch3bfu7hxivFNK+J1zaj7PDcxtbzxmGaJ2KysrsuN7lCVYAHBHTkE4zV1vEU88jSW05MkzMyxtHIdryIMFkZgAAoYHPYBhnoQDt7q9gKym/mdLW7uZJ4g8wAt3HAGSCwUuDyc8kg4HJ561uYDqTW1jIgsbgea0quWWZHk3zYDMCjhi3UcBsg9DXG67I1xF5ctwsyRxeYWjYo5uWwZDLGzkxrghSACMZweMjzqw146fqCxpKxjZyqvLlTFIcllIBzsyrdfQdjQB9X6u+n6FYRvaMs08iFWHCoskhIDRyRuW8tVBPbIIzng15lca20rAXdxP5g3eYqkyEGM7zKjysAHVfLUDcPl6eleZXeuX1lc7IpxdPcoJ96GXD5ZmIlBY42oAO2CMdhXP6l4lulWOEmIM37zdsePYoYggqepOE5Bx8uaAPTdR1WE/OjosMKBi0aGJSiDCgd3cluuBz69Tx2peJ1vUe6i8mPZJlTGqqMAYOYCdrbtoJxnp6YFcBca5KpkYvHtkDKuA5wB83yhuE54yBkY4rnjePKfLiYsrsx8rOSDjOFLSHPH44H4UAdJPf3OpSFIFkeV2IHlnLMWAXDAEYXO3HueOeK/QD9kf4B6hLqNj8QPE0L+VAVl0azvLf5vtERB+1ushYtGgX92QoJbJyAteO/sr/AAJ1rx/4iTxJrUX2LwppUxM7Tghr29t0ZktYEWMkqMfO3QAkcniv2Em+zaHpFlp0FtbW1vaNCHAZizZSNERBHEwyiqjAMVwJAN3NAGt591brN9rl0+4HmHyhAz+U0CzEBvKJV0lOAA3JONzHGM2Uexe6tQLuOJ5PKw5ZHkSV1LOhwSwUsQOMEN1OTXD67rliksU8Mb2ygK5LkbDHGV3QsMMUzICBwegyetctpesXbX/n24EckMhneSSRTIVYsyllcYIKqACcklsnBPIB79JG5uLaEG1V4fmEsmJA6OVb5jMpVWPy844HRsdU1TxBa2riFrgh4LR/OuIAViDPLIyoX6yySedjcW+XbhTtwB51a+Ki26e6kWYZPnSs6y/KV2xbVXcQo2McjhSMlAMCuC8S+I1upxFZqTIJDIUYFVIiVnJVjx5YUsCpycelAH0zpHiiC8izabZVtEErK8EjxunlAvuLp8pwjswwMuA2DkitfSNZjguXlg1KW3Zo3la3hO1WaTzEVHgBAnj2eYd3G0nGDXzDpWr3dnbK8lzsivGRmtszRA5XKq0W07GKsQM9NoIOcGvQtK8Xaekyw3ksbxMUkWON2GBJhVRpjJmJg+A5OQDkBwckgHsk2uxWqp5l0l752dhaURnKKWaLy3BZGLOAuFABU8baSzvnu7cvai3dVQNLI22Way3MvlbJJE3pGVxkLjI3dAc15/8A2hBKh1F1iltnJmtiVADIpKqsyiQbVG0ZYDqecd7kGoyRyRyATQmdvJRLYfuZIpVJCkAkrHsYkkEbdvpggA7fUJZ7vCRGGOARNDM8Ny0U0DJK6zFRKNzlmQ4OcEbsKSCTjyXV412s8DXLvLG8N0yyCRnjYmFQY5pMQ7Y2CghVOz7xGAaw7zW7WCQZgW6u2guGgeCXzdvmXMskUkSqRubywF2HewIODiqep+LrOSze3iuRFdtGxls5LdjMZIY43jTbEu7BLOSS+PlK+uADu5FgnsiLia2ijjJVJmwjCMoN0jLEp3jJVjknGQcgcVwGu3em6JbubcPepcJFK96D5h81VEbxpOR9wDrhgpbbyGrjbTxNPeyNDH5cEbxeXNDHI5j8xQm1+WLW7NJ+HyjjrWbraaobi3E80UYHlIqiVZngEhLk+ZGyqP3gAYAHHmZbjoAd+JY8JJLfgR7oVjkZZZZRHKFkaOGMggNs+Uk4+TOD3rJ+I1gP7ITXNMvblLvTgIXg2Sx/ZvM+ZrtkUh8rHuTODk5VVC8jOs9dt7ItZ3Mcf2xX2QyS5toRuiPluZ7aR/KIh3jcFAO4h14wWrezy2Opm8S5mjlt5Ued4oJrWWI5G5ZvMTfhWhEZxjlselAHgjTLqEMbLMJLhHYgIHiOxJmkR5JZQGndiy5DADau0g5Ob1uDYxzfaLQXjvtEiIEKtDIZI/Kz5RYbZJNw2cFVHPQilqWhRWkt7A089s7sz+Y7r5TwucxIrLnAO5VdT0IYAYXNc49+2mrsvJp47sMYVECYlgO5AzbWbarGLzmOTubPpxQBsXGixSWqBbzypjJGIraaDy/JWFsKiFkI8wgyDnC/IcHgZ8m1txfKIZvMkW2kliME0XkSqm5wJQY+o2H5WPJ4zgivV7250y/0p9QtbiaRpvOe4hVtjssiSbmVJh8killJ+UE87COBXlF/PO08Rt547lbWPYA8UgykbtLn7u55sMBjKqdvB9ADxbxV4fe7tGLQhFjjVgFYB3BVS80aO27AUBQ65znHOc18teL/AAqWaQeTGRa5UpCCN2Cpb5lGF+RAT2B545r7h125hvLBleQTXEjCWS0lby5reUMyxuz4BwIm3YB2AHnJWvEdVh06WVomZP41k8wopEjk7pgyLnI28Z3AndzzkAHxLq2kPaSGMwjymIlQK58wYbJ+bJ3dGUnsQSOKof2fdQ2Ju1LeW0jCQPuyrK3ATjk4xzkdeh5x9B+JtCjeOaKCKKTaROr7UDhipVyHfBfO4fKDkHHGc15Re2d2YzbMxW3gRsIiiIOjMXcFgPn+dhgEn1FAHH21xOkpVm2MgJUu5CqrBcBsn+63PqD6VOrSNIWIlBZiqxR5DKrA/MrOSFYNjAIyd2e2DK1iN4YJtQtjaARlSAOGPUYxmrRspLWcCN0dRsIIIIyAHAVh6E4z3oAit/OtHaWOS5jnwUaOdBuZXwxBic58vIXnJBIxgVVVZHui24mRmZnUpsJYncAFXGMenbjitmSKWZV3R7WiCiHaq5BJ3MrPjJ+YsR1HGAeK0bPRbkzRO6xu8jBikjq0jB24YAPljuznqQOSMEGgDW0ks0TLLE2WjhUBECkBCDvDFgJG2jBBBwOQcmrq23nCVI5DBEBuZ5TlWYBsEqGz0d+mfvZ47ei6RY2P2NpVnt7C4dXiNvNC1wGWMR+dJ5aq5iXJOOh44GM1n3+h28LB47hXhlR5VmSG4RJCQzCIlgFUAkqRwdpweMkAHk+qWduiO/yCRCwK/vPLYk4BiY9uDwxB5zzXG3Kq0hBOI84wCcR5IDHHr+PvXq2r2ERJEkojiLAqsUayP8i4G4qxymV4ORkNnqK89vIbaDzsFpVDEbzGAoBCksQHJByrYBzgGgCiILxpRHHbg7j5CzuyiMoylVVpZdqpjIyflwVOcYrPlh8uRo7plG0rxAUlU8ANgoxAGB+JNX2LCC1ZLlViMwUgBgkEqksrOpB9ck4PA46EVBCpa5WWOQM6MxZ2G4FvmAAUgZJwc8Hp6UAWNL0wXc4ijkRZHyirc/u1ztJBLZAXjucAdecV758O9A1vTLq3uYra3vpn+04s5DLGc24VV8m5AMUzvukwAcfICTzivO9L07TblY1uUmg3hZIbuKFn83CDejfMQFWQnPGflzuHSvp34ea7feFfKEMVvruipJDOLEiO7ljjchpuiq0JFurBiCDhhgdwAfon8APjXp3gH7DZk+JfCPjOSOKVY7hVh0y7VJIY5pZ5CdptxEzlMYLsyDvmv2Z+EPxlHjpbZVsJjrCqourjTrWR7ea3C+WhSTZ+5aSQfKDhTsOCSK/IfwRrnwf+I+ixeFpIdN03ULq1kgW21KTzQg3LE1zY3iT74z5qlljGzJVcDJydHVPDfxZ+Cmo6hqXw91jVtf8AB81nBZatpEdzcNeTaVGqSXKopJNxatNGpjUnKvGCCuA4AP3S1nw/pviyxudOmRYry5iYq9wkQLRsu92JLHYwzIPlIxzjmvhv4tfs36hp9zc21tpNosExEkMq2+9JJEQqtwspGJH/AH27jOT1HGR458Ff2xJ9T1CPSI7qXU7CBJ0W0vUa18Q2jWLuhglt5hmGVygIQhywYbd5OK/RjQPjd4Y8c6a6yNa6sptIormwdy19Y3AA89rdw6hnXcgX5MBkyMCgD8pbzwZe+GNZjivkWVZbiKJWiiNlNHBFjz4VmQqql2bOQUHyZ3Lwa+y/gRbf2c96l4J/9DkSdYbny0UwKcKYJpCftBLyNtK7t3DruzmvZfEPgfwh4r0tJNAspTcTzyyyNeANJEfJcuWZk+YEHaODgNgnHNQeCfBo8PK0ctjHMw8pUjJj8tHjmTcEcuNihWY7V6nGcEYAByP7Tc0OofDe+gSeJ/sX2C6ZLoR+Y3mEkxbpj98KQVIHJJ57n87PDsNqUCeUIYIrlL6Z1f7TJGFjV44s53GP5hwRgMTgY6/XfxjvYLgfE55Lu1exsrdFjhuSZkjubaJImdog3DeYBzgjG7GMV8C+DIWvGLS6gymaSZ9kkgt7RkUxKvlIpzgOzFgWLDdycA4APZNUube/03FwkOm3IBfMSCaZ7dApaONuXiTcS2NwUMWGFGMt0y1gOivbWjO9xfZLrIfKMLlQ6RpgyM9y0SwqU6MH2kg81z1ppbajqkZubtoiIJ08y0jLW8uUaRNx3MrK0m7HJYZGcHONO9h1nQtXtr1TFNbwRRs0Qj3FiyBWlbYgXYAvJIJYoxJxxQB3UHh2SK2u5bxljNmLd1he38jz2kKoPJVIgC4CNkjBABPIHHffCP4WzfFz4n+GvCOjqkNpP9nk1ApA00Z0e2nVr/zJdpEU3l7fLbpuznnFeb6x4s1S6s8vbL9jlh8uNk/eRw6g6qWhMhLGRPs/m4A2iPeNrE5J/Xn/AIJ4/Cyw8H+Fbz4kaxAG13xI72dgphLR6bYxykr9hZpGZ43lkDbiFyV5UYFAH3ZF8PdL0Pw3aaRpljCLaytILKFUjKGKCFREBGDnJyBuwRz2zXxT8Wba/wDDt7Ldrcm1s3LF1Ri7M42spw3TO+Qk4PHJ6DH3V4r8bzeHY1MayySEMwmXLAI6p9yNFwzHJyWywycHFfA3x48avqtkbTS7C3E01tuNw8bv86R/vXRGB+fZkkHHQgMB0APIPh7JBPq9/qXnS3pfzDHCd5uG34nQwkADe204JJyDxX2B8N7uRpVimiubKOYBjDcliIQwwi8MQACy/KOMhjjuPjT4QaadOvnv97yxmVG3sjwJPuhCzbo2yYnRmYAjhgueARX3xpNpPY2llHBb/aJUAaS642uHcSOuW5xllHBwDwM9wD0OHTreNj5bbhJI/wBolkyE3KVClXUFnG3I5GMqBg9TT8QT6M9pOxkM9uYirWZCCV5ol2+ZHMgynz+YuOnIPHSsHXNbvdGtjDJGgjkVi53HK7wDtKhjgkbD2wB3IzXh2s3mryI98s5WBXXzDFIWd2Lj5JEdgQfuncOvPvQB0GrWGntcSajMQDBEyxRqWnIRQEVArAhwoVuo6nsDXFeIPFlybVEDIJdvmYhEaAraxBEVERfvGNAT23HHUg1mt4uWUm3vHENpHHMZuVIlcDfG8pyNq71DOePu8c1malqfhm9t0vD5LT2cEkdr5NwwS5UnDO8LckYI5xnJPA6AA8O8SeKJbie92wOjzJLBJIwaWTIAysTYyq+YxYjdxk8eviohtFK3MFnDA0kskMk5AVY52KsdzIoIkC+aRgAHHPHXr/iJfanLc3D2FviGE7ra7WRoFTq21FYKTtGBkseM4IzmvE7ay8SW0E+oJemJZZUnhiUh4ZSQoEghkUhcAgDAPQnqM0AelWc816YodNbzzbeZ9pkiZUEah4y6soxl92R0JwSeoNch8R723tNC1C2lVBILedlLq8kKHKMWSOFsthEC9TuDDByAa9k8FaVaQ+H1u2kRbog3EqtFMzzSECSRXOTuBcgZ/hA456+AfEENLZ3sV200jXQuHld4NsVqjkyrbRpjcUKAKpbBG4rjABoA/Ir4sNvl1RbfhmUsRGNu4yudrRxkkjCjA28HPPNfIt74ZW8guZ/Ma2k8xIondUEfH7x3PmHBGQ2734PU198eN/Df23Vbm+jsyoF3DBaPG8ojBi3fvN/mYwX2EBkbJbhsDB8B8R+Ho7KZxPbwyRNI0Yt3ZSCS0weSZACWcK2MgLgKMAnqAflysEreYfmZUIZsZAXkAbsfw8gDPc+9attCDPEUJiL5QMY9y7jhRkggEZxnk4zSQJIISSobY7Fz2wTgbueUyBUsTMjjMu1BJmOFc7csQSQOigsAMg5/nQBmSWk9s0dxcx7oZnOHGckAkkBu3IIIyDx6YNVkltxKGlgaUAfOFcxhiPutnaecE9epNa92s9w2WnYqjsyiZ1DI+MFl3c42hRjI6CstbZyQrbCHDOCGHyAEjJwSV6Hg/UdaAIo086aUHdl2yu0llySTtJb77c/jipTIfLWNoY4xgMjEFn4OSWGSOQMDjFTxb0KoWZFUsmcA5YNngY6jBPAzx9aeBA0reZG0oVCowxXcykgFsdBzyOxzQBVdpJDGhBHyIqKpIBQMSDsBILbi3HXnpVOQPI74AjKlQi7CACM5AOODg9+9b48pxKCgjkYZhIJWOJlKMCoU5AIVh1P3u1Ukhbe0ZUFmBBP3sP0J+8B/9Y+1AFS0klinLvhm24JlUSqAzZGC+cDOKvtAlyfNQY3MEYr8qnJIOffIOAMcZ4ogXy/NQop35jzgblAIcMARle3THXFXoLPIYl0jDYdA+7c4JGcbUwAOeSR070ASXNrFBEYXt5p4/kUSZZVjmYMDtbOCVYEdG4/A19t/snRvDrcKshObG48pIv3r/KPMchH480+Tj5Rn5hwSBn4ojM8l0kU0rsokHylw8ZwcbwV4OGx9O3U1+if7KHhq5v8AVI7qJWWBIrhnkjfcQrIY5SHiQmOQK+Qu3LbQB1zQB9V+IbRLm++zRW0axytF5sM1rHKzlXdnDspADFWQOWXcQW6gqarLoAj1CKyS31BRuKxWryOUkt5clZLcJIywojMpBVRgZU/MM16XLpV7/Yct/BZibZsikkDw+a7iQYRoZCDvPyMcEkbR90dPcPCnhNta0PTJ/JiF3HbeXPMux3SFo2LeYCqtKvlkKygMckkHIzQB54PBguoDaoqLHHYphlAUfaDbhy24MAWLM+Tk8L+XJaLpcN54li0jViLZnucwX5CxJA0OC0qi2cKcqRgenUYBz9MR2c2jzRSzXcBaZ7eORUB8m6ik/d72hCZg+WEp1BAfkdRXgfiS6jtvFepSW8kQMeo+YI0Rkit0MiyBYxuQAeWrkc53ENkjIoA+mvDWi6F4ZuII21ZriWET3Eb3bWtvcI86RiCRQsTm4t5FRlH3CBtcqV3Cvir9p+8Or69HFBbwyW8925eQvG20SOTEw2MEjTCzbQEUgOcA559Yt/EEl1qltcN5v2dRMZxE4lkWNYzFHEhY8w7tgx0wWweAa+Qfjh4h/wCKhjXAgmS4Zhb3B+Zo40G0qrAsn3yVwuABkYxyAfm7qiyaX4q1KK3nDmTVr4RjzEkIBmZSrqv3EweO+Mc5rQW8ijlK3Mii6aRoz9naONY28wiTfLwACj+rDtx24XUb3f4h1Xe0ZDXt85DsGHmGaRjtBTr93njrnPapILu2R4riEEiIqXZ1Em6QnBTYTwCAQDkkAA8dKAO5lnJ3LuRHMinIwYgFVVBXGFZTtRjyc8mqDQxJC9wlwyMz7pSkbbwjN5e0MMbgzE5UfLggnk4rJW/vibZYjs3BTPH8odwF2RyFCfkYAKcnqOg5rchtNQvZ2jtXaWFP3kqSn5D5Snzc7GO4bsge5Bx0oA1dOkiUr5ouHEahpwqqr7jzEUQqAhAfqf7wGDivYvDjz2mmGYI7LcMNm+VDtEruu1to+Q7sdDXn+j+HZcyPIVt40jX92flkcs6jZ87EY243DORsyO5r2TQraIQ28KWRuClo0E4ZFKxTPws6OF/dr0bcecx9QM5AH2saTy228RxOks0cbsxf+ArzgExAhnwzcdMHBGI7zRLNdUheffcQTkK0gcb18rO8RyEEBldGyQvAbJPNeh2OhpbXJ86xMztbLJIIrlw4d97D513ESbApIC5yi7h1FUp9GuLtrmB5J40XY4iHzy+UZFUpbP0jdFlGCcZCEZwSKAOq8LW2izzpawGySGa1iW8umJeUq6NGltG0ZAe4IaLc4UAYYdSxrtf7Ltba7exli8m4CrJvknbaTAFMBh2ja4+UFc5HIPIryjR9N1TTJhMzRwWasFQDahYq6zpFMNy/vRGhJbnlgPavc9B1B5YXmks2vpktTBHK53uIVczSybsF3UsxLD7q+WvPWgBi+FobkPfSKrxu0bpOz7GeQq0rKxeIhhkN1XAKYGRXf+DLaEy6fFfRRwwxXFu8zPHk/Z3d2ZlnkUkMIVAUAKMLwetR2bG4kht5LGUWyi3eJpFVB5rFVEMUYk/dqZGO3e2Plzjg46LVLa5hv0FrblY7dI1d0RyknkqCZAu792uVUBuAAn3T1AB7hbQaYkkslnb+VCYwk7RQOkCsIwkZWMsgV9q/vGXJLSYxyWrUt7hViZ5GkMRbyVCARblGX3bWB+8oODnvjcAa8y0nV79NLtVXZA0X2ma5F1+8aZ5nlkVIYz83lYKH5VJYggllCiut0u6luLIR3R2Wksy3AI8yFzndtHLFo5CzOFUdPlwcsooAl1eGCeC6kZZ7ZSGjVpXLMy53Ju8lWDjLsCDheh+bpXmMVjdW3mTIWTEckUEz7g23l4CyhVEi/vSY8HAXoB1bvH1aCKO8sjLJLFbyebIR88s5TaUjEw+ZQEABC7dxBDVky62sKxy3FtZ7EijnWYujQhSdwSQwtubA4PzGQE/MQRgAHH6Vd3dtayzSXkkV69wEW0EjSyARtG4uJm88eVGQRtALFlVuUUZq1aeNLldVWO5l8y4kja3PlooXYvmMhw5IL9DgA8SHGSd1V9TmtGlEluYUikYvyQnlBsqu2MuHYK7pk5wwIGR0Pnupg2mqXE0aW8d+TC5uExc7I4xKroq7mBEjP8w5IOMNs+WgD6d0bUdN1NHtXkVbgxly4kxCohUiSNmUYbOE6k91PIzUl1o0kO23guooJpIJCZyVzs2g54Y+UGCKAqs3+sGe+PFfDfiuOzkjjnsTNHHOu+6SQRLbmRZEyYFbcXM4Y/NuDLH93rj0KDXLuOR4/Ne4Bjafc8rPtiIUuZFlI2Ng5IOeQOAFoAr3Gk6lBayWYlWBUgDNdQQssoUBx9nQhCVLFsZIyNy4YHOfM7rQo/MF9Oiywq6QkTFS0EqMhARkXcT5LHJCjBUYG41634c1SfUba60+8E1vZ3MgvUuoJ1JkdHZWhGHciMIiNkAFiNzAADdJqWjeHdQtpZYZRFNNIiiR5AJFlVkbEruuJQ6oV5GcEnrigDxGHTLE6g01rJHKtx9qWe2mLvGEJcyNDkxlXCA5yM4kwRk1zAMFldNdTWFtAsDTS2kEW79xOy5i3Kzp5q84y4bO49M16de+E7c3KzbmDushtiigKsoVfKCq8pL72XbyGPAY8cVyt74Y1OZwkUQe3V1iuIy0bS+ZFuDzIzOCi/OpYFsEpk96AOHljudRSaNZI7OOWSExSxQj5JIk2SIgIBRgpHGQMkdDg1Xk06TSLjyUnjuZZEeRrmMMzTxSAELMVlZQSQoxx0IPXj0Oy8J3a6lDBdS3MVkgZE8mPLXjQw4id0VAdry7idqEnAwerDEm8PaqNQmYW09w8Rk2qMRiMDguXbqxiAxgenz5GKAPMbh9efUDNHcRtHG7z3Dqm4iGNnaRn2uNxT5iSMkBe2Mi83jM317HJLaQC1LmNzanbFIpI2EMzOo3FF29vmxknNdaNM1Odb6NLcRqVhmbEeX2xsBPGm8EyMSy5H3Tt9qqnwTeN9oaLToYYX2vClxcqoKncyqRbk/NghgCFJII5JNAGdBrqyMPKvLgss6eTbSSKbdIXZvPYu8nyMAR/vEggjoNHULuwVEZFC3IbLOBHKzBnO4sm3EZ6KOOTyc8Z51PBr2ctznfC5iYqkJlulyAqBWJbKMJDznOGwaq3OiTrE0a3kkjRvK0iSL5MQ8tELos7OWlc7ScBTjPOTzQB6PperPa28IHnRsThZHUOSr58xG2LlVyw2ZDfxBVJFdpdXN+NLljWGeUSRPL9okilbyZWQM1yAImeRvLRSuRjEm4D5hXiOnazrelyRRW+nRxOoYPPtWefYfuN5kgPlELtwQBjjJbv37eK9eEaebdXSCcBkSfLMPlZfNAYnCZDKSQGOcEdaAMmXRmMf8AaEUryXEKxI0qbx5jYjRmdREPMUZmzgrh256YGroVjoibJbszTSzlrWSNozLBDcb3bz5d6NsibARigJXeMAHDrJDdy3djK+5jIDsSNYoFd3VPnZNiD5A5A+bGM5BHWpraznultI7ezIMAa5urs3Usby+VLKuxYZMAqUaPkcfMcYBNAHnHizw7qVveFLWVxZyyBS0RwZIiJAkm8ADYUVA2043M2VyCBP4QWDRpmvGlS5dWaPzJAqyRkKVlLKAfNcyE4wcHPWus1C2n1CSV4Lk+Ta2xiYTo8UClhIUZWgLtIy8kE4ZieTiuBbR7+QShLkyuoVEWTZCeCxJlLMQnVMMccjk9RQB7Jp2lw61M0yXMciqTJKCpaNkCnDNGhJGCg6nHHc8HA1XwHqFrNdNa28pExkvIPKMjQF2KNGisGxGAC2AcEbuvet7wdaNosQu57gwOIY1eNnV1EoBYI4BCvgsB2AJ684Hbf8LBjSSeFIrV/KcLJNNEskTNIo2IFBJxvyAQ2DgMQCOQDySysfEaRfZpbdIJ2jcvORnBjkcxoURs+YMllLbypI5rkvEem62zCGe3ZrM25IkwWbdHEGz5SyAl1YEADBOO/b6vi1vQL60t4p4oI5iqOWjXaeCVWNTs3eWd5IGDgI3XgHP1PRdLltpNSW4hkuFKWtpbTgKhAEjqQI1zcbRuOSMkkbgRnIB+ffi2PU7UNHNcmSHzka2R43kVpem+cvyqiPdkYAJADdK4eWy1OVmu7aabcAPtAZo16/60BVX5kyuFG0cY4zzX2f4j8E3V9bvNhQoQbneJFRo5mDIVcEDzNgbAxuO7HTAryuTwVeAG3hcMzsMuBuD7jmQsjLlTkvz/ALGevFAGd4KvNThsJszfZzIIlht7jzIjJvViW3nAUsEXlzghu2K938K6tfIwW4lnRFWFxvdUkDiQbGjVhiQjOMgn5eBxXH+GvCRgeWG6Ile3gEchQwyAoWEygKFJVyiMDjDLj612c7W2lQOsBtHjWZVmjniaSZImX7llKJf3aeY2TlSSEwODmgD6T8K+JIJRaWdxdt5cbeckUgUyuxkbzASnXdwG3YAz0ANfpd+z9ZRSGG6TY/ABUgBXUBNzHGdoA+6PbPAIr8b/AAbPBq9xdzW13bWC2ifa8XLyo968RUR2tsojPmTPGMgNtXEbHllwf18/ZzSO98O6ZLHfXMV9FGfNJ2lEO58R5bGMQouBg8HJ5NAH269neLaCazuEitTOsT7mJkkZkVgoVSG4UMwJH3QFBzXReEriC5uxIjpOySXDKZIpFUvA0iZAZV38g9sHsSvNcreX+i2XlRpA8WofZbRJ9Qd/NN3HbpIu24IRRGPNmlYAYCiXHOMnQ0DUo5LWG6hLGSN5Ck0Zwk0UoVzNH5Y2ykEMCc/xYPHFAHoWs2PmafPcG4ktC/nMlxbqAy71AYKsyunmK43AsrcAZBXIPy9411W5s47iG38y+a4TyBNKY7hxsKHzWh2CJGB3n7pHQKo28e7a7qZmt9o3cIJDtfcuVDNh2jcDOc8E8lumMGvBfFW+4WQyOhtJlMIdFAkDlgcbhIXIyxBznJGB0NAHF6VFcxsss11NNJ5JEixs0e9PNXd5ZB2o+ARkleCScc4+Cv2r1itNQcrPI1vLKsURbcp/ddFcOPlIVeSDg5OOMiv0V0Dw1beH9I1N4JLi4V7mbUZmuZ7m4kEszPO0ds9wS0FsHZgIlIRANqjaqgfnB+1Hqltr1pc3dwkPkWl3PZRosDwySyLLOkrO6Q5fYUlBJIG5goLFhkA/Oe+u4raS6WzK3MkkUhVFcwRCCSN/MxJKhErjaTwcDOB8xrxzXb+5VpQ1wvlwD5oZNuVcg5CkxdQzkDrweRnr7NqeiW8cMf2NwFuF8mKS4cudiBWIDvgqRhiRuJycAkYrwzxJot0JJ9srNI5xIr4aQsCxSRCxODt+6QeowTQBwGuatqVtMIsuEKq7RoxYxpKhkHmbFyhKsBgg/fBIrm3uLq6XbJFBu48ox83KyA7UZTkKTyM5Bzk9+akvdM1k3yCUXP2dp/KwsZZA0ZJL7S2XmCOSOSDtxmu/0Tw/Y/a7O8MBa4D2iNbyDKPIrqHc7SxRy8akKMgb249ADktHtdXlaAXkQa3BeNVAcFgD8zRR7v3hJKAnGBt5IAzXfZ1QIsUOkNGiNH5iBT5jEKqiZyFJaQ+uB1yBXs+ieDWZWuI7ZTJIGDK6tutyz74cKg+ThRtGMHeT15r1HRPA+o604a4tvNiEjbgbjyiGYqrzK5fKFRtJ4xhc4IyCAeEabaWxsoI4lkhudjQ3A8t2m8piS8iyOgGCxcddw46d1v4LOwtiosmvCMuBtYJgsEfBHG75UPPJzz1r6V0vwLavdTpbx5gWSTY65uGnCnJO4g/KZNpxjDBcjjkQ+LvCNjYWaRIluhkDh0chZFYqpLgLyAWTAHTJ5JyKAPgPXvE80V6kSaQYomgbzFUElNoBAcjOWKlun90dOadpHi63XyvOtkwSzsvmZYAsA4ZGJKvgE/j6HFdb420yzs3YtKZA6ENI4VWClsZY5xsUde/AxgVwGlaYZZkJjhmsnT5XY70Vxg8grgOAMc8ENnmgDrovFtlDO91EJA0rNDLCjs6GDYCjNkAMd+F+U7hgfWn3XiiG5Rbr7M0bB1WKPynViqq++TzAODuXHr82Txwcm5tNFtkSB4VQGVHhl3bgAyhjwTktlV78Y45JNbFnc2sERmmmLWg2JBHszGG3fu+JH+ckkAAZxtODxigCrqV1a6jFFcWkTSTndLKkisoRfLACByhypcE5bpz1HXnrKC81C7a5RnWZkYlgWRVV+CsboMRICygALtAx8pr3DTV0S9tCwi8iVyHETQ4RgSGLyOV3LkqwHc78EAcUs9q9msaWjWsGzmNxtYKxl80OJWOCu5ywUDls8ZoAw7JHj0pbaUxxbjHF9qKs+Y2IDJIvG47WJ+6pOxR67sq70OW7kMkvluijyV3kIHXbhHjUEEEYz6/N3xmts7rQ3YlJufPbB8zKqJduS/yk4UDLBTgHOcA5rEj1AFHhlEUambYi+Zl5ZCrPypfIbaGGeB8p5PBoA5y90Sa2DRxW7wsjgyPIu1W/dsWSRXGDkkHcVBPFVbKa+gS4t5bGPY0zypcKvl+Uqoki4KqCcYPQgESNkHjHpj6rZ30CWPlpNPLECsinO5ThVJQHA4G1Rk8DI4xXMaoLUy/ZwsrGKN0dYRJC7u27y2kOGC5LBegG0ZPJOQCnDd3M7fuZmkaElHfzCgLMqhViABywCsCcDHQc5yzUbm+jjjijYyCaQqImbed6xs+8IAcnKMDwAe+cCua0N9Rk1B4I7e6BxOrRiBi6iIOwYkBfkL55BJ+YdK0ktvErSmFrEBJpliieb5nz12CPP3wxIJB6nBGcGgCzZa42n3kXnAKGDqJAdwUlcsu9RuYZYjHXrjvXQXHjMRLHY3cQ09kVfJMZALjLjdu3H5SrY29AUOPmJNcyPAetyvHJe3UcEkkh3LGTJ5e0cfw8AgngqCO/SnX/AICnW6gS6mmntWRt84nYmMgqojKqAVbzefm45OCTxQBu6741sI9L0yK7md9k88JdT54WN3XEpQcBiXHfoMcYrjdTvtOvrK6SwW9ne4cSRYhJWSSMNsLlV+UBZHI5wDivSrn4aWY0ayjt7Ka7kE6vMzYKwq0RdPMGfnJ2ggAn/ax37rw98N1UWn+jowaHbFCIVwrNHgMiDgsCTg54YcgYoA+YtC0zXJb2ON7OQGWUonDNh5NyAZYYXkqBzwepzxX0p4Y0adX0+21a6MEcrGC5glCNhwpXLKRul4QHqfvHjmuwt/hzLpk8N48ZDp8qynm3wGPnh1YDYwwCCP8AgJyMV8+fG7x//wAI5cxJbXKxXdvMZD5ZaF1+QZYISQzZAOc+nfFAH2RceAPD/h7Toru6vIlguNpYSSR+TISjM0MhzmLIWQjaudxBOTXz1rPxa8Iy30uhWt09vKl1NEkkR5wrbY4pHiI8yBfnABJbByQSSa+Zp/i34j8aaNbWcV9eSTJMsWyKaUyGOIKxKhOGJXcWHTLDNFp8O9Rt5YNYv7f7O07q6Lcs0d25kKnzZBtA2EE7WPYexoA+rIvEHhrw5GNWnvpbm68qRltfMQWRd0DyySQ5YkK5IUHjGSNwY1x1z+0lf34bS9PtpBHA8iW8+SIisZwoUgAswwQeOQF6458R1G0lnCW91IVfahRQ6eWQsgAW6AcFFCo7DIGQo5BIrs/CnhKzkjjljmcHzoTHb7RtljcRgW8bsoEbq5c8A53bQSMEgE174413xHM9mjXDzylPOYtKzIs2HaFA8eI/vHOODnB4Gao3Pw2vNZS3eC3ulkLmRpLaFnheOM7X858YR1YnIB3cADIzX2V4D8BG7leCDTrW68yUzwXEduftgVoRG+GlzggtklTht3UlcV9TeDfhpaWiPDdaRKlxDNLDcqyRowilKFQiEhclhyzckNzgUAfnx4J+D9w0xRjIWSNJog0Eoj2qu0sxaNCjMMnccdDk5r6d8L/A2S4NteRGYPFcK5kiYTFsbSQFhXKFS2MHO5sgEZAH2tovwz8PRFLiS0SJ1CpKI41xJGwCJEz9FbcpDc5+bjdkZ9Q0fwrY6TEYrdXjQn7VFBGA/lbUVY3BLDgbTyMn5j3NAHj3gv4Sanb3OnPNcWt2qIYp1bykaaCR3gjQKc5fDuzbFzHkb2zur64tP2KJ/EloLvTrVoYL2KOSSGDzTLJBOQqF9w6sWI2kYIfjjdmnpsT2N3b3AzsiEbiaSSORXbJeTzCkpwxwpyfmO8HAwcftF+yjLaa34ft5JbRRMkcaTPISxZwiiIgODx5bDBGchgc4NAHwT8GP+CXOiXfk6h4zSPDPDOBBJhwql8RTbWICYWDAGCMNnsF/SnwH+xn8HvBUNrHbeGrK6mtmSRZrmKOSXzd2S4YqDy31A9q+ubOxtLQDykSJPLJwqhFXDAtgBRgHzB681qiJdqlQpBAxwp4IVs5+oFAHlEHwf8D2kYEHh/Totudhjt40Ktx8ysq5zjGD61pab4Z0+wle3+w25iJCxM0SE7VzwTt/XHOMV6QAeQARxuJHP5DPXj0x3qpNGp/eFtpOVycEBlXH48L17mgDKj060iARIooSpXKhFGUIOFIC89vcewpzRIjMG8sIHTy0RSCq4O4sATkknPoK5rxX4mi0Cye5uHOIgAX645Ay+1eBg9enNfnv8e/2xP8AhAbWQaWGudQRHlWGJiJAEZipO8gnjBwAcb/agD9IXksSSjyRkkjC5HVvlwAD9P6muX17wT4L8WWz2niDw3oevWlwvz2+oafZXqOucZK3EZUYB/LPev54fGH/AAUs11IrqNpLrTNV8+ERRy3DsJDODIufLGI/mCdR0OcgVW+DX/BXfWdL1tLXxlpt1eaEk8EN1qEcqTRosjmPkDmOTEbPjB+Uk4GNtAH7czfsX/s2y6mNZi+Engy01RC3l3trolpFIAz7yE8uLaoJHUDvwR1r0ofBjwLDpd1pcWgabJbzpMnkPa25VEeHyvIjjEIVYsDHIzkksSSTWL8If2h/h58YNCsdY8L69pt+Ly3gleG2uopZLdpF3GCdEb93KCWyCB0+mfdIZUdW2NGybtyMucndyxII4+Zj0Jz14zQB/NP+2h/wSeuNV8U+IPG/w9y1rqDXmo/2WkKotpO6BmiRkAGw84yBgAdOlfjl4c/ZQ8fW/iiHRtX8NTtcCf7RPPLb3G+3gsXljUSRyKC8gVSF5KnIwTnFf3wXenRXiSRzjzYZFbgqpBVs5+UjnhsenFeL6h8CvAd7fT3Z0GxjupmMj3MUMaXD+Z8pDFQCFJU54wTnr0AB/HXc/sTeN/7Kj8QN4TCLf30qQRQ23kEIrq4uIwMliSr8NkBSOuAw8F8e/DPXPBk1xA+mfYTC4BMsckew7pN+UZR5sg4+7hMscdeP7n7v4ReGmitbb7Bbx2tnG6rAsCbWZwELcjqFDdu55Hb89/2q/wBiDSviFYm80XTLS0mt7W7SeS3iMc88cpabCqrDfJuCgYwDtG7IzQB/I/Z+JrvRS0c9wkUioXea1UqrsUAVW2ONyYGAfQY54x6SvirSLzw81ybiYyiPzA25mWaRpBshRCoYMQOGBbIY4IJJrvPj1+y14+8B+JdShbw3LY6LHvWCe4EiiVgHUHIA+cqmQuNvABwCWr4a1k6tpdzJYx3EZCI5CwNseJgm14mO4gbSu4Y4IY+1AHoXiPxadXuJpJVkMcNubK2ht5SJI0i8tAjlsvtCkE8AZb72QSfP3urGW2cS3UsAKlDJPtKxTufldIiuS2yMq20g7j1wMV5FDquoXGsNFczOq4VQygMGU5bMshjGYCqt0JyWI6AZ1p5Ybm9eGRbiSJCyNH8zRMgXduUP1+bJXByRg+9AFbXlSBYJEigmt7kLIyYQsdu9g7MpO4bEf/a+bPJNchJqVrbt59sV8+SSVhCrlkjUGEoCSSREfMlODk5Trzmu01Cw0ho7d4bqcxTxjECxjfA+5Y97sBlVw65PAUJ7153d2MkF0UhghYO4kjlJABJCsiyExnklWPHHH3fQA9z8D6lBq62ULxw2eqRyoRNFKMSbW8tQI2b5RhItwxuJfgYNfYXhzw+t8RfJYJcpIxjuoIJFl8iZVAkaWK5UEwMy5Bz0J4JHP5k+H5by21+Npp5bR2kjeL5XdACAFWFwOrEkKQOdoyRX3H4U8cahpklu02pyiKW2iiMxg8z7QiyRwSSXW9mKOGjkY4BKkbf4qANHx74PsY9ZhgbT7Rop/MIEiRAxKSEK/KrZdVUnryFA5rLuPhxCbJprdNO3iODylhijM3zFQNqnO4gbvlK8bgCeK2viN4w0iTQm1+1e3luIJGNwiskVyFIL+ec85dmUBecBt20Vx/hv4sD7Lb3q7TDhZEMjq4b51jby0HJw6sMHt17UAZ3jj4dJa6ZY3GpRi6DEGOeG12+Yzht8VxKq7i4cRkqww2CATmvmXV/Ctxf3lxBY2yfaYn+RWtZI/lCbtqEIQQDgEnA3egAFfXut/EK11SKW3kn8pLqRdwjAzGMDBSPeRkDHAxz+Vc7JYaBaWDahb3Tm9mYiOWT5HVgQzJ5LJ8xLAjPykcEDkYAPl6w8ENp13A11a24uJTufagBBICkMwIwd4H1x8wr1C00m3kjRgGFvbOFkmkhkzGpddgdyhHzFjgAkfL0HFbVzc6PcbIbhJVmJY3N7G2+MIrDK8gbCOcrjOehPIHMNrhuZDZWLrFYpI7GeciA3HlBm8oMcBhiMkADOVyCcUAdlqfgLTNY0aRrCKNnKtiZhG0RJjDAAYDIVYnPPrgYGa/MTUrC48OeN9UsXQnyL+8s5EY8ByWTcQCdw3EkBuvvX6a6P4gt7aV47dJfs8jhGiDpJujICuNwI2tgsB8oPygHnJr4N+NFnBZfFa7njja3gu2trpjLxG8rxhmfDFVGWBA7dcHrQB5zGurGe4VpRCkxLqkW0upALq7gZMce1R06buetVvlmEzyGMzoTJvDlmYqhbYI8fKCHT5hngDtXaXEcNtJN5TxsiOFwyRpNKJRGjERyZDR5Y454BOeKzRb2cjEzIVwAI1jZOVYAH7nK88AdGzgA0Aee3BZ9yiKTbuJdnB2hjn5m9twb061R+1vbxxhmEjh2cINp2AEEHejZIJVhtJHC575rsb+0t1VjEzbZH+dAoVEKFjGCxyXO0d+h4965W9smjKPsGOvDFiSOFLKwyAc9PxoAozXguGLO5G7eSvQKz9QOTyf8AJrNAaT90SfLZ1HXI4JGcHOThjWpDAjB1lcxHfG21U37jzhiCMrgnt269qJ7doHbzEcqWBjZ4ygG5gxYMhwTx06Y9DxQBkzO8Mu5mZVAEaIPlCKjAqQxXjk5zyTyeua3rK1OpQzXUZjWWHPmIBkSZIIKIAADsOT9Caxp4PPllYDaHaSXYrE7FBySMtyRn86u6Zc3GnsI0mMcT+YxUyGNSkkZQmUrzjgYBznHSgCe0kFvcxl0JRmeNV3kAupKbi2ePnKnnoB+Ndhpmv3VldLAQyq7HzNs0RkKsoBQMQFwXAIB4GOvQjjY5YTciaVQYxGQB8rKxKBWC7gBnuPTirVvdWkdzHKWfYNxCtguqgAgFuhYEnnBB/KgD2P8AtGPVrGRr7cWWeMTySMGj/wBWGiZFjYheQ5DKcHaR3ryvX1u7u9kewVpIoWyRDsCGGJRuLoc/MMr3zg9MGtaK+toIWhid/LkeOWTAG1nUhFymPuhS2MEfePfNatpNpxuVuIkMk0o+zeWVQDy2Ko23j5pDg4Oc4IGR3AMjQ/Ec1mftARYhGgiEflAiQBAncHa2MZyBnJBzXb6Z46NjbzNjZI8ZCsDjykBB2KFQ8EjHTjf2rmNT8LaxdYu9PsvPKglxaBWZQucGaJfunb19cVw2r2GraZKFvrW5s5V+Ro5oZICnL4BDjqQrn8OKAPZrL4oXIuEjVHYSspUq4ZPMVtoUCRSeAWypOSoHWvSbPxD4c8VWyW+v6Vpt/eCS3hsZp7YGVYjKjTRtIItwTCOAM/KMkda+P0llWWOUuFwVkJBJJKkk57jnP5dK3NP1+6tpt1uzIFVm3swJUH5SVDZyx5BHvQB9G+M/hJ4Q1J2k8OaidHlRFlZLpTc2TEoMRrJ5vmWyE7QOH+Zum3AXxrWvhV400eKS+fRrm7sIhhNQ01xfQyKAHzshBdBtPJdQR68Gui8O+KzdTbJHEjSApBkLtilZdgeOMnaGUZIGFGQD1r6j8Ca8YpFiiuZDEY1SQXSHy3aRTGcbN52KwYgjH3V9c0AfB+nXJsmkWaQwlNm7zA2SQrBkDBDtGevrtxXbQahFqEUdpcX3n27EgWsSGOI8El51yGk6jA4G4GvqzX9A8Ha/eTx63oenXbyXDm4uLMG1vo1iztl3x7WC/wCs+8WAAboMk+WeI/gvp0Uhm8J+IBZoCyvY34eVV3AsI1u0QMTlQCMHBJwTjJAPnzxL4etrS5kkshmJ0B+zx4wD8wDKSPXOVOD8wrmLCd4JHZ4/MVNyZyRs3EgHlTg8D8sV6brfhbxXohxqWlSyxoSVvbc/aYXMX3W3IDtYEg4YAgAZzzXn1xbFzK6EpHGFMyK3l7zu4VgQMsrnHAOMelACxuTN5imPKAMSOFAT5sDI56gcdcUly0dw7GAksQQ4baAH5DbcDKryx6n0rEhuhGrrMcbGIVSQHZTyCvHzHOcn1/CrlrIN6yuQkZKsFHzNLhsMFYEbDsBPOOnrQBk6havGyCU4JyS23hVJxkKOexI6VVjvlgZFSOPIyN213JXlfmEjnDYAIwBWrfhbnzJI1wiktjgnBIUfMMY7etYMsIjywB3A8Pzgg459jzQB0EE5kDSKTGVwwZmKlhkj5B/FzmtKKa3Vd7R/NyApYgMxBw5I+4QxyOucc8ZrlEv5o0jjxE0QBVQURpMkEEswGfp0FacNwCFbcDuB25XAI6HgnJ5zQBeujI6BpC7ln+UuQQVAwR93noOQeMetfaX/AATptLzU/wBsP4NLFuEUHiNbiQrGXVIrWyunVVO3AGc4zgEk5Oa+LXmMh2ud6nkKeBuJ5C9NoPPtX7Gf8EcvgzP4o+Os3xOuONJ8FQrZqCofytQ1b9zFcuZGAjRMjkZI35PSgD+3z4D3+kX3h82tk8s89sscdzNJa/Zy8hTaULRRqszqxH3VUBeSGOTXvCW95tZJ/KZQQINkbB1AwrM7O53j7pGApXbg8818Y/s1eIC+r6xpV0wZrRGSFo8MrqXJDjJyshVOvfdwelfbOlRGztjCzMUaZnhYyNJIY3fzTvby1w28uCAMAEAE0AOtojGJQQzMqhw2SAQcg7m5GckdB3pl0ZY2VlfdAMlomRQfMVw6sG9wOBjmtCR4AjylyhIKuhcoGwcqdoYjdnHOD97A568jqGoJD5MLTqZpJCFiyQ5RGUCTaoyVG5ST0Gee9AGk0f21pniVDN8pcZO47QvoMNhR045+led/Ez4b6V4/8B+I/DupWcdxBrGj32nSBldm23cBjkCKvO4gnjtx3r0SxjCyR3KOoaVHkZP9W5UqFYlSQQcFCe2MZxkVDqmtw2VtcBTGGjjG/LAL82SMjHJJ7HnPTpQB/nxftDfDzXPg58VvFfg3VdNmtZ9A1+9soFeB7eJo/tDT2TrDJkyo9nJDIx/hMuAOAT85Xeoz3KurzG2kMqEo6KYSp3CUsx56rwQDk+3A/Z7/AILRfD2SP4o6f8UNLhCQ3tsLTVxAWRjdxBfs80+1cM+wSJk8gKoB4r8Hm1WSa6mji8yMbWkbz5M7Y48s5ZmAAAO44AyQBQB0E98sV6qxqWiLMQsbeWZGQfcCrngkduOTjFcrrVzcPMQ7xROIwf3gI/dMSPl8tDn5icZxjnPateS5sr222zAxX1tlWkg2m1ZI4QVdXCkiVm4wMANkZweM6OBp5iIibxUjJMkrKVEbHczZkK7ULA5U9DnHagDh2nWVUSRvMdZAib2J+UEtGoJ5C/M3QjkitCfUhb2n2aWELbCdY45fLXzIxESuQExuyXUHJOc884xDqotrW7nRIQCwOAhDKJQTuQuuF8suOMeh9a528a+kLO5jEa5MeSwJcAJkAIOMKhyO3WgCvqLvM8cyR7AVRSwU4AAwWbHVsrknrzjrWfFqE8SPbIMxl1aRxjdlCQx552Yzgfn1raiupTHNHvWGN1RGGDhuWHGMkj5nH+7xjgGqFxafZoPNMkaJKv7vYCXlByrlWIGzjtj+fIBYbVm/dvAirGsawBThi0hxl9oG7duBI9z37SweJtR07Ajl3RlGULNGrKzHG4sGHOGx9N2CK5qQyGBZGMIKMu3YjJMR8w3j5QHCtuzj5uQTnFU2O8AAt3LBgAc5U4U4OQQT6dKAO5t/E97LJPI04UzxmK4UDJdXGXOAu1dx6n+HqBnFczqV2J2MtvE8DkqGXJJZyVDbc9GBI98A59KrwK4iDQQ4ZGKu7MjgvgsuQW/d4C8YGOOuamZYQyvdu1scsjMhMrOScq7DeBHw+MjJyM44oAjsNVuLe5dC7B03bjMwkhVwTukBJIYkY7kcE4PSsy4v1mklZ2kdifMGXMhZcvkkLwoUZBz0A6c0jy2omLwhZJVEkMA2hUflhvkO7BBj5BOCCBjdjjIcM0Ek8Uqho3YbgSJGVztkVR1dcsc57H65AL73cM0KowkeXOcBiqMCrbuWbgcqRxzzk16P8J/AVz8RvFun6TDG8VoJI5NTvVAaOzs43Anlk4IDNwFJ43HFePxS3Mii3RWYTuoRgWHzISPlA6cZ/Ov0V+EWi23w38Ay6hcpJFrevW0d3dXDIPNjgkUSWtrAcdcsxOTgkckgnAB+k/gO+8KeEvDul+GfDsVpaWum20duWEckzyBVC5lkwN07MXbecDczei1h6xdTz3F1NDqv+ifaRcpEqAeZAI3hm8uJCPKAKkBQATtBxivmbwN4mvZdNF1tki3LcSlZEK+cAmxckp8xZAe+MjHJrQvvFgt4p5ZYmDSOfLjQPJMyDfJvcFxulyCAuMAgZGOKAPUr/wARMVuhFcPeRoSqSMRsSJC2XlDbmViMnBwQR74rOj8dRQQwwtexFyrlTNENssaps3Fj8zHk4JC7T82eleH+K/HXlQRfZJ4kWKKB18pkW5mjkQMYZikDKkkcjAOOASDk8lq+e9U8Y6ldS+VFkxoSsQjlZQqt8iqcjlemcHBzQB9lv46jnEyx6giQW0LBZEY+ajAlmVtmPMYsrYJzgDuTmorLxfO8sVy8szssiywGIxkO7IqSszM+AChPJB+9uxxXzToIuvIK38oDzAtG5crGQ6bo12EhjJ5nIDcMDx6133hbT9Vmt55DtaQzfLGCu6JgrKFEJA8xtsaFcbgOhbkigD6Ts/Ea6tIkR1C5imN0ssZkRZZILicBFw8aAlAvBwNuNuQQcV1Gi3Npp+otLPqMckzkK4LKUu0ZELJMXyEJdTu24wfQHA8a0hb7S545XKrKjNEjQQhz5pKoVcJGdoUKd2OMggZHFdZPcSTRXUpS2LSKEju0Z2QyhQcuZEYJwR91uSQcnkAA9qbxV9hZvs88GmrcSTW4tyZZ4Z43AXYVZ28uRmLdcqCuRgDJguPGVlCohmleE2s6Qxvp8jtPIPLc4z5QEbFMBScbBzjgivnY3l5JPbQahfK0VrBcwxy+Y6lGlRQo3oMuFcFlXO35TgDdVmB3uIYnEiSTW01tHbSCaFbcyJuL/aXaQ5kfPOCRleQD0APXNd8XarYXVvc28YT7S6z2bLIHMFqJi4aVAcmbyy5A4Lbskkc11ej+MYrpIJNS8uS2d53edGWC7K7A5SaQRq/mSF2YMzLgNjvhvPdcuR9mtbpcQyW9vCrI74jhdl3oGlmYceXuwVfkYUbQpB5/RbiY3Rkuds8QkJRomSRGYuxURmN+UDqvODnJ5U0AewBhqLvJpss0cEzSSuxZJPLIkU7lkky0g6EnIwDnA4rK1e11BN0yldojRmkt5RsSQFY0d1Ayz5DYXfyDgg856jQWtrC2eW5bz4JE82aO3Di4gSTePKVBGQUCgjCjgDnnBq5JJplxavBFcIZFZ3hiZ2juTEzqodlL7VfaGVTw3IPUjIB4rqHjp7SMxXt/5bRyK8ZjtzBNc7F8qONURBFKiruClhkfMy4INI3xRdFmgWcvbNMkWNqxQyRoFCRZ2t5TF42wHPc/KOtcf8UNDSGSeW02s3ltJLBGsTsDISy+XJg7W2gkjhgQe4r5qa8m01dpvLyJbozJ5ZlRxvXIKSRIQygB+CVHU7TmgD7TtNc07xRJNYX8KxR/u/KS3nMt1as0QZZJ1Csx3AnbyRgHBU5I5XXrG50Wa6M6COKWUiN2WONLtBGmFZcEKcsozklWUgE5IPzJZ+JdR08Y066K+a8VzJMjlJ5pVikhEMjIwDQhXZVQr82N3zAgn6E8Ha/YeLbR9B1e4ukF23mGyd/3sUmIzG1tICnlfvcMU2gEdRnkAHIweKZrK7uLNfIjWNnhljmH7qTzZCVyykFWVkfuFx1Bq1qd5bPD58k9pbRuIhI3mb8gyZJSSOXKnO8Hk4wF68VV8Z/CjUPCsqreT3OoafJG9xZawqvJDcRsGcWqk43TklFP3sFcAkHJ8otdmnPJb3s8hafdNZ2sg/dosMgWaOdJD8qFGAHIJXG0HJoAZ471D7Jeh43CxpAEQqVQmKVcA5dN20qVyCzAhuCM4ryO91qCIkhVeYZ8xQW8pxg4BTYCox3BPIxnBr3y+sYPE9lLcRxRG4ijQhzHHLCrKHVNqSA/LknOOAR24x4RqOgtZ3MSMgiYOw/dn593mMC2x4wAgUrxnkgnjigDnb67gaMv5QiiuN2632MEi4LB43Kkgu6p7YGOlcPq+nrcJvgt3Me4O2ATtVlzHuJUYI49vw6dvqGlSWyxxCaIptR0O/esyOWLqMg7NrAZyQAR0zVyz0+C4kWJlxI8cRIEhO2HBAyhGD8w5A4G4Z56AHik9hKkTCe3bZlkRyscRJ2hgGQL8+GcHOOcYz6ULfRpJJRGySsSwD/IGTy8EkgE9QpyOmc4A6V9D3PhOzlVonWVrgq8iRKsZjDglVyzAKQw9ec59BWPL4fvImN3NCsfmRyRAquW8qFYsybTIvklmbbkcBVOSeRQB5ANMnQ7YoI8QZcBirOyIVVxtIbH3gckcba6DTtFur55LkCTdGM52hmYsAWG5ugBzngcdjgA99b6T5qhoRArGJjKGIzIpGJQEfJJJJPuMEYzXe+GtJhjl8p98cDxjzB5YiJHlCZW6AlhkAEDgsPQAgHldvZXNzmTzFjJCkM3yOh8x8K8caFnbZj7uFG7k+uhc6fMbNJxFNG8SsZWIVYZGAIAQ5OW3MflXB25JzivSLW2sLbU5bWzCxJBcK1vHNNhcvEVUBwBumLL0B5HA4PMeq2N1JbzxpBJ5ZkOUjWUNKm1lTIVAGC4kB9AwBIHFAHi9/YJPb+dJbJBJ50kSpAzpIxjG9TAHZjKC7NkgBlKj5s4rybWbA28rxQSEDLLIsyFdpfBO9HzkdAcelfTLeFr6eSNYofLe5a0SGDCvMwlLRqqkMcsSuW5U9eBjm74i+BGrhBqOo3droWkeTAIrrWIxaXN2ymKOXZbld3lhy+HBxtj3MetAHxZc2sf2aR0XEyyKHjhimMUScASNKzFQHfOAeRnA4PE2lxvK48tQB91egLbnY5dsc/exn04+vSeJbfS7G9uLGzuFuXUNAs8BE0EsgY87QOgBZVwWG4Bg2AcxaFYXttcmOS2+ULGJ0aT5CJBHMhkWF/mAJjfr1HIyMUAe2eE7D7NHaTi2kZ4djIodUEcSs0ZUlxtyWkJI+bIYcjmvobSPCel3UcF9pEx067eS4M0duEmiS5VRB87iT95EyCQ4BwAzEA4BHM+BPD1ld2UMUkxEghKSMqLHHmS2VIklaTKs4n25bAUbslsg130dld+Hn8iyREuElCtIhgnMaIFWVQoOUYAr/Flfm9SaAPR9I8CXd9aW08lvLaaxarmO/0vyFmnuFTyoYYrOCAuUAjhzvG7neME19CeAvjp4g8ESWPg34l29xN4cuEk0638Tzt5UkMbMhHnTTHPynquQcvgLwcZ3wT8RaxpWo2Wu209jc6tYb7+VJY2863IiSRCsMnDswRVyOBkjJANdT8WfBWrXGnXXjf+zTcnW7y5N/4auFDWt2k0ou31JJJGeOJHQscIVA8rgD5toB9EH9nf4ffEaK48ffD3W7dddsBHNba9ot5EbK+mLR3Di9SOUebcYBQkcncSOcV8va3471z4PeNbvTvEQ1Hw14k02OObT9VsPMOlayhdM+ZklWLQu5+UEfJyDjnyz4efEzx18HNau7zwBJc6r4CLfafEvhqa4Q3Fi0St9oWz3JzADMSpQEHap5CivvjV9T+Hf7T/AMJdYurC207U9UXSY4YZ7ZJE1HQLoxKRG8LRCRvKlJj3rgFkYozrtNAHrXwZ/ax0DxlYaZoY1KGy8Y2lhqMckF6LRkv7kTbo7nekMZEAtwgVCWK73IbnI9cf4u39rpur3WrrbG3slnlEjKsUeQpYJHLLkBy8o2k/3RgngD+d+y8UeIfgz4te11WCaa5Npc2Gn3Y/dLJA7RmN7a72F4rtTbwliu3Pl7G4Jz+lmn/EDWPFvwa8HW9xYu7axIGvrqWFxLcz2YJhRp4wAshtk8xxklt249RQB6BDdza94d8dapcia4tta029vGWaaRpPtEscklsIxK/3t2XYF85jPC4xXzH4Zsb2LbFcC6ESI93alRGYiVKnyVViQHI3kj7uUJ6DNfWPw4urSXRdStLnSmhtYdNvbjeu6UCS1DGGaYR4YRmLzQAVJKkhWYZNfJyXEf8AwlF9Db3dy2li+uPLjutlv9njMjw25hZhnysrGTkbyF6AigD2Dw5pk1ybZgjyWtzPHFFJvZDHKZ0DBwuNm1JCcsTggjotd7cWTW+ttfPDPd6evmJJNIBO6pNZPGjRMp+dSu8kjBAzxxzx2jRXBhR4Ub+zLeRopLqYxEz3DR7zdwRsB5yjzApJBBxxyAK9R0iymv7eJ1uo4BZzwW0VlLiF/NmVxAoDgb43Bd4+qDeWU5OSAdD8PfhlF4+8Q6bpkNjFb6XZXttd6xdTRiJhb2+FlWNmfc7M67TnjKFeeVr9ofBfjzw54bsNL8Oac9ubawIsbKBI5FXCRqoY7n5YyISSMYOQM7efh7wZ4Uk8H6FeXMD2ialqotprllBRmEe/bFGwRmeSVAS/IDM+GOTXpPh7UpbSNb+4YCdIyoKxpHNGobd5kau/yyFi2NvzALx6EA+u7jxtaahc32m372wdFZ4BvUSMV/gw7/KwXOTngYzivkHxZqOmTeJ5v7QvrbyUkCwRM5H72RzgxiEYcjcxYcAgkkmoPEuvpLExuLm5W9JkMN/bsEcO8bOVMXlliWRfvByOMEAcVzfg3wwmpXiXmqxbld0uImvnLo+Q+ZmdfvSkMGC4OOO9AHvPga00A3kKwq0qBHa5uGjDxNeMC+Eds4+fAAzkDnAAxX0vol9DLH5F1Izw2+I7aNnIkQlmZ/KOcBOnQdRk1806Jb2kF+vkSzwadZSG4mmS35FvGn3lijRvNIYqCeT8wJAHA9v0i5064KlJmcFUwZbfM1xwI5GQICqEq/zLk9geRQBD4t1zR7a4lgM73FvNcB2M3lyTxmRBIFfYMLgFccg45PSvkL4z/E610F7OGw3WpdBPLGEZRgyA7pyQOfNzuz6nuDj3fx9cWMU2o3oIj+zkOjLII4ZiQQAAvARB1PYvjoc1+Ynxr8baPdXt5JczW81vp63CJvlna4nuNiu0Suxbch8oAAjajOWAAYmgDqLn4ktr2oWiM728U53yssxCzqmRJGmx8O2GJAyCRGOSOK9b02aPUUhubG1iEkNkY4xdiSKENvxFvGVDSDzHPzDI81s+o/MLwn41t49b8+8ur68g01pLi1jt45ADJcNGI9vHG6NmXLAgFu/Jr9I/g74gtvGs0bSWL2skMSmayu90ZjtZ4w8LqzFR53zorMB1Q468AHph+H8mtaVbm4ORIkcdzHEfNhkLESNJFGI8xhgECgEkBevOTx/iX4UR2cNu1pdwO8dvvljli2LGYw/lxBTJ8zLF1Oc5cKDxz9reHNF8nSRFHZl8ooQRKWkVAAERHJ+/tCk+pB5wa8h+IVgbC/je4tnNjdEKTE6kDbggALuPzFshTzndk5ABAPlfR4LrQLa/ikWe5XbM8EUeJA7iJnJIdFXydzZbbtIBAGD8x8S8XPq+o3N3DaaVE8l0gV4mA8oxOQqeWn3tygrjcd2eD3FfRXxS1mHQ7SzTSlhnupAFGAxS2AZxE5EkScfJknJHOGAIxXjmiX8dz4j01ZQ0UjsHlyzSjb5jbWVd25W2IMhgQTyrAcAA+P8AxH8M9V+ytBcRiMzTMzMyuwyqnzMNgBAN33uxI64APhnxA+GFpoz2101vt3eU6ss7Rhdm5mnEjys3ys0eD8rMx445r9ePG+jeH44Tcz28t5bLMrSbo1jlCiQFmweEjc9XLHaDknjFfmx+1JrNkokXSmdVVWjbBiErxxxohKGFyWAbJ25ON3y8CgD+ckqEt5fLnBZwFMW1SApIO4yEYUYZ8Y5BHakhVREZGVJHUFVJOQh+Qs4I6nHA6jJ6VJLGkU8sbbmjBZAGchiBlSCwHr3xU1s0FvbyqGAZNhjjKB9wJAJMmMqADk/lQBkzvNLIjBmXb98DGHyMZwSNuOAAPSrUK70eII3mDcQVjEjtwcIcrkR8AE5OMe9NlKPuWMOWCktwoy24kbeOcptOOMHNRNLIhUKmCB/Ey5Ac4IJxkj/64xQBUuN1u4i2lpt4IjJHzYBLH5WwMKeauRssjM0Uao4D5UuzZbIJVQQSSDnuSQPalVo5zl/KYn5jsXDk9WGQo2e2Bx2ParAjVWxEihc4AIAVASCWJONxGTk4yaAEhincMzIBgN1b5sAhSMHHGT7UqO8RDQqv3sjI3YY4DYG3HTHr9anRpszMDGwgKxyEkOCHOFOxvvKSg9T0JpJInjKDGWdFbCAsNzDI+7nkg5xnI9KAImtnjdHbJMyqVPQAHONuByevB9MV0VukM7xRG3aSfy03bneCO1CkKQ4KEFdgLHgYLDryaLGJEmxdgRlIpBGJEb/WyxqkYKryv38g8Yxng1Xne5gSd2imRmlKu/mHAkUs0oGD86bdvzNleODzQA1LIvqQigQAK6nfu3MBIEAJwwEgDt/COSfy/a/9hX4aXFxcRXqJD5c9oXOULxpEZE80MSQX/ds2Ocbj35FfixonmXWrWxwjbrmFZGcqfLMzogfaRuY7upGfvdK/or/Yc02SOxs0VgkMloIDhlD5iiVpNp4Plhw/zY52jnuQD1nUfBNho2qXtlK4Md5eA27Fwlskwbc5jiZegCp8uerlyccV6JZaXp3hq0nT7SZYsQp9pt9s1q67VykSsd0Lh2AI6HOeRxVP4sWtvJqqvao5MSNctIrl7dDveMNA6yEGQqAGbk44AzXisvjjVZvP0793Otu6hJ1Kup3OGZXjEPIWPnqc+oBFAHqWu6hp5itpIQq20BmuLlCyWzTMn78QlmkH2hQUYD5cKzr0r5pvToN9rE8xRt8ssSSI5Teyv5j8QqA0gAI+YE8S5xwc5XiTxlKNXura9mmWNpJYLe4Qy23lo6hTKIwdkm2TcGQjcNpBINcxY31zc6kksLGUNuM13M5Eqxj5tzSPIfJXITDEcGQkEYyAD0HU9NbRXe4XY1uqO0cqbQ0aq0geB9oKvLtXGRuDIu4AEkV8Q/GF1m16CbzEiupGY3EQ8ySFNwOwiOZdygKSoIzkKCQcmvtqe5kthaWLT2yvKVd4kBui1tcAtG7CUE/eYElQckcHPFfDfxm0tx4kFxH50sMpuAkgDqWWPeVw7AFYsE7c4wBwDigD81dTQS6xqbRHa4vbved5V2IkcEqOqscEYHcY4qO0ErLIY4g4YKuZF3MpDgO0b8fMAwGPRuSDipXjmTUryQb0K3d0qnD79pmcZy3YYxgn+Ku10fSLaaESF3lmDTFtsZCna6BN3PAKuTyDkqBjJ4AK8NnKJVAYSr5StIzMUwgUOQyD2DDrggDJr2fwLLo9tLIslugURG2MwiaS2USqF/eSmbKM4J2gEdMgjkHkbDw3NJNHGwkSKQ+WW2bt/AAPfgupBHPAOOmK7C18O6po85isbiC8t7loDNBEgZQqlSZpBMcxNvKop2jnjPagD0/TvDoe/a1sLRnsnhcR+QgLkyAMsztKm4IJCSWUZwmQOpPq+l+Fr17WRFcSPBt3z7D5cStksrII8BQFlAJXGHJ4NVvh5fXM95BZ3dugMUcUduq5SCNgvzyvKD8xCjLHJBH7w45z9I6PokiBjPNHAZpi3lPsklmEe1SvntKV2g7go5/1gxjigDzHRklsUurJrU3MULNGXaBor2SPBZWUyQEworMoI7qAMEVoz6Z9qzNaRm2IjhhuhBHI7oSAWxGFGFaN0ZgO5GCpBA9TNlZrPLLHHEEZVnmDqruill3HdJGPm3qQACSFYgA9yBibwxw26XEEeQhVWL7GeJpJGERBdQwJJ5zgjPGKAPJI9DiewQz6grMsfmwW8uEIcXDK6vvUMW2+dkYBUgA44q/pupwQXE1ojbI3hUsqRgogTzANzI2V3ENypAIcZBHXrtV0+3vbpoDAYyUcLFHtjZJpGAbauwARnbnbwMYDHANcXe6NFp8spiR2do1XYPlJjDZ2SRJI2cOp5PXJOBxQB2Wl+KJ9Jl/c28NxbnyZR9pPmklZA262Y5JO/coBOzDkHHOfRtM+IVjJdeTqFkgWW7tpYY5oyYBCqMk8TbXAUeWF3ckApnJ+7Xi2m+Tb3Fu92+3ZsdpdwIBbn/VA5ZlQHI3AMWwK9AtmjuLZ5bKO2khuysitIJDLErrJAzeaCQjFZzx91GABJ5oA9Wn1fTTcre2strCt7ArxIjBnih8vYDt3ljBggBQP4iaW5/tcWF02n+ZJHdBZrZI1dP3kYjUNC0katsYj5gQTxksMGvFxaz2Dxfv7UC3ieKHayycyoS21ozuEfmqW55UDkc4HoOh6zLCYpJSHVTGCPNiZ2+eWIPCADn5cgcehOCRQBINN1wYuXitALu78kid5l8siM/OAeWAwTlsbcY5wMTT6XdX9hLpYjmE0LCXzdkpSdkbMalywzGFZyoUAESkZzxXotvcxK9mYIo54pFmNwspZ3KyxDbiBkOwlto4IzkH1x2OlyQSRxXhtiZmLb7fdGPLt4yjOgLpwNwwEGT14xigD5I1rQdYsbdhO7iWJZXBR2jn2gGS3SCaR+gk2MV2jBU4OeD5prd9f29xLPfzul422e4jCMkStIWJaKRBxiMwHLMWLSP25b7o8T6FpmrlbiRjCIZTLEiFUXPmpKibAcCHccfMD98jg8nhNc+EUJgaS/s/JMscojIKJJJbzwvIXxKMZHG35ehO05waAPnrSdQv7m1FwlibhlkkYvJHM0YUwqjpI29hxvUrxkCRs44Nd5orXWo3MMF7LcQrHEkbF/wDVJG5YtGTLtJQHPouCBnGa4a/8Mf2FHM9pdSIhk8yOAbhvZEZTKiiT5Jl2g9Qcjg9AbUekk/YZLS7jaYja8DokUzM53p5hEpLOcgozZyAP4cUAe2aZ4c1BZmt7ZZ4LeXzNsltkDYN6nCJJkjg7QP75BPpo3GjtGsiyRC4VJAjhBPazRrCro0schyUIZV5IZWweH+XHF6VqpspbaS7d1S2McL20izK00qZmby5URlePaFJZgBkhSyjmt2XWTPqUgluFeN4zsgkmiXdDKv7tn8uFGMpbbhgcnCljzhgDurHwjbX8FrI+oNPPKgMds21XiRQwjaSaCQFjjOVQHAIzjkHir/QL+y1NdklxDwYy7KZIZZShkhQZiUBiAMgZIOCQcYrpLTWo96W1u6rcW8Nuq3VoWEZaNtrsSW3B9i8nAHB4UgqPSpWsdU0by7eSYXziJrlyGkEeCZHk3KGwhDsrfMuNw4BOKAPCrW41C4n+w+aMQzK0qW6xs5QkHETGPCOVjH5E9Waup0yyvLaYSLbpd3d5BJHJAI182BQV8okzRsGlYZzgfLyBjg1fttJ03T7+5F3dpJc+U8ahD5kgkidliV0Dj5juXj5mKkY65G9Dd3V9Y28Npe7GjynnRhfMVVmEqOX8kDfuZoyASduOmeQDzzUdEv4rlr7T7aKSWcorWWQGWJVAeQ7htiVtrcLtPdWOSawbvQ79GaQ6cILWeMuIlMk8kBwokD5cuzjaQc8LvyMdK9bWHU2nZWlh/cyRwOhjYH5pfMmMrbgA7YfChQAEP0raENvEtxEUDTogVoogHVpf3RVY2JyQ0IJ3DgjbzxkgHzR/Z17bWyp9jkaKQXEc0sokhkZhIHaNmZcEKAGUBSDgdiTUmm+GdO1S4+x3KFPtUEzq07JbrEzhTGRIzfJIXCLtAxhgvJINe93Ol6df2LNPAqQQvMPJdihTz9rkGQEg4ZwWGMqOO/PL3uk6ekarDJbSEqGjjt3ieRYnk8s+YqSbgTIoyCMhATjjgA8Q1jw+tretGbVomcOvmwxMkMr2ZRHZdo2hwqIT22gMdwIZrCmxS3gMlq9zvmS3hQx7pHIMizXJlOAYvlC4UFTtPGRXuVpDorRXdjc7UZ7d1s3knYK3yhhbv5oxnIKKx2sBlc4xjzi+th9slaVDFAIlKxQwtCLQBnZlhUH+EuDu5BzncScEAw28NaQkqeRA9tfTIp8yMIyMZy0TIEC8FtuNxHGN24AHNV9PkskuMM8P2eQIBKyvJMx8xRIhibDRAqoxnkuei9OpuJFhsVvLa4DG3G0BypuWRXYncCQQ33iEI4IPHFYmpzXd7bJcNENjBEBjkVyQFVZHZFclm2Sbueu7O4HNAGLaRI7vC7KQql9tuVQoQqugkA++SzkbgMcEYBGKwr+1ksdUFxavF5qru+R45N5ZDKIy4yC2GUHHT+M5BB3LCO3ju1ikEcQlzGYWYpJKqnZvCDJVAZEOCe+0c8jrV8KWWoXr/YpFeKIRNJHMwjlE2xQZANxKqTG+CRnAwwA5oA4KGaO4swJPP82JvKhjynVkjJaWRVGQkpcYwclRggc1NZaTE5lM8qxXC4eN1jQW8xLFwrLn5lAQrkDO5sjFd3qHwuJWSTTL6RJLkjbGruHZmeF4oVUEZYkg9DkJjjcKpReD763gWKaSYIJTNIrj51ZCMmNtq4G0kYBAy5z0yACK20tSltc+aZz5oiYbXXN3uUNb2qglZXVSSCMAhc9eK1102G96ObdoUJJmE0ckEq+azEtI/IdDhOOpx1zVfR9HuLyJ7lpZYbTTw9xC8CoGlvZJBDH5LS/6x9iTcbuNrNggZrstKs/Ksle9mBRmVVjuCGE7E/dlMrEqq4BXbgqx54IwAclBDIoeG5kla0dvKVxKGijkHzmZvkPkjAPVeMYORXbWvhPQo4zdSLI7NgJHG2dq7VRWdY0G8lt+eMAtnvXTWdvYtbyGKKGYNH9oIc+bGjDYzKu8K6Y3NyBtPUZ5ohvEttTaOOxtf38YEMD3KyNHuRjKQjOruxkB6rx05AoA5ODwCgdpndPKmuSxiiRInSMBuZGVcdupAGTjGATUOp+ALC9mtRa6UFEET211IszTXF3L58jCWbcCI7jbtVSBsKxjjHB9VKSwqpubWXy5rd5bch1aNELlHCyxg7dsrgbCeOgyDSaXcy6dLN5W10nkEkjptkdyg2DzmdRuQRYAB+7zgc0AeLad4Hj0TxJYadLDcSQi4t7qfbJ5EkLw4aaFNrMHLLhdxBxtJxg4r9ff2ddFBsYxGn2dxaskCtIFaWJAofy1H3sbhkjoHz7V8P6Zoelax4st5CogkhuCxZlGwlQqs6nLEjG48DB3YyMYr9PPg+lhpemPHELd5FtTGrFfLdkH7uSUROAQDujOSO4JoA7LVdM2tm6V4JkbPkuPL3gIGAlBGd4G0qB6gd8Vr+G3uL6wXbCbeKJTDDH5cYfyAGfcsZxs4DjB6lCelZ/ie+uLm+tmmViBHiOc5TzAYwD0OfkIAJPOQMd629DtGNtGrFgqSJcOytKkjtlnC7oz80ZTGVYkEGgDRvHRRIiqTBsVI18tMKqqyqdirgE9wSRwtfPfiQSQ38ERLfLKxKbinySPzvMgLfdxgYI+gzj6Eu9VnhjNpNbQmwkDu92FU3Cy7iFhOVz5JKkg56tjGOa858WDSru1tL228k36NnYEmjljjVsDzmJAUO27n27cAAGGSsmlNFZr5jLFyRv3rvjliV8FMR8kZOeCORyRX5hftO6fJcPeRFRO9qrXLlpJYY1kaQAMFRB5rgMSyNjeMsDxx+pNgJDZlhIkFvJDKJIUjwZJE8vY7sg+Ta5JHX5ivBwMfnZ+0ZcNaavOZFi8iRZkUSRyHdcSEhT5rDDDBChR19c8EA/N620DWrl1huY/tKmFYpVZJBCxYDEJkjX90AedxOckrjrWbq/gD7JczicSTWogAdpR5ohnO1ZoEkSM73BlIU5XIQnJA5+nbK5trS2eGdVSWRh9nthI0cBYMuXk2uRsCswAXnLY6DmlrrW9xb+SY7Rnj37F8gLGAylSRKs3BLFh74GSeAAD4quPBl4RDDFbvIrXBeD7Q+Gh8xCGzGqHOcHHzd8knoeksvh1cqI0trLZeSBZYDMZAJpEMe6QkDCbYmQgZ5C9hzXrV7YLLO8IWGAICwaMyruCR7tu8MAMEjhRgFsZOKkt5rySAwL5ls8LMFZ2dFCsCFkFwz7yTHHJkjJOzHAAFAGtpunaUdOmtrq5htZoXZbhX2I7OoCRyIY1O9d65weg64xXV6brGiaGMwSSzbcIfumaRvK3Q/uSp2qZeCRknHIO7bXg2uSyaZPewPcyJLKpYSRvu/fFDhShG4IdoP3cc5P3s1yjeLJbZoYZLiSQMwQS53soWRPMPBwBtD+gAAAYdgD6TX4h26Qm2SJYZ1kCvtR0JiAbf5UWB5O+Q5kyxBEYI5ArwrxZ47W91+dJIM2iCOcPIzZi2N80a/MQ/wAueSGPI5JBxU1GCRUj1AX58iaQs8wcZDfMGhR0LCQhRwc9GwSRyfOdcnjiF7c/ammhjPlyRShZZFUPtVtyKeQQAQvBOVGMGgDz7xzqDXMnynzluJjHJEIGZ0DHdvjcN+7UgNnB53eh4z7HwlripbSadG7W8r+YYso6ysI/mAVm+VM5zuOCcYGRzoXOnXUl/azWTyzLdRxzpG+4W6l1EaqQJORw+B1yOeteoTCKwsrZGCwzxwIZCGMeGPyjYyMGwARzzzkcdaAOHvfArtJHe3M8EpmTzI7DcUngkwN4nWM7Y9jE/dbB9ug1oPBBd00+NmuAUMZQiJ1UTENugdj8kglAAPGCeM1rXN8Lm0jtmudkd24jl2hSwkQZEqkfPkNIMnn5XwM1nGz1LTbW7+zi8WX7ORD5kkpumBC7ZUAckKRkq2SDtDDnNAFefSJdBlFvd3TrAzmAyNMsgCncrPuiAyuWYgEfLkAtmq91qNtYxQ/Zr2OaKE5LbiwId92G8yQncQMcZOOnthXek+Jb8+WUnWCJVll+1BmJJK+UkYaNgGzk9lIJGMfel0zwVCIZJbwvJMVQtC2clydxZEOMYIPb8aAKWo+IbnUY2FpCyXBO0NApMcm4lY/NYqcsucZ7Y71Jo2g6xqMiz32bXZHuLyKqu4MgwUJIAIAO7r046c+l6VokFnap9mtVtZXdI4lKeZIwGSXAwTGrOxxxg49iK7ay8HPcmK4uWkG+RbeNpCXRUmAfzNingYfr05ABzwQDj9I+Hltds063cdzLGIpAE81PMPBKRliN0m0LxgLjoxOM93Z+C9NjgkujATJu23UZEatuVOUPmgBMjH3jjJ43AEjstE8DSRzxW0bPDFHNCUlWF2iaAyBvMRSylo1DAbc8heMjIPoGo+DrsQNcs9vIqbomEUzlhFENqziFVzGhEjbencEnAAAPBNPtdN00NNFpzCeV0VZSiKkUBZmmG2MneSz/AHgSAq4AOTjpbnwwjwrLHpixFpTPFOhPlyxkLOPIMpIlfJ3ErngDHNd6nhi0jtBI5t0guLiJIr0pLO7MIwzbX3hVGzLbtpY4OM4qK4Z4JmhhvmkaF0hEscsrSfZwgEUc8ABEVuyHaABhdhBOOSAc/aeHdGvoVt5La8mlKn/SykcTqUjct5sQJZ0+QLng8HiuT1DwnFbTGRpAYiGO/eTGreYpwIzGMoVJbJOQQD3Fes3dhPBp8j6RaefNGgVyS2DLKv7re4kJjTAxjkEMTnFeWarqWr+QI9UbYceTMU2y+SWPmMFUPlY9x6gc7R3yKAJNJiZLS8tA4SJVtDESyNvczhXYAbWxsYkjnAHORXoWnaHbmNL5r2OBWhaUR4aB2WWJvLECM2IohKcsMZKA9MjPkEHiKx0V7iDUHHmTaddSWt7eKkYCrGZC8aE/JuKNjJxtOMEYz4H8WvjppukaTNb+H9ac3DQs6ETsArnjYFJ4wdwGOMLwAOKAPs7VfE2l6Rpk0uq6raBmt5Y/na2zEFPmMUkAzv2ooAIOd5zjrX40fHPxVF4x8dXTaVdPJbvcOqNvyixlghQAdX3q56gYYADjNeY+JPjT4t1i5uEn1W6mEru3+ukIYvu3jBYjPToO1WfhRpV94j8VWyyASSTSoQZFEqbpmUB3DcdGYnPFAH3p+z18OLDQtIm1/UZEuGKQkQSq/nW7M7Eyl5GCI5jBHdVR8YLdOi+LHxBt5rhNPskge3cCJ/KBWaNoFWFfJkGdsghG0gE+jA4ArQvXfw94dn0pfJkj8hopZ4/MjcBMxb9qBvKXIUqQwxg5IBIPy1rFzceaTNLlYCXtxOR5bqdzSlA7H9/nYT/ewTznkA6mC/up32LGzRoGuQFKvIsbgQvvbAyNys3HTp3OfoL4dWs+qyRLfwrJpclzaeXHZzpbtCzFo1k25HO4ksMAHeTu5zXy5pt5eQi3dN2M+YqsMgPIAVcFSNyjYuMHHAJzivpz4VTl0Ml1OIobVoppLcl0e5SNXDrGg+VmJVVYkq2fmwQSKAP0j+F2m2WlwxQwagzm4VI7iIwKCoIDDyrlbjCzcHA2ISVwcjkfWWn7JxBJn7VcLGkEU5ZPMih2kebJ5ZOW8shTwcZ6ZBx8CeC7ua78q5hb7HJbSPPHb/MzG3jAAmjZH2urIiKN3OYlI5NfX/gnXb26sYoZ9zStMC0ZKoASSwB24KKcPxnK7QvGaAPW7y2vLZJJRb+TDc/M8jywb0uCqhFjVSFVSy5OSc7vqT2elafcXmkQNdXMKTAqoaIwozAE7RMjSDy1KRtjbkq33u2cTSY1uJH8yVWCpuRWJxGRDh4v+m0jMEYDg7UyM9K6WxlgjWSQzgKsZCOoMf704DKqyfdbjDYB3AE4FAEtuWtvs1qVknJTaJFVF3iabyxGjMhYvvdRlieG4r9hv2Hbq0l8PXFoGb7TZyRw7ZEijCbFCSp5SOxJ3nAZiG2qAQMCvyEsNV08NI89pHqMkaSJFD5zw7gUkdWikCnOJlUDb2U9CQa/Q79hm/v4tfmzc3BgvY980L5IWbaAGOExgEAHofk7A4AB+yCqGCphsiLcHC5QH7u0scYfcgOM9MVYA5DYIPT5fQkZxnqcnP8A9aq1s7tCjDIIHJ5xyQevrjP51aJYg5OR0BXjAIOKAEYtgk8cdAACuQF7+3/1sVi6pexwRSEsF4JLn+EnrwO+eOvWtOd2ClueATxzg4PJyRnkY714d8RNdmtLWUwMDIEkcb2URoUBIZ2YYwD27kGgD5y/aH8d3ltpc9rpV6FupS0aQO2EZVUlvMwfl+QdOD83TivxI+Inja51W81WPWb37IQHSIBYmLGZfnjE0q4xuQAhWyNw4NfUH7RvxJ1IXupxPrEKNb/M4s54riV0YgbVgYAiQc427gADuIBFfkd8Y/iZbw2d3JHePJfPczxNFKYUiijCj/WKJhicysp4wM+2BQB5p8YdIkt5JNTiuU8qZyZrhI186SRlDRrnJAkEO0nOOhU9ePnrw7r1m4uNM1KYXEc0ojcxbEYMNphL+UMB1XzjjGfnxk8Vxvir4vSXNjNbG+FpeKkjSKVkIYowWObDMQSHcZUg524yc8eHeH9ZfUtcu3ikktjdyhllsnmkiBVd7zXKTMSFDFgSDgNISuQBQB+uH7P/AMSvH/wr1yK/8D+K7iC2vDEq2gdwlwqyFYlMDf8ALQoiOvTduZQTkY/c39mH/gpFp+v+J9N+HXxRltdH1qdIY9O1b51sdRkMgARhJjypmjYEDJzgdTwP5oPht4llS5t5725klgtoRGA8IHmQ20UhVoIo8CKRVCFF3AhlAUjOB6l4v1iHUrG01/SZ7iz1OCGO40lwNky3MDxJG0bqcJKsoUMGLfe5zwSAf3PafrdrqNrDd21xBPDIgljaGQSb0fGxgY/ug59OtbEEoIDFCQ3fOQRyCCDyDz/nmv4yvgR/wWu8YfCW98O+EfilYyXel6bNHpN/rKlFZrdJUiN3JuYCTy1Vd+OQOa/qa/Z0/aP+H3x98K6X4q8JeILPVY9S0+1u/s9tcx3AtldXBZVjOUZjuBz1x0FAH1JtjkZHRsAB1KhWBbjZkqw5wQeo7/SsnVtLW8tpImYxbsbXjwG4wxB3xkEEYBGO9anmhsMCADnB5OAD0z9APoQfwcSHVVY7yMluQA2ck5Unqc9PbmgD84/2wP2cdF+I3g3XHFhHJdtp1yIzHG8bfaFhkTzC6nDFgyjacYC5JOcD+Kz4teAvEHgf4jazoUtpNbyWOo3lvm5hjLLDknz3Odvz4YqctjsCOa/0R9a0i1v7G4tpogYpUkUL94DeG4A9MseOB6Yr+ZD/AIKe/Ai18M/bNYstAikOoXkkjapDZRB1aaYs6ySqCyRpGDtxu4GSuaAP5y7/AEnbI8Q2ySmUNNJ5ZhO5g75LlCCvC5zjGRjk1bsrDdDcvLZxWQhgjmSRSAsZBWJpQ0jAvEz7epzgnLYrW1PT9ai1G5h1ezWC3gCGKbEkAmjZVaOQvJIDjaVBUgHnuMGu00zw/pWp2lvFMrI2UjjjeVvMuUdjJ5WEIQL5jMyjqSMcctQBw48EQ67aRXdreSRuBHsWFHbzo2JDShoyWGVGBkgc9CCNvOXPwslNu7QTTzb2ZIw6vEqujJv2BOZGX5s/N229zX1jP4LOgxxtEEs/Nt4WhjLvjyvLIwRgkYdOAF3cN6NWlJZxWmmxxyy29umGkgNuGkhto59xnDEguG+ZN2SMNk4OckA+Nrn4W3gjLpNI17bw74hFE0hu7lTuHlsXXCkseo+UKTnhq6Lw7Zy6il3bX4aK7i/dhdrg7EMZeRQ5+UAsCcgZJOBxX0Zcyadp5mhRxKYbie5jmUrNKCV/0hI8gttLPglsZzxnGK801XT2uLmXUotyus6GNlj8t9hLJLI4WXa+UKLgbuUBzjigCofALa1DPYzTS3Ftc2qRyC3XyyXRAQksjDO5VVRlSSxbvivCdU+Gfifw7LIkCzPH9qZIbcxyNttn2tGZZRlVOc9cHgdc5H3n4A0CO4ht7uaaQSSTr5hhMbFwMBk8uRfkfbnryd3GMZP0drPw0j8S+Ero6ZYxxMFhkM5jIfkqyO02wDIJwVznk8Y6AH5P2Og30BSa9LT3sYDxW8izbEkTzGVhIq4cgYGSeBxmukvItUn0yW5uk2PbywlIY2ZmaGRG3rbMBtYNhSwIz+GRXrPiXwre6XqF5pRLWlzAHF5Obnyo5Iy8aobWRyHcbWbJXPQVyQS0TTZbW2mW6m8tpJJvMdVWaFw0wVmTBlRFJ9T2IxggHi97ZNcwzxQwSwzNCUuHkneMZDo0ZCoCXJOQwOAC2R0xXKR+FNRlRVu/PtWtHLQiJzcRss4VkYANlWJReB0JGByRXt0QjlkWS7if7Vdh2LqUzhtsjuUyCSQDhRtbJHbBrR8PfDnxd46mlj0XQrq50i3ljEupXCNHaJM8mY9ki5824UxghU3MNoJx1oA8A0iDxBBLHa28M9zPFK7xorsxCu5MKosbAmXBmYqc/eBx0r57+PqXa3uk6hqMM4ukje1kM0Sxt50MxkMZYKDIixTKF5x8uM9TX6/r8IbjwWNJg1HS5f7T+zG6vrthDIJpZHC+SomQCJzGwWPcM/KSGNfJP7aXw3hi+Hmn+I7SxtIFs72KUhpClxFDfxlAkts8mQSsSMCB0RW53AkA/OMam8jRTK4Uz2cbvJKCcSqAh8oZwjtsYZwccZwcEXNFuEmufKndhC7SL5pkbDLDslWNsE+WcqeMNyw4OKxrS2S90q3cyIot5JoN43KziMiQAx9cAFBuHUjk01ZYlMoCvujZQDNvAeMksQjKRnIKnJBHHHbIB02oajoe+VIbN96lRLPI+C4UlS3ygKzFnA/hwFzjJ4x20pJbaW8mkAVQI0VXABPygKhYksgVgOFwP73pKsNgUTz1iEkjAxuknmmR2PzCRd/KEBugADEEnI5sz2FvdQYhXy2tZ2cxqATJbkvny3JOSA53BiMAA9+ADh7uVY45oLKAD5JBJL80pcKSBIcgcbQQDwPas2K4fyLgTM0jFYUhjk3OQxbcWRS3yAAdQO4GOSa6/wCwPI22CJgAjJIwY/OpZsqyjgLkng9c9ODWNd6ZE5XyjJEFi+dshiWRySV6AKQDj6UAc7LJLASJE8t2xgMCG8sg98cj5RnPpVqxMN4kyO2zChwcBleSPJC8ITt2Mc89T3xio7i0LSMu/cAQoaQFTIoxhsP91cke3FaulaLcXDjb5Maxh0Z2ddjMYpdqqyn5wSvBHHA/EAxZY0WMoJM4Y7Nw2fNwSRgdQMA9j+FRlVLI2x448bNyhn3EcO24j5hvP0wQOa077TvLVJl5jYNyrBs7XCnJVjjt1H/1ogskzJCiSEglfLBIUkEELvUcDPOTwApGaAGwXEkKSATLsMi5RgrN3UNgnPIJHfpzit2wuEjnVkmKIY8uXwC4ZhujCscMcbj6EDjmudeGONVcuJJVYh1fJIAJjAXB+cDg+/TNWcIwcS5hZUVooC7MqlwfvOTlGwBx6HkUAez+H/FUdqxiSVWWeIQSlhgKjNhiH69Ce3fg167qviLw74rt4bHVNJtdTjihEYhlt0NwHywR0uo8PGSFHIbA3fdPUfItvfLENygDj7gY/IdrD5jjL9RXTaFrN2l7GgyCzBBg8fNlffOQxz7GgD2QfBDRPEsbTeHNbm026cIIdMv1FzaFyGYhLkKrgY24BDHnr3HjniL4aeLvDE8wu9Le6t4gN01iGuYXUnIY+V8yDC5IK8D7xBNfSPhHxFFDc29s6xKIkKxKkTRqCuArvKsnBCmQj5QBtXrjFdlfaxaXt9IIZY4YzKZBJJcYQKjgFGiJbcu7JyDkAZwOwB8O6PefYLoTtAtuVYsQ4IIbOGCo3KsBnHGAR75r1PRPGqWJluRlXdCsZXhIxxud0x8x25HYKp6YGD7L4k0jwv4gPlXulWkl1Hg/aEJjmLYLtiZW+WLjpnHOQSTgeU6j8KrVt82l6oFUsC1o7+YFV03EI4ALBTxyp9ckYJAM7/hatxDIzRearupXClCrFVKgElRnO5gQQMhiBU9r8TrsyOZGgQueGIZ9hznCxEEbuAO+B+Nc5cfCTxRKznR44dWl+QtbQTx290rE5BCTHaxwD0bPfjNee6xomraLcm31OwvLG4RuVu4JIixBwTGWUCQZDcjI/MUAfS2n/EF760kEzSXBaRwoIAVS3G8ADl9oBwR7EGuf13w9pGtCaZIreyubm2yL6AIis4xIplt04Zi2BkAHIJ55rw2x1SS0mVkupARuBRSygMcKBgdcjI/KvSI9ZsZLCIQFhcLGoKHJbeSd7McY2gnKjr1oA8o1vQ7vTivmW4uIRIWedEZgARtCspGV4AIHTnrWBMWwGQkrEoK8gKig89cbiNw9ev1r1abUAjKLls7gVIPzBwDnJwPnHP69a4zxHpUW77VaYjDEF4UP7sNJl+PT+mcdaAOaiuVkfGzOVJxlRnG4/Lnq27HHGefSiZ0nVRJHlkGBtK42gjIIXGMcfn1rMlV1IdAQrDaScEb1GXAPbqfTqKmBAjYHaJkJztPDRSEHIPfBPX/a9qAGMiRkYQ7yRtxznnOML3xx+NQO0iHABTawPQZUM3GMjJHPQn+tEhLNtycLyvXg4Hc4P3s1JPl4onZiWKhWU53MoIYMdx+7tPGPSgDZsLmFx5cqMZHKmNg3O8bc5UgggqfwPY1/Xl/wSX+Bem+Gv2dv+ElnFzbXvjaSHWmnWNmfMU0j2qvGpXzLULCAVIwd3J9f5BdERG1aziJAD3cAA+8Nsjr1b2yAe/Jr+/D9izw1H4a/Z0+HVuYYgg8L6a5kiQwkF7SIuSG4C43HI4+bnnNAH0V8Hb+20j4gXTsZhbapBKizyoI0+0REDmNWKpE3zkYbjPBJOK/QOPxDbxWqF2CgR5Z+FRVClgQSOBgHAHPPOAa/K201O/0j4jWXkljpvkMrI3zMy+cpWXBO1fl5JAP3enSvsZPFkN7bW8b3AKCNTiPLyrtyCHSNSXHTgKcZzxigD3W38SC8nu4Le4il3sVaMkDyGILINxYHJDdQOOPXjPaZ769ggaRN8UitJI25WYAAjYrIQwywDc/KD615XZCQ6k0UVwUVYvMWQOUB3gMArM4OSFIySFyOSKwPGfjq38KWO+O9R54pZfMuI7jmBMeYkcoYEhWIILAg4PHrQB75rfiK00S2Mks0PmwgkyZQsiljwm85C5jHHTgD0r5R+KXxZtLLStSu21W3tI3tZzDdvcMFW4UGSKSUCUK5LxIMtkqNwHBFfHPxo/a90Gw0bWnudYhtdQt7K4ZYFuvMkucR4DorkKjb2kxkkDbsGDgD8Efj1+33darp2o6QmqvLaTK0CLHLJHLHJFMZRLLIH/1bt5RQAfwt97IoA9N/4KD/AB907x1oFxpF/dwPKLra8amMzCSENjgt8g+bIwxDbck9q/D8iKSb7REXYDaA4x5aswbAJ6YPJGSBjrxisr4ifGW+8WajcvcSvMkrkkzSlm37CnYnEY5x93PBbNef+HvE9wt6bCYukEq+WkR+ZPMGdrMWJ6kEjB46CgD1K5IRYsqiqjN80agkuWZ/MmYYPXI9veqP9pvFHdWZRomuHjZZ4xvO9EkBVgT91t+TjOCnvkVbi7XzFSIMN8YdlfkHjII68EEHrzu7VT+zNcQiVfvpJ5b5YIGLEFQxLY5GQBzmgDStUe+iFoUTc8cjxzSgAzCPBUKwG0EAOev8HPrWPdLKkipOgwu5URHU4IDqHG1TjgZI4JGORVqO+MLQxyKzRQ5EXlgoVJJ4LgfMh3Nnt83uakn8xVNzuhkkaNmVWKmOUY+ePfg4KpkE8Yzjg0AYf2e2Eqv+7Yo27ymcoWAJPTjJxk8cnFOksN1rLO58vc7eUuQyNld42gZMan+mSQKyJLnzrjz5YMozMHCEBckYVlLEBQDj0AHFSSXrXQ8oSNDGgyqNITuBAHBwcsBgfhxxxQBGlkHRY5G24LbSxwoU/ebLAYGcc9+g5qB7RIpULDasi5wuW24xnDMPkPOeezCpXvvIAjdpGTIEjMucKGBBQMeMbcYwMColuYmjlkE8cbHft8wM3TaUIAJ+9kDoQD1oAoXGbZ2AYmKXBkCOWDKGJCuAeeVzjrge9ZzPHvZyynCl4wfmXduyo2uD1wfz5q1cT7Im89ULSwh0XGSsZT5WXHG0KAd3XjBOMg89I+M99hwD/fBwQxb+7jtxk4IoAfdSTuQ8aRxBkUMqIApYAqFKhcBvLUDPUkk1XljKQ27lSGKsHO5sKA3ypgsQpwCfTmpkeJ2IdzBGFBYhmZiRg7hhDkbsfy96ob2aUKXLK0m88EBiSOqgjI+Ue+PSgD3f4G+AV8ZeJo7toZZdL0KJNTvwxUiSRT+5t0DDDu0qsSvUqhA9R9a6ydPuna3mmdbWFo42gjUwFwQT5IKOcOu35cAZ+UDb1GP8HtMg8KfDWylObW51cy6zPOiIlwm8LBaquGJkjWEAhQMqZGIUZqTQ9Ol1zxTZlpJXs1WTVL5UcvxA8hhFypYrGxUqB90kSMNvymgD0yw1K40LSrKwhRd0VojKtyGR5oShaRH8pwEbCuwBBYksVOAM8Nr/AI/hWGX7TLDDbt8jpEjGRPJ48x3ZsM25B0AI6jHOep8Tfa9Ut2uJIXUW8jPlBI0iRMxVITDjJAC9AG2bwTjcM+K+JdMmv2D2tmbOK3tzJKJQ0cc0ssm792pTEbBHHykqAMk84FAGJd6pPfXEi2U0riRZFUKMs0ZUksoCkJhMh+ed1TWGnyXd2gIB8sJK42rCyozj+6g3NhmyCfToQK2NC8PR28iFnN1cSwyrIsDlQoXe5AkYFd2WQbwh/wBUMMM8+h6XpdxFbeZBY4VP3EsixPJKyyIwWaSWThAdwweMNjgUAdJp+iqunWYd4JYpVZlbAdWIdlWRZEUFyQiAZ4IXkk4r2HR9Gt47aB7WKWWbav2iW3WMbpTC2RAqscp1BBKsQpIYHGeE0yGCS2t0uJtkERjQBoc+Sqj94NsQG5t23gjnfhj1NbVtqc2nQSwRytdQysqyyRLtlRiCF3ORgbQVPTs2DjqAdOsWpxytaQXEbXqxwgsZ0xbxShXaE+YADKWOMhiow3YGprhls0isRHcQGA+ZNHchNsh2o4dQrsu/5sfK3RhkZXniLCaVJ5r6Z0NvCwaaOV2eVwzYjmO4hWUE9Sp+9gkAmtqS8u75ZrktB5MZXyEk8sSbXTDuHdMOeh6r0B28UAXLu0fVFjuAYYjbqpn/AHbRxlhK+cOEKluHKlxjKkA/LV+xsLK8djtgFql0rhblxbNcMWO37sgz8hLFjwCwz1IPHs99cWNzHNe3AsFaMIsUARXnLuEElwwBVhKIyCuVIXocnNeDV5oHhhe6kWeJi6xmNmAETAhxhsqDk55wcHgUAep+NkWxs7KFGt2S4BV8MZbiSUq7h1MUxxFGvygvjLZAGCAvBWniG40u4hjaRJ7SAFbV4VWUbkDPyVOzY0juTkgk4K9xWLrXiKe8ije5S5/eCRopUK741DcJbhQrFmHXJBOwDpxXJR6xpXEcLXkszXDTc4td0TIPL2I2VOGBbOdpBIOBigD6M/4WRd39j5Kx/Z7ySa2gWaNhGHUlVZxtA8sog3ZO4NgZHemnXtYuxJEkrC4SKWEorPGGht/IYTtKGUuW8t9g7HOVywrxy01RyfPMgClyyruRhCVY5G5EO0AnAyTwOfWvWtGjFzCbiMecCpZpJDHIqMACrZiJJ5x1OMEAkAGgBviSaMaXaGaQyROVMqMwDDgKys0y9QzN3buQelfMetJALuf7PdwLC5lyjxhotq7gGMixnfKfUE7d3UgV9GeLoZG02QtGW8qNmYRndEZPLEiqdrEox3xj5s43Z5PFfL+uv9mila9tZIp7iJXtkkG3ZbsHOBGqJvZgflbH/AulAGLv+xrFcy/vQJUmZ4yXhkgJBZHO0DywdnHy9c5z17nQ/FBsrvTLzT5wih1Fy3kxM4EojMu3PzMR5U3ysOFXI6jPjmqXlw1tHAGCWu3Cxyx+bIqO25C2EBwcZX0GBkjIL7bUYy0aRyvGY2VJV2bJNioVRuFUO3zHO7LEFRzigD9MfAnizTfGGjzaJrl4NRhlsnEiSQR74d5b7PJZMrARTApl8LhsAHPf5D+M/hy78HandLqEEMtvLOz2N9ClwY5LZQpiORjyiFkTcqnAY9Tmsrwb4sn0LULHyEguTAGa5Z5FkSaKc52ASdBtOWxyM45619WWFx4e+LGj3vhfXI4FubiCJrW6ldmntb0Y8p43ZjsjUBt6s21h07AAHwx4N8WPFf29r5gCSyeWl1OA0E6vgyrMFJYKqjaoxjuOc13vjrw8f9FvdO8m4hvolYECeQJuZvMkVd7Kqs7fKcLgAZAOTXlfjHRNS+H3iu+0i8tzpNzaTfJdSQvNFPEC5guIHmLYjZVXaAD97sQMek+GPFFrqdi+ny3fnsYFe3z5qSQzxqyxMXU4jXoSucHeCTxgAHlUsJl+2RSIBLYwiWIM4eAyiRSFBUqBlCAw42EDOcnHP6ddC5jkMTGK5KfZ2kkw5JzvVonCHaNqE/eOOfavS/EFlcIJIZAFmuJXkyPMihmOxN8ciou2Zt21h0BbO49M8PDY3VnBdXjwxhFMEhi8klpg8u0o/lnMa7oyCFAYhhwQcgA3IYJnHnLdO1xCodkhmKSkI5UH5rf5yPmLFsHPTHfvV0y31e3ijnmjkWdGWUREIylI3JMxZDtbIK5A25OTXlz3d5GnmWks8BeAowtlIKrLEA6K7f8ALMrk/wARBPrwPR/B8eqaTfDTruacb4opY7e5huLedY7mCO5WaOGdVYxPE0LBjw6FCuVIJAGxaTHBeTLIfsVnDcCNbhIIZI4RIiKVEyoAJgsbAZxjJIyeK35/D0OoXlg0TYjmJdpVAeSYlFBkDRRkQfMy542kk7drFs+8eFPg5rfjuSKx8K6Rf+Jb3UA9y9npthqd5HarvxGLyRYRDAxKbyWYYR+Tn5R9Z6d+y3ovwz02y8SfHvxroXw/01GggtNAiuIdS8QXojUXLKEiZo7Q43YZtzqwAIPQgH5xXHgWWHWYJLG2CPbQ26tbTBpY51WRhtuIw7M8zMABsQMzYUDBNfWnw0/ZY8c+NNL1LXpRZ+BvDcEIupdc8WbrS2WaCHcRp6XeC2UU8HhSnJOAK7bVv2wf2ZfhUl7b/Cb4e6f4s8QwQuINb8Uxi58+ZTgPA8qkRSqpDBxgHYRgZr4A+M37XXxp+MaiPVfF1zYaR9rS1TwxYSz2lt5M6zGMwwQqPMiReCSWYF06k8AH1L4u+If7Pn7O2itb6DpVh8QPifdaerT6zctDe6b4e1EwtPstAhMU8sU5RVeM4K8E5ya/JL4r/F7xd8StVuNQ8Qapc3gZmS2tgRFbQxyNKwRYE+UBd4A2j24NQazeSpczTX9zMHgcz3DsXmuGEbKJ3gjkJEk20yYDgDgY615PqsqmeSSE4jZ5SgXd8kZc7Vw4yCN2M99vSgCrbXTW80rSL5yruVtxdeSGTeMYIwWBAI4OMg9K7nwmYrq7ieQyDMsJyd8i+UjDexG8EjBzyDxkDFcCEiiBMjNIJog21XAbf/BuIJ+ToTkdjwDXv/wl0yyvr3T40RZvtEsaEMFaa0UsQ6rIrAFyowrEDGckcCgD6r8D+fL9lMUlpFJ5eH+zx/uLuLACqlrINjylUPYEBSSFwa9HsLa0vNUs5Z4n/wBHheOd3h3oLlbmSWVhFFN8waNI1JOADJgg84Zp2m2ekWr2E62+1v3E8U8camJoy3k4JyACScEA8A5zmqUemW1heKbHVmhik8+4uYrVmaExRQynMhxsjwW6nkAkEZ4IB7doc1stxDqGnaNIoTUGWZ4Zy8q2cqgPEwQIrjzo1KDGQAB3wfcl+MN2dDPhWeynvYdOjSGybU4YhMvnxvHJDgKq7CjAKwKsoY88g18jeFNeNtcXCyzSyQfaIrua4tZy6yMoCKGjSUbJP3YLADD5DMM9PTLrxIL/AFGyhhWO6hjaJkuYwI5ZLdFaPyrlMAuiKjAFjj94pIA6AHXXei+Fb9or20s7/S9WvTLBHFZoslpeXG+CEwykOGRQhJA+YEsFzgGuR0vVPFfwG8WNr/hO2tGuLi4d9Y8L3Usy2uo2jRCVnsoIJ0V2WPduODh4wSpwSd3T9Skt70JcCCWZpNlk7x7LaK9nkGwOm3aIRGu7jjOQT3rt/ElvpXiDSYLXX47HTvFFgLOLRtZtEcZ8lkglbd5hSdTtlBK/eE2QSOCAN1Xwl8OP2nvCc19py2eh6pp4bVNVtBbqdQ0zU5kKSMpaRZBbbgCc7lBJO3qDr2uj6t4Wi0DQItWm1jRLC4t7W2sUe4e1jmdY7a4a3SObZbXHkhRvyM91OTSeFfh5f6Fqtv4l8NCXStd8kPq2nyxn7Fremu4lUxbRsaR41JK/e53DIFeyjQNZXxJYRaNYJaaT4pWx15TPaN5unXrSSBbcOzYGJYY9wz1kAzt4IB6R8N9PM2g61epbxWWrQaPeRyW8hdhPCLS5+zzS4YhXSIgSYwrSAjaMnPwrfpNd61eyz24XbK7m5gBEMrNMCoiKEeSRuYAjvkECv1f+G0fhm80zULXV2ig11Le50a6tbgpHHcPh0ldIw4knbfImQvb3ya/MzxgG0fxZqWjQGS2ittSeKJHJks5zEWWLcSx8s/M3Ocru6DAoA9E8MWzTWRtZZJ2mXY1xGxIijIdzmGQSt5z48v5hggcAnpX098KvDtpqmpTarKGubKwa1vb60+Yx3F9bRusaiQrhiNqkKB8oJ9cn568BQalZxzSvJFi48o/6M6SyNI+WEaptJaI7kyxOWPA6cfpZ8MrDwf4I8KrBriLJqV1FHf3C25SNo/PQqkfkyqGD+S43A7mByB3yAefa54++xRfbGtrmFIncRRyIAqRsQnmxgv8AKqgE7znnoATXqHwhstQ+IdgNZg3TWizlY4Z22/aEVlj8xFY8Auehx1BGc15L481CLxBOdDtra3s0eV0uopGt3cgy+UioQu93EbAsMPllGCMmvpf4B+HL/wAO2EsjRNY6NAyyRwzSMkk86xhXlt7Y/NEhUYypXd5a8nFAGprfhVNTYWdvp0kN15qxebG0jIGVU/vfdibyfmzuUbuOppbLwLeLcW+l20vmRwgC5ZUmRoWJVpYYWK5QqwfDYwwII44rrfG/jJNPSO7s9tvJAUiyQ0e0yyIUeRtnzNuYdMbSeMZBrlvh3471rUr25mvbfy/7QaVI7qeUIoeOUqDh2yXKKeuMd89gDY1O4uNCR7eSG2ijtUaGQvG0iXG4MA8pU/u5QQuOTnHPORVfSvFWo6dp8slubaONY4zCIpHeRg6b2KAqS0hDZ2/wnnmvL/iF4vutPu9QeS6s5bfzJYcOsEskjBSEAt5FxKp3EBhghuc8DOB4M8TXR8PTvcTi2a0ZYoobqISQu+5JYyQRuxsJVyuPmXJwaAOy1rxHqmp2N0Wgd0FtPEjSMMAvNIGV9yjBwQQOBg9Ohr8/Pi54DSa0vJYLmc3l1dTvHFGC22K7BjdUDg7QyBkBJzjHJGDX2pq2uXGsMtnpqwxmFA10iqA5SZwqyTFVBJyDkrjgjg8V5Rd+F9V1TULtbmaCWW7mbymYRrFGEERijZyT0jKAZJPGeooA+RvCvwzXTIrawm0hvOkAuLhY48kwgMQZZMfPINwIGecZBPBr6i+GuvXmjazJayRTJ9kQ2ReZRI5hEcUSBduFZUjCnGSBt655r0bRPCN7pdmjrKCLaNbi8WS3Rp5iGOxY2ZzvhEaIQoUZU4PBydnwv4bm8VeKLOFks7W1S5kuXjjEdrJNGDGixeWZW8tQTLgHGeu08CgD7d0bU7KfwvpccM12k7wQyFlZUt3+8hMbo5fB2Ict8ylmGelcx4pskv7C+8wF4LWyL27kZImIfkbhmQ7w3frxzkVHoNk8llJpSM0B0iWdLNGbzJfszFQGeQgBiGjLDHOWPTIxiHWNTvXvNHszOm14QLln3SNl5iIgXwoG9fXhVJyOtAHxT4kt7oTPGbaUgBpUuShJikXbHtAkZSzY5OflHmbiN2c6eh+CY719P1R4pluZWW2O9vOmh2jdIoKtu8vbLEMlNpDkBcg49C8T6dLqWoPCPIMlvcKEZJoSEkRHVpXjjb99GVjmDEbvmHzEfKK7Hw650nxBpN7cKtzaRK8V8sKosqb7UoHtgGA8xGlGQVKZj2nrwAeSeNvC9/eWUkdmtw0YiaGeS6gkYqwbChUVQGIjCh96KNykleMV8NfET4K2N1o+pSvJJdzILyF3ePZNBL8s2+3y2yGQk5QkFTycYBr9afFLadNY6isE0ltDd5uJbmeMC5Vm3F5WWJVUjaP4eRvUAEEiviTxloGt3l7PDDc7NPt96pcHfHFLHtKRxCJgd0zKx45wXBKgYFAH8bq5ZyJQEGT+9AL7lHpjqScdDx9KjlZEGQzbGOCccmIH5QQB93AUn6Cusn8G67GsZ+zOchRgIWbcSeGXHB3YH4gdaE8Ga80UgW1lG5CpHlufkBUnOB0wBnHPNAHJWNwqPJkIx25TgEAMQTgE90JHqM8VVmniMz7QwSZiy+YBu5O5gT+PXjOK65fBeqxM7/ZnOQyxMdyu2BkyABRuUe+BzzTLrwXrCMm61bdJHvQGNlJIAO0HGcYBoA5JEiRhyMFhu4O4A9AADzWozTRwBAWEbYbDqdrZBXI44+YEcDtWhF4M1maGSUWjmKN41PzEsBISVC5HznAPTp3rctfBOuXKQb4EiiZHk/f7vLAhGX3IoznLg9MEjrQByT7bdkiLiRWETSbJA6724PHG5huxyOM9aa9xlkGdqoR5fDKpC8B2DHhiB6noPauwu/AGuxJ9vuLRjZygHzIo5ViXgqHPAwSqhgvUbxnk4rKt/Cmpu6PFafaoZCWUxqXZ4wSrEbQSMANzjjryBQBBcGSMRzOrAyhDIzupZ8qMbVAyECjjv6mobye4nKOxIRIxEzIij5HyfmfOCSe+edvrXTP4U1l4yi2vl/Ow8s7Z5pFXB3Fl+ZI9u0FWGPlzkdBFN4T1uKII8Uyxsil0ZH+VckqseR8wAbdgYAEmR3oAwNBlkg1a0ADM0s6oYz0cKwLK0Y+8MlSMge1f0q/8E9tWs9Qs9OtI/Keax02cSLKJtjRlVdlt5DKchk3KV2rjJ69R/Oj4O8L3914o0q2KNaSteQNE1xbuoVA6s8hG0hYwg3EnAYLgnuP6AP2LoW8HaxpFlbXi6haX+lTzLdw24VBKYHN1CghO1nUup3BgAC2AfvUAfQPxq8TWUPiqSMC3SO3tmd9kyqg2DK25jdWxMHYgLgEHGD2r5Ch8UfadUvLmFiUkkaO0lJZRHK7bQJUchWZfKOR90gA84xXsfxuuRBrd9qGn+YGvLiSBk+zrL5aPKkiTRl5mLYCTq2MDORk8189S6Ja2yPLGXMzuJJJJJpcSyYZ4x9kBIjl3MRuHKggKF5yAUdevbjVbm689reOVbpVWNhHFKIlM9zIwiAOGd5VGdwJ2fNjJNb2mRxvM8V+2AbaV4Z7W3EqySKyM1tJgjyxtO08YA2lvlII4q10wi/trufbHDc3civ5kqCN9jFEhZpXXy8F8lmxkE9zXpdlYxXjQyfaltYIUcAzRr5i/JGrysLcDMZYyYD/OcDG44JALousy6WoKtcPJH5MZ2Ep5OdiSS4+RWIO3IyuRjjkec/FDw+t9PCHgMlzK8wSQvIsyfaInTJt2IDoXzz94Yxkqa6+0vYLrULcGbbcJPKI3dcRSW0eYY3GELNM3lPtDE48zOcqMa3ih4Jtd0O2uJBcSeSqssijapKFRnBO0B1bBJIw27aSKAPxR1XRZYtc1pGAVbfWr2J4S/wC8DLKylhuAyBsx9WA7Vs6LZ3MN88ULLKWVZGYAEqHYhBIEJKsSCQCASACMDr6b470pLT4ieKreWKNVh8Q39wsMcAkRoZWeXzXlVuVAcfLtI+Yk8gY6DQ9Jgn2ljH9pkO/5otrFkwwZjG2ZYwg43AYHbpQAaLpE/wBhYiPNwWzGjrIs6yRqctvIAUFTjYeTjIHFb1vDHavB9piDyQrsHlsSZWbDEt+7X50JJYbm6AZHFd1owgikWKG1WNRlJpHVvLLKgLh1MfCBlzkMMFT1zWHqejajDdxX86NNbwakzLamQhFil2B3WE7dsjNIgRuSfKxyAAQD0Dw9YXsareWEhjuI7pHSUB4Y4o2z5bqQdwI2MOOSSBjNfSWjPc3cKQyzqZdo85ChKFoSUlWGWYt88nlMxAK48zCAEqT8/aVqEiyva20chRfLtkE8SmU8K0chVFJJEm8E5Ltt+UrX1J4ZilTQrW5kgt2hkuVhuhFGhmjfyzIHIZWdINyvjnjbgjqQAclqMup2l1cIfLWGcSRiPzCyrHEWImfbuJBEkecngrjP3qx7dr8yoYpAv2Z8RxSsFZ9oa4by2HJTCocg5+XB7V6BdzabdR3EckRiAJiMq7AY5XkDM0hKsQqhugJ4YhjgDGcNNj+2W8FiWRYzn7WzxySrIzBGCyAx7ARKw2mPGG55oAxo7O9v44LqWxjuDgzgLbLIrXDb0EcpkLEOUVg2einpnGOf/wCEf165eSYRCGyd5CrHETSvvWWVVLEBZAWUjOAARyAefrDwz4e0mfEl65hceTDGC5MAlDRmSaVIwxUbSxbCBSQVADYJ9k174T+HYNBj1qxeDC4nDFmAeJnjhM4jZARvZk2h9vysoGT0APgS18C6wbZiA0kcksflyyrHlZHwGMkkrBmjBLEgZADAkcZrpbTQtY06ZbO8hEq3hZ4zEi7M7hbiTzHwiAsRkcAiT5eQVr60bw3b2ke19Ljms4pIohfQMrRxmX5nMTxuQ0e8MDuBwVPTjHTR+HdLvIbiRLdTvVEt45SgBGHK/fhYoQ2XBUHJOThjkgHxOvhSee+u2aC7WRd4iSAq8RKwBy6yyMQIxtBIGcFvlxnFdVpeijSb6GN41e33M/lLDHdMEZEEhSRTjAcZ4wSCMg45+oovB+mwR3LXd1aN55+zJBGj291uAYkiVoB5bA715Yn5fQ85Ol+EZrm+22cJRWlDwmPYGVS5bL4JwxCsNvGdwGBkGgDmrfwhrFxNZalp9jepZFEjHnB4NisfkUwkj5huU528k9RgZ9j8L6Ak8sUUdstg10sqT3CokagwQBlyX3GN38k8ljlh1J4He+EdIXQ9Rtku4Z5knmS2vYpvMbFs5T7RLOjDCRqGHJIbAzgAZHotro0OnXhjlt5IrWOWZLVn8tPMVpT5MpcoDKpBQKc42jgc5oA8H1T4X3FrxJCWxKWLJvnAnUhsMqK2Dy7My7lGCTwMVxvizw/qFjag39ybuaCHyzI8T+WiDG1YlKglcvwAwbPOOmPtQwRC2+aXEjNn96u792Mq3llSSCSCCCRnrkZFZOtR6Lr0dtp80dtbQYZYZIlEwNyEZY5JQ4OxCchicjK/MD2APyw13SiYTJf2/nT+c62twiIGEKqwEbxs+CxJzyTx1K9K8/srZ1vLhXikO5iWDWyKhRyGLRuACpQA4I54HODur7s8b6Ja6C97dxWM0jyvNG9zFHbXEfV5BtjeM4lJJGVIOPcYHklr4Pi1lokht5VHmSSSjZukUFNw2wLGAudwAzgZKryOgB4mLWKaW1W6KC2fKRO8crrHt8xDkIW2IWDDnBUnPIxXXaf4ctporye0iWCa3lhEUpSdVlBjlVmjhLgl/KOxi6g5AKkHr6dH4Ds5xPC9vcoRHKqSwDLrMHBWNisigFlALfLlcADq1dh4U8IO8sVzagiGS4DKuJVaJkAmIfeSXUCWM84BUjHGBQB89Npz6asqCZy0iFJSbZlILqXdgZWDYIHOM445qGHxNDo63KNflWaJESOJSArZPFySAoIZmG5txYDJ4C19VeJPhvNDJe3U1lbBpIpHCxqFkEpRwu4E5DCKORjwd24Eg9/m7XfhxKZp2u4rp7Zk895IkfAX5AC3mIOM7V5wAw4wOoB57d6jctrFvh4xBMGluJ4ZDdv5jAmWZVbC7tmACNuChPNeveF2uraJZhIuoQTSn/RpISD5KojEicJ8kiuoOQpIDDg4+XldC+H0VoDcXM8o89XjSyM5UyQuxIeJgHAZWj3ENlSVUEMMivT9O8Ix7Io7We+adZMvDiJYyzBQxAt4iGQhQpwUOcbgADkAkLFLi9nhh2RXsodkiTzSFQhsvI5GXCbQMDrIc4BIrREQaxku2QWMADNHcSzu0ksilFEUQcfKX/efLnbjOAmc109v4ekgguvtc0kTOGRfK2S7uhyGAUq5bPA4bB5ABFcrfx4s5bKON2fzV2CYpuh2LtEqh4z5jD94QCuPnAJyDkA838Qa6lvaslqy3E32iOC6aFlEaxypDu3CTAUhnPPzAnqeM1xcOtagqwLHa28ESySx3FzFDtklkDlkLSbm3FUYcDjBLEHoOzvrJb26USukjsyJM0kYV4Yo2wULHIcEpwTnlicAA1wt5HJE108AuY0kmCQRxrCluxYuhcxhRgncm0AKAN2eTQAmsahBex3UhnKEEiLlDIXVHfytpVQqFsLuyPvZwTjd4VP4+8RWsb2fnTiBgVeLzMW4AHCBQp2xYX7uc4GcHJr0K9sL64t5ZJC728cTtLKzKsYV12AMyAYfzDEAOCxYKBk8+HeI9Ov7a9lYNtRmTy5ZMxR7XU7dpAwWKJjnP3hkd6AOssdel8xP7QvczzRr50CiWQo0gBDPLHGAr+xzuZCDjOB2Vpq88AGZFlt2AklKqqs5QgxRoJYm8pfMQg8A9QCK8JijvVSK/tpP3uwEouC4cMSWORx06/7XHOK9C0GDUNUeeVBc7pYJfMCbJAZUjJkcKDgRF9+ehAfjvQB6UZfkW9LuJktc3CxxIvlHc/yhufOBPlYJCD5toBxW1b6peWUf21YkbTy0Lhmn2mVgcTJOI2DBt4Y84BVlIYnpx+nNcadFFAU81HZUmSR2cOWfZtMQIKnc5IGc/Nziuj1TxBY6Tst3trYW91bRC9tnBMDxoHicKmTtO5GKsSWDNweKAOk1DxRcw2qy28/k2u+HekVwLmZkQrHDJGXVcOGZ8xlgcoCMr81ZT/EfSelxcTBFmRUNwAJJlD7vO2rI2xRIEOM8ADnJOfK73U4bsF9Ou/LtWSdoLMksIfmUt5ipkuikgZI3c5wAxrgdZ1eynjWNvKc20TbpYpmYzSFSEZjLnbglRg9cY7YoA+vP+FlaO+nWcKzWzRRN9rvGtvLBupXAC+S2XVGVREMMgIG7nOCdGPxloWriKGGYFI4t2HYbvMHyuwKEjgnuSeevGa/O8+KrW0gmt2knVWMnkyQOPLMm8DEhLAZKqB93knjkVc0XxnqdhEWjuvLaRmt8Od7SRtGT8m0YLYyMYA4Jz0oA/QzTIzcSXdxb3DiExN+4+1oqvCJDhlUuwQZVjzgNjHBGKzUu7h5JJJbk3FzaTvLFLtRrh3dkRUt3KhngDlm+YhQMkZ6N8U2vjrXYYTFFehHzsaXzS/lqQvAxIyqzKWHQ4PA6V1+j+Nb5YhNLqEduVZWLvc+WkpCnMas6sBJvwRgnIPAHBoA+stR1i+WJY3lnj86JAgWR45AJXB2HY5ZZM4IIUjjOM4z0mga7aXFxDZtMJLyCC4lcOkmVeGCS4t8jb+8BMJJY4wVBOWOB8++FvHc5vI5pUgvd5lj8u4RJUMbKFzHl+Zd7A7QPlC578dM/iWKw1DVri3kW3kjt3jjlNpC1t5zzLFcFI1BZIk+6GGWYMck8UAfQvgTX7+fXLVJp5ysLsqLJnfA6uVyjDJCNuJ5+XL8Ketfrn8K5fM8OPctCJpYYPOESDM83lwl5Io0bAkkyhCgfeLryK/EL4fePFbxTpl0hsbnymT7dE9tJAUdVCRPbW1vcf6WcJmTOFLPjZzX7j/CdRJ4ctbyIgxTW9u7wbE8hGlUPtjVkVo5QDgjkdOvWgDeubBr65luFaRJNhRYySXQYztdxkqwwuQM8IO/Xe8JORbTxiUO4LmRd4YMQ5Q7V3EI2cDB7jk1u21i81yiW+10eJyyBSDgZDseevIGR7A9jVv8AsaTToS0NuI4tzu4WIqpfcck8ctwMnByT68kAj1G+h0+GOd0j3jeF81UaIZUFJJVI+ZMgAd+OB3ryPUIZLiZ50jQhyTGkbAxxtu3oFiBO05zyRztIfOST1+r29xKglR7hmli8v7OQFjSRnVgVAB5AGMsOhxxXCaeJ7XU5TKwMQIXYxBXDrvBjZmJBY7fujgYLdKAO50i2ebTJF2eXJChWSPgIjLH8zFygD5VlJYA5PBJr8vf2rZRpmrh5rlxksyxlFZQ0ZbzNrLlmkZdqnnnHygEZr9WZvJs9MuVtkLGdDmJQnmSuQu5m+bkke/Tg1+O/7XjSXtzPHBI8SxuYkkhc+YsiHYVb5jhMt6qRjGOKAPB7HZLa2uqF1urZpQEieRjPAnzsPLVl/dgsMDJ3DgsADmr0kOnapY3DTTyQ6hHIEhgVdqiLDGN5XUbWIJYfe4XAIyATzHgS3thp5a5uBGyx7Qxb/WOySK6iOQkOcr82ckcEHIBr07w/aaW6XLFHmSzic3EkylImBAbJjVVLlmePB5OGwDxkgHAXcUC6d9lkLJqMICQMkUk1s8EwFwLiKSUbYCzlSF24dTlmwaz9Pa0vo455G23cLiNoblESK4WJkaQSTOVMYbdgABmBAGOuPV9TfQLmKGKwt0ndY44ppgJEWaDCrEkatGSrpGyoR1XZtDOp4ztI8H6TqV0LiTYYYkDCAXDxRPFK0ZnChSu1uBnAOSMn7vAB8+ePLGzuroXVqsM08iuGjjTy0V1ULMqOg/eRh0XBPytxyQvHzh4m0O5X7I0Nr+5huN7xJIIn+cs21nG44/eckYHPQYBr9LG+G1ve3DTuICkU3+i20kIZI4FAVklKv++cjaCw4wucHFeT+Nfh9HZvdy3MUNxakHYIjHH5bJGCYgkQDFyHYDJUE8jgkUAfHAtdR+zCK7lkhgUROlkFkLQ/dIZec4YAkjoc84xWxYaLp0tjLK8ct7h5XKOEO1mILcs6nKhSvJ43ZweRXpg0X7MkkYswYzshXK7nYZY/KWYtvAHQrgbfpV+2shKIrE20iW82xy6xr5itIXiUYAU7sFh16sD1XBAPN/DfhNtTliiMEWn3MEc6W5SVpI5VhEk4jK4Oy52CTDDr3AOMrqXhe+1Bbe03zPJCJEuMxRKZPMkyheTbjaqheV6Hk9QK9z0bwjOheJCYUmyFbzEWV1fzDtkz1+VSDwAOmABiu1k8DLbtZy2cA1JWS1jncw+UIVAaN/LEbHzWAVMk8t5nA6GgD4+l+G5sx5t1JPdtOoW3EOG8rC4dgxT5OMDHOCAecivU/B9jFFClvqFtF9sthHbQXd6JGjSKOQ+UtwCpQRlXlXhCQSu3aBx73D4GglEb3du4Ma+ZBHIHd1ySzsPKXMYKiPCkDIwOG4pk3hGOe5U3FtFbW8JZ1iCNGdihgyyksTIMbec8FPu0AeZeLPDd8E2zW1rBaTztLbCKOdZo4gqxhBvwrKeDkAj02nOaukeBYHjFtdIssrhbmCe3Uh0t5ixnEilv3cmAMb16lWxg5r2a8Wx+xS2MoNxLEpSKWKRnke3UoxhzMpOBNGmMHOD6HFW7GRpdOVkSBoy5X7O8ke4DCRTK+GzyhQ56EggHAOADhovhjBZyrdXsqm0kRnBJieRGjLRpCjKmBkOrcYBEZB2twY4o/D3h97aGWSC7jnnMIjLIyxgMjIdz8JiJXPUcrwM8V32r6ZHNazrcyNIIFLxxIrEnLBFCxxZJ2kEk8/eyR3ri4vDVu8dpKba2kKQNI00rO8jsxJwqMcIoXoSCGxyBQB2cWrWCGAxQbF2yFZZEiCKijfA8cisS4ZWzkqMc528Cr017pt3LpguHBSWNoZoo0Z2di7ptdY5AWc4b5RnqDwMg8dJpbPNbfZLmZGRjI2EHllGAXyPKDYjABUKTjPLDkmuv/s1pbWBbhEja3kWS2lhcicNHN5nzuuTIWYBcYzjvjkAHD+Ktc03SFt9Ps7C4ktbdDMklysAnglllmwtvGzZmVS8xbdggHAwWUHHgurJ7b7VHb3BuZGE8rIoY4YuqDbuUbPMwgOdw9zmvVpLbTNcvTFqeyKOcKrXFzLbupJ4+ZxEoCiRXJwAcdWPJrIh8PaZaLPbR3UOx5kUfZZQIBEBmNiQmW4Bzg/eYckAGgDgZ9RuVtZRNZ3VuSA8dwhjSJicIRLuJL/KzkDABAGWGBjzu8uI5Le9ae2+0Kd7vvhwXIAbEbbuhXGOuefu4r6NvLyztbOKzYwzLaSExrMsTOryAx/fUg+YWPAbKluduRXk3iJLeKyaTy2tmlWdbaNim8xIH3Ouw4QZbqegPTHQA/On4z+NILK+nRXkE8UdwqNJklmmtxDHaiRAQBGCABkL8pznpX5r67r1/fXUomkdiWONxKoFDErgFuBtyB+lfop8d7nTC6hraCWeR0A2As+QcEgxtzlQTwMbicnJxX58z6LO+ozxGCRXWRvkZRGyKXYLuUqSDgDB45BwaAOXe2t5J0MTzEmOJwWXIaUnEgBGMADoepK+hFfaf7PGlwWUUurTWZuJnASGLcUbCnAnUhT8o5Y4/u9K+drfw9PutmuYXCwSBWURICqYAGSCpwWC5IJ6k89D9mfDi5s9H0i3eWONjFGsSxqDHLnKSbiXH73gEeuGA5AwAD1fxXq9rD5U1zGRZvtWZWaRXlVlaNmCk5LE4bgjDIpbNfOuv3OizzyMFvbeF5AkfmFLpEEJZfMty77o49rqGBx6da6f4heKRqUaIJxFI8k0QQxIodIJAo2rHjy3LrIGYAj92RjuOEGlx3Vu2rGR7pQqhUkaN5fMRMSo6pt+6sZZRtwVYYzQBZtdRRLm2uoSYLVHSOKRTlW8nZndGZCY8qVz9fqK+qfBmq2ktpFYtGGkumhuUuLVhuGIyEkcFf35I87cflKhcHk18lRaW14N/lySQny45BCrhFkk2goERAFfbweQeDivb/BFsLNxbPLOjwoptfJkd2U4BIlkH3HVGAxnJLA9ARQB+hXwcuvMYDUYpXtYjGjSQNl1DFpRGjA4SQuoJJI4fqMHH2VpdlcxQw65a6jHBBfSBkVljM8Ux3SBHiAHl/IuS2D82DjJ3V8UfChtV01IZLKJnElsGeC5by1uH+dZJQTkbcbCGIADKTjIOfrbS72GWRYZ7gW8zlmisMN5bRnkCEAA+Yh3kDAIKDlu4B9Awa9FZRRQTur+TFCyXqlY0uQ2zy5YlQAsMeZ1JA5wByaiu/FUE0rW1ohYbVDXOTE0u+RkRhFKB8+zAG04xGCwyTnxrV742xtPMujf2kdvB5sRlijuZZ1JV0QMw2xRqyE8AthgpOQKxLnxMlpD/AKPtuFmMzyxsCZo4mk2t5c6EbBgMAhyBhiACWagD6p0Bzdi3SIyS/LG5CTMpZkjYtGiSZBYtCxznKsMNkGv2L/Yx8IXVlO+tNsNrPbwi2BUmYbsSkyMBjISSPoBkknnoPww+FPiRNSMMaI8zo4aJNzs7RMnmTA4wyEI7N8xIJOc4Nf0a/slaf9m8NWkn7xopYomWNzgx7UCkAH7vQ5GByaAPum0XbGu/IAwMcgEDsMH0A/yanOMtuIUAliScDngYHc89KhhKhAxwW27QQuNqjkIc9wRn39O9PdgwO5QV4KnCkYG3AYAdQfr0oAz9ScJbyEkriM5IIGfc4PpjpX55fHnx9qmlQahaaeqQ2yW8he8uZDNJsQHedspw5KjknJ78mvuXxjr9po+l3NzcSY2xt5aBlVpW2nYke44LE4A5wc96/GX9pz4iXu+/kWxjWzZZYoJZ5URzIQGWKVN2C/zHOem4DJA4APy7+O3xoMWr3q312Hi853DWEeZJiglj+z5iiY7Q5UkZILKM87Sv5Y/F3x8uoi9lTcbaVJZt1xGY5IJ5XUSKqYJAAQ4G4gAZwGYmvpP4t+Ik8Ta3dIfs1m6XhDwpGZI8yllURiEnfKQq8cfdJJC5r4M+J17FZR6orTC7EcjrMCioY3bYu0pj5xhgeASVAOecUAfLvjDxDumui7EiXcomiJR51ZiBvGPmG5EPtznvWV8PvHEdrd/Yb7YqkMwlKkSyx+Z5kceWYeTGNowQRnHfNZvjSOS4tnmjaNkCO0aApG27dg7ECn7pU7cMMg5rwj7Xd6fdrLDKIp5YgvmTtKMLDcsqQRj/AJZ92bkDaeo6UAfqZ4B+Idpp8i3U11HPbySxQCKZZWiBkXZIwkUE28wIDCTn7u4ZxXpkfxHs7t44w8YhkkniihnQO8Lu7GMhnwHDKQSfYZPSvy88IeNr+ea2tTJ80c8aOSWZWUna0ZDD5zt3bTzjPvX1jbavLaWEFzM5MMj27lxEiS+WWTaqliNqLtOQMbtmOOlAEnx98B23iHQZNY0iFhc2gN052J++yX82ZUVQq9FJ47DHy4z9kf8ABLv9tjxb8DPFWn+B7nXb2G0DW0L2l1IPIEMhLqYw4AXG9TjoA+MV8k+JPiPHFpN7ZQyLM8lsRtQOdwOWZJFAwMscEd1Xg4Ir4E0nxvqvhXxk2tWkytdJeiXc08gLRrKsYjTHIYY3AqenXg4oA/07Phf+1Z4b8a6Ha3P2tBcxQo9ypkUsAVT96AhJKneTkkfdOOlfUfhfxjaeIk860mjkTGGKMeDkZHT3HPGMV/Df+zr+2Hrc/hLT4476/UQRQ21xdQXpNxJG6kAO+T5rFjIoyBgHg1+3n7E/7aEMuunw14g1glLl1Nm17MElkQ7WKrknay7dp9SvPBoA/oMKiVB827OCQAQW5BBxuPp68+wr5Z/aZ/Z+8O/G/wAEazoOqwhbiW1lNtIrmGRZ/LbyiroMqQ4UnI6A9a9u8J+M9G16yik0/UIZ2kXzFUSK7HeM5KhgdvmEDA49PSulu9s8ThicOznJOMrk4AAPC/rzzQB/CZ8c/wBm/wATfB/4lax4c8YaZqNxZWN8/wBl1PUI2S1urVGTyZ4gJGEiKQc5YMcDIznPmt/pkNpZ6fcxNaPZlmt3VXV2iSJsRyKkTBll+VSnGCMYOMCv6+v2uf2efCPxi8J3kOradGuoW8E72WpRxoLmO4RC0e6bYQQdpGDk524A5z/Kd8VPh9P8N/EV/wCFpJzdldQvIvnKQywpCzNA2JAylz82GbCpkk5GRQB5tfeJt1nC00VvcXEUjrFF+72RcMoCAyH5SZCeVBGwHjFZv9oXE+m3EEDWyyXDlVEszOkcjhpIyJCxKQrJgNvGwgfdwARxj3Nqt1dA395K377zFilRTlyiuRc2qbjjeAApAOCp4yQ6ObT5JpEiYR+T5TNJM8jPmONg27ZuKyOASSc8tyoFAG/am4cJsgS7mgDLfmOSPdOMt5aWpfccBzGeEXcW2nsa1m8LXt3bXsojFrEoAHnWsyKbhiBAY/Lj4BZsAnC7gMkDJroNBNrp6RalDZQT3F0uFmlldUkDu6l5pJCOfLVgCTnupwK6rXtZ1e9hW2m06aO1doUurrTz5isUZZCFkOSnIbIcbhsxkkA0AeceChf+GtSjbUELJczwrGrhNkBVmDeeWDBGYAkAYOME9q/QbwxeXE1ilnJEXsZkUrGr7kbO4KFO4cgYByAfQYr8xNX1DXlv760s2mkW1uROIim1G8mZo0dzMNrMeeAfmzwcAAfcHwL8d6rrVlZ2urlIHtCXhinCRtJJFEI3kl2DBBRfvHOC3OcigDjf2mfhdcSadF4m0UvBfTgRzBYSfMhUyEqHcjcR8rDA528nIFfAUMeo6ZeFYxKRFO5PmAYfMeJN0YL8tvOG6Bm7EA1+7GpWul+KPD15pF9ZRyu8BFjJ5sGY7pNhM0bMpAUb8ds7zjgV+TPxO8A6v4Y8W3lrdWEptJZ2AuLbcUR1YO8O5GIDhthUZwyYOe9AHj+h2WseK9T0rw3p1rD/AGpf3dtaw+ZCLeaG2zhLt7naA4WMl93JKrkggAV+5Hw4+H+g6FoPhvw5o9sq6R4e023a+kCKxvtRdArvIeWffMHLtu52kAAYA/Of4E+HzPrB1g6ZBItuYLiCe6KqsaSwrbSzxSbDltsfAyQNuOOa/RKz+J+j+Ebb7FeRR27JA8qsX/0djBgskhDctkyHaMbe4oAqftF+HNHs/Cceo3aw21/qjRRWarCrH91IgknMayb0RVCEMBty/Va/Nf466Bb+Ovgh408PQWEDmPSbm6tpGjKSSalpkdvdWsaS7MxSCK24yQGDkHFem/F3476t488UDUbea4g0y0i/sy20qK4WS2njtWASb7MCSpeVULbTgtgNkHFecv4uMumy6bd6W8C30ErNuifddBoZGZGjYkMm7eAOTjggYC0Afgf4bysF9ZySrC0VyGkR0D+XHggkc8ksvJB4wOT3sOFmVrWNvPeSTyo3ZQhEW0OMIVJCBnfJ56cDirOpwRaV468T6dJC8USX2qQx26xMhkEc8jplGXK/u+RnpuHHAxkXkUsU8Q3nYyMYZlckbNuQcgAMFBYZIzyeTxgAS1jSN1iPl4L7IxP5j7GCkCXKoPkLZA4yA3PvtWu9Y/PuAojd5LYRREoZo42KLIW8sExsIyd5G45wctkVkwqwZZbqJprXcg8wFyzsSQ4jBYjBLAn02du+wQ6zI0SqgEW9QT8sYRmBVIzgMCiZ4PV/vHmgCeMx7I3cuYpJGBhiIZYccgyPGc7GwcnOR0xmsScxSCfy4ZmydsIARIljVidocNuLA8nPPb6aFteC4SREBtlXOVhYjzAuVXdtQbgR0DE8sT65tXFi9vb20lzDcREyvJAUQAOWRNgZN/H7xRkjG3ceaAOLaEyKVdR+6OTIrLkKeVXPqD0AzW3o+oLDG9qtqZZX2oJiqnCgeWFDHHl8spLLnlcHrWilgt4lxFI7WpVlYQHe4kkyxMaIi5xu284AG05z219N0Z9pnX7OsNt+4/0gjBcoZCAjbS2XJIx/FjjAoA5h9NlubW4aaKNhaSrGURggZndss5UAEAnn5h97nioI7O2097uS4hNxeIsscawN8jedGgEgYHEkaAOTnA+bnjIrrr8m3WcERIl1ZSv5Kt88c3yKrbS373IIAyerk4+WuLvYZFS2aZzFJKjERqrGReF3YVgCUwQRgDg+nNAHJ6lbvNMZdnkBnIihTcG27gMIBg8MBnHfiqDfaZRtlhNvsB3FyNztvbbvJ53fKVGcnIOa625sxJgoHLJMckHlA0W7gAfKcnOOozz0yaU1iqxuG8xiYpjyNjFkZW3MpHIGW57845FAGOSFtYvmD5ypjjJQr825i+WJc43HkD0qWxmdVi27/vnaiAliR0YbRzjH41LMk0cZIWF23NvLpG5+dVwgJTJJjwDnPUgY70A5aMkvIhDL5UcWI40xlc9M9AxGM88k54IB3Fh4kubEuRKA0ikY3fwsPmVwc7SRnIpZ/F+qiQMLgph2ZQ+19qktsVT6DI3DGCEGPmrgY4ZmUlN0sufmCKdqglgDIX7kgYI6k4qdTEgUTS5cbcIoLFRk5BboG/Pr+NAHbJ4quoZirTyyfKok/eyBJP4mPDKV64xXUaT4wmdZI3uFiaR18sENyDhcK5J2gAevO7v28rWMTnaGbYOvALcYA5HbJ61diMsJAARUVDgnBJGCAST14/U5oA+mPC2vRGVJhJPCy7EjWFF2s6bhLIx3jIKHrgkbB15r2XxAdN1vSrVdVXTr6IZRhdwjO6JAylnaIjO5mUcZOVO4cY+MtJ15kgiilK4Q4RwCGUZLHke6jB5xnkV3Fx8QGihjVS+I4wIwrBnj8sK2RvHzH5fUdMAZxQB1+qfCDwnqEMtzZNJot25JCq7S27M5BQxwsD8pAJJBwAeCSDXjuqfDzxLpJZrNk1SPJRjas6SAKMovlvjcSvOFJ54rrZfije3CxngqpDKZjtclgN0cTxjAUDnBPBzx0A07T4gyTywIJEKyMp2Qx/d2pgAO/Ltjgknvn6gHgl1barZurXVpMBGGD74pHCBiepA+XBJIPqayzqkZeNJHLBNpVGjMiuwZsK+DwMkZ4J9utfQmualFqlvP5caI7MqhNqqxHIZyxwfLwMkYxn618+63p8ccskikRSK2HCg/fLAAMduEGCTkn8qAOf1S4tp3Isw6pvMksbjanmnaN6oFAVcuwGB07cVmhvNAIdUePMZzkDy1UsPm25J3buvdhSzRqpfaOG4Cgjrg5LN2+YDp1FQxKBhmXCZCscZwSCePfpzQBGGbKn7xIz19Dg9e+f51PvYuVlO3MZx5pIyoG5eSepHSmMIhJGChwGxIQcFvm6jBx0GPrUcmxZCyhgjZ2Ag8rnggknigDr/CFm+peJ9BsrZVEmoatZWaJgEZnuYYh5f918HH1PYV/oJfCC4TwJ8BvBEEyXUkCeHtH0yRRbG4kdZo4Yd2CNsaYwQ3yqo7iv4L/wBmq80Sz+OXwrl8R+QuhL458PtqLXAURrA19FG7yO3CRqCDzxkDOOtf30+HtRg/4Rnw7pdrNatpr6Ta/wBmykieKVDCJRIxHBXeIwOTwSw70Aeh2OhWl/qVnexwxMxhRVlbaEVCuVbLHG3ae2c8YB5AXX9ZTQJNQNusizaZFBcSs0Mgt54Z3kUQ28zARySDyZNyqSV3LuHzCuv0O9sbmUJIbeF1hiiEY3jZM0GGBIOJj93bhflKnucDwX4u6jfaYJJGmEVoAyGZcupjWN5POclR5JBJByV7Z7UAeIfED9tHRvAs50+S+S3uJ4Lh7SRJkSR7WFhG5W2c7v3TGMuQSFLgMVBFfjf+1F/wUI8e+E9R1K/8P6jJrPh/V53xC0rt9mkkBDwSBZGNoVWQFTnayA8BgM5n7afjnw3qN5c33hvUYLXxFY+dFfWZmie2ugAXE1tG2fI3sw3gZDlFL5HFfib468d3+pR3lpfSgh5WZ4FIEIJZQqpGCdqhQwHQcDGMUAesfEP9qrxp8QYpp59Rux5kjme0W6mQPHIW/dsyYDxiRYyV4Bx0B5r5C1TXL+9aYzTTyOHLEOzZUnhsgk84xjJ7Vd0wR3LRpGQGnlwybScEsQASx+cbT+tVfFWhXOiXMSyRyg3AdwWYGN1DYwADlWBJBDDHAI9AAceSzlmOeDxnk5PBJOOOSfzq7ZNMtzHJHIwnQ7kPJOUHHQct6cdqbbxgK4bkDaCRk7VfPX1NacaRKInjRwUbLSseM5446DGD359PQA9a8O3qalbulzP9nvVVldmZdhhn2hfLK5KuWDZHGAeoq/L9mt4LiIyNKSuN4U4DhchtwYCRsucj9euPJbC5ewlLxFWWUFWVicspYYIJ6EEDHOTmutuL2OS3iljkaRhhSu7hGbOVcbsDIUH6EGgDWu9bE8awuMiNE5IQfNGpViojUbUIC4HXI96ytQ1r7VZ2lvuIa3yqEBRiNixOWXoceXx225zzWa9xGZGRkBjbPzIhJAHXarNx0x2xjPPQ05wkwDQx7YojgEvvkOAAQxGMcjPQCgCdYppcxQlihXc4Z1UgA7mIJODwOfpR/qZ2MkIKgHAVgVChcgEkkFc4x+IzVSGVlljO7G11ADgOueM7snDLgnrT5pJGdpDtQM+wkIo3YJG4AcBc5HGBmgBtzPvErEBRKdwCA4Vs8/ezhT83TuOaqLOHdFm3mEofLzgAZGSGJx8ny4/PrmiZ2SQi33yIzFQWAIA7cnjPX9SBVZ1bewlBARCcMHBVQOAgJwMk0ARSkzKxJzn93EqjbwpAxzyc5HHoc1nlQhZd+EwhZWXG1wrHYST0DZ+uKduVnBG4Egng8KQCA2ecgYH5cVIbSe5ddpMhkGdy7syMp2YGB1yMdPrQBC15nKtGXDgAkqoYJuJIztwvJB4GOK3vBmgr4m8Q6bppnSD7VdRRkuyoojDbpCXwcN5YIHBOT0NZN3pl7prPDcw7HmijbBA+4xBGegDdOpH416L8FdGl1Tx/pYtwJFsnN6d5P/LFcqpQNk5lKDj+/wBRnNAH2XrdzaWGjxaJFFcGC1tYbe1kjigLGKCNI8+ZLJ+4O9ONik7TjPY6nhDS7a20OK8E01pfX4bdIgnEQgQsq/aWZWJLOzbQGwSFIzgrUut6e0d7aW4kxJM6MMRBfJJ2rIpDh9q5Lgo6knZkDGa5rxLrEcarBa/6LGvlwW5IjaJGijMQDeWy7DvZHLY6gnHU0AdVrPieaOL7P57Q3duU2XEF08ZucRxxGW48vdi62K2c7VOzHUkHyPxB4mh1KRcyTBY90McIZipYMA0sasucc7upAAGABWHc3F7LGjBEdoSYJ2ABkmLsHyrEZKkqdzBywzlcVnR2jz3HnRwu0XmbmaIGYRK7YUu7AnK5U5IH3wp7EgHo3ha7upHEF3HbqJl8iSZsJMkLgBTuHD7hgncCcHnjp7/oV1ax20Mdo3lXEu9C98oihvY2Gwuisjq23IYlCCDjbk15T4R0WKaBkQyNcLE0mWRvmUZVkUhB90ksOhyccg16JDbwRQWhihe4uLYSksXcR/PlmxCwydw3EErtBXdwRigC7q15FAgjISRrhX89ZI0g8maIgRIlyoLFGBJxxw3Q9Kuac94q5t4VkZAuHSQSjy3BjaOPy1DMuA23IwDGAT0rgna/M80d15lxAHZEEqTS+XJyQUVwCz9D8rZ5YY616J4d0JUsJ7ozXFk08scMQleSMB2KtIUURqkmCz434ChiO2aANm1g8uZ7q+szPZx+Yi5naNiHMZiBZbUnCMs3APO45bjmPUZIIG+0JK8EOQIXSJrqOVg4LKJCAzAMOCeCyZbg057fUtMQK95O8JlleYNukhuQqnyJY4FZWAZdh+pPHINczeaxILu1tp4A0cTSO8SuBHA7sh/duVIUCLaWLH7zYB9QDOvdcuDdFICqJEiyMjKAfLicHzZVODJKT8x2noo4OMmWDUDdSvcRbpFRzJM0MUYnR5EP7yEtIpUbumCRkDcByayZbaS4u766d2RyzNbysMv5QVjgZjAlxgcoSce3TOF29mUjlkjMsu5ZWjTyXIJYlFIlCyKCBkYAGegwcAG3dypKskGoFrhcFYllkaCRmYIGGwEksW5AIz16niuDl2WczLdH93LBPb2bK0bRrOkiIsjllDbTsIw/PPGMkGWRphKYiZ4WX97EzJHIGQ+bKuXWUqMqqj5WyMgHoc5lxJBdtNLdQtD5YVkkaXYDIIfljSMgZkHzEZY8YPsAC9pupwwJISWlkEohjjaQjyFIDMyorY+8rDLDBEo7g19U/DfWNOubPT5CYreQv5UvmxHZNtUowSNZAsjB2B3MBgN055+KI7cXRX7PdOsrzxjytyrNGYmG/a+0q5wTg7cHgZr13w54gn0W6smuLkyXhZAIYGVokdXxEJNsWDI6mQkgAGR8gZyCAfbWrLoa6Xcyywx3Au5EMyLYoqeWm3JdT1PyZABxuPJHSvir4j6MLXUHv7OAyWZD+Wwiml8tXkLeT5U6HYo3YD8DAPPUn7P0o6b4u8PXN3ZSMtzbW4aVJvIZ3MQUlCCcMoIChQAeDnbnj518UXN1aRXdnqLQLbQC4aNnXKCQBh5bMnzgM+zKllAMQX2IB8fX8qxTx74WljOTNBlIkVWzym1j8uHDdiCmDtzkrH9iRYpGt2tLoxLljKU82SRtqMNzZMbgE7hwCvcc1Y1UzmaYyWbi3d/lkKOwU4XdIJACVT5mx2UdSD0xNQtLxIllmk8zzgsqySeZKcEYQAqc8KTkc4xg9KANmw1prOZ0KI81pdM/mRfM2wMEAAI2y5bYQyj8OpH0N4A1uLUNQW4jV4L2ASStKsq7JEjIYHzFuFJYRlg2fXj2+SPJlEkEwEZzhojLjYzgjO4FiCCxIGfT249f8G6sl1eWli1vFbkxxSszkROShzLJG6lQqsi5UncRg5NAH6B+Mvghb/Gn4cRvbzWC+IdOcf2FqMc5CX88gBNhMkkYdydrgZHyMGPqa+DNV+GfxC+Gerpo3izRbzQLxZlMb3tnJAl/aq+FkguWISaBgjgMpIAAOT0r7m+CWsXs2oRPZ6mZjC0At03M5tl8wearO6kldrMV2qu3GTkV+uXxo+Gvwz8Z/s+eFrz4w6xb6BbaU0t+viJ9MguLmK0mtBmzS9Z1MEMm1dr7SomHPdWAPwMtvB9/4rhs1CxvcSSyrbQW8TLG81pGJ5ohEij7RJ5ar0wxDKTkcj6f8G/8E8/G/jvw63iHxHrGl/DPwvHALiHWfE90XkeUPA4hawgKS24jWR2LMoAICnglh7Non7XP7F37Nej+T8MtCvviD4xhkZm1bxCLPUpIrlkWIfZ3lt0SC38xVx5a7zsXLFQBX5+/tQfts/F74v6Xq9/qFxLpug69JFDpNhpV7Jp9vpb2N3DJcNNZ2sS/bEmtW8twzbTv3Zyu2gD0nX/gF+yt8Kp5D46/abj8RzWskr3Wm+EdLjSZhHIV8uKe7upT8xOFATI3EnGDXPx/tNfsafD+9uJfDXwf1Dx9cxNaf2dc+LpbmVy8Vu6TzTTC9AZHeKy8uIQKoVZMEfKK/KvUBd6jP5rXH9oXV2n21xaCSVoch55Y7lXzho0VyVGQq8k45qvIslqsavgOTHKCP7pyytJzncMnGefzoA/UXX/+ClvxRvpIdJ+Gel2Xw/0wW/2VrXRbG1tZFzIVRI5VjLbMyKpLnJwBxXxn4x+LHjz4lXhuvGvibVdSaS4llnlvLyeWRHnBDKsS7tq4AHCjBbuBivHtMEzXUJjkCbsqz4CeaA2X3bDnqAT06A8mulnHkLcpHIEcnDZO58YEgnG3IC5IHUHnOetAGSt3JazGRxGyee7COXe0PluxkYEtgiPPB56Aj3qK51+6uZ7OHT4baKDTpZJXvgWMly7SCTgseGQFFXbgfLwMnca2olJ1RJFNzGucyOoR+gBIB4VsjjJyATnOayROkTGNGXbuyVIGdoAGVkKkL98AgZ3YA44IANjXr77Zp8sEvAcmVTMftJd1ZPLkV5GLQOpQ4wSOemea8kukkSdFUhkkQgNHnhsZIAfIzvB/DPSu01u9jNqR5kkZG5ljkYu7Fl6M+Bn5j3Hb3rhwklxlVIDqrkKSdxKAsWJxg5XpjJ+XsaAIpVkdMyeXklMOhjj8sDIwqoQMHDYwp719O/s92Vw+pu8StLA8MgYOwWJgjK0hB5bzggJG0kjdu4Ar5s06wk1KeG0gimlmEn7xFA2bBjc7EYMYBZckjAGSe9fbPwg8PjRbsb/tcLGFYFEZLWwnkwS8qGIZKnPpk4GRigD2vXPFDQq1rbQpKyRCC5jkT/SImV0AiSQxMSpSRQrDd90EHIO6prUtzZ28VzbusFvd2IQwgO2Ljyju2Sqo2JgHOWBwDkccdvL4PTWy8li8ccl2LdY5XthEyhCiNOWPLzZVlP8As4JPceeeI2vtBkj0y/lgeKOKYT3Evl+aqw2kqxLLGXCBCp4PBy5BbPNAHBQ67Kkscm64gEVxIYRGwiyEIyUuAMniOE5PQk9Rwe/0rxLqkrI1vMkU9tgTqJVLvGzpFlpeDKvLHlcbuTx08KvtdtQrwxwzT26XBSbLxBdjsrOjSAko6ugUMHYFVOexrtdAsri5lgvtNns0m3szE3KzSRwR7ZFiuAzfOMDkgDpk560AfVWj619vvtMstVC75/KknlilAClI12RsgG5XyQuRkZXdnFdxo/2m+u7i8tmuL+xsyEjtpkUzQAzfvRI4z5Zyysm4HAQ5wWBrwCGO9aC31R7i2S/xHPutb6F5ZDCJo381MlCPMUN8pACx7TnOa9Z+FOope3tzPBrAHmxG4u7cMzRQ+WoSeaLfH9995AUZwoHUAigD9Rvhno1n4m0nTLbV542YQ2l/b3Nps8/To5EAW3KRuPOwqsSg5yzMT8vNjV7bVbvX7C/8OatNqFrDqMCWNok8sUgjY+UUnQoUa3cPIwXjHOSdpWuQ+G1y/h59R12CcXNhqFotlbMgJWCeWygEhRAuAFUysGBHMmCCMkdRLqOl6ZqBudP2RX11Hb3n2iPE22NJHASNVmAin3IuARg5GflagD1HSvDEC+JbC41G0dtQu726u4TZqzRIIjPJJJM5lHlgMhUhgMHnoDj4e+L2gG38caoG02R7eDUXMr2vlkLduOFU20e1Ww75DDIyH3EMc/dmj+JrPVtW0ZJJFt7h7XVklRpF80PcOHR4ht+UCVpAq5O0MR05HzL4r8I69B4z111ma8tLnUJbtDPKiBLeTJZnWTHmMFMYXnJCjOABQBf+CPh17zUreCSCSK20+ykvJxu8xsWwSVI548fJIxcArnuc4yBXs2n+L7nxN4xfRrFbWSJUuFnu7kxlog6yRBI7cKphljIl+YbmdnBXrXX/AA18EReHPDF/dyq9vrusmI+dMLiJoLFU8pIzGI8ySujGUbflZSuT1rwvx/olz8N7a88Y6bciS51FZ4IGHnBoJJgyvMVGQqjjLYypY5x1oA73W7ix8M+ItO0maJtUuLS4juGvt5WQyF0UrEY9pEQWNdo77Ock8/Zvhz4veF7W30yC2a4jnljcXqTOFaFuIUBjVcogTcMs2R5ecYFfj7p3xEuZFsdUvGdL25gnVJJbmVmFyXCZAmG0KHOARn7454r1Dwh8QNTvLhrh4klEEkO2NZERHLICsrO/98tI+FPzGVQMLg0AfpB8Q/H/AIM1DTRBa6gkWoLcA3imSL7RLFGxCNh2DP8AMzgLwBjBIAWvLLfxvfWmlXksFvNdLKJLeGO1JVYYZGwlys648sYZWILZY8ENXkHwt+EPiP4jeIr3xp4ze40/w9AkjxQeYYRcSBiQq7QAqEIANp3MTkkgAV63rmt+EfDdrLo6Q+Q8G4tGVY3UcMDeXBG4cDZHgk7iSQNvXkEA5bUtesLvTF1zVbORYo7xbSaMyMJkk8ryS6TEgz+Y+zcCQeqkYAU+VfEH4r2PhGzCQapGyXSJKURUMls8vlhYnZFGHVlcHOQN2SADk9L4n1W0msLrbbOPssf2m0sxJH9nkGPOSRzEqqxJbKlWwMEgNmvyF+PPj/Wn1q7tLGaR7N7tROAGHllpVJVsuSyqQScd14HcAH6K6H+0ZptvBIiyNLf3zMInQh4yH2KyoHmLDcw6ZC5OVBBNe/eDPFtm0aXOrMLd7+6iuvM8xjcQIZFcQyASbY2bKM2FBxkE9q/Dj4ba9d3OuWaRSPOLO+W7jd2KxPFGCxzGT822ZCOoPI4x0/SPwv4ot/ExinS4ghsoTC78BXaRoyJDHhvnjHOd23bkY3UAfpXpvia1lYy8PGYzuCklFhiKR2yh8nGQWODgfKOT30/B1yZNc1mSxtVZJZWaJYHKsjKnzuvmAkEo46jAJAyO3x7Z/FLTtE02WztpfPnlgWGC7mdSi3ahpI5lYAeYV2tkZ5G4dueo8H/FURr/AGlFqUQKq0Us65ILvEmTIucMGkHAxxnGPUA+9PDuuLaPfXl3MYjFbyMskzMhZSwjOQv3gFI6Z+8SM1xlr4xi0251SKG7gt4RHPcXEkuJ0u2QSShFUEHiNn5GCFzlcZz4RN42kuNHvL154JCkYdCH3SK5VpFEKD7hAQ8HkB8dcCvmW8+LAMGoRXepskqzSSvAyqrFPLVQi7n/AHocFiTngnOOpoA+w9M8c6RfSXCyW9vLbpKk8lyWEkgVizBmdOpBZsBQM5AHAzWzZ6zpt7q1pc2khjEYueNhXOzeqk+ZjnKqQDkYJOOTX5pQ/HCHwxp6o5Eoup2t4VdybiCJmdmXhsMBhweMrs+Ur1PtPgz4gSat9nu7i4aK3t9OkuC+wk+YoLRrJHEcsV+f5iy/LhicAAAH6CahHDZK97eTQyF7ZDDFCQ7kzRq8KhNrBnVt2VIXO0HOCK+f9X1LTr67vLNpUu7yZJ5xcyF1R5lWNmSQSoSjg7cHJGYznHNebaj461abTLhWv3Uw2y3On3IYiSV2KNC9uedp8kSc8dF4IDbeF8GvNKJ9fv5Gjl88G4a9lkkM6IwVwXDhVnkUHBG5dykleeQD8g5vg/D5sPkWccm5TcCN45FnVGYgedGvzAgAZzgEDrjNXI/hPfNI1xLaQmVA8ULIiFRG6+W7IrtjJMWTjdgKQPQfqxqPwcit5pZUtftXntFbQyxRqqvHuHmQRpGxVQwBG1juRQMcHnas/hFDbo0d3bQoCiyRO6RyL8y7Ylw6APyJB1yGXk/NQB+O8nwnLxyxNbFLeVSrq8UEpXygJWTG0tboWkO7aQDk9wabpvwf+1wxiC3iuFDzyl5LaNtltboUnIMqBQN5bbjGSQAwPT9aJvgxALy8h8m3dXkMqE2wkzuEQa2PBHl8MckH75OSDkYl58Kbe3BQWqIyw+UzQhfLjWRgRE8caKUUOqjG0lsFvegD8npfgzNNcynTdNt47a2aG6ZXhYzgZET+UiAAxfNuY5woXnJyTpJ8HrS5s7qO/tZoHgke8t0ijmEcpJVcMOQAAVXHTC7snGK/UV/g+qxDy4niS4wEHHnNGT5pBBZfM5VSw69Mj7oO5pHwvtX860l0xCXxcH5YkEZaL5liVmBYZL7RnLCT7oxggH5ZQfCy9vrMW11aSJFEjLEqQwxkgFTucs4M3CLnOeMcZ5rKf4ItGC9npy2yxmaXep3EFiQJvLVeSe3TIOTwDn9l0+CGiTwiV7C5tBM6vFbeSfs9wYREL6My7iTGJd23hjgY6YNZWs/CawUvHpFvLDZKgL+cVM0mzAePyxCMRnauCT8vPHegD8gLD4FLtuQIk87bDeCObZCEjimJcW00mefLBJ3EM27CqxINbzfBMtDKs1qhlMTyQTK0c5QbwA+xDgIQxUP9397k9s/prf8AwbN3I5+ywWmbe1ljMwDSKAAUgWRQTG5jJYBlGdoz157Sy/Z9kuNFutWvBa29pHDFbo8aGdpTFiNiqk/uQd+W4TITCrk5AB+H+p/B5dK1Vbp9KeQupELMpjXD7kgnRYfm8lkjyrA9Mde32z+z+tt4T1ew1Cxupw01o8E+nKkYZLnykP3I8P5XyJkMCwaMN6Gvojxh8GftTxQ6UWkEESfab2W3ihkRi7BQGkuA8sQDvtPBAIBrw/wzpsvhnX7qK9MWQ10EnRZFmd9zxxRwSb2yOVLNkgEBgewAIvG3iCXU9f1MMIh9okNxbeYrIGkJMZTzSoG4CMN8z8g89q4W91KWSW8zJCpgCo8UMUcTyA+UVuIh5ZKyB0TIA6bj0Jrc1XUbUzXEc7Sm5S4E9u7D94XDO/kvIWDRxjDbQq9cZHc8VqE9zeXbT3N5bRTyp87jEgSOPCAus2Crl2ZRhcsVLE8nABJDd2+q3cLIiLPLbQhpLuMwiNoW81VjZCmJXdMZPyASKoOOB1Gj36MZJJLYtFKrgxpcsFEjELCshiJ2oCqZ25AOOQcGuKju/P1TzUDrYWLrDaQrItzBtVUgilMsa4Mm4JxgZL8jgE90s09hcqYAvlvAC0bxqMmNWCqqsuMM07ZyNhDAEcDIBU1MxWN5bjaqb1huNzIocSoATAkzkuy7XYgp19BzWJr89zNr+k3EtrOQMurBmBMOxtpHkoS8KhRgZAI7+vpepw6bFaxXcVv9qvSwR47jDTq8sJClrfayq2/eFw2Ni5K5Nec2kMlvrtt5wkSySMKkfltsiKypCIjG47KxIPPQYGRQB+fnxMkv1+J3ii8VXX7RfN5DmHyVeIwIn7pvusBgAlTx0wOlN8O2errcC6E0exGKmIM0jShm342D70YKD5RyMqAuelnx7cQ3nxA8T3kWwouuXdtDHI23Z5UjDy8vywIUEbc4CZPNdToUBuXBDw2/lSf62dHEjsVbCnoQu1lJIwQWBGRgUAd5olxfaj5jTwzXUwu4neKMLC5h27mUHaGbCR91Jw2G4roft8EguraW1bMk/k2rSSwn7PHvDqcxcckjO8LgJ2xk3/DTpHuiIKTeVFmQOZE8mOcbImdAC5JPGcnKcnitrWtO0uLUIQbdrZZlmAVJWEU9w2HMjgjPRFx0GcAZoA5nSWs7MCQ26yKCuVEkkhDSsnBO87gCCSScDJ6A16x4f8W6n4dspraCMR2mpiUSr5bsxZYjDbqVJVY0EjNnryV29jXErp8tvb3LlVaNI0eCN2i+VpGEhkGCfMYGPDZAKhc4GBm6IpJrIqZS6TSSFtrhIkjRY5JMtn5U81lK85LxDvtFAGyPEU0k8KRSlkRT5kMqhEGHbaQQxDYUq2AACykElcGtrQfFl5b6jBayQmU/amnM0q/u545MERBFfBjwvU4PJA4yTxlk1nBK0dzGJYpxG0flAO0aA5eOUs3yEurc7hjpnivWPCB8L2X9pXTusj3ASGGNoo7gQxxNJLCUaX/VkyHYXCgcEk9aAPc/CvjWzYWkVxDFbSyTxMxETkERhQd5KnEIJYjPQdR8ox6dNrVpqjbnupAJrktcQi8kaWWJcpGCkgOyHO0gkyICBk7hXz7oMlm14lxfyI0eoieZIQEXyAqnaInCHdw5KkgbgpBOK6qK8s7RkiRmlZ/OeIiV5JRGxLRruO4DDEsAvIznjgAA9Xt9V8lZ4TOB5YYwb5JJI/NeMeW0bN8rjYJNzEnGSoJ6DX8MeJVDghh50TzApsnkiYJLtLmTdsikUshUAruyCRgZXxjU9YS3sTFFCu1GEyxuqK7SDDqyg/KI1D8AAHK5yADml4EvXVtQLXDNeSR7EkiRFaAxsrMUhiyGIjILdOOAM0AfXkFvbraJe7UkiuXkmjBUPLKsrH55HTGBkg9Ty3TjI0Lf7agJhsmjtLgBxcoo2pKynehhDqN+zDbeCcjAY5Fea6P40az063iWYXK3LSQtbpCSYDG2IyzMBuQ5DDHAwQwOMD0zTdeuEtlhvIjNIlukslrZq6vb2qqjxh2EYEcuxHdifu7ASeeAD0TTo5XltxazGZHFqrzOPLBYmETloVZi20ebgng9+MVrXWozXGo3ZcNJbR3D8xyRoGgidykgEyD+6OnPzjg5rkdK1u3DjfOY4gshSOQyq52ENvWcvtdlLYK4x8ynHSmv4mjhuJVitbeYtubbLN99FQjynjRV+Vi46MOAGzgk0Ael20VxqUCTQHzSUzKkYd18zLbFRlVAAV38DHQHqDXP6ppL2STTXcjvComW2+zpL5cUqAbGeQp97MnzE4JxjPca3heR9WjUaZfx2kEv7wRRTyxs8hU4iicB1DozKeFBwGXcOK1X0TWLoy6feXEV/HdAxXUE9wGlhQuyqJfP6Eoo5B3dDwOoB86SaVNrlpcGeZLiT7U5g8uAbERo9y7sjcs+7HJ6Z6da1vDvhvy3mjjS3+0Kgd5+TKPLLL86AKAWcqMBiMNkkZwfU28PQeH5Rpr2awxxzMeJFmVhJ5afupUXeygKp28jIJHGaksLuzj1KUWljJE/zIZ5bfJMIOwyM4GJGAyOR7YAyQAcpYeFbs3sUkNtCyeWHlPmAxlo8xSvPGo+V/MKkbj/AAjGSwB6qw8P2VhcBLeRZ4HWMrcJarEscicOssSNhm+VN45z2LdTvwtqUk9zPBakLM5W4cwiO3hhbb5cm0R4iHmBTkDG5M4xTIphpF5ObhQ0ZTzFknhM1rIqgFY9gTO4sxy3BUEDAAoApX8EN2zfNZu5d5JmkhQq2V+z27mR1zxuPAGMy5OcV87+J/DM0812skUaRLM8KNEMxlC5JVSCQ+8eUwHG3HY4r3bU9V0VLW4vrp5jPJLDbwW808bhRblhvk2pnyiu1E5B+XJ5AA8713V9MlSNgJFzIX/dxAxFHba+5zhmYghFJ5O0jIC4oA+bpvD0ovY43AFsXaaFmXlZEVhsKn5gxJPGQpPYAV6d4b0y0u4DPZIyrFGAPOmkDSPDMnmmCMN+5XcWIUrz5Lgcgk9Wt5olxcxJGsdlbSRQpcLI0UjLcQxuquEaLcm4jdkMchuecGkJ0uyuJJ7S7gmidpFdpDsUOGJ8xoSFIx5Z5BAyeCRjIBn39mLqMuJDCXAgiUqkrvNGA0eYWlBaNwJcuBuBADKcCuN1DwxJ9oKBXlIQvI0SOiKRl3aScRlGYGYsAGLYGc8Gut1DVNIt7db29naedvMkIjdmKRs5WPfGANgAjzwpYhs7sHNeZv8AEW4uLh4zqEdhYoss0LJDDFcQW8DbSIQw/cyO8YUrgk8MTQBnXfhuSGO5lgCTosDzbJd6sFiZRhWlC72ZRISVbcfJJ/iAbzC/e3t72GFIndFIKMyZXLEGR22A7QBnuQccnmva7TxpYamk1oEtJVlcGWWVci4Cv+74lUeWdrdRtzuI6EisrV9LtL+4W38sWyyRkrIZIyiSggwjzBITgRt9xQRtU5weoB5bqOlrc6cLbNtHBJKspP7rzZJEQrDC7x5Yv5QwV3YycnJrmZvhva67byCZ3keJiHVoy4k2R8Etg8bQDg4wBg5ziu3m0q8tGcedC0cA8xpogTHHtd8vMpj+VhGV+cZJBzxjATS9atdU1P7Al4jsIJzEtuscdp5n2gLIJmmkQuxCIRg55J2uBwAcFoXwe05YmWRIAwfyhBgkPGSWD4wMHcMHg4DdRnjvtG8B6dp73UcNjHb+WtzK7QCVgkBVInaJ2Qk5DYxuIxzjCkju9M0izv72FIZyJftESbVlZXBTBIcrt3JkYPGdp6kHI+goPCdiY4rCKWKc3qLLLCgi3bpApCM3JEZ4JDEEnDcnIoA+XrLwhocQs761063leC9aW7kl2sDkoQJEJOyUtCwXrnZnHINeZeN/C2h3l/qd1HFHEfLiSFWjn83/AFaoIjtLeYgkViH4OWzwDgfc+u/DaC2ikNpEbUWykEQqvntMhPMgDnuWGcDpxxnPg2veBbi8+2edm28i3bbO6Zu9zO21ohgD+CPjPUqQ3JFAHxfqPwxnvyrWcskEkd3tnQ3EYikEyRlikaHKsU+XJG1j16ZovPgVLFZ3TySRm3htfPxGJTc3UjhSIxl/9WS5VQAMbC2ATz7dY+Hr+XUxZRX6o9u+y5lu42JlwiKkIKMdjNlAMk45PA6e2WWiKlutrdR5lZRbhZPmTzEjD70ck5AAXdgZ4HTJNAH5iXPwiuILW4FvBcWsbrGWs5SZBIqbdkzu6kNhlYAkkrkAZ4zxh8J3lsJYmsmL7pY4ZgrMqIVVPLeMoVLAnI6HIzgV+vT+Gnisnsp9HEjyrGY3aJR5mxyIljWRdvlgMpzncffPHm8fw50GbUJhqNrD++Z2nijwrWzPkrKiNgA7GGQOMt9aAPy3j8K6zLcxiKCZAxCiZgQmFwdgG35j83qMDPPNdfpmkxMiQXTStDG5jmSUGRCVJUyxwFcFCFjAYDHIJOCTX6GeJfhFo95DHHpcsUqW8bCJ44ViwuN22QxqMkuGJbtv555rxaX4Q69bXFxH5VttlU2Znd1aGCES7iEUqQXx1IXIzjByGAB5RolzY6Stu+ZXuLd2aOTA2ExqGQgqf3TLGBnOMhgCQOD2emLNLa3MkyXc0MsayW9xPNak3TGQrKspDqXGYmwI0OD8zdC1egTfBi/YaXPbKbhZLeJZJpFhiRJCSELhyS7NGWyQpBC5wOM9JB8N763VdId44XMJuY2XcC5j3ZXcu35FYINy556jcTQBn/CnSbOfxJa3K2SCZHRWKLmRjlWDggHIBwAW/vdjX70/Bqzni8G28JUxxGNDGAQ7A7R5iMwzkhiRxxxx04/GP4OeDLmz8To80SYSWHEgJYvh8sBtUhhnGVxkgk84Nfuf8PLJ7TwbZKkccQliQttSSMESbpGCxjjnYc9BxwOOAD0Xws9tZGKGfdOzsY2dkUvEDIdyqOy4XPB5AB7V2urSWsMrxwwO8MijbJIq5USKu843ctuwAMdueK8f0jVQktw/ls6WtykTzBAY0eWRxEjsAQCSDgA9V49/S59Taby7hY/OjiiAOFeSYMAqDEYByQGbkDBI9aAOK1qx23Mc6MyFfnVCpXaVICKMH5Rwe/qRXks2mvDe+aI5UWNyHZRlS21oyd4U+SmwjlMEbucmvZNekZJY5CJVVk27XDqpZnB3FByCoIJycj04NeWpG97qMhNwUSKaTETn5ZXikJcMsRBYHdEP7vy8jtQAmualLDpBlhdiyAqzEMXfkDO4A4bcCccA7Sc9q/Ir9o+4vbqa8nlCxSuQ5gIjcIDK8YXc6jduAOCAOQQck1+wWtQp/ZV2H2GOa2eMgSKoiyyklHbbtGVYZBAGc1+VX7RunfaZ2jiiZYmdIo4zskRpQ4LuZCCXOI+vfzOmQKAPjLSJ7yyjUKtrcctLEJYUfy1JTO4JgrP8pCgkgZweDx7Ba+II00uK8uo7RkhdoZbeKICeYtGSiyBHHlggdQGYqCT0215zcaTqMcUun2mYJA/nIx8pRNgKRkhQMDd0xj3PbKk8P6vqRs2Vr20nScLcW89w32dm2NmZB5ZCsVVg3zY2v1BNAHSReILi6Ah0+K1wSzK1wS/kgSyM5R9+Vz2DcZ2hQAuT1Gl+JNZ0u5RU0qN5ZEjjZpIlZYN6ku4ZTtYCTJjyp+8M55rj7Hw3rkdpHDDpyXKW80stxcuAGKM/mQxpnG4DDEkA54XdgnHV3U+pm6gVYnE/2eOJ1kXYQFjwJI5I+VXCgDaTgjILdSAep23iPUyto2pabHDDOhMbQrHIJ2BADCMyBIQse8AKByMfTL8Txrqtukj2SOqYj2tAYMRoCI8hMYixweWYk4AAxSR67Z2NktgJPNeKGBBcGJjIBKqvOHDks0oPXB7/AHiDWzBqMM0SyXNjNdR7vMlVZTAWh8sCMDKAs/K5xzgYI54APCtdji0mydtP06GKd4jHdItvNlY5NymRRJGVU4jXOAD8uMDk151pVxcz30MkDCOzaYpds1sk8io4KcgqWU7tygthPm9Vr3/X1XVLW6aOF4sTyMsk+CYQsqvGm6RykgaEKGfZxhsKpXNeKYvdMhmgWA7JzO0xkgR3VPN2osE6PloQFUqW24LYweSQDS/tbWrS7ae3W6is5SUkt3s4xHFIuURI1cYEQ3MTvwdzk5AOK7G08UazCUa7tpWVJIolmj6iJWYszNBKyyjCAEk5Az6nGLpUTyX9reX/ANre2lWRGAhWVSUXbb8TuhCEgAliduwYDYxXeWtol7Nbw20M8/nOqhfs8apExZ3kdlL4ALDqM5LjPy5NAHQ2niKRrOT7Pp80F5IkaQboQ0E5bPmq+HGNqplVIKn7p5bI5DVJ9bE/mXO+ZyTKftERy0MkZUB1V+PlG4Y7sF5wa9M0+0tYIkWZo4hA4LQJIpm2LGr5WJfu7txVWVht2EnHGcjU44Z5fNiWQrMUMcEsglnikdxsMkgT+6ykDaSB1PqAeWR2U896tw1pJHF9kZmZyyMsrEeSwXcNm52JAGSxbjHNTaXJPZ3Uhu7K5l8yRmEcTZJyxAkcuOX3nn/dOc9K9YstNWRfJWxeaO3VCSSzIu9VGThhuUOVOB6gAdatyaLNJCjx2/lGDMEe6LDFpCThiAMknoSADj3zQB4jrWr6vpV7cT27KsafKsoIYEsd+7DAbW2E5wOpzwBXKQ+LdRa7jS6imd7lNkZeF1jfzCVd0+X5nCuTkELhjz6dP8RbO60zhCoeIJLLHJneS8i4Vo8AScoRgdA3pXzfrnizU3uoTFttUjzKD5kqQnewBkQvkqAUxgYC7AATg5APqPSbPV4VmkZoMTzvL5Esy+ZbxmNEVYoNp3QfdOMkZYns2PQoraA2Evn3IjuoEUM8twihJmYZSGNQfOjaISEkEqMYPUbvBvhz4q1O6mSHUJLOG3by1t5Jn80O0gVmQuMlpWEzHsFbAJU8D1Jrrzr6cW0E8tvEHUWzKwf9yVSVpVLtuX2zxkgcYoA6dvCESwPLNfRt5+64iEUxixGZpo0UQyxEywmZWCuDnah75rjbjQbuTUFjLNE2Db7IJEMeIzsVlYHBLIcnkZZiTg4I6y58YQHQ2tW02eSS2he28+WFHEaQsAslrIilxGqxr8pIOX4OQQfK7nWdflmujbiazgK7IlOUmZpV2kjcA0WGOVIHb1GaAM7xLp1jpTzompM92kzqzJO0qxGGUNuWTJ8wbiRtGFXacE7a8O8Y+JreOy1NLq9aYeRM8dxLvVzIEO0A7CpTcASMcluWAFWvEN0LZLiW6u1LxtxE8hQkcN84LA4wRkj1zjnFfJnxJ+J1gmnXkb2cV2wJjCF1hEatjDRCOI5CsCSCf+WgAAwTQB4l461Wy1G+fyLzzbqKZSC6SbGDqheOIhSAQwfIJC89s1wot4Tqco1MEXHmZikMaeeYriPeyFMjf+98o5zzuODyc8jqOvaTeXJuNs9rLFMZFj81vIZUG4jbKGZ9zAZIc8k/KARjnNd8a+VML6C7lW7IgMcKRhoTEgKNuZ85VdijockjpjNAHsniG2tNOfTo0i+bUCA7MoLIVRgCC3KDd1AyCcDty248TtoellY3H2hFXCyoJiFZNvIlBVeTyeprx++8ZSa3pVkPMxNbyRgMXLlSjMSwQ/dyD8xwMnHsKoalqks1uxM27fGFYZG8gYxnKgryg6HkdetAHW2mq3erXTXF5cBHmDSKWIjLjOFEESJgKAzkBQByeB39NtYri1hsmjuUWGYl5FdmIyU6nsSVDcAc78Nya8W8MrFfSWNvG624WYidgQJdnG5xvIB+YHbgjGefWvfbLSpXube3gkluLZEZIEMWVkVmB5BDbJD82d33SQeetAC6PJcRagJrZ5ZkkAcWsqjbFIGcLMxBCny2YFTtx1yvFe/fDuxnXVbaORY3l+2KrMv+rVXdckPIOVBwcHAA5HOa4HRfB2sQiTdZRzW8pXmSFpZUKkgRqQMxgBzggEHYQRnmvfvDukTeGLSG/uLWJ4kKGUXCOAMjcdzHoMZIIOTt5BHAAPu7waNOaL7VcSTS3c8MTZCQRJDFEqxNFtTh41dQ3AOcktz19F1fWdPsIrWPyrW4uIbe4v5LjZKJ4Y4iWa3eZQRHIflIOFPBUtjivzO1f9paz0CSOwsLgF4mkUlZm2+Y8m3GcfImwDBwn3d2ABg6N1+0Amtw27w3Rtp2hEVzFFcI/mCMsrJJEzAtFKAzHOSSwfO3FAH1ZrPxBl1PURp9jcmC5ClYtsocOWVnVTGGy7BYxklWIJGeuGojxjGqyzXks8LSLJ5yxt0A+0QGSKMoAweURfMB0XI5AJ+FLr4iRjWbi4tLmO3JLW42sHy0hQ73uAMR8A8gA/KeSvJ6nTPGMs+lyTtNiWNpYGkLs5jTbngMRvQuffkck5oA/T79nXxU6eJ7RrS5lS1W7URxzmOWUwzo0Ek5jI+RcABWGMMuB93j+tf9lgtJ4RspPLK5gilDPwzo6q+V59WORnqPav4cfgB4ovLDxtoEkVzJILq/s3nsjMggdYpGkEQhOGd8hcY7M2Otf27fsj6jcXvw70O5kRRM9lAzYJVV3Lv8lVYE4UlRz6e1AH3JGwVec8g5JJBJ9Qc9f8KjeYIhOcHGfug/Tjd0qvFMWjUkpk87QTnHG4kZ5wSPzrL1G9jjt5H3hfLV2LAgAkDJBAPB4NAHy3+0R8SNM8IaVM2psv2cxsyuzGMR7UYszO2QwDMvAHA5OcivwL+NvxNfxdPqkVrYg2byTOpOoQqZI1VpI2SGQZwUGRjAweOBX0t/wUt/aS0/ws8vh0alHFPlS8cZUyRxSMYY2dpcgMZMgZG3CnJzivxFufiRaXuy41rXblpNQMjpL5kNwwZgPLMl1DO6uGhBcA4+RhgHJUAHjXxLu9Y8O3epautvdi33STqPtNrcJMHkkjZ9u8MUTzHHAzmQfN3r8+viT4x/tG6luCtx5zbHuJmfJJ+fyvM3rgFiDt4/h4xjj9EfHNpba/psjvdyXe9Jo7eMFUd4x9/zUbC7y28AAZOB1PJ+D/HvgSKKWSeyCyxTyRkCQGSeBo15CIThkJDbeScRnhVOaAPH7fUbG/sw0zeVsR1eSRVZiAuWUKo+aQsSMA4wQeADXj3irULEfuhGM21zG0LrE7yNA25mlbJ2gAhTg9emcA59M1nQNQsTK8qBobSBmna127N20LGfkGGLM3JXON2fXHgWtvGTKWd8ucqNoHmgBuN7HO3G7nGDtxzmgDS0fVZbF49TWPLxzAwBm+XJlZSREmMNuJwuRyMjIzX1r4c8YjxXo0KrcbFiVRcRIhRpZUjZkV13HcPvtnjBPAwK+Aprq6uJEgVxFbyE+QI/M8tGRQrErgk5Kkk4ySTivf8A4W6uum208ckkRmUqSpBA8rr5gUkCTKnvyM0AesaxeyKt0ym5iLoYhE5yZTGqb2AIG2M4JHfGMZB4+a/FEJhvWmMarNOwMcYBQJja5faoHHQAn0bviuk8Y+PZ7XU7uONiWYuRLkgZBLJtUHhPmPUDORXP+FVk8T6mPtTSyzSMjCcMpZQXywVGO0gDBHHGO9AH2n+zpqGo2emFpVlFtI2HjTaiK6hCZzlvmJ29gTwQMZr7f0b4zXPgh4tT+1XUcCSxOk9qkiSxTKpBVpA/7siJeSD85zjqc/NXwb0e1sHtNOdCpuQBIpwGSXYJIiACOBxk5HJ9sV9Df8I1pepW0+myl7qO7jKtayQKQHY4m8h0yDIGJYZ5wh7ECgD9Jvgp/wAFUrzwo1is3iAz2dqsMcg80yzr9nRYyk65LM3ykkhTk5+lftD+z9/wUl8GfGa8tfDkWp2ul6zIsYUXsgUXTPtUraHd85DkZHB+Wv4eviL8MNQ8AXEuv6Z51xo0twAoUTx3NmUmXcHTd8y/KV3EEYc9MCv1+/4Jw+EdC+JVtZa1o2qNb+J9OQyuIZPnk8vdsSSJCGBDo20gB1LHnbkUAf2NBrjxFpbpcBXiuUyMbWjdJFzvXPA6Drwc5wMnP82//BUD4WP4C8S3HjDTPDd1HpWqGVYSbdZozcz7RM0slrkRSlGmPO0fIpPG7H7yfBvxwzeF7TRfEc3l6va2SxTlyI3kVImAkhyRuJCnJGCGXAzxn4//AG/9M0PxV8LdZ0mS5syW0+e4ha8JYzBVMjeVMpG2fIfOSC3YHOCAfyVLdeHb0yTpc+TM4Ys6LHJtUDKosMYHkIwII3YOYwMgjFMs9RhLz2sU2fLFwlrLDuhaSMQscFrhSW3B4/4u20cGvJ9WuYfC/i7VNNiimjj+1PBKvlubdIjcSbJZXIDMuXIGemSO3Hfx3FjBaG7gSGSVFZpYzKwARhsSeDdBuPL54JBAI2g4yAMi8WavYw3loVuJ2uJPNDeahkAGWjZRvByMj+HON3FOs/i14k8xYniliKS24KTgxL5YASQNJu3AABQWwBgnNc5qkkV0ba9so5LZACXeGNo2aXY0bEqDzC2xiflVwXOeMYnsLd9Rms925XW3UgHIadiz7AzLCm1QxYYww2sMnFAHox1vWDqDXc95FqH2yNbib7PElxEFQNzsnyWhD7QTwCVznpjpPCvjKbwvqcOsSC+SC5bNxJDuiH3trBByFI2hiTxnjBBrP0bR76CytJzpzzSGWa0llQv/AKPDMpXClUCgsUdtp9ByFxXOX8d5m5WKO7uYY3ZXtokV3kQZDMS6ENhdpyuDgD0oA/R7wf8AGPR/E2jZsY5Wa3iFuCI0MizyAK7NJGoJA67sZ+YknGcZfxHSTWvDzXEe1rtVeWeSdWBQxRkxFcHczr8ysfRlHGDj47+BGo6vp2t/2db28/2O5nKTW8n7tvLLqxVsp9/POT2UDjk19g65Fq2rWt/YWEGbiSJhcQ7WJhWEOxWBtpJcRpyVI4XPJzQBR+FWoWsnhvTIUtEjhtUeK9NuqiSeQ7p3yzxnCGTbnBw3m55+Vq2vjg8Om/DyLVbDTzPNqF8kDMWle6jjWGffmCAnML+Xgno/lsDkq1fK3hnxNqT+LdR0lbyazSC9mhS2cJAmbuGSGJo4Rw8kTRAgnIXyBk/Ng/UcWvDxPoGoeGZrm5mub2ATWU0MjI1hcW6khgzN8suQyk5+6GOBuFAHyjpsVxZWY1R9Ciklk3FJvsErXMIBMiFWlX5pWUMxBwMKCeK848a+JdWmmW4+yXEYgcZUxiMZWbKxmPbggFOTg7snJOcn6l0/X5dJs47W8gkujb3gija7dFM9wVCMyBY2AkUSy5BBI3DjkkebfFS332sd0k0IfUIiWtpbdHkhZUik3csrLGWbg4UBo2UArzQB+Nfx20hdN+JsWtRQNFb66sVxIiblVbqRVhulZyeCWZW5Pfr1rxu4u5beR4ZdroXzHIc7owxUjDAZDgqPb5a+2v2pPBsp8I2HiZWnWbS76CN4wiPELa543mRDlYxIo25BxuI47/DdzDKCZJEMiSKkg2svlM0oAUgseFx37beaAOxsEW606eC0gmcrNCzMMMzTS5VlkVyVmjO1ux2kA8A1at/C2tXIcxlA5kMBhaQGUlVXIAjBVSFfjLDcQAoIFcpa3d9BGJYblYZIcLlNkoBi8rKkl88AAqANoJOMGrE3iLU/NS6kkeUszGQwlhDtYh9jJ1ILFmIJ2/P0AGKAOsu7TTtIh+y3Tut6kUTFGjUoAjnJLxE72wv8XALEY4zUEesm+URXrNO1qFKNGGhZw7YEQaNgchMgAYHzkHIxjGfVbfUVMgeWa5MaoUMW2G3BwgDOScR5A2k4xnkd6RWjtJrm3E7OFijk3rKrJI7YkMb4IIjBXt2GOlAHSRyed5t0wjTyros4GwNvdSM5jXaFBjIYAkuQGOeK33lSa1gnM77ArxTSAsscbsxEasgAO1UkBPBGVPUYB83a5mjie6KJHAk8e+1R9ivDJk4gkY5ZAwXBGcE5zW1aXtve27Q2rmHa7SRwyFznJOF3HGQN2fqTQB0c2iQSeTPJqUCz3KkGNg8wVghKKzOvJZV/hOAXG7g8Z1v4VlYC/luopYlJiik81mMe5ViUmUrmNNwUKMkcZ5+9VpGlimgkNvJGEK7o8+fNIrACNlJJEXJTA4xu/E9G0Vha2f2KLfJcMkLy5kYxpIh8xVKxgDcGIyBkHbkE5UkAy4NF0+y0x57p1urgGR2jhSPJE0ZEMQUt80fHzPkEFwqjPNZNlottdPdS3kkaq8OyGAclHAWQlnbl5BGCFT+Jj97A51Lg3FxF5Qt/s7Ku1HDEg7iWTzGbrMXZSOMYGB0qkEu43lhmtF3lv9ahJYNGCFIy2FhG8bsZJ256DgA46bSEfUZY4oWS1uJlG2dUYtE77XuBGnQDJJAOP3ZwcEVkalobQPHCkcaLgvCZFVHTa8jscrnCegPGCK9dsomUwMGgklh81XSccCCV8pIjBQCgjR1K46MARyKy9VtIZJbozIkDosT5JA3CTaQWVhuIKHBUdM89zQB4vPphjjWTdiRyDK/aMgmRGQLycjduwOOOhqpd2cMrPLC5i3KgcNyxZsHzU24whIfIxxtA/ir09NODmFrmBpbcrvRIlyxR8BDsB6HaPyPasi50pWuJGljZgkeFVQEwwAEYI28xqnTB60AcnaWkqRLJIrFSNoO3CuVOAN38R4NTSbA5LKQ4HyowJzgYwBnpkCt82nkWsckcSs27cd7AkMF+Y4P3e3vnnp1yPs7XU2csrbgAoLnnIHDNxgk9qAI4baRYnKN/BuDDkglT8qgdxilcyuhSXBCgEOQA3A3AZ7sP6V32leHZ7pVVokClsPz5AKsiglnLErnbyRwcn6Vjaxo6Wq3EcW7iBpEVmB24zvAOPmI29frQByDWxMI+cuC5kVd2PmIAJCk9eOnvk5pLeKeMltzxkFdhjJLD5urFSMHA/Ssm31J4Q0ZwGABJkGAE+pPU5/8AHeta6amWUMi5CMm5YwSBsXfuYk91DHj+5QB22kzQsHS8lkZhCBEZDuHJ3OmCeD97Bx2rjPFirFNJPaBlhdcHLDbjBK7jkbn69BnnjPSrlpdyPI8jsNuRIMBcEgYyyhBkAEZ6dKfqbJdaddJJHKW8gyI0eAEZGUhyhB+Xjn68YFAHmDpL5ZaRWddpLOqcRtwAOMDqwH/AhVFQm4ebkxF8uqn5sAEkrkcHt361vWklu0M9tPI8Q2E+YvKuV27VZcjPI47ZPSsm88uN3hbYGJQiWMlQqhFwgQDGSByfU0AQDy1KycOoDEIc5GGwoc9OmOOOtSXICQxebM7ysm5VABRIy4CjJ6D5W4A7ioo5CobLFSwB2kAiYBlO0Dsev5Uy4lMsgJVRnYuxQABgAAD0xk0APikuoZFeFyGgdJ1dMqVMQBSQMOQysfzFf0U/8E7f+CgOoa74f0b4SfEHXXl8QeHwlnodzfyqw1XTTIoSIyyk5lhjBG0Y3ISfp/Oo4TEawk5wd27IchgdwJJwwChunUH3rV0nVdR8P6jp2saLdy6fqNlcxz291BM0c8N1BIsiyrtI2oHKY9cHNAH+if4L11YrfzGuojbHT4rkSTl02xyFFm2uGG5fLmTB+8GA6cCvLfj94ki07SS0Esk1vdW8qTRHeQGZtwO3cDggk5weHPQE5+FP+Ccf7VP/AA0L8ELW98ReXH4w8CTR+G/EMlu2PtMy2gnsdRaEMN1vcBBnJwHDqCeCfrH4ia7Y6vZz6ZeWNvei7CRvcM0rXFgsTkERYbaFcSoCSDjAOccUAfzz/tU/BbTPGWq6p4g8Pa1LpF7KzS/YZ5f3DO8jF4k2/wABAVgeQM7TzX43+MdA1PRdbu9LvJS8tq4VmBLKzgDJDA5f7w/Ov3t/afZ9B1LVdJ0O0lnvo1ffbxo8rQMVJQuwJKkFgpAHVckEV+XFz8BfHnjS5vdROi3sV6JJZ5WnWZTPGzBhsVo8JgSKd3TketAHyJYC+tkluv3iQwyRDzmVvL+0MHaGJZFUhZSokIUkEhCe1aev65JqsNr9o2TTRxmNZD95CST0zhuo7Ht3zXonin4d+JPCN9LpOu6XPFKDk/JvDZGQ0boORgHPGQDzxXnd94b1CNVkS2lKCTco8ti7LjIKjI+XacjPrjqKAObSIpEUY7HLqwDKOAoJVs7SeVc98cc1pWzPJFHHIf3aIdg28DOWPCjkkA89tuKq3lnco4LxMm4AlSrAhgScOWXrgcHnrjqKkj3xDZ82BGHJycHJ5IOeecjHsaALDukURKAb0DFXL4I5XAUE9euKqWOqtA7BoftDSuCeTk7BmRcL2K5BJHIWpNVES2ULwyBpZMAqFwVwDkAnkt0zXMq4LDeW7MSM9TnccKQeh9aAO+Z1utssMqskh+VFbb5e9gPLCnGADx07ZPNQuRb+YmVZww+c8jaOTtyBleRg46iudsrlopEdFRTufEO7CspIbDFnPOCMdDgdzzWo1/C5EcyiOUsm5ZCx8td3QEH7pDHg88UAP8/cGACgbNxO/knfjdg98EcKPSo0uZQwjeRvKIwxOfkBIO5e4PXpj1qO4KOZJFVFJYqFwfL24G10xzncDwfWrVjYPdPEu5EaZhHggMxztXdnuDzx1496AKzHzAyJIxDMFUlizZQkFuepbjrjFU5ROAoeaTYwAG585A5Iyx5AGa+yPBH7KfjXxHplnq2oaZcWej3IiePUGtrgvFaZDNO0WwAxeXznO7a2cV9WeEP2FfD/AIjWGyXWDfXccHlWvlW80Fs7Nt3/AGmSJ5SrbiFOUU4X5iOtAH5DKzmI7BkR/ePC8MSBuJ4//XjtW3YatFalFntkXyxiNgodskoxbec5PHTtk9Oa/cK+/wCCZUCaHbXejaOmpXrW7JdQw3okitZ4vvTTq5EjKwRyAq4UAAsScVRsv+CbWnR2Frea14e1qzM6F2MEc0Zh3FY42BkDEqZCpBKqOg7g0AfiNqupvqVw0j75EUksGBA2A8KAB8icgcdK9+/ZstmHiHUrweYqW9isEpTO0RTyh5fMjHMg2xeuOhPt+rsf/BNHwdpmki8bTL3XxKhYTR3k1tcQkNGVPlqCsuN5LKdvEeScGvBfEHwGtvgdd36T6Rcwrf3Ej2UbSotwsTJmHzpYckl2lznLYHTI5oA5CKGFftuoTO08Ame3hVpisii4BO+JWAG8RhwdpJBYcqOvhPi+7mkurq4hixF5haKKYmaSVEA3F5AD+92IoYFgxVhgda9d8aTf2do1haxSLCPMLqoMYCTLGGmmYgbiMSKo6kYfIyM1856rJuuC0U6iUA7/AL8iPKGLCWFSp5z125wCDzzgArW91Ioljt5bgTlgzQZCrGDtVA4ckMwJkwCOOCCCOPVPDmiT7D54EbzRxXD28E0hlXyycC4RgwihKMSSAzHfxt7eb2E6SSiXyt85+/OeZEbozpCz4U5wATk4UYUV7Fol9NZSKLgMZZcGecxuRsY7EKyM2XwADkgKNvGOwB7josTWOm297DHEIJYTayrFuDw8h2Zmk/esQ6KedwwcDoKwtQ1ya6gu5dj2U8EsMVs0aPOjwNIY52lYITwrICDgsXI6ZFYlpfuI7lILi5RTGsxMMruvlygkYiVDtLEqwK7cDtjgZenatexz/ZZLdL5rhyShBEzOokwoc4MhXYrErjlsckEUAdLCRqqu8olt7y2BmUyBVjmUMI1c+ez+Yqbem0EE8Ng7R2hiuV06C3e98trZGdAn7xCAR5ZSBhw4IIySCA6nGBWPFpyavcxTpHIj20MUNzEG3mVmZJZNrKmHg8sDhnzknqc1101ldhliWIyw2rGQSSnbMFhYEGVSzASIYRsUHgcY9QCZJbiKzhELlo55XRIAwZVePG5o5EJ2OWUHapDMMbSRgHyrVJfJnSbzHM1xNMpLhJgGyRExIyyIf4vMHbjoTXd32pRW8scZL2wRkSURsscsciENMcDJVishIbHI2nnpXn928M19NJaSyyxFyqtI0bXCzJteQ7SQW5AIIOArD3AAIZ7q4t9sJM8UphDibfGkKOxWLZHFzvLHeuQRnOADiiLyrmOKCWRVlmMiRzyswKh8LIzB1VQjMWB+cbRjkkVNL9thilEksT28e3CGMTNJuYMUSXaMMBI/QjDNkEnrl6ykCCJYi9y1wVjWJVTyHCbXmLFZyd3lorBSAWYfMcigCpdWcyRzQO0KsWZE3HcjNETgROrEINpG3p1GDXP38McFoYfKd5Y5t6TzsRtJyA0QdzhCm7gfMAM52nFaU1xcxz2pjtpwGc71MTptR1AyrseRjb93J4FSXc0BDJPIvzxs0BnbAO9SAXlCgllTA27evQ+oB57G9zBdedBdFJmcODgnb5mM7HJyp3qQB14+tdDbS3VjeE3bzwzSKtwtwRIwlXO1RIyOdkqt2IPIOOevGaiXtp4ZYFRVcFFO9yJHUsZPlLEHCsDn6dTwassl5cDzxcuBFHlgrEgFQxRPMckqwJPX5ckcUAfbPwJ8dWlrqMVn5iRKXEc8kjkIyyKylFgcbVkyxJyTkEkD1g+NVhdWGpXWEWeC8mM0d4zQLbG2bOxRtYeXIrtIHJ25IGVzXyz4W1a60+WC53zRwxO0sjLIAjStjy5ZMKVVgMZOOQcdTmvsdrgfFXwHdMJ0/tnQrcIsfyyTTQIru7g7yWc7wAGJA8skfe4APjHUrtVvbgx6gkrJGiAIG+zqXXKxLKykcDaO4UjO4CsWe+u5IpNy+aqwuscH2mP5N26QMhR+pOc4B6+9QeJo59LuhBDC0jxvMZgyR+Ys6S7S+0sNqgqvJ+7uPXvxja28yNLO8YfygQsTIFGH+UuhLCRRkDI9znkUAak4uhbmaRGMe3BYZVFLEZETk/eHOcduvStuwa0sYg5uppJnETbok817NHIK5k5VhuOcHPPykDkVgNqE2pRwxtcEwIi7YwpMRQAbzkN82ePcHv2rQ8N+Gdd8YeI7bRPD1lNf3M0ixEw7xGiRrkzzFF+WBE+Ziew7UAfo3+yVpGveNfHPh3SNCeKNWkj+13LrKyxWEWGnuLt1BCrs35ZgFGeBivpn/go58TIX8Jap4X0u/mtbPQNCg8LWVlBqMj6ZdA3Nk9zfzWpfyzd+dFFiQjKqsgBAJFfNvw4+MfhT9m/4bXGjeGrqyu/ilfzG11fVV8uaG2iIUtaI6bGESRjqyg72K4xyflD9pTxlceIvDa3c2rwXrXr200ktpLPJb3E08stxIoM6q2QzHIKgBs8k0AfI2jLJqFztVJAyYE06TGRJJA5wxJ+6CCue2VJHXA7vUZ5W0R7W4JlNjcARKzYWRZQMkZIJX5c8ds+lcL4VmhtUZbm3dpZ8PC4yUVGBIdkUEsMYxjunSreoalCiBGbc22TzGQuGEQjChGUkgnfwBjjJ56YAOOkYxzs9u5VwGmL2xkVIM5DIGD4UAEDPOd2M4q2C80kc0cgEsZiCjBJ3qobIXJ4yWH1XpWY7QqW8p32FmLB9oLRgjAKhiASPcjtmr8BQRo4wrsSqgk5UDJyAo6/NjJNAG1aXKxJIBlbhiyo5UiQBizM8SgARvwwPOQH9MkbtnLJwCjLvDh0ddrNLG5ZC28nB2j+HjsQelcPOz78qzPHt3l/LKor8bsHJ3EKfXPzA4rXg1GK3jWJTyCD5hDEpuTB3MrZPAX8+lAE2qShAu7EiFpHVgc7dx3HcpwcDcAOgJrm5JWnBmMUx8oNGjZjWLagULgleSGLcEkkEAcjNWdUvFkLhFXy3wA0bhlPQvt3nIG7r71hmV0iZfMAGDwMYAC52EDudxx6ntQBS1aQ3CBCxBQg5wNqLhiSxQEkklQAP8axfmVTgEyM42qoZSNwIAGOnAHH9K1pWTa5ZGZAVbBxzgcHORkYqhbRLdXagZWNZV3FcsSd2dqk44CHOMge9AHdeBNNuYbuK6W7S18yRFY7lWVkJGUxIPull68jqCMkA/bPgeP7NahBLPO8wkHyuzPLJvaUFgWJVQpXOB85GQcYFfOHgTTtOLRRSW0jIQ0twAmLgJDKsqhWkJUMUUcISQQM5xivqfw3eXN6iwqLKGO3kiEEMVq8bTfaGL8yCQ+WQmAxVSPkHGTQB6bZXkzWSK1g7lLeR0kyVeXhUixGceYAwOODjIBycAeL+PNS068/tG4DKiyB4RAxRLl5GcRFLiEH92qMnG7G4IAFHNezHVDb6FMrWyR3SPI3kCXe/2aEI0cSs5PmoWk3bidyqpJ9vmPxnrtne6iLaMqXAE5aVViiNwH82RJWZuFzlQMk5Uk9aAPLLewJ+1WkUnnxW8pZiwiBTaX8tDIqrn5mK9Wzxk9h6v4fto9NfTY2lZILm0ZphtKAIY1aQxyBsSSDzHBHGMHb1rkLaKyLxXKzW9rJciS4Ons8gluQrkpibODGQjNzhiMADpn0fSYZm8uSNYp0hsybuKc7cKSgMWUbG4yybhg84UHsKAOo057SzQJapctbzNPamYRiQzhww+WBuVJaU9T8vUAGvpH4T+BdTN9b3OlRnTY2RZbyOfy5I/s0kCmQIHXLdAz8E8YJB6+F+HtLubjThOEmRxMFsIlWNxv8AN85GjTAb55Bjpj0z0r79+H2ny6f4UuLyW8eLUWtEiWfbGqRPcQM80HmHqRL5YGAD3B7EA+j7GBZNC0TTNEuku2mjYMFZfIczEnMUaA5kCRMcgjjI7LVybQpkhjmF/GzKIY5Iih8yOQNlY87MghyB8zbT5mfQ14Vo9zPpktpE2tsd0kdiLaKaREju0iZZgYlb5GVFJcng5wQWw1ey6Hq1zdWsFrc2yLZXLQoZ5DJKYIwwMLEpGSp+VOfujcAWA5IB29zZXOjatp9usQuw+nQzxTjHnW4muovPdWjXdIu2TB5AJPLDJNejap4V1PWfEHhpLK0+2yax9kEi3EBZUheRd2xk+7mFW3Bs/ePUjIoapY6aYoL4XmJorWCxWe3dHSWHzEHmhk3Eb7rzAwwCBz1Ffot+zl4IsvGs2neJpbaI2Wi6DL9laPZMUmntykckksgDIBGrHJAIZwCACDQB8r+OobvTrLVpTAZZdIVQ1vGBEEeGSOJFCbgxRYFHzEt155bNfE/x3+JdheeDLSyVUt5hE0EodJLRVk2k3kblSFmj8wkEhm6AHb0r6k+PXi2+8KePvEmkRPOdNvbqXCoI2BkQlC0hmXaQR3bjIyBxg/lb8fNZ1vUjLb6Po13eWHlTR2slijN/pO5JrnzDubdw77scjnBxjAB82Xmr6x43eztrfUJYorG7eIWluUib5Z9uZQpx5nyEqSpCnpwM19w/s8fCTxjqXiHSNNknudShupred4CrzO0kKkwQ5OQSIs85VQEPAxXzD8Ifhtqlr5Wt6xp1/ZpL5ssVvd20ifai0kxQKu1SVOxgMElt2eMc/op8BfizH8P/ABXEtzbtBctJZW1qBH5zRTiQjfIXG2BEBLbjwCqjknFAH7TfD34bT2mlaZo1/Yx28MMMM3lvGph82VVwGCMY5SyucHdgDOOma+df2k/2dZ5jd6n4ftkivVtGkdoUb7KiAPKAys3yrkEgEnA5PTI+5fh74oPizRLfUoZkkvb+2tJJCWV3jCpGnBjA8s/wrgqqjA9BXolx4QXXNNms7kfabq7Qq2GVgyuhG0O2Q55YZJPUUAfy3Wp8cWsuraPcW91dKJ7i2h81fMMMcRdDsbOzyWWNjjAH93ng+S/FD4Haf/YM/iO6sGnmljt/JtY5I1zNKzLK6vHEdrK2TscqwBwuetf0OfFT4PfDzQbe/v8AQtIE17ewRRm3uWCy2V4FdbhriQyuJIzKUYbSD8uMY4r5Y8RfAW01PTEWSS2uXW1eSeGK0UWdrHOJFysfPlzKGX5+PmQHB4FAH87un+Hr/wANanNaXOlPDZXiAQEGSIIyoHVY5DGSu4Md3TLHjHSvs/4W20snheO0tI2e983MxktpA7IEcnZIVISI7SN7Z5AxjPP1x4//AGc9GnFit1bFJJUmltLpiEWTyysayQgHMjqwAAJ6j0BNdf4L+FB8M2Nxc3NjKXt7eS1tRJ8hmjC4cykxkGTy1wuMFTyOTQB8wPatpOlXUV7HG8QhMcMiGQ+WCG3SGMoMOxMg24G0MMc12Xwc8G/bba4W8vUmju7mY2UCJJHmVGGyRo2xsGwKByRlSDk5ro18LXmo6xqtrNaPa2sIZjDJKJ3EbkRQkyFsPKXcE7lLKACTxmvqb4b+EdMns9EgdEj/ALIa4hNwwU+aFRYkWNkj+WIhBu5JJGcKSaAPmr4g6bqvh3TVh07fcXnnRwAvLGGmEqpG8n2MvtZlJbLY+Rj2wK+MvE2k32gRXNxrBurzU7ySVljjClbBnygid0/1g2EZ6kNHhexr9SfiT4JFnds6SxywQf6RHIvzSHerIFLkcAMpI4Y/dPPOfmqP4R/8JFdSz6ib6SEFHQ7N0kl3LkoiovO8tI3H0oA+FdG0K81CWykngnuIYrnyZoJcSSqZJmQXESBsyspZuM9RubIwa+o/hnp+oWMmuWcn2sWBtXWIzRPFMzSNKwkEbZ2wrCvUEbuMHHFe76X8MdOtrq1uYrFTDptsbWaXylhmuZGUyMzqkAUFZFTJYnhFxxiuttdE0vR/t1w0MkltPaiKSdYybmF45dyrArw4jYPtOeSMZwSKAPlyR7i9uxpGlX13eSxwtJc/Z/3yaZDAxljhUyuxWVpRcB1UDhckkHB+tPht4Z0zV/DCLci2uZIJENzG6v5McpMTgSApudiz5wQB1GOlfONzZW+hy65eWUiSi5FxIpfzYryaQTH7XuJU+YpcswUcMGPIBNe6fDpb2ytbe4NwIUuYrYm0Uqbi4S5VCZ28pm2AeYnXLDGcAEUAehad4xt11i50i+t4Z9KSI3VyixSRRRQxWkUjywqQrQTpjBdONwUuCpIOfN44s57pJGaNkWQXG029ofK3NHOynhgRuZvnJIbj+LgfANx8cbs2V1PaSBrq7tU+0+ZcbZLqQbgodAxKpIoPAyRvKsTtrH0/4yxWyWYnljjunu0U4d9nlKsbTJbzMAWZZWIJ2gZLDdgDIB+h1l4o0TV9QjYX9rpltIs9wt2QyuzDE6Lbkv8AvMrvOQAAFLYABrzjWvGVjJLqDQS28yNPLE1wko8u4WPb+/MkbZTcjZBJHAwMgivmDUfi9Zai8/2nbGYbnEjp5ZN0jM0MM8TS4jdlWJl2gEYOScsAPMtT+J1vZW+owSGc208hFjEPLhkSRSAI5o2kAQmF2yVw5BBGQQaAPthfH8bwQRywDzbW5VYSHWTz1wfszlAh8oeYUG3cQQBwOSLdp42t4r8LLbRSXMycqqxLNK3zSCJcn/WAMCARypyDivznuvi5O94FNwy+VCiIqhBNIocSiZiGPmSDzWy25iducD5guk/xiNzLYAaqhYSOoZIPLk+dYzG0vlu3zlmG4kgAEMAxVgAD9Ur7x35dpp0unMs8cNjJPI6ExQWc9xvLLvEgVzshTIzycjAPFc4fHE1zY2jGey3zS4dJNphWVljHmMAD+7Ic8HAJGMjGK+C734w28VrBYreXReVoo7hRO0Y2wSMbZ4Qg+RRIz7txw3HbBqCT4pzabG0Vy8UYE0ZiCsRcMhJaWJhyA23B+Xdkn0oA+0Lnx/ezX3lubT5J5E2gyK0ixRGJAgK5IAAI5JAAOcYrrx43mWF01S/tEitCPKjhCzT3AkJeQRxR/LJGwmVzIxDfuwqnBNfmZqvxv/0tZIZZHjiNxKS8himL7XkO2VWAKqVJwW+ZVGQoLRjRh+NMc1jbTRTeYRLHHJEsfmbAPOUFnbOzOH+6dvIyAFAoA+wfiT4mjm3XVqVZVhKxyoyiTEqloiUSVlBZCoZeuPlHWvjbxLql1da5azR2jyRwh8CSR7dGkdFj3yOFOVUuCFH3mXBOM4nk+L0V9Bm8ZUR1jZdkygGKOTypFO2M+XIXcnDYOIhsOWGcc6naapeW80R3y3Ej3EYidy8SBt/nBpOSQGAy+Bzkk0Acnrf2yG5jnjy0nmRuZNimN3JLeX5rghWCsvynPyljxisbVJp4rQSPDDHPP+4keGZZfMVtsxV49oZhhYgCAqAhhubJr0vUdNaIGQyTwPIDJDKwOw4AywRCS7sjOAOOv3sFgeCuYvtuqLLFC7wPmBFkgMg3ZOUiLtgSBH+Y4yB93mgDHtkeB9PV44bOJCxkyTIZJnkMqSBNwUybFQHoMRFj7erXEV/H/Z9zBiKfy2mkkdGAK5DLtjKneAy92PAyvIArk5dF8mZreRhHI0kDyQNIm+KPcWMcTDOzCYIZfXBIBxXq6RXEyLaySC+j8trNNhaORrdkYgCViArJvXjGwmM46ggAwruznuvNcyNBvghDgtMu0yFDvjmhQkHAdsnOd/Qt18w1PUrjT/GVqp3yw3BQt5jv5ZVmJZlMpZio4wAQABwMc19P6Vo/h6HS7qO+nktZo4hDbXLXAMcnlATkOkyGONtw27yMbpAMkEivlv4iRC68S6Zd6esFraSSiGK3h2CV2hfa7SzRRgM7FySeMjHQDaAD5i+Ifgy5tvFuu30cBUXl+t0u+IFEjvFLIhLyYj/eRPzjkbjk4wK+naHrdox1W3+x3aQTxQPvWW4iUzQoytEhwGbaDu3BsAjGWHy+9+OtFt5das7i4nAE1tEZpUlZ3jk2KyBkB2qOXAP3gST0Ciq1lpkUUSxSyRbJNht7be+2d9wjADPL98DLYbBI3baAKOgWT289v9sW8SO6WJU2x790gdWJTeQCAwPyg8ZyPSvSJIdN1K9T7bI8d5FcOjhoRJDG5gj8krtgbGZSBjAIZTzwSaekoZGWMoAWnETxmBUMIjYBSgBwAyggjO0Y6+noFjots18Ihbyh1IuN0UbJcQMG8y3j3K+IVYlBuLbSc5yAcAHDNYrPPFAjy7mVcrGqBdky/MJdpB2qvzAKGDeYeoXB3pNOgtoTYv8AZ5o7sBt8W4CFhGHy7M4wrOsZXO455GBxXdCLT0uy10uXWP50t1thNLHIWeRnugNs0ryu4CANkNkHCkG9YyaHd3U+XjXEC5jeUtMjlQYlYlf3nKYyMY2gDI+agDyGLwneR3v2P5JD5YuEVFILR4dcSEY2YLtyOMv1rqdO8IstvcNNbSovlSK0qyPGscoVlUbQp8w7jjGDgnJI6DuG1HR7We2iSJriffLGxQBDFEwbczLkGV+W45YYGV4yN+2ur2NpPLWORbgrHIu0He0kiyxFpQpKXGJACPSPqMCgDgLK9g0yNYp47dbt4/KMwDAmGNCybt2BvMigHjo/HIBqG11+4v75r3ThHBNpVzGJEL+WJzIokCQgKSWC8Y6AupBOQao+NIZZQXW2WGSFwHkjVtskYZiSV5wc7gSMAkD0Oa/hvTLlmgFq9vEtw2ZJyTudkyqxyeah3YeEEFcA5KkDOSAe86boGo6tCl5Mgu7iVg5S4Zn8q2mKPMxbbyAytnK5ORuwAK7zQvBE1vfzw2lmm2cmbc5jZJo1jlckvJyGDKOOcntnGOm8JWllFBYvexm2mNuiJbskhzK0LMrIfLIRJJd4Ayp9egr3PTtEtEUTQvHBKOFklUMzyN+7lYI5YBgjuOCFw4z1wQDzDw94UnjmgiubLyVuFJRgWWTyWkWQ5YhRA+IwwZcBlOOcHPeW1nbaZfm1aGJY5REFm3bpJI235glmQmSRNpG8EgnGDjcK9Hh0ux0yxt5kuHWWKArI3mfNIuWJ+Qkgqd+NqryAR0zXnnivU7SG7t5bRlctcrHBO7JGq3RSYusqOVYu0isoJUBcDnGKANWXwnpxjiu7adt0t9MLm3YJFBbkFJU+zxKrMAynaAXGNj7tuRV+Tw9a3MlmVtFtkZEQtghZDHGnLSSSMHV/kJTkBhjIPI80tviFbrIr31ysEcUrCeRYnjRGColtA87Bo44mcSEHBIzlgo2mmD4mwarqlxbW2sRva2cd3LbxtbNz9njd1iikinVZEKt1IByNxBzgAHvWkabcac1ubSRYY4BJJMu/adjgCUq7HALQlsMAOGLYzjP0J4X03SbvT7S71DyoZLhSUndTnZboqxFZFwJwSwHoCDnnIPzJ4K8WJqUdxdu0MqzJ5YDJIS42/vFSORAsDB2AU7sHOckDNfSPhmwhe1gKTtJM8JmsNNedpohIWAB2RBg4bMm4LjPkjnBoA2z4Z0q8njWaKKe3mfY11Gx8wzZlMSwQBPv54JJyCcY6Uw+G7C3nkgijjW1VleVyUM0bFCPKkAU8/OwI/iBB+7irhlvLBSLZ7a31CWSfarAZEjxOHdFcERoCkmMAsPK5xjJboF8t/dTwXtykTwwo2oTu7paqoAUmBwpZTvkXaqLkb8ADnABpRaXo9pp15bNYzz3LFPM8llXCNGwiUlpBhy+0gDfj+6ARnw/xdaywW9yGiUTOhZpQJPkZMK+ApAjkw+SCP+Wme5Fe5vdSh5pEkN0ru4EqQSFJZS0iEHzxyScMCPmxg54ry/xfZSTaf9suEDpP+5YW8imQ4Cgp5SHcF27csRtOM7uM0AfE+s6vPZXTB7n7R57Z+ztKZDC+G+RQwyR8jccYOADg8Nh8Um5d1v7JXNlENse/Yxh2734KsuSrA4YjDDgg5rqvFPhO3nukvLOB1uIyzCRQZDtwgw0cXGwPk4YZBGSBiuPtvDepXeoXXmQytG7ZwIY02MwEcbnYcFR5ZG3jrgDOTQA67u9EujAyqy+fGzqyMXO1pCAT5WRk/MVxuBB69qk0x/D1jeLE12bu2kUANclJfnVmYruU5WLgg9GOSCckk8nqGgyaa0zSJcMkMUieTAQgQZKfvUbGEwOSpGF5CkivNNTW/jlWG3uniti5aNsl5FYZ8xJQyne4G3H06nkgA9Y+LWsabItvLozrAlraRxRpGYQWC5MikvGI0j2lhg9fMwSwGa+DfGPii60+5eZ3jMrxCAZlnlNg/mspXyk4C7nJBICgZIPFe9anZX+tiztUuLqUzxGNFI8mDzJFCjeRH+7ywbqQMd/umvln4g/DjWLcyW8Ud5I0s7KTHvNvGCwx5crRnzyVBwGC7dxPPBIB1fgXxjrl/dxiBkkjiICLkFlVZCQhcBfM+YpkAdO+Bivpey1bVJrYzyRpIbVPkfY0sp3ICQpBwAZPMIyFb7wLfdFfC/gnwt4w0KNi00kcsDmSLDhBJEST5ZY8KpwM47gdORX1PoHi19O0yODUoFkkAiuNxup1BA3EROYJFBALbijAqSc5JzQBvaprVzZQzXssCtEIiJI43dGYqRtmlRZwGkYxooXBKhSCOTXzdqPiZobg6pp9y8bSyeY2nLGsEyL5pBlTcSpIc5UjjjnOAB6l4v8AEdlqMct3brEjR25hltrQTQo4CSOqb5ZCZ5A20Zye5A3dPkLVvEl9NrDwyyrKkDCOGd1SGVNzkmI5P7w7hJkgN1656gH3N8P/AIiR6lEmWl3wMrPKqhWwNkcLLIGUpKWOS3IO7j5RX1Z4K124a882N3lI3P5kaceWknyksF+XIbPBJOR16V+cXwZ1KZNRlt71LVrSQCNCxQXEkkmI1C5YcDKFizZAJIB5FfbHhnWLu0X7KLOON+CDA0JaVmcblEgdiwUJyMAYYepoA+s7XXZpGRfMW6kGy5ltZSHQIGkx5qsN3zMCDkEEJkLyc8Z8QtVvdZt4JmhjSVpEYLBGsDxts/eRjyiCEyTgH2/3awdN1F7mG2WIGLLSG4LspaQLIxCvGxypAJB6lgR1A49Aa1ivLREdAknyEbmCsWMefKVcDqjEbTz8oIKlRQB8iXaXS3LmeI7i2Q5GxkRJcZc8EkbWwcHCkfjvaB4zsWll066/fTqW2vO4kcrtVyzIoX5gzYHGMJhge/rfiHw3bRySx/Zo7iLEjxS7UVggO99oDDD/AHQMkggcDkGvnbxNpiaTdw3lrFFK3BjeU5cyoWRwDCy4BZX4YYAUbs9SAe533ji0ksYLWWMzSJEEW73EmONZD8saiM4QgR5PqnXnA4O/n0dri4v4boPJLEI2CEAxIchZCTjLfIwyMjKAZz1ztKeLU9LkuGgY3fkoI4oXDLuJImErM42LsII4OcjHavJ9d1e6t5Zo7q0ZYllWNHmnYIhLDYFUAFdxKsM4GTkE5FAHsGk6mL15vsT77ZYxHcRssYlxDKkaogZvmkZgCNvzEDOQtdlFp+hzx2kWqFbRZJQPMZ3ZGGSWjSP+O5aVSMj1xjA4+ePCfiC9sdWijg5gMSq0W5ZhE8m7zGLFcoWzI5Gc4wM969xt9V029NrJfyAS2flyQkM7GFAgCqikDHIPTgDtQB7Mmg6bqdrFNaWy2y27N9lZnZnaMOkMMQj2DBCB2+ZsYYcDOK5/xD4deG3uQlsjzLGUuHxGGUbVcuoBO0Et0IGdxJ7Edv4X1/RU08RJfxTTXEUoZXXLRqqMyqmR18oHli33eema5+98W6XG01q8qsDE675YtryKx25SNVAaFTgegwO+RQBZ+F/hZXv4rlvuR3Nqs8jll8uY5dQFhIBckICCeBnqev6peHoYE8NRGWUtC8EYUrDh3/dgkKjyDYwUjJwOuQRX5mfDSCO41CO60vVLC50y4uLe6mG63Fzb3Vuu1ojbeYZQdzsFKja5YYBIzX6G6FqElxoMSBZFSGNxGmQAzEZZtgyAWYYbIz0GcYoAvafpVnO076XdSLtJnnty5SdlTJaQReYfPjVoS25jkHkYGcehabFdQ6fEixNIIUeV5P3sgSMM+xJpSAV5YDPAyMDkjHlOh6tLbX8flwR7ROsh+ZI4ZIl8tZY50IDGRt9x8qgoyoFJUnNe23WqyTxKA2IYrd40iiJyIeHEXmKqm5K5GC3ICgAjAFAHA6xIZIy0ssvmx+Y6GRwZArM3yEIoDKseV+ijJJBryJYrqK4mk3xwGeTMdzvJ81SxWRfJXG0GMADJAyAee/rusTec0UsS7Ckxc71DPNH5bKQ4kQ7cNhgBjO3k44PluvRbES5kOfLnEwTBwxQ7lzGDwwABbPJCigCDxBqKLpdw0vAQAKoDrkbQzkgfeBIx0wDjHXj89/jhJDf6jp1zCC8KHDIi7CWK/KoJXGOGGVHPrwQPtzxHqIudPuoXVpJGiYAJ8jcquFXDrj5SRnPYg9q+Q/FvhuW+jtYraTbDbFkeQ4l8xvmPlZ2sR6ZG7OOSM0AfMTeH4tRkcCT7Km5n84xGSTAblmDLlY22AEEfLjoSAtXbXRDOY4kgLpIqiJpCc/PI0SAKSA7fMpBHYDt1+itFFxZLBA+hRSCYolzcqUDvAMrKsDGP93LuwTvLKDnjmursPD2kGYh9Paytws2x1sxN5ERyY0kiAByCFAbIUF8n1oA+b30sW0UOmW80ilAY70w4J84RNEfmji+Ynfyp3A4wMcA4cnhuMXRt7uO4DpKuPM/dmW3KEh1ycqhk4BIUHBHpj6Y17wbZXchvNGgjgMpeSRkd4lGw/upJEf7zjKYKkj5c5xgDg9T0K+s/JFvi6lu3KSSXEibmJBkDFnUktleSd3PGccUAeHRaRC+9UstptLljM6RSSOwwMLuydyYCFc90J+nRWmj3+rSQ+X+4jUhY4mEjLxJgqEdyxTaOMEcNk8ZNem6VpyRW7tKs0EskPkytGYyku4gu8gK5LhVYdV4Q8GrdtokETRlbp7edQQk22Mq8RyuV3ICHGM8NkehoA5PVfDWjTmSCRrd4o44GCxwmH7dgCN2OSdpxwRxkEE5HI5y6+HlnOyvHIsfkksB8rgQyqsokbd1XDYyoH3j2r2SLSLSL5JyZDlVEjhXaTAUiTduLA47Dg55yRir8ekQRbWjgCWbysJ2TMRePYHMW9kJWRl2jcQRjecY4oA8JPgCzUKkpuE3y/umdcwFCBhESNR5z7x0HHAwtbOneGrG0kRt/mhZAoTzfJUKSYt02QN1uSsuemCATxXqdzpMk0oNvcSQQxbxsUJN5gcJJGAJEYIq7+MAHKkgAYqmtnDbytGyKVeF1mSSP5JdzHc0fXYV3KcKBjbgDvQBx2teGVS5lAUKbry3j8mRfKjgYGSLBQYYhWRVAbICf7QNUpfD8ULlwpxE0bNNInml9wJDO8hBJ2RlVORgjAzxXoNgypK8drZ30ksAEISdWeIKkPzvAZW+RArIM9ScFTnApLnRLeaKYFfMvnlRmCvgJuz5iAiQjBLA7tvbHGDkAwdO0/S5RNuA3bRIsgwQGDBNvUbj+8JwNwx14FdRa6VbtaSmV1YssT7pQVdAqnaQpYjG4t14w+OBiprLSI9Pe3tUkZp7pHZomUyxxMMnY03lAK/yEgAk4YHk9O4XShY2jXKB5mTg70VsCRVyVVs/uwQM8/wAXboAD4y+KPhG21NdRinlfzkQxq6o4mgDjIOzYVBIZSAe2AOpr4L12xhs9QOmPMDDA7QgySp8rSH7rGVMNEP4gpGWkBz6/qB8VNEvbzT7mW1tgXWNndog0XzzYyGBYYwSCDgemRgE/DcPgi9vfEUAvbL7XE7pbXCvaSkwSMY3MhUnmMhuOWAKZPTFAGx4I8GxzaZp18rFhiQGIHy43lTEjRRop/fHKFsAKRuwMivafDsFybK6t2ht4FjRgAu8SlkULGAHOBLtCMeCctnkA1d07wxLp0cWmyaUtpNbujpdRRuskLNujiduiuVUOXQZ4JBHIrtnij0y3lE7QmCNBK0+2JCVchI3VDIXO7AzgY4J9aAPOrtvsAu2ES+SLeF5rmRbaUPMAxuFjEYAijDDnKgjaeWzXg3jrx7LZafc2sTIhDyOXllCukAZG2KWGVGY2GRtH3sfeNe1eMNb0mysZ2EnlPJG6n5U84oD98qMFiMNhie3tX5ffHDxNc3Vxe/ZrshNsrsASpWFdw8w7Dk8r93G4hPzAOD+J/wAZ4rieW1iuhKT5uI4FU4YkooLkZJLFAM44HSvmTxP4vlubHzo18uSSTyZiwiMm1BudQzqyhtwweMc/WuAna91nU2meaRybtogqgk4CArJuIJCB8bs9u/XFvWrNrbSzPdISsDhFjRxGk8z5DMh6uUwCwC8hhyDQB5jcXTySzyzSu0sjHknByWJZSMDOQy/04rBvZriBUuI+VkWWAuVJGC2WXkfKenPH3TWldXKs/wAkMSGNma4LxjaFyQBvIy8p59icCstI554lKAEx3ByhGVwwyHKngjG4dPXtQBJoVw6TFWBKkA4I+UHJ5YEHOceldlPcWsts+44OT5jBVbZ+8BVsgjGQGGAB97jNZ1ro/wBktlnbIaYt5ZVHCEgAkM6rhODxkjoajFrOwIBbazAMASA2ORnP3sNyAeOKAO68CvE2oQtLGSgZQcEI4yw+YHHzMBgjHp6cj640C7hkmt7aO3YFZEZizpCkqSbQixb4/kYDeWJPTBI6k/IvhyGW01CNUcoZcpI5ZEdI3XCnByM/dyOvfpkV71pmo+XdqI7kt9ligRJJZC4mKIqyNwfm/ebjjHA4HHFAH3t4NltYtOjuLoR23lyiOaDJlkw33Jt7qFZW2sTxtypNeKfGH4r2um2l5pdtcLPNI7LZ3rT4+zy7gCjKh2cHbkgHGMYx81cxbeO2j0tvIvbmezt4GQywjGwiMs3lqQA2wMwJI6eh6/HvxAv9Svrh7pTLNHI7srspdHHzcMc4cdDk9c5NAHHa54kubnUpnmnAcSt+8WQbGIYiQxgjEhx6nJLZBzWna+LrqVk2yxQZbY7RDyY2ZiFdw0SnomBgE56jjNeTyyziZw7bgCPlbDIFYEZxnA7ZPapI7iSCcSCMGIEKYzuCsSpPY5PHcZ4HrQB9DWHiG9jzG87pAhidBI/+veVCQ8auN0iARsN3cEE8nFe6+DdWubqxiWaRvskrJFvYmQLJISpdkD5xgEgkAcEdRgfF9je3MlzF57FuYyWD7yiHG1VBP3cE5A54r64+FVlNqVosXlzyxI8gIG5Azl9u/YTyMEHPbd7UAfb/AMA57JfHXhOJ3luUe/gUzKI0ktmdzG7jzMlgA7nAyfkGCMV/dj+yFbm2+HOiRxTtIktjAyzLhthMQwSS3zHaynr1r+Ij9n3wPayfEjwrG0fnxxXVpOtvEjyzvPbyicCPBy+PLJKjORngA5r+6j9mWwt4PAWhSWyRxRz2FnKYoEMcKEwIG2KWOBnb7Z/GgD6kEhRY9z7gEw8hyHY4ADYAwSSvPPb648M+MfxAs/BvhLXtUuJ0jjsrOaWdkkXzFIjYqWP8BJ6bvUH6+tawXNlIFO1kUPGS7oA4JYZZMEDHXtjivyM/4KQ/Fc+Bvg/4suI7q0iebS7lJFnYxedMwMUJ8wkfxMmSew56UAfyT/8ABTn9sNviJ8Qda07RrwrLDqMq3RSYM0cdm0vlhJvNAkONxI28cgc1+aXhv49a5aTaFA8txJbW0MZ/fXLu7XG5oncu7EKm1VwMKFDdcYFeTfGrxK2u+MdcvJmaSa51G9klvCzyrM3nPuWEt0jBGBlQevJGK8bsbqcToA0gIZfKAJwCSOmW4yMf5FAH7ufCb4rWHjGxitri4d50KmaKVkkCuyxs53uDugdRg7ARwfrXZ+KPh1o+trfQ2V48MqANF+8kiiRFZ5R5aN8qqwG3AHymZT2Ffmh8GLbxBaw2moW0gnnt98kUcMkqrEjxMXZ2B2zybJX3Keh4+YjFfcdl43Gi6dNLq8txI81r+4t0kZQskxDYkljYGFl2LnbkchSeWwAfOPjHRNQ0uQpexRMkckscIUEb0jZwrGZUAKnKkfKeVIOV6/FXjhZUuJ7h9yLLKWQnKtEQOIgobnC4CkgfdyME4r7x8SfEPTtRvbm01I28lm8rhbcDF3GGjby9zTA527yMjGCSMDANfIHxRsrRFuL+J0MckriOMlH2xbiI2G2QYkKqPl5+U5PrQB86TXIklIbcdihYxHgDco+TJLcDOSSOe9epeBru4mMyBiz/AGUuZGOXBRQi/MQTsCrjGSvGeCK8fuZHeU8BcKMJjaNoAGQp6Er1PU45Nes/D2co1zGzyJJ9ldiArbAnKmRw3oGXBxj8eaAOX15mn1ZzOxkDvICxbqAR8y569a+gPgzp1ml5Zs0SGB7hS8sgCGHJBXLgHIDjOOmAQcbq8X1zTJWvZJVG5V2XCsrKQQxGGwCeTkZx0JPA5rsfCniIaGiE7iFdWjclgo2HLKQnrz6cZ59AD9T/AAVokltdQ38U9u8ircOrhx8vyIWL5OAoTYQRk87sDmvTbK7+1XEKwTrFetMZLdIX3MJU+Z2ckkglQ6kDglh9K/Ozw7+0DLaxFJJyGCSSfLOI3ZGHRXz8rBBkdOSeDmtIftAixnhOnXKvcTM0jSSSlvsdrgExIM7TMWRW3MMYXAx1oA+8fH1jJPot5BfzQsbq2yLeGaGbYxj3q0hQEeY525w2R0KgnJ+bv2Pv2mtX/ZZ/aI0ad7x08NXupLa6lEW8uIQz3C7JAoYbduRkZyOc15ff/HjW9TZkvLi4urZvKZHklMm0BfKRYgX/AHaheSfukgYA4r5y+LN1Fd38GvafJFGuDKWQsm2UMGdVBGS4IB6nkmgD++fUvjvovin4faZ4r0fU7exuL7T1ubK5tpTIu+batmC8CZfc7pz/AAswBPG6vxV/aY/4KJR6fqF34E1+9l1BI57u1mS9EbSoQFJiaEquPnY4faQyg4Ymvz3/AGZf27NX0n4W2PhHXNSE8ugwvBawSiRjLYpEg3s5bnZ8hXBXAAK9OPi/9pvxHaeOfEg8TWt7DJcXUvmJe28zyK25R8hkLFkUbmHT+E8ZoA9l+Ini258TT3PjXw5cx3mn3PmrLptpHGEgLqyb5YtpE0KkcB+VLEgniuz+GN9D4vgguWiWNrTZBPFAzxr+7RFXesZzGCkSckb2Lc5HNfnT4L8d6j4Z1BGknd7JiI7iEsxSWMN86hc4MnTk+ntivuf4Lavp95fTa9p1zBapcMFewPySXKqPMkZtmET5WG3eQW2njAJoA+nLbRF1u68mztYZFhkcFCjG0Ql9xTcR+7O4lPmBznrXT6P4Xgi8QxFbCZUgthGELK9tbtGkpdSxMhIyzbcg8gYA616r4TfRdQ0xLmweKL7RAZI5jtURuA3n/utxXdk5BIBymcHvpW+laFpk15fT6lBc3MXyRfZmLFmRQUWHAUOuAAcjqetAEGkPDbw3WmRW7rcMnnwSXaNPbqsI2yyNE8Z8wkkjBI6bccc2DYWkkoiitow+Vkuri4ijtrLz5GDlAvlf6t2DAKTgfw4FOttfAvtNvb2yhjEdy0UBKGV5rObbvW5ML4VyThSwwAuCdw5rw3r3ouLgfZIrZroRzyz7njEvMYVGlyVHmLnnPJ2+mAC/4dtItE8QxTPZRSRy3KSLIw8sRruKoYnTYGXcCvBPUcdK+xbC006bTFv7BYLfUtVhjxKDcr5twSYXhdyeJNgUMQSpU88nFfCeuX93fvHL5qm1KLHb+XiWGPySgjkEqucgO6lzyy7sKBkgfZPwp1a+1PwrpR1OKJ3tCptvIkgLJFI8kUcwVUJRcwAgkEkJ1GDgA+YvjV8Mb3wj4v07XdDtQw1f95PLEm6SGW682VVVGYLzMuQSvDge+c/wguvRahbeXJFAp+zT3SurQ3dxIs+64hZJX64kkV8YQAhgMAlvvL4r+CZvFvhC4gtrmO6uLayivUEWyKSK4RgI+dpBXzCQW6DGeuTXwVv12O5gjubOe3lSa50+5uwsLxw3cNyfOdFQlv8Aj2liAbgMsQwx5JAM2/v9YtdS1XYIGsI3e98i4i3YfcWmIfJBQueNpU/OozkDPm19f6hfwT3d6kMfnOIbMTCfeY0lCyLHCznKg7RgkgeWTgZzXvfiLw5c6npdkdMubSW6t1xdIxYSysCwikCudilpmDEEj5V7kZOI/hDXHjg0+6tLKaOKILKLlFDBSSSbSZGYkqmMbe3Qk4FAHzX4v8E2/jjwPr2hTGOO51DTbqO2SVWI+0Ro0qPFIobDfaVA6jOSACK/HXVbS508CwulMV1ZT3FlJHISMNDK0TkAnGQyEHP1Ht/RZc+HZvD0U7aZdx3FhlYPIuokjuAWAVJVlPyyIdzE7RuAUBsZBr8Pv2ovCDeE/inryxw+VY6rc/2vbqFXYjXuXnjQKSqp5wYjGPvcjORQB4LAqsrsRkRswKRMVclYtom7DYHbHHJxnFMhnDyxF4R5cR/eKSCWiPJT94D8/TnHOOmKuR2/l2sNxcGJI5X3xkKpKmMKGQ7DlgQw5PAI96vPd2kkQhhtllR4wJHaM5RlYs2w5+XhgM9+vFAGFN5cJdrOOQwsiq8qq+IzkgK3y45cqMknOAaoT3ZGJowkbFUiK75ZNpEeRN/rMFuD1yMvwpHNddavb20TxSLC0LsGa3U7JJHADpukVsiIHgjnGfUZqK+0yFI4rwwxRwy73SBSSS25lIGQrAghTgE/eHqaAORTVptqQyMWjDKQGYhWJOTlM8gg+/Wuwh1OyfbIk00SCOOIQooaRgCrP87Kdxzkg7SeBgcVhtpNmFkkMjxkKx8tly6kD5ELf3iMkn0HrULaW7RM9oZsQNywXc2Su7nY2CoCkkjgZwaAPUtPeNRGEmkEv3oLia5jjZGRVZmkUjAIwcAkAcDnrW9pjJBDe3N45lkig8qN2fcWkzJhAoJG7cBtIU/dx90EV4RbyXcJjXzHMfmgJIoZXwrbdqbupyPTgr68118N3KxeOa4l8s53ytkl0JMqmRc7nbc4JGTgjA4FAHqUN9pcsERmScXyFpIGVyw83JEIdhICE+cHkEjywMAZqKCTTjLcR6gZpYpGGJI51lkUvy2AJBh9rbsggE4BJwTXEQvNboblI0KIitHPK4JcoUL4LckcjC453Z6Aipra4e4ZGS2iKBg0xU7YouQBsDZCnJPzDJAySDQB3Ut2LcK1rayyxIrMm8edtijTYkYUsxj+UrkdOciufuddnIdXtrSXzWLyAoq4OFALSZ4QMPQY296xrjXZNgEhMQikCu1qAWKKoUu53csAOOnCgnnNcXq2rhjPLHbyH96265klACpNGAmUjGPM37s4BznGBjNAHQza9KGkkZ1AUxqsqbkIjTIwr5JBG0DOQcDj3D4qluofs88CXEccYNswZ1mjCvzudmbzNwLZ3Ak7uxFeS3Op3CRnBYxysR5JPGFwc8/w5YfWqy3135jJB9/YzFtxUYABwGP3gRjj3oA9Lk12J4mjlcIA6H5AN5YBt4AyBjJz+GO9Gn6lp4nicBjs+ZnwcI+4YfbkjaWwMe/vgeWxyanJuK8l1QKrIHDKSZCqYBwPlyfUE1fCXls3kqduVRnLMQGeQlgRhV2AFMd8kE5xigD6Hsr2KYO0dwcSNtARsszEg7GG4ZUqSeOn4Gua8TmUFG3qxbehjZ28xk5GAQMAdsDH+HE6NPdW+x5G+STYqnceGHAdSx5BPTArb1C5llXezjcFZctjJO4gnGDjjnjn3oA871cpC+3biQD5+OeuSAD7Y6+lJpriVkMmSY/nKYwjKDjaQOoKjH4/Wr+vWzTeXdRxB2KhJFjGclQf3mVA5wRnjGB2IqHSITO4G7btwQvUjB5IBXoefyoA6+CLzVaQJGCyl9uV2ojAgDaBgsGHTGfXinXEkz2MtsEiy0DhZFCowUI+I5GGNwwDgH+97iul0jRricIghAeRkUYYI0gYbC4Mj4V+T7fLk03VdClsjJHiXZ5UrokihsAMyHLpgSD0K8Hb6c0AeGJEfNUuI1G7a+SxLBufug9AVP5/Ws+5JaWSRQAhYlc4BwBwB+I6e9bGGjknUhQ+JAhcD5SSQzDcOCMn0PHGKz7idZVjiWJYSgcSBQNr5PLZwCTjIOSRwMYoApb2fa0hyRjbu6hVHC5PTsKjxuIU87fQZI/i4I7VP5XmBNjHeQxII6BQSMevygk0RMIZBI8fmKhBxggZIIBz1xzQA+FYRuEgfdgsAVG3eACisx5C468jPGe9Rl1VlZSWddrNkLw2WJHQ5H3eKRma4KuwIVTtYBhkAdMA8nGOvXnGaq/Mr4HJBGf8T+dAH25+x7+1tr37MPja/v7N5rjwp4otobLxLpnIHmROz2uoQRbuZoGkkAGQHSVlPQY/aXRP25vCfi2G31K0vre9s70QLcwQztvV/LXzhsfEkIB2fKTk4yD6fzCuJQELABSuUIOCyjCjOOoBB6+ta+heI9Y0K7W50y9ntXB3ERuwXAwfmXOGHXtQB/XV4U8Vfs9eIlutX1D7JJquowkiWQRXFzBdyRNFHKonDA7XkK/MCBgkjPNd+PDPgPWXllsl0nSoFhZYbSOxd7u8uxOgSCNYQVVGTMjuWAVYguDkV/ML8PP2iZ7aWBdUvri1vLZdse1mWxnYfddxnMZ6nBwOx4OK/UL4R/tneGdO/s5NRu5o1jggiuZpGgkeeYqv2h7bBOxOSYzkkqgDEbqAOu/ao+BVpqfinwxp+nWRnmubyJWaCADzPMPyxqvlkLJlSTkchjjg1Ysf2RdHjOmC60EtcMqpPDJAJJgQoAXf5QA+YMpJ+YHgZ5NfXGj/ABu+B+va/onjC88R6XrGj+VMbYX19Y2up6TLaFPNN9p3ns0BLyweXIoKS5O3GxwvTeMP2ufgpb3V1PaajprpaWxMM0Tv/roULqGwCAzGJEAYAbjnOCDQB+Z/xh/Y60ePTp9TsNItlJiaLy/KLS+ZApWRv3WdrnAIyvG7k5Ffk34u+HUehalqVnJut2tpZESGVWVkbJKpvLjJO1+CBjZX7i/Fj9tTwDp2janLYSWt7PqFlcx21ssO5R5vmKZYnRgRcrwMjkOGyRzX4qeL/HC+OfFF1ql3IbaMCdkdyzyOpRmETNGQ3IVgzHPbcKAPAdY0p7P5xvYBsqAxCqVyrFSrEAFs8854965WNYy2HBDZIJ6jBBC5x15A4weDntg+ma9d2NxKyI28FwrNGVY4XABVNo6KCep9zxXmUyDe5iJZFfg5UNjnkgcA8frQBNIxefejq77VYjaFUAIMnBAyRkdskiq7SPId7tuc/eyNp4OVOQPm5zTGKsFC7/M537sYPTBGOc8Ct3QdB1bXtQtdN0uyuL++uZFihhtkaV9zMVA2qpwPqKAKFvJcybYYtzNKQoXYWOWPQHtyT+Vfox+zL+y/LcXGj+N/iFFt0ovBeafozAtNOglUpNLGcjy8che+ecV63+zP+w9cTtZ+KPHOlf2ncyiOa20eNfKhtGDExea7Da0m8ZIAxzX6G3vw5v8Aw7piyal9n02z0yBlttPiTZMIo42AeQKV8oHaCSARnJzk0AemaX4s8H/YbDRks7WFraygiFs8QiAt4kMG2b+8fLZOwGGP3s8d54b8D+D7SZ9Vg1K/aDUQkxs44Y4Ft5XQ7sXfl5EKsAoBGVI54zXwvuvf7ah1OzsWihiWMq7XKbLmCedoDHGZjkOpVmZThu+Oa+0vhLqV3r0d7Yrbh7eJJAJbhoyqLGuWJSN+Y1y4B5z35ByAVL/x78QfhoLrW08TibT7a4SQ6V5cVw0kEUkTJbSea29C3l4YRcbpCQACRX0z4F/bn8IeLdP0/RvGPw7uNAv2thHLqkcf2iwkeCQq7bWYNHasFiLI5OTgDBAJ+PPiX4Ps9T0q9/05nS2uWN5NAVYwFHd3SERsP3mxmxkYJU189fCnxJFpeqXOga7dG5tEnLJHIFXzUyGt4QzKwkj2xxKw9Tjs1AH7W6Fqnw7+ImvNYWeq6dp1lbxB4rNb9bUXOoXsYIizN5crRRp5X7tQcFznHCt+RH7f1rp8PjXT7XRdTs9Us9OhW3uzYkyEywOwmiWTZtZhGseTj5gwIGea9k03WNGv9Pu7txJbXEry3MP2W+ljtUmYloFEkMpMT+ahOG4DjKjBGfzV+MnizxLDq2ux6lcHVJ8eXbxzpLcXMO52DRgSN++K2+A7DDHBLHPNAHxv43urvVNamX5kXa7/AGe4LQiHy1dWDKcBWzHwQCfmznqK5qxtbaYSCSXzmQyHyIQ+0/Iu8K8oO4hDjIwPlJA6k39S1KHVbmSSSNY50EkMMwEqpKikBBMpYgkENkkAjf142jlJ9TawvDZ8RhwUZRPkSAqGL4AGVIbIPIwxwKANt7mWN3XTwsP7sB5VTIXyzgANIAf9UowMbj3ya6bRL26eSSK7vH8gRJIVLhyTGvzLGWUDeMrxgE4x71xNmZbhH+yW6vtKNNd7fMaBiSoIUsNxxJwMjoOtdNpz3G5GkuWMiYi2AYYKhEacd1IJ5APAFAHo9jqkMAVYZ3d3dk3vgb7XAVVJMe4NknOTgdhg89BZyWy6i08VsIIoWckRS/ao9zhsCM5Yh2OBkBwclicdOHhuHif9yrExB2CSRpOBt3hipeI/KW3EAj8jgVswa3Yzq4guZorvy0t5TbKI2wFjz54QfvDuRNp4xvzuGBQB7D4Vu5biaWWNJxKJWkJiuZUdUjUxFGjFuhl3SEsobcAqsAQTk9Qb1kH2e9UyFVeGFpVMcjiQuAYFLBnJ3HaTnJ6k1yXhWG6isIr77QksDuiu8ksvmLbl3Z0jDAmAl5iM8/MMgdTVTXrlbyWKaVZRGjxr54bLyWyAIFErYAlB7nI/dk+goANUt1vw0hmCsfKD3Ehkmk+Vgqxs7rsjZYTkguo+THUiuPvLX7JcqLSV587BEyjAMibwTG4wGXeR0JBGMHGKriVZTHZ3DqsDKVWXMxJRlDqR9mjIdlVeTleWPI5xcvGS1WCztxEkZQmOSWR5ykojAkKyJgbGbYfLIyCeAelAEEuugWi295cut1cSKJC0EkKwrG+0Of4JH2qQ2cgqR1IqrI6i68u2lguUkgALGJcOWw0aKAP3ZbAG5cH5eeKwJZ55JJGvHlnYoZI3aEKJwDtVjGpDE5BBOCMg+lVp9UZkCWqAIkWRACGUhcD5nI4JHfgAE7uTmgDr7uSS3l8uSM7DHGlxZTYldGRVJaJsnyht3bSpDAGsC8sbdZZLhZFEUtrcFoJZpPLQny32W7kAsNpAJIVuQc5GTVtL1SnnXCTtdERhl8wMke87iCATuJXJHOQRjqTjKupDeylALqFWZ4GlWNh5fVWbp8iHA7jnJyKAMbUbT9ws6RY8nY7fvTggqQiowYBmAAJ654yeueSXVbtZpYyFhEpaNs/uzOrMWAdVwJFJbuD2PWulmf8AsozSPG91CyHKyljEZlUATlWU7nCkccn5iQQMVh31xpeqMjoRbSwwqgjWNF8wIBGwbABViQcAjJBGT3oA1JJ5I7e1WNwSWKqkbjcGwDnJzv8AmOAM5wvbg17H8M/Gl14e1K0lYiVL2c2s37xkLwsPLlEzYJj6EISdoKkjivDYUu3MTrCxhUH7PG0JWKbJZWOY2wkpCg5Jz2z2rYg1Z7My2xtpDI7L5BkKvOMFv3EYMmUQuCT3yR0oA9o/aA8Jw3SQa5oiH7DqUaS3KxxfvRKzM3lTlWIBAztBABVQTnGa+IbxGszKH81ZUQLJnyvJ8lseYcnYyzI2wAYcNk8jHP3/APDjxJb+JNDu/DviO4tH06RYwkNzMguRK5CCS3kXbvZY0X5Q4I79xXG337J/jzxr4ovtP8L6dBDo0MU2oxazd3ItrL7AIXn+aZAQsnlQOpz8hYABvnXIB80fD3w34i8c61aaLoduFN7gNcy3D2ljaBWAa4nu5m2IoTzOGYglsDJAx97y/EP4c/steC5dC8NrYeIfiF4htntfEmtRXEd39jUkgJpwbH2eJGVlcE5nKn7o4Hyd44+KOqfCrSZ/hj4Yi0tY1jVNUuIILaa6a4jSWNw95C5MkgALDkY3fdHAr5Ll1l9TlWW6nkkkmfdIzM0jklz3bHGM5B6mgD1vU/FNz4g8QX2orczlbu8luZCy9BI2870iJCDcehJGT1711fxE8SX0mkeHtLjihZJbVZZVaGCUuylBHKDtJ53leSMncCDwR4TbXEcF/byWdzJEqumHIKOq4Gd20ksd27jocDFem+Kbu3aK037pFXSlZJy0kU7Ey7ikPJUJk8DC7Qpx1xQBydjcf6VG8Ze3MQBAWQsvmFmVVHOAmMcc4ycYGAK2p3nn3DyS4cTbUxEgjAwBkgHjf8vfJOc1HH5UUaPbTmXezK0cqCN4y2CMsSc5zjPtVB2YSO7B3lRmMS4JQEYyx6EncTgetADJlilcRozDduO6YhShOMBiB8w2rjBA/KtvhoFnf9y0cSJE0KllnlQ7dzAsfKbZuPGASOmea5ws7uXeQMf+WhJ+Yk5I4I45A/76rUa73RoNuCjFRt+VNjEZ8wg5JyMDqDQAM8At2O+VpCWLZciLzDlsqpGQdpUZJIOTVQXDu2wBlBP3RzwBgnHrjJ+gqK4uw3yRryR5YjAJwMADG48kYqoLhImG9HLYXIZ9pychgwIORn17D6UAWr2aISpGkjyIij5mBGGILSYUDhd+fyNVAfMZUL4ibdySASqkfdLEc5PHI6e1UppBNKGXozM3A+QgjOFBGR1Axnt0q6bR5IF8tSxXAwqkMFJJPGOnXv0FAFSWcwzPDlWWMMArncGXGAAR94cjBA7cd66bw7pkl0IvKgZpXY8YwW+Ul1LlcBvLJ78bxjkVxf2eQXAiYMSCBksxAXJx16deO3FfQ3gHw68ptY5WZlmcL5Wx4k8xcKAs+wKzrkE4JwOvPFAHp3gTSYbS5R2We3EKW1xF5oWZ55lZ98KI2BJDlRkkgEDnJNe5aLOs08l5AT9sVWDW0kEESyiaRTHKuHAKqvDYB5JIJApukeFmfTHljt4pxbs0cQind3Dgou3aAykcYZ267Rt6mth1+wQpE9pHZanLDcJKxjaW2jEaKSHES4jkCxk7jt5bqB0AG+JLi4l0iS+ktpdNmyzM0b74GjYx26kLGoCx/O3HO7GBz1+RfFLC41K4iLNcxMSI5EbymYgtGTgk7EyrNj+tfQnjrxBcJZSRi7ErrBb27xqY5RKFj2486FjlAgdwDkgnHBGK+eJGtv7VJvERXlJKxh2jWIyqRtkKqNjA54IHJBx1oAIBLdLHdm0CizjgSC4RiPs52mJZD5b5MjKMc4wByOa+iPAkBks7aZkVWeP96MLMJmUxm32gtuRy8aA9cZHY14zZ6VB9ttrK2u5kN0yRmKORSyQsg8xpPLHzRCZS2BkEPkkEGvaPCAs7CVFvJdoVUWB1AnDT+YIlMACgNn5TnnAiwKAPprwHpqG2t9RuIJIGsblJpluYkmWZZrvy4U8lVxjb5jDAxgA4yePpWS4je3tRHC3ly3sqGFfmgkC/OpliVhvQI7glskYIGcceP+AbO2s7LUZluzqsLKZmhIlISNdrQGQgqBc72k2EYBZ+d1etW9kmo3Eg0+7ktTsaeG3uGwXkjWIiGJmzhWkIV128qhOTzgA6/TNFtLW7juILS0nt1itC0BbekcrQxtI9u6cgyMoV8kFWk2bcV6xcyvcppv2C0gtbmfC6jbuQYrd4Ydm6MK5ZSAFOTg5VWJxux4zY2F3otiLS8vJRdRvaBljjjzaFC0hmLKmHY89ecnC5ANevaHqFk4awBuLx5JGju9TiYSukszJF5lzLEgZUVwx5OCGI2nk0Ad0tkmoyLYWQjM1xa2j29lBdmYrJbWrSNCyqp8uM3Uo5JBXbg5yDX62fsWT3enW6+FbgrfebpKwNCVc3DvHbiNxKSMKAdq5x/DwT1P5v+HNB0LwjGb2zvkk1FInNxLNLFGlzLP5l1NbxvIPkZHbAC4b5AoBOAf3M/YS+Gq2fgZ/iPqeli3vPFTiSytpMGS10+KIRLLCu3OJ50kbkg7WUkscgAF/RP2IfAXijWG8Y+OtEsNU1C7uZZorK4ViljB8xt3SILie4Mu7dvyAFyqk5Neq+Gf2MfgToa3MMXgHQWWeW4klSbTNPeKRrhJIJm2qhJUxsCfu9B7g/VVpblQwnO1XGSikt5YAChScYI2bAcemR1yVn09zI88Mk3mBWTYJM4Ubn2qrEBWPy8nB4yTQB8ffED9jb4O+OdIl0+TwPomnzWNu1vZXFrp9uhjgRSsKxSRqpWXhioLkpgbuMLX8+f7X37G/ir4MaqutW1pfXmgT3DpY6lZ2zyCJTNhLe5SOYFFCBiDkhjxt5Br+ryPy9HRobhCkchXMsrSTvIVww8xy3zOV3DPTkdeM4/jf4Y+GfiDoVzo2tabZ39ndovyS20NwY3Vm/eIZslHGcZBGCM4zQB/Nf+yf8avEEOo6Z4M13w/OYbW4t7OQOiC2lBmVbS5eJ28zazDILrwATlcEj9YtT8RXjW0Mtn5toWiYywQmIFXRyHVvKkJVgyk4IDDAZck8dRqP7F3gjQ9SfW9Eb+xru2t0UmDZCs7W+94GZgmS6Mz/dPIyOQMV8R/Fbxxq/wr1q40fXd0Sbne1ZiscWowvKgS4RsYJIEq8sMeaQclRQB69b6IviLUmbUlVLVZEMcUpZh/rQMHYeeuDkNjcT1Ga7S8+DZv4FOm2CQWs8TRsiRkrAhyxDBwN6D5QoGe3QV5B8I/EepeLmgvreVYoFmlaZQVkRIVZWSQTL8uxlbucqc5BxX6JeEkDafG+I7rzFXYFiYqQ+3a5bOCOx4A4/AAH5teJP2e7xr+7nngnultIpHtyEVYEaRmZ/LUKQIi+WwOMnrivnTxH4N8SabPPYRW1zHZhZWLcF2mAGXCuxJVovQ8ZPA4Nftxquk211a3LvYxqCJBOroCyrES22TylJKqshHBI67eBXw18W9OsIpHsNLSEXDzDqpQK7E7cuq/Km4jdnPyknnpQB+SmteGPFmta19m02wijWF9st9O7x/akCqgQyyE/uxjhiQMpgcV9D6Voeq2OkaXpNtaxwymAyTO0YG54oRkkqMs3mBs85LNXssPh9bS5vLh0JvTbiTyBEJIJLuMHfErOAApQ5B2H7pwQTxUTU7iC8VNb00wmxVnt5VXdEAw/dn5Dja4xk+4yOSaAPDb6HU7+wjOpRSW6wrM9y0sZMhSJANyqMksGbOzGec4GCBmaZol7dWNmNJtRNMb37Q8gjYMkkcrRoGUKChYvHkMeMYxXtV7aatqby3Edgj2VzIiwIWkUsTIQNkm1cQsAoIYgYPOFBrVi0fUtC0iWS3sY7e8WIyXqLco7hrhjDE4SJm3RfIwQLxk554oA8O1Pw3NpsCOktvuXCXdvE8sqpcbPmhPmKQkokJyflyVO0HaMeb3Fv4k1/S9UXR9GkMNptS5uWhW3so3RXkYPcyAhmKM5zzw3Y9PXLLQtY17V9QMt1LHpcrRR3MkrBYmuI3kLGCBATMNgADNtXnOTgY9T1C1i0bwg3h/StJ+02cs2ZX8pQTHhcvMqvibdLvDElTtBJGMEgH5ganYX9rctdXUELR2VztnMUrtl3kVmVLdpQ8qeYrA7FIwegBJNnT7vxRJqaaglw9hBCsUSWogWP/RjcKkbtMPmeQqJ9pYE8KoOAoH1LdfB241vxRHHNb28OmxPHdSSmVJt37tHkVVi5znbuVgdpJGOpHVX3wztN0yQ2QMcLRpIY0DO5TeCWcp93buIAOMj2zQB/Lrq3xQvPDmrXmm37LcXlvfDzZEKtDGWGVniUvhowGfucFsjjptXXxZ07XrOwtdPmaG9srmC6mjQRgsHcpcgEks+75GJBGAm3B616Z+3z+zFqvwx1vUvFOnafcJYXMlwpniiCRmMuHtydmDxD35BU8KRX5Rab4hvobqPypJYriO4KLJ92OJOck5yS2SAOg9evAB97S/FWS2thD5xnYTkMftLgAtxIGRoxhwWBJ6kOF64Izte+JS3VmsKSyxytmZ5GlZZS5IRBFgFguAwBB52MeM18N2/ia7+1stzcyMoJZmc4JBKg9/lyTnjnAqe+8X6rLK7PdEqsEaRL8uUEYCII3KnK4znI5XOOTkgH0bq3ja4sZP3lwyTfIxDFzJiaIMxdxOflZcHOScgZ55ptp8VXlmFp88O6Ql5txkkkkUZhjhjWMKclACeN2/sOK+U5dZnuAGJd5t2CqRoGMYX7xcNl2DdAeecDtTP7YuIZR5U0iAMHjRzjMh2rJuwwKNjjjH86APu63+LcGpWcEEl9JbatAFZHlkURFg5XrFGPLn2YPzht3YklcPvviVdG0LXN6Bd2i7wRMPLddrupYZw5fYoAY9SM5xivhi3ubt52YT+ZGUWR2YkBxuAXhmLE9c4z7+tdfJd30tsxKnyZIlUK7klBtCoykn5uR0znBPGOgB9Dah8QZlaB4buYyBZDLJGf3JRkx+68sjc218Fs4IwMYXBba/EO9hRXtpop5ZlMcjzylBHGzgFkzJlWUscsSRg54wTXy2NTnj+WSVnERCQoHwSxKAnLMuFMaNnAyDjjGcUrm9nQsyO7PuO4LKsiEszDKBGIfGSD2/GgD7NsPiJdte2kEtwjGcxrNDO8atA4ddyoeVKFEBD9+Oa+zPAurK9lp7RN9td4H3iHMrIkxXy1M6pl5MB+wA2HGQK/IjRfEMs93Bb3LKVhQGKQAq4kEgKqWDDeBluX3bQxxjNfp5+zdKL2ew0ydmuLS8XMs0TDdHII0VMvHKDGu5pDvA3ZHU7VIAPpKUSrZTOzFXEbTrbTB5Z2DKGbyk3ELIvXAIPykAAjBxLa0le63RWhmsrctItwUMCqxjWWSR2XqwkJAyeoHyjofQPEVpbaXeR2qRsWHkhUQwtHDKlupLZwTIrKEyx4YgnJ4rlItTze3Vi6SC2Ksn2dobZ02xorSASBSXUSSPtIOdqYzkZIBWmmi1DV4lurWMrEolYHdCGBbzMBxtLfN0znONuNor1y1j0hoLZ7bel1bRY1dERQ0U8haJPsyyoDwjSBwjAHIIznI80tWjh+2Sz2Yla5mW0iaMqBFn5jk4LONhicBSVG4EBhXSaS4gs3CXETi8WNkaVwHYIJf3eA25pAokHCc4yfvAkA19ZtrSfSbotKlox89vs8WXkjUyGCBTEQArbVjJJ/56gYBGK+OfiDfalpusafatKJUtZJJ08zKhdvkmXD+YAJSEc4AJblcjGB9kXUUmoxGSW3RII/tR82IKpZiYpow8gJZQMIFAJ746YPxv8AGKSC4+z3yokNxFdvG6oS4ChlTc7dXZ+D1ODnI5NAEyapqmuShpBE90VTEYQyOsbRqBIJGfDPsjHXByGGBzXSWFnqDxx211amKUCOS1EwtoopokZwH/d5V3A3fOMd85ByPMdIvJLbyDDPAiSxyhScl2iTactDKpUsdz8nOCoweDXrPhLX7i4a6UxG7+zpJMJ2EZlggdEAYTE53FgVAAwCFI6nABvWF6Y4ZrGG2NpMDKs155iRRYDLsjhlYh1UsxDEkAq4XlcimDU7mxmnjkij2GQXUTK8pWdVb94JAJTv3NtGWOTuwAMkjG1Ke5ntJJllna4juS7wvA0YCgBWdSw3GISAAnGCYwck8Es761msJYEKT3MskYn87aTFtVtskRQ5VdnLKRgeWDkkgAA6LUdVdYLi/tWZUUKPsqlndp1cGPaIlyQFchFHfABPIOZp/iGC8lDNEyPjEivczQySGNDiTy24SPcCCDk7jzxgVxlxrp01b1IWEiwRyXH2OS4ZZt1vt3yxqGLSsJAhRgpC8gciuX07Wr64vI5Le1ugZNxLKRMEBZWlieaQhnI3Kxx83zHjIIUA9/012vrmO7lEaW5YhlxumEi7gZfMdjuY7fQk47jr7NZxW1za28kHzz3WYomUbvsskbysd3mOpVjGq4P+3ggYxXjOiRXl9pcVzLbGN8xvFJJFtSfbJn5ZVCkPuADYzwTzg17V4XCXM0Suj2wjLPKqRYeVeFMsak7mLHHLMoIc4OBtIBFe+H2uyzTQR7W8zZ5jM7sjbBGsSRNy+7cv8QHzMxzwOY0vR59J1O1eKzUxvIDN5CylGEZy4jaRADtVk3Yx16jAz9F2uhPqNlaylJYJIXG+OMpJFFGohkV5A2ArSKcLkgZTJyGG7SHhcKgYxxRXHz7YdhdWIb5giRpknjB5yRwec0AdZ8N4tQIS+8pDG8MaSCVEiy0DZGxBu3MGkYA55B/Cva9Nv1gguLK9WBGnllkgVT5+6LKbZI9zDypAVCkjB+bHOSB554ST7It1aiaRGUYmt3idI1BB+YbkIyJUwwzuAHfNdHdwq0GJbuNZFuHayKqk1wWkD+agRcGMFMgHg5BwcnFAGjqV7EVIt5Ji7xy7ygeZY3RHkl+RlbcBgFsA45wRXhPirUry0aWR4I5oJXU+evkGdJY1HkTyFIMqEfI2k/Mr5J+U49MltJ5dP1O0SOaG7juRJDe+bM1ybdIgssTRL8u4liW5YsHIHFeX+INKluNNWOJ/Kimt281mcxu8MQ4Eu0DahdEABwATyMDAAPAvEWsajM8/7yONbpvOuVRDJJL5JLgy27DYFASVgW3ZMm4nPAytM1eKa2WbT2HmKrb0SYKqQK4lLKFXLHDEEkYPvXYW3gOfVYrq5JjY29wsgnmO8XLMsrrEQnEgUIwAPGGG3rmsWT4Wz2UUSNI1mJrmPYsKMI4ll5KiMk+Y5OQAc5PDFTmgD3v4Za8LS0N1qH2I2kQaW2iEzia4HmEuiNKjKrghuRhcgbkwcj6atvFF9aW0V54cE0Mxle4umBSbUDbqobyUlfAjcnef3QQkOSd42gfH3gbRJ9NimErvcQKz20FrMIZEUOylLiWHBCuIixK9A2M5wa+g7HWza6Q8NnPdJcGB4WtwqowB2rIgbyhklAcbFwc4LYNAHsGg/EEXsaPqc6tdCaRsM8sJSV2EjQLH5hMUm2Rgzs2GL9MnFemReKLRJbiK3t7ZxNbSvGFbmIswkcghwznKEEY6OM4wDXyPDYx21hbzzSpFJMLhY7N47dXjtYxsinugZGfzGlG0qU2hUzgNW9omsxXduJJ7p7S9s4kjR7W6ZkBi4aWGMEiH5eMlmJCtjPVQD3m38byRTzvbSwMwheMW9yfLU+WzMFDJ8zfMX4+X5jyTg08+LrTVoN1xaxx3Khld0kbJiydkwC528g/Kc7gn4D5muPEa2V9JFFdRztcLJbtNby28jNGyMS5Z+VZ2LA/ICcEdMGui03WJ7y3C2l0BOqHyHRA+3buUvKkTDy/3agHdgbsHAzQB3usWCXonvbO/ii+z4kaFkaF9pIDyKAVDgOANp7SdWrCs7ibSZWgvryG4up0W7hjljiWR4W3pGQGGGUlHxjsMEdzh6Z4iFvf3EV5C0v2ZhJAbkoI5tnlo4iQx/vVMjBjvzwuABtOItT1CwuJ5tYu5POuI8gICAwLKwG0GLbEoVSPlwctgYUcgGT4p12xt0mluIIx5pVA8McUiSJlg6mNnyHRWclixyRkDivFtITRdY1WW1e1RDLdSTM5kMVsWiXc67nY+U4Qcr3I7jr0Or63ieR7O0hntZGkKMsyyvG6ciNmVSFlBUBlKnHKnHIHK6Aqrqrz3drbebLdQ/aYpGgeGGKdnWT9274mm3MmMZ2AZwCMgA9dvNE0O2m82aW2a1kt4ZLf7JGDBGAo+UzIeJt7EMOx9eKbN4F8P63LAl5HB9gdh5gVVVoi0O3zl3AkykfMe5IGAO/V2kfhuRYYbW3gNvbRyAxzSZkieQqSVWQ4dQ2D1JBUdQcnltU1lNKupLW1LeVDFKwaVA0Ft9pYrFI02VOFkYY6n5l6AggA4XxN8FdH0uR3iniWGPMlvMYtqzQyKpLSZIaKVTIobAIyQT2z41rfw9tItNlkgkWecDEUuHCMFdw20ldsi/KVwDn5s+9fSmra/b+J9IutDe6826gAuUmysjsYkEdzDHOJDvhZFR9g/iQEZIyviF9p9wdQFvGwMtrEHS1yWtmjaJtkrxxvnPVj6HuOgAPkvxTYXell7OOdRdOzAwyID5m6WImFCEUsoVhkZ75yTXgniDw2dNuDd3ZgidpnlurSZN8cMYbAA2tngsCoXK8nnOK+09W8D6td3w1K+t0vo4JNzBt0bDAIUE5AK4CYAJzsG7jivI/iJ4OVNFutVnt54bvcxQBV2yxiMKAqrGcASE5XgKIySemQDxDwrrm3UYmtiY4UuN5b5VRnDbSxVsMIgpxyWwQDwTivu7w94+srVraKYWkk4gDEwYlVVWNSymRMfv22tu6Dd1Pr+acelXlndKF1Iw2/lmdJDCA0ckjMzxFVjJkP3mG7lR0wens3g3W5tKuoZoXN4xMSNHO4RzIWdJWCE7UQ4TknP3skLQB+nPh3xzphkuI7mzMdu6q0M7JIHnikCyRh48BdzMQwCkjPVvlBPv/h7WNL1NDFDPAwwB5brGJreRVKxuGfPzCMhSQAfvElsivz68O+NbXUAoub6K2SAQiONTC7QzQsTLANo+ZA7vhs59Ote9eAvEvm3Ilt7uGQIwAa38pUlgAYq7bQDImwncAAAVO1SuCQD6fvtPtWtYzFNNIYGdg4WNQ7Rk4ickH5AyjJAyQSARnFeKa1baZdvqU19YxzTvOAltEqRB4Myi4ljeHCqwYLgkHgk4wCa9SOtx3Wm7jIJZxGssUe4gsActhVXcWyigDO0mPgcV4T4i1Zhd3Lxvhhkqik7xlmwGUgkDeD93qTwTzQBkeGtPig1K8tdpTbcBf3bozFd6/IxAKgldq8ZGQec4zwHxN0WU3RuNPtZ7dEVfkbaRJjyzJJJMW/duHPyqMk9c44rY8LeL5LHxWftDxQR3CkNvQSJKykAuW3HbwASQNwx8p611XiLVbK7nmjkgEqsPMznZJkIQx8raAyMxBOclgoC7cnIB82aFb6g1wgt45IJCzQSh98ccjzylYny2W35ZiBgA8deM+sQWrKi2MXmyXBJaWQhvMkBzIV53cj5+wwoGfUcTYarZSeILhrctKbeckmFCQrr5SRmQhgMnK/eOPlyDgFT61rF5HbaeYog1pqF1E6RzyqDPazAOCI2WRckgMhw2Gxg8YFAGZe619mgFlBfKtzIUElurNG8CKQXBkjIIYhhuCkEE10txfwadp51GW7W6+3iIxosImbfcpHbogRUL7AwwzcrGUJYjkjw1oWt7y2YymWXMcNyJFcyuu7cGIyQGZvMz6bSM9a9S0y1tbu3Hkw3REAVI7guRGiyorswTOdqS8HcQvUgYxQB6/8ABw3P9uqYdqhpQsuG3xKoJ3eWp+6ynkn2Ujmv1O8PqkGhW373aZIQdwUkuchW6E5OR+OOQa/OD4N6FBo+p2sVxCUlAR7yaeFgUaQIxlhCvy+whgMHlj15z+lNlJbmwtfsBb7LHDmBpMo8oCsjbkXBDH5iQQcA+uKAKTiB7oNALlptiiSQNHGjOxVWZfk+VwAvbr+IHolvLstIAXMnk27RKrM+9wq8uZAuW5HJPyknII5rhlkUTw26qn2gBACOI8mU5jUbsAggZ+tdv++NmI2h8hI4V8xgyMvPBO9Ruxluc4Hzc4IoAyNRv7WO2LEK/lmQSuspMxkUsNqoxwrq/H6HGOfH9Y1PdbOshkCuZYljQqroGYhWZlGTgHhuvPPWus8QwXFpb3cixMUjEkwIfyg7FlRwoC8k8cZJ+YkdDXl8tzLewW/mQOLeQO20bUnkdQwMckgXkBW4JwehzigChc2c0PlvDPO9tKlxK2+RXgkmuFHmMWlVirbVUqoYAb2xnPPEf2NK15JMm6RtszRRxlAqhNgcZYcoCW3AEcHII4ruTPZKl2AcPalSIWZnZS6ksWRjhV4P3hwenXFNjuodcs5jPOlo6yIxmVVE+4Z/dGFFVcfIgBAA+b8SAU9K0vRRGLee2txMSw85EKucgE7QTgttJ6DuD7Hbk8Jw3bJJZeTaWf2d0lSR5IpZHQRPGwk3hVhOH3KEHzSgBsZqpJJp1tIrKxaRY1XbKV3EgYXYowxYk4IHAJXd0FZd947stLYwtOuyVTHHGCcNJtBe2dXK7lygOFOSIyexNAHMX+n3KKYZEiby5XCE5XIySkca42vGCCpBJYnkselef31yLS8jt76zAEJzE67VWRpJGARvl3M5XdggMMDBPTHX+IviJo2oamkCm2tITjy4ydojni8pGfe53bd3zADcRuI3Eg1iX8mn6vcJcLNZxtIAsUiOrjeq/wCtQPIcru3EbiDxkgZoAzI0tLq+i8qMDeyGAxhwpBO5QR5eGfdgHuQRgkVZ1LwkJgqzW5ieF2ZWVclJCrJgvggszAYzkAN0rodPg0+FLcvcpcTGUGSRkjXaRIrxxqvPysuQfmJXbwBivRYdIsYtLSOG5MjNK7SicF2DTO2Fjk2fdyGIDHjPJyKAPmmPw5rmlyNcpemT98/kxyXAYq7vEwOyR8SAZIAGVUKxwPvDTN1Olm0d3DfytOwwkU8S+VO+YY59ssZV088gNg85AG7OK9lfw7PABFPYm7kn+QFxnY7EhJUMLYZtxB4yDtweRmqj+H4WZonhCTRhRlsDJBJUIT/CJHBAIABiYjBHAB5ZaWGoeTFeC3kEcTIrrEC0nmA7cEbfmfJwSBgZ5OMUraRPcTC8upJA4BSOJ4owI+BIXXbgjdInJyBhslT39mSG5tFtbBoo2jdQ0k2/eSjSEht0bHPDKMADAH41vt4Tt57WW/8ALIe33GH92xgkldQXWZlYKQEUkb8g44+bOAD5+tlSCfFzC7LnaFyo3ZCsGTAPrnBGNvXNdJpehpM8yPbJO0kPmbpA8aw7SH3FYyQUA8vLE8lgADk49HPhmwvd32hI0EqM8O4xoeMOVHAKyDIBB6fjiq+qaCLS2cxlkSOLZEYwdrqNqOm9AfOGSpIHZj9KAOctfBkDzrMdxeIs0bvKJBbmTLNt3vllK4AAK4wODXQP4duL218u0ImdD5e58iNMsuQqt/qwVOMgfxZyOM8S2p6tptw8YnMsYkCeVEwAQArlpHdxvyc4GMcYGOa7vSPFF/BcKrW0YEUeydZCFSRAUj3KhUM8pDc9D/EMkZoA4jxL4SnezbfHJsuFFtcJBI8JkQAqWcxkecgclR1GXU44qh8Pvg9Yafb6pq+pWX2vyI42S2dmUmcSvl1Al3KEZodw3MMFmO35c/SEuo+Cb/Sla4a5hukjZZmEi3CQy5DSBtkAMbMQdvPHldAcmqh8Q+HNA0lvKvWuEuVCIVjQOBIDI8gDBsZiV8SAKvzqpU7c0AeL3/hKwElxeXVtaLc83CNNCiiZ4AiqjKMrI0iLgqoAO4dR0+KPjr8SvCfgoFLi3t7OKC2khiil2BMMxa4KiTG1zc4B9NuAuARXt3xu+Pdpohb7HLbmOBPtDvI6yNKwUjDqXIbLnnGDhjzkivwU/aE+Kw8bapql7Nfz/bZJpHuP3xk6ysdkS7RiPbjJyc7skDAoA6H4xftCwxzsun3i3EV3loY4EiaMRtggCQTEvgF92FAGMckjHxB4q+I91r9teWjEI0zksykEsQY9isxb7nyv+Pr0rzHxBrH+kuqyNndw8p+dSwz8u726e1c7uniiLtcrIhYTKwbczOBu5xyCD39sUAQQuX1KO3YrCSQruXztcglpGweMgDj8K1PFFxPHptuu7MQ3eW/A5zlnAAGD8vseKwdP866vC8IWWSF1wpTLMrNg5GMvyTnqcHPPNb/iueefSYLaZFRrUkbAoGGZcgg9vlYfgKAPG4hLc3JilLHc4yGYgByV3O3qeBn6V6r4Y0W1nnntZoWdXiR2njjDGFY2CNIV3jd99c/MODXMeCdJOq69bwz/ADb7gNIWJKuAGbaWyMAlQDz0NfROnaG+n3t4FSKEyW10NylVjjjcqYgS4+c5A4ySFOR0oA4rxXb2dhpaRW4jYJFHGCrFQZNoJcc4yDv3L2zwccng9NmiZY9/yS+Yu1m2xrjBIO49Txx/e9R39A8ZpbyabH9nkSQsfKeMja4bIYszMSASWKr6gdM5rhPDeizT3EbzQFoYGjZvND+V5j4ZIywx94Bsc8gGgDq7PS7qW4guVEnleaowxKjYoChg5ABGcgkHgj6V6a/h6DyxcyGeS4ysr28IfdGocl9xBLOQD354wOMV3Ph3wA8mkXDPHA6SIzurJvgXkN5cKHJL5OOmeAfukmqs+oRaLePcwRu0arb21zEyxNHuKqN8Tn5htZR8p5wo3E5oA43/AIVz8WtWaW10Pwzq97DLme1i0+GW5kuYZoywRI4wTM2zAwAcEYx3rW8K/sufG/xfBdM/hfV9KtrZszf2lZ3Fk+wA/JHHLGMkEDaPqcZya/Tr9kH4x+B9O1LRodfuFN4koS1FzbW9xauzqqiALtyjMXG1vvKQfmHb9EfiN8XvBj6dqC6NZ6faXElk1zHqVyA8LzSearMqs375sKcZYMN45PWgD+Sn4gfD7WPBOt3OlanbtFNasNweMgnIJAZWHBC4BGB1zXm6pJbydPmyCRnhsjhSQeQR19c471+k37R0R8ReIdRvrqCwnDO4guLe2OJm8wh5XCS5RQoGPYHqea/P+/0qVdVa0VQWEpQgsEJIbr8x4HzeuABkmgDpfCGkDUdRsTNukineJR5ZEjxbQRGpUEbTgLweMH2NfqR8HfAv9maet79mikzFGWgnIEaI4XEkmFw7b1OBkffzXx/+z/4Al1TUbe58kXUYzHK7RgxQsWCoFViN/wA5GT2LcdRn9ivB/wAOp7LRWa5VV8u0s4nt2VlLuhiVUjCYJbdhvmA4yNxYGgDvfgJ4XvF+JvhD7LaZmN7byiO3hFzCpiP724zHGN4ESYYbjnacA4Ff2afAHy18EaHCCmfsEO2MJ5e0bEDAxEAg7vUV/J3+zx4W1O4+IHhW0CyRBNQ8tbzyni2spMltHuWTGSiHcOhAwOev9bPwXsmtfCuliTasi20QYjcxJ2JlskcEsCT/AL1AHo+vTTiExw+XEsiSK7sShRgBtJ44XAbnIwBX8vn/AAW2+IH/AAh/gK60+e8F9HePNDbok6kvMVAjdwiDcIzuJ+bOWAOa/p68VRu+nTFA27Y+CSpIyG7kHtxnqM1/Cr/wXZ8Z+IYPiJH4YnmaOzN1NOBLK0mQ2yH9yGUEJtDttG7kkEnigD+Z/wAR3VxqOp3c8yktcXEkowCFVpHY52n+En3/ADpmmWN3BcQzNaS3BRVkTH3dkZDHGR2APtiuiOmC5nX948onZmICNklG+XduHQ5B4PfB5r9Nv2P/AIN/Dfx7PpVr4we1hjuZYoZxcoYRsdnXyzIwJjDCNyrKRkx4PBBAB8HeFPidfeE7i1ubCGa12STMFMsjW0suQyOsUjbVkDruznPGM44r220+Okuv/brK6s+T5P2e8h3AWabEby1wmSPPALHOCRwO4/Wb43/8EuPhUbCPxR4R1m/07TPuSaZbXlm0UjSqXIt38ks244x1MfP8IG78y/ir+zhpHwouJLaw1I34hhgnf/S4JPPEqF9wlTG0Io5GB1HAJIoA+XvGNxqNpdSXMTlRO0jfafP3u5YBsqgJwrRleCW5zzXm2sa+93bBXkeQ7AjqzHDS4ILDuAV2/pXoHiCNNstojG4ijUtDvcsVHOWRm6+3rnj1rxK/t2iuTkOse5cYyTg8lgG7AZPP8hQBRkEjks6Hj5WYqThs5UYI+U7R+Pau68HShL3fLIzKAQ20ksVA5VYzkueB8uK42S4eR/LTbDHAS0asApZhlgXwBukJ9ewwO+es8JB7q7ihjjRZfND/AGgErLnuCwGehJ5/CgD7B0f4RT+JdGi1SwikdLgGNmMJZICSzZIQ8EIhJ5BJ9q8W8Z/DvXPDMUryW7fZo5pUM/I85Ul2BkQk8DjvnLdxzX6f/siS6FLoc/hrXzC9uIklhZzu8xSx3SOQgLBXdAVHyBTzjGa7L4v/AAstNZnn8MzWMNvZX6TT6bPFDiEspVTJHOB8x2FCMnDYHBHNAH4NXFxdW7HLyLtL4JJAGcYOM+wxT7HWXjnjlcncmEBGCjZLF2kDty2CAAOMcV9E/FX4K6v4Qu7y2v7KS0lhZiiyQvF5sKuBHKm4YO5OeCcmvnC+0qS0TzSrKOeSpwPmHJwOOaAPQo9cE1pGsErlirbkLHb8pXaFHU87iQfSsu61qS5tnt5JDKACQjsWALAqSAScYDfmK5HTiYoJbj7RsaIlFVWIZjgD5SOcZYZP1qFLjZNvIypXpjrnqeRzQB1vhXxDdaJdYRnVWyJIyZNskbrsKsBwVIbPPpXW3uryPCijdJbpJKNqOduC2cKTnn5hjHYD3rzmIIzxyoCzF12jggqSF2k9VbcOPr9BXW2UihBCYg5kPYhnAJIVflA+bnB/HigDOupmDSbY28t5C68qWQ465A+YnnPrVzSvFOr6fNbz2F3cReQVXy0llVCBnG5QTgFSOMY4rm9VkktruSLom84UHKqSCM7h1OM1Qgutky4Uqp4UDkE8lmJP4AduKAP3Z/Yo8ZQePdGOma/Pbx3VijGWG4IdLgtgBlJi4OB8xHAAyT1FfbGs+ApNFuTNpt4PKZ2ZoLYCUKJWUxIAYy24YPzZGTjg4FfjT+x14wbQvFOllFlkimcR3ECyOsUgkIjZducZ8vGCOSeK/djQ/FOnX1qPsFspTy1ltryRCs94U+8qtJE4j+UBQyg5AHGQVIB5YdE1b7LNcWoiY2wYiW6to4wzRvny1HmfMGDsDyCTJ93pXF+L/CeqxWban/pCtdhZFtVRkjM940T3kqIQMGNkIDc7iQexB+hRriG4C3tnDNbq20BUi8tUQkkXMZRhuGADkKG2ggCugvNNk8QW8U/2ZXs7iZ1eSCSJ0hUbJod8YhzbuhSUAjAGBwAMEA+KNS0PxRp9rbyRiOE3JIEcTKiW8YZVaOSMOSJnkUHouQx+XBzXsfwm8a+I/DNzcaZcXlm1rdi382B/MeRSXZHW2YxFlVIAmTuT5mYEEBc+w/8ACA6HP5syiPU5Dbsv+kSJG0SrIqNIrpsDHfj5sqQEyAQOfNtU0u00m9juxDBbrbtIryrcxPEUjeQRs5KgLjnnIBDAnIoA+2obi4TSSIwjg2iRM6SB5ZC/zean91FwgCk8DkFs18P/ABYt/E+ka0LezjxZXHkX63bWhRWkbzYrooCSXVZmhQk7flIbf2r7G+GGrWHiDRIWj7Wh8pw8bI8sYA8lVVz5mfmBdW3Diug+KXgiHXdJg1NrS3Rp9Ku4wsJDbJSwkjj+R2aNA1ujFgc5HzDkGgD4n8OR67BYxib7IqXKlZbm3EZlY8MisxKYfcWBwAB1yTnPQMdQivg8NtPEEMbC5ng+X5FDg4IZfL+YYPQ4HOeK1tN00WNoH32moXMhkiht9iFIEaWRQrMpOwgAN8+AcKSQDVey1nxLE89rNFbTx24CMXlEQ8tJFVYAq7lljCAYyRynJyBkA43xVp19q1xZx2KRmS+hmjnjEotwJg2VkhKJtEbJk45A5x7fm3+258OJoPDGn+JDatcX+l3X2C8uTAzSCGSRlRIwm4YWRVGQSW6jG7Ffr7by2W2ORrFmimtZLdSIZIWSVjjfhXILYz8oIxuBI7V4f+0TpPhvXfg5440P7Pdtey6VfpDcSWnloblIBJBMjIdyvHIvUsuOSwPYA/mjME0mYjL5aht8i9fLBxkYLAb920FTg84zV/T5Z7EyrHGhElvIrMAQUOWIbbJnc2cZxkYJxVWF0tL91mzMIZJFMTqFDushWRWLAhf3mfc4raudUd5jHDBAjuqwy43TYQDDRxmTIRC3JIAOTgHHFAFO2WaQBZbZAJMyQzk72LMcCIKrkKeDwcEZ5xxWx5FxbrsuJlDOrFIo5EuSqMABFtQ5i+bccE5zzg1BGPImabdteMqjrG4ZXEgJX5guGjwfXjIxzW23nzrGpiVnljjZVYLGyhTgykjksXZWJJOc9OKAMdbBgywzebGzFyVZd6q7IGGXDZHykYJJ5z2rSiuTb2z2zyW8UbmSFYkRRI6BCHYS5O0kSMGPcSbcHOASKwPlxXCF1jRpHlQYjBIQneHGSwHYHAOKlsxYjzpZwZ5XRckEGKOXkoA6x5C7lBwOSFHXsAY1zawwpHdJbERK3G6QYhYszqikEYyVYjhevGelXlYz2wYxQqh2IymLbJsfIUwHjLBRuLcjI5NOkljSVVkYbUJlKH95GRuUCONWyudivlWA+ueKjvC95cruWTcI3WIBVQKBjykUK4XbtJGQDkJ0oAinumt1e1WQNE4ZTIVXzECgFSGQcryAccHgkVQGpy2ux44hCCCUDxsFkDMFLKTgHknbj7vBHODT78qsiTFSkzLtkHynogUkZON2FBA4Iz61zcyqVBdX3JgL1yG3ksXHRfm2g9sL6nkA6SKU3PmqEdgysrSjhWY5Ko7YA3A7wc9RjrmrVxpywWQa6+eS6cJsdBJ+5gw8Slt/7tyWAOOFzjnGK5iG3mu5cIzhzIjAlxHgIvOzb8rKWAzwfujBGa2JZ5g4S5D+dHkDODkBW+dlDeoXnrjvQBQ1DSrSZY2t4pVk2qMsqMrFR8wBQdODg9zxWBPoskS5DZDhiwXJSNiwCl1B5OMY/CvQMOIYZHljKSMyhEmy8If5ssG5CHDZ5Iw4OTUUtrBGrSpGcKQrpITguqh8htxIbaysB6igDhtOspFukXBMe4HcU3LgEg5Ur6Dp6/nW/d6PfR6hcQraExNBBMiyxEiSP5kwMDEa/e/iHC8EYFdvp9tp7NFIFeOWVADG8LMsWCuMNt6kfNkYOAcGu91ayg8rStTtsyo8AsNVhELSReTMGaAOARtCywuec43HnmgDxiHTJwIhPA6kMZWMcI3Q7U+WIvvB2YLY6gFaZeQMY1VlZUZiBjLEkZII5ODnI49a9y0rSNMu4r11DMbWJHMREjkF3y4Vk4WPkgAnIBxnNM1Dwpp0kRntVkVFBP2dZkWVZdpdUJYNsUx78HBJ2t3BoA+dTBdTTNbkiJGQorBWbaGyPukkclcHjnivQfCvhRCttNcuAkzMF2hCd0YOwMu35VJOD3Oa6Q+Enit0uHih8rIHmZYll5cFgDywBJIPIwc4JFb9k0sMNvp9lbfv0nDI37tIyjKA8e+T5lyzZXH90cHFAG5faP5MYkRWYRqiPhdrEYUIY2BO0MGyvfvjrjzrX5Joo3hE5tnkgZA05DlsNv8AKOGG3JAznI74HUemzXkMcF5HKiu9jaxJlNjsJQCS0ZeTdgPnGADz64rxHxLdXE0jtIYzIpfzA6AlSQMZDZByDnsQR2I4API9WCxPL5iLvLMNyqRuU4Yk5HIPXg8Y61ybNuJYA/MxbPX5eeAPXkc9ea7nX7dpYo7gR/MoCTBMhnYEbXyARja35YrjihkHlRjDHO3ChnyBuODtyBt3ZxxQBCrMFJjUc/eOMtgY+VeODwORz+FKzIygMwDMoJKjO0jIwwxgtgD3GeakXESYBbzg4JwBtCABlIPruPPHanS2xCJNIcmUk5UqeMd1HQ5z2IoAh2yFd22PaAkfyk/M2AcgZOSSOfQn3FMmEK7cbyeA+efmwAdpI4XcD15GBSozxuGQlMAEYHHJwC3HHOOtOkRSSxZd5OzZ/CScYcEfXv6UARssSqMSbzgEjaFK5GdqnPIHT65pGg2iJomL78AbSu4llOQFViT83HvUkNqZm+clUQF5GYADABIAI+8SRgY6ntUYAV2jiUuudynavm5VTkbs/KvUnGenbFADdr4TKYVSV8zaQS5IyC2ecYr0fRLy8bSVltpH82AquQc4CgDPAPUn8RXmhclQgL9MlWPy7j1YAdBXofgS6fN3pwKj7QqypjB/1ZO9BnplST74FAHcaNrHi6GG6mtLm8t4HjkgndHk2SxxtHKUCg/cEiJn6c0y01vW9YuDbLd3fzlUcrOyI5DYJZs/KW2kZwRnqK09UuhaQPZIv2cuQSkbso2vhZVzgiNiFyQV9c1q6Vph0zT4rt4o2ubm4TymJVJIYlMcsbBFX94CVAbPAyKAPPPEMep28U8kqTR2pujLB580lxJbxyswWAXDFQy+pCAsRnpxXnTvcFldnlVDuwFY8qM84z0wc5PXNezeJZn1NponZGWPCRIAy+YEwVkIAwMMT19q88+z3Nxbx2iL5oheR1TyghA3H5vMxlwQW4PAAz0oA5ieFgxUNuj2n94CwaQPhlIB6udw/AGs2O2YuQRgMwiYsyghsbhwx5G1Tz7e/PUfZ5EQ4yV+YZZQMkclQCexwPXjjnivtX9ij9li0/aN+Irx645/4R7RRDPqdtCzK88jMRDBI6Sh1U7QWwOVyNw60AeN/s6/stfEn9obxNb6R4Y0ySPSY7mKLU9emgd7KyjLgMS6rl3284HrzX9Jv7P3/BNv4VfBnT9Ona0uNc8Wy2fmXuqajGJ4t7BJFNtAgHloWUFOCVDZJ9PuH4QfCT4XfCTRdN0TwZaaN4e0u2sLeD+z7S2SNri+jQC8uJZyvmSymYPjnIJ+bJOK990mfRGVIraa3kkWSMEPE0ksrFGX5WKjfJ8gGRyCMZ6UAeM2HwY06LTYDekRi0jVxHbRRQrITvdigXAZlIAPyDqD1Jrxb4j+ALXVLeG1cR/Z3a5UyfenkhUuZmdAp3bEGQSOikY7j7M1W6mCXcX2d7WCF5ULXOVcMwOxIkJGcoAT8uMjtyB4R4g1TRo7+WG9t4mgS2BmluXbIEq42RuSBh1IBIP8ZB4zQB8J3/wUitWDaJas8d1Lb7Ljy+LZosEys7AKF8wopbjl8HJbj3rwfZad8PtAube8js2uGWOOdy8XzGWRXZt5HykAydQBjJ9z6H5+mapHMLC3VC1u9uoG37OiDDrJguDLKCecsTwDzjA8u1nQDbSXGparHcSrpVyIglu2TJFNhXMsE+SyqjA/dYYJwQTQBwXxQi0GzsZIdNvrUWmqQSSApcb1kabczsqqxMpUnOSRhiRxjFfnrrvhWe81q+htoZ0nEshtobBi7vbQF3WQNLGHik3LubjaRwDnFfUPjnTlsNYN7cecllcxFbCKZ2WKI3XyeaokDKjJIxK7Qfu5wTzXq3wn+FyWVrNrU8EtxFeWksaT3DJ5pbB2+XJgEhsggsMMOOoNAHwF4cvPEOmXsunahHfy27jERIcpE8BPzfOwV0VzFvzwQ3+0SPk348ardx373KXMscN2+9pnOJCxGIiShLFlZXyTgkuQOK/aT4kfCxbbw7f6qlmJJZ0FwiywkQwxdZlZ1bKs0g4OQMgAj5QK/DP47XVhJr17E02HtRJbQYMZWKNZHLnIUl0D7hjIPPXAAIB836lqUSyh4DJ5IWJpV6xNIAqyA5AIJYbsZGQT0rJuZku2ExJZ4Q21wwlxG/lny5AV3IqpuHUn5eSaybq6PmuqF2TJDMjEIwUlld0bPr0wCO1a2kR2xw86vkkptjT5CQBjAyMtwpY9y2cCgDa0o3RmR4mCNkqjJjyWTIAUEMASMDGecjjnken2cPmyK6yLFcElWR+FWQqBuyUBEZbf7ZPU9Tg6ZZwQwLeRSx/6POjSQhcmQOzARLuyPNBRskEgA9e1dnbrI6fa2jGWXCybRtLAlYmztIJUoQSAG+U9M0AdBLZ2smlq7vdrfxROlvHC7KiqVVlKqiKDE5M2TvBJBypGM0vB+lXE93dR3EJignXZGQksIYoFO4llJlBlijJwCuRtweasQ3CykrJO06RLteFGciJNj7QNx3LF5nBAO1Qeea7TQLV4rlFjaOJJnj80rK42bfkaGSJCVCsyLnHPAORzkA7f91oVpDGGRliOEtmYxCTneSNqEhfNPAOB3wBxXPateDVCjlpdOtX83ykdnNq3mMdwh8tuf3iAngDcOqjIrqbuPKpCSk0wlRB5UbMrvKw2+WjR7QVjwAcALwcnBzyOp2llZzlYbowRmQuY2EU/LN/qZQudmzplTuyDngUAc3cxfbFQWoMcFjHcpJMhaOSZBJ98KJAATuPAxvHXPONG1FtLp8cv2iI3W5YQJJxmJAfNMhtjH+8wC/ykEnIw3auanctJNbF0EXmI6zpOIgDuaJQzkYaEI6BlOGyMDB5LobmL7bcJaxSJdhPLhnTcySSpzEyoEXGU2DGQRtJIJNAFLUns4g0jRedLE7xxzJGsP8RaIqUIO0sWHYfNjk4NcrJLLaC3e1kcR3O6KXYY2fLSgIrIP9UMb9xLdB0wcV0N5OJZUR1K/KI3RGBSWWRxvJWZWCSbuRkAgtkY61Vjt/sRWS4nWC1QlMCHzHEpbzDA/Rc7VUknghMEclaAGW2+xaWK5ibEyIY2ACecFO4oj4JTAYEMNufpzWlHcvOFGZYizp57LKH3KVGzb8pEWMgk9SSScnFaMckT2cU93MZLQx+XEkZiaaMlWkjRYMYRSS3zehHAqwbdLRYbu2VbyykkiyVcjy+MujKwBiyiN8mSCOcDNAHFTWblyuxZlZm3tMU+bYheWQ9hgDA5BIx3zXm2t6NcBXu9LZXkQkRQwxYfAzltip975QS3fGa9tuDEk0oUhVLFYYmgWWVUzkqHQBi+0EEAcjoMVyWt6YtvarPBvMKThIp4h5cnmyqCYZF2Aux+XHUDBwDyKAPJ9F8V3SlbO4jcrFuV9mFyCwULLlSJCX2DuVBOBxx3ltJZ3v7uJPNvkdZY5ArDajxoWbyycKQ4xnccehzuHE6zoqENNatIZCWM4XMZwxQbQZMFm3jDBsksudnPPO2Or3GnajG96Z3RHUbWADkpIu1WTHICgDt6dKAPoXRLQWl+Fjny8b5DQRGeOGRHV5EkSLLRgbX+YfMduQD0r9B/g3421LUtL1LQ7WJrVNR0O7sby+W6e6AtBtjhlmtGtd9ptmuGO6NHxvw7AhAfzo0HUIU3X9pHMbiWaQu6zSRSXCyEl3iUKDGQRz1B3dcc19DfDX4gpY3VzbmE7bizkspZSUt5FWWaCRyJYk5m86EYLK2dzbt3IoA+Fvjx8P8AxJ4O8W6xba5avHMlyxjvFljaK9jnkkaK9t1C73geMHoPlPBIOVHgVusdtI/nqysrBSvKO6k4PB5BCgnv17V/S14K+Bvwh/a00W68K/EezGi62Ldk8J+Oop4pNR0W8feIUfzmEeoaWzH57eYnGGMTpJhj+FH7T/wC8Sfs7/FHXPhv4khxe6NqF3bx3MSzG21G0iuGgtNTtjMCRDcW8ccyhmJUT7GAK0AeQafaW93fx+SJHgLKXKoC/l4JOPmweF557V1fiyYrdQ2cZby7Oyto2DAKVJTziny8Fl8zHvj1rmfC1u8uo2vlgSIrhpCysoCqysxYqPuAA/nWpql5aXmo3E07SBnmnGI1yp4Cq7uXLbBsBwF6DGaAMGeVysawq/zbRtDE/vOckH1OAfxqis0ocKzNvVuST0YHuexDD86lmnjBZUZlKTBo9xDcKDzt29N2OccA/jRbxK4e4cMvH7snaqOxI3cswLYUchefnzQBYheSBxIVLMcsN2DuLHcXIIO5CeOME+tSPOzRspABxtDBcHAGOdo6e+D1qpM6bz5b8IqrgtktnG7Bwd2MUs88UkWYSsUiRbZM5HmYb5SowRnaAD0yRmgBvnmEpIAGYgZBLEBj8wGVII4UZ9j+FZE1x5srOEKK6nI4JU5/gPb29qcJXkUbSXYyblHGQu3HJyAvKjv34qaG12sjPgGUNlDn5FHPK44B4wefr6AGnpESSlNzJ12ruBYgcD7oHJyTnHpXTxRhXEcgKx7wokIaMFQilMDA5I59x+NcnaSncUQMoDMWI7Ddjp68j0+tdDcTwrGjKZ3KDJ8xjuAIOAAOFXAXrzzgGgDRstOiv9WtLaJVCmVN7lcAgttOWGcqFGe3uR1r618MadpukW1ut6BEUHmQSCTzEYuj7VihEIDFh5eW3ZXAJJHTwn4RaJNretfbJVH2eKN2jZwBGzKPuse4xxjGTnB9R79qksUEkaxgstuqJIQuUjldSVEySAjg/wAPQ470AdDYapNEouY76e0gjuoJZPJkURMZ22PGIxtBk2jkbgORkk4zr6zqTwXEqWVxdiSZwojkwFuBchXYxpJgAeRJwcjpnsKwtEi0+/uorS+gw941qpltgVUvGHPzNCuQzTKg4wFDbuOMc54we/try8hlMglMpYOrB5BEqhXKvHIzKNrn5gQT3GRwAYPiPUbe5EMMgkgcqJ3mSZGTeysroVQDzSJF25XgE8A1wE1xa28lzFcrDeuRCr3IDQ4SNiv7tm6nYSTk8jrV3WpYpWQ2s8ryqoBzIWRTGoxNGVUGFdxGO3HJ4rm7TR5XkivllimlLorRXTeSzySycERyv+9wcksSP1oA7bTLMNMLu1id0tiCSGVCYWQDaoiY+arSeZllyApByck17f4WS3t5I7mRHu1b7LEtpHIrL+8cNMyl1IQIwUKTjEg2j1rxnToNRMOyaeJW3Jb2p8oPhpA0aq0qMfLiVN2Wxxkcgc17h4es7+0igSODCW0MZuVabzYLja3nFIigygLGM8DOV9CaAPqHwve/ZI7R7GNysjT+THcSARq4iWGJWCqfN+beW6Feg5Ax7LaeIobCKK51XSXkudiIZrPc+52kCiYtHgLKZRG3zZ+QZIzk189eANRg01Y4714p/s5W6jRkkjaINNK7cKuG2hpHY9MgFgelddca3eXl1cWIulS2urlrmyEboGjeaL9yYpFJ2kbXJzng9MYNAHpP/CQWSXExEk9zHdi3ZLeV3byZZpZEiEnBLHBzgjBHrXqei+JbTwppHm2tw14dVuXGqhLeF57dVNwbe3ggaJSTvgfG9jgdyOa+VLA+K/Pg0TwjbXnizxJcPLbJHZ2k109rvkIjciKEqZQAFDEbFZjyOlftX+wn/wAEu/iF8QNW0vx58fFuNJ8NRiK+tvDmWivrudX8xEvdmNqDngdA+M8cAG/+xH+zj4s/ab1Tw54g1y3vrH4eWF6ZdTuLiCWOa+lsriImC3LKymCRHUM424KSIMhd9f05+HPCuneF9I07RdKjFvp2lQQWtjaJ8kdvDAiJHCojAyiiMHDZOWPrisn4dfDzw18NvD9p4b8K6RZ6TpVlCscFpZwRwx/KgOVC9XJXJOPX1r0mONGRY3ySiAu/BJYgFmVgBtbOOeOtADoI0cBCD1D8AqMBu75wRuDZHPHbGKuSbLePzfLYqrFtsUZf5fmIyqgluw+pAqNgRs2A75A6qNrKDtAch3X/AFanGM+vQHGKspIEBDDIY7gWlyu5sFlHmcqoOOpx83QdKAMvULSG8jKRvEZkxLGv+sxtAKsQfukEg4x/KsXw9qN4jXNpeIsZSZvLkTMfnK7HJCFflBbknGMuMYArqo4YIJmlXg3OGKruZVcEsAuxSF5kXp06jvWBqlk6ypfwYTy5PnVG4ePkkSDHzkHB/wCAYoAn1fRU1KLEwdZF/eB4mdGVl6EtFIhPDHoec+1fCf7SPwA8OfEGws21ezRXsbicW00KKJxA6xLLGxIYxAlEPqWUMTmvtaf4g6NZ3EGn3V4lre3iGOFGVXcykZBUEDzABjjGOhNVNf0yPXLWR1tyWmUhS/ST5QPMHHGVAGCPbBxigD87fg98MNN8F2M2ki1lfTpV8uEF87UiJj/eDqPlJwe3IGQa+0PCVtp2l2lva2ojCxlFhjyrlAuJEXcec9SRnPOfWuQ8QaUNGxDHIltOXWKPy9s0oUyLlYg64wUOC2Pl5rR0+W0tlSSGZ5pzGivvkAMoC7gpc8K2S3JAwTzwKAO0vF+2xalO4b/SLyYqF+QhUEcbpESOI2dH6DoeCQQa+Z/iB8O9Onna9j82Oe4k2PHCgd3Al3qshJJfBCkAAH5Ovevp0iE6c3kAC6lKyONxdIpChZTtBxMu/BIyoO4kYzXnfi6ymutJkNvLLaXSxsTcx7ldJwA/mqC2Q28ZHIxkYI7AH5++Ik0Ozsrm6tLgSPbSum2TJ8yZleMEKoGSrAZBIx1zwKwNJW01WPT1uGhuJVyJ5JI2gkLqpMJ+Yn94WQ49MYJPaP4kWg0jWDpcAaGz1CQvKZDukS6Lo5kYN8qBvmDZBILfKQcEcj4Vt/P1CO68vzWtoZ7d7lzJFCkbFnjURHq24BQTzgHB64APeI9L8KtaWEYkbzbUuL+GJsush+RNiqgXaC56bsAAg54rgdWuvD17qctnZSxxXk8yWEitH+4EFsvkoS7febzXY4UZBAxnNUxeW8U9z+/PnSQo6lSXjjYHA3MrYBDY2juTz2rzzVri3ivba5+27klurdbiRAfNSR5VVQ4ZSeS7kMp4bvnFAHq/hnwZpFvqUschSO2eWNJZxiZZV25UxgheNrcDjvnoKf4yufC+jyvYJdxiQvGHgQqZCjIQFAQ4UgsARg4AOetS2dxDbvcJL9qL/ZN1uVVRtkdSyzyI/EkROee4OcdK8o8U6aYyl/MwlnM3m3B24lEQck7sKSQqq2AMDj15oA6fR7bShdTg25kj8kRk/I87EnZHGvzbgAIzwB378A7uv6Fb4ht7eGRI3RWnmtoUeVY1h3J5ilvlTzANzMDgZOK8ct9Zjs5p7vT1uPMnMbnIDTM0ThdiKpLFSXPGcEuenNbt74zngjnupL1zIyTSRxRKHmXaoAhkKt80bFDuU5OWzxgYAMb9pv8AZl074h+B9S0vWLL7e8qXi+ckcQNu0MDCJZEdsOuQAcA42A7STgfzQ+JP2DF0jx3qlr/ZbG1aWd7VZovKx95lcup5wckY+Xt0Jr+5rUtCsNVN5YtEskcyO4bGQNuMMCowSVJGPfqa+DviH8DtJvNdurv+y1M2LiHd5KDcCr4AbYMsd2RgYPAPIoA/hI/aN/Z58QfDLVrq+WxuV04Plt0bAEDMhYueMBSgyvHyjHWvjhr6TcQCcmQphuSOx6d+v5iv7X/21/2ZdE8R/CvW7OHT42uYrGaRphbw+YsiI6kq7JllQqNwGa/jI+JHhi48G+LNX8Pyx4ns7yZRKxIcJG4ZeF+XOAvY85GeBQBlW90sRcNkCQDn5jtPylWUN3BB7dCaZf3UQYDMruSGjmcFsDBJ2rgBh1weevvVGNZblQoBZwpYqcZIHPGOvGTU6wmdIwwO8AoSSCEx0JBHHO7AoA3YrjcqP5oQSQjBSNVDbQyquDgKepznqfevQpZI7q1jiS3iuPKhjjikIZJ8PscsIIZv3gDb+WDdcZry+OJ1VISpBU4UEjgsSQNo9zXZw+ZJNZkbojaxgs8kn7lmjJZWAVSQi4BIA7EcHBoApa5Lbs8YhkVXjdkAWMxkR7Y0AKqoAbhsnBJzyeKx3lk8sMHLrHGCoIGVbbs4IB4C9QSB3ro7hre+m81447XO8vKgL28joCQwSRV2SMWcnLn7+O2KoTQI6yyW1xavGqAPHCjCV23MpKpIhBJ7kHpzn1AE0KHdeW/mOMrhwqZZ9zYAAULhn3bflzjB4JPFfqR+yzPPHqFpNPGyJk2rs7R7Z/KiYtCAWVwMZJHHJAJzX5jaJata3tvclwQSRJFI7RAxzKUAEqfdJyfQ5Axxk1+oX7LlnHDc6TDJGbF7vbJLqJiMitaupVN4dyERmKcDAfPBRSwIB9q6haQaw08jTlGtFZYypUEozTPsWSUBY0MgOAVxkAjPy152L2123KRRxPc2rpE5kyShOQoiZWOWLJkHpwR1Az6J4qsbXTLiwaKe3ulJljdbOZnuDcSSx/Z3upFmxIQu5UAIAb5h/FnzCPSUk1NhMJiqhi8UeAysm4AzMoc7QM5J5wONtAGpp2o2rNK12kYlVLg2zFxHiQWrqpkSV1zhicZOMgHBIANDS9Ss55VtNOgkaeRim5S5CyZDboFKkGTDNuG7ovy55p93otgLKScW02JmlkWGNpFS3KHIIVmLOGRiArZ4OSTgCuW02w1HS2S8sRNDBbTCRgsmXIwsZ3NnlWZyCB2424GaAPoXw8l0ltNas/2lWU7xNOkbF5hhI1VsZAeQgjlgUJI6k/FHx+T+zhOrxsSL0ZnRisKKSSrgMcO68ZGV5GQe1fYmhyRy6bb39o8bzKZjcCcNuNy7FS6ZG5in8ABChm5B4x85/tDeEYG0XQ5LmWR5Zrs/afIxHJLJ5OIgRjah8zhs52gnaCQBQB8uWPiIT3lqLe4eW1jjijuHmwF2lg8jRqRnb5I5IDE5J74r16w8dxWkCf2ZpkUIuJdkU6yxiONsom/yYmLHcIwNz4OQexxXgS6XFazT20L/AGeWQxtCkTxvhZVTZ51wwBzt+8AobBPTpXUaRo76Qlo17dNMLyWeeJjMwiYQoTG25SPKBB4B5JODjuAesSeKHWe4MMjSSzRrBdSzSSATFyJVKqrDYFi8sbQTg84GeOfXWViXUPMt7gupWKCaNgNhkEgR96hmZhH0CnjqR0wtzbSXMcSKRE8587ZhEYqYvNjkSV125+VSDkgnGMmlNvF9mFsrqWtyTJJMyRu7LmRA5Y5zukZW6YCdu4BTtbqae8DeSbiKSCSG4uDvQyRr801vJ8wLDcxx0JDYyRXrngwi+dbIwQW8pkiaB0XO0AEMrANlUCtyGB6nAHU+XWE00sksIEMMzuFARTcgCOcRsY5ozg7lDqG9wTyMV9f/AAo8GWeoWV9qVxcKuoIhIh2+cJFiuYkCebGciR1C4KrgFOWBIBAOn8NeG9RtPIkKTvF58hVUQbA8m4AoGXGdpUKpXOG25HFev6PokZmkvljkgmCkswRNshCkuropI87zTn5hjjaM8V6l4d0O9jsEiOniGFYiCGg2LKPLeWFpHljJD7sDuTgEjg10mkeEy8JuWaSFiBgOu7dMjbZtoRRsIbGMAkA5JoA8gjn12PUIktZEk89gkVsd6K7uyoNyyEqWCo3PGCw6jpai8YGLU5hNE0yRsBIgZo5TJDIwMZKAiNslsNkjgdgM+kS6U9q5aeAMoZ47YpHLulEWI3YuTguThic8HgdwfM/FVlbiF7vyGaczyyNdIUVvKJRtjRbNqoMHleTj1NAHUv8AESG3u1gKyxwyJCJobcI8n2OLmQu8z7gxIUAjKqQSF28HM1zxm1vcpeaWzJE0u+QGZZI47h13IAFZwyqoHfqCMAjjxq91u3S5EUcEsjm3YxSTo8zJFBFvZN6P86HDkgrkAdMYzz+nazca1c3FhJJNaL5pa2DAfMVPmzJGJWwY2UHk4Y565FAH0XpfjXUL6aYRyyJLIRuPnBHZH8sOHCkE7kjXHf5gPUV11leyTNNIbMSSxQyA+U5YzRhQJHKlR9nyoZSvo/HOK8x0CygitxHMpin89ZLUR27FzAsSokhuZCAyCVSFHI3KxGFwa9K09g0EdvHayrOA7Tzh0McnzsUEgyT521kUbSB+79SaAHm2s4tOnm865ijgcXIsrfySkzswDKysOchTj92DgkDbxm4+m2l9pl9rEkSxoLNX8ppNzQbmZSGILcb1BwCuMEhcZqxHpxvoZoInjjusbkkQbGuZRIcmQJG5dl2IM7h8rYwwrb8N+FtYlt7+CfTDILF5XntEuE8+ZTEoZYFYBrhkdQckgAsR3JoA860RF0yWCVI5l066Pmv5ipNFJF5h3RnzYyWZhGAOhyCRwDnurieCK9t3gU20TW5clYWTy4WilLSbCRtcKMA8kBjjng5+q+HhPa6bOsF7YWbu0USMJQqFkbIjUHEhE0SbhhlAfhhyTbt5hFp1ppQiRvs7mSea6twkjTeY7bZvNZg+5AOcj5VUBcA5APO5Dfm/ZXu1WLaBFLNKdrRTP5m5QBllYsHIwQDgkdQKuh6qZ76705L9JJykxEjbYYnn8s7JDOBhIzsAyDyX/E7uuQJe2+ptDHZCSec3K3ACBYguIpEh8nhQDtfAOCIvugnn4O8Z/EHVfB+t6vZWslvIDDte8FxhmjeXeHjZ2GyRHIyozxgg4XgA+ldW14WWqBpHit4Y5nW4RSSstwkfO/a2ACkkTfIw4kDAE5x33hzV7yRkv9Muv9He4TzYDsZE3lWlUw/eOShXGSWyMgc4/M3Q/ivqOs6lq8E11eXFvNLHJMC4lDToFQhGJIT5FQ5UEkdq+rPh/wCJ76WdLSe0vbQXgtWQIRbvGnB85QpOdyH/AGcjBI5xQB9i3cjyWEeqpLJNLJctA2n3CSRsscDbi0KkAFCGxkMASM5IU15xqmp3Bv1Bt5i8kkcfko8rAJKpU5QPtZC2egY/LgGvRLG2u7maznb7Wtq8cMLSRxNcooO7ayIVzjauMdAeRxWpr3hzyt11bae8EPkwsdy3KTSYbmeOMuyqFRSAwIyWJAG7CgHzrrd/faXOt1bYS2n89o4lCuuSGUxTASEod0UhQOgOH56iuSOvahDqDzOFtJ0hhNudzTmaScc78IBCp2Z69UC4BBx6n4ugKbLy0tbkKzRrPI0DKglJJKgAkMvmFjuPXJJHTHnmiTXR1Qwb4rlhKC4miEoUs+WRHwdsYDMNuOeMcBqAOv8ADWta5dCORLrNnG4YqVZ2NyvzkPuwUXrtbJA4HUg0zVvEeo21+8dzFcvbyZmeUkiGONViBUOdoXB+YKd2AcjjFep6NoCTFo4YIkBTzJpI2wYpGXcCkabflMmAAVOMhQMYNZvxH0G8h0C40+wtzc6pcGBhGyGKO3tHdmVtyqPODXCoclvlERAHegDxG/8AGOm6RfC/iugI7dxN8hBkhLhlK4J5JOd2Oq9B1qO38UXev3T6nbLqJnAkQfZIXkEqQRsSvyH+JVUnIHKnNeS+KfDuuxo+nahbLbmRhJJcIMbyi4VlOPkK7sYHHPXOK1fAHjq18KTJpmoSTXc1lIskIm3MAsbM77VdVDKT/Hk/K2FyM5APWLfxVZ3kLQ3941pqMARBDPsilMkTrhWG75sMHBGD1968v8W6nYaxFdxXcc9su5PNKQTkeY4YRy+QV2vvRDtOM4Y5IXJrkvHHiXS/EPiC51Ozu4bOWIvGbgJ5dvczjMkTFVUqjEyMvC8hAGyVyeEOu6sbyOxNxNLA0YNxcO6yl5ipHypgAoIhGFGcYUAnkigDYsPC3h67SS2naKC+mt5gszIDvTyNsXlqw2RT+cAcFg2SAO9Ylp4Ajjy7XYt7mxCXE0DvsaVUOWWJWY70DNGOxIbPFep+Hria9iWxv9MjuYViZftzxfZ2adlKQZkTIZ0Rgqg7eV5Jzx6K/wAONT1SCK+JRLkAxnyBK800aCEwpL5gABZQR8oO4wE7sr8wB8e6h4d1q01c3GkNPb/PJO8YysQjQOWEQYldrMcYJz8vqa9U+Fur+JLWa0+1SSQpHcRRfKzCfCvtjBYOGQ8M2CADnGdvNdrq+kPYxr9ptZXlDSQNbxQhpgkKGJxLDHg/wH5uckH0xWX4J1Gx1e5t7f7PJaNBdhhcys5y8YZBbkFNgBIGMnOFJDE4WgD7h8OXdz5bPb3cLwiCQkzSlHEKoDvkdciNwo+UdiwIB6jzn4haxpnlrLpMiWlwqxuW8qRHkiZX8yM3LSAynzDKxJJGfu84A7LQ4VTRsSHhlw8Marl9+ABHgcncX7jG3qa+Z/jHeWOlSrbKZTLL5mGjnZliV1z5W4oBkA4f5SAU465oAqaa73uvbru9gu4ISTGUBDpEVEbO205HO5iACSW9cY0NQ16/m8QTWxiuDb7JRFlirSJ5MeJAEB2Hy3BYEkjcu4g5r5Th8e6to2pSASyw2cjxeYxuFhkNt523MSTN++HmhQSrA8YruV8WaremWWznhW3iSZEvGmQ3O9uIX3wyEOwG47gw2lAPmBIoA9FtPEnhDQNWnW6uHtbjzIp5prkyGEG3Db1jHP7zeWwSPxzyeL+IHxUEhmNvf26+VAJgqXCMA28GH/Vt94ALuXpweo6/L/in4gvNr1xpN5LBOl8jpcuGYzR7iS00cxQkyBlHU5yxx7/KXxF13V9A1W4t11Cdba9QT2s1wznbG+2SWKUohLvuBwTgfKR34AP0X8I/HnTbu/ntdR2xOoURyJcHdMxAyyiRiAGdGJ6DLcDpX0L4L+ItoDNZCWaeK7Z7m0MswJUMd8iIoCBowVOFOSA2BnGa/BvTvFGpnVLItezxiOXAnjymRIc8AjHUkc5Hv2r7a8D+K7+TSY767e6H9loDJLDG4JtinzO7AEKCrjPAPtQB+/8A+zvrkWuTxiSYSlJ8eU7CSVF5QK6t824A4wcDA68AD9PrewiGmWvlsBJHxEACQPMBw2FIym5UGO/rzX4S/sT+J1u7+J5p55i0wKqxlUqWBMah2AG0OUbryB74r9x4JZILbT5onje0aCP7S07O0m4wthoUGAwErx7gx6dDQBq6ZpwiuHM0PmKsshRpUaImTOZHj3jkK67lIOMKDzXeyBJnhjBKRmNRtIP7xdpZyGjGUAZVbqPu8kiue068VrezuHvLW5nkLrJaxoWMKRsI1Z8nCrIgJABJwgzyeLOoXko2RgiONdwIyoBTBAxsH3dxHOcnufUAxfF3+i6bdow+02+5njaJUdkjcKMxsxyVwvT275rxGG23gOgedZZCG8wAgBg5CsxA2kk8gBs5Pbmuk1LxXPqQvPsdpetbWNzcWMrNbXMa7rd1jlkBmhUSRksdjpuVgcozDmsM6xJdPM1kqrHbTiKYSMSEIVJNzEpgsNwxjjt1yaAOH8SaaQ93HaX0Om3MkRmWSVwgQwoCYkJYYBDHPUZUYBIxXn9tqbWwhIBS4VtsyMJGSTYIyu5CoGWIYg8HnpwBXZeMLh7skSrNKwZwJYo0wGLqF+4PucsR6ZyK86+0W8Qe1laNWwJCxw7omCRliQFkLY5IPp70AZ3ijxDKqzXNpNMhigMqJKyIfN2n5MF/kyQ4wOoxx3r4x8bfFDVYZUmmRVk+0O0ceYpGRfmSRoyGOdwK4yR6HnOPdPGMU19duYbkEspYxlQd4DsBEPK+9HknjORzgivnjWfBFxrl+0clr5UQIZVikwwcgBVEzsWCZbgDkk+1AGJF8SW1S5K3SS3SrDKfMjm2uYkiLsTIWby2z8owAGdcnGQK7vwl4wvtXtZYtJd44rOT5mnnCAuvEKsoTcXG08AEEKATgZrl7f4PatZ5ksoJGFwxV5WjE8QjLkyKmM7QXK8HpjGM1O/gLxZpCgacksC3chlnuooVWJosZS3Cn5g3mKcMMjHGMZBAPofwZd3X2Z73WtTHmySrmF5ighdJcRhZEJGXLNxhsjqM9fpPw9490ghLKUKJIwuGBEiCMhSkpgDL8u/BJ6grgCvz803S/E6RoHl1BfJdZpI42Zkc7wCu0JtCkAjt7YPA9j8Oza1bDC2Uk8y2ckjztEMsgQ5iikyMybSDtzg8AjvQB9q6vqg0l7bbPb3guXVbK7tJVmtpWYBgmCMRXGxkJV8Nxgg4JHHJ4s0fJlvpHimGXZF4ZcpvZx5chChScHk/dzk5FfK8zeKocBby5W1uTvETI0hgyhX7ufv4GAeGO7HQ4OxZeHtZu7eGW2mvXuriMwXUMoZog+wxtNHlP3bMhfcM8FcrQB72PHmkOsZt71rhGDvGwWMSTeWZFAjHUocsCQM5XkDnHdeGvGI1GOSxw8CSrGZImkaNXhQsF3DHzMCxODnJye/PzLpHw+Gkv5lyJiYgzNETIy4+d1kU8bYwXBKknJY5749J8KWIvLlF02OSOORjH5SmRAriTHl7pnJMR24685xkCgDttU1yDTI7h3LEKzPFCAZU3HDArhs7Bgnt0OOtc1L4t1C6t2hlimiLxiSCR43CTCQAp5bYwWOSCG4XGMg4r0UfD65uZN1wksUvnOrxgo7Krkrksp+YHccEHGMY4rsrP4ZeXb28Vzaz3Sw/MsQiRSgc52liuc7gCemduecnIB81zaXf3lulyba43iaOdYzhoZBtlV3aTerMytsCDDr949VGck/8JBdu5mS7DgmP7MJAyotuJFBRwoIDAfMMfLjFfTz+HJYrl47KAKqb28iaElTz84R1AEZBJx15yAc4rGPh24GoPcvYoqGBTIyu0aCVWwJI4i+HO1uSBk7gGOADQB4nHearHpV2lyggiUI4EeNjcAESb8BjjcATkkrXhfiHxZrN9DqdjZS3rNDHEkLw7kiR2kDNFPJtJzsxggEMcnP3a+9NX8KS6hpMiy6c1tbkRxh/KjeI4XIbzCAGO0ndj5gAMe/n1z8I1tLC5vobUSW6vFIzGKNQ8aKjqISFBMe1iR1bsSAAKAPw7/aJsvEtrpjXVzcPcTZYLYKG2OiqSEmKDJ+8foWI9a/IXxfZ+IYzfNHA6I7sZCzgOpO58KrMWUEZ98EA81/UB8T/AIQXevamLq2tYLaPayIZooZeJFYMyrLGczFSoDfIQcnBNfnl8fv2UptG8PX2qWNm290eRyY8Bl2vmRn4O4bSc7evJPoAfgRfvO1xskZ/MLnejDoQcDBJyfy9vetWK2kitpVZdjoSCGyMZGRx6c/zrQ8Z6ZNpWvXkFzC0TRTvGMnAJDsFIYDOMDv1qhbXqvBJDI25sZVs7wcDIUc/dzk59fyoAraNFJBcTTvLNCQjFXjIALZBw244AORx/wDqol1A3hZJ97rvd3cHccICXOSeW2p69Biug042ctvMHiEmI3MgfON7f6t4uOAu3IB4yQM153elY2kCsR+9JYgk5TI5I29dxY9e2KAPSvAenQNqkNwJH+zq5D4AXIID43A/KQrnjOflxW14p8VyaPO9v53myFgPMkLEKhD8RhmIVihw2M9hkHOeN8K6tJaOqxktbiUqdxYB3YKpPXIOwA/hXP8Ajy4km1PO5mVsYZueSCe468/lQB0mhah/as0lvJKxWeeMyDC/vEBH7vcyliMgHAIHB716YtvbW99HGk8iRSKsqLOC+1l+VANqZZVjY/LweD6V4t4LKpqEXy7nWZQSSASR0BJ4A5HavWL27j/tAzMqiO38vEJYbJWJwijcCBxjd7L0oA+sPBmoWlvobWlwweO7jjbyDLsBbyS4kQKNwJbysE8YyD0yPCviJqEZ1ANFHHBEpaAxLKXZnJlPmknJZegPpt9wBc0PW3FvhS/mvncFjQbIvkIZHdseYNgHQALnjOK898SSy6izXO7ajBpcglSTyc7DyOufcmgDsfAmtSW15CsNzNb/ALxNmGIVpAyqiqoPykhzyQpG3IPr9Oap8RdemsUt5L+YRRhNis7kxhYxGFESyAFBGRwevlg9cEfBmmX93YTwSrFKgZm8pypIdxgfeIGXG4cjkZ9q9Z0TV769nS1lDTXSKzJAsgZkO04dvLYnJiLdQSV5weaAOz1jVJ5orxd5n81jIzTNuPk43rgvHktvL4IPPIxxXiGm6CdR8TNFLCZ7aa6kZsJ+8CqGG2N2IBIO0Z6gAsvofb7axvr0lW3r5ShQ7g7oSp3DYxYEcn+HGC59TXbeEfByLfRTlXkvEledjJHvjyxBOSBnsA3I+9k7sUAfXH7PPwvs9DgtHtYrR4ZPKkxKBLMkoRg3nRTsNq72UMdoUhUx8wJr9SfAfhqfV7RLG6SJ3hZJCk6PHBIqjJ8goDsGFXA45bknGa+FvhHcXVs9laI0azSIIYzsUozAhsMxX5gDtxk9yeua/Yb4MWCahp1nPPHAl5bBILtWjLrcxSqqqYXLkxODnJHIz3AIIB6N8JPhqml6vYakNMELNNZw218hIVZY547hwkSRkFjEjKWPO0N2yR+9fwrS5bQ7PzQUCwQouAPuoACcHgHJI6ge3Fflz4T0Ga1vLGO3Vri3jMcu1ziKJXUFnwx25x0xyPXOa/T/AOEJvzZQWc4WVhHEynJKCNi42/ezuVEUkEAfMACTnAB6brVmZ7aWMKCSjDHct9ATkZPX0r+Lj/gvT8CvE7+MtO+I1no8uoWIiktLv9xJLHCrFla4UbdqAt8rjtuDDnmv7Yb+3lG+JNqPsIBYFsMw+U4z8wGfUV+dP7Xf7NafG/4b+J9G1+1glvZobiOJlDeTKgjJEttG7nyhhjnq24npjNAH+cJL4daKz3RWIjntbKO7uvLtMEvPtLLGQpwqpEMnuwYdTiqXgrx/rXhzVYLuwv7yxZLpJ5mi3xwkrJ5gKxKQCQN2MdK/RP44/C7X/hP471bwpqWjQw22kNPYshtWnmvdPtmmL7Q2PM3MPMGNvzoAMDNfHureBLIXkOr2MAj0mMyXLoql2ZmLNDaSQk4WQMjAnoB83egD3G+/bS+Io0hNMbVNQlslSSBD58m2b5SjGRCM4IZSMcZHvmvi74gfFrxH42u5rm6upjbJLKsNuxZR5RYbom4HGYwMZ4xwO9XPEF9c2zG2vIRa+U7eRtIcKjgK2/MWWlKKCeAA2Rya8tYwNLJGZdzIHuFCIT8zlWO8kDbgHkcgEHbQBBbTPdBxPENu0mJHZIgQWGQjPkkgsOg4HPTmue1TRJXgmkjCZUsxk3BiA4YbXbdjadrY9e2K7zSrb7VcwIUQoDnJYgbxgk5lA6gewOK63X7SwbSy0SqGwyl4Yo9km3JIdjghAQxBOcFuwxQB8sfYZZGZWwHDY6HJycn5sfMcHvius8OWlxY3iOq72ypCqCVyDncAeQ2Rx0PbvTb2YreFht80PglVGCBgD5SME5XJznNepaRYwT6TNfbQkkUbFWAXliuDkj0yp7Y654xQB9p/sx+JLa6uzp80jRgDcbiMqjCGZkjddvYBs9G5xjIxX36msTaDfW9nr6w3dn+/WxmbJVbeYKsckVx8zeUpcgKT8qsoJwQK/Cn4a/FW6+HviVbkp9osjI0TwsWEZXepOGU5DBgSB6gdQTX3Jd/tNQeLdLtUWYxtGsMLiU7iwt8AtsXB3GMkHDc7V9KAP1+g+Fvwm/aG8D6n4X8U2FpPqdrabLTVrWNxqtuoEksVwkjIvmRx4G4dH8w5Abgfgd+1N8B734Na1q/h1wbizhmlOnXaxukV1bu2FkTKfMf3ZyM9sj0r7u+AH7Q+p2Wu2t3pt8FlsZVhUGWT51CxCaM7nO6NkIOO3Bz1z9EftbeCNP8Ajr8MIPEumWltNe21lLI95aRfO8qxB5Y5CfmOyQEgbjjzMnJJoA/mSLGJpEIwwYIM56g5/MdPwqzGRNhWLKxxhuwOQBn2x36Vo+LNHl0PWr3TrhJEnt7iVJFcAFcPgDHXO0fnWdbFMEsSRwMDGenytnnjOOOvFAFhGkhkAfgZBOw7RlejADjH413Gh6t5M0ZYeYEL7coq7Q6Eb2YDsTnPQdeK4x5SAAy7ggHy4BKjqMH9a6XSLX7a6W0TI0gUKrxHOQ5GUZtvONx6jg5HSgBuuE3V5LI68ylDlRjqoUD3IC81STS5SiBUdv3i/OFYcEcHI9P69K7q48J6lbyQCaCTDfMGaM87dvUnrx744r27wn8NtR1OG222iTLId3kxRkEpOgfPmZYFSjR8cYC4znigDrP2aNM8vW7RJXkMk6s8QjlMQimjDMsbzAAxudrHpyMV+3vhk6hB4Y0u5t5xG1tZxiR1CFNjShUIOAJNyEhiSSCBk4zj8/8A4R/BuTTru1Jt57WWYxNCrW8YHmMiBN7u58td0incemefb9G9K0S98O6DbWFusOuySNLNdwyzxrDBH8iypGxkAt1DIcZJICnPL4ABq6bp1p4hht5bjU54JmnMssFmcJ5JULlyU2qST0U4LcjnFetaHa6PbeF9VsbfUidkqXEMtzNczTKgD+dIlv5w2IcoGA3F2Vdw3hCPLtEtNStxHf6msMttcq0Hk2ciBIij71JZSfLdA0Q5PIjUkAHNdbPra2EUtzJo002nQjyJ54bVGjV54jEGeYDEmZHiYIRwxzz0oA0rB/DkEVwdQ1X7AkdvHCIk+Rp43kILW0ZQPKeEznLYBJOAcecat4dh124X+zr+G80FlZDc2sxmDhdrsbmOIFwmQxw65JI4wCB5n4i1/T7dLK61DUwJIyWt9Pt/NmlaZ3PmouI/kYL98nAU4G4YwPQPhl4t0iDUbH+xNDuL5wX33CRTIto0nyMH8i4IuFCHqQMKuTzlqAPbfg1ZS6JJPpsE5aSJ4w0LwAxRxEvCZ43BIUsoTacgEs2eQK+qds+o6Tf6VHp98kwH2q3MQMjP5AJkEiFCHBi3dCF28ZJFedeFdIsLPUzqENxZyx3ziW4mSIHy5pVLpHDJGpAVJZGBwwxtNfUejQ2F7pkE9lHE11aFopm2nEsaqF+VSWLd85HIIHQYoA/O19A1bRNckjtZ/Kae6mZXvUaSCa0lPyoisp8kruMZBGSVAycAHzTxrpficobtrRbPybjKGyKBnDSuyO5jcjOdx+Zvm52k4Ar7h+LXw31mS0lv9Dty/mTSXtrEZg10tmwffGSqKCE+fblRgHjNfPGi+Hba800ade3UglVmeGxuJZRGCgMar8yndtcORt5UvjuSAD560fT/ABlb2632rGedJLvyoZIy6TKxWOVty8gjlevU9uAaxviJf6xFpRtL2wvZo71XVI0dZSUli8vyplRjiRhIOoZgFOcHGP0H0j4V2ur2N3polgismjjju44btphC5jBN2rOAA4cpnnAyVZcGvm74n6Zp/g3WbzRLzUNPS501o1SX/R44ZreZEC3FquSZZfI2k8EZyTwaAP5bPix4YuvB3xF8W6XcGO1ksNeuyLVs5RJ5ftMA2MMFSsw4HHWuMilLhTIwjJDZZUEjYK/6tUHOd2MHIHPtX3X/AMFBvCGn6f8AFbSPGmiQsNL8VaFZCSZguX1Syd4ZgUySWMBgOTyQQe4NfElnbzbVBjty8bp5crYaQqxxtKFiNoAHUfxYPrQB0mi3FtLZSSXLLJLaQs6pMq/vFCBI4ztAKy7idpyeVqub19oMDOglUb1WXy2cHczROCcMyHYMALnqeaz7e0mCqcld7MqhQCXcEkZG4FQCAOc8Z44zUjYiUyzMsrNvCBCpIYlgGJ3cYCnscn26gFx7kJE0SCTdcLl3YMrHZz5aOFJK7m7AdPyfbSyKEgQl7cZdUyf3pdApJ2kYkHG0c/dORms4yvIiNOrSR+aqgbXDrGpOcSKnyLyeg7dTXQPaxW2nwPHCZZbl2aCVi8ghiLMP3fILOzqwI/3jyRQBnTpcLG8ZJjMoM0aiJZGDRscRy7CPLAGSM8Y5PaqxnubaO2kii2SOBEJPKEzSAneZUSTdwUJwOOEGOOa6ywgEkoGoeaLQwHbki33sV2m4kGQSoY9chmAxkgDFO/kWyUJBcyqsUgWKJ4yUMIBjEe1tygFihXLdD1YDFAHF6heQzSBI0kZgylpgrjzZSFC7g4IXjIA68jNYV/ezSSOzxqCUQSeSCzYABJIUn15PSuzMJvP36yxWMTPmRY4lCtNF8yEKwxvI43DkkDkgnPPR6ZdvJI8EpgD5LzFEXcvBcKChDnDZI59CO1AGet9cLFbRqkYVTujduGYHD/vAhGAd3Q9QKtJHeXUssztH8rL87uQdoIBVCckqAc45wBVLUbXypWHnm4EYjQOAqCTCKCEKqc85xkd+AQKms73ylCSlWZlKYIcDcyjBOVHIJwSDj0zQBsiWJTKhnRp412KIl/dMCF+VnIGfkHOF7HmtXS57WZpIZUdDk7C8i4ZlUZA+X7p4xznHqSBWQyxw27yMkBaVGV5C+Z1ckGMhR/q1JI5Hbnoarx2siqkzOANu7KPuxvyWJJON+0ZwfagDs45p4tihmd/laQwuuISqExxh27AANjqACMV3Wg6m7pqltM7XDzWDmIT/AL6NpbeNmiRkZhtO5hjgAY6DivIIBOqeYEYoxQb3k/eAqPndFXoucDgfUnt1elSXBu7K6uEYRmXEoMYjx8yEKpRhg+WQecDnGKAPVdGvbk6W19ZxQmO9tzZTCZxBskkREk3NAMqy7iRyOhGT0qzBK2kfYYbi5jl86bzJpMMkSny2EUTNsYrIQqg5GctzxWD4aurW3tvEWmvozahem93aZcG4lJtU85pw0cCsFdtrPywAIUY4FVNcupJUjsx57TQzPdXDSrFsCvGqRsrK+GYyFsn5hnGDzQBLq+stJJPL5nlwTGTykjYvGrRTBGLjH3ZEDdOc9RiuYi8Ro1ypWffJmSONh5pSOJU4xtGFO08HkDbzzXNanqU0cUhmiWEd0RuUy5Vdi5+TkEsOQS2egxXN218yAyW0gG91Mu8AyRnBDKAWwqEt1x2BoA9R1bU1mlkuE2zQiC3hLWwkQOwVcquYxkhsZyf4cGuB128jmUBz5bsx3tIPmO3aC5CrlPmDDHPTqa2ZNXhitSq7ECeZGFYkDc/33GT8/KAgDAGfeuGneO9lnQTM0oDeSsgVVk3PlRGN5CHYvRj1Ix60AZ8l5IXWGPy0QjYr4J2MRhnI6MccHPGCa42YyRyOrouVYhioA5B3AhgOD9P0rpLqJ7dEQudzbmkXKnbsYqq5HOeCTnHB6Hisa4iEk0ZwAZiVZmY7QeAzHaM8HvQBSgjjmkCzu0SsOWxuVeuCMAnHAB696ZcokThEl3qEDHO4gHn5QcDJxjt3q3bW8UsirJIRHGyqu3ALkuEEY6YJ+Y8nA/KqsluvnNE0iLiXYWLb0RScBy68bQOvtQBTbc5Yqgwx42qcA8dMnjg4pzjcFIDNsAVzt288nGR2Ga0Z4orSURRTGaJgrCdVZY2JAyY8rnGcjPI9PStW1msEhkjnjEaq37l5iRK+7O4kqhBOzgAjkkfMBnIBQsEBs7kMCNkkDFipIRAWZijcEPkLx04OenNGa1V3DW7+blgBCCTIzygkYwMOMZ78dMGtCKa63gtJDPaZTzjbqVKRb44zuhLLnPBbORwfm4FZ80d9LLNseK1t180wrEY+UB3Km9Mt/dGeMHPTJNAECaddM52wPkcA7DjGOgOPvZBH1rsPCFt/ZmsWWo6kTaWqSHKyKUec4GYkDrjcVPfjp61zVm+rSNEy3iLBC6Z+0OAiCNxtMoBBOTnvlsYz0ror7UlvZVRY1uI4WLqgXY6gAAmLy2J8obPU4AHPU0Aey6hpsc+uI7oV067WKZZWKttkUoyq373CkjqQcdq9TfSEudJiVXU3MQ8uPem1ZYWK4SOUrlZChHfnjmqXg6+0vWvCejXkqoi20bWt3vZFjiMGwPOWX5mkwwAyO2STW9HZ218sb2ck32QOqJMQklukTSBXdWba24qTnoSTyccAA88l8Hvdo1xbQzPLM8sTRiMsybFUYGOvDjOQD8pz61zWoeEL2waKOe0eG6vYw0Rd/LTaoZXjcdA23aevGfeveYbxvCGu2K2kkV9aSYWK2lcoUkuUkzdh4VHDCU5QggFv4ioatbx7p895BFfTskX2cJNPAjHdCreWk7+aCQFDFAyA7hg9uoB8h3fh24gjmeZBAsbFfmlU7wvEmxc5Y+Zt6DvjNfoZ/wAEx/GEvhP41XPh+4v00zS/F2mTWb3AfypzcWObu2khxE+2XBIGRglgCDXyTLoD3LPcSzpHCsUhc7HdpQzbkjLyRnYu0feG4n36V1Pwy1C68C/ETwn4ks5hH/ZGp2928qKyf6NbOrTKecvujyMHru6DsAf15RW2iQWEerveC6+ySJkyujzXkwjI8xySAWzgEL0IwR0qaz1/T5JokF3NpkQw5MDAbTztYOZd8e3LAfUlR3ryfwbrGj6n4c0nUoY2v7fVLCxv2cOJRdK8UcsbBWymU/h7knsRXYzaVbaoZNQtVfTFRZXnaSPzDNIX3SOrgYI2nIAAwSRgYyAD0HXPFNtfC3MOoTXb2xMZgEchjfIb97vDHzWAZck5OevXNeLeIj4cuL3y5pL5pLaQXkxK3JiKeZvaNECkuqkAEHGS+FFN1iDU7clLGWQoFBeWRg5bBQkq8eVEZ3BuOQFx3OLujaZbXl1NNczSy3SqPKiSJU+SOPLMjBNqxtkE5Y5IyMdAAes6N4H0i60VPIjZZbiT7QiozjyUKfLISYlBbYwO3nPtitXxL8M9GuvDksTXxW7nXa7xMFmCwEKqDcMfeDcBeep6DNzRPEOm6VJBZOzSsyRqrKoAV8PtjYNMSSowMjAPYLkAdTbS2/i69htreeSzSKeaW4yrIrCJCqqFdSHUncQFJBPJxkGgD4X8S/s6X3iS6hYX13c28EyvFBdeSqGOOTbEY5QuSPujqMDnoBn3vwv4Kn0rTre3u44oRBCkCxzmLbJ9njwrxhiN3ys3TceNx4zXvWo6LFFHDG09sylZlV1WNX8sAZ5x+6kA784wG9647xBo8J0sTzSEtGENrHbfvZmH3Q08iAlAwDZ5GWXccAcAHwh+1T4k8QeGfAOv3Nq5bT9NsJUge3ZSxm5SFGyQxRWYHjdu24z0Ffy9/EfxJNqes3c14hSWSVnOQFLiUlvmGcqDkHjj5unNfvx/wUE1KXw74FtPKmuY7HUL+KC7hcqB+5kN0yo44ViURTuB46da/nV8Xa5HqmrXl2YlijeRikLDfswzFU3OB8o2LnaRjedvAAoAxQIZJ2zgxqMnywdpUMpOQcfxY5PSt2yFsoVlhDTlZk/eMGIglAUYxwGJ3475Az7czFc2rWrkl0dHjCBfmDEkl8qMbY8YBBLEn860bafMsaBkmUKpXYMEFtrMpR+XYZ9D0z06gHq2jWzhE+xfPCIA8gyVRQ0jYAVm+YgOcZPHXk114Ia1HlSAlVwUEY2YIDMVYMdkuzaMkEMa8yttQQKiRnBwxVG3B1I/g4PCfN1rq9OuC+MzyILhkDRRhiirtCiRyV4YBfqCeM5JoA7GyaKW5Q2vm2seGjZpXMjkhHcecvy5LEYOPu8cDv7t4PsLeOxS7Se3uZbmJlkUAIIwZFIYdg5YMT3+XjgZPhFolqbq3i+0P54u1Nw5V1kljaRAxCnIEnLEBuOADya960e4Fpo9zASPNSSNkWWJFX7OyxkXCyRKzAGKYFyQAQGDAcZAMLX74tIFgcRSxsBIxmIMTKrbBtfh1BZjuHd+oHXiLu+ctlWjvWfYSjAgxykKmQXHzxeduLEEkhjgg8V0fiC40ho5L23vUQwsWRP3MySMsziaIoOBH5W0/MucbSAAc155LrFvPPGLNIXQSTQqzYLhhI5QtkkfKyY2Db3OelAGhqEqLGyFXilnjVg6k+Ukp+aVWJyfKAJ2n72cZxVGC/kt5trS3UMrR4mCojQyK/AZSWDDO0FeCWyc461S1LU9oQQgF5UDqzMV8p8EMkakAPk9DxjcPQVQiWaXDibco2rI1xIcpMqthR5YGGw3A7g5FAFqa+RrrDKzTNDK+QN6kxEF8/ITuKDAA5ABIPGKvw3Ec5NmbYhS26bKk7cqCZFcsGlKjOR1APPvydwjWly6XJSOa2X50LyzRtti8xVV2fKkjaMcAM3A4rci1HTra0jhYT3NxubdKJl82JdxLlgwBcEALgEjDZxkKKAOiEMQuB9nRItpEkZTdPCIPLVWLKCwYsm/5COrZ4HXNg1i6tnubGOZXtreSPZBmVAXkkZxK37vaCoBIGc4ZhgVFFqsLJL5MZgljCQx+SSiliSWAjIDN8rAY5APJJOK7XwfpuheIpQupXv2cCF5Zbl5MAARqiEuwCMhlGPmLFScdTmgC3bjSrvyrq8uLWecpbhQIGgWEFCX851CZMZUbiqtuJGMHmud1HSrs+atzLa3FnfKtzDCZ9x+RpS1xkkYkCqcbuCRjA5ze1RdI0qSS2gj+2SIxZ51YeRDEGVmZdhKzHrzuXJJUDgE8xBLIbUmWBCsgdIJZpCWcD5WSBXbATMi4wMgAdccgGXfaTCkTpbfu98ixIQrRyTAEsHUMRvHmFccgZGOwry3XtJZ5ZRIMKkihJTGfNkGNrMse48ljyAT0yOlet+c97D5aSSJKoeGOZ5Y/u4kLtIJkPzsWk5VgcOPlziuaM9zNw8UVxFCqkBsGVQynasayfN8vH3eMnPGaAOG0LWm0mR4bjIW33x/vJWU7mG5gsajMbZUjIb+PJA4r2HSfElvK9ukM0UkTOJBPOg3MThnjeR23KNyLkDoTkZzz41rGjM00ssEbAPGZBFKTFIAxJjlDIWDFVwffkACqugay1ldNBeGdUBCIqoJAJEHV1YgqCAOAQeeOtAH7DfssfEfSdM1gWl7eBbaaSEm0iKSpHKcIJPKfGI9snzbMknGQ3GPpv8A4KofAvwx8WfhL4I8deH7SztvFnhvwjZ3tosGnvZz32lRW1vJcWAmcZvYTE0k1vtJVWJRQG3KPyP+DN9cXniDQbHTcNcz3tlCrq22SV5ZlBi65Kq3zA/ePQZxX7Cftw+LpfBvhX4aaLbXUcb2fhnSdHuWEElxBKkMJeON2mUOrPAhC9irKfl5wAfzW+GrBoU1F2G5rSxvGNsiPG0BRSUZ3K4diRkDcSCvOMc+ZXFwyyMXZlYsxVtoAG45IcqMkcc19m/EXwfFoOr+MtQiUW9lf2d5f28aDy45IbyFpIhAh3MAjuRy38GOPu18N3UxkaU73+9hVYckKcNtwfXHfmgDQ8wuzyNGEDpnCjKnH8Sk8odvcZxnJ5qW1mQrLFkSHGY0ZiBuG4OykHGNvIJ9PWsq2zICRvzGAxTA2YC7mySRg8+/HarYhV3IjXaCFYlCcqMYIxg8EsOe2cfQAtv5axNNEVIXBaLeWyMhCc9eCwPUHnjHfNz5u3cGBc8gLkHHQgg8jBHPvWlaWjSyCEMWV2VQqh2UhjuIYDk4x6GvRtJ8GPGkNzPGBNI+1I5I9yBSwRycc5z2PYccigDjdK8PS3XmFEPlCLeXwQA25RwNx5656nHIFei23g+1dmlvpQyYiRQdyRq0cYZsOeW4HAxnnkZNdvDbWMNtbW4hCMGHnSYEQOGxLEi5IJLMpyxHC5A6in3H2aN51FvcSQNFuiLtGyhGkVTL6nlXXORw2T2yAZK+H9LsY2mghQyRbJJYkUb/ACnXejIx5kUknOORt5PPOZf21ncxbZbEW8Ui4+Vo2AABJdncZxuxkAZx6Hmtie+SxEE8MqTFHWOSIujO6kOrIrAbQuzAwD1Y8cGsm0aS8uy728rRs7iCJnZVIL8vH8yrI4Ixk5+7QB1vgtZdNQxQPFBB5E0lqYd5ywG5zEVGEfLYBbjDYGDzXokcV1dXkUcUgntZYQ0zg7i06IyiKQtglCyvwoyAQTnGK82smlEUhhhkKxfuEdlKTLEqoW3BciNgQu04wcHIPSu/sLy3tbSymvVleWK4CvOcpK0LrIzSCU5HmhzgBgOX468AHZfbxbaUYobKC2vH33EkryKkLTRbVQxyIhIUK0iqqkfM2TjBB861zULuacs80k37uMLFMQ5bMagK8u/CL5hJKnOcDkEmtnxPfW8NrHDp93PfYSGV1ZfOEEYc+ajuVzAfMbPBwQM7iCK84n1E3zypBK7LG+5o5i8kgUYVApLDI2Bzk9u+aAOp03Rm1ezubqOWKC7KSxosrSRYMaJIxASJgNwUKCxUBjkk9RBY6Tc38jadeXBF1AyzRq7LJEsgMbOxkD5QmEYBOeo4qjZ3d3ayQjzWtrW7iFvcSwOY8SOpiVJgZirr8wJPQDpyTUs8y291MjNLG+Cks1q6jzEjDMHZRkncfJBUEDAJ64JAOtOitI9s0l5FJJI020Qyq4t19B5ZXCowzgDkggAA16/oOq3Nrai3iYzGyiTzZwoaSa3jdS8jIVO08Lwew6jpXjsNxfaPFYS2wtrt5SbmJpJR86yRADckrKzE/MQMDJyBzmvpT4FfBXx58atVSz0mxl0zT767hWfXJoJoLMJJJGZ47a52ETP5ZYhckjdwCRwAbnhePWvFesf2HoWmX2o6tcXMMVtpdtZSSTSxShUd2Cx5jh8pzgk7AHy3UGv2T/Zr/wCCW/if4gWkPijx7NP4fhv540ttJMjPc2duE5Lo20+eUIHP3euAeK+zv2Tv2Yvgt8E7Kyvr9LXVPEt7ZWzzazrUqS6lG21WdYflUru2L8uBgDkYGT+oOnfE7wZpNuqQ3lgWt0MsAhkSJVlQEqoK5GBG6cEnOc49QDmP2dP2NPgl8ALeNNI0DT7zWZrQ2l1qt5BFPdXJmQ5cPICUAYRnIxyO9fefh250yxFpp8DIQY3fdHs8sxx7Y2dmHPMh+X6H0r45vPip4X1ho3fUxbx2aed5tvciMMUZCFOAdwMQbOMZBxwK6bSfjR4QaLLaitptKhDI/lApGqzB1UsMxMpG3k7t3TGcAH2nHewEO4G3admeScpkttJOC2GP58Zp/wDaMKLuWX5gwUlx8o3HYX2fx4YjIGOvXrXzI3xr8MLZGeS+jCCRHWR5lYMERRGzAN3wp6DqD6muR1n9ovwxYPEG1G2C7BJLvmRWZGHyhccFjj8AvfpQB9mR6sXuJfLu0EZQxLEybf3g5eQEj5xtz1P8OMda0Ib6N96liRGoLBiOnyfN7DOK+EX/AGlfDdrElzcXSQCSJZBGGy5R3IjcPxv3KM8DnkD1rh9d/bS8IWUVz5Vw07RskYFpukZnG0sisFwcbuDkggcc9AD9JIdZtZFZfMUgqcjOxxg7QOxPbke2DmsjUNRs2TDkHDDaquQ3mKpDByjfvAEfkHIyemen5Y6t+2Ebd47vS4ZJ4WghlktyZUm2uJXSQo0YYFI4GZhygEozyRXnF5+3PNZm5uNS03U7Oyghd8vESJ5i7YV38wbF8uMNk4+VDj3APrv4w+KbWDXILqyLvfwfaFt7fCQwRSeUBHLJPK4WMurzABQxyDnBA3fSHw5+IA1z4e6fq7mKOdLUiWNpUcwtBkMjSKcsdgyp6cckc4/nv+Jf7cuiazd3VvaRSJHHCySXMxBXezHzAXLYMYc9Q4GPXJx67+zP+2DHrvw88XW0d6moppln5umpbiQtbl0v4Fe5CzEywO8fB427gM4OQAfZHx6+NN34Tvv7VWeOX7RKbaFJHjijtpGLZdfMcEgog3EcDHXkmvDvDn7UjXciLPdiVIU82YW7BQsqNnZ8v3xuUYHHfHGa/L74t/HvxF8TNdutIaa7FrYXc8MrWkZaSQSJ5iSLF5jLGd2Acsx5Pyg5C+N2zeMdPv3mh1S7tYbhmfyZXBeOF4WRFKRhQG3qNpHHzckkg0Afv94T/a50HUmnjjv1t5opPJntrmZVkUggsvX5QRk8Z447V33if4wXl9pYvtP1C1ksL2N9qrPskgba22STqAQ4B24+bhcgHdX8rVh4q8U+FPiE0l3qV5qEV3fJNO0c0yiNC5OQhlwQIxySDw3av0Bg/aThi8NR2dtd30saxBY4SGaUzqCnmBo0yP3oYkbeQRnIJoA+rPiF4z1e41uZLqZb62mAuRdRFXNom5d5kkVCxhZN21QRlucnbg63gvxWhjaKZ8LJGCTGS7SzfLtBQDdGp3rktkcdcE1+Y99401rVtUTWLy/vW3FYZLG4kESMjoEjk85m672XKY6HPAyF+o/hn43sdJ8PHU9QnNzPdh7cIkttHNbW8SSRq2XXP+tQ5YAkiMDI4NAH2zNq0KKpiggDBAl0rxKFJGWdcxDJ+d9x5xzk4NcH4zFhOv2XT7sSzSqizw/ZljSOeREkWKRTwWUSqx74HuK+e0+KcSs9vBf209zOsi2cT3CQyO5IUQOrkhZXT5xliMpyQcCl07XtXtdVtbO1nnvBqTNKReSl44pZgEEqB5G2yIoULg8bec9CAfUPg3Rtb1D7O8160n2aCeAlZGZZEVtsaPkndHy2Bk4UcVS8VrNZrcxXl75LMA8WxczSQ7yHQLj7isW+9gFTjjoe88GX8ttZm4trYTBYds5dEQA5DFy4A2NuI6E7h15NeFfFrxXYIBfgRCe3mjVyrTbpopn2u0YRWOzbu+6pPHRuhAMTSfD8ms3kzQ6hMrofIWQyKyAN8+0ISVR2Lt2yeRkkAVa8S+HL/TpGsrWKO9kkj3Ts2HECyYVJFJ5acMEwF4CsST8vHaeAJbY6B/aq6Wti11LGttuzNJskkC5O9dplCsCCFXkkEA4IXWL7Ur/xBpemWXl25nkPnyOrZEahCjyBVO5dockAHOMA0Afp3p2uWBkV0kXy5GUsGlU+WCBkNITyTj24/KsHx4+kJDG6eTJqDwTZDkF4g4KxBFWT5WwS27H8OeCMV8B/8NEWmg+KLjS7uWC4CyRNG9tKWhtTJGkm+UFVI2sHGD1bpxg17J48+JOlt4YuPE8NzAB9hDSyRZmkZBEGKxkuQkmwAHqACSRkjIB5T+0V4Vt9T8D3whaN5Z7WS5MEUyiZv3biVsFhkncnYnLDg5r+F39uTwW/hr4qalKbeS2FxcOQG2jzSW3FlVOq5yMnHK9K/rT+KP7XHhu60XUYJbpItmnnEW4vuZQVcAEg+aVUcA4y2AcGv5S/24/G9p438fm9tGTYjMD0dgfNOWCFuQcDIye5oA+JtOAitXnlWNN2IY/mKvsPLuq55c8c9sZrUWOFIGFtOwaZcPFzGqZwQWcZ8053DBPPXNYUDSSbYnLMgOQoA27m5649c9K3YUiPl7tu8YBCgk4HABHflu3PFAFkWohltx8wk8lGdmYFGyBt2n+HqOe9d9plpbXqCPh3nhDSySllaKXJJAO8B2YHJ4PXHFc3cW+25h3sxVLe2IJCnqisdwzx8oBGM9B9K7HQ5oUvA1yHmUmMIIdgAjVTyxY53AMuBgjg56AUAUZ/DjJFLBJdubaLErLFG+0hjkEE5EanccAZJ3YPtwx0+5W4KRCREMgSNipwCQSB1+Zv8enNfUGp6MJ9FSaNDJDEzZAVGnaMBVXzNoBDADkE8E9hXmZ0QWq/bZFZFaUlUuQVMjBiWUpj7oCnGeg70AZ+krKy29hco8sTPCzGOVYpFl2ZXfKiHKAMCwIYZXjaSa/Q79npDZTWlvFeNKT5UhdJJNqxDa7J8+zdGm0ZAG3gDBwAPgWzRQyusQgUqq9N7gE7ztL5IySOcgY46Zr7J+EWqCHU9GktZMPAE8xJmgRHVXQOoUvudjGzNjkl8jbjAoA/RXxLpVg8dtdQmO4aYBlW2Zo3R41Qo4kQld5w20Fdw2chTiuWWWyaS5aG8jhvLjcGtbsJBLCioiCJbhWTzYsIisxPDHcUb5sd+y6bfaM0wtjcSBIobyMvbQvtKkyzLgERfKzj1UEnP8Neaalpmn8TwnyppWLLiUyyx2yloE+0sFIkcMrPgY+TPUHgA19QP/EoD30Aj/0byJEtmlkl3o3yTeaqMXQiXou3OOVFc1DaxLZzXCSmdoy62+9XgLRFCJJZlY8nhSFBAU9QTUdhLNaWTWpljKPNIzIrI8dzCeWeZMEoC0aYU5GHDKRjNdFPf21/cwRRQWtrLOYrUi0fhkQ73kuIZLcKIcuU2nbkAEkr8xANa3ub4eHbSNFijuJmTBjjQJPGx++sm0PI4lQhx8wyMA5Bz4R8cxqB8MW8MsL2s9vdAvPK0UwZHCsRDIY9qkdWwdw56YK169qUdqLKX7BfTpPYsS0auIY7g4ZpInibH7ve+wEMQTFwQMV85/FS8vtZ8MQRzSySRG7VooH3JIdzSIW3vFlIwynCgAjAPKnNAHz54XsrfUdeMupb2tjKhdldSZ2GdxQr9xS646YxyK9F8V6Fp5tYLnQY5gIIZHljcmRYimAy7VcBiwA4wc5Oc1keHtPE7m2IWR1SORoWXy1tizP828IAhDIMA4J3HAzmvQPC0iWupvp195Lx6hHPHbqTLIhQFx8xZSFczRMMDna6k9aAPINP1rUJpzHdhIFtfkCg7+YwH5QYBJBbOTnIC59Les6zGzSajHAYWlZpChjAWQOqguPLfJc4fKkHHXOTxeu9CltdR1OznhLyqhvTLENhhE03yRMDKQqshjBU424wACDTI47Z/Mdo4ChkSExeWkkUKYCHDKpJO0HsR7diARRX2miFPJntUnZPOCK0kjvKUUMHlhwqjcuRkKV/iznNfQnwf8U30F3BGqvcJFOm5Y2mwm6RU+ZRnICnkj8K+R/Ea2Ftaia2uLVZ1uphIoIjChpsRFQI1PkYIJ5wNvbIr0n4WfEZdKvoHv0Ux25AiMWEhIEgICouBJGx8xuc+pyaAP3O8HXcdxpVvPJc3EXm2kYjEpuIZJCQA4RIpGYOhzsXBGOoxkV6jp6K9sZoJZ5VUMZS+AkksUo81olAZgmQpVmADBSckE4+Wfg18RrLXLe0aKaN5pleXfM0e1A0O587xhCJQARz1wBkivqHRdWh1izvrrT3t3+zuQ0UokcuyoGYL5Y2jAO5hwMNxkrggFy80hdQilaKV7gqo8mSRFBglny8scCtkRruVhvVQOckZIry3XfBivaTQyQv5jFWjVJQ6FpmwTgxbpGEZYcEKSQxGMV6fa69NcPBBJbF5PN8mWK0TclxL5hVtpVugZxxz0HGMite/lgtbV5ZLYRXUqTIyziMtE2xkK7Tny8q6bWwO+BnIAB8Ma58OIFkvJbKTzzFHHNBHcbjMJVVd6xCNyrhf3x6g7VG7kDPmFt4QuFmS8Ejsyt58zIs3lRFsgRzAghJdwTAGARluAM19wmfR7R5r25jJvAlzaSWULwahJlvNgw6x7l3hZSpXrgnOBxXlPiDQZJLuKTTtRs5rNpGV7eyjSN7aZeZori23EhgcDd6qRuAzgAyvBukX8spnvnfy7a3td1snlv5kDSBFnR4gfKTyZIyoYcFjnnIHu9hoBV0ngVhbsxdY2cPuQR4ijlYIN0oVuoBwT0zxXLeDIZra4t4hagxypJbzzXKSeSXWBfOyWBDM6OGG44xkfLtGPoyDw9YDT7Xyb6HczzqqbFdo2t4isbsjMuI2YhcMwbLZK5xQB43daZP+9eKFreSO4zD5HksRCnLhWeL90XVQOTkknGGINdLoV9qOm6U+py5s7cPLGwmuN5nnUtGUZFYmSQo6P8AMCCrEZya6O51jSdEtplv1E1vd24E9zDA9xPDNFKFg/cRneRlG3ANwH/ibAryXxB4pSa3SQPGdPLmGS3tIxFt8xVl3mOVwgUxqpPAPK85zQBja74ougk1uqysIpFNndQouYJmkLgKjFgjGESDjcNxPJNcXZfEMG7ng1KHmLyl+0vGu+YwpGkPm7jtY4LjoCQfm3EArHq+p2M9pdf2dfxqC8rK6oSyHL+SJFbBVsx4bBZeRtLDmvkjxx4tljnWJdUiivIwYw8LvtZg5G4RqnzAFFGCByp6ZBAB6x8TfH0Olx3tvYFIJJA5UQTYYtLHnzEVHIAO8FQBtKnjkHH56+O9f/tCGWb7QJr6ZG86GZl83bHJ5bW6gY8wlWXjn54wRXvHiG5s9Ys4ZriT+0L0W1u8i26lN06x+SzAqSEwwOeeMAkqeK+fta8Ix6pqKQ2TRrdlGljO4IFCgvKzHOFYbWPXJI6E0AVPh1pNtY3Bu9SjuozfO8jN5TFo1JVtrAHITy8HcB0zkc1+jXwo0OxvWtZoVs7ye3t4bjbGVmxC4DwKNuSzlSTjP1FfH+jeAb5tKIM9+9+IV+xOpjfEiQBUjdsqyhmWFeh+UYJOCDq/DPxZrXgrU5Evnm0aWG4G/wA1Z5N7ROgMUYjO2SPeo9NpO3BXJoA/YzTIGXQ4oDpk8zIAJfIkSFooQy5dUZB/Dk8cgnIxVjWrrXdRk06x00paptIuobmVZCLJEWEMkV4jNLl4ySxcZJAwOtfLvgP486lq9vDBYbL+JLdBdXTM0MFu7KhaOSVoz5jkZCKu7cd3I3c/R+i/Erw9qbbzDJBOkVnHFdyHeTI29p1WQLu8lXG3awG3OQT0oAzvFttaW3kabqNmLeC6j2Sz2skcU8alQ0kwWb7zYcngMQW6ivGINP0Cz1K4vIoYJkQvEkV28iGU7mVBI0bZdyqKwwR0O7ivoDxRaXXiGF4La2h80oiyXTTGNdtwFKus21isZjO44AOExg9uQsfhEqWNrc3WqJJPPevDNbQKZTEY2PlKXWQkhkDkHacAdaAOo+GFh/a/2a8tobWKa2WbzklijaK8ZWGULsSsrxqSYxngLjOSa9q1rR/DkkO/VNPm84Rqvn+VtgXJSZvMljAAtmdcDGPnYAYrpfhv4V8PeFNL04apcCe73Caa0gto4/tEJQLFG9zMcMSqKSFBI3gAnBx1OtWtpfWvlrHKIoXzCrrG+63MmQXfB8tQXAPY5yPlHAB+dfxi8G6dBGfs6x+QxZV8jfuVmLuEHOflU+55Jzxz8bXvw9hurqdYZirzsRHMd3yn92iR+YOYiCWLE8cnnJr9gvG/w90fVYrcLEpnISSaOcrIQ4aRCwK4XY6s4j5ORGRk43H508WfDy2EEtzaWMNktv5shlt4kSV2YIoNzKsGHhViM5O/J2rnHAB8OwfBE2luFmcOtwhnFydgB7/InBJyxIzk5xxWt4a+EsF8w2hLkWk6NJEJHjuJIQSwCKfUnL7emQVHOK9kbSdUsVF213BNHJIUVRgPkE5VERsjDHadwyMHPJzWlow1LTc30FmqBZMxyrGCscjgFS5JyG5Iwezg0AbXhbwNpH9mXlm+mPaxSyoybZg4icQZkcOyhpFMh3LjAG0hjjBru7fwleWtq9vbqoSIRPA0jP5u+MEFfNSbjAICgYwSTz26zw1dWUVut4VEjNbI81u8aiByGAkdFRd0pyFUEHI2H0JrurGWCB98wgiieMxKJgJHEr4kCo8mQZMglWBz8ueooA+Zbj4aXl8srtppUyyecZp1xgRu0bKZwc7ivORychgRk15zpvwuh0WfUrGNDa+ZP50ylXmWRlVmhniuMspCB/ny24FuAcEj7x1ZgmnWTWjwtbqLhsEQrcpJ5m1/MCckYcbS3XcNvBNfKXiS+Ntqt8lhM91HBPKJVhmkkWFfmYLkKfLBGODkEnrjNAHQeHtL0+2t7aV1lmhgWWCVEvI2eS4wwjDDYXjgARyfmJOBg8mvmH4y6Jf3jTPFaNKkDM8DLEXMbKufldY8sclck98k9ePWIPFlzpiXLS2u61BE7CLO5wATuZnUbGATG0YPHUk4qbUtb0vXNK+0yzRwpcRttglUiTzN52yhh8xULkEYxz83PAAPzO1jw2+p3a22oPdQSBpPIjltyiRDhm5QdDuVs4J+UkYwKRdKk0qafSIZrhLeSN1aba0ccyiPDKrnd8hY5HBPy8gdR9q33hzwrqUIv5ZwlxaiUyGA7sn5gAAgyQyEBgTkM/HHTxfUmS3vvtNrbC4gheZPsbW4mWaIMq+VuV1wS5JIBGcnkjFAHylrHgMz3Ru7eBJLhPN8yR03HoSsanAAPmdQOcgknsPFfEXw6m8RlbXUCguXSZdxaQBZFeUqgKZIk3HaenVcnk1+mNrp1lrYimudOS1mIMt5Gskqky7mOPJ8rMZPBAK4KsBv4GOK8UfD/wAOaRqM9+rsrtFE7DKxqZTlswJG7b0VdgYkqxbPy4AYgH5n+HvhnImtNZzwOktqEWMbUzHIjfNI4ljfOAGyu0nPT3+zvDPwR15vCd9aafqLX2naibaa5t/P3AyK5WJ2MYJ3BXwV44UccAjl9d1a30DxIk1isV/bvLcSSyeSizyzSAFhIxcswGTsI7HjHIr6d+FvjqBIkkBj2iCPzLNmRSVLElFt1++3YksG4Y9RggH2Z+xl8Nrnw9LZx3qPIg8gKsqM08MYOIAuQSm5i33uO2CwAH7V39lJcWVpHbxQQxpbQI/ls/kuqxFWd40Y5cupJ3HGSSAcc/AH7Nd2/iKSG4mgW0vpQjEOpCzDaSrxHH7tduPkYAAYOcHFfonDLeQ2cVk8TFML5wEOGfKsi4cL9wcHrjjPGQCAZOlWr2nlYMLqylpCg2hQBlV2vg9SQeRgjpXT7BJIJn2M20rGzKAqoykGPc33PmGcdPlzWWtrOJzFgFJEykgOM5X7rjuAMFv8irN3G6W8i5ZFVdpCknDDHzEkfLhVLAAEfMOeOQDhvEKOsNyUaNFGFCM20Ll25CqQdvI6cfJ615drGstDbR2UKK0lzHGsU8JlYS+bypKH7/zMVBHXp6Gtjxb4rtdImEUyoxDZKuSpnYAhY15+dmbHUEjdnjpXA+Lp7q90e51GwRxd29u0wtEys0QKmTCDnEvlHggjHWgDybxh4m1CGCV7S9DzxSwmS3HlTbWUBXhIYgh3CDOT69ia5LQfE9l4hurmC5t4/wC0EKW8oSUxOQpJZUAIOFDgHIxk546181eJ/Glxp93PfwXU6mO6Km1mQF0ZHkaV53Lj5R82CezE5yK4/TfGOtXfjC112w3nT2KJqOwhCSzJMso2gb1yQo56g5BxwAfb2ueBZ5tKaKwaCBpFSKC3Emy4b5xKZFmIyikEnkgkknk5NaunfDqaytrJmieUtmR2WRScMkSMkUmOUGBjOQB6VteFfEM2p2mn3EsMJEyL5bMxk/d7Ilbz0HDNguFHP3Q4IwALviDxlFo06uuoeYsbSgwRNJ5W5ywbahUkncegwcsMk0AbmjeFmtzJC0U8IaB2jVVDbi6mULI0ilecj0IySMcmutl8EJLZQPJDCs7orhShlWNclGWYwuADtLYOQQeeRxXB+GfjNoN3/oF5KzSMHKyeYwaJYnRWZ4i2ZIgDjHpzgEGuh1T4t+H9NmjivJ02pslRxLKEubYHdA8QRVDp/s7ucbSOxAKo+Gi6dvuDZtMsrxIRGr+ZudwGBEgBMWNxyODhmA60t34Mj89IbaKSItEwUofMIWPBbzGiJC8yDAPLDPU7q4vxL8ddPvoGitLyYSzbGLxyQyNbqGVVjjaUj5QoGMDI5BINYPh74vwRymzlu0SOSfDvKwXzGJYsyP8AMrHdKflZl4PXoCAeu2vw238zJnLBw5cBkAKqhk2Lt2HJx7uK9EtfhlZshi3tAsEaTBgVjkdyzIycKdpG3BbuD0GSBn6D4igu4Ip7Fy8UsabZHIdVXCyIwBwWU4RvovAzxXYDWtRgUtA8ckzxgMJQWZIpGLHGBkngdOccZIBJAObj+GrvK8clwpgdWU71jmygGUXc3zMRz6Akc47zWPgKJIykMNpC9q/l+ZbqUZ9shkV5i6nzJCHwcdhjqMV2SatfxPbA2bvbPE8ztEwd0lwmSScNyqnA+YfKMc1sQ3M06vJDHGkbRs2bg+WdxVXjwc8DaGDZGQSMCgDN8P6c+lyINSMbIiptkkwcBJQHA6fKUKkHOQeTnGK9gsNR0sR3LGaNPOiSMGbaXJTcioWzjaIyO4zgnBryueNZVctF5TQlmVmkwnmSIZCOgDAMvOQQ2emMitXSrqEssZe1MqqfMUukiIHXG7zNo2Hc5we3vkCgCfxJd2tnPHEkAWa5MgcRoT5YG0h9wJyWVT0GeMZ5rlNV1Czea0ns44bmxiHkush3SeciFGkQuMLGXwcEYxjtWlrMWozCOaBY2jclTja0wZSuJFO5fmwcEZGN2eleM+JtQubO9ktHmmghjAMssRjeddpYKyjhXZj3OBgfkAe02Op2V9AsMkudvmKICy7g4GCRHkqUDgZJBzjBI60anLafYJ1kmUNJAfLj8z5JCgK7EwcRsdx6DJwDyRXybH471HSrmZWiAcMXilZxubaysuQh+VyuMnkfNntSTfGG5iZpLlIplmYxeW2UZJWYfOEX+La5wTxx0OaAPYn8H6fr1tJLbzxLcJMGjK+XOVkiZhgB8qTuPy+nJJBya8n+JfgWC80RPDOoC1uftEbFVuYw2+EtIS0Um1gshXzMj+IAjOAa1NK8ZXdyTd6fNuzuAhiXbIS3l5YBWIbkvwRnHGRmujvt+p24udVtjLKkMhUzxhCsbZXyWjOQx2Mm3BJzk8DJoA/lZ/4KKfs6f8Kv1hPEFhapb2N/K5kRFKrHK2f4T0bpjgZJz71+T+nPNNK0ao+5Q+cD5jjkkgKSAFOfxr+jH/gqtqsNt4VFjelLqc3Bltd8beVbxKoARw2cnBXlWA6gBsZr+cy21fbi0ithCvnEvNHIwDhmXdvTaePlbGD368YoA7bSW8pLpJkAR4JEIBPocEnnnj8yOozXHPbC4knijlEJLNuVkOGUKrIS3XZuJHsTzXX2rlYXO1bhZEwpjIOSxYICOqsSQQAwPI+g4y7uTaySN5ZQq7BAQ25gwUFSQRtGAefVjQBd8NJMuqWiEsI1nUHj5HAbDcEdMg1Z8fGEay6gF0VlJVSq5GCPlIHHX07VnaNf7r1ZlOx/M3hSfkBySVGT93np2xTvFt5HdXe84ZjEmWG1DkAjaACcICMds9cUAHhJXl1AJvT5sMzM4AAUc/MSMcDjrn0rs9buRDN5C84kR9+RlsZyWOeVxtx04B9a4bQEPn2picK8iZxwg3h2G072AI465xz61u63+6uI/MlV90atlTlM5KkLz04POByeOMEgHpHh/U1dIsRKskMYheZ2LLK7t5m5fmyVzjr02Hsa66WLzjGVKHYMiSFlBVmbO4lQRg+2cZwec14zo9+0WAhBKsNu0hdozgMcdR6/WvXPDbw3UcKNlFBZZPnYmVlw6uVxxwQMdzzmgBJriyWSxslh8po/Oy7RRna7yRSq+9lJLZVsN/01I7mrHhq1uhqscsDMZVlDGQ/61iWbayYzwcBec9O3St3U9MhCx3YhV4g5SRi6h24XhFLcgcngcAj1rY8HWtr9rUCJcMxY/vQGWQKXiZ/l+YZY5Ge5zz0APpvQPDEWpSWF3JCRJf2hlnRY4iguAVRxbrG2UJUZKle5z0BPuek+DFhRJGgQOqxsXBO63gDKknmQ4GZCWCjeDnBI7V8+aE18ktvdIXieHcineyEocqGCFcbSrDAxjAHOBivrfwHoup3l9aRWc51B7iMCSFQZYxhQjOW2/dyTjIyNv3TQB678NdMtrWeK5j3XRV0jih+yM2xi4ZwkxbazlI+c4C5bHOCf1t+EGkapLaWcenWE9xKWTcioqRpCqj7g/wCWcm5nOeOMBeea+dPg7+zx4g1v7JLHp5iVxDKTADgGLYzquMhzhxuC4POB0yf2m/Z6+AGqaELS6d1hSaONLhHjKvOqBZFy0g3JjcvbOV9RkgHZ/CXw5PqdnbF9Ofy1xGLieAmVpOYmiyWOXUjIwcAgYr7o8G6FBpMyStDMzogdGEjJsPRldGX5yeOeo57EitPwv4Yg0eC3MMMYeMBiyIq/MRjdjHJ+Y9MdfSuzW1Xlx1bJYAZAJILEDH0P48ZoASVzKzysB854U9iADgZHHGB+NYWqafBe2skLxKwcOucDAyCu4kdRjPGRXTiLgBeC3G4r8oyM5Ax1/wA+9U57dgGBKtnOABjC8DDfNzkdT36Y70Afz3f8FD/2HIfGutWnjrwnapDqEUyx3kuxDiFvmZ9uMsoLkHBHB5JB5/Djxr+xzqmiTXf2HTbqe8RpkeJIV+yXMrORHNEmMiNo0DDj+EDIya/uR8XeGrHWrOS2u7dZkK/MhRNpBBA+8SABjnHTIFfLuqfs7+GtQ1CeeXRrMATLJG6RRksqEOAVCEMAynqOe/FAH+el8fvgD4i8GzMsmkXNxcNcOSzWxiKCdVaF4W3DDoR8wyV4OcYNfJ1j8Odeur/F5aXEEs0gjLva4BmQ+YSGZsNlSMsOPmHOMZ/v2/aP/wCCf/hXxhod/cLpUE09us0sIS3/AHkaTGSSQRhR+84LDbkDr061/Mr8fvgOfhprmtwQ2NyJLO48hY5Ivs+yBWESMkpUqhCKoOfTHvQB+Uc3hB9FQ3JFssCwhJUklLzFolO/ylVyQDLkA4xtOTmuR1/xBbLYm3eOOICNgs0XDZAYMMsfmUkgcgYxXunxFtry0F5c3ZmntfKnKtAI2t2WIYDJKkWTIMDecYyDk4Ir4w1m/lu5HEe5omuZCLPl2jUlQvzEHOcHv2oA5K+lja6ExdtpfBC8kHBORyOeR+Ve1eENV0xNAu4NRQvHscjYEJZhF+5yXOVXOfu+hHrXh1z5S2so2xmdpChDcTIVcjaqf3doXnqOa3tHn2adNE4fJicgp2JHA+YYA4/WgDldTnja7uTC7rCZCFUk5baW2kgYyQScce+BnFdR4c1K7t0jzuCyEyRyqcS9CCqMD9wEdPxNcPco3mvkjhiTn7wJ5P15ya2tEkEV0BuaVMnaBnJJJAIXPyjHpQB6z4T+JOr+FPElpdxsWtPPiNxEOssZO1jgY+bGTx/hX74/ATxvD4s+H0QhYy2up2ckdzbcvAY7hCrTSRkDyyCyDHI3EjcBgH+b3WZnS+VQjADHO35ge5Pvwevev1k/YO+JG3Sp/B+sZSC4nkjs76WJA8Y8mP8A0eGd2C5UFnKA56EjpQB8K/tf+EB4X+LetRQIq2888rRyKqosoBBDBQAUOGAIIzkH618zWLxqzeYFYsCFJ52EkYcHuQB+tfor+334fij8Vxajb7pFjkEbsCSsiMqEMoIBycknjHPBIwT+b+0xO64wQcYIII6cEHnINAF2ZwNuNu4ElmLE7jxgc9Mc9PUive/gR4bvtf8AEtrFbWLXJV4y8nzLFAGZQZJj0CgZ6kHvzXgeYVdYnjaRty7nSTbydp+UbCMDJ5Oc8niv0q/ZA0qbWbstZxm3jsViACQxI08zMDLLcEKfMDYYbQT97HQnIB9W6X8IdD8QabDZavo4t5gjW0N0lux2zllG1nx+8bBYn2HfOR0vg34VweHdYtrSzjin8mUeSphiZ/KAYF2k3fMpBJBzjHTGK+0rK1vL7T2lmisFAgghOIUVdka4DKrAYcs3sC3bmvPNWj1V7uUw6dp8UsBMMMjxzQTuoKLEsckabSwj2Fc4+92AoA9I8MeF7O1mhie1kt5omeNbu2ZC+2MRSKZVO5RCy7QCD25ANezRaE1xZxm3t0ESKsSRqsiiWRldpnfcSHkKgHpj5cjBJI+VdJ8XavpktvHdWeooXMgeSORZ4WVnIBDhsPIRIBjJP+0ODX1l4U8TXf2K1iXTndnmRlS6jYTmB4VETb5JPlDkXDMQcfKQAccgD9LsZrm1ewktNOjtnbM7rCZbu4lU7VkbdE3lOPKxg4H7vJ612+gaZpEumXmma6VitVcJDDJL5cbPsmkIcR2reXL5whXe7DCjAIIArsIrHS7aOG5YR2sWp20TGWKXy3kQlJdrLJgxqWjX5toBIIXPNdHaW2h31oVYJLJbmKQlISFe2ilMjLLMq5klLSptJYZzgqR8pAPhXxp8K7OfxdeIumskN9ctLbNBFJIzpeL50TW7n+DzFLOCcYfrnALNG0eLw1eSx3Av7K0YKbO0e0mhhnLFS0vkuoQ5AJaQ/dJIyOK/QC7sfDtgNKvr+1itZ5m+xxvLBmQxltokdGGYwqTZLHgmPOcYI891rRtL1S6uI3gEaWspgUvscLApEeY7gbvkJAIByOMDjkgHjthqmpaO4Iuo7u3Ja4htLKXbCiscKy7HAMgCkH72C2OwB+ovgz47i1SNkvkuLeO2LRtatKWAmBDKZSyYJGSQO+MkgEivOtS+GmmyW1tFpr+e0kUV07tK5KgAukLqjMIGJU5UD/lqCRt69X4Mg1HRbS4a80JdPZ7lQbuNw32iBNqlVeMBiSMZJ3YGMqR8pAPpLxR9kn0myurZ1NypkGd24RIDuUuqyHKn6fxHBr5C+JPhDXdOQeJdLAljtZVupoYWLokKMzM/lFjuUbxkdlJJ4zn1TVfEy3Nr/YzNNCl1dwxxTAgwySMWxHncHDAKeyj8yB3uparolj4HXQL6ygvNS1Gz2TThX8va5jJRJGBMZWBFOVZQxbHIOQAfPmj+OLOZVudO1OzsvtlsIry0lBRVmdosMzRNl5DIspAbptHJ4x8x/tUeEf8AhK76DVrGVG1G10yKQyRpI8DT2qloleVJeFdBGpJyBgE+tSeMdJ1DwR4lU2hlufDmpb2jikM0dxbTna727TiIgR4LFQecYBPevQIbqz13Rbbz3E1opiNxbqALsbcxvGuSWyY9jjAUZTGf4iAfi/8Ati+BfEt78GNC8a3kZdvDniJLSYmBwtrZ3sTWoMpZBuInjiUEk8BR3r8t7S78pv3ZaRXV5HZl2DBJbLHPHQ9e3bpX9P8A+058MNL8V/s2/FnRdOluPt40F9aitrgBJvtOjkXyhlEb4ZobePAVUOQVJ/ir+Xu3sWuQUM32VQRHvbaYy6gja4LA537Ppk5ORQB0QvII7fzbUytPIQ5yx2IzuMCMNjPDbenU8HkVlxsjtNLN+6jgwzEAJI5YthFXHzuSVwQAB36ioftJheJfs9uwlEURZGLxkwFcuozgByVJPUZJHarRaKRWuJUhH2hpRFGDnb5bgo0aYASM/OgJJwVJHAoAnkv1SxhaMBJEZ40V97O/mOrhnKDGcEAHH8Oema3re6Mlvb2qTiYglQBEo2DGSFBxuTccA5Xk5OKwYILS7mW3E5to2IEIiG8vI4AxlgDu3jHUgY4bFaNxJJpV5HGkUc0flBIZW2k3C84JCMdw3hhtyeVA65oA7KxYWti32l42SXzUghkJacudkpKGLJA+bGSSMMQAdtc9f3EZMpaCMuNsisZWUuRj7u5gSoHIIP5VZWUXyW8dw6RI4BJjiCTxAthizMPlQsMBcAnGc8k1m3kEEl2UmLSRLEiLJjyy/wAobARWA4UgAdTgFgckgAzI5XkO4q26NRMscm5Yy0YO3ZI7YZx1AOc7M80+G8ja3MQVojLOzSZR8AyKwPzgfMh3ckngKB1GatLDKwYGJTbxEvlgQEVQcOFLqC2NwxkA4xn1oyxMiF4jG3mSJEYEztUPkENJuyRt4z90Z+lAGZOommnRoIEZY1i3kGX9ypyEgkjBCNyOO6jPXrkXsIVYiz4hKoMISR+7IOSvUHIx171v3EO4yBV2EIwYxENJuQEFWTzCAu4BchiSF3EYIFZ9ykJgiXy2mZozucbFRJV/ujklAMenJ9iCAUp70vZIo8sSxSADYEWVoCigCR/4xkAjPI5GccVom9hNnHCXikIKZ2bo33Hh1KjIdRt4OcYP4DL+zSRqgZT+8O4MFbK4z5YB3DKkA9KsfZnnT/RELsnDJkPPIwVmWRowMgYGMc4Pc5oA2YCWUBgrQzEtG8j7XVkUquwjHy73yR0OOR67umarcQTqGzIY5wQyhSzZbEiuXX5zjGBxx0rnrN7gSo1yu2CGFRGkyiEqS8bSKi7SZRvUjA7Nk9TWk89qJZHs0jl3hGQsrExEHMrE5AUgYyegDDHOaAPXdMmk/t6dELxy6npbeciQRrL5il0kkkAXmPyGOce/YGsCfdHaTea0bCFGLTZIlYK+0JIpO6QeYIgoHHfoDVZL0RXeiS+Yc3dqEHls0TIzKA25yCHJK464w+Tg8GXxDdQNp80MSkyDzPNtkLi4gCGM+aTsw6FWYcnAK78E0AeW6rJHcz7iszdPMOSjKVk3jy48cKc7SCT93Iway4LCYtKVR1Xcd4fJCLnLkDHIwAecY7881bnu9zSFx5sCyIkhty0fmxg7eQR+6YlEJyfvdQepoyapdMyoSWTbj7q+YcALmSUIDKSBnGT2zzQBbukRo12+agxISPlZcIdrKG/hBUD6FT+GLIUUI1tuE6NgltrqxHLMNqjC4wMEnr6GtYanCtssKhmkbcC7IQEXkNGIwf3v3wcn6Yx0yGbc+wEhmyzEA/L8uNpRSduCoGDz9aANK4t/7ZtzeRIPtFsWF7GAWlbcCUlTYuZVwuCeo25Pc0zRvDF1r+pDSbSKSW7mKxwxQATPJMxACKoYZILZODwFOc5o03UBp+0AiK4L7kkf5EIG391IwP8AqpEZgSfukAivbfg74qh8LfEj4f8AjK2iRtLsvFGk3Wrwm2SZYH+2JFdISyH9yYJWJBIDbc5BxQByHjH9m74zeBw91rPgHxDHp4ijb7dFp009uYpEVwwmSM7G2ke6kEEAgivB59Nuba6aC8intGBfetzFIrR8MUV02g9dvIHrX9uGiW/hm40QXT2dlqtpeWcT2n22F7lPKltIJIpIo9hUqBK54G7a5VSV5bxbxj+w58JfjI7XPijwf4espbyO4ki1KzhGn3DqEMiLDcWqqByDlnAGH6jigD+PK6tbmFVkYiSErmJ1UbGQOyFwp5XLA9QCcVVVRIxyTlQpfuWGcscHvjH5V/UZ4p/4I4/BbUbXUG8Ga1rlvfzJB5BuphcWUHmkbvLR5lIwSMMWYknAQgZbwHW/+CHuq20DXGj/ABYsmjlaHMN/ZRwFEIcNm4a4ARt6L1A9OBQB/PhuIkZowQowADgYGQBux3IyfxpJhLjeAI1U7CgY7mIGSdnX7tfuLef8EVviZYz2f2jx9ozQ3UirvgsJpUgVwzIJZRPhvugZTcuWBGR0pXf/AARg+KLTyJD460WdEQyPMLOZQF7IN0xLvuODhcYXkjNAH4ho7bUUqNuSSACGdgeA+BzyfT0qbzXjYPbO6OUEcvl7kLBid2cHpnHHGcV+3Ohf8Ed9daa2TxB8RbOzkkdvMihsyxLB9u1C7cDCgsSAOeM9a+6fg7/wSZ+BGiWZXxZZ3Xi++SeMLqFzdTQKTH+8kdLWNVRohtZSGwDuHJ4oA/nZ+FVpqOpaJrVlJBOlrHuuFuCjeWZFQCYZ/wCBwn0J465r2bwLa3rpNp8Kn/WRz/vMEPHbAsybGOdpK8jPPT0r+gz9pD9jH4TeD/hZrb+BNMsdOvdD00XNla6fbmGS9YqXuIpyVxImFTYWDFDu+YBjX4v+CNIsLDUL7VryNfMjk8vyVKoFjnRkdVQ/xgqcg92HXNAHN6ho0ms3SXq29vbyWA3AiOPDKEBKRl2JIUYCgHCjk4zWdrSX8lxbIsklxDfb7BkbhUN1AdzOpf5j5m3ngjbnJPSzrvxCge6fSdFtlikU3EM955TSO8u+MqRGqn5NigfKM/Ln0zn+ENT1bV7kaVqBgc/a2uLa42IsoYHcsY2pkAqvqCO/XFAFTS/DNxcPJZakxkvbUpFNboGUDycpHmLgSOAuDwRzk4NUdX0qSzd0aGKQSRyLHNGzJtIdShCJgDqRzwdmD1r6CXRIbXXkuzcLJDqunLcRylVB3wzNBcoRwGlRAgJJ+bbngkgYviTw1ZRpNCAGLBbyydwAZpXBMyFVOFQHdt3Hng49QD9yv+Cd97/wtD4B6RbXwt7vU/Cl3PoV9cw+Q8kdujNPa5LD5QLeSMDgEEYyTjH6gx+BPB8ccca2jSZtz5kkr7GUYbefKBKxqecgDjPXFfgr/wAEpPiK2jeOPGnwwu50ji1m2XX9OliEkaPdaehWa2yrKN+x0buCNx6jFfuM3i6G0a4uXs7i5YRkPmT5IwAfLyIxjIxkkkYwfWgB/ibwjpMEMdtpGjxTOFDFtqL8keGchiQG4OW5Gd2QOw861jSk06wuWlSytpJ0jihtlRZpJoDIzzBGGFjm8yLCFzuy2N20Yrauvitd3BJtLE20iKIovMjTc5yw3n5z8nzED5TuzngCuS1PW5NXDpdmCBZC7zxxy7JpMBlmICZbJZk2gcZ6kdKAPnTxpq03hu6gvLK2vZ5WAdVklZ5YtkjGeLYilUOFbDDIYIegwa6j4deMPFeuLdXVjbzW5jcIjyNJjbK3mgOFjVHwrqF5wAnXJOdPXtOj1RZVi2LHAkcoeSIFnMJLRiMkHdIxLDHAAzx1x0/wr8N+Jft09ssBkMMZmjkuAirPhSI0VUhCxkx4APBwcHJzQB1lzN4sl0adtQLkTW/2drm1Zg6STJt3qMnYN/oBkA855rymbUNXs7S7STVpkEaG3sYbpnd7kuVeQvs+Vflzgkjk9CN1fWut6elnpZl1DFrLJAu60RgwMrIikDYBld5YsQAT1x1r5C8cxSzXssFjfxwW8MZkiuJEZGjM0gTMLEHlirknJwAD3FAH5Tf8FLtROneCvDtpdXrS6lcTX1wIGYYUokMaukaqPMOShDHIBXHJBz/P9dG6vHLl2c9CGJywJOfvcE7t3Tsa/XL/AIKP6zPL420jQhds9rYaJErzfaJLoFrm5mcMzPgLNt2Egc4xgbcV+UN0Ut52jH7xD0YkAH5B8+F/h5GD75xQBmpAV37h8yKVYOuAuBtDsBgcZ65681q6ZZRMDPcOqKCWVFeMyyAgEEKW+VegOcHtwTxliZRIG/eMofa+0hsKeq7ScMOPoa6HT4xcXYZIiiSbEWKFVPA2g8HgN8pPXrQB6Dpdlb3Ah80I8LCZo1kR5JIkUZQM4I+YuCF2sME9gBnp7CwtGCYuJYIwHVY5i0iN91twcRHZhyuBgngZNc7pTTKvlwlgI1VD5jGPKhxIRKmMOMkEYxz64rqYJmaJIwqbV2l5MYMgbghW6Ko54Az82T1FAGxpOmXMV5EZGW4SZwqyRyCVI0U/KCVH+jyABWKYyRjIANeraxY21jp8ctnfN5aIEPkyFZXMgB+fkhSInUyKSTnjAyMcToFuLy7j8pWggtg0qhVfqyglGYAmUgR4HGDkK2R06vWmt5IWD3CRbmGUhJTcAygs0OAJG3KOuxhuzkqMUAefTsRZSi4LNbvLK8dq80hVmYKpkCqcuDkdQSuOMcmqEumW0Kx3CzzCQOVa0TJSEElEI2OVYKWC54ch8jjNO1Ge6EkcSssiWpkOFZZVV2OFDpIQSAoXkAjKnnOCIHnivLG485Rb3DNCY0hDx4ijUK7iFFIfuQQSCTwPQAfPpUeo3FskEU1pAsTJL+7Y7sqrLKDKwUoVkPQDG/gZ4LNZ0p9EsUjliuLa+nnlKQxzSEpDb7BJcTgEoY2cKVA5yCDtwBU9nqdxHKsUiyOzwuqTpmKRUEQkecvEQrOCsRO48A4Oe1fU9QErLPILiGQ7Y8NI5XyIoWiiUyDIk3KG3DAxtGDzmgChYfZJgTeyvIbmMRyASs4nZo3IbcY2wN3lbmIIxn5t2VMkNh5LPGIoHurlGaOR3LvCqBmZogjqqgoAx+990dDUemQSXR82FvJEQjLRygqJeYyNjxEBWO0kDj7pznNdObeK1hiuJJPMmKmVIFbzBbx5CqwOcqmUXIbjD+vQAxzpd6ktvbCJp5nkUyNCuYkjmGdzOjDYQc5Y5A2jPY10UcVnbW88enyCe0VDsiTnzG2kN5jMmSgk3fKOATwORm9Yzag8V7cPa5fyYwQSi7I5ifmQ7cKDEHBIBIPQc5rnbqaONRDGgt3lMiu3lSeX84GxSpPyyAAEHHOc5xjABuTX1vqkUQhY2+yIxyxoPKiZpHVnAB+VV8wJkIOgDDHIFWbSrdNMYRjfKHieGVXYfu5ExNFFEGw7iTbyOcA8AbaxLeFgZA8pYFRIztHvLgYyIwycZYg84JJ+tb1rfSTLJZRJuRERfMLAOT8xJjGPkJy3TJyBjjFAHOXARFWFY90SrGs85IhIkMjFwxGC6g8EMSfm4yCaC1rF5PnRFI8rE4Yc4WLe7K2F3ONrMB0z1PNdBc6fvxAIboyxlHlWR/nCxvh4+OAuZE4GN2elZGuWU5Vo9mPOCMMliUkXYCVIB8slSAMdAcHGKAMDV7W2vLQ7nmbcstvaRSb4vMibBiLMuAmHCDCk8qM44ry5rdtPutskaSeRIuQzGRsN3DYPAOQCSeD68j1qW51W0ngjkWaFIot3mThZBLsaUxGPO45DberYymBisi407+1LhSUYTyXMJkEcEYEqMoDLFH0QYDkLjYMZ9wAfYn7Bfwwf4ifFG0u7q4az0fwzEviC8d8Msq6e6yQRjecNE0wIYkNgA7uMke3ftj/FA+L38SXazoYNJ8R6WtlI1whkNjZpJpw+x+Wwi8shW3bRjJzgZNbkCRfsyfsoQ3di6ab41+IUyypcTwfZ9Ug0m5SVooGR03QlYsMdhKN9pyGJ24/OO/8AFN54q8GeKory7a7lSMXqqzyNta1uVuMspch9yZBOcgAgjFAHu3iMaX8QPhLfa4yKLzTdKv4XCtGJZ4/s5WIKImzujCqWGP4s4wCa/LObTYhclHL7Y3cbCeFbdkrnt82c/Svp3Rvifquj+Bte0mOWK1iv0aGRUQQsyyK6qkSxD53LupYnJ2g5z2+cPmlnbCl3Zi5ZdxJz8x4PLDnHfpQBqWXhm2u0wl4bYlVkdM7lYngKTjhtpPU5xnIqabwdNby/LIJUP3GTJVx0wQOhDZxz/DkVLFJcwWsioqS2+QHK+WSpVsFiytuU5GBk8jpxWxFc3KRNdgh4Ldw0oSRvL4QhSp5GckEcZ9wMGgDe0Dw5bQo6viOd1VI/MCxmRzhjkyHghEBGNvPrXVxtaWZR4RK0Mbos0bsQ29j+8cMOCN24g9fTqKw9P8RRSWUiwyK8kiRNcRsmWCrIpKRyc4cjryPfoKypNbjeWV4w6QCRY0hnkLA7CWCOxUEkFR/31QB1XiadIZoRbnJlZJFwWO5ThCyZQBiQ3JznqCBzWFdarbuyhXlt2iCx7FQSecg7spY+WSH55AyDgDArButVjljVZJJQzTmRGXBitwT84B2gl9zHLc9BkdxVgu4hfTI6idJUAQcEuxwEkDk8N6kZAI9KALEUhluEgkZFjlYbp3VlRGDDJ35PQAAHjA4q8zzSu7RzHzYI4pMorRM0YZYkMajjd3JOCQc881kwedPILXbJIkUjSh1CAhAMuHIX5lXYf1xXQ3XnSNbW8EcM0XlQoksStFuZlBKk7cqykAY7laAOr0uN5YI7bMlrcZL7o5oZVdoFRTHOqlXy+C38XUcGuw1bV7e30uTTn81okcRvN5SLGk+A8MkYX5nRmyhJB7FjwK52LydJt2tbcA3MQV2/cBh5zRpGyfajgyEKrZ3Dactxzxn3V5Hc27tJOs8oHMEQIjClS+0ZGYyrnLdfmbA4GQANS6uIb9JXMsdsyYuFidQXjKENuGQXjAAxznDYrU0u10m/vrmMPJayTI0yThWKuysSIIiXx8ynGGAG4DnGax9PuCYZmxBcGVnthFOXdkSU7CVkUBUwEQZyCCMjvUlpAq3cNmqSPcSFwtvbmR2ZvmSMQqWJJ6HBPOemKANWTebaTT1CSCSV3gby0kuVCMXSRpSCDjLAhfXBHetLwjpHiDxp4ij8PaLpFzrOomNYYoLSykuJip3uZ8qABt2sSwIwVVcHIz9i/s9/sQfEP4pQ2mseJY18NaGjtKk2pyeXf39qI0ZhZWRQEssZyCzBWxhQWxX7gfs8fs7/AAz+CWjT2mgQ299rd5LDJLq11p0NzdXFq0kK3lokjECGVliZEkGRGxJBI3qwB+aHwb/4J96nqlvpPiXxmjwxolnO+jSN5QclCSsuxhtJxECMZBlOTzmv1D8N/BKXwfLpDaMLbRYtBljksLfT7dTp5gMDpGJgo8x5g+GwRy27dyqk/Ro1W10jbZm02SCJp7xUWBUSK3k5coCd3z+WQoH3gCCBmux8JeIPCOpatDda9dRQWh/d2rTvsCywt5Vu7Mq/ISpk3NkEHOQRzQB4FJ4H8eeIW1QR+MpLKayaCFLVhLaNNNLBDdboisZ2Sm3mjbIyuCUJDhlpU+EPxJ03zGi17VZ47gJHDtuZhcoJWI89d0Z+YhVOwcBcjPAr6PXwn8N4/HNx4ws/Ht3rV1u8jTNGS4N3Z6YyRIglMMbMGBcyHJzlpsZAAB9avfG1hpFr50yQNEzecrkRrHbxqgP7xy+T90sMgYDYzgZIB8z2fws8Z2mhXH2zW7p5EfcUeWRizR7sIY2b95t64xyRyKydBtPG3ie8nl1+91KFLNxZQTSxPEXsLGJYYYkRWBUhFwo2hQg45Ir3ay8et4rmnOjLb3kaoyPLCyRBZH3J5kgkDBSGDcMACCDuxydLULS4sNOtrq51SK3njknklWFI5Y7jbCsktvLtG1ciNMdMZ5OOaAOXjstM8vT7S51rUbd2hmkngxJboiIEEFsZN/792XflQBjAGT36rRPANtqVzGplkuobnJeW5dwY02FIG5jbaoHHQEZJBBryjVtWl1RGhVYvtEr20wSORYTH9nYN5iTFlOwlQTkAbcLzurXbxh4r0r7M1tqVhGnmIkVshLTvbqcDcX29VUk4JHy8ZoA73WfgJ4rkuoxpWpXIhmdZDNK80jokLIdyyzNiOE24dBg5BkJAPStVvg34d0awhgmtY554HikMheQyNtXbJkmTLKZGDfN8wxgGuOn+NOuR332a81G5u1it4S9pZjPmLIxRo0licjO5JcN6AHAHFclf/Gm207T9Qutaee4mS3mYWrmRnu5ogwjtygB2zvJhcn/noFPGTQB7Rp/giwm1GCa9tk/s+2yLeADKpCoAaScbSJO+c856klRXzr+2P4F8N6p4CV7HVNL0CHSvPvLy8d4ohIBG22NzLMqSB05AJAyA2M8jjvDn7Q2teKrTVpJ9OuNEFtDcG2t7XF3PGkRjWAsVOyTMW4iP5TiEkldwFfld+0Zb/tH/ABk8QahoOi6hrNzodwluxiS2eKxjSV1cl5xCfOKx7y2DGVDEFnIoA+Y/ir8ULm/RvAngMQanKjz2purMtI8sNsyI9zERIXO6Vy+AMsFLHcqk1+qf7Bnwf8TfDfwLqWt63FLd6p4m0q1VobiIym1hjUTRRMku3e5kdiM52+WwUYOK8d/ZC/Yc/wCER12x8WfEe5ivdWe4tF0bS2ldnijjWQSzSMqKZAAsmF68gnkBj+ych0Lw6htopreF5oIYVijVQuX4iO1W5CKo4/2fegD4K17wPrseo6jqUGn21rZ3EslxIWhitxK0UxJaWGPa8tw6ozAbMsXwuTxTW8I3t/Yw6zqE9oRao8DxxWuy6nKOTGAsihAzBvuY+6QT2r6d1a0XxPcS/YDeFYLi6S3iiIWSeWOPymlUsQDGTJKpyRkNkEjmrtl8Ib640SO2uL2UlpFZoGRF2ENghbgAmRdgTB2owK4HQmgD87vEPge2h1dNbmtGupL1kt4YUYOdyEqHMMWQCFKAFRxhscZrrLfwna6ZawzW9hEZZ1hHmblQpuQIVtwTlX5fJ25yCR0r7ik+ENhZ2LTzG1VbHc0FsYJjPcSRYdvKm+66gAMVBBA5O7PHjV3plpBqAu5lCxW16oiiwpRMylzMQTkDao6no2OuQQDwmLwbBfXVhp9wbmOze5S2SXcd81xmRGdtw3mMKAMkdATWzeeDGsNanWS3uYrCCxmsbCE3cqJCIYwyXK+S2CzFguG4beTjOc/W/wAPvh1p2s+J4vE1xHEHEjLDa4I2kRgiaQN8rA7zkdvWvYviB4O0WOxa8isYzfCB45g0KxKVVQyvuAO7nOe7bMDJOAAflL4b8A69deJBqF1b35s40uLgSThzH9ojQNbyK6qhwzlMcnAbI616fpDeJ9H1+LVrlIp7KOB2060F4h2MM4t3WQq0k6lWwCOS+5TkCvrnQPDM0Wk3Er20RguGeRILdF8qJNv7rJZgWlLKQcqBjB5HFczeeAdN1bV7GeKNY3scSNp7yKod4srGvlop2ruVuucliTQB7ZH4jivfB1lp+nXEI1q5sYp7y2jZFijlcrMhk2qWRhhQTuwxJO09vlDxNJqEN+ZL6WGcRTuJFjDNsYK5jjYhQscQCDBYDhvbn6Z8DfCzxBJc3l1A0tpJLbO8TzoG2jHzMEIPCK2DkHA5wO3mvib4YT6VrZhvNUttZuNQnIe2tLlbdisbCSRllmfYXxkBBvYkEKvagDuvAviT7R4OibUYUslsJFlgleVI0mjCq4G0KSWyVBY4GR1zXAQ/EfTdT8eXkdpdwwQadb5uLhtu6KaGZVfyUBJclJcAcZ+owO0j+EOtXl1axX+oG10SC1jH9nQSyPFA7IpjMpjOJpSAoLMqgA/gUX4J+Hhp2otpssa3skTi7CRMxEls5RrhWklxJM4wzjdg5yiDsAfzv+Jv2vdY0/xXqC3V46TXKQKVugqSCB1VtsLclI9rLj+8K+2bP9sD7f8ABV7K7ulgaLT5rZZ3kQKkhgZXkkjLEsMkdcg+YOgxX83nxV8VXeu+LZNQa7d7pp/K8iElYvLjBSN0wPv7lIwPUVtQfEbXIvD8+lvfzzJOMGKWWUyEJHtGQp+VtxYnJ5OM9KAPefid+0LqV3ql1aWF8buGGS7tPME24SxefLgjynxuyxHdRj5TjFfB/jXVrzXNUuJblZWLyPKkkjkqFDNlMsCGbPUjAPWmi+uXupZnDySPLNw5YZMjq5LKDy4bJyepwD0qZ7SW6XbLgkB5eCFVIlOcgsQXODnAPJzgUAczEH81lUKUj8osyYOUx/Fg8rk4/wCBD1rWt0HmkqdvzBlK4XbwQCSSNoDFfwHeh9OjjkcRvK9ur/MxTEgUeq55O7HGcDIoSCWV4yEO0rkEDC46MQB/ETuz9aANjUpmaUMZI5FMUKgRuHwRCiyKQU4AZOPrx0zXReFHWOdxMrRgnawcBnCgA7d7IuCcDkY6471w8Mdz9pUbSWV8hGXKpgjg5+9zj8q9P8MpDIpl1KKVpnmWOMx43TneqrGVzxhQ2CMklh6cgHtulEX2i38NtMRMVVS+9hJBE7Lt2EsQdzjBxyCxPSuGvtKl8xeG/wBFCtK43M5O4swc7vnYl1AIIBHGB37XwraQh3W6QqHYJLBKxTlWLIJQOjD5W+ignBxVrXbNo7oi1ywmG5cvgsThixXgbAFJHU4Xr0oA421slkZrq7SK1t5QWXYI1fdGqpsEJyVT51baRktzuGSa7/wtrf2G+t7SEIgjuFLzlVErlCQFWUkg8KpGDyce1U9H0aLVLiO2u7d7Yg73kZgRcfcSBiG6INrMcDoMAkgZhjtzY6jbMtoqw2s4JjbDCcxOyoJ2LZcMVOT6nggmgD9IPhz4peeFY7lnnV4o4FAO+EKrJvaSJUP7wqRltxbkdsY6mWz1RtSuSkYjg2M0hW3QkLJJE26LMm5pCplCnPAzgYyK8o+A93Z3kcdxqEUIkjVUjgVjFmWT5Y59kbqzYlaLdgqNvU+n3nb6VYJt1G6hkijlslhjiK+ZFK87JFGY5VlckIxYgk87ADnJoA+UfEmg3tnDaXGnB7m2nO+K3ieRriJhj5ZCwBYBNp8zbgiQAE4yH6Q2osi3EkKwq+Yoy0IRkWMKshWXYQW80P8AMAzDZyQRg/T998ObWR5YoxfyfbmZbFrFUkLqwUhSNwaFtmzIwFzkFcZxhaF4KexlvbZYZY0kk+zxxXcaNLGqvJEhkXdmJmWV94U4JYNlm24AOCtLT+0/D1/ayDT0vgskUckQBZ4zGVkZzIo3ykMNu0j5gThQBn4/8eQ6jb3SWVu5VbYotxEDJN5p3kxTvE8p8k4bDY4wAQvJFfprrHgjSdKsbO9WHy3NqplSNQouHcs8cKFUUsdnmMPvELIDnFfE/wAStDtrW8OqWKSodRBEakozRREFflRpPmYeSiknptzyMUAeAQaPJFci8ZW8uMBi8rxRo8hiy7DYvyxmToCxyR0G6u2sNAuLia21SN0Q2gLR2yuY53aVQWYb9oJyDwDhs4GM1t6NoM2padJBe2sSySTqLV0YgMIBDiV3iB8vqx7E8YwARXaafoELRxoymeWFgs0ZRjGURpAqpHk70JYg4wTnBHQAA8SvfDGq3V1qF5AslxbtN5sttHHIpljRZXZ/lYsIlaVe5BMakGsi88LX0BhnDCGG4tsXVoscCGPjCmWMqGMe3cfnGdyjB5r6e0/SbjT7yX7M1tILi3kdoFjAkiAbmCQyjBU7ULAc7VKkccTSeFdT8u7vGjjnjvmQ+Z5UQa2eNi4jhjiBKwjGDkcJg4ABJAPz38S+HrhEvII5IcfZj5MojVy8O7y5XhaRmEa87s5Y4yQc4ry3Tnmsbn7NMT5onQ2q7i7zb38orJOkmLeMBSwUkEk5K7a+7vFfw+M+6YJJHGySI5X544owm6QFw65DKpGcZxIR05r5m1f4d34le4ghMhtmcKMhFDSjc8gcggS4QFcckg4zwKAPpP4CePJ7WKW3lv0VII5EFwfM8ja5UOqFRuYnamDz8wLKCCBX214U+MiafYwzQXH2aGW5ltDFvlVp4lCCUsFPGd5OASWYDO0EAflv4St7vSLoWkTRRKIS0nnkFY5pEZRAo/iY44xk5YHjBr1Dw5c6oj3d1dXsQaFpEt7YFpt1wq7Zf3ka4VAw6nGd3BPJoA/VeL4t2lpHYz2d0wS4QoJZGEUrXDEuyRyRjKgI64B5yOuAK53U/jK0632nPe3Ek8UMRWe5ZXL4UAeXdOQ8swKkliDgZGcV+cieOplvhbTx37SIDE8kVxNu87awSSKGQHy9owpVQNx4JyOO2vPEd7JpMN7cNdT2ifZ0a8XGIndXdIE2P88gLHO4g5GW4wKAPrW4+J91D5VzeM9uIhFtkOHSN5YXngVkjCqZpAVc85XseMV1Phm7Ovz/ANpSSXKzSSmbfI0atdOWMsjxmTIDEMei4HQfMK/Me/8AHd/qGtJZ2V2ZUln8tUbpGyMdrvHGdhkKgBiST8x9K/RT4Y6pb6tp9pFp1rPA0NnbxkyyeZIboQr505dQvlpJOCQFRVCgAZJY0AfTfhpL6aNCgeRYt2+3kJkV8SFZSyxsvlnCnsMAYr1Nme1Wyu7i6ePOXmaFn+0WqO5TyxncWJVQ2AM7W+uM/wCHPhb902ozXVsViwEjaISZk5eR45lbMMytsKlgcjjIJAHX69Hs3LFcRCQqzyOZo3yfLcjaWPzkgue+CCBzigDyrxdqUNswj0t3ns7lXaKSeNZBJKgj8zy4o0ysIyqkHJJP3s4r538T39nb+YhhunvgZo7iKNfKdZduV3oz5yp2nHB2qc8DFdN4+u7u1u0W3vMBi3zJLskWY5L7niGYnB6cg/JyMYrwDVrnULqG6aK5S3Z3idp7qRVgYFhHIpYtywdUyqg5Mm4gknIBxeo65fArLpNvObSe9eCVJPNeUOPvDyUVldRuGeQRl8jjNcVqXwt1jUNTjuoPPmWSOe5UmP7qglWG5erEKeOVOfy7zS9Y1KO1aSGQGcyPHb7Qyu6KwDsgc+ZbtsfBdRuIUg56j62+Gnhex8RaU0mozx2r7I3kWTKiKTDSbA4I3nkAlSSOAwVhyAfDOl/DzxJplxJA9pcSTXtvH9itY4RILuV2bZFIjkeTFsBaRsg4xheSKxta+GOqeHfEzya9GLWewurWVktY2uLO4t3Ku0q3cTBcgMAq/wDLQk4IFfp7deEtAWzAvtMUyWEoZdRZ+ZYFjfckrDCvCRFgAbmy/JGTn5r+J/2KKzvL77LNcTR3CmOafcbeK3KOsZkwMOW+YIofcuw8EAEAHmf/AAlOgwLDi0tLK+zDBYxTGQzX7SMwuJpEEg8qOKRYmQHDAyEHfg18SfHfx6LbVreOSAhI5V8iNHk+V1lKsfLJH7rcQQAByecmvR9f1ye+8TLcmYH7KyeWqlY1Z1i8tFGAvy71AzwCTnkjNeb/ABO8NQ+IrnT5BKgKZZrgxhvMdiNxHykl135OepBzzjIBvfBTx4+rSrAJbeBZpo4/KjlCM6r5q+bIPMBDqAwGcfjgA/pt8O/BssNoFtbrUbxZXa5eSWdmIMwR0ihLA70UFccfw98HP5L/AAt+HVxbeIRb2dxfPdITtVUlaFYx8/mqqoQeTJwB8p9M8/sD8DryXR7OSG/vpZBNCiFbhNysisS8aE/cf5EGVAK5I9aAPoqDRW0/Rvtk2oxRtvt7aCxkyt1M5O6SZ1C7WiRfMXJALFsnIqlCbrT7i3iF1FNFNbmdxHIjOTLcOgWQRz5guDsJXPO0nBwcVP4i8QaHcRW32oulpAwnVC+6S5ePaqqJD91AHzghgQCCM14za+J9Mi8SvI13bKl07TSRRljJErnEYYb8Z+RQNvIDkn2APs3wrFNd6bCZAJZoVdzJMWQozyOwJbzf3ZUSKwOcDGOnJvXlv4pga1mtPsslsbpo7u3kSdLtbVbecL9neFnS4kN3HExysYKM2NxUE6Hwp1DTrm1kMsroJbaSRGgO9neUAR7FZgvllkG48AfNjOOe8s4Z7iZDLcyuxuWWKaaJilvBI5cxOvK4VflU7SxGWx1wAeVapda7BjbAsztEiyRltqlI3bEYVQSke5mPXPJwGzXBaxZ3d5ZXKNb/AGOSeF1ga4iDRQzSRgJOVchXA4IBPPQnPNfSNxHbW6FSVuDEDEbuZEWZ0BBMrMEGSTjpt5zhecDBuNEF7p80sk63EksxG2Qwi5SPapDKjYby1bIDMGGUwT1FAHwH4u0zTtJsluppcXMMYdpI4yjT3SlXd3hjwERgzEKSc4UdOK8ItfFNzqzXElwLlo4i1xaO8bwQypFl/s7MMPuwUIO05yASvJH6E+JdH0SzjiOo6DbanbSpNbSvfO3lTPF5cgkCpghwrgdQoyMBskDxfXPBHhK7tLufSok0EkSyNHclvKaGKGGRo4rnyiEcTxptyAdvV8MQoB812fi/XJLgQ27y2kEhZVg3PL9mt8q8O2UquJNh+YkA5IOOOPVoPiNHBAmnnUoJZoLCObyjL5k6LaqVZspu33DhclQS21MtivK9Rl0+MT2unxPcS3CNGGLzeZF5cmfMjcyDAIIJBBBGSeea4X+xLmW4gnffczLdRG54MaKG6b9xLeWdzALgglT1GSAD6Ms/ibZ6pCjeZcNtt3hmj+0LbrI5JSLcZWLZdmQtx0Hp81eJHxxNFeT6VYxRwXWo6hKZ7pFEwidW8t0eUkgwsioOQF4G3qa2Y9Ct7eCa5jWRppLphHHGylbZSmC4KJuySvKnGSD0rrPCngqxvrl2u4WeFk8zfHGIQHEZwxR0DGMOBuKg/d6gYJAOVbWrW1uZtPvLvzslbd7sQfudhwHYwbiRGDIAACG4x3rm9Q8K/wBtXkNrZ63Gq3LxtCztLboHkkEEdv5XZgnztglQpYknBC+/Q+AtMtmmkOn2179oZAnnRCRAcMrM6yA7s7UKjHQlsgjnjdb8IzWl7FBbSR2zTu7iNkURDfIzIlusiKUjKhh8xyShA46gHm8XgqWyjSCV/s7xvJBL8xZLh432yXEbRscBsAoDwd2W6jGyPhpbWDm5ubQ3ck8iTW1xDchoIVR4AGSIJ+94DhwcEE5B4zXd29tqDSLZyJBdSwy/K4bzBvRgrMH6Fioxwduc468+h6bZ3Us39mX9s0MQjLqPIRnFxKo+dEKnopQnoeAT3oA+b/Gfhu1iknvbKOa3laApJE8g2sFBUeYY2XKFtwwOcdDXzr4vs3Fss4El467kaHDqoKB0SOOTBOzLYJJ+XoD1r7n+Iek77J7a3izJHB5i3JV97I4CR+d5YG/+M8AlQwJ6ivg06XremeIbqC93XFlK7QxxRso8uScbI1cOM7ldkPAwQME9aAPj7xX4b8RXOpuIESVGljeB7dWSUF0VmiaIHJfMbj04LA4PPoPw2s9Tsbqzvp9s0MUqCeOZVlSOWNwsZaNiAecnJBwcY5Br6dufhKlzdWj3cpFzdFC4TDmDzGziVAhCBIwcnJ3ZIPIIrvdP+DZs3s4rYAD7YjBnQSNJblg7gqg/dNt2gA4ZMjjJxQB+kX7KVjfX2n6ZdWtx5CGNJJnjZjLGWjQgQuGYcvlGVzwmT1yR+jjpeWyRl3kMSiIMsmQ7RqCMA5G3J28kkYHTnI+RP2YfBdzoVnpr2gjiAEKrb3MazZR3SKVBb7yPM2Odr4yu5COQK++NctFEQkZ9vlkbo0QyqSnI3qFGM4JPTO2gDkIIL/7UpmjjjtTEG88KpV1kKliqj7hADAjH3j1xW3eQWslqFZlS5mSKRQcxr5RAUCRGC4IHHIyOnU019Vt4bTzNyPA8b+XMhWPYwOA8asSwTAGVwM89eteVav4nlbUmWCa3nlVzHvlKFIC4JB80n92ChPJwCBQB4B8ctF1CK5e7062bZAn2lHjmcbHwd6rHzwPLBB3EnfjAFc38Jtfu9UhSB9l60kcNtd2xj3XMO8FJztZWKyclQQAccgdMfTt7ZjWyi6h5VzDJN5Aht41lLK6rukefOAu7qAcfLxnjOP4e+GTeFvFMt/aQrLa3kpm2lmVUw+9DECCAg+bOQv3+OaAPgP8AaU/Z1e8vLrX9GtpLMymQi23kQTtIMN5wwAx2Akd/mJB6ivzPl1vxB4D8QXOlfbxcWULMghf93I0kbovliVS2cEsAeM7QRjIr+mT4leH49U0W9gcC3ujGrkKELhkXIbaTgqQRwfTPNfkN8WvgXYS3j+IbG3S9CTTmcAQ580BjKCByHBK5A6EYFAHn3gj41w2OkXNvdSmAwIzxM5lKqx5G5CPnAKbeNu0yDJ6rVF/jSNcmeG3uivmuwi5lkG5mHJBXCZY8nqcZI5rw7xf4Pmt79Y47PUkiuFPlRwRSeWYUIT52TO87vmPIxt6Ek11PhT4XXlj9muBHO8c828tAjCWJioKqsrAkqMhiMDkdemAD1O21nXZrmC8jiZSIhCGkdEjnV/8AWHyVYAEkkYHr361yPiOX4oaxfS6XFa3JsQYvssgiEwhU5wEmWJiuMksqnBZTnB5r660Pwy6+HUglsLe+iXYFkjiKzF/LwoOQPnK7lYHgbueeK7rwv4Agvrd7qA/ZJIYlihtjGkZQjYhQeWg+byxx/ETx1wCAfA+j+FvGtvK8V7Fc3Mku9VUwSSzETBUCqAOGDICpXG0gn6e+6J4MlXSXfUxcw/ZJEKR3CsrwuCBMskqsrpzjkkgYGO5r6zbwdLotrFq73DSRwgiRHV87oiUchlC5G/g4H8POOMeTeKJPEEdhrF3b6Vc6hCY7mVZPsOVcHc8ccj+XlwqjrnJ4PJ5ABieFPiW9lrNto5mWJmIR0kkjG6AKURY1DDfJsUYON3HOec/bXhvbqGmW2pRzeZ5cUUbtGyFHVI9qlgQdpyecYIwccV+CreNfFOl+PrSW50S6kdtRnE/mb7dVt23r5cDzuEikVUcryu7Zg81+q/ws+I+uXvhAGPT9QZFjVRst5JdhRUkVhJHgEOqt/Eemc7eSAfUdxqcelvM0YRfMWPzm88hnj3NEHCFiFfqMgDr6YrE1j4kabpAeO2jEayIjN5gZ5A6CNJDHKc8uWzghiBk9s1+fnxN+MV1Y6l5oGpWskAkhify7mFQjODLDJCw2PubgMDlQ2R6Hz+z+JXjjx/fSaZ4f0DVDL5byyGOBpIlRSWQRnfkszMoGGB78nNAH3Rrvxth+zXRjne0SOMFw0ivuMHmIVBB4ZlJwMjO4E9cV4Xrf7Utno9y6f2kgiSUs9yGcRSlQUjG2XJVCWJHTBUAjtXlNv8AP2m/HlvcQaL4K1SOWK2nkuGaGVZZ4BGW3L52S7AKSdp3EKcjtWb4D/wCCav7RnxH1F3vtIvNNjaZ0ZbtJBEDlHbIdTgltx5xw2MAHgA+3PAf7Qqapp9s93drdS3kiLYmKVGaSKaDzWkLou4MC9t8pAA3gckV6mNF8R+LYnvrXR7i887ZjMbMCgVWaNgB93y8YIwMeleifsv8A/BKnWvBOo2WqePtZ+3Gy8rZZLveNAjkKAGAGCu7PB7enP7UeDvgr4X8NWNtawaXaqYUCgmKMjC4HLbOuO+c9hQB/PTqHwB+JV9LNdXWjz29nJJKYlEbOYYTIWiRZigYYAVepOE46gDnI/wBm/wAXxv8AZZtKnuZbwo0hcb41Dqp3IxwyuMEFlORgd81/TldeBNGmjRDZ24RSrAbMZ4IIwp5HzdD+VZb/AA20BpI5W06zDxZAZYFBALZXLbc9c9KAP54Lb4F+P/DzxGw0ucl4lVotjkM0bEIGd1y4KAEg45JxgYFekp8L/iTJp0ctzpYVXxDI/ly7Uh3HzHdFXAkWRQOuCDyVwc/vAfAeiy7RJp1tlSSW8lcDAA3Fiv3j/I5rF8Q+EtIj0i9i+yQRxfZ5QCEUvnY4yfX9aAP87X/gsTrtxo3izTvCU93G8y+d9pt0bMiGPy2BmiVQUY7iRnOBx2Nfg1a+bNMWVWIG5mIJIRVPf0+vbNfs1/wWz1K1uf2y/GGnWkskiaSsVlJAQojRwCcBl4YleckZ6de35BWkIVV2xruG/cwGWO7PXdxwFOMDoBQBsaZchop4yADlQr85UqccfN6En9azb2KSdCjOzrvaRSdxJ3feYbuRkKB17Vq2FoFLfKxBDHIQgBuDtYZJDZHbrmtKDTQsb3FwJFRXdWYpheCCSGzz14O0AdPXABxNjZtHLu8sjAG0rnJ5OT/s81m6zG4uN3PIAG71PJ5HGOn517roemaFcoC9xEso2lI2YqeWwNpwdykrjOe9eaeOrSK3uiYAPK3AAgjAOOduPvKeoOenNAHK6dc+QyltuA2zBHT6HnnBPbvxXV6nqNhqkMUcziO5iEihihVArgEMNhwQJMnB6+1cChIKgHJ3LhcAg5PQ578/rXVW+ni+hynO2PezKuduB93aOp6Z9Oc4oArWdxPHN5cSs6qrnzEJKmMEkuGwMqMcV6z4V1UQlGndgqLkBACxdhhS24kAAkcdeK8gn325aFVAIZBkryMdD1PB7j17V3vhdjPIkSEeb8uSQTvxjnBH8/SgD2xtYx+6TM0jsUKmIOjrtIJVVY7CWK8qScrXa+CYmuZ7vbBIqQQmWCaNC2ZkCb1JX+EAtkZz1xwOfJYob1JIkNtMZSRHD5UTEZ3ALKCSBkbST1zjFfff7K/wD8T/ABX8Q2+i2NndNFchXmeCKTBiyEO05Hy5kHBOSOnSgDU+FfgrxF461ay0LTraaWa4ZfJJhlkVYwQxeSRlATI2gFuDgjjiv6ZP2If+CerXGlaV4n8XbVuZI4ZobYQ5h8pQpHmA8n7uRyMk5wRXrn7Cn/BO2z8B2mma34p8O2a30YWZDKHc7GAwCkpbDcEsRgHjj0/drwz4SsdAsILSztY4YoUVUREAIA9yMgcnHp0xQB5T4D+Afg3wjYW9vZabCNhEm8wRZ34VSV2oNuSBnAHTBzXtdloOn2K7YbdIgADgIB90gkA44OMj8K2U4yNo2hBnGTzknGT16ZzxQ08bLncBgYA2klS2eVO3igCeNVA291HynkKMkA5Hp04x7VaG37vHzAdCc9OSfbnnvwKyhMijAZSo6kkcAE9zzyatQSli27I28ZxjgZGc9Sc54oAvHCkgbSQRnBG7sBwR93nGR61DKA2d38JIORglFOBgHtuI/E05ZFkLDDq0ZKEsjICAqsCjEDzFw3XnkH8XOvVsD5uxUgngdPbOPz5oAyLmESI2VBDAgZwfY5HTH9a546fDC7HkM77iCTwAeAuTgD1xgH3NdXksjFk2HJAGDggHg8jOcA9/5Vl3AiUkgAc9SMHqQcn1we1AHM6hpVtdxSxTRLIk2UCtGNo4x1GOOc8+uOlfmJ+1j+w54O+KWj63qS6NFJqUlrdMTbxqGYhM+ZJ5a/MR156Y/P8AVRTG2Q+0lc8E5LZ2jGT17/lXP+InhFm1uUcm5ikTIQeSpVSxWZlGQGG4d84oA/zeP2sfhXffBvVdd8Ia/FLEl1f31nZzyQSRyGFZ5YVTyWj++AsZ34yVyelfjfrd48d5IkZeII7qADh0Ktxkg5z+Pf8ACv6xv+C6/wALYbDxtp3ihYJ7a0KyTiVBsto5YEeTdksqpklQBkl2fbiv5N/Ekv2i+urraiNcTyyNEOkW6QuAuBgg46jg5NAGZaSJLcrHcyFUdh+8XDMG64JJxg9Ca6zUYzZafHcoMJKp2EKMEq21lAP8QYDOa4eGMv0YDkEcEkNnjB7HI/WvTbdf7U8O3NrJsM8MfnIMhSsqgBiSRnDqBx03YxigDzNy8nmy9fm2u3PBbkLyOCcHH0OM19Mfsr/BPVfjh8Q7DwrpykrPNEty4G5kjaVEwq45Y84+mB1r5mNtMFMiI+1ZCrk42h8lQuc+g/Piv39/4IPfCIeM/jte+JLr7ZHD4cjjliMSsbeW5Y7gJlA+ddhOBnHLDHPAB558df8Agm94l+FFxotzqGjX8tre2yXVyt1btbzwoZHEmQfuqFHykhcqN2ATtqHwZ+zvqXgzTrXxp4ZuLiXSrV4buWxCO4t2G1Z3GGw8gAXOVyAeTg1/VF+2YnhrWBqvgrX4LWDVH0sNYXDrGjGIqMNFKAcY2qGHGAvOBX88niXxRqPw88NavpAuJBDLq1wmlcW6WpVPLZ47mMna0TRbtuwhSWyQeCQD4x/a/wBKt9e8NaVqsMouZkiDXZGJCS0JbcCGyCCuGGPl2+4x+UGoQfZZpYgqvu+YnDHYE4O1icg/KetfqL8Z7mPV/D5m0/altJanUTYyvuZJWYtcW8UaKd0SsxI54AyScV+Y+rMzXc5LCNvMmUnDY2vzjgEtznA/OgDNgS2d1CiYuOv3FwSDk4XOUAHJyOSMDvX7L/8ABOHT9Pvbu9s5p/308KglipjRNyh2UMf9ci72+i8dePxz063ErCIqUnky0LN8gcHorl+xw2D7c5yK/RL9hf4lS+E/idomjPqD6bHqFwtqlysaS+VI7gKzLJEQcbQCdoJBI78AH9EUHgWRmjtY7y3EbWyxLDJGFjuNnJXcoPyg5wO4wC3Sqt58Kp9WvreO1s5ZmmgDyiUMYYPs7SJvVVCqkm5CP4du5eoBNfUui32im10qe6u4buRooJFltrG3hllcW8ZJMqoeR+7bHBG4AHsOhefRxPPHp8q+ddxSSTx3JBJBJZVX95jzC4555OMggCgD4wuPglPIsWzT2jmeMz2cI4EoZ1UERIT8u/LK49OrbTn0/SPB3inw8mXtTdRQ2BkZZf3T2zbEyybyfNnPzL1+UZ49ezn8VXem3TwSzIixsbeBPtC27xQLLLvAjZMkbmi+YEggYKnHHsPhCwuvFKTT3mqW9rZbPKMxSKUvJGCz2zPjHmmMj0JJGDQB82a/qd9cuFudOnujDaQNCsYUrCXNysyuUiAWPeCTkcmQDpyOGvPijd6HaQafYWvlXEUz3N3HPFMgVA22OMFWHmHKq2eeAMA9a++ofhvY6l5sTtKtuYXQM0VuRLIshZfMZQu3CFQNuWIjAbnJrx/x78E9DLTSrPEl5LuVfsytCy2yAhGYyEeZJsC5weT65zQB84v8adR8QWlvZyaVNM9jclXgCkz3AMQOY2KnbGBubnBHl5PpXr+g6/pnibSVvLuK8tbuzBtjZXbRxpcQFd0SibcAfl5JYg85XNeWaz4HurS7udNsrWS9e5is3SZYjLLI8jN8/nOc+YytGxHGAxGMCuk06z8R2uly6fFYmW5sLdUmEsSW0vmQ5jcLGAFm+RgdxOTyBnuAesReIdAntzY6esNpewyFmhVkbzmQArsmJIuASAV5P3s55wH3niuC000Wcrq+xgJRKIo40YhwTzkpPkjk7RjrjAJ+F/FXifxdJez2ENomisbV2N/57JLBJDlQtq0fRywGM7jzjIPWPRdc1hrDz73XJJ7eO3WQwXHmvNcSvgMkhkUHy9ysxyOMgEnrQB9KeILS58QRz29neSRi3eO5kEFurSLMqA28UczkFeWGSjHlgOtbOjeM9Surc6Xfx30k1tFFFtvVMty2IgkbL5vJbdjbgjldvJrnPCsthdeH7bUU1EXEtzIglji3pc2ZlZF8plRQC6mI4LjlWD88V2fjbwrrFvBYeMvCn2m71e1jhW4sUkaRrixGR56Kn/LUNIyk4Py88kDIBpnwLceJ7CeO5gbzCjCCSNll8rERBkmVl+VS7AAFnAIzgmuEvfBOveFpIrHRIG1BUXdNeX0DNEXeRVeG3ljiPIEmQpwOOAABXZeEPiT4hhvHsf7KvoJ3UxXlmqI8jJcxpJMFViAsjEbtwBHT3x1vjDxjeXduRb2X2KfS5I5p7QrHazJEczCV4wu66BDRYJ3AgjGAnAB8jeLzrcVlq+h6hpyQLd299HI7RN5kllPFJCYm55IFwcAk/IwBGTg/yyeP/D6eGfG/i/QrpGCaFrerWz28uA5jguniQqwf73lMpAwBwOccV/YH4tv9E8baRbzPq1tFqcQEm4WscRaNQMlxk+YR5eCvGMdBzj+ZH/goB4GtPBP7Qer3tmd1p4ltLLWC6CIxSXDxpDelPKbbh5Yw/bHm8DBGQD4oMiYRYhIBufagIJUfLnIK/K3Gfw/Pf2Qxwb5PLVjCogRcSoyhAu7hjsO0sT7kjA4NYsVw0mPJQxsySpLJ8h3q+CoVGGEKjghSSfXk1bt12KyyqW+UrGT93IBAUqBggsMjoTjHSgCeOCVMTwOo24jdGYxiPKqPNOB8gwDyQOTknNdBp2ocozPvnVPIgVyk8okVQyyKXyGUOGII5OCKwJo5reHMc6MJ3yVt5HkeZGjG1fLUZWM7SdpAwU6Dg1SivGkuRGXwIQQyFTEvG0ttUYKscY7Hn0oA7CB2+3eeoJmE8TOGG0shBL/ek7McAHkY69q0DDbW7zNPuBYb1hA2lCzhBmMg7hsGemMHIyDXLQaky3MixNHFbYLSqY45HGW28O5yz84/D8RfD20pie2ldZFJy0xklLlmyojjXPVgox3yM80Aac+y6gnZRuWIMxwSFJDDaGG4fOADjOAOc9a0rKxa5mVEVYYp7IF/mEnywYLquwttPzgMAOp6jkihBCWVjdgLCku/ZhGlOVMhbyWIPlttxyucjoa0YbqeGZZYQkVpCkkcESCNnAbbJI7KAPlO9uCPb+GgDLvLaK3sJVMCjy7iRXdGUbQW2owDSZ2btoBOSeR9Mi0a2OTOkkm458lAHWQ5BI3bcxJt+vTIx1raluYrqCZDHGiiX/SnRB+9eMkxIGWP5iA6kkjkntiuXZ0VkVUMSxurh87iFGBnAUF/mU9fpzQBZukhdzGqMiMquuXV1C4PyM45Vgcjkn161Tb90gNpKqsww5jctlQcDBz1POQcdKjd5pZ5djmVG4zhWyV+Y8k5B3blOaaLQPEzIwjKKWePKko5IOCC2W4/ugkcY9gDUjgdxH5xQu6rIsq7nkiUKPmKxE4jIbuOGXIbkinLa2kLh0lEqgrt3LjeN5+cc5DbuoJGd2M9xStVVA2ZzFJKyJknCsmN47Z5ODjPVMHtVoySp+7SBzsYKYiq4YKxdd2WwxLdsH7oGegIB6frFrayaZ4VubOKe2Wzuli1YyDbCszzYjEIMmWVk5xwQScEgcYvi+ULqbx2aNEYLWMCYyorOCZGWRxGu1SVcBl6fux0qzPdyTeDLizuoZJZEuLWa3uQ25I9jRvtRAvyvky5BIHzDtzWbqFx/acltc6o32fT4IglsyQQw3FwmMJFcSqQZMnIVmZmUJgLjoAcNNZTW8MsckccZuMI7uGZSHfekiY5VsDrgjPGOKxUjEbu+2RpUL8AKUCYJDbi2Q2MAZGOcg5ruPEOrwR2otYQiRhXWOGOE+W+3zI4y8hO4uCnJP3m5AAry5ruRukhVUYgg7FjAZTkMz9BnPr16mgDRM/k3G4plGYosWcSEsMkOzD5Rz82MZzSGdI2M0jn99I7BQrIcsyAjceo3HGR6k47VlpNCWQyt8oQnfuA2gDBLMFJIH4/dNZUjzXjPJHKWiibyVV8najhzhVUcDI7D+LigDcmZZWkkC7SQ2yNjlkYMWbHc4VT94ZPUDOCNXwn4lHh3UkllhW7spmQ3Vt5iqzojlsox4imBI2seRn3IrhZbl3QlSVVWA8skli2ApYcDAwufqKYxbyo51B2HMbHGNsvXA5ywwQc/wC0RxigD+xL9i34m6R8Xfgp4bPh240i/wBc0nSbO2vrO+MMeoPb28MVpaXMxaRgwVbMRylVAVk3FY94NffKpaW1tD9v2W0trYTx6nNuDWplJVZGtTKi/uzGVBGSG27umcfyg/8ABMb4sa34e+IF54Nsr5o572Fb7RYZWIin2zxrqemsN674pFMEoVshWjaQY+YN/RJqPxOj1yyaKS4mW4kiW3uo5GVpLeZVVm2li4UbgNo2rtxgdDQB3fjH4uaX4VYWOit9uARnjJyUi8sJuRyCMuAFYbTzkHgHFfP2sfHjUL671GaacoIE8y1ggDyShkCrhirHe+9iScDr25q3pegprST3Bs5Zg8wMM9wmMKAvzm3JzySRgjsOeeHeIfhJaSJYOIPJEwjWaQ7IZJ5ZCHZkbzEYIpCKFYsBsbGQcAA8w1X4/apbWE9xcarrkTECMRqjjjDMNoXIVgF4JwD3JxXP6P8AGjx7rLGOwvrs2hKn7Rdxywzxs5BKiEMWdyBkjb8wOcgV9PWXwJ0zW4/LkjsVuLUW4CSyQOj/ALpsIkLK6u4YIWUgkhwc7eD0dj+zpaWDrNY2NzaQR7Al2zQiAyrMgkmS2DHcMOqLtCkbFyqj5iAfPh8c6zFEyS3t8Zph5s2YTH5hQLyV2hmfecY6cdMcVz+u/G/xV4dgnh81UgvYFx5blZLaFZlLsOcQuTFhgSCNx9a+upfhHJpKz3VrZGeWVWMT3MQZk2g5dTjKqP8AEnHWvFvEHwI0zVLe6l1VlkV5ZJjFGQswIOWRmU5CEYbHIO7HXigDwqH9oCTxDpsmmXRm1BLu0mt7mad9zo8sZjcEsSGG18Dv8vUACvyZ8f6Ve6fqmv6bBE9t5FxMyGEElhLIJIVkOP3HzvjJ5+YAEEg1+x4/Z90m1gluLeKa2VLsxwwwAS+ZGVHk+a4I3TZDEkjkD7uRz8JftVfDKfwVfab4zNvfW1jf4OoNNHuiu3jSHy4djNmUlVB6gDbkAZoA+KfAHg+1kF3rOpxZmE0mweWH2jH3mJJx8yjBxyfQ5FbehaXc213q3iqSyzZbpZrRYVydloZFZtmcIoGSdwxz2zmu40G+006rpum6WXns9WsopGiVQrMkoYLG2048wSY5zjJ9812/i7wxbWnh+50nTzc2bSRO7RbkZg6OJmi37cLlioIDcgYPagDi2t5dZ8Jrf6bFifRx9vhLTHMMN4zCWFgVJBMzEt2ygBqjaW93rFkxuHiW+t4F+0o4QtsLbEYSgn++AcEY5Paus+Gt6s8sWj3AEcV1azWcs0qBRv3EqNzkCR946nkE8elat1p1lpT7jZtK8jzo/wBmWCWNJWXbGLk7iXiHBJzhck4J4oAp/s1eKr74ZfHHwL40gmaC3h8SQ2erlXVIn07UrhbCbd5YBkjEcqlVweV3epr+rPUdMsL7T7Z9OjhjivLWO8EizK0jRzohXAz86FpMk9MEAc4x/JbYeGZ4nmkMy2+ouTewwJKxMZjuPNiZDuAhkwUKgkgcEnnFful8Gv2hbnU/hP4ZvNWu0S60qwXTNTuE2mbz7aNUMbPH9yJgm4HBBycdMUAereJNC1HTvEWbm/uUjadhFbeb5SzMSyR+SfKDOuSDjOOhxkYq/Bo0uo30M+oXFzDENsRMkyvJIi/vFX5UXCkHA4G0g5yK8+f4oaV4x8hrp57wpLJJA0EUbGJUViSxYEBiuct98c7SGwR08HiHTFs4dcFw0UcNuZFt5JkMe7k5yzAhsAg5PJHQDFAHWQeH3YzoLTfHlRbSNeKu8rIytvQJksEBwMhcjkYr2Hw9pl/BEyw2beYsUZjaK8RZGZQFDYimHnAf3RwOM8GvnrRvGqarp8oFskNz9sVEuJXkMXl4czM5T5WLDB5bdngAg5q8ni7W9K8+eH7WljbRybbi3aWR2mKny8yscqpkILHIIVSBnIoA+h9Q0S/vIXn1CJnJt5smW4DmNyhKqSsoKuNnO4cAnIzgj5o8Y+Co2S5M97FFbMom2rMXmTaCyMHaT5htzjHAwM8HjmpPjB4ieZJIrdpJIriUGSa8aOMFQzoWO4bnJyMnHXIzXnXjX4iXdnEJtae1tb2RHjFlaObn7TOYnlCsTFiEbdr8kliSeeSQD8Df28tYST4269YmZ5bWwtrG1TMOxZXit1UkY+XLENlk+nQ8fnrdSRzzsI/3WQ5cEBUCxhioUA8ggYxjrjFfRv7TGrXurfE/xXc3kksk8mrXYTzshgPNIWJBj7iwsOeOB055+XpbdxM4RhcYZcNHn+Ij5QGHXcMfhQBsP5EjIjBIF8pUIhfPmOhCuSCTvBdSRnnnrgDG9ouEnEagxpnBd8kYIBLKB1J2/mPxrmbbTbmZgHib+ElOAByQCwI4+9jk16voujCMgMzOBFH5r+Wx8p8DgP1ICkAdsdsAUAPt3vpjJlApgEZjd0QeYpXJyXAAwvQ8klQPetvT7i5jcLINsTlY22ZLozEFpFUtySVBOCM7cZxxXS2sdm/lW5CF40LIJd+JXjDHy0IIIXys9x0yc0yAGzuiFRBK04a3+ZgSD/BhT/EGbuDhqAPWvC2mzQ2jh2L206QSLKvlmRGcQgK+GUyHc44GT94Y4Y1xmtKY9VMUs0gkYqEAVv3cQwqu0UYGc4DAnJwOBjJPpllcNZaFZIFWK4MpuFmMot0MqsSpLoV3qVBIJIKlc7gQCfNfEeoXE14z3O7MIRx5UcUq4ZfNO7BJZTF5YXdk4DDIAGQDGuFSGR5v3Q24RniCO8vnYBdUlQmKXcSOi4OCpyarzW0dwodgI1GcSooSeLy4gWBRR+8PmtGWGBndklMLTopIXZZlcLDOd7SAOHhKMu4DywVYKGzzyoIHApLm9fzIYnmWJLhQEnw8gVJNy/Mqcr1cHqG3njngArRi6s2kKlbpRMjJeRyjdHG67CGV887xg7M56N1FYd2bY+asjTPKGyQhVEaIKjxlVI/eyhncM2RwSBk5x0EqQqxuInmRcB5VdSUjYKzFkygKMzDHTI5OawNRV5UhUxkRQrJIrnyVnlLSkOzEHdKgUcBxkduoIALWly3v2eUwptguJE8xz86I0QJRfJJO5wVXOf73Suz01kjlsoroGS1TKyjyjvTdguRIpJ3K+TzwcY28g1xFrLcQFZbEqTB5kh8zy0dMpho3g35JySUK4IIwGruNM1KXVYns9OBjuLdIpYrg2igSspMcsAkD4XzBJkAjPyfiADobjT0t7a4geae1mv8Ay7q0eWRWRMSyBUcMPkG5Z1Xa3BOGU5yOIvbC5td8d2Iw0KxF0DHzwGxmXYpAEmAoznG0njFaP9tyvJJaPbzMQzRxSFM7xIqSKXEin5QwI4UY3E5yMF0uuSWYSFliuIFlKRRyoG/cOTu80DkRF9p+U5OSoyDQBzc180CQggLHvWRAjIyEPk7CxHcgLgnqMEd66/R4Rc6nLp89oEDW5ulEUpKIpVGjAK8zo4XdlTuULgHIyYhd6NciW9lsRCyxwuFWfbbyOHJmeGPb/q96gjkcZO0YxUlvqECXUVzY23kK7OttKLiV1jGCrJE8gBViMAkEYPAUUAbs1kLeYGxhuZZpo8yswbbEQGO4MEyAgKfeB+7g5ArHv8RL5d0w8wKsDTIJWkLvGcAxbkLrtXlsEYPJJGK9K067RrXEa/ZxPEA6/aX8zPmq07QESYKFCoCrksU5zWDr9haxmWcMyqxjjhCwbsFo2DM7vjaxyvBBPPHAGQDy7+zGuBmSZmjiMj20bhtyedhN1uRgh8Ln5iVG0kjOc+k/CzwhY+KfHvhPRLyG8jttT1vT7c+UhEhT7QpdcFh/Bt5G3HJ4GSeVhsJDeznYtxKqqSiFSu3aWEm/djBwenHy54GQPt/9iPwfpviT4qTavqEN1Dp/hDSLvUkkSYPIl08Yt4lMwQBCBNI6ZKlgnbHABzX/AAUl8RJZ+LfCngyzdLjRvDPhOKK0nnZ5USW4xP5HlIxZrhYxFEA4JjI5Kgbh+dvg02nl6lADLLDeWV3bXEbhXyZTsjkj2vgKEcFhgkjOOev09+17rcfjDxjqk9vA0P2e9u44AUjebyINkELSXKHdcsY7dGZnyS8rsSWdjXzv8J9JivLu5Y+Zb3LLNApLjyi72++MgKcldyNlQpGXwOm0gHzrrjyNdy2CTs4t2dMuwxJKrFMqecKFyF5xwaw4Cyy7Ztw2ZVnU8cA5DEdRg1t+JrY2etX9uYnDW93cxuJGdWJW4kGTuPyfIUGMEcd+ppJlI0bajCUs7BcEoobaN2VO0Ehv09aAFM0sMYjVyYpmLnGCzAgKUcgZAA2kD1xjFOilkiQRYYwlg0sZ+UyBgNh5HIAXv0JHpSRSxq3mOu4LIGCHOGQHBXd1XIwPx69qmLgSO8iCNmXKBAGQfNtBwxO9QM56dMUAWYuCFt5Wjk2MOWMe1QxCxucAHI+nWmETOgwrszk8EkAhARuB6H5hycetCnzEDR5MgYhvLBRSjBgwIUDIIOMe+KtI9xGwVIFRVIQs6q68DBcll3R5BzkfT1oAYqSzKIpg4REcxRnCoHHLbh65Azx7YqWGylkUKkLs6IcSs7FFRQzYUk4BAOQB61bSS5SSKcgyRW52uzrkbSNzg46qQCfop7A0txMrTERyoikGRyqmNEQ72WMJ64OM8jBAzigB9jexxBYGL7t+HaNlWRgRt3PlTvAw21T13CursLlbctaJ5kt08pfdvjVEUgO688pjHBHcnmse1jtrYtJcBZUl3FFRYjIqk7tx3A87ht69CTnJra0/StQ8QzrbaVp91fXNzceTYR2Eb3V7N5kmFt/JjyWPDYGOBnjHUAllvJnilgZnSUpJJy0jsw6Bdx6ZyxH1xT4Ld7uWKO1SWaXylaTYpWRXKh5clR8y5IzznB6nPH2/8If2APjx4+uYbnxDoc/gfRr1N7XetxLbzT2uxWCW9scsHcMmNwBO44r6U+Ofwk+AP7GfhURXl6niz4h6rpQ8i23Jda3PPcxHLGH7mn6f5gG+XDOQABu6UAfmBoHhHOpwx3+rxaBYTzRyz3l24t5G3Nh99vMwyBjJzg5Ga/Rr4Mv+yr8MbZtY8Q69p3ijxVc3kM1vrGoSw3C2+Iz9otxayKQs7TPGUk5wqlcc8fjt4k8Sal4n1e91G5eGCG6eR4LSNyYbKBS5WJVYf60biCcZJOe9crI8oMa7mMY+dQXbJVeSpyRk9M4/PvQB/SDrH7Z/g+LxPpOj6f4p0DRvDUcP/E41RXgUW8BXMkNribzDvx1RRkjJbsO8m/4Ke/s5+GrQQWNxeak0KC1aRDMsMkSh1Aj+QsVDOTzk5HUZ5/mAeeWSee4h2IpMjJDGHeKFZct5MXmyM2xUJAyWYADJJquBJITlvmUAjAVFYE9TtXv+dAH76/E3/gqh4JvZlm8LaNqN3fRmULfTMYrdyqBLWT7M6HfMGGWLZDbRkZBNeOXX/BVbUXs/sp8IvdTt+8XzLiRkWRkwchnyVBG75Qo3Z4I5r8bwrDefnV8gc7XQ8YY7s8YHTj+LJwaYYpWLrGM4AJBOGboABjqACDjsASeKAP2R0n/grX4j0Gyb+zPBdo126gvK5RQxGMrhT8vzIuByMH2xTfE//BWb4s+M/DVzosejWWitewyWkl/b5eZYrgBZI0DOcjbwuCpHSvyd0jw1JdKJ2jEUEC7mLqQXQE5bAJyNxXgev412en6RFcmOOOKQLvKRFVLo0rJmIKsa5ZsrgdznPagD9H/Av/BTX4o/D/T73TdLFxcNOAZL6/ZS0ckkZYyRxKdzAyhUUb9qxgcFssfor4IftjftD/H3V5Ydev8AVLfRlbEM2nu9np0JMJRpJ7veSXILBE28AEFWBr5A/ZU/Yk8b/Ge+HinxNo+raT8PbG5ElxePZSJ/ajRvzbxNIAzLvVQeMMWxnqK/YhvhD4b8BwWHhbwV4ei0y2ghitr7fG6FHmjUy3HmFVInKKFJAbGxcH0APTNJ8ea29lkXySX1tDHbyXirmaJgoBkPUSKyqScrj94M4PNeq/CTSfGHjXVra61fUpJdNuDJFL5k5t96iWNRAzBFCRny0PynPzEjnmua+FXw4stSurWw03S31C/0/UfKuI7tpVgmiWWMkzM+BIrIWPByuz14P6J33gu08I6NBdiOz0iSKFZJWVYwonkbLYiKcruz3wNvagDynUvD/hjw0ZoLhgmo7JWScyvOsCIivbxum09FklyAwyQTgcE+Ja7pFin73UI0vIrzZJ5HmQxqUBVkDRnc25zIHxnKgDJ7Vr/E7xjc3pQY+3SSkW9tOY5LdXknfy0KSbAPM8lOWU7cA4zwR5UNWsdNu9Ps9WlkmfdLKbmfLGSRy7iFBayZkgQ53bNjDOSOc0AfSXhC38I6DoyyaTocEU10SiO3khhcRI24BWTDxGI4KkcqvQ4AroLfRp3jSAabbbtUYsNlvDFhZ3LSLEiQjAETxhTgbVHJJIavlNPHemW2oWVqNSB+yz+ZHbxCYpNunLMAmAVDQgjknG4f3q+1tN8RaRZ2tjfSSJNJJbQpaTALGsZMY+RsNlBkDkjkg9QAaAPHfElu3g24u7ssY761iZLKMXDOohbeQqh4yY/kVCQMdQM9SeA8K+LLLV/Fbm6uvMmt/s15LaIs8oLT2pO5V2FSdkRUn5SGOMNgscP9pLxffapJJBpMizXSSoHjgDSG3BX90ysxA2NuCknHGB3yPkXw5q2uQ6hbw6PcvcapqL3Vnq3mztIsMcHlAwsEc+U5Xf8ALnBzj5V4oA/U3wJoF1q2pSajpGPLkmWa2EhbkSqDgOpCqC5UsOvYHGa+lpfB98mnQSXUiRo2GmaEMqu6HZIoDAfL5nUj0IzXhfwT1eW38M2kd6CJbeBFmMcaGJ5ZFURrJI5ODuxjk7tnTuPRtS+KMW26QyzSJbGMbXjZoZpjuwsbA7flJORxng8gigDI8d2sthb7baSORVRfLWMNuBYFSrEnIk27lZRxhcjNfH3jK8u9U1NkMSQwpcFr7fmNZZIQriMlEyxb5uwHymvqzVfFujXOm3WqzbjLFatKUcARKOQEGG6k89yAo5r4V1bxe+t6vqxtFXdbykxxxoCJLiV2Ko4lOdighg3P3QM85oA+0fhpqMP/AAi9rrElxa23kI1vOd672I3AvsYZWTcqZPHA4x1PCeMfjHbW8upCSZ5bW0gZMJu+d1fdG0xY/PmMJgAcZz9fJdM1n/hHPB2oW2p6hHFfzwSGKIOjTyS7QyKqtt80h++cbQRnufgaXx34sl1fWIdZMV1o32u6E22eLaphZWgL/vN5cRiIYXJweVYjAAP1K0D4k6UPCv2y7lAm1RvOsrWSUOII23mJWkyGEpiAO3jtnAJFbvg3XNKttTXXLqR57/ULhLaO2m2GBUiy8Uq5Od534AxgA9eefzSh1++8WtaXGmXbafYwlcRhlcD7KnlKyorco2xjngjeAMjBr0fwr8UJtCuEm1+533dnKsdsGClQu4iL7RJsxEoIPJP+IAP1y1jxbc2WkzXSxlY3tpVJtEMJIfCkEKAEQqoBUY+nOB4rZwXPiDX9I1FLdQUeCSaJJCcbCUMjBh1dgTjPUYGK8A8P/tB654l0670+Gxt/KIkWS4dlZgHbbGIVEfzvhSwbdt9PSvc/B3iaTRBbTtAt5eYE1xKVaKKKMRq0QQnCqvoScjrxzQB9I6pbtbRpbRExJefuHdgAQ6xgoqtjOMHJ+nQ815VrlnqtheWlpb4iskkD3JhVxJclx9yYoQCAASQeDkdMCpYfixJqt/Hbx2GbYFVuysSuYh8zhjH5g3kMUU4IIDcEnArivE3jC5CT3sErZLNDDErOViRWQNIwYgqFIPbPy5yc0AfwU3EcOq6hM824TvLJjZKyso2MYyqmM7sOVbuSVI4zkal1o6x6XEVkYTSSNyevkoBslyMYYsDxjqpzgEVt22kkywOlutzhFFu8ZdEkMjZE8hOSwWPccc427SBXo2l+EJNVW5bzET7PDueJ28x0bhAEYAsyAkngcYHsaAPnhtGe3lUTbIxCxcylGzNubepf5zwckD6dKtC2gVZy0i7okVxuAMbR7XZyJGAwQAP85r1W+8NyTytBc7UnDpbgpGQ8uC67o8KPMfngnBOcelZsvg9rd7zSpY3uZDbu8U5/cgxO8flqknm5bdIdhyBtL/XAB5dNJArNHJGyKYkMbW7LMZncK255DJgxntgkgdK17PT7ZUDvFvjRVaSXcd0at82CvLAkEdByOc1rXnh2WJ1EEavbxxot4AgM9ukJXKBT90DaMEYzgY6msG0umWV4MXEcTO6iNmKRbQBhiySAycBSADxwO/IBesbe0Nw07KgwGZVYqxQbjkso3GYAAenHrXpGkaKJAlzKIEacrPayxNEgAXDLKYlUsilTwcYBGDnGBx2i2FyQ88ceyVY/LaQxk+XExDpOpYfJPlQARjjIBwa7GfxDbWFpJbT2s5n3/uZpdrSKCqFhtC/uUEjPlMjllO4c5AOwaO8kvjGVkl2JGVnhjjDMs7BYg2DlpjkZ4JGRnAwK6e108XEP2iKRbiaNlEkV2z+eFCKkce4MPKiZlJHHfLe3j9p4zjt/KeG8nS6E6B3WNBsjZlVpEbzMAgM2OBgsBnqR9sfC/wCDnib4p+GTqPgy0u5737NcsSkbNJMYIROYpmVSsQdT8m89QwAJABAPnia21COOK6ZY5J3kl/dQs++OOFI1EUkgfBm+ZCRtJCleTyK0fD1lH4imMMy38VzbIGiiMSMjTIwxE02RtUl2DAkZJHfArQ8beGvF3gW/W18U6Jf6Pd2gy7XEcxjkSN3QZBUREAja4ye3cZqb4eJcalqGyBhG9xciacK84Yr95BwCrRbkU5wSCBnPBoA+j/hdaESiUJdo6yF5dhGyAxMFEcZOWYbE4xnGPxr7p8M6lPqFtbwPbrDIZhHBtkw0UUBVkGGBJ3PsYKMNnOQDg181eA/DuoKkiqkUREXmeUY3cFBtxI5A4bG78H6jkH6S8N6bc2K6dqkk8m62kjMcEu5kRCFjZo1cHCg44GcYJ/iagD6N0uwZA0N5IvkzRJO+7EjRmRFAiLoZPlIYDjuPyu63oMag3F1dlJybcMhBdG8ww7nC4ywAjUjcF5OQME10nh+zFxZw3LtH/pUKMsSp81sQquwZAfmwi7NrBV6AAkkV6HqvhrSNR0s3dzexwLZlJLlQpknuMkbV8luGxuBUZyDjkY4APlTxZevp6MlsPtFvaskSXsUZt49i4hbasuCpDbCCFB54PGK+Mfi7HqV9q6iG4mWKNowkiwK8MUXkybUMhwPlO0cDkggZyTX6PeN/AGjPptw6a3cwQv5V3F5seY4IxAo2kZ2xqpjJb5SSXwhyM18GfErTo7XWLaCTU2lnDTyC5lntGR/KkVArRqpMKFWBUk4fqfmzQBwHh4mCCMGRfN2qETb84bfsmZgMrtIXgckBTgHnHf6Jawi41F4nmYKkUEf2sRmeSOPlJI1iVApyeTtxh1BUEZEnh/SPtkonijjY2NtHLMVCwwkB7pjepKVGJivCsCQTHgDIOe10LTYNWv4biVrW2nglxDbyRKId4kRoJ541XfMplBL5K4UqD0agCLS/Dm29urwqq/6pwZHE5RvLKy4iMR2IMpkjls8kduqi8O3Usb7E2I8Bka3O6KSRGBRmjUAgYIJ3MBnOBnAzv6fHd2utPbXkduLa7kKny/lTyTKRM2/G4qYlYBenGevB+idXsfB+raHaR6FdxLd2qRpKix/ZyxhZ/NExMWZgWVdhBGUYBiM5IB8kS+AE1GK4S4VxDZq8twsMaSSMjxyO8jLIV82VcEt8oOxMYzXDXfwp07xBC66aiC6lguobeC8hECSyI8ao7rAgLsAGx8pZt4HIJYfasPgfUobSW6tZ0leVTDPBG2Ym89XLKYRlhGEDJu9Ccg8BqUvha5hKTRuYprOEG2WBYt1vvKLL5LbCPmdmViuGBIOTnBAPzY8QfCS70yOdbWySN5x9jurmSJZVRpHkUTIR8pcHccjkqpHBFZ1v8MtV0iymRfs88ltD5RuBI0nnnK7HjgbO5N/ljnsMnrX6JT6PdXNrcRXekwSWxkjmV5I9/nSbZMGaP70aBpH28gHJwQemCPA87wRRyW5tpHIUSiySJWjb/VssShyylU6qeqgjA6AH5ga/4H1ZJUuxHJHeSKYo5CiybZid/wAsLAqTlx19eo61wOp2mqQiK1W/kmiihR5BCkkZa5yQyESg/cDEbgSMjjOK/WXVfhXZtbTeZbNPJbpMiz4dhdMwUqyq2RG6qrPt+YsWCk4FfOWq/Cv7RA2oW9hFcrcLMlulxbtG25shy0c2PJYZOOBg8kZ6gHxBoHhy1ureyu7U3w1mG6uZbwARrZlFAa3EQjUsZSxcuWKgkADJYkfe37NOpPb69babqSxSLIyGNmZlEaHYipsaTkj5jz0PIxXlFh8PW0PVLQpa3k9pcKkkr+TOqRPIsYAEoHBRBhiCCShHTmvoPwboOk6R4o0/UY7qzt44Wtrq5sDOYZ7kGSNGgilYOsOIkc7sAgls5OBQB+nmjrZ22lIqPsgdnaNcIFLgBXd0wGLcNjHTAPeuI161tJ/tBhvETcVlefexcR277nwdnBVA5OcDLZ5JwcPSNYs57OFlvoojIWCuJjIm1gZHCqSdqiNm6dMjGOa5PxZrKaTGYpJJALiOVTORHkxOAsbcqAFztKnGDgdOwB4N44sjGb660iW3NzcmSd4onZZZRIUEsuQdzSt5S7hjgxnnJxXh0Go3uqWV1HN9ntTaSB0MqRw7J9sjsd8jje7opUJjLsFJBJwfoaW80G4lze3+xUMqTyRuizSRspLLA3lsouGDFEcAhGcMQdrEeQ+J4LG31XVILCDztLe6aa0ae4/ftDARBaySPBAi3E6hwS5CKCOFxxQBzfhKwsZtQmutTkuv7NLNHGyQvbtCqSBBcqFnJdlDnMQYZGPm71734RhmaH7XZarNaQPOZIWjYb0EcqF3kiuIfLw6bRht4UMfmB5HJ2mq6Vq3grSfDg0PRLSXTru7mHiCz8+LU9UWYhTZ35MpV7dUBK7VVyyA78Ehu98LTeHfDentbR2kGoTSRMy3M8s6mwZ2Qo9skcmJ3xlSJEcYckjgAAHtXiu+n1GzeS2Z5Y5Y3S4gKGVZoY45EVBMP9XhFGWwpIHA5xXwn8X72/uJTpunRR2Vnbo1sIFneRPMBaJJfMLDKjChQAMcnivt2fxLay6dbI13GI4YWKNH5UiFZVHDC1UkybZAXBQkeSQVyQa+T/i34LdruV9GuLecSos0l3ZyiS3huLyFZJEld9oMx8sHGQVxtJ3AigD4b8VeEtRhhsdRhmklnMsaSCInEgUA78l8EHcSCPUA96r6R4Z1XVbpbG8iuoYTI4ieTPmCMEMESJfm3eWsr8FsjngA171aaHqzvBY6jLDDIt4LS0M2+JtqF1kiYvhYkBcA7iM7sA8Gvrb4XeCtA0bUBreuQWurJ9mhUaexuAlxKyGJSHhkXbIS8jBshVBIG7owB4d8MvAGsRrHKnmQKsHlRSAGOTZIkgYyHAMY2O+FJPDZIPBHtBW80jbYXhklgitpIo7xgkTJIVZzGBEx3RicsVbIPzjPoPt/QPA3ht7O2vtP097dHiEk0c8yyq0piJIRUVTtwseAclSSDx08w+KvgqGPSry6tbJ/Ot1aRVgVXNy6yBmBVE64cngKcHgjoAD84/GPxebQ7rUdM16e/a3d/LtZba6MIQgSFZYlaE71CvGWw2QFx3NeH2XxJ1K28WAx6hJd2kE6TWdy/mCOSylORLsZclSpOM/3eBySNH4yeH9U8WXl5DHZPaSaeWkjmIfY8kTbJLcM2DHL84wDnIBwRXjui6fNof8AZZ1wlo4J3dFnikeSWF9o+zSdzGrOxQgZUsQPQAH74/sy+OU1fTo1uJI4/O2bUY7vJcbVi2qSNsRzuwTnL54+6PtqHVLd0T7NLA7SqxmmiKAOEQJFgM675N3f+LAwea/B/wCB3xdi0PUYrLSZigUKkEcjhwFZtp2l/uzYXgEEgBiP4a/TT4ffEVLqPz5LqHyJn8u3EmxhHGsbIy7XPysrk8nIDRgdqAPpu9jsWiFsbi3aO6x9oA/eNlmWSULHI+FOOQcqBkgE4wM5jZxgvDdxW8MQAme7lYosYRm8tQrfOWXapAOSXGSTXmT+LdOtL+US3qfaDH5y7pIzsiLOoJEPBQkMBwMkcDGRUutax4UurS3k1K9d47ncs6WMqI4VlYxSISCEZHYg7to+YAn5jQBXl1DwNqeumxutRjMVwJgYrSNGn823kBWNXeVNpKthRvJ6jHWvJvGek6TEyiz1B0069fbFJcmFJwfLy0M0dtPIDEjOwLHBJAIHArabwj4deO4u/Cd+Zt+JEtbtmt7gzTtcrLiSMDz5EMu/C7slPmyDXhni2+/seCaa9uHdbeOcIsSpGYp8HDYk3F1Em4Nxk4ySGJoAr/8ACLaZZRXFxZJDNezSuk0sVsShCq+ArsMiMR7sAbvvLzgc0R4IF/PmO7uYmmVZB5FpCyq0alZJLhAxDRIpnYEEfdClRy1eGWXxluNLvZ7ma4ikTebcwyFpAyM+0yeSrkIzMmcEKRySBXuFv48tNV02S8EtusIihuJJLFFY2UbO8sa3Rid/IfdG3D8MF9jQB0OleBb6zup2spEuIZNizQzs8ZePJMjxpFEw3bGyvykMTgnGK1LKz1hbjUlW2WOCC5uYoZIo7hQ1sCRDlriIYkK58zbuXrtJBBqj4f8AiLolj9lvV1CO9SZ2SI+eZ5EYrnLxBiAvkt8pIY/L04Ir26w8Q6XqdrE1t9jMsg2RW8txDGZVWNGeR5ZE3SlVd2XJzukAcmgDxh9Q1QP5M9izBFHlSIM7FUIqqwVMAbiecZyw7YI5vWwk97by3TxJaLDOs1u8KCWa6YRvHNJcMS0SoJGHAw28EHIIr1rXZFDNaWpjtp4ZAstrbFHbyD5bhGUDHLBBnHG1RgYBrY8Ofs9fEv4m3Ntd6LoMyWM+7fLdq1vbSwFIhG5KId4JLAAMPl6jOKAPleXWf7NuY7bRZJZ5rmU70hhkkAMJ2yRqWUhRudAOgyRjPNez+HPD+qauF/seyvJ727jhn43i5skdjHKkluisH3KBtw4Py54GQP00+CP/AAToupp473x0beWImFzbWCPGmEKyKpnYbpF3DGD19SOn6U+Bv2Rvh54TEUuneHbWEqqjMkYkbI4JEjc55PJPegD+YjxX8GvjNLJJewaLeeXEgjiaSCd0kRioeURJguQoBBPQ9hzXh2vfDHxLeRTtdaHewXLNcQMv2SVcTCMxq+WRVaTgEKWwSenav7Uf+FM+EXt/szaVakcnPlK23eSXUFgflJOcdMVxGqfs0fD2+MbT+G7CbyplmjR7WFk81ckSEMhzJkZz7e1AH8cfw/8AhJ8UrnbeXHhPVZgylIzLZ3DgwZCedH8nyvndgLn7meMmvrDwx+z78ZpIYbkeCnbzSMb2cmG3MwZGDMBtLRIp5BIDY7nH9R+m/Abwbb26xxaHYRLjJQWsURIP3QV8v5eQPxz2rrbD4a6DpkflLYW6RLtUBo1AySFGOO+Qox6e1AH4SfDn4feNfDNtZNqOiava3KMDII96xRRxg7DE0eNmdoB5I55HINextq2pBwwtJmZGVJECO0igHDEbhknBI4HXJr9hZvAGhyrlrKAgnBYxpgAnIAG37vB/KuX1D4MeEr6XJ0q3jIIkBWONG3DkknZwCcnHp70Afir4t8QQXtw1gq3Ns5lKmUQuqI/mCN42YOoOEJwCTgjOMDjOsvCseova2sSssrzN5s5y8hRdqpERjCOQW6kg8YHHP6t+Nv2U/B/iS3kMdubS5+crLExUl5TtUDawB+ZuoGSTnNc54R/ZPt9Ivree9u3vILd3AidQ4dQp2HeclWBA989CBQB8Z6P4eewEKLZJIsAVIw0Suu9icTbHGNuRlj94EHbya72PTm8pN8LPcwJFuaKIhTJImAMCIbI2Unp6d+h/Q2z+CfhO3KMNMgLYCsX3ZYBmYqA3T75Oceg7V1ln8NdAtlUxafagIoHMK9MYC7iST7emfagD8kPEug6trHnw6XpNzc3CfK222kcbz5i4ddillyWB6jBHSvN7P9mDxr4hZkvPCctrazsQ8hAjTe5IeZYiDtDMSQCSRu9MZ/dCHwTo0D7xZW0TAK6hIIlAIzwxAyQT9MY962TotgVMYghC7iCCgZSowwyAOo64Pfkc9AD8KtY/4J9eItRiSJLDTPLU53+UHYxhiUUiRgRIFYBmHB5IGOK9P8GfsAzWkSpqj2rJnAiW3ACjaVbbyAFC7gBjJLDpX7Ii2tiQoVCF5JAO47cbs5Hr+HGcVYWCAdEUZ5AHOT3xzwcde3tQB+ZOi/sDeEbJ1d5p2JaQyKCY428zHzrFuIyMkDjjBr0Oy/Yh8AW0YAt5Nxbf8rsgJBLKDxnHAz9SBgCvvby0wAFGVIJO3GR0GD6Y/nUuxRtJxnAGTwenBI7c5/PFAHyLZ/sseCktnsr+xt7q0MQijt5Id67VJ3CQ4xISWHbtzkVt2/7NHw8gtZLNfD+nrZlGUxNbRSRuHY7tyMmCoGcfXPUivpplCKCxXkqBuHGScL/wIkjp3wKQxhg2QCpA+Ue3Xp16CgD4svP2I/gZdXhv28AeH5biMARCSxhAfqSTII28s/MecEj05rttL/Zh+GPh+zS20nwlpUUQMYaBYYo0UZCuylkO75cn1OMZr6dSMKAFYgKBjAJyBzwST6e9AUsxJGMkYJ4OOw9McfrQB8Z+JP2Lvgn4ikMt/wCCtDuJGkFwqy2MBU3CNvV2BXoTjPY4B7Vt+Ev2S/hF4WnS50vwVo1jOu0gw2UCAY29MLgp8q4B4HpX1ntB7ZHO7jrz0A6jHP1o8vaBznr0xuAyG4GfTOPyoA87034f+HNMlElpplrDJ5flBkh2naSM4C8YwDg9eeOpz01p4d02zJeG0hQkKSUjRAWB6jC8jJrfEYO1lAyDtHqSSBwCOMZ+lBBIIHOB0yMgZ6kDoaAIEtYkA2KowTuAHTHRjz1zj25qcrjGDjODjBxnrj6fh70g3AqN3IJHzAZGOeceuPoMduaY42/MSQvOWIJCrnHr6nrQAFCSu85wWwRnGCeB7nA/z2CobgkgkkEnjODkc54/GplXKg8ngEBvTjk89eP1pCrADJxnGAMHGCOCcdff8KAKU6MsbmIt5nJAAUk4H3Rv4XIGMkgc5JHNch4raI6LeSzgx7LaRyu8MVYK3BMeQccjjg9QeldrI20b+RgksuMg84AJI6fMOnpXivxl1tNE8CeJNTnEkg0/SLy6eK1SR5tqxSHIRXJkOVJAA55OO4AP81f/AIK7X2ieIP21fivfaTI8sS6q9lMnQQ3VuPLkkCtneOpx33ccCvzKFrMIxDGCUYggGMBtwyAd55BPHGfavt/9uXX7DxN+0l8TNXtJHuTd+JNRkkaeHZKkkkmGhJVQXVegyMjb1618s6TBblnN2pXlW3hSSrIdq7lzgKWAznn5eOhoAyINPa3tgNyqSDlyWT75A5JPTDZyeOKqavMbbT1gjcGEvIJJBy8kh+YlmJyVIAI46KO9dNqim42WWmW0t1cgOzQRI027ByuUUEgD8fwrhbnTNYvbk2htpoHR1EsUoeNSeWAVZFADhSxI7DJOKAMC2u50a4ZHZTGFkBH8W3JU5PQ5Hp+fSsvUdSN/A8cxZnBVgzDO09+e3OfToenSust7ddNvpre+VS86MjKAojQAbhk7xhvlPGOQTXIaslvbys0Ch1DZXI4YkHBYA9ufY9xQBgJIEhliZOWKtvyMqUzjr0+8enWuj8O6k0NysZDMrvtKqxjyrAKoBX7v8WSeMHkHvyrnzGJYAck4UYU5PoOg9u2K0oBLbossbYEkfzhl6LvJBUnO4evvxQB32vaNEIHu7eQtuKgd23EHPJPswPoUyOCCM/wpfy2WpQl5CB5qKwHXAZWJOf4cfniodP1ZJovIuHbLKArZyuQSclSD1XgY6E8ZFNigVbuN4gdzSDkBs4xwcKeDwPrQB+nXwd8LN4z1Hw5pEemJdyajeWcSSRRpIY0uGVQJ12MT0fldrfPy2BX9s3/BPb9i7wB4F8HaL4mbw+sGp3NnE0sktpHE8juFJZgV4TIGOM8Dr3/m+/4I8/Aqb4k+MvDHiKeCK607SRGbhZkEjJOpAjYrISkg3YIXH8I65r+6b4faLbaJolhp8MSoLa3jjVVRUG1UC7iqgAc+g7UAdfpmh2OnRJHDAEVFUKoG0ADgYAAyMA/1rXJSOMkHkAYAHXnA5PaoZpPLZ2J4AIUEgYYcNnnpkNj/AArzfxR40s9IV2luNiAFeWUL97G/gZweMEHv9KAOh1HXEt5miVPlIY7+AqEdAc8k4zyBj5eTXIXHjK2i8xAwT95t3SMvzDrujxkFTnvg8YIryTU/HCXommguVdHjLwqGLLIrMCrqSx6AH2+Y4rzDUdbnnmYFmcMSxXcxT5mAZzj73LEnkfd54oA+utM8Rx33luWIyTgZJBG4qrHIGAcdP9oV21vcHywQwYEZ3KAfXgBeox/nmvjjw94hvrW4i82Q+U21SJIyiRbeGCnbkNvUYyT9/njGPffDvimGeIRmQGRCoZQckHcQHPTIwV/CgD19JVUDHykDIPHUKwwSTwP8asowcBeowfybv7dB/kVzkF3FNtKtgNuJxwS3YgZ49Dmtq3YOAVP3iPm7BScevH/16AJpFGGLc4C/KNx455OT93B7Vh3oO1kOCMcE8bhx6dwo/wAa3bnEeRuLYGM9FJGe5Po3P0rjr7URA7EsoUbypduQBkEHnsD/APWwKAMG4uUib78incMFTjJUgEbip+XPX2J5zzXGeK/FUemabcSXO2NER85Yke2CV5yM/iKt6hqsLCRw28BjsAxngkHcM88dcY5bP1+Sfjz42Gn6NcQNO0fnEIWX55CmSpVVz8rdcHA6UAfhb/wVI8G6z+0yZvDGkNLMLR7iSwjhKFVuEBKmYhwCQu3IJGSw5BHP813i3/gm3+0Lam9mtfB+oXkKXKwxG3t3laUFgFk+6CiBTkkjgjHqa/tS8EeBNM1u/i13UIBcW9/qMrRwSEfaxCuJEnuI5SRC3HIGQS3Unr956X8HPC9zpsdx/ZumyCSNnTZbwhhhCoV1UDaDt7AEAk555AP8uX4g/CXxf8LNWl0fxboV/o99EXRoLyFowWhkKMylh8yb8jIzjH1rktOvzFMxfcsboA4AHzMfkIU7eP4Tz+Oa/tu/4LFfsD+EvGPwh8SfE3w5pUFl4k8I2M+pRzQQrG1xbx/vGgfIxgLkg5HGdxr+KGDT5Z71dM8kGfzGgwoUHKsQWZgcOeOuTkHjPFAGdpemXOp6vHpNtGZvtN2qxRIoLPvYOiKQMkF2HH41/aZ/wQp+BJ+HvgmPxFq1ktneeJLx51mlRRM/yRxJGoMakRlxx14x0PX8af8Agnd/wTu1v4u+MtH8W+JbKT/hF7eKO/jmULt3xvHywZTk/KCeM4Bw3Wv7QP2e/hXpXwr0rStG0Kzje3sreCGOKLYjM21RLKMgddv1JOcjrQB8d/8ABS/wXqAg0HxZ4ftpJdRs7a5tG8qEusqP85M3HMYQMSMHg88df5jPiMZ/EkkvhqcLLPaXU91cIqL58bMP3YQr0AbeCMDGRgDOB/dD8WPAGn+N9MMGo2qzxR3KRSx+WrkxTIUYhSPcjJ496/mc/aD/AGTLfwj8dvEiabpLXGn3c89xb2ieYkLR3CM6I80YzGys6ZUArtkBHIAAB+VWmfBjUfFukXYtrYXKWunPb3Pl5diAnlxs+EYMxKhjt7bt3OQPzA+LPwh1TwbNqxuLfdbQ3zot0sbJ86EBgiMm7ycykfw7iucYwa/rj/ZZ+FnhvR/FL6Dq1gtlZXMnkyfbot4mkhjZljQSquHBY4O3DK/BDZWvM/25v+CbI8SW2paz4Dg+0weIt11FDbwsIIZ7bLD5kJXzCfM6lentQB/G8rNBK53eW8ZXZy2cLhWXrzwc4/LpXuvwX1QP8RfCVxLcGCRdY04iSIiJmaOWIZONoBZBgkgk5yQa91+L37CPxq+Hl1cy3HhHVpbSKRw7wWc8iqyBgd+1PlXOMEZB7E18rp4K8beH9Qglk0TVbSe1kRos2k0UsbRNuRnJA2HcBnNAH9ufw6+FWpX/AIB0zxBpd/cao0uk6ZdvaGJ5BbQ3lquwW8kIAd22NuwrEbSTtOAuBrfhvxNBqEtn5dzaJap5QeYvDKJ2ZeXeJjiINnByMA5I440v+COvxR+Ivjj4M2Pgz4jabYsNKg8q1mv45ILmSwE0SpcQO6gXDFZ3AwxdSxYgghq/Q348/BqPQGfxHoegXFxaW0qrdR2dw7mCVwGTMLA4bYo4IOdwXjPAB+Qmo+B/FWm38d9qt/PcoGDW4d/ORkd3c7zJNullLMDjOQRyN3I9O8E6x4lRZLdmuSI7qISWkSsFeKOQpHLEWiY5JUkZ6qcFsYI63xFrcNyIls7BZDC7Q3EU8x3ytFvbKOz4QfuwcnaTuwOc1zmmeKdRtLyW20+2slnnct5jPLE1s0YeORRuJU/LsO4AYIyucksAfSvh7W7qG3mSbTruG7FtOZGaYiNGgBmwpNwm1ifvE9ARg5G2uR1LXLvUSrNDCzIytLIszTbXkIjleNy7F8ggEKT2HH3hx8EfiW9a6SKGSaOSSJftM04kRM872diA2XLbRjdjk8nnv10K5itVuLq5hmnt45JjFa25wJCyqWutyqcBmIBwB8oOSBmgDGsAWnuXnhWGUxxxW0kVupUEZJ3SMwKNnaQuBkZBwVrw7xB4kv7PVby3LT+WiM7XERZ2lkYERhSZTuTft4PQIQMMePoTT1fUdYsiqI0iq6ulrdSqksuTHsKBgpQFx0B6npXm+peE9NutVvYtWt5oZVup1kWRnLISrkFJSSAomdQABhgSRz81AHlem+D4fEFi51KNVuZEHmzSKLaVBM53bVOQN/zk7R1cHqK6l/gf4cs9E8uWQ3f2h3uWHmDdbyBWMbM7sDsBB4xhv5dNo+kQ2F5cyXtxFNAk0ltJcAvIFMrvsdwG+VixxnsCCMg82teksLC11CW01R9VnjiW3W3jDpFI25xGoJCkxYbIwpOW/hBoA+ab3QbLw5qFsLO91CLS57pDqFvHbJP5jwuVZkcSYRiy5OcEKpwT8pr6U8Ka/YX8ixPeyPBdBRBdYQIoaPHytHngqc5OMZznPX508a2fibXbRxp1jOpmZoWgQpHAkQUM6NKrKY5HlDBmbcPlBwcV2nwe0vUrCOLw94lt7qO3/drY6gkXEZnkiAga56ShEDHnJ4AxigD2jVpW8D+ItO1O8sRqujyI9tY6xamZLyK6MkUhivFRnjnAKtwApIdnzwwby74gaxqPiHxBdaj9iljt1tjapNbMsEkilgEe4GMyfPvO1s4DkbgOn1dJY6bpGn3OmSyz6hI8cf2DdtEEchJ/eMrDKyrngryQpyccH461aw8R2Wuv4a1iFIyt7HNYTmOeNbyydDIsjTBSpUk7WQkkEljxxQB8+6vZa5batcWDS6u9leRSyWV3aQnysgGSWMzSu2+HIkyqpncVAI6H8yv+Cifw61FtD8DeKhbyTz2txLo125t5opViuI1ntZJBIzKAQm3C4ClCc4r+j/S/hFceI/CFwslm0V5bRPdwRWyxyPJ5AJPkpMoEJY7QAuCSpAXAAP51f8FD/h7JH+zj4qvTGkeq6XpttfNLc2Er3YFrcgum9YmRZUSeZCQqgCTAK5CsAfy63KraSfZgBKtvtWQkhAJmViHGNxdQpwcY5HqTmQyQm3ZEDrI8uXz90KFyuwDHIyevYVSzcXybzH5ksCsHdVRAIEXczM+MM4A6nk5HXrVmMBSZEkG8BQFDE4cjBKqRgkr7Z54IoAfFdfZnJgyzt/qyPlfnKs529AU3dM9+tQNp8vnecUkZJN0hdASWJBOBnnJw35VZtbT7VcCJAerfKd2Nq7mfkDqMHP1HWujNvNaCJZFf7ri2RkASRGZoxKSuCZA+eoJ5GOOKAOUcFWRmwCFIIAUBQDgAqR8xB6+taFvcQQNHOBIog3FZpAoTzQvC7VB5JJznsM1ZuYIVUmdJIJhu3b1ZdxYcE5B3PuV+eOODg9asULSKluibXbMih1yGVQzZKuuAmFyMdfegDoRctK+93MKiKOONXKyDDl5GDAj5SWzkjkc8c1blW5jhYhkjhljkMTK4LELuOXVXYs5Ayeh+bGB0rJZ4FWCFywmV2FwkmPl2sAojAGTkFuhGc81bguIhM6NEHRlkhWOUn5NwJyrIRuAycgk8EdaALv8AaUcsBjm0+38oJi3uEGzLgLv3xK3zY6DkYIyc1llFuGCFEiG3CjaA21mG5t7Y3Dhuc54x25iUw+eIhAxRw6FSxVUbC5JMZyQTuKgj+I5B4rdFisVuhnNvhjJEfNGWjU/LGQwYeXnepAcd/u5oAwk0uZmm2uIwsgQzO0ZTdy/3Vb5sKRjg81oQaG8ikZgAWFZJJJXZVCjaXI+UbCu7b3BI4yKW5mhtGK2yq5cEyOJVeNk3YjWEqSQowRknJHTABq/a37t5UhjWfdbP/owkQRzFGZmV1YMEbaXOSScHIIOMAGc1vYW0UyGM3chlhZZgXhlVdsikAlSGjxtGevyjoMis1rqZJoZF3OsTsXTb8u0njDHJY8LknGNoxVgTTBjcqot4WYkqhL7d3JRBIM7iwA9M1UnuDJBIq+Wq+cAwLAuCSCoLGPduzvBHRcZ78AHo+izRzeG9ea5aIyyRRmK1n3ThVjlUsmQchTHGV68DB56VwOtRXDWung30csLouAuVcAB9odc4UYduOuDjAxivWfAFtZ3GmXk97aRXsK200ZsnO2WeYWryIBMsYKJv9OcMMYIzXkGoeRPa2ZCpbusjoyIZJI8ISVcNISxYsO/QjA4xgA5OeN7mRyZJB93iRiVkZCyl1LYDYJ6ZJG488GsS62CScbVBZiAF6ZUbSxUH5TnJ/GuvuliktmeeSJpIUSCJIoVQYznc7RbQZAvG85JzySTkc3b2qz3JiBjjjl4LSZYAEggk44PA9epoAxraGW4lJkEjrFGTEQu8HZyCwPG0nI5/UdXLbzTEW5MdvvYvI7gpGSMgH5AeAc/nXXi0IQ2zfOAoVBEV3DYp2ljjhSzNjP8AexycVH9k8oJI8IdnDbBI+0RmNyOVByc474+hFAHJvaiORjChDZVQo+ZTnKsAG6jJOPY1XCGBmglLBG+Z8YbYy7SpClsA9efbHNdbdOxIlSKFGZGzIiBlhB4A4xmbZntnB456YF3CY5wA6OWAZmySq5AKjIHy4HB44xjigD139nnxNd/D34y/D/xVbSlE07xBpz3DjISewuJ0tr2PG07lNtLKMkHB5xkCv67vBfwyt/E2rxajcrJPZ6pFHevJvCgBrcPDIzRx4kYhxwSu4E554r+NXwvdC31K0nmmBdJVlypwI9si4AwvBBAJx069jX9jX7Hvxptta+DHw/1uNElnXSLSwv5mIuGe9sB9jcSeduyjeUhKk4JfhQGoA+0dI+FuneHbeT7PJC0JijfcylVVkUqqurdZOuCCRxkGuH8a+HrC3ntLidtscGWgIDJGxAGQ2Ad+Mk5OTyM1pnxNqOu31xfyCa2shcRzJBbMbQSRlHaULZIvz/dU4O0HPYcVy3i3WBqRUTafqvkuCkCz2cqRb44jy0kcaDfhCOuCSuWI6gHV6RfaVpjSSxCO/jaO3CTLLCksAON0UjbPuCbJUg5wPlXg57LRdU0ZDc20Gox31y7OJvI3W4ihaRHgjZfOZI2QfekO5n55AAz8cavqusWFvPJDbXqWbod5e2uDJCAMqzRtneofHHOcDPSvPoPEGtSGVLe+utOvpmiFxMFaNJFlK7U8vB3Z2gHIyQRxg0AfoD4o1mJw8MKubeJXO6CVFIJJZ9vyAsA6nAyDxjqcV5OZ9PfUGiljgNsGR2mmg/d4+YjOF4IBByB1GSK8BubvxdPNbWl1eTQN5WI78yBF+UN5ZkjA5B2HOR1A25JFc7LrPjO1uWjub61vjdLuRIzJHMm75dzRghWXYq5UAjDjODwQD6aIsZ7u+ksLS1nMa+b9ltmjE0zKARctGUJfCR9PlIBAzzmviv8AbQ8L6h4j+E+oPc28UNrp0i6zBDfqscYa1QWwgtXgjZgCkxLg4U8E9OPQvDV5q15drcfa3tb6O7cq1pcpb3Em3+DHXyio5BHIz2yKh+IngnUvHmh6zBfXspF3a3dvFaSMFh854AUmSOJyAN6EHIBLrnABOQD8RfhN4cuLjxppyzs7afpM8Zj8lEVhAspAhfbGWOJAmMHaqgtgV7r8S5LOHxHdW8c6yLaT2ySwb8o7onmtG0kJHmHDruCkfc571z2gaLfeENL8SQSQxx6gl1PZyu1vIJ1uLJl3SrMZ1ESbd4ICseFbIwQ3LadZ2Wt3zXU9/FIL0lkiEqssdxCBHLnklnZnOB0JPXjAANKTdpmmTanaWkDxzXkMkhZWLWqFhKShiYbDuVQSTjnkDmvUby20ays4DMYY7XWHs9UiupiZRB9tjUywLg5YByeCwxvHUAiue0TR4xo2p6XIsr3zRyPA0+ZICrLuBKbwJf3XbHHc9awPG1tcv4K0/wC0JcAaffyaWPshdV3yZmgaTavFupIAzwpcYPIoA6bVtMWEyTWogneBDPbiEjfdqhDA5XiNQm3qQGzleRkeifAq9jTWL+wuZ7mC31Cyj1Ky0ouZLS4mDMl0hiTILdjt7DOM181eBPFl0urW/hfUo7yZZbcWtvI4MiFm82QxSyFiUkxkZHXJAKgc9P4D8X6j8P8A40+GZ9RJksIdSFm9ldIVh+w6is0CyRFA3mkecpUn+Ifw/eoA/V3wTaSXl5or2+lwpb3P2uzvVjiNrCZ4X/eyKhDL5oikRdpzkg5K7tq/Tfh3wbb3csserrbLp1w80Kwzw5W1jkwN3lkYKbecgZzyCCQB892/iqTw6l9ZaZHIt5OILuKXypJVVm3PKsat8qlkSPPPOzjpx5x45+PHiXT9ITyxIUlkDyxwhmumnwzbAAoMJAU8MScgZ4xQB99Wlv4O0s3VnAtsLmzAW2mCriZY96s4KjGQWAGSSQo44zXnmvnStWttSgjuk2mWGV7dSyQqoU43KrbpFMitngDvz1r8yfFv7TXiRLu2FmbkxTW5D326byYjIuQVSNVbzAjZ+ZyoON5IIzpeGPjDrOuyvdTXE0sklvGrFJmkiuHBI8t0ByjYGQCMdSB3oA+xDo+gW0NzLdX+142tpIYUkXyo5JC8cI8wMocv5ibhkkbTkV5j4n0bRLD+0bu+ubW61OS1keynlkkdo08rZFbQBmwuFKnJXkZwcVX8IaT438Yx2txo+l3Qa9vEfL27yMHgljkWWCHfkRK4fDbSF2njHFcX+0bp/iv4WeHdUu9cskSVreXT7e8RSY4bh4GSMeYhxHKRs2q2GyCWByQQD+fb483cepeNdbvWu4pLia/uTcCNHHzCeTdnLdQqp8xADY6HG6vC04uY5AxOWEobKkYJOQwAHzH3xmuq8d389/4h1S5ndS0t1M7+WAsZZ5WLKMD5Bu6jHGcdK5q0VfMYEeYy/cKEhUwf3jHj5vkB4/HtQB6XYWFo8VpNEhWWYQxSrglJFwrFiGOUC7WUnkHI7rk+pRwxWdjI0Y3l/LDeWrhPLSNnLFpIgCq4Hce/ABPn3h6CFbbzGUMWDBGkfymjKN8qp83zkoXyMY3KDnkV0d1rUpt4LZGjEMCOFVVw6mRyGST5jubhRnAwCAQaALwl+0PGixu06oJFYbQxWNVKOiEAcDAI5ztGM5ArqNPsYdUeJ43f7VZrGbnEa5Cbgu7IYHKlRxgj9594Hg+ZQ6g8ksQhLJPEssnnhsFw3CptYYjYKsijHLE9q9F8Gm+tr9WI3pLsklwUlDQlg6tIwYnG5Tlefug9hQB6d4kKnRrcLcNM8kalcELs+6AT03vlQOAMZBywJz5W0NtPHHKNQ8uRxcLLAoLymRQGihmO4KAwAAU8c8PkEHs/GerzRzbrVNxYFJ49qoiHGIyiA5ZMNk4GecEHGa8tvpzM6mNHjBCmYw+UCZpGJbK4XaN20gKMAds5oAswebbTrDiR0kcgRowKGRyS21iWzuAXIx1Q+lTag1szL9lj8uVFDFpdvLh0BaAlwEICDD/7QOAcg3IbycaS0UoSWYXH7tTFCXjWRY3QCRHJDEqSQAMH7rZYrWJPcTRQW7yws6qXLxJLvZSDuyUkYFV56Y4wCfWgBI5pZlcozPK64fEfyStJIC3mMzZifeSwP94ZHGa5m7mlt54xIygiXez4EsgB2Bznd86knI3AgEZBrtI7iA2qu6eSiODB5YjIaQhSVlO0fLyu4FucgjmubvhDGwkeIOEY7GCj96B99QxjGWBznHI4GOASAUFkmtrkeSyyKzq6uGOG2sF5Lsdp3cgHpkdcV22heIH0RkuEVIpVcI08cgLugIZWdEwGJG9QeSM8FeK45bmQKpn8meJmNw0ahRcxllkwm9uSu1mAUcnAyQDzZW7t7eSLyra2njlDSfZwS0+CAcTncSEG5hxg5TkdaAPS9R1eG6lW8t7SMyIdgkkcTCV5UlkUTqFyAFKjJBHyjcWNUrzS4nsI7mWGOKa6zNFJlRh3OZEjO4kwDOE/iBbB7msaGCzKxT3DRRxlX8prLzt5cKsgilUnAkG44wR3HNdRZ3TXkX2KO2lbT3aOMyqI/NLxIY0MqRYzuZ1wT83JG4kE0Aci0JZo7KGWO6SRE/0lPlENwGVlXYQCuMNy2eH5weap2DvaX8aXwl8pZJFlU7gRJG5YtlT8sm3JOewGMc1pTW228u49rCWWOSS1njZo4WVP9bH+9YlWUx8Ek8KcHkGqql44AdwdN6pcTOiTwNJngIzMRgh2LdDhcEDsAdrFqoeeM2sHlxzMHFuhe6Mb/IIpozC3322oduMqM44qveLq+oLNFEs6eVIWeRgzAOXCsZGaUFWzMQRkEMPwqrDNaxS2EloIoWlMQ8yEyCOKTOAgQqF2sMsQc5DVcubi9kh1CX92HRXVlJfeY42UNLgxjLBnz3B3EGgDLTVItG1u3eczWktpFGrxoFuIjI4jSSd2SQblk8kFkckqX44OK/Ub4KXmk+Av2dPG3j+Y2tjqHjJ2tdEuLJ2heQGOWEKGAO1Ene4Zlzj/AEfPQg1+UHhXwxrnjrxdpfhnSbGe7utUv4baUwxTusduZQJbiS3hjYhUUlmJDDCk8Zr6n/aq8YR+BLDwl8G/DV1Eum+EdMhlvIrSV3hl1V41SV7kbAokXzHbjGRMcdOAD578aapJq+pahNJdRuHkuF/eQlVGVQkRuZvkfcCBtGcLnAJ21z/w6srq015WUPFCwkunEhTYV2BY5Wc8sgDtkYwAvXJyOIh1G4uHNxKFZJlaPDAMpdVBLhmyVj8zbkj5uSAa9J8E6dezXw1IM4+yW9yZZBvJW2FuSyBwSYnAQhMjafU0AfLPigS3fibWwzu0x1O7AwqtmJJZQAWAGW+QDpzisJx5Ub+WwbeFbeQd3ykhkO4jaPvZHH3eO2dLVJ2Oq31yoIe5up23BslDLcFmPHJ4ZgQf7/c1VMcLyRjg+YpGYxiNSwACYI+Vux5wM880ANbO1PLQx5jQSZ2ksp43gk5UsR05xgcmrcUEvyH5HHUdC4B4BIzxyRnP97Pap7XTpJyUs3d5mVoym0hgzEKqB93AII5JHBPNeyfDv4A/Fz4h3FrF4X8C69fmdJEtrhbG5WC4cq8ixNO6hFLCNgORk4GfmGQDySKaOZ2H2cRzN5aySCchWAUAkkRkJkAYODyc5qorSRXGxkcA/IdqgbclQd23AyARnvlq/Uv4W/8ABKX9o34h3DW+t6Tp3gRbaMNPcaxO0k04DB/3VrESscXl4OWAyV46MR+h3w5/4I+fCrQzGPiR4s1rxXrNxCzX+n2Qj0myjkBBkkjaB2dl3qgBLKzbv9k4AP5w4bPULqeePT45rthGN6KjyupLAIoQITllKjHXrngc/QXwy/ZN+NHxYm05/DPhC6trG4kign1PWXFpaBzIy+fvmTPlKEUEAMfkPFf0k3v7Mv7PHwT05dP8K+C9HXAZl1WWxju9UmdY0kVDczl3Y7mO1ug3jt07L4X67omv3mmaVpuiG2+xMkci2trbLFEFnj8yVWjKgHLMxxknJO3ghQD8vvhD/wAEgtZjvrC9+KXjmxksL6MPNpnhxXldUmjLhXuphjywVBJAzhuBya/Vr4TfscfBn4J2Olan4U8BWk+p6Gj3drrl2sVzc3ElvL5c91dNcA/MHKbQoA5BGQc19eRaZYWiDz5o0hhHmSyMiqVa3EjFtwBWMBFyTnB5GMGvwo/bV/4KZT+AZvEfwp+CV1aXOoM1xpur68p+02djPNG0V0bNUUIt8JXc/KMDK4AAAAB7Z+3L/wAFCvDnwcFz4N8ETWet/EC7XBiTyVtNGfa6Jc3Pl7ilwJFG1CTwgGAScfzR+PviH4y+JPifVPF3jbWb7W9e1GTdcXl7MZvLjLMFgt1JzDGhK7FX5VyTgmsfWtX1DxVq2pa5rV7Nd6xqF28099dyPJc3d08++SSZ3f5OJDnBAG0KB3rJltLmJmDFJSwZgocuW4ZU2FeBk/NgY4UZ60AUmnn81ijEsEyAfnc7hl2B79+MdvXq1xvUybX3udrfKAiEAA8k5LFie3f2qtGsjSZx8zZ2heCM9QWY9MH9atGKU5iiyy7mZk6lgmWyRzg4GaAJowtvkGAtJ5ZwD8vlNtw3DA78A8jv9aYYCMMyjY235c8kt6YPA4Pp05GanjgaRG+YBk6KzAjJBBUED5SSOv65Fbmm2bzRE29sLm4M8UY3gsirIH8qJhnIG9c5GBhSCeQaAJdO8J3GrxRNaSKMxl3UxsXDR4DKFYqNpOMFm55Aya77wv8ADTUTM8tzaK6oy4EpRgwYqsjhudwUYIxx8vY4rpfDnhua2ZNSuZ1tdRSOKBIbJnRm3FtoaISHYuc7hgAlc4yST6To9vrTX9rp1i9zqV87iFY7eL7QrrOQqv5QgLSkAjbk8Fh6CgDnJLOOxAV7WBrjdHbwwh4mIjKsshSNI87DtAXdkgt1zX6Sfsh/sn2DRaZ8UPiPo0cunyvPc6FpF+rfZ5LbzAVnlTy88r5m05bKspArc+Bf7G2s6mdJ8T+KrOC61WWW0dNMltbiSNLeEPIsLwoAPNfADE4AC4GM8/r0/h268P8AgMfbvD05tTbpb2q7FRrZEijiTyUVMARguAEVc8YxxgAvaV440/RtLstE0fwyNK0qxgt2i0qxiWKyZV2mJ4liCq+VCschiGwWGa8f+J/iDSxrovr7zIZNStPIt5/9XFFcXJRY3nVCpVh8ylhtIwCOCa7jw49zJbaRDJZm4vLG7kma4KFBJEibEinVU3SRMijOVB+TBIxzxXxQ8N3vj/xVpNlDp9ta2srpBdXKKESGFZI3keTfkIfLZwDgMCQVIIzQB+h37J/hzR4fCEeu3Kj7U8SRwTmOMT30ULM0UzPKx87O9QSeoJ6YFej/ABG1fTL+y1Rrkrstt/lzBUMqNEkrI0ELnyzEWlBYOPmC49Qfnvwj8StG8K+HNO8G2d7CtxZxWtjp10YhCskke6Bcltxkk+QBgFIOVK9cCDU7/XtSS+89HBFvLA0fItrn5nIuE3x5dFVG+UgAkjkCgDx6TThr9qon1BvKgvmKuqjCNKzkH5VIWJVboDgNjGQDVfxn4JsrfTbeXTP+Jvci0GHtk+0NF5ilN8sgbG0OcnBz8xPPf1TwP4UvdR8MRW629qsN1qEwlXaGuAsc+fs9yN/EZSNCFbAIcHGK9Qu/Dmn6PFaabpWny4jHnXBR28tokXZFbuCDvjy2xV9SOTQB+eGmeCpbWSLUrjSkjvLV/O8vCg3EiKzRBppixHzkncVwrLjdyBXpVxq+sXdhG8zSmaPCyw2dynkEkxyFWlKFUZWXacZ3FfTp7zc/Ci41LULm+ghlsrO6l8yeJWc4ZmUN86LuRSMfLzjbkDrmTVfhpPYxW5higsrGFEjaEgvNcSIoYTTSOAZWYknJJIB7UAfFXiC4uZPDN+bwPNqlxJMnmxMBKqOGhSR1lPzWwEZPGDgL8w5z4F4f0PVrbXrC/gvYke6ha2EKi4DPLG8MUjtMnBllldyRkjPbHNfeHjfwHp+oyXtxNHJBPDbvYIYm2WlxDIHERlUMuAnlhjgk7gDgkGvEfA3wz1K58TbHs3mjtonlYtdGeQQhnAuFAlZsGRHOdvYbueoB9MaZ4h8S+GvC9pJc20kaXcA+zWu8iYrbxtJFJMq7li5LKgYtlZQxYLuC9X4T1y7lM8t5PcQabFCZXu/3kMcupMwZLaBFG6QNGsgcMMYQ9MgVF4ggfQvDml6JdJGbu4uN32mSNJmghaGNmWVRvIRJCAQGB+bGRjFLpOiarfJa3NtdwSWVtZyXLCKEeQ88hlRvLR8KmSibQ2SAAcc5IB554+8YiyguYYryOOzuraSKW18tFXeSTh4sExtn+JlByvGMcfK/gGbVbDxdDqGouZLHW9SitXiEQ2iN7uKOMiZCcMqPIxyoz5IAZjgV9T+Jfh/c6wXjkgN1cXBaV1aQoiMDkfMcfO2CcdMDiuH8Q+BPFGlW1qLDSBbtbWDLG0hKSpdjCh43cECUKx5JHDEAjAIAOL+PlrqeiXKaoXJEfkRQQxyKIYlm2G4mEwOxkRtg3HrtUYr421Yx6vf262946O0iS3VukbFDJPth3vPKuLhWI6Kp25z24/QS/wDhpquuaJp994yMmoC2ikm+wWxmjXzHbcROUhO1AgYMBkszDBJLGvI5Ph9Guqy6pp3haIzSo1q0sMMrgeQiyRJGZAywFYigypUllJwM0AeT+AvD93pl3I4eT7AHhjtGnXarmVgl3ueVskDcrBtuCDwehrD8b6zqPh3xdHf6nbwalo98YLMQW4GTvnV4bo4XKzKxTGcA7uQBxX1LD4c1LWbGCWHT7aGKweWOe4ju87oVRWU7FJNxKAU3ZwAenpXkvjXwTDfapaavdmSLTrLaCEi2rI/mLJExabJDH58kngLjlTigD3P4awRRyRxWMCNDq9vbXE8QUGSB8bki3CQqx2lQTt+XOPXP1WNVtIIXZ4UTy42tRpsaeWs8ojUTS5J5UBRnoMu2AMgV8s/D/R7XT7Sz1KO6lWdIftIXcQPKSV5F5wQw2cFc9BhRmvVvEV88X2LVIzFIrQOyu0pH2dJYwZHKJIAJCTgAkjnGDwKAPQ/7TSyP/EuSDzLggyRq67SLhePmJ+QAtjjn3BribnxZp8N9faPqEge8s7l7l44plMamVRsiYqGAfIx6AYyRzXzz4h8f6lpcl9q0MPmW/neUtkzmII24AhZgeAHWTaQMDcD6V0Ogzafd6QNYgtxdarqZna7tfMMt1BLdKzKWcA7kxuZSqhieN3PAB/Mja6KixRW8luIPLc5cxx+WUkV/LRHKYD4DAnIIbsME16H4O8N3Oj6wXmCx2935UcOXjZVON7MQThGAkX1yX5I5B7nxJ4RvvPeJHtm3SnbDIJUmsxCf3cYZ1P7sh2w28A7snOBV/wAN6fc5mSc5+y2UDNIJgXEbiSRgFABlcgIuOQcjOCCKAM/xR8Nr7UbdNW0qKNp7aRHmmt0LSOVZ3ZpUjB3NuIwTySR7V5n/AMIleP8Aa9Xu4Hkvbe3zMsfmEFpHjSFWkZMRx7mJYRgEFdxyMV9t6BpVxceFtYuLW6kJaKaJrcMplSFo2+ViNpDlh1AxyuMHIHPW3ha5/sCX+0LeJbjUZ4bWE+WYJwZULo+3yj+7YxqTg5Ozg46gHwNJp0CRXqXUcyLcyo6kvt5UFJFdgoyNnlfiwzxXE6n4VFu013axwCA7mMbyiV41IdA3lnlZAqrgsMkYPTFfpTdfAK1udInnSKB42Zb4PFG0pjQYaQeYULKFfZuGQCpOCMZrxHxz8PbfSIL6wtLMzXGoC3a0uolEUf8Aqo4igViS0obO47tuXOBztUA8B8DR2EVvd2GoqqTLtW3M3lKdk4ERdGdSI0LMuScDnn1GN4h8OQ3mmXd7GkT3MZbDs5BaM43DJTEY+QE7fqCRg1614b+H2o3F7t1OzaKZUhUM4jdkVmxiRA2NvyFc8EBh1BBr0vWvhPqemQi6mtpfsrQyyRrHGHCxLG7oRC4xnd52DnB2qMknFAH53HS57iNpo5hCWmhj8pImKlFIDkqSu8AJxngkDJ71/Qp/wS+8dN4V0q30HW7CLVNLu7iFLjfujCCZo0VSQxCxh9/DDncSWwTX4eR+HGXX7qCeSVESeVoX2bVaRSdiGPGFO4dO5BFfrL+yDI119j09ZrfTXTbJIokkgmlEUkAhmTy1JMP7wH5gMPkFipNAH71/G79l/wCFvxH0eSWfSrKOXULT7RZGW0hm+VYZCsEU7wsEX5ywIxnG0g4O78fPHX7E6/D2/uNa8N3EUCyzCSJJQoaNBvBR0VgZIQFYggjG4Z4Br99UN1ffDPwvdFJpJmtcB5G52xKFJiMIOIyigqMHAwMDkn4x+Kvhx5r61kujLGuq2dykUUXnKxMDfIXLZWOQurhQ4X7wHU4oA/OPwf4O1ZLa6ePywyh/OnjDeXmOMErJgrhf3ZAUlS5f5Q/OfQtF0K3vJbOG4uWK3FzGsiIZZZ2VVRswKyBIwGQrk92ycj5l9xXwPcQ2FxCljptrHNEs07TzRW0gRA4DSAsd8/mKoO4rtC7gRk1d8GeAZNZu7cRWqy3ks80cZRw1i9yYVkiDXcg2om3ztxDDK468YAJPDtnNokRgkuC8SRSSLEJSyxRD51mfggSAFS7DqQcnoKkt/Ecd4ZmM7zWbSTwrYwyKEmuF3GEOVQN5WVG51Kld3AzXqur/AA21a1LWT6gYZ3tI4Z8DZHFayQI8iM4jBZfLZcggnAAJxyPkm9lTwnrt5uaVN26JdpKxyjzVEcqq3yKHbcScEndg4xmgD0/xrbT6xoK3FhG32lo/sjWCmQp5sYVWjEsr5aIb4zlix3BsnFfmf+0L4e8ZeBfEtneXOmXVzpDQkQXQjDB5JEG+FZUUBtjkgZyDt3DCnNfo1pniddet4NOskYvbSm83/NFKyMih1VGA3OBCo3ZUsFJALMScT9o66i1rwHptlepZT3CTA23nRIXRTASzF+Nw2L935icA0AfAXgrxnqVjYBr9LhLSeFyiSCS3EUsaMzQXMYjLMDlVX7wOTtwQ1dpD8Ro3uob2xjuFjhtoo5/O2RjzOGMSBwS8YB4J5IUAeg+ULzxp4i8MeKf7H1GN7yAq0lshDhHiPmRxhpmzuhIjAyVPoTzWzp2uWksxvJ44QxkWRbaLzIrXymYv5gVncrJuJJJ7DPegD7AtvijBcBJ5WtxcruhCs6xr5qEkrnfwMYA+bqOMnFer+Hfi/pFrbRreWCLdSh5DKd8nPRI5oyxDAO7cuAcfdII4/Lvxn4s1O2u9Nl0m2uRGJHYPGiiOQYj3lY4iw2nbu3MT16E5NN0X4i+KZLp1kDXETTIsrSlxLbg713Nn5WRWBB4XGevqAfszo3xX03WnZbCOGOON4IskojLIpchRKwZz8ocY4/1xGRnNa9340sbWeCfUbqVFtmmWSKM5SR22gmcbstGCOOOp3E9K+HfhjrGFgsCWkullttRt2WMuoYG2e4nlYJhh5xZl+bkwFQArcfZbaPouqeFku55reDV4UWW6mRhKHQF0ACAAMHXY5zuOSSG2kKoBPN8RdBuLtpbTftkhcRQyTRu8ZII2Mwi53SkllOOZMc4XNuy8Ux3pidvMS5RxHDuRCksO4J+6WSXDIAAFDZIGRz0Pyz4v8JXOludS0lw/m7pkmWRo5JX8xli2ruXeR8uAi5PIPqH+H9X1y2sY7ozPNqMF7HA1jGJVkaCdxud+CuwPINyhSRszntQB9kC+t7y5W0nlgswIlZ7rUFKBhNIqKCmWLsZAOADjcWYAcny3VNT0eXVViWK2Fo7JA8ToZmleJ3juicSLIkTEZG1gwVwe2T5Z4k8ZTXNnbalbX8kN1YxztLZmWPypdhCiQOM4USRuc5JDLsI5IXio/EkeppBrEcy+TJKsEgeRmeO9DEje7ceWFMZKjGAw65BIB6l4x1KVvD+qWIuHl0nRQvlN/o1vn7WMGIwmXzLp3lVcKoYqqkttLV8aX3il9PvotQnS5k06xdY5XlaQKkYUyPAZAyZDRA7csCQDtxXtfibVNZl06eDxDLbHXG+0Swz2DyG1ngjlZLV4JJURzKYUQYO0bgxBIwT+ZXxK8Va5bag+k3tzdR2y3fnx2RkaMK7Lh942lhmIqckN90LwBQB+jfw6+L0WpWlxJJeyRQwXE6Q20onEwhjY4YhwcKVUEEHB6gnPNzxX8dtIkme3urlrlzbSWaNNIWlItyqwiLzN37sNsIXOCQQMV8D+DvH1rpMFlYWupLeeZZxsSFkdIrqZSlwr+bAjISQGCjIXfwxNYnirVrRL8PNcM0vktN9qLF4ysgURvExYFHyfmz1ORwKAPqS6+MemLIJRMImSdGSKSVCGKjLrszkRkFguDjawPUcc9rHxhs4bjUzDfj7XeKEs7W3ZGt1BaOWdJSzl9mzldrHBABYgEV+fl94h1b+07m6juVuIoFcWwIZcNgr5gbcMhJAmCOMjODXGalrGq38qCG5mMisg8t2w+0KrFVfHKb96gccDnigD9QPBvxlM0skLXlrprKk1yZbqRYLdfLt2la3jkOAk0qb1Vc/M21BgtmvYPD/xV8OziDy7yQxyB98jTRr+/lZR5cELkEAKCPlJJx93HT8bYtW8SQXIHmz28DpEk1uhk8qRkYFJGDscncoOBxnoQK9g8KatMsdzBf8AiGfTmeO5vbFbazluJbm6jiLxQqwdEi33AjVizZUfMFYgAgH63J8VvClnbvBbXBeRJLgx25mjUy3KgEtEJSEVXeMEP6+gGKsDx1ouoy2EM88K3SBIX8qSR7a4adopxJK5Iy0aySpnaEfywCfm31+U8M/iW9tDd2txczTRNvlgErSqgUKBHI4P7rdtOSMEZPHolv8AFrXrTUZrqZJbdIsg2sbokIDCNFOGXfuEK/fYgnOWyTwAftdY+D/CfjSxVrm9ttN1Dcv9mzlTEJnYMMSpDgrbq3G8DcucgkFs9poen6d4Pvr2y1meW3a1nja2XEy2lzGojPnQ3U5KtgGU5UEsyclSOPyQ0j4xeIbldM1qy1G/julmtII5xK0Y3u4VYUEZxCnLAAsoOc4GTn7U0z4x6lrPhmLTNV09tRuWs3imMJle8kuFimuZ7koAxhYQkg7RwFDHKjNAH6W2HxM8PSWdnbR6ok1w0e5p5JYvKDOgIMskpBGVXO5mIxjoTzy2qfErR57lrd721nEiS28ihy0CEttUoN21nyB8y5yCADxX5KT+Idcn+2jQ7vULy1tLZrryYmZb20QMvmy3JWMRy2SM6qr5ygwDgHcfKW+JvifRL9o766uTG0c8gEUspmR1IMfyKMs5BBGcL8vWgD9SfFug+G1sdXmhl0qcXUyzNZz/AGeJ7hnRmVYRwz4QMfuEDywS2cA/IninwTp+oLbF9LkDvcTCfyvLniVSFMSRfKTGdynLEhSjgEcV4XH8a768aJZ76ab5TDvmkVpAqs3+qjWMKriA85z/ABAZHT1nw18TbK7t5Yp2llZkCLMcJKqxrlY0jPytwU5zyOvWgDzKLTrXwxfQ31tfi3WKRkSzRJEEEq7SWBDYbO4YPPzRDOK90s/j/a+HrGC0gunlZbeEzku+PMXhmXaeXUs/TaCAT9PIfFl1Fq1pI1uWNxpkhlf/AENYZ3YqrskyKuHkOWDFRwR8oGMV4GmjyarNNBF9ptllLYG2XailchiwGV5xkDs3PFAH3XD+01p90qzwzw/2oY57AI8m6XyRultzJJsO2LJYKNxy+eMgGuWX9rdWtdRGrXkluNLi+zW/kugaSR2Y+XtJDIepLY3bU4znA+OrrwNqWgRRyWMbXyNI8qysBunKYDMrJ0iEhIUseiHGGzjNn+HUXjGwvHiEWn6pBZmQxO7lrm6jaTI2JICh8tT85JBKKCFLgAA+29H/AGz7q38OPKrywQSXM1jZ6hL/AKs3Num6a3QlsvIEIJyowWBOTXzN8R/209ZW0uraOdpBM843MceYGwAzlW+dtvTBB7EEdfiW38N67HLcWl9NfRpDPMiCZ5XiM+5kuJCr/eYlFB7nkE9COu8N+D7C7FzHqVjDqFxLbz2jfbEm26fFP8jXtsyHBvQMhQwIUsDjuADUsv2mWa3upp5g97dzuqwiNw0aEAiUynCoWLMAMEjaeACK2bT463Wo20sY8Q3tjlomntomnZJzGoljcKGIaXaQuRgYkP8AtV5f4m+CMGlQNNaxzSDeHtyUOJFIyivtBIX5l/iyQQAQOa7D9mf9mn4ifHb4maf8MPD2gtqOrau5SGeEXMsFlaCVFkvJZEkUIFQjnO33ORQB6PpX7T2v2Qe0MkktuDGIJkP75IRJuYGIISMfJycEfiQf1c/Zi8EftKftKWdrqXw+8J39toQiigj1G5WayhuBHtBlSWZR58jKoJdAgbGOOlfqN+yb/wAG/Pwf8Hp4f8VfGK6vPHXiWJILq4024dodIt2Y+alu0MB/0pVLlWDkq2BuyOn9Evwz+CPg74Z6HpegeGNF07SdN023itorW0tIbdI0jULH5axIAgwD25z2oA/L/wDZs/4J1w+FtNt/E3jq5n8ReL/srpJpt3dY0Z2mEZ+zXcTRMs8avHGVkCh0y2xtzGv1B8LfCTQ9Bs4LS10q2s4Ik2rBAFeOMAkABtq5Xr0BA45I5PtFtZQwLtVFUAdMAEYwFyc9xnH41JaWfkTXTiedxclHW3faYbbYMOIFVMrvfMjks2WOBtUBQAYlhpNtYoqJGoO5VGABhMjJXr2z6fdGTit6NUVMfKAxC/NgA564yM5LDGM1LLDH8rFVYocqxBJXccYHv0/LkVTkRmkidZHUIzZj6o6t1WRMY3btpB7En1oAn2gHI4BB3A9ehxk+gyamCLJwOc7vfjjA/wA+lVkOSM5wfxDdv6fpVlCfM28gcMCPXAOM45Jz+dAEUahHk3cIqgZKsFyQwxk8N908D2z1FSGIOMhSdwJX5ccEnnb6ZC9fSrZjV/k45x3OM4GOQR0XOevWnYChQBgDAIGccDGcHt/WgCj5BUcdCPlHHXOTnsOgqq0bq2ACS3fGBz16g9x+lbLoCvA2kZJGMc47f57VXYMSQQR06r13dMY74Pp60AUQhyQw6E57A9j35yff86nCRLtIC8k8kA/eGepP976Zx0pxjOMhsE/e59CcfUYAprqylTtJBAGQvBx3z65NADMjBIPU9M4JJz+f9M0gk4B5x8pOByRnuB05/Q+tOCb8bsgnOCOGx2Ofr+WDSqoUn7oOV6LxyeRnIyMD86AHEnvznrkDJ685xzx6+tVvLWIPsXaWd3O1VAZ2J3uwBwWJOSf9qp03tneApycKjblxnj5iBjOBxjjPekJbdjOQCoACjC4UbgRnnPJz1yOOOgBAkRjG5iBwBx1PQA89e/HP4UqMAfcMcjAAwTj6A8U5huVgPmBPYg8r1yAPUCoFgYHeXLZOCBkrgZwAO3bP1oAmOFVirEMzKcnDKACDyu7k4yB2FK0nOGxhmLKSygfIBtA3HruZRj1fJGKhdGJwTgnBZfmP+8M5xgEH06VEEZrpGLkp9meAwmMNGGLhlmSQsNkmRyNrZIU8bcEAnFh9pkWO6u0cROs/2YGOJ1PmM9sZNh3FAyYHQMU5zznRZYodsZ3F3bhIyhKjOS4DMCUHfGSC3Ss61jW3MpDTyyEKrTTt5juUyysrAAKMyNwABxjAoCebOZGmLyIrJ5aYCxo7KxjcqMuf3aHJPBbjgCgC3JKkUZbpjcRnJOOSRz6YNV0mWVAyYUOAVbcCPReT35P51JsBJBHBGDkBl28Dn3IqMwSBZUdwIyV8owgxyxbcEjdk5JOeQBgHHvQBZQjac9c/w56KcE59KY5UsrEHIDKMZHyswLE9icoPfk4NAguFczRyERyMjOjBpFChQpjjO4FATtJyG5PTmhi7Yw4AzwTlt3GSf59f16UAIrbRnBBABUcHp1J9OMf0qN3DYwDz1OAeM56+nXv3o35+6QwAIIBycjI5HbkH+Rpi5JHBwCMnvnHGBnA/+t7UAOBPcnOCBnPr1JHU9am2McFW2gYAUdCDkncpHHI6jnI75pjo+0eTIIzlW3MAw2hlLqMngFQ2DUg5+bkkZP1x0/r9RQA8HKnI7HKnaCoB6gqeRwPqD0pH9x16jgg5x0z6cfl1qIkB1cLyc4xwQDjI/wA+npUUkwHXGQM9SSO+c+mM/lQBTunCjO4DBHB9h2B9cV438Vjpdx4V1mPUJgIJNPuY5MuQHUI+xWAPTJPr3A9vT9Ql3qQX2tuBUAk5HIIHpkY/PIryfxPoltqEE63peSH59y/M4ZNmSGUdT8x+v1oA/wA8f9ur9ij4uP8AtDeKdX8B+B9W1vTfE+t3eo6RbadaSz3KwyzeZDNKkSYSJg4wTnBwpxnAt/An/gjv+1t8X9bs7XWPCU/g3RnnB1DUdUHlyrG0pLPGkfE42FyDkEAcZr+/rwr8GPAdvOdXXQrF7q4UEzXFtFJLtxlCkjqWTHIAzgYHQV6lD4d0jTlkWys7e3JXapiiWMg4ZhnGM8nnJ5wfU0AfgB+zP/wRF+BXwc8J3TeMtMt/FvjC80eaC+1S8ETyIJI2TzrRJEP2Zw7OVIXGVwSdtfg/+3r+wHpXwo+Klxf+HrK7svDTTXNrbzlSyPIvmMkpUKAu5PlAByAoG3rX98l/BbvbKfLEbrGsSvgeYygAOMtn5GIBI46nGK/Gj/goR8GIvHWkw20Ngszy38c0Ugj3+VKjcb0TDeWy8Ng5x34oA/gAb4QeINc8V6pp0NpIYYJ5/KmkQAkCQwqA79f3ikDPPfHNfPvjLQb7w5qt5pt7E8csEjREEHHDEA5P+yD+Vf1+a1+wZZaCjeJHWHTFvrd1uisflQC4lAyh3sNq7sdT0OeScj+e/wDbT/Zx8TfDbxZq15e3K3Vk91IYZArf6tXLIQzL8wyzdM8Hg4oA/OFACwyMjOT9BXX2Eti8a2zM5hYgCN1VwkjrsLxsU4bJJCngnGRk1zP2WRZREVYMW289cA/MdoHIwKmieZZiiDzFDqcqu3O0gAhQvB9ARQBuNplwX+zWOJ180HzPuMTnC+YG+4QOOPWvR/BfgfVdbv7CERTR7rlVllaCW4jGJV2uVjQhVHH3uDkAEZFc5otvbMVae6FmHwcBcsOc5AUj5gQtfo1+xrPFdfEXw14atdB/4SKK/wBTtEuftbIUEbSplSHGE6k4z1GO4oA/qi/4Itfs/N4Q+HtnrzXNxK+oSwXSSLZG3WNS3msiiVCBGzDacKPlG0HOK/pask8i2XsY4wMc7hkcEZXHJGemefy+I/2Q/CGl+G/h/oa6dYw2YNhamS1gSPyR8gK42KAOcnAHbPU4H2fdXojhm2qSY4c4C5D5Unau443cdP8Aa6igDyL4tfFKy8E6fPcTT7CI2VWPeYqSvDHJ6ehHr3r8uvF/7UNjqviC70+a5JVwyeW1wJIQEDKw2A4YgE8EHO7BJ6HF/wCConxg1v4dfCjX9dsGuIVtOZJDEXktVRsyThcZcIoz1x77ea/kJ0r/AIKC+LdP8T3t5qGoSXRmnkUzTufLRWYbg0ZOF+RQeO465oA/s28PfF7T754He4QokcYi2rsiUD5QpQsMr8rYI6FQB1zXsem+ONIkjFx5yGR3BJyihijdlYH594Jbkjjk1/JH4N/4KIWGoRWEg1KeJk2xXcauIobnau5pSFYsrGUuFwxwBngYC/XHhv8A4KS6GmmxssQtbO2It5JHvHuGM7gqHK7VK8YYncTlTjg7QAf0QX/xAsLWOSRrhVkGZSPMAwyAxox28MvzHGRweeK8y1H9qbwt4XvohJq1rHIZPLk23ChlYPGMMZGC4BJwSQAM56cfhJrv/BR3w7dW1xBpN7EJSJftU15exMkgJfIijCCRCFEYCgEPI5yR1HxB8Vv2sNP8S6xs0PVwZoy1oywTSOk0/n+cMR8fKjMY1yPuj5gTmgD+5X4T/GHTvGFjpj21/wDbhd2kLpOTtWR2jAIwAQOR2JHJGea+o7KYmNCOhCsVByC2e57AEH06V/O9/wAE3fG/ijxD4P8ACNxqd3GS1vDmBJfNeFWLsok+YliY2TkgfNHgc1/QJ4eu/NtIJCQcBVPzZYHpgjuuO/TnPNAHUTu2w55JBzjjAB4xx6+vrXkPiC4Z5WEMwEReQFvlKbt2wOJM54+cEAnnJxxXq8s0ew5OGK4AJO0j+IfMeuMj/wDXXk/iS3lMjpDAxOf+WZUKQxbOMPkH1yBye/NAHHsWikU7PlR1eQlUeOYKfnBjPU5I7c54wa+Bv2nLe/kkl/s5pbiGV3Mdu5xNFG5yFwqnHzLlSBn5hkDivvjVHXTLIyTp5eyNmdZcbmyCQFOfmOSTnPUe5r89PjT8RrOBNWuL3R7mW1sLmBHuIGyzC4dkhe3hkG5iUEhYq54HsQADx3wT45Xw3KukaoxWYQoys7k8bSRIDjBBwc8cfgSf0R+Evjq01jRoJA6uOIzgFhgkfMzAdOevAz37V+Ffxa8fRalqGn67pE13DFDMLJ5FVWWNHZmjE0DhXCA7juXccEkEnGP0h/ZU1e91Pw3ZStNNKVtyHz/qZgWLiYRjlWKYBLDPOMY5oA9H/bmsLXxH8EPFvh6CeKN9Y0a/tmQ/OJGmhljSIqFP38jHpnJr+NTwR/wTU1fUfidcLfGWy0MX8dzFd3wcNKryxyMCm0eWRuK4bvzg7a/tL+Jmmal4mjk0tLCG4haMKjSqzW24gqZGUHO3PoOwz1r8Wvj/AP2/8KNbe7j0trVS3F1aLL5cwjaVmBZAQh3luQDkHP0APvT9jjwL4Z+G/hfTfC8a2trJb2sVuPLSPZLMquDKsiHlGj5JySWY5ORiv0V0iK00e9LSSorPCn2aSVztZX+8B64+XkHkdfb8UP2dfidqPiSL+0JDd2jWK2800U+8u0xUIYg7ggByxI4OM5GRgj9KPDniDVvFX9lSyXzyLbIrIrONwbOTGwAByOmOM5zigD7ftLY6jdCKZzHbyRLOCrKqs0e0EMpX50ww5H4Yrwz4ifs+eH/G2strH9m251W1QgTNGC80Q+bGQPmXBx7Y9s16X4f1C4uLeCO45dIBEGYsVKP5YmDRs37w5VcZ598Zz6Cl9OsWEhLkRlY3jT5nOAME5+QDgnHXcOT0oA+ZtG/Zt8GX9k1pqdjFaXMHMF3FDCk8MgOfMZiP3mZACQ2RwBzxj0PSvgtZ2mnT6Le3kWsWB3rbxXEHzxRuhHySo2VGW4OQePxr0qy0ue4keS5Yo87F5BHuG8kqD1H3toUHp0r0Wx02KIRCJFjEQxwXO5cnG7LEcZA7daAPk/xL+zj4K8RRTRX/AIbs7wvH9mkEttG5kTnbueRTuG1wc+mAScYHzdqf/BOD4P6vc3N7N4H8Oytco0cyzaRaySYWcOigsuFyigHHIBwDuGa/WVdMiRn5i8wtGzbVyXfAQHP8XEYH4Cpo9NiILE/NhzgjC/U8cEZHfOTQB8FfDf8AZB8A/D23gs/DOmN4fgjmiuRb6TKYLdZYk2qUXbmFQWYhUcLuJOM19K3Hw6sta0afS9RS31exkXy3MwdJLhggjY3EkbASnKgHPoPQEexrp0aMhAQquSQyklhtJUjnghtvXPU98Vb8pVUcAAHOQOOBgcgc8g568+/QA/m9+Pf7MniH4b+PNav1W1sPDV1cT3NjdXLy+Sj3bySC1hwDsC5xjIGDj6ef+DPhrqV1c3LMLe6traJmn1NhCYSgWTY8BlBdCxGCe20dSVFf0GfHb4O2fxQ8J3eltZ2sk4glnt7iaZkdLkKzxoqJCfkLEEsHByuMY5r8hZPDf/CH6reaFfWsll/Z8rWz2kkhks3mZjHKMtzghYm6Y+c84GCAcz4Y8G29hbyW8tuZAZo5EumYOFePeqwKsmAVJJI5yQoww7a194dso/MQXEYMva2WMbFcM7ZCg7m8xSerdO2Km1C/u4o0tbS1S3tpFZY5ppiGWQhSYo1UjkZG3r0GR6ZdhrE0TSrqSeZGszE+QWdfLBjEZUBlCsQBuX5/mJwADigDGtvBc9xPDd6RqUY8iRWMfzQyB02kOMqNxyrDsMk9at33ga/ur9I5VVsedNePOoBkeN2cK0jqqEFEG1QQCSBgZr0/StV052jREbaJPLSMoFAfCFnVVOWHDDkc9DXcNZC+uHePabbAMjAoCCY1wQrg7vmHzYGfegD50Pw8nfMkBt0UOdtvHBsikVhkvIAoUHBxjJAPzbuBXJt8Mbhb6YiJLiI3BeOLyVWKJyBvKNuPmkkLuJ9cqDjNfZuleHgzySyzRNGxdZ9nlmPDFpEdo41BWTBUnAwcccVNfeFNNtrgg3oeIRK7SRhQTvxszHIpJBAPOeduMHsAfHtv8Ip9RjkNzPYQWiMYFjitpN7yhnySUQD5V3BixyDjrzXcwfDfSrfSHtvLt2mtWZYZbeIeYZCxCPIp3ZbcTnOOWAOcivpjTrPQ4om02MNslkNw/movmSSkIHmY5+WInGe5OMfeIOu9tpdipW1tYd74VnEMQDkNtDAkZByE6HJz0A4oA+KtQ8Oalfy29ikl5bz2EbQRBraSb7YuUaMjMJMUi7BtYHAXP94567wd8KYNWZr7U7Zpb3TYIXsjd25ZUmcbmDO8eX3lXJHX5xgA4FfQ13p/mXFrJEbeJUlzKXkQSMMAABguVAAI5JOSoA6sNCHVLDTLmAmdGdkaMws8QizsVirOpb51XJVmwAJD1yKAPPPFXguebwndHTbOSwvRatCbfTSyeddeS+DGS2BjDNjoNoX+LB/K/wCPfww8SeLvhv8AETwXqsF9Nfz6BrFjDpswWd2aW1uh9pljWbgCVLfJAQjjjI5/Yu+8R2cokRQZ7e4C7xFKYxbbJYZgX8olsM8Y7YI4JxXmWr+F4PEctxeJYyQTyRtBI8CxyebDIFeT7VGwHmRYXPysT6ZNAH+cleWd5oWs6xot9HNDd6beXunXFuVMbpcW0r2sySK6ZBDKQdwB4wcVJZWrmRgpiZhhpI2DZDcyAZBGF+U5IOcA9q+t/wDgon8K5PhD+138X/D5tntbDUNek8TaT5aKsEtlr6jUS8CmRisS3Esy4JJ3RkE8AV8YWkzfMIpDtbG9ScAbSuCwwOQfqODxQB31ulqk8M0E0UaHLygzIjyqhDO6RTN/q8rgBtvQcDk1qxZuHN0SGRlfdcOjBDukBUE7flk4yB2AxiuC0uD7fd7Ecb0QyHLhQRGSXBLDBfeRgcZAxkV3d3eMY/sUd480KAh40G1SydOQAAgOc4HHr3oAbr89nJLFF5OXgQq07kiOUGQvEyJn5iAxAbPIxwMc5EMrSRsyRhFhXMckj75fMRV3IGQ5jQgNgcAfjinXXmpAjXECFyu6GcvglFdSEwDwBGRz8xx78jKaZBbuNzRu75wv+rBbAzuY54CtknqAB3oAsyzwRlLhx5crsSA2HYE5HVcAjGOcHr9alsJXW6WUMRvkWSMfL5gwRxtz3B4GecDFZSykt5ZBkZlwHJDsnIjVkIXuO3fjjOauxXMdszRQN580cqmK5VlRFBILIA6gqCcnPBz1oA6a6Z7NMLbmEGMm4eXIkLSOGEhZycZJ42kkKmRgc1hNdZkESSeYoAfCndGhYNuVW5O796TjHU8jJrPe8mmYiedpRGNuxnyFVWPALDlc/T8akdoxtkjUrFgEBGUqrNHksQTkjcrc9uM+tAGqgiMMsRRVdpN8c7fKiYLFkO4gA7QcHrnp14es8NuyIge4k+YgxjPBG5VY7WG7cW7nB4znpni4mkhjR3DYb5dx3MAxO7BIyy9Dz0K9u8u9C4n2pGBtV0TemxQFQSDzDlnPJOePm56UAX7m8jgYPGskysSELFQkcrLtcojquFX64yCOmKxLhpEfLQg7lZhJvUlTt5bCMRndzxzggE4yK15DDBBM0bxyJckxRB/KkMaFg6srMp2OCOWwAewIrlvNSCV0EYOJGVlZiy4KkZyOpL5PfrjpigD1bwbq11plpqF1Ekt0sdqUSEKDGqSANnYyHaxBI3DBwMZwa80nZ5FmEdrLi5vJhCCHbBVy8qxBTkqruvUfw/UV33gi6htb1ba4WIW90pQ7izGItMsqsqlv9YCpXLZ2glgobFee6tcvFfamWkFuUursoBFAzymVn+XeUPBLHr1C44zQBmmQXb28MZEcaGU3EhAwzvIwB291AWMAnH19bUVvbwOzIzyDAy0ZZXYnABRsHGDn/vniqcM0krwO0bImFjn8nyUWWPdk8xQqOCM85IboeONmdpBEsccgiEbKitGQG2ZL43IRn5j15yTigAt1id/NUl40SWQxyuFfPCoN6A4YqOTjjHNWH+zvAJopY45YpQ0kDhXZouwSVuGTGR0PPJx0rJjunWRngEijaVll24QK4wwJYnJO1jznO3Pele5RwWZVkcjIzlhgKCXOGAwQQSM+/FAGbdKy24IGyORmAC5ByMgFsfd5A9eprBcqARkbvmwcnkkE8k9OcV1tykMlmpiLsVjzIJHDHcm7eIweAu0rwOePeuSdBG5ULlOSrFiS+QSBknjnP0z6UAEF15cykRGNtwIKrt4wdgChf1z71/SH/wAEqfFLeL/g54l0iWcM/hPxE263kLMFh1GCKWB1CA5XdFOecEeWMDOa/m3kOFw2WJJVzuYyZ4Ck5PGMDGB+OK/Y3/gkX42n03xB8VPCMVxCj3uiadrEKTozCQ2M80D+WqOCZBJcW/GD948YyaAP6S/DdxZvFJOJ/sl04RpI5whZ1AUACSaXEABQAlSrL0ydxFWtV1uG/dbWG+sophDPiGbUIRIVQsqQS3APMbnBKgEASEMCQSfm7TdP8RNBFceIb6V7eQ/uY7eKSNyo3KY3CHGxd4Jyu7j7wrA1fwVqeohrqz1CeJZNokiuUdYriNnJLDa24IyLGCMk5yT8pwAD6dvvEPhh/D4RdRsGu4tySwq8Ukcm05xDJt5VckHPpwSc48StLPQNd1C6jtrowtJKJWuERFmI3kSru25GSoXgZwM54r5u1f4e+M2vphpv2+QmUusa3WyNFHKxx5T93ADyR0IUdcc9B4H8J+OtAuftutrLIAZppy0rEx4ZSp/dtwgQDuQSVyecUAfVGveD/K063a3hmkURny5YJzJMU8rYxSF3BClepDA8c+leTWfhCz1C+TULhLu18oyW3lTKizM5DRyyKEbKsiIChBA+cgDPX1/Q9dv4ooUXT7i7uLm2Xy1bfMDHltuyIJgSsC2dvIK89MDdGt2Om20zXthZ20yykTi6aJUiCn5QvnI2TjIBU8kd+wB4lceFb3Q3a4iiN2PMVIZFiCSRbwc+YYUwCVcEtyST14xW3ZWF3bQXF3eyrdhfLdFDkmEMSHUxyHJOTglgCdh5JrsNb+IelpJbWylFtZ0cSOkioMOcqGaPIVCYxjpjkdM14z4r8XWS3DQ2cc8CRKkUtz5scsU0swOYyA2N+0oSeAAxOQOaAPgL48I/h/xP4vhuLaDTtO1oPqihSJlQ3GyK58lFQFJGeIDA75BbBNfGPhSy03feXhv5bY2moCWLzzHbxTI7SfdXOXjCeXjhTlyuDgmvrP8Aad1S8e0tNfaNr5LYmyukRVMX9n3DINzybSoIdoxkZI3cZzz8deD9LXxjrnlQgWmmy4llMgyAyyMTbRcjDZjQYHaX1yaAPo641SSws7C/iubedGUXDyCNFjeIpslCoqYYqrLj7p4BAps8Ta9pGoaBfK7R6naSaho4EjIyzW863AkCFh8+Xjbb0IQ9cCsvxjBHomnwW0kIFtZW0QtyqeU6xyvhUZeCWVlXLdyuQD1qLSvEkz6fZ3bSwM0VzDCzSgrdGAymKZI3kU/IYpwGzzkAjnNAHmvglntpTO0RWWGVWiuJcARETlZkcsBuKyCTjI59ByO/8XapYeJLHTNZstOke+0y5ieO7VFa5KAKhVWiBwodY2PUZUnAY4XzbxTFfeGfFt5E1wYtG1GZ7+BPnYRpcytJcRopGIwLgTBcYyMHGcZdpN3qEllONGuGjjaWYtErsAuWC7vlPDmRAc9wwzyTQB+y/wAKru3+Ifgnw+Wjuoru+020/tC5jiLy2l5aRvG5lZgGiZgBxjgMASDkV61e/s9+HdetfJ1a5jtI1gaVbhijSsPLKu7yOCCThjyeNucDjPxJ+xb8W5tI8K6x4d1qVm1LQ7q71BVaRklu7O83oWTDfvHDGTcDgDqa/RTRfGVnqml2DJJFcW10qzTWbqzSwXJVcxbtw3QsVbAIywUBhjigDyi3/Zm+H8VgkMWkpdQIEjt7pirOVg3K37woGZSp/wCegxv754v+F/2ddKh1BLHRPD1jHGbxsypNIGjjIjVRIZB+8DMW+XkqM8+n0VpfiGdXMn2KSdVUoLSCKVSPKLOZIyAQECBMkn5RjsKln1TWNMLarDPBbwOVKo8sSXCKVQuTjO9vmYDA/j3dQAAD3LwN4Q03wVolzBaW1rBq4jW1jjjETOEtLfJeKTbzIzKW/wCA9cV+Qv8AwUDv9S1/wpf6JPLJPLdalc3pjAec29laxuIFaJFJjUfPy2MFRnrX1/rnjjxRrF4tppmpy281xhF2zsqq4DKuSZBsyjEAHcRvyewHmvjL4QaXrHhfWNT16S+vtXvNPuoluY5WmLyPHJFJEV8whoypYgrx8uSWxigD+QHxBbBdTurcM2GvHBU42h1Lgnd0zjge/c4zU2laZ5k0avGBErESYcBmQ43bDkllwo46c10PxA0KXRPGHiXTbpWWa01e7gRXiJfEV1KrKjg4GBuOSvIXHFXfCemNO8Hm2086Ssqpjh5FGchPlOMADp2B54oA7ePT0NhbDyokSOBpEK7slpGUne27knKnGAeGzwAapJDMS0duluEdWQHYPMRgWwQzNksShJyD2yMha6i+gtrCJpw8t5Cm232Ir+WodQ21i8agzAhsYU/c5I78hLPMsxeGNhC6EQSBQ8ismGOAANpLMAWxnA46UAVjaNCkW2NTHIArPG4YM4ZS5JjBAj2Fef7xOO+PYvh/YFyJViS3SNC24GSVQRtIQknO0gnkZB29eTjzbRZXnvYFuDDHHcOsTkKJEAG0GSQJjc+89CcnGM17Xpon0bSbpkKyCONsssczuUWENFA0S52ZEic8AYznANAHOeLEgvtQmCXB8/bhA4JDRRpIBEMOd5DKRnpgHoK8ruYJvPkSHbDHICTEm9gg5YRuSG3kbUJIBPvmt3UdSeedL+EssgmkhjUS4aGTYsjKSozjDAH13kHdzW9DrClXLWUEE8qGOTdCCfLLlcxF8MHDbjglSdwyRwKAOe0aBY3SKe6+zwuxSSRlmddq73GwCPIBHlsBtH3s8Ct3xRam2SJkjtJFYqZbiKPaBKIxvV0VhsVxhgSB0LDvXO3EZhIvbJ5RCr+Wkk+WeMEmeKJA8jMpDMwzjpwTyM4NzqWp6gZWcSMYlJmeIAK8aDasjAL95V6HpyOMk0AVReykTwLIVjcoXPyqVCAjCBf4fmHBGWBHPHMsZfymgWbcGBaVXQSFCQFLYTOz5JE5PHPXK5FSI29zG+5FS6RHZuGBmOSybwpyp2nOQO+AOKpxMWuZnjjO+QxrKiFXjRAAiKFBITonOdxxk8gUAJqMZt0WEeWJkMkkiNGVk5X5MlHAKgOjKAMZOGHNc3DcTwNHKtwPnHlMGWVnIY5wrbCFA+XJBxzt6E1oai93PI0kYV5pWdn3hmG0yqZGVwThggY/8BA461Q/0VShUuVXLYdRtEg2lgAxyV3bQeSDnOM5NAHaW93Oy2ym6iVPKLCOdZ9pZnZmZUEWBLvJ5DZATgAk59B0y4ule2iaa3h8wKWZhM3msdm1pENvmKPeCV5YDdnjivJYr47EdniZoo0jiURhg0ZceYAFB2kEufmBBByeTmvYvDU+n3TwxhEmi8tUleXEMi4CMDvLEKrMpwGGAQDyTQA7XXxDbszWUs0BZhLEGUpt5yGMZJYh1HzgAhicDBNczfX1vawShnEaPMl5GTJgiOMMjuyJE3mqzbnG7kADJ7V3GpaTFEZzGGWG5iVI55vnWFkJKsVC7mTPyHGfuEdDkeWa5Awhld4AxiGxmjdpMxBstlepjIds5AxkeuKAJoZZLvBhuFmUAKjZdHVMowxEvWIJgArkAk4+6AfV9Nto9Shs9OW7s4hPC8L3C3iRExK6zNHdDAy+IkAVznKg4G014JZyxxGJViQogAJRiNoYMMERthV3MDnr0yRxXa6Hqj2t3GkqLMXcRMYdvmMEkCS7nYZOULbiwP3cAAZNAH6N/sd+C7bQtX+IvxBu5QF8N+Cr+4tdUS2QtaXd00sVvGI5QAsuFIHJLBxtOMmvjT4p6e+veIvEV1eXBvr2cf2pczJCsYiurie3M90TJITJGBIBgMSPtBwqjIX9L/h5dT+F/wBkvXb61s7yGbxPrq2N7f3DwLczWcMCzRxW7Oh+1WoEJU4IIZ9uBnaPzi1Zgk2q3McYQXzJ9ptpnZkkRbgOGjkC8KJQgIwQCRySOQD53fSrRSsQlMBCiRZU4EkecbChcgFiwBweAoyByR9c/AL4VeIPireN4K8J2F1faxqY+xQWlqquk00qeW0hmjcNDGsYd2fGI1UsOMZ8NvvDYuJEEAiBLpLtCBHtY3PPmiQbZkBQtwSCHI4JJr9kv+CNOj2snx/ltb5kVIvD1+piCiK4lYzQxxos0jEKzkBjg9GCkgbhQByfw2/4IGfEPxh4lSTxt8U18P8Ah+ZjN5WmeHr+91ISviRbcXF2IoVCg4eWQR/c+5kgn3W8/wCCKvwe+HPim20nXNa8S+JYBOksL31wltFebApYCK2iCtG7+YSA/GSN2dpr+qG18L6ZIttFBGbaSxujcO68vvkQBtrsxGCCNw5DKSORivJfjn4Ja/0S+1i0ES32nwBrUGNXa4eIrMMAAlTtE68YwOeMCgD8jPh5+wL+z/4C0y0vfD/gDwzY6taI3/Ex1Szg1KFUjBZ55HnD7EyGYswOD1OPmrc1vwkmg3mitoPhxLGK0nwYbdbaGxkAQxxzwLAdm1kaTaWwVwoCnOR9EJ42tv7LSKa3+wSSQyoY1zG4WRTC0YSWMgF1diwPO05LAmvF9T8diK3mtLlEINx5dgCpnXdGWxaLjlgxJJ4C4zzxgABrHjC/ltZc291pVw8W86gCywzIkTW01uPLwSgQ5AKn7u4Y6ji/DHii8v8A+2Vt9e+2tbwBkmmcNheCVEiR/PGn77DAscpjBqHX/tes3OkW13fmKPy2SURQ+Tb26Or7EkcsASSy59MYJ5wfLtV8Ma3p1+U0i/ht7REQ7IUMf2tZ2Y4d0BV1+YFcElgvJ60AdLcW6+Nbu40lJoLm6kkefzIklVWeQrFFHdXC58tGjEYBPyr0JAYY6oWWg/CnSNUF3NpmlQWNp9pn1STZbm3aICWVGkUEMwlOzG7lXG4gc1jaJrNv8N7C/wDF/iu9tLHRrbSo5p3u44bX7PDHCs2HlLhpGCZZVHJHHOM1+Cf7fn/BQK7+OF5qPgH4X3FxYeAtLuGtLzVYyUvPECoRHlZFClbRZVZcAAMhHBAFAHoH7a3/AAUp1zxHb6n8N/g7rk8ECvLY674usx9ne8U7op4dLKNiMEKQ0gySrnB9PxknvLq4Z2vZmuLm5cXAkkcyO08r5aaRmP3iSeTnOOvGag86CIQqoacsRLMW+XIIBYbhzkZHP41n+ZidcgskbHADDdgsSoyQcDn0oA00WZneVmeSOMc7Tl8OACQjdTzz6d6luZoP3CQsxLkl1yC0SYT5UZh8jEBh3DA88GpYHinUW0iiB25W5yQCWGBHJg8R9BnGQRnkVDc2EsMyGdlWSRDKsu6NoXQruiZNvXIVh7Ec8dACnPBFbSKig7iVBVfn8oEZIJAIJ28k9s9MdZGSJJVWGPcGwqgMWDHkF2I6MWxx044zVuOJyMjDzKqqECgtkjC7VVOcBRknHBrQ0jSb29cxQxzb2LRuQowNrfNnPRgx4A7jFAFfTrOfULlLYRu7hnQhR0OWLFzxyOw/2a+u/h34S0vw/p969xG017cWX+jSygmB5LhSyFQQw8wNGwGRnnJAwpPOeFfBq6DBb3N1BLHcb4JTLgRuAnzM0ZmXCHA6t97OQDmvpH4Z/CTxt8YPF2meG/BEa6gmoSCSUXO2e2sEClpJ53ZVjilQjPUYY4xnigDxrQ/D/iPx74osPCvgzQ3v9VvZ4olFnF9oZllKebOZUXKKMyA5ODyABxX9E/7IP7BXhf4U+FF8T/EWGDW/HGowJd3yySo8mjruRorQxTMDA8cRUvk7gTgfNgL9AfsufskfD34IeEYDb2Oma347a2SW98TT2aT3sExtgtwlu0wIRPtI7HBzkYJIr6RuLPTzpOoPqepzDVJbglAAIYtj4jaF0U7XKujA5B/MUAQ+CvBOiSTyXVotnFaKVtFz99pFVVV2GwAL5QPIyeN3Wtr4j6Db6lpbaZblZIbcb/3alVWAkFht+UbNoxyAeMgHJrC0vVJ7JFgsiJba12yxyqE+YtGT5YRQQ7EAdeuM4BzXSWc83iBJpdXSO2j1JY7aBLcKzRKpEjL527hyoOcKCPMKk8mgCjoGleG7PwjbuLax0zWTIIJhJEN10qBVjWIA4Lspzhe8p6845y98A3M11qN6tvZae13DEsF9IgVwksQkfy4QgbzEDneAOCMZ4r2ZoNKjv7Gyt7WBY7aFBE7RLNNJJEF3O0of90AeTzzuHvXHeLNURI5bq71JozAs8UCW2AikgKUlkDDO5HIwemSAKAPne/8ACek6frej6jbPHc3OmXlsfPvI2MSYkRVSK2TIaQ4OGO7aSGyOtepXInvL57JDcxLN5Upa4KoxaRWA3lkG62LtnIGcAA5xXkPjPxm/h99PtrBES7d0uVkBj8udGc+cwlWP55gGXOOPkIyck12Q1fxRrcVrq2mwR3RntEgkVn4RgrFJVCA/LvCgjHGAOOaAF0r+1tC1a8+13o06xa7iJJZmgMsbO+QxVRIWLjnOQAOimvfIvGvhubTZb2O5hmuLW1SN9oZJJ3G7cY9pG47j1/h4r408Y3XjJLKdL+CFrTzleZQsnmmOM5LIEOYQFUAkg5GcjgY801L4vQ+H9ClhttMN7qEPlRRrHMAztOpjQKFwSvlg9eDuOOc0AfolpnimK6igkMEKIyeZIJJIywgEnlxkh2BkBY9QepOcjkeb+PPGscb3UChCwzGCrIzYAWHYoYfLtAJ28khieM18O2v7R9xNDcT3VrPp13BGSLVwQQiRjasLlsIgZo2OBztOMk5HCX/xYn16Fp73Up3jFypgJEYaaW4w6v5hAL4kA+UqSQ2VJxwAfXXijW9O0nQ7lvtVlILiMs8fkJczKzRsTIEdvml859iE427ucbc14b8GvFGo6PL4g1rWHINynlRCR1Ew08zPs2Or9PkGPRW4yc58H1DxPrc12rWGotcxzxMEiuJwkKvJKrSxRp8xM2QwVupxt7mu30Pwl411IWRs90/2iaCEnY2LZplJAMKnAHlyEnJ25AOAMUAe6a98SjqfnppkK6rdyWzrFjn7NGV2sMcAMGiHTa/GVOMGvR/hbe6rNoNq1xdKttlIljuXG7mTf5asqncqlnUZOQo+mPlbV/CuveG9VuYrS3Ku6gm8SBY40gjMcQXzFXG8QxMT3JJJPU16bpHjw6HoL2srZs7W33TOAgczFEYujrnYTIQMDIyc+uQD7v8ADEdm832m8ECFbhZJXURBxHEchJGYENHtDYz1C9qoeKLizvL2OeAW8kEyT28Ubx5BdGcynOBsYRgkYzwOCORXx34K+Pmk6k8emWkjXUlzcIlxArsHibzNiRvIWZSjFsgjOMYYjk12vjn4sp4NfUGnu4LUTQiWztmcvErMI4nDIPuuGI+UN8xJ4G00AfTl9a6ND4fiu5DaRLKJgsTspd4otyh41cgjMhbnsADzxXietWsN95thp80CfZ5rZ7xo4VeMSMpk8kLj/SFOwBx3VgSMV4LoXxIuvG+taZBPrUzW8ttBetaT3aBfIW8kRikZIIV5mw4UknbllAGT9DeGtPlvtdll0fdPaeatwqKUVPNV2RztIJlIVQOo5U8Y6gHO6N8O9evdHvgogjjuSzpuikhuQmQ0YMeAGXaxA+YHoGUYpkXwQmuraSC6iilW2Y3c0lxdRpIgVd5MUBHz56DHAwMDvX2JaeH9YfTBMbU2jyLvcEhljYjcSy/wNtGR0zkn3rF8Sabd6bp0bDMuV85ZN+93eMgA/dOCrHBDc8jA5oA+BPFfh6WOd7HSXhjWNSiRMsiruZFJVWQ4ZTIV/h6yHOACavnwjqTeGfts0kk9yLSONLeIlkkckZj2E4cfJGG+navSNes5tV1hY7PTTZ3S+V5skYMW0RqPNuHCZwxCnccAZbOB0HaaNrGnXBm0r7Jvu7CwmaOOI7lGyEuZElO0M20qzdWww7YyAfE3jDR71sWRsxdTRvDd3EEKBZYYWKQszRoTuyPvDGQ3zANzXdeAtHWzv/7UihuEdIpXmklCiAxxQuwt8sOMyhCGBPK7Mdc1/EWj32p+LoHSSKVPtlwZJrZ5iywTrugjZkG3aSJVbPDE7TzyfqDwR4YstR0K4WEACBYrYwMuCrjazYBbMecDDHOM/dxigD+fay8JXeoXP9ovbQi2dZr0ybFN06eaFBeQ3A8sKOv8WI85wpJzV8GzTzyXFvGyLJO6SY8uZ40hJS3ZFDguGG084XPHJxn26ytolsNMsdPW8keI25nmnCzRS27fKNqeWoVPnBBI3AADPU1u6N4ZkTVrlpTGr7y00CqXiEDox3KsmVI3eZ1AwCQOcUAeReEdPuUtNQ064lkRvOkliYQJG0odyjxlugbB4UkliRgc4rWsbLUtTumtLGJttm6GYyRq4TyElTexfKjh9vVRiMDgkCvbNM8O3FhNdZUsN0kKz23zSy7gJIFun89SE3LmTgkLH0IFdb4f8J6dFPPrSFw9wj58xifMbCJMJSCMDIZkCggiPbnJIIB474OurhLW5tZnC6gxuDEsqxtHLIi+bKxjdhmIhpPurjBzjpXCa48NxdIl1aWs1xaajEkd1bRRPGba5J+0MuD8gDsxK8BRzgEV9Map4Jgv72CZZ4RcQ7FjubWSJmeJ08wk/ZuTMI8Kc4KhV3YIwZoPg9BFapqBsZZ7aW48wiNSsfyv/unY6nZnkAlM9DigD4j163ii11PsNta2sX2iSSJUljkiu0yvzquV2LuiOBwAJTjHGfRRcnUrJdMZLdPtNu8xWSONQhVQuAxTLERqAOW6AsOarePfAX9lagk0dzKIrS7k8kFZHjVHmVpIkJGCnlk5JA+6B8ten+EPAcGt6R9tVwkbxywInzJcyTEuzSxqR8rBHxgE8DJxgUAfFWs/DXQZPFdxASDc/aS8axLm2ZHw4In5E53+dgAYBGPvHA+p/hv8PYfDFxba1ptxM0i20TP83kxxQorBlclwrLktgbtw3Zwd2D5tqfg+/ttdurl4JUghYLYsyM8m8P5qiQqgOzZGwIOOeCeTX0P8PZrVtDiGoszBrklYY5wJ1cB41CwbeTyDgNgdcnNAH6P6X+1VYWvw30jQ3ike+0mwjhWOAK0wARVJUE7Mtk5PzBduCQawvEnxw8JeMfDmk6la3Mcl7bXMZmgdUt5YGKKDDNKRhBlSBuH8PAxzXxj/AMI5dzyXVzNFLNYiyJuVSLEj25D7F8lWPARNzdCcFuTzXmP/AAiuoabc3Q/fx6dqJcWpR+Izh1ha4x/y1WMqcEjLAFWOOQD9A7rxNa6lCNQtZorjTrpg5wz3sgdYkW4V98pE58zbkgAYGOinHong3xdc6A0a6RJZB7pgYo7y383czxhUKxRvhLvCxlU+b5lBIJwa+Qvg7af2LZ3GjX+oSyX9/EkavdW7Flt0LyTx2rwcpvB+ZjkYOFwa9Vs57q3cwWqX0sVlK0gkV/JEUiIofZGgDBVKkrmQkAA4yQtAH1T4t1x5raTWL+/Rpb4b3mhV4EkAUR+W8JORboAUUE4wOAMCvijxjpSNdaoIkgvSXa4EUzqZd7KoDQsoHnRp5kfAbZhgSATmvarPxBH4ismsb9niw0sLxsZluInjBMMkbJGVAJV8EtuwOhyK88m0ea+knW7s5YLSyaaFJ9scVvIUdNlyJG2nYfMXLHkYGRjAIB414fvobHVI2uLXcEMTTsJ9qLAq7lySQYQqx/fUZBxjIJx6FqemeHPF0D2Mz2zsYnksbEOs8SbsKQrFyZ5BA0iruC5Z8t93IyNV8PvfedLA4idnYrcMyrFPBHAkZhMbRD5GK4U8bmdSV5NeSwa1q3g3WZL9Uku4LZ7jbI8bXAiuZo4UgjkEWCisyvkgkAqDswCCAfFfxg8G3+m/ECGIqmnWXmSkT3IigiWCNnHkjL5llRhjaOpYnG4kDl7nTrk3BWygjzLCbY20EcRhkhIYRzsjvgO0bxktncMAgDgn6b+LOt6nres2UutadEz3m2KWGO1SMq86LKJ4585jV0eMmPnb1PIwOV0WzNtrVs81pGVH2g288Cq5aOMfNEZXUlmUICSckDoMdADwW98EeINS8M6pHbadNBdaYJFBkRkLNIuF8pVYckNypJGAPx8fstH8Raqwt4SdP1BWa1kso1NquEUJI7hThQXyx3ZBL5Gciv0x0q80uQpDGytJKUkEMbboJWkYIyyvubzJP3ePmbPQ9CTWTqnwZ1GXXYfEVtb29rpmtInmPKGPkTpuE4WQJlejFVI4JOcDaSAfEvgu18ZW2pJAb3VftIjW1too7phLbziVFjM0EALrAoWTgBdwcFiMV+iPgjwt46sIoXn1h9Q0h2IvFnLJMJfLYnewcm5h3nCAEgYUlVBU1zem/CCz0DWTeal9pmsr2FY57uSCSGZVJLPIrzhSjmRHwQoUheeOvt/heRNEmth5gurOOco0soZw9m2xJouIl5Ee3PGAQeTQB4T43uNTTSdSspZyUt2nVJSGiZUyJIWLg/3mY4LZBIGBgivDfDPxA1yw1RYrpLprG6hiTzom8n95LCpiVJ4yMOCvJU53ZDHOa+zNfu/DtzHq0dpbx3NqqypcJbW5bakr7NrLHESxDMuOQGZD1bg/HXiHwDc3V5CdLt5rVJr+SKG1lLJdLGzMqzvEu4rGSQcqTwOmQKAMPVbjV9N1PUjbX8FxFqMzSW6QpOyxPMfMlgdUBNujSu3IJGRkkCvNxqniKBNQhupL6GJHVbfIkVRPFGnyIWTCKUZAT1PGSeK91/4QG/0y4RdWvZILK2VYn1CRWZjKWYeRbKVLSsm75yQMDJJBpPEXgy61C0c2WnT3JtBClzdwg20NwxAlAkRziKEA5+YkANkcfKADA8I+KNQ8W6Okeo2l1qT2sUa3Es0BeGztyjLGY5JZvnGU+YBf4QQOGZflv4zeErfxN4iL6K7jVLWOI3MAQ4bb+7iuSMnaSwIOSFwM5B6/oH4A+HdpYpLPdGZImjie5s18xLbyZId0cau5HnkFGUKAOU3LuGDTNV+GWnXHiC8uLCytZiTE0YtBvljM67fIufN2sIwFYMcvtZguDxQB+bHhDwpeRXsdvq1pDG1sBA1xFG4MkiSSpu2D5rjMjL64CdQAAfa/EPgTTP7FSNrBLmfULZQCIzHNaxN8xPMZLryApA7HBPFe+Wfw6tjrl9oVzBHFeWUiy22o2BIktjlZo4WllQDcQHJUZX90SCDwfXL/AML6cP7LtdQj+2SQ/ajFrBQTTMwiLrBfOsUapEiRgDaGZmA6EnIB+bB+CGqJGZ7SEN8kZRZ4CVVEfe6yB2/1YRhtIGM478nPsv2ftQXXVmls91k8dxcTP9pMkqSpLlYYoVjIBLByQWBxyoOa/VnQ/Ak1pJe3v2V9Q0u+aHyxFbbraABHVQ0jDCSNIXB3Ngkc+lejaX4T0DTTe31tYWkFyhU2yS2zDbKDteRJHiZVlXeRtBGWAI6UAflZd/Aq8mgazm0xop4tpZ5MuUXyiyohZV3z8IdpB5PPOap6f8Kb/R9UsfP06MtZWs77ZI03MdtwVmjVwVZVGN3BIKkrjHH7i+A/g5ofiqy+13LxwXF5d7Gur52iDBJEWT7MwRkmJDEschsqqAYYldjx9+zz4Mj2z6Q0eoS2vki6laOB447hxKFiQJwAQBu5bbjBPBAAPxK8NeFL7Tr4S6fpN1fIs7XWom2t7jy/sTSBLi7lkEZEapG+7d/BkKOaj+K/wd0+8bT9RtLB4Yr+0lMYgEqvcSQPPhZ24Ak/eIuQDhIcAFhz+wsfwa0J7Gx0ttOIuLjMcqxxmEmNtmEheEsGc5xlmA2lSWHQa158BtL1mzuNK/s9T/ZkTFbZvLaeCZ0Z3lVHkGMp5XzDDAnGSCRQB+QHw48E/wBh+C7yG03yvKRNNZyIyvbQ+cqFVnZS0wCoGJCkg5BwSDXsfgzToprmaxNhavd39vIZVnDW87loFiSdpowGmkUMoznJCYzgYr7w0v8AZ8trfTbq3gitooGi8+RrqEBo4wEA2koGZdq9QDlsYBzkWZ/hH4etrae5Bto7+3to4YHtt0c7WiD55/NWAFmCklgfmBI54oA/Mvxh4C8W6A1yLa1uRbSB8T2zk4Uu/wC4ZkOW2yiLg8cDJzmvL9b8Ia3c6XZXs1tfXF/JMqmAxvPJdqZAh8tF5YgbiSTt+fHXBP7Cab4c0SUm0u5Y544Y5k+3FSxnIyFdiy8yYwSevGSTzi7P4S8K3diIxYaUskClYLl2jilWQARly+wFAw8sEhRye2c0AfhrdfDvXIrs2jWszRRGJ5JISyJFchUeW2jkKrukR2CFlBBO4gkYNe9/DTwjqFlcya/dWe+O1SKKGO9jgngMrtJCsZtbpv3qCJGY/KdrKGyvyGv0Oj+EljqDpNHbrHcwSETQypC8UkHkARok6NgSGZWLZHy4A9qoj4ei11FbSezeJBFIIPNKyosZk3s0IC8fMP4VxhPvHnAB514W+HkOtPe3l5bi7uLuI3e+KKONZWkhOQqRIFMw+XaAACE6DrXN23wIv5ZrqazSKN3k/wBHWHZFJAnJcSKflcEYDLlskYGeRX134c8A6zC1vLbTRmCJ4Xmkt3aKJYPL/dxmJVKgcEEnadwAGc5r0BPCljosr3NmypNcSxyCNyZRLNg+d5ZkPyDzOflLY3DjtQB81eF/2X9euYJp7rS5J5Dp8k08dxGLaEW5RT5vllF2xZCKpIyxb6kczd/snxWc9rfaaxtxdu/2mNZcxxCJnIKRmTKLv46ZOPQgn9AH8Xa8unNFGS6NB9mMSDhAgdjDIWUb48nI7cZHI45s+EfElzoN74ktTdzzxrO08GxpEYTltv2eLoFVSSBjdhT1UAUAflr4z/ZQuP7UYQQqsLSM6qEZ3z8zOzuQFZcMTn25OOak8Mfs3LdKNNbS4jfDy1M7bnmZYnAQImDltrPnIxyO3J/QDXL67a0tRHbASGVIriM/IQi7SV8w7ACXByAQQE6EA5+k/wBnf4FeIvin4k0+bSNMez0SMK9/qIhEYQsoMqrKwG51UMMYP3cg5NAH55eG/wBjHxD43v4vDejaM+pXHm2yyssbSvuB/eCX93i3jwFGODmPjpz+9n/BP7/gmz4Q/Zt1JvG95pNvP4x1W0jW7lljEn2BcDdb280i5UB9uc8twTzX3t8FP2fPCvw20+2i0ywR75sPeancxeZfXTDAQNM3OxQeMkE4+bNfXFnp0VpDFGkYHljHGB6nBAHb06c0ASWdjFbwoqqAFRRjowwoyBz8wwPw4rSHUMvBGOcgntgdOTnFGM4XvlSOfbOcE89fWnxxk/eGThPQ7SDgEjHX7poARRlwxOQMkgHJJJyQAT/vZx6evNNkvLWNnimuYo3jjaVkeQIY4lKrvLMRiMNJGM9Pm9cirEm7aXhQO+AQjER56ZzjO3q1MMEcoZJVQh8llaMMCBtYAbgdxDqCM9x0zQBDKWBABBUgbiACSCOWG0epH50ghYqdrbSxByRknnnKnpkA47jOeopYYLiS2ZLoiOYiWPch2Ns8x44ypBOZfL2nKkHJyOeKsJEYlEY3E7AoLMNxK4B3Eck4zk+/4UAU9hVz8yhc9/Xr8pLY60+OXOD6jKkdznC9844pJ4FmUxTRh43yJQ4ABAIC9DyMj2x156VKYAoRAAFAwpX7oAyOnbCgUAWkkGFO8YAIGSCMMDwMjgcVIoUZOc5Prk5AJHbpjH/fVUkLAbRz0YDkjPIwBnp/h0q2h+QbsjJIIwOxAHGMkc/r1oAcF53EnOD8zZ6EZwST14z+NMKBsgj0GCckHnp+Oc8+mKa2B82WVUGACB8xPB+pp4flQACTzz2JB556f/qoAQqEU9ON2SexyO35/lTCgJDMRwMHBOCOo4H8XAwevpTyw59MDHAHfjj6/X0xQjKhUn5wOoyOg56DpyfzGR0FAEXDEkAJkenTrjIz6n9aYVLIQNwIGN2Mg56Y547c/SnO6M0nzAr90ZIH8JOM55GSMfXmo9+Y1IwDnPueoB244HX8qAIo/mJ2sWJ6EgqCF7nj2+tDNHvCBx5hBLISQ5GdpbawzgHv7U44wSpIY5yG5GB1Ax1zg8VGVGRIyguuVBwOEbkqMjhd2Ce3GaAEyBkYA5BIGMdDngd+nHtThtYEDnHzAAjtzjJPfNMZxkc/NkdxyCcEccAYz05pA4BYr93nvkgEgkkY64HH0oAZK2xGYAudrHAzu/2uPXnp/kQWcgnjWbY8QkUEpLhXX/eXccYHP0NOLFi7sPLwWwpcPkKxAIPYsMHHbJHJqVHOzfsYlFPy4yehOPx9KAJ0QnJAJBJ4wckZOCPz7fpT47WOFpZVREeUhnbGGdgAPn6bsDHXsKr2txc+SZriHLSK0kUMEY3ImIwI5HeTDTAux4KZ6AEinhbiQzSTAxKhkWKFG8wyQgD53KOMysVcrzld+OvUAnUh+VD9WAXbhnwTjAbvu45NSqjK8eInk81irEAsY2K5DOqg4TII3DgEDnmo4mmiCOFiJLnJDOzeTgmMkMv+sJzu7DPBzUgeUSu5l4c/LEoUJEqxqhUEcsS24kn1wOlAFa7UTqifaZVWNWZ47ZhFFcby6Ov2gqWQIyPnaAeRg4pHY7RgseSdzNztz3J7c/rTmV3IJkbdtAIIUoxDA52+44yDwCSKa6kj0JIztO70JByeBjFAEMcfzY4JJOR1ByckHPX/AOv6VYKhc4xzjocemQPc5/8A1U0ZXGFIGPce2QM+oIpFfcrHICqADk/MenTI55HP1oAdjJ2ghcd8cEc8e5yaY5GflGCPQ8YOOn60m4nAH4dm/Ejvx9KgLYLZKAbhgk9CFGcjtzQASPtwexOCRkBTycHB5HI/KsO9uguCHGWyMHBOc8A+3WrN5OEBJccj5V+YDcQcYAB2ng4z6V5/qOoSecq7AfMbkjOd2CAxbPTJH+NAHQ3Mpm8tt5BIG8k8FlzkHjjIHtwK5jVtzBQjgAHGRztBYZ5zweOc98UsN1Jk+YeCSBy27J5G35sHPufp3rH1e8IBIYqRuJXJDHJLEnoMcH+EfyoA6CyuI7VPK81PmORxggkAndhvmOc/n0ratlFwsjg7gAdrA5G7P15Gfr9a8h06/wD7QvEXdIASCFIKEgEAkhuQDkcYGBXsdoqQW3Aw6pzjGBklsgZ5HGffk96AMu/wBKCuGZSw2joFQ5JJB569PX3xXzr8QPDlrrarM9oLsB1aNQu5HwT84xyG2sBnPbjmvoyaN5TlmVBuG7IJVgWXcnJGM4P59KzbrSYJ3UtiNVVtp2gKdwwd2Rz7c9u/SgD4N8b/AAR0/wAW6bp+yyaO3t5IpXik3MkjxlGRXSXIO3aMngnbznpX5tftgf8ABMjw3+0L4Uurewhaz1w2s32a7hVQvmtE62xZo1+ZBLtJGTkDHQkj9/pNET50QbkI+RCgMfJ5PJ6YB/OqFvocAkZJIoVDgEIgA2LjBUDsox7DJ7dKAP4Nbz/g3/8AjkmuSQyatpp0y6uNglaF/Pjg3uXljjC4eVYzlR8o5x0yDwHx0/4IbfFn4TeCr/xTomsxeILjS7Sa7uNOW1aKaeOEMztAFDFjtxgHGc9e1f3/AF9pWkR39vYmFvtU1rNcQBlAjZY3WOREfdnzFZ4m246SZzjNcL4u+FWmeIbGW2vLZJY7qNkkidEkVopEClSr9B1z+A7cgH+T7r3h/WvCuq3Gl65o13ZXNnPLbXEV1FPbvHNCxV1KuAQc4I6cAZ9/1m/4JbfD20+Ifxl0SS8tLr7JZ3cU7taxXd0gkjlXy18m2QlmKxgnLADbnOK/oi/bw/4JIeCPiUNU8QaFpttp19cu07S20Sxl7gqSrOUXryM45PpmvmX9gb9i3UvgD8RtM0u683Tb0yGaeUea/nG3mxFLb7ANjMiqSSy4YcAHmgD+qT4J2VtpHgzTLeNGjS3tYIwrqQRiIAKVdc5GMY7HivXNRuYzE6LIqqAMEnJI5IwMHnIGR6H2rm/BNlIuhWIuWWe4W0t4pbggZneOPYJJRtHztGPmOMkjJOTxt6qIzCB5eGiUkEBvlOwLuBKjOEYD6ZzQB+M//BUb4eXHxA+BXxA0i3DRzyaTfTRTDjDRIzsNifeiYAggbSeRnnB/z7/iB4HfQde1K3TUUnjgu5g4PyOCGwQI/vIoIOM47d6/0vf2ktCh8TeFtW0zzUcXFvc280cx2QshSRWLyZzgLkuemOK/ga/b7/Z31n4e/EfW/EnhvTbl/C2r3EtxJHGrSrYyhwXR2XPlR+Yx2jI47YoA+CvDupwaXFepO7PI6qiybmMdtGVkZZEQMN8okUnkkDdjGTmqieMtZAnS3v5ykzsrDezAFflVlXeME8578muHvLye3hnhaJkklcAO3G1QG3A9yd238j61T06V1lRjvKMdpCfxMeq8+pAyevPWgD13QJ/FlzrdjM73TW73CiSRnkkiJKsyeZzjeCVO09SBnivr34A/BDxZ40+IOmRXAu7m3uLuzklnRQ7b5pkkQBOcykKOCQQDznIz8z/DXQPE3i/UrPSrO3vXWC5jaVrYFHSMbtxlBIDLs7nnjFf00/8ABOv4GrpT2Go6lpkloIZ4r60nMzG4MkR4aSMA5VQSec5LkMc9AD9uf2D/AIK2vwx8GaGhZ7ieW0s2eMxhHtppIllaGUYG2Qb3JPQjoO1frHpOopaRqhXCjaCduMDk4GTjpjjrXzt8JrCwttFsorEBX8mF2AO3O4BQ7IScA44OBkHPtXvCQMFXcRnLPlSSOgwCOMtgHFAHaSXMc4MayIAQCuG5Xp8w+YZAYH2rKvYiGJcq+0BlYEncMA5PJGeveqNjcxs48zeGCkKMHdhSfmADcDAyOOhrXu9rwudpKAF8KSDlPmQA7egwTgdce9AHzr8ZdQks/Dl/PArCeKFmhLMV5IGdoUjcACcE56Z6Dn8sZ9T1XxXqd1pOuaLM1tJM627TF5ofMidmAaJgqt/rJCGAGCWPTr+svxI019c0u5s5Y4lQBU3MWZtuxdzKuCVblsAjt9TXy7b+D7bTrhQ9vBMkkjMXJUOgUJtKknOc4AAB5P1oA+JfGHwl0DU9MmeC1jW4tTHKpg+VpDC25w/lnD7ZEZh1OxiN2CDX1z+zPaaXa+FreDTmtlvY1aO6soo1jitfKCrGY16APg8LjBJyBXOfFTw0sumS/wBj2P2OaDzGQW7pEiyIrnO3cN6OQFKjvISeBmuP/Zn8QT6Z4mvNNvkVZBcySGDjEDowOEwxU8kNkHPHBPIoA/R/T/DY1ayQ3aKrKZDlV2lXICuQDyykKCDk4x714N8Vf2ePB2taNqOoeINMgvYrS1ne2+TlJCr7W2uo2vu5B4/E19S6Nr9gmnhzJErKzb0GCckE4Hc4JIPABNfKv7RXxkuLX4feOh4cthqGpadbOhtFQvIzuvljbsA+UFx/F1XGRg4APzC0DQvDvhjVLrw7or253XpgeO2QK0k5bcFGzpjav8PLKOa/Qj4W6B/ZVvaxzMFd44DCpU+bEZ23S7CgPyllXIzwAM9Sa/GX4D+PPHF58UZ08R6HeSImoyXMtt5bOlhduWVkSU53oq7CuGBJYjbnOf3m+HkUt3HZX+pW8qJJHb+QGHzIHRXDbAoYIysMH2x0FAHv8GgLphgYzfa2KRF0jRkMayorlmG44xuAJ9iQO1drZwKoVdvAQKOCSMAfIMjJOT/kViG/iDxkpjIijjUHcxVUAGS2T0APOOPSunsQZmPmDCyDJGMNh8kMdv3eQQCO4PPFAF+CGPzgpiZQkZIcgBWbCgqCWznDdhjk85rY821iVC4Rzbt5kZPBjOxlYgeu1mH0P41ZtbaNN5ZFwAvlncXYnYqMSrj5fu8YJ9+4Fe4jhaQAkjoSCQIwCVGSSO31xQBftb1Jx5kZ3ZYgOAQRtJHPHHIb1rYglJGMHrz1OefQDgk4+lYSPFGQGZkTBLFdoU8nJy3Tjn65rYt5oWUCPDjru3ZBweDg/wANAGg53JtXruPfGAQDt5HXr+WKVNyp8zDcQBgnKjOQBn/vn0x+gZDgrnYRhuew5OQVHc5H8/WnEAsxBb8OgXsM447ZoAFlcqwkiKcumCVfdtYqHO1iFBXBxnjODjkV8H/tbfs9v4r8Naj4y8GE2XinSreS+mtUjzBq626tIVkVek4QHDD0APavvAyKCMR+qnI75HIA6k5Bz71V1CCHULee3dRieN43DAFSJBhsBuvB59aAP5I9T+MniW/8Q3Gia/c3emXVvcy7oA7QwxXUZ8r7gVRHFuj4OVXjnng/Rfw58aTrp0S3Eq6pJM2bidVUqineuyPIOzhgSwA4HOOK8X/b/wD2fdd+Gvxs8SX07rp/g/xFI2s6VqdqGgWNLidHubObgCST7TJICp/hfI4GK8M+GfjC+8OQW1tdXkDWyzNb213cNIo+y797zuN371A5Chj13AjAwAAfovqd1e6eyXrpDHK5E8S+b5CrKCxDMwIyh+TBUZJJHUVYtfinaQNDHf6jbpIIIg5hMroHdWjMLgFslcPnPJxkZ6V47pl1P4nsUla7kmZYpZGS32EpAkcztJbSSMfNzGjA5BYeWMAmup8H+GtIujZJHFdfarh5sXN3bPO08hKxrE6zdTuBwyr1JywBGQD2iz8e6tc3NnBp1terFdXMUbXaxPHamHb80qnaNuI0YnPPyhQC3Xzr4vfGnVPDjpZ21jM9zCXiurn7SfLndtzwEDdiFRBsJxkjcM4PA9w0Twde3Ni2kXeqCyjs385ItqnPlIZYo0m287vRsYKrxkAVzmqfCqz1WKOXVpRJJHcmeUXKrPHkBgkG0KN2IwOcDkdDxQB81+APjX4v1qe5/tiOa1jmMcdqzq7tIqO6hUcHmIbCTwffAAr6VHiwalYLZS6spvHWJ4popDEbdAQ7I7SMN2dkYHGSGJzkgjJtvhJolu0d6jBJlkZIpFkkCxjc6lEhiTCqQSR6kgc1o6b4Q0q0uLmXZMkRtHgiEceZWZeYlRgy4UPnb/EBkYoA0G8x9kz6gZFVW81XR5i0jmNi5JPUPGpB6ZUHII4jm1K/tpYo7c2kltNIgEkhYyNvCkksqEoQS+OmAM5zk10F7YWkOlQvb4RoLdYpo5wLd5Xz8rAFD5iqzNn+8CCSeM+C6zqdtPqcttp+rXFoYlkWWTyZjGbpTvRYn+ZWGBgsVXAIHTBIB9K+G7GKC6uLm8iWW3mVYYY45/MknZ2IkJYqA6ofught2M4Fel6hZ2+m203lSR7PlSLy3COi4ymHA6gkrjg9CMgkV8qaL4vvzFbQWt0kkunRK0rKQ0TKrFC3mgBYyWZeTkDfyK9YsPFtxqrGDV45LZI4w3kzRFf3hyr5YEiZGXHQkfLwBzgA/k3/AOC5vwuGn/G/wT480ZfOtNe8Py6NfOwW3xqmk3BuIoY45Zf3v7i6BLD72OmK/Ch7S+89zJbyRySsCRHCVDEkjYNvQ5B7c1/WF/wWp+Fek+KPgxZ+LNP3z3/hTxHZXMt1FBIIYLa832pi27CNpWRNxyoBj4GTz/KPPfXNlN5a3EjPH8hikG8IYjjaysuAOM4xxmgBbdZ9OnRnhUSIqSLHIR8yswYbQP4sY4PPX3ruTLZsGm8tI451O1QqhldWVZWRVbJG4ccA7SeMHJ4/dbXcYuFQw3UIjY25bMEyK+HlhZjlcBuUwQB0Jw2N23kglhjkkdFj3yGP92vng8YVMMNq5zkgEDHI4oAnuJxO6RRRxxdI4S52xkKhG2RZFwBg8HjscZ5rIlAdWJTa6gIu19yO65TD+mVPT/vnoa3LiS3uLPDb49gOCmwhmwBuOcEEhjlst90DjFZMgS8lIhjlVljQRncpUCLcWywbLtjHtjr0oAz5C1uUUoSoCyLHuYIXcDLMy4JkHI9OAaqRyHeXWJiyqZDglthXDIW4+6SPXnGK2DLJHDKfK81otrG58pgY2yUIcYwqYKgDnkdeax28+HdMCCkoMbKWHLsHGWVSCcEHGRgZoAW5urmXMsoQee4ChVUEbWP3gOACBnuCD1q5CLi42rbQsqkFnVSCygEBmkBXAUZ9OM1ALrDQJJboyxJzGR/rEJXgbewC9e/Priuv8Py6Zp8Nzd5Ly4QeWQn7oAFnUB3+YEqfXtgg80AYWXhwk+5HQYUuoQAggjquDlc856HjI5rVDLPBHIy+bJKGDMDhSwBaPcOiMqMAeeqjgZNYt7dT3105deJmZ4oIwWVGYA/Ko4TIVSQOODjAqvLeuEFup+SJ8MFJ3Z2IrDAHzH5ASQATjPOKAGzzMFEMRPlq+1WySAgOMkEcbi2SSBjpyTTLQIjhiC3zFSGQsx27t7FgcDrjnGdntmqhVt+0koqjc+5WJU7mI9wAMHnvVgyxQDCbm3oVOTkK7NwF5JH+J4xQB1On3ixPHM4byoXjVwzsJHQEKwRW4YkH8Nx7Csu+gSXVb0J5f2U5nV58oMGESSRjcr8nLKrYBLAH5QazIJwilnjWV1IRA27JY5UnaAQeoP4VNNJNaTx3EbhZlSOVBIVb96j4H7uRW3gY4Ur2xx2AOk0qG2uYLl2nt7eCOOOKCOYSyTNvYn928cfyFScnce/GagmhRZkto0ecOgiEoZTywdsRgJkpllHblcdxWHbXNymUzsljaQ+RIMFWO3cQCCxO0nB7djnNdPp93bubaO5QSTLKqbYycRgsSd5z8x6cZ7c56UAYLwSwssckbXEIZ1VfLLRBlZSVJCgNnaAe+CQOTS3N6HVbZQsCrghokGVyu0jG3IIAGcnHviuh8RXcW2IeYrR7AY4IBhUbdgiRM5GM5z1PsK4B7uZXOM7pW2bI+ZCGDIRx25wQKAHTRhlGX2F22knJblgGO0dPX3rPu7ePztisCYxtLIcqxCgluvB9e3arN1c+aAAmwRsIwMqMBCBlsLkH+vtWaZoyd7ZYlvnxwOBgYwDxjH40ASosSg74hICuBnIKtuHI4+Y5BGPcjNfqn/wRtg0q4/bF07S9YTzdPu/BviUmI5ZJZ7dLeaNWGcbflcnrgjHHUflJNKykrKxY7fk+cHavyldre27px+lfp/8A8EgQ0n7Z/hKFmkV7rw34ojUxBDIqtp24qrNIFV9oxkj+LHBNAH9WnxJ07QtFtPtttAXiiiFq0aqqTSSSbHVoIhJ821EO99oznAJ7+P8AgkGfWJ7m8hguY5JwkCKUkaKJdqq0SBsJIRsDY5BFex+JPDOu6/qIjjhntLKMzI0c8ayFTCTiadwx81pd0eME7SvYc1i6F8PNRhup7jT3jMlvJFJ5YtvMeZSQWLqpGFY4JPJ7EUAfQcHgLStdSyiTSLWeF40knnUJHcptEYRHnOWkxIrEhNo2vsJIqTV/hHoVno+oXL2dnNcJujiR8ZEcUIQq0sjFsiNfTkDrwBVnwpreqaTawAjMyKCY/LO0tuBlAUHCtg9GxgcelZ3i7xDem8NxZ3DM8iwzyW7yLHFvDkPtizgoVOG5OdoAGTQB8v3PhrxHc3UtvZNa22nruCPaQkzQ2yESENLtPOYxjd8oz1GcV594k8FahfQ/ZrjUpdhPm3MrqhujsChEifGEBUt9NvCjFfWWmq+qpPJHbi0a4kY+WrlZZmeRnlikX5QkXBGBuDY4PUDRvvBMd3E8dxapCdxCTIrM4faASgIwFHXIyPbGCAD8+5vhreFI4hePc2pcr5dwYY5SIsB2G11z2LHauCwLE7sVHd/Di1kDzokaS20qywxFsI0KLuEfGUbdxneQcj+GvsbxB4WMAa2aC3leYFV1G5j3PGVX91CohyxyYwgypHIzgZr5/wBd028lnubNb17VYJkhJAmjZULMXZVVMSnYFyNwHyrj2APkn4y+Bodc8E6zoenaPGplt2nzN5EsqtbruZonhUZRmUtjGVCgAkAV+X1ldReHIS2m2qWdxpMzCeRtpfzVJaR/LQglA+cEkHC4z6ftq/hLUr23mey1LzGFvLBISqsTC6EzDYwY5wGOckgZwcV+LP7SmmXHw98ZeJfD87xsZrqK6szBA+yexuow3mspBBIn8xWBznAPHSgCWX4gaf4nmgvr6Xzp8i3mjMKxqZoWMsLRocDDkk564z1JFa0d0jRvLFo6tHeTviGV5YokjniNurhsZPlzbCMYJMRAxgkeL/DqDTLvTphqNmyG3nt7uO4jWWUna2ZWdtm1ZmVVQAEA4JPXI+i9TtZJNEudQgge0s5kRLL7WVWWRQg2vGI5GZQqlP8Ad808k0AYnirTIPEWkaJqE8UU0qwzaTePuYKsir5QkZhkp+9tEYFs4acZHzADymw0rUNNguGgSUWay3C+XGxRkbePNuc/M0ikISvzdPmY5zn0jw86XGk+JdJu9SefUbi2fVI7Y27xm2htYIilzZM5Aug86QKVG0qUJY4YGvNP+Ex1a4vtMWwth9luJI7FpJoR5ayOXSZpYIwCCHdQRk/dBPJoA+k/hDbRQarY3UbXNncXm9GlQSRSSJlZIwfNA3YYjIOFOMck1+pvgaxuYraH/SWlYgeaUg/eRyrGT5xYP1CuoJ44BIHWvx9+HFh4m8TeN1kuriG10bwtJHc3ZLyW0P2S2nWdHwGAlYqThcN/dGMCv2/+Ej6Rf6dY3It5I/tKPO8sbpjapKLLtDZGdqsARnaQxGCWAB0+myapFcW8soSAPE7rPIhmCSxxsrOYipR1GQSG64AIBrrIpLK8sJ5nV7h4ldooldzKGZs8wxscL8o+XHygHtXI+NNe0TS79pILiG+sZZIYBKrb5opo5CpDxyHhSsasdw4wAvUGudXxSrzpeQMBYH5njuJFWMPEiGQuwfOHZ9vABBwBzkkA3tR8KWevf2dqOnO1teW6FvskPnKkZMe4pPCFZwWVGzvAUEnIUDJnNvfw2X2aaGYW/wBjeEI5lDiZmXMo2E4j+YjucMRj1l0nWbRbhrkxTQb1kjE7ShYysiZ3oYwGZFAPLHJz04IG63iHRJTJDu88LHHHMjBtqABn81WCBmOWbKk4wfTOAD+Vn9sDwYdC+N/i+GMMiT6lLfW7ShgFjnL3DpvP3VG/gdy+TxgV4hosAE1pt8y3SEKrRrLtVnKhHlkIUYjOM4wDj6nP6M/8FINF0GP4xrJYA276jp9heXHkOxE0ckXlsrK5IADQllBxyRjFfAFrbC3837K6qEVEBUR4WMDeWRWBySFBPPJ+XnNAE+qPeSSyQEMRKwlVCu4M+113R723EkEgn37gCuXgltYZJOsM6Rq+GJZlccL5J24U7hnnsGHU1vRXyNeGa4Vl8yBjC4BUNICFG3lRs4YErgDfjpmuGvXme6EkexSzMSqyK7FQz5GzbkNhX4yQQwOcUAdTpEzLcKkYimcFSXaMbpBu3IVyciU4PIwQSRjpXqk2qvbWEdkIp4I5rdpbh95LyszEeW5VQR8gJxnBK5rynw+v2y5g8hAGeWKJ4mdUjLCRDiJux2knB7jrzXrl5JApmtpIgVijEbecCTbnOT5cgYYTdkAYI+b3zQBwT6V+9a+RcRg7UTZkvI6qu113ZVyWXlvz9KeowXcSWl6sckSs8qNPFudRJGFAeXzGLRBjgYIwSe+a9OCQtp7skwLwO/mRiOPBGCdki8B4toQFsHBBGcAE8drM0c0VutskjYbfMGdwkq5CsGt/L+UKysMhiDjOBigDgpZ52RZUUKXZYjlvLj4wA6BhwSeSMnnPGKtQ2EV480qXXlzpAJZnMm2MfvFWTKjPmBjIOMqM85J6uukmeGWWJIfJZdkkLDOGBZshz/q3JDFeT0POaz4p5IRIGtIo4MEMz79+Qm0KXDZYBhkLxnHNAGZcN9neeFTvYzht3l+UXCMBkbiNu0F8KM/fNc9NdXNoT5e5opGYqI35KN8qlgpO1sr0PPQjg13MitNGiPIywlSwdlAJkAG2RGEfzg5A5IbpnGBXO3FjHK6OqN5szKmyPKkO5C7GQ9QDyPUHGTjgAxI50eRRIxdXJkbYwyMnDBCudpMZG7ODknsebMsSBUkVCNsgVQoBdFC4UM2ORtGM9sdOanu4Hs1ghhizcTGRpo/lAiKAwq/7sgh/lLFSBxjjrioJHQqnmPtfKMoDMInzjDdOCxz3AxnoDQAkMEnnrMcwhpChUqojIdFICAg5GCDyOvcYrt/DBXTJlhkuZtk80jecWYqy5KYjYOGjJDc5x1B5PBx4IooWCzyW0hlHmYEpfaUIc/d43EADBzgPkHgGrsF3Gt0sjQLLCPl2CUJHsVh5Z5UjgKAMj8c80AfQNrCNQ0x57RTIsCrHJ96VCAjOT50jAtIWU7hk/KSR2FeY6w07zTNAsPnxhjJANjt5YAU7kZRuXOdwwSBz2zXpXw8vIb6F9HuJUhS53G1TzWILA5aJS+dxwTweMkfWs/xro72V+NttHPOoAZZIWjSRMZDxhVDP2wckZzgk8UAfPz2rJMyyxlQsjMywuisFlYbtgJG6QFlGMH7uemK7fQbe4vrqB7e1ErWktsBdBCpRSVhjluyqYLYIBJAyVUHrVe/tpY5orz7MkEbru3rKhIl6LuLnKqSvK4IweTzivoX9nnwhf+NfHPhTQtItoGm17XNLSe0vhMkd9bw3ay3EJZI8Y+QElQc/7LAUAff3xsh07wF+zZ8JfB13rr2Os3WnPqknh6aGZ5JodQt2uvtUNyqMkscUoYMHw6i6+T5VYV+f9ppUP9kSzfaBe217dSQS27u8iwqZ4nRVU8lm2K2F2k+WSAWyT9mftg+IZJ/HTeHlvxeJ4ftfsFvstRDapE6Ofsmn20txILdIrR7W3YIU8x7d5/LjaUpXxRpN35pjspILeMxzbkcI8cbH5md2K5xP8oByMYBPqAAdG2n6bLFHDGZYp0mWH7PEIrgQgq7Sx/vWyGMgQEBvlBAwCBX0T+zF8covgF8fvhre/b47aC8v7Sx1C2UsktzaaleJA63MjKDE0TpA2SxLB24HSvJ/D8Ok3KTy3DJCmmxzX0slw6oMxqZEkDOu5UyVz0xjJ9B8J+MvGV3qnjO51+2uBHJa3/8AoUysyM0VtKphYfLkSYXdnJAzgE0Af6VPhLxPb+IdA0vUILoIt9Z280bpLAZGae3BWSMkYdSrKeQST7mvQtS0mDVdPksphHd+ZCu1N2zZI6ExF5owTChXJJAJ6r7V+LX/AATH+PMHx3+AvhiDz/7Q8Q+FYIbW5s7y9ZZrh7Yqf3k4clYnAdVLHaC+CMcV+w+i3PiRbWR75ltbeRHjjtUlFx9iRS58xJFZ1lU4Tau75VHX5sUAfiD+1FPq/wAKviR4msNk6aTNGbrRvMG5ZYpf3hKKUbbskOwHaB64yMfHfgHxJ4k8U60Gnd44vtMz2xnuZngWSUyIiIpQPFyATubIORgAc/r9+3H4En8ceEovEXhu2Davo97FBJJJaiRLywmRYb5lby2EQDlSeuAh6A14D8OPgLpunaJZXmqwk6lc2aTwQQyw2SOUUhjcTKC0yoMZC8jd1Gc0AeNW0d1e37w3SG8eIJHHNFK0QjlO6FhDE7ZlnwuNu1i3lfLkAYzPideeH/hB4V1Hxp4u1uw0XRLC2knZ7+f7M00jETw20QIybneVwsanBYEjk46X48/Eb4Xfs/6JqXjrxxImnx6XavJZwzT/AGufU9UgJaxttPtioMt2zOSCVyqyHJ55/lR/au/a7+Jf7TviSa+8R391YeELW6caB4ehdo7a0tImdYmmjjws1yYwpO4Ngj5cUAd9+2B+2p42/aD1B9F0aeTQvh9pc3kW1hp8ksZ1UhikVxeEzF5oNiRhVYnrzjOK+BYgyyTuirkxSCRVDMFcsMDGcg7j7jI71oRokkbRRuSXZAFZmVth5AYgEcNnAJ71e0i0jxdPcLmNhGpjUndueQ4wSflAA3e4B7UAchcLIHCIjbnxuVQTnggHHJznPH0rUWwuEHmzwsskcau4kwpcMVXBExBJ56AHkdBg1tywafFdmWN3lZdzeVhip2tIcxyDttCAggHORipzP9vnLXQAtsFnXcVd+uBGdpxgnOPw6UAYscQmDOyCNYkAUggAkc54+8+4n2zVy6lklit3uJEkVYztEaKuEG4qGAHOCBnjoOx5NndbqJlKBIYgVAkLNI6sy4GMARhWIxk8559BYs9Ok1WS3aK1VbSBcurb497k7gqMJG3O8SnAwoycY4oAdouj3+qzW0dnEqRSMPOuMHK7C6OzOG+QeWxydvAxXvOjabBoUNrt2eZJtWbkbpZQ4Ibk5fLAjGCCSckcY5aymFraSWtvbok8piSJUiXAjj6jO4EMqsoDEHPOccV9v/sj/sb/ABB/aO8baSLi11PRvB1vcRz6hrt1byRRG3gdS0MSuo3lkEm0g4yDyACSAUv2d/2ePit+1V490/w34Ztri38N2ciDVvEjwulhZWkJ8uQpIQDJL8pVVI43EnFf0I/D3wB8Kv2W9MsPAPg7SbHUdc8q1ttZ8RTww3GpaheNjzTHOQTFb+c7ExrtTOCxyRt+tfg/8DfBvwK+G0PhXwfpsOj+bdK0Atnt0v7+6Ehlmlu7jcTOjssuU+6EcBl28V5Vrfw6HivxXdxappL2sGnJczCaC4iW5e6blVMnmqLdC5JJAYkAYBwKAO28PeLRaz3TJBu81DHDPHHiBJGYgtMoGIgreYMgnkEbSKwdU8Qaal59muZm1bUr8y28NouFtoLgvmKZmkKtJgFQMbACWyOte3+EvhlFaeG1t4Lc28D2+xprk/vIlZQzuF2MXO9myTjOeeleI+NPBmnaZeSRaHp8ktzAkk9zeSK0zqyyK+63iYkhzucZzjkD0oAv+EYL61l1hdSjVY3eOOMjIiiwQFZTG5WViGGQM8kBucgbK63ptpbm3XUE87zmhS1LbpHMjEmZYgxbJIOCMY9DXB2BvrHT7y/vpLySadBK0att8gLgbUXcdpzyehGAfrw3h/SH1TWLS9mvlgih1eU48xw7BG3oAVzvTzJVDfxEAhiMjAB7LqPiue30udsR2iiN5PtlzNIhiiRm2+WpAbcGHHY47mvlu88Za1e21+Enn1wrLOYoYZU2ZUsEeJGZVHKgMeW4yeTXvPxB0231axutI015gbaBPtl5gKsivtYxxnHMmSGyc/eOCc5HzVoHwe8Sy+Ibh9LDS6dI/keVcGKSIPKPKWYh1ym3e7Dr8y5J9ADm0u7vW/7PbWZfNa3idDELh5pDG53IFjtw25i7KDnjA2tjt9K+FfE0uktb6dM+97uCNrUvG8flp5YTyRGGIZRtCgdP3XTpV3/hnb+wNMh1Ka7nurkfZ2upI5GtlmDSMohQiP5VWULgpyQRnPOWv4Xu7fUZSblIGt1aeys7lY8mONAsaJGwD5PJLbVBLZzQB0uu6FHe+bq4EckEyRieMNIZc7ArqhmOGTcWyOPvH8Pk74g+AL5buG90yF4rYuixlrUtawSIdzt5kcZAODjknbsLYBLZ+tPD2p2eq6zpmi3sckLxi5ab/SVntLhFVCpJglP74usi4OCpIAJycafxc1zwloHgzUdMjgcySKjNIzBI0klQjMTO4LSYChhycE+gNAH4m/FvWLzQr26sLq88iW6t1NjbjyGmnD7F3GSL7yhpcg5XeFxnIUVj6drpmhEEUBitNMsWjQtKVa61BYERpxC+Q8qDOScfNIqgZHPLfGifTL3xHJdqy3E6FJU/0gmVGRuUMgX54xtjAzjp0wDXLeB7q58S3KaTBFdx3eo6oYCiSRuUh+6XeRTjyQRuJAAwMHJFAHvng6W0fVtGfWb6UwLGLyOygZJpopSNyCZVTlwdxbK57g8Gv058D+JbCWytby1huHRbZDLGSqtHPiOSMhm5jdoSzjCnIGAK+d/hL+z/AKTasNcuCtxcW2nGLdelQvnMqIzIJOEdUYgYGcHjNdw97rvh2NI9JshFZW9zdQzQECLzpEYmCUlE+dSdoLZyDJwpGRQBpfEHxq9hqrGNHmsdVuLC1jjCB4sXtm0dxNhhjcGeYjqGLNs4RjXx9da74pfxDq9pawXd9penLJazJGjLDO2ZXgdmlfaqhyAUG7JRWzlUr6S8f/D/AFHXk0zXtN+1yaxeIrT2IbEEdtKQjvGUXIIckAZBbGTxwXHwNceGo7p7OyZIGsVubncc395NtCsH2kjPmgEbSVGOpNAHjfwn8Pw6NqreLNYmh0q5gg2ppzTvKz3koMqS/KvCCCSDAClvmbGeo5348+IbnxHFHJb/AGiHUbf7LKY0uFNxCnzPBcypCd3ks/mZX5SNyq2OTXq0NrPb6M1/eIBeai8s5WG3KvZLvniVN8hU7sNk8DmT5Dtw1eZy6LHMNf1bUNyXFvElmJfKSaWSFRM6mW3WbDjNyiEjsFA3HJIBw/w51/xBoTWGvM8l3qrS/wBkW1gI0j8sOsko2u6bgwcxkFurA45OB+w37OWrGXQLeTUolhv5D5szTq7ytuBdsNtBEhYucnk55yeR+NWg6X4jtNZ0/VIjkG8kW6aS4UNPcxrO0JSFxyi2sUYBYZLdAuRX6a/Djxhqmh+E4rua1kiha3S1lu3XYZrhirGGJ5ApcrMEyRgBW+8RmgD9A7j4g2cCvpjXMKqkDSyxEBGCoVjMgZhkzHCqeSSD0NbGgadY+LSk5uECSZ8m0YSMJNrBpCwxyoRUOeOwJOBXxv4G8VnXdVSORYZP7RSW8na4ihmjs7eJTJD9qa4UogLhVMZ+YlgvU4H0FaePdH8MWGp63NNbWNrYSyqBFI6ReYh3RiFg21FLjBCnC9cHGKAK3xLtbPSdYttFsrO2gTUM/bbsqnmqqbEEfmeUMDKyHnBwcZPNfPfj21g8IWOtnTbdZLm/gaY3o+0MY7b7OqSxvMHZU/dqoJI3Ejk4wK7HXvHukeNrnTdVFyyRXIZ4ZPO+YiTcEUPgByM9G4yCTyCK5P4n6hLceHpLXR7eOUQwrKTKgjluI03RMpYJlwwzwDgng9DQB8leEL+Y+L7Ka6EtrYTG5VjcNF5VxBAHlUQuVG+YupUhl+YgkckFfsDwvqs1uoh05diXbxyTlVTIyBlFliYKilfLyMEgEdcCvC9O8HvfR6OkYUxXkqajIJFkBsnjhkQLLK6YUfvZWIVcAhfmPb0LStTvdMuraytSbqxiEpjlETNbPc5j8wPM5GYS7KOSFyMA9qAPzO061t7e0QwxiM+VaNuBYtlobaRvmYk7S7ucZx83Srd1cTJdPGr7U+0JFgKuTHJK29C23JU5PU96KKAPWNGVZtIuo5VR1WWeYZRd3mM6ozlwMltpI5PeqE8rxWUgj2IAl0mBHHjbHcsqDG3svHqcDPQUUUAbPh+2gcRu0Y3iaBQysyEBmiQ/cYc7WIz15r0q7H2NILa1Z4LecyvLCjuI5GjSFkZkLYJDc0UUAeWfEXRdKuWcTWFvIJYmEgKYDZ3yHhSMHeqnI5z9TVH4VWVrHOYkgjEcQl8tMEhNq4Xbk8EACiigCHxroekx6Te3iWEAuY7oQRzbSXSEtLmNctgD5R26jPWuA8L6bYSM8jWsReKSJ0YArtYoCThSM8gHB4yM9aKKAPRtRmlTU7e2SRlt7iJFnhU7UkVtqsGUdflYj/8AUKpCytZNttJCrwM8oMTl2U4bC9W4IAAX+72xRRQB7H4Bs7afUb8TRCTy7VUQuzkqgTaFDbsjAVcf7orttNsraOWcJHtCxhQA8mMbIwM5f5jgAAnJA4B5NFFAHA38kkfimWFHdI1kEgRGZQHVGCv8p5YADB61meNdV1Gx88Wl1JCJbafeF2kNiaNBwykD5WYHHXv0GCigDJ0+eWXSdsjb9tjC4LKpcM91bFm37d2cu3fjcQOK49LeGTT7wyRh9moOy7skBjHKSxBOGJKrknOcc0UUAed+L7CzjFhItvGHZ1kLkFm3qgAYMxJUj2xXmmpgRaZqZiVYzEYDGUVVKm7MkVweB8xdGYHOevHNFFAGZ4HRF1BIVRBGLmVAgRQNqTLtBOMnGB719s3Vjar4Vs2WMgwojxESS/I6zyKGxv5baACTnIAByKKKADx1ZWtxaaX50KPusrck8qctEWYgqQRksc465qbSNF0ubRYmktEZm0e8lJDyqfMjkt40b5JBghWb2OcnJ5oooA8f8M2No2n6nugRihYKTkkA6hMvJJyflAxnOMZGDXMLp1nNfvcSQ7p4JZJIpRJKjo6xhlIKOOA0aHHTK9OtFFAEN8qvPZNIokMZjkTzQJArusG5gr5G47jk+9bvh62hEPiZNrlGmgiKNLKyeXI12HVUZyFBAGcAZoooArak7RrOqMUDQxTMFOAZY2SKNyP7yxkhfQHioJUVNFwo27raSQlSQ28pF8wYHK9OMEAdsUUUAcNpxObMdftSxi4J5Mvmn94WY87jgc9eODXReGSbnRg1wTOx1m8g3TEyMItsS+Wpcnau1iMDHWiigD3/AOHGVubGyBJtLoRCeBiXjceZGuAHJ2DDH7uMcY6DHT+N7aCLxLqNpHEi28KxpFCB8iK/lswAPXJduTzzRRQB1XgbMOjt5bOu1WKgO5VSroVKKWwhBORjGDgjkCvZZwJhpksgBkmExlKgIHMQLRllQAZDMxzjknnNFFABrgETWnlAJ+5cjaACCqOykHtz6de9WVJneMSHPmz6cJSvyGQS3Chw7R4LZBI+nSiigDn9dH2SYm3zF5rXKPglspG8ZRBuJ2oCT8owPavO9QVTeyggYNvJlcfLzJGp+Xp0J7UUUAef6LawRSXEyR4ke5v0ZiztlI0bYpDMRtHlpxjnHPeugtYIZrDTTLFG5vdRmF0WRcygh2OePl5/u4446UUUAdXb6ZYQ2OrXEVrHHMk8yoy7gFCQjZtTdtBG44OMg85zVRYo3+wF0DN9jkk3NksX+ZSxY8k49aKKAG64DbpJFA8kCNapdMIJZIWafyHm3s8bBivmc7SdvbGOK3vDbtcwWM9wfOmjtrdkkkwzBmdAxyep+vTqOaKKANW2Hm6iIpCWimukjlj3MFdHkYMCoPoBz1B5HPNerWV3c6bqelWdjK1va3EMomt1w0T/ALq4lDbHBCuJMsGGCCSQeTRRQB5vFYWd7rmj2V1bpNbS3ETyRNkB2e4jViWUhuVJB5xg1+9nwH8O6HpPhnw5Dpul2llE9ghdLeIIHKysoZ8ffbA6nJ75zRRQB9iafHGsI2oo5KcAfdAOBW3H0PsikY45O7PT6CiigBydc984z9QSf5CrCAHk9fXJ7MwH6AflRRQBZXnAwMFTnj/a9abKSqOVwNsZYcA4I4B5HPFFFAFfT3aaztZZTud7eJ2bAGWZSScKABz7VHJI66q0II8sWDy7SqkeYZQN2SM9PwoooAnYDd07I345HNOYDB4HQ49uO3pRRQBWP3v89wc/yH5VNkiFyDgqDt9sIccfhRRQAisSpJPIC4OBxnr2pqclSeSRk/XBOaKKAEl/iHb5T09CD/Pmo2J2jn+I/oTiiigChKzKykHBwOePVP8AGpySQ4J6EAe3NFFAEqAeWpxyUJP145psv8wf0cAfpRRQBTbp+IH5FgP0FSScROw6hSc9eQGwcHr0H5UUUAVH4VsfwtJg9xgrjn8TV22AMbE5JG3GSe/tmiigC8AMHgdT29Mgfp/KopXZRwcfMR2PYHvRRQBKDkL7lQccZzgHp7VG3f22gewwTRRQARfMoY8nJ5rQsVXzJDtXO1R0HcPnt1wBRRQBm3PEzqMAKXwAAMck8H6iqC/Mxzzxn8ST6UUUAPQ8sOwBI/76A/qarSE5f/dB/EhT/Mn86KKAMG8JLOp6bVGMDocZGfSuK1VVFxGQoziLkjP3thPX6n+lFFAD7oBHCqMDy1OOvO4ryTyeAK5HXHdbqLazASQ7XXJ2svmSDBXp0UA8cgY6UUUAV9EjT7WDsUkOACRk8gZ6/U16zaEmFRnhGZFHoqHao/BQPyoooA0RbQS28okiVxk8Nnsykd+DkVnqisgDAEDZwenYdKKKACSKMEqEAXJIAzxyehzwKwp0UToQB8ygtnkE715weB949PWiigDEv1WbUrNJVV1jQyplQGV3jmjc7wASCgAIzg45FXdZUf2feKMqPsEoBUlGAMcg+V1IKnHcHI7UUUAcBr+l6fcaNBDcWsc8ccMIRZt0pG2PglnYlm4HJJNfEHifRNKsPiNpE9nYw283mFfMjDBgpLEqMscDgdPTHSiigD9CfBRJ0mHJ/wCWCfXggdfoava2zC0nIPK+aFPcBVTAz3A/rRRQB8JfGqWQadfYdhiKUjBwMlBkkd6/lj/bPke4utUsrhjcWt1Jdy3EU+JvNkEsqh2eQFgQoAGCMAAdqKKAP55/iFplhFqN6I7WJAt1NgANgYlIAxnphRXnekRxrcphFws7kAqCAUTK8EY6j8e9FFAH6V/sookmupcvHG06xW8ayeWgIR0XcuAuOcnt3r+of9lu3hs7bTHto1iaSzsA5XJLCVk8wHcTwf07UUUAfs98OVVPLdFVWmtrdpCqhdxVQF4AwMADpX0LYgG3JPJx1JJ7qv8AIn86KKAI4SRcFQeN44/Bf8T+da87MIpgGIwpIwcc7GPbrzRRQB5ZcEzCaOUmRGaQFXJORnbjJPox/OvFtbiih1krHGiqsUm0bQSu2Jiu0kErye1FFAHA+JoYxpVzcBR5pjcF8k8GUKcKTgHAHIGa+UYnbS/HFnNp7G1kuEu3naI8SvEE8pnVsgsuTt447UUUAfQV14g1qDQtQuYtRuUnhtbaSOQMCyu0+GblcE49c15t4UvLrV/F/iSy1OZr21urWze5gn2skzXFuzzb+MkFgDjOB2AoooA968D+A/B2majLd2HhzSra6mKPLOlspkd5kVpZGZycyMWbLdeetfTOh2NpbQIsECRqoAULnCjaThQTwM0UUAek6ZbwOI98athGIznrux6+hNduttAEQiGMFlZWIUAlV+ZVJHUAsxx7miigBsijYwywBRl4Zlwu0nAIPy8gdKqQu5dQTkfKvIB4BUY5HpRRQB0EUUU24SxpJsZgu5QduDgY444rYiijSPKoq43gYAGArMFx6cAflRRQBaBKjI4OW6Af7NIzuVUbjy2D0HRmA6d8AflRRQA24OC2ONrOo9grsB/6CPyqlGzbH5P3UPXnJbBOfpRRQB+cv/BSbwt4f1v4E+ItR1XSra9vtLtZWsLmXzBLbF0JbYUcZyfXNfzKaDbxfZhGU3I0drGVdmceWPNcRjex2pvjQ4GBlBxxRRQB9K/DC9u4dUSGO5nEUEBtYkaR5FS3uIyk0IEhPyMrsOem44xmv0Ntz9n0uykgAikNvHLvjAUiRCu1lIHy/dXpgHHNFFAHqPhuSS5tj57vIRJC4YsQ27LKcspBYYA4Jxx0qx4lu7mK2ghjlZIxLI21cAszAkl2xl+g+8TjtRRQAmjOxbT1OCsqXLyAqpDOLFGDYI4YNI5BHTP0rn9Rnls9bghtnMcR1c2pjwHQwFypjIkBzx3689aKKAOq8T2FpDf6FaxxbYLnyzPHvkIkLXkqtlmckAqijAIGBXivxCsrPSrzUItPs7S1SQRysY7aAuZGto8uJXjLKT3wRmiigDx61lks4rf7M5i860szLt5EhkuRvLBs5JxzXverzyJoCyIwV0kt9rKiKRv0y3lbovOZJHPP970oooA/Ob9t8/2n+y/+0JDqGL2K38D/AGqGO5USrFcW9gl3DKgcHDrcAMPcenFfxTSku4diSzMjFiTknHU0UUAXoJpUyiyMq+XOu0HjBViQPSr4dzLYqWJVbddoPON0gzj2+ZvzoooA015huM87ZYgvsCHBx6dBVl0SGzt5IlCOyKSy8E7wS30yQKKKANpoo1kv41UBFsS4GSfmLckknJP1rg5QEkfbkYYgckkcsOpPoBRRQBPD291RT9COR+p/Or8P/HlqLcZRIghwMqHY7gp7A4oooAR/ltbd1+VjAxLLwSRkgnHU/MeevNZMrFY1IPJRn5APzgthhkfK3HUUUUAQKTJGWcl2kd95YklsFWGT3+Yk/U1SV3LzgsSA2R7HYvOfWiigCxFJIsqKGO0BWAODgyYLnn1NWgTLNZ+YS28OrEk5KlskEj3oooAs6oBa6xdxQfIkLMsa5L7QN2Bl8k9B1zWxo3zR3MjEmSILJG+SGRw4+ZWB4NFFAEGtov2aR+dwuI1B3MThkbPU9TtHPXiuSQlUkYHDKuVb+IHZnIbqDkD8qKKAK+9iN5OWDJg4Hcc5GOT8x6+tUbgkLIASP3jrwccfNxmiigCkrEuiE5XCnHudwPPXpX60f8EXUW5/bs+H9vOPMh/sDxiPLJKj/kCzsOVIP3gD160UUAf2l61plj9usoRBtijlt9qrJMmN1suclZAWzk5yTWNfRpZzsbUGEs8jMUZgSwAAbJP3gFHPX8zRRQBzt5PMs9sFkIDtIXHBDkoGJYEYY7gDz6D0ryvx9qN7Y33l2s7RK13DGflR28uSJnZVeRSVG4AjBGO2KKKAOo8FSyXEKNM3mFkXOVUZ++c4AxkEAj0PIwa9Wh+SS3Vfu+Sz4PzDcgj2nDZ4GTx0zzjNFFAHlviskXzID8qncoPOCsrgEZ74Rfy9zXmGt6Tp13K7XFqkrFLhiSXGWVQwY7XGWyBz14HPFFFAHgN1CmnaikVl5ltG2prCyRyy4aN96srbnOQVABzzhQOgFfkr/wAFN9NsdP8AGXw/urO3S3uL+1SK7lQvunjElzhX3McDgdMGiigD54+H8UcUHheyjRUtL68Y3kCjCXBR1VDL3barMB6Z4r2fx4BaDS1t8xJJM6ugZijKpZFBRiRjaiDpyF5oooA86Z2g8QeDWiwjXC31pOQq5ltijZhbI5T5F/KsXQoInvtbhdA0UevXpjjJOxDJcMrMq54bDNg9RnjGBRRQB9k+A9OsV0fUMWsIL2bJI+395IotyQHk+8/J7kmv0a/Znghm+H880savIojKs2TtJxkqucLnaOg7UUUAZ3xVtbe1vTb20SQQ3T21xPHHlVkmTT2lWQ4PDeYzHjAJPNct4RtoNQtWS9jFwgvYmCSFtu7LHJAIycgdfp0oooA6XVSTfPDkiIBGCKSoDRxDY3ykcjJx6ZrsvA8aSWlvI6K7vPtd2G53URbwrMeWG7nB9T6miigD8eP+CltvAvxc0OMRqEOhWJI56yXN1vOc9Tk/TPFfmL58sbSbGxtkEajCkBFbCrgjkAAUUUAUZZGmeUSkN5Y3R/KoKF2bdsKgbV46DgdgK564jjN0CUUkOpBwMg57HsOT+dFFAHofgS2gm12GOSNXQzOCDnkK7Y5Bzngc9eK6TXflUSL8rmRskcZ2l1GR0PCjt79c0UUAZlpLIbjl2OeCCcjGyRunb5sflSoP3l2Mk+XJsQkksqNINyhic85PeiigDK+x20ssCPECssV00igsodkhLIzbWGWB6HrXOyEqgAJwGyASWGVuIwpwxOTgn86KKAJ3ZmOmoT8k0QEijAUhklLAAcLnYmcY6VVceTJciPKhVnKjJIUhQwIDE4Of50UUAce0shlPznkOxPcsWwST3PzHr6561SuFBlspCWLyS229tzZOSynvx8oA4oooA0NXuZxeG18xjBFHmOM4IjLvuYoSMqSQM8095ZEtJtjbd0sJOFXGQuAVGPlOO4xRRQB6H4LnmS5sykjqW+ygkEg4MsoIz2Hyr/3yK+jfiBDF/wAI1pV/sU3bLGhmPLbXgVmUKflUbiTwBzyKKKAPmrWVC2kUozvOpNCSxLDytqjbtYkD64znnOa/Qn9gm1gu/jt4RhuYxPFpnh2/1CwjkZmS1vZNMHmXMalseadq5JzkqD1oooA89+N9/eaz8QfGl7qlzNeXcfinWdlxK5Eq+Xu2DcmMquxcDoMcCvFLB3e/tQzMRIIt+CVJ3SENyuMZHXHr7miigDovFg+z+GvFMkBMbyWMCOyk5KyrE0i8nhWLNkD1NfDV/wD8fMC4BDWiM2VBJbzOTkjINFFAH9D/APwQl1nVIfFfiexjvJRZvDC7Wx2vEzJKxQlXU9Cq4+lf172c8smlWRdyTNbRPLwBuZ7dSxwBxknoMAdqKKAMvXdK0648J6os9nBMJNOu5nEq+ZmUwFtwLE7eQOBge1fDc9nbLZyMIULaXpuqyaezgubZ1QRqULk5whIAbI5oooA/jY/4KY/ETxv4o+OuuaTr/iTUtS0vSNUkh0zTpZI47KzjcEt5VtBGib/3afMQWAQAHAFfmlqbsLmSPcdirlUJyoOxecHv8x/OiigDd8Nxo9vK7IrMI2wSoOMqcnBGM8detdRFDEtreMEUMflzjnAAwB6dT09T60UUAZNpFG8cjugZvMABPOAXUHH4E/nWOxIVQDgMzIfddyjHtx360UUAP04CW+jt5AGhlKrJGejKJo3AJHP3kU9e1erSW0FpG32eNYsFMBSSBuXB4Ykf4dqKKAPdP2evDujeK/jN8PtG8Q2Kanpl1rOmxXFpLLPHHNGZGcxu1vKjMhYDI3YIGDxxX9fXwv8ADHh/QdBuY9G0mz0yO2sXEKWUXkIoijSOMFUIDgIMfNnPfOTRRQB9IWdzNJrOk28jl4YYQIo3CsqbERVI3DqFyM9eT6mukstL066sLqS4tIZJJLq1d5Nu2RmlkjaQl0IOCxJIzjnpRRQB2F5++0vyZPmj8qMFcYJC4I3MuC3vk896+eL+GNdesYAgENzclJ4+dkqszIwYE8/KAPWiigDyHxLGguXgAxC8rK6AkBlDyYUkHOOBxntXG2FtBZy6vLbRiGRIJI0ZWYlFZwDs3MdrYJ5HI7GiigCeyBj2RIziOf7JJKpkdvMeRl3lmZie54zgdgK9f8DotvqV2sKhAIpSONxBVExhmyRyM9evPWiigD2B/wDTdHgjuszIJUYKxOAyszLjbjADIpx0yM9zn48+MVxPa3V7e28rxXUMbLFMrHdGpuNpCqeAMAdu1FFAHMeBL+7k8XaXI87lm09JTgKoMgcDzCqqBvwBk4ycZOTXn37XGtapY+HLqW0vJLeS5nKzNGsY3hVuFA27MLhWYcAdTRRQB+L+pE3keqz3RM0yzIgkcndsjad1U4xld3Jz175r3T9ny3givZbiOJEnWCILIqgMP3+ePxJoooA/aPwjpljD4ItriKALN9tt4jJ5kpZo0RmVG3Ody7uxznHOcVxOnWdrPrUUE0EckS3LzKjrkLKSil1PVSVkcHHUNg0UUAe0S2dquqoqwRhYGVIVA+VFa38wqFzjG855ri/iRaW0ejXsyRBJEBKOpYFSyR7sYbuWb86KKAPMPCVhZ3nhCU3dvHcmJrox+ePN2Hc5GN5OME8enavnD4gW0Fhr2hxWcSW8VzBfC4jjGEmJmmUNIv8AE4EaYb7ylAQQQDRRQB5d4eke41Wxt5jvhacu0ZACs+1I9zbQMnYSPx9a/SDw3BFffDuZrtPPNqLdbfeWxEPIR/lVSBnc7nOM89aKKAKumO1pa6fbWxEMN/qWnpeLGADcIVBMcj43GPIHyggfKOOBjx74sa3qwTxLpwvpxYw/u4rYFRGiZHC4XOeOuc+/JoooAm+B13cX+k/Z7yVrmGDxEkEKyhWMUQtBJsR8blBc5POTgZzgV9B6n8t3rCrkCC0tjCMn90XklV9h/hyFX/vkHqKKKAMjwIWnbX4JnklhjuEiRHkdgkbXPlsqktlQY1UcHOBXo0mm2KaW0K26LFDfKkSAsFRJYSZFADcqSASD6UUUAf/Z</stereopairdata>
</file>

<file path=customXml/item1564.xml><?xml version="1.0" encoding="utf-8"?>
<extrudness>0.3</extrudness>
</file>

<file path=customXml/item1565.xml><?xml version="1.0" encoding="utf-8"?>
<CamOriW>0.99418</CamOriW>
</file>

<file path=customXml/item1566.xml><?xml version="1.0" encoding="utf-8"?>
<extrudness>0.3</extrudness>
</file>

<file path=customXml/item1567.xml><?xml version="1.0" encoding="utf-8"?>
<CamOriY>-0.0174425</CamOriY>
</file>

<file path=customXml/item1568.xml><?xml version="1.0" encoding="utf-8"?>
<extrudness>0.2</extrudness>
</file>

<file path=customXml/item1569.xml><?xml version="1.0" encoding="utf-8"?>
<FocusDistance>541.536</FocusDistance>
</file>

<file path=customXml/item157.xml><?xml version="1.0" encoding="utf-8"?>
<CamOriX>0.0523437</CamOriX>
</file>

<file path=customXml/item1570.xml><?xml version="1.0" encoding="utf-8"?>
<CamOriW>1</CamOriW>
</file>

<file path=customXml/item1571.xml><?xml version="1.0" encoding="utf-8"?>
<zdepth>2</zdepth>
</file>

<file path=customXml/item1572.xml><?xml version="1.0" encoding="utf-8"?>
<CamPosX>321.962</CamPosX>
</file>

<file path=customXml/item1573.xml><?xml version="1.0" encoding="utf-8"?>
<zdepth>2</zdepth>
</file>

<file path=customXml/item1574.xml><?xml version="1.0" encoding="utf-8"?>
<zdepth>-3</zdepth>
</file>

<file path=customXml/item1575.xml><?xml version="1.0" encoding="utf-8"?>
<extrudness>0.3</extrudness>
</file>

<file path=customXml/item1576.xml><?xml version="1.0" encoding="utf-8"?>
<zdepth>0</zdepth>
</file>

<file path=customXml/item1577.xml><?xml version="1.0" encoding="utf-8"?>
<extrudness>0.3</extrudness>
</file>

<file path=customXml/item1578.xml><?xml version="1.0" encoding="utf-8"?>
<zdepth>-3</zdepth>
</file>

<file path=customXml/item1579.xml><?xml version="1.0" encoding="utf-8"?>
<extrudness>0.6</extrudness>
</file>

<file path=customXml/item158.xml><?xml version="1.0" encoding="utf-8"?>
<FocusDistance>541.536</FocusDistance>
</file>

<file path=customXml/item1580.xml><?xml version="1.0" encoding="utf-8"?>
<stereopairdata>/9j/4RdMRXhpZgAATU0AKgAAAAgADAEAAAMAAAABI5YAAAEBAAMAAAABDYAAAAECAAMAAAADAAAAngEGAAMAAAABAAIAAAESAAMAAAABAAEAAAEVAAMAAAABAAMAAAEaAAUAAAABAAAApAEbAAUAAAABAAAArAEoAAMAAAABAAIAAAExAAIAAAAeAAAAtAEyAAIAAAAUAAAA0odpAAQAAAABAAAA6AAAASAACAAIAAgADqYAAAAnEAAOpgAAACcQQWRvYmUgUGhvdG9zaG9wIENTNS4xIFdpbmRvd3MAMjAxMjowODoxNiAxNzoyMjozMAAAAAAEkAAABwAAAAQwMjIxoAEAAwAAAAH//wAAoAIABAAAAAEAABG9oAMABAAAAAEAAA2AAAAAAAAAAAYBAwADAAAAAQAGAAABGgAFAAAAAQAAAW4BGwAFAAAAAQAAAXYBKAADAAAAAQACAAACAQAEAAAAAQAAAX4CAgAEAAAAAQAAFcYAAAAAAAAASAAAAAEAAABIAAAAAf/Y/+0ADEFkb2JlX0NNAAL/7gAOQWRvYmUAZIAAAAAB/9sAhAAMCAgICQgMCQkMEQsKCxEVDwwMDxUYExMVExMYEQwMDAwMDBEMDAwMDAwMDAwMDAwMDAwMDAwMDAwMDAwMDAwMAQ0LCw0ODRAODhAUDg4OFBQODg4OFBEMDAwMDBERDAwMDAwMEQwMDAwMDAwMDAwMDAwMDAwMDAwMDAwMDAwMDAz/wAARCAB6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f7P3gz4KwDtp95jcO6nWIUiARB1CdI3otAcK3H3ulvKG+g6E6Hur+TQ9tp26A8FTpwjZJsMJq5zmSdCJ0Vusj2sA7iCrVeDsdMyBwpnGra8OboQZASUmr4I8OUnM3QJgAz8U7XAqSWyt1g5p0BTqJY3cHRqFJJS0BMytjAQ0RuMn4lOTBHnohZGXjYrd+RaypvYvIE/1f3klJY8NEJ7W/FZOV9a8SuW4tbsg/vH9Gz73fpP/AANYHUvr080ZePU11fUumNOXbsEUvqaz1G1uc6X+/wBWttjP/OEeCRRxB6PLbULvQmbSw2hoB0YC1m5x+i33u9n7/wDYWe5u13CwOjdazMzMxut5VgY2/wBZmRj1tAa4Emqr9I53trxmsp/M9SzYuiyXCS5hDmu1a4cEH6LgkQYmigEFrvdAMwgzuckWvedAn9PZrykpaxgB81Ws0RnvgSVXcXOPCIU//9D1QCE6SSSliAeUgAOE6SSmLy1rS5xho5QabK7yQ1pAHB+KexpsfsJhvglGPitLnuaxp7uMJAopnseDoURZGV9ZunUCGk2PcdrB9FpcRNQ3v/0jnbP0fqWf8GsHN+uttzmsw9GWPoa1zRALMpxx63b7B6jtuy272sxn/wA0nUT0VoHsrbqqWh1r2sBIaC4gAuOjW+785yysz609JxI32cvNTiRGyydlTbGO/S/p7PZU+uuz/oLzrqPW+o5WJfa+1zd+BmWGCZJouGHjOc8+57q6t3vd/pHqtnfz+WPDP6S3/wACJThj7n+XyrTLs9nk9f6rkaGwY44LahB/7cduf/m7FnuJc4vcS555e4kuP9p3uT2lrPUe8hrWlxc46AAHkqpldQqoLG1tOQ58OIrIIDDPv9T6G72+1ifGJOwWk1uWwudy2z136wM/f6a4/wDgFf8A5FdDW9ltTba9WPG5pIgwfIrDyGj/AJ09Tr/0vTHf+eD/AORSGhPkVf2JuhEnoWK4ciyyP87euj6Vnb6xj2auGtbj+LVzH1acX/V6gkRFzx97A9alO71GsZJsOrWjk7RuchkFmXmVR0AeiAaNXEKFp3na3jwQ8N32xgIPub9P4fvLQbhtrq9V/tb+aCNXR+6FF1pfeltB2IXNmY8T2TMxyBpye6s2XsaS0jto0cfNW+n4tlpFz9KwefH+SAnGo6HUoFnXo//R9VSULrRTTZcRIraXkD+SNy5PN+uGW4ubi1tqA0Dj7jp/W/8AIIgEqt61z2sbueQ1o5JMBZ+T9YOl4xIfbuI7N17SuHyepZ2SZvve7Ud4GoVGy5jWuk6kRA8XMAb/ANIJ8cRO2vktMwHqur/W17S4YB9ga47i3a6Q286l2/8A7j/msWFkdSzcnJHqWGTY1s8mPtFdW3e7c76F2Qza39H/AMGsy7LBZZLTOywyAYP6LNsdt/tWfQVoH9bGh/nxr/6F3/8ApBP9vhNEareK0WOS6zHeTLi7FJJ1PGbfyg4Y1wx/K6SPvddYiY24DHJgQMc+PGHk2/8Af1HDbF2ECTpd0keGoptej3+iGhb/AMmWE/8AlVmu/wA7NR8/TKzf/Tn0ofdSqzwB0h8f+Ut//Szlb6j/AEvO/wDTt0wfdUj1/l+8oPQZlfqU5DNoeXB4DTwTJj/N+kueIpbitex24yWNbJG8tgCqypoZZb9P1fVZ6f8Aobl0trtpe4cgmI7a+aoDBwRjtxzULWsJcHPdL9x+nL6fd7/3E7FMRGt7jZZOJO3ZtVh/pM9Sv0n7Rur52kD6Gn7qx7Wz9crG/wCl6cR99d7f++rYqaGVhrWhjBo1rQQAO30vcsqz/wAXOKP9JhAfhlNUfU+UvyXdPs/Nr/VUz9XW/wAm0/jS1aVNzaOpY1jnFga5/uBhw9v5n8v91ZP1SM/V9w/dub+NYatK6pl9bq3jR0iRoROktP7yU/mKY7B1MbKswsivKqEMeN7WuHLXfmWMB9v9VbTL8rMLb5L2uHsIPC4vFy7MZ4w80lxeGtpyDo2yNPTdHsryf/Py3+hdVGJf6Vjgce1wO48MePo2fyd30bEwx6rrdTJ6bmMAe5oIOunOv7y1emV1MpYYIsiHSf8AqVctL9ge1u53dnKzMzqL6HkMp9Pxc6J/78oiV7//0umv+v3SMsW9NbTlY+ZYxzBXfVtIO3d79r37PYuXvtcGgs+kSNPyrLDzZ9dM93+jfkD/ADG+gtFx/gpoCjYWE3Xkhfbe6BXW4jTV5DBz6XH6RyYU5ThDnsr002Nnn1/3/wB30qv+mjO3Q4gEwHdvCHpOtrrt/SPawB4BLnBsD1CPzj+7apDOXevLRbQ7IjhVODt5dYXNe0Fx4D2+k6Nu36bchqth83B/jYHf+CdSu/76quLkVXsqdU9tjXFjSWEOG7d0tj2e385rrvcmbd+ja/8AkB3/ALL9TyP+/Ju+u6krDtYz+S0f9Hpxd/39LG0ysUeGV08f5uG96DbZsZZ/IZkf+B9Mo/8AJotJjPoH7ubjj/M6duROx8kOZYf8iv8A/TJP+dmq71L+mZ3/AKeenj7qln3GOi2f+mLH/wCnlq/1M/rub/6fMEfdWkd/qf8ApRSHpH/TcOZcdPmmTv8Apu/rH8qimKUsfI0+vPSj+/jAf9LIb/35a6xs47frn0R3jVt/8Ef/AOTRG/0l/wBFH9jV+qP/ACTlM/cyGflcz+C1mhZP1W9tHU6/3Mln4W2tWqw6D4D8iU/mP0/6Kht9q1uPVfW6q1oex3IKnVWW1MY5xsLRt3PguI/lkBu5LcnDimrntehZFz+j1Pe7eG7mEk6w1xYzX+qjOpZY4H02ucNeJWJ0LLLcD0nOIDLXkACedrlqsy8ppc6vbYXabA10j5BM07BP1L//08HpNoyPrF1XIGocchwjwsv9v/RVvrt1lHS7rKnuqeCwNeww4TZWDs/sqt0bIxqGX2WAU12FtNdpZtD3Alzmbml7nf1/oWP/AJtR+s+TSejja4O+0PrNbSdri0g2b9jttjdvsUoI4TRWkGxYcSmnK6hW6w59IAcWluVlCt2gDt3p2u9zHfyEPNaMez0fVovJaC6zHd6jNfzPUhv6Rv56TurdUawtZewgt2ONVdY0Y11Lfe2prnfo7ne9LP6v1jLxxTn5b7K3OZb6DiIktJpuhob7vTf/ANNRrnoPqwNuFi/y8gu+/L6a3/0QjbyMHd4YxP3dLus/92ED6u2tOJjVNn1aHs9VhBBDn33ZTefpfosZrk91zGdO3Tua+l9DXMBeN56dhY7Wl1e7b+ktex7vzFNE+keTGRq2s4kDMH7repj/ADMPBo/78rYO3qTfLPs/8D6a1UM++s05d07W3jqwqnuSMRgY1zdzd3pUWP8A7CsNyGXZVeXXPoZGZn20Pc0s3MbgNrY8Ms2v97mO2JE39iqaGVp0W7y6Lgj/ADslpV7qZ/XM3/0/YY+6tyzs2xg6RkVlwDz0fpxDe5aL63Pd/Z3tV3qL2vyct7CHMf17Ecxw4LTW5zHN/kuaiDt5lXV6l/03f1j+VRTu+k74n8qZNWqWJ1c7PrR0B/j7f/BWf+SW2sD6xO2dc+r7/wDhSP8AwXH/AL0RuFI/q+duR1yv9y+fuvuWg6wsre8DcWMc4N8S1u7b/aWb0j29Y+sdfhY933XOP/flpRJc3xlv3jajLf6D/oqH7S5uP9YaH0MvyKLsdj2h4s2l7IP8sBv53tWlRlU31NupeLKn6teOD2Xn+Jl5tIx6qcuyquxjtoa54aDqNoY1239I5q6boXUqr+mVuvya/tM2PuDnta76Tn+o9ri3833blFEk6FkIrZ736tZ3TWVWY2U6tt77N1XqaAtLWt2iz6H02/RXSF9VBDWiIaXSIA0Pg33bl5m3qPScMFvUqjcbP5va0OIA+nu97Nu/81bOP1+cWv7O28UCsCpjdgiv8xn0/wDq00xsqB0f/9Tl+p5z25tsuAr3ANraP5ILt7nT7t27/i0PqGa37fjV2Btw9CtkWAuLH2Q71zs/nn1fzbf+D/z1m35BdY6+wFpJca2wZH525y67rHVOnP6TXjY19eeyu3GddTXr+hpHqXusd+5vraxz3/vqxmEKiI8OmpPWX95ZCUrN2egH7o8Hl826qu/Lpxqaw5j3NOSPa4taXfRrH6JjrW+23YxJvS8n7NidUfbTVVluIY0yHNFc+6xmza6r9F7K6llh9he4sEbnE7WCWifzW/1Vs9Fbm5ebhYue3Jf06gWVsAY7az1GObzt9tbn7PV/4NQxGp/BlnIGiBR14h0/q8LXybraXWMZmOux7mMcXOPvcWl3tqcN+19L32fQf/N2ILst7Xte1oFLWbRTrs2kQ4va0t/rLs7em9MNP2erAyr6bzHohwY1pLqw3+eux/R3Opq2bFznU7+iiw9NwMP9nZHrejkZVzy4MaC6m5jtr7v0e536R/7ladKGxJCwT30KLpGWXZPTMaz3tptuMP2ub+ma3j+Tpud6iL9Y7XtzxlMcWvALbg0xFhl1Vn9e2pzd/wDxa6DG6WOk49WNkWdGZdSCH5FwJtMucfc4uo/q/wA572Kt1i/pOXgXYlvVsP1INlbMbHeJtYHOqZ6/qZG31H+xOOLSyR5KGTThrc7uBnZFzzU1xgDDx62gRDmCtjmtIb/OfpvzXq/0g2W9KssLpGP1TCtsc4kmCH0t9x+P56591zrQ1zwAWVitoa0D2sG1vH0nfvvUsfNuxywNk1stbc6uSGvLS3a2xv530EwSooI0fWfVrc50PadTw4Hv8VMNJ4E/DVcK367UuJNvSanSZMPaP/PlL1a6V9YOk5/VW0HAFD8wVUVfQLQ9pu/OrZW79M61lbU8SGyzhL15a4cghc59bDtz+hP/AHchw/6eMVeyMz6v4jiy3Mppe3QtbdZIP8qvHe5zVyfWur42W7FLcx1zsfKt+i20BlINfo5FTsizId+k2f1/9IjfCRdfaoC3cwPb9aPrHX4ttd/063f9+Wmz+eH9b/vy5jE6lhN+tuXfXnG3DvZc0Zd7tvqB1QLfVc9lHu9Vn+j+mj5f1w6fQZxGPyngyHGa6+SeX/pXf9tpcQVwl5iHV2UNEyx9jYHP0vo/2l1NX1Cx24Z9bNjOIgENmhhcBNe3+ft2+79K3/tlcp6xfay4tBi02OYOILt5bqvQ+l1HK6BU1pLnOqez2wSCH2NbOz6KiG+1sh2u61edxsLqlnUbKs0tvux2uZc67WS32Y5osbL9tb/0vqenWp5gy8JlWK7L1/nA2r9FY3Wws/SO3/q1bbH7Kt2+xVDa/wBb0nMc69oay2wuLTLC7t/a+luVbqT6vtQ3OcLAxslxgH9zYf6v0k2RNWy4ogz4Ca38rf/V872ZO2pzSR6011tbMkg/9U5yPiUsfXki5oJLTtsdo4OY5u86/R/R+orI6R1I10thlYrduaZMg/vuVjpWPlminMZlWUuc2wM9NrQ4Ne93qD1HNc79J9JEm+qhp0bfTvrS7p/TcTDo6fZbZSz0zayyASX+q9/p+g/6W/b7lZd9a8h1nqPxaq6Ba5lpLi9+xp2PcwPNTN6pjo+MRD3XWn+VY7/vmxSq6PhVGWUNLv3n+8/+Cbk/3J7WjhHZDl/W7qllLWYdrMe6CLXVMaSTu9vpH9O9jW1bP3Pesqii3qOa5j2PflZL21ucQ4AW2nWy538t59R66M0hjeA1oHbTQfBUOj5dI6jk2Vndb9p9SmWuLSK9W7nD6KaSSdSSqq2Dax/qITSfXyWeDvSZyW/ueqWf9StDE+pfT6iXu9e0u1dveGjx/wACx/53/CKdnVM+w7t7ayJANbGggHV0OcHu/NVS9t2SCLr7Xz3LzI/q/uqTixjaN+a2pd6V1npPQMfpj2YQqbdWS4Ctxc4tDbPVbZbvs3MbZts2Pf8ATYsPGxMUHFGwy+rc87XEbnNqLPfG3/SLQsxKcPAyWVuO30bSA5xdB2PPtB+j7nIuPdUzGobqYqrBjyY1MkbN1XkkCg1n9Lw3CX1A+cSVVb0bFfmPZG2sVMe1oBaQXOsZ9Ld/wa2W2UHh4nwJj8qrstqPUbACfdTWxuh1cH3FzeP5SCWg76vYv5jnt+B/vlVR0Lf6myw/o7HV6ifox39v7y6N1IdzMeCHVhU0uc6sOBfq4FziJ/eh7i3ckp5h/R80XGuup7wPzy3a35Oedqs0dCvndcQ3+SNT966PYQE2woKtym9MpaI9Nv3a/esjPYcfPsFEsLA3VhIIcQPzgus2jusfqHT53Ox91xyMhrrnO2t27Q/exs7fZ+lRU2acV7GN9QzaGtbY4eLRt/6Kr9VxLMjGZXXBLbGuIJ26QWO/6pbDgC4/HRQfU14LXAEHlBL/AP/WzcvIpx6bS5wFvpWPZWAS47WuO7a3d7f5ar9JdjW4NFNJPqU01+qC1wEka+76P0kfN/nWf0Pj/tV9Ln83+Qr1X8y36H/Wv5v+wmjwXnxapbtMEQmIHgj3/wA2fj/rtVJ/P53z4TljOWh4l0a+KzemXsbjXP1Pq5Nz/vIH/fVYP0x8VR6V/QG8fTs+lz9Moqbr8t/5oA/FDNl1mm/ntMKL+UF3P96SEfUHurx7GkEmxj2gjjUQlRZvraWTo0AzPYK0zj87+ykfpf3oqYt3nnuisL2xtc5vwJSRK/8AWf8AvqSGbL7W8kP8iEQZTPz2keY1QSolJLcbdS7h0HwOn5VONPJZ7v4DlEp7fT/62gptOAPKEceuSY1d9LuD8Wu9qOopKYisDQH79Ui1TCR4SS//2f/tHi5QaG90b3Nob3AgMy4wADhCSU0EBAAAAAAADxwBWgADGyVHHAIAAALcAAA4QklNBCUAAAAAABC+XVmDyFX9kpO0/lexzHj0OEJJTQQ6AAAAAACTAAAAEAAAAAEAAAAAAAtwcmludE91dHB1dAAAAAUAAAAAQ2xyU2VudW0AAAAAQ2xyUwAAAABSR0JDAAAAAEludGVlbnVtAAAAAEludGUAAAAAQ2xybQAAAABNcEJsYm9vbAEAAAAPcHJpbnRTaXh0ZWVuQml0Ym9vbAAAAAALcHJpbnRlck5hbWVURVhUAAAAAQAAADhCSU0EOwAAAAABsgAAABAAAAABAAAAAAAScHJpbnRPdXRwdXRPcHRpb25zAAAAEgAAAABDcHRuYm9vbAAAAAAAQ2xicmJvb2wAAAAAAFJnc01ib29sAAAAAABDcm5DYm9vbAAAAAAAQ250Q2Jvb2wAAAAAAExibHNib29sAAAAAABOZ3R2Ym9vbAAAAAAARW1sRGJvb2wAAAAAAEludHJib29sAAAAAABCY2tnT2JqYwAAAAEAAAAAAABSR0JDAAAAAwAAAABSZCAgZG91YkBv4AAAAAAAAAAAAEdybiBkb3ViQG/gAAAAAAAAAAAAQmwgIGRvdWJAb+AAAAAAAAAAAABCcmRUVW50RiNSbHQAAAAAAAAAAAAAAABCbGQgVW50RiNSbHQAAAAAAAAAAAAAAABSc2x0VW50RiNQeGxAWAAAAAAAAAAAAAp2ZWN0b3JEYXRhYm9vbAEAAAAAUGdQc2VudW0AAAAAUGdQcwAAAABQZ1BDAAAAAExlZnRVbnRGI1JsdAAAAAAAAAAAAAAAAFRvcCBVbnRGI1JsdAAAAAAAAAAAAAAAAFNjbCBVbnRGI1ByY0BZAAAAAAAAOEJJTQPtAAAAAAAQAGAAAAABAAEAYAAAAAEAAThCSU0EJgAAAAAADgAAAAAAAAAAAAA/gAAAOEJJTQQNAAAAAAAEAAAAHjhCSU0EGQAAAAAABAAAAB44QklNA/MAAAAAAAkAAAAAAAAAAAEAOEJJTScQAAAAAAAKAAEAAAAAAAAAAjhCSU0D9QAAAAAASAAvZmYAAQBsZmYABgAAAAAAAQAvZmYAAQChmZoABgAAAAAAAQAyAAAAAQBaAAAABgAAAAAAAQA1AAAAAQAtAAAABgAAAAAAAThCSU0D+AAAAAAAcAAA/////////////////////////////wPoAAAAAP////////////////////////////8D6AAAAAD/////////////////////////////A+gAAAAA/////////////////////////////wPoAAA4QklNBAgAAAAAABAAAAABAAACQAAAAkAAAAAAOEJJTQQeAAAAAAAEAAAAADhCSU0EGgAAAAADXwAAAAYAAAAAAAAAAAAADYAAABG9AAAAFQBQAGEAbgBhAHMAbwBuAGkAYwAgAE8AbAB5AG0AcABpAGMAcwBfADMARAAAAAEAAAAAAAAAAAAAAAAAAAAAAAAAAQAAAAAAAAAAAAARvQAADYAAAAAAAAAAAAAAAAAAAAAAAQAAAAAAAAAAAAAAAAAAAAAAAAAQAAAAAQAAAAAAAG51bGwAAAACAAAABmJvdW5kc09iamMAAAABAAAAAAAAUmN0MQAAAAQAAAAAVG9wIGxvbmcAAAAAAAAAAExlZnRsb25nAAAAAAAAAABCdG9tbG9uZwAADYAAAAAAUmdodGxvbmcAABG9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2AAAAAAFJnaHRsb25nAAARvQ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V4gAAAAEAAACgAAAAegAAAeAAAOTAAAAVxgAYAAH/2P/tAAxBZG9iZV9DTQAC/+4ADkFkb2JlAGSAAAAAAf/bAIQADAgICAkIDAkJDBELCgsRFQ8MDA8VGBMTFRMTGBEMDAwMDAwRDAwMDAwMDAwMDAwMDAwMDAwMDAwMDAwMDAwMDAENCwsNDg0QDg4QFA4ODhQUDg4ODhQRDAwMDAwREQwMDAwMDBEMDAwMDAwMDAwMDAwMDAwMDAwMDAwMDAwMDAwM/8AAEQgAe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H+z94M+CsA7afeY3Dup1iFIgEQdQnSN6LQHCtx97pbyhvoOhOh7q/k0PbadugPBU6cI2SbDCauc5knQidFbrI9rAO4gq1Xg7HTMgcKZxq2vDm6EGQElJq+CPDlJzN0CYAM/FO1wKklsrdYOadAU6iWN3B0ahSSUtATMrYwENEbjJ+JTkwR56IWRl42K3fkWsqb2LyBP9X95JSWPDRCe1vxWTlfWvErluLW7IP7x/Rs+936T/wADWB1L69PNGXj1NdX1LpjTl27BFL6ms9RtbnOl/v8AVrbYz/zhHgkUcQejy21C70Jm0sNoaAdGAtZucfot97vZ+/8A2FnubtdwsDo3WszMzMbreVYGNv8AWZkY9bQGuBJqq/SOd7a8ZrKfzPUs2LoslwkuYQ5rtWuHBB+i4JEGJooBBa73QDMIM7nJFr3nQJ/T2a8pKWsYAfNVrNEZ74ElV3FzjwiFP//Q9UAhOkkkpYgHlIADhOkkpi8ta0ucYaOUGmyu8kNaQBwfinsabH7CYb4JRj4rS57msae7jCQKKZ7Hg6FEWRlfWbp1AhpNj3HawfRaXETUN7/9I52z9H6ln/BrBzfrrbc5rMPRlj6Gtc0QCzKccet2+weo7bstu9rMZ/8ANJ1E9FaB7K26qloda9rASGguIALjo1vu/OcsrM+tPScSN9nLzU4kRssnZU2xjv0v6ez2VPrrs/6C866j1vqOViX2vtc3fgZlhgmSaLhh4znPPue6urd73f6R6rZ38/ljwz+kt/8AAiU4Y+5/l8q0y7PZ5PX+q5GhsGOOC2oQf+3Hbn/5uxZ7iXOL3EueeXuJLj/ad7k9paz1HvIa1pcXOOgAB5KqZXUKqCxtbTkOfDiKyCAwz7/U+hu9vtYnxiTsFpNblsLncts9d+sDP3+muP8A4BX/AORXQ1vZbU22vVjxuaSIMHyKw8ho/wCdPU6/9L0x3/ng/wDkUhoT5FX9iboRJ6FiuHIssj/O3ro+lZ2+sY9mrhrW4/i1cx9WnF/1eoJERc8fewPWpTu9RrGSbDq1o5O0bnIZBZl5lUdAHogGjVxChad52t48EPDd9sYCD7m/T+H7y0G4ba6vVf7W/mgjV0fuhRdaX3pbQdiFzZmPE9kzMcgacnurNl7GktI7aNHHzVvp+LZaRc/SsHnx/kgJxqOh1KBZ16P/0fVUlC60U02XESK2l5A/kjcuTzfrhluLm4tbagNA4+46f1v/ACCIBKretc9rG7nkNaOSTAWfk/WDpeMSH27iOzde0rh8nqWdkmb73u1HeBqFRsuY1rpOpEQPFzAG/wDSCfHETtr5LTMB6rq/1te0uGAfYGuO4t2ukNvOpdv/AO4/5rFhZHUs3JyR6lhk2NbPJj7RXVt3u3O+hdkM2t/R/wDBrMuywWWS0zssMgGD+izbHbf7Vn0FaB/Wxof58a/+hd//AKQT/b4TRGq3itFjkusx3ky4uxSSdTxm38oOGNcMfyukj73XWImNuAxyYEDHPjxh5Nv/AH9Rw2xdhAk6XdJHhqKbXo9/ohoW/wDJlhP/AJVZrv8AOzUfP0ys3/059KH3Uqs8AdIfH/lLf/0s5W+o/wBLzv8A07dMH3VI9f5fvKD0GZX6lOQzaHlweA08EyY/zfpLniKW4rXsduMljWyRvLYAqsqaGWW/T9X1Wen/AKG5dLa7aXuHIJiO2vmqAwcEY7cc1C1rCXBz3S/cfpy+n3e/9xOxTERre42WTiTt2bVYf6TPUr9J+0bq+dpA+hp+6se1s/XKxv8ApenEffXe3/vq2KmhlYa1oYwaNa0EADt9L3LKs/8AFzij/SYQH4ZTVH1PlL8l3T7Pza/1VM/V1v8AJtP40tWlTc2jqWNY5xYGuf7gYcPb+Z/L/dWT9UjP1fcP3bm/jWGrSuqZfW6t40dIkaETpLT+8lP5imOwdTGyrMLIryqhDHje1rhy135ljAfb/VW0y/KzC2+S9rh7CDwuLxcuzGeMPNJcXhracg6NsjT03R7K8n/z8t/oXVRiX+lY4HHtcDuPDHj6Nn8nd9GxMMeq63Uyem5jAHuaCDrpzr+8tXpldTKWGCLIh0n/AKlXLS/YHtbud3ZyszM6i+h5DKfT8XOif+/KIle//9Lpr/r90jLFvTW05WPmWMcwV31bSDt3e/a9+z2Ll77XBoLPpEjT8qyw82fXTPd/o35A/wAxvoLRcf4KaAo2FhN15IX23ugV1uI01eQwc+lx+kcmFOU4Q57K9NNjZ59f9/8Ad9Kr/pozt0OIBMB3bwh6Tra67f0j2sAeAS5wbA9Qj84/u2qQzl3ry0W0OyI4VTg7eXWFzXtBceA9vpOjbt+m3IarYfNwf42B3/gnUrv++qri5FV7KnVPbY1xY0lhDhu3dLY9nt/Oa673Jm3fo2v/AJAd/wCy/U8j/vybvrupKw7WM/ktH/R6cXf9/SxtMrFHhldPH+bhveg22bGWfyGZH/gfTKP/ACaLSYz6B+7m44/zOnbkTsfJDmWH/Ir/AP0yT/nZqu9S/pmd/wCnnp4+6pZ9xjotn/pix/8Ap5av9TP67m/+nzBH3VpHf6n/AKUUh6R/03DmXHT5pk7/AKbv6x/KopilLHyNPrz0o/v4wH/SyG/9+WusbOO3659Ed41bf/BH/wDk0Rv9Jf8ARR/Y1fqj/wAk5TP3Mhn5XM/gtZoWT9VvbR1Ov9zJZ+FtrVqsOg+A/IlP5j9P+iobfatbj1X1uqtaHsdyCp1VltTGOcbC0bdz4LiP5ZAbuS3Jw4pq57XoWRc/o9T3u3hu5hJOsNcWM1/qozqWWOB9NrnDXiVidCyy3A9JziAy15AAnna5arMvKaXOr22F2mwNdI+QTNOwT9S//9PB6TaMj6xdVyBqHHIcI8LL/b/0Vb67dZR0u6yp7qngsDXsMOE2Vg7P7KrdGyMahl9lgFNdhbTXaWbQ9wJc5m5pe539f6Fj/wCbUfrPk0no42uDvtD6zW0na4tINm/Y7bY3b7FKCOE0VpBsWHEppyuoVusOfSAHFpblZQrdoA7d6drvcx38hDzWjHs9H1aLyWgusx3eozX8z1Ib+kb+ek7q3VGsLWXsILdjjVXWNGNdS33tqa536O53vSz+r9Yy8cU5+W+ytzmW+g4iJLSaboaG+703/wDTUa56D6sDbhYv8vILvvy+mt/9EI28jB3eGMT93S7rP/dhA+rtrTiY1TZ9Wh7PVYQQQ5992U3n6X6LGa5PdcxnTt07mvpfQ1zAXjeenYWO1pdXu2/pLXse78xTRPpHkxkatrOJAzB+63qY/wAzDwaP+/K2Dt6k3yz7P/A+mtVDPvrNOXdO1t46sKp7kjEYGNc3c3d6VFj/AOwrDchl2VXl1z6GRmZ9tD3NLNzG4Da2PDLNr/e5jtiRN/YqmhladFu8ui4I/wA7JaVe6mf1zN/9P2GPurcs7NsYOkZFZcA89H6cQ3uWi+tz3f2d7Vd6i9r8nLewhzH9exHMcOC01ucxzf5Lmog7eZV1epf9N39Y/lUU7vpO+J/KmTVqlidXOz60dAf4+3/wVn/kltrA+sTtnXPq+/8A4Uj/AMFx/wC9EbhSP6vnbkdcr/cvn7r7loOsLK3vA3FjHODfEtbu2/2lm9I9vWPrHX4WPd91zj/35aUSXN8Zb942oy3+g/6Kh+0ubj/WGh9DL8ii7HY9oeLNpeyD/LAb+d7VpUZVN9TbqXiyp+rXjg9l5/iZebSMeqnLsqrsY7aGueGg6jaGNdt/SOaum6F1Kq/plbr8mv7TNj7g57Wu+k5/qPa4t/N925RRJOhZCK2e9+rWd01lVmNlOrbe+zdV6mgLS1rdos+h9Nv0V0hfVQQ1oiGl0iAND4N925eZt6j0nDBb1Ko3Gz+b2tDiAPp7vezbv/NWzj9fnFr+ztvFArAqY3YIr/MZ9P8A6tNMbKgdH//U5fqec9ubbLgK9wDa2j+SC7e50+7du/4tD6hmt+341dgbcPQrZFgLix9kO9c7P559X823/g/89Zt+QXWOvsBaSXGtsGR+ducuu6x1Tpz+k142NfXnsrtxnXU16/oaR6l7rHfub62sc9/76sZhCoiPDpqT1l/eWQlKzdnoB+6PB5fNuqrvy6camsOY9zTkj2uLWl30ax+iY61vtt2MSb0vJ+zYnVH201VZbiGNMhzRXPusZs2uq/ReyupZYfYXuLBG5xO1glon81v9VbPRW5uXm4WLntyX9OoFlbAGO2s9Rjm87fbW5+z1f+DUMRqfwZZyBogUdeIdP6vC18m62l1jGZjrse5jHFzj73Fpd7anDftfS99n0H/zdiC7Le17XtaBS1m0U67NpEOL2tLf6y7O3pvTDT9nqwMq+m8x6IcGNaS6sN/nrsf0dzqatmxc51O/oosPTcDD/Z2R63o5GVc8uDGgupuY7a+79Hud+kf+5WnShsSQsE99Ci6Rll2T0zGs97abbjD9rm/pmt4/k6bneoi/WO17c8ZTHFrwC24NMRYZdVZ/Xtqc3f8A8WugxuljpOPVjZFnRmXUgh+RcCbTLnH3OLqP6v8AOe9irdYv6Tl4F2Jb1bD9SDZWzGx3ibWBzqmev6mRt9R/sTji0skeShk04a3O7gZ2Rc81NcYAw8etoEQ5grY5rSG/zn6b816v9INlvSrLC6Rj9UwrbHOJJgh9Lfcfj+eufdc60Nc8AFlYraGtA9rBtbx9J3771LHzbscsDZNbLW3Orkhry0t2tsb+d9BMEqKCNH1n1a3OdD2nU8OB7/FTDSeBPw1XCt+u1LiTb0mp0mTD2j/z5S9WulfWDpOf1VtBwBQ/MFVFX0C0Pabvzq2Vu/TOtZW1PEhss4S9eWuHIIXOfWw7c/oT/wB3IcP+njFXsjM+r+I4stzKaXt0LW3WSD/Krx3uc1cn1rq+NluxS3Mdc7HyrfottAZSDX6ORU7IsyHfpNn9f/SI3wkXX2qAt3MD2/Wj6x1+LbXf9Ot3/flps/nh/W/78uYxOpYTfrbl315xtw72XNGXe7b6gdUC31XPZR7vVZ/o/po+X9cOn0GcRj8p4Mhxmuvknl/6V3/baXEFcJeYh1dlDRMsfY2Bz9L6P9pdTV9QsduGfWzYziIBDZoYXATXt/n7dvu/St/7ZXKesX2suLQYtNjmDiC7eW6r0PpdRyugVNaS5zqns9sEgh9jWzs+iohvtbIdrutXncbC6pZ1GyrNLb7sdrmXOu1kt9mOaLGy/bW/9L6np1qeYMvCZViuy9f5wNq/RWN1sLP0jt/6tW2x+yrdvsVQ2v8AW9JzHOvaGstsLi0ywu7f2vpblW6k+r7UNznCwMbJcYB/c2H+r9JNkTVsuKIM+Amt/K3/1fO9mTtqc0ketNdbWzJIP/VOcj4lLH15IuaCS07bHaODmObvOv0f0fqKyOkdSNdLYZWK3bmmTIP77lY6Vj5ZopzGZVlLnNsDPTa0ODXvd6g9RzXO/SfSRJvqoadG30760u6f03Ew6On2W2Us9M2ssgEl/qvf6foP+lv2+5WXfWvIdZ6j8WqugWuZaS4vfsadj3MDzUzeqY6PjEQ911p/lWO/75sUquj4VRllDS795/vP/gm5P9ye1o4R2Q5f1u6pZS1mHazHugi11TGkk7vb6R/TvY1tWz9z3rKoot6jmuY9j35WS9tbnEOAFtp1sud/LefUeujNIY3gNaB200HwVDo+XSOo5NlZ3W/afUplri0ivVu5w+imkknUkqqtg2sf6iE0n18lng70mclv7nqln/UrQxPqX0+ol7vXtLtXb3ho8f8AAsf+d/winZ1TPsO7e2siQDWxoIB1dDnB7vzVUvbdkgi6+189y8yP6v7qk4sY2jfmtqXeldZ6T0DH6Y9mEKm3VkuArcXOLQ2z1W2W77NzG2bbNj3/AE2LDxsTFBxRsMvq3PO1xG5zaiz3xt/0i0LMSnDwMllbjt9G0gOcXQdjz7Qfo+5yLj3VMxqG6mKqwY8mNTJGzdV5JAoNZ/S8Nwl9QPnElVW9GxX5j2RtrFTHtaAWkFzrGfS3f8GtltlB4eJ8CY/Kq7Laj1GwAn3U1sbodXB9xc3j+UgloO+r2L+Y57fgf75VUdC3+pssP6Ox1eon6Md/b+8ujdSHczHgh1YVNLnOrDgX6uBc4if3oe4t3JKeYf0fNFxrrqe8D88t2t+TnnarNHQr53XEN/kjU/euj2EBNsKCrcpvTKWiPTb92v3rIz2HHz7BRLCwN1YSCHED84LrNo7rH6h0+dzsfdccjIa65ztrdu0P3sbO32fpUVNmnFexjfUM2hrW2OHi0bf+iq/VcSzIxmV1wS2xriCdukFjv+qWw4AuPx0UH1NeC1wBB5QS/wD/1s3LyKcem0ucBb6Vj2VgEuO1rju2t3e3+Wq/SXY1uDRTST6lNNfqgtcBJGvu+j9JHzf51n9D4/7VfS5/N/kK9V/Mt+h/1r+b/sJo8F58WqW7TBEJiB4I9/8ANn4/67VSfz+d8+E5YzloeJdGvis3pl7G41z9T6uTc/7yB/31WD9MfFUelf0BvH07Ppc/TKKm6/Lf+aAPxQzZdZpv57TCi/lBdz/ekhH1B7q8expBJsY9oI41EJUWb62lk6NAMz2CtM4/O/spH6X96KmLd557orC9sbXOb8CUkSv/AFn/AL6khmy+1vJD/IhEGUz89pHmNUEqJSS3G3Uu4dB8Dp+VTjTyWe7+A5RKe30/+toKbTgDyhHHrkmNXfS7g/FrvajqKSmIrA0B+/VItUwkeEkv/9k4QklNBCEAAAAAAFkAAAABAQAAAA8AQQBkAG8AYgBlACAAUABoAG8AdABvAHMAaABvAHAAAAAVAEEAZABvAGIAZQAgAFAAaABvAHQAbwBzAGgAbwBwACAAQwBTADUALgAxAAAAAQA4QklNBAYAAAAAAAcAAwABAAEBAP/hDeBodHRwOi8vbnMuYWRvYmUuY29tL3hhcC8xLjAvADw/eHBhY2tldCBiZWdpbj0i77u/IiBpZD0iVzVNME1wQ2VoaUh6cmVTek5UY3prYzlkIj8+IDx4OnhtcG1ldGEgeG1sbnM6eD0iYWRvYmU6bnM6bWV0YS8iIHg6eG1wdGs9IkFkb2JlIFhNUCBDb3JlIDUuMC1jMDYxIDY0LjE0MDk0OSwgMjAxMC8xMi8wNy0xMDo1NzowMSAgICAgICAgIj4gPHJkZjpSREYgeG1sbnM6cmRmPSJodHRwOi8vd3d3LnczLm9yZy8xOTk5LzAyLzIyLXJkZi1zeW50YXgtbnMjIj4gPHJkZjpEZXNjcmlwdGlvbiByZGY6YWJvdXQ9IiIgeG1sbnM6Y3JzPSJodHRwOi8vbnMuYWRvYmUuY29tL2NhbWVyYS1yYXctc2V0dGluZ3MvMS4wLyIgeG1sbnM6cGhvdG9zaG9wPSJodHRwOi8vbnMuYWRvYmUuY29tL3Bob3Rvc2hvcC8xLjAvIiB4bWxuczp4bXA9Imh0dHA6Ly9ucy5hZG9iZS5jb20veGFwLzEuMC8iIHhtbG5zOmRjPSJodHRwOi8vcHVybC5vcmcvZGMvZWxlbWVudHMvMS4xLyIgeG1sbnM6eG1wTU09Imh0dHA6Ly9ucy5hZG9iZS5jb20veGFwLzEuMC9tbS8iIHhtbG5zOnN0RXZ0PSJodHRwOi8vbnMuYWRvYmUuY29tL3hhcC8xLjAvc1R5cGUvUmVzb3VyY2VFdmVudCMiIGNyczpBbHJlYWR5QXBwbGllZD0iVHJ1ZSIgcGhvdG9zaG9wOkNvbG9yTW9kZT0iMyIgeG1wOkNyZWF0ZURhdGU9IjIwMTItMDgtMTZUMTc6MjA6NTMrMDc6MDAiIHhtcDpNb2RpZnlEYXRlPSIyMDEyLTA4LTE2VDE3OjIyOjMwKzA3OjAwIiB4bXA6TWV0YWRhdGFEYXRlPSIyMDEyLTA4LTE2VDE3OjIyOjMwKzA3OjAwIiBkYzpmb3JtYXQ9ImltYWdlL2pwZWciIHhtcE1NOkluc3RhbmNlSUQ9InhtcC5paWQ6MjRCRjJEREU4QkU3RTExMTlGODBFRjZBMUJGNDU3NjYiIHhtcE1NOkRvY3VtZW50SUQ9InhtcC5kaWQ6MjNCRjJEREU4QkU3RTExMTlGODBFRjZBMUJGNDU3NjYiIHhtcE1NOk9yaWdpbmFsRG9jdW1lbnRJRD0ieG1wLmRpZDoyM0JGMkRERThCRTdFMTExOUY4MEVGNkExQkY0NTc2NiI+IDx4bXBNTTpIaXN0b3J5PiA8cmRmOlNlcT4gPHJkZjpsaSBzdEV2dDphY3Rpb249InNhdmVkIiBzdEV2dDppbnN0YW5jZUlEPSJ4bXAuaWlkOjIzQkYyRERFOEJFN0UxMTE5RjgwRUY2QTFCRjQ1NzY2IiBzdEV2dDp3aGVuPSIyMDEyLTA4LTE2VDE3OjIyOjMwKzA3OjAwIiBzdEV2dDpzb2Z0d2FyZUFnZW50PSJBZG9iZSBQaG90b3Nob3AgQ1M1LjEgV2luZG93cyIgc3RFdnQ6Y2hhbmdlZD0iLyIvPiA8cmRmOmxpIHN0RXZ0OmFjdGlvbj0ic2F2ZWQiIHN0RXZ0Omluc3RhbmNlSUQ9InhtcC5paWQ6MjRCRjJEREU4QkU3RTExMTlGODBFRjZBMUJGNDU3NjYiIHN0RXZ0OndoZW49IjIwMTItMDgtMTZUMTc6MjI6MzAr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QAAAAAAf/bAIQACgcHCwgLEgoKEhYRDhEWGxcWFhcbIhcXFxcXIhEMDAwMDAwRDAwMDAwMDAwMDAwMDAwMDAwMDAwMDAwMDAwMDAELDg4fEx8iGBgiFA4ODhQUDg4ODhQRDAwMDAwREQwMDAwMDBEMDAwMDAwMDAwMDAwMDAwMDAwMDAwMDAwMDAwM/8AAEQgNgBG9AwERAAIRAQMRAf/dAAQCOP/EAKEAAAIDAQEBAAAAAAAAAAAAAAABAgMFBAYHAQEBAQEBAQAAAAAAAAAAAAAAAQIDBAUQAAICAAQFAgQDBgQCBgkBCQABEQIhMQMEQVFhEgVxBoEiMhORIzOhsVJichTBQiQ0FQfwgpLC0iXR4aKy4kNTY3M1FvHyRBeDs8NUEQEBAQEAAwEBAQEAAgIDAAAAARECMRIDIUETBCIy8FFCYqL/2gAMAwEAAhEDEQA/APpcHdxDCABthQggiQAAYCKHBAn0AXcAN8ygkAmQFliA0A0AEDQBKyAYVJYgEpAEgOSKkpTIJIinUKsS4GVWKgC7CB5AOQJJBYchUZAlIEk4IJAMAAAAAAAAAAAEQQtUCq9QK3UCt1Ag0ioqsuYELLACtoCLKqL5ALIBdQFEgRa4ARYC6gICLUgCUYvIBcQBt5AKQAAYDTkBt4wAgDoApAkozYDkAQBbEAkAmQJACUgSahQAonACLQBABGIEYAQCahSAgE0AlyAVgDogABxAAgCQBoAhgMAUMBgNKQGswDGYAABsCSbAsQDwAcgHEgYB+4CWYBHEBwAgBgJgIAYAAgABeoA0AuICAGAkwE3OARKIyCmkAZAOHxAkAASQDXMCUATqBICSQBE/AgIjECSUAMAAACMQG5QEWAmp9QIAHEoOoDSwAeAEq8gJICUEElzAklAEkBKoFlagS7cQFADgBNARAAGkBNIBpATSAaRQwAAAAAAAAAAAAAAAAAAAAAAAAACDoUPtSIiQUAAAAAAAAAAAAAUa9oUGoz042zrHI0UX6eWJitRZMowqKUmhbVQYahthRCATQQ6yKsTIoAAABQAwAAAAAAAAAAAAAAAAAAAAAAAAAAAAAAAAAAAAAAAAAAAAAAAAAAAAAAAAAAAAAAAAAAAAAAAAEBB3xKlLvGIatIVJIipAAAAAVaiksSq4NMkkBYngRSyAnQlVMik3gBW8yskyitts0ijU0u5yajNit0xNaziDryRZUJIqLO2TLRvTwyGmOe1YwNs1FlQoQQMAgBxIUvQAgC/bwrox01GvXI8zvDYVDU0+8sqIrS7VCLphLSjMamLaqEZaSAAAAAAABMITgCLZVDYEQhMIrviUVtGkHa0BJVJomkRU0iVVlCKmAAAAAAAAAAAAAAAAAAAAAAACIEwIyAAAAAgEwIgEAAAEJgRYUQAQAALMAYQQAoARQgo6ARnCAEEAAANAGACYEW0AgIsAAXQBcAFACyAQCAU8SiIEZYCfEKiwF0AUgJcwABPIBAD6BCmAhMoUAIgI5gRAbiAE0gFHIBZgABMYAEAEIBAEAKAFABIBGIBDAAAoIIGA0A4AIAYDAApZgNYhTwASaCB4gIITAT5AGQAAsgCZAbAAACSQBAEQDqAAJgKMADgAgABAABxATlFC9QHACAfUAAAGAEDTkBN8wB4lEQABSAgBgDcvDBAEALIAAJAUgMAAi+YDkAfIAAAHKYCAYCAOjxATgIAoyAWYAAgEwDB5YAEyAARa5FQ8swAAYDRAJgLMoQDgBIBgAARSjiAMAiUAOcgFMAKWsggKABSAZgDwIAoFiRThlQv3gGeDAOiAIAUgIAbAMwBdQCAABQwABIBwAPoApA//0PpkSd3E+1AKAghAPgAAJuAAAhZlCRAdQFMFB1KEBIBNogH0AJwQBxAacw+QBbOQGmA5IFgBJPgFOAJVbRlUpIqSCrqGRckRpGwKg7cyoEBNMjRtSAmmBJANEEwGAAAAAAAAAAAAAiCtoCuyArsgK2uIFVkVFdkmBW01mBBriVS4gRgBQAokCNgIxCATUZgRcALgAALMBIAeIAAgDAAkBgABICSAcoAkBqQBPHECSgBzABIEljgQDRQmgEwFngAARAWAEXgAmpAMgFg88wEA4AIAUZAMAXIAmQABpwA68wDFACbnEBgGMAPDiBNJcgJoAngBJAEEEmoAACOYAgG+gAgE2ATzAQA2AswGAIAaWYQoClACfUA6AKGwCIASAksfUA6sBzwAaYEpAa5ASUAPICVXIE0BJMBwQMBgCAEgHAA0AuoAAgItSUKHkAQAICXUB5ASQDggksAJp8QJJ/gBZXACyuQEgFADgBNYARgAAaQEkgJJASAChgAAAAAAAAAAAAAAAAACbgIUyApgpqRFMAAAAAAAAAAAAAAAABAQ1L9pZErn1LydJHOqmaZLIot03Bmqn3mcXTqwqTbgih2cYjAK4w1KTKrERowItgRVmVE0RTAAAAAAAAAAAAAAAAAAAAAAAAAAAAAAAAAAAAAAAAAAAAAAAAAAAAAAAAAAAAAAAAAAAAAAAAAAI2aCKzSIuuIEqCi1GWjAAAAAjZSUV2rJdZw+xwNXB2E0wuxl1MSrgRYkRUbMqUlUILVAg6MuiLoXUVWoalTFd9OTWs4jXTjMaYvrTizNrWHaEsAljgusTpK51Fo2hAAQwEFEAMCenKaMVqNmjlI89d4ZFMAAQDAAAAAAAAATAQRCxVRkAxCCAmIuslEWAKreYE0oJqpJYEEkmFSSgCQAAAAAAAAAAAAAAAAAAAAAAAIgWYCgAAQBiAuoCYEQBgJ4AEgIBMBgEALqAgABAHUAYCKE+oQmAgAAAAEAgIvgAgFAAAnhiBFgDAiwEAgE0UR6LiBFgKJATCo+oBzAWACYAAswiLCCEAnLzAMAE8QFAAAoAJATgBOGAQAYgHUBSApAJAQCAI5gMBOWAcIAGsQHAApAaQEgBIBgGYAA0FIACjqE04CIgJoAAWIDAXAAAOgDAIwAbeIABF5gEAP1AQCAUSAgDiAIAaAX7wBlAAMCIBIDAFkA0gIkDTKDgAAJsBAHABMAATcgABHEB4gIBYsB5AJdAEAwFIDyAHiAIBwAAAC4gGQCzAMgFPIBQAAIA6AACAUSAwBrmAwEEBQJgGABMgKAH6kU3hgEJgJBSyAHAAAYlQnObASYDIF6ACxKGvmzAXEgGoyCh4lQZgLgATAAAZgKQGlABACyYA5AMgEnwAG59AFkAwEwCOAH/9H6cd3FGABgIIanMBgAAgFLAWeQAUL1KCAAAAAGwAgPUBtkCTKBgMBIB4yBNMipJmVSWeIVIirqGVi5PAjSLQiVXkVCTCJq2IVOSLoChMBoCxEDAAAAAAAAAAAAAAIWIK2gK2gK3mBU1OIFdlyKiuGBFqQIOpVRgBMBMCLyAUTgBCOQBAEGARgAdAIgIAgAkASgAkAnkA2wBgLDiALABgNcgDHiBIBgMBpkEsH6gRYQmgqENFDkBYMCMLICLfMBNgGYA8OoCS5ADAYByAUgDAaAUAMA4AGQDmcABgOZwAliBKrj0AmsAHADWJBKAB4YgEYAEgIBoBtt4gReGYAwFPECTAUgN4gAAAolAJoIUQFIA6gOAEl1AEsJAJAYDS58AJICSqBJLmA0gJpgMCVeQDmEQNgNYAADkBywCACwCniAowwYEJ4gElB0AQD9AJLECSIJpTkA4AaQElyAsWAE0wJoAnEBgOAIMBwA0BJIBoBgMoAAAAAAAAAAAAAAAAAACNkEV1tBpDvjkQTq5RFiQUAACbgAkBgAAAAAAAAACbgI5dS0zJ0kYtUto2wJkoAJ1fAypNyBJOCUWq2RnGjbkCOZVXVUIxWpEiKYCakBJQESCgAAAAAAAAAAAAAAAAAAAAAAAAAAAAAAAAAAAAAAAAAAAAAAAAAAAAAAAAAAAAAAAAAAAAAAAABAQtScigrSBqYk6pkMRVC6YmRTAAAAAAEAAMAAQA0BFgEBMJFMSalEMV9pTAqDTDtopjTFP2vmg1qYvWkkjOriF9GS6Y49bQ7cTfNc7HK6s7a51EqH0AQQ0FS7XnJFNabeSJq4urotWXMxa1I0qKKwcK6xMKAAAAAAAAAAAAAEwEwK2UEQAVUgT7SCLqUR7QhqoUdpBJASgBgMAAAAAAAAAAAAAAAAAAAAAAQAQACYCAUgDAUgRYCAQAAgAAAAGwEAmAgABADQCyAOgQmNCguggAgAAUAReYEWAmAQApwgBAJgRkAYEQEBFgLLEoTAgwYIkKT5gDAiwEAADyCIgKeQQoAPUAwAQCaYANEQDqAmAANoBQAgBADAiAQARAAARzAOMANAEYgEAAEgEgGgHHIAnEA4hQ3yCAKAgkBQAngAIAQAAQARhICSAkoYBAAAAGbxAEgEAgACLTzAAAAAWLQBICAIkAAQB6FAAYAGQA0ALqAAJZgHEBAEgIAfIBYgOAEAPDMAzAEAuICAJ4gCAJAaaAbAMgBMAAF1AAABegCAAIvIAQAwFngAALIAYDAWeYA8wBcyoccyBRwAI5AGeDAF0KBuQCJAGFLAgLIAiQFAC6MBNBAgBANLmFIqCYYB+0imAngVBGAC6AMBMAzxAIAUAOWAgAAabAAIvAAAIlAAQSB//9L6dB3cSYQ4kKUJAIIaAaYCSATAQCKCJKDAAAcIBRAB0AcQQHEAiACJAIAfQBQA4YEkyETT5kU0RTTQVbS0GbFX1tJlrSbKit5ARzKiaZFNWgByBJMip4BUlgQMBgAAAAAAAAAAAAJqSCuyAqYFdgK30ArajPMorsuIEGEReGQEXgyqjbICLAUSBGyATAg8HACgBMBQAZAIAfQAgBAABOIBADAEscQDiALEAAfUBoCSz6ANYgBENAMKXGWAoCIxhAUn0KE8AI2UgRxQBjmAmAIBgAAgEwABtpqMgEA5AMQAA6ANZYANICScOQJICaxAFiiCSwAkgD1ATAAD1AcgHAAmc2AuoBkAZgHQBqQGAo4gOAFAEYAMEAgDMAAOnAIHGEBRADAksMgGmBNICUAS9ABZEEk+AElyAAGmA8wGgJJAPNARtiAoAGuYFbxAiyhgADQEkwJVIJoCSYElmBKAJLACaQEgABpgOQIAOQJICSAkAIBlAAAAAAAAAAAAAAAAAAAJgVJSzTKSRBJBTIpgAEL8ixKKCiRFMAAAAAAAEBDVeBYzXJe2OB1jnUDSABoBt8iAAl6EU5ILKYkrUW0pzMWtSJQRUgoAAAAAAAAAAAAAAAAAAAAAAAAAAAAAAAAAAAAAAAAAAAAAAAAAAAAAAAAAAAAAAAAAAAAAAAAAAAAAAAAAAAAAAAAAAAAAAAAAAAAAQAAQAAEAMAAULMBgAFWupRYlZmoocHfmuNQg2wjADgAXAKtpVQpM2tR0rS7YOetSLtHSh9zMWtyLzLRgAAAAAAAAAAAAAABFoCDQD7WA61gCYEWsQDtATQDgASAYDAAAAAAAAAAAAAAAAAAAAAAABMAIEwEApAJATYCYEZAUgDxAAAAAAFADAQAwEAAIBAIAWIAERAcAGYCYEYATARQolQFKAhNAEAKAIsBMCLAXUBPD/ACMlCyIFkVUWgFEAIBQAswABBCYBEABURyIoa4BBEMKi+gCAcSERAYCwAP8QFkAAIAiAF0AWYAA1gASAQA4AAAAUAEyAAADzAYCkAAa/YFEhB+8BYZMBPqAsAHIDAMwEkA0FCwxYQwB4AJADAIaxAPQAQCiAFACagAAQAAQAQAgF6AHQAgBAOCiLAakBAOABoBPkAsQD1AUgACAAAAbkAAWQCYDgBZgPLIAkAAYAANwAAMAAMAEAmgEAmgFABACcrEBdACIAfqAgDCABSngA5gATcYgGbAOoCYQ1gUIAkgWQCkKk+oCYC6AEcQFEBAAZhREgKAD1AaAUgPgBGEAyoGgFABIBDATXEAanMAAIWYDAQA4aAi5YDmAIhCgD//T+nndxOAFEZgCXPgAojHMAnkEIAkAASQB6gIoXqUNcgCGAYgE8ABJTiQPEBQA8gABQAwGA0QSUhTIG3IVKWiLF1L4dTNipkUoAjEZFQ0oIoAaQDQFqeBGkkQMBgAAAAAAAAAAAAJgQuiCuy4AV2QFLXICFlBRXZQBW8oCIWQCgqk3AEG5AQCfPkBHMCLAGBFgLoAoATAGBEBvFAKIQBIDlgABADyzAJ5APIAAaAeIDXNADbIiSYDyzClgAADYRDIBMqowAojMCLUAACQDWIA1wAOIBABkAs2AwEAwGASAASkAQEkgJkQ5AacgTWIDgKUgDYEYCGsEFKeEgOQEgGvwAeCyAOoB6ANAGQDWYAlGACyAi6gJoBQA82AKQDLAIcQFADS4ANICxTxAkgJMAiSCSXIBwAASSXABrABrACeYBkBG2IC6AJ5AVvNlCjkAAE8AACSkCSwRBNOQJVAnPMCSAmkBNIBgAAATICYAgJTIEpAkgGUMAAAAAAAAAAAAAAAAAAAEwiEQVBIB3MB1sF1JEUwEAwAAAAAAAQCkIchXPqts3GK57Ys6RzRKGA0A2QCxwAaCmkQXaRitRejDoYAAAAAAAAAAAAAAAAAAAAAAAAAAAAAAAAAAAAAAAAAAAAAAAAAAAAAAAAAAAAAAAAAAAAAAAAAAAAAAAAAAAAAAAAAAAAAAAAAAAAAAAAAAAAAAAAAAAAHNudSFBqM1n8cTtHInLyNILVBgopcDTEr6bRnVxbSrbRKsdVPmZzrcdCMNmAAAAAAAAAAAAAAAAAgCABIBgACAIAAGAgGAAAAAAAAAAAAAAAAAAAAAAAAAgAgQCYCfMBTiAgEAmAugCeADAYBABHEASAAFACAQAAgFiAeoCgBQEAAAAIBYzAUmEKCqRNQmXQgEAmBFgRYCAUcwFiAgIsBMBMBFUgEwFACgAwCFPAKGEJgKABgRiQABdAFIAAegCAAAIQAAmAmAKcwEsAGgDoAAMA6IAAABAEAEgEgPEBAOACqjIBoAgBJgIAYAsQGAYcSgIozAaAF0AbcqADABAJqQCXwAGghMAgAfIBQBHEAXQAAGwFEgGADhICMAOAEUJkDzAHiAgIvAobAWPqAoAMQF6gHQBZAP9wA8sQEsAgAJwChsBAOZAGASgHDAfUBZgP0AMniAwEwEwFABiBF5gDAi3yAJ4AAAAQAm8QHgpAXABgNPiAogB9GBHLBAPgBHMIaWBQQAocwiKGwCABJcQE0AdWAWCIsA4BRiEMKQCzAlACkIOpQJpgKABkB6lA3IBACakBYANdACQEAAIA7QFgB//9T6g0dnERJQNAHqAmuQBHECOWIQwEA3UBJAKGgE5AEyh8MChehAwHGEgCWACajEAkAzAAD1AYDSAcvgA5wginID6EEquCNL9NmasTaIqMAHUAgBpANICSwIsWIipAAAAAAAAAAAAAACAjbIgqsuIELAU2wArsoyKK7AQtGAFbQQv3lUgI5gR6gJgICLAUSAgE8MABzwATSjECPABQARIA3hATCTCkA1iA8wHDASwAkA0AAD6gOIYDqwhkBMgCAYCAGgqLQQmiqjmBHIAiEAQAYALqAcADIAn4gEcwCABAMAAebAHgAQBLDjmBIgkssQhgOAJJgNhQAvUASAIYCCCZChMB5gNANIAz/AAiABBDQDbCiPiAmgIwBF9AGsAB4gEgCgB9QBASmPQCVZAsQEoAaIGkAwBZgSTkB5QAJYgSTgBwAmAsQIMCL5lEZAAAASAsWAAsSBoCyoE0BJRkBYgJJoBoAAAABALMBgSkCacgSKGAAAAAAAAAAAAAAAAAAACAi0VEWggAWZRbXIysMKAAAAAAAAAEBB4FQmyortiVmqGoOjAgBNFAkAyBqQBYBTRBfpoxW4uMNmAAAAAAAAAAAAAAAAAAAAAAAAAAAAAAAAAAAAAAAAAAAAAAAAAAAAAAAAAAAAAAAAAAAAAAAAAAAAAAAAAAAAAAAAAAAAAAAAAAAAAAAAAAAAAAAAAAACYHDuLG4xVS05xOmsE9PteA1MK1WXTEKqLKQO2sWgxWkYxhBXRpafbiYtai4y0AAAAAAAAAAAAAAAAAAAAAAAAQDAAABAADAAAAAAAAAAAAAQAQAAUADAAABEABFsBNgJgEgRAAEAgEA4AcAEAAAAIBADATATQCAAEwEAAEAEBCgBMBBRCATTzAUSEJhUYQAyhMCOARB4AJgJgEAICMYAJoBQAmAoKo4QAswE1wAUBCAUBSgAiQhNcAFACAEAgCIAUAACgAYCxAH1CFKYAwFAA1HqAcAHEALABgEAPBAHTiAkgHwkAgA/eAs+oAA0UHBEDCiQgbxAAItAAAgDMKeQBnkAIAkBgNcgAAyYCAUAMAAQQvUCLxAP2AJsBJ8gGgEsAGwABPmAP1ATyAAEARiBEoXoAwEAmAAGIBIA5yAUBBACYDSSzCkgAAwYAENTAU5AADtIJYJAIA4FA8QFmAoATygBADATQCXQAYAALlxAIwASQDiQBKACQBvEAxmQGBFhBPAobIFxAApccQBKXIDAWYCAHkBHBBBABHEAkAChMIAoeAA2EHUAgAARQIBNtgDAQB0AJAJkBTwAM8gCe1gR4gf/1fqHU7OJ8SgQAlzAIkBMBNcgIsIYC6oBtRjwAUNADUAIAiCg7YfqA1XiQEcQGgCy4AIoUAOG3ACiAJAEgMBICUkAgqSILdO0OTNai7uMtDIBtAKAGAJwBICVbcCLEyKAGAAAAAAAAAAACYEbMgquBCzAqeLAreBRVZtrECFlzAjZYYBEX1KqOYEWuoCaATmAIwAoxAiwB4AJOVisQFACATUgJqMQE+gBABwATAbXEAAMQGA11AAH+0A4ACfMCWWQDmQgkgEA+gA1ICgBPoAmgE0gqLRQowAJAWYCAcECgoOOABIAAMBpMAkBgAD4gCzkgkmETXICS5AAAwHMhTAUAOADhAC6AOAFAQ/QBhTkBwAALIBoCSAXEBPHACL/AGgLoAwAAjigBANcgDIBoIlUCxJyFTQD6kAASA0BJAMBxzAawAEwCQB45AQeHUCElChyAkAANATWQDIJJJ+gE1WUBKqAmkBJATTAYAAwEAgABASQEqsCxAMoAAAAAAAAAAAAAAAAAABMIiUMCNkERWBRasjKmFAAAAAAAAAABXZliVVZmmKq7mjeM0lYqItyAdABFDmMSATQABNIlV0aWRzrcWGWwAwAAAAAAAAAAAAAAAAAAAAAAAAAAAAAAAAAAAAAAAAAAAAAAAAAAAAAAAAAAAAAAAAAAAAAAAAAAAAAAAAAAAAAAAAAAAAAAAAAAAAAAAAAAAAAAAAABMDi19PH0NxioKzWBtgTxAHWcUNVF6bnAaYu012rElUUtDkg6tNypMVuJkUAAAAAAAAAAAAAAAAAAAAAAAAAACAUgEgNAMAAAAAAAAAAAACMkCAYAA0AABQEAyCLYABAoAAAkBMBMBAEAMBgACAGAAACAQCzAGoAUAEAEAJoAgBAIAgBQAoy5ADwATCIgJoKXEBNooTAgwhMBJALD8ABgKAE0AmgItBQURAIIFACzKBqARGJAMMkQKxRF5BAwIwAAGYBACAGAowAGBEAmQElIQmgGAQAAAAAAEgP0AMgumELAAbUAHUBMBpwgABwABRACAICBgKQHICgB4BQASAJAADTAMAHwAMQE8cQABMITQCATwATtxAWYAsMQGAAHWQDoAgHCAjABICzzAUwUJgKAD0AAEAdQBgEcgABAOYQCAIAGAACxYAAwAAkB5kDzYAlIC6AGRQgFICAU4QAAKIAaQAAngAQAKADIBQAANPmANQAQAmAAKPxCCAGFAAAYgJgEAIBfuAXQIChJED9QIyA0FDkAASAAAAloqEmgAAzAGApkAkAATYAAmwE3OYDlgf/1vqJ2cQUGADyIBKVIAUJoCMcABoBSgg4gIAzUIByAQAvUBxxQAwGuoBGAUmuIQLmAJFBAAuQDgAgAiSKariA1gA0BKsmVWVfPMlVcq8TLSSWACdQE8AIzBUCu0BJW4kVZW/MixOZIpgAAAAAAAAAAAmQVN4gRbArYFVgK7MohdgVsCL5hEWkwFZNhSaKItcAEwIwAnjgBFoBRICjEAa4AEMIi8wqMoBPAA/aAAEAKGvQBptADUMB5AMAWGYDeICAacsBy4AJaAaxIhpgMAbwAQCbAT5ADwgBBSQCa4FEUiA4ADZQdQAAeEIBPkANMBgNJgJqHiQMBgNIBgSAkpYDQDgBRgA0AAADbkBJ4gAAgGgJegD9QHKAADMBQA0gG8QItAKOICSAcAERiAACXIA9QHhmA0gJVAtQBMANEDbAcSA0A4AaeADTAIAJAJATcoCFmBFlCAPUBgCAmnGIDRBOuCgCyoE0ksQJJAOAGBJSAAMgTRQmAAIBpgTQFiAZQAAAAAAAAAAAAAAAAAACYEWVCnEIdlxAjPECxEUwoAAAAAAAAAi2EU2sbkZ1F2LjNUvmbjJSUCIGAQAJACQDAsopM1qLqYGK3FhlowAAAAAAAAAAAAAAAAAAAAAAAAAAAAAAAAAAAAAAAAAAAAAAAAAAAAAAAAAAAAAAAAAAAAAAAAAAAAAAAAAAAAAAAAAAAAAAAAAAAAAAAAAAAAAAAAAAAQHNqKWbjFVROKNMhac4oGLFVIjWB1GiF3CDKFciq7dH6TnWosI0AAAAAAAAAAAAAAAAAAAAAAAAAACLYEZ4ASQDAYAAAAAAAAAAiAAjIB0AUgADkBpgMaAgTAiAgEUACAAABMAAACAGAgGAgABAIAAGgABQAAKAD1AIAUAKAABARxzAAhAEARgKQEQEURYRFgIBxCjmAowAcARsgE/2ARYCjggpQAQEJqAIwFGYQgpNcgItFBAQmBFgDAQA1xAI4AJgD5ALoAgAIQCAYCgAAfoAZAGPHEAWIBIDS4gE8QB4gABGACAOgAAwoAJAAheoCyAGALoA0AdGFC5gD9ADBZACYAA88ABoBANvEAAHiAngERkBMCLwAAHiAoAYAAKQCJAOoCkBNoBSBFlBlmATwAUZwAPDABADAJAAAA6gEgIAXUAAIAFh6AEgMBMBrAgeQAA4kBAP94EWuBQQAgEsWAmwBriAQAAKAAAcIBBTjmEDAOEgNYYcQB4gDTAAEAQAsQGAo4gErgAsgFLAGAoCEwAAzKEAiBgDzChcwBgHAAQCKhMA4AACa5gCAJCDgFRgAYBIAAQB/9f6kdnIRACAlPMIUcAAAKABAJqQE1imwCOQQAIAgAQDSwAGpxAEA6ghushUQEmEOqkKklACaCFHIKda8QHgA1iAAOcCCSfMi6tpbgZsa1fWyaMqbrjIEWiit5FCgqGnGJBJNcSCyjJWlhFAAAAAAAAACIE8AK7MCtsCL4gVvmBVZFELAVsCMcwhSgIsAeOYVFqciheuYEXiAsgI55gKMQEkANALNgJ5gLowFACwWCAWYAAgJcAFkBJgEgNAIAYCQEgABhEsCATAcgJgIAgKTAQC6gACgAjmUJoAbAXaAYoAeKAeAA1xAWDIH6BBAEgoyAaAkswHIRLIKAGwEAN8QGgF6AL1AasBIA4gSAAJAJcmBJKQCUBGQGgCAIxw4ALLICXAAQBiA8sQEgHADUgSquYFqQCeJAJgSWOYEuiAcAICSTAlDQAwEAmBFgRYCKEwHmAJBAkBN4BTRBNICdcMgLEBNANIBwBJAMgJATQCaKE0AAC5ATrgBNASKAAAAAAAAAAAAAAAAAAAi2ERbwKiMlQ+4KSAnUixMigAAAAAAAEwK7PgaZqls0yjbOPU0yh6lQmAwDoASAALIokkQX0qjna3FlViZrUWEaAAAAAAAAAAAAAAAAAAAAAAAAAAAAAAAAAAAAAAAAAAAAAAAAAAAAAAAAAAAAAAAAAAAAAAAAAAAAAAAAAAAAAAAAAAAAAAAAAAAAAAAAAAAAAAAAAAAAJgUNSajKNNLuccC2pIu7ElgZ1rFd1iVEu2VgBRajNSpgSWQR06WKMVuLCKAAAAAAAAAAAAAAAAAAAAAAAAAACLQCSAkAwAAAAAAAAABECkBNgBAmIFJQwAAQokQDATAQBACgoIAQAAgABAAAAAAAAAAAAAKACAABQARIAAgCAABMCICYA0AghQAoAi8QpQAoAiwI5lCa5AIIYBABACzAi0BFqQE0AkgCABrACPQBNARgAClAEWAQURYA8QEE0ZgJgIAQCfMBAGYCxCAAw+AB6AIBgJgCAYAAniBIKOIQBR2sAQQBTgBAPIBBAwITAAwABqABANcgCZATxQU4AAGnAB6sAbgBNgGLyCE2wDICLzAQBAA1ABICAYAAgGAnyAF1ATfEBJgIAARQgE88QCQCQCZAUAMAkBAAAAdAG4QCAQDAAGugAQNftAYCAYA288gEobKFmAmAngAoAAFniA0AAHoARxAAABQA8wCABAEJgDkBdAAAAADMAbAQCAJSYCYCanEBQEGRQoAWAB1IGuYUSAniAZAKZAYBwARUIAYA4+IC4gABMhCZQMihAHwA//0PqTOzkbQAlxAAAIFiUEAJgETmAOACCBQUJoBQAQEOIAQD4AESAJwFTWICtUCNkARxYEoAIwAEsZAMiAKCOJA0pAGUOQHVkqyr6WMWNL05MqLAVWKiDNAgCSRkWVcCtRYZUwAAAAABABAm+IEGwINyBBsBPICuyAqsoQFb6FEHnCAiAl0CFl6gKQEBF4FUmBGOYC4AKQE6oBduEoAjiAmgIwANfiAmvxAUAEAKJAaAMwHkAJAPLEAAUACxAFyAeD6APAB5EQcZAa/eASAQ0AvQKUSAdQEAZgKOIAsQE0UKOAAAwIoB8QGARxIhZYgNcpCmlzAACIAnEAOUwJKMgHMgD5AJvmAAHABPkA228gBKQGBJAMASAagAriAwhhSYC4AMA7fxAQCgCUgHUAYDSAGA65gSqBYQLLEBASrLAn1AMYAaUgSr1AkA4Ai0BFgQaaAQEQGUHaA8ghgPMKacEE1wAsqBMCSAkA5AaAac4kDAaATyAiyhSAQBKoFiAkUAAAAAAAAAAAAAAAAAABCxURcwVESoEBJEVNGViQUAAAAAAABC1oCVXfE3Gaqb4mowi8ciiJUNKQFxAMWA1VhT7CaE8CiVMTNIvaiDGtpVZKsTI0YAAAAAAAAAAAAAAAAAAAAAAAAAAAAAAAAAAAAAAAAAAAAAAAAAAAAAAAAAAAAAAAAAAAAAAAAAAAAAAAAAAAAAAAAAAAAAAAAAAAAAAAAAAAAAAAAAAAAFf28ZKJKqWRBICu1JclQ617VAENVcBEqrtlGtRfpvCDNaiwigAAAAAAAAAAAAAAAAAAAAAAAAAAQAAAMAAAAAAAAAARAgABECaKEAANEDQDkAAQAAgAAgoTAHgAgABAEAIAAJAADMBgACgBwAoGgggIAIWYCgoIATAUAIBAJoBNYAIAzCFEgLtATAi0wqLqBFoBMoULJhAAAAC6IBMBMBYgKACJAQCaAjACgBQAnxAT/aAoxKqMAIBPABtBCAQCaATAQAApAAgAABcgEsQH1AAAAgAQDAAp9EAAHUBAOACAEwg6gRbjIBTzATAGwGA2wEAIAiHJQIipAOYAWYA2Am0ApAJCEA3ICiQF0AcIBMBMB4AGQEZAkAnn1ATaATAWQCKEyAAXqUEgJuQgAIQU5wgASAQAAgHgAOAEA8wF0AYAnxAEyBoATkBrABgEgJuQAoQBmBFJcABpgD6ECAJKAB5AETkAokAXIBgCTzQCacgMAgAQBABZQAgAAyASwxAi8+oCThdQAAcARzAMgg9ChMgAoSTTYB1AT5AOeACfUAYCakAkIIkoQBjEv4AGbxAMgEwDMIRQpgBzxIokD//R+p8cDs5CAHkAgABrAA4gDAUBAAQUHABAACjiAQA1KxAjIDiQH2gMAnABZgADAADEAAEgBgEAEgEgNPlkBOtjNWOitsDFjZWuMQpkoIIJdoXEq6fMmrg7UmNMWLIimAAAAAmAiAAQELYAQbAg2BFgQswiuxVQgCDAi1wAj0CEsFCAUADeACcMCLQVFgJpFA1OACaAjmAvUAXUBQBF9ACAE1DgA5gEcwCAFkAANY4AOQBYgGQA0AkA0sCBpcwhyA11AMWBKICkoATQA6gJrEBAJqAE/wBpQAIBZAET6AEAEASiACEAZ4EQ45gRYAuoDCgCSyQDQEpAaYAAALIBYhAFNYACAmgBcwJLHBhCmABcwHV4sKkgHkgABJAOAGgE1+IBAAkARxAIAYAAVQE1CwAlMkAwF0AaYFiAYDkByA1iENYADwQVBuQIWAUAEABQwFCkIcthQ3JNDSAmsQLa4ATTAlIDnkAAMCSzFEiBoBWAgUEANATSAmgGUAAAAAAAAAAAAAAAAAABXdliVEqBKQJdhNXDVRpiUEUwAAAAAAATAquzUZqLZUVs0yS6lQ+ziTQRAMQeLwKJdjWI0W0SiDFaDQFVkajIrgwOjNGGyiQq1GWjAAAAAAAAAAAAAAAAAAAAAAAAAAAAAAAAAAAAAAAAAAAAAAAAAAAAAAAAAAAAAAAAAAAAAAAAAAAAAAAAAAAAAAAAAAAAAAAAAAAAAAAAAAAAAAAAAAAAAAAAAAEwKbuTTJ1pgBZWvaiVpIgAAAAAAAAAAAAAAAAAAAAAAAAAABMAQDAAAAAAAAAAABECYAQIAAAF0AIAYBkAAMBAAAAAKAEAQNA0XQmAoAAFACgBpAPgAAD5AEABAAACAAAAgBQAmUIBQAgEwFACgASAAiMARakCL5AJoBNYFCjmAmALmAIAbxAi8QE+uZAQAmURx4gDwAQEWsQBr8AIvDEBROICa4gICJVIBNAATS6IBRICYA8ViAuACaAMswFkEPMAAGuQBEADAApAOABLCAGASA/QBOQAAAEAQAmgiPcAm4xAQAAJQAAMBAEgGQEwAKHgECeTCo2eIQTACkBgACAQDy+IBICkBgRbAYCzAJATcgJsBSAmAdChADAQCgBAN4AIIcgNhSAMwCHwAG8McwAAAGAAAAuTAIAaxZAwCGATACxKABgKOIAAiAgBwviAgEAJFA8QAAbgA7QGuoCAIAaAOgAwFIA1AEYkBgIBNgJKWAuIAAgDIAb5gGYCgAbkBJAEYADQBPBgIAAJATkAkoICBgDQCyAQCTAXEAYQZhRAH//S+pydnI8wEA3EgGYBHIAAIAIAYCkAgAhBBgAoACiLAIAdcwJduEmdU+xxI0xFqCoRQ3iAAGQDAQEuGJAugDawgCJQcCAZRJLEyq6jIoZFSWWRFTrWQuLUoMqYCakAAYAApAAAgAACNgIMCuwEWERyYVW2BBlEHgBB44gRYQvUBLHEBBSy9QhAKAFmArPEBJJuWVSQCbAGBEBMBMBdQB4oBRGYChvAAgAgAAfoAQANAOeQCzAbU5AEcwDIgcSEOOQDxCmmARIBwAQCeOQCeOACxAiUDwUADxxQCaAUAAEsWA0iBxhiEJgEBSdQE5AeIAA0gJLkBJLDEBgAQQAnjiAdAFIBjMASngFOQGAQAThABkBJAPNAPiAwBAP0AMQABMAWQDfUBgGYBADSjAAIJJ8QCJAIAajNATqBJPiA5gBoIYB6gDYEYCo2UARyYDzAOgBgUKQJYkCTxAnAEoAnVgTTAaYDAkoAmgGA0BImBMCtFDAE8YAnUCZQwAAAAAAAAAAAAAAAAABAQtiVmlGJROqgixIigAAAAAAAAAATCKrKTURFoqE0VEYSCJZBUG5zKySzKJdxF1Kr4kqpwmjKq7VhmpUwrVgaizScqDNjS1Iy1DCmAAAAAAAAAAAAAAAAAAAAAAAAAAAAAAAAAAAAAAAAAAAAAAAAAAAAAAAAAAAAAAAAAAAAAAAAAAAAAAAAAAAAAAAAAAAAAAAAAAAAAAAAAAAAAAAAAAAAAAAAAAICLoXUw0oIJBQAAAAAAAAAAAAAAAAAAAAAAAAAAAAAAAAAAAAAAAAAAIgAAgQAAAABABAAAAABAAAgABZAAAAihAEAKQAAgAgAAaACBAMBAAAAAJAMBAJ4gRZQngAgACKTAIAUAAQmBFgRiQFmAgFCATQCAfUBIBRAAAoAU5gRZQoAQCYA8QIwBFoAbAjwCkyiMcQCAgAi1xAG/wAQFC+IMJgC5hCCkAQENIBMoMiBBQgAAyAYAAwgCgAxjAAAAHACATwAiEJ4gRYBigDCQGnDAAFMgNYYAMBgABIAwIsAxYUMIMwGAvQBMAaAMsQABAOcAIgJsA7gB9AIsBFDzATAQBOACAOACkqAgMAAAWIDYUdQCQDgAgGAeoB0AG+AD7eLAMAGlAA0AIgGsAHDAOACgoAEkAiBgIAYBBQAABABEgOAFlwxAIAEA2gFkAIBAEAIBcQABSmAgBgKACAEASAIAkAYChMBPHMBNgAAAIAyATYBlmAmEExgFDKhAHUBNygDIBTIAmAQEf/T+qHZyDYD4ALMBpEDGqRUNImgjkNBA0EcQEyggBLBgCAIAHiELtAlVJEWLEkyKk1AVB1kqK7VhlQIqEwAAAeQDMhNFAupAyhQFNoBpChrAyqxNMiprgRVyUIy0kAAAAAAIAgAACAAAIsCDAhZPECGYELAQeGeQEG1wKIMCOHxATQRB1AT6AHVhUcwBhCgBNALt/AAaAWRQscwqIBGAEXWAE0AoQA8MQB4gKAFmwBgEAOAFAAA5wAAD94B6gOCIEgJBTASAkAQANAJrgBFoCMADgIQUoKBYYALIgFiBLoENANKAFkARIAwqIBiAAPgBJcgBOAJZgPoASAPmAgIzwQQ2AwqUYSghzxCjAAAagBpASAIAajgATGYEgCQCYAj6gCfPkQSxKDhgALIBwA1iAEEksAABtAJNLMIljwAJCpphD7kA54gKQCQACNmFRbAcgCx6EA8SggAAIxxAsqpzAk0BJANMCSYDTAkBOuYEgDiAwEwEAACAmsQJlDAAAAAAAAAAAAAAAAAAEAoAEghhTAAAAAAAAAAACvUfAsSorEqH2E0wlTHEumC1IQ0xBuMjTKsrIAMyhroRV2niYrUWOqeZlrEL0lYFlSxHTwZqpFyMNmAAAAAAAAAAAAAAAAAAAAAAAAAAAAAAAAAAAAAAAAAAAAAAAAAAAAAAAAAAAAAAAAAAAAAAAAAAAAAAAAAAAAAAAAAAAAAAAAAAAAAAAAAAAAAAAAAAAAAAAAAAAAAAAAAAAAAAAAAAAAAAAAAAAAAAAAAAAAAAAAAAAAAAAAAAAAAiAACYAuAAQAQMAAAABAABABABACYCgoQAQIuggBQA4JoIAAAA4gAAAAIAyAAEAwEAARa4AKILoAEAgEAgEArYBEYClAQNAIBQAoAWQAAMCICa/ABEEWaAAmBEAAUALICLXIBNSAo4ARZVKAgyClmwEwhAKACZzAjggCAEAwgClAQNhREALoAAMAgBziAJSAdACABrmA00swFGMgMBZqQI2YEQgzAXQBNADYBwAJYB1Af7wBAOQCQBADAT6AGQBwAJ/EAYAgEASAmwBgEgJuQE7NoBTICyAG4AU4ABQnn0Ac4AIBNgHEBcQDEqFkA0pAZAIBhSiQAAAJXAAWCAIAEA3ABDAcQA2AokA6EDmQHACKABPAAnAgjHICU8AEwEA8CgAQAwBKQGwCCAhlBACAeXoAmwBALBgIBSAgEAZgDAIAFiBFTmwGliAcQFkAALIITCgA4gJoBxACAi0BKOICjiUJsIJAWeAAlACzATCBgADjGAP/U+qI7OQgBkDSUEUANJAABkAghpAMKAIsqCIKFxgAgAgBACQFtMzNWJ4EUoAjdSipVTwNMk5KGAgGgGZDgBdAAqmgCAGRRgQSyAnV/gRVysZxrU0RTAAAAAAABABAAACYEGBBoCDAg8AK2BEog8wIuAIvMCMALABPkAo6AKIAGmggxbwAUADTAi1IA6rjmBFpBSaCFEBSaKhPBEUoAcFCgBQAdsgDxAUAGYDAEwF6gADXJgNEQwprAAAdUBJLEAjiAQBFoBZZARYCaCFAEYYEm8QFAAlxCmkA1XCQhw8wDFAJhSYCgBZgHqEMKeADAkgHhwAIgBAEMAAQDUASAaAXTgA0AwHMANSwGoQA2Au6QiUyFOQBPiAnjiAEEowkAS5APB4gOAgyAaXIBsAxYULqAMAQE0AMAkIaAJAcgKQB9QFkBGQpyA0A1IDgASAmsAiSCnAABLqA64ZASQFlQJTyAEBICLAGBFgEgSo8QLShgAAAAAAAAAAAAAAAAAAAAAAAAAAAAAAAAACYEHUqYlADIpgJqQKrUcGpWLFTrGBtnEWmVMEQTQILF1cDNaXIw2GBTbBmowto5RK1EiKAAAAAAAAAAAAAAAAAAAAAAAAAAAAAAAAAAAAAAAAAAAAAAAAAAAAAAAAAAAAAAAAAAAAAAAAAAAAAAAAAAAAAAAAAAAAAAAAAAAAAAAAAAAAAAAAAAAAAAAAAAAAAAAAAAAAAAAAAAAAAAAAAAAAAAAAAAAAAAAAAAAAAAAAAAAAAEAAAAQAAAAAwAAAEAAAACYBACAUADAQAAwEAAIAAAAAAAEAAAAAgAAAUAACKFACaAUAIBNYgJqQE1IQNcgEwIsBMBMBIAYCj8AEAgEBABPAoIAUAKABgReIAsAIvACLkBFCaATCEFJhQ8AmEDCYMJoKWQQZYACkBwAniAkgCAFADAACAGgABsCLwAE/wAEpAYBMAJ8gFACAQAEJtARjmBIBAD6gICSthAAASAwCJAOgCAAAAcPMBSAMBAIAAUgRmQG3MAKQEwDoUJgPABAEgE4QAgEEAUIAAEyoAH/gQJBTzAQDzAQDbAcgHQB9AGlOAD9QFHMAgB9pA3V5gEQANcgI9AABQARwAMFigD1zAXoASUDQDSAUIBMBzgAAKXxAYAApAUyAAJpAGEAKQBoBdQEA2AuAAALqAo5AD6gJgDATCAoWLRFFnOayAEAAJgHABZgEtBChooMwEAALMAaAWYQAAH/9X6pmdnI8wAgZFMA9AAoZAoAaQAA0gItAOCoTqhoTRdCgAiMABKQLEZU2yKcgFiimyxLGUTSD94AAwHxIG8RgCAAXEqgAAkQSVWyNYlFq4cCCem5aQqxeYaMAAAAAAAEQAAAAAEbAVvKAIMCDUgQsBB8yiFkBECLxAi4ATAWACYCwAP2wAZS+YQmAowCh4BEWmAolYgJgGIEcwCPxAGpATQCUsKACAE8MABFCgAjmAEBBQgGq45gNIiGA0FAEkuYDQEgF2LOcQE0BFqAIsBBCxzATQBABABkBJZ4BRgA+oB0YEQBgJoIUKQpcQGgGoAkgGlID9AB4gCQA8QFZ4gJAAEqgMAAEwHkA5AfQAQDaTCEgG8FgFE8gGm5AG8QH8QJVIBYFQ1j8CBpAN1QU4gITxAJgKUgNANc+IEpkAAAh8GFGAQVAJkAATYBmApCpJgSAEoAkBKqYQ/2hQ8QHMgNcgJICSAmkBLIBgMBAGQCaAQDqBbVgSKAAAAAAAAAAAAAAAAAAAAAAAAAAAAAAAAAAAAEAwAAATxAqvXE1KzYOxDUFtPiNMKmljLFqyLe0yuGgoAquoNRmnpMUi0y0AAAAAAAAAAAAAAAAAAAAAAAAAAAAAAAAAAAAAAAAAAAAAAAAAAAAAAAAAAAAAAAAAAAAAAAAAAAAAAAAAAAAAAAAAAAAAAAAAAAAAAAAAAAAAAAAAAAAAAAAAAAAAAAAAAAAAAAAAAAAAAAAAAAAAAAAAAAAAAAAAAAAAAAAAAAAAAAAAABAAAQAAAAAAQAAAAIAYCgBMBQAwAAAQCAAAAAACQEAMAAAAAgAAWYAwIsAZQiBAHwAUcAFGZQoCEwIwAQBGOACAQA1gBFgJgAEXgAmgE0ApKIgIAYEcnACbgCLATx9QE+SAQCKBkEYAI4gIqlACyAQQAAD9QYUgAAApAAAAAJAYDbwAinACwYBMgOYCCZCgBSAMCLgA9AhMBLAAQBliAN8QAA6cwGAZAABMAEgAC7oAOrYAApAXd+0BSASgCQFICYCKGyBZgJACWLkAb4FBmAegA2AswEwAAAfDAIEAALqFGYDWACkIaAeQUlzAaAcACAkA4AI5ACUkEkAsWgBpgAEYATKBcwBpADRAgCABFBgA4wjgAogBAPFqCBAElBisQFOHUAAHACkBAD5gRAeQC4AEIAYCeGQBABICAJ5gLEA9QIyEE8SgmQAikAZ5gDAi+YQADxxKCQEAAJsBZ5gOqnABACXMBTiEf/9b6qdnIJY4kUyIO3EKOIDAbAIgAaAOIDAACJYBABACh8AhQUJoaCIKJ1RlUo5EVFyihu/MJqtwzSIwyoAAAgAAawICQBsYGAswCOIEkpw4kajs069qOddBqU7l1Ap08LYlqOhGVMAAAAAARAAAAAAACawAqtyAjmBGygCFkBXZcEBCCiDwAjACieACYCeLAUAIAAEERSmQBqMwBqQEAmgpQAoAQAAswgdXXEBY5MBegBAAFJoIIClHMocEQoCj/ABAcfiEADAAH6gMKkuXECWYAlzzAi3wAVkBBoCMYgGLCFABHEAAcBTkBpTiAQAQAgFgANARjmEEcQppAEcgGv2gNIAAAGmAZgJ8GBFJAEgOYAlIAwABrAAmAJJz6gEhEngFLLMIGwEkA5CkmmETkBpgSAaeJA10AkFEBAwIyFJMAAYDzAkn+ABPMIACQGmuICTkBtwApAcwAYANYhU4AcSA+2QGkA2uQDyAXGQJLACSxAmkBYgJQA1WQCAFACYCYCAazAsTAkihgAAAAAAAAAAAAAAAAAAAAAAAAAAAAAAAAAAAAAAAAACakCKUMqJkUAAAAAQvWUWJUKfK8S1ItMtGAAAAAAIBgAAAAAAAAAAAAAAAAAAAAAAAAAAAAAAAAAAAAAAAAAAAAAAAAAAAAAAAAAAAAAAAAAAAAAAAAAAAAAAAAAAAAAAAAAAAAAAAAAAAAAAAAAAAAAAAAAAAAAAAAAAAAAAAAAAAAAAAAAAAAAAAAAAAAAAAAAAAAAAAAAAAAAAAAAAAAACACAAAAAIAoCAATAAEwEAdQABAACAAAAAAAAgBADAQDAAABLMAARQgEQACgAhAJgJlQuoCgCMADxAi0AoAQCATQEfQAYEQE1ICaAUAKMBoT6lChgRATAiAihAIgMMwFmAmgE3yKpPEITAT5hTgIQAAAKZAJATfEByAAC5gHoATyATAQA8F1YAmA5CHwgAQUgGBGOYC6gJoBeoQJwAn+IDbkAAEAwCYAAEAZ4gEgKOQBHABNgACmAEmUDAAEARICIABegAAdWAABQnkAZgACAAAAgBxABCzAAFPEIJAcAJICQU0uIClwA4AYDXICSwYDU8CAyAABuEoAP3gRKG01mBF9GAMA7eWAAAiASAIAGgAAAGgE0UKACIAADpxAiwBgDcgJYgHwAQCgA9AH8QIoAecMIU8gCAHmFRiQCJxAVioE1OICw4AABmRSQCAbYEZCFPABtlCAGQEYALqUIAkA6MATQC4gf//X+qnVyMgAGFDAcSAcAAAAYCAkAkAwAAzAiwlCgAgCSgKmiKg8yorZpCCE2UDAADABgHUAaAADEgbAICrNCssxW46zDQArvp4yiyixZEDAAAAAQAQAAAAACkAYFb5gJoCLQELYAVsCtpAQKIsIiwFGAUmBGOABMMAjEBgJ5BCSCgBMBY5AEICMIAakBRhICgIcYSAoAUSAkuADiQohALtgAaxATqpniAYAJr8AgX7gBYgPMAQDyAl1AEmFTzAeYBMgRspQELICLWACjkAoCBLkAJMBvF4BRxAYD7YAACOIBEgQa5BCxCiQCIAccQHMACX7QDIAAaS4gEcgE8cwEANIBASSAYAASATyAaaCGniBJNN4AABkAmAOADABpgTrL9AHHMBwQOQJJgSWccQBsCDCotACYDT4IATgByA+4ByEEyASATIA2ATzAExglUKkliESQEkAICaAACAogBpQBNICxICaQDT/ABAlICxAAEAoAGgABoBqwE0UMAAAAAAAAAAAAAAAAAAAAAAAAAAAAAAAAAAAAAAAAAAQDAAAAAAACHYpkuiSIGAAAAAgGAAACAAIthDnAGjuBppyAwoAAAAAAAAAAAAAAAAAAAAAAAAAAAAAAAAAAAAAAAAAAAAAAAAAAAAAAAAAAAAAAAAAAAAAAAAAAAAAAAAAAAAAAAAAAAAAAAAAAAAAAAAAAAAAAAAAAAAAAAAAAAAAAAAAAAAAAAAAAAAAAAAAAAAAAAAAAAAAAAAAAAAARAAAoCAKAAIEAAIAAIATAQAAgAAAABgIAYAAgGAgGAvQAAAEUKAH0IBgKAFACYCgoAiACgAxzATQCaAjAEWwEwE8QIgJgDAjlmAQAoAiBFqGUEARaATAjABPAoRAgFACAUAJlUp5gDfIIQWBBA2AgDJAKQBgCYAA55AGKQCxAGwIgN/uAJkBxxAYAAsJAGgEAmgFGAQQNAwFABIAlIAUGRAAGYCkBgKQBcgABAACzAUFAAgDEAATICSgzAXAgGAv3AGQBGJQNALMAAYCAXQIbbKDFACIB4gIBgEgSQUASiABYgOABLiA3DIBMCSAJfEAc5gLDMoMsAE5YDQCAMwCACAH2oBNYwQJgIolACgAAiAN/iAowAU/iAgDAAnCAIgIAnCEQDwAPQBwUJJcAI2CCABYgPAKj6ACcgDATAJKhMikAMAQCmQhYAABOACQBE4gEgJvgULIAdgBZ4gL1AUqQP/Q+qrmdHI4BgxzCn6gMAgAgBgHVgABIAA2AcACAABAEBBAUwHIEWyiDUFQYAJoagZQLEARAMoACAABvoAANIirNJYma3HUjm0YAAAAAAAACARASAwAAAQABFoBRIEXnAFVgK7AQsBXYojxkBBEWBGICh48ACMABIA6gLFegB6gL9wAwBriAogBQk+YCgBQA8G+gQoAI5gKAFAUNADAOEAHqAnniANALtgIUS4AGmgHxCjAIAqcAJrkBJgNMB9QEwItARaSAUADQCgACFEOAp+gAv2gPiA2gEAAJgRYAAvUA/cA+4BpgKQD9wAuTAksQEAuIQvUByFKQiXqFAAA1iAIIJwAksMQGmAAJzxzAE4AbYAugVYghpyQHQCSkBrABp9AHPECFvQBPkFNwAgEA0yhgNPmRDmcQBgGQwEyXAEAUSkCackArcAJSBICSAYU4CHAUJAWICSAmmAIByA05AbAXaAmwEAQAwFkBKrAmihgAAAAAAAAAAAAAAAAAAAAAAAAAAAAAAAAKQGAAAAAAAAAAAAAAAAAAAAAAAAAAIAbAAABMIInACPYy6mJLAipBQAAAAAAAAAAAAAAAAAAAAAAAAAAAAAAAAAAAAAAAAAAAAAAAAAAAAAAAAAAAAAAAAAAAAAAAAAAAAAAAAAAAAAAAAAAAAAAAAAAAAAAAAAAAAAAAAAAAAAAAAAAAAAAAAAAAAAAAAAAAAAAAAAAAAAAAAAAAAAAAAAAAAAiAAAAAAAAgAABQAQAgE2ApATAYCAGAAACAAABAMAAAABABQswCCAgBgIBMBALoAioTQEQCAIgRgKGERa/ECLAGgIvABAACzAi1iAgIvmFJjUJlEXhiAnACyzAQCkAAjYBMAYCeJVRAIAG0AmAMIQCYBmAuEAEJIAkBgCc4oBgIBMAgAAaWGYD9ACAhRxQUgB4gJoAgAjgAgCAEwgAABgHABAMBJgAAwIgMAbAjGYCkobQBACcgIAkAeICQCzACAATAcTiUGIA0AuIA2EIAX7AGUJAMBMAgBwQGIDXUKYDgBoBzJAKAGgGkAwCQFEgGWBQ8OACYAsADtAEuZA2oAInEBZLABMBZgHEoGAAAEbYAIAf7QIgEgKQE2AkwD1IABQUNdAEA02gEkBGeAQ0FJsAgAAXEB8QEBHMBLqAPAAxYBkEIAQCzRQ4IEFKcQhMobAWADweQEQDuA//0fqyR0czAAGAZAMAgA9ACAAAgAAYAAQAAEAABAAAZgK0QBE0hZADYCgAQQZFBBAeoAUGIDAFiQWVrLMtSOqtUkYrcSIoAAAAAAAAARAmAgCQCQHICATtwAcgRAiwIWxQFLhgQsBWyojkBECLAGgo9AFkALEAgAQD6IBAJ4YgEYQAgFipAMwABQAo4hBE5hRCmAF2tsAS4MAaYCaAIAGvxAIAH0AjHMA4gPoAkgHADQDgBxgARxAOIDwAU4QwFxAjACAGgIsAajIBrOQB80AwG+YCf+IA1GDATYEWgEAAC5AABiAgCQHIDkAbkBNSEACgB/uAAo6oBrqAcgBoIYDWIDXIB8AE+vEBMAAlOGIEk8AJroQNcwDHiFNMIkmBFgCYCeABjIBnkUEBQsgGgBAMIQDAE4AFgA+IEgHPQBrAgkBJZSBNQAwJYcQJIKaQRKAprAByA5AaYDkByA05UARYEZAJAaYAwGgLEAygAAAAAAAAAAAAAAAAAAAAAAAAAAAAAAEwIp4lZSI0YAAAAAAAAAAAAAAAAAAAAAAgIziE05ACgQIZFDAAGAAAAAAAAAAAAAAAAAAAAAAAAAAAAAAAAAAAAAAAAAAAAAAAAAAAAAAAAAAAAAAAAAAAAAAAAAAAAAAAAAAAAAAAAAAAAAAAAAAAAAAAAAAAAAAAAAAAAAAAAAAAAAAAAAAAAAAAAAAAAAAAAAAAAAAAAAAAAAAAAAAAAAAACACAGgAAAAACAAAEAMBMBFCARAwAAyAQAAgABAAAAwABADAAFADQAAPABMBFCAiwAIQCATAiwFmAgIvmAuICAWQCbgBZgLgAmBFoBNcwEwItgReJQugCaYCaxAAF6ALMBeoBEhUIKB4ADAQBwCE0AgEwEAOQBwAPkAIACDEBhSAADIAQEkEHCAABMKSjjkANIBAMBRACAYCfQIOABHIKT6AAQmwBgGQCbAI5AIAAIAiwCSgn9oBMARYB14gACAOhANAACkoYAmASsgEAQAsUECKABJgOQCSAWIDASfMCXoFNMBgDZBJZAEAMBqAGwDqgEA1HxKD0AOMAOCAAIAAFICAUoBNoAmUUEgJgAEXyAAFMgJgJsBYgGHEAeIEU/wASB+oCkoacAKcABgEALtwAQD6AIAkBZMAxAUAHHEBADxALARkIUwA5AWWBQwEwE0wABAACQAAAf//S+r5HRzGYB0AeYAgHmANQAfAAgAAbQCQDzAAGAAEACAWIQBQAmEKCoXQqllmAAABIQMijqENLiXQgBZgTVf2kWLKqHkRtfXIxWkiAAAAAAAAAARBFsCLAT5gCYEp4gNARYAAmBF5AV3fICtsCtpTLCIMQQf4lCkCLAUhQAJMBwAAHqAmgH+4A6AJgKOAA1hkAYrIAAQCgBYgEcQBgETkARzAUQ8QFlgAMAAU8gCPxAQBHEBgNJfEBr9oDmMwHAEcZ6AGYDXIgT5ACqs5KH28wI9oC7QEqgJoBQAQ24QBAEniAn/iAY58QBZPmBB9cwEwEwJAJoAxyAF1AWbAJ4AOcACQhSAN5oAAaCmsQD1AJAcAADCGsMgHGIBMADUgRAAHmFSSCJVxRBJRl1AkkAT+xgCYUMIIAGoxAXHAgWZoDCnxAazAYCCAAAYAuYDxAaTQDQDRBICS5ASTCp1YROqgCSwCpVQRIKAgYUkwHOIEkApAJATtIAmAMAyAeYEkBNANFDAAAAAAAAAAAAAAAAAAAAAAAAAAABARbKzqLZQJgSViLqSZFMAAAAAAAAAAAAAAAAAAAABMCtlZSTAYUSQEg0SASANxiAJhUgAAAAAAAAAAAAAAAAAAAAAAAAAAAAAAAAAAAAAAAAAAAAAAAAAAAAAAAAAAAAAAAAAAAAAAAAAAAAAAAAAAAAAAAAAAAAAAAAAAAAAAAAAAAAAAAAAAAAAAAAAAAAAAAAAAAAAAAAAAAAAAAAAAAAAAAAAAAAAAAAAAAAEQBAAAAUAAAEAAAAEWwFJQgAAYAiAAQAAAKQABMAAFyAawAQAASAAADzAQAAgEUJgRYAgCAhMKQRFkVHEBMqBp8gIvEBARkBZgKAEAuiAiwEwEwIsQRaKBoBAKAEAgFkAs8ACAIxiAFUgEAvQIGgEAmAZgKQD0AI4gGCAOoAwDPAAXMBRLAcACAlkAIAAQBZwApxAJAJgAYCjEAwjqAm8QAAeAA0AmAQABCzAXHAAAG+IEYgAYBMAJoBIoJQCfMAAIAGAuAA3yAEAmAwEAIBNvIIJwAU/sARQwBEDChoIAqQAAASAIAF+wgaAkgBYAHQB/uAeOQAnwAJAChpzmA0oIB/tAGAmAuMAIBMBNgIAmAAAmSiLfMBegCngAkAAJsAIDMoIxAAE3xAGAgCcYAMgHligI8AEgGwFxkBAJgABICbAFmAmpAX7whgCUgRzKHlmAmEJthRmAuoBOACywAHgEEAf/T+sZHRzDAAACQCAMWA1yAACMAAAAYBEgEAAAwABwAgFAAAuAQihFCzAIjMBxHoAoxIhuQDqAiqfECysGVixPElbi5ZGFMAAAAAAAEAsiBWAg3iApAACQJICYEbMCMwAMCttgVt8wIN4wBFviEVsCDq3iURfXIBYAJuQBIKeIDYBxwwAHj8AFykAAOIBACjiAMAagA9ACJcAEAJgLthAKOYDSAUcwB1AjAA1DAi8HABADS4sAakAS4gPMAAaQBxkB9CAaAT6AJ5gNAEAPiAoKEwFx5AJgRaAGgEA4wkAAQCb4gLMBOeABPMAnkAJ8wHwAQCniwDqgggKAgxeIBxAcQgo9QBAMBgEcggAaUYhUgHmEMBJcwE+QCgBw8woWYROmDjgQSq8AJJwFP9wC6ACwAMwgbj4ALLIgRoPFgGQU0AwEEOcIAUYgADgAAayAfUB1xAkgJIgmuQE0BZXFBUoAkkBKAhNhUWApAbYEkwBgRkAAcgAABOoDSAlIEkAygAAAAAAAAAAAAAAAAAAAAAAAAAAEBHtKhOo1MJVclMS7YMrhpASCgAAAAAAAAAAAAAAAAAAAIsIhZGkKYCafeMNLuGGiRglmiKksgI3EC07TgKsWkUAAAAAAAAAAAAAAAAAAAAAAAAAAAAAAAAAAAAAAAAAAAAAAAAAAAAAAAAAAAAAAAAAAAAAAAAAAAAAAAAAAAAAAAAAAAAAAAAAAAAAAAAAAAAAAAAAAAAAAAAAAAAAAAAAAAAAAAAAAAAAAAAAAAAAAAAAAAAAAAAAACIAAIAAACgAAAgAABMCOWJQAKAAAAAABEAAgAAkBAAAAAAAAAGQAAAJgGQA2AihMBQQEAACZRFoCDAQAwI5YhCzyA4NzvlXUWjR+oRbbeaVdRabab49BiaWnu66mr9qmKWYNXxIaJ4ZgJoKTQRFgRfMAeAEIGgZQoAjACgBNAJgIA4AIAKqLQBkE1FoAbAXoAmgABdQhwFJoAaAEwHACAHHDIBoBAMBgCAJwAHIEQG+QCXIABoBpYgMFRThyA2AdQFkAgBpwAAJgEhEcgDgAALqAQBGQFMACxKBgIAAAFMgDAJwAFADgBSAghoBAJuQoeOYQJwFHQAT4APMBxxAIkBgNANMAeIAQMB4gAEgBACwxQDkBAAEk5zAkAgFiAmAsAIsBAJgAAASApAGyhKUBFsgJAChcQCZ9ABYAOeYCwAU8wDIBNgEpeoBkAugBIAAkAMBAIBAGDAMgB9ABhBEIKTxKhT24kAihMAYRGQoTgAXNgJYgEhBbKEAcCj//U+sHRzOACIAABIBpAGYDiAEAwDIAWABHMBoAAAAAAQBIBACgAgAyYA0ERgoTrAAEEYlUACxAI4gGYEiKspVszWo6K5GGjAAAAAAABECYEHYCDYAAAJuAJVsA+4BNgRbAXcBB2ArtZ5gQlSBGeIEWERfIoi8QE2FIIaCnMZgJ5gEAABmAAMAzxAEuoCAbxx5AKEATwYCTWQDTkBJIAty4AJLgARABHACOWADa4ARgBNAIAeIDUQA8gDMBxjyIBANoAAjCAcAJYANoA4YgJFEX1AJAinICxAFICXIAAYCb4ALMBQAmALPAAAJgATYCecgABhwCGFIBgABmARwYBADQDXIBpQAwDiEOQqUAMgCoi8AogAAEgiSIJJwA0+mIVLIBTyAMQGmAoCEgCMIAC6BASAAogiCJwAIUgEQFEYFQQkAwGnADX7AJNgSTAkgJ1AsqRViAlACATYCbAUsAAlUBtgQbAaAcgAAgJ1AnVASAEAyhgAAAAAAAAAAAAAAAAAAAAAAAAAAAAAAAAAAAAAAAAAAAAAAAAAAAAAAAmEV25lRBs0yh3FTTVgaJKJ0sZsai0ypWAgsGVFiZlpIKAAAAAABSAAMAAAAAAAAAAAAAAAAAAAAAAAAAAAAAAAAAAAAAAAAAAAAAAAAAAAAAAAAAAAAAAAAAAAAAAAAAAAAAAAAAAAAAAAAAAAAAAAAAAAAAAAAAAAAAAAAAAAAAAAAAAAAAAAAAAAAAAAAAAAAAAAAAAAAAAQAQAAQAAAFAAABAgAAYCZQgEAAAAQDAQB0KFICAAAAIAAAEAwEAIAAIAGAgCACAE0AQAgEygkCLAiAmwIvACOXUDg835bT8Vt3qW+ppwRZHyrce6dS+tbUmG3zLI1Ye39y6zm0r15m2MbHifcmqtStNCb6t3BrGfV9B261PtV+/+pGJzpi0ikBEBARagCLAAIsBN5AJrgUJIBMBQwBoBNAKAItcEVSYQSBFgHUBNxiAmwDIBADyAFyAEAQARwAAH8AAA4gNKADgA4AIAiwAAkAbATAAAGk2wFn8AHKAAIgP0ATYAAswgwAi2gFkASAgE3IAAmmAigbkAAUgMBdQABgJ9QAAQAEAUNgIAQBCzAAFPMCWEwAANdAABpSA8gAAgBkAA1kAwGAIAYAuoD9QHXIAbwAUgNNcQItgKAEAowAAE+gCaAAAAaAiAmuKATzAYCACggATAQAAPH1AiECCiQABZgN8wE1EAEAJsBAHqAmARIAEIoOgC6ADATwAMAFnggEAdQBsBAAQigxA//9X6ydHMZgGYDgBpSFNVlk0PskaH24jRBrgUAQQANBTAAgAAABgKABoASAQBAAwBIBRxYC7SoUFBBAZ5lCAaRAyKcSB0adYMVtYRQAAAAAAIAIIWzAg2BFgIBsBSATxAG5AJATYEWwIN4gVt4gReIQmBBlCYCYBmApCgBTIQYACiOoU08OoAwBAICQB6ACkBv9pAmgEs/QAgAAcLgAQAogAgAjAAQCa4gReJQRwAiwFD4AEgNoBtAEEDgAaAWQD9MwEAYZAJsBNgElA8gIsCMQA/QCLYAwDEATAEgF1AJAUgRxQDyQC6AMBBDAUAMKAAAYBmA8wCJAlADWAAlOAB6ANIBpASSAf7yAskvUCMwECwKFAU4AZA0wGA/UB8QDMATCABgEQBFrHHIBgCKHgTQcoAYAgDiAAExiiqFmENASQD5ICSAkscgLKhVixILKr8AJQAmgIMBAKAGgJIBgQAEwJZgADSAmkBJAMBgMoYAAAAAAAAAAAAAAAAAAAAAAAAAAAAAAAAAAAAAAAAAAAAAAAAAAAAAAmApCItFRGy4FRV2mtZwdrBgjECaUKWRUq3JYun3SAm0A6sCxGWjCgAAAFIEWypQrYwE1JEaMAAAAAAAAAAAAAAAAAAAAAAAAAAAAAAAAAAAAAAAAAAAAAAAAAAAAAAAAAAAAAAAAAAAAAAAAAAAAAAAAAAAAAAAAAAAAAAAAAAAAAAAAAAAAAAAAAAAAAAAAAAAAAAAAAAAAAAAAAAAAAAAAAAAABEAAABAAAAUAAAECAACQEAigAAEAEAAoAGUJgIAkAAEyAAQDAMgBAAAAAABAAUGZAARgAcFEXyATAiAgFxkCLwyxYRVutem10ra2o0oRFfJfdnndXyeu9PTfyLASOkeXts9SuDXA6MWp6WlbDTqscki4Pq/sr2vXxuj/d7pfnXxqn/AJRbiV6hzZyc6iLWACYCYEegEWsQABARgBcwENEYKBgJIBPmAgEwE8ShQAARz9AEAgBgIAYCAOgDAIwAEp4ANAEcQEAdQAByAdQFxkBgIAh8ADFgEPJgIBAGKAWQBIAAMBSAegCAGEIBMA4ARyAUgEgKZATcgMoWQAAgBYgGYA8ABsAAMgBIA6AACYBPMAcALqA88gAIAoAa6gPMB4sAgBgOOYDQC4gPFEDkAhgNoASwkBgEcwG0AscgGkAgFkALEBMBAJPEBAJgABm+gB0AU4AKQBAIoADEBYACjiAmAmAJYAIIAoWAA0ANMBMAYBw9QE/2gKQABTgVBJATBQmAAC9AEAmpQCaAFgAgABPoA2wE0AcCoQH/1vrKOjACGsQGlIVNKCKMiCVXzCpYERC65FiIQaAAdQAAAcBCgKbAJAGAAEAEBCgAgBAABACgqE0AQAEVJANASoiVqL0YaMAAAAAAAACLIIMCDAQCkAAJAQBIQmFJsCDyAg2BFgJrgERbeBRBvmAPmFIIbQEQFxAAoQQcY/aFEwA8wFIDQDAMgHn6ANkCz4QARACaAAHiAmAANpsAdVIB2yBHtjIAgBRxAXbLKIgLoATDgBpcCCWYAkA4AUARAbXMBMBARbAMMigYCfUA9QBuQE0BHNAIBgAC9AEwCAEwBSgFADAAD9gAwHAQm02FCnIBgOACJxQDgAQEkgBASWGQBAAA5nEgkm8gB4gRaAI4BB0KoiAFxIJIB54ASQCAEA5CB4AP1AAFABxAaXEAAEAwFxAYCQA8gJSUNYEDzKGgJICdU3gBZVBVqRBOuQE8wE0gK2gE0AoYBEASAYEWgEBKAGkBNVAkkAwHAAgGUMAAAAAAAAAAAAAAAAAAAAAAAAAAAAAAAABPEAQDAAAAAAAAAAAAAAAAAi3ARB2KhzATRINJ2AUFBbACEciosuvlZlVCszoymRRMgTriZqxYmRrTIpgIAAGEQsVEW4KiyjlSStRIigAAAABJgMAAAAAAAAAAAAAAAAAAAAAAAAAAAAAAAAAAAAAAAAAAAAAAAAAAAAAAAAAAAAAAAAAAAAAAAAAAAAAAAAAAAAAAAAAAAAAAAAAAAAAAAAAAAAAAAAAAAAAAAAAAAAAAAAAAAAAAAAAAAABMAIAAIAAAAAoCBAJgKSgkAAQDAQAAEDAQAwEwEUIAYAQIA6AADAAAAQAAAOQEAwEAAKwEGBFlAAgE2Am0l3NwkZo+d+9vcj1bva6VprinBZHSPO+N21badtR4vI3I52o6u3q2zTOvSeyPA6Wtq/3WvitP6astpr39n3vH4HO1Yi1gQLIBPACLQEY/ABNAKAFlg+QCYEQCAIsAaKFEAHUCMAKwC9AEyhdQE0BEAAULMBAAAAAEQwGlmAACWABAAwEAAADTAOoAAPEAQBGOIEZ5gKQCeICnmAgHkAuoBICAGApAPUIAE2AgEAssQAAgBMCJQ4AGAkAT+IC6gAAA0APHEBYAGIAAMBANZAACwAaAMWA0gHKYDwAeeACeYDAAGBJPkALAgMEA0A1iA+iAPQAgBgIA9AIsAkBNgJsCLkAAQAAgB5yAkAS0ASAmA4KE0AZAEyAmAm49AB8wEAgBgGWABIAwEAAJgKUwEwgaKD1AABMBADhAGQCgBAKZIoKhAEgACYA3iAgJFR//1/rJ0YOAhoCVVJFSgipJJgPtIFkAsyiLUFQmUIAAYAAYgAAA0iBwAihAAQoAADiAgBgACgAAlADhkVOqnAlWLTLRgAAAAAAAAIgrsBBoCICYAmANgRngASEJ25BQ2BGQIsIiQRaRoRa4gRnkAgCJChoITQEQGgqPTiA0ARID6ACQAgBYANADRAwHwxAJkBNACXMAkBwA0AQA0gFACw6gJoBMCLUAKCiLQAQOMQGA0AnzAAFigDMBMBQAgFmUACAGoAEEAUgiMdQoAGAZAIAYCgBAAAA8AABpAJpgEcwGwGAgHmA1IDSkCUAGHxAaQDSAGghNIipICTQEWgFADAMihZkBAEkgDIBgLtAPUBphBkAZAN5gJoKAhgCYDwAJ/EAkBSUNMAQDQEk+ADQE8PUCxLkBbWvEKnAEqkE0A2BW0AokCMACQDAIAGgFiBJASSAmkBIAyAUgSAZQAAAAAAAAAAAAAAAAAAAAAAAAAAAAAAAAAAAAAAAAAAAAAAAAAKQGAAV3ZYzUGaZLuGA9ACWA0xila0iRCrMikW2UqDLVUKuJvWE3THAmqfbCxIpzyAE4AkrcCKcg0WyAE8AsptkNV2NRkpkIsosCVuJkUAAAAAJIBgAAAAAAAAAAAAAAAAAAAAAAAAAAAAAAAAAAAAAAAAAAAAAAAAAAAAAAAAAAAAAAAAAAAAAAAAAAAAAAAAAAAAAAAAAAAAAAAAAAAAAAAAAAAAAAAAAAAAAAAAAAAAAAAAAAAAAAAAAAAAACIAAACAAAABAEgRfMoQDkgRQAMAAAEQMBAJgDARQgBgIAICQBAMA9QAAAAAAkAAAAAYEQIsAYEWUIASkg897k8q9PRtTRcJZsLHyHe91721G5bbNRqvQeMo1t3bGG4OjlSvXFsqPaez1Gm6r+ElR6Q5Nwm36gIBdQIgEARa4gJgRhgEARgBZgJ4AL1AOGACZQmgIsBOFiAmAmUKAIsA6AIAAIAQBwgAmUA4AfrkA4ATQCYBACQDAQDXUA9ACYeIAAmAmgIgCATAFIBiAgDLIAAQAgAIQABEBSAACeMAJsCMwAZYlAwE2A1kAAIAkAAAAAbAJkAAJAHACTkB5gHAAAAHgA0A4kIYUdQEA0A0A8gEsSByBJYASTAIkB9AGkAokBYp8wE0AZARzAVsHICQA2VEQoxIE8EAQAgHICgAgoU8wBOQBvmAPIAiAI9AB4gFnICAIQCn8QABPF4AN44gC6gJgCb+ACkCPEIbRQmgG0skApgBMAmcGAARkAfQAyIE8Cg9QEwBgKQB4AIqHIH//Q+tHRg0EP1AnUjSXbgTQpjIKauEOZIItlBIREoUAIoYDAUACAAJEB6gIAgBIocEA0DCakoTQAAdvAJg9QBOAGFTWJlVlVBlpIAAAAAAAAAATAjZEFbQEWgItcQEgBvkBFgJsAVgE8QEBGzCI4z0AAIPkUQzAMwH28wpxwAVsgIsBACzAADiAuIDAc8ACAD1AJjIgFzAksAAAAABACWOIEgBASzAIAhAA0wItcABpAQ7QCAE1zAUQA2gAAeIA+oCAYCgBMBRIEWBJZlChMBcADMIOjClGOACiMwFACAIAMAFkAZ4gGQCAEgCIAaYDaAIAEsQE1GADQDgAjiAJcwGsMyCSKJLABwAQARgENKCKkqoBtYARAI/AA4AEAKMOoBAAsABgNsBMIbAaTYBAAAmwDMAyAZAFDnGAFICxKG2AAOQGgGoYEuAE6rIC6qAsSCpLAgmgJoAzATQEIAGgIsB9ACACABIIaQVNLmETSChgLABoBgMoAAAAAAAAAAAAAAAAAAAAAAAAAAAAAAAAAAAAAAAAAABPICHcXGdTTI0YAAAACYFOpY1GLUeElZKSmnINJsGlJUE4gWUzxM1qLHkZaVcTTKTwxIDuUBUZKgkBzAVJEBZgHcxiK3Y1hp90kAgRdTIy3EiKAAAAAAAAAAAAAAAAAAAAAAAAAAAAAAAAAAAAAAAAAAAAAAAAAAAAAAAAAAAAAAAAAAAAAAAAAAAAAAAAAAAAAAAAAAAAAAAAAAAAAAAAAAAAAAAAAAAAAAAAAAAAAAAAAAAAAAAAAAAAAAAAAAAAAEQAAAABAgAAAiUACAACSAkAKAAQAASQHABAJgIoYCACAgBAADAAAAAAAAAAAAATATAQCfQBMBMo4PJ7v7VXpUeLU2fIg+Y+6PPU1G9Krii5FxXltG+r5HXrpaVeOS4nWRH0HV8Bq+L2Kevb5749q4DRi3hmmXsPZ1+6V/KZqPTHKtQnIUMgiULAIXUBQBGMcQF1AAIsBPECIBgA1iAiCDlmgmAmpAT5gRYCKEAmEJBTgAAWAA0uQAAQA11AUgOQDIAYCiQAAAGApkAnAAATx9QBv9gCkBNgJsBfvAAEmA5AiATADzATcBCfMAngAmgItgEgKQBgRYBngUN4gJhB0Cj1AUhBPEKJAFYBgLIAkIJAFIAwoxAAHkAIAAYEgHACAEAZOWALAByAJgSzAUEFiTYDyzAGA4wAQDQCATAHiAmuQEZjMBZ4IBMBAE8AFAA2ATgAgCQEA8ChIA6kBkygkBNgIAzAUBA44BQgDiBFsAYD9AE0AgEgh8ShZAIA6kAAgCAEUCnMAAiwDoAgEwH0ATkBZhA8SggD/0frc4HRg4CBAWVMtLCCtqGUKSoJAUgABmAsAGlIDhZhRADVeJNCagqFJQEDATAAGkBOtZM1rEu1Mhg7EXTELaa4FlEe0ITUFQoKFADSILK4EVYjLRgAAAAAAAAACATIINARaAgwIgIBNARcAJSABCAAE+gCgKjZFEOgQoCmAdQE1+ACeAEeoDASxAfAAAQDTAGQABliA55gCAcgClAPiAAOcQAAQEkARDAiwCOYA/wBoEcAIwBHIBROYDgAn8AEAvQAAakAAMMwE+LAT6AJ5qAFgAZOABqcwDIIOIVFoBAENZlBwALYARAAFH4gABiAAMBgNIBQAQgEA0sQg9QpwA4AAJVAmkAo48QG0A0uLIiSQU+2AiSQCYVBoASAcAKACEAQlkAojEIABgCTAeQAAwEAnyAMsAHkA0AN8UBEofEAAAGA0sAJVfIKkgiyinLMKuqgixMKkiCSAmgGANcQIQBGACAFHMBwEKAHAEqoKlAQZBRmAQA0AyhgAAAAAAAAAAAAAAAAAAAAAAAAAAAAAAAAAAAAAAAAAABGynAJVUGmVlHJK1EiKYAAAQuwlUXXI2xQsoZURyKhyBFsAKgkCdWZrUW2ZlpV3OTWMmrMgJ4FU0A3z4mRJwFSS5EVB5liItTkVEGzTJpkEkyNLaZGa3EyKAAAAAAAAAAAAAAAAAAAAAAAAAAAAAAAAAAAAAAAAAAAAAAAAAAAAAAAAAAAAAAAAAAAAAAAAAAAAAAAAAAAAAAAAAAAAAAAAAAAAAAAAAAAAAAAAAAAAAAAAAAAAAAAAAAAAAAAAAAAAAAAAAAAAAEQAAAABAgABMBMoQAAgAAAYAAAAAQEAIBMAgAATRQQQAAAgABgAAAACAQDAAABALPAAYCfICIFG93S2un3f53kEeA9yeV19Vf2+zm17T32/7puRXkH7YtqP726tPRM34LXvfYvtXR2S/vtaHf8Ay15C1m1q+7P9um+Zybjwl12s7Rmx6r2dLvCyhisvVvmca1CgKi0AsgE8wEEDAiAmgEAnmAgFAAAARkCLQCtiUR4gJgRaATAUgKORQ0gI8MQHwAIgAAQU85CFmA8sQpSEEgABigEAwaUyAgG3ACTATYCkAYCTATAi2AIAUBBMAEt5gIACiQAIQAwIgIBMBIoCAKHACAADhPACLcAOQgAXEAkAlgOeACxjEBziAgHUKQEkARwAYBHMgclDngAAJzxAUAOQHkA0ALECaRBMA9QBoBgL4AIAzzAAIgDAGlDfECLAi2AMBADATAbAAEAJADWICYDKEAoATqAAIAzYA3CgBPD0AI4gGYC9AABTAQAACAJKFM4EAwEA1y5AReLkAWcAAA3IVFlQoT9ZAbgBSAsgAqFkANgOAP/S+tI6sHBENYYhU6smCxMy0TUhEWiiJUAAAAADq4IqQElUmg7QuE1ITCdS6IQ0VDAAHAEqoy1ImlBFMAAQCaAi6l1MRdS6ggaCCoCKtRlowAAAAAAAAAAARBFoCDAi0BHgBFrABMCMcwFACaCFZRmFLiA2giIVHiBH0KFIB1AJCIsKTkAAIAJkAywAXEAYAAIgYB6ANZADYDyAAG44ADwAXGQHIDQDnAA6gADAiwIsBPBSBFrGACABgIBAIAgAAUgOEgABOOACzwAIjMAzAAFKATYCAAEpiQAAeICARQ8wFAAA1AAqyA4xAF/+4BgKAD0CCOQBAU8sgFEsCSX4gMgknwKJTw4gNIgkkwGlyAkEEAJhUYbAUAEAEYACAbgITiAI5gPgwD0AACJwAYA0FKACAhgKAAoAEAwABqQHmBKoE04AsouIVbQC1NsCSRBNIBpASATAgwABMBQAwCAhxAUICSYQNhSQEgBASKAAAAAAAAAAAAAAAAAAAAAAAAAAAAAAAAAAAAAAAAAAAAIWcFSk1ITElgFiRFAABHugIjZlRHtKhOhdMQsixmoMsRGTSJECAlVySquacQYaV9vA0hWwyCEmUOthhqTtOZMXRPAKkrQTANwAliwINYljIRRNIy0npslalWGWjAAAAAAAAAAAAAAAAAAAAAAAAAAAAAAAAAAAAAAAAAAAAAAAAAAAAAAAAAAAAAAAAAAAAAAAAAAAAAAAAAAAAAAAAAAAAAAAAAAAAAAAAAAAAAAAAAAAAAAAAAAAAAAAAAAAAAAAAAAAAAAAAAAAAAAEQAoCAKAgQCYCKABAJgAAAwAAAAAgAACIAAAACgBNAEAABgAwABAMAAAAAAGAgAAVW8gK9XW0dD9SyTAy917h0dBP7Ve582XErzm+8nrb2zvqOPQ1OWWc6x9OZrDUOxJKVPqMNei8J5Dtaq/ptwJYlWe7NWtdvWsqbMxjfNeCvuKK2Dk7SFep9navdrRksSVmvY8TlWoi1OQUNcwItARfUACEwIsAeACAQAkwB4gRgAjMCLjgBC3IBNFEcQEAmBFgDhgRgAwYAUPLAAiQCCBQAABQgDIGgATnMBsBALqBFsAkBNgJuAFPAAkByBGeQA2ApAE8ACQF+8IJxAJkAkKJAUgJsIiASAm8QDMBIoJAJgAAJATAWQBjmABCgBgJMB4AIBwASARyKAgbcsBoKMEAwH2gNIgMAAoQBmAJQBL9wAugE0gJLAgEwGAwEsQABMBTyAUgGKATAG5QEYATwAMCg9AFwIEwBdADEAAaYBLYCAUADQCxWBQnyAMQEAMAQBICYBgAJAEgRgIYCkAWABMyFRiAg4gAChTgUDAUwAm+QAwEQDZQswFHAAAICEUHUAgD/9P60dGDCGFAElYgmmZUMogyoAAAAAGgJSRU6uSLEiKQCYKgzTJJBDSCpKpNVIimAAAAAAIBOoQnUphQEKALERowAAAAAAAAAAAAE0QRspAg0BGJwAgwEwIgKACAFGICAaUhEWgIxIVFlEY4ACQCCFAEQogAAYCbAUfiAJ/uAFAAyAngANgOQGuYAASAAOQCUA+ABIDAcgJNcQCQD94CmAIsAzATxAQAAgE2BFgGYAv2AEgKZAecgR9QHMgEQANfgAgCJxAUAEfiAmgGBGABoBAEFAAZgNYgGADzwAFWMQHGJAPLIoIWQQwBoBRAD7YCiIIBKAJICQFlUQOJzKJRiAwHHEITQVFrmBGACOYCaAEgEwDoAvUIIAaU4AEADAIgKeYQNAKAAA6lA8gFAUQEOAB4gADx4ATTAlUKtquAFtUBbVASAmkBIgABoCDzAIATQCSAcAOIAQDQQAIKaQEgGihgAAAAAAAAAAAAAAAAAAAAAAAAAAAAAAAAAAAAAAAAAAAAIAgAgBgACAi8ysovAAKHXEgjepYlivtNazhOg0wnUuohJpEqkqujgjm2VoCKrKTaVGMAyRQSwJp8SKGyCUjApgBNlAgJJ4GVFXBasq6lpRixuJkUAAAAAAAAAAAAAAAAAAAAAAAAAAAAAAAAAAAAAAAAAAAAAAAAAAAAAAAAAAAAAAAAAAAAAAAAAAAAAAAAAAAAAAAAAAAAAAAAAAAAAAAAAAAAAAAAAAAAAAAAAAAAAAAAAAAAAAAAAAAAAAAAAAAAAACIAAACAAQCaAiUACAAAAAYAAIgAAA6gIBAMBQAmAQAgAAAAABgIAkAkAKGQIB5AU7vcLa6b1XjAHl937g3GpPbaFyRqQrLe61tZ/PZwbxnVTnMuJqLCIhEWgR0bXV+3DWDWRRX5PU1d8lSzwrJMa1wLa001CRRreD1v7fUVarFslR7WxzqwmiNovggEwFxAAhAICPaAmAQAwDj1AjHACLAjYCPMgiaEcgE8AFwAQCAQCjkAAMB9sgEcQE8QDIBAGQBPMoQAAZALCAEBFhCmACeQEZCiQCQFMAEgACAMEAmA5AjIxAugCYDnAAAVgEwIyATzAT6AABjmigTAGwCQBsBZgKeYQSAAABMAPMBAMoABgBALEB8QHEBTAYBOAA2ASApAaAAGkyCSKJSA64APhBA1zAEpxkAAUgACkBSAMBMBAJsCOYCclDYAgIgSjmAsCB+gBICYBkAswFD4FA/2gD5gKJyAUQEACyAT6gOIAAoSAAFHEBeoQWWOAB/gUJ4gDQCxAbAjxATAAEkA3IEQFMgE8gDuYCaKgzyIF6lDyQCA//U+tpHRgwg6gCCmAyAAYCYAAAADIGmFNATTMqYUAQdSshICSRFMKYAAAAAAAAAAgCACAABgAAAAAAAAAAAAACZBDICLQEWgItcAINAEAKAGANcwhdoEbBUI4hEWFRZUIKAIsIiAQFADAGwFICASACAnigGALIBoAzxAG28ADAAwAcgNsAkAkBt8QFIDTkA4gGYCAUgIAbAjIC6gRbAHiAmAAKeYAmA3MQAKQCPwAIgAgAYCAADDMCOAA1IAkAwIyAYcACGwCWsGUEMB8CBpcgHkA1jmAmpAeWDAEig6BDdQBIgXbyCpJYACQDTQElYCaxAbAkgJwANT6ARyAi0ERAGAmgBqcgE6hSgIICnAQgphEoAGBFoBZsKG5EQSVRkAggyAcAGCAAGgJICdGFW05gX0AsqBOqAmkAwEAEEQGAmgFABADAQDAQABIAgCRQAAAAAAAAAAAAAAAAAAAAAAAAAAAAAAAAAAAAAAAAAAAAAAAAAAABFsIjYsQgDACSQA1IC7BphOg0xC9czUrNU8TbCda4ozVxbdwZjSKtJQoKIwVlBqCoIAeQDzRFADkBJAOAGRU1ScSasiyqgzW4mRQAAAAAAAAAAAAAAAAAAAAAAAAAAAAAAAAAAAAAAAAAAAAAAAAAAAAAAAAAAIBgAAAAAAAAAAAAAAAAAAAAAAAAAAAAAAAAAAAAAAAAAAAAAAAAAAAAAAAAAAAAAAAAAAAAAAAAAAAAAAAAAAAAAAAAACACAAAAgTATQCKEwABAPEBAAAA4ICAAAAGBEAAAEAAIAkBgIBgAAAAIAAYCkBgcHmVO1vzgLHinidYz0h6Fc9JhCkKQEWBKuRUNvDDMDmtg2GnT4uy+8o5kHvrcI5I5VYTI2i1iBFpFCAI4BEWoATQCYBACyAcADQEWgIMCDAX7gItcQIsoT6gIBAJ1AHUBJcQACSwAMwABMBAIBgR6lCYAAgFIAwIxICbAU8gFkAcQCQEAkA5AFiAm81zAH0CFIAwBgJLEAYAApAQABEAgA4lAApAHiAJhAwFIAAJ8wDAAKCZIGsgoKgAJAJQDAUEDQDWAU+oAA0wEAwBx8ADBgOQGkBJEDAeQAAwF+4BgJwApAJAQBICbATcgJgJsBNzmUHXkA5kBAEgDQCyAl1IEAWfIBN8ShNgHVgACfQBAAQgABvAKACYAXoAmpAHiEACaUFC9ACQBgKQE08wDiBGABgDAUzgAOEAl+wBfuKg6gEgDARAdSj//V+tnRgBAgGFMAkBkDAQAAANAAAmQNBTIJJgSI0UANAMAAAAAAAAAAAAAAAAAAAAAAAAAAAAAAAAAARBBoCLAi0BFoBNAIAAAEwIvkBBriBBoBYcShMBPMBdAIvoAMBOAAAa4gJgRAJAGAEEgABgKQABSAANWQDyYBIDTAAE3GADTAYBPABMBMAkCLxAUgEcwFGIEZAGwBvgAmlHUAU5ASSAWYBADaAGAsgAAiABgRiQBACTAUYgHbjgAWASfMAeIAkoAYEgCWBJKcwBpJAAQNgPqwGkA4AGoChIIIAWAUIC2oE4AFXECxLACUARaTAi64hEWgIwAgBKQFADhLIBRzCkwGnIDQQAPqBFoBEClGggGAYgABkgGgHmAASQVKuYF1ALqrAC2oE0gJgAAAAKCAAQAAQAgE0AwDIASAaAaKGAAAAAAAAAAAAAAAAAAAAAAAAAAAAAAAAAAAAAAAAAAAAAAAAAAAAAoCItcCoIAO0auJIimAAICrUwNRmqIcm4ws08WSkTusDMaQycmkEhNQkqE3JUJKWKHZQIBMCSxIpwQDQEksCKGwq2mRmtRMjQAAAAAAAAAAAAAAAAAAAAAAAAAAAAAAAAAAAAAAAAAAAAAAAAAAAAAAAAAQCZAANFDAAAAAAAAAAAAAAAAAAAAAAAAAAAAAAAAAAAAAAAAAAAAAAAAAAAAAAAAAAAAAAAAAAAAAAAAAAAAAAAAAAAAAAAAAAEAQAEAQACYCYCYCKAAAQDACAQAAADAAIsAkBAGQAAgAAAAABgAAAAACAYABx+W/2uo+gWPCvI6xjpHMrmGFRiQBoIi0UMCGvr10fqKMrU8k0/kLi66vEbtV1Va7yJYr32y81o7mFk+ZysSNB81imYaRDZRxKE6yAmghRAEYAQAAQAALMCNv2AQYEHmANgQzAi8CiLAAFCYBABACgBwAeoAAMBPoUIgMwEwAoiAgFPAAkBNyBGQIgP0ATATYCAYCYBPAAkCIQwAAbAAIyAIBNgJgABisQE8GASAPAqFPEAASwAcAL1AeWQVFvEIGgDPABooGRTmUAIAACoACZAPUgcANASWeIUZAJAPJSAlIDARA65lEkoAliQOEAANNIBsBS0AmABAmFLqBGWA2wFICgBMBAEFAAADxQBJARJQepA4ATYCjmAFCeIB0ATxAMgBOPQBPMAkIOoUghoKTATCABAMoQAAmApATAPUBBBICfUBSFJADYBACwkqBrgAuEAGZATAUTwCP/9b62dGDwCEA5AApyAyBgABAAAAAAQMBgCIqScjFSRFMAAAAAAAAAAAAAAAAAAAAAAAAAAAAAAAAAAAEQJoCDQCaAi0AmgIgEAKAEAmgIvmBFoCLAhxARQmwFgAkpUAGTAJYCYEejATYBMgAB1YDACByAscyhSQPugBSAdQHLAJAbcAPqAplgOQD0AeICkAAQCAQB+4BMBJgACeAAA4AIYD5IAAUALMB9ACAEkAZgEYgKJAIgBcAg4hQ3ICgB9oCAOgDWAEpAlAQpcBQwACSxCH8AJwAoTChpgRCAAzCrNNYgWpAOgFqAQQpATAg6gRdQBr/ANQCggjHEqjt4gPtAUQAJRgAwggBNBRDWYQm8CCJoAAwDqAIBwAAMAQElgBZVBVtUBbTDMC6oFiQDAAAAAAEAEAAAKAFAAgGAAMAKGAAAAAAAAAAAAAAAAAAAAAAAAAAAAAAAAAAAAAAAAAAAAAAAAAAAAAAIAAYAAAAABG1ZUBFNtOGb1jD01AtJFjWBlvFDUG4xUJNMgIFmKp8SIbQVEqHJA5CnmQSzDRMC6qhGK3EiKYAAAAAAAAAAAAAAAAAAAAAAAAAAAAAAAAAAAAAAAAAAAAAAAAAAAAAAAIgTATAAGgJFAAAAAAAAAAAAAAAAAAAAAAAAAAAAAAAAAAAAAAAAAAAAAAAAAAAAAAAAAAAAAAAAAAAAAAAAAAAAAAAAAAAAAAAAAAAACACAIEAgBgJgIoAGQEAAAAZAACAGwEUIgUAAAAdrYEU08nMFQBTAAAAACBgAAAANgcnlF/pdT+kK8G4UHWMdIsrmIC4iVAyqUkEdS6opCMjd6zs2+ZqQrkhHRE6ajq8DNGhsvI203i3GZmxuPbeH8utVLTs+iOV5G01yMNwniFJgJqQE+oESAgqEAAGIEW8AI2AgwIvBARkCOQCfIQJlCkBAKAEo+IDkAyAEwG2AsQABcACOIEShMBN8wEwFn6gIBBCAiFACAJAQAApAADIIWIAA5gCLAEwByAAKeYCAH6AJ4gJsByVCAAE8QBIB9AE0AdQoeOQCCCICpAJYgADlAEgDKgkAUkAAANANBUugCQDkAYAA45ACyhgSS4hMNcyKAGgHygAkBZgDYCAQAwABYAEgJgJgJgAAAZgDZQROZAwGAmwFElCkAAUgGeICAHyAOHUAeYCCEAAAUsggx4FApAAEAMBSAoAHzAQCCDiAgE8wozAXQAzzAPQqBgKAAihMIUALoFf/9f64jbBFQwCAGASFMAIGAEBBQQQAAAAMBhQiCdWRYYUwAAAAAAAAAAAAAAAAAAAAAAAAAAAAAAAAAAAjBAmgFAEWgE0BFgJoA6ARYC6ARYEXgBBgQ6lCaaAiwABACXwAGBB4gJ4PPEBAEgABIEk8MQE2AROIBwYBICACAn8AGAuADnmALoAwHOAAAYIAT5AEyASApwAQAAmpQCyAIAIAE2gACUAKYyAIjEAYAAQASANACAUAKACAFHDiARiAmgHiAIITQUZANY+gDSYEoCHwAI4AOOgUVwAklzAlMZAACeKgIhiFH7wJJwBNKALE5XIBrMC1ZAJgKOIQAJqQINMCLwYUogA9ACAGAOoCgAgACAAgBdAItQhBEoABwAwBMAAcAPqAwJ1UeoVdVyBZVgXaYFqAYAAAAAAAAAAAIAggUAADAChgAAAAAAAAAAAAAAAAAAAAAAAAAAAAAAAAAAAAAAAAAAAAAAAAAAAAAAAAAAAAAAAAAEbVkIiqF0xMiq9VSixiuZnRgyoEAkBN4kVFoRCZQ0QSQVbSDFahduIVaiNRIigAAAAAAAAAAAAAAAAAAAAAAAAAAAAAAAAAAAAAAAAAAAAAAAAAAAAAAAEQIAAAGUMAAAAAAAAAAAAAAAAAAAAAAAAAAAAAAAAAAAAAAAAAAAAAAAAAAAAAAAAAAAAAAAAAAAAAAAAAAAAAAAAAAAAAAAAAAAAAARAABAoAQCAIAEgHAAAAIBgIBAJgDKEQCq2BVq7nR0f1LKeQGZufcenpz9pKS4Mjc+f1tZxLSLg0PGeQjCzlMYy3ZnFEWEFADAcAJEDgAAABANJt4AYnn973adtDTeCWPUsHk3kdYxUQwU4FAupVKQB8yDO3evh21xZYM90d8zbJ/aSKJ/aXEgSoFaPjt09K0SZrT33it4txpQ3NkcbFdyRlqEFL94CgCPECLAAgeACYEbfsAiwIPHACPqBGwCATIIs0IzAAsAE3GQCAQDkBgEtAABmAswEwFYBOShO2GIEXkAmgE8QEAmAmgCAFACAYCeQCYBIBAQsgDMBRxAI4gEYAKQBsBAEgIAcZALIBlREBsBZAAUJgPoApjIByAmAYyARGQAnwAYBAAwBpBBABHBgEADwYDQDzCgBy8gAB8QCYAaaAEyByA5wAfQBgPABNgKYATYAAAGQCAUsAAUgJYgOAIgMAAMgGAAACAMkAsvQoQA2EIAeAUMAAPUIWYCYBHUB5AJt8QEiggAzAQCYAuQCYCb4IAAXAIJAQCYBwAUhQAmpAaAUhCWIDAXQA7Sq/9D62bYMqCeADAAABhR0IHwACByAAEAAAAQAyKAGnAE05I0YAAAAAAAAAAAAAAAAAAAAAAAAAAAAAAAAAAAIAIFAEWgE0BFoBNAJoCOIEWAmgIMCL6AQzZQmgItARATAbATYCAi8QFkwEgGAIBzzATAaAWHAAYBkApkBN8GQEgOYwYDnkATxAJAaxAbYAATzAbYCgAWGYAwFmAsgFHIASAPQBxABgA30AIkAyAYCAGAIAjGWAMAa4oBAHagiLQUo4AERLYBADaTAUADqwD4ASQRIKAgCpANJrABgNYgAAwEwhBUkpwAkkBZXEBpATqA5AWYQmgFAUoAXaAmgDtxQB2gADaCItAEAJoAgA6gJgKAIiBQUEAABADAHiA4xQEkBOoE6gWVAv0gq5AMAAAAAAAAAAAAAAQBAAAwAAAAAAAAAAAAAAAAAAAAAAAAAAAAAAAAAAAAAAAAAAAAAAAAAAAAAAAAAAAAAAAAAAAAAAAi0Erm1Kw8DpHOoI0yaRA44vgFTjAghfAsKRUFQJ1UmWltK8TNrUTdZMtYaUBTAAAAAAAAAAAAAAAAAAAAAAAAAAAAAAAAAAAAAAAAAAAAAAAAAAAAAAABEAAAAAAFDAAAAAAAAAAAAAAAAAAAAAAAAAAAAAAAAAAAAAAAAAAAAAAAAAAAAAAAAAAAAAAAAAAAAAAAAAAAAAAAAAAAAAAAAAAAAAAABABAECAAFAAA4AQDAQAAAIBAVa250tD9Rw3wAzd17h09LCq+LLgxt37g1dZwsvwL6ozdTdWvm2axNUy254lxNJ4lTXTtdw9NojUet8Vrq9Pt2c2z+Biq7kRTAAAAIGAkAwBLEDi8jvfsr7Wm/meb5Aec3ur9ujs3mo6mozWRyOjNJhkZlUihAQ1fmWORBn6qlvA1EUuvPA0hqqzAInABdrAdflYqx6TwG/dbLGMTnY09m8cU8DjWofqGkegCiUQRaARREAXIBZhCYEGgIsCNkBHECLAUAJgRZQmwIgOAEAJAMAwAPQATAHkBGQE3CAjJQngBEBeoBACAT6gKeAB6gHoAgFABjPQBQECX4AIKGABAnABZARAIAAFPABSAmAQA8EAig4AIISwCnPAAzyAAAAAADIAfMA4SEGAU8QFmA8QGwIwEHEAxAksAHmFJTmAwDEAkByA5Aa5kD4yBLAAyAAHICzAAEAMBS/iA5AUwAgACM8QDIAyAACAAByAAKIAJAH0AMwFh8ShNcgDJSAgAAAMAEwgQCYBmAAJgCKBsBJYAGQCmQEwE2ATICbATxYAEIAATAGuIUpbAGwBdQgeYAgBgJZgOcJA//0frkQbYBUADAOoAAwoAZAAC5EDAGAQA8goIAAACidcjKxIKAAAAAAAAAAAAAAAAAAAAAAAAAAAAAAAAAAAAAFBAoATQCaAjAEWgIwAQBFoCFpyAhkwIZgK0FEABgRzAUwEGYUgIMAYCbAGAACAeGYAAZADAQCxyAOIC9SByAIAmMAGugDkB48QGASA5kAwAO0A/cAoAVsHIAscQEwE5awAlxTAcAGYBEAABmAdAAASAIkBQAwCJxAI4BEbKQpRjACwAMwAAAcMBICSzCGsAGkAQ0FADQElKyAb5vMBpoBMBRAQ+0KkgiVU8gqyigCQAsAB4gLPAAAIAIAO0BNSAAACgBY5AEBA+QCdQFAAkwFCYUoCFACjEBNFBAAA0gBAOAJLMCVQLK8wLEBfphVoDAAAAAAAAAAAAAAAAAAAAAAAAAAAAAAAAAAAAAAAAAAAAAAAAAAAAAAAAAAAAAAAAAAAAAAAAAAAAAAAAAAAAAAAAAAEwKNVY+puMWI9jLrOHWsDTCsoAa5kEbI0hQAQEWUh4Ga1F1VCMOqQAAAAAAAAAAAAAAAAAAAAAAAAAAAAAAAAAAAAAAAAAAAAAAAAAAAAAAAACIAAAAAoYAAAAAAAAAAAAAAAAAAAAAAAAAAAAAAAAAAAAAAAAAAAAAAAAAAAAAAAAAAAAAAAAAAAAAAAAAAAAAAAAAAAAAAAAAAAAAAAAAAAIAIAgQAAAMBAAAAAJoBMBTAHl/c2tau4VU4XaaisFtybkc7UXiVCCCWigzAdbQ5QVqeO3v2rQZqvV7fcV16dyOdXVshoTJAAIAKGgAgp3m7W1rzu8gPO62skrauq4SxbKjyOv5d+R3MLDTThf+IsK0G1Lg6OdKAhPIoTyAMxor1nCDTiak1EQeCKyTUlCSxAGgAg6fH6327xzM1uPonjtb7uhVrhmcuoa6TDoCiLZBFooi0BF4gDwAiApCEwIsCFkBFgRkBARkBMoWEyAgEwFADQDkBPkALmASAuIBgBG2cAKQF+4BFC6AIBPoAMCMQAJgACTQCAGEKICgAakAAUgCAUgJhBPMBIBZ5AHHoAmA5AUADKFD4hDQCjEAfQKADMAAYCgAbgIHzAFIBigpgJAMBeoBmECWADAIAknhAUoAa5kBkA5KDIBoBpMgkuQDAMgFIBlmASAAJcwCACQCYAWAClAKQAAWACAaQBADAUgHUAbkAyYCxKBNwAegCYBCAUgDAHiABCgAngAAHEBMAKBoCL5gJftICOZQvQBNgCYCkAAQQAAEXzQAwFxwChIA+OAQAABmASANyAgP/9L64bYElQwDIA4gADZFBQyAACBgADACKAABwA0gJkaAAAAAAAAAAAARkBgMAAAAAAAAAAAAAAAAAAAAAAAAAAUAKCCLXICLrAEWuIC7QE0BBoCDUAQaAi1BRFgICEAIAAQCiQIwAYAEALKQCZAAGApAG/xAUgDb4AJLnmA2gDIBJwQESAwGugDQDkBgOVOICniA+gAAmuQC9QFADgAQDAEgGAQAkA+1gEcQBIAgAAGoAQA0AfvAGkwItAACQBmAIAgBpSwGEOAAKccQhrAKABYASajAAAaAkkEDXEAQFlUFTQEmAsgE8AAAAAAAAcMCLQAAARa5AEQAR+AQ2gIuuACaATQABGIAAE0UEAKAGuYDSAfaA0gJ1QE6gTqwLqOALUwqQAAAAAAAAAAAAAAAAAAAAAAAAAAAAAAAAAAAAAAAAAAAAAAAAAAAAAAAAAAAAAAAAAAAAAAAAAAAAAAAAAAAAAAAAAAARtWcSg7SIi6xiXUsVtGmSwKIvEIilzKykFT02ZqxejDoYUAAAAAAAAAAAAAAAAAAAAAAAAAAAAAAAAAAAAAAAAAAAAAAAAAAAAAAAAiAAAAoYAAAAAAAAAAAAAAAAAAAAAAAAAAAAAAAAAAAAAAAAAAAAAAAAAAAAAAAAAAAAAAAAAAAAAAAAAAAAAAAAAAAAAAAAAAAAAAAAAAAAAAiAACBQAwAAAAEAAIBAJ5AeU91L/UUf8pYMJnVzpMIWWIQLqaUgBMCWnqOtlBlW94vyLpbpOKM2K9LTUWou6rMLDDQAAAAAhr69NvTvv8ABcyDA19e2td2v/8AuRR4r3F5569v7fQfyJ4vmXBm+Nt229WjUZ6ejtmbcyAAE8cgptRiQc+sFc5qIqsVlGTQUgOeBASwClnVpzkStR7r23uO6ro3KiTnYrbObUpTHoGikBMCLATAi8QEwFIQZgRjACDAiBF4ARYEfQoTwwAXqAniAALMAAFgAN4gDAHzAGgItARniAoAAEAmgB5ARZQgBZhCYB6BSAQAApAfQBADxzATAQQwEwE3xATaYCYBICALSgBRxxAUyUABIB0AFADSAAEAwFEAHaAIAQA+YDAIAADMASAeLwCEkA4gAXICUcQpPAgOAD6lAwJJIB9CCSeGIDQCkBNzmAALIAzAGwBgCYCbkAfQBALIAlgCAIxAQBxAcAIByAgCeJQADYCnkAAAA0wEAwEAobCABZZAAAALEoAI5sgTYBMYlC6ARfIA6gJyAIAjiEKIxYA2AQAMoQAAdEAoggZQRLICygBSUHQD/9P66bYBUAAAACCmAAMgAAAIGAwppEDhBSaCGkFSSIpgAAAAAAAAAAAAIBgACAYAAAAAAAAAAAAAAAAAAAAAAAAAAiCLQEYAUAJoCtoCFkBBoCLRRW1xATWEgRgBAKQEAQAojICLATAP+jAHjiAADAJAUyAALiAwB5gIBRyAYDAJIGmmswGuQDkBpgEgMAkBRAA+gCAcAOABVkASAeYBD4AEYgESA4hSAo5gEAAAkA4AXaAgEAAJgDUAEAEIBJQA8gHhxAAGBLLoEABxCiAHEgOAJJSwHAQ2gBICSxCp1AkgGBFyAoAOoBADgCQCaAUAHaAOvACDQD7UAkuYEkghQAoAUARgBdpAnQoGiggBANIAhZgSiQBASrAE6gTQFqAsqwJoKYAAAAAAAAAAAAAAAAAAAAAAAAAAAAAAAAAAAAAAAAAAAAAAAAAAAAAAAAAAAAAAAAAAAAAAAAAAAAAAAAAAAAAAAAAAAACYFNliajCMQaQgiKRUNAWVqZtai5GG4YUAAAAAAAAAAAAAAAAAAAAAAAAAAAAAAAAAAAAAAAAAAAAAAAAAAAAAAAAiAAEAygAAAAAAAAAAAAAAAAAAAAAAAAAAAAAAAAAAAAAAAAAAAAAAAAAAAAAAAAAAAAAAAAAAAAAAAAAAAAAAAAAAAAAAAAAAAAAAAAAAAAAAABEoCAKAAAAAgAEwBgRAOAHlvdVY1tN86lg8+8zq50mE0uAAv2lQZlVGJA5dxrqjrGE5kV37XcLC9XhgRXpvF+RVcLP5WYsG5KalGWoAoATALXrp177uEiDA3m8tubzwX0lg8p7j879ur2mg/mf1WNSDx1ruf2s3iWu/x14vIYr0+eeZWQBFuQFIBwIqnVZVcmpdpxUMqr1slOo1VdRoqe60NLOys+hNXFD8tpVeFWXTCXldPPt/aTT1Tt5PR5pPimXUxZpbjT1Z7bLEg9b7Z3T+5VP0FV6+2DOVaiLDZMBTwAi0APkBFgJ5ARAYRFpgRbAgwIsCNiBGgmBEBAKeAAAAAAA4AMswI5AKQIuAE54AJgAAkBFoBMoTAXGQBgIAeICYAAIBAJgCcZgLMIYCkCLYA5YBwgBdAEkASAmwCACcADgUAA+YAABDkAzAJ48goAIAIAUIBgGQAAdOADa5ACAJCBoBoBgAUOSAQAA0gJJAMAAJAMwEwHMgACYA4AADhICgoGQKQE2gEwGAIAkAkBADcYAOQE8MQAAyKAAAUcQAAAGoAWYCCD0AI5gHEoWWYAAgBOAFliAm5AWICSAT/aAkpCAAngAscgB4gLAAeXUAKABQA0nkAPoAJAKJIAoTAAP/1PrptgFQeoBgFGAAAwCCBgAAQADgBhU0iKIIAoEQiQUAAAAAAAAAAAAAACAYCAAGAAAAAAAAAAAAAAAAAAAAAAAAAAIgTQEWAmgItAVtAVtARyAgyiDQEGAmwEApWQBgwE0sgEwCAF1ATrIB+4BAGeIAnABMALjIDSkBTmuQDwiAI5AMAnigAgEgJJgEgMCTcgJZAEgMAAIAAGA1jgA1mARgAJZgPtYB2gOADtAO3mAmgCMAHACgAa/ABR0Ai0A8sgItSA4bAUcACOYBADxAAGgGghtAEcgHjxCnGIAgGgJhDXUBPAKdQJpASUZgNAACgBJASSnABJcgJJAEcAH2gEARgBNSAdsgCriAQEJoCLQA8pATUMBQAoAGgF2lCSwAaXACUQARzAIkBpcQJ1AnkBJAWJgTTAkmFMAAAAAAAAAAAAAAAAAAAAAAAAAAAAAAAAAAAAAAAAAAAAAAAAAAAAAAAAAAAAAAAAAAAAAAAAAAAAAAAAAAAAAAAAAAAACrUrxLGarszTKMlZBQ0BfVHN0htwRTTCmAAAAAAAAAAAAAAAAAAAAAAAAAAAAAAAAAAAAAAAAAAAAAAAAAAAAAAIAIAAAChgAAAAAAAAAAAAAAAAAAAAAAAAAAAAAAAAAAAAAAAAAAAAAAAAAAAAAAAAAAAAAAAAAAAAAAAAAAAAAAAAAAAAAAAAAAAAAAAAAAAAACACAIAoAAAAAAgAEAgEwPM+7F+ZpW/laLB5xnZzpBkYkCLgWZVRtHMDL8lft7X1ZGoez3cYBK3tluexrkyUj1fi98rpadseRixWlkZalIKajN4JcQMPyPkPvvsr9C/aEea875hbHSdKP866wjgaivEa2ra7drYt4tm5GbVFs8eJtl2+OcWkYj1k/ikZQNwBCZKpNihWsZVz7jUppVepq2VapcQPObz3CrfJtlh/EyasjM1d5bVfdqOfiZaxRbeKiiVVMCu+/ays8Cii28d7KG0kXBZXePKzkmGOjS3To/iDHufaHkO50TeTRWbH02zmH0OdWISg0HiBFgAEYgAaATAiAuMBCtAEGCoRIIQEWIItcygAi0AmAgBKACQGAgH0ATfICICAHICl8QFEgACkCM8wEASURAGAoAAhADCkAOeICAAhAEgRYAwFgwCQEASASAARyAaKCVxAACQCOIQAHEBxID7QpAMAaAIQBmAgABgCAABAS4gADchAFJyQNIBsBwEMAYUAD5gIA6gEAADaASUsAfIBNgKeHEBFCbIAAAaAMgBAKAABS0A5KBAAAApAACQBgJdQBhBkFKQgTAM8AIsoJAGBFuAG8AE2EEhUXiAn0AQB1QQAAAASApAQAlxKBgAA8QDJADASYBOckUoAUgf//V+um2BmVBkFADAMgABkAAAAAQSQU0QNMBthSAkkRTAAAAAAAAAAAAAAAAAQAAwAAAAAAAAAAAAAAAAAAAAAAAAAAAQAQRYEbMCLYEWBXZAQeIELIohZAQaAigEwhMKACQE8QIwApAMWgBgJoBqMwEAmuQDmQDqAAKAAAbYCyAlmAmQEyA8gGnAAA4AYDAWQDXMBpASWIAA4AcSgBKXAD7YyAklwAUAEIAScYgHbIBEIAAH+wBQAWWAEWgE1wAUcACADtAMwCAHAB1Aa6ACXBBD9QGAQARAUwBATQQ10AGFCQFiwAkAwCJAHVAEAEAOAHAEoAIAUAJqAFACaAGgEAmABCATrxAIAO0BdoCdVwEBBQ4AMACACAJJANYASAkgJoCaAkAwpgAAAAAAAAAAAAAAAAAAAAAAAAAAAAAAAAAAAAAAAAAAAAAAAAAAAAAAAAAAAAAAAAAAAAAAAAAAAAAAAAAAAAAAAAAAAmpA57KDcc6gaZPMCzTqZtakXQYdFbclZTqoQWJEUAAAAAAAAAAAAAAAAAAAAAAAAAAAAAAAAAAAAAAAAAAAAAAAAAAAAAIgAAAAChgAAAAAAAAAAAAAAAAAAAAAAAAAAAAAAAAAAAAAAAAAAAAAAAAAAAAAAAAAAAAAAAAAAAAAAAAAAAAAAAAAAAAAAAAAAAAAAAAAAAgI2uqKbOAOLc+X0NBPGWQY259xWs+2uEjB3+K8ktSqVs+JcGwnOJAwAAAAAAIEAmAAea92r9J+pYrzR1cqijSEwCJAMJAjdwBkeVcqrfPAixwaWr225FVsbLdL6ZIy3/H7x0iXjwJVes2O8ruKw38yzOdV1pS4Mtax/L+SS/I03hxZYrzPk/LU2em2mnfgjWI8RuNe+41HqXc2b4m5GbVDqm8TSF2so3favhNTyus7fToU+qxLRu7jtV7KuNU4XwM6Km4KiOeKKCIRKRx+Q3+lsNN7jXeCWC5mdbkeJ3e81fJX+/rOKL6akacmvuYfZRTbkgJafjdxrLu1rdteSYQPaaNcG5aQNSrp6FfpTYZTvp6EJNYsDl1dinLo8C6uq9K0OHiRXrvZuo76q065J/4lxa+yv5cOSRipCmSKQCgBAACeUgK2ICeQCbCIWeAEHmAsgINAERkBF4gRKEANRkBFgAAA0wE2ApAGwIsAcAIBAEgJgJ4AKZAOgCmMShdWFIITAHgAoAJATcAIBdQAACCCiM49CAccAEAOAABSgABegAAgHBQgHIA0ATIQZAS9AAKQDAEAwBIBMAjgA/QBQA8AJQAgHEhBKCiGBKOJAQAwGkAZBCxCkgGARDxATAJAGANyApALYARbKBsIIARFHRgAA3zAbQABGZAYCzKGgEA8AAAyAXUAjEBMAYCYQPgAp5AABJQMBAJvgAm4AKrNsBACeIClvEIi5eYUAJoAkAQQZAGIAASAegCeBQLABQAZgNdSKHHAoiQJMAA/9b66bYBQAMAxAM8SBgAAAEAA0BKCKAEBJgCCpkUAAAAAAAAAAAAAAAAAACAYAAAAAAAAAAAAAAAAAAAAAAAAAAAACYCZBCwEGBFgRYELICFgK8QIWwZRFviAgFlkwhegURiAmAOMuICgBSASAdQDoAmmAADxAbQCAUgEgGQBADxAURiALEgaAeADAJ4gMAgBgMBoCSSAaTQBHEBpSBJLEAgBuACJAbxXUA7cABpgJoAgAaQCaATATQCgAjCAF28ZAEAAKAJQAugBVY4gS4hAA4AIAfaFHawHADS4gOAgCpJASSAmlgAQA4AYDAUASSAaAkkAQAoATqAoAUARgBAJoAgAAcBCdYAIAUAJgEFB2gEAEAEANANMCSxAkgJICSAmAwoAYAAAAAAAAAAAAAAAAAAAAAAAAAAAAAAAAAAAAAAAAAAAAAAAAAAAAAAAAAAAAAAAAAAAAAAAAAAAAAAAAAAAAAAAAAAAQvRWLEUujRrWLCSKkXaawMVuLCNIOoTEgpgAAAAAAAAAAAAAAAAAAAAAAAAAAAAAAAAAAAAAAAAAAAAAAAAAAAAACIAAAAAAACgkAAAGAAAAAAAAAAAAAAAAAAAAAAAAAAAAAAAAAAAAAAAAAAAAAAAAAAAAAAAAAAAAAAAAAAAAAAAAAAAAAAAAAAAAAAAAAAJuAOXceQ0duvnsp5E1cY+59z1UrTUgY258zr66cWj0NSJa4bat3i3LNYxqMy54lTXbst29Jma09d4zdrVr2vMitAyoKAAIAAIABAJ5Aed93L5NJrmzUV5dnWOVIMlAAwBlVVqOMAjI8pjRPqRYy3MladOhrdsBG3st7KhszR6Hxu/dWscZM2DU857gptNNaOg+7VusWv8qMYryGv5F0TveTUivNbrc33Nu+09DeJXM+hUJVKOnbbS26utKric3wSA9Q/JaHj9utptrLthd3b/AJmRCVu5JrJhDYCAG288iVp4T3drauvvK6LfyUTw4NkdIzd5qOtcM3goINzxvjNv43aW325c61skBi7zyNty+6spEHE9e2UgR+/ARZXWhdeYGh43Ttr3hdCpV3n9lXY7ns49qf4livV+wfG3053Osobaan1N2Ja+qWs22zhSBhpF9QE2AMCMAIBMAeAEXgERYEGBF5wBFsBPqAmBHiQDxKEwFBQAIAbAQCkA/cAgABYgJgKQEwACKxYCeYAUEg0gIgOQFwYCAWagAAUgIIGpAQEQHMAEgIAkA9QBsBLABAGLWIAAfuAMihogFADYDlsAzwAIAGAAEgMAAGihIB9CBwAQAZANAKAJLHDgBJJcAGAgDIBsCMgEgIBgEAJ9AEgGAmAARYAUDAUABA0AACAJACgAXoAIB+oBgAvQAwAT5AAAEKQCQFmAQAdXiAsyh5YkCTSKIqGANARlsAAQBmAliAALhiA1ggEEEygCIAAEwAAeBQIAkBZBTyIFGMgRZQJAE4BH/9f66bYHqUEgMAACBgBAFAQMBgNMinADRFNoASCmAAAAAAAAAAAAAAAAAAAAAAAAAAAAAAAAAAAAAAAAAAAAAAAAAAAEWiCLQEWgINcQIMCDAgwK2BB4gRZdQgpNBAFL0AQCj8QDEAzAWQBDAJAMgEnhiA2gF1AOACyAIQD44AJAOQCAHnkQBQEDgAiAGA0A0AwGkA1nAEoAcQA4xAaQEoAkkAJAOADtAIgBQAnUBQwDtAUAKAE0AdsAKMAF2gKFEgEAOAEgHAAuoDAfAIAHAU4bAEBJBDAQVKuQE0BJAMAATAaxAkA4AaQE0gCADtAIATQEWoAg0BFoBAEMAgBpBBDAIAUADQCgoIgAAIAAAAAaQEkBZkA1gBKQokByA0AwAAAAAAAAEAwAAAAAAAAAAAAAAAAAAAAAAAAAAAAAAAAAAAAAAAAAAAAAAAAAAAAAAAAAAAAAAAAAAAAAAAAAAAAAAAAI2rIRBafM1qYsSgy0YAAAAAAAAAAAAAAAAAAAAAAAAAAAAAAAAAAAAAAAAAAAAAAAAAAAAAAAACACAJoCgAAABMAmSoYUAAAAwAAAAAAAAAAAAAAAAAAAAAAAAAAAAAAAAAAAAAAAAAAAAAAAAAAAAAAAAAAAAAAAAAAAAAAAAAAAAAAAAAAAAE3AHBuPMbfQmbS0RrHnvIe4dTct10/lp0Lh4ZF9e9/qbZZGb0rdm8DWMexNmmUWUEgTpaMTOLrW8b5F0sq2wM2Nx6vZ7yuvXqZxXWAiAAAAAIABAed92Vf29Ll3MsHlrHVzqOBWRgVQmRABRrQhoyvJOapdSNRmvAqkm0wOrQ3DqBrbXfdi7qvGIII624lu97erJiaxt1unrPCe1FkNc7tPT1NSM2qb61argzU5T2UX3sZI6ThPZL/id6VimE/ia9E9lmy3NtXV+d8CXlqV7TTf5dPTE4VTIIvkQRvioFaeX9w+M1NX83SxtOJI6xgbZP71VfOr4m0Xec1b6t+3HtWK5GcGRq96r8kwszI5XdxiRCTwkKnRuzwksHvfaHhu5Lc6y7a1+b1j5jeM2u+vha7/AHl99vMU38tCxLXpfHdquklCUCpK9h1ONagI0QCbAVmBEAAAIgJhELSBFoCLAiwF1AQCATAQCQ0JvmUGACkBIBZAKQBgKWAeoCAJgCLfIAjgAgBpAIoQBAEQBsBMAgBAIAAQCfIIOIBkApYCAAEASAANgIBZgDAJQD6gADgAgByAAPMASAABoAWQBIAuQBDjABpAOYwAMgAAAYDQDAIAYBwAJ4sCLAUAGQAApAADiAAKQDICMgMBFDAIAWJAwABABQ/UBAAAAmECxAfAKWAQNgJsKWbCDoATwAUAC5gJSkA2m8gIlB1IBsogAALMAATAJAQDnAAkCIDQQAHQAyAM8wBdCgTAUBQQRyAcLgURxCHGAH//0PrptgIoYAwBABAwAgYAgGFADSwIJJBUiKAAAAAAAAAAAAAAAAAAAAAAAAAAAAAAAAAAAAAAAAAAAAAAAAAAAAAABAJkELICtgQeAELcwIgVvFdQINAJgR9CoUMBPEKTAHmBF4ZADYCQQYBQAMBdQHABliAsQgz9ApANpIAkAyxAcAOJAUcZxAcEAkAANZgPoA45AMBrABxGIEkmoYEoAkkA+1sCSrgA1UCSQD7QH2gEAHbICdRoXbiAmgF2gJoBOoCaATriAQAQBGOQBE4AEACQBAAlzAAGAANIBpSA0gHABADgB1QEkBJASkBSAANASQEgGBJIBgACAGgE64AQaAjAEWgBIAgBwEEAESAmAsSggAaAUAABAAAANYASXICSAlwAZVADkJppgOSKAGAAAAAAAAAAAAAAAAAAAAAAAAAAAAAAAAAAAAAAAAAAAAAAAAAAAAAAAAAAAAAAAAAAAAAAAAAAAAAAAAAAAAAAAAAAAAAAAAAAAAAAAAAAAAAAAAAAAAAAAAAAAAAAAAAAAAAAAAAAAAAAAAAAAAAgAyEAwAALoAEAAIsQ5CiQAIApgMAAAAAAAAAAAAAAAAAAAAAAAAAAAAAAAAAAAAAAAAAAAAAAAAAAAAAAAAAAAAAAAAAAAAAAAAAAAAAAAEBC+tSn1NIDP3XndvoLByyNYwfJ+5NXcL7ej8tXmyyHhkW1HxcmpGL0hMI1jGkVNRYBJQSAANMB11lptWeBlqNzxvkHR5/EzWtep2u5rr1wzMqvIAAAAAAIADz/ALrX5FHysWDydjrGOkWisF1CgBtYAc+5wSZCMre/p/FEaZ7UYlCjnmA6tIC/R3Ha4ZcTVG88nSzaTwNTlm1navkIwR1nDF6c+puXfFnScM3pVW7N4zqLxclwLujII7fGLu1ccoM9Nx7jbwtKkfwo8vTpFnAwo7o4EVB9QuKNXTT9OIWMnceF0dS7uk1Zl1rXPufFK+mqNLuXFA1hbnx9tuossGbxGS9k3aXgv2mLyuua2javDAmD0HtnwF99q92ou3TUM1JiWvo13paGlXbaLlLNlYCc1QR1bFtXX4wSrHsKv5VPJHGtQ0RsOQIgDUgLBgGQCjiAn1AjAELBEAEwIvDMBZgIBAR6AACEAyiPQBADeQCATQBOEAKQEo/ABygIvHEBNAAEWASANFCYCAGwIgDAWYAATiAgEEJ4gJZwASAMBIB5YAKAFADASAMwDoARgAQAAET6AMB4MAgBoASAcgEAGYBHMAUMBwAscgBASgAiQEA4jIAQEkAwCADqARIEW5AP3gJgCfMAnEBAJriwBAAAArPkAQAmAIoccgBwEDAHgFJ4kDwAUYlDzwAUYQAgGAgBAGKAAhNgJrkATGIBiAMBIAzw4AJ4gACnAAgCMlCb4ADwyATAGwE3OAAApAlmBFhBAUwEEElAAdQDIBAACYURAQAD5AAH/9H67BtgyhZANAADRAZgBA4CmAABBJASRFAUwAAAAAAAAAAAAAAAAAAAAAAAAAAAAAAAAAAAAAAAAAAAAAAAAAAAAAAATII2QFVkBC3piBW+oEYAiwIWAgwE8MwEyhNwEIBOApTABACYQBQlwAOICgAAIASQAA8ACAEkA0A16AGLAcALIgcANZAGQB6gNLACSAaQDgCSQEkBJJgT7YAlEgSSAl2gPtAkkA+wgTqAu0CLQCaAjBQoAUAKACJAUSAu3igCAFABACdQHABCWQCeOAAsABJcQJRIAk0BKAGkARxAcAAEkgBIB9AHmAwGAICaAkgJAAAAAAABGyArgAgBQARADCFABAAAihAABAB1AEgCAABASAkgGVUkABAECYEk5CmRQAAADAAEAwAAAAAAAAAAAAAAAAAAAAAAAAAAAAAAAAAAAAAAAAAAAAAAAAAAAAAAAAAAAAAAAAAAAAAAAAAAAAAAAAAAAAAAAAAAAAAAAAAAAAAAAAAAAAAAAAAAAAAAAAAAAAAAAAAAAAAAAAAAAAEQBAAAAAAIqAKAhQUEAADkAkAmApK0lEiBgAAAAAAAAAAAAAAAAAAAAAAAAAAAAAAAAAAAAAAAAAAAAAAAAAAAAAAAAAAAAAAAAAAAAAAAAJgUau80tH67JAZu59xaOn9ENkXGTuPc2rf6E0MXwytfyOtrN97cM1OU9nK72ahv8TWM3pDj6GmdWdwZJ4lBIAgBgKQBgDA4vIajqqvqRXTsN65SfEzVj0/jPJdrSky29Nt9xXWrKeJBcQAAAABAAYPuv/a1f8wivJW5naOfSHQMAAgAQHNu8KsNRlbq016LEis7U1KVr81knkWQ1y6/kK6eGfU6Tlm1wanlLNzX8TpOHO1S97e8y2dJwzqP3HY3jNpzzKgmQBNgDAEpYHb49Rqw+Kk59VuPc7b9Cj6HmrpIsgw1hMKTCoWfECu3IDnam0AV63j66lUmpXU1KmuWvtC2+s67dd1s2+Rr2airS9r00NTt18XV4pl9huaGnp7avZortTzMs068wjoSgM469lHeStPYUxqnzRxrUSI2TAUgJsCKAfoANQBFgQfUCDwQCYRFgRYCwAQCYCgAkCICeJQplSAoAQBmBEAyASAGAAHABMCOABgmAo4gJgDSKEAsQACMgDxyAAFkAARCABSAmASAwFgAAABHEA6gJoATAAGAAAAA0ASA0m8gHADYBiwCAGsGA8wFACAaUAPjiANSAAAAA8OAEgoCF3AJsBALAAzAQAApAADEBegCzAACQH1AWQBJQEDAQDxzAUFAoAEwBgGeYBiAmwCAhBQwgTgKQQuABLaSAGpYCmADAASlqvPMKTWIQARAGihJcgFPFgCwYBzAQBmAgDqANAGEhBkANgGQBBQALgAMBRGIAAAEcABkCA//0vrptg0UEkAAAADACBoKYAQAD6gNMKlJABTAAAAAAAAAAEAAMAAAAAAAAAAAAAAAAAAAAAAAAAAAAAAAAAAAAAAAAAAiyCuyArYEGBF5gQYELLgEQgKTfB4gRaAQQnz4FBCeQUgABMBAAAAKWAQngA4hSAoAAgSkKIkAaawAIAaAYBGABmQHbOAAlgA+EAOAGkAwGgJASSeYE0uYEkgJKoE6oCaXMCSqA1UgnABAwEARdQI9gCdQINAKChNAKAE0AQAnUBQAQAoAccwFABACiACAHABCAfaA0BKACJAcACQDgAjmAdQGkBJAEAAEgGmBNAMAAAAAATAg0AoAIAEgHCCEAFCjgAoAIYCAIAIAAAAAUANASTAZQSENuQFJQTIEqsgchTAJIokBgDAUgOQGAAAAAAAAAAAAAAAAAAAAAAAAAAAAAAAAAAAAAAAAAAAAAAAAAAAAAAAAAAAAAAAAAAAAAAAAAAAAAAAAAAAAAAAAAAAAAAAAAAAAAAAAAAAAAAAAAAAAAAAAAAAAAAAAAAAAAAAAAAIAIAAIEAAEBAVTCEAMBFAAwFMARzKCQJ1cgOSKYAAAAAAAAAAAAAAAAAAAAAAAAAAAAAAAAAAAAAAAAAAAAAAAAAAAAAAAAAAAAAAAAAAAJsCjW3mlo/U0RcZm69xaWlhVSFxj7r3Hq6s1pgi4eGbrb7V1XNrMuM3pyuzZqRm0p4suJpSXGSbgYIziUWqIAGApAGAAD6AMCKfAIzfJtpfEjUcmjquvEit3Y7/JWZLFj1Pi/JOVV5mbGno9HVWrXuRkWAAAAABBie6FO0nlZFivH2Z1c6gGAiqTCAiufdT2ueAVgeY13pbe16qbKDUhXktbeWu8Ud5yxaptqdyOkjJJ8ispVbZYi+rZWViwAAEBJoCOM4AduwbWqpxMVqPc7TDQonnB5enWVazDZTAEZCoXbiAK7cgKqZlR16aTSKy9T7f0q6fdaqiYMdLHnfLpV3moupI6ONHRzNMqOiuSA6trjddSUj2Wi3bSo1jKOVbh2apjayXqYa1za/ktvoqXbua4IuGuWnmPuXSrXtqXDXfWytDXEhKHAUwBgRYEWBB8wIt8AiMoBNgIBAJoCLAJcARYgUFCATAAE8AE2BEAAMgBgJ4gJgRAHyAQAUIBZgJ4BDkCLQAFIACEAn+0QJ5YlAQL0AFmAAABHHiAZ4sAAWYAwABgPIA9QBgAAAANYASxAAHmAAC/aA8sAHACYAkA1kA4AQBAA0AACYDyAJkYIgIBAAQBScAKeQAASApxgAAABcyoQUMgbAaAT5AIoYBgAIAeIAwDCMEAlhmAAABKAiELLMAYBICmQCQABYAC5gDYCkBARkoE4AIAWYBkAMBACAMQB8mEKQGnwAFgAfEoAABAAC4AMBdSAAGA8AP/0/rptgygAZAgGAABA0FMAACBgPLIAAaCmRTAAAAAAABAADAQAAwAAAAAAAAAAAAAAAAAAAAAAAAAAAAAAAAAAAAAAATRBCyAgwK2uAEGuIELYBELL8QIMKjkANhEWBGCggBMKIAIwAQCwAEA8gEkA8gCPgA2uQAgCOQBiAAADSAIAGiAzAMgJQAQA0pAkkA0A0BJICaAmlwAmlIE0gJpATSAZQAAAAQQJoBNEEXVgRdYAi0UKAFACgBQARAC7QCACAB1AUAEAEAKAGqgNL9gEoAaQDjAA7eABAB2gEMAAaQDAAGA4AAJICQDAAAAAAIMBAEAEAMIRQgABZgABACgAYCgBwAAABADAZSlJUE8AGAICSIGFAIApgCZAihhCAaYDIpgAAAAAAAAAAAAAAAAAAAAAAAAAAAAAAAAAAAAAAAAAAAAAAAAAAAAAAAAAAAAAAAAAAAAAAAAAAAAAAAAAAAAAAAAAAAAAAAAAAAAAAAAAAAAAAAAAAAAAAAAAAAAAAAAAAAAAAAAIgAAAIEAygAAAIQAygATAhZlQihyA6sgkmFSRFMAAAAAAAAAAAAAAAAAAAAAAAAAAAAAAAAAAAAAAAAAAAAAAAAAAAAAAAAAAAABADYFGtvNLR+uyIMzc+4tLTlUUsLjF3fuLV1l8uRcNZmpvdXVwtaTWJ7KHZrGc2XGL0TsaxnSAE5ZQgEEDQEOJReiAcBSAH+wAkB+oCYEbOAjP8kl2royNRmTGZGnVoazqEb3j97MS8SVY9P4zyTUTmszONPRaWotSvcjImAAAAQY/ub/AGTf8yEV4t9DrHPpE1GBiFJhB6gc28h0chXnfMudGy/aa5V4yznDiemOVLoaRKtgiyrwNRmrKWCLsQDIBoBWtIAnGIWOvx9n96sehjpp7jYP/T1/A8vTpI6DDZNARYEWgK7LCQI1XzIDo08vQqPV+A+lroYqx53ziS3uohG6z+EnRz0VsVHVRYAdG2aVlOSJRsannradFpaUKFmYxqM7U3WpqubWkYuqrWkpqVNXtwJhrd2G8VvksZsGisEZa0BQwEwINcQINN4ARcBEZBpQAmAgEwIgJ4gKBoTLoUAJgIA4gRYCAGARKATYABFgIBN/gAgCQDMoSbATCEAMBZhRmAAIIGAgE0AIBAOADIAzAUAPAAYCAJAYBADWABABmAMASAcAP0AcAESA4hBUu0AakISAlGACjiA8wDIKTQAEHoAmAAElCnGCAYCAUwAAACAGBEAeABkASVC6APDMAaTChEDzYBMAL94BOJQNyALAAAOoCweYBPAAXUBdQBuAFLAJjEIiAwF0AQBABIUZBCbAj+4A7ihpgRYAAgCWAAAA8oAiA11CBwAdQCGAcAFjBQ1iAAKUAAJ4v0IDoUBA1kAZgEAf/9T68bYAAUBAwAAIGABTAAAgYAAQAwGRTkKJAJAAFIQSASAASCgBAMAAAAAAAAAAAAAAAAAAAAAAAAAAAAAAAAAAAAAAAEBGyIIWQFdkBCyAhZAQfMCNkERaQVHtAUARKgXIBZgEBSAEAgBygBcwHgA4jIAgAgASCG8QpJNAEfiAQA0uQDjEBJMgcAEAEANIBpATiAHDAaQEoAnVATqvxAsqgJ1QE0gGUMAAAAAAQATBGCBOqAi0URaAUAHaAmgEAQAoAIAGAmgCADtAIAfaA1WQHHACSqA44gOPxAUAKAG1IEYAAGA4AAJAKEBJASAAGAAAAAgFAAEDAiygAACAEAQAgDIBZgDAAAAAYDKpMMl0KBlQJgSRFSIHIUSEAaDAQDCABgAAiByASDRIUwAAAAAAAAAAAAAAAAAAAAAAAAAAAAAAAAAAAAAAAAAAAAAAAAAAAAAAAAAAAAAAAAAAAAAAAAAAAAAAAAAAAAAAAAAAAAAAAAAAAAAAAAAAAAAAAAAAAAAAAAAAAAAAAAAAAAEAEAAAACAYAEACYgCqAiLkCFmaRGSoJAaZBKrkKtRlTCgAAAAAAAAAAAAAAAAAAAAAAAAAAAAAAAAAAAAAAAAAAAAAAAAAAAAAAAABAU6260tFTeyRBmbn3JoaWFMWGsY269x6ms2q4I1iaydXd6mq5bf4l9UvSnuk1jPsTsXGdJsIRUDKBywAAzwAX7wEwE8wLk5IBkCfIqgAwAGARAEbuPgEZ/kfmoStRmtSzLRrB4Ade213VyuAG9sd73JNZolHqPF+RbaqzNab9LK6lEEgAgr1dfT0lN7JeoHkvcPuPQ3S/stv8zlO1uBZEtYTsdY52kaD6kCKHgBzbtfI1zA855ZTo2a+Jvla8XJ3jlUe4rKSAsoyxKsqaZXoBoBKy4hUb61VkRcQ+7a2Sgarq2FG9WsviZrUe/8AHqdvV9WeXpuOgwpMKiwE1yAg0BFLEC5FR6rwNlVNtxFc+BmjzvntSmpvbvTcrBSiRtnSdHM6lHXT6UBPuhBEa2hhVqfIzQ2wpNoK6tpuHRys0Swej2eutek8Vmc7Gl5FIKTAi1iBG2cAQYREIUADCosBAJsCPVAIBNAKBoTwwGggBAJ4gRgoAE8ADqAngAmAgF0KFIAQKShADYCYQuOIAwEFAAwBKWAghAABkAwFHAAAMwABvEBJAOIAACAGAQAoAYEkuIDVQHABAAFOAJJAEAKAhoBZsKbUAIBPEAkIEAsswBv8AEA80BFgIAAagBN4ARbAUgEgIBoqFHEKAGoAAGlgQACkAAJKBOMQB9QCVACfMBpgIAAAIsAYCtyATeAQFCZAAAABGQFmAPqUAAAgCWRSKgAMwBucQFkAnzAJAeAQAIA9QBc2UN4gIBrqAvQAUoAAbSZARhICkAA//9X670NsGAAMAAAGiACmAABAAMAAFgAwBBTAAAACANAICBhTAAEAwAAAAAAAAAAAAAAAAAAAAAAAAAAAAAAAAAAAAAAAAEwIWRBW1GDAg0BCyAgBG3MIg+gVByAPHIIiUJgEcgEFEAJqAEuQD9AE0A16ANcgJQAQgCGEKApwAmoAaQDgAIGAQA+0A7QG0ARIEgJJANASSgCdUBOqAnVAWoCRQAAAAAAAAAACIExgi0MCgCLQBACgBQAQAQAoAIAMsgFADgAgBpANIB9oDgBoAYAARICgCMAEQAQA0A0AwABgNAMBwAAAAAgAAZURAAFADAQAAAJgACgAgAAI4gEAAUygakJhR+BURZUCYEkyCRFMKAGmAmwaAGAAABIQMAAAGFNEUwAAAAAAAAAAAAAAAAAAAAAAAAAAAAAAAAAAAAAAAAAAAAAAAAAAAAAAAAAAAAAAAAAAAAE3CAVbSAwGAAAAAAAAAAAAAAAAAAAAAAAAAAAAAAAAAAAAAAAAAAAAAAAAAAAAAAAAAAACIAAAAAAAAhAMBFABFoorsVEWysosCSsBOqxJVXIy2YAAAAAAAAAAAAAAAAAAAAAAAAAAAAAAAAAAAAAAAAAAAAAAAAAAAAAApAhqa1NNTZpIDM3PuHbaMpPufQi4xt37m1dTDTUL8C4MfW3mtrfXZwakTVLZrGbUJxNMaJjLMIChJAABIAwABNAAB1YCf7wE1iBekogyEVQEJ4hQkAdAGwKtTPoVHDvcafFErUZzwMNFHEipUcAdm33Do5QHoNhvJXdMR1xBK9R4nyuneauyVa5mbFPe+6dptVEyyYuPL+R/5gXl10cF0NerWY8tv/c+415Ts4Z0nzS9J+Du76k/xSasxxtbeZlkwCACAFAHPu38jQV53yjb0L9FJuFrxd4k7xzqtYs0ixNBDq4KVemXWTWonliNMJ2tboRqBacvmyia04BqSqgzrr2TS1KvkzPSx7jxr/JR5enaOr1MNCQFAEWgFACjEInXhJR213lux6dcExgzNd/OwuqcyolVlR1aTlYgWBFH3U9bs4ZBrHXPIyhSAmUOmDRFej8NirSY6aaSMNhgReIEQItARaAjH4hkNICLxzCkwItYAKUAmBFgAEYAAE+gCYCEEWUHQBMBAJgIAASKEwEwEAswD9wQZgIAzAQAnjAUALqAZBCAAB5ACAOOAAwDIAAYAA44AEAOACACACMQHCAlADqoAcSA4AQDSAlngANBSWQAAsgCAF0AMwFwAJCEAsgCQABTIAAcIASAGBH1AQAumYB6gLgAygQBHMgAHIA8gE2ARzAGgEuoA3AAAWcRxKCOIAAgCQE2EJsBSAsACeRQm5ICXkwGFRiQDIAfICLwKhzICmABtECiMSgcgJzzAMAAAAG4wAWQDgIAE2AZ+oAig9ABYgE8ACQABtJ4EBACQDyAcFH/1vrxtgAMAACA6gMKYAAEAAAMAAEwABgAUwAAACAKGiKYAAAIBgAAAAAAAAAAAAAAAAAAAAAAAAAAAAAAAAAAAAAAAAAEWpIK7ICFlAFdlGYEGgIWQEWuAEe0CMAJ4FQngsQEATGQUAIA4AKAAB5gNdQHAD9QAgPQA7XmwCAHBQRJA1UCSQDVZAO0AaAfbIDgAiQJQA0gJICaWAEkpAtqBNFDAAAAAAAAAAAAAAIkCaAi0AQAgCAFAAAoAIAQDgAjgAQA0gJJAEAOAEAAMAgBQAoAO0BwAQAwEA0AwCAJAAAAFCAYAAmEIBAAB1AQAAAACAAAAAABIKIKAAkAgMk0aRGAGswJJ9SKaIGFAAAAAAAwBhCAEAwGFCIGFMBMBFQ0RTAAAAAAAAAAAAAAAAAAAAAAAAAAAAAAAAAAAAAAAAAAAAAAAAAAAAAAAAAAAAAAEAq1SCGFR7y4mmrSBIigAAAAAAAAAAAAAAAAAAAAAAAAAAAAAAAAAAAAAAAAAAAAAAAAAAAAAAAABEAAAACAYQgokqAKAhMCDRUVtGkKCocAWacvMzWotMtGAAAAAAAAAAAAAAAAAAAAAAAAAAAAAAAAAAAAAAAAAAAAAAAAAAKQI31K0U2cIDP3Pndtof5u70I16sXd+6NTUw0V2rmXDwx9x5DW1389mzXql6czszWMXpF2LjOk2XEGOYQigAACUATIAAgGAoAAB8wEwIvEgvSlSADQSQEYABVIATxAq1f8REce6xoyUjPtgzDorvZLFhVN93SiltGpyzaqXla0bSZv0T2T/wCOqO1SX0T2TXuDUpp9lJgn+bfuztXf6uq33NucjpPmzfopvrd1Y5m/VzvaKf4G8Z16P27Zq9Vzn9px6bj0KwOKjqAnmUNW4AIg593gm1yA8/5K35V5/haNcw14azxO8ZqPcXUL7nIaYlW1m4RUdVKYYmsZtW1rBcTU3DQNCXEqCZwAHgB07Nr7lV1Rjprl7nx0PRT6s8tdnUYUAAUQAseACZUNYFKmm+BWXHrv58DLSuShqQjq0MVjmVE7LiByUw11PMNu7iRkSASgGnDTFI9D4R4P+lGOm41cDk0Ao6AVwBFlCaAi0DCYQuEARzAi8wE0BEBMAYBkBFgKAIgL1AMyhMCOQA2AoATAU8wAoTATYCYCAQAABAFIAkAAJCBuQFEAIB+gCAABS8AG5QAA+M8ACIAcAOACACAJKsgCWABlgA0BJYgMBwAMBSgABoBZhRwgAgBeoCkBMAQCCBhSgACABAMBSgF6ALAAAQCgAAUAOOQBkA+oAkAAJwAJAPoUIAgAAOICbwCFIA2ALmAnyATxAQCKCSBSASANSAZBSfQAATASKhAGQBPAAkAkBAMBBAFJoB5BCAJAcSAAJlD9EApAYCQDeIB0IoeGZQ08SAiMyoeOYH//1/rxtgAMAACAAaAApgEABAAADAMAGABQAwAAAApwQADAAABAMAAAAAAAAAAAAAAAAAAAAAAAAAAAAAAAAAAAAAAAAAAAIWUkFdkBXZARaAg0BBgRfMBNciiACeABCWQCYCjggCABriAoxAIkAgBwBKAGkAZEDjkAQgHAB2sBqoEkgH2gNKACACACAHEAADSAkkBJICaQEkgLKoCRQwAAAAAAAAAAAAABABBFoAaAUSAMBNAJoBQAAEAEYgOAHAAkA0AQAQAQAQAAOACABoAAXUAiAAB4gCQQACCpFAAAACCAAAApBCAAoAAEEAAAgGAgAAACqEAwAIICE0UIIRQ0wGiKJIGFMAAJAJAAGwiIDAYDCmRQAwEAQAQAwAAAAAAAAAAAAAAAAAAAAAAAAAAAAAAAAAAAAAAAAAAAAAAAAAAAAAAAAAAAAAAAAE3ASqG8TcZWaeRmrEyNGAAAAAAAAAAAAAAAAAAAAAAAAAAAAAAAAAAAAAAAAAAAAAAAAAAAAAAAAAAIAACAAAABNlQigkBOwRFvACDxNIEioZFWVeEmasTI0YAAAAAAAAAAAAAAAAAAAAAAAAAAAAAAAAAAAAAAAAAAAAAAgE7JZgcG68zttt9VpfJEa9WPu/dFnhoVhdSrmMbc+T1tw5vdv1L6s+zjtbuxZuRi9E2XGdKS4mkEEyULgAAEAJ/tAbYCjigAAAABgGQAgF1AGwEBdWUoIG3JAmgD1AMseBVIAAq3DjHgVGbvtatNG1rZYEpHn915lUbVMyerdrO3PlrakftOs4Ytcttza/HA6zli062eZvGNWVuMNW9+EDDRJcQSA6slWPSe37xqVxwRy6jcekX7jg2JIDABehdABTuMKvqiK875BflajXCrNRHgmskdohKoRLTUMsSumn1SjcZq+rNspoIbfMoJCCVwAIlgX7XDVXqY6b5e58S29FxwseXp1jtWOBhoMiCAFBVAwKCgkIq3ms9LSs6uHGY1Y4NC7sm7OWCrkyoaIOvSWHQosYRxWbWvXqw27WwyUgNEEqoo9B4OcY41OfTUa/D0OTcJ4AJ4AICPEKTKFAEWgE0QQKhOZAi+oEYAUzmAmAIBMBTzAiyoAqMgDYEQCAE2AgFEsBSUEAJgJ4YAKQABSAAEcgDMAATAEgD0CHACgA6gEAGYCAI4AMAAYDSgBwA4AcAMAiAoAEESTAAJJzgASAmwCJAEgDIBQwBhUWAQAAJoAQCeYA8AFiEJriAZgIAkBSAACAAEwEAQARxAbAUSAwDPIBPDABgEcShAEACAFKAUBCYCAQA3ICAAEAPHMAATwAOoCbAWICAAB5AKSgYBIAAAIIeeKAWQAAOQEkAQAIAYDwAJKCQBRmAeoAugD6EC+AUwGkgCCocgf//Q+vG2DAAAgAABoKYAAEAAAMAAAGAcQGFAAABQRDCmAAACAYAAAAAAAAAAAAAAAAAAAAAAAAAAAAAAAAAAAAAAAAAAAACAjapBU1gBBoCFkBCyYEYAi+pRGICEFKAFABkAlzAbXICMSA+oBABIDAlOADggAGgJAPtYDVQGkA+0AgBwAoAAGkAQAwHAEkgJICyoFiAZQAAAAAAAAAAAAAAAAgAgUAKACAABQAoAIAIAcAEAMAAAABZgPIAAIAAGgAAAAAAgACFADAEVTkAAYCYQgAAATAAAKRQgAAkAkgAAAzCB8iqUgEAMAWYAABAAMIUcCiJUABIEiKcgBFMAgAAAhgKAABoBhYkRQAAACAAGAAAAAAAAAAAAAAAAAAAAAAAAAAAAAAAAAAAAAAAAAAAAAAAAAAAAAAAAAAAAAAAABVquMCxKqNsLtN4GK1EyNGAAAAAAAAAAAAAAAAAAAAAAAAAAAAAAAAAAAAAAAAAAAAAAAAAAAAAAAAAAAAAAAAAgIsqEAMCLKhARZUEhAgqyplViZGjAAAAAAAAAAAAAAAAAAAAAAAAAAAAAAAAAAAAAAAAAAEAnZIDk3Hk9vofXZTyRNanLI3XumqmuhWerDXrjF3XmNxr/AFWccjU5S9Y4bajtniakc70g3wNYxokIjJQBAUKQCAAAAAABACQAAJANgIAzzAMgABOQItAXVxIHBAAAClsAkByBzby0KUVWB5vVsttey6fsEHjLajs23md4zSk2wfCCosq+JqJVtXxKyuq+ZKqcp5AKAG4lBY9B7ec6i9Tl23Hp03GOZ524ckU5CBAGYFO5hqPUK87v6d2nZWn6WsCweE1FFnyk7RmoLMospDLGatpgzow6EsDSJMqGENALt4gSyZBbt386JW+XufDv8uyXPE8vTs7vQ5gggJKCOAUokoHiEMo4/IYaVzKxwbNvtSsvgWFdU5wVDrzA7NHIC2IxCJbPw+tvbPXrZVpTn/3TNrcqtuHGcYCFRb5mmUk8SCagK3vBv5vWpzrTYObUEgIBNpgRiQpQUJgEYgQYEGERYEWAmAswFwAAEwIjAnngUJdQDICIAAgE8QEAniAuoCzKBgRBo9QAAYCAABZ4AAAAADQQdQCADhgAR8QpxyCE0ANACQBDTAaQEoAMsgGkBJIAAIChoASnLgENAMA/eAAIKfQIYA2AuoCcBSzAWYCbYDATayATAHgEICIAsABsBZAGQBmAZAGYCYBHAAgAyAEmAYgJwAACwAAHJQgABdQAITYUNhCeAA2AoAUhQ8AFIQnwgAYUghAACkAzzzCi0hBBQoAHIBAQRzAIkAgBJQgHACUsAgAwmGAwE3ABL5ANJlCagAWABHEAgAeIDcZEAuQU1WMUAQA8ioAP/9H6+bYAAAEAAAMKYAAAAAQOAAA6gADSAOgDCgACBBoyBgAAAAAAAAAAAAAAAAAAAAAAAAAAAAAAAAAAAAAAAAAAAAAAAAAAAgIWqQVtAV2QEGgIsCLSAjBQmgE0AmgE0Ao4AHqARIA0AAAAQShgMBgNKAJVwAmkBKACAHABAChAABABABADQEoAaQElgBZUCaAZQAAAAAAAAAAAAAAAAAACACBADAUAEAKAGA0gFABADAIAQAAAABIAgAAAAGAABEBQFAAACAYUMBBBIA2FIAAChALMIYCbBpSDRINOQaUhBJQKSLoBoBpg0gaAgAJAGwEUIqBgJgSQoaIpkDCgAYAEAAAAMBoKkRQAAAAAAAAAAAAAAAAAAAAAAAAAAAAAAAAAAAAAAAAAAAAAAAAAAAAAAAAAAAAAAAAAAAAAAAEbVkaiv7cZmtZxLTUErUWEUAAAAAAAAAAAAAAAAAAAAAAAAAAAAAAAAAAAAAAAAAAAAAAAAAAAAAAAAAAAAAAAAAJgRZUIACIN8ShNlCYQmVDTkirK4GaqSYVIimAAAAAAAAAAAAAAAAAAAAAAAAAAAAAAAAAAAAApAjbUrXFtILji3HmNtt/qsm+hNWcsnc+6cY0a/Fhcxk7nzO43GdoXJF9V9scN9V2ctv4mpy53tB3k1jnekCoJ4MoGwFIBIQigkAAQDgAAI4gCcAEAIAnmA+oCkAAGgoCCQEBHJgXUWBkSwAQAALHEBJAOPiByb5TSeMhXn/NWna35JGoa8Xa2LO0ZorY3GE62hYlROrKzV1WaRNcgLO4AduIU5nMzVeg9vXX3apczn06R6pnnagbQUAE4YAMCncfS+oHn94vlsuMMsHgtVdjderOsZVPHIqJ0yg0lX1zNRjXVVm4yOJUSTAcpAC5kD6gW7fCxnpvl7jwzX2rccjzdOsaCOaiAEFNIAgoVkVCjiBy76vdp29AscO2lqXOOQKu6cQh1YR2bd4SUdFKuzglHpfHJfYsqqMP8DnWo8tdzZ+rLGqXGDTAXUotWLIra8K/zF1TTMdNNzoc2hPIgjiwE2ATxAU8AqMwBFsojZsCLchEWBFgRzAAEArdQEsMyhRACmAFOMAJsBSAmASAgEwEsAAoQCaAUAIAAAAAwAUAOADIAagIEFEfgANSAMAAcfABdoQ+EAKIAaAaAaxKH2kElVwA455AJIKEA4AUANBAAJgMCOLAYAgpqAEwEApwkBSA3iBF/tAAhNAIA9MwE1xYCAGATICzAQDAAB4gC5gJ4gDAMUApaAAAAYAihoBegBHABIAYC6hCAAEAgDEAmcwIsBdAAASKEAMBZgGYAubIDPAoMQAIAAKUBDAQAAJfEA9QABQA88gEA5AGUHUlD4hSgACHniA+OQUQAQVDSAfAK/9L6+bYAAQCAAACQAFBAADAMgGgAAAIAYAAwoAAGiKYAAAIBgAAAAAAAAAAAAAAAAAAAAAAAAAAAAAAAAAAAAAAAAAAAAAAAAICFqyQVNcwI2QFbqBDteQCdZAjAEWgFAAAQAoAGANAEQA4AEgHADgBx+AAgJrECxASQBAAALABMAAAGA4AcAOOIDSAkkBNASRQwAAAAAAAAAAAAAAAAAAAAABABAAKABgEAABkAAAAAmAAIBgAAAADAAGAgGEBQAAAAAAVFsqUSEOQugKABgIACEASEIoTAUlB3YkDmcSoJAJIolBBIUAADAAFPAIJKBsBSAioAGiVU10IppEAwpAMAAICABgAUwGRTAAAAAAAAAAAAAAAAAAAAAAAAAAAAAAAAAAAAAAAAAAAAAAAAAAAAAAAAAAAAAAAAAAAAAAAAAQAAwAAAAAAAAAAAAAAAAAAAAAAAAAAAAAAAAAAAAAAAAAAAAAAAAAAAAAAAAAAAAAAAAABMIi2URbCE2URkIjaUUElQmwgo+QWLjKgipyRTTCmAAAAAAAAAAAAAAAAAAAAAAAAAAAAAAACAje9afU0gM/deb223Wfc+hGpyxt17n1L4aKhFxfDK1/Ja2s/ns/gXGfZyu7eeZrEvSLc4lxi1FsuM6JGCLf4lQ5gBepQN8yAwzQUswDIqEAwEwBgOQABAAAwHACAaAQDeAABHAAgCMAXUyMqYQKQDLAAAMnBQSQcu/jscdCq875j/AG2oun7jUR4u1oZ1hSKzU0k2a1lNPgVF1DUZWYJgNaqQMR+42sAo7HdSyK9F7biupV5w4OfTT15wrUEEaCAIAYFO4XysDB3amfiB4Hdfq2S5s6xmuecTaJ1zhBHRS0OGb1muhWNxlalOZWTbkBAS4AGKRFWaVosuJmtR7bwkvSbf1PGDz9OsaknNRwIBIAXQBRJQn+4oJIKdfSWrV0bhPMqxDdb2mpTT0aJJUwcDBzTxDJpAdW2yKjqo/mxM1qPR+O/Tt+P7DnW3ltVza3qywqEnRg6sC/DgQbHhlF0Yrcberq00vra9OJzVx63mNKmFFLQw1w63l9S7hYLoaxHZsd07J1s5eZLB2N4SZahSVSb6gReBBGSoiwEwIYgD5AIBYIBPmBF8mUIBPAAbAWQC4AIAeACAAIvkAYpgL0KBgJgJgACAYCAAHACAGgAAiQHggDMBtcgAIUANftAI55gNKMQCMQJoB1UgSa4BSdQFADSAI4gNAJ4AIAQQAJPgwpgIByAMBTwAQBACYCkA9QFngEEAKABoBLDIBMBQAZAEAOAFACgA9QDMAQAwAAUgD6gIBPMB9ACSgniAgEAMACF0ATAIkBPkAMKiEJwgABSUMBTIAASAgCQGARPqAngALDAAYB6hCaAGARCAJ4AHQAzAIhQAwFngAwCABpBRHIB9rgIIAaKBANwAkwHAH//T+vm2AAABAwEA0FMAACBoBAMAAYAABTAAAKAGiBgACAAGAAAAAAAAAAAAAAAAAAAAAAAAAAAAAAAAAAAAAAAAAAAAAAAAAAJqQIWrBBW6gQaAhZARgCLWEAReACaATQCSAIAIjMAgAiMQHCkBQBJLABwAJQA4AaQE0wJoB5gAAwEwEA0AASQDgBxAEknzAaQE6qAGUMAAAAAAAAAAAAAAAAAAAAAAAABABAAAAAgCAAAAAEAAAAAQAAMAgAgACAoAAAAAEFDKiIQAOQHIUBSCDqAggATZQgE2VCKhSAwpyQAAA4ACACgqCQABAIoAgAAJIgaI0YDIDIKQDAAhgAUANBAFOSGgKYAAAAAAAAAAAAAAAAAAAAAAAAAAAAAAAAAAAAAAAAAAAAAAAAAAAAAAAAAAAAAAAAAAAAAAAAAAAAAAAAAAAAAAAAAAAAAAAAAAAAAAAAAAAAAAAAAAAAAAAAAAAAAAAAAAAAAAAAAAAICFioiyoi2EIB2gorkrNDCCqnAKtTgy0kiKbAE4AmiNGAAAAAAAAAAAAAAAAAAAAAAAAAAICrV3Gnoruu0kBn63uDbaeTkjUjK3Xui7caaSRVzGRufJ6+4c2syyJe3La75msYvSMmsY0k3wCaG28WDSkAKhNgIoGwDgAMAkKJCBgCwAQDwAWeYDAGAp4ACAfDqAgHICyAADDMgRQ5AGBBgW1xrJBLGCA9ADPMoIn4ECaACjm3qmjQHnfKqdtqz/AAtmoPEttPqdIh92BQKyWZUxJXXAsqYtV2lgaZxJK1syotWnAFiWGBRJY4EwbfgnGouUox03HsrYtnmahINGwEA0BXqpR64EGDuc/SSq+fbpTrWrwTO0Zqhx8DSJacyGavTxRuMuqpuMLEEElAlzAklOJFSaCnRw0Sq9t4Ft0tPBI8/bcazlHJsgpwRDgAAg8CgKKtZ9tXHIsGVpZ4ZGk1ejAaQHVtVwGmOpVxUErUek8W8HygxVeW3OGteMpYi1TM4nRg6uHiB1VeCA6NPdPRSdXijNi6La9tX5rttszi6gmlii4aJKjp2mvajziCWK3dDXWpWTnY1KmyNF3AKSBMqIsCLYNKQEAmBGABgK2YEShMAwATAQCAAEARwAAiIUgEygYCYAAoAa5AMAAXbIBABAA8ACGAAOJAcACQQ4ATQDQDjAAiWA0gqyuAEgFHMCMAGAB+4AATAO3qAkAdQDMIcBQAnDx4gJgEAIAAUACQBABHABQAoCEAsgE2AAEYALIAYDkBMAAXQAgAAAABNcgFmAwBqABABQngAmwAITwAABgJ8gIvMACk+gQRzATATfIAjmUEQAADjNAKQD1AaYC6gP1AUSANACUsAYQPqUC5kC6gAD7ZyAPUAeIAAwEqvIBxAU0gBYSs2EGIAUETmAwBwAQB//1Pr5pgAGYDAQDAYUEAgHAAAgGAANAADCgACgAQDIGAAIBgAAAAAAAAAAAAAAAAAAAAAAAAAAAAAAAAAAAAAAAAAAAAAAAAAAAAJqQK7VIIOoEHUCLqBGOYCgCPaAoAUcABgLtAGgBoAgAgBgMBwA0gBICSAaYEk5AksQEAmgABASQDQEgHAEqgSSAkihgAAAAAAAAAAAAAAAAAAAAAAAAAAAAIAAAAgAABAABAAAQAwhAAUBAAFAAwoAQQQAMKJKiLCIlAA5AJIGASFRbCCQDoUIBFQARaKggIQDkGnIUSRUgCQEwGwEAAIqBAEAADggAHIU5IGmFMgAoAAggBgIBgDAAGmRTkKYAAAAAAAAAAAAAAAAAAAAAAAAAAAAAAAAAAAAAAAAAAAAAAAAAAAAAAAAAAAAAAAAAAAAAAAAAAAAAAAAAAAAAAAAAAAAAAAAAAAAAAAAAAAAAAAAAAAAAAAAAAAAAAAAAAAAAAAAABB2CItyVCZRBlQ0QJlCgqIhMSSx6gOZIqSeBKqUyiGhMosRlqGFAAAAAAAAAAAAAAAAAAAAACAhqatNJTdpLqBnbjz230cE5ZGpGLvPcutqStKKrmmU8MjW3urqfVZv1L6s3pS7t4s1Iz7IzyLiajJWQUAQSQDYCRQihsgTxKEAwDMBdUAwE8gG3IBPECLTYDkAzAGALPAB4AACYA8AAAkAQBADkBOAIsCyjwAkTASMCzAI4AEAGYHNva/KwMHyaT0NRP8AhZVeCvdTKNwpd7eJpEku4qLlXgajNW9uT6G5GVicFTV1f2CobwyIppSBteDt23SfBpnPqNx7JuX0PPWzAAojGADIiK9b6YWcgYW5/wA3DM0Pn2+pGtfqzrCuaIwNIso1kEq6uZqMupPidIysDJvIATAaAcBUtO3zJszSPaeBntcckefp1kbDObYkiCZAYAsAEyiJRTuHCZUZWikrdpodJhQQde3cP4FHSnDRKNPT8g9vR/bzZlqMLVu7Xdnm3JYarkrKdXLKOpZAJwsWBLSsmiCx4ZEUmwgo2iNNTx+4i6rzJVa+ORzahMKj6hCYCYEXnACBqOQNCYCa5gKOQEeggRQoAQBKAQAAIBMAAiwF6gIBADU4lCAEgABxIAAgGEMBMKIAIAEgGwG5AFzCGAKQCAGqgNJSFNY5ATWAD4ADYEWAPIBfuAJATeIEQHAAEOqAa5BQ0AmAsgIgDAOgBAA0AAR6AMBJSBHMIIATAAABIAYCAJaAUgABmASAQAFCIDhABkAgDAAmCgmQCJAQQAJ5gACzyCkAgBgLMBBCKGANwAmANAHoARIAAIigqBrkAJcZATCABgJoAgAXIBgICSyATAcQAmA4koaSkimEEFBnmAQANQAAID//1fr5pg4AAABQA8gpgAAQABIDAAGAAGQUwAIA0AGiBgAAAAAAAAAAAAAAAAAAAAAAAAAAAAAAAAAAAAAAAAAAAAAAAAAAAAAAAAAAAgIupBXaoEGgIuoCgCLqgIwAQAdvMCMAOABIAaAHIA0kAQA4AcAMAgBgNANNAOeYAAmgCAHADAkkBJYgTUgNIBlDAAAAAAAAAAAAAAAAAAAAAAAAAAAAAAAAAAEAAEABAgABgAAAigCAKACQGAwIsAKBkCKyiwEUAAAIByQDYEYKGAMBMqEApAAEVCDJgIB/vDSZFACAAEwgKHHEBAEgADIGAssAGA0RpIgI4BQAwEEAAAJgOQAAQEkRowAAAAAAAAAAAAAAAAAAAAAAAAAAAAAAAAAAAAAAAAAAAAAAAAAAAAAAAAAAAAAAAAAAAAAAAAAAAAAAAAAAAAAAAAAAAAAAAAAAAAAAAAAAAAAAAAAAAAAAAAAAAAAAAAAAAAAAAQCkIreJpCTYDYEWghzACSAGUIIRQ0wGRTAdSC1GWjCgAAAAAAAAAAAAAAAABAK1lXFgcW58toaGbl8kRqcsXd+57WTWgo65hcxjbjyOvrvuvZs1OWL05XqN9TWM+yBcZ0TwRUJsoEAgGRAAkyhFD4AIAmWAIi6CoOAAAuoDQB1AXUAAfQBAABwgAAABTAAAeoBiAwF+wAAAEwIvmBbT6UBIIUgEQFBAyBxCA5N4vy2v+mBYrB8gp0rzgnVmjXgHWHC5m4aaRWUlhEFgtntRuM1d3PtNMp14FRescQHMgNMUa3hsdRTxaRz6aj28YfA81bgkjQCAB8AK9T8Cqwd0u6znJNhceB8lVLXtHBs6RmuRs6IdXjIRes0ajFddGdIysjgExNPgFGSkBANYgOuDkzSPaeAsnhzqcOnSVswcnQNACUAPgRBACZQPIop1YhzyYRkaWNsDSumTIZFdG3wcFSuoIkscCYrh1G5cgQmSidEB2VxQFeu4q4BBs7J6WOcuSLV84YEQm5AO6MAO7x9vnq1/Ev8AwkrUb9sG0cq3EWFJtsIQEGEEhdReINAEWwCAEwIwAmXQQBF4AACAQA8QG0ApAAF6gJgRaAGAZgBQAIA6gNAEAKAHmAACQDYDgAgIICnGIBAABJIIAHIEkFE8AgzwQCYUgD1ATQCgAmAHCAarxYBADSaxAGBEBPEBQA4AGARIEXi/QBMA9QCGAoxCCJATAQC6AGICgAYB6gAEQGARICAEAJAKGAAHEBQAYAJIochA3yAQCSAXUAAAE3ACswE2AIKQCYQ4AIKCMQFmAgGAZ5gABkABAsACAAAiQDMAgAthkASAwoCCOADSAGA4kAWGLKHAB05gGQCQDagBSAQB/9b6+aYCAYAsQGFBAAADAEAcQAAAaAApgAAEAaAQ0RTAAEAwAAAAAAAAAAAAAAAAAAAAAAAAAAAAAAAAAAAAAAAAAAAAAAAAAAAAAAAAACLRBB0Ag0BB1AXbgBGACJATqANAKACABoAgAhADQDXUAwAcAAAgGuQDAYAmA0gCADqA4AeQEkBJATQDKAAAAAAAAAAAAAAAAAAAAAAAAAAAAAAAAAAAAAAAAABAMAAAEwABABUAAANkUSEElNJgJsIQCKAAAAAAAGAmASApKhAAAVCAICBAOApoBkUgGAgAAKgzAUciAKGAAEkAA1gQNBUiKAoAAGEIBMqCSBoBhQBJMjRgAAAAAAAAAAAAAAAAAAAAAAAAAAAAAAAAAAAAAAAAAAAAAAAAAAAAAAAAAAAAAAAAAAAAAAAAAAAAAAAAAAAAAAAAAAAAAAAAAAAAAAAAAAAAAAAAAAAAAAAAAAAAAAAAAAAAAAAgIvIqK2yskUSkgi2UJcgJTACYEbFZRXIIaYVYkRomA6kFlWRqJkUAAAAAAAAAAAAAKQFayriwOLc+X223nutL5IjWMjde6Jw0VHVlXMY258tuNfC1vwLhenFe7ebbNTlzvaLc5GsYtJOQiLKHICb/ABAHiEBQAAB0IAoT5gHGQAAAAFmANyAZAEAP1ATYAkAAGYAAMBgKZzAEA3kAkAAGYAgDMAAWQA+QCYFlMgJAGQAAsyCUEEWUc+8j7VvQisDeT9uz51Z0R4C2BqBLEqHWy4lg6E8EjcZqxrDA2yspgEXVcBEpAEgNbwr+dTzOfTce4ULE81dIOJFSCEAAQ1FKCsPdv5nzksg8B5WrW4sup2iVxGkNOVkEq9cDUYdmm+ZuMrvQoEgBsAAlxAdXwJVj1/t5wk5/ywefpuRvI4thlAiAgAkBccShPMoq1Z7XHIox9F/Mo4BXSnOZESRB0bfOSldQRDX11t6d7xIuM+uo9T57YSUSlgTo8QO2uU8AiGu8F8QsQ2WGn8SLXRPIiABpcQrs2GF1/UiUj0LzxOVbiLCosBAICLxATAAFEgKAFACYCYRFlUZAKAFlmAPmAmA0AAIBMBZgKABoAAABlCgAjkA4AWYB6AADSSAaIHxkoEgHBAZlAsgHABABIDAEAwhzICCk+YCyAAEwAAxAlADSgIcADlYARbAWYCSCpR+IAwFDAGgFmAmgEAZAIBNBAAnhgAnkBFcgGAsAEAZAJ4ZAOADqA2Av3gIBTABIB1AMChZgGACbCF6AHqAAIBTjIBPBAJoBRAAFKFxCHBQQAmAAIBwAoAChqIhkCAIAYBiEIAyAfUoEiASxwAYCiAD0AaxAcAEANpPFACKBAMBZeoEoAUAACa4AMD//1/r5pg8gAKYAAEAAAADQBAAAwAKOoDAAAAAaIpgACAYAAAAAAAAAAAAAAAAAAAAAAAAAAAAAAAAAAAAAAAAAAAAAAAAAAAAAAAAAAAAEWiCNkBBoCDXEAaAXaAmgCAFEAKACACACACAEAwHEAIAgBpIB5gPIBgADAIAYDgCSQEkBIoYAAAAAAAAAAAAAAAAAAAAAAAAAAAAAAAAAAAAAAAAAAAAAAgEwAqEANhAFAAAMIUgOQIgAAAFCAAABdQAAkBTACwyKhAMAZUAAAAMA6hQAEA2AAADAQQAElCkBkCmChogkRTQARTkBhQAmwgATCF0KGASAIglVhYmRoAAAAAAAAAAAAAAAAAAAAAAAAAAAAAAAAAAAAAAAAAAAAAAAAAAAAAAAAAAAAAAAAAAAAAAAAAAAAAAAAAAAAAAAAAAAAAAAAAAAAAAAAAAAAAAAAAAAAAAAAAAAAAAAAAAAAAAABC3IqKrFZLuKg7gAoOoDkgUgRzKlHaDAqwBYuRK0cwQIosoZqxMjQAAAAAAAAAQCtZVxYHFuPLbbbyrWU8kGsZO790Qo0a/Ei5jG3Hl9fX+q79C4e7jvquzxxNTli9K3aTUjFodi4hNwVCAWbwAACQhZlDXQA9QEwAAkAyYAgCQAAAAE3IAARIAA5ATAADHMBAPP0AaAAFADgBNAGHAAAGAm+IQ8woAAB5AQbAsoBPoAcSAAMiAmSgIObdr5H6FVh7pfI/6WvxRpHzyyhxxNRainCNMp1rPqWRF6aSOkZq2HCfAqLKtlRalIRNIaBsg1PET3/h+8x03Hu6vCIzSZ5q6AgJAbAXRgR1co5gYe8WLbzk0PA+Zqq7q7T44nWIz5bZROslZtXVRuM12VqbZXJ8wHIAAmoAScgSrmSrHsfb3a3V8En+J5+nWN795xUZgOAEFDxCFC4l0KUUV6ilR6gjzu0s6azrniytVprmRk0QdOhgxB055FRxeSx0+eJG45dGzVfQ0zU5CJ0tLgg0KY1UgR1sgsQ2tL0pNk1Lwki4tTIgmQJVkDs2lmrfFGa1HoDnWhM9AqGQCbAQQMKTAUAJgAEXGQCIhFCCl0KFACAAGAoAHyAHkBEAgBAEAADgBBRBUDrxIFHMocEDiQFAD7ZzAIAEpAcFAgAB8IAAgkAgKAJQASApAJkBZALMAyAAgiQJpcwDEBsAATCjACIBgBJLiAMBAOAE0AngAnAEY/EBQwFAQOIAQClMBAACeACAADBAEAAAwEASApAJ4gEyAoKAIJ5gIKG4CFIAAmAgEAsAAAakBQUSUcQCAE0AIAkBSEDkKIQBggBYAJqXIDWUMAjEIUAP8AYA44zgAwEAOGAAP0ChYYhDAMvQCSCiOJUDqFEBBADSQDjiBFoAgBQB//0PsBpkwAAACAAAABgEcAAAYDYUwAAAAgDRwQADAQDAAAAAAAAAAAAAAAAAAAAAAAAAAAAAAAAAAAAAAAAAAAAAAAAAAAAAAAAAAAAAAACLRBBoBNAJoBQAQAgF2gKABoBQAQANAKAABwANAABEAC5AMBoAQDQDgBpASAkkA4AZQwAAAAAAAAAAAAAAAAAAAAAAAAAAAAAAAAEAAADAAFIAApCAKYCkqFIA2EIBAMAkAAUgMBAAAUEgBAihZYBAABRiApAi2ApKgkBgMIZQgFkENMKZAAKShyAABFCCAAKCOABiASAEDAckU0AIgJKBEUSAwCQIyyoCIYAAIKaAmmRqAKYAAAAAAAAAAAAAAAAAAAAAAAAAAAAAAAAAAAAAAAAAAAAAAAAAAAAAAAAAAAAAAAAAAAAAAAAAAAAAAAAAAAAAAAAAAAAAAAAAAAAAAAAAAAAAAAAAAAAAAAAAAAAAAAAAAAAABG2IFNlxNMINmmaKlEiKQQJgOJChIgcFAyBoAbIoRRZQy1EyKAAAAAACvV1a6S7rtJdQMvc+4dvotqnzMLjL3HufVeGmkkXBl7jy241/rsMPbHLbWs88Waxm9oNlxn2KSoTxCE3BQ54EC7ihAABIAggzARQYAD6AGeIAAAEgAC6ACAeYC4AESAwEAAAAAQAAOIAUANAACkBgJAEgJhDAQD9QowAAINAW6eQEyBdAEFOQDgQHAIo3f0fANMLdR2W9GaiPnerabN9TcRHNFEqOMzUSrVjijpGK6k+6qRWVk8CixW5BEkwosnwCNPxCm75qP3nPpuPdVaaUcl+489bSkyoAJAAI3TgVWLvF8zXPAumPA+ew3d0uZ0iWM02iVehUroosEaYdlbSbjKdSibWEgE4ALPMB5ZAOqxxFWPWe3bS6zxTOHbpHoUsOp52jUgCUAOAFLzAGiiJRXqOMQR5/bpLWt1t+4q13rkRlYsCKv0MwOr0KOPfqdNoixxaFWqFKsRplPTcMg0NJpoDo22ktS67skYqu7zWNdJ8IyMtRkPPA0EpCLagdO0tjL4NErUekf7YRyqorEKUSEReACmQEAMKQAAMBAJ4gqPAIiwFkUIKABJZgEAABAAyCLRQPMAAIQBEAIAhgAAkA+0BgABACAABAElBwAEAZAw5AAHIAgBsAAQBIBACYAAASSCJQARMgN9AIvIAcgEJhRCAccADACIQ0gojkAQAokCMAJoBIITAjMrHABMBSA5ATAUgJY4AGE4/AAxAWIDAfqAswEAAIBRGZQOUAsQgAUgEyANyAmAsQB9QDIBNhSYQZlDQB0AMIgBMBIBwAAIAYA8cQABAN5gDYAEPIAQAUHQgIAEgG0BJlAlzAklKggZQ1gsADFgCQDgBNJADQBAAAoA/9H7CaZAAAEBAAgGAAADSAAABoACgACANCCCQAAgABgAAAAAAAAAAAAAAAAAAAAAAAAAAAAAAAAAAAAAAAAAAAAAAAAAAAAAAAAAAAAAAAAJogi6gLtAUAKACIAUAJwARgBFoAaAUAABADAQBABAAA4AaAYABKAGkA0gJIBlDAAAAAAAAAAAAAAABSASAAMAATAjJWdNMjRgMAAQAAAIIEwGFEgACYQFAAghhSCEwEABCkoJAJCnIBIQpAJAYCkAkAAJARQQRQAgDICICKgAaAclQSAMIiVDIHIUSAAABINAAFADQDIABQA0A+BABRiwGAgAATAckUMoQQEQwAAAFgVTkipJhYkRQAAAAAAAAAAAAAAAAAAAAAAAAAAAAAAAAAAAAAAAAAAAAAAAAAAAAAAAAAAAAAAAAAAAAAAAAAAAAAAAAAAAAAAAAAAAAAAAAAAAAAAAAAAAAAAAAAAAAAAAAAAAAAAAAAAIAATArsajFVXzNM0dwB3A05BokGpJkxT4ECkoXUolXIzVOQB4gWVyMtRIKAEArWVVLwQHBufM7bb4O0vkguMjde6bYrRrHVgYm58jrbhzezZqRPZy2tOXEuM2oyaxnQ2ApCCSgCFKbKHkAiAw4ADAApSAJMICg4wAAAAAgABoAXUAAXABoAyAQBmAAIB5gDcgKQGAAADeACAMACAABJ4hDAXVgEgAAugUAJ4AWaTwggmAECf7SqHyAQAuQFW6+hvoRWDr1+WehqI+dbjDUuuVnBuIg23gUTRRdRQpeZuViuitsEbZWSoxCLaucCidUAMI7/Ey9R8oMVuPfaf0pr+FHmrcS9czKnmAlgA5hAReKZVYm9cWfIo8J7goqbu3VSzcKy30NMpVtyKlXVfcpZqMuvTwR0jNWoqJYQARIDTAOgBPBAj1ntxw6fE8/brHo8vQ4NBASlgRzAIKBoCORRHUw58APPVla1m8u42rvT5GWUk5fUiujQeMEHSlyKgW3prP85TprFolainy9NCmuq7dRTsTgkK4UbZSq8QNHQ+nElpHXtMLdDNadfmoenpWMNSMazNoO4qLKOEB1bdtuEZo9BbW09NV+5aJRzsajl1PI0q32fN6jFc1/Jat8JhdDWDo2m4d8LOWSwdTRkABAUgABcAE4AUARayATxCEAsyqGgBJE0A0OAFxhAEAHaNBABACSGgdeZRGOYDeeICzAEgGASAAAAAmAAHUoAAIGFMBzACfMBdJAYBgAAEASWACgAeAAECWIE4APUBgR7fwCiAABpANSBG1YzASUgSgBOEAp5ANsCLYEWwItxkERh5gIBPqAAIAYCTATAAAAAM8AAAhgACfMBAJgIoAFMhAnOAUPBAGQRHEKABoBNgJoIaZQgCQBsAkAkATkAYByAEgBoBAEAAAAwBY+gAwgAEoAaYDAI5lBADSAmkA1yAaQBEgNpJAEAEAOcAItAGIBABAH//S+ws0yAAgACAGAAABADAJAYUAAAAAADIoAYCAYAAAAAAAAAAAAAAAAAAAAAAAAAAAAAAAAAAAAAAAAAAAAAAAAAAAAAAAAAAAAAAAAAAAIBQQKACOQBACaAUAJ1AUcwFGICgAgAAIAIAIAIAEgCACAGAwGA0gJICQAUMAAAAAAAAAAAAAATCIlQwCQokhokGk2VCCFkA5CnJA1YKJAJACgASAYAQAAUHqAAKQGERAGwhSFIqABAABIB0KAAAJAAFIDACAKACSrgZVAqAoQCIoKgACoACQhQVDIFkAFAAyBAMBpBoyAAAABoAgBkAgoAACQgAAoxAAAIJAEQMAgACgodXiKsTMtGAAAAAAAAAAAAAAAAAAAAAAAAAAAAAAAAAAAAAAAAAAAAAAAAAAAAAAAAAAAAAAAAAAAAAAAAAAAAAAAAAAAAAAAAAAAAAAAAAAAAAAAAAAAAAAAAAAAAAAAAAAAAAAAAAgEEAUNlFNmajFVts0xUWyoExgO4YaExgnVyRYO5smLqSxAAqSIoIJIKsRlpG960xs0vUDl1vKbbRU2uvgFxlbr3RSvy6Kl9SNYxN35fcbpxezS5I16pescNrs1I53pCeBrGdKXxKhNoAkAAQA5AF1CDEoG2AIAeACAeACAcAIAyAJAMQDoAAKcAAB5MBAOQFmAAAAgAA6AMBADAEgBIAAAAAAOoAAggQDmQE5kBvEKUAEAJgWaUwyCZAAIBtSAngVQspAr3H0P8CDA1/lq+aRofO9zVLVt0szcRUUTquAF1XNUuBuMrkl2ybYXQmkVFtSieRUCA0PFYan7f2HLp0le80f06+h5q2nKeZA54AEALIqlbJwBi77Np8CxHhvclUt3ay5L9xuDHWJpDrBR0RgjUYrr0/pR0jNWplRJAEYgAEoAarLJSPUe3W++nKDh07SPTdsYcjgpNFUEQ2yqQQPkAssSiN0BgOrWraOZVdtVJESjGEBbovHEDrxKivcarrpWXNExWVSzlt4msNWGUTqoYGjo40RGnZtnDJR1eZj+2p6mWmHa37DSU5Kyu02mUW01Xp4rMglW7eLZFN4EUnBU1doajTwZKutnQ1Vq1niYsVYZaDATAUAEALoAoAiAo4AKAgAGFJA04AUZ8wHHEASAIAAGBEAaAiUACAIAAGgABdAFADACgAQDhAAAAQANcAF/gA8wBICSQDjoA4AAIxiAJANIBhAAQAwpASiQgSCnELACFgEAQArAReAABFgJgDwCItAKAE+QAApAXqAugAARABIBkA1mAAKAABMBPEBAEAJPiUJywgWAUAIBAMBYAIBMIAFgUPqAsWAAMAXMBRgA5AMwABvoAoAQDeYAgCAGEAA1xAIkBpYAEgSSKGkBNIASwkBwA0gDICSQEYYA8oQA0AsgDPIBSFf/9P7CysgoAAgAGAANAAAFMAAAAACgBogYCAAGAAAAAAAAAAAAAAAAAAAAAAAAAAAAAAAAAAAAAAAAAAAAAAAAAAAAAAAAAAAAAAAAAAAAAAAAAoAIIFACgBNAKAE1GKAUTmAQARIBADgAgBQAQAgGAAADQEkwGgJABQwAAAAAAAAAAAAACNipSSCJQRomgiKwKhyAMJSmAEApKHIBKIJZhQgGFACAYAQACKAAeAQkwBgLMqEQHoUAQgAAKABSASAmyoAFIDkGmmRTCgAAG2MCCEFAAAgAAKhgJhCKgAAAAYAAANASMtDMAZQpIGgGAEAAwFIAASXAEDkBAMAIAoAAB5kAFLMolVcSVYmRowAAAAAAAAAAAAAAAAAAAAAAAAAAAAAAAAAAAAAAAAAAAAAAAAAAAAAAAAAAAAAAAAAAAAAAAAAAAAAAAAAAAAAAAAAAAAAAAAAAAAAAAAAAAAAAAAAAAAAAAAAAAAAAAQCYBIAERbKiq2JqJVVm0aYpNmkJMAWLAaqyaLFVmdXCaKJVIsOSKcNsghqbjS0P1LJMK4Nx7i22k2qfN14EVk7j3TrXlaahDFZet5HX1m3ezzyLh7Oe2p3NsuHsXdOBWdRmDSUpYQSEHqUJ4YgKQABgH7SAAJkoGAgDHIAAAAAkBsBAABxAUYgADAAAA6gAAgBZgJ4AAAwBgCAcwAgAAkAxAYCAAABwAokAATQAA5/EAYCATAs0uJKJ+uRAZAGOYCAACS4KtyvklBWFqOMs4LB863eGtdfzP8AebiqUVlKWBfpvCDcZXrCkcTbCyrbWJpHRXBBE4wAEpQHb4tL7qkz01Hvdu/yqvoeXp0WLEypgJY4ACxZVKywAxt7Ks1wZYPD+5v9zg80v2fKdIVipFZOq4FRfVuDUZdunDqmdIzVqxKyklhgFEhDwChMAnEUj0vt+06lKrocO47SvVTiedQARBVIBsBNYhCZRG7jEDC1VGtb1NNOvGSMmmQW6OYR2d0lFG4+iAMzSxbNC0yHXByQaW2+kiunR1OxyyKjvtxbVS7nCnBENcE8jQaeOIRfpYgWfuAelafgyCbcgEgRq+1hWl47Uf3EuDzM1WrgpObRZBooCCGAgACLxwAQCaAEiGE1yKDtgBJBBEASgKUAOAFEAOAEwFICaATKFABAB1AAEwB4AACAAHkAZIoAGAgAAYAA4kAAkkliBKJAcAJrmBEAQDeAApyAkwEAKACG8gGlyAmkAQBG2AFcgEwAwCeAEW+QEUgF0AWAEWEKQEwEAMBAJ5AGQEVIDAYBAAgDqA8UApAWQCYEQFiAAJgCgoTAJAQBxAXUAzAWYBAQZYgErMACkscAgwKGswCQEAAPEAyAPUBgKACAh4gAAAZhTWOQDAcYlQ0gJquMMBpACSAOIAmgJANgACkBZZADATwAO0D/1PsJWQAJAADAAABoACgBgAAEAaBEMKAAAAYAAAAAAAAAAAAAAAAAAAAAAAAAAAAAAAAAAAAAAAAAAAAAAAAAAAAAAAAAAAAAAAAAAAAAAAAAAAACgAIFACgAgBQAQAQAQAQAQAdoCaAUAIAAABASQE0AwAoYAAAAAAAAAAAAAAmERKiUkaAA0BGICYCoICYi0VSCGRAAsSrppkEwoCgACANAIAhALDMBMIRQAHQICAKEA4ATRQgEEBQgAIEFAAA0wackXRIwIqaJC6AAAIAoAEAwEGSgoGAAEyEAAFAAmBLqRRIDYCAZFOZACBMoEEAAAAMKAAgaAGAgGQKYKGmAyAKp1ZFlTkjRgAAAAAAAAAAAAAAAAAAAAAAAAAAAAAAAAAAAAAAAAAAAAAAAAAAAAAAAAAAAAAAAAAAAAAAAAAAAAAAAAAAAAAAAAAAAAAAAAAAAAAAAAAAAAAAAAAAAAAAAAAAAAIAAUhEWygkAkIhYoi2VlCyNM1WzSGkA0iCymBmtJNkEIdiiGpraegm9SyqEZ259x7fSw0k7WJjTH3fuPcay7a/KumBcGXqbrV1HNrPEYuqm0XEtElxNL4hNEgGYAsAAoABgD6AKQGgFADyxAUgNAEAJsAAHyAJAIgAgAAGALEAAJAQDngAgCQGASApAMwBIAAeYCAIAGARxAMgCWAACQB+8AAbcgDAWQBAAAACYBEgHqAnlAE9IgsggWWIBICYDQCTAr1sKv0KMHU5ZFHzvfLt3Gopn5majSippk+gHRp/SdIzV+njXE2xVtccEVHQkRD9QGsJA7PGY6024Ymemo95s7To16qTz9Oi7IwoAOgAiqVlhJBkb9fM4LFeI90L86rX8J0iVhNriaZSoVHRVLt6m5EdOhCrBuMVfWCspdABqQEAIKaxA9H7c+W1bZ4/sOHbrHrGobaOFUJxiRTXUAagqlACYAwiOosAMXcJV1rT0NRXRXFJkQ3yAt0WpyCOxdCircuKt8SjI0bS8Ci0yJ1cZgaG2+kgumMQK9y/lTMq5Xz4FBPEDp0MQLLPDAhEdG2Nii6SGF6gNWSxCu3YNd6nmZqxscTm0IDQAAhNcgIsBZgHABYADwAQEoAIAUAAAAgEwGArMBSAYAJsBSULMAATAADowAAb5AIBrEoMgABgIBkCgqmkESSIGkUADYBkAAHpmANANIBkCZQYMASAlVcQJqsAACYFd3GYFScgNAPIBTxATATYC9AE2wITxAAFkAuIQm4YBMgRAGALAAAJAJAAJeoBiAgpNgJsIUgJKQEAMBQgEUACgBMBwAngAAAQgogIICk8Qg6soMwGAAEYgPqAAGQA0ABAAwCQAKaWADT/AqDIBoCa6ASgBJS4AMAEAwGAwDIAgAagBQAgCcSK//9X7CVkAMBAPoAfvAYAABTACAKgDQIhhTAQDAAAAAAAAAAAAAAAAAAAAAAAAAAAAAAAAAAAAAAAAAAAAAAAAAAAAAAAAAAAAAAAAAAAAAAAAAAAAAAAAAAFAAQIAgAgAgBwUEABAoATQCaAiAAIBgPMBoCYAUMAAAAAAAAAAAAAAAItBApAYUwABMAQBAEbIrNRKgIhSAwpplDkijMBhQABQEJhCYRF44lAAIAzIg4FCAAqdURZE4I0rtWDTNiLRWUSoGAggAAAAyAAAAAEFADCiJAAABAAQuhUMgChQABCAaYAFADIAKcgAAA08QgI0X7ghFDAJkAAlmRSCGgowAJAJBoTAGA1yICQEU0Jg1Oj4GasWEbAAAAAAAAAAAAAAAAAAAAAAAAAAAAAAAAAAAAAAAAAAAAAAAAAAAAAAAAAAAAAAAAAAAAAAAAAAAAAAAAAAAAAAAAAAAAAAAAAAAAAAAAAAAAAAAAAAAAAAAAAAAAKQIsIUlCb5BEZKgkAYFbNM1FsqIs0hkEq1bJaFfUporu1LKqXNmVZ+59wbbR/T+d/gGmNuvcuvq4UfYuhcGVq7nV1H89pKKmwaG4CIlAioeQAgEAwBNEBm8oARQKUA0AgAAAJAEAdQAA6ANYAIAgAgAYAAZgACAbAXEAAAHkAALIAAUgOQhIAQDCgAwWYDiGAgCABdQGgFkAYAAAwGAgDqAAAAAgEBZpEFn7yBOABgABkMA+YVVrruTRRh6ilw+JYPnXkqxudVfzM1FcsFRNQajNdGksDUZq6jwwzOjK6sxJUWq0IiLUpACDr8fb82FxJWpXvNk19mvoefqNx0NTgYaAB1ARVKeZKMrfqbNdCweH90Q9VRyyOkKwWpNMmsCi+kxgbjDs08jcZq1FZSkIchSYU0gHVMzVeh8BZq1FlNl+049OkesRwbOJKGsMGQD6lCiQDBALMCOplgBi7z5dxZPmjUF9ciIlIRZpZoDtSgor11CaebQGLo2+ZoovWBBJIDQ2risAXrqQZ243FrarrOCyQxoTzDJyB1bfHEKus8IIKtJxayAtkgQEkwO7YNq9Y4szWm01+JzaAUBSgBMBPEIGoAIATWACSAcSAADAWeQBlkAmAgEwCZATAQCkoUyAYAACYAsAAAYB6gGAAA5wwKIgMASAlAB28iBqv4ANVQDAIAZQuACAYBIDQB1AbZAYwAJFElVASiCAbwKDMCFrAVWeIAgIziA0/wAT6ALMBSBFsA6ARYCAICEAmAgABPoAsgABtgLICSAAAAkKEAmwFHMIi8QEwBgEcQFHABcYAFy4lCyzAGAJcwCIyAXoAwFIQgogICgAYAv2gDzkBgIAyAaxAAgQDgAaWQUZZgESA4KhuoBVQBYgB4ZAIgZQgHIAkBJSAeoAASApIoywCCFAV//9b7EVkAACYDQAAANAMKAAACgIZFMBAMAAAAAAAAAAAAAAAAAAAAAAAAAAAAAAAAAAAAAAAAAAAAAAAAAAAAAAAAAAAAAAAAAAAAAAAAAAAAAAAAAAAABAABAAAAMAAAEAEEYAUAR4gIBgNASQDAaKGAAAAAAAAAAAAAAAAAAAAAAAAAAJgQaKzSDIATKABkU5AJC6cgOQAKQQmVEQGAoxACICqAiVUiNRNKCNGAgE6rIJiq2cGoxUXgaQghqsuBq4bo0TVxFporIAAAAAtrpqJM66SE6xboNLEWixMSjAggzTIWICAAhMBoBADKAIWQAA4AACQoTAZAAAUwgAAEAAAU0AyAAYUgAACBFAApIhyFACKHiQWVtwZmxuVYRoAAAAAAAAAAAAAAAAAAAAAAAAAAAAAAAAAAAAAAAAAAAAAAAAAAAAAAAAAAAAAAAAAAAAAAAAAAAAAAAAAAAAAAAAAAAAAAAAAAAAAAAAAAAAAAAAAAAAAAEWwgkGhMGk2URdghNlRHMBSA0ASUqNixlCGyso3a01Oo1VdRo4d157baGFZvZciLjG3PubX1Pl0/kQxrGXrbvV1nN7Syih2nHiMA2EKShvEIFhnmUJgEgAAATwAEA+oCzAACAAAQAASAACQDIEwGUIAAJAACQAAAMAEwAAAEAACAaATzAICE8AEASAwHIUAEkAUAAwB5AKWA5CEwGAZBSkBgDQDkBSASAvQBMCzT/YQTYCQAgGiAAQEdRfK2/QLGDrJ5fAo+feY/3eo+LszUVxQbZOpYOjScI1GavpivQ6Mr6Y1DK2iKJw1xMokmUdGwtGrUzWo9349p7erOHTUdRzbOQBgLoFK5aMzf1i08xCPEe607amm8oTNxa863wNMJU/aUdGnlJ0jDq0m+06RmrqhlPgAegURiAICUwSq3fBW+ZPH6licunSPYvM81aKSBgEmlCAAIwERvPaUYe+j77XoakV0UfyolZTRBPTxc8QO5ZYgVa/HjgFYe1v32fB4mjHVMmUSrmkB37bJpgXXwQGVrYa/7WWNrJIzTkqOvbfgRV1mmiAW21KUeq/pbhE1SbKBBEq44EHbtGndPqStN6MTlWiaCkwAKQCgB4AJgDQQQAo/EBeoAAmwABZgJ9AFIEegBICkoQBICmACACOIBIAAMAAXQocAABmAAMCSxIJqQEA4AWTAaxAGwFZNQUL0AaAfbxAYAQDxAIAkgJ5YgAA+RRGzjMCuzAhOACbjIBACAXqANwBFsBAJsBMBLEATCEwIgEMAeIC9AEANSAQA1IDXUBZIAAaxCl1CGqyBHMBNLiAoAGgF0AMQEyggBQANQAQmAoAUcgggKH1CaSUZgEQAygeIBAAAwAIIkKccgggBtALIB5FAnLAEA0A4AYDQAASA5AfABNAKAJVAAGsQBtkCmApNgEAAH/9f7EVkAAAAwEAwoCGFAAABTRAwEAwAAAAAAAAAAAAAAAAAAAAAAAAAAAAAAAAAAAAAAAAAAAAAAAAAAAAAAAAAAAAAAAAAAAAAAAAAAAAAAAAAAAAAAAAAAAAAAAAABABBGAE0AoAI4gMBoBgMoYAAAAAAAAAAAAAAAAAAAAAAAAAAARaCIMrICEAMAxKJIigAAAGAgABQAQUS7Ca1iEFZxOtSLhWUCFKrgJFiI2YAAAQdZKmK7VLrNhQ2y6mLaUjEza2kyKq1KmpWbFZpgBABOlJJa3IuRhsNSAQAQgKdSsM3GLECsDEBhSCEVAASFAQgGAAEcAEgACQUEDASAAAIABBQAwHJFEgOQaUgEgIoaAQCCGgoAMQGAyKspacDLcqZFAAAAAAAAAAAAAAAAAAAAAAAAAAAAAAAAAAAAAAAAAAAAAAAAAAAAAAAAAAAAAAAAAAAAAAAAAAAAAAAAAAAAAAAAAAAAAAAAAAAAAAAAAAAAAAAAAAAARbKiLYTUWyppSDT7sAqLCBFAAIAQBZqimzSXUgzN75va6GFX325IsSsfde5tayjRSojSYydbeaus5vZsoongDUWwgAMihgKeAAASAMAAFgA2AgGAgAAAADAAmAD1AAGAswB4+gBmAACzAGwAAyAEAgABuAFIAEJgNdQoAFgAniABDTgAtAAgDoAnnIDCjMAwAMgCAB45AAAAmEHUAlgAAA4CiQE2ASEABkgpAT02BOeYAALAAkgMwGQQ1PpkKwtVYx1KV8+8wo3erP8AEag4JNIlVQVK6NNfK2biL9HJmozV1bNKDSL6NdvUMp1QDyQHTsIeojFaj3Xjv9tVLmzh1XR1dDKmQAAyqTyZKMvfJz0g0PF+6cez8DchXmrczTKVUWDophU3GHVpfSjcSr6riVlKeAAnCAYAliA3BKNrwbeCfOficunWPZvA89aN4GQZgIoY0E4AJgV6nI1ErD37jWb6Sbiumv019DNRNcjKrdPBgdieCKiGspr0gKwNrVV1bPnJsdaMIdf2gaG0wn0AussCaM++01tbUd6VbrXG1uCRdbiOHwCUSGXXtcBVjsol3Jsyrp3T7tunysRWe2VKUhFtGijs2mF0+TRitPQtTiYrROvwRBTfW06OHbEYJ1aeKCyjiFJKQCIAGgEAAJ4BCAGBHMAeICeICAQCbIE2aEUwAAgAaAI4gKcQAB4AAQZsKCgkBSwGAICSAkqgTeDIEo+JQ25xATggEUHUAaAIAaQDbAQDIDt4ANICSAJnACUyAm+IFV2iiDcgRAQCYAAm8wFIEW5AQAAdQFHIIABY4cQItMAxAUgLMAagBAACiQGgGA2owAWYAASAADgBQAmuQA8QIwAABQoAIkBsCPqANAKAE2ECgAgoFgA05AWIDAIxAYDS5BDQCgAAajiUJZgDxAaQDgBpIB8ACAAAwAcKAAAQBIAA2wCSAQA0FKrawCAAA//Q+xFZABADAAAAAYUAAAAEDCgBgAAAAAAAAAAAAAAAAAAAAAAAAAAAAAAAAAAAAAAAAAAAAAAAAAAAAAAAAAAAAAAAAAAAAAAAAAAAAAAAAAAAAAAAAAAAAAAAAAAAAIBECaAQDWADAYAUMAAAAAAAAAAAAAAAAAAAAAAAAAAAABMIgyskABCAYAgpgMBAAAAAETkFSSgimFEcQACN0VKgVk1ZhUu5rMi6O9DDUk5IpgLMCMQyomRQAgKrUc4GpWbBTTnMWmFanbjwEpizTWBKsTIoAAEwKdRy4NRioGmU66bZNWQ/tk1cH2xphXphKEqYrg2yICAAAACAAAAI4ANABAAAAFAQAAAFANNBTTATIAqEFNgIByEIAkATkBhQgJIglXMy1FhGwwBBDCgAAAAAAAAAAAAAAAAAAAAAAAAAAAAAAAAAAAAAAAAAAAAAAAAAAAAAAAAAAAAAAAAAAAAAAAAAAAAAAAAAAAAAAAAAAAAAAAAAAAAAAAAAAAAAAQFdnwKzUTTOk2AIoZFKQhLEB2wU2wXUiuHc+Y2m1wdu63JAY+691XthoVhFwY+48lr7j9SzfxNYOWUVCbKyTxAAAAWIBkAJEA8MwDMoADIAxAMgAAkAAAGwF1AEAwEAQAZACAACQAAkAAHmANgHAAYAwEAwFmAghoBPmAeoU11AGAliEGIBnmA55AJgClAEhUswCAEAAACAaCBgIKccAEgJJSASAoAQQQAADChgPTXAC394CAABYEDkYGsSCGpDUBWFr5vHiB4Dz67d5qc5RuDNWPoaRJFHRpucDcYX6TipuJVtVgVF+nkGUwBsC/aP8yr6kqx77xn+3T6s83TrHWYUnzKpsBRIA8UBmeQWPwLEeM91L5dO3qjcHmPU2iScFHTp2TWJYw6dL6cDcRfXkaTE4CF0AFNXIU5kIaUikbHhrfNHVHLpuV7XFx+J566Q5wMBIobggCqGUJQRC1EolZl0YPk/156I3BfpYVTJUWZkVOuAHdVqFARHUjIEYGnhqtLnBtqx1ZPkZZNOGQd+0ZKrqrVWcPiQd99fSptdTQT7W6uDNWPMzwNxKE8TSOva/VJB3UwZFdGuo2nXuMqzm+JQTGYRbRwB17eyrLtkStR3anl7Ww01EYSzONOTU3epqObWYxNQWpwtiXFaex11b5LMliO1ZSYagagKXEA6ARcgIAbCEpQCbQCbAUgIBAIAbkCLZQmAgHwAT/YAPoAwBgEgJYAHQqH6BS9QHEgAABNICSAYQMBLEipNRiAQUCAAGAZAEADIAoan4EDgocEDAJ5ARZRCznMCDAi+QCATAGwEwItgRYAABCkB5BSzwCBAKwCbAjABABmAuoCYDQCYEq5AN8wAAZQRJAMBQAwBoBRGIEQE0AQUEIAiUEKOoCgKIxwCIvkAPOAEAZlBADAWYEliAwhMoaAYBADgBRiAJcQHHMBpYANVAcRmAQARyAcAJqMQCJAbQBgwEwD4BQiB5BBDAcRiBGAEA5A//9H7EVkwAAAAoAYAAAADgigAAYAAAAAAAAAAAAAAAAAAAAAAAAAAAAAAAAAAAAAAAAAAAAAAAAAAAAAAAAAAAAAAAAAAAAAAAAAAAAAAAAAAAAAAAAAAAAAAAAAAAAAAAACgBNEAUOAABgAAAAAAAAAAAAAAAAAAAAAAAAAAAAAEWVKiGRACeBQADIGgAAAAABxIXDVSLhwFMAAAABMCp4GmElGZFKzCImkWaZmtxMigBNSAAMAAAABNSAIBgACYFVtRmpGbUG5NM061kiRejDpAwoQA1OYFb0+RqVmxX2wXWcSrpzmLVwrUjESpeUIKwABlAAZkDQDChgIIACQAAAAAACgAAYCAAAAAAAIAAKa5BU6masWJGW4YUACQDAAAAAAAAAAAAAAAAAAAAAAAAAAAAAAAAAAAAAAAAAAAAAAAAAAAAAAAAAAAAAAAAAAAAAAAAAAAAAAAAAAAAAAAAAAAAAAAAAAAAAAAAAAAAAAABMIps3JqM1GTTKLYQ0wqUYS8PUiuPdeW2u1+uyb5Iisbde67Yrb0SXN5lwZG68rudz+pd+hcHI7N5lxNRbkqaAml1KBgCAADqgCQGwFPBAMCLAfUAQAgCAAAAGASAAMBANYgIAQDQCaAAG0AgAAAYAwEAAD6AL/ABtAJ4gGIQAHAKEgCJAAAAZAioc8gABywFIU5xkBJ4wwCABgNoBAADgAAIASz6AMgWKKCABhBmAgHAVF4ZAWaTxAmAQQEL4gBATBQd0DBC7wwIMTcYWfqWDwHuH/fak8YNxYzWvxKgryKV06JuMLtJtpm2V2k21iUXaShNlRYsSIEBdoNfdon/EiVY974q07eX/Ezz9OsdkGGgwHxAQAwM7fKHPAo8b7qUaVP6maiPKuGdEOhR0aSw9CxiunbrA2jqqVlIoTAF1AbwyAdXzJRq+IfzZ8Tn01HuF/gefp0hmVBAPAA9CgZVRa4gKzgDE8p+sm/4TUFujDooDKyrILKOWFdlF8oQrp/ADEtXt1H6mmlqxIykiDt2kx0A602nJBn+R1G7IsjTnWKxKlNNII69q1K5gd+msUZVZr61fsPTzxXwMq4O6SoJAs03iUXzgQOrkKJAHYhq3R1YfoKrb2mt92mHAxWoumTLRMBP9oCyAQB3BEfUBADAiwE2AnACbAWQCzKCQE8QAAzAJAAGUIgIAAo6FDAICGgGlIEv3ANYIAzARA0USSAYBEEBBQZALqA+gCfQBoBgPPEglPIBNwAmwIgRb5AQZREAAUsBARzATATAiAwFAQwDLEAATxAMwFAEYhgACfMBRyAIgBwwJLEAaAfAASnAAgAh8AABdoDj8QF2gRAAFHAoGuYAAkoyAAItBEQAAAEUOOQBHBgIBwA/wB5Q8wgSwAkkoATAeDAXoFPqEPjgQNIoYA1OADjEBxkwE4AUQA/UAATQAAAAAQOQpBA5agBAID/0vsaKyAo4hAFADAAAAAaIGFAAAAAAAAAAAAAAAAAAAAAAAAAAAAAAAAAAAAAAAAAAAAAAAAAAAAAAAAAAAAAAAAAAAAAAAAAAAAAAAAAAAAAAAAAAAAAAAAAAAAAAAAAAAAAAAAAAAAAAAAAAAAAAAAAAAAAAAAAAAAAAAAAEWVKQZIAAcBRGACgIcAABAWHBFwwpgAAAAAAAARtWQElBWcQs5ZYiVa4YktakSSSyIqQAAAAAAAAAAAAAAAICLomXUQemXWbBVQKLUZaMKAAAAUAAA1OAFFqNG5XOxErIKg6gAAQEBQEAAgAAAAAAAAAAAAAAAACAAAAAAKYDThkVarGa3KkRoAADAAAAAAAAAAAAAAAAAAAAAAAAAAAAAAAAAAAAAAAAAAAAAAAAAAAAAAAAAAAAAAAAAAAAAAAAAAAAAAAAAAAAAAAAAAAAAAAAAAAAAAAAAAAAAAABMCm6xNRzqttT2yu58OJrWVO43ehtl+bZTyWYGPuvdKr8u3p6NjGoxtz5bc7n67QugxXFa7ebbLiajOBU0Y8QhFBkAACxAAAAAHgAwEAIAmADiA0AmATGQAAAGSAJAYCAIAAAA9AGkAmwAAAOgBIBABICiQGAZAAAAAABAC4AMAAACAAAAQAEJMAyAbcgLjAB6BTTYDAUYEDiShRgEIKaAADqAZgPIAwAQA4AGECQBwCl0AlpkFnqALKCAYBkANcShRwKhWrJFYO4cu3qUrwnuSqW8u+MI1FjKKGk+BYjp0XjBuMV0aahODbKymRRbptJBFqZRKJyCLNBpalXyaM1Y934ef7fDJM8/TbuRzbBVABAA0wM/frAqPH+7FOjTpY1FeTag2yKyUdGlhK4G4xXVtsmaR01NMmmA0AplgNgEAaviMbR8Tn01Ht6OUvRHm6bieRlsQRBmAigKpPOP2gK2QGJ5er+6msoNcqt0foXoKysIidQO2kqqQC1EmsQrG1FGs5KtTxQZShEHZs84KOtvDAgzd+8UuZV1TV4CiREdW1waZR3q0GaqvXwo1xkg5Shpogv0jQtdmQGnbDrIEiBMCVU3kFjZ8W/lt8DHTTtMNljkAmAmAiCJUAEXmANgR4AJgIBOAE2UJLiwBgEAJAADWIAkAFAAEDkoE8URR6hDaU4FDgBpAMAkBrHMBwAJSyBrqUSyQCAafBgIAmAgbkAIozAAJTAC7gFM+oBICAVlxAiwEyiLQCYQgpOAIsCIA2AgBAMAYQgAAYCWICbwAAFAC7eQAAwDoA1LAaQDwAIAIaWIBAAAMBARgAjmAFBgAmggAi+YCAEgE+YCzKGiAfIoEgCADjADKgQDAkwEwCEAQAwH1YDmQCJAcAOADLAAAEpQBgAIAa4AKACEBFrEgahBQAgAIUoKJ6gf/T+xlZAAABTAAAAIAoaIpgIBgAAAAAAAAAAAAAAAAAAAAAAAAAAAAAAAAAAAAAAAAAAAAAAAAAAAAAAAAAAAAAAAAAAAAAAAAAAAAAAAAAAAAAAAAAAAAAAAAAAAAAAAAAAAAAAAAAAAAAAAAAAAAAAAAAAAAAAAAAAAAAAAmERgqYAEEOQaEwpwRTgGCAYEgGFAAAAAAAAAAAAQuxEqs2ytpkZrSRFAAAAAAAAAAAAAAAAAAAmgiEFRMjQAYAAAAAAARspRUqiDTGG6NYjUxEqCAGEIACgACAAAAAoCAAJAAAAAAAAAAAAAAGFAVKpmqtqzLcSCkAAADAAAAAAAAAAAAAAAAAAAAAAAAAAAAAAAAAAAAAAAAAAAAAAAAAAAAAAAAAAAAAAAAAAAAAAAAAAAAAAAAAAAAAAAAAAAAAAAAAAAAAAAAAAEBy7ryOhtf1LKeSzAxt57pX07evxf8A4TWFZlvce6unTujqjWObht5HW0bfd7n3IquS25trN2u22y4hdwxNATSWZQ+EECKDoAAGYBmwCQAAzAAD1AEsYAACZIAAgoADIAAaYAwEAwFAAASAAMAQCgAjkARyAAAAzAGAAABMkUFQZgGQAAAACYAAAMA4dQAAbgCLCAAAc4AAAA0goAQDAFiAmoCBLCeACAaxCnkAiBlBmAggjIAAQAwqWl9RBYAyBAHUAfIAYCtMAYe6U2surNQeD9zVa3lv6UaixjLmwqxGozXRoLGWbYq/RUyaRbp25FRbTqVFyTAFPoEWaWLXOSVqPd+GbWhar5nn6bjvMNhAOYAQA8gOHyC+VeoivIe6Kt7ZWf8AEbg8e+ptmnUI6NHJybjFde1iGjaOnHIqURxKgzAIgAYElKRKNLxT+Zx0MdNR7nTXyV9FJ5q6RMyoIAAWeJQPAKTzkoi8pAxvLpd9G+OBqKe3+lBlasCCdHDCO3S+nICV18oVi6+Gu/gVdTTlhk2mRXZssLKSo6mBm+Rf0hVNcpAkEdW1TlIiu5oIo3OoqpV4siqO4YGmBfosC55AKgE55kCmcwJVwxQI1/GZNTORzrcaBlsnzAUgJPmBFqAEEJ4gReABPICIABEBMAKDmApAHLAACOQCAZQ1hmAgHHAAgBpQAyASKGmA4xAOAABJLHoA+gCgIaCmAN8AE2AZgOQEsQGiAAWIAA45gMBAGYCtgBGChPqBEBPkBGOACbgCDAQAAmgABzxATkIUAMAAIAIbAi3zAJAQD5AGQAA4AYBAEoAUAEQAQAcQCCgATQCgAgAa4gRaCItALoAniAoYBmA+BQR+0AQBHIAUAESECKHIBPMinOIQQUSTnMAiWASA0wJNgMATkAdQBgEgEIAzAUcgABYgCTYCZAAIKQAAEH//1PsZWQABTAGAABAAAXEgEAwAAAAAAAAAAAAAAAAAAAAAAAAAAAAAAAAAAAAAAAAAAAAAAAAAAAAAAAAAAAAAAAAAAAAAAAAAAAAAAAAAAAAAAAAAAAAAAAAAAAAAAAAAAAAAAAAAAAAAAAAAAAAAAAAAAAAAAAAAAAAAAAAAAAQCaCYEgYO0GGFMAAAAAAAAAAAAAAAI2cAV2tLNM6nWqgixIimAAAAAAAAAgGAgABgJgCAYAAgABgAAAAAAAAAEHSS6mH2kFV6wzUZsRNMAAgKAhAAAEADAAFBQgGAEAAZADAAAAAAAAAYUyKaAsqzNblSI0YCAAGAAAAAAAAAAAAAAAAAAAAAAAAAAAAAAAAAAAAAAAAAAAAAAAAAAAAAAAAAAAAAAAAAAAAAAAAAAAAAAAAAAAAAAAAAAAAAAAAAAAAAAIBXsq1dnksWBhbn3RpUlaVe58yrjH3XndzucO7tryRcTWdfUd3LbZcS9IyVjVaeLCKt6/wAiz4ygKtFuINItTKH6gAAAIAAGASAZAEgAAAADxAGAACcEBgA2UIAQBkATyAPUAzAAABgIAQDAUkAUAD9AEAACAHyAcAIAQAAAACxAYAAAD6ACAU4ACfMAYAwgAU8ACQAAAeIDCiYAUANhCjEAzAICiAgAOoUIAbkBrIBPAAnDEACE0FAEtP6gLPUgEiAYAAMAgKTxUgYm6+u08zUK8L7nf+r9UirGJ0KlSWPqUX6L4M6RiurRcepplbTFMonVMrK5JwBNVAlSa2JVj3Hg8dG0dDh06NNdTm0AAAwjABIDh3+NfiWDyXuhf6WF/EjUV402wcwB0aK5G4zXVt8W+htl0J8CspJSUMCLnMIaYU05yA0fGYWhcf8A+I59Nx7rR/Tp/Sjz9NxMwqS5gDUBSAH+0BRJQNfKwjE8v/kfJs3F09v9ArK6OJkOmYHdouVADu8IYGHu5WviaFyxIRJxEEV07RxZBHdliBleSaST5FVSn8qKVJER07ZzZMg0eGOZBw7z/LbqI0j3IqCQOnb4vHFEFzgCOngvjgQOeABLYE64ga3i82uhitxoyYbKQItgLIBMIT6gR4ADYC4gJ8mBHMYAoGAgDIBRwAYCgA6APoUIAmQDFgPMBgP0ACByAZFBPLMBqoDyAaxIDMB9SgIBsBFAAAOSAQDjmAegAuoAA4AAABARYB1KItgRAVsAIsCOACCIoKJgBJ8AEA0AJgAQ+GIAgAAYEYxAABKQE0swGgGgHACgCQAwCeIDUsBdQAAKCACOYCgBpcAFEYMCDXQCLQQogBQAZgKAJJADxKIwwhsKTAMwDNgOCoFiiKajiAICUhBIUACXIqJoCXRADX7QHwCIhAnAU5ChwwBVgBNAESAmgAgTxCiAEAuhAAf/1fsZUADAAAAAApogYAAgGAAAAAAAAAAAAAAAAAAAAAAAAAAAAAAAAAAAAAAAAAAAAAAAAAAAAAAAAAAAAAAAAAAAAAAAAAAAAAAAAAAAAAAAAAAAAAAAAAAAAAAAAAAAAAAAAAAAAAAAAAAAAAAAAAAAAAAAAAAAAAAAAAAAAAAAAAAAAAAAAAAAAAAAAAAVWksZpLMqLUZbMAAAAAAAAAAjbBSBD7kALv4gR7wJLVgCStIEpAaYDAAAAAAAAAAAAAAAAAhqKUWJVRpzDwAUMGCIGgKggBAMIQAARABmAAABmAAAAABTAAhBowAAAaIJ1eJKurEZdDAUAADAAAAAAAAAAAAAAAAAAAAAAAAAAAAAAAAAAAAAAAAAAAAAAAAAAAAAAAAAAAAAAAAAAAAAAAAAAAAAAAAAAAAAAAAAAAAAAAAAAAAAAItwVHPvbf6fU/ot+4Gvn6+lJGoloc8CskwE3IRXXNlEN7+i/gBRo8EaReAANYgDQBAAgAAnkAAEIAaAEAAESAAEgHEAAPQAAADiAAEAHUAAACQAAeAAABQECAAHwkBPEAAGwBZQAACAACQEEGWIBMYgP0CiABgIAAIQAAZBBP4gJgCAbYAFOeIAASAAJ4AIIbwAMgJJoKiwBBAmAMAkKPUIQDSkAiAFAVLSmepBbJAAIAgAAFmArRiFYu7UWcYGoV4X3Wo3dUv4SkYkwWCVcSlXaWTNxiujR4ybZdFHg+pUq3TSsgi2rw6gNOWBPTt3WXDEK9r4GXov4HDp0aqObQfUgIKABAce+jtniWDyvuS3btrWjijUTXiIxNoaU4lF+hZpljNdW3fzM3GXRVdyk2ykmA2whANACQGj4p9uopyZjpuPdba06VPQ83TpKtgypkAAgDPAAYAsXjkBieawVPVybiltodY5FrK/qZEqriB26H0ood8iDE33+5fWDUVZVkqG3JB17RzZSB2vDMDL8y4rPBvAsWKdNykypUiI6dtmiVWh0RFcG/ahLjJqKrWUCoacER17bG0EV01rIqLN2/loZVyyVTTAto0Bq+OcXT4GK1Gi3mYahPKQpdyeEyBFgDYREBOMgF6AJpgRKABMA9QABxIBhwAACAFADATQBEFB6AADlfEgIAZQADAaAeQDRA5AEwBAEyAnguoBwAJAkUJMgIAJgAbAEA5YDAJkAbAiAAJsoi2BFgIBN8gIvmBEBAJ4gABAB6gEcghsAzAaAMAEwE8AAAAHiAAHQBoBpANADwAaUAKOYBADjgAQUEBAqoBwAo5gRsvxAi3IVAIGkAmgFABBQ4AGAQAokIIAGsApRIAAgHEAPABgADQDQRJIok88QBIJoYC6hBEBT4BR6gCYAAJTkAQAmiACk8QEBG1YcogQH//W+yMrICggCgCgICBhQAAMAAAAAAAAAAAAAAAAAAAAAAAAAAAAAAAAAAAAAAAAAAAAAAAAAAAAAAAAAAAAAAAAAAAAAAAAAAAAAAAAAAAAAAAAAAAAAAAAAAAAAAAAAAAAAAAAAAAAAAAAAAAAAAAAAAAAAAAAAAAAAAAAAAAAAAAAAAAAAAAAAAAAAAAAAAAFAFbzNMrEZaMAAi7JAFbqwEgAAAjZwBF3A5naHiVEu7iAJyAdAaasDV1MSKmAwAAAAAAAAAAAAAAAAE1IEFppF1MP7Y0w1VIaYGpRFV2pHoalYsQg0zgCAACAAAQUBAAQAAMAgKIAAoCBhRAD7SaAoCByBZVyZrpEyKAAAAAAAAAAAAAAAAAAAAAAAAAAAAAAAAAAAAAAAAAAAAAAAAAAAAAAAAAAAAAAAAAAAAAAAAAAAAAAAAAAAAAAAAAAAAAAAAAAAAAAAAAIWESubeL/AE+rP8D/AHFR4CuFUajNKYKgkAXMCumbKK95+jHUoq0Qi8oADIAfQBgKADqASAIAAMgAA6gEAGYBABkAdQCOQDiAEwCAGAkASA5AACQEA0wEA2gFwAACADIAAAAA6gEAEAGWQCAeTATATCHUKaAOoA2AgGAnmABAFEAADAQDYAAJADYCYQAGQBPEKJAHiEEADAAD94A0AAGQCAAp6TmxBb0ACAgBgJAEADxwKrG3i+e3qB4f3Yn/AHNbfyx8DQ8+wp1xNRHRoKZT+BuMunRUSjbC2nIqLdIrK+qw6hdNYERLT+Vyw1HtPAWnTaWUKDj1HSVrrmclH7iAAIgAeGIHHvV8s8mWK8t7jr3bS65RBqI8NZHRKFniBfpYyjTNde3xbNxmunCMDTIRUPIAkBpyBJLiB3eNjvlnOtR7nZ/o0fNHn6dIv6GGgkA8wGBEqjMiBqQMfzX0Vf8ANEGo0q2f0GqxXQjIklxKO3RyIJXbSAw9/C1seiNRVhEEAde1iUQdxBl+YrOljwsWNRz6f0JI0lTRGV+2mV0ZKrUcvEiuja6Na9zalw2pJVjDlvM1CkmVl17TOCK7aRMGQ9zhSrfBkWOVlQLMqrqEGjtNxXQffbFLgZrUXavlHLdKpepMNc2pvdTUfzWfohhqzbbl1tPMWK0O+cUYxQRSZURl5ALgRCRpSAIAXqAAMBxwAMACCh5kCYCcQUAAAgHADgAyAABAMBpL4gMgIAa/cAwFIAANADKEASQAAmANgJAOShgOSATYCbWYCbAGwIpgJsoTAjIEXEgKQEER9ApgACAEAQAwhgGAAAvUAeACQAAYgEANIBxIA5AaXFgOAEgBgNANIBxwAIkqGAngAoAi1jiBEBQAu0AdeIB2yAdsARwKBAKAggAaAApAABAAA+2ACAJKAHAQ4KJdoDniEDQQsAFABkFEgNBTAblYALAB4QAlgAPAgGsoCo5AKACAP//X+yFQABAFAQCKGRTAQDAAAAAAAAAAAAAAAAAAAAAAAAAAAAAAAAAAAAAAAAAAAAAAAAAAAAAAAAAAAAAAAAAAAAAAAAAAAAAAAAAAAAAAAAAAAAAAAAAAAAAAAAAAAAAAAAAAAAAAAAAAAAAAAAAAAAAAAAAAAAAAAAAAAAAAAAAAAAAAAAAAAAAAAAAAAAAi2lgEquZZplYsjLUSCoXvAFFrsCv7kcSpq+m4TzIpvWUgD108giF9SQaqeoVNVu05lDV5fQCVbJEE1aQI93EC/TuRVvcgpdwB3gSTkBgAAAmwF3IYhhTAAAAAAAAAAABNSAmgmIvTRdTFdlBpiwioAhAMKIkCXYyauE6tDTCKggCSo2TWpD+00TV9RakZCUxGCs4IAFgUS4GQs8AEygAnRmWosTI0YUAAAAAAAAAAAAAAAAAAAAAAAAAAAAAAAAAAAAAAAAAAAAAAAAAAAAAAAAAAAAAAAAAAAApAXcE0dwNOQoAYAAAAAAAAAAAAAAAACkCNrqubgDnp5Lb6mp9qt07BcdSCGAAAAAgEyo5fIf7bV/pf7gPn+aRqMULArJAMKrr/AJn1KIbz9BxnKAp0VgjSLkA80AdADEAgAAMwBAAAAADAMAAAwAFzAIAOEAADgBAAAA0QEcSgfQBAAAAwD94CxAeKAEwFICYQwobAJAAHMAJgExmAAEcwD0AIgASAMwABSA5AQQAE8wDoAwoAQDnkAADUAE8gABAAQZAACiQAAxAYAk8wDIAQCgAAMwAKenmBcQGRAZgLMBtAIAeQGNvIWpY0rw/u5RracvF1fwxCx59IqGWC/QXzKMzpGK69LGznkbZWaSlwVKu08AytTKJZgOqxxJVj2ftx/J2cWkculjZRwdTAEAfuATxA5N7FqNcyxXl/Pru2upPBSjQ8Ldm0pTJUX6Kk0lde2zNsV0LFm2UkmwHAQmgBOEA+Egd/jU+71MVqPc7Jq23rHDA8/TpHRBz1sTAQ4AMgBgKP2ADyAx/NfRV8O41GlWyfyOeBazXSiIaA7ND6YAnZSBi+QS+8ubX7iytYawUCspIDp2rxJRoRORBneUX5WGUlg49PFI1RKIIL9tCtJBqrhyIJ6m6W2q7Z4NDFjFbkshaacs0jq22LgzR30MiO61U9OtVwzJjTlbllDVnJRfXgEWJkU5ZEE4hUqW4MK0dtr4drM2K6jDRTgCljmEIQJlUQAIBQAAOAAAKGwBgKACAAIAFAU4AYAkAACT4BDS4hTSCH1IpwAoAYCAACAEUEEAAigzAMeJAJFQwonHAAkBTxIG+oCbAUsBNgRbxKDICLgCOYBPACMACcPABTIDAAE1ABH4gOIyzAcAAQ2AgFMgAAwBIBoB54AEQAJAS6AEQAAP0AEpwAYDgIcFAAniwItQpAi8gItJgPtjIBWoAdoDiAFngAmoKFGAEYCBoBJAEAKADIArHEBxxQUIB5hAiiaAcAMAxyKlRZEGYDYDU5BUWgGA0pCm8QDIAQDAITIBsCHbIUkgCAP//Q+yFQBYAAACGRQAAMAAAAAAAAAAAAAAAAAAAAAAAAAAAAAAAAAAAAAAAAAAAAAAAAAAAAAAAAAAAAAAAAAAAAAAAAAAAAAAAAAAAAAAAAAAAAAAAAAAAAAAAAAAAAAAAAAAAAAAAAAAAAAAAAAAAAAAAAAAAAAAAAAAAAAAAAAAAAAAAAAAAAAAAAAAAAAAr1CxmoGmVitgZbiF9Qiod0lFdugRTZwyoSt2hFq1eIEHbEAdgqDs+ARF2KBW4ATViKsVgBkFmm5CxNPGCKmrBC44BVtMgJAAABG6lBFUG2E6SZrcTIpgAAAAAAAAAAAAICu6LGKrg2wHgAJAw4IYkqwNaxYsjDcDSaAhanI1rOEqMukiyqgw1EgpNAJ0RdTEHp8i6mIxiVnAkRMDUFVEqHiAJwSixWM41E0RswAAAAAAAAAAAAAAAAAAAAAAAAAAAAAAAAAAAAAAAAAAAAAAAAAAAAAAAAAAAAAAAAABNgV2fAsZtRk0zoVhhpyTDUlYi6mmRswAAAAAAAAAAAAI2sqqXgBm7rzu22+Hd3W5VxLi4yNz7m1tSVpVVFzeL/APCVWVr73W15epez6Bn2c89rlYFxNbHjfcOrt3XT1/mpzeaJivU7beaW6r36NlZdDIuAAABABUcvkv8Aa6v9DA+frJehqMUNQVkihp8yCqrxfqVUN7hot8mgKtHIqLSiQDgBAHUA/cAIAQAsAAAkBAMAAIAInEAAACeIAAAABABLAAGAAGQCAcgLqAIBgKQDAIQDQUNgCAJAACQDAAAJAE+IAASAQAkgggAAAABLEBgCChADAAhrqFLMAAbYCWIAEIBxGABAAAgDIB4MAAJAADMAYCCnp/UQXtkCAQBngATAAkAgMjeqNVxyLFeJ94L82nNr/ErTzhUSwLEXaLhnSMV1aNvmafI3GV9K4wVE9OFKKi2rCJpgPqSrHsfb2Kn+WPwOPTcjbOLZoAAWIUBHNvKvsaK1HmfOf7XUS4oqPA2WMnRKim8io6NHBmkdW3+pm4xXRU2xUwGgABQA1gB2+Pc6i5Ix0se68e529XzxPN06x0ehho8wGiqIIgATfEAkDJ81P2l6mo05tljX95qs1154mUNYAdm3xT4QBZbIisbybjVqyyLpUxjmaqJS5Ijo2r+depKNN4ZGRweRx04jFOSxWdR4ehoqcBFuhgQa7fLkiDk32OnYqxwUyT4lKmio6trmjCu+eRFUazwAobkCSf4FHTpx2xxIicgPEBWYAswOraP5ks8TNajVeZzaRkBTiAMBSVQAAEAOSgAAAAgAATIHBQRxASUZgOAD9wDYBABAAkA0sIAeZA0l8QCQFADUcQAAAIATQBHIAAUAEgJOcChzAQm5CkAJgOVwAjIAgE3iQE8yhMKQRF9AF0AUgJgIAAeIDAWQDkAiACQAIYCzAIAUfgAwCIwAEwHADjkA4gBxGYA8gHAAA0uIAkEMBxJQkAQs3kBFwBFriwBLmA1kARKxAHyKFEgKABqAF2BCVQDs4AR7YAi0UJEAyhpACRBJIoIYElgAAOJAcQAmsMQhRIAlyAeJUCqAKoBjEBQ0AdCCQCSAl1CiABogjxCowA4w6EH/0fsgAUBEMBhQAgGAAAAAAAAAAAAAAAAAAAAAAAAAAAAAAAAAAAAAAAAAAAAAAAAAAAAAAAAAAAAAAAAAAAAAAAAAAAAAAAAAAAAAAAAAAAAAAAAAAAAAAAAAAAAAAAAAAAAAAAAAAAAAAAAAAAAAAAAAAAAAAAAAAAAAAAAAAAAAAAAAAAAAAAAAAAAAAAELliVX6lZHdBFitsKTtAQm5QFVv2lFbKgVoAcgJsCMoBAKQBWgC6llBFOQJUvBBd3IKJkKspiyIuCmAAACYFNlBphbXIlaiRFAAAAAAAAAAAAAABGylBKqaNxikqtjTFlaGbWpD7ENXEoIAKYAAAAAAAAABF1kITriEw4C4qdYZqViwmVAA65iquRhuAKYAAAAAAAAAAAAAAAAAAAAAAAAAAAAAAAAAAAAAAAAAAAAAAAAAAAAAAAAAAAAAAAAEbAVGnMrFREqHIDTxJVWVsZalTI2YAAAAAAAAAAgPN+6Na1b00032tNwgsrzrtxNyMWlJWQFQYCbzkDo2e6vodupp27XngZalek8b7jrqRTc/LbmMVu1srqauUyIJAAADl8l/tdX+h/uCPArJehqM0iskUNIgq082VUN5+hb1QRTpZIovyyKH0AJAIxAGAdQAAWABAAAdACAAAYAAMAyAMAABtyAgGAgD1AFiA8gEmAwEAIAfIA4AJgMIWTAcgKeAU0AmA54APhACzAAH0AQB0AAABACQQMAAACeAB+4AzAAoiADBhAkASA1yCjIAATxAICAAxAGAT+IAkwCvMKcBCAJAFgATGIAAgqWm/mILUQAAAgCMeYB6BAwrI3y/Nnog08X7vq3fSfCGag81m8Mih4FiLtCO6TpGK6dK3z4YHRlfVw8Ai7TjHmVE0ETkCUEHrvbGTT/AIMTj06xunFo8/gAAACgDn3cvTCvOeWqnttXn2ybg+e2zNpRWE8Cou03jgaSura42aNRmuivM6OdTQRJFUmQNJJYgEAdPjn+aZrUe88cvyEuR5unR1JQc9aCGqchAwCAEAcAMvzKnRfRo1Go49jgmjVZrrTjAyiSeIHXoZAW2y9AMfyq/Mp6YmoqFMaotRLqZHRt3imQaaxRkcPkMdNriyxWbpOUbRNEF2jg0Brp4EHHvl+Ww1HBTJM0lSkiOrbP5kZqtF4xOZBybm+VSqpkqJKcjI7NJzUCYCbAGyAqB1bTCyJWmpJzrQbAUAEFUkmA2oAUANADKCQGwBsAzASACAyKCACACGwGARADgA6gOAAgYAAMIOQUgDoA8AABAPIBMAgCLAAE8SgAXEBoAwAU4gACywQNGPECMgE8wIgIBACQBIB1QCAYAswCJAYQcQEA+ACAACAJLDIBAOAD0AeYDXUCUAOABVnAIMgpwEGMYgDATAUsKGioT6AJgIB9AGlgUDQAkA6riwE6yAdoA6pZFRFgRcAQa4gIAgCSQBDAccgDqAwBACAa9AF+8qG1EDAFxBGBUKIABgZMUJMKEuJKGQCAAJV6hQyCLwCl6gBB/9L7IEEBTAYCAAGAAAAAAAAAAAAAAAAAAAAAAAAAAAAAAAAAAAAAAAAAAAAAAAAAAAAAAAAAAAAAAAAAAAAAAAAAAAAAAAAAAAAAAAAAAAAAAAAAAAAAAAAAAAAAAAAAAAAAAAAAAAAAAAAAAAAAAAAAAAAAAAAAAAAAAAAAAAAAAAAAAAAAAAAAAAAAAACkAaAg6lTFbUYAxXZgQu0EQ7ioVuoVU2VCkCSc5gHUBAKQIACYEk4UgSWoBJWAuViKnVkXV1EFi4gYAAAAELVksqHUgkFAAAAAAAAAAAAAAAgK3VyaYSrWCLImRoAAAAAAAAAAAAAAAAAAELVkSpYra4G2KAhrqRU0RqU5IphTAAAAAAAAAAAAAAAAAAAAAAAAAAAAAAAAAAAAAAAAAAAAAAAAAAAAAAAAAAAAAUgEhNJ4lFbwzKxUGzUQggAALKvAzWomrEalSkjQAYAAAAAAAIDyvup/6jTS/gf7wMJnRzRAGBB5gKc/RgUbHeaetVUWFl+0iuxW/YUaGw8tr7NxVu1eTCvTbHy+hvFCfbfk/wDumcHc5RAwObyT/wBLqv8AkYV4DJI1GaGVksSoGFV1eLjmBDeY6NvgxiKdDLE0L8sAGAwEAAMAgAAQBAAkAAAAQBQQwDEAAYEQhyFGIAAQABAgpoBdAAByAAGYA0BEIEA2AkFDAaQA0AIIPQKABADAMgFIAEAUQAMIABIAAIChACQBGIAAAPLEBqAFACxAYCTCAAgAgAAacBQsQABMIMgABgRCjIB0cW6AXoyEAOAAAaxAHACAyd8vzPwLFeL93qPt+rRVjzBRJYwWJVulg8DcYrq0nNsTpGXRpz3MCzTWZphbVgDYFi6Zgj1vtmZl5uuRw6dY3cjk2axIhgJYlU4COfd/Q5I0875RToakZ9rNRHzpvgdYlLiVHRpOswyxK6dBpWwNxiumlkbZTXNhkFDCmiAkDo2ny6ifCTFaj3njMdsrLmefp0jrRho8yASAADABMAAzPNKNCz6pljUcHj1g2+hupXaZZNPEDs22TXMgteAGR5VQ6N5moqGm8Ey1EvQgt0F8xBrJJGRx759ulb0LFZW3mPQ2lWRGJBbpTmiDVr9KaA594vy7PoFjN0/pRVqaxDLo0M1HMg0pxxM1ccO5+pAV5GhJMDs0IglFjcEEWwFKQVKjkI6tvg0StNVKDnVDMqJ4FA38CqTlgABwAORQQAkA0AAGJAAAD9SggBwAKoDhAOOZAuhQACAaCCQCQE8QCQBIKRASA5mOADWIA+QCwAAFICaATKIziATOLAYCAcgJgJsAkBdAgYEWFKAFAAAALIBwAZegBmALEIADqAmwGAwCEsABQAAMCQC6ANICSaAkAQAegA1wAIAayAOnEITWIUsUUJw1iERAIAdUAQAQUOAHADQQRIBZdSiLcgRZBCxRFqQBIAVQJKsgLIBgOOIBABEBBEFNCQQ0ihSUDQQYlBAQQA2sZATbZFNLgFMyFADSIugKcciBR+IUcCAjiB//0/sqAYAAgABgAAAAAAAAAAAAAAAAAAAAAAAAAAAAAAAAAAAAAAAAAAAAAAAAAAAAAAAAAAAAAAAAAAAAAAAAAAAAAAAAAAAAAAAAAAAAAAAAAAAAAAAAAAAAAAAAAAAAAAAAAAAAAAAAAAAAAAAAAAAAAAAAAAAAAAAAAAAAAAAAAAAAAAAAAAAAAABGzhAQpaWBaAgKNdoo5e6Ssk3wAh3OSoVrSBBsBLMCUgNvAAAjYCLYCSAaZQ54EElmBbWSKvoQdGkuZGloAAAAAAmAghhTAAAAAAAAAAAAAAABQAwAAAAAAAAAAAAAAAAAAAAACFqSVLELKGVnCKidDNWJpEaMKAAAAAAAAAAAAAAAAAAAAAAAAAAAAAAAAAAAAAAAAAAAAAAAAAAAAAAAAAAAATYRDuKgCACLZRBmmaQQiokkS1UkoI0miKq1t1paCnUsq+rIqnbeX225u9PTt8y54DFdyIpgAAAAAAB5H3S/9XX+j/EQYbOjmJAUgRtbH4ARnC39LJSPO6aaU4ySNNHa+R1NNdupjU0mNTS1qate6jkItpeHKwaCtrxvuG+h8m4m1OfElivSbfcae5r36TlGRT5NxtNX+hhXgVkjcYokIChMohTFv1AhvFGjbrARToqCi9ASWACAAFwAl6gIAAFiAAABGABnmAMA/eALMAAOqAAAAgB9QFABkAm4CH6ACayCgIMsApgIBpgDcgIAyAGAwBAJgLEBgABACaAcALoEHAAAAoiQHACgAwAAHACAcAGAAAgHCyAABgAAAdAFIQSAAABmwD94DAjIDgAnkABTATAVc/UDoRAiBIB+gAAQAmgMnf8Ay6nwNRXjfeSfbpck2yK8tBoSLEqzStFkbjNdmjHcpOkYXVqnZyUXaWEwVlZRPiESUIB0XMlV6v20sUujOXTpHoVicWw5YBiAIiHDA5939GJVYHkVOlqf0tlg+cXzcYHWIimVFulDtLLGa69JYwszoy6qGkWSGRJUERkFNMgU4gdO0t23XLiZrUe78VZPb4czzdukrsRzaMAUcQGAgE0AdGBn+YUbey5waixm+PcVdeLNVK7FyMoksCjs27zIL3kZWMjzDXyN9UaiqNN/LCNVmpxBBdodQNRY5mBz76Fp2fRlixi7dNKHwNlXPoRFukwNbTfyKeRBTu0/t2n+EjUZWk/lNJViwCL9u1K6GaNOflRFcW6WK6CLihOTSJJvgB27fFGaLZIKm8SqUlFmk5ZKjr0JkzWo1FgkzFaETjwIDuTcJoqgAAAAARQAKQGgFgA0AIB5AOAAgcFDAMcgGAN8AEAT+wAkBMIU8wDoAPqAJhRJA+ACzAcgOeYCAHgAmwITAAUJgAAAAJAACAEA8gB4BEGFKQCQEEJ4sKaAABoIMwoAJgATCGAACTYDgBxIAA0gGuuQ0ICQDjigG1yAFiA11AIAGmANAGYA0BFoBQVC9AHABADAEmsygmQgkoaUsgZQmBHMCLAiAoAIAcAEAABAQ4KgiUMBlAwPBFwReJcQNfiUOIzAJKglImA7uRcTQv2lwBMWCCBpfgRRPImKdRgkqkDhEaH7iBQFFk1lxIFHEK//1PswAAgGAAAAAAAAAAAAAAAAAAAAAAAAAAAAAAAAAAAAAAAAAAAAAAAAAAAAAAAAAAAAAAAAAAAAAAAAAAAAAAAAAAAAAAAAAAAAAAAAAAAAAAAAAAAAAAAAAAAAAAAAAAAAAAAAAAAAAAAAAAAAAAAAAAAAAAAAAAAAAAAAAAAAAAAAAAAAAAAAAAVatoAod8ZAtrrygJLVTUgc2tfiWJVMmmULMCDYC7gFIBIDWOAEwEBBoCMAOAHkA4AmkiKsosQL9PEg6tNEaTAAAAAAAAAAAAAAAAAAAAAAAAAAAAAAAAAAAAAAAAAAAAAAAAAAABMCu2ZYxRRSCLCNmAAAAAAAAAAAAAAAAAAAAAAAAAAAAAAAAAAAAAAAAAAAAAAAAAAAAAAAAAAAABC5WagVkSASApKEwhFQiojr7rR2ynVsq8jDcZO490aWnNdGjs+byLgy9z7g3W4+WexfylxpnampbUc2cvqE1WsHKwfNA1u+J9yX0nXR3WNMu7l/USxqV6nR19PXr3abVl0MKtAAAAAAPH+6X/rF/R/iUYsm3MYtgKJAr1HAELW+Wz6MUjErUy0mlIC+7bRatRtNFGltfLU1IrqwrcystFWjquYV07fd6u3t36ThoitnU89p7nZ6unrfLfsa9SYPMVwqk8zUZpQVDKACujxfqBDeYaFn1QRTpOIKL0A8AAAAAAAAAFIEgFIDAIQAAMAQB6AIAkBgIB5gKAGwFAQoAAGAQABTbAEwF+4AAMgAB4sBAHAAgAiMABAAB6gCxAQQwDFhR6gCwAG4AADMAYAmAMAQA2AAAA8wEA2gEECCjEIaSgKXqEAAwBYAGeQAAAGQBIAAQFGABT6gL0SiIDASYwGRA2AmBl+Sn7i/pRYrx/vBJ6VG1jMFI8jMFVKpYi+jhpM3GXTRzc6Rmrq4WKyupgwi1QESQDTj4BXqPa9sUuco5dR0lekOLQZAAMAbnICjcLuo10YWMHev5LrnVmouvm+tHc0sFLOkSoJQaZW6eGRqMurQcXRpl2J4molSXMrNJvEqJSAQAdSK6Nspv+BnpqPdeJSei3/MefpqR3HJ0EP4AMASAAEwH6AZ/lo+w+ZqLGV479+JulaCUZmGNCRVde2jHmBfGBBk+aUUq25xLG1OkvlT5lrNThLAiLNBw16gaqUGRz7xTS3oFjG0cVJsq5rAInp4+hBr6bmijFEoq3ONLejJFZGi32wzSJoDo2+DJRqqYSZlUdf5dG/UislM2VKrjNhGhtXNTNFtupFUWeJoCZEWaTxwA6dGyq5ZFjqe/vlVJftJjWqb7i9s2xhpU1GrJoGtHS1O9YGasTzIoYAUCYCYAwABwAIBoB8YIGwBgOQBMBTHqA0UEgBAihADAiBKZzAEAADZAgBMAAJAJAJAUgRWPqUP1AQQLIAkBAJ4BQpAfqAgFiATxATyAQCAGARgAJcQG8GAgh5hSAIkBoBxAQNANKIfAAjECSUAJJgSzASAaYAyhpkEkwHIBmswHjGIBgAgBYADAUYwBEqAAgBxwAkgE2UIA+nMqBZgFniAMCPUCLAjEhBABADUAPIoGAKShlQQXEJoAgYgxLiaC4aTkGjiVBAAgoCCJIQS1gMa0Ew00iKlWZxM1ViwMrg7WyKIeYCgAdXE8CNK/wBwH//V+zAIBgAAAAAAAAAAAAAAAAAAAAAAAAAAAAAAAAAAAAAAAAAAAAAAAAAAAAAAAAAAAAAAAAAAAAAAAAAAAAAAAAAAAAAAAAAAAAAAAAAAAAAAAAAAAAAAAAAAAAAAAAAAAAAAAAAAAAAAAAAAAAAAAAAAAAAAAAAAAAAAAAAAAAAAAAAAAAAAAAAEL27UBzWswKbPgVDqwal3doNQveSoqu4zKit2QEXyKEgGQEgOrAs6EUmVEXzQEYAaQEsCKlEgTVQLa1AtoiLHRRQRUwAAAAAAAAAAAAAAAAAAAAAAAAAAAAAAAAAAAAAAAAAAAAAAAAAAAQEbVnEqYklBAwoAAAAAAEAioZFMAAAAAAAAAAAAAAAAAAAAAAAAAAAAAAAAAAAAAAAAAAAAAAAAAAhdFjNQaKyTKFmAmyoZAmUJrkEeb91P/Uaa/k/xJG4xGoKhdQBoCIBZ4AdOx3uttPm0XD/Z/wBkjevT+O9x6WvFNf5L/sZLFbVbKylZGRIAAQHj/dFv9av/AMa/eWJWNLR0YKSJoYVTqPEMoWfyW6phqMpKEmTGg8Bgq1GwK8mUde13+roLtT7q8UwjZ2+7prrDB8gLm1GIRUyslMMqnmAQgK6Y2t6gR3n6L9UBToRBUXIBgMAQCAJAGAQA4gBNAAB1AbAGAAJOMwGwFkA2gEAAMAASYCCHl6gJ5gADAF1ChsATwgBgKAGATwAXQBoAAXQBgGCAQDz9AEAgiUBRxAQDxAWYA0AAAAAQAZgGYAAJyAQANcQEAeoQAAAAAOeAUmEGYAA+ACYBP4gDAOgAFDQBXNeoFxAAHoQDAADMA6gZfkI755z+w1B473gp0aWS/wAzK08imEqVbFRZTGxqJXXSO+HkdYw6Kx3FRZTGwZWpwBZMYgKoI9N7YcXSXU5dOr06k41oegBBA2UKAKtf6WRWFu18rnkywfNtZRey6s6wqCg0ys0sWWJXTpfWmajFdlczcZWJcCoO0oIgIGwDgFX7dpWTtkYrUe68O29FuOMnm6dI7zm0cAL0AeADjiBFzkABNcXk13aF/Q1GoxvGtteqzN0rSqYYP0KOnbT8QroxIMrzKb01P8RY1HPoP5EWlTIyu0s0SjVp9KMijcL5Lr+VlhGHt8sfU2tXEZT0183qFa+h9CjIyIa9W0IMfTyNLUwi/QzlcCVWsuD6GRVu9ZaelarztlAWMtPCDQaxCNHZvB9DNF7yIsctmULuKLtFtsiLgGmAN9SBVeIV16Gs626cSWLruo5xMtRJkUoAGgH6FA8QCAGA0gBQAZgOeYBMkCbAAGsCgkAzAUyAN4gGYAAeoCeRAygbIE8oAACQEwBMBpgKeRQf4ARAAAIQB6ADAHzCkwEAwFKUgLMIQCkKIgBZAN5AHAAXUBoBRIQwoAcSA0EPIB5gP4AEAOAGsQFxAIgBsBoB5APMBgIBwAnyAcQAnyATwKiMvgA2AICTUKQFxKFEgNoIUcSgWAA1ICfIIjmUDAhBcQSMAU0IYmpQXALEYaTwcDBPhgXE1GZLiaSZcNKeQQJviEBQvUBxGIUyAjABRIMNBQ8gIkE6kqxZXAxW4ko9TKmiAhgJpoKHjhwIIYSFf//W+ygMAAAAAAAAAAAAAAAAAAAAAAAAAAAAAAAAAAAAAAAAAAAAAAAAAAAAAAAAAAAAAAAAAAAAAAAAAAAAAAAAAAAAAAAAAAAAAAAAAAAAAAAAAAAAAAAAAAAAAAAAAAAAAAAAAAAAAAAAAAAAAAAAAAAAAAAAAAAAAAAAAAAAAAAAAAAAAAAAAATYHPq6ibAobkIg+ZpCkBWswIOwEbMqIJgRbRQAGeH4EDQElhkA02QPMKACCgggYEkpyAsqBdVEFunWXiFi9KCKYAAAAAAAAAAAAAAAAAAAAAAAAAAAAAAAAAAAAAAAAAAAAAAAAAAAAAAAAAAAAAAAACAAGAAAAAAAAAAAAAAAAAAAAAAAAAAAAAAAAAAAAAAAAAAAAAAAAAgEypUHgwyhZmohJlQNhBIUgHmB5r3VH9xpp/wP95GmEVA1yDICot4hULuKW6VbCxDZ7zT16VrV4pZEg6pjMpGn4/zWvs3E9+n/AA/+EmNR6jY+U0N6vy3Fv4XmZxXcQAHjfc/++/8A7a/eWFYzZ0ciKCSCnVzILNjpU3O50tDUU1vdJ+kikanmfZNtOdXYPurxo8X/ANUkrrHlNXQtpWdNROtlwZoxRqL8TLKh5lRF6irm4NSJquvk9PTc1bk16mtHx/ndXebjT27SVWT1StroQHqAIBrHAiK9N5lEN5+i/gQU6GRResChgAAAAJAMBgIAQDjiASAnzAAGgEA1iAlgA8wEAwFIDQCAAGAniAIIMwBMBMB5BRIDAGAAEgH7wEAAOQCQCOQAAgEAwBAMBAKAHAAA8wBIBAJgMAYAAwFMAAQmoAJATQDgBoKHABIQsYAfcALAAeIAgoCEATiAn0CmsGBdIBHEBSQPgQCAJ/AAiPwAy/JLFPoag8h7uX+nq1wsGnkLGkprAos0vqNRmuyq+ZLmbjDoX1RxNIt018+ISrFUIcMCSwBHpPbVvzJ+By6dXqDjWjTggUsBwUC/eQVa6mrXRlVibhThzkuj5rucNWy/mZuFVLoaZxZpfViVK6dJfMuR0YrqShmmVyxKyMQpsAgCOYHRtk3eqzxM1Y9z4XHRcnl6do0VgYUYAE/iUBAT0zATYVJqMQjj8iu7Ruv5SxYwvG4WXQ6pWnJzZNBXTtlAHVEkGV5nHRw5pFjUcu3fy9DVSrPQiJ6WYGvp/QmZVVr5Nc0QkYGgs0dItdGQZS080Qa+2+j4GAavIqsXTiGaDTKi/RfPIyutbTh1U8iDk8i2tNvqRXAmbROuZB37XjBKOi/Ig47OWVSngBfouX6gdLbkiIsAkAILtJuQrUpkoMVqJZEaAAA44FA0AAC5gOQCQBQASAp5ADAEASAyBAAA2AFDcpwAAJkCkoJggMwBrABTiAdwAUKQB2ggXUoE5AcgIBSAwDLFgJgJgEyABCmQCQpAIAgAYAAQAcMwBASUgDAIAaxAlXkEMAgBzGABHEBgGQBIDeAAkwABgMAAeDAOICnjmAwEwEVA0uACAa5AOAFJQNgLgAFQADARURZUIoTQQiggBlBBUPoEEFCbKgmQgGBSUOeBAmAwEscApoij0IAGCAYUgC5gTriSrE4XBmK0kssCNJIyoQAQReIVHtYH/9f7KAwAAAAAAAAAAAAAAAAAAAAAAAAAAAAAAAAAAAAAAAAAAAAAAAAAAAAAAAAAAAAAAAAAAAAAAAAAAAAAAAAAAAAAAAAAAAAAAAAAAAAAAAAAAAAAAAAAAAAAAAAAAAAAAAAAAAAAAAAAAAAAAAAAAAAAAAAAAAAAAAAAAAAAAAAAAAAAAAAEBXq2SRByXfAorT5lZMog2BBsCLcqQISVAugCAWQElkFEBEiAAlPAKYBHEAiQGkBNZAWVyILaIK6aVjEgmFAAAAAAAAAAAAAAAAAAAAAAAAAAAAAAAAAAAAAAAAAAAAAAAAAAAAAAAAAAAAAAAAAAAAAAAAAAAAAAAAAAAAAAAAAAAAAAAAAAAAAAAAAAAAAAAAAAAAACbgDj1fJbbTutO2pXuZUq9PuxrinxDJNGmUYKYIjMBSEDYDriKPL+63/qq9NP/EzG2K1BpkZBQ2BXZwBDUf5d/wClkqx56jdEnX9hFae08pakV1Mavi+BpGpo61dVd1GmBdW7o1ariy4g1ueP9yX0opuvmr/EsyWNPRbbd6e5r36Vk0ZweS9zP/Xtf/br+8QrIg6OYRQp4E1FOs/mCr/EWjf7dPjqIlV9Jxkw2yvNeM2O8pO7daW4XlJ//EFfJvL+Q220176Ohb7qrgrLBM6c8s2sPX8xqXwr8qzO04crXDfcXu8WzrOWdTq4clxNbXt2ye+0ujf7jHUaj2LzZ562OACQAEQ0+P7QIbyfsW9UBToZIouQE0AgCQGAMAyAAFkAANgIBsBADAEA8wAAWQBABABAAAAIAYAAMIACAoQDzAURmA1jkAcJASQDaAUwAcABANwAALEByAOGAZgKAAAIDgUPjACTAIAAGAgDqgAB4fEBJ4gEywEA1hkEACYDgKIgAQBIDkCLchAgCQCQGAsAAAAUACzCruMgMAgmgIDIAAHHEDN8mosoUSWK8l7tq3tavh3BXi64G0p5Zlgt08/iajFdiwsjbK9YaiNM1bSzepiBcoCHGPQByuIV6H23b8yvVnPqNx6vicK2ZARiAAAFWtjUKxdzhMg1813tY1rpcLM6yJqiTQto5wLEro05VkzbFdieJuMVbPIqGljIDYQkBJQRVmkna0ma1Ht/COdK3qjh06RpHJoZoBpQVSQDkBdSB8Co5t7+lb0bJGo8743C2J1StVQjLKSIOjb5gdeWBlYzPLVnQccGa5acG3c1SN1mr8DKJ0iYA19LGkmFQ1sFgUYGil3uDQugiJ6cSBq7VP7cslEtSskGHXj6m1SRUX6SM6rV02nVMiOXf/pWr1RYrgTKVKvAiNDZvmSq6L5EHDZwzQEQX6L+ZSB1Mgg2QKZAaxAv0nw6hY1NPGphuJkUmA1EYANPiAP9pQgE3LAACQGAMBADAMgHIDkgSYBICAJAGAwBsBPkAgB4gAC54AD5FEWQElDbIFJQSASwFIBmA5AACQBvkApAAhAKQohgIAgAbgAAACAHAEkEEfiA4CmkAwDIIJAf7wCOADwYBOEACAYDmAABegDiAHwAeYBAQgqXUIEgojiVCa5gKIwQBEgERgURgB8AhZIoccQB4gJsuIi3iXGUWUEFAwAoILiEMNBUSUwBErIakA7VwAACBoMl1ATCmp4kBkAYEU8GAZhdEhEeIDKh1AlV8TNjUqdcjFalTgy1KDKgKGgIxxA//9D7MAAAAAAAAAAAAAAAAAAAAAAAAAAAAAAAAAAAAAAAAAAAAAAAAAAAAAAAAAAAAAAAAAAAAAAAAAAAAAAAAAAAAAAAAAAAAAAAAAAAAAAAAAAAAAAAAAAAAAAAAAAAAAAAAAAAAAAAAAAAAAAAAAAAAAAAAAAAAAAAAAAAAAAAAAAJgADAAACNmBG1oRBz6l28SjndiojJUE8AItvNAQc5AKeBURYAygggIAaQElABliRTawAAGkA0AANZgWVrHoBZVEFtFAV0VcoipAAAAAAAAAAAAAAAAAAAAAAAAAAAAAAAAAAAAAAAAAAAAAAAAAAAAAAAAAAAAAAAAAAAAAAAAAAAAAAAAAAAAAAAAAAAAAAAAAAAAAAAAAAAAAAAAAACA5dx5HQ236l0umYGRuvdNEo0Ky+bNYMXdeW3O6w1LuOSLia4ruc8XzKzrt2PmNfYv5G7U/hYHqNh5jb76qVbJX41eZmwaCRBC5YlQNMhFAmRXl/dP+7r/wDj/wASRpjSVAwACq7xAr1cdO/9LJVjA4BQnGJRdp69tJ92nnyCNTaeWpqPt1pVv3gxpVtKlfAIu0NzqbeyvpWdX0/8JF1HyO6tvNd694TaShdAOdlZJKACqlgc24tFp5hVejvP7PWpuo7lo2Vmucf5S5qwvL/8yt/rN121Vo0/9os4b3HjfI+Z3W8tOtqWs/U7Tli9sy93ZYuTrI426h38GVEliEXUc4MDa9tY7/SXUx01Hs2ocHnrZIigAnkBDTUtyBHer8i0c0QUaLwNIvSkBgEAAAgABgGQBCAAD1AQD6ALIAAACJAYC9QAAAfUAAJAFlABiALEAAFgAZsAAcMBMAXMAAT6gOQE2AYhD4BQwCQAAAMHgAgBgDAaYCAlmAsgEA0ApAMkApCDABhQATzCEAN4gMAWIU/QAAGuABmANALqEAAAp/EB5AJpAAAwEAJw44hXQugAzIWYBIDATQABneTWKx4BXk/dX+05/MjSx4vjBQ8ConTBmoldacWR0jFdH+Y0xVtY7oQRbUCScASjuUhW97d/VrHM5dOketShwca0ZAQAIBgV6v0t8WRYxNdQ30NQx823yjc3X8zOsRzwEWaT+ZTkaiV1UfzI3EdaWJuMVYismkEGYBHAAjEKt0cGjNaj2vgcdOyPP26xq9Dm0IgBgADIhMAQVTulNbL+V/uBHmvHN96nOWdCtRSZZT9QL9ulgSjseIis7yn6NuclixnbZzWVkaqVdBEW6WZFaug/kSMiOvLXy8QMDScaljoLSIs08+hFjV2uNPiZRK+CCsO0d9kubNwqRUXaGDM1Y1tN/IksjKOffL8q0cILqxnLIpQpCNDZvGArru5kyM67+ZlAnxKL9BqUSjsIKrvEgUtAOjxgDq08BWmno/QjNaTRlREAACniAFA2AgBADYBMgE4ALukAAeYEpAABkCTAGwDABSA02ApkBTjiANgKSh9SCKAJAJAU8WUACQBMAKeWQDkATxAYDAAIyBJOAhegVF5gEAAAkAmwB4gEAOIAAhoBpgOJAaQUwhgLIBgGEdQHEgMAAOoDAIAAE2A30AagIacBTQQrYsAAfEoABYgEFAgGERj9oEWiggB5AJvArKLNIWRQFxA2XDUG+QxNGLKAAkIJKHmEKQFBRLIgUgPFZkXD9AFlkFNwAoICACIAMgFP4FQPDIACEuJQ0RVunJzrcWqOJhsjKiQBywpQQf/R+zAAAAAAAAAAAAAAAAAAAAAAAAAAAAAAAAAAAAAAAAAAAAAAAAAAAAAAAAAAAAAAAAAAAAAAAAAAAAAAAAAAAAAAAAAAAAAAAAAAAAAAAAAAAAAAAAAAAAAAAAAAAAAAAAAAAAAAAAAAAAAAAAAAAAAAAAAAAAAAAAAAAAAAAAAACIE3ADTkoYCIINgRvkBzamJYiprkVECgRBGxRG37QI5ZFQZMBTzAEwBgNKAHl8AHmRRIDQEkA8gEA00BbXmBZVEaW1RETTgKsqBIAAAAAAAAAAAAAAAAAAAAAAAAAAAAAAAAAAAAAAAAAAAAAAAAAAAAAAAAAAAAAAAAAAAAAAAAAAAAAAAAAAAAAAAAAAAAAAAAAAAAAAAAAAAAAAAACvXcadnyq/3AfPXd3xs5k1EtRZpjSAjbkAp4AGlZJt1waeYVteP9x6+3Sprr7lOf+ZDB6LZ+S0N6p0rfNy4mcF1s8TUYpFQMivMe6H/rKr/7a/fYkaYxQMAYFeo5YFOq/wAu8Z9rCxiKspQG8DrzIyjZARWBR17bf62g4rZtcmCtvbb7T3EJYW4yGVlswEAmEAHHvLRb1RVces/kv/SwPJat21jmd+WLXDq3xNsqU8TUZElE0+AF2m8QNz23H9/pPjLMdNR7Js89bBFP94BkBXTNgR3j/wBPZ9UTEU6LwLBcUCxAkAAKAAB5KACQCACAEuoA0A2AAAAAZoAAGAAL4ADxAGAAP1AQDAGAeoAAAAAARABkAcAABOQhhSAJAFiAZAMBRADYBAC4ADAAG0AgBAEADAGgEEEwAANMAkKQQwBwwogBgEAJIBtxkAuoQAABgAAKHmAwABAKQo4gXqIAPUgEyAb4gABHIBTzKM/ySlKRB5T3Ov8ASN/zIrUeJblmgKcyCzTiTcYrsWLTOkjC9fV1NM1bpqLLqBdk4QRLBeoElDCtv27aNWr/AJkY6bj2OTcZHnrYIAAyAJAheICsXWwwZYr5v5Jf6nUf87X4HWJXKisrKYFg6dOe5G4zXbVG4xUkVlJBABJKQB4YBT07YqTNaj2/gYenaOCPP06RrRicmhmAdAoCGozAQDTAp3ClNPimVY8xsMLY8zZWtMkZSzZBftswOt4kHF5JJ6NpwwLFjK2X6aLVroREW6X1IlVp6Db00+pEp2yaQI88l+bbq2dItWyGU6ZkGrs2lV/AxVWauU8mQYbUat5zk6ByEW6eDIrY0H+WjKKN6m9KwaZaNIkgY7tm4tHMDtusIRlGbrP52WKrVijo0Hj1JRoEFF3jBBCQJVzWIHXRchWo0aatK1UuMDK6jfe6a+nH1JilTd99vphFw1d3IyJJlUgCYCDqFACzASkKfqEADAdXAA7EBIBICVoAU8gAAlgCYA2AkAdQEyhAACkAkgAE3yKCZwAQAA/QAAkAd0AKWAMAkBSA4AUwAMAATcgABAQYgSQDgBoKaCDIBgOOQBkAZgADAeAA0A0gBdQCYAJAJAEAQBJdQhyUClgOIAFUB9vAB9pQlUA6hCYA0UKAE8MeJUEcxiIWRqIRUDLgjJuRnUZLiAYAgOpQQALMYG22BFEEoXwAcEDS4QTWobTkmrggaYTXFDTBGBNDVZyGhqg0xJ6aWRFQall0K1JyLrNiMRlka1CKhQAxR0VaZx6dIlkYbGZFKAFMhRDIP//S+zAAAAAAAAAAAAAAAAAAAAAAAAAAAAAAAAAAAAAAAAAAAAAAAAAAAAAAAAAAAAAAAAAAAAAAAAAAAAAAAAAAAAAAAAAAAAAAAAAAAAAAAAAAAAAAAAAAAAAAAAAAAAAAAAAAAAAAAAAAAAAAAAAAAAAAAAAAAAAAAAAAAAAAAAgAAIABAOQFMAQtacgKrXAps5Kit/tKVCAE8AiLZQgItFQpgBZgADAckVKAABgHqBJMBsCMATqpILahYsRBNMCaYFlQqYAAAAAAAAAAAAAAAAAAAAAAAAAAAAAAAAAAAAAAAAAAAAAAAAAAAAAAAAAAAAAAAAAAAAAAAAAAAAAAAAAAAAAAAAAAAAAAAAAAAAAAAAAAAAAAAAFW5/Sv/S/3AfO6uapm4xQVksgI3eQVHiByre00ta+lfDGUwrtTTUrIIlVurVqtp80yjZ2XuLV0fk3C76c+IxLHodpudHd1V9GyfNcUZv4YudYGmPK+6H/rV001++wisdlQggjCSim7+YitL27VX8jpK2Kath8BWo9D5f2ptfIJ300tLV/iS/8AfMSusrwflfC7jxt+3Xr8vCyyZuFmsx14isVVeyqxIyqtudPT+q0c0X1TVT8pRfRPQ3OTXqfH6ttba6Wrd42rJmzEdEziZNElCmAOPffX8ERXBrONK7/lZUeS121aDvyzXFqWWRtlX1NAzCJJyVF1XGIG37Yunv8ASU4y4/A59NR7ZrHE81rZFUwACFM36gQ3v6D6siKNHI0OjoAZgMAAABwAIAzAAAATAG4AMwFiA0ApAaAMwCZzAABgAB1AMvUAAQDaAEAAP1AUgGCQA3xAQDkBQEAA3IAFESAQwHEAIBpQAQAgGAgBAOADgAPKWAmwAAyAAg6ACfxCh5BBAAAmABTAHyAYBHABTiEAAkAMAzAUgNgJAMAAUANMKXGSC5AMgUlCIHJcChvEiADg8lWYnNFjTy3ues7O88IaNK8PBQZlE0ajFdVX81bHSMV2W+tdSsJqFf0AtWDkCUAFXAG14CyWpVPjZHPp0j2lkpZwrYzIHACzAAIXyCsTcvFvrgag+d+WTW71U8+9nWDizIidWaiOqn1JG4y7Kwog1GKsT5mmTYBwAJAcTiA6KWpJVj2nt/8Azf0o83brGysEclPqFDUlAwoREDKprAiIa6cYBY8rtVGrH8zR0hWtOJGTcEHRt3DUkqu2CI4vJfpXj+EsajG2WNcMlmbSun0IizTeJKsau2f5aXJmUSvgpCvOtRr2rybZ0i1bLiQylp4NSQa2zcVM1dW3iFP7CDE1U1raifOTUWl0RWVmlmRWvtsafEyirepvStGcFVlVyKJSB3bNxZEo77LAyMrcP8wsXEEzSLtB4/Eg1HXizKuXUwYRAKnT94V2J9rw4IIVrN4hSkCVLwKOzR1ZUcTKuhEUZBQniAAGYAwCAHkAR+IA0AfvAJ5kAwFIA2+ACTxAJKCUAS8gEwCUAm0AmwBtAACkAngApAXUBgEgCAAGAwABADAUAPIBgIAAQAgDIIMwACSAeYDSgBgSWAAAwABLIAAaQBkAwGAMBSAMAYAugDSkCSkCSXABpFRJIKMgiRQo5gEhCjgAu0oUAJlQmkioVmUR6srKLNSJUXaDWJpM1GUSgkARAwaCAzAGgpgSrVvIzauJJYmLWpDSjEmqG+YUpgIAFlxKidKx6GaqyElPEjSLb4BEQB14FELVnA3KzYi6NGtZwmkVDVU8FmSq6NPThHKtw2YdAQRfMKIIDtA//9P7MAAAAAAAAAAAAAAAAAAAAAAAAAAAAAAAAAAAAAAAAAAAAAAAAAAAAAAAAAAAAAAAAAAAAAAAAAAAAAAAAAAAAAAAAAAAAAAAAAAAAAAAAAAAAAAAAAAAAAAAAAAAAAAAAAAAAAAAAAAAAAAAAAAAAAAAAAAAAAAAAAAAAAAAAAgBIAATIIwAPkBVZgV2xCKmzSosCLAiwyi0UJ4ARYRFlUZBBIBGAEkyKEAwHPACSAaAaU4gCqQTQE0FTQVYmRE6gTqgqaAYAAAAAAAAAAAAAAAAAAAAAAAAAAAAAAAAAAAAAAAAAAAAAAAAAAAAAAAAAAAAAAAAAAAAAAAAAAAKQCQgkKAGAAAAAAAAAAAAAAAAAAKQK9XWppKbtVXVlxXAvcGzep9vvjrGAwxo0urqauUyImAAAAAAUbz9DU/pf7gPntH8iNxiieRWSbAhfmBBMjUY+9Xdr3fUKWhram3c0xXFN4Aaeh5Gl8NT5bfsKy7FaVKyCLdHWvoW+5pWdbJ5oK39l7mypu6/9ZZEsaZvuPX09fd1vpNWr9pKVwxsIlZbKyEggA59ZxYK1va0PyNFyrZitR7xtHNtn+V3+x22k1v70VGsrcSyauPj3nPNbNbm68am9Dg3zO04Ytef19/q6reODO04cbXPMuXmbkZ1bp2x6DCPoHi/9ht3/J/iefp0dPQwoKGnBBwb/HUT6EHDrQ9K/wDS2aHktVy+p2iVxaqhs0ypu5cyVB3w/lKFV2bKjo0qNtJsI3/a9Et/puOLRnpY9s8WzzV1LP8AxAYDngBXp4MIhvMdvZdRBz6OCNI6URQlIDaAADIAYAAQAAAAAMAAAD0AEAsQGAsgHIAAAAA0AAABmATwAAAAYCAGEJYAMByAp5gAAFPoALAAnmAQAAABABmAVcAAAwFABkEHAKGuIAEACAABoBgCAaCkASANgEAAQIBAOADMAgAQBmAmsMQG1xXqA1+IEc2ANBSIL1wgAaAUgPgEJMoCACuLycwrcwPK+5a/6K74mljwslU+pRNc2ajFdSyR1jFdTeK5hnFia7pCLqPmBJwBJQswNXwT7ddcpMdOke4sobPPWoRFMBLAKAiN+AVi7mZa/mLCvnnm1/rtX1OsRnIqLNMsHTT5bJm4xXan+40ytRUMqABNcgHjkA6KXiSrHsvbyhP+n/E8/bpG3mcWkoCjABZFUwI5gSTIhWXdgFjyGjL1bTn3f4nWJW0+fEyyERV2h9S5ko74/aQcm9/Tt6MsajD2Mdr54HSpXZBlEqZgau1xozFVPVwUEI89uMN1dHWLVmYZNZwSo1dkvlM6q+6wIrE3L/1FpLBA0i3TxYVrbT6czFQ9xX5LNciNRi1eBtEgOzaP50SjRvljwMqy90vzWuhqFUqxUXaGfQlGtMqeZlXJrtJhVaYFlGEdXAIGwqLCmnxA6NG0MlHcnhJlo2FAA0AIBhAAwobICeHAoGQIAkoRAMoRATICKCYAfUBAJywACIDAQAmApAADMAlADYDAfqAswCQABpgEcgGwF6gDyAQAAAPgEKEAwJLIBoBtQgBAOQCQBMBgACAfQByA28ACQBAAAAZqAGsAGkBOAGsCiUFQ/wDEIAAKYAVCgBPACLZWSKqLw9SoSRWSZYVCMTUZRaNxkoZQmoAIAWIEkQOJIqzT0+LM2rIlbTWZjWsJ6Y0w1XgZ1cO2BNVGeY1SbAEEFnyKI1TeeBUXZ4IzauGmRSCiAggGHGBUQdYwNSpiuOZtnF2jRLNGbVkXMw2hbgRUTKhoKcQyBwB//9T7MAAAAAAAAAAAAAAAAAAAAAAAAAAAAAAAAAAAAAAAAAAAAAAAAAAAAAAAAAAAAAAAAAAAAAAAAAAAAAAAAAAAAAAAAAAAAAAAAAAAAAAAAAAAAAAAAAAAAAAAAAAAAAAAAAAAAAAAAAAAAAAAAAAAAAAAAAAAAAAAAAAAAAAAAAAAAAmQQATYFVpeQFTf4lRBlVECL5AReIQNyEVvEoiwIsqGA0wpkAAIBoBrEB9AHwAlUglg0BJICSCp1ILEBKoF1VCCpAAAAAAAAAAAAAAAAAAAAAAAAAAAAAAAAAAAAAAAAAAAAAAAAAAAAAAAAAAAAAAAAAAAAAAAAAAAAgEVAEIBphTkigBgAAAAAAAAAAAAJsDO3fmtttpq33WXBFxqRj7n3DrasrT+RftKv5GTra1tZ92pZ2fqVi9KbOHAxnV+08jr7O06NnHGs4MmLr0mw9y7fcRTUnTt1yJitmtlZSsUyCQAAgOfyD7dtqP+R/uA+fJzVHSMUniGA3zAhqPAKgmpCszcL82zfEy0ragsQnkFS099q6Fvlc15MqY0dt5PS1orb5bPgEdstBSblyERYZJYYgNgcmu4swo2flbeK11va171RNOsxKt/MVvlHyf/ADB8juU1oKuhV8VjY1OXXZHjt/vNTc2d9xe2pZ5uzfA7SOfXbNveXCwRuR57UFfgVlJMKt0ngEfQfFT/AGG36UR5+nWOpLExVBA0ijP37/MXoQrg13Gje3KrNDx2vuF/lxZ0iVw3tZ4m2EeycWUNYZFE6PD0Kjro0rKOQG37Xw32mur/AHGOlj2tplnnroQDFDzIirTxZQt7+hZrmgrn0XhBWXQFNYgGQAAAAAAwFgAAGYDgBAAD6AIAAGAQAdQDMAaAEgBIAwQAAJgACAbwAOABMAIIEAYgAB6ANJz6hQ0AANAEgR/wAAGAAJASQClSAkA5AWYDkBMAAYCAJCFhEADAYBPAKGwCQhANYgGQBIBAAASANgIB4gDUAGYBmABTzAhEAX14Igbc5CCMlAgg6gHqRUiDg8kponyZYPMe4ap7LUXQ0seCiCqJ/YWCaxNRmuycjpGF9vqRWavcd6UAXJrgVk4kBganhH+clwmTHTpHuW1OGR5q2CAgBoBZARvyQVj7pY25uf2CD575+qru9RdUdojMS4FRLTeMFg6laIjM2zXbXJTxNMVY1xRqMjHiA54ALIBpgNMVZXsfbbTaqv4cfgefqOsb0ScGjKFmFAAEBND6EC1FEFWPJL5dzZfzs6xLGvXLEzWYkRVuh9QHfyMjn3VZ07VfIsajA2TaTZ0SuxGWTriwrV2f04GKq3VyxCvO7qrW7tJ0hU/8AwknLJVjU2XFQYqunVSajmRWLvMNe3wNQqtG2U9NtsyrX2n0mRLX+my6YEViVxw4o3ChPgXGXZtH86fUlVpt8zKsvepfd5YFiudFYX6HQVWrPyr0MK5dzDaCqu4onRyyDtWQZJ4BUZQDrjgFdGisUKO6rwxMKkGgkAwgChANADwACBADxAChADYCkBZkBMFAEDfxClkASAoAUAACgAb5AEAGKxAQDAX7gBASbAUgNAAQwoTAYAAMBSAo4AMAQQegDSkAAlHECUJ4AHTgAAHQKQDmAgAYAAAMBhSCHABAwCAcANYYoCVegEyoEihhAlwKHIQnkU0TIw0+6BhqPcMC7pKhWaRcEWwD1KhZYBETSaTZpEGaZoKhZgEcCKFUCXY5JpiylYeJi1uRdVQY1orPkZUlGYU/QgrswqE8ABMBzwCYIxBiSwKYE+RBIKeaIAoEAdQIssZVs6xirNOTNWL4fExWisRou3iZaJoBwQPtCv/V+zAAAAAAAAAAAAAAAAAAAAAAAAAAAAAAAAAAAAAAAAAAAAAAAAAAAAAAAAAAAAAAAAAAAAAAAAAAAAAAAAAAAAAAAAAAAAAAAAAAAAAAAAAAAAAAAAAAAAAAAAAAAAAAAAAAAAAAAAAAAAAAAAAAAAAAAAAAAAAAAAAAAAAAAAAAAAAIghZgVtwBXZ8AitsoiVUW4AgEIBZBEXmURzAGgFADUgCSkBwAMAyAYAuZBICSbAmmBJYhYaQVZUiJoCdeYFqCmAAMAAAAAAAAAAAAAAAAAAAAAAAAAAAAAAAAAAAAAAAAAAAAAAAAAAAAAAAAAAAAAAAAAAAABMBSE0SU0SE1FsGgIAAKkgpoimAAAAAAAAAAAABG2QHgLajs2+bZpbVbZXPS6lELPiERnEKWnfurPUi60dj5XcbNr7dpqs6smLr0ex9xaG5+XU/Lv1y/7RMVr1aalYogYHL5P/aav9Fv3AfPlhVJ8DpGKJDJFRDVyIqtW+EcQq3f+3t7oUW5dVbTslaa4xP8VQ3GQ6jFxW1BGVWpgwK55FHXtfI6mhCnuryYRs6Wstai1aqEwhhDdghyFZ+8w1H6FMcW6caOpHIo89qXnF8DrIlrh1790s6Rhy2tyNRkvQolWwF+i3iSrH0Pxf8AsdD+g8/TpHT6nJTgGG8PxAzvI/qR0RSs7c/oav8AQzUHkXH3ksMKnSM1w2eBtlFv4mgTxCGm4KOrSbs0io3fbCb32kudn+4x0se2eLb6nmroMAoTJiGVVenxAhvf0LRzQFGgio6EA0ATIAAAEgAAAwD0AQAAAABPEAaASQEswEAcwCQBAMBAABIDYCzAAB9QB8gCAEwCICGgBOQBfuCmAZgABmApQCYQTABIUwAAbAQDjAAzAFzAQDAOACYCCGAgABgIAnEB/uAABAABAAAIAiQH6AACAMQGwFkFMBYARYF9XKTIG2BEoJkIYUghkVxeRxol1Qg8z55N7LU4wpNK8AyqBBYmbjNdSwSZ0jm6m4aa4FiLZaaCLViVE6ucABgaXh7RrVfCcTHTpHu2+KywPNW4EQNsBAH+AEbrBv0BGRusb2TCvn/uNdu9uucP9h0gyZOjKVGIOqvDmbjNdlcUmbjnVqKhsBPECSAi8AJUzlkqx6320+2yXRo49ukeiWR52x1ChgEAOCIUlElkQLVWQWPIarjc3nJWcnaFa9cEjNZSTILdHBgaOaIKNdJ1beODI1Hntn/D6nRK64IylRw8QrU2f0szVX2Mq87vVG69UjpCpzjgVk65kGp4+2MY4marrvgngZVib6PvPm4NQqmDTKem8SDY2eKgzVWauXwZFjAXH1NwprM0y7Nq0mupmq1buUYGXv1+Z8EWK5mlwNIu0eAGwslOUGFce7hWwCuc0lWaTlko70oS5kRG/PgFQzCpUeMZBHTpYtBY765GWksiBBTQAAZAMIbCooBvACOQAAAIAAQCAQBkASAngAAJOQBSAdAEwHMAJ9QB/gAAAAugDfMAAAHADAAGAAGYCgAAcSEABEAADSx6BUo4ASCBwFKPwAAABxAAgG8QgQB0AEA4AeahBQoCBoBpcWA2oAEVE0gGkUMqHACYQLIqE3xLgj3SaRFsAngA5AG+ANLIYmk7JIuGlOJUKzgqItyaxlGCojADSAkq44kqrFBNU0YtaxZUxa0k0RrEXZLAiod0AKeIELOfQBQQMAQDKGALACSbAaYEq44AGBAYFEbIqIrT5GtZxbp1SYF0SZqprTM61CvSSKg9JSRR2SvlCjtfxA//1vswAAAAAAAAAAAAAAAAAAAAAAAAAAAAAAAAAAAAAAAAAAAAAAAAAAAAAAAAAAAAAAAAAAAAAAAAAAAAAAAAAAAAAAAAAAAAAAAAAAAAAAAAAAAAAAAAAAAAAAAAAAAAAAAAAAAAAAAAAAAAAAAAAAAAAAAAAAAAAAAAAAAAAAAAAAAJgV2sQV2t+AEHYYiLclEMQF6lVF44ARiQCAI2QRGAiLQAgCAABpcgCIKHGJAoAAGgJANASQE0Gk1iREkBYiCdVAVMBoBlDAAAAAAAAAAAAAAAAAAAAAAAAAAAAAAAAAAAAAAAAAAAAAAAAAAAAAAAAAAAAAAAAAAABNhEWyoQQioUgNMKZAAAU0AyNJAAAApAAGAAAAAAVbltaV2uFX+4D5+spNxmk3ORWUZAg2AqvElVl6Hk76TdLqaywrS0Nxp6ynTePJlRc3P1ENd2x8vudnhpvur/AA2yGNa9JsPcG33T7LP7d+Ty/wCrYziurylktnrP+S37iDwCfyo6RzokrJSVUNTJEFFrfLb0Cvp21pGjSv8AKv3HOtxleV9q7Pfp2qvt6n8Vf+8WVdeK8r4DdeOf5le6n8axX/W/hNbqWsbXSpixEZup5DSpx7uiNzlnXPbyrs4phORv0TXrfDudho2bxac/iZsHYYCEDSFGfvnOq0uSEVw7y0aF55FiPNaloR2jNcWty5m2XPMGkJWlgWJwyotpdVTYqvo3i/8AZaD/AJDy9ukdZhol1IBhGd5H9X4IsKztz+hqPlRmkeTtjq4Yto6xGc3hHU0hNwUJMqJ1eBUrp0cbJdAj0HtX/f6b4Jv9xjpqPaI89bNEAgDLECvTU2sUR3j/ACLPqgKNHFFF6QDAABoAaASkByA82AgAAXQAAF1AMgDMAAIkAcZAKAHABAAAIBgH7wABQAmAwABrMBJgP9wCzAQQwGgoQAwE2ApCB4gCxAAAKfqAswBgEwEACAl0CkmA0As8wCeAQAEAACQAA2AgHwAEATiAL9gA8ABAADjAKAgjAKPQBBDz4BSngAALIBMC+uXQBgIBcQGEL1CnBkcfkl+VPJlivPeXrO11Fx7X+JpXzmG8ShpSBJOWajNdcYJHWObqalIqLbrFFRZXmETTZRNNAd3iXGp8Uc+nSPfVyUckeetjEyHkgFIBMMBNSsQRk72O+0Bp4H3So3r61R1iVhqXgjbKdcMRErqqm0nzxNxHZXJehqOdXqsYGkHEBN4gSCgCVMWSkep9tubVXOTh06yPSRBwaEgNAGRAALMqmsciIdkmGnkd0v8AV6j/AJpO8K1k5SaMVg45EFuipckVpL6Vzggp113V5YMo81s5V7RhibK7WiMnV4wRY1Nm5T6GaroupT5kV5/yb/1Kf8qOnIl2wWskiI09hnBmtY7dSuDMjD8h+snzX7jcVWaZT08MWZo1dhMMzVdF1LRGo88uK6m4lNYZmmXXtITUma017OV0ZhGZ5DNdUalHGVF2jEiq2dPGiMK4d68n1KObu4GkWadv2kqtOqwzkyqrVcOAivuKJaeLIjrphkSrHcrJLFwRorbnTrm2/QinTXpfLCAJyABQmAwCUAuIA2AmwABcQAAYCmAFICAYChgKZAJgATAWYDa4AIAAPUBxICh5gAAA+IBADAEBLMAYBEAOZATUgGQDS4gABEgIIkgqSQQ0FCAGAiCQDeJQgGgCAHHFhBEAHoA0pxAE1IAA4aAIbAazKJRzCHBRKJCGkkUIIRQrOcCoi3wNIEoCBgRAcjAmy4E2whQaB0AjZcSxEbKDSFiES7G8SaBVGriSRi1ZAZtaxOtYM2tYmnGJlSdpCoOQIkCYBABxwChsBJgOQCQGmmBLIJhuAGnAULMIYDWBQQypi2lZwyGmLaVM1cXJcCKHUiouieYVC1EsiBdpR//X+zAAAAAAAAAAAAAAAAAAAAAAAAAAAAAAAAAAAAAAAAAAAAAAAAAAAAAAAAAAAAAAAAAAAAAAAAAAAAAAAAAAAAAAAAAAAAAAAAAAAAAAAAAAAAAAAAAAAAAAAAAAAAAAAAAAAAAAAAAAAAAAAAAAAAAAAAAAAAAAAAAAAAAAAAAAABG7hEHPZ4gQbKiMgRngAu4KTZRAACGBEBMBRIRGAG1ACQDAYBAA0AoAeYDWADSCpIGLFIE0QSqQT9AJrAKkBJAMoYAAAAAAAAAAAAAAAAAAAAAAAAAAAAAAAAAAAAAAAAAAAAAAAAAAAAAAAAAAAAAAAAAAmEQZUpSVkECKF0AaYDkimAFU0yBoKLWVVNnHqRWbufPbTQw7u+3KuP8A8JcGZuPdGpbDQpC5vMuDM1PMb21u77jT/YF1qbH3SsK7usfzLL/rVJg9Do69NaqvptOr4oiLAGAAAHPvWlt9R/yW/cB4CW0bjFJFZH7gqq+ACrbHEEYnbL+LMtJVXbisAOvR8jemGp8yKjQ0tWmqu6jkCyZzKa66+T16aF9v3zS6jHGF/KTF1w9DTNJlQAVbjBJvqRXLq2ijkiPqmletdGtrNJdqxfoYdIxPLe9PF+Mq/uaqvb+GmL/8JucWleK8v/zR19ettLa6K062TXdb5nidZ8mNeB19/q6zm1m/U6zhi1zu7Z0xjV2nbkSrr3/hv/0/Q9H+88/TbrMKAFIo4N9+s/Qis7fP/T3foajLzusdozWfq3VmaRQ78EXVxHuY0SpLZUro06JxJKj6X475dpo/0I8/TpHQ0c1AQMKzfIr834IsGfusNHUf8rNI8ldOusufadYjPtgviaRF/K/gAp5FRNIsSurRfzL/AKcCo3vav++p6t/sMdNR7aZk89bBAFBHACvTzfqVUd7D0LP0IKNDIqOhLgAcYAYBAAmAAHCAHACYAgDoAwEsAB5gOAFADAUAADlAEAJ4AHqAAMBRIAAIBgKABMAAABL8QHngAggCmsAABAIIEwAAAAppgAAAggkBthS4hAAALMBwAQAADAGAAGQAAJAAAARLAEASgGAgABhSTAchCAAAKGwIsg6KuaogTxKgCiBoPQgIZQJgcnkU/tP1RIrz3lnO21F/K0aV84yRoFW8iixJGoxXU/pTRtjHU02qwaRdZqVJUWJQwiaaWeZQ1iQd3jWlqoz01Hvav5a+iPN06RJGVDUYAOAEwB5AjJ3bi74ljTwfuusbrr2I6RKwTTJ05FSuyuNVJuM12VWCZpmr54FQioEsQCABSgJUUZko9R7atN6vhLRx7d5Xp3medSGh8CBFDnkASiBroAXw4FWPJ71du9uuv7jrKtaenjVP4mawsIJ6WcEVo1yUkFerDlMLHmtBxq29WjpPCV2pkZNZhY0ti8HBmq6r5fvIPPeWrG4TzwOnIb5FQlhgQaew+roYqu6+CZkYvk1GrTqjUaU9DbB0xcEI19jEP0M1XRfOTI8/Zxa0c2bhQnjgaR1bVmarYa+XEwM3yWdWWK4libZWaMkG1pP5E+ZlXFv8En1EHJMmhPScslGtRfIoM1VOuFUyaRPScslHZMEEXd5PEERnmF1fo2hEXXbS3cjKw5CgAYAgGAmAMBSAgDqApAGwEAdQABACxAOEgJAEgAAkAJgNuQEAQAADTQQ0AZuQqSQAgDiBLAASnEIeMhSjkA0gCACACEA1iAwhphTgBQA0gGlBA0gCACChxwAGghZgOABLEBx+IB0AaXMBwAQUS7QJYhCjgVD4FCbwgqI93IuJpy5gqCCiPqA0QwioWQCwyRUJlAwFPEqCWEIKTUl1MOtW2S1cWVrBi1rCeMyTVwsiauDCSauHJFDZATgBEAaClH4ABARjJQnzgBAEgCxAcgSxQBOHMgK/tAkoYDQEkUSSGpi2hNVfVIgsQUOeAVBpgJrDqQR7HzA//9D7MAAAAAAAAAAAAAAAAAAAAAAAAAAAAAAAAAAAAAAAAAAAAAAAAAAAAAAAAAAAAAAAAAAAAAAAAAAAAAAAAAAAAAAAAAAAAAAAAAAAAAAAAAAAAAAAAAAAAAAAAAAAAAAAAAAAAAAAAAAAAAAAAAAAAAAAAAAAAAAAAAAAAAAAAAAICvUfAgpbKK2wiLeAEe7gFKcShOQEEJMENNgMGE0AoebAGghNOQEA0gpqoDVQYTQMKAhxxYUASVQqSAmkRE6oCcEVJICUSBJICQDKGAAAAAAAAAAAAAAAAAAAAAAAAAAAAAAAAAAAAAAAAAAAAAAAAAAAAAAAAAAAAAAAAAgIsrNRYZIoUlCbCAoEyCSZFOoUyKaAZFjx3uDXvbeX03Z9tYhfA1BlS3maS0SGSs+ICViLqe13mrt9VvQs6xw4P/qkblek2Huir+Tdrtf8SxRMVvaOvTXr36dlar4oiLAGByeUcbTV/oYHg1ljxRuOdIoUwBVd4yBBWhyFjM7c+UkxUWiCLYFb1LUt3UcPoUd228u8K66/6yKjTpqV1VNGmghZlQOpQZ5kFO7fal1ZFcVrdy7bLBlGT5HzG81p0NTWvbTrgqzhgdeYt7ZF7JZYM6MXpw6lm3jmbjnqh54FDq3kUXaZB9C8T/sND+k83TpHWjmozKDIgzd6/wA5r0EGb5G3btNR8cDUR5fW1NTUlLBJSzvGHK9N2ab/AMxVVuqrhyAXoVFlMwOnRjCSWo+j+Pw2mjP8COHTpHQcwSAMDN8hP3o6IsVn7vDRu/5WUeR1bf6ic/lg7Rlm2cYPOTSFDnEqAKsq8CsunQc3XoUb/tev+s055sx01HtrZs4VoMinPEBAQ0+PVgQ32Og/VAU6GRUXrmA8GAwEAAPBgGKxAQDzASYDmQABAADwAQDgAAIAJAJAQCchAAAOMAoYAA4lAABmAgGAswDHiARIDiAEAwEwgAQDyAQDkKACAG5AUcwE+QD/AHgIIAEAwDoAQAADAIAAAAzAEAAGHEKaUgDQCCBgJgOcACY+IAwEA2A5CksACAFbEC2mUmQyoAp8QFkQEADA5vIKdIK8/wCQXdoakr/K2aivmicpSbDQRNYliOue2p0jFdM4I2xVtq5PAIu5dALHiyqEnIHX4+0aqgxWnvtL9OvRQcOm4tg5qQAwBdQBgZO8UXj0KPC+7VG4S5o6Rp598jTCVcCjrq5r1OkYdlbflrmVmrFijTJgNAGQCdih1sSj0/tv5b1jmzj06R6lY4nmrcOMSKQAUAURzCJVYDusCK8n5KVvLL0Z25VoaSilUSsLJZkW6eZBo1c1UEVDVyjmCPNaSjXvV8GzpPC118YIwaWIVpbFqY4GarstXmZVgeXw1qWf8ORvkVtQjbJpkGjsU5wMVWjZTKIMXyWGrpvpiWNKJnI0zTqVGr45pt14wYquvUZgYOvXt1bLHM6RVaZpl1bd8DNabSc0T44GBm+SyqgOCYOjK7ReOBFbOg500zNHHv6zVPqSK4O6GbRbp5gauj+muhiqq3GEMK55KizScMo7cV8plEHYKSc5hVmmwOzQcuDLS7IikA+gAgBMIApNgACgAyAQAAgpRwCHAUmEHQAYCCEA5CiQGAogAjAAAJWQDSxAYAkA8gGgGkAwGEEYSAAEAAU0kEJ8wpoBvEIEgpgOAGlIDSIHHIBANIoIAaXEAjEIIAIAcAPtAIYAkA4AksMCoEuBQLqVA4CIWfA3IhKpWTWAAFCACBxxAUIFQg2ygyoMyiSrBARGCJpia0+ZLWpA6qpNXAkTVN4GbVRbIqLSIEFE8AgAYUAJkAAmwEwB45ALMBQmUOAJIinmwBcgGAJhE10CppN4gSgCdZ5EFtbATrYB9wUyCfagDtJo/9H7MAAAAAAAAAAAAAAAAAAAAAAAAAAAAAAAAAAAAAAAAAAAAAAAAAAAAAAAAAAAAAAAAAAAAAAAAAAAAAAAAAAAAAAAAAAAAAAAAAAAAAAAAAAAAAAAAAAAAAAAAAAAAAAAAAAAAAAAAAAAAAAAAAAAAAAAAAAAAAAAAAAAAAAAAAAAFGo8QKLWCItgQbhFVHIBSAAAQQA0gGFKAhgKAE1xATrIDS/YFNIBgEAHbIQ2iCMASSYE0gJJASSgCcEEkFSVQJpAMoYAAAAAAAAAAAAAAAAAAgAAAYAAAAAAAAAAAAAAAAAAAAAAAAAAAAAAAAAAAAAAAAAAAAEWgiLwKyUBEWVCaKEUMgaIJLINQEVICRFeG83ad9req/cjUSuGTTJSBG4CThgc1demnubaVnGCzIrsTw5oov2u61dtbv0bur/Z/wBYmNSvQbH3PS0U3a7H/EsjONN3S1qa1VfTatV8UyI5vL/7PW/oYHhU8EzpGKUyEAFGq4YEtsqvW062Up6lVHNNhY9F5P2Roayd9lb7Vv4f8pnWo8lv/F7rx9u3c0a/mX0lVw2o8+HMiKdRIsRUmUd/i7f6hVXGrwLjLXkIcgJsI597hWvqw04VmisvObpzqXl/5mdeWa49W9XlmdGXJq2U4fEsFUGkCCrtN4xmVI+i+KX+g0P6Ty9OkdK/ac2hkUCAzd6p1mEZ3kLP+2unlgzQ8xqWh6jXI6xiufV+WtI4p/vNDllw2+YUTiVE01wA6qWwXqE19J2P+10f6Eefp0i85gxAARm+S/V+BWmfvF+RqroaiPI6vy609P8AA6xms3u/iNIL/M8CxCT5gWVNI6tu13Y5QEb3tWHvdPhizHSyvbWzZ53URmwGALMCGnmwiveL8h+qCqNDIqOhAADxAJAEgGgF0AGoAFgAAMAAAFjmAwBYgACAeYBACAaAIAUSARyAGgEwgQDCgB5gIAzAeLyAjIQwCQoTAEAWCCQDIAmAEAwEAQA5CjoA2wEAMBAADCEsAEA2uIB0AACeYAANAADgKWQDAQQegA2ASAIKb6hCeAAAwCAoQCeYEWQdGn9KX4gIAkAwAZAAHqBy739OUVYwd6vyb9auSq+aNQ4NQJNlZTS4lSuqO6iZ0jNdcrsTNRirm4qlmyoswUFVOuBESngRp07Gz+7Xkn8SVY99t5elX0Rw6ai1YnNo2AliAMBNTgBl71fNyLFeG92pfep1qb5HnVB0RKpYjqpijUYrqo5opNMrk+RtlNOSIHgUGZFCRUFViSq9H7c/Up0t+85dOketXNHmrcOSKADiAMAAdLYAO/0sivK+WrG+afJHaK7tH9Or6GawnnmQXaeGBFaNPpRBHUS/aRXmn8u5vP8AEzrCupYEYOYFVpbBxaXyMVXZfFSQYXm1Oppvp/ibiqlikarBgd2x+pIxWmnfHHgZIx/Kqb0fSDUaciUm2E6ZkGp4/NvoZqx23WBlpg7lfnXnmaiVWjSL9u2nJKNuq+RehijP8lPan8AM5s6wXaL/AGkGvtf0l6mKOfyKjTnqSNM5Nz1NpVtHiEa23fyJ8zCqd1kgrmmDbKzReJlXfMYogqs4YAsAq3Sxw4gdegZrS+SKUgMAAJATAYEWA2AgBxxAWWQCZAiqGASELMAAIAGAIB9QCAFADjAAS4gAD6sAgCSQDWYQ44cgG1gAIBwARGIAkAZgETgAZAMKI4gNLiBJIgAGA3iAwCACAAoklAAAoCCJAaUANIBxiA4kAgB5FQFDKgcrEIizURBrE0hhBACaxCnEehASASBGfwNSJai3xNIjOJUPTWJmi5mNbCrGMDTBHEmqWZAmiNQmyURIqJQ8yBN8AFmA4AcAHUCODYCAIAMQCYcgEhQA0AJgCZA0AZASlgWUtjIE6vHACcygHPACabAmpYVOhBPtZNChgf/S+zAAAAAAAAAAAAAAAAAAAAAAAAAAAAAAAAAAAAAAAAAAAAAAAAAAAAAAAAAAAAAAAAAAAAAAAAAAAAAAAAAAAAAAAAAAAAAAAAAAAAAAAAAAAAAAAAAAAAAAAAAAAAAAAAAAAAAAAAAAAAAAAAAAAAAAAAAAAAAAAAAAAAAAAAAJ4AVXvyIKbWKitgRbCovEqF0QUgBMACHIMAMNMKAhpMhhxjgAmgB4hSgBwAQA4CAAAIjEBwBJICaxIJJASWQVJICxKAGUMAAAAAAAAAAAAAAAAAAQCIGAIoYAAAAAAAAAAAAAAAAAAAAAAAAAAAAAAAAAAAAAAAACkAkAkBSERaKzSKhP8AOHdeV2m2+u6b5LEqYz6+6dB37bUap/EXFbG33Glua9+jZWRExalAXEkRTIpSBJAeG8y/8AXa39RYVxGmQgIajAhkBleRr37i854EaS2241dDJprkwNHR3unqYWXa/2BHV3zjwKLdtu9bb2T0LuvTh/2SY1rV1vcVtxtdTR1afNasJrLEmGsPKF0g0xaQQNAc+vhcFWbFzuNFc9Wv7wsfSbPEw0jqaddarpq1VqvNPIK8n572xstGltfR1FoWSb7W/lZZ+mvm258vpVUaa7nxZ154YtcGr5TU1FFcF0Os4Y9mt7Uta++m38FidRZdepaOSj/AAZBzb/AOmqIrgraLTyNMvNbl/Pb+pnblmuOyR0Zcupg4RRW2ioVbQ8ALtO/wCJKsfSPFKNhoJ/wf4nDpuOnmc2jzJgJFGZvf1rFgzfIY7e5YjzWso70zvGa5NZuKdEaRzPDBAKZeAE6ZsqV16LfYk+YqPpWz/2uj1omebt1i45hvEB8ArM8h+s/RFVm71v7OpGErE1GXk9d1ev07P3HWJWY3zzNIbXAqIIC2vTM0jr0HD+ARv+1f8AeU59z/cY6WPbNnnroAoU5oAAros2uYEd7+hZcJQFGjkiovAYDAAABANIAkBANoBZ5gMAAJACAKCAAAAIAIAAAAAAABNSAQA8gAAmMgEgAIQAFMAgIJgBAMBMB5gIBpgIAlgGQDnAKaAAFAAgHAC/eAADAQQRxAAAB5AJ4eoAkA0FAAAZgKAgyAMwDIAAYU5kBQAoxAeYCnEAngArAW1eCAlkEL94CAaACKZBz72PtvmFjB3mOlf0ZofNLym5zlmhCZAlVtmkrtp9Cg6Rh0PDTS+JtldbJRyQSrlEJhEwG3ORB0bNxqr4Ercr3+3x0aLocK3FqOamliAAHRBSaAzN6osyweH94L8zTfSP/EdIjzKwNokmUdVX8hpiuyjX20jcYq2hpE3DAHjgQCfIB4gSRBv+3rTdRwaOPTtHrn1OFaGRA0ATiA4AThgOi4oipXwqEeW8yl/dy1mjry07Nu5ok+BKyt9CCdIbINPRbdVPIyI6qwxDTzWuo3d/6jpKldPqGTjkQaHj3iSjutkzKsTzS+bT9HBqKoq5qmzbJvAg79g/mq+Jmq02oMqyPLJRR8e5/gWK43BtmpVzCNPx+FsTNV33XMysYO8X51jUVVgaZXaPIDc03NFJijh8nhpp/wAwi4zINpVmkl3Co2to40knwZitKN+n9p+pFZiU4m0T08GEa+h9CM0V7vCpI04zaLNFw5M0aOaSRBTdw2BGeKCrtFy5A7dHPAzWlkkVJBDCkwBAHQAATYAsQBgKABoBECAGAQUEcQABSASA2ARGYAA0gCPwAEAQA1y5gSVYAAJJBAAASQCAIAYCAk1AAFCQDSAIAlnmAQQNIBrMBwA31AIKCGwAAnAAAaXEIeABADkBwARwKiRQFQgE2ysk11NIXUqD1AHBAqlUNQQGRTUbPkWRNRk0yVn+JQJEE9KqTMWtSLHgYaNEDgLiLUBUHgRSaIIgRycsBAOOYDQBACYBACAJAUzgAAENIACj0ID1AIAkgAASAlMBUk4xCJK0gWJzkA1jmFWVkIsSxILViRYlgwCQP//T+zAAAAAAAAAAAAAAAAAAAAAAAAAAAAAAAAAAAAAAAAAAAAAAAAAAAAAAAAAAAAAAAAAAAAAAAAAAAAAAAAAAAAAAAAAAAAAAAAAAAAAAAAAAAAAAAAAAAAAAAAAAAAAAAAAAAAAAAAAAAAAAAAAAAAAAAAAAAAAAAAsgF3ANNMBNwAq2kB90ALvQFd9QCq1giACbxAiyqg+gCaCAEAU8ggQDCklIEkENLEgYCYAlDAaSAGAmuYDAAGA0pAIAkkQTAYU0BbUCRQwAAAAAAAAAAAAAAAAABABkAAAFAUMAAAAAAAAAAAAAAAAAAAAAAAAAAAAAAAAAAAAAAAE0BEqGEIAAwPJe4baOpbR0aqauG3zLIrE3HkdxuX+ZqOOSwRplyz+HUIjZQUPR1r6FlfRs62XFAb+x91TC3dEll3L/AL1TOK9Bt9xpbmvdo2Vl0MqsYBIRKoWPDeXx3uv/AFf4IsK4maZEgV6j4ARTCs7d0Vta7fMyqtqOhVCZEW6W5vpYpyuTyKY7dvv9PWhfTbk8CsuqzaXQCMyoCAIfqFcm4cWwCo7fcV0dfS1dRxSl62s+iA9H5H/mN4/bytsra11ywQnGtvJ+V/5heT3adNFrRpzrmdZxiWvJbzyGtuLd2re2pb+ZtnWRzvTgd8WbkYtOrkqPR+0H/rX/APjscu2o9UsDg2bfAA4Acu/cqvxIrPnE0y83uH81p5s68s1y3tWuZtlxauri+3Eoofcw0lWsZlZq/SeDQo+leNw2WhOfYmefpuOjNGGgA65wyUZW9f5rBWd5Jxtrcm4NxHmdVfqdIOsZUaqxpx+X/EquJ2zNISfMIsoyo6tGbdoqPpu0n+20V/IjzdOsXHMGRVgaIrN8ljqt9EWIzN5/t9R8YNQeU1P9xZP+A7RmszhC5lQXbTlBEalFqyLEdWk5fWCj0HtT/e6cc3+4x0se2eL6nnrYChkQBUNPiupUV7xv7FuUoKp0ciovQEgEAdEAwBIBQAIBv9gCAeaAMQAAbAAAAAMAAAAAAA9QBIAYBABkAIBAAAARgA4wxAiwiQUmEAUnyCGAMBMBpAACj8QBgABkATIAA8sQoaAEwGApAAE2EAAwBAAAAIB8AoAMgAgTeJUCbQAALDEAQA3AAgGsAoAQDkAAP8QI2Asq5QE3j+AREBrEAXEihEDAo3kfaZVYO5XyWT5M0Pmeo4s/VmoIJcwJLAqV2aa+TE6Riuhy6G2VsTVBHRVYIIs7cACVwILtm41aolaj6BtXOhpvoefp0i5mWguoBPAAYBmQZm/xtJR4r3fWHpPgpRuDy0nRlJYlHRR/IajFdmmvkRuMVfTIqJAElQLAKmlJApnAlit32++26suaRx6dY9lGOJwWHOJFHoAkASABUqdCCbSaafEGPLedX+rX9MnTlXVtFOnVvkKyuIJUXIDT0fpM0Gq4WJFeZ3a7N5ap1kK6YIyazINDx9u2+ORKrQuoRlWH5xfLXnJYsc84I6M04wxIjs2T+ZIlVr2hdTCsfzCfbX1LByPkbZCYGnsHLXIzVd98mZWMPfYa9kuhqFUybZXbd45SZqtvRl6abMjj8kp0p6gZcwdEWaX1IlVs7Jzp+jOdVXvk+xvhgSKyDpGat0sMRRr7RzpmKqvefSBwzjmVVmk5aCNNRCIRRqv5gqCsBfoAdmng5MqtepWuDeJFV/3VeBcFtbSpIHIUAHMBwAmsQAAAADAIUBSgAAOqAGBGeYBEqAGgAAfQAQDAEgHVJgOABANAOJAcBDS4hTXIgMCoMgoCDAgEFN8gGgGsADgA1gUNEDjiAJAOAGARwAeRQwEwDAAQQ4AaQEu2cioSQDSAcFBIQm5KhIqFmaiIsoO6C4yTfEuGiRhqSjMyuhoKTrgER7ZwNSog8MCoQFla8zNqyLVhgc63IZFwLKQGkBGxFQeBFReQEWAmwpBDCjAgG4CIy2UGPMAngApAGwpZkDYDSAAFBRKPxIAB48ApxADAcwgBYgTUvDgBNKALKEF9MSVE0gp9AAD/1PswAAAAAAAAAAAAAAAAAAAAAAAAAAAAAAAAAAAAAAAAAAAAAAAAAAAAAAAAAAAAAAAAAAAAAAAAAAAAAAAAAAAAAAAAAAAAAAAAAAAAAAAAAAAAAAAAAAAAAAAAAAAAAAAAAAAAAAAAAAAAAAAAAAAAAAAAAAAAAAm4Ag2QRbKIpkFiZUKYeAEb3/aFVOzCIu3ABADAXUCLAjBVEAKCBpBBnmAwH2wAJQAAPtAACABIBwA4AUAADSkAgCUEDQDSAYUwJICdQJooYAAAAAAAAAAAAAAAAAAAIAJgAEA0UMAAAAAAAAAAAAAAAAAAAAAAAAAAAAAAAAAAAAAAAAAAQBABAHhfLLt3mtP8bNRmuNmmUZkIjZw4YUJ4gQ0bd1O7qwuOjR1tTbWV9GzpbowN7Ze6e2Kbxf8AWX/eJg39vuNLc179KytV8jKr0oIrwXlrd2+13/N+43ErkllZN4AVavACHBhW1r+zL6mnXX2+p3Wsk3W2Gf8ABcza1I87utlrbW329ejpbqRrHLZQVnFV5yKKJWbKjS8VrXtqfbs5qlgVGl6EYEgNBXFu7fPHQK5NayenZPkyjzv3JWGB1kZtc2rduZOjGuK9peBuCqzZUSq2B6b2cv8AWOMfy7M5dtR6vM4NhcwE3OYHL5LKnqRXAnNkaZeQ319RWbThOzOnKVC2hFbt49qNsqtZY1aydUywcslDTxKyu0sZQqvpnj/9noP+RHn6bi/Aw0c8EAEIy99+rZdUItZnkf8AbW9UbjLzO4eGp1g7Rlz6mDpM5Acd3LZqBLIJVlKmoy69K0KscBUfT9qo22j/AEI8vTrFix9TmppgEcGFZfkf1X6IsGbvFO31PQ1EeR15trOM+w6xKzrWwwNJReuK9AhJF0WLI0ldenb51HII3/aMve6fq/3Gemo9vHE81bCZATIDXTMqqtNRIRHe46FvgQUaOSNC9ASAQDAGAIAbAAEwGsAAAAAAgUlDeIAgAAAABsAATAYAAYAABIAAAGYApQAApjEByAswggBcQHwCjoEIByApwAAGwEA5gBAKAJYhRIAA4AUgDAQQ4kBZ4AAAAwE0BLDgFIAeIAANAIIGAoYDAMwABgAUR+IAAAIBWXACzTxUASgIGAQQEQRUgFmBRu1Om5CsPcJPTsuKTNI+Z7lRqW9WaaVJSyolQqV2aX0PmdOWHRWbaaNsrMVVMI6U5SKieeRA2yC/QsnqVnmStR73Yy9vTkkefp0dBloSAAGQBIGdvsLL0A8Z7vrGnp2eUtI1KPJpydNQ0VHTp/QmbjDr0XNcTcZX1ZWU4KIoIlMBRJAJKQrb8C5ulw7kcum49rbFyeatwSRQAAGADYD03BBO2QXHmfcVY3OnZfw4m+VW7T9Nfs9C1l0EEqYuANPQxolyMh6qwRB5vyCVd5aOh05Wrk5xDJgd2yXzIzVaVvmzMqxvPfRVrhY1Fcdcapm2alHAiOvaPEzVbFjKsrzC/KS5WLFcHU6M06siNHx7+YzVaWosDIxPIqNdzyRqK5ZR0ZdG3/xM1W1oNPTRzVzeRU6bS6CDIOsRZpwSjZ8e5o+hihb5flNL1foRWMszYs08yo1tnhU50R3i+RoKzXY2i3ReJKa1tP6V1M1XPrv554YCKqTQR07Z4gX3eGBlVRoNWA6tO8YMzVXrIjQkAkAAMwGAggAADIBBSfLmAOZAWYCAcACQAgHVAGIDyAIAcANcwD1AeDWAEgCOBA0gAAzAEAdACAGA4AcIAQD4SAIBxABCAlgAwGihwAgBQAJgEhDSYEkghpZBUogqFDAlEAJ4mkRaTyCUQVAqziArYZGoit2xNyMoOxrEJvmXEJWgYiVWZsWVZVzgZrUSj8SKiyito0zQliSqurVcDnWomZaCzCkQDAjZwRUXiBFkVCeoCgBsAYCb4ARbxAJCH1Ck/wBoQOAqLzkAAYEkyhkBCAAprECSAcADyxAIIGkUTS5EE1gwiaIq2rjIC5OfQBgPtYH/1fswAAAAAAAAAAAAAAAAAAAAAAAAAAAAAAAAAAAAAAAAAAAAAAAAAAAAAAAAAAAAAAAAAAAAAAAAAAAAAAAAAAAAAAAAAAAAAAAAAAAAAAAAAAAAAAAAAAAAAAAAAAAAAAAAAAAAAAAAAAAAAAAAAAAAAAAAAAAACAhaxBBsCMgOABsREe6ChWtIFbAjPMByAwEAmAoAIAEoAcAEAESA4AI5gEADRNBA0SSAO0CSQBACgAgA6AOACOADQDCmkA0gJJATqBMoAAAAAAAAAAAAAAAAAAAAAAAAAAAAAAAAAAAAAAAAAAAAAAAAAAAAAAAAAAAAAABAAAAwAAAAEB4jzf8AvdX1X7jUSs9mmCnhzAhfByAqfUiVqMbS3mpo2fY/ll4MitHbeQ0tbBvsfUusutN5FRdoa+ptrd+jZ0fTL/skWN7Ye6GopvK/9euX/WqZxthb7UWrutXVo5ra7a9DUYqngVEXzCar1uAVXODgo+mbRRoUX8q/cc62NztNLdUenrVV6vgyNPLeU9lJp22No/ktl/1bF1d15De7PV2lnp69HS3Xj/SWVLGXr6tNJxZpNcDcjFdngt1XX3Nu3KtGavLLcRlkECyYHFu8LvFFacetaKW61ZYjzdnOJ2jFUa1sDcRw2cs0moO04FDowPUezav+7tZ//TZy7bj1axODRgAo4/JYKq9SDgqm7I0mPIb+6dsObOnKFd/l6nJ4v4G2XNrrt7eqKOdtYQUCxAv0oFR9P2P+00f6Eefp0WmVOIACDK3z/Ouuogzd+l9hzxsjcR5rXbX3I/6QdIjl1Jf21zqjQ428ShJlZxbQ0y69BY16slR9P2yjb6X9CPN07RYcwQA2uAVl+Qj7rLBmb/Hb3XGDcR5PVU6rXGDrCs22WHMqHbBBCbnICatKNRl16Uuy9Co9D7T/AN7p+tv3Gemo9rxPNWwQMAxCq9PHuXUIjvf0H6oLHNoOTSOhAMBsA4AAAwAAAIAAAAAPQAAAAATAM8ACACYAIAJAMgG8gEAAAAsQCQAA/eAIAQCxAAgAEAACYAsQoAABL8QgkKTxAGEDAAHEhScBDT5hQ3y4gPIAwQCAQQswHmAwEwHMBQEHHAKcYAIA6gDATCAAQDAQAwHkAOMwoQAAALiAmBbp5EEiIAFPMKYAAT+AFO6c6bRYMPUXytvkzQ+abysatk+DK0oTKiSRUrr0sNPDmdIzXRV/lyzbC+IquQRbWWgLYS9SIeYFugvnXqiVqPfbH/b0+P7DhW46Tm0ZVIBgIDP36+ZLigPHe8P0aclY1FePeGKOjCSxA6dOO2GdIxXVo/S+hqIvozTKyQhZgDxKCAG0SjY8HaNTHmjl26x7l/4HmrULBkUZAMBcQGwHWZIqy0LEjTzXuL9bT/p/bJuFS2bX21BuuddHoZE6YhWjtl8nxgzRLVU1IPOeUXbvH1SOvKrV0DKeKfIg7Nk2tRPkSq1GsYMVWN51Toz1wNcq4dN91V0RusJ5EHXtHF6vqSq2E+LMDL8wvym3l3I1F1nrJG6zQgNHZOLJ8OJiq1LpNTwMKxPKfrzGHajUWuWEdGV2iZG3tcdFc2zFFHkV+VaCRqMc6pUqROIRs+PfytYmKJbrHTtOUY+hFjDWJ0iJ0eIo2NhDTngYoW8XyNkgyW+JsW6Vs+Qo2KSqL0MK5928UFUKxpHTtbLv+DMjpvkQUplU5aA6a8CC+uSMtJBRM4AMAkACDIKJ4gPPAIUAJgRCiOIAgCOYC6gSgAQD6sAgASAcANRkAwGsAHBBLMAgAa5AAAAgABpAPiAICS6gOACAHGADX7ChwAAAAASEEyAmA0A0gLK1CGsAJJFBElDwkBNlkTUU+JcQ0uIEkkwI2cYDErnvqd0vI6yOdqKxNoGERa4lCCJVJWonTAxVOWRoNyEIoK4YkqxbRyjnWkmsSNFkA4II2wxIqLATxIIOQpQAniAY5cAE/wAAINyAkwHPAAkATAHCASfdkAwGl+IEvUAS9AGFGIQ0FNcgGpYDqsCBwA1UCaQEksSIsqoAsQFtVOQVZ2hT7AP/1vswAAAAAAAAAAAAAAAAAAAAAAAAAAAAAAAAAAAAAAAAAAAAAAAAAAAAAAAAAAAAAAAAAAAAAAAAAAAAAAAAAAAAAAAAAAAAAAAAAAAAAAAAAAAAAAAAAAAAAAAAAAAAAAAAAAAAAAAAAAAAAAAAAAAAAAAAAAAAEWQVMCLAi+QDlhEWxBFtsoUgRfMBMAAkmAAEAEAEcQBoBpAEAOCAgAChgEcQhpAOPwAkgGFJoIUAEAEAABADCngwGBJICVUBNFDAAAAAAAAAAAAAAAAAAAAAAAAAAAAAAAAAAAAAAAAAAAAAAAAAAAAAAAAAAAAAi3AHLreS2+gpvdfDEuLjL3HuauK0KN9WFzHDT3HuqWbslevLIDZ2Pntvumqt9l3/AJbcf6RiY00yIYDAAEwPEeax3ur0a/caiVnwaYICvUzgAr/gyVqPPtOX6mVQanBlHTt99rbfJ91eTA0tv5HS1sH8rNMuyXCCFIQuAQIEVbpw16BpS7JVbA+o7fDSr/Sv3GK3Edfc6W3r36tlSvNuCNPNeU/5heM2M1029a/Kqw/7Z0nGrj5/7o976/m1SiotPTpaVGLf/WOs+eMWvKrVta3daW3zOuOVr0ntGsbi7X8BnoemRwqmRAgrO3j/ADX6Io5dZ/l3/pZYPN2cI7RiuXVeDk2jiu+pRB6gMPTvb8Sj1fsqXutXuf8A8vD8Tn01HrY5nBooICGBxeSf0r1CuBZ/A2y8j5BKV1s/2s6cpUdd9tdQ0y5tzhZJ5wmFcsmkOrxjIDp0sE+YpH0/Zf7bRX8iOHXluLoMKEAJkoyd451rdWWIz/IYbdv+ZFivL6z+XVfHM6xmqNxg9OOFSo4XmbCeZU1bpZhmu3Qzr6irH0/br8jS/oR5enRYYUBRwAy/IP8AO+CNRKzPIPt22o+SNQeUsvzrTg/t2/cdErMby5GkK1eoQk+DAsrJqI7dL/A0y9B7Tc7zTbzx/cY6aj2qPNWxkQPMASArpm55gQ3q/Jt8AKdHmzQuAlE4IAAH+0AQAgH1AQAAAAAAegAgAAAPQAjEAAPUAYBIBIDYCYBAAAAGYAAAHUAWACYCzwCGAIAAAqWDAQBACgAYCCAAWIBwAagKAhIBtMKE/wAQBoACEARiAAPIBAGYDQAABQALqAQEIBvABZgNAGQBIBgASAAIBhQAm+AE9PFEExqEQEgMKADgBXr/AKbQVg6mKfVGoj5rv0luNRLLucFac+eJUSqaR2aK+Rm4wup+nLOjK9P5V0Avq8EwizBoIEBdofWo5kqx7zxj7ttR+p5+nSOw5tBhSgIeYUsyjh36cpog8d7tX+mXS0HSDxtjbJ1QHVpSqnSMV1aGNcTUYrooaEu0BvAIQD4ACFWNXw897focum493mvgeatQ4I0QDYBmASBLTzIsTckV5r3NWNTRXDFnXkPZOdKEWs10mUSqFaW1+lrqZonZSiLHnfLT/dJvodI0nxK5pPAg69nhZTzM1WvbEwrH88vyG+Cj8Wb5aZ2moqkbrFT/AHBHVtXiuhlW1V4IxRneXU7a3wLGmWsvgdGDT5kHfsXFknkiUa9sukGGmL5VfnV/pLByRPoaRZpYOANvZ/pqvFMzUV7/APTt6GY3GLEHSJUk4KjY2DnBmKLd0vkt6GWmDkdIlTo0VGt45zWy5MxRLd1mjIrHZtKs0s54Cja0bNURixXNvE00wOarxNUde2fzKMyDqvgmyDnmVgFNAdWnkmSrHRUy0YDAJAEwHmARiA+gQIAATQEQpZgGADeIBHIAXLiA4gAAeIDzACCXaA4KBIgaAlmARiA8wBIAAWYA8gAB9oDjGWA4AcAOAH2gCUFD6gCQAAcMAEwF0ASQRJzmBJYgWKCoCCaqUSKiLcgVWZuRio90G8Z1JOTONak2MTVV7m5GbVZtkVQDaAiAgHVpOWFS7jKn3LgMAwFEkUJkqrqKEc61EpwMtDIAYEXgRUGgpNEQu2MQoYCbwAg3GYCs8ZAjMgIBSAmwBP8AFgGQBxAmA1hiA4kBwA0gqTXIgGmgBICSwAlX9gEoAEgidVPwILK1kCxV7cwqdagWwFTrUCUcAP/X+zAAAAAAAAAAAAAAAAAAAAAAAAAAAAAAAAAAAAAAAAAAAAAAAAAAAAAAAAAAAAAAAAAAAAAAAAAAAAAAAAAAAAAAAAAAAAAAAAAAAAAAAAAAAAAAAAAAAAAAAAAAAAAAAAAAAAAAAAAAAAAAAAAAAAAAAAAAAAARZBWwIMBMCLCIt8ihMCMgIBAAEgJIBwAAEEDSAcAEAEAEBQAmox4AMBwA0A0A4AIATUAIAAIkIEFNANIBgSSAmgJFAAAAAAAAAAAAAAAAAAAAAAAAAAAAAAAAAAAAAAAAAAAAAAAAAAAAAAAAAAAACYHk/NbvUe5vpOz7VGCK1uMp24suM3ou/CC4zqptoYmn3JrENSu7Y+W3O2SVLO1f4bYojWt/Y+4tDXimt+XfrkTDGvW6spWKIiQCYHhvKtPd6z/mNRK4m2aYLICrUxswJ7bb33N1pacd1sFORcVy7/21vdhNtak1/ir8xl1kZX2sCJYj2tEZKyTUtFF223mroWVaNurwhljNbtlDKwQABz7u30oLHLZuy7U4nD0K0t3Pv3yjotCjppwlWar5sP6hOWpXnt75HX3lu7caltV9WdJFvbM1daMUdJHK9ONuWbxi1FPhJTXqPZ2OvqLlQ5dNR6c4VRMkQIEZu9f5rZVri3Lf2bvoVHmtTXUfLj6HaI5b9+pdUSSTn9hpHJbSmvc85LBDtgolVtQEev8AZS/1Gq3/APT/AMTn01Hqo4HFo4MhFHF5J409GFcCtDno/wBxpl47f/VVcjrylR17TpajfBo0mKN2nXUi3BFg5jSHVQB06bUNkqPqGzUbXRT/APp1PP06LZMqABciUZO8c61vUsKzvI/oNfzI1EeX1V3ad2+MHSJXPuML0XDsRqI4zaACzTcPEMuvbpt19RVj6loudHT59iPN06JHMCCnxCsryC/Nc8lBYMzf/wC11F6Gojyzx17p8dNpHVKyFZx6lRY3zKiKQEq5GkdulXtvPQ0j0PtLHd0fV/uMdEe1Tk81dDICQBAV6eLfqUQ3v6Np6BVOj9MFRdXmBIAQBIAAAEgHUAAJAJAABAEgPAAyAJAWIBADAQAAAEAAB1AABgOAF1AAAAzAABpSAgg6gEAMKAAAAADgAmAggAYAgBhRLAQQ4CgBBBADyASAAAAQBADQCAAHAAgCApZYhDgBJADAcAAAgABAGQU5xAiwLNLICfQygkuAQARRlmAJgV66mj9ArE1PmU/E0Pmnkv8Ac6iy+Z/vLFctVwNREq4lR17dzRmoxXTpKdNnVira1+RQBfpv5SiYQBVunhZNZmaR73xFu7bVZ5unV2GFMAQAAcQODfZp8hDXkvdeO19bo3FeKbXDM6IEEdOlkzcZrr2+NWzcZq+jhGmU+IDeOIQgJKGARiBp+Ibep2nLpuPd1xStzSZ5q6RIij1ATKoTAHzAnpolE4kivPe6IT0nyk1yqvYuaQbrFdORETqSjS2j+UxWll1gFed80v8AU16o3BKiaw5GmKk0QdW0eMGarYbw+BirGV5xf6a3JWTNctMrRfypHRirMSMunb2M1puyml6IgzvLVdtvdcMJEWMmkdqZ0ZSWIHbsvqUmaNi+UGFY/lcb0frJYrh7kbRZpuWiUbmyc6c9TNVHeKdO08iKw+BtDrgEbHjXPdPQzSOjcLB+jMq8+8DpEqVHjJRrePyaMC7cpdj9GZWMNM6JVmlnAG3t13adWsDA5t3g1JWnInDktR17VuUQduosDI5bOCqKuWUdlUYqxfVYEVKQoAcgCcMIfUBwFGYAmwCABsCLXEBSAkgGAIBgMAAeWYDIGigRBIASxAk1IDSgASQABIAgBZZADrADS5gPt4ANKQHADSAfbwAACAHBQdshCALBUYAIAEgiURgBJFRNZARKJJ8AhyygkqIWSUmozVazNsG3GJcNKYYELOSxEWVEkwCQE0gCOIBABkASRSAaIqVayYtai6uCOdbgnEKaZAMghmFJogiAgEwE2gINhUG5AWTAbYEcACQEBLoA+IEq45ASSnMCSyAccAJEU4hYAKeYDgBxzAfbyAkupDEuMhFirAF1KYBYsVQq2lCCaqgJJYAHagP/0PswAAAAAAAAAAAAAAAAAAAAAAAAAAAAAAAAAAAAAAAAAAAAAAAAAAAAAAAAAAAAAAAAAAAAAAAAAAAAAAAAAAAAAAAAAAAAAAAAAAAAAAAAAAAAAAAAAAAAAAAAAAAAAAAAAAAAAAAAAAAAAAAAAAAAAAAAAAAAELEEGBBsBAJoIi0BF4FCgBAEACQDgCUEDgaCApgNIBrqAwAA7QF2gEALtAkkA4AaQDVQHDAi0AoAIAQDgBwA4AcASSAkgGUAAAAAAAAAAAAAAAAAAAAAAAAAAAAAAAAAAAAAAAAAAAAAAAAAAAAIAAYAAAACYHifMQ97req/cWFcLcm3Mp4AV2eJFRb+Wz5JsCjab/T1Kqtn226kV2q4Nde18hr7X9G8Lk8UG502tp7n03FdzV0f8SxqRW1obnT3FVfSsrV5phHiPJWnd639bNRmuUrBNgUaj+YDR8E53ul/V/gW+Fj3rqmuhybYPlvae13030/ytTnXJ/1ULrWvG+T9u7vxzb1Kd2n/AB1xX/WKuayL1USgxYoV/nrXnZGozXprqLNBzIAA5N9ml0KOVPGArz+4tGpb1Z15S1Rdm8Y1xa85I1BzuzRpkVtiFj1XsxRqa749i/acunSPTwcVBlDWZRl7xzqv4BXDvFOhqf0mojzd6dtX0R2jNUp/NR/xJso5L2+VepZBTZ4msROX+AXXr/ZLnW15/wDpo5dNR6lZnFQALFko4fKSrUXRiK4U4b9GaZeO3z7NSj6/4nTko1X+Vq1/mU+htlx7q9rXl8UjSOeXgFxOqkqL9KIglI+p7b/b6U59iPP06LDIYAsCUY+7x1bPqWKz/IuNBxxaNMvMaySrqLJ4fvOkRza6+enH5TSOKxoFbAWUxzKw7tu5dV6irH1DQ/R0/wChHl6dEvQwAB8ArL8jH346LMsVmeQUbXU9DUR5O2O4ulhFJOrLLwVepQ9Rpw1yRULjLLEWVSg1Ed2lLvHJFRv+0f8Ad0X9TOfTUe2jE89bBAwIzxCo0wkIhvf0H6oqubQrgVHSuYDgAAMQDIAAfQBMBIIfEKAHAAAo4gAAAwFHMATAAAAAc4AIA6gABADAQDAAABQAIAeICAAhgKAHhmFJAN80AmAQBz7jeaWhetLvG37DU51F9cV3LIlgJIAAAksApPEACAKM0AmEEgHUBxyCnhxATxAMgEEEAGADgBQA4AOgUgGwEENxwAQDAEwFADgBZAACnAKs08viQTYQoAaIHkFKYAOAENZfJZ9AsYd6pyssDSPm3lcN3qcPmK0455GkNFSuzbYVsbjNdOi40jcZq+kqmBWVtPpCLBofaFTosUzNWPd+Hf8AparrBw6jprvOagAAQUFRw7/6ZA8r7sS/tE/5kaix4e6xOiU6hF+ksJZuM117eFV8DcZX6eWJWasdoKHMhA0AlgwJIK0PFSrxxz/A59NR72mFK/0o898ukSMKlkAmiqQABOmZBYsIZB5/3Q/l044WZqNKPHqdOeEm6xXWiIlisUQaWyiH0RmqtvijKvO+cX+o030/xOnKmnKxNMJZYEHTs3ivUzVa6xMqz/L/AO3vHQsVjbb6IOrFWxiTE1fo9CVW7RfKvQ51XH5FRoai6SWNMXTTdEmdGU5COvaYtGarbbyfQwrH8soem1xbLFcGB0ZWaOZBtbFvsfIwJbqsUfoRpgLFG4iVcyo1/GvFzyMVXXrYprmsTMHnWowOsSnRtOANbx2Lc8oMVXRuFKghGC21+JuJVulZJ4Fo2tnL00c6rn3+SYiuHunI0y7Nm/nU5EqtHVwrgZVnviUOrA79HLElVZ9+tcHiTFRe6nJYDE1PTv3LEmKtSAcAMAAagKACOQCRBFgIoACAHAD6IBpSQEAOOAEgEBKACAJANAOACIAcRiALHLIBxIDSCJQAdrCn2gJICSqEOAoAIYDiChYoIOgCYUokAiQDt4BEu0BRxYDhFQ5KDEIEsQqSKh5FSo2axniakYtUNnXGBPMqBsKhiVKfaAZEA7IppSQSQoOMEUiiPQAhMInWpmtYtqca6JQZ1Ss2gpdwUu6SBgJkFd2sgqHcECfXEKTwzAiwIsBdAFIBkAwoQQ0BNQA10Al1AaAkiKkAgGgHEgNIgmlIDS5gSWOAE6qAjp024Iq6lJKqytYRBLtAIAJA/9H7MAAAAAAAAAAAAAAAAAAAAAAAAAAAAAAAAAAAAAAAAAAAAAAAAAAAAAAAAAAAAAAAAAAAAAAAAAAAAAAAAAAAAAAAAAAAAAAAAAAAAAAAAAAAAAAAAAAAAAAAAAAAAAAAAAAAAAAAAAAAAAAAAAAAEWwBAMBgAAAARakgrsBFoBAKAhNAQYCgaCC6EAwBKCKc8gHADgA9AJZgAEgHADQB2gDqBFoASAkkBLtAlBAQAuoCaAjABA0HaXQ+0aH2jRJIBgMoAAAAAAAAAAAAAAAAAAAAAAAAAFIAAwAAAAAAAAAAAAAAAAAAAAEAm0By6/ktDQ+u6nksQuMvc+5q1/Rp3erK1i/Ze4tvrvt1Py79cv8AtESxr1urKU5QZSAAABMDw/lMd3rN/wAX+BpK4uhpgpQFVniFR1H8lsXkzKshaMoirtHW1dFzV4cmXTHbp76rw1PlfPgEx1U1FavdXFPkBbp619J9+lZ0tzTgY1qttttvN5mmNRbCCJxbA5dZxYDS9vNPf6Netn+CLVfQDk2QHB5DzGy2FXbdatKLk3/3SyLI+We7vcPjtxq1fiqw8e+0RV/9U6z5pa89ttxfW3Gmu6Zuv3nS8ueve6/6jOVRBYkQNAcfkHiixXGonE0jz+vab2/qZ05Zrn1LNLDM2jj1maiOZWnM0gVlR4MivX+ynL13/LX95z6dI9Mjz1QyIFhmCMveP823wKrh3b/Jv6Gojz2uprb0O0Zc6+rTXJFK4717ark24NQUzxKiaePUD2HshTqa8fwo5dLHqZ5nFoBQBw+RxtX0IrgWMro/3Gojx29nvo3+HxOkKWq3XSu3/mak2w5t2u3U7VyX7iyjl7iiemEdGmv3ij6roqNHSS/+nX9x5+m4kjKgBrAgx92/zbc5LCs/yOGiv6kio8xuP09Weh1iKNzH3aOcqLI0OBqTSCsSBZpqZNRmu7bVTdZyM0j6jpYaWmuVK/uPN06JYGAAERgwrK8hjrWRYrM8lL2mouiNI8pqp117Th8iZ0ZrL6cjUQMoRYLKGoy7tBrvXpH7Co9B7S/3unGXzY/A59NR7VYnnrZkBmUJKQqOnxYFe8w0bfACjRyKjoXUB4AAAAAPIASATYCyCCQHhzCgBgKQHIAAoAAHACAeLAWYDAOpAiglgNqCBFBAAA25AUANAJgOAEAPEIUQ8AH0CiYATxAOgQLoBXudzXa6b1bfBc2ak1NeU19e2td6l3i8z2c8uV6dmw8pfbvtbbqTrhZ03tHcU1691HJ5uucblWHNoAMAChLCQG8AFMAGYQpwAEA/3hQAQA4kBZhAAADxAMgAAAEASAACAIAKtZAKAGgFPMAAAFmFWaThMCbIQSEIKfUgJAa/YBDVU1KRh6i+r4lHzfzCjd6s8yxccVc+hoSrmyxHToYpwbjNdW3U6duhtlfo46bYRPSyUhFyyAk6t5BUqVh45Cj3HhLTtUuRw6aaRybABIC6lQgrk3ywXQK8r7pr/o7T/FU3B4a+eJtmkmB0aGRuM12bVKG2aRfR4QajFSKiSgAyCmA8gO3xd2tVJ5Mx01HvtGXpUbzhHl6biwy0ACSqACOADo8ZILV/gQYPuiv5FH/NBvlpyeOs1T8DdYrtSMIklGIGjs8oM1V9sjKvPefw1aNnTlSpil1SNVhJzxIjo27xgzWm23+BhWd5WP7e/oaisPbY6aOsZ6WisRft1DgzWm9p/pp9DnWnL5Cs6NsM0yRWFp4UquR2ZqYR2bXgjFVuOGklkZIyPLrCj5MsaZrOkYqzSeKQrUbXjsaN8s11OdFu4h0fDBmVee6HSCdHBUavjFNmlyMUdup+8yrzt1FmurOsZpV+rqUjW8dKtCeaMVXXrYVccjDUYF82lzOkZqeksQja2TjT/YYqqPIYVnqIrOVpzNo7No/mUmarUs8DKM3LMqpUaVgO/T+ggqvgywRTkqOjStCM1p01xMqkBKADEKCBgGAEWAmAgCPwKABxiA4ACCUQA0wHiA0gHAAkBKABAOACZAcANAOAJpBDgCXaQPt4ARhANoBMqhgETkAAMAYEWigVV8QhpMCdNOf8QG0BGPwAXbBUNdChRzAkqhElCxZU1Tqa3BZHScsWqXeTpIxokqaeYD7ZClBAngaRG1giMzgVAsCKmiKbs+AEcWFKAiSrJm1ZFlao52ukTqjFaSeZFVuzlkVBsAVuADd1kBF3kgrtbkBDuAO7gFLukAniApAQCyAlAAFAElgA0A0uIEghoCSIqXd0AG+YAugEkREgJ16AShASriFxZVSEdGlUiuii4hVi6hAwpQwHGAH/0vswAAAAAAAAAAAAAAAAAAAAAAAAAAAAAAAAAAAAAAAAAAAAAAAAAAAAAAAAAAAAAAAAAAAAAAAAAAAAAAAAAAAAAAAAAAAAAAAAAAAAAAAAAAAAAAAAAAAAAAAAAAAAAAAAAAAAAAAAAAAAAAAAABFsgiA0wJAMoAAAARBXbACDATAQDeQRBoBQAQAQAgFAUwGgGAwGBJAMAAkkBKCAgBOoCVQJJASAAABMAgCMACXABwA4AZQQUADAAAAAAAAAAAAAAAAAAETQSNBIAUMBARbIBPmBKSgkAkAAYAAAAAAAAAAAAAAAc+81/saNtWJ7VII8ruvK6+4xdoq+CK1bjgtefUuM3pDUtKguM6j3yoakYa6tl5Xc7N9ulaa59ryI1re2XubS1IruE9O3POpFxtaerXUXdRprmiImmAMDwvk/93rf1s1ErkZpgsAKHmRU66N9adPTq7XaeCUs1ixw22ttN9t0625NQzNjpiFq9riDKYg3GARBa1tLGja9Mgjp23lO+y09WsN4SjUZrRbxKhTAC6Acevb55Au8Z5LT8futLc609lJVoxzXb3BqNzf/APMjZ6Sa2lLatub+VITjW8eT8n718lvauvetKj4Uw/8AaOk5S9Y8rute2pabt2fNnSRi9uG9sTpjnrq8Ym9xp9L1/eZpH0bW+u3qeatIrEiF0A4fIfVXhmUcizNDzuq07W9X+868s1z6l6pZo0jg19eX8qnmWKosmnD5GkFaL1BK9n7I/wDn/wBNTn01Hpjz1QubIHXPAEZO7x1LFi1wb1xoanoaiMDVcUvOaX+J0jLlSbtXn2t/sNjk1bTp1ywZYKJZoWaeaCV7L2MotuGv4anLtqPUdTg0JkIeSKrP8j9aX8qIrhcqeiZpl4ver83TfOP3nSCevWdNp5d0GmXJvVOq45JfgUcsZGip1zKjp0Hh29SVH1XRTWjpJfwV/cefpuJw0YaEDQkBkbr9W/qWDN8m/wAif5kaiPM7mFp6vQ6xFG7l6le7+BFHDJtkk8Qq3TaxDLu2rh1ZKPqNMNOi/kr+483TpEupgCAOgVl+R/WfDBFhWV5BtbXUfKDSPK3cbnUbxT04OkKy5yNoLYOQgS5lE61yg0y7NLC2PIqPR+0cN5SP5v3HPpuPapQeetFmFP0AH+wCuizYEd5joN+hBz6GRpHQsMAGgD0AYAAJyAngATIQAIBzIDXUKUgEgOOIBkAIAAABAL1AfEBZAGQDYAAAABIClAIIYDgKMwFPAATAQB1CAAb4ALjiAwDurRO13FUsy4PMeR31t1dxhRZI9Xz5ceq4W1xPQ5j0Kjp2u7vt33VfwOfXOtSvQbPyVN1VThY83XDrOnY0cXQQRQpyAJxxAcgEARzwYQ4AUAMAniFEgHoApgIAHABi8gFADAAEAANgABiAPqAAEAEgIA9AFbkBZopQ2TVWAJoaFGA0CKAgChWxq55EVh2ariUfOfOrt3mpTimWKz1yKJ1RYy6ds1DXQ3GXTtsaW5HRhfptdnIIv0rTX0AnOANNMokpmSLHt/ANPbYczh03I00+DOTQQD4gDhgAMce/TgsHmPctFqbO1XgpWJqNR4F5nVihTkB0aLLGa7Nu3ikbjK/TeGOcmmUpRpDb4EDAWIEkwrt8al934GOm499oYaVV0R5umliMNGVRACkB9SBrmRFqwzCsP3Qn/brn3Sa5WOHx2NZWXGTdZrumTKJLOANHZ8jDS+zwYV5/zy+iMzfIr08ao1WatiURlbt88CNNzgvQwOLyNe7Runyksaef2rfYjqzV8hmrdFzjxM0b2i/y6+hzrUUbxN0tGHysRpgaPzVk6JVmRWXTtXNkvgZqt6vzVXoc6rJ8thpq38xY0zZOsZT02RWz43BWXMxUdGv9L9GZivOQ6nSFSQZavjVF/gZqu+9ZyMq87rR9yy6s6RKjRYmqzGr49uYRzrbu1VgZI8/qfWzcSjTcYGkbWwx02uRzor8jhpP1RI0y04OiV17V/MjNGvqczCsu/wBT4uTQKWKNLSt8hmirWweBYIVZqo6NLLAxVdWmZaWpADAaYUEAkAN4ARecgIAAMwHAAgGlzAaSAkkAJANICSQEkoAfbGIBADjmAQAJcABICSXBgMCcQRDgBy2AMAYCxSIBmgl1Cn6AEACQElUBdrKJKqnAIlWgFta8QI2o3ngUR7QiLUlC7YAGozKiFrmpGbUba2aZucsWqLM6yMWoyVB3MYGnzAmrGcXRLGGoMqItFQN8gHmRTkKCKCaYBauLKLAxasTrVnNuG0ZUkGiaIK3AEIATcEVGZAi8PQIQUAIBoAWUyAsWgBg0ZgMAWGIVJYgPjiA8gGsSCSUgSzAaQEknADhEQ4/ACSUAWVCppYgT7QqdUEX6agKurkRE0BJIKkkA5A//0/swAAAAAAAAAAAAAAAAAAAAAAAAAAAAAAAAAAAAAAAAAAAAAAAAAAAAAAAAAAAAAAAAAAAAAAAAAAAAAAAAAAAAAAAAAAAAAAAAAAAAAAAAAAAAAAAAAAAAAAAAAAAAAAAAAAAAAAAAAAAAAAAAABFogjAAgJoBlAAAIgTYFdgINwApQCkByAggAUADQUoAACAGAwGAAMCSAcE0SSAaAYCYDSAYAUAAMAAEBBQQMBBQAMAAAAAAAAAAAAAAAAAAAABMBGQAABJQnaAE7gQdgDuAO4BqwElYCSYEigAAEAAADAAAAAAADg8zbt2mq/5SrHi22aY6JlZQvhiFVkFV9xTS1uy7iaqOQHSrSuaIur9tu9XbWVtGzq/2f9kNStvae5mvl3VcP4q/+Eitvbb7Q3SnSurAx4vf379zq2XG7NRmuZlYEwwqi31OOZFb/tev+qb5UZq+Fj0252Wjul261FZdUc9blxhb/wBo6WpNtvbt/leX/iK17PLb/wARr7N9urRpcHmiLjM1Kdoc7FW0i2vRPPuNRit6+L6lYJsGmsQM/dW/MaCuXXtGnf8ApKMF6riMjtzGLVWpaUaRx61oRUcrcmld3iq9270q871J0R9G1XN2+p5q2gZQPEDi8k4smuRWnHV4yVHl70vZuXGLOvLNc+rpqtW2pxNMlrLttqwsl+8quLUtOPQ1EpVeJR7P2S+5a7XKqOXTUekRwrSRDBxwBGRu/wBWxqFcG/8A9vc1Eef3P0Xf8p1iKb2/No1/B/gaZZ9mu2uClyw0qbxKJ0cMrL2vsdP/AFH9K/eculj0+JxbENBA8AOHyNovWeQXWfqfTb0ZR43eY62msIlHSFS1o7LTkrMrLj3UfcbrwSNQcqwNMpoqV1aPDo0xR9W0126emv5K/uPN06RLI5gWGAAlLCxj7uPvX/qZYM7yP6KX8yNRHl9zFtLVnmv3nWIq3NJ1U/5F+xGhwNYwjUQLFlFumgy7Num3SvNikfU0/kov5a/uPN06n+85oJLgMn0IRleQf5z+BYrL8l/tb/D95qDyzh7jUnJabf7DoMmrmJNRk7rEqBATrioNxl3aeNvgVHofaD/1tPS3/hMdNR7Q8zoaQAwBAQ0+IEN7+g11QHPofSlyKjoTkAAa6gEgNsBT+IAA/QBMAhgOAEAIBvEAkAAQBIDAUMIFyCgB4P1AWQAAIAwAaAACAEAQAcABYANgKACQgCk0AJhAwGqzguIGJ5ryKt+RpvBZnfjhjqsWZPZJjhaXqVAA0A6aj03KwM2a1K3PH+YV19vVz5nn74dJ01s8U5TPNZjqc88yKHIBwCBgIAkAgBzIBAAwF6AMAwzCjoABB6hQuQBkAghwAAHoANR6AAAAAGQC6gMCM8ALNDiuZFWogiwAAKDMoCBW+lxyCxiasd0dSxXzn3DVryGs+dpKM5ASq1OJqJXTtsmjpGHTtca2Rthboz2QCr9PLqVlZUUSXUgaWKSwFaj23t1v+2thxr+44dukapyUwBAADA499jXAqvNe4VO0uukmor5/bmdWaE4CL9Byn6mozXXtuLOkYX05lZTzKH3KSaYhbWpXNomrim2+06vOV0M+zU5UX8p/AvxM3pqcurxW619bcVSTieRm1rH1La46NODg41F3Qy0QDCgagRAVzjmUXoyrF9zVnbY8LI1K0zPGWz9DrWK0DKJKCDQ2P+Bmq6W+JhWD5+sqjWcnTlVGm/lT5m6xVgF23STM1W3TGkmFc2+X5V3/ACv9pYPNbR/IpOqV1SiInt4ViUb+gpojlVV7pd1XVZtCNPO6KhPo2dmasiAi/b4Q+Jkb+njVcE0c61GZ5as6Sf8AMixWUdYys02u6SVqNnxxio6dRd2BlXnb42fqzcSkupUanjXN6kqtLUX/AKTCvPbhRqWnOTpEqujaZajU8a5snymTFad93PoZRgauF7epuFLTeJpG149PteWJzq4r8gvy54yIsZWbNo6tu4agzRtX68jJrI1X8zNKKMDT2/0RwM0V66hoQVpziaHToMzR1aZlpbkAdAFIDQU/QgUtgJgHABxjiARgUBAwCShpEEkgGlAD4gSSAmlPqAMBwAduAQdvMA7ZAccwHBNDgaJcAGATyAJgAywAQAsShxyCnAEklkBJVAfbkA+zAoO0IlAEu2EVELRxKIO2MIuJoSYTUXZJYlwtQu5RZGbVOozrIxapZtgMoWYQmUNASWBA0RSbAQDgASgAaJWoIM6uAzrWBY4AxdQxasixKFPAw0TaDSLeJBGzkCAEWFQtngQRgCIA2An1AQAnDkAT/EAkAkAAYDCpASQBDIJJASWGAEkBKtSCaQMEAw1XEGJJYBFtUFTSgKkq8eIFla8ALaEFiAmgJSA038ADHMD/1PswAAAAAAAAAAAAAAAAAAAAAAAAAAAAAAAAAAAAAAAAAAAAAAAAAAAAAAAAAAAAAAAAAAAAAAAAAAAAAAAAAAAAAAAAAAAAAAAAAAAAAAAAAAAAAAAAAAAAAAAAAAAAAAAAAAAAAAAAAAAAAAAAAAiBMBICRQwAAAi2ZEG8QIyWiDAiwCQFIDQAAANIAwAIAIAABIBgOAHAEksAGQSQAAwABlAihgAAAgABgAAAAAAAAAAAAAAAAAAAAAAAAACZAmQRkBOwCdioi7AJ2AXcApxCmmA0A5AnRgWFDAAEyBNpZ5Acuv5Pb6Cm916LEDPfufbVv22TVef/AMJcGptt5o7qvdo3Vl0A6AAAAQGb563bstT4L8WVXj7cjcYqDDKGphiBDqSjP8gp1v8AqojUV6d9TR+izjlwIrt0993fqKHzKmOvTv3Luq5AlVxbuWfTAuGlZz1KlonmEKJcBXO7ruZFek9pqda7f8H+Jb4aj1ZzAwK9SlLrtsk1yZVeI97+P2vjtt/d6OF+5LsTwc/ylk1rXifGbx6++0q1UJ2O3q5V6lx+0w5okDCs7dP823qFce5/Sv8A0mkrCZ2jnVerkyjg13xZYOe1sINDR8Lbu3mhz70SrH0XUUWcczzVomQKSDP8jhqJPkaiuTOZ4lI87qYuebNxmubWyb52SNMxz61knqqzlyjUWuO7h/A2gTl4ge29lJdmvHKpy7aj0hwaNYEB6hWRu3+bf1LErg33+3vPSDUR57c2jTv6HWIpu0tRddLD8DSOHVSrWrWTb/YWCjM0ienn6MD2/sdTXX5xU5drHp+H7Tg0IAGpkDO8n+qlw7TUGfqfRb+lgeP36/OpGWB1kRPcR9t053TKOHdY3w5GpEcyWOBpE6uGEdei8EnwZKR9Wo506f0L9x5+nQ5wOYIAaxZVjG3OOrd82FZvlFGiuXcjUHmNw409VPJv/E6xlVuMNXH+BfuNIz7OMuJqIKucCpVtXAR36LxpzFI+pL6KT/BX9x5enSD1IoARKMvf/rWAyvJf7W7XRfizUHl7r8/UfB0/wOiMnoaiU7ZlQlgUWVwSNRmuzR+uFlBpHovaP+8p8Tn01HtufqeatiAAKFjgBDTWL9SIhvP0beqKqjRgqL6gOJ4gNAIAYAA5AEwEA5kBAOACQABIBgEAKQBsBBAA0FMA6gIBgAAswBsAAQBiAwIsBrAIJxCmAIBIAAAOHye9W10+yr/Mty4I6c86zbjzGpbubfM9vMx57Sk6MmERgB5EUsyolVtYkxZWn4/y1tF9t/mqcOuHWdN7R1aa1e6jR5eucdZUnJhTAIATUANIKIQA3CgACAAS4hTb5gRyCHMgEBQwHIBICCHkAlzAAB4AABIBgAgGAQBFgT0HmFXGQmAgCAEXQ/3kA8mFYWqkrP1ZqD597kXbvrxxj9xVZclAuhYldO2zjmbjFdW34wdGVuk32tPgVldpvAotrMERNYogJh4hqPae27923a44Sceo3K2FicWwRCKHJQEHLvFNIKrzfnv9peM2maiPALQs/Q7RLV9Ni3xNSM66NPbVoVmrHqaWnhKRfZMUankaVwriS9LOVL8nZ4VqjPu16od+41Mk8Sbq4lXYat8bYEkNdFPGVrjZya9U9l9dlo0ySkYa7/HOtdZdRYR9B2Tb0KN8jhVdGZhoJgJPmVTIgIGsWFXwSqx/cadto54WReVZHi7JJvjB2rNaGMGWUl+Io79i4fUxVdeBhph+fXyVs+f7zpyOXQadUbrFWpERbo5kabum/kRzqqd2k9O3H5XJYry+0fytHaM10tERZouH1M1W9tf0V+0xVR11PyviiRXmtN5+rOsZqxFR0aKxM1W/p40T6HOrGf5b9B9LJljTHOsYqdSU1r+N+r4GFdupg02ZWPPayi7XVm4lQRplp+Ofz1jMxWmpqrCTKvP76sa9nzN8sqU8cDaNHx/1I51pp6n7TOjA3CjUsuTNwqFMGapG1454NHOlG+X5N2vUixizJ0iOrbZio22l2Ljgc1jI3GF2jUVHTeJaNXatOkGKK9zmIqhPE0Ovbt4majs0pMtLLWjF4YgRV62cVeQDAlAURxACB9sgOAFAQ2FKIAcAMBxADSAkqgSSjECda/iREkuaGhQA0sACIAaxAIAIAYAAAOoDIEXA1iALBgMqnADquIE6VkCxVAn9uADskoHTtCBx8QIPDM1jKF7pGpGdUvU5GsTSes4zL6pqq2pORqRm1HvjI1iajZzmaZqJUJoAUgAAigxIGnJMCKEBIikQS6sza3Cs+pytbkRTJqprqXUWSjNaiS1MI4EVG1gqHeQOZAVgK3YCNmRUGAgAAmQFgAgAAxaAcAESwGsQHlgFTQDQDIiSeAU0wJLMgsyAeYDSxIJ1QVOqgqYtVQqaqBNVILO2QJ1qBOAJJJIBxgA5gBY5gf/V+zAAAAAAAAAAAAAAAAAAAAAAAAAAAAAAAAAAAAAAAAAAAAAAAAAAAAAAAAAAAAAAAAAAAAAAAAAAAAAAAAAAAAAAAAAAAAAAAAAAAAAAAAAAAAAAAAAAAAAAAAAAAAAAAAAAAAAAAAAAAAAAAAAACYCZAJAMoYAAARaIK2QRaAi0URYCgAAYDAAAAAeYAAQAJAEAMCaRA4AcQA0AwGAFAUMAAAAAAAAAAAAAAAAAAAAAAAAAAAAAAAAAARBCzIIMCMgElQnAEJAO4AkCSAkoAJAnXAKtRQwADN8x5J7DTVqqXZwgrzO68vuNw/mu0uSyNSJXE7Tnmy4zqFrKcshhp6erbTt3Us625pwTDWtsvdO401261fuRxWDJjTe2fndpuoSt22/hsQaScgMDH9y2jZWXN1/eWDyVnyNxmovDMMoajhSSqiobLJqob3x+ur/evp3rRrBtFsdJy5LaUHNMVtNBEVftcpwB07fyNu5aeopl5mozWg004KyTAGBw2fzBXpfZ+tX+41KTj2YfiS1qPT7nfaO2XdrXrVdWjMjcjz3kPfux2810VbVsuShf9qxuct+jyXlfffkNzK0mtCvTFx/UbkNkeS3e71NxZ6mte17vi2zrHPrvXR7dtO/0lwmfwRLHJ7OzTbfU4pSIh1xZVZm7f5tmuYVxbt/kX9CxGJPE6xiqNXqbRna+om3GPoWCiWyjV9vafdvtD+szfDT6Nf6n6s89VEgMiDP8i/zIfI1F1yPj6MpHnLOXB0jFcus08OHdJtFO5t82o+DaLBxXxZoPTc4EqvceyVOjuH1r+xHLpXo1lBwaAQVzxCsfc/NqWLCuDyD/ACG54o0jA3Efbu+h0iOfVT+5jmtJfuNjg1E4RUqqINInRYwEe69jr8vXs/5Ucu249GcWjAAM7yTf3F6CIz9SXS39LKPG7uXraaWcnaIs1/m08c+4qOLdv8xxyX7ixK5p4mkSriFdm3Upc01+8UfV/wDLRcqV/cebpuAwBsgaQWMXc/qWfUqs7yf6VX/MiweX3Fvk1OKOrFV7v9VR/BX9xqDPZoKrgqLqYlZru2/1afwFH1JL5af0L9yPN06QzKgArmBk7/DWaQGX5L/a3XRFiPL2q/7jVT/ga/YdBkuJNRErVxKiKxzAsqbjNduiotPQqPRe0f8Ae0X9RjpuPazj0PNWjIDMAS4AQ03M+oFe8f5NuUoqqND6UyovqA4AAABgGYCaAJAYAAoAaAABfsASAbAJAPUA4AJBAApgBrAATCiZAAABwwCAAAAUgH7AAIMgEABT4gEgESBXuNxXa6b1b8MlzZqTUrye73FtxqPUu8Wezjlw6qlHdzJruxCGnGYUuoZEqMw0E+IQMKdcSUdW0319taa4rkc+udb5r0W03tN0vlcPijy9cY7SunLA4tF1AcACAEwprAAzAAB9ACAF0CBBR0AMQAIPUA6AACkBpAD5AAAsQpwAniwCOAA0BFriET0cGFXGQgFIDgBACAG3D5hWHuEu5+uJqDwHuhzvrIsVjwUSTLEdO2h5m4xXTtVi+TOrC7RxTIizTaiDSLauFBFWECTjELHs/bNk9Gy4Qjj03G0+hybBEAAAMDm3v0MK875a1XttRNf5WzUR4B75VyUnX2MQv5DUtlgT3PVDv1dVxLG6YlpbS2raG4LE11aWx019WJcT2ddNGlVCSRuRi1ZgskVkd0AQeqNaxG2uk+ZnVXbDcfm1XNitR9K8e+7bUZxqumDmoAMgoREADSAumRVZfuJTstRLnX9hrlqMLxTTfzZHWs9NOrMMJegqu/ZR3JmKrrZhWL7gq3oLlJ05acW1c6afQ3XOrURFui4ZK03tH9Opiqp3OFXzciK8vt19S5M6xmumZCLNH6pJVbmy/Rx5nKqlqqHIV5nTztPNnWJUk4Kyv0cXiQb+2f5VfQ51qOPylZ29vVCKxjpGalUDW8a4v8DFHfqcEYajzm4/UsrcGdIlRRtl3+Pfz1nmYqtrUcJswsee3/61kb5SqKrE0jR2TXfVcZRitNTUU4mSMDdpLVtGRuFVUzRpGz47i/gYos3y/KsZjTDeEHSDp2zlwKjbq500zmRkbtpa1oNRVdHj0LRrbN/JiYojuuHURXMnyzNI7Nrx9CUWamo0sDMVT3S8TWGr9GzbIOyplUgoggcYgCQEliANAJr8ACJAcACyAcASVeYQ0pCpxBBKBqJQAQAZZADQAAAMAAXEBgPqA1gAoAcANIolHIKcPiBJLkBdWsYgWrBYAETmBJJfAILwkUc7skpNSJqm7tZYfE3GLVd69uZpFbXE3GUL4FZQzKynWkKRVgshBCyKyiUIB9ShQAgABkBA1TSM2khtQYtdJCbMWtSIsw0S6BQ7tBMTVpIqStGAEW02RSngAAFrICEtARtbEikBEB4cQI5ANPmAgEsAHPMBxIDWYEoChICSwAljmiAzAa6gNMCdUQTSAkgJqoVNIgtrUC2tQLa0AsSSAaAksQJQA5SASsA1GYEsAP/W+zAAAAAAAAAAAAAAAAAAAAAAAAAAAAAAAAAAAAAAAAAAAAAAAAAAAAAAAAAAAAAAAAAAAAAAAAAAAAAAAAAAAAAAAAAAAAAAAAAAAAAAAAAAAAAAAAAAAAAAAAAAAAAAAAAAAAAAAAAAAAAAAAAACZBFgNAMoYAAAIlFdiBARakCLKIsAkATAYAAAOAAAAI/aBKACCaGuoEgGgJAADACgKGAAAAAAAAAAAAAAAAAAAAAAAAAAAAAAAAAAIgTIIPkBFgRKgYEWwIN8AFIAmBKoE0wGgJoKsQDKF3EHnfdl4WlVcZYg85PA6xzpN8wiFgsJOSKhttXvTh4yFXpy+pB37DzG52mFLd9F/ltkMXXodl7i224+XUf278nl/2zOKp9zayttaqrnussV0KPLtm2KQRXquAo0YbLFj6JpUVtJJ5QjFrbM33tra7v5qrsvzr/AOEa1OnmfI+2N1tptRfcouKz/wCyF8sLU0bVbWXqRm8q9BP+4oupqOdbNsWVgmAwrNu/maIrl3d+3S76t1smodXD/wDZGLLjO1NZ3c3bu+dmbkb91errYSkWRi9M/X1WdJGLXLa7Ztlre2cd/p/9b9xnpXs4eJwqgiCrxBGTuG/uW9StOPe37NC7hvDIuDzzvqWXypVXU6xiqdXSbVu9ttGmVWpp1o7KuEJFHNZziaGv7Zf+u0v6jPTUfQtRvufqeatIdCIEsArO8hhqLDgWDkeTngmaR5y0NqDrGa49eFHWyRpFesklfmrQFceo/mfRGoUq4+pUe99lpf22s4f1L9xx6bjfOKgiJKZQWMXcP8yy6ssK4fI/oP1RqIwN0l9ux0iOfUvOq+mlC/D5TQztSUkuRvGarhlFlHEMI957JcaOu/6Tl23Hoszi0GAYgZvkoWouixLEcGuvy7xn2sqvHa7X9zTlKj0OkZPcP8pNfxNM0jj3iS1H6L9xYOc0idMwO3afUvVCkfVl9FI/gr+48vTcGZgIodc0RWLuH+Zb1f7zUKzfKJvQX9SNRHmdRflXw/zHSIo3H6qf8q/7xpHA+hpTSCLtNpJlZd22atanbiKR9Sr9FP6V+481dISxMqlBAlIoyt+p1mBl+S/21/Q0jymr+rqPiq/4HSDLSZtDaCEpKLaWNM12ab+YqPR+z4/vaL+r9xjvw1HtDzNiQGiAzAros/Uohvf0GnzRIOfRyNDoQDQBkAANZAEgEAGQA2AMAXMBgKQAAzAEgB8gCABgIIQDSATAAABgCCnmANgAAgE0AMACFADkBdQpgAA2qp2eCWbGDzPlPIPdarVfoWCPV8+HLrpnzJ6pHAZFQswghgAA4CwAoT5BQnyzIGnzAs0da2lbvo2mjF5alb+w8tXXimq4tz5nn74dp00o5HnsxsMgSAc4BQENdAokA9QAAATxCBBQEPIBTIDhALgAQAMAAP3hRIQIBwFEAJrABNcwJ6JBaQLoAgGARxAAE8uoGJuIVmiq8D7qf+u/6uJqKxUyhrPERHRtvqh5HSMV1ba3zWOjLo0ng4KwnpwUWpYdAJNyTAK0BXsPbDnSfoce3SN6Dg0FiAAEgEgUbxv7fpiFeb8rV22+ol/CzcHzi1UmUJJIIs0bfNiag6tvqKrfE1GatrqKrZdZw3uVXIumIW3TY1cQtuW8iLir7t3hIBNviB07FWerWcpU/iFfVfGv/S1g49DskwpAAUSMA2QOuYRfVYSSqzfOr/R6i4LE1yrzvir1mHxUnapWs1Bhk0+QHdszFV2xBmqx/OVnbx1k3yrO2rT0k0dGavXUiJ6USSjd2+NE+hzrUR11IivLaC+a66nWJYvkMrNJ4kqxubJ/kpft9TnVT1MVH7SNPNJdupdfzM6xmpcZKyu0sXiSj0G1f5SfQ51qOTyS/IuhGmEsjoxU1i4KjV8bDul0f7DFVpasdphXnt3Xt1bTzNRKpR0RobCFepiq2dTL4HNWF5KHrM3ByrA6Mu3ZWiy9TFGzqZNmGowN8o1rdTfK1TToarLY8ZHc1/Kc6q/e46dv6ZZIrBls6QX7dqrJRu0U6VTAx/IONVpdDXIp07czVRsbH6Gmc6I71Qp4yJVcq5o0O3aEqJ6zwgkVQnwNC/Rt8xmq7NIyq2AHBFCAkkAMAzQBABDYDiAHHAAgCdUBYlgQEgSkB54ACBQEAAFNJuQIyEAAAwGgJIBpAPtAkq8QpwQDRoSqgLqoCxVlAPtAkkBVfTtZ8ixE66FVi8ehrUxC6TeSQ1Mc26upT4o6RiuN6mOR1kc7UWVCWBUAA3AEZkqFAAAFQAIKcSQKAGiKlkYtbkRszla6RBmVHqFEgRbkgScOQp97IDvnPICUgHdiBGQINkA7BRMgRkBSAANucAD0AJAaAYAsQqSxAkA1lAD6EDgB4oBpAWIgsUPACXa+RBYqsKnSreZRdWnIC1VgCaRBKAGkBJYAOQABYLMATAniB//X+zAAAAAAAAAAAAAAAAAAAAAAAAAAAAAAAAAAAAAAAAAAAAAAAAAAAAAAAAAAAAAAAAAAAAAAAAAAAAAAAAAAAAAAAAAAAAAAAAAAAAAAAAAAAAAAAAAAAAAAAAAAAAAAAAAAAAAAAAAAAAAAAAAACAIAIAYAAAACIIMgiAniBCwEWUKADIBoBgMBgABADSIGAANANASAaAYAUBQwAAAAAAAAAAAAAAAAAAAAAAAAAAAAAAAAABABkRAiAmBBlEWwiLYELMBTIDtFFN32rqBy6vmNtorPua5ZFwcP/wC1VK3i2n8v7S4NXaeU2u8U6V0nyeZMHZiiCSuFDtgBF2A877qtOppV/lbLErAb4nRkNceYZxXd44hUaslVjp2V3arhy8iNOzS32qlGp8y6ZhMdmludPUiH2vkyounCGMNSd329qb7eUlNRCACrcOEgI01FXHliaivpW3/Tr6I5VtYQJoDO3/hNpvk/u0Xd/EsH/wBorc6x878nta+M8zTY1t3LCybzx/iNyM9VoWlNlckSIGpQVl2a7n6gce/svsv1LImslvidozqN7YAcOrZ/E1Ec1rw8DQ3Pabnf0f8AKzPSx7FNHnrRkQLmVYyNf9S0cyxXJvsNFvnA1GJd8+Z0jLl3Darq2XNI2ivdP59WcMKiDhtgzaNv2pH/ABDQX83+FjPSx76zxcnnbKDKHGJVZvkcdVLkhBx3cUs+SZpHnZho6xK5dZJ0qln3yVlz7h/qtfxFg4rt2cmxLTwsuQHv/Zs/2eq3xuv3HHtqN3ocmgBKuZBia2Nn6iDh8j+g+rNIwN2nTSu2uR0RXq4a18oWl/gagy9RzWr54nRlV3MC3TgD3vsn/ba/S9f3HHtqPQHJo2AfvJRm+Rw1X6IsRn67/Lt6FivH7jDcUXLD8DtGRuv0U1/GUcm6wvZLgkUc9Sos0/qkqOzafVVfzKfxFI+rPDt5dtf3Hm6bhZGMUKSh1WJBia+OpaOZYVm+U/RS/mNQeY3ELb6lpx7l+06RlVuorq4YxVR8TSM94Gg05yBV1E3MGmXdtV22pGcko+pL6arh2r9x5unSHJlRmA65koyd9jq2EWsvybjbX6wv2mkjyupXu1dXpX/A3ErKzcHRDbxCBASVWjUZd2nLt8DaPR+0P95T/rHPpY9o3Lfqed0CZA4IACOm8X6lFe9f5L9UIOfQWCZUdCUBTbYA+YA0AsgGAAEAEAICQCYCAaAOoAgEwGAgAIADqAAAA0AoAeIAFNLAAAEATIAwEEJAR1LrTo9S2CqsSyA0NamvXu033dC2CZmroicFmBjeb8il/ptJ/wBUczv8+NZ6rCbeZ7JMea0maZMBBBIBCAH1C6WbCHIUIIOpFNvkAJuuQsala/j/ADFtOKauNTh3w6TpuUutRd1WmmeXrnHSVIw0HiAANYBRIAkAwFIAAkggWAA1ABAAAAAB1AeACAEAAMBR+0KYCaAlpYMgtIEAAIAmC4CSBqAMTXU6llbmUeD93JLeu3GyS/AsajBk0JVLErp2090G4xXTt5VmdXO1fpVazNYysoozAm2NEL7nT01jZGLWpy57+U065Yk9m5y9r7J3S3Oha0RDiDl0uPTpwjlWksiAAQDYHPvF+W4zCvP+Q/RvXmn+5m4j5nd4FVCQJ1cAWK7zRrUw1Z2CJJSaiJ10G8i4mpf25cXU66LGJq3+1lFwdGz0u29X1QsNfSfFP/TLq5OHSu1nNoABVDQCeZESX7QL1BlWf56rtsdbt/hNctR4r25uHqtK2dZn0OtqdR6NXbMsJp8wO7Yv5k2YrUaFoZhWR5xTt7eq/YdORlbS06S9TozXQpZEWaSxglG7tnOmmc60NVZNkivK6UrUv0bOsSrsMysrNP8AeSrG3sP044HOqt1V+BFjzV5+/qTwf7TrCxKSsLdvnDM1W9sn+SjFVTv6zo3jOCStMCMDpGKawKjU8c41F6GarVvis8zCvP739a3qbhXOsDTOO3aNppolVu3xXqjkMLydY1l6G4rkjqdEdmz+peqM1I29TlyObUYHkFGs5+BuLVFczSNbxll3p9DFi66t0pracoZiDz6lZnWFXbd/N6Zio39Nq2koyg50ZHkv1sOSNRXNSG5NVGzsHKfRHOhbyOzrIiuKrNDu2bxxJRdrxEmYOWTaL9B4marvojLSwipeoDzGhpEBEFAEPAKIAcANIBogko9WBIBx1AYAgGgABsBNgJTmAACAaCHEgSSAmqgTVOQWH2zkBPtAhAA6SBJVKLqV4gWoBpIBxIFlK8QiOtbtXUpXBq7jtyzOkjna4tTUdnidpHO1XOEG2EQCQH3BCbLgjgABAgEyhoAaCj0IoSIHHAza1ITk5WukiDsc9bxGRqjuIhWZVRkgJAU8wACU4AJ25ZhUbWIIyANsAkAmABvHEAQDAFgBKuDxAJAaYU0BJQBJQAQQNICdEBLtnNAHbJNFlaygLap5rICSQVNAXUrIF1awBZVEEoCGFCUAOQE8QEAROADSAlKyA//Q+zAAAAAAAAAAAAAAAAAAAAAAAAAAAAAAAAAAAAAAAAAAAAAAAAAAAAAAAAAAAAAAAAAAAAAAAAAAAAAAAAAAAAAAAAAAAAAAAAAAAAAAAAAAAAAAAAAAAAAAAAAAAAAAAAAAAAAAAAAAAAAAAAAAAAAAAAgAAIE2QRYEWBF5AJgRZQmAgHmA0AJgPMByAxQ0iAAAGBJAOAJAADNAAAAAAAAAAAAAAAAAAAAAAAAAAAAAAAAAAAABECZBFsCLAi2AmBXYqItgRs4A4fMbzU2mjW2ng7OBB5zW3WprY3s38TciVS3JcTVd7FCWeGD5kwaWw9xbzRwtb7lVhFv/ABfUTDW9s/cm23D7dX8u/wD7P/aM401VZWXdRprmiCLA857ptO4olwp/iWFYvwOjBAU6jxCl3YOeAGZ2y3lmZraWRAnZcQLNPd30sE5U8S6laG311rV7moeRpirU4yCaTfAGqN04iAqjuhT6FivqWlC06+iOdbkcm881s9mp1tWteky/+zUY1OXmvI/8xNvpytpp21HzeCNzlr1eU8p728lu/p1FpVfCn/iNzk9pGX4bVe48lp21LO95cuzlvA6Wfjl11r1lnica5liRBIVj2eL9Sjk3z/Jw42RYVlM6sq7tFHBubqXiaiObuRVeg9n475WfCrM9K9k+hwUAOpBkbifuWnmIri37jRc5SjSVi2+dP1OkYrm1k+zUnNXr+40KtfG+o3ySKOPUhuYiCwbXtJN+R0n8V8CdK9882zz1SJij0GDN32Gr8BBx6v0WnkzSPPQ/2HSM1zamH2+Xdj6Gxx69oWq1n3qPQsRy3UWk0qWliwj6B7OrOx1Hy1F+449tRuHJo0ALMlGJqr5rPqBw+TtGg/VGorA3GNbfgdGVGr+pqdNJP/um0Z+q/lrPCppmqMyi7RzA9/7Ic7XXbzV0v2HLtqPQI4NCShwSjL8l+s/RFiODXX5Op/SzQ8huP91Sfh8GdYg13Ogks3cDi3dvzrmoOfJ+ppE6PEJXdssbV62QqPq1l2qvPtr+483TpBMmVIgdc+oGJuFF36ssKzvJR9tdWWK8xuMdtqJ//UX7DpGap3lZ1o/+3V/s7jTLgsoNQCXIoupKUo0y0Nr+pX4Eo+o8Eui/cebp0gMqCAgDJ3+GtaRCsvyn+2t6o0PL2/W1ulDoVlNrA1GStCeBQuqKi2kliV3aKm+PI0y9F7Px3dOfbdmO249ojztGZAA04YFejhKXBlVXvX+Q31RBRpYpGkXoCU4gGQAwBIAgAAACeIBACSAZAMoF+0AYAgEwEEOAAAAHiAIAAIAApwAZAAAAegAApAeOARFAZvndz2aS26eNsWduIlrF2271NvZXo/8A0HovOxy9nodn5HT3Sx+W/FPiebrjHWUeT339pptVfz2y6DnjS15a77m7cWe3nnHDqljEM256TfBgNR8AEsQgeIAAQFwQEGYA+RQPAikihpkDmMCK7Nj5G+1czNeRy641udPRbXd6e6rNM+KPL1xjrKvOTZQBIBQA0woAZAihMIEAADAIwAawzCiUATIAEIAAAAAbCnn6gRYEtLMgtAGQDYCAS6hDEAkVWLulOo55lg8N7up3butarKuPqakNYtNnqWeCN4lrp0/HR9TN+rF6dFNvp6TnibjFoe50dPNoex6qdTyVcqKTPu1OVL8hr2caeHSJM+zfqFo7rWUtxPMeV8LK+JtneyHqezr0fGaNcWu6OYxNe19oVpSr09NYYnPpXpEoOSwdQGgEAMCjd/Q5zZRgb1N6d8f8rND5lq1+ZlaRgIlVdzwAs0tF3cIsjNdOnt3lY6SMWunT0UbxnU1RZcC4amqLMuGpKgw0KvFkFuhSbJehKsfQfE/Nt5WUnn6dI7l1OamgFiygICWyqazIL64EVxeXr3bTWXOjgsaj597cTV0n1n4HU6epTMuKdWRXbsn8yJValjCszzNVbb6j9C8qxtn9CXJs7M10LqRFuk+eZlY29njpJcIMVo9Z8epIPK9sa+ongk2dYlXPoGU9PNSCNvYP5WuJitLtVftMxY85q/7jUX8x0hS/caYWaWcog39kvyjnVive4adrdDLbz6yUnaMVJYMI0fHQ7L1JWq1tTBRyMEYO/Ua9l6GoqjA0y69pmm+Zmq3rOar0MKw/K/qpfyo1ylcKRtl17W3Y5JVbuFqzXlgYqxh+RS+91gsVyehsavjEvuJ9DFR3blfLb0Mq87bP0OkRdoYuBRu7d/lJdTFqMzyijVnmixpx6bNI2PGvPmYqnvnFekmYrgVoNpXds2nZEo6NdfLBmK4kzaOnQsu5IlVoaWZhVq5kUKyxXICSckDAYCgaGUPIAzAaAkiBwBJANYAPEBgADAQCAGAccACeQQ0uIE0uYFla4AxZWgFnYwoVHkA+x8AF2wA+zGAJKoFiKGA0BZSsgW4LIDj3F3BqM1mauLO/Ll0qg6xyqDAUlQm+QAAFBmRCQAAQVRHMmhrDAihSFwQZtWQdTnW4jZnNtXZwZVH1CkrJgDsgIzIBICkAmMgItsAbjFkUJgABKAAHICAa5AAAA88wGFNYgNATSIJASAlWgFlaIgkq/iA+x5oCdKwBYk2BKtQq2tZgC+lCC1U4gS7QJKsAEAKJAUMBwAJASAjawEZ4gf/R+zAAAAAAAAAAAAAAAAAAAAAAAAAAAAAAAAAAAAAAAAAAAAAAAAAAAAAAAAAAAAAAAAAAAAAAAAAAAAAAAAAAAAAAAAAAAAAAAAAAAAAAAAAAAAAAAAAAAAAAAAAAAAAAAAAAAAAAAAAAAAAAAAAAAAAAAAmAiAkgTATAjAEWAMBOQIlCAQDAJAEA0wJJgSRA0AANANANASACwMoAAAAAAAAAAAAAAAAAAAAAAAAQAAwAAAAAAARAiBMCLAg2BFsBdxQrYhFbYEQMj3G/ytNPmywYGZ0YGYFV8wpLHMgq22tW/dipTY0dCwWJRftt5r7THRu69CYa29r7owVd3SV/FX/wmbGtcXnd1pbvXrq6L7qdsfEsiVm5mmQgOfVa7gJaP6unH8dV+0qvc7/wWy36jW00rfxVwf8A2jnWo815D2Tr6Xz7O61K/wANsLf9oivObrb621t2bijo+uRVxRHFOUVGlsH+T/1jTFdLDInmBzby0QmFcrv/AJeYHFuPNb5p7d7i70q4JTwNSNzvHA9WXNm2+rk1iXtTq6zyNSM+zh1NWWbxm1p+2Pm8hS3Rjoj2DlnnqggMcWFYt3iaSuTyTjRU8yxGNbUme1SdIjn1dS9q2ssFWJ+JUV6uhWb2luKqF1NK5WoeBoej9mY71xw02Y6WPXnBTAaiUQYuq/ns+pYOLyH6P/WRSsZ/vZ2c3JrXVa3XG11+wKjvEqvW+E+s/MWDhtmaTW/7Rc+R0uicfEz1Go90+J560cIAeZlGXvsdaxqK49X9O/8ASyo884WHQ6RLHPrY/b62ZqI49ZfLZ8O+DURyaixNCWnnAH0P2fhsL9dR/uOPbUbaOLQKDiBiai+Z+oRweUcaMcO5GorA3STq4zbzNsq9X9XXX/20agztVNds8jcSqJKi7RSlAe/9kL/Ra3TURy6ajfOLQgByQZXkX+c/6UWI4Nx+ldc6s1EeQ1/9zXov8DrBLW+XQq3/ABwRHBuVOrY3CqTSJVCO7ZfXT+pfvFH1a+a9Eebp0hGVMATxJRi6/wBb9WIVmeT/AEq8H3L9xoeX3H6N1OHd/idYzUdf9dt8KR+w0yz7FilxgqraM0w0do/zKRm8ESj6k1gnzqjz9NwjDQmQGsyUZG+x1bPqIrL8o/8AS25zX96NI8tdp62tzdDrErJw5mkO0yAIC2mRqMV16bfdhyNI9L7QXdvKv+W0HPpqPZo89bMgYCAhpYNoKhul+Q56Ac+jLRpF6AcgNANgKQAAaAAGgAAIEUMBSAwE0AADxAUwAMIAD0AIAEAANcwowAEgDAAAIATAIgIApqK/NZwljiVHkt/urbjVtezzZ6/ny5d1zSz0OOnXVtRzVw0ZxdPV1b6r7rOWyznC1FM0zqMhNAAAAEAN8gCAFHFgGIBBFw+1jVwmiyhrAIbAQFuhuLaNlargx1y3K9B4/wArTXSpdxY8vXDrK0FhicLHQEBE4AOApBDmUAkwDFgPhICAAH+8BPMAnmAJhQ+YQZADAJAM8QBQwCAoYD0X83QguGhMKWREOSqWZECQDAxt5hqWWUMsV4v3XrLT3CfT9x1lTGC/IdrmiL7nqrtvda3GJJ7HqrSvquG2TdPC7R2SvftszWJrq0Ntpy5UwXE107aq05dUkzeM6urgsAhzJdUnZcSLHqfaGqrOyrwzOfTT1KxONVKCA/cAAJvACrcKaNrMowNyp07+jRR8z16/PZLKWaVSkQXaKxNRHRpKLnSRiuzSxszcYXmkOAG8AI4yUS9QLdHGyMVqPe+Fc7eOp5+nRoI5qMgBAEYFURiALMg6K5SZVzeRonoamOdWIseH8Xt611e9ZvA7xOq21ngZYWIDt2mFk2ZrTVeBhWb5fDb3ZeVYewxpPE6s10rHMjKymDINrY46fUxWonqcH1JFeX1F/qtVHWFWJlYS03LINvxzwccDnWtdGqsESK89uf8AcWnCWdIVWmaYW6eZKN3x/wCm1yxOdq4e5S+3avNMzGnm6rmdozTThyVGhsMbJGKrYvaZlYGRh+Tf+ow5IsWuZG0dG3sljbgQd2r5rCKVXxJ6jg19a+vbv1MzUiKsEbRKrbycDBv7RO+grV4YHLqNRk+TT+78EI240VGl45/PWWZqNPWxkyrzd1FnHNm4Vbt380MUbu0i2j1RiozfLKb1fSDUVwVzNo2fGWUx0OdFu9n7djMaZEydBo+Pfz/AzUdWv9LRIM9M0Ora/WpJR26mr2Y1Mq53udR5suGrdtZu2JKO+rky0kQAEswCIAIBpwAwGqgNIBrMCdVADSCCEFACYBkBEB4ADyAICaaAsrw5AXUCr6ICyteYEu1QAoAGkwIxADQA3GQwHc3iUTqgLaqEAWtIRy7iydXBuRm1l6ko7xxqtnRhFvgAkyocyAgBFQPmAEC9ApgEEB0IpslawjFrWE2YtbkV2ZmtRBvmZVFuAF1Ai2A5nIAQA+aAhOJFDfAAAAFIDeIAA/QAQDYDQAwpASXUBoCSwAmv3kE61wAsrTmBalGJCpqjiQQ+3iBJV/ACSoBJLgFW1piBfSkAXVrgQTgIEgqUADAUAJ4ALAAAAIOJAUoD/9L7MAAAAAAAAAAAAAAAAAAAAAAAAAAAAAAAAAAAAAAAAAAAAAAAAAAAAAAAAAAAAAAAAAAAAAAAAAAAAAAAAAAAAAAAAAAAAAAAAAAAAAAAAAAAAAAAAAAAAAAAAAAAAAAAAAAAAAAAAAAAAAAAAAAAAAAAAAiBQQJoBMBPkBFgIBMBMCLKFgAAADTAEA0BJEEkwJAAEkA0AAMsDKAAAAAAAAAAAAAAAAAAAAAAAAABAMAAQBJNBI0ACbIE2AmmwOfX3uht1OrdIDJ3XuXTphoVnqy4K9t7p07vt3NO3+ZFwa+huNHdqdC6suXEgbCIsCLxAx/cr+XST6ssGAzoyAivUzgKjUyrEs5vZ5YuGFdWhvdfSf8AEuTCO3S3+lfC3yPDPIsqY6K2lTXFFEs0EABDA5ddvu+AFmz+bX0l/PX95VfSLPE41oJtZEUtXQ09zXs1qq9XwaKPN+V9obFr7mlqLbvPFrt/9oo83sl26TSacWalcToxV7DJOQOTfuO1vqFcitDKjE3Df3HLxk6SM1BvgbRz6tsGyxXFa0mkbXtN92+r/TYz01Hr2ecCRA+fxCsR8WbHF5P9JTxsWIy4SlrA2y59W31prOF+BqCrWsn9ycoq0ijktZdxpXpfZa/1bt/9tyY6WPWwcFNYk0Ov1AjE1ML29SlcfkHOkl/MvwLBjNN/idYxXLrfNpOr46ij4FFW6s7W1Hw7sV6moVwtrhmaR6H2bjv6dJf7DPSx7tuTzNhSKHyZkZW+/Wsag4tdTp2TyhlRgNTnK4nTlK5tTPS62bNDk1v0rc3qNlg4rPM2ylpzIH0X2h/+ntv/AOozj21G10OTQAaWJBh2zb6s1CuDybX2viWIwtw50nhlZHRFGs1W+vHGkL/3jQz9W01ov5TUKoeBWdXaSdmoA+geycNjqp/xnLpqN5vkcWjiQADK8j+s10QiM/cv8q6XGrNI8lqJf3Ven/oNwo1sdCq/nf7DURn66ffZPgbgqRUTohErv2K/Nov5l+8tI+q3xankjy9OpGQwBPHElGHrY2fqWQ1neUcadZy7pNDy24x2tnw+4dYyW6n79muNSss+MTUUolhFtKwipWjs1+bSRUfUU8Kr+VL9h5unSBmWggDLFEGTvsNaxYMvycf21/h+8o8rZN6us6rDt/A6IylwNxDeZUKq4gXabwjqajNdmhX536MqPSezl/rKLpY59Nx7NPA89aOCAQABXp5v1KqO8w0GQc+g4UGkXrECSAMwABtADQAAp5AADQAApAMgCQGApkB9QBSAmAdAF6hBPABAOAFIDQUSAwAAAHgAgAAYRweZ3K0dDsX1X/cdeIleZdpPbzHnpNyaZBUPFAJ4gC5AIJggAfIGCeLCnngAN4gEAX7baau5v2aal/8AT6jn11jc5bOn4bQ26Vt3deiZwveukiafivpTTMW1rC3HhtHWq77Z/CSzvGbywdfQtpWdbKGennrWLFcOJOjAfQIPUB1s6YoljUrd8Rv7at1o2U9eR5vpy7c1sODy10LqQAUpCJSAoAGAAADWOQCyAAAAYAAADQAAZgEQAQFJgPS+oC9mQpAI5ADAeQESiSRBi72v51myxceF941b3FLJfKqP95VecwAk3yKLNC0XhmozXXo3S1DbOJ6eqlaytiXUFNylmNMK+7hYZl0VPe34YKMjKoPXvaHIV7P2A2737uMko9sl+w4qkQIB+oC6FFespqyDC10+yy5plMfMt041LLqzoqkYLNJqYZYzXVo43RuMV20UW+BtlZW3I2iackCmAJTAAwJ6SxS4tozVj3fg7K+2b6nDp0jSOTQzAawAOgAAkFdCyMKq3i/Kt/SyxXhvH4Wa5NneM1tLFGawkuRFdezb7kSq1rM5q4PKJPb3Tyg1GmBsG+xrmzoz060GU6TJBs7B/lzzMVqLdZR+JFeZ3S7d5qRwOsKkkVg1KZKNnxkYwYqurV+lMy089vl27uz6HSJVaNMp6cNmasbuwtOm1HExVS13NYXFMkV5tZHWM1JZyUdu1v2NQ4Zijs1d1a6wM4Mzc27ry8TchqpLE2i6qwIEy4iLZTQUS08WFel8Su7b9qOXSuXy+wtqfm0xcZehiVthduMHRGj47616mamNa9cTmseZ1F8zfVnSFS0H80lqPQbL9JJmEZ/l5mrEaZsSbRs+Mfz/AA/cc6Lt8vyren4hWK2dBoeOa76ozR36+NWzMGb3FHTtn8y9SUdmvkxByyUXbd/MSjQ0zLUXKEZUZgNKAJJAOAGq4YgNVwgGpdrAaoBJKAHEYgOq5AKACyAi/wBgEWuIDn8ABOAB9QU0ECUgWrMCygV0U6gWpgAULEIcAN0ArsgEUSSAkrPgUR+4winV3DahGpGbXNazWB0jFqqylm451SzbKJpCAAABAPiAmAAABBAZGbWpCcGLXSQm+BzaiLc5kaVyRUWiCICYCAE+QBJBFtsKYCkBTzAcgCxAaAEAANcwGA8ADMBpSFPMBoCaIGsWEXVrBFTqCLa5AWpYASicgJVoBNUCpKkgdFKQBaqkE0gGlwAYDATQCYEGsQpAJuAINyBGQhgf/9P7MAAAAAAAAAAAAAAAAAAAAAAAAAAAAAAAAAAAAAAAAAAAAAAAAAAAAAAAAAAAAAAAAAAAAAAAAAAAAAAAAAAAAAAAAAAAAAAAAAAAAAAAAAAAAAAAAAAAAAAAAAAAAAAAAAAAAAAAAAAAAAAAAAAAAAAAAAgAgRArICDUAIBAIBAJoBFCgAAAABtgMCaIJIBoBoCQDAChlAAAAAAAAAAAAAAAAAAAAAAAAAAiAJoCgIEApAcgJsCKzA8z5vyWvp699KtmqrkWQYttS1vqczzN4moWZUVSME9Pcam3stTSs6WylENa+19za+nFdev3a5TkyYrZ2vldpu3FLdtv4bYGcHU62WPB8QML3NbHSXQ1CsNm2B0Ap1HiFKrbeClvBEwZOpoW0NR01aurnDuUEaTWGKIFZgS09e2njRx04FRraF7amlW9s2jUZqZQ+SIOLcP52gDa6q0tfT1LKVW9X+0VX0fc7zb7ev3dfUrSrSeLg52NR5/f+/thtsNunrW6YIs5V5byf/MLyGsmtGNKryjM6Tg3Hkt95Xdbyzvralrvq2dpyzenrPBpV2GnHGZM9Ma7sWc6HHEg4vIOLVRVcSzKjD1fqa6nTlmq5NsufXcJxmWK4b2jM0jf9nNX3yjhSxjpt7DM84eJFK+FX6BWI2bHH5FP7a9REsZTxTq+J0YUa6hWb5pFHPuqutr14YG4OVvE0j1HsvHc6j/+2/3nPpqPWTOZ52jIgrx6ILGJqvFvqaK4vIqdKr/m/wACjJnGXgdYy49TD/t4ehplRuv/AJn9SNQcdlxNaj0nsqv+vT/lZjpuPc8TzNHBAiDK3361jUHFr/pXf8rKjDeePI3Ga5Lpu+lVfxM3Bx6j/L6u7/Ao5LPHA2h6b+ZAfR/aVO3x3rdnHtqNhHJoEDzYVhajxfqaiVweT/SXqWIwtxhptzHzI2incJfc10v8tVBoZ+4zpyVUjcSueTSOjScWCPoPstRsdSONzh21G6cmyAYGX5DHWfoipWfuVGjd/wAoR5G7S3VU+WP4HSKWtjp6fLvzNI4dy51LzzNRFESaROs8AlaOx+vT/qr+8Uj6rqKGlxhfuPN06omQSA+pKMPUnufqWIzvKuNOr/m/wKPMaynb2px+4/wOsRXvLuutfDNGkZ9lC6lBVlVdRzKKy0donbVouMolSPqVuHojz9eXSImVMB1xIMffY61kIMvyjja2azmv7zQ8pdxqa/8AT+46RGWsIZtErPiwiKzwKLarBGma7tCO9+hpHpPaOG9qlj8tjl26R7OIbPMo6gBQTgQV6eEvjJRHeY6FvVEHPoYqTSOhIKaQAAAMAAGAAIByAJgLMAAfoAAD6AIAAGBzeS13o7ezq4s4SNSaMnR85rUcai711zO/+bn7NHQ8voaq+aaW64nO8Lrso1dTRprmmYvLSUkESBoA4hTYCAaAMwCAABrrkB5fy27+/r2jJYI9fz5ceq4PQ9LieYEYQCKh5gwmwDIKklJLSR0aGx1df6Kt9Tne2vV1f8C3SWNYM/6Neji1tpqaOF1Bud6nqphm2MXbXbW3F1p0zbMdXGpG3uNzTxWl9nRx1Hm+Rx8unhhauvfWfdqNt9TrOGb0rbk1iezt2G+vtbpy2uKOfXDU6afmtvXX0a7qhy5uNX9YDUM9UrjYXoVAkUNKXBB6DwW1+3pvWsmnbBeiPL9K78xqnldCAYAFJ4ZACQQNsAzyAOQBLTASAlmAJAD5MAgAATYDSAAEAswEwJaX1BVwBJAAJZgOCBFAniKMneQrsivD+85+5p/0mtaeXAJ/ACfdjJYlTV23KNsli3HMImtO3AonXQtZlkTVtNq3ngaxNW6WyWMjDXsPZlFp6jSM1XsYxOFaCZA2AIAAr1foYWMTUrNWmUfMd7+tf+p/vOkKoKiVF8wHXoONRNG4xXUsLy8TbK9LkbZSVeYQ5gAQBIVOkppmase58Badu682efp0jVOTYXQIcAAC4gOAL6OUZqobqey39LQix4bZ/Lqejj9p3iVtqsGayOJB1bNxdPhJKrWxMVXJv692ldfytlivNbFyoOrNdhESo4eBKNrYOa4ZGLGtXaqwMrrzO9+XeX6w/wATtyVKV8S1g65yQbHi+McjFV16n7jFaef8iv8AWP0OvJVRphKrhqCDa2Nu3TcYM51T3FnEBWBOD9TpESRR0aDlkHQ22iI49x9SKK1KNI6E8IRBB8jUCgqFIEqpL0CvTeChzWc64HPpqNF6Xczi6SPP+W8Y9OdXTWHFG5Sxz7D66+pqstjV/aciPNa6jUajidIUaOcFqN/x+Ok44M50cXmE12rMsaZlXBpGt4tvvh8jNK6t7WaWXSSEYCbeLOiNHYWfeZqtPXUVa6GFZE4G0rp2jxREd+uoq/QiuPuKL9u/mXUUaGm4cczCxcjLSaUgNICSrIEu0CVa8AJJBDgjQRQ8wDABhDyArbATATAJ5ANIB5gNoIEgJpAXVqBdXDMKtUMBtqoFf3O7BAXadVnJBHU1e3Aog7S5KACVrdpUVW1HGBYilttwjUS1Ve6NSMWqrX5fE3Ixaha/I3GVbNIQiFwKD0APQBZgMAAQBBABRkc63EWc66RFuCERbI0iyCFnyCoZEABGZAADMgUBTngAgABgNZACAI4ANdQHHIAAcAAVJAGYEgJIgsqQWVQFtayBdWmOIE66bAsVQJ1rIFqoFW10+IFiXEgmqgPtAlACgCUAKygCuwVH1AH0AqbAhIE+0IfaB//U+zAAAAAAAAAAAAAAAAAAAAAAAAAAAAAAAAAAAAAAAAAAAAAAAAAAAAAAAAAAAAAAAAAAAAAAAAAAAAAAAAAAAAAAAAAAAAAAAAAAAAAAAAAAAAAAAAAAAAAAAAAAAAAAAAAAAAAAAAAAAAAAAAAAAAAAAAAIgCBMCLYCAiwDMBMBAKAFEYF0JgEADQBAAAASmCCSYEpAkmBJAMAKGUAAAAAAAAAAAAAAAAAAAAAAAAACIAgUgEgIAAQCbAFmB4vzdu7e6nqbiVwZG2SeXwApQFW5v9qqs+ZBfS6vjTL1AlKYxddm28pudrhpXccnihhqzyPkn5B1tZdtqqHHESGuIrJNfgBz6rUgPQc6tP6l+8K+gbvb6O6X2tzp11KxxRzrUee33sjQ1ZtsdR6dv4bY1Gq81v8AwW+8f+vpN1/ir8y/9kozlBRs7VRo1XqaYqxBDA4Nzb8yzA5tZzS3oUY1te+oova1vVyb9T2Qd+HA1OWb05te2BuRNcXdjJtHvfCqPH6K6PE8/bbuzOak3CA4PJYalV0A41n8CxGBr6le9puMcjryyq+67YVWfE2jlvW2pZTk5wKqq2nXBpYlRv8As35d5aOGmzPTUeviDzNFIQXwq55MDDKOLyn0VT5s1BmWiMDqw59d/LZ8O5L4yXBz6/y01HbOrSKOXUTVnV5qDRj1fsdTqavSn7zHax6tI86l0AYWMRrFrqWFcXkX8lZylmojItjEHWM1y3UVrZvO8fgVHNqy63t/MaiuN5sqPU+x6/62f5LGO2o9rB5mzRUCzIMje/rMsVx7pTpX6IrLCjutLwhTB0iOaGr6MZts0ODcP8vDjqGojkvmzSLduvmTzIr6R7UrHjKT/Gzh21Gsc2gAyDBtBqJXD5X9OrXP/A1Gawdz+m55o6Yjn3Eq+4fw/CCxXDuVDqv5TcRzlRfozMlH0T2eo8fZ8fuHDtqNo5NGgCMSDL8h+s4LBm7qVo3fKrKy8ld/6ytejX7DrAaznS08P84gz9051LT6HRKrSxkIlRlStLx+OtpJ/wASFI+qan1Hm6dSwMg9AHVqfgSjB1PqZYjO8tP26tfxf4GoPMa9nbSb/mOsiKtz+rZ2/hX7io4b5YlUquMSouq8Co1Nk29WkdJFZfULKI9Eebp1hQZUZANROORKMfe/q35lgy/J47a3NtfvKPK6j/M1XM/LJ0jLJRuCT5FRHJliLtNykaZdmlX5o6Aem9n/AO8rHK34Qc+nSPZJHnU8FiAAICNHmBDdr8i3qgOfRwRUdAUwHMgACmAGAngA+oC9QAAQDAOACAPUAkAyIG1gURbAxvcOvF6aKyqpfxO/zjHTFbPZHC01bkMJUtLX1NFzRtMzeWvZpaHn9amF0rev/iOXXzanTS0fLbbVaTfZbqsP+0cb88dNdlYtXuq00+TOdijiZAATiFOQBYAAAByeS3C2+3s/81sEb5m1m15Wz7sT3cx5+qMkbZJZgEDTBHAmmE1BdBmVEknZwlLM2403Nn43R2mn/cb1xyqefrrXXmI6/uG89uhVVrwwJOC1z087uquXaVyg1fmk6aW33ej5Sj09VJXaOd5xvyxd9tHtdR04f4HXnpixp+KpXa7e271M2sDHV1qRia2rbVs72zZ14jHVV5HVzGIDRKseh277/G2V80eW+XZ5+7xwPTy5dIM2yaILtrt7a+rXTrxcGeriyPW0pXTqqVwVcDw93XokTzObRcQG2AgAAAAHMIBADAIkAyAazxAUANNgABngAAIAAUzkAmBLR+oKuACBMBpgEkBJQJqUQZHkF+bZ8Cq8X72SdtK3CIDUeUeBQQuADSlwWM10aejNkngdJGLV+nofNBrE1fpaCnEuJrppp1qoSLianWuBUOqwxwCvRe0rNa0PjiY6bj16xPPVg6kUwEA0BXrYUfMDF1aqGnxZVfNfK17dzqpZd7g6QriUlZWacSUddPluoNxiuuyi2JuItrJplNQEDwAUviVDxIqyqjEzVj23t1/kv4Qefp0a6yOTYXIBgLMBzIBmBdRRDM1Rr17qNc00RXhNu3XVaf8AE/3no5TptIyyckHTtnDJVa8YIwsc28/St6MsaeW8ZfP/AKZnViu5ZQREq4ZgbPjWnR8zFV0amRlXmfI/7/ph+w7crp5Bg68iDW8ZaXDMVqO3UyMNMDya/wBRVr+E68s1QsDVZTpmRWvsHNX6GKJ6xFYOFW1ycHSJUupUXaL+ZEHTmgOPdOGmgKnZJmkdGnjWQEzSI9QGihqXkB6XwlezsczKOXTpG1dOZRwdIq1dJaidbZMaMLW2FtrrK1V8smtSx2aq4ojLze8rGtb1OkFekvmLUje8a/yrJZp4nOq5/Mfp19WIMhZnRlp+Nf5qklGjvFNLLoYaednHodIld2wsu9epKNjWwTXT95zViNxY3B0ba3zL1JRp630tGRnzJoX7dxZCjT0o45mFxfVN5EVLIippAWVqBNUAEgpsASWYBE5gSgBMAUgJsCIQNcgFADSAcYgPt5BDVZAmqgWUrIF1KRiFTdY9QqKq3iEKyYBWrKG7QoRBXMvE0L00swgtqJYICq11JUVal0sjUiapdpLjOq7Yo3GahD+BqVioPA3KyjJWQ2AFUsGAADACAmcCgIAKOpm1pGzRztdIrZzVFvALEcSKTYVGzx6EEACSBBRIQQgAKSQAA04xKAgfAAQDAPQB4gEAMBquEhRAEswJRBBNKCCdYAtqpwAv0klh+0DpqkEWVXAKarIFtNMKurSUBNVggkkBJIAcIBd04ANQAwBgVtgKOYELPgRVbRUCqBJcgJQB/9X7MAAAAAAAAAAAAAAAAAAAAAAAAAAAAAAAAAAAAAAAAAAAAAAAAAAAAAAAAAAAAAAAAAAAAAAAAAAAAAAAAAAAAAAAAAAAAAAAAAAAAAAAAAAAAAAAAAAAAAAAAAAAAAAAAAAAAAAAAAAAAAAAAAAAAAAACACUBBFuAE2AmwIsBAACAQDzAIGhRzLoTXAAAEoAaRAANANASWIE6sCRQFDAAAAAAAAAAAAAAAAAAAAAAAAARAEFepq001N2kuoGfufO7fRwq3Z9AMrX90atbTp1UcjWK7Np7o22tFddPTtzeQxGzS9dSvdRpp5QZAwEwCuYHifLWneaj6m4lcTOjBWycEVRIHL5LDTS6kVyaNbLGrafQiu3T3mrX9T5kEx06e5pfjD5MqYvRUNgIDk1384E9o/z9NZzev7yq+i6n1M41pHuCpV+5lErqBh+b2Hhmnfd2po351eP/YLB55UpTDSt9zTX02ylHRzAAo4lGbubTqW9SDl3FvyrehYjDlo7xilZ4Gkc+taFBYtca4waSPoXiUv7DQ/o/wATzdturM5qbSaAz/IfqLogrj5+jKMD7a7u6MZOsZoWFq4YYyVHJWJr8TUHPf6Uag9D7Mr/AKnUvw+20Z6V63PE86hESIav0WfRhpivFyaRweU+mnxLBnROK5nSMubUTa7eD1E2aiKNfGmr/wDkS/AquW7XczUHrvZCx13yov3nPpXqOhwA8SBP6X6BYxLYSaiuLyX6dVxk1ErJSeB1Ycd5tWi/nbNQrm1l8tubuUcls3BR632NH93Z/wD2rGO1j2KPNGj9CgzJRkbv9a08GWK4940tG/oaZYWok/wNxHNdRbSx5/gbg4Wvy1/Wyo5bS8DSLNBxZcgPpXthJeM0+btaTzdukakHNRmAsYfxAw7G4yz/ACq/KryksGFuvoTXG6OiKNyk7biODX7flLBw6zmE80kaiOf1NI6KPFFH0T2go8c+uozz9tRtQc2hHEBpSyDJ8h+tYsGbvv0b84NI8prJW3UrOHH4HWINXHS0VzsyjO1577TzNRFXcVFlMm+gStHx+Orpc+9fvJVj6rrY3Z5q6IIgcIA6cyUYWo/mc8/8SwrO8rhSr5WNRK8zrV/0/rdHZhTunOs5nJBWfmkaEqlSra5MrLU2LjW0+X+BKPqN/wDBHm6dYjkZUSALPEgx9651reogzPKONtb4KCjytl221uXYdYjJUs2id8HnwKiKSzLEW0WRWXdoxa/wKPS+zv8AeVj+Gxz6dI9jHM4KADiALAgjpuG/UCG8/RfwA59BSijoQEgEAYgADAQAA8gABQAAMAQCAABwA5wAVViVHlfI6/8Aca19Tm/3Hr+ccu65D0OIyzAI4gKeDAcsli6t0t1qaOOm2mYvDU6aWh57Uql91J+mZyvyanbR0PLbfW/zdj/mOV+bpOnbWLY1aa5o53lrSMhpAEhTiXAHnPN7v7+t21fy1UI9Pz5cu6y5wPXHGhYsI69nsNTdWVaL4nPrp0nLV/4Xs9nju748pg43rW/VZT/hd/lrHqZuq5994VKr1NDFZwa57xLGLajq4axPRK5WNbwm0UvdamFKJnHvpvmOPyO+tvLtvCqyReOTquJ4HdyOJAt22s9G6snDRz7jcrf8ttrbrS07aabs1jHI81uOsiW72t7bLT2+mm7JJsz7frWMDW2mro/XVo9PPTleVFk8jtHLAAobeBKsegtG18Wu76rnm/rs8/EHojl0STTNsppYkVt+B23ara9vSv8A3jzfTp05bGfxPK7BMgIgAgBgJhTeLCCIAQDlgKQCQCABZgMBAMBcQHIA2AMBJgJrAA0/qAvUhQAkiAiAGQGMlAsHPIgyN+vzMcgrxvvWi7dJvg2v2FjTyLKGBdp/UjcYrp03+Yjqw6aJKzbNIt018wRdCDKVccgGsgsbnti06/bxbSMdNx7PKzPPWoeZFCgAAIAjdPtYqsTWND5v5ivbu9VfzM3EcCKidMywdVfqUG4zXU3LXM3GXSlyNMB9CobU4gCIoeIE6Eqx7T21adFrkszz9OjaWBxbCAACAAqmiIvpkjNah2U4PkyRXgtLDXtP8TO0SttPKeQYMgv27xJVbCyXODCufc17qNdGWNR4vw2o39xcn/idkrXTkywkswjZ8Y5q0uGJitOrU+lmGnmfKpLdp9JO3IHLKwdcyYNTxeNvQxVjQ1FKMtMDyq/1FY41xNwqhmmDpiwNXYOU/QxWl+pivUyrC1Eley6s6cpQmaZW6WDRB1PHAiODe27Uiq41fnwNDR0XOmmuoiUniaiFJQcAJ6WcEI9N4hRp0a6nLp0jbWRxdIIIqrV0VbPIo4NfS7MHghqY8tvf17ep15ZqGnaHBbGY3fGfRZLizFHP5dfl+jJFY2Z1RqeOtF1P/rMdK1N00qPPBGFebmGdYzXXtFLXqSjc1VgzmrBs2m55m4OjbPFPk0KjW1sE+ZhWW7KXBsX7ZpNcpJRoautaimqgy05XuNS+FnhxLiOzZWSwZmmtPTUqTKxalGRGkigfIAjoAAGIBEYgABEARgBBBGABAEu3DECSryCLFpcwp/bIprTfECyum8ii+tIRAKksCz7aKBaYD+1IFepRVWIHJa6NJUHdlZ0ncohbUlYBEG2zTKLZdTCbkBNyaSxG2KNSsWIvA3GUSoAgjiASFLiUABBAJYgBK2Tkxa1EG8TnW0WZVFhYg2+BlUWBFsCJFDU4AMAYQnb8QF6hRmAgHkAAS9QAB8ACQHkA5xAJbYU0A8yCSjgBJLACxYATqiCazAu01LA6qfuBi6qIqyql9Ci/TSAsSggklIBABMAQbkBrMBu0ARWpICtecAItgIgTsuJRBuQGk2BOqgCUYSB//9b7MAAAAAAAAAAAAAAAAAAAAAAAAAAAAAAAAAAAAAAAAAAAAAAAAAAAAAAAAAAAAAAAAAAAAAAAAAAAAAAAAAAAAAAAAAAAAAAAAAAAAAAAAAAAAAAAAAAAAAAAAAAAAAAAAAAAAAAAAAAAAAAAAAAAAAAAAAECATRBFgRYCYCAGAgAAAYAAoAIAADMAgAAaAkgJICZYAoYAAAAAAAAAAAAAAAAAAAAAAAIgCCrcW7dOzWDSA8RrbvU1nNm2kag5+/niaxNVXs3iVnUe5vPIKt22719vZ10dS1UnkmTF1s7b3Tr6fy7ii1Fxawf/hJitnaea2m7+m/bb+G2BnBoVTmeBB4TyFp3Go/5mdIzXNBtkr4Jgc6cgTt4nc+S0rPa1V3p5pvH/qma1GdbS1Nv8uvV6duTUEawnbta65AJ3Tw4hGlsW/spvmzTLoX7wgWZRn69vzGiBaWq6XreuFqtNPqVXsdt7o2zmm+tXTvVZr/Mc7FcO+/5gbPQmu1o9Sy4vIs4XXlfK+9fI7tNK/268q4HScGvK7nd6us3bVs238TtOWde80Eq6OklkqV/cc+kWycw0nwAytw51LNcWBy7pxo29CxKxTvHOoM0OTXupZYOWtscCrH0bxajY6C/kPP006WYUERn+Qc6vwK04rZMIw7Nuz9TpEtQvi0lyNxHNS6bq1ys3+Bocuo/kouMM1Fem9lY6mq+PYc+1eqPOAIhrfp29ArDbNo4fKP6PRlgzrWaWHM2jn1V3VS56ifxLBzas9t3weo/xNxHJZqW+poe09k/TrvokculelRxaBEK0KtvQixiPqVXD5J/IvjmbiVl1n5Wjow5cG9Kq43Yg4dV/LPB2Z0RzvBtcZKr1vsX/c3f/wBtmO1j2KPO0HjmA0SjI3eGtf1LCuDev8i7NRGJqRD9DaOd1nU0V/K2/wBpqDhul9irWb1GaHJbNs0ys0UnZAfTfbia8ZpetpPN23K0YMNGQJ4J+gGDdvE3GXB5Jp1pOUs1Bha7fap/j/caRVuVH9w+qKM/cqGp/hTOiVR1Kjo0e21vlA+i+0l/5aut2cO/LTYObQkATFGV5Cfv26CFZu8f+n1OUGmXk9V/6zpEnWCeqo09FcXdgZ2ul36izcv95qDnWDKytqVK0/G/raWH+ZE6WPqmr9WJ5q3EGRRIDq4xZKMG7xfqywZ3lH8lF1cmojy+o/yknl3ftOzKncudS7ecL9gWuJwsjbJpqSpVunX9oRqePTerptZ4IlWPqDwccEkeXpuAypANZyKrH3r/ADbepVrK8r/tbR/FUrLy14d9ZvJVOsRlJTgjQHWCskii+iyKy7dNfO4Kj0ns9/6ui6X/ABOfTpHsm8Tg0YCAZBCjlN9YAjvP0X6oK59DKQi9SUSWAAAAAA+YAAAIAzAAAAAJAAHCAQQYgU7zWWjoWtxahfE1z5K8jZuWe7iPN0U8DoyQTQ2U01kRRMgEpALu5gEImGrtHd6mi12WagzeNanTT2/uC6+XWqmuhx6+TpO2lo+T2+tCVu2z4M43jHSV1PM5Kq3Wutvo21W4hQjXMLXktSzu5PdxHn6qGJ0ZdOy2ttzqKlfi+hjqrI1d7vqbGn9ttsGl8z4nGTXXwxL2d8bOXzZ2nLnekDWM61fDeReldaWo5o2szj3y6Sn5narR1u5fTbIxOmsde+X9tsKaKwds+pnf1p5+0o9XLh0ibYOqkzVbOx8VWtPv7qFRYwzz99uvMaPkN49ro11NJL5sEcM110am61P7RbjTxedv+8T1FW18jpb9fa1qpPJG8xKyvJ7D+1vGdXkduOmOoz+3E765O7xuwe71If0LNnLvpvmOjzm8Wpf7FPopl6meJq9Vk4nocjAnt9J611RcXBjq4sj1ulo/Y066a/yo8XdejmJnNoIBgEADkAQUokBtAIIYCkBgABABMgIAXQB+gBmAZAIAgBNgFMLAXgBFCICQCQAACsryNV9yOgR433pWdPSs8+5/uDUeQxRtTgIs0vqRqMV1Uw1E+B1jLqrH3INMrdNRdoC1KQymuQBDA2/bP+6qZ6dI9pCZ5q2eRAdEAeoCgoH9LRBh6mbXGWUfOvOL/VaixlP950gzYNCdFDCOrikjcYrrtFbJpYG4zV65mmT6lRLuAEpyIo4wA5hirHs/bU/baWXajz9ukbaODRhQVRAA0A1HElHRRwjNU7qcFxJFjwN/l3Vl/M/3neLY3M0RyOIILtH6kSq2Vik+ZhpRrQllmmFjxPi6LT19RW4PI7HTWqpI5ppAbHi7Nz6Gasderkzm08z5qVuqYZ1R15SklgarKSINPxrjUlGKrSaMNMDy2Grp45ybg5k8DbKdcBUjU8e/wgxWl+rlJkYeqo1Lep15SorEqLtOO5epB1tQ/gZ0Z3kXKVuTNKznZtxxZpGntf00uRcRO2BUJZjQAW6WNiLHpPE2T0EuKszl06RuLBLqcmwRQwObc6X3FH4AeQ8np9mvar4HXlmxyUwaNsN7xTnu9DnRV5ZflP1JFYizOg0vH2X3awYo2Nas1gyrzLq5ePE6RK6to4an4eopG/aIT5o5jzus+27ryZuC3b3xLRuXU1wxwOashvFm4L9tmoJWXdr41wI05O5lHXtLS2ZqNfbvDoYrUXpho0wHAB6gADAAHACgBQgCJIDtAfbAEkpKi2umFXUoA3prkQC002BfXTKJqoElQgl2oA7YAi1zA49fUTwRZEctjcSq7PDAqIBEZeQEXdl0xF2Y0xGQYcvMsrNhpm5WcLga1mxFqDcrFggoAmJqsE1rEHgVKEghBAkFhPoZrUQtDZzrrEG2c2kHYik28wqLRAmmBF9AFxkilIB0AOgQmFABAAA11AMgGAJAADAbxAICggYEoAawAkmBOtiC1YYgTq8QLtNgdVGBcwq2uHoQWqyAsV0ES75AHZIKha7YEHYAV4Ai7yApAcgHcQHdyKE1IBEsCdawBYkgHAH/1/swAAAAAAAAAAAAAAAAAAAAAAAAAAAAAAAAAAAAAAAAAAAAAAAAAAAAAAAAAAAAAAAAAAAAAAAAAAAAAAAAAAAAAAAAAAAAAAAAAAAAAAAAAAAAAAAAAAAAAAAAAAAAAAAAAAAAAAAAAAAAAAAAAAAAAAAAAAgBkEGQJgRAOICAI4AAAAACxAAAAgBwAoAfaA4AcATQDRQygAAAAAAAAAAAAAAAAAAEQKShyAEAQICnduNC7/lf7gPBPNwdIlRNMqtRgQTA51vKaeq63ldTK47dO6f0tP0AJl45lNde08nudo/ybuOTxRMNU62o9a71GknbHA1E1CQivVbVGyjnq5EHp/Zzfbr24yidLG7uNHS3VezcUrqV6o5NMDfezNrrN22mo9Kz4PGpdV5zf+3d/wCPm2rp99P4qYo1KJbKFor1yZpir8wgyYGfrObPmFc2u/y7vkpRUYj1HbFy31OkiWh3bzNYmufcWivVGomuKcUubg1Vj6NpVVdLTSy7V+44deVS4mFSrmoAx9f67dGQcm9caNv3mojDtuEslLOsZVO+o1P0r9ppFFttPc7vKyguiN61pNVzKr6NslG10avNURw6n6sWmFAozd/+q44wFcd38to/hZUYbcuUdIyjli+TKOaii1VwdGzco5L40pzVTQ9T7I+rWt/JX95z6aenRwDIK9xhpW6oDF6m4jP8nb6E+EssHBg4XWDaOa7nseU6sBcc25arSzx/VaRuMuNqJk6I9t7Jqnpa79Dl21HpEcGjZMCtHZb0ZFjCeRRweUyqlycmolZynBPgdGHGsPtJZ99n+JYOHVxrP8zR0jLns5eJVev9iJ/3Go/5DPavYI8zYAaAxtw/zLeog4t842930NIxb41c8jaOayjV0Xx7Lfu+YsGddd2lR87P9h0iOayzgqLdHGy6sUfTfb//AOmaL59xw7bjRTOSiSGo6n0P0CsNmolZ/lF8tV6mojD3NJrXrdHRlTubdy3EcbJCK4d0vmXCK1X4I3ErnzwNI6NvmQj6P7U//S6PnezOPTUaxzaADWcijH3/AOsxCs/e/oX5QajLyOqnbc/BnWCepgtLjjIo4NxE3txdixHOnDxNIs05/YVGp4pd240ut0SkfVNVzY83TqhmQEAOAMG7z9WVKzvLKK1cTiWDzOomtCr52g6Iq3aS19VcEl/3TQz3kajNOqKi2vQqNbx2Ovp/AlH0++eHQ8vTrEZIoeLAa4Eoxt5+reOYgzPKqds1zsjUR5R2i+uuDqdYjLUYGhK/IIgjURdQrNd22n7jn+GSo9J7Nc7yvpePwOXTcezWJ52wUMAAr0+PqBDefo29URVGk8DSLlIEkAwAAAEAACAH0AAF6gMAYCCFPIByFEAEAZfn9d1pp6K4zZ/907cRjqvPPmj2x5qMcyphcCmBBAmA54EaAQswBoqUmA0Qdew0fva1K9Tl268vV2l2PF07xh+d3Stf7Ncq5nfjlnpitnrec11FI3dkv7HZW3D+u7hHmt2u0mMPVu72bfE7cxz6qCzxOjIxYHXstnq690tNdW+Rx76dOY9FvKaNqUe5cdn7Y+o8lrtEtzTb6iqtd/LlUmqz954Oau+3crk2dee3Oxh3q6uHg0eqdOVjT8Nsfu6n3dRfl0xfqcu+m+Yt1ta3k9zXRphp1eXocsdIXn9dW1K6Kf0V/aa5jNqXhd9WHt9X6bZSOuSUbvxOpo2+5t8azglmjGteXXv9O262lbOreouHH+Yk6/Sxn7TwmtrOdROleuZ192PV1bzf6Ox0/wC320dzzZmTWnn7WdnLPTzMcLS4m0MitnwW17rvWssK5ep5/p03zG5B5K7wiBpMAYDUBRABkwDgAmARgABAgFkALHMBsAAUgMAagBACxAIAAE8ACmF0B0JBQQIgCqEATiA0kRGV5J/mY5pAeR956caNLKcH+8NR4vgaDyKLNJ/MjcYdSx1EdIzXVVfmrqaZWr6gyuQEklIDfJAa/tu0bpJk6bj2zzPNW4lhxMqUgCYDAjbLDkUY2t9TUAfOfcFeze6ifE3yrNg2ylXMo6VV9ycmoxXZm0dIyuqVmplQSFSTICAGlOBKsew9sWlNLhU4dukbynI4NQRAUQA4KpAPFii/SyOdVNqQsfPtxfs32pWP837z0ctVv0rFa+hmuJwRVujhZMlI2aL5E2YrSrVmG+QHj9vVLc2b5uTtCu5ZGWEk8gNfxebSM1p26mOD4GFec84v9RR8IwO3KVXwLWUk5MjQ8evmRKrVsYVheZS79J8pXwNyq5Ig2zUlgRGp46WYqujWWZlpia+GteOaxOkZqK5FRZR4gdbeEMyM/wAk/wAtepYrIq/nxNjY2jToNZqxlQsigkCzSUNc5JWo9L4dfky8u5nLp0jdrjRen7DlWobWMmVLMojeuGGYHmPcGzdX95S+ZvmpWKpOrnY2/EvFpcpMdIPKr8mz4rMzGmD6HVGhsV89fUzVbmsp4f8A7jmry+oob6tnSFdG0+pJisvQP5qp9Dmrzu4X5lvU3Cp7Vw55Fo9Bj2c5RzVi3fzP1NwX7VqfiSo0Nx9JlXFJpHXs8WSq2NtgoMVXQkRo/wBoDWIDAEA4AF1AfUBpcQDtAFXAB9sYIAVQLqUQF1a8AJJATRA0BIC1AMAATYHLr6mEIsHHZM1Gar7DSK7YBFb1IzAg7SFQs2wFngAIAgIZUw0alZsDOkrFgVGzWs4mqE1rCuoGogzbNKYDJAGIUsiWrEGocwca7RBuUYbiEvKCBNhSbIIdwCaAUBTggS5gKWgBoAyAFIQQFPqARIAFEgPgEAU1gwEucgSUEDgBp/iA69QJrHMCxImixICdVIFum2wOhOALk+RDUlqMCaYVZVhF3aAruAqt3ArswiPdAVJOcWBKsASAGmQCRQ1UBqoE0oAkA+gH/9D7MAAAAAAAAAAAAAAAAAAAAAAAAAAAAAAAAAAAAAAAAAAAAAAAAAAAAAAAAAAAAAAAAAAAAAAAAAAAAAAAAAAAAAAAAAAAAAAAAAAAAAAAAAAAAAAAAAAAAAAAAAAAAAAAAAAAAAAAAAAAAAAAAAAAAAAAAAAACZBFkEQFAAAgCAE8QAAgAgBgIAgCSQBAAgGBIBoBlDKAAAAAAAAAAAAAAAAE3GLAz9z5nQ0Mn3PkRcZO59xal5WkklzLgydfyGve/er2VlxLha7Np7m3OhhrRqV55P8A6f1DEeg2fm9pu18t0rfwvBkwd6aeKMhPEDm8g422o/5QPCtYnSM0kaZVaiyXMKiv2kGNuqv79n1DS/SphKwMq6aa+rTFvuXX/wAQTHRTc0s4eDNxmxeEIor1n8jYHJS0BXq/ZrnQ1Vm+74meljeZzU1RvHJc2RXHu/N7Hxyb1tVN/wAKxLIPMb7d6O91f7jbrtpdYL/vHTGK54g0gTCMvXt8zT4Miubcv8m0ZwWRGKztGaU8CsufXaiUbiuWidrLnKLR9JypVfyr9x5+m4cGFCIMfXfztvnJRw+Qx0LP/piWJax4jgdWRqQqxzgqOa1s11NCp4482Uj6TozXR068qV/acOmk0pMAFVl75t6rRVcd38lucP8AcEYXDA6Rkr4rpDKOVuVVPhplg5tRR2L+VM3B6r2TWFr+lTHSx6ddDzqPUCreYaNvgFY9nxNss7yah19JLBnZG0UvOj/nlFHJrqNOH/8AVZZRyNTbM6Mvceyq/kaz6o5dtR6JI4NCAFqL5bejAw4wxKM/ybjtS6s1Cs2sN48Ezow5VLtodXYo4dVxp1fOzNyo5pxND2fsZTrav9H+Jz6WPXI87YAaxcEoxdxjqWfUsK4fIfoXT6fvNIxtSFMOcINwc9rTrafSljUGdqpKmnHVs1GXK1i4NJV2g1KKj6b4Bf8Al+jXkn+88/bcd5yUyCOp+nZdAsYbZqFZ/lG4r8TcRi7hwtLpqSzcRya77FrqJmy/8RRxbtzqN9F+43EUIqOjRTdgPpHtbHxlP67HDttrHNRmA6koyN9jq2fUQrN32O31PQ2y8peyW7b/AJXC+B1gd/o0Krjn6yKM/c/XdcFYsRRGJpFtflKjV8Op3Ol/Uv3ko+o6q+ZnmrpEURRkBKuYqPPvCSwcPk3FKdO5lg8tqfo0X86Z0RVu2ra+o1k8fgag4MjTJplRZVwmVGx41/n6SXNEqx9N1Mzy9NwiNAB48CUY28/VsuoKzPKx/bN9V+81B5S9vn1441R1jLLnI0BpziENcwJ14JczcZrv0rTd26FZel9nQt3Vfy2f7Dl03HsjhWwQNgAENNZgQ3v6LfVFVzaPMqOhdAJAADATAJAADHMBIBgDAPUBdQBIAfMIAoeQAlJUea8vuPvbizWSwXwPT845d1nnqcA+hQo4BB6AHUKMAUNg0gJTITSngAMDX9v6fdq21HlRfvPN9K78xt6ustDTtq2/yp/ieafrs8lrar1bO9s3meziOHVVOOJ2ckqPHAx03y3fNv7e30dJZJf4Hnnl1rBbPTHGlxNI6tjs7brUWnX8eRy66xqRs624ptI2e2xu4TZ5uv13kU+4NSHp6M/SsfUc8rrow8jsapfXVfuJZhrh8fvb7PU+zqT2NxHIqVLze0VNRatcrKTU6THWtK+h4+ulp431P3MxempMHZp+H27s2nrW4Fn6l/HndXVepZ2tm3LPVzMcbdRVuRqxNaO283r6KiU0uZx64anTZtvmtr/duuLyR5/V01ibvy+vuF22cLkj0c8MXpnzJ2kxztOeZpCggs09N3sq1zeBm1qPW7fRW201p1WMY+p4u67yLMjk0YBkFMAmACQCJAIQCTGgb5gEyEEALIBgIBgAUAAQBS4gHQIGAmAUxuoA6EoJqjgQIqiAD9xECUAAGZ5KfuTzSKPJe8U3tqP+aBix4p5mlBUW0WK9TUZdSwup5nWM11UUasFYq3tiyKLUsQic8gGuYGp4G0bqrygx06R7prFnmrYACAAAI2xTAyNas3a9Sq+d+5cd7bmdIMlM0ykildTawg3GK6r4JGkdKwweZYzUpKhTGADcPEAYEq/tJVj13te2LS5HHp0jfSOFbMgYAgAALVX6eUGKqbUpkV888lbt8nqN8bHp58La9BRfJX0M1ySMi3SeOJK016tuiMKjrKawB5CI3Wp/UztCuuqIwnXBgavi388GK00LyYV5zz36ulzy/adOVVLKDbCREd/j7fOpMVWu1GJhphea+V6dv5vxN8wck8jpjBog0fG42WMGasduqzm0xNzX85z0OnKVUuZtlZp5yQdiyIODyi/LbeSgsGInijStnYtPTjqGV7KiJQBYs0nNkRXp/CLu29+ljl03GxR/JicW4nOAUsUAIDj8jt/vaV6PGV+0sHirUenZ1aiGd4zY2PE/U30MdMrvJ17tK8cjEV5yvNnZl3bOyVlxxMVXob9McDA8rr4Xc82bi1btmquUarNej/yL0RypHnt4u3XtVm4tPauHC4mqj0NP0qxl2nKrrE1ZV2airdtLcijV1l8j5wZGYrTgaR27NtuOhKsbW1XJGKrobVc2q+pFRret3NXINTkKklIDAYDSAkqgSjgAKvICXbw4ALtAsrSUBbWvBATSjMB9vIgfayiVUBKtSCwAKAgiwKradViyjj1rLJGozXPe0Ymkc97ZwFU2cIgg2wCQgbxAYEqsoYQIuhwalc7FlVHqbtMTSkyqNsFJWaqvB0jFVmmDYCzCkZtbkVWfBnK11kV2ZhoiKTcogQVFogHjgAQAmAgG08wEwABYsAzAI5BT9QBAMAAUhABKQHPFkUK0gNRIEkBNAW1RKJVAtq0swLElOAFlcgJzGQMT7iCdbwB06KnFgdHfVIKqvqJoCm10EQ7gCqwhgWVQFgU4CJdoU1UBxIEu0ASgB4QAwP/R+zAAAAAAAAAAAAAAAAAAAAAAAAAAAAAAAAAAAAAAAAAAAAAAAAAAAAAAAAAAAAAAAAAAAAAAAAAAAAAAAAAAAAAAAAAAAAAAAAAAAAAAAAAAAAAAAAAAAAAAAAAAAAAAAAAAAAAAAAAAAAAAAAAAAAAAAAAAAAgE0ZwQgBMAATAAABAEAADAABAOAHADSAcAHQBgBYJFAAAAAAAAAAAAAAAAFWv9FvRkHhNW02t6moWqmzWM6r1GERVuACpZNtkXXbtfI7nbY6Oo45PFDF1s7X3V/l3On/1q/wDhM4rt3XlNtu9pqLSup7Xg8/8AskweROkZoxyKyo1sWgqDwRRt7r2JXWqtbaarrZpPtsvl/m+b6jFrTD3fht/sP9xpPtX+anzVI04fuTxKh0c2r6osStfLA0wjH4hENdflsK4J4sC/a+Qpspv3ulumbGK7l/zE1aab066XddZXZn0XWH5H3Xv97P3NSyrOSNTgtef3W5tZtuX6s7Tln2ex8cnXZ6S51kx1EdBgMixkazm9vVlHNurflNcHgWRGO2dYxSmcSo5txetDSuba2d9akLO6Rar6W1EeiPP00DCjKSjF1rTZ+oHHv2/sP1RqMshOcTolRtaIjmjUiKGk7OXndo0qlQnX+og+lJRSi/kX7jj15U1zMqJxJRmb6PvWQg4tWOyz/lZoYa/wOkZpak9rn+Fgcr7Yaea02ywcutnRce2fxNweu9kJfb12uhntY9IoyPOoIKd1+jb4AZDU5G0Znk23esZQWFcMzB0Rz2WOks5u2WDk1bNU7eH3LBHJj3HRHvPZSX9pqt/xI49tx6BHFTgiq9aft2nkwMNvA3EZ/k2n2zyZqIzq2hx/KzcRyaX/AMhPFLuk0ji1v0qJ/wATLByI2j3HsRQ9bn2KTj3Wo9UsTi0bAaeM8SEYm4/Ut/Uywrh3+OhZdV+80jG1Uob+JtNc12/u0axnTf7TUHDq/p6U8J/eaiOWZ/E0i3RcWA+n+CX/AJdoJZ9r/eeftqO5HNTAhqOKWfRkViNJG4M3yrhVnimaiVi63+X+pG2XPrKa6tuKtVFVwbhfNgbiVTXBlRfpN9ygD6T7X/8A0zT/AKrHDtqNU5tAB44IlGPvMdW3qWFZvkIW21DUZeVwW7c5Kr/cdIHqYLb8XLYRnbh9979bNmoKsjcRZTmE1q+GUbnS/qRKPqWrhdnmrpECKABgYVnMlRneWxrSMnMlg8zd/lUf86OqKN0ktbU44QUcOSNMiilZFNXaeEyVlr+Ln+5055olaj6dqfUebpuIoyo4gNZkoxt5+rZvmWDL8op27j+JGojyepX59Z/A6wZvoVDtiENIC2iyNs12aH1N9Aj0vs7HeVjgrfgY6aj2SR52xBA1iAMCNOKAq3uGjaeaKOfQwRpHQiKYDgAAAAAlAEgHEBzyAPUBQAoCH0AOACCgIhr6i0dK2o+CNQeQ1L9zb5s9vEefu/qDxOrkChQABYJ4BTSIE8wlJFQVX4gMAXMlWPSeC0nTbOz/AM9p/A8n0r0cKvPbntrXbrHizPE1rqsGT2SPPbpRyNMnXAz01HofJUe52VNauLql+H0nl3K7vPNQermuHULqWsvQbJV2Oye4a+e+CX/unl7v69HMR8XtnVW3utwybMNVlb7dvc6ttR8Xgd+OXLqp+P8AI32dpWNXmi9caTpsff2O+h3cW9YOF5x0ldW60dDV06/ffyVyZyaQ3m8/tNBamkpWVehZNpXmtxuNTcWd9Ryz18c449VTB1cyQFujpvVuqpZtIx1W+Y2fN6i0NDT2tc0sTjP2t1gtnpjjTmCoTxAZFavgtr36v3rr5afvOHfTpzHoE8TyV2DMqOgCzAlLAUgCAEwo4gOQB9QEugQYgIBz0AADiAMBAPIBNAMBAGQCfQArhZeoV0oyEAlzAGASXADAkMGf5JTdegV5L3c42df6y4R4cqpIsROuag1GXW86v0OsYdVp+6rFRdnaSlWJhlOsAPPFAaPhHG5oZ6bj3jzk8tbhkUAAAAYZgjH13F3wkjT597oUb67jgjryjFRtlKqxg0OlvLmsjcYrrusEVF9ComVlLskBNQAgJKRVj1ftdpvKMzh26x6RHnaOQCQFl8ShsKIgIv0sjDUTtkIr5/5fS/8AMtS3Du/Yd+fBW5ovuouiJXPViw9TInpslVsaeOmvgYrUR1MgPJaqjeai/mOsSuqSsmQavi21qQuKMVWlYw08759J2o+KZ05aU1tKRtyoZKO/x8u9fUzVbFszDTE88vlo+Cua5HC8zowdQNLx9vmgxVduqoRzaYm9Ua79EdYlVVfBmmVlSDsiakVw+TU7d+qBGBEOTStvx/zUb4Bmr7ZmmUSiQEtL5bErUer9vqdPUr6M5dNxr1UV6nFswqLAMgIaqkDyPltv9rcN/wAWJ15qV0eJa7/gOmHT5H9K3RGIsebmcTrGa69nbHIlHodRyl1Oax5reVjWsurOnJT2+IqPR1f5VbPkc6MHyC/ObXFm+WkNv9XUtR6Lbvu0at8cPwMUjE3Py6lqvmWKe2wfcWo2tTDScfwmBk4J4Gld2yfzS+RKOnc7i6ULBdDKuN2s3jiaxGvsNT5Y9DFVopypMqkupVCAkgLKqQJwAQQWVQAECWIVOqgotVSCSqESgKarIEkoAkAAAEbWgCNr8gOXX1ksDUia4rWnE0yqtcCi9uAVF4kEGAsigmWBKshDkATAtriVEly4moyklBpAmBG5qRmqrZm4wUGkJhASrIjZ44nLqusUXcnOukVkUSQJhTTIE0AoAQAASAYgACgKSQAAZAIAgB8AFID4ACcBAFMgaAYE6kEkNFlZkC2uQFiXECfc8wLFbnxCpJgCsBLuILaarT6IIn98Ct6jbkBqwEqxIE+5LMCatHxAmmFOuOIFqmAGkQPoAMAAIAcAf//S+zAAAAAAAAAAAAAAAAAAAAAAAAAAAAAAAAAAAAAAAAAAAAAAAAAAAAAAAAAAAAAAAAAAAAAAAAAAAAAAAAAAAAAAAAAAAAAAAAAAAAAAAAAAAAAAAAAAAAAAAAAAAAAAAAAAAAAAAAAAAAAAAAAAAAAAAAAAAAAJkCaIItAIBAIAAGAAAAAAMCSAAGgGAQAAMANBgAAAAACAG4A5NbyW30XF7pBcX6Wvp6y7tOysujCLAGAmBTu3Gjd9GZV4PUtLk6RmoZmmVN2Ak4abJRmLf32+tajStWXg/wDxEXHboeQ0rxPy8wY6lZWU0acgGTwLialJQo5gc+u4eWYFatMJ5No1B9M018lV0RxrafqZGbvvb+w32OrppW/irgy6PO7z2XqaE6231e+lcXW2cL+Y1KVnK3d0TNuZgVbp/JCAzGUZ/kX89V0NRNcas0bxNRtZvI0jl18ZNI9xsF/pdL+lHDpteZAQZGtb57FWuPe6nZoWs8ixliW1p+lN4nWIbtqPO3anwSNI51pJWTcvEqrNtL1tJvLvgUfRLZpPgkjz9NokBBBh6jxfqUrj8hhpY5No1EZVcDoyhfg+pqI5ofH+JmhXXF1X83+JKr6Y18telUcemhMGQLFkoyt451bfBCFcO5caN3x7TaMfLHobiKdZwn6GmVGtgrWeddJR8PmKrk1rN2VrcEkbivZ+yaxt9azy7kjl3SPQZHFo5IKd62tF8sCDHsaKzfJStSq4RJqDhaZ0Zcyl6mnOadijj1Ld+lXrqWZYjl7fmxNj3/sxRsLzn9zM49+W43ok4qZBXr/pX9AMPgbjLP8AJ49nozUWs+3XkbZcn+fS9Gyo4tRzpUT52NyDmzNI9x7GrFdZ9Ecemo9QcWgAQRYxNZzezXNljLi3/wCg/VFGPqcX0OiOaI1kv/ttm0Z2r+np/F/tLCuRuX+02jp2+LlZhX1Dwyjx+3jPtPN207I5nNTIiN4VLegVhM1EZvlvm7I4SbgyNTG2jy75fojSOHWtGnrPi9Y2OXcwrtLkajKipR0aEdybA+le2P8A9No/5mcOvLUaZzaOQBYslGNvMNW76lhXB5Bf6e644Gojyb/3No5P9x1iJaqa/t28sYAy9We63qzURWlBdFtHgVlseEov7rSS/iTJ0R9Q1vrZ5q6IGQQgE+MBWFbNo0jN8vhWnoyweY1cNHTnjc6o591CveMOBSuNmmUq4sqVbTIqNfxKjc6fwJWo+nan1HmroRkEcwBZkoxt4vzbxzEKzPKY7Zx/EjcR5W6V3uG+ClfidIMp4QaRPU+phEEyotosMTUZru0Z7sCo9N7O/wB3X+m/7jn03y9jkeetggYAwqGlj3epRXvEvsWtxlAUaORpF6RBKAAAYAsQABAP1AJlg0ZgAA1ACAAhzICAJgDP83rfb0FpfxPH4HTiM15uzPdy83RL9htkSFGbCCCKGihZgMBBBOIAA6memo9htqra7es5UrL/AAPF1dr0R5Xda9tbUd3xZ6PnHPuqDu5aEEKSK3PC7+jq9rq5cGzz98uvNG88Ffub0V3VMzvG81xLxW5mFp2XWDV7ScvQa+hpvSpTWcU00m1zg89uukYnlfKf3KWnprt01+078csdVlpwj0yOJehUW6dXdqqzZz7jfLb841paWnorNKX8Dz5rrq7auvkNj9lP5qrH/uksw3WDraNtO0NQd+enPqKc8jrrGHWjs0kpbM3rFx6HY7SvjtP+6147kvlXI83V12kxi7zc23N3qX4nbjlz6rmOrkEsChhTrV2cLNmaR6zYaC22gqcc36s8fdejmOjI4NlmwGAmA5AOAAgBsAbjMBdQGAAAA2AAAAAANoBADAQDSAQAAl9SCunIyEAAIQI0B8wGoJRn+SXzL0A8l7ur/ok813FV4hrAqgqVJOHJqM12vB1XE6xium2NkVF2DtJUTqiixEQ1h6Ad/h3G6o+eBnpuPfuW5+J5q6AyBMKRUEgGDTkgyNwvnaYHgvdandt9EjpI0wo4m2QixHVHypm4xXXZdyqzTNdFDTKScANuABMAAagUj1Ptd/mJf9P4jj26x6ZJHmbNgACaAYBAF+jMTxM1qLLQ1jkRY8N5uqW/u3xO3DVjS0Por6FriuRkTri4JVbGjPYsTCwrqcg08luP95eeZ1iV0wVg0jI1PFuNRGa1GpqdDDTznuZ9tdO3Dug6cqprkoN1ypzDIjs2bfcuaZmtxt2xxOdViecr+UnxV0biuHjJ1c6ckGhsIdlBiq79TE5tRib5Na3wxOspVSRphOrA60/lXUyOPyFfyW1wCvPd8OUag2fG2mr4LMqWuu7LGUSgzAlRxZEqx6v24p+4nyTOXTpG1ZKqOLcQ7goAUgK1ZAwPP6E9uos6m5SuTxeF1+41XOtDeL5Lf0swry0HWJXXtGkxR6J/RX0OVI85v4WvbqzcKW3tGHAtHotBzo0a5IwMPyeGs1yLFU7dvuhG6j0e2c6NX1OdGLvnGtZGopbaydogtiNx46aXJHMZDcOTUV2bF/NgSo6d0oUmVcaxeJsaexcyngYprW0nNTKpwF1JJhVlagW1qBKCAgIkkAASSkCytALEgHAElUCYUAACkBNoCjVtEsDmtqyaRz31JyKii15Y0VuyArYCYCaAO0AVQhtFUm1IQ1HECxMRFleJtkLmaQWsVFdrLkbkYRmTSE1BUEJE1cJvkYrciqyRzrcV2zMVtW1iQIKWYDIDMB4lEYICAABWQAFJgEgRYAA88QE0AZgLAIYAFMgJAaYDQE0wLKYkE0BOrAtqwJSFSTAcuEBNASTSWJATwQRJMBzKAaxAnVwA5AnRgWrFhVtVxZBNLiA2AwGAQBJIAgD/0/swAAAAAAAAAAAAAAAAAAAAAAAAAAAAAAAAAAAAAAAAAAAAAAAAAAAAAAAAAAAAAAAAAAAAAAAAAAAAAAAAAAAAAAAAAAAAAAAAAAAAAAAAAAAAAAAAAAAAAAAAAAAAAAAAAAAAAAAAAAAAAAAAAAAAAAAAAAAACACCJAmAgEAAAAgEAAMAQEgGAIBoBgBQFDAAAAAAEwMbe+eW3s6VrLXMNSMjc+Y19eU7dq5IYu4ztXVdni2y4zaq09S+k+7Ttar6MYzrW2nufdaS7dVLUS45WGK2dp7k2u4wu/t2/m/8RBq01K3U1aa5og5/IuNtqP8AlIPDO0nSJUGzTKnVeICfzKOPAYsYW5catldOtp4qDNjeJ6PQiL6t1xThgd2y3F9WzpqQ0lgys115mmSA5d0/mTCqlbFNcGmB7rY+5NvqVrXXT07ZT/lw/mOdabKatVXTXa+JlWbvvP7DYqdXUTfJYlwec3Hv7T3Gp/a7bTwt8rb5G5yOCEisUSVFO8caWWeAGYypWZv3OpPJG+WXNMmxG2GJocerbGGaI9/tF27fSX8iPP00skwoAxb42fqWJXHvmloucVMFgx1EYHWMU3EYlRzt4/E0urNkp3GjXP5xVfRNT6nB562gsczIJjEDCthj1KOTyT/KXWxqJrKTg6sWo6uCr/UUcv8AlVnxs1+BpVehFr1T/iX7xR9Ovw9F+44dNImQ65pkox90+7Vt6iK491+jddDTLGnP0OkRTuH21s/5SijWU9z4V06moOXUcuFyRtHtfZyjaav9aX7Dj2036nANBXNvsNFhWSzSM3ySnWx/hNQriVkobNsuWIWlOcXNDi157aVfU0iimeOUmh9A9nL/AMus+L1IOPTUbcnFRJDVe5fbo3fQKxHJuIzvJ/VVLgjcSs7Vn8EbZcqfzadolKjX4uxRxav0U+JqI55xND3XsZRpa3pU49tx6aYOKhgNEGHqfNaz5tlg4d/hoP1RUZGpVxidIjltjqr/APGzcHBr2+Wi4JOPxLEchpF+1bVnHLAo+p+KrGx0P6Eebtt1NnMAENZ/l2/pZGoxLfsNRKz/ACdodFxhm4jGunOms1LhGxx6sLT1f/ymmXHul+Y36GoilMou0fqCPpvttf8AlmmurOHbcaWZzUBQsyUY27/Wv6lhWf5CPsW9UaiPJ57i7XBWfwOqLdRNrbrmnBBl67+a3qaiKi4LKOEaZbPgZe70n/MvxJVlfTtT636nmraKMhyBFuJ9GBhWNDM8upVV0ZYPN61Y069LrPmdIijd2a19ZYNWcGhwLM0yafAqLdMI2vFVnc6TWbaFaj6bqL5meXptHIyoZQEqMbd/q2XURWX5N/kf9ZG0eWv9W4qskv8AE6QZSWRplK0zIEM8OJqIurKSNMu3RcXfRAem9mqd3X+mxz7b5ez4nmaMBIAQEdPjHMCve/o2nmiq59HIqL0BKQABSAwDMASAEAZAGKyAAD1AIlAIIQDAGv2gef8AO7j7mu6rKqj4np+cc+qy8z1RwJFB6AIJh5BQVBEAKQCvEII4gJ44Ajq2Gl93XpRcWv3nLuuvMbfn9x9un2avGzx9Dy8zXWvONwe2OFJvA0ySCDPAASacksWV37fy+42+TldcTneNdJ0vt7i3V12qEcr82507vJ0e52VdWrlqG/8AvHKTK3a87ZHs5cOiSNsiMSWjX8Nsfm/udXClFKOHXWuvMcnk929zr2usngjXETqo7DfW2l+6uTzReuUnTceps/JJdzVbfgzz5jrqP/AdBYvUar8P/eHvTC/ufH+PTelF9RTHEZaax9/5DU3lptlwSO3PGOfXTk9Ts5jPAqEwGRWl4XavW1u5r5aYnLvpvmPSM8VrvCfQypcQBZyAwD94UQwggBANAABIBAAALHAAAeAUSAkA5gBNgGYQRAAAdAIsAWLCurIyIgEAAESgzKGiIz/JY2T5/wCBFeV911/0Fn/MjQ8LZSzShosEkWJXbZY1aOsc66buLI0ynEXRdNdCXAIkQOAO/wAVH9xThDkz03HvZn4nnrZkUAAAgCMGSjK3eGpjwEaeC92StzPQ3BgNG2UpkRHR/lR0jFdTladWzUZdFMEaZSnmUSkACCYIoQHpvatvmx6wce3WPVSeZswFGIDAMgBpMC7Q4szWoseT9CK8V7gX/mDXBwduWq79u26JcEa6cV0mBKjxJRsbbHTh8DFbGonEkV5TfqN/brDOsKvUcC1zSiMWQaPjbfmJGa017SYaeZ911/09Xx7zfLWKNP6Kvobcukwjs2VvmT6ma03LVhRxOasbztY28/zI1yrO4Jo6sU1IR37FxZTxMVY0daIxMNMbyHy6y5OpuFc6yNsJ1YHZXJEHLv5elZLhiSK8zZ/NhkdEra8W1EEZrsuURyKGsAJVZGo9T7dune1VnC/YcunSNy1pWZxbirIKFbvxWIQANMDO8no9+nZdMCwYnjvk1EdGa090m6WrzRhI8quKOkSunbOMRUeipjo1bxwMUjz3k01uLM1FV7fByao9Jt5toprgcqMXy360vka5ac2i8UbrL0e2x0E/wOdGL5FzrtmoqvQjugtR6Gv6a44HMYlszUV17J/OkKjs3f0+hlXGijS2Fs+iMq2NBTUyLlUKnWoVZREFlUA4CCAJJANICdEBakA4AAJVYDChtICLuuAEVbgBXq6ta4sDO1tx3tpmolUvUKK7WnMIi2BCzAi7QBHuAEwLE+IQ0AmyiNsMQFVgW1ESrKtcTcZS+BdQrKSyortXtNys2IyXUDLpiL/BGasVt/8AqMV0iLMNIWIqEkEW2AIKJkgf+AAAgCAFICYCeWAUeoCAUgDAIUwAZBBIUuADAJAAGiAqBKYAeYFtGQWVYEqsCaeM8ALE5IJrAKkkkUCwAkmQGLwCGmpjgA0+AEpAmnxAaxcgX6dOIFtaIirYAkA4AYDAYAAAf//U+zAAAAAAAAAAAAAAAAAAAAAAAAAAAAAAAAAAAAAAAAAAAAAAAAAAAAAAAAAAAAAAAAAAAAAAAAAAAAAAAAAAAAAAAAAAAAAAAAAAAAAAAAAAAAAAAAAAAAAAAAAAAAAAAAAAAAAAAAAAAAAAAAAAAAAAAAAAAAAACIEyBMBAIBACAAAAAAABoBgNAMBgBoMAAAAAAAEB4jyNvz7erLFrk7mzTGqtZhFac5FFehuKNuncu6TKumcMcQJ7fc6u3c6V7VfT/wAIXWk/cOvqaVtHXVbKyjuWDJgzLQ22jUSosrLm1mu5tBdWbfHWpH8df3mlj3+88Ztd9Xt3OnW66rH/ALRxaef3fsTbObbO9tN8n81f/ENXWBvfbm/2X1affX+KmP8A7I1XJsPrfBpRDzNSsV3o0yQRx7xxf4AczvHwxCqtXz+o69tKpeuZfU1Q/N761ftPWt9v+GcDXqs6cGtq2f8AmbZqcl6S8M+/f0U8zdia9fbM4IXMg599ZLThcwMxsqVmb5zqv4G4y51ZRidBVratUoRZBxu1rPuRpX0TSUaVP6V+44dKsRzCs12sKxL5mhx+Rslox1ESser5naMU7qcjSOZuWl6lV0+KU7vR62FWPoF/qZ5q2iZA8U/RgYTxzKOLyTjTT6mojMWLOjNLUTfav5sDUSOJTdVVebKJbKvfr6azmy/eWq+l6v1Ryj9xwrSEGRKixIRibj9S3KWWK5N3ho3ZUxjvBdTpGVW5fyXfRftKKNezva8ZWpVGoOTVv83wSND3HtDHY3b43OHatw5KEBzeQ/QfqFZVjSMvyf63P5UaiVx558mbRz0U200+Cv8AuNRXBqw6afH6pNxFFaq1lBpH0P2l8vjfXUf7Dz9tRsI5aGBVu3+Tf0CsZs0Vl+TfzLojUZrhsoVv6WdGXKlD04z+03+2w1XBeVTTtwsmzoigsHu/Yy/I1nwmuH4nLtqPSScGjAdcSUYV836ssRxeQf5PxRRj61sGdIjmv+pDz+3+80M/cfRpvnVmojlfI0i/a/XL6lH1Xx1XXZaCeL7Eebpt0IwoAhuMdO3oQYjjMqM7yiTdeqZqDIvhbSfOxtXBq1a0tRrhqwbjLk3D+ZroaiKYKjo2/wBWJUfTfbtY8bpfH955+mo0OpzaMKFiyUY26/VtPNlgzt/+g/VGojyy+Xc6i4dtl+w6Is1FNtslnFijJ1sbWfVm4lVTyKi2n4FStrwD/wBZop/xInRH03Uwuzy9NkZUoATyfowrCs5eBpGb5j5VWM4ZYPObhJaWmnineDoOXc2X3tXtwWRpHDPM0yEUdFMQy2fEY7vTX8yJVj6ZqfU4PNXSIwRQAIlGNvP1b+rEGX5THbxzsjaPK6rdbbjt6z6HSDNZpk7ZgVqJLEX6amOUm0dunjdxyCPS+z1/qq/03OfTXL2eSPPWx0ICQGgK9Pj6gQ3r/It8CxXPovAqL0BJqMwEAZgEgNAADQA1ACbAGBEBhBIDAWQDq4eGayA87vPHbhWtqXpg8ZWJ6OOsY6jgvpx0PROnGxDtZvWUYKFkVDjGSKXVFQAGWTClEBKbCYEpA1/AaPdrPU/hR5vpXfhr7zY03iluL8zzS4615vebO+3tF1B6+e9ceuXK1J2csJlQAOSgAFacCVZW74Xf0VHttbLgzy98u/PSG+8LZPu0U7V/aZ56xbzriXjNw3CpafQ6/wCjHq79p4G9V93ctVqsYZi9tTlV5XylGv7fb4UWDfMc86W4x0emRwtCRTT7uBLDSd3zZPRr2Et5mpE0LAIHgAAAMTqpM1ZHqPG7X+30FP1Wxf8A3Tx/Tp35jr9Tg6FMgABkAwpoAzQCCD1AABMAzAMwDIB5hQsQEEAU0AuIDQCjEIGAADAUSFKqxA6W+JkDATcgACgoHzAWYqOLyUOGRp5j3PX/AEFk/wCJF0jwEG1IIsTNRK65hI6xzro1JbRWV6S7iouAknwKJJBXV46yrrV59yMVqPoXocK2EZUAEgGYA+pKMveKNR+oi68L7tX56bWMHSI862zSBZYFHSm7VUnSMOlt2opKy6tNYGmaksWVDiACQCAHEYkWPRe17NaqTyOXbrHrcjzNwTiFMiAAAAq7Rf4masXRyIrxXuRdu/T4NI7ctfx2bT9JMtcav6GRKmDxA2No/wAvDmc61D1FgRp5Tya7d+3xaOnK1fEGnOnmRHf41xqKSVW08PQ5NsD3NpK216qyZ05a1n6cqiTOlcqmoyIjr2riyfUxWm+8jCsjzmO2s+TUGuVZVHKXI6sVNMg7Nm5vX1M0al18phpj+RX5lX0NQrlR0YSqQdtX8qZBRvP0r+gWPLWwfodINjxVuL4cBWa77vGESIi8UaUTAQ1PcuRGnpPb+tGraONZOXTbdVpRxbiFrQ0FY238qtvur6eo/kdmbwbqhpNPB4mcTQRVG5U1+P7APPaOm9Lc9vFWN6zWjuFKf9JEeUsobOkF+g4YrL0eml9pJ4KF+BirGB5VL+4cZPE1yVRo5xzNVHotljoTxyOdWMrzH6lWsmixXHp/XgbqPQ7G06S5JnOmsryuG4beRrlVG3eMMtK9Dov8pZZHMjD1X+ZZdTUHVs7JWU5Co791hRpmVZ6twZoanjHi0Zo3NC2nTT/MvWvqzGKf97tpit54YDFdtKp17iCUASSgAaYCSAmkBJICSQE6tAOQqH3EsyhPXSWGZBU9y+JRB6zsETV1VYgRtrTxSBrl3Ot/lLg4b2bwKIpgOQgdoArbAhmAQ4AaUANASCBIortmAPoBbVpvACyZNRlOrKh2xKI2wzKit26FRF2GmIWZLWpEZMNItt4IioWzwIEFR7WAR+JAQAdvEAhsAaTQA8AIt8ApdUAkAMBegCcgACmAGEAUoQBIAwBANEEs8QDMCSQFiUEFk8kBKoE0BOvNgWpcQqQAA6riQSCBKMGA+oDQE0BPTTkDrooQFqRFSSgBgMAAeQBIBIC7sQP/1fswAAAAAAAAAAAAAAAAAAAAAAAAAAAAAAAAAAAAAAAAAAAAAAAAAAAAAAAAAAAAAAAAAAAAAAAAAAAAAAAAAAAAAAAAAAAAAAAAAAAAAAAAAAAAAAAAAAAAAAAAAAAAAAAAAAAAAAAAAAAAAAAAAAAAAAAAAAAAAAiBMgAIgACAAABAIAAYAmAwGgGgJAJsop1d7o6X1WXwKM/X9w6OnKonZkaxVoe6NtZxqp065r/p/wBQuJjW2+60tyu7SsrLowi4AAHkB4XyDnc39WWFcsm3NTq5z+IEK5kVi7lTqOeZGl213GrTCrldQO/T3k/qJ/AaOjS1K6i+VmmVmAQZgcmvb5iizY2X9xpS4XfWZ9Rar6YsUca2ZAmBge59npfYWvWqWorLFZwWJXl4OsZMIz95b55fAK5rWhN9GVKxW49DrGCbZRXqNmoOj2/Wd7VvLiXqtR7BrFnmUuhBy+QcaaXXEDMbNMsfyGpZa7qlwTk3BypN42/A6Id6V4cuJRBP/BftJR9AX0UXKqX7Dj00cGUK6mr9CLGI3LnmVXF5J/lpdTUSsmrZ1ZSTWDZUcsYV54/vNRXZ4Zd290o4MdD3l/qfqeatgyIan0WfGGBiNJlHD5OHp0X82JqJrN44czoyWTXHM1Bwv5aUh4JWn8TUFni8d1pR/Ev3l6I+lay+dnmrSEkDRBi6+OpZ8GyxXJvF+VY0jGbzXE3GVW6xpavFwUVa7n7sZxRIsHDq/Ndv0Og957P/AP0+11k9R/sOHattI4qArl8i50kv5gMm+cmkZfkcdZtcjURySuJtFFHF6zkq2NRWddxp6fVN/tNRKoo33LqzbMfRvaijxq63Z5+22ucqofUIp3n6Fiqx7FGV5L646GozXDqfLS39LOjMc17Rer/+y1+K7Q04tf6NJcq/4m4lcqbmDSPfex/9vrvrU5dtR6M87RhRlPoBg3bl+pYlcfkX+UvXE0jH1sK2fI3EcupNb3Tz+1HoahXDrKPtz/CbiONKWaR07dciD6tsk1tNHppo8/fluLkkYUwIbhv7VvQgxGUZnlH89elX+81EZFsbaNP5mdBxajb0LTk9T9ppHDr46lupuMq6uPQIv27+b0Ky+n+31HjdBPkzz9Okd7ObYkBpY4gYu4f5tvVliVn79fkv1RYPJ0/3GpwwZ0gt1fltoNZpM0jL1Hi+rNRlVxKLaGozW37fU73R/qROiPpmrjdzzPJXVHIyGAmnD9GFYLwLErL8vaK1nkzcTXnNbuWlp81qJnQc28r+bqtcyjicZFQLA0i/SeAYra8Qm93p+q/eK1H0zV+pnm6dUUzIEQNIgxd5+rf1NQrK8q/9PPKyNI8truXrucI/edYlZc5FRPWzgCCfA1Eq2rhJdTTLt0U03zgqa9N7P/3SXDtscumuXszz10AUAOAIaUY+pEQ3i/Jt8CxXNosqL0BLjICAICDIBhQAcABgIIAAKcAEAMCLXEBpQAemY1FepttLV/UqpNToxxa/g6amOlaHyZufRm8szX8Rr6Tntlc0d+fo53hn6mlauZ2nWsXlE2wGAmECC6OHUBkAk0KR6TwOl26FtTJ2cL0R5PpXo5jQXoed0R1tGmvXs1VKfEs6wef8h4u+2cxNXk1ienjtyvLNdWj0S65WYTWBpkNACwKgyAacLkZsald+h5vc6GEqyXM5X566Tt039za7UKtUc/8AJfdn7nyOvuv1LfBZHWcYxenM+p0xi0ioUMB8YAUwyhrElAF8unR2Otr0epSs1WbOd6xv1U2o02nwNS6liMSVHf4ravca6TWFYbOXfTfMenbn0PF1dd4SMqAFHEBpgPIKQQAAA/2ACXEAAACAGwoxCFkFNZACCEAAMBPEAgAiQCAomMwFm0lzIL0QDAAABAPoAMDh8l9NehFeZ9zY+P1Gs00yq+fRwZsEQiomsDUSuy+Kr6I6xydOqodecYlSrF9afAqL5xKJLFgSiCKv2WGrX1RK1H0OrwXojz9NpIwp5kQsihkCmARmbxLvjgaivD+8FGtX0/d//Ebg8ziaQ0pRR00+k3GK6U29NG2a6NPBSysrVkVDSYChpwAwBMK3/bFn99J5YHHt0j2LzZ5nSElxRFMICAASRRdouDNai9JrIivG+6F27ytlxqdeGnRsnOilGRquVdCMoksyUa+0xojFaid8oI1HkvMuPIwuMQdpGv46K45BySzIO3YYaifUzTG5d5ow1GJ7gT/tm88V+BvlWTpNOijkdKxVlVOBGXRtfqT6ma1HoVaVJzrUZvl6/wCm1OSLFY2lHamdWamlAZdezXzL1Rmq1bvAyrH8lharXUsK5VJ0ZSq4IOzTfyogq3Smlpygo8naZNtNfxWT5YSSs1o25ljJfuKaAGniSrHofb3665drOXTq9BByaVa2EdCK8R5fVeh5C6ylyd+Y23fBeUd7LR1n8ryZOo5t9HFVeqk6yBha1O3cq0/UaiV2aqlBHlNRfmWjm/3nSM1Zt8y1l6PbudCr6HOtMTy9fz0+hYOXR+tHRMej8e/yvic+ljL8xhes5QSK4dP6sOOB0SvQ+PtOi+jMVGZ5dRrTzQjTl27+b0N1Hodq/wAqvoc6MTcv8yy6moq/ZvGq6ko1N4opZGRlp49DQ0djdqYmTNEd0vmx5BRtrqrUAeq2O4d508+RijtS4EU4AYCgCSQDQAwI98BUHq2vhVMCD0r8Siq1WggqscSiVrVSaQHHfUsmUQeu4jiEQd28WBXa4EO4B93EBd8gJxmALABvAAVkAMIO5IBTORRGFmAMCatAE1YIf3OBdMH3JKmGrF1MQdhpiDYXESKTIpPAgi+aCkQNARaAI4gOIAAIyAmwIsKJ4AIITYAFJgHUBAE8QCQABcQDMByA0wJSQNYgSSnBEFlV8QJpNYgST5LACSbAnVAi5PAKcgC5MglIQ1HEB+gEkBJIC2tOIF+nSCC1KAqdcAJLkAwBgHqAmwCQABAf/9b7MAAAAAAAAAAAAAAAAAAAAAAAAAAAAAAAAAAAAAAAAAAAAAAAAAAAAAAAAAAAAAAAAAAAAAAAAAAAAAAAAAAAAAAAAAAAAAAAAAAAAAAAAAAAAAAAAAAAAAAAAAAAAAAAAAAAAAAAAAAAAAAAAAAAAAAAAAAAAAAACJQmQEARaAQAAAJoAAAEBIAQABICQGP7g1raemuxtMRXmL61rObPE6JaqvZteoxnVStzBoWo9O6dLOlv5QutTbee3mi471dLhb/xExda22906Vvl3FXR81ihg1dHyG33CnTvV88SDxW7n7tpzbNRKp4GmFOraGFKle+9aPKzSldTStTyHsHVU32erLzdbr/3b1/8Jytbef3Pid549xudK1V/El3V/wC1UmmKNO6eCcgx2bFttzwNRiuzM0yAOLXfzsCutpskKrb2/ldxso+3qNVjK7lGLF1u6PvLxz0lbU1V9yMarn/7pMaY/kf+YVap12tMeDeJZyrJ2nn955Xv+/aargb9cS10POQ51F45gZ28tOo+agDj1bfJb0NRmsieZ0iB9CivVeBqDt9t1/1yj+Fk6aj1ZwU30zIOPyLmi9QM15mtTGNvn+fb4G+UUrE6IWo38EgIUfzLl8oH0BqPwRyqjgYUrR2Wx4AYbclg4fJ46S6OSxGWlxR0Q7YQmag5pjtayVbM0O/29X/X6PXElo9zaZbPPWxOBkQ1V+Xb0YGE2UcPk3hX4mojP7oZ0RXZy1zUwaiOZw6UX8j/AHlFnh6xvNH+pfvL0sfSNX67PqeeqiupAVzJRiay7tS3RssK498/yX6pFRlNSzpEUbv5a2foBRuPr1rcJqWK4td/mWayOsR9A9p1jxq5dzZx+jTYRwAFcvksNJf1AZbZRk+Rf5tvgbjNcjefobHLHbqVn/6VjaOLVjtooxVYLEqijhprgbR9I9rr/wAto+bZ5+22pJzqgyijev8AIZY0xrI0zWX5NTqNrkjcRw6z+S7/AJTaOe6Sspx/JkquHXf0LnWTUZrnooxZpHv/AGUv9NrdbJnHp0j0JxU0yKOYGFbFtLmWJWf5Nfl1XU1EZWs/y7SbRy7ju+7qN8NNfuNRHBuG0qf0m4jk9Sjp2r7bqSo+sbVJbfSnhRHm6bi1ow0IAq3P6NkRWK4LErM8pjdehqMsq6X3tL1Z0g4Naa7ezWX3TQ4dxC1LG4yhXqVKv22LCPqPgsPG6Hoefp0juObQQDrixUYe4wvb1EHB5HHQZoeUop3F/R/s+Y6RKs3DVraNVm6s0jIu8/U2iOYF2mvxKjc9vL/XaH9SJ0R9J1Prb6nmroEYAwI2+lhWDdy5LEZnmKzWteacfA3Eee1/m09Ffzs3Byblzqaj55/E2ONqUVkJyVF2nkVG34b/AHmkuGBL4WPper9dvU8tdUTIAHXMgxN1+pb1ZqFZnlH/AKf/AKy/caiPKtd63L6J/gdYjMjFMqJ6z+bkBWlBqJVtXkjTLv01Oo4CPS+zm/7pf0WZz6bkexSk87Z4ACxAZBXpuZKIbz/b29UFUaOKKi9YgPIAYC6AAAAwHACagACEAwAKAGwABZgCQDAUEArNAY/uHUq1p0UTi24PR83PphHtecICIQ4gAanIphBEqpt4Yma3HrdnpLR0NOjziX8Tw/S/r0xfkclKWwC7qqxqQq8magxvI+JdfzNLGnTgdue2LGNejTPVOtcbEMOJtkZfEJgaAMQC3QIiy4BAOXkAN8CYG2AmwBIoIjMg6tptbbq6pXjmcu+sdeY9Vo6NdvVaWmoS/aePrrXeRwb/AMVXWT1NLC38JrnvEsYOpo2021dQ0emduXq9F4jbfZ0Fdr5r4/A8/fTpzHacWwQHoAAEANYAKABoAAMwDABhQAAAAAZAABOACzCGAswG+QUgGAAJgKMSC9EAA5AQAAALqByeSUVTXFkWPM+41/5frfA2R89aZQKxRKuZqM12WlVqzrHOunUyq3xgqYtbhoqLU5xKLFBA2wL9p+pV9UZrcr6Hp40q+DS/cefptPgYB04hQm8ghwBFpcEFxmb1Rd+iKPEe8l+ZpRwTNweYZ0DgqOmkdi5mozXRSew0y6aLA0wuq+BUPMgO0BMoEyUbvtyf7hLnCOXTtHsvU89bEGQ2AcQAAxAt0uRmtRejKvH+7FG603zqduGlmw/Rw9TVrlXWsjKCqFWNfZtdhzrWrLrCSDyfmqxv6Ncjty1/F6wQc0kyDr2T+dMlWN2xhpj+dx2t/wBpeRi6FvkXodWKuTgjK/bv5iVY9DX6F6HOtxweXX+n1HPARWFpfNRNcjrGKsUlR1bRfMkZqte/zKTm0yfJr6J5s1Bxm2TRUdtI7epkR1oaa51YHkNVPuafA3G2t4mybafIjNadk2jUYQfQofQBrPEixu+Bt2birfJnLp1j0kycWler9OIV4L3RVrfWb4pHp4VDxm5dL1U4pyjXUR73aa619Gt+LWPqebqJq26lGVZG+pFqW6liLdXqyo8prqNSy4J4HSM1LQcP95aj0e1c6K6YI51GR5lTqp/yovLbi0cLYG0eh8a/ymupy6HB5tfRaOhrlWbpvFHRHofGP8m37znUcHmoWpR81AjVcOhhbE3Ueg2l50lGcnOjF3sV1bpczUVbs7RZTzFRs7pTR9cTAxq2/ebVpePeMMzUG6h2l8iRVWnmuBaPS+Ljuo0zFVtMyogAgASAfaAZALF+gUrNVWOYFNtdLBYFFT3jWSGIotuHZ9S4aS1HYIfcFVXU4oCltFRW3DAg7AKZAbYCQMSzAAEBGQGmApAJxKglgNgRkCVW0A+4qBMBu3MBNgReADAGoCovAgjYigBMAgBxxAQAwIAAVEITxClMYAIBdQCcAFgA0wEBL9wCkAAU4gMBpASIGgLKpkEkgJqcmBOOAEk4BiSQVakA4IGlxCGq8WBJAOAqylUEWVr+AVbXmyC2r6AWLEImsApgADYCbAi+YBkAN44AAH//1/swAAAAAAAAAAAAAAAAAAAAAAAAAAAAAAAAAAAAAAAAAAAAAAAAAAAAAAAAAAAAAAAAAAAAAAAAAAAAAAAAAAAAAAAAAAAAAAAAAAAAAAAAAAAAAAAAAAAAAAAAAAAAAAAAAAAAAAAAAAAAAAAAAAAAAAAAAAAAAAAIAMgATQCgBQAoAAEwAAVWwI/c05jurPKQLIYBADQEgMH3K/kqijzTzOkZqu+K6FRS2BzbzXegq2SxzMrD0fLaGo0nNW85yCu2l1f6HJUPCeTGJqbs7PEBN8yo5te0Noqp7P5txpJ8bpftNLH0tHBorJNQwMnf+2NhvW7X01W/8VPlZB5zyHtu3iV93Tv36VnGOFkalSuPI2xQligM3XfzOOAHPq3daOyzWQGZq7m18LNs3OU1UnjLN4mo3tJcXW17ax09R9TPRrY4HIC6gjL3r/Ot6lK49w/ksWIyXZLM6xFd9XLtUmpEValr2wyko1faun/q3LmKE6aeqXU4VQ3+JFcfkmlSi6sgznmUYe9f59mdOUquToyjqOJXNDAaKbuuU1FH0HUzWEYI5dKizKoar+S3oQYjeMlHB5WzWnV9SozqpTJ0QWUp+jLBy1tguSo0bGn7cX/mGjyVf8CdD20nnrQMqr3LjSu+gGI8ijg8mk1T4molZ50jKrVTWM8Gag575Kq46bxKLvBp332kq5yjVH0XUXzNHmrURxZBKqIMK+LfqWDj8j+hPVFRlTB0iKNxLpZP+KpRTr/Ktbi3apcHE1DaOiPoftirp42lW8HZnDutNVHEIEcnk3+WurK0zbfsLiMbe469vgbhXLfBN8YNMuXWq3etVn9pv4SbiOTXthpvnVz+JUUaahpcTY+l+3K9vjNL4yefvy3GkclDxIjn3/6D9Sqx7mkrL8j+tHRGojP1nFbJ8VBuIo1J77NcNA0ODXUqn9JqFUVfLMqPoXstf6PVtzukce61G8cmjyAM0/QisGzzLEri8nhp1az7jUZZGt9Flxk6Yjk3H1ar/wDtp/uLBxblY0/oR0Rx+oHVtVNsOH/8Qo+saFWtDRX/ANup5uq1FiRhQBTuf0bCqx7ZYGhl+VT7kuPbiWM1l2w1dF+snSI4Ly9tZv8A+s1+wquHW+tnRlXWW8QOjbOLS8io+peFUeO0F/Kefvy6Ow5qABMisXcfXb1LErN8lH2H1skaiPLadv8AUak/ws6xFmsmtXSv/KyjJvhK4ybZQiWRdW0cGma3vbkve6C/mRKkfSdR/Mzy11hGQARvhW3owsYdsSwrK8xMUjkzcR53Vatp6HSzbOkia5Nw39zV5T+40jkawk0grDaCVfpPgVG54ZTvNJcZRmry+k6v1v1PNXREyoQDRFYu8/Vv/UaiMvy36Ho0aHlrOf7rol+06RlmJ5GkS1rfN8CitSVKuq5g0y7tF/O4KPS+znG6U/w2OfTUeyzPM2BoaQ0JuAIac4p8wIb39C3LADn0HgVHQugUwGAgGAgGgABAAQBRAAAACAABcwhhSAABLFV5kHm/Ma/3dzZ8Fgj1/OOXdZtuZ6o89oZQJfgAZ4AJBQuoR0bPT+5q0ouLRz7b5eq19fR0cdS6rHDieKzXolZ+v5/b6crTq7vnijU+aXpxa/ndzqOKRRdEdp8mL2z9TWvqObWbfVm/Rn2el8Tu3uNDH6q4M8/fOOsuqvI+JWtOpownxXMnPeF5ef1tC2m+2yhnr571xvKDyNsItFSlOAQLkAdCgagBoBPAgAB4AGOYE9PTd7Ktc2ZtxqR6rx+yrs9NYfPbN8kePvp6OY6Ti2J4og59zs9PctWthZPPmalHTE4LJE3RS9zpdyqn8zwIq6P2ALIAgIMQCJCiAh9WFJoBpgADAWQAgGAsgDMAAGwhJgMBMAQUwCQEANgRsB0EDIEAZAHUAAGBx+TcVSXMK857hj/h+qnyKR85tJsJFFkI1Ga6rfprodIxXTqfNWq4QaRfqPuhrkVFiKi1NJEAsRgt0IV0+UGa1H0XS/Tp/SjzdOiwwo6gMAAWAGbv/r+AV4v3mpenZRxOkK8lHA6MpJxgBfRvtNxiurTU0RtK6dPIrCxLiiocgOQCQDIDa9uv89N8IOPbry9s3izzV0hdApyRD6AKAB4AWaJmtR0JTgRXkfd67dfTbySg68rT8e50kl6mq5V1rqQSqRWrsv03yRzrUXXylEHlvcKjc6bXqdeVTmepWElDIjp2j+dN8yVqV6Cy/cc6rJ85VPa6jS4KWa5Vg7dfIdqzV5llbovEg9HTGlZ5HOtxyb9To6k8asRp57btfbrPwOsYqyuJWXRtrPuXRmaNp4qVyObcZPk18tWo+osRxI6MpVeI0dejHZPUgWr9L9APJazVrN/gajbT8Q1a7jkypWo1gVzRKAAQWNjw13/cU9YOfUaj1Dblp8ThXVHWU0ckV4j3XX/WJ5TU78FZm0t227ztWHtvb+q76To81iefqDXt9LOLbL36Xb6OTRUtRYS+hWHld2o1rJcGdIUaDm2KLWXotk50MeZzqsvzS+evoWKztP6l6nRl6Lxj/Lsuv+Bx6VxeaXy06NyWKy9NxY6I9B4q3dSy+Jzo4vN50/YWK4NCGzaPQbF92hLzk51GNvv17QWNJbV4qeZaNvW+kwjF4m4rR8fb5vgZqJ7zBpLiSKp020/3Fo9J4yySpgYqtzFvAyp9r5AADQDjgAQBXe/bgFcetrzkUc71Gy4iq149QIqxUTTjIB55hUdS0vAgob5FEHjmEJoASYAAgCYAkmEJ5YBSAQCbAYDgqEA4wAIKH2hCgBdABgJ2CliyB5AJuQpECAWWQD6gIAAUyAm2gE8cgoeYEZgBMIQCChLEBAAAgCOeQAscgGkANACXABgSSxIJ1ILKqAJoCSogJxOBA+3qFTrzKLKpuCC3t5hDrTgBNUgBrTxngBJUwAnSvMgargFWqqSAnVQBYgJICWQEW1wATYBIBACAfEBwB//Q+zAAAAAAAAAAAAAAAAAAAAAAAAAAAAAAAAAAAAAAAAAAAAAAAAAAAAAAAAAAAAAAAAAAAAAAAAAAAAAAAAAAAAAAAAAAAAAAAAAAAAAAAAAAAAAAAAAAAAAAAAAAAAAAAAAAAAAAAAAAAAAAAAAAAAAAAAAAAAAAAAAIgAAgQCAUAKACJA4d95Wm0bpE2Axd15zX1cE4XTA1gytzuL6j+Zt9S4as2/mN5tsNO8pcLYjE1r7f3dOGvpNRm6sYrW2vmNpusKXSfJ4GcHemmpRMHnvc7l1r0LFedbh4HWMVXdwpCKRg4fLOVWU44uCY1HBSiv1Gq7tqoh5QQdulqN27ZzLKzY6pKyAOPctSBHQ1rUvW9PrrZOr6oVqPabT3RSyVdzR0fNYo51ps7fd6W5Xdo2Vl0AttZVU2cIgwPPeQ2+40Xpad1ayeKRZFeajmdHOiracoIyde02friUc+vaNNgZC5HWM1I0yr1MixW97cUbez52/wOfTUbGRyUAZO8aeo2uZUrj13+XZ8v3AxgquMZnblmra1NIrtOPOCq2fatf8AUaluVEZ6WPSnBTIrP8m22kwODiUYe5c61vU6xmorI0yr1nKa5pF0WbZTrpcO+orUe+1FFmcelRicTBiGthpXfQDEeRorP8pZdlF1ZYM6rR1ZDtCcZwxByuvyx/Iag1/bVZ8jXpRDqj2fE81aEEVVuf0b+mYGLbKTQz/KPGq4QaiVwNyzoyq1FLxn6WwKLSnLWCpBodPtvTT3+lzkVX0G31N9TzqQDXThiQYN1Dc82FcXknGjPCUakSsyToyp121WOdkiwc2qsLp5LUh/A3ByvHUt1s/wLR9F9uL/AMr0n1Zw7VpHIAVx+SntqurKrNtDw4GkY28/VsahXNqt9r6I0y5NRvulcNKfU1By7iuFHw+2mbiOfScv0Kj6f4JNeM0U+pw78tx2nNTA5vIP8iObRBkWNDL8io1X8DUZrg3Kil30NsuXVXa7rgtE0049bB1/o/wLBz6eLXM0y+jez6/6G753OPbcbSOSmArYVb6EGFZQWJXB5PGlPVmoMrWjt+J0Rx66+fWS41Vf2moji3XzOscKJG4jkiWVY69lKujNR9Z08NLT/or+48/TUMy0ZEU7tfk39AsY1lgWFZflF+Zjn2mojJsvzdN26nSMuK9vyXXg9Vs0rP1/rbWRqMlTEo6Nul3RZSio+p+JTXj9BWz7Dz9ukdZzUpAks5JRibhfO/VmoVm+TlaGC/zIsR5fS/X1U1kp+J0RPXrOrpKv8JYMm+LbXM2lRyKys04LB6D20u7yGh0sidEfR7fU/U8tdETIAFf6X6f/ABEWMK2H7TUKy/L49vOGbiPO6ll2aV1xuvwOiVybpNauqlwszUZcbcwaElmEq1IqNzwv+90vVfvJVj6Vq4XfqeWukJmAk4AcT8StMXdfq2XUIyvLv8hf1r8DUHlrpp7mMMTtGWbZZQUT3CXdKyNRFMlSujTWBWXXt123c44FHqPZ3+7XBdljl03Hseh52gQElBBRDScq3qBDe/otEVzaGRWXSmFMBgAB6gEgKQGmAccQF+4BgAAApAGEHUBhS9AAAeICvfsq78KpssSvH61nazs+cnt4efuqpOzkVpZQ5wgKSCABhTVnVprBmbFhu04vEnq1qOLNRBLWKKBYhHd4nef22spcUtg/xOHfLrzXp38p4rMdnNvdhp7xTlqczfPWJY85udnfbW7bpnq571xvLmaOznYSXMrJpwwItlAnjiA+pAmpAIAcANVM2tR6Dw/jvt1WvqLF5I83fbrzy1WsTza6lDzEVnbrzOnpaipp4qfmZ0nCa0K3pdK9HNWjFmKZkJUose1Tz4hUp4ALMIABNgPqFHAAATwAeQDwyAGAAIBwAAEAJ5SAQwEENLgFOAABZ5gJ/sAOoQmgI8Qrpq8MSBkCAQDAQDzyA5PJKKJvNBXnvM1dtjrf0l0fNm+RuVaKsqHMYsrNdkflI6cs102U0qbRc8EkVhckUTUZANQgLdNLuwxcoxWo+ibdp6VGuSPN06LTChLmAZgC5AAGd5D6kFeO95LuppcYk3B486spZqCov04g1Ga6tLDTk2yv0X8qKzVwQNwUEgNKFJASUa/gn+el6L8Tl1Hbl7m2cHmrRKTKnEgDAEAAWaMTBmrHSkRp5T3fWNXTsuKZ14VV4z9OFwzN1yrtmTAafIVWr49/I+XI51p0Wn4kWvM+4lGrR8IOnMRGks2zU8sSI6Nrml+BmrHoJbSZitM3zCnbai/lLyrz20/TR1Zq9YIMrtHFmaPQ6LnSqznWo598p0r/ANDEbjzGy/QrOZ1Y6dCcBlfoOLIlG3PyJxwObbL8kvkX9RYOD0OjNSq+YxHXpfSA7qcOYHkNdLvaXBs1G3f4rOVmwlbN2Iwrg0h5IihYAa3iP19P1M10kepblnnrZan04EV4/wB1KdzRtYdiO/CVjUU2/A7sPU+3tVq9qvkcOor0aeEnCtxnb6s1cCFKz+VM0w8xv6xr2XxOnJVeisS1l6Dx7nR6Sc6ODzS+aj6CNMzTxsdGHoPE2fbZfE51XN5mvyK382BIrIq/m+J1St/xVsLLmjFRz+cTmnJkjTM03idBv+Pa+y/U50ZXlF/qGksYLGle2bktZeg1fmo/Q5rGFZnSDv8AHP51HIlRbv8A/KzMVzaTh4mqNza73+301ZVmyxxZhRqe5N5dwnWi6IYrT8V5C2q39yzs3zJiNiDKiYzAFdcwqvU1kssSjk1dUiOTU1O55mgu5ICpucgh1rJRbWrYE7VVViwrn1MGBS3yAQQ2gINwBB2AO55BQrBEk+IDbASAGA4AGgABqrkqJ1qUHakwhOyQEHZMCDYUSApIGgpgEEBE4ARsgIuQoYQpAAqMhBMhSkBNgDUARAOIBkBFuQGAgAAgBgCAeIB1AEQSSAtq2vQgnXEGrKpAWKoVNVQDtVrMAqQW1UZBFtcQLdOgFioAdpFNUAsrTtwCJKsBTSAcSBJASTAc8AABMBYZAOQGkBNVAIA//9H7MAAAAAAAAAAAAAAAAAAAAAAAAAAAAAAAAAAAAAAAAAAAAAAAAAAAAAAAAAAAAAAAAAAAAAAAAAAAAAAAAAAAAAAAAAAAAAAAAAAAAAAAAAAAAAAAAAAAAAAAAAAAAAAAAAAAAAAAAAAAAAAAAAAAAAAAAAAAAAAAAAAIgAAgQA0BGAGkB5bz+O4fOCwZORtlRrvHoWIrmX0AWlqK7arwcEVa1zUAdG38hudr+jqNLk8UXF1fvPJ6u9S++lKWDRMNcZplDVwqBQniag9f7V0q6uw7dRK1XZ4NSY7ah772b47d/NSj0rc6OP8A2fpMNMTdey95t5e2vXWryfyW/wDAF1lLa7jbaqrudO2nnmsP+0XUrozNuYlBHDuvrgChXVLJtxiUX281t9P6ZsTBRp+5d3o279q1p2eDhYD0a1Xvfce+3ijW1G/Qs4a913hLW1K2vZziasxL1rTnAwwaeMcAMfVfzv1A5t1b8q3OSxGU+p2jNOSoq1tRLNljUj0ftqLbW39TOfStZHJR6AYu5j7jjmVHLuXGlb0EViVlrI7xirK/gVFd13OFyQabvtbDU1bcUkvgTpHocjg0JIrg8o5tVdGUcCxtiVNYOr+pb1OkZpJuDaIazUyuQFuwrO501weokKr318zhWkTKqtw/yrehRivLAqVm+WcKq6NliOCjnM6Ijqr5X/SywUuVPSi/eaG17Vh75/0/4Geleuk4LARVW7w0bAYtscDQzPJ2+ZehqI40uJtlVruJeMKslHNqr8u6/kX7zSu/2xWfJaSWSHQ968WzzqeWRlSt9LXGGBg3ctmoji8ljpJdTUGYsDbKrVitU3/Gn+BYOTXjss1x1f8A+I6SjnSi89TQ+i+3lHjNKMnL/aeftY0DkpgcXksqx1Qis54mkYu8la12zUSubWc1t6Gkc2qkr2XH7RqDm10l2p8KI1By0zNMvqHhv/07QT41f7zh35bjsOankBy+QbelHUgybZmkZPkX+Y0bg4Ny/wAu76G0VazXdrpYRp1CVn62DU8KpG4mqdPGyRofRvZ8f8OfW/8AgcO2o2UcmjwAV3FG+hBhWyk0lcHk/ppyl/uNQZOt+m7cZSNo5NeJ1fRGhw62DUfwm2XO4A6tmlK5ykSj6zRRp0T4VS/Yebps0ZABTvH+Tcisa2Um0Zflf1G/5UWDLsl9/RfBVs2dEZz+bQq3/wDUaNxHDrfW5NIjXhwA6dvi5LWX1Xxi/wBFoPnRM83fl1jpT4GFOIQBXMgwtf67TzZqJXD5FxpL+pCDymk53GrHDA6xKs1m66tP6X/3ioybvgjcKipKiyhUeh9sKfIaK52J0R9Gs8WeWuiJFOQI6n0W5JMyMK2Ms1EZfl3HbblWxqDz2p+lt6vLua/adYjj3X16nq0zUZcmBoCWOARdXKC4jf8AC47/AEmuPaTpY+j6j+Z9Gzy9OhGAPAA4gjF3OGrZ9WVpl+WX5CTy70aiPK2UV3DfBI7RlmLgUPVUWgohXA1GavrMJFZd2ljZ9EWj03sz/d1/oucum+XsTztGiAYCKIUwn1KIb39F/AiufQyNMr6kVLMAQBADAAAAYC6AMAATAHgASECAJCgB9QB4AEEHF5fW+1tWsnZwdOIzXl5k93MebooUG2SwKDABBIYCYU0RTyAikUOCBIaJJixY9T4zdf3Wim381FDPF9OXfmutHBtXr6GnuK9urywZqXEsee3/AIrU2rmJq8mern6OV5Z9qtYHeVysEI0yiUEADAAgTnMimCNXw/j/AO4t9zUXyV/aefvrHbmPQN8sjx2u46vBcXyEGH5Py/f+VoNqvF8zvxwx10yMT1erlrb8Jv8A/wCRqPPI4d8tythHlrobXIikA5lBSYQAADQU2QJOSgxAcAACYDAH0AQDkCLCHABgA1yChgRxAfABQEOApNARsB0LhBAyBAMBcJAUtgAHL5HHST6gYXlKp7PWrzrE8gsfM2bgRoTzxZUdVZekjrGK6n+nWeZtlc2mlzDK1PAoaxAlHMmi3SSTJWo+h7J923o1yPN15dIvOagBgIA6gZ/kFj6IRXjveNe3R07cnHwZuI8a+Z1ROYAu03KaNRK69FN6cP1NudXaKhGoyvTjAqB8wFUBvABqQrT8K4118Gc+m4968fwPN06QLMyoIAAT4AMCejmSrHSkZaeX94rDTsjpyrm8W29JpvHA3WLHamZZSQGp494NM51uOl9SK8z7kXa9Pq2deRHTxSZqudTaIL9q/mTJVehX0rqjnWo4PJL/AE91x7WIrzOyfdppo6s9OkMrdusTNWPQ7Zzo1MVqKt39Nlzq0Iry20f5WOabOsZq+vMMr9HBySjbj5UlyMVpm+UTWnPUsGcdEqa6BHVov5SCWXxIPIb2rrrXj+Jm23b4h/Ogxa27KcQyrZoADnkRpo+Osq6tH1xMVuPXSmzhWyupXwIPK+6aN6lLLODvxSsSlcTs5t/wVktxVc0/2HLpp6fSxrJ561HLu1MlVQ3OnX0Kw835Of7m3odOUqjTwZqo9D4/DSdVzOVVxebwrV9YEVlaT7WdEbviXjaeRzoj5dflJ8mSLGIs0dYjc8S8Wuhioh5rHTq3wsyRpkaeFpOiVv8Ajf07Lqc6RneXw1VOGBeVUbVwzVSvQUfdSr6HIjAu8XBuK0PG2+dJCo6PIr5askVxabllRqUc6fwMq45UmhqeO1WngzFV6PQ1vy0/gZDepazC6TtAVz6mtg4COe128QK5KBlQJcALV2pQwpu6WQFN9SQKrWArAksQhvBdQKbsKhMgDzAaYEliwiWIDhtAKAJJSBLs4gPtkqBrkUNviEVu0vACtvMBPAKTxIBfsAa6BUoIHEAEoBNyBBgRkKTATYQYAIAAEFIBNAJgHDqALABTyAQDAQDAJCHAUEDXUoPQiJJNhU0gLaciIurwCrViwatrScCKn9qcgI/a5BE6acAXaVJYHSqEDdeQURID7QGkBNVAHWAEAwHADQDgAjkAu0CSqBNLiAwAD//S+zAAAAAAAAAAAAAAAAAAAAAAAAAAAAAAAAAAAAAAAAAAAAAAAAAAAAAAAAAAAAAAAAAAAAAAAAAAAAAAAAAAAAAAAAAAAAAAAAAAAAAAAAAAAAAAAAAAAAAAAAAAAAAAAAAAAAAAAAAAAAAAAAAAAAAAAAAAAAAAAAAAEL6laKbOCDg1/MaOlgsWRcZe49xatXNEoLgu2vunTthuKuvVYoYjX2+90Nyp0rq3oQXgIDyfnHO5s+RYrLZ0c1Gs3OJRBKMyDC3it91us1I3It0fJ7jTwu+9dQljT0N191JurT6Yl1MdVbSiokgircZAcq1ORZVet9q+T2+nt/7e9u2/c3jxMdfrUemrZWUpyjKmBxeX066m11K2WEE0eFiMDpGaCss7cv52Bya9opZrkUZCcHWRlKYNIJA3vAfoW62kx01K0zkoWYGNq/U+rKOPeX7NJvqhBlfefBHWJS+ayhs0iC0qpzwLo9X7e/2ra42Zz6VpHNTWZBi6/wBbnEo4t440nzLErHq8TtGas7hiKr2htehpqPQe1Zt958PlRjpW+2sjgp9AM7yb+eq5IDPeDnM2ywtZze1ubk3EpqEjSKdZTK4YFg6vGPv3umuD1k/2Cq91f6mcK0SMqq3LjSs3yAxW4ZpGd5X/ACxyNQZ9MMEbZLVT7bc3Voop1LSrV51S/wC8aG37SSe+u+HYZ6V6tM86mFUb9r7D5yBjmhl+Tf5lV/Ia5Zrk4dTaKte31c3SPhJYKNZYX4Lsr++puNNH2mv/ADGk8P8A0Geke5yZ56pPMhpPFP0CsJ8zcHH5Fxp15SIlZj/xOjKnW4c3eAObVjsXXWNQctli/WF8DqPpHgK9vjdBdGeftXekclAHF5RwqdZCs3jgaZYm6h6l31NxKp1MnOOBpI5dVwtR8ftwWK5N1KdZ/wDpo1EU6VU7I0PqHh6xsNBfys4dtR1HNQsQOXyK/KT/AJoAyyox9+l91o1Erj3FU9O/OUvxNo5dxnrt/wD06/jBocW4eKX8qNsqNPNFV9I9o1X/AA92X/1Gce2o2Ti0JAjdfLb0ZBhtGkcHk8qmoMnUU1+KNo49d/qxkowKjk3jm8ZfKsjUHIuBpHXs470s02v3kpH1pqFVc6r9x5unQQZBiQU739C3qgMayk2jK8q51P8Aqo1CsyzX3q81Wx0ZZ9sNDTXD7jZVcOt9TNxlBMDq0MWyo+reNUbLbrlpo83bpHR1MAIHVwFjC1/rt6moVn+T/R/6yCPKaK/P1vRt+knWJV+v8+tpJ/8A01+xGmWRZ585NRVeMlRdRuCxHofa+PkNBr+InRH0S2bPLXQiKZEK+FLegVg2NQZXmEqtT/C2vQsR5+1v0XGDsmjqjk3a7r6vS3+JYjjZtDrjgipVtMEWM1veD/32lV80Toj6RfGz5yeTp2hIyCACqxSCxi7p/mWX8zEVk+Yx0Ev50biV5jumu5XQ6MsvioNCWtjbCSohWppKu03knwZWXZo43a6GmXqPZv8AulP8Fv2HLp1j2KPNWklBAkAFVDT4jRXvf0bPqiI59FYYGhekBKOYAAwEA8wEA4AOoAwCAABPAIQDQUwAAagAAUgYvuLV+aukslWY6nf5xz6rDxR7I89BoEcQBhAgmhg0ZoKIZNUJAGMgNIahurWJNXEWmUaHh93/AG+uk38tsGcu46c16U8NjvA8SAtRXXbdTViXBh+S8PbT/M0sa8uR6ePox1yyLVjM9XNcLMQdeRvWMJ8gDjgAYsgIgDs2Wze5uqL4nLvpucvUU06aNFp6eSPH11r0SC966dXe7iqMya08/wCR8q9x8lMKclxPTxw59Vm9x6JHG0pKiend0c1zRLNXXqfH7tbrSVuKzPH3zjtzXScHQ8wFggCQEgGASAwoQDwAAABPkABBmAIAYCAAABthTzAWQBIAwgAXEKjYDopkiBkCKCJCiYCDAgPUDl8gp0p/ADD8iu7a6vLsb/BBY+Y3ZuKSRpEq2jMsZdlWvtYHWM11WX5aRtmrOCDK5RAE4IDgBZpLELH0Px/+20+Tqmebt1dBzUJNAMAQC4gcHkVj1iQryXvBJ7fTby7sTUHirM6MhGhfpJKraNRl1aM9huM10aNnBpirioAAAcoBJwwrT8S196r6nPpuPfRlOcHl6dIfQyp5oBADxAJAno5krUdS5IwrzXvJTTTfDI68LHF4tp0jidKxWhWYMMms4YGj4/ijFbjsszKvN+5VH23lizpyKdNzSpuudWTyILdvnJKsejT+Ssckcq05PIV7tG6zTqyxY8p41t6TT4PA7HTqzyDmt0MGupmrHoNo50VOSOdaR18VnjiiRXldsl2tN4qzR2jPS9KMQyt0PqJRuVn7ankYrUcHkVOjZ9UIrM9DowaKOrQxTIJtS0iDy2/ca11wTLGlnibLvqoxnM0jeZGVZopyUgQV27Jua+qgxWo9lm+qOFdDctGVee9x7XU1a11aLCqh8zrzUrzdUliehhteGX59F6nPpXqNF8OR560o3WMkWuf/ACpLgaZed8thuH6HTlmuXS+o1Uj0Hi23SyOVac3mVNK9GIMesdy9ToNvxLxcZwY6D8svyWuTRmDDTxOo2vE2xS6MzWal5p/kqf4jMajFo8ToN7xUqtuZzqOLzKjVry7RFcm3zNpXoNPHTrHJGKRg6+GpaObNRXb460Wqn6EqO3yP0VfJmYM/TcM0NbQc6UPqZVwt4s1B3bC8W6PAzVb231ZpBmos+7BFRtfmFUuwgTeElEO6SoTcgHdAC72ArXjEKrteQI90qeABM+oD7oCI2vOYFbcsCMwFGQDTkIsTAkgJZAEAWUKiztKE12gQAbUhEHUBOs5lFbRlSVUwBrgFNYAEkDATYEZAUyFKOYEZAGERYBhwAI5AIKAE2AugAgBgDYCQCAaAIAADECSIABoCS5gSqQWVYTV1WRpfpZhHXSoF6onkBJaaAsrpVIJLSSCpxgAdoEYAbrACWAE0wAAgAgAy9AGA0BLtAaoBKAEAAMD/0/swAAAAAAAAAAAAAAAAAAAAAAAAAAAAAAAAAAAAAAAAAAAAAAAAAAAAAAAAAAAAAAAAAAAAAAAAAAAAAAAAAAAAAAAAAAAAAAAAAAAAAAAAAAAAAAAAAAAAAAAAAAAAAAAAAAAAAAAAAAAAAAAAAAAAAAAAAAAAAAAACAwvP2dbV7XGBGoxLXbWOJqRm1z6r5FZ1U7QAtN9rlNp9ArR23md3t/pv3JcLEw1qbf3TTLcUdetcSYrM8nrU19Z6um5rYshXAaYUaz+bEohW2KXNpfiaxY2d97Arqr7mz1rUs8e26lf9qpytajz+89seS2U/c0fuV/i03P/ALAVTttRUXa5q+TwYRpaeKNRipQVFO6fypgcchXXtVNfplGart0vIamyxpq/b6N4f9kYutHbe/dtp17N33d/8VVg/wDwk9VV6nvGu/7tHTpFGs+MF9VZjcljnQoTU5FZZO6t87jmVXLr2jTs+AiMlLE7RlJMoGwPQ+C/2y6tmOlaRyaFsU+IGJfGzKOPfP8AKdeMoQZNc+R1iLIKiFoksHrPBVa2iT5sx0NCIxObRdSKxNX6nHNlRxb9pabNRlkJYnWIskqKrPGV0Kr0ntb6Naf4kc+mo3YOKlYDO8p+qv6QOB8WzbLAs5vb1OkSp1xKivVti1xlFg6/Bru3uiv/ALj/AHDpY9vZzZvqeetERVG9/RZRjtGkZfl7fPVL+EsK4qo2yWpEPhgUUarlt8MDcG/7SX+rv/S2Trwr1KwPNVDIrn37jRfqgMd44GkZvkrfmr0g1ErkrGPobZUa67Vbop+BY1rn18PuVeLda/gbg1vaWPka26f4DpI9s82eWtCGQR1F8lvRgxhNYG0cXk/oquoisycToyhEW0//AMiA4bP5Yzf3GzcgoqsZ6mkfTPD17Nho05VPP007MjmpQUcHlP8AJ8SwZ/EqMTcJvUsup0jLn1lCZoxz61u1aqr/APTr+0K5d5WLR/8AbRqJXPov5oNK+p+M/wBloL/7aPP206IOYcBXJ5H9P4gZTwNMsbeOdZvqdIzXJr46d54tfvNI5tdudXl2pMquLdJV1IWUL9xuMqdLBlV9J9q1dPHdv87PP21GtJzaMCOthpX9CDDaa/caRweTeFUupYlZGq5q/VGxy66j+5u8m6s1CuHeJ1vH8qNRlz5YGh17BJ3U81+8Uj608q/0r9x5umyxMKIIijffouOaK0x7PiaZZHlU/uv0RrlKzL/qJfyNnRHDd/kaaefeyq4tdfPb1NREEVHToNJ/FFR9W8enXZ6CWSojzdtx0YnNQA08QMDWnufVlg4PKONJf1GoPLbRfna08mv2nWJVuvZ21K/0lZY7NhIotq4UoMvRe1//ANQ0emJK1H0O2b9Ty9NgyAqo6j+S3ozKMJ5GoMrzCl1jhVo1B5+0um262f7zqjl3Cbtq24WclHD1NxlJLEqLtOWviEbvg1/rtJcXZDpY+k6mNmzydOiMGQMAmHIVi7n67eoisrzGGiuD70bjNeXw7d10X+J1RlLNNFQ9S0s1gVcHJUq6mUlZdun9T9CsvT+zv90o/gsc+nSV7E81bOCAXQAzAjpqJQFe9/Qt6oDm0HhBodCxAaQDAACADgATgA4IF0KAAAAAAwAIASQDAAAAWLA8r5PXevr3t1w+B6/nHDuuNo9LkUlZEkXSZUGIEsyLiVKOzS6pGOq1I1vOaGno3ppaaSivA5Tp0vKrb+E3GtXuVYT5s1e2Zy5d1stTa37dRD31fVrU8Np6mjptKLNTZt8Dle25yv1NPbV2mp9tKyosLfzEnW1ceas5PTy49Ce3FZmrNSPUeN3S3OinPzVwZ4/py7yuxHBsmA04AzN/4iup8+gonNHbntm8vP6ulbSt22zPXz1rhZitnRzwYoAgCzR0rallWqlsxbjUj1Ow2tdppdq+t5s8ffT0cxZuNxTbU+5qNYcDEmtV5zyPktTeWxwpwR6uPm43pxJnfHO0uhUEQA2Qdfjd69tqq3+XiuZz7jcr1NL1ulauKeJ4upj0QzCk4AJwAABgEANIAmAokAkAQBMhDWICnEBIA6gCAaAGAIAQUAHABYsIYC/cBGzCuirwRA5ggRVC6AGZEAABzb9fl9ERWHvv9vqzl2uSj5hfB4m4tJYmkSUlZdVXGkdYxXSnOkmzSL1jVBl0VrhLAkmATIE9NkpH0DxbnZ6fSpw7jq60zkoCgBoBMDh8hLieRFeT920na14/Mbg8PZJHVKaCL9J/K/2HSM10bbCjRtiujRWBWXQpKgaAaAHiAoQVoeJt+cjHTce/q+5J80eXp0iRhRADAAEwJ6WZmq6kyK877wUaFOljpy2zfFwl6I6Vz6aKMMpJAaPj22zFajrfJmVef9y1VtOvNWg3yrl0X3UT6HSsVYlBEXaGDJVeh02/tqXwOdVRvF3aVqrinAjUeR8e32OVxZ2Tp1hhZp5ozVj0Gzf5S5o51oasYepFeV0V2vUTz72doz0uXIMLNLMlVuaP6a64nOtuLyCnSsvQQZWWB2jCU4AdW3Midk4wz4AeX8pV/fuucGmsHjbNXXKQV6G2OPArCuSodWUCCuzaOGvVGK3HsquUnzOFdElijKq9fTVlD+JYPLeV8U9u/u0XyPM789JVnhqTrKOCL0y9Jt3NZ6nnrSrdKSDnT+SeppGB5lNa6nPtOnKVxacSarMb/iZiy9DlRT5qrelPJpCNMRZnVG14h/PjyZz6F/lF+Rf4GYrzyak7RG14lzqJ9DHSLfMqdB+pmLGFU6K3vFuZ9Ec6jl80saMRXBouLSbqPRaH6dfQ50YW5TWrb1NxXTsLfMnyYrLQ8nhpY8zCxl6bxWOJtWztWnprliYo4LOLOSwdmxulYlGm9/pbdRZzPBECr5Wuo+2lM+YwdS1FZSTFhOybCq7XAi7p5gPvhFRHvAXe1xxArdgErANsCM8Qht4hUWBB4cQE3ADxAlUCc8QH3ACswJqzYF2mios4YlQmiiD6ECVoKEQDAg0uICaxIqNgpcIICeAA2AMBYAQYUSAuPQBADXEAAAIvOQBvkBEAzAJATAJAQDAEAL9gDIDLBgEoBp8AHLyAYFlWQ1NYA1bVhV+mgO7SWREdVaqJILFSQJKkPEKkqgShADAUQAmgFGACgAkBoBgICSQDSAlAEgFIDwAAGB//1PswAAAAAAAAAAAAAAAAAAAAAAAAAAAAAAAAAAAAAAAAAAAAAAAAAAAAAAAAAAAAAAAAAAAAAAAAAAAAAAAAAAAAAAAAAAAAAAAAAAAAAAAAAAAAAAAAAAAAAAAAAAAAAAAAAAAAAAAAAAAAAAAAAAAAAAAAAAAACkAAYCAwfPOdRdERpiWzwNRzrn1fqKKnyAzNTf32+rasSpyIuOrR8noaji3yvqUx1LUq/pafVBEpbLiaCjl17RYCOhZPUonl3KehofTKvBRioONaSMq5N34za7xRr6dbdWsf+0B4/wAjsabHcW0tJ/Jwk3Ga5WbZc+7a7VIVxO0PEDg3fkdfQu9PTs1V4mpDXI9zqamNrP4m8Z0+7uzGGtXwnzWv6EsNbPQwpRzImMnct/cbePEquLcNLTciIzK44tnaIT1UsMyohbUs/pwCvVeCq67RJ8zn0rQOao6jijfQDFvm2UcfkbflJdSwZPVHWMpyURtlHNoD2HiF/pNN8Ia9cTn0rsaRhRbJrmmQYep9dkuDKOLyFktPE1EZFf2HaMLbZQUVuXaOqCvS+1a/karefeY6Vt5HFREkVl+Sf5sckiwcTwWGZtGBevzODcZqxKF1Kjn1fmc9TQ0vb6/1uiuVrP8AYZ6aezeZwqkgOfftrRa5tBWQzTLK8tCusIwNRXJXmzbKvc/TZLoWCvVqna+GTr+40N/2fL3Gs3y/YZ6V6g86giubyH6MdQMiDSVleSc62HI3Ga5kksehoUa2d10U+hqCjcuHdLiqp/A3Bs+zq/6/p2snVWPZvqeWqEQR13+Xb0YGE8jURweTtCqmakGd0Noqt9em+V5/AsHFa0JPnZm4KaZ4fxMtR9P8Yu3ZaC/kPN03HRJhTlgZ/lXLqviWDPeD+Jplh7jHUvGKk6RFGs5q5xNI5derq9VWz7Un/wCyVXLvX87X8qX4GoivQwskyj6ps69u10a//bR5uvLcXQYUgOXyf0VSfEDLeLwNMsXdYalv6jcRxblTpvrZI1GXPuMFrtcqo0rj3a7dVxl2V/caiWKdKs2RR9L9rv8A8uq+dmzh201Mzm0YFetjp2XNEIxWaRn+Tf0fGSwZOvPb07kdEcmvLpr1WTulP/tFhXNvX87X8qNRHF3cDSO7xtfzaz/Ei1H1nUwfwR5OnSImQyK5/IYaLjDEKyLG2WP5K8a1vRGolZrs3rVf8jX/AHjaM9r8nTf8zZqDh1ZdrPrmbkRGrA6tvi5Kj6tsVG10Uv8A6aPP35bjoOSmAJ4hWBq/U+cssSs/yX6a5NmoPMbZfmayWaUftOsSrNZTq0X8n7gmMizNxCSkotrio6hHo/bGHkNL1JVj6C83B5umoaMqTQENaXpX9CDDb/cbGT5lwp/lZYMG77Vt1yb/AHnRlx7vB6qXBwag4nibRKuAF+k8PiVMb/g13b7Sjg0Toj6LdzZs8vToU/iZUwhJKYQGJuHOpb1DTL8yp0ar+dGoleVtLrubP/NwO0ZZiWKKiWtEgRNRKuo8kbjFdmi5bDL1HszHdJfyWOfTry9ijzVs+pAJgMCGnxAr3v6Nl1QHNt24NDoSCGsHiFGYDAJAHyAGAADxAAAAgAAEgAAiAD0AAFMoCOtqrQ076j4JlhXj7OWe7iY83VXrZaltF66XyLCTXszjmdJyNamE6xmXTFunt7aid6qUszN6xZNde08Tq7pO9Vh1wOd+jfos8VsKbi966uCopwMXtuctDQ8fs3qVdNSbTKWHA5XprAqV3XkLu6mmkk38Bqs3d+R1tTV7q2dap4JM3Ijt8o/v7XQvZfNaFJiqfnN09B122m4XZizUmorvGl4qieDu5LJ+lrDseqPPSUGkaPht19jV7W/ltgzh3G+a9HP7Dx2O8PqZULmAAcu98fp7tTEXX7Tpz1iWPObnZ30L9tlB6ue9ceuXO0dnMRJLTHo/EePWlX7118zWCPL3278x17veU2le/UzeS5nGc63rzO83mpuru2p8EevjjHHrpzLOTs5UNlQAEgEgOII1G74Tfyv7fU+B5vpy7TpsPDE8tjoUEUAEAOAFM5AMBPEAAaxAAEAwABAABEANIAAAEnGQBIVJYgE8AEAgI2wA6K5IgbIE+hQcQoIggBgc2+n7LCxi7lJ6OompmjCvlt83PM3yUowNspVcliV16WOk2dIxXRR/kpcjSL8eyrXEM1fW0oCSxzAlIDph8Ase/wDD/NsqNZHn6dXYcgwpgL4gDA49/hWQryvuv/ZRyskag8I1xOiUFiLdOUjpGa6ttlZmmXTtngajNdCDJ555AKShMACuzxsLWU/Ax01H0Ov015QkeXp1iUGFAAAMB8AJaWDRKsdVc4MKwfdtZ26fKyN8txj+Jec/9MDs5dNOuJlEuhB3+PbmJxMVqO2zMqxfcSS0at8zcVm7X9NHSua8yLNLmyVXodLHTT5mKqvXwq30ZI08js1Frrq/2s7ROnSisJ6eaMrG/sMdJs51pPViPiRXllXs1dWvK7O0SrFiHNPTwZFjc0ZejVmK25N+p0rrLCSQZKyk7RmpLEMunQefoRVmWBB5nzKdde0dCtq9g+2yjmVK9I1Ac1WRoCK0FmB1bV44cGYrUezpjSr/AJUcOnSJq0mVDeEAU6ukr1dbZPMsHBpaWntbtUWfE3qY7traVhnJgG4jt6iDK1fJ6Gj8jm1uSNyMue/jn5HVWpedNRgXcHJuvGX2jlPurzNauO7w/wDmT5GemcLyy7tB8k0zMVhLL1OqNjxTjUr+0xR1+Sr3aN+iMQecSg7DW8U4umjHQ7PLKdu0zMV56jxR0Rt+J+t14NYmKirzMRVZPEkWM7RU2Ruj0O0+bRT6mKjF3v69vWTUaWbLC0dRUavkv0+hhYx9Nw4eZsbOyc6LXGTFHDruNS0Fg6dneLT0wFFm6zT6Egr07YyijXpquuBmrDeoTBB6nAKi7YADtgUEhBIEWwEA+4AQUSBFuGEQmQDMBpcQJ1YDTAajIAhoCS5AdOk+BpF0xgyog2QV2f4gQwkCUgDxATwArbIpMgQCCh4BSyxCE3+AAFLoAARAYQAR68QoYCYCAQAwFmAZAJ9AHmECQDiMAoAafMAXQAYDTfQCSIJ1UYERNAWVwA6dJNQ0F12aVoIOulsCC6rAskKJATfIAxAAGAmgFACgBpASaAjAAgJASQDAcACACqAP/9X7MAAAAAAAAAAAAAAAAAAAAAAAAAAAAAAAAAAAAAAAAAAAAAAAAAAAAAAAAAAAAAAAAAAAAAAAAAAAAAAAAAAAAAAAAAAAAAAAAAAAAAAAAAAAAAAAAAAAAAAAAAAAAAAAAAAAAAAAAAAAAAAAAAAAAAAAAAAKQKdXVayJquO+pZOU8SauivkNSriyT/YXUTXldKYunUpjo0t3o6uFLJ9JCMjzqjUT5ojTFvgajnXLrP5pKK6p2aSzbhGsHF5PwW+0NR6mro2dbOZr8y/9kw2zapZLNcGEauySqoazKlduWBWQUcW6c3aApT4AbOz8hudpjpXhcniv+yZsVsbf3TesV3FJ61M403NHf6GtprVrdKr5smDynmrK+4tauNeBqJWazbDm3v0kVnyVGPvLJ6zWR05RWjaLEEbHgc7vmoJRsLocWtAGPrubtsK4d9ZrRbrhiWDF7bTi5R2iJ1SQRO0pSUj13iVG1o+aOXTTtMCGpLpaPUDEu5clHD5OftpLmWDLqup1ZTqyojPPg5LFj2Xil27LSnkcumnYcwnk+MJgYN8W/U0ji8lX8pRm2WIylnDO0Ra7cAiDxjn3p/gVqPT+1q9u0vPHUZz6Vr4HENYv1Ayd/L1XPQsVxXfyvojaMLDGPgbjNWJRgVFLUtVfCyf4FGj7ZbtvNK39TJWo9gnOBwVLqQcvkH+VHUqsi2JplkeU/VT4JGoVz0/YbZQ1saXXCF+8oq1H3dzbx71+EFV6P2dT59e/qjPVV6RHBTIrk8lhpKeLAyrI0MjyDnWfwRuM1QlKbNI59y8L/wDVr+01Ilc2s38z6o6YN72Wp3upb+Rs59tR69nnUQUQ1/0rehBiWNQrP8pL7PVwaiVwcYNMqtRw6NZqSjjv9NFwmx0g5tNzZRzLhr6lsl27XRX/ANtHm78txejmoAzvJ/Wl0NQcCzRWWDqtp26M6RKq1vot8DWpHJrp1epxjtX4lHJuFj8F+42yW2hamBa1H1bb4aGlz+3U8vTayOBhSfQDj8lhSr5P94gzHmaZYu7f5tl/MbjNce6x02/5kaI5904trtZd1Sq5N7H3bcflqv2GoVz6SxwNMvp3tpR4zTXNs4dtRpQc1CIqvcfpX9CDGcGys3yWLp8TUZrL1v8AL1tBtHHrYV165fOl+BqFcO4tFn6I3Ec+BRoeKXdq1T5r94qY+sauNvh/geTpuIMyoZFUb79B+qCsi2KNssbyn61vRG4M7U/WUZLTf7rFRwOsaOin/E3+JYVwauN7LqdYwglBTXZt1MpBH1bZqNror/7df3Hn78ukXyclNgKJ/ADB1JksKz/JuNOvRv8AcaWPL7ZNa2u+eX4nSJq3WbtuKrgtN5ejNMse1YNRCrCNC6jA9F7TT/4jpyTrwkfQ7/UzydOhSQBBDW/Tt6BWG5g2jJ8y8k/4GWDAeNtCr4PE6I5d2sdVzh3f4lg42sDpEGniVF9P2hG/4Ff6+i/mqZ6H0W6au5zk81dIDITAeTkLGHuFF7LqyRWX5dpaNP8A8iNweVu+7T3LXCP3naMM2jykqHqLECE8DUSrqZI1GK7ttZS10NMvUezcNyk8+2xy6dOXr4PNXQ0QSQABDTefqBXvP0LPjgFc+isEaResMwGuoAEE4gNBTyAUAAAwAAYAAAAAwEgGwCQE0Bwea1ezbfb43f7DpxP1K821LPb4jz39rb1o0fG6VON7See39dJC0NlttpRau9eNsqlvS4e62m23Gg9xtU12Zok6MW+Lpp6eytbV+h2x9CdXVkXbDf8A373dVGlpVwXUxiuXxkrQ19VYuzhfEov8X4xaNlqasd2aX/eJVcey8hXS3upe7+XUlM3OWddNvE7ZX+5bUSpnAHHvfJ01daiqvydNqOpqcazenH5Lff3es9VKFEJHWcOd6Q1d5qaunXSs/lrka9T2c8HRimECbTkzY1HqvH7pbrQrdv51hY8ffLvzXXLODoM8wF6gGQRXuNvp7mnZqfB8Tc6R53yHj77a0tTV8T089ud5dHh/Hfdv926+Wv7WTvsnLT3/AJOm0ULG/LkcpzrW481uNxfXt3Xcs9PPGOXXSk6uVElCxKH+8AASAksTKxLTvbTsrJ4olmtR6vYbtbvSVl9SwZ4++Xfmr/3nFsyAAQDxCgAYAEAAswp9AFkEKAAAAYBmAPAAQBhmFLMIcBTyASUgAEbZAX1xqiBkCAJAEAAElxFG8X5T6kajG1cNLU59rj8Cj5ZrLts0uZqKijSJ1TKldWim9NwdIxXRT9JczbFXKexJhlbR4KSiwCSYEkpyIse88G3/AGVOig49usd+ZwUwoAHAAFcfkJhfEQeY9z1nY2fVR8DUHgWdEpJliOjRcp8zpGa6do8GaYq3QfaaiOmrkrKQArcGATIAgOvYNfcXqYrcfQtHHTo/5UeXp1ixGFEAJgEgDaCp6Ti0ko6lgZVie7FOznlZSa5WMPxETHRnZjpprqZRJkHfsMLuOhmtR3swrE9x1X9t6s3yrN2uOmnlwOlYq/gRFmnmSq9Btoekmc61hatZTnqIseQ23y6l1yZ1hXRGIc06YMixveOc6XRM51qVbqTMoivLX/3Gsv5jrEqVTVYWaeZmkbW2/R+JitKd6k9OyeUMisXTy+B1jFTXIo6dvg5ILHl1IPOeax1+rLGo5tip1FOSZSvTO0rq1JGVTNoGVQQdO3wTM1Y9doajenT+lHDp0joo3HQy0VrBUW5q4CODdfUjcR07OWpIHusnxUEV5v7b1Nyl1/YdozWxo2UpZGKOrX0lqVxyMNOHbbZ6Go0smXUU+Ur+VYqPPfuOkZavjXGpV8DNRo75TpXXNMwrzWbOsGp4z66epmjQ8n+jbjgYWPOVwcHWDZ8U0r5GayPNfRVc2ZisvQeJ0o39ljopPnicxj+Qw12WKltLQ1HMtStbfqdG3oYIw6WUnRW549TpRx7jFRxblzqtFir9i/mSJU1du2liSKq0rJuC0aSbwnkZVKQE2AZAKZCn3YhAAmwFIBmAJwAnYBZgRCmEMAl8AJSASA0wJ0xCOnTSgqJd3wCk74gVuwEG5AcxBRNMgi5yATeIESKTQEZAQBIUgGgFKAGEIAeACYAFKAFACYB6gIIUQAAJoB9QABgEoKYDASRAwGBZVsgmgiyoHRpWj0IOzR+ZhXdSrRBdVQAwoYCYAANgEgNAEAAAmA0wDMBxyAIAa5ANAMAKAAA//9b7MAAAAAAAAAAAAAAAAAAAAAAAAAAAAAAAAAAAAAAAAAAAAAAAAAAAAAAAAAAAAAAAAAAAAAAAAAAAAAAAAAAAAAAAAAAAAAAAAAAAAAAAAAAAAAAAAAAAAAAAAAAAAAAAAAAAAAAAAAAAAAAAAAAAAAAAAAAJko5NXOSNOa1G3ORcRz6idG3bLmBXaLy05Ijm1aLMopvZxDcxzLhrnvLyKy49VNPEoWgu/W0687o2PoayOTTg3vhNlvl+fpVb5xFv+3UDF1/ZldN9+01bKMe22K/7YGRarrZ1soaeKNyso/AI4Ny5syjmtfsXcuAQV89RV+ibcZeBfVXPrea1tSe3BcjXqa5a6tndNNy3zZfU16ak9q9DnYabCOLfxCS+IHDKTNDG3bnUb5m4yjR4GkWcMXBRs+32rVu1lJnpcbCU4nFcNPEKwtV4v1A49640m+CaNQZExJ1jKdeZUOy7liB7HxijbUU5I59VXWjmqrWcadvQKxrdCq4PJ/RX1LEZlep1iLK1lYBEbKGlzko9p49RtdL0OfQ6TmqOp9FozgKwm1Jplw+RcURYM2p1iJtwiipNSl/Mwr1ftyqWzlcbNnPpWqcw1gwMjftfdt6iK5NRxS74w4NIwKw4OkRZ1RUVPG1Y4t/+I0NP2tWd5T+Wtn+Jm+B6441UjKuXyLjS9WVWQzTLI8lWdWHlBqCieRthXqxHxX4GlVWxaeGNgr03s9fLrv0MdLj0Cx9DjVw4ghjj8k506rqVWa3wLgx9/ada37DfLNc7yNsqNyu5Xji0ag5dRYO3OyRsek9kqNzrWf8AC1+Jz7WPVTJwaPqBXuX+TZ/9P4SDEag0M7yedF0ZqFcNlLwNsOezXfT4/uNDkX00nJJ4/iaiOfSq20+RpX1Xap/22j/+Op5O2otMNB9QM7yn6iXQ1EcHEqMLVSdrepuM1TrOaWji0aI5t0pesv5lBpXLvPm1r8sDcZqva/Wn/wBJLUfV9Nzpab/kqebt0lSk5tGBw+Ta7apcX+4QrNeZplibhTqWfVm4lcmvWVVcPuKSkc26Sstx28b1Nwrj3jnVtHT9xqJXPpNq2BpH1L2/WPHaPxPP220MTmpyQVbp/lW9ArFuaZrO8k4dGuTLEZeosKzzOg4dy2q6r4fciOpqI5N4o1LLhCX7DcRyxJUafiJ+/T+pEvg19W1M/wAP3Hm6dEYMKCEc2/n7PxgKyXibZYvk3GrdLkjcRnWcazn/AOm2aHBesaWlPBv95cHFq4NxzOjCFcyjs2ixfMD6vtk/7fSjhp1/cebpuLTmoQAswMC1iwrg8o39ujWbt/gUeV2133avWr/edoi/dU7daqXHST/FFTGTqKFjzNxEE+BVdGnyIzXpPaX/AOoafoTpY98+p5a2OhkGTBEdd/l36oNMK2CNRlj+aq//AGWagxGotoc7NnRlxa7UaifODUK40jaCkpso6dPBTzKy3vb0vf6TfGyJ1CPolnNnJ5K6gyB9ACuYVh7h/mWxxbYhrM8vH2q/1o1FeV1FhuIyeP7TrGGZWuKfM0h3wcFRFSUq6lcEzTFduhVJv0NI9T7NlblTn2Wk59unL2GR5a2ackAANAR08n6lVXvsNC3qiDn0XCNIvUfiBIAfMBQA0gAAAAAAYAgAAT4AIBgAAAswGBg+f1W9aun/AAV/az0fOOfTKSlqOLPTfDlG95GK22u3eSxZ5a7xR5+lv7ni6wkixKntk9psNW18HqfSh1dIe/S0tho6eXdiST9LVOy3Gno7PWbsvuWwS4wbsTVfj/LLaaT03XunFP8A8RfRn2ULyustR6k42UfD+U1Pmze3E7YydZzjGiXJfU0ZFxNReBQ0pYB0YQ4IppSQaXhd19jVdLfRfD4/5Th268vQvDA8bsHjlmAscighvgMDsmvqw+IwV6uroOjrrXr2vOX/AO6axHFvfJV2uiqbbj9LWRvmJXn9XUd23Zy3ievnlwtVeh0cxICkBgCKEkA4IGsAokK7PG7x7XVTf0vNHLvnW+a9RKslauTUo8XUx3lBhTAPUKABhBgAAGYDWAUARCABsBQwGAwpIBoIAEAIKFmAyBMCNgLtP6UAyAAEgDIoWZAFRVu/0mvTEixkNTPo/wBxVfKtdRqW9X+81FQxlGkSTNRK69BNUsbjDo04en1NxiraNfaTfAuIu01gmMRbEFQLoRUqPgFj3Xt+3dsat5ycO3WNM4tAgYAAsgOTyGSCvM+5Ku2w1FyaNTyPn+pmzrEoWJUXaC7pRqM10bfGYOjFdOjXuZYyv7UkVBkAcQDFATQF+0/Ur6mOmo+iaC/Kq+iPL07RZBhTAMGAgDECdH8xKrqzcGWmR7mqns7JmuVkec8Paceh2rPUbCMMGsuoHZsV85mtNBuDKsn3DWNq/VGuVY+0/TSOlZrpgyylpsVXotq/y0c60WpwIryOko19VfzNneM1fjmRlKj+Yixu+Naem1xnI51pdqcCK8xrKN3rLk0deUp1fIrCzTzTZCNnaOdLAzWkNyprZdGZgwaOKo6xKsqyo6du8TIuYHnPO1S15XBGo1HHsXGpjkxSvTp/IvREYtVs3AZFU0wLtDJyYqx6rZv8mn9Jy6dY7K4nNUdS0BUK3wxLiOXXUssR0bRdqfqS1S3bmsiDI2unO4suNas6ldFLNMzUd+hqdyhmRK9V9RFZnksdC/oajLzahwdGWn46zV6+pmjV3WNbejMLHmGoccjrErR8c0r1b5ozRq+QU6V+qMDzaZ1itbxX6inkZqVPzWGkuaZmDJ0fq9TpRv7BzoPnOJyoyvKfrz+JqNIbP6karLb3GOg28u1s5rHn9O2UcTZW54+3ytLgZqOTe4avqIq3Y2+fDiWov3n0ySK56XnDiWo1Jwx5IyqP36LjiME63VlKyIokBNyAJgNAEgLIAkAAiwDMKACABBEkwDIAkBphFlAOml0UFmn0ArdgINtgOYAQEkBJYhTaIINARtkBFqAEAgpZAN9QhMBMBYgMAYUvUAaAjE5AEBEW2AAJgPABAIBoKJAYBLWQBIEoIEkBMCdcwiaxw4kFlVGYHRprHEK69BwyDQ0XPqQXtBSjEAAQAgEAAPoAAAC6ASTAlXECaAAEAyqYQAKAGB//1/swAAAAAAAAAAAAAAAAAAAAAAAAAAAAAAAAAAAAAAAAAAAAAAAAAAAAAAAAAAAAAAAAAAAAAAAAAAAAAAAAAAAAAAAAAAAAAAAAAAAAAAAAAAAAAAAAAAAAAAAAAAAAAAAAAAAAAAAAAAAAAAAAEW0swI/drzJq4a1EyaYlJpAAwACNmSjm1BGz09LuUs0lWW2+nbNEZc+t43TvjXAgzdfZW0rRZuCDk1dJrqalRy3qVHBucLNFFHd8yhxGKA9BtfcO40UlqpaleeTIsau39w7XWws3R/zLAjTSrqV1K91GmnxQR4ffPu1bPqWJXOs4NsM3c2fe1yZFcmtb5bPoUYq+ZydIixNm4yu0X89fVAeprgoZyqn6GVjh8k0ml8QrgmLIqMTd3jVsjcRUtSzwOiJqvcsQPR+3lGlZrCWc+laxzUrOMegGJqZuClcXkHGlHXEsRktydYidGki1Ba0ZcGFe02NY0NP+k59K6Xic1U7pxpWfQDGZorO8m4qksyxGekdBZjwKiFXLlge42ijb6af8KOXSrzCq9WK6dn0Aw7JSaRn+T+lGojOpyZ0RY0EUtY1+Jpdeu9t4bCnVs5dRWpEnNQsyLGNu3OrYDk1sKWZYMKi/edYzVmJpFNn2Nc1LRobPtOf7zBf/AC2zHSx6qDip8CK4/Jv8tepYMtrgaZY/kH+c1yNRKoShQdNRDVU1SXG9UBztxZc+9r8DSvVez0/ta1uqMdK3+B51AHH5NzWpYMtqY4mkY+8x1rI3EqmITk0ijcOE0s3epqKp1ku2/JaqS+BYPReyv1dZ8liTtY9QoPOprEiqt3P2begGK+ZpKzfJz31T5YGolchtlzXjupGcWLByXXbWi/lbZqCjSeMdDQ+raSddHTXKlf3Hl6biWBhQwMzyn6vwRqMuJW7cSjD1Hi28IcHSJVOo4U9So5dSyddWc1esfEquPdP57LN4I6RlHaJrUUdPwko+sUUUolwrX9x5e2oaMNBAcPk3jVdBFZrmTaMbcJPUsnzZqI49eEk+PcaHLr2a09RvjqKTURw7pTez6YG0Q0fq6mmX1LwWHjdFep5u247zk0QFe7/RtHIKxLc2ajNZ3klFq8oNRlm6lZVEs+40M/Wt8mpyd0/ibHLvJWrec8P3G0c6LiNPwv8AuKf1L9/aTofVNX6sc0eXp0iKxMKYHJ5H9HHmVWTdmmWN5H9e6fQ3EZ+H3rN5fZZscNtOdLQ498/sKODUcNrqzbKFc+RUdu1eMCo+saPy6GkuVEebp0iZhoAGWK5MgwbZmolZ/lf06/1QWeR5bZuLarfI6o6Nw41u5f8A0lX9gxGO8a4nSIgsyi6mQZen9oY+Q0/iZ6aj3rUnmrZmQEFeuvy7J8mFYdsjUGP5tKXwihuM1i3bVtt/1joODc4PUnH5ixK5H8uRtDRR0aSwS6ljLe9vL/XaT/mX7SdEj6Lf62eSuoMg9AEFYm5X5lucsQrL8r+lVfzI1B5WzfZuLen7zrGWbxTNINX6nJUCKlXablQaR3af126oqR6b2X/uV/RY59tx7GDzNjIKAACGnOIFe9/RfqgKNBYfAqOgBgN8gEuYAAAABIAAMAQAwBMAkAzAGAl+0BwUOqTeLw4kHkt/rfe173XFns+cce6r26q9Wqs4UqfQ6dMc13+d3Fdbc92m5rVJKPQ5zlu1bo+e7axq0V2smxfmezg33kdTeWXdCqskjU4YvTnvrXulW7bSyngdPVn2V4lxNNMoEihQATOABEAADdPxIJLTbcIzelx2aHitfVeFHjxeBzv0bnLR0fAKsPWv6pHG/R0nK7WrsfGxNW7PLiyb7L4VanuDSX06bb6sv+Sezn1PcOp/kpVfianyT3Uann901Csl6I1Pkz/oo1PKbi6h3t+JufNPdRfW1L52b9WX0Z90VacxecWdPTX2FdXaU0v89ayjzW5XV5rU03Vw+GB6ubrj1FeR0YDQKQQSA0UGLACYBA0NRxAZKsrc8J5CV/b6j6o8/wBOXbmtk8ljqERoADAEEABn6gAAFNrABBAATxAACQBuQGAdQABZACCiQAAnmBFgW0c1QEsiUBAwABAGYFW5/RafqRWM5x9GUfL91X82/q/3m4qg0idViVK6tCOyx0jFXbePtHSMVdRTSCo6NPCoRMIkiKEKse59vY7NdLHDt1jURxaSyICACAEBy7/JCDzvnv8AZX+BR86tMv1OsSj0NC3RlPA1Ga6tthLZ0c1+2eLKjpmSoTAdMAHEgGKAv2f6inmZ6bj6JtnOjT0PJ26xaYUIB5AIAAlp5kquoy0zfcinaWS6F5ajyviVDS6HesdNucTDAA7NjZd5mtNJ8jCsrznzbS3TE1GmJs3NDq511oyiSiRVjf2bnSU8IOdaT1co6kHkfp3eq+EnaeEq2ZyDKVViQbfivpfVGK1rp1VK6mVeZ3P+91V0l/A7clKIxKwnpvEyNfZqNODNU9wm044ozGmDRYfE6xmpVRUdO3+pERe1g+Bmq8/59L7tX/KajbO2zmyfU2len0n+XWeRHMrFWEU04wBq3RZmtR6bx9p0KfsOPTo0KXg5tKtZ4SUV0t8AiNueZRfoYIiq91iiwZ/j13bjV6I2h3TTAt0dVrEzUdqffWUZWM/faf5V/TIqPM8cjrEaGw+qvOTNRs7mKpvoYI8s82dYO7YP56vqidDa3abpZc0zmPL1wZ1Gp4xxesY5meh1eYSeg55mYrE03idEb/j8a2fP95zqM/ytX91PoWNOfatziaqN3Wx0XH8JzJXnatydFbXjbTWxio5vIuNWVxQipbK3zVb4lqOzeuKT1gyrk08XgaRo3c0gyrkTxNDu0VNTAm8QpZAHqAN8ABAPAAATAQUACQD7ZCHACYBEAMAAknGQRNOGBJXwATcrqUEkUACzAsSAkBICDYVCy4hEHzAi+gBmABQEEAEAGACAQUNQAo4oIAE0FEcwIsAhgDwzAXUAAIAACQDiAwGuZA8wBATWAE6oiL6wFXabcEHTTgB16TaxA7K3kgk+gVFgABIAAmAIAbkAmABNAPACdVIEwAAAZQFAAAAH/9D7MAAAAAAAAAAAAAAAAAAAAAAAAAAAAAAAAAAAAAAAAAAAAAAAAAAAAAAAAAAAAAAAAAAAAAAAAAAAAAAAAAAAAAAAAAAAAAAAAAAAAAAAAAAAAAAAAAAAAAAAAAAAAAAAAAAAAAAAAAAIAAYAAmBxbzU7XBmtxz11lEkQ67joRYuru0syaY6Ka6tlD9DWpif3UXUwfdqXTEL6q4EFFrTkai66dH6VBalWkQAQvRXUPEDG323+3aEsHkwMvVo8ioy90vm/eEcrt2zbOMQLNPyG3tV/NFlwKKtby2nWa1WP7CyA8f7g3ujqrT0bxRvKMDXqa79XUtq2d7KGzOJar4lRk7hzdv1A5dw39u3oBjLgzrBapNMrtsvzaepUj1Vckca0eRlXB5FxaOiCuB4ljLE3HzXb4nSCFcTaJoRHpPb6ddvbqzPStSOZxUrZN9ArD1MwVweRt+X8Ua5ZZi+ZnaInVSUJLFJ8WVXuNrho6a/lOPSrTCqd4vybRkQYzcZGkZvkrZLM1BwVOjK2qlkEKF1Xu9GqrpUr/Kjl00mYFeu+3StbkijDsmsCpWf5WzVKpc4Ncoz9NHRFlngEUxjL4SaHsvArt2Gkllicu2mgc1CUsgxd051bLqVXJun+XaHwLBh15HWM1ZEGoiiyxS6N/gUbvtFTuW//ALJjpY9OnKwOCmFcPlZdK5ZliVmPFmhjb9/nWfwNcpVfbCNor1Pl7bc7pf8AeKKIxT52Zoer9oV/0+rbnZHPobpyaAHF5R/LRfEkGYaRi7rHVu+pqJUFl1NI575tv/LesG1UarlNLP7rbA9L7KxtuL9EidVY9MjgoAp3jjRsQY7yg0MzybaukuRYjjmHJ0YU3jvrOXZb8UWK4ruVRctNs1FVbVY1T4/+ktH1aia06LlRI83TUMyEWjM8ljqr0ERxWwWBRhWUv4nSJVeovl+JpHFqtKt5wi9Uyq5t4vzLpPjmajJ7FJ6ql8UWrj6tiq1/pX7jzdNQGFCYHD5POvRSIrOalmxh677rN82zUZrm164UfO+K9DSOTcLu0tSOOsjUSuHd/Nq39ToiOhX5io+peFw8for1Z5u2o7YOdbEEFO7/AEbBWNfHE0yz/I/XWf4SwZl3lOUnRGfrqdO8/wAa/eVHPv0vvakc1+43ErlKjV8DjutJc7oVY+pav1s83TaJgEkHL5J/kr1KrKeJpGH5H9W3wNxHD3Tq36ab/caHFfCm2jNJr8WWDOvx9ToiNHjiVl27XF+jQR9Z01GnprlRHm6dIlBhoJgDxmOREYVsZjmWDO8r+nRL+I1B5XawvuP/AKZnVF+5h6rh4fan9hUZLTSNxEVnJRbRcwy9R7Pj/iFEs4ZOlj3ls2eWugMhkFe4/St6BWHfobgyPNKJfKhqIxb4W20f5Zn4PuNoz9Z4alublfibiOJt8TSJ0fApV+nhhzZWa9D7cn++0/VE6I+h3+p+p5K6l0MhyAVeIVh7j9S3qxEZXmLRo0a4XRuDyl8Ka6XNI7Rms6qbtJUTtV2ZRbpbbUtkiprq0dhZJNhmuuujWj7rNJDUei9oamnfedtWsKWbxk59OnL1p52zkBdWUDMiOmomCiver8h+qEVz6Cwk0joQQwp/+gBPqA5AAEAQASAAAA8ACQCQABNADQQfuCq91qfa0L3fKPxLyPI6jcrme/iPP1UZeZ0xzJyxhuiQhSVBiA+IaCU+hA3Cc5gJY4gPtbJos09G+o4Sl9DN6XHfoeE3Gri12f1HO/RuctDQ8Fo6f6tnZ9MEcr9W5y7tLQ0tBRp0S6xicr1reLO5vNmdVHNwQYHn9Xu3DX8KSPT84x0yWeqPODSaQQANNhF2001qatKvi0c+66cx6+GnC4f4Hh6r0SMjzWyVq/fov6kjpx0nUYTTTPZK89RZpkACAaUgRyKCWA0gDMA4AS07ujVq5oxZrUr1ex3f93pK8Y8UeLvnHo5roOTZogABsA6AEQAwogAkAASYBAAEJoBxAAAwAAmQABBQAMCLxAu08ar0AlBAECxAcALIAQFe5UaTIrG48zQ+X72rrr6n9TNRXPjJoSq4KzXVoY1fodI51foP8tpG4yuovkNI6NFPtRBYgiSxIpyq5hZHtfbLT2ULmce25WtVHFtIgMQBgGAHLvvo/AK895r/AGepblUqPnN6pWg6wqK5GkW6GZqM107ZzZo6RiujRXzuCsupdSoeYUoxCHMAEgW7ZxqKOZmt8vomxc6FG+R5enWLzmp9ADMAKEwHXNGVjrjkZaZ/n6920tHBF5WPJ+Jt80rI7s9NpJGGDA6tk/zESrGpbqc22b5lTtNSORrnyMDYY0OznXXxMiVMyVY3tg50mc60tupgivI6ny7zUS4uTvEq5LHEjATacgbfisn0RitOrUwxZhqPNb6qrv8AUfB1R15KisVJpzTpgyDX2OOm5zyMVU9VS2ZjTArh+LOkZqSNIv2+NkQdFlEwQYXnF89O7kI1GTtXFpeRseo0Z+1V9CaxQ2aiF1KBAi3ScEbj0PjNSdCqXBwcem40avBHNtHVntcAc9bTmXEWZkF+n9KCqt032t8hBn+NfdudR9Dojo3NIePEzBXRFo7dB/LBhVG+r3adlngyxl5STrGa7Nj9UE6G7rYqHk0cx5bU+p+rOsSuvYuLL1JVbuvjV8MMDmR5fi+jOkGl4xrur6ko7PKKdG3QzBhabxUHRG743Gr6wc6kcflvrT6Dlty7drI3Ub+eko/hMDzeTNxW14q2LT5Gajm8p+oo5Eils7xarzhmqjv3uOnjnJiK4tK3a/Q0jT/+VPFoysciiYKO3bv5CUWTxIokAzAQEowyCgBdADqANAEAEcwJRAQMAhgJKcAGkAZYMBqoQ2oAFIU0+YDUgMBpATQDQA3gAMKgwiLQCgBpIBKoDdQF24dQCAo7QE6hC7QCIIpQUN1AXbwAUcAEAs8ABECgoIAUEDhsBQA0gHwgoUEEkuYDhvACxIgnVQBZVzkDV2nmRXXprII6tL9pBegqdWAAABMgKZAJAAG2gFICkCS5gTqwJSAICQDKAAKAAA//0fswAAAAAAAAAAAAAAAAAAAAAAAAAAAAAAAAAAAAAAAAAAAAAAAAAAAAAAAAAAAAAAAAAAAAAAAAAAAAAAAAAAAAAAAAAAAAAAAAAAAAAAAAAAAAAAAAAAAAAAAAAAAAAAAAAAAAAAAICjV3mnpfU1Iaxw6/mEsNNY9SGI6XmnP5lPwKY0NHd6et9Dx5cQmL5CADJ8lZLUS6Yma3HF9yJCEtVyWTSJ21LNQp9ReG8U/dtRzimYxKtr5LUqobldRiOum5bRrEN7h4BFf38czURo7TVq6xJaOkgYABy77TV9JzwxQWPPa1YbkJWLuniVlxa9+2rfQoxLS2dJEJPkXB2+Nc7ipUbteRgDwyzIMfXeLZFce7tGm2zQynZTizpEH3UvpxKjp2M33GnPByWmPWtYs40ENkGd5G03/AK4bTHoVGLuH8zccTpBUrY4mkW1j1LCPT+CX+mn+Zsx0rRUnNUdV9tW+hBh2KM/yLmi9S8oz8kdoh1KhrG1Z4tBY91pJfbrC/yo49NJowOfe/p/EDGsjSM3yUdyr0NRHFU6Imsf8A0gRooyz/APWVXva17a1X8qOPSpGFU7vDQt1Axb44mhmeTeNV0ksSuKicnVlJvnmBU23ZTl2tGh7bwte3Y6XpJx7adsScwKZ9CqxNx9dvVgce7aWjYoxanWM1YmXWXPZYqf4WaVv+0nOtqdNJGOh6U4tHkRXD5TFVXKSjNahmmYw98/zrLqb5KgbZV6kNJP8Ain9ggppDvX1saivXe0ElsbPi7HLqq2Tmpk0cPk8ez4iDONIw9y/nbfM3EJPJ9So5tR5uvHUg1Irmu+1pPjdyaia9V7Kr8mu+qMdtR6SIOKlEeoFHkP0XHNEWMm37jTLK8k51F6GoVyr/AANsubUUWx/gZYrl1Iw/lo1+JqCGypOpVPIUfVX8qqlwqv3HnrSJkEgZfkXOq/gWDjeTnkyjBT58zpGar1cF8TQ5dZzW0f8A1F/8JRx7vHUtH8RqMrPHr86s80KR9WssvRfuPN06YTMAeIGf5N/NX+kqs9m0Yesvmhc2ajNc+qu50njc0OO/zad//wAuH4GolcGvnZ9Tozhbd/MKPq3ilGx0Fzqebvy6R0swpkFG8w0X6EVj2RtlmeSj7leD7TUKz7fVTk2bRwainRu/8z1l+AVxb1zqXjmdOWK5q2xNo2fbyndaaWfejNWPqGq/mZ5a6IEA4IOXyM/br6gZVnwNIxfIR9264po1CuDVqlq6i5aePxOkRxNK1dCixlOPxNQZjx/Fo0zRTB4FxHfs4n1aJSPrKUadF/JX9x5+nQJcTCiAB5P0ZCMFlhWd5W0KqfFlR5fbQlqtZKP3nWJXRrVT3Fm1lopmkYtrZR8DUSkkaRbptlSvVezK/wCvq+MYGe15e8tm+h5K6iIARBDcJfav6EGJbA1EY3nHjZr+BG4ViO0326eWJ0Rw7hQtRce41Ecdk11NolKWASujStgmVK9B7cx3+l/UidEr6Hd/Mzx11hL9pAwCuD6BWHr/AKlvViIyfM2VNum8u9G4PK2tV/cX8bwO7AppaKU2jDPECVt/ttFYR8FI1MUanmG8KV/Eaeqm3kNzqOKvtT5DVw1t9TVt89pjEo9f7F2tNHd99Zl0smY6aj2x51ADKpERHTechVe+X5L9UIjm0TSOj94VLMIbCkAwE2wGAgGgEA2AoAcALiAwIgAQAZ3m9Xs0a6f8TmPT/MdOJqV522OZ7uXm6pNm2UYCGAMAyAI5EU/tslrUi/Q2Orr4Uq36GL3jXq0Nv7f1b/qNVXHmc79FnDu2/i9rRuH9x1eOJyvddPV3UVKKKVS+ByvTWG7N5kUmQGYUwh0aldCweS8hqfc1bW5tns+ccO65U2d3LSRUGIAwG3gBo+C03qbpfyp2/A49114eknieKvQGlZOlsmoZIV5jyOytttSODxXoerjpy65cNsT0uNJ4FZCUsA44AJxxKGsoJoSUFDwAeZNCgDt8dvXtdTu/yvM5d866c16hWVkrVyaPF1MeiHMGFABEBQAQA4kAywAIAAABBBmAdQBgEgESA4AIClEAOAF1AGBG2CAu0vpRBN4YkCkBAABwAMwK9xjpXXQDGSm0lHzDyPdTcaiefe/3mo051hizSHVSVK6dtk0jpGK6Nv8AQ0dIyv0V+X1kMr9K0VgYJpNhElXkQNY5hXsvaj/0rXU5dukbaODYZA1jmAcABgc+7/T6yFjz3l/9nqrnVliPm91Dg7QqNMGVFulmWI6dt9UZnRiujQc3bRqMOkqJZALHMB5gOsNkFujhdErcfQfHWnbVl5Hm6dXSclABIDAXAB1eOJFdSfIy04/Nf7PUXJSWDx/imu9I7pW2ZYNAdOzwsZqxq2Obbg8pX/TanHA1Fed8fb5Wjqx064IwlXMLG541zpP1Odai+6SxMtPJ7pRvtSczrPBYnOKK5pIDX8S4lGKrt1MUYbjznk1/reXyI68lVpYFc6nXMDW2EdjkxWlmoZVgT8z9TrGalnkVF23cWIOlsgw/cCb7PRlajH0fqKPU7W/doVXQjOnbM3ERKhoCWm8SNNzxWpGk11OXTcbFMUjk3EdZfK8oyCuPuxKOjTUqSIvpkFVbkQZ3hmnr6j6P95sd+5pJgVaShueRdRbpOLehFT3FO9ds54AeP1tN6d7U5NnaMV17ajVVdrBkqN26lJPODmry2pHe/U6QdG0aTnMUeg1rfKjmPLXSrdrqdYjv8e0r19TNGl5JTo3/AAMLHnq5wjqN3xlnF1xaRzqObzKStTlBYri27hm6je0sdKM8IOaPO2ws54M3Fa/i3i/QzRT5ZxevoSKq2b+ZGqNXfQtN/AwM2lvm6GytXTt+V8DFI4eJqFaG1fdR9DNFlrVWDaRFFbVtk5AYBAUPkASAdAHliAdQBIIbxAYBACCiAHiEPtkKlAQ0gGkA+0AiAGqygHADSAcADUgJqApdoCVQH2LIIl9sBrR5AJ6UAP7WEhSdGBF1SAXbyIE6gKAF2zkAdrATq0BFoAdQFiUKGyAdAFH4ADrAA6SgF2gETmA1gANANJsCSRBJATQE69JCr6IDp08sOBEdFX+0gtreAq5ZBE0wpwQRbATKBADIAaAoAGmBZUAkAT/ECUyA0AyhgBQAf//S+zAAAAAAAAAAAAAAAAAAAAAAAAAAAAAAAAAAAAAAAAAAAAAAAAAAAAAAAAAAAAAAAAAAAAAAAAAAAAAAAAAAAAAAAAAAAAAAAAAAAAAAAAAAAAAAAAAAAAAAAAAAAAAAAAAAAAAAABGwHl9e83beckbtc2pdIrKK1QLdLcfN8syvxIru0/Ka2nhOHUDp0/Nxhen4DV9VG93mnuWrUTT6hfDktaU/2FYqFNRo6cGvQeL/ANvX/pxJ35WujV2+nqqLpMwmszW8HVt20bR0eKGNa5dSltvZU1FD58GRmhas4sI59XV7bAWaG9tXioXMDT2/kq3WDXowOj/iOkl8zxGhf8T0nbtUyyqWtvNO9XXiFxha7TmGRmsLdW+bA1EZ25cUZWWVd44HWBFR2+LU669Alb8ziYEbPBkVi6sNgce8/Sa4PAsGR2QdYiSwA7/GJ23FJznI1R6tvFycaEZGb5BzqMNOK+TgIxNVTd2zk6QVxJtlZVciweq8J/ta+uBjtXf6HJUNZ/JblAGHZviUZ/kn8qXxNRNZ6SOqHXMqJUXdaq6hp7qn01XRHHoSMK59/wDpz1gDIuzSMryj+Zei/abiOOr5m0TcxgA9D5rJen7wr3fL0X7jl0HBhcU71xoMqsRqCjN8o/mrPBQaiVxps6Mp3aeeZRTMZ5drBHuPE07NlpLKEcumnWc1OuNsQMDVjvt6so498vybdcDQyU5+J0jJ9Sop1JTTX8JR6L2lV11NWMlSpnpY9H6HBoMDg8ph2/H95YjO4rmaSMPdw9V+puFRrhkaZVarmPiaHPRw69VZmlez9qVjx8/zs4drGujmHMBWf5V419BBwZ2NIwdbG9k+Z0iVGeRplzx32qnx1DSuXudnj/EyxXr/AGTNdvrP+ZHPtXoTioRBz79/kP1RFZNjaMvyL/Na5JGolcbfLkaRz6lnNuVdNtmoOTcpV7UsZop+JuM0bBTrVji1+8nSx9Ttg0nyR5q3A2ZUmBlb9r7zhmolcV3FXPIqMLGz+J0ghee5Tk7G0ceqpTX8WrEBK49xHdZvPuZtF/inOvRv+JfvJ01H1XVUWZ5a2jE4mQPoUZ3k3865wWDPsVliXt809WbiOfVbb06vLu/eaVyaqnSb5637ixGduPqs+p0iJaH1SimPqvjVGy0I4aaPN006DCnBEUb5/kWXVEajHsaiVmeQ/UT5I3GWfavdfT9WaVnWU6UcXrJGxy71zrav9RuM1yxiaRt+2U7bzS5/cqjPRH02/wBTk8tdCICAOTyX6a5zkQZcTmaRh75P7uo3zNQZ2u/zdV5TpnRHPevbTb2Tx7J+LNQZl2sfU2wVFiUaGxXzdJRKj6uvop/Sv3Hm7dIDDQQA1FWQYd84LCsryzfyPimzUZeZ27TWpHNI6QX7if7jUaeWnH/ZRoY9ngjcZJMC2iTXUrNeq9mY7+r5Jk6JXu3n8Ty11hEUAV7n9G/pBBi3f4FgxfN8Z/hNxGNZRqaM8U/gdIjO1nhqf1GhzPE0ylp1TclSrtNPJhmvRe2qxv8AS5yidLH0K7+ZnlrrCRFDAdUSjD1sbW9QML3W7LY/lqbd6LKPFuurertj2rPodUVdju8WUO2kqvBhDSXEsHRp3XymozXXo3Xdb0NMvU+yNTu3fbypYx1G49kjztHJAwFAqo6az9SIr3y/IfqjUHPorAqL0BJIKYBkAIAYCAAAAbAMwAAAAFiENgLBsAXIDC89qq2t2J4VUHo+cZ6ZDPZHmLFFQ10CYIkmriS03yJ7RfV1aPjdfXa7KuOZi9tTlo6Xt9rHVul0Rxv0dJy79Hx230nNK9z/AJsf/ZON71vEtfd6e0r87VeiElq1h73zeruE6aT7adM2d+fm53tybTd6m2ur0eM49TpeE93pdru6buqvT6uKPL1zjpLroyObREAAAR1b/b073fCrLB4+7lnv+bz9IHVyKACcPUAa5gwdGGm57d0X+Zq9EjzfSu3MbOR43UwOfe7VbvSdP86+lm+bhXldWvbaOWB7uK8/UV8Do5BABQcZAFJAFCIHkAJgHHEjTe8JvcPsX/6p5fpy781scTzOgaIH6hQAgGAQAACAACJCFEZgAAApAaAbAPQBQAcICiQACLQFul9JBNIgAAAgBYgDxAhrKdK3OCDHoouaV8w8rVrdalXmrNmorlWZpDqipXTtFKt6HSMV07f6H6nRhdo40YRfRKFBRYjIlUBpQ8APYe1Gv7a3OUcunWNzI4tHPEyEwHkAnkBRvFNHHILGD5T/AGurH8H7TUR81vgzrCoIqLdO3I1Erp0MLm2Kv0sLljLqTNMpADASQDAnpv5l6kqx9B8XadrX9x5e3aO2Tk0QAA0Ap4AOcURXVXKTNac3lEnttSf4SxqPFeObV1jxPRGOm6uhhhLIgv231qOBKrVfMw1HJ5GbaF686sRqPMePcp/sOzHTuWBGDBG14zHTfQx03HRdmGo8v5HDyFnxZ15LTyNOZrqBqeJcYesnOtRo3yMK855XDeKeNYXwOvJVSwNMJrFkGpsH8rRmmrtTE5tsGyi9v6mdozTkqLdH6kQdWGREYnn/AKKW5NljcYejKsk82aV6rZ46NY4ImudTvgywlJFAsypEqZ4kabHica2X8xy6ajd08Kpcjk6RDcX7avDgwrO0tSupVWWJcR3aKmskFtSKo3mr9ujs+FWWKyPB7vTprNXcKywNlbmosDCODc7pbXTtqPNFkBtN7XcUWos+KLYjvvjXAyPOeU0uzct8HideRqbHQrqbVSTpldecuKMDzG5j7tvU6xFmybq5WApr0OdE3jhLOdHmdRRqW9WbiurZP56xzQqNfe/Np29DmsedSSs4OsG14pw3P8JzqKPM1wTWQiuHQU2Ruje0HOko/wCjMMvP6mF7I3Gmp4xxZehmoj5ev0tCK5dq4snyNUa+9f5T9DmMqlsTY2NBzor0gwjgb+b4morv2zdatczNFFollHRtnh8sEquh4kUQARzAQAswJoIUBUoCE0AQFEAOABIBpASgIcANICaQD7VxKHkQDQA6gLIAQEkAOoDrVgSVJyAkqSBKun+IEq6aePIDoW178SCOptu3BIKpvt2s0BVfSbzRRG1ORBW68wE6gJ0Al2cwE9NPICPZGYCdQIuoCgA7QDtwAI5gRgBdsAEAEAAABJMglAE0RU08IKLdNtEF9WEXVvxAsraMJIL6XAtVuIVMgi2AZ5gElAQHQAKBIBgSTkAAJAlXMCSYEpAYAXQFH//T+zAAAAAAAAAAAAAAAAAAAAAAAAAAAAAAAAAAAAAAAAAAAAAAAAAAAAAAAAAAAAAAAAAAAAAAAAAAAAAAAAAAAAAAAAAAAAAAAAAAAAAAAAAAAAAAAAAAAAAAAAAAAAAAAAmBTq7nT0sb2SC447+b29XGL6hfVdo+T2+t9N1PJ4FxMdasmRDkCOo+2rfJAeT1H87b5karn1LFZQTNSDj17W7nakzJnG8FN/r6eFosuoTHXtd/XWcNOr/EI6u/gMQXvFfUo51rQJcG74rydKaa0dTCMmLdVsU1a3U1aa6EROUBn+XSejjnOAak1i90tkSuTcajmAil6/ADitumng2upcE1vLfxNsuI6dnuu7VWPALrStrzhOITVF75oYaw93f5+hUcW5cUAybZs6xkLUSKO/w9u7Xt/SRK3kZIjbBYZsyrG1MLP1KOPfONPAQZTzOsZOuKxKNDxC/1dEaHqMjhVGWJFZe+c3fEK4tSYfRFRh6mLwOkQV6lFktLA1B63xFe3aUXGJOfQ62zmqrcuNN/EKxbSVGb5Nz2rjBrkcFU8zqixYqQieivzaepVe5rlBx6UzA5PJP8lRzAyrZmkZHk3+YlB0iObTbRpE3zQU9qp1K8pr+8qveWwcHDoIyOfyH6LXVBWQ0aGV5F91sTUSuWuSR0ZSusMeBRz3Tht8ij32yr27bTX8px7aXnNQnjgBgan1W9TURx7+0aL+BqDKpmbZSeGPJGhz6i+W0ZwB6j2osdxZ5xUx003kcVN4gZ/lXjRdCjNnE0kYm6f51n1NxKhEo1rCDa7qp5Y4lVzUhVr/Eqv/xGle29spLxyXOzOXatQ5KGUZ3lX89Y5QBwzjPEqRhasO79TcSoxJtFFW++i4d5qI5v8tV1t+8sV7D2XhtdV87I59xpvHFR6ijm8h+lHCUZVkmxk79xqv8ApRqM1zWbefI2jl3ErveU6RYOfWUJzx0qx6/Kbgfja92vSeaF8I+pamfwR5um0ZMAkKyd9D1nzNRK4tX6bejNRGIlCXA2iGo57K/z4mkcVl8it/8AcaKji18W+bZ0iOnw6nc0X8yJ0sfVdX6jyV0iJlSkozfJ/qL0LErhtaPwKjDtgzcRzak2tppZ9xqDjtHZWeOozQ4dzWbWjLucG0G3XzRzFH1fYYbPQ/oR5+/LUdEMwoJiOffNfZc+n4hWTaDSMvyX6sce01EZ8J2p1eBoZ0taVW//AKrZsc28qnfUtl82BqJXKlLNst32v/vtJP8AjRnpY+k3zxPLXQmQNgcfkXNEupIMtm2WNvl+ZZPmIrO1l82u1/B/gdIjmtVr+3X8mHxNDK4HRkUxCO/YP5kv5kWj6y1hX+lfuPL03BBzaKAgs/lfoFYTjiahWX5bBUnJyJEea26muq3h81fhPcdBbuH/AKjVTw/L/wADURkXwrVHRCTxKiys8CsvWezElvlH8LZOvCx7nieSug6kUwKtzhpX9CDEaNRGP5uJtOHyosGM13amhzg6RGdqLtrdLNWNoprpWs8OJR06Wy1LcI9Ssumuy7Viystr2/2U3+lD+Z2Sgz0se7s/mfqeausGRFADq4IMLW+u3qyjM8xhp062CvJXX5euuE/4nSIzU+1o0yV3DkCKY0STj4FF1ZbKj1v/AC/n++unl9tk6V7xPmcFPLEgAFACookKq3r/ACWubKKNJQVF1ZCJJQFMA6gACAGAghgEhQAAMBAEAIIGA1hi+Cn8CweT3V/u6lrviz2fOOXSlUZ21yxJaNrZKSey47tHw+41HLr2rnY5X6Nzl36fgtOuOtaeiOV+rc5d2ltdDQ/TovV4s5XtrFru8jOtIX1K6de67hc2MTWRvPOPGu3w/mf/AHTtx82L0xdTUtqWdrNttnq55xxvSCjibZOSot224ttrK9Hkc+uW5cem2W9rvK4fUs0eTvjHeV0nJoSQOCjj8tq/b2toeNmka4iV5bqe/l5uiZtgpAMsgpvHEKaZmj03hNPs20vN2PJ9PL0cu2ZODZrHIgzfI+YroTp6ON3/AJuR254ZvWPPal3ezs8Wz2czHntQNsFJQyA4lAQPCAIvMB5ggj8Qq7R299eyrRSzHXWNcx6Xx/jabSqtbHU/cePvvXo5jreJxbCAcAJZgOFMAAB1AOPQAAMgDIIQBAAlxAIAAABwApkA6AL1AAEwq3RxrIEyAID9wBmAgBsBamFLegViJfMij5t5zDe6v9TNRXAmbZNAdW0xlPLM6csVftnKsjbLo0foZUqzTywCLasgsbkA4hY9Z7Tf5V68mc+m434PO2ZAAMBAU7nCjCxib9Tt9X+l5lg+Zajls7RKrkqLdPMsZrp22N8Toyupb5yxl11xNMpMAnAAAGsQJ6TSsmyVY+geIf8ApavgeXt1jtg5NiQG2Ap5gAAFddXJitOfyGO31P6X+JYrxHjlF8eh6Iz03koyMVhKSC7bz3Zma01nwMq5t4p0bpZ9rEV5TYOFB2Z6d6IwksWmKrZ8U/kc8cDnWo6r5QZV5fyi7d/L/hO3JRwKwXDADW8U5tjlBzrUaNlwZhp53zNWt1p25ppHXlKpbjA3XNOqINLx7eJitOnUzMLGDrJ/cuuTOnJUUbZX6WaMjrti5IMb3DXu0l6wWNRgadn3K3LErT1Hj/0l6Bzqxo0yCgiMQJKViRY1/EP6k85TOfTpG7puEca3FO6xo1zTEaeU8d5B6N5b+WcTqlet2tlq6StXFPE51E6PEisrz+stDaaln9TUI1yPJbbdurx5HbGder8Z5halVp6z9Gc7ya5PcF3TT7VjNliOYuqPC7hrU7Xinkjdia9PpW+V8ziMjzGl22rdrob5rTu8Uv8AT1XqTplPXTWKMxceY3c/fvObZ1jNS28ZCo9BWHSvojlSPN7iv5t/U6wX7Ozr8yzQqNrdV+R/0nJqPN1zOsGv4xzddEZqH5dRpxycoxFZeg8U3mdErf2j/JSXMxUYO6w17+prlpoeMf5iTFRLyywq+EmYri2zhybqNnXx0YX8P+BzVj6dkmp+JsrZ27jRTyxkzUcDtF2uElV3bTFc4JUUXws55hXVtXwjAyrpWIDgAgKUBDgKkARARKAE0ABR2gEAADTkBhDkCSeMATQEsHiEOGAoCiACAFADSCppMImqSBZ2AFqASrUCxV4AX6WHqSi9uURVV0rfUBy3ongiqrtoBFNtOGAnQA7AHVAPtwAhasgUtYAJoBJFBACagCLRAihOCBACkAgAjmBKqJRZHEBrNBUk4AsqyC6oRZW3BgW1UkVbUC2rYRYrcCYpzLAcgEgEgNAJgE8ygkATAcgMBzxAl3AOQBW4gTTAZR//1PswAAAAAAAAAAAAAAAAAAAAAAAAAAAAAAAAAAAAAAAAAAAAAAAAAAAAAAAAAAAAAAAAAAAAAAAAAAAAAAAAAAAAAAAAAAAAAAAAAAAAAAAAAAAAAAAAAAAAAAAAAAAAAAgOLymrbT0XarhzwDUebvquzmzljC1z21McSsai9RRLC6u0N5fTxpd19HgF13afntxTOLrqQdC9w99XW+m1hmmBlWv3MFUatjUZdHjl9zc6dHDU4o9P/wCLUen1fGbfXrF6V+GB5dXWVufamjbHRu6vhOKDXszn4Dc7KdRxeqx+UjPlFX7is2Iar+XEDk74ZBft91WjhtKeYHctZ0xraOqYxZUl5zU0H2/cTb4PEq6t1vKam4p23VY6ExNxyu0vDAYza4NxqfM5zA5rarrVvoyjOeo/VGkSVwOvx2pOt8ANVahERdpTkDG13jPUK49zb8tx/wBIAyrS5Z1iDBZlRp+EX5raX+UlG6jFEbuK2eWBBiajzKVxb9pURqMsyIOinXMsRpeETtuekFvhXqHi5OFBE4Iisne3/MZVcWrPbb0IjEvWHB1iUPOCmptYQaHsPG4aFIyg59DpyOYp3b/JsFYr5lRl+Ub768oNwclTolTTCLdrjq0XVFqvcWeMHHpROBg1x+Sa7KlVlTiVGR5Fzq4m4OfTk2ynbBAWbKr+9Sf4qlV7qyxOFWEZVy+Qw0XPNBWQ8cjSMryTX3IfE3Ga5q5Qzog1HgBS7JJv0RVfQtBdujRcqo4dKmjCiITfJAefvm1xk1Eri8nho/FFgzKKcTqylfGlvQo5tVubThhVv0ZR6v2pX5Nw+tf3HPpY3V0OKhsKzfKYXrPIqODijRGDuH+bZdTpEpSaZU6mLXOHgUVNN9tuD05/aVXt/blI8fT1Zx7VprE5qHhkQZvk/wBRJ8iwcMpYs0MG0d2J0jNKIxNMuevy307PFOzf/ZNQc1XFaJ4/U/gWK9n7Ql7K7/nX4HLtY3EcWjbCOTyX6S6MNMq0YGkZO+x17TGCwNRK5m8zSObeQ++c3pwUc27+azjhWv7jcFvinO500sm1Jaj6bqP5jzWNQszKhAZG/U6tlyZYVw6q+S3oyox25xNxFN2k6tcG8DcRyur7aJ5PUf7grh18Xbj8x0jDs8Km91ptL/OhfCx9S1Wu9nk6dIiZUZgZnk3Oqv6TURn2yZpGJOP7TcTFM9uppucJeJRw2fdp0TzeqzUHDrY2suPcbQ9sosEfWNko2uill2L9x5+24uhrA54ADn8hjo48wrIyNDK8i/zvSpqJXDj9yiRpGcv0dNP/AOq3+01o594vnuv5jpGXGs8DSN/2rX/XaVl/GTpY+lWxbk8nTaM4mVMDi8l9FXxkQrKNssTfS9S0/wARqDg1sLa3dm6QbRzar+bRj/LQpWVaUbiJVazKjR8fDvWeaFI+rW/yz/Cv3Hm6bgOamBC30v0YIw7PkWKy/L/5PiVHmdu/k1G+dYOgu3MPc6s4P7aw9DURk6mMI6REa5hlbU1qPW+zK/66q/lbMdLI9wjy10BAAVbpflWIrFtiaiVg+4NatLvTf+atTXIxK66tatsuxHZEnrbbSl34/vGpip+X0tP6KtjUxz38xr2XbppJeg1fVW76+tHfZqfUupjf9p7bt8jp3s5dXgOqsfSLLF+p561CIoAaU4Eow9fG9nzbAxfcOr9jQpbh3/4FivGW15rqV/icnVHJXhBUSmWA4CLdPTTh8SxHVo6OafI3ImvW+x6pbl8+xr9pnpY9ojz1o3iQEMAAjpvMoq3y/Jc80FU6LwRUXJQAwABoBQARxAIYQQANSAZBTAS/YAQAMBgJgAFO6dloXVU3Z4YZ4liMnR8Lq6mOpFFzZ6PfGLy7dHw230/1G7vpgjF+i+rs0tPT0lGnVV+GJi9LiUtmNUQuJFNJ58CjM3nmtLR+XS+d8+B15+es3ph7jd6m4c6jk9PPzxwvSls7YwTYTSf7CgkIeAVPQ3F9vZalHDRjrnW5cen2HkKbyvK/FHj74x3ldRyaGRBl+4NRKmnprq2duIz08+e2PMJKhJBMOGwYEuDDWJUoZtWR63baf2tHTo8Iqjw916YscVTtbCq4sxIrE8l5d3X29DCvF8zvxwx11jGvaXLPXOcefrpGZNsDMAaCmubAAEmQADQDIuOna7W+5v20RjrrFkek2ezptKfLjZrFnk76ejmOg5OhkAAgGAMIEFAAAQAIAYBAQgCOQAAZYADAMQCAFABAAAmgq3S+n0IJtkAAKABAEAGQEbKav0AxP8yKPnHuBf8AmGtHGzLGmbjnxNodWVHTtMW5OnLNdW2WFpNsL9HCrkqLdLKQi1MgacgSTU9SrHqvaX6ep8Dj06R6JHCtGQADATAp3MPTaKMXcqdO9eaZR8w1q9tmlkdIIJo0idPqRUrr0Id44JG2Ktrhc3Ga6qo1rKaUEDcIAmQFYCWmlPQlaj3vg8dnXmjzdukaKOLYwAYCgAzAfQK6avAwqre/oX9H+4sWPC7D5dbHnCO88Fb9XhHQw5pAXaH1pPiRWtwTObSjcqdOy6FivKbL6rLkzrKldshg0BseKyaXL9xzrUdl8jCvMebcbyvVI7chQlkaYAGn41/Mc6rTeTTMNMDzy/P0bcpN8rXM85OrlUlmRGj454tdDFbdd8U2YVibhRrXnmdIVBGmVunfEyrqaaQRk+eq/sJ/zFjUedh9+Bpp6fxtu7Sjk8yOddF1GBYyhBoMBoi61vEtfMY6bjdo3BwrpFe4yhcgrwF9T7OpaMu5naFbfh/NPQfa8avNGbGXoab3QdVqu6SfCTGK8n7i8tXfaqppfp1UerOnMS1jM7sa6tvr3p6Ew11bjyF9xo/ausnKfEz6rqzY3dLKM0y2K9ft7SvVHnsaji8rSaK3JjlV3iHOj1ll6Rfrr5fiZHndbbam53DWnX5mzpKib2N9taLNP0FpjY03OjU5o87vMNa66nSFT2jxl5FqN7V+bTh8a5+pyI8yoWHI6RWr4tpai9GSs1Ly36Sa5mYrL0n80HQrf2MPR+LOdSMTer8+3Js1y06/GP8AMqxWV/l1NF0cmY0z9G0M3Ura1MdHDjXMwSsPTamOppdbexc6fxMVHDqN97Vs0VXZsnhZLkKivWwvDEVftHiKOt6tKKbODIdNWmphUKl1AfaAMBgNICSrhKAO0A7UAoChrgANQAQESgAAMQJANOAiyrnMKmlIA0BBpgCQEqoCytQLq1Al28wF2oAaAK2gDp07YZYkF1FJFwnp92YC/twpXSjtIjmvQ0KnpxgkBBoBN44AJuQI2XECtpgRgBNADWEcSiFlIEWoCEAgDMBNEU0sJKCCCVUyUSWYDkKmgmJJMKuoRFiAsq8iC1PkwqVWBarAT7iBpoBtgBaAAkBPEAkAkBpgSQDAJ4ANMCSAmmAwP//V+zAAAAAAAAAAAAAAAAAAAAAAAAAAAAAAAAAAAAAAAAAAAAAAAAAAAAAAAAAAAAAAAAAAAAAAAAAAAAAAAAAAAAAAAAAAAAAAAAAAAAAAAAAAAAAAAAAAAAAAAAmwObW3+jo/VZTyC44v/wBoNFWxraOYX1dWh5Tb67il1L4MuJjrTIhyBmectGhC4sNR5yzKxXNZuTQr1GlR8GLDHDXca2l9LlcoMrjop5S3/wAyq/6oHbo6y1adyZcROWgjn18GBZtNw9HUrqVzria9mpXqdv53b6qStNXxlYHNrHfp7jT1fosn6MJibCPLeT0q6W4tWmCeJG8Z+vf5HDNObhtqP8CK4t7qxCWfQ1E1z13N4hWcepcFulqO1qy+Iw16Gt0klORKhu2BBnbm3zAc2pqPtfoUZvfjhkXBZXUGDs8ZZPVaTxhlRrJ4EBOGORBi6jnEK5N3eNKObLEZrfA6ITxKNfwUd93nCwFG3JzENb6GQYuq8Sjh8haKpPJ5GoyzDoGuhRreArO4b5VLar0hwoawZFY27c6lp5lg5Na3yP0KjCmMzpA5jAotrMFHstjWNvp+hy6VfmYFG+caMcwMaz4lKyvJqLwuSZ0jLlUpwbVZVBlf4+s7mlYzYqvaNy5ZxoMiK4vJv5ayBmZYlGLv3OpCN8ims5nRlO9oUkHR45d24oudkWq9tbNnCqDKuTyLa0l6hWTaJNM1keQh6znJQbjKmkODohajmuXBlFaU1a5wFfQav5Kc+1ScOlMwos/lb6BXn7Zv1NRK4fJ/pRzZqIzqrmdEOy+VlFF4te05WVF+BR6z2o/yNd8XqL9xy6ixtI5tAgzfJY6iXJFiOFYvE0jAvhqN+p1jNCSzKivux9K2Kqju+RJYRSCq914GvbsNPjOLOPVV3nOhrEiszyOOp8CrXC2issJqX8WdIzTThr1NI5G0u2Vl3GoOZ/I6rmmbHt/aKjYN87HDtts4HNTgiOPyT/Lr1YaZfGTURkbzHVs2biKGoWORRx7l/qdaJL4FiOfdWm9v6ar9h0g6PC1Vt3prnZfvJ1R9M1PqfqeeqgRTT4kGPvH+bb1LCuPcfp29CoxU5OkRXE3pXhOJRyXxppJZ/cuiwrg1821nJ1c2h7eSe70p/jRnpqPp+r9bTPLXRCCKeZBl+Q/VccjUHDqZfA0jCssceJqMqNRd19Oryi0moOJu32tJvN3t+w0jh1n8z9TbKzZp9+HHAUfWNt/t9GP/AKa/cefvy6RYmcwAc3kI+x1lBqMriaSsnyEvVa5GozXFM3pGak0rOcfa0Vy1bfgWI4txabXf8zOsZUQ8wj0PtNf63S/qHQ+jW+p/uPLW4RGhBKOPyf0V5T+0DLspNIw94132n+I1Erg1stef4FB0HLrw3pKvDTclgzLtHRkqNziUrS8b9df6l+8lI+r24ei/cebpqA5qAIauNLLhDAxLo0Mvy+VF/UWK8ztotS/PvUeh1xF28v8An7hr/NVR+AkRkWUKsHSJSq4DK3Tr+80j1/s2v+vn+RnPqtR7ZdTzNiZAMcwqrdStGzMrGLblxNQx5P3bTWtu620qtpaalmolYi2WtfUpS2DupR1ZVX21a0beLTgyuowvQqHW5RbS0QscGaZel9q3X/EaV6qCVqPoVs2edogABrOOZKMLXwu11LCsH3TR32tKr+Of2BXi7adsZ/y5nWJVdayVDdeQTUqYAX0WR0jNd2gu61uhWXqfZWOvK40f7zPTUexR5q2fQgQUyiGnxCK97jov1QVRoqYRUXoBgP8AcAABAACKAAYB1AADoAAAAAoAYCSeaAGnxGgAAB4+oHLu/IaG0T7n3X/hRvnjUtYO88rrbnBuKrJI9PPzxyvbhk7yONobjA0zomfUCMgMBQA8sAptpYhVmlr30bd1HDMXnWp09H47yNd2oeGpxR5O+Mdp07ujOLbD82nq7h1S+lJYHbi4z1GethrWypb8D0e7l6r6eG3Nl9L+JP8AQ9F9PAa/HtXxM36r6L6e32vq1K/BSZv1WcLqeC0F9V2/RGL9GvVdXxG1rik3HN4Gb2sjo1tWmjXv1HFUjGauvOeS8pfdPtr8tFkj1ccOXXTPbPRJjjajBpDlBEUwp+oDkAT4AEECAklwFqyO3ZbDU3NoWFVm2ceu8bnL0e22+nt69tF8eZ5eutdpFuKOToHgAAEhAABTzAAggKAEA5CEAADcYACkA6gAAAAAA8UAIBAAVZo/SQTIFDAIAYAAgB/4AYba7viFfO/cSjyGsn/EajTJyzNonRxiWMr9upfU3yxXXtnHdJ0ZXaMfMEX6ahFRYhgaIHCA9T7QeOpGXac+3WV6RYHnrSRApAAACrcL8uy5r8ARjarwf9L/AHFV8w3CizfBtv8AadYir9xpEtNTYqV16X6ifM3GKubjUNMuurwwNMpADUgIBzIVOigyse69vv8A0qPP26yNM4tBdSAeAAUAAwOqmCRito7ivdpWrzTEaeC0IWvj/Ez0RnpvVRlzTUEE9PCy58CVWzChRyObSnXh0suaLB5LaKNS6OyV2oMmmyDY8VEvqYrTtZhp5nzqjdab/lOvJUVkarmMGEaHjcdTExWmtZ4wzm0wfPv59J9TpyVyzLNuaTeKINHx31QZrUdWplCwMqxtyvzrLLBM1EVo2iemuJB2xgQZnm1/pm+EklWPNVcuTpGnovEStGObKxXVZMRkih4gNYBY1PEx3WT4pHPpuN/TWD6HCukU7hvtb6BY+beQ1bLXvXhMHfmFX0o61WLK56rtVpzZ2fRsYaVcTUZtTSNIuogLKJMK6tumnyJVj1+zcpN5wefpuK/Iac6VlHAkrSPh1Ok+jFR161ZwMxVGz0lpu93nbBF1FW605AlpqKJcsAjA8jWNxZRgb5SltsLItRvPHT9UcyPNWT7n0Z0itPxv6ijiiViujyqT0m+CZmNRj6LlnQrd8e/yvic6MfyWGu/xNci/x/6i9R0Ozyq+QzFZeg2mbqVt0/Tr/TBgjDp9RuK2dg39trqYrLh3La1bQWK7Nk8WSiG6canaIq3aY2weAqDVfzCKt2r+cUaFFKMqfaAKoB2gNYANASSAIgAjgBGEAoAaQDQBDAcAOEAQETSgKtQDdcegQdvMKXaA6gWICaYDTAYAqyBbp6cYsDopSTOjorVcA0a0yCGpnAEIKK7UkIq1NJrgwKHpsCH2nI0H2nxQC+04xKK7UQEHWAIWKIuQIwAnUCLqAmoyCCAF2kU1WcsgGq8yaJVAcBTSkCaQDSAto+BBZWLBFlcHJBYgJLIKsTYEkyBp4lglJAwFJQAOACAABoCSYDAIAAGmBNYgSA//1vswAAAAAAAAAAAAAAAAAAAAAAAAAAAAAAAAAAAAAAAAAAAAAAAAAAAAAAAAAAAAAAAAAAAAAAAAAAAAAAAAAAAAAAAAAAAAAAAAAAAAAAAAAAAAAAAAAAAAAAgM3zeo9PRwebDUeftZvHiVLXLa+OfEJqFtSsYsDo0d5raK+S9l8Quu3T9wbmn1dtvXD/3QaW98vbeaapairDzTkGuB2nIMudXmx05Gz7f2Wju66v36q8NRPodPrcaju3HtXY6zlVdH/K4OGr7Mvcezb1x0L93SxF3XHbZ62xjS169vFPgGLBK4FZcm5tFp6AVV1e3EiurQ32jbBWh8mFdX3HTFOHzmCY1Olul5LXn5NZuOslPZXrbi+q++7l8SHs5ty/ln4FYZ1rRiEcO7v8y5moOatsYNDp0Gneq4Shg9FMGRLunAgy9xebvoBy6tn2v0AzXZm4hY2wA1PCv8x25IUbE4ERG7wZmqyNW2LfAK4t3hWTURnTzNoayCtnwKbVowxxFSticDCK9fDSsFYrwccgOHyL+VGojNk6GJVLEbPt+ba1o4JCq9FhmcQf8AoIrF3T/Ma6lHJuX+VaMwMN4uTtGTqUW5qEUe12uGjRfyo49eWlpgc2+/Sa6oDHb4FSsnyL7r55I6co5Vn1NotSn4AdXjFO6011LVexebZxqiDKOHykRVciNM7JmkYm8beq2ubOnJVdcUaZSvV2TjgkB1eGr3bzTS/jQrT2bxszjQLDEyri8k4pVcJKjLaxNDH36b1TUFNczowNZxV8kgK6fVHWmHqKr6HER6I4dKUGRHUwpZ9ArCfPmbiOHyc100upYM3Tk6oLx22eWEftAqdZs551RR632uo22o+eo0/gcu2mzgcgIKyvJfqz0LEri5+hpGDfG7OkZowSjI0yp1XE2/lYaVPCuH8KKr33h/l2Giv5Tj15V1oyGsyLGX5H9Rp8hFritMOeTNMsGub/E6Rmhlg52l3JvJVtJvBzN9zpbh2so9z7Vq145N5u7OPbca+RxADHH5P6KrqWDLeZsZO7x1rSag5rNJNGkcu5squ0PDA1Ga5N0krWXCEbR2eArO90p/jrHwZnpqPpOp9b9Tz1okoIAgx93+rblJVce6cad/RoRGKdYyrs1W9LRlMlRyVs6/aXDvb/8AEVXBrc+rNxitT20u7eaVV/Eh14WPpWr9bPLXRFEBMkVl+Qf5z9DUHDrr5LcoclRhXxcm4lVXfZqUeeDKjis/y9FPJWszcZrO1Hi54s6Iv2ajUxCPrG3r+Rpf0VPN35dIsTRyUijm3/6PxgjTJtzNoyd+/wA63oaiOF4Xq+dWaRw1l00qce94+pocGo8bT/EdIyqxkqPSe0Kzv9LlJnqrI+hWeLPLWyyCgUcXk8OxcMSKzuKRplgbv6m/5jUGfr4/3CXBKDaOfcNJ6aWf25NRGXCzZ0Q6lStLxjXfRfzL95KPq9nj8EebpuFBzUAR1fot6MDCtzLBk+aTivRM3Feb2lo0r8++r/8AEdWVu5h62rH8Kj0gqOFbW9ohZmkdGn4vUf1tJBHTTY6Wnnacc+A0ej9p30nv1XTabVXPwOdbj1yRwUEAwKd2n9i/wQajFsowKMXztpdlx7F+0sRjd7W50Ws+2MfidYyzL3VtO8fxgjl7ox4BR1QEq3g1rL0ns9t+U0Z54+gqvpVs36nBoECAazIkYet9dvViNMfzn6dJy7zUR5K1Py9bmml+06I4KrJFQmsfQCVUUq6qyOkYru27adp5FR6n2ZH9y0slRnPpuPYo87QCgA6gKmEhFW9w0X6oCjRwRResQJAIBgBAZhRi8yoOACAYAgAAAGAAEgAAAAICvX3FNuu/UcL9rLJqaxN55vU1JrorsrzzbPRz83O9Ml3tZzZy2emc443rSngzbOhvAIUYADwyAEAegAlxCh4ANwAZgS09R6dk6uGjNmtSvT+M3z3dHP1VWJ4u+ceiV2KFikpfGDk0ffbhgNXBLebJoQBgwEEUbzeae0rN3NuFTfPOpa81vd9qbq03eHBHr44xx66csneRyEcSobrJBFQUDAIAYBCIDACSIsjQ8d4y+6fc1FFxOXXeOk5ei09OmjX7dEkkeTrrXaRJHNsZgABKCBgADkKAFgwAIGwDIAQBlkAfvAHiAoAeYAAAAAAQAQAmFKwFmg8GSi0gTAOgAAgGAvQKxLYWCvnnujDyGquMpmoMhTxNmpVUsrNdG3+uOWJuM107bOz4HRhfoKUwyt05ZRbRrICTwZA0B6b2jb8y9emJjpuPTqDzV0MgACQACvX+h/EEY+pEPqmWK+Xbqa6lq8m0dYyqXM0Jab+aSxK6tNRqJm2F7jvNRHXRwaZSeYQnIBmA4gKkjNaj3Pt2z/tUuCZ5+nSNXPE4tBJcCA6ABQwEB00cJGG4NX6HHKBFeA0327hp5Kx3hW/+4y5p9oROj+ZEqtiFGGRzrUQvk/QRXkNvhrWWcWf7zvGa7kGDINXxLiz9DnW47rLgZaed9wQtfSs/+mJ05FaNuYT4ER3eO/UX7TNajYsk3KyObUYPuBR9q380G+VcjSTceh0YqSIjv2T+aeJmq7NQyrH3n69vRGoVSjbKyjIOzgiIz/MKdtb9wajyy+qGbbei8RH2msmGK7rZ4FYRmSgAEgsaniZWs1xaOfTcb+k8DhXSKdzlLwDT5xv9NW3ep/Ud+fCV1VtVJYlcqo1X3PAqJaVWsyou09J3clHoPD+E09Sv3tebcq/+I59dNyNDdeK290kq9qXIx7NY5dPwrrbuVvl5PMvuY2NCnYkc7VPdV+W3VQI1HP4Rfk3XKxajtvSVJhVTwKircV+UDn07urjgaZY/ksNxaehqIhtljBalbun8+lVrkYI85qfVZ9TpCtDx9mr1nIzUrr8on9qz4GIsYtMLHUbnjn+W/U50Zfko/uG1yRrlU9i/nQ6R3+U/RbfAyMnRmTdG3pPu0avoc1YcxqNdTcGvsH+XbngZqOPefrOOSLyOnx9nMCg3Sa1HZ8SRVmztFugqHr/ViIqe2eIqNbSSjAyqfaFJ1AHWAEqgNVAcSAKsgOAElzAXaFPtYD7Qg7YAO2QJqgD7ZcASVQJ1UhE+0BtYBS7HwAOyMwJVqBZ2SgBUgB9gFtKrgBdSkmVdC044EVNVgoc9QKmpYBEAKAIWq7AR/t5xIC23S4FEbUVSI571XA0KbU5gV2oBXaoEHUCLQEYYCaAXagBKMABVQDVEQPt5gNJIiiChpATSAkkgJpPNERZVYYgXKuBARAE0gJ5sKmlgQNMAxAZQwH1AaQAAAOAGkAwBgADSAsQDkD//1/swAAAAAAAAAAAAAAAAAAAAAAAAAAAAAAAAAAAAAAAAAAAAAAAAAAAAAAAAAAAAAAAAAAAAAAAAAAAAAAAAAAAAAAAAAAAAAAAAAAAAAAAAAAAAAAAICnV3WlpfXZL4hccOp5/b0tGL6pBcXaHl9truK3Sb4PAuJjtTnEiHIGP5+yVKerDUYF3GKZWa5G5ccC4ind2X2+3iX1Vy6e919LFNNdSLi+nkZvF6fFMiO+tk45FZDcJgcfckWVXf4nyV9jea/MrZqS26uvR7f3BttT65o+uRhcaGluNLWU0srLowY5fMaVdXbWVlMQ16hY8k0IxXFuX88FRz2vFXzC6ytTX+bBYpmsROm41Gos5Lg1fEOa2fAlGkrGBRu7TUDNvbGAM/eWbuvQ3BVVyaHVtX+dSr5hHo6uMGZoO7mZGVrN97Irn17xR82UZsybgFYqNXwsO9uUCo1+BkR1J+3Z9CVWNdyyK4944qjSM82BZlg3fAfRZ82hUaxhlXun+W0ZaY1836lVn+QeS5ZfE1EZ+eZ0SnXkijc9uJLU1P6UKrf9DgHEuAMPXfzN9Sjk3LjTbKjGx4HWIFnBUW0ltJFV7bRUadV/Kjj0qycDKuXyP6ajNkGRZ4lSsbyH60dEdYyoriaFuYHZ4dTvaLqWtR7FrFo4UKGZGd5R415OSqz7cwMTd4ajwOsZV0xNVE7vD8Art8DjvdN/zf4Gqr2DWLPPQjKuLyuFKPqyjLbiUaZY+8b+9dcjUFVVHU6MjUcpgR0FNqLj9yqFafQrwmcehGTAjrv8q/DAKwmbGf5RrsrOclgz64TB0ZPUx07Li0UUvG3V3q/wBhR6/2vWNjaMnds5dNa1zkFEgZXkv1fgjUHHliUYFvqcczpGKlbLrBUUXcd39DLFV2lK39FUVX0Dx6jaaS/lOPSuiTAazIMryX6zXIsVw6uCtPI0YxHCZ0jNN5dICOTUw7X/I5NwU2riqrLtn4GouPde2FHjKc3Zs49tNRM4gzyA4vKZV5SWDLtHA2MfdY6lnwk1Eqi67U4xN4y5NdfqJ5TXH8TUVya8p2XHA2y0vbde7e6T/nRjpqPo12u5xzPM0i8SB1zkVYxdz+pb1LErj3X6VvQqMZLGPxOkZU6lnVqMobKOWmP2av+b9xocF8UvVmojY9qqd9pRkrNk6V9GthZnmrZEwHoBlb/HWfohBw6/0W9DYxbLPmbjLns39ysfwtlRwqXpaXTu/CTcSuG6z9TaL9kn9xY8QPrNP09NfyVPN23DUHNQBy+Sf5afGQrKs5NIx99+rZvkjUVxWdk5Sx7X+1G2XFT5a6D/nt+wsHBq8Wv4mdIyq4wEem9nJf3+muv7kZ68LH0BqWzzV0IAZKOLymPb1kRWa3jgaZYO6xtb+o1Bw7mJ3D6Jm4jl101qaatn9r/wDhNDMSwxOkZFVDKjT8Sk9WizmyX7RUfVr5/BHk6dIUGFAVHUUUt6AYN1xLEY3uDWrp9itxq4NxXmaa6onlmdWXTqeT0Krus1Z8kDFGr5tRGlTHqNTHPqeT3Grx7fQCuv3NV/mWbl8SmvYew9BU31uao4J0se5PMokoAqndr8mxFjFs0Feb9zblaWo6zj2osSvP6m+s70uvqqkpOrLkd3DXBuQI8IKBfuAv06Sk1xNSI9P7PpHkKPihSPods2cK0SIGAVzwzIMHW+plgy/Mqaaf9TKV5Jx9rWX8y/edGXBX6lBoO6+ZriAUUFFunwNxiu7RcO0cimvU+y3/AKj0pY59NSvX5HCtmQEgMgjp5MIq3v6D9UVVGi8EiovQDAYCyAGAwAAAJAQDAEAcAABMBgEgKQABOrsmqOLcGxB5jfaetXUddeXY9Xzc+nFbA9MeelkaQZhBmAmAwCQElxAJDR5kAUDIgSxCvReA02tK93nZx+B5Po78tQ8zqAB5gKQCZ9Qjh8h5Sm0TpT5tRr8DfPGpa83ra9taztZyz288Y8/XSo64xRJUKWgDFgCfMYGAgJPMgXqFOCK1vGeJe4/M1cKcuZw77deeW/WqrXsqoS4Hl6611kMwoYVEIYUIIEAAADQUAJhAwCAABSA0AwEA8sgFmAQAQA0AYBSAUSERYFmhk/UKuMhQAgGAgGgBKWCMPVfzN9Qr5/7qpHkNWc8P3G4rERpE6liOjbqLyszcZrp209zR0jnV+k84CLdO3BFFlXCCJTzKJJEHo/aP69/6Tl06yPVI89bNECAcAAFer9D9AMiywjoaHzDf17de6efczpyOdGkSooZYldVXF1J0jFdDwvJUdFDTNWSEKeADryYU0QNNyFj2/ttv+2frJ5+3WNbnBwrRkDzKFADYCyYHRp5GK0d5dGkGnglVfft/U/3naFb1WrJPmHNLiREqZiq2K/SuUHKrCshGnkNFdu5un/E/3naFdshzOwGn4xy44nPpqNF9DKvOe4oWpRwdOVVG65hEHbsX23TSM1WzbBwjm1GJ7gn7NZzVzfKuPqdGKckR27KW8TNV33xMqx99+vH8qNQqhG2VlXBB2rLDkQcPlV/prvjwCx5W31Szbbf8PjR44xOA1zrvvwLGUEUNSFSWJBpeJ/XUfwvA59Okb6UKDi6KNy4/6ZAeG3ul27nUtzcHblmuf7SeeJ0Y1bTTjAMra0jIqOvbaaeBmtR6+lVStar/ACpI4V1iV1gZVGAJq2C6AGtFsBFcnhXC1EucmqjQfIwKNRYlVG6brIRn6rdH8TUSszyr/OlZQbjKnb2hyy1HoNKPtVjich5/cJV1rLqdIOrYYXTgUaHkv0LLOUYhjC08LI6Da8db5XJzqODyqjXwyaLy2jssbp9UWstPyWOjZdDBGLpP5kdVbm2bekk+ZzrMYt8NR+puNVq+Pb7bIzWXJvsNXDkhGnR4+ymEKye+fbdLmiRo9o13FqLdzhYintrRZPkwNOm80tJdt5bfIyJ6e8rquKppBXQ6cgDsAOwBqsAPtATqAoAcRiwF28gGkFOAg7QJLTCJqsgSdADt5gTVAhqoD7WVRABBFTSAmqhEkoCrNPRd3iBf9itcjOrh1UEVclID7QF2ALtAURiUHckBCz4gQd2gIW1X8AK25xZBCy4lRDsbArtQCm1Ciuy5gR7UgINACq1gAoAaXEBqoDjiQETiAdqCh15ASVWBJLCQHVIgmkEWqoFqwRA0BJLiA0uYVNZEA3CAK4MomgGAQAwG0AAMBoBpANoAgBpAMBgf/9D7MAAAAAAAAAAAAAAAAAAAAAAAAAAAAAAAAAAAAAAAAAAAAAAAAAAAAAAAAAAAAAAAAAAAAAAAAAAAAAAAAAAAAAAAAAAAAAAAAAAAAAAAAAAAAAAAFG7w0rRnDCx5LvbUuZDVrn1Lwysag7g1bobvV0v0tS1fiF1208/u6wn23XVBNR3vk771JXqqxyxC649S8VDNcndLO/Hkel9vbTS1tr36tK2bs8Wk/wD3ifW/rbo3PtjYbjPT7X/K+046ezK3PsvsfdtdTLhf/wAQN1wX0dTQu9PVUXXD/wAJWbFdng5DLgtbEAW6roY2UoDr0N5paq+SyfQKutdUU2+XDNMYura7rW7Y+5Z1fBtsmLelU8Ss1n7u0XzCOXU1ITCsi1pbZ0ZWUsjQ2vDr8t9bGekaM8DmOfe2+VBWa28wrO3ln3wagp07OeRodWwx3FHxktR6hHOoG8GgrI1m+5kVy7q/yNvPAQZzvJ0kQTJYNnwWPc/wFGuzAr13Gm+ZkY98WVXDv7SksMCxHDJsCzKj0Hgaqui23MslRqJmEVbz9LHnAajGsyjP8jbFLoWDgOiJV6Fg3fbac6lnkKN1NnEExL6EWMPWbTfqBybz9NzkWIxplnaIdFiEX6ahqOaNNPbaa+RHHpUniYHH5D6Ev2gZLxeOUmmWR5Btarb4ODpylc9V+JsWp4ZEGh4Jd28U+hb4V6zjJwrQf7zIzfKY2UcCwcGRaMLcJ99vU6coKqcjTJamQGj4Cs73Tx4tlrT1x56DLIg4fKZV9CqzOpWWHvcda6OnIjU0iOrnPDAonsV3atavP7qSFWPf6kdzRwq4SMivdYaNvQRWEzbLN8m5SRVciU4HRkrwq/gBVRRfH/LqQaHsPbSa8em8u+xx6WNQ5qbCsjfv85/AsK5LPtVn0Ztl594PA3Eqaxr8Cpjn1a43Tz+2v2s0I3/z80qhX0HYT/bafJVRy7WLuJzDSIMnfP8AOsvQ2ri1l+XbmFjESSNxiiYxeUMo5bViO7L7Nm/xsaiueXZJTiqJG0e+9uV7PG6aecnHtWiclARxeTX0oNM15mmWLuXOpb1NxKpunGJtI5Ndw9SvDuS/AsHLrL5reqNo1Pa9Z3+kv5kTpY+hW+pnlrYIDiBibn9S3qWFcW6fbpWNRGRlkbRVqYNRyZqI4sVXStXOGzURxWw/E0Nv2jjvtJL+Iz0sfQrZnnrYIGiDK8hhrOMiwrP3D/Lt6MqMS858YOkRTKWqv6LM1Bw1T+3oVWcWz6GolZ+pn8TSOnYruvJUfWlhWi/kr+48vbpAYBHEDl8kvy6xzxEGW3GPxNDH3z/OvjyNRXDqfJdR/AzSORYrbf1WkqMy+Tf8zOkZQlzJR6n2XD31OaTJ14I9685PLWxBNUsBRxeSn5fiIrMeeBplg6z+ezf8TNQZ+vj/AHLtklX95tFO7TerWc/tJmolZTk6snSXmVGt4ejWtpvh3IzVfU7y7M8vTcKDCjHMKhq/p29GBg2f7SxHnvdm31Nd6X2clVp/iaivN6Hj7alPuO0ru7YNou1Njp6dtav/ANOIfMuo5LJKIwwNCPcpCLNO8x6ljL2Xsa87239LQ68NR7dM8zYAEBTu3+TYysY14KPJ+69N33SfDtSNSFYNdrZ3VFm1gdGVK07Q38CiMf8A7gHWqWBYjp0a5SbZr1HtBJeRr8P3GeiV762bPPXQAMAWLIkYWq07OOYjTJ80/k01/M8PgaHlbtfa1pw+b/E3GWek+5G4g1MbOzKBCJVtM1wRuMu/SaTb6Gkeo9lOdeOem5OfTUewk8zoMwCAAULTzbIKt639hxzSKKNHIqL0A4WYAAZgADiQAAxAABAAC6gAAQOChZADAJAADLICnebSu8rDwusmb56xmvMbna20Lul1ij2c9a49cudrA6xzJcioXoEAA8QHmAlkFANDwAccyKG0gCskpHrPG0+1taV4vH8TxfSvRzHSzi6HlgAEChlRk+S8wtNfa27l8bHbnjWeumDe7s5s5PZzzjz3pBvkdGBPMBSA8yhACXMBrDAgTlsCVSBpNsluLI2/G+Iy1ddelTzd9u3PLZwy4Lkea3XaAyCQG1gFGQBkERkBgCxAeQAAJhQ8wCABr8QF0CDEAAAD0AABYgOAEA8QoeQCmQEwhAWaGT9SVVrIEwAAAABgCxYIw9bCzS5lV4L3fVryF+qRqKwUaRNMqOjbv8zDgjUZrp27+e0nSMVfoP5rFZWUxKi1MoklIEqvtZmq9D7Su/7i/wDSY6dJXrEeatmQAAAZgQvDowMfUTZZR8z8rWN1qT/EzpDHI8MjaJJlSuin1KTcYdF0+9FSunTZtlYpCG1AEUA5gCSTWJFj2ntdu23s3wPP26xuI4NiFOIBkAAIAzAvpkZrSc4epFjwWsnTeX/qO/JW3WHWrXIVzqa5kROn1SSq1tNp6dfQ51rk3z5kajyDmm6v0bO3JXauZa5JGRoeMc3M1qNK2CxMNMD3HX5tN8mb5quarmqfM2xUpgI6tl9S6masbd3xObUY3uBRoJv+M3yrh4fA6MUIiO3ZOLrkZo0L5mVZPkMdaXhgaiuZI2ymkB2U+lEHL5FToXS5EWPIYvBm2m94RuHX4r0DNaduojCPVFU0VDRKNPw/69V0Zz6dY30sMTjW4o3OKkqvH77TjVsjryxXKtPE6OaSqgLaoDt2NZvWvOyRK1HqG+B566RJ2kik3MAJPECV8grj8NbtvqpmqlaF3BgV2xAi8Myo4N4omDcGRv33Oj4xBuRmqtByxUb+3atoq3I50jC3ajWsnnJqKu2bhrHii1Gtvvmo/Q5q89VcjqjZ8Y3inyMVHH5X9Reg5aVba0NPqjVStfer8m044HMjC0VidStvZ2nSnqc6kZGuu3VtPM1Gml460Oeg6Zc3kfl1Ry0s2D+dRyFZqfkJmpmNQtm5tCzZqi/d5+hmKWg8UKi3UcOSC3bWhwFbGl8ylsiLVSQ0aoEDrAEWgFEgCqA4nAA7QCOmYEkihquIRKEwJKvACSXMYhpIpqRcTQkXBJImAaJjQSggkgJpASrVoiuvTygzVWdpFPsQDSgoYAKFZxiQV96eIEL2fACEgRbAg6yULsaIF2gJlFdkEVXU55gV2rIFbpwAXYAOkAK1YAO0GGqzgAAKOAUlWfQBwBJL9oBBBNLiETQEqqALEiCxSFMBgOSAkARRNMBpgMBoBgADAaQE6pAMAagBQAAPgB//0fswAAAAAAAAAAAAAAAAAAAAAAAAAAAAAAAAAAAAAAAAAAAAAAAAAAAAAAAAAAAAAAAAAAAAAAAAAAAAAAAAAAAAAAAAAAAAAAAAAAAAAAAICnW3Wlo/XZILjP1/cGjpuKVduqLi4lt/PbfWcOaPqsP+0MMaVbqyTTlMjKUgcnkbdu3u+hWo8pZvIHTl1LYlkZRssGuMGrysjhevr6TweHIw16rtLe2bVdSi9UGby7isIXt8r6gcauzUo1vEeX1NlOnVd2m3Mcv6bE6/Wo3tL3FtrL8yaPriZax26fkdtqKa6lfxImMP3C66mpR1acLgVpiamTK5VnWa4lRx7y3bpzGEiKzHqR9OB0xNdFdxqX+pt8MxivSbZrsSXIxYi1EGbu7zd8hg49ZxVvgijKd+RsWVt2/gUbviP0PWxnpGlKzMDk3riq6kWM6VIVnblzdmoKk+Zodvi/8AcVjmVK9ImYQrPBvhmRWRrWXcRXJunFCwZ85ybQJwaG94NfJa3UlRqMwqvcuNNkVjXzEHB5DCEaiOLuNokmWD0XgUv7drPEVGkc0Ub79H1I1GO8CjO8lZ9/wNQcMTmbRNPEsHofbiXbqMnQ2EckK2CbXIixi6uFmVXFv01pJzOJYjIzwOrKVSjo26m9V1CvarhzhHHpQZVxeUwqvUsKym5Zplj71zqW9TcSqq15ZmxbkBpe3qzvFXipf4Ilaj1LOFUMgzfKQtVdViIOBuM8jSVga0u7/A6xlKigod8oYGj7ar3buq5KzYrT1eZxBkQZ/lMHXogrOzZpGHuWnq2fNm4lJKcEaRHUy+JRd4+s7nRn/6n+Aqx7zUUXfqeetFgyCneYaFgMSxqMs3yrcqvDNGoOKkrM6Id03+KksFNazZdbv9iKPae3V/5fSeLbOXaxpI5NCJAyN9adazKOPUlUtzhmkYFUdIlT/yyuRUcutCdnxdEjQV3N9RcJQH0XbKNvprlVHHry0sRzQ6lWMbeOdaz9Cwrj13GnZ9CjEqdIlN5fBliOTUvKx/ga+BoU3cuf5UaH0DwELxuiujOHau85qEEcHlHDqvUNM6JcGmWHrOdSz6s6RKru5WGco0jk3HzK9a4TdCK593HfqOv8RuI1faa7t/ppc/8CdK9882eVoQEES4n0IrE13N7PqzUSuPeONGz4o1BjtybRVqLuc8qOSpXGm7PTrwSszpEcTU1UZFg3PaCjfaXq2OvA+hNw2eWtlkRRhxIMnfWf3bIsK4deFp29CjEu3XBcjcZc+rNbyv4Gvgbg51X/bu309tv2moMyxtmuvxuOolzawFSPrFv8scKr9x5enSEZUEwcnkvor6hWXZ4mmGPvX+dY1FcWrZu0P+Fo2jj0Vht08J7mFZ2o8Gup0jNVrEqPV+y1/rKdFYnXgj3TPNXQ0QIlHD5Rx2egVnPBmmXn9fC7S/iZuDg1lL16rNwjcZRtpXvqSsu1I0KaeLb+rBcS6yuWjoaK+ayw6k0dPjt9oPVpp6cNtrL1LSR9J1FFvgefp0IwEUQ1n+Xb0IrCs4LEY/mnDz/wArZR5zZXX2U+eojoDXunbXfJJP/ulGZZliIplE6vAI9l7Aq/72zf8AA2W+CPdTxPM2YAgKd7P2bMgxbPmWDA88q2u7NZVWJqDIvSNfSSwmrZ0RmXqu1tcxBQ5WRoSVeISujRa+V9TbL1PtJJeSqzPUI9482eZ0BA2A6rEDB1vqb6iKyfMv5dN5fMzSPK2/R13/ADL950iM+ua/A2g1HiEKrNRHRpqY9TTLs087LoVHq/Za/Pw/gt+859tyvXLrLPM6DMAAc8gI0WZBVvo+y/VFHPo5FZXpwBLPFhTiADIAgAAEAgGwDoAAACfUBgCfAAyAAEAwEwEEU7vZ13de22FuDOnPWJY81u9rfRs6XUNHq571x65crUHZzPCCiMBLAEDYDmQaQBIAsQAKnprucczHTfL2ar2JV5JHg7eiCTDQyAVr1pXuu4quLEhXn/J+Yev+XpTWn7z08fNy66ZZ6pMcLUbG2TQCkAmAABAOAgiQoyAlSru0lmYtXHofG+JWl+br424I83fbtzy0222ea12JEDbAAAAmAAAAEASAZ5hTw4AOAEAZAAAwFIQIBtyAgCQHIAAgoUhCcgAAwFmwqzR4kFpAgCQCQAAAFg8AMTX+prqyrrwvvJP+/t6IsV554YG0SWZUdG1X5hpmunQf5rTOkYq/SxszTK2kOeZUWJASkBsg9D7Us1umnl2v8Tn03y9asTzV1NkAAAKQB5OeTBGO8LplV8z8vhutSc+5z8WdIlcb5m0OuDLEq+fmR0Yro1MLpljNdVcDSJ5hABNLiAiKmmsmSrHsPa9l9q6OHbrG7icWjIEA5AXQKFgBdpvAxVWJ5wFeD3ab3mon/FC9DvyVtaP0pviK5pyREqZkqtfSxojnWoGiNPJ667d7dcWztyV15BzOQO/xn19GZqxqWxzObTB9yN/bpbh3G+Vc1JhHRigiOnZuLr1JRu25HJtk+eX+mnlZGuVZuEKOR1YqSyxIjq2jiyRKNOyhmFY/kVGpU1GnOjowmnjBB20T7UkZo5t+n9i8LhmSLHkNSnzTxOmtNjw7l9rJrNbFkJWUcUUA0xJYYk1ZGh4jUX9xpt5SzNbj0cPicK3FG6rNHzUCK8pv6Tq3fI7cs1xJQdXIVAsTkqu7x/61OUyYrUejs4n1OFbiStNXzIoQDxTANSYSEHH4rDX1avNr/E3R3Xt+JgCfcmgBqUgOLeL5ZNFYe7rLwOkYqG3q+7tgtRvaFXXRrW31cTkRib5fn3eeJuKltM/iKjY3L7tJzm0YHn5xZ0hWt43BxwgxUc3l6w6RyLFc+hmapW1uMdJvOanIjB07YqDotbWz/S9GZqRl7xRr2XWSxXb4y2KnlBKiryqddSr6CKexcXXAtZq3yf8AlS4IkaV7SzVkxUdO7eTZFV6NsehaOjVwy4mRLa2bsuZaPQ7PT7tFMiL3TtzIpOvIKjCeAA6oCLUgLs5APtAdViA+wqJdkgPtguIfaMDgYmg1iGXENDA5gYGmRUkwpoyHWs4JSRqOqm3dfmZnWsWLTxCra1gyJFAQJuAF3ALuYEbVbAUQBHt5gHaEJ1SAj2wFJoITrIEHWQqFkgKboqK2ugEXT8QH9voAmu0CDQCanIBxwAXaFJoASQDSAaRA0lkESS6ASQEkoAsTIHVsKknADnkA5wAQDq+DAlIEkwGmA5AAJSA0A04AmswHMAJ2kAbAJAAP/9L7MAAAAAAAAAAAAAAAAAAAAAAAAAAAAAAAAAAAAAAAAAAAAAAAAAAAAAAAAAAAAAAAAAAAAAAAAAAAAAAAAAAAAAAAAAAAAAAAAAAAAAAAEL4JgeP1ru93Zlatcuvd92DDKH3bA1Zoby+njS1kujDU6d2n57daXGtl1QXU9bzetr6b071qk82gzrgtZfgEtclrY/E6cD0XtmtdSmo7JN937IOn1v8A9NtbX8XttwvzdOr+B59T2Zuv7T218dJ2o+HFEa92NudlqbK/29Rej5ljFmuXWwqysM9vGSgrvFoOWp9CDp0vI6GpgrRbk0MXV/yN4w5GLqbaWCGJqrWcUYRl3a4AcO/arRTkaiM7ulnRnXRpP5kiq9VpNR6JHOiaxMqyddzZoo5Nw4o5JFZTtLOiJJtGh6Pw6jb1fMx0jQZhXH5B4VSZBnYt4ZlGbr2Svb1NwVqxRoeG/wBwvQU16RGERvjV+hFjG1HiRXJvbRpyucFgz05cHRDrjgWI9B4SfttdSdDTTOaqd1aNN9QMi1gM/wAjjZNcDcHF1NoksTUZen8LX/TV5sz0NA5Ljl32Gn1nBBWTYozPIW/MjkjUHFMm01ZRGoPR+3oehZ/zQZ6GtLOSDUbVH6EVhWWLnMo4vJONHrJYrIxOrCafIo69pjqUXOyFV7RuXBxqj9xlXD5TJRxzLBlWwNMsXct979TcEacjQsajFkMavtxN7puOAqvTJnFTggyvJOdX0RRwvBMqY8/qSm4yOsSraTBUR1G3giwbHtdTu2+H22TpXpmcA3iRWd5RxZY8ArPlLM2jB3C/Ms3wcG4lNY4mkQ1OE8yq6PFV7t3ozi3qNpCq91b6meegWBFc++n7Fo6AYr6m2WZ5SO9J8EahXHTqbQ78F1RRTp27rz/M4KPb+BX/AJdpdUzj21Hfkc1OAMXd46tvU1CuPWcado5FRhL9p0iVK8xBWXPrfXZrlU0pWxtZ/wA9UEfRtJRpUX8qOHTaZkCcMgxd7+q1ycGoOLd46NvQ0jGT4HSMh4Vb/lLDXHqNVbr/ACo1BVZ/M1xVUykfRfEKNjor+WTh0068jkEBweT+qpqKz24xKjE1Y77PqdIim2GJpHLqKZay+4iq59zDvdJZXg1Br+0Ev76n9X7kToe84nlqmAV+pEIwtb6n6s3Fce+caTXAsRkODoyqtm4f+SzKOJWqlp4f/Laf/umojj1JrCWUG4j0Hs5d/kNN8FJnpY968W4PK6ABAZO+f51n1Kjh3OOnb0/+IDG1K4vE3Ec2rjqtcPtM3By3s0tHmqv95qIzrI2jr8Yp1qt5dyFR9YsohdEeXpuAwpCq5PJ40rykFZb5mkY2+X5931NxHFdw7cuxlHI8PsdVZmxmPrzZuMoLOS4PW+x8d7V8q2/cZ68LHuTytiYACUcPknjX0Azs2aR4ve+RtTVvRtJKzhnTkrkfk1WzvZdzf7Tes4VvMbjLRSjriTVxy6m63OrPfd48AKq6St9WLKNvwWlRbjRwx71+81/EfVdTGzPP01EDKmRENePtW9CLGFZcyo857p3f2LaaS+ull+01FeZpu7Uoq1wasrfgbiIau4tq2td52csorVuDxKF6FRfpKWjWMvaexaxu78uwnXhY9s8GedsgHIFO8f5Nk+hBi35GmWF51Kbvoixpk3x3WkuC02dGWTqY0fSxYKmUTrCKLtLgajFeo9oL/wAwouuP4Gelj3p566AyggKdcyEYOrha3qywrJ82pror+dmkeUv+jq/1Y/idojgr9SKlGo5sxAkuRqI6NP5UoNMuzSTm3VFZeq9lx99/0WOfbpHr02jzOgzwAAABaaiQKt7+i/VAUaOXUqLplBEkFPMAAOoBgAgGAMBANMAAQD4AJoAAJgBSEPBgABAUAU7vaU3dO1r5lkzfNxLHmNztraF3Wyhns461w65c+TOrmUJZBCKgAAEgGwFlgUOGQdvitL7u5pV8/wBxx7rrzHqrNt4nirvCgwqvcbjT21e/UcdOLNyaV5vyHktTd25UWSR6uPm49dOGZPRI5WgrIAMiiLKyEFMiiAHkAgGuZFbHg77Wrm/6rynI8/0deW6eSu8CMgAYCAIkAYBDAEgAAAQEgokAkASxIAoT5gCcYgGYBMBAA/UAfMBNIBsAQCAGAp4gIKs0IxXoZwWgIAAAEA1yAJ7QMXdLtvZdWVXhfec/3uPGlYLFeeNoaRUXaC+c1Ga6tD9Vo6Rhfor52vUqLdPBwiourJUSgBRAG97Wt/rEv5Wcum49ijzV0gzxIqSQCWQAArLB+gIx7Ptt+wK+bedTW91atRFn/wDxHTkrPOjJ1zU8CjonFHRzdGo4aNM11VyTKieaxCH1AkrAEkBEiq9h7U+iyfFHDt1je4HnbSjiAAACb5BRxFF2msDNVZVx8MSK8J5DDe3nn+47clbGhjprkWuawgkoUAa2g19tHOtRJ4OTLTye8q1vrf8ATM6wrpTbzK5pSB2+Of5qTeRjpY1mYaYnuOXoVjhc6cq4dO3dVM3WKkRHRtn23T6masbs8zm0zPNpva2fLE1yrJ04VFHJHVippER1bT61JmjTc8TFWMvyS+arNRpyI6awnXADs0X8qM0U7vHTt6EivI6lX3NcODNq7fG73T29m9TLoKy0H5bTtkuHFkXEH5Gz5fAJim3kNVyk3AxpXfcXu/qYXXZsN1arx+BLB7DxPllrUWlquLcHzMWNRoa6UM5q8pv1+bY7c1K4Yg6udLNlRIDu8e/ztP1MdNR6G7aUnCtw9G8pojS5Us8Yw55AQlWeDT9GAta2AHJ4+0bzUjjWTSOvWtxMqrpuaaSdr2yRcFejvqbuOzhwGCev82m3nARj7nBzU6xmrPHaatqY8pFGrf5sjkrI8jtkn9yvHM3Bz7Z/tNVG1rKafAwy84li+huK1PGt90PkZrJeYUKjJGo4tu8ZN1K27y9OP5TmsYFVFn6m4rZ2Npo0YqM7fqNxb4GuVdPj38/auQrI8qp7GyRpDZubI1UX+Sc1q+uJmK5tq33JSXpK7d8/lTMwinQs28zVHVucMTIW21O26byKNNeZ19FLS00lXnBlV+z8lqal/wA23cgNPNSuJAOoCgKURwCBpPJACWEBTVcehUSVSyJTNYzpFw0SMQ0XABBADAkA60dsESq6K7dJYvEza3Ig9NzkQx36WmqVhIzW4sgiiCAgYAoCCMECaAawATxwAg2AAIAYCAjxgBNARaArspAh9tsCLpGIEYkqE0wK7IKg0AQAdoB28AE1DAfaviAo4AOMMSIEgJJcgJYgSSYE54EEk5AMgpp8ACZAYDTAbYDVoAcgOQHIDkByBKeAEpQB3AKZAO4BzIDkD//T+zAAAAAAAAAAAAAAAAAAAAAAAAAAAAAAAAAAAAAAAAAAAAAAAAAAAAAAAAAAAAAAAAAAAAAAAAAAAAAAAAAAAAAAAAAAAAAAAAAV6utTSU3aS6gZu487o6c/bm7/AGFXHLp+5knF9NxzTC479DzW1119Sq+VsBiY7aalbqatNdGREdw+3Ts1yYHjb2xZUrl1LYliq23kb9SOHU1dbStNbOq5M51v1Tp5DV/zVrYJeWjpancu4rFhtxiEcdrpOEVXd43yWptLflvPNPiLWpW/o+5Kx+bRr0xMNZrrr57aWzvHRoJ6svze70ty6fbsrJTkFxh7n5asrlWbZlHBvtXtSdcczcRwvWszWJrt8Td23FUasXXo02kchVuHFGQZV7OWRXB5K8pV4G+YjgozpjLq2yT1KLm0VXqqLgsjlROe145IyrI1vq6SFcm6t8jfEsGXKTOiJVeJYPTeMq1tqmek12yc6OLfvLkiNM+1uJcRlazm0HSIiiwang1Ou+iwLR6FZSchDVcUb6EWMfUbbIri39vkSZqIzu5mxNPE1Eek8Ko0FPNk6Rovmc1UbvDTxI0x78yjO30d2OZqI42zbKc4YmoPV+Jq1tqehjodpzVyeR+lAZNkozxKMvyDjUNRHKqxidEWVWJYr0nt6s7aXxsydDVRxEdV9tbPoFYds8QODycrSw4ssTWZMnWIdMSju2FU9fTXHuWBVexyZwqgyjg8pbFRkVWW8G5zLqMXXX5lvU3yI0iTaLHiIrX9sqde1nwqyUejSOQbwIMryL/OfwA4b2irt0KMKyUnWIklgVA//wB5Rse00/u2dv8A6bfwkdNPTHAMyMvyf6i5QVXBZGkYGpZWvb1OkRNYmkRs1KT/AIv2DFdfgPn3mh0dn+0VXtrZs4UKDKuffuNFvgBjWcm4yy/KP8xLojUHNVo2h2q211tBRz6SSdW3n3MqvdeGXb47Qq/4X+849eVdhzA+nMKxd2/zrvhJqJXHuMNK/OCjDn5jpGanZfI49Co5txi7dvOq/Yailpqbd3/3Klo+kLClEv4UefpozKmlLIMPdOdS3qahXFvW/s2XM1GWOsHhmdIzS1F8r9DSOS849Eiqrul3WfojQ+jeLq1stGf4cTzdtOmcDmCQRneT+uq6SWNOB54GmWDfGzfU6xlC6k0OV5OjwnUT/AQcmpaHbrY1DW57Ml75csTPax7pvE81UEDWAVhXeNvVm0cXkP0WlxaRYMl5fA6xhRqfVaP4Giq5bNN0dsEtJr4/UWDh1LZdTcZr03suv+tp6Mz21HuDytjMB1zIMbd46lvUsHDunGlb0KjGs3j1OkRz6rjUtx/KaNQcd6y9Prpt/wDiNRKz25SSNxHd4lfnV9UL4R9XvnhlB5OnSEzKjD4AcPk/pqupYM1wVGLv4erf1NxK49SH3p/wGkcrtjozwq0agzbptfE6RC09G7eCkqPX+y9F6e8q7KPksY6aj2aPK2fqAEGf5PCy9AM+YacGkeO1fD6d9W2pZtq1nK+JqUU6uz0dHS1e1fNWySbzg1qIbpKupbhOkv3GoMx3hIoNO6mSjZ8BZW3eknwuh/B9W1Prc8zh0qESZBOGJBXuH+VZIi6wrdDaPOe6dD71qX4Vq0IrzuhtfuKVxeB0RHU27q7L+F4lHO6xBcRKuDKLtNRZI0w9r7IU7nU/pzJ01Hs3ieZsAGBBRvf0LfAiMayxxNjC839V46FistpvdabWfY/+8dGWR2xpTzsywU5NmxKvUqV0aM91X1Kw9V7Si3kaLJy5/Ax03HuXm0jz1szKAaGuhFjA1Vi+cliVl+ZU10nysyjy2ovyNf8ArR1gza4s6MlfNsAq0maiV0afBmoxXbpLP0Kj1Xsv/cW6ab/ecu2+XrszzOoAYCSAjprFkRXvP0X6oqqNErK9IKkApAAGASAAIBgAAAPAAaAEAAESAggwAWYDTCnICAAOfe7Sm7rFl83Bm+esZrzO421tC7rdYo9nPWuHUc7OznSzxCCAAIJwChADgAA2vb2lOrfU/hqeX6V34jcmTyuzl3vkKbSuON+CN886lrzm53mpubd93LPVxxjj105W2md8c0kELBAIqBgACagAAaniAAE8AGRRLJZqyu7ZeW1ttg33U5M49fPW5029p5PQ3OCfbfkzz9fPHWdO3tZyxspXMgI5AEIAAbUgIBAOQD1APQAlgCYA2FNALIACGgBoKTCAAAEgB8wCQAAwAGgIhU9LiQW9CAYAwABAMAAxt1+raOZR4j3r826V+PYkI08xJ0RKrKi/ScXRuM116eOrjxOjK7TSep8pWV2koswi1YMqJJRiQDzA2va7/wBbVdGc+nTl7VYnmroCAkAfQAATyYGRqr5mnjDxCvnXuSiW91WucHTlKyToiSzSkqOizy5o6Rmr9SZUGmHXRuEEWFQ28ACZwAfAKkiUj1XtPK9YxiTh27R6Kv7zhWkkQIBgJ4hREDRdpYGaqaxRB4nyuG+t/UdOWmjtsdNGq5OiSB1gK1NvjpoxWom0ZV5fyP8Avbep1hV1cUVzSmSDr2Lm/bzJVa7ZzajI9xKdvPJo3yrN0V8i9DqxVjRlF2i8YJRvSnBzrUZ/ma/6XU9J/AvLTF0X8q9EdWKtTIy6No4upJVjTsc60zfJf5WWFcaOrKaUZgdWnPbJmqq3E9rXNEV5TVzwNK5ruQJ6HdkvgEdycKGNBwkqGsALdKFggR37bcvSsRt6fx3l669Vp6ji3BnOxHB5enbqvjOKLytZVpk7RihMqGmQdmxv26lLLNMzW49Dqv5f/ScWnM98tvN4yTaXMsi687fyW732p+bqW7X/AJU4UHac4a9F4VJaMLgzl1E117i3ynNpxbG/+sc8anSo7NdowrF8rrduhZ4nXmCjwW5+1q15WwZrqI9HqV+Wy4HAY26rwOnKOrxlYra3HAWjviDmrm3Omrr0xLEZVaqto4SbStl41U8jCPOv5bG4NHxtvnTglD8wvkq+pIM/b4PobStykvST5owRhPC3xNRWtsMKslZcW/Ua09ExG1nj3GouPQVlZ5VYVfUkVz7S0W/xNVK7PJJLTS5QYixx7VvuN0d2+/S9GZiubQtiUdu4fypmUV6OeBRdq8CKu2lnLgo9LtsdKpkWOskCaAi0FLtAaQQ0kWIl6G2aiWIUFDKmj0CEXA0xiDuQwHcMF1LPCFiYrcdOjpvNsxW46q6aRhtMKYAAAACIEQACkCLYEWAgABADAXqAmgEwCyhAVNcgE6gQaAhbOCiFkBDtAfaAdoD7YAOzmA3QCHbBAdoQ4w6gEANICSQDQEqgMgAoyAbcgEgNOcwBPgA0wGrQwJIATAlIEpAOgBIDAYAuQEgP/9T7MAAAAAAAAAAAAAAAAAAAAAAAAAAAAAAAAAAAAAAAAAAAAAAAAAAAAAAAAAAAAAAAAAAAAAAAAAAAAAAAAAAAAAAAAAAACAJAYABh+4LQ6roVWFe3yzw4BnXL9xvFA1G95spUzwKq/T1L6T/Ktano4Iuuinkd201bVs1lDKmqbOQzrk1r/Ngag1vbjq92+6F8uCOvV/HSPT62z0df9SlbeqR59NcGv7Z2Gsvo7etXAX3Yu/8AEX8bDT7tJ4JvNMJf1w3+krmztS3zAQtunoJWAs0vN6LfbdWrPEuLrs091pamFLKww1c7Ew1Ru7/l+oRlvlxAzvIXxS6G4jhq0n1O2JrU8N82vPRkvgehRwoq3b/LccCjJs3kRWd5GyTSN8o4qy3gdB07OjetR9S0evSzXU40OTKsfVtNm+bIrk3f6cdTUGXMnaIkmoh4SMR6vxyjQov5THQ6uhgZ/kbvuUZIjTPs4RYjJu5s31OiBMQa3gnGq30NVHoU1BxFet9FiNRj6jlhXB5B/KozNRlwJ8zap1fI1B6fw6jbVxzZnpHfJzHLv3+Wl1JVjJti4QVmb/G88TpGa5Yg2ymsnJqD1/jlG3oc+ldRzVx+Qh1jgBk26lRlb3G7bzNxXOmbZWaeeRYPUeCp27bHiZ6VopHEQ3GGnb0CsOzKM/yb+VcjXLLNmDqLa9AO7xinc6f9RR65rF+pwoMzKs3yj+dLpiVWe2p6AYOsvzLN5ts68snWG/Q0LE5gDa9rpzqWzhP9pKr0ByASoyd/+tb1CuPVfyWfRlR594to7RF1cEER1GVW77Vr+Za6/gSJa09Ev2HCgiSKyvJprV+CKOJt1TfQ0y8/aHdvqzryidU4NCFoTS5MDR9vUT32lGSTbJVeyeLZ561AiDk8hjo/HEFZDUM0yyvJQ9VRwz/941BzUg6oL5qOZRTp1fytLF1s0viVXvfGVjZaK/lOHQ6TCmlJCMPc46lvU1Fce7+XSt6QVGJVM6RlLUwRYObUTVrLr+41A9JTZJf/AFF+8tH0l1hVXHtU/gefpokZDq8SKwtw/ns+pqJXFvH+TZLoaRkKTcZpXc1foaRz6rUan8yqiqp1n+bd8H2/sNj6N49du00U/wCE8/flqR0HMEvJZEGb5J/mJ8IRY04bYzJuMsG7mxuITXc1XrxLEcTrLqm89Rm4jk1XP/abND0Pslf61Po/3GO1j2x5q0CAnB+hRhXUT6mhxeRw0nPMsKysLYHRlza9rLu/pj4G0Uai4P8A+lKAz9RxHobg9T7Hr/rFblVwZ6aj2x5GhkAdQRj7vHVs1xZYVw7xpaVp/wCklRjvJ8joOXcNTqtrLS/bJqI5dVxbTXLSaNxKzskvQ0jR8ND16P8AmX7ydD6rqYXZ5enSIwYUPmEcXk8qzzkozGuJoYe8vSupfucYmolcOrr0tayWLdYwOkjBfbq+3vcdqg0KLauz0fqanMumKn5fQTjRq7Kc3gNMek9l7m+63nzJKvY2jPVWR7JHnbMAzJRn+SxdfRgrOtH7zSPO6l69yx4yIMzcaq+zrPNvURuDm3msnq3hzNEjcGda0xBUOqnIDb9t07t7pdbJftNfxH1XU+pviefppHEwB4gVbn9K2PAisR8zaMTz8JP+hiDA2a7a0f8AOdER3WL3Fl/Eo9JEGbbGDaHV8Ci6ieE8TUZe29jKdxeP4YM9NR7HNnmaNBSzAo3v6LkgxbZmkYfmo7reiLFZK/3Onz7P2wzojL1F+XC5yaiOc0J1mCxmujStjVvI1jL1PtCqfkU+TMdNx7p5nlrRr9hAEDTWYWMDV+pzzZYlZfmMVpL+ZlHlNT/b6/Lv/wATrEZ2nErkdIlF3NnyKgUFiV0adphGozXbocfQqPV+zP17P+RnLt0j1sQeZ0MAAEBHT4rrIRVvf0X6oQUaOCKL0EP9wUAOIQAgAAAGAIAAABcgCQAAjiAsgCACAAIAo6IAAGAscwjD9w6qesqrhVHp+bn2xuJ63ntDcFQk8AGwEAJQAAOERY9H4GjpoWu/8zj8Dx/SvRyv8jvL7Wvbp1btb/NyOXMdHmtW17t2vMs9nMcOlTOzmSQQRmwaMc0EIoXUIOpUHFAOUGggCAAgJGByMBEkCxRLFlaez8xq6GFn315M49fN1nTa2vkNLc4UcPkzzdcY6zp04o52NAgI4gEQAIBwFEAKAgAACQGAdQAAbAUgOZAXEAAAF1AbAOIBkAQAcQpMCWi3LkguggQCAaAAAA4gY+6Uall1CvEe9qRudO3C2n+1MsV5jidWU0BPTXzo3Ga7afqpHSMraSrwisLdP5bFFyzCJpkEmuQ0a3tz5d9p9Tn06x7Z8fU81ahsigAAEABWPeVdzzEHz33LXt3upyk6clY50ZNOSo6bQqpo6RirtSYrb4FZdWmsMTTNWyEPP1AWMhTSAdZCx6r2i23fhmcO3WPSLI89bh+hAFUSAEAEW6eXUzWomnLRFeM82u3fX9UduVrv2j/KS5CudXoiJVxFGntXNI4nOtxY5IseX8t8u8nhCZ0hVyww5GnM5A6tk/zF+wzVbLiTm1GV59Ttn8Ga5VlaFp0qvodWKsIi3RfzL1IreqoqjnWo4/KLu22p/QIrD28dlfQ7MVYnAR0bd/MjNVq9rOdVm+S+mrf8RqDjUcsToya6ijq0/oMA1aymuhGnlNauLT5mlc9tPoBdta/Oho1bbLvTaWJnRxvSdG1bM3KhrT4gXaOm39KbGovrtrcVC5sLHFXzFdK701LaYabl9xfcVra/LAmMVzyjohLEoJgaOjb37WnyaMVp6XWfyz0OTUY+7t8tn0N8lZWhXFczqPS+GcadvU49Kv3dpqc4rh2do3SfNHRHfr2h4nNWF5X5tG69Dtyjj2F3SH1NVHq5ms9FgcK1Gfrm4jo8Z+nbqyUdbZzVVqNNlGdr6fa21zNxK76fpp9CI8/rL536m4ld/jW3dGaLPK/NproyRWdo5wjaNvSc6KZzGHqJrUs3z/eblVp+PiWoyRKy5vJStRdUSNHsG+9JczVZq/y2NU+RmLHJteZqpXf5BK1IXMwrg22DwNVWhvP0cOhhHFpM2rQ3H6a5PEyinRcMqujXeTILNo/nkg9PslOguBEWzV4Jy0AgsKOYU4kASKhxBpkSUpfvNMjIBFZJs1GQUJgMAWcEquzRpCxRyrcdmlSMWc66yLiNAAAAAAARAEEWpAiwFkAgB8wEAQAsgEAMBJSBN1UAU2WICgCFqzgBB1KK3UBNAICSrID7FzAmqsgTowiDqAoAO0BJS4AcACAYEmAwEwoZATzAYDXQAzAcgMBpgTQDAa5AOABIASAklIEoAcAf/9X7MAAAAAAAAAAAAAAAAAAAAAAAAAAAAAAAAAAAAAAAAAAAAAAAAAAAAAAAAAAAAAAAAAAAAAAAAAAAAAAAAAAAAAAAAAgM/deY0tu3VJ2aAydx7g12/wAtKq64lUaPubUr+rRW61cAaOh7i2mrm3R/zIYY79Ld6Wsp071t6MgyPcC+allyaKlYGo4pHLIqOZr8Trzxqx1avhd3raatXTZjqY6SMzW2+62jxd6rk0znrV4dWz1ratPnzRXGx0O04FZcGtebPowqWlq9llZNpp4NMuq2tDz250YXcrr+ZEa1209zuv6mlP8ASyDm8l5iu+01RVdYc4xiDwyrtNNzwKxWVqW4/gEcm81IoWDLes5zOsiNDw6b1sfUtHopk40U7uy7PQKyrNyQZnk7Puw+J05Ry1tzOrLW8Gn96VwRmq9C5k5Cnd/pQsGQZNiqz/IR3Y5r/E1EcaN6OzYJ216Lr+40PVpvisWcaos4TZkY2ri/2EVx720VaNSDNTOsQ1iaR6/ZJ/apOXac+henBzqs7fv5vgBn6jwZoZF7d1jcgacM0jb9vqbWt0RKN6TkKd040rP0IMe7xKrg8g8l0NRGfVcEbFtXgWD1XjKpbddTPSOxPA5jl37+RLqRqMmfxKMvf46meRrlHNwk6MrK9TUWPY7JRpV/pRy6Ve2YHF5TBVS+IGW1MRmVGPvXOrZdTfKqas2ytpjLLB6vxHy7WvqZ6V3I5CvdONFsisS2ZRneTyrV85NxlnNzkdBbRMQaHiKu27olzkt8I9Z1OFagxMjM8k/zPVFVwNpJzyCMDUWMnXkp0bN6ynIG/wC1lK1H0/xM9K3o5nICzJVY29svuW4kiuPW+izfI0ywoxnqdozViCI3XH1Kr0PtRfqPlVIz00308IOChAZPklGuywcd3FWUefiW3zZ2jNW0T4lFdolLnJRp+2FO/wBNWf8A8tsx0PXI4tnliiDj8j+kurAybZm4yyPJY6vPDA3yOevA2yLOWvjBRVVx2v8Alswr6Bs0ltdFL+BHHppbHEwhxJFjD1n+Zb1NRXHvv0bR0NRli6Tl/E6Inqyq4dBBzak55TqQ/T6rGhZtYvrVXPVFH0W+cHn6a0pIoTIMPWjub4SajNcO9X5T+H7zSMg6RD1rxRr0Kjj1X9WHI2K5m9ljngVdfS9uo2+lH8CPN00skypZkGb5H9SOhYrhusH6FZYdodvU6REbfUuUlRx2+Xsax+ezNxHHqYJJ82bHpPZKnd/9V/uOfax7M8zR5kCeXwYVhXzNo4vI/p48zUKy3hJtlzbhfLqPlX/4TURzazxhf/SS+BqI4dVQ0uhpY9Z7Gq3uHy7LGOmnsjytHHEAIrG3TnVs+smojh3v6Nl6fvKjG1FnGJ0iVza67rar/kS/E0jl1bK1l2/5dNfsNxGc08JNyGtLwa/1NF/Mv3k6R9T1PrcHl6dIRzUwrh8m/pWWZRmp4qSjw3mdzd73UpVNw4SOvKY5FTdw7VTUKTes4P7HX1rKupfOneBz/ZokpxbAlRJAe19ifNuZ/kY6hHs1keZo4AIkgzfJY3r0RSuD/wBZakeA3O41Jz+mzNcq4rWtaVjjizaIOcjSIpOcQLdNS/QqN/20p3mh/wDkRq+EfT9XC79TzdNooijACrdY6NvQyMRw1BpGH59v5n/IWDD2ijSpX/7kfidcRVun2vVSy7v8TUiM+yNAom2Ero08WjTL2vsZfn6n9LMdNR7A8zoJAagiOfffov4AYzxZpGD5yX3tckWNMzUtG8rwVdOf2HWMsnUf5accTUFDzNInVorNdGkvmrPM0j1XtD/9QXL/ANRz68NR7lnlroDKABoKwNb6n6moMrzKcaTWXcwY8tdL+21uuomdYyzq1+Y2hXUM0goVKvooj1Kju0nDsVl6v2Y512/5LHLt0letk87oOoD9QgyIIaXECG9r+Q/6kWDm0Vh8Ci8CSYD9QAAAYCXUAAQDAQDAACAAAACBIoeYAAgAAkB1UtJBHlfKa33dxeyy7mkez5xy7ccnoedGxQZgMBLAB5gAAlBnpqPW+P0/tbfTTzeP4nh+lenl02Suu26mr5nPWmRvvDSu/QxXLj/1Tvz2xYxdTQtRtWUep6Z043lVkbZJ9CskwCIzKIvEIlACaBgSBgKo6AEAEBTSIgZAAEwF1JWhyszNi609n5rV0Yrf5qnHr5uk7bW33ujuf0383I814x1nS5/tMNGQCUsKeeQCjEBhCgAeIDgKGABCAcAIBsBZAAAgAAYAAIKbIDMoVnAD0MbP0AukyE8gBAMBQAQANYgZG9XbqtcAPF++V+do/wBBY08o0zohpuSou0rxZM1Ga66z93E6xhev1Wiosp9RUXRJBNKEQDwyA1Pb9mt/pPPEzXSPdLHGEebps0ZAAMAAFmBkazi79Q08B7prG9vxybOnKVh5nRkKpUroc9qk3GK69RPtRpl0aONUVlZEZmkAEofAAjiRTWBB6X2p+o680ce3ePUKDzKchQ8gAqggALNN4SZqxbTMivGefX+qb54s68tO3ZudJGq5V0ZmUOqxA09s/wAvqYrUW8DOK8z53DdJrikdOVqz0N1zSRB0bPC66Eqxs5nKtRn+bx2lnwqa5aYu3/Tr6HRjpa0GVmlngSq3tJzRI51pRvq92jqV51YjTz22c6aOrNWhhdovFEqtrFGKrO8tRfZT49wis+MTqxTWZB2aFZrzM1Ur07qsix5fcaSTaXMrSp6MuSo6tpofMZqtXSUKDI4N1VLUcczUZqFKmkd+yXa8M2ialWarbh/AsHjNddu4tXLH9xp0er21+/Qo+MEYobxNRCWBQ5Au0McOZK1Hpe77mj3LioONajI3SwaOkK4K1+ZHRG54dyrP0OXSxfvbSjnFcOheN1R9TY7ta0yYGT5BflueqOvKVwbRYwdKj1dbToq3NHn6acGtxNQX+McUsuPcSjss8MTmqPZgUcuvSEaRbRflpBGDuMNW3RnSDs2Lfco5majp8ovym1kmmZgydHH4mxubZq2ipWEnOoxddRqtdTcVo+Oc2aXLElRT5ZfNX0JGkdk/mWJaldXklOm+hmDg2zhy+JupWlvV+Q36MwsZuhhY2VpblToehhYz9O2MGkrR1oeinyIObRcvkhR2a9vlTIpbe+MoYLb6128bOOUkGj4zd9jxA2+pCJR+IVJKQJKmGIQrKFgaiIWxNM1FsqA0ml1KyTRUBQANKWBdTTVXLMWrHTRS4OVdY7a4Iw6GFAAAAAAAiAIEAoAjACgAgBRIAwFmAgACSQBa04AVtSBFoBOoEGuKAg6gQdShdjAsVeDwIJKgDVIAHUCFq8QIOsYgEBCS6hQkEOIAcBSgAxAAFkA0AJSyCUACXECUcgJJQA0gJJANSAZAEAPICQDXQCSQD7QP/9b7MAAAAAAAAAAAAAAAAAAAAAAAAAAAAAAAAAAAAAAAAAAAAAAAAAAAAAAAAAAAAAAAAAAAAAAAAAAAAAAAAAAAAApAJAAADyW/1Pz7xwbKjM1ruSiCs/iBXp61a4XaTniRVyqplfGGUWpxk2/VyEV61vkchFFb8Ttz1jcr3mx3enutNWo0+hxq10WpWyiykyjI8l4LQ1KPU0UtO6l4ZMq684gxYzNZ4lRTbVenkBWvM30sGlddcDUg6tDy+lqtVadbPhmPU135Ew1Cz+Rp8UEZN7v8AOPfXap0NQxm90s7RGt4JTrN8IJRvo4q5964p0bAzG8SKyfIWnVjob5RypW4HRG34Knz3acuEhR6B4nIc29UaefIixlN44gZvkLRdLmjcRz1xNFdvjV3bilepqo9V6HGqjd/K/QisbVeLBri39sF1zNQZyaOglVptLmVHsttVrTp6HPoXGBl79t3fwCs/UyfoVGTa3zSjcDrizUG97fXy35yidDbOQp3f6TQVjWxAzvIuXX0LEcVeTOot0upR6zx3+3oc+kdZhXF5LBVXqBmvBlGRvLPvNQUJybZTrl8TUHs9rWNOnojn0q45q4fJ51XQDNlTLCMXd/qP1OnIqNouq8ILEet8So2tDHSus5CneN/ZeODYaYtnwKM/wAm/pjNf4mojOmMjqyuqlMCK0vBKd1X4lo9SpPPVDIrL8k/zfgUZ2o4q2WIwtTDDijpESUrFG0TaWHMD0ftisU1OWDM9K2UcaGsWiNRi7r9W3qWDi3No07SVGGscVOZ2jK6mKFRXqt/TzRYr03taFTV9KmelbhwUYIKyN+/z7FiOHVcVb6Ghgpru+J0iVYoZUVXaq8OElGz7W+bfVty0x0r1SfM89U5Ia4vKfp19QrKeLNIxvJOddo3EqukHRnUdV4KOCbKRTV9zdVmqf4hrH0PQSWjpJcKI49Ksk5oFgFjC1fqfVmoOTex9l8jURi0cJM6JUrua9vNoqOfDuS4O8FFmxSevpRx1P3Cq+i6n1M4VYijKnwlEGDqtu1vU1Eri3+GlHNmoMmZOkZqOo5q16GhzamHc541kqFR/P2PhaC0x9K0l26Wmv5UefpuJdDAFgwrM8jhq/BFiuDUeD9DTLE7sZfFs3EqFsXVcmVHFVuaLh3Nm4lcspJTzZoen9kqdxZ8FRmO1j2EHmrRkCvhVvowrCZscPk/0l/UWIy2pOjLn3DSWpP8Kk1Ecu5XzXSyVVBqI49RJv4G1et9jP8APf8AQzn2sexR5XQyBSBibj636moji3v6Vl6FRkXeDSwOkZcevZRqRxobFD297Wiq/wAhpkqeLteHbDpmy6NPxOw09LcUx+buROqY+hamFmjzdOkRMNG0BweTf0rhiBm2bTk0MHcqn3bNrFs3Ga5d3ZJatv5cCwcmKvWM1ovDobGRa8qvxKiKmcQV7f2H/uLL+Rl6HtanlaOSKTwAzfJfWl0KjgWGPR/uKjyN9onaOZuDk1NtWula2fbdVNo59zoqt7/0/wCBYONwVEqLkWD0Ptpf6zRfK6NVH0zU+tt8zy9NxGSKAKt1+lb0MjDtivQ0yxPPVjuS/gRqKxtnNtPSnLvbNo5ty2/u/wBRuI4WzSHUqL9FS0mVHtfYynW1f6THbUevk8zYRMUFRz77DRcmRkNmiPP+csna7awcGorNhV3df/xz+w6ssm7a0knl3M1EU2wZpDriCuvRTlI0y9R7Qr/r10MdNR7qx5K6ERAnAB6lGHqYtkaZHmf/AJX9TNRK8rdzt9V/znWMuCqh4G0K0NtsqFTBmir6YNM1GK7dFY2nkVHrPZf6z/osce3SPWnndDAACeYEKPF+pEQ32Og11RYOfSWBRclIEgGkAMAAaAUgCfMAw+AAAdAAIApAPIAkBAMAzAX7gGAgCJzAV7/bra/JMsHjdZt2nnie75x5u0WoOzkjIA1gAQANACAeYEtKj1LKq4sx14b5j2faqJVXBJHg6eiAw0FhkBRutnpblfMotzR056xLGDvfF6m3lNSuZ6Oe3K8uB1azO8uuViL6mmShsAyKFEBA1IAUNEUmmUCXMlElgRRkAkoKlPBAEDQkoIJAFNR0fyuGZs1qVqbPzl9L5dVO1efFHDr5us6be33eluF+VaXyeZ57xjpKtbMY0CAgAkBrAKcwAgCABgIIcgLMAQDAQAwB4AAAFEBAAZhQ8MQDRXzOeRKLiAAGAAEAAABk75fm2+AV433xnoPh2ssHkXmdA04Au0vqXDE3GK6ko1kuEo6MV0O0aza5GoizT+sIvTkiJvEihzwxA0fB2jfaT49xL4bj3ts3HNnm6dC4mQwCAD1ATkDK3H6j9Sjwfu2f7yzeUI3yPPPodESWBUdEuMTcYdGWmpNRl06M9uGRUqw0yakBrqBJxACS5Eqx6L2pZrWfpBx7d49al+w81aBABT6hAAPECWmvwJWosr1Mq8h7lw3n/VOvI6tio0o5YGqxXSkZQ65iq09o/lgxWotzwIPN+fU7ij/6YG+SnpuUbrCZEXbV/OiVW28TlWo4vL17tvddDXLTB2rX20dGaugMrNLOCDd0HOmjnW4r3NW9O0ZwxFea2n6aS4N/vOsSr4Kwt0c4M1W6/mS6o5tRweVx0vRlgymzpGUqYijR2NJMVHX9pTDMtPJ6+nF7L+Zmo0rVYKOva0TsmSjvVIcmUZ28UXaNQU1NI7dmoumyJXRrVlT1IPE+Qfbur1XBm9bek8dqN6CkM1bZ4moyUyUGYFmlfHAlWPS7O1b7WrT5pnKtxw6+nL5GuaOBU7bwzrqNzxSjSs3hLOPSnvJaxMxWdR9utR9ToNDWcNnMZu9l1aXA6cpXBt8G3zR0rL0uledvVPkcK049VviWK6PF5X9SUd6RzUu1rMop3FVwKiNIWnHJhGLu6zr3fCTcF2y+peorLt8kvybR0MRWNptu3xOqVt7N/kroznRkbvHWs+pqK7fHPFLmSoj5XNdMyRYq2j+dPgjVSu3yP6DfHBGIsZuhyN1K1NzFtDHGK/tMEZmk5ZvGmnrQ9Bx/CYRm6WaTNLWlfHRZEjk0bQ8Sjt3D+RMght2pSYVbqZmR2ePtNmgPSaeNa+hBYuoVZVgSgBWo2VFVqxmbjFRskjSIlZBUJhCaKHADCrK2gzVju2ynE5V1jqMOgAAAAAAABEAQIAeAEQEAgBgRYAAgBICSQB2gRsBFgJoBQBCAFarkBdjWIE61QROEgo+AC7WAnSUQQtUog6hCgBQAwCMABBRAEQCJAcQA6qCIlEhUlWMgJqoEu1oAiACAHABABADgBrkBJICQUTxCP//X+zAAAAAAAAAAAAAAAAAAAAAAAAAAAAAAAAAAAAAAAAAAAAAAAAAAAAAAAAAAAAAAAAAAAAAAAAAAAAAAAAAAFW41fs6dtTOFIHntfzW41ME1RPkUZVt5rd7t32nnJTXXt/cG50Pra1F1z/7QXWlo+5tKPzauvVYkax1U8/srKVqfCGGbHn9xqK2o7JyrNlZcGt9UGuYRf43YW32o9NWiFLZ165yNyOje+0Ne6mlq2fLI8+N/jIv4Xe7C6tallVZtOVH8w0vMdcysw42K9w4p0KjjWo0Udm31+1p1t2v9pmtStGnmd1p5Xb9cRjXtFtvObu9HW3a01GWINZztC6lYtZWs4YRVbdvRT+VXXFMSKxNxrV1Lu1F29GztIlqzYO1txXijdR6tTCk4UR1W1VsyMi7z9cArh8jeaLHE1yjNq8kd4jc9v42s/wDpJOhvPmcRy+QaVVWcSKzMkFZO+c3OnKKFidIy3vAVnveWRnobZyVzeQfyqrCsqwGXvnF8eSNciiuEM2jR8Op3Cb4GqPUJnGiGthp2ZFY1uQHBv7TVLqWDPR1RdoqbrmUex0HFV6L9xyomjIy99+pZBWfq4VclRk2zbNiVTcHofb9fy725tGehsHIc++caXxAyWwrN8jbFFiOJHVldpNo0sew2Sa0aLlVHLpV5gcPkm3EcAM2cZRRj7u03c8XJvkqmqNIt0lL/AANo9rpKKVXRftOPSp9DCs/ybfevQDNiWajLE3N51GdIqFVJpmrq4pmh7Hx/+3pXlWTl2rp4YnJXPv3+VDybCsa2AGZ5JxZLjgdIzXAlxOqLqzzIsrW9vprdJ/yst8K9KcKB4GVZXkZ+80zURn3c1tPIqMHFuTpBZRyzSJ5EHpfbKjQu+bRmrGz+45NCJeHAgwtfG7s+LZqFce8w0m2XEjFbxbOkSrtPFYZlELtfCBFen9t1jR1W+df3GekbCRxU0pwCsXeOdW3KSjk1nFX1UGkYGnj8GdIlXU+aCoq1EsXyTKNr2ol/dvpponSvTnFTZBw+TyqvURWazSMXffrs3GahSIhmtZV3UYc0VYgq14L/ACVr8ZDT6JRRp0XKqRx6DcmApfALGFqRwNQcm+f5TXNo0jGrhVTmjpGadm80aRQmn2pZ97YF3jP1dulxu3PxFafQ9R/McK0jJATJBg2k1CuLyTjTXPuLEZdYOjNQ1Fx4Sag5tSX3dbGkLTc37n/msKsfTEu2lF/Kjz9NjIwDjPIDL8hH3nxLBxXfy2nkVGDXFHWMoXxg0OVQraduE2LEcjUKqfNmkeq9jr86/wDSzHbcj1p5lMgjqfRb0ZVjDaRocPkv06rh3FhWY1J0Zcu7js1PRFiVzaySep3cK1/ajpEcNrY/A2j2HsZP71/6Gc+1j2Cyk8joE+BA6qWvUKwtXGz9TUSuDyl/t7e+p/DBqI8vfyqmFCXU6oqflqrh+wqIX81e/wClpvLiDFGpvt1qP6nWVwBjU9t0u91pTZtu6FH1DUxs45nDpuFJhRmBn+UzrAGbb/E2jy+73tKXu3j23gsGbr+Qrd6qUxevajeCi3kH3q6lNU7SyI4rWk0ieni8M0IPc+wafm3f8hevCPZSeWtJEUTIVmeQc6nwKM+/H0ZpHnrSrVazzNRll66f2Gv/ALik2K9+u3X1V0LEZcSbRZpptwUej9sr/W6XLvQvhI+k3xs/U8tdIh0IpgU7pxo39CDGtgEYXnm13cfkRrlax9ivydNPje0nRly7jFa3Pug1ErhjE2h16lR0aOLTRUe29jfrav8ASZ6aj1p5XQwAUc+//SZkZFsMTSPO+ceOp8DUKz9RTu1HDTX7jqyybYaNVyZqDnssiidVGJWXTo1+ZM0j1Xs5f+YJ8P8A1GOmo9w8Wzy10NmULIB1CsC+b+JRmeWcPRjjZlg8k6xtdX+v/E7xlw1a7oKlRti36lQ6uHiWJXRRrD1NxmuvQztPIqPV+yv1mv5Gcu249ceZ1ADXUASlwQQ08JAhvcdF+qKjn0ZgovQEgAAAAAAATAAgAJAApoAgAYBCAJAGApkByAswCQEEcvldT7e1tj9T7TfMSvLWcuT38vP0i2bcyQDAIAXQAgoFgSju8Tp/d3NE8k8Tj26cvUWt3Hir0wGQ0AQFJ1rbCylF1GZvPDrUTtoZ8jtz2xeWFq6FtNutk0z1TtxvKpqDbGIueJpCKgRA8QoSxkBtzkAk+ADIaAE28iggAACBvAAqRTTFVZpO2m+6rafQxY1K1tn5m9fl1a9y58Th1y6ytml1eqtXJnmrcPjJFGYBADyCgAAG5CBgJAOQD0CgACEAAABmAZgEADAGFPRU2+BBcQIBANoATAGwDqBlb/8AUbEV473xjXQfSyKR4/NybQLEqrksVJuMV1Wt+Yuh1c66U29VFRYvqxEF9WiCYBkpA7vFWS3elZ5KyM9Nx9Bv9TPNXQjIAGAmAQBk7r9S05TJR4X3fhuseNa//Ca5V51I6spRwCL/APLJ0jDp1MdNQVFujZpKDUZq9GmTzyIGlOYAhocxkFj0Hti6WuvR/uOXbrHr8VhxPLXQSA0pIEuQA2UEyQT0sESrFia4mWnkvdCS3Kb41OvNFvjv0l/04Gq512NmRJOcRVaG0fyQYWL04crIivOeffbrUfKZN8haTwRtirZIizbR3rrgSq228E1yOdajk8l/t9Rr+EsVgbXGh1SrseBGVmnmSkbmg26Jo51uFrY1aeTTIseZ22FWuEnaJV2TgrC3ScWxJRvaK/Kq3yOVajj8oo0Lc8BGmOdYxUq4fEDS8bjb4GKO637jDUeV3NY1bRzZ0iqexSVHZta/MkSo7u0wSsvfStXpgaiqKucMTQ7Nq4siM10XbeRB4ny2G91E85NOjV8Nrd1GnjBcYrQdjbJd/FgLvAnpX+bALHpPFX7tC1eT/ecuo2jq1xEHNbQ7nPE3aNLaLsoqrKDnVR3WKgkGXa3bqVfU64jQ1XiYxXFuXg1zRqI4NCJf7DpUeg29p0E+EHCjk1HLNRpPxu/pp3tp3/zOJFiNZ37XK4nPF1i08lqf3TlypiHyNYNe8Nd3AyOHU3z0pqlJqRHPo7db3V+eUni4L4Gotho0S7FEGbRR5Cv5N+JIMXTzR0Gzs8dJrrmYrLM3v61oLGnR463bYtZqXllFaueJmLHLoOIjM3UrR36/Jt0RhYy9u4eJsrVtjt3wwOZGTpPty4HQrWb/ANO/SDCRmVfzYmlaa/ST6GUZ+naE5fErTT3H0T6GRRt7YqCjo1XiiKu2epWjl4kGtXzyrFa6eSzbA0tpuXuKdziXwQR0kVZTMB2tLhAVWpbNo3GKotPFHSOYnDAqEEBQAICXTmB0bXS73jkc+q6cxpVUI4u0SCgAAAAAAAEAGQARAQC4AIBQAmAoAAGsAGmAOwEGAgGlIBHAAdQIusYgLtkBqrAGA0BLAgGuCArtRgQhgDXBgRjkUJrmAsAGAQBFgEASrUIsVeZFSVJAmqgSVAG6ALtAO0AiAABAADAaIqWYBKA//9D7MAAAAAAAAAAAAAAAAAAAAAAAAAAAAAAAAAAAAAAAAAAAAAAAAAAAAAAAAAAAAAAAAAAAAAAAAAAACAq1tzp6KnUsl6gctPM7S77VqVn8C4uO2t63U1aa6ERKQOTyl+zbXfQDyN24Kjju3OJcEdS1ksFkFkVLyGksLJ1fpJFx16Grp6inTaYSrZKy49xdq5qDt8P5H+y1vuNN1soZvrrY6SvVaHmdpqxF0n1wOJjtpqU1F8rTXRhHl/N7bS0txOkkpWKXMM1i7txprnJUcKVr2VaqW8kUVeR0txsItuNK+mrZWawI05aeX1qNNX7lyZ09Urf0NV6umrPjyM2IsmUyIx9W/c5Iri3l2tNtGojIk7xHd4uXr1fIlHq+EnGqr3L/AC3JBjXaeJUZ/k5hRnwNcjgpR2eLO0Rve3adtdT1WJnpW7mcRxeRtgmFjNmAMretvVaeZ1gpTNsvQ+AUUt+BjpWz0OQ4/I4JV5gZjxZNVk7y6eo5cnTkV1zNo0/A1Vtw+UClekrkcaiG4/TsGmPqPGSDg37Xy/tNwcCR1Rdo/NeqWcoo9nVcEcaJTBkZG9fzuzzCuDXfbRsqMh2lzzOgsopNRHo/b36L62J0rXyOI5d+19tLrkBk2YVl+Rs+/wBEb5SuSp0Rdp/+gqPZ7aqWlVripOXTS1GBn+TtilkJFZrUlGLuXOo4OkRGqnEqLtBTdLqaR7ajhJPkoOXSmYVm+Sfz48ijPfQqMPXXzvpgdYhJzgsy4LaKUyke023y6NF/Kjj0q0yjl8g40lHMisl44lGX5T9RJ8jcRxJ5HRFlXAG17dr3bjuefaOmno0cA1mRWN5B/mt+hqJXBuI+2+ikqMOz4nSInpzJRJ8fQqvV+3FG0bXM59K1PU5KMMfQDB1PqZYOPez9qOpYjGq0zrEW1+XFBEdSV3N8l+8saep9tqNvd87fuM9DXRxBXPDMKw90/wA2xqJXHuv0rvoU1ipKIR0iLP8ALgVFWolDT5FG97UUbnVfKiM9NPRrqcgxRweU/wAiIrNeOCNMsTeW79azfDA3ylRrivgbRDUUK39DYEafU+UUj1CvorUKq/lRx6UsjATwTjkBg2xxNRXH5Bxp+pYjISj1Z1jNO8xHXM0jnr+pVLmyq6/DVX91oYTiKr391FmjzVSMhN4OeTCxgWNRXF5F/l/E1EZa/adIwjesrt6o0jlu1HX7j/CCqNGbalX/ADoVX06yhVXKq/ceeqiRTRBk+Q/WskWDi1bdtX6MqMNfKoOkSoWUPriaZcFpX2/Rm4ii2EGh6z2PWL6lv5Tl23Hq1gsDz1TgghqP5LejCsS2Lg2jP8m/kS6li1m2wx6nSMOXWcUvX+KDUHPuZb1Otam4jjtpu18E3gjSPZ+yNG+nqancv8hy7WPVRwPM6GsCIac2wDTC1vqfqaiMzzejbcbS2jRw7NY9CkeZr4WiT77tw8jpEo1Npo6VNStVLURxguoeqlW+pWqiNJP8S6My1svQ1EbXtdd290qrjZC+B9P1PrfqebpuEjKh9MwM7yjh1XQsSs9YWllR4ffba1txqdbM3IuuLU2tljyNoi9pae159vd+BUc7pDKLKKGaiV7z2H9d+lCdpHrlkeV0MiAKzfIx9zDkiqz9RxWzWaTNMsCFKRqJjM1l3aLsuOqjYo37nV1behqJWa1GJtFmn1CPQ+1nO90U/wCKfwHSx9J1FF36s8tdCIF6AU7z9C0Z4fgQYtmaZYfnf808aL95ZFY+yns0Usne37DaKNb6daMu81ErgtCZ0RHBhHRoqGmUe59jub6yXIx2serPM6ABijm8h+i/gZGQ3BpHnvNYWs+DaNxKzm/9VVZTpqfwOiRl6i7dKls02zUFFniaRKjj45lHToPFFZer9nKN/XrJjpqPbrPE8ldBBEGAAlnzgqsDUifiyxGX5dwtLn3P9wkV5aznaaq5av7DvGWbOJpBZhEcywdFH9PqbjDu0M2ugR6r2TH32/5LHPt15euzPNWgRQWiWbMor0+JRDeT9l+qCufRfymkdFQGgBoAQAAMBMIOoBkASAAGbCm4AEAMAAEAAEAACAQQAZXuDVitNL1sduIx0wGnwPbHnpPI0lEcghFAmAJADRND9QNj2/pzq31Hwqjz/Su3MbuR43YLEinDgAQUACcdAKtxttPdLt1FD5m51jOMDe+K1Nv831VfFHp4+jneWdZNZnolcLFaRpkwoCAKacE0IoJAWQDCBADCnEE0wdpFTrV2w4ktakdm38RuNfGtcObwOd+mNzlpaHgtOmOtaelTj19G/VoaW20NH9KiT58TletbkWzJhSIAAQDgBPEAYAgBgAAA0AkgGwDMAQUMIQAsAAAAQVLS+qOhkXAACAbxAQBkATjgBleQX5mHIRXkPezb0tBdWUjxzwNlCxwLEW1wzNRmuq6jUr8DqxXS32aqfAqJt/OVF6gotcGQAdPjpW408cO5ZkrcfRbubM83ToijIaxIGApAeIGTvP1LdWUeH95VncJv+FGorzWZ1ZC6lR0V+meZuM102/STKy6NHCqNRmrSspIKJn0AcogVcCq3fbFo3STyOXbcezeDPNXWAihMB8CIQDAenhJKsWJxBlp5f3VX/UV9Mzpyo8dadI6VzrsSMIk1IGhs38pmrF7wMtMD3FWb6bWRuKr01FVJtiprBBlbo4WUGarcWS9DnW4597VW0bdUxB5zaOaSdYlXlZSpmZo3Nq/yo/AxWkrcmZaea0lFrrk2dYlWo0ws08yVW7oP8uqfA5Vpz+RU6NvQQYaOsYqaUlGl4xp3TU4HPpY77YNQYbeZ3lUta/qbiVVHE0OjaqbKSVHfZQjKMzyNfnTWUFjTlSSNDq2rxT4ESum5B4z3D8u7fojUbh+K3HbqRwwKzW134yajJfeWTKgV0A66qTlBW/4TcTZ0t/mWBmxp3alcTCqrKCi/QZmqNy8F0EGZruLKTpEdrwSU8DI5dxlhwRqI4NNwzY2Nvfu0E3lJzsFeq+QVj6uq6az6nTBs7DyLtWtNR4c+RzvIzdVJbiyT4vE1IWvR7S61dFN8jnUZ+6rDZYL/ABc97fNYCq1uhzVxb2v5V+qEGDSuKOkRsbC06bRnqMs7yH67eRY0u2Di8PlgKzV3lV8lXyeJmLHFoPjyeBqpWnulOk+lZMLGToPFG1rWWOh/1WjDMZNMLL4m2mtpOdGq5yZqRlUws/iag1NLHR7eSZkZ2k8cTWjR1P0J4GFU6Nl3r1KOrcTKMqNG2IRLK0hW34e0tJSs/wASs1t1RBZUKJggVnORqM1RarOkYsVtG4yEEADS5hTtWCGJael9y0cyWrI0tDRWkoRxtduYuMtmAAAAAAAAAAIgCBADQEYAQCYCgBMAAABgIBMBQgJIBpAS7cSBOpQ+wgTrBRF1YBEEDWAEoQEbKcAKrYAQcgJ8wAoUMgAEAFDQEksSCyqAsQDAbYDkCLYCdgFJFEgAAAYAOQHPEAkD/9H7MAAAAAAAAAAAAAAAAAAAAAAAAAAAAAAAAAAAAAAAAAAAAAAAAAAAAAAAAAAAAAAAAAAAAAAAAAAAGf5fWtpaPyOG3AHltXVdk5xfU0muR6ibxSYNT0d5q7dzo2dX0Ya1paPuPd6f1Kt1+H/tA1Zr+e1N1pPStpKqebmSYjNu1BWXH34ydeFeg8R4fbb7Q+5qpttxgx9Px03Fe99kad5tttV1fKy7kcWvZm/8D3fjO77qVqP/ADVKzROEhyZ+vf5oZRFa/ZiK06dPeaOp8qsp5Mi6tVVb5q/sYTU5YRyb20KAjgs08GBDd+6PJVrfa21VqaUdvz1Tcf1m5waxa2myO05Hr9olTSpOcScaiy0JNMyMTUt8zfNlHHvrxpwscSxWSnidoy1PCxbcJCpj1CnicFVbz6J4EIxrZhXB5BxC4nTlK5KPE6xHoPbyb0r8pMdq2epyHB5J4pdArOcf4EVj7p912+R05RXRYnVHpfAL8ht8WY6RrNxiclcPknLT5AZzI0yN04u/U6cpVVZk6I1/AqNZvkhR6RKEcBTu/l02wrHu8QM3f4NJ8sDfI4qvE6I6dop1qrmyj2OP7DjUSMqxt0/zHPHEquLc/QwjIws8FB1gnVxguJqI9P4Ff6X/AKxjoaiRyI5fIfRKDTK4kRk79zqtHSDkTxOiOnRxaXNpGke10voSWUL9xw6WJGVZvk5V4WRRny1j0CsTWxuzpGdR9DSOnaS9SvqaHtK4KGcaoRmozPI/qL0xDTPmJb4FGHq/W55nSM0qZzxNI6NLmaHtdFRpUT/hRx6aTMI5PIv8uOpFjKs+RVZPkcb4s3ErjXM6MrawWDc9tVnVvb+UnTT0NThQccCKxt651G+ZqJXDucNK9uSKMJwzpETqngaQ8n8Cj1/gKxs16nLtqNM5Ki3Cb6MDBu0rNrI0OTfWjS+IiMWuB2kZXVyFELPtbU4NLERY9b7cS/tHbnZr8DHTTUwRzQLP4kVhbhzqW9Wag4960tGzTxgsRjI6xKsyWZUU6ub5dqKPQ+0V+Zr26R+BjoeiRxUccCqz/KfVSMiK4Fg8Qjz+4/WsvU7cs06pRhyNIhquFZ8eyPgAaK7rpcnUtV9Dvn8EcOlL0MBWcVfo/wBwGC1GJqDh8lhppc2agzKqcWdIzQ1MJmhzVxVJzizKO729Xv3mgTpXu7y22eaqWRAWyc8mFYDZtXF5NfLVdSxKy1VnVhG/Cc5KjnjuqksH91rEKNqm9Sq/nNUfTLYteiPN03CwMqeEkGNvX+db4Goji3H6dvQoxm4OkZVajhy+TNRHEn9LXCsGkc1p+XiuRoew9j//ADZ/hX7zl21HqTg0MiCGs407PowrDaZtlweUaVVOEv8AcWKyNXc6dXE4nWRhVbt1atTCfM0yjbV22mp1L1U4Z/8AdGqot5fb0w06uzfEqY9b7N3P91bVcZVRjtqR6VZnnaMgJ7XIGDq4Wfqag4fIuNNcpQVjX1K1U8Jg6MuHda2mvvJv5k6pdUUc263Nbal4ydKr9hRwOybmcINI9B7QU77Sf8wvhY+mWctnnrRNmQSBn+TwtVfEpWe8DSPOaumnazXM3Bx7nSimtHCEi6OfcJPUf/4k/wAUaiMu9coNspUUliV7z2Ivm1Hw7P8AEz2sesR5WwnBA3iFZvkcdXDkgtZ2o32v0f7jbLAmGmbgzrz9ntz/ADUaRz72PuazWWZqIznnBtE6IRHpPaanfaP9Qqx9G1H8zPLWyMgAo3i/KsRYxnniaRg+dfar/wBMG4lZPj6/Jovh3v8AadBza0fb1Zz+5+zEQZ50ZOtSpV+k4aKj3PsRfNrP+U59tR6tHmdDbAQo5/IONGeqMjItiaiPO+axd44NL/um4jgz3bf/ANpI2Mq6ddGqWSbNxHO8XJtEq4IJXTotyvVGmXrPZjjyCnkzn21y9tGJ5a6mZQuADj9xVYGosfiyxGV5jFaL49z/AHFHlLJ/2+q+HedolcFcHJtkmpbQBVAdGnmkajFdmks2zSPWeyl+c440f7zj26cvXZPE87oCIAAghp5s0Ib39Cy4yiCjRlpFF8FDQAwAAkiEUHoAMAWID4hRCICCgAACZAACQAAAAFIQLoFCrLjmUec87qfd3FscKwkej5Ry6ZknrcAsCoBE0ssygeYA8AHAAupmkek8Dpxt3dYd1o/7J5Ppf16eWhB5nQANgNAEgACYBPB4riiyjO3vh6as30flfFHbnti8sLX219GzrZQz089643lz2XA665otlDkAgAAFyAcSAs3HABxwJpiddJ2Rm9NSOnb+M19xjWjjm8jF7b9Gnoe36pTr3+Ff+8cb9XSctHS2uhoR9uilcXicb3reLm2zGqRAIAAGuQAAMBgACAAAA44gPMBANgACkB9AFmAAAAsAHAEWFPS+oguIBkAUADAT5MAkDM8go1PgFeQ97J/Y0XnNmvwKPF5mhJI1ETWLg1Ga6tRt2q/Q6Rh1XaV0biLf80sqLUwJpEE2+4Kt2rjX0/6kSrH0Zs8vTpB+4w0a5gAQQAAZe9UarXIqvFe9K/nacZdn4muR5XHgdWUoKL0n2o3HOunPRSKizSbj0NRl0qrakqJKcgBV4gHaBJLCSVWz7atG7q+KOXbry9rGL5nmrZ5EB6gESAAAEtPB4kqxNNSZaea91p99LfA68rqrxbX230N1zruRlEiDu2eUmarpZlphe4sHpxwf7zXKqdH6UdK51YQWaLSspJRt0b7VJzrcVbmXpWX8rEHmNopTS4YHdK6nhgZYSWYVs7HHSkxWouszDTzSUXsup1iVNIrCVM1BBu7Zr7dUc63FW/U6F/TAkGFV4I7RmpLAI0fHP5oMVqNG1ocmFec31fzrM3yKEjbLo0MGSjRtUzRmb9fMvTARpxw3kbHRtl8yRKy69SHlzMjx3uWv+qfVI1G4zNtqW07JplVurctrLgWM4ktTGTTKXcwJVvAGl47c/b1FbkyVp6V3rfGuRzsVVdIKnoOHKJUG55CKzNd4480dojsXPmYoo13KZYOCrl4m2Wptmvsw802YpEb5SFYu8Seo3jidIiulOLKmurRUOTNaei8ZaNJ15YHLoVb2sOeaJyp+M65zH4mqNZnJVepVvEgwN1o/a1WvidYjv8e062fAzWXH5Oq+7LzSUljR7RzZNCpXT5Nfl4cGZI4NF/MjVK1tXHRccsDCRjaWaNrWxoOdGHwMJGQsLNdYNxWttbfl+jM1GWvqfqVpp7ZzpwRGbpuLdJZRpS3oYcDJHLoW+ZMquzdOEnxIFt2pzAnZ4gbXhbY1XCWGa3nq6dXD1KzynEipO0AHdyNYmiZQEWsSohdYGozVaUGtZNIaOjS0018xi1uRPU0VGBnWsQ2+Fi1MaNXJzdIkRoAAAAAAAAAACACAIEAmAgFAA0BGJAIAcARYCnEAAIAaXMCSIJwA+0oAF2kCa4gR7UANAACxAg6SBW6uQFGACaAUAEAKOfEBtcAGkBJICyAJIBoBoACo2ZBW7YgLvkCafEAkBSAJhDkKEwHIH//S+zAAAAAAAAAAAAAAAAAAAAAAAAAAAAAAAAAAAAAAAAAAAAAAAAAAAAAAAAAAAAAAAAAAAAARtZVUvBAce48tt9D/ADdz5IDiXufbzFq2X7TWLI69DzG01sK6lZ5PD/3iYY7aXrdTVyuZEZXuBv7VUsmyxK8zrW+VsqOT9pqQVamoqrqSxqRz/wDEbVcWSa6CF5amhfvomsJQZSvbB/iQZ6u3M8TUo0fG+U1tp+k8HweKFut62dL3TauGrpz/AEswqev7i0NxpW0+y67lGISsVtS2vUrDJ1bJ3LB1eL8ZXylr6X3lpXSlJr6l/wBYdLKz/P8AhN14iytqOupp2yvX/vV+ocrXP4PUtfXdcVVLmdbyy308oZyHFv3DXXEYjgnFAYu6v+ZaeZ25RHRtLXqdKr2mku2sPkjh0g1XGnZmIrF1M8Cjh8k32dqz4muRlUWMHVlteCqnuJS/ysz0r0eRyFG9fyQRWTMYlVm76zmW5g3yy5aZzwO0R6XwS/JbcZ4HPpWrOJxGd5F/NBVcLwzCsXXs3dtnXlEVg00aR6fwVY28dWzHVGpmcxn+QeK9AM9vORisfcObYHTkQo8TaNrwFfntbJRA6o9AsMGcBRvbflNMDItiBmb9t2Um4ONI6I7PGru3Gn/UWj2KxONUNtyZGLucbNlHDvXGm444FgyF+06i2nXMQer8LV12terZnpGg1DOQ4/IzFaoKy5n0CsjyEvWt6nSI55No6dr82pWcpRr+D2lIfxxOFEjKszyX6kfgBwXcVbZSsLVad3yk6xkk+CNo6/Hqdai6otV7NPM4dBoyrK38PUfQK4L4Kz4RiWDD1WnaTpEpVhvA0y6NKJS6o0r2+nhRLocehJyYHF5NxVRksQrLbAx/Iv8AM+B05K5a4ZnRhZRcsiwb/tmr7tRvCEjPTUb6wOFU5SckVh7qfuWXU1Erh3jjRt1AxZO0RKvJ4lQ+cgey8Go2tV1Zy6ad6kwqF8m+hBh2hyijh8g2tOSxGSoag7xlbVtKVlBKK7PvfLIsV7HwC/0NVzs2c+1aByU0gMHVxs3x5lg499H2bNmojGodolW8G1yKypbiekftCx6T2pWFrxlKMdK9AziFHEDO8o19xf0lVwSuJSMHcudWzXM3ylCyNsq9dYWrzUFVPaV7tWvW9RR9C1cbQjh0qJgQ1U1S39LCsNmojg8o/kXqaisxZHVg19SXqUjlo+1V6K3/ALRRqe2qRvtFLgsDNV7a2bPPWi9CIWr+nb0Cxgs2rg8m/kqvUsZrNpmdWEdVxH9RUc7hVpH8bZVT8eu7W01zuOmn0m+a9Dz1qFkZwCakisbefq29TURxbrDSs+MGojGlJ/A6xmqruG3/ACspHG4SS5Ux9SwrmtVTX0/ea1HsvZFYWtzhftOXTb02R5w2BXr/AKdn0DUYls8DcZrB9061tPT0q1WNm1h6G+Vea09Dd62Co0ssTrrOLHsddUsr2eDSePMiIanjqaXfLbdWlJTUKUVbZIpr3nsVTXXeWCSOfbUeoWBwUSRBz6IDB1MWzcGP7hu9Paq1c+5BXkdS+raYbcuYk6RHPqdzbl5xPqVCatxTKBKWUen9nVjfaXSxb4R9Hv8AU45nmrZQZDCs3yf119CxKz3maRg3STfqag4tzjp6j5upscu4Uat0sUtIsRm3UJG4yWmpcmke/wDYv06j4dkGO2o9UjytAgArL8j+r8EWFZ+r9FvRmmWC47qo3BnWbejWeOqakHLv01q6q5QmbiVxOsYmkFVDKj0/tNJb/R9WOlj6G1izx1sQQDA595+hZdURWNY0jC8/9V5/gNwZPj/09JZfM5+J0RyaqX27zi+/MqOK7x5GkNZcyo6NFRZG4zXuPYv/AM5vkjl26cvVQeZsAN8gObyH6PxgyMe2Btl57zWd+tk/2GoOC6Vd1ZLJafM2MnUc6VVHFs3CqHgaZSq8IKldOk8UaYr1nsz/AH6b5Mz01y9tM+p466mZBIAlH7Qrz+pMs1GayvMtr7Lz+ZsqvMamO11Z/wDqnaIzV9UG4yVnLwAEVK6dNuUmVHZpRZ24YFR632U41X1pZftOPbcerg87ZoKYQmMVDT4+oEN5+hZ9UBRoYo0i9EDAMCgAAAAeICCGFGZAZlAwCAAAAGAswGsMAAAYCAFgENNV+bkmyjx+61Puajs/8zbPZ844d1Qd3I2VCKEgBpgGYDgBxJnpqPWbDT+3tqVecNv1PD9K9PK/E4tBAMBxIAuoUdQEwggAaAhuNDT3NY1VPXkbnWJYwt94i+l89F3U5pf+8ejn6Od4Zbo6s9E61xvKMQaZLMoeLICCGJqkk9msdG38fra7+SrfwM3tqctTR8BGOtZLosTh19HScNDQ2O20F8lJtztj/wDCcr23I6O9/wD7jnrRdQEiACmANYAAQgD1AOgAAwEgCAHEADQAANgACgAYAgHAC6gMBANuQFAUaWN0QXEAyA6FAASAAL9wGd5JfmT0CvJe9aztNK387/aUjxMwaUV6moysWaNRmuu/+X0R1jLovjqJmmauai6CLsOBRJOAH2gXbbDVo+Ka/eZrfL6N1ebg83TZnNTAJAMQDiBm79L7rCvF+86p3045G4rydljgdYwdccyjorjp+huMVfS06ZphfoZFSr5KhyA1YBrIimnwA1fb9mtzVnPp1j3Vszy1tHiRTXMIAGv2gGYDq8SVViZlXnPdan7bXX9h15VzeJc0/wCmZ0rFaJhDS5kHds8sTNadKZhWJ7jUadGv4jpyrl27/LU9Ddc6uggnpZkVt6b+RSc61EdX6WujEV5bbYN+p2jNdU4EYOuYG1scNKOrOfTS28xhmZaebs0tbUX8x1iVNYmmU9PMzVbW0x0pOdUbtTp3XRkjTz9cEjtGKmio7fH2/MSMVWpfm8jm0wPJKNex05K5UaZdGgvmTZKNOyjDoYozPIr5k+hY04oNo6NFRZMiOm+fqZR5P3Km9yksPlK6Rhd0WhFVq7a81l4lSuirnBG2FtfmcAN37fUC3ba9laQr1HjNytTRSb+epixXU3JlRS3bZLmKp6zlSIjN3J1iOtNtL0JRRrZNCDhnttzNjR2bnT+JiiWpj8CRGTu6d2obR17Lw+ruK989tepL0Y6L+K1dHFNWRn2ad3j9N6dWrcTNVLfKVK4CCHjM3HMtGtkcVRsFZXktLFWWZuIlsOPoKxXN5RRqTh3Fio7OO9cpxFHb5Fd2nPWTMIzNFm6Nf/5K5wc0jF0vqOitjbP8v9hzqMnLUfqbitTZt9kGajMvC1GuTNRWntMa9vBmUjOWFmupVrRpjo25QQji0G8GuJVd25fyJriRC2tpskBPV+qeBFXabfY4fECWhq9lpRUr1e01vvUx4JBHQkwSJxhiZ1cJqSylV3q4NxmxGsNwVlfTR4mbW5Fk9rxMqdrSiK5LTRnSMV2bfWlYmLFldCunkYx0iQUwAAAAAAAAABEoCBMgjAAAJFAAoAIAQCAUAS7ebAdVABbkBKqjMCQAUBKIsgIkAgBRAEXhgAZgAELOQK7LkBHt5gJoBpAEcQB1AaQEkBJASgAAaZFJsCDcsCq9lwAVHxAmrQEDuFQ72BJNoCTsAK4C7wP/0/swAAAAAAAAAAAAAAAAAAAAAAAAAAAAAAAAAAAAAAAAAAAAAAAAAAAAAAAAAAAAAAAAAAgADh8vbt0WUeUvbCSsuO11JV1Xa6lK2JFW6epai+S1qvowa6Hramovnva3qwzVeu4oypHH3/idear2PhdTabna0o+y14+ZOJk59NxLd+1/H7r69NVfOvymGp1jG3/hH42Pt2dtN5TmgzbrP1n8korDOsyiFt2tJqIfQipafmKKe+sejk1g0dHXpr0V6OUTE1NMiMnVtiVXHvGvtt4q3BpwzU/TWOtfUS7XezXJts7TlNbPt3HUtZ4/LA6hrfb+J5xn+SaTrxwgDPs/gUYm5tN3D4naB7e35la8G0bo9xXl0RwojrfpWfQwMO+AVw+StEPmpOnKOCucnWM42Pb7nWduKQ6MeiPOrn8h9CjFkVkXcFSs3fWxa4HTkcum2sDqj1Xgl+REHLsaSUHNWZ5B/mOvxA4dTJ+gVia1vna6naIK54Zmkes8Mo2tfjgc+laCmehzGb5L6oA4LYIqsTVvN2zrEFYNQb/tysqzeRKlrc7pOA5/INrTkNMluJKlZW/+s3zE1zS8DeDu8Nju6rkao9bXBHCqk8Z9DIw9aJBXBvn+W8CxGVV4wdVWZZmoj13iKtbWk5mOqY7kkchw+SzWMBWbbnwKMbev8xpnSCmrx6GjXVs4erVdUaR7RLtSRwoaeMkGV5H9X0QVwXhpzwQjLCu33S8ztEJPE0NHxSnc0WeIqvYWePxOFDqpeJFY2/tOq3wyCuLVwpaSwrCt9T9TrGdFHDRUdW3l3qv5kX+K9upak5dKZhHB5R4VXqFZnEqMbf2/NafM6cijkjaLaosHofbKiuq1ngZ6WNtM87Roowdw5u31LErh37a0LNFiMeq4HWCxPlmioi855FHtvEKNppxxxOPbTszOaoarijfQDByyyNQcPk7Rp1fNmoyyk3MHWIuooWAoimm1Obt+0LHsfCKNjRvi2c+ld5zUcH6EGDqZtGoOHyTX2G0ajLJp8uHM6xFst1x5DEU3rH7EVXpfaVY0ta38yMdK3EjkpvHAgzfJObqeRYOFrMowdVzds3yU0bZU6uMt9AL9h824r01ayKPoGsvzHHM4VpDoZFe4f5Vk+QGJY0M/yeNF6s1Bn1co6Mk/8GVHKpda3ebq5/Eqtb2up3+nPBDoe0bxPNWgRENf9K/oVYw2VWd5Nwq1eMybjFZ1WkzowjqPudVwbxKOX/LR87WZVX+IU7nSS/iWAqx9H1fqfJHnraORAAY+6c6ln1Kjh3n6NozjAsGLn+B1jKN5U84a/EqKVt7Xh/5e1plBp7GqSd7JJKAPV+06UrXVelyrU59NRvHBQ0BXuG/tWgNMSyXA1GWZ5WPk55moOF2a44ydEcW4czHG6RUcm4ul9yv8yn/qlMckp2cc0Ue99iuNHW4zBjpqPSnABAPBN9AMG6NwZnmqfd0VTnYDFWzrOKNjk1drWlXqLPvSX/iLoq3GiqPUURHA1EcPZDjoaiPT+yv99pt8HJbPxI+iNYuTy10BkIozfJR3qeRItcLXa8TbLBu8ceZYODcpfbvHNfvNo59xKvqN4PsSfozYzNTGINxmnRwVHv8A2Mopq/0r95z7akenR5mjbIBlGZ5LHW+CEVm6ymrXNM0ywk8U3xNwZrh6enR5fcmToijdt6l9Z5S038DUGfbPA0ynWLZhK9N7QX/mGkOvCx9CtmzyV0DRkEAc+9caTfVBWPbriWI8/wCeanUf8qg3Bl7L9PSfx/adGXJq4ad1x7yjiusTaCnJFR06S+ZPkVl7r2Ou1az5pI5dtx6hYo87oAADn8i50fiZGRZYm2Xm/NqO9P8AiRvkcVlO6tOH5S/cbGTf9KvqaiVVZJvA0gqixK6NJfMkbjFet9mP/XJdP/EY7a5j20RgeOuogyGkAJZhpgaixNRmsnzGP2V1sUeWmdnqw/8A5h1iM6v1QdGRZYgNMqOikYGojr0k/mYR6z2U395/0P8Aecu249dEnnbPBEAAAV6ahsohu/0bfAg59BODQ6AGgAAAADIAkAgAAIAAH0AQA2AADAUcQGAcAE8QGAgKN9qfa297Lio/E1z5R5LUWOJ7uHn6qOB1c9DclRGXIQ0+ACbCmgJLICelTvsqri0jn1W+XsUkkq8keHqvRAc2hIABKAFIDgKUADQQgBgCfB5cijg33iNPcN30vlvy4HXnvGLywdxs76FossT1c965XlSqm/Zj1XaGy1dbClbP4GL23OWnt/AWeOtZUXJYs536NTho6Pjtto5U7nzscL3rpOXT3OIWC5Ixa1hMgI5kDATAPUBrAKHzQAAdAhPEAAMwGAswGsAD0AS6ADzxAYCAEAANAKQGwIgMAAABuPUKNL68MwLzIT6AABIBADYCfNAZvk/1FHFCDyvvJTsaP+ePxKrw2CNrTRUSbZYzXZq2jsS9DrGF+rKsmbZXN/MpCLksConUKafECzSS70+q/eZrUfSU8K+i/cebp0hrA5qJAIAABgZ2/UanINPHe86trSfFppGuR4+TtGAofxKL6J9uBuOddWlb8lpo0yu0FNZRRdJUSCGsQJNKCA7WgrT8G2t1RmOnSPdNyzy1uJZmVGAAAdQFkA0wLKsxWnn/AHXVdtJwa/xN8q4fET2tcsTrWK1DKGgOzZ4mKrqMtMj3Evyav+b/AANRXBtX8p1Yq9ODKJ0wZFbek/kqkc60Wqpq+bwJFeX0F89vVneM10JCsmsCUbOwbelPXM59LHQ+S44GW3m9avbudSvDuO0SmpRWU9N4kG1s3OnBzqp6+NLTlDX4ozFeeqsDrGaksjSOrY43qYqte0vE5tMLydfz56G5SuWFwOjK/RzM0abWXoZGd5Kv0sRY4UjYt0cLEqOu7xkiPMe56fPSOQdI89bnAVdt9V0eeHFFRq6aUThialZqVrWeFXDLqCuKxzKLtKkMLGns9z9i2Dx/YRW9p7jT1Kd/clzMYKK7lam5pWr+VYFxXVf5sDI4d0sG+R0iLtN/l19BRXrZCDh4mxobL6LLqYqLLqSDn7F91Piy6N+lftVWmsjla1gtTvTRNVQl22jiULeKadBKObxyTb5Jm6jWdqrNwclc716Xt8jTjMYK97p9+lPEsRRsMC1Ko8pHdW3FqPwEFW1fzKDVK0N8p0n0gwRlaLNjY06t6K5tM5pGNWFbA2rV2uNO7iZqMzVXbqv1NRWlsvobZmoz9bDVt6liu/Yv5Wsf/USo4tRdurZdSxa79DHSsQZ+36lK0Nw500QirbPFeoF25wvgBdpP5X1AWk/mkivVeJc0fPAMu+CKsSI0I5BEdRNqDUSoLTxxLqYv7jKxFvHAKjezWKLIza57NvFnSMWnVxixYO3b3k52OkdRh0MAAAAAAAAAARAECZBEAYAAAKAACMgADTKJACAVcwLAAAKAgUECWADAMwIuoBCQCYC7QIugELVAUcgBKEARACgBwA0gJrIAYUNkEbOAK7anACtzYAgCaSQA2gK3ZZAJWQDWoAfcQC+4uAB34wUf/9T7MAAAAAAAAAAAAAAAAAAAAAAAAAAAAAAAAAAAAAAAAAAAAAAAAAAAAAAAAAAAAAAV62p9urtyAw9z57UxWmlWMJKjJt5ndzP3Girro0vdG50/1K1v6YMYO/S916L/AFaXq+mP/hJiq/IeZ2280uzTb7uqgM1ialoq3wKjjZuTRYvGbzcaa1dHRdqvjK/71hZjUZmut1tLRqU1KY8U4M636tbSurUTTmQ5WI7lxSREcSvBoX6L4pY80RqV36fkd3owtPVsvX5iY1qzX8nr7lKutbuVccoJjNrh3Npo0vxDLMtecEalVs7bzHgdPbV0vI6NaakYvsnu/wD7lfnMVuPL+Wt49avf4zUtbSeassjtxGbW34z/AG9WTpl1WcL95zGNqXxePE1Ia4d9ZLTk3yzWQl8x2g9B7cUq7ecGelbieHQ4KzvIuLLnxA4bNpYBGNrUr3TB25VfsqJ6lV1UGqPZJ8jz1FO7caLXAKxrrFgZ/k7xDfBG+YjgqzrBve31N7PoTob+axOFHHv/AKVJFZVnwNMsrfWnUh8DpyqmuCb4nSI9b4SvbtlZ5s59jvSOSsvfv8xtgcGpMMoxdWVbE6xNOmOBoeu8TC29F0OfQ7jm0y/IuL4cgOC1u1N9CjEvPe5OsQ6tGoPR+3lGnZ8rGOkbC58DmObfqKJc+BFZLclGTv3Gq30xOnKOes4G0aPhk7bhOuYo9acapPBN9MTKsPVxZSuDfONOCxIy0oOsFtYNQex8X8u3ouhy7HWsGc1cHkm+5TwRRnPFgYm5su9qTpBSsFLNMtDx1Z1qRlJoewjJHCiVcWRYx94/zH6hXDqYVs3wRUYFnNp4nWJU6o0jT8Mp3emuTLVetjieegSxI0xd7+paeYg4tw/kb4GkYdok6RmprAo6tnjq0nLuRVj2zUOOkHG1cJyjJjh8o8apiDM4mmWHvJeo2dORVWJxxNIuSxwCvSe2l+Xqvm0v2GOmmwclCwxAwdb6mupYzXB5CzWi+EtI1BlVjPidBOi5hMEOfiiq9v42sbTTTjI5dq6YgwqrXtGnaOQGG1gWDg8q400l6molZdXzOsZXPICtVmytytJVj23iq9uz0uqk5dq7IOYTy+AVg2eL9WWDg8i40nJqMsurnI6xFmMSUVf5o52QHqPaqX9tqWXG5z6VtdTmoTJRl+S/W+CLBxNYN8SjAvHc3zZ05ZqatCwNJqnVeDXoU11eKqnu6Lg9b9hKr3l3Nm3xZ561CaIqndt/at6AYt2aZrN8pZqtao3BwI2hate1eqZRz3+bCPp05NDZ9r1nfVf8mZm+Fj17WLPPVMiKt1+jd9A0xXgaTWb5T/LzUmolcKTOjOK9Se5QubNI5aKexPDC37DS46vB47vR9SdD6JqR3W9TzVtH0AcgYmvje3qyss/ymr9rbX1f4UWK8lq+UeSceh2hiqvlNSuSdupUxO2832qmkuxRMLBwRXO6atn+dZtxOJqI9/7Ip2bfV+Bz7HozzqAKd5+jYoxrM0Mbz25W3tpzk05/E1ytjAv5TGriWnijoy5tXftz/V3Ac+prWtLebcsohR4lH0f2PX/Tarecox0PSNHBoiIVvpYGFbFm4M/yX019QlZjicOJ0g4td/JqTk9SqXwGK5d5fHVbzb/ebkRwvA3Eem9mV/12mOvCPoLxZ5K2DKgDM8k/zE+hSuG6xNIwbuXJuI4dxaNO6jNr9jKOXdudTVsuNUvwR0kSs+yX7DSHRYlR9A9jz9vVf8qX7Tn21K9KeZo+JAAZXkHOs2uSLFZ+vjpuORpGFMWR0iM61UtPTr/901BzbtfPrf1f4m4jPnGDTNWVXIJXqPaH+/0viOvBH0CVLg8ldSMqfUI598vyX6oisa+BuI8959L8xPgkjUZZW1s1TSw5/vOqObWtNLv+Yo47WxxNIaZUdGjhZFSvdeyF3LWfNI59NR6g8zqAHwIjm8h+l8SKyL5mojzfmlNrr+dI6co4bNau5u3w0v3HRGTqN9iNRKpeZUTKVfo/UjbD13sr/e48n+459unL2qPJXQ0ZQswDg10YVg3mTQyvNP5tJ8PmRYjybbW21F/OdYjhrDZuJQ82mVCWRUdGksazhJpHZpP5rJ8Aj1nsqPvOMI02c+249cjzVsEBADmGBVpf5iqW7w0LT0Ijn0MjQvWIDAYCAABKQG3IBICQAAgGAAJsACDMBwFACAAHIBkBm+f1OzQppp4u0v0OvEZ6rzlj3R5ekYNMhYAHABMqBASSM2tRZp6NruKpt9DN6akbPjvEalL11dWEqtNLizz99unPLYtJ5rXaE8SAgAjiAwBACCnMAJgIIQBiAZOQI6+hTXr2ainrxNTrDFOh4zbaOdXf1Ne6Y6k1VdtMFyRi1rC9CGEwgkBpgCCjIBYhDQCAYBOACAAAAbAbgKQQAAD6ADAAEAIAYBMANoBSARxAAAAATCnpSrqCUXwQJqQCAAAAJAMOIGf5NfOp5CK8t7urPj0+WoikeDZuKEmVEzUZrrvlVxkdIxXTdzBtlZPzFR0VYEkAQBbpwmm+aMVqPpFHNKP+VfuPP06pLI5gwAADAAzA4PIfX8ERp4/3pWdPSa4Sag8W1GB3jCSRRfpx2G4xXRpudM0yu2/0JFiL5KynVSAPAAWIDxIrQ8Rdrc06Geo3H0BxLPJ06QGVGWICkB5AIBrMlVNmVYfulTpVtyZvlWd4hfV6HVitPIyifAg6dnbEzWo7G5MqyfcLnby8+5M1yrO2eOmusnWsV0TBlE6Eo2dFzRHOtp2fMkWPK6WGpdLmd4z0vsoYZTrnAo1vHt9jVmc6sdUw5MNvO7j5d3fkdYlDiJZWUtNYyBs7H9Nrqc6qy+NYIrzqcN+p0iVI0y69naLpmKrXss1MQc61GL5Ssa3qkb5K40dGV2jgYo1u2EvRGRn+Sr8tXyksaZpsXadYZGXbdYSZR573Lp40XQOkectpW/y5F1TrpNvEmjspqdiXcNTELeS01btSbNamOimr3LuXEumLlez4l1E6Si6ropbgwjv2ut22XRiq3rLGXxxMDk3amrNQT0P069RRHUQgz7wrHRGjsHNbT0MVVmpxgyI6aX3K9Wi0xttqXzOVahpEVRq0hpgGvV205WLLEZ3jrPusl0Zuo7N/aKKMoMxWP47Xf3GnhOZ2s/Ebr+fTdDjUcO21q6Nn3voFPX0/76Fp5V45F8CH9rbQt82WcktHXvFGk+cGRkaOcGxsaHzaaXIwMayXe0uZuFamyfy45mazGbuV26zXA1GmhsWu1rjmZrLi3WGrYsV2bJtEqOTXw1nPMsV3bX6Hzgg4NPBsDv1l+SmCKdrb50+oXF+7cWTCLdvimBCt4ckVsaXmtXb17dKtVPMg1fF+Ue4casS+WEAakxgZDTCm1KKK3mVDbhYBEZ4sCOo3EI1GaptzR1YozzCR1bV44HPpuV3o5O0MKAAAAAAAAAEQBAmQRYCAYCAGAZYgIBANWRQSA+6ACQJoBgBQEAQICIBIA2AALtAeSATAUAQaAUADQCgBwA0BJAJsiq2wIuYCKgoTAcgRtbgBHv5PAqK+/ggIuwDVm2ASA1gRUO7HIqP/1fswAAAAAAAAAAAAAAAAAAAAAAAAAAAAAAAAAAAAAAAAAAAAAAAAAAAAAAAACYHPqb/Q0322vVP1KLNPXpqfRZP0ZBYBzeQt26LaA8fquZbwNMuG1peLKKtS9olYwFR/v9JfqTV+gXHdS3dVWWTIyWu2lGaKOLvfE1KNjxXn9XZaa0bVV6LLmidNRsV9z7LVXbq1suadZRhWV5G+01bq+zUTmoj/ANkMs3eYVUYmojOxs4R0wizd+G8nor7q0NSFjNccP6anPW/Vn7fymtWyTbbb+myxRvPxm/j0MzjkYrKndWjT6AZVniBneT1E7RnKOnMLXAmnnkd8Z17LYJ00ap8anDpV2o4q7HMYupg2UcO/aVMeJqKyk3nxOsqPSe26uuneeJnpW0nzOSMryDffiVXFdrgBj6meJ15HX4pd24qnzNdI9f0Z56Ofd46faQY13iUZvknNu3gdORxadmsHkdR6P24v1H8DHQ25ZxVxeScKr9RBmWzxKjI3dvnOkFVW4g6xHsfErt29PQ49q7UsTmMfe46jA4tVwm+BRh3zbXM7RE6LHF9TQ9n41Ro0jkceqrqa5ZmFZO/f5rkDg1Ppa5o0MW1k7HSJTiVCNo9P4BfkWf8AMY6VrRzOVRx+ScUU5k1WXaOBRj73DVfI6cildPibRq+BU688kxR6itcEcaFq4VsuhFYeo8QlZ/kX8nOWbkGdB0E1CRYj2uyrGhT+lHLodLMKzvIubr0QVntxEZlGBuf1Lc5ZuJUaps0NLxNe/cUT4M3fA9e+hwoawcmVYu9fz2fNyBxazfY/QsRhWO0SpVlYLEqNXwK7t3WeCZar1aR51CZEYe5xu/Vlg49xjp2TNDElNvqzcKkniVHb4+qvuNOvNmqse1bnI89aKzMjN8o/zFygoznE45GmaxN1hd+pvlKqrmaqLUzUV6f21X8i9ub/AHGO2o1kjioawZB5/Vc2b6m4zXD5H9L4lhjKk6wW0wXUIHi46hXudko22n6HLppfEmBTuoWjb0Aw3AiM/wArEJPlJuFZqUnVldEQwKaP5vizSvdeNUbTSn+E4dq6jmqF/pt6MowWzRXD5OHpQWMsyvI6onZ/LHHAqKX9XxKr1XtRRs7vnc5dK2UjkpqOIIyfI/rPpgWFcV2u1zyZUeft9T44nSM1alKNMqbKH0lFXHZ4dTvNJcPuErT3NnLbPPWoCKp3kfZt6AYt0ajLL8rb6fRm+UcVVwOgjrP5X6MQUNLtcZPTzNDa9qL/AFvpRfuJVeveLPNQEVVvMNGyXIDEtgaGb5R41XNf4muUrhrgdWULf5LdLFHPXRdmlHyxY1o7/BbW/wDc6NrcGkZpr3l33Wb6nBqERTSxAw9xje3qyxln+T0lrba+m/8ANgWLHn9PxW1rLde7q2dNSrNXTpWl4ql8sYFRz69pmcnpVgquTX1O665qqX4IsHvfZ1e3aajXNI5dq3kcQICneuNBhWLY2jA9zaT1fttY9qba9Wai6xHsOMM6M6pexyaWMwVNV30O1S+DgIjVY+hqQfRfZSa2mouqOXbUehmTiozIqOp9NvRhcYTNxHD5JrsrzkRGU1MHVlxa30OcnqL8Riubd1/Ws/4lBuDheORpHqPZa/1lP+nAnXhHvmzzVskZwMgzfIuNVTwQVwXjH0NxGBauJuVHDuX+XdrH5kjUHPu8L6sf5a1/ablSs+67Y9DSFpy3yKj6F7JX5Or0S/azn2sel9DzugZEDxAy9/8Aq2EVn6/6dvRmkYNs1PBHTkZ1ap00Uv8A6rNo5N1jbVfHuZqJXFizTKemVK9V7Oa/v9P0t+4nSx714ODyV1BAyDn3/wCi0QY98UaR53z0O1/RG4jM2b/L0vSz/azrGa49V/k2bz7ywcb5mmQijq0Ydkij3nsdfl6zXJHPutR6aDzVsEAVXL5LDR+JkZVjaPNebbVrLj3qTfI4NRKu61IzWnj+B0RlXfyLkmajKpy/QomlyKjo0FNkaZev9lpf3rfBpr9hz7bj2Z5a6HiZQgGFjA1Jx9SoyvM/VpL1g3B5Nv8A0l3x72jpEcKfzQbjJPFsodXOBUdGm8jSOvTWLbKy9b7Lh61v6Gcu3Tl61HmrYaIDIBgV6fECO7/Rsuq/eFc+hkaReA0AAEgEyAIAbAEAZYACAAAAAiEMKGEAAFMBQAwEEYXn9RvWVOFar9p6PnGOmO4PZHmpQVDaaQAwBVbFot0ttfVcUUvkjF6anLX2vgnhbXfauSzOHX0dZy1dDb6W3UaVY6nC966SLDnrYYQo4gADgBACQDSCgBZgAQQAdQAKYAAoAYEWA1MAEgAQTLkKJCEoAGAAAAAAP/EASAcdQqLQQAHUAYDTAQAASAYgGSAEAAAAAMAkBQFPT+tJkovIEASAYAABACYHF5LGyfQK8t7qq346z/h1K/tKR4J8ozNxQmVEs/gaZrrv9NX+J1jFdGo8kaZWuuKgIvTKGkESWJFWVUwlmRY+j7d92jp2ymiPN27RYcwAPLIAzATxA4d/ml0IryHvLHQ07PmzXI8WzsyS6FHRop9r5GozXRor8v8AE6MLduprJYldCKykgJJcwHKIE2Fdvin+fXq4M9Nx9C5N8Ujy9OkNYGFACkAzAGQNOGKqZlWL7qX+mT6wb5GX4bBv9p1rNai6GUSA69lPc5MVqOvIyrL8+p2ra5muVZuzw0oZ0rNXojKSUgbG2f5ZzrUWcTMaeXaddfUT/iZ35Zq8MmsMQjV8fhUxWo63gYaef3mG6tB0hUfU0wlV8SK2NhjRnOqvvisOJlXnXm/VnWJTqaZdO0bq0Zqtm2JzqxkeUX5lfQsWuKDoyt0iUa+mpojnVcXlV26dY4ssXWUnB0Fuk8RUaHbKRioxfPaS1VSeDeIajFW0nj8BWlunslj3Z8CCrW2kOMpAxNxV6eo1yeJR3bTc17Ulg+oGhp2lwzUSpt8jcZLvbZUX6Gs04I039hvoil/pfMmDq3Fe6uGKgkEdD9NRkWg1MiDP1cLnSMu/YYd3HAxVi65IqvR/Vp6mqsbVrHGqdXJlUNVJqeJQauFPUQZG0arrWo+Z1ZrR3NJ036GIMFUelqYc5Ow9Bp2ah9DlUZ2vRV1WuLcmoNTaUVdJPniYolaitJFU7lP7bryQGLp4WSNxK2NrjRLi2zFSMjUXbqW6M1FaexxT9CVGdu4++2sUyxp3bC2LS4KTNTHHvV263qWK69k1j0JUcu8w138Cwd2y5IlGel23suohWhfHQ+ASOTbYWXKStOvd2hpozET2rzxmSiuZb9QOm1lCgzVdnjbOZjID1yc1T6IzQ+6AphSZUQZUBWULWwNyM2q2zccxhkFWaeo6uTNiyu/Q1u/B5nKx2lXGWzAAAAAAAAAQAQIgTIEAAAABFgJgRYAigkCLtGQDVuQF9HKAkAAIKCIi7AKWwAAAYAgHmAoAQEWgEAmFKCBgACkBNgQYEe6MgiMpsKQCs8AK7qcwip04lC7eACw/AAduQArx6AN6nACHc5mcCj//1vswAAAAAAAAAAAAAAAAAAAAAAAAAAAAAAAAAAAAAAAAAAAAAAAAAAAAAAARs4TYHmfJbzUd47nHI1iaxdfUbs1bH4lFddV6XzUbq1xTgLrs0fNb3Sjt1W1/MpIuul+e3etXt1O11fJDGa4tW2Dswy4u5N4nSRWx4bwe18nou+payunEVtl/MTtqHuvYrtjoazXJXU/+0c3T2cmtsdfYxpbiuKWDWTK51z7i0abZWWf3RmUOu7roZyguL9HeaGpZKtofUYldmCIOXfXiqTERnWb4YPga1Y7rf8wfIbVfZ7NK/bh3OZ/94nrrVrE1vI6vld3XW1a1V7NfTkdpzjNuvTVUI49I59+405JBk2cZGhl+Su1eTrwjk05tg/idR7nawtKv9KPN0HqtdjOasO9lmjY4fIRaqXE1EcNcHgdYPS+BX5Vnm28zn0NU5Kyd9adRrIRXDrOK+hqIx7v5md4ju8NV23NUsOIo9bKticKjn8g40o6kVj2UvoFZXkrRbB5G+RyaU55naI9N7eS7LNcf8DHcGzlmcVcHk3gkwMy+ZUY+5bepZt8TrAqP9h0iPZeOUbenU4d+VdUswMffOdRgcOvP22jUGI88DvETo+6F+JR7faVVNKkcjh0q9L9hgY+8+thXDr/Rb0NQYjeOB1iLKOcDSPUeCUbVf1HPqjUSOQ4vJ41qGmY3jzKMXdtfcaR0iK6KMzaNj27RPWs3n2uBR6arlI4CGs4o5IrD1HjJYljO8m/lr6m+UZtZfodUXUf4yXFe426jSp0SRx6Fyq7ZGBmeTcakt9Dc5XWbXUV7QnibvJrL3W01qXbtR9s4PoSDnqpeBTGp4SrW5p6mrTHre2PlONA0ZqsTdubtiFcW5brpW9DUZYVuMHWIlXE0rZ9vp23OWSJR6jgmcA5jHkRWDufrfRlg493+m/WDURiPFyjpBOrllxGh4pTuac0y1qPYvM89UPnwMjM8nb82OSKM+6bUczTLC3NvzH6m4I1wNMrKYM1B6n29htXh/nMdNStP0OK6LL5W+n7CEef1MWbiOHybjST6li6y0sYOrK5ZlCqvmSfMlI93tlGjT+lHHppZ+4wqjeNfZsnyCsWWsHmVms3y9vmS/lN8s1wUweB1FjIiuqxj1NK93ssNtpf0o49rF5zaR1cNO3VAYNuRqMuDyeNEnzk1BnVR1ZSsoxCKZbsuXdLNNPX+2a/6H1szl0rVUZnJSCsnf/r2ZYlcV8E/QqMJNNuMpOsZqbjiVFVkm0nl3KSq7/AU7t9p/wBTf4Eqva2zcczz1oMiqN7hoWfoWDFtiaRmeUalI1yjiouL5HREdb6bR/CxBRq27a2az7FH4lG/7SStutS3KhnpY9TJxU4Moo3mGjbqWKxbqcDTLI8zrrQtRP6obXKDUVirysYYL1OuIst5fbqG+5tdMAKX529sNLTS6vEuJjW9tbjX1d7prWjtbThCz8Hvnm/U81WFkGh1Aw9ZRZ+pdTHD5C3bot5LmBgvd6dZxwR1iObcb6lq6iq+Cj/vAcetvE+/tydFVf8AslFK1O+8vkkaivpHs2sbG9v5l+45dq2zkiRBz75fk2Csay5G0Zfk6910uSLBwNSpOkZcWpTJrPug0jl1f03PG8lHKk++VnJrB9F9m/7TUa42X7Dl2sb8nBs8yCGr9FvRhWE8jaVweTU1r6ssSs3ivU6MuHVm9e3nqAce7mdWP4sDpFrjiGVl6v2VjvKW9SdeFj3bR5a2aIECMvyTX3PgIVxXeD9DSMG7Uo1EcG6UaeDx7kbFG6hW11OCVUjURnWiZ6HRktJlhX0T2UmtHV6qpz7WPR8DythIVQsXDIMrfY6tiwZ+6/Rv6GkYF8X8GdeUcDj7egl/HP7TY5d1DWpbnbH8SxHFZpfgVE9NriWM16v2a1/facLgx0se7eZ5K6nJAEwc+/8A0WubRFY1jUZed8+/m1IwWB05GbtcFp8knB0YcmrSNBvneBEcVnB0DSIOnQrFqmke99jJ/b1vgcu2o9NOB5q2I/ABFVzeRx06+pkZNlxZtHm/N43v/WjfIztdL+61Lc9JT+B0ZZmr9FZzk3EVZMCVHxKjp0FijTL1/srHdtcGn+459Nx7I8tbPoQIBrEisDUcNyWIyPNYfbt0sjUV5a9Y2t0/40dozXCl82JqMotNNtlAuZYldWn/AJeuRpK69NZrjgVl632Un920/wD03+849unL1nqeZsYPIAQDYFdFn6lVHdfo2+AFGhgmUXBDAIwAAAAAAAAAMgCQAAkASAABgKOIAgG8QEEEAOmaTyBXlPJ6r1da9p4ns+ccu640pPS85ueAD7WyGL9Haams4pV29DN6aka+08EqxbcN/wBKOHX0dZy1NLSpoLt0qqqPPetdcPEyoIAAfQAQAA1kFDQAA5AUACkACFmAAMKGwAAYBOIC4gAQACYAwCYAQBOIAAAEyAIB+gBIDCosIFzAMgDMAAAGwEAIBzyATAIAHIDCgBIAYBXCyZBeiAAUgIBlUEQMDh8jE1nkxB5n3TL8baf40Fj59Z4nSKCosTUQajNdVp7KnRiumzTSk3GFtsGii1BFieBAJzkBNLiRqPouxx22k2/8iPN9PLqv9TmoAIAGAmBxeRxaIryfvFL+1o3zg3B4h4HWMhYFF2k8GuDNxmunbuKWqbZWbWUsSs11VUFRYscSILAJALFlV2+PfbrUt1MdNR9Cr8yT4weXp0iXAw0MwAAAQDUSRU+GZlWT7nX+kXqa5aYvh3NmuMHasVr1bjEyyZB07NzYzVjtzMtM7zkvaWSzlGuRj7JzQ61murIyhpEGztWuz4mK0scZvJGVeZ1F/rNT1O3KVbHEusmsVgBqeOZzqu1/4GGmB5Bdu6b/AJVJ0iVXmzTKVUBr+Pwo08kzFajofUwrzzwtaeZ05SmjbK7b4WXJGa0239ORzqsryql1b4Jlg4Jk6MrNPPEg2dDHSqzFHL5Vflp8mSNMaJOqLdNYgaSXyVfQwjM8tRqteoajLWmVV+lpy4REGtoJuGgR5XyGk9PVtV8CNOelmmBqba9rJOMDUR1d055m9ZNYqeRdF2jWGSjrpZ1SSCtHZb9Jfb1HNWmUdu0X5KXBNmaLLKUQZ2t9Z0iY69hhZp8iUjpuZVXT5dSvKS0at3x5HKtLdJNqURVL19O9vt0snbjARZrL5UkhBg6du3dW6tnb+I3LLup8DmMfeaUYrNHSDq2m6+7RQ8a5olgW6XzpvjiQaaXbWq6GKBPEDn3Vu2r6oFYlX22OkYrspvr6aiqXqTDXNm3bizUhqT1LRCyGGno0VrKVOKJVjUro/au3XJnOqzfIqNb4I1FX7BtMlRTvl26recoK6ti85M1HFdRqtLmag71joupEcWhbi8yrXZvcVVogNlaZXEBO3bZ8ijobiqMq6dhq10rPueZFb1fcO3cUpSza4siNPT1VqVV1kxhqXcApKItmpGdV2vyNSMWozJtknAQyqlUysdm3dV6nLp05daMOhhQAAAAAAAAAAIgRkJoBdQBgIBADYEWwISAniAmoKCuYHRW0ICaZASBFtgJ2SzAjMgAEkgGgGAAE8gFICATYEWRSAAHACeAEbMCDtwAjawFbvyASYE2wiLchSwyGIjfKWUUuE+AFVrLGAIzhKKHVhCdkBHvxCv/X+zAAAAAAAAAAAAAAAAAAAAAAAAAAAAAAAAAAAAAAAAAAAAAAAAAAFG43ent1Oo4+EgZG79yV0/0qz6lwUafutrHU05X8rNeo7NH3NstT6rOj/mRnFx2ryO21Kt11aYr+JBK8zv2nqYNP0xKyytT644lFOq1li/QuNRzam8tpJJW+FkZXGjtdR6mkruJfIMVPVxo0VHA7yVV231radu7Tbq+jxFqytDT83vtOEtWfVSZW1Lc+Q3G5S+9ZOOgZrg3j/LjiyjOtZVTNwegp7X8ZvdvTWpuXSzWL7ln/AE2OdrUrzersH4/e10Vq11qThavL+Y6TwlbbUMxUcXkbTCLEcFn1IMXdX7rM7cxNT8Wu/caecydKPZcTzdDk8jZrT4YkgybzkaGXv07WmFEI3yKNvpvuWeLOw9zpYUquiPP0qG6caTjBnMYupg8TY4d88sDXKOFOc8jrB6jwCddu+UnPoadeJyGNu7TqP1CuPcONM1FYuo8TvGGt4Gbbmq4QOlepyUcjzjk8i500IMhuXKKMfyMK505VRpM6xHqfb8LRwUTiY7Gs8DgrO8k4suYGe8mUYm4b72dYlFFJ1R7bZKNKq6Hn7F6MVWLubTdv4BXDubtUccSxGNGMHeGLdKHeqXFmke326ilV0WBw6VbXNyYGJubfO31KOPXfyNdBFYve5wSwO0ZqdMMTY9Z4ZRt68jl0NGTkODydsUksICs55lGHubTqNnTlEKvA6Rlue3U1qWt0j8SdK9HEQuhwVVuv07dURWLqFKzfJvthM3GWcjqjp0aNtczpJo9CvOdtFStFKwxF+Wprm1vLa+qnVuF0LPkezjtr2u8XJ0nDNqzbv5zPcJXdW9lxZ5a3BbT0tXDUpVr0xI1q3a7PQ0dRalZrHXAlprV+9VzjxMIa1VMIisTcubt8Zgq1xbr9N8jUZYczaGdoiazKrc9s1f8AcWb/AIcR0PS1XM89A1gyDC13NrepYrh3r7dJvkzURjSpwOsRKuMRmUanhsd3prjIqx67DH1PPVOZMqyvIudTDKCwcFngVGDrfqs6RmorBwbRdVRiWK9X4JRtU+rOfStBs5hamGnZ9CLGBqM1Cs/yr+SnxNRGYpyOqL6ucCB0caqfUD3eku3Tolwqv3HHpqJGVc2/tGi11Cse0lxhl+VtN16G4lcVcHhkdGVtsiCtPGOjKr32gu3S01yojj02nJhVe4b+1b0AwrNGozWb5X6a+puI4quHJ0Q7vCEEUpy+ss0r2ft1Onj6dWzj220Vgc8DzCsfe/NrXa5liVx677at9GVGFSU8TrEqyyhFZUP5rJc2Vpp+2FO80mud2Z6WPZNYnnaLII59/wDotc2ixGOzSMzyilrlBqLjingdEV6rhOf4QjnaU2dccF+80r03tJRuNWzUTVnPqLr0qwOIGpIKN6/yHP8A0gqsa7NJXnfce0vutajq0lWsG4M/R8HpJfm3dn0wOmotex2+jdQm12vPmNELKtUuzPtxKNX2unbf6UE68D3jzPO0MgEnjjkBg6jl/FlRm+crOzvGcqBB5F6N7HZFb27qsOOZU1C2hZfALqVNFq0PAsH0r2hh4+z53T/BHLtptHJAQc2/X5LDTJfM2yy/JtK6jijUHDmsDaONtO1cP80mmXHuF8vpdosHMpn4m4Po3tCqWzvH8UHHtqNw4NCQIauNLTyYWMSVBoZ3kskxGaz1wnmdWXBqPBLlqlVybvO7/nNxHG1Dg0j1fsev+rTngydeB7o8lbPMgArJ8k/zfgiwrh1HFX6FZYcS1+01BxbiOyf/ALqRuDm3rXfrc+5QbjNZuq+1nREtPEqPonsv/b6r4t1X4Scvo1y9Cv2nmdCIHAoyd851rfAsRn7ppaN+lSkYjhWj+X/A3yMzFV0Xycr4HRHJucVqW/mNRlxs0ieksMQj1vslzvqR/BYdeF5e644nkrocsihgcvkH+V8SDIuio895xpvUb6fuOnKM7ZRRaM8Faf8A2joy4dZu2hCyV2xByWUs6B1QR07fG6Kj3nsdP7Wt8Dl21HpXmeds4wJoRBy+RX5SnmVWW8zSPM+a+S1utkaiOG1Z3Gq3w05/A6QZWraa1fqbjKqcSiSKjp27+ZGmXrvZTT3b/pt+4x03Hs+h5K6AgGpKBYIlIwbIQrI8zjbT5Q2ag8rq2T214y74OsZrip9RuMlbBlCT5lR00cw1wNMu3RXe7MqPWeyv1bYz8jOXbpHrEeZsEAASBHTeYEd3ho2fVFHPov5Si1dAJQAMAAMgAAAFyYBiAMA4AAAAADYCzAYAEAUuoQAQ1bvT073nKrfxNQryF3OJ7eI8/VJVOusY6NtsNXcONOrZzveNzlsbXwdKfNr2l/wo4dfV0nLSpSmmo06qq6HG9a3IcyZ1Q8CAYAgABAADAMwppgHEAAIAAIgOACIAJCEA54BSkAmADMIIAMMwDIAkBSA8cwEAwObcb7R21/t3nucZFwdHoQD5gE8gHEAAAAniA8wFAAgCcQGAPAAlAJgADAAoAPQAYCbAVfqAvTMhsBMAAABgLIDj8mo7fRiDzXuWqfjtSeaZSPnrh5rE3FKMcSidXxNRmuu7jTqdIxV7WFTbFX2jBlRcsAJ5oIaqBJZEaj6F49/6TR/pR5u3aOpnNQQAAAAcXkF9PPJiK8p7vTts6LgrYmoPDWeJ1jITwwNCzS+ZGow6tvhVm0WbZzmVmutdCsnkBJPgAJgNEHRs3+dX1RmtSPolfpr1SPN26xNZHNoegBICkqgARBYuhiqy/cmO0nqa5Vg+Jc37ssDszWxVYGWUiDo2ji0kqu0wrj8u42tnxLFYWw+ifU6pXWiMpVZBq7RzppPNGasdGeBhp5ncv/V3fODtCrM3BWDS4BGl458DnVjueT9DLUYXk8N1V86yzpFqpPE0wkkRGt4+01ZmtOm2KMNRga6a1Lrqb5SorE2yv0XLgzVba+ZJvijnWoyvKr6ILBwQdGVlMwNrb/QjnVjm8kk9Jv8AAkaY2R1ZqzTUOSI1dJTp1g51qODzFZrV5QywZaUM2LtFY/ElF2pppyZHkvM6XbuGrcStM5LHAg1djp9tWuGbLESpqTd04oujorkaRfpTV4BFstrEqHXcOrhJKArV2G9T+S2X7BYNK2XRmVZm4hXOkR1bFt3foSkdV+ZmKqTi9X1FGluLdtZMNMbye71IrpVs1hidJyOnwlV96F/CTpGrqw1xOSvO3v27h26yd/4PR6M200+ZxqOPdaU48DXNGJTUtttRpSlnJ28jTruq7rt7eaOdiNm+cGGlVLdykg5t4oX7ixKxaWs7QlLOkZq+yg0yiA2BZoNqyfJkqxtW5o41tkeRxumagnsX8y6/vJWahv1Gou3IRpdsnj6ErLm1326z6ssV3aL/ACW3hwIjg0MLQUrs3z/KrHAiwbK0W+EFEbPtuyI6bN/bCpaD5kVKt3Vgen8Rd2q6vJKUMZd8gDfIuGoM1GKgbYADAEwJolV1bd1WZy6dY7EYdDCgAAAAAAAAAAQAQJmQoAUIAYEWBFgRYEQBtoCFgBFFyuQS7wH3QgE7SBB4gJZwBYlAEgHKAcgRbAUkUpKhyRUZAUgADWIA3xATAqswKrNyBDvkIG5xAVQJSuYCbAQEb4YFFGpbgBRdlBX5kBLtwlBELTwAgB//0PswAAAAAAAAAAAAAAAAAAAAAAAAAAAAAAAAAAAAAAAAAAAACdlXF4ICj+90J7fuVldUBbXUrZTVp+gEpAxfN37Z+BYlea17RBUctr8UU1XXcKYu0kFdGhSmpjWGuhEdCfasAOHUv8zfE1B2+H8pbx+q7uvdWyh8/wDqlv6sb9vNeM3eG5qp/nrJzxpm77Z+Np+ZsbKredFkVms3cP8ALbDLNs+J0kCvTeVSvp6Wp2vJqsma3Io2/k9V6i07NS3DTUMJY225foRlz75qumucgZrvyKMff0o7z+5mouujwtZ3VFwxOt8I9WpefqeejP8AJOLJc8RBnWs18Coxt3bts3Y7cjq8I091WDfUHr+nA8tVxeTeFUuE4FiMvNlGVubq130Z15gNsp1Ubo9pRRVeiPP0Kt5+i2ZGLaWaVneQsmzcRxK3DM6wev8ACLt2qnjmcu1d9eSOQw9zb57Ncywce5cUxyaNSDHbm3+B3jNbPt1Tru3KrJ0r0+R5xxeQcVSCsl8ijH8k0ryuJ15Rz6DlTkdR7Dwdf9Mn1Zx7GjlmclZnkLTqN/Aoz9Rxj+wQYeq33v1OsRZor5lylHRHt9D5dOq6ZnDoq2FD6IwMPcWXc/UuK491hpssGMztEXbZd2pWeZoe40forOcHDpUzCsPXxsyo4t5ho3bww/8AhEGM+J3iVOrg0j2Pi69u2ojl2rtUs5Kz/JWm/HKMQM95lGDr/W+rOkZpZHSI3/btZ77co/aTpW+upwoq3b/J9WRqMbUWLKVl+VabqdOWXAnK9Dojq28o78Rmr+49GOZRIDUIir9vHdJx7ajtqeWtp1ZmqnqakVTRlU9G7spFF6tBkZ+s5sy4a497+i2+IisTBOWd4zidW28io3/bC/N1LP8AhHTT0Z5wrPBshGBq4tpZFVw77CkGoyx5hs6xE62UlGr4FTu1hGAqvWpnnqnBlWRv3+bZcijjsljPIDA1vmbnOTryzUaYxJtldR4I1Fet8Mu3Z0jm5OXau85NIa8rTs+jkiMGznI3EZ3lMqLqywZ1XidYi+jwgIlpqdSvRyFj3VFFFjkkcemz6mRy+R/ST4tlgyGVlkeTc3xzg1ylctMToyssRENJzdLoaafQKqKUT/hRx68tQ5Oaqt0+3RsyqwrGozWd5aUqrmbiOGrhGxJ4QUVJptR1A9r4HDx2kvU49NO4yGnipyIMXd46t/UsK49xhSz6GkYKbnHM6RF2MGkUSu6vq/3BWv7VU7zTnhWxnoeuODQSA59/+n8SRWNZ4QbZZPmNWmnf53GCNQrNW+pMo64ynfc6MO1715RIFOp5va6S+ROz5JFxXpvZ+7e6vq27e1KvEx1B6afxPO0XUqKN/wDpfEKx3BRkeTaWr1aNxLHE9SGks8zSY59bXpZwn/lf4lHHq7hRVvN1/aXRvez39zfU9GTpqPdcTgEUDycciIwrPFrqaHB5NJ6Lq+LRYMdaCSVWdNZVbrTSq+WBdLHJqVS+4uXb+00ii1ZuywfRPaULx8fzf4HLtuNjBo4ggg59/P2fVhWRZGoMvyXzasLkbiVw2UQbYcuFb0XB2NDh1m1RJ4/OyxVFVDOjL6N7SXbsI/mZx7bjak87Qa5AQ13Gnb+lhWJZQaSs3yijt9GWIzm2ojidGXHqRWlOTuzUHHuY7bf1m4jjwTLEeu9jr/Vz/Kx14WPb5njrZqSBLAKy9+p1YESuDV+l+hpGDfhBuDj17LsSXHUqzQ5dznq8k4k3Gaz9Rwzoiek4gsR9F9mx/a6kc0cfo1y3jzuhgBBj71v7tn1LErg3f6N2+RpGJEy1yf7DUVnvGm3XHuaNxmuLcOa6i/nNxlyNGkS0sMyj1/spf62rWfbYz0se5ag8ldAmFGIHL5H9H4ogybcSo81522OpznA6cpXBtqT9vrVs6MuPVSeln/nZYOSyxNaGmEro0FF1BqI977J/R1muLX7zn21Ho0eZ0SmSIIGjk8l+kvVEVlWiTSPN+Wfzuc+83ErOu53GrWVhpHSIytVN0q+puIhXrmUSrC6mozXTt/qRpl6/2Uv9W+UW/cc+nSPZHkrYCgiCJ/ALGDb8RCsjzWP2+lbT+JuDyupVPa34fOmdYzXFRRbE0yjbMqHXkUdFFEI1GK7NCzSt1j/vFHrfZmGpbrRnHtuPWI89dDRASAQBXprFlC3eOhb4Eg5dDL9ppHQFMAAAAAAYBACAOIBmAADAAAgCgAJAGAmEDA4/LX7Nq6rOzj8DpwlYe38frbhpUrK5vBHp9scvVr7fwulpr8591lwWRy6+jU5aNUqV7artXI43rXSQPAypwAugQOACQEA4kAAACMAoAOAAAwEgG4AQCCHPMBZgIBgCATAcAAAwBADAhqW7NO1/4atliuPxO61tzW99Vz2wkasR3SYDWLSAxN0v7jyPYuFkvwO0Rt2ctnOqUPiTAKJIGAmASAAABliAMAiAGAALEAAMwqSAWQB0AQAEJgFXNkFdCRkACAIYAwEAMDk8ljWr6gea9xqfG63NR+8LHzx4HSBLkzQnXH0LGa6mvy0zrGK6bfRVviVhc/pTNItVsALEA05xAdeuRK1y+g+Lfds9J/ynm7dXXByU5AIAEAAcm/yqxFeY90R/Yvl3YGoPAX5HaM0kWIu0YUm4zXTtvmTSyRpFm3WLKy7a4KEVlHiA8ZwAmlzAi3BFdG1w1VJK1H0bTc6dP6UeXp1iZzUAABmAoKpogkmZqs73Ap2VvUvLUee8Vb8yOiO7FbKObKSAu22F5JR3mVcnlMdtf0EaYOwwq16HVK6/2EZMDV2P0dTFWOky081u8N455I6RKnEs0wlGMsDv8c36mK1Gg8emBhWJ5Wf7ij5qDcqudG2E0QafjmsUYquy2OHAy0wtzhrXXU3ylVo6MrtCJSfExRuV+mr6HOtxneUWFYLBmwdGU9PPAg2tovyvVmKsU+QX5NlhwJGmKdGU6Zga+2U6RzquLy2nOlM49yLFZPbgbRbpLiSo7NSmTZkjy/ntJ/3PWA2zabdN9uJRqbTQ7U+7LkErk1NL7V5AvpqqMEWC6l08TSL1fgysqr2U4FVLS1LLHgBsbPf9ii+KGInu7q1/liOZTXRsP1I6MlajraMijUfY6vimKrT3P0R0RhGF5DHUq+mZ2iuvxV+zVpyyM9DY1cJOQ8xvH9vcNTgdor0fi7q+gumBy6TU9esrAzBkbjRWcLA7QLZ0TtVdS1G7qYZHJpTpvEgjuK92ZUZGpR1s+cnSM2OjW2/bSarCFI1McsQaQwJaTaeHAlVu2S7U+hyqxkeQWNepYo2K+bDIlQvIr5qvgyRVmyjuhcS0UbpRr2rzEHbtn3UcErLgo4s1yZWq7d5+im+hCIbPNRkVKNd/msK6E/ypIg27x7WyVpY/qjOSD0Pid7t9Bd2tqKsrIupjR0t7obi3bouf2CMrXyNIhY3GaRWRmAFAs4AsopTM1p0adUc66R2VyRzdIkFAAAAAAAAAAAAIgCBECYCAi+QEGBF44AEQBG0AQefQATwCH3AWK4DdgpdyAFbmBKQJJgEgCx4gSRFKAI2lAJASAXoAIAAUgEgQtZAU6mpGQFLtObwKhprmBG1sMCYIO4B92cCiabakBfcXDMCttt4gVak8MSirtbYFtNKHCCJ9vbmBXdRjwArA/9H7MAAAAAAAAAAAAAAAAAAAAAAAAAAAAAAAAAAAAAAAAAAAFerbtq2gPMeQ3OrZubN+ppGNe0uXiU0lramk19u9qzyYXXZo+Z3ulhXVn+pSQ1Zq+S3O5XbrWVl6Bms/cXl45lRTp9l7Kt7dqeErgaGlrex769Vq7bcq0/xVw/8AYsZ1uObT8B5Dxnc9Sq1Kc6cP+0NKlZuOqDDOu0pKqNdXs+ZzAotW70ngrTPMg66pJKAivduNL4lgzL2waN6jZ23v3/hm3rt9bQd3RJTV5ox663GbvPc2j5zXr/p60snhb/MbnGJXclGBixHN5H6aySDMd4c5lNY281O7UccztzDXf7eXduVzSx9DXSPULA8qs3yeF+cIsGda2DNIyNaidn3YnXkaHg6pblOMFxN9Uepcnmo4PJ8F/wBIAzVg5KMjcv52vU7cqt8f8+tTlJqo9ouT+B5qObfuNLkQY12aGZvn88HTkcumpbOqvZeMTrtap8UcOkdTkwrE13Nm3lLEHDu38jN8jJdX3HZG97drGrbojPQ9FLaOA4fJpJqOQVlWU+pUY2+j7jOvIq0W2oOsHsfDqNpQ49jQSlnJWT5C3dqOMkBw3wrZ9DURh3snZ+p2iLtvWb19Uao9xpuar0R5+g7L5XzgyMLXxtBWnFv3GnHM1BkWak7Rl0bJTqV5yij29cpOHSpP5VPAwrD1swjh3zT0WjUGNxO8jK2i48DQ9p47HQo+Rx7WOvjgcmmZ5D6544CFZ97NJtPEsjOsDVu7Wc5SdpE1KmOBsei9sqaXfNoz3VbhxqKd64045mWoxrZlGT5R/OkdeWa405wOiOnRwPRwxV6Z2YN8wHEYBV+1xscO2o7FhkeWtp1xMh6+FPmwMqno4VFF65EHBqxLKOLyDjR6SXlWLCmTsiVWwPSe2V8130J0j0FepwaLUa7Lco/cQefvGbCuHyFuzT7jUTWPB2jNXVxwriVGv7erO6T41X7B009ThOB5iHOOBGmNvXOtaCjku4rZ9APP3zfqduWKEsuZpF0RnmVY9j4pRtNP0Zy7V1GFVbt/k2IjDtzRoZvlMIX4l5HAlOJ2RdSskRPbTbWolzxFV7uMF6I41qGkZVx+Sw00nzmRqsmykrDH8pjqY8kb5SuesLFHRlZxIIbavzJmmn0CMlySX7Dh00DKqd440b+gGLY0yy/KvGjef+BqDjpxZ0RK2MFRz6bXHhWwV7nwyjYaS5I49NOwyHWuJBibh/Pb1NQrj3X6Vp4qCxGHp24s6xmrU0yoomGushWz7Tx3VX/JZmeh6uDi2awxA5fJNrRXqSQ1lM0jy3ubS1tbcVWhlCN8jOp4TXv+pftf4nTUTv4fT0Ku0uzTWfUaL3paWm32USxSyKPWe0FjrzwMdEei6nnU5wKOXyP6XxCsmxo15j3Je1dyuzgliaisWdWzmbSbxlG3cuZRGLP0EHqvZFGt4vR/uHQ93OMHBRAEb/S/QgwrrE1Kjh8kp016/uLBm9yWJtHNuXNLThjX9/zGojl3GV7V4NKDURzNPva4mkfRvbCjYetv8Dh3W41Tk1TIjm8hhpfEKyW1OPA1EZHkJ+98EdOUtcduTxzNMuO/1afq2jUHHqz9tc3ZmojnrLa9TY+l+1v/ANP/AOu/3HDtuNU4tCYAhrudKy6EWMRs0lZ3lOHKCxGfRpNM6I4HPbpTh+ZZmhya7/Lth/nzNSI40otPM2y9n7Fl6760ZntY9nJ5GwFD5kGVvv1bFiOHWfyW9CjCtmjpEcWvH26xw1TURzblz9/+tJGolZupi8DoiehMpCI+kez1Gz1I/iRx7b5bhwbMAWZBj7x/mWLErg3v6OpH8JqIw7qE3xjA2M+XVaEvCWzSVyaqmup1udIzXE1jiaRPTcgex9lL/WVazVWZ6WPbZnlroCKeZBzeR/SXRyQY9zSPM+ffzai4KDpyVx7X5npV/ho1+LOjLi1/0pWTsyo42ofM0HX9oR0aOahmozXvvY7f2NX1UmO2uXpJPK6AgfqQcnkv0l/UVWVbEqPN+Yx1Lf1nSFZ18dfXs8/tnSMsy/0VnibiKnLKGhEdWhjdSbZew9ky9044Vt+45dtx7E8tbDIp5oBNwn6MDBthgIjI808dOOKsbivKazjaWjjqHWMVyVfzGkRvm0ygTwKjoopaRqMV16KhtMqPXezFGpf+h/vOPbpy9YsTzugIH0ACqr0s2REd3+hb4FHNoZGkdGZFOGAZgAAwBACAYCAfUBJAMBAAAgDiAAEAAAASBXq6GnrOr1V3dv4FlE+ELBIaggimAssgHIC4gPMIUBQ0EEgIBgIAAchQAwEAALIIbAQAwE2q42aXqFPPIBz+BBDVs9PTvqLOqw5Sag5fGbvV3dLX1ElDhQWwdaMocoAkAAjfTWrS2m8rFVDbbSm2q6abfa225LaKl5LavB6iT6lnIu0dzo2fdXUq0uTHqjI8Yvv722ov5n+JvxE1f5nc6ulrU09Kzq+3h1YkHP8Af8jp5q2HNSaxNXeO8luNzrfa1YyxwM9crGq8sTio4gOQokAkAYQoAbQEcwJIBAAU0AwEATICkIAEAq4WSfFhXSZCeAAAYgAA2ApA5PJYUr8WB5/zsPx2s+STBHzXLBnSNGVE1CrCNRmupfpI6Rh0tfl1fRGpWasbwRplfVYYkVNSBKMBolVJqGSrHvvCtvYaLfL/ABPP26x2o5KYBIBIAByeQ+mrKrzXuWqewtPCygsR8+vi2doiKcIqL9DiajNdG1cdyZplZt3DZUrtT5mmRk4AcgNPnkAEVdt1+ZVc2jNaj6Lt3OjTn2o8vTrFphSxyAYBmAQAsgJpma0z/OJ/2d+JYrzfi3GqumJ2Zrb6mWTIL9D6iVWg8DCuXf1b290uRYrzvjYaaeOUHVmu6AgSA1Nh+njzOdWOoy0855FRvfgbiJJyaYLoFaHjnDRmrGizCsby+GrptGormZ0YNAaXjXi/QxWo77GFYW8Ua9/WTfKVSuRtldpMlVuVl1XNnKq4fK40r0Yiss6os03iQa+y/TwMUR3uOlfqiKwlgdEqzTUgbGzx0p44mKjn8qo0PihGmKdEW6fD1JRoWq2p5mUYHmtH8yeORG44KaKWJVaGhpKyaeREUbzQjhkWI4qGlSpVu0L9hUXatbaCnVTqXUWraXsplJMuosrtUuPxA6KUVVhwKmrauIRUd2xcXUGa3Gg3ywMK5dxgp5FVp6j7tNdVJlGPvqd2PFHTkT2Efcqx0NrVcro8zkry3ln2a66nblps+C3CStSz4SY6jLTv+JxHBuKY+p0lFGzrGtWq/iN0bGtEHMcFt9Tb2xTclwdF7q9e5EwZ+tTFmxo9vfpp81iYoy91orTtCZuVmxUzbKdDNVuP6FHFHKtRleSShNZliqtrEqC1mrvJY9r6MkWIbJ/MozFRHeqNZfARXTs2+1pcWKjjVvns+oWuzX+bb/EiRVs7fmJcClG6hasriRV9MdJhBtniFWar+aCKsb+VYAdfj9V1so9TUZr1Kc1TebRpzRKmjIqAA6lDRBJWgjUdGjqIxY3K662UYHPHSUra1auOJMXVicqQpgAAAAAAAAAAAoIEQIgTAi+QEJAMgIMCLwAi2BFvCWApgBpsCaYQ5nEKcgNICa5gSXIBrAipSANgV2UgRTgCWAAgABNgQ7gFa6Ao1dWAKvuSUV3suIRW9ftKK77mHmBD+44gC1ksWBNazawyCJfdSWBALU5lA7oKXepxCLFfDDiQRtqcCit3ldAKcO4K/9L7MAAAAAAAAAAAAAAAAAAAAAAAAAAAAAAAAAAAAAAV6mrTSU3cAZu58/o6DhJ2Lgop7q27cXravWJL6q7tDzG01/o1azybj/3iIu1tal6NVtXHqRK8nvW6zOGZpllvFwbkFOtobrVp3bfSvdVztVSLGpNcujvdXT1VTWVq44q1Y/wI1eWxp3TWBGFG8s+5PCILBy96noUdWla2mppa1XngyVdx26flN41D1bQuDMoq1Lu03ebCMpuczpyrX8F7e23l9C2prXsnW0RV/wDtE7rUR8r7L/tKfd2+4mP8t4x/osYi2oqlqJVuocFYrm8g/kUfEsZZbabwwCsvyN3a/Q68Il4Vd+5o+KOvQ9coPLVcHkm5wEGdZtuAjD3Db1LOqeZ6ORr+2a2ete7ySHY9KlOB5qrK8jabvhBYOC5UZOpbGTryNb29juG+CWRelejWOB5xm+Ssu/DkVGfZxmUY+u0rOTtyrq8Up3GmuEm+kexaxhs8tHJ5Jxpr1xIMexoZfkHOo+h05HPopTJ0HtfH17dCi6HDodFn21b6YGBga31ODSuTeuNOeRYMmrfdJ3iPQ+2qze9lyM9DfOAzvJv5v2FgzrPGCjC3Ufct6nXkR0kmzaPbeNX+mpOcQcOldaXHkYGNvX+ZYo4tRTV+hYMOU7TzO0R17SrevSvNo3/B7WswebpRfGr9GZVh6zllHB5DDS/eWDJWOJ3jLs8Wp3Gn/Ui0e0qoldTz9CVvpZlWFrOXL5lVw+QcaWHM1EZGbwOsTFtEdB7fZRXRoudZPP35FzOasvfv8y08Sjgu4TnkWJWBZTZo7RlOixk0PS+3E1pWj+I59K2kchz+Qf5UdQ0x7AY/krLvlnWMVypzidEdWljiejhir0dUHAAyM2rjq2inqcOq3HUlGZ51WVJVS3NXeqVSLEtFQpZBZwkDiti4LiODybnS7cpcmpDWLb5TrhqS1YGD0vtNu9L3fDAnSPRLoeeqhr1jSt6BWBfHIqM7yto00lhzLBjqyZ2iLNO0Ab3tp/6qz/lY6Hp3meZo1gQYu7f5tiq49d/JZ9MixGA2m5OsZSq/xKLVijcHs/HYbXTX8px7V0wYFG8f5NvQisSzzRRmeWf5iXDtNxHDV9rzk6ovq8JREW+PSe5pPP8AYLFj3V3LwyOFbRn8TI4/Jfppc2FZPoaYY/kU3rNPgdOSqq8EaZSsuWQQtrjq16tI00+gamNvgcK1EWZVRvf0X8EBjW6mmWT5RzaqZuI5a80bA22upRVXBNZfKwPd+LTWz0V/Kjj006czIkolEGFqubW5yzUK493ho2b5AxgLX06rF5cjrGcW6evW6UYeppMQ1d3tdGPuWlqcsQY3Pam7091uWtJYUozPS49QcWjA5PJfppcZJBl2zNIxfJNffa9P3G+UrmVniaRzbjWTTTcYqSwU31azZJ4q6Kr13s2HTXfVGOlkekWBwUJAxyeR/TS6lVkvOOZplheV0Vqazfob5LXH/bVxcG2VO40Uu5xlXIqq9TTVW6tcEwPQezap71cIqydI9mjg0CKjf6bejIMK2ORqJXD5LGlfU1BmnVHNumlSV/EhErk3Li1+XdB0xhRM3cZyv2FWPo/tz/8AT69bNnm7dI1DkEBy+R/SS4yGmW1JuMsjfOdSJxN8s1yLryZpHHMPSu+CZqDivV9lKvmzcRz1mfiaiPpntnDYL+pnDtuNU4NhFFW5/St6EViM1GWd5PBpc0WDPiGpOkRx1bf2uSszSOHVxq/625No5XgzaPa+xVGveeFGjn2sevSPI6GUEcyUZXkH+dZiJXBrv8u3ozaMOYg3EcOvhWj/APuFiObdYX14y7zcWuBpJuTbKenCiCo+k+0axsr/ANf+Bx7dI2jg0IJoEgRj7tTq29RKY4N7ho39CpjC1uPodoy4e39GeNnP4mhw3+m/9bNxhzZNlEtPFliPYey1G8/6r/cTpY9ueSupEUSBy+R/SWPEgyrOTTLzHnnjqPnY1Bx7Ss/ajjVydBw6mOmpy7mzcZct7JtxkUKmORR17dRY1GK997JX+n1X6HL6NR6ODzV0IgeQHJ5FxSvrP7CDLSlwaHmfMNO88e/E3IVw61I3G4XKh0jLJ1fpr0OkZV4oKnRTiaiV06KTupNMvX+yX/qrNcmcu249jJ5XQAMiE8U/QisC7WJqFZXmfltpPmml6liPKasLatR/nZ2jNcVVDNoi18zkASxKldNM0zUZdmk2+7kyo9b7Lx1L/wBH7Dl23y9WeauiRAgHIFenx9Sqju/0bERz6KwNIvxCmAQA4AQBGQAASAwABAMBQA4SAQAAAHAAgAnABBAwEAwoAeagAAQBIQQAAGACAYCYB0AaCnkApIEnLgofAAYBkEJv8QCQMrz91Onp/H8WdIrT06/b06V5VSM9IkmZVyeV1Oza2azbSRvlEPFOuls1e7hOzbZeorr09Smqu7TatXmjAr3W70dol91td3JFkFmneupWt9NyrYoliODyG+1K7iujov6cPiakB5/UtpaenRPFy3BZB1aE6OzmzxWnOPNjBj+N8dXeK9r27VVpZSdNxF248H9uj1K6iaqpygToS9v6anU1PRDpEd3q0t5JPUcUq1M9CSGp7nymtvbfZ2kqreZcwdfj9gtou6z7r2WJz66V1nNTCiQCUEGYUBAAIAAQAA5CgAlADXEBSEIAAAElLXOSK6YIEAADAABgIDl8l9FX1AwPN17/AB+uln2hY+a3zk6RaSUlRZVFZrpWOlJ1jDon8qpqM1cngjTK9OUBOuUEU5wCHSA1HvPAX7thpclJ5+3SNHM4tHICkAAGBy7/AOivqFeb9yVnYaiXR/tNSj57b6nyOsZQxeHA0i/brFwWJV+1eLNsVfofU0io6UaZTgBogcQAnYLF2ljddDFaj6LtXOhpv+VHm6dYtgwpAAD4AIBxJBLL0Irj8sp2d+hY08r4v9RftOuJW7EYEYOCC7RwakzVd7M1VO7qr6F68Icl5V5nxzz6YHZK71HAjKUMiRpbB/I0uBitOpriZaee8qo3a5tI3A4SNMEB3ePcXM1WkYVk+bXzUXU1FrkR0YNIDR8c+ZirGg8Tm0w9+o17eiOnKVSbZTpiyDd0foqzlWnH5NTpyueIiso6sp1QGvsV8smKHuqzp2XGDEaYPU6xEqYPEVGzsf0+a5mKqvyf6DZFYUYnVF2lmSjU+27VXLAwYxfNaUXo+hYrPpQuLrv2dERFm50E08MlJB59V55mx17atU5kaLPLVXalmpmSQX7aXo1lLLD0KylDLDElZGtTDeouZdTHRtdzT7lc8CWtxrp9yTRhXPuvpZRo6Xzbej6GaOLcaHennJqVU/Hbd1t3tYLmLR36zmbcORzHl/OKdSrjI9HLULxu5enbu5QOoleuq1qUVlk0eao5NxWTUHLovs1q2XM2NPXc0b6GB57yN/za16SdINTx+r3beHmZ6iK9fiwrv0cdGi4QZo5dXRWrqqciwVb3RVa2da4osqYzdPdWnobpje2m9ruNPtcdyOVg4/J1is9SRVG1fzLlJqs1d5L6ZeSZIRDZuLJstC8go1F6Eir9limKjku/zHwLFdmpjt2+BEijauLL1FWpb3DU6AdGh82m/RkFW1cNcgL9f6yCxY1noBfsLfPEwnzKV6n+50FVO2rXLKTUrnYswaVk5XA1rIKgAaAJYCAacEXU/vWWEk9V1PTcvEljcrRpkcq6xIigAAAAAAAAAAQAQJmRF4ARsBABAJgQsBGAItgRYC7oAO7ECxNsAbAmrATrcCfcFSkgAE2BF2xxAjMgNMBygI3tCApeqAW1AKXq2yKiu95UMCjU1MJA57ainFlFVtTuWGYEO5lQnbgBKrhYgS7kA+9VCn9z8AEr8SBrVAf3owTAfc+JQd6AhjMgf//T+zAAAAAAAAAAAAAAAAAAAAAAAAAAAAAAAAAAAAAAGP5pwsCs15jdWi3U0OV6sYcwIK9LYuMAuurQqllKCLNZvsZEcLvGJvm4NrwPndPYaT0NdOO5tNY5k6/Wo2l5nxm7q63tVrlZGFYO80NpW7ttH8vKSs6x92/njoWJqrS2+rurrR0K913wmDrijX8R5baTZ6N+1fw/Mc9ax0bPWvekauFuTUMlSujVa+3YkZY1rqcOJtHHu9xqaKnTvajefa4ksmrrk0NXW1NaivqXspWbOvr+GvYVWMI4UcvkX21r1YiMu+Dl5AZG+snq2acnbiK6vb1e/dxwRrseqTnI81Gd5JxdLoIM52jE1iMi9vmhcWd+YlbXtqsPUfoTpcehTxR56rG31p1LepYji1G1RtcCjIv8rg78q2/bajUtbp+8nY9AuEnnGZ5N/mv4FhjOvGPc8EjURj6kZnbkaHgsdzRrEvQ9bKPNRw+ThVS5kVlXg0MjyF51MHgjrzEVaKxS4SdUe42y/Jquh5umk9X6WpMDB1cXgUcO+a7IRvkZlXLg7xHpvbaard1xxMdjciczzjL8k07JLBliuDDNlRgbhTZ26nbkPTWUcYNj3GyX5FF0OHfkX9TCsXdW+dwVHHr/AC0bZYMPu7bvqdoO7x0f3FGao9pVyjz1NR1Y7LLmZVh3fdiBweRaVOhvlWUkoaR2kYtd/h03uqI1VezrlieaqWphRvoZRharllVweQvFIXMsVlVUOTtGau0sbVXN4mx7fbqKJcEkcOkXIwsZG+xv1EacGvaNNpliMK8dz/YdoynWYND1Ht+sbbu5sx0NhYnBXJ5BtUTKrIv+0pWP5L9Vrojryw5apybiOzQXcd+azjqro2eSF7MNbdqZM+64rtWDF6ahfSsMOqMa0nTeamnEuUuZkdGn5JLGynHgTDF2pvNPcNLSs5XwJiuvTlpehMSjV3Wno54vkbnGs6ytbeOz+VJI9PPyZtc9tR3+o7ThjVVtDTuossPwLeT2UrxlLP5Lus5Tkc+uW509L4Da/wBhS1NZr52mmsjy9ta3KLv+lycGlW7mujaMwjz2pg3GQGb5h17E+JqDGTO0RdS3AsG97VXdranSsk6HqV1PM0aU4EVh7m03fqU1ybiOxvkWDAVZyzO0Zqen+00i6iA9ptEq7fTr0OXSr8jAo3rjSfLiZVi2UvEsGV5P9RdEdOUrjqpyOqLVkB1eMU7vT9YFHtYxcHmrULIiuLyjwqixWW8WVhi+Rh6z5p4nSFVacG2Ur/ThyIizZUnXquE1LWo95qObHGtRGDKubyLjRx5hGQ8zSMfylvzE0b5HNTFTBtDv0zgopxXdPCmH4gfQNp/ttKP4EcevLS3IwG8QRg6v1N9ZLCs7zl2tlftl2cKEag8fXab3WeC7U+LZ1R108Je0LW1XETgwminjtvp1bqu59rzKPW+0KKmu+1JflLLmY6aemjA5BsUcnk/or6kgys3yNI8l7i3N9Pd2pX+FZG+Sxl219Z8WzaIu+pHa3m0xiitNS9ukyWD6D7Jo1ttVvmkc+lj0SOQZFcXk8NNeqLErKfM0jI3/AOs+eBqJXM8Uzojn3UPuX8q/aBTr2772cxkaivQ+zUv7qzXCpjoj1uTOLRiiOo/kt6Mgwm5UlRweTxS55GorNTxOkZUbhTXD+LA0lcWs/wAZNxhVRTZvqaV9I9vLt2FOrZ5u3SNLJnEAHJ5F/lr1zKrJsaRk76VqtdEaiWOZ4fgbZceepScV22b/AGmoOHUlUo3nZP8Aeagp0sbLqzbL6Z7c/wBhT1Zw7bjTOLYAq3UrSsRWLY0yzPJw7qc4wNQcLUtTyOkRwUo7V0ksG3ZL8So4tbCqfDuZtHOqtWfqVHtvY9Z1bz/CydeCV648jqCAiQrJ32Orb4CM1wbj9O8ZQaRhxMHSI5NdStN/zliOLcY/da43RuLXDbDM2ws0VNoLEfSfaH+ws/54/A49unLaPO0fCCKTBGPuX+bb1LFcHkJ+xfqkv2liVg677W45HblzrkpVu2gm8MY6QaVwauFLdbyajNcbUttmxZpKFIiV7P2RWd5HKjJ14I9nOC6HjrsaAI5gcnkvoT4SQZLwxNMvM+ff6nWxvlK5Nm1W+ms/kbOg4NV/kpfzGojktEmkOvIDq26myk0j3/smsbfWT5r9py7aj0Kk8tdAyIAOTyX6dfVhWY8cOZpHmPKuNSXk7/tk6RHBuLRr6zWOEM3EZdv06tvmbjKrjJoSrihEdWhjeqNj2Xsr/dPpV/uOPbUevPPWwRQmAm4T9GRIwruGWFZPmH8+jPBWZoeU1JW1b/nZuM1xJSzqiFmBKpYjo0+E5G4w6tBT3TkEx6/2XhqXX8mBx7dY9WjztmRSKHiBXp5vkAt1+jb1REUaGWJoXIBgMBZgABIDAAFIDkBNAC6gAAkAAAAASAIACEwCQEAwEwGFNYAIIACQCZQA8QFABID6AHa4kKKqfgApWSabAV79lLalsqqSyajj8ZvtXeOzvCrVGrya7VbAwolgP4AAxEFqUep9lNd/IuDI8i1r+QppLg6pnSDv8pvLbOlbUSbs4x6EzRwrzr/z6ab6ODXoOfyXlf7rTrRV7e1zmanDOtTW0+zx7pxVEzP9airwTnb27v4pJYMzyGtfeat9VL5K4LlB05jOtfx2utLZLVtHyyv/AITHUVzeH0nq6l9zfg2l6slVDzlvua9NNZqqX4liV3eVutPatZTFfwIKfEKujs/uXaStZstHH5Hyv3k9LSwpxfM1zyza7/AU+3oS+Nm/wM9LGQtNbrXs73Vay22/U3zUruXk9ts6uu1Xfbm1gSzVjq8XudXc1vbWXFduBysadphRkABCkAAYCAcAACAYU8kAZgIAATQQNyABRAEZxIOmCBQAAABliAZgIDm8ivyV/URpheVU7LWXOpR8yvgzcKEaRNLCWajNdFf0sDpGK6FV/aTZthfPyqSouoBNLiA1yIJVwCx7n2+09hp8k2cO3WNRHBowEALHAAYHPv8A9Nc5CvOe4FOw1Fyj95YPnLwbXA7RKVXwNIs0v3iM10bX6mjbFW6Li7NJXZVmmU5kAkBpyARBFW6bxwJWo+hbG3fttO3SPwPN1MdI6VgcmgAAEAKIAAJJ8yKo8gv9LqRnGAjUeN8dC1qrm5OyV6LunEzWDILNJ/MiVWiYqqtdN0suaZYseX2Py2t6naFaFXJK5mQaWwcVa5oxWo6kZVgeYn+4q+aSOnK1FKDTBzGYHXsG3fqZo1f/AN5ybY/nZSpb+bM6co5nEs2yfAiO/wAf9UdDNaaDRhYxvJKNaVyRqFc6wOjKzT+qWSq29u19tHKrHN5LDSfqhFZDUHWM1KmYRr+Pc0sn6nOqs3H6dvRmY08/kdYlSpCZUbPjnOk1yf7zFC8ip0b/AAgysYTzOsRZpLGCK2tFTpLrmYqsfzVE7UbzyEGYquTY7thWbxwglF2uvlfoZI89anbY0q7SqCpeWrb7KXL/ANARmbfyt9FLRs8K4ILjq/unbGSmOiu4VqzxKiF9SVg3JpkU1e154jF1s7DyHalV41Zmrrt3NlbTlZBXfsLrU26TeFcDNF1ViQWd7cEVDUaaKMneaP3NSizzlHTlNZ242r0LOyxq2dBt+L3/ANyv2rZpYHLqDs1lORzgz5iy6M6DS1X3VnhBged37f3U+h2iNDxV/ldPiZ6F2splGVde2tOjWMoJRPtXd3cTKq9Vd8prMqPPbrTdLtcEzcot2urq1slRP8B1Bob21raS71DkxBzbXP4lo6vJY0b6oymOfav5kapU/Iz3VfCCQi7YuRUcmthrW5yFdqXdoNcIIjl2zxRVqzfY3qQXbd/K/QCnbuLRwkDo3DiyQE62/LhEBouXAF9LdtpgsK9N4zUtq6UN5G3OuuOZWTAWMFQgGATyAMgJVcMlald22vKg42Osqy2rWuBMb1Bavc8Bhq9EUwAAAAAAAAEQIyIsCLAhACAbUAQsBBoCDYEWwiLAUtBRID7gJUtzAsrecsgLFjxAtRFDYEXIEYAhZ8gIO8ZgOt5zAV3hiBz31EsQKHuMYKiL1+LKKbavc8wKLajArdioUgKcOoDSkBqEAdwEe4B9wDT4AEgJ2AkrgL7sYgQ+65GD/9T7MAAAAAAAAAAAAAAAAAAAAAAAAAAAAAAAAByb3dvbVlKWEed3PndzdzS3alyNQQ0/ce60nN3W65NQXF136fuvThd+nZPoZxVW98rob1J1Vqtc8gwwt3Zd7h4YGhzS3hzCMzX8drvGvzejNSq1PF11dPQS1J7pjElHVr2a02jKM21upoRru6aT/McEV0aG40td/JZMYOtYZERn7u3zvmaghtPI6nj9dbvTSbpmnxX+Y3bqxrv/AJlWqpttX6q//qMejSV/NPymnXV1NKte7FNfULzjLm3LjTfVERi2eBUZ/keB05FPj33bii6o7WD2Szx4Hm6VxeSb+WvxJEZjUvHIDG3Cd7t9TvwNP25T82z4pF7HpF8x5qrM8k/zIfBFGfqXirNQY9nLO8Zeh9uqK2a+Jjppt5OTgMbdtPVt/wBMSxHFrNdsmoMlrOTvIrf9sputm/Qx2N1Z4nAZPkLd2qywZ2v9DXM1EZN4bk78jV9v47iY4cP/AGSdK9S1DxPNRn+UcR0KjKtj8TSsjev823qdeRDbKbJLjgbR7umFa16I83RBuIrpt9GZWsC+ZpHB5FpV9DfIzqLHBHeD1Xtun5dmuLOfdGwlJwGT5Jr7sckIM+zUP0KMHXc6jXU7cos29X3JcWdB7rbqNKi5I8/Srcp6Lic1Ye5l2x5mhw7u06b5FiMee2zZ3iNDxCdtzTjHAtWPY0UHmojrv8q1iDCvgBneTUpVyWZ05Ssyr4HZhqeBU7hPih029dVQeaiG4/Tb5EGLqZwVWb5R/IuRqKzKvmdWXRoL5qp8zaPcUShJcl+44dCxHNWNu2ne3qVXHuXGld9DUGBzbOsZWabnA0PWeCqltavqzn0rUWGZxHH5N4Jc0VWRc0MXyFp1WzpzEU1nM2mNPwmmr7lT9OTLaPUanjtvqY41fQ89quXV8TWG9O7eHFD2MYOsnSzTzTN6sc2trdtWByvVbzNYmp0s25b+BEaWwr3PDJG5ya6dfe9vy1/E6c/PWLXBfUd3ieic4zqOJ0ZEBDfQBko69pvXT8uzlM4d8NytD77WU/BnjsdFn99a1XS2TUGcVxale3F5EwY/mnKquLLzBkpwzsi+vMsHo/aeN9SeRO1elTWR5lHoQYe4wu/Vlg49040rNciwYS5naM1Yl3OSiyrnA1B7nSX5dMI+Sv7jj3VTg5jm8g40XXmwrHvJaMfyrnWjhCk3ylc1G5wOrCxOFiFdvh/m3enGUolWPZZM89bgkg4fJv6fTAozIhyyssLer86z5tnTkR00kzdZStENc1BB0+MU7jTnN3qhWnttTBtdTlVRIrm8j+kl1EGS/wBpWcYvlbVrqQ84NQcdNzSubR1ZX92nnayS6kIrrvtmrfbrZWs8MExVe/2y/I04/gRy6aWGICVVN8lJBgXWMGoOHyWOlC5mojGpdSpaOiLHqJTiphlRxvVrEc6x+JVep9nWV9TVdf8ALRGOh6ZHGtBgcPknhXHDEKy7GmXnvJ6KvuXb0TN8iim206uUuB0TVGrtquF1DJaOipS498fAq69p7Poq7XU62k59NSt044oGDi8l9ClcQMy0QaRi73HWtPQ3EqjJG2VO5c9/VVCufX+q8ZSjUHpPZlPz7tcKsx2r1eLOEaKCiOq407T/AAsgw2aGf5NqKzmWDPScep0Zc+s8F1saiOPV68bG4yq0vrj+Y0R9K8JWPH6LXGTzdusd0HIEERyeS/Tqv5itMqxplkb5xquDXKVy2t2pxyOmMuPUWNV/KzUHLq4rSayhwaiVRt3NoZpH07wD/wDLtP1Z5+3SNA5NAlFO7/SsRWO0a1GV5LHUX9JqJXDbL4HRlxdzV9LlLZqGuHWb+2nx7jbLnTlmole39jy73f8AKZ6WPWSeR0NBTyJVjH3i/Nt+wkK4dzhp2fQ3rLEtMwuKZ0iOO8L7PFO7RqI4NZzp6kf/AFEaiVxWxZ1jK7QjuQSvpXtZJbFxxv8A4HD6OnLYg8zRgDyCxjblzqWfUsGfv3+TZGhhayT7uUZnSOdceNr6C5J/+I2M/VfdSf5jUHNfM2izTxKj2fsaf7qz5Uf7THax7LM8jqAGByeRhaafUyMqyxNI8v5/H7n9ZvlMcu1zrP8A9N/9P+0dBn6v6NHxbcm4zXJbM0h0KOrQc2wKy+geyv8Abaj52X7Dl9G49CmeWugIgA5fJfp1fVhWU0biPM+VT+60uF8fQ3Erg1F2auuv5DaMvV+mvI3EVqs4s0iSWEAdejKaRpl7D2Thubf02OXTceuPPW4kmRSATya5ogwbYqeYgyvNP5tOP4L/AIo1B5Pvf9i1aZd8DrIw4quGjohWabZQVngErp03kmbYdWlKkD2Hsu06144UOPbcerSk87oEFABgBHT/AM3qQQ3f6DXoBz6LXCTSLgJSASASASAcAAAzAEgAAAICAKAAAAADLIA9QIhD9AAAAAEA5CjMIAG62WfqFJgIIaQGfq73VW9W2047XmbxWg44GEOmNkUY+jZ28i69z7W7YTyN5+K0N7uFoaFr8XgiSfqMvwVm9eytjhJ06iOvzO4+1oLTWd/8DnFW7LTrs9qrany4S/iaqOPW85Zt10qpV5vMs4VdsvLLc27NRKlnlyZLyOjf6r0ttqPJxCZjmGsfbeR1tLSejRN6l39XL+k7eqa0PGeOtS619Z/PMpGLRy7SNfyLvwTb/Av8VZ52/dqaekuC/wDeZINP7GlCo9OraUPAlqMXymnpPc10tBJLBOObNyjY31Z2+rHCuBjf0Yuhuv7fZOi+q7iOh0xHXTbfa2F3ZY2i3oTRnf3LvoV2lJl2b/8ACbxNeg2egtvpV0uODfqcemmVqL+48lD4Xj4VKrr853X0VWsx3OfQc39ZrM2u31t5VaVX+XXDojrakdu/8X2aVdPQr3WmW4Me647tnpfa0KaeULGepi1rHHq+D09S/dW0VNTtmx07fx2228NVdrLizPXerI6+5v0Ma0RAdQBgAQmAAAAAAEAMKQQ8wBgGSASAABLkAQFR4og6iBSApAGVQRAAMDm8hjpJdQusPyPzbPcL/wC23JR8xuuRuLUUionXI1Ga6dFflM6Riuqs/aT4GozU/wDImaZdGm8ALVUgScAOrkLHt/a9u7x1elmcO3WNeDg0EA3lIgRQmRVO9U6cLNMDzvnK9+w1l/LJYPm+o8TtGajP4mkW6NsSxK6tB/MbYqekpuajLtrEBE4KBU4sAywIBOWFTopccQPoPi33bTTfQ83fl1jrw4nFs1zAQDAWYABJKCVVW+x211zQjUeK2X6qag7RK9FnkZYMgt0niKrQlM51UNRTSy4wIry2yUal/id4V31MuZgjR8fkzNadbzMNMLzS7dejOnKq1bA05pdQOrYv5upmjWwyObcZXm6r7deSZrkrhWWOZ0YOq5hHf4/9ScjFaadpRhcZHkVGqp41NQrkTOjKzTzJSNnatvTRzqqvIVnTtyUEaYx1jNSqEavjrfI/Ux006dVRX0MK87Ha46nWJUlngVlreNxravoZqp7xTpXT5SYixgTxR1hVuk4eOYo2tsvyUjnRm+ZTitgrJqjY7NnhZepKOrUpMrmZHn9Sk3ZpVukoBXRu6d+nE5ojOvI73QelqtN9Q0ehr9ijgXVaWjrSsGWMpW1FlJqIdbSaR06e4+31JiuvR39muxfS+BMVv+F1ler0+eJmxWkYVGcSoLYogztd/m0bjM6QG40k5Kjgn+11k6m/Kt3T1Fq0VkcaOZpK3xKO22Ne3pBkYG/x1U+h25HV4u/5kc0Kzrs1Fizm0v2n6SXKSUWyZVGZkI49+19vs4yjUHLoPEtZrs8gp0p5QzCxxaDxUlo7N+vyp6kHJt3ijVSrvJNt1fQkWJ7HMVlRu8Ndv8RGnVpfowvUVlyaDxT5MLV++XzVsCLNo855Ac+hb5vRhXVu8O0gnpW/Kc5gLSfzYAWuzTwIPReHvWtX3WVVHFm451o0vSzil1b0NaicwVCYQoAYBiwCJAFhkBJWaeDJjWprUtxZnFldO3TePIxXSOow6GAAAAAAAAAiUIgGQQsBFoBNAJoCLQELAVNYgR4SgIvEIQUMBAEgSrYC/TsBeiKfdACdwKrWAqdoAqbYD7oxKKNXWeSCKLamBRReykCDu8yoi7AQkBAEwAwDIAngAngASAAE8wGAmgHDIIPE0IwwP//V+zAAAAAAAAAAAAAAAAAAAAAAAAAAAAAAAAAZXmrdtfgyJXkNVvI2inVxSxLBLbbfebi0aFe+lYdugqu2tnbNR6mRybjGzNQVaelq6z7NCj1LRkjrecWTTttPKU//AJW/wxOdb9F+he1EtPXq9O/JoyzecLeuNOFxDDLs44lxHDvbVntbyN8wW+CrOu1moNdDe0+XCTkMveW/Ms+WBYOHc2a021jzNSDKveDvImvX7HDbaaf8Jw7VZvLRovnOBzKxb4s0jM8g5vC4LE68CXh6u26quGZ06o9f2qejPNarP8n9fwEGa7Q+RUY+o/mfqduRte2qtal7dB3RvrPA89Vk+Qfdqtlg4NZxRt8jURjty8TvB6X20l9i752g59q2U+3HkcRh7lza3qVHDufobLBmd2MM9HNHo/bdV9q3qjHatlwcBjb5zrWNDh1saPoUY9sLM78ja9tpW1XavDEnSPTQoT5nmqszyrxS4/4FgzWuLNajE3bfcdORZslOrp16o6Ue5rgkeeivdP8ALfoYGFaMjQ4PI2lKr4OTfIz6TPQ7Qet9v1VdtP8AEzl2Naua6HIY2/fdfuLFcWpCq1zQiPO6kqx6Iw6dvWbJ5QzVae60lFV6Hm6VPg55GFYWqaRw71paT5cjUTGO6pHaMtTwdZ3NbRhBemo9clCg81FW7w0m36EVjWUsozPJqUksDfKMzGvVnaMtjwCnXULgOlesSc4nmqq9240miKxNTEozPKNuq/aa5GbVzgdmXXtKzq0rxbRv+D29FKS6Hm6FlVJhWJuLTZsquHcv8uy54CDE9DvGanXmbhHrvC1/0lHzxOXQ088Tirg8m5hJ5FVlWU55mhh7x92qzpyipNZI2mtjwCncdIk1Z+I9aquMsOp57FijW3Glpp1tdTDJOVry2sla05npnzZ9j/4fXXq4v2v0M3nD2c9vC69Maut0upnFUva6um/nq1BuRK6NO7ompzPTzw5Wk22dZELI0hwQKAiQCCjqSwae2srU5ni+k/XWJNHFpNV7l2maMDzbatVPNZCKzIy4ydkXVrwLB6T2lgtW3WDPTT0UnASq4lkGFq5yFce9fbpWg1EYKhHWMrqlFyUODUHuafLSq6JHDpTagyrl8jH2l1ZBkWWOBoYvklOs/gb5Zqijg6Ji5ruQMdvgazuq801BmtR7GyhnBSYVneVU2r6BGdY0jE3Vu7UcczpEQo+ZpD1Hg2wOzwtfubzTS/jTFV7S8uz9ThrSMEHL5L9NRzCsllqY8p7k+/beOulVuvangb5VxU8Zu9avfZqqfBnTWVy8Pp0x1Lu7z6DUdWjs9HSc0X8MepFfSaKNPTXKqRy6URBkDyfoRXn7G4yyvcOrbS2bvTPuSEV5Za+pZwjsYjf7jUtZBEK99rRjEZ9APdexK9ldd5wlmY6R6lHJodCjh8o4VRFZts4KjB3rnXsdOUqtLgbYValXZr1ArrWHp2499sSq9l7UUbK0fxHLpY2Uc2hJBw+SthVeow1m2RpGJuW7aln1NxKraw5mmXNrZ2SzcGlc+qoV5eLsjUHqPZf16vPtMdtPUI84EgK9f9O3oGmLboWIzvJ51XQ1EZ6lwuDZ0Rza0vsfD7hqJXFqZT/MzUZqGjjdRnJR9M8Oo2GiujOHbo7M8DiGFcXkvpqUZdk4k0jH3uGtbl/6jfKOXViGuh0Zc09rTf8AA2Bxav00ryRuJVO3U3XqaSPqPhFHj9OTzdukdsHJoZIIo3n6NoIrIbNIyvI/WvQ3ErgvxnkzbLiSTvp/Eo4tw/y6xn3OTcHNmzcZe79jpzqclTD8THax6o8rqAGsSVYx93jq2YhXBu2/tW9DTLFbhy84OkRxWz0Z/jZqDh1l26do42NRiuO/E6xFm3WKnMD6d7WUeP8A+ueftvlqnnaOQpMEY25X5lvU1CuDfz9lrjKKjD1l8mo4mK4G2XJVxqaE5dra+B0GVqYUb52yNxlRM4FFlVgEe39j1f8AcWtx7GZ7WPXnlrqAHIo5PI/RX1aMjKsaR5b3Bi9R87m+VqnZuqtWc1os6ss3Vw0aer/eWJXJdy3wNshdCjr0F8xUfQPZf+11PVHL6NR6A8tdDIhAcnkv06+oqsuxtHm/JrGf54a6GolZ+t9Wu39SqkdEZWrlVPLmbiKsmUTSKjq0cLr0NM17D2Tjr3fDtZx7aj2C5HndAFGWQBZ4N9CDAssJEGT5tpX03/KzcHlL47Wf5zrGa4qQ3BtknBUBUdWnwNMuvSt9QHrvZb+e/wD+Nv8Aace46R6vI87oQDAEBDTzfqBHdfo25YERz6GEM0L0AwEA0AYAMBdQH6gACAACQgAPUBQAAEhQ5AJCABcQABgJfNgUQ0dfS1nGnZNrgMVZMEQLkBHVt2aV7cqsquDw1r2pe2pacYRaNAygAlXF4hWNsH9/yF9RrCqs1/7p1/g2HmckPTr3WSLBj7L5/I2sv5joJeRf93uqbOuSePqxBDxOn9ve3osu1r8Ga6qFubLfb1aSxrVw/REkVLy93uNzXaabhYL/AKf0gaWhttLb1VKVTjNtZszaMnzOhXQ1K6ulg7YxyaNSjp8zrL+0o+N4f7BPKVPxux09KldZ43sp9EOuh3d/ZW13wTZzisfwOn36upqPlH4nSpqO9utTyKTwrWyT9EXmGp7ryl91f7O1TxeazZfVHJsNC395Wls1bH4Gqje3PzaOon/CzjL+tMDx+2/uNetH9KxfodbfxMeg1136d6L/ADVaRw39aZew8VfS1/ua6wrivU6e/wCM41pxlHK1pRp7DR09X79W+/MujoeKh4pk0KiVK9tUkug0OX6EA3OYBHAKTQDSAMwBgJsIcgLEBrmgABMAiADIAAJxgBzwATxAAAAAICiAIvMDoRA04IEAAKOIDAGBz75TpTyYGJu/9trrnpsqx8wvm/iaioLE0idVxRqMunS/ScdTpGK6NH9KTUYq6v0JFRfpykUSTIJJcgJVfALHtPa+Ox5RdnDt1jYlnFoyAAAAKo3uOkQYPll/pNbpU1B801FDk68s1FYmxPS+oRmunbr8xnRirqQtSFxLEdlFBWUk2BKZAUSAJwFTq4yzJVj3/iHO0pLPN26x2ycmiAYDASQAQTJVVbpTo3X8rEV4jY3jUT+LO5XokozzMsJ1As0nDRKrQpkc6paiwchqPJ7bDWsuUyd4laEkYMg7thMx+JKO7I5tsPziffpvjJ05KqmZfM2wkQdOywuo4GaNZ8znW4zfNpPQT49xYrPweJ2jn0aTJUduw/VSfEzWo1Tm0yPKKNSvoahXHU6MLK4YkGxs/wBL4nOtI779K5IrFyyOkSp1weJUanjsn6GOljptk55GFeeaxZ1jNCzxNDX8b/m9DnVXbtL7V/QzB551OqrKKWQbe0+bS68TnRweYrNK24Jlgx0uRsduz+qpmjQtSMTOo89rUi1lzbNxRpV7QOy9PkX4kZeb81ptaqcFbjMek80RSauscQOvbfRJZUdawRvWS781BRbR8Smt3w24eletnMZMzWnpbPk5OYUoKbyAzt4+11tysjcRbr1SccAjJ3i+erZ1itLxWo3R0a+nIx1EW2fzYmVdSwp3GBib9TfHgduUT2FouubL0jR1vqg5tLNrhV8pM0dEmVU90OEVFO8rx5lgr2lFbTfRlqLt6vynBkZ2hGRSu/efNoESOLbZw+ZaV0+Tntr6kWI7F91sOCFSq97hrfvEV07bGjrngKji0Zn4hXVv8ErTgBLacfQIop8twOreYVquUkWHpY6duhQtG0WILdRw8DImnzNSo0vGa9qXSWRuMV6LPFGmDAABAAB6AMACxbp0mDNrWOzRUHKukXGXQwAAAAAAAAEAmZDIIsCMARYEWBFsCLQFdkBECDAi7fiBF5AJcghBUkEW6VobbFVctTCSAeskFR+6BXbWSAi9ScAiu94WBRz6mq4Aod+JoVu0hEGwI2YEfQA4AIBwA5AAEAm4AEwFMDA5kBz+AA8+gCnqASvgBHiUf//W+zAAAAAAAAAAAAAAAAAAAAAAAAAAAAAAAAgMbzd49EiM15K9jQpdsDpzB6H2knXQ3Gsn/wBEjPaq9ZylPHEyjG138z5nXgavtO3du78uw7/Xw1HskkeIcPldvp6ul89U448gleL8l8ihLCTUZZFsCoyd7bu1GzvwrQ9v/VqXzjInY3q8TgMfdudS08zcRwbq0UwyN8jKti0up3R7fbr8ulV/Cjzd1pXv21pQuZiDIvgyozd5ZO7cnXlXX4Ovdul6Guh6iqX+XmeejL8k3bV+b4FlRm6jzKMm1peB35g3fbVYrezzcGelbtVLnI4DG3z/ADbYFHDr2apZcGixGSkm55Hp5R6n27WNoutp/A5dq1c59GcVef1nNm2aHJuX+W2IjLycno5Hp/blO3Qb5mO6NiYOCsPd/qWZRw7ltUaWBqDIlOx6IN/21XuvbhgZ6R6KTz0Zfk38yXJFgzrvDqWDE3Nu675HWQdHjFGrTmmbo9t6HmpqjePt0muEmRiXfM3Cs7f3eCN8xHFpuMYO0HsPBqNrVLjkce1aK6nFWNvnOo1lBYjh1X+XbhgWDz7+qXzPRyzXXs6t6leXcjVn4se6SjA81UamFX6GFYOrngaiOLe4abNwY8y4O0YbHt5O+u4bUKCdNPWTOPM89FO8/Rb6oisW4GV5N41UcDpzBwRJ3jLa9vT/AHE/yjrwr1Vcjy0U7xxosisS5oZnlGpSNcwZ1cMXkdmNd3jsdek5SjV8K9tXBJYnm6DmE+iMKw9eJZVcO8T+22WDFldx3jKczwNo9r4mvbtaV4JHHtXcjk1Gd5RfMo5GpFZL4lxmsTdqLuOZ05RCuGR0jLR8fuLbZ/cpgzvOdTXXq+T19b67sn+aezmdnbNm5wmjoWxHZt18p5umovWGBybVbncdtXVM68cs2sx4s9kcqWRQuJQyIVZQEgF/gA8gsdexvi6/E830jcdrPJXQIlVj+49N99LLKMyQYtU/U7IurOaKPTe1sNO/VmelbyfI4KkrRmQYWpMv1A4vI2VNC1nwg1Bg/fo3gztGatrqTiUdGhbvvVPjZIqveJQ4fI8/QMzI4/Jv8pLjIaZNmaRjeQw17xwwfwN8xFFToyskJrT9u47xRwRL4aj1j6HnsaNYgZnk3N1/Th+Iis9pv1NMvPbrVS1HPWfU68s1DT3FZhYmxdbU0q/NqWVfVkGh7d3Ohrb7T09HHHMVY9gzzVoAcXlPpqg0y7KS1GJ5HUX9w8cO3E1ylctdVc0dGRr69bL0r+0or0det7qtf4q4lxX0trBLojh0oRhUdT6LPkmyjAtiajLL8zXv0FR85EVjU21eSOqasvt6JNREorKj+3r22w4KPxCvY+0q9tNZ/wBKM9K31iclEgcHlHDqujJFZ6zxNIwd03bWs3zk3GaiqyjTKjV+W1Vw7maVCql0nnYK9n7XUbH4/uOfSxqxxOahijh8l/lIM5s0jE3ErUt6s6RKryUlia5de2Fo+pupuCjVq02v5jQ9X7MrP3muX+Jz7WPSnnUwKdzaNK3oFYvQ0jO8k8aRmWDga4M6I5tfDtSWCtJYlcupHauXc/2HSJirbpKyfGSpj6d4v/Y6Poebt0jqg5KcBXB5N4VXVlGa8cDTLF3jjUslzOnLLm1ME+qNI5NVut8f4Y/E1EcesodeUG4K9r9VefAo+peGXbsNFLlJ5vo6R1ycQIo59840X6kVkOGbRl+Sc6nwRYOC7ePHBm0ca+a+nHCtjbLg1YdKerNRKpWLOjL3fsdNfdn+FHLtuPULL1PK6AoEiUY+6tOrb1LCuHefpWfQqMS+L+B1iOS67raKXGxocO4X5dmsu9/iWM2OK/1M6MrdD6ij6b7Yc7BTxtJw+kajVOFbBAmKrG3GN7epYlcHkZWk46FGFrS6Xr/KdEcjfz6M/wCWrNozdZzX/rG4y504NIu01jHArNe19j4691/IY7a5evjkeR2HEBxhJKOPyX0L1IMvNpG0eV87Hzvj3z+Brkqna/Urf/aeB1Rwbj9DTf8AMyxmuBvHE2h1A7Nu+60ckaR9C9l1jZ6sY/Mjj26RvnnaIiGQcfkvor6hpmXwNRl5nyTi/wD12b5Rm3Xz7mOR1GbrP5aliK05xNsposK6tBfMisvX+x127i9f5Wzl3G49hgeZsBTkCL+l+jJRhWxAyPNP59Pl22N8leT1P9q+Xczq51x1+rE2E8GwAqV06eLSNMuzSTTtJUet9lfqX/owOPbpy9WscTzuhsAzAEBDS4rqREd5+jZc4LFc+h9JUXpzgAwDIIJCgAAGAwF1AIATTAcBCAGAAAAASAIAWLCs6vmtL/NWy65m/VHZttzpblO2m24RMGJTfbtt2022k+UpHWQ1pbDe62409S2ol3VrChRJm8ivwu3toq9tRQ2+JKNEwBEEdXU06V/OaVW4xyClT7Wnpu+kl2Q7KOMFRn187pvC1GvQ36i1eX2rxbsvgT1HZXXr9p69XNVVskgzPA1n7t3xaS/941RqnMS03Fk3zCsbxl66W41tdv5aqz/FnWIs8JpW1da26vg24XxLoo2+v/b7vW1MoV4LEX+E0sLbmyxeC/7xm0Ubu32fJK9sF3TjyLBtpO2Kx6nOwYvlNVbrXpoUxjCTpIJ+cxenopZVS/H5Ro1VVUqqLJJI59VVO+s67fUSzahDkc3g9P7ejazWLt+xG7RXu/E6mvq/cq062ctvgJ1iO7abXT2a/LXzZt8SXoQ0dhpaOs9etm7Oc+pPZXTmscTIVa1q5rVVfRDQcSBy1iAMBMBhQABCgKcgDAACQFAQAGYBADAOgCgAAAAAAIgAAeQUNhCAF1AAqL6AdPIyBsBNSAFUEQLEA/YBRvo+y/UisXXx0tVc9O37jRHy67hs1FVrE0iymBqM10bd/I16nSMV06T/ACTTFXUfyIqL9OIKiaQVKsEBkFj2XtKzeytV8LnHt1jcWBwaEkDgA4gJsCjdr8qQrE8hXu22tHCjEV8y1MHB35YqCKJ6aclSunRlahuMLatfdxyNRl2VxRWUlUokq8AG8CBJBU64PqSrHvfCPu2Wm/U83btHfPA4qGUABBA8gEFiS6hUdb6LRl2sQeG23y6kccV+07Qr0aTn1JWDILNPMlWNFPDE5NDB8yxY8noqN1evGWdp4Su7IjBgd/j/AKmuhmrHc8Wc2mN55Jfbt6s6cjnp9K9DpWEkyFX7R/mIzSNhZHNpn+ZU6Ho0yxWZVyjqzU0EdezcXTWZmrGu4ObTI8phanVGoVxTidGFickGxs8dKepzqjeKdKy6EjTDaOkSpLmVGl45/N8GYo7n1MK87qKLwzrEqODZpGt41qX6I59NR1bhLssujMq88+Z0gnpZio2tk50secHOq4/MKdNPqIrH7ccDqy6tku66JVa7om11OY87uqfm3XU1AtOsZlHcqzRcjKMLzuku5W4qUVqMzT0G8+I1V2rt29J1YHDtL9t3UsStKujClmmUlpl0X/ZSUsot0NTtcIVdeo2O8rr0VH9RzxT3mv8AZq5+p8Bg69Np1TzwRLBneSq+34yagu1l3VrbOUiozt1pzDNyq6fGuLqvNEqOm/1YmFdFMaJcDNGR5BJWn4HblKW0brZepakaethgcmht3EvqKOpMwKW/mKI7vGkehYKdo/wLRbucdNmYjO01FjRWjrV/IePAykcGi8cSrXX5Bflr1kgq2biyLUo3v6iZIsX7J/K+YqOKmFn6hXXvIdE+BAbN4qSim36llyYHRu/oTZEiW3adGmVVejb5viRV+rhbAiLE12pgdfj7quom2suJqM16VbvQbSrqVb5I1rGLmVkFBgAAOABYgEgi6l4yMV0ldei0c66RcZbMAAAAAAAABABkBBFgRfICLYEQI25AEAQakCuAI2XECqwEHlAQ0APoBF2AFdp4MKl95vBAQeq8gFbVYFdtRyVEfuS8OAUnq59QKnaQI904dCog8gIsCMADQBEACQD9MgEAsAE2AmyhSAPEAVpAmmmQKQgeOYEclBVEAf/X+zAAAAAAAAAAAAAAAAAAAAAAAAAAAAAAAAmBgee1O3uXNEZryupaXgag57tVU8DtzFet9safZ4u1/wCN2Zz78jl3NVVLojMSvPbjU+dvqdORd4vzX/CdV67r9ytlDUwW3Wo7tT/mRL7dPbtPm7SZ9B1X83ut1Vd2CamEZsxGT5S7UTkxGWTZ44GhlbhzZyduEa3tyq+1qN88CdDaq0queRxVh69u6zczJYlZ+8t8nauZvlHHo6M6teOJ2t/Fe101NVPJHm6VR5FxREgyL4zJpGZry7s6cjQ9vVnXduSNdVXpK5I89GV5C06jEGdqNKtvQ1EY1vlsejlMel9u0f2rWjNmO1jZr1OCsTd43KlZ+7cacdTfIyqptvqd5Uew8HR/21XCwk491poZJvocR5/Ual+rNI499hp4ccDfKMxZwd4PW+Cp27VPmzj3VaWeJxVg7h917Pm2aRx7vHSb6osVjv6menll6X2vT5bW/wAyMdq3Zk8wyvJOdTM3EZuq4Uoow9es26no5VoeIrO4o+qL0leyh1cHlpHP5DHSx5kaYlljBWWZv/qhnXkcdZacI7Qe18NXs2umuEHDtXaszirF3jnVszQ4dy40rMRHn227YHojLQ8ZT7mvSvU3fCx7ermeh5elLUaVH6GVYOoixGf5NpafxzNxGUlJ2g3fbiS1u7HKGToepShHmVzeRcaUAYzeJSsnydn3RyxOvKOFN8DrEb3tunz3tnhh8CdK9PB5qOffONL1IrIuijH8r9cZHXlmuOiUxJ0ZxoeIqrbjTSUy4LfDUeyWJ5+lNrB+hkYWu8WWK4d+40m2akSsZnaRlNJvE3B6/b77T2220/8ANbty6mbxqa4dz5jW1HhbtXJG+fmezke81bfVZv1Z0/zT2QWtaZJfmnspv4773zVvD6o5WY1FT8drUeCT9GXkqyunamFlB6eXOpqDaAAntJTXfopqqPL26RN2VVPIxItZ2tfuZ6uY5Wq5OrIAUpBUl1JoTgqGFR4gEgdGyfbqeuBx7bjSaXwPFXQoZlXL5bR+9ody/wAuJIrzK4cDrETd0ojIsR6j20mtG1ubM9K20ziqV7fK3xghrDu5xCs7zdnXaW6wWDyldaLS0d4Oiu4nDLA0y7vH6j1NxpUlY3Qqvo1sHiefpCbnAyOLycdtV1CsppYGkYm+b+/fn3HTlKp08WbRNvAI2Pa9W91PJEqx6lKTg2ESjL8k51ITwgK482aZeH3NNxr611WuHc8WdoDT8Vr6uOpqdsvGCi+nhtDT+uzu54hHoPau209PeVdFEWt+xE6WPYo86gg4vKf5F6lVluJRpHj/ADOteu6vVZJ8DUHCra0wuBtELfdn4AdnjtPUtrUTWdkn/wB00r6u01FXwSRw6CMqhruNO3NoDCs3mixlneVw016moM6iR0ZGs+3TfRAUNR3VeeBcV672qo0tbn3JGeiNtHJodCDP8ljerfIKz28ehplha7nVePFm4iDRthRa0WphLTcepVV0c2r0ko9z7dhbCscWzj020jCmyDO8m8aroWDPawKjD3D/ADLep05ZqGJtnXJrYuf5kzUFNlLn+YqvW+zFFdaOEHLtp6NHBo2EUbx9ujZhWNZQaRm+T+qvoWDingbRz6yfdRfzM1Bxt99KP+a37zbKrQhWT5WND6f41Rs9FZfKebvy1HSjm0GQcPk3hX4lKzmaGJu/1bepuM1z3yfobZceovmcuYpPxNQcuvnWHnU0mKtv9S6Ymx9T8Yu3ZaK/lPL35dI6TkphHNv/ANFkVkWNoyfI/q/9VGoVw3ysl/CzcZcVbdt6f0m5EcWul2UnLE3Ilc6tDNMvfeycK6nKIOfbcemPK6JehAokUY+5x1bN8ywcG9laVnwKjFtD9YOkZcjm2rouvBmhwara0rVX8bZqFcTzfqdGV23U2SLEfTvbNe3x1f6v3HD6N8tRnBsdCAQIxdfG7fUQxn+S/QfRo0MLcTWt0uCOsYcs9upo4Ydjf/vGhm3w0lOL7majKhPGDQs0jUZr3HsbDW1P6MTHbfL1x5K6AygA4vJ/RX1f7ijNT+ZeppHkvPSlb+o3BDbvtxf/ANNr8ToMzVc6OmuUmoy5L5s0h0wA69DC3WDUR9C9lKNlqf1I4/RqN5nmroeZQIiOPyUdlfUis3OyTNJHmPIqdRr+Zm+Ss/VxvuOmJ1ZZeooVfQ1EVQUTqypXXt8bI1GHsfZNp1rtcKs59tx65ZI8tdARTGoVl8rfQLGDbqIMfzeFtP8Apt+81yV5bWf+ldf52zsw4aL5pNoXUB8JKjo08O3kaiV16bmWysvX+yX+ZbpTA49ukeqjied0MAXUAAhpLGz6hEd2vybeqEVz6WRUX1AAAIcAGQU3ICTAAFADwAEARxAAhAABmwOLd+T09tbtr891w4G5zo5K+dt3fPRKr4G/Q1p6Gvp7ivfpv1RzswPc3VNG9nwQgy/F7HS3Gi76ybbeEG7cHd9mmy22r9uYazZJ+0UeCXbt7W/itiaqa697uv7TSeq0m00oRzn6opunq6D3GXytwMGPp+R3j+lyk4ylHX1ZtdGh5PcampWl61xaUpQ4MWNRP3BeNPT0+bZJBfuP9P491w+lJer+oQUeM2WjqbdX1q9zs/jCNWoo8xtdHbVq9JRa09cBFd27/wBPsHRfwpfiTP0Q8LR123d/HZ/sHQ74OapVUOXwX7hB5R6lk7Uq8bvE9HLNel2Wj9jSpp8YTbOfVI89vk3urqvG37zpPCV6Db6P2NKulyWJy6VR5DY/3le6sd6X4l56xaza7XyFV9v51XLB4G9SNHYeNW0+fU+bUf7DF6VZrbHT19Va12+5RHLAzquiZIgTaxRA228wFgAAABEkUNcxoTWJUEQA5AFiFEAGIAAAHUA6gGIQgAAzAeQCcgAAAwFIAAIBgKGANgKAHwAEAIBBSZB0pEBiBEqnkQAQAHpmBRvFGi5ylCKyNRJ0v/SykfK9WsWfx/eagrrnBoTryNM106FV22R0jFdGhjptM0xV+mvy0kUW0eGBUWICVeMgCcEI9j7St/pdRR/n/wADl26xu4nmaNBQAZgDQFW6x0mgrG3S/I1a/wAjEV8v1sLQdozVSwNoto1JWav0P1IRpmr0l9zEsZrro0aZTXQBzIA2ABU6wsiVY914Fzsa9Gzy9x2aORzUZgPoAANkAwpolUtRd1LLoxB4Ora1cOFmejkr0tXgmuRmsGupBOjhpozRo1wSjkYrQlzjkxFeVS7d3qep2hXanJGEk8QOzx9vmZmrGhwMKx/P/RR9TfKuamNUzoxUoILdun9xPqSjaWOJzrTh8v8A7e3qhFZWn9K9DqzUpxCOnaP50ZqtixzozPK1StWcyxXAuR1ZTrmKNjYfQ31OVVLc/Np2/pZI0w+h0iU1yZWWh49/N6marvtxRhYwNf8AUtHM6RKglJpGr4z6jnWo69VSn6NGIrzts4OsRPTzkUbGx/Tfqc6KPL46P/WQjTGiGdGa6drhZRzFGzc5rHnt8u3WaNclV6RqjS0qzpKc0ZRleX003VojUZ1aRkFdFad2m1xkIwd9pfYtKmAqWl5RVS7kXTF1PLLDtr+LLqYs/u76jjI1KhrVtGeTNajp091q0hS0+gaaG21bWt87bfXMg9TtLd+hW0ysjFHL5Gv5bfIsUtvdam3q/wAS1Kq1qyscjUqHsVF1GRKOjVxZlV+i5SkiM3yFfmyOnKVRt3FkuTN1I1NWOBybGi80Si2+r245pYkkHHtN89027JKGbvI69XGuPIyObaOG0Wo6tSHp2nkYGZpfUjQ0bqdL4YmRnaTcyzQ7t5NtBP0MEc+yfzpmqlS8jCvXlxJFW7VQmhUctoWpZcJYK6d1+km8QQtm5tD/AOjCq9VxqsC/cytGuPIJD2qlPoiKqpb55WclHRr4NPoQSq5oQS0rS4YHToXVbGozXqdpqfd0lb4G3JcUAAAZANgAEk49CNR06DxOddI7Fkc3SGFAAAAAAAAACIEQDRBBgQYCQAAmQRdSiuMOoEbICm/ICtsB1CI2cZAQbAWZQJxkBB5SAgIuwEGwqLZRF4ARbAAiLx6gEcgFmA0oAMEBGQgCk2BHgIIlBwgBYLEAXQCawzIGEKeYEWVQB//Q+zAAAAAAAAAAAAAAAAAAAAAAAAAAAAAAAAmB5nz+p3SlmRHmdW37DUHPq2+Vno5R7nwul9vxOnV8aSzj9PLTP8i13NrBKpiJXlda2LfNnSI4d9qJaTS5muSs+jdr1XNndl7KsRWOCR5umnJ5SyXav8yJEZbxZUY+tZ974no5Rv8AgK/6fuyxM9q1m32uOR56rB13Lw4moji3kpSjpyijbfq0jmjrVj2Udqw+J5+lcXk8a1X4mYjLs8TSMjVcWc8ztyrY9uVt33soyJ2r0NcTzjG3rnVtGUmojP138lp5HSDJycs7Qeq8BV/2vc+LOPdVqTC9DiMHXfzP1Njg3z/LXOS8ozFbFpHpiPaeKr27ak4HDtp16j7aWfRnFHn74Nm0cO/eC6GuVcCcyzvEew8RWNtXqce1d2OMnIYGq3L9Sjh3r/LhcTUiay87Hp5R6j22lXSv6nLtps1zOFVj79p6ln1LBwa9oq/QsRh6ifcd4NPwWnO4rORroewmcWeajj8i/wArAgx7MoyvJWf3G+iOvIo0l+06j23jaum2onwR5+/I6ngcxg7lzdvNziaHFvXGk2XlGHk0eiI0/DVnc0Swll6qx7KstY5nlqobhpUcZwQYeo5ZRneTxpjzNcjMosYO8Zeg9sQ72bzXAnavS/uPOrk8j9C6ZEVj2fE0jI8mvzI6HTlnHHlEnWD0XtlQr24tQTtXo1wZ5qOXyDjT6SFZGpi2grJ8l818TfKVxVssZWMnZhqeConu6JTxHSvYJHnBbCtuiYVgaxuQtcO8m1e2p254Y1w6fj9W30w4OnrhqS219N/PWDfPLNq5XaO05Z0JlZ0SDQnwGDo2t1Vw+Jx7jcdnapyPO04NyvnbR6eGKqTOrJhEokladunHajy9ukU7rUjDmb5iVx8T0RzJrkUACs4Rz66WRBt8zn7OmHS04G50xYsyOjBLEutGkS1Fug/nRx7rcajfA8ddCbMqjusdtf0MrHjdbVSb4OTrFQ09WX1Nj2ftxRs1b+JnPpGxU5CV2uy08iIxXliFZPuC/btobzZYrx/fB1ias0ruTRrX8D+Zv9Hl3G74H0y/1P1PNRHCDKOLyuCr8QrLjHE0jz281a11rOzxbZ05SqdLXpbN/wCB0xlf/c6FcXdQRMbntTcaWvurPRlpVb5Gem49McWgQZfko+4IrheExyZpHnLXiU36G5UFNaiwbNojfcUXPNFMbPtNq+8Xa8ErP9hOmnrjzACODymDqvUrTNeclHnN/oVtuL3zbOkZquuhWMseZvERtt6rCJy/aVV2w0f9RXrqVJR9GuoszhVIyKtx+ld8YCsRm4yzPLY1S4GoM+iWR0ZGooT/AOmYFOo/mb61RR6/2t/t9V87wc+qrag5tD1IrN8n+ol/KBwPPE0jz+tjqWfVnWM08IKw59V9ro+TZqKr06xZcobKPde31Gwp6s49NRonJQ+oVn+Ufz1XTMDPubRh7jHUbXFm4zUMcmbZcerLarztBqCtuPl/mND13s7HT1bccjj21HoUcGh6gUb1fk2+AVkWNDL8m/nXoWFcUtI6RlzWm1qPq1+JuJXI57a2WSbNM6q29W7QuZar6lskv7XRX8qPN35ai45tH6gcHk86p8mxBnvM0MPcOdS3Rs3yzXPqL5W1lBtHNqVm12+GmoNRHDrQ/hU2iG2nvqlzKPqnjv8AZ6K/kR5u/LcdBzaBBzb/APSjqgrJtJplk+Raeq16GolcOo8G+h0Rx3U2rHCpqIz9bFV5Ym4yqpnibHv/AGRX8vUeThHLtqPSnkdARDbwCxi7n9S3qWK4d8vybGmWNZuHisjoy5KwtTRSwhM1FZutHZ17jpGa5bPFlZW6D+depYPqHt1f+X1f8zOHbfLSRxbBENEqxh6r+ZssGf5P9D4o0lYu4xrfqsfidYy5a4a2nP8AA/wNDK1X+XVcZZqJVCzk0i2jk1GXufY6S1tW38iMdtx63I8dbJZkD6AcXk2+yvqyqzGpeORpl5Pzqxt/Vib5pVWngvXTn8Tqyzdx+lR9WaiOaOJQ64OQOrb2XdiaiPoXsyf7K/N2UnH6NxvHnbCIh4gcfkX8tejZFZjwZseX8i0rpr+M1yVn6rb1Ny+n7DqyzdR/R6GoyrKJLDLMrNdegvnSNMvZeyKxr3by7LR+Jy7rpHrjzV0CkgMiCN2+23owRhXniagx/OS76a/lsaiV5XUx2rfHvOsZcVVibQmkEOvQo6dNRCNRmurbue5MqPXeyo+5f+j/ABOXbcesR5nUAIBrEIjpKZIIbv8ARt6oqufReBUXgGQQZAAAwpoAeQAgBAN44ogRQAJgCCBAcvkt09tozX67YI3zBT47x9aV+/rLuvbJM1aju1NDT16/buklwcZGJRkePs9tu3t5ws4+J08xVnlPI17L7ZJ9zcN+g55S1V47yNqKm1rVOXnP/tF65SDy2ruVayba0Zj1HMWo7PYbq1a2lrTeMTwL1UdXuG6ppUosrM5xpduq/wBv4/tWcKv4l/ofhk9Pa1a/zNsnVMddnOf7jGjH8w/u7vT0uXb+06QdPnr9ujXTWbt+4QV/8QptNtSlMdTt/b/MaxNZl1ra+vX70zZrDoXxBr+4LquhWmXdaPwRkdGx01pbelP5UzHSx0RxOaknmvUozdDxF9PWrqajq6pzgzp7JjSbbcmKKXs9G1vuOvz5/EewtY0EkArOIkoGQABAUAEgC6gNoBQERvqU04d7Ks8wqSfcpWKeTAckCbKgQUyAATKCQBtjApzXLMYgniAADAc8wCJyAQBmAYAABIBxAAAAxAYCYAASAAIACk8CDoWSIGwIwAwoKBEQ31Ao3iT0mWDIt9Nv6WFfLdx9b9X+83FUcSpiacFR07d/Lb0OkYrp28fbZ0Yq3TfywVldpKFiQXVKBOCBVKPYez7Tt9VfzI49usb+aPO2ZAJAGQAwK9xD02grH11Ond/ysRXy7WXzNs7Rmqc2aRPTXzQaR06T7dVLiaYq9r8wsZdaWRtFiwCAgUQBLMKlTBkqx7j2809mucs83btGoclPqgFmA4/EgUgDBEkFOcHyhkaeCeG4suTf7z0clei02nVRlBmuaaIJ0zJRoUeBho1g+hFjy2svt763qdoV2ZYsMG8FJB2bH68CVY0TmrJ9wfo1tysaiuPTjsUHRip5gW6H1olGyphSc6rk8pWdtf8AYI0yNJfKvQ6M1NZhHRtfqU5SSjYeOZzVn+WXy19SxWckjqykiDW8e5q0YqrteqdGoMtMA6xmpI0y7/HP5+UHOtNBtGGmDuf1LepuJUK5m2Wl41xqfAxWnffKczDTzt1FmuTZuM06OGoNI1/HqaM50iHlE/svpBI2xW5xR0jNX7f6kyUblkoRzWPP+RSWuzcWqaG0rU21e6kmKy4vL0TrVvnBGmVSkPE0uuzR0062MjJ81tktHvWazCvOWo1jAE9NPuT4Aaej8ylcDUR0UqkjTLq0LLEosVu1yga1PH+Sei+a5Mlitbc6ldxoWtp/EkjUrj8Xqd1LafxXM1UdTMotrCQEbv8AECzQc1fQK5PIVeDLGa5NN4nSstTUeCnkc24jpvFgV7u06dmuQis7xT7XVPjMs60bVn3VjLA5I5ts33PoKLdZtVxJIK9vhLzwKJ2vFWuZMHHT6oKlru3OO3n0Zgjm2v1LkWqt8jnVskEtk8+qFRzaj/NsnwYV16uOj6BFO0eKfEFLX+XWjmFX6+Oh6ZEC2bbfqBTV9t2uTKOrcZKeRBLSa+20A9G0EF2m/m+JYlem2W821NJVvq1T5Gtc8dmnqU1FNHJrWUp4lU2uoMAAwBIlMX6Wi7cDNrcjs09JVOVrrItI0AAAAAAAAAABABmhMgiwIsBNAR4kBAEWFQYRCwFNq4lFVkALECNgiLQEWUHbxAT5gQzAVgIMCL5oqoYzIBgwIvMAYQNoKQQPDIKAiLcgRbCE2DQFKAEUJsA6IBz8QHICgBMBAf/R+zAAAAAAAAAAAAAAAAAAAAAAAAAAAAAAAAmB5HztpbxJEec1LTnidJE1z7m/bpWZ6OUfQ9qnpeN0k/4a/tPN35bY/kbpdz5SjMR5TWcYcTSODf2iiXM3yjk2b79ei49yPRfCPZ0cvHnB5uljO8m+7U7eSJBnXcYmkZOq/mZ6OUej8Kv9LVPOTn200dR9unZ8YOIwdX9xqIz928l0OnMQePp369a9TfSvYPPDE81Vn+St8yXJFiVlXNIy9S03aO3Ktz22sNS0Ge1b1VgecYW7fz2aNwZ+6w023kb5RmdynHI7weu8Guza1njLOHcGg8KtxkjkMDVxZoZ/kLJac8TXIz6KXgege42NXXQpV8jzdCzXcaNn0OasDUfLM2y4d/LfojcVw0Stgdh7TxqjbU9Dh0OnUw03ZZpHMef1HizQ4N+5pCN8ozU1MneD13t+sbVpZtnHtWqsTirE3f129TQ4Ny/y7FiMXUxsz0QbHt1d2vW05DtHqsYk8quLybbqlwZFZLZpGLv8dTHNHfkLSTbRtHudpWNGnoebpV8wnPIwrz2o5eJYji3y/LZqDEq8ZPRyy2PB1Vt1VZwXrwr19Yg8tVVun+W5IMO7k0rO8nOCZqIzqL5unE6xl6P2zXG9idK9CjgOPyOUcSNMiyxg0jF8ladVxwOnMRzd0ZnWI9R7ZnsvbmzPY3a8jz1XL5NfIkuchpj2tjgawYvlGrakL/LGRvmM2uajXxOjLY9vLu3SfJGr4HrZVKu3I8+DK1/NQnStFjxO3Pz1LWTqa7u5PRzwxarTk6YmrNPU7MTNhqrV1HbM1Ilqs6MnAAsACAGsMTNiuyt3ZSeexvXLquWdeWahkdWQmBJODNV20wrHQ81jpHFr27rtnbiM1VMYnVkNyA2ZtWF2zicem0LVOVahVhNFnQnayR0/0Y9UfvrJGL216rq17lJPcxOtVVmL1qyJf3N6ZM5WtyLKeRj6qp+hnVxXufM7eulfSs4u1kQx4zX15tCcnWRUdPVacz8DUR9B9tT/AGFfUz2y2EcKp6uOlb0IMezl4FVie6LxtqJcbM1EeQk6xFmndSaG77Yp37/SuuFsjV8D6TfGzPNRFyZHB5SJqVWfPzIqPF7+m5191dV+VJvH0OvIjXxGpf8AV1Mc8DWo6V4nbUSlOz4ywmvUe0dOtb37ElCf/hM9K9Mji0ZkjI37/MtBYOG7irfRlHhtxr6ju6V4M6RUKrWaxmMsjaHfS1K5N4lR6r2LW391Z2x+UnXg17RYnnDgis7yj+dehVcDtGeRUef3K/Otyk6cpUapPI2yjdSmuEoLF2wStudOf/qCj6BqKLM89bRCKt040bf9MCKxbYuFkbZZXlXCqb5SuCh0ZPUyYFTSz/mRVew9rV/0l/8A8hy7WNhHJoMiszycfc+BqI4HaCowdZxqPqdIlLDiaZc+pi1V8mzUEKN27W8PkKj3vg8Njprqzj03HdJzUMis7yTm69CwcF3m+jKjCusTpGag2aRyarXcutoNxFXdiv6jQ9j7NT+xqt8zj21G+cWyAp3rjRfwIMd4GhmeR/UT4QahXFwlG4w5bv7dq9U2aRyNqFHU2hbZ91kFfUNqktvpL+RHm6bi0yoIODyTxrzgRWe8TYw9w/zLxzNxiqNV/K+Rtlya6btd5RSvxx/+IquLWcPngbZG2wunyKj6l4/DaaP9B5u3SOg5NCXkEc3kMNL4hpkNGmWT5D9VtGolZ+vKq/Q6MuW9lK4NUNQrh1cK1+JtFWnLwNI+g+ycdHUfDD9px+jfL0aR5mxEECawBGNrv8y3qag4d9jpPlxKjF1E2n6M6RHBd/NpLLBwdIlcOtPak+ZuMua6xYRdtcbJfgUfUvAf/p9GuNmcO3SO9HBQMB/gRWJqubN9SwZ/lMdLHmjTLD3C/L1OiOsRyNJ6lbW4UZpGbrJVovU3EUZOTQu0lP4lZr3Xses31nwWmv3nPtrl6s8ldA3wICQOLyX019SjMbxNDyXnJbsv5pN8pVWk3Wr/APx/4HZzZur+lp/GArnsVUqIqOrbxOJpl9D9nL/RW6Xj8Dh26RunnbIiGgOLyWNarnIVmzibR5fyE/cSX8bN8jPvFb7pLlH7ToyzdWEq+huIhCzAdHyKzXZtcLy84NMvY+yH+bqL+R/vOPbrHrUjzVoyLhhUb/Tb0YGBY1EZHmlOpprj2WNRHldX/YY5u+ZtHHGJ0iItlQL5TSOqkzVlZrq0Wm2Wo9f7LSepqPlp/wCJx7dOXqjzuhkQ0Aiqhp5vnIRHeOdG3qhFc+jkVF/QAwAcIIWbAIAYUeoAAwFABIAAepAJcSoQGT5lu+vpaWeR0g171ScZIz0FGOBkY+5x8oo4NHaeES87p6Wn2LTr817Nt8SyjT0tKujRVVaqySTaWJjqqzvP3dq6WlONnJYNKlYpWvJJGajJ8x+dutLS5Kv7WanhXT560aNdPnZ/sQFdfKaG20NPTSd7Vr6KRedFvj97rbrUt9xKte2FgZvKubttr+S72sE/3I0jq8rs77uqem/pTw5ySUQ2Pilofma+N+C4It7TF99jW+uty7Y1eCgz7Ks1ttpbiPvJuMjOixJJQslggpkCYAEADlgGYCYCAAH1AACQCJzAEwGyBSUZPnrfNp6az/xZ0kVqqnZWtFwSRiwBEEFAnOKckENxudPa1VtVtJuMBJqqV5Ta2/zwa9U1bXdaV/pvV8hYao8rr30NBOlu2ztmi8xLXF/xh00FRfNrPjGR09GfZf4va66u9xquE+D4mK20epzEkgqOYQ4AXoAIAYAoAYCyAPQAAABMAzAABdAABAOAEwEyK6K4pdEiBgKAAAAYCYFO8/Rt0QisiO5ur4pmh8t3ULUsv5n+8sWqUoNspUgo6NvirGoxXTtf02dGKt0/pnqVl0aTwKLKtED6kQ0VXq/ZznR1l1/xOPbry9HXM87YWIAARABmBXr/AKdvQKyLqaWX8rEV8u3D+d9G/wB52jNU/vNIspg0VKup+qn/ANMTTNdFsdVT/wBINRh1rDE0ia5gHcEEyBKWwoxBHt/bL79phzPP27Rro4NGAgDqAQAyEHANJUxccyLHhNz8u4vHCzO/JW/p40q1lBK5pkE6YMlVo6f0owsPJgeW3cV8hZvFTD9TryV3PMMCCK6tk4tHAlWNKDkrM86vyFy7jfKs/S+hfsOjNTxCLdBvuRKNquFUc61HN5LHb36IRWLoT2Js6s1OVwCL9u/mM0ja5eiOdacHlk3pqf4iwrMOrKVQrV8c06vmjnR06imr9DKsGzxOkShc2aZd3j/qS5mK3GlbIw0xN6vz7LgbiVQjTLQ8dH3FJKuNN8WzkrzephZ+p1jOihqo1/HfS18TnWj8kvyb/AzFYSXI6C/RJRur5q1fNGKMLydY1vVSb5K5tNYmk1rbD9NrhJio5vMaU0T5PiSNMitOeZsd20ShrpkZo4vNaHft7Vrhgn+0ix5daePaVVtdtg+ZBGbaT73wzA7dvr11FJqVMdVLJ8f2mpUxN2UZorJU1lVyVXbo+TekorlGIHR47cNaqa44GarasoZBJYAQ1LY8wp7OzbvX4koW9XdX0LEcFUdWWja0rA51YWm/mjoRUNwpo1zLBmbSrrdKeMM61W1ZxicUcunhdo0q3WbdZzIhaa+VdcQBqVIFDrFpA7NTHbP0RhI49q4si0dPklKT5GVGytjHNFRz62Gq/gIOm77tvZMIp2r+ZQFqW6X5soir7Y6D6ICvZtdxRXbDUfqRV+u5qgylov8ALbCnovEgnZ/MBdgoZUb/AIXVteVwg3HOtZFQYlDCiCC/Qo5xMWtSO2qOddZEkRowAAAAAAAAAAAAEZoRAmgCEBF1AraIpNwghNhUG0ERZRVZkVS1iVCgIUSBGJzASQD7ZATq0VUGEQaAg0FRcoCOZRFpgIACEFDqAokBIBNSEJqAIwANPiQQbZoIAAFLwAaWE8gBMAAOoClAf//S+zAAAAAAAAAAAAAAAAAAAAAAAAAAAAAAABC7hNijxnnbw/3EZYOo8TpBy7pzRJZto9E8I+j677NporpX9x5em3n/ACNsLQ8xGHmtSzc2RoZvkbfLVcTpzER8TVX3dPidelevq5eJ5qrM8o51ceCLEZ15VbOeGZYjJtjLO8HqvEprbUrxzOfauncWjRs0chh6mCSNIz93nB15FniKzu6wb6HrWnOLPLWmb5R/mYcixmsyzjE0yydRTY7cq9H7dqvsW6GO1a9FzOKsLXtN7TzKODeOaKpvlNZcfN8T0we08Wu3a6b6Hn7HVq4Ut6HEYOq5NIzvIw6qc5OvA4dKG1PE71Xu9qmtGn9KPL2pbxtaLXAwMG8vFm0Z+/fDkjpyOLTUNdTrR7raJrRpXNQefoT1/wBO3ocxgarlwijO8k0qo6cozk2/gemRXtfCpV2tH6nn7Gg3CcZtHFWDuHNnPAqOLd4aVn0wNQYv+aT0Qb3tun5tp4E6R6VZQeajh8o/p6CNMq+OJUrE3f1tHflNPaqbpc2bvge62y/Lquh5ulSv9L9DCsHVfEqM/wAphpNPob5RjUWKPREbnt1f6lvhBelesryPLRTvcNH1MqxbZlVl+WcWU8Ub5SuDTxUneMPTe2a/JZ8zn2031gcFcPk22qyBlPjJrCsPfWnVbSzO3KOdQ3LNxHqvbf6VpM9QbNtTT08dS6qcvU1neQ3+hqKKNtrI3zwazHrJnT/Nn2ZW9pa920m08R64uuZJJxxCtz23WdxhwTL1Uen1pWldrkcJ5HldeJPbw51UjsyGERZcCzKhNAEsACgBolHRpWw6I5dRVF1LwyN8pSbNoFiA8MzFV02t20nmcca1yN92Z6JGUSgRKJKs4HO1qLLVg5aquykxWopsoZytbkY26319O7dXhLJrWFoeYasleqsguPTaK7qK2UqTNqYNSloJpjlurTiZUv3kHm/N2b3NsTpBnVtiaFlbYPmb5Svpnt/S7PH6S6SzHaNRKcTkDWw07dSEZF8XgUrC9z1b0qV6s1yPMU2qs4s4Z3kR36GhtNNTrWm3JFRv+3N3ttXeaelt69Zag1Ve1aSbPJQf4GRneWjvXoWDMbZUec17V72+Dbn8TpBB7ilcU5NhX3dG8xDHp/Zmp9xatvVftJ009KecCWIox9+51rP4CK4tw407PoaR5n7Clt5yoOkRdp6KeJULU0a2j1Gq3vaOj2a9oy7H+8dUenls4B5oNM3yb/NXRBXA38Sxl5/Wt33s2dZGaaWGBplHVn/2kFdPiKzvNKeN2xVe71LPvbOFaRMinfP8ixVYrwNVlmeV/wAq4mojhqdGS1oKKmobXDvSLFez9tV7di3z1Gzl2saqXA4tgDL8l+t8DUSuG2T9Co8+1Nmup15ZSawKjmtVK0/ytGoIaD+bD/Lpz+BSPf8Ah127HSXQ4dNOzBHNo2wMvyWOp6LEqOHUUYlGDZy8DrGSaKjksk7LDBWk2ipLu7XzszSPZ+0VG1vb+Y49txunFsNAc2/c6UdRBk2NIyvJ/qckkWFckTj0NsuTV+W1ZzhwaiVyXwVPRnSIWz+tLqWj6noV7dHTX8iPJ35dIsiDGqMgM7yf1VjkBwWST6GlYWrjqW62k6cudUaraTNo5NdutdTnCLFcu6SpaFyTNxmo7PGyKPqmyw22kv5EeXvy6RdBzXDUgcnkP08eLBWVY0jH3/6lmuLN8o4tZzTU6Uw9TaOPUbrq8/ycfVmoOHXqoqumZ0YU6Th4Fg+iey1/p9WMl2nH6Nx6FHlbNgJKQRia8OzfVmoODyD/ACWVGNr3dU2uR0g5EktTTrxScm2WfqWmi9WbjLktm2aHRtH8yfUI+o+Bn/h+nOGLwPP9PLpHemcVBVCwM0Ympm1yZYM/yT/KS/mNxKwt25pevNQdJGHLd92rVZL7X7jQzNaexSbiKMDSLtNlSveexU09d/yVn8Tl23y9UeathEBmQcXk8FVepVZbabNI8p5xzK/nf7zfLNUz3Vby/LSOrLM3OFNPlLRYrnbzNIaCOvbT3YlR9E9nOdhZ/wA8HH6Okbh52znAgAji8llWOslVmyyo8r5F/PVLN3g6RK4NVzqbn4HRlnayjt9JLFQzzNIknCKjs27+dftKy9f7HrGtqcu1s59ukevR5a2GQEg0ruK2c8GFYDNRlkebl6mnzdLR+JqFeW1HGzS4d50ZcVfqUG4iN4nAqHU0OmjxRWK6dLiVHsfZUK+pGb0zj268vUnmrZrFwFMBLMohpLFsCG8/St6oQUaGRUXIB8AAB5ADAcAACAAGAgAAzyAM8AB5EGR5yjWrp6v/AEwO3KNPS1lraddSuKiDPUD1NWuhR6t8EiSDM8Vp219e27tkufNnTxEHkn93fU0uChkjTVaScVyMVGT5BPV32nVZKP8AxGoNayxwMWjh1Nje+9/uLR2KOPI1o6NzttPdV7dTNZPkSUVaHi9voPuad7c3l/2S3odeSiqSXQzoShZJE0NAAUggAcAIAiAoCBgEAAAFcv8AxLa90OzT6o1iLK7zQu4pq1bJgsVlbFNP0IHkAwAAgBal1pV7ruF1GKlGPQYMTyDWr5CtG12ppTPD6jtIjZrq6epdqlk30xOdGZXyGp/ePSd0tJNzPQ3ORHeeUtrP7G1Tc5tcTU5Ry+L+7XdLRlpS+5ehep+Guv3BdRp1WbxMSFS1fDbXRp36uo64dP8AvGtTHB43b/c3SdcdOrzLaOz3DeXSi9ScpV2w8ZXQXfq/NdrBch10SO9yzjrYID1AIjAAywAIAeLAGAgAAwAAAAgAQD6gIAAAABADwzATb4BV9cYjkQSIFAAAAE8AoQRVusdG66AZNF80Pr+40r5Zva9uvdfzP95qFUVNIlVFHRtn8tixiujaL5bJ5HRl0aH0FZX6Vl2xxKJ1WOIQ5SIhqAr1Xs14a66L9hx7do9HwOLRwQMAlAAFeup07LoBjvFNPimVXzDdrt1bf1P951iVzpmkTo4ZUq+rm6Z0Yrou13qCsurFmkWpBCdYIHmBJ8gpVbmBSPae1/8Aa2X8x5+3WNo4NnABwAEAQwEQNBUlyJYrw2+lbrUS/iO3JW5oOdKnoiWsLV+0CSwYo0NHGq9DnVSxkNPMeQw39vhY6QrpzLWE3+wiOjZOLozWpWq3jgYaZvml/pn6o1yrM0H8iOjFWBFmm33Jko2qOao51qKt7VW0LzyEVg6NvkU5nXGasTkIu0XijNVtJypOdVyeSh6XowrK6HVimpktGp47F2Rzqut5GVefsuB0iU8jVR2bBtalWjFWVqXUMw2xd8vzXbnibiVzybZd2xw1KvqZo1Lqczk08/uP1LLhLOsZpViTSNTxmKafA51pZvlOjddJky0wcTpGVui4yLTW9Rp6dfQ5VWN5ZfmrnBqFcdXidEa/j1Ca9DFZV+Wq/s/9b9xlqMRVaNq7tlKbXQzULyGk1o3bWEZmVjzNNv2vukrTt22hPCWUcHk9t8jusIzRBi11L6b+Vwyq6Nvru1scQld+mpcLI6Rld3JZmmRWzeWAHXtNVz1JWnqtDVWrpqyxaUP1Mi1Y4EFd3hiVVWw1X/cXquKLYjo1l3p8MDMHDVRgbGg57UZEKv5kuBFLVyf7CxGZpYP0aN0a9sDmjnTf38PU0qzUc1f4kBTJMCaIKtSvEo6FhozxgwkcO3UM0V2b/GiZgivZYWXoWiG6XbrMRXRRv+3sEcu2waBYs3ajUXVAi5Y6L9CKq2jQojr4ar5Fgu11GnV8yIltnNX0WIVHRt8y9QLtXC7TILW8MSjT8Z5LT2jm9XaeRYzY3Np5LT3lu1V7PVyajFdbUZgCQDWCgNOjSvBzrUdCcmG0p5Bo0AwAAAAAAAAABMAMhEAAnYCDYFTYCbkCDIpSghWthIFNniMEHiUKACAgdeYVF1wAcADyArdZeAELLHEqIusYAQdQIOoUnUoTQCjmANARYCYCAi88AFIQmAoAWAEcM0yhAKQD9wAA5kBPlyAJA//T+zAAAAAAAAAAAAAAAAAAAAAAAAAAAAAAABXrPto30IjxHm380CIw7OWdYKO3v1dOi43S/aer+I+l+SSVKUWS/wADw1uvL+Sf5duDkMvOavzOGbRm7+zdknksjrzET8FWd1X0OnSvWUUYdTzUZXkL/c1bFgzdZxVo1EZjXzQdx6/Y0ddDT9JOHVVLe/o2c4Scxhark6I4d3b51GUHTkdPgqd+59FJrqq9RXNQeYZfkX3ar4QWIzdSFVyaiMm9uJ35iPVeAS/tE/4nJy+jbSmE2+CZyiPP6ub9TSuHfuKJLByb5Rm9jnA7j3O0qq6Gmll2pnm6E9w+3TbZgYOphwxKM/yLiF0OnI4tGrdl6o9H8HvdJRSqfJHl7VXv266HxMDCs5eJpGbvr/ND4HTgc2h82olzZ3Hu9vhSq/lR5ugt3b8mz5HODB1MzSM3yLj6soOvIzqY5Hoivc+Kmu101wak83Y7JhN9DirB13Nio4d7+m8TUGM38x6IPR+2a/Ne3JGeh6JNvE84zvJv50uSEVmNxyKjD3ON4OvIs2VXbUrXqdb4HuqpKFlCPN0yWv8Apt9DLTC1UBm+Wfyo6coyE8TvzGXofbqnXs3lEjpp6erlHlqKPIP8r1I0xbuXJrBk+VfzxyR05ia4tJP/ANB3jL1ntmsaL6nLuK2/Q86s7yjxX7Cqy74KUErA3mOrZ88T0csq9KjeC4nWRLW5sd7rbXTenVJTxN+ms6jqa9tRy3JqcJaqnmbnKaC4gT4ksXXRo6WnrfLZKTj1Mald2z0tPaX79FYtHGtu/V31baTWMtYmJErzusvmPbw51WjoyZRCyxAJgoTQQZADxCiOIAgLNN4GKqNixChmkCwxCpLFyZpFmpfCDEiuZ2OsQTOIEkyUWaVe62Bw6aiy9TjraqyYqxyb+/29C9umBwrpHk9bVfHjiVotFp2U8Wij6NpaPZSqWSqjnUWLSlZGUc+90VVJZBXGqdr/APQB47y3+5uuRuK4liVFtK92COvKPrPh9Pt2WnPI59o7oSOSKt0o0bMi4x7YFR5z3dqWpXSVXmnJYrytne2NmddU9OqTxLKPVeyaTv0+VcDpfCPobWMM8tMRIjN8r+qkuRYrOcrFZpFR4jc2ta7SlS2dYK67fUvjxRoSttLtLEsNe59jafZo6ztzgz3R6U84EhVY26f5t55hXDuH26V3yRUYKSbn0OsRdRRXAqIWwanqMV6D2opva3KhOoPRJHFTywCszyT/ADc+AHDZwWI87qQ9Sy6nWMp1wNMq9bNdbFV3eBq3vNF/zMlV7a7+ZnCtEBRv/wBB/AgxrYmkZflE7XUcEaiOOmDxZ0ZK6mv/AFkUUxNl/W0VXtvb9e3YVjJ2Zx7rUaRyUPEKyvINfea5QaiVw6mCnoVlg8ZR1iHZ4Gkc2pVVfrVsoVcG/wChCj6B41Ou00l/Kcem3SzmFkVWbv8A9V+iCOHVeD9DQwTpGaFwNI5G1Vr4molUU/yp5Jz/AOI0Pc+1P9lbrY4dtxr5nJo88AObyH6cCDIszTLK8g51PgiwtcrfI2y59WO6H/BY1FcTt8tOfbJ0jNLZVnUrBqj6ppYadP6Knj7dYmkc1LmBm+S/US6GojhtGZSMLWXz2jmbjNUa1sHJ0ZcmulZatrfy/gBybpzez6I6RKey/UrHGC0fVduvyNL+ip5e/LpFiOagiuTyP6dfVlGVY0yxt7hqWN8pXFqt9t0uKNjl1aJ2s64RpR8SxKz9ZYV9DrGKq064o0Po3s1du11VzaOH0jUreg8zYIGgsYWqos/U1Eri8h+jZdUVGNqZW9GdBw6zjUq+PabjNcOol2JdWdGXM65xzAv2v1JZFivqfhJWw0vief6Nx25OTgpgESoQWMK7xb5ssVn+VaWmrdYNxisLdJfavZcEdWXNqL85cI0l+4oy9azdVJuIprGJpF2k8UzSPe+xlH3n/Kjn21y9QeOupwRABxeTeFH6lVmLP4m2XkvNN4rndm+UquijTtnhpSvU2mM3Xr/p9JvPEsHI2pNomo4hK6tv9RqMvovtB/8Al75dxw+jpG2jzugYQAcXk3Cr8SKznEmkeV8jP3KtZ97/ABTOvKVn6mFtzbg8vxNsuDXxrTnGJYKJ4mhdWWixmurQcXXoaZ17H2P+prda/wCJz7dY9bJ5GwEMgjdfK+iYVguWjURkeaw1dOf4GahXldR/6Cqef3DpGHHXM6QQbxKHUJXVR4pGma69JZt8CsvX+ymnfUa4UOPbry9V0PM6Ggg6gKQI6fH1Co7z9Jp8yjm0ckVF6AAGANgGQAAAHEAAEAAGQBABkAn1Ar3O3rudP7dvga5uIx1pbzYt/blJ8lJ18iyuz3e/avubNVXPD/2SeBrUpXRoqaahI526KntNN6/9y23dc8hovfMgULkpXHiQPMBZAMAACAkoMgo4gIIfAKOGAQOQOLdb+2hultqVTmF1NYrtssWZQuIDAAI6lu3TvbgqtlgwvGePpvFe17OsNZdTtbiLN/4qu20Xq0vKmIiCTrVdXhqrT2r1Hxba9Kk6QU83t7P5lZE9VW18ps7ZXj1RPUdWhemt81H3VmJRnBg137091bWu3asuKz/2Ttzymp6elufKaivqTXTnB8ES/hK7t/sdTcVppaTitMJbMyqx9tsXudZ6Kawltnf2/Gcbfj9gtkrW7u5tY4HG3VYejt9Tfaz7FOMtvgjrLkRv7PZaWyo3VTZJts53rVjO8HXv3F9Xkv3lor81qTul25VSLyzVmhstfyLWtuHGmhVamhXR0vytFrDNI5Vpl+S/O39dJc1X8DUGzbFsxaEZAAMByAgCZAJAJ5ACAIkBAOAAAAeYBkAgCACOAAwDIBOQE8gq+jwRBIgWAAgowCAA9QqvcL8uz6AZGmvmRaPmHklG41Mf87/ea5WuVG2TriwOnarF+huMV0bKe2xtlbpfS5zKyu0vpkqLqgSwZATLgK9N7NtGprLnVGO3WV6g81aMgQAgACN8a2XQKyV8z+AHy/yUrcanLuZ15qVyq3E2idXiVKvq4sbjFX631I0y7KIrKxANgJdAJcMQpLOQsex9p2/09+jOHcdY3Uedo2AAIKGRA+gDXIolXPmRY8P5Rdu7vOU4nXla2do50qvoWsL0oMhrKQNDRfyIxVTeBlXmvK4b5z0OvK10UeBa5pvAgu2uGomSq1E28Wc63HD5lTtLPqa5GVt8aHRmrSIlp/UkBtaTmqOdVHXU6bXJMkaef0Eu34nWM1ZBUW6fQyNrT/Tq0YrUcvkcdBvlDEVkzxOsYSqwNLxrxfKDNHc1OBzbYGp9TfBs6RKSZWXVssLrnJKrWvJzbY/kcNSOhqJXKjoy7Nl+ouCMVWtfFM51WDulGtblJ1iVWsH0NI1PHL5njhBzqr90k9K39LMK8+d4lWabfAVG9pONNHKrGV5VNatXzqWLXDXM2jX8dxMULya/JbMxYxMZOkHZs18xKy6N5SdO/KDDUeZdMfU1Fdu30+KYRz+U0Z0LLjAV5Z0DQ00lmVGntrLUpg4azNRMXKuMGtZW0pOZRdRdjlEVs+L3Sq1VuEzNGs/2EFWrZJT0KrP2Ov8Am9/PA1Rraq4IwjldH3/E1o6pipkVzF11Kp6q+ViIzJ+b4nQajl48TnRRXHWhPCDQuvMNGQVfywBJMCNkBfo46TXJMxRwaGGJR2bzHSlGUijZNyuOJap75L73dzQgv0FOk0yDk0W08OZRfv1FqvmRFmlL0mFc+0jvT4Foe6w1X8BBdrY7dc0yINrh3dUVVelhdepEdGu4t1YaTvjDIiyjlegGl4dzqrGMmb1ix6y1UnA1CiQoQElgQdGnYxXSVamjLRogkVQAAAAAAAAAiUBAECYEXAELLACDUYgReAFdmAngBF4kEYAOxgL7YDVGAfb5gN6YEPtgJ6fQCNtPCSiDr0Ag6TgBB1KiHYBF15BS7QIuoCa4gJqciiLQEWQRfQCKTgqE1ACYCIIvoaBwAjADAUgACYCA/9T7MAAAAAAAAAAAAAAAAAAAAAAAAAAAAAAAFG7t26bJUrw3mLJ3jkIjHbeR1kD2FVqeR21Wv86k9V8I+jeRhOq5JngrbyPlX+W1k5LGHntRybRlb+VqR0O/A7fbtVbcNvka6V6jTzXQ81GJu7fmWXUsHBuGlR25GojOWL6s7/wez26jS0+lcTz9Kq8gmtLo2ZRi6mZtGdun8+OR05Vo+3Kzr2tyRe1j0lHJ5hjb5r7toNoz9dfl29CjKbhweiD13hqdu1pwOPY7tR/I3yTOQwNQ0M/yLhVfNm+Rwadu666M9H8HutvXspVce1Hl6C3rjRZmJWFZlGd5B/NhyOnMVTsV3atFmpOtHulkumZ5uhzeVw0V6kisVtZlRleQa7jrwVXtHOpSvNwdv4R7uiSqk+R5ehVvf0niYGHd8eZoZfks4jgdOBxaK7rJfhB3HvNgo0NOMMDzdC6zirfQ5qwNV/MzQ4fIONL1ZrmIyKubYrJnoiPT+10o1HzOfSt5KTzjM8nadRpcEiwZ15SbRUrz+vadRtHokHV46s69EuLwN0e5VXmeboQ3WGi2zmsYVzQzPJzCXA3yjL0/mcM9HKPR+2Jdr+hO1ekrhmeVHL5H6ICsi7nE2jG8m5u284OnK65q5YHWD1/t7/bdy4s5do2FEHBWZ5RrvSCsuzSTRqRm1g6tXqakLE9XPKa7dLRWmpPROXO1ZLN4ySGAbfEBwTQwHSzriuBmxY7FuJSPPeW9LU13AnJa47PGT0xioqDTIAizWgeClk0Lqhq4TKgWIBIEkBLTaSkzVRb4liFJUNANZmap6uZJDVcLM2hegDTgC/a1mZ6Hm7dOV9qnB0UWqSjL89f7e24KWZxqPIv5mXGl+yStrVpzsjU5S19PrWEskoRjrlmVKt9N2hWUnP1XVHkKrB5iQ1wcZ5DDXi/KaU7i3c4lljSjR+xp/U5Nwd9d/tn8mlScjryj6d42v+k0pw+U4/TyjpSOQp3zjRa5kVjWfMrLzPu2ymlXmlh+JY08zKOgWPAsHsPYVZ3tnyqdb4R708oOJBl+ScarS4pCKzrvB/H9xtl5p6SbnkpNwSpRTlGJtCtpJvEK9f7Tqlt7tLNo59K28DihqWFjD3H12b4tlWuHeONG75qDTLDShydYVfRYBlXZY/iWK9L7VWGq+iMdNN44qFC9CjI8i51XBYzXHZ4N8kaRgWnvfOTpCpVZplCz+as4w5CtH21jvtJcm2ZqvYcWcWjFHN5BxpR1MqyGbRkeStN1zNxmuZHRlHUbbSXPACvT+a9ejZR7jwKjx+n6s4dukd9TAGyDI36nVZqFcephVmojz9VwOsZqVsVBWVGrGLX8KKqOms55IK+h7GqrttJLLsRw6aXSZU4IMrf/AKrXRFhXDrfS+ZpGE3B0jNExjBRxWX0t9TpGUaWU1XqUe39rqNjhxseftqNc5tjMDl8g/wAuFzIayrYGkY/kH+c45I3yzXMzeMyuXX+ay/oLGnJrVwTf8J1iJbD9SvXMUj6osaU/pR5Om4ZhSjmRWZ5HHUT6GolcVnxNDC1W3d+pqM1z66fb8TbLl1WvzFza/YzUhri187eiNxFnj1+YvVFo+q6X6Wmv5UeXvy3EuhzUyK4/JfQl1KrMb4/E0yxN4p1bvqb5SuPXtFLrjhBtNcmpNnZ8qGojg18IS5HSMq9FdzNaPo3s9f6S9nzRw+lajefU8zoMCIP3hYw9ae+3qzUSuDyDjR+JpGLq4K3odGXHqV7tRJ4fJJqI4dRfl1OkRy2c4lHTs6/Oij6n4b/YaKfJ/vPN9G47YOLYggTwTfJBWHfBliVneT/TU5dxuM1ibm0aV1ErA6xlx6mGt/8A23+41EZt3FK15SbiKk4ZRbp1n8Sj33sfLW9KnPtqPTnldDZMQAcXksFSeoVmKss0y8j5hqyf9ZqKWPZZpw/tL9xtll67nTpyacG4zXLY2HUqV1aCi3JQajL6P7QUeOT53Zx+jrG3B5WhgAgOPyTwr8SKzXmbR5XfL8yrf8X+JvlK4NVy9xKzef8A7R0TWfqz8scjcRT2cSidcAldeh9SNMPZexo+5qz/AAf4nLt1j1p5mx1IgGCOo/y7PkmRWHb9xqFYvnKpammv5HJrlK8xqf7JTn3ydWHFXA3ERbTKh1TKrp06xaslZrs03Hcgj13spfPdfyP95y7dOXqUeetm0QOeIBkwIaeEoCG8/Rfqijm0skyldFQHmAIAAJAJAACOQAAIA6AIBgGYCyAAHWz4MaE5blsahADAAG8MQFOIDkBANAEABFBQMAQAEL0CmsHiBzPYL+4W6bxXCDWi3U1tOlu3Usqt82TESrelvptVroxgeRA0gOTyeotPa6k8YRvmCnxL09Dad+pZV77TizVg5fK+R09xprR0Zs5lvgWRNdqf9v45da/+8RXH4rxujr6H3NaZlpQ+CLbiF5PxuhtdJX05luMSy6a7vFL7Oy73ydiXyMzxWwru7W1dT6a/tZbcG9VKtVWqhLgjlasFr/arbU5JkgyfA0drauq+EI6UaW6v9vb6lln24fH5TEHD4LT7dO9+bj8Ddo7N5fs22rbj2/vMco4/Aafbp31HlZqPgdLRx7y19PcvUvWcW0ma5KlG+3+ClUXBPtrBWWj43xi2Nu+1pbUQsv8AtHK9NI08df8Auv7m7ThyTWnaYQwEA4AQDzYCYAAZgEAAAgpvDEACEAAAAAZAMBAKZAApW5gX6f0ogkQIASAAAAYEdbHTtHIixjaf1otHzLytFTdaleVmai1xnRk1hiB07VzZvobjFX7Vpd3U2zV+jDTZcZXaSwKixFElBAZBXpPZ7/1GoudP8THbpy9Uuh5a2ZAIBsBARv8AS/QDJS+fAK+ZeWUbrUXFWaOvKVxJG0Srn6lZrohdyNsV0asSubNI6V3KIWBWVtQHmBKAFMANNyFes9oWnT1Ucu3SPRJnldAwEgGAMAfMBKQJJTgRXivNSt7qdTryta2yw0ka6c3QYU1+wDv0I7FJirE81gZajznna/6yr54HTlf4vnlxNOaaZEW7V/mVXUlWNVHNpyeUSe1uixWJs3+WuuJ1ZroZGUtNQyK2dC00RiqNbGlubQix57Qya5No6JVizKiyjUySjb08aJcjnVc/kE3o2fKCNMeZwOsYqSKNDx8yZqxozGZzaYW4XbqWS5s3EqtGkdG1cXVuskq62bYnKqyPIr81PmjcK5DbDq2uF0Sq2Moa5HKtRhbxdurbkdOSqE28jbLS2Dm3LAxR2bmHp2U8DDTzzxO0ZqzRwYG5t3Okn+Byqs3yym1XxiCwrPWcnRGt45y3HxOdFvkq/kX4oy2wGspOkHbsoduorNdm5pOneccGYI852WyeZpXVtq/MkhUqW50U62rESnJFjytNo7N+rDSf9jWJx+A0c+le2i+PbyKNDSurw1iXUx26VKw+JdRHUvWrzUAS0twqPAo2tp5Slfl1XhzGCG+8jp2XbouZwZcHHtrQwPQVt31VuhkDRA3kUUt/PXpkBZa0rEQZuVsccToNKuNVzOdFDfbqrqaF76maQlyAffVNJtS+AEs2Bdo4prmjFRnacqzXXAq13blTpSv+iMpHPtX2tFD39YvV81iIq7bfMmhUcmnn8Qro36lUfQEWbb9KyZBz7X5bLoyie8X5qs+QFj/RYRHazIEK4ajQVfuG+9WWUEFln8iAno40fJEHTs95bQt31qm+ElG1tvcWtqXSuq1XQuM4263V13VyYZMB9CqsrbAxWovoZrcWoy0ZQAAAAAAAAAJkAQBAmBFgRsBBgQtAEWgF2gHZIDVAG6QAdgElTmA+zoQJ0QEXQBKoEHRP1CoWrIFVqlRC1Es0BDtCIOvLMKi6lEXWAINcAiFkVUXlAEHhnkBF4AIITyATATQC7XkURxgBQAwIwAuqATAAP//V+zAAAAAAAAAAAAAAAAAAAAAAAAAAAAAAABy79paNpIleE8nb8xx+01EZbUHXkX+Dp93yuguTk79eB7zydl3w/wCH/E8Narynl4enEFjDz+o2szoMrfvu1U+MHbhGn7apGpfkO1ej01jPE84wty3a1rc2bgz94408OZrlmuLTm10uqO1I9pTGqfQ83TTn8naNOq6kGLdYwbZZm5c6jR25g2PbVYd7PlgZ6aego+KPOMTeObtm4jO3L/LbNRGbfF9p3kI9n42qpttNJcJPP20v3LjStzMRGDqPE0M3yUOF+B05HJtat6tUuLUne+B7zTUJeiPL1RT5J/lNZGYjEsVWZ5B/mP0OvIXi6q2vTqzp0PccMDy0cflG+xJkVjxLwNIx9851GjtxES2C79fTqscUdOle6X8J5OhzeR/S9SQYtmaVk+Rfz48sDpwjl26x/A9H8HvtvWNKlV/Cjy9Klqtqlui4HMYF8H1No4PIKaqOcmuRl1U2g7xHqPbijTu+pjtW6sGeYZPkLfO1GJoZ+q4riIlYGq5u2/gd+Udnia92500jrfCvcxieTo1TvcNJ15mFjDtHA0Vk+Wsk00uB14iazdFwztEep9r0it9RZODPavQJHmo4/KNJV5Fk0Y1tVKYPRzwza4dbb0133XzO05Z1FbPTripNYa2/FeQ0ttT7N1xlNHHvhZWxXd7e2VoPNZjcZ3lNSupdOjlQJCszUeHqdeYzWbp0hu3U9nMYtXzgbYIqFHIoCB1xCpJkABPRaTg59NQ9YnKVUsTqgwAJkojeKqWZtHHrXdvQxa6SIUv2satjrTk6xyqUI0gS4gMiCuUgJlDicQAB1zRKDUckgryNASgKZEde1WDR5u3TlZCODohdSBk+c273Cpo1hYnTnnTWfoe29OrT1LtvlGB3/wA2b20NPxu32/zaVIczjibnLN6da1LRi5RfRjXRsrTqZcDz98tyu+rXE8ldUb0o8YxIPP8AuHwGzrt77yjtXUWMNynJNaeKwyDTo2q+ZNYYnblmvsezw22muVEc+/KLzmObft/ZnrBBj3/YVHmPdSerrVfKqSNcxphV2VrZSdcF9Ni4NMvV+xtD7W4u832fgOqPZRxPOCOAqsryLS1mvQkHBqv8uyfFFR554OGduRKtUsWaQWSXqB672vWNm7c2c+2mxByMNNJkVg62Lt6ssHBv3Gi11RuMsWy+ZnWIu05/EIhZ8fUQj1HtVfJqv+WpjpttHFTkDI8g1959INRmuHUfys0kYL+pnSFWGmVdlDT6sNNP2ymt7pzmqWkz0PX5M4tEwObyDS0o4yiLGVbMsGP5Bzqy8TpGK56nRlHUURwcgVaaVXVL+ZsD3Xh6quw0l6s49eW47EjCnnkQjI3uOtb1NQri18NO08sDSMLK0nSM0TMmoy5dXBvqoNRTpx9EhYkfRtuu3Q0l/IjzdeXWRYZAQjI3ynWsbiuPWcVs1wQTGGsTpGaTUYvKDSOPPtU8G0aiVVT6kuMM3o957aUePXNs8/flqRqHNoBHJ5D9NepIrLa4s0jG32Oq30Rvliua7wOjLl1/rh5dhqK5NWrrC/lNi7xmOtXDCUSkfUMUlPBI8vTpBJhTWJBmeRc6vwNQcLeElRg3fzNs6RKq1VxeUm2XFrTF3kpRqI5Ny4tZc4Ni3x361U+ZaR9WrCpVLhVHk7dIFgznVEhHH5JfLVeoVl2w6mkYu6/UtBvli1xblxS1vQ6I5dWVa64fbX7SwcOvLaXTA6CrQzRYzX0j2fhsrPm1Bx+jfLcPM2YAmk8SLGDqNy/U1EcPkHGljxaLEZGpk4OsZcWo41VP/wBN/vNQcGq06V+J0jLlaNDp2ifekuZUfU/EqNlo/wBP+J5fo6cuzI4NgIHxjkwrCvizURn+UX5dZ5z+BYVhbrHTs1zO0YUaqnVs3/8ASX7UUZOpT5Ks6RFWZRfpMsR772PKrrPojn21HpszyuhzgAiI4fKf5H0YVnLFmmXj/MWfbhj8zn4Gop2c11Iy+2kbZZOuopprodIlc84m0NBK69vji8zcZfSPaNY8d/1mef6OsbJ5q0EgADi8mo7Z6kVmcTaPK75N6tf6o/b8p0jLgt3P+5XL/wBJscOplWeRuIoaNRE6N5FR2aDbvPQI9l7HUX1l/J/icu3SPWI8zZpkCAV18lvRgYN8CwY/m8dSieHyPHpJvlmvL6z/ANIk+N5OqOHjgbjKLQMTosCo6NN4pMrLq0sVZgex9lqb6jz+Q5dOkeoiDz1o4IoAAFpvG08wK95hot8ZQHNoZYmkXoKkAmAJgPABSA54gEcQCQAAaAFhiAdQCOIBkAgCQgAQBkAegDSTzCuTZb7+7vaip29mbk1iOtGQAAAFGYBiERtetbdlrJW5SXAal1pUte2VVLgYKttu6bqj1a/LSrhz/wBovqa4Nz5t1uloqa8W+JqcGtHba33NBbiITq3GJnBweG1dTWvd6jbqoz5lsNUeUr/db77NXyUs3z+JU34HUX03q/2F9iR3bDa32um6ajmzfOcDjbrTq9SIzPO2VdGlMpb/AGHXlHNtfC6uqlbUsqVePNm+uho6Pi9topYO1lxf/hOd6MV+at27Wtcu6wgWhuNPY7WnfjZruhdTWJrH3u91d3eb/TwXI6TnE1t7z8jYxx7a1Zz/AKqHhNN127eU2J0rvjA5Ko37jbalVm4LFc3hdL7eg7NNWdnnyRu1HTvdC240Ho0aTbWfQxKFstq9roLSt9ctuDVot1dKmrR01MasyI6GhTb0+3p/TMjRY4skrJNLHECTs2oGiJAwogBdQHgEETiAsQHICAbxClAQwEgpwAwEAZBCAEwAKczmAogB5BCAQCYVfpuaL0IGQ0SgBgAAA2oAhqfRb0YGPp/WvUK+a+dXbvtb+pmuVrOWJ0ZNJTASuraPts4Nxmr9rhazOkjGrtBymvQ0i7SnIIsTjACSAcYhXoPaL/1Vl/Jic+m5HrkeWuhkAAAGACalAZMxdFV8z80lTeai/mZvkrgzOjJpYlSuhvJnSML9Z5PiVmu2qlJlZTxQDWADTAUywGUer9o//MWacHHt1j0aR5q6GyAkASAJAQDRA65oK8b52vbvLvnB05rTR2GOhV9GarnXUjAa6lHdtn8pirFiwZFed88n/c0/E3FXUeBphJERboNfcXUK1mjlWnN5BTtrpZwWKwtl8unzOrNdARKrhkqNjbv5EpOdaSvWU1wgkV53SWNvWTpCrSsJ1zCtnRc0TOdVXvKzpWXQjTFrVnWM1KsziVHf463zwYqtF4GFYe5halvU3EVVNI6Nu/mzJVbTX7jnVZPk8bq3JQai1xJm2XTtX86b5kqtmYRzNYm/rGvb4G4qhKHgaRoeP+vHgSo0NX6Wsk1Byaectg/idYlT0+ZaRt7VzpKDnRw+Yyo+KHKs5I6o0vGubRxgxSurfKdvZIzCPPrmbiuvY/WoFGrr0TrZTCaaOZHmO1zHI3FdW0rNkKjs1tu7VeGMMyjzf2u2z5yVp06Wm7uGBweR2FaVb/EDJ072o4TZpWzsO6yaefMiKNzZ0vNow4FRfW9bJNcSiX3DUQ66nBYFRbo6zpnkGnodlqK2nnLMUXyA8YgDnvbt1axiaFuphgiDN/zv4/ibg0qP5K8oMUVW/UU8wL7KCCE8ioz9xZrUTrwNYrT0r99FfmYo6dBxM/AwjNWGpb1Krv1f9v3dDKRyaDxTKVdv181X0Cp7NuBUcdH87KtdO8/ToyJE9tLq1yQK59H5bz1IqzffLer5lgnWXpOWER2dl3rqBX9Oo11CujcuO1EEm5003kBPQm1X0Alo2xIOnb2m5qJXsdon9ivdg4K5rYgKJAupHxM1uLqqTnW1qwI0cgBQwAAAAAAAQAQIgZBF8wItAQaAjEgHaBKtQGqAPtAO1AEANKApoiDtwAjasBUXUCt4AVtSBVaoRB1lBS7IKiNq5gQ7GgIOrXoBVasMqK7ICDllVHNAQagBBCjnkAs2BGAg6hSeYwJpZlCAi2AnzAX7gCAP/9b7MAAAAAAAAAAAAAAAAAAAAAAAAAAAAAAAGf5a6WnHNkrNeG8nedaxYjNeZ34V3+06O/l6x/lrZv8AD/4jv9PCx7Lyk99nwSR4FteU8xb5Um8SxlhXs5k6RGRuX+a3wO/KNn23pwr2zJ3Vj0FXg30POPP6zzZuI4d2/lU8TfKObZpPXo0+KwOnSx7N4fE81Vx+SthVCIx7rN8jaMvVfzM7cjc9t1jTvfrgY7Vu1lY9DgrB3P1Pk2aiOHeWinTidOUZixg7D3G0r26NFyX7zzdtDd4aVmzMGHZYo0jM8k5sqvhB04VV49TuKV5s7dD3U5LDBHlo5fJfLppcyMse2ORcGRvmvuW6wdOFXeFo3udJRxO3Q9rxZ5aODytpVfQzBlTDnkaGJvfrb5s7cUW+Jq7brTjgduh7qyhnjo4/J4aaXB4mYrGtDyNDI8hadSeEQduYiraS71UYSjrR72le2qXRHl6VHcONKz6GEYeosTQzfJ2iq9cTfKM3TXzLHA9ER6325WNtZ87HLtpsLFnnGPvmnqMo4NbFM1Eees33tM78o1vB1V91VLgavhXsUuDzk81RTvnGk3zMtRhWwKVkeWtNojJHblhwaLhxzO8HrfbCjSso4nLtpqbveU2qxxsc+edKxdxvdTcP5nhwR6OeMZtctok7RzOFwNBOsgR7YxJVX6Grae1nLrlqVfjzOOLpXdYfca5ZrgwyR64wTZUJ44sIIGqTxKBANASyRAadospM2CzVsjEi2qXY6oCoIAjq4qEc+muXLqUOTqq7fmNRXZXI7xxprE0ylMIgQEqvACIDQDsoGmGlJLVK6gsRCCoGgGlBKrq22U8TzfRuL2ji3qqyxlBXFvKfnUk9HzYoyyPQ5UNzmXEIDp2S+Zvief6OnMd1XJ4q6xF2MqyfdOp2+O9bLAzjUeAeNpK06ts07KeaZ25Svr+3s1pVSw+VYHP6MLlc5qo8hZvSS6hWVZQglYPmtNamop4I3yOJ04I7Im6OIA9H7PX52pHChOoPTI4KBRkb9zrWkQZ+4w0rt8EVGE8XJ1iGok0HavID2Ht2sbOYwk59tNTM4gwYVg6rbs31KOHyS/JfVo1GWMsWjtEWVXErCFm8ugaj1ntpJaWq1k2v3GOmmsclMisjfY69n1LErh1nFW+jNRlhLOebOsFhWVdmln1DTX9rVneJ8tN/tM9Eer4nFoEHJ5N/l16sQZbNGsXyD/NlG+UqmjjM6MI3fc46gV6WLS6MVXvPGYbLRX8px6ajqMqMsSDG3anVs+pqDl13GnZvkwjBaTcnSM07Qk+ZpHJrLFm4JaSavar4WUCj6PoqNLTryojzdOkSkyHOPxAxt5adWz5lg49w407emJTWGljPBHSM0Xhp+hpHI4cRn2s1EU6eFq80mjRHv/bya2FOrk4dttH9xzUMDj8k401/UBmtFRi779Rwb5Z6c9kdGHJuHNn0RYrm1XKx4Vg0LfF1nXo+qFWPqFnw6I83TcHoYUAZXkH+Yywrju0k2yowb1hnSIp1G2knzNsuPVb+bl35M3Exx6/1WNDo8XWdeq6pCj6pEKq6I8nTcBhoFo4/JZV+JlWZZTgbZYe5tOrb1OkYrj3GNLVfGCrI59w5etzWmjSVn66SdV/KdIivSrLNRH0r2l/sW+PdDOHbcbJwbEEDjP0IMK7xZqJXD5HDT+KRYMXV+lnVhy6lZ1E//tmorN1KxSnNnSMuZLGTSOvar516/wDxFR9T8S/9Fov+U8v08unLrODQkAtinHJhYwrs1EZ3lXFKrqWJWJusNK6XGEdoyo1H+bqt/wD0VBVZevCrXE3GVFXxRoXaKlqSs19A9lV+TXfSpz7bj0h5a6GSoMJxIRweTamsFWs+Yt1LWXjfMYL/AKzOnJSu4rqv+Rf+E2xrO3E9umn/AA4G4VxvE2LIxCV1bbFwajMfSfaVe3xlV/O/3Hn+jtGv1ODRgBMRw+T/AMvxIrOspNo8pvZtq0jjfD/3jpGa4bP5Ny5za/8AEaGfrLCp05ZUJtM0LKBHXt3Nkij2fshy9V/y/wCJy7b5esWZ5mwQAC1MNO7/AJWCMK5YVi+dcaunP8D/AAN8svM61I2lbf8A3GjqOCPm6GkpcSokqyEX6WNq8jbDr0mq90Eo9h7Kc21OE6a/ecunWPUrqeZowGAAR0+IFe9X5LfVFVzaCwNMr0RTAbCFABACAa6gMKAAAjmANAGQAQJlCCBgCxYHHvfJU2r7aJWv1yNznUcL8rvV8zSS/pwN+prQ2Pka7xdtlGouCMXlZXRravZo6l8oqzMis/wVI0bX42sl+Buo0K6lb/S04zhnPAtfWroab1bKUgpbbXruafcrKTnPoXEcuz8p9613qxWlFM8zfqa4N55fV1X+Q3Si4rj/AFG5wzau/wCM2ekklOtkLwa4N1t9bStW+q/nup64l8Db8lZ6Oza4vtqYz9VkbXR192vsaeFJl8jpfxHR5Xa6e10qU018z4mdGjqr+32MctNKPUxfKqPA6X5Dv/Fb9xarn2T+/wCStfNKWv8A3S/wbLUqeHM5UE/tIEuaAyPOfma+npckv2s68jXSiFwhGOgGRweZ2+pr0q6qVXkdOalcux8XbWjU18K8uLOl6Zx07vxltfUrbT7Vp1hR6GfZcdm50K7mn2rNpZ4HPWht9FaGmtOuSFosMgVmgG23iwIsBAMAAAG+QCSAYUJgAAApCABwAALIKYQswGAuIDCgBSECYAswGAk+HAKYCCCACZCoNAX6f0oyJgJgEAEAAAAr/RZdARjUxuvUqvm3nV/rdWf4n+8sVnWzk6MisSkErp2/1uDcZq/bvFnSMVfoKZNMr9LJgWKvEgkk0UEAb/tJxvH1ozn06x69YHlroackQAABIBm2nyZFY7XzT1KPnHuGq/vdRP8AiOkSszpMnRDjAqV0Q8Fwk2xV+s8EbZdem5qugRbIQZANANgCBHqfaLi1680cu3WPSo81dDxggADh1AMQEAJEVKrxA8f7jq671rodOVd3jW3oKeDLWHWZDlIDu26+UysWtyZVge4oWppuOBvlbDpkucG2E1gBZofWoznAzRrpyc60o3anRvH8JYrz+0+iM8TqzXSESpnJBr7X6EzFai1qTMV5vS+q882dYlWMMp1Yo2dBzVcjnVG5U6duiMqwqPA7RKl6FR27F/Ol+0zYNSzlYnNqMTdx91m4VSjbK3RzlGarba5HOjM8pWbVTLGnClGR0ZX7d/NgSq24lJc1+850YvkFGr8DfJXKm5No0fGt/cUZQYqtG0tYmFebusX6nSJU9N4wVG1sXOl+w50cvl6qKiNMtM6I0fGYanrgZo7d1WdK/oYhHnePQ6wrq2eF8CVW5qVn8DmR5a9Is11g3FdO0fbZdGKjY1KJr4GCPLWpLfqaiujQrioCIeR0nbRtWqlsLHm1RT1RpWv46kpvoZqOHzEU7bJdBEVbXcTWG+puDoVpyyNJVi6FRZRw8SrG34vWVb9k/UjNitSXxMAbSQHHrP8AMrHNG4Oq6htEGbZRdxmbg79Np1RmpqvV+W6/YFXvEiItxggM7cV/MlcjWju2bmvbyM0d+hi2jmM62Go/UsV3pToW6pkI4NtnJSunyCiq5kIlsscOaCOSya1bTzKrr3eOinygyQ9lLwfEVHNX9R+v+JVX76uNXwYgno/No39AinZv56wAan6zXUC3c/TV/gQiSf5H9L/eFPbPBri0BZovECdbxbMI6tLWurp9zfxLEr1Ow1ra2j3PNYGnN0pvIjUXaVGzFbjorgYraZFNEUwAoJKFIDAAAAIAAIABECjiBF1AFUB9oDSAcADQEYgAAOACyIo7kArX4AVtgQtaAK2wEEKwEHUA7S6IOoRC1VykCpoKqtWCiqAItKSiDAiwiOYCmAIhA+YUkyiLYCYEWAMBABR//9f7MAAAAAAAAAAAAAAAAAAAAAAAAAAAAAAAGX5f6SM14beudSxqDgeJ34Gz7IXf5LUvy02v2nT6+Fj0/k381vgeKleS8vbL1xNRGNdQ5NIxtZTq2TyR6OUeg9u1jRtwxOfY2r/pXc8Dk089qucTSODfPBHXlFfj692vRdTpfCvZPF4czy1XD5S3zJdCxljamCKjM1YbbR35Hovbtf8ATWfNmO2o104q+cHAYGu5cm4y4N6/y+15M3yM+te+9V1k7/we70for6I83bSvfuNFwcxi2tDk2jK8i33wdOAvFVdt1ppczv14HuMeJ5Krj8pZqtY4kiMe2ZRj7t/M0ztzB2e36O26rHA6dD2KWB5KM7ytsUhBk2s08TWIx9451HHPA68xXZ4Cre6T5fvOnXhXssGeS0cXknNUBkWf4FRjb203a6wd+UGyU6tF1N1de8WFUnnB5ehXvX26UmRhajzZpGX5R4cnmdeUZ2m8eZ3kV7XwNezaVXNnDtWolDZwGFvnOpZM1Bn7j6XHwNyIwm5tPE7yDa9vWrTc1epCXCS9Q161amm39dJ4YnlsRR5JflLJ48GMaYl3i2jWJWH5RxqOMjpzGXHpZnaD03id4tttm1jazJedNQ1tV6j7m5Nzlmqm+JtCfU0hSyiSu+JMDWJBJLtsZo7Ek0jhY0590+3BZm+YlcbPRGBElCbjElo5dS3c8Tla6SDSu16FlLHVVnWOZyAwD1IJXUBVfqVAmVDZFRg5VqKrqDDSnKy6mo061SEjtHPomoNMBMKPQBrIBZvEBpgSRkJ5gQtmaiEUCcBDA6ts8GeftuL25PO2g+YXVO6SbT4o9HDFc1uh6I5kmVBHENOvaLtrPFnj+ldOV/ceZsu6SK8/703EaOlpcJlkaeOSxDTs8fTv1qK2XcvwOkSvrmmorVLJVRz68srEc1U79/IvUDMtnBpGF5S3drw+CN8jjrqTMHTENXp2y+BZB6T2fFrat1/DCHSvSI84lVYoDE3v6jkRHBvLdujf0g1E1h1T/CDrBZWrKJNLID2HgV27NLm/3HLpWjwOahvB+hFYFs36lHD5Ofs+rNSs1jrOUdozVq5FRXqN1Vn0Cx6724v9Pd87GOmmrmcVNKWRWNvMdRmolcW5/St6GoywVmdYi2qRRTfFPpVsK3Pay/1LfLTRnpXqDgAg4/JP5K+rKrLZoY2/w1ukI3Eqmr5nRhDUUNAVaeNp4KrND6D4/Da6K/kR5+m4vzRlQ8AMXc46tm+cFRybqPtWKrEWORuM07ZdTTLj1cbWb6GxZor55/mSFH0Wn0U6VR5umoaI0HgBkbt/m29So4N3hpWfCCwZCNs1ByjSOPUbTT/lNxFdMGmuRVfQPA1jYUTOHbcaBzUZgcXkX8qXPP4AZtnBUYu8/WszfKVRfKDbMjj1pV7NfwwaiVzaiiZ5Gx0eHrOvR/zL95Kr6fdJWjkeXptEyG8SDK3znU+BqDh1F8rXT9xUYlrd+KzbOsSqNfBYZyaRxazzcf5sTcRybi8OyWUmh1eJU69fVFqPqduHov3Hj68ukJMy0JIOLyWVeWJFZlsGbZYm5a+5brZs3Ga5Nx9Da5mhy6/y21k83WqNxGfuPqXSqNxktu5ZqD6V7WqlsXHG5w+jUa552wQJuEyjDvgyxK4PJYaafU1BkaiTqzpGXE1N7L+HTZqDP13hTDgdIlcsucTWI7NpaLrkEfVfGKNlo9anm+nl05dJwaACu/lbCsR/vNRGb5T6a9WWFYe6/TtPM7Rhz6tJ1dXpp/uRpWZrJXrT0k1Ec6UGmXTo5oqV9A9lY6es/Q5fRrl6TM81dAZAgscHk1jT0ZYVnLFmmY8d5me1Lm2zXJRqZa2P+Q6s4ytd/LR9DUZUv9ptUqhmurbvE0j6T7Vx8bX+p/uPP9HWNY4NmsMwB4sg4fJvGvoyDNtyNsvK7v8AV0/62dIjguv9y+CsjaM/WzSfI2ilo0J0/aEdu3wuvQ0PZexvq1v6f8Tl21HrEeV0GWRAALUxpb0YIwrORCsTz36tJy+2/wD4jpyzXm9ZP+xrOX3P8DojPraXjiaEcp5FROtkl1NIv0/qUmmHZpVXzQRXsPZSbtqP/wC2v3nHt0j1KwPO0AHICfIojpcSCG8X5LfJoDm0cV+00i+qkKYDAQQAHoAAE/gAJhTTSAAEAYAGYAwCFmAAU7vX/ttvfU4xC9WWRHF4naJp7nVxbmJ6f5jpfxGo7trteK5HPVYO90/7Ld1vp4K2K9DtLqNPzF/tbSz/AIoRzkUvG1+zslZ8rWNUcngVhqavBtJEov8AN37Nqq8bW/cZkFm3/wBPsZy/Lf7TaMjYePvu/meFFx5/0m/bEx2+X06bXbU0dJQm231gk6MX+O8dTQVdW0Wu1K6STrocnkZ1/IU0s0u1f94Kv9wakadK87N/gSKu2m721NKlFqVTjGeZbExw+U1K7jc6VNNqySSwyzEiuzzl+3bRP1Wj8DIt8bR6W1pCxhv1kUY213V9jezrVO1pzOkiLVt99v8AG8qnX5UQbVU61rV49qg41UupBza3j6a2stxazlRhHI1OldVsSITRAVbWIA7NjQQNCAYDUAACyAQAAwABAADQUAGYDQCYCwCHhwAGwEANgEAADTQUwFICywCBMAXMAAAAAQAwEAAKwVfpfSjIbwAHiANgMBMAATyfoCMVYWT6hXzr3KnXyGty7jUWspHRk1nIHRtv1IX7TcYro2mN7J8joxV+jnY0i/SfMIsWDAlLQDTUkVt+0m/7+P5GY6dI9meVsSQDkBAMgdSjHtaLTyYXXzr3PVryOtP8Sj4o6cpWRB0RNYlSr+CRuMVfqJQmbjLp0Z7UEXJyVEkA4kAakgGoBHpfZ7m9seDOXbtHqUeatieBA8wABAMBJEDQV5T3NhvP+rJvlV/inO3XqarDuRkSwA7Ns/lM1YtyMqwfcq+bTvng5/E3yp6b+VG6xUyCek4smSjYWRitKtzL0r9UWDzexcVaOqV1N8AiVHDREa+zf5cs52trzMV5tKNS64pnWJiaDKVcMwNna46aXJGKqWsvkc8mRWDwOkSmmVHZscLpkq41W4xOVVj75RrWjkjUHOjaLtGFYlVt1ahcoOdGd5T/AC2WfEsNZ3qdYyu0HDRitNy2K+BgZHlF+an0NQrjr+w2ju2FvzapvCcjNVqWS48zA87rY3t6s6wpUtDRaja2L/K9Gcqrn8svy6+ohGWkdB37B/mVM1GjuMaWXNGFjzjSXqdYV0bZxBKres8mcx5jVrF7Lk2bgu2yxkUbbWCMDy+on3OebNxV+2zRKi3c6M0t6BI8vTRTxNNtbZV7ZhxgZrNjN8+vloUjJ0NRKynBGlaVLJrM1GbFvfERkVEq26gd2x1ezU7lmFeipqfcorriYU28IA4Xfu1J5M3B3PmZRw7iFqtLJm5Vdeip00zFFev/AJfUC9uUERan1A4d2/zJWBYsW7TcpOLceJLBraML4o51GfrqNVliu/RfdoxlmiIz9HByuDLVrq8gmq1s+JCFs3Fo6QKKdZxrWr1A6Nd/6bHnJAtl9Raqlytaz6kF2/8AopZcGIie1+i1fiVHPtniFS18NYC7cOdKr4yiAX6LANm03E8Ch6Fvn9WQWxFgLrNKwlSvQeP8tttHSVLdzbKzY2NHVpqrvo8BUdKuoxMukqSv+BlViZMU+9ExTV1AxR3jE0u4Bp8AJoKAAAKCACCAgYCBgIGAGAgYETAxgQUAJoiEwqLZBFsCLYEZAG+QFdmBB2CIPUGBOxQu7EB/cRMEHqFRC1pCoMCuzkoqeIRXYKi01jwAg1xAg0VkgF+8oWTClmAmgIsAx4gJ4gRACj//0PswAAAAAAAAAAAAAAAAAAAAAAAAAAAAAAAZHmbRHREZrwu5tN20ag5LI9PzHovYNF9/cX4/Ki/ZqN7yWDs+DZ46V47yr+ftaLGGTqZNLI6RGLqNO9nwPTxB6f29X/SKc2zn9FaWvaNFzxOAwdZ4tPI3Bnb5ZR6nTlE/D1/1NehvoeswbaPNVZ3lG/udvJFiMrUeD5G2WXfA68q9P4DT7drjzMdrGnqSqW5pHBXn9U2y4N64SN8q5Nr3fepHNHa+B7mqhxlgeXpXP5RxpJLizMGNd4yzpiMjfudWzWTg68RHR4CnfvKrhB06I9nVvHgeStODyzlVXqIlZLceppGHvLTdnfiDV9r0/wBTMcC9q9c1J5BleTad16FGW3H4GkYuu5v8TtyrU9uVndS8o/aXtXrIwnqeWjg8s4ar0zLEZUTnkUYm6a77J88DtylXeLX+ooms8DtfBHuobz9Dx9K5/IP8mObJIjDvizWGsnyr+ZNnXhHDoyd1j3fiK9u1ouWP4nm7qu6qc9DkMDdP5n/0yNcwri16q9YPROWdc2nsqUx4naM6u7arJFxNDUk9V1KlrVfytozeV1N3nMx6prm3PjfvqVaGx4VQ/DX013dysl8GblHRpafZVLgjozVjKhYoqI2yLoSclSm0VEU2mBOrkxYuuzT1MJfA4WN649a7tZs7cxmq44nRk0BCyxg5dNyK7V4nNpUpRSuiqlHblipRxNsn65EAwHOACiQABolQkjnWoruoMNxUku7Eq1e7cDty50G0JgGaIGsEULAA9AJVRkCAjc1BAqHEBElngKLNGzVpOXUbjreUo81jaF3BZBRqPuzO/MZqlwdnMKACOBjqrHTp2hJcDydusSdjk0afc4MVp433Tu3r7t1/y0SSDUYalkVoeJc7jTX8yO8SvrFcIrxSg49srEmc1UeQ+lcgM264lR5Lzu7dN3dcoRvlWY9w5+ZnXWcW6W4j5W5RqD2/sqLaOq+GBOzXpEedTq4fUDE3TnUt6lHBvoWjZssRi5nWMp0cP5uRQr2WIV7bwtY2lPWTj007lyOalf6LejAwLKVJorh8lb8rHKf8CxmsinA7RirclBUVWr3Nrg4RY1Hsvb6/0jtzu5OXbcaaxOSggxNy51LerNxK5Nw19u66BGFXr6naItVXVSUUarnpgUeg9p1/1Gq+VDHSx6M4VTIjh8m4VV6lis55mkYm+svvuczpEqqtpNsq9X9xYIaL5rF1bFWPoO0UbbS/pRw6bXTyMBPDEDF3H1v1NQce7w0rfgVGKlJ0jJ3eUmoy5dWv18laqLrS3Rcav/WQpj6IlCquVV+48/TRwjKiuYGLucdS3qyo4t3+lb0LBjI6xioakwVHJqv9iOjKtWhx0DT6J4avbsNNccf3nm78ukdsGVHXiBw+Tyr6iDNsyoxd251LRmdIKL2lOczbLj1cXaOhqM1z69mm084NMOvwVZ3VPVfsL03y+m6n1M8fTqijIREZW/8A1X6I1Bxan0v0ZRhR8uB1jNV6jdEn1NI457k6v6baks1EcW4S7rRlJtHZ4bHcVS5oUfUbrKOSPJ06QvQy0JIOHyWHavUKzn+w0ywtwvzLf1G+Wa5dw/lfqbRxbi6f3GuiNQcW4h2SXCqRuIhtl83E0j6f7Zj+wX9X+B5/o3GqcGiIFdwmBh3f7zUGf5LCi9TcZZGrX5LRmbiOPWbWq446cfsNwZ+q4VU8VDg3GXM2aR2bSsWRR9W8fhtNFfyHl+nl1i84KbxQEbfS0+KCsOzNRGZ5Z4U9Wagxd5jpPnJ0jKnWw1dZ8tP/AANDK1UlSi6G4ik0yv08WvUsH0H2Svydb1Ry+jUejPLWxmAMKz/J4Wq+hCs/KfQ2y8b5e8qsYxZm+SjUeGrZfwL9p0ZZ2vVutX0NxK5bOcyodVjJYV2bfM0zH0n2qv8Ay2v9TPP9HaNbI4NAAJRw+UzqiKzmzbLye9x1KdLM6RmuHUUae4b/AIqo2OHXX084NxlS8TQnV/tER2bZ4zyRpl7L2Ng9X+n/ABOfbcesR5HQZk1RA0R1f07LoQjEtkyqw/OudWq5abRuMV5nWU7GkZ950RxL6sM0dBAIlVFSurTWKNxiunTaatAHsfZT+bUfLTSf4nDt0j1KRwrYhEDwzAOAENPjzkCG9/Rfqijm0CouQEoaAG5AIAIAcBSCAAgAyzAIxCn6gIAAYCAbAy/P2ddGqWTZ05RoaNe3RpVZdqJ0JmBk+ffzaNeMNftOnIl5+6rpaek+JrB07yNDYuqwfYqmRX4mtdHZ91nCs23IsRn+R3q3lq6dFFavOczc5NaflrfZ2fb1VfwRkPxlHTa0T4yydVXH5tu+vp6K4R+0QbPalZVeSM0YuzX3vI31HlVt/wDdN/wPzNvu7qmlwhftZYLdTwOnLVdRr1Q90LbeGtoatdV3VlUXsdm82mnu0ldvnCOeququ2qqskoRLQlTTnv7V3c4LolaztmTQsyAa/YAAEgAAgEwGAlgA2wDqA1ICAGgEASAIBgJsAgAxb6hUoaATYCCCABgGYBngAAEgH7ACACQCeAAAoAYB+8ACm3wAQQAC6gAUmBbo/QZE8wDMBAEAPIBAETK6BWI/qhZSX+D557oX/mOqv5v3morHeZtlOsSVKv2qnU/E3Ga6dun9x9ZNxmrqPGxplZpZsIvkByA0RW17Wsl5Ck5utkY68Oke0XI8tbOCAAAD1AKrgFZGoos/UD597pqq7/UjGY/cdOUYuR0QJYlHRb6U18TUYro1Y7UzbOOrS+lehpmrEgiypATAAANwFej9oONxZfys5duserWKPNWzkgAAAkAa4gIgaCvL+6Wlua2y+U6ctpeIbWib6jnWgsDmhgdm1ygzVi5mWmH7lTjT7c5N8iGlbuqsZOlZ1ZHElRZpvEg1qfSjn01C1U3VrowrzOx+VNfzM6xmup4lZSqpaM1Wts3+WYquh8emJlp5zVXbuNRdZOkSpJRiVlOoGvtW3pzzkxVWay+V+jMqwckdOUoRodeyt+ajNGtZOIZhWR5Csas9CwcqNot0oeZBt0c0Rijg8mvlXqIrO4HVlbo4OTNWNxQ6prijnRleU/UUZRmajThT4G0duxh6iM0a1pyMDz+5UalvU6QQpmjVSNnYY0t0g51UPKJPS7upIsY8KToO7YY3r6majV1nCt6GCPNZs6QXbZy16wKVvVaVazyRzI83uaxrX/qOkVbt1wJRt4OOUHOkea3Cf3LLqdIq3bqGpFR16+n8r9GZ1Hnq6Sz4Sajbv2dIlrkRKzfcOnOj3VWKZYPMqkOUyq09tZ3UvgWVmx1NTgjWsrdPSdngNHRX8vAK1fH75VXbZ4ZDDXZr7rTqoVpfASJri03L+JoakYKDm1HFulOp8DcR07XHTjkZpC3C+VepYqxJxJKhEVy7ja6urqJaamRor1thr6DSvCb4SXV1p7C9oizwgxWKp3SjW9RGnbtK92nj1ZEZ1HDjqGnbvlOmm+BBVscbJcy1KhucNewV0XXdt/TAiK9k5cFENbDWtAFu9U6NfgBLaOU0Ec+jCv6MKs3mGt8FgFWa36CYQaVXbSaXIgWyc2xKCjjVfqwLrP8AMgmC27RBZVtJFiPVeEffovoVlqUqZrUWrIjRNtEVHuYRJMKklJFSiCGJVxIJhSAYAaDAAAAAAAAAAEQACMgAgwqLIEwIMIjICzAhZgVWAg00VEXICkKhIEJKhd8ALuCk3IRWwqLKK2AswIPARlEql1Ai0gEAmAmwE0AoATRQoA//0fswAAAAAAAAAAAAAAAAAAAAAAAAAAAAAAmBiecvw6ErNeH188DcRzty8T0fMem/5d0nS3F3n3pfsJ9q3Gr5LVlY8GzzJXkfKW/NwywLGWRq9P8A1G4jG1E23B6efA9d4ZOu1pV8Tj20695+i3yOSMLV6cTaM7fP5o5HXiDp8DVW3PwwNdj09VOZ5qrL8hbu1J5I1EZerhJpGZfqdYr1viKum3quJy7quzXf5bjijkjBs+eZoZu+ssjryK9gp16LhKO1g9tEOTy9K5PKP5ak5jNY93jL/A7SDH3Onezfam1PA6cxGh4bTtttdauqmqpcDfUWPTaW/wBtb/M6+qPLeWtcfktSt7J1srYcBIyydSzh8i4MXXdbXO3CNz2tSdezXBF7V6pHjqsbybf3fgWDO1GkvU0jC1W3d8MTvwNv2wk9VvNF7ivU+h5Rm+U+tLoIMu+Ka6Ghhbhy4ecnfkd3g1O6ouB0qPaUwqlyPHRzeS+hdRIjEvaMTpgyfJ4uDfMVxaDTcM7j6B42rpt6Lg0eXtXS5jDA5jz26v8AM3xbyO3ESuW2J6JHOlEepsLPAgTRRKtZM2ixVTxZhpdSLKUYENdKEjXI5uh2jIS7iojqW7SWjntM4mNaxZpWeRuVmxK1p6GtYxBtLMl6awffSWBPZcW03k1iGTyuINy5eR0jFCKgglUoOVaRsvwMtKbLEKur1OvNYp5ZHRg4AfaAngAN8ACSBpSSgagxViuywMNq0pZYtWM7RzoUm0CkgcNYgDWACgoaWJKJECSxCoWNSoikVDkBpgTpaDNWL+9rBHKxvQ23mJBVquDpGKpZtkSShp4nDqukizvOPSm7HOtRDW11o6VtRz8qkxW48DvNW2tqWvZzLkjalKDI0vDKd3pL+dHo58M19Yf1dTj0ixLCDmrl8g5VehUZ3FFqPD+fc7zUfDuNctMrvc9DYu05mcjfPlH0P2PjtdR8HYvaPSweYNcyKwtw/wAy08WywxweRaWg5yf+JYMdHaMU4kqI3UqPQuLHuvFf7TT9Dj1P1qOvM5qWs407PoRWC8cjUiaz/KP5azxZqIzKvmdUWSGUHWZfWpVex8Av9E2+N2cum40YOamiDC1n89pzk3EcW9+XSsWIxK5nWIuxgoovEys+2Cj0XtJfm62P+VGOh6HL0ODRwRHB5N41TLFZ1oNowt3jqNvFnTlKKZJFRTrKJfCDSFoyrTl8q/AlafQtFRpaa5UX7jh00mjIHgCMTWT7n6s1EcW9n7TLBjpz0OjJWrhJRy6rzq8u5P8AA1FX7SXq1XF3QpH0Rrg+R5+mgkYULDEDF1389urNDi3rX2rCDFmDtHKwtRzWDSOPWcS+HajURXEX6waH0fxCjZaXoefvy6x1HNQQcHk39PxKM+yh4lZYW5n7ln1OvKVTd4QaRya+F7csCxK5tauNm+ESbjOO7wKX91ppfxIdNR9Kv9T6Hk6dAZUnlkQZG9w1XPM1Erj1cKWjlgUYd8TpGaousFPM2jis3E/zQaiOPcfVZ9TaNDwiS3FfVInQ+oXws0jy9OkRRho2gM/yUTVdCFZ9lKNowdw5s/V/vOkZc2un24cWag4tykq6v9VUaiOHWzjNwbjJbf616mh9Q9uQvH1/rZ5+3SNI4qCBX+lvkiNMO5qM1neSXyJdTURkaraqzoy5NWs6l08lpSUZ2tNe30OkRzZvqaR2+PS+4jSPq+yUbXR/oR5fp5dYuOCiQQtX6LQGmJZQaiMzyuVPU1EYm6ulp/E6MubcYX1kv/pr/umhm6ziDpGVCko6dB4oqPoPsuVt9b1Ry7aj0J5nQEDXMUZ/kcWgOByp+JpHjPLYKq5t/vN8oleq7NZ8qr9htGdu32rTS/hRuRK4szbKdVDKldm2zbKj6T7X/wD0yq/mZ5+3WNY89bBQmQcPlH81PiIaz7ZsqPJ7v9anBKx1iOLUUU3U4tXSNDP1nk+h0jCg0LqpQWM106H1dDSPaex1D1Y4Kf2nLtuPVnkdQRDaIqOphS39LBGE21gVWN5p/m1b/wDp2k3Ga8vqKNnVLNXZ0iOLGTcRW8SolSvAsR1aeaRtiunRUq3QD2PspfNqx/Cce3WPVHnrQIAAkCOmpllVDe/ovq0EcujkiovQEgFIDAJAABMAQBxkKeYAAZgAAAIAYABn+b0XqaCtVfS8fQ3yzVnjdwtfRVU/nooa6f5e0vUI67NUq73wquJjFY2l/wCY737n/wAusfgjr4gn5Z/e3tNPhgv+8QX+cVraCSx+bH4FiM/baWvvVXSTjTrx4Ym6hva0099XQpLSan4fMS0ank9pq7uippxg23Jy1qL9Kn26V0/4UkZtFV9lTU1luG33Jr9hdHRjxJoSpWr7qpJvkgMqPv8Ak+lbfuOo1m5ZyoRA4gBfsAYCAMgDIAAJcgGYAwEA8wAAiAABgGQCAGgBgEALoAQAAMBLqAwEwH0AUSAMAAEAANACAABYAIAQDwzAAoCFmAAAB1AApNAW6P0GVTYQgAB4AKG8AEA68wrDsvmz4lV8/wDddf8AzHV9V+41BjQbZSSxAu2zjUOkYrr0n+Y+Z0jNW6dZsysLNJQwLqoCeOZFOQNb21ft8hpt9TPXh0j2yxPLW0pMgAYCgAqsQrJ18Lv1IV4D3dWN9qJ9GvwOvKVgs6IdWWI6E12m2XVZzpqSov0XNTUZq4MpJ4AGEgOQBWxCt72nZrdx0Zz7jpy9guR5a6G4ZAsgBAABGEABA30CvMe7V+fS3Q68tDwz7tCWa6ZrSOaGgOvavCTNIvZlpi+5Y7KPk4N8jn2z/LUZZG6xV3qRE9PMVWvp41TOdah2x4YOSRXmNr9V1wTO0SurIMmmEavj3NH0OdajoU5mG3n90o3WpHGDtyzSgrCa4Aa+xx046s5Vpfdd1Wuhlp59y2+jOsShM0y6dn9ajmZqtm2eJzqxk+SUXjhBYtcicHRhOhBt6WNEzFacnlPoT44yIMqTqi3RzJRuaT/Lr6HOqzfKr5q+hY04MTbLq2rXcjNGzdGBg7qsall1NxVdTVRq+Ocpr4mKDyaVtB45MkGM3idIOzYz3olGxbFRzRzI808XhzNxVuhh8GWo3qJW01BzpGBvP1bG4tLRcMtRvUb7Krpic6PPbpRrWXU1y0ehmp5lqNPU0uC5GKa872Q4RvlXZs6TJKijz23nbPCXV8CDx32LJ5GmnfttJ0Xc8uRRXud9fTtFIJqYq0/I7hvC0eg1cbGnLXqbjFdGnXE0jophmB1aeDUCq1Vj9JhXHvML4ciwdGzS7Raie5ouxPlmSKK4qehQqrEiLtPC6Zmqj5OstOSQiOz+pQWpUd9X874KCRXVs8atfAlRwKO9rkyq7d1jt55kVTsc0i1C3i/PXohFX1f5FnmRIo2LashVG6w1oXJFRfuMdBNdEQR2WLgqKKKL29Qqzd/VV8WBbZTtnPMA2fzadlxIK9m4ul1KG06azXHMC3X+vEgt1YhMgsdvlTfADT2fmtbaU7aKsPOUVMel8bv/AO8pNo7lyJYOxmWkWygAkmRTkB90kxU6uSYJoimAFDKAAAAAAAAAAARAECIIywE2gINkVFlRFtIgrduRRF3IIOwEW5ZRFsIg3xYEW+JVQYRECOQCYCfMBFVG2AEWgIusBEWsQIOoQmoyKF1YVBoAaAUAJoBNFQRwCiH8AP/S+zAAAAAAAAAAAAAAAAAAAAAAAAAAAAAACYHnvO37bNceBGXi9xnBuCizwk9PzHrP+X1e3aa1/wCLUbOf2ajp3bmqnjLfoedK8p5Kfu25Goyytw2qv0OkZrHWEzxPRB7TxijbUnNI8/fltZvcNHHJ5mIjDvgzbLM3tk7rqjtyrv8Abi/PfOC9q9JpvHHieajI8h+tddSxhma+RqDNti4Z3ix7Lx1VXbac8jh20u3r7dJvoYGFf0NIzfIOGl0OvEB4lK26pXk5OtHsL62nTG1jhYa4d9udPXa7HglxNc8s2s60HaREUoeBoWZAQsuJMCSjIzgl2prElgg9loakK9IfNE8Lrq8Vovx+pa/1K2Bjqq26bnTvEScVZHkLJ6rtwLBwazir5FkGFqWcyj08weg9rU+bUT5E7MemjFI8tGT5RzqT0LBmXajE3iMPUtN2njid+Rp+3l3bpYZF6V7HBS3gkeXGWR5Lf11H2aawXE7c8pWZa0nac4ivU22lqx3qepcBTw+g4tW7rHAzbi69DtN3p6GnXTabVVEnm6/WnVbeaS07WTyWRnB53X+aztzPTxMYqvI7Irtbii4gTLgklLMqkkSqm1BBCjYwF7CQVtybROoohqUlkFFqwzNgj3Q5RNVVqavbi2TVwVm2IMS7XDbAe3+ZSbiVc/2HVg0QOIJQkYqo3RlYqdcSa2tpXE68udFlB1ZCfIqB3ggjMhUpCJJSZtElWGZ1cRzM1ZFd0YbiFVjmWUrpemoOkrFVupvUWVomS0V35GohLFxwGgtWMgGk2RVnYNFawcEtELJTJZUqKOiBcwDMIk8AqSvgZxdSWtCiB6mqrNtljNqHE0iWWJy6uNwquTzWusiTtOHAwodsIRm1ccnldT/S3XPA52tR4luWRpFsDX9u1797pV/mO3Phmvqjc2k5dIsqYHJ5GJXOArP4pBHgvOWneav9TNxWbPI0OjRtLxyOvCPpHspf+Xu3O0k+iPQHnUSQYOr9TfU0jg8q427XNosGREHZlOICK7Lh6Gh77x1e3a6a5o49tug5qhr4aVuqMqwzTLM8tjSvDM1BnVnM6otiUEQbUwuNkFe08Mu3Z1S/iscumnbJgPMKwdVzez5tliVx7/DSc44GojGqng+h1RNtR6oqap1Mn6L8ZCvTe1Ul963oY6VvyclHUmDg8m5vXnBYM1trE0jC3GOrY6RmhM0irVSi39MALSbd3k/lqi2LH0OqjTp1ojz9NJSZBk8SLGFdxZ+puI4t8+3SbLBkpxgdIzRqOK4czWJrmveHOc2RV1d4/HXp/wDkn4EsJX0XUxu4PPW0TKjIoxNVzZv1NRK4t8/yWmDWOnOZ1jFR1VNXBWa4tWIsuiRuMoV+ZtvFwjSvpHjMNnpR/D+083fluOlIw2GKODybTtUkGfZYm0YevDu/U3yxVOosMMzaOLX/AM7fQo59e0uz4YG4Y0Pb1X/eab/mQ6o+k2ws5PHXSImV0KQRj7tTqNmojj1l8jfQ0Rh3WLOkZqq6mI5mkcV/pVePe2WJXDq/U55nSI0/b6Vt1TDHuQvhZH02+NnPA8nToRgDCs/yU91UCs+ccTTLBum7OebOnKVy67dYfBs0OTW+nVjH5qljNcG4wu0dYh7WO5FR9Q9vJLx9P6meft0jRODRgQvhV+hFYd22zcZZ/k8K1nnJqJWRuPocZybRxaz+bU4PsS+BYOHWzqmpcHSMuaMTQ7fH/Wij6vtUlttKP4EeX6eXSLkcWjCqtbCjAxHhgajLN8s8aFgxN3FtPH+I7RiuXVl21k81Rf8AdNxlnbhpdr6GxSkB0aK+ZFiV9D9mf7fVfVI5dtcvQzwPK6AAYGf5NfNX0Cs+3/pNI8Z5aE6pdZ/E6cpT1Jr99ThCn0ZpGZu2m6JfwnSM1zo1qJrMqV27XMqPpPtl/wDl1P6meb6OsahwrYQQMg4PJ519GVWe1wKjye6Stq1XNv8AedeUZ9/0tf8AqUmkrg1816HSMqkUW15liOnb/UaR7f2Mv1nOdf8AE4/RuPU+p5a6BBAyCOrjp35wFYd8cyjF83WdWq4/bsbiPLakvZ0s83ZydIy40lJ0QuYEq4liVfTGyNxl16LhW/AI9j7JTm7fGhw7dI9SnwPO2YCzAGBHS4oCG9/RfqhBzaORoXKcwiSQAwEAR+IDgAyAcoKHDAMgBgDwAAAAYAAgE6qydbZNQyy4MfV8Vr6F+/by10zO06Zwq+P3u5/WbVf5h7DV22209tRaen8XzOd61UL7LSvrLcWnuWP4E0X3aizu0q8ZIM3ceY0tv+XtUm+fA6zkHjdprrX/ALvXwcPPqOqjTyxOKlADAEwBOMQKNLZ6WlqvVrPe8zWi9mQpwAACQAAAEgBIAQCAfQAxAQDWIA2AwogBZBBkAQAT+ICAEAANgLqAAGYAAwEAwEAAMBAPMBAAAgGgFABEBTAGwhBRiEEADQApzCotwBbouK/EirCIGAgDiAQAZgCcAjEsmrP1K08F7wXb5HUa/wA0NlhWEdGTWZSr9vhqI1GK69umtc6MrdPDVclRdpx3MIuQEyKTrOZRpe3n/wCYaXqzPTUe74s8vTcODKn1AUgEgFbQ5YGTuvlvbow1XhPeKjfOf4Uzpyy86zqhxwYSunOhqMr7KNJSaRdofSjUYrpCJpyAmuIAA8gNz2s43i9GY68OvL2J5K2ckAFOAABAHEKZB5v3Yvn0W84ZvlpV4ZxpuvNm6xWnJhEk+IV1bT9hmjoZlpke46r7NG1mzXI5Nq50/izrWKuZkSUEGvpP5FGRirE+BGnl9DDU1V1wO0K6ocYkYHIo1Ng26ehirHVJhpg71du7t6Jo68pUVlBrGEqqCDW2L+SOBzrUdDwU8TCsC2FrJ82dYUkzTLo2uGomuZmq2ZlS+KOdWMzyeN6+hYtcK6nVlZR4oiNnQx01JzrSjySnSngmIMg6ot01xJRuaOOlWeRyqxweWx7OWJYrOSOiOjb4WSfAzUbTxzMVYwd8vzrRxxN8rVNczdRr+PwldDnRPyH6Fk1JmKxGdoy6dp9S4mOmm48HPqYR5rUq1Z15NnTkqzQwZaje04enVnKtRh+QrG4svQ1yqnRzwNI9BpKa1fE51Iwd6mte/qb5aR0YbKzW7VYKcMP8DnUjzGpSLv1ZuNuvY4WRKlWeX0u7b3jkQjzFdpXiaad9NGdPJQuJE157yun9vVjhBF1zaaSsoLCt/QtXsUPgi6y6KalUs/wNSotWsma1lZp7tZQwrb2+tXWou1/Ms0Zoo3q+asYFjS/YrAdIu3dV9t+pmKqp9CNBrFtMguqn3VjMzQeTrCqQU7JxZcy1B5HDVT6IiujZSq2ZKy4rKNS3qaiu3Ux2/c+RCOXZOWoFaqW+Ua3d0QiL9H9Gy5hHNsnF6yVU93+r64EF2ov9PPIghsvrRUqmzjWt6sC7eqOxrkFWJTt7LkBDZLB1XIght3Gp8Sg15WtZgXbnC9Y4ogt1rJ0rz4kVNudOQiyriqYHpfb2rWtbO1kl1cBG3TUrqKaNWXNExdSjgwpNEAFIIdW2FWLAirEQSCgBlAAAAAAAAAAAIgRkJgQbAi2BFtICu2oBF2AhIRFuQqICCIvoBCxRBgRbAi3AVBsBTwAE8Sg4dQIvEAgIUMCFliBFoIi8CqiwEANMCMAPtAOzpJUH23MBUvtcCaP/0/swAAAAAAAAAAAAAAAAAAAAAAAAAAAAAAmB5rz9vqb4EZeO1W2sTcg5tX6X6Hq4HtvZFVp+J7udrM4/Xy1C3fBPkedK8nvrN6jj0OkjOs3d2ilvQ6SMslfMlzO6vbbGvbo1j+E8/Sl5P5aJczEVi6qxlGmWVul8+J6OUavtqHe2pywM9q9BWpwqsXe27r29SxKz90o03Y1yjNqnKjmj0D22yrGjRTwwPP20N/b8l4GIViapqI4NWvfrKtuh6eIld1NClF8tYNoksMhiE22AjQaRBKeJAmBHIBpw4JRZ3KMDnYLdPU7k0/gc7Bbp6kPEzjTk3LmxUcm5aWnZ2XAsWMOz+b5j08q9N7VrK1PQ59q9BOJ5qMjyWOphlBvmJWbquZXQ7zljWa9he1u5vidJMXWn43Trs9RailsdTTXfvfJ/eXbROq9TE4Rn5nWRD7QDMCSbqSotWo3xMeqq76lspLOTSxN4iu9jcRU2yiNbKc8QLqszRbVma0ZFQdu14GmUHaS4ACdf2kDYRVqUTx4gUvTJeV1Tq7T7ihWSM41Ks0tN0UMmFq3tTTUwER0aJLDI1Ep2OrKVERUmsDOiMGKsiF8HJFQjEKspgdYxTvMnSMowUK+BDAsUUCggk7QZVKeJBExWohZGGkafUvUqV0N4NHWMq3izSLq5GRXqKCwRo8SiWokII6ZaLmYFLXzNgV3jgalEU5R0ZCKgeCCH1AGAlLKgAUozaqF7SeXvp25iPclicdbHf1JoHqQ5MVXF5ZztbyZaeQbCmgVu+1ad++0ozmT0TwzX1BqWzh0ymjCuDyL+ZLkv3gcS+pMEfO/L37t1qNZOz/ebiuKFmaHToROJ14R9N9mqPF1cR8z/AAM/SjbPOgymOQVg6ixNRHB5TDQ9X+4sGRSp1jKccCoUOzXqFj3u1UbfTXKpx68trzmijdONK0cixWNdwaRl+WhKvPE1BwUyOqLVXCSIrS+ZR/EVXtvFKNlp/E49NOv0Mg4EGFdYv1LEcPknGi2ahWTVps6snEp+hUU3eD+H7WGnq/a1YrreqMdDbOTQFGd5KfuLosBCuCy4I0jA1nOpZHTlmhOEaRTrOE+UFgltkrXjn2/vLVfRP8tFyqjzdNAyE8UFYd2aiOHyOOl8UWDJrnidWad+RUclsUo4XZodXi1+fp/1E6WPod/qbPNW4iRQBhXws55mmXFv8dJrmywZS5HRhDVntccClcVlPfPSToyjX6+eRR9K2GG10l/KebtuLpObQZBn+TfzVXRlg4LNGhha/wBT9TpGKqth6m2HFrTZX6tfsNRpzbhtd3qjUVp+2sd3pzzHXhH0a+NnJ5K6RH0MqcSKMfdfqOOZYVxbhxp29Coxm0dIzXPqKWkzcRxXTiqeD72ajLi1eL6mxr+3V/qdOP4kOmo+lX+pnk6bKDARFZ3k/rr6FK4GoZpGDd/M/VnTllza89qXU0OLWt8upP8AEn/7xqJXDrpd7/A6RmwaC7bJ8SpX1LwGGwp6s4fRvloJnB0HGQI6sdj9CDDaNRGd5TGtfVliMjWTqn0OjLi13L1Hzqv8DcHDrtN1cf5TcRzpy8Sjv8fHekio+r7fDQ0l/Ijy9+XSJycmtEwQ1HW+alvRhWIzTLM8q8aLoywrE3VEqqz/AIjtKw5Nf69fjgv2GpUrh1UlHodEc9YkDq2+fUo+hezP9rqvndHH6VrmPQI8zYeABIGd5P8AUSXIDPtGfqaHjPK5VbzdmjpyzTvD09dvN1SNozt5WHR86o3ErmSKidMwldm2eDjODSR9K9tf/p2m+rPP9HWNNHFsEqBIg4PJfUmVXA4cp9So8nuV/qNF87f4nSJXBf8AT11zsv3m0cOv/l9DpGVKwzKLKPAsZrr27i09DQ9r7H/+c/5f8Tj23HqEeZtLIgCCGt+lf0DUYdsSxlied/VTWf22bg8xr/7Gn9Z0ZcaxtidIiL4wUNZBK6dPGylGozXVppxaMgj2XslfNq9KKDj26R6hHnbPMAAMwIaazjmFV71/kv1QiOfRyNC+Qh8AEA2AoAkFIIACYYUAMBZZgP8AcAJACAMgCfxAJATbWKAMWVBxxIDgBw+Q2Gtu9Sq03FIx5G5VX7bY6O1U1Xdbmxekxe+plcEkDCFmAAAAwFIAgHICAAAAAeWICbhgHEAkAAACAEkA1gASFAAnzCCQAAAUywHxAJAWQBkAAPMBQAAGWAAARIDAQDiQEAAADTAH0AUgPMKMgEEE8gHmAgEAmFXaP0sipwRCAEAAEAADSlwBh6rfc/UuK8L7yn+/t/TUsV595nRlJZqALtDHURqM116bf9xjxOkYXaa/McmkWUXzMqLoMiUwA8yju8JhvtKeNjPTcfQLKLM8vTcEmVADAXEAWYIy95+pZdQrwvvGn+qVudUb5R5uDqh5lRev0zUZros50pNxlbt/pRpiupBEpIokBwARLCxs+2XG9ouGM/E59OnL2ubZ5a6AgAGAcIAQBhMAMysee92r9Oz44G+GnL4V4P1Olc61TAaA6tpiyVXSzDTK9wp/Yq+VjUHDssdJTxxOlZroqZQ1mBraH0Iz0sWQZaeYoo17+rO3KV0Nhg0wNPx2MvgYquzgc2mD5DHdN/yo68lQnE2waINbYP5GuKzOdajqc/iYaef1P1LrlY6xmg0i3b4XXqSq3FLhnOqzfJqXX4iFZ8pHRlZXDDiRWztX+Un0MUU+Qx0n+IisiIcnQqykEG3t/wBKq4wc6ri8rLrV9WWFZsnRF2hjZepKNx8zBGJ5BRrtLgai1zVN1lreNbmOMHOi7fKdG3oZjTBWR2iV1bbCy6MzRuWxXqjmrzu5Ualo5nWINJoUje0MdKvpByoxvJY7izXQ1yqjSmrk3Ub22x00zlRi+RUbizNxpXpIrNb2n9NX0OdHnN1Xt1r16ybjS7Zr5k+pKldXkKTpX6Imked09PBG1d2lRPTcZmUYXntF01arOaoKzNPb2blFV20a0lH4kR06VnZKCxnHVpvCWVCtLcoDt2uvfTcmh3a25+9GcoRY7vHVbTnHiSq6tev5VucGYrm0cdNM0hN9upHNAGs7fbwcQAbHbV1bOtpcp4tkourtraOov4TOivyaStR+ogt8fx6io5Nf9a3qWK7ku7bw+TIjh2nAtKu8k4vV9BFi7aY0suhKjk2zi3xC1dv126lYzaBFtsdvZPkQU7O3zJFSobhP7r6wFW776KW+AFmj82hZBEdi5tC5BVei2tX44gS3D7dVgS3MrsfBogt1I+1V9QJpzoYcyCdbfl4ZgT04dVKxA9L7e1HfurOEFZbZlqJQRT7OAU/tyA01VdQIq4wWVeJnFiUkVJFgZQAAAAAAAAAACM0JkFbYEWwINgQtiBBoCMBEXzAQC6lEQE1+ICsBUwItYAQeJSI5hSYBABEAEAL0wATlZhELLiCotFiIwFKABoBQBJU/ECa0+QROuhPACxbbmBP+3wy+JFf/1PswAAAAAAAAAAAAAAAAAAAAAAAAAAAAAAmQeT87dWrfqwy8pq2lydIjl3H0WXQ9XzHvva9Vp+E03zq3+1nn+vluObetd0dEcma8lu7TqWjmbiM7eOdJxn/gb5Rm6C7rpLmdqr2+3UUS5JHn6FPlLTppPNEVjWweJUZO6lXfVnfhG37ap+Xe2Bnuq3aOFHE4DC3LXc0bkRnbpt0g3zBw6bfelnLg7/we40V20pVZKp5elVeQtGmurMxGLdYy8GdYmuKuO4T4Qd+UrRqpZpA+RRBV5ANUlkVLtgIUwBFsAArbafQCzhJmh0s0zFgnfUiyayMYqvVxclkHLun+W2szXqSsHU1e23z4ep25jT1PtKy/t9Sy5nP6Jr0CUnmVj+QtOrZcDtxGKz7L9p6IyjiuJvA04IHVPiBJVIpgNJIgHWcQhoghHM1BFuMDURVZmkc+rZtGNaitPtZI069J4GtZdCywM1U1liZVRq4ODcZqs0idchRNMmKkQVXmSxFZpC/cMUTyJgmqq2ZnFSrRLDgIIXUGkSoyUWNQYqoKpFV3RBFKHBVWVUHSMVF4s2iVVzIIazAVccihtMahrHAyqWBBFrBmK1FdnzMtCn1GoL1gbjCCxxNKtrkZqFqqEWCuq4IuoeoWCFMHIo6FisTAqdFL9CauKb1gumIGp0lhwdJWKOppBHIAeIBAQpJbi4g3yPP126SBdDz2ukQsjLSu0r1M2h0o3nmZtVz+Yr27OzeUpEV46WyqccAPS+yqu2/o1wZ6J4Yr6VVZnn6RJIwM/wAjhqNehqDjWc9GSkfOfIW7te3qdI05lX8TQu0U7WiOJ04R9T9qp18XSc2/3GfoNbA4BWwraOTIMG5pGf5Nv7deUssVlVyWZ1jC1cyoKVUpc2gse90P0dP+lHDppZ0MCjeYaNmWKxbGkZflHDS5o1EcNVgdWVrwUsKrWLXbwtJVe58cu3Z6Mfw/4nDvyroXQ5gu4q3yUhWDd/gahrg8pK0G1maiMnTxg6sLLr5Wijnunkv4q/vKr1/tlfk6vPvOXTbYSk5BrBgZnkXOp8MCwcNupUYGr+pb9505ZprI2yo1Wm36FkVZtKzqKP4qoVZH0O6y9EefpopMiN3gGmHZyWJXF5H9OPiaiVk+p1Yotjgio5EpacPFs2rt8PL3GnHMnSvoGphZnmrcJmcCf+AGFd4yaiOHyH6cfzfsNRmsuYOrKGrb5XyLCuTVzsuGCNMoaXzajjmirH0zaqNvpf0o8vbrFqRlQQZ3kvrXoIrOuaZYetPc/U6xiq9SEjTLh1fqvOXdBqK59x9Vl1Roa/tdTvNP+onXgj6DZtts8tdISIpzGLJVY+6/UafMsSuHeYaVmjUZrFOqKdbNFRx2yo3i7N/sNRHFerc+rNxGx7Zae605y71+wdNR9JvhZrqePptGTKhkGb5J/mJdCwrhbKjAu/mfqzpyjk3VvpfU6Dj14+3dr+NFiOLcfW/gbiWJbWPuL1NsPqHgV/5fp+rPP9HTmNCDztiSiGrhp29GQYZpln+UcdsdSxWPrPBrmzow4dZ/qJfwo3Eceu/pXKv/AIjY52+BRoeO+tIqPq+lhpaf9CPL9PLrEzkEQQ1/ofowrEbyNIy/MZ09GaiVjbn6U3l3I6o5ddRfc8oRUrg3GFkuEI6RlTJRft8Wmsyj6L7N/wBpqf1Qcu2o3U+J5WzIE0BneTj7i9EUcF3g2+TNDxvlJjTngzpyzUdVRTWnL/CTojg3X1Vb/hNRK5yonWsYgde1qnJpI+le3J/4bperOHbpGmcGzJQERn+TfzV9CwZ7yfoaHlNwnbW0uljcSs+8rT3D5Xj9p0ZcOsoankbiKsmUWULGXXtvqxKj2vsjGut6HPpvl6lKEeR0BAMCOthpX9AsYdlDNRGJ5xP7qcfL9v8A8RqDy+tP9jSv87OsZcWTaNojiBZXFFR0aWFkajDq08mWj2Xsp/Nqzxojj26R6hHmbCAJ4gDnICOnhMAQ3v6LfOyEHNpZGhescQgAeQDngAkFOeYCAcgACAeQCAawAMgAAkBRxAcADyAI4hCgAYAkFNgJrgAkgiSXMBZMBsBADAXEBzyATYBmAZgH7gDMBvEBMAkAWIAmAAIAAccgAAkAAICnHIAAXUAfMIQB0AEAQAZAE8gGAIAzAAABACkAeAB6ACcADAJAYBGAUgAIAAASYAwE+YVZoyq/EirGRkgoAAHICAdWBibhRe3Rmh4f3nVreOeNax8RFjzkwzYakqLtJTdczUZrq0v1kzoxXRRxqs0iyuFyovUoyHIDKjs8Q2t7o25XRmtx9Cu/mZ5enUGQAMBAAGZvf1GQeI96T/cUb41OnI8u2dUCZUroSb0/iajDoidNI2yu2/09Co6EyspRgFCUkEkAZMDX9uuN5p9Wc+nXl7hqHB5a6EiAwyAYCAIAYWBkVhe7qt6enHXEvCs7wblWT5nasVsJmEMDp2mbM1Y6liZaZvn1O1s+pYMvYN20kdanTqTZllKqA1tvL01BzqrVmkZaeZfy73UXBOYO3KVdjxKwYGh4zJozWo78lKOSsPyidd1Vc64nTlVRtg10INXx6lMxVdbMtMLcV7dW8c8jpGarXU0i3RfzIlVupyp4nOqzvKYqr5SIrPWGZ0jKdHjiQbGzc6KfKUYqoeQ/SYisY6InR5Abe0c6KbzyOdVy+Uq/tr1JBl8Tqyt0HjHNko3s0kc6sYvkklrP0RqLXKozZ0rLU8Y/mf8AScqrp3D/ACrJZtMyrAWKO0Sr9DC0Eo3ljVPic6sef3iS1repuFR0VDNI3dn+hVnOjJ8so1/VF5ac2lHcjbNbu0n7XxOdRk+WqlrPqkxGnPoZ4G6N/RU6NZ/E50jB39Ete76m4qe0+peoqNLe6X5N4WaMLHm+2TpBobXS7018TFRk+a23deuENLP1LFjh0tvkiiW9232qN8WiIyK7i9LfK4NYrU8dd6tmrPgGa0arteHArK5KDQtpqVlSwsbPimn3KTnWndrUnSuuhJVcO3x0kuBoQ1XGrRvioKi7sd6PAgn41NarngmZo7dVqI4mFZ/k1Pblkagfj8X1LWa593Fde0Fiu3RTto2XJQSoz9tnhxcArq8ksaPpDEIntPmq10kK5NNxeOoK6PIv5qW6AW6UPb2TIObZfUkUG5n7z5sCzdKdCtgkS2q/LsuGYor2No1AUojWsnzCpbtdt11QE92opp/tIJ3c7dcpKJUx0muTIJabnSgCzTs3ScCDv8Z5S+zbtWqs3zBj03jPJf3qaskrdBieHdJGjTIaHqcy4ag7zkXGdCchV9DFaiyCNGihgAAAAAAApACAARkRswK28AINgRbwAXUCLcBEGpCkyoUAKACAIsCDqBF1Aj2ziBFphUXXiUR7JAkqYwAnUBRAEWoATQRC1QItNlC7AF2v4gN1AFQC2lJxCOjT0VYDproqMiaJfaS4BpL7SCP/1fswAAAAAAAAAAAAAAAAAAAAAAAAAAAAABDU+l+hEeN81Zw8cJIjzWq+PE6xHLuX+W55Hp5H0Pw9HTwukv5F+1nn+nlqM/yFlVuORzjNeU1/qfqbiMzfwtJvqvwOnI4trjq1jmmdrPxY9xX5YryR5arl8q47BEY98DSMnXeLZ35R6D27WNu3xbMdtNhPBnAYGtg36m0cG7eBvkcm3StqVn+JHe+B7iuCSWGCPJ0rl8m4pVZyIlY13idIjk0o+++h6YjvTjMqJRxZFOAJJJEFdrwaiIqG8AJNSscyCtwBG+KgCU5EBJMBqXTSgSIqepLNzk1Bm8TTwv8AWlbo1IsXXbs91TbrtolWeRx65a13LyuPzVT9MDl6ms/daq1LuyUSdeYlc7OzJJF0SpptszaL1RQZ1UGsCxUMyoksSYaHkRC7i4I2ZYiqzNohbIlqq3XmYaiv7YV1Ur2qCouoBPLEyOfXtNpRqCK5m2aa5hE0wJGVK8NFFLWJpEZjAoAHR4ksVcrIziqrNM0mpUTMUi1/Szm0UcQK2ywQSk1iamkoNIhkaRJJgQ1XLJqnpqUEK2CKHXLEgckAZrUVvOTDSOn9RqC+2COkZJMosRkR1LTgWIhXAINVwaggsMzVF1LTmc6FxM1VeouJi1VTUGdU+5L6jpO2bybWEnadMWI5YM1rOB4D2XELata5s53tZy577mcjhe3ScjTu1gcrXSRcQxXqPtIsR0NG+veeEmarv+yko48zLOszz9e3aWfVEjUeLbh4GlOuOJYPV+xdKfIVS/hb/A9H8Zr6MlLk8tZSSnAyMzf/AKjXI1FxxzFbejIR833c21rLk2dIqvFGhdtlL4nThK+re3Kx4zRSyxZj6eUaJxUruKWnkyDBt1NRKzfK2hVXrJqDOlPI6srE+HAIWnjqVXWA1Hv6rtrVcqpfsOHTRowinffot8QrGvmaRk+Wh3X9J05SuHTUM6srs4ggq0U+71bKse82SX9ro/0I4dtrjmhX+l+jKMKzZRweUf5aRqFrLR2jFFm2iiqsp/8AWQWPX+15W1u3n3nHpqNg5tAgy/Iv834I1Bw6jhSVlgWfdZ2bzZ0jNPM2ijVxk1B0+Ph69Usu+qM9NR7++ccjz1ooMiN/pbfBFVh3w9TSM/yWGmvU1GazFidWQ8XAHJVpqr44mxo+DSe50p5yZ6V7y9ps28zz1qEZEbZP0KrDvGJUcPko+11lGolZcYHVhDVUKeog4tWstvm0biHtUvuz1QvhX0zRXbpadeVUebp0S6GVBBneQcanwEVwW5mmWFqL5nHNnTlmqrY4PmbZceq5dq/zGork1qw2maiNz2kp3dF/MTrwR762bg8tdISIo9SUY25c3b4NliWuLduNKz6GkY/A6RHPbCyb5Gkcbh9s5KTURw3bn4s2jb9sVT3Wmkv846aj6RqfW/U8fTaMmVCIRl+Sj7vwNQrivl+4qMG/zM3yVya9ZVf6vwOjLi1Y+3av85Yjj3GNrM3EtPbOLJvmbjL6n4OvbsNJdWeb6OkdyOLYAhrP5LehFYpYyzPKZV5pv8DUWsjcRWs8ZNsOTXSnV6RibiVwayiyTz7UdIjnTbeBRoeMU6qNM6+r6bjTp/TU8ffl1iU8TkoAhuPos1yCsR5m4yzfK4ur6Fi1i7tzSqWbsjojl3GFtw7PHD95qM1na+LT6HSMqSjo26iyNRH0b2ao2F3/ADwcPo6RuHmrZkQmgM7yX6i9CjP1XFbejNDx3k/8i6nTlmpbhL7Wv0aRtGbuIfb/AEmojmzwZpEqSIO3bZs1Ej6V7dX/AJbpPrY4fR1jSg4KZFARneT+tf0iLWfZYP0k0y8ruP1tOM0/3s6xms68/a1lw70l8DQ4dXFp9INxFebxKLK5GozXXtW3eHyCPaex5VdWeCX7zn23y9Ujy10PAgRFR1cNO7/lCsNmojE86l3qf/pmojy+tb/R0XBXeJ1iVyJ/NJtlXIFlVgaZq7TlNGma7NB5irHsvZin7vSiOHbceoR52x0AAoYRDSebCob39B+qCOfSeBpF6cANMAAAokBsIWQUwAAAJAAAAAJjAAYDRAswDIoQDAQBkEAUAEgOQhAAAAAACgAAYAA54ARAbYCkAkAxAYCAAEwHGAAAAAAFMAAQAwhMAAMgCQDAAbAJAYC9AHIUIIOACAQDgAgAAABAAA2AAAAAAHQBWQVZorCDImwgCiAAAAGFCzCMbdYalvUujxPvfDdV60TK08wbQ03JUq/S/URqM11Vf56g6ML1jqYm2VlcLBF0ASIJ+hFdXjLdu70pyV1JK1H0Oyxx+J5enUSjIGAAAABm71/msivF+9afm6b/AJDpyV5RnZkll1COmjnTg3GHTVpaOHD/ANJWU9q/lg1ErpRplJkEkkRSxAbQGl4OzW60/wCoz06cveuG5WR5OnUjIYBKAQAQCCnhGIVie7E/saduprnyrK8EvnsueJ1rnW0kYQ0grp2uZmjrTRhtnecU7O7XBo1Bk+Oj7S6ODqzXWkZZOrkK1dsvy0YrS1ZkHmteqW9udItXdCsJZkR3+OfzNdDNad1uphYxfKprc0eWB05VTOJpmpKCI0vHPtUerMVXalxeSMtMPdJrWvPM3EqqDbKzTcWTeOJKN3Th0XI51qODyyfbX1EVm9WdGanVga+wf5XaYoe9pOk+cGY0xYOsSpVxgI2ti/yo5NnOijylfylHPEkaZB1ZW6LiyFG7V/Kmc6sZPlVGso5Fi1x1ZvGGl4368DNV266+S3oYajzq5HWJXRoOHLJRvUT7FPGDmMPert179WaiqdPPqbG5scdCeRzqM3y6/Nq+gjTk01jibZrc2S/JcYYmKyzPLr86VxX7ixty6KlyaG9tf0a8szDMYnkK9u4v1NRvT2rm0cJFRsa9V9u/9JhI8vWsM6RpqbGspmay4vM0bafHIkajh06Qaos3em7UthwIjyutWys3zK1i3R3VtJqyzIO6m5tqPBjWcdele0/MblZSdmFd3j99bSssciVXp9Pe03FLLKzUGcVz7Os0x/yuC0U775XR8mWDQ29FZpGajp09rXRv3p5mdVXqsDi8ml2VaLBHx2FvhiWsqd/K12yxp2bV/lOORKy4NvhddGVa6vIqaUt1xIQ/HubMVK5aYalvUq10+R/yN8CJFm2U6N/QiuTZv51wxwKqe+SruMOQRZrx/bL1kGJbLFWrwgUU7Nt6iXNgLWhbmy4TgBbvl81eqIDcfNpVfICxS9tD4MA0HOjbpiBLRf5VrcgJ6LnThZEwT0n8r54AbvgNzp6Nn9yyqubKzW/TcaetjpWVl0CH3sYunPMqJrKCNJVRlYtpiZrUWkaBQwAAAQAQAAAECbIIt4AVtgRbAiwFABCKE1IRFoBdrAUQAnWQIxiAmgI2oBF1CosojHIBOsvEA7QH2vggml2Ng0rUYVC1MAI9oB2phCdUAu0BKkgPskoddMC/T0eYR1adIAvSjAiwNIKIA//W+zAAAAAAAAAAAAAAAAAAAAAAAAAAAAAAFWu4o/QI8T5q81h4OWSI8/q5nWFcW/brpTzaR6ufCPpum/t+M0arjSi/YePvy2xN9fC1uhlh5fWf7TcGZ5K0aaXBs68xHNsKzr0XU73wPcRjHI8nTTP8tabVSySJEZepaFjgaiMfXzaO/I9P4NTtk/4mc+1abbVHHJnEee1VkbRwb/GqjgzpwKvH17teif8AEjtR7SZfwPL0OPyrwrXhwJBj2cM6wcu1/WdsOJ6Iy71zKiVXiRU+5LBkFd7u2CKiu/yqXBqIVcMUKq3ukgrsyBNANcwK7WxNSIj2viVBasFgj2lBBRJZdTNE05RMEb5lkDQFqUqJM6qa+RSQV21C4mjulFw1XIFlWA+BkUyURtqpYMuim+qhpil7qywSwM61Ilp7h6jS7SwsdFacSokgJ1AkgObUcMBVfdhxNSs1Z3QaQkwJJkA2MVFrACDRQigagCyjlGUQZoTozFire7CTmpZqSKrsjUKVTSG1gVCkqJKKqWKrmvbGTDS7SyngajNO8GkJEASgfIxW4ruZUtJQyylXWeB1jIqlBRLIghfEqFRgQcmoiPqaRKljn0q6qbyONrWIXM2iqykxa0o3de6qqsHMyZ1uO3S0k6ovuxeU9Tbp1tbkSfRfV5/W3t6Xjga9z1c+p5KtF86a6mb0uKl5bQeVofqZ9msWLzG3xbtj6DTHXtPJ13KddBS1xZDHfpbW+rjqEtGhoaCWC4GUF0Bi+5Zrso52QivFNYyzSpaecF5HsfYKb33/AFXiei+GH0GIbPLUNJ5mRk7606lnzZpdceq3Wlv6WRY+c62OpaOLzOsggqlF2jMnXkfWvCLs8doV4dpy+nll2vA5Kr18NKzXBEGFZGkZvlv8i9TUGdVrJcjoyupigh6PzatE+Ng1HvZwXojj0pmBzb9xoPm3gGmQzSMjyj7dRJ8jpylcdUdGFlv5QI6WNkl1FV7zbpLQ0v6EcOmlkGRDXw07RyCsN4mkcHlf00+pYMvGTtGE72w6lRRhOOfdP4Faj2PtlRs23xs2ce241jio/wAAMrfv81/A1EcOrhSz6GojAbbb6HSIbXM0OfXwbjLA1GXb4lL+4rHHUWBnpqPfX+pnnrSLMiGrhp2x4FGG2aRw+Tx016liVlVf4nZNNS7KAjjhLtjin+wurjW9vV/1WnyUk6V7e31PozzqJ5hUbvB+gGHZrgVHB5GVp4cywZqR0YV69oXxNQcWrZceZuMjaJ21I6otWPp1MNOi/lX7jy9OhmVNEGZ5D9T4CDgu4mTSMK2cdTpEqu6/FM0y47qf+3BqI5NVy7R/E0bG/wCz/wDd19R14WPd2zZ5K6FJAPEiMbcP536ssSuHeY6VvQ2MeMTcRRqw7L0f7TSOK9prp81JuI47ppJLgzQ3faind6b4yOvBK+h2wbPH06CTCjgUjM8hjqT0EK4br5X6GkYDtDwNwrm1VNqLm3J0YcWqvks/54RqI4tx9dlwNos2i77pPNlH1LxH+x0vRnn+jpHYcWgBXuX26V30IrFfOSxlm+U/yt9TUSsnXc154o6RNcOvj91+km4lcOs27KeFTaKVgyo0PGL81GmX1eqilVyqjx9+XaGclAFe5/St6BWPY1Bk+Wt81Vwgsiax9yvlpDx7jojk17L/AFCaxwNxmuDcwnVL+FHSMqMjSOjbvFMsH0j2ev8AQW/rOH0dI2lkeatGQGTAzPI4akdCjO1VNbejNI8f5R/R6nXllPX+jXVuZVZ26T7knyNys1ypSaROjhplHXt3jORpI+ne34/4bor1PN9HWNA4KADPAKzvJP50+gGfeYfozTLyutaNbSfJuTpBnany6Wty+5JuM1xaryNxFahZlRPTzLErr236iKj2/sb6NV9P3HLtuPTrI8zoMyAZBDV/Sv8A0yFYepkaiVi+aS+7Ky+0zUHl9SP7SifCzf4nWM1yJ4m0RWZUOrgsMdGnjZdDTLs0o+YI9l7Kz1Wv4EcO3Xl6c4NCOIUAEwTBHTeYFe+x0HylBHPo5GhcgiWQAAuIDgByFMBMAyCAACiQEA30AGuIAgCeACniAwAAkBAAQwEgpwEIAAH+wAAXGAJNkUioQU5wAIkAkII4gKQCAABAMAgAkAkAYCAYBIA2FCAEA2wFkAYBCyAAAAjEAAADqAAEgADgAAQBPEAAAHICChYqAghgEgMBYIBMBoKTAnoPAgtggAEAIBgKYYBVvJEVkbr9S3qVHiffH+6o+emv2GpGo8vJtEpxKidZ7kbjFddP1qr/AKZG2V8NamOZYytX1SaRcsgJcCCeDWJFXbS0a+m/56/vFaj6PZy2zzdOkBzUAAAUDIM/ffqP4EV4z3soejZcav8Aeb5V5B9TtGDRUX6f0QbjC/T/AEmaRZtXgVmuqpplNIBqxlYHzAE4A0PDT/d0/qRnp15fQLYN9DydNwjKhAEAEAD5kAFSzCsb3VX/AElbcVYvKsbwrSu8cYO1ZrbSgwwaTCujZv5jNHXZyZacXll3bS69GWKxPFt/asnzX7TrrNdqMoMmBq7N/lpGKq0ivO7uVvr45rI6QqzjJWTQHd45/MzNGi8DnWoxvNYa2kzfKufNm2akiI0PG8VwZKsaFpOTTD3q/Ps8phnTlKpWBtlZTFgbulHYoOVaji8mvy56kiszI6xlKrxxA19hP2vRnOqlu8dO3oSKxDpGadSja2L/AC/iYor8kp0X0aMxWOmzpBZptr14BG7pPu06xwRirGX5dRdPoixa4UdGGh47HURiq0dZN1tHJmGo841zOkSrtHDEUb+kn9mrecHOoxPIp/ftOeEG42ppizTNbnjv0X6nOjP8svnr6CNOCqlwbSt3YfptdcDnUxn+YX5tWl/lLGnFop93Q2je2KT0lJissfydf9QyxpXt+D5GqN7Vr8jS4o5o8tCmHmdI01PG17m0+Rmo5/M0VftxniiRXBpJyVHXqaU1xygDzD2k2crLANI6+ySpKzkgz7attC/oFaO3361Emq4+pWcdfdxeBpE9O0vmUdujuHTPIDb8ZvKWX220pZLA/LwqVfJskHbsdZWVdSuazFGk79zlZHNpya/yuAjk8ljor1NRENg0rlqVDyWGsvQRXTssa25QKjP0vls1yYWuzyP6NX1CQtg4tIo57RXVsubYHTv4WlV9UkCLNgu6lq9ICuLbfqKrykKu36ffV80ET1V/pX0ANg8+qFRXt/l1vSwC3S7de3MKt3uC030IDVX+nT6gS0vm29ozQBtnOlZPMB7bHTumBPbW+Wy6AS0Wvm6EFul9LZRteA1H9ztnArFegyCBlEqWgirJM43qVNWMzOLq+tpMtGFMoJIAAAAAAIEQRYEWAmgEAmihNAIBQEKAFABEgN1Ai6YYAR7XkFJ1eQEHXkBHtAFXiBF0ATqVlPs4IBqkBUbVBqt16BUOznkEJpgHYA1pBEvtRkMEq6OJROujBRbWvQCyqSMhWtBcEHd5FwPvcDB//9f7MAAAAAAAAAAAAAAAAAAAAAAAAAAAAAAcXkdXs03DjmGa8V5e6bS5FiMW7xk3Bybx9yrRcbo9c8D6fva/Z22lp8o/Yjw9eW3nfJuKX5Bh5rViDQyvIuapSdeRHxFU91RM69VHtKx9KxxPL00zPKOdVrlgIjL1fpg1Bk35P8T08j1viG1tKJM4djr1nGk7cTkPP6uR0jLh3rb7UngdOVPxFVbe0Tyk3R6+uOPU81Vw+UfzJLlIiMi3y4nWDl2q+drjJ6IzXdOEMIsUfECGva1VNGBm3172fzBcUvUbzxC469rqrtdeKNRK6aWgIk8TILPDEortZJYFxCgqLK1kii1MBBDtxNITqNUoCJ1cYEEbYvqUSoscSUWpLgZVDVtHHAsRxam6h4KSrIt09wrqYLEqSu5Ki6qZlTs4UGVc13hAVzXQEMSApoWbbeCNSLq+lYN4zq5MYhyBKpFS7lxIOfVcvAlHP39rJ7GL6aldTJ5Gp0mJqeRvUwQxqFMZlDnAghMAI0pPoBOmCIhMokmSgteUZxUtO8rEliizjESCNHxRRKzwJAkaFepZVUcSWmOe1sTDTo0ngbjFTs5NISzIosiUJGKqFsX0MtCin5hEW4s6xDg0CSCGoxqYj9xVUMmrit3RL2mIPUgxfo1OXPqbqyZzvbc5U/3lqYptfEx7NYT81en1Q+U5k1MSr53Ss4skvRkMXrf6W8tSuk31lGVa+ilC5maiV18llxgivKbms3b48S6uMnyX0wspBjKYU03wLB7j2TsqX22pqtJ27oNWMvSU2cYrIwixbfsU5oI4bTxKRie6E3tVVZySK8c6NZm8XSpX8Swe29gaa/utSyWVDvfDL3cHkoawIYyN7jq2RVcW5b+1aMcGEfPNarVnOcnaQ0adeMYGsR06dO1ZYm+TX1bxuGy0Fw7EcforpOSKty/yrroFYdjSMvy7U1XJGoODt5Z4HVldXLqgHtazr0a5hXvrcPQ4VQZVy+SfbpL+oDIsaGN5b9aOiNclc6S4YnVhNz6ICGhhdRyf7Qr6BoqNLTXKlUcOmokYFeu407FViN4GmWb5dxWvqahWdXM6MneuBUVVpFofFl1Xs/blY2NXx7mce2o0jmp55BWRvXOrYsSuLWjtt6MowI7bR1g7RmppwnJWXNq42fKUag7/ABCX9zTn3ozfDT3l0+548Tz1qIxJkV6/6dvQKxGbZZ3lcaVrkahWbVHVgsU8CjmwXanwo/3/AChWz7YU7vS9HJnoj2bxbOGtEQR1MKP0YisS6NJjP8k/kgsGarHWMVXrZY8yji1Zdnhh3HSMp7HHVrZfxFqx9Nj5a/0o8fXl0gZFMgy/Ifq/BFhXDd/K+ixKjCak6xKrs4j1Ky4njZRxt/8AwnSMuPUef9U/iaivS+zq927qvUnSx7ex466EA1nh8CDE14dn6ssK4d7ho2XQ0yx8TrGVOv8AVjyZqI4Xb6ZXB4m0ceo/3so9D7RX+ro+Ek6I+g2wbPHXVEyBlWMvyH6kPoItcOo2k/Q0wwrOMeJ0jNrl1nFtPHizcHHqqa4fxGoji3C+a05ybgs2VfzEkVH1PxOGy0vRnm+nl0jsOKlPAgr3H6dm8uIaYt5RuM1l+UcOq9SxKytfJPmzrIy4NRz92MpRuI49dvuX9JpHPJRq+Ir+bXkmUj6svpo3/DX9x4+3WEcwegFW5/Tf4BWPfizUGT5b6qvoajNY25cdn9aOjLl3OP3787SzUWuLXUWU59p1jDnbKjq0MWuRYPpHtHDx9v6zh9HSNjqeZs0RAwM3ySnVh8EVaztWFV9EzbLxvlM6TzOsRPXULX49t8PiVGfun8y59qNQciqzSLdOE/iajNdW3UzJR9O8Co8dor1/eeb6Okd6RwaNAGTAzvJ4XSXIiuDUxraOTNo8nr1nW0nwZ15ZrO1Kt6Gq1kr/AOJuVHHrKWvQ2itBE9PFYFSuzQ+rrBUe29jtvT1X0Ry7dI9OjytgAAhrfpX9CLGI2aRh+cXzyuGmag8zqr/Rac4fO/3HRHHkzolV4hFlVKNJXRp4NGozXVpZWkI9n7LTVtWf4EcO3Xl6dYnnaABiVQwIafEIhvf0X6og59HI0LkEPIByAAMKFyAADIBBAAACchTAQDAUAMBcQhhSAYAApAGEAAsAAAeQAgD1yAAEAwpMBhBi8QpNhAAMB5AIAAADMAaAAEA1kAAJoAAeWAU8gEANBC6AEgMBAGXxAJAAABAOAGAYAKeYAAQAAEQANgADgBZgMBTIAA0Am4CkwJ6PEguhEEQABSAwAB1zRBj7v9S0czUHi/e1J1tJ/wAmZqNR5PoaRPuxKiyr+ZGozXYsNWrOjC5v82eZWatSxNIuqgJkA2BZt3+ZX+pfvJWo+l3c2/A83TqIOaiJACgAUCjg8hjd+hFeO961fbo9EzfKvHQdYwEVF9FNHJuMOjTf5LjqjSJ7ZYFSuyqhFYNJjQwH6kUwrt8W43OnGD7kY6b5fQr/AFHl6dSjgZDYCQUSRAwDqF05Csr3NXu2S/qLFYPhv1X1R2rNbhhlKAL9q4sSq7YhwYI5PKY7TU6KRGmB4zHSnmdWa7VjijLJrMqtTZ46eBiq6HkZaec8gv8AXd3JL8TpFqxY5mnMAdvjmlczRpWxyObTI80vn036m4rmS4m2AQaHjHFzNWNFvE5tMXyE/fc8jcSubidGVlFDJqt3bqdOvoc6sc3k0/tejUEislo6spVA1vHYUZiqv1satmYPPnWIlXMDY8cvka6mKDyT/IcczDTF+B1jKzTeKA3dv+mupijN8skr1a4qBK1WedWXd4/9SvqZo1tRSnXoc2o83bBv1OkKs08xRvbf9Gvoc6jH8ml96c5Um4rl08zdRueOc0tyk5Ujj8y5dfiI0z9PPE6I3PHP8uzOdRw+ar81LLGU5HLUcFLQzaN7Y/pJ+pioy/LVjcR0Eaxz6CxjgbqPQPGq/p/wOY8u0+5vk2dIrU8a5vhxTM9Ml5unyK3J4GY0ytNfNBujveknpprisTKMS+ku5zhiVpL7KtSAjzvltB0u8ICqdlWyaeQGx2WShhkVq6uTUo6ldRmUWaO6+z8yfqVHZqeV/uNNaWMJzIGv4zU7tPt5Mx002dBzCZzor3SeLaEWuPfVnbT1NRlR49/mKvM1RLyqjVXDAkF3j3hb0FRwZarr1C127xTt03wZEivx7i65GqVVqzXWt6iDp3inb1fUhD8c3j6QKa5K/JqWXKwV0+Uq/ktIVJpW2tuikIr8a/mS5oVEI7dZpcwqe/S+96pAS3mOnp3AbTttuqyIHtMdHUXRFQtl8ytVZRiBLZNxdcWiKey/zL8QiW2tLsuaCrdJtppEHXsN5baN300m1zNalj0HjfK23ny6qU8ILjFd8gOYCp9xBJNcSWNRZS5nGtSteSYunTU4CwWpyZUwoAAAAIEAQQJqMgIMBRIA0URCFEgAUmgCAGkA+0AdUBF1KI9qzAj2AJ0SAXaAnVMCPZxSCYnEBUWglQakIi0F0nUGkquRiGqFwPtXAsiamlw4Fw1NJZkw0MpppxmQ0O8rAYuq8WVNEFDlgf/Q+zAAAAAAAAAAAAAAAAAAAAAAAAAAAAAAGZ5XGsBmvF+VtNlGDg1EZF3idIOd17txo052SX4np/g+n+Wv2101xg8FaeY8lZ/btOQjLzmpnB0GV5Bw1U68xHR4Cvdu6qMjfXhY9bR/MeaqyPIW/Ms88REZuu5q+hqIydVt+h6uR7LYVS0KKOB5+1W7y3boP1OUGFqNYo6MszfN9yXSTpya6fC1b3VWa6V6yv1erPNVZnk2/uxyRYjJ1MJO/KKdpDb5naI7K4hE04IIbjGsIK4bqWBT2BdW6SiUuJYldVHhJpFic5EwLUcIsRU7SzQlVSQdFawpMiu2vp1zYVHuTyxLEDxKABYBELYlE6YGaL6Z4Eacu8tGAHBauEmli3b/AC+jLqV0VclrK+jMLEtTLAg575YlkKotWTWJpqkExTyNRDUlROqCniiBpkA3IFV8TNi65716GLFc2ouRhpWtzq0cK1kXVK3kNxVx3W9DXsmK9Tzutov5krLjwNypY19PXrr0rqVUJo2xYlPArIAG8ICwaVuBSpNYhDVQCywAh3Q8A0LWdhgdJYE2yB1zFHFuNTut6HOtSKXbEi13aSih0jFODTIRFNyYoWRlUbYIxWhpxkNMSd61zaN+yYhbdVRPdccmr5OybVVBi9tSObU32pZt9+L5GL01h6O7s3F2miexi77zf0snsY5rbu0tMzq45L7qc1EcSarh324s6uMmJUZ/3btzZyaFuhPeuQg9P7d0nZXb4NFsR6TT0u1Sc6h6um/t2fQg8zutJuXyzK0xPL0Soo6yRWJkBKmZ05K+keyNOPH2tzub6YekVFBxRHWrGnZ9AMrUzxKjD9yqdKiXG2IjTzX2lbCDqB7WXKLB7H2Do9mrq2t/DBeqj2SPOJJYkVibp92pZ9SlcO+cbbUf8rESPEX0EsTvBbo7dtTGBpF1tNQ+ZuI+m7L/AGuiv5EcO1X5HNVG8/Rt6EGKyoyvLr56xwUG+SuFW5nVlam+AFuwXdudOvNi1Xu7KHBxqkjKuTyb/LS6kVlWNIx/KNfffWP3G+SubTRthNxGIC26TunPJftLVfQI7UlySPP00DKqt040bNlGLY0yzPMWUVxyNQZ0YwjqiWovlzAro5slzkD2nt//APT9Pq2zl15VowuBzULmKrH3v6111NRmuPXaWnb0ZRgzD+J0jNSZpHNfFz1RRo+Cr3brTT/+oOlj3Nn8z9TzVspgyYq3WGlZdCqxrYs0yzfKZJepqDNVYZ1YKzgo57Wh/wDVKa2va9Z3lJgz0sex4s8zYghivXw07dUWDFs0aRn+SeCjiWDOSOkZU6qyXCTUSuO7TUWWKszoys2MvVr/AFC+Fj6bGC/pX7jy9OkCwMKTAzPIY6r5FhXDf6WnyKjBR1jOq9TFpdTaOFt4c1aTURy6inHhJqI9P7Mx3a6Jk78NR7U8ddBEAIysYmrm/U1Eri336TXU1GWRaeB1iOfWcuOjLEcVu51pHKxuMuOyyTND0vtBTuqNZSZ6WPe2juZ5K6EZC/wCxl79r7j9EWFcOthS3pJpGDc68udc+pPfp+rNrHDZpUX9b/AsK4txjZ+puMrdk/zJ/wCmBofVfGYbLS61PN9PLpHSnzPOpwBTuX+XZcw0xrqcjUSxmeU+qvoXlmsjcLBf1HZhw6uH3Esm/wDE3Bx7hJWUckaFHbGZUanisdVLnBamvqzwVV/Kv3Hk7dYTOShuEBVuv0regVjvkaiMnysK1eicmolZGvg9N/zI6Rlx6+WulwsaHDrOWn0R0iKe00jq22aTCPo/tRf6B/1s4fR05bGR52jRAAjN8j+rjyK0z9VRp3tyqzTLx3kXN9PpB15Zpazf29WP40jaODd/qJ/yo1EUdzKiVEUrr284moy+m+C//TtH4nn+jrGgedowEwM7yP6iXQgz72+Wz5Jmh5XVla+kuWR0iM7UcaGqq8dRfsOkSuHVctRyOjCroUWVSkqV27fG/wAAj2/sj9PWfoce249NPE8zoAD1Ahr/AKVvQisOynI3EYnm1+bHD7b/APEWDy+q52tOXcdYzXLV/NibEQhrEqOnRxtWTSV1U4rgGY9l7Kw+7z7Ece3Xl6hHnaCxAEAYTJRHTxl9SCvfKdBxzQHNpZGkXpANMB5AAAmASABQA0ApkAkIApgAAwCQFIAghhRICAYAAmEABIAAAACTYAAMAAJChsBgAQgBgDYAgAAAIAeACYAAoAGA0AwpSATzAAAIQD6AIAAcgEgKZAJAAAAkATAGAIAAJjAAAIAMABgADbAU8AGAAJsBPIKnoZMyLQEAMAAUAMAyAyd7Fda0Fg8Z73XzaL50f7ytR5PLM2lHUqLapJprgajNdTlalToxXRZ/mSVlZVxYovWQRJMBvBSBZoL8yn9S/eSrK+lJzFuaTPL07Q4MKcALMBgJgZ/kfrz4CK8f70X5WjZ9fibiPHNY9DqhYqSi7SXyNcTUYdO3a+0+JuMrNssCs11V6hlYsAFmFSWOCAMswrq8e41qf1Iz03y+ivBy8ZPJ06EmZUAEMoCAICcQqUBWX7kTeyhfxIsV5/w360cYOtZ6blcMzDKQF22fz9ArteJlXN5BTt9Rce0kV5zxdp02uEnZK74MspQBpbBxpwZqx1P9xzaee8qo33rU6xTwWBpzOQOzx7i+JmjTzZzrTK84sNN9SxpxnRimgjv8f9aM1WizCsfyK7dWOaNQc3Q6Mp0faSq3NtjpVfQ51pR5FP7Ljg0SDIzzOrKRUjU8a57k+RirXTqVmlvRmVYDzg3CnXMqNjxz+VmKJb7HSt0RmKw3h8TpEqemsS0bu2/Sr+050Z/lsqtc2I0z0joy69i/n5rAzVbOopTjMwseb1VN7RgpOkKlpYMUjf2s229X8DnRleVw1solGuSuKjhm0bni38lvVGKOfzShU/aZjTMWcnRGz4vKy9DFRy+YyoxyrOosToN3xr/La5HOoz/Lr81Pj2iNOTQz9TVR6DTx00+hhHm9asal69TpFaHi1F0zNKt81WdFPlaTMVj6ONjpRsbfb92muRzowNfSdbtLmbgu0NPuTQqMbz22TtVr0CuPabaLSRVnlO6ujKcRhgBl7TUafzNteoGhRuEWVHRS3M0iVdTteHA0PQeI3EPPMzUek03DOValT3sVq3wgkWuTdKdpKyNRlx7N/OmaqrvM4WoyRIn4zFvkxUcWqo1rPm2VXfucdrPRGUjl2L+ZM1Vo3cV3Fkwjo3GO1XMiRHxjx+AquZ4atp5hXT5JfJpt5gS0X3aN+EIVlV423zJrgKtLVw136gT8gvzU1m0FS3S/0tHGTSAdH3ba7XDIgNg507roVC2WbrxYD2UO7XqQS2TjUa9cAo27S1I+BRbtrT3ERPQssZ5EVqeF3Gno2VtW3asczWs2PR6e40txL0rTGYZTNAkCStwIpq0GVlTeoiY1p0TbIq/vjAysp1vJGtTIAoAAAACBEEWkAmiiMgRKABSBGS4mpIgfQKckBMARbAiXA8wCAIsCMARzCaAaTAjBUJIqacA1GC4mn2ouGhKMhialEgKYyGBTyxLho7uIxNLuwGGiS4aGxho7hhr/0fswAAAAAAAAAAAAAAAAAAAAAAAAAAAAABj+Yty6BmvGeVcXjisTUZZVk8mdeVPZaf3vJbbSzfcn8F8x6b4I+h+Zq3q1jLtPn1uvL+Tc6b9Sxhg60JybRkeSt+Yo5HbhK7/blP8AUO3JGuyPU6ecnmrbF3lpu2ixis3ctrTbN8ms1OY9Ud1j2u3UUquSR5uqpb5xpMzFYOqoZplnb1/mL0R35R2+3Ku25bfBOGXtXqKHlrTJ8lb81uehYyzNV/Kd+ainaOJPQldtURE5/Agr1nyIOWyKK3WCCyiWZqItqaE1DIK9xqKqRqCGj8wo6KIxQtfUhKtcyDhtXNcwq/SZqIvmSoQEW8SiKKLKGRYtSCDn1W7ORYuue/IijSzNQroSXxKytqQF3Ckiq3DKimzxNxAA2mAJwpYMQ+/Nu1E1pfmghTACbwAjmTBXarJYK/7eV0M+rWhbPTmYknqalrbDQ1FinPqMNZ258FTVXyXat1RqRddmx0LbbTrp2ctYHRmupBgwI3cepm1qIaV0rQySrXVBtksgFZlWK2DCZROiIiTfMyKdbV7FhmS1XBfUdmY10iNW2IVqaf0o251JqS6mH2Q8WkZtXFV9alXDsjnelxKt6W+myfxJ7LhXwkzasc932psxa1ilN2SeZnRCzeLl9BqsTd+SrS7raZXxGq5H5i+PalPMg6fG6+tvdXslRGIVurx6cd2PqZ0XV2KSywJoytfa/NaBozN7TtpL5wUZ7c5GkdO3VXijXPke09o6Tto3u1jP7DXTL0VdFLE4CO6pGleORFeb16TJVef9w17K0c4y5XQDz7xKHRSb4H1P2fppeMTWdrSb7ZbiqcdRDcVjSb+AGNqcSjE9xylppepYrErV2eJ1iOmmmoixqQ16n2Xp46luSgdI9PxPKHjwCsTX+tznJVcW+f5F0uKwLEeV+380neJYuppviVE1oT8xdV9F26VdHTSy7EcexY4OaqN640WyDFsaRj+WcaiXFV/ezpyOSqTg6MrVkDXT4lTvNJrmSrHt7R3M41oiDj8o8KrgSDLZpGJ5BzrW5YG4lU6b4nRnE7ZEWDZ1nUrHNfvLVfQLZ/BHCqRlVG7/AErPiFYz6GmWX5WJXoag4YjE6oV3gER0nFk31A9v4VRsNLhmcumnbJhTq8fQgxN051LerNRK5Ny/y7ehRht8DrGacuCo57N9zXU0NX2+k93pxzZnoj2rcts81dCkhqndfo29Cqxr5mmWb5PKrNQcCS44nViqtXrwRUUVcvHOCjc9q47tTwqZ6WPX54nmdEpIqrcL8u3oUYtjTLN8k/pRqI4JaNor1XLU8WaiOGyl8/mZ0R0+NX51f6yVX0h8PRHl6agkypMDK37/ADWWLXFrfRb0KjCzZ1jFqF01+Jojivil/UyxK49TBL1Z0R6n2Uv9RPqZ7WPZHkrqYoTwMrGJqY3fqyxK4t/+k+RuJWQdYy5teFZ/0mozXG7N9q4pG4jj1FgmuJR6f2ZR/wBzWerM9LHuXmeSugMgccQsZe//AFWvT9pYtcOv+nb0Zplg2xZ15Yrm1LRej9TQ4Xjp1Uf5mjcHHq/U7PmVHRslF01wND6psFG00V/KjzfTy3F+ZxUQQVbpRp29A0xrJxBYlZfk386WWB0jNZeu0o4/MmdGXBrtdut2/wAVY/7xYOTcqLtPkjpEc5qMtPxD/OqubRc/Ej6tbhPJfuPF27QI5qE8AKd1+lb4BWPY1EZPlfrrji0aiVjbjOi4dx1Zcutbtpq3/mQg49dRaJxSR0iOfLMsR17Zp2xNMvpHtV/+XTl+Yzh26xrzicGgyKJjEgzPIYar9EVXDrfRZ8IZpHjPI/Xp9Yj8TtyxUdy39rU/msjWMuTdw7qP4Uag5YhlRbRPiVK6dvxNJH1Dwijx+l8TzfR2jtOCiAADN8n+qlyQGfqOK2fKrZoeYs1/daLeUM3Bl6uOhfn9xHSMOPWwsuqOiITARKmOZUrs2+FpKj2/sdzp63wRy7bj0yPM6AgCCG4/SvH8IVh2wwNIxPNuNRv/AO2ag8zqx/a6a4S4+H0naMuNZmkReLkolWoSurSzSNI6KJ/MVl7P2Xh91L+Cpw7dY9PB52gAADxAjp8fUFQ3n6L9UFc2lkaiVcngETy9QABMBAOOIBLAbQUAIIAB8gCQGFEAAAAoxCAAAXUBxxChACyAGASEACAAD0AAGwABNAGQDAAEANAPAAzxAQBmAIAAJkAAQDAABgABH4EAihNgHUByALkAgBcgDiAAADAQAAACAIYBIDbAWYDgBAHQBrqArAHUAgAjiAeoUsgJ6KzMi0BAAAAAGAAwMvf/AKtiq8b73X6NujLB486BxCCJqHBqM12X+XUr8DpGK6dTDUUGmVqxuUXSTESWOAAyiSUQ+UGasfS64Uov5V+483btIksTmoaQDAMwEBw+Q+pen+IV5H3nX/Tadnws0jcR4mycwmdUEFF+l9LNRhft3+W0ajOLNu4ZpHZVBlKAGAZAPADo2b7dar6mOnTl9GtbL0R5unSDjJhTAOOJQoCh4EQYkEgrg8+k9jeeaLGnlvEP87q0dWa9DkzDJgW6H1IlV38DFVVvMdC/JosV5bxThNHZmtFGUMDR2GFTFHXGcmWmD5lf6ui/lUm40iszbFCxIjr2DS1FJKNV82c60zPOfp6b/mNctOGINsU11CO3YOLkqtOy4HNpleS/WXoaiVxnRlKj4EVubPHRRzqxXv1OjYkVjHWMmsCo0/GL6v3GarttHa5OSx5+/F9TrylKmfU1Rr+LxRzov3kvRuuSkw1GAztGalRTxA3dk/ye3qYo5fMputXwkkaZXHA6MurZuLpkqtu6xiDmPO636tp5nSCOnmaG/snOgkcqM7y6i9ZzgRa4K5nRG14h4WRzor8wp0qv+YkaZGnnB0Gz4rOyeUGawq81WaUfVkjUZVMzojb8Xaa29DFZcnmVFqPmoEbjg0VGDNUr0W2x0qtmKked3de3Wun/ABG407PG/qVfX95msuvzFU9BvkzMWMTTWJ0VvbFzpKcp/Yc6jz+8oqa945ybirdrXP0FSuHzOhLo68mRXHt9HJ/gFQ8zpJbbuthFkTR5qspxUqtfbt9inE1GVyT4GkXadMMiju2ur9tkHrNhuFq1VuPE5dC3yGslRU42/cSRVd137Syc9PgVHBtbNXS5tGkrr8v9NX1ghEfGuL80KObcrt3Fk+ZYO2y7ts/SCI5NjCaXUtWp75Rry8mpIRfaXtG2gK/HYXVV1BVOvC17oFXb9zpUf4lE9mu7TtV/wkFHjnGopyKo3K7dezfOSC7yNfobzgINXHaLo0FPbJvQuv5ZIF46GrL+VlBsU/vOuGPEJh7eqWs1xxIDav8APa5sKNF9uu/XH4hKs2361k8FigJbd425kqrdNzKERt+39RuzTyNsVvJjEgzKoIDLEByRVlbPIzWosdoRlrRS0Cmru8zjaUpkDLoAAUBAARYEGwIPmUKZLiaTsMTUG8TWBTIRKtuZBLuJi6fdIwEkxdRs+RcTUUyiaRlYJBqLZcNRxGIUouBMYai2XEtBcTSkYmoyjWJpSMTTkYGhhpuwxdR7gCz4FxEcSoJAEFJhDkD/0vswAAAAAAAAAAAAAAAAAAAAAAAAAAAACYGH5i0tvrAZrx/kb9+o2aiM2zWZ15HZ7Zr93zOi3/lTj8Dv3f8AxWPe+UxthjFTwrXkfMP5YnNljDA1cWbZY3kMNbojvwVr+11N7W51ZO2o9Jpy8TztMHdP5nyk1GKzt1b5GuB0g4dL66xxsjtfCvb6bwT6I8vTSjybX26vqSJWLq5mkZe7f5jZ34Gp7Yq++7XAn0HpE1GB5lYu+x1LepqDP11FGzrwyo2kpOc2euMuyrJRYnOBkQ1liuaAotUqI9sjBLt7Sh1KiaYFWsu54lgnSqIiZlVV/mbgrSp1nEYJ0UFiVamVA2gIWZYEpAmnGJA05xIK7Ytgit8jLR1XaaiJLA0ixMgbs4xIK7WNSIqzNYiVaySqlb5UZ0cmpqtvtmA3IjpL554CJXdRYehURmWUJwBFMCSGARMAiYLHDRBS6o3ApCCrCJNgV2sc7W4rdu1zxM6rs07q1VzNxmpWRqCu2RoRxyKEuoFiwMohq27TFpI5NS3ccrXTFVqmdVDCjwGq7FvtPBJqUjXumK7bxxg18DN7Mcm43Da+YxelxyPWSyagmrihb3SUzZf4k1cd+jvHZRRMaYvq9TUUW44GdF9tJ1WOA1MUPOOBFeQ37nWv6squZPiIj1nsjQ+5r3u8u39huz8R7FbVR0OK6L7aqq3yRB5zcaKl8jSsfzOmq6SjBzD+JUYv055FHTt6ZfwnXiI+gez6NbJ2eTt+4vbOt5VPOqne1jRt6Aed1FwCvO+5qytNrisfxKrzroUWaWk7ZI6cxK+qe1tLs8dTriXtlsKpxFe7w0WFYl1Jpli+eXc6LkiyKylWPQ64jo01gVHqfZ9IrqNoz1WnoUcA1ngQYWr9T9Sxa49/aNK3/TE0PP8ATA6xKnSCsrtOmKb6Gle901GnT+lHHpUpOY59+/ynykKx7PGDTLG8t82v8EjfKVyqDoia6gru8HVveVF8LHtL4WZwrREo4fKRNESKz2jSMHew9a3qdOWapozbKd3Cw+JFiexqrala/wA1Z+Jar3+r9X4HCtIQZFG+X5L9QrIs+BplleUc3r6GoOBJNydGT1ElCgohSMH6ge78XWNlo+hx6n63HSZDWeJBibhzqW9WbiVxbtfk2YRiY58TrGankaRzWTbnqUa/tlTu6fEz01I9lzPNWwRFG8/RsitMe0pmmWX5NQ6roa5SuJYHVlXrOE/QsHLHFY/KaR6P2pVPdzwVTn0serjizztjqQVbj9K3oWKxrSzQy/JNppcDUZcXcbZU63+VxOJpXNPbH9RqIv8AEVT3FJ/iHRH0i2f7zzVsoMhNzgFZe8j71vgWDh1vot1TNIwpOkc6rt9SRocT4TzZuDksoZtHq/ZS/Px5M59rHsEeV1NYAJkGJdw36liOLf8A6T9V/wCI0Mezzg6xhza8PDjBqI5kmrVbj6LfuNDis8vQ1Eeq9mL/AFNU+pOlj2p466HBkGBVZO+/VYg4dw/y7NcmVGDZ/jB2jFc+qk9SlHg7Js0OG9m9OnN2b/A1BxajcuXxNI6diu66rwNQfVdl/ttKf4UeX6eW4uOSiSCnd4aVmg0x7PA1GayvJ/UlGJuJWXrJN09TpjLg3GNNWP41+xlHLvLJ6tnXFNJfgbiVzVNM1reG/Vr6o1Unl9VulPwX7jxdu0Rk5qJAp3bjRt8P3hWRZs1EZHlcNWq4dprlKytVTbSqs3aDqy4dSq7NZ8rwWDj1Y7vgdGVCRR17WO9IqPpPtlx49L+dnDt0jVRwbMAIMvf4aj9EIVn67/Lt/SzSPHeQU62kll3J/tO0Zp7lqulqN8LpFRxbtdtl/Sv2m4lcqcGkToio7Ntk2CPp/hsNhorozz/R1jsk4KcgJsKzvJN/dXoEZ+qpq/Rmh5bUm2vp4YpM6RGbqW/Jv/8AkZuM1xarXd8DcRWsSosp0LErs27+ZzyKj3Hslfk6r9Dl26cvSnlrYWIBgQQ1/wBK/oFYduRpGH5x9uq4/wDpfvNQrzWsv9NSvFW/YdYw5LV+Zo2ITBUSRR0aOFkys11ab+plR7P2XL+6/wCRHDt0j0yZ52zAACQI6fFAV779Fvqgrn0VhiaRcugRKZxAABdQptAAEUESCgBBBkAYgEAAU44gCwAQQpAEABTzAGAZgABIQgABgKZAAGAdAAAATyAAABgIBuQpBDAAFABmAAEgCYAwCAAAAEAYBRIQpAAAAzAGAMA6gNsBJMAYAwGgEAADAAABvoAl6gPJgKAAAfQAQB0AAqLAs0XmQWkAwF0AGALkAYAKAM3yFX95suq8d73U00Lc+5fgVXj2zcQk4KiaUliV12t81X6HWOddGo/nRplc2++HyKi1YoIkgJASTwZmtcvpWm+7TpbnSv7jzdO8TyOYYAAMBQBw+QUuvoFeW94VT2mm+ViweEtg8DuyCjo0Y7WajFX7WHp2XUqVPQza4Gow7a4FQ1jkBJNpgDATYF22bWpWOZK3y+jpylHJHl6dYkc1DkBpgIA4AEkEkFcXm0rbLUXQTyryXi3+emjuV6NqHiYYNMirdJ/MjNHejKq9fHSv6MsV5Pxbi1q8TszWnjkZQIDS8fkYqx1vHDmYVheew3On6HWKhmaZoCOrZuNRTkZqth5nIZnm1OjL5o1FZ9XgvQ6RKYR2bC35iJRqnJqMryi+er6GotcMnVhOrINrYY6M9THSwbyPtWMqw1J1jJwUafjXFnHExR33U4HNp5/USV36s68lRpmaRreMeNvQxR07lfl29MTm1GA0dYlSo8YKjc2H6UcmzFHN5Wv5S5yZjTIWGDzOrLp2j+dciVW9aW0c1ee3WGpb1OkSq9PPAtI3tjjo+jOVHF5dY0fqWKzauDoNfxNnLSygxUS8tX8lepFYqUvCDoNfxL+Z1fFGKg8wvyV0ZmKx08TqNrxP+b9his1z+aUVpblIixnaOZuq9Ds8dGq4Sc6jA31I17I1GnT4635lUKjQ8ql9lpmYR5/TlNHQb3jUnpN8Z/YYqMbyFEtzdcUyxpPZ0m0PiKlU+U0Plq8nkRY4tKkQiKs8vsrPa3s1KUPIhrzG32N9W6VTY9dtfCaf9r8+fB+hnUZWntputN9cTco3dj7frr6fe9SF0Rm9Jrl/sKVu6uXjmalVu7DaaS0++XKeGJi1HFqXtfWfc5h4GpCtPSm21tGGDJWYzNtg54qCld/lq/lVjKTMWKvHOLpdDVFe+qluHjyEHXpRbbOepKjh2qSulzZf4Vf5Jfm1fQkIupjtrTliKRzeOfz1/eWtUbzDcWERfuq/6WvJMhC8c/r/AKWErn2mGpD5hVm/Uaz5Qgq3yWOnp3XGEEETtr9BQtnjp6i/kAXjrRqALaONaObAs0/90/UhS0ZW5+JVFfl3T5SBZp/rNPDFkD23y6rr1aCLNFKbTwRCtX29f82G+J0Yr02QSGuYUiKfQiGqhUpIp94xdNMlip90GVSrbEKnW8mVTTkimAAAEWBAojZMIrtgaRC1pwNMo9S4gxAaZMNHdwGGnW0DF02yYugIE/wCn3YgHdzJgTcgRtkUQbZZGdJuTWJpNyVCkA4wARiAioICmmRBPMYCMCqiCiAyAGBFgMD/0/swAAAAAAAAAAAAAAAAAAAAAAAAAAAACAxPM2TieDDNeJ3rnUs1zNRlwtnblWl7QdtXytKuI062Z0+nhY9f5TU/OsuCSPC1XlfLWWC6ybjDEvjJthi75zqs9HCt32xSNO9uDZn6NR6CjaTfQ8yvP6z4m4zWfu3COnLLl2ib1qcu47Xwse1S7cFksDy9NubyjhVXqSJWLqPE3GWRupd2+p35G77Zrhdme1eg0zzKwd25vZvmbiODcW+SEd+IzUdr9OOZ6WXSjIsrzIqN69zkIVdFW+phUe1VcBEL8zSEsCiSw9CUc71aq02ZnWsN7ylck2NTELbuz+nAiw62tbIsVZjxNSM2mniVEkA1jmBBliCuIokmRTdpwIIIEQaChZATTNIkiCLsXERs0URgC3SU4GaKtxLw5EjUcr0w0lpVcyWJXSrYGmBIQmFJBUgAIIAbtGQwRmSiEgSXMBWskpeZm0kU/cTyeJxtdJFbusnxM6uJaO4Vbds4GpUsaFcV3LFPiblZwnWTeoj2Yl0NVRnUU62vXTM3pccN9w7Ys42ukh11HxMaqTJqqb2VnFcyaL9DaZ2siarm19Or+VcGNGV5TVdK/JhOAGLfcXtm5Co6fzXqubCPoO08R9rTr0Rmjs0tn2uEiCneabTSQHBemfoyjxW7n7jniXBSljiWD2/sXRc6tuEJHWsvZKnI85qOvRfatJFeZ1V3TObKrF89XspXqkWDz+LcGx26FYWB14SvontWsbBW5snbLaVTzjn8g40G/QNPO6ixKjB9xafdai5JybkVi121XwxNYOnQ2uGGbRuQfTPCV7dhpU6GO2GhVHJY596/ymiKxrs2yxvM42qnyl/A1Bnaak6ov0qS4CvV+1q/kWcf5s/xOfVVuLM5GFZ/LbHgRWDqQ2aHD5J/6drLihBhpHaMrK4lR0aS+eq5so93EKv9KOHTSSZgcnkn+Wl1KVjvE2zrF8lb8+y6m+U1zLM6IsThEGj7erO8U8kKr2NnLbeZ52yFHB5H6k+SIrPc4GmYwN5D1bf1M6coq04yNspXxUAdXiqd25rz7qkrUe6vjZnCtEzKuXfP8r4oDJsjbLI8mvzceRvlHJVSdEDrDTYFWm8avh2sqvf7CjptNJP+E49Ku4GFE4EGHqz3N8ZNxK4962tK0BGJxO0ZqdpKihuGFbPtSs7uj4qrZnpqPYHnaIg5t840Y6osGTbHI0jK8pHdX8GXlK40seh2ZU6tsH6FiOeMWuDSNGPS+00v7iz5VOfbUeoWUnnaMiqd1+nZlVj2NMsvyb+aqRuI4+2EaRRqt1h8EaiOOzwqurZtHb4VTudOcu4lWPot1Dg81bhSRSkyMjeL823qag49dxSz6GkYR0jFVaraxWZuI4pdu124Nm0c7bs0nlLND13slTqN9Gc+1j1kHldRHABPJ9MSEYl3i55lg4PJL8tp5M3ErKtCULkdIzXLrVxtZ/wliY5rTVz/ACY/E2jjxcGket9kr/UJvgmZ7aj2XU8ddDIhBWTvX+bY1EcO5/Tt6FGFZPM6xiqbV/O07dGaGfWO2ib4/wCJqFcepm0+ZpHT4+PupGsR9X20f2+ks/kR5fp5dYmclMgo3mGk2w0x7M3GKyfJP8zHOEbjNZms8muZ0ZcFlOnqc3eCji3CxtHJG4ilODQ2PBLu16R/EKj6nfPA8fbrETmoAp3j/JsFY1nxNoyvKx9xdKiJWTqW+fTeUWO0ZcWraNPWrzuag4tw/n+COjKmWsQOra/qI0zj6X7Y/wD0+rf8bPP268tU87QRVCzIMryH6z9BCuDc/Lo3tnFX+35TTLx+8a+9pxnKO0So7pJ7e/8AUjSOPevu1P8Aqr9xqI5U4Notp+wI69B5opH1DxH+x0W+R5vo6x1o4KAoAzvJfqL0ERn6y+S3PtZaPL6zddzpdsN9p1iMvVt3aF2sJ1OBtlx6qx+BtEKuCidWB27dp2foaYe49kP8jWXocu3SPSQeWtjIAkCvX/SsuMEViWyk1ErB84p1G3/9LH/2jcHn9f8A2ukv4rTJuMuJ/LqN54nQVp8Qhpwio6tN4o1Ga6dFYWkqPZ+ys9X+lfsZw7dI9PkedsIAYABHTwl9QK98vyX6osVRovCCi6qCGEMA/eFGIAANgAAkAAJMBgJsAAAAIAEAwCQogAQDQAAmwCcQhACxAAGAoAAHkFKQg9QD1AP3AOAoCBhRAQgGAAEgKWAAHoASAMAAAFIDAQDyAXoANAEgGAAlyAGow4gGQB6gDAAAAzAOgAAAABkAAABIBkAAHoAgGFKQJaGb+BBcyBAACgBwAuIA0BneR/VwyhfuEV5D3r+lotdTZHi7KMDSjMrK1KMZksSum/8AlZ1lc66tRL7lY4GmVln80sqLUgiQEpnIKayxIsfSNq52+l/Qjzdu0XcDkoAcgLoVREZkHH5D/K0B5b3Yv9Crfw2NRHgngdogTbKLtB4OTUYro22TS4mmU9u/mcmoldlSspRAE3aSBSAJgWaP1olbj6Rpvu06N8ao8vbrFhzUYlUgAgaZUJkDlSQjn8rjs9Ti4yEaeL8bhuK8pO8SvTGKyZBZpP5kSq0E5RiqjqS6WXNMRXk/HwtW64KTtErQIyaA0fG4qyMVY7IMqxfPqL6VnmbiqKuUbYSxA6No/wAxGVbClI51Wd5lTt30svwLFZtck+h0ZqQR1bP9T4Eo2PU5tMvyy+ajNQrgX7DoylXNRkBs+Px0mc6sWbpfl2jkZaYGSOkZqURkaRoeNxujFVpOJkw08/rr536s6RKjXA1UafjPqjgYo7twm6W9Dm0868WdIzRXB9TdRueOx0n6nOtKvKr8meuBmKxzqi/bvElG9Z5NnOqwN9Xt17JczpCqqOXyKkbnjXOk11MWI5fLr5avqxFZawcPE6DX8S41HHI51Fvll+Q7cZMxqMKeZ2iNXxL+aFyMUq7yy7tF+smIsYlTqVseKxbXQxWEfNr8tepI3GVo54HQeh2T/Jk5VGJ5KvbuHPI3Gk9g3XUrykVK1vJKdC/oZiR5zTcNHRW/4zHSsuRzrLJ8pTt3DXoyxqLfG0XfWeIpVvntJLSTSzeZmEZW1rjipaOlhW95HTV9ldYQ6o5JHktpRK/yrM6N16ja17tvWeqOaPN2Uazawfc4OkWvT+Kx0rfD9xjphna6jVsupqNNbxzmj6NQSssvU+XVsupqNNbaY7eyfJkrDI0cH6MrVank1OgvVESObx9vnqapR5NRuP6kmSK6drjotckSss/bzK9SrXX5X5rUssokQizbfNoX/EUcmwb7+ESLCrN/+vPRCCzVx2TjNNBC8Zm680Sqo0vl1G1wZVXeRw1a/wBOIiJ7rHbUfJkIehjoXr0kIj47HurzRVV7G35nVkKlVdm5jlYCx4buIwkCN7du6dlzT/ECWqkt0+UyFSXy7rtfEB6b7dzD4Mgs0cdW1ejA0PAXnVjjKNsV626xIyRVMgAongwGmQEsCXdwQUdxMXUkyYsqdbmWtSWoTF1NXJhqSbChsgQCcIqFmBVqLiaZqppmoyEm8CoTQAAihAMByQ0SMC7i4aFYmGn3DF1FsqaTYCkqEAgGVBCAACQE8cgCQhNcQokAkAkGCAgAIA//1PswAAAAAAAAAAAAAAAAAAAAAAAAAAAACAwPN2x9AxXi91m+rNQcbO/CNf2DVW8nqW/h0/3m/r4aj0vkMdTUfWPwPCteX8u5sl0N8s1jXz9DbDF1lOqz0cLHovbVX9i1nzM9tNt27NNvjB5x57VfHmaRn71wkdOUxV42nfr0o+NlB26pHs3XFnl6rTh8rbtdVwgQY+qzcYrJ13NnyO/MI9F7br26TfBwjl20204b5HBXn9033NrmdOUrP3bisnp4ZWaFflVuDOiL4gCSYxCbGGo90FxNcu63X2r44LizUio/3dL1nTxY9RPRu7qeREqzVvFYM1Y4r4mWordW8gro2+0bc3ZUtdcKihGmdVxyyNRDyKE79uLGCdX3YkELMQCQqBtw2RYq0Nb7lrVX+UuLi4yiDCnXAByaiGVELW4FAoZEDCpVyggj2ypYFboRo1WCyJakiobCIzwCo8cQqaYQMoFYYDAoXcwIANKPQlo59bVVvgcOq3Ipd1+Jz1rFbupxZNVwb3dqlXjDeKM6rO2fnNztbp6dvl41eKNSlj13i/IX32k9S9UmnjB09mLHZjxJe0xyb3XeiscJRj2axwW3NNRfViZ1cUPWS+oaqGp5ClPqtHoZ0wbTfveW+3p5Ztvl/KRWxtdqqcJZEdnZFGuhBk69cSKw/M17ar1cGoMJuQrp2VO7Vos0rI3Ij6zpaCVV6Iz0i6ulJzoyvKJV1Pl4LIozNVfK2+RR4bdS9Sz6mlKlZcF5hXv/AGLpdujquZTeB06YerrU4CreVjQs0ZV5vV+rA0rD9wJulc4TZYMGuk5wOmDt0NNvFG+UfR/blOzY06tsx3dGrEs4jk8n+g0FYF8JKjH8rT82vdi0pOnI4a6a4I6Jq7TpHwNQ19B8dRV22nH8Jy78jqRyHN5Gfs/Ei1jWNssfyv6kvkixWeljKOrLq01K5lg9V7ZrG2s28ZRz7ajYwOKotpVb4JAYNzUZcPk1/p36osGInB2iLtPEDp0FOrWP4kUe7ti/gv3HDpYizCuTyj/LSXFlGS4NMsPfqda3SDpyY564Y9DaYm8VK5FRre2azu8eCM9VqPWxMvqcNaEEGd5NxavoIrgWNjTLz24c6jbylnTlKjp1beBtlLVXbVxyI07fDV/1dWv4q/sFV7W2cSeeqRFcvkXGmkuZYlZU8zSMbyVvzlXn/ib5SuSs5HRkamCLEV1rg55FrUfQtvXt0NOv8qPP00tmDCklElGHqZtdSo4t+40rdCwYumuLOsYqbyKiiMpniFbntNf6ms/wMz01Hq/Q4LpkVzb9/lRxlFgyWaRkeUf5ijkbiVyL5Towq3GT7eKEVz+vI6D1HtKv52pP8Jy6WPSxJ560HgQU7z9JsrTHu8TTDM8o/nr6GoOLuOiOfWWSNRHJOK5mkaPt9d270/6h0R9Btm0eWukBFIgyN1+pZdSwcO7/AE7LoaKxeGOZ0jnVepjlnDRpHDh8scpNxHN3TCfE2PYeynFrzl2v9py7aj1aPK2CCF8av0CsW2bNRHB5Jxpp8WzUGXbE6xly67m1o41SZpHJe2DT4VNRHHbBp9DaPY+yK92rj/CzHfhvl69o8daMgTQVk739WxYjg3L/ACrPoaGK7RPRQbjNcmp+pWOFW/wNo4bS60T5s3BxWbl+ppHZ46reqozzNo+rbfDR01/IjyfTy6xZmcVLJgUb3HSYVkWw9TcZrJ8mvzMOSNRmsrVzr6nVlxXSWjdLjqBXJrRNjoy54KNnwSf36L+ZFqPqV8LNcjx9usRRzUMCjfJfZsFZFv2G2WR5Rtaq/pEGTqY6mkudjtGXBrN/b1G8vuM3EcutWLv0RpFODKOrbyrr0NRH0z2yo8dV/wAzPP8AR0jUODZANEoyvIfrP4CFZ26w0rxn2m2Xkd9H39NrhDOnKVHdWf2bRl3L95plxb39T4I3BzPLoaRZpLJlR2beqnApH1Dw/wDsNCeNZPN9PLrHW1xOLQACUZ/kf1PgiKz9VfLb0Zpl5Vx9/TaWSOvKMu6/Ivz+4l/7xtlya77bfA1CxXVGkWViAjt0FL6QVl7j2SvyNVf0nLt1j0iPM0JICQK9x+lf0KMW2BqFYHnl+ZH/ANr9xqI89uXO10k+FmdJEcbS78cjYg6hDqWI6dJfMjbFdelCVpzkg9l7K/8Amp/wL95x7deXpjztGAoAIAjTGfUCG9/Ra6oo5tGYKL0BLIAAAAAYCeAAAAAQgDuAEAwBMAgKcIAATAEwGAgBAEgEgIIcwAQAmAIBgKABAAB1AcSAsgGwAKAABBDAABgACbAAoAcAIIXQAkB5gE4AEMBMAQAAAC6gEsBgL0AEgGsQBKApPHHgABAAACAAAAQAAwFAAAAJgRYVZoZv0JRdJAgEA2ATIBICAzvISr/BMRXkven+20X1sjSx4hmw11CVYlyNRmuq/wBNOLOkYdF8LVZqMLrViyKi2SonMoArjgRUmprgGo+jbBq210Wsvto83brHRmclAAARAUBHJ5FfKmFeX91pPx7tysiweAvg2doySNC3SUzBYzXTtXhBuMLNDP4mojsRWUugDTjMCcTiiapNcAHpYNErUfSNvjo6b/kR5e3WLYgw0OpNAECwAAAgaCqt+p22qsvlEV4fZPt16pLid4lenMMnPAgnp/UhRoxkc61CeTXRhXkdlC1rrq0doVpKcyMGsMQO/wAdm+RmrHc0YVi+4E4031Ncq56tQsDoxUpWQF22+tLqjNI2m5hnOtRw+XX+mt8CxplUa7UdGKkvwCOnaOLozVbOJiqzfLLCj6lhWesMDoydccyjW8c5o+hzov10+y0ZQzLTAg6xKkio7vG2+czValqric2owd041bepuCtM0y0fFuLwuJmjS1Mn6GFjzd/q9DpEoq8TSRt+OfyODnWkfJKdB81EEgxIOgu0cwjfnuopzg51ZWL5L9d+iNcq5qZm2W14tzSxioq8up0qxzMxpkJRidBq+K/VS6Gajq8kp0LN9DEWMBYnaDS8X8uqupmo6/KV/Jb9DEajBq8cTqla/ibfmQuRzqJeZr+UnyYjUZGngzY3vGuNJrqYZrK8tX/UTzSLGle0cWT6lqVub9To39DBHmaJzidFb3iXFbJHOoz/ADFY3GPFFiweOtGrXq0Oiu3ztE9tK/iRmEYu2UNnSleg3Fe7Z2q/4cDmkrye3UM6Rp6bYr/Tw8pZzqR53W+TXsmsZOkar0Hif0rJc0Y6YcO9w3F4EaaXjbfI11QrLP3S7NxZLI1Faew+bSen/wBIJWWXp/LeyWScfgVpp71d22T5QzKRybB/mJ8zVKn5TDVq3nBIro2ONLoVln6T+eOGJWq6/Jr5dNiJFmyx07Lmv2EquLZuL+jCV0eSUatXzRYJL5trdcgivxlvnU8i0VfTrW6WIro8n9VLrJkEtbHaV6MA2aml1/LiBDxjff6oKhtPl14X8TKiWqu3ctrmgie5Ubr8CBbrDcY8kRUt043Ca6FIevhuU3ngwp2fbu/ipAlpPt3ELqo6ER3+Dsq7mepqM17J4sjJMqmQLiUIKAHP4gNEDCnIBxwIafcxi6lW5mxZVqsZxpJNEU5ClmEDAovmaSozJpkd0jEQZURKhSAANsAZRF4AABkAfvAeICCAoAEFEwECAJAMwDMBZAH7wDqFGDCFAU2EIIAP/9X7MAAAAAAAAAAAAAAAAAAAAAAAAAAAAAmB5nzFmrOfwDFeP3GLb6morks4O/CN3/l5T/Wa75VX7x9a1GruNa2o7W52bPKV5/ylu68cjUSsrUaxZthiXtGq54s9HKvUe36uu29WY7Vp61u3Rs+hwGBq4YGmWfvnil8Tpyp+GU7uiXA69D1zmfieWtM7yr7rpcYNRGVqY4GkY+pi30O/I9T7fq/7VWeUo5dq1pSq30OA85q5/E6xHDusFiduKmOnb17dOs5QdUq1oICohbFlRGYKOPfU7l3qMMcTfIx9HTrfUXZZy3ijtWm9prsrD4Hm6qK9S3e5XA51VbTCr9HQX1Mqavd4wRqMoMoT5lDqpRBTrqIS5moL6VcEpiLXMIEFEJ4WyJBl6a1VrxXBcWdv401MYOFZRYUqplElHAsSmmisqdSjVp4GoprkET6mRKtkRU2sMCCuyxKpMqE1GYBjmArBULLkQNMaG31KgT5miFKATxIIxA0V6l3ELM5ddNSOW6g42ukUXs8jFoo1tdUq23kzGtYwd7rvUu8ZXAuDmViwe+9uaX+l7p+pyW1GuqScrTGR52jwRNV53Up2YtSWDJ3Go5ak2KHi8SK9T7N2a1rXvyRrEr19NrZL1ObJ6ui6abZFY2tXHEKwfPabarhgbg8+6QxYOzxNFqbnTo8E71/YztylfXlXD0wOPTCSo+BhqMXyf61uLkRWXrpOlm1hBUeJ3C+dmmj0dGWjpzEtfRfZtI2t2/4oL2j0bRwHPv1Ghb4EHnNRY4moMjzFZiqNxGdTQXFYnRXRpaMTGEFg9/4OvbsdNc0zn2O5Lichx+Vf5Hq/3kgw71wwNFY/k3+apz7TURy1UnRF1azjxN8j6Bs1G30/6Th35ItMK5fJ2/LQgx2mviWjF8q/ze3pJvkclFGZ0ZdFME30LB6325V12r6sx2rUg4tIazjTt6Mgw7mmWb5V/k4c0agyKptnVFmnh6gdmxh69Ot0Wj3F57meetYGZHF5JzSpVZVliaZYW/betb1OnKVTVYxxNspvLMDZ9rKdzZxkjPTUepTODRtkVmeUf5iXJFiVwPBmked1VF3PNnWM06tpmjT1OawEhrR9vLu3lJ/jX7h14aj2LzfqeZSIrj8k/wAuqniWIzHmaRieTStrdy4KDpylc9TbJamRRDRU3h8kKPoWin9qif8ACjh03E5MqP8A0EVhXz6mozXHv7RptcywY9KydYzTmDSOZYxPJgei9pr/AFErhUx0senOFaMK5d+400+oVlPoaZY3kn+bC4JG4lcyRthDWaSaXFFVzTmn0Rsep9oT36rfKDn21Hozg0CCje46TXVBWRfE0yy/JP5+sGoOKOBtlRuFLXODUSuS2VV0b/abZant+v8ArNL1FWPf2+pnlrpEYIp1zIMbctWvb1LBw739JwaiMZnRhVq9ORUcLbhRyZ1iOfBQpND2fspL53yqc+2o9OeStmQQ1H8r9GFYl8zURw+Tf5dU+eBqJWUrOHidUc24wV3yUlRy61kpf8iNRHFe2KS5QdEey9j0jVb49rMd+Go9f1PG2OBASFjG3U/cs+pqJXDuv0rehRiWxOkZrm1LL7kcO1/u+U1IjiWWnPGTcRw259WdEd3jPl1E/gWo+q6S7dLTr/Ijydu0TOK4QRz77DSfwCsm5uIyPJQ9Xp2molZmtXGn8zZ0lZZ2q32OcnY3BzbhN2sajKqvCcy6NrwGO4o3wsi1H0/U+o8fTrCOakBRvf0X6oKyLvmVGP5L9eP5TURl6qnV0o/iOsRnayb0bPnqNm4y5NeVdo2itZ4AdW2+o3GX0z23/wDp2n/Uzz/R0jUg87oXAoeWZBlb79ViFZ+7X5N/Q0jx/ksNeqXQ68s09040LJ/xpmmXBvElqf8AVRqK5o4GkWUcMrNdm3xxNEfUvFQtjoJfwnm+nl1jpOLQzAZBm+Q/V+CAz9dfJZrgmVHlb/7jTXDsb/BHTlmstp/29v6//hOqOTUwuaiIJzgVF1VOAHVt57muhR7r2Tjt9XnKOPbUejOFdARAQV67/LuuMAYljYwfPYarf/2jUR53cKNtppcbNnSI5f8AMbRW+RRKpUdFHioRph06LcW5ge09lrDV/oX7zh268vSvE87RrEAAYENPiBXvcdG3qijn0lhBRfV8gH6gIIkgFIU5AWYCCHIAAmAAAAAASxCgBAHqANgDjJAHqEIBphRPAIAEgBgAAmAwBwAmASgAAyAIAHgALqA5CiQgCgIAF1AHkASAZBQ+YBMgKAgAYAA8mApAPQAyATYAAAAAAZgMBSAL9wUNhAAAESAwFAAAZADQBkAMBdQG2ANYBUWuARPRzCrjICBADAACCgAzvIfNqfBf4lV5P3nXu2unHCzNRY8O1zNBpYA1LJGoxXVdvtqzpGK6brCrZWVzzRplcngUNLAIlWMwpyRY+heLtOy0Gv4Tz9u0diZxUwFEYhRmEDUAcvkPpr6kaea9zru8fdcmoNRHzy7mZO0SksTSLtD6mixmujbYWaR0jFT0XFysuxOSonABMgNYASbAek8TNb5fRtlL22k3xqjy9usX5HNTbIFwAABYgEASXIKr3anQ1P6WSK8Htvl1axzR6IlepiDFZNc+pBOmZKrQWOJlUsyK8ftl27xp4YuTvPBWlkZYMDt8e8WZqxoNYGFZHuFTpVfK2BqK5KOUnxOlZqQRZoN9yaM0bnBHOtRx+UU7W/piWNMejmi5nVipoiLtvjeq4SSjcmYfQ51qODyqSpX+osVmYHSMBMo1vF41sllgYo6tRfI10MNPP2zOkSirNI7vGuNVMzRqs5qw96u3Ws+puKpk0y0fGONX1wM1WnfkYV5vVwu11Z1iUVxCNjxc9t16GKqXkVOhZskajCOiVdouLYCjeqvy11OdRj+UUa/wRqNOWuZtlteKaaa5I50R8t+inzsiRWNkzojR8Xb86rXoYo0PI1T0LLpJmLHnkjsjQ8U41az1M1Xdv4ejb0OaxgJI6jT8Q/zfgzNZdHl1O3x5mVjFrn0Oitzxbb07Lr+wzWWf5dRrqeRI0o2zh/E1Urf3WOk1zRz0eXqsY6nWK3PEP6q9JMVK4vM1/OUcUIqvZ2i1bcmWlanmqxoNehiEYW2S7oNlehqu7auf4TDLyulXttL5nRt6LxjnRh8LGKywt9VV3d68majTZ8PlZLDJmemXJ5Gsbi0ljTu8W1jORKy499Xt3Fka5Vo+Lcq3MlZZamupZdWWNVqbj59tHSPwIzGftbQ01waKV1eYUXp6EixZ454tc8xUcNa9upaq5ladfkFOjV8iJEvG4yuDqKjh0F+Z8f8AENOvyuLrYsRPQXdtb8wjm8bheq4hS1oW5u3zAv8AI40pZ5EhEnjsm+QMLx7mt1zqUVbB/mLpgA6RXc9FYinuk1uoXGCos38ffVuiZFR3z/OpbnVMB+Qw1Kv+UIlun269X6AG4XbuU3xgKnZ9m6nmwjq8W+3ddvVs1GK9ssl6IlSAKGFIBgCAIAeRAAEAAVKeYBXAgsqzLUSVuBGjd0TDUe7gXDStdJDDUHacTWM6JAjZwVlCSoWLKAA4gJsBgAC6gGADlEQSUJlD6ARkAAAGAgABSA2EIKAD1AAAACAK/9b7MAAAAAAAAAAAAAAAAAAAAAAAAAAAABFtJSwPMeZ1/mtf4CRl4/XeL9TURyWbUtnfhHov+XtWrbrU6Gfq3HVa3cviecrE8lb8xtdDcjNrL1cMTWMsK7mzb4s9PM/Fex8Mu3bVOPauvdtLRaOUVh6rxxNsM3fWh45wdOIq/wBvV7t0rckzp0PU1fE8tGZ5T9WHywLFZetZUTbNxlkzLcZnaD13g1G0Xqce2o79SK0b6HKDzmqzrEcW7ffC5nflHdpVfakbRZ2QpLoi1KwKmK2VlCzKK9TTV6xxG4M7b7Faev32waNXtt2a2r2fKszkilakvEirtKvd6GoldNVwKy5tzudTQeK+X0KqzuwVuaBii13ZjR16P0yRCdHZhVva4Joqa5mohrAAakghpaVqp3Y1UoIiDKGuQNH7zQK1KiOolgUKqRUMgdHDT4EqrldMmCvUtyKK++MJAeeIUmEDClwMWip2dWZ1vEq6lXg2k+onaWJ9rzUM37M4hayr9WBL2Yotu6LqYv0a9XO987WxWBzvbU5Xpq2PMxelxVqQZ1ccOtqqjxMWtM7W1Hf0IMnVzfqdAqqMTUR9I8BppbOkdTPQ1FRnJNZfm9OXCyj/AOIRXnNbSxb5moPPbmvbZ+psU5ZEV7v2Fo/latuEo3ay9etNHFFW8Xbo2YHntRYxyCsby1Fe505Vj6mx7sjWI6/CbJ/3mmo/zI1Er6kqy/U5dMmliYaYXkcdV8+Igzt1hpWniijxttP5nPM6Yrs22gpk3Er3vtbT7Nq11M9o3Ig4q5PJ4aD6sDA1c5NJWR5Oq7l6G5RxLDFZm9HXt6NJ26YmoPb+Jr27TSX8snLsdZyRxeUc6ar1DTGaRRjeRU6tnxwSOnLLmpzyZtXTpLDrgaiPebdRo0XJI49Ktkwji8o5pWoVldrZRh+SsnrPDI6QcqnPibRdTLE1Eex8DXt2q65HPsaMnBUNx+ld9A0w7m4zWb5d/l1S5lism1sVCOrK3TrgUd/il37rTq/4hR7SzmzZ560TMjh8o4VV6lGZBpGBvLzq29TryzVNMfiaZWP5Sjd9qY6+o+af7jPTcemS5nnbHQgzPJOdX4IsHA5+JuMvN2tNnOOZ2jFWJxkBHVyl5lGt7aX+ro+Hc/3E6aj10uTzNgia4/JT9tepYMuzg0MTyFo1mdOUqjTUKGbYLVaSfQoNBfP6QSj6Evpr/SjjWzRlUbOE3yRFYd8zUZcXkX8hYMeueJ1jFSeJpHMn8ySyhkaem9qKdWz5VMdUekOLREHL5F/IWNMuzNMsbyTjVfobiVzKDowo3WCmucosVW13N2S4o0PVe0ljqvoc+1j0JwbOCDl3z/KfP/ARWXbDE0yyfJNfc+BqDkUOGzbLm1rJNejNFc119HTTf72bZa/tms7vTxzJase7v9TPLWyCkQY24fz29SxK4N5hpv0NRGQpnDkdGVWrOKfJliOF5S/4TpEczrlHI3B7b2Un2aj/AJf8Tj21HpnB5q2CCvVU1foFYrcmojP8lhRTlJqJWZbFSdWXNr4K08kUcms0725KqNxK41WHHQ2j2nsisXtP8LMd+F5etzPG6EQAVj7l/PZrHE1Erh3k/as0UY1lH4HWM1xa0/cT/lZpHK050qp5Jm4jPdm/U2ju8W29VCj6vp/p06UR5O3WJHNQlzIObf4aT9UCsmyNIyfJYavSILEZuti6nWIz9Sz7XH0/cNI4tZ9trJ8GdIyrlzIG57cU7ii52qW+B9N1PrbPH06RFGFHUEc++f5TQWsm2fM0jF8k192z/lRqJWbdquppRwOkZcF1OlZ8PuwbiOLVeLbzNogsQOnar54Rpmvp/t7Dx2lOctnD6OvLQODQYU+hKMnf/rWEGfu/0r48DSPIb9L+6ovRHXlmpblzt7LP8xFGfu33aj9FBuJXMaxFmng0VK7NDjBpI+peMrGx0OtTy/S/rrHScmgA1g5JgzPIYakL+FCFZ+u/y7dav9xpl5e3+5py7Wb5Ky74bey/+4v2nRlyavzWk3EQeJUWVcAdm3c2c8io917KUbfVXocu249CeauhyRABXuP0r+gGIzUGF539Z/8A4ijzuv8A7TRfGWdYy45m0nREGiiSxKldOk/mRpzdWk4rZBXsvZNk1qrlRfvOHbry9KjztHkALBgEgR0+IFe9/R9Giq5tHFFZXoKkAdAhhSAABoACCAokIYCiAEAwHEBRABMgLIAkAmQgYAAswBIAAABgCAbXMBPDIAAEAAADgKQQugDAACAH+8KAAIJCkEACkAAG5AAGAssQHkAvQAAGAAEsAAaxCkEOJCkwgwAYCAEAPAAAEA5AQDAWOYBmAAAAgCZAQDAiwJaLxYVekZCZALoAYgAAUJgZ/kcLr0RYry3vCr/savJ/c/ei6rwjRsJYBE0WM113fyVZ2jDqu/kq2aZq2zWDKyugBpwA1DWBBJTBKse/8Hbv2GjbocO46yu9HFoAABAUYcQjl3/0L1A877ipPj9WclH7yxXzqyxO0SolRdt5mTUZq/bL5mbjNWaNZ1DTLsqoKymwEkBOACAGrErUfRPHf7XSX8p5e3WOrnJyaCIAA4AGPAAkCSQC1VOjdfysjUeB0Y+7V8O7/E7wr06ZmsJEEqOGSjRX0oy0af7iK8l2xv7zzZ2hWhmSsADt8c/zJXHEzVaMmFZPuL9Cr6morip9K9DownAE9L66+pKNur+VehzqqPI1nbX9BGmFor5F6HVmrU+ARbo4WT6ko3FjE8TnVji8thpzysiRplwdYya5FRqeLya+JirHbbE5tPO3WL9TrGbAkaR2bBxddDFVsWXd8TC4xPIqNZpcjfJXMnGZvGHf41xqJma01ro5rK85uFGpb1Z0lKgsDTLY8S4b6r9xmi/eru0Lp8Dm2wLHSCelmWo9DpOdNehyqMnyi/MT5o1FcSUG9Rr+JwdvQxRPyy/IccIMxqMRvE6su/xz/NqyVWrvlOneq5HNY81bHFHSDu8faNWr6io1fIKdK88jmsecTwOkGl4pL7qQqV2eUqnoNvNZHMYKTk6lbnivptBnpHF5lRqp86kjUcmg+Rqpj0Wou6jXB1MDyyfzN9TpFbXhrN2c8mZrKjzqjUo1yJGo5trmvU1Stjyqb2130RzI89oYWlnRa9FtUraEcGmYZjzNFFvRm403/Fw9Ky6mKyx/I1ndW6ljbR8PnHQlYUeTS+/PNIsadXi3i1xdSVlR5NRrp80mWK6/FuO6eSLWXBrLt3F11EVpx/pGn/CRIy9q8U+Zpa7vLYqr+Bkg8ZaLTyRqs1yale3XuupI07N8n/ar4EIPFt9/wLUriSjVsv5iq6/JqK0ZILNo+7Q1MIcEHLsX+Yl8C1Ke7XbuWuDhhpd5DDR07dSBr/a6kgR8Y8Y4tFrKvYxTcTybC6L4bp/1SwJ7/wD3CtwYRLe4WpZ4YQRS39Urab49oVLey3Rv+EIN1hbSt/KgFu2vuK3NJgWa6jc1fRAdOz+XeN9YLKle4Vpqm+RGIfoFIoAoxAAHmQADYBACWAABJYEU0yVUkyLA3AVDuxLjOk228SppSUDsEJsBFCAAABpkQowKBoKUcgCAGsMyIJKEUAAwDMAa/EBAAAEGQCAEAdAoAHiggAEAAf/X+zAAAAAAAAAAAAAAAAAAAAAAAAAAAAAV6zijbCPIeWtLu0Vh5fVtOM4molcuthWTvy09R7Dr27HdauWLX7Dn9PLUWTgjjGawfIOda3I6Rms3X+lvgliaiMNRZrgeieFe28Yu3b6deknDtVu+caS5ScorD1czbDL3zbvDO/Cu724n95vki91XpqUlpHlqsnyFu7Us/wACyIzdX6HJuIympfLE9BHsfFV7Nrppnm7adW7tGhbmzEHndR4xyOsZcevHfWvNwd4rWWmlCWUF1k+0aK7KEWVKosoNSogy6iF9RaamzhE0xRraySXbmZtaxx2u7MzreFW6ksRp6GnCk2jp0tJ2UktTHPvNJOsWzEquVd2T4Gg0EdmkorA1FiRkSdZQVTGJplN1wkmhUhgTd1Wrq1MmRTZxkVarZpDquIBgjUDSkqI6yygmiKNB8CoRAYgLUt2VbZm1Yp0b/cszM6asWtquLcF9kxC+5osnJi9L6ufV8mtP6ad3xMXtr1V08xaqfyJy+Zn3axZXdLWXc12mb0Yqu1PMxa1jMva6bhuPUeyYi9bVrlZ4Ljiv/aJ7LjN1PIa9G+18cRokvL6mTSGj0Hjq7jcaNbVSVebzJaOq/jtW2Fl+BnVVbrx9VhGJNGfqbNVl1yEV53Xc3bXM6RKVKtppZnTlK+p+D0HXZaSWErEz2y0ftKDiMnzFfnVegaYt9JYqMYZYPHbxzqM2Ka1LCvonsXS7NteeJuub1UT6nBXPv1+VAHntTOStMjy1G7xPBG4rmrRI2jS8HpRu6NdS1HvMDhUOERXnd7+raeZVcG7w0rNcixHnVp4t8DqOjSrjibia9t7aUbRLhJz7GscVcnkv0Y6ygMB8TcRk+Rt80Lkag5aYs0jp0smzUHuNgu3b6a/kOfY6Yk5K4PKNKiCsc3jLF3/6r+B0g51VJmh1aFXZrnKNRXvdNRSvojh15EzCOHyeMIDLecmsVg+RX5zf4m+Rz0hqDaLZXa4NxHtfDVX9pSORx7WO6Diqrdfo2nkWDFvBpGZ5Z/Iow/8AUWKyk4huDqytq5EStPwlZ3unHMt8LHr3meatAiM/yaxS5FaxnfUzSPO7v9a/9R15c6jXI6YiTTjmRXoPalU9XU5QzPVaj0Z560fEisrfuNZ/sNRK4rzEmoy81aO5tHaJVtEERtjgy6Rse2Kzuauf4v2GOmo9X1RwUY5sDi8nlUsVm2xKjD3z/Oa45G+UqtLA6Iq1ciolt/1PV1RKr6G+C5JJHGtEjClfCtn0CsK2GJpiuDyeOmujksNZSiJZ1jJ2WDZpHPVxh0CvUe06/Nd/ymOmo9C+RwaARyeRfy19XgWDLcMqMbyDnWc+p0iVSqzgjSObcYv4o0K8nZrLvgK9b7SXyauPHAx0sb0nBoYAcu/w0+hYMu3U0jH37nVlrJGozXM4SwNo59esuH/C2Ucz/b2s0jY9r1b3dI4JDpXubR3M8tbGDIEFjG1vqfqWFcG/w0rczUZZCtyNsKdbFNcO1moa5Hhl/CdIOS3BckbR7j2bjp6j/lX7zj21y9GjzNggr13GnZ9ArFa5G0cHlMaVXUs8oy7PA6subWxV2+hVcurEXfGEag5G8eRpl7b2Uvms/wCRmelj1J5K2YCZFY24S77RkaiVwb5fk2KMazwbfI6RK5ddpa08OyPSUbZcjb+SM4cm4M9v8DcZrR8V+rVCj6rT6Kc+1Hl78usByU5A5d/+m31IMltmoyyvIY6r9DcKytRTaj44nSMuCznRTeb1HPwKVy69ptbk3J0jKiG3BRv+3F3bnTSzd0W+D+vpeo07OOZ4+vLrAoOYSBHNv/0n6irWUzSMXybjWdc8DUSszUtOrpxkzrGWfqN20bRx1GaiVx6r+ZybRFKSjr2q+dFZfTvAL/y/S9Wef6OsaCOLQaCkiUZW/wD1rJiFZ+7aWlaeRpl47d2jd0nmdYLNy19iyWf3EVGdulGo2uJuMubPA2LdOZ6BHXoL5TQ+q+P/ANnoL+Q8nbrF5zBAU6koy/Ifq+iIVn7pTpX/AKToy8tq2jcVfB1/ebiVnWa/tnXj9w2jj1PqNxKhJUTopab5gdujjdxkbxl7v2Z/t9X1Rw7dI9AeetmQDZBVuf0b+gGLY0MPzqnVty+0ag81uGv7bSS4Ox1iOTuTNso4FDryKi/TXzJmozXZo4pyVl7T2W/1H/Ijz/R15ekTk4OhwyIACeIEdNZpFVXvf0LeqCObR/eVHQkA0gAKac5gACAPUBgACagACD/AAQAAZBTbgAkBdQCJCEAAAAmBKApMBQwgAIAbcgKGAwEAPkALAA4gGQBEYgMKGAAHqAALMAQQNADAQAAADYAAwAAAIlAJgAAwAAAGgD1AJwAYCAI4gAAAQAAGYDfMKUcwggAAABgEAAAwEwE8oAlo4W+AVeZCIAAKGgEASBweTXzJ8YLB5f3eu7x6fLURVjwNsHgbDTn4ATWRqM10P9NI6Rh1an01hRlBpmrm8EaZXJ4ANKQBKAJ1WEkqx7z2+/8Ay3RXFJnn7dY0UcWj4yA5ATAIkDm30di9QPP+dU+P154JfvLFfObqMDtEqCRUWaScmoldW1U2sjbCen+qysurM0ixBBAEkgoeBBJOHiiNR9B8Q3/Z6fxPP26R2I4tDIB4AAC9ACJIJVkKdlNbr+Vkivn1V26scO47clenrkvQVhJIgnTB+pmq0aYoyqSwiOZFeT1127+/KTrz4K7k5DBgdWxf5nwZmq1Hmc1ZfnqztlKysjXKs/Qf5afM6s1LoEWaWFkSjc0/oquSOdaivdru0rrh2skaed0LTRdDsxVyWIRbpv5kQbimF6HNXH5SXoPlKlhWS5OkQ0Bq+LeLXFmaO2ykwrA1l89vU6RKioKy6to33LqyVqNm2ByXWP5NfnN8oOnJXGsTow7fHuNRGK02bZ+hzI89ucNWyfM3BUjaNfxTlvnBiq6d0o07ehhp52JOkKs080VG/tsdCrOVGZ5b66vhEGoOFOMjbLW8Q13tvkZqrvJJrb3MRqMGDrEru8faNRPk0Sja3NZpZ9Gc1jy7OkHZsIWrV9RUbO6rNLLmjmR5lKDpFaPjbRq19SVGl5H9C64QZhHnnhhxOkG14qO60ZJGKjm8zWLVtzwEacG2bk3SvR1+fSq1xoYZjzNljZ8m8DcaaviX+Yl0xM1hHzq+ajXJkjbi22cs1Urb3y79vZPjWTmR5zRzk6LXotk50fxM1mPN2Uaj9YNRtt+L+i9eUQZrLN8vWNxPQRp2+IfzY8mSs1V5WsXlZtF5WLvF4X9Uy0qPk1GqvQkF3i8LWXTAtZcm4X+osnnOIjTR0vm2tvRkSMvbv5vRmitDy2OlSyMkQ8YvzEnxRajm3M13F55iK7dwu7aLoQV+Mt86fNQUcuqo17+pR2eS/QpciRLx6ml680yK4tol3p9SlW+QUbju5pMIu3de7a0fIEPaLv0NSvqFU+Kfz45tQglLSXbrtTj3Balu1G5cYZED8jH3KtfwgT8hjXT+AC3r7vtuIwAN59FLdIAe7f5em1yCo76uOm+LqUW7rDW03waSILtJ9u8U85ESvdaTTpV80GDKoAaxAbqQKChJgNPEgOgBADAAH1CjuIHIUdxMNKS4iLZURbKAAAMAEAAADkITCnIQmgCOAUMIAAoJIFDxAGUEQAQAMBMITAcSFKGA8sQDIACEABTgD//Q+zAAAAAAAAAAAAAAAAAAAAAAAAAAAAAV630P0CV43yznTs+JWXmdXFmojk3H0Nvgejkev9pab0/Caup/HZnH6eW4i3k+hySvPbu06lvU3Gazt4/ybNcczpyyxtNRfDM9P8WPdbOsaOm1MpQeXtovIwtNLmzmViXzg1GWTunNmz08K1va6+u2fAz2r0Wn9SPMMXeudR+puIzt1b8twbgy1i/id/4j2+xX5FOiyPL22lvGnov8TMSvP6mOZ0Ycmou7UTXM9HLTbSnEiK7OMAIO6Wakuo4dbe6dXgmNMc2pvp+lJE1cc19xfUlPEzq4rprKr+Z4DVxVq7iqxTEontdVat0q4yzcK2r1VJR0jDo2bnTSeZiqN3p9yXxESuO2n+w2iNKYlHSq9uBEWUSnAzRbejVX6E1XLXODoizgZEaOGA9ZTiiCppFFbzNJiSUhCgqjJmmSvbuWRmiutknDJK0ka1nBHHgXQ3atFNjN6XHLrX78eBxvTcjmur0b7HEnPXTFGpub5N4E9jHNffvS4T8THsY49XzFO6Ox4jVU28vEqtU/UDS8TbW3Wm7PBcOpKrUpsrP1M6OfebJ6ayzGjhtp4uuagsHn9f6n6lFdVL9EUfSvBbaNlpPKa4mLEaq0E8OBkZXkE+9+pcGbuKxS/PtA8brr52dIuDQr3PtXHA7csvrvjdLt22nVcoOXaOxVOVGF5RfmOCtMrVSVbPp/8IHitzWdRxzNiFKvJ8TfJX0j2XpdmyaX8Ufga6c3pO2Dzq4/J4aSXP8AwCsOyxxNKxfJKdSOWBqClJQsDpINbwFJ3NfxN3wy9quR5qBmVed3X1NdSwZ+9Uab5M1gxFEuDpBfp1jPI6RHtfAVjZ19Tl3RptY4HFXD5S06a5kGHdYm4zWP5JzqvHFQdIRzKsuTSummFY9DUR7vaqNHTj+FHHsxdlic2nB5TBIoyG8TTLC31p1rRhidIqmsxJpHZtX89E+aNLHvkoSryR5+lDRlGf5PB19CxWa8ysvP71t69lMQbhihP8TaLniseBuD3Pi1G00/Q49q6jiqjefLpWfoWKx7uTSMny7b7V1NRGZB0RbRFGt7f/3tI6i+CPWvNnnrQMozvKPuvWORYtZ7c9DSPOar7r2s+LZ15SlRSb1hZlAV6H2qo+41/wBJMdNyvQRBwaSWZBjbxzqP1NRHLf5at8kVHmlmztylX0qVlXqynPUK3Pa6nXTXBWf4melj08HBowODyf8AlXIQrOt+40jB3rjXt1OnKVWmbZQupAs2dJ1qrnZFtafQrdDz1pFGRDV+l+gViWxNM1n+VtZadY5ssRmVUHWM0tVOINI5YnuxxhFV672mv1X0SOfVajeiDgpkHD5LBI1Cs234lGNvlOs/wNxKoqsZNsKNw4U87L/wmlVd0N1XGwHsPaaS0tRrI59NRtpHFs2Qcnkf00+ZYlZVjbLH8g41mszfKVyzOBtFGrZy/T9jNSI5mp/Ao3vaand0jgjPTUe0jFnmaEEClRiFjF1Xi45lhXB5H9JmozWTB0Yc+smlZfyhXLqLCVkqnSDmaxXVSbR7n2Yo0tR9Ecu1j0KZ562FgRVe5Xbp29JIrGfQ2zWb5L6UWDNssOZ1jNc2s47uTaKjk1l2PUVuEG5Ucl1NsDaPc+ys7/0YmO/DUeoR466FJEETgw1GNrY3t6ssSuDyGGlZ/AqMay7pTwO0ZcWvha39JpHPqdrWn/S5/EsRwHWI0fC1nXXIVI+qf5a/0o8nfl2gOaiRg5fIP8v4/uIMprE3GWN5F/nOORqDPvhanPGDcZxn6kfary7/ANrOkSuTW+a1nlyNxFXEqN/2vWd3pvldEvhZX0q31P1PJ06wjAOhFc2+/S+MCjKtibRieUS+/d9FBqFZepX56L1Z0jLh1LL7MLN6j/A1EcetLvY2yglIK7Nn9anI0w+n+CX/AJdpfE830duXc2cmhIU1gyDI3jnVtHARGdvf0dT+k2jyO7/3dV6HWCe6Sei3w70iozdyvnafA3GVFXjiVFlJnA1B2bZceqKkr6psG/7TR59iPL9PLrF5xUwD1BGX5DHUb/ALWfr46V5/gZpl5bVx16z/AAHXlmsuya27ssfzEjQ59yktTA1KKoNIso+BUrr0FE9EajD3vsv/AGupPFo4fR1j0CPO6GRBIFW5/Rv6EGM3BoYXncNWyzf2mvxKPObmv+l0fV/vOnKOFpJuMjrGUWUSqo+JUrp0vqRYzXVpPM0y9n7LcrV/oX7zz9uvL0qPO2YAAAR0+PqBXvF+S/gIrm0eBtlfPIgcgMKMwHkAZ4gIBwApAJCDMACm8ABgJgEBAAgAAAJAcAJASCl6AMBAAAABCAAAAAIAAGsMwAKcgLLMA9AEwCAGEIAAAEAAPABTGIBABIBIBAAARxAOoAgCQEsQGkFEBBxAQDAJAAHkAgAA4gNMKUygAIFyAADHMAAHiAoAGA9J/MSqvngQKWAmA5xAADMAA4fJ/XWMu2CxXmfdCnx/RXn9hR8+tDeJtSKiayLGa7LY6aTOkYXzNEbjFW5JFRengBJOAGnwAc4QFj3Xtu0+O0m+Enn7dI1UcGxmAwABYAc+8x0wrA8zX/Qa8Zwv3iD5xq/UzvEqtlRZov5jUSunaqbtdDbFWUx1ceZUdKtZ8CxlakVDjABp4EUJgTq5aTyJWo994RzsdP4nn7dXdJxUZANgKOIDATYEquSVYlHdKXJkV883Fvz3HC/+J3hXqaY1rHJf/ESsJGQ65gaOm32mK1EpxIryu9heRsuVpOsadtniHKmB1bF/mJGasanU5tM7zcvauOBqKy9Br7a9DoxVkFROmeORKNvSx00znWhrJPTsnxqyRp5rbfp482dox0tTxGMatooZFbtMap80c61HN5Kq+y0+jJGmM8zrGaKtijU8W/m9TNVoNGB5/Xw1LerOkSoyVF22tFlORKN54wYqsfycvVTfI1FcSOjDq2WF16mK03NTBswMHe1jXt6moOdI0NTxL+drjBmq7dwppb0gwrzsnWJU9PMUb20x0Ec6M/zCh1a6lgzl0N4jV8S/nh8ViZo6/IKdvqR6mGnn1l1OkMdWycXTeUijf3Fflt/Sc0eWebOkV07V/MvVCo3tdN1t/SzmR5d4HSLXb49xerWclqNff1nQ1Es2pORHnIc48jrFrX8Q33QuKcmayr8zX6CRqM/b4M2j0W2X5FJ5HOmPN62GpaOZuLWj4qzrq1+JKwn52uFXGBmNxm7d44G6lb+vFtu+tDCR5vRwbk6NV6Hxj/Jx/iMVl53WXbq2XVmo22PE2nu5wZ6Zri8zWNesckI1F3iv1VyagVmn5ikurfoIsPxtvzEujFSn5ZfPV8hCJ+MfzzlgWlUb99u5c8RFrQ2cW27XqSsxk6eFmuTNLWl5Nd23q+TRkirxr/MRalU71du5tZcRGnZqKdo+mJEc/jLP7iT5GqzVe5Xburhp1bxf6Ss5SZIfjFDazlCjj0n26j6MqrvJqNSr5oQi3Wx2b5pyQHjvm07r+WBUUeNfbqrkUpXUbq3KUEWb5NbieaRFPyNe3sfDtgQS3anR03yCFuv0NO3qFPcpf21LV4MKW5+bQ0+csA3sumnf4FRLeKPtW4RgRV9n27lPOUpCV7jaNPQq1yLXJYGgFOQCSBgRZQQASBIgUADAJYDAUQAAGQC9ShANcwEAswGAsUAwEAZAAQ+gCGAAABlCyAYCAAAgIwAUFDgAAFzAWADYCAIAEgDED//R+ygAAAAMAAAAAAAAAAAAAAAAAAAAAAAKdzbto2iFeK8vZQxGXndRpHSI5NzKpZ9D0cj23gq20vb1J/zP97OHflqKNVpY9DnEeb3Lm9jcYrO3jjRt6G5EZO3q3erXNHpvhXvdNdta0WSSPL005/J/TVGUrHvmaRkbl/PZHo5Vs+2l+XZ9cydjfq+3F8Dyqwt1b5repuM1wbu0UN8jNX1JcWz0/wAHu9FRSi5VSPJ35aV+RhaEvjwMRGDqZnSI423bcVjJHokG5pPCCUQ1aNYgqm7cOAjN1tOSI5tTQUma3rn1NCyWDgi6ppt7Xt8zfUGludlDjGOZYat8Zota2GSxOsS1s6s2TNxnXVoXVa9YM2Iq195N1R5FnIi0UFVDKmpSBbpYuDFHTbCjnkYVwpYydYJXaiCIgih3eBBXZzkFRSxGon24F1EXVoexiNr6dF89kiexiLazTJelxRqNPFM5XpqRW9zbTyxHsY4t15zU0FhTB9R7L6s63nvuWf3E6rhGJLVkaPj/ACWlucKzK5mLVx1atk2Z1WdvL2WSJozbq1sZJKrL1/qNiCxYR7r23tk9pRw8UzNG3XappGRweS0YtC5AY+tpZtZJSUeV3Ed9vU2qOjVuy9TXJX1nxeiqbTSqsVBjpl3dhgY3ka/NhxYGXuGq6drPgiwjxmvWbvgdZFWbTRdtReqOsSvr2zqq6FOtUzl2y6FjicVef8kp1GuTK0y9z8ulZxiWRHkdXbd95WE5naQS0tpZOK8TUiPovtTRensa8LN4meht9EcBw+WfyL9gVh3rLNIxfIfrM3FVLE6QbXtyqtuVwg1Uex6s8tBbJrhBB5zc42ZqDO8go084NRNY+KZ1FunizUHufDKNpQ49o75OSuDy2FK88WVWNZJvHiaZrE39u7Uc8MDcFOni5ZVdGm8Ok4G4PfaCjSov5Uce1TZzGd5XOq6FGVZNOUaRgbtp6tn1OkRWoShGh2bJd2rpvJqxr+Ee+eDhnn6XSMDO8m27JPgjUGdZlHnd009a/OYN8iFVx5HRlbEqFxNQe62Fe3baa6HDurHSclc2/wANKUWIyGjQyPMS71jhwNQZ1VOZ1ZXUaQNbHtyr/vK+j/YSq9TMnBR1IrN8pZfdXRFgz7tw44IqPOXeMvjJ1jIonOBtFllgmswsek9rV/L1LLL/ABOfTUjeODRgYu8x1bTzNRK5NbDTs3yKjz2Lk6xKs01hJURvMpLmWDc9p1f3XP8AC/3melj0xwaMgz/J/VVTwNQZ9mpKjA3mOs8TpyzUapG2VeraJXMsF3jpetp8u9CxZXv7uXJ563CMqhrv5GwrEuajFZvlF8ifFmoYzlgdGS1ZcxwRRzWcp84Roew9qqKaz6VOPbUbjOTVBBw+Sf0r1NQZreMlRi71/m29TcSqceZpMUbhJqq52RoxSmpn+YqPZ+1Y/trvnaDl01G1JyaDGDk8i/kquogy7LA0jE8jhrNG+Sud8zoy59dfU3y/xNRmqLPhk+2Cj0HtJf6pehjpp7D1PO2CIE1GPEKxNTOSwrg8g/y/ijSVlN8jowo1ng/2lg49VzKXFYnSI5sXHRGke99oKNC/PBHHtuN84NjMgq3L/LtJFYzzNss3ymPavUQrObwhcztGXJuHHdPM1Ecu4fc7tZYGojlyt0No937LS7dR/wAn/oOfbfL0kHkrQICYxXAKxdW3zN9Wagz/ACX6D9UIlZGo4Tg7Rzcdom+H+U0rmbXcseGBqIz+5OEbRqeGU6y9cS2pj6nZRC5JHj68u0IwAK5fIfR0mCKytRcjbLG8g41nxwRqI4LKdSnTH8TaM61p0aP+d4G4Vx6ixcZSdIwqTxgqV6T2r/vNJfzIdeCPozwfxPF07QoMACubyD/LjqFZVlzNssPyc/du+MI3EZuok9ai4wzcGfC+yuXezTLl1cbN8zbKPGCldO1+rArD6j4Nz47R+J5/p5duXaszg0bKpERkbtxqWfUQZ+9/Ru+hoeS3OO9pGcI6xKe6f5LnJ6n7zTLO3SnVtJtFCwKJ6bbZUru22X/TmVmPqmy/2ujP8CPL9HaLpOSgAQGb5FTqv0QhWduv0dT0ZpHlNRt7iv8AQzrErOeO0n/7pUcuq07yjcEEaZTq5gqV3beJaNI937Mx22o+qOP0dI3zzOhkQIgr3P6NwMS5qDB8+p1r/wD403+JqDzu7s7bfRfCXHozpGXE4ltHSIhMlRZXAqOnScWrJSuvSUKzJrL2XstRXW/pqce3WPSZnFsPkvxIhgHACOnjIFe9/Qa6oo59HIqLkuQVJADAIAMwCQBviASAIAYAugQAGYUZAEgEyEABhmAgAATAcAGQBIU+GHEBSAZAEgHqAAESANBCAJAAG8go/cQLiUPqAAACyAfoAmwgXMA9AFxxAIAeCAQAgCQCABANtgIAweICAYAAAAAAAIBpgEAAAAwEARxAAGlzAEAgGgBgKQAB9AqNkAaTi+JB0TxIEAAAAAAAHD5KvzV9Cq837nf/AJdZ8rfv+UD541idA0lmVEksJLEdSX5abOkYXxGmmajNXxNUaRdXECQQ80FS7cAR7f2vb/y+s8Gzh9HXlro87QAJgAAJAp3a/KjqRWH5NTstdPPtksV8y1ccjvGailBpEtLBliV07ezrdm2KtTS1Co60aYSSAlkA4IowQEquWFj3ft+ztsKW4S/2Hn7dY0Tg0YD9ADFgEgLLECVciLFlFL6wRXz3d1S1rtfxP8TvyV6TR/Tq+akzWFmZA1g5CtLSfyoxVPkiK8t5Jdu/bXFnSLXXXFKTVczzIOjaYaiJRrvNpHNqOHzFe7aXS+JYrF2tp011OrNXERNYeoG5t4WnVo51Tuvla6MkaeZ0E+2erO0Z6WplYWUcmarc0nNF0RzrSrfy9CwisN8DpEOs8Co0vFv5/wBhiq07mGmDvU1rXXU1ylUrHE2yv0c1ORFb3A50ZPlFF1BqLXBXD1OjLp2uGojNVv2l4/E5kYG/Ua9jfK1zVcs0jT8XhqJmKrR1VKsuhhY83bA7RmnR8y0b2wx0Y5HOjj8x9NfUkaZaUnVlqeKcahz6V37tTo3TwMxXmkdYldm1c2r6olG9b5qZ8IZzSPMXU2cczpFq/bOGnyZaY9DdSvVHJXlbr5muTOkHXs8LL1Qo3N4p07ehzSPMpQdYVreJb+4vRkqDzanTT5MzGmZovGTdHodrb8mrzSTOdR57c0jXuuEm4rs8W41avngKy6vOV/Jq+VjMWMnQzNlegUvbri+2DnUjzdF83xNxqt/xcW030cQZqMLd4bi752ZrlppeIc2a/lJ0wp8zWb16LMkaiPjHGpX4lrNX+YqqqrMxqK/Hfq164MthVvmF9F+ZISF41t6i5YmqVDyi7dwo4qRB2+Om2m0+ZKyyq/qWT5wai1p7td2zTeZkjl8c2rp8sC0p+RSWv8JJB06VVfa3WYRy+Oa+7UoPIYbpvhBY1HTrqdjPLEyiHirxeOaLUrlb+3rWXKxcXXT5XF0ZBY69+yfRkC8Y25a/hLRRsorrV/qCFul27m05yFXeTX5tbP8AhAN9jpaVn8SA1n3bZN8wg1I/s6vlYNHqY7TH+IgjrY7aq4J/vKiW6/2+m+RFLc/paVrehRfq2f3dKzyyESvb7D9BPg8i1ydEBoyKaRAvQBWKEUOQEwGswByQCICYKBPDAAbGAQAwIyUOQhSwpzyIg9ShdEFIATAMQGAQRBEgGJQihgJgAAAAKAGAAJgMBPEAQBIAAegQBRCAIA//0t+v/Mfef/Q038WXHb0dGn/zH1f8+2Xwt/8ACF9F9P8AmVpf59vdejTIn+a+v/MfZP6tLVXwCejpp7+8Zb6nevrVhPR1U94+Kv8A/PqvVP8A8IP83Tp+4/Han07jT/7SQT0rpp5Ta3+nV036WQT1XLc6dsrVfxImJq6eTQMOUVBKAcoAlAEgEgEgADAAAAA595VvTcER4by+pFH6iIwdR8zrEce9s/tPrgejlH0Hbr7fg9vXi1X/ABPL3f1tna94bhRgyM15rXbk3GGf5C0aLN8qztpVvUpGXcj0fwj3dVkukHl6bjk8nbKqXAzErHu+Bphja1W72fU9PI9J7drG2a6/ic+602U8H6HAYGu225zk3ErO3za03ib5HBt692rWvU9Fo95WO2sckeTtpz+St+SseJmGMO+LzOsZxwaOo77pp5Jnpg3dK3ymKh6jkiqbqav0COG6wIim1ehitIWpJFR22lLfFmiluacOIgjsqKtp4s6xK7dw+1YZG5WXJpb+ujS0P5uCfE6TkLRtfU/MuuOZbBo1+ZScxJYhAsXiBDQ3LTs3HbV8yWNOj+70rp1mJ+JnEVSs1kbQrYkCyFoctozoi01mTVV2s1kYtFOvuLUo2jF6akZGt5bTdnW97KOBNaxVXcaetDrZTwQ0xvPR1K1UKEkpMexjO3WrqVTjIurjI1dfVtbuyGrjl3epe6mzkqVn2eMFHova+2+532eWCRmj0y2VYiEc7RyeR2ta1hKBqsm+hXGEuRYjzm6qldnTBTVSzUg+o+B2yrstPqjn0jTWm0jmMbyqnVh8DUGVuKpad3zTLg8buK/O/U3jWjb0/MqudkdOYlfYNnRLS01yqjn35ZdKWPQ5Kwd7jd48yjL33y6F+qNQeavt6u7lNneC/Z7aNSq/mRvEfUNvVUolyqkebtFvGDmrA8g51G+eLLFZW6/St6G4PPKqmTtEdWlpptWyNQe58DWNrRPmcuxpPkcRn+WyrPURWNZSzWMsTet/et6nWRVdcsjUTW77YTeuOh6xI86iz+V84IPN6uLZqKz/ACX6XbxlGpUY9e7CcTsjp0oblKAPdeMr27aiecHHsdUGBn+XeNUuTCsiy4Gmaw98vzrQbgpq3wNjq0lLr/UjY97p4VrHJHn7UzmrN8paLpPOCwZvE2jz24a73HM1AqN4Gkd/jK92501zaN3wPcvF+h5+gjCs3yb/ADI4wilZzcSzSPOa6/Mt6s6RBWTQsq8E+qND3u0UbfTWUVOHbUWpHMrm32GnhzRUZNjQxfL2S1ElxWJqJXDR5HVF1ObCNv21Wd13cqslaj0yPO0I5kGX5H9X0WJqDhu4Vp5FR5yccTrESrjiaQ5nDIJHqfa1Y293/Mc+242kcWh6AYu6x1LepqI4t2/yL+hpGC8zpEWaTS4FRC2cosHofabm93/J/iZ6V6ODg0EyKzfIfqJdDcRw4cQjz+5h6tmdIzUVKNs4r1VLRVx1+JrO506yvrJasj3ds2cK0WRBVuP02yKxXiaRneVc1UcDUGbSToyNVxVyVHPKTcdDQ9l7XUaOq+HdU49rGzJybBBweTeNfiWFZzzxyNMxhbxp6z5HSKj3TgXEcuu2ohYSaiVUpdp6mk17f2uo2dnztBx6bjWOS0ZIDj8i/lXqIVnM0jE30vUsuTNxK5uDOjLn1oU16Fg5tTj0Roel9n1/1H/VMdLHrczztiGAnEEoxLuJ9TSODyVu3S+JYjLfE2Ofc4Jm4zXHbBP0OjKlPuthyKj3vtH/AGtrcZRx7bjcSODoCCrdP8qy6EVj3lI2yzPKY9scJLErOk7MuLXx7q82aiKNw+3v+EFHNVzc1Ee89mV/L1P6Uzn23y9FMnlaGORAd3biFYmpm11f7zURweS/R+JSse2B1Yce4mtrvh2Fg5tbNVX8EnSIz5l1NI1/CKNaq6r94qR9SvM/BHk6dYiYaAHLv/oXqRWW0uJpli79TrWjoa5SuFtrVrEYVcm0Zlk1pVjje0f9P+sdIlcmtZS/U6MoUxzKlel9qr/Waa49yHXgj6HbFv1PF07QupkPAiuTfv8ALXqBl2RtGH5LHWt8DUZZ1mvv0fBJnSDMs50ar+ZmpGa5tRruZtEcAOzbVxk1EfUPDKNhoroef6OsdvocFKQCcQRkb1fm29Swrg3v6F3wjEtHkNa072tucSdZPxmp7yPspRj3y/xLEZm6a+7aMjpGVWBRZpOHCKjr26ZUfVdl/tdCf/po83btFxxaNAJZkSMzyH6z9Cxazt0/yb9KsqPLtRuFz7GjtyzWbEbP/wDuv9wRyaqXd0g6QVvA0idMYKld23lNlYe79mf7XUfVHHt1j0MQeatgBdSCG5f5N10CsSzNRGB5z9W8f/SX/wARqDzu7UbbS9XjxOkRxJ4nRkmkVE6rAqOnTXzVkqWuvTfy26/4ErL2XsvLV6Vqjj27cvSHBoIgaKoYRGimWVVe9/Ra6oI59HI0OhECAYBIAAgGuoAA8wFl6gIIYAwBAHqAsgCADIAngwAAAAAAAABdAHlmFEgAAAJgDxCEAIAAAH0ATCnIBHIAgAgCIQwCQBgAB/iANAJgLEB9AH0ATAIAIAUAOQBgPMAgBMAQCAYCAYAAAGDAACQD1AJAOAAwCQAA6AAAFJ4gPTXzEF/oQDAGAsgDMA9QCQOLyantYV573Ap8dqLlDND5wzal0KynXBQajNdVcdKTcZdMTpKxpF6hUXwKi1BDTKJ0ICuDEHtfabT2Hbyszh27RsrE4KfEAAEgBoCrdqdJ9GFYm8U7fW/oYI+X3eOB35SlKNIlpYssSujTcahpiroi5tl11yKymBLMAxASIqSkK9z7atOwrGSs/wBp5+3WNU4NAAAbUgACYEqkVZp4NBXz/wAnSNxqVeEWf7ztyV6Db2nTq+iFYWzJkSIrQ0PoRmkTyaMtPL+Zfb5HHideSurHjwLWDzIL9q/zUiUjYMNOTyana6noIrB2cfbR2ZroMoacYoDc2yjSRjpU7rB+jMRqPM0wdlybO0Z6TxNMYnQlWN7R/TUckc60q3qnRulykyrDSnE6xKaaKjQ8b9cdDNaatjmrD3361jUK504OjC7TcMyrfq/lT6GKMvy2dWyxazkzoy6Ns4ujNVv8Ec6Rh+UUa7fNI1FrjmDoy0fGv8xSZqtayzXqjkrzFs36s7RKlQtSN3x7/Kz4nOq5vMr5KPgmSNMk6stHxr/NqupijV3NZparWaZhqPM5HSIv0HNl6io9G8ap80YV5jWUallwk3Fqeh/iWo9FKsk+kHKkeZ1qxe0c2dIq7Zr5lHMVHoNX56Nc6nMjzDOsGl4l/mr0ZLRd5ms6M8rIxFY+lgzoPQ7Jzt1PNmKyxN9hr35Go0t8dbt1KvkxUrQ81X8h/wBRiEYujnC+B0WvRaD7tvV9GjnWXmoi/wATcabvin8tvgZrLI8lXt3No5ljbt8U/nS6Dpmo+beFLL0MxYo8e+29VyZqpXX5pTRW64EhHN4/9VeqRaV2eZXyVfJmYsUePtGpU1Up+XS++rckIrr8XirLqSsMzLVt6srX8aWqp2P7SDi8bb8yqfMtSrfLYa1Y5Eiuja/7e8dQjh2Py2rPMq1b5RRrr0EI6b/PsnHIgo8W27qOJaKdwo3F+jKOjySnT07GSJ7ebba9eCLRDxLctc0QUaNXXXif8xRZ5Ff6h29ALPJtP7UciA3f+0pbqAmu7aejCJWx2k9Q0X1bFvirAEK22b5MBXfdtVPCwZGvNttR8niGlu4l107dAV7bxdlbbVfEtc3YRTSbUwyLhfAauJdluTGmIw5xQ1MIaYJKhSUAAwABASRAmUEkAyhAAQfvCmwFmASAsgCAEwGALmAwhySCJoEgAAAdAAAAQAgBkDAHzKABAOGQEQNAUJYgEAf/08GuvDjgVdNbi1casGprdPniF9k1ubcbZA0/7p5thZU67tcSNeyX90rLFIp7JffpwQX3Wf3NcIdl6Nka90nu7V+nUuuqsyL7rtPy25p9O41V/wBZg919PcHka413Op8XJYz7r9P3b5On/wDMT61T/wC6E9o6ae9vKJS9Sj9aoh+OjT9+eQqsVpX/ABQXI6dP/mHusr6FH6WKnrHRp/8AMR/59tb4WC/5unT/AOYe1t9Wjqr4J/8AeJq/5Oivv3x1vq76+tRqf5OinvTxdv8A5setX/4SpflV1fdnjLZa9fjJWf8AOrae4/HXy3Gn+IS8VPU8zstSjVdauK4MlYrx3mtSt4VXKzkRlhajl4nSI4d581O3jJ3lH0XX7a+N22nWyfalMM83XlWVum1W1uRB53VXM3GazPJfQvU6co5/F17txRLi/wBx368Ee2WOHFnj6bcHkrfOk80ixmsq+DNRGLudSLN1PRyj1Pgq/wCkUZtnLv8AG407P5LYnErB182bZZfktTt0uOfA6cGM/wAXrautu9Ndrxt+w7dLj6E0uB46ri8o4rWqyYgxrvHDI6xHHtnOu4zPTGWto37qmKaseJBVqN9rgK5LKVBmordcCCNq4GQ9ui6K91HdEYFWKtK3bbHidIV1b5/kNfgzpyyxNO9r27OJ6sG5t9KNOqeMHn6ou7FwwM6KbO1LqHg85GiWvrrt7KYvjCCq9vsFqJW1Kdq4lvQt1NtttPJKehn2RW9zSqhOXyJejFN9/H01/FnO9Ljj19/uHhX5fQz7LhbfW1Lvu1LNtczNrWOh7h1eLcLiZ9jHNqeVvVQkviNMUbjyr1a/bVVjhP8A8Jkec3ijUs+KZuNI7GjvuKRi3ZYCj6b9tOsPipOVRy6u1o6vDEix57cbZJ9DUGVv9PtUcGdIjMN4j3PszbfkWeDlzPwOfQ9N/bpM5jO8rVJwscCKxtSuORYa8n5Bfm2hQpOsFGlSX0OkiPrnitNU2mlX+VHLuGuztg5DD8l+p0LFZe5r+W10ZuI8hfQeraVMeh0g6Nhsu7WpyVk2aH1bbUjTpHI5dX9ZWusJvkYVgbzG7fUKzN+l9mzN8prBzxaO8R2+PoratJ/iSN7+D6HprtUM8vQsX7DCvO7uXez6lVm75Ro2a4YmoMGqSOsZdenwnI3B7fw1O3a0nkcux3yjiM/y2Nqp8itMe0LFljLB3bX3XE5s6wLuWRtHoPbFfz3/AE/tHSvUr/8AeeZUNZ9tLW6EHndX62jUGf5L9OeKaLBlKibTZ1lF+kbiPebKvboaa6HDuKvfM5jO8q/nr/SIMprE6MsDdPu1LRzNxVaTk0js2/zalE/4kb/g97/6oPN0oeGZhWX5NzqNPoWDObjE0y87rKLOebOkUqtJm0afh/n3VPWTV8GPbP6meWqEsTKsryUfcickWM1wWWDLUeb1rJalmsmzpyp1lP1OjK7TXzVXU0Pe6OFKrgqo8/baa9TmOXyE/bS6hWU8TbLE8q39/tUQkaiOL9h1ZW1lKQRve16r7921lTAnTcekyPO0aIMnf46rnPA1EcOtbtpZvgmVHnH/AIHWM1Ksp9DVRO1UsRFeq9sqNq54tHPtqNjqcWgnHUowtf62+pYxXJv/APb3jkaisGOZ1iLa1KiD+pYYYgek9pVjva/gX7TPSvQJScGxmQZnknOpHQ3GXFhOPIDzuq/mcZydOUoqpzNsqtRw8Mu4o7/BUnd6Sf8AGZ6aj3F/qfqcGhJEU7rDSt+4isezf7DaMryuDS5o1EcFW8joyjq/S4KOev1dJRoe09sqNtfrY5dLGxmcWieZBweS+pLoWDPvinBtWHuf1bRlOBqJVfU1GXJq5+rNxmo6axU8yke39sKNi0/4jj23GqclMhHD5J/Sai1n2KMPeOda3qb5ZrntmzbLk3DzNwV2xTZUel9ny9e39LMdLHq2zzOgzKI3mG+REYl5bk1Bn+Sb7FhxLEZkrI6SI59zZOrXoajNcmvOPNpHRHMpVyj6H7UaW0t6o49xuNk87YKKd3K0mzKsh4mozWX5RxavxNxGfavI6Rlx7hKHz7jURya+He1xaNoo/wA0dUWD3/s6saOrbokc+2+XoMjy1syITCsPUz+JqI4fJR9r44mise+K/edIxjj18Xqzw08TUHJr4WXSiNxK4ZxRtGx4JzuKPqv3i+CPqOovmZ4+nVEwoCOTyGFK+pFZjNIxN+/zrfA3ylcFnGp/1bfuZtlm3/Tosl3M3Ga5NZzPrJuIhV4mh6f2kp3mk/5iXwsfQnmzx9OsIwozCOXfr5F6hWWzSMPyL/OtzTNcpWZfHWqnn2s7RKzWl9qv9TNxlz6kOzjmVEEgOzarGDSR9S8PP9hodann+jrHWcVPLMgSwIMfeOdS3qahXBv/APbanwRR5DXS/vEucM7Rmpbq/doqP4yxlm7lfm2OiKllgUW6Txko7ds+PUJH1Ta/7bRn+BHl78u0WzkcsUFDMkZW/wAdVtFg4N1L0br+UqPLWv27iVl24M6xGdeqW17nwu1H/tFRx66+c6REE2aRbRqEVK69vjZr8Ssve+y1/pNT+pHDt1jezPPWzIgQFW5/RvzaCsaywNRGB5y/5t+a0jXI83um3tdFPhK/E6yI44NsozBUWIqOmixRqM106KwsEe09l/MtV8qqTh27cvSHnaCIHkVQER0+L6jRXvP0LeqKOfSeBRcghoBsBAEgPHiAgGFHoAuoBIQACxAfUBvKQqKQQZAABmgDgAMAzAPQAjmAAEAP1CjPHgAAPMBJBCAACEAADAEANgEhRIQSANwAALEAAaAMwDMAkBNgDAEAYgPMAiAE0AZ5gCAOgBgAAABADiAFigAAaAAGAoAAGkwEAeoDjABAABwAIAacEUmAMoNNtXILyBAAAATAAAgOTyONa9JEV573Av8Ay3WXp+8pHze2DNwpJtYlRJPD1NJXVT9LE6xh1Vi2gowhlZ1b/lgqLquUVE11AawIqSzA9l7Sbeysv522cO3WNs4NGpAABMA6gVblflsisfXx0dRL+FlHy7UUSduUqpYG0Wab+bAsSujSUakm4xattP3MDTLspjBWU1IDyAE8QJOCKlWqeJFj2nti07J/1HDt1jYRwaElUEQ3i5AWIDYDriRYsqsYIrwfl/8Ac35yzvyVtbOyejX0FYX+hkSSRKNHQjskzWsTZlXl/cCa39Y6HbkrqnD94rBgW7dxdPqZqtmTFVz79TttT0EV53ZfpL8DqzXQsQylWArb2f6Cnqc63FvD4GFeaWGpdP8AiZ15rNSh8TTCVcHIpG7tp+2jlWhuFOlb0ZI08/EnWM01WDSO7x7/ADVJiq2LYNwc6rD8ivz3HJGuTXMjoyt0vqXqZqt/Sx06+hzoz/LqFW3DIsVlzjgdUX7f6k3xJR6DOqZyqsTyyjWnjBrlHElidUd/jf1a/gYo2b44s5q8zq1Ss/U6QKuZqjd8ZjpPoznVVeXS+1V/zGYrHbR2Zrt8avza+pKja1cZS5M5NR5d4PA6Qxbt1F5ZaPSVc1r6I5Ueb3SjWv6nSFGjaHJaj0dFFKdUc6seb3NY1rrqzUVLbtJ+hqj0d8aqM+3/AAOaR5e9YbT4M3FaHjf1KxzJYldfmKzot8rGYRiaf1HRW/4992h6MxWWT5RL+5vGRY0Ni4tXhii1lq+Xq3oW9cTLUYWji0aK9DtMdvX4ozWY87qfrWjmzUabPiWvnXQnTDN8sp3NvgOW3R4xxqV4FrNWecr8tI54mOWo4tg5sucpI6VK0fL17tFL+Y5kcOztGorcmjVWtDyynSVuEmYRxbFxdY4tmqlX+aUatXPAQi3xbwt6IVlw7ivbubYZsRpoUXfs7J5JMlRn7G3zq3JlWuvzGGpRvOCRYs2Hzad1wgtYcG2+Wy6MK6fKpfepPIRYv26b2t1whkI5PGOL14MpRu/l3Np4oQX79d2207dYIJ7H9Gy6Niijxc/cSWWJRW32bhvj3kF3laxuF1UgS8gvy9J8P/UAa/zbNdGggpjtLrqGi0vm2d+jAe3T/tdQCOh822v8Ammp/tLeuADsp2qfCciCerZvR02uAV7jw+hqf2y7lExiLWfVo00HPzZGbW5y6YMtEqpZIKGwIPUSzJqKb6lLcDUSqm08jcYsIrIgBQAYlBmAEB6ACTyBhMoACQAA4gDAOoQPqQDgqkAvUCREAAULqUAAgCAB4AEABAADgA9ADEgJKCABZgAD6kC4lCZQwP/U8qtXGCiaaYCV8M4AktReoE/uSAd6iZAj93kBNagDWqxi6l90YaX3ZxzGGn91rPABrWgCX3yKf32xglXcwBZXcOMG0F1Jbq64tjF9j/vLIYeyX960plYlxfdF7tWwf7i4e6P3q6nypL8DcjN7ew2unSulSI+nkZrFqPkLJJLoZRk3f4m4y5NR/OkzrEbHjKfLZ8mc+mnfrWa0rTlBhGHfI2jM8naElzOnAh4Ore5phkdevCx7RZuDx1WZ5JzqueRqIzNRxLfI1GXntbcJPLGWermfg9p4X/aUk4fSNO7VtGnZdDjBg3xzzZpGb5B9qSXDideBV4i3du9KM5xOvRj3C+pvqeSqzvKWjtqIjIu1idYM3Y6zW5s+aPVJ+I2Ns5rPGTNiL+4yK9Ryn1JRzNdTNEHWcCAalNdCKns6PthmLVUblfM1yLKOHc6321y6nblHRu9SurtHauMRkejlGXstSldT8yV6Hao3dPVoqYYo81VHU3C7Zah8DFpjkevjLzM3prCWtqUs7aVu1mb0LFudZpvUs2Z9jFP36vGZJelxw6+97XLWBNXHJr+SeKonPrBBzU8nrWaWX7QNrw71Na1u7Gq/ElHfba93qY1XHvtkljxgsozr6DRUZO7pi5eJqCzw1O7d6aeXcjdi6+nrRWBxqIa+iqadrZNIivN6ulOXEaMPy9O2tZzOvLLGUydYPovsvTS2LsuLMdo9G6wcKMfy0fcEVkaimr5wUeR3dO+1r5yzrIpaG3myTylHaI+tbFOuhRZRVYHLtl01WJwWPPb192pZ9SxWZvHGldrkUefVU7SzrINDZaaetSOLR0xH0HST7azwOHSVdXj6GFjze5xu/UsGdv1+U+uBuDH7cMjrEdvi6Tq0XWWUe+qskcOhJPP0MLHndz9TRVZ3kn26LXM3zEYOmpeJ1R06aSt1jA3Ee98dWNvpzn2o49jqzZxGb5S3zL0DbK1Fg2bYYG6hajfU6ciKyNwek9rqNW9v5cCdeFj0qUHmqoa7X2rTyYHnrPGTYz/J4UU5Fgyq1b9ToLtNS1Xi2dIy+gbdRp1ryqjz9qtwOasvyuF16FgzWaR57cY6lmspk6REdM2ju2dZ1tOvOyNfwe6efwPN00EuDMKyvJJ/dafCCwrgebXqaYeb1LS3Z5nWKKNN5QaNa/gVO7pyXIt8D2Vnizy1STxIMnyD/MbNQrh1PptHJhl5uzTxeaR25gnTHjBRfoqdSi6mx72qVa19Eefpo30OauPyMKtU+ZRl2RplieUaes30RvlK40nOB0ZdFFCkLG/7WTWpqP8AlUmemo9DBwaJkGRvn+bZ+hYOHX+iz6P9xpHnWpXU6xirMUjSG3EBXr/bte3aN83gcu2o1Dk0PQDC18bM3Ga49++3Qs/gVWE02zrGaupkVmq7WSfosQsen9r1+XUfSpjpY3EcWjiIIrL3+Oo30NRHFd9qb4wVHnNTGzfFs6xE6xHX/AqKb426Sio0vby7t5T1J009rfNnnUgKN5+k2+OBGmS+ptlkeVfzpdJNRK46PCVmdGUNZvhiiiiWsepR7X20o2trcHY59rGqjg0EBneQ+tGoOC7jEpGFrP8AMb4SzpCosrLm1nDrD4s3EV6TxT9QPde3FGxT5s49tRpJScmjA4fI49vxLEZ7U4FVgbq06tmuLOkZquZOjLl1nnzKjn1HmjQ9T7OX513yT/cZ6I9SeZ1AEbv5WujIjEtkWDP8lhReqNRKy4ldTpEc+4ShvjgbjNcetg7dINoqrhqYdCwfQva9f9G/X9px+jfLYRwbHqRFO8/SfqRpkvA0yyfJv50nyNRK4bYROUnRHFrY5fxGkcu5adbP+Y3EcqtNo4G4j6F7OUbbU4ZHL6Okb6wPLVEAK2TIsYmpEv1ZqJXD5FJ6cPiyjHs4TOkRxbiz7tR8WoOkZcu4rj17F/4jbNcaWRrUbHt+v+oolzX7x0sfT9X636nj6dUehgDA4/IfSn1yIrNs5NVGJv0vu3ZvlKztd9tp4pHVhnJfLSj5s1EcurZOY4M3EQqsZRTHqPaGO801/MS+CPoD+rDmzx9O0EGFAHJ5F/lr1AzXjgaqMDyWOvfoa5Rn6qnWqv5GdYzWa8NKnKTcrLlsobXU0I92MFHbtfqx5FR9T8Wo2Wgv5P8AE830dY6TkpsgArG3X6tvUsSuDfr8i65wB5Hc1nfV5tLD4HeM0tzho15d6NMuDdLt1LJnRFCw9ALaOcSo7tou5JdQR9U2v+30f6EeX6OsWJHNo8ABNTDIMzfv81z0IrP3T/Ku+hpl5l9v38Vh2nSMsuynausf/MWPwNo49XG7fM3BBdTSLKNYFiV2bbN9UVmPe+zVGz1Otkeft1jezzODRkAgKt2/yrLoBi2NQYHnU7a2p/8AiNQee3ana6PxOsRxG4yi6yUWVWBUro04lGmK6tLKzCPZ+y1FdX+lfvOHbty9IedoZEDAJ5gRo811KK95+g1wlCDn08p4GhcEMAAAGgpyiARQgBIAgBMIEAwEAwFPAAAIAEAZgMBQA+0BACxAeQAAJBQAggSCmEKAHACAAEpQDyAGwABAD5gEAAAAdQGANAACAIAADMKfqEAUnmEABgAMAAJAQDAGAcACZAJATAcAAA2ASAYAABADAWeYBmAZANAKJAIClR/MiUdBAihZuCByAAGYCaA5fIr5Ktc8QrB82p8frzyX7wr5m4k6RKEaRJII6tKs6TZ1jDp0l+R/05mmf6tr9MlRdp24lRYsgAB1UsD2PtFxtNT/APJ/geft2jeRwaGeAAAJTmARLAr3P6T/AAAx9THTuv5X+4LHy/XlWaOvJVKwZ0ZT0vqCL6prVSNs1bfDUxNRmuzTyNMLGwJZgKMQoSIJLMLHsvadp2dlwVjj23G4eZ0NYgEgEoAQABKrUQRqJVeKwkg8N51Nb3VjnJ25K1vHt/Yp6FrFdKMoYVobZt0MVqLYbwMq8z7kXbu624QjrzWl1YhGq5VNPkQWaK+dGasbcziYqqdyp0dTpUkajzOwb+211Z2jNdWIZNMg2dhadJHOtLzKvOW+XW1K8e46Qp4LBG2EqOMgNrZ46SaOdVZrKdOy/lZmK89EHSJQvU0jr2DjUUcTNVttYnOrGN5JTqz0NQscaNsp0cMUeh0XOlX0Odajg8svkXqSLWVB2jK7RfzJko9DXCk9DlRjeWr+ZV9DUWuBHVl2+Pf5tX1MVW3ZScyPObn5dW6/mNxahV4m0bXi3FLepzoXlazo/EzGmJEM6suzZNrUqupKN7UWfozmseWtm/VnSKs0XGM4ij0mnjp1a6HOjz3kFGvf1NwqvSwcmqj0ei/yqNcjlRgb9RuL9Wb5VDRzg1Ur0tXNK2WTqoOdR5fVUal1yZqNO7xza1KvqWpXf5ZTt78cTEWMGq+Y6Fb3i3Ok11MVlmeWUa8dCxpDZuL1fJipWz5FK23s+iMrHntJw0bHodg29BdLNmaywdefvXfU1Gmp4lpWaXLElYcPmF/qn1SaLG4n4+35i6MWM11ecU6SazkxFjO2locrOUzVWtbyi/Jb9JMkZe1+qDRWn5PHQT6rAyRn7S3zJvmmaqV2eZSfZfiyQheLlt15otRzb3DcNiNNDbKdtddGRll7TDtb54lWu7zCTdH0JCJ+Mcuy4NFqVn6OF4f8X+IHX5dfNSzygRYv2c2296dGSq4dg4vXoypU9+o3L9ALt2p2dejH9RLxzmt1xgK5/H4akApbv5dxdLmEq7ykO9Lfyoap72XttMgM9o+UgGg+7b6lVnANG1x22rX4hRs8dHVXJBEdpD0dRcEgJaC7trdvhAMJfNtWuTQFn/yK24pkaj6L4j/a6foYrUdpFRteCCD1XwAha7YELWLiK7FiElJUT7VGZdTBWnc8MhqYsW3b6E1rENTRdC6mFXTtbIaYupt0vqM2riT0apSTVxy2SlwdIxUTTJAAAAPEAAQDAUACAeQCzAZEElCgoZAngA8wEwAKaAMAEAQAAEyAZgIBxyIhgDKEygA//9XyCtDyNBzIAoeDAmnCAircSCVXx4ADtiA1bDHMCS1FBRB2AStiA1eXiBYtTlwAVtQAWpCAktRZBdS+5DzBpLVbzeQND1ChrUxmQh/cllFu3+bUrRzizpIle+pkuUI5dDl8g5tHJESszUtORuI47udVcDrBu+MT+3Zvi8Dl0rq3jS0GkYRi3ZtGT5W67qptKEdOBL27dau6+R/Sszr14V7GrPHVZXkLRe3oWIzNe0Ut6G4zWDq2rS0rgeqeB7rxq7drppY4Hn+jS3c4aNmcRh6jxxNoxvMWffVcIO/zRL2zTv3ilZHTtY9ws56nirTO8vb8xeghWPqPP9x25ZZm3t263cs5PbzPxmtzRiJWRjoWNmBXqszRz2zwMoRFF1hJKq/b4UxOdVx689zbLBn75zpNRJ05qYzKa1o7cYfDgeidLjb2vt/cbrSWppOmPNi/VMdVfB7nbV4Qs4cnC/TVxw6t07RZ/MiaKe5TM4GaqK3Cq021gRTWq9y40/p5kHTp7TtyzM2jL323as4LKrL19N1TbKKdtVplxHsfbu07tK11nJnobX9rGeEnM1n+R0u2yXQKy9anbWzS4A15rfrts3zOvI6Pbmn9ze0UcUd7PxH1N1izqjy1FG7rGjbm8DKvN6v1YFxLWD5yktKH6nbkYtKYyjtB9L9o6Tpsq1ybxOX0o3IOAxvKpvWlckUZWvWKWcrLIsR5jUom8FHQ7yDr2milZQsZWZ0xH0jbVjTqnwqjz9i6J/BnJY87vPmu88yyKzN+40rTk8DUgwtKqnHI6xGl4+ndq1XJppHT+D37SmUefplJuE28oMLHm9zM/Eqs3yP6WORuUY6wWZ1RqeIU7jTjnLNfxXuVmzz9IL1+VwYWPP68OzZVZnkP03Z5LGDfKMale5ysMTqmurRTWCeLND3e0qlo0X8qk4dIvWeGRzGZ5L646IrTM1ErJ+jLErzus/ml5naIK2aRuD03tdYXZO1ejR5VV7pr7TwA8/qNTJtKzfKvBdeBrkZdLJ4HVNde3U2XqixHvdGVSq5JI8/flpN9DCszymOpDzgsSsxwaR57Xn7j9TrEPTUOTQ7/ABte/d6X9Rb4WPbvNnm6aGWeRkZHkI+7Zmoljg1G4bWZpHnLtWs44nWB0gqNz25X/WVb4It8K9YeWhLFwQZG+t+bY1FcV5dbejKjzatm3xxOsSp0eMGh2bav5tfUv8Hu8onkjz9NQpMK4vJvCq9SwZty1GD5O3590ksDrylc1XyZthbVwgsek9rr9XnCM9NRunnaOJwAxt451GaiVw7pxo29DSPP2z9TrGKnRznBpBaP2EWPZ+AUbKvqcu240ZOTRYQ30AwtQ3Ga4vINfZafNfvLBiqEzrCrKrkGFd1x6Ylaer9s1jS1H6GOlbK6nFRiQZW+/VfI1Frj1H8uHJlZedebfGTrEWUwUlxFFm+6VzNQavtis7ui9TNV7FuGcGh0Ijn3+Gl8Q0yX1NMsfyzjWT6JG4lcixz4m2UNb5VguJRTp3lqeZVe29uJ/wBl/wBdnHtuNWFJyMJoIzfIfqJG4OG2UFGBqv536m4iLtCNYOfUUNfE0yjpWxrGaTCvd+AXbsarqcO2mgjmpuAYz/I519DURw8UUef1ku+zfNnTlmq+EM2y49ZT3GkVasvu9YKPV+zl+ZqehnpqPTnmdAwK9ZvsfoyDHs8TSM7ybSqupYMuWdIxXLr1dk8MDcRzaz7vuXyTdTURQp7+vI2Po3tlf6Kedjh9G+WrmeetiQijefov1RKrJtibRk+TU6ijgiwrhamOJ0Zces3VLpeSxHJrRFnzZ1jLmn5pNo+i+0Ultbvm0jh9HTluRB5mgQJ5R0CxiWUt+smolZ/lHGn/ANZGhkXiJ5nSMuPcuXq88DSVy7pxisX2JfsNxlxRijQ2vbv+4rPGyLfCR9O1fqb5vE8fTsgYUSByeQ+lcpIrNbk0ywvIONa/qb5SuDVq236NnWMM5ua6b54lHJdqXOcm4iNINI9V7OX+r03/ADMdeCPevM8XTtDRgIDk8k/kXqFZzeJojB8g/wA6/rwNcpWfe/5qbzVH+6x0jDPtho6a6s3EcWo4s4ynA2iKiYKO3aJNlSPqfjMNlof0Hm+jrHUsjioAWYVkbtfm39SxKzvIP8i3qijyW5X+tq/+mR2jFLX/AE6p/wATNRlwbptalk80zYp4FFlHJYzXbt5XpIXl9W2y7dDSXDsR5fo7RYc4of7QBROJKMvffrWEKz9439jU/pNI8td/n93HtZ0jLPtb/SVSy+4/3GpByayXc4NorNIs0+BYjr2yxa6FrL3/ALLbeyvPC0HDt1jeWR562CIOAFW7w0bdUBi2g1B53zmGtd//AG/8DcGDuO57bTb6wdYy4azLfQ0hFE645ljLo038yNM116KmtgR7T2Y/l1Vw7ann7dY9HPE4NJAKAACOk5kCG8f5D9UFc2jijSLkENyAAOApgGYA8MgCZxAMwDMBMAgITcAEgADAGAgAAQDYCgBgDAADMKAAIJAQAgoxaCBIAXIB5gACzAAAAAWYAA1iFD5IAkITAJ/EAAOgAAJgGLAEoAYCAAAAcgEAEgGACAYBLAMQD0AAAAmQAAkKGwBYBAwAAkAAJAYAABUWwHSO5EF8kABEAkKYQAIDm8io00+oixgeY/2Ou3l2mh8zvmagEoNImlCwzLEdGljpPozcYrp0/wBHqbZXVsvtlZW0yKJ1xAaeIEquCD1/s5zt9bkrI49u0b6PO0YAgAAAr1/02gMqO7uXRr9gV8r10++0/wAT/eduUqmzNonXBoqV0abjUTRthbqY3xKV2aawRphNIIlUAIpyAMLHsfaD/wBNdcmjj3XSN48zYAcAEcQBcwEwJUyIsWUwabIrxHuBRvdT1O3JWj4x922q+Raw61iZQ0KrQ2r+SOpzrUWtP8SK837pTrrab5JHTlVqSjA3XOpZkE9P6viSjbWFV6I51qI6qml1wdWRp5bYv5HzlnWM114FZEwQbGwa+211MVp0TGJhXnNdxudVdTrClDNMJ1fMDa8fhp454nPpYvupq08JRlqPOWz+J0jNNLiaR07J/mL8SWK3XwjkcqsY3k01rfA1FrhzwOjCyiA9BtnOlX0OVajj8uvy10YhWRJ1jK3RxZFeg03+XV9Dn0rL8yvnq+hYVnZHRl1bP66p8zNajftz+JzHnN6u3WuuPcbhVNWpNo2vEuVZcTFEvKKdvZ8U0YjTCa4naM11bR/mJmaPQvGPRHJY8vq4Xt/UzpFp6WfqaqR6TQf5NfRHKqwvJwtzb1N8ijTmcDdR6LbWnRq+kHGjD8ko3NjfKqdFPug1Uek0HOjRnKo87uKxrXXVmo26Ng+3Ur6io1fJL8q6+JmDzlHj1Og3vFuK2XoYqODzKjWrPIsVRtX83xNVK3N+vyL/ANKMEed0njB0Wt7xuOjHN4mKyxN6o3Fl1NRpoeJ+p9VBKyo83hrp86/sEaiHj2vuVfCS1mu7zFe7Qw4OTCxlbd4r9purWz5D/bWfOqZzIx9u4aZsrZ8hjoOOCRlIytvCcmytDzFfyqPLEyRV4t/P6qC0qryFf9R+Aix3bJ92jfpJKyytu4foaWtDy6f2qOvQyQ/Fub48VmWpXAvl1rTzCu3y+NNNkhFnjl3adxRw7PDUT/mFWr/Jrt3FfQC3Wx2fQIXi3NmuDQo59p8uuv6sSpT3+G4fVBV3k0o0rcyEGuu7afEB6OO0tzAWyU6Oov5cBoNgn9vUq8u0KPH/AE6n9MhB46O3VXOooW0/2+rV5wRT0MdtqL0AlRztk/5ij33t/X+7ta9EYrUrUObSq0yWCDbKitt5FCdghPEBKsgXaWhKlsarprVVwRAwpNTmQCUDQyCvUeAK5LJydY5VGDbIAIAQAAAGABIAAMBAOIYBmRDiS6EUBkJ44lDAdsgIBTmGAwFiABBxgAyUBSAabAEyIJAEAygA/9bxiw4mg28mBKcMPwAO9QwFpuFnPIAbl5gNXaAPuOYYDTmWAu+VABW2ABWzAfc1igF9xsA7uYFlQFaXj1AKsCXelmULu/AoFZJ4FHdsMdei4yjqj30R8vI4dI4d+/zI6CIzrS7TwNDM1t7Smp92JWUHaTR6jxuO3VuDxOXUFu8tGi1zaOasfUbbx4GmWF5e9XrfNi2j0fMdntWtHr2S5G+x6/TxaSUHirTG3lp1LQWJrO3b7dO0cUzfI8/Sj1LpdYPXPCPoO0oqaNKr+FHk7aG8f5TSyeJhKw9V4yzeMsnyNVeydskdeFdvtmlf7p2rkka7WPV0n8TyVWX5RzqR0RqJWVquE3wjE68sszS+vHiz3c+Ebuj8tVhwOfQWrqNZIwI6jlLAzaiHazK4iRD1MKwZtajo0KPtbXBHO1XDqqZLBneQwqlwZvmjM0o70nkzqr3nia9m108eGCPP3R13wpZ80Yg8Fvk3fDI7QcLUOTUFV13fKXB7HxvjdOujW0Zo49DsewhODCsDeaad2WKyfIaSppOTpEZu2q+5P/pibg9/7a0429nzwMdI2HSVickZHlF3XfPBmlZerSa5ENeV3ymzrwO3EGj7V0e/f1eSO1v4Ppeb7keToUb5RotLiZV5zVrDNIwvM1auq9JOvKOLb7ZO0uDsPoft6nbs68Gzh2NVLGDgrC8h813zNRWVuFFHHLE1Eec1FFjtKy0PHpvVr/Uv2HX+D6HSsJeiPL0JPFOOWBzWPO7hxaeptWZ5LHRa4ybkGLprNM6stTxNG9xpr+ZM1fCvdVhtxkeXpD1PotHJyYWPPazx+JpWf5P9NcpNRKxEuB2iNjwSf9zVo1/B7Sq5Hn6D1HFG1yMK89qKG2VWZ5Rxp/E3yyx0lOB1ZdOlWWp6Gmnv9uvy1hkkcO/IsjgcxleSc6r6YFVn3hKWWFed1Yl4cTtGQs8DcHqva8LSt6me1bylnnFG9w0X6kVh6iNJWV5XOvRG+UZrSbwOqO3Zqb1XGUUe8004SfJHn6aiWZhWT5FzqPlBYjgtFU/Q0jzWpg2p4nXlE9KZwyNjU8RVPe6KWSbF8LHs3E/E81UnyMqyN7jqW9SwcOt9NnyTNRHnLYuVmdeUSpVpo0N/20l/d+lR0r1B5qoWckGNu3Oo+aZqMuHcYadutWjSvOt5vj1OkqLEuKNI7dpXu19OeZb4V7qyhnm6WFxMqz/Jf5WuoGc1JoYG/aetd9Tryz056rFM2wvS4lWPSe2EuzVtk8EY6VuI4NCYchWNunOpZ9SxKz981Xb3fJR+JUYKWMHaM1ZWsFQWaf4Ake18NWNnQ5dtu85KVsnHIKwrPE1Erg8m1XRU5SbiMWmePE2lXVcFTVWo2+5RmoLB6/20o2154tY/A59tNdZHJS44AZO8c6rLDXJrOKPDgVHnJxc5nWIlWZw4mkUamc82UbntZd27q+VWzHSx604KHkQc2/f5XxLFZTRpGP5V/mpdEbiVxKToharcR1CKaLJ4/UVXufbv+wT52f7Dj2saJyU2FZfkLTqOOBqJXE3GLNo8/qPF+rNwRiTSOXWc2UcUzSFpXahcIA994Of7KnWWcO2o0IOTQcAZ3kXN16GoOFsqPP636lvVnXliq3libRyaz7ZXVFRVfGX1KuvW+z051H0MdLHpXMyed0EcyIhrL8u3NoisW0SbZZvk8qrqahWbCOjLn1/8SxHHqwlblKNiunzanVs2j6L7bw2KX8zOHbfLUPO0FgBz72VpOCKybmkZPk7fm1jl+43CuOcU3lJtlx6s4J8bliVwazzfOx2jKqv1YczUH0X2ko2d3zscPo3y20eZoTiQK2CbXr+AaYjeb6liM/yWOmvU1EZLr+86suHX+nUjJJGoObcWVrWjhVf/ABG4y4kbZbvtxL79F/MmOlj6XqfW/U8XTqiZUuhEcnkMq/gFZlnwNowt451b+pqM2uLWs6t/0s6xHA0o00sknAg4L4yurOkZFKrMo9X7N/3en6svXhI95GOJ4enaAyADj8l9CXUNM54s0kYG+c6t2uLN8s1nakPWlr/I38UvlOiM/VaWlpNcW5NRmuPWxbXU2gqsSpXbtbQ+uBUj6n45Rs9BcqI830dY6VgcY0ABYsDG3KnUs+ogzvJY7e3VpGkeS1n/AK7t4/8AqOsSjdudDTsuN3gWI4Nxjq349TpGVMyUWULGa0dm1CkLH1PbT9jSTz7Eeb6OsTxObQggFiwRlb79a0FhWfvcNvqPlUqPMWS/uof8D/cdOWazLKNmrcXqGzHLq2XdgaRXV8Cot03goNJXbt836GmXvfZuGxul/Eebt15byOLQIDIgp3OOlaOWYWMe37jQ8951N69//wAa/caiPP7p/wCj0Fy7v3nSI4Kt4o6RkIqJVSZUrp03DRph16WKcCo9r7N+nW6Vr+88/bvzHov+mJwaGQDzAJgCOnKnqMFe9/RfqhBz6RoXIIfQKYDAUAP0AUADwAOgAwEEEwAAGQDAOoUggxQBkAJhTeIwAQQAAAUSABAgEAADYAAdAGAYgGWQCgBvICID4AICSQBAUoAAhAAAAQAdACZAYCAEA8AEAAEgACxQDAYB6gJgAAsADqAR+IBg0AAEgAAASAAEQAIByRRHMqABALIilX60B08cSBZAKQoKBgOcABgcvkF+WujJFYXlUns9erx+RmmXzOzlzzNRUMionTkaR0aOFGdIw6dDDS6GmKuWGnJpF1VgkBZQBgCzxwIr1/s1zpayWWBy7deXoUeZoAAAkAAQ1V+Xb0Ayli7RnDDUfLd5+rbg5f7ztylc/Vm2Uq2SaCV0YK6g6RirtesXlFR1UxXUrK2shDfQBoBsKS6geu9oN/a1E+hx7dI9D6HmdDAACQABNASqsCKsqRp4z3KlXd3XodeUrr8T/tkuJqsO0yGkB3bPGvWTFWLzLTz/ALpp+bpPJNSdOVR0nNE1xNudWIiJ6b+ZEpG5T6V6HKto6i/Lt6EaeX2jifU7RmumORWTSkDW8d+m2YquuYxObUec3SjdaiyxOsKINMGgNnxqnTZirHTZSkc4085dfmW9TrGaMHgaR0bSFqJmarezXwOdVkeVUXq3yZYtcEcTqyspmZo39r+lVcYOdHN5Ss6Xo5EaYh2ZW6fMlHodF/lVfQ51Wb5pL5HzkRWasTow6Nq33IlV6C2EeiOdV57fr8+05m4tc6Us2y1/FfVZGKi/yFfyL+hiNxgpHWJV+2wt+H4Eo9Hfkc6R5nc4all1OnJUdNYmqj0W1c6FXywOVGP5Wv8AqHPJFjTl0nDx4HRMeh2WO3q+EnOoxvKL/UNdC8tKNHODVR6PbP8AJpHI5VGBvl2690uZvlpLZfXX1Ray2/ITbTuuhhXmli5OkVueJxVl0MVHJ5tfmUfGBFcm2fFmqleg1l36Ec6SYJXmtPCxuLW94p/lOvUzWWR5BRub+pY07PF4XS5is1DzyjVquEQIsc+xcWS5stK1PLLu0Lck5kxCMTbvj+Bta3d4k9u1/IYIxdFL4GytrdLu2zjkjCSMjb4tG1rS8s529bcJwMJFHjbRqz0j8TVSoeSrG4TeGAix2eMc0suaJUZenhZ+ppa0vJ/7WtuqMkQ8U5uk+RaOXV+XcWjKRFrq8i50NJrgIkT8ZirLoQcOk41bN8LIFdPlq/m09MAqxrv2dp5lRDxWN0ujIinSbW4l8HiFxPySjXUcUiwWeQ+bR0bLg4Iot82zfqEPaV7tG6fLD/3gF41dysuHawDx+Pf6EUeOxver4plRHx8q9q800ES8ek1qV/lYaLZJ22+pQCej821t6ygse19qWVtqo5GKrcdoObSpliK2yiLRRGOYQZAT0q97gDsSjAjRgACIAgi7AVu/4FQqqjxaKivVS4I1Klilm45kyhoBQAJyAAGQAAAIBzACYEkRCyKFIUdAAIJAICjMA/eARGQBAAAAAAAZgShZEA0BHFABR//X8W0bD4SA4gCPRZANLtQAmQRdow4FB3LMglXUYCtb8QCcIAXCUA3btxQAmni8GA25zAlVxmAnbqAVtGID7peJQrajXUaGru3QsGr4Rfc3OmnwZ2vhHvM7YHCozt65u+qERwXtEwbgx77Ja14TiHJ2nWD13j6Km3olyOPVD8i/y1UxBlaj5mkef8tTu1YTg9HzGr7R29aW1LrHCPQn0qx6mnM8qsXdWTs4NRGdu2lpvrgb5ZrH0K/mKq5o9X8R73SwrVfyo8fbavyFo0VXjJlGLq59DepjI39l3NcztwNL2qlbVvbhEGu2o9PScjxqyfJuda0G4lZWu/yn1OsYcWzvpT+Y4aO/sNZbmrXy5HO9LivWurVwZPZcZz1r1wTyJphX8pqaeLf/AKyYpLy9m8apjEx16W6+/wAIM1caGnhSTmOPUKYy/KNtJcV+41yM/bY6kPHM7o974+sbbT9Dz9Kt3La0m0cx43dact4wmdpRn69Hp5m4OZJ9y6s3YPonj9Pt2+nOccDzdDo1KxRzhgYHmN5TucrI3IrH8tSqoq1X/Rm4Mvaqbw+B1kR9C9u6bW1mIlycuhrKqk5IxPJL8xmoMzXTWm7dBEeV3FVa0pcTvyrd9oaM7xdMy9K98eWo5PJP8mFnIWMHVzkowvMfq1jODryijQrEtI9EH0Hw9XXaaafI4fSjvOAwfIP822PEqszdYadm+RqDzdlDO0YrT8ZR219OvVHX+LH0JZdMDydKVnCZzV5zXUtp8zcGf5K0aTNxGJWjyR2iNjwlZ3NJ5ltHt0owXM81MR1v07QYaef1scTUVneSb+2kuZqMsbJxxR2iNr27R/3dU1hElvgeyrieaqjr4abb5YkHn9ROTQzPK/Qk+ZqIylVo66jr2qVtSk8Wjave6WFUuiPP35E5cnNWR5LHVaAz9ZfK/RmoPO3fc2zvGTrC4lg9b7ZU6D9THQ3F+BwVzeQcaMc2VWJZSyjJ8rmlxRvms1npzgkdUdvjqzrVT5mqPeZJKMjzdKeXQw0yN+51HGRTGfqPB+jNM15u+Dx5naInpP5lhgaGv4Jd2/00uCbF8K9geagWOJlYxd251LepqJXHrP5LdUyjzylYPM6RpKluJuMvQe10rbiz5IdK9NjwPKoWYGLufmvZ83JqJXFu1+TbnH7CxHnmsTrEqzT/AGGh3+OSe500+eJb4V7VuWefpQYVn+TeNV8SwcHErLze+bvuLvgdeUqvTyNsr6YYFxY9R7ZUba7f8Rz6abEI4KEuPIDF12ndvmzUK4PI/LtrRwgspjBxbO0RZRTgVkrYWa5ID3Piq9uz01ngcu2nZiclQ1Glp2b5MKxLZm4y4PJr8pdGIrEq3mzrGF1XhKzCKrOW1xg1F17P27WNo+Xd/gc+2o0zitGHEDJ3cfcfQ1EcW4w07en+BR51JK0HWJU5RplTa1Xh6hcb/tWr/uV/+NyZ6WPUqDzqMwrl8hhpo1BltSVGN5N92t8FmahXGmzowhqtuPXAohp2+avqyq914JRsadZOPSxoHJogjK3/AOq+cI3Bx3yc8ijz7xbOkSk8mmaZct+HoURpjaP5Sj6F4df6LT9Dz9tx2nNoWAzvI42UcjUSuB8So8/rOb2a5s68s1CZRtlyX4+pUU2Uz6lHsPZ6w1XwjAx21Ho+h53QTBEVa/6dvQKxrYGoyzvKS1XoagzX/ibZc24Uy+DaNRa5NWv1J8zcRXSsXlPGTUR9H9u/7FdbScfo1GkcGwKObffpz1RlWUzbLI8k51PRfvLCuJrLidGXJqPCj4uzg1Eriupr/wBY6xlRXG2BYPpHtRf6O3qjh9GpWzB52wQR1MKv0gLGI8WywrP8m4rWMsTTNZLwWB0jOuHct6a1O3FWeJuDn3Fl3WXJL9xuI4/pcGolbvtqXuKP+ZftFI+k3zZ4+nWEjKgiOHyWVQrOspg2ywt241L8pNRK4NVd7s+jOkRxWwppdU2aiuC6x+J0jIqyo9Z7NX+qp8R14SPdPieLp2hmAAce/l1XrkFZ0wzVHnvIfraiXCxvlms7WSrqt/yT+J0THBqVnR0nHBmoy5dTN+ptCq8SpXdtITnkjUSPqfj/APaaCef20eX6O0XwcVAD44EWMXcONS3qWI4PJNPb2+BR5HWw33c+GH7PlOvLNQ1UvtacL/MzbOuHcP531NoqRRZpyVHft2kpfPEEfVtH9LTn+Cv7jzfTy6xOYzOagKCDK3yX3bR0EKz97H2NT0NMvM2Ublp//TZ0iMyynaVT/jZoceu/nZtECotrgVHboOGzSPe+zv8AY3f83+B5+3SN7I4NDIAIKt0/yL+gWMWy5Gkee8+41tSJ/SRqK89u3/ptL1sdYy46wn8DbNKSiVcixK69HNM0xXToptWa5hHtfZj+TVX8tTz9u0ejODRZgOQEyqWnjIFe8X5D9UIOfRWBUXIBsIaUhTyAQAAADAEAdAEsMgh9QEAAEAAAAAPIKTAFgEABIDCjIAyyAOICAO3iA4SQCgIMADMBgADCo8QHwCIwAwDIAAE2AwIywBAOQEAZgAAAIAYAAZAAAA0AgCACAFkAwABAOAAAnEA9QCAAAAGgBADAAAATCiQgYAAmAl9SCulIyEwEFElAA0RA8QObf/pr1KMPyGO01v6GVHzHUiTcaVlRZVSVKv0v07czcYrq0XOljwZ0jFW6f6ZUX6OWIFiAYU0gPVezXhr16VOPbpHpEeZs5AABAAEdT6LegGTSJS5hXzHyOGvqNfxNftOvKVxo2h1zRUq//MpOkYq7VbTRUdmlkaZWTwCJVAbSRALDMKUij1vs9zXVS6M49uvL0Sf/AKTzNmAAPiAZAIgnRYY5kqxNYsivH+6Kv++beXajtyq/wznQafM3XN3JYGA0B3bP6WjFWOhmGnnvdaium1nLOvCo6L+RTyR0rnViZETo8UZqtzTXyI51qHmrejIryO0+u7/mO0SuyeAZNSBq+NxrbHKDNV1vgc2owN6o3dzfJUFkac0lzCtfxsKjMVp1vFpMyrzup9dvVnSM1FOTSLtBxdMyrfWNV6GKMvyqxp8RGqzpOrKzTzM0jc2MvRnqYoq8p+h8RGmJHM6RmrNOEwPQbRfk1OdWODzOFaP8CRayohnVh0bZxZQSq9A4anoc6rB8mo3D6wai1zKU5NstXxL+b4YmKOvfKdG64QZix522Z1iVdoPFeoo9J9UTlCOVWV53fKNa3qbhVOm3KOjL0Wwx29ficeljJ8vH3pywReWnHQ6svQbG06HavQ5dDK8rXt1/gi8tOXSeL6mkr0OxtOgrcUznWWL5Cvbr29TcaQ22a9RUrf3CnTaX8JhHma4YHSNVs+Ic2suEGainzSxpYkacOjxRupXon82inzrBzSPMUUXNxqt3xTXbf4GawzfJ17ddvmOW1/i21q1njJayl55fNRiNRxbW0XT5FqVseRq3t3ygx/SMLQwaRta39VO2g0/4DCRg6GZta3nP9tH8phliaCnLgbarW8jXu2ifCUYSOTxz/Nq+BatPy6/Nr6CDp8Xi2vQVlmxGtdcrMNNHfY7Or4YAirxdvzF+AqKN1Xt3Np4wIOne47OtuTSGpD8Q/mS51FVyW+XWt/UCury+NtO38sFgnoRba6iecEFHi21qr0gIjqfLubdWGl3ll+dRrJoA3n+0o1mrCIemp2eol0KDx1l2XSzj/Agj4vC9q9GAbHDUsuaaIHsbfb1mnxlFC2S7dw6/1AS2D/NvXo0AeOn8ynRkU9pD0NSvoFj1ns/V7tB1Zmj0doObUQeJRW1wKItFEe4IUgXbdruDTrIABABAmQVWAhYqH2whoi5saZqlrgzcYoaRURKG1ACzAGARyAABdACJAJATkAAYBMAACgAAAAAAIAMwACSRAo4AGQA0AwBdACAo7cJIP//Q8cnmmdcQNpuBgVqkwR7XwJijFMYCHXEgiUNNfEgJkBJS88QG4WeYEVYCTgBTzAbh54ARTbw4SATjCAliAm38QBXSAkrG4j0Htuqe8pxwO98MvZ0WMo81Vl7ly3PMsSuO2BSOTQU3bRvVem21e3Tquhyor8g/lXKCRGTZYwbGBvrTrW5JnfhG97YTrW7XEdjfq4q10PK0xdw4s2jURm775dOFxf7jrxGa4NjX7mtVdTvfBHuKtNp8kePptzeTcVrPEkRk3+r1OkZYu7c3+J35Rt+2V29655GO249FVtPE8ysPe2nUsaiM7ctLTtORvmsshW+aEjvFe48eu3b0VknK5Hn78qe80dH7FnalXCwwxMaPI7nSVJSUM6SjN1/qxOkQ9HGyj0LYr0u02NoThQzhVdd9PspiZGbqG4jK8rZqI4LE3zEcWwfz1b4vE60fQdtpuujp14dp5ulG8w0bMwry2vRO2OR1iMze07MXjJ05HFpLu1En8DrfCPpW10+3Ropn5VieXoPX/St6HNXm9dJtcDcRj+Y+Wqa44G+WmXoVScrgemRH0fwtP9JWM2eftGikjiPP735rtmlZ25tFG3kkWMvOaq7rvCDvyY9H7So3uWni0jXU/FexWeR5KOPyja01zkisO6luTQwfKV79VW5YHTlFegv4cz0QfQvG1jbaa6Hn7HV1OKvP71/O4LBnb1t6VrLNG+UrzrfzNHeRlq+HU7mjfDIt8K98sjzdCOthptmFef1cXJpWb5RTRep05Rj0eJ1Rr+DXdu68y3wPbTJ5qK9z+jZowsYGooZpWX5NxVLLM68oyVmdB6D22vz54k6rL1lTz1Ve6caVnwaIrCvmzQyvMOVXob5RmqqaOiOvYVX3qJ/xG/4PeaaiTz9VUo4o5qxt63bVsxFcO4cUs11NRnXndS1a+p2iHpz/AOg3B7H20mtB2XxMdjXzPO05fJXddNLrJRj3WLLRjeWf5qjka5Rw1xzOyNDxVe7cURq+DHucjy9KdVLxyMqxt5Z97ko4dd/l2b4JssR53UST6naMpaeGZobft1d++TWaqTrw09WecNZkVh7hzZ+pqM1w7xxoXfGINQefcTidIurKfNmajOvSe16r7l3zqTtdeilHnXRPHkQYe4fzuOZqFcO/tGhZ80WIwFg4O0Zq3TWJYNHxC7t5pzlJb4aj2jeLPNWixMjO8ljqLoiwrh4x6lSPM7mFqN9TrylKihybZxdXmWD1ftxf6Sz4u5z7VqrA4NBYylykKw9V4s0lcPkP9vb1QgwZxzO8ZqyrhYFA022l0A9545du1010k49NR0nMV60LTt6BWLfM3GWb5dL7dV1NRKyE8eh0jK3hgBXhLa6FWPaeA+XZxzscu2o0EzCmmQZG6f5lm85LCuHdfp29DSPP1Z0iJ1twKijPHoyj0XtOqe4b4qjM9q9OjztAJHJ5KOxepYrMtMmkYXkZ++0b5SudOMzoyq13Lr6gR0bRb4mpB7zwqf8AZUnice2o7kji0IAyt8p1XPRG4lceo8H6Aeeu5fqdYzSl9rRpHJqNq3wNCWlDcdAj6H4xRtNPqjzdusdSMKTQGd5HHU9EaiVxWKjz2p9T9TpyliBtK472x+JWVVn3PDDE1B7L2cvy9S3Fsx21HoDztmBVuf07ejIMd4mkZflHLr+BqJWe8jcZc24eCXU1ByaqhNvPuNxFejX8zNZmkfSPALt2FVxnE4fRuNHI4tgDl37/AC56kGYy0Y3kn+auiNcs1xtw0zpGdcWpb6eSbZuJrj1XFUl/E/wNohoJd/SSlfRvaqjZP1Rx+i8tg87oMsSCOpkwrFsoNQZ3k3FazzLGayb44HRlw6zlX9cDUHJuE33NrgdIjkTbcmkeh9rv/U0T/jRaR9H1MLP1PH06kzCjqyI4fJYdoVnWRqowN2p1L+pvlmuHcuVaP4cDoy47LHTUzFYNyDgbn8WbiFQo9h7LUbqs9f3DrwPcZM8VdYJMALquLyDwqQrP9DSPO75/maj/AJjUKztaz+5Z/wAn+B1jLj1GlTS+JqM1xXlNrqdIhUhuCo7do3LBH1bY17dror+RHl+nl1i7qcVEgNYtBWLuI736ssGf5NxoW+BUeS1nO7fo5+COvLNQ1n+VpW52f7zoy4tf9S3xRqIpSgotpgyxK79tjHqirH1XQw0tNceyp5vo6xODkoAJJRlb3HWsQrO3ynQuuhtl5izndvj+W5OkRn2h7Sj/AJ2aHFrJ97nM6JUM8gi2jxLGa7NDiaR7/wBmr/Q2/qX7jh26xuQcGjIAgq3bjRsgMWyfA0PPec/Wuv8A7aLB57dVa2ugn1OsRxJJHRKaxKh06BK6qOGvgbjDq03FbcgPaezI+1q8+2pw7do9GedQA4AHkVUaYERXvf0bLqixVGjiiouQDiQHHUBTiAAMBMAbAQQMBgCxClEAAQAADgAWGYUZ5AE8wEwgAAHIUIAAGAng5AEA5CEAADwAPUAAPQKADGAgAAEAdAAB9QEwDLAAQDw+ICYAAAAAwAB5gIAyAJAJgAAH0AEpAEgCAFIDAGAwEARDQA0AQAQAZAGYBIAASALEAkAYCs5CkvqU5SB0mQokBSAyANKUkDkDm336L9REY28r37fWq/8A6dv3Gh8t1E+OfE3FqKRUToio6NFTRs6RiunbtPTaNMVdpqaGkW6ctdAq1IBppYkE5xwzIr0vsx/NrJclJjtuPTnlbSAQDAQEbfS55AZNcLIK+Z+Vq1utVP8AjZ15SuB5m0SpmipXRdruRtir9xg6s1GXRpOcTSLkmwhtNIAQDmQEiK9V7PbrfVS41Ry7dJXpo5nmbOOBFPIBYsA9QB8yCVBViaRlXk/dmG8T51R14XD8Lbu28rmzpXOtGpzVLMDr2bcQSq6n+0wML3XX8vSnm18TfLSjb/p1fA61zq2TKJVWMkWNvRaenV8YOdaixRMEV5HRUa2ouVjryldRWTyFRq+Mwrb4GK1Ha+phpg+Uw3jXNI3yqpM05mnIGv43FGK07LPAwPPbjDVuup0hVZtlfoOLIzVb9V8lZ5HOjO8usKv1LGmWzrGEqZkqt3xz/I+Jihb9fkWZlpg9TpGalR4zyKPQ7JzpT/0g59K5PML8urfBwSKx8zqwv2+Yqx6JfTVvlicq0wvKqNd9Ua5K40dGGp4pxeOaMVXfu1OlZdDCx5y2LOsRZpYCo9LTGlX/ACo5VY8/5GP7izNRao03ibRveMx0Gnmmc6Rn+ZX5lX0xLy04KZo6VG949zoR1OVGf5pfnL+nEvKuLTzNsvQePfdt18TFMZHlP1m+g5aU7fB5mqPRavzaajjUwy8xxOkaa3h387fOuBmso+ZXyVng2ZixnaODbOlK9FpNW0P+qcqkebafc45nSNtnxdp7ucSZrGOHzC/PrObReWkvGtrUrPMtZro89X5KPrBmNRm7dYmqlbu6+bQf9P8AgYI89ocza1v6aV9uv6TCRg6WcdWaWt/S/Ql5drMpIxNBtM2ta+7X+hnomYSM/Y2jUr1NLXR5lfNV8SRIu8S5s10HSs/VTruLLqxBo6vzbLoRI4/HP56yWpT8io3LnBhXRuU7bBcpBFXinF5eWJaVRuF27i8eoiOryn6Wm+RCJ7FTpXXT/AtVzeOf5lZ5kKe7w3VlwYFnlMVpPPAQS1692zXR4gLafNt9SvPEoXjHLsugC8Yo1/iyCW0Ubpp/xMBbXDdOrzVmA9DDdNdWiGJbWK7qyfUojsPl1r15pkVLZfRqrkv2gek9mP5WiVXq2cmogyqg+RURanIourt6rF5kDe3q8gqenpqmQEwABMgTIItgQbArtZIqF9xcWXBF35MqVF2nM1GLBg8CslZQUCXMBdvBAEDQNFCAcSQDQgWZQgHgAEQYIAKAKSAYAAEAUEEBABADAEgHAA8wqSpOJNXFlNKfQzauLu1RBnWsf//R17eC8bbG23qeyx5fZVb234vUz0Y9GT1X3VW9peLf0q9fRk9V91FvZWwtj36iJ6nuqv7H22ddey9US8tTtx7v2YtKvfXXnhioOdjU7Ye98Tq7NfM01zRluVnvDMKYCb5MAtZ5sBJSgCQBMBNtqSiSSaUkQYJ4EBMFUVfxKBxXPiEOsSb58j03tOvfu3P+VYHbpHrqYY8Ty0Ze5t8z9WajLiu+Rsc+1c9wqvUaaitV0RyqubyVoaS+JYjLtPA1Eed3de/UfI9XA9N7cUaDt8JOfatl4Ub6HmGJquXgbjLO8jPa0deEc/iKzuKJcWdemo9lVcDyVpyeSf01ecSSIybvGGdEYu5f5jfJno4R6H2yvyr26wzH0WN2jxxPK0wt05va3VmojO31u3Sb4Nwb5jNZKrjHGT0/wj3e0TWlRfynm7aLe4aNm8jkPLbuitd8DcKy9ddtuh35Sntqp6qr1Rqwe609OKr0PN0sLe1S0ZWHUwVh3UnRGL5dfMksIO3I5thVW1KVnF2UHTofRtNdtK15JHk6VX5D5dBv4GIPMaqOoy/J1hrqjrwObY6U69U+LR06R9I069tVXojyUQ3LjSs8uZlXm9Wr7mzURjeaUVqvidOVZ+1qpx9D0xH0nxVO3a6dXnB5vpf0dalHAef3TVrt8ZZuQZ2/j7VuaNSI889N2vK5yeiK9R7UrGpZ/wCYnY9W44M8tVw+VtKq/VGYMV17ngbRgb66Wq0d+RDbp90cG0jpo+ibSvbpUXCDzdi55M5jz+5xbb5moM3yOGg4zk3yjA7H3M7xG14Cn+pql9UyOvCvcJrgeWivcuNK3oRWBqPE1isryrmiRrkZlanaI3PbiT3SXJMvXgevWUHloq3jjSfUyMK7lmlZPl2qwvU68ozEk4R0Ho/bCjVbRnoepOCYp3n6LRFYmrmaGP5iWo4s68xKzU21CNo0PF1ncadXzlGqr3Sf/rPL0Gv3mVYu7fztFVn7pxSzyLGWBfPDFHaImmlCZ0iPZ+31G1g5dtNI4K5fIuKp8Cqx31DNYnlG/uxyOvKOSqOiNXwq7tzXmW+GntM8TzVDrmZVi7p/O5xxZVcO5UaV/QsR520pneIlp/M1BqI9B7ZX+ts+VGTvw1HpkeZTTxIMLXxb9TcZri3z7dFv8Cwefeb5ydYVbRQ+01Eem9r4d/RGexvnnUJwFjE13i31LCs/yLjQs/Q1Gawa4PI6jo01jjiijU8HX/XU4pC1p655s81AQZvkPr+BYtcLfZL4lZeZ1v1Lep15KjVOuGcm0XLIsHsPbyjZueNzl2uNHI5EN8fQjTCtm55m4yz/ACf6LzhtCDDUpwdozVtHJrEGMv4DFe+2eG30/wCk4d+WouiTmqvc/pW9CjFtn0NMszzD+Wj4JMsVkUzT4HZmrm8AitNz6tINPceGXbs6x/FY49DtZlodSUZG4/Ut6lg4d22tKz6FIwIi0cMTrGaduSNMqW3PwLIr0vtJfm2fKhjpY9IedTzA4/JY1r/0yK0zcjbLA8hb8/H8TfMSudZeptlVqWLiForutis5Kr6B4rDZaS6HDvy1HWjk0XQIyt651bG4Vx630WfJMDztsXidYzSeT9DSOWzluvQoelVq2OGAo+j+PXbtdL+k8/TcXyZXRgDWZv8A9T4FiOK+TkpGBa2L9TrEqD/aWMuLUxw6m4ypWORoe29or8i/qjl23y3k8Dg2Yoq3OGlbnBlWOzbLL8o8V6GojObhG4jk3GVW+LxNxlzaicOvU2IaFX3z1Kj6X4VRsadWeft0juOTQ6gcm/8A00siDNsVGN5GPvP0NcpXG7L/ABOsZcOq0+2ObKjl1EuxW4uzNyor0H3XS6m4PpHtlTsZ6nD6NRrODztiCCvV/Tt6BWPc3EZflsVT1ZYlZl20dGHBr/TZdTUHNub/ADakdDpEcdWjQ9J7WrO7011Q6I+iWctvqeLp1hNGVEcwY4PJZ1IVn2lI0jA3X6l/6jcSs7cue7osjrGHLxpyhmoM+zbWHM3EOmPqVHsvZKndLomTrwse2PHXUjIZCOLyOVfiFrNbg0y89vf1L+pqDi1FOrecvt/4HWIz9dL7el6NmozXHbjhxOiCuLKOzaZsqR9X2sLa6PPsqeT6eXWLYOSjqASQjG3L+e3qWFZ/k3GhZc2jQ8jqVneQ+X+B1jNQ1v0tKMJs8OppHHuV26llxmDcRTPMot0qpvEqNDa4VXr/AIlR9V01+Xp/0VPL9PLrEjk0BoOgGVvYeravUQZ2+w2+o/5TSPMKK7pz/AzrGWbH+k0+t2zQ5dwvzLM1Cq6lZW0eRYjr2+Pc38DQ+g+zcPH2fO37Dz9ukbaOCgBgU7vDQtzlEGPZ8eBpHnPPL87U/wDxosV5/dKNto45S/2nWJXEscWdGaMCh1DNdWk5ujUZrq0/ptzWQpHtfZj/AC9ZrjWv7Dj26x6NZHnaMA6gGeQEdNZ+oFe8/Rb9Cq59FlRdVyBJ9AHACSAADoECYUgAIMACQH6hRAA+gCCAAbaAQDAAHkFDAMwgkAYB6hQ3ACfMIEA4AWAAAAGIA1IAgprKEEIKQQ2AmAZAAAAAGIBkAAEgEgADAAFIBIAASAACwAAFmA8gDMATnFAABHQAAIAIAGAADYDQCwAACMQDMAgAAYCATCo8VzkDq4mQpAMwAAAMgBAc+9/RfqhBj7nHR1Yz7LR+BpY+W6yfcai1WVE64Ymoyv0XNWjcZrq2rnTfQ2xV2lhTDmVldpvDACxYhQlAElMgel9mv8zWXF1Offh05eqR5WwgAAAGgFEproQjJn5pK0+a+brG71a8VdnXlms06IksAldGphZfA3GKv1sVXnJpMdGivlKi5NlQTzCBKQBYMipIK9L7OberqLh2nPpuR6qqwPLW0sCKGAZgIqmQOjJViaMjy/u+v+oq3m6o6cNKvBfoOvJydK51qIwCQjs2dliuJK06mjmMT3VWdvR/zM6cNOTa2dtFdDpWKvRmspBW3oOdNRyOdVZOOBlp5JKN3q+p358JXT6Bg/UEafjHnPI51qO9mGmF5Zf6urXGp0iqF0NuaS6EGr4tzPwMVXdGJhWBvFGvf1OkKqhG2U9OavED0Wn9CjFcDl01Gf5b6K+oisqZwOkZOqLRu+KXdpNfE51T3tW9C0cDEVgvidYlSpmKjf2P6KOdVzeXx0k+pYMXidUXaLxwM1XoqOaL0OdIx/ML81ehqLXA8jbLR8W0tRTygzWmrr/TaeTMI8w1GB1iVbpZ9WQej0nGlVrlJikYnlEluH6IsaclMzbLe8W0tKyMUcfmvqq+hI2za59Toy3fFudOy5P95ijj80vnp6CKzqPE6Mt/xr/I6ZHOozPLVa1vVIctubRwzy4m6j0ax06tfwwcqPMXfzNdWdIrV8Rb8xdSVKn5qvdp1t1MxYzNH6jaVv7Szegp5GKPPaqjUs+bZqNNXxONrehOmXN5hRq1bzgctRHx+GpVPmarNdnnFOkn/MYhGToKXhzOi1v6rWpoWj+E5pHn9Ny4NrW7tWnt1PVGKzGElF3Xqzcabu1btoKM0oMVGLTC7NRpsXXfscM4/wATKMzaOL16NGkrt80saP4SSELxDffHQtHLvF2bq1eIiu9S9jZPkyVHFsMNSs8xTFnlMNwn/KFi++OxvOYHN42PuVXDNlqUt4v9RZriQdPkV3bWvSAQeNfdW6/lwFHLsX26ifGQtWeQTruX6IRFnkMdHTsv+mAIk13bG76y/gFLxuNLrh2hFfiX8/a+MhRs/wDctL+J/gET032buz/mChLs3jn+L95A1V03mOSsUOkLeY8bEBt8N1avNtFD2S/MvXmRY3PZ941GurJUeyZzrUQb/ENItdSi3TookCwAAAGAmAEEWyCtsCu1jSOfUvgWIpdoKh/c6BDrecQLKvuZqM4l6hAgAAeACjmUDgASxAfqAoQA0BF4FAwH6gE4QAAIBgICRA0FEBCSkKaqTQQNAUTVG1gZ1cC04zwGmJpTgZrUW0rCM1pKCK//0vSQe54DaAEoCkwAlHF5VtaK5HGt8vN7mq1X2XOTvGPvNi6zZINxnWTWDksUk+gwJt5sCLw9AHKeCIDtnEARQSlLQA22gIusZgNfLkVChthU0vizXPket9opO+pZcEdOmXqE8PRHnGRrPFm4y5dSIc5QaFWxS7X6lqvT14HKrXF5F/NH7RGWdbj6ZlV5u/1tvi2z1ceGXrfb9e3aJ8Dl9GmlqNrTtZZnArE1GlmdGGX5JtpLJnTgLwK/1dZzWR26n4sewX+J4604PJWTsugiVm6ils0MLcObt88T08D1HtusbR24u2Jz+ithSk30PMPP7l4t8WzcGfv0vtdJOvKM7S+fVpXi2jtfA97pr5FGcI8nSqfI/o9q4s5jzWtVOTpBlb1JXhcD0col42bbiq4cTfUI97VfInxPJ0qjyH6SfUyMS+ZpGL5j6+7moOvAq8ZTu16NfxI73wPosR8MDx9K5fJN/ZgwPPalUzaMbylm7Jcj0cIPEUV9zVZpM62D6HDqkuMHi6aU73DSzzzMK89qKZRqMsXzLb7XyO3ENce1VfuVnKfxPQj6PsF+RSeCPL206P8AK/RnFXnteW5Nxms3f4aVm8+BvlGEm5k7wer9q0fz24sz3R6bM8qs7yudU+RYMqUnBpHnN4vzbep35RLZVdrY81H4m7Fj6HoKNOlf5UebpU7fSzmPP6yl9SwZnlU/tNVN81GErPuhHoiN/wBtqd3R8kXrwsexrijx1UN3hpPkIMCyNDK8xdKKtYm+YMzTcPE7Jr0Htis7h2fAnSvWccEeWq598o0ujZIMW6NIxvKr5knyOnKM/GTrCPTe2KTZ24xiOh6VZQeWq599hpMKxLrE0jH8tb568oxOvKVnpKZOiNXw6nc0s3kyVXtVxZ5qGnjiRWHuXN3yKrh3sfZsWIwdSqlQz0RmjSxtD6mh7fwlY2tG82ce1aJxHH5H6UmFZNscDUSsPydl96zz4HTlHJXA6I2PBpPd1ngW+FewXJZHmoZFjE3Dm75yVXDu7JaVp5CRHn+p3iJ6f1KFiag9D7YX+p1HyoToj0ifM8yhkGHqLF85NxGf5L9H4moMOMcDqyspNnPDIsV6n2xX5dSzM9K3YPOIvCtvQixh6rxNRK4PJWjRafHBFkGJgonA7QXaTgo1vALu3dYJ0PV2eJwUL1IMzfv81p9BFcVsn0X7TTLzGs5u31OvKU9O0mkXNYCK9j4NRsq822zn2rvyOILfS+iKrCeP4mkZ/lbP7K/qEViYSdoxVlcMioemn3KeLQWPoOio0qV5V/ecemk0zAq3Vo0rPiBi2xRpGZ5hrtr1TLFZVVhJ1ZWLKSohTOXzX4hp7vxKjZ0nm2ce1x1ZGVBBjazm7a5mpCuHyDjQv6YFiMBOWdozU2nBUUf5sMykep9p1+bU6VS/A59tR6I4NADh8i/pQgz5lwaR5/fpvVc4QdIlimuCwNpinVwg1GT27+dT1FH0Hx9e3aaXODz9OkdCOYJ4lWMneJPUsWFcO5fbp2a5GsRgRizpGUbPDA0jju4s+cGoizRl2c9BVfR9oo2+kv5Tz9NxdCM0DhEGXvsdR+iLBx3aSKPP2WMcsDpEqLRqVlx3j9puMVQlD6tmle69pqNvf1Ry7dI2oODRkFG6x07Iisqxtlk+UUWS6GolZ8Qjoy5NeMPU3Erm1Hh8TSI7W7epC5lwfTPDqNjpeh5+/LpHYcVHqVXJ5B/KkQZrxzNIxfIfqvhgjUSuG85LkdWY5p7XVPINOLVTVap8WzUYqG2+tTzOkR9L9t4bFLqcPo3GkjzNGBXrOKW9ArHssDURl+VcqqLErKs4R2YcWraaW/rX4AcmusbfA6wcqWJUeo9pY7rTnhYdeFj6A82eLp1wGTCCuDyESmEZ7eRqjz+5U6lmv4ma5ZrP3OPfZ8Edoy5NR41Sy7TURw2U5GkPSqm8TSPZ+yP9ykuFWZ68NR7NYHjrqOpkMDh8i/pT4FKznzRpl53efqXf8xqJXDaPuanc8qT+w6RHDq1imknjg/3m4lcd+SNoKorLr2mLND6ztcNDSX/26/uPJ9PLtFiOKmApzBGNuH89vUQrO8p/t7Pk0aHkbp33bjl+5HaM1HVsnTR5T+yTSOLXfdqWbzlmoiviaFlMMEWMV37THtXOyKR9XrHZT+iv7jyd+XaHGJxUFDTxkhGRvf1bfAq1n7/HbX6o0jyzcbizWao0dIyzo7drpp/x2NxHJq43fI0IxyKLaPFFR2bd/V6G2X0D2en/AMPfS3+B5u3WNw4KAACnd/o2RBjWNI8557HV1P8A8aNRWBu7/wCn0ozxOsiOOG5NJUUionRKCsurRXzJG2XVp5WIPZ+zcKa3pWDj26cvSI4NmyAWIABHTefqBXvXOlZdUWDn0cEVFyCxIAgAAAEEOAEA2gEwABhSCAAfUAAcAKAAAAaCgBgLMACDMAyAWeQDfIKWEhBHAAAMwHkAoAABYYgABPMBAEgMAAAABSAgG+oAA0gBgLIAAIwAMACOQBDAJAABgGQBkAAAAuQAwAAkAkAYC6APCQAAwAMwAAAFgAAAAwEBF5oK6vRmQgBgJZgMA4gICje/ot9UUZWol2XTy7X+4qx8q1cLP1f7yxpBM0ylVFZro29cGdYw6NqmqWg0wu0vpbKi7Sy9SixYASbICRR6T2bL3Gpy7Dn26x6zieatggAHigFmAnMOOQGTldTzCvnPn6v++1pz7jpylZUYnVBxxCOi9ngzUZro1VCTNs66NJ4FRenJUCCBOMwDMBy1gRXovaFo17f0v/A59ukeu68zy10BAwDiAAKQJ0xcEVMyrzPvCs6mm/5Tpwrm8E19u/qdKxWomYQ/Qo7NlMuDNajrxMKyPctZ2ifKxqKztg50F1g61jp0qrb6GWT4hWzs23o1b6nOqtza9SNPLa3y77U64xyOvPgq+OJXMIGNLxdvmaXE51potmWmH5lRu6P+U6cq5jTBzAGn4r6muBmjRak5rGF5FRuLG4VzqMzowspb5p5EV6HS/Sr6HKtRx+X/AEk+qJFZEnSM00Ubfi23ptehzqrd0vyrJ/wsyrzuEHWJU64MqN3xznRfFyc7FV+Vx0Z6kixhxJ1iVZpP9gR6HS/Sr6HOrGX5hRqVfNCKzVDOjLQ8c0tRKc2Sq2NXFP0OZHmbrts1yZ0iVKixLR6PaudCvQ50jH8v+u/QsariqoZtlueJx07V6mOoOfzdca24ZEjTMU9x0G14lzWy+JisubzS+h8cSRpm04HRlu+K/TuuCMUcPmFGquqEacejmzdR6LRfdo0jODlSPN62F7dW2bitDxTjWqWsujzC/J/6yOcajI0sGdCvQePf5KnmzFZYGvX827/mwNRppeJtF36ftJUtVebq3ejXIRY59q/mnLE3Wa0/Nqdv8TEIxdHOMjdar0Gn8+h61g5svPaUK2PM3Gq3tg19hJ5SzNSMTUUatk83Y1Fbewx0k3zZmoxmn9xzzZY02NNTs7ejMssnbrGGaK0PMY6VbEIq8X9fWMC0U+Sw3TfNCK79vXv2l68IZkZ2ys+6vRmiujyy/Oq3xRIRdp179nqVCOXxrnVRqpUt+u3dRGEGVi7c/Psuq/wIH4hzK/lgtVx6DjVa4d2H4lSujyX66t0IJ7zHbab4SFiWhXv22ouEf/EQQ8T8ydedcCiHjXGr6NogNH5d00uFgJay7d2/VFD1sN231QBuVG7+KAnqYbyXzIFpzXeRlj+8ols127myfUlVq+1HG4dM8ZA90qzmc2pD7URRCAaAZQAIAkmhMgTTYEbQgK+12yKB6Fni2BRraELPAusuWyeRpEVyCJJQNFunLCLTSEA8EEIoAEwHKQBMsgABgRZoKAGAdQDEAIGgCAGlIVLsgzq4UDTE6aTtiyWrIu+2lkZ1rEb6asNMRWi+JdTFqXbXAmtYqrV2zLqLa0gyqaICcQr/0/THueAgBMAkBehKrg8w40lRPPE4V05eX3F4vCzOddo5t5uGqJWxI2yNy1f5l+BVUWtBQu7JgFozIDuSAlVS+gCjGeBRLHpBBXZ4qGUNPEBTjDyAct5AXadZzzOnPlHrvaFY09S/M32zr0drfJ3HnGRqm4jk1n8rjkagPHL5arnYtqvSVmeqOWjP37mzETGdrOK2h8GakR52z7rrievmI9l4b5drWTh9G47tdxovrgcIViWwcs2yyvJPFNnfgWe213bptcFJ068D1dMJZ4q04PIOdTlgWM1l6toraORuDD3DdngenmGvX+Cr2bOq4tnD6NRo2tFW3yZwGDq4/MdIjO8hKpzk6cji2KdtxWvFs7XwPd1SSw5I8nQ5vJONFepmDz+rWc2bisjeP5jvyyu8PXv3VEjp1R7pKMOCPF005fJv5KrhLJCsW1sZNssPyt1fUjijrxFT8JTv3Favgzt14Hvm3xzPF0rk8m39uOZIMG+DN4jF8o5vgduBd4Gk7qsPqzt14HvnmeHqq59+40eskgwNTNmsRieXXzL0xO/LLn2VV9xN5HWrH0bapLSqlyR5e2k9RqtG2cxgarUxyNRGb5P9ODfKMPt+eT08o9f7VXdS75HL6Rp6GWjzjM8o07LoijK1FxQHnN44u/8ApxO/LNdHjk7ala82oOt8EfQdLClZ5Hk6aGo407ehkYGri5BWZ5XDTXVm+UYNG1ZuD0csvR+16v8AuJfBSXpqV66DyVVW+bWlPUkGHqLibiMfy7+ZTwWZ05RnJyzpB6T2vX8yzM9VXqMIwPMuuXfv8pLqSKx7uTSMbyr+dJ4xgjpzGWc33YZHeQeq9rYq76QY7i69FjB5hy+QcafUKx7RmzSVi+Wu66vbGDWB05TXDWM2dYNbwVe7cV6F6R7KrlTxPLWobeD9DKsPXc2ZSuDyOGi4yN8ssJneCWk33dAPd+Ip27WizaRx7XXWzkrh8lwjl+8KzLKSssHyL7tW0YQztyjnq+DNo2/bq7t0l+JL4aesT6HCoHk2QYms/mKrg8g2tC1lwLBgd0Wn9h2iLtLrmWD0Htb9XVtwhL8S9D0Z5Qr41fHAixiamOPE1DGf5VxofE1Bgp4nZldptpxzNQet9tJrQtbmzHatfM89CvhSz6MixiaufwNRKzfK27dFP+ZGoMWVMnWIv03KxNQbPtqs7tzmkTpp6nieYHoBlb9/mt9CxK4tXGrnlBR5m+NnyOsZp1NItTgsWPbeIUbLTXqcu/LTsg5BX+i3oRphvA3GWb5d/JVTnLgsVizJ1jFXUwRUPSm2pVP+JBY+g0+iv9K/ccOmj4GRVu8NKz5hWNbA0yyvMvudUnEo1FZdM4Z1ZXPJsgqom9SOVlgaivfeN/2ml1UnHtqOlHJSnH0KMXU+p+pqJXD5CyroW9UIjBT45HaMVN/R1NDnefwKr1vtRYavojl2sbxyaEkHD5HNdEWJWfxNI89vWr6zxw4G+RWnkbFGrnL4IsZS2zxTjgWj6Hs1Ghpr+VHn6bi45gUBYx9xje3qzUK4t2vyrehuMvPvHFHSIL4VkI4rZs6RF+2UWa5wKPo+3w0dNPhVHm78ukWGANgZW/8A1HHFIsHFrP5XzNIwHbGXnmbiUm8jUTXBbGOR0iK6Z19WB7v2qmtrd9Tl21GycWzTA595+m2RWVY0yyfKY3q3y/caiVn2eB0jLj1rNtLqbjLm1OHq8DQjs5+4vU0Pp/ilGy0l0PL9HSOvjicmgBx+QwqvUDNssCoxPIT92yfSDcZrjvbA6o472ntjqFcmo4pVTzNxEdspupNxH0329Xt2FOrZ5/pW40U5OCggr1/07PoGmNZmoyyvLtrsS5M3GazX/idWGfqKZ5d0CNObcYOxtHLGJoeq9owt3T1HXgj3tsLHi6dQ2ZNAGf5J/Ml0KOBTMFqPPbhubYZs1ylcG6slXUf8p0iOTWwtWOFF+46Rlw2eCZtDo8Z4ge19kVf9y3/IydeFj2SPFXUSRAlIVw+Rf0/EFcHE0jzW6+u/WzOkSs3Vfz6rf8DR0YcurZxpRxUmoOS2bNoVWVK0NmpeHqEj6rt1Ghpf0VPL9PLtFiOSgAr9XxIRi631P1LFZ/lHOi31RR5JON5bh8rX7DtyzS1P09Bx/wBJNMs/Xc3s8sTcRWii3TwwNRitDZ1m1YePcv3ikfVlhSn9C/ceTvy7Q0c1DACKyt2p1bcpLBnb9RttTmkXWXlbz9+/Psk6Rln6ina6bf8AGzY5NRLucSdBFzkVFummmio7Nvb6uGRWX0D2f/sLPnc4duvLcPO0QDkCndfo2+EEVjXwZqI8751fnavc8O3/AANQee3P+30Z4pnWJXIoZpkm4KJVZWa69FTesGmXRpKVZgj2vsxRTVXSpw7dY9EjhWjCmEDQEaPMCver8lvqiwc+jlBUXVCpIBgJuQB4gJ4BAAKQB4AAAAZ4AAAA8gCeJFElAAuoDAEAIAAAEEDxAAHHIA/eAolgD/aAAJANgJoBgABHEAiQBhQmAPEACBIBADAPQBsBADAYCAOAAwCAABhQ2AoCAAAG5AAEAwBgEgEMAYBEgAAAThABABAAARIDACBFBlkArBUcZQo6XJkEgAAgAA4gIop3inRsiDKalWj+FwaV8r3UfcsllJYqlGkSrgVHRtlmuh0jFdOzyaNMrdH6WjTK3StgEXLMoklBAlniFeh9nuN7ZTnTLqc+2+Xr0eauhkDQCAGALOEBj2+uOEgfPvcya32rGUnTkYvE6okgi+z+VckbZrq11NawWMrNPJGkXVKynMIBLECSYUd3FBHofaGO7a/kZz7duXr5lnjbGEgP0AAEAAS0yVVhlXnPeKhaVujqdOFcHgrRW1VnJ1rFa/EwhxiB1bN4masdrz6GK0yvciX9m+atJqKyvG2nS6cDq511mUNOCK2Nk50UYrUX8SK8tvIXktSq4qTtyLwwiBo+McXM1Y08zmrF87/uNJ8Ig1FcrzOjJoI0fEv5/wATNI0vU5tRieSUa79Eb5K5UzownQlHoNs50qt5tHLpuObyy/J+IisdnRmnVYQBr+Jc1a5MxVdeupq10ZhqPNwdYzTrniaqRu+Mf5bS5yc6peTx0LJmY0wWdYxU6OMEKPRaGOlR9Ec6rO8ypdLdYEVmJLI6Mu3Ytfdr6ko3L4tr1Oax5jVws/Vm4tOjyNJj0OyUaCsjnRleZr+euqksVw1RtG34f6LGOlVeaU1q+pIrIWZ0iNrxNsLJmayr81WdOvOSRWTVOYOiN3xLarZehzo5PM/VR9BFcGi4Zuo9FtG3oUZyqx5/cLt1bcpOkV1eMt+bV5MVl3eWr/p2uMqTnGoxNPBrkdFb/jv0YzxMVli7zDXuurNxp2+Jc6y9GKxR5mPkfVmY1HHtc/ibqVreX+bbWfozmkYeisTo1XoNtFtGq6MxUjz0RZrqzStvYNfahOYM1GTrqNe08zUaa/jXOm1yZisMnXXbrWXFtm4019mnfb2U8GZrDI0E03jjJWq0/KqdvVdUZI5vH2/NqapR5WFue7oSK69jL0LroxUjM22Fuif7irXb5hKdOy4kgs2n6Op8Qy4PHtV1K+pVx0eVrGvV9BFi7V/2dmQVeJfzJcwKKtLXtHC0wB0eVUaleqkCe5x2eHCyAWz/AEdRP+HAIj4hxdejQVXs067h1/mcgSvNd5Z9UA92u3dd3OAH5Ca7meaTAfkPl3FbLikwiW5XbuqvOUmFGo1XeY80RUtHDe9ryZKNr2o1Xe3rxCvbow0AAgRAzQYCAAAgAEQDsBVfUA59TU7szURzWU5FQojMrKdaziFT7u1AH3ZKyO+cgE+TKiLUOQGk2UDrKwCBVAsWABmQEABQQAnACgoZAIBgKIAs06z8DNrUizskzreJV0U8WTTFla9plUgpQAmgIuoDSgBgMAgD/9T0y5HueANQAgAoRmqy/ONRWORw6dI8pu7fN6HN2kcW5vhLxRG2fZ44FVDqwE2A8EUJPDMgdNSF2oYFZvmUJtIgFGaAG0vUAWGIBOUFF2lZq08EdeGa9r7Up2baz4tm+2W3qWij9DzKytV8DcRx677auTUF3jK/R/VI6V6FP5mzkMvdvuu2zUGbufosb5ZrzyiZZ64mPdeMqq7fTXCDy/StLd7hov1OMVkauZtljeTvN+18Een5xl3e2qTrWtwSHbUelqeStM3yEPUafBJFiVm6q+VxyOnLDDcz1k9UWPaeJrG1pB5e2nXrN/bszirD18HgbjNZnkXCS+J15XXL4td26rGSaO/Xge7eGB4uhx+Uf5aTJFYeovwOiVib1/mYnblHf7fpO7rHA10PZpQzyVpyeUt8tehIMa0ZcDoy8/5Jzq26YHbmK7vAVb3ems+Zvoe3zbXU8fSuPyj+WvUkGJdLGTqyxPIWdr+h04V1+36/6mvQ30R7l5nkquXyLa0viZGFZS/U6RmsXybX3YZ35VX49J61atYNo6Uj6FpJqqTzSPJ0DXbVHZcjA89qrFm4M/ydu2kZm+Ri0+ZSsz0csvZe16paFmjn2uNx5YZnmGX5NxqQuSEVm6mFW+hUrzG4fdd9WejlNdviav71I/iOt8EfQFPHhkePppHWj7dvQwMHUNDK8y261jmdOUYlU3bmd+WXp/alW9S08JM91Xqszy1pzb/9NRxAx74uEzWoxPLvtulzR15GfTGyZ0R6n2zWHfpJjoejrkcKrl37iqT4kVkWeOBqFYvlHOpidOUxnziduUer9q1f27t5twZ7HoVJ5qrl8iprVMjTHtnia1lh+TtN2nwyOnKOOt8FV8DrIja9uabe56Q/xL14WPXVeB5aob+V+hCMLUb4BWf5F/kyspUmuWWEk5O8FmlNTcHvvHJV29Fm2kcOx1No4qz/ACMKyXQKzsyjzu9f5tq9TtyzVNXOHE6RG77ZStueqRelerXM8tUrOKyQYmr9XoWDg8l+hZPi0WI8/ZQ+R3iL9LHkWD0vtZTXWfoZ7ab6yPPTEbv5X6NkViajLEZ3lLRppc2b5GHMHVlfpuWjUHr/AG3WNq/Ux3VaqOAjqfpucoIrCubiVmeZt+VVLKcSwY7xls7RFui5wNQb/tb5t1a3BVck6V6Y8tARWRvP1bepqFcms407PoaR5i6xbNxmnSsm0XrBrkWLHufGqNnpL+U49tuiTmIarjTsujJgxL2NoyvNPDT54m+UrKT6cDoidcF0CLdqu7Wov5gr6CsEvRHDpqBGVc+9w0X6ogybm2axvLqLqv8AKais/GcDoifAohpx3YZyUfQNjhtdJfynDvysq4xih5YcgMO7xk0jh8m19lzzLFrCnodnNKzwjoUVJ8ij13tRfl6tusHPpqNyDi0EQcHkX8y9CwrgeZpI85uv1G1zZvlKrbxyNoru08HxQQ9uocTOBbVfRdv+jpr+RHDpqLMzmCeRVjH1sbv1ZqDh3uGlY1GawG+KOiFee1yVHJqxLjmaiLtona69UWj6Ro4aVF/Kjy9OkTMgCsrez9y08CxK4tbClp5FHn72+aTrGUbo0jjsoaNRFenhZNmh732xXt2lnzscOm414OTQA594/wAsgyWzSMnyji6S5SaiVw2qog6MuPVjBvqaiVy2skkbiFs3+Yv6jQ+o+PUbTS9Dy/R0joObQZBxeQyRFZ1sjTLE38/etJ05Zri1I7cWdEjk1FDT6MsWuPUiKz1NoNrHejTL6d4OrWxpOOLPP26x35HBQRFW4/St6BWPbFGkZXlsXTnDNRKzLVjFcWdWWfdwseOoag5Nw/mu+ptlSnDwKPV+z6zuqdWx14WPdt4wzxV0BkKMcQRn+R+ur6FWuC2BqsvP67avbpaEai1n7jCuo7Y4HSM1y61lSy/pNxlw3cJI0g03LKPcex8Nf/qMnSyvX4o8bqbZlCkDi8jnWOoaZ8S0bYeY3H1W/qf7zpGa4dVfma3WrNo5Na2GmuVcywcdrRkdEOikqV3bLCfwCR9Y0sdLTX8lf3Hl+jtEjkpgKrxIRi631P1ZYM3y77NDH+JFHkNT/c2jhJ25Zqet8uno19TSM7Wt8z9TcRBM0LNNywjR2ans/qX7y1I+rL5q1/pr+48vfl1gOSgCVc0RWPu/1LepYVn+S/2t+eBUeV1LRrX4zXA6yM1n6jb2+nGUs2jm1n8zNorRRfprI0zXXo/5mgPoHtGH4+VxtJw7dI20zztHgwEFVbv9FkGLdxibR533BZLW1E8uxfuLB5/dtvbaFXyZ2iOSqUlZRb7kBZpxEGkdWkn3rmaZdWg2q2WeJKPZ+zJ7NX+mpx7deXo0ji0H+4BkQuACpjM8wK93P2X8P3gc+lgjSLqhUgGAgBgIAgIADqAAEcgB4ACAeYCAYDweAULkAmAAGYBBAigCFH4AMAiQCcADqASAmBKJAXQBSA5AbcgRQBkA5AAoblhCeQAA0wEAANuAFiATIBAAASAAEcwD0AHiAQFCAYREBzAAA4ATXMAQB+4BwAgGAsgBAAAgAAAIAYC9QCQAAXUAYVF5kHSQAEQJAKQCAACndR9mwgyZbTjHBmlfLN58utdcE2jUWqqs0yF0KOrazZvA1GFu0xVujOjNdGg4VisrtJTiEWIolJEDiSK3/aNo3zXOjMdOsewzZ5q2eeJAAGYAAAjI1cNRtcyK8B7rXbvr8rYnXkrEOrJLDMovs26pGoxXVqx9tFYW6SlSagvSwKyAGmA1yAcBW97TUb1daWMdeHTl7E8ddDRkMoGgEAAS085JVixkVge8KTp6NnzN8qyvBP5r+knWsWNiqMImkpA6dk/nxMUdrXMjTN9wV7tlZLmi8qxPFWnRX/TI61mu6rMoIlwBr7Fr7eGRirHSs5MtPLb9P/iVmvU681VyZXMwO7x319TFWNTIwrG87X59K3qaiuRc0bYphHf4r9ToStRqxiclYnlMNd9Ub5K5JyOrCdImGRW/s8dFfgc+lVeT+bQafNGY0w2dYzTq4YRr+HcqyZijt1Hg/SDDUrzlsG11OkKSwNDb8U/ka4maJ+QU6FkYisDNHWJUqKRqPRbW/wCQjnRweZUKiXNiNMlHVl2bL5dRPisTNVvamHrgc1kea3KS1LLqb5Co8UaRv7FzopHOjO83jqUa4VLyrNq8Tojb8Pm10OdMLzKnTrZ8HH4kjTGTco6M62PDubW5JGKYfmFOknysSDGpEydUbXiXPcuhz6FPma/QSNM7TeOJ0R6DZNfYq+TOdGHv126955yairfHfXV9S1mtPyqnQu+Rzixg0zOivQeMt8jXoYqMbfrt17dWa5adXiv1a8i1irPNJdit1yMxqM/b44mqlbXkK9+1a/lUmUjz+kzbT0Gxc6NTFRg6q/NtyVjUabPjHNLfAzWGXu1G4sixpqeKtNbLkyVlm7pRuLJ8HBqNNXxuOjZfAzWcZFPqfRmmq1PIY7WrjKMTCRx+Pw1ayaqp+YrGsn0JB1eNc6dk8iVIzNJqt7LqWLXf5b6NO3BIhEthD07xxRUZ+1wukv4iq6/M/q1ZILNNTs7p8SCjxj+eq4lRXqrt3Oo8uAVf5TFaNuaggndTsX0ZUPxvz1vRchVU+LcaynqAqPs3j/qAe7SrunPT8AJ+Q/WVlxqgDyTjVq+dURT8j+pS3RBD32GrS3NIBbxJbirXGGBPUhb1NcwrR8HqvR8g8CD36yOdahhQQRakCSNBgACIEQJ2ATsBXa/4gU6lmk+YFFrSbZqttlQkpAcgNOcwGqt5BE6pyWIlElQu2cAGlBUADAMwBgGAAAPEgChSAwoAarJBNaTzzM2tSLKUZnWltakrWJEDAQAwIsAXQBpAOAABgf/V9KuZ73gOJICAEAyWqxvN2i1eqPP1XXl5PdfqfLlxMO8cOvaXhiRXJdYuUBU7J4FUS/8A1AJW5lAsVhmSok2slkFRbzkBY5lB3N4sYD1Ab6EEk2gLdKZ7VjJ34Zr3ftqvbs1PFyO0amvZLSbebOMGXqZ4GmXHuvpgsadfil81E+UijbpyOYyd1abN8Eagzt7bt0rWNc+WWDoqb+rPXB73a4aVV0R5O2i3zjTS5sxEZOo3a0GxheSt+Y+h6PmzWt7ViLzyH0WPRVxPIrL3rnUtBuJWfuH20s2aiYwn9b44npl/B7nYV7dvRcYPL9K2u3D7dNyuByGHrOX6m4yyfKNynyw/E9HEB4OnduKs31TXtbQ7HkquHysOtTMGPfKMzYwt4vzW/wBh6OEaXthd25b5QXtXsUzyUcHk3lOMoQZVljBsee8hC1HznE78I0PbFZ3SeTRe1e1s8TyVXB5X54XBEiVj3WL5HVNYW/fdqtZQztya0vbFO7drosx3Vj2Z5arj8k2qLqyFY9sDWowfJP8ANfU78h+MqrbjT5NnTqD6BXCFyR5ehDc4aT5mBhaj+Y2lZflrdqXU6cwY1Fimd4y9z7cr2baVkce601mzhVZXkYd36CKzdd/KzcZrzOo13QejmMtHwtZ3NE+DNdeGo97ksTx9Kq3X6dseBkYduhoZHmLRCnHNHXlKxtNuZWB3Zer9p1+az9Tl209Kjz1qOXf/AEpCDIti8cypWJ5f9RwduWa4qtv4HWI9T7Zh0sjHavQo89HH5BxVINRlXxLCsDyWOs1nB35Rx0l2ngjpEey9srt2zji0cu1xtnnVx+ScqvxAyWiowfJ3/MaeZ25iOPTs1gdUeg9tVf8AcS+UehOleqPNQr/S30MtRhXfEsVn+TaWkk8m/wBxuMsR8jtGU9u5upUrI2r3+yUaGnP8KR5+/I6FyOZGf5F91l6EaZzwzNo85uEnaeMs6wVaaacnSI9F7XSetay4InQ9PlgeVSv9L/EDD1HL/aWFZ/k7L7UM1EYDeJ2RdoYM1B6r2svydS3O0HPtpuZHnENdxp29AMS7nE2jM8xP269GWDFq5xO0ZXaf/T0NRXtPAf7Sepy7VpI4KhruNNhWHeVhyNxmsrzLila8zURjtwdYi7TxLB6L2mvzdV8IJ229JJ5jThEVjbrHUszURx7qFpX9DSPMdx2jKdLJ4MGLl0Kr3m0/2+kv5Th2q7AwK9xhpWYXGLZcEaRk+bxen8f/AITXJWUnB2ZTURiEXbGPv0az7gr6D9KS6Hn6aJ5GaOff/pL1EVlM1UYnm7/mr+k1yM+ja/cdWVlm4CaNBTddZDT3+1w0NNcqo4deVWkUrvtq30IMSyzNI4PJtfZLBhZHaMJWWGBUVVz+KKPY+1v9vqOMO5HLtuNtI4tjIgzvIP5sccCwcNsoNI81uLTqPufP9505SlCf4G2VOpFXjyBp7VOfwLR9H0vl06L+VHDpqJHMNBYxdXNm4Vxb7DRs3xUFjNefeLg6xmlqYJoqOW8dzXoaV07Nv7y/qQo+kVwql0R5q3DkyFGOIVlbpzqMsSuHdONO0cmaiPPtydIhXfEqOG+LUHREKynVfAo+he21Gy9bHDtuNM5ND1A5d8/y5IjMbnBmhkeTj7nwRYlcVk2dEcOpjevxRuI5bfTV85Nxk9g51PU0Pqeyw22l/SeX6OkXZnJoQQxw+SmF0LCs9tFqMLf461sTfLNcWpXDE6o47Np4cVDNRHNqSlVJzgbBtafMn1Kj6f4RRsdP4nn+jfLtnA4NAiqty/yn6AZFjeIyfLP5qxyLErMdpaOkZcFn+20/tNQcu4/zLqdIyoqsccij13s1K27pHCf3DrwvL3DWJ4a6kRB1AzvI/UoKtcPck5ZpmPO67xbfNmuVrg3FlGpPGIOkZcWvNWlX+GH1OkYclngkzQnovmEe49k1jVs+VGZ78NcvWo8ddAQLEDi8j9VY5FVwehpHmNy5tZr+J/vNxiuDVu1bUefy/vOiOXXcrT6Uj9pqDibNolSySKO/ZYvr/wCkI+raWGlprlSv7jzfTy6ROYOLQAIxBGLrY2fqWDN8tH2FOXcVHkpjdaqfBP8A+I7RKhqYV0U83l+JUceu5vb1ZuIgsCospxRqM1o+PUWr/Uv3iry+rPKv9K/ceTry7QI5qGQCAyN451bepYVneR/22ouiKjyuovzL/wBMnaMVw6r/ANPpqI+Zmkrk1J7mdEQQVdSZUlR27X5e+eRSPoHtFL/h7jCLx+w8/bpG1JwU4AMyCnd/o2fUEY18cDY8552y+/rcfkS/YWK89upWjpJ8mjrGXIni0bQp4BFlbQpKjr0X83UrDp0GnW08wPaezV+Xqz/DU49useiTODRgEAIqlTiRFe8/Rfqgrn01gaRcESQBIAATAUghgHoAgCADMA4gAAnADYAgoAcgIAAGARxAUgEBBDAHyAGgBSgDMAQBGIB1AAAB+gUmEABAC4gMAjmAIBAABADAWYAwBAEgHUBgLIAQDAQAApAcgACAfQA4gADATAMgBgAAAmAwABZgPMAAYUTwCFEgJAABICbIroqsEiAAOoAASAALAKr3KnSt6CDJqsWujNJHy7yKX9xeMlZr9pqNOZPkaRJZiI6Nsos/Q3GK6NrE2R0jFXaOCfU0i3ReD9QizPACSRkNPH0A2vajjyFWsnVmem+a9qeWusMgIkAAEA6rEEY+4+txxYV4T3hC8hZckjpyMA6sk0CuhuKI3GKvu4001kaZX6D+UqV0FZFcQBoAQEpkK2/atv8AXUXOTn06cvaPM8tdDMgyAAHJVJvkA6PElFrywMqw/dy/I0nHGPxNcqxvBv57rodma2UjmykgL9o/nxFWNA51XB5qf7LUfIsaYHiIWiucs7MV35Iyh1wA1fH/AKcGKsdWZhp5nyuHkZ4NHWLUkaczQHb49xqSjNGs5WZzalZHnf8A5VuVmXla4lkdGKcBHb4/9REqtezxOdajG8qvzV6GuSuM6MpUwIRvbJ/k/FnOtI+RTe3t8CNMJvE6RinVFqNPxLffavNGaNK+TZzajzWr9T9TpyVGuaNo2vEOa2Rz6F+7XdpWXNGVjzyc4nSFTrngUb2w/QXJM50cfmE+yvRlishTJtK69m5svUlV6C/P0OaPObtfnX/qN8lVUwZtlv8AjLTpW5JnOjj82o7J6kjcZdVDxOg2fDv5n6GKJeXU6E/zIzBi54HUa3iLTdrmoM0WeXSeg+jMwYizOqNjw7+ZrmoMVC80k6U5yzMajK0/qR1Rv+Ph7dxwZzox/JV/1FusCKlsXGpWOZroa3kl3aN10RzSMCrlnRpueLbdLRngZrLN8so3D9C8tJ+NcatPUVmurzVfylblYzCMzQWJulbu6+ba2nGaGEjzmlmjbTe2P6UcmYqMbcKNxZc3JuNNLxuNLfAxWHF5FL+5fA1y07vFWwt0RKji31Y3DfPEsVo+Lb+3dVxfUlRlR26tlxTZYrV3GOy+CMoz9nabVfU1Surzf6lLcWSKs8W57q9BWWdEatlybEWtDymOhpvkCDxThuq/hFNcGh8mo/UquzzCwpfngSC3bfNtrroyDi8bHdWTRUt2o3N56EiLfIr8nRbAs0ottbrPMhEfEOJT4oVVOwUa/paPx7gC7jdP+oKn5Jf6hv0Al5H9Sl+LqEHk5/Ks+CYB5HCulbmgp75trTfSADeWa1dO38qCHr4bij9GRXbs7dm/nIg+g0t8qfQxViatJGjAaKGUACIAgi2kBS7ALuKiFrgU3txLiKmyoi3JQgJJASSCJV5lZTKGkEBQAAAgAAAACQAAAQDlAEYhVmnmYqx0qqg510PtQU4AYAAmAmwCABoBwAwAAA//1vTQe54DgAAQA13YczHTUYXmrr7n9KOFdI8lu7zdpcTLtHDq2XBkacmrbucLIqoJpKeJQ83CAdk0pQBkiARQnKyzAE+DQB2tPDIgbcFDrZLqAPFyxBZouE7cTvwzX0Twen27Sj54mfoOvdOdKFzOSMzU/aaRx7r5Viaiu/x1fnqv5TNGvWzhvoYVkbh/N6moyzfI37NJ1fE3yjG0azqVquLPV/B73SXbWteSR5O60q8gl2VSMxGVe0ODURh+Raepaqzk9Hzhrb9tKNKz6xI+lVv0weJ5FYu5c2b6m5WXBvLflNQWDFXzaiXGT1TwPe7ZdujRce08nflot640W8sTnBi6v1HSMMfyLavid+EdPt6qe6UG+lj1qxUI8fTWOLymafJEism2D6HRl5/dz923I9PCNr2pTu3DjgsSdtR6tPieKqzvKQtTDkbiMyzhzyKPN7uk6jw44np4Zbftas7mGskO2nra9Tx1Wf5K0tLoWIyni8TbLzu7btq2tzPRwrc9p0b3E8IZO1j1kx6nlVw+S+lcCQZV1maR53yN29R9Tvwi/wAInbXquqhnboe/ag8XVVTu3Gk1zMjE1EbZY/mXC/YdeBkaH1HZI977fX+kSZ5+2mmkjkMjfQ7trmFrP3NmtJvhxN8svMaifdJ6eUavt+nduK2fOB1fxqPdWeJ5OmnPvcNL1MjFv/0R0ZrH8ykr1T5M6coyNKG4zO0R6/2rPz2zOXbWvRYQeeq4vI2UJLNCDLbk3jLA8paNVnTkcui8U2doPXe11Oja3Nwc+xtzJ5lcfkeAVl2wsaiPP7+351jvyjj0n2ynxOkR7f24v9N64nLtprnnVxeTlNLoBltpSWDznkMNWyfBno5Yrnq8kuZtHo/bFfzbW6GO2o9OlB5xHcYUfpiRqMS74o0VmeWxpVM3ywxlB1F23STSh5nSK9/t1GnVP+FHn78i2TirN8k/zI5IsVnWWDWLwNsvO7qyepgdYIJNwjcR6T2qvmu3yM9tPSLmeYR1m/t29CKxLt5mkrN8uk9NGojDUI7ou0LS+hYPV+101trf1/4HLuNNr0OCqtzH27BGLfibZZfmfpovUsVkVcHaJV2lhi+Roe28Hhsq+px7V3ZHEV7r9Jr4/gGoxr4uWbjNY/mrQ6P1NxGQrd2eZ0iV0aU1+JR6T2nj9xme1ehiMjzNYaCxi7lTe0c2aiVxb7DQvZ5JGojzLX4HaIs0oWLLRdVNuOAHvtBRpaa/kRw78qmzAr3f6NgsY7hGkY3mn81UuTNcozJxlnaIlmoCOnxVP9Rp/wBRK0+gXzOFVEzRzeQ/TXqIrKeJpGF5hxrxySNclcdco6nVnUm8Aie1f5teWIrT32gvydP+lHHqqsMqjqv8u3oQY1lwNIzfKqdKOv7iwYixxOrKdk0m+BUU0fzdJRqD2nthP+1v1sce242E5OLRegRnb9fOjUHFqNfAqPM6znUaOnJSj5TbCjVyl8iwXbGbXVeGBauvotV+XRfyo83TSRgDxWIVi6z+Z+puDh8jho2/EsRgNs6xio6rcfE1GY5b4P4mldWwm2qk8nZEpH0l8PRHm6dBJFKZzyIMndfqP1LEcW7/AE7dUzQ8/U6RlC7UOORpHE4UG4g00/l6yWD6D7eUbFesnDtuNI5NADl3z/K+KIM18jSMXyc/cLErivgjpGXFrWTso6mxy2aSr0k3EWbBfmLlJpH1Haf7fS61PL9PLpFxyaEjBweRx7UIjgjE1SMHffrX9TcZrj1HFWdGXDqOcFwRuCjUtCXMqHtPrg0PqHiY/stM83bpHWmcFPLIEU7t/lsKx7G4jI8t9VfQsRm2U5HRlw31ISrw7jUSuPWxdnGEnRFSWMlK9f7LX+rrGGFn+wd+F5e2Z4a6gVD4yRWb5D61ygsRw2RpHndWLO0cWagzt1HbdPFYHSJXJrNyufbj6nRly2y6lROjT4Gole49kfqWb/8Apv8AeY7a5erk8bqaREAI4fI4WS6fvCuBrH4m0ea3Cm9o5m+WaztVJfdfNL950Zcms57Fyriag48VgzYlRBHfsZTXqjSPq9V8tf6K/uPJ35dYaTzOanxIDMEYmpi36iDM8v8AoL+v/A0jybdb7m7WCaa/YdYg1klXQfNNr8TSOHW+pxzNxKrSkot0sXDKzY0Nj9dP6l+8tOX1dv6f6a/uPJ27QI5qGsSIEgsZG8f5tvUsKz/If7bU9F+80jyl0nr6kr/I/wBx1iOHVx2+k+rNM1yajltm2UEVV1c0VK7NDFWKmvoXtH/9PfPv/wADh26RswcGjIFIFW8c6Fl1RBjWZseb8+41dZcexGuR5/dudHSb6s6suWqls0iMFSpJ8Co69JvvSDNdWk5TKy9p7Nx09ZdK/sOPbvy9EjztnkEP1AAIU4+oEd5+kwrm0cjUSrkEADAAGsQCQF1AfUAATAABoAyxAGARIAgGAcQozAAAAbAXEIABOQBgCzAGwDMAQAAugD6AABIAFABAQgBoBrEBAGQBj8QABgIAYBIB1AAAAaAEAAABOABACgB/vAUAOQDIAicQHgApkAQUwCEAggAMwCOAAAgGwDoAcQAAiAABMCL5BXSskzIeQEfUBwAAACiQqGv+lZcYwAyFjaTSvl/k1G51F/MzUHJmVE68kVlftm+5o6RiunaZ3RtFu3UzJplZo8SC6oRNOGQHEDX9rWa8jprpYz03I9wjy11MgAAAAFmgMndfqNdQrw3vSv8Ar7PnVHTkrzkY9TqycSEXv6EjcZdNnOgk+mBWU9usIZpK6KoInC4AJyAwBYgbPtlxvdP1a/Yc+nXl7hrFnlrY9CKOAQEAUItVKrUmUi0jTF92L/R0/rNc+VYHgnGtZN8DvaxW8mc0Mgv2v1EqtAwri8yu7ZaizcGorzniI+0/U7JWhL4mGUsgNPxz+RrkZqx1uTm0835tRv6vmjryJVho0wIA69i/zIJRs2wbOVajJ9wL8vTn+KDUaZ+eZ0czIOzYfqQSjas4OTTH8vhqV6o3CuCrOjKaYG5sH3aMcmc6qW9+bRv6GGmA4eR1jNFZKjS8T+pDM0atjDUea1pV7TzN8pUFmaRseI/zcJRiq69wl9u3SrMtR5tYHSJU64FRu+P/AEYOdHP5jHTXqI0x8mdUro2ziy9TNHoXmnwwOaPPb9Rr2XxNxVNMXCNst3xT/KaMdDm8yppVrOTMaZSeJ0Gr4lzqL0ZKV0+UU6D6HOLGDU6xWp4hzqdIZKy6fKqdC3I5kYVc1wOqtfxL+f4GKJeaX5dX/MTlWRRxaWdKje8b+k0c6jK8mu3XcdCxpXtPqSfFm6lbu8Xdp2X8pzSPN1hRzNtNzxMRZc0jNZcPmcNynzrLLyqPj3+ZV9UWpXf5hN6DfKxzWMnRfzHRK3Wv9LHOkGEed08PxNxpueO+hrjgYrLK37/1Nmixp3+LxVkKjl8qktx8Cxp1eLt9S5is1zeSXbr/AARIru8T/m+A6Rm6te3cWXJlitO67tm/QykZm0itq+qNFd/m1hRmVg8U/mc4YFqOLVla9/UsK7t6p2dHyIRHxbnUhZRiQcK+XXslwbNNO/ylV9mj6mUPx+Olqrj2lRx7DDUVebC1Z5HDczzSAu3uO20yCWzXdttSr5AV+Kcai6oCnRXZr48LFE92kt244tMCXkk/u19CCXkcaadlygA3zTppPg1ABvfm0NJ8mwo3j79HSfSAg3z7vt24doVLdtfd07LKEBf3Ou9q3k2mQe/2+p36VWjnUldGnLZHRaUMoAEAjIi7QBXawFbZURdowAqtZ5lwQdiortHxKhBDqpzAmq8gJpNPECUGoggMmkAFAA4AUAC5AAA8ABADAACAAAkCzTzMVuOqhhuJEUgDMAAIAIAQDAYAAAAH/9f1EHueE2AoAGAl9STMdK855jU/Mv64HCukeR3Nos+eRl2jj1LS8UG1DbmeHEorVEsQJKVigEm08QJq0gDWEARrnDzAczMkEVfgi4JNYgRaaKJwBfSuEI9PEZr6N42vZtdNPNo5fQW7u0aag4jL1FibRx7zKOJqDV8dVfcx4LAlGk8Kv0OYxtVm4jM8rdfaxzOvMZZmxp3a9F1R3t/Fj33pnB4+mnLv7YVXAiMzUhMsHnvIP81vkevhl6P25RV2zb4nL6VptTxfI84xtfFtvmaSs3ydl9qFmzpxEZOjVW1KJcWj03wr39FFUuSR4u2op3+GljxZmDI1enE1GaxvJWm+WSPR82a7/a1fzm+SwNdtR6lZdTyVpn+Sc2jkhEZWrMTngaR5/dN/cfqerhl6D2rWLWaJ9Go9NHwPGrM8lZPVb6IoztTDHhBUeb3Vn3vHiergeg9p1/Ns+SkfRY9RnHU8dVneTb+4WIy72iTWMvObh/O4PTxB6D2nX5rv+HEn0aepXM8tGf5Jy16AZl+L9TcR5rfWTu4/9Z6OIO/2/WdxXu+Be1j3MYw8jx0c2/aWnCEZY+o0aGL5pw0lks/idOVrK08WmehH0Lw6jbU6nm7ad0S4ZxGRun3Wb5spWdvFGjY1yjzVk+7qenmpjc9s0dtyug6XHscjyVXPvf045gY9ljJoYvmn+Y0+KOnKMrRluDtEey9sVjRb64mOxv5Hmajg8jwQKzXmXUed8njqs7cpXPVYSzrEez9uacbaeLOfathHnxXB5By54oKzbZlR5vftvUtOcnbkrnpmd4y934KrW1Rw+itKDgscHkmndZ5FaZt3+8sZrzm+c6r6s7xmqauWbiPS+1646hntqPSLI8whuH+W1zRFYljRWZ5ht1qnCjI6cssTuk6xHVtFa9q9Waaj6BppdtV/KkebpUzmrM37/Nc9CwZ932p26G4y81ruW282zrEGm4jiag9R7Wr8t7Ge609AoPMK9f6G+gVjWNJWV5iyrSqeZqDEhyuC5nZmujRSWRqI9d7aUbVx/Ec+2o2DztKd3hpMDGtizbLH8zZLtXGGb5gyVZtyjsL6qauGIPc+HUbOi4nLsjtOLSjeONFv0IMe5tliebbmv4muUZaUHVF6xKsep9qLtpqN5wlJjpW9JwUpIaxtW3zWRuDh336F45R+JYjzjzx+J1jKdHwZR0aWN+3mFe/php0X8i/ccOlPoYFG9b+01zDTIsbZYvmX+Yl0N8lZk8zoyuSwKOvwy7t1RdSVXu3MnCqRlpyeRfypdSxKzGp+JUYPlX+c0+SNclcdOJ1YStggJ7Nzq1jk/wB/aK0+g0b7KdKr9xwrRkEdb9NwQYzZpGZ5hflJLNs1BjLBnVk7v5eQiKE8Y4yjcV7j20v9HPXA49rGssDjjRMDO37nUx5I1EcVikeY1XN2dOUobcdDTLm1Hi/QsHVsEvuV5toVX0Z8F0R5+moDCk3CZRi6mFn6mojh8g40bFgwIbO0YqGqmkozbLGXNazz6mh2+Kqra1U+FkKPo7nD0PN06wjAMmFjI3E97LBxbt/lWb5GkefOkZqOo4rhgzSOGyx7Xyk3GT0cbKf+iKPofgVGxojh26RoS2cmgyDl3/0JdcfgRWbc1qYxPI4avwNcpXDe8qDtIzjjvWGl6mojntil1ksRb4992ovU0j6htv0NKf4UeX6eXSLDkoZRw+QiVGUMQcFnLg0PP71/nX9TpyzXNqKU/Q0jhu+2z5OpqI5dR5eh0Rbsf1UupUfT/E4bLSjKDy/Ty6curH4HFowKN3hpMKyGzbLI8q/zF6M1Cs23y/E2yzrS61nN3bNQrn18E3zZ0iKFizSPZeyqzulHJv8AYTrwse0g8NdTw4EMJhGd5DHUS6GoOG6/aKjzmpb5sOBuJWduMaalm+R0iOXXv87j+H/A3ByGmU9FYlhXuvY/6l3/ACGe/Cx6vieSuoMoARw+R+tehVrgeJakeX3H1v1f7zpErg1pb1I6HRHHqZ0/pxNRly2NonR44grv2a73H8y/eaSPq/8AlquVUeT6eXWGclGPAAXH0Cxi6ihiFZnmH+Qv6v3osZeQa/P1FxO0E9bFaKfJ/vNIz9TBuDcZQS4lFummnJWa0di/n03GPcv3hI+rNQlV8EkeXvy7QLExWiIgS4cSEZO7x1bepYVneR/22olxj95oeX1G/u3qs+14/A6Rms7VX5OmuEs2jjs4s0biUpKLtOW0VHZtlLvHAGPoXtJr/h7/AK/8Dj9G42TztGAmFU7v9CzAx7v4FjLzXuGXra0fwI3ytef3LnR01w4HVmuWspuDcZGYRJYIDq0vqRWa6tNQnyNJHtfZb/L1o5VR5+3bl6FHBs2DAnIQwIUwkCG8x0beqEVz6ORtFxECAlEgIKfaAQAAJoIYA1zIFBQ5ATAEAQABTzCBgLIB8cAojABBBmAAGCAI4gDQBIAAYgCQDAjAAA0ABQEACSAYCAAHgFDmQEghyAgAAkAAAGAgAAkBAOYAAAAAAAAkAAJAACcAABwFJhAAQAQAcACQBgABAB0AEAp4gDAi0FdKyRkDAIAOAAAQAgIaynTtzgDJo13JGmnzHzNY3er/AFssHAkaRZWCs10bZruZ0jFXbbDUtGJtF2isyov0cAi5OCBrOQJZ5gant2yXkNKebM9NR7qIw6nlrqCAYAAAHEDK3P6tvUK8R71qlu6vnRP1N8o804OyEpCL7P8ALNxh0pP7KfQ0zVmk8MCovqyomgoIGkA2uAVqe37Ou+0uUmOm5XvbfU11PLXQjIEQDZQFUSAUzILupmqyfdKT2SX80l5Hm/B469nzR6Ga3kkc0PiB0bNxqdTNWNCZMVXL5NP+01Yxw/caivL+Hn7b9ZO7NaSgwhkGp43GtjNHW8DDcee9wYb3Tf8AL+86ciNcDdczlMya6dnH3FykVW20c60yvP8A+2VuV0yxWfKzRtmiWEdeytGpX1JVbbRzqsny6i9XzksKz0sDoyksijb8a50mubOfSrN1jpWWXytmI0888DrGaZpGh4p/mftMVWvdS2c2nnN1+pbo2dOUqtI2y1PEfW10M0d+4+h9Uc2481Z4wdIJ6ahpNlZxueOf5TMUV+WU6Pd1JKrFOiL9vaLRCJVegbmtfRHOjB8l/ubfA6Ra564S0aZbfisNO3qYqK/MqdOr5GY0xzojT8S/zV6MlR2eSU7a7+JhqMBHSK0fF4aleeJKy7vJqdvaOJzWPPwdVavibP7qXRmamr/L1nRh/wASZmLGMmpRsbnjn+XYxWWf5iv56a4osaUbb6kbpW9rLu02uPackjzSz+J0jTa8S8behmo5fM/rKz/hQiqdm8V6mqzWp5ZN6FnGWJgjF0Mza1v6XzbVf0swy85XP4m402fG40suUGKy4PJKNdxxxNctOrxVotHNEsRT5Z/nSuSLGlvi3F3zaFZqvyi/Ol8kSK6fEP5muaFSuLc4bizeEssVpaWO1s+SZmssnb4R64mmq0vM/No0a5kIh4lvvjkpFHNu127i1esiDt3D7tlPRfvCRT4lxqJcxVcusu3c6nVsDu8gp21LENHjHM15otRxbdxqYcGFdHlF+evQCzcqdinwTIH459+nevDt/aBT4u0atfVgQjt3Nv6iifksNzK/hQE/IxOnjnUB7t9+20n8CBbv5tvpvkwHuHO1o1wYC3D/ANLR8asB7tflaTXFftCjd/TpWXIIu1vk3Gm1yQV77YW/JpBzqR31yky6JFDKEQKUQRdgINzgBXZgVu0FRW7FEG5KiDcgR7ioEpCJ1QFiUjDUokqJQVBxKgaIoCEAwAAKCAABZAAUQEEAOJIqGpq9mAot21m5sznW46U4MtJp4BQQBQEAAAIAQDAJAJAj3Ygf/9D1Eye54TATgBAFPqRz6rUeV81f8xtc2ca3HlNTUVtS108GZdo5NS0sRpTfuiYKqOMTAAnOAEokBNxlkA5cYgRltgPq8ygQDlsIeYDVsSjp0Ld16p8Wejnwy+kbZduhSvJHD6eVLeOa15GIjO1YeLNI49fG9a8zUVr+OUO9vRGKruvhV80iIx9U0jH8y3ata8ztwy5/E17dxRnbtY9vDy5Hi6acnkH8ynghErN1LQ5NRl5zd2nUeOB6eR63wde3aV6s491uNN/Tb8DjKjE1WngjcSs3yTSomdOEZ+xqra9O5ZtQem+B7tYP0SPF00p37+RLhJiLWRfFnTGGF5C773zZ6OFa3tOk3s31J3VemThQzyjN8h+q2aiM3VcVfoaiPN61sWj0cD1XtWr7bt8jH0abyR5Rlb5zdmoVwazijazRqRl5ncP58eOZ6eIPT+01Pc+Sg5/RqPRrCDzVWZ5C0ar5IsKztXJvkbxh5rWXddtcWerhXp/adY+43nBj6VXo1meUZvkXiIM7Ul1ZuJjzO8atqucz1cjY9sVT1/m4SZ+ix7FNM8dVzb9/l8sRGWRdSzojD81jZqVBvhWdtlN1yPQy+ieMrG1010PL9PLbrq8ccjkMTcL5n6mhn763boW6lg85E2k9PKPQ+16zq2XJE7HrXyPJVcu/+lIsGRZ8C4lYPmbL7j44HXkZ2in3KcjvB7f21SNs31wOf0qNk81ajg8g13dUgrOdSxHnN9ZPUc8z08xmqKPH1NxI9t4D/apdTl2rVPPVjO8g8VHxCs+zxk0jzW9ad21zcnXlmqNN4nce+8TXt2tPTE4fRXecGmf5D6yqzrpR8BErzW6Seq2d+WVdK4yzpEep9sKK2/Az2rfiDzCrduNJsjUZF85NJWR5abL0OvKVjpydWHZ49TqUX8wrT6AnwR5umjMKyd79bfAsHBrfRZdGaZeb1M8DtEPTfFG4j1ftdflXtzcGOm24edFe7f5TTI1GNbobSsnzVp7E8oZvlGNkzqi/TZqD2Xt3DZJrizl9BqehwaUbtxpv9gVkXwxNMsXzcTR8TfIy1hiuJ10XabfDiyj3vjVG201lgcex0nJVG+f5U9SKybYmmawvNwrpPkb5Rm1SWZ1F+m5yLB6z2vjoX+GJjtW0edStl8AMXUa7mzaODyTa0LvjAg87fPE7RKto08Ci/bqdRL0KPoC+lei/cefpRkZHPvsNIKyLYGkYvmLfm+lUbgzlDOjKyZXqgrQ8DT/WUXoL4I9vbNnCqSMq4/IYJCKzpxNMvO+Tb+/ZfzHTlK5anRlK2XwILfHVnWT6f4mqsfQohJckebpsLAgr13+VZdCDHeJpGV5pxRepqDISxOrAusJKK6ubR1Cvce3VGzUZOxy6VpvA5tHxAy97H3MyxHHqOKvkkCPMXnub5s68s027KvQ0jn1ar8Swdni13atZ/iRaPoTwwPN01B0MqWp9IisbUza6mojP8k40XPNFgw74YHWMVXqYG4jmdlaZ5mkd3h8dxRrmS+B9GtK/A8tdYWZkJ5BYydd/O/UsK4d9H2rehqI8+3+06xENa01fIrNcTtj8DoyNL60uhR9I8Ko2WnHGTzdukdxyaARx+QfyLoIrMsuHA0jE8i3903BxXUydEcmvLt8DUZc1sFVrHAov8fL1VHGP3mma+obdflaafCqPL9PLpysObRMVHB5HOvSRBwW5mh57eY6rfU6cs1y6mCsuhtHHq8XXkaiOfUawjkbRPZVnUUFH1LxyjaaXoeXvy6R0HJTywIOfefpW+AVk2yNoxvLP8xR/CWIzW5cM6QcN8tOuS78TUZrm1avtbf8AEzpEU1TTNI9n7If+pVuPbYz34WPZI8VdTZFIIzfIL8zDkWUxxWeDfQtR5nU4+puM1n68utuUnSI5tVfPbjFZNxHO1LSNIlpv4lg9z7Izv/QZ7OXqzx11HqQHoCODyP1qeRVrhdoKPL66i/zZSdOWa4NdP81rmsfibZcutDtX+hSbiOSzNoda4yUaGwq+5NfxL96KkfWOFf6anj7dYDnqgBSliFjF1XnHMsKzfLuNGvGbBHkJb1tSy4pnblFutFnocF2pv4s0M3Vc2tPM1GEE8TSLaZssZrS8epvT+tfvLSPq2onK9F+48nfl2kKYObRIIJyIMndJ/dt6lgz/ACX+2tzlfvKryup+rrP+SDrGaz9VRoaXq/2G2XJdLvcGoiMGkXaeEFg7dvaFb4AfQfaa/wDL5/mOPbcbJ52jAQFO7/Qt6oisexpl5nz8/f1V/Kv2morC3uGjo/0v97OsZrirg2zaEUWVaRUdWi/nUhl06b+Vp8yo9t7MwprLg1U49usehSPO0AHICTgKWnx9QiG8/RfwA59Fm0XIinAAENgEhSkByEGeYBCAIAQAuQAwAAAACIAADMAAMQo6hBAAAwABAIBgGQCAcACwAQDAABYgIAAAABgDSYCAACcADMAAJAAAAgAQAAAEAKAHxxAJAABsAeYBAAgCAE8AGAAHEAgAAADiAcAAAQAwogIIAWYDjgAljgFRZB01yIAAcSAgABgAENT6Lc4YGPWO5eppXzTzqf8Ae6qf8bk1FZ8lZNdSpXTt/qOkYq/auL2nkbRfpQmwi7TeJUWJrMYGrMYJcSDS9vtLyGi3/EY6b5e9xl+p5q6HmQGYA8gGAlEgZe8/Vt6geL97qNbTfOiN8jysHVB+8qL640k3GXSnOjCNMVZoLDEqL10AkpWYEpAkk3jwIppxnxA0PC27d5pf1Jmemo99bNo83TpCngc1MANKTAfqA6kFplWZ7kU7H0uixXlfEONzhyPR/GLHoo5nNDwfqQXbdxYlVorgYrSjfTbbalf5WahHk/EPC1Vwg7M9NMyykRWj4vJmaO7oYajz3uR/6jRZ05jSMZG3KhYERftcLEqt145HOtxmeer/AKVvlYRplrJRyOrFSTIjo2j/ADV+BKN1M51pmeZxVH1ZeRmHRk6/iUbXi3FGuMnPodOsppb0ZlqPO4ZI6RKFiVHf42PvVXMzVa9rHNp5/fL8+74TJ0iVSmbZaXiXF/VGarS1EnV1Oax5u+NjpCirkqNvxjb038DFgPJfoNmVYUHVFuli0B6Kv0LnCOdIxPJ1jXnmjXLVcaOjLc8S5TXLE50R8vhop8O5GY0xsmdErR8XhqpPjgZqNHfKdC66GCPPI6Rp3+NtGrWeYqNLe1nTuuEYHMjziOsWtHxjjVTJWXd5Vf6ezMLGFSJNq2vF41sjNZcfmP1Ktchy25dvhbHI1Uehsp011r/gc0jzT+pxzOkVr+It81uqM1Kp8zWL1fMRY5drhZepqpWx5H5tvb0RgjD01x4m1re2jV9DpDRhl53Kz6M6RpseMtheOKMVlx+VUay9EWNLfF2+dcBUR8vVK9WSKn4v9VejLUR8uvnrYkaW+K/UjpBaxXP5CqW6b5wyRqNDZfNt7LhiSoyNFw36mlrU8ou7bVb4QZIo8U/zEuaNVFW/w3NlzgkV2L59lZcICObxlvnT5CqhvKtbu/4lHXvFOyq+WZkR8XHdH8rLRxUfZq25JsFdXlKw9L0kC3Ux2TlYIyI+MeD61LUUbL5daFzYUbqvbuWl0ZVT8k/zK2X8KJBLfudLSvyUAG4x2tY4WCDWfds0/wCFoKTfds03hDCC2OzUcGAa7nbU/qaCjdOdLTfJQBduLRfTuuSIPoHiUraFXzMUjRRGwUBkRs4CoyERu1mgKXeQK7XKiDsUQdyog7BCb/aBF4RBUNMDo02nxyKiwoEgh+gAAMBADCAAAEAALIofAKCAAJAp1rLLILivS+ZzmSq7NO2EIxWlveZaNXYFyACBAMAAUAGICkBOwCdgFIH/0fUM9zwhgABAUZJvjBy6V4/ybh2t8TjXXmPLXsnZ3I6xy6tl8Aqu1ncqm0smBCq4ATXIBYcSBWcYFAlZ4lBWqeYCiMEwBYOeQQ+6cwHZpQ+QK7NlXv1dNPmj0c+GX0rSUVrXOEcO1U71w1VZRJmIz7wbg47Y6ta9SjZ2CXba3UxR1az7dOz5mYMq5pli+Xh9q4o78VKj4CrvulOUnbu/hHs64Hirbh3z+eOgiVm6jhN9DcZec1fqwzPVxPwe18Oo2dF+B5/o1HXea6djgtY+pi2dIwy/Kw6LgdOBy+GXfuqLk5Z6OvCx7d4tniqubyDwS5YozhWXZnSMV57d2nUafwPVyRv+1aRp3ss0c+23oqxJ5Rk71zdmojP3do07LjBvkeb1fric8T08j1/tqsaDhdDj9Gm1Xp8DzjI3mN2zUZrP3TjSt+BvlNecsnLnNZHq5R632tXt07S8cMTh9G43qvHA8ysre/qNmolZ2vhRvkjpz5R5p43l8T1Qev8Aatfyb3iFMHD6NNvqcBm79/O68QM/UeDNRHl9x9bfBnq4Zb3tVL7zfJQTuNR61JL1PJRyb/6cXguAgy181jaPO+XbepHI7cRK5dpLsm85y/8AaOuj6LsVGhT+lHl7VbZwmzk0xdd/MzQz/JPt0WXlHnFEzOZ6+WXpvaNZ1LWf/Rme1eqPIrk39pS6CDJssTTLzvlm3qW5Sd+fA5NvnzOhHuvb6jaVjmcO1ajxOCs3yH1+hocN8ZaER5bdtvVb4M9PLNKsNo2R7rwija0azZw+itH0OLTM37+b1xKODUwUlg81urNXafNs9HMZqvRhuDaPoHjV27fTXQ8/auuDk0zN9abOBBw3cJzxRYleW17O13PPI9HLB6TdnidIser9tfot9THatyYPMKN9aNNzxCxk2YVjeW+qE8kdeWaynngdoy7/ABS7tanNst8K99XFZnl6WCuZhpkbt/O+rKlcOu+3TtzhmojzNs8TtESpjBqD1/thRtm+bM9rrZPMKt240/iVpj2NDG85/lZvlhkydBfTJzjga5HtPA1jZ05HP6DRk87SjeN9hVZF8cTTDF83b5knyNRWZGOB1FunOZuI+g7Jdu30/wClHHtYuk4q59/hp48QrJsVmsDzVn91J8MmdOUcVXB1RZV4P9oivYe2aOu0b5sx2sa551Ru2k/QoxbYs0jO8s3XQccSxXn1ZfidUWVww4GmXVsm7a1EuaL/ABXv7YYckebpSMjn3z/K6yIrJsaRg+Yfdr/BHTlHAsWdEWNQgNT23V/3lV0Q68LHtOL9TzVoERxeReFUWKz4xgqPOeR+bWs+puDmqdGUrRDS5OAq7xSnVqnnh+8t8I+hWUOOkHnrSJkV7lxpWSCsh4GkZHnMVRLqa5Sslcjqyd7JAVaeN1Gcmh7zwKjZVfVnHtpo9Tm0CDK3uOqzUSuLXxpbnDKPNajUtridYzQ7cyo57vHM1B3+HTtr05d6J0sfQtRRZrgsDzVpEio3fyt8kIjFs8WbGf5T9DrJYjElPM6sq9VvM1Ecqz9WVGn4NTr0/qJ0sfQ7LE81dCwMghBYxdZ/M2ag4vIuNG3P/AsSsBWjDkdYzVetZQ5yg1GXFZzgbRPRc36wB9J8QktlpJZYnn7dI60cmjyIOLfx2oqs2xplh+Rt+db8DcSuSzS/A2jj1bKY6GoObUhRHI0y6PE46yRR9Q0p+3RP+FSebtuJGGjZBwb9zZAZ9jSPPbp/m2fNnSM1x6uNWzaOW9YbnlJqI5tR4pRh2mkXbBd2ql1No+o7Bf6TSjkeXt15XnJoPAUc+9a+2zIyrPijbLF8r+qln8pqFZtmk8UdGXE7fLVNcSyK59X9PP8AzHSMqFZyaR7X2T/uFy7Wyd+Fj2KZ4a6gigDM3/6j9EUri1H8rXRlZeXvZ88MzrGa4dbDT1HOLsoLBzaqi1v6UjpGXPZJRHI0h0UuCwr3nsmq/M/oJ34OXqTxV2BEAHB5D9RehVcXHHLEVHlNV4/FnWJXFr4fd5SsDpGXHr/VWP4f/hNxHK8czSJUZUrQ2D+ZJcbL95Vj6zZYr0R5Pp5dSOSlmENYr8QsYdupYVm+Zf5NcJ+YRmvIV+XV1WuTO0E9XH7SfCpplnaj7m7G4iNXJUXUr+JYzWj45N6lH/Mv3lpy+r3mfgjx9u5GAQUCwM0jH3X6lvUsGf5Jf6a08WjUHk7pd+olP05nWM1w67nR02nzNo5LYueJoLH4lRfRxBqI69BpqxKR9D9pqPHf9b/A49ukbEwedRIUAU7z9GyIMe+Bpl5r3A519b+lGuWnnt3P29J8WmztGXOsmVETSLKFjNdOnHcio6dKIfMD2vszGmtbmqnDt1j0aOCiACAAKjTiBDd/oW+BRzaLwKjoQDAACABgAQYBQEEADQAgEwAAAAGgEA5kAjkBEBgGQCgBgAAgAAiMQAAkAkBeoDQBCATYDxAQAAwEAAEgAAmAMAgAAIAOgA1AAmAACAM8ABYgIBxABmAZoAAFgA5AQAkA1gAAKADoAZgPgFIIADMAAEA0FJoACCWAAIAgCNngFdFHKRkOQEA4AAABAR1PotPIDIr9afUo+be4qxv9WONjca1mSVk6qXiWJV+h9fwNxmurbONSyfI0zV2jhY1jKzTxsyouTRRIgANHw0132g+HejHTpHv3hZnm6dDgyAA6gAABmb1fmPiRXjffFZ1dLl2HTkrykLI6soNrIouSfZJqMV00f5OJWV+1yNQX1j4FZT4xICyAkmwCUFdviHG80o/iRjpqPol/rc8zyV1RgimRDKE0VREYkAsGKLTKs/3DTv2FlyaZqK8l4mye5R3Zr0aOdQZERboP56+pKrTtiYVVuMdC6WbqyxY8h4ie61f+mZ3StVIyyYGh4t59UZo7jmrB9zL8zRfJm+a0qq4z5G6xUiIu27f3E+RFjcRzrUcHm07bK/SCxWTXJeiOrNSIyv2zi6bJWm7HaYqxm+YwrSObEWsridowmrQSjX8W204yeEGKOy+NX6Mw1HnLJJ4HSJQjSO3YWS1U/wADNVtNYnOtRgb7DVcmoVzYo2w0fFuNVEo1bv5Wjm1HmtTCzjm/3nSFFWaZbXi3FbHOqn5BN6Fl8TMajBOkSrdL6hR6DS/TT6I51WT5VNavwNQZ6xOjLZ8Q4bXQ50T8qm9u3ya+BI0xDojv8c41K+pmjV3VU9O/ozCR5qYR0iu7x7/MpzbFRr7qPt3X8rMLHmlgoNxXf41taleOIqNLyS/KssjmRgV5HVWz4lz3rooMUUeZzo0SK4NF4m6j0NH+VWcu0wjzl123fKWbitHxVvnSJYzU/Nr5aWXMzFjP0JTwN0rb3lZ27X8snMjB0eDOkWt/YNfYXRszWXn9SvbqWjngajTT8W5br0JUUeYw1a26QSNRLxn6tesisp+XUqvqSNKvG3jVq880aqYt8soVWZil4tv7lS1EPK/7ieiHKu7x+OjevxgzWWPp4Wsbi1rb359mn6GEjj8Zb50+LN0p+Vw3MrkiK69L5trZcMSDh8e41FHBlEvJKN2+uJYOpxbZ2Ty4EFXi3865slRy6ya17r+YquzynzV07P0Ip6XzbOy5ZBC8Tf8AMfKGFc+i1p6zb4WCJ79du7fomUS8gp+2+aZA95bu21I4BTsp2TfJgKZ2duaaCCj7tnZcZTAKw9rd8JU+oCeO0U8LBT1XOhW3JwBLWxppsivoXhKtbapmo0pkw2YCYFdnxArteMgIO3MIqs4y4lFVrGkRdpCFYKi3PqEEhEc8yiSUgW15lRalzKiSyAPQBgMBQAAKACYCAAAAoCFmAwqF9RV9Qrl1b9wFdbucBVdeldpHOqtV5I26NLUTwZBegAgACAGAgE0BF4AQYABHED//0vUHueESFAAmShXcUtOcHLpY8X5S8q1VnjByx2leYtnBMdI5tRvLgGlfcligBOQBKMQG7TmwFLyKIvkUNtsgaWGABxx4AElQ6qcswFDcIQrU8bpp7nSXVHrnhl9FiMDy9K5t7PcuGBmI4brM2ONfNuKpGht7JRpv+o50XbqPtWZmIy7uGbxGJ5m0Xql8Tv8AOFXe2lO6jhxOnfgj1tMzxVpweQt3arjJFhWZuLdtbW4G+Wa89dJ2PXPDOvc+Pr27bTXKp5vo3F2vaNNt8TjFZGosTbOMfy2NkuWJ24So+36zu6vkdeqj2k49Dx1tw+Rc2QGdbE0mPO7lzqd3qejhHpvbNZ0LNZ90z0MfRpuYuDzjI3mOo0sijg3uGjZrga5o81dd1o5ns5Ze19tprbSv/wB55/o01q1ZwGNuXLcczUSs/eY6TRqMvOtzaWerlcez9tVX2X2uE2cfo1Gy8Dyqyd5b57epuJWbu3+VZLNm4jzd8G2sj1cj23tuvbtZ4WaZw+jTVcNnmGXvn3XbyNRKz9dxR+hqI8xrtfchZHq+aPR+06RdtcS/RY9S+h4q049/ikkBl2cPqbjNea8q391zxPRwyr8f+pXm2jdV9G0VFKrkkeTtUrv5Wc1YutMwagzPL2f2YhqDrzEedUTLPTEes9pUVe/8Tl2r0uWZ5Kri8jkkviaiM1rhwZpHmfLWi7XWDtwlcu3xeGB1xJX0DwyS2mnB5vo6NA4jN37nUfb6GoOC7cNvkVHl9y5v6HflKWnB1HvvEqNrVcUef6DsOLTL3z+co4tT6bTyZrlHltxLcs9EZG2SbjmzavoezTWlRPJVR5e1dCcHOqyt79bSyEHDruNNvobiV5jVv80neMpaUcTUHrvbVe3auebOfdabCUHBHPv2vt/ENMpw3BUYnmG1qOvRQdOUrLb5naMtPwle7W03wTLfCvdRHpLPJ01DMqxty33uebKOHdWjTtHI1GXmb45naRFmnnJ0g9l7crG0Xqc/pVxr5nmHPvpenHGSqybs0jD8441Krob5GXXDBnRF1Z7Wag914mvZs9NdDl9KrtOCufffpw8pKrJvg4NMMLzD7tRTyRuKzU8WdEdGhWHL5pGlfQ9FdunRfyo4deRM5q5fIfR6iDKtiaRgeYsvux0OnIz1Vo6MuiuC+BqD2ftz5dn6v/A49tRqycGlepHZZdAMa6xNss3zD/08c2WDz6R2ZWVYHd4tJ7jT4fMkapHvLOGzy1oiDl37iiXUKy7cjSPP+Vt+fb0SOvKOGjjE2ixrADX9spvdroidK9lbM89aBlGf5FvuXoai1wWNI83v2/v3/qg3yKqrCTbI1Gox4AdHh1+fRxm0i0fQb4PqefpqEsEZFO7cabI0yWbRj+ZctcORqJWWnEI6MHZpV5MsFGivmU9TSvoHh01stJZHDtY7Uc1D/aFjL3cPUa4ziahXFuWlS0cmWI8xP+XqdYzTeCKy59WFaVxZWo0vB/NuaL+dDpXv9TG79TzVSMiOr9D9CxWMzaM7yrjTx5liVhJS4OrKGpyZqI5phqC4jW8DFtzpp8yXws8voF1i+Z5a6EFJqUQZGq8ZRqFZ/kXGlZviWIwPU6xmq9b5qsqOK2fwNxFu2X5i5FR9J8XXt2el6Hn+jpHUmclDYHF5HKvqxFcDXE0jz++a+7b1NxK5NR4G0cWt9b5QbiVz3Nxl2eJ/Vr6iq+n1XyV/pR5e/LcMw0HKJUZ+/fz1XQRXFxKjzu6+tr+Zm+Wa5NX6WdUceqm7Nr+FGoOfViuHQ1GXR419uorcUaqvqOzSW30kv4Ty9txb6nJQFc29/TkIyzSMPyv6sckahWdeeJ0ZcMtOpqDn1lNfizURUmmzSPb+y6pa2GXbgZ78LHrpg8ddYeZFJvgBmb7HVa6IsHFqz2Nrkyo8zqSnCOsZrP3KmjWT7jUZcus3NvQ6RFFnlzKieisZLEr33spfLqP+Qz34Xl6aOB466hgIDg8hhqJfyhXE3H7QPKatl3Suf+J15YrP12611bLJQdGXPucLp8e1QaHI+ptE9NSwlaPjl89f6l+8tpH1i6ShckkeTvy7EcwkVTyx6Mgw7YFhWZ5i3bpVfUrLyCw1dT4naJUtxdzprlUqOC/HnJuMop4lFungajNanjp+7p152X7xV5fVtVvu9Tx9eXZEwAA4ikY+5U6tvUQZvlHG3t6r95qDy2rZ1vq251O0YrP1V26WmsYlqDQ5buGUCZpFtHikajNde3nttGeBCPovtT/9Pj+b/A4dukrXcHFsgJTwIKN5+jb1RFY9jSY8z7gX52slh8qj8DUGDu33aOg/5P8AFnWMuWtYl9TbNRaxAnRQpKldWipvU0zXTSq7WupEe29nOdPW9KnLt15ei4HBokiKZUIilRQBDeT9i3w/eIjm0FgaFyxCJr0Cj0AJAAAAAAFIAuYQPEAAACQD1AAGFD/aAgggAAEAgH6gDYCbAfAAQBkARyAQAAADAYCAAABgIA6AHUAAaAAEwAAzAOnAAWIAAAEgEAABEAADAMgABMBoBAAAAwE0AMAYDkBADAABAEAPgFJgIIfAAgBSASBFqUFdFMEjIYAAQAAAC4ALUXyMDGld/STQ+de5axv9T1NRWUkVDrnhiWJV+3c3g3Ga6NDDWZ0Yro0/rZWU6yrNFgsSeYEyB+gHb4q7W70efejFb5fRbr5nJ5unUpMggAAGAIDN3y/MfUNPH+96t/ZtzT/Ya5Hj7YHdgUBXRXHTbNMrtKPsr4lYqzbvCDUSulI0ykmA+BFAD7QOvxvy7nTfHuRjpuPo+pizy9OpZGAFBADQBIEeKAuRmtOPzSnY3XVN/AsV4rxTX95VvKD0fxmvTOZxOdZSmGBZouLKSUaSiMDFUtTGlv6WSNR43xj7dS6fM7zwnTURGTgDv8a/ngzRoZSc1YfuhJrSv1NcqpX0p9EbrNC6hFuh9SZGm6vprOcGFcfllO01EuQisTSfdSr6HVmrVOREW7ee9dGSjdq5RitOHzC/KU88BFZLzOusJLMo1fEvCxiq77cvU5NR5vUUNrqdIlEG2XVsnGoo4MlVuWzxOVIw/IqNaeaNRXKjoy7vGP8AOqZo2LcTm1HmtZfmWXU6wqKWJUbHin9S4Rkc6q/er8i65ozFYHqdIielmWj0GhD0avoc6MzzH6tX/KXlWfU2ka3ibfO1zRimL/KKdC3LAkVgpI6I7NheNSvRksLW3rqa2XNHMjzMTJ0hXVtHF16lo29ZTV8+1nMjzGOZuK7tjZK9YJUa2+Xdp2TyaMEedrPHM6RWx4j/ADLmjNSoeYWFOjJFjN03LjidCvQ6DnSryg51mPP6+GpaebNxp2+La+5WRUX+bXy19WYixmaLhpI6Fbut82jhxqckjz9FLjgdItbvjHOn28mZrLD3GGrZLKTUbaHjLfN280Ss1X5hfNRkiwvG2jUq/wCYtF/l18q9SRXNsLdtqvk5LR1eXX5df6jMFPjnGpUvSJeXUayfNYkiujxicWj0FZZjiurZdWWLWprtvZPpBCODYYXo1zLSrvL1/OXoIRfsm3pW/wCnAUcOzcWUcwVd5TDXTXIQdGk+7aXXQiObxj7dSvqKqG5rG5suoiujyD79vp2fMos2rnb3/wCnAlRz+LtF0+kBULfLubT/ABYlRZ5Jf6hP+VAT3ynS0nyIQtaXs0+TQBXHa2XUVS0l3bS6ANDHQ1K8lID277ttqL0giFSbbW38rKp4W2qa4WAepedvSc04A957d1e7bYvIx0jVVzDcD1ICovWAhbWUQBQ7tuS4ml3/AIlEL2CK2VKUgEqAIvByApCIyaE6uCCf3WsgD7rbKi6t5RRJWXEIl3LhiA5AJAAD0AAEANhB+4BBTkCrW1OzADkepLbQVFJv0CrdHTczBLR3aaSWMHNuC1Vmgqelg45kHTV8AGQAAASASAARaAi0AoAO0D//0/UnueIoAb6AIlRXr2jSvjwOXSvD+V+mUzm68x5q7bcPMjvFV8MOpFV2UYFUphANTEMiJRxgB8MgIuuJQKi4cCBp5xnwAEm1PEoi5bkIs0/wKBLtcFg1/AU795Toz1Twy+gJ/NLyPJ0ri3jiwjLiv04mhy6a/PS4mlbuyX5SfFs5VUt4408eYiVmWcM6MMDytp1Ud+FaPtnT/Mdnw4Duq9PVxDZ5K0zN25u54liM/d/p2fQ3yzXn6p2sp5nr/jMj32jXspWqyhHk7rojuv0jnBlaj+JtljeV+vm4X4Ho4Zq72xX/AFfojXax61OTx1XD5BrvTXIRWdqJdrNQed3EO3Q9XEYes9uV7dkmsG2cvo3GspWWZ5xka9vmc4NGkZ2/s66FnXM1ya89VYwz2co9z4OkbSj9Tz/RWi3z4o4KwtduTcZcHknGl8uDNco89Hdb4Hq5ae39uqNqrdYOH0Vreh5VrH3Dmz9TcZZ+9caTb5o1B5x/qY5ftPXz4Hufb1O3aY5zH4HD6K061cweeqyd39bZYM7fPt02zfMYry2rLs2ermYj1vtbTxs0uBjutR6KTy1XF5F/SuECKzbZSaR5rymGo31PTwzT8Uu7XouprpY+hUwql0R4+qo1n8jMjF1E56mkZXl4emkzpyjApjLfA9MR7H2mk9K1vgc/osegmTytODf2llGfZ5zkVl5bydna6XVnbkVaSSiD0xH0HxVO3bUrxiTy/Vt2p4nnGVvPrbRqDh1bPtfNyVHmNdfNHE9HKVLRqdCPf+NUaFJ5Ynn7V0nFWVvMbtliOLX+XTsWDy24wtB6eaylsl866OTaPom3UadJ/hR5e24uOasndY2KODcN1o2uv7ixHl9SrrZpYwd4zU9HBnQj2nt9JbaVxg4dtNVQjiOXyGNPiixWU8WupU1g+Wv3azfwOvMRnThhidWWx7eTtua8kL4ae2TxcnlqhuEzKsfXeLLBwb63bos3Eebu8fid4ylW0o0PceAUbRepx7VoycBzb/DTXNssWMtotGH5hK2pK5HTlKyub5HRHRW0Ufobix73xlO3aaa6ScO6rpk5Dl37fYkBlWbbk0jA8251V0R05GbVnRHbt1Nq152RpX0LTUUr6Hm6EsjC45PIP5UIrLtyNMvO+Xf+oaWSg6co4qM6IuWOBqD3HgElsazzg4dtRonFpXq4Ut6AYrNxKzPNWjSr/UWJWHa0uTvGEqMDS8PXv3WnVP8AzIdNR7rUl2b6nlrSOREcnkPpr6lGZbgzSPO+Uh7izOkLHHWsnRFreDlNwgNr2pL3OKy5mar1yOFahmVZ3kH8yXQsSuHiaHl95bu1bP8AmcnTlmoVUtdEbTRqPDAGu/wlU9xT+pEqvdW+pnnrRERRvMNNyWKyrZmkY3mrY15GoVl0jJ5nVD1fna7SxlVoW7nXDHEo+h+K/wBnpL+U4d+Wo6jm0axaIrH3Lm9vU3Ga4t1+naeRYjzbaTg6wPuUoo5NR/M55mhr+3lO5pOfdgZqa97d/M/U81bIiIa30P0ksVjWeJplneZf5dV1k1FYbxx4nZhVqmojmdsija9uLu3OnPMnXgj31vqg8ldC9CBNxPoFY2o84NRGf5VxoP1LErCeJ2ZU6z+Vmojkti2/Q0izbS9TDKCj6b4/Dbaa6Hm+jfK+OZyaKGCOPyGCQacFjTLzu9c6tvU1yjl1GdIjj1nNn6G4lc2r8rjhBuMu3w36tV/0zLR9QWFV6I8fbpAYaAoz/IL51PLAQrifQtR5vcYar9WzfLNcmvaKs6xHLe6i0ZmoKNd/MvRG4yt8anbVSeRR9U2/+303/KeT6OkWHNSYVzb79P4grMZplheW/wBxb0ReSs/Uh/g5OrLgd/pXE3E1z6jarD5lTUF9WBqI9v7MX5lv6WTvwcvWo8Vd4ZFJgZe9f5rnoIlceo0laeTNEeXs08WdIzXBq2bTXCToy5daHaxuMqGiieljmWD6B7JT7dVvPtRntY9Jmjx10MgIC4z/ACDnUT6AcTWZqkeT17RinxNxmuDXsnTV5NpHVhzblp2T/lRqDlaxNonVTkCtLxc/colj86LUj6xqYWZ5O3aImFEgJvB+hBiXZYVm+YU6VP6oLEePqn9279f3neMVbrLuvpPgquQjLtLeJtCjEoup8pqM1qeNc62lz71+8VeX1XVjvcHj6diMAAUY4gZG4/UvPMsGf5JTt7RzQHk9XG+pPCv7zrGKz9fCmm/X9h0g5b5lDTUFRbRS0zUZrs0ISaBH0P2qo8el/McO3SNdI4tHAUiIq3n6NvVEajHvCzKleZ9w2VtbVT/hRuIwd2vydJcEmdolcleMGmUfUonW2AZdei2rJ9Co6dNwmVHtvZ09mr6VOPbry9FkedoYADAHkAtMCveJPRtPNfvKObRxRUX1WaCpAGABmAADYBkAsghhS4hBABAB1AAAAAGAAAAAZgAAAgGsMQCUAAIBgACAcgIBgIAYDxYAAugDyAOoCAEARABIBAB1AIAAAAYAAdABAMBdQBYgGQDzAUgABAAAPEAQBKyAeQCAJlgIBpwAMAkAzCmAwEwFAQgGuQCAAIvBBXRT6UZDAEgAAAQAnzCk8ViEYra7seBpHgPdVe3yOquqNRpiTj0KhrMou0YV0bjNdWlhrP0NsL9OVqOORWVumosVF0gEMgkUdWxv2bnSf86M1vl9GusWeXp1hIyHAAAZ5gKQODyC7dT4INPIe9Kv7Wi/WDUR4u6hnaMisZso6aP5GjUYXaMPSaZUqe3NRmulGmUwAipJYgSYF+xfbrUb/iRmtyvpFsYfRHl6jrAjAYC/wAYCkAAtTnEzVjl8sp2WsuHbIjTw/j127qj+B6f4zXqLROBhgwp0eJKNZr9xzaLg10ZFeL8fX8+66v8Aed4la0GWEkB2eNfzwyVpoHNWN7or+Rpv+Y1yuOWj+Sr6HRinOIxF2k/mXqZqxup/KvQxVc3kF/pdR8qljTB22OmjozVleYRZpOLqCUb6fyr0OVajj8tjop9RFZB1jJlRq+KcSjNajQs8c5OSvOaqi9v6mdOWajnmbR0bR/mV9TNVvWk51YxPJKdXHOCxa4zqw7fHWjVSM0bVnic2o85uVGrb1OkWq6vE0y1vE/5/QxR17lTpWXRmGnnplnSJanTmVG9tsdJI50Z/mF81X0gsVm1wyNjV8RjeOaM0117/APRt6GGmAsEjrrLp2jjUT6kRvXUpp8jFWPM2wfpJuKv2z+ZeqLWW/eHPVM5keYvKbXVm41XRtX8yFZbe6rOnb0Oax5xo6K1vFWi/SIM1KXmKvsrbqSLGZpv5joj0G0+fSoznRhbtRrX9TcV1eMtGpX1J0OvzP6U/zGIrJ03jJ0ZreWOhh/CYI88lj6M3yrc8bZdllxkzWWPvl261kajTr8c41E1yZOkqXmFhV/iSK59i41F6lo7PLqdPDmSEcW1wvX1RaV3eXxopynAzCOXY2i6suZqlXebr89bGYLfG2nuU4uGKjP3ELXc8WWLWli9pdckRmM/YuGnxnAtadXl/qrboSLFvjn+VZcxRnbd9mphwcmma6fLqNSj6EI6Nrjt714wyVXJsLduonyCjffLuY9AL95jtaPqBLYw9O9VxqQc2wcaiXIoNz/ubwILPJY6lH/KVD3WO1oyAz2bX8LANs+7b6i6ALafo6lX/AAgGz/Suv5QHs1OnqV4QAaH6F69AFpqdtbpABbHa1tysRXs/bOrOk1wSJ1Ua71YObUJ6xcNR+4MXUHdtwVEe6AE7yAnZZFEZxCE74AJsBSEJ2QEV82BR0V0LRLCmqVWZBGVMMonW1ckEqfekVB3zkUTqETAMAFIDAQAqgJuAC1qpZgVPX5Bccmpd2ctkVHjBRd2RXBQZUad4WBFXLUfwJYLKWeEsyrpplgFXVRBIqgiAAATYCbAAAA6AEAf/1PVM9zxEAAEEo5t9bt0LP4HHpY8R5WyrSOOf7TnXbl526gjrFVlPAqq2iCLTssCqlVNKCIk3hgAkpyf4gDeMMBJwA3wKDiBFWmVxCJKZKDHmb5HoPbFJ3q5Qei+GXuq/M4PJRwbpzdljLku/2l1XPtZ+9a3JQaVu7WFp1XQ5VUd5CpHMsZrN7vmSZtI875GLazngd+EbXtZOdS3JE7WPQ1yPLWmXufqZYM/ffo25wb5ZYe2bevRfzI9f8R72qaSr0R4uvLaveNKia4kKytTBmmKwfKWjVaPT82a0PaqnVteclgX6LHqqw2oPHa2z9+09R9AM7XfZp2s8sjpIy81q1nJ8T1c/jOvaeDpG0T5s4fVuNOYPOrF1cWzcRneTsqaOORrkefops2keueEe/wDE17drp/04nl+l/WnVbGrfQ4qxdd9zb5nSOdZ3knGk+ZqKwNF/NzZ6Yse88Ev9JXrwPN9Fd+MPnBwVjazl9y4s3EZ3kbRo26nSRHnbNOzPRB9A8RTt2tep5vpf1Xb6HJWPrv5n6mojg8haNCz5GuYleYvjef2HrjL2HtWr+zbhJw+jTeTxOCuDf426AZ93245lR5fyHz61u5RDwPRxDXR4iqe4okocnXrwR79V7VHQ8XSobh/lPoSDHv0KayPNuKpcDfJWHVKZPVGHs/a9WttbnP7Dl9Gm3U8w4d99WHIquDNNCI8nvm7ajfCWj0cojoLvyzwO8qPouxXbo09Dy/Rp0I4qyt2+67aKODdzXSs+hvll5jVSbmrzzO8RZt5cLqaWPoW1/SrHCqPN35Vdm4ObUZG6l2fAQcO7+XSs+JqM15fWTtez64HojK3YVjUrPFo6o+i6eFarkkjyd+WosWZzaY+vabN9Wag4N440rdCxHmr27rNtneM1LRtDk3CPb+DXbtKTxOPatE4q5PIcF8QM1moy895L9V80zryM9NrLM6I3/bU33FG+EszWnr6o89A8n6GVY2viyqz/ACOGi11RvlHnWuJ3iVPTXI0j3fhkv7SjOHax2nEc+/8Apr0KrKZpHn/MT/cOvFQdOUrglM2ixuax1RuLH0PZytvpr+VHm78tLY5nMxy+QwSjIoy7S36mmXnvK/q2XJwduVcFUbR27LHVov5kVX0RKIXRHm6Ujmri8i/lSZYVmvA0y815R/n2a5nTlHJXHBm0XRhgbHvfDqdnp9ZZ5+2nYclV6/6dn0KrGtgissnz1vy6JfxG+Rhy8ngdWVtX+BUangl3bvTfK37hfDT27zbR5qpSZHF5J4VLBnP5jZHm/J2jXsnnLN8lc1HidGDtbCQPQ+1F/qLPoTpXqog81bgIrO8g29T0SNRK4rZQipHlNzHe/Vs68pUaW5G2Ur4KQRoe30rbuv8AUSz8ae5efxPPVIyrn32Gm1wwKMtvibZYXmcb1XI1BnpvidGSu0sVmWCG3Xzesmh9F8eo2mk1xUnn7v63I6DChNpkGPuPrfqaiOLeuNKz5FiPNtz6nWBrqVHLaHZrjJobft2q/uqJNZyY6HuL/UzztFJBDXcadvQsVjmmWZ5rDTU8zUWsJuTqwWpfE2jllOCo3fa8f3NFGTM9RqPdXfzP1PLXQZECu8H1UCjFusX1xNRGb5Z/kNdSxGHZQ+cnZlXq/QEcl1Etm0X7SsaqT6F1X0vZYbfTT/hn8Tzd+W4u6HNRkFcW/iV6BWdeDTLz2+c6145m+Url1GoxNo4tbB2S5HSJVGpaX8DTLv8ACfr1+ApH0/l6I8nTrAcwnyKRm79/mRyX7wtcd8EVHmNV/M2dYxVGu1GJscl/ldoNo59dzb4GkdXjFOrWCo+paGGjp/0o8vbpEzk0JA5d+vy1z7grMsVGH5V92vaeSN8s1m6rSmOR0ZcUQ6+jNxHLdRVOc3JRCjxxNQe79kY31H/KTvwseqWHwPFXWGRSYGXvn+a2uhYlcWs/y7PozSPMauc82b5SuDWS7f8ArL8Doy5dxHfeOS/abiKWyonplg9/7LTWjqelTPfhY9Ijx10EwQMqs3fYX+AHHfK0cmDXlNWqnDNvE6Rms7Wjsv6nWMufdLtvHJI1ErmmMDSJVlvAqVqeK/Vo+VkWpH1bUXzM8nbvCMAwIE3hnwIrEtzLEZvmU/s0jLuNFePrqd2pqW5t/vO0YqWu/wAyj5Vg0jOv/iaQIou04eLLErV8Uvz9N/zoVeX1PV/UZ5OnVFGAwFxCsjcOdS3qxCs7yv8AtbeqCPJ3Xz6mGVTtGa4dV/laT9f3m0c2pbFo1ERrjkUq7SblQajNde3cyVH0T2qmvHx/Ozh26xsI87QzAAKd5+i/VEWMi/U0PMe4YWtr/wBNUagwd1C0dLosjqzXJVuHGRtkswJ1XArNdWn9SRpl0af0trMVHt/ZuGnrelDj27cvQnnbEFDIhFUq9CIhu/0bPqv3lHNo4qSouQEkgpgABAAAMA6gDCABSAJgAAgAAAEAQAAHHEAbAMQBoAYCkAAYAsQDgAADASAAAAYD4AEgACAMwAAAcBSCAAAAAAAABY4AEcQAB8QABAEyFAQADAFIAAAGQAAANAKcACQEAcgAAAlAULABJgN4AIIAEpAGoAGBFphXRp41RkNgGQBICAYCChYphGJdNNmh4L3Zj5DU+D/Yai4ws2VDjgUX6Liyk1Ga6NOFrI6MOjTUakGmVtMH0CLE8QJYsARB0ba0aum+V6/vFa5fStRfM4yPL07QGAgG8QABAcO/+qXyJFryXvPHS0Z4dxqDxNsWdoySzKL9J4M3Ga6dCPt2g0yeg0kajNdVFJUWLDIgIlgSdYASAv2r/Nr/AFIzWo+kp4L0R5unWU+hzUIBgLMAgBAWrIzWop36nZ6s/wAIivA7Vxr09T0xi16rjJispEU6OGiDUWOKMtJVwxIPFbNRvtSr52O0K1aolYSIOzxrS1UvUzWmk8GYVke56/6Wr6muWnDoudOnpJ1rNTGuaVHDyM1pv0xqjnVU72vdttRc6x8BGo89tn8iOrNWoiJ0cNCj0FXgkc6rk8ovyLRwciKxp4nSIknOBUjS8W/ma6Ga00mzkrz+4XbqWXVnSJVURibZX7d9t6vr+4zVegzRzqxjeWX5qfRGuVrhOjLr2DjVrPEzRuPgc6rz+8rGtb1N8rVCRthqeKwbjBQYqu/VXdR16GGtecyeJ0jNSrzKje2OOin8DFVxeXUqluuJI0y0jqjS8U/zMzFGhul3ad6vlJzV52XhJ1iV0bfC6ZaPQXWELM5Eea1frsuEs6RVu3wthmErfhOE8mjFSPNauF36s3Gl21waFRvazVqPt4o5keaeFjpFaXjG/uJErK7y6/KXrmZixk0cvE6Fb20c6SXJnOjI8hWNe8cTUVPx7i9X1Qo7/L/o26WMQjI08/U6JW7t3+TWOCj4mCRgW+W7S5s3FbHjLRW0dDNZZvkVG4s+LLGlvj7fm1LUq/yyjST6mYsce1fzI1StDyj/ACpXCIMJGdt5k3VrT8nD0EzEIztng0aqV2eYUunp+0zFh+NcWcCpXHu1G5cGuVd+h822t6MzUZu1cWT4lWu7yy+gixLxmPdP4Cjhoo1LcHJUdPllhpt58RBdsVOnYlHHtXGp8RVWeRw3HwQRbrOdpj/0xBC8c810gI59o+3WXJMqrN7huW+aRA/IOa6T6APXfdtJ5MB6PzbW7+IVHYfNpai/llAPY/Mr1fGoQti8L1XFBRsnhZc6sINr9F68lIU9vjt9QA03O1fPuA9L7W1W9PHMzYy3Z5mWoUlUnbkERd3MgLvYA7ARdgF3SAOwCYQnYA6gS062byKrSr9OJirFGrWrRZVczq0zTJSESpfHMqLdN4oo6MFgEEhSdiaiFtRoKFfEokgI2s+AFNtVyEUW1G5I0i7plRDux/eFdFFVY5mQXvOCClVvJIKsq+BBfpVbzyIOuhlpckQSAQAwEAgI2cARTAlIEkwGB//V9Ue14gygSIIko5PKPt2/RnGtR4by1nEPNmHaMG2AdFbcMKUO0oCDtGBAdSgmMpIE8igq5AlTFwyBtrJ8AIy6uYwKDgVDlZxGADpZNw2b5HpvaVJ3Db4VlM7Xwy9jRt/vPNRwbjFsRly6rwwNRVG0zu0aVv7evyJdDlVU760qqERn2jM0jze/f+os1xPT80eh9tJ/ZvbnCZn6LI3OGB5lZWs02yxGZ5S/bos68M1l7CnfuaJcz03wj3WWR4unRRv3FKmYMzUZtmvP+Tj7zs8Uen5stf2hVfmvOMifRqPS6axUnkaZu7c6lrMsSs3cuaW9Dryw843ObwZ6oY914pKm001zR5vo1HZfCr9Dg0xtQ2wy/LOdNV54nTiDE0nNkuZ6aPoWzSroafLtPH35aW6j+S3ocxi3xfQ6RlmeWtGn6nThWHoqbpo9A9/4ivbs9Pm0eTtXXbJwclY2q+5t9TUSs3ymo66LS5nXll56i7rLmoPSPo3j6du305/hPJ20vbirtyOYx9b6nJYM7yj/ACYWTz6HTlmvMJfN0PVGXuPbK7dt+w4fRuNnI86s/er54YVwX+VP0LGa8nu8NRvievhHf4KXuatcEb6HvWuR4elU7qewhWRc1UY3nGsOp04KxaJu2B6Iy917co/7NWeUwcPpW2qjgYz985sWDgu+1NrqaiPJ7p/O2sszvIJ7TGy6tHRH0TbLt00nyPL2q3CDm0ydxi2+ZUcG+caVjfKPMXsm8D0RHTs0++ieTaKsfQdFRWOiPN2qaxOasjcNdzLCuHeYaTfNG+UeW1bZrjkd4y6/F1nV001nZSbvgfQ6qDydtJTDxOasXXzyNQcG/caNnxawNRK8z2w+aO0ZWUf4G5R7zxCja0q+Rx7adpxRxb94IKzbv8DcR5/yTnWssDtyjgk6Qeh9rUb3Hd0lGeh61HlrUF/pbtgRWLqtv6ijg8naNHHnia5R5u1oeB3iLtLFzkbiPeeKUbShx78rHZJwHH5B4JerK0zniaR5zy0vcWayeB15ZrirCOiLcLYc2iq+h6MrTp/SjzdqsTOauPyHBFGbY1qPOeUfdr29TryOJRkaHf4359xppqF3KDVV9CajA83QTRhXD5F4pckaiM6f2lR5ff27te6jGYOnIppioNsrFhhzNRX0Dxqa2umuhw+nlXVJyVTusNKzCsextlj+ev8AppZNP9jNQYtXHwOrK2r5lGv7brO8ourF8LHtGsTy1S6kHF5F4VXqWDOws8f2mh5jyFu/cXfVnTkrnrZYI6MJ3LB6T2nVPU1LLLtgz2semWOZ5m0njkRWZv3Or8DUZrja5lWPJ6rm7fBtnSM0V6m2S1G4go1vbKndVjLuTJ14ae0eZ5qoZBzb9/lpdStMy2JplheXh60PgjcRnd3JHRlHUtyNQR26TakUj6Rs1G300v4Uefry3FxlSAyNbGzZUcO/caNoxyLB5x93dCjBnWIIaWBU1yvFv1NDe9q0/wBXV8ZM9LHts2zzKRBXuXGm0VWRc1EZPmn3Vqv+mBqJWOlPodWVOs8JNRHOpzZUeh9qqd3Qz01Ht7Zs89bgIqN8mRWNdyzTFZvlrflfFGoMO3NHVlTqN9rXMqObVea9DSLtm/zJeLgqvp21Xboaa6Hm78txZ+45qRCOLyLxqVWfYo85u3Orb1Z0jFc+t9JtHFq1zXNHSI5tVw46G0aXg03rKODX7xfCPp98zxdO0IwE+YVm79/mTzRqJXDacfQo83q2mXlibjNcuuslwOiOTXaSulnhBuIp12rNuuUI1EdXiv1k/Qt8D6nX6Kf0o8nbrIlJzCCubyH6a9SDNbNIwPKNffsl0N8pWdqLul9GdGXHe0dk5wzURyXeC9TaI0juxLCve+ylHe3/AAk78Ly9QeKugRFAGXvMdRosK4Ny2tO3RM0jzWq3OBvlKztWzax42R0Zc2tCvZfA3EUN9rNIt0cWIlfQvZ36Op6Iz2sehPJXUyA4kGbv8b/gVa43k45MqPJWtx6nSMuG6X27vnZM6Dm3ai2PI1ErmnE0ylTBlK1fEVnVr/Up/EtZj6tqN9z5nj78u8RMAbAT+l+hFYtuJqIyvOONKkYORFeQ0l+Zf4v9p3jFT3H1VxzRqMs+3H1NoKqQLaLOCpWn4mfv6b5Wr+8tWPq2qouzx9uqCZgNsA9CLGPr/Xb1ZYVneT/29vVFHlNVz963DtOsZrh3CS0tJpzKn0cm2XFfFmw0Eq6iyg1Edm2eFvgGX0T2r/8Apq/q/wADj26xrnnaAABRvcNFhWS0EeW9w46+tGHyo3yMPd/paXOGdkrlryNMo5gSpgVK7NL61Bpmr6ZejLGXtvZv6Ws3/KcO3Xl6NnnbIBgGQCrk2BXu/wBGy9AObSWBoXRARMKOAAAeoAwAAeIQmFPIIQAmAgABgAApYBkATzAFzAQAA5AcQAswB4ACcgGQAwFEYAMBMAWABwAAGAMBAAAASAIATCmEIAAACYAABgIAAeQB1QAAgBAPIAkBgIAAABYIBNgSAXQAkAAMwABAADeIAABTYC4AEhAAsgABPIKu0/pRkSAGAgCAAqgiBYp+hCMbUUWfqaV4L3hWN/d8Wk/gaisF4mkNIsRZpfWlzNRmumuGqpOjLor+qzUZxak1doqLEsSInIwOQi3RfzVf8y/eSt8vpbcueiPL06wNcTCmgABSAAcPkM11RFeV94JvbaT4d1pZqK8M1LOrASKL9LFPobjNX7WVS1eZtlLbOHBpiu1dAgxzKGnxCmQCAnpy7L1RmtR9Mq+6tbc6r9x5unZJSzmAB5gAAAmBYoSM1Ve7r3bbVX8uBYsfP9HDcUS5npiWPVTEehzrKSyIHXh6kGpp5QzNVL8SNPGUceQ1HzbOvKVqIVk0RHVsX26iJWo1Gc6rL9xqdm/VGuVZmg5pX0OtZq2ZIiVMHLIN3Rf5aOdUa2OndcHVkix5nZ46aXLA6xKuyKidCDd0XNKt4mKqnyKnQt6GVjEeSOsZNc0UaPi/1cTNVqPic1jB3eGvf1Nwqk0yt0sYlcf2EV6BNYehijJ8tHdV80OVZ65HVl1bS0alfWSVW5bHI5VYwt9WNay6moVzqDeo0PFv8yOZmjTvk1zRhXmrZv1OnKVKks1RubBp6EcZOdHP5dTp1fJkisk6DQ8W+3UXVmaNPcv5LdaswR52MkzpBdoYP1FHoXlVtcDCx5zcfLqWjmzcD0HDFR6BZKDCPO7lfm2r1NxUtvg0n6Cj0DtNUnyOZHmrL5nPNnSDv8baNRPPgKjr8ovyY+JiNMZfK8TaNzZONGDFRmeRr/qLfAvNaLZtq0mqlavlF+RbojEIxNLBpM2rd2znSrY5pGFqNrUsuTZ0itTxlu3u44JmUri8qo1/gWKfj/1EuZay6/LY6WDysYjTP0Hio4G6lau/U6Lb5SYIx9u3KfI3Yta/kHOh8EYIzNu8U+psrv8AMr5KPijAr8a/nnoXpKp31Y3DbEV3bD9G66f4EqMrRfzfE1i1oeUU6dXwMkHjH8zFVxR261pzkqV1eS/R07chCLPHuVavNEo49J9uo1P+You8phrVsuKBFue1uumBBDxloccYLRRort1mnzAu8h+unzSJAbzHT07BTtL2ll1CHtvm0LpfwyBHx7bVqrD5XID8e4s1zTQVHY/U/igh7HC9l0aCjZuPuL+WADa/p3r0ANDDb3TzwA3vbF5qk4JUr0SsZIi2FJuQE7QApAJAiEDKpSRCbAFiBdp6NrYtBV2npNORo6qmWor1KyFUamm1iXWVFmzSCuARZRw5CL1aSiS6Mik3IRF1KBIorvqOoFFtVt5gRdwItgRbAKqWFXUhwjItWn255kaWU+aVkQC0sZA6aVjAir6MgtRFOQCQI2twAi2AmwEApAUgSVgJSB//1vVwe14hACATUEo4PMuNukuZwrceF8zebJPkZdeWK8g6qr+oEZTwAVksGA+oDblkEW5KF1AasBHjAE5wjgAlMyVA1+AE9GinE3wV6z2jRd1rqZjE7dMPVVwUo8tVn62bLEcuqsDUVVs8e9rg4LRvUXbWsckc6OfePEsHBbHBlR5ndXnUs+TPT84y9T7cqltcsbOTP0jUa0/I2uCPMrL1MWVGT5a/5arGcnbiJXJ4mvfuaVycnbpI9oni2jx9Ojn3zwSERmXzNxmvOb59+tblJ6vmjf8AalY0bNIz9Fj0NFPqeNpl7qydrepqM1m7x9mjZnTlHnLKbroz1Tw0+g7Krro0fQ8ndVbrYadrLlkcorI1cczbFZHmbfLVcZOnAyNFfMo4s9KPomgktKir/Cjxd+Wz12q6bZmIx7mkrI801WtTpx5SsXbtu75Ynqvgj6J4+sbei5I8fbS67+RtcjmMbVwzNJWT5ltU/E7cMsTbQ7erO9WPo+0/Rouh4+2luo4o/QwMfW5AZflX2aDbzk6csvNqe6Mz18j3nt6i/tU3n/icPo01pyZ5xmbxvvafMsVw6+FHacjUjFeT3Np1G3xPVyjV9tVf92uSyHSvbpyeOqo3n6UiDKtgzSMLzf1Kcoy6nXgZOldq2WDOw994GnbtarqeftppHBWZvMbm4lcGthV+hqMvJbq774R6YL/H46lUspUiq+i6OFF6L9x5ehPAwjG1pnE1Bw76fs2aNRXmdXPkeiMurZVb1apY4o1Vj6FTJRwSPJ20l3R+BgY+tMlkGfv/ANJpZm+WXmddRKPREd3g6r+4pxUovQ+grNnk6aK2WOSzMqx9bNxzLBm+Ucbe1lngdOUecunizqi/QXdhzLDHu/HL/TUayhHHujrORHD5DFqOBVZ1ljgaZeb37/MfM7cjktj6nSD03tVTrWb4Ix0r1CxR5qqOp+nbmRWPq5lGb5XDR9WbjLz849HkdoL9GG4eZuD3uxSW300sow+Jw7HRMHJXJ5BuVziSKzW3BtHmvK2/PaWcnblK408cTowupjqU5dy/eGn0euCrXkkebpo2zCOLyDl19ArPZR5jyN517Ph3P/wnXmjlxNstLw823Oms4tJq+Fe/tbE83VUpMK4PI/Up5FiOCH6mkeT3eo3r3cYNs68iqucmkXpd0epqD6Ds1G30o/hRw7VcjmqrduNNzxZFZT5GmWH5+2NFyTN8jGUL/wBB1ZWJlG77Xj+7q3wl/sHU/Fj188Ty40MgOHyLxr8RCuCDSPK7xzq3h4d1oR05S1QlivwOjKVsHBR6f2cv1THTUemTPO1pLMgzd6/zGkahXFqOKuORrB5S8y45s6RmlWWoNMo3cFI3Pa1e7drHDNfAlaexnNnmqiSDk8h9C/YWDOsuZoYHmH+ezpErP4pLA2yhdx6lRLapu6xxKr6RoKNHT/pR5+mosMa0IAx9V/M+rk1EcHkf0niIPO3skzqyTtCk0jlu0n8TQ9H7Uj+6rHIx01HsXmeeqIIqncv8tliMuxoY/mX8q9GahWRK4HRhTrc0zURy92BtHpvaCb3VXyUmOlj2dnieV1EyFLUc1fRAY1sGaZrL8u19pLi3P4GoMRY4M6xzUa3JGoOez4cSo6Nku7Uhcyj6do/pU/pR5u3WJnIAVweRc2XoWDguaR5vdY6tn1ZvlmuXVbScnRHHqv5rL0NwUar7rNmoy1PAL/UVjKUW+Ej6bqKHHI8XTtEUYBIVmb/HUnoixK47ZP4mh5i/GczpGa59Vto2zXHaE7G0Vasy/QquvxCb1Un0NUfVP8tf6UeTt0gRzB1Irk8hHYvUozW+BUYHk3G4t8DfKVmayePodWXK181V/LJYlcl6pJTmbQaKclhXvPZP06j/AJUTs5eozR4q6j1IFIVmbx/m2ksVw7nDSv8A0sI8vquG1yOsZrg1Uqqrtl3Q+h0Rya/1249TcSqmoeJqsrNHPoWJX0X2cvyNT4ftOf0a5egPLXQYEUQQZm//AFX6IqVx6kKrf8rLR5LVmY4HTlmuDW+XTs1/EdBRu/rePBfuNRK5s3BplOuLEGt4iv52mud0v2mqR9T1Gu54cTx9eXVEwoAH9Nl0ZBiWcGolZPnLfl1XVlkNeR0F8+o/X952jFqzXh3rPCpYM5o6IEvxCL6tvIJWr4qv5+kv51+81V5fUtb9R+p4+3ZEyEv2ASTxRBj7jG9vUQZnk/8AbW6tGkeSvafvW5r9h0iVx61Yppz1NsuW7xZtBVgW6TaZWXZoOasqPovtZf8Al1X/ADSce3XlrnnaEgAFG8f5DAyXgVXlfcXy6+s+lTfKVibxTp6MfwnVlyTBpEZKJ1UrmVmuzRUXqVHRpYKzCPbezf0tb/qnHt2j0KPOpwAMAyAjTiBDd/o254FHNorAovQDAaAGASAAGYQMBAAAwEAAADyAJAAo/aEAA3OYAAAEyAANAAB6gKWQNouhAIAgAAeYAAIKAEkEOAEwHICAacYgHcAsmA2AsgBAEAABgAAIBvH1AAAAAEAQAegAAAEzgwAAmQCeQAgCABoAyAeYUoYQZgL1AaAMsQABwAgBAACmABkVbTGqIhgMKEAkAMAAdVLIMXUzfr/iaV4X3oo3z9E5NRY86aZS9Ci3ScWT4m4zXVVRqpnSMLq4akmk1Ym3cItCJLHMCcED0/qr6r95K1H02Zh80n+w83TrD6HNTAADiAmBxeQXzKOQHmPdqVtnpz/G/wBxYuvBtTmdWSTxLBbopwzcZrp21lFkdGEtu13FR2JoMpdAogByAAWabhpLmStR9J0MdHTt/Kjy9OsTk5qaAIAMgBsAIJIVS11OlqJcaskaj57X5Nwnw7j0zwler68zNYSMhkGnpuaozVidcyNPG3+XyF1zszryVpJhg8wjp2P6kdGZo1jnXSM73BXu2NvU1yMjaudKr6HVzq71AlXMitzbz9uvI5dKd8atdGSNPL7XCsdWdozXQRE9NwwNzb/ppPgsDFVXvF3aF/Qgw4k6RKlVQVHd41xqwuRmq1pTObUYW9Ua111NRa55g6MLNPFog9BTGtW+KRzqszyym1WupYM2G/U6Dp22FkupmjetCwOVajC8km9Z9TcHNhMG2Gh439SEZqxqWcyuhhXnNT6n6nWFFcCo2/Hv8trqjn0qnyq/JT6kisl5nVl2ePj7ta9TNGzq/NW3ozmseas8TrCrNHFij0FX+XV5tI5jA3ajWt6m4I6UplqPQ0tNavhCOdVg7tRrX6s3yI6Lh/EtR6GuNV1Ryqx5vVwvb1OkWuzx7/MQrLv8j+jf4HNqMRYM6QbPjnOk1x/wM1lw+T/WT5rEctK9Bw0+pqo1t+u7QsuDRzIwqOIR0i1ubP8AQnqYqRj7mqWtaMpNRp3+M+prmhWFHlpe4l5QhGlezcXXOS1Hf5JTpPIxFZW2+qGbStfcvu0H/T+4wkrH0M1Btqtjcvu0G8k1BlIytDCFwwNVWl5RN6Ktyj9pgjn8e/nU8i1moeQ/XnoI06/HOaWQrLNphZ/gVpoeQbe2rbqjKRDx31xzRaqjXw3FvVyRXRvsdvRvhAiF414/AtSuZwtW0cwtdHlFP22uQiJ6KT2+onklBFirx1otC5Ciu+G4s+bCr/Jr82r6BC3P+2q8sQCmO3ugHsMa2XOslEPHOLOVwAls3Gu11yIFs5Wu0+oC2uGs1zbAltVGtZPqFLbfVevRgPbOaai4NTAGv7aulfEVmvTvCfwMLEZkKjIBICATYQOOACkBSAegDq4xA6abhJQFWU11kRXTTUkysF2swOW2tMo0OVvFmmaE8Qhq34gXV1AixXQVL7qyYDz4FQrW7VggOPWvOTCqO6SgkIO7iAm+YU62U45EHVotTBFWtyoMqs068ZIJVupghF1ccf2BpdRqAJSQLuAXeAOwEHYCP3ADvkBSAvuICSugD7iA/9f1bPa8QzAFICbM0ZfnX8nZzyONbjwXmby8OBiusZeS5kdFN1xKqCwKG1lIEsHxYBgApgBqv7QHVJcCCNkignAAjjwKiVo4IKlpuMnideGa9f7Op+VdvizfaPTLCuJ5lZ2qsWzUSuXVeAiI7JfK0uNkao3nwXQ5K5N6/n9EaiVwalu1No1B5jUi1m31PXyxXr/A1japvicfpWo0dRxR8mjzNMrUaNIx/MfTVdT0cM1HwST3dWs0de/BI9hVcJPF06OPfvgWM1nWfE2jze7+a9o9Eejgeo9tV7dr3P8AzYM5/SrG1W3auZ5lY+usX6m4zWf5G0aLTyN8owKQ9aq4Sev+K+iaC7dKi/lR4u/LZa7jTa4s5xGRqGkY/nLTELqduGWbsn3a1F1TPTfBH0PTUVSfJHi78tIbr9N9TAydR4msSsPzloaqdeGWZtKt3njJ6b4WPou2w0qf0o8fbSWs507ehyGRqYm0Y/mrtKq4HTlGRtV+bRrhY9X8WPo+iooq8kePtT1fofM5oxtSW5KMnzb/AC+3mdeIPP1cWbaPVB9B8HTs2lVwzPN9KrQiTgMzdt2syjg3TjTt0xNRK8nuFF4XA9XLLc9sUjXl/AnbT2R5KOfeOdPoRWXfFlZee84+7UXRHo4Gbp1blHdH0Lw6ja6foeX6Nx3RJwGVuXNjUK4txZV0rWZqI8fqqLZ4o9PI7fFLu1F6o3fCPodEklHJHk7U24T9DmYx9XDDkahjP8mm9FpYGuUeYs5Z6Iy0PF1a3FJz4G74WPoNVGHE8fTRXcVb6GFY+s/mk0lZvk7dujJrlHmtZpyeiDU9upvc0jHHEvUR7tcTy9Kdng5yMNMbUcvAozPK2jRc80b5RgTNp4HYX6L+bhDLiPebJRoUr0OHQvMK4fIY3l8AM9uGaR5rfYaj+J15RyuylLqdIPUe1KfNd9CdK9NXI8tVDXadHygKx9R4yUZvlrRpTycmuUeemceZ3jK7SeMrnBuD6HtaRo1SyhQebuqtOSuPyMyrdCxpn8cSo8v5G35z6Hblm1yKzbg6suraLu1tOvOyJVfRVKj0PP00GpzMjh37hois+1jTLy+/atqtrm/3nSQc9VLmcDaNX2/ju9NLHHM3fA93bN+p5K0ThYGRn+R+v4IsHDZYSaR5TdQ7N82zryK6OTaLKfVWOZofRdr+hprlU8/08qswOaqN5hp/EKyrMqVg+ebWol/KdOUZNToytVSwxv8AtOk7rHLtY6v4sj1snlaAVn7/AOpehYjheDTKjyW4s/uN/wAzO3KVGrNMpWnIo9X7PxpqW4w0c+1j0CODQz9ArK3jnUbZqDk1XFLejKPJ6mZ1jNTWWGRWUNTEK3/aSS3ErqL4SPWpczzNlAHJv3hX4lis9wVHnfLWf9w/U3yzXCoOiI6j+BRPZ43XItH0nTrFKr+VHm6dIlLMKLOZ9AMfUcttmojN8rbt0LWXNGozXnm02dsZJw044Aczbk3Eem9np/f9EzHbUevcnmrQIqjd/pfEsGZZmkYvm4SovU1ErJtaFgdMYUa3JZQbiKcnHA0PTe0Ev7pRwRjpY9jJ5nUEEdTGrCsdufiaZrK8w/y55MsGI3yOsYU66ivWTcSuW+D+JpHX41zrV9VAqx9P057Kf01/ceXt0M5gQVn+QfzL0LBw2yk0jzW5tOpa3U6cs1z6mNXJtHBqWzZuIq1XLcFGr7frO4rz7qlvhI+mamNmzx9OsRRkHUixl7z6/gUrk1X2pvoyo8vqSrOp15SufVlpJm2XHqNqTaKdZ488ijv8P8+rX1LUj6k8O2OS/ceXp1hI5qckHHv/AKUupSs1o0y8/wCTc7i09DUSs7Wbi3odUcjq7NJ/wmojls3ZKxtC08XBYle/9lLtpd86oz9GuXpYPFXU8yIRVjL3j/Mt6iFcO8/Ruv5WUeWtjmdIy4dVu1V1sdEcupdTbqbjKmTSLdHM1Ga+jezv9tqc/l/ccfo6ct9cjyugChkGZv3Gq/RCM1xar+S3ozVI8nZNs6Rms/U+m3LuOkRz7nDUaNxKoS+BUWUcvMsK1vEfNraU599f3lvhI+par+d+p5O3aEcwgCymr9GRWHqZGolZPnPp00s5ZYjyGl9d+k/vOzK7eVVdVcu3/AsGa3idESmWEWaahNljNbHh/wDcaLf8S/eWtR9R1PrfqePry6oxyMgIHXNEIxtWO+3qywZ3lcNu3w7kaHkb0/WjJJYnSM1ya30accVJtlyXxNlNVgqLtJfMkysuvQp2qzCvovthR46q/mZw7dI1kcGhkASBRvf0LeqCslyVHlfcSncas8Ko3ylYW6v3aenPBf8AxHaRlzVxxNCM/gBZQM11Ul3TNI6dJ4W9Ske39m/pavpU4dusegk86nmAAGYColimBXusdK3wA59F4QUXoofoAZAABkAAOAiMSAAABnmAn0AYBAAFCQDCFIAgBgGYAAAGYUwFAQ2FAQgCQCQABZgGQAAAHUA6ANAIAAEAwoaAWQQZAAAAAABHFgHQAYCAYAAgGAMAAMACYAWYABJJAKZzAEAADwAAAAAAAAQBxAAABAADAQEXzCrtH6UyCZAgABwAsvUAIBMDG118zXJs0PEe9UlverqjUV5vFOeBpBLlFFtfqTNxmutfqo6ML8VqJMrKytfmZRbEZgNMIkESq8V6ozW+X0vTfyV/pX7jy9OqSMhziRQAwDMDi8hnX0xA8x7trOwr01CweD4nVEYLBfoPNM3Gau2v+ZG2U9vXEsR1pQVlKQHMgPgAICVHBKsfSdt/t9L+hHl7douwOahAAAAJJ4gJ4gTrwIqTh0tz7WRp84f6sfzf4noiV6xYpcoM1hMgFmBp6X0oxWk1mZV4/eLs8naq5nbkrReDcZSHM0QdG0caibCtaORyrTi8yu/ZXqiwYexc6NeR11mr1+8CTwwIjc2r/KS6HOtRbz9GRp5XbV7VZPNWZ1iVeVlOpBt7WHpL0OdUbtflXXQkaefTyR2jNSTgqOzYONarM0bEuepyrUYvkJ+9aOJqLXMdGE6PGeBBvaT+Ss8jnVcHlsFV8ZEVltzxOrK/b/UiVXoLNOHwaOVWMTyijW9Ubi1yJGmXbsH26ifEzRr449TA85r4alvU6cgriUbHjnNWYoXkk3o/EkWMY6o69m+26f7TNG5dRK5nOrHm7L5nyk6RalpuLFrL0Gi5pVrKDnVYW9Uatl1NRUNJ4mmW7oudKreaRzsIxd7hrW55mo0r0rYlrL0GljROM0YqxgbjDUulzNxXRsHF6vjJKjR3+Ojec4OasKixk6wbPjXFLP4Gay4/KqNRLhAjSjbNymzVStncY6M/ymCMHTwwNxW1sH+UlyeJmoyt4mta3OS8q7PG43XpArKvzCjUrbmo/Akajn2v1J8maqVp+Qx0bswRkaODhHQrXs+7R9ViYSMnR+qUaabF8dDq6mEZOk4Nq09+p2yT4wYSOPY/WjVKn5JNatXzUkir/GtZc2Kjgy1LV5NlhXful3bWqeZEjn2Dfeo9C0R3UV3NkRpduXO2XqDS8bHclwFSqNT5da0gX+RTenpsLE9pjpXXNBFHjnN0gqOuo3DXowq/yTnsss4IiOup2srJMoe2x0dSvNYBS8Y8bL+VhENhhqwuODCpbbDcv+oiHovt3X/WClpfLuP+sBLTfbuGnlLAe0T+8/iBDZ4u/owNP29b8xxgRmvVW6mVhBSeYCkAxYCkBSABCbAGAgHIEq2gKvrrtDDUvvu2bGLqm1+JU1HB+oQJAPtYEq4ICXdAB3gTpd1yAWtrWiRBy3fI0INgJsBN8gFmEKQqddTt9TOCyuu5CrFubVyJhpLc2WKGGujQ3aeGRMXXYtZcGvxMtJffUQA7aiIId4A9RFB3yBHuQELanIBd/PMIj91ZBSerGARH7yBr/9D1Z7XiNAKIzATRmjG9wWjtSONaeG8sn3x/0gzXblk3t0I6oYx+8ojk+gAk5jJASitk0AlVLABNTgATGCyAfcyAmUwE22pcIoFaUVEnXjIEqNT1OvCV7f2lSNta/wDEy9kbtsEecrP1MzbLl3GFSxU9ippVc7Zlo20pszkrg3T7rvgaiOHUntt6G4leXebg9fLm9t4esbSjjgef6Okde4w0mzzqy9RRhzNoxvLZxlCk78GH7aqv7lzhhgzp2PX1wx5njquHfR3IsZrN1MJNo83uG/uOMpPVyPYe3qdu1XU8/wBF1qT8rXQ4NMjWctybjNZfl7RopcZOvCMbaLv1qrqj0XwPoWn9FVySPF35biG5w03+4yMu+LbKywvM2hrmd+Ijk8XRW3NH1O/RH0FJJLnB4emlO9X5c9TMGXdYnQYPmnN0nk1iduEri8eo1ElzR16qR9D0lFKropPH3Wkdxb8vAxFZGq8TowxvOWUJydOYM3xle/c1bzk9F8K+jLBfA8Xao6zijfQwMjVmWaGP5tp1VX1O/DNrE0lLf7jsR9C8VVra0Tzg8vbTsiJa4HIZW4fzvrJoZ+/caFksG8DXKV5TUbbk9XKPR+0l+Y2+JntXrXyZ5Krl3raqupMGa3+Jtl5rzT/Mf+J25VxaPzOJiD0D6J4xdu205zg8v08jqk4KydysW0aiVw779C65rA1EeS1rxdzmj0cjQ8RWdzRdcfQ6/wAV9CPH2I3lVfoc1ZGrm2uJUrN8nqdmj65G+YPNKrWB3iVp+Gr3bnTnmb38HvUvxR5OhHVaWnaeKMNMjWxZqJWZ5W0aOJvkeb1FODPREbHtqn+qrH/SB0r3FVizyUR1XFWQY+s/mk0azfLOdKHmywee7IcndHTt6t2quEqSj3+3UadfQ4di31OQ4N9+oytOC+T9ILqPMbu83bO3KORr5lKOkV672nWKajfSDHdHo1yPPRVuG1RpcSKydV4yaiVkea+hV5m+UYdKqWoxO6OjbUbtC4NF0j6JoytOs/wo83bSWRzVwb/6/RFg4W0ngaZeV3t0725ydeRzUxZtHXsVO70q8JRq+B9GvnCyPN00iYqODfw7xwSEVwWwlm4y8pvHOo44SdYqqtsYNxG17bU76kZC+Fj27zfqeWrSZkZ+/c6kdCwcN1g/Q1EeQ17d17TzZ25RGraeJsdWipvVPiyj6Jp4adFyqjzdqZzHNvW1p/FFajNbKPPedtOsl0OvLnWTm5OiLqv8Srr0ftKsa9n/ACMnSyvVJweVoIKzd+29SHyLErjTwbfJlR5HXzOvLNRojoiTtzA9d7QX5F31g59rG9BwaE8hVZW5x1LepqDh3LjTv/SyweWs82dYzUku3IrKF3LCvR+0kvv4cKtmelepyyOCmwOLf4qvQo4GyjzflbRubc2dOUrjqdGFWrbFAdGxXdqVrzaJWn0mMF6I4dNw1BhUbzGHIDGs+RtlneXlaFurX7CxK8628FxOzJQUc6t+01B6n2eu7X9KuTPRHrJPM6HnmZRz7x/ltlgzGkjQxPM2TtWvJGolZPqdWFOtV4xyNSmKq4T6Gh6r2dWNf4HPrwR61nndQBDWfyW9CDHs5ZpGV5iO2q4M1CsaIWOZ1Ycu5bwRYjnmc+ZtHb41zrVfKxR9Or9Nf6V+48vbrDOQFhiFjO331yWDh1HgaR5jXc6lseMnSM1z6r+XDibHJqKG+hqVFOrm2aZbPt1TuKLqhfCPo98WzydO0IikSjM3mGq16CDj1ZVW+Sb/AGFR5fVa7n1Z1jNcus+HU2jltm45m4im7huSo0vDfrUfU1SPqDwj0R5O/LpBJzUgrk8g5ql1BWbY1WY875Nr79lwwNcpWbr5P0OkRzO0NP8AlNRK5Xw5HRBpYs1Er6D7KrGjd8kjn9G+XpIg8joRENY4BYyd2/zLepYlcO7tGlZ9APL6iSw4HTlK4tW+FVlFszaOLUhy+J0jKv8A9BRboQ2ajNfR/aCf9rqN5yjl26ct08rZogAMzev8xssK4dfDTu3/AAsqPJ6jm2WZ0iVwai+RpfxGozXNr43t6HWIoTjAqLKrEqNnwkf3Gkpx70L4WPp9/ra6nk7dYRzAmAWfyv0YaYdjUZrK80prRerKPH6C+bUnn/idmFut+ok/4SwZ1kuJ0Q6xwAtpxZWK2fDv/U6K4Ky/eK1y+oav1tnk6dUTAIAFmQY2s5vblLLBm+Xf+ma/mRtHk7x3aqeWJuI5Nd/JpNrgbjLlahuDZSUwEXaX1FR2aFpqypH0b2zh46r/AJmcO3WNU4NAAAo3rjRsuqAx7FHl/cH6+tPCtTfKVg7qqWnptZNSd4yoq3DRRH1AnXArNdej9SKjo0l8j9Sj23s79LWjJqp5+3SPQo4NGAPIAAjXiBDdfpW+BYObReBUXrEKYDmQCAAAAMghAAA8QEAwEA0wCQGpeAUdAFAAEMBSAJgACkKlMIAQCAcBCYCAayAQDzAG+AAApAACQAAgAjkA0AmAeoAA/QBQAAAAAwEANgEgAAARIUBAgGAgDB4gLIAAYBICAaAQAAwAAAJAAFADAAAAAAItgIC7Sfy/ElVNkCAeQAgEwpEQ8iwY+vha3qyjxXvev+qo3/AjUV5hyaQ8SidM0WM12Vw1Kv0OrC+36s5lRZ/mlFRb3DESKG2AIzWuX0vQx0qP+Wv7jzdOq5HNSAYAgEs8AOTfrJvMDzXuhTsG+ViwfP7LE7ISTxKLdKHgjUZro2ieLRtlLbtyVHbVJorJoIcBTYCnACVf2Eqx9H8e52mk3/Cebp2jpzOSgAeYAAcQEwJ1fElEpTTXRkaj51uIWrZcVf8AxPRwV6mi+VPojNYTIh1yCtLSfyIxWk6xKkyryPk/l8phg5g7crWgl25iuZkF21w1EBsp4ZnKtxx+UTe01PQs8q8/sH+WkdWK6ZgIkgja2bnTOVWL4x6GW3l9H69Rfzs6xKtNMpJwQbW0c6SXI51pPWx07T/CyNPPUxR1jFSWRpHVscNRGaras/xOVWMfyf676pGotciOjCaA3du19qrXI5Ujj8sppV9RGmUjqyt0X2uVwJRvzNU+hyrTJ8qvzKv+U1Bw9xvEdmxbWqurglK2G4TazjAwPP7nDUt6moqusybZa/jHNbLhgYol5NfkP+VmI2xOJ2ZdW1fzpPKSUbtvm9TnVjzmuo1LRzN8lLSwfQ3WXoNB/lUfQ5VqMfyFY17IRao03jBtlu7Zzo1kxRleRrG4s/QsaUaMTDNJW9t3+VVPJcTmRibxP7tl1N81alt26tQ+IrLY3eOlfrXAwseeSacm1bHjrLtsuhmxlz+WU2pZcoLGnJoLHE1Ubd33aE8Ow5jAWc8jcVsbH9O08zNZcHkZW4tHGCxpd4635iS4ipR5hfNX4kiuTQeOHA1Wa191VPSaeMqTBGLpPGTatqq7tFTxTMVGNpOLM022NPHRXozLLI0+Mm1rV3EW2uPCqgwkcWys+5MpVnlF81HzTEVb46Jn8B1UcWoo17LqyxXdqOdqyI5tj9a9S0PfuNd+iEVdqvu2jIKfHP51yyFSo7rDcWWQF2++bQ0+gInsmu23VEVzbOFqrowqe8XbuX6IqJ73HSo+RAN920tHMB7HGl/6QIeNfzrkBHart1/iUS04rusf4iBOVuW+MhUrvs3U8O4IcRue3qFPSw3LTylg0tthq3rxxCOzwT7dXDmEr17lYsysRgih4gKUAmwBAKUAMITmAAAgAgBpMBgPEBNlCAkmwLHGZAm4Ai2Am4KEtWMgIu7tgwIWcFEZ4lCAT6gAQ+2SKFgQIAbAJkCSc4EF9NV1wCrlrQsCYLq7hWzYxdK+ssyYuof3HIYH9/gMRH7wxdR++XDSe4ebGGq3qjERepHMuBfcA//R9Ye14ilgCADnVjB87f8AMa5I5tPCeTcarr+0jty4GpXQjeoOEQVt8yqGwGqxiApl4ANYYARaXACSwASeIBPFL8SBplEnj0KiyrbhHThK937ar27JdGa7Rr6v0M86s7UzNo5Ny/lf7DURfsK4aa4zJKrYWcnNXBuXi+poZ+7t26VrcDcYrzK+qebPZPDL3mxSroUjkeT6NxbuX+S1xbOWKy9RPM0jD8vabp8kej5xl1e1V3at2+HM6d+Fj1S4HhrTP331w80jUZrO121R2XBG55ZeZtebw+LPZJ+Ee38LTs2dVzPN9PLbQb7a2fJHnGNaWjaMrzF+3TVUdeGazvGLu16tc0d+vBHv0o/A8PXl0ijeOaP1QhWZY0w875e/5rXI9PCDwKrbdVz7pwRrtY96zx1pzb1/IRWbfBm4zXm/MudRxkd+WVXiazuKy+J06n4r6Eslzg8XTaG5n7cIzDWRqOJOsYrC86/n7XyR34iObw+mrbmjnJ5G+vDUfQozPF0qrcv8tkGTqS2aiMPzrWB24rNZG3c2VTtSPo+xq6aOnP8ACjy9+W18wm+hzGTrQ2+YHB5Fxo/E3yjyl2u6M2erkeo9pV+q3qTseoWWJ46OXfPh0LBmtYmkeZ8vadVrk2duFcu2x1KrhJ2R9H2dfyqLoeTsXJnJpka+fxNRK4PIWjSaXE3yjyNl8znmejmM62PAru3NV6Gr4WPevH4HjraGq/kfIyrH1lJUrM8y/wAutVk5OvLLzrmcOZ2Vs+AXfuqV4TLFR7ernHmeXoQ1fpZlpkakziajLL8w29JLmzXKvN6k92Z6Yy9D7Wo/7lPhDHSvYrKEeSqhr/RZ8iDIu5cM0jK8zP26uYaZqDC7oyxZ1R1bRTq0TzlG1e/0V20S5I8/ZE4xwOa4zt609RoK4dVfJZvhiIPLbu/zNcjvGXO3iuZ0kR7P2qo0r/Ax203uJ56Kt1+k54kWMnUUuTSVjeZcfuR05gxq5ydWXTtK/PWONkiq+iQlCXJI83TQMDP3z/MccjUHC8MXxLGXktZrvc8/8TtGVVW+KNK0PFUVt1pVWbZsfQLZnl6aEsyM3f8A1vpgIjiu8G+SNDyW6+tpvidYyppCcmx6H2tWd5V9GOvCvYs8tU0RWbvsNVr0LEcOp9Fn0KPIall3trM7cpTq3xNpjp2uOrWOZR9EX01X8qPN20cnNXNvn8ia5lis2ePI0jzPnG/7ju4QjryxWZVtnVh0JdqSIr03tBfmXtnCM9VqPTTB5mzkKzN/+q/RFiVxXcJt8mVHkNdPubTwOvKUtPDM2ynM2KPZe1F/pbPm4OfdajaOLQWZBk7jHUb6mojj3cV0bvj2lg8q4TxOsSpU1P3msZQvmFj0/tGs3tbj2x+BjpXpoOCh5SgOPyP+VcILFZ/dj+0qa8x5HHWvZ8zpyjmo+LNsqteSxcdfjknq19UL4H0hqXjyPN03CIFdwm+jAxbYGkZvl7RpY8/8CweeS5nZinZQsSjl4lI9b7NX5tm8PkMdtSvVYHnaOCDm39vy/iiwZl8jaMLzb/NS5JI3yzWUuJ0RRr2ksFSc/gUev9nfqv0MdkeqPO6BgVa7ilvQgybM0jI8zOCLBj2b+B1jNc2tmjcZc7NI7vEpW1qzwcl/g+nThWeS/ceTp1hHNTYVm7764LEcd1h8Co8rq/U+Z15ZqjVWE9Toy47xjPM0IXs3ZxzKja9sw9zWZiV+wXwPojzZ5OnSAypMKzd4/wAxwIVw6z7at9GaR5e2Z1jNc+q8k+ZpHJqPP+o1EU6uNrPqaGp4VfnVXNpftLUfT7qGl0R5enWFkYUEHF5CYQK4LOMS1Hmd/L17epvlms7W+lnWMuS+NsP4TUFF6pJG4g0fqNRl9E9lqNDVf9Jy+jpy9Ajy10HUgBRlbrHUs+pYlcG+/Qv6BHl7uf3nWJXBf5kn1No5dSZaNxFfEot0pnkajNfSfaUrZ362Rx+jcbZ53QTGRlBisCqzN609R/AkK4twp07f0s0jyNsYOsZrhvaU3wk2ijc/W0biOaWaFmm5eARt+Dj+60f/AMlS0j6df63PM8fbrBJgIgjf6W1yYWMS2RqIyvOR2UXqxB5HbvHUa4/+k7RlPcWTvVvPtxKjP9TohqE5KLqL8DTFbPhv9zpf1Iz01y+n6su79TydOqKgyGAksQsY2q/mt6ssGb5d/wCmf9SKy8lqf/NfT950g5NfGmkuSOkZc11izSUpjAIv0oTRUdm3S7beqBH0T2xj4ys59xx7dI1U4ODRyAAUbz9F+qIMi1TQ8r7icbjX/pqb5RhblP7Wm3xrh/7p1RzriaQliBOvU0y6tGFdSVHTpv5LLPELHtfZjnS1vSpw7bj0SODRgICUgV6fECO7/Rt8P3liufRyKyuSAYU5AeBAoKAgXQqBAAAAdUARIAgDAAAF+wKYCbAHiEKQHgAAEADAJgKEASEACAMgBAPoAmA1KcgL1AIAIAIAYCgAQAASAAADATYDAUgDAJAGwCQHICAUAPEAyUAKQHIAAdAEA8wAAnmASAQAACAGAegAASAAIAAkAmAAACAi8wLtH6ZMqnIAAPABACIAuAWaLisjcv8AMss8QPF++F/qKP8AkKry1kzbIT5AW1alG4zXVZr7i5HSMOi31pSVKtj5iosUFQn0AmlJBLGMCNR9J2j/ANNpPnSv7jzdOsXzzOahwgABPEAA5d+k0v2gec9yLu8ffo0WD542dohdxoT0JTEZrp2r+ay4G4ynpfU0jSOumGZpk+MgTTCHJFADqKsfRPEudlpP+U8vbrHYjk0FIBjmA3yAAIsCaeCCp0ePwZlY+db3DWsuVmzvwV6fRfdp1jkv3CsLMWZDUgaOhHYvQxWlitimQeS82u3yXdzaZ15Wu+zkVg8iC3b/AFIlGy8zFWOff/NtNVfyiNvN+Natoq3WDszXVmyMpIiNjx7nSXoYrUdFfqUGY28ylGrqV5Wn8TrEq1FYNKMSDY2OOipMdLF2opq1zTMNPO1wR1jNSRtl0bR/mVS4tfgZqt22DZyrTG8mvzE+LRqFcleR0ZTo5sKRubV/kVZyrTm8p+kucyIVkSmzoys08HHAUb1HNV6HOqy/K46ifJQWNOBHRl17P6pM1WzaJOdSMLeqNWy6m+VqmsSaZjW8XgmuJiqt3+OjYzG2HB2jFdG2+pepKN7OJzOax53cv57c5NwqNMGaZb23f5KfI51pmeTw136IRa5aYYm0bezf5KMVlm+TUay6oRpy0wZ0xG7tWnoo50jK3/69pEaQ0IdkuZus1tbhp6dnzqzmseeT5nSFavjP8y6GekQ8t/lZIscWj9UGytqi/ISz+U51IwuOPM3Gmr41vstyTMVlx+Tw13yeRqNJ+Nt+bWRWVnmFHb+wkacOiaqNjV+bTT4wYGLTG3xNRW1otvRXRMyjG05Vn6m1bG3c6K9GYRkUal+pta1LOds4zakxUjg2lvmXqirXT5NS6PhiSeQbC3zCijdLt3FpLFdi+batc0Ky4tpaLSilW+S/XX9IixdV921aWfEhrn2NlW9XmpFiWnvlG4bfFYhVu4X+mq3lJCDx+LjoBzaOF/SwF2/f+onmiiW7x21XxTMqNJTttRckVC8c8e1cUBXsvl1I6gFH27hxwYE9bDdTkpTANxNd1PCUwDc/LuHHGAJ6uG4l9AFEbr1aAen8u5t8QOjxFu3Xa6/4hK9g8TKwEUpAQCnngAZgLqAANY4ACUBElXgA3XAKTqghQA8sgE0/iAQAANMAAjYoi7AJ5AJWgBNyBCTQMgGwEQGTIE8HiA2sJAXUoOADklEq2/EgffxKp/cID7j+BQnaSA+41iUPvXMBfc5ARdmwFPMAkAngB//S9Ye14ggERRxgxSPOe4NTs1bPB4Qc61rwfkbP7rc4NmXXlycA6RDuIqMN5hB2/sKqaWEogrj8Ch1cAS7k8EviANdrQCeYCtVZPMgtqpiSgsoNIdYvCySZ04SvoPg5WzpwY7Ro6zarjxwOKs/UZYjj3OFcTQ7PH1+fTXCCVWmv2GBna77rM3Gazt/Z/wBvZI6cxmvP6K7rqvoer+MvebVdmjWr5I8nbcPdOKQszmrMu5NRNYPlm1qtckj0/MaXtWmN2+KHdV6WsRijx1pnbxzd9Ss1nbq8aN10zOnLLzF47u2MZPZPCR7/AMbRV21K/E8n0bjo1Z7LehxVk6rxNox/N8PQ7cOdcXhad+8r+49Hax76MTwV0c+8adUuHAyjNaxNI8z5i06rjBI9PDNdHtqk7utuh078LHt+J4q05d84SIOC2aKleX8u41W88T0cM1Pwq7tzRPmduvDUe/7Y9Tw9K593b5OhBl3xeHE2zXn/ADll93Hgkejhkvb1e/d0XCTffhqPfWzaPD00o3WGnDykgytRZwaGD55TbpB14rNjL2inVrHM9X8I+kbb9GqfJHj7aWPJrmjmMnXzksRmeXtG369x15iV5ezlyemI9d7VrFLWOXdaelag8tHHvnGYVnG2XlfJWnWZ6OIKthR21K8MUbo+kaGFKTwqePtpZZwm0YGRqpWbNDN8phoP1N8s15K9pu/U9UYrf9tJW3FXxgz01Ht3ieStq9fCjTIrK1Gsis1kebtGmujOvI8+pq+Z2TW37bU7qvQtHtVXthM8nREdw402ZaZGpmUZPmX21S6HTlMea1H82J6OUr0/tOn5zjkZ7V65Yo8tRXuXGmyLrIuzaMjzVn2pGuRhqZSeR2iO3YY69Ev4joPf0yR5O1TWZzVlbl/mP1ZUce4w07TyEV5TctNt9T0xFOkvm6G0e29rJLbN83Bz7abbWB50U7vHTjgRWVeeBoYnnLfMkjpzRjpqcDqy7fHLu1aLqjX8V9CyjnCPL0uiZMDN3rnUZqK4tTGrkRl5DcR3N9WejllXp4Mqa1fCLu3mn6mqr3rc2PL01CMqzd7jcujjvk0+Q1Hkdy3a7fU78s1XVrJcDaa9H7Ux3SfJYjpqPXZnlrQMoy95jdtcTcHFqv5LLowPI3eOHI7RKK44G2XbsMdetXzDUfQ2so5L9x5+mgYRyeRfyVSLFZ6U/EVXmPN47iy4LA68sVm1g7axi+rlEV6v2hVdt3yRz7akeiPO0aCsvfP8x/A3Ga4dZxSz6MI8jqZ48TtEpL8TSJccM+BR7f2v/surZy7bbCOKmsQMbWbd36moji3+Ghf0YV5Vza3xO0ZqWRphGzcpcyq9X7QWFn/L+859tR6NYnnaCA4fIPFLjiahXE1L/aVHld9qP7ra4s6cxHO+eRtlVq2ko7vFfNr1/qRbCPo188Dy9NohUb/S30AxrYmkZnmn+THFliVhd0SszpEQvaSo51Emh7D2fWbWfNf4HPtY9NHA87YTKOfe/QIMx4m2WD5t/nL0NxKy5g2KdVK1W+JoVVaTKj2Ps+v5ln/KY7I9Rmed0ICrcuKOMiIyHhibRkeYeSZYrIbOjLn1nLUG4y5rZY5yVGh4dxrpPiy3wPprwj0X7jy9OsIxgJIsZ2//AFINRHDrv5X6SB5XUct+p2jFU6rhcjSOKymWbiK7WfdgzUR6D2op3NP6kOvCvoLUNrqePp0gMqTxBGXuv1WxBx6/0W6Jmh5a9nZuTpyzXPqPKM5No5WsG1n3Ylgpbxlm0avhMdavqX+I+nX+r4I8nTrEZMKAOPyDXyoKz3+wrLzO/c69/wCpnTlms/VS7WdIy49R9tn6G4jn1G8FBoPSWOZqI+j+0P0NR+hy+jcbx5GwNUlmgMncv8y3qyxHBv8ADb3a5AeWu+3F8DrGXDaYryOjLlvm/U3ELBFFmk1OJYj6X7Tx2N/61+44/R05bJ5WggB4hpmb39W0cxEcW5X5VuqZpHkLtyoOsZrhvC0nws7r8DaObcQ9SzRuIqbyKidGlgBueAU7vSj+NGr4I+m6uFmup4+nUjAMyCOo4paOTCsW+BqMsnzX/wAv4oK8jpPC7XD/ANJ1ZS3NfzFCx7Ubgz2bRJIrNW0TxNM1teCx3Wh/Uv3kvheX0/Vc3s1zPH07ImQLqAVcOQrG1fqsurEpWZ5lRto52g0jyV5X3+UY/idojn3CSppNcUWI5HnDNxkRzKi3TWTRYldu2+lvqCPovtn/APTqT/Ezz9usahxUwBgc+8/Ra6oDJtMwB5T3JjuNZvlWfwOnKVh7tzTTXKuB1Zc9UUDKh1yNRHXpKLKSsunThVunxZB7X2b+lrRyr+049useiTnM4NABt8wDLACNMJAhvH+Vb4FiufRKyu6ACAcxiA5CgAAAFAQpAeAAgBgDYCAcgEgGYAAmAAP0AOgCQDAABAGQAAp/AB5gJgMBcACACAGugAAmAJ8gHACAAAAQAAMAAWYDwAJAMwABIBgEhTyAAE0EHAAAAFgA/QAgA9QFABHIAaAcgACaAaAIAAABAPIAT4AABIBACYCsBZoP5WupKq2SCIDAXUqhhAA0sUQZG6/Us+pR433uvztN/wAiLGnlGozOjIXICxZo1GK6NTG9WjcZrq1MLqDSLbOX6FiLElBUOpBJWAacEWPovjrN7TQbz7FJ5unaOtPA5qP3AACxYABzb9fJVgef9wL/AMt1b8awWNPnNqwztGKrRpF2g8eoiVftE+9pZs3GU6fWzUR1JuDTK1MIaUhSZBKcMAHVYkaj6D4OytsNHomv2nn7dI71yOLQAJAPQAAGsAGsMSCelnHwCx898lFNfU5pnbkr0e1fdo0bzaFYXSZU64sg0dBLsM1qJ8SDynuNdm+T9Drytd0Rn6isGmmQT0X86JRtSc61Fev+jqLnRljTy3jKxptcmdma7msDOsADX2DjSjiYrUdNczKvM6iddzqrhJ15KsqVlJKeIGtsGvttcZOdWOm2KfoYaed5+p2jNGJUdG2f5iJRtnKtRl+Ww1KpfwmoVwrkdWU6vm4JRubR/kpdTlW1PklOi16EgxuJ1jNTqsgje0bfImc6rN8sodeQjTPg6xl0bVvvUPNijcbTxXE41Yw/IYa9kb5WuetsTbDV8Y1j6GKro3n6NuJiNawXJ1iVfoWj1FRv8F6I5rGBuqtatvU3CoaeZajc2b/JXRnOqzfJv81dUWK5tLA3RsbJ/ky+ZisuHyq/NXVCK465nRG5tf0Z6nOjM8l+u/RFiqtH6jVRuanzUfJo5rHnmuZuVWl41xb4E6ZHlF8lerMxqODSWMG0rc0VOlVc0zAwX9bjLE2rT8dlZdDNZc/k0/up9BGoNjhqVNVld5fHTr0ZmNODScNQaRs4/a54GBiafy2lG4rX2mOlHUyyybz92z6mo019rH26v1RlGUlFmnzZVrUpL28fymUjN29ot6M0tdvlFNKxz/wJCK/HtO3qKKt8u3cQIV2bdd23tXhDFSOHa2myf4FWr/JYXrbiSIs267tvdLOBSOXZtdya5has8h+svQQW6k22uPPAgj41910uZRRRRq2XJwCrvIfXXnAInrqdrW3EgW2f5OouaAj45zeOjAhtsNZ8pYBqLt17eoEt18mv8EA92u3WS5pAG7TrqV9FID3TjcVfNIA1oW4U9AqVV/qQizYPt3Ta5kHslaap8yJDkjRYAKf2AACQAA4QElUCaoBNJATdUwI/ariBW6BR2gJ0ATUAESwggBNMojb5QK5CE5KFJANlEWygXUATIGmQDUFCYAAgCCaABSQNMBpgIAKongEJsKHgAZwAYoBxBEKCq//T9Ye14hBFJ4ACcNNmKPL+acW1G+ByrUjw2+fdrRywMu3Ln7E3jwI2rbnFmlNakepMEO5lEq1cYsBcY4AKynBAJPgyolMkULABcZbAdbFRYrd2RUW6dMHOMnbiI+h+Mq67bTfBrIx9Krp3X0pdTnErguzWM64t3ZtYZlitPY51cZVJ007a4ycxnazjGTcZrM8p8ujK4s68MsTa1nWrPNHot/DHvqrBV6I8nbSreP5Ukc4Vm2zOjDz3lL1+/dzjken5q3PalV9m7fQ5/RuN9czzKy9y5s/U1Ixaz9819ptnTnyjzUTqSngmeyeEj6Fta9unppfwo8f0bT3F39uzXFHGKybwjbDF808Us8Dt80qv20u7eV5JYep37WPbs8Nac29eCXIis55yVHl/KW/Os+p6/m51oe1af6nHka7aj2bwPDW3Jv3ik+KCM+zhl0eU8pZ/dunwZ6OGXZ7dq7bukLBQzt14HupnPM8PTSjeuKqeJBl2llSvN+Zt+fPwPT82XR7Zr9zd1XLE69z8WPcPNvmeHppz736PiZGZZw+hpHnfNzbVc5HbiJri8dR21a16npvgfSNNRp0S4I8XdaGp9D59TAydXHMoy/MuNL0Z14YrzWbfI9UZe09pfJt5WPM8/wBHSN1nnVxb5y0Urhawf7CxHj98191vhJ6uEqfjq92tWq/iRu+CPo9FCS6Hj7aK7ijOasq+OZpGV5dRpR/Ea5rNeUsm2eqMvS+1qf6hJcFI6WPZrE8laU7n6GZVl3fA0yw/PakqqX/7zfIxEnzO8R6H2tRf3OOcF68LHsFkzx1VW5lUccyKytTLHM0jH8420vQ6cjzz+ZxZ4rI7xHq/aa+ey4wZ7HqZTyPLWlW7f5bCMmyNIxfNWiOiZ05GNjg2dEaXiqq24onlJbR7usfA83SxKcUYaZW5fzueZRxa7/KtyLGXk9ZtuFkenlFa+qGag917bXbtW+pz7VrzJ56KN59HqI0y7qOJWWF5vG8p44ftOnJWQnidWWh4mjtuaJc5NXwr6A8HgeXpoJGBm7t/O5NQri1WlS3FQwjx+t81nJ6OUxFUa9DSY2fbq7t7pxwci+Fe3yb9Ty1TqkZVl7zG7fUpXFruKN9API7iFdxzPRyzS04/E6MvTe0kvv3fJGe2o9XHA8rWFjkiGMreY6lo5m4lcO5/SvPIqPIXwf7DtET05TXI1RoeKr37rT6Mlaj6DeZh8Dz9CJkcm/eCDTObwNVHmPMtLc2OnLNcCaOqLKpJFHrvZ9fydW3U59tR6I8ygKyd451G2ajLh3WGld8qs1Eryd05xO0ZKqaxNB9+Iivd+2cNkkc+1jUeBxaDaiSDH1/qfqag4PJW7dC74PD8QrzF1FsDtGKknBphXa2PoGo9f7QrGna3DtSMdtR6FHBo31IM/ftdyNxHE3OQR5TfOdWz5M68s1ztmkV3smbiNLwq/PpVcWideFj6FqYWwyPNWykyqGtaNNlgyLGkZXml8lfxZYVg2x9DpGVd4SxNIpq5wfI0PZezq4XfFVOXax6WTg2Cjl3zSovUIzbI0jA8zjqqORvlKzLI6I59XBNGhGkSB7P2dVp3s8kjn0selzODZiindL8tkGTbODbLH8zg6roywrHs8IZ0jLm1eBuI52465lGn4WHr1jmW+EfS7tT8EeXp0hGMUS8yDN3znUfwLFcOu4o/RmkeW1MLHSM1Rr44M6RHK0pxNsuezht9SsvSe06t7qnKR03Hv7Yts8ddBliZUnjgEZW5Uall1LBxbl/l29HJR5e2eGR05Zrm1nkzaa5bTX0bNxFOq8XHM0jZ9vpW11OOKLfCPpmo/mZ4+3WImWgKOLf8FzMjgtLUGh5bfv8A1Gp/UzryzXDrv5GbYcmq023wVTUHNe2Um0PRzRqI+k+0VG31fhBy+jfLdyPK6AATxUkRj7j67TwbLBw77/b3XQI8rruFidYlcWo38vqbiOW+b9TpGUHiwLtE1z5H0v2n/sbf1/4HL6NxsnlaBA54hWVvP1bPqWFcO7f5OpzVWyo8jaLSdYzWfeydY6ydIijWwszbKuMALKYOSxK3Pb0/3miuHejV8EfTNT6n6ni78u0I5gKqOp+nZdGQYtsMzUZY3nXCpHUsV5PR+nUjL/1nVlLc/qQuFUaiOCTaJoqLaJ5mozW34Gv+q0f60S+F5fS7/U/U8nTsJ4GAACCsbWxtaebLBmeaa/t/Sy/aajLyOpLpr9UdIObcOftr+VI3GXK8zQGVldSJRYy7NF4OCkfRvbS/8upOUs8/brGpPI41o8SBAU739F+pBkWcGh5P3Gk9xrLJ4GuUrF3eFdNPNVxZ1lRzKqg2g4BDoksUVK6qfWjTLppin6ge29mOdPW9Ko49useig87QAfQAXMCNOLAhu/0bcsP3lHNoGkXICRAIBYgEgSXUBAACAYCAIAfABf4gMAWLCm1GBAmyoSAOgAA1+wAQA8wABIAAaAT5AADAQDAWQBgAIAYDkBZAOQBgKeABkAAGPAAgAAEARxAAAAfIAAAD0AchRkATKAQQQFHEIIAE4AAEAwABAMAQA2AgGwEwHACzAYAAcQGAgEBGwFujjUlVZEECkAQAAAAU08cQjI3ji7LB4/3upvpWfGsGleRaNoaAsWMGoxXRfC1UdGa69VzddCosxlMIsVuRQ+6HAxDTAnwwzIsfQvEvu2Wi3/Aeft1jsRyaAAAIAA599jppvmFef88p8dr80i/0fOLNydozUHjiaFmjKeBYy6Ns33uORtmp1+torNrrTNIlUIlOIDTxIocZIBrELHvvb1p8fpx1OHbpI0sjztGgoYAA+ICb5ACywAs03FkzNWPAeWp27rV597O/FK3di52+n/SOmHQkZU0hRo7bGnoYqxYnjJlp5b3Io3tG+SeJ15K6lik+ZawmQT0sLqSUbScqTFWIa3zadks2iRp5Txv02Sy7mdoldskZNZga+wx02/QxVdEx6kV57dJLe6y9DpyVLJFZOoRq+Pnsb/E51XVCeBhXnXg2urOsSiWsTQt0XF1bqSjfxOdaZnlfqr6Fi1nnRhJIUbeza+0jl02hvlOk+aJFY2bOsYqdHDRUbe3f5VfQ5VXD5ZSqN8xGmc3idYyu2/1J9SUbkp4o5LGL5BRrM3FrmWRthp+LwbXDgYquvcKdOy6GIsYKR1iLNNpNPlzJVegT7knhkYGHvp+6zcKppKZaNvZv8qOpzo4fK/XV81JYrjTxOiVsePc6TfJnOo4/KqLVfNCK4aYHQbeyf5XM59Dg8mo1vgIKNF4zyN1G2vmouqMK8/eZa6moNDxr+fHLiSon5NTT/rGY1Gfp5mxtbZv7CfFNmKjEulW9kuDNxWj462fVErKnyf1p9IJGohs7RdPqaqV1+Wr+XnkzJGZpOWaWtjS+fSr1M1GNldrhJYrW2mNIIjM1Y+7b1NK09k+7TjkzCM3UcarXU1FrS23zaD6SSsxm6LhyVa7vIqdNNZKIIRRsrfOmnBaDyX60rkSK6tm/ybzyFRn7fBwFrq8l8zqxES2bjT1F0FRybX5b19Sjo8io1KW5ojUTXzbay5BFfj7RerCq7Lt136yBdv02qMglPdtHPBgR2TmlpzSAh499uqihVn77TwasQG6w17cmpAnu8NRW51QIe9+W9WuNUFLd506VQQ93HdpvoAtz+pW3OAHqfLrY9Aq3QfZu5CPYUtNU1yMkNsik2ASATxAEBJQBZVcgJ1UBElAUuJRLuIJKyeAA1OCCn9qEQVuv4lEXUBQAoAGlHUCu6nMIqsoNIjPABANPgBHiA55kBBQoAEQAUAJoagjiAgHEMBcQp54BBBAiqMWA+0BMA49AAICAwCv/1PWwex4wwEgDNnOq8f5nU7rak4yc6rxO5b+65wiEZduVLvOAdELc3iULDNYACngAux2xXACUOMwCyhARVk3jkBLBZLDmEQnGQqzHNlQ6ROKwAcJNuqhlRdo1dresYHblH0jZ1VdCleiOfapbl/L8TESuK3QrLh3OMLm4NRpq7P8AUc8EkZquu2CcGIM3Vxk3Gay/MW/KS4tydOGWZsE3r0Szdkem+CPdTl0PH03FG+waWcozErObnCcUaZea377tS0rE9XA9L7XS/tmc/q1G0n+48y1k6rbbNxhneScaULjmdOB5/bfr1WcuD1XwR9C0k61rV5pJHi7bLc27dNo5lZdvqk6MMLzdkrw+R24Rb7Yp3bmVwOv0WPYnirbk3todSI4HhLNRHlfJ/Nq2axPVwy2PaOm3eza+ZIv08NR62ZPE04vIP5l6IsSuC7jJFR5byF1bVtKzPR84jQ9rr/U1fI6938V7RfsPD0rm3vIgzr5m0eY8u/zbPhMHo4Roe1Kf6lWT5m+7+EeySPDWnPvMhBmXngajLzPmdb8y3PA9PMZ1DxVZ3FIxxN9Nx9EqojgoPH0qOq2qYGRlagRkea/T5xLOvKPNVv3WnI9UrOPd+2KxtJXODh9HSNnPA86uDezMFiVwXlJ48zUZeQ3vy3afM9PNR0+Ir3a9erN2/ivoiw/BHi7aR1X8jMqytRywjJ85b8pT1g3yleVq5eJ6uWXqfaia12+Sw/AdEevWWJ460o3T+T45CKy7vGUaZrE85ZJ1Tg3zBiJ5HaI9L7Vx1nfph6jq/ix6zkeStK9y4pHEgydXM0jF838rlckdORgY92J6Ij13tKkK1nnBjselR5WlW8fyeoGVfBwiowvOJu6XJYnXkxkrHA6o1PCVnXquYsHuXmeXoN4YmWmTuPqkuDi3v6VjUR5PXc2jE7xlDT+qTpCPf+369uzS6nHtWnJwHPvXFUw0zLqWVK895m35rXGEdeWay5OrDU8DXu3dEhfDce8mZ9TzVRPEyMzdP5nzLGnFubRpWfQJjyGrZq0M78pUaPgbRue10nvV28FLF8K9q8zy0CxMqy925s2uBqFcW5l0t0RcZeQ1XN2doUV+pI1B6r2hX59WeCHavTnlVJPEisbcObucMTcYrg38Lbaj6fsLB5C9peJ3iVZpt8TSNTwqnd09S3w1H0DUxs/U8fSokHF5F/SuQVwwnZVNVHk/K3nc2a5nTlK4kpcM6sr6NL1CvY+0kltbvqc+243Ik4Kaw9SDI3X12NRK4d6mtDUn+FllZeTlzJ3iUJmkR44lV9B9v17djQ49q0WclJ5EWMe/1NmoODyuG2u+UfvLCvNTLOsYFVLh4FELQrxyLKPZe0F+Rd84OfbUbyRwaNvmBnb/AAtJqJXE8X0KjyO4bd7ev+J2jNVxLwNIq1HhHUqNX2+1bdUX8xevCx9Av9TPJW4SIqvcP5GhBk3xNM1jef8Apq+Lk1BhS0jtjIvjXAuCiqhr8Co9t7RXyXtxaRz7aj0JwbHEDk3+FUvSBKVn2Rpl5zzTjXw5I3ylZqszoyp1bZ82aghSZwA9x7OXyak8kcu2uXopODYyAo3eGk+QgyrmkYnnW+6vKDUSsmzOrDn1cWuhqDm/9JpGv7eonuK938QvhY+kXWOPqeWukIyowIMze/qNf9IEHDuHFLf0s0jy1nxOsZqjVh4m4y5LfuZuIqaxh8ypj0vs9f6mv9Q68NcvePNnjrqMjKFxkVWVucLssRw7zHRuujKPLu/HmdoxVGo045mkczmFP8Roc903aOpUbvtxf6ms8LIvVSPpOphd+p5OnaIvMypMUcW/zXpBBwWKPLb/AB1rtcbHTlms/X+mDoy5tRtSo4G4ii6Kh6C+Y3EfSfaNY22o1xaOX0b5bh5XQEQIixj67m79WaiVweRcaF+Uf4hHlNbGzfDFHXkcmo57eZtmuXUaxXGTcZQyb5lF+g5sajNfS/ay/wBE+l0v2HL6V15bB5GgAJBWXu8NR8sCxWfvf0NT+hmmXkdSE8HkdIzXDaO1ep0jLn1sbNmkQKJ6abcFiVv+3VG70X/Oi3wsj6TfCzXU8fbrAjKkBHVhadvRkGNZtliMXzy+hcMZNQeT0G4vylHVlLcS9Rt4vtzLEcWSg2lSTSLEW1c4GmW54GHvNHpdC+Go+l6n1v1PF06owZDAK5gjF1fqfqIVmeax23/WRoeRvZxrc8EduUUaqXbpLp/iVlyWwb9TUDk0yupCxLErq2uNbf8ATMqPpHtrHxtH/Mzz/R0jSODZgDAo3n6TfUgybLE0PJ+4l3bnXfLtf7DURibtzTSa/h/+I7RlzqUnBoRXUqLK80VK6dNNWTNMOrTybA9r7Nn7OrPHtk49useiTPM2AGgD0AjTCQIbn9Gz9BBzaORoXSESSAACQFADeQBIA0AIAAMAEAAMBAEgMBAMAyYBxAOoCQDAIAQBmA0AgGgEA/UBAABEgMBPEAAAB44MAAAAAgAAAABAMAAAABgLABgKAAAAS6ANYgDQUBAuYBAUQAQEEcwFPMB/uAQD6AHoAADAACcAEAegDkBTyAaAUw8QFbECzRyIVZ1IpQAAAA+QAA8eAGVvV+bb1NDyPvdLt0X0aQ1XjGzcQIotTWEFjFdOq8a/D950ZdN18yZtlY3ilwKiyAHAEpwAlV9pFj6B4NzsNFr+GPwZ5/o6xoI4tCQBADAQRRvv0p5MNMPy6nY6y4dpUfNLr5mduUqtvgaRboYWLEq/b/W+RqM1asNR9TTLprU0ynkAwJSFJkEqPELHvPbTnx9fVnn7dY1FicGjYDYCAAEmQNASpmp5hqPDedTW81U8PnsdeCtjxzX9vSORenN1GVOAO7bfSYqxc218SNPMe6sNxp+h05SulNNLlCLWUljggJ6f1IlGwsar0OdaO2Ka4wyRXkfGf/MWXzs7RK7mRlKrA0/G41sYquycTKx5/evt32p/MkzrytR9SsJpcCDU8cvkb/ExVx14GVx5/U+W9l/MzpEqKNIt08bJEo3lLh9DnWmf5ZYVsvQQrOWcHVk0QbWwf5ccJOdahbxN6Vp5EisRs6xmnXMI3ds500zFVyeWXyVjmSLWXP4nVldo4NQZVu1eCZzqxj+TUaq6o3FrkSh4m2Gj47C/wZmq79XGllzwMEYGT9DcE9PFwi0b2m+7TTXI51WN5Ksaz+Brmlc6lnRG14992m+hyo5vL50eBI0z6rFM6I19hjRxwcmKjn8p/k+KJGoz6rE6DZ2TjSdUY6ZcflV+Yn0HKubSWJujb03NUllBzGFqp99n1ZuDs8e/nUEqOjyi/JnqZjUZdMWbG3tH+VlmzCMXXUalk85NxXd45/N8CVKh5NY1ZIRRtcLJmqVoeSU6VnygwRkUwZ0K2dDHRrGJipGTqfqNLgzUaaexc1Zmss7cr86z6ljTv2L+VzzM1HFuFGq01kaitDafNSOuRKjNp9bjmWFd+9+bbrpBkjl2bi6fM1VT8nhqr+kkHRsfpsgjgpK1H6grr8hjTTfSQRLY2aVnwSxFHFpSrNcmCuvyedIBEtHHb6i5olVz7FxZFWnuVG5svQCzffRpv8SIlVTt7IghsuKXEor2qa1UuVih6j7d1b1TAlvf1l1SIHvHLo+aAW7xWnbpAD3cdtLTwAe7iKLkgFunLo+gU9w/zq2zUICbfbuUvRkSvW6Np06+hEizMjQkAAGA0A6wBZUCXekESVl+IVNQwp9mEpgR7GnLIJV5AWNyupBC1cQFapRHt4lChARuBW325rMIptxaKI2TWYRHIBhTVQCAGERgBdvIKcMAgAgBQAo4AEAOCIEBJKMQE0FDjgAgBwUKAFgwB8iAkI//1fXHseIm5CkKgU4+jOfSvFeXv8tsMZcnNqPGbpzez4SR6I557ssg0lWH6ARAacAPDFJgLhIEWwBKMViBLubUAKJQQpbKLaxGEgSduDKL9rXuvR/zI9HLL6PopKtVwhHHtS3bcpcM5MRK4rFRxbh/PXqyq1tpHc85wM0dL+lmVZ124ZuMsnzEdqfBHXhmuLw67t1p1fM79eCPbP6mk8DxVtzb5y1+IiVn3UybZeY3Vm7uc2enget9v17donzeJz+jUaeeZ51ZWojWsM3ytnXRzzN8qxthTu3FI5nqvhI+gJNQ3nB4evLoq3b+TEzErL1M4NsMDzNm9aHjlJ6Pmjt9pVnUduWRvtY9YeOtOPfP5o4QIlZ+o4RqI8nvXOpaD1cD0HtGqtZ2U5YmfpWo9SnOWR41cG+lWhmolcGqu6r4G4w8lvbL7jSzPVyNv2pWdx8JMfRp7BM8lVy72ME8xBm2cTBseX8rdvVanGT0cMNn2fpzezfIfStR6tJHkquXe2cL1EGdeJNxmvLeY/WfqerjwzU/Cp23Gn6muvCx9Ba4LkeLqtoblxp4GRk2fAuMsbzll2I3zFYGlFb9JPXyj3ftyvbtK9Th9GmvXM8ys/dubs1Erh1cFaeRWXjdx8+pbuc4np4RoeBo3uacjfSx9AXPmePppDW/TcmVZVsXJUY/mrxROxvmDzCTqenlivX+06xZvkoJ3R6jI8laUbnCpFZlmajLz/nLLvSZ35iVj0huDqj1ftH6r9EY7aenTk8tFW7a7I5/4EaZWpjgaRh+bbnA6cDEUTjxO8R7P2rSNO+GGBj6DfWB5lUbyVVIKzLLGSowfNN2vgs1+46cjJV44HeI2fb9e/dV6DrwPazJ5egS4foZajI1/qLqOLfW7dFtehYPK6rhtneMo6djcH0HwlXXZ07sW/8AA5dq0DgObev5fQNMyzbZUrz3m3N5OvKVkpzidWMbfttL+8rJb4aj3ERnmeXpodOBkZWs5s0uZqDi3n6N/Qi68frvE7xmijebRqI9D7Sq7bttYQsS9eCPYN8TyqaxIMrcx3NiLXDvfl0m1yNxHkdR4uTtEqekpxRqD1fs5StRk78K9LwPK0FniRGNr4XfqajLP8m2tveORqI8nZ4noiVOmHEUjX9v1Vt5RvmW+G3u7Yt+p5KEZHDv8bI1BxP95VeR8jH3rdG0deUrlozoysSnIqPb+1aRtHP+ZnLtuNlSedoS1iBkbj636s1GXB5Btbe74wag8payTk7RkVNITUuCxX0Twle3Y0r+Bw7V3o5Ki1g45BWNZyjSM/y+O2tjjKLB5mZcnWMpS3liUQs27Kc8Swr2vtCsbazfJHPtY3EcWjIrN3z+c1Ga47PODQ8fuLLvt6nXlmoJtmkVXeJobPtpTvKesk68K97ZuTy1oiYKty/y3BVZN2VlieethSMjfKViPmdkV3lVKivTbmWB7r2kvyLv4HLtqN5HFtJdSDj37+VFWs+8mmXmvMudx6JG4zWejoy59V4liI1cOepR7r2dP2tSeJy7bj0CODRgc+7w02IrLtgaRhect89Vxg3GayZ4M6MqNWVmagozZobPtyk7mj6/vJfA+i3+pnmrpCMqRBmbxzqssSuHcr5LejNI8q2mzrGap1ehockp+pqIrmcXzNI9R7NX+pr0ZOvCx7pzLPHXQiAbAyNxjZznxLBxbxxo2nJpoo8s1CO3NYqjUacI2jknnwZRW2k56lG/7ZStuaV49y/8IvgkfRb/AFM8ldIRFJiji3/1VjkRHC816lHkt5edW08zryzXBuLRVwdEc+pZy5NRFF8WvQqHoPFG4j6Z7SUbS3qjl9Go2jyOgIE1ORRka+F36ssSs7yb/wBPf4FV5bXhVwzOvLLk1MO1rM1Ecmp8z+JtlGyxbKL9spafI1EfTfbH+wb/AJ2cfo3GqjytmABWVuv1GWFcO9/Q1I/gZpHkNRSpOnLNcFku1f1QdGVGqvnZqIjMFEtPBlSvQ+3Md3ozn3ot8LH0e31P1PH06wGVDCK9bGlvRkGPZliMTz7h6a6M1B5TSfarrqjrEqWs51W1wr/gVHE+puMiqKL6QjUZbvt6qe90F/OmS+Go+lamN36nj6dSWZkAAs55EIxdVfM/VlhWZ5vHbYYfOijyWo0/uxyO8Zc2vPZpT/DJUclsWzQcx6FRdTE2xXXoYVbXMI+k+2//ANN03/Mzz9u3LSODQAGBRvX+S0+JBkuWzQ8p7j/3Ov1VTfKMHdOK6fRQdWFKwwZowpUSBOi4moldWim7qSsuimT9RSPbezP0taf5Tj26x6HM87RwAACYEaLMCO6/Rt8P3gc2gsPQovgqCAH1AAAAAQDWAAAZgCATAIAYBkAZgDASQDAHmAmA8WAdQCYAAFIAAwEwGAAJgACAcAAAAMBgLgAAAA2ASAACcAEgCcAMBSAAD5ACAcxgAgAAyAABgCAeQUPEAAACQBgKYCEA+ABmAMBAMAAAABAOAEAZAEgDATCrNF4NkEwBEAAQAAHUBIDM3y/NsaHkve1Z09FrhIaeMeZtkiicQWM123rhVs6Rhddz2s2ysj5kyotAlGIA0BJEI+geA/8A0/R9Geft2jQzzOLRxIBAAAgKd5+lPXIKxPIpPaay/kZR8xuuWR25SowaRPR+qAldOi/n5G4xVlfrLEdSUG2VjYQJSA44ECbCpUUsEe49rv8A0XTvZw7dY2eh52wAdAB4eoUoCAgaAlTOA08R7iqlvtT1OvI1PFt/2lZL0zXYjKGmB27XGpirFzMtPNe7l+bpPodORdpfTX0N1hYjIdMGgNqmS6I51UqrH4My08jscNXUS5uTtCu19QwaA0/HZQZo625ZhpheSX+vbXGiZ15WlXHErBpsg0/GuE1GLM1XZUwrB3GGtf8AqN8pVcG0WaeaJRvUxrX0OdWOHyymlfURWZB1ZSiMwjW8d+n8cTnVWbtJ6NucGG2HC4HaJUqfvDLa2jnST5YGKqjyi/LXqSNMlvE6RnFulmKN2mSb5HOqyvKfqVfQsK4p5HRloePslqSzFVo3USZV5+yz9TpBLTzw4FRu6GGlX0OVVl+TX5080iwrlqjaNfx7/LZiijyqwq+ZI0z6vFSdUavjnFWupzqKfK40qyRqM+vA64mtfxz+WyOdRzeWUuj4wxGnJptybrLa0bTp1Zzoxdz+rf1Nxp07Bt3UCs46/IJPSa/AwrJpgzoNnZP5PiYRl7tRrW9TUV0bBzdEqH5PBVZGo5tu4ajoaqVpeQU6NjBGRp5yzota+1f5K5yc6Rla6jWt6m4NHYuaszUcW8+XXaRYrs2ONX+0zUcm8x1m+DLFd2yc1JUZ0RqP1NRWhuV37fHlJlI4ts4sjRV/lFFq82iKt2TwfTgSo4mvnfqVXXvsdKlvgAbHGVzQSuOmF7dGB1+QWFXyC4ltX+TdNehBy7T60uMlFm8UbnLMCe7/AEaRwzAe3U6FucEEPGtu3wYqq9B9utHBMqJbnDcOehBPf/q1/pCjeR26duYQbr9OkfEA3T/KpZ8QHuW7aVLALdPDT9Ap7lTbT9AJany69XlLQSvV7RzpKCVIuMtDMBgCzAI5ASTCJyAYMCWbCrauAqaskRQ7AR6gNdCIknIDgBMBOvIaIWoXRzahUVtlEYeYBDkBqq+IE1UCXZJBG1QE69AEqlEvtxwIYi0AmAmARICiChQBLJkAA80FJrAIiwBoCMTJQAJgBB//1vXpSet4yzATUAxXqxWln0OfVXHiPMNqup28sDDpI8frX55sjrFLzKonhkAJwiKSYE0+YEZfwYCbjAAooxYEpQCbfAISRROtowKG2WI7fHV79XTrOPcj0c+EfRa4w+Bw7Fe4ZiDjspZUc18dWqLFaeyUdz5MzR06r+VyQZuo+Rpli+ct2xQ78REPArv3VVxWJ178EexmX3I8Vbcm8l2wygJWfdtJxyNxl5jdtXu4wR6uSPZ+Gq67Si6nDtp3ar+Sz4nAZWq+JpGV5m6+3XDnJ24iVneKq77iv9R368Ee9t9R4um3PvMkSJWbdYybYeb8u51n0PT8xse005thgPo1Hpeh46ri3z+dlSs/WntZqI8prw9Tniz18I9P7Roq0vbJOIOX0bj0SU4HlVn7xze3Rmow4Nf6H6G5UeR3D/MfHE9XKPR+0J+5dPJKZMdtR6qrPJWnJv3LwBWe+puMvKb606llxeJ6eEeh9o1xs+hn6RqPTKMzyq4t9KgsRwWb4GkeV8r+q7PJs78GOv29WttxW3FPA6deCPdvM8VaVbmPttgZVoLWWH7gv2duEydeYMXTsrPH9h6fA+geCp2bWvU830qtFNnnaZu6ws2aiODcv5G+hqMvHa0/dfqenlGr7dpO7rHNG+vBHvTxdNqty4o+RkZl2UYfnbLsT5SdeIledWLxPRGXsfaS+W74mO1elrMHlqufetwuYKzLKTSPO+ccav4nbhGVXOUdB6/2r/nfRSY7aejzPPRRu8KmRm2S7sciq8/5pNWl/wDRHThKx6PuspyR6Yy9t7Vq1oX4zbA5/RW4keatOfev5V+wDObhgeb8x+q1xWB24Ss1TaHkdmW77ao77n4YjpXsk5PLQrfS44IwsZGs23JSuDyf6DRvlHl9Zxid0Gji+hR9D8So2mnzxOPTTtWJyRyb15MNM20T0KjzXmlOs18fxO3KVnp44HRG97ZXdu6jpXtW8X6nlqlEyRWTrObNliOHfuNC74FiPI3XcztEOmb4m4j0ftBTubNcFiOr+NR65xJ5A0RWPuHNn6lK4d+50Lr+U3EeSu8cUd0qWkakZj2PtD9PUfFGO2431iedTRBjaz+Z+pYzWf5a0bS88cDUivJy2d4zUqWNJjc9sVd95T8BfDce4blnkoTMqz/INdySzRqFcjXwFHjt/Z21rSo+ZnblK55WFUdGFlVEPqWEe79rpf2P/WOXbpGsjzqGEY+q07v1k2jP8o/9NqP0RYryls2jtGadFGZUOq+aVmWD6N4r/Z6f9Jx7WOtHJorOEwRjXTRqIzvMudvHVFg8zW+J2RPhIZVqZlllV7n2so2lnzZz6qyNk4tD1Azt59b5FhXFqYVb6NmkeO17K1rdWdozVcuDSKrN5lRv+2KN7uhOvDUe5tnieVsuAFe6cabIMm05GmWJ562NTUKxXLO2or1Xh0LGVVfmeHxKPe+1EloajXM49txuHJoAce/bhIRWe54GmXmPMTbWbfxOnLNcMwjbLn1XORQqpcGUe99oKNC7eBy7ajeWBwaESFc+8+h8iKy7NQzTLA85X8yv9LN8pWVqOXKO0Yc2o8TSKlaCq3fbCf8Ac1jiL4I+g2xseSukIih4kGXu1+Y/gWJjh3b/AC7f0sI8pn0O8SqdVTBpHM0v2moiptZI0j1nsyqe4TfX9xOvCx7ZvgeOugIDiRWPuPrcczUSuHyDnb3ngijzD+ZTxO0YrntXHE0OVOFWz4uz/aWFUXcvA6Rl6L2mv9VSeD/xJ14WPotvqcnj6dYiiBtSQZ/kH81fQRHGn8y/E0PHbl/m3T/iZ05Zrk1sMWdEc2o+52ZYinV+r4GkWaD+aINRH0n2qo2duco5fRvlso8tbBA00nLyCsbWnufqzUSs7ykf2t3xwj8QPKazmTtGK5Gm4TNI5rS8TcRFzmUdO2UvA1Er6b7ahbGP5jj9G41TzOgIgCxlbp/mWfU1Erg3rf2NSORR5DUeZ05ZrivMLl3G0UauFm0bjKqZKLdPDFhK9D7ar3bzR/qyL0sfR7PFnj6dSMgYFes/y7L+ULGPbIsSsLz7l09HJqI8rpfTf1R2jNPXhXa6GhxvMrKdMfUot0+JqM1ve3E/77QX8y/eOl5fSbuLNcJZ4unZEyGQFc5CsTUxs45lhWZ5xf6ZdbFjNeR1KprV/B/idoy59d/Lp9Km4OXizQeZUq/TtkajLr26mr9Qj6P7c/8A03T9Weft1jSODRrkAEHPvV+S2+aAyrczQ8n7i/3OtyhfuN8pWJuklWkZRidGXOkzUQJFFlUys10aLm6ngaRfpNtNhHuPZq/J1fSpw7duXoEzg0YAA1yAjXGQIbv9G3wA5tDI0i9OABANgEgDAABpADAQDSAWYAAAOAAAAIAJAJAJAACQABZgETmAAEAMAAAEsQCAAAQDAQDkKAE8AiSClIQgDNQAgDoA2wABgIAAMwHhxAQDzASgAYAAAAA2ATABMBTkBBA2ABQECYDAQBkAgGuYA0AgGAgHAB0AACApQAOYAloYYMCwgCAQDAXAAAMEBmb9fmt8CweT96z9nRX9RVeJeBtAl+BRYoNRmurUU1qjow6LuYZWV1rYplRNFEk5AGozAnSOBKPe+3f/ANPp6s8/btGmjk0CAbAbAjggKt2vyXzlBpi71K221etGEfMdRdtvU7RKrg0ielhaWWRmujTa78cjoytbSu4COlZGoymsioaZAwFPAKlXMLHt/abVtjbpc8/btG2mcFIBgDChEQswHXBYBUq5pgjxXuZRvrtZNnbhWj4if7evd8S9M12pGENQ8AOza5GKq/0Mq897uhvSsuKa/A6cKNvbu0qP+U3YwvRAVzxINnTfy1fCDFVJNsy08ntcN1rJvFODrPCV3ZhkQEaHjuPMlV2vMwrD8rhvfWqOkaQaXDMrBpgaXjXMoxVd0xijm0wt0o1r+p05ZqpODaLKPiSjd038leiOauLyaii9SxWYscMjpGTWAGt41zVv8TFF+up07c4MRqMKeB0hTopzKjY2T/Kx5sxUV+S/T/AkbjIeDOsZq3TeP7yDbo/kRijN8rhddUIa4UoOiO7Yx3pczNVp6ilMwrz94731ZuFPTzNVG7tnOlU50ZvlKxq1jihGnIlibZavjvoa5MxVQ8pjTrJIrMq8Toy1fG5NPIxRHyuGnWOZIrMWPwOqNbxsRZdJOfSqfKqe18xFrh08zbLa28vST5HMjI3UfdsajS7Yv5lHEtZdu8X5VvQwrHrn6nSDY8fhS37DFRm7xNar64moq/ZOLIlRb5SvyVfUzFji0c8DdK1N382g/wClGCMarxOhWvtX+XBipGbuV+a31ksadvj3NbIlZcu+X5s9Cxp0+Pf1SuCFZc+9X579ESNO3x2KdSUZ1/1WurNQrQ1cdr8CJHBt4Tjky0rr8r/kfPAkUeOxbFRz6inXa4JhXTuZtt69GQQ2TavhyZWa57VS1nXqGo6t7jpqxIp7P6XXjGATXLt8NRdGUW7/APWnoBZuFO2U80QPZz2uOQFPj/kulzwKItRrNdQLN7hrp80iA3s/l26AS3OOlTogFrr8mjANaHt6esBRrY6FOjYQtzjo0+IVLdPDSfQA1Mb6bCPVbJ/lpEqR0pYGWgA8ghFDCmsQhp4gOQJd0YkDVgqS1OoDVwqXdKwIGnxCnPIIlJASAANYZkFWrRLEsHO6mkH2wDs4DRKui24GqtWi8yaH9omrhW05GmK7aU8C6grpxmNDdFwAhahRF1TCFCQUo5ALtYQuwAdYAIxAI5BQ0BGMAgiQE6gLAAAQH//X9fij1vGHgAuAVVuP0rPocqR4Ty140rcTFdY8jeG2w6xBpxgigWGLASs2oIpgKV6AJdAItwBOucsByniwI419ACZccWVFrUKSiMMpWn4Ss7mi490o7Twy+hJQ45HDoc+5z5EiOa/NlVyVc7pJ8CjV2iSo3zcmKLtZ/JHMDP1P/wBxWWD5ptXUrgen5srPbNV/dS+Rv6NR62jWJ4604948cH6liVwa1oo2uR0jDzF2nqKrWbg9U8D3fj6xoUT4I8fbpF2rb5HBzGVqOTWMsfzVu1Vk78RK5/ApW3dJyk7dz8I9vbNyeKtubeZIkSs62Zth5nyDdta3KT0/NXoPadfytVrHEz9FegXzHlVwbxzb0A4Nxbto7ckajNeT3Fk9TBnt4R632rRLb2nOVBy+jUb7WOB5GmZuX8zNM1xbl9uld8UmWI8bqajVpZ7eEer9o1l6luiM/VqR6ZHhVxb1zZmoOGzznkajLyO7a+6+J6fmj1HtGvbS74MfRXolgeNXFv8A6kuhVcGpbsx6FjLx/kJeq2z1cRGp7X0/9QuaRvrwPcL1PF02o3T+TAyMyxUx573HZ9yWEI9HDNZO3WJ2qR9G8V8u0ojydujrcNnJWbuX8z9TUSuDeP8AJvHI3yjx2pZzJ6oy3PatG91jyknax7bM8daV7n9P1IMyz7ZKMDz7x7eh35ZrBpLcnaI9p7Sr+Texz7V6FZQeVpzb54J8SwZ1s8DTLzPmXOracTtwjOqocrI6j2HtRTp2tGbhHPuj0R5WpHNvHCCs1uTUHnfMWm7ngduYlZenDtB2Ze69uU7dt8Y/A8/daa6OI5d9kijPf7QjzPmG/wC4v6nflK4IjBnUei9rVa15eTrCJ0R6xSsGeSqVnFbehBk6jxNKzPLuNHDjJvlK8xqTLO7KWhV2cdSxX0jxijbU6o4drHScWnH5BuVygoz21JpHlvLudxZ8JO3CVw6dcc4R0jL0ftWv+pmZhNmeo09ezzKaIMfVmWWDh8naNBzkaiPI3UWfM7RD07NfE0j0/sxO2rq8ydeGnrOJ5VHB+hBka2NmaGf5J9u3sbg8nqNd0naMpU5mkj2vtNf6a9uLf7Dl203Dgpzg/RkGNeJNs1meYf8Ap45tFivK2xeB3iJJRiUeg9o1neJ8l/gOvCvaN/geSqbcIhGdv3+ZBqFcTlpsqR43eOdW0rGZOvKVTWM2dGVlbQ0WLHv/AG5VLY1t/Ficfo01Mzg0GsAMTWxs+cmoyz/Lt/2zS4s3B5bF4nVkK0ZIoNNzbA1B9L8fXs2umv5Th3WnQcVR1PpccmBjWZuIy/OP8hcHKNRXnMW5fI6MJrLPgVFamYSksV7320u3Z/E5drGqc2gQZu8f5jjoWFcevhS3ozSPHauDnM6xmoYtG0V2aWWcgeh9pVf91T4/uJ0R7Vs8zoAKN3+m5yCM3FYlowfPOLVRrlaxbOGdWKr1G4nmaRXpvF+qgsH0D2tWNrZ82cu61GysTi0GByeQcteggz7SaZeY8pjr25SbiVwWcrqbRz6ig0h6VXZ9ZKPfe01G2t6nLtqNs4tiQObe/RCJBm3wTNI895rHW9EjcRlu2HU6MubVzNIqywZpHoPay7t1T1F8Ee/eLZ5K6wpawIobJRlbpfmNliOPd/pXf8rCvJNTxO8Yqm+JUc18kkbiKcojOTUR7D2Tjrp9G/2E78HMe04nirqCKEwax9b6n6molcHkl+Rf0Kjy9rnaM1zatsTcRzxKS6tmjVbhP0NRHo/aTnc0XOyM9LH0K2Fn6nkroiRTIM/yDTsvQDjaxUlR43dL820/xPH4nXlmuLWfDM2ijUzslwNRFV8WaRPQwtgag+ne2FGzf9S/ccfo3GtkeVogBZ9AMfVeLNRKzvLPt2l3ygK8rquZfOTvGK47YOscio53acHzOiIgdGgsVwUm4j6d7ax2Cf8AOzh9G+WoeZsAHUixlbpL7lvU1ErO37/0+p6FR5DVThs6xHG24XqaRRrfUzcZVRxKLqLEqV6L2v8A7zR59xakfRXmzxdO0IypgV636d/Qisa8m0YfuFfT1qyweVopV2spR2jA1sdSP5TWjkhFQ04ZUXabblliPQe3FO/0P6x0vL6Pf6n6nj6dYUGQEDX+AWMW/E1EZXnH/pqr+dCDyWrlq2eUyztGa5tZfQuhtHNk2jUQ0youoyxmuzbqaP1NEfSPbq/8t0/Vnm+jrGiji0ZAAUb79BvqgMm2LNDyfuCVudVdEa5SsLc/TTqpOiKVjxNIU8QiafE0ldej9SNRlfpqU0Kj3Hs5p6Oq1x7EcOnaN9HBo4AADICNf2FEN1+lbpH7yDm0lgaR0AAAAAAAAwEA0goCGAgEwGApAYCAeQAARIU5IEVA8QAAbAQDQB0AAABZAABmAANBSYA4QQAAB6gEcgAAAMwAAAQDQDAXUAAABAEgACYDAAGnzAUgLqA4AGASAgAAAcgEAAAwEgABxgAAIBgAAAgGFDQCAloYzzILGQAAAMAAGAIDO3/6jRYPKe803ttJr+Y0seGZUNYFE01BqM11Xc1UnSMOh2lVtwNMrGlg2UWLEqJJQA3jgENfKTWo937at3ePrPCzPP26xrHFs/iEGWAAmAAU7lflWIsZG4U6Oq+PazQ+X62J1iVVliaROkSVKv0l86Nsrml9yEVHTXkWMJI0ia5gJKWRU8gBNfiRY9p7Rc7XUrytJw7dY3cjg0AABAMBEAgqShOQrx3ulNb2zfJHXgdfhnO3XOX+w1WK78TAkkB2bXJmK0vMjA93JLT0pylnTlVe1f5VOiOlYdBhDlhWxow6Va4oxVTosfQyrydIrvdXmdoV2vDIVk5gg7/HvFwSjtyZhpjeWlbzTfOsGuRQzbKSQGj43B2T5GKru5LmYVi71f6ix0jNUm0To8SDb28vTRitRz+SUaSfJokWsqEdIxTTcQKNPxr+VoxWnZqr5W+SZhY8+zryU65lqNjYudLt5HOiPkJ+0+RIrGeR1iVbpSiUbWm5op+BijP8svmq+ECDixNo69i5uiVWtE/FHNYwLqLOTcWjTxeBWWzs3OlhwkxRxeWrN6tZRBY04lzNstPx9vqXQzSH5Os6c9TMaZKZ1ZanjcZ9DnQ/JqdFdGSNMyq4nRlp+MeNk+KMUR8pX5KxwZI0z6I6stnaY6K/A51WVvl26zgsVLZv50WstLdJ/bt6GFYtHkzojV2L+W3wM0cnkFGr6pCNHsX+Yi1l0+T+hLqZixn6Txg1StXW+bQb/lMjGpkkaVq7PCjTMVHDvP1n1xLFdXjnjb0FRz79fmp9P3CKu2Dfc+oqK/IL83DkIq/YYtrpIrLl3CVdawjTtqu7bfCCIztHByaK7vJL5Kvh/iQiHjnFofIVFO4Ua7fPERp06r/0sroRFewcaib4lFOthr26MK6d0v8ASp9UQGxxb4OMCo5tPDVbfMKu8jhqKOKAlq2/076APYWlWXQKp2mGqk+YQa7jcW9QJ73DUT6EBvPo03zUAS1sdtX+VwArtvbpcmArOds55yFO7dtv1mQha2OhVrgwpbi3dpaduWDAluF8tY4JBK9P46zeimRl1u0cyNBWkA7uIDTQDT5AEwA5AJkBy1gA5XEimrANXAfdGQwH3eYxdNaiTGIktQmKf3IxGB/dbxZMB9wYI90lBgA5gCVaSQW0pyIqxqcAGtKMQossAKbQsCiLUhMJqAKrMCDTbgqBU5gPtwgaF9t5oaBV5jQnUaF2gKICosBNFQkgCMQE6wEETjyAUAf/0PXxJ63jGGYUm4JUc3kLdug3OZzrTwXmrtabjBpf4mW48q3Mt5h1iMtBRD4AJyRTVnVepA3CQEG5ZQNpuABJt4AWPTeGRBF5wWB0hWTeRUXO/KGiiFcX6lg2fbtKvfU54nb+MvdU+o8/Q5ty5sIOS/IqOfRU63VJ4/A0rW2ijSTM0Wblr7aWTkylZ13OBtlg+Zura+OUHo+aO72vVPUvaOEF7aj0um02pPI04NzjZmozXBucNKxqI8zaXqtPOT1zwj6BtV2aOnwfakzx9+XQ9w3WjaMQrL1MjbDD822nVHb5lT9t0d9yuSxOvfgj2ODZ4a25d64cPgIlZ904NxHmN5adWzfNnq+cR6X2pWNra0Yt4mPo03U1XM8ozNw3LRUcO9laN30LIleStHee3hl7f21Xt2eOcwcvpW410jytMvcfU/2FSuDe3/KsakZeR1IdpeZ7OEew9o1ddG85s5/WtR6LgeNpn7z6sDURwazitn0NRl5HcqdR+rPX84PXe06RtrPi3Jn6K3zxq4N6/mKjh1Yafoa5ZeN17O123zPXyN72nX8/u5Indaj2B46qjdWa044EGc1wKjzXnbJ6keh34ZrN21VbUVT0JH0jYU7dvRZYZHk78ujobg5DK1s23xZUcG/tGk+Rvm/o8haO9xz/AMT1csvRe007bhvikTuLHslkjx1XPu3FVyZFZ1sXDKjznuC7+7h6Hfis1j6f1JHog9x7VrG3+OJx+itw8rTk3rmEWIz7NIqPLeWf5r4nflHFpOWdR7X2thtXhxOP0Vus87Tl3riCjPtnKKjy/mL92q/2Ho5ZZuk8TomvoPgKqm1S5M8/bUaeZxacm9nBMoz7YZFZeX8rZvWtyk78wcdJblm0em9q1/Os+jJ1VeoXNHloWr9DI0yNQ1ErL8019mvSWa5R5q93+J3iLdtdNrtWKaNj6Ps1Gjpx/CebtqL/AFOSuHfy7Y8EWDgcSWo8p5SfvtvJnXllx1zwOsHpvaaT17dF+wvXgetZ5FOYXoiNMa/7yxKzvMPt2zfVL8TXKPJ6kTgd4iVK4Gket9mqHqPqZ6V6dY4o8ta0cJ6EVjauLn4mojO8s40LdSweUvn0O8ZWUwxXA1B7n2nP9m7N8cjHatg89Ct9LIrGvi2bRl+ds/7dLqWDy93GKO0RKjNQel9nKdzZrgh14V7B5nlxQQZ29f5rfoWDks4TfR/uA8RuG3dq3M7cxmozCyNsrNNLM1EfQvA1jY0XSUce24708TjjRuIwIrFu8TUZZvmv9tZ9TUHlpjqdYhq0epRLbqbx6Goj6dtn/p9PpVHD6NRYclQ1sKN9AMhs3EZHnbfl1nizUHnZcnSM02VEZc9yyLFfQvb9e3aKeZz7qxodDk0c4kGbun+Y1wLBw7j6LJ4qCxHj9RY8scjrGaT6M0ilubGh6f2gv9RV9H+wz0seweZ52wBz739L4iIzWaHn/Oub15IvJWO/mwOrCvVpCLqo6SxNRl9B9rJ/2dp/iOP0bjYg4tEBxb62S4lg4ruMSsvKeQsnuLrqzrBxO2M8DSVz61oyNxk9LGPUD6F7WSW1s1k2cu2o2Mzi2GBzb5rshdAMyzxNMvOeZb+98F+w3IjLfU2inX5LgaiKUaR6X2kv9TT4E6SV7ttI8tdoRFDJRlbp/mOCxK4N7ho3fCIYHlNTDE6xmqLNpps2jnZuMqlmjUHs/ZVY1sXmmTvwsr2J4nQYkCeGIGRq42frBqDP8rC2116FhXlb2xO8c1GqofqaFMrBGkc84moPT+z0/wC70/Vk68EfQHieOusGPEyBsgzt/hdehYVyS5LSPGbj5r2beEv9515Zrj1FhPU2jmu1NnxZqIqs3JoX7V/MkWI+m+2127L/AKxy+jfLVPM0CBLAKx9TNmolZvmP9rdc2hPI8pq4JxyO0Zcd3iumBpKos49ZNxlGZZYOnaqbL1RuMvp/t1RsKr+dnn+jpGkjztmVRPEyRlbr9W08yxKzvI/7bUf8poeR1MMXyOsZcDxVejNIp1MG31NxlBsos0nzKlek9q473S9S3wkfQ28Tx9O0MwoaAr1sNO/oFxjXZqIxPcMp0XHtaLCvJ6Lwv6o7RhLVt87f8pRxvFyaQ0pZUdGj1NMt/wBt/wD6hoL+YnSx9Gtn8Tx9OxNmQTwAOhCMa7l/EsGX5zHQr/VBqDyGr9Gov+mZ1jNUauLo+hplyt4ybinVlZXVWKNI69HCrCPpPt3/APTtNHn+jpGkjg2YCYHPvf0X6oDJbKPKe4mvv6zfOpvlKwt0sNNvjX/4joiiqwNIIgqJ0fAsSuvTXzfA0y6NNzW3qB7b2bD0dV9KycO3WPQnBoSATAABGuHoFQ3WOjZc4/eVHPoYFRcnIDgAQU45AGQAELLABgNhRPEAaCFICcyAPmAwABIB/uAQAsAHMBRIQSAswJZAAVEIYAAPmAkwHPABAAAAADkAkAAcgIAAAoAAgAcgR6ANAAAgAAzAMgEmAwAAkBAEgP0AQAA/UBPmAJgMAaAOACkBgCwAGAAEQAv8QHABl6gHEAAUoAClkBPReZKJkQANdAoAAD0AAM7f46nwRYPLe8P9npvlZ/tNLHhbPEqEWCaeEGozXVb6E+J1jDosn21YRbZSk8jSLUuRUP1Anh8SBLFij3PtR93j10tY4du0bJwaDUADQBKAGBVuP02Bk6i+S1eLq0Fj5brL52lkmztGaqbg0JaeDRUro04+6uRtirrwrrqVl1VwNREsyoE+0CSxIIvMqppmar2Hs+06WqnwaOPbpHoZg87YkAKoIhwAiAKprMg8l7tX+rlfwo68Kt8G527b4W/ea6rNaSMIlIHXteJmtOhszgw/di/I03nDN8q59m50avodKw6UZDnkRGvoYadVyRitJpY9SLHltT/9R1Fxbg6wrqwTDBrBhXf4zN9TFV3ZmVZHmcNxpPhDLCudKDoylAHf460XjmmZqtHM5qxd+mtw30OnKVRJtk6ZkVt7X9JHOrFfkF+U/VEjTHbhnSMU6tJlRpeMf1+hmrHdaO1pYyjm1GBdfM44HSFJGqjW2P0uTFD3sfZsYisZnWJU9LPEUbW3w0qnOq4/KY1rPMRazkoOjLq2WF0/w9TNVstc+KMKwNdRdpG4FSZNMtjZfo/ExRyeUU9uOQiuCuDg2jR8e/mgzRb5L9JxkmZjTI6o6stLxz+ZvoYot8gp0m+RiNRkJ4nWJWl476/WTNE/Jx2p9TKsyrxOiNfZQ9JmOlZ/kv1ZXFIQR22F0/8ApibqNXcSqNdIOYxKI6Qanj8U/QxUcvk6zqr0LGi2a+depqs11+Qj7TfU5rGdouGjY15X2GukIwkYtcDcaaeycpzyM1ly77DU+AjS7YPHtfHIVEPJfWvQRRsX86LWaPJudVPhBIqewt83UtRVvFGu/wB4jTr0MdD8TNSM7TTmGahXd5DHQq+GZCKthb51HEtghu1GsyRXRHdtsSJFOxfbdFVHdqNxZFiL9T5tp+BkiOwtNn6FK57StWy4phXR5GqfY+KIGl3beyfIoXj383qiUVaWGrLzTAe6UarnoWKs38vsfT/+IIW5l6NOjIG8ds3yYCWO3s1mgGlO2vxeABpudC3RgJY7ZxzCi0Pb1fUINZRpadlnAHo/Fvu0qrkRl2pkaEwASAwHIDTYDWYC7gHIAnADb4kB3FB3ACvLjgAd/FgCsRUu6EALUYDdsAJVspxyAl3ciKlWGBb3LgQWUtHqRVtXIEnYgjZysCqqalwBWAkmUNUQDWmRMH2wJPQ5BS+3GZRXamDArdP2ARaCINFEWgFHABNFQMKQQobAfAD/0fYLket5CchCtKJRxeWt27f4nKtR4Dz7ef8A0gjpy86+QdUOOKIqUpgQtVc8QCUBGJ9ABKMsgH2riA62SyzAm3gMEIUyAuJRKHOAE9N4wzURv+1q/wCqduSO98Mva0wPLRya7xEK5b/sNIo2uOpqWXBGqrX2qjSrxwOdBumq1S5iFZ+odMYee8pZX130PR80a/tav6lszP0aj0FFLSPLrTO18bM1ErP3to0rVXE6Rl5/SXdr1/qPV/Ee/rVJJLkjx9+XRHdP8uGYSs3UjIrLB8w51I4LE9HDLp9qUncN/wAKbZ07a5errkjxVtybz6sSxKz9T6bRyNxl5TcWbu5PZx4HsfbdOzaZfUcPosa2XwPMrM138zbxKlZ3ktR10XHPE6cxl5d2nUfBHqg954ZduzouJ5vo3Gjku5nBWXrYs0jN8m40sOeJ05ZeWj54eOMHq5R7X2vVfYtwg4/RqNk8rTP3T+d9DUZrg3X6dmuRuI8lqN2uergj23tmnbsk3m2cfpWmvOJ5xn7u3zMqOHcWa036Gojxuvbuu2j18D03tKvdqPpXEx209VmeUc29+mOYHBaE8QleU85f/UW5HfmI5Nm51EuZ3/hH0zQ/Spz7UePtpNuE2+RgZWq5bRRneTtGi+hrll5GH3SnxPXwj1HtKvbe13lxJ3Vj1jXPI8dac+8fyogzrsJXmfONOzTzUHfhllabSZ6eR732xVU2eGUnn+jcbHA8w499CcdDUK4LZPkyo8p5Np36yztyljk0228zvEj3Xtqs7VSsHizj9Gmv0PMOTe2xKrgtjgVl5Ty7nVfM9PLLi26+dczoY+h+Er/pKc5PP9K1I0DztOLev5uhSuG2GKNRl5TyNl961nxZ35HNVy8Toj1XtVJuz9THavSwkeaivWfyNEaZN82aZZHm3+XVLhJrked1MJxyO8Rbs5dkuqNj6Zo4Ur/Sjy9rEzm04N99TKOC+ThmmXkN/adRqTtyiqsRHE2PU+0qfPaz5F7HqDyNFqOKv0IRkXKVlebcaHTuNco8q8MT0Rmp0aRpHsfZlfyr2OXbT0bPOoeTnkRpjajNRKzPMvt0OjeP4GoPLvOOB1ROnqdOUe99sqNjXqzn2NVqDzqjqOKuAMiyZoY/uHDRp1bLErzFljiehFlYzCPUey1OvqPlVjrw1HrWzyNAgzN7+rY1Byav0t9GB4nVfdZtHflmopYQaTE9PNJ5Goj6P4hdux0p/hOHbUdiObQbhN9CDF1PwNRKy/NudvWf4jUR5s6s1F4oEW7VfmVnmjQ+maLjSov5UeftqLHkc1V7h/l2QVkWNxGP5/6KerLB59LjkdWBKyNCOmpfxRYj6J4Rxs69XKOP0bjQ/ecmguvADL3K+Z+pYVxbxpaVvRliPH6n8R2jNKV2yaRQ7d1pLB6v2bjr/wBNWzPSx63M87Z5Ac28c0AzrMqPOeetOqllCN8pWQnzOjKOrlHHkVUdLG3xLGa+ie26/wCjnmzl21GpJxbPqBwb5zZFiVx3hR6lHkfJYbi8cWdYlcmaNMubVWMs6REtB5II+i+2o/s5Rw7b5a0cji2WZRy73BLnIRn2KPM+atG4Z05ZrOblSdGXPqY+hqIpSA9R7Qx3VVxTRevDMe5eZ467wm+IULEhGTrv5mWJWf5BxoW5QaHln1OkZUaz/cbiOR4s0yhVvuxNFe39l1jVc/wtme/BHroPG6kQKz4BWRqrFzzNoz/Kf7dySDy1uJ3jFijUxcm4jmc4GkVqvGSleq9mqdzVPmOvBy9283J466mZCfIKz9/9a9BErjmMeU/sBHitee+3Sz/edeUrk1bP1UnVlQ3nPFlRXd4s0L9rnJYPpvtxRsVPGxx+jUaZ5mgASF1jXeLZuIzfNP8A0l+c1IPK61oTO0ZrjvfFdvI1GXNkdIhLMDq2q+ZRzNRmvqHt+sbCi/mZw+jfLSPO6jMYhMisrdP8yz6lhWf5PDaajRpHj7pNdYO0Rwp/SVmqr/U/U6ModuJRZplZem9p1X97pdLSSrH0F4Nnj68u0EslAQV6/wClb0Cse6nE0lYPuO7VqL+QsHl6Jxb1xOzB6i+eyf8ACBx4cTcZNRmUdGllLNI9D7bTfkNB/wAxOiPojzcnj6doRkHEBrFkViWzfqaiVl+c/Qq3/HH7APIXa7dV8VH4ydYzXPrN17VzRtHO82aiU1gaRdXGDUZrs0foa6gj6T7e/wD07TfN2PN9HaNHocVACbAo3v6D9URWUzSPJe4kv7jWXLtN8lYe6bjTnhWDqzqhM0ySfAosqVl1aVoumaRfpuU/UD2/s2Ps63/VOHbry9CuZ52jAJAAI04+pRHcfpXfoFc2jkuRplfGBBJBQwAAAXEAYAAwFPAAkIAFxAAAAAMgGwEA+AUBC6gHqARADkKQQ2AACAJAAEAADAABOQAAAAHAC9ACABAAB0AAphBgAgCOQDfMCIUwhSAwBAACUACAADiA3nIAgGAmwAAzAAB8gABAOcMAEAwABANtgLMAAeYC6gAUQA9F4wBazKEgHAUSAZgIBsDP8ivn+CKPL+7l/oK/1mljwb6GiliEWVUI1Ga6H+mjrGHTM6dX8Si2ywUcSouq8MSIdkUCcBDUFWPbe0HOwsuWoeft1jbTODRgMBAEwBXr/p29ArK/iX8r/cB8t3OGpb1O3LNUM0HRzZFSummGopNRir9VfOjSLkajKyrgCWYAgBgSWL6Eo9b7PfyayfCDl26x6TqeatjPIBjVJSxqDFAHUgSYVKQPLe7l266a41RvlR7f+bb25pmumWmRElCzIOracSVXQzKsb3Sl/aVb4Wg1z5Vx+Oc7ep1rFdSMhksRrbZzppmK1F1cLJmVeV3KdfKXTyZ2hXWsUGAgjs2D/M6wZrUaVnJhpkecTrqaDXNlg5s2dGamlHoQdfj3NoJRpzijnW2R5Ffn/DA1ylcsHTWE6oK2dp+ilBzrUiO+U6NvgzEVjM7RimjQ0fG4WccjFV3x/wCo5rGBqL5repuKSwyNMtTx30PqzFFu8c6VvQy0xW+B0jJ1l5Fo2to09PD8DnVc3lFOmn1EVmpnRl0bWO5ciVWx6mBibnDUt6moqumJplr7Fzp/ExUUeUxVehI0zcJOsRobB44majo8hjotGIrIrmdYO/x+F0Zo6d8m9C/wMLGMuZ0g0PH2i0Mz0LvI/oxxkzFZa4SdEaux/Sb4zBjocfkf1E+giqtBw54I1Ua+p9Pw/YYGFGLS5nSDT8a5b9DFRT5NfOnwgRqK9tg054lqV3+QX5NjJGXpL5ja1r6fzaUPkzKMXozUVo7CHKngZqKPIqLp8WhFS2L+dPlxLWT8lX6bfAzGojsXFl8TVRLyH+VskU9g13FqK9+o1l1Qg69o50+19SUZ1PqLCu/eY7ZLlBmK5tjhevqbqJb+Pup88DMVfptvb2QRy7RxZdAqe+TWvPRFiLnjtmjIq2P6iXMtFephr2nmFXb1fl0txIJaOO3uuQFexcWTfKBRDtddbtXCwVPfr85dV+4qJb3GmmyKWs529XyYDrjtrLlAQaeO3v6IA2/zaF/QBbdzoX/pANPHb2ChKdtPJgF13bddGBv+JaejWM4xJWa755EUFAniBKSAkolMECkAkAkB90MAbkAbKIpgCxcANSviQORgFZAEyMDmCKkrgTowLaWIqxEE++FJFFdZgT+47APuWbCotyUKJCGqyRU1UiGkA1DzAHkBXZpfEqq2yit24BNV2eARCZKFIUmvxAWDKFAQgE3iAAf/0vYQz0yvLSbKhWJRn+bs/s1quLOVbj5953UT+VhqMFdcg6nnPoRUMsAIgEy5AE4AaATAEpyQElMQwEub4APPjCKBdGBJOHjmag9R7V0o1nfg1HxO98M16yiyPLRyambLErmviaRRtZ+Z8i1W1pU7aVrxg51VW64CI4nnCOkYrzG9fdqT6yenhHofbFUtC9lm2Y+jUbawWGZ5WmdrKMjSM3yT7aJPNnTlmsbY1ndUw/zYnpvhI94pmDxdeXRTusjKM/UUyajNed8tdvVhZQeriM61PaVHN8oawJ23HpKI8jTi3b+Y1GXBrW7aN8IN8jyeopt1PXz4Ze68JXt2dHjJ5/pWnfK4nnaZWrxRtiszzFlXQlZm+Uebsna082j1zwPoPi6tbaifA8v0bdd57TiMvUeLNMsry91XQxzbUQdOErzLeJ60e59sqNp6nm+jpGvXF9DzKzNzhZ+pqM1wby3bo2fHI3yPKXcXnJPE9cHvPBUddpVZYnm+itKEcFZm5c2a5GolZ+7fbo3jijUZeP1IVme3hHrfaNIV30xOX0bj0nTgeUc29eQGfMOZNM15Py1p1bTz/Yd+YinxtVbUU81B2WPpenVqtVwSR4+/K6d/pbZzVlaubg0Mvy1u3QZqMvJWmT18j2PtGny2b4nP6D0x5GnNvHlPEDPspx6wVl5XzV0tWyeTZ25iM/TfZikeiD6D4CjrsqYZ4nD6NNM86uHefXjwyKOG+Ca6FiPJ7+y+46nbkrmpnjyO/LL3vt5NbOvNnH6NNSTzI4t9PdiVpwWxRYjyXkr92pZ8menllz7ZxeOMnRX0jxtVXb6aX8J5vorpZxVxbtw+hFrhu8Dcc3kN7eb2nmd+RTTM6Qev9p0ilnzM9q9C+R5VV7h/ltEGTqPFwaVj+efyVr8ZNcwefvj6HeMV1eN/VrHFmx9I018lY5Hl7VLFnNYzt7jqNlg4r2hMqPIbxtarbUYnbkrnq23K5nWMvYe0az33M9tPSLI8qo60dlm8wrIu5clRk+cv26GH8UmuR5ZJvA9EYp0cmoPcezkltG+Lb/ecu2o33ieZUb4UfMEZOp1NQZPnLRt1PPEsHmFyZ2iJfsNxH0P2/Tt2Wm+Zy7o0vU4qr1fpcAZFnOJoYvuL6KLlP7TXJXm5fdjkztGViwKj1XspPv1bfy/vHXhuPVyeRSlyBmbnG7bKOTcW7dKznKrA8PZ4neM1KtpZvET0rYxzKPpPjqxtdL+k4d39akdJzVDUfyN9AMi6x6FZrH86/wAiv9RqDznHFZ5M6ob6lRbtFOrXl3KSq+n0+iq/lR5+2jZzFO5/TZVZWpmaRie4XCok+ZvkrAOrB2TssMxAtP5sDQ+keJ/2Wl6Nnn7ajrMNGlhHQisrWc2b4GolcG/f5Nm+RYjyNnwOsZKl0lCNIqlOxYPWezF+a2uCJ0R6s8roOpRz73DTXqQrOszTLzPnX/qWuiOsS1l2fA2iF7cS4FoubJLmWI+je369uyqcPo1y0zi6GBn776sORqJXE+RUeP3tu7Xs+rOvLNc7+Vm0cl7dzNos26+ZBH0j24o2NY5/4HDtuNM5NjIDk3qmqnmEZ1njgUeZ8xjuLHTlms19Toy59Xj6GkQA9R7OU7pMdeCR7d5nkrsCAkKyNfGz9WWM1n+Sw0LMo8q+R2jnVGq5WOGBRzcmblEKYuSxHuPZSm7fKrJ2vL1qPHXQMCLyIsZN82WIzfLONtZ8miweYv8ALidoy5b37WdIypUPHoaFSs5UliV632co3dIHRHuW5Z466gypAZ2+fz/AQrjc/sDLxet9T9WduUrl1sKwuZtHPZZmoiq2Dk0OjaZr1LEfT/bqjYrqzj9G40WedoECtgnzKMfULEZfmrRtnOXcixXk9w2kdoxXNaZXoaRzvE1EKMcSjr2tZsmnBqM19Q8D/sdP1OP0b5aCR5nQcQoZEZW4T77erLCxneUcbXUb5FHj9RTj0O3LNcawiMUbRRqYtmoygqwUW6aeZUr03tFf67SniL4WPoVs36nj6dYRkDAq3H6dlzQGRZZmoMD3G/nqn/AaiV5fReFn1R1ZLW+azfQsHM1BtDXIqLtLArL0ftrHf6KXMdNR9Eeb9TxdOpGQSALBkIxdTDDqzUKyvOv/AE1Vx7/8API6ib09VLnJ1jKjV+Z1n+E2jm4s2hx3IqLqZ4cjUSurSbrWepSPpXt9dvjdKvJs83brGicFMBAUb5fkP1QVlWZUeR9xf7nWeX0m+RibqFWkcjqwoShSaQSVFlGVHTR4mkX6a+V+pNR7b2a40tX1qcu3Xl6KeJ5mwwGsACAFWAIbn9G3wf7QObQyNIuAlgkFABiA+ACkB8AB4gCAQQgGAgG3IAAgBYAEyATIA1ABADQA1yAAE+YDX7wAAkAQCAGAAADgAgKQQNgGQBAAAALMBgAAwBIByAgAAAAAAAACAEwAAgBgDQBACaAeQB6gACmQBBQEPMBAADAJAEAAACAGAQAeoD4YAIKOAD0M36AXGQgBgNOMYAiAAEz6kHD5JzdehqK8x7tU+PXS6ZR4FqDaEsSiayaKzXVP5aZ1jDo/+XV8ii1v5UVFtZaIiUlQlzAmlGJVez9oOdpd/wA8nDt0jdWB52zAJAJgAAr1VOm+YGXz5wwPl2+r+ff+pnblHO8TQKYtFSuitouuZqM1fq/UupphfVyjURbVFCdowIGuoE5QUOWsMyD1Psx46q6GO3SPUJYHkbCQAgGFKAgZApAlwCvM+8H+ZR86wb5aUe3v07pZYHSubYRzDyyA6dq2n0M1XURWR7oU7KeVjXIzvFudvXlLO1ZrsMBrkKNXZt/bMVYvrmkzm08x5D8vybXPA7cpXRGPIMmmkEdexcaijjgSq0mjCsnzq+XTf8xqNOVYm2EsiDr2H6iXMlGq+ZzaZHk126tZzg1FrkR0YTrYK2dk50kcumoW8/St6GYrFOsYpzJpHd460XwM0aWX4HNqMLcYXcc2bhUKGkanj2ot8DFF+5Telb0MNMNuTtEp1cYBls7PHTXU51VPkv00+MiNMvNnRF+3XzIlVsvFepzRjb39Zpm4qmjhmkauwfytGKiryn6afUQZrwcnQd3j388czNR2byHpWkyrGjA3B2bFxdPkSju3inSuuEM5rGKmdYO3Yv50So698p03+P4GFjIrizoVqbB4WXLExUcvkq/PVdBGlGi8oN1GzbGk864HMYjcWb5uTcWu7xzizXQzWUfJqLV9JEac2h9SNVK09382lZ45GCMrTeOJta1tu50U+RhGPqfW/U3Fd2weLJWUPI/Un0JGojsnNkuZayt8l9K6MzFinZYWU8zVRb5JYJLg4JGojsYWov2FqUeSX51fQkV0bH5quPQVGe8Lv1gsWu/WU7WeK4kSOXZP50Wqs8gvzE+BIRdtvm0brpIHFoOW5wxLRf5TDWVlxQiLtFd2hZLkyUUbKVddGRUd1huHwKq3dLu26txTIiW2x07LoBRsv1ayUPWw3D9SCe+Xz1fQCW5fdt6W5OAE/wDavjDAND5tvb0AW0avpWpzU/gA9rjS85NBRtcdO6f8IQtuu7SvV8EFGnjo2fIB/wD8r8SDZ8K5pKyaKzWp6EUMgTKGmyAkCUxkATzKE4IBAJsugVgJTxIIsoJACB9xQSA0QSRA6rmA0yqsrYgkrkwS75zJil3DBZWyCrO7ggErBU6Y5ERdVSiCUBUXdBEHbjzArtecCiLvzCqu+QiFrwVEXZZlwRd+IUmwhNlCkBdzAJ5gRbgBSMH/0/daujCwOs6cbHNZdr9DpK52INtoVGV568VolwTObUfPfNWjU7s2RuMTGIDqG/UCNrNZBRb5oAEoyIG8gCZWOYBWoEu2AEk0ArOIKBsCWIE9PM3zP1Hrfamn2q9vwOvVR6ZfTieYcWoszUZc98maFO2rg282yVW0vpXDAwqndNuOhYzXG25bWcG4y8tusbuyWB6uEen9tp02i5tnH6txq2wT9Dzqz9VmozayfLXjSTnGTrxGaz/EVepu9NTxPT14WPbrGx4a2p3riIJEZ9uZqJXmfJNPUbTnE9nzc277UrGi3xeZz+jcehThHkbcG7aeoyxHBvcNC/ODpyleUq8cPxPZPDL33jF/pNP0PJ9PLbru4TfQ4jJ1cczaMrzFu7SjhJvhl56jbcSexX0XZVVdDTS5Hk+jS3Uwq4OKMvUzNoyPOt/Z6cDXI87SvzdT1xI994FL+xo+J5fo6NJ4Yo4DL3H1M1GazfJONvZcWdOfKPKw7Wa4nrg+i+KrG105/hPL9Fdi58Tg0ydf6nODk3Ga4PIPt0LvoaiPIaqfcz18D2ftOj+ze7wcnP6NN88o4941MArgs0sXkbjLyXk2nqtp5Nno5RZ4WvduKr8DXSvoqq0eTpUdV/KzCsu+eBpNZPmnOkkspNcjy7t8x6+WXsvZ9fyLW5s5/Sq9Ejyjl3mfwI04Zh4lxl5LzC/MbfM9HCOLTrOLyOw+jeIpG1rPI830rbtRyHBuvqfMFcWo8HHI1yy8hvFZ2dnlJ6JBXovtcPM0R9C8NXt2tIPP3Vd/E5Dg3rm/VBXBqYJ+mBqI8j5D63J35ZVbZzdf9MDuPpOyqloaa/lPL9GovOKuHeub4CFcOr8tbPoaZeO3lvnc8zvyK9JzgzrEey9p1nb2bwcmO1b7zPMKt1+mRWTfOS0YvnZ7qvob5V5+zg7Rl3+M/Wo1n3I1UfR0ow5Hl6U4nMwrM3jm7bwxLBxazilvRm4jxu5s3Z16neQqvTTbjgaiPa+0ar7N36GO6r0MHmVXrtKjIMmzjE0Mfz7/ACUi8jzLs1xO6BYo3yj3ntJRs2+pj6LG50PM0hrOKtkGRc3jLM8rrPR0+9JOOakRXmNxuLa93dpfBQdolKl8jpEfR/CqNjprocO1dxyFeu4o2+RFZV3JqIwPcdvlqjpyV59zkjtGViSzRR672Wl23t0xM9K9PB5a0EkRWVuMbv1LErh31+zb6j6GpEeM1odm0zvEoWBpFu3aepXA1Imvpm0UbbSS/hPP9PLpKtRzFev+nZ9AMi7zKjG9w/p1XBmuUedSeTOqJc1JUdHjKta1Jxm2RofTIcV9EeXpqG+hhVG6cabKrLs4NRGD7is+/TXRmuUYccztqC1YUoqFoOL/ABNLX0vxijaaS/lPP35WOk5tCcCLGXqtS+eJZCs3ymO2ujUZryN/wO0YHamsC6KqptwaHsvZdYtdvkY7I9OeatmByb7Cq6lgz7czSPL+cbe4s/T9x05ZZyS4uTYq1pSSRqB6C+dPhJUfSvBpLZ19TzfRqO5HJ0N4IDP336mHI1GXHb9xR4/fNPVs1xO3LNclm4xOjLnvGBRZt/rTKj6V7f8Al2K6s83bpy0Ujk0YVx75pKvXMDPusYNMvK+Wc7rUXK0HSM2OCyNo59V9rZqIhniUes9mJPcVa6/sJ14WPZtY4nldAQGWPIgx9aO5mojO8q421/8ApiIPKt9x3jnVOs4wRoc6wfwKIVt8yZqI917KztzVWTtqPVHjrYAjZYOCDIu8W+ZuDM83/tL+qIPNX65ZHaMuTVc2ccjcRUufQ0IVaWJWa9d7LX+pqXrwcvbPM8VdgTA0Bm7/APUaBXHdxLngyo8Tqz3Po2jryzXLrZR1OiKLcX1LEqqzlmh1bWe5LPFFjL6f4F/6Gj6tnH6OkaDPO0bII2ZRjX5liMzzn+2jnZCK8pr3hQd4w5bWxx5Gkc7whs1Ap4lR17Vvvr6moj6j4LDY6a9Th9G470eds3zIFVYoEZOv9dl1ZqDN8t/tNRPkgrx2txR1jFcrX0tHRFV3DZqIgVFmniVK9R7PTe/0ukl68LHv+J4unSDqZUMCrcv8qwVk25GojzvuP9Srf8MGoleY0/pa6nVk9RRey6FHKzaHVFRfTFYFZei9sQvIaC6i+Go+hvNni6dYJMgAIkisS7NRGX5xfkaf9f8AgVXkNWY1GuZ1jKjWiatcjTLmcybEq5lZXUr88FSuvRcUx5lSPpXgFHj9KeLeJ5+3WNA4NGALmwOfffouOaIrJvmaZeR9y47nWjKanTlaxNz83Z/SdGVNeKNIUYlSrKFSumim0IrNdGmvlYqR7f2dD0dV/wBLOPbty9CeetAATfEBgRSzKIbr9KwHPo5FRf0AAGFOQEwABgIAAOgBhwCFIAmAQASAwE2AZAABiAIAkBsBSAIBgCXAAagBAMBSA2AQAgABgKQAAAACQAAxAIAABIACgIaCiIAQQALPIBwgAAAGAAGYBiAQA8AonAgTKg6BQASEEADQA0AAGAAAAIAYAAAMBZgEQASAmwqWlhb/AAJRcyBAABIAAYAAHD5FTdRyLFea911dvHPhF1+0o+fWzNhJcConVYFZrpz0zrGHRi9JPqUXO3yJhlanCAJKhqzAlJVew9n27tvqJfxr9xx7dI9ClB562ccyAgAAAIXXy2XNAZePdjjmUfMPJLt3F1/M/wB505HGszaJ1SlBla38yNpXTquGjUZq2uUmmV1EA44EUmuAEkuA0NOAPT+zW/uai/ln8Dn23y9SnB5q6JECmAHiUL1IpwRCzYUAee93yvt2/lZvla4vbr+XUk61itlZHISjAo6Nq1Jiq6iKzfcNe7ZNPgy8qyfEx/br1OzFd0cTIaQRp7LHTOdai+2Zlp5rzGHk6coOvJV6c+ppzoIjp2f6iM1pqROeZiqzPPr8vTf80F5acicYczoxTXIiOrZONWskq61Hgc61GZ5Rfm14qDUWuPA6MCuDCtjYW/LSZzqxZuVOnZLkYVhrE7RmpIqOzx/6iXBmaNL/ANBzajF3a/Nuup05KprmVlo+PeZmjt1vmo10ObbAWUnaM1KiCNbYP8p+sGKpeQU6U5wzMWMiVJ1hV2jbtc9RRtJ4J8jlRkb9RrP0NQrnq4cnRGp4+2Zz6B5FRo/FEjTLWeB1ZduxfbqJmaO3cqdKyjhJzViLHM6wrs2jfeiUaGv9Fk+Tk5kYaR0iu3YuLqMiVHZvV+Vb95gZCzOkGlsHPcuiJUinyWdeRI05dPM1RtZ0T5VOdGJqfUdIldvj/wBRRxJUPymSfUkVx6ODTNVGrr46bXGDCxkUfHqbGts/08MsTCMnXSV2uTZuNOvYP5o6CsjyCy9TMairauGvU1Urp8msJXMzCObauLr1RqldPkF8kvOTJFGya76zzLRZ5NfMm/QkVZ42/anJKji1Pl1WupYrveO0suKIji2lotX1LVX+Rr2uvJiC3ZQ6XT5YAcOk4cdYA6fKLGgIt2X6VkSo5NnhZepVT3tY1/VIRVuu1/atrgyA2OKdVyAo2jjU+IRZuvl13PFICW9xWn6FBqY7RdLEUaUvb3CFslOlevGCqNgp7l0ZEGxcuy4R+4B7FY2rzQBs8rp8go22OndPkAaOO3v8Co1PB2/KfQlGtyIDIBgEgHcwGATJAAEgJgCYBCAYA2UCUkDScAOAAgbwAliFNFEkQNW5AhyFEkEu4ofcQNWJgtpq9voRdSW4gAe5fECL3LYEHrvMuCDsAncCHcMEXYqE2UKQE2ApYxAmMBICkBNhTCP/1Po9qJ5iVmxxa1Y9DcrnY5b1g1axjF9wNO1aZJL95nWo+e+Z/Wl8oJrpGXYraCXFsBACwWYDhNSyCMtYoqElxKGnGBFSrZRj8QErJuQE1PpBQJSgJVAlp27XgdOUr2ntdTt3Z8zXaN7JScCuPVZthz6zSRQtqsFbnYlabFWYVzbmJgsRxamFW0b5Zry2q5s31PXzGHr/AAte3Z0TPP8AR0jvvjVo861m6h0ZZPmrRStXm8jpwlcvgazvqLFPM9HaPZwp+J4q6OfeOWpRIlcLxs5N4y8nvbd+q4PXx4Zr1Ptmn+lepGLOX0rcbUREnmaZ24fzuxqIz/IudCy5mufLNeXq5tEcT2Twy+ibJRt9NdDx/Ty3FmrhRs5RWZqZmkY3m/oql8TryMHRb7/ij2fxI+kbddtKr+VHi+jZ630M5Iy9XM1GaxvOXiirwTOvMR5/Ss1aT0wfQ/D17dnp9Ueb6eW47W85xg86svWxbZWGZ5a07drJcWdOR5fSl2k9s8I+kbBOu3p6Hk+jcdDylHAZGq5bfNm4zWd5NqmhaXi1ga5HlHjaWezn8HtvainatvmcvordweR5VcG8eJYji1F3JosR43f2b1nHM9XFHZ4Krvuarqa68K+hJni6VDWfywZKzLYYhlh+ds1prHA7cQecb48sT0I917Xp27aVlJw7abiwOFHFvMyxa4nClvIrLx3ksdVvqz08pVW3xRtI+i+MXbttN/ynm+jUdingclZu6+ttmojj18NO3oa5HjNzZuzXU9EQtB4xzN4a+j+L/wBtpL+VHm+kajsXU4qzt39Uso4tZfK38CxHkN9buuz0cxmobCndqLhijqPpe3r26dF/KeXutLYk5Kzt05uUcO5f5dmWI8du7J3fOTvyiOk8ep1iPb+1q/6WeeBz7abR56KN24oRWY+ZWXnvcFn3I6cqxLYYHRGn4Nd25oubNXwPokM83QJXEwrL3j+dmojh3MvRulm1gag8nvNK+lf51CaO8SqaP8TUHt/adH/bWvzaOfdVvnmaU7mPtsDI1DSMX3FdrTqueJrlXmXaXHE9EYWVwTksHv8A2vhs1yk59q2GeZVeu/kaRRkXZpNY/n7r7a4ZlkHl+7gjtEWafM1B9P8AGLt2ekuhy+iuk4Kq3P6QVl2eJpl533E331SxhSdORiKGzrqFPa4RqD2nsuvboaj4yY7V6M8y0QRWVrtuzk1ErO8o422on/Cag8dqZuMjtGcKqSLEdG1x1UlzN6R9N29VTR00v4Uebvy3FixMCrcONO0cgMq88SowvcL+XTS6muUrz9rM7SIXdwNI7/E/Nr0XKwo+l24eh5em0ZMDn3n6fWSwZlm5yNDz/uK0XrXkpN8xKx0/8x0ZR1LPgaBt1N16oo+nbBRtdL0g8/fluLjmG4gjUZGo8XxNxGb5ZP8AtrPmyxK8laXKO0YCl4ICExY1B7P2ZWVe3Qz3SPSo8zYYwcu+yRRwWWKKPKeYbe4sjpKjglI2yp1JaNCzbNqyT5lH0rxNY2dI5s8/flqR2SYaGIGdvH+Z+BVc1v8AArLxW7bWq/U6xmqL2lQdGaoskoxKizap3aWQH0vwajY0Z5+3TlodEcmw5IOLf8CxK4LPFRmaR5Tylv8AU35pm+Wa4NSVkdEcupZm0RxA9h7LSesoyROvCx7FnkrZS0QAVj6jbs55m4jO8xaNtZroIleVtaDtGMU6rlNmoOZr9xoLThuCxmve+y0os/5f8TP0Xl6fLE8jqeZBC3QDIu5NRGZ5r/bOM20ixXmbTbodYjn1Uk3yjM1Ec9p/YbiIVriaiPY+y6/6ir6MnXhI9oeSuxSZDQozd7jqOeBCuPVa7XPJmqjxOs33NvnidOWa5dayhep0RTdYP1NIraxNI6tm4ukWD6f4LDYU9WcPo3Gh0PO0MgqLU4BWNdf+k1GayvPt/wBrg4auhB5PWTiWzvGHPZTbHkaiKLYrE1ELMo69p9SwyZuI+peETWw0k+Enm+jpHdEHBoEDTjgFZGt9dvUsRm+Wf+lv6oqvH6tvlfodoxXHLwRtFN3i55mmUc2UW6UFSvVezv8AfabWTTL14WPevM8VdTgyACncv8qzeWAVkWcZmked9zY3UZdpeUrzWjjVrqjqyNWv5l/RGoOSTaJpOQLtPBNGoxXofa1Z8hot8yW/ix9EldzPH06wTyMqQU5jHkRGLfijUGT55xt6c+5/tRYPHajmmp6naM6r1641fNFRzNw4NBqUVKv0386xNM116dflbWRR9L8Dh47S+J5u3SO+Dk0MsyAzA599hoP1QGVZSyo8j7iXdra3CLI1FYu6eFE/4f8AE6xlzybQKUBYuppl06fy2NM1fXFMJHufZy/J1fSp5+3blv8AqcK0eADkAmAI1Ahuv0rehRz6GRRckESYCgAkKcgAD6gJ4gEgKZCAB8AF1AAAAAOIDa5AIB5YAACwAaWICeAAAAEgDAAFIDAGAZAADkAkBAAAwAAAFiAwFAB6AETmAQAAEcwABAEcQGALEBANADcgIBgEgEgDYAAAC6BQwAIAEA0APAAQBAAAoAcAEACzAQAA44ALACLAlpfUFXGQgABgDYAsQE0FcXks6pciwed9z1b8bqPlZFI+d2weOZsoWARJPA1KzXVWPtfE3GV9Evtz+Btlal8pUW1hhE4wIgguqkB632Y2tLXX8yZx7dY9IngedsAHABAACf029GRYylCupKPmfma9m61Y/jZ05SuBM6MpVwclRfbNGkX7hzZSaZXaagqLa5ASyAWWZRNcyBAem9nv8/UXHsOXTpy9ZVqDz1s1iQCQDgBMBAIgAMH3en2aVl1/eb5aZ3t5y9RLkdazW3VnNEkEX7ZzaDNadcGFcHnpexv0aLyrD8RD0nHOTuxXeZRKrCtLYudOORjpY6MnPE5tPOeeUeQ03/KduUq55mmKEpIjp2f6i5ma01XgYVmeen+3r0uixpx5nRijIDp2j/MRKNdycq1GZ5X6qP4GoVwLqdWU6kGtsH8jT6HOtRfrY0a6GFYLwO0Zpo0js2Fl91IxVajwmTm0xd6mtW3Vm4lUo2y0PHNOzXH/ANBiq7LqU/RmGmE+R0jNFXBpGt4+00suCOdWDfY6TXHMzGmRkdYys01LgVG3RzVW5pM51WX5FJa080WK5as2y0fH5szVW79Tp9JMRqMhPDqdYy7Nm4ujPQ0dae1p8mjCxhLDA6wrq2v1IVGpqrCy6HNYwZ4HSDr2b+er5Eo0d0n2WXQ5jEqdINHYOH8CVEfKVlVb5GY049LPA3Rr6X6dYOdGPuJ+5ZdWdIOvYtK9SVld5NflzycmY0ztJtY8DdRsamOl61MEY1MzY1tm/kcGakZe5w1bJcWajVdGzfzJk6ZWeQxoo5mY05ttaLJm6jt8hjpvpDRiLHHt38yb6GqOvfw9L4mUc21a7jVLHR5JfQ2ZUePefoWo5tyo1Wuonhp26fzbe9ecYkZjP0X80mlrs8ngqMyQ9hj3Lmi1HEsNR+rKWOryOOnRmSLNj8yfoEcmi4v6MrS7yP6tX0Cpv/aPqyIjsG8QKtJOuq44MCzfYa+WLSKHvMdPSfLABtd21tHMgW2fdoXSzaAPHOG6/wArRQvHtq8eq9SA2NY1HX1CHsl+Y16hT2cO9lxxIo2f+dfysoW2U6N/xA0fBt9r6BGzlgQGeADS5ANVAl2kCdcYKIoB8QEA0iBpADqA0pAO0BtEBAA0AIqhICSX4gSSIptAGQBMhAmDEsgomACSATATsnghgO4oO9kEZYCbYUTAQN8yhAJywCy4AIIUAGYBmA0gGqy4Al9rGAP/1fpdoy/Eyjj1qviajNctqpuEW1mx5zz7nXh5JSTUx888veNZpY8fxNR0jOl2yNNDulRx5ALD0II/vAFgsQCShWcARS/ECaiOpA2nGAEcV8SiVXKkCVcscwJUWJ24jNe49t17dol+012mtmzip5hx3hs0jl3DilnxNRUtpWdPTWfzCjXXI5q49x9TNRHHuH+XaTUZryuo5vL5nr58MPbeJ+Xa0q+R5/o6R06rSo3+BwVn3bnA0jE825suHI78M1L21Xu3SbySO3ZHrDw1py7zG0ssSuDUcKzXBM1Ky8prObxlj+89nCPYe3VGzUczz/RuNZW7cWjztMzVzZpms3yvyaco68M15zb/ADaqbxxR6r4SPoulhp1XCEeLt0Gu0qepzgzL8TSMTzt3Tsh5nfiDJ8fSdZcu5NnovgfRqqEvRHi7VHXcUcHMZd8zcZrB899S6I7cIxNDFxxPRB9I2Fe3b0SWCR5fo1HRkn6HGLWTqOTUZrK81aNF1eRvked2j7tRTgpPZPCY+lbavbpVryR4u61ErP5XyOSsrXWMm2WT5r9FHTlHmHDtDPTFe/8Ab1O3aL1OH0VqHnVwbv6o4liOK7irYHjd3FtWyPVwNT2zRPd16G+vA91VQeKqhrx2PmQZtrYlZYHuG+Vf2Hf5jz6sk8TuPfe26dmzXVnDsbH7zzrHDvHFmWFcN5i0cjTLxvkL9+taMkz0clQ2qnUryk6o+lbJRoV9Mjy9tRecVZ26xs/UsHBunGlYsR5Dc2+dnp5Qtsl3fFHQj6TsaKu3olhCPN9K06EcVZ27s+5+pYrj1m1p2ZYy8XunNnbrJ6uai3xte7VquDsjVv4j6VprBLojy9NRLM5qztw/mwKODdfpWeShyWJXjtdu12lnJ6IyNNVT+fgdIse89tU7dooybOPa61WjgOfewqIKzLOGVHnfcCa1G8IjI6cjDu5WGZ1Rs+3qp7nTjn+83fCPoNk5Z4+lJ9TIytz9UliuLdvs0r24pFiPG7jcPUctyd4ErS8DpEe99q/7JtcbHL6NNqeRwFO6aWn6sism6h4lSsL3G1FecYGorzcqZO2s2JS3gsy6Y+i+2+2vj6dzSxeZy76XGjqbrbaeNtbTXxOSuHc+e8WqP/U0TiIBjj0NxobtTt9RX9OZrUxi+562rWlXKNcleYU5nVl1berdozNwfUNkuzb0ryRx7WL4OLSjd4afxKMrUSNMvO+47RqKvCDfIw5jA6oenzLB7n2bX/SWb4sz2r0CPMogisfWb7n6molcHlY/trI1B460HaMopoI6tin96sc0bR9Oqu2tVyqjzdNw1gZVVunOk1xIMu5pGB7jslai/lZ05Hn8zqwm6qOpR3+C053WmpzYqx9HtmeXpomZFG9cUXURWbY0y857hc6qS4JG+SsZWnA6MlZNlWJ7OHqVXVFK+nbX/b6a6HDpYuRyUrfS0FZF82jcRmeahbWz5tFg8naeeB2YKzbyNIjWJxLB7j2co0tR8Vkc+2o9CcGwgOPfZJBHE2mUeS8tD3N3zZ15Ss9rkaZVXTlJF0XbVzZGkfS/FKNnpdVJ5u/LpHXmYUkUZ+8x1GU1yaj7au3QRHit19bg7RmqLPgbRRquSou2bmynJ5+hUfTfDNrZUPP23K7Uzk2HiRXF5DgvU1ErgcZlSPJeS/3F38TfKVxWnjgbjLk1HDbOkQk/wKPaeyl+Y/6WY7WPXQeZ0BlCtDULiGmPqOW3zNRmszzH+2fqaiPKtyjrGVOo3kagotLeHI0FRpPIsZr6B7NrFLdKmO15ejPK6nEBEdTCr5wyDHusWbRl+b/28c7IRXmG8MWdkU6vzSioobnBcjURCr+bE1Ga9n7KX56fR/sHSR7LM8ldoMyKFiSjN3uOo/gIVw6+GnZ8kzTLxOq5xOnKVy3eXqdGVVrSn6mhXZlR17Rw0zUZfUfCtf2Gkl1OH08uvLtyPM2YVG7wfoBjXNRlk+en+2Ufxf4AeU1MjvGa5ndz8DTKiYRqIFiyjr2i+ZQbiPqniP8AY6XxZ5vo3HYjztiADrwCxka2F7erLEZvmp/s7xm3X94V47Xfcmk8zvGK5ZiDoii2LZpksniBbpxJUr1Xs6P7/T9GOvC8ve85PHXUdTIAKd1+i/VEVkXfA3GXnfcn6ia/gEHmNJ4OOcHZDu33WWeBUc8SdEOueARfpvA0zXo/a3/6ho+pL4WPoTzZ4+nWAypZhRlJBjXzZUZPuH9DTS43/wADUHj9S00vHFz+07RhVuFFqpciq52plo1ECeBUdGivmXI0jr0W3V/1BH0rwH/6bpRljBw7dI0JOLRAEkFG+x0seZBl8cTQ8d7j+bX1n/MjUWsXdYVo+PajtGFNcUzSFOAEqdTSOzTxvD5BhdTJ8jSPc+zbJ6Os/wCn9xw7do9Bmedo8gBgHQCNQIbl/lW+BYOfSyKLgh5AEANIKAFkA2+AQoAGAAADAQAgABgKOIDaAQDbkBSA0AADUgEAACAYClMAxAJ5AADcAKQCQBoAiQAAAAoYQAAA2AKAGAnzAQDAAABACAFIA+QDAAEAwEASAdQBYgNgIByASATgAgDIB/uAMgFIB0AeQBwAQA0AAOQEAARbAlo/UBcZUMAmAAAASAMQOLyX+V9Cwef9yY+N1OjRoj51bF4lUkVE65SWMr9P6DpEX0c6S9TbK5KdMrKzTsoCLZwIiLwQE0gr1fst4a69Dl26x6eElJ52wAccAEASwB/TZc0yDJ/zrnJVfN/OV/1eq/53+86RKzGdENPiVHTqKGjUZXa+LUGmV2ngsSxKsyyKiSYDjiAp5ASA9H7Ob/u7L+RnLp15eurB5q2cwQOZAMgFIBmAmAEIxfdlZ0NJvm0WeW2R7ctOpevNQd6xW9COaAg6Nq4sSjs6nNpw+ZXdsdX0/wCnaa5V5/wrnSb4yd2K0kRDIrR2Dmj5SYo6TDTz3uKv+s0rP+H/ABOvK1ZXEtcxJBftJ+5VEVqyZVwec/2ndyshGmfXJHVipJEHRtnF0upmjXOdVneVX0LkzUVns6s1NEo0/HWao5xlnOq67YproYjTAeB2jNCxNVHVsv1EuZijWiTm1GRv4+646GoVzrA6Mu7x/wBWD9TFVoXwT54nNWBdfM0sIZ0hRVm2Wr4/Cr/ac6qzeKdKz4ozGmK3xOkZqdHiWo29K3yVnkc6sZ3kVF0+LRYtcazOjLQ8e13OeKMUX7vHTakxGmOjoOra/XV9SUamrjPJ/wCJgjCeDjlgdYVftvrRKjV1MVj8TmsYlmkzpCrtr9dcOIo1NdfLZfys5qxDpBoePxtjyM1MHklNF6kiuClnJtGvofpJ8TNGXulGq0jUF+0cWROkdXklGnPJmY0zNJHRlrpzpR0OYx1gbg1dkpq55mKM/dqNay6muWlmzbVkueQqVd5H9Nvk0ZhHJt3DXVmqNDew9N+kmRnaLxk2V37xTpvlBgjj2rlqTRXV5GHWrMtF476sS1lz7xRqv1wEadu1U6VvQXyyz9LMFdvkX3adbIkWI+Obbb4xgWpXPdfmtBa6d9+hpvgQh+OcWfoBy1+XUfqP4Vf5JLupzgQT01O3unxQRX41xdQKqtr8+3qBdv1+ZW3NAG6x21bLKQHpP/TXWbzANiopb+nAKh49zd+jKHs5+7DIhbdfnvqwqW2+XcWS5sA2iX3mlzZAbTDUsuaZQ9oprqV5og7PB2xsvQqVtTKIJICSIJJlAZBHEBRyKBV5AOCKaQDKBoAIgyYDbAjIBxAEFSqiiaRFNADQCAQAghgOJzCn6gEAPtATryAOzmAuyfUBOgBDAHRpgLt5gLs5APtAFVLgAdoQKqAa00gJLSAnXSAu+yoCv//W+i6msksCRHLqXTZpFM/N0JSvLebulezrwZmMvnnldT8+zsdI1HJwlFaRVsfUoLW7gCv7ABoCMANrDABJS0wJY5GQrWeEP4FCuoxKJ1wiABqZYE9Nuyg7cJXv/CUddpR8x2y0rOKNc8jgOK2DNDl3b+Rmoi7aV+hT1glVqJcTCuHWfzNG4zXDvbJaTtxRqMvM2StbHmeqeGY93s6xo0XRHm+jrE9fCkM5Dhs0niVGD5m3zJLien5xmun2vVfes/xNfSLHqEu48dace5+oRK4NbCr9Gb5YryetbutKWLPZyy9v4Rdmy00uOZ5vo6xoN4M4xaytTOOJthmeZt26MPib4SsHYVVtwvVHs/iR9Fqu1LokeHt0lR3D+T1OYzLYmh5/ztl92OSWB34HH4ijtuapcXB268D6H05Hh6VTum+zoSJWbqW5G2XnfcH1po78MszaLuuqrN4Sdqsr6Rtaxo0ryqjx91tPUf5bOcRlamLNIyPOONFQb4hjD8fVW1qp8Wkeu+FfSdNRVeh4u1LV+h9DmMrWtL6G4zWN52y+1WvFydOEecom2epY+h+DqltKPmebtcaLWE5HBWducbMsHDuG66V+RYy8Xr2f3HbmermGtz2mu7dJI314I9vV9qg8NaU7l/JJkZt3iVK897hx1E+KX7zt80YSxk9Q+ie3q9ux0+qPN9FaZwGfuX8xYtcOraNOzfI0w8ZvbTf4no5Fuwa+5VtcYR1wj6RoLt0616I8v0VZPM4qzNfBso4N/ht7ehYPH61k7d0ZneJU9rjZRm2dSPpm3w0qV5VR5e2kzmM3dOLFHDuvosujLB47d/NaWmvU9ETXT4tfm6ajOxuo+kpRHojy9KMmYVma7+ZlVwb9r+3unxNcsvHazm7Z6Yg03N1JpH0H2/VrZUOHatL1OCubeuUiqzXmQeY8+395roduUY6/adNZb3tanduqrjmat/Fe9PLaFEmVZW4cWac4MKz982tG08VBYjxjpj29TtKmLdHQ1LuVVuOhqdLj3HgN/s9ps1p7jWrS/FPMx3THTqe5/E6Si2tLXJHG1rGdvve3jFVVp339EQxk6/vDRf6ek31swuMnyPuBbyydtFKMsWNMcP8AfxiqVXwk17GB+S1msGl8ET2MRt5LcNR9y0cpwJpitaztabuRq44ddq1ngQwaevfSx07Or6OALn5LcX+u9rf1OTUqWEt9dP5kma909XZsfI2eoqtR3NHbnpmx9g0admlSr/hRz7E/U5q595b8rHmijLssTSPL+5bRrpcq4/E3yVjVvGWR0ZWVtBvlHvvac/2LtzsY+jUbcnlUmv3FGPd4yajLN8z/ALW39SLFeQiW28jtEEQEdfjq92vVc2v3mx9OyhdEebpqAwKd2403/wBMAMxmh5z3G19yq4pG+RiPA7Rgd2BRqe3K927pOcodLH0W+Dg8vTRPm8jA5d832Jc3+4sGczaPN+fca8LFdqNcrWMup1YFsVGQFuwU69UuLlmh9P0MNGi/lR5+/LUTOalw+DCxk25misrzr7dv8SxmvKtxgztGStlKNIqX1Io997Roq6Go+UI591qRvI4Nhijj3/AI4c2io8h5OXubesHXlK4kzTKuzhhV3j0nqJczUR9N2CjaaXPtR5+/LpF6MqaUAZu7+tliVyauTSfAqPE69u67jm0zpEqm3U1qKGpNDp2lfnSKj6Z4pRtNP0OHbcdaObQWZBw720NGhxXUZBl4/wAhZf3F3wk6RHHezeHM2jmvLc8DpEJYsRHt/ZS+d4ZVZnuLK9X+48rqPUgVsnBFY13ibjDL841/bY/xIsV5d5uMEdYzijWtBuMqbWXDkVEdNYmh9C9mfo3fGEc+15eiR5XQ+JBHU+l8MCqx7vPqaZZXnXG3XRwWeVeZtB1jLn1LvGs4JFTVPdH4G0QopZYle39kr82eKTHfgj1+Z466wBRJKMzd/qOCxK4dy407v+VlR4i34HSRK5dWzbR0jKq02/E0iNljgUdmynvRqMvqHh1Gx0uknD6eXWO2DzNmFRs4T9AMa5qM1k+el6KX84g8lq4Tid4zYos4bfQ1EUYQaZCKO3Z/Um+ZuMvqfiF27HRXOrf4nm+jtHWcGizIh1UsKx9Vza3Vs1EZvmX/AKS3qgrx2pZKrlYwduWK5tRR2vjB01lRbCTSFmBbRFjL1ns6s73TjOLfuHV/G+Y93bFnjroDIGBTuv0n8AMm5pHm/dDjV/8A7YivM6U9scJO0YqWonNnkaHOsV1NJTq4KlXLBFZel9qf/qGkvX93cS+Go+gWWJ466wkQMKJz9GEYrEGR7iT+xp9bv9xqDyGrHbZPmdowp13ks8Cwc+RsNcglXUzNRK6tKzdWupWX03wX/wCn6PxPP9HWO/M4tgAA599+l8SIy7Z/Eo8f7iae411yaNcrWLuVHYv5UdYxVCNoS5AW1zNRl0aX1FZro04hoI9z7N/R1k/5Tj27cvQHnaMAYBP4gRQENz+lb4fvLBz6LcdCi5BDAbQCAAGgE0AAAB6AP1AGgFmAwDqAAIBwApkBgIAAGASA8gCAEwHGAChADYAAAOJAAF0AHgAMAhgAAASANgABIAAPABSA0AAEZgHUBQAAPIBZgAAAwABACAACQGwAAYCQDXUAYCzAAABwAgAAePqAAAAAJQAYAIAYBpYWYHRJlSj8AABZgNAIByBxeSyr8QPP+4Ev+G6zfNfhJsj5xY0pJwVE08Cs10U/TaNxl0aX6PobRbRRRF1lZVRiNFhEDCGuYWPVezH8+sv5V/ic+nWPUTgeetJZkUkAgDgAPBNAZTl6mHMK+ce4mlvdVVy7mdOUrKqsTaGliUq+zlJmoyv1eBpldTFI1GatXIrJzgFEyA6vECUtMUb/ALRt/rV1qzn06R7JSeWukMgOIDkAAQCID0Csf3Uo2lG/4i8qxPBNfesuh2sYb6wRgS6EF23wsiVXY1BhXL5Vd2y1V0NRXnPCQ6Xawcz+J2StJYkZNEHfsMmYpHU2YbYHuX5dfSs+R15E3yNViieCILtv9RKRrt5HNXB5pL+yu84ZYrOovkr6HVmpLmRF2g4unyM1WxLeJzquHyn015yais1V5nWM1LiKjT8by4HOtOuzwMNMK9YbfU6cpQlibrLo2j+dLjOBijXbxObcZPkf1WzUK5FJthoeOf5kLk2Zqu+2RzWMPXUXt6s68lRqzTLT8djVrjmc6q7cfptc0ZisRQdYlWUxcCo2dHHTTOdacHk/qVuhYOOMTaO/x/1RMGaOnd/pW5wYVj5ZnSFX7dvuS6ko1rqU1PAwRh3+pnSC3b/Uk8uJajXWMHKrGJqL8y3qzpCrdDBr1FpGtrKVhyOasNybg7thhaM8DNEvIr8skRn6ag6la22c6ST4GKjP3n6rbLGkto/mXQdI7/JJvSbRiKydNQ4Z0StekPSUHOjIskrNdTpBp+Pc1sjFRw79fmfA1yo2ziygtR1eQX5TjmYWOHSeJqo090p0nHGqMrGZpKMORsrT3P6Tb5IwRn6Dh4Glru36Tol8TMFPj3869S0Q3y/Of7BFdewxrb8CVGbp4Wh8GUd+8U6NX0IkV+P+qOSLRVrpV17dSRV+8+ba06WBBsI7o5ijmu396yKro8kvlo+KggntIenf0Ijn2DiyU9DQNVRuHPxILd+p+20QGsk9ol1koe3x0b1WfaAvHcZ/hYVDYYaqr1CJaD7dy/6iKNL5Nw+UlQ0u3d4Zd2JFSp8u7tGCbYC2813VlzbAe0Ual6rkwrp8Lbtu+oStzLLkENYEArASUlB3QA+4gdXwIGsSqJAZAAE8ggiCqCIAoAIAaQE0FNMCWIAAMCPaECqBLtAcBTSRAYcAGAsUA555gOJAaoAfb4BQ9HoVC+0A/sPgQC29n0Aktrbhj8Bof9rZcBoa2zKLFtkBL7EZBE66SAlC5A1//9f3F7FZVvHMB0cMzR47zd27XfUSo8B5FTrWa/E2sczww4MrRZlB2AJOMAJqFiQCXEBNRiUJ80A3eMiBPHFlDSlYgJKXLAnHa+BRdR/twO3LNfQPF6fZtqUmYSxM9o69V/JJyHHfEqOPdP5MMzSuzZYXrzVTNHf1Mji1XNmdIyzvJ2jb26m+UrB0a92ok+Z3vhI91oqKVXGEeXutwty5qkszEK4L9Sjz3mP1HHCD1fJlpe1NOe+37S/SrHpEnkeOtOHdWxag1IzWdubflXfJM3Izry9kpjqj1Rl73xydNvSvNSeb6OkdGraKNnFay9VwzbDK8419tVeDeR04Ssnw9PubulP5sz1deCR9Bys1yPB06Kt0/kaRmDOePrJtHnPN37tdtZrA7cM1DwKnc0SzTR26aj3riXGUnh6aUbv6USMs6yxlG0x5rzr/ADe3JHo4Yrj8bjrVjmdK1H0bTXbSq6Hj6bGs4o44nMZWo5ZpGN52z7VR58jvwjK8VTu3VejPRfCx9GUpLDgeLpUNZ/KzAytSWbZYnn2lVI3yjB0mnftZ6Yr6L4jDaafCVJ5vortx4HEZm5f5jj9hYOHe27NG/oa5R4vVuu75cUevmI9F7Oq/v2s+CHXhqPZ8ZPFVUbt/KlzIM23I0y815+y7k+kHThGNp5nqg+leIqq7PTXJHl+jUdxxVnbl/MUcG6t26dn0NT9R4rd2T1HGR6OWXT4urvr6dVxZ0t/Fj6XXCPRHj7A1gYWMzXeLC1n+Qx0LfsNQeO1LWTjNHeM1fsFOtSvO2J1/hH03SmKzwSR5e1Sk5qytw5b5yVXDvbOuk7LMsR4/c6r1LfNiz0xl3eDXduKLimb/AIPoiUJV5Hk6A+TMNMvWeJRweRU7exeajxmopcvM9MqVKnU1qPpHhqxtKdTh3VjuVbPBI4tOXfadnCGjOvW1W5Q0eW8xpX1de3amalXGd/a3ytC+Jr2Ma3gt1peP3C1NRq1Um8M5LejHob+8top7NOzfVnIxwa3vm0xp6SXqSrjN1/dm51G7dtav8TOrjP1vcm91k1ayVeiLqY4LbzVvx6mtMRevqt42tHqNMVPUb+rEmmE7RiiKTuQRbAXcAO3MCPEAq49QLNO0voBx6jmzbAhIDmACSjt8Wu7c6deEnp4jNfaku2tV/KjHflkSYVz71xT4gZdjVR5P3Rdf3UcWkb5Ssarza4HRlZSz4nTkfRva1e3YJc3Jz+ixrweVUbL5W+hVY9jWs1l+ffbtI6o1FeTbx6HVk5A7vELu3Wn6o6fwfTHnB5e/KwjKqN6402ucElGZZ8EaHmvcsffq/wCU3yMZM7Rg24UMUa/tdTvdOcky9eFfQbfUzyVoiDm3rwX7RBnM0jy/nmnuLfA3yVlLA6xlB3KOrxv61fWDQ+n0UUr/AEo8vbUSkwqFnFW+jKrJthgipWT57/bpdTUSvKuynE6sk20iiOli5ZYPfe0XO1u+bOfbUbpxaEkHFv8AOvKCwri4mkeO8lb8+y6s6cs1xNYSbRVZ/NDIjp2X6lfUqvp+z/22m/5Th35bi4ypdQM3d/qPkWJXHrvtpZ8kyxHidRfM2uLOsZV2jtclg5759vE0OrZL8xJio+n+OX+k0/Q4d+W46YObRNgcO++pIsRw3tHzFHjfIKNey6nTlmuS05rgdGXPa34mgVcmole59lL6m+C/ejHdaj1CwPK6GBGzhN9GZGRfE2yx/P4bddbFivNW6HWMufVcpyaiKeDRpk9N44moPoXs6saFn0UnLtqPQI8zZ4kENR9tW+EBWPZQ45G2WT5+zWhWMfmEV5i0tzzO0ZUauPdzZpFMqYNMorByUe69lV7dR/0tfvJ34OXrDyOwWID4kGXun+Y5LErh3L/Lv/SwjxGpU7cpXNY3GVc8yiLeOBUdeyU6lfU6Rl9S8R/sdL0Z5vo7cutI87QYEL/S5AyLOTUSsb3Fbt0Kvi7CDy+q5TO0Ryar+aZ4G4zVbeCnM0hLDMI7dk5umbiPqniq9uy0Vyqef6+XWOqTgpogFjDFVjamLZYMvzja2do5oqPIWeFpO0RzXvPa45m4y52+DNsjFgW6c5lZr13s1/6+kfw2/cOp+N8vcpniroCAyAo3WGlb1QGTbA0jznuhxqf9RCK81pzEdTvGKLtzaSihNGkGUFRfS3ysrNem9pr/AMx0viOvC8vfPP4nirtDRAmgG8nHFMKxbFiVlefhaOm3j87/AHEivG6lWtO1s8T0RzVa1fmUcUjcHOsyoaUf+oIvo8ZNRHVouEvUqPpnglHj9JcpPP26x3ycWiYUAUb/APRnkyDLeZUeO9wt/wBzrPg7L9iNQYu4x7W+UnWMqlzNoMICLNNwVHRTPDkVldTGrfWAPdezl+RrLl2o5du0egSPOpgDAAI1Ahuv0bFHNo5GkXrAgYEoClMAEgAA0ABAAswBMAgAzAADIBsKACACICEAZACAPQAAAGAwoyAiEABliA0wBACAUAABIBIBIBmAACQAAAEAKQHABAUBAAQAALIByAQAugAAAPgAkA5YAkwHkBEByAYyAgCAAAAbxAU8QCZAMgB8gBgADWGIBMgJgACgBMCWnmFX9DIQCAAGAmUDeBByeR+mrfAsGB51d3jtddE/2miPm+pKccDS0syolTJljNdOlH2mmdIyv0oek0VFyhacLgVKmvpTYRZWyWDAbUgJJrIo9R7Lt+dq1/lTOXbpHq0eZqBAMKAE8ABKZ9AMm31z1CvnvuinZv8AUT54nTlKxjoiSbRUW2WCXIrLp1rTRPqaRbpW4s1GasbKyYVKABYAMDc9qX/11VxhnPp05e3TU4HlroZATzASYBPAAAi2QP8AeFZXuhTs69LF58q857fs1uremXqeisV6RM4iTYFug/mJVdmRlVG/X+l1OUFix5fwcdupX+Y6s1rVMsmUduwcKyMVY7GZaef90yraLz5nTlpJYpRyNVipLDHiRFmk4spJRsOGkc1cXlVOz1MOReWoytBzp1TzSOrFWQEXaKmyMVpsZwc6sji8kp01bkzUGZB1jKaQqNHx7blHOxp2+pzajD1frtPNnTlKSwNsrtvhdPgmSjXmVLzOVajL8ivzPhBqLXIoOjDr2K/MTTM1Y0k0/ic1Ymv+pbnJ15KinDkrLR8e4meJzquvUx02ZisFV5ZHWJVlMGo6Eo2Nu5op4HOq4/I/5eRqDhWZtHbsXOojNg7Nyvy7J5wYVjI6i7ScMlGves5cjAxdZfmWfwN8lPScORUbDfak+hiqxtZRqW/cbhT03+AqNmylfD/A5tMR42ZuI69j+pVrMlF/kP0nzJCMyp0GrtXOlPCTFHBvf1GyxT231L1FRo+RSei36NGIrGodUbGjhpIxSMvUUajXUvKtDxz+qvCDNZcvkf1Pgi8tK9B/Mupqsu7eY0a/A5rGbp54HQaer+hPJGEjM03JtpqanzaM9DBGbo2xNFaO9x0MOhgjm2LiyNUPyCjVjoSLHRsM36Coz4jVafNmh37iXt03wSMCnx7+dGqK94u3cW9RB0a3zbRcZYSIbHC6jgiLVWso12Bfv8dCj5PEKlssdO6XFYAc20cXS6lQ92o3HrBBdv1GnS1eEBThPasgWwxpevNBEPHY3SKI7V9uu3wTaQVZVdu6c/xEQnNdz8SiV127qPQKLKNy55ogkvk3TfWQDbKNzavOQLfFONft9RiVvJ8SIYUTwQDTgA4yA8iBqQGiqZFGaAaCHAB+wAAFiA4AaQAgGpCpoBgDWJAJcQABxyAeID9SAnABAA0NFE1VEEkuBRNVAkljzAkqyA/tyA61XEC3TqQXJYEVFp8QK7VjFlQoNIcBAAYgf//Q9rZzgVkpSzAE4/BmKPFeWu5u3liiRHhNzbuvZv8AadGlDxyKpJRxKFiBCslEnbHEB9zahEBeUscAFW0prhwKFhGOYQK3dhOQUwCfxAasUdG3r3WTeUnblmvo+xTWjRP+Ffgc+0Wa2UMxByXTfGDSOPdfSvUsV37VRqOeCM0diwUvkRHFeG5KYy/L37NBt49DrwzWHtE7bikcWem+CPexEJZJHi6bVbvIkSuF5mmXmvJ2b1GuMnp+cG57TTWlqYGfo03k8IWZ5VZ+5b7mzcYrO39+zQbfE3zP1l5tt9y6s9WfhH0Da17NOlf5UeTt0xZq4UaOQy9XFm2WL5xt2rjgkdeExye36d29045s9PXgj3jhtpcz5/TajdNRBIM+xWXl/NOdZxzxPR82at9uUneVlwduvDUe6tg2eLppzbzJGYM+zx6m2Xl/OW7te1vgd/mzXP4qs69KrNuD0dLH0lJKF0Pn9tq9dxRmIVl6htGD7geKfFKDtwjk8HXv3dV+09PXhY+hN8DwdKq3P0MkGXZlZYHuJuvbyZ04RibdzaX6HrkV9L8fSNtpV5VPL9FXZJ+hwRma7m0mhneUcbTUazjA1z5Hjrv5sT1RHrPaFK2vazOfbb1fqeWjm3bwQGe5zKy8r5z5dXOVGR34Rl6K77Qz0amPpvi01tdP+k8n0dHVjwOQzNw5tKKOHeVnRspiU0alR4rdVi7qnlCPRKy7/C1f91px/EbvhY+j14eh5OlFsKyYVlamLKM/yeotPSnqWQeS3F++7S5nefiV0eJq3utNNf5jro+lVWB5Og2pzMKy9d4sDN8m429n0LB4/Xq+5s7ypjU9u1nd1Vczd6/B9FWnZ5I83VDtoXht4GNWMfc2rVvutVerQ1cZHk95t76L01qV7vUupjzV9LST+fWrPSbf+6bneLgVtrpv9R29Kx/7w9zG5t/d2rttNaWkk615qGZt0xTr+695qpp2UcpMLjP1PM7jUUqzq+abGrijU3+vfB6lvxGmKnq2ssW36sGI1cuALFbtfyjQ7WaIqt4+oFN8QKbYfAIJATYC9QBqEBBy8QItsBZsAcgELLiAJRiBPTUuOAHJqZuAEgBqQEijR8NTu3emv5lB6uPDNfabcF0Ry78oUmByb2O1IpWc+Rpl4z3L827anJI6RGVhwzNsrdJSdOTH0z24kthRvjicvo3GjJ5wr41ZFZFljibjLH9xWa26x4wWK8s8Jk7MkpfoUafga92701w7jd8JH0m7x9TydNhZmRzb76MfgIrMvHE2y8x7it+f8Eb5KxzqyHbiUb3tFTvavkhfCx72zxPJWiIOPfZVX4lg4eUGkeU85addt/E6cjMmTbKDUBXb4qHuKeppH05RVJLFQjzdNwehlUdX6GQZNmbRje4XGilzLyleXdTsyHLQRCmfQ1B9E9q4bO3qjl21y2JOLYZBw77Gy9CwrjeBpHivI2dtWzXNnTlmuX6eJpFV7OSjr2H6lfxKPqGhXt0dNfyo83TcTRkGWKCszcv52aK4t2vybrnVljLxWpZptfgdoyrtk5KOazxk0jt2TT1F/wBP5So+n7FNbXTXCDzd+W+V5hsPEg4N6/mXoWFcdlKKjxW7u/u2tzs//CdeWa5u6PU2yotFszSlWOBYle79l1ilnx7THdWPTcDzNnmQQv8AS55BWQ8UaZZHuB/kJcrIRXmbZYnaMObWcs1EVu0GkGlVtlhX0X2h+hf4GPovLfPLXQiCOr9D9ArIusJNoxvcTjRo8ptBYPNXwx4nWM1z6lnLZpFVnxNIVYmSxK957KltvlVk7OXqTyV1NkxQsAMvcqdRiJXDu/0NTpRv8DQ8O8vU7csVRbNGoihv95pEQO3YYaleJuJX1PxKjZaXoef6unLqZ52ikCOo/lfoBjvI0MX3I19ij/mEHl9aUnlidolc+pWDcZUcTTJ9wHZscL1XU3GdfV/HYbTRX8h5vp5duXQcVHQgFmFjIu8WVWV53DaOP4kJ5R5C/wA1beh2jNctlPauh0jKm1YNskpkC2nIsZr13spP+9q1/Ay9eGuXuEjxV1OTIAKN3+k56fvCsp5lR5n3Q/zmv5UXkec01hL5o7MUtX6rGoOf0NIlXEIvpX5TSV6X2iv/ADLS6Jjrw1Hv3meKugIGAuDfQisa2GRqFY3uN/6fTS/jf7hB5HUbWlaq4s7xz1Tq42rHI1BRM4GmTmCi7TzLEdWjX5I6oqR9O8J/+n6Xx/eebt2juOKjIAYVz779H4ogy2/mNI8d7ia/udZc7I1yVi7r/LGUHaMqlkVCSxKLK1Kjoo4sjTLo04dWiJHuPZr/ACdbl8v7jl26x6HA87QAAH6ARrxQENz+lYQc2hkaRegHID6BQgEwGEACgAAICmEIAAADEAwAAGgokAT5gDgBPDMIEASAAAAnADbAAEAQA4AACQF6ACAGwAAAACADMAAAAAjgAgGAAJ8wGAAIAQDnEAAGgEAACAAABvEA4AABAAAgGlwAQAAQAAADXGAEAAAAApAYCYCAdPqQVfxMg7lMAJANAAAAgOXySmtUspEGF5lT4/XXRGyPmt5TaNiGJUSqsBB06P6bg3GV2j+m2aZX1a7MCi2sOvcEqSSCJJhA3AV6T2W/9Tqcvt/4mOnSPW9TzVpIijMAxAABKX6gZGp9TfUDwXu1Rv8AV9U/2VOnJWC8DqgrzAvb+VM1GMX6s9iKi+iiuJqMrEioklwAkiKGggWAVs+2H277TfFyjPXhqPdRw5HlrpBgZUNYSAsMwGAepAmAAjL9yqdg3ysa58tPM+Bf+rnoeis16bqcUNPEC3R+olHbPEw0r3KnRvXPBiK8l4P6ro7M1sKDLJwwOzYQ26/ElWOwwrD9zru09O3GYN8rqOnjVPoarKWQFmm4sBsVyS6HOrHP5DHa6v8ASSNRibdv7dG84OzNXLEMrNJxZQZqtmv0p/gc61HJ5Jfk/EQrLTfwOsZTQR3eOfzPnBmxp3vP1OTTE13GpZdTpyzUauTaLtF/OvUlGucq1Gd5JfMvQ1FriUG2HVsn+YiVWmk5Xqc1Y26/Vt6nTlKrRpHfsHjZGKO289tl0Zhphx258TrEOjxFRr7THSk51XP5P6K+o5VnJQzqjt2Ti6xxM0aGuprb0ZzVhKDpEW6P1IK2U5SZhIxdxhdrqajVPRzLUbFWnRTyOdGNuZ+7aeZ05QtJy8DVGy3NfVI41Yx9WFa0czcWr9m5vUtZde+l6NjCxlLKDpCtTaOKQ8jFRx79fPPOC8qjtpTktVq7zHRjojkMSsJHUa+2x0k+EmKyzdd/m29Sxt2+Nc3foKyo8j9ajkOVVaEybqO/cw6fA5LGZpQbStV/NpL0MEZenn8WdFaax0l6MwM3SeMGho7lTtusGRybRtXU8y0W+TUX7uDwEVb41zZ9CVHFdKuvb1LFd2op2sPhmRHNsXF0y0HkI+/8EIL0u7aW5rFBmKNi4tXqSrS3VY13wEWL93Xu21XyYB458OgHNtsNT/rAWb1fnJvMLFu7/wBvWz5iA0sdtqTwCF414tfytBVfjlGt28JYCphrtNx82YFm4fbu/wAADdLt3E+gQbtta6ss2kBPcYa6aycEUtV9u5cdAHT5d5HCQJ7DDc/EqVvoyCQGnADgAQDiSCSAeOQU5AeYD9ACGFPgAoQAA0EMBpSAJBUsWQOYyAcAADRA3gAAADkAYCAkkBYkUWLTlAWdqQQoKJ1RANMCUYhVlbcyCcxmRRIEXyKIwzTIxCFBFPHMaP/R9pJWR1YCvb5W+SM0eF8vea37siyJXh9x9bfA01FTchUYhgO1pxAK8+ICtJQnjwKJdz4gJYYAN8QiOXAAULECar3ZFUJYgdu201Na/wATR6OYzX0TQ+iq5JI49pD3LhJGIVx3xKjj3GLquqNK09vH3LeiM0dPD4GRw6qxNDJ8w19rA68MVl+LTe5r0Z6ukj3KTmDw9OijdPIkSuJuHPI0jzHkLTqN9YPV80ej9s1a2loynM5/RqNmqwPMrO183JqVmxm+TtGjB05Zed0EtTXqv5l6Hr/ix9D0l21Tz+VHi78tDXfyfAwMu2BpGH5qyWoqv+FnfgL2xR/3qfBYnTu/g9qlieGq5940lHERKzni45msZeV8tL1ZfDM9HzGj7Up37nqkb+l/Fj2TcvE8Vacu75CFcNnNpXDErLyXlotq2jBy2ejiFPwVO7c6aqse49HXgj6JOMLI8PbSndP5IMFZl8GVl5/3A07tLKD0fNFftqvduqxwPR2se9aPB00q3T+TqZGZdNlR5rz7X3ITeUQejhlmbKk6leGKPR/Fj6XtPl0q8oR4+6q2flaORGXrOWzUKy/KW7dBp8TXKPIzDxxPXEj2HsymFuBz7benPJRybx5EVxZMqPI+aaeo2+J6uGXFtE7WTeSOn8I+m7NRo09Dy9tLrPA5jM1mmyjO8m1XRdnkXlHjNeO9xlLPREavt1d260/U1fA+h2Z5elR1HFGZVl6reLAyfOWjQfodOaryDuszpqNXw2na260200lZYvIvt+D6FfdbfTxtq0XQ89pjk1PcHj9L6tSWZ0xka/n9jmrO3OENXGfvPObbcabpRW+JVY+pfbtyqWnqy6mDR8tbZX79vRVa44yS9Li7V91+Q1MtWynkzOmOHcb/AHOt9WrqN/1MLjj1e6y+du3q5IqFrVX0qACtpAupZTiBbaEplMAVlkBFuMgDiBKYQDTnHh0AmniAWc4AQumBW1+IFTU4yELtjMAS4xgAo4gReICthgBB/vAO2PUBPkAkA0gGlAHLbNgIAQAmWDY9t1V9/oz/ABo9fHhivsN88Tl2hGFce/cJCM1nvOTVHi/cFp3d8ZSZvkZcwdEdGg4cs6cj6b4GseP0+px+nlY7jiqOp9DfJEVlXRYyxfcj/IqssTUHlnzbk7SOZZ5Ghs+3K/6ui6mr4WPot/qa5HkraJhXNvcKV9SqzbqTTLy3uFt7lvhCN8pWR3ZnVk/TEo9F7PU7xehevBr3Lg8lbLIg4t+/pRYOPJoqPIeahbiy5OGdeVrOqocG2Stg+gHf4RJ7mkrNmr4H0yx5umyyMiGtjp2RBkvibZYnuNpadF6muSvMydYyVrYFBpr5pLEr6N7ZS/s21xZy+jXLVOLYkg4N7hc1ErieXwKjxW9w1rrqzpErmhtYmoiu0FHZ4z9WqNI+n6CjR0/6UebpuJyYUZlVl67XcypXFu/0bz/CyxHiNX6pO0ZQeKNIq1M8Cjq8dL1FyCa+pbPDQ0/6Tz9+XSLcjm0GgM/eY3TLEcdm1PCCjxO5X5lujZ15Zqi1oNo5rKHiUSrwk1Er33s1Rp35pGOyPRI8tdABDVXysDIbx6mkY/uD9BcMf2FivM2aOsYc+qpWBuIp5riUW6OccSxK+i+0l/pbfAx9F5bjPK6iSIhrfpWXQqsluSoxPcX6VJwxZqI83fE6o5dRuY4G5GarcvHgUOmZpHvfZWHd/TiZ7aj055HQ2AEGZufrZYlcG+X5N/QDxF3wO/LFc2ongzaKkpKE2pKjr8ep1FBqM19U8ao2ml6Hn+jpy6U5PO2IKqOrhW08mQZFsDURh+5cNDTXOzf4CDy+vhWVzO8ZrmvZ2bnM3EVzjBWSWDkFduyt869TpGH1fYVjaaK5UR5fr5duV5waMoTX4kajI1OJYlZPnnG0f9SLB5HVeDfQ7Rlzu7Xb0NMue0uWbQJ4lRZRljNew9k47xf0WHXhrl7dHjrqMDIYFO7x0bLhK/YRWTbmaR5n3S51v+oi8lec01NZ6naMIa6i9lyKKlBtElCCL6Yo0zXpvZ7/APMtP0f7h14aj3vE8VdRBAZgHB+hFjGuzURje5E1t9N/zNFhXkdRrtazlnaOamzxS5I1BROLNBpFRfVliV06ONfiUj6d4R/+X6LXU8/bpHccGjATA599+j0kisq2LwNI8d7ij+41n/MjXJWPubYUa5HVlRV4GkOSomlKgo6dOz7p6FZWpNJxzKj3Xs3DQ11/TBy7dY9CuZ5mgA8wEsQFXiBDc/pWLFc+jkVldkA8gBAOeAUmEADAQBIDQCzAIjMAAYC6sAyAGASA5kAQAApAABgABIAAcAG+QCAGA55gLAAaAYBHEKQQACYBAAAMAAABgEgEgAA8QEAAPgAQAAAAAZgLMBpAIAkBgACAYBAAAIAYCTAHIAAQAANMAgBAPiAokAYBkAgE1AEtP6p5BV0GQcQBoAwAIAHkAgOTyP0J9SjH8hXu2muv5GaI+Y3lueZtaikESoonEsR0aD+Ro3Ero0MdJp5mmVtH8mARbp/QVKdcVgEMBxJR6L2c0tzZc9N/vOfTpHsawvU81bBA0AAAABk6y+ZpcwPC+8FG/vXmkb5Hnm2jqiLKjpbmik1GV95dFJUW1TjA0i+tHGI1k2igrKAk2TAgrV9uON/p+pnpuPfWUNnkrcGZFEAOAFABACaCghjP8+p2F3yaZYryfhGv7ytVk0z0fxivUP0OdQ0RVui0rJko7FisDCo6i7tO9f5WWK8h4d/nXX/TA7fwrYkwwlIHXsH8zJVjsZhpje5l/p6P+Y1yK9COxeiOlZTeBBLTzklGzXCqXRHOqo3qnb6n9LEajD22Okn8DtGavqRlOv1IitfSfyV9DFVR5CHoPo0ZjTKR1jNSSKjt8e33maNGZcLI5tMXdJfdsupvlKrWZtFuhjZGaNer7knzOdbjP8m/mq1ygsK4lj6nVh07V/OnyZmq1HyOTUZG9ca1uuJ05Sqas2y7/Hx3x0M0jtf0v0ObUYd383odYlFWWo19m/kUHOqo8im6qcMZJGmelidGXVtI716ko0tRtz6HNWHZHSFT03ii1lsKO1LkjnWmTuY+64NcqhprmaqNijfajmjK3ajWsjcVHSzSLUbFMaVfA5VYxtZfm29Tpyq7aP8AMr0YrNd+6+bTt6GFjIVpNwaWzc6bM0c+/wAxBVouGaqtbcqdJ/0nMYtDpCtTZudPniYqRwblRqNdTUadPj3F/gyVlHya+ZMcq5tJ49DVRo63zaTXCDmrL0lLxNjV03+WpyMDLShuebNjT0/m0eeBmkZ2n9XSTQ0r/Nt44wZI4drmn6QWldHlGoq+OZAeOfbaeEYlqOfcLt1nPFyI07c9s10Mo5Nooul1NVVnkMdVPoSJV+hjt7rlJEji2dvnXJM0Vb5BRresBYu3Ddtm44WgiobFpMCmjX336hFm/X5tXxawCp6/+1S4zIBtcdOy51yKmI+LtF56Mgjt127iP5gFf/cWXUCe8UbiXxSYWHvHOqrc0QG8UalfRAPdtLUT6IA3addes8kBK3y7xcm0UPQmu6ePEJXosWZDSTAaUEDjgAQFEYgSSAkAvQBqvMonBFN4YARkBMA4BDChASQDWGYDkgYAmFCeIRLLMgJAlmMBisgF6gCzAklOAFkYgSqmUdFKriVE+3gEPtAO0BQRR2riVE0uRGg7MgEwCSoTCpKs4EEuwmql24QQf//S9qkGSa5iircWjRvboZHg/Luv27YdDUR4vUtLaXA21FbT4kVGMQG/lzyASvHACXcsoAWZQJ4w8kUJ45AGIRHueCAkqtYgSV4wWYEqvHAsV3ePU6tP6lgeieGa+i1whZYI4diO4eCMRK47pG0cd1OrSvGSq1NqsbvhgYqui30syOC2OJtGR5pp0S4ydeGK4fCUd93WclienvwzHtuMnhro5dy+ZYlcV8E2WI8xvHN3+J6+Eeq9u6f29kurk5fSttRr5Z4nlVm62ePA1GazPLN/aTWTbOnKMLZUV9zTh8x7P4PoS4RyPF3f1Ve5lVxMKzrvHEqPPeZt+a2sz0/NHT7VpO4bfI12PXf+k8Vacu7eKQiOGzNMvJ+SvGpacm8D08RNa/tGjete/NF+jUeuUZ5Hjace8tLnIqVwt58JRZGXjt++/UfNPE9XCu325RvdUfBZm+r+Ee+eDPD00o3eSIM3UfI0lea83b8xqceJ6Pmyv9qUdt13LhB1+nhY9xbGTw1pz7v6IIM27xLEeX84/wA7ufxPXwy5fHVdtVdGjfSvpGio06roePtUngmzKMrUZVZfmdT7e3bXM1yjyNrQ3+49XI9t7Pr27e1uDeJy+jT0cQsDzDk3bnDkSDhu3GBYjxvmGnrPmkenm/iYo8evzknlJvR9O2yf26rojzdqnqVcOUYaZmonLwGmM7ymlqW0ME8TXNTHlL7LX1LNJJerSO3sY7vC6+hsNxXV3V0qVeKTnEzejHp7+9vFUWHfZrocauOLce/9rEaWja3Vk1cZWt74dsNPRqn1IYz9z7p3O4UXrpx6DTHIvLa6l0arPJI1phPyGtaXezcj2MQeq7KZZNUJ8WZEpaYVOrYDvC4gUWTzAFTFQBNafACrUpjKArdOLAXbGSAmmsoxAsVowAkrNOFxAIAEuADbcQENftAmnEBTxeICs5zAqu3yxCKmo4AReMN8AFayyAJ/ABPPABOAIpxiBGwCn8QFMAGIDUKWByt4sAgAa5ANZFg2vale7yWiup7OfDFfXbTJw6SAwri39phGozXDMWnqWpHh/NQ93qTGNm0dOVZqfE2jo0E20nk2jpyPqPiUq7HSS4qTh9FdeZxVDXlaViKy7Zs0jA9zvtpRerN8leadpWJ2cyWPSCje9rVne0cTH7zV8EfQLN9zPHXSEZHL5BwqliVnWzNo8n57u/urG+SspLHE6Mm2viUen9nV/wBSrLhUvXhce0fI8laBkcW+cNehqDiX7io8b5d9251H/MdYOLJ9MTYi1gVGl4BTu6FvhH0q+DPLW0epFV7j9NvgQZd+Rtlhe5GkqL1NcleaU4naMo3yAeh81kjUSvpHttRsl1OP0a5aqODRdSjP3z+eFyRYOOzwb6MqPDbmz77dWzrGVL6moK21ky4O7xK/OrJaPqFFGnSvKqPL03DzIobgDL1/qZYy4d9+hf0wLFeJuvxk7Rmq7NpGoyqmXBR3eNpOqo5i1H1HQw0aLlVHm68ukTw4GWhKIM/efUag49RwmEeI3Lf3LY8WdYjnfzZGkUWzNInTOOpYle/9nr8rUa5Iz2R6DI8zoAqGp9L9GZGRd4m4yxvcVo0apcZRYrzNjtGFOp8pqIpeOJRPScODUZr6R7USW1tHNHL6NctpnmdA0BVruaW9AMyxoYXuJ/l1EHm3ZtHaMubU48jcZVxg2aD0yxK9/wCzIa1H/KTvwsemk8bqJQB1IMvcfqWfUsRn+Rfbt9Rv+EDxDlYM7xiqL24I2ipvHEojxCO/x0PUXqajL6lsF/pdL+k4fTy68ug4NAghr/p2fGArJs4Now/crnS055skHldbl1O8jDntg2zciK3g8CodcwO3Yr50dYy+r7L/AGuh/wDjR5Pp5dYuk4NGUJuCKyL5s1EZPuD/AGeP8YV5DUtNWdow5b8DSKm+JpB1NItouJYz09h7I/3vpSzHfhrl7ap4q6hEABTu8NF+qIrLZpHlvdDnVccKl5LHntJvtxfE7Mo631XLEUZG0SqCuikQVivTezlPktN5wrfuL14a5e85s8fTpD4GVNAJ5NdAsY1mWJWL7lX5Ol/UyweRvjRzzO0c1GqpfwNRVM44lQ1+0qL9NdzSeBodej9HxKkfTfCVjx+j6OfU8/brHccFABjxA598/wAn4kGXb6jQ8Z7htO61l/Mv3GoMbctvtT5HWMqoNofQIkio69HG3wKi+mFWEe39mL8jVfocu668x6E87QkAQAAq8WBDc46Vo6Ac2hkbReiBwwAAAIAMgAAAADMAyAGAwIgOOIB6gADbAUAMA4AIAgASAGASASAMAAAAKAgAEwokIcgKQBgCAAEA5AUgADgBAADAIAFgANgCAAAAAAABRIDAQAAAMAAADHgAZgAAAZgDQCjkA0gAAQAmwF6AEADQDyATxAS5AD5gFH8wVeZAAQAAACgAyA5t+vy16iDG3y7ttrL+WTSR8w1PqcZG2kZgqJVzA6ND6WjcYro2zf22jbK3SXySEW0xqVDQRJBTawA3faD/ANbjl2MnTce0R5a3DMqfoAZgAAswMrcfW/UDw3vJf659aqTpyPONHVBGIF+HZJpir+6dJYJlRbo2wNRl0KSobAEwoTCAg0vBPt3ulace5ftM9Nx9Ct9TPLXSEZU1iAp4AAAiBMAyDTi82u7YanLB/gWDx/iHG8q+DTPR/Er1GRyZTCJab+YlV3PEypP6br+ViLHjvEuN1avGbf8AxHeFbKZhkyDr2Txw5ZGartZlWT7kqrbRf1J/ga5Vy7fHSo7ZwjpWKuMhrMDYo26pmKqOsvyrr+V/uEajz2yc6FTqzXVVmWTrnIVsaUqi6GKqnfKdCy+P4EjTI9TrGalVz8Ajs2L/ADDNGlxg5NMjdpfdt6nTkqk2ys08GZVr6b+VHOtOLyePa3gajNZ04ydEdG2f5ifAlGzEPE5VqMber81m+SqK4G0d2xcXTMUd7cdDIw9SsXa6m4U6lGps2ux8znVQ36nTnkxFZtW5OjLo2zauvUlGrfijmsYVli/U3CpaTNVGxpuK15wc6MzeV/MaNRpVp/K8czVRr6b/ACqs5UZm+T+9Z+h05FWlg/Q1UbOk/wAtPkcqsZW4/Ufriai1Lb5plrLS3P0M5rGNVRidIrR2P0t8zNRTv1DXPIRVGlmao17/ADaNUsoOaRi1wOkVp7K06cdDFRw7v9Zt8kaiujx7+ZDpB5NJdr54mYrj0c5N1Grb56w+RzVk06m0aejZvTgysZuV4fM1BpaMvSfIyM/6btLgzQ06Y7dx1MEZ+3+qOporr8mpSeRIqGwcXUlrNVb3DcMRXVo46D54mRxbV/Niao6PI50ZILtm/wAu6fII4drg0upSujyK/MRFizPa2/FkIq2Dm65FWq9TDcO2GLwAs8jM6b6QETup26fJsA2P02XRgV7BxqJdSKVXG4s+dgHuPl3LKJ73DWq1k64BBvE1anPtRFG8cLTt0gA3al1fNAPeWbvS3RAPcN13FX6MCafbu+mD/EFej01KgiJ9pFEAEAPAoRApAc4RxCmgJ1YE4IBqAItAKChxCAACAGASQMBphQENMBqsuAJVqA4Act4QA1XmA+wCSowiSTQElbGAL6viUTIDpwKhgIimUGRAcMQBYAJgOAYu06mbWot7UZUQFf/T946xgRC7EwOff0pXbWcwZHzz3BVLSdkyyo8drQrtrI6NI2tV5cAIwgE3GCATmzx4AGOQEe6FCAHJQ1kUNcmEJwwCZcgSTgKkoWJYNbwtO7dUywxPRPDFe+q5abOHQr3LWBmDk1HhBtlyrHWq+RVam0XyWa5nOqu1PpIM/U6GkrF864dUuB34YqPt2k7qs44M690j1qxw5Hjrbm3NpZYy5NR/Jd8UixqPJ69u5ueZ7OfDOPaeHp2bSk8TzfRp3W+lricFZmqzTFY/m7P7VUuZ34iazfE1nd6fqejrwr3mThHi6aV7t/KYGbfM2y855i35zryPT8xp+0qt3tqcuA+lV6hZSeOjk3UygOLVXyv0NRHjt7ZXu55nr4Zx6T2lR/NZZxiY+jpHpc4PKOLd2btiWJXDquKt8VkbjLx2+u1qOOJ6eYjX9qVX9z1zJ23HtllP4njrTn3bwQSs28PLA2y8v5vHcW+B6fmjT9o6bWvPCC/SrHr1LR460595lHQgzrQ3EliV5HzN51H6weriso+F+fWq+DtBvqtPpCUJRksDx9Ban0syMrVNDH8419lS8BKuPKqLPPCf2Hp5o977Sp3bZtPic+6N2/ZTG96pep51Z283e2q23rUUdSGMvX8xsaKXr0b6YlHlt9uNlralrPVc9KM6TrBTp77a7a9brvu18EX3Mar/AOYG8VFTT06VS4zj/wC6c7dWRy6vvjyjwrqJeiJq44tT3L5HVxtrWf7CaY4dXf7jWtNtW8/1Maqu9nbGZY0RTjMaJK3ImhO4QJ8UAPECVZnoBbx6ANsCcqEFTTeTAkr/ACgFnIEUpAm7QoQArt58gIqvcA/t8IkCq1WlCAj2xmBLJTzAJwkCUgOn7ggwcgSAnVZfuAaeHUKhfLEIjarXoBW1+0CEcwIvABKc0AnGTAiwIxwATf4gKZAUMBtgNfS2BysBSAwCCweh9mqfJaSfA9nPhzr6vfN+pw6Qn0Mji3/zWXRFHDm8MzSR4Ty9u7c6j/mZvla4YxNo6NKzbjmdIj6p49dm10v6UcPo1HRnkcBVuW1RyVpmso897pso01xxg3yzXm24Z3jBTLKPR+zl3b1LHBDpY9282eRsvUDk33CSo4GKPIedb/u7uf8AojrylZko6MmsfUD1fstL71o/6YDrwr2KeB5a0JIOLfY29EWFcTWJR4nydk9e8c2deUrkyxOjKNnK6FGx7bU7qr6oXwPo1s2eWtxEiqt0/wAvoBm2Kjz3uRwqc4ZvlK84m2dWSb4FE9D5dRFiV9I8Ao2VJ5nHtY0kcWxMBWdu1+YzUSuS7Xa+UMqPB67bvjnx9TrGVdmzYqs1MlGn4aXr1XWSVX05fLWq/lR5umgZCakqsvVXzv1Kjh8hD0bzyLB4m0p/E6xlXezax4GoypZpGh4q061eGKLR9R08NKnoeXp0iWZlo/Qgzt2/n+BqI4tZ/K+ODA8Pr46j5SzryyruoWJpNczeJtEtL60lzLB9D9oKNvf4HLsjeODqJxAr1nFWBkNcDTLF9xWX26fERXm7wzsw5tRTiagqbcQBboJO2JuM19L9rr/S2a/iRy+jUa55mwQVbjCjZRlWwxNIwfcuNdL4lhXnr2nE6o5tTPDKTcRXc0h6eeJUfQPZmGnqeiM9rHpcDyOoIEKMzXfz29SxGb5R/wCl1Xx7CQeKu+h6I51y2zk2IY5vMoUsqNDxuOokio+p7HDbaX9J5/o6crjg0AK9b6LTlAGRZG4jC90Xiuly+aSyFeX18jtGXO21Mm0RlMIFnJR27BTqI3GX1fZNf2mh/wDjR5fp5douRxU8iqSZEY1iwZPuFTtUv5xB4/UTxSO8Zqnil0KiicYNICou01gajNey9kL/AFcv+Bjvw1y9pPM8VdhEEBwAo3r/ACmuqIMyxpHlPdFe7cWjhRf+I1yV5/RySXM7MI6kLuZqCp2wxKhoqL6Swleq9mz/AMSoll22/cOvDXL3J5K6GZBmArOJnkFYzUZljLE9yY6Wl62/cWDyNo7Hyk7RlVr2Tso5GoKYRoSqofUIvpz5Gma6tC3y48ypH07wn/6do/E83btHbBxUAAHPvf0viiKy2jSPFe4sN1rRn3L9xvkY+4lus4YfvOsZVyaQk2EWJxmVHTpv5k+EGkdGmpq/UiPb+zG1oavrU49uvL0Syg4NCAGALkBGoEdx+jb4fvA5tFuI4moi7IokQLL0AIAJAIwAADIBgIAAMIAYCAADMAAFAAwAAAPQA4ACwAABoA4YAHUATAAAAAE4AAAAAABsBMAAOoBmAwEAwBMKAgQAAAJgCAcgCcYgEgAAAAEwAdQBIAgAAEAdQBAAB6gABmARIAsACADiAgAAgByASASAALIBNyAUzFVeZCQDAAABMBZgc++/TXKRBj7vHQ1f6GbHy+2DNKjxngESrE9Cjp2/02RuMVdtVNWbZX6S+RoIlTIqJ1yAfcoAkscOgG17T/36X8r/AGk68Nx7dZnlrcMyp4AABAAswMvcYXfqFeJ96UjdTzomdOSvMM6smpbAvyp8TUYXLHSSRWVm34GoldMlQSAswJJcGASkB3eHcbzSj+NHPpuPo2pPe/U81dCRlQwBRwAJIAAtlIVAK5vKw9lqroWK8V4u0bqkcz0fxmvWY9xyrKUASoscSDu9DChYz6MLHjPH/Lvbx/N+87QraqRlLADo2OF3zgzR3sw0y/cS/wBFP8y/A1yri22OlW3CDpWauIyckVsaf0L0MVRdxWz/AJWRXndimqOvJtHVK6VyIylWQrX0voTMVpDdpfZs+hIMVPBHWMpoo6tk/wAzqYo1Gc2mTv1GtZehvlHOsDaJ1eRFbFLfKvQ51XL5JfIuUiFZ3CDowt27iwqtiz/ccq2yt8vnnoWFc6OjLr2Ti69SUaObgwrF1MLvmmbhSqzTLS2T+TExVPfY6XozMVl1SOgv0H8yfJmaNbUyMLGJquLuOJ0jIoWjXo5onwOdGbvl+Y+BqNKqZmqmtXQc6aZypWfvcNSXxxNwVUcm6jX0YejV8YOPTUjM3q/MZuJRt5lQWo09dTRzk1JzVjLA6Qd+ycJpszRDfJOGxFc+jmaqa16fNorqjAxarg+ZuDS2L+VmaOPeqdQvJVmxfzr1gtRb5NPtRmK4aZwao01H21HI5rGWnFoOkStLbP5HyWBiqz7KLs1BobVzTHIlZcFk1qWnmVpp6GOi4MDN0Wu58v2mh3eQT+2ukGRRsbfOrG6heRw1nzhEiura/Np2JUcGjHc4Krs8koWmwJ7F/LZLipIjg0MLxwTLWnT5DC1WSC3R+bbalekhHN4/668shVG4SW4tXkEWb76KASp/t30IF49y2ujFVVtX+aucsB6i7dw/UCW7UaybzakCW9z03zqEG8+jSfQA3fzUpHAKe8c007PkAbtYabfIijd/qUb5FRPWcbqX0A9JpfSuZEWepFEAEcQHAUuAB2yEKAGk0wLKkVOq5k0PPIgRoJoKUFQgGRS4lQyKEETQA4QCTkCSYElNmESVW2FWLTYElpYBElpMKnp1xxAm6AJ0hyAJNASpZviESkoEuRBLgAQABQAMAQRKqlkquiqSRmqckaEkH//U9+8ciBw1mBxeZrVbV9WYZfOvcH6T5cCwePtg3P7Tq0hHdhwQAqzxAg8wB80gDvbWSkASwgBQk4ZROuKwAbYEWoUlCWLAlCzYDj5o58SxG17e0vubummuGJ6f4y94njz4Hm6FO4eMCI5LNmhzaTnWSfJhWrtFGl8Wc6qer9ISuK5qIwPNOdVLgken5xirvbCdtw2+GRrtY9TT6TyNuXc2x9RGa4dy39uyXI3B5bVsr2h8T2SfiPdbCvbt6LjCPH22vu2qtvM5jN1MzUYrG8x9MPgjvwjl8Cu/d0Szxk7deFj28zJ4a2p3TwSJErPtizTLzHlPn1XHHH8D0/MbftCk11LMfRXo6vDI8lace7cuBiODXfbSz6Golrx+5t8x7eGXqvaNHXS1L2zZz+jceiaPIM/dPF+pqM1w7hrss+hqI8ZucbuT1co3/aVP9Q3OKWBnutx7HLA8dVzb5ykuYgzbwa1l5by1kta3Vnp4qNv2evnd+DX7Sd1rHq1geUcm8s8ICs+1G8jSPK+U2m41dVtUcdDcuGJeK2z2uvXU3LWnROZbLelewv7n8TT6tfufJKTjquLX97eLrNaLUt6IGMnW95bVP5NK7X8zGmMve+56bpdn2atdZJrWM1eUsn8tdNelUanSYVvNbuHWupaq5VwRL0uKNTfa+q5epZ+rMqptqO2LIF918AFOJQSyBp4YgO1lwAMMwEgHiAlVcQDuayAMwh1YA28wJVcAWTLzAlEgSmMwJrMCzDPJhUHE5gCAlKUp5gNIIsriFSjHACqMfQCtuc8QFVSwBVhAGTCGliBJyAJuQJVslLeYD759QFZyBCQE1jP4AVNNfECLqkmAnggIWcgDAinwYCtgBFIAcrABZgT/AMrSQHI+gDSAMswBSWD1PsKvd5JTkqyeueGH07nyOFqDPIiOHfObGsHE3GPSQPn/AJG069+tmzpytcyg0y6dtWbr1UnWD6ttaxoUr/KoOH08qt4YnBVW5j7bkqs2wHm/dD+ai6NnTlmx51qWdmTSUSVHpvZyndJ9DXXhY9uzyNBmVcfkJUFhWe8WaZeN8xdX3N3/ADM3yVn5HRDnkWI9f7Jr893xgdeFj1yR5a0RFcW9b7o4wixHE8yjxXkmv7i7/mOvKVx26ZHRlC75lG97WXduK85QvgfQr4NnlrcRkyqrdONNgZbf4mked9zObafNVx+JqJWBMYHVlBxmUXaEXaXEsH0rwqjZaa6HLurHcji0OIgzN1jdxkaSuPX+i39LLCvC615s2uJ2jKuzZpFNniFa/hFOvX1QpH014R6Hm6bLiZCtk+gisrV+pmmWf5SVt74xh+wsV4y1scDtGVGq8O00itZlTGn4ivdqqea/eKPqKXy19DzdOkBlRwkgzt251LI1Eri1nFLPlVlR4jWal+puIoctYnSIpbUmkPTXzKOZYPovtFNbazfM59rG9J520WFVbj9NhGXd8TSPP+5X9C6NmoleethmdUc+qo/EsELLkUWaLmyRqI+me2f9o31X7jj9FjWPO2IAq3D+RgZVlwZpGB7kajTfqWK87e3E7MOfV5GoINwm+JRLT+o1Ga+hezK/l6nojPax6I8joApSQZe4+uy6liM3y7ddrqtZpCDxOpP4neMKbPE1EUttQaQlnJRo+Mcakmoy+p7RRt9Jfynm+jryug4tACvX/St6EVk2bNowPc2FNLliWM15bVtwOyKm3iaiK0pKgyKO/wAe/wAxLibjL6vtf9vo/wBFTzfTy6xacGwAn/gBj25liVj+40/7Vf1f4Fg8jqZfA7sOazh/A1Cq/Q0ycrIKt02WMV7P2Om94/8A8bY68NcvZo8VdRBA2Bz7xfkv1QGVc0jy3uhpa9lOPai8q89pfT8TszSusWaRS0VKkiou0vpz4lSvV+y5fkaJ/wAFv3E68NcvdHjroaIE+YCeTnkwMZssGJ7nx0dJL+K37iweQs5o+rO0ZQ1UpXoaiKH8rKJ0zKi/Swcmoy6dFfL8SkfTfCP/AMu0PRnm7dY7jioxAJA599+jD5kVl2NI8X7i/wB5rJfxL9xvlKxte09vRHWIrniaQmVFlWVHRRzZFiV00wTnmEe39l/7fV9Uce3Xl6KDztBAABkBGqhsojuf0rfAg5tHE1EdADkAAXUAAABgGAAAfuAEAAAAAAEgABEgPoAgAAhgAA8ADIAAAEAcAGASAMBIAAYCgBgACzwAaxAGAniA0gDoAuoDAWQDyQAAQAgBACAADiAQAwBgIByAAABIAASAgGgAAAAABKeADAAFADAOIAAZgKIAAABMBV+oC9SRRJAAOAEwEwGBRvcdKOogyNxjo6q50aNq+WX+pmhEqJ1Av2yTrY6Rir9rPa0aZXaMOrfUInXIqJoBpIB4so2fa2HkNPqmjPXhqPc85PLXU/TMyABgACYGdu/1LLqFeJ97r/UUfDsN8pXlo5nZCmAL19JWF1V+UaRbt1gaiV0IrJzwAeQBMgAHZ4xxuNN/zoz03y+lX+p8zydOqORkAAFBEBVJkCzCufyFZ2erVcax8RB4XYW7dxSM5PTGa9hxwOdZEwRUqT3CjuWRzqpUzh5BqPG7Rdu/v/1vwO8K2KZSZYPMDp2j+YzVd7RhWf5yvdsr8lBrlqMzYudGiWUHTWKv7SaylXHAK1tD6FBzqxKJTT5EV53aPB/1M6RK6EVEk2QjX0X+WjFaR3KnSsuhBipSjrGamngKOna2X3EZo1FgcmsZe/8A1PU3yWOdODoynXMlI1tJzRM51pz+QU6a9cRCsxY4HWMrdJutk+pKNeIy4HOtM3yS/MjoWDl9Doy6to4v0M1Wm1mjmsY+5w1bepuFVpm2WlsX8vIzVS3f6VlxMRWWnJ0Rdo5ko1W+5L0MKx9f62upuBUTTLWWro2nTRzquHyFUtT1Rrla56GqjV0P0znRw7/60+MFg59OZg6Ua2g29KDlVcG+UazXozXKVDS4eqNUjU1XNW+hzVj8YNwd2xzJUR36mqfUkVy6T+Y3Rr6Db0qnMY9nFn6s3BobJwn1Rijn3y+dNciwp7T6q+qLUX+R+lPhJlYz9K2Ms2NLTfdppIwsZtvrnqaiVobXGjXUzRx6+GozcK7NnDq+hmji1cNR9WWK0dp+k3ybIyzdP645NlaaG+x0e5dDJHLtIVq9GaqVZ5JfnSuRIq7ZOKtLiKjh0/lu1yYV2eSxpRkE/HOJT41aKjh0/lu54MhXVvlhV/iCJ7dzo39GGnJssLqeYqVZvMNw3zAnu8dKj5AS0f0L9CCPjcLJc8BVVaS7dVp/xMIs3bjcwwDfP8yjz7kFPe410n8AHuXOlp25MmIW4x0KW/mKqWvjpab6ALctvR07PMCW5aT0m8moAW5calPRAem0JaS4wiIuRGh2gOIAI5APskgl2gRdColWsBUkmsDIccAYABgwmVQwEwEEABADyKhpcSGpOvEKOzkETppPMC6mlzAnWiXoBfTR7seBFWfYj0Grg+yNTCdIeA0ERmUDXMIi6gPtgBgEASaAUcACIAGFOADIB1zIL1kYrUMimB//1ffP9pkS7pxAzfPX7dsqmWXzr3FqdmlHHAsg8rKvido0hggBwyCDqAd0ZgJqWAZ5AR+pzZgSyiAJZ4soXdErgwFkES7oKqdH/EaiPQe16K29VuFane+GXtKftPNVUa/1MsZct1ORoc+3h61m+CCtXbJrSrPqYolrvD1A4rZlR5zzDnW+B6vmw0Paabdm8XVD6NR6StsDx1pxbhts1EcW5fbp2ZvlmvL1rOol1/xPZPCR7/bYaNF0PH35dD1nFTnEZ2p8zNssPzWDS6HbhB7YpO7lcjfax7BYYnjrbn3jmEIlcWco0y8lv/1X6nr+aY9L7Tr27a1ubM/RqN1KcDyNOHc2m7RYlcO8aWlZcINcsvH7hpX7eR7ePDL2HtakbZ2XE4/Stxup4HlaZ+5fzNmozWfu7L7Vk+RqI8brtu3pkejlHpvZ1I1bWb/6Mz3Wo9etK2eH4nlqs3f73QUJ6lE1wdkQxka/mfHaX1bis8liy6Y81vt3sdXU7vu3anJU/wDjOk7wx0+M9y6Xik/sUd/63/3SXrVx03/5ib6z/K09OqOdpjP3HvHyms5d1T+mqJq44tfzW+1pWprWafLAumOR7nVaxvZ/Fi0xX3JueLIoV+JFLufACOKAUgDa45gRAEgByA+gCXIByASAMBwALOOIBZALoAZBDAFADkBpgTrzYFicrgA55gWUr3LACacKHmgqNnOeKAG5AEpYRYkpwyAkn2hTTfACNoSniBWlICthhzAGsJAMAgTh+gDmXiA3bEATgB14hQvm6BEWowCo+gEbYhEM0BDUhPACL6AJsBZ5gL1AQCgBICVpVWBzegBIB1KGWD1n/L5T5FXXCrPZPDFfSTz1NHoQZ+9fz8sCxK5XjL4wwR893zf3rJ8GzpFrn4xxNMuzYqdSq4yjryPq2io0qRl2o8/apnJVG6+gis6zNMvN+57TavODfJXnHZtnVlLFSij1XslTuX/SzXXhY9meWqSJVce/zU8hCuOyxKy8R5R/6i3qdeUcbNoSLFe09kfTqTxJ0R6pYnlaJso4d4/m+Ag47f8ApKPCbyzeraebO8ZqmcDSIPMo9F7TXduqz6DrwPet4nlrcIiqN3+nHMsRmtlR5v3Jb8ytTfKVgvDI6Yit25gXbb9RfsNI+neJw2el6HD6eWo6zk0a6gZe5/Ut8DcRx7v9K75VYg8JrfLZydoxUG8JNCt9SDZ8Cl/cVXVfvNUfSrZ9Ty10hGQr/SyqydXNs0zWf5THbtc4QivEtts7Rmq7NmkQnEDV8Lhr0jHFFrOvqEYL0R5enWEyAJVZ27b+6zRXFrx9u6eXawjwt7YuyybZ0iVVaUbZUd2JsT0Um0upYlfSfayjaWXI5drGyed0ELMCrc/pv0Ay7LE0zjz3uN/Tzg3ymPO2zOiKNR1jPialRV3IqLtsvnU8zUSvp3txRs8OLRx+jfLURwdCAq3OGlaCDKtgaZef9zueyvSS8q87ZzhxOzDnt/iaEXbCColotO0cSxK+jezklo6kcUkjH0Xlvo8zqADFEGTr/W4LErN8s3/a6nGVAHib3k7xiud54G8RCOBURwmCjS8XWdRSaR9V20/Y0/6UeX6OkTObZ5mUVbhxp29ArKusDaV573RDrpL1ESvM6kLE7xzc9rZmo0jMFZNNWZR3+NSWrX1Nysvq+2/Q0l/IjyfR15WnJomoKqLynlJEZFsVKLBje5GltazxuWDyOq00zvGFVsXHQ1EUOsGkKrxCrqIrFe09kf7u3JabHXheXsl0PFXZLIgUwBRvMdJ+qAyrviaR5T3Sk91dv+Gv7hyrA0cEnwk7slqNTYsRSlwNInTFxxKi3Tyh8ysvWey3/wCY16Ut+4z34b5e44nkroaRAAJ5NxwYWMZliMT3K+3T0Zzmz/cWDx9lGm3yZ2jKGsuy0cYKik0iSKL6Wg1Ga6tF4fEqR9O8N/8Ap+h/Sebt2jtk5KJIBgc2+f5UdUFZn+YqPE+4P93rf1f4G+Rj6vA6xlBZGkJYlSrKKSo6NNfMp5FF+m4q59Ay9z7Mf+n1Z4upy7dI9DJ5mzkA9QEmERqUR3OOlf0RFUaGRtFwDQDZAgCACQAAyAMwDMAAJCn0YC6AAQdQAAAAAA9QAAgAAAHiASAgAAAAABgR9AAByANgDAXqAwABMAQDAFiAkpAYAAQAfEAyAGgAAkBAAApAG5AYBIB0AMwDIBcQHkALAAAAAAxAGAgBgEgGQDAOgB0ATAYAARIEYAS+pAXxGZFIgkAAJ4AIAAo3qnSnqIMvUXdS9Vj8rNj5ZuF87jKWaioJFQ6YMqOjaqe43Gav2rwtORplbo4JhlKhRZGADUxIDnAo1/bDjyOl8TPTUe9jHA8tdIMzKnkAkA+gAFZu+UarIrxvvb69N/yZm+UrySnI7MhqSi6sdhqMOimOjKNInoYKWWJXQmVk5AJAE5AeLA6dk419N8rJ/tM1qPplszy9OxGAAHUKTkIYCtigpYEVVusdtq/0NiK8Bs7RrUf8yPRGa9i+ZisDEipVwaIO9Y5GKsPTfzIK8dpPs8g0+N2dota6wUEYSkDo2r+dYGKrQeZlXF5lTstRdC8qx/HudCvI61mupOCIlVYyBqbb9JM51VtcH8CK83ta/Wv4bv8AadIVenJWU6vEhGrtmvtoxVS1VKa5oisOuSOkSppFR0bZxqKCUamXwOVajN8go1V6SahXKsMzoymlD9SUa2jjRSc60o36/L6yWIzZjFGxZp/M1IqNauSn1OdWODyS+dTmxGq41zOjLq2sdyJVaLk5kZW6X5tnwN8lVVZtlo7HJoxVW7qv5bh+plWOdIi7R+qeAo1k8mc6rJ3DjVsuEmoI1ZpGpoR9sxRxb/C69Byrnq4Zuo1Nrjp/E51Y5N8sZLErlpmdEau0fyHOq498/wAyfQcinTeJqjV1FNfgYVkN/M/VnSDr2f1GaiW9xp8TMVx6eDOlGvt8NJPqc6MjVXztcmag7dli+kEop3y+ZMkUts4uvU1WXV5DHTnqZVm0eLOiNLb/AER0OVVn6qSuzpEd20crAzSOTc/quMixp17NxVrmZqa5dfC7XI1Fd+x+iy5mbEZ1PqfqaV37j/bJcTKRybf6qvjJaL/KfWn0JFS2LLUcl187SzbCuzf/ADaKuQGwcW6wSjl1F+dZdTUF+9U6Sa+JEie0Senav8pVcmg+27fXiCrvI4a6b4pEEtwp0J5MCW0fdp2XCAK9g/zEubAjb5dZr+YCe8X589ADe/8Ay30CnuMdGj4JkD1v9vWODCFq47VPlYKer+hVrgEGs+/Qr/Kwo13Olp24psCW6h/atm2sfxA9TsdN6mkrVzhGaOj7FlizOqa03kNXA9OENMNab5ATWnLIYX23kUN6YMLt5EMHaimFAQmnwAEmAOIECgqh1x6BBBQds4EDWm/iBYtCAD7QRNaX4hVi0VxAkqQTUW10+7Iaq5aEPEmquyIIWYVF2NISYQdvEAdRoTRQoAYQAIBxzAYUPIBBDgip0qQWGWokiKJA/9b2S8ltoxvj/SyIX/EdB/Tf8UwjN855Cl9KtVdNmVfP/O3d8E0aiPON9q7YwR0aRepJAm2//QBCcYiADu5gTlLJ5gRxeADSAc4gLJzwAE+DKE3LkAThFFta4cjUR6b2nV/fvZZdqO18MvX0iMDz0c2tMlHNdQpNRHNtsLalp4CjY0VFK4cDFUa+FVIg4r4vE0zXm/LW79Z25YQer5o1faSXZqXniZ+ix6GiwSPI24dXFtGkrP3zf2rVWBvlivPaD7tWiWTZ6v4j32nVKleiR5O20Nw/lMxKz9RvgVGD5myV2uiO/ERf7Tp/qLfidO/DUesq+eMHhrbl3cO8IsZrg1G+1+huMvKbu06jngz18zEes9s07Nq4xTZy+jUbMM8rTP3UqzcQajLg32Gg3zRuI8da/wBy57eWXuvbVe3ZpHm+rcazhJnnVm67abLErN30PSs3hCNay8br61tteaZp4SbvSyK7ea3rXy6jr6YHK9a3I59Tf7jWnv1Lv/rMw1jneOLIDgFCcgDwyAmoqA5kAeIBbACD5gGeIDQCkAATriAngA55AKAEBJSA8wDIAbgBpYYgRkAaxAEABA2A1iFNuGALFhE6uVEAWVwAc8Aq2r7QJNgRafEB1fP8Qh4JygLK80FOYeOIDeLlAR6sCDXICOKfUB98YNSAnE4gRqwiWbxCpJL4gDWACawAHacgE7cwIt8sgI2fFAQbAja04ICM4zkwgblSBFAReACmQAAmGUF38sEVzBBIDAZqD2X/AC50/wDXOz4VZ6/4519DbxPOgQHBvf1GFceo4pb0Ir53ur9924xx/edoyqq3x4mkd3j0/u1S4tHXnwPq1EuyqX8KPN9Fho5rijeP5ArNsisvL+6LzuFVcjpwlYLbWB2xk5YxXrvZFW9S75IdD2Dk8rQWOHAK4d+5uvQsSuJviwkeI8l+q3zbZ05LHI3LOiEnjH7SyD2/sqv5eo1/0xJ0R6eJzPK2HiBn7z6zURyXU1a4pFHhd2++zjm/3nXlmqEjSFbAsV6X2hT/AFK+Ber+I9w5lnlrcEkVRvPoxJBnWRpl5f3G41l6HXkrCb4HRhG+AVdtJ76+pUr6h4zDaaS/lOHbXLpOTQIrN3Dm7NxK4d9ZfZuuDqyweF3Dbs1nidYxVXCTSINyFbftxN7msfxItR9Js4Z5unQpMiN8m2WDKviyozPNW7dtZmpFrxrzOsjCu+BoUrMDZ8FP9xVdUW+GX063D0R5enSERoAZm6fzssSuLdtLRu1/CwPC2eEcIzOiI3l+htlzNw4NCei33LqaiV9L9sYbSz5tHLtY2Mzg6FJBVuf02gMyxpHnPczi1fQ1yleeu0sEdYy5tRp+ptEIgI6NnDup5moPp/t/DZR/M/3HD6N8tGTi2CCndY6bQgzLGqy857nsvy36/sLyteftDw4nVhRc1BXY0iekseprlmvovs3/AG936L9pj6NcvQM8rqERAo4kVkaz+Z+rNRKzPMvt2eo+ahfiUeKssDtGaotU3GUapZGkR7cSDS8TjqG0fVdLDS00v4UeXt1iZzaHAiKtf9O0kGU3xNDz3ufFaa6ShFeZ1FCXqdo5qLrBs2IGmTSllGh49fmI3GX1fQ/R0v6EeX6O0TOKjMCNvpfoBj2UYFiMj3J/tq4f5n+4sV47VTeSPRHNVezbKKnjmaAsALtLH1KxXtPZC/1N5/gbHXhqPZJnirqJIADn3n6U9URWW+htl5P3PP8Ac3/pQ5GDpfT8TuzUL1z5moK4Kyksyjophg+IR6v2WkvI1/otP4Drw3y9ujx1syAAX+W3JphWM2WJWJ7m/S0vWxYPIOyem54M7RlVq4v4FRWkyofoaF9FLSZpmurTjtjqCPp3iP8AYaPo/wB55+3WOyDipwAAc++/SXqRWXbmaR4f3G1/d68cbI3yjL1eHodUVYuUaQR2lSrKMqOjTcW+BUq2idkyo917Lf5GpH8px7bj0SPPXQiBrAAkCNcG8syiG5w0ben+IiOfSwRoXICSQDIFkASFAQ2AgAKAgAACYAAH1CiQEEIBgAAAAEgABAAAQA3ACAQDATxAYCzAcgEACAEAMBMBgLqAMBgIBoBZAOJAIAAFOIAAwAASAIAQDAQBAAgHmgCIAIATAAAAAJAAHIAgABTGAAAIAnEAYUMIAAAAUgKuaCuhsyIpSAwBAPIBMBcAKd5jpfEQZjwVv6X+40PlWunW9lys/wB5uCsolTAsSujbYNm4zV23yZphZpLBmhbSMQiyrQE01BBFIDU9uP8A1+iudoJ03H0DmeXp0EmQ5AEAgBQQZ+8UarRWnj/e3/yW8+1muR4+z4HVgFF1V8rRqM10UUaUribZS0HwLEroTKynCbxAHXkAksQHIF+0calXysn+0laj6Zy9EeTp2hmAsQGkAAEgJsKjmRUdZTo6i/kYivn2jZLcU5Smd4xXsn1M1kSRUq54AdtXhic1h1zQaeQ1l2eVs3/EdeSthBgAXbb64M0aRzrUcnla9201Vzrgb5Vh+Lc7dLk2dGK7McyJoU5gau1f5U8ZOdbXUmcQR5zRXbq6teVjcKuSNMpog1Nq/wAuepzqrLy6v0IrCWCOsSp1j4lxF2h9a9TNGs+pzrTP8gsU/gXkrkk6MpAamh9COVVHdqdOArKSOiVOuDw4BGvWWl6HO1XD5FY1ZY041JtF23fzKCVGo8GYWMreKLtGoaqrkbRobF4t9DFF2sppb0MRWRwOsRZpPFIUay+lTmcqMzd4aj+BvkU0NajV2zikHOtRy7+vzLkWK5EsTow0to5q44HOxpR5B5PiJCuSjUnRGpsvm02c6OTf43q/URcU6TRuo1aqaVfM51WRqYO3DE3B07K3zInSLd59LMwcNMHJutNfbOdNV6nOjL1189k+ZuDp2Lxa6EqFvl9L9SRVWhCc8DVR2b5flP4GBl0eJ1Rpbd/lvnwMVXFrKLtCFdWyysKijcytRr0EVfs+vFCoo3D+dzxEV17FSrJdCUcephqP1NRXbfHb/D9plI4dtbtePNFquvyf+XqyQLYtuUuQRzX/AFHHoVXbusdurclBkVePcXq84LUU7hRuL+pYq/dKdFOIyIJePx7lwgI5tN/msNLd+5vVvlARK77tvIBsvptVcVgBXs3+ao4MKWr8uu4fGXIFm+/UrbhABusa6cgqWr/tq/1BCtjto5Mii0vaPowBpvbOc5Abc7f4oA1V3bekcGwHum7aelZciK9p4SLbeekmOiO96abkw0Pt1TkuohaqXDMCL9AIxOBQQwDsATQCdcAINFRKum3gBJaQEvsNgP8AtmNEq6MPLEaH/bDQf240SWiNElpjQPTAa0wG6AC0bMiunSoq55kom2RVdrSWCBULIqEnADd2A+6cwGgpxIRGABICXZzIuDsLphOjGoUMaACSqQTqoJqpLDMimmFOSD//1/fO/p+BES7qpYx+CIMX3DaidPlU48CalrwXlNHT1rN8jUTXnN3oqrUYm2nHakdCqiArLuII5egClcAH3Y4ASXUodbTiA+5EBZrBoBJzhwNB4WhATS7sDfKPWezqQ7vOFB16Zr1VOCPOOTUzaKObUS/AsRz7fKz54FqtujwXKDAr3EvAJXHc0y8v5G7tq2wwPV80b3tfSdNvb+Zmfo1G5HLNHkbcGrbGUaZZ3lNSNJt8zpxGaw9lpd+4065J2PTfCPdrGOiPH02huFhDMjgeZtHm/K2/OafRHo+cZaHtCvdqaluSzNfRqPUVxPHVcm6fzNgcGu2tOzWEI1yy8juX3Xc5PE9nLL2vt6nZsqdWzj9HSNR4ZnlVna2LbNRmszymp2bd+sHXmJryllXvfHE9cZe+8FTt2dWuJ5Po6NGMDiMnWvLfqWDO8leNC37DUY14ndPF2s8RVlcfVnJ1R6kUAEgDYBXEByBJYAOQBttAIBADAAAAfUBNAABEgPABIAeWADyWGYBPzSA4kBdqzAi85QA2wBPmEN9ABOPUASbAknAVJBFlQJpzmFTS5gSiH0QDSkBR+AFlcMAJKFgAWaQAm4Ah3cHgATh1AjYBWAi1+wBY5gOcPUBtxjyAG5UAJWAVrKOoByYCVuf7AINv4AFnKAqbWQCkIUgCzAXEBZMAbAWYBdrtA5wGoAUlEkuBrke4/wCXS/Pvboer+Ode9yZ56gbCs7dY3bCOTXslpXb/AIWRXzrXbVrOMG2doiqslGn4pTuNNfxWSR3k/EfVVgkuiPL2sEnJpy7/AOivqWIz7PgaR5T3Lbu3CSzSxOnCVhvPmdWcSTnIsMez9jqHqN5KpOqr1eR5Wgwrg3r+f4FiVxtz6lZjwu9ffqWnmzpytczZtkVtDUYlg957Kr+RqWJ9CPRnlbAVm7pzZx0NRHJqOK2f8rA8HrOHKyeJ15SoJKxpFblZgeq9mpvc+iN9eGXtXE4HkrpAFc+8+hcpIM+7NI8p7it+fCzVUdeUrFSngbZJrCGBdsl+YsORuJX1LYytvp/0nm7b5XHNodCDL1nNmzcRw79r7F55QUeFusceZ1jNQag0yg3DlBW/7Y/3NYxlotSPotvqZ5a6CSCGp9L6IsVlXZUZPnnG1suZqI8c2doyheJk0iFVxA2vAV/1FG+eIvhH0u2fwR5enSAyqNijN3D+e3qaRwb59uhd8O1hXhrPnidMRC+K5GozXPxgou28Ky5m4j6Z7b/2bXGTl9Go1JPO2GUU7rDTaIMy/Q0jzXudw6Qa5SvPtSzoypvCcQagqcmkrp2qi6fCTUR9R8Eo2VXzOH0bjvOLYYFG7f5b9UQZtsWaZeb9z/VXDhgIrzzSO0YUNwzUEG4TNJVmi03yNRmvpHtKsba/wMfRrluHldRBARwIMnUU2fqaiMnzzjZ6i44fvKrxtm1kdoxXPdy4NxlBMqBOWUaXip+4owbg0y+rVwpRfyo8vfl2iRyUSBTuf0rEGVdm4jzvuh46f9L/AHiLXm78JyOsZUXczOBuIriDSHV8wjS8cpudEfV9P9LTj+BfuPL9PLrEkzipgQvk/RgY9nkWIxvczS21I43/AMCxp5DW4neOdVO3PM2itOQgSWLKLdFmole29kQ9fUfHsbM9+GuXsEeOugICAOfeP8r4gZlkW1HkfdLjc3Xp+41ytYNG6qEdmEbWmS4ISaQVZUX6cYBK9b7LX+vxz7LQOvDUe3WJ5K6GZAgFb6bL+VkVjN4G4lYfud/l6U8ZEHjnHZZdUdowVljhyNCru4FDWDLEXUzNMuvSUx6kSPp/h6x4/QXKrX7Tz9u0dhyUdAFkBz7/APSXqRWY5bU9Co8P7hU7vW/rOnKMnV4LodWark0GBOqwksR06WNsTSLqtqrKj3PszHb6r61/A49tx6HPE8zZxGIAAARgqIblTpWYVz6ORResCoZA54AIAWOQDASAcQAoAABgEgEAMBQAZgAAAIAmGAJ4ACAABgPoAAAAAugAgDIAAPUBQAwBAEAKQHHMBAADyAEwF1AAGAAAAAQAoAcAEAEAAAAMBANADAWYBPABgAAwCcAEAAEIAbkAAAAAAbAQDiEFKAgWYDAQAAgoWYF3QyAB5AKQAAIEUVbtJ6LEGZV58oZofLN3Xt1bJ8LNftNRXOaROgSr9By3B0lZro22b6GtZW6amTSLNNpgSSlNMAWYEmwNDwMLfaP9aM9NR9E4s8vTcODKgAASAIIRwb5fmN8ytPI+9q/Lo26M1EeNbg7RkonIqLtP6G+TNSMrtJ/ltGkWbd8gi+pplJOcwJVaAcyAnAVbouL1fVGasfTU5rV/yr9x5e3WJGFEgMBSALEaE8gIkUWU0vXi6tBXzmtnXWrC/wAyPRzEr2dcUjNYSMqksWB21eBzaNLH4hXkfIfJ5WyXFnXlK1k4eIrByQW6GN0Sq03jhxMNOffY7fUX8rLFee8U/wAlz/EdWK74lEQIVWntXNDnVi6rjH8TLTzyUbjWr/MoOsSrnkGDqVWptI+3COdaW2cqCDDSxZ05SpJwaZWaD+dN8yVY10zk24fKYNPmWJXHJ0ZNOXiSjU2rmknOtFulOmyQZfHA6xlLSzFVq0+k50cfkce3oWK4pOjK7btO6XMzVajzkwM3fL8zHkWDnWOB0Hf4/OOmBikdOr9D6ow0xlhg0dYytpi0yUamn9K5nOrjO3n6n4GoYrrwk0jR2tlahmijf4dr54CK4v8ANJ0RpbS2DT6Qc6K98vlr6kiuKuZ0SRpbP6WuGaOdVR5BYoQc9cDdRp0f5ankYqxmbj62upqKu2r+ZIlRfulNGiQZ9HjDOg1tm/y2uRzozt0ouyxV2z+uOjLWT3vCCRpz6S4mqzWju8dNrocyMquZ0VoaHzVwwaMGOPcuNV4GoV07JzJKKd5H3MORYq7a9DNZU7r656FiurYOG+qJUcuuo1W+eJYrsXzaBCODShvE1Vrs37nTqzKRDY4XLRTrYazeckadesk9t+8Ip2TX3KyKIbxf6mwV0a3zbaQiGwc2+AqOeO3Ut/UxGnT5BS6sgFjo2fQrKPj3E+gVXofLqtrmBLfKNf8AAKs8h9VH0Aju8dGr4pgO/wA22+JAVx21ukFDpjtrLkkwHpudvbopIFTHbtcnP4AOz/0yt1wANVToVfJ4kV7b2z8+2x5GOka3ajDaNqpgV2quRRHsCEtN8AJLSYD+1zAj9pgL7L5FAtrZsC+u27c/iQWLRqgHEAMAdUwBUQDdUxqo/bSKg7EAOiAO3kAKnMWi2MDKiAItFEexlRGyhZgqtmkIBgSVXyIJLqFMCPcESTIoxkAyAaxAFWSBwFNciaBAOQqSACD/0PeozUWKinFGUYHuSyeslwSwEqV8+8tqNXhP5WzpIcsPX1VMFbxzalm8GUQdeeBRGydXCJoGihdgD7OIEZazAbAE4ZANp5AFWviUNLHCQLdOzqdeEr2PtGj7L29Dp3WXpeErgeccd5eWZqI5tWarEop2+NI/mLVbbWGBzFO6zSCVyW65Gma8nurTq2jmz18MvU+3K9uyT65nL6V0jVbirazPM0z9V4mmayvMt/aVebk68MVn+JatuqVa6no6I9qkeLp0irdvIkSs/UeJph5vyrnWtjxPVwNr2rSqpayM/SrHoF0PLWnFufqgqVn7u3bpWfQ3yxa8nr/Ue3nwke88NR6ezom8+B5frXV3WWfI86s3VxxWRuM1keZtG3jmzpzWXmXSLdzPVFfQ/E17dpp9VP4nl+jTrbhM4jJ17TZ8ioyPNPt0HzLGXjNxjM58R01HMzk6IroFN2nMBRLAbAKgAE1iApAG5AIAIAIbAaQCgAS5gIAQBnkAANwA1iAPHABJcgJJtADAi0BCAGlIA01gAwF1AkgJJwETTAmsGFWVamWBL04gNJgPDiBJ/LgwJegA3kAu7ACLtwAHEAV3fMBqGswIxgBJKMGBHEAtngAAEgGeDQEXCcADskpAg7f+sBNtgQbmQIPoApxAcsIK2gBYPEBfuAbwAWq/lgDnAAGUM1yPff8ALekPUfCEeq+GHuc8zzULoEZm6fzMqOLfWVdDUaxijwJFj51qLFps7xCrjmaGr4Wndu9Jcro7b+I+pOJlZHj78tQdTmrl32SRYjPsaR5D3G/9XaOSOnKMiZzOiGnj6m4j2/smOzUa5GO1j055my9CI4N5b8z8DUHHdwm1yKkeE3MV1LLjL/adIVQniaZFM8DfJX0D2dR12bfWP2mfoRvHmdBxIM3cubvoaiOPXt+Xf+lhHg9VvvsdYIzyNog3OAHrvZKf3bejL14R7GDythhXNvH8qXCZAz7MrLynuK3+pcnXkrFk2yVspA6fHqdSsZmh9S0F26VF/KjzdNxaYCAytVfM55mpRneTs67a7WcFR4m7btB1jKtzJRGyx6lg9H7VU7mvqjV8D6Db6nJ5a2SMiGpk/QsVlWKjI9wN/wBs31NRK8hfF4ZHaMqr44ciiKZRue3cdxRdcS3wy+lXzPJ06QjKjiijK1572WFcHknG3v6FiPD3wWHM6xKqs5TKim0mhdt18ybLEr6d7dX+iqzl9F5aZxdA8QKN0/kjmBmvIqPL+53+ZRLLtNQrAtaWzqzVV4LEV9WUdWzU3RqMvqXhKtbKknH6X9bjtODYKKN3+m2RGbdstSPM+53N6+iLytYFok7sKLmpEQwakos0K4wzUZr6V7Uw2lurS/A5/RrltHmdQgBwQZGpg36liMn3A2tpZrmv2Fha8bdwoO0Zql2lsqK5NoE4cganiG1qJ8TbL6ql8tf6V+48vbrBJzaDIKt1+lYgyrtNG2Xm/dP16X9IivOayk7Rmue2Em4ySeMoqEnjBRqeNT+5VcTSR9Xr9FF/Kjy/Ty6yHkuZyUAK2T9AMZliMX3Oo21Obu3+wNPI3WDbO8YVXSnHKDWopZUSqaRdXM1Ga9r7GSWvqv8AkM9+G+XsM0eOugIADn3j/L+IGZbmy0eQ90Y7rU6JP9hrkYVHgp5nZhFqJniWCvNmmUqtFKu04NMPXeycd/j/APTsZ68OnL2ynI8ddDZAARsvlfowrHtkaiMH3O/y9L1sJ5Hj3Vqs9TtGS1MbfAqKu3E0h1KjoqajLq0JwkUj6h4p/wCg0Otf8Ty9u0deRzUAJsDn336S9SKzXi4yNI8N7hX+r1rfzmoMrWcdvojtGVcYSVAnOBROmBYldWk13/A0i6mCaWQTHuPZmGhqv+k49ukehR52j4gDAJASefqEV7hN6TXDAqufReBReEMB5gKAACQCAAAAgAAUAAAAAEAEoByAswDAAAcgJNAHqAwAAkAQA2AmgAAAEAQwFmA8cgAA6gEAHAAAXEBgABAAAJgHAAAM2APIAAACQBAEgLABxxAWKAMgCAAAAYAwAAAPUBAAAgDAAAMwAAAMgHAAAgAAATClxQF+RlAFDU55gGYBMAEMAxAq3T/KtPQDLri/xND5fv4Wvf8AqZqK5Jk0iVFjgEdG3+pp8jUZq/br5nB0ZXaNlWVwKJ6bzgMpIoawIJIDu8Nbt3ui+V1+BnpqPo1sGebp1EGQNtgAAA0Bwb5TqQsMAryfvNJ6Oi7ZSzUHicjtGQlyKLtL6WajC7b/AEsqJ7dz8CpXTVx6mmTzAFUBzABngFT08H6BqPp2i50tOf4UeXtuLDk0ADj0AGAEA1hIVAKFlb0YHzvUw188FY9HKdPY1tKT5pGemEjAlkwrspkjNVOuaXGSNPI+Xfb5NvjMnblK1EuJKykQWaCiyglGnH7DDSvcfNo3r/KwrzPiHOnb+o7RitBgOvUzUaOzfyPoZqulKTDUeevhu9VdUzrCrmGBXmiq0tpjVoxWl+RlWJf6rRzZuM01zZtFulhZPqZqtWrwRzsVyeTUqj6ssK4TbJrHAUaW1adDnWolucdK3oIMlM6RE64II09H6FPE51XN5FqKpcRFcB1iLtvKsiWjUWSOas/fqNTDkjURzJtuDaO3YqLzkYtV13cpoxFY9vqa4nWInpsUami501b1OVHBvVN/3moqmueJtGjtH8lupiinyDbrXoxFcazNo79nk0YoW+ntU8WJFcORtGjsbOLTyMdKq36iGSDkpmdEauk/yzlVZu5/UZuCza4WxFHTr1mjMjOrnidBqbK3yWOdHBvI+44yNQWbR/N1FRZvsmzLTl0sXJtlo6/0fA5qy1mdFd21tgzFRz7r6jUVbs3jBKiG7waEVLa2xazkVC3ai0fAQXbF4x0JRRuf1XBYrq0sdFyZo4KZwaHbvn+TV8SCnY43RaYjuV+bgB1JToPmRHPsXGol1Kp76PvTxZBbZzoNICGwfbaeDQoq1MNay6iC3eY0o+QVLSaeldcYCK/H2+aHxQEEmtSeoFm/S++uqTCpb35q6duWABq46FbPmAUx0GuQD0cdC64wiA2rnRv3ZpAG3f5dl0AW3bto3lZIinT/AG8cnIDv/tfSwHsfaV50WuhnpG4zk1ESqi1IFldOcQLFp8ygdFwJoToxoFptjRNVSAMgEURaAIbCH2gOEgG2BGQFJQpYD7gHJBJMUSkik2FRdlkVC7giuz4lEUk2VEmlEAFaqSCxkVXJQmyghgSrRsgs7SapRAAA5ATYCkCVWTABTkB9wH//0fepSiCdGzFR5r3Fqfnt8hjNfOPMXtbV7Z6nSLGQ6Ws+pdaVzHDIqF3PMqk7ZsArdcgJIgha0PABKcyhsBLAgGlwKJJdpQJATXdaJOvCV7z2vXt2trTi3BrtluPCpwRx3g0jl1nFXJqKjtUu2nN2kVWzk+hzNc24xciDj1prVvp/gajNeU3GF3GTZ6+fDL2Phqdmy016nD6Nx33wr0ODTP1GjTNZHmZ7ElmdfmxXF4Fd29o5zwPR14SPaqJcZHh6dYo3fLgIlcFn82ZqMPK+QberZzi2eviJr0nten+ls+MmPo3G7VHlqs/cYtssZrg3zjStBvnyljyd5s4WLk9k8I+h+PUbanoePt0i+7+Vo5qzdQ0yx/NtLS6m+UebTxPXPCvpOzr26GnP8CPL9FT1X+XZrM4FZOo8TTLG80+3SfUsSvHbl4jpY5pOTqAob4gCYDzAarAA8AEpAeLAIYBEAOAB4ADxyAUcAHkgCQB4gNKAFE4gCAOIA0A0uAEk0Am5AQCATWOOQCmAGsQBV4sArCeIDhgTq4YFqAlPBgTWOCAlLajkA04y4gN2nFgSpZVfzKUBGZYCn8QIzLgAgCOCYA8QCrjBgNPiAKU8QG2uWIEHmANgCthEcQIdykCMwArOQItgRbxATYCkBTLAAgkAYCzANXCvqBTACQDAlWTpyPof/Llfl6s5nq68MV7KDyhrFkRk6/1NdTUSs/yVuzaatuVX8SjwDrxOsEZh4Ghte3a92702v4jr/GX0y31M8nbUEwYXXLvnkhBwOG8TSPHeei26s4OnIycmdESrDxRYPd+yqpaOo+cE7I9HB5mhAGbu387NRHJqR2ucoYHgdezeo3bOTrGareJQ9OZNwfRPaNWtjPNmPosbTPM0BRma+N2+pYjj32Ghqf0sDwmrMuDvEQmMOhUQgsHs/ZFX32fJMvXhI9aup5WwFcu9WCXAIzrLE0jyPuFu26tHA6cjJal4YmkqMlR2eMU6q6v/ABNo+paWFKJcKr9x5e3SJ4mAZhWVquGzUZZvmI/tbSWK8Ra6s5R2jNRvkXERq8cSQel9pqd1VPmavhHv3i2eWuhAQ1fpYVk35M0yx/cdo265yXkryNszqyrZoReDhiVHoPbC/wBTVvHFFvgj6NZfMeWuhP8AaZCeBVZmt9TCM3yr/wBLdpYpfsNQeIvY6xmqrvgaZVlFu2wtgaiPqHt+qWxqnzOP0b5jROLYIKN39GIGbZmkeX9yv81ccDUSvPtx1OrKq15LBXiaK7Nin9xJZzJqMPqficNnRcpPN35dY6zm0AOfefRBEZt1JpHl/cz/ADqxlBrkrBtMnWMqbcPU1EQWORRft3DTNRmvpftasbOy/mRz+jXLXwPM6hcuJAWgVGPbNmkZPn7du0tOUosHjXkdYyou0aELFQVgo1fFYai9Ua/jL6s8q+i/ceXt2hQYUAU7r9JkGXZmp4Zeb904Xony/wARFrzd23id2FFm2aiI4RiVDpmBqeKX5qfLE3/Ej6ssKUXKtf3Hl78usM5KI4AR1PpfowMhlGJ7oslttNcXZiK8frNqUsjtGFd05jmjQqNoasEq7Tcm4y9z7IX5uo//ALf+Jjtrl6xHkroZAYIDn3r/AC10YGbco8f7o/3N3zj9xeSsLTSqvid2EbuVbgBXMGoiVYNIvpGZpivW+x1G/n/7b/cTvw6cvbI8VdDIACNvpt6MKx+GOZqIwPdLf29FrnbD8BB5J416HaMo3jujoVFRtDQRfpYmmXVotQvUqx9Q8V/sdDl2nm+nl1jrRxUsvQBwRXNvsNJf1AZjXzR1NI8P7g+bda39ZqIydZQ6qeB1iIKuBrUBRNcypV2n9Umoy6qJNYhHuPZeG31o51OHbry9Cjg0YAgBMCCUNhKW4/St8P3hXPoGhd6BDAABAMBSA8wAAAQDAGAgBgADSkBACAACAAAwAADqAMBgAAAnzAf7wABAAAAMAQBPMAAEAAEgACkBgAAAgHIAkAPABAABxAYAwEAQAAADwAWYAlwAAGAZAABIBMgIAAcBSgIEgABwAADxAQAA4kBAAAFReYHRCMhAADQAAuAABXul+VZFGVTB/BlHzDySjcXX8z/eaiuRGkOvMIv0HNsTcZdGg4tZG2V2mvmCJacyyiyoRKikAnmQdXjG1utJ8O9CtR9LvjZnm6dSyMB5AIAkAeIHDv8A6vggryvvNf6XS59zNQeIs2sDtGUU4xKi6lvlaXEsSr9CXV/iaZT0MMipXVVSaZER6gEwFMBATXzFWPpu1fdt9K38iPJ9HWLszkoAGsJAEAAKAqBFSqplc0B863fy7iyz+eDvylew0k+yq5JE6YWIwHIV10yRhUk4aIryvn/k8kp6HbkrTSwSFZNYEE9L6kupKNNsw0V1NL151aCvL+Jjttxizk6s1ozwCH6EHfsnNWl8TNHS+aMNsLcLt3t0uKTOkKliiuaSeOIGhssjNajpTMtMTUXz29TpyzRUuIs0/qx5kVq1cJHOq5vIJuqb5lhWeuR0ZSWAGhtH8sIxVXan0NPIwrHSwwOkSpVXEtRp7d/IjFVRvvoTEVnnRFuk4c8iUatH8qOdVw7/AOpPn/gXkctf2nRl17S3zYmK07LLMwMi+DOsSnRYijU0XOmkcxx72vzp9Cwc1WbR37L6Wl6mK0jvX8q6CI4s/Q6I7tpxxOdaG9x055MQcSeJtHdsHPd0RiiO/wDp7upI046Z4HRGpoONPDmcqrP3ajUbNxBt38yLUduv9La4GBmrM6K09hxTMdEcm9UanwEKNo4vhmWi7e/S/wDpmZiuTTeKN1Gjf9OeSMDKrMwuZ0V27XGUZqKd24um+IirNo/nS5krJbvOSRobXGyLUPd/USCeyfzJFoq3f6s5CK6ttFtNzlxA4NPNzzKO3dOdBPiZFG0aVl6loN2u3U6MkV0aLnRfQI5du4ums5KLfIqNVPmkIqyj7tCP3ETVOywa9SVS3Ca17MsFu6h6VWAaGOm0BXs7fPHwCFeVrR1As36+er5IKe5fdo0t1CB/7f0cih7f5tG64kUtqp07rpxKg2TbVl/KyKNp9OouKUkVLa/Rq151AWl+jeM1iBKrnbWXGUwPU+0LfJGeBKj0jozi1A6MqnWmOIFqUAAURIA3yAACYAGwIlQQEC5ANALICLZRGQAAAAGA1eCB94Uu/EYIuxURb5FQNgCtAB3BTkAkCLwCDuxAmuZFWLBEUdxMEbMCPd1AkrFCb5hEG+KAXcFS72APU5jAd65jB//S94rJmai6lJwyM0eS89fu19SM4Ij5z5a7e4cYczpFjPSlYPE0qvVtwZUVPLAqlwkqCORFPjgA4SyASU4ADpyAVeoBMMqJTkwGVVmi3KSO/CV7323Ts2VXzY7ZbN8KtnnHFqFRybrCpqCW0rjprLEtVrs5jl3DxgMuLcWjTsb5R5TVa73yk9k8I9x46sbeinDtPL3XSOjUbWmzitZ925NObH8zeH280duIiHtuk7tPmd+1j1yeL9Tw1vXPun8zQiVn6mFWzcYeW3lvzX6nq4R6r25RLaJ5dzk4/Stxr+hwVn67mSozvJ2jQs+SN8+R5fTq7aiVeaPb/GX0PZr8mn9KPH9G4t1MKs5LWZqN8TbDF84/krzN8jC2rb1azlJ6/wCD6Tt1GlSOFUeL6NFrP5HyOQyNR/gaZYfuC0aaXA1B5HWcMz01FFkszm6EmBJriALBYASSAIwkBTzAbYEVIDAACQJOzAWAD6gLN4ANYIAbAGAgJTICAbajIBz0xAUAKOQA3yAScAABHMBcQCGANQA69QiVXGIFtXzCpLHMCS5MAVoYElYCymKwAWTCI96kKHbABKwClwAdrmeYDjkAZZgJVkBpcgFMSBFtpgDyArswCYASYEe7ggE8QFaFgApAiwIquIDkBSA2EEgR1HggKgCeAAiiVczfBX0j/l3WNtq25s9Xbm9ajy0N4ZYMisrWctmozWX5lxsdR+iLCPB3c2a6nWVcRVGWI3/aenO+r+J2/iPpLhM8fSk0ZHHv80UcTxZR4vzNp3V3xnA6clZr5QbRJVNQe+9nr/TaluqM/QjeR52jS5kGbuvrcmoji3GGleP4WUeD1nLb5nblKqjE0ylTB9DUV9J9sKNhXqzl9FjVPO0FhiUZer9TKji37jQu+gg8Ldw5R2iIOc2aRCYccBB7j2UlFo4KB2keoPM6H6gcm8eQhXBZS0io8b5xu+6u3GZ15SszLFYG2ULNNAaHh1OtVGh9Rp9FfRHm6bhuTATfHkVWVfCW+JUZXnrxtLccUi8jxeWPE7Mk4KiCxcAep9m0b3Kkt8D3beJ5a2GwKtW0VfHAKzLLiaRhe5I+zWf4pN8pXlLQ8ToyheQIJz6hHpPay/1VC9EfQ75nmrpBmZVF4FGXqv5mXEZnl8NtqPoWI8TdyzrGaqviUVPE0jo2n1qcjUSvqXhFGyq+bOP0dOXd+44NBIUc28+gRGbY2jyvuZ/6ldKo1BiOToimMSoi+hR17FTdG4w+p+KUbPTTPP8AR1jr9DkpAc29/TXKQM62JaPK+5rt7hJ/wp/ia5KwrNYwdWFLxz5lEcnJUXaEto3yxX072z/s2+bRz+jfLVjCTyuo9CoM5MqyLGolY3uJN7Rp/wAaNRHjrrGHyOsZUNYsoi2aQ0io1vD46lZ5mv4R9Vs8V6I8nbpEW3mZaICrdONJvqQZdzSPNe67RrUn+EQrzeraMsjuwosaCUFZOuZYNTxb/Nr6r95tl9W4V/pR5Po7QzkoAhqLuq10Csm+GRqIwfdMvS0o5sivJaywO0ZU2tj8DTKuTaGlgB0aPJmozXuPZC/M1P6EZ78NcvWJweSuhkCAo336fxCsxpNlR4/3NK3N56Fgw9LFI7RhGzzNCtlRLTTb6FF+nkajNes9k/75/wBDHXhrl7f1PFXQyATAhqfRb0CsixqIwfdL7aaLWXzNiDx8fJjzO0ZqNm5jkjSK2pZUSRR0adkaYdGivlT4yFj6j4tf6HQ/pPP35dY6jioQBAHPv1+Sv6iKzZmxpHhfPr/Vaz495rlKzNZS16HVFfCChJcCosS/eaSuijxKysomzSPeeyv9trLi2jh268vQI87RwAdEAZgRrxAjuP0reiA59F4GkXIofUAkgYCAcAEvIBAAAkAwAAAG5yAUADAQD4ACAACIQAAAJANZyAwCAFABAAAAADYCAACOAAAQAQAADAEAMAQCYDAAABNyASAAAAAwEwBgAAAAABIAmAAMAAACQDDgAlhiAZgAAAAHoFPIIABdQAAAAEASABUQLq5EoZAADAPQBgJgV7j5tO3oFZdFNl1NRHzDymG51P6maiuOeKNIks8AOjQq5NxirNFxayZpF+li2aROrKidZIiac5gKI9CDo2Vo3GnOSvX94rUfTXm4PN06mYCAAGwEwOPf/UnwgK8t7wrOz07crwag8LaHgdoyRRbprBljNX7fGtkaZT0PqhgdSwwNMiZKAAkBoCScwuIWPpXj3/pNH+hHl+jq6MZOSn0AYCAAFIIgRpLTxfID535FxuNTpdno4K9Zt8dKluaRnpzXZZGQ+pFdmm/lwM1TfAivL+6H276r5pHXla0ljiWuenmZEtPCy9RVaieCOdaGaa6P9xIryvil2/cr1k7ROmljwDAXIK79lhVoxSOkxjbE3qjfNfxVk68lSWBXM1+0g7tlxM1qOtQ2p5mWmLrqNW66m+WaUmkT057vQlGrXFL0ObSnyC/Lr6iDNOjJ1TbKNHZvBmaLdRTXDkYaZL4m4lFMyjT0P00c6Kd/jRepYM5PidILdOESjT0sjnVcm/c2qWDkqdEde1b70Yqu6DAx9X6mup1iU6PgWjT2/wBC5nIcu/4MsVyrFG0ru2beJmh7tfI2Zgz6PE6I7tnE+iM1pLdL8tmYM9ZnRGhsWk31RjpS3qmkPKSRXEs5R0TWjt/oMUce7f5j6iGo6Py2NUd+ovleHAwMuvU6QaWwzh8TFHPvvrRIVDb/AFGqjo3mNI4EiuPTfHkaqNKvzaa6pmFZUYm4O3aZuDNFe7xafQRS2j+dPjiWsp7vgyRUNr9SFRZvM0Roto4uWoN6o1F6CKu2imlkRHFVxe08yxa7tZd22Zkcu1fbY3Uqe/wvUzFdG2fyWA4tDP1KV0eQUurAlo/p2/YEUbV9tviStHvJWu3zgQW66nbp/wDSAhbTGa81gVFO1w1FzTCpa6/NkgnvlPY3hKIp6v6CjFJgOkPQskAbL5qXrzq/xKI7FzWy6SQS2M91l0YEdn9TXqVE9nPzp8iYo2rml6rl+winoY6F16MD1HspzK/hwJUetOTUKAofQBAABLAUgOShN9QF1YBIQSgH3IBNgQbKE8SiKYQ+4ByA0FJ4hCkA7gCQEAonAAVWAdrATriAFQTOAUmxiBMKkrEwN3bGB9zIp/VgiBvTawCpLRnMB9qQClJYLMCH228Qh2rxgoj9uQD7bA//0/oNKmKidU1b95iq8V5q86mpbqakZfOvK2nXb5uWdJFjh7mrOFgaFVljOYUdyKEqDQ1X8AEqyA5cAJckAVtEyAJymwhd/bjmUSUWyKqxKc+BRZt6/OlzO/EZfQvC17NlRGe0d+p9LOA47uGVHLurfLiagu2lV9yvRShVaSwOY5NbNsqVw75xo36o3z5ZeXtWdSHwPZPDL3m1w0NNZfKeTt0iethXA5xa4buV1NMMHzTS1O1uWlKO/wA4Oj2tV/etd8Fgb7qx6hKY6njquXdfUywrg1n8lmuRqVh5PdTLfGT2cD2vg1Gzp6nn+rcaGSnkcBnaubNIyvNONGHxOvAwdp3PXrwxPTfCR9B0q9tKroePto9b6DmM26xNIwPP2a7OB24ZrJ8dS1txSM+7I9N8EfSU8o5Hg7dFe5caVuWBiIyLuXPU0jz/AJ+yTVE8YNRHltdYsx03FEwYbJYgSmQH0AlEAJ5SAohJgEYgCXEAjiARID6ADYBMgCYDmQHE5ARgAASAk8wElIDYDTjMBMA7egAswEAKWAQAoAc4ANJ8AheoEl0AnRvgFTq+eYEoSUt4gCaAaaXqA+9p9QG3OYEHboATIDawAK4KAHPc4gCa+XgApj1AVMZkAeQEXZV5AQ7gIy5AI5AQdgEscABgKYATcgRATbYCfMAQBHMAYAgI6jmEEVgDkKEyolWuOB0+ZX1D2FTt8fZ/zHftzemzPOpThgEZOt9TNM1left27G76hY8NfN+p1wJN8Co9F7Qr/r6dEztfA+h2zg8fSgyOLe/UvQsHHxKR4jy7jXt6s6clcFrN5nRE08OJYPoXtKsbOebMdjaPO0YGXrr52aRxbttaN4f+ViDwuphZ85O8SqrTOBUTr+01B9L9vL/QUjCTl9FjTSZwaRZRmaqltlRweUtG1vhwLFeEeDwO0Zos8CohVTiywe79lV+S9uSJ2kelPM6DPADk3rxS/EqOK0oK8V5iHurqcU4OvLNZ1sWaRCz9Co0/Cy9ai/mRqj6esEkuSPL03AZCtk/RlVk36mmWT57/AGzksK8dZ4wdUVuSoVRFx632ZjuFzROvCvbcX6nnrQCK9d/I30EGW2aRg+5n+TVPizfI8rhiuhtlCyh4lVFZ4FjL0/tNTuKpjrwSPoFnjieW10Iio2mCjK1vrfqajLL81bt2t2un7yweKusYOsZV2eBRB/tKOjaLusajFfUvDP8A0dOZx+jfLtOLoJgg5t59HxCM6yNjyXuZp7lLjBeRjWhZvE6IpuoxKiMZMqOvYz319TpGX1Txq/0un6Hm+nl0jpOTQbKObeQqqQjOdozKPJ+6H/qE+HajfKMRv/N0OiKLM0hdSou2z+deprlK+n+21/op6nL6VqNQ81bNkEbRDnkFZGpizcSsb3K42f8A1iQeNvjMHeMqrcSohOJpEqvEqNjwiX3q/A0j6lZ5c4R5e/LrCgw0JAo3f6T+BBm2Kjy3uq06tV/Kv+8OVrzl25g9DmraNREYKgRYVreHr3aq+DN6kj6tml/Sjx9usIwpzgQQ1FNX6EVkWRqMsH3U/wArSS4NsSq8pqVSUzJ1iKHDt8DpGVawzKHnkVF+ijUYe59jub6v9I7n43y9YjxV0HUgJCuffY6cdQM2yxwKjxnuZv8AutRehrkYuk2qp9TsyhZrGCxEIlmkTq4wQRfp8DSV632ThvLPlpsdeGuXtkeKuh9SBAR1Pot/SwsZF3GRYjA91OK6XP5iweSvCp8TtGUNT6pKiriWCdU20jTNXJYmoy6tOrhepVj6f4rDY6H9B5e3WOuTkoYABz75xpL+ois3iaR4Tz7nda6495rkZmqvpjHA6RlW4Sl5yVTTKymuhtHRpfNYrK7TtCKPdezU1ttVcrI49tyPQJnndDCAAAjXACO4j7VvRAc2jzNIvSgoaYBkQNAIBzIC4gDAYAAdQFAAwCQBAABABIAsAABpgIBwAgBAEwAAEgMAAADLMAAGgFAAgAAkAcgABkANgKQABgIA6sBsBAADYCAAAAAACQAAAJAAAAzAYCAAAKbCEgGwEgGASAQAYAABAAAgHACgAzAUwFJgXLBEoZAAAAAeoC4gR1vot6QFZNXNqxzNRHzXzajd6lePezUWs/BYmkSq8QL9q4vPQ1GKu0sbup0ZW6a7W4eZU1ZV4hE6yQSrDzyAJgC3aStaj/mr+8VqPqDeXoebvy6QJmFGIDQCgAA5N+oa9ArzPuus7CeHcWDwOLZ2jJI0LdHJljNXbbFNM0ynpPGAjprwZUSZoC6gDAcgOuanmRY+k+Kc7PSa/hR5u/LrHWclKAJYAKAHmAnEAVkVKi7ml1Cvn3mF27rVX8x6OSvUbNzoaf8ASZ6c18mQ1JFdel9KM1UmZV5j3Um91pt8UjtyV36f0pmumFnAwHV4oK1K5HOtBYz6MkV5Xx3y62tR/wAWB3jNaLUkQ4gDt2TwaM0dTObTG8lhva8u1HTkoKwkmB2bNzLJVdkTxgw0yNzhrX5yb5KrRthOmZKrV0voRyqxVvVOnhkmI1WZkdIwnVpgduyxRKOlqU/QwrHeLNwNYYlRo7ZzSTFVHepfbYisw6InRtMlRq6T+VM51XLveDNQcZsdO2+qTNGhKRzVk6sq75NnSJUarGTSNLbP5MTnVjn8glh0JGnLXE6I7dm4ldDNRLd/p9WZiuBI6I69m8TNIt3Kf23ORmKzpxg6I7to8cTNVLe/Np+jkkHDXmbR37a00MUc28SV16Fgr0vqxNUd9sa+qOas14v4m4O/ZfUZoq8gvnTWYiqtBxZGqy6tyvka44GVcWm8YNI0tPDTU8jCxl9rx9YNQrp2rxjoKhbuZRIpbZfOkWos3injkSCrQz+JaLd5lPIzGi2r+ZdS1D3y+ZMQWbPFP0FWOS0LUfqB2tf6ZkHHt380mqL/ACEdyfMkVZtfpaXIlZctFF3ULXR5BSqNeoiQ9ou6lkSq59C0XTfMqp71ReegiLLuds08wFs33S+goo0fl1H64AWbmPuqMwJ7tTp0YA5ttfRkUaOOlboig2KlPHFIA2H12fNMins3OtHOQhbPDUfxAe1x1XTnID2q+a1ejCHtf09ToiNPQeyrtakcyVHtHyOVahSFJsoJAWIBnkEJgIockCkoUsAlAHUBYgENgRYAVBwAEA0+IA3IC9QEAegAkBNWSIH3IqjuTAUogOyRphfabGmG9B/EaYFpPmXUwfa6jTB9pDVxKu3bJpi6mlXT9TNUrPEBO4EcygAXcEFrSBW7FB3dQP/U+gJv1MUTVoU8kZHg/L2bd7ZYvAsZfPt9dPWsnzOkVzWsph5FFVmm4KqACl8AJSnmA+GBQNARmMAIgSwkqFblAVbVYdeJQ3FcmBfWsw5zO/KPo/j69u200+CMdo6NaHWXmcUcd+Zplx7pyl6mo06tjWdRRwqKNFJHJXFqOXiaZrP8lbs0XZ5G+WXm9NTq19UeyeGXv6JKtZyhHk7dIW4xrPA5rXBc0y895hq2u/gen5stH2qu53vOCwL21Hoqs8iuTccQM/dvt0rPob5Zry2pXuv2rE9fPhl7nxlVTa6dUsYPN9K6R2WwVvQ4jO1Myssjzdo01XodfmMXx6nc0mc8z1XwR9CShrokeLtpXuXFTAzro2y8956y70nmkduEri8LjuqNHbrwkfRDwdOindv8px+JIrH1uZtl5zzrf3fgisvM6uNmY6dOVcGGwkuIDgAQEswE8fQBOAABzzAG0BHMBpsAacgCAfd8AGnKAJAJwAeEdQE3MThABEANPt6AJ2nEAQDYAm1kwE3xAjmwHiA4nEBJYACYBL4gGYElgBJNpgTq03jgA7wlmAYMB1rDlgOzjMCM4ZgLuXHAB90voA4bwAFK9QLEpQEoWQCtCAg2k5Aha7yeQA7fuAh3fuAj3yuoDVu4BNNIBLoAm/xATAUx/iAmwEAniANRigABP9oBmAavBBFQAALMonp/VB1+aV9U9j1jxvdzszt25vQLA86i3HHgIMi7xZtlke4nGwt1cEivD3+r4nYoVobQR6j2TWd93ckdb4Hvm8WeOqbIOHefWpNQcmTA8D5F92vdcJZ05K5bRwNonSe5I3EfRvaqjYLrY59rGvmcGjUzPIlGVrfU/VliVw+Rt27XUfGJKrw+pjbHOTrGahEPE0haf19DfKPp/gk1sdJepy+jUaEnBorcfQoy7lRn+Vs/7a7XNYlHh7rE6xKhM5lQ0lJqI957Lq1oX6Iz2R6LA87oGBx7v6iwcdgjw/lX3bizecnXlGe3J0RB4YwZRse36d25p6o3fCPplszy10hmVV3+llGVqZljLI9xY7VrhKbLFeQcLFHZlBvECKzwA9j7Kh6/c+TL14WPZnmaEAU67ir9CwZkcQy897pc6VF1N8q8u4TOjCN0y6qCaLKj1ns91tua9B14I941LPI6EiKV/pZRlamDfU1GayfOpf2tupYjxb55Qdmaqu1miiMygOjZ/UjpGa+qeKqq7PTfNM8/0v66cus5NB5Acm9fyosRwX/dkB5H3JL3fwRqFY2opzOjKizxxKItrhPUo7vHPuujpGK+q7BRtdL+n/E8/wBPLpyuOTRtQBy736VhjIRn2TeBUeS9yuN1jyN8jDvlB0RU8cjSFlARftl82BuI+oe3F27FLkzj9G40pPO0cEELuE4KMm2bNIxfcrf9pw+pEivHX/lR2jKq7ctczSIxBUCUmht+CX5yfVGv4y+o2j9iPJ26xHIy0GKKd3+m/UiMuxpHlvdDS1lHJIkV5/uR2jNU2cuTpGUWsSodTUStfwynXrynH8S0j6pZxh0R5O3WA5qMAIav0W9CNMi3Q1GWB7qcU0v+sUeU1GmnJ1jNUNQzcRFriUGRUdGlY1Ga917Jrjqtfwond/Go9VkjxugIoCOffP8ALU8yKzXizbOvG+5Pm3Oq1waNcqw9GITOrCNnmmaggVEqZhF9VEMsSvYeyFO9tH8DkdeGuXtEeOuhkABHUcUt6MKyL8yxHnvdNorpYZqxYPIv6I/mOsZQuvmhmkQShmhKYZUX6blmow6tKWsHGP7CrH1DxijY7f8AoPN3f11jqzOKgACubfYaafXIDMWDRajw3n3/AKzWfHvZrlKytRtNHWMovEoEWImnGZodGkvmXAsZq2j4M0ke99m/7fV6tP8AYcO3WN+DztGAAAEVyKIa/wClb0/xA59E0i9ANMgH+wAyAJAcgACAAHkAAAAAkwAByAo4ADAEAAACyAAGwFAEgBgKQCQGAAJgMA6gEoBNAEgAAwCABAEcgABANdAABANgIAYBABxxAJAFiAIAAFgAAAAgBAAAgCABgAA2AAHEBtSAgHggEAwBooSZAZAABkAwEASANICIF1cUZUwAAAIgAwATkCOoppaf4QMmrm69Sj5x59f6zVnhdmo0zGuKNMmsGVF2k0rm4zXRo/qtGoyup81muRUTovmNCxEQJ4gHEgs0LRqKP4kVY+o8F6I83fl1hnNQgABsBYcQOTyC+nqgPOe6FPj2+V0Iuvnzjid4yTeMmhboW4Bmr9rxnkbjKelxKlXplZSkoJAAqSUIgdHLxFWPovhLf+X6HPtxPN26x35HJoTICT/AokRCAUAQzIp6f1IivBedp/rNSvHuPRwlei2Fu7b6b/lROmHUZU0B1aT+UxVSn8SK817uTetptLFVk68q7dLGteqTLXNajIaxgVWlWyaUM5tJVeJIPK7P5d3rerO8K0VMkYSxzIrr2TzRmq620jCsfymG803wdf3HSARpk6kR2bNJszVdfAy1GVu5+/eehqFVZHRlKlpZKNTSc1SOdVHeL8tv8SRWZB0jJp4RxKO7ZWj4maOl41gw0x74Nm4lNKYKjv2lvy/QxQbr9O3UkVlwdYJ1cYkqNTRb7EzFVRvWml0EHFxk2L9B/MiUaNkszCsvcRW7RuGI1UsqNDaP5Wc6sVb/AAqn1EXXGnOZ0Zdm0cvqYqrNy402Zis9PgdWXVtLQzNF24U0aMxWdkzojs2b+f4GKLd1+njxJGmfXNnRHftvoZiijerFPoWIp0niijQbbS5wYGZbCzOkV37G02jGWjHQh5HBpvhJIqjQwfo8jdR27hfI1yRgZ6zNjR0bTpqZkwM7U+p+puFX7VfMpJQ92iQVbd4otR0bp/KZVRoOGuJqi/eJ9sGYqrbt1si1Kt3+ajLMQPaRFhRz6ya1ICuzTfdovoSo4tJ4lqunfru7Y4BT2lsGSoo/+ZAHRvE/tUa4ZkC2bcP0gprnp9fxCrd8vmSfIInLeg2QV7J/M2+UFEK4avWQLN19a9AHuMdCtlzIJU/QugFtPmpeq4r9xVR2L+ay6MIe0lakImKe3ca3bGMjAaHy67XBNgS22G5deoBt01qWr6gPaN/mJZNQRWx7S1HTXSXMVK91a0ODniwu4ilJQpkBSBJWIF3FA3ICbAJAlSjsRVypWikaIL5niBU9R1eBUTrqriwI21K2yArcIqHNY6gRkAkAkBLEBzyAfawDtYE66TZNVOu3nNk0SWlSqxGqFWqzCJTVkVDqBLseZRFwsAEgiWm6ziFWWuowIIw2BC1YAiygkIUhULMqF3MCFrIBFH//1foBihX+iz/lMo8B5XUfbdcXJqRHgtzdWu3kbiuVxxKEn3YcAIXSRVEgEgDc4IAsml0AgUS6ARAm7TkUFbQBJJZlHVoObV44nfhl9L2qjR01yqjn2LNfCvVs5I49ToaZrh3TlQuZqEd+zrN7PksyVp3Sc1cOo5cG4xWb5ePsJdTpwlYWzXdr0XB2R6b4Ze9f7jx9OsVbjJGYjieGfAqPN+Uf5r6nq+bLY9q6bpo3eGY+lajfSwbPIrh13iUcG9f5NvQ3yzXlHaLrt5o9kn4zH0LZ1jRouh4+24t1HFX6HNWbquVORqRm1i+bc0rGWbOvCM7w6WputOvOx6evCx79v5meLppTuX8smBn6mOHE0y8151/mucoR34Sq/b1HfeVg7d+Ej6A8G0eHptz739OHBFY+rdz0Lia8z5y7eo3kpNsvOajlyc+nSI/4mGhkFC6ASWUcQDtkBQAIAtgAu2UARDAUBDa5gGWQAn+AUPoAK0YAEgEgCAakBsBJSA54AJYgEygFxAeYChgPPMAgB8AItoAQDQCf7AJJATmQHb5vgA3DybQAnyAXcnmA3ZVyAVrTmA01AEqNNgShJgWz2gQ7m1ObAi+oFbs2AJcwE2kBCznFAIBJzggHjAAk1kAPEA/wAi+gEGgGnACWOIQ2wpJAIAyAjqvEIgAMAQE6YM7fPylfWPZtFTxdEuNmzr25ts4gs8GRWTbmzTLF9yt12eE/UWK8RB1BVczUR6/2RWd2+lTfXge54yeOqEyDh3b+eeBYOVtP0KrwG8s/u2fV/vOnKVQ8ToyKZyakH0z27Xt2FGuf+By7WNJnFTQVk6syyxGf5Z9uz1OcAeIZ2iVBtyVEtOe5G4V9T8Qu3Z6aXI4fTysdRyaK2CfoEZWo8TSMzzv+zsnlKLFeLupfU7RNRiGVCWLhFg+hez8NvayyZn6Ebx52wBxbt/N8CxHHZwpA8L5S/dr3cZv/ABOsSuJwjaI2legG17dX+pp1Zq+GX0m3LkeXp0g4EFerhRhWZY0yxPclo23xwLFeSs4R1YQdgqNXDxLB7X2XX554QToj18o87QYFW4cUYGZZmsR533S3FFyNyFeZk2zqFm0wI0eMM1IV632cvz68R14SV7pvFo8tdSMmo3+llGTduW0aiMf3A2tq0uZqI8fqM6sqr1cFEK4FV17Os6i5Goy+q+N/2elHI8/fluLzm0OoHLvfpQGfYqPIe47f6u3SEb5GNd8ToyotnJQ0pQR2+OrOrVPI6Rmvquy/22l/Sef6OkXo4qG8Arl3v0r1KM94YlR4/wBzf7t9UjfJWM5aZ0ZVtlRGCi/bfUbjL6j7flbCnqcfo3GiedsRyAhdwmVGTbiVGJ7n+XbL+oRXj7WeXA6xmqnhkaQdSgrzZZEbfgv1qp8WjpfDD6ffOPgeTt2hQc2gyijd/pz1IjLs4Kjynupp7mq5UWHqa5g8/c7M1XDaNREG1MFRKklK2vC/rVS4tftZq+GY+pXUOOiPJ27wYnMLPAtVDWXyMyMmxqI897s+nR5fMag8pqdDqwg0sceBYK0aRJJspV2mlgajNe69jKPvW6Iz34a5j1UnkdQAMyjm30fbXqFZtuBtl4z3Jbt3WquEo1yMWmS5HVlGyzNCDRUqVWVF+nkpKj2HsZf62z/+2zPXhrl7RHkroeZAgI6n0W9GFjJtkWI897rt2rR/6xYPI2q1U7RlHUeOHI1BWaZqVVzKi/TTmUVK6tF5epakfUPGKNloLlSDzdu0dSOKgAbA5t/+mvUDNxn4lo8J51Ru9acrXbNRKzNbNTyOsRDCJKhTiBNYmojqwdsDUZqymUdTSPd+zbf6bVnNNHHt0j0OCwPO2CAyAJAjVlgjuP0rfADn0ngaRegGQAAAZANAAAAmALAAYBABmAAAA+QDAQBHEAzAADMAAABgABIAAIBzAAAmgDgAcADMAXIAAIAIAaAAEwABAOcApwEIAAGAAABACQDgBAEMAAAAAhgAAAACxAADIAeIAAQAwEAJgGYAwCCh5ECzAfQBNAMAzAAEwIWYHRXIyoYBwAP3AAAAARvDrZfysDH/AMyeRpHzv3Gv9drN5OxqNMx4lQFSrdGv5ik1EdNI+6bjNTr+oyosr9TNImpAlVqGQCxCJab+ZPk0RqPqVLJ1q/5V+48/fl0iZzUIAzAQBAHLvlKq31A877n/AP02/SyZYr57fOEd4yjElTVmmoZYi/bWxZplKiclR0JM0ykpAarxAcgCfAKlXDEmLH0H2/bu8fpPo0ebt0jTObQkgEA5QCAAK3niRTrmoFV4X3EnXfajXP8AwO3CVu+KsntaQXpjXYsDCnPIg6dH6ZM1U+pFec93TW+jbmmjpyrq0H+XV9EbrmtModXk/wASLGlTBI5tJ1eIV5fQ+Xfaytzk7QrQXNEYEwFdewzMUdawMNMny+G50uqNxUMzbCSgDs2K+Z8szFHY8Tm0zN7hruc2kdOSqZOjAkUami12r0OdaR3X6VkjIzZhSdIh1KO3ZvOc2Zo6o6wYaZOtHczcSknJUd22fywYqpbiXptEistRB0ROtQNLR/TRiireqarqSLjhNov0M0Sq0M8DAztyvzGdIKlmmUaG1+loxUV71J1QiuRJI0jq2bixKq7XcUcmRmpHRHXtnF00Zov1cU0+RlWYlwOkjNdW2+pGaOndw6sw3GesG0dEdm1eBmor3sfKWK59M1UaMxVMwM29Ys+RqDr2VvnSM1T8gnE5KSQculnLOiO7Ul1foc1jgq5cm0rR0MaehmrGfq/UywXbdzZCiW8q4w5kiqNHBrkaqOvdfTKMjk0sGi1HTusa/Ay0p0H83U1UXb5YJmYp7LFv0LUUa+Go+eYi11bbHTa6ipHHp426BXTvXNFb4ENGzhOPUUU3carXIpV+5U6CIkR2kOU8ZQFOK1MOYqrvIL6YjIQS0cdF14QQU7RxboVSthrOOZUqzdtfKyET1fn28EBtsdK6fICOyya5oKjtML9eJUS0H+e11IorhubeoU0+3cPq0EOqjc/9Yoelbt13zckEtml9y1ODTIru9tW7NylxnIM179tnOrCDRqtrZEElpXAPs2KI9luQD7LPgA/ssA+zYAWk5hsgvjtUIiouymApWb/yhFT07PM0iu2m08Coj2sCLRUPDiAdr5MipJPkBJUtwAf2rcSauJV0mhpi9Vwhk1QqrMgjxAk3AFdrRgBCSomsUBNQRQ7SsQKpUlDd2EKZyAaTeQDr8rkina08Rgg+RQo6hEW4Ag3JQ6UtdwgOladaLKWTVQ7sZgD/1voExmYoo3du3Qu54GUfPvMak6b+OJuI8NqvFvqbVTZpOFiBDqAWSeP4lVGtADtxkASxAlmsQIqvJgDb4lC4FDc1UhEqwBJpNSUdfjl36unTnZHo5R9Mrwjgkce/IjrtszGa5LuCs449b6lU007/AB/+dyZ6V2vBGIVw6sNmmWT5txprHA7cMVl+MX3d1RdcD0dnL3XHHM8PTo591yJErjtg+hoeZ8o51Y6np+aN/wBtaaW2tZ44wY+lWNvJT8TgrP1M5NMs7ydo0XhizXI82kratUlm0ev+I+haNe3TrXoePutjWcUcHOJWbqYnRlh+bs1EPgdeEUe3aO+7pPBnbrwsr3ODs2+Z4a2p3UKueBIM+1oyKy8r5i7es5PV82bXR7Z0+7dVhR1Ovfgj3FnOJ8+tuXyGSXoCsfVfLmbZeW805vfHkaGHdfMcenWIGVNIKEkBNUcTwAaTATWIEWmAKHmAJLMBSAeoBniEL1AG+CAHkAp4BTeKAF+wCSrAChIB9uMcABckAJcwE3IA0AlZgKYAkwAAAbcgReDAklOICgBQ5Alk+oElDzAnCWKAjkA8QEk8U0AuESA4UAFccwiagCQU7XeQCdvwATcrABZvECLcSgIgKeACQBgwCYwQCTjEAeOIBZzmBEAnkARGYCSCEgFiFGQBykCGrmERAYCyKJ6axk7/ADn6lfX/AGrXt8VpOIk39GGocERs4qyyjJthgVGJ7ns1tqpY/NIWPGtI6gqsYNRHsPY1P9U/6ZN9eEe2SPG3hYSUcO6c2ksHJqTWr9GEfP8AdS9W88bM7RFOTNInpL5lxZqI+neBr2+P0kuRy+nlqO84tDg3yAytX6pZUZnmW/7PUjPAsHib4s7RlGSi3R+peqNRK+peNXbtNNdDh35ajpzOSo6n0MDL1MWaGV55pbV8m0mWDxtnDyxO0ZQ6lBpS7GuUfRPaKjZv1MfRY3DzthgcO7xv8Co5NRpJrpBR4DyEvWs3nMnWI5p5mkJriSDd9sKd1RvmbvhJH0e/1NHlroRBDW+hsDKsuJplh+5XGhVLi/3F5Wx5JvgzswhfKEURpnLEK917Kq+6zfIz0sesk87YgCncuNNyWIzWykeb9ztp15NYmoteYbeZ0YqFszSFVY4hK9l7Mr+fXnDHSR7ZtM8ldYOAVG6+V+gVk2efqbZrG9xYbWZWNoLEeOsk+OLOjKu2BRFrOSo7NjjddTcR9U2GG000+R5+/LpF6ObQjiBy736YLEcDxFSPGeftO7t8Ea5KyLucTqilyi4DJlRoeMw1FxZuMPqu1Trt9Ncqo830dYtObQeAHJvMkgOC7wLUeO9ytW3dllgv2GuSse2B0jKhtGkESsCo69ljdc5NxnX1DwSjY09WcPo6cu9HBoMKjqL5LegGPY0ywvdTf2KR/F+4sV5K2OWR1jNU2TzLEJPnmaEqrmVmtzwFZ16xzX7zp/GY+n6j+b8Dx9+XaImGgBz7tTpkRm3xNI8l7pX+qX9KNclYF7Qzqyrb7sDSIvkyonpr8CpWv4NP+4rGMtG74Zj6nf6vRI8fbvAjmpAQ1n8j9GRWTbI1Eed92Y10Vz7v+6WDy13EpnWVlTb6nJqIhJpDmSi/ScM1GK977IUV1m+SM9t8vTweR1NYEAwObfL8teoGc1LSNVl4j3LL3OrPOf2GuSserTqvU7Mk/pZRBZoqVNKGVF2mk4Rpl7L2N/u7R/8ATaMdN8vZHkrockCAjqP5LegWMhwWDzvu6XXRXGG/w+UsK8nd4fE7RhCzxNxEJAkljiaZX0csqOrRWCRSPqXjf9lof0I8vbtHQuZyBkAAcu+laaX8wGdHzLnJUeE8+k93r9LmuSsrUfdDfBHWIhBUSqkVFlINIvovm+BUXVSdWUe69mudrrNfxV/cce3SPQnnaABIB6iCNVyNCO4x0rehBz6KwXoVF6/cUNEAA0AACAAABAABmAAAAgCYAJAEASAZAAAmAwFkAeoBIAAPDEASAYCAJgB9ApBAAwFIDAMgFAAwAB9QEA5ASAYCeAAAAAAAAAAAAEgJyA8wFIAAAEgEgADAQAASA5kAAAEAAP1ARQIgYAAMBAMAAi2BCwV0rIyBgMAYCYBICkBWyccmBjr6lORofPfdC7d/qV6morHmCoknkipV2m33dTUZq6qf3OrNxFyt80I0yso33yyom84QAs4Cn3QQTo23hzIsfUdFzpabX8Ff3Hm7dYnEmAIByAAJgcu+mE8QMD3FXu8dqrlBYr5xZY4HaJSSZpFuniyxmrtB/MysrKdDSOir5mkSzAEmEEBTyAmniFj3vtq3/l1EuDZ5+22sjg2GgABwApAa5AUtkUVzQWPFe6E1vLtcEo9TtwlbHh8drWMsi9MO0wqSWAHRt8KmKqxszVee94v5NF9WdOVW7R/k0/pR0rnXQscyIdXDM1WjpJ9qnkc63FlcyDy7Xb5LVXwO/JWgiMGQdOyfzdCVXZw6HNpleZ/U0LLqbi1DI2wbA6dlb5vgZo70c22Zv8Nb1RvlKoXM6MJKExRpaDX20zlWhr/pv0IMyTpAyo69m4cczNHW+RzaY+63GlpXt93UrSHHzODerjl/4vsaOHr6f4k1Mduz83426aW4oo5uCaY63udvraVraOrTUww7XIXGdVo1qJ1ZUaW3+aikxVQ3f0JiK4PU3GVmk8UhRpN/+kwM/cv52aiqqmkd+1xTSzMVYhu1NZ5EhXG+ptHVtsbYEov1PpbfIyrMridIy6dDNEqurUWD9GZGYjcHRtvrryklHXuZ7XJzVnpqfQ6xHVs3muhmojvIST6kjTnobRoVxqmcxwazjUtGXA3FdG1cWUkqLPI5RwTMxXHTM6VHfeOzDkc1jPSxNxK79s5o0zNWOLXS72iwS27i0ii7efQ2syQc2k/xNVHZrQ64rgYVx6axwNo69dTVRyMK5dLB48zVHXvl8qZmKhtH8xairc4akdEIrq2v0yKjjWFrVXMK6d0vkXQCOz+qOJBXrKNZyB0a/wCgEVbOZw5FqoXw1X6gW7xfJV8CCW3xo0KKNrCuvUKNfDWCVbusVVAN47a3NYkU9p9FubQRDYrGOMFEds/zX6hUnFdeebAdsNw+jAWr+v3cwJajjW9YIG/l3WOclE9GVr2RlXb4G3bvfjASvo7wOVWBMjQbATfGQF2gCRQ+58CCLm3EoSrzswhwlxAl3vIioWSebKGmkiAwKhYASTAUVeaAIqskAd4UTI0EwNE61bx4EE1ZIBNTmFLuSUICOYDcAVaichAtPAuiUJADeGBAuwordpcBCkonSrILlgRVdrpAVO8FRDvZQd7CGr92BRP7b4xBFX6bpXIgV7J4oiq5KP/X987LEwOPyVu3a36kR4DziVqOlsU8fwNweL1Kw46mhS3OBRF5RxAjIUdyALQssChLABS0A4bATeEFQ7JPECKz6ASTAfZ3qCjT8RVf3NFWXDUHonhl9JVYcdDj0K9xmYHLYqOLUc6yRqDR8dgrtEquqzwZgcWoaYY3nEuyqthiduErj8FXu3lVyyPR3SR7XieDp0c+6xaEZris1Mmh5fe27rttcXier5o9T7fqltZjN/uOX0WNRuFJwVnavM2yzfLX7dH9pvlKwNiu7Xpy7j03wkfQk8kuSPF06obhxVriSJWbfM0y8952zWojtwlP2rV23mbwR37SPbLM8FdHPumsEEcF8wjyfmLL7tmuZ6vmlaHtNN7qeSOvZHs/Q8FbcXkckhErK1M8cjTLyPlm7ajfN5AjJa7rcjnXWEqzhkZVY6TwCpV0eLAnXSb6Igl9uAI9ijFYgV2rBRUqr8QDtYC7YxAS6gJANqFICWKAWYDaQCQElYBtxiALEBtsAfQBdwEWuIDAFOQA8VAAARAAwCABcwCZAJAGwFmBJJATTnBgAAm1liA0+YCbUAJNQA0gJUsBPMBN8gE1hgANuYeQCeGP7AIW6AJsCLxATwAAGApAOIAAm4xAGAgH1QAgE8XhkAgGgK9TMIgwABoCVU8YPR8/KV9j9vLt8bo/0o39GGgcMRDV+hvoIMuxpGB7rt27enVljTx//RnRDSxlYo1yV7X2Kn33sv4cDfV/GY9gjyY2f/RAZ+4fzMDj1vos3wqyo+falu7FHeJUHBUT0vlsnyNxH1PxC7dlpHD6NupHJSs8GBlWwb9SoyvPtLZ26sTyPFWZ6IyU8wLtv811PP8AxND6ttK9u306rLtRw78rFvoc2i1F8rIjKs5xZqDH9xP/AEkPn+MFhXjrv5jvGUXliVBpS7GuR9J9rVjYp83By+ixsnnaEhXBu387NQrj1vpfoyxHgN1jqWx4/wCJ1jLmSxKgSbchXoPai/1NfXI3fCR9EtjZ85PLXSEYVXrx2P0NQZbeEGmWD7mulpVWTk1EteUtbucM6soXcqCg0uYhXu/ZVY72uNZM9kepR53Q2yI5919DLBnSaR5f3Vd99KLJrE1ItrzzcYG2VNzaHVcCo9n7IX52OcP9xnrwsezg8zoAI3cJ84Iaybc8zTLG9x4bdJ5uxqFePwTxOrKt82BF1aQR3eNU3SZ0jNfVNlhtdJfynn78uvK05tADk3uSCVwMo8V56ye6vPM1ylZlmn6nVlRmyhxwKVo+IrOqvU6Rh9V0P0dOP4UeXt1iSwObQFHLv8EiQZ9sDTLxnn33buy9DcGRb5fQ6Mq7OcQEsTSOvZ/UbjFfUfBqNjpz1OH0dY7jg0IKIan0W9GQZLyNRlge6o+zp48WI08narSk7RmqHaSoSZYidTSVv+3V/qKcu5Gr4Z19LvmeTp2hGWgyDm3kfa+KIM+/Q0jyHudL+5/6tTXJWE0rODtGFDlYGkMolRwypW14JRr0a/iRusx9R1PqPH27Qkc1DQFWvjp29CDLszUR5v3Z81dKesFivKaqcydozqFs3JURw4mkCeOBSujTUuTUYr33shLs1v8AqmO2+XpjyOgQAyjm330V9SKz5co1UeH9yR/daq/mNcjH0Y7V8TqyjZlRDiaRYpKyu0nl6moj2XsZf6m/TTZjvw3HsTyV0NEBmBDUfbS3oFjJsoUFiPO+7cVpLkrFg8lZzWOp2jNQvWHBrURXMqJVZpHRRR+BRfov5V1ZaR9U8co2eh/+NHl7dY6DmAgIA5t9jppdQM1YWRpHhPcDjd63LuLFrJ1HkdYyOBUKpUWU6GkdGnjYIuosMCj3Xsv/AGut/Ujl26cvQo87QYBAAkBGrmSiO4/SsRVGjkaZXJAMAAFADlAAAAZ4ADwAQAA1mKoaIAqFn6AEAAUNhAAQAZgMAQCeIBmAAAD4gABmARgAmAAOQEsAAAAYC9AGAAIAAACIAAAASAMgBAABAAAIAAOoAAPMBAOQF0AAAAAABgC5oASAcMAAAFABABABkUEkBIAAIBgACAIAhZwBdXJEqpQQEgABmAQAMBQnPowrHlT8SwfP/dVI8hqdYNQYjwzNIlXOCouql3QjUZq+r/MOjLowd8CodcLATjEIMJgqmkmwiVZq54ErUfUNq52+k1/AjzdusWnMAAAwIgUb76K+pFYHnJ/4frRnH+JYPnN8TvGah0NCei+1hmr9Bt2ZtlJfVAHSqmmU1yKDuggABKXgUTqFj3XtRzsF0u0cO43G0sDg6BkQwEA0ApAqsRRIV473XTt3jfDtTO3BWh4G07Rev7C9MNFKDAawA6dB4GasWMxVYXu5TpaT5WZvlRsZehV80daxXQRk1gSrGjpY1TOdaTmHhzMtPN7hdvlLrq/jgdYlduMmmBisCK6to/mM0drUmFZPnMPsW/mg3GkXg4RpimuQR07X6iVXdMLE51qM7fr8xdal5K51idWEkoYI0NrjQ51qLNVfltGVZKWB0jKRR07N/MZpHbV/MvU5tR8095N18jer44otrq89aeJlDViDa8LvtTQntcKQj0VPKXqpUOeY1MdFPMaWeou2cMC+xjU2fmNpqp1V4fXAuo6N1eltNdllbESq4ZOkrCzRfzIUaSWBzVw7xfO2jUFNbTgbHbtXiYqDd/Q/VEg4msDaV0bd4pkqurUcKzjgZVl8TpGXRoPFErTsvlD4mBmvBtG4LtB/MvUVHZrLP0MKzHmdIjs2WcdDNQbzGqRmNOWmGJtHdpw6zxMji1l+Y16GoLttb50Si/yCwa5ZmYOCmGMHQaLx01zOYz2scDcHbtrRTHOTNHNufrYijSeKgtRdufpZIrm08WaqOzU+avwMNOPTzg2jrvLrjyMDm08XBVdW6+aiZBVtfqKiO8wuo5Eiuna4pz0FRxOPuP1Krq18dFESK9q4tK4lKNyo1MAsXWl7eyfDEiKdpb5lGZRHWw1XXqGl26/RT9Ag2WMriSijQtF8eDAluklqz0QFmv8ARV9AHRd2hZdAFsnLafGrIFslGpHHIKjo/rP+solqYbh9GQPVw1+jSKHruNdW5QyA1l+cubUlRLUc7hdYCmn27mH8SDo8XqOm8njMgfSFqK1avOUcqSjvXMmNn3oYF90YI/cGIHqgJ6v4lw0fdUgP7vAAWqQHeAd4D7pAYBKATsuIC7wDvAXfID7m8gL6aeEvMipZKApRjIDcAV2eOACqnOIRLtbASaQU5/EITaWDAE1kgE4eYFcKcihpJhDntATuFQtZFRW2Am8CoQDUgSbb4gRkGpK7yIun3g1//9D3DeJlHH5a0bZ9TI+ee4NT8uHi+CNweRtaToIJzgFLgQRbkCDcYIAX7QG74dSgrhmVE3gAoeYCaAS5ATcANfKzUK2fb2n93eUrZZYnp/jL6BXFyeboQ13hDMjkuEcT/Vg3FaewUaU82Sjp1X8rkxCuDUzNMMXzjeTxhnbgR9uUndS8oO30WPW45JHirTm3GYZri1X8ljcR5Xc3mz9T1cRHsvDVVdnp1XKTj9Go7r/SedpnauDNxhk+as/tQdeUrI8XXv3enTqenrwke/yb4Hh6dVe5fy9SIzr5lZed85ZvUccDvwldHtKi+/Z9MDr9KR69czxVqOfd5x0CuG7aTg1Iy8f5Jzqt5tnq+aNr2fTu1ban8JfpfxY9bGGJ4bWnD5K3zLohErK1k4b6G0eQ8lZJ92bfBCjNqpxg510WqqzMqsSdYCmk7PHiQTjgsQHKbxAVqwBTqrDLACiEURs3kBGMQJdqyYEWoyAG5ATwQAmAuIAwAAAaYD7pxXAAATAOABEgGSAba4gKcQBMAYDSAH0AEpYCgBzIBGACTQEliAdwDfQAxYDiMXwASAkmvxAaTQFioyCMYMBNALGccQJOVmBBuGUVvMAtE4ARb4APgAMBfuATAJkBSA5lgHoBFcgG2gBcgEwHSFmBXrNd0ZgQCAB4AT01Lh8T1fJmvs3hl27DQX8sl+nlh2HFVev9D6ERl3RpHnvdtvy9OnOWXlp5CIZ0RZWrZqJXufYtPl1HyN9j1h5FJZhWduPrbKjk3Fo07zl2shHz3UzfxO/KVWzSLtt810nlJuI+q+Or27TSXQ8/flqOg5tI3wq2Bl3xZRj+4X/pI/mRYleOah+p2ZRAv2dZ1U+HcjpB9X26a0dOf4Uefvy1FiOSoaq+RyBlXZpGL7kcaFeUmuUeRspzO0ZQssCiWi/mNQfTPbNXXY1ni2cfosahxbNY4kGfu/qLCuPW+h8oZUeA3LXe454HaM1zehUKYzEHp/aNZ3Nerx9Dd8MyvfWwbPJXWFmRpXufobLBmWwNM1573RjSsczcSvKxLNso2RQabxg1hX0D2Uvlu/5THRHpUeathgc+6+iCjPsaR5T3S51klwRuDz7jLibSq7YlD03+wqPb+y1Oq30/wJ14I9gzzOhAR1Ppb6AZVupUYXudpbeq/mNRK8hbOTqyhdgR9AjQ8Y51F6nSM19T2aa22muh5u/LrytMNBAce94IDjZUeG81ad3fkb5Ssu0PBnRlX6Ggk4yA1PDz91G4y+qaK/Kov5Uebvy6RM5tBijk8hlX4kg4NTkaZeK9wP8A1mp1ZvkrJvbuUHRlU2WIFCKOvYuLr1NxivqficNlpdZPP9PLrHX1OLRgV62NLejAyXmaRge6lOlpz/ExFeTs3VydozVTNITfIqHVMqV6H23L16r+ZG74Znl9LvjZnj6doiZaKQOfffp/FEGfqYIajx3uZpbu0rgkb5SsO67cUdoyqNIUsqJU5FK3fAv8+i/mX7zVZj6fqYWZ5OnaEc1ICGsvy2FZLgsZrznu3FaUcE/3lg8rqrDqdois0iOBUJYAdOkslzNxivf+yn+XrPokY7b5ekg8rqfGABhHNv57a+rMjOl9y9TSPC+5I/u9X+o3wVlVwqkdWUW8AIwaiLK5Gmas03DTNMvZ+xUv7nUb/gaM9eG5XsUeOuqTIEBDW/Tt6AZNsCq877ttH2vSwhXkmu6s9ZO8YqN57vgVEJalGohqOJUdOmm3hyNDo0nKU8GCPqfjlGz0Zz7Eeb6Ojok5KGAfvA5t8p00uoGb/mXqjQ8L55/6nW6Xa/A1Csm0LNHRlBP8CokkVEqYGkX6a+YrLopkMHuvZf8AttVdanLt0j0KPO2ABIATAVeLAhuJ+1b0Qg59A0i9AMAAMgAB5AAAAAKQDMAAMwD0AACQBgHoAIAkAAYCAeQCAEgGAZgAB1AAABAEwUIAAkQIBgKAGATOYCgAcAHqAZgIBgKQDIAAYBIAAMAAACeAAAMBdUAADAAGAgABgEyASUBAgABgJlD4ECfIBgAAAPmAgEwI3xyCravBBEjIchQAIAeGQCAHx6oDH1M4KPB+7sPIX9FBqKwXEm0NVxCLKP5l6molX5XNxlcsbYFRasypqclAENLGBokiNR9M2Fm9po/0I8/bpHSclIAgAyAaQFG9/TXqRWF5hd2x11/KWEfNbZs7xmow0UT03DkqVboL531NRlbX6io6EpNMm7PIoajMBoi4cwyodcRFe49o2nYvpdnHtuNxHndDIgkqn1IhAEAVXCl6EV5P3co3E8e1HXkrp9vP/S4cHBusNTI5h+oHToYIxVixsy0xPdeO202/4jpyirxr/wBNRnSpXWsTLKUcQO/RXyJnOtJrkiNPOeQfb5bDBNJ/GDryldnUrKSwIOjav5jFHa5MtMrz+GnpdL/vN8qi3izVYCA6Nq/nRmrHc8TA4fIr56PoahXLB1ZSUrElGjtcaQcq3Flq91WZVlvM6xmnwKi7atq0maO9Qmc2o+c++tNryFm+KUGnSPMtmApINLxmT/AVG9p1TollgZENRJpJviBz2osRos093qaX02ajLHADt2/nNen1ut11RqdI0NDzuhZq16Oq5LE17Jja2/lNtqpRaMMmQV7tzaa4pqTcqKa5mtHZtnGWaM1D3ONGyDgTk2jo2+DRKrqvimZGc8GzpEW6OaJVjteKg5qzbObSzpEXaOaFHbqOVJgZq+XM6RHVtMyVUt2vk7uRhXGljgbR3af0pGBya/6jnM3BLQwspFHXvcav1MRWfTkbGgsaqeBhHDb6mbiuvavBmajn3Md5YqNM0Wo6ddrscGVcdFijSO2z+STI5K5lV2X/AEzI5KTOBodmuk9KTA59s4snyNCW8wshFW7J4xzIjlsn3v1KtdN8dJLkQirbvH4hKe7x1JKL6Y6NiEc22cWTKp7j9X9pCLdx+ipzAhtMGVEK/XC5hRum3fqBbrY6VeiIqW3c6d4ygIr2OFvg5ANH5dXDmAtX5da3qBLcr87lKCjdudVWeGCkglu3GpX0RQa/1Vf/AEgINf8AVT9MQqeo41+UwSi3QfZvJfOAle/0bzp1eWBiolLI0fc+IUm3EhAABSAabQD7gF3AHcwGrAPv5AS+4Ad8kUTIQiqdccgL6bZRNjIsqq6eRNUO7bwAWIVJARsAgGmEEsKi2BFhEQJrLABPAqFgwE3AEHbmUJvkBFsoFV8SBQVDrTGHgRVv2lAFVsAINlQNxiA5xA//0fad3UiM/wA5b8iMjKa+ee4b4emBuDzLbUxkaaRtDeAEGgFbBYAQwYD7e5y8wBqHiihV6gTrmVDnEAzTSz4AVzascwLFYB1xafE1yPQ+1a928UcMT0/xl7mvGTzUU6zXcRHNa37AOOlp1XY0NTZqNFLrJi1V+s/lIVwXhs0wwvN2jUn4Hf5xFvtavdq3fJHX6NR6mr4vM8dVybjGzQRx7h9unf8ApZrlK8nqyrLmeznww9146nZt6Loeb6OkdOrhSWcGmbqs2zWN5vKtcpO3LLi8Foq28rLlno6v4R7l4uUeHptTusEkZK4bQrI0jy/l7TrWxwPV82Wl7Pq1e9uhr6LHqpg8Vacm5t8zA4dbKz4JG+Wa8dukvuOOZ6+Eel9nU7a3suKOf0aj084Qzx1Wbv5tfDkjUGbqJtPHga1l47ftd3auDbklWOLTs3PFnOui6rSqozIo7nxAO6CCSwxAX3EA3f8AACNl3AVXXNlEO1PMCDSrkANz6ARkAfNADw9QE5fABqsgRYBhxyAaATAGuIAANgCUgGKAHZgNdQGnw/aAk5zAbUyBJckAkuIDajACLjgAJQwBMAlIB1cgDUZZANSwBAN4gEQBLCALKVwlkFirKwATrGAEbJARaXwAr6gKznIorbh4gLiASswCQBuAEAYPICPECTwWAC6gJcwCWAAABgA65gU3zCFkAIAb4AX7ZfOuUqT0/Nmvs/jqPT2mkv5EXvywv6HJVe5XyNcySjMsjTLzXu60/bXFJz+JY08tZqrlHRDrbHoa5HvvZCjQ1PXA10keoPKpSBm6/wBRRxb1xoakfwsRHgNSx35ZQUd2RodGzrGoo4uDUH1PZ/7fTX8qPP8ATy3FzRzVHV+kDMs8cDSMT3I/9Ml1EHkHGbOzIsklPoNV0ePx1qV5tHSI+r6f6dF0R5+/LUNZnKqhuPobEGY8DTLB9z4aNUuLZrla8m8Mzswi3OZRPS+rA1B9O9vqNlV8zj9Go0Yg4qGvxIrO3Lmz5Golce4w0rx/AwPnuq5s+h2jNVplRGJt0LEeq9m1nc1fE114I95bNvqeWuhEVTufoEGbfqbR5z3S4VEojFmojzDSWLNsoWXEoenniWJX0H2au3Tv+BnslelPPXQpSIOfdv5UWDPuyjyfudt6yXRSbiMBnRKr78cCodXjgIPdeyf1G1yxHRHrGeZ0DAr1X8rLBlvLEMsL3ND0aT/F+w1yV5FuWdmULPuzAhDchGj4uXqV9UdIzX1Tbfo09Dy9+XXlYYaEYAcW+zr6MRHFZtfvKjw/l1/qrrlZ/wCBuDLt0OkZV2nLiaDSxhBK1vDQ9aqfM2y+paeGnT+lHm+jrEjkpPEK5d9kv2AcF1gVHifOud5drgzXIybKTtGFUS8SgSTZUdmxwuo4m4xX1TxS/wBHprozh9HXl1HFs/gRFes/kfoBlNmkec93KaaPqywryt+LOzKq2JQ2i4gpgaZr0ftiXutPrZSbvgj6Rf6meLp1hZGWgRHLvfoS5kVn3xKjx3udp7xr+VG+UrDu1kdoyreRpCyzKh0zKN/27Rvc1/qUfiW+Ej6dqfU/U8nTtETAc4YgU7j9O3oRWW2aSvNe6/r0qL+FssHlrnaM1XOJtCwYBXAqOjRlmoxX0D2S/wArXnnUx26cvSHkbAA8Mijm33015yRWd/m9WVl4T3FjvdZ8O41yVmJrA7IrcpYZBCNCdWWM2L9NYo3GXsfYq/1Or/QZ68NSPYpHjrqZAAV6v0W9GBlWxLB5z3c8dL+mwi15Lufad4xUdT62VETQknzKi7TcM0y69KITCx9T8fhstD/8aPN26xezkAAyA5t9+mo5kVnLGyXU0keC89/uteMndmuSsrUtMKOB1xlFFSmsCpVtUaRdpqWVMXUeDQR7v2d/ttV9Uv2HLt0j0B52zgBgKQEmBDcP8q3wCqNE0ytSAkAAABIAgGApgAAaAAEA1AC9ACACQCABAABwAYAwFkATxAYAAgBMBgIAAMmUGZAQUHQA6gEkAAwBsAeGQCzAEgAA6gIAAeYAAsgABsAUsAkAbQAAAKIAYCAGAJAAAAAABABmAABQfvAAGASgCSBZADAAAAWADgBADxArsBfTFJ9AHLMgkKbAIAJYDyAjHPKAMfUfzT1NDw/vBJb6zebqhFeds+KOiGmEW1TlNmoi+tvzUbjNXL684k0iyuLCJcQgSxLVTeeBlAsZCx9L8W29loP+RHDt1dcnJRMAEgCAAKN4p016kVjeTr3bPXrzoyxHzHUbbO8RCf2GhPScvErNXaU9zS4lTVqjugqL0bZSgCSrIA1BAZ5lE6uJIr2vtBztLrlY5dtxvLI87YIHmAAMoRBVdQyKjkFeX930/Pry7FidOCp+3G/7WFzxOlYa/ccxKsAX6TZiqnPAgyPdC7tmozVjfKxzeIl7ap0rNdycGQ5A7dB/JBiqtTxMK855f5PKUfNL9v1Hbla7mobgVgJYEF+3wtjlBB3GGoy/PR9ireasv/Eaiq1ip4nSsJIgu2v1YGaNBPizFacHklFqNmuSuZKTqweCM0d+1+g51qL7Jx0ZGmS1idIxTwKi/a4WxM1XbGaOdaeC9+1/1dLc6fuK6x5C3MwhAaXi8G0uKA29HVwUmah31FAVz2lvEIj2t+gAk0DBW1ljj8AuLtPXbfXmxpjq0vIatFnDGo7NLzlv86lGvZMaG289tk/nVq9c0X2THbbf7bcaVvtail44l1MUZZG5UxdoPHrIo7rOMOJkZl8bM3Bbp2h4Eo7V0Mqzbr5n6m4i3RwaYo7bYo5qz7Zs6RHRtn2uTNE919HWSK4k5Z0R36L+VGKObcKLy+JYFpW+ZdBR27t91H8DKxnUZsd+m5ovQxRw3XzOTUHXtMU0SireJK0Ei1XpPE2y6dT6GnyMDjobHZnppGRyZuCwdmenPwMq5azMmh16j/J9DIo28tgS3nCOJYsT2eD+AqKNbDUcBXQ8dIgo0H8xRPeP5k/xBF+hjpWREcm3fzruwxFaWbz6/wACiy2O39SCGzeKCK8tRxzAlu1Dr1AnaXogPbfRZcYJQto+3U44YFEars13+ABrytZtcAJ7tfmV5dqIo3Tm1bc1AQbr5ex9Cqe5cdrXIge7wdLLliA9xhqp9EBZP+qUc5CV73aPu0aPoZqL/gZaIBwAsQo6ADQ0HQAAGAAAB6ANACTAawIJVo3kFX6de1kFtrciNIAMBSALBgSYEQAAgBMBMIjABkAihYxIQpAi8CiDxxCBMomrkVJXqsQJ96ZA3qcwK7NPACvtTyKIWUMqIziB/9L18lY1l+e1GtOtOjMpr5955vJ5xj6moR56+UIrar/owptsCDeEASSUQgI4gKYAaxzwKBtpgCZUNNJyniRQm2VBjwAlWsvE3yPUe0dNvXdlwWZ6L4Ze0q+48tHPq5hHNqOAOLTcu75I2NrapLTRzqp6zwwEK4bLEsYee8x82rarjBno+aO72rRrvv0N/SrHpa5HjbcW4eMlZrh3mOlaeTRrnyzXl7Te1VxnE9s8JHvtul9qnRI8n0dInrWijT4nJaztRYGmWF5pruiJhSd+GVftertu0d+2o9mlmeCtKN3ZZCJXDe2M8io8r5Sv5j5tuT1/Nlve0KOuna3Fon0rUeiUHjquPcP5sCjg3Hy0s+jNxivH69m9Rv8A6Yns5g9b7Tp+Tf8AFHH6NRv5nlVm75/O0WDN3DjTt/Syzyy8TubNWclpHJX5XJyrrFi1KvmQP7vMKHeQF91KCBq4B9yXAEu+UAKs4AFq4Jv0RRTZcQIPEBZACQEmkwBqEAqoAdQDtATTATq8wCQHWsgQaAJ4oBp44gESwABpwAQALkgCQBtQA0wHLASAEuQCaAmkETqm/pzNSaPTbb/l95Xd6a1qKlFbLutwM9TDWT5bwW48S3XWdG04+VmZWsZtUzSH2gSXIC2nIgmnAEXzAhac0BBt4yBCzwlAQniURbkBJAGWIDWACAbYCQA1AA8AEAvQA9QBoBPHIAniBKkzkBTfGwCaCAoaZBfs6zdJc0v2nq+cZr7Vtl26OnXlVE+nlha+pyFO6caeBFZlpNMvK+7rP7tKr+Fm+VeYfU2i3SU4G4r6F7Kq1tb2fOB2j0XA8yjq+QGXqubdDSODydo2mrz7RFeDupfM7REVgo4hHRsZeql1R0g+r6H6Gmn/AAo8/flqLIOSq9bCln0EGW1zNowfc6/09etoLCvKxxR1QnNgOvxiT16Jcbo6RK+qV+mqXJHn7WGjk0q3D+RosKzbY+hWXn/dNl9uleMmo1XlXidmCmM8gJ6E90tSaiPqPha9mxpVcMTj9Go7kcVD6ZgZuv8AW11NI4t2/wAm8fwsK+f6rizO0Sq11KmFXMRK9Z7KX+ok314R7jizyV0DAq3P0NCDMbwNI8z7ptjRdDfKPNPB4G0Rs5wYRPTzg1B9C9oUjQul/wBMTHdXl6BHBsgOfdv5UWDgt+wqPI+5Z/uMORqQYbZ0ZVXRRLTUYmoj33srG1p/h/aY7I9RPM8zqMiivX+hgZd1Jpl5/wB0ONKnrBrlXlGdWFd3xKFEhGl4dTq16s0zX1TSTWnRfyo83ddYkYaGQo4t7hZegiOT1+IHgfKt/wBzqLlZ4nXlKz7s3EVtmkNY5Aa3hKt61W+Z0Zx9TWFa/wBKPJ26QJHNTZVcW9eKEHDctSPEea/3mry7o/Ya5Ssuz4HWMqkoeJUGWHMo7fH/AFrmbjD6p4tRs9J80cPo7R1HBQyqq1/0rehBlM0y877q+nTXqyxXlLttydYxUIwNBd2JYlOrl4mkek9rf7mnqjV8EfR7Zs8fTpEczDRvAI5t99C9WFZ9i1I8X7lX+tu/T9xvkrCsv/WdWETSCeBROmZUrf8Abc/3NOfcv3lvgj6ZqYWaWUnj6dSMiLCq9yo07egVlv8AYVivMe7X82k1yf7S8jzF7YQdoyhxNCDWJUSWOBUdGlwSNRmvf+ycdHXfWpjtvl6RHlroCAYHLv18tV6gZ8YlqPC+4Ye61ZzdjXKstJqqZ1jKDyKiMIonXkaiLqTgbjL2fsVfn6v9EmO/DUexPI6AgcAV6r+Sz6AZHCSjznu36tHl22/eIPJ2wol1O8ZRtWWVEciiVGaiVdWTWsurQcpCrH1Lx8LZ6H/40ebt0dJyUAJgc+//AEqrqRWbxXqaqPB+f/3Wt/8AkZrkrKu8UjqzSTRUCccMzSJ1RUrp0nF56FRZwhFR7z2VjtdWedf3HHt1j0JwrQIGAihIghr/AKV/h+8Ko0TTK5IBgCAOoBmAQAwEATKAJ5AMBMAQAALmAAEACAGAACAYAAgCQGAQAdEAmAcShyQJMoJAIkBLEBgMgTAYCAAAAYCkAAAAB5AD5AHABQAwFIAAIBz+IBxAJAAFIAAAEgGYDkAATwAJKCcQBsAQDkAzIBlAsCAAUAAAA2AmwCZKE+RBFsC6qwklU2iBgEgAAAQARn6AY2q/mfqaR4j3mv8AWyl/kRY0830NIlUosWaLGV9v1E0bjK7KDbKeKchE0wHxkB8QJTyzCx9I8Lj4/Q/pk8/brHakclMAkAAAKN5+l6MDH3y/0usv5GWD5jZJOPgdYVFm0PTUMM1dpStQ2ysqouwOhWNRk1YolGEogJbzKJIgdViB7T2a/wDTaq4yjl26R6DFHndDIhgRKoACCGo5ZBW2Feb94/q0s8JqdOAvbUvbOvFPE30w2FijAYF+hkYqrGQZnuT/AGFrJY9xrny04PCW/wBKujaOtYrvRkSgDs22NI/aYqrTFV5/zuG/0p5JnXlp2N88zVcxkQW7dxqIlHejDUZ/nEv7aeVkIOeq+U6spVyIL9u/nTM0d7fMw04vJ/5DURyyoxZ0ZOuBFd20wq0YoulmVZlol+puAg0i7b/UjFHbgmYrceI/5hV/P0n/ACsrceMZKpMyju8bjbtXEDapVpdDInIEHRMIgoyn1AfamBJVSx4kA12z6FUpjMCFrpAH3W8OAElqtcQOzS3+402nW2XPEupjv2/uHVpjq1rf9hdTGlo+5drrRW6dH+wsqYlTVpqt30mnXhDNaYtpKxLqY7W8E0QcF472zUQVePqaqNBuaL0Oas+2bNi7bP5lJKq7dLBozEcKOg7dB/JC4GKOfcr5kywLTzLR27jGjfAwM+mGBsdum/lMUjl1Y7mair9s8SVIhvGu5CKq0+Zuo6rY1MDjrn8SjsrjRJZmRyd3zfE2OqmNPUyOZYPAquxudLmZI5tFxaOpcF27U+iEVHaYPEVENyo1JDS6uOkwjn0m+7oBdvFEPkCLdopVl0kg5NFy+shVu8TVk2UW1x0X0IinZObpdRVQ1X+a3wCLd5h2egDX6UMA2uTQEdu41IAL/LrtdQDdfLqTzAnu1jV9CBblfLR8eIUbhfl0byAnrudOj6kUbj6aNAPcZ6bmXxAlqP8APq+ZUr33jX3baj5GOkjoSTJqn2oiiChkBABICiCgCFAUIAaAIAMAGiBxAFtMMgq2U8jKmFAAAAIBgIBgTgCF6gQgIIAi0AdreADVGgE0VFbUgQa5FEqaXcsWBK2klkTVVOli6iVdO7IJvRvxAVtJVWDxAqlplUnZsrNRhgf/0/Y4o24sb3FZfJzMj55527teVwZVjDVlWWviHRXZt4rIKjXEAcZgJsAYAmkALFgE4gNZyULCQhvoUOsZlE6Np+pvlK9f7MTbvPI7dVHrKOFCPKrl1cGwy575SUcdVn1NK3NJNUr6GKI7jBBK47PGf3Goy8x5X5tZtZvM9fzZbftbT7du28WmY+jUbyyg8jbh13Lg0w4N++3Sc8zfCV5vQr369avJ2PZ/Ej32kvkqoyR4u66w9woqjBWdqLE0xXn/ADT/ADWlxR6fmzV/tbT/ANQ7Jzh+w13WuXrK4ZZHjrbm3f7xGa4L8fQ2y8n5B92o1+DPVwzr1HtNTtbPkzn9K6xu15nlHDuFFmUZ++t26NnbgsDcZeP1X8z5nt5SPZ+06xs555nn+jbaPMrL3rfeyxGXvbNaVn8CsV4ze83hOA6ajik5Oo7+QD7gG7ywFMdQH9xzhmAKz5gSrqMCzT1GsEQTtZZPgUVPkBFpxDAi/wBoCgCVcU2gJR8QGlxAbx5gOmm+IA9PmBCygCHbLAGowAjDeAAquYAbqAoxlhDwQCwbjiA8gpRGIA0A1XiwHHIAT5gEIAUvACztnBgOIw4AXbandavVnp+bNfa/HU09LbaX3L1rFeNkjh9fI+be8tfS1d1eunatv6XKOXMaeZdMWzYi2k4bWIA7NOAGnhJBJWATswIWvhCAg7LiAnHwKITIAwFMgPhAAAgHEgJrgA+oEQDoAmAAKQDMBPACdE2BRbNgCCEUOIIOzxq7tei/mqev5s19qrWKVS4VRntgHIVbrDTc5hWXc0y8j7st/qFyVUb5HnnPA2LdCXY3yPo/s+iWxcfxGford6HmCeUAZmri20aGb5jDa3T4lg8I/ls/U7RAmsio69ivzapcWkbiPqlK/JRcqo83fluJHJVe4caViwZl+Ztlge6LTp0S5livJTmjrES6IqNDwqT3Oml/GbH1HJweXpqCDKqty4o5CMzUcGked91OK6aXU1yPMPDFnVBCeHAgnt1OovU3Ij6p4xNbTTT5HHtqOs4qUJsozNZvuclRx7xpaN/QK+faixb6nWIgsTSIzHwLB7D2QlbVdjXXhI9rxk8tdAyCndQqIQrNsjbLy/upxqVXJI1B5uz4m2UXLxfACzR+qTUSvo3tGvbtrGeyN087oTA5t5kiwcD5GkeP9yL/AFLXI1yMR2WRtlU1iUTpnBYlfQPZiitmsoMdrHpTg6ACvX+hiDMt+00y857rsu2nOWa5V5d1byyOjCFqxmUVpSyjW8LjrLlgX+I+p1UUr6I83TpDRlQwOLe42XKBEcTTt8vMo8B5O3dudSc+5nXlK4XgbZVvPAodcSja8E/z1Bf4j6jwXojzdNwjDQzA4t7ml0ESuKymEUeE8zqd281Hzs/2G+UrNeOZ0ZV+pRJLIqO3x/6iOkYr6r45f6TSX8p5vp5dYvRxaDCq9Z/lsDLuzTLzPu7D7XoxFeXsdoxVbKBmolOixKleo9q/7inKUa68JH0OyxPH07RHiRQwObffSvUg4Hiy1I8T7ifdvbr0f7DXJWNqZnaMINwUKJKiempfRFR6H2yo3WmpwdkbvhY+lan1M8fTojJmhMgq3LnSfQDLtkaR5j3Y51NOr/h/xLB5nUacI6xlWnmjQhOOBUSTZUdGk5svU3Ga+gey6xt9ZrJ2r+xHPtvl6Q8tdDIEwOXf5V+IGe4TRR4P3A53eo/5ma5Ssuv0o6oVnCgsRBGhbXmajK/ThNGmXs/Y+Otqxj+X/iY78N8vXnkdAQE8AK9b9K3oQZVsTQ817tnu0l/K/wB5YPJtRHqdoyjb6uZpCxKHRYlSr6ZsrLq0n8iSCx9T8f8A7PQ//Gjz9+XWOhYHIACZRz7/APSX9RFZ1VN1PMtR4Lz3+61Usu9muSsq67mdowXDEoc4YFROn7SpXRTC/wACouo/lko917Nf+n1f6q/uOPbcehR52wAwFH4FUkEQ3C/Kc8CK59B4G2V6QAQMAAADEAYAANAAAA2AALAAhAAAAIBoAAJAP3AAA2AihyBGSByAACAbxAEAAJYgAAA8wEAAEyALEBFDWckBmAMBIBgDAQDAPUAQCkAgBvEAQAALDEAAQAAAAAAFDUECKCQDMBPEBgEAOSAQBw6gACKGAgCSAkAYCAjYC6iXaiKbIGAAAA8QAAWYGLrfU/U0jxnvOvbvK/8A40WNPNWNoIgCdVijUZq9qNRG4y6LJKyRplN/ViEPNgSwyKG8ciB1lsEfRvbz7vHaMOYlHDt2jQZxU5AMwDoAAVblTptcCKydzXu0dSvF1aNQfL9WsP1R1iVUaROmGRUq3SfzqTbKxY6gR0SajJlAsAJvABrElAlxQV7L2ZadLWXVHHtuPR5+p52wA8SgZAFUERVqZkVDh0A877wq29F/ys6cqp9sWnR1H1OnTDbrgchJRwKLtExVWNkHB55RsNRvgXlpkeDsnt45M71mtOphlJPgiDr2v0QZqrTLTA9w/wC80LLjCOvJXWi1k0RFmg8UiUjRZzbZ/m1O0v6osHNSbVUckdWaksyC7R+pIzRoMwrj8jX5avqWK4uJ1YqVcMSDt2mVjNV0p4mVZuqn3OeZqJUIxNC7QcXRmjus8TnW3jf+YNY+1bmoksdI8OyVEfQyO3xt1S+Yo2dO+PwMoFdvEKHqPL8QhOEFLveQEqWxkCVrdzxAjjkFJ1TYD+2klGYROumnmFSXIBNy4TArvb8QLNPXdOP4E1MaOh5TcaX0Ww64mtRoaPuPUSjVon1RdTFn/Ettqt2dnRt5PE1Okx1aSrqfNSysujNezONBJ9uKIrg1H8zg3EWaE1aklHRr41ZmKz0dB27f6Gupioq3WaZYIaeZbUd2t+lPQwrOooNjt0n8vozNHNqr5mWKu2rhzyJUiO8UsRVFMzSOxv5E0YVx8TUR1af0J8ZIOW31QaHXp4acephXK8Gag7a/pyYI49FQ1zNDo3dU0uRJVQ2zhp8mWoW7hak8WIqzSU0fIVFFHDYqr95EV6ogs2Ob6oUclPlu1xTAs3imOhYLdH5tOyIYp22Goo5iqNf9WGIJblzpVa4FQ9OftNZhBsn834kIjRxqfEKluP12FG6+pPmBLcv5KdSBbjDRrzkA18dCr5sB6rX2U+oBrStGqAnuMK06Iinrwr0fJFR7rwznaox0y7ksDLRhRHIBoAAEAgCJAIAWQAA2gFBQ+hAJAXaVW8WSqtiCNAAbAUgIBoBgIByAdwAEKEwDsbyAhr62lta/c17qlebAp0fL7HXcaWtRv1LgttuNGte+2pXtymSCGludHXs9PSv3OC4ibpZYwBW7MosS4koIIpqsgDnICLxAgyohaizRRDtKDtYR/9T2TN1xYPuG778VKSMFfOvMv8x8jZGNbpkR1J4JN5BUf3ARbTyAO2ACIAbxxAdXGEgRccQHlgULjJUOe5SBJYqAJaVZcP4HTlK9r7N0nTTs+GR06R6dTErgeccus08yo5dXFAcuNsFm2b1W8sEqrgjnVVbh5chGa5L4YvI1GK8pv7fmOc5PZwzXpPbFe3aNvNs5fVuNnBI8zTg1XiVlmeTappNvjgdeGaw9knbc1jLuPXfCR72IcdDw9OsQ3LhQYiuCxUec8w41nPGIPV83OtD2nT829l/Ca+jXL0yWB423JuXNpEZrh1MK2fQ3GXkd5NtSK545nr4Yex9t07Nko4vE4/R1jXSyPMrP3FsWVGf5K0aDfSDfPlmvIamFj3cwle69uV7dlV5SzzfRtrSeYZG7s3Zt5mojI8jhoWniGXjt3Mt9R01HEzk6kgGgCf2AIBpwAJgPvAknjjgBY7ri8gE7SA7NxAEcEBByA04wAsmQJ1SkC/R01dpczpzzqPaeN9gae6066mruHVPGEh1MR3r/AJb+Oyvr61v2HK1WP532Lo7DT+7trW7V/G5MSq8jfR7G0zoKrUyAg6wAuxzAD7cAI55FB2vIIk6PDmQRVcYYDVeRcDWn/wBEAux8P2kEq0cRmXBp7b215DdpW2+he655L/2hYK954LfbK0bnRtT1E/VLx/iNzv8AUWjt6O1vwNeqa1dT2X5LQVbalK1TcfVLJFbOl/y21tTT+5fXrWzU9sYk6uIwtx4HV2O4roOyxwlcGdeP2K9Zof8AL1Xp3627u8JhI59+U15TeeDrobn+20G7NuJZ044V7PwnsnY6NVqbyr1LtTDyJ3+I19z7a8ZrU7Ft6VfBpHntWPnHubwNfHaz+2orGCQlb8vO+ppkNqOoQWfICEvLgBDHMoJkBQAACxYA1DAkqgJvEAAWEgJuAF1AEuIB2gLhiAkAIAYDpzApeLAAhpxiUKCDv8Mp3emn/Ej2fPwxX2eGkl0Rz7ZgMKo3b+UkGdZ49DTLxvun/cur4JM3yrAwOiLdNxY3yPpntJf+X9e4x9FbOR5lK2QGXqZliMrzj/0tuWCNRHidTOTtAio7fFKdelv5kaV9Uqn219EebtqCTCqty/kaCMy7iTbLz3umyo9JdGzUV5ZcToyO5cANX2+p3WmudjY+nXUYcsDzdNImVU7r6J4lRn2+YqPNe67Y6a5IvI81bOTqiLwxAu2j7tRep0jNfVfH4bTSj+E4fTy1HQmcWgwMzX+tmkrg8m0tvqehYrwWrgzszVc8QIzioLE17P2TRLVs+MGuvCR7LM8jqIQHPu8awCs+xtl5T3TZW3C/oRqDz9kmjbKF3hgiiWhi8TUSvpntWvbtbWOfdXlsRxOLYA5N7kgOKykpHjPcb/1llM4I6RKxmm8szSIzzCYlSuJqJX0L2Z+naTn2sejODoJWZRVuPoa5wVGZZFR5r3U0lSepvlXmbPqbZVWclQq4ga/g5esvVG74ZfUar5a+iPL06wzKkBxb5/NHJCQrjychHz/yC/Pu+dmdOUcTxR0Sq3Z/iVBWVmUbngV+fXlJv+MvqLWXoeTp0iJloZEHFvnil0LCuO3y48isvBeVj+51Gv4mb5Kz7VjM6RFbZpBAR3+PX5i5nWMV9U2OG20/Q8v0deV8nFo45gU7j6GJRls2jzHu5/pN5Q49RFeYtzOsZVzyNIaRUST4GmbHqPaanc0jmavhI+gvFtnj6doTfIy0MxRyb7JepIOLiWpHiPcTX99qVy7TfJWPfOTqwhHM0BMIdHDLEei9rr/U6fPuRu+CPpOo/mfqePry6wjAUcQKt1hpPqFZduppl5b3c/zdP+j/ABLFeYtXE7MIvMBGkNFg6NLFo3Ga+h+y1/ptVxndfuOf0rfL0CPLWzcrAgGByb/6a/EDg/zfE1R4Hz1u7dav9TNclZ1LYJcDqwi4CowaROmGZpldp5psqPaexaxrazXGsGe/DXNevR5K6GupAZgV68fat6AZVuhR5n3e8dPn2/4lhry1sjtGareEyaiI55FE1bGUVF2kVHVpPL9hSPqmwX+k0P8A8aPN9PLrF+ZyAiqQHNv/ANKq/mIjOTiy9SpHg/PON1q1/wDuM1ytZV3jidYwUpSaAkpkqJ0yNJXRT6gyuokUe79l/wC21msk6nHt0j0BxaMypyAlmBGvEojr/pW+AFGjgiouQDkA/cAAHAAAAAAAACAAAXQBpAKABgDYAAACAcyAAHUBAMBRzKEQMAAACQCAAB9AEAQAwEwBAJoASAYCKBAOCBQAADAACQDEAAABABQyAYAgEASASAADQAA0uIAAIAARQcQH0IIwAwGAgGAMBRJQdoBBAAGQCagCLYVbpv5UQTbRAIAAAAAfIAWYGRuPrfqzQ8X71T/uaW4OiEaeYbNxkTiVKsXA1Eq2+Nkzow6XwCJvOWUSmAgWIDShgSqywj6F7at3eN0+k/vOPbrGqedoAEgCAOEgV7nHTbIrKuvlvz7X+4sHy7cLttgdoio0h0STxCVbRfPBtla8LplResjTJrKSokrYANLmFOIWADTIsev9kfTrp54M4dukemODR4AEgDxyAXQBgVa2DIqthWB7vU10bdGjfA5fbVprqUXDE7VhuI5CXoQXaJmqtzIri8yu7Y6lWa58qxfb7/Ia/mOtYrV6mUPiEde2wTRitRbJlpg+5VGvoWXBnXkdSU/MWsUERZo4WRKrQObccfl692z1PgWK4ttadKjX8PA61irVjiQWaTcpczNV3pmFcvkMKVfCSxHGkdGakgjs2rmVyM1qOjLEwrN1VF36m4VFPE0i3ScWXMlHdByrUeT9/L8rSfUR0jwWeZKIwiDp2cq0rMUanzJy2ZQ+8KatZuQHM4MAWOYMTbrUKlPFBBKWIUquMgiVrT/6gF9yVgDEnqpLAKLY45MBPIB0o3iBavlRBNXSzCK66iWM4yA67m1MsC6rt23nt3oPC3cuTGpY69P3DS362n8am50zjv2nldrq2S74b4NQW9JjStet6/I055OQY4WoeOB0lTHVt8atmaI7mcBEV6bNUdtlOmvQxoz2sTY69D6TNFGq/nLGlm2cslZG7wxEVz1cs0jsTmpgcVlFnBsdei5oZHPdfOUdGn9JBz2+osV16T+RrgzI5Kv5o5M0jq13FJMqp2+DNVD3amyZI1Fu2wQqOatX3P1Cujc46afwIJ7F4wwOVfq2nmyi/cKapvkRD22KfoVVG3wu2+ZFT3K/N7mUPcS9FLqRMS0FNG+hRHZx9xTlmQRiNVrqBLcudWegU91h2NgPWU6VW8mQGr82jVLgwC77tuuUgF8dBeoBfHQXqA9XHSq0BLc2+WnbnkyD2vt/d6Opt/tu6V1zwM1Gv2NLHLmZUBTgBMAzAYEcQGkFS7GBFqGAPHLMCyumoxIG9NIaYa0qjROta1yIpyFKZAACQiLYUJgSQABF2CBWkBt4ARbwAi7gYnuXzGv4rs1aLupxScFjWPLv3DreQremrTC2TtwN4VzbXa+T3DdNjpUuljMKf/aFjOunR8F7h3SenqJ0rOTarUia6K+0PMNu33Uo5XY0bHifbO+2Nlqa257v5U2//eA9BZJmRNWIpyBJAICLtjDAi8SoTQEGksihS+YH/9X2PE1XF533Bf8AOt0UmR858vf82MzTUjPSn0Dat2awCo5ARbxkBT3MByA4aAjCAHyRQ0nxAGnkioIwxAsrguBVT0k7OeKOnHlmvde0atbS13xtkdO0egqsGeYcl8WVHNqwqsDm2+MdWbVu1UJGKKdxi8MoCOTUyfRFjNeR3sWvacj28M49Z7fp27NM4fRuNRr5WcFZ2osWajNZfmLRpqp04ZrK8VSd3p8cT1XwR7uHxPB06Yp3RIVw2fEo8v5ZO2rbkmz0/Jmtv2lT5Lt8B9Vj0SxXU8jTi3TmzLGa4tW3bp3/AKWbR5DcXaag9fEZe48HRU2lUsZSZ5/o3Gjwk4DN1s2aiM3ysrSngjXPkeStZ93dZYnujL6D4Oj09lSr9Ty/W/rpGg8E3xPOMbctYvrJYlZPlG/7dxxKmPG7t8HzHSxytxkcnUpAJwAXEBzzAGASA5AEwGswJJgDuATzAJ5AJ2lgSq4zAsq3OKwLB37Bd2rVc2j18T8R9a8evt6VP6UcPpf0dGj5Lb69npUsldZo43kUeYqtTaW7v8pzkI+W7jZau41nXQq79KrE7+rVdFPZnmNWjtXbWc82l/7Jioz934febK/buNJ0fJs1IuNPZ+xfKb/SWtpVpWlsu60Cxl1+O/5f7nXu9PX1a6fbm0u4tFfm/Yt/F1+5p6v3a8cIMz9Vze3/AG1by2q62+Wlc2jv6ZB7bbf8vvD6dZ1a31Lc3dr/AN04dUZvnvYvjtDT+9ta2T5dzY58jK9se1tPe69nrru06v8AE9NmRH0Xb+M2ezr26OhpqOdUebqox/c/hdDdbZ6v26prFwowJz+tR5H214BbvdWvZfl1cwz1ZkSvoldP7dFXTUVWGB5ero5PI+OpvdG1b42zQ5qvM+19ktHfXT/ynr/iY9o9pTXatZ5Yo8tVfTTdWnkYo8f7j2ta76nbjNken538K9ZloOcnWDl3+1I8n4TY13PkLbh/5H/id51kWvVb/f02Gk9WynkjzW7SRy+P8vXyNPufLp9ucvh/1jPUV5n3rvNldRTVpfUjg5gxIsr5zi2dIlJ1dXiVChlEXZcQI4TIClgGYAuXABgJOQB9AABWAQCAUASywAQCxATzAGwIgTqsAKghAABJYVqeAp9ze6Vf5k/wPZ8/DFfY7cPQ5doUnPBzbue1FHBbPIqPFe6LTvLeiN8rYw7Vk2i7RXM68s19N9rLt8dVfzHP6LK1jzqWp9LIrL1M2aZrJ9wuNo5ybX7BFeKa5HdEVhiUaXhq9+4pP8SNj6k+CfI8vTRSjIo3S+QQZrwNVHm/df16fB9prlHm7QmdEKUssyjY9s1neUT5m74R9LtizydOhcCIo3S+SSRWfaVkaHmPdTm9EslVfia5SvOvM6sINcAOnZ1nUS5s3B9V2ajb0X8qf4nDtqRcjkpPkUZWomrOebKlZ/lnG11J5I1FeE1HidYyrsyoVIk1Cvb+yU27W6MdpI9dJ5HUMDn3jmsCDgtxKjyPud/6nD+FHXlmsCZyyNIi2UT0ViUfTvbde3aOeaOfbUapyUPEg4968ijivmUeL9xP/WXfobiVktvE2iq2IFmm4a5SWJX0X2gn9m7M9pHoEed1DXAoo3LjTfMsRmtTjwKjzPulY0XP/A1B5uzxg6IpdscQHVzgVGx7frOvXrZI3fDMfUOC9EeXp1DUmVIDh3jbtiVHJblzwA+eb20615ylo6cpXLdm0VxyKBKW0WI3vb0W1qLqjf8AEfTrZ+iPJ06QjKiSUcW9wsl0LBxN4lR4Dyd/9RfkrNG+UcN3J0jKqTQlXEqV3+Oc6qXVHSeGK+q7NRt9Nfynl+jryuOTRgU7nDTt6IDMsVHl/dr+bSn+FiK8zaWztGVbZUCc4FEk5cGozXqvZ/8Au6PqavhI9+5k8ddoRFDA5N9iq/EiOJ/Uuparw3nqzvdR9Uv2G+WayLPE6so8INIiuhROi5lZr0ftZf6vT/qRq+CPpF/qfqePp2iMQYDAo3f6Tjp+8DMs+BpHlvdlvzqpfwL94kK81ZP4neMoY8ShIRAuhqDp0cXX9pqMvoXstN7TV/rX7jn9HTl6A8zZyRCYHL5BqKoQcNcbJFo8B53Hc6scLv8Aeb5Ss3T4HVEbPAIjMI0iyjnM1EXaThpGmde29j/qar5VM9eGuXrUeR1BA5IK9b9O3oBlX/cCvM+7/q0lx+3Z/tNco8pmdoiNs2aREolXPAqL6KPQrNdGg8vU0R9W2P8AtdHl2I8v0dYug5KcAKAObfr8teoGfV4qC0eB84k95r/1s1ylZepi0jsyi1hA0CwNSospyKldFXDKyu03KwA937LU7XWfKyOXbpHoYODYZAJgGRQq4S0BXuP0mUUaORUXoAkBkAwDMAQDAU8gBYAEgCeEAABkAAABlmAABQEAwAAAEygbQAQDzKEQMBAADAcAHqAQAmwAAAACQCQEAygIEA0AZgIByAkgD0AEAAEQALkA4AQDAUYgEgABkAAABmAACfMBxIAwEAwEAAAAsAAAgAxAYCkAYAAARATCrdP6UyUSyRA8wCADMAgBAOuLgDI3EK9vVmojx3vRRq6b50w9PpDceUmDbJ1ZRNS8DUZq+2ajkbYroeLSKicYlEpxCGgB4YgSrmWLHv8A2vZPx9HzbOPbpGupPO0aUAGTAIAAK9dL7dgMxY1t6MK+XbtfmWTwxZ25Zrncm0TpnIgsT+dM0yvdsU4zNRFiUIrNSzzKiXbIAgJIKcAer9k/XrJvOqOPbrHqkeZo+oBmA5AUAJoCGqRVTwJVYnu39HTfVnTgZvtdzfUjkdq5vQo5KfoQW6LxJVWsyrm8kk9pqJ8pLyrz3t5v7dp5nexithGEOIYR1bd4GK1FxlYw/dWH2brNODrytdKfyqq5I1WKFgZRPTzJVaJzrcc/kVO01U8mi8qzNmo0qr9h1/jFXZ5EFum8UjNHesjKubyK/Kjhh+8RXD1OkYqUoqOza8zFadCMKz9fC7NxEFiaFun8tkSjtf7znWnmPf1e7baL4Kwbj582Zqosir9rb51LA0u95cUZRN6k4hB3QpChX4hUq2SUsB1c4sCafUBJTkA2mA0oxAFXiBaqcyGp9mHUBqmCYE47QiNnDArdlwCoKAG+RRFtz1AnXTfHiRHVpbVPFrFcQOzTX23FXBdZW28rq7dQosupfYdG09xaTUauk6rnVyXTHZbyO13P0Wh8malTFmnVynmuhrTHf/kXoZMZizNwde3ebM1FO4XzTxLCp7f61PMVD3eCnqIrmTxNI7aPAyrkumrPqWI6NH6YIqjU+qSxHTo5c0Sjnu13yFdWn9MBHKsL/Eo6NZfIvQysVaDxRqonvfqqZVLbPBlFDcXC1duH+VKzBD2T+YJinUw1muoVZry6JvgQT2rwfoBz6cq/Qqrd24un0ANT5tEIe1ntfoBXtvlvzxwJVPWw1rNcwie7xtXqgDdfNSj/AAYD1cdD0ZFFpejIBXHRt0AKru0G+KAJnQjrIQ7OdGr6hRqtvSrZkEtRNVo6yrdCK3tLy+88Xo01G76mm81ZYf8AaMja2PubZb3C7+1fqMGtVKymj7lzRBFhT4AICUpAKQGrYANsArAFqtJlTAaYUmBGQFIQNhQECUgSWAA7QFQdyIha8PA0I9UBJTxIHIEWByeU0aa+2sr0V+1SkyxY8jvvO6W601tdPTVbVz+WDcWxj/8AFV45v7VL21bZOtnh/wBUuMO2nubyerejrt7RprFOXJnFd3ifeOps7OmvVdt3MfwhHstDfaO80lraFpTzJgn3zmQKeIxR9xIYJrVJgf3MRgTaeICnEqBtAVOxQpA//9b2UYmq4PLeb1J1NR8TKvnXkk3rNvgadI43f5f3IRVXdxKozAjg3BUNrqRTaGCLTfEAkBwwBLGAF0AlXIIlkii2lotPI68JXv8A21ptbJRxsb7ZbMxU86uPUwyKOTc41cYGkVbdTei6m1brzOVVz6+BEcesmqvHM1GXkd05s0+Z7OPDL23iqfb2mmuh5/p5bdmphWVwOKM7VfczbNZXmWoUHThK4fBRbeVR6OvBHtsZwPD06ufdPERK4njL5GmXlfKWV7trmen5mvRe1V/prW5sn1WN6p42nBr42b6mkcG8aro2ZvlK8nqrHE9cZe88PWNnpzm0eb6X9bjteTOAzNXM2jL8w0tB9TfKPJOj7lxywPZPBH0nx1e3b6deHaoPJ9K26sk/Q4UY2tnLNRGP5h9uhZLiyxK8huBSOV54nJ1RAcAJAOAHACyAWQDl5ACAlwAJSAG5AE5QA+aAcgSxLBq+Jqr6+nWce5YHt4n4zr6zor7enjglU8nflY8v4zR1dXyLsk+xPGDpv4r0nnNX7WzaWE8Dhz5HJ7X8dXb6X364XsdeqNuu60+50rqJ3XCTjYjC927daujXUsseZ0+bTQ8Jpqux06vN/uL35R26elp6KdU0uhyoz/cNU9m3niXi/pHL7We3223b+7p1s807Ynbq6J6/uON1/baSrdZNpyY9Fd/kvm2l+7NqTHP5UcHtXR7dC1qqJtide6Dyez8pXcff21fupYxOEHGUYXmvc3mK6dtDV0K6NWobiTt8+Vxt+1tr2bSmo8bWWLL9awzvcPmNbb69aabhJonHOtPTbXU+5pKz/wA1ZMdc5RgeGqv73Ua5s3v4O33Burbfa/Jg3xXQxzztWLvbutbV2dXezdmTvnEZXnrd/kdOqeCaOnE/B6bVt26F5z7DnfJGL7XWGpdcXEmuvBVHvXcWpRf0nnix821tW1G4bxzUmyuOZxQRLLEojZv8QIxwKI2jgAsH6hCeUBUWEEwFEtgDAJjABZZgEgGYCywAQA+YBMAJ2AM0AgDBICSbgClhAAIB1KNj2zVPf6X9R7ePDHT6/bM49Mot8TCuXePBT8AOLjIV4X3I/wDWWh8cTpylZHNmkWaecnXlmvqXt2rXj6epz+l/SNKTztoaj+VyVGZqPHoaRj+5LxtUudkSNPG3qlbA7SsUlyNI1/ble7d0fWDV8LH0y/1M8vTZEFG7fyiJWbbA0jzPuuyerVcqmuR569cToiOCzzKN32tjvKev7Dd8I+jXzZ5Om4RFUbuFX4iDPu8Co8p7pv3a6qslVM6cpWBm8DbKLq05Cx1bDHVUc0biPqu3w0KT/Cjz9txYjmpMozNTFlRmeasq7SyZYV4XUctrM7M6jdRj1CK0sTUHv/ZNZWpboO6R6jgeV0EhHNu3gBw3x6FHjvctm9055JHXlmsZ8kaFdiiehnBqI+n+3F/o1Jy7ajTwOKhlHHvJwYg4rFSPE+df+runwZ0gym5+JpEH1Cp6SxNRmvo/tGa7e34Gezluwed0NY+oFG6c6b9SxKzruFzKjyvut/mac/wm5EectaTYqs+RUFMANz28v9RXlmbvhl9PvmeXp2IyEwODeT9z4FZcl/25hXzvd43tb+ZnXlHM7I0iE4yUSq0VK3vbmOvX1Rusx9MusTydOpGVEEo4d9jZPoWI5HhZMUj55vX3a+ol/Hb95vlK49RzhB1jKHA0CtZCVo+LSepX1OkZr6ttl+Tpv+VHl+jrFiRyUMop3P6b54EGa2VHlPd8/c0/6WXla822dmVb/YWIJKJaZqMV672av9VRdX+4114SPeTxPHXcmZUPEtHJv8q/EiOB/wDoLSPDe4H/AK/Vw/zG+Ssq6OsYQmSgyKiVHimVK9N7Ur/q9P8AqRq+GY+iXzfqePp3hSQGeBBTuv02BmWNI8p7tf8AqKV/kX+JYPN3w9TsyhlJQipTWZpHTovFFiPofsxf6LUfO6Of0dOXoMzzNlADaIjj3/8AlEHCku5eptHz/wA243Or1uywrgTwR1ZVuQEagnRwajNdGm5Zth7X2J9Wt/SjHbpy9assTxuhkAwK9x+lb0AyrlR5f3e5vpf/AI3+8vKvLN8jtGKg8zQEUSoVldXBsqOrb4JGkj6psfl2mgv/ALdTy/R2i7E5KcgKQOfffRX1AzVjZTzNDwPnHG81kuF2WFZuovm+B1jCKKB4ZFROj5mkroTxKyu00nVge89l/wC01Y/ir+449u0eg6HBQAACKIriBHX/AE7ehRz6OCQRfJQJAMAIAAAJAIAAAAYDcALgAegAAAAAAIAbAJWZQcQAgCgAJIDMAAIAWABIDAAHIBAEWA25AGAQAPEAeICAaAS6gAAAdQAAgAgAYAkAwEwAAAYCjEAAAAAAMwAAAAB9ABgEAMAYCgAAABAMA9QBgACAGAgBgReTCrdN4GRIBoAAACQCOICWZVZW7X5lipXj/eq+bRn+B/vEV5JrgbQ5WRRPoakZq+7SaaNRir7PFQbRJqICJ5gOXkUNWAE0niIse99o27vHLpdx8Tj9HSNyp52gsAE2AADAhrfptEGbRYv0ZVj5dvn+bb4nblK5ok2yas5hAq1KbI3GF7fzL0Ki3t7lhgVFvalHMoKrEIbqFL0Am0gPUey3Orq1/kTOXbrHrFgeatHmQDAADEAYFeqiKq4EVi+7EntqPkzfIyvbX6to+J6a5WPRzicK0aYF2mZqpmVU79TtdRdCxXmvb09uonzO+sVtVOaJSB0bfkSqvMNMT3Wp0dFrhc6cUq6n0J5YG6xUiInpvFcjNVoIxWop3qnb6i51YjTK2Lf2KzyOrNXrMiJ1UPDFkGgsEjFVTvV+S31Qi44FEHSM01iVl1bWzVsDFadMxgYVw6y+dm4iCNCWnizNHe3xRhp5z3wp2NLPhYrfNfOXgYrSLZBbt/qTA0qsyhqwRJcWFKSEST7lM8QpuziCgpqPMCzugCdbJoCxJQBOlVi2siCyYCId0ZAOtpzIVaq8M+oRzareXIKppqciiVdWZYDpaXiBOsWzA69NLiQddGlggiFrwBx62pHqVXPo6kTKwkCVtTGQLtDf62i5pey9GXTGto+59xSvbdK/rmXTHRo+Z2mp+pNLcuBqdJjS2u40NarenqVfxLrOI7pNNQWUp6D+ZFrKzdqVgIrlrizTLr08KmK1HNeXZmoV0bfJyZop1k1bAsLFui8I4ipFWpmI06dD6SMuayffhkXVdGq19qGRIp0sGuppVm8S+WOBIHtcZ9BUU2XzN8A1V+pjppPJhFezbVhSjXX5jIqzVX5QBtI+AHOsLtPmVV29nuq+giBru0SA2fzSlyFENNxeOoEtwo1WmBLd/wCR9IANb9KvRgDt3bey5ACj+3a44ED0nOlZLOApaL/JsA6Y6TXIATX2GuqANTHR6pkE7uNKtuIqurfbm19vTSV5SSw4GcFnj9m9bTbfbisOBU1V43yHkNvfs2t24w7c5gK9Jsvddq3+x5GqrqKJZnBvaOpp7mqvo2Vl0ZBJprBhQ0+ICaAACQGmwJ0mSC1ZEUQFJgQbYCCIyBJWYEkwE7AVuzAjJUEywJpSRViqQK0FEZUALDLgwMbd+A2Ohp6u7pV/c7XnkblVme0tnoa+tfU1Kp2rijdYr133E+C5ZHIjl1thstV92poUtbnCGqnTSppLs0qqleSKgeAUSgC7qAqKX0AuqqxiSiXykVGzolNrVr6uCiNa11HFL1s+ScgK+3uuBUVdtp7YxA//1/ZVcWk1XF47yz772jDMg8D5Bu+q3+Ibjj1GixpHJepVQ7YUyUDxyAlH4hElSeJFRgBdmOIEe1z6AShgQdgLH80wgHTBYwVHRpaeMxhkd+IlfQvB6S09rVLi5HaNO8KvOTgOK7xKjj3NsMTcRLY17tagrUa6z6HOqo182IlZ+7fbp2suRqMvLbirWZ7efDL3Owq1t6K3JHm+ja/VmtH1RxgzrucjTLH805SZ1+bNin25Sd38JO/Xgj2K5ni6dY5t1CtHQkHHayi2OEGoxXk925u55ns4jL1PtunbtJ5uTl9K3GxkeVpw62ZpGd5JqujZ5G+PLNeUtLu5/wCkHtnhI+h7CsbbTWT7TyfRtfb6X6HEZmo5k0yyPN2/KVTpyleb0lF07c0j1/xH0naV7dGnRJHi7dIs1MKtviclY2s3JpGN5p/lJcyxHkNy8SWrIoeJzdEQGlDkBRjIBMgEgDfAASgAcACwyAJYAAQBLFALulZACQEqlg2/b9e7eaTeUnt58I+sU/heOEM8nfkXada0UadVXnCOVo81728rTQ01pJ/M8kXhWZ4n3f5XXotrt9ClklCsk2ei8mN7w/htzTUe63lvneMIx1ciLvcr/IrXmzPHlXf4x9u2r0qTryPP+P3Vtfyjqngpk6+v4rU9w6zrs36nDmfqR5Tw3tK/kL/e1bdmm38Wei3Fr2ez8P43xdUq9qu+LeLOV61E/J3T2t0scDnzf0YvtTy+jTu22q1W2alnos2D1tu/OuXRnnsGN7h0K6+2d7KbJmuOsRb4iirtqJcEO6PEe4qu+8rRS/mx/E9Hy8NPd7av29GvDtpLOXd/UYvgnO41r9S3wUe7326CquUk+atD27Xt2em+eI+3lGP5F/c8vRdV+w6c+Fx6XfONvqNcjh/SMn2q50NSOFpOnfhKq937G+6009OrfyxhjicOZ+rC9v8AtfbaehO70a21LcWsTfdxK877z8dsNphtdJad54HKUeNaaxOgGsI4FEWpUAQagBWzATxeAEQE0Ao4AADgBNgJOAEmAACnMAfQAnABMA4AEAIB8G0BUwg4SAACbKN/2hXu8jpV/mk9nPhivq9v2nHpkszI5d6yjhkGvB+4Je81H1OnM/F1mLAqL9Fy1OGP/wAJ15R9T8JV12OmnnBy+hHccWkNV/I0BmXrLKyw/c/6FGs5/cWK8g3LwOzNNQEbftld27ouuB0/ivo9/qaPJ02iyCje4USniIVnWNMvLe6I+8vQ3ErAjHA2E+qCvQe0U3u6+n7jpfDL6FbHqeStkyK594/lS6kK4bY5FqPJe6LRuI6YnTlKwYNhdz5FMdnjad2rVNY9yOkTH1XSrGnRckeftYlJzaRs8PgBmX4lRlefc7Sy6o1B4i3M6sItt4sohTNI1B9C9mv8u7XJGO1lejR52jCuXeZIo4bYFR4z3Jb/AFVlySN8pWM1MG0RsUXbevzJv8DUSvp/gKxsqvice/LUaJzUn0A5N5GAHFZL1KPC+bt/q9Rv+JnSFZluhpkm5zKLNJw0WM19J9q1S2jfGTHbUbaOFaCTA5939BYM62RUeT91OddL+VL/ALxvlK888HgbELLiEKuJYN/25WdxV8mjd8Mvpt/2nk6dYiZCbKrg3uF8SxHHqOE45AfOt1hey4JnSJVFlB0RB44hDUFiV6L2zjuarm4N3wkfSb4Nnj6dYRFHoQcG9+uFyLErkbllI+d7y/513/M/3m+UrkudIyimUCbkpWn4qv5i5nSMPq2h8ulRfyo8v08usTk5KUFVTu/08CIzLGqPK+7XOvpz/COSx5q+DwO0ZV5msQRwKJ0LGK9f7Mx3NfizXXg5e64njruZlCA5d6vpCuBZpGqkeE88v9bqeprlKy7qWdWUIgARUTosTTNen9qf7vTnKUavgj6Ff6n6nkrtESBkoo3f6bJozbwaR5L3Y43SS/gqWK87Y7RhCVGJoJhDqVHRo4m4lfRfZv8As9T+tfuOfbfLeR5GzkAkDj8hj2hK4q42RqkfPfOQ9zqz/EzXJXAnCR1ZRs5QETUSp0NRHRpJJpmoy9v7Fz1n/KmY7bj1eeZ5MdAkQMCvcfp2AyrmkeX94KdTTXKn+JYry3BHWMoWUM1EJoolR4osSr0VmurQcR6mkfVNlK22j/8AjR5vp5douOKgAA5t9jReoGfVvuUc0UeA87WN3rN5O7NclZmooeDk6sIehRJdSxKlXDE0jorizUZXaa4FI977LX+l1lytWPwPP27R6BM4KEwCQBlEavECO5/SsBz6OKNIuQDmAG2AkwGyAkAAEAdQAByAIBNQAZAABICAkAmygnABZAADkAkAUsgAAAAEAmAIBgOQEAADQBIAAk4AcgKQDAAAACQDAAAJAYAkAQuIB1AQBAAAAAAAIAAOoAAAEANoBAADbkBQAANAIAAADPABgEwAvUBzACQAARICATyCrNPGsmRJgOQBAAA2gEFGQGXu1+ZaCo8l72rhot4YMsV494HRBkBOZRqM1dZYJs2xV7eKk0ysAk3BQcZChtSBZCZYj3Hs992wa5XZw7dI3keds8sgDAAQBAENXGjgDNq/m6AfMPIp/wBxecPmZ25SuN9TaHXBosZq2YsoNItu33KeRR1VbhIsZqUFQJgMBLEKlHED0vsq8bqy/iqc+3Tl7BHlbMgAAAAAKtXgBWzKsj3Rjsk1wZvnyrE9uW7deynOp6L4YemhnEPoBbpZkpFhlpVu13bfUXOrQivM+Ab/ADEdma2l0MomRF21zZK0vMVWP7o/21Xw7jfKp6Vu7Tq+aOlc1jZlEtPMlV31yMNRDXU6V1x7WI0xtg529X6o6sdOlEROuaIrQrkYrSnd46VvgyKz6nSM1NIqOjbqWSjqyOauLc4XfM3BUlBpFlMHJKOyMF6HOtML3nXu8dZ8mWNR82almem0XyMizQU2QGn2NIyg7e0BxExiArJpgFaxhwCrKyswGl2OEBJYPqBKtuD+AFqcZAXVUZogd9Sta4RIRzvV7vgBKl5wIJPXSy+IVzalnfIqIadm8MAJNPIgacZFFlW5giujRvZZZAdNNdZBFN9ZpZgct7qzzclEHeMAErgOmpDILa60uAOjT0U1LzxA6K7fsy44jRdp7vcaX0XcLGG5/wDeLOkduh522n+rStv2Gp0Y67eY224pj+W545GpUxKtqvGtlZdGdNYdek5rmQc93FmWC7RajElENZqRFT27z9GKivV+osaX7d4kqKbOLhV7X5REUabhyUq3eS6rmAtu8fUUV3wviCr7fpehBXtnNkUo3L+eeJFTu/yZ4gR2jhiit4ajKqzcYpN5kQ646dkBHatpyAqpfdlriBLcv8xTxAluX8lHxgBar/JT6gOr/Jt0AWk/yrTy/eFPb/p2XQgW3h0sugD0fm07IgdH+TZ8ihWx2/xxIJWx0Y5MKqdGqzODA1/Ca2pp1s66L1KpZySoXg9zXS3tbP5U3igK/IW/u9/ZajS+aPgGolulbxWqv7XVzxaXAg39l7relWtd8vla+pImI9Bt9xpbyvfoXV1+0ipOQIwAAOIAlVkFiaZFSSChogjapRFoIXbIC7QGwItgRaKgVQqymlOJBPsj1IIsoi7RkBBsBNgVbuLbbUXB1ZYPO+0rdmtevNHX+J09P3JM5Mw+5cQ1oVkwaTqmBHtAUSUSTgCaZAZ5EVx+V2Gju9BrWwS4osajF0PE+J7P9Pq6v3c5q3P/AGfpNK4tx5HyXjbdtNbUdFk7qQmOv/8AajyX2vufZrP8cOBiP//Q9j3dqb5ItcXifK27buz4SIY8FuG73s54sOkcspLrJWjs8MCiE/gUKUngBJ3XxCFV9YAeahEUk3xQDT/AAweQCajMAWGP7AJrDMqOjQdrWVVhJ6OEr6P4unbtdNLlgZ7qO7U+meRxHDfMrLi3OKNRV3jk3rr0LValFhBzHNrvEqWs/wAhbt0LWN8xl5v69RLqer+I91t1GnWr5I8ndbT1n8sdDCuC3JGmGB5y3zqnLA7/ADZdHtWn+pu/5Dr2sepqmsDw2ujm3mcgrh1nFbeh0kYteS133Wcns5jD2XgV/o6Hn+jpGnkedWfruWzURl+Ww0GnxxOnMZrzGm5tC5o9iSvo22XZSq/lR4/o2nqONO3ocVZup/8AvNMsTzz7Uqo68RGFtk3rJZyz1D6ToV7KVrwhHh7bha09j6GIrH17JOEaSsLz91WqXxgsYeV1cPxJ01ypsuZydUQF1AeLcAJqADABQATjiA0ASAgGp5gNAJtsBgHQokmWD0XtWndvqJ5I9s8Mvp2tq20NG2rXOq5cT5/d/Vjw3k/fXk1a2lp2rWqw+WuJvnnVYOhqa3lN1Wuu3e17LE9M4yI+q7PbaXi9BtVSSSbg4W/quLxnmtXym6sq4aVFkh1z+Be57P7enV8ycwa+3XbtpiIoY68jy/gNPu8nqOcVMno38Vq+5E/s0pwszhKjr2mn9nbKtcIrMi3aMHxm3195v3fWVu2uU/8ATtN/wb/mrLT2llESoOM8jz+z9kV3tVuNTXde5YKqxX/WO86xEtl4vd7DeV09G2pbTTh90wW9bFb3ndVae0c5WOPPkQ8DrrX2tb1ahSjXfIev4Pb624/ubOHnEEneC7yu709ptbWbjCETn9pjF9nv+4rq6szjB2+kwP3iu2la8YMfJY1/BaXbtNJfyyT6eUYNq/d8zVfzM6c38V6Tyq7drdvioPPv6R5T2t5KujutXa3yvP4nqs2Fe4qrQnXJnmv4y595ua7LStra7iFh6nO/qvknuPyn9/uLWq/lQkWsa1jogTrGJRC1owQEGApgAf7QIuWAmwACMAP94CAHkAo4sA6gABICAGgFMAEgCAbeDAqkIEwCUihsQr0vsms+QrHJnr58MV9RtizjahEHHvLS4EK4olwVmPAeafdutRt8TpGmdk4Kjo00m11aO3I+seMX+k0+aRx+vkjpRxVDX+Wrx4GRm2fA0jA91T9nT+JrlXkrJo7MEkWI9B7Sr/rqLhMmr4WPods36nkroQRz7x/KuYhWfYrLyfuj/cRwg3ErDePQ6BKwHpfZine16YnTrwj3rzwPJW4RFc27xSGo4bsqPIe5GnuX1SOkGNhGLNiDIO/xFZ1qp8zpPCPqa+mvojz9NQGFK/0N9AMvUeLLEZHuK3bterbg1EeKmcFkdYiLLQUzNRK+hezKxoXnODHZHokcGyZMHLvHgijibKPEe4bv+8vHM3yVlTB0YQtzCr9q+6yNRnX1LwqS2VDj35ajteZzaPIDh3uYHLCleoHgvMP/AFF/6n+87RK4IkqKrYeoF2j9S9TXLNfTPbCVdphzMdrGvBwbAFG7+iQM6xoeR90W/wBUks+2TfKMCYNsoWcMoVcGWQeh9s1nc1fU1fDD6Vf6meTp2hGQRAGdu388Ghyajaq30YHzjXfz35NydOUqm8LI2yim+PMqpJYljNej9q1nc0nhZG74SPo1s2ePp1EkBJFcG8SdyxK47mkj53vf1brq/wB5qFct5R0RW0VE8gNLxKf3UdYw+raX6dP6UeXvy6xI5KAKN2/k6AZ1lgaR5H3Yp16dKL95eYrztrR8TtGEJ4GgsCos088wj2XsrDcqeVv3Gu/BHtjxV1gCglHHvf8AKgOJrFFqR4HzPzb3Vf8AMzfJWbqYtnWMIREIoCiWm4KxXqvaP+70/wCo314I+g2zfI8ddoXoQLoSindr8tvqQZtsDSPJe64e7Sef20IPOtPI7RlWaAA64Gojp0sINxmvons3HZan9a/cc/o1y3jy10DRA8AOPyGVV6iDhr9Sjngao+eecn+51H/M/wB5rlK41l8DqlQsWIWJUSo4zNI6NPNGoy9v7H/+f/SmZ7bj1aPHXQyAkor3H6VvQism2JYy8t7vx1Kf0GoV5iywOsSoWzNIEiodcLKClX0SbNM11aPApH1XZ/7XR/8Ax1PL9HaLUcgAAHNv/oXqBnrBr1ND5/5y3+r1lyuywrM1MWdYyIwKhLE1EWVRUdGnaGaRbTL4ge99mP8A0ur/AFV/cce3WN/E86jAByXA8HgQV1RQtw/ybfAgo0cjSLVgUMgkAkigZAZAACAAGgAAYAAcAHkAmgCABYgJlDSAYCiAEA8GAyBSAkAACyAYAAIB4oBSUE8CAzATzAAAA6AABADgBAGaAAGAsgGwEAwCJxATAEAADAEAdQAAAYCAACSgQBBASAACAeYBMlCIBgEAADYAAAAAwCAEAPoBBsKt0oVTIkwBZQAAADyAAE8QrM3n6toKjyXvfCmg/wCosV43qbAsSosVYWJqM1faXVG4yutikzTKYRJ44lDAMJAmnAV7f2Y/9Hd8rnLtuPQHnaNEUAEcgBARsprZdAMtZ8mIPmnmKqu51F/M/wB525qOA2h8YERbZ4o3EXXaTU4lR0Uf4FjNSbKhpADAFmBN5EV6D2a43kLjRsx06R7RHlrZ9SAgAkAkAfICrXlKQKZgis33Gp2Lf8yNc+R5/wBuNLdW5NHes16pTmzihJFFmn9RKq2DKoamOlf+llV5bwLjU1Esv/WdEraqRlKsrAK6Nri2jNF8QzDTK9yKdpj/ABJo1z5Edoo29E80sTpWVyIJVxJR31yRhS1cdOy51YjUYnj/ANGOCbR1ZrqSxIiWWREd1XgYrcR3H6dvQDOq8DpEqUjEdG3tNsDNHT6mVcm6lakdDURS+RsTo4zM0dtZSRitMj3XWfGaiXDFiNR8weDwM1tHMyJ7dRdAb9NNuqfRGUJ6TkBfbeYA6AH2wH9uFCIE6Q4ZVJ6bxIDsxAml28GAWv2r5cwiu2o3iwqPd+JQJkEknIQ448QIPBgTTUSQR7gHW0vDAC2uo4YVJ63ygV2vgoc8witW4gKZALJxgUJdCCyrfHMDu295RB1LoyBTDwxAr1GagoduHAo1PE3q7TB05rFeh0Wu1s0inV+o1EWaDFENboSKnoMVEdbMQWaDaFFeq4tgIq+v6bAophKQVbuMaJhENu1MEVHXjvYRdXHTfXACnQeK6FKnu/rT5oRYk7L7cAQ0HiSqWrhqsCWs06rmEPTxo10AhtrNWKC2Go/UiJbxfOmsuAVLXc6afJgFl+S4ANJzptcOID0FOnZdAo2sQ/QgW14pgG2lprowDR/TsuADo/yLLiQFf0HylARmaBVuybq3Daw4MCvTb7008Zz6kErXdNSZxmZCnrbl3srqO5Zgrs3m/wBXcbZUtHbV8FiEXq2jttutfaa7rqrJJEGt473XuKaStvdPvr/EliRY39n5PaeQX+nuu7+F5kHQ01gyIimA5AlWwqrK2I0kRD9QIPACElAAQBGyAUFE1HAgtpgQFkgVXbACttFEL2VE28kBDb6v9xV3qoS5lEtVd2jdc6sRXlPblu3ewsJTOv8AGeo9U3DOdQo4gEhTVvjABIBj8QhtOJ4hSTaILFdvgTFVbjT09XTtTWbVWuBVjIXhvH7dLV0N1bTtwcp/+waa1w6/ndfZ2daa1NdcrUj/AN40lX//ALV7j7H6KnlHywGH/9H0Gp5/x1av8xzH8ItYx4rzPmNtburV27s8iRZHj9bWm01WBuNOey4lCVpKDtgBVrLkB9kOWApxCFZdrUEU54gNqMWA1AEXhi0AVYRYs5RR07Rqt083P/wnp4iPpmzrGhpr+VGO0W609pyRx2XII4921gkair/GqdSy49pqjVUcTkri1czUYZ/krRoNG+PKV57b1Vtatep6r4SPeaX0VnkePt1ha7+WOpiFcV4cLgaZee8xNrROWZ6fmy7valUnqWWOA+laj0iPG25N05s0jUjNrg3NvktHI6Ri15TUU6h7OfDL3HiK9m1onxPL9HSR22wTbODTP1YWBUrJ8x2qlXOR14Yrz21r361EuNkev+Mx9G08Ek84PF26RHWcU6HODOuVGB7h+Z4Rkej5s1leNTtuK1fM9HXhY+kxCUckeHttVuX+WYVjarVmGa895/Cyb4czpEea1LNsx01zFNnJzdCT5gE8AHCYA1jgAoAGwFmARIBEZAGWIAgD0ATYEl0AEpKJo1yj0/syndvVPCD1W/iPoflLOuz1WfPv7Vj5Jv8AV79a8Zyejhppe1VV+Q01dxyk9W/jFfV9XQpr6b0tRtVfFHi6/KsVbHxuhsE1o5vnmYvSsn3S5ekudjpwNq8129muFDN8jy/tX597qXhv0O18LWl7r1ftU07WyTxOPP6jR2VvvaVNTTl1aWROoJ626ro3rotrvvksjI5fP1jaPvtXDF4muPI5vbXmdDcbdad7qtlgpcHTqDb1d5t9Crtqa1EuXcnkcKPDe6/dGluX/bbZzRYNl5/FcvtP3Jp7G1tHXcaVrTJ6bdiPZ39zeHpV3evL4VhnlsHh/cnutb+/2tFP7aN8fjWp+3veVPD6L0no98tue7mb761lV533dby0dumtNesk5uDq23/MLdbbSrpU0tP5Ulim5J1dGU/dW8/uv7ynbS/RT/7I0X7z3x5Pd6f2b6i7XnCUmMGHXc6iv39zTWMrM6Toaen7t8no17dPXul6mb+jP33md3vP19TUt62M4M/ukppWzjIoVm1AEQIy+ICyATbYD7oAU8wE3IBPEAzAOgCwAG1kAgBQsgEwEA8gABAAQWUVAqAEAANIsK9X7Cqnv16f4nrnhjp9Lb+Y4VmE8Arj3mfwERyNS/Qo+eeV+bcXa42f7zpyOOMDSOja079StG4lnXkfWfHqNrp/0nH6eVXJnFVe4+gyrNtgaZec91uKUquprkeYs5wO7JSVHovZib3yb4I114I+gPOTyV0Jog5t48IKjgvOXEtR5D3I29zE4wjXJWO8GdEQsmnIHqfZKndS+Rvrwy9zxlnkroCK5t7gwON5o0jxfuH/AHLXE6cpWP6m0RcOGsArR8LNtxT1Rv8AiPqcRhwPN15bHoZELuK26pgZl8MissX3I42v7SweNjtXRnURv0Kg07SzcSvo3s5Rtryc+yN04tgg493i0aRxvMUeH87H91den7DfIzLdDaIW6lR0bXG6g1Er6n4msbLSXJHHtqOxHNogOLdv5gOW8NSB4Dydm9zqN/xP8DtErhdiog3LAu2/1SzcSvpvtlTs0+py7WNU5NADn3n0Jvn+4DPsgkeP90S91PDtR05KwnibZVtSUFeZYPSe15e4rhxN3ww+j3XzNnjrrCIpLkBnbpfOVHHuH+XZ8kwr51rfU/x/E6xFTaiXmaSxD0KiSwESvTe01O5on/Ejd8JH0W2b9TydOpGRGICuDefqFiOPUeD5Qyj53uFF7Tzf7zryzrlviaiIptOUUMRK1vDY61YOn8ZfU9PClP6EeXu/rrEszmo4EFG7/T+JRm26o1UeR92ONzVfypl5WvO2wO8ZqGZUICymZpl7T2Sv9RVvkx14OXtUeSuozIoagDj3uPb0JEcWbSfMtV8+8vZ33mtZ5u7OnKVn3yOsYRePoUEMqJUzKzXq/Zyjd6a/m/wL14WPoDzZ5OnUsiBAUb1/lP1RkZ18PQ0jyHu3HeV5qiksHn9TNHWMoPFODQjD4FRJPE1EdOhmjUZr6N7NrGwv/Wv3HLt05bqPK2AEBx+Q/wAvoWDiovnXqWo+d+af+o1P63+83yOKkJKeR0ZKzwKFwkqVPTZpHRpYs1GXuPYy/XfRGO/DfL1KPI6GQEgVa/6dnwCxmXxyLEeT93tLU0+tP8TUHmbHWM1C0z0Kgk0hrMov00ajNdel0NEfVNlL2uj/AEL9x5Po6xajkoyYABzb76KgcCfzIo+fecX+q1v/AMjN8jKvwg6MmsioaXEqJI0jpr9RqItplgKke99l/wC01Y/iX7jj27Rvo4VTzRAoKHLIIKMSwLcfpW9P8SDn0cpRpF6KGsSBgIAAcSAsgDPMBMBgEgEyAAGQDAX7wAA4lA8QBADcAEAIBwAIgMQABAH7gCAHwACgAMGQAC4gMAgBIAAYBACgAAAABgEgH7wEA2AgBoAAIkBgAAAgGgFkAACYAAANAIA6AOAEkA2wD1ATzAGAegD6gIAAFgAAMBQAmAmFWaTwjkSiTyIBACAYBICgAiQM3fLt1LFg8p72U6Wi3/MVXinkbDKibyKi55JG4xXQ6tVrBpDthmVlOGsyqlgEK3MinVN4cCke39ludtrJcLqfwOXbceiR562ZAkAwABPGrXQgyafWvU0PnPnadu81EuFmdeUsZmXqbZOoFtsGpxZpF1+DNIv0/mRWasagqBSANMCSSJWklzRBu+0HG/U8a2RnpqPao81dIlkZUIIADIA/xAr1vpngBRiRWf5+vdsrPhK/eWDzPt+8bvHinJ6b4Yr1icPE4kGQVbpOGSiyTKo3+my/lZYR5Xwn6916/tOq1tojCbZEXbblkZrUdEmGmb7gU7Jvk0b5Vz7Bzt6PobrFdEkRJYEHdT6UYrSTyc8hGowfGuNOy5XZ2Z6dlTLOpepB20a7UYrQ1lOnZdArM03NUzZVixKyu2+F0Zqul8jI5t2l3K3NGoihmkSXIiuyrmqRiqz/AHJXu8dq9V+4kbj5ZbkTptBmRLRwsn1INzS3DSSalLmZRdXWTlpAS+5VqJAj3quQHRttu93ZUq1VviwNHd+3d1tqu77bVSltAY1sbdQoabCLa1TIoaTApvVWwyYRRajWWJVERiBKEwiUcCBNARdUngUVtMBpQp5gSl1zRAJ4eoDdpwYCSSUoCKcgSjuATwAVauZWUYgSq3wyIrr0dfsw4AX118M8wF99rFLEqK7arfQoqd33RmgrU8TPdCOnLFel0cFDNMIa2ZqB6DgUPVWMiB7fMULWT4EgnoNxiKK9We5Fir6Y1gg56/UCrtfGmPACvRzFBqL5gLaR2WhENVaWFkUT3bUphTr+nIFeg/mxIHr/AFgS1saIBaMtOeQENu4uUSv8upBBLcvCjfIA1FOmpAac6QBoP5LegC2rbTXQA2+La9QJbeO5ogjt3Larm5KqWg8LLjBAaL/KsuMSQPSx0mviBRa84BpbtrdrkIVfrlcyCWo4uAa+EMKFPb0AnTVp9l0/zcAju2utuNXaW01ZdqT4EVDbvSrtlqafdXVWMog2PG+4t9oaP3dZfd0U4beYxG/sfNbLfpLTv23f+WxBofasiKfYRVipGIDIABNAV9kvAB9r4gSdFkBC6gohIFtM+hBYwqLsEQxYB9rmUQenDAXb2qEkvQIg1Hcp/wApY08d4ezp5CP5mjt/EtewtWXJyrI7SaqdUqkUXsskiilvHEqBWgBuwCAlXEgbSbdXyYV5fwVNJ7261Kpw218GdC16PWppauF9OrXojDOj5O3s7K9sREAf/9LF18n0CMDeXTlpssIzrWiYNCOZQu1NZ/AAiFMgNVkASCJditlC9QIVrPIAdO1ZoKO0B9gCiXiBNVyiADslZpgd3jqN6lfU9PPhmvpOjXtpVLkjl1RLWahdDCOS/QEcO6cNYS2ag6/FKL3t0xLSNFKFJyWuPUltmmWZ5ZpaDb5m+UrD2C79xSqzb/8AiPX0zI94uXE8XVdVe6hJGYVw2/aVl53y1/zMPj6nq+aNT2pTt0r2bxsT6LHoqpTjkeVpw6z+ZtGozWdvXGlbqdOWK8vdTaOp6v4ke/2qjQ010PJ26xffGsHJWdquWajNYvnG1RLnxOvEZrJ8dRW3VK82j19eEj6Cl2pLkjwdOiG5+gyM554lZee861a76LDA78MVxeGqr7rTXHuPR14aj6HM/uPD02p3TjTbMKyNRFR5v3BqLvSXI1iV5vVUMx01FTwMNkA5VQFniwD0AJAF1AT6APNgKUANAAAAuIBPECSuA625ln4PTe0/KbPY7n7u6v2VjgpO16/B6bzfvTxOptb6W3ve97LBdrR5sHzbX1u/U71xZ10dGy3z2+tXWqn3VcnSdpj322/5mbeumlrbe9rpZq2By6/VZd/+Y2v9962lpUjhW+Mf9kxiuXyXvze+QtV2ppU7HKhN/wDvFlQtf/mD5bWo9Luok1GFYAytp7j3+yta2jqunfn2riXdEd95/f79Ruda10spJBLZ+e32zUaWteq5Jlt0Va/kNbc37tbUvZ9W5MiN7N8bNerKFW0KJa+LGh6mpMJQ0QVzOJQ3ZJ4AL7qyUAL7gDpZYyEWO8gPvTUoKG3mApQB6gDjmAEEb1xlFFbWIC7W2BCwEYUgDQEXgAgDNgLiAgJKFmApnAATkBAJvEBSAAOJxATtPqAQwEA5CHZ/LAFTAGkAgJV6moPY/wDL2vdvG+VZPX/HOvoqxxPPaFEERwbzFlg5naKu3JNgfN9839+7XGzO3I5+JUdWy+fWp0sjryPrW3UaVK8qo4fRYsOSqtx9EEVm2wLrLznux46aXGuJvla8zCR2YJFg9N7LrO95RU314SPdo8dbCUkVybx4JlRxuJRpHivPp23NumZuDLszSIyB6z2RVLXb4pHTrwj27eLPI2RBy7zOArjbn1Kjw/nm7bq8cHmdeYyypaN4gs1mBq+AU7mq4to1fA+n3UOOSPN06EZENVfI3yIrNtmaZYPuizW3qk/qbRqI8hZY+h0RFlEtH6lyNcpX0j2mv9IzP0I2zzuhPEI497mio4rTmUeG83ju7vqb5SsxnREbMDp2K7tRJ5GolfVPFqNpproce2uXUkc2g0BxbuO/ADkssMQPn3knOtecJs/3nWVHHdQpeRvUVtBF+2UWXE1B9Q9uUVdjWOZy7ajTfU4qIA5t44qijguio8X7mt/rLLh2o6cjFbjE0yg2A1JYlem9qVa16+qN3wj6HqObt9Ty10hSRSkDO3T+dssRw7t9uld9GB891WnZuDrBXZFRU+hUTqWFeo9px/c6b/mRq+GY+hWeLPL06wjATAz91jfDIsHLqfS/RlHzncN3s55v9515Zrmvg8DaIzOJA1i4NI1/Cqdavqb/AIzH1TgvRHk7dYDmoeAHNvP046osGfdSjSPH+63/AKpf0ovKvP2snJ2ZV8ZRpDCLNLF4liV7X2T82uuSqx34I9n6nk12CCB9AOPft4LIDi/zIUfP/J2ndar/AJ2dOUrOu5OsZRmEUJOUVFunn1Kj1Xs5/wCs0+cmr4SPfWwZ467QGQiijeR9uOqMjOvlBpHj/dn+869lUa5Hn7HWMoPBdTQSZUSqyo6dB/MjbNfR/aTnY2//ACY/gcO2+W2jzugAawIOLff5U+TEHFVTddTVI+d+Yj+41H/M/wBjNclcSyh8Dqwg4iCh1cFQ6s0jp0msDTL3PsZ4a/ojn26R6k8roJAAK9z+lYgy7WUfAqPK+8P1dNP/AOm3+0sK8u8jtGKjBoIIlW2JpF2nLko6tBTHqbSPq2z/ANtor+RHk+jrKtOSmkAmBzb/AOiv9QGcnivU0Pn/AJz/AHesv/uM1Csy6xlZHRmhSqyVDq8YAms+pqIupgzcYX0yKPe+y/8Aaar/AJkcO3Xlvo4tGjIAACKwzAjuP0rFHPoFRemBIATkBMAQDAHACQAAYAACAbXABwAYgLIAAcgRTgCTKEQAAAYgAAARACkASAYBBQNAEAHAgADIoI4kAAQAQAIAAGAQAcACAAAAEAAGCAAAASAAEA2ANgL/AAAGyggAkAiAAgYUggQAwBYgPjCAAEwCQDqAAADAWZQAAA8iBZAMCL/YFT0ciCwgJAAE+YDAUgDQGdvl+a/RGoPKe9Pm2+jP8TX/AHhFeJfQ6A9MAicTU1EXYuqg1GHRHyo0ylaYTYEvUIaZoMKG8QR7T2Q/9PrL+ZHLt0j0+Z5mgAAAAARNbLoBkv60upR889wf73Ww/wA5vkrHOrJ1WIRdZqUaRZqZrkVF+iuJqM1dMlQ0FNoBTADryINr2paN/R+pnp0j3Twb6HlraRkEgAB6gHQCvWhLEChEVx+ZXdsdTl/6CxXlfBtLdrqejfxivWZM5IYVPSzJRa2ZBEq3oyrHkfEYbu69f3nVa3iMGiIu27xM1Y6GYacfmq92z1F0k1y0zvF2b2tPQ61zrsRkSSwCu6jmqRiiSl/LzwJG2DsP/mpZKx1YrrWOJGUkQduljVdDFbh62NLLoSKzKNtHRKmlxKi7QwumzNHU3xMq5t3wZqFUYG2TrizNHbpv5cTFaji85WfH6/SskjcfKHg4JW0WZBTMDT07LBdDKLa6rn5sgqSvARJXbQWO/wANdV11PwA+h37NRPTdl3WqsCMvnW/0nt9xenK0FbjmTaxZBP7krDMIau64SREbtQUQdkFDTeawCHCTAHKWJA7d1sQF9vuzzAVtJ1xKIW0mokAVCB9kYgRl2AI7cgHWqWYAq4hRZ45ARd1wIJdykCSgCSlOQJVtGblciiyq48Ahwlis5wKO3x133p9TfLFem22Kn8TowNXOSxUtHkKFr8kIHoOGKDWwhkVLQeOIqIav1Fgt0/paIKFgyqv1HNPQiKtHBloNw4sILNJrtZKKqfVPJkVdusk1xAVPogKr0/qkB7h/OvQCd5enLAWg8wqGkvmhhD1n+ZIE9bFKQE2/tgPTf5bQC0MU10Ae3cWaXIijauNTH0KDRcXIDRcarjqUPRws08sSIlopJWr0IDbuaWUY/wCAVxW1appf5nkFX6eotPNSgJVsrWlKCCWr9UsA1X3VgC38t6WLfclh1Clo6GrqabtSjdaqWBVR2ScNpNZAdW03ldHSvp2rPdWE/UgWnrL7FtNt5zCyKOidO22n7aVkp7kyI0tn5reeO0qXWpXVpb/KyWD0Xj/c203cLVnSu+Fsv+0ZsabdYspq010MivJgDaAj3ATUQAmwFmBCyAg6wUW1aiQHay4EFbYUq6kZhFrcgQs4wYELaiiEUVVvL5yWDxW2b0vIJvhqHdK9ta/zZHKpDdlGGZhpXaz4FQu4oQCAeWABkEPueQUS+4K8142z0/JWWU4HSM16NuH+w50gCv/Tt3Pjdnp0bpW2XFhnXjvL7bR0l8kqGWDDtWMDYhHIAj5ihOpAugDAVVOYDYBCajiAmvwAnZzlAVDjBUSxCpJN4pYFRpeI0+7XquMqDvEfRqcPQ49Ba7mDEHHfA0ji3CX3FyNcju8XWFeyJ0O+XBzVx3tiVGT5i3yLkpZ24ZrJ8PjuqQsZPR34I91EWjgeGtqNyogRK4ruGbZeb8hZy7c2z0fMje9tUWntWlim8GT6NRtxGJ5VZ+rm5KyzfKfLoTzZ05ZrzSXzLo0ez+Mx9C0Kxp0n+FHi7dYnq/TJzGdqdDWpWH57DtSOvDNZ3g9N23lEv+iPV14SPoFnLZ4OnVTuXFEubMwrP1FJpl5nzt51nB6PmxUfbdFbe0rxeP4HftY99nLPB02597b5cTMRj2luEbTXmfPQtWTSPP6lvxOXTpyhgYbKIxAUKAABIB5gACfIArDAFgAAIAQBxAG4AQD7sQJLABSwBANOMEA+4CKhgS7owATtK6gNZAPuwAdXzAkm6gWKzfxAJaATtLwxAircAE3OABZ4YgJXfABq045QBZW0rEolVriQTrMADAST/AAyQE1ZR6AJ3nFZgVtzgBFzUCP1ZgRdUA1QCu1Vx4AJIAac4ARgAAUgKQHICATwAAE8AJJwAplgDYCgBrMAvgkEVgAAswGa5Htv+XK7txqP+VJHr/jnX0CJwPMAKz91hdosZcd2lS05QykfON2mtR8cWdYKq2SxKjr8cp1aqP8AMjrB9bphSq5VR5+/KjM5qq3M9kEGe3iaR5j3V9dVwa/xN8pXnLJydUJ1EV6v2TXu3Ttx7TfXge2PIpgcW9zSCVxWTw9S0eK87ZveXnmdIM15SaCfQRHsPY+n+bqPOEjfXgj2MnlaBByb3BlHFxKjw3l7f6nU/qOsRnP9prQLEaNj2+p3em+TN3wPpt8bHk6bRkgr157GQZtjSMD3RH2aTzf4moPJN4xmdEQtgsSolpuXBrlK+l+2FGzcc0Y+hGucHQMDj3f1YlSuO0hHg/LP/U3lnXkZ+DNIi3IHV45Tq1RuMvqnjP8AaaX9MnDtuOgwpMDi3bm3wCOS6+V8gr55vV+deccTrGXO8jSK4QHRtsLqDfKV9R9vKNgucycvo3Gg2cVE4Acu8wrBRw3cFR4v3L/vHPFI3yViWeOBtlBwBKrNJXq/aMPcUXGZ+CLfCR767+ZnmroUEURBBmbn62aRw7vHSv8A0so+e6jdrN5OTpBXZ4FRCqAdFLNRl6v2i1/cUUcczXXhI+gWWJ5OnUv3kUiDP3P6jngaiOPWwraOTA+c6stueb/edeWaovg4NojUB9Ss1seC+bXqlzN1I+p8K+iPJ15doDCjhAHNvPo6yIjPtgv3Gqjxvulzu8eFUWDAaOyIo0g6BFmnmVmvbeyV+f8A9Ww78LK9keV1CIpMDj3uaCOJ8+RakfPfKON1q/1PI3yVxPmdYyrzeBQdpUWabhlR632el/d6b6s114SPd2eLk8ddQZUFFG8x0/iZGdZLM0y8b7pU7xv+VGorBsoZ0ZQbwNQJKDSJJzkVHToL5lJqMvo/tHHYWfDvOPbfLbTPPXQIgbA4t/i10Qg4qv5l8DVSPnXmLf6jU/rf7zfMK44whnVlBrkA04Kh1bNI6dKG1JWa917Hy145Iz23y9QnwPJXQEUTgEV7mPtW6gZVjQ8t7wSerpvj9v8AxEHl2oSO0YqLNBTKAdXDwzNMuii48TUSunQxj1KR9W2f+30f/wAdTy/R1i45KQBwA5t9+mvUDOxlQaR8/wDOud3rf1s1Cs2yOqFOEPIIMConXNGojp03DxNsrawgPe+zP9pq/wBSOHbpG+jhWwQMAQEVmwI6/wCnb0RYOfSyNI6KgOSBAGIDAEAoAGALEBAADTASAkAIAAQDT/EAaATAEAAPMBAElAgBkCkBgAAA4AjmUNIgAAAAAAAAJAFICKJZkCAABAABAAAAOAIwA1mAAACZQogAYBIDQBJAeoDAUQAJgEgNMAAUFAQMBZAAAAZgEgBQQAyBADAUAK3ICek8CVVjIEgHICgBtgKACQM7fr82xqDy/vKn+k0nyswseGNxDWRRJfSajNdDjsUFjNW981XM2ixuVKCGUPNFDIJLH1KPYexn8msvRnLtuPUI8zZoAAGAZlCkgyrP5/iNV8+9zJLfavNs6cpWNCR1ZS9Aiy8qConerwfE0jo0nChGolW5lRKVxAHjgAWbQAgNf2zeN/ppZyZ6bj37zk8vToEYDAJAEgBygIav0/EK5ojBEHL5VTstVcILFeQ8T8u8ovU9EYr19jnUNEVZTNIlFjwbMh1UyuagK8j47DyFknxc/wDvHaLW/V4mawaSILtu/mJVi+TDTj8su7Z6vSprkZviHO1rzOtYruRlEqoK69J/KjFaixPBRnJFYWyUX11/OdIldSaQZxJYgdui/kRzrR3ya6EGZpuUdEWVXEIs0vqTZKsdcmVc+64GoVzwbZSXQlMden9JzrUc3ll3bDXX8jwI3HyfWWLJWqr6mVFXiBoUWBlEu6MAqawAkrZSEaHimraq5ZsD3F01vtCyX1VUlVwv29peS3uu7tpVc4DVZG69tauluv7bRfdKlNuAOPc+E3O2p9y1flmMxgo1dhutOn39TTstN5MyjmrVtxz5gS003aFiwOj+3bhAxr+N8Zo69b1vVNqracYgZj2b/aB0U2ndngQdC2lVxlkEbbOluH4lFdtk3bJcsCairU2Xyw8yjh1tP7f+JRz2hOSCLbzAfdwAXfCzAh3YzIAlLCpK8ANWbAdr9rhYhE+6MQJ11bJPkBFajWHIDR8fd99UuZ05Zseq20HWuZ6yjEQGjhaRVS1q8CQLSblFoes5wEU9ElC1vqLET0m4glFSjugouv8ARiSCnSmS0PXeIgs0XgyCmYtgBfuIVUFiOk5qyKr08LlEtwsZIJN/lvmAtHjAEFKsBLWT7lzAlrKdOf2AFcdNroAtH6WgDbvMA0bOtpAel9ba5gFMNSEA9NxqTBA6P52gDSeNvQA27wcBWVu32alGuYaXbvuqoUqCC3Rva2nDxAnpX783D6kRZeyfEBvGqxyAs0NxfT071Vmu7OAI0sux4dApVyAdPpeOAElqPsjgEWrd92ktNJJ1cpkqtbye0tp6Ohr6sWrZw1XMyi573c+O3C09k71o1PbqOUyNNjae7tK1vtb2n27LOyyGDa0dXS3Ne7QurroQN4ZkEldADuAKwA7oCu95yAj3wUFrt5ARllDr8zxILbXhQgKnZ5sCDZpKjTOAPGa/yeRt/Wdp4K9pa2K9Mzn0zC7jLRPHMASAADLFADxATfAAmACuFkB5ifteT9bI6xK9NZRZoxWYWBlp/9To3+tX7FmnkGHivMXo8U5ZqIxE1i2aaKMJCouVgigXNkQsJzAfcuAArdAF3Q5S4gThsBR0wASrGKAFbGXiyifqaCS5lkRseColu9N4s75+I+hUrDw4nn6VXr5mByajNI4dXHUjkbg0vGJLSb5sx0rrvhUwOPUZUY3nGqpLHI7cJXL7eqnvU0envwkexSxZ4em1G4eMCJXFqOJ5QajLyu8v877nxZ6+Ej1Pt6sbKuGLZy+jca7yPMrP1sWyssvyznRjlkdOUrzugu/Xqn/Fkez+JI+iQsPRHj7bLW+mTkM7UwNIwPP3+ZRlB34jNUe26929SfI7dpHulGJ4enVTuckRKztTM3GXl/NY6r5no4Zro9qU7t7V/wAKcHXvwse3SbPBW3Lv3FUSJWRqTPQ2y8r5m3dqNLJGhh3fczlXWI5ZmGiXIAb5ALEBJKQHIC4gEcwDIBSASgDqAcIAWIBIDbAXUCUwgE2AYAOFwATAEA5kBeoDkBpzgwGmA0+EgST4AN2cAR7uAEZgCStCAUgKZAStDjECacAWp1SlYgNWwQErWeeACVuKAi9TDABLVAXfGQCd544gFbS8QDujMCUp4sA/cAnXigI9rYEWoAhGIA0BHFlBhmQKWwHMAK2IDhwAAKIAaQCaAcQAkAr4oCAQAHEB1Um+Svef8uK/m6r4Kq/aeu+HN7lHlDyCs7dP5mzUZcO4fbpWfQI+eblTdy+J2g51mUaHjFOtSP4lJ1g+spYKcMEebvysHA5Ko3T+QsGe6y8So8r7pl6qUZLM3BgJnRCatYsHsPY1Z1bN4QjfQ9jxPIoeHqBx71/MgVxtw0VHhvMtvdanLuZ05HBbE0IY8Cwe29j4O7L0PWnmUPADi3jlhK5c3BR4Lyr7txdrBdzNwcFlxRtBWXjwA3Pa6b3dHwk6Wfg+k2zaPL01EX1Mqr138jRBmM2y8/7qfyUT9UWDyqfE6iN0msCoenHd1LylfTfbKVdikvxMfQjVOLoGQcW8xsvQsSuO7gqPn/kcde/9TOsRyrBQUQ4yB1bFK1kvQ3GX1bYqNrpJfwo4d+WouTgw0OoGfunNwObUya6AfOd03fUs+r/YdIlc8xmbZKJYHTs8NRepqI+o+Aq67Ci6/vOXbUd5ybCCOXePKOZYjgssCjxfuRzvLpcI/adOUrHZpFMSwJ1RYj1ns+kbhPr+w114SPfX+pnlrqjkAEGZuXN2VKz/ACE/Y1P6Sj57qPE6QVWzxNIScZBU65yWM16z2fH9zRdTd8Mx72zxPJXWAyE2FZ25+tliOPcfRf8ApZR85s5cnSM1RfnwNoSUFAuRYja8An/cVXVQdL4R9TsoS9Dx9OsIyoA5t79MERn3xNVHjPdPzbu2OSX7i8qwrNcDtGVeZpAEW6SxxNRK9z7IX5s/yWJ34OXr+p5XUQRSYHFvXivQDj4wWsvne+SevqN8bP8AedOUricnRBkUKZwLEqemaZr13s7HdUfJs114I9038x4q6wRgZUdCjn3j/LIlZ1p+JqpHjfdDa3jX8lS8qwm8ToyrbxZQZo1A6QVmurS+pGoj6R7Sw8fhk7/uRz+jXLbS4nldCKB8yDj37+ZQIOJY2RaR858t8241H/M/3nTkrj4HVhHhABg8yolWpUdGksehpHu/Yv0a8dDHbfL1HU8roIAAKtz+laeBlGXaDaPKe8W1rVS/gRYrzN3MJHWME0kywRwNQTo4Zpldp4yVK6NF5IpH1faP/TaP/wCOp5fp5dYtOSmAAcu/x06+oGesLL1NI+e+dcbzWf8A9xl5VmXbk6smlhBUEIqJpJZGma6NPM0i5LCSrHvfZqjaaq5XUfgcO3SN887RrqAegBAEUBHcL8q0cv8AEsFGhlKNIuRA8wHMAABIAsGAmASAkgGAMA/wAJAJgByAoAEA3gAgCQEA0AZABQPHEAjiAEBnmAIAAEgHgAdUAQAAJIAAcAJgABPIAAGgAoCAAAAAAMwAAyAIAScgADWICZQNQAgAAXUBwAQAEAAAABADAAFADYB6gKSg6AGYCAeIDeIBxIBgLMAAjYCWk+DCrDIEA3gAmAAAABnb75dX1RqDzPvJTs9OP4mIR4Wz5GwRJROqmvU0i94aaaKynLdEbjK1/KkgHBUARJMokngB6/2O/wBdPKKs59unL1SPK2YAwAAgAXIDJeFviFeC91/L5DV9VH4HTlKw/qmczqyPUItbbS6FiLLttIqLtJG2auVSokgoYA3OAApj1IrV9uPt32lP8UGemo+hW+prqeWtgyoAAGAAV62RCOZuQ0o8gp2mrPIsHivF/LvKLmz0fxmvaOZZzqFmyCdMGSi18zIen9UBY8jtV2eTsur/AGHaFb1XiZZMKt2/1dTNWOiTI5/I/NtNVdC8tRkeFn+1TOtYrQkwhpw54FV16X0IxVixPH8DKsXbtV19wudjrErogIkoIO3SjtMVQ+oGbTK0/wATNxEq8ii7TcNER1NQYaUbngWDnRtEq2kiOrSfyfEwsQ3mn37bVrzo0RuPkV8G0uGArora5mALADS047V6GUS7YAUASq+0Ds8ZqquvVPiFfU9to1vTT1GpskRGPo+Y0NpuNxSz+dv5TWNY6LNa+vt9w8HaasX8FvmNvT+3dauexkiLNXR09TaLRTUvTwXEK4/F+M0L7Jq9a91pSbSn/qltGd4f25tr21r3rNq4LHiZFC8N331K0/yPIonXa7jZa3ZTGzr+wYjm+xe6d0pSzIOWutVSuoxcbWw8Z/d1762+DIijc7O+l3SvpeMAc19O1MLVeUjBTqdsd3LEDN17qzbrgkBwWWPNBELWxATc+oCdZxAhEAOcChTIElLIJpTmBJwsAI5fUUSTTyA7/Gv510a/E1CvW7Z/NJ1cU9fIsUtLMtE9UzBHTbmUWiWqiQGjZziKo11j0ERLRloVYq1Eu5wVF/8AkgyqimZoT1nkQGk8JAj/AJgLdZzREC0Hw4FVVTC2JBPXnACVfoxAhtnOYEY+YonrTKbIHdzSeoBpuaNAPbuJnkBHQ+XAApKu11AdZrqNLgAJ9uqAL9XABzGthxIqWl9bqELQjutwzCszep99H1K0nr2dtN+n7TIs27/Lq+MBFjggq0tTTtd0pPcs02VTe4i6r24cQmL/ALirhzAdX2poinS7gCddVqrrwYDq09N85AXa1WWQdFt5fs02rOyq8KvImDr3fl1utbT1L0hUWKQwWbbd11N1a1ElVz9QxUdo76FL6+ld1dXwyGI29h7s1Fpp73Tmkx3rMmDe2282+8r37fUrbpxM4LZazICZAJSKpMCElBIQANWgB9y+IUnYIrkqHV44iK8b5dOnkLRzk7c+Fr12nbu0qWefac+mIcsy0cyAIByAd0AKQEAPAAnEDzHkV2+S9bJnWJXqLKXPQxSImVf/1avJ7e2npPuf7Qy8R5PUem4bmTUGatZKcDQVtzPoFR/uIxzKhPW7sUoIBar+ADWpyAFeM3gA3rqMUA/7mvAAe4qA/wC4rMtAL+4rMlD++rPDBDRLT1qy0/gblG97bsr7yiWR6P4y9/RYxwPN1VVazlwZRyXEVwasvUfA6RGr45Rt69WYrTr1H8hzK4b5m2WF562KT5Hbhml7YorbttcEenvwR62jnE+fW3PuFNnASuHVfytvgjfLNeV3T+Zzg5Z7OfDL2HhEq7WqOH0bjRcQedqs7Ucs0yyvM27dOtVxZ04Ssbx9Z3enGcnq/g9+sDx9+WkNw12wviYGffkgV5zzl07wuUHp+cYq32tVPeKM0nLOnfgj2VccTxVtz7vguJBw3wwNRl5Tyz7tXPA9PzRoe0aP+4baiJZrutR7Cjwk8dVyeQzqlyJErJ1MMXwNsvJeWsnq2jizQxn1ONdYi6mVGWIUmwE8sAF6gMA6AGICYBACAGmEACxCmscAHEAIAaASbAacAADAJ4ACcMBsAYA5zQAsgJIAnHqA25ASf4ARAl6AJoAxAQRLuxwCniBKtpzAcOfQIVgqKxAT6gCaAaU+oDaSAXpLQFtdHU1HhW0Po2MHTTY691hp6n/ZYFV9HV0rfNVr1w/94uDr23h97u692ho3um4mtcBg66+zfL6n/wDLakfAgr3Xs3y2203q6mg61WbbRnRhujq2nmiiDXIoUAJyAZBAgoAalAGeYAAkASAAK+QEIjMIT6AMBpYwb5H0D/lzX5dW3NQ/geq+GHtf3HmQegVnbl/O/UsjNcO7fbpanLsZUfOdX5m23jJ1gglOLKNLw2O4on/EjrPA+rvNeh5u1hPmYVRusFHUDPs8fiVHkvdFl96J4GoMPBHVDTwwzLB7L2SsbW4RiXrwj1p5mgyK4d59XwCVyvqVHg/J27tzf+pnXkceeBoKihwWD3HslTTUt/04F6I9UzyqTA4t4/mjoIVyPB4lR4Hyif8Ac6k/xM68lcUYmkKVikUei9qUndUXGf2G74H0O2NmeStQuhFVa/6YRm2eBpHnfdV/l018TUV5Z8joiNrQgJaGNzXKV9Q9u1S2K9Uc/oRpnFsrYgcW6fzNFiONvOeKNRHz3fN/du3nL/edIjmmcCiMgd3jf1qwbjL6ntFGhp/0o4dtxYYUPADg3Lm7YRya7+Sz5JlV863P1tc2zrEqlxGRWUcQOrZqdRG4zX1LwuGyp1OP0dI7Tk0MiI5N7Kg0lcN1hBpHiPcL/wBZd84N8lZLePriaRXaQHXPqWI9j7Ox3NY4mr4SPcty2zzV1IgIIMvXfzvkaiVweSn+21PQLHz3U+bI6Ihc0IJyBOiLGa9d7NXduKv/AKZm+vDMe7PJXUiKGpIjO3H1Nlg4t3aNK/8ASwPnWoobO0ZUWcmkLIoEWJW77eqnr1b5o3/GI+oXUWjlgzy9V3iJhSA597hVIRHBZyWo8V7otO+vOChftRrkYdklkdkRSKgYFulizUYr3Psh/mPpVodLzXrog8bsHgAMDh32DS5oRHHnYtR863sfeu1zZvkrktLmTpGUWyh1RYlTqscDcZr1/spf6qvx/cXrwke4eZ467FJFHECjffpr1xIlZrNVl473TH95ZcqosbYTOrCuzwKBKCiSwZpl1aH1LoVH0n2oo8dHHvOX0a5bGGB5nQ4xAUsDi8g5ankWDkopsn1KPmvk79+tdzj32/eb5HOkn+B0Yqt/sAZpE1ORUX6TxSNsveex1GlrfA59unL008zytpEwAFO5/SsBltGmXkveMvXouPYv3jlp5pqDtGKjMYGgsywSrmaZX6cuehpHVoqY5yCPq+2S/ttH/wDHU8vfl2ixHIADA5N/9C9QrPSbsvU0y+eebfdvNXl9yxqFcF/q9UdUCwWIQiososINM1dp5mkdFHhiUe79mY7TVjhZHDt1j0CODRkAwBYgRriBHcfpW9P8SijRyNIuzIHxAeYAAp/AAAJAAEmAwBoAXQAgAAHgAAAAAgGAZAABniUEAAAQDAJAEAwAAAAE0AACAABgGYCAYAAwEAMAAcgLIAeIAARICmGA2AAJgNAACZQgCAGwDFgDARAwAAAcgAAAAIAAE+JQMBAOQCeADXIBPAgAABMBPICWisAq2DIj0AYA+YAgAAeGIHB5FRqJ8YLB5r3bX/QJr+Io8FaJwNwEwo4lEqtQVF3d3URplcpVVyNRFsKEVEnl1CBqCmCEsxqDgVXrvY9pvrp/wo5dNx61HnrZkB+8BKQH0AFmBlXUXa6geD931X99eOBvkrBbR2ZCykIstKRUW3SVU0aRdpuYNRKuqyocMBrAAeOIB2tEWNLweG90f60Z68NR9F1HN3HM8tdCMhgABMAAEdT6WQjlCqd58221V/KzUR4nx+G707fzI7j2dn8zOSHniBKmZKLWZU6fUgryS+Xyt/VnaFblWZrKaIizQXzkquiTKqd4v9PqJ/wmuVYnhXO3w/i/wOlStEyykpYHZor5cDFaiaeJhpi0w3WsuqOsSuhFZSnkQdmjjT4maqeHwIMyvFdWbiGii3TeJB1tyjCqN0oSksHMjoiagiOrSfyYGKsLW+bSslxq/wBxluPkWuou11YraowpJgduhZqsGai1WWT4gTq0AZMDo2ajVrb4hX0He+X1fHbTT1qJNdqTkYscHt/Z18hrX19xz7jVuJa3d7bTvqbe2nHYrwYI59VO/wDd04pSuhqKXgthr6qruNdtpKKyKWimz1dbbd23cX09RuCaiOx3Wpo7bV1mvm70mXyrp26qt1e1vpvRWIlVa7V91o61XKvVosRHx1NOmjfuhTZolV43yf8AptzfTzSZY1HofbW+7KXtZT21mCWJYt1N1XeaOvraaaWDx/7JlFv1drf+bRZRlbLTWts9x3JNqv4DBleJ2tN7rU09T6ZUlXHdf23o633LUs6OllWM0RHF5z2zq+NSdbd9bZOI/wC0Ejir4Td/bev2zWqkYrkto6lVNk0MRXbGAINRkFJJhE6gWK3BEB3KYAbh4ARiGFdWx1GrwvxNRK9ntuHpmdY51brMsRDTmYLRZq5QSCGmyieqsAFptZCqeqSIdBRCz+YsVYsaERVXMqp6pkGm4KK7fUBfqx2JIiq9F5tsqI5PqBPXxSaRFOjlMCGj1KCzi0ED1AG3Om0AtJzSEUGi8cciA08bfEAr9YA3Gq5Adv1Aodov8QJTGrIBT9QgNLC7IM7yCyt/MVU9SXp45wAbVzpV5kF+ahkHNo1+3rOyzgorunTXq+DCrtxbt1FHPEiJa2s6Q+EgW21e3PiFTcrHNANX7ZTQE5wIYUhU5l5gTsnW4Q6ajVbU5hXZt/tX2tqzF08FJEXX22po6ml2uHas/LgBpbP3LuNFNbiNSlXH8wwbmz8ttd4l2XVLfw2cGcR1tx/6SLqUypCoPMoTCItwA5hQghSUIKYCyzA8l7iXbv3HJHXlp6favu2+nbojHTmtUmVAUwh5kEWmVTSnAB9pArKSgCvL+enT8jWOaOvKV6duVXqjHSI/Ayr/1n5jfaL0ZVqtMMvn3ldWmo8McZNRWVbkaEGkgBoAxRRKiWZELiBK2AEHipAWYDCmkRRJQSES01Lk1yles9paKe6Ta+lN/id7fxl7qmXxk4VVOq4sRHNqX5gZ+o/mszorY2VY0aIx0q7WwWRlLXFdhlhebtGp2no+cYq32rWde2p0O/0WPUVZ4K6ObcvFsJXFuHFLPoa58svJbiXfHOT28+GHuvHpLb6bWHynn+jrHTfCp51Z2t0NxmsfzNprWq+J24jLP8NXu3lPU9HXhqPdLieLpVW7WCMxK4bNtwgjzHl3Oq+h6vmjt9qVnXdqrJYm/oseuhcDxVpzbty+qIOG/wBTZuMV47f2+Z+p6+Ia3PZi7tS84Qsx9PDUes4Qjw1XFv3LnigMq6nDgVl43yd5u3kaqRmNRmcq7RFtkULCQIt5ANgKIASAYCAUgKQG0EDYCzAIYC4AAU44IAAIAAGALkAPHBANIBJQAACQD7W/pxfJFwOqbwhr1wIJ6ena/wBKb9EwL1sdeO77d4X8rJoovS1cbVa9UFV4NlR2+P8AF7ryF/t7Wj1L8kb9Ub2n/wAvPO6mL28L+qpkXU/5Y+at9VdOnrYzqqtH/l15HV1nt+/SV6qX8wFPl/Y268PXv3GrS39KN8z2XGj4f/l5qeV0Fufv100+ENsdTER2XsOurvbbS2v9M/NHIvr+D0NP+V2wSm+51G/5Ujnah6n/ACx8Rp6bu76toTefIz7K8Fu/E6VN3/b6U9rcfiz1ccaPo3j/APl94X7dXq6Tvd5y3By+n4keL91+A2vjtdrbV7K92R0+PPs2954H214u2z0ta+1073spbspH15xltU8P46mFdpor/qo8wq8ltdvp7TUtXR06uGk1VKC8+RX7fpSmz0/krL49qOnQ1oslKSj0Rzwec93eM0tztLarqk65wjfzv6D2pS2n4+taylOCR2+g2LNTFrperPMMX3TutLR8fZW1K4tKFaTFWPjevdX1LWrimzcKqfM0iMSAgB5gKJAEA5AUwAZAABPABNgPUYFUgDCGsCh0zN8D6N/y7rGhrPhzPT14YevPNqCeeQGZrubtdTUiVw76KbfUfDtxCR871oVnJ1lVFQUavgKp7zTUT8yO38R9TtmePryqPUiqN3PahBw35FR433Nbu3T5rA1BjWb4nVDrgywe29kKa6jeTL0j1R5WyIOPd43KOS1eZYjwO/t+dfrZs6xHHxzNBqrTxyLEe99lVjR1Gsmx2r0h5lD6hXDunNuhUrms4cvIEfPvI/rW4uXJ15SuXtS9WaEe1zBR6b2jP91W3E3fDL37eLPJWyIKd04o/gCs65pHmvdeenhwZqLXmbuToiF5kC3b1+dLmaiPqHglGxo+Zz7WNA5KGwM/dpu75FiVy3aqm+hUfPd5+pa3Ns6Qc2ZRFzOAGh4uretU2zX1TQw0qJZdqPP35biZlSjEDO18LP1LEce5f5dn/Kyj53r43becnSCpvkVlGPxA69i/zE+UG4j6p4pduzojj23HXEnJQ+gVyb1ykWJXE88C1HhPcE/3mo3zN8pWY8FJsVyETpmixK9j7L/3Cjr+w10ke2zPK6gBNSBma2NnJUZ/lHG1v6QFfPbS5/E6RELPGeBoRicgJ0cNTmWM17H2XX/UVa4Sb68Mx7fieOuomQo4gZu4+t+pYji3rjR1P6WB851MbM6xlVbA0iMlDLEb3tpO25q+Mo6Xwz/X0+7+Zo8fXl2hQZUmoIjl3v0r1KVwWbahCjxHulv+8b9Eb5WsazhYHVhHIqCq4gWabXcajHT3nsqsXs/5WO/By9W8zyO5gIDi3q+ZegRxNQ5eSKPnW7n7+ouV2biVy3USjoygzQksgiWlmajNez9lv/VV9H+4dEe0PLXU4ZFDXMDm3v6fxIM9s1WHivc7ne2XJJCNMRvFHVlFlEeJqIkoKOvbrFGozX0n2o1/w9f1nLtvlsJcTztjqRQ8gji8g/mS/l/xEHHV4y8jRHzbyf62o/5n+83yVzQdGKi8gHMmkSoaSujT4Goy957GSWjrvqv2nPtuPSnldAUNEFW5x07IgyrYI0y8r7wh69P6EWK8yzrGVbxbKHVGoiVczSL9N44FHTpOO31FI+r7V/6fR/oR5e3WLOpzDYCQHPv3+XX1Cs1YWXqaZfPPM2/1Wso/z2/eaiuC7xR0ZKMCoEVFtDTNWrBmoi2rn0Kj3vspf6TUfDuRw7dZXoZODWgYAihgKnECOu/yrxyQiufRxRtlenzAeZAMAkAkAYCaYDgBPABgCAGA44AGYAsQFiAAAAA+EBSgIAEUADQAgBkDYCAMwAAAaAUgGeIAASAYgAAAgHIAwCMQDMAAI4gAAAmsYKAAzAeRAAEgHAATAAFgULMBtAGWAB1AMCAyAABAAAAAADAAACJQ0gABIAYDQBBAwIsBAS0XwFVYZA0AFUAEkBAQYAcPkPrT6Fg837qX/l8vJWxCx4B/sOkQIolVcyovlPT6mmV1X+WaROrlFROYCDqEDWAEkkswPU+x3O41UuNDPbpHr6nmrZyQCXMBkAuQAswMrW+trqUeJ951jd4cUmb5WvN8cTqyMCsrLP5SxFn+TEqOjReBqJViRpEpIDFlAuRA5YWO7w1u3eaT/nRmtx9JvnJ5umgYUcwAAAMwIan0kI5uIaQ16zo6k/wMsHg9k416Twsmj0MV7WzxlHOhziQTqSi1mVFMwseT3LVPLWbynE78lbqyMMJEE9D60Sq6W+ZlVe4rOjdL+FmosYXg/wBKyXC37DdStLFYmWTq+AHXofTHMzWotrmpMtMT6d/qrnVM6cpXQVhJZAjr0VFJfE51uLZgiszBXsuTOkZpwVFlHiSjr9DCqdxLqIOarbwOiJJQEdGjjUzVieafozLUfI9/WNe6/mZK6OZmAJwFdWm8EzNRZW8uQJ9+OYE/uJqEwLtreNRS8G4fxCvZ+abt4fTs18yaRYq32pR62hrUp9XbgKjUvt7bfa6NLqHXUxMibXdud1V8aSaD0d1q1W222m4VlmZVR47ylNtuNXb6v0u+fUuGDfUddLXpXKUxBOkzT+bRLUV6ONNvd5KzX4gZ/mNbU2+xtqacJ11cRFjym83t93qfd1Y7uigqvT+1NKm47qXmL1jAxUrs/s67X+429Ma9k4kiLNB/l6DfHTaKMzxCmm5rx7LL8Da4yvB1f30q5dyFK9M9G+lbXtarVXZPEwyj57cV3O11Kx82nFhIsc3i99pX2X2cHe6ZbFPfaC3GyScJpYCM4r8J43a6+i1r6dbQ8ZQquXfe3tq7dulXtm/bhyIFX2Rp6une+lrWTq8rIDIft7cur1KRaqfa8YxAr1fCb3b17tTRuk+MAcltJ0+WyafVQQVuqWQB3Syjp2adbqcuJYlex2tpStwOscq6NXFSaghpuGhRPVYghp5lRZqQ0RUaMUS1uDJAadoArtmVVy+kiKaxOIVbqfTKII6ZRGyhyQTsvkKI6b7QIt/MMEtbBIinRwgI0eIQX+oES1PpUBQsaALShygDTiYQBVvvzjEAbi2IA3NpAepjqTwIov8AWkA74XKHlqBDpaLtkVneSwr8fwCrG+6szhAVHb2wa5ERfi0QU/5wI6q/Nq+UAS11MMBbhd1a9HIBqykmBLWUKr5hU76lk0BN3Ssq8QJziA1acnkyC61vmlhSom5KHWqdW+KZEX6G41NHUrqTLWUsB/dVldPN2kDRW00nq6So+9umPrAR6D2/e+pt7q+VLQjNRp4r0MtgBNFQmggACgIFwKofLmQeU9zrt3lXknXE7cq9D4y6vtdNrJKDPTLqWOJgNLiRThImhyVQ8wgAGBF4gRbwkK837mXbuqanNSdeUrf2uo9Tb6d3/DBnplYZaf/X8l5XUstBKeJYy85qP5magpZQ9PT73AHfXw974/cquhU0Pw91g71X7QaX/CrZd6GGmvE2adu9YIGivi7amV1+0hqz/gWo57bVeEkXXHudlfQcNp+gENLb21X21Brp/wCE6rwwlhdXV9v67WLqviXE1L/9ntaML0w6lNL/AILqaeLtX8TUR6T2ltLaOtZNzKX4HS0ewWeBwqubWiRGXLfIqOGVLZtpubXDTouhzolr5dBErjvjhzKy835q3dr29IPX82Gh7Vrhecy/Stx6SiwhnjrTj1pCVxbxxpWfQ1zP1Hk7vuthxPbPDL320r2aWnVcKo8nbpFuq/lk5FZ+tP4mmaxfO2h1XQ78I5Pbr/1qecJnfrwr29U0sDw1pTu3CXUkSuDUtwNRHl/LfqWanM9XzjLV9oUSWpbiX6VqPUxgjw1pybt4lg4tWzqnHI1GK8ZumvuNLmezhl6X2fTt09R5Q/3nL6V05ensuB5Wmd5B44ZIsRmay7a2fQrLxm/a7rLjzLUjhtXkcq7RVaSKE2gIt8UAQ59QDFYARxQB3AEgCRQ7Ujr6AS7bLOtvwZEOmhqav6ene3pRsKl/b6rfZ2W7uXa+5v8ApLg6LeF8hVd19vqVq+NqtDEdFPafltSn3K7a/bzeBBmX0L6d3S6ass0akVr+P9m+V8lorcbfTr2WydrQSzE1n+Q8XuPHX+3uElbj2uSK42oAt09K2pgs3COnPOj3e0/5YU19v9/V3Tq3WYVDF/Bk+J9n6e98g9lbWstOud0sWdPX8RseY/5f7Hx3Z2a2rd2aTn/4TMG5t/8Alt4RUX3HrXlfxQZqo+Q/5beIei3tq3rZLPuf/unL2I+Z+S8a9jqvTmUmdZ+rUvF+O/vdzTQU/MennhnX2fw/gtl4vSqq6en3pY2slP8A7Zx7qs73b4zQ3G2erWlVaYwUf+6Z+d/VdHtXRpobKiVaylEwjX0G/wDctZRaqh9EeXpHz73z4XTT+5WsWeOBY2+cVUs78svdf8t9F23t7LLtR7bPxh9M7bV4/tPD00TdU/mtWvqzmMTx7rq+Q1r1atGEo1Z+DH99WlKr4RHqdfk3G97Zr2+O0uGBfr5ZZnh4v5PVtyL/ABK1/Leb0fEJPU07XlTg4PNbpHmN9/zO0Hp209Pa2+bCXZCc6uPN+3aX8r5OtrV490H0ufzkr62tSlL9iwfA8H1usvBf8wtslrd8YYNHT4946Rd4f/mBSuno7Ku3iPl7nb/wns749v1mvcW1rrStqwpqpj4Hzu5lSPC+Z9967rbaV0qJWfa7LM7/AC+erXsPDVjY6c4Ptkz9JlZjy233m6flvt6drvTnFcDU8Na9H7it9vx95/zODnz5RX7cp2bKkczf0R53z/tjyXkdW/8Ab17at8bQefW3j/Oe0d/4rT+5ummnxVpJo870OiVF4oIHgApAJAFgAYAACAWIDAUAOAFqrECviA8whATWZ048lfSv+X9I2eo+DZ6evDnXqsjzBMDM1o7m2ajNZ/k2v7XUXQpHzzVU2c5ybUuBqDb9sU795pzzO38R9OecHk6UsjKuXduI5iDjbKjxfuC07q6nDA3zBkVOiBZOOBYPd+yUvs6j4JpF6HpjytDNAcO6fzBHJd4MD5/vmrar9Wd4jmmcCh0UmuUfQPZle3a2+Bnsj0ORwaDIODdWbtBZByaj+S3oVHz7dt3vZvHE6wrnTb9CoXcVXq/ZnzbmemJb4R7l8TzVoYAUbr6JAz7io8x7tcalOSUF5arzndB2ZVrGQLtq51Kpm+Wa+peFSWy0kv4Tj2sdpzaJgcG6w1GErk1fptblVlHzzcp9zfGTpBzs0E2+ARp+GU61eeBtl9Tr9FVyqjz9Nw4MqHzIM3XjueJYOLefoan9LNSo+d6su2OfE6CqygrJNTmFd3j/AJLp8mbjL6n4ysbSknDtuOo5qQHHvHk3xLBxWanE0jwnmrd27uuTg1Csy0I2iDCJ0SZqJXs/ZX6ynNJl6SPZnldTQCsBl6n1MqM3y9o2mo+hFeBajqdYlVtxgaRFSFSqkajNe29kp/fSay/xL14SPaM8ldARSAzNf6n6ljNcG+c6Gp/Syj55eE56nSJVbco0iEFgdcTUSvRe2P8AcV9UbvhmPpepmePp1hZoyoYHJvvpr8SjhtyXMtHhPcVv9dqQuJ05KybRmbRBqGVkii3R+qTUZr3/ALJzs/8A7bJ0cvVHjdgUKcAOHe/V8Ajk1Fw4lV853UPWu1xszcZrks8WdGaTclBLKizTk1Er2nstfn1b4Kw6SPZnlrqRFBBz77CiXUQZ1mWo8V7mcb26nr+I5Vi3zw5naM4i0VCg0iXCCxHTt8bL1NRl9L9rr/y6v9TOX0b5bCfA87oRAWxKOLf/AF19CwrkX1pFSPmm/wD1bc+5/vN8lc8cTbKLRQqlFlUaZro08GkaZe89jY6GunlNTl26x6U86mFIgq3L/KZBmXNI8j7xb/uargtNfvLB5uDqzUWVBVJOTUU64tQaZdFGaR1aGLTJVj6vo/oaK/8At1PL26RPqc1AAwObfuKV9WFZyxsvU0j555rHd6yWa1LI1BnvPqdWaE5CFxLBZW0YGmavo5ZuMLaIEe/9mr/Sav8AUv3HDt1jeRwaADKABVIqOtjp29CCjQySNRFyUlD4gNECAADBAIBgADAAAAAAEUACIBlAsSCUsAAUgN9QIlDAbxIEAwEAwABegAAAAAwCQBAGHABMBvmAYAABIBIDzAUgCjMBFCSAkQLJlApAJIHKAEAFB1IE8cABpAOChegBJAZgDAAEgHABABIAgAoCARQQQOJKFACbAABAMgJkBAJgPSWYVdOEGQswAAkqkAZgN4EHF5GvzL0A877ox8df+pAj583LOkCRpE1ESWItSmkG4zV1H8sSVlZXCuJQLEJiUOAmHiDDYV6b2Pb/AFeol/8ATZnpqPZqczzV0MgCAQDgArgwrM11875yymvE+9K/6qtuDomb5SvMWOrJQyqtSwxLGFzh1UcCot0mjSVdJUSVsAEmwG8SgIO3xdu3cabfC9TPTcfS7fU/U83ToDAUANIA9QCQI3xT6Acrc4kVG67tO/8ASyxXgNCyrrruz7j0TwzXt0049DnUSggksIJRbOJlSThyFeW8ku3ys84xO8K2Z5MzWE0QT0nFlBmq6WjKlqL8u64wxFjznhIqr0WUnZK1kYZPMEdWi32wYrSyuLxyIrH1F/r7y86SjpCr6uUVzSSCurbuaGK1FtczKs2y/Mv6m4GaZTqoIOuISMVVW5ntgsHNlkbQ1zA6dD6WZosSnDmmYaj5P5VRutTpZiurhfIwhLOArq08amaiSkB1fACaf4gWaduxp9QPRbn3Ct145bS+m1ZYqyYV1e0PN6Oy1e3c27K2mX6ij0e+8ztN1V1pq0+W67cc0QX11KX3uo62VlbRjMo7fH307bXT3FlL03E8ViRHPo7Sm8tr6Lws7JzGIU6adNXda21u5TokUQ1KV0t5o7erlKjQHHo4aGm1/l1oAhv9m93t9zoVxffMEHkPPeMXjdWmnVtu1U2alajW9n699PVaWaq4n0FiNLYb3U3+prW1fq7WnHQmI6Nm50dt62qQcHhKpbnWo+NLo3FY3hH9vWluH3R+DNUr6B5SdTbXcz8qOTLA3VJvaqyvoS/WDUVk+2tJXv8AP/lVkvUVqujdqz09NpxNnWBGVHgN7q6WutKXDb9MBVaujp626pazq3ZaimDKOi/knsqai7Jbtk8IA5dtqVtsrPJ98wWjY3O4rfRpZXTxqsGQc+509Dca1HFbVWDTQHlfdmy0dtu+3Soq1dZipR590SckF+jdJ/LnkWJXrtlhp0fT9x1jnXVqYqCxEKZmqiy+KlmYquuZoW2UoghQUT1lh1IpabxFRHUwsWCdH8pBUoRRO+NSAoguFaZAm8aEMQpngUsK+DAnqS6r0IFRwvUCNFjJQrZgS1H8qYU6/QQGlhgAaUd4EZ+YB2fzAFswC6aYU7qYYQWctMBv61IBlfAg5fIVV6tcCRpHS+bSS4QVS2+E9CIvqyCDUW6gR1mm69AHqKViAak9oUtVTRBBr/poKWu5VQJajXfWOJQ1ZrVS/YQTpqPufJAWV1O5N8FzCrKXnFASo2pgCx2TdQiShNsg9Dtdtp6Gptb0T+euJEbPtyq7Ndcrko1HXoYaV2wyCImjQBEIJ4ANAKQE7TgFjzHuxRutN8HWDryrY8Hbv2Va8ZJ0w70oZzU8ZCpKsEU4KBsIi2BFMAbAi2B573SvzNO3Q6cq2PH2b2un0ROmHQZV/9DG8x4K1F22iUnjIlR4nc6P2bdrcybiOeGyq69imrzEsqNWqwxDKN1FofIoqtVt4FCqlHEg7NKkLoQTtScJaQSMrd/XZJtqQ2Njp2s32iw1q1q+WJEJq2eMFQdj4SaEbdyUPiIPR+2NOL3s+FTdV6PTyOKuTWxbLGXNquEIRnttptczqr0OiuyqXQ59Ba+KSIlcd4kMvNeUaWo5fE9XzZxr+1/0tS64sn0bjfrisDzK49ZthKzt8+3SaXHM6cs15dJ/erWubsv3ns/iR9D0klSinJHh7dC18dNwZgz9RmmWF5x91kuB2+aD2xp/6tp5dsnbu/ix7BOcWeGtKN3GQHDd8EWJXk/J27tSOp7Pmw3/AGfT8rUbyTM/VqPR1PG049zyLBwbhxRvjBuMV43ctu7PZww9d7TU6GpbKWkcvo6RvrM8jTN31pu1ORSsvdP5LekGmHjd207T+ApHJeuBydog3gRUMwFAA3IB2yBGHkgB4IBLDAC/b6fdbE9Xz50fY/bvjtro7LSf2NJ2dU23VZnP6zBs6ujprStb7NFg3PajzwZnty3bo2sklNnwFHmKXtq+drj/AJpPTzPwel9z6traNat4OyOAv3Oq6ePeL+g59X9V8b8gp3NrLiz1fKFfVfa1HpeNpBz+vll85936itvHyM8xXnWsYKO7YVnVolj8yPZ85+D7Xp/LsEsvkPN9J+rHlPatf/MtS7+ngder+FbXuO/5+jV/9MTjEa+83f8AYaC1O1WhLB4Gb+0R8X5FeR03ZVic4OPUxXzH3voKm5tZc8jpxVZfg/Mf8K3Vdx2fcVVlke2dbMc7Ht17h1vcOrSu20bUrWJacnLrlpu+4dVaGyi+GUHLnyLvAqNlV5YSO/Ks7xnmNbU8g9va7deTJePwq33ik9qnyk88/CPkWspc9DvKWLNpvNbbPu0bOr5pnr+V1H1H2LqW19pbU1bO9m82zn9omuD3vq/b1HHNT8Tj8ZtXXT7AU7fU1Hm2er68o9BvvB7PyNlbdKzwWCcI8fNxrXXt9tpbXR+3oqKUTjEtukee9vLu3utZ/A63wVt77xW18jH93W1klknB5r+Iw/M+1PDaG1tqae2iyybs2b4/VjJ9hbHu1767WFcEe3r8iV6q26/8y+1wVTxWaMj35t1fQ+5x7YM839WPn/hFO+0q8HZH2eP/AFK+07x9mzvZ/wAB8j6eUj41vZe7jg7o+h8J+LX2Tx1e3badf5Uef7z9Zi9Vrp5VSnNpHm1Xifevn+6v9vpSocPkd/lzrT0fhKfb2Gkv5ZZfr+MnreW8fo4a24pR9WeWrjxnv3z2w3OhXR22rXUs5+nEzIPmzbZ1A+hULPMAfUBSAJgMBRx4AIByAgBygGBHUeIEAGEESBKmePA68eUr6j7Ep2+Ps/4nKO3bFejOIjaIYGZrZmoyzPM27dpd5Yog8Bdy55nWKS5wVHofaWnO9p0Z2vgfSLZs8nSotEHJvXikByccOIR4jzr/ANTZdTpyM1tI2EruyjmakHv/AGUm9rdvmkTsj0R5lIKz905uyo5dZ/JZdGB8+3Eu9m8DtEVJrJlD085Nc+UfQvaCVdpZp4K0E7G8sMTztFxAz9y/naLEcutbtpZ8YYI+e7lxZrqdYKlacCoVlwLB6z2VVf3HwNdeEe3eLbPLWxAHPu7fKBwWmAjyvup/NVPjiajVedeOOR0ZQcx+0o6NpHelHHA3yzX1Txde3a6bfI4/S/qx1HJsdQM7c/WzUZrk15enf+llHzzXt32b54m4KLYZmhFsI1/B/Nr1NXwj6ipSr/Sv3Hn6agXUikyKzdf6n6ljNcO/aW3vOMpo1B89u4cvmdUVWUyAuaA7vHT9z8DpGa+q7Ff6bTXJQeftuL8TDREHHvnip4FRx2UtI0j5/wCac7rUa/iOkGe28iiMsCVVZ4osZr3Hsuv5nwZekkex9TzOgbATy6gZermwMrzbjZarzw/eaiPCOyiDpIiq2eZUICVMDUSvb+yMdVvkv/SXsj2WeJ5K6GQRfQKzdf63zbNxms/yGG31XxVWB87s0/xOkRCOJpEVgA0vxNRK9L7XrO5p6r8Dd8MvpGp9Tg8ldikwDIDj3zyRYOG7xlFo8L7jx32pPM3yVkPE6MolCXQqLtLDI1Ga9/7JX6nSo78HL1B43WGFJgcO8+v4II47uU3xifwLR843VvzLRzf7zfJXNZqMEdWUWEDTRRbpo1GK9r7JU7hf0v8AYXpZHsVLPJXQEUQBz73Gq9TIz3i0maqPE+5rf6/U+H7i8lYrUM6xEXlgVCWBYiSxNI6tv9SNRH0z20o8dT+pnH6NxqZHFs54cACMDI4d+psnyRYjkr9SazNUfNN851G3za/BmuSqOh0ZKMMShehUTqoZpKv08WpNMvf+x1/p9X1Ry7dY9FmedTACCrc46TIrMsaiPIe8sNzVf/bRYtebeSg6xgrPGChGoidJmSovoobbKOnbP5l/0zKR9X29p0NH/wDHU83fl1iyTkGAMDk389lXzbBWfVxdNczSR888w/8AWayX/wBS0muVrO1MzogyzKyeBYiVTSOmjWbNRlPTKj6B7LU7PV/rX7jh26xvI4tD94AA0BGuDZAtb9O3/TMiufRf7jaLsQGgGQEwwAAmAEAAMoJAQDAZAAAEW8QAAzACgTYBkAAGQAAwGiA6gACAAAAAAAAgAyKEAAADTAUgCkAeIApQD6kDAQCwKD0AHgAACgAZASAmUMAkBzJAAAAAgCADIAAAGAuIBmAQAAPP1ATASKJECyZQALMAAEBIgQCmAE3iBLSwbAs/eZUgGAPABADUhTA5PIr5qt8v3MQec9ypPxmo+MoqR89ssWdIqKWBWUohFiL6t9sG4zVtPpxKiaxWBROEkESlRgDT4AKSq9J7LfbvWuLo5JWo9ueStwSZAAADKGQZm6/UsupoeN96KNejeX20XkeVssDtGSrZxBSrO5wajKxP5YKi7TywKi7gVEo4FCb7SCSfaURfQg6tg2tan9SJW4+nWxh9Eebry2focwKcgp4gESwFlgwC/wBLkDkeBFCxTXRosV8+7ezc48Lr9535SvbVyr6GKykZElgBa2ZUTAI8v5hdvlFZcO2TtFracrMlYNcyInp5oladTxxOahKU10ZYseb8RFb6lUsmdWa1lkZQZhXVt8auDFVYsCKyN5hvp4dqNwq6McEaZTWJEdGhkZqrV6GVcGt+pbrBuBSaRKrIO2qiq9DCqddRWUWDmjA2hrDMDp0ssDNVbV8TCx8s87Ts32tX+Zh1ZlmYQkFX6eNcDNRYAPDEAWOAFi6gWVtKhBT7ofMC2t2sUBOu5snm1zabA7NHzu70Kfa0dRqmcAdnj/eO92ev95xqN5p8SCzZ+8dTT3v93q0l3eKT4AaGr7122p5Gu6endadKxGBoS0fcuwtous2q/udy7lw/mINXx3mtruN/qU0dWtq2Sa4ZCweZ957umpvopZWSWaJGos9o6k7nDJpr4jRpe3b1pvb6V8ZtZftDNb270NPb6uhpVUVV5wAF4jQ2u7V9KznUlOepZTXm/KeEXitarrbuWo5X4m9XW1qWtbcOs4PRTgxURW3tay1Gn2/Zan4BXmvC31dPUVqp9qePQ0Vqb/TfYsMtR/tMoy/Gvs3yr1Zoep8HrUq9atrJRbic8Hboaenq62stSLLNN5YgYVaJadqwodrKEaVToUWpttOMGtQDU1/H307Vmyb1Hh8SajyHuHZa+w1ezWat34o0usRvEmIs0bqUmEr2HjrTp1fE6xzrt1GWMq6NyaoutlBlVVc+hqi7VXyyZFVC0WXaiUQR0njJapXzlhEqvDAgreD9CiVvplAGl+0lUXmQqSa7erAroEFsyiVn8sECqxgik+6UUSum3iQO30wRRVYNgKmLkArgwBz3QUO/yuCBXWQD1XkAamEIB3zQBZRYgTnukCneLB8mRqIaMdnQCOjHc4YF2eREQeYVHWQE741lcgFbGiXFADxqFK8WoAtTHTUcICaernV8go1ZWtS1cZWIKnNe9qGESXbGEwRTerWqnJBTerlHEoupdWccgiStEtZEGrpb/U0raFmp7FkQek9rbl6i13l3WklRs9xhorYhEWihNFQsAE5YB2vIBdrBhujjAarzvu7TatoXfJo6ctND22u/aOODHTDUwRyaNAJvkAkyhNhCbATAGBFgYPulTXSuuqOnKtDw9+7aroOnN2SYaf/RXuBzfpBIy+aeRu7arwxR0iuVPAo0/GUV07NuUwzWnVdyyNMDsVrSU0uxfNGRF1VWlarBYhXbttFNTb8CMuj7deSIsYO+rVXt25JwXW13iNOKuz4lqVs0ULuWbMok6d3oaiUlo1WJU1RuNKmSRTW57drFL3nPgK3K3KzGBzHLrZlRy62Cb4CK4omF1R1R6FRxwwOVaVa4ZrlcNwyxl5Xfvu1G+Ms9fCPQ+2qxt3Z88jl9K1G1VZ+h51cGoypWb5S329KczpwzjA2tfubunN2k9n8I9/WuXojw9txDcuKx1MwcF8XyNM153zVmtaOB3+bLr9pUf3bWeLVTX0rUeqR4625919ZYlcOo+2W8kaZeP382vbnJ7Pmy9T7TqltLPqY+rcb6WUHjquHcuW2IlZ2+caNmjpGa8drub4Ht5c3tfate3aTzzOH1dY2keVpl7t4+gVl7yyVLNo1GLHjddzZl6IqjA5VtTZT6IjaKAhZYgLLEAAGwE+YBnmVHXsa92pVcmj2fPwr7Hoq9NhVUT7+3BI831u0eF8rp+bq7azrqrRmJtZwb+fMSva+2lbT8bV2fBv4nPvyR5zxqep5mTrPCvQe57YadeEnnHT5K6p492f8ACkc+vLUfHt27PWs1zwPZ85+JX1zwkU2FIwiib/A8/wBfKPlvue3dvLtZSa5isZII0PF1nX04y7j3fPwj7dt6VehWlkmu3I8f18qlp7XQ0nOlp1rbmkcbVYfnX377TT6HTnwjs9y3/wBI1zyHPlY4/Zbb2jtOLtJfsV4v35adWVm7M48q8pXBnq4v6zX0j/l5r6OnoXrbUrW7tk3i0dfrGWv7s2X39FaqtKwUHl4uVto+LXZsaw8qE6u0eY8NX7nl/Rs73w1Wx7y1FXbTwhng/rMfH9W3dZ+rO8Wp6XI9PzYr617EolsVGTzM/ejz/vqzvrOq4P8AcP8AmVt/8v6u2xm2cnf71Gr5H3Nt/G2+3qaVrOYwcHhnOtY0NLcrcaD1a17VarhMmZRg+2cdzrvgdr4Ks9xe4dz4hfk9nxUnln6Y8Vv/AH75LyGm9DV+2qPPtWJ7PnwPZ+yNo9HYK1/q1G3Pqb+rLW/4PpPcf3dr2dzy2q5Pde3+7ssspRx5v6sfNPb+nPk9CjcRbE+5x/6rX1/zNu3Zak8VC/A+P9PLMfH9dPU8hWvDvSUdD6fx8NWPsiq6bXPLTw/A8n2v6xGX7e3z3Oneln3Wo8Tj1y1jF977JJrVol80N+p1+X4PR+NTWz06xj2YGfr5R4XzvtPynkdZ20NFdrbxbSODevMeX9m+S8VT724rRU4xaWWVlgxwNoQAuYAwFAAgDuAP3AACAYCYDqm3AEb5gQAAhoCWmocnX5pX1b2XTt8ZX+qTv25t484jZOMCqy9Vziyxlledf+lf7RFeDvHA7QEuCj0fsutnvE+CRu+EfRHm5PLVJkHJvM1gVK5MZBHg/MW7tzd/zHXkcGDmTaHVYwag+h+zVGzs/wCJme1jePOpEVn7h/O2WJXFuH+XfnDLEfP9S02cHWCp4lE658zXPlH0X2lWNk3lLkz9FlbawwOCiMSDP3GbZocW6arp2byiQj59rqbvmdYimWmUJ5lg9j7HU6jfJGuvBK9oeWtGTBzbvIo4bfvA8h7ot+elwhQv+0bgwbKzR0QlDRR0bJfmJGozX1TYL/Taf9Jw78tR0HNocGBna/1t8zUZcO9caN5/hZYPnmrMtcmdIK7FEY/aBs+CrG4qlz/xOn8Yr6fkl6I8vTcDlmWibAzNf6mVlweTw22o/wCVlg+fXx6nWIqiMCqFb8AjR8ZSdVQbjL6ptJWhT0k8/bcWmGiKji3jxRYOSz4lR898tP8Ac6if8Tj8TcVwNODSE5iAJ6bxgsZr3PshTZvhA7hHr2eZsFCbhSyDL1Hn6lgx/PONlqN9DUR4W9pOrKt4lAkBLTWKRqM17v2Qvnn+VjtY9cjyV0NkEWuIGZrfU+jNxGf5V9u11Ws1RsK+eSdIzVdsTSIqeHACdcypXpva0PcUS5o6Xwy+i6mFn6nk6dYSMqYHHvnlzEHE/qQpHgfPWnfaj/m/wN8lZdjqyWCzKF6FRbpYOTUZr6D7LpCv/R/iTq/hI9OjyOwAixRw736+mAiOS2M+jKPm2tZd1urf7zfKVz26HVCCCuJRbpuWajNe29kr/USv4WOl5exk8tbIihEHNvvpT65CUcFijxHuSP77UbywgvKVjPM6ojMlQixEq5molde2wsjcZfTPbf8A+m0fHuZw+jpy0zi2AAg4t/8AUv6RBxqZ/EtHzXe4Xc82a5SqJnA6soeggEjSLavA1GV2nmjaPfexv9rr/wBVf3HLt05ekPK0CqMCCvc4abMrrLsbR5D3h/ulHClSwebbaxOrCL4soE+RUWadsZZpF1XiaZdO2+pPqg0+r7fDQ0v6Eef6NxZBxaOQEwOXyH0V9WBnpfMjSR888xju9bGF3s1y1WfdzjmdGCbwKU6moymly4GkXVxtHQupVtJWLKj3/sv/AGer1ujj26xvwcGjTCAATh+hFKcX6gQ1o+3Yoo0cpKi5AMBoByQIAYA8QEALFQygAM8wHwAcECAAFmAwAAkoSXABgJgADWAAAwEuhAwAAwAU8ChLEAQDkBAMAawAUgGYB1AYBJAIAAHIAAFCAIggCgAMwDoQP9wCKFIBADQAyAkBzICAACQCQAAzAagAAJARQRxAIACBgKCga5AHoAPmAZgCQBJAgEwHpcQLjKkgEAwAA9QEByeR/wAvOGIMD3DWfHas8O1/tKsfOrZs3BHqaRYlgajNW0fyM1GVmm26mkWUyxAmnhATTeIRJSgoicyj0Hs+3/mNeTpZEvhqPdI8tdBBkDAMQBAAGbu1Oq+UlHkPe1fzNN/ymuR5J4nVkoKVYsisrKyqlRboM0ldEFQWnMoQEswBKCC3bONSvqiVqPqVca1fRfuPN06JHNSAE+IDAWRUDWD9BVjjb5mVOmLfxCvn+4w3LVuFoPRPCV7TTc0q+hmsJpsyqSIq54GQk8ZCvL+4a9u+T5qsHbkrZTwXohXNJY4MyqVc0zKx1tGVCUkV5vxijda0fxnZmtVJyRAkRXVt/oa6maqwyrL3/wAu8pZ5Ov7jpCrJ6lZSiSDo29pM0WODKuPWw1rfA3BA0iVcwOuuRiqWpjUDjeBuIaxA6NB4GKsXVhPHIy1HzH3NTs8hqrhIdNY8GELIKv08EZFi5BA0BKsfECU8AJJxgBJXWTCmrAEzgBF2cQAd7UALvUy+IDniiAdnmAq27gJTGC4gW7Xd62zutTQu6W5oGurZ+W3O01/7hWmzctsDa1/fO43Ovp699OsaecT8wRs29+bbWvS+poWr2uXDkNY4/Pe5tj5G2i9FXTq/m7kag7tHy+z1N1Tt1ax9tpvk/wCYlGu91pV8XfVrerijWZllje2qae80rabcO2Kg000Ft9PX+5XUXcqP0xCPI7S3bvW08O9m1bmk8dzXlBgdv9nqa9bV0VLtSuTIjr8X4+v9vamtX56tyBi6fy7bUwxrq/vKNTe7m9rUskoo1h6jFeW93eTW73Cp29rpOJVeZu5yIys0m3ZT0LB67xlp0a8zrHKtO6wKzFdWVVrc4mUVp4mlWN4EEKoCV1CAjpoUO+AEqZQBBvECTaiURUaYAFswJJygIVeJQWQEm12xGJBGpQq4MUStiZBMoKKsBVmSh8YIE38xQ7uMyBWfEBt5AF8gG8UpAG8gCzhgVbld1WspRlqKtDCjT5gU7dJat1HEquqOREQtdpoA13FZ5BUrWTovQIScpAOqmrZAk5oBG0/bw4AO6+StuaAHb56NMCVm++OLAE8WgK7p9k8mGlupMp+gB3fM0BJXcYZER0aW5vVp2ThPCUwPYe0NXu+6ng3GBKj0U/AwpTiASAdzKFkEEgTq0syKlKIE7J5BXn/eTVtLRvxTg68tLfamsv7fUosfmkvUc61u7M5LCmQolFAwhAJoBLAAATgKxvc6naK3Kx05Kn7dtO3afA105tTA5K//0vO73z+88g+7U0q6fOJKYwdWul3u16zb1KYhTS0de/ZTSb5tNyBoOttk1V6LVeU/+FDWcS/v+zBbe34yi6nqrv5FLB6Fl1TLp6pU8hpqrq9Kznk//hJpirR3ena6rWjx4N/94auNC2/vtvle2tE590lTFF/L2tLWi0nhLBIzdTV0dR41tnjiiN4v2+8221TVdPVc/wA3/wAIMdVPK11Gq10748Mgziz/AIhXT+rRuvVmomB+cpb/AOVf9hdTCW/0L/VS6x5osMem9vWrfQtaqjEtGzLiDmrk1HDZUcuu5o45CK5tvXutSvVHSo3qPBSc60q3DxgjNcmo8ZZYzXk95dO1muZ7eIzr1Xga9u0q+LZx+rUadm+2Wedpw6zKjK8y2qV+P/iOnDLJ8UlfeabWbZ674WR7nBZHh7bV7nIkSuC+Jpl5vyt51XyUHo+cRq+0qw9S/RIfRqPSVwZ5GnHufqLGa4dd/Lb0ZuI8fvbdt7RzzPX80ey9s07NkrxhY5fVqNnI8qs7cYPAqVn+StVaD6HSM147Vl2aZ7OWHvPblY2VW8JOH1dY1ZjE8qsnctd7XGSjL8lqfb0repYleO17TaYiSX8IrdoMNo3yiMOhFip6fIKhDThgEAACbAisCoHEliu/xkfeoudlie3ifiPsuhaujo1epZVSqsWeL6eVZPuHz2yvs3o0163u39KeJfnDHb4n8vxqn+FsnXkea9v/AJnlLN8DtfA2vcln9zRquZwg6fPV/wBA6rkc75WPk1nO4h5ux7OPCV9c2K+345WX8B5u/I+Ve47LT3LlrE3z0MjunFAanhF/qaVWbse7jwj7Hu9zbabZalImtVnieLqbVZvt7z268vqai1O1VpyWY6+eCvySVvKadOSMzwOn3RNtsq1xs8kTm/rUWe3dq9psq1soebM/S6lfN/eOutXdYPKSfOK5vAe2dz5rUdNF1okk27cD05jLcp7Y1PC7vT79VajwntRv/TYr2nmrKmyXwg8/9R07Wj/suyuNnXAxfKuLwvgtXaaz3Gvg3gkma67/AA1k+/8Ae109J6a+pf4nDlY+X6meB3SrNJy4PR8vLL7F7Lr2+Opbgzn90eQ98asbnueTlG/+f/5//bT1fsWv/ltYwbeZr/oqPPe7tar3aqni7QZ+U/Gte50fl2aXLT/acu/KRj+1fmvrX6muvBjV3fh9lvrd260+98pPOMzyftjxO32z1NHbVreVDnE68d4NTYpbPZLBtVUjrvRl197aL3K2q0cW47p/7pZxsGz5bSets74ZKUjh65Vj5l4PQf8Ax6nLubPsc3/xWvqXn067K7jCT5HX7Uj49tFbV8pRf/cwPpfLwdPtW40r12tsH9J4/pf1nl4r2fu29/r6CxnE7Z+N2tz3XtXfaLUssmkcOUd2x0nXb6dW0kqrii9om61Sl3qv+sjjR43/AJhbvRrtlp/cq7NNQnJiD5VL4HWBfvKEwBADAE2gFADWGACQDkBNgDcgNZgRs2nAEAgQDkCVFNkuZ2+aV9c9pVjxlObUnTtzbHochG6fawMvUxZUZHuG3+kccR/WnhXVNnWARqI9T7HTe7jkjrfCPenjqhgce8ju+BRx8Z5BHg/KudxdrmdOfBXF2nRD4y8iwfR/ate3YwuZjsbS5nnaLLIUZu5+prkyxK494+3Ru+mBR4DV+u3qzrBVMAS018y5G+fKV9L9sf7Gr5mfoRrHBomQZ+vjZopXB5GP7bUnkWJXgNRruczJ1iK8zQiiwe39k0nut0Zer+I9ajytQSFc+7cJAcNnGJKPGe5Z/uvgduUYkxgzQG0sCjq2H6lW+D/eakZr6rs1G301/KpOP0ai45KHhLKMzWbllRxeQt/p9R/ysRXzzUeJ1iK7OViUFQNr27WdzRLizp/GH09rBHl6rpCzMqjAGZq4WZWaz/KWja6nLtKPn1ubOsEGu7qUJcmBpeKX5qbyNMvqm3UaNOlTh15aiwwobxA4d2/mNDkti5A+d+Tn+41E/wCJ/gdIjkZoQjECymZrliveeyVnySj8B0R6qMDzOgbAVsgMy7lhGP7itGys+qNRXg7qDoyi+RSkniET01LNxmve+yaxZvmmh14I9WjyupyTAmQZerm2biM7y+Gz1W+TCvnz6nSMqpxNKUxiExKhYzXqPalY3VPU6XwxH0S/1M8ldoDKlMCjj3yxXxEHC80WkeC87/vtVfzYmuSsx+p0Z1FvE0BFRbRwbjFfQ/Zf0Xefyme15ekPJXU4jEgGBn7vC5YOPUeFv6WWkfNNZ91m16/tOnKKmuKNxkm+JQSiizSzNRmvc+yV+c+lGOvC8vXI8lbN44hSZBzb1fKmuYg4HgykeF9x/wC91OUovJWQ8WdWEMEoKDhBqInVyaSurQcXXobjL6f7drHj9NfzM8/0dI0cji2ZAZIg4d84svQQcahuFnDx+Bqj5lvf1G1lJrlKqti8DqyTUACZpEqY+pqJV+l9SNMvoPsh/wCl1Y/iX7jl26R6I87YiQACrd/pMyMyyxNI8j7vcbrDjposV5q7TjDE6xlFplQk5LETSxRpKv08Zk0y69u3K9Qr6tofo6X9FTzdusWHOqF1IADl8h9FZ5gZ9PqU8zVR878zju9d/wD3GaiuC8SdEJLArJ1RYidXjBpHRVy4ZUWacNAe+9lf7PVn+JHLtuPQKTg2ADoVAgqNeIRHcfp2w4AU6D+XA0L1gQESAEAAgGgBwAAIoeQCAYBOJA2AgCAEAwAAkoADEBQAegDIAoCAYBMFCAAGAsQAAAPUA5gABkA11AHgAliA+hAAEgIoIAFIAwBJgAAANgAAASAcQHBAmAwABQA0AAAAAAAAAAKJKHkAliARADIABMBoAxAQBABACaATXAB6TxYFsGQJhRAAAPEAmABAcfkf8s+iLBh+dh+O155L94WPm91Dcm4VHIqJVfAsSrtP6Y5G4yt0l8syaZWVcoqJ4oGCsgStkAVbaKNz2h8vktNc0/3E6bj37Z5K2EQADAQBkwM/eqNV+oHkPetcdKcux/vN8jxzwUHVk0oKVZDgrKyk9kMsFmjgaZXpmkSzwAMsAFWcegEk5zIJ6L7bp8sTNaj6np40o1k6po8/TokjmpgJhKChAGAtHJbMijTzCx4LyNVXdXr/ADHfkr2Ohjp19EY6ZWIyJJgXN4JGVRkK8z7nX+q03/L+468K2KtOtWuSLXOmsEREqvFEqx18jm0dMwrzex+Xeay6/wCJ1SxqwRDS5kR0bfiStLHBkZfksN5ozlDNxVjiSspLkB0bczRc+RhXFuf13HJG4INwaZTSklHVXJIxWkdRTVlg4+huIsyIL9B5masTMtPnPu6keS1fgVuMJmBFkVfpZIlEsmQGeIEojDiA1h6gS7pxYQ7PiFJ2gCStwYEp4gQbATUgPPEBTjhmATGCzIEnjiwHM5APvjMImrQgBXbAfewpK3HiBP8AuLJdqbSiIlgdOw8nudhfv293V8wO3S91b/QVkrJ/cfzSgjh0d/qaestWE8Za6l1Wzoe69Pv1b6ui0tSsYPJgei8N7s8fKepd0daJOa8SB7vz23q+/bbirre6mOQVTuL0+3uHSydXarwaCNFaf3W6PGVWwGN708RoaOlTcadWrWeLbLqvDvLACzSzLGa9b4W06CXLM6Oda9v8DTKtZwUTbwIIcSqnwlgJPECVspJAqSn0AV8WUOuGKII2zwKHwAVHyIHZfiFEjBGrl4jAWzCJRKCo1CCFJFSs0QAUUwwAVcHgAnmA7YPAAu5gB3mEArYr0AOADacSAN5EU7FRDcLAjSnSa7W3wIKqJLWb4P8AwKrpVqp4siIakTKYUteLabr6ANQ6clAQVeGaAajtckEa/QwEn8oA2+2QDUmKsKlb60+IMSq4s+YENRfK4AsdcEugU1WIcEF23aUqYcFK9FoW7vH6epg3XUSbJWWv4pqnkdWtcFaq/aZo2E1kZBIU2yoTYCkAmAGsQF3ADchWN7sU7SluVoNctaq9p6javVcsDp0xW9224nIRd6Vwdqr4hULbjRrnqV+GIwR/u9B5alRgHu9vx1KjBW/Ibaud2/RFwR/4ntf4n+AwL/im252/AYhf8V2yWDf4DFcHl9xp7zbPT0plvCTUhqrw24rsqWrqzLyjE1WWj/xXQ5WMYr//0/P62+3WnVN1rHWoVya3m9TTXz6em/8AqosFP/7RatcFo6K6xiVHTo+Z3O4y09KFzTKi577Xy7NP8H/4hiIryWrjGlpNdUXEVLyd2u56WlHoTAV8o21Gho/gwroru9e/zfa054Q2MDvutWtfm0dGF6jBwW8qo/2+lHCJGDp2/kK6tfk2un6yy4Lq6t05W300+fcxIml/daq/+TpfFs1iFbeat8tHSfxgYprXvh37fS/Flg9L4q06CitaLkiUd0xWSDj1JxCOPctKvVlgjsVOrVP1NUbVcYObSncOLBmuPV+i08jXLLyOu5u2+J7OfDL2niq9m2p6Hn+jcdl3NYOKuG8YyaZZHmHZqvOHB04HB4Gqe9pzSPR14I9qscWePptTunMIkSuK3NGmXl/I27tVvLFnp+aN32pX8rUs+LhE+ix6CsxKPI24dw/mwNRmuHcWjTs+huMvJbqywazcnr5Ht/BJrZUlcDz/AF8txpN5nnGdrdTcZZnlbRoM1zGa8lfC0vI9kSR9D8PVV2lUeX6OkdxwVj7nG7aNIyfLX7dFrKRIPIbpz+JOlilPmYbSq0yCLpnwCq/UBWAjiAJAKUBFY4M1BqeGor7jSrn8yPZOvxH1TzT7Nl2vNpI8Pd/Wo+Va2pOu3hCf7D2fPwV9b8Pau42NFPy2ov2nD6TKiHjPAU2GrbVTTbOfsM7zOstbyGlo1f0tSjcn4N3d7LS3lVp6s9vJODlfIwt/7T8VtdC2to6Mai4uzZ056GvsKVe1pp2U1ayMdiNvA+L1E3qbal7c3ic9HzD3Tt9DR3H5FFSvJG+a05/bi/12mup9CX8ZfWPPzXYt45Hll/RjexF311bpcYOv0R1atXfzKqk3EnKeFemW31LOVRt9UcOqMr3F5TT8dtn92yrZ8OJyHxnfbx7vXtqt/U54no4/F16X2V5Wm03UXcK8JyerzGX1J7PS1412q2jFWbUI8nX4ryPu/wA3pPU09ro3q4su5p4I6fOK9LttztNPSp3a+mnC/wAyM9oo8h7m8X46rvfXreyyVcTz39WPk/uTz/8AxjWd6qKTgakVjJnRE9Oyq+6Tv87jL6d7d96eH2GwppaupdWphHa8TP2/Ujx3ufz2h5TcO+gn2S2pzJ8evVp6T21798d4vZ022tp6lrV4pYGvrfZHn/Oe5dDyO+ruK0tXTrZWjjA46yLj02p/zP2n2Xo121+517Z7sDl1+0jN8L79p42t1bbq/c5U2g1ataNv+al8q7TT/wC2zliOXff8y9fcU7P7fTpHVs1IOfd/8y99r6D0Vp6dKtZrMzg8xt/L6ujuFulD1FaVPM6zrDXo9f8A5l+V1tN6PdRJqMKmKRg7fzu52+4W607Jaq4wdv8ATJi67/Ie+/Mb/Sejra00eaSON/RhU3urSyurNXWKaO07xGrre8fK6un9u261WoiO449fozNDyO429/uUvatnxTZv2/BPV8vu9ZRq62pZcnZmZRD/AIhuKrDUu/WzLaFbfa18e+34syOfW1Lajm7lkEJKDMBQAuIDkAAWYAsABwAIAAaAK5gV2zYCYQZIBlFmm4cnb5pX1/23Xt8dp8kjp9HNp9DiK9TCjkDLvjkaRi+5bduzw42j4CK8S5TxOgdPmcLAsHrvY1I3Tt0g7Xwj26PJVPMyOHdubFg5b5N8kyo8Dv1+dZ5YnWI41mbE9Nd2DLzB9K9sLt2FDn9BrcDg2QGZrPFlSuHyDjbarbyqWDwMy5OkQmih6T+Y3yPpvt6nZsaLgY+iRp4ZnForZAZupi2EcHkrNbXUss4wLB4HXazOsFcGgVwLCvdeyafLbqi9Mx6pHlrYcEHLvMkFcV3iVNeK9xtPd24cDrEY1uZoQzA7fH46tV1R15YtfV9DDSp/Sjzd+WoslIw0VugGZrJ9zKjh8lhttR/yiD5/qHWCl2KBYhG/7Yqv7mvqbvhl9KssTy10hSAm3EkGXq/UbiM/yzja35Ig+f3+c6CLSTwKErLiUaniVOrXqa/jL6npYadV/Kjz9NxKYZlSYHDu/q+BqI5b4J+kgfON829a088fxOnKVz2RpFazCrdJLuNRmvf+y1NbcMGTtI9RGR53QogAtkBk3bZUY/uRr+ytGGKkQeGtWMjrBXZQVKWBUW6eZqM17/2UsG+PbgZ7WPUpHmdCgAeGPIDK1V8z9SxGd5qz/s9T0EHz60QdYip2NKJkCVSxivV+08dzT1Ol8MvoNvqZ5a6wjKjoQce9zSA4nn8S0j575m073WfDvZvkrPtidGEVgUNOSlW6ctm4519E9mR9rUfRGe2uXpEeR1GAUrAZ+8c6jfoIzXHrQqX61ZSPmurm45nSIqfJmzCssSoFiilXaWDNxivb+yE/uW6VZnprl65nlbAUgOfe41r6kg4eKLR4P3E/9dq/1GuSshydGEZwNBplRJfsNRK7No/nRqMvpvgP/wBO0n6nn+jpGj1OLRhSJSOHf/WvQQrkeD+H+BpHzPdqLtcp/eb5Kp9czohBCNRE9OczSOjT+pIqPoHslztNV8e9fuOfbfL0SPM2CgCKd039pzzRlWbdSaR4/wB4f7tP+SqEqvOcEdoyWcoqEsGUTrnJpldQ0y6tBw0i1p9X0F+TpP8Akr+48vbpE5OanmMAyDm37+SvRsQZ9Yd6+qNI+deZsnutaf8A6lv3l5VnXzwOqJJorITk1ESWa9So6EpeBUW6cxIR772Y/wDRaj/mSOXbpy9Aji2AAIAI1WYEdfDSsnngBRofTBRfV8gGQACAYCgCQCWBQTwAQDAAGyAAUAESALkAoAAGASULiA2AsGAAOOYCIGUDxwASAOIAA4jABAAQBRHEAAMwD1AAGmAyBMBFB1AJAACABADwAADAAXJACcEDTAPQAAQBJQIAkAlABA4AIAABAJgBQ4ATQAkQDAABdQHiAgHEAJoAQAAARfNAPSxbAsMgyAeQUQAQAgGwOTyClVksVi+Z+bYa/wDT3L4MVI+a2mYNxagVE65GozVmnisDcZW6OFX6mkW0wAmsoCU1lAAnhAApS6gbXta0eS0nxhitR9B4nl6bhmVMAASAMmFcG8fztgeR96r5dBvKLSb5K8ddo7MopxmEq5ZGmU6r5SolpYlK6KuMUzTJq3MimVDqwFEsi4nRw1BmtR9T2z/I02/4Uefvy3FhzUwFAQRBVEDUECq47qDIKP5kFjwnlU1vNRfzQejkr121c6NP6UZ6ZWmA10AulpKcjNUmRXnPdOGvR9EdeFaWj+nX0RquaxYkRKrglWOt8PQxVCcMjUee2qVfI6yfBs6LWkiOaUyBdt3ngSquMqzPLJrX0bepvlpYlyLWDRB0bfMlIuMK49zVLVjobhVZplNCjpphU5tDU+l4lg5DaHV4BF+j/gZrSyWoZlXz/wB6VVfIW/pQbjzj6mFKEyCzSeEEVPMgUcwJJ4egAsQHkwJPDqAT1xAl3NgHemAQwFZgNZAENANQRCdZAEoAeeYAlABPAASCnhmEDt3YsB90ZADYEUwpt8EA1btAJaAFrNKE2n6/90Dq23l95t3OlrWq8syjq3nuDf8AkNNaO51O+qywWZBmqrAemu22JYPW+CtOlB1jnW057cTTCpZlFnACOTCp8CCCQE2sAI0zgUO4BR8GMELPGAJPHMBJFBYB1yIIgNlAsjIjXEqi2DAbbggdWRQrcsgBZgDAVs4QDswBr5ZAWSKG38pAJ/KlxAJwAdubINjYbPQ1qtale5pSDXZTxu0r9OkgurFtdvx0qfgA1ttvw0qfgEJbbb5vSp+BVD2+3f8A8qmHQgT2u3t/8qn4DBH+y2zw+3X8Bgg/GbSzx00DUF4fZPKn7QIPwWyeSsvRgQft7atdqvdL4ARv7c0LKK6tl8CBW9tqzXbrZc0RdRXtnVrZ2rrVc4YgV39s7qIpelp6wBF+3d+s61cfzDDR/wDs/wCQf00T+IXVml4XfUc20U/Rg1obfbaulsb6N6tWV1ZIDX2T/wDMaWX+bTSb6majas6zHdWZykzgn9t/ABdjQFdtXTp9VkviXBXbeaFM7DFxW/I6HORiKtTyiTX20o4yXFQfmOlRgrfmNRYrtXoi4jm3O7e6r2a3zVmYLIao07V0Z+yuyeRpNStqWtg2/wASYahgMNHoU0RyATSGAgYmiShehAepQQAdQDuIr//U895FTdN5LOAR53dr81s1FUVsjSNbx0qsxGAxitFfMscAzrmvVKW8UaTUXWadkJJjDUdCi+5HAmNa09KqspzZDUNzVfas4yLE1ga9u5xXI1jTT8fXs04fEmJa7uyUEVvTh4lNS7FEoojbGyCvUeMS/t6vi8TNHXqYIiuS4RxbrBIsEvHKdZLgbo2K4HJXNrvGQlce4b+2zfLLyer89oWcnr58I9zsKuujSr4I8/0rcX6mFWziOC5pljeb/wAsZwduEqr25Tu3Xov/AIjr0seurzPHWlO6fIQrh1ME3yLPLLyfkHN7Wrm8j18D1PtyqW35ZSY+itmp5VcGu5bZqM1wbx9ujb9pvlHk7pVtNMGeueB7/wAVWNpp8mjy/Rt1Yw/Q4jO1ZeRplk+Xa+1HQ6co8soTXdzR6v4kr6TsK9u2ouh4+/LcX2tCfVHNWNr4mmayPNR9iOLZYPH6tos11M9NRTMHNtJWgBWswpcAE2uYCgBPkBG0oCNeRRqeF3Olt93p317dtFabPM7e34j2/uL3j4zW2r0tte175ZQeez9V87try3aJk9HHeD2/tj3ttdlpf228lUWTS5F+nWjY3v8AzE8Zp6b/ALVXtdrDDI8ufo8ftfdddPfre7ij1Ep+VOD0Tr8V6e3/ADS2yXy7NuOdzjZpjg8j/wAya7vQelTa9rbTnuEQaX/MzU06qtNrT5Vxsy9Kjq/80946uunt9Or5nP1HkN/5HV32o9XV4uYRZMNQ2m+1NlqLW0sLVxXr/wBY7e6Nnfe/PL72j0dTUXY1DSqkYlwcnj/dPkvGUdNprdibl4J/+8a660K3uryd9b+5+81q5dyzM6urb+7/ADGomnu9X8TGDM3G/wBfc/rXtd87NsuIokolW7q5WfM1Ohf/AMS3EOj1dTtfDucGb+ij7rn/AKZl0N69mmmSqh9xtQTApYCmMihhD7p4gGQCblgEriA+7AaBWUgPu4IAywAXc2A5wAVrNZAHfKxAUgGEAIB9wEXYATlAPIBNgKQHIBICeIDWAAAlgA2wEAmAYANMBgV2eICyCHmASUT0q91oO/zSvsvhF27DRjipNfRzdsnMQ1n8jYVmWhBl5/3TZLb1XNyaivHTLnI2JLD1NQex9jpvUvzhfgdOvCPaccDy1TgyM/dP5o5FhXPaIa5p/gB883jb1LTza/A68pVDjM2iWnizXI+n+BrGw00c/osaCxODQYGZquWzTLP8m+3bajz+ULHg7Zs6xC4FD0PqRvkfUfBJV2On6HP6EdyOKiePCCDMvKZpGd5af7TUnDDAQeCu0m5zO0EViUOjXco+JYPeeyq/l3s8owHTL1B5a2TA5N43gUcVpbRUeI9wuN1afgdIMe0mgWXII0PFKdei6o6RmvqelC06L+U8/bUTZhS4AZuq2mwM7y7a2mo1yLFeB1GnbE7IreQQVQHofaqncqOcm74Zj6NbODzV0BAnzZBl2zNRGX5q3btLvgGng3bH1OkZRs0URqyo1fDt/dqvgaR9UrhWq5JHm6bhyRSwA4N39ZUrl1OPowPnG6btqWf8zO0RztlTS6gWaVsTUZr6D7MrFLP+X/Ez2R6XLI4OhAK2CZFZd88SssP3LhsnHGyLB4i2cHWIg2VNJNtgXab4G+Wa+geymnV+hnsj06PNa6gaE8iDL1HFmaiMrzuG0u+OBR4BvA6QVWSeRoSrCAmjUYer9oLu3NGskbvhl75vH4nkrtDkyEBx7x4qeQHE8WUfPfMP/W6r4K7N8pXBaOB0RCCoFCAv0WpR0jnX0X2ao0dSOSMdt8vQnldRmAMUZ+6/UEZcWv8Ap3/pZSPmuokm11Z05FbUZm0JvGCoFiVFtVxNxmvc+yGne1l/CzPbXL1p5WwAZgc29yXxIrhmGhSPBe4f9/qzl3GuSsq2LwOrCMSUCUmoiVUaZrr22Fk1maR9P8Ao8fp+rR5/o6ctDocmx6gDMjh331fAQrjfGOTN1I+Z7u3zP1f7zXIoiMzogchAjUSrE4yNIu0bNOWVl9C9kqNpq/1I59usehPO0AACndP8tkGbZlR4/wB4Od1/1KiLrzbcQjtGSsuRUEYlglTE0zV1cZNo6dt9dQR9Z0n+TpR/BU8vbrE54mAyVQQcu/xpXmBn0+tTzNI+deYf+p1f/wAlv3moVw3icDpEJIqJVNIlVdzSKjoo3MFROhUfQPZf+y1VH+dfuOPbpG+jg2ADoUHEIjWEBHWw0rfAgo0cpNC9YgMgAAAgAAACYzACgggIAbAUgP1AAFgAQAAABLYB0KBgKQABgKQG2AgCQGAgABgIAAAGAkAZgADSAQDIAAakoSAAF6ASYCyAcQQKQABgLJgPNAIB8AEyg6AIB9QCACACJAGAAACAeaAMQCABOAGQIB+gBIAgAAAAFGMADAiwDT+qQLmZCQDCkAwAAgDk36+VeoGP5NTs9dP+CTQ+Z6jxcmoImkNQ8Ci/S+lrgbjCVE2oNIupaEAVbCJVBpvECSrhMlGr7Zf/AJjpc5JWo+jt4s8tdIXUyDAASAcgIDh32N/giK8n70U6Glbq0b5Hi2pO0ZKCpVlMjUZSrMFRZpJFF6ZWUgHUoc4gL6URpKmHqQfUtk522k+dEebt0i45qYBDAM2AIAA475sgjXB/EK8P5yn+tuusnfgr1Oxfdt6dKonTLoTMiSxILbOUvQyqPQDz3utfPpPmnJ05q1o6DT0q+hqsLciIdcCUdXBehitHXNEV57LyepXnJ1nha01GSIyEyIv2+bRKq4yrO8x9ejb+aDUVPJGmRXEgv2+fQlFxhXJvFGouqOkEINMnXMyOqmNZM1RZ4NCDk4Gw1gBbpOXBmi2TKvC++a9u+UcaJh1jy7OYXoBbp/SRTxZAAC5ASTjEAVgHIDIJKUARgATwAj05lE1gQEziESSlAFegDcAEAAUmA+5qUERsuQAoWLAebAUxICYUIAfIAkAfPiBKi7sEBdTb6jyRZE1bTZ6tnDUt8i4a66eC3jdWq8MyyJre8TtNTbabWqobyNxitfBpSaRVJRbOBEQKqZMEFnBRZw6kEFg8ACwBXABWzAlKggjXHgaA2QSq+ZBDjJQW6gPhJAkwBqSgeGYUq8YIHXBsgMn0BpTDKHbJEQWUJPmFHAAYU869QBZdQHmgG3hIG14i3cn6BGikFNgAUmgBIIP8ACAEkAyAgBxAUAEANANOEQNWxAnXWsuJKqS3TXAmCX90+S+IwRetL7kofNDBm77UepqYuXzk1Iup01tStYV7fiXGdTera31Wb+JMXUU+uZcTTV4GGiRgclwE8iYHJQJhDkAmQCQBhQggAJgBZsBgACgAAJYH/9Xzm++S+HrzKjz+4atd2NQc13GRore2VY069S4511qrVcSMueMDQepp/KmuIVVpVddRzkBpaShYfEyI7y3bpOeIhHndTC0vM021tkmqJvNhmuypEN44sKnWqeDyKiDS+6WLHp9ku3SqiVXRfGsGRx2fMDi3cTBYLfG1/NnjBaNZPiYVy62LCM/fuNC/M6csvMv9WuPFHr/iPebddtKroeTts9Z/LBzHFbqVGD5i0tLoej5s2rva9fzb3WKiDfax6mjhI8lac24eMAri1vpthKgsZeT3Vs7I9nCPX+Ap27Sj5wcfo01W2nPQ86uDVzKjL8k40W+prlK8u6u10uMr8T28+EfQtjho1XQ8v0bi+zXaziM7U6GojH8219tLgdOWa81p46ta87JHr/jL6Xtq9ulVckePvy6RK7+V+hyaYuuzTNY3nLJ0VcsGVl5HWSVupnpuOecTm6GrPmANwA5ATQCgAAjKAfUgXfjgUO3MBYP0AcpDQSAk0AJgNWSAXeUKeJA5nIATgAbkBAExkAJgMAmABOMwCQBsA9QIzyChPEAYCloCWSCBOQBADQB6ACAEASAS2AAOAFPABTACkAkBygEA5gAAUgPNAKQBgADkBIAUrMAwAQDAQDAEgK2ABDAPQC3Qju+J6fklfZ/G07NppVzXajXbm6Zk4ivWfyMDMu8TSPO+7G1p6bWXEsV5Fy3J0DrbHEvI9z7FTSvZ8jfXhHrUeVTWZBn7j6m3mUcupeKWb4VZB893C+ZvmztylUJNm9RPShW6o3ylfUvCqNlpdUcvosdyODRNhWTqZuMDTLP8zK2uok80kIPDWcs7IjZYgPRxsnwN8lfVfELt2en6HL6eVjrOSk8mBmaraZUZvm03stRLpH4iK8NqNNnWIrSSzKCrxNRH0H2XWNvd+hOyPRKTztDEg5d7mvQo4rLiyjwvn7f6u88zpEZbbmZNBegRo+Ix16c5OkZfVKfTVdEebpqGjKi2CIrM1HizSMzzNnXa35RBYPB3lOWdBU22oKhrDIFej9pr/VU6s3fDMfRHmeathMio2eDIMy2LfxNRGP7gf+jvzwgsV4dw2dEV2eJQqhGz4VN61UuZv+MvqKyryhHm6dIZkIK4N0/nfwKlcWrbtrZ8UmUfOdf67Y8WdJGdUWZpEUpzAt0uhuM19E9mr8q75Ix2vL0RwdDAhfBMDLuwjD90ONrWclZz/wB0sV4l44s6xlFqcigjkET0libjNfQvZeFbP+Un0OXpjyuoIIvKQMzUxb5GolY/uF/6K8ZqAPB2yOsRW1wNKaUIIdHjiajNev8AZif91T1/Ya68JHvLfU/U8ldTIEFcW8+pCFcjSkVI+c+Ul7rW63bOnKVwNcToyM8ChpBFuhXE6RivpHs39C/ojn23y3zzOoS4EQMKztz9TLErj3H6Wp/S/wBxUj5pqZ4nSCLjtnibRFsqFkypV2nibjNe79kLHUf8n+JO15erls8joUhQkEc29bhIK4sZ+IqR4Hzyne6nSzNclZVsDqyStKxLApKidWlgaR17b65NRl9R8FhsNOMnLOH0dOXccWw8QAg4d8vn+Ai1xNxPKGVmPmW5nucdTfJVbfym0Jt8SgXM1ETrkajNX6KxSNMvofspRstR87qfwOXbpy9AeZsFABTu3+W/h+8gzbJNFR4z3c3/AHiX8lSwrz9qxgzsiEYlQ1zYE6KGajK1M0y69D6qxzRasfV9JRo6a/kqeXp0iRhTIpkHJ5BfLV9WBwUxsvU0j535lv8AutTrez/aahWfqPHHM6IaeBYgRYiyuDNIuUT+4qJ0eGBR9A9mKNnq/wBa/ccem49AjhWwIEyoYEa8WBHXx07egFGjliUXICQAiAAI4gADAQBABADeACAH1KCZAGQCAAABsCIDyzKEAAABiAMBgJoAgBpQAMAAMgABAAAscAAAYAASAIBtkCTwKHmAgCIAIAACIAJIAAAc8AEygAMwAAcgEAAC6ANcwAAkAzAWQDAIAGowAMgBACxYAAADYAnGQAwEA4gAIAAAiwDTXzAXIyEATADCgAAGBzb/AOivqyjI3yna6/8AQwr5hqzMvM3CoLE0ydcPiUX6WRqM1Zo2WJtlbXEIaYDqwiSaAUFVp+3bR5HQb/jgzY3H0qymzfU83TYyMhgGQAsQEwri30d/wA8v7wrO203/ADP9xrmDwzeJ2jKPrkUWUwUFZWabwKielyyNIvqzTJ9SCVUNUvQBrHMENPFRgRY+neLt3bPSf8sHDtuOuOJxaHqA5AMQFMZgNYvrIVx6ky/Uggswjxnn127zUlYnfhp6Pxr7trp9KodM11IwiSeJBbwIqJBg+63hpt+iN8jr2eOhRvjU6ViuhGQyVXVjC9DFULEixga7jytuEJL1OvK1pQRkN8uJEX7fFyyVYuyMqzvMv5dN8rQajSVnibYprAMr9u8TFaXZGVcm8+unVMsFZ0RLFEwdOk/kMUNoDkmWaDquZaLtGe4xSLGZV4n37WN1RrjRFdI8nbAw0XCSIs0mSqmyBIAgBoBgOYFBmQSTgB2xyAUz6gDT4gOcQDIB9zgAVuDAlhPQBTIA49QCUAu5SA88Agaj4kCTdQH2cUA4YBHIKIAHVFB2Sl0As0nWl03zLErSq62+lzJth1ePsr61eSNI9DpaiUtsqJvXo4r3YmhcnKggrWLKLcWiCtsomsgiLIqc4BEJxKotzAlX1II26iVUs0ERTKHYAqBHiQFmA0wEswI2xeAU3kA6riiArzZFLiGRdMqixQ25SSIhTgFCxKHJFNPCABIgk3NYA1vDWnDoKjWI0YCQBICKHkASEAAiAzAPUKYQNyFAAQIAkAxAcsAb4sDP1X3ar9cjUKvSwCHngA3gAAOIAEA0AwEsMQJQAsQHCAMiKGVBgAMgChNgCAIAFyAJA//W81ur99mn1NRl53VcWcm1RosVYpW/tX8legc6vvZw2RFFklXq2aA6pNLmFS06J2cPII66czKKPIXSp2/iWNRgar+bBSaabe10+3TSIzXWk8OHMiHVNsosyzAp03Oo8cTUg9Vt120ouhitRZrR29TK1yWyKjg3NsepqDr8dWbv0FGlUwrj1XOJpms7yd+3Qb+Bvmo8/oRbWonipPV/Ej3ellHJHj6bLWbSlGFcWosJKy895aytac0men5s12+1ay9SyWBfosj0lco4nlacuu5sXE1xblqunZ9C8wryethbHKT2csvbeHr2bWleSPP9GnfGDOCs7Uxl8SoyfM37dHt4SdOIzXnNJ9+rXq0ev+JH0bbVa0qrlgeTt0iWr9DOKs7UfBG2WJ59K1KrjWTrwzWFtKO+vRc7I9FqPpGmorXgoR4+3SFuMNJswrH13BWawvPYVSfI3GXlNarTlmbG4pbOboSZAwBqMQAAWDbAjniwFCAUASATAUrgAAOQFMAKZAADgALPABwgEAIAYCkB93AA7lmA1ZMAmQAAYELNsKEgHnmAAEriA8AgAEA8wBcgFADYBIAwFxAJAABvEBKAAB9EAu0Aw+IDgBRgAAIBzAA3iASAAACmQAAywAAD9wDWIFdswBIIcACYF22U6iwwlM9PzZr7VtFGhpr+VfuL35YWwcxVuHGmwM265FR5n3e5+0k8ixp5bBYs6ISTbwLB7z2NP2dTpgb7R6xHlUsyKz9w/mfOSxK49w/ydT+llI+fa1nqWlYHWJVM9uZRbo/VLOnLNfU/Frt2enXpgcfp5Xl2JnGtI2bSfoIMu7hwaRl+ctG0s+TEHibNKU+J1RBYuM0VVm3Sdo5G+Ur6v46FtdPrU4/RYvg5qjfJgZuoVGX56/bs7PNNpMRHhrs7CueYVLTzSNQfRfZ6S2111M9kb5wUmBx7t/NAHK0UeD8009zqNvizfKMxtNG0RSnIFavhKzuKznJ0nhl9SSwXojz9tw4OaotlGZqZvmVlledt27O89CweF1OR0Fdn+JVOj4FjNen9oV/1VH1N3wy+gR+88tdYHiQQ1PpfUDNvgwjF9xr/AEdlzcGorw7x4nREWmUNAbHgKzuKvqdP45vqEZLojzdOkBlSkDg3T+Zgce4cadnwVWWI+ca7+ZxzZ1jNUZlEZxwAu0rQ0lwNxmvo3s1NaF16GO15ehXM87oCiGq4q/Qgy2o+BpGB7qtG1SXGyLGnjLTOGR0ZQbfEBlFmknK9TXLFj6L7OhaVo5Gezl6LgeeugII2fyhWXqZs3GayPcH+zv8AADwLWMs6QRalmkMCWnMljL2PsxN7inNM314SPdWxZ5K6kyAFVxbzGwhXI3iWo+ceRx3Wo3h8zOnKVxWcG2UfUIfUKv0cGdIxX0n2ev8ATXt6HPtrlunndTWIQiKzt19bERw7z5dDVfKli6r5vqKW1yOvLFUzwOiCcZAZYLdJ4moxXvvZNf1Gv4P8ak7Xl6g8zoUkDA5N9lVcAOPBx6oVY+f+ct/rNVP+JmuUZlozOzKPAqDMCdeppl17RNWNRNfUPBf/AKfpHD6OnLuOLZgGRKOLefqfBCK4nHa/6bfusVHzHXs72TeZvlKqeB0QmsBEFTRVlFwNMV0af1IsR9D9mf7LUf8AOv3HPtvlvrE87oCAAp3T/LkgzWbR4z3fjvO7+SohXnrOYOqEVCRoTq4xKyupxbNDs28d1fVBI+r6S/K0/wChHm7dIawMNGyIIGq5vIfRX1Az6/WpykqR868xb/Vatf57fvNclcGp9R0QTgVAlJUWVNIupi4jA0iysxHAD6B7Lc7PVnF96/cce249AmcK2CAZUJFEagLWUaVvQCjbuUkyi5ANANgEgCzhgABBAIB8QABdAE8ChgIA9QHUAIGAgAoQBIDyAQDAEApAOoDkBQAwABAAB6gABHMAYBAAAAADTASwAAAB9QE5AEA8EAJEA8wEAAAAUAAAACcAACAbYAAgAB9QAAAMiBQUOQDqAgG+gAkAgABwASANkA8QpBCeQBTBhV+RkReAQdQDMGCApwAMDn330IDJ3anQ1V/Iwr5drYWfQ6clVo0ylVsot03gzcZW6cQaZWVxkIlwgFSWQQ4CmuSCu7wX++0f60K1H0+09z9Ty9NkjIADMAkAA5N9PcvQK8t7u/2mm/54N8o8KzrEJuCiVMgynSEjURbp45mkXpFZNMoJICQGs8AJVzCx9L8LL2Gi/wCU8/bpy7zi0AABFBBAwOPVXzP1IqIV473JhvbdYk78Dc8Q2tpRfD8CdMO5PEyJVXHAlVasUZCYGH7pS+1pznOJvlV2wx0a9UdKxXXEGUw55cCVXSm+1HOtEBh7xuvlujR1nhWg8HgRk5At0PqJRczCuDzSjSrb+GyZYoSwR0YqSzCLdF4masdDMNOXew3R8SxVWGR0ZpoI6tJzUwGRXI8G/U1A68+JUWaT+YyL3nBlp4734vm0rdII6x4xqWZUSQT0gLMDIcZgLMBgHUUSzICr5gNtcAEmpxAaAfcAYZvMAaAUAKIAaAlE+oCAawXVgJLECaSQEolOSIIjIaorUmh9sANpJwBGOADbqioj3TkVTrqJZxAFy3tVCqoSN6mL9pvft3lYL9pdTG3TyCc+ppnFnifLaF9d07ZbUYlG5WO2VxDKDzKLF9OOZBXboaE62UYkRG2ZRJRBkJJSVRfIBVfAoLYkDWQEWscAHkUFEShRDkKGm8QhogUSAPAKOGIQUywCiuZAN4yVCeLkqnGBA2sMSCPABrqXQliRUkgCcGA8UgNTwzXfHQVltNQRqEkFABAAABCAaAAAASAYBAUAABkANALNgGQBKWbjADP08bfNzNDonqREkAAMAmWAAP1AeQDQB0YBAAAAGeBABRAQTBQJziAADQChAEAf/9fytqtWatmsWaRyrbaV3yTKLNLx+hE5NPmXUdStWkKsFZRvqtttxgDFVtetkp/ALiV9zW13auHqWIq2247LQ3g8wO1bhOyh4vgDENd11frx9AKf7Db3c4z6k0dStSqVa8OpUqS1HxyKgrfjkgqy1pUMsRHaVnVN4set0sUuaSONaPWeBIVyXwKjO3Dfembg7vHKe5stGgmofODkrj1TTLL8q39o6cssXYVd9zp9HJ6L4WPdVxx6Hk6aQ3GSXMwOLU5Golea8pb52j1fNhr+1KflXa5mfo3HoarE8yuLWiQM/e2f2rcoN8xm15a1Va6rzPZPDL3fjl26FFxg830rcdV8E4OCs/UhSVmsfzTX21Vs68M1g7RTrrnKj8T13wR9HWEJZQl+w8XTor1n8jOZWdZyzbLB9wuIR2+aMvxlHfdadVnMnfofRlkl0R4e24r3X6bMjG1ccys15/3FZqyhzgjcR5rWmG2Z6dIoiWYxp63wHs/b7nS+95B3Tt9Na4f9oWJrQ1vaHi6/LWmouvcQec8z4XS2F+6jfY8k3iWmse6SyMtIWSYEJClAEuGIQMBZgNAJ4YoBpyAp6AKUASA4gBpgLqAgEABQARIDYCnkEGIUSEHcwDqFJANYAIAkB5ANBDyAU8gGsQABQASAdQEwHEADAUMBgEAIAYBkwAAkAbAUgDfAAAcIAeIBICAAGsQEAcAGnCArmQHliEGYBCKOnZL82scbJftPV84zX2nRX5VF/KifTywkchVu18nUqM67Kjy3uz6qdFgWNPLWzg6Cyj5GuR7/ANjVjbaln/mZemXplJ5mhHAis3W+pzzNRlx719uhqPpDEV8+1bRZxkdYiDTZRboJO0HSJX1bYpLb6deVUcfp5I6Eca0jqfSxBlXtMs0jJ8/bs2nq/wBoV4l2j5eR2jKDZcHTs0vuJm4Pq+0Srt9Oq4VRw+ixac1R1H8rAzdRhGP7hf8ApH/UmWDxFup2EXID0c5NcpX0j2go2bfNoz2kbsnBsgOLdubdCwcytjPIiPn3lY+/eMZtY6clZ9vlyNoI5hWx7fXduaLqjp/GH1Bnm6bgZhUbZFVl3bf4lYZPuB/6K3NtKPUsV4ezhyjpBW0niygWIjNet9mVT3Ktyg6deGY93xPJXUmwI6mFWBm3CMT3K42r6s1GniLuMDbKHdhBQLPEDc9vJ/fr6o6fxh9PeDPN06E2iBAZ+4c2aLBybl/lXX8rA+a6jfc/U6ys1WyoXbyAt0cWbjNfSfaP+3vb0Mdry3s8DzugfUor1MKv0IrMbNI8/wC6v9tVPJWLFeNs5yOjKDUgCAt0K4m+WK+jezqxo35QZ7Xl6Fczztn1IIXWBVZepmzUZY3uJ9uzc5NrEK8JZ4HSIhJoCUhFlK4mozXsvZaT3FbcMf3Gukj27cs8tdQQCcEquHefV6iJXLhIo+b+Q/Xuur/eb5SuNw8jqyjMASXUqVdpPFG4xX0r2io2t45ox9G+W5MYnmdBIARWduHOo38S4jg3zf2NXl2WkD5xqOcsjryippRJ01kgGii3SiVJuMV772PLrqP+X/EnZHpzyOpANAc2+eFYJFcTUNvqKPnvm6zvdW3OzN8lZrw9DqyTwLEODSJVwLGa69thY2y+peFrGw0fRnn+jrHacWwARgSjh3v6j9EIritgrT/C/wBxUfMtz9SOnKK8E8eRtCcFQlgaROmJWa6dL6lJpH0T2Z/sbv8A+4l+w5dukbsnnaP0IoTIKt2vy/iQZjNjxfu9xvOnYv2iUrzzWR2iCCpR2lRKixg0i6uRWXVtHF0ykfWdJRpaa/kr+483brEkc1OSAYHL5HGlfVkHBV/Mn1N0j5x5h/6vVb/+pb95rkrgusfU6Mm8ioFz4lRZXE2i6lmaZWp4Eo+g+zJ/s9TmrI49usbyPO0TCCShlCpxAhrqdK3oQU6ORpF0hR0AcgEgHqAgGgGQIoYCAGAgGAAACQDIFID6ACKBwAZYgJAN9AFmAAGYBEAHQAgBgIAAcwATjIAAgCQBgAAAAABmAJANZAIAgBANgIB4ABAAGJQACAUgMBgIAAAABAMAzAI4gAAAZYgJdAGgEAAPIBIAAfQAWYAQDAjYB0xtHQKtx4mQAAAgDoAAICjew9Nc5IrL11Ojqr+SxR8s1X3Wb6s6clVtGkTrkVKu0oxk3GU9NGkTrgEWJhKdWmgFXHICaS44gdvh8N3pdL1/eK1H1C6i7R5unQjAUxkCnIQgCQRy79Q6zxQaea911nZVfK8/sNxHgbnZEZCVZQsZTqaRPTRUXp8CoaRQ0wHCZAQBOsTiGo+keA//AE/SWeDPP23GgcWjARcAAJgC6kHLq/URUIlhXkvdNY3bb41Unbga3hG3tK8cWOmGgoMh8cCC2r+UilmBje5/m29G+DNcql4y3ftaPPPE3Wa7FyMh54Ax00+g51RnkBh+TbXkNN8YOsVo2WMcERkgLdDFkpF5hXB5vHbqf41PoailR4Kc4RtipoiLdJ4olVe8zCufeYx6liqEjoykgjo0X3KORmtRZxgwrjsvmaNwNFRZptSjIulrFGVjyfv2vy6D5zJHSPEtQ2ZrSLckFuim7KqWLA7reM3SxenaPSTIjbZ66+rTsvgwKXp2rharXqgittSFOrxFE2uJAIAAbxUgKueIDSkAaaActqADu4LEBd0IBoAmGASAT3ANtANMBrICUOCIHKAJ4hT7kBFPmwhSBC7jgVUG+BcAgBK05gdm33NtNw8Syjc8HattbuSSZ0jnXpqOalZJ4M0JLFAReYRJYICLeIEliAoCm1CAKolBZACWAEcihtfiAIgTzIHZNIoSKBczIV5TkKcgJFBICbAbAcuIICJRFCykAgARQKUAyB8MMwNLw7T1CUbYUYgDcgCAHgAAIAiEA2AwhQAwpegDkAzAWT6AAAAZ5gVbi3bRtBXNoKfgVF9VgEN1gASAlAAAQAQA4YDyJobKCQFADAXUgJChooGAEwDXIqEgCACQP//Q8tuHi3OBtlz1hwl+wKcw/wB5UK1k01HECm9ksEBXfBzUqKnjaSiauk5xA6lqd3CDKpqyjEAt8yhrACdYgByxoPud3quRdMTrqtvE1KmO7x9G9VNY4o6pj1VVDONUazMwrltjJUZ+t9ZuDQ8b9Dglo7rOa4HNXDqP8TTLK80+3Tr/ADHXhmsrw9e7e05Senv8I9vjL9TxVtXuODMjjs23PI2zXlvJXS1W+bPT80eg9r0jauyybM/RqNyuB5WnDrLmWM1m+RcaNnwOnLLzbaeqmucHr/iPfbesaVFyqjx9txZfCvU5rWdqPGGbjLE87b5IfA6cM1leKq7byifF5Hq68EfQ5ScHh6dFO5fy4GYlZ90bZee9wW/N9EdeBy+Do7b2jfA79eB9ATPF02q3b/LaMDG1sSs157z2N0mbiPM3u23Jm10iCv25ZmVe68b5DVtsq2+7RWqkksnBB0ae7verte/d6BGF7j3NdStemTIsjzdtSWyNK+/kBGQoAUJYgIBzgA55BBIA5QAAoAaAbSaAUQAADAU8ADIKiAwDNAJIBzzIBOQCACJAEAepQgBQAwACSCDBoBIAkBgJMAeIAAmgCQBPgANgNgJgAAAZAKf2ANqQEwHMAEriAuIDAGAkgHCAUQAJgJuQGBDIIMgABxJR3eMp37ilf5l+89fzZr7NT5aV/pRjvywcHNVG7ntkqVnanUrLyfu1zqJehqK8zKNqs02n6GuUfR/Zle3aWnjb9hOxvrE86h8wM3ViWUZ/lrP+01I/hJB4LWXzPA7RFbtwNDo2sfcq1nMHWI+r7WvboUXJI4fRYsyOKo6v0t/iFZepmVGN7laW06OyLB4y7h44naJUJk0y6tip1arqbg+r6CjSp/Sjz/Ty0s7jmIaj+VhWddcwMT3LhtI4yWDxt1jgdkVuykgnpvGOJvkr6T7Uw2Kw5Ge0jZ4HnbDCOLd/V8Cjl445FR8839n923WzOkRxtplBEOCq2fble7dUjmv+8dGK+nPB9DzdeW4J4GVV3+l+jAzdR4lRi+5X27Tr3fgIrxN0jrEV5ZlEtNFjNew9mL89Gr4Zj3EnlrqUoCOq4q/Qgy7czSMP3NaNvXqy4rxbawOiE6pgFEpllg3PbqncUfKyOn8Y19NusY5HlrZQRSeAGfrfUwjj3b/KvP8AC0VXzfWwszpGVTayNGF6AxdoNdy6s1Ga+k+0qxtbfvMdry3Di2OgENX6GyKzL4mmXnfdn+3r6livH9DoiLcMCIF+lg0dOXOvo/s+sbezMdtct9HmbAELrB+hRmWzk0jE9ztLZNc7IK8M+R1jKuyxgqiuAFlcTUYr2/slTrRwhv4muvCR7I8jqYCsiDi3eF/ggOPjCFHzffv8+75tm+UcU4nVDkMhPgWK6NHE6RivpntP/aXfVHP6NctrI87oAESjO3P6loLBn7+VtdaOOnYI+cX4m+RXB0A1jBWUl0KidKmozX0H2TXtpqR/Cv3k78NcvSs8rZhSA5d88lyCONP5kB898xZ/3mt/WzXIzXmdQs1iWMjjAE64mozXXtFN0dIw+peG/wBhoz/Ceb6OsdhyaMKT6EHDvcdT4IsK474Uuv5H+4EfMNXNI6c1EHibZJlAjSLKY4FZrp0ViaR9D9mYbDU//J/gce3Tmt2DztGFEAU7yftQuZBm3WJoeK94P/WuMuyv/eLCvPtnWIMMioEyxE6rE1EW04o0y69qvnr6irH1nTn7en/RU8vTrEjACBFVzb5zWvxA4dP6lPMVI+ceYx3Ws+H3bGuSuCzOrJ4tYlQSUTpEqTTK6sTJtldSHiRY997Mb/stX+tfuOHbcegzODYYBElQNYYDVRWDYRHWhadvRAUaJoXIBrAAkAAAAAAYA8ACQF6AOQCABYgGQBICxAYBxAZAmihIAYDAQAgHkAl1AYAwFiAwEAwEAwFAB1AGAADQAARxAACQGgABAD5ADUgDAAAA6EBIBkUDAABgCAQDAUwA8wB4gACAYAAACAIAQBIDQCAYCzAMwBgADkAII+oVKi+dEFhAQASAAHGAABSBTu3+XhzCsrUU0v1o/wBwHy3WTT/E3BD1NodehUq3SmTcYqzScSjSJ0SkonUiJQALICVcijp8daNzpvlev7yVqPqmpjZs83TZYGFGITC4gMGALjk33B9Cwee9zL/y98+41B8+tmdYyjJUTq3xLEWUfA0J0iJ4lRcogrJ5MoksQABTOBBKkzHALH0X2y3bx2nOeKPP26RqrI5Y0ckCKBAMgEwOTV+pkVD1CvKe65W5q1xqp+B24Roe323s6rky9MtMwJpYAWKIIpdCDJ9zJPZ/9ZGufLSvw+G1qlwlG6zXelxMoeQHTp41MVQQYfmcN9pvhCR0itDNhk0RFmk/mT4Cmuhsw04fMKds16GoqvTc0r6I2zVhGVmk8SVXU8zDTk3v019TUFNTbNTTkC7bmKsWmVcuooszcRGOZRZp5kqL2YV5j30p2+jbh3PEO0eEtEmFLqQSpKYqOqm51q40vZejMqtr5Lc1WGraerkCWr5fd6mm9K+o7VfBwBmuxRF2eYB325gP7jAl91pAH9xZEwNbjoMEq688Bgf3hgPv1GB/eo+JME66mm8O6PUYBWq3CYDwcqcQGq2eCAaowGtN8QJfbh4ASjECbos0AnSQhdkEELYQmVS7ZYA69q6gV2RQkgJJcUQSoozAk1GIG37ft+dJ05Zr1mlkbcxaJLA65FEW5CJrH0Ag2gqSSCIxiFSbYCTkAsyYBPqUEgPCCBJgJoobZAlyAXEAswozRMBXoULMAtwAbwIHwCmsUQJKUUFXDIFXNwUNAClANY5EHd4q0XUZdwHoWiKSUgNgAClAAAAQAIBoBNANIAgBNyAkwCYAcgJIAA5d7duqrzYUtCsLiVFyQRKACGA4AfAAgBgDXMgaXIKI5hESgbAUkD4gGDCjIBNlBIBKfqEADYCkD//R8ruLJ0eUvA0jko3VzkaVY62u3GUE1EeyWpwkuiiyUjUUXTdlDwLqYISeDGjo0YThpYkVfpxb4EFlUliwptIA7VEvN5FQWSSnECKhJtBUqNFiNPxC/MSxxaO38R6uqxONVXrvGOhIjk1Xg0ajLPvPdJqK1PHKNL1kzVdl3FTA4tTM0yxvN6kfJyWHxO/ESuX29Tu3Xc8YO/aR7FfM3zPB06KdxacCxK424n0NJHkt8+67t1PX84zXqvbtO3Zrqc/o1GtEnlacOu8YNRisvydo0e15N4nTlHnNDHXrH8Z6/wCEfQtLCqXJHi7bPVwr6nMrO1bG2WF55OzSnI68MuHwdW97Q9F8LHvVgzx9NKtxZ9vQwjPu5cSbR5vzt51IR24EPbSdt/RPFQ/2Hbrwse+bPD005964qjMGRqtTJWa8v5vUnVdsjSPP6jSZiukUroZaXUvW8Vu4U4viNGwvMae10vtaDdlnihpjE3O51NxabPBZEVUpCngAABAgABlCAAgzCmsAgbAUgPEBPMATQCbCjHIgMQCAAoFBAAGYAAJgOeQCzAGoRQl0AMsABMAAkmEAAASAZZgCSAJAIQAwEgBKAEA5AYCkAQBDATQD+ACAG5AEAJAMBAOABYgDTAIAOwA7IWYRCQCAFADA0vBKd5pf1Sez5+GK+xtKEuiOfbIg5ijdJdq5moVnXhsrLyHuu6eskuCRYrzjcvE6C3SZvkfSPaFWtlL5oz9Bu5HmUPoUZmpEsozvM37dnqW4pCK8Jq5v1O0ZqppAdnjsdWi4SdYj6to4aVFzUnn7aiZyaV6v0MDLvjibjDF9zYbatedm/iWK8bdnWIioagqO3xtZ16rk0dEfV6wqVSy7Uefvy0ZzVDWhUYGbecyoxPdFlXbJPngWK8XaW8MzqgicOKAlpW+ZSa5SvpvtpRs1PP8AcY+hGtDzRwbIDh3X1NCJXK3EvoaR873kvUs3zZ0iOS2JQRD6BXoPaqndVT5nS+GH0ez55nnrcJOTKo6j+VgZlioxPdP+1XqIrxbeMHVELMApmkWJXtPZa/PU8jXXhh7Rs8zoEFQ1n8rYGZbqaRg+6VO3U8LFg8W1JsKY9AHVNMsSvQ+2V3bmq64nS+GH0q31M8tdYjmQHEDM1vqfqEcW/bWhe3KrLB85usX6nWCp45FCiWBft8bLozUZr6Z7Ul7Sz4Sjn2ctk5NgCvW/Tt6AZlmVHm/djjQoubZZB5FysDcEInEolC4FFuhmpNcudfSfaC/01m+hnteW6jzOgAhdrtfoUrLbkqMP3Q+3Zp/zIqvD35nWIg23mUNYgWUwNRivbeycdf4F78Jy9mzyuoIADP3jm8IQctn8rfQUj5rvU1rXXVnTkrlZ0YGYB2osSurbJSdIzX0r2oo2TfOxz7a5bR53QTJAshgzdz+pZ9SlcHkf9rrOf8jA+cNnTlKqyNoeeIQ5Ki7Tcm4zX0H2Qvy9V/yr95O2uXo2eV0CAJYRyb1YqQOPBuCj575V/wCq1G+Nma5GbZwdAk4DIWclE6uTUZrs2n1r/pkbZfVPEqNho/0nn+nl1jqk4qACeYVwbz9T4FiOPUfyW/pYqx8x1sH1N8lRahYnTWUcyoEyidDUZro0rYmmX0X2Yv8Ay+zf8a/ccu3Tlu9DztGgoSAp3ijTjqZGbdfgaHifd3+9a/kqWDBsdkQh5hEkWInVJuTUZWpFg69rLupLUj61Rfl0f8tf3Hl6dYJMKMgG4CuTf41qBxaeF16ipHzbyrX91rV5alv3m+SuGeZ0ZElQ5KidMTSL65lROi5mkfQfZdf9HqL+dHHt0j0CyPPWzeJAmuPEuoS6lUljPqBHWX5dgijRLBekAAADATAGAAPMBAMAAQDX7QCOIAQEFCyAAAAAYCzAABAAAAwEAgHPEAgBwAIBNsAAGAYgCAAAAAGAAABIDgBAGQAAQAyBAHEBgIAKCIAIAGAPkAAKQAB4gKQGAAIAAJAYCAYAAnzAEAAAAAwEA45gJsgQU6YWTJRaQJAMAAJAEAeoFG7U6b6OQMy2Vk/4X+4o+Wa0q7XJtGoqqZNodcSot0nizcYT03LNCykttIIsUvDMIaxAkpQCWOAHTsn26+n/AF1/eVqPqt8TzdNkjmHAXBgDD6gJwBy75NqrEHn/AHFWfH2fKyNSq+eWUHaM1FLMrKem/wACwWVfA0ylVYgdCatiaZDwAUsolUBpANWjMEfQvar/APLap5ptHn7dGwcGzWIAUIgfQAeYHLrqLQRVU/iEeY92r8+ludcDtwuuz2652r4YmumGook5qmkBZXKSKXqQZfuFf6JzwsjXPlpzeEtO2+LN9MVpKTIaUAX6f0mKqWHEgw/P27dfRvzbOnI76isnhwILNJy0KroeZitOTyqna36I1Bz7dzpU5wpNsVcpILNPMlHS8DDTl3qfZ6M1BTmbYqScAdGhhPoYrUTzZlXLqL5nOZuJSXJmmVlMH6maq98zFaed97VnZVa/y3kjpzXgHhJmtVFkQVzFHQZUNIBMCDSAruowKIxICgAgAYCAJAYCAMwBAAA2wJK7XEDZ8VuqJOurp1v64Eo73uNm1D0InirsgzvIbjT00no1declGf8A3t+MP4DBbXyN8MEMEq7/ABmEMD/4hTjX8Bga32nbCyf4ASW40eLggg9TSawuvQojFUp7kwGqTk02BJJrACSfJEDjmgNjwj7dVG4zXrdF9qg6OYsscSidXwRAnngWB1KiLzhBUq4IiI2bnAqgBJ4gOwAlBAm4KGgEAmA80AQAuIBZogdXhDIoTgoi8wHfHLAiB4oqmlKIBTAUVIEA6ooaeJAkBKriSjq8c41VykiPSO0MiwpeQBkFKZAYCVgG3IBIB3SApAcgDYCicgCWihS+JAAADmACQOHe2feqvgWKt0cK4lZWogaAcyBGWgJY8wE5YDUziAdwAASwCQIuWwJJgLEAxAMQAAYBkASAMBTgB//S8lrvBriVHPVYPuzNKupftrDIiNrpqeQVy6uom1mo4FRSrVteJhehRB2q21JRdotTPFZERdTU7sGMHQsiYuk7N4JhAlzzRVSTwBiLvGCUSECvDx4Ght+Fo3dWb+B0R6ipyop1nLxIOW0YyVlnal2rOMzpFbGw/QqYrTo1csCJXFfMMsTzbVmmz0cM1D2xT/U3eaSO/ZHrqRE8zwV0c25WLgJXFrN9rjgajLym7atZ8z2cfiPY+Ep27OifE4/Wtx35KTzK4NVyzUZZfln26eJ04ZYOy/M3Omv5j1/wj6Ekp+B4em0NfChkZ91iXWXn/N/VDzO3CYh7Z01bdqc+B26v4PbTOJ462p3WFUuZIlZ9sXgaZeX80/z36no+Y6vaun3bvuXCrOvfhY9nV8Tw1pzb+UlhwMjL1CsvJeZr+dZPgzWpjA1W5ZzrrEUuZlT7ccQohkEYCjqAeoDQCbAEmAwE0BFgOSgyAUgARKQFP4AKQDAKckBKAJAUyANwAgHggCQDEBIBsAyAQDAUlB3QASmAJpANWCCZAUpAHcmANrmAdyQCd1wAfegF3rgAd6AfcgE7IAeokAO6zAHaQEr8gDvAO6QB2AO4A7wBXAO/hAB3MC2nbZfM4As7NJf5/jDAl9vR/wDqN/8AVAVqaLztb8ACNHja34f/ABAQ1Vp9v5c/EDngIcgAAijX9s1VvIaVXxaPXx4Yr6/bPA5dMkzA5t59KRoZ7xwNI8Z7pvO6dIwSTksVguMzYs03DSg3yj6f7Xp27GqXHEz9CNdHnUrPBgZt5mepRm+bw2dmuZIrwds4+B3lRDoyo7vG469Kx/mOk8Jj6sqxWqX8KPP21D6nNVWu4o+XEDMvngaZYHup/k0XJyXlXkrKMjshN8EB3eJrO401nNkdP4j6slCjkkebpYEYVXrv5GBnW5gef92W/Jonxn9hqDyMHVEGlIFmi13KeZvlK+o+31GxpznE5/QjROLQZFcO5fzCJXHqOE/RmkfO9xLu2ub/AHnSJjnti8TQXcFej9o1nd0wWJ0/jL6LfNnlrSKIIav0v0AzL8yjB91Wf2FXqWDx9sc8DoiuZCpUwaLGa9v7Ll6qfKTXTL16PM6BsCvW+hhWdb9hUee9146GmupqDx120zaIlU62iOYiV6b2pD3NPU6XwxH0a2Z5K6osgTKM3V+plRn+UfbttR9CwfPL4N8joKmiiOQHToObI1GK+m+1/wDZtLmjn21Gucmg2BVrv5GBmXwWBUeb93w6aa6yWK8i/wBp0QokBqVPIqLtBYo3yxX0r2p/tX6nP6NcxtZHFsyCGo/lYGXZmkYXuv8A2i/qEXXiLYYHWIrKDqEq3TwZqMV7r2UvzOnay9kevlvM8rqJAJjIg4d5jqOCwcd8VHqyYPmu7fdq3bc4s6RK5mbZJIoksCxK6NtjZHSM19O9s4bKebOXbcaqZwrRoKJIM3Xxu1yZSs7yT/0etP8AAwPnNsJg6cpUHyZtEW2ESTksRfpS3idIzX0L2X+jqNcUjHbUeik87oWZENLkBybz6l6Acna5U5F0fOfKWd9zqWeHzssHBbPA6QJFSnMlQ6QaZru2mN0jSPqnim/7HR/pPP35dI6VBzUdQAiuDe/qv4FiOHWT+3eF/lYI+Z67yN8iLRtC9CmCAiVczcZq/SSdjbL6R7P/AP0+0cLr9xx7dOW21BwaMgCqo3mGn8URWe5ZWXiPdz7t7Z8lVfsNQYGeZ1TCCAolTM1GV1JKjt2s9yCx9Zq/kp/RX9x5u/LqDIYCIObf4KqzIrhrhdepUj5t5jDd60f/AFLT+Jvkrhs/wOkZCxRSmisp15moi+uGDNIs01OQH0D2X/stRfzr9xx7bj0CPO2YCASKhV4gR3ErStHQoo0cl6FRegpkBmUDAQAgAByAgAAAAABogGUHUBADAIAEAMAwAYCgAAAAAAbASAAAAAMwAAAGwAAgAyAMgCQBACYA0ATgAAABiA0gE2RTfMIUgNgKEAAE8wGgEmAMoTAeAAAgBAMAT4QA24QQmwogBSA0wCQCeIA0AAHABAIBgNtAIAQCAKfUiKuZkABmAAABIA2BTu/0m+oGW1Pd6M0Pl27Xbq39X+8sFHXiaDqoKi3TzNxmrKKJ6m2VtFARJTMoBp4AEwA1aMgq3b2stSrf8Vf3hqPrCcw+iPP20fU5qMgoCBgAHLvlggrD8/WfHayfQsV85vWWdpWKjPA0iSzwCJ6ZpE6wmaRdUMpIqiZKgiMSByBJYgj3/tF93j0v5mcOnWNo4tGQMA6AAABy6+NgqkI837uT79J8IO3FWrvbX+2ccLF6ZbCxZzEoAsp9MEUmiDh87VPZNPmXlpweCw2uc/MzpWK00pMiUAX6bmvozFUyDF9wrtvot85X4nTkdlMkWsJZGWk9L6kQjpI05vJKdrqLoWDl2uOlR8INs1fKIiVcGsSDqtmYac+9+ieTLBzJHVhJEHToPExWomzLTm1Pq9TcSowaZTq4M0dDMNMH3mp2LzxsiOkfPLozWkWRAs0FXZZmQwFAEGURskBGJATAGgCAEAgBgEAADAQDgAA0fG17rNdCUaNtFOGmQcPkNDtp3cZRYMuJKEAAEsAQDkBZgADl8AGr2As09W1HKIN3Z+X0O1U1turtLNOANfx3kNnqXiug9NrL5pNRix6DQtKn950YN8wupUxLUQs8cBBOiKI2ggEyoTeIDgKKgDAFkAgG2AgC3AAUQAlEgD5gDIomSBVwYAwqTcEQNYSUFcgEpginUBRiA0wB4MAWeJRKr4EF+0+XUXR4hK9K3JKsGQBAUgJZgRAYAgABgKADIAKBgEAEYAJEDkAXJAZ+rjrN5lV1VXy4hk0A+oAAYR1AABAPIAAcgGGQCgAyAYBICQBxATAEA4AAD0AUgf/T8huH83NFHLfU7cciiC3Sri/mXICu26bcpfDgUU31u5q+T5FQPUXHiBDvSWQFtNylwa/aUWLXlSkA3uLv6UyB13FljAEqbuyx7GDDWrqtOUAf3F3i16FQ6617NtLFFg3/AGxqPWu5UOpv+I9bTPE5UUarxfQo5NaxYjP7ps5WRtW3sqxpVWXExVXa2FfUyji1HiVl5/zVm79tssIPT84xa6PatZvq24RB07WPU0yS4M8Vbceu4sWJXFuHFLPoajLyuqla8zmz1we38cktvT0UHm+lbdT+lnEcGrDeZpljeb1JrWvE6cM6zPE0793SnGZPXfCx7xuW+h4e/Lor3LwSRlmuC9scSo8z5hzrOeGB6fmi72jWd07tYpG+1j2aR4q05908hBxZM0zjyHlZ+7eeLPR8xp+zKf6jUfBU/ab+nhY9ijxVXHv3DSIVmX+rErDyHlG761oxxZVZVtG7b+Vx6GK6SpV27y7LGVJ7W84UcBUL6F6L5qtIgptaqzAreouYUlqoBvVqAnqoBfdTQA9ZAD1pAX3VyAPurkAd4D7+LATvJQnqSAd7APuNZAP7jZAd7AHdgHewDvYC7mA+6cgFLAcsC3Tulg1LAtrr0r/8ur9ZCD79W5+3X9oUluEn9NfwCDW3HevpqvRBXHazAUsAkoJl4gEhBIDhgIBwQEFDgilADgoUANKAhygFBAygiQEAwEAQA8AABQA4AYEQJ1QDeID7gBgLMAawAgggAYAUbftVJ+S0elpPXx4Yr63ZxZnPpkmZHNu+CYGe88C1HiPc9u7dwWNMWDoiekvmx4m+UfU/bijY0M/QjUzOCo2yYGbqP5ugRleftGzsubX7PmLFeFfNnaJoalAaHhqd25ov5kdP4PqbTWD5I83SgwKtw32MozrPFlR533Zb5KVLFeTcL0OqHllkUaHhazuKc5wN/wASvqllivRfuPN0sRgyqvXaVHzAz7sDzvup/l06GoPJT/6jqiIFuipf7TfKV9T8HXt2FHzSOf0I7jioyeBFcG4+plK5NfCjfRgfOty/zLPhOB1jLnt1NBID1Hs+s7pNHS+GH0C2eJ5a6IkENx9LAzrY4FHnvdT/ACaVeDlyaiPI2ZsQCnXNRkWJXuPZf1v0N9MPXI8rqIAhr/pvoBnWZR5r3c32aa4Q/wB5YPI2eMHVEUA6phK9T7Sr/qaesm74Yx9DuvmfqeausRIADM1fq+JUZnl2v7TV6osHz677mdEVWlZlUVXEDo27+dGuWK+ne2FGynm0c+2o1Tk0AK9x+m2BnXZUeW93t9uklw7jUV5SzbNojCIHPcUX7d/NhkbjFfS/a6/0j6tGO2uWwcWjiQK9ZxVgZt+gR5/3W1/a162wLFrxbh4nVlBsqksAlWaWcGozXvvZc/cbf8Ml6OXrEjyuhkCfMis/dONQsSuXU4t5QaSPmeu272b5s3yKG5NoICGlIR0bdN2R1iPp3tj/AGK9f3HHtuNaOJxaHEICKzdw4u/UsSszyza2WtH8MhXzttHSJVTf4GwwyZUro0vmxNxmvoXsxRo6i6Iz2vNehjA8zqMggkDk3n1LqoA5Z+ZMlHzjymG51Otn+83yrgaUnVA8IDIbxKJ1icTUR2bSO9M0y+q+NhbPRSy7Uefvy6R0HNo3gAEoz959bfoIOHXt+Vqf0W/cWj5nqvHE3BBw3hkbQRDKgjmETqajNX6UpybjL6P7OUePt/8Akn9hy7bjcODoAAgo3f0EGdk55Gh4j3dhvbKP8tf+8XlKwMmdkDbYQ5NREqPEqLtPiB1baXasKXKKPrSc0o8vkX7jz9ukM5qPQoAObyH019TI4K43XqWkfN/LY7rVtx77fvN8lcFnidUSWCkMhIuIsq3hyNRKuWDlGmVmnzCvf+yHOy1Hw7zl23HoUeZsIBsCOZUJcfUCOt+lf0KKNHBFF6AYBMABAwIlAAAAD9QAAkAgBNAAAgGwEAAEAAAA8gF1AYCAABgMAyAWYAAwEwDEAAGASAdQDIAAYCAc4AIAQC9QGAAMgADEAzAUYACQBiAwABMoAEwHACAaATQDTCCQHICCkwAAkBwAgAB5gEgIAQD6gGYCgASAQBTNEVd6GQAEAAAAfvATAq3P6TXoBmJ4zwhyaTXy7fUdde08G/3liqHmaDrgVFmk/mNxmrNNNtmoiylscSomoCBACUZhTiOAE9N/MvVfvKsfWav5Kdar9x5+/LSSOSnhIUAAABz71/ImFYnmV3bHWX8pTXzWyZ2jNQNCysvIRmnR4+hpE65lRek3lkVE1hnwKhwA6uMAH28QCsZsK957OaewaXCxx6dI3kpOFaBAwAAWIBMAcu4WJBSwPP8AutP8v0Z14Ue2/wBKyXBm6xW2oZzEkFTpEEBBNVw+ZU7PUXCMy8tMzwELQcczpWK1lgZDmcAL9L6TFVKDIxvcy+XSb4WR1iuvTxqoFYS9QqdMGSjreD+BhXPvK92hdPhVlixwbFzt6M2ldBGU6ZoDqZlpRuknpWkQctclB0YqSA6ND6jNai2OZhXNqfUzURBcjSJ0zhkqum2H4HNWL7rr3eOu3wakNx83bnAlbQeZkOoF+BkSnABZyBQ11KLtroLW1FRvBuCo9T7m8JtPG+O0ntqLvtb5rvPFEZ1490aDbt8V4177WrpT9Tg0jQ90+E0fD6tNHRbs+2bN8yDAaCkQAB6gD6AAAAAAGj463a2pJRp2s1kQcPkLO1cSwZbRQogBQAPAAzAQAAPEBgNgCzA7NLJNEo0/E6k6yTzlFiV7jTfBnWOSVoNB6eBKFYB1kBNgNYlEWgHwAWbAk5gCKYDtnABMIBZgDwAMgFGIBAA3BFOqkihKABoAeREHAKVeRQ0QJMBzjgAMAzzCBZg000mDV21wtPXED09Xgo5EBmFMBLMKG+QBigAAQDkIGyhSASAAJMByAACaCggMVL6BYz6Y2nniUrpQZSQD9QDABICQCzAkBGQJIBSAwEwHIA4YBmAYrIBAHEBAMAlRHEBAf//U8po6Ft2mp+kmjj1vHbrOlZRZ0Oa/jd9bFadmi6C3i97gqJt8UT2C1PE7xwlpWk17BLxW8eD0rDRJeF3ixtptLm4J7AfiNz/lq3zHsI/8H3tmu2ja6F9kW/8ACPJNYaVvx/8AWPYSr4byKhdkNmfYO3h/K2w+1Z/gX2UX8V5Kte6+m16svsiuu03jXao9JHsOjQ8Z5Gidqqqni2a0em9t7TcaLtbcQ3zRpHo9JS8TKObWbUoI5dZ/K0VXBEy4Og3dunWlV0MVUtZ4GWXFqZljNec8w3bUfI9XzYrR9qV/K1LcZwL9Go9HXBTxPG249XFs0zY4d7P2rJcUXkeV1F3XXqj2c+GXvdskqUryqjy9ukW6n0M5Dg1GlkVmsPzbiJz4Hbhhy+3aO3kKvgkenq/jUe3SxfqeGuincWgkZrjw7ixHlPMWVtV/ger5s1o+0KRq3t0wNdrHrK5Hirbm3n1ehYlcV+LXDIqPIb9u2o5xxbPT84Nv2avzNW3QfRY9UsfU8auLyGL6iJWXd8coNsvH+UbVpeDx/eFjLvr3UpWcTzOddIq+7fOWZXBbVs8HZ/iwqNrtrFsDnspIEAAJgEBSAAGsQAAxAnABAB2yURSAYDgAZAoAcYAABABAD7QAAeAEkA5AJAAFaIAqzCCAEUAAA4AAAAjEgEBKACApMBpFHR/w7crS+/8Abt9v+KMAih4AHCQEASB27Lw+631bX29e7t4TiEcuro30rdt1DXAioSiglAGYDiMQAAgBAAE04AYCcfEAAEAWyAgkAoAIAkUb/s/Tf/ENNnt58OfT6tZqcDj0yGzFHJu3iUcTzklHhPcT7t3Z8jfKsZG0dGgu6yR05SvqXgPl2FEZ+hGkcFRu4TYGZZcEBke47RtG1zLyPEXylnZBDZUafgazuqV6o6fw19Qs5Z5emiRkVbjCjAz7OcCjzXuq7TpOfa8CweXtjkdUE9sLMo0/b9VbeUXCTX8R9QtnJ5+lgMKp3T+Qoz78gPNe7bJLTrzT/ea5HlWlmdULBOALdK3zG+WX1XxSjZadeSOX0ajsTOQUwpIrO18bP1LCubcuNGz5IEfONzPe31Z2iKWUNSmWD1Xs2qtu8eBu+Gce8ebPLWjgiqtb6G2EZ1nGZR5v3b+nR9WkaiY8neVgzaoPLDiBJdDUZr3fsev1TwqXpI9X1PM6FMgV7h/L0Az7P8SjzPu3Ki5JmoPJuHJ0RF1lgSrISvV+z1/qaepu+GY9/bM81dCIE4jEgzNT6n6mojM8z8uz1Xx7SwfPrxkszpEV25sqnXAhXRtUu9HTlzr6f7cUbJPqcvo1Gmjk2J5BFW5+gKzrvBoqPKe78Hpro/8AxGory6lI0iLykodcMWEX7dPuXqpOnLFfTfa/+yl5ypMdtctddTg2EBXrP5GBmWKjz3ux/wCn01zs/wBxYPGtnREGUAFmnKak3yxXvvZNfmfSrHZHqzyuoIAUZ+7+tyWJXFrP5L/0so+a69oszpEUwaB6BDTA6NtHcup1jD6h7aX+hTfM4/R0jUg4tGQJoDM1sbt9TSMzzH+y1v6GiK+duHmdIlVvobQTAEliWIv0M4Nxivovs2saOp8DPbXLfPM2TQDCuPeL5oQSuWq+ZTlxJSPm/knOvqN5uz/eb5WuJvE6s0swgS/aUSqsepqM13bVfNJtl9V8c3/aaKf8J5+3Xl0HJowEQcG8/UaXQsHBu8NDVfKrA+Z6zacHSJUTSFOBQ0mGU00aRfpPE3E19I9oYbBr/wC4cu2uW1PE87oaKAgo3v6aXUkGczQ8T7tj++t6L9xYVgWcs6xkmVAsTUROtZeBpF1Xh6FHXtrNWXbmCPrOVaL+Sv7jzdugxMBgAVy7/KvxIOGn1qeaLSPmvmJe71v/AMlv3muSuJnVDTgrJlRJY4LmaRanLKzV1OhR9B9kf7HU/wDyf4HDt0j0HA87YCDMuArgURqBHWcaV30X7yKo0csDSLwBMAXMByASA0yCLRQZAMA4yAADAABAIAAMgDMAAeYAAmAwBgJdQAAgAAACAHkAgDMBgACxAP8AEAAYCYBIAA0AgAAgAAMAABkCYDxAHzKEASARIBggHgAmAALIAAeYCgB/vAMgCQFADAAABAADgAAIAIAIAEAAEwAgGAgEsWRV6ZkKAEAwF6gOAEwKtwvy7dAMyuN11NMvmXkqxudSf4nBY05INoEocgW6eNscDUZq3TwtgbROrxKiSYQ02FS9AIpcEBOibaKR9Y0MdHTf8lf3Hn78ukWI5AbAaCgAA597jpr1CsXy3+y1/wCllR82vNX6HaJVTsaROr5CIs00kzSJ1WJUdFJSKyk1JQmsAGnAB3YAMK917Kf+j1O7+M4dusegTnI4KYAAIAATAo3GLXIiudgxg+7FK02ssUdeVVe2bzTUXozdc63ssDmHMgWUygyoIscnlsdlqrpJrlpj+Cf5do4M6sdNhOTCJBV2lkYok8MyKx/c1Z0NNv8AiNcq6tK81T5o3WTeBBZRwyUdMGFV7hJ6V0+T/caixmeOf+nrPCTSV1JkRKmYHUYVVuf0rL4/gag46YqeBtKmkExdovGDNVdJkc+p9TNCDRRYokgu4GKrN9yJPx2t0SYjfL5jZQ4JW0WYAoAvWRkGYBwAqallF+z/AC9ar6o1Er2Xup/c8Xpt80ZqR4WINNNv2tft3um1/HBKVp/8w6zu1qLKAR49oBQQIAAIAfQoAEQMo6dneHH7TNGh97CJIOfc37q48Myj0Xtzxmhfa62vraas1SayVHktXTrWzx4/sLFel9reD228b1dwu9VUqvAVHnN9orR3GpSqwVml6EVzgKShEDAaAIAFmB26CfaQd/jn261fUsSvc7d9ynodY4rL4IsVKmGYoVsBAqFDaAKgRs2A1ipYCycgNkQkUDCnPMBTiRTtiVCzQAniQJsB8ApJciAxCnZIBtyiBcOgCrgA1mAlg45AHH1AbweIQcegA3iCmgLNJ/Nn1CvUVc1T5oiaYUwFPIACgAaAYCCHBQEAAcQE8gpFDAMyITClqWijbwwCuLQUvEo6QhhDgAgAiPUAQDgBxxAUYgMBQARwYDAEAZgKAoYCjEBv9oCAPUB9QhAf/9Xz1NzfTwpWtV6HC1NWf32rk4j0Ggvu7Qpw9C6aLbxtYNk00Le6qysPY0f3eq57n6F9jUbbi1nNrSZ9jTetdr6nA0C1HTFOC6iX91bLuf4mtUv7zVmO9/vM6ai99qT9TGmo33F7vGzgumhWxniNTVldWc2zfNXWv4NKyszvEbFcmEcupniVlza6cBXBWrb6Nm1ehThLojFEdeYIjjtiaZeZ8lbu1bHq+bNbPthRt2+LZPo1G6vpPLWnJqvMDN8hft03hmjfMZrzdPm1qJ80ez+Jr3+korX0R4+2j1oVTmrgupeBtlgedmY+P4nb5s0valX/AHjtyrB2+nhqPYVbanieGtqdxhCEZrh1HDmcixl5PyTi882z1/NG37ST+d/AdrK9MsYPHW3LuniWJXFqOat8IKjxu+t+Y4PX80el9oaaVLW55mfq1HpDxqz99mWJWbqNY+jNMvF79zZ/EtGW7I411iLI0SggTyAqYEXUAAACChQA1gAPEKWJBJICSAANDwnjqeR3ddvqN1q1i0XEdfuHwGn4rU7dOztW2KkGsKAoxyAnWuOJUeq2ntbaa3jXur2utZLhkYv4PK6lOxus5FVHPAA+IEowmQFkAAD6ASnAA6gOQhgRvggK2AigASQDASAYAA44kDSAaAYCgCVYmDUiV9H8LP8AwfsspXa8B0zr51ucNR+pltX9XDAoXcBOuUliPbexJ06aluYqPMebs/7q/VsxGmak+JoCkBrH0ALACAACACAJIAkAAE4AEArcuYEcgFICkCSxLEen9kaff5BTyPdz4c6+oWcuTz9IWZkce8zjoUcbzFSPBe4Enu7duTZrlplYGh0bdpaicykdeGa+p+Fr/o9NdDH0I7kcVR1H8oGbdYgYfuq1v7VduStiWDxlrO2WR2Qq5iDa9t0ne0O38ZfTHmeTry1CzMqp3UdsAZ1q4FTHmPdcO9G80oNcq8xeE8zogTkDY9tVndVXGUdf4y+m2wcHl6ageBlVG7+iAVn6hWXl/dTavpqf8rZYrzP054nVEXbHADo2tJsk+J15Zr6t47/aafocPp5ajoRyUPIKztfGzCVx763boXb4VZYr53rPuu2+p0RVHAoEoRUeu9lV/wBQuqb/AAN3wR7h5nmaNMgq3H6bAzrPgXEeZ912hadeDk3EeUu8TQj6BU6YtM3Ga957Jr8t2uBeyPUs8rRBVe4fyQBnWU5GkeW93Ob0qsoZqK8w+RrURaxkGGlBUr1vs9f6irN3ww95a0t+p5q6wECbjEDMvEsqMrzlo2eo+EQVXz+zhnREJT9AGkB0bRfOk+aOnLFfUvAr/RV9Wce2uWjwg5tFigKty/y+oGdZcCo8n7vbtqaa6G4rzDcFRDu5lEq54hHTtsbfuOnLnX0323hs+k4fgY+jXLVRwdABXrfQwMyzKjznu6zWhRLjZlg8dY6CMlQKuYKt01JuMV9A9kTVXfRk7Xl6eDzOiRAnKxAzty5uzUSuPXf5dv6X+4Jj5prObSsjcVVJtCWIEkpxNRl0bVfOvVG4zX1L25/+n059zOP0dI00cGiZQ5IMnVws/U1EZnnP9jrf0kV89tbE6xEIjM0BrAIaUPE1Erp0olG4xX0P2djttX/qmO2uW8edsMgJ4gcm8fzJPkUcqxfIlSPmvkfm1r/1P95vlquNuDoyGAJJIqJVfE0zXftMWbjL6rsV/pNFP+BHn+jrIvOSjqRQBn7xzqNiDh3WGhqf0sUj5lq4OOh05KTaNskUOSxlKhpmujTwZuI+k+0V2+Pw/j/wOPbpGzBwbMAIrn3n6c9SJWfbkzSPDe627b/UfSpYrCbUo6siW30KGixlKrxNItrgjSO3Z/XWeakivq9W3Sk/wr9x5+nSJHMBQehFcu/xrV9WQcVPrU8zRHzXy2O61n/9y0fia5K4XkdENZYlSmjUZqdTSVdSCsraOSj6B7I/2Oov5zh26xv5HFQuYDASzAigFr/pWa4JEVTpZeppFqAYAAwAAmADMAAQDAMgCZYCAAD1AAAAwAAGuoAAgHICAJAcAKQAAAMwAAAAGARgAgCYAIAEAAEADAJYBwAMgAAngAZgCAcEBEgACgoFiANQAAAAAmAZgNgABmAZAJgPMAAOgBwAAAAAQEgEAYgGMAC6gGYAAZIAeACmQAgVcGFXLAgRAwFmA2ARIBAFe4U6VgMvT+tTzLUx8z8x8u61f67fvLGnDDzOjJpwBZRKSxKspg8ToysTxxKixvEIYCmMgHVTmBJ4YIqx9W2rT2+i/wD7df3HDvy6RccQANYBRIQSFUbzHTjimBj+Rx2et/QzSvmeopt8x05Zqtm0OuIiLKZmkSyclR0VeRWU3YuAWPqA4AUFDyA9v7Ksnt9ZfzJ/sOHbrHpEedowABAAB1Ao3KiyCqYgzVYfumndo0nKf/4Trylcntpp21F6M6VivQJnNUlDILdOHgzNEUFc+/r3bbUX8rZrlYw/btu6tl1R0qVtJQYZMC7SyM1YkyNMr3JXu21OatJrkWbW3dpV9EdKxVjqZNTrw6Eo6vUzWkdRd9Lr+ViKyvGudF81aDdSuqDKJVeJR0zJhUNZfl25ssHFp5QdEqaYZW6TxlkqxcZVRqKGWCEoonWCUdH+VGFZ/nqd/jtavOv7ixuPl1nOfIzW0DAdVLAuXMgbbRAnkBCcQLts41K+qNQe39w0T8JS3NolZeAeGZppp+3NV6e8o3k2sOoSvQe/afRfhEEI8UFEAIAngAZgAAAAIDo288CDqV5zIIavzLoWD13tKyttdWr/AIWi1nHiNenbd1eciNx7P2XqJqy51glZeU8xVU3epXlZlixxsCKAcAAAgBkDWAGjtGvttEo6tp8up6liV7ba2lJ80dY41fcqnWQCwBUoGgBdQFfmwCcAEnIDaAUhA8gpp8wItyA3AArTKYCAbIFAULoQEfNIU2A8kAlZREYkBVSAZPAA44gDeOQA8wDJ9CgeLkBrByQT0nj6hHptBzp19CVItgNEABRKAADEIAAB9AFIAFAClgESAANALqBVurqunjjLCqNusJKjowCGkAwAA68QoQQ4AMgCQGAngFEgABIAANwAgAAAXoEAD9AFDA//1vKvWwk8qLe5JJvCQFbUT9AhKM0QNpcygep24IUQeq5U5ED+4sihPUVk8QIxEModupAVo7YMoX2nV8Y5lEkrZ8EA028szXKPSeDp26bsnnmeqK1pCVy6rxNMOTcWwJiubb42Nq36JwsOBzrSrcNSEcVs2yxivL+QaV7Se3hl6H2yktl3LN2gx9W42eHoeRpx6mIRleVb+0zrwxWDs51NzXDiv3nrvhmPf1lQlyPF26xHXeGJiK4L54Gma855p/Pjmen5sOj2mp17t8jp34aj1qPDWnNuW2wOLVbxfCCxivJb6/dfHqez5sV6P2nVvb3u+cIx9HSR6BOEeVpybjFsRK4Ny2tK3obSvHb5RqYdD1/Nl6z2ck9nb1f4mPq1G+eNpnby03cmpErM17KtW+hWXit5bG3qKsZz6ZHKusQbMqWLAHkBSwDqAFAAQgBgLMB4AEEDqFNRxAdYnEsG97STe9ryNVK7feup3a1avgkc4jybqjSjtkB0hOeUFH0Dbv7Ph2lxU/iY68pK8DrJdzfGRFVwVSsgJpwoAUyA8wg7YAaQDWACkByArPCAK5KEAAADQCYAsQGwCMAGgGgCYAYoFmjXLNfStk/t+JnJupnpl843GN2+JG4rRVDQEq4LEsR7v2Rpv+1u/WB0jyPmWnutSObMRpwo0EAkBIAAQDgAAaAABgAAgFZgQAbQCeIDRqI9f7BrO9nkj2Tw519GnE4VBjBlXJu33WksRxWUT6YCkfPfMWVtzd82/wBhvla4GpNIv0VjgdeUfWvH07dtpf0o5fQdMHJVet9JBnWzKMD3S/8ATJF5R41rkdg00kBv+1q9+8q+sHW+GX0e2b9Ty1sszIo3MdoHBaoHlPd366r0TN8jzTTOiHVQUb/tWqtvaHTPxH0duTy1rSkyOfdP5Y6gcN1xKy8p7rx1a80ixXmrJtnUQtgB17JzeqS4nWMV9Y2a7dvRfynn+nlqLkjm0OgGbq4tsQrg8k42130aZSPn17/NK4nWIpdocvMBS3mWI9r7HrOt8DfXhI9okeVsICjc/Q0BwW5mkeW93PGnLgbg8taE4RoRWWAE6NyjUZr6F7KpGld9EOyPSdDztBkVTuXFJ6hWNu/Jbbaqda+P8KzGmPJeZ8tTyF1ate2tcMf+8VplK1L8DUZsN6FvpVLKejKit1tV/MmujUGoleu9mVT10zVv4xj3DeLZ53QARvl8AM3UWLLEZHuBxs7vgFeBbOsRCShVfDgB17NTqJm+WK+p+Er27Ki4HHtqO45tDHICnc/SBn3eAHkfdz/Ooln2f4moPNPI2iBQ4COvaQ7r1OnNc7H0/wBur/RL1OX0b5aUHF0BUVa2FXBBm2j4mkeY932nS06vm2IPJW6HYVgEsIv08GoNRivofsuey8/wona8vSo87oADjiBmbjHUtBYjk3bjSu/5WFfNNRRZ+puVELftNiMsInXkaiOjav8AMr6/uNxivqXt7/8AT6TzcnH6OkaSODRMoUwQZmr9TLEZPnmv7HV61j9oivntkdYhZ4Zs0CAhzxNRmrtF4+huM19H9n/7bU+Bz7a5b0HnbLCAFEAcm9wun0A5Z+YUj5pvsNWz52Zvla5GdEDYSpdCxlKppHbtMGaSPq+z/wBroz/Ajz9+XSLoOagKCUcG8fzv4CJWfvcNDU/pZoj5lq5xx4m4tKINISKzTgInRG2a6NJxbE3EfSvaePj2/wCc49unLYR52zzKAgo3eOnPUQZt44FR4f3a/wDXXX8tS8rWHbM6xEZnIqHVlROrxNRlbWVPEo6tk2roo+uKsUp/TX9x5e3SBIwoAAOXf5VRBxUw1K+slqvmflv93rf/AJLfvN8pXGzqh4BKEWMrKxgzSLFizUSrqYIo+gex1Gx1U8+9HHt0jfRwU02AAACQEdf9OxBRoLDkaFyQDAGAIAAAGAgGAgCcAGAkwGApkB5AIAAAAAzAEAAEyAwEgGAmA8ABoBAADAQAA1ICAaYAwEAACwAGwDIAgAzAABtgMAkgJAAEyg6gABAAAgDoA0gGBFgMBAADWABIBIA8QB5AIBgDAQBAAwGAAEADAMgEwCAEwFxILpAMzKnABlmAAKQACOq/y7egGXpqLV9UUfNfOrt32suHey8qzpeR0ZSSAnTPEsROqixuItWLNMpxwCB4sBpSAwCpVj6r49ztND/8aOHfl0jpk4qJBoCBsA6gxVu/o+IaY+9U7bWX/wBtlR8z1YV7LqdYlVZ4mkNYgWUeJqM1YomTSLtNGoylElEugEWBKjnAAlyFez9jN/a1qvi0zj26R6hM8zQAawxAAFwCBAU7p4oK530Iusj3LSdqnm1Y3yrN9sYat0uKg61h6NYnJDKLKEURJBVusdvqpcaMctR53298vel0OyVunNk08ALdHkSrE2jLTM9w17tpL/ys3yDZudGl+aNVmrokMpVZLFdaWBiqTxn4iNMjxz+R/wBTNpXURE0wOrOqM1UNT5qtPkxBwacdqOjNWJBF2kpaJVi5rEyqnXwaKK8yiVcCDoWRhXJ5Vd2z1v6WGo+U2wM10QbMhp8gLq5EEs2AOpBVZYlE9O3bZNcyxK975JvU8GlZYpCpHzzmVt2+Ht2bmtuTQZr1PvjHbaF+NsyJHiA0IAVeQA1iAgGAADAEBft1LIOrs4JEEb6bSgQem9mtrR1KzmmarLyvkFG51OXcxGnpvZF41LV/iFSsDz9O3favW0iEZzUoKTAFiAAADzAOiA3fDePtuqWa4MyJ329tLW7Hg0WI9jtH3Vq0s0jpHOrrqDUZFJKHZNhRQIlYKQEbMCSWAEXg4QEnMERGsFU7KMAIpACweADs8ABMBANkAFJYDDRJMBIwSjBhUa8wCueIBxIH1ATKABwAZOAG7KQJU+pER6Habiv2qthF39zTkTF0Pc05Fw0v7inBMYo/uNPjOAxR/c6aU4jDR/c1+AxAtzpTjIwP+503gAff0+YwH9zpPiA3uNNZMYE9xp5SMUludLmMCe60ub/AYmj+70uDfpAw0v7qvBDDUVuUsAazN95az1Pt1SipZGnbtddfbTeYZ1etapAf3FOoDWvSGwBbikYgN7jTXMAW5oMUf3WmuYxB/cUfoALcacYTiAffoALWpzkGh6+n1Af3qPAAetRcQF9+nMGi2vTgwo+9TmAnrUnMIf3qsA+7TmAfdpkmAfernxAPu1+IH//X8Xa0Wk8qE9W0YBEu7UbzwAl9y1lD4AOdSyhMCLvZfLhJrBNampCbSGKrb1ViWQFtSzjuaXobwW6O33e4r3aVO9LBZJYDAbpeR21Xe+lp1XrP/sl9UUbbdbjcS76lKpZr6R6ri2mX1KfUzYYM825RnEXUuq5/idOUeo8PWNGUegakwiDk1DTNcW6eAiKtipvVc2bqxu6XI5VpVr4sRK474JvobiV5TdW7njm8z1cMPWeF01XaVdcE8YOX0rcaLeDPOrh1XwNRmsnzFmtKOZ04iVj+JpO7quMnq68Ee87sTw9OkV7hTVPLEkRw3zKleZ8xbu1Op6/nHOtT2nL73HxL9Go9LXgeKujm3LxIy4ddxSzeRqJjx3kHGoz3fNl632rWNl3dTj9W43Fg1yPKrh3D+Z9SxKz97aNG3objNeO3Fu7UZ7OWXtfbFezatLBSzh9HSNrDiedWVvLJ2sWM1leQcaNrclgaR4zfP5o5maRwWOTtELZkUIBXwQFYCKCABgCxAHIAuQAAwDqAIip1XEqPRezad28b5KS2pT94WVt18vFGYkecWBWiyyAenXusaHvNe70/DVVlLsoZixHg9b6oQaRmEUKylYEDquYRJ4AKQHIAsAHIBnjxAU4gRs0BEoUAMBMAQDAIAACeADWAEgBAEcEBOi+bE3Ga+j3f2/Ep8XSf2GOkfONXGwbRWAEHzYFlXCxLB9B9oV7dg78xWHh/JtW3F2uNn+8y25FJQmAlmBZaFgBGGAYMASAAGAQAkA1ADbYEbMCLAF0AQDSNQez/AOXlf9TZ9P3Hrnhyr6HkcKhcCDi3TxwKOVzi+SCvnPl7W1NxaVxZvkriUmkdWzSvdJrideUr63tE/wC30/6Tl9PJFrOSoa/0SiKzboqPP+7GuzTSzxNQx5Cx0QV/Eo9F7Pq3vKxkjpfCPodszzVoccDI5904qn1CuG2LCPI+6rf6hT/CjfI8823ijogA9H7OrO8UZpf49x1t/GX0Kzlv1PLWoRlXPu8KoDhsarDyPut/mp4ZF5aee7oNgwaKOrYKdWqXM7RivrG3UaNE+FUeb6eWomc2jBGbq4tgrO8vhs9SORYj544zOsRBlIdcSxK9x7Gr81uiNdeCPYTyPK2JAo3OFJ6kGfZNG0eT93P56I1B5r4GgugFlHwNRK+iezqxoX9EO0jfPO0JkzaseS9ye5+2dvtbQ64NomtvGbjd6mq+67l82XVc7vObA6/F30q69ba1e6k5czXKV9O0dLbbimnqVslWflT4P+E3WY837n2NbaV91ar+7W/zPoyyqfsnHVlcEarnj2uBxaAEbAZls2WIxvcVktnZPmiq8I3OZ0RFooWaIjq2X11OkZfVvDKdlR8Hice247MjmpP8AKNy/l9AM+zzKjyHu20bmqfCpqDzVnyNCJQ45BHXs18y5nTmMWvqPgV/oq+snLtvloo5NCcAKdzjptEGbbA0jzHvD9PRjObMQeTazOkEDQFgRF+hhZM6csV9C9l1/Ju+hnteXpDzuhgJsDO3D+dlRxbuVoaj/lZFj5pqOGdIVXxwNoEEST4moldW1xsjcc6+p+CUbCnVs4/Ty6cu70ODZsoIkgytTNvqUZPuC3+h1PRfvGD581B2iIvmUPAIEsZZqM1foqWbiV9J9oVjaXa6HPs5bZwdAQEgcW9+tPoUciz64/uFHzTd2nUv6v8Aea5HMdAPmEoksRZR4mmXdtF82JpH1jaz/b6U/wAFTz9+XWLDmogBwQZ28x1GIjP3+G21Y/gZar5nqOWdIlLI0iKcFKmsMgynRo2zXRpYs3EfSPaX/wCm+t2cvo68to8zQRQsgKd5jp48yDNeJUeF91f76/CEl+wsViWZ1ZLAodQlSrgbZXadszQ7Nk51K+qBH1mjmlZ/hr+48vbpDRhTQAyDk37hV9WBxaf1r1LSPmnlv9zqW/nt+83yVxM6oAiWSKyksYRoq5KCxlNFI+iey/8AZaj/AJ1+449ukbsHFTAMwCQEmBHW/Sv6EVz6MtGkdBAFDASAJAcgCAQDgAaAQAA8sQCCBFAA5xAAFmAANgIAAaACAKEAIAAOADgBAADAI4gCACAiAGAYFCAQAAAAAAAADSAZAgBsoQCAcMAyAADqAgGkASAdQAAyAFzAeZAmAFAAcQABQAZgOAAAiQCIAEgGQGYCAGUKABr8QIrBogvgyDILgAJgBZAEFQOciKjq/p29AMqv1r1KPnPuGsb7Vj+Nl5VltydGTSUgWUzNRFlVFzURYrQ8DTKStiA8gGmEDAnXFFV9Q8O+7x+3b/8ApqDh23HZEHFcMKEgYACJAq3S/K6BWTuVOlqV50Zpl8w3KjUa4SbhVUm0PBsqJ1+qDURasMyxlbVwaROSh54gDXIAmMiBsNPYexrtvVTxwRy7jceqyPO0lJASAmwgACincYxPIixzlVk+5FOz7v5i8qy/bdp17LkpOtYr0aOYfoBbSViRRxIIa6nS1Fzqyzysea8C/wA29VgjqlbicmGUk8GQW6OLM1qLYUGVZ/nq/wCjtHNM3yqjx9u/b0slGB0rFjpTMsp1JVdWST5ma0c8xFjF8fX9Rfw3ZtK7UyIdcMQOpOaoypWXyv0JBnaf0o6xmrEEWaUqyM1p0NkFGtMplghwKGkQdFPpM1VO9x2+ry7LfuIsfJtRQ45ErqqeZgSQF2mgJ9skFldJtS0Bz6ii2IU6OIfUqV75J6vhcM4/cGI+fWUNlbX+MTevVBK9h7wqr+P0bPgZZjwsFbKMAEswBgAAwAAzYABpeG2epudVVpiZtXHoV4XUaiyhmPZccm78Jr1q7JOEizox2ez/ANS9P5WjbFea8qkt1qKIxLFbvsy/56T5yVmsz3TRU394/wCkkWMaJCmAgAAAAGmB672pbt07qc8WZZLyUW1e9LiWRp6DYWbpTojrHG116pYFp4stFl2kSCCKiTRFRWZQNMB1YEJxCJJYAJftCnM4gJYgLiA28AEsAABtcSBJ4BSxCB5lD4EU1giKSgBLMASAlH4ARyAb6APEBPEgblZgHdDQGnoaq7VWVPrAFqduITCVrcAYas8gDuawLFRmzyKhu74sBd7eQD73xATu8iA7mAdzQUd0+gQKxQ3ZkQu5gNMBTGPIKwPIa9qbhVt/mLG9bW3fyKr4IjNWpvmRBPMoOElQu58yKO9r1Bp97eZAldgC1AaffzAXe+BdB3BT72vQA+5AArPmQHfBUH3Gyhfc4kArtAN3fABK9uAC1Nb7a7rtL1IsY+9916O01PtpK3Xgai47P+L1/tv7r9g1Mf/Q8XZL1PLGUauPQon2tp8gEsAJ1s36FxcSrbQqp1M5NSKjfeaCUVcwX1RTq7zT7Y0m+/qanIorqtKX+J1xELb2+lVYtVnHECnW83qXX2m+7HBsi45L3Wq5ugq3S1ft4vuIrs0N+ohrMziY79K3fVt/A1zEr2niqduhV9DtWHe1hBkcmq8TSOLdPAqIbBzqqpqtNxKGc6qnWeJEces4qzUSvJb2zd21lwPbz4Yey8VXs2tF0k8/0bju1IVW0cFcGo1OJqM1j+Z1JolGWR14Zri8Cu/f1nkentY9nVYHg6dFe5eQjNcbxZpHlfKPu1H0Z6+GK2vaVX9vUb4D6NR6JKTw10cm4zLBw7iOyzeSRrlmvH7ld9m+Z7ePDD2Xtir/ALBN/wAUHn+vluNiOZ5mnBruGaZrO8m40HHE3yzXjr37rux7eWHvfby7dlVL1PN9HWNSq5nmVkblruZ0jNZfkf8Ab2byKjxe9t3PgZ6WOE4uqDmQptxgBG2QFYBkUEgJgOoBOIDAUAOZAOgDCp0l4MD1Xsen59rcqslZrh912/1l0lgsEIRgtysTSgCzb/WvU1B7zytPt+JqssEc6kfPtTGwaNLmEDQDoAOcwEsQGA4AQAAKAFcorkAkBgIB1AUgOQAAAFiBJSgHmA5As0azeqXM1EfRfIfleKXGaox0Pm98W45sqo5YAK2UATpkaiV9D9sTTxjfSR0zrwfkLTuLerMxqOb0CkAVzAlYBQA0sACAE0AwGAlgAdQGwIXAigGAihp44l5R7r/l3T8/UsuCPZ/HOvdrE89AZHFufqZYjls/lfpiRY+b79ta9+SfA68o5HbkUdnj1OtR9UdozX1vbqNGi/lRx78rFkHNVWt9DRlWfc0y8z7scfb6Jz8TUV5ZpPE6oVWsxB6b2bXu3qnCEdL4TH0CJxPLa0XUg5t3lHADhbxCPG+6P903w7Ua5Kw1DmDqElDwCPU+y6Tu69EdL4R73M8tbIgo3f0grgsaR433Vjufhka5GHZYyaEG2nJR3+NTerVcWzrPDFfV9NRSq6I8/wBPLcSOahviBmagSsvzVu3Z6i6Fg+fakNwdkQzQVZRZFjNe59jf52s0o+BrrwR608rYA59232lSuG7A8h7ut+fVJ4dpqDztmbEWwLNNG+Yza+jez1G1b4snZG9kedpw+b3L2my1NWuDShepluPlWrqWtNrZsjShsCLYFmnq/baa4FlK9JT3XR7fS2z0+16bnuTzOmo7t/7x0tzp20ftN01Kx8zX/aM6J+ytZLX7YzwNVl7Z5mERzKFd4MgzNQ1EYvuaf7K65tFV4Sceh0QmgBYOSo7Nl+ombjD6r4r5dnpp8jj35b5dXE5tACjdfSBn3xRpHjPd+O5r/QWDzpsDYCTYR2bSO9N5HSOdfUvBLt2VV1OXbfLQk4tgop13FGQZtjSPLe8LNfaXDEsHlG22bEYKBIov0VLNcsV9E9mJrR1PgTtY9HJ52yAJgDN1od2+pYjh8g/9LqpYfKyK+a3cnWIryNAQQ6uCpXZtMbqTpGH1Twb/APL9N85OH0dOXdkcWjKItciDL1o4FSsb3G3Xx+pGDlIqvAtydIiLq+BoCwCJVxNRK6Nu4cm4zX0n2l/tNR9Uc+zltYHndCAGBxb7G+GUIo5U4tPKX+BB8y3Ca1LL+Z/vOnNMczwNhr9gRLCTSJVzKzXds8bRzNsvrG2/Q0o/gqjzd+XaLEc1NYkA8CDO3f1s1EZ+/wD9rrR/9Owqx801WsPQ3yVCTaCrKlN9Csp1cmkdOk18SxH0r2pj41f1mO3SNZHmaSKAg595+nPUKz7sVHhPdf8A+oav/V/ca5GHZs6skUp5FiLK8zUZWaeCZtHbs2nqVfUlWPrWVar+Wv7jy9OkBhQyBgcfkPpqUcVcbp9UWkfNPLNvc6r/APu2/ea5K4rYs6IklhgVmhMosq8kaRbxwNMrNNSwPoXslf6HUf8APBx7dI33JwUNFBAAAkBDXb+3YCnQwRUXrEKACAAAAAAAAfUAAUQAAAAAAMBMAAaWAAAZZgEAGYAApAGAQAwCQIsBgNAIBgIAQDkAACAAJAWRQdQDIAeIAAAD5AEgABLAAAA6gAAAAADAUgABiwAAAIAHgASQEgMBNlAAAE8wAAzAI/EAYAmAAOZWJAMBZADX4lEQFMP4kF65mVLqAwCAElgAAOAIai+S3owMtfUmUfOvcq/1+ql/EXlWU1B0ZCAsri8MzUSrFmbROsplZOAJLACSweIQ3YKE1JR9P8G48foJ/wABw7dI7zipgAAAS2BXuJekw0y7pNWnLtf7ixl8u10+9nWJVLUM0h5FROueBqJU08SoupbA1ETRUOQG3yAbfMBVzkzVj1vshv7urX+VGOm49cjzVs55gLIiGwBuEIBIuircZIiubMDM9wVT2MfzIsajG9u2X33zsjtWa9N0OaBcgLdP9plRbPACN1OnZdGFeY8J/ub+jOsZrcXIyymsMQq3SSTZmqsaRhY4vNVb2d+WBrlpy+LfdtaJcDpWa6+0jJ9vIhjrX0oy0dc8SasY+yw1dVfzNnQrqTIwlUDpp9KkzVgiZ9GIrO0k0sTcSrEVnFmm8UZquhoyqnW4IsFTNCSaCOir+WDFaR1knp3rzqyLHyTcqNSy5NoldFUIwoXQDp0FKxIOzQ0O4DQppUqoSSwxkiMXfJLVsq5dCxVKrkaK+g7CL+FsuVbEc3z3VUWaK6LPH27dejXMqV7b3NXu8ZV8UkzNZjwHUNhgCzAXEAwAMgBgAAB6T2f5DS226qtTi84OPcbj3+r5jZq05v0PP611lFfLbG+ler/zVeaLzK1ryPtOFur1XFs9U8OHfl53zun27y/qzcYaPtO8bhdXBazVXvCq/v7W42zEWMBsinwAQDwAOgAALAD03tTO64NGajQ8toKidq8ywanjMNOsZJQdI5WO++RqIhVsottioJFQxKh2Co1wCJOUFRzyAIaCGmApkAmAoowBgNvACKAHgA8yYCuICWDCiygqCcCKSeEhAFGTIonEIlMhSYBhGACcQA3zAdm8wDthgKybthiRcOuren0tp8iaYs/udRPNjVwlutSc2XUxP+71Es2NMJ7rV5gwlu9TKXgNTD/u7E1cP+71bLPBF0J7vUWZNB/fakRP7Bokt3f0ZdMH95fiNTB/eX4fuGmBb2/F/sGmD++usn8Rq4P76zzGphPe3c5QwY5d5sdTdaldR91WsoRdV2V3FtL5Yx6kqj+9eSgiGt9b/NBQf3j6QNTC/vLPOBphreWAP7tzgAnvG8wF/d2WUAP+7bzAf93Zf/uAP7trMmmD+8vEJ4DVwf3b5jTCW8ayhl0w/wC8ssv3AD3tuEfgNTB/eXSxx+AMR/vbty8hpjk3PmdbSTVU11S/8QakYup7u1KWdbWs/gWRccGr5X79p+Z2fMC/b7HT3FVe+m2+OME0a3Yvsfa7MJyIP//R8NZypPMhK16FUd7dpTiShqc2gC2tZVaTLBya2ulm5Osgo09R2ZoLU3da4Iootvr3yyGpjnfdZ45kVOteYVNW5ASVpAmq2o4YHbtd29N/NkalMe28P5vS1NNaVuGMm6zY2nrK9Z5mWcc93JdRw7zBKcMTUD8bVPVT5GrVbVWzmOfXltvgEce7slo3fFFnlNeU1sXC5nsnhHt9ku3Q06/yo83bUX6mFWciuDUUs2yxfN6nbCWOGJ14RT7Xr3bzussVU7drHsa5QeKuijcuMCxzris4NRHld+51nOUnr+bFei9rUjb3fMx9K6RuroeOtuLWfzNlRw75xpNvLJm+Wa8frX+Zo9vLD3XgqdmypVZTJ5vo6RpNuPQ87TP1cWVGZ5a3boM3x5c68laO9ye2eGY+heHp2bLTTzg8v0dY7W8H1PO0yNzPdJuMVj+WbWk03xRqMvHbttyuMmem+XC3BxdSbAIAjYCMlCAAAAqAYt4DBp7L2/5DfKdDRs1zfyr/ANsDsfszylMbUol/UiLjM3PitztX+ZRwnErIGOX1KhpoKagD2XsZNO7eUErNY3ueye7uupYrFRQNcSC/ZUd9WtVxaNyo917hX/l0LOE4OdV8/usSgIEwGgBoBAOACQDoAAHbyAViitAAAwCAHVoAAAAAAaQFuno2vkgLb7XUpCdXLAu0Nle1e66gCddr9rUq5KPZec3GlXxirWywS/GDKPnrwwKpQBGwFiyNRK+i+FX2/D2tk1W37DNZfPN051bPmytKyKOoAswJZgRYBwAOoDAaATAXQAAkwIWAQA2AgGsWjUR77/lzSfut4c2d71+J6vW63ktvo/K3NuSOFrc+al+brnWtX8SezX+bntvq61nZpJyPZL80bXUOyahL/Auufrj5rvHOpaIzO3NZxQkaMaHi6d2tRPmjtz4Yr6zp4UrPCqOHZE3ic1U7rCsgcFnPwKjy/u5w6V5o1yryzzOqCrRYPW+yaf6nufI6deEe5k8laD5sg5d3yA4rCo8T7lbe7s+EJG+RiRDjmbDzfoUeu9kL/Uzwg6Xwj3CUnkrRxKxA5t28ESDheOBpHivdF53bSyhG+VYrskpTNIglIGj4tzrUXOyO08I+r1UVS6I8/flYaOald4AZmo/mKjJ8/ZrZXjPAQeC1MzqIqoDrnJYle+9kRF7fymuqkepR5mzdWho5t2vlQg4LY5FR4/3Zbu3FeEI1yPPWRsRgC7RxZvlmvpXtSkbN85M/RY2TgrG92WVfG37spMtx8wvJGlcAJN8AJ1o7AWU0cQLbaNcMS6N72xvNDZ7mt9a6qjesvomjraO5Xdt71uuSMofa0yojqP5WBmameBUYXun/AGULhZCK8PZrI6RCKBWwgQduxx1FXqjpHN9V8b/tdP0OPflvl1HNogOfd/TAHBZoqPFe7LTul/SkaisC3CDSE0ihFR27F/mJG4xX1LwijY0nmce2uXdkc2w2kps1Vc3kQc263GhXTdu+sdGTVxwfdpfGjlF1HlveMzRdX+BZVeVeDOmoi+hpBLeAF+l9SaN8sV9H9nKNDU+BO15egTg87YAFmiDM1n8z9TSM7yr7drqvlVgfN74ZHSCDwNBpBDWJYjt2eF1PNG4w+p+GUbHT+Jx7dI7fU4tAoTwTIMvVeLNIxfcrjx9+tqr8GRXgm1J1iIvmaA1IDg1GV+g4ZqM19M9qf7S/qjHa8tg87YyAUhXHvPqh5lg5LKJ5wwPmWu/mb6v95rlHPPM6IeaCCvUonVOTTLv2Kfcm+ZtH1fbKNDS/oX7jzd+XTlajk0HiUMgzd05uyxGf5Fr+11l/IxYsfNNTh6HSFQzNMnJSieARZSZNs10aWLxNRNfS/amHjUv52cu3SNdI4NAAAo3n6a9SDPYo8J7qw8jqrhFf3GuSsNt5HZkk8ZAlMhE6LGDbKyr5FHXsavvSXNCkfXXkv6V+483fl0KOJhTAOhByeQeFZ5lg4aPtuvWCkfNPKYbjUX89v3m4Vx2wwOiCMAmmionR4mmasWDwNsrqZgfQfZLf9jqf1nDt1j0DxxOLQyCAAYEUswI6/wClb4AVaDw/aVF2QAwoAAAAAMcwAAAaAGAAEAIB+gCzxAJAYCyAYCAAGAdAEAAEgCAccwAAAAF1AACQGAgCQHJAIAiAAoO0BMAAGAAAAAZADAU4gMAAQDgBAMAAAABAOYAAEA4ACAXUBgACkoAD1AQDAXoA2wAAmAHLACAkBAKAIMC+pKpkAAdQAAAQCvjR+kAZVMbKQr557npHkNWP4jXIx2jogiQidLdpYiytm2jcqLq8jTKSwxAFYBu0hBi0VRVfuCvp3t5z4zQ9GvwOPbUaSRwaNLABNQENYBQ5CK9b9OwVlvHuX8rRR8w3fy6llybX7TrEc2bNIlxxKiacPAqJqGWIuokjUZTyNA4ANYAOZZBLJSSrHqPZDjcai50MdNx7BHnraUSQL0ImH1KAAY0V7n6U+pGnKyDP89/sbvijUHn/AG/b/VKf4Wd0r1Lls5IlIE6ZkU3iyAf029APK+IXbvbr1R1K30kzDJ9o0W6T+cVYtiTCuTyaVtpqVfFZFixn+Hx26hZYHSs13J8yIlVjB01+lHOtQ0FZG2w3Gv6wdIV0phhIiR1Vc1XQzWxIgztLj6m4ysmSizTeMko6Wjm0p1spNxKpwzKJVgC/TcIxVFknV8MCLHyffr/Uai/nZK6ufLMwIoDq2zRFaejrL0Ii2+4Sw6AxkbpfmFEY+Vwag914C/3PF3r/ACtBh4DXVleytzI0ltbdurVrg0Ur3fmPzPD1uuCxDMfPyNgCKzAGAAGYAAAGQHV46/Zr0fXgSq9q4TnPuxOdiaq11W1HLhrFFkXXL7Ts6b23HDA6s2sn3PTs32onzJFiftq7W4rVYYmma6fetO3ed3Mix5l5EUSAAMAAAFIHp/amN2uhms13eT3Nn+U1jP7jXI1PF2VtFczoxWjfFYljKFTQscwQQxkok8SCNQJXAigG0A0sAIgNgKApANoBLMAYA0gGugCaxxIoshocDQkAKEwB5kUmsZCGwot0AInMBSA+GIBEkD9CjP8ALauppurpaHxgxXTmMz+/1+OpYy0dfI66yuyaYH5DXwmzLqYsrvtb+JtDTEbeS18leBphryu5WV2XUWLyO4anuyJorv5HcJuNRjRKvk9w/qvPIahvyW5Sxt+wapPyu5/i/Yhoa8rrzMqfQuhW8xuK5dv4DTEX5vdLNr8BphLze6th8seg0xKnm9dfV2t+g1MC8/ueCo16F0x2193buMKVwBiFvObneakpJOOQMT/u903lX4I0h/3e4jGtSLhLe7jLCOiIYl/dbl5JP4FMJbrc1/y1nlAMNbnd8kvgQD3W54JfgAnutwsUl8QE95u28qqFyGmD+73aySj0BiT3e67cqx+IML+/3Cwar0wCn/ebizTtVdMCIf8Aebh/5F+ACtvNzVT21fNQNMR/4hrz9K9IGrgW73M/TX0ZUwrb7cpzaqgGK9Tf69vlemu3iFdOlqJ1x0qx6FSrHGou3tqvgiaM6u41tOzVartkKt/vtxl21IP/0vD6jbT5nnZQUtroGknW1Vigaffg+ZRx6+usUdJFcNpvbPA2JX0/t07pA5np4lDWmESj8QpPNQA+gElTtQD+44hvAKa1OAGh47S3t7du30r2b6ODc6HsvF18hpacbtUqo42xJqV3ff0qqbWXwGsY59zutC0Lukuteo2m/wBpo3n5p/YNMa+33mhrfTZYcxrNirVsrNwyo4d7ho2fwNcs15i6S1q149yR65fxHu9thSr5I8vbSWt9MnOFcN2aZYXmsbQduGU/a1J1r26HXutR6qmSPHXRRuWpLHOuG7+W3RG4jym9+ZtrhJ6eGXq/btO3aKzUScvpW42EozPNW3BrtzBYlZvkrNaLNxivJanc7Suh7eWX0Hxle3baa6Hm+jpHbZpVbPO0ztVlZrJ81dLRlvHkdOGK8o3NofHA9s8JH0nY17dvproeP6OkdFsm3lBxVi67NRlk+Xt+VAlR43c2nEnTXLjeBydSAIAjZgQTKAAzxAJA6dhsdXfatdDRU2s4Lg+i+K9sbLwte/VS1tfnbJf0ktbkdut5S7+RPtWSWSRhrGfr7paizxkI4dXXma2hrkB57y+y0q/maShcUajNjHdYNMnOJB7X2PV/a1L8MkZrNec8/bu3NurZqLGW1AU2UdfjK92vRL+JFR7L3Xb7ez06zmnJzV4GChwAnJQ6ogGAgCZAYCXIBgKAE3wKIwAAIAAaAJAAACytJzA6KbaXAHfpaNZXYnKA6HZLF/UAr63bXBr94HFq6rs4YCtf5cX8AOW9E8gKWkgIPMCyuMLqWJX0baJafiIeTo5+Jmo+c62F36laR4gDUoBJfMBKwCSQBgwDIBxAAA2AkARAAmBG+YEQG2AswNbwfg7+T1M406/UxuN8zXq77RbDTejtE1ObRL0788uC+lrL5rJTGMszreOXSre2r8+Cn6S6ka/3MFVP1Ma3iT3NqxVvAazeXn/LePVbPX0l8rzR346efvhkptM7x561PDRfc0WTVkd+fDFfV5/ccOwYI56Kd032SBnvM0jynu+351a9JLyrzbm2J0QVXM1B7L2Mp1rNcEdOvDL2fqeSthog5d48kBxzjgKPDe4lO8ulw/xN8pjI4mwJwWD2Psin57nNVOnXhl7b0PJWx14Eo5d4hBxWzNDxHuNd27ZuDHtVJmkJOH0KNPw1e7cUT5o6fxH1Pl6Hn68tDIwFqP5WQZuoaGN7ia/s7LqIjwtnjL4HVCbwkiiuDloSmPeeztVaGhqalskuHIddJInufeKrd1UQuhwdccy97Ktpsl/0/oM6uLP/ANttHWarqUwfGry/7QlSxp6G50d3X7mhaam9Yx4/3VZPcpLODUq4wO6Doyi5KLNLFm+Wa+n+1qtbPEx9FjXONaY3unRvuNg9LTUu1kc7W+XzHcaV9C7pqKLJwxrWEqK+KKi/7da5tIGIvcUpgmTVxW9bvyJq4d9B8XgEdXivDPyetXb6eoqN8bZFhW/p+1fO+MvO1ddSqydLf9w6SsPZ+L1d3qaX+so63XPMVLHTqv5WRGZbP0NIwfdbS2qfHuRZFeItibQpkocfgB2+NX5qXU6Rivq2w/2umuhx78tR0PE5tEBRvPpXVgZ9lwKjxXuv/eR0RuDz88ihlCUyVK7dio1EajL6r4jHZ6Zw7rcG+8rtvHqde3wRy1vGG/dWy19S33VZ1Sw5f9kzrWMHznnNDX1J2tYw9BpirY+47bb6/mUQky6Y5/LeU/4jdXslVJNKC6YydSsuViblZsVJQdNZpwaRZpJyoNxmvpXs1P8Atbp5yjHbXLf6HBQAphgZmr9TNM1m+WcbPWb/AIWFfObcjpBHqaCz9AiaXE1Ga6tnjqJPmbjNfV/E4bLT+J5/o6R1yc2inmAWtCl/EDJ1Hi0VGL7ncbC75tfAivBOTrEKcIKBMqJplZdGhi4NxK+k+1HOys+dkY7I2TzuggBMDi3j/MjkkWDkvk3yTf7BR8v1MbW9X+81BCznDibCngVAkaiLaYs0y7tk/mgrL6xofoaf9C/cefvy6crDm2bASIM7c/WyxKzvJYbTWf8AIwsfNNRYo6QpehpEVyKlTwCJJxBuI6NLC3Q1GX032so8ZVv+M49unLWOLQACCjeJ9nxIM94lo8F7qx8jrcfp/ca5WsV9DqwEoKU4DKSjI3BbVQoZUdmwcalfVAfW3lX+lHm6dBmYUcQAg5fILCvxA4EvnUZyaHzTymG51eXfaPxNclcdjqgkM1JYmhKvM1GauUqTTKzSakD6F7JSWx1V/Ojh268vQQca0IICIKg6ARyAjrKNO3oFU6HAqVdxCGFAAAwEA0APkAgGuYDZBEoABoB9QEgGAgGASAAIAAbQC6AAAA0wBsAkBAOQEA0AgGAgHIBEgDwAJAZBHEoIAMgDqAAGKAbATAJAACGASANAACAHiA30AIAAAAAQDAMABAHQAkAYBACAeIAATICAYBkAAMgACQIsoeQFbwfQgvXIlUMgeYAAgGgACNvpfowrKeDT5EHz73Th5DVXNm4tYqcHRkcQJpQ4LEq1pJ4G4ytThmmTnEBNw8AJVcYsB55FEq/K5YV9J9sOfFaS5ScO2o1YOLRwAWYKSCHAENZfI3w4hWZg5XBplHy/eJ/ev3ZqzTOsK5nmbZPiESWeJUWmkW1nMsRJGkSSQEegEvpAckV6b2U/9Xaf4THTUe1zWB5mxkRTIBooEiB55gVbjGuAHKBxeXr3bLULy1HmfB2jdqOTPR/Ga9WkcaiSQE9NYkE4jImqS+bDngFeU2DjyD59zO0K9DEOTDJzyIiWj9YqxdJlVG+Stoan9LLCMrw0/wBvm82bK0FgRnTXIUdWn9JitJUcMhGPprt3esvRnSLXUVzPqQdFPpMVpLiQZ6UWtXkzpCpoqJ0wZKR1WwObSrX+nAsFEG0NcwOijwMVUqxOOOYWPk/kl27nVT4Xf7zNdI5HBhSQF2hhIWL1qQoIuB6nEGKdW0uSpiTcLED23tJ92y1k+FZXxLXN4jev82/qRtXovtunliVK99uvzPBYYt1Iy+feobAEUsQHxAQAgGAAIC3banZqK3ID0VvK9ub+YmCFvLUvLtkkJBd7Z11fed2WP7DVZrj93uPIX/EkWOfwd+zcrhijRWn72rGvS/8AFWSLHl3kTQgAAAYCAMsQPQ+1rTr9qzZKld3l1+dkSI1/E6nfpp8mdWK1HioRplBIotsoqhoqRRa1hJFQQDsAqwAOQJVtAwQbAeKAScoAfoAAIBsAWCkASAi8GFNgEMlAiAThlBxAGgE3gA5+UgICm3KATULAAiUAyDO82qrTq/X8TNdOWDbUSRjG9JatQJLVVuGARdp6yjoERvqrJhEVeMwJ11cGBD7yXOQJ0vIDd0swK1qywHe0rAQRtquIKqPdV4MCCirngBLukCddOUnzCNXT8La9FqUsseBYlro0NjbR1UrQ5WZpHctvGP7iob0EDSWggaa0OANT+yuITR9ivILpfZQCe3QwJ6CGGj7S4kxR9hcgF9hPNDDUvtLiMNR+zwGGj7KgYaPsVeWZMNL7KzLhqL0JUcCCu22Vguo/avRNVbgBLueYEVoSsQan9pREA1//0/I6ulbSeDeJxsQrPuhtQYRC3zMDk3V6r5axJuRqMnVv2tnaKrr3NTwKJPUlQERT4gOWBKuLAnTQvqT2YhqNrZeBrqVVnLfMmtY637dpxc9IGridfa22Vp1LuOSGpjQ0Nrs9h+npp252Uk0xPV8taIrggmOHW3N72ltYlXHPfWur/VgkNMVf3Nk25IuE9664q2XIsMOm/svmrnzNRmxoaPnLLGzSjgbjFjq3Xk9PV0prjP7DpzGLGTt09Tc0T42R3/jL39VkssDy9tIa7wMpXFqtVXdYuo8n5fyeitTBNmp1i+qjxfufT2V+51wjgW96vq9FtffOw1YeorUf4mcHZTy+13c20bppFxLC1krabaeZYzY8lusLucpPVyw9r4WvZstNczh9HWNCcGcRwakFiMvy140WlxOnLNeYzulPFHrnhI+ibT5dClHyk8n0dItv9LRxVn6mZWWN52z7U38fgduGK81pRbWrOUnr/iR9K29XXSov5UeP6OkTu4q/Q4qx9S0Fxli+c1O3RgsZeN3DM9OnLmeJzdCAOAEbYARKGAACUsD2Hs/ZfYo94381lC5oWrjX3e+iXazMNMzW3Ftas1bkGuZ6Oo1KePqUUamtqabzxA59fUd6NWcssRk3TlmkQeMFR7r2auzZ36uTNjOvJ+Yt3bmzniIscAUNlHd4anfutNdSj1XvPW/KrXozmjxDzNKQA2A+EkCa4gADAIAABgICNgEUGACAAHICnmA/QB1QGnsbXSykC/V13MWwjMCvV3qqu3TfxA5L7rUvnZgVPVssGwJ1xxbAT1O0CM92IELKGBCBBdRYpdTSPolp0/EuP4VmYqPnGtabt8ytEoAQDqsZAdgI5AMAAcSAZANywABOQBARYCgCzS2+rrONOrfUDR0vb2tevdqXpRcuIG94ve6XitB6KXc25kldOatt7h2ln26iab4mcdPZZXdbbcUfY1hx4krpOlOpRT9ysPqRuIq7Iqtt5yU1Y1W2m6uHJYz08zqafZdo9fLw9tPwFZ3emlzR6J4ca+q4VcHDoIwKN2/lEHDZso8j7rt3a9elYN8o868zoFhHUQe39kL8zUnJI6Xwj2EM8laRkDl3mYHJXOBSPA+bc7u8Zt4m+VrNngaZNRMPE1B7b2RVPUu+VV+46deEevSwPJWoeJFcm6eIRxvMo8H5+f7y/qdItjKtgzTImSjX8FVvdUT4tHT+MvqNn80Hm6agMqhqfS5IrNu+Rplie5m67P1Yg8RqKJR0EKoip6a72qsxa1I0dTfaujR6Wja1av6ocSYtVn6mo3DZi1qKb25EaQ+5DgQru8f5bW2V+/Ts44rgalYsW+S8l/xLV+7ZJOIhG5Wa4XWTprJMqLdF/MjpyzX1D22o2KfODHatTLE41phe49buVdvjzZxrvy8Lv9q7Ws6S0pbYlbsWeD8dXcJ2um0i2pOS8xs9Pby+115epJVvLBs2ysJ7dO1kkDHRvdO2lCnNE0xZ4yup92r025NSj6n4C97bd97bh4M6OdacyMZVazfY2EZtzSPPe7I/t6L+b/ArTxtk0zWmI9s+pNMTrp2s4jAaY7NimtVeuBZ0lj6tsYe30+xyu1ZGOqSLoMgKObduKpAcF1gio8P7qf8ArX6G5Rh5GgpkBykB17OyV5eQtJH0K/ma7Dxul2uv3HXBZs8/V1uR4jyfkNTc2dtRy2YbY+rrW7nVOFyIqKbWIVNXlYhDVkiiVdalc5LKmJ/epZREGvZMRlPFHSVixbo1atFuJ25rFfSPaS/0tvVGeyNxM4tAAAzNX6mVGZ5l/wCj1m/4APnNp45nSCOBoCqETqajLt2K/MVupuM19U8VhstJdDh9PLpHUclIAtk/QKytRw22VGJ7o/8A0+y/mRB4S2Z0gRQpNFTqVl0bd4ybjNfS/an+yt/UY7OWujg6CSAbA4N5+oyjlvk10f7gPl1/qfq/3muRW5R0DhZgOS6ziyktl1MduxS746m9ZfWtD9HT/or+48/fl1iRyUygIM3dKLuOZYjN8q3/AGet/QVY+a2NxAnhCNCOeRRLPAInXE2zXTpL5vQ0zX0v2s3/AMNouVmjl23y1pyODQkigCjefRJBwPFx1LSPAe6HG/1fU3FrGbjE6MiSs0TIE6S2aiLVkVHbsmvuV6uDVhK+t5pf0r9x5enSBGFMgAOTfPBMDip9a6MpHzLycrc6i/nt+83yVxHREkysmsDUROjxNIs7pY1E9NqSo+ieyf8AYX//ACHHt0j0CRwbEgHEoMwiKzfqAtd/l2nkBRt8iovgAagKACJAeQAAZAAA+YCQAARIAA4ATf4AADkBMAAIAGA+ACAEA4AAABJgDzAIAcAJAADASAJAYBmAAEgNkCyAeYCKEAAOQAgIAIKEASAgCAGAPmAACAAAATAAABAEAMAkAAMwDhABAAAAAAAQAZgABIDWeJASAAHQCLAhYC9kCIpyAwEAMA4ADxTjOGBkWt83Qo8H7vUb+3OyTZYrBZ0Q1zCJLBmoi3NmkWLkVk0uJQROJQRIDSxzAmkpA+je0nPjKz/E0cu242czztBASWOQCgAKIav0NLkQZtI7uhVfMfJJrcak/wAdv3nXlmuPJm0CeITFkpliJGkXVxRqJTTKiafMBzIAAJpAej9nWnerrVmOmo90nmeSusEQQNAABIBIFWusAOVZgcvkv9rqJcp/AsaeT8M+3dUfU9H8Zr2HHA5Vk5MqlV4gTs5IopnAV5Pav/zK9XhFn+87TwV6D/M0zDA44AWaa+Yirokiq9xXu0dRfyvEsWMTwdm9BrlZm0rSgjBkV1af0yYrSSWM8UQZDlb3VXNSdItdShFczgiunSXymKqS/eFZ9sNS/qbiU0aZWUwZmrHTmc2kNZ/KWChG0Mgv08oM0Tri/iRqPlfmq9u81lw+4xXVnnMIC3SlhpakFJpgQ1EwFZtqAy9x7PfdttSs/wCVmnOvH+UUbjUX8zI05tNS0yxa9/pJang+1PBSvwIw+e2wcEbIAgBTxAAAByAgBgSpngB1al5z5BUVbADT9u6j093WOLSNMVf7uo/79zxSgkhGfsl2a9WuBsta/vObfatyqYWPKkUAIBpgHEAQCYGv7d1HTc1ScBK2t/f7mo7POcGIjS8Rqd9GszcYrXj5SpitM0i2ZRBBciiycAqCAdkAkoAGgBZAR9Qic4QFRkAbAFigCABqAHmojECKAHi+gBYimgEAoxAbSmQC7XAA4ADChEDnAgJmsANLCAE8KpgZ3nV/p6WfBkxuPNTCMtk8SInWySCp0ckQ7rgxgrbZUWJNV7mFRb/ygT07qCCV7N8AiFK44lFmqmnngQUW5FUKkziBJIIfwAs0nNkuoHq/HLu26b4Z+pqMVbqqNSvHM0i+J6FQOsoCK0woVVIEu0A7AG6rgAuycQI2qAu0AtUKaoAdiQQOgEexJyA+wi6XaBF6fEGn2A0W0lGJBV9iXiMU/t4kD7eJR//Ux9d/drGCnoSwY24r2tV4I42IrlvIDI3f1YSdIrjcvM6KacKABw2EEACwAs0tG13ggsei8Z4ytazbFsjpI3tFKqSrkiN40NHxttRd+o+2vDmRFG629KP5W3AWRm69HZ4ILji1a3WCTbDOK67XU1cWoC46tPx9XWW4GteqrV2Xa8k0EvLO3OnGEQuhWMUv5VGRWdHdCLos0dzarh5M3zWLGx4xV1dzS1MeP4Ho3Y517Wv7Th0Kt1btrLyM6PJ+d8u9NOlHBNWR4vX1nq2drYyya0pwyKDvjBDRPS3N9FzWzRudD0G1926n2XpalZtzk6T9YsVU11r3xlJ5np58MY+ieMXZtNJfyyef6LHVd4ODirg1GaRk+Zsq6TfE68M15vapW1qVfGyPVfDL6NoVaou7gkeHuusSs/lOerjlvo2tlCGmM3yfiNfdx2NRX9p056xLGBXw272uvV6lflnM9P8Ap+J6vd1WXojzdXVLWwo/QwMjWwKlYHnLNVjoaZeP13FmY6biqTm6E0BEBWxASKJKjbwAsroy8QJVpVPID0e08pTa7dUlc3HAis/d+Vd7YYrqBTTyjrET1QwPW8vfUr2qFIw1RXyGpRRhlyAh99uXJRDuTKIYNwswj3Ptddvj726NE6ZeN8jbu17MRpyNgIo1Pb9O7d05CpW37yvjSnHtIkeQ5hoRADmAGsgLNHRtqN8kdOeNY66xdq7J1r3LFcTpfmxO9cpwsdoXQyBgADQELYgRUlAA+oAAgHAAsEBKuYG94/Rvr0qtNY5AW73wmtoV79VEViajWS4FRXAEuxsCSo+CAjfTeYEeywEbVtxAhEMC3TwtVrmjUSvoPkr/AGPErpVIlSPnV1NiNAAawAdegBH4gEACAIAeYBEADYAASAAReYHXtNpW3z6n08gNO26Wku3SwquAFWrvX29zt8AOC+41NTNuOCArsrPGWRdW6GtqaD7qvDkF1qbPyra7dTPgYsdee2hCvXuUR6kdfZm7je10WlVzzRqRi9rdHeV1Vgzc5S9szcOb29Tty8/Va/tmndvdL1yPTPDlX05tHDpkGVc+6ySCuG3QMvH+6LxuGuKwN8jz9uZ0BpsvI917GUrUa5I134HrJPKoA4t25uEcrcPADwHmnO6vHM3FZqZtEq4M1B7r2NT63zk314R6xM8dbPMDi3WZUcr5AeA82+7dX9WjpyM1mkJNcQNv23juqJc0dp4R9Pvmzy9LETKoav0tgZtsMiowvdja2tVP+YcleKvY6CCweZmrHdstul+a3hkcbXWKd1d3s4ykyOXHNkaJkEYxAv0tF3q8C6Yhaj03izUrNOZOkrGBKTWpi7Qqu5I7cudfUfb9Y2NJ4tmO1ju19R6dW659Tz10kfP9z5W+43jtr2lT2/A512laf2KVrC+my/eYdZ+q9ntabVvsysFxV5bZveabrTG3UaleY/4Rr90KjNax6tHY+JejabpN8CNTlZv/ABr11GCfALY7vbPg9T7z+5XLqduY49XHvNvo10NJaVcv8TbjasCK9b6WgM22JpHnPdv6GnxmxNajzFNBtS/wM2t4VrRgkTRXqbq644ktXEK7i6ct4k0xqeP89udnburd4KI4F1Me78J5/T39F3NO3QuM2Nl4MrLl3mVeuJYOG2OBpHhPczdt5aehqKxWzSGogBTOAF2im3hw5HPqrHdqa+GOLiDi6ODW1O60mWlD05ckUNAHaAJgRaeYA5KL9OvM3yxXRor5kz08uVfSPaS/0bfGUTsjaWJyU8gFMZ5EGZqfU0+pUZfm/wDY639MBXzpo6QRg0gTKiSKy7tj9aa4HSMvqvjf9npeh5+246Hmc2hMAK2T9AMvUxZRhe6n/oI/nX7CK8K3OR1REoawzKJ9EVlft8WjcYr6d7WUbF/1HP6Ly1WcHQSAZhXDvPr9UgOPUs1W0Zdr/cUj5fq4WfqzcSoYGtB6DQ0TQ+9J4EvS46Nvu1p2lr/9wnZ6voPi/em23Kpo6tHRpJJ8CX9MejreupVXo06vijNgJIBPGQM7dP8AMt6iIzfKv/Ra/PsKr5rdw/U3AskXUJFEkkNFlbJIvsmLdHUXdDZZ0l5fTva96Px9ad1e6W4nEx1VkazTq8cGc1KSBoKp3r+RLhJBnW4NFR4D3Qp8jrcpX7jXK1jHRkPmUMMrKribgsoVHZsv1K+q/eaqR9ceSj+FfuPJ06wNnNTAQHJv8q/H9pYOLTXzr1LUj5n5XHdav/5LfvNcrXE8DqyFgBJYssZWI0ixMuInRYlR9E9kf7HUf/3Dj26R6BHBsgGUACQENf8ATt6BFOiaZdC6EUoAAoYAwGAgGAZgAAwEA+gBIAAdGAAJgADkAeICAIAAHKACAyKEAwEwCQABgDXMAgBAEANgLIByAeoC9ACYwAJAGAQAIgYAAQUIAiQCOIAAADfAAAADMAAQDTAIkIccgpALMB5ADIAoAAAAADqAZAMgACAIlDyyAABsAARBGwFvAAYDIAigAkAzAajjyAxrqGUeI941/wBdaP4alV51nRAniEWVmVJqIm1DUlRYmaiJfuKDLAIOIDSxwKJrDED6H7Oc+KU//UZy7dG6jhVBASAi4BFEb/S10aJRm1xt6gfNfMqN1qT/ABP9515Ge1zNsmk5AlGJWU3iVF1MsDURKMDSGnwAacAGYBMEG97QtG/quLTRnpuPfvBnmrcMwoAaAOACAhrKaTxIrkeAVTvknttRfyz+BqDxniJe7pOcnf8AjNezti8DlWTzIqVMWA74sCVWk8QrySXZ5W0/5rSdZ4HoHm5zMocEFlJ7oILiKjf6LxyEGD4Nxp6leVjZWmgwacEWOnSXymaqRFZeumt/Zfyo3Fq95lZSUkHRpZQZompmERpn6ijVsup0jNNMrKawyzM1Y6+CZzaV6qwNRKolI0GnjiBdpOE4yZiqnpwrJsivmXuSqrv9b+oldIyWYVFSBfovMNRcrSsSNIqzZRDUeQSophl7T2XadO1X6M0515XzNY3mqv5nBGoo06O1ZXA0Pd+MU+HtVcEzNZeA1l879SNoTACbkAQCAYAAgBgOrjEC5gOY9Q07vB3jd19TTFa3u2ie7p3cUWMspaSpq1aebNmtb3am9DSb/hSOVWPJxgRogCAABoA6AIDv8Pbt3FZ5geg3MTgWI0fDvtTSNxzrZnArKCKLUnBFQtV8SicygI4yBJrACK5MB2AEBFrGAHGEECgoGA1yAiFNoIIwASAHgyKGoAScAOuZA2II2KCyAlh2kUplFQThiRQnADhw2ALKSAWQHD5qvftYfB4CunLytjFaGSgIa+ZRIF1XwwTIgbnNwBHuebCp37oS4AVvDDkBYoz4gK1oyCCG3KAc8yBdqfHEoao5AlKrkBHubAdH3ZZoJXrvEWVtskssWaYq/VUur4GoyvNBwAmpCiAAinBAFCkCESwJpYAKAJJYSQIAgASwxAIAIgBRzAO0BWS4BVWOWYDVI4AS7Aj/1cvRqm4JUcu+03VttKH0MUZOratHmYGRu2p5SdOVczpLOik6S8AHXT4vABNR8QJaen3OAjW0NKidVGQdOW5sqO1oqsegdHp9js6aKd9RTZ5JmaiWvrN4EWRn6uLDcjntVEaxVeuMLiFwvttKEAVrGBAnRPEFZXkXKlGo5dMm9pyNRyU3q25eZRJOFDERpeL3f2NWmo3CTxO8rFj6Fo3V6K1XKaOVrLj8xrLRp8JMj5z5fcVvqPtcoVtkAJBA2wFDKOjQ29m1Z/8ArOnKVr6GnMKMZX7z2cudfS9onXRrV8EoPP8ARYtsorLOI4dSHkBiecnsSwO/DnWFsaTuaVfGx6b4SPo71FSJPB3f12inU3mnbBuPgctbxTbXTwkauOXX3VtPIpiuu9tZRbFM1qY1dtuVq1UegZsS3L+TKCox9VrJGmXnvcFpaqs4LrNjyW4xu1ORz6dOVOZhs0AmwIN4gWUSnEC2eBVJuAIuwELWcgRd5ATbAG+ICxYD72ghd7CpLU5hGxs/P6u30LbeqXbYgy9S7vZ2fECJRFgbXtiqtu6lSu/3hdvUr6Eg8uswoAUATqpLErb8Xs+/T7sMT3fOPN3XRufHWWk8Ujp0xzXnNWnbZrkeDvy9PKKOToM3iAcQDICNuQCKAAASYDgAAeZZBu+I9sa+9otae2j/AGlwey8V4+uwpFocGbVUec1fv6TjP/Ay3jw1tNOzXCSs2IrTbcVWRUw5rp5vEIqetbJMCDvzANPU4ATvZMCprEono46lU8pRpmveeZuv+GqcnVGakfPXnjmRsAICVFLAkqNyAOnagFADgBZgMAAGApAALdro/ctLyWYF+prx8qyArVpxAhbqAk4AO5gJ3IJaCVmk8wsaddXTrV11G46Exv2Zu4VVZvT+l5SaY1btdPWx1NOrdVmaRFubfMoOnLNb/tOndv8ATPTPDFfSnm1Jw6QN8TA595mkijhtngEeJ9zW/wBS0zfIwzoJUiMDXKPfex6taV2/X/umu1en4nkUAcW7+rDIqOVwk30IsfPvKNPcXfX9p05RwvoaDWLSZeSve+x6xp6luBvtHqeh5WhkRXHuswjlbxkpHz7zE23V3M/MdOSs1viaQ88sgN/2rXu3dIOv8R9Kv9T9TzVYUmVV630MDPYR533bZLQoudsCweMac9DeqdJbhmLWo0tR00KKP+jONbjO1LSwqBlQ6QBLR0balsFJFkej2m0+xpqUm2R1nLi8hte+vckpRZWeoyXR0cM7xwpJ8TbFX6CbukdeWK+p+DX+h0+smO1h+TprX0bLRcOGcK6cvlG4s6ajq85MOseo2adtKsttpYmHSOtWaxRGwufEghq6zqoQWRna7eVbZmlR0b3dvmcoRmvX+3aLHU4rA9HLzd1slcQBXr40YGdZQVHnfdFXaumoxnAxXSM7T8TrNK9lGBz11xxb3SW2XbxskNSxlXUuQFACTh4BGl4feW2+rKy5HTmsdR9V2mutxo11FyLWVW7xSKlcTcFR4H3Hfu3t0+h0GQ4Aiky6J1UszasdGi+3A5dNw9a0OXmYaczazMtRGZIH3JYgRbkBZYgS0tK2rZKqbkDd2HibL59emEZGtPVybrS7dWyqsJOvLn1BoaNtTUWnRN2fBHWfjnX0329sNba7R1169lrNODHVI0XWDGtIvABNqCUZuq4syxGV55/6DVS4x+8K+d2s5wOqIvqVDRdEsi6zju8e33o3GK+qeN/2ml/Sce/LpHSzmpMKV47X6MDLvgyjB91YbF4/5kQeFs8TqgKBFRJIsR0aMppG4zX0/wBsqNlL42Of0XlqZnBsAEgcG7f5j+AK49bCluXbb9wWPl91Ll5m4VGBoJJqxGTFrWFJi1rAszOi2mq64ptGp0WPY+1fcV9C1dHUfdRtJrkd5dc7HvLVS+ORlkiDN3H6j9QMvy7jY6z/AJSrHzi2MGoFgUK2Bm1ZEZOd6awmzOrIO8auOrbb3V0HNLNejNTpmx7DwHvPUTWju330yl5o6y6zY9tS9dWq1KY1ZmxlIiufeP5EupBwvNJcCo+f+5oXkNX1/wADXKsdo2gZoHqIynXM3EWV+VFR2ePc6q5Sv3lH13gvRfuPL15dIDmoTKAg5PIY9vxLEcNH8y9UVY+ZeUf+p1F/Pb95qFcrxOjIZRJLAsRNOGaZTZRZp4MrL6J7I/2Op/8AkOPbpHoDi2QQAMKSYENxhpWYiKtFciouKBEU4QQgoQDQA8wEgHxAQAAMAAAGAACAWAAA0AoAGAwDoASAJyQBQgHABBEHUoGgEFMBAOAAAeACgBtoBAAAAIAAGgGAQQKYKGAgAAAAAAUgGeQBkQBQoAYBAA8AhzgApClADAMgCOYAAAD6gACAYDUEAAmUAAAMAgAIEBGz4gWrFAAAQMinmAIAAK5/ADG1HDNI8V7zpG97udasNPON9DoyScATWeBqJVrxNInVQVD445FQFDS4ANYvACWMwB9C9lt28c54ajOXbcby5nCtHwIEUHUoP3kCssH6AZafzrgylfOfPYbzUSy7mdIjOTxlG0JZyEqWRUqxrkaRZTBQVKnkaQ5UgCzgAaAOoG57Tt2+Q0nxxMdNx9C/zfE8tbh5mVNAIByAAQ1X8rCuPPICrdKdDUT/AIXBYPE+Lmu7rbjJ3idPaVeDXU51mJpkU0oZBK2YDSxRFeV1kl5Oz5PA68+Fbsy554mawk8CKdHiB0OTKlb6WuLLB5/wrl6qjibK1CMmga6dLJmaqRlplbpuu/hZuiOsK6ViSspdAL9PJwZEupMVxa361p4waiUZG2UqOSVY6q/Sc60jqfSyxK5uHqaRJBV2jjJiiyjhkaj5r7qUeR1erFdIxTCowyCzTCxascCNmkQR1MjSVXMhmvYeyLza1XwRpzrB9wrt3t1wlkajj0LxVpcTUV7v2+/veMtR/wALRKy8Duf1r8pI0qzIFhIAAgABzxAUgADQF8SpChAdficNzVlZrb94udbTvzqWMxjVtS16Kmco6Dc90JW2WlZHMjx8GWwAgHmAAAAB0+Pca1fUD0Wq+ZB1+L3VNLu72lKwk3KxY16+Z2DSq9WqfE1rOLdPcaOs/wAuyfxGjpVWkEQcI0JcAIrB4gMBIAswGgIsCXCAIrEB2AE8AFkFhvEISAUkDfUKTeACrz4AhpwwE8WA7AE4AGSIoTwAKrmAJACxmQBYKEQNZQBzeQXdtrLisRW+Xj20m6vMw3QlGIDSjLEItrnLzIifbhPACKo8gJN4YgK1uCCo9OABZNgWVSiICE3zAVrqvUBNuAFLYUs8wJp8sxEr1fg9RW0IUm45117j5e19TSOnJhDSLoTIo7ZGgiEFGICyyIE5yKElzAnkAMAICAEAYoBsAQA+gA1wQBkBVYCVcAqQR//W8/p7xadXayM6M/V333LPuZi0UPU07cG3wMxGfuKfxLE6cq57pLI6KjRqQJXSiAK8PQC3RSQGrsNG+tL4cw6SPVeH2y0rfceSWBLXTGrbWmWzJii1m2RrHNqWDUU2xI0jACAOoFe4uq0fUM1g73Xl9pqOHVcFrpKEaYVT3YIqm61rxxCLaqVmdIzXu/bm4+5tlRuXUnSK/cOpKarioh+pjR883tLJzj+BNaxxwNMFdKz4YADo1gXTF1dBuMBBr7fTa0m85PVxHLqrtrSNSs/xI9Dm+j6ahVccDy9tp6sdhyHDeJAwvPPNRjVYHTipY5/CeJvqatd1aVVOUmdOvosj0263GCjODydOkcTfdmZbU7jU7cKBFD3VsrYgVPXsnEYF0dG231ts+5fgy6mMzynv7dab+3p6NP6mXUxlf/tvurOdTS02umBdZxy77z1t6+5rtbUOGNTGXqPubaJWorTgyoWIBEgQeDCp1swJq0gPtlgSrpuwQr0rXqwpfJyKgd6cgCtaXwyCpf26WRBVfSgCl1KFlgBJWaWIRJOQGgEwN72nWd2nyQqV0e8X+dVdESEeakqiYAAJUfE1ylbnjdXtrVuUuh7/AJvL26N/uavTbrZm+/xjl5u7m0nz+7+vXzEYOTYyYB1QAwIvmAZAIoAEwHIAuYHd4vxmr5LWro6KzzZuRK+kbLxv/DdutN2mCdVUNTV7sngc66SOTcUV12EdMYe88LXTX3O9JcfQJYxtzrV0flo5LHOuG1rWcs0wQEWgBIBgNYgW7W9fu07spRrUr1/uHcL/AIfStMmjNZeJbxDYAAJUXMCVrARmcQBMB9wBOAAgABRIBmA1WcAO+0aWmqp49AOSzaeJQLutgsiBujeYCajAij7aXECHbDKFEZZgTWpZv5mMEqXTePAqNfQ3D1KfI4S4ZFKzr1+bHmdIy9D7PU76tl/lmT0TwxX0VvF8zhUJkHNvMWvQDjeYHhfclp3d+WBrlWRlkdWUq1xwNcj6F7KS/tr25svaR6SDytFAHBun8zCOa/0hXzvyDT17+rN8jib4o0LapSkszXI9/wCyFG31G+f/AMJruj0h5lOCaYyt9vNKl2u4mrjivv6pSlJNWcvG+S297atrtYNv/wARrnpbwzrUaO0rnYjii6j0XtNL+8rCzR038H0a2bPNVJkFWu/lAzrmkec922/IovX95FjyDWHJoNEiKtvrXups5ZixWhs/E03Gm9XWmOSOdrrOVO62ldBq2in2vDHHEi45LVnBqAmNLxum6WUEakbF9ROrTTbZHRx69O6rRUrL3la1hcjtw8/TicZo7Y5LtFzbq8DpyzX1Tw3+yp6GeyOvUwTcSoPPW4+a+fe31N7a+jWKf4/5jDo0Nhr0iFbFpKDFjpKu7ocGXSVYrqql8SK5tfSvqWmmKZYa57UvTC/7jRqNU7tcixLXrvbb7qX5KF8UeiPL3WsHI/UCrcOKhWfbAqOPX29dbWpfUUqmPxOXVdYerGcYHN2jxXnNXu3LjBcuoKzG+ZphCeQBOIDpaLJ5FlZr6N7P8k9bReldz2v/APhOjFbe8lMsRw2Ky8B7gsnvtX1NwZbWRQkwoM1Yvpqdqh8DnWop1LN4s51qIO0Iy0r+5AU05CGsWBoeO8Y95aXKos2RqR6fZeM09qoqp6kbkdmpWOn7iNMLd7K+tu/taK7naIPTw8/b3fg/A6Hh6d1krazzfI3enHGnbVd3ic2h6ZAJvGFkRIrs4YK59fQVlNMHyKPP+4vl2Wqnwj9rBj55ZQdZURKGsMhokkTTGh45JaifCTU6Sx9V2S7dtpLj2yY6pF6ZlSYEdT6X6AZVjSMH3baNip43RlXhngdIhrHAoEoNIeJUdW1xaNxmvp/tvDY/9Y59tRpo4tEAyDP3Tm7fQprk1/07/wBD/cSrHy/US7m+ElgjIXEW5M2tSFJzrWD0IpQAwOnZan29RWnidOazX2LaX+5ttHU/iomdK5rZ4majN3P129QMvzU12GtPGv8AiUfOFhmaaENqEpklo6t/slta6cub2Utcjna1I4GYbJkDXQBqz4ASpd1c8TUuJY+gexvM21Z2Wo5nGp23WK9fHMwyo3j+RRiFcE4r1LUfPvc0Pf61uPd/gWKxzoyZQ0VlJYG4i2pUd3j1GrX1Qo+tvCPRfuPN06QksDCnIBIwcu+iF1kg4dNfPX1NI+Y+U/3Opz77L9puK5DbJpTlwKGsCxE6uWaZWPoVE6OGio+ieyHOx1H/APc/wOXbcegODoYCAaYEU0AtbHTt1QFGiiovwAAHiAQAkBKWBFsAeWQAAJx6APqwEA3AAApAYA1AC9QJJSBEAAYCbkAAAHMAKQAAAl6kQAEcihMKJAQAA55AIAWIDAQDATAAABgACAAAA6gHAAAAAAQAgDIAxAIAIAMgAAAMgDMAAOpAFAAADQAAQAgHMAHEAwAAEA5AMyAATAhYC6uQDIAgJkKcAACAawAyNX6n6lHjPe1X/c1fOiEV5ayg6smkBPI0iycVORUTb4G4iTQQ6rEoGwHMAN5yFfQPZH/6ddLhq/4HLtuPQ4cDgppECKB4gCKFbJ8oIMvDu5Qyo+ee46xv9WvFM6clZOPE2htwwJWwxNRE4jIqLNPFYlRPBOCsjiUxLL1Aa5kXAk2Fa/tlx5HSjNuDPSx9Ht9T9TzVsIwpwAAIAAhq4VYHJAENX5tO6/lZYrwuzt2bms8LHoiV7dwvicqh8DIlVAStmQKuYqvMeRTp5T4o68rW4sWZrCUgSo8SKvaMtGlOIg834hqt9VP6u5z+J1StcywEFdGlEYMzVTRlWZvX/rdOy/zVg6Rav6FZCZB0aLwaIJrFkHFqw9ZyWFFXBpNSq+CyFI6UsDClqLAK5zSGVFungYqpOM5MtPn3vPT7fIW61TFajz7RhspIJ0xzCxYiNnIELucwzSTKler9lNfdvXmac6yvdFe3e6n9RGoytK0YM1B732rZPYXpng4M0eE3qjWunnJFUAJgNsBZgMAkBADAEB0pYEUmUX7Bta9c8Alb3u2XXRvwdSsRgaOou9TzRvVr0nnbK/jKNLLIxWXj2HREgAGAIAzATZBdtdRU1Kt8GBt7rdrTr3TM5EGPqar1HLY0S0324jR0aetaj7quH0Lo09p53c6GCu2updTG5tvcGhqx9yU+OBqVmxr6erp3U0smma1nCeeDLKYJSzaRdMR+5VP6kNMSbkIaTWKATcsBrmAlJBJ5YhSXQGE4kBur5MKSUBMKcSodpzIDhiVUa4EDkBMBtEBMIAmEAk+QDWAUJyAVSAawkgUyupRVvU/7e0Z/4ErUeM1FWW3MmG0aptdAG3AFmnZTAF6q4kiIvUUwkBb31soX4gc9rJPtKLdOktdxBW6ZphUsEoCIdiVu4olMvHJkEW0nKChXXEIVrq2UJdSjn1te9LfKxhXrfaWs9bStOHA251r69ZrD4MqLa4w2CpZIocKJIoIG0AmBFlCcgCAlmARAAAIgAAA4gJYZAP0AlwkCLYEXVPMBpAID/9fxEz9WJxRC9EpbIpPuq8sWEce5btZydIqGltLarh4Satak1t6Gx0NCirWqb4tqTOu05c+50flt20hc0iypeWRfTTnDgacsS2mkr6iXALI9RsNBV01glJNd42tC3aoRKq13cEEHYKqu5yI1FbcYMKQEbWjACLbSxCOLc66Sh5iMWsXcy7+hpxrmdE6lZVtw4KI2v24FEVrNZFhj0Xtvy+tod2nVd05KCWpjX3e73Gs41KRPAwuM/c6jq+16dX8CNY5NXQ0dVp/bVWsyrI4dbQSbqogDlvoJf5TUTFiSs0nhWeBYzXot7ttHR0NNaSiVMnp4efpwbJLU3NK9T1XwxH0NVahckjx9VvEdbCuJzVxXJVcGrslvNf5vpSx6jWsd7vWlVWv0rBGbVcWvqW7pWRFUvWaxeRGlGprLN4gU/eTAjqXVVMgcmrrXu5TyBjE8xtb2f3UoWTLqViWTQZCs0BYnIAwBQASBFgT01OIVaqzgBPsVcZCI31eCAodmURbbAQCTdXhgFdOnrtwnkQSu0wKLVXECl5lBUCdXARLNYgFkIPRe0U3ulHFYmqiPuvU79zzg5wedRqqkBECeRR27Td1069t3genjvHDrnT3m8rqV7aF7+mnPGOBnltd4dK9zhGR06ez7s2kAX06JQswrm7HIE/suJBiu1GsWDEIgqGwEA+ACWDA2/a2t2b2ibireKyN6j6Dv7wuzgc61HlvKb7c7W3bp5c4mTLrK4tr5Td6zbvOGOQa1z7/fal05zCWsezdnLNRxtKCoSATxwAUAP0AJgAA6tbf6uvpV0bttVyxA5W8YYEQJVS4gSnkAgCzaw5gRQAAJwwJSA2+gBVNvAC6uzu8bKAL9Pb1Tl4JAVbm/feFkBFacZhcT7nEIgSTyAHQBNMCDQB28gCmhqar7aZl0LcbbU21+zUUOAFp61qqE4RUWq7ebNyler9k0T3a5nqnhyr30nCoJwIOXdrEDkngSkeC881/eanJvA3zVrLmMDpqJ1xfxRrmpX0X2hRLatrJtDtG/H4nnaAGfuYdgOa6+W3o4CPnO8TtZ24vM1K1jnpVvBLEuq6FpdkN4Mexj23tXd00NFpYppTjkS9Lj0lteqr3TC5nLVx53e+b1Nxqf2234ZtErUg+yqqdXF8UZ1rHFuNXhXAzrUjO3FbZ4DXTHDuIb7ozOvNceo4LU+bDI6yuOPR+0a/6up1/jFe/eDZxpKU8CKr3DigGdcqPNe77JU06+oHkniy2NRZtdtfc6i06KW2ZrUje0vBLSr+bzONrvOXXavyOtHHCDDpIlpaWktP5olSFrM/sK6mp9IZx36VNNZKGsA0nq0SWDIa49w3weBUrD3t/zHWZPRw8vTmnkdXN07WO5Pk8TpyzX1fxajaURz7WOizVat2ySb/YcW4+T761batrS8W/3hpyPXunhZ4ciYrq23ldWj+dz8TFjU6a+lu1r0lPHozFjrOnbpa6STWZnFR3G4vg1HxNRHJr67VZs03wNSM3p6r2q+7b2u+LO7z9VtIMEsWBXuMKsKz7OZKjg3u41NvZOjw4zkcenflD771lLx9Dm7PKeZ2tlqPU4ZBKyLPmaYRbwKhMBJ4get9m6rWo6rikdI517TdYJTnBqMuS65GmXzzzzX97qtczSs3FgNTBKppT0RlRd4GasUtnKtxbtdNaurWluLRmtR6/ebamltlTTrRVyjtUszrr6vHa9Ladmmmkac7C06d7wxCY9R4Ha209Fu+TZK6yOnd+Q1KKNOs8yNVz+P+7ubttwnw9SsvY+3thTb6b3Wsl9xtqvodY4dNN7it3nJdYwvu0q1WfmeSZNXEnqviXUxHvkagkMouGFjE9z6D1NjqdmeDfog0+aWq2blRFUkumO/YePtq2V+Bi9NSOi2gqqO1GNaxHRb07d1eHA1Ok9Xt/b/nq61FoamawXQ6eWLHobOMiMo97AWq4q/Qgy7M2y8/7wf+kqv50ZaeIOgMiodXiaglgWMujbfUoNxmvqPtz/AGCfOzZz+jUaLOLQkAkDg3b+dosRxa7a0dR/yW/cZWPl9sMCtkzNVF4GK0TTzZlQm0AJ4gNMCzQXzqOZrlmvsvj/APZbd8Pto6OdXT+0IztdTdxzLErK82/9Brf0oix84eZrWnX47bf3GrWvCcTNrUiXmFZbiytw/cc7VZrbZlomAJwAACYG17W3H2PIaV3l3Q/idOWK+uaj+dxzLWHLu38qA4Gk38S1I+e+5n/5hrLk0a5Vkpm0OZKHDKymmalROrdTSO/x36tFxkVY+svGGsmkebpuBsypgII5d63FX6mVcSnuXM0j5l5K07nV/rt+83CuVmwZZFSmm4LESXM0ixFROmeJUfRPYyjYan/5IOPbcehRxbOAgAPQCKAWt+nb0/xAo0cEmUXASgICBgIBgEFCaAGgpQAAAAAAMAmEEKQqWEdQgII2KAKOIAAAADzAMwCQD1AEASEMBMBdApgLABgLqA0AIBOAAAAAGAgEAwD0AAAAgAAYCgAzCB4BQgBgABgwAA6gAA3IAgAAkAgAATYDyAGAMAAM8gAAAQDAAEAyCLAT5gW1yAGAepA45EAA0FIBroBk6/1P1A8b73w1tJ86FivKw0dUEBElgWItiGbiJtyaZSkASAcFBZYgNYYBXvfYtp2WquV1h8Dl21HpDg0YDIAAAI/cUZFl86TKjwXudRv9a/NpfsNxaxeOJ0ZPIB24GoiWSKys02/gUWehU0LAqJdSNQsQJPEg1fb3y77TtxVkTpY+lamNrPqeXp0hGQ8gABSAwI3+lgcT5ADU1suj/cWK8El+fR/zI7xHtpmOUI51DT4mROrWYErkgVUFeY80+3yKa6HSeFrcooQrBzJFOmcdRR0vODDR1l55EV5vxy7d3rUiMY/7x3kZrXRlgJQQdG3wTgzWoliyNM7yWG50X8EahVr65mmEk2QXaDxZKsWPMyri3C/O+BqJSUGkTSFR01hoxWoVsgrmmHiaZSSCrNJSzNFj5GWnhPfFI3lb8bURK3HmHBhUYCrKJviBYnhBFRbeYEWyiVMwPS+zbRuGuAYrk93V7d9Z8ykYNHiI0957Kfft7VtlxKzXjfJ1ddzqJ8LP95GnIQDAGAgHEgACAGALEDoTcJEU5KLNtb86vqEr0nuqn+k0WskgxHk9HG69StV67yi7/EVa4YsMx42SNkAIAAAAAIJaeYE76rbicAqHcwLdPFwRF1bKoCet25BS++64oqLq+R1q/TZ/iUTr5bcJY3b+ITEHvtVuXe34l0w15DWS+u34jTHRped3NFCu2NTGjt/c+4phqYoumNXY+f09w+2+D4FlZsa9b1upTwZrWTbcgDyAXclmGmH5T3Np7W3ZpV+5bnwRluR5/ce4t7r3d7ajquCRNXFmh7i3Ok01qWfORq49F4vz2nvl2Whaglc7GtZ8zWsDgVQmgIyA2A+GJAk8Chp4SQKrCpVSeYAsJAKpuYAdaWZAfauuBRXq6a1KOjbUrMixi63t7R0/n1NxVVfQlb1T/wAF2iU13Lf/AFcCBLxvjpx3NU44pgTr4/ZLBbmkehEN7TaJQt1X8GFRWy2XHdVb9Ggmmtps4+Xc1/ABX2OzcTuqro0BJ7XZcN1T8GU0f2G0bn+6rP8ASwaH4/a//wDXX4ohopsNn9K3VLN8k2VNPV8Ztq/K9xRW6yv+6RJVOr4zQaim70V6zIa1Xp+I00/99oOvJyU1Z/wSlojd6Ef1DDUdT2z3v5dxpWa4Ipra8Ftf+G9y1L1fdyZdZsaNtalpXcsRqYsprqtYcNFTFundXXciibyIBfsAWWRFDQEShANICSwIAoiwHiA0gEQPkAQA4AXUAwArtIDriA4A/9Dwv3E33M4If3llDx4kQ+9vgVpw7me7HjidYLvG6yrqY44MVvlqadrJvAw9EWUo7X7bOZ5FWxRuPEK7fbMcTTFjl2+zrV4cATltbKsxUjTYVqpJIJqDbYaRs+YVCVJFJ4ZBVVtSQK73wwCKdTVdsyJWfqtuXiajnWfLb+ZlYQsu5YcAjn1MCoovacDQUpAaXjt5XRfd/m4GaN+nntTKFZRgZxcX18lXVUXqpGGHemm4ariBn7zRppw2sCqytaE/lyNyFW+P8bq7+0UsqJcWjcjn1W3v9qtHQpTvd2lnEHfh57XB4vTdt5RLKT03wkfQOJ4uvLavcP5fQwOLUJVinTv9uXzMNxDW1VVc5IuOTU1e4NY57tsGKdRtY8guOf71nmvwAk+1r57JAxVqaNUu5WTXQg4dzaupT7beIMed16dtmlzgsZqh8ionRhE0AAGQEWBPTtwA7NP5V3RwAp1NRsCmzfACElCkBNhSSAlRwwLq/MQRtggKHmAFDTCJ1tIA5ko9L7Rfbq3vE9qxFZcHuDU7tzbq2ZaZKZQ8wFAEniAgBjQIC3Rpe9lWilvKCDWfiK7eqvvdRUn/AC1xsTVxLbbLR3GGjpXhf5rsmi6njU7drSqueYHVTbbbRUOqduDZNVx7rSperaSfwKMvcbWmdV2l0xw3q6uGVlCShwAAX7R2rqJ1cYmh9EVXqaOne9uBzrchauypr1Vc5I2o1fH6Gx0nCm0MivFbrVdrvHA1GOnO7GnNHgATwAQCYAApAaxAcgRYAgLaU4t/ACN44ARkCLc4gEgOQGBJYgOQO3xlXfUaqptwCx6Kng9a8X1OOZm1uRzeV8bTbaLvXh/gJVvLg8M9p9xrdKZUL1FZkaG+2KU/Zp8vQjfqzntb1wdGis4oto9rygIK07giV9FVfMLit6KUtlMQenxgJizZ7bU1LPsUtEakPzPctRK2aWIh0zEbc1lJyLyV7X2Sn/cd3Q9n8ca90jhQyDj3blgcuQHz7zN+/c2fV/vNQZ7bbZsxLTzN8I+k+0Kv+x+Je0biPO0EQZ24t8zRUrl17LstPIhHz++m3drHMmukT09Nab7v8yM2tYq1ddNzzJoe031tC3yvP/AarQfuXWvp/bbirM6qOy8t9i33H+wlqtHW9w6Wu5qnjmZajke/d7YwkG4g91j2WRMXVO5+W3cuJuOfTibs7Y5nWVzx6P2ep3S6Honhx6e7tmcqhSQVbnCk9QrgtyKmPL+72lbTnJJiLjyjcs0PR+19o07bi2EYL4nHuu/EbW4t3OXkcXoc1qKzfICFtOcOAVKmk6hHHv8ASlTVtPoE1k23esmlXH4SakZtF9xrJd2pCTNSM2szUs7Wl5no5jz2kaZdexq7XVeZ0jFfV/Gpra6Sf8Jx7rUQ8l5DS2em1qQ28IOUmtPnO9066tnZKJOmLKydbStpv1MWNKXZmFT0Ne+i5oyK7KeU1KZrHmTF1cvL3s02pj9pcPZFbq1nL5nSRi19E9rJV2cRlaPwNVitciACndfTIGfbAlpzHNatdRxbE416eYr1q001FVCxMtsDy70/ttLF5yDHlr/ViVipXiIkrKpsKaDNeg9sX+3ua4w20jryx0+gbp4pckajDjvjgzSPnnnIe71GuZpWewoVowM1UlftxMgvN8XmZrUU2UHOtOjYrt1k4yxM1qPaX0LbhJ8DD0xbbYaOrVV1Kp4E1ENLxe20fpohqY6UlVdqhIK5dzta6mFV6xgXTF2z29NFJVKzWztfI6G202ty3WvB5m9crC0/Kaet3PRTdVlZqC6zirT07bnV+7uHlCqkB396f04DWQtRrDiXSxZXVfEus4krq2RdMZu88vs9O9tC9nGVnGGJlcfM97pfb1bUXNx6f5TUpgpTJviLSRr7PUWlRpPFYmK3EdfVq3zky0oskssBont9V6d+5OMTfNSvofid3/d7VanGrg6uNdchlDUtg0BwXRpHnfeNv9Jp9b4/gRXim8YNgZUJlE0aiV07VruXqbjFfUvbr/8AL6TxbZy7XlocDk2UwAIDg3X1ssSuHdv8nUfKlp/AlWPmNsMiNlBKqeto/bStn3GK1FUmVRakAajEAkCzSs6uVxLzUr6z7X3Vtz46jvj9uKo7OdambIyzNx9dnxllgyvOv/Qa7/lMrHzqTTTr2Oq9LUmuZitQ/K6i1dSVjgYacF6usNqE8iCDAUgDAcAaHhU7bzRVc3qV/edOWa+y60d7LWHJvGu1LjIRxJfMi1Hzz3G3byGvZ/xx+BrmKyu3GDaHmUDfAInVGoi2tuBUdvj4+9T1RUfWnh2+i/cefp0hSZUwgCuTfP6emAHJpuLpvgCPmHka9u51Vw77fvNclc1vmxOiBcioaNRlNIqJvDMolpqHiB9G9jP/AMv1Omr/AIHLtuN9HFo5CDMAzwAjV5gR1sdO3oBVo4IouActBDmABsARANAMAAUlUmANAAAgHPEgRQ4CGkQAClgDxKE2FAAAAGIDATwAADDMBrMIG+YBIUBCYUAADAQA0AwFIAwABgIAYAA8cwFkAAAAAAADCAgGUJgH7woiPUAWAAAAEAAAAfuAAEASBKAhQAMAkKADMBAMBRIDaAQAA2AoIIsKtrkEDAMwAgADqASQNBWVuFFmWDyHviv5+i3/AAFivJNyzogyAlVFjNWTMG4ymaRNKChsAzxAbAFiB7n2FZPQ168rL9xy7jceoTOFaOJIGgDFgEACxcAZOo4t8TUHhPdeG+uljKTN8jAxzOiJJyBLM0zU7KAidGaiVZJUGDAbjgVB6kU6sK0vC2a3mlb+ZGelj6daO5nl6dIRkAAAIoMyAtHbb0A4WiAqnj6SaivANdm59L/4nonhK9xV/KpzhHKoaIJL9xBZbqQJVhkV5jz/AMm+pyWPU7crW1pv5VHInTCSfAglXOSLHQ3OJloVaWLA89t327/Wrxmf/CdYlarRGBPEg6NAzWonkZVm+V/U0bcmbirm5+JpinVcgi7RzM1qLWYVxa6/MXVG4iJplOjkEdFF8snOti6lCUc5tDQFui1JmibeJlp4n35SNzpWfGrDceTiDFaKSCVcQLGyCMhUbMCzRtBRv+07xvVVZuSsUe9aRvK2XGsAjzbzDT23sq+F0smsSs15jzy7d7qrnZsixwSRUWA2sJASXIAAMgGAgBAdFHhBFhuoVLQ/UqVmvVe5Ld/jdO6yiAxHjtN/N8StvXtvX8PZ5Bh414MNkmQDAJgAAcgIgEBKAGqhU64OSIbeIFbs/gUNWbAaZQJgOQAATaAmrgWaWt28QV6rwPl0/wAvUx5PkalYsegwzRpmizwLR5n3F5q2m/7fSweTZnW5Hk3Z2cvHqYbSr8xBJaY0XaGo9CyunDQ0ez8J5D+604ti0blc61EsDbIrjiRAswGyqTeAD4AJPgQOuIUkwKdzu6bTTerqfSiasjye/wDdO41W1t32Vf7ia3Iyn5Ld5/dun0ZNXHRt/P77b/TqOy/mxLqY9H4/3Vo61O3WXZqQ8eA1MZ24371/qhoq4u0Fa+i3VxHxMjOslZywHRVmGgLpVK9CDm/uNJ27XIFvyNt1gCncXdK/LmByLXvMziB2aGo7V7uJBc8MYCrdC3zJrmVmrvKN4XtjgEef1b97lpSVpGtFmwOvYeNvvtSK1fascuBUel1K7Pxek66Fm9XtUzzCo+L8huN47K9qxVS8C4Vr6P5mi9VvLMRnHCtV2aScvM1itrxj7turPOWiMOuccAgeABICgKQCbnACSIHgswFYoQDAMkAkBJAP0IBYgIAYELOACrwAs+zaJ4E1cf/R8M9GnFx0OCF2zxwAnaISZcGdrqzvLR0jSOlelLq0uUyrG/o6/wB2vdVZcDGPRK6dLbtpanENa6lV2qkxqIW0qpuEho7NppKq7m4Kmnqa2nXFWkLFC3CSkjYWt34rAKl3zxAPuJgc99TEiKm238pRHUo3jOKCVy3o1m2VixyalFkuAZxz3Va48WDFVtpr6nzVo2vQus2OTV0LadosmmajNUzJUde203bgB26bi3bMEV1ptNNZmVdmlezaSwCuj5dRfbviglZ2+2aq4rX0g68sWtzxOxrtdJVmW3Njdcqh5h4Rzk3w51m+BSe9pV5nqvgj3aSxPH02q3OXVmRxXfMlIz9fVtwyOddI59TdJSrPIY2qeunEEWFaW+hGlGpjmDEL6WH+CA4tbT7k8JwjEiuHT1npppz8CojLmUBmbzTizxzNOdc322sQh1TmQixYgJgLJARkC/S7cgL7tcAKNS3ACuQIdCgeDAiFEgNSBOXBBHunACFgFiwGsMConVuQJJYyWD03tKsPUv0LWGP5q6turxzMtRwoKAFi2BJ45ATWjbNgW6WhW1obSA6lsNOyh2IuNrxv+n0ftaFF9xvG8YoxWsNbbT07fe1vnvPEFQ3HkXXCqhfsKOS2/wBTgwKbbu7xu+4BLeWXJLOIBh6rrq1kGM3daNp7uWBYlckGmQwBAT07Otk1zRVj3FHd7bSs3jBiu8i9by2nWtc54GWsZfl/J3vR6bTXUrNeZ1LdzNRxqsrIaaAinABMgD5ARbATCmghwAANKWBJ2/ECMgJsBAKQGAd3ICVXzCpp8gjf9o7T724tqWaVKLiS10kewteryaObrjE9w2f9peTUSvMbDSe41K0oarnHr9Hb20apPE567SKtbtvKeZVsZmv460wlg8isXkqeOtVysW+A1PV1LxFtRqFA09VP/BNS1nGC5k1fVZreIX2ssV0zGnqz9pf+zu080VGRvNy9xqO74ljna5zTKScM1yj3PsP5rvkj1/xxr3COIGQcm7eOAHLGbA+ceTt3a94yk3FcbTWZRZpfUkdeGa+ne1qdmy+P7B2mNc87QyJRm7hTZgcG+3FNLTc8jFrUjxW73Hc2q5J4GNdMcF/kcqcUNFLuwGrMKa0rvFJwQwlPABLU4SFX6e5awZGpXVXVWo1e2CRFtXbjdV1ccisuRXdp7cTpEr1PstTup4duJ6Z4cOntceJyQnaMSaKNbVTrBNXHDe6meBdMeY907fW3WpVaFXaFikbgxdDwu81bKv27JcZUFpHsNDaraaFdLkjz9PRyp17HN3cN9x2vHIIsrqVmcYAdtxVJt5BGduvJadU0yyM2uPa3pr3bmOhcSVX5btwjgdOWOmVMndwST5lR1bJTqrlgblZr6ro6tdvtKX1Mq1OPTTx/lN893q21OHA1zBlauKLRyaulW2ZixqOHV0XV4HKtRSnGJGnXoxZTElQX1EvQqLdFpuEb58pX0n2x/sv+tJrpz1rehhTkCjc2+QIztRO1WquG8mTqNc1mL+609Xtu1ZLGUcLHplR19V2nmyNMvf6dK6VnbNAeUu1wKxUWysoyA62xCNr29q9u5rzw/edeWLH0bc2lJrikaYcudjcR848rbu3Wo/5mVXG7STVC4mVCeJKpuUYqoN9zhIxW49H4jwtbaa1rz3PGDDrI2tHT1ND6MVnDM11dK7mvmIiNnAVCfxChylLzAotvf7fF1bLEsL+9e6pERiVjGjtG1p9mSNOXSzutV4MMK3vNWmeKXMCej5mk9urbtKO6m6pqKaWTRRy7++u9JvaP5xo8dqreaGpO5o3PGMDSODyaX3e5YSkRVC1HGIFtdVma1Fr16UUtyyKoe+SwScjA1u3ONYLB7r2hufuaGpTgoOscem93FZxG1sGugiOKxtHmveeO201/ORY8dJuBQVEkUNNLAqOnbZr1OkZr6l4CVsNP9py+ixoHFpEBxwKODdfWxBwbzHb6q/8At2X7BSPmUxgRsVUiqt171aS5GLGnIzChMimscgCtALtClr6irRS28jcZr634DZ32Wwrpaqi9n3P/ALp0cq0KrEDL1n8zLEZPn3Hjtfql+8zVj54180FbaHjVVLUvZLBQp6mLWo5tVq9s4kyqvc2mqrmq4og5pAUgDYAB6T2RtVufK6SalUVrP4HSMV9Qu+6zZWHLvMUhErjT+dTzNUfO/cU/8Q1nzsxyrLyOiDMsDAlVwaSrKqMxGa7dhjrU/qX7zQ+t3wfwRw6bhGASA5gDm3ilVXq/wIrjp9SKPmHkf9zqr+e37zUK5XB0Q0VKazLESRpFkT8ConVfNA0fRfYyX/DtT/8AIcum434OKiAGgDFYgRSAWsvy7egFOjkUXSgDoAwGAk4CHMECbKG2FIAUAEgABkAAAAswJTBEACbKpAEAMATQAsgEAZgADkBTADYCYDbAUyAAEIBgIAQBEgNqUEJBRIAAegAAIAgAAIYBIAuoAAAMiCADIAQA0UJBQwAAYAAIAQBAAAZhDIBsoGwBYgJ5yABQ8QAAAPUAAQAAwFIABGwFlXgQOIAMwAAgAAJIGlyIrL3T/Mt6lg8f75UvQazVWVXk2zaDiUSqajNTeCg0ymkaRY7yUFnxAWIEphAJNTmB7f2Db8vcV4TVnPtuPV5HnaNIgYAASA6uHgBj6ySt8TSV4f3f8u+tPGtTfI885b4nQSWUBE8kWIk5zKidM8SxKsXU0h9qQQJBQyoccERXb4u0brT/AKkTpqPqV8zy9NwephQihFAsCByAXyZBw2AFhnyEHgd0u3cWrExb/E9EHtdNp1q3yOdRYiAniBbfGCKjliQjznuKkbur4dqg6RWrpP5KxxRawsIiSzM1Y6H0I0dcwR57Sw8lqLnxOkWtSZI5kQdGg5wM1qJkaZ3l6y9F/wAxqC6DTOHigi3QzMVV2CzMq493+pV9DcEOJphKjxFHTpvuqc62c/gQc3E3EOuZRZpslFhiq8f79Tepo26NB0jxuKMVoEDqBOQIrABQQS01+BVbXti3bvF6orFd3vnT/wBSrPhWCLHlFmVXsPZNsbp8gxWL7mqlv9T1DUZCeJFDAIbQCQAAAABiAIDq21VfBmasdi0aOsPMzrTnvp/auvU1KzY9L5dd/iKGnN45QmVuvZbb8zxOp0/9BGHjbKGG0OIDAIAYBACZAIBpwBOrnMCWWIVBsIjkAJgTkBMBuwCllBLAl3cQBWkC7S1Xpvuq4EHrfB+a++vtamL4M3HOt62KxyJSPnfm7N7zUT4OCOkcBlVlHBBY7AVccQrd9sajpqw/pbNxz6e0TNuaKKpgFgCcABPABVxzAdcJAUEGD7j3s1/tkurOdd+Y8z9hWzTRnW8XU2OnnZv0GmI6mwqlg8RqWOJ92lZp5lZdu11FqKHgy6Nrx9Xel10DLN4tPgyiVXwQEtV96arnBBk3TTxA6dvqLK2YBvNwrv5QOSQO3baiaVVmRXUrzmyonp2VcZUAPzjfbVp4NIJGIlyKrV8T4i/kLdrfbXmB6e6r4vRrpaNk3GL6iIwd5uNTXfztSdI3I6fAuNW1edWKWN3xib22tR54wRhn6Vku3uNRpueHtOg6v+Ilc67GGQoAeAEdbc6O3Str27Uya1I5NLzOx3DdaXeHEzrXqep5Pa6bh2nqhp6rtHd6O4/Rsm+RUsX5YMMlJQAADAIAIjNEMCjgA4AUcEAKAI2UgLt7ad3IzWo4/wC71u6O7DkTW3//0vDadba9vt0U2eRynKY9HsPbGnp1V91b5n/lT4HWcstF7XY6ajsTfVSawee8tse/8yi6YZEsajz99n2PPGTOumNPap0XyueZHSNbb7qaxZwkTGlv3qtYZExVdrzkFOt72UT6FHItlrX1MPjwDS/V27oonEi64tTVssE2UW03irFbNyyCxbjuULICaurLqBKibeAQWX+VZkGfumm3jKRpK5KUerbtDMduno0o21iRvFupfV7Jq4BYy/I6dnT7lnLk1K5dRlaWk9W3auhpzx6DR2dNPTUZ8GYtVy7yrVkaR0/bs1VpOHGJB30qngFW9mHVFTXRoWq7dzjpJqOdaKfdlmdXOsnzOo6v1R05ZUe2ErbtNLGGejoj2iwzPHWlO6xSgg4mgy8v5TWtS9oGOkri2ye4bnIX8ajtr4+1X82o+3OEc7W5HXWEo4GHSQu2rzI0HpWTweYRTfZX42r+IGTrbK6u61WARVqaTpTJ9GVKytXTtqPAsc6qtSy+VlRW1GADSwCCCgAr4gW6LhyBba6ZBVMlBBBBgJlUgFgA/UgnXEBvTVQKrARQQ1zAmlGKKJJQag9T7Wr21tZrPD4isVg+Tf59/Voy1HHiFEAOucAXVq6IBW1UsAIq0AbXidLTu/uXz5MzWov3XkHW3ZVQlywI0re5tddqmOoHP3uycvACt2WYFV7/AIAKrcSwILWnDIIjdtplRyMrJSUAFmipvX1QWPa3o7Vqq2wSRiu0Qtb7bTUyRvXLvph3azwgJXn9zXtbk1HGudwaYReIDASwAMwFAEWA1hiAAAE6KQBogjkUJ4gJsA7oAJQBMBUwLK1TwA2PE7vS2U97cvgg3y6r+dVrN6dbWXKCers4/I+W1d1o/btR1rOLclkYpeA3C09TsebywxFZj11X3PtRydWffTtWzbnPMq66NONRRyAvppVrikTVWVrGRBN0lNgU61ZzY0eR87VbfUiuPcbjl0xGzbiAiaNRK9x/y9b7r8kmev8AjnXuUcEAHDuWu4Dns+1N9GCPm2/X51l1f/iNxXK8zQs01NkkdOGa+p+3l/oKE+iRpHnaETkSqxd5uH3OqMWtSPK+Z3X3X9utm2s/UxW4xdSaKWRpy6ms3mVFLvHqUX6WqlniQattTT+2osogy2yrw8is4qagoAY6dvW1sgrprt3dPIBaeh2twWJXqvZeG4tqPgjtOnOx656iSmTGsY59bWjjCJrUjO3WvRV+W0smtSM3U8vpaTavPwxLq+qew8xovWbpdJtRiuBqdJeWlbcLU+ZuWb8uV/FOq7PqiXnW+e2Zu7vt+XM4Xl6Z0xtbUc45kxq1Bbm9OIxNReu9TAuJqOhsFr6yU5moxa9TXwWz0dH7fZN/4+Jcc9eH3S1L2ebhwb5K5O1z1OkrCWRUdG1mupVpSXUx63feZvraOnoVbrVVUrr/AJjODHvecOZoc+rqYE1VNtdIlq45r6nd8TFVRaqzMKirumTCu7Y7PT3dXNossYJolTa6u2tNl8smualj6R7crGzR1tc2q3JgEAc+7cUjjIHBbkWpGRulXU3i07NpdvcowxOXUd+VW7v2LkcnXWJ5jc91XVZPkXGdYDSTKiNmEIBr5cWBq+DbtuKpZyjryzX0W7cQ+GBtyquOYSPnHk3/AKnU59xWnJ1ICSNDuXDEi41dh7a3u/0/vrt09J5O7hv+ilTFbkauy9o/bU6l62tPCTDrOWzo7O+jWEsFyM2OmC7dVLkyYjXVlQRcQu055hUqU7cWBXr6taLDEDjb+9ZJzi4NIu7K6D+VQNRc9/RRElc7yVvI9kcfXMM+p13unuE0n82cBmxx7ylq/NwNxlzU3Fq5Ngdu281qaeD+ZdQOjV8xpXr+ZVrrMhHL5rfbPV2DWm6W1XCS/wAy/mCvLV0m7JYY8EFX2ooMtObU29rY0IHpbO1rpXzZR1bvaYd6wCvR+zt1p6K1KallVdubywOsrlXpa7/bWwWrUazixXrZTVpqOBUctnh1Nxh5v3hVvQ0lXF9z/cZ1qPH2rZYNQzcpYiaQ5KhrqaHVt/qXqbjFfUvB4bGi6s59rHdJyaNsBEHBufrt6lhWfvn/AKXX/oYqR8yeK6kdAA7qVgYrUV9rRhodjIqaqQSVSj2fsDYaN9fU19SqtatPlngduY517lt2zKwMyDL3Di7XU0jI9xOPG6vPAlWPn2RG1tNZrTenzcmGkNOqvZVs4XFhVeu13OtckYVS1wCEUMASER77/lzsOymtvmv5Kv8A947RivZzyIyp3n015gcKfzJ+haj517i/3+ty72ixWZJ0Qyg9QJ1KzU1iUdvjp+/Rr+JGmX1zUUP4I4dOhGAQAAc+9yq/UiuOmN0vgVHy/fw9xqf12/ea5VzRJ0Q4KgSxhhKsqaROSonRy5Kj6H7Gf/l+p/8AkOXTcehk5NDIgQElEwBFZv1AWt+nYCnRKLuEAADQAwAAgAAIAEwHACaAaAEAgBgGQEpCCUQJyAiqYCAcAEBBACgACjCQGEDwUgIKYBlgwEoAYB1AXUAAb6hCCmAgAAYBkBLMIjkABRIAAo/AB+oBABIBLYQ2AECbZQLAKMwB4AABmAAEyAAEBBgFCcANhCAYCICOBVAAAAKQGAgG8wEAAJ4AK+RBZXJAOADMgICgqABkAnAVl7r67LrAHkve6n7D4OtgsePZ0QQUTZqMptMqLFijcZOOBQ4AcSgFM5gNJNge09gSluP+qc+249fmjz40JAaIAAAFmBla1PnfqUeK95Vr/eTx7EdOUrzdsDoEkE1PDMsRNzGBUTonGJqJVibgqEniESKBYsgeQHR49xr06Wr+8laj6vfOeZ5enQkQAAFCCBgD+lkquOzxIpVUso8JvlG6v/VJ2g9joW7tOtudUYrKzMgcgWWiCBSFec90Yaunbi1BvlWrpOdOr6IVhYiCWQHRkkYaCcOcijA1V2+SfCTpCtJEYOFmQXaDbsZrUW4mWmf5hTXTfKxqCfcmbrKSggt0XjBKLWZVybz6qzzNwqDTk0xYlWOJKR06WRitw2kyRa5uMG2UkBLTzREWvBmaseT9+VjT0XylfiR1jxLZitAgKgTgA7SCNkBLTYVreCcbysY4orNa/vlS6W5gjyCCvV+yNTt17Tk1C+IrFZ/u2n298082pDUYYVFgCQDgBAESA4AQB6gdm1T+pGasdctJNmWnPuG+5Nmolel3qb8K3xVkacnjVmVt7DxTd/GavMjDx+oob9WG0eIAAPkAwEAEAgJWrGIDriBN/sArYCbAAABrAAAEwGwFPABpgSTKNTxN2tVNOHKRZWa93pWmi7uIYjwHmttqV3mo7Ri5RHWOHtaRlUQJK0ECbko9N7X2vevvPGqeHwNxjp6mr4m3MSVQwCzSAOBQ+GBNCrgARDAE4sozkzVjxXndxZ7y/qYrvy41rvt7kpMt6srvqNJRiQ1Z3p1mJkDh3GNm+RWals9O3dgVlu7DTulbhKjkVmuF6fa2km36FNJUtOTAtpeqTWM+hE1mb11rqPtCqu/mBCzkBKyeAF+hKv2rMDvji8Cjn1LK9sCI0fLRfbabWaRTHL4rxOrvbpVr8eBpXq91qU8ToqmlVNtYkwee1dy9a/e8EbkbkR1NPv8AmRWho6ursrfdpWcOKwFR3bH3E9srV1KSr4GU9V+hb7ta3pzZpmtnwt21ej4PEy51pTgGRBQ4xgzWpHjPcvk711HpUcpGXaTGTtvIOlbJOJIOjYNat51Zgy1Gzstvp6d/uaVoSLpY9NS6vVWngblcKmaZJYgSYCyAq1t69qu5JfExa3I5l5vX/wAzrZckTWry7NHWW4U1UdDUrFiSKyYCATJVjl8hvPs07eLMWukjI/u33STWsf/TzNn4XT2NnqWur6nODcjFrrWq28WbxCtqTmXEVPT75T+niZsajK33jaUm9E4eJysdea4a/lvtU4mXWV2aVeLDS213UioPX7eYHRs0tS3QNO5VScog49xabQg05b6GM4YhcRrpq2dU2Als7N8gjppt+zMAbdPiBRdy2mBz30XbPIGJ6W3SbSBIsroy5mAqaTaiyCVkeV1f/l4LmajlUfDbaqXe3mLWWz21hSYSuDcaWDtGTNpjrUamnV5AXVaqpQRNPOZLEw9vq4xbA1Ga1NG0rM6SuVZHmvms7PNKDv8ANKn7U053Fm+UHbukevqnkzx1XPunLEZtcVnmB5Pymsqtypcm5yurPFaepqabWlp21Mce1ZGe468112praTavpusczz16JTpGdiNLdLTwnDEiJ2hIggrVu8MQqjdPT0a9+o1URm1h7rz9I7dOvdD4m8c7WRq7vU1bOzwb5FYUNalnhLAsrtda3+R/gAW2urXOrBivtazQ1CcooqkDp8elbWrW2VnAV077QSu1VfAi44bTVw8Co0vH102otTvniZrUjr3XjtK1ZpVVfMzrV5Y2voW0nDNxixSyoU4ACIJUzwAkps8AHuNtfSSd1EhFEACUlE6PGEBKXxNRHq/a9e3Q1Hm4klZrzO8tOrb+pkaimQpZASqvmwILL2KKm8QoTgEb/idu66L1W3DyRi1uOfc207vD4gRrdz8oBejn5QIVXMCLr3PHACvW+qFkVEFpxgwBXiUsghJJLFAc1lxKiJUS07dtk+TA9r43We506PPCMOhiusdG92rcNZEa1kavj72atqajS5FGX5DS7F2pziIx0zTbmeHAAAWQAAnICAIAFzAnTTtqWVKKbPJEHr9h7RddDv3M97x7VgTXScubW9qKO77iU5KCaerH3ni7aFnWuKRdT1cldre1ohpsaY6tPxGpbikNXEd34/T26a7psiSs2OCyg0gSxKLlUDt2Gw1N5f7eksXxNzl055163Ye1tntl3bm33bfgdPV6+Pk166ulpV7dHTrVLKEi+r1T5xie59yv7Vrtqm+SOfUcfpxjxmz1no61b8mc3ge20NwrpWXFJ9cTNjcq62tVKCYpaeoku6zGHs5tXz2203grWjkanLF7Q/8A2l0JwpZfEvonukvdO1jGtiei+5P3LtLPFWQ9D3Yvm9xobxK2g5jNQWcsXrWI9KzxNYwi6tZkDWBYV7j2ArVvqLg1+89f8ca9wuRwDmGBwazmz4lRza7mlvRwFj5vvbzq2nmalaczZUxZo2i0rhianWGPqPg9R02WlRKW1wMddamNWJ4pfE56uKNzrdlXRZtGbVkeU8zvVoL7SmeJit483r63dM8TLUZt3+0oosyhANWgDV2mzvudNNZIy3ItfibaeNk1Umt+rk1tHGNPGQmOpeJarNvqiQvq5a/ltpF1mxdp7jtcvIqOnT1K6ll2L1GtPQ+B01t27Wfa80XWOo0b79VX1dzJazjK3Hku7CWoM66Tllbrfq1pTl8A1rivuO7Gcwh01u7MsZaG08q9D5W+5cjpKzZrZ0vJaWopmPU6zpxvC3U09LcROfNMUn4xPI7C+Navqo4nKx2nTD1NW+m3W+DRlVulqLJY+hR6jwG0rWr1r1htYSajnWhv9w9LSdn8Bay8brOcoUszrbnvRPOGalTEfs989sQa1MWaFFpubczUqOi+vKzk1qOe+qpwGijVs6tNmdFF7O2JLVVmVNvAgqtgKrr8e3W3dXMxVj0Gk1rJK3xHNWvY+32ltVTkzs41ppBBLA5928IQRn2zKPPeV39Nnv63tiuw511jG3nl/vNpTmYxvWbudR2xnHigOaxBCWAsQBY5ga3t9pbuk/xJnSMV9G1X8zOjnVTcPoCR838i519R/wAzLBzSBG2Rmttf2v4T/iW4dtRP7VMbf+Ay6cx75UdUqUslWuCTeRh6ZD7tRwu+v4kaw3Xg4b9QIWpEomDj3GzVlNcLGbGnAtf7b7b4syJXu9T0Iyq1NN4dgGbo+Urp7j7eolgys67r6zdnaQqu1li08UTTHJq6dlZXu3jkXUT2Ca1VdTgWMdNTetfabebS/wDEVyYV9V1slwg1EKmq3bBR0Ki3cOaSBm68L0RRXR/5qvEirXfCUyKK6qq+pFLuvqYpxyAv0dne2OreFybA6b7vsS09JJLCYWZdMX7K61NStXZ1UqSypY9htdjXQso1XqKMu06OVc263VHd6FXili+TJpI875+2rsqVd/zPuN9rZNajDto2op112u2U8hrWOfV0uNcjc6YsURzOsc7Dguo69p9aR0lSvqPhHOx03zxMdkdsnJQA0wODcr52EZ++cbXW6UcCrHzNZBsJIgbZmqWDMVtZp6drZKTK6sW2vxwGGrFs1m7SXE16LwPldTxVmtJLtvg5O0rlXstr5rabqErOt+KawCO5qMeBBla31N9SxGP7i/8A03Wn+UlWPn+bI6HLJRBuTLULNGVDqBB1jIIaq+RQ60b9REr6z4e+28Z4nbvUsq0dJfO1v8x1c6VvdGzr9NLvkxhji3Puql7Kr0oqsZTGGOjab/Q3bT03DnJipjwXuKP73W/rYistqDqyEyh5ZlE69CosTwgI7fGVnWr6r95pH1rUzT5pHHpuFJgEgOSK597/AJVwQHJp/qL1A+XeQXbr6leWpb95vkrmzNoclD6lROZNxlLtxKidfqA+i+yXGwv/AFnLpqN84tGwDMAASAjq/pX9F+8CrRygC5OCgAYAApAkAsgAAAJAAGmAMBADAOoAA1zAHiEGYCgBpSAo4ASWCIAAAF+wAzAChJgDyASUhRP4gAAASAAGYRKSAYESqEAAHQAYBEgDYBAAwAAAMwDoAAICSYA3yCEFHqAAAAAADYAAAADaIhZFUNhAFDkAWYAwAA9AAAAABgKACADIAYEbSQWVyAlwMqACSgYAEKQp8QrM3n6lo5srNeT961/L0X0f7yNR419Dog6ATiDUSp8DTKxRgbZSnmA7LmBHu4ASyKJJQB6/2Bb59wv5Ec+m49ijg0aIG8QE2MDWIBXMgzdzKu11KPE+9Kxuq83VG+R5iDqgCVLgWIsTwNIlToVFlXIQ8sSoG+JQICWeDA6Nk+3Wp/Uv3ma1H1ZfTV80mebp0BhTKEEEANZEUniBxWzChZoDw/mF27vUUR8x2g9XtXOjRfyoxWXQiIklwCptYEVHDiBge60u7TsjfKu/bOdOn9KL051eZDaIR0Pg1yM10OsEVgbtf+aJfxKUdp4StEjmZBft5npxM1qJyRXF5hP7NGuF0WRoU4RyN1hOqMi7SzIq14YGRyb5R2rqbggaYCwBHTpvDExWkpxDTntmVkoKJ6bholRdf6mkZV5j32lbbaN1wtDGOnLwkYs51siB1wxAm2A1acCCNswCmDCtHxVo3dO3mVK9B71xppt9Csx4wjT0nsu6ruHV8RWar95r/Wt/9MiRY8/liVUWAIAxzAYCQDkBAE4ga/itL71WuRmi/V2/LGCNuTdLtqozksSvQXff4a9eTRpzeOrgytPXeAtGx1a8Ykyy8prr5m+pWlQAAAEgAAALEg6aV7kkwIWqlaEBGwEQF6ACqwBoBgCAQDkAlgABPIC/ba/2bq/ID2mz83p20U3CsoGpI8x5HeW19a17Zy4I04LXAn2LUyAqvpujCrtGncpCPceC0rae3XCrNxitJG2A1A0OAB/tCjMqBEC4lAsAE8LEqx4TyT+7urzn3GK9HKa26Vex8jnrbnWxxlvAIu+yqYJ4dSjm1VNmgLttOg1auZYxW1s/Ia1/k4vGWjpjliT85u9J/bq6qqw+lMYIW87u8fof/VQwSp5zc6iii0561QsFet5ffVxtpbe6/oRlXPb3LqVwe20O7+kCP/7R2tntNBzyqBH/APaRLPZ6H4AX7fz1NTGu10U/QC//AIxp5vZ6TfxKh/8AFtDV/L/stJNx9MlwbGjs9G9KvU0EqxkzKp6u+2Ox02tGvY3hCL5HndxvK6lm0m11NyOkir7ulZJdn7TQ69H59RrRpCaiGys609i9xpacPbOy9V/3jCOXT2FdXVv/AHW3squIUtdv/YC6uro6e3o9Gj7UnKkqNTwutRO32cZSmeZKxWp3N5hkO7YFW5td6N1T6owMVvl898rsty7u2pp2yzzMa7OPxmhbW1WqqYRLTG4qqkLiZ1uJ6OlLt3So4ZDSvV+Pp+QsZwNyuHS9HRzDRQwK9bUrpUdnmsjNrUjxnl/L6urbt7oXIy6SMNbiyt3Kzn1CvV+29xqWi1rt9OgZr1Ch4mo50yh1o7uFmYvSyL7eP1KrubUHO9ukjy/mHqVTssYJrvIwvv3+vjEQNax//9TltVndyOtcQqTrCAK4YERG9FZQ0SxY5dXx/wByYwRzsdJ04L7PV0cDOOs7VX7q42kjcrmu3bGQ1Gn4rTj8y7lZEWOrX1lL4EbjjvrTbLMNrNP5segF1FCIzQ6drAha0Zgc+pqKzXQCvOWniUGMqQJy6rACXY4lgc+51GlDyESsDX03qX7c3MG3Gt3ZaDporuj/ABMWjpiMCJXNuqLsbRYirS1vuUh/5Sjo0rrtat8AJLUTUz+JWcLR1JcLM3GbGvtlLU/tK5sfyq7rWeSTPT86ljR9p6Xz6lvwOndZx6iiw7jy1XLuHiajLj1HhZvkB5Df4354no4iPSezk6bbUnD5jl9Go0vIbO+tV201PM81deennNTb20pVpXQxXolFNTtWcomNI6+5TcJpLqMHFr+d2+1r2VTtfoMYvTB3W81d7qTaXOSNMbqzb+I1tZ/Mu1dS6mNjQ8PtNGk3+e34Ixq4jqLS004daJcgOT+5062ijtZR6FRbXXd1ER6gUa+vpRDaAz9aulqtLTz5mmXLr7S2i/mjEqK9NullZZrEix6vZPS1KLUn5msZMV0hbjxOnufmWE5k1rHVtdlp7fSVKpd0PMmsqtxodlaq7z5E10ce68M9XT+5p5mtYsYWvtL6Li6xNyudilV5KS6mJrb6jx7LR6E1cJ6bpmiordmnhgwFe7vi3IQkUGbAsrIQ04KNvwfklt6albuO5NAxj69u/UtbqRVYAscCCVZkC37Goq91k0nxCqrUl5l0WaGirPElWPQ/dWlprTyUQc28Z2vt3PdVproagpU1wCL9BvUfbVNzyCLn4/XtZrTpbHoE0X8RvIaem5BqjX8buNGvdqUaS4vAaa42VSlICzB1nII43ptsqIusFRED0ftX+4vqOlU3prjGCJY3Kv8APeavp3e30vlSzJhrDXkNW+E4/tLhqvU1bXUMM6oaKhIAkAAJAjIAAZgSogOrbbrV2d/uaDVbc4kg0v8A9rPI2c6l1b4DGp06V7q+4ktWiXoTG50n9+m4/Mo00Za1K9YTs8Qrk1NzZJpYFxm1j7vUta0JyWOdrmdGjSJVrAHofB+I0dw1q7i0LBqqWf8A4TrzysmvWW09DQXZtqdq4vidpH0fl8wrYYlx7MV62vGRFxkeW299xt7dqlnHuOX052PJf22rXOlvwZyx8zrhv+J1rvSddRNRxZ0kZxpaFNTXwqpcjGb06dT21u90ps1ppcWw53pS/ZtK/q7is9ENZRt7P2q//mGvwaGinU9qaFH8us2TWnPb2xS+FdVT1GiH/wCyWvnTVo1yxkeyOfV9u7zSTskmlyaLoyt1o304700/QlHNVYki17/2C6307x9Ssj0b+OXUevyZisnmQcWs/mcFHLrNLTu3wq/3GbWo+a6r7ry+OJZWkFptl0xatO2i5sZtXHXp+V1aLtrqWSjKTOrhX8jq4Ot3Ec2ZtMX7PzO603K1G+SfMzpiOvr21G9TVtLbZFcGtqN5Act3iVVb5lEpAdNN3ZB6LZO1NOva8TLtys1NbV1cOC6EbS2mxhu94bYMdl9FOsSFYG50Ps3as+pWK5VXuthiVhp+P0I+Z5JEVsaPdMThxJqobzcrTTjJLEDC191a2XHAJrnV4/xKiu2qm4qVCeq0u1Z8wCmq6viB003L4sujs0PKamnXtTL7J6uzT3l9VLucM1KzY5t54l6+p9yuL4iw1v8AtnT2fjKPX1LqupEYqSJXL5L3O9WzroYJPMmkjzm58nq6jadnZdXgTWpHN9/mTVxB6v4saYK6llim0XUxetzayhmp0zYkrNvDE6SsizWnXuuXUxxamrbVeGCJqhVhRJAgBviFQklRt+N0qLRmJs3mc66ctDQqkpr6kjVer8FqfI6o7yvPWvIZBRy7t5FRw3hZio8Z7pvG7jikZx1lYOLZnGiuZUobUEVBKUQSrpt+hQ+yOsBFmhqPSur1cNGolfRPHeRW90q2ai3bj8DcYsdF20aTHzje17ta8czRg22w19040dO955JsNSPTeN9h31qrU3t+yv8ADX6jFrpOXqdp4vbbLT+1oVfbxbzZi125mJvR01jBl0CpXkvwAi9P9oNK2kgqL03wwFVmb7x63E4ql4wfA52K8nufI7jYar0dTGMhjh1Ube5NTtiqx5hn2cG11u7cV1NSbN2lhJdei1bpYtQ8MDFd4qe4SyUhUdxrX12rP0SKzXZsL6elRu31YFjn0nut7p3p29DTGMbUsliys1Ba3bbHAqIPcq1+14VCKd3ZKsJ5lg5tPOOZaJvVj5UZXUXaXIV2bHSereX9KMtu3d37KTGPqTRnU3DteEsSjS8Zp6upqJ1XzN8ehqM16y1tbT0sXN+39ptxeU0NTe6ivpw0+6e7n/1iOjp85pXW30KXbtqacuTJGRp61NfV79226pYINI0f3LxXCvUK5txTsvC4nbmuXUVTB1c3Ttsbp5G4y+p+F/2OlBjsjrRzU5AacZgcGu/nYRneUcbPXa/+nZkWPmnU1G6aJSLdPQtqZLB8eBm1Vi0dPSzfdblGBhXRWzWFsExgmu1ZY9RgO/gA1qOvEqJ6W5urSnE/A1KPce2fJX152+pj8rafoWo6NRS36iMML3FutJ7S+3V09S0YBY8Rq6V6P5kRpWRULLkYrUNGVNVbAtrt280U1dXbTm4Lia6NPYUUS59Ajtd73pWiu+1LBPgaRF1tp/U5+ICV08wJ01r6LmrhlRmb/wCez1H9TeJqJXEdEKIKhpgWVw4mkTTYR3eNf51Ix+ZfvLiPrN3jPQ5dNkYDzQUyDm3fADkrb50wPl2/f+o1Xzvb95uFc0tG0SnA0CoZqaRtlYUOmeITH0X2Ov8AQXX85y6bj0ByaDRAAN4gJAR1l+Xb0Aq27wkqLgHIUSASAYZAAAAADAEAMAgAAHiAAAAwCZAfdIQ1iQKyKBQFIByEOSAAKuChAADgAYCzCk1yAIAAGkAmEOZIDEoSYU2whBQAADAG+QAAIAYAANAGYCQDeQC9AGAQAsQGAZgABiAniA4AEAJ4gDCAKAFIDkAkBQASA0wBgIBoAgAAJAAEAJARspIqdHgESZA5wgAIBhSKBKcCgRBnb1NarLEeV96Y6Oi11I1Hiohm0MokuRpFiyg1GU0zTJplDbnABQUOqgCayA9b7Bw3OtXnp/uM9NR7M8zZ9QABEDnABqJAzdyvnbJVeM97KNxpv+Q6cleUk6spNIMmiwWLI0iVHBYiSbKynHEoM8ACPxAacAxbt3+ZV9UZrUfWKua1a41X7jy9OiaIpBAwABgESiK43iRSWDTIrxXnK9u91P6j0c1K9N4//a06KDPTDoWBkSzYVNrAgScMDB91YU0rNcWb5ad2zc6NJzgtc6vWGBkDIOlZIzW4EFYPkMPKab/lOsK0XmRzOIzAt0cLJma1FrMji8wu7atdV+w0o038qa5GkTIizSTVkzNVfbMyrl3mSfGUbgqho0xUqsDo08fQw1EpCuayizRqIConV4ozVW3bkg8773qv7GjXG/7g3HgYxwOVdEXzZA0BIAmAE2QOrhoDr2l/ta9L9Sleo93V79pp3fB/vDMeKYaeg9oXS3tZ4is1b71rG7T6BY80wpNcgEA8QEAAOcABgIDa8G8bJuIMVWnbSVnK4mdXWZ5DSisuJTNxGrt5v4nVjoVh5N4MrT1Ptiytpavdl2OAw8xuKuupZdQ2qAYCwAAABACA6NPU7UQRVpYCYCAQB3PhmASAgBsBSA0wHADaASzAkB27XWdVhwIOTcdys54iKqrmUdGm3V4EVZZK8cwNjZbKupVJL5ixK9bo6S06KiwSOkjnasRWTaWDIpNtFQrOSgTcYAOql4kAqy/QBBSmLJohHz7yndp7nUrbPuf4ErvEdtuLJ/NbDqYsaldV7YSmZVRqanasWU09rFpZZGLV7p2nacsWu3YJ2hrNSaxlzXb77LjJZEVzJcD0LujwZmwR325tChR1RysxrXBXT1NV/Im2ZFjpqaaxUPMDntM44AXaGp2W9Swek9v7B77XhrurHAvhHoPIW2fibPSVaq/OMSLGNu/JWWmtXRt3NvFMuNSMjdb226srXSlclBuRuRW2maaOjhyWMVt6n2tGq1I+ZkYZ/wDfa1Z+3qWqujwN4iW38nu9XUrpXu7JuCWDu1aRe9M44kV3+Fw1rUrg+2WjNZraV4JjKStIRG8WUfiYrcVX2ltdS18p5eq78uPV8dt9H5tGvbfizn7umMzV2yepib0sdmlpPWt20wb5jWa1dDQrorNtnflw6q1HVzNgCYHL5LRert71rybI3K+Z7m86j7syVtTW2OBlXpvC92jZN41eBFx7Lb3WpppoTpxsde229tdwo6yTroxprS0tCraSwUs4XrXbmPPa3ktXf6606ONNYNLkR2XWutJdiSa6qTPsyz/7Db/d+92KeXAvsP/Vjgd3JHtkIi0w0SwCFngALEYHayXymbFcW529bY1Odjrz0y9bQ7XMQYdpUtLfX21e1KUR0irU8lZvGshsra8rBYsYq3Q1bq2OBFd1NaFLxgiI33EqUEUXumscwqvujBIoc4SA1b8AJaepVZsCWrvdNJKrxCOHUvbW9ClVaPj27d9nhXkLXNp1wUGWadpCOLeYVagsRRtNR/bul/0RWT0NbvRMaStdYhENvqNany5nSJY2tHc106/M8TTnYzfI6yteOeJ34ZsbXtOr+3qWiZf7DfTL0tcEv3HnSuPXwbNo4d24020IMBeH3OsnrVr8jybZ3nSY9F7e0P7fbOl4V2zj3dbjWVW06ricK1HnvI7FUT+dL1zM134lZGrZaVHDl8kR2x5ryG71L3aeBZHLquXb6Fta0Bzei2fjltkrXUvOSa3Is1d1XTUtr8TKs3X3ys4TbLg5nqO2eRWVWpuYT7PxKOfU1bX+pyEVIIdUyo6aOVDUlHPrUVbYBF+13FtNyn+0ljUr122f3NKtnhKONdYi09NzMoNYjqbeuvDbYF1aJKBqKr102/mqn64jTEVp6Vfpql8C6YfaplceAMZvl9pa9HZLFMsYseZvg8TpHOkVBIEksQJZBCYDVmgqLzAaQDIJ6bmyCt37L19vWtsDLcjP3Gwto9S6WIaNO1/MQkaF7V1VFlgGlVYVklgmwlr1uz8LtFRXdFZvHEONrvpoU0l+XWtV0RGdTbbIiv7duTCuTydH/b3eOCCx89tq4uc5NukKtgrs0NJWU2UpgXrb1SbUereARxvaX3Ot9vSXda3I1Ilem8Z7P0NCv3vIPut/Anh/1jeMa7d37l23j6fZ2mnWqywIMLX3m03em/uJvWfFIjTC1NG+jaYwkg7q1pZQ1wIrl3W3+3DWTKjmXIBNAEgKQEAAAF2kk8QixoCPaBXEFVftNxbQtKy4ozV1p/3tWk8epMb1ya+v3YLiWRm1RTTve35dXd9FJuRztdm6rStI1NK1LRxrBbyTrWW8GZab/tvUT1lptNtnfl14n69TqXeT9To+tx4VW10liw6uW2q7v5cuJk1ZfWrSjvaFHMzXHv6YytXyby7qehh4uvohTymhbBzL5ZFjhe3W/cK0NPs2vbV882a9XnrL3e/3G4tOpqXt8YNTlnXG/W3xbNYmh6lsla0epmxdWae91quFd4E9TV1fL7mv+afgiei6nXzWvXDBzxyJ6LqyvuLcUc1jInqalvfMLf7d6WvpLuzV0PU15u+DxM2NNr275DU22stOlord4nXmsdR9O29u6ifQlYWYmUceq/mCuLeuNG/LtZmtR8+e3etqOtc+HwGtI7pf21nRZozauOLU1XbPEmqh3QQN3eQHVtrOyyJgvs282Qcl25zKqtsCDAdXJR3bSnzJkpHoNLa2XLKTLvy6loKq/wDSRtVbfaOi4vZJeoZ0n5LbasrSum0hi6w9zrU3d8XDXIrFS223V7Kq9Ajf0NhaqTaxZm1UtzrV26dZ+Yg8/vN5a7dVkzSOdJduLCKr2RUVooM8QG8ACcAE7sDt2mtzcAbVN4qUq6Wnqa1nGZ5DdNLtWb5GdXHLWlr1mstcSK5b4PkUETkBG2AC7gCYERbTWdcjcrNha1razxeBpklRLEoXcERYVFtQApJRseK1VerrbNHOtx27S/zdrMtvQ+E3MaiTylL9p05rl1Hp0dI4kUcu8eCCOHUZR4j3Tad410I1GPVYma2tvpK0duZmqL6fb8rzMqKbaVMAWW0u2FxkCNtNZcyim+kquQPQe3t4rNaWVpwZqMvVV+5qVhKXka1Zy4Nh7P0K6j194+5tyqJ4f9Yvs3OXotOtdFdmjVadeVTna7TkWvGLI1it6skXEe6cIYEkAwEyiDRVQtpd+DJivP8AuL229/Vaug0tWvD+ImMdTXh9xs9ba37NerrZcxjjeXofD+MWz0f77X+r/KuX8xmtSI33Ft03eFM5GK6RGI6EBPAKlS16NxxGo5dfUtp4s3HOuDV3UtdryNOSv+5bKiK1ccCxFmpqd8J8DSIVzQqndRizKjR0nqOF8TNVs7StafLwWfUy6RT5H82yVcQtU7e2psrfco4aLGHdTyepq2T1NRVafBQajNbnjrf3Nu3UtZzjm0dI51LfbX+2p3bdWb/7QJWFrbt6t+21vm5PA5V2kc2rsox4TmTWsdG32tKpt4smrjg8tVLVTWTUfgduK5dxwt8jvrg6Nv8AUoNxl9T8O3/Y6XpiZ6I7DmoAl1A4dZ4uQjM8t/sdxHHTYWPnVNC2q0qoNuzT2VdJq133PlwM2qjq6938tXguRlVCrZ+oF2lpWmQL0u3PgQV21eQVGZCL9OE5zgo0/HeX1thd30Gk3KmJNazifkPcW516rTTSd82lA0xj9+OOL6k1Vmo0tOWv/QET0darpkvwRFS+4rKGk0uhFUW7P4V+BBNdmSql1gqpuyShJfggiu9qusNKWBTp6lqNw3ADWq08CoX3W+PECSv1xCLFqtqArk3D+RliVxN8jqyJ5lRJFDTgotq8DUZdvjv19P8AqRpH1m7x+COHTRTJhTkACqN5il0kg46t9yfqB8v36X9xqL+d/tZ0g58seBtDzxKhrOCokmaQ3YInp4vEo+i+x3/oLr/7mJz6bj0JxULEgYAmALqBHW/Tf7QKtHLoUXBAFAAAmA4AEAAAAAANsIMwpAICQCAFmAAAAAAICUAN/wD7yIUlBIAQGWJQTAA3gFKZAbxAXEAeIAuoDmMQE2wG8wg4hSCHAUgABwAgAAzAMgDIAAAAAYAAAACAeQC9AAByAgGgEA4AQDgAAAAAzATAbAACAB4gJMATAYAAngAAACeAEqr5URUsggRA2woICS4EwGgM3er82yER5f3nWdtpWTiLMrUeIeJuIeCAcSsCxFqh1NspTBuMpVAGUNsATAlDA9V7Dv8A6y9eL02Y6aj26PO2akBgIAQAnDIM/dL52SK8b71Td9J/ytHSJXk7S2dWRPAInwKGsixFmm+BqJU2yok1kUCZEw0lxKp+hFT0rQ/QlI+r7dzoab/kR5unRNGRIAAQDSkinGEEHFbPALCUSgrxfuFRvL/id+Wa9F4r/aUnNKDPSOvPAyJJcwJvJECj8AMT3VTv0tNzxg3y26PHqdvRrNLEvTFjpRllIC9NtGWtAGJ5VdvkNG3OsG4rvRWKcBFmji8zFai6zIrk8pjtLc0yxUNG3dp1nODSVYnBkW6bxxILbOWyK5959CjmWCrjgdGKHzIOjRsZqxJ/sIqi6hmgkyonppSZqrmpzMqwfeFXbx7/AJbSRuPnjwxMVtFkDQDAUgIglUo6dFrvrOQSvXe513eOpZrFx+4rMeIhojbW9uX7N3V9TTNanveq+7W9eJCV5VsjSMAAA5AUgADAQABoeM3P2bY44ZGaNL+9UmcXXHvNdalcHJqFbfiWr+N1U+BWHkdRTiixp6X2t86vT+X/AAKxXnd0p1bTzI1FXAKSAAAAAQAgJSA6sgcgRbAIAGAmAAOOICYEkA1gAPHABwA1igOnaU7nDRFizf6CVe9QDGesSiyuu6qCYCt62zC60/EeU1Njea41blpljNe5225rudJatcJOjlVqAWCKoswE5aKgkAXQBRxAOIoOMkWPJ+6dgtPW/ua5XMOsYtFWyxRmtFayqoqBW7yBq+I29b6qTxTZuM13eW0KaOo1XKOJ0lYR8bVd0VWLLainc0S1bPLEsEUq3ePEuiWpoadF3TGBjRnbr51CZm1Yfjdx/baqbcVeDMLWpr7zbNp6jTSfIqRm+S3OjuLWekoxw9CK5dtp/euqczUH0z254v8A4bs3uLuL2r8skprx3mt5q7nXu9Vy5g1I3EdJr+3fBJ4laxxXhWmSqu0dK2tbtrmylrc2umtlo2+9E8OJlzrP3m7trWq8Eq5G4ji1LTPNs0jo8Xd6e4UtKGhUjU3eqlq2x4GW46/C6re6TpxrDJWbG+7y8TLInkEV6tnWjszl3W+UtPVs6KreR4O+nokVazlY4nLW2fuUpUI681HRtFXGOGJbcZrs0dTumvFHf59OXUWqcj0xyBUAE6qc1K4mLW5HjfdHt6lLf3O3wrGK/wDCY9nXHm9voVeolqYJPE0y9BtorhTFLDA59Osen2N7Uok016nm66w9Whtux3Su4n4D31n1cfuHyup47S/t9LH7iznI6c862xfFeQ09L9b5bPidOuGWx9zuXdXJnnsxUe4g/9aKO7ic/iEDpxbCqmscAINwguK7akBcV21VxcGbVkUau4rVYPMw05tfWrdp58yY3ENPQWo8JM10lWV29FWMCN+yu32k4lErcqLdWpq16Ea0V1HkMNLHiEOYx4hUf8QmpK0JJRgFF7t5xAHPailsKh244gW1zngGa6NOHhEIOddOjRKtm/gGLVTUcQa4dx3Oe5lxmqNK609KyQENrZJNDGlrtNRER2lYu+bWBuI0lj9cJI1GaytbUVbucJOvNYeu9r6fbtrPm4NdVluJnJHJrvFlRwbnGrk1KuJaO5o6VpDiqiBVw7Y/MlBmi9bp6Gi7Wz4YmK9Hz415fe7m+4s61bxfqc31+OJJ+rtPxq2Og9xusXwqxjyfSx5PdavfqOFxNPFWj4zRtpU+7OLM2rFu63d0sLfAis6lL7i0JSyon/Zur+aKhHJralVgnJRzzazyCNDY7P7jxr3fAjcjd2/gtJpPVpEk1fVdb2/trZVGnqg/b2nPypIus2Mfynjq7Jul1PdkyysWMu2hXtmjl8TaPTeIre+2lvLJM59R05robXGEc8dYK6lZhZlwWKztgGUNTTTw48S4eyVduollxL0V6wxhqGrpyu1xjzEhWZo+1a7y1rW1q6eOCiWac6xvJ+H1fHarpfFcHzLGHCUNATnAIiAAEBT/AHADwA0fBaNdXc1V1Kl4CxY9h5HT761WnXFYYI5ukRrtFakWSkjTlfh9Pu7mvlWLKjM3e70qzXQp2lRk/wBzZWVrYuQzXrdH3XtdPSrV0ve1aqYwQY9XPre8rN/k6FUv5m2F9VF/c3kbKVelZ4KpD1c1vP8AknjbWfokkUxTufL77cabpfWbT4BcZFtNoqlp6bbxA0HqKlFXTzjECWz2ervL9lHmaxmvXeP8do+Oquz5tR5v/wAJuOdrN875a2lOlR45dSkeVvZ2bbzZloLUaxQD1NW2qu2zIqFLXpkwL1361XLlpNkHGsQC0ARwQCAiBJKQCIAsq8ICJqwElgBFrEAVYcoKfc0ENNPOSjf9u+R/sVdUtDvx44Hbh5/pHR5zf/3Okq31O99Tt1Y4/OV5j7TmW1B5q9k8PSe2dKtK21se7KTrI9vyjU19Wzc8y6+py53rtfK1HMrF7xya+51aUb07JdYJXj7+7E19xbV+tttnK14+u9cfZGRljUq4KSou0tVpnSVmrHaVMnRgNuCit2jIgi3ICRNaSljUOVmBOtpwWQDvt66tc8eBmwnTndNXbXTcprKCSN6+n+291/cbKrtnVJev9RbGK1JMMuLVeIHB5G0bfUb/AIWRqPMeF2i1O7WfDBHPqukZvmdL7etZJyZ1rGTeCoiAwNLx1aurtd4ciCW71KtRSsLgQZ98cSqgnIEbJzCAs06vPkB37GjvdVqsWS1qRv6Whq6KnvnDJmddcZPlPK7iv5TaXois2sTuc+ppzaHi9q9xZ4xUmtRKuxtp6zo02TW5y9H4/YLS+eyRm1bHfr6zpXBxgRMef3u6dm+pVrL1NTus5NMUrKFLyCKrPEok12pRxAi1AEeIBkAkBZTMC591VgQQ0Z1dSLZso3NHYX0afcUdrgis/wAhsqdy+y5s5wSxkI477a+k4umipqF6sYaoeADVpAaKi3TssuJqVkXKmIOSiLKFmQQbgDr2epbTt3IxVjs09wq6mPFGXTW74nXb1uU5Goz09vp2Vkn0R1cKmByb3JFiVw6vQqPD+5bd2+vCiIRluMqk2cIjSb1Lab+V4mWnRtNHvf3dTmZR0amro0XzNfAK5bbik/K0wK/v1eKeJRG771HEDS9vbDU3muq6bdYxk1CPomjp10KKtW4XFktdueTtrRkp9TLohbWu+QWK3eyeMBTWq3wQMD1muFUEw63s+QE1dvJJ/EB9/JFVD7iYEpTQEVCIK9bRpqqNSqsuqCWMryvidXc6dq6NlWVgmEseStS+ys9LUwsmYqJf3LsZwTrcmKhr7ymlWXM8CyM2snX3NtxabPBZI3I42qc8DTJJNBE0WBpM2OnT0Wl3MzaLqbR6jVrYVX+BlrDeqqYVglWIV3nbk4aI1pPfw5iRiaptubaj/wADTOt/xnuf+1oqfZ02kuCSf/aNSMVp194ad8L6Tn+U3Gcdej5SuvHbpalF/FZYFTHm/cunp6GvXV0XLvnxxMWNyub++WrTtlYnPHWdOjb6yqoj4kxrUdTb/wB+rVrE1q7T6GufxnqsU9ErhV+2+pQdJWK+o+Ht/odH0J0jsTkwpzxIJ1eIHBrubt9RBm+USvtr0tlZQSrHl9Pb00l2xHDAw6Jfb0nnUBduiuGIB9ulcXCIObc76tVFYIM+2vazZVNS4nIC+tQixRT4lAtSOYRDvbtLzQUqpt45BF1sVDCOatnV4hpbbUcZEEO6SiSsyB90YsCNtQCqt8ZIH9yMSiPc5AdrNZZlDpcIp3GrjBqI55k2yc8ihrkVEliagsUxgWMu7xr/AD6L+ZfvNI+sX+qX0OPTZJ8TCpTICCKN3lX1Irlopt0KPlu+c7jUfO1v3m4Oc2iSaCHJUSRtD4lRPTzwyA+i+yf/ANPu1/8AUOXTcegOSiOJBJADAJAhrfQ4Ar0cKplRaABTAAEAAMAAIxAHgALMCWQQgoCEliFSCEAoCgAAABgEADwAYCgBtgIAYBPEAAAHAQQAgogAYBkAAHqAZgHEAYAgGAgAAAGAQAAACAYAAMAYCAYBAAAAKACAHhxAQAAwAAkAwAMsQEA4gBZsAkBgAAAAJAADzAWQCeXIglp5ATMhZhdBUOQCCqQBBBn75RqNdEWDzPvNxs9Jr+N/tA8MzYRROuRYymlhgaiJSa1DRUSkoEgJJASTXxA9L7FbXkGnx07GevDUe8R5q2CAmCgzAMAgIrg3eN3HoMHkPetZWk8oqzcHj7HRCkqVYsioaUoqJ0wco0ixuX1KGs4CYMQprACSlegwOmLhkpH1bZWnbaT/AJEjzdOi/qYBBQAShkUpggJ4lHHqYWZBFhdeP9yf7yytxUnflK3fDt22tJ5GemXejIG4AnMoKRFY/uak7ejXC0s3yp+Lv37aj6GumK7lijmGkXRcsjKnEgYvm0ludCy4Kf2mo07VkjTnUvUIno/Wl+Jmtx0WUvAxquXyVe7aaiXBSagp2/6VXzRpFqMoso8eoFrkiqd3hpt8miq50bYqeEBF2jn6mK0m3wIqi6lmoBQioaWJKq+zmDCsb3Wlbx15nBojUfN7MzXQm5MgryAHgAdAE5AdW0B0aDa1K+oSvY+dv9zxdXH0pBmPDvENtDwd3XdU4YlZra96Ux07y5jHkZI8oytD0AQCAMMwAAAAFAF+g4fUlF6u2RUdRymhB6PwVv8ARay/lKw8rqKLur5ssaei9qW+a1ODlFYYW+r26968nAajm4kUADAeACYAAgAB15EEwFACkAAQAAdGFADCGFSTgIk1gFS06y0iDQ09NUryA6dvs9Pd6i0r2VVxbKtrR3PtHx1dPvpuofLMMvKbvbLQv2Vt3rmkVVIQ1ZoDa8P7ivsPlunenIqY9Ts/cXj958tbvTu+Fy6mNKqld9ca80ysovFADeBpCjmAIByAJOzwIuOXeb7Q2dZ1rL0TxDUjzfuDz2jvdJaWjWOrMVuPN/ceXAipQ2FTrTkBs+M297XVa4N4zJqMVq+e0PtXTmflg3GHD4+7TXbwYtUt03LlyIKKN1t3MaqV692PAzqKL6NLrtiHzJVcOtp9tnGRkQssJRRX9WCxCvY+0fbb3Fv7jWrFK44mqjT90eUs6fZ057KtJPoJG5Hkda3di8zo0v267tta1VjzMq5aadr5KTQ3Nlt9Hb6S19Zutk8jDLh32+WtqWwirZqIp1XTsUZm9RzXiRqWCuLhPEWous9SlosZ1W94XW+3uNN4xBKlens1Z4GWEUnUor3Fu6kPDE49t8o1vlU8PUeqFqXSnueBzkaZupqJ2Osi107OyUvngZ6Yd2l8tpXFHT5ufa490eeh4FQK1aqW4gzWpGb5DzWls691sehy6mvRzMeb33uX++q9OtYTMznC1h3l2OuOWu3xm8/s9XvfzE6jUr1dfcOhqw+6tecnm6+et64PPe5dvqaP2tv+pK+arNc/LEvTz+jv9XVt3ajdo/icnpnOOd6LW1XbGxrGdbHhvM/b/Ktaa9eBx75blek78O7uXM8/q6P/1+K2/rXCzSR3csR/4vorF3qoC4qfmtu//mVRTEX5rb8dSr9GQkQv53bPJ/EjWOfU8xtrOFYg5LeW0VeG1HMYK7eS07YVsn1JiordKziuMkqtfYVVad05mK6RLW0K2wRluM7V0nTBVUojpHHfR1tRvsaqGnVt9B0UWcsItc1IulqNL1gBLUjACt6jCh6rSjnxAFb8QojiAKjWYjNrp0Kzg8Dc5cOq6lfT0avveX7S456NDT0twu6recZGpyzektfxNr0xyHok7ZGpoKtb1eUZk9Wp0zdlZq8LHEzY1rvhQ+bI0NrT8z4FR36nyrAaljE8g/tXXJ4nblmvX+1d7paugtNP5uRqxh6LuazSMI4dZY4FHLq1d1CKKVNCtOjQa1LQ3hBirIzd/rvcXWnpy1lgTHu+f/i0fFeDpt1/cajy5kxn6fbXm/dnle+9tJNdvBJh5vbXntjpx89uKM1Y1FrrTpK5YIw1rPqrbi8LMo0a1W202kseLIMPc7+2o2lKUmmXPWbsDW8f4jW14varVSNSPT7HYU0F1JrpjuTREPL1Ai8QlYfuilnoq8p9DUYrx7s6ZHVzbniN5u9dLbbbT72nELP/AKxm8rK2NXb62kvzqOluTMY6zpzV77L5Kyxi+zr0KXVVa+BqcufXS3U1FTDj0N4xqNr4Ew1U7SMXTs1gX1PZLSs9N9yxHqlp77Sp5HT7LqGsEyYzrxW92V9rqWo04TwwAoouPAim3ARFgCAl6hQsQBgaHhtVaWurMNR7iuupS5mGtWdndkMTUdfSqqPveaGEry+42Nr2ikuSNub/AIV254tDUw9VV0506qAOVQ3DKidrdpEVWclVLSa4gLW00yjmyyCOzaaD1rKvBmpEteo2WitvppKFOb6G3K1but2tCltSzyTgI8Zute2vqO922w0qVQK3g4CtXxGjoO7try1HAI5d12PWt9tRWcBixz6lnppJfEzRUscURSa5gR7G8gJ02+pZx2v4gD0LLPPkBLT0He0ZAdmt4f7Ne93TXQDmWnWrhuQYuVHb5dOs+iA59ROlmnwCErASkAbQEZ4ANNrI1KlEWvxL7GLtPQvBqK9X4PSX9ukni3lzN69XyuLt5ZbdNtqSx6OvvjH1d3e9u7UcpnR4e/prh3OtNm03CyOfTlrg1L4nGhJ4AJkonpzY6RKt7kdpWR3AxGfxAU8CAs5yIoq0gGuhQ0xqJq7UcjSV0U1Fddt1KLIj1ntHVpou+nPyNYeo6ivUtRmeejh1Xi4KjO8tbs2t7dMfQxWowfEav2dD56ws5fE59O0jh8ptnrt6lM5MtsDVp24PNFYsQrV2wWJUHa6vFYgae0Uabb4GaqvVss3gBzat124FFXdyAsVVMgdFKKCNSNDYVVL97JW5Gx/cYczLpjN8hoV3aySa6FiXlxafg28bWw6F1n1a+z2unt6QsyWtTloV2enqWVuKRnWrXVqWWkugZ1jbvc2cuYeQWsnWv25uWViuTNyaZTSmsBEFTEAuUQzQDlARwAlVQQSVeIFlL8wqWppratalbTb0CNTa13fkNGXbsrGHUpjK0HbQ1rV1HDrxZUp7jXtqXhfMVMaGx8JrbtTfCnEza1OXbr+1tFVfa7Sia1Y8zrbd6F3V8GVhHgA1gajKzPIqK7LEqItmhFkog8zKr9O3ZD4AT+/3andYi60tjue3UrynmWD6VsNda2hV8To510ERy73NdCxK4LOWaZeF9xWne3M1qM+up2JxjJltDTv80tSZrTo1O7VXzvDgiDmtoICp6cPAoSt2gWVs2yj6B7X2n9ttPu4TdJfgLW+Y176hHcTxIqKtjjwAHiGibSKI6aTfcyC6rS+IQNhCrqFaCfIoPQiG21lwAO+cHgwYrun9VmBl+U2FNxp21O1d1V8SVmx4i24/MfdhiZxz3F9txXTp3JrLAmL7M3U1barmxqOVqKTKyaXbmAmpYBkETraGXRo6F6aim7lhUdxry88uRFcN7N8SKqzAaq7ZFkZq7+2da99sINYmq1qKrhYgdW18lr7Rt6LhvpJrUT3Hl93uJV9WzT4SNTFerv76tFSyWCwfEiqK7e9699ccciLqNVZOCLrX2mutrRt/U00BlRDOkrFXbWO9ep0lZsfUPFNf2eklyFYdaZFSQDRKOLXjvfqUZnlV+Q7fw4mbVjzN95ppurWJh0VK1rxjiBGex4gU6t7ajjJEFT20qXiRSroooupp14gNuHhgBVa/4hEb6kpFE+x1r3fiQTqmlLAUtsoptEygJKy6kDhDQ02gFZ4SFV905ECs0kQRn4AO2CwZRGSoafBFEb07sUWIoahm2RBUBqCVcyomaSu7xeGvRTnZL9ppH1rUXzTzOHSxEyokByBRu3EBXLT6uuII+Xb5f6jUfO9v3muSqDogeBUPMIsr1NICoso3MAfRPYzjx1//AMhz6ajfOTRrAB+hA5AAIay/LswKtHBFMWoCXqUMiEFIByAmAwH+8BZgGQDYQACYA2FEsBY8AD1AAABANAMBAEgGQAwAAfIAAEgGAQEOAIgAUACxAMgAAyxQAAmAwAAnAAQBIAAeoAAADAOACWIDWIBICAYAAAAB0AADoAMBdQGAAEgEAJgMAAXUBgAAAegA5AEAAKAACLxAnX6VBAwABrEA4AADgKFgQZ+/b+4+qQHmveFZ2Om+Wp/gB4Ox0gCiSZWVlXgaRJPAqHVGg4KhyAwJQoxA9H7Gf/mSn+CxnpqPfo81bBkADgoUFCQRw7ye+QPKe81+Xot9UaivGWcHRCjiUThJBlKrhG0Sq4aCLVbiyg7ksYAbclQ0wHPAolRYmasfU/Gudno/0nm78ujqjgc1ABCKABFQ+iIrk1fqhhVeYHlPdFZ3aa41SO3JWr4D/aV6E6ZaKwMIl6gT4dCKjhIVl+51Gz7lwsa5VX4h/wCnr0OnTFaFeRyEgLafT1IpqSKx/cH6ml+H7TfKuysxDKwYRZo/UjNajoaxZhXPvlOhqLhGRqK5Nk/yaPhBqs1emuBETWDAvbkjSjdr8psChG4zUgi7Sz6GaqbxIqnUwZqBKWVDRmqutkoIMz3FTu8dqp8URuPmTMV0RZkADAWTkAkB1eIFtZTTWDBXtfJrv8RptYqFIZjwzhsNOzxNv9RWOZWa9H7zrOnp26EOXj2GiAAEAQAQA4gBAICzTeJB0VcZEUruRCvQe2vn0NanOrNVh5vcqNWy5MRpue1LKuup4stYrM81Xs3mov5iNRwOOAUAABAAAQBGQDAgkgJwBGQCQE0AAAULIA6gNASzAaqA4YE9NwyIutqal/lX7AqdNtqvFuMBo7djtFqT3p2gaMvfVVdRpYRwKOUqGA01mwCZzA7Nn5PcbK6vo3fo3KGpj0mx9511Ypu6JP8AiqXWcb+33Oluqfc0bKy6M0mLEXURs61l2aSRNXGbvvce02ThTq2xwQ1qcvNb/wBy7jctrT+Sr5PEa3jIepbU+tu3qyaqd9vqV01qP6XgQV1p3EFta9rCuvR0nf6ViyyFr2HgfEPTr97Vr8zhI6ZjhbrG90+Qddx9jD5OKCyJeC3mz119vVlajyMVttvx23t80N45mdEbeP0YiJZnQf8ADNGyx/YNA/FaNlEJrqNEX4XbxEIuit+C2zzr6QXR27D23o3urUosM2yaO7ebx103ttD5YwwLP1Y8bq2va1q6j7nJ2jrBo7RXbq+ISr9nsWrX26yiSamu3x21pte77ixWKM6jh8hufvp2thXIsWRx6G2ruW4eSlGtMSttXSqtnjA1MPT8f93Mnsha2xrpR2fEnsYa22tRK3Bk0qzS1NbbWV3lXEay06e53S0dv4oqY3tju/7vSWrZROGBGcVeW3FNtpK13i7HPpvmOb+7pvKfc0U44s8vUejlxb3ca9NP5UoWeJmOijR3Mw7Yepula+ztVrBpnm6rDtozfFY6XTOR9DmvPQ8cDVR5/wByeQtS/wBmriIYdI8nv91bX+qzcEq6z6anayIurecwJ6d3Vygi5XmtnZcBg4rWUwijQ2m2tZJ4wysjd0+w+1uSjhrqOl+5EsXXq15en9k8u7BZnH1/XTX/0PIafh91uX+ZaE+p6GWjt/augsdabuAa7K+3tmlDoE1fXwu0p9OlUhqz/hm2rj9uv4DE1L+x27q620649Bhrh1fC7W6aemkuiM1dYXk/DLQffRRXKCNayr6F6vBwVXrPHaaptqTm0cq6RdqwsUZdIytxdttkbiqjlQ1gFTnBJAL7sOOPMgNV9uebArd6pTZyF1X9zoMNL7k4PMuGrlCrKzGJ7Duk1OU9j7u55s3OHPrp16F/lm2Hqdpw896XvW21K92pNm+Tgvo5+ym3ntKlezSqq8uJqcM2uX/jOrqvtlsWERbWpKspk5V0jJ0vy9fLJnOxvXYtRvIw1F2yVXaZxRGnXqzXTtZ8iDze91Va7XwO/LFT8b5O+w1FqUwa5HRl7nxHurb79dmr8up+xmcMd9tR2eJGU0kqQliwObcUssX+AajP1d89urVqsWWR6OI7fB+Kcff11jbJMtO+13uXy1NpofZTyX7TnXm3XzTca39xqvUtm8TLpHRpKuZmtq9fcS+2uSIa6fE6qVrO3wklB5PcJNqrkSFYpplp+M0q3vMTGZGo9bortSSxwI6R01UBdTjAmJTbU5r0kYhJchhXB5F6O60baLt80cjcjFeJe0vbV+1ROznJHo5jnX0r2rttPxWz7tRKurdy3xgvTmj5Pc6O7spnDlxOeLKzk66f0KF64mpEtQteS4iP3qNYZjDS75wwjmMXUF22wZcNOHXrgTBV9115DBNajcYwMD1tNa9ezVSaeZMHBqe0L7xd+0tWeNXgYprz292GvsrumvV1eRGnLK4kAgJSsoCjIAlvgUW6Kt3KOYHsdjqzp14smGtulLqsJOG+RcZtU6mml9ab6Ga3y49zu9PTXbWiTZzrrIxdzdqstwFZ2rqSVkaWm0u+2BUUWxYAuYArNYgO+omgKqU7vpKjT29bbWHM8TcYra0dTuXc3majlWX5fWTTSbbK1GKFJBEYm2IV6rb6m32+xaVErPDuZB51pTJGnLrX7nBEVKUFNTIGptNXSppJOqduYxcJfcvaUm/QuKs1fHxN9TUrVcs3/wCyRHLd7fS+mzt8IBrZ2/kfGPa/bvWzvGMsIy9bd7afytNJcZCqlvnV/Kkl0COfWu9SzsREFyAJAJ4gOQFIFtIeTKOza1o4btjyRuD1WhqaOjte/QwaNuk6ed8pr21bS7Ns259Vx6eu1gNYR1r9zJRQzi2UgJoCdHGBqM1NHRA2UCa+A0wpxwAUNMgMZKH3SBKt4AJeZdRJXebyLqOnb716LlOHwZv2HqvGe63Sq09dTWPqMWaNfQ3Wlul36dpnmc7+Io32n92jpbLJ/wDvHLp05cWns9G+a+lHJ3kZ/k9TS012afAjWPM7jQepaUEsGntXp2U8S6mJ7ytXaFmgliPe0oqEc+rdvMCq2JURVcYAvosERY6ttpt2mPUNSNbQ0e1JpGXWRc0+3kGj0VVuQL7VlNZJkVTp96slM4ko1qr7VccWZHDuNzVuHbiUY2vqttzzxKzXLqXVnHIrFQtWtKy8zTKp6wQK8qQIrFlCsmgFg0AJATWQE6WwxIp1UgX0Sd69ydknigY9P/xTSVUtOjaSyQakV32O13z+7ajU5rLINY7dt4ra7dJ6VfxxJpjr74UJBrFO6vbsbWcYESx5HyO27rN8TWuVjLtR1wKyhIRZp4mkqTjiVFUMog2BF54EROrwCo5vADu2+p2NNPFCK+l+39VX2qWTjI251phHHvbYmozXDfmWo8H56ye9v0ZK1GdZmG1m3h3UkpF97y+zMy0rvbggKHZtlEL1nEA0m6WEH0fxDq9ppuuTRqu3LtTdvQw6HaYkKSf/AEgKLOAI2xzCrFh6ASxIgbKK28SqmnIElLCJr5XIQr6tZx+p4hVF9TuwTCoamX7wjwHuHaf2u8uqqKW+ZciPP3GXLtgHNLtjMAlIA4gRAAhrACVbRkFStqTiBCZYEuziXBKtlp4vgaiKb69tT6ngEPT07aj+Srs+ibJhrQ2/gt/rPDRtVc7fKv8A2yjqr7bdVOvudGj5J97Kmk9n4zbtK+tbWaePaoX/ALQFO88q9Wv2dvRaWisklj/1rmasZjdm8yNLlqO0dzmMig1KQu5FlQ9u/nSOkZr6h4t/6PS/pNVzdaxIJyQCcY8QM3e7iu3VrWz4EV5nyG6trxL+BitMzUrWyWWYVTq0aeGNcMCK53qvFMKddZrB4gXV3MdUuAEfvLPIBvVTwqBG75ZgV90Z8Qh6dLWxfAC+teeKAjayyRRBt5gEzlmQKeHEAjgFSmMUiCu1u544EEbXSwQEK45gFmkAnYoa+YqJqsFROCop19LiiwUG2QiiVcywTSbyNMu3xanXpHNGtZfWb4v4I49LClGWjkB9yA593il8Qrmp9cII+W71Tr6nW1n+01GqoXI2yZUNFROrNSoHmVE9POCj6N7Ic+Pv11Dl21G/JyaEgOQHEgNPmQV6v6dgIaWRRYgJJgCCBlUJEA6gKAGwEoAYDSCDIBPEAkKQDkAAOjAAGAniASANgABAA+QBmAIA6AABmAAEhDnABBRkAZAABjPIAeIAAcAAAbAAAAAQDAAABLEB9QBgEADAABMBAMAAAAAYCQAAADwAYCAAGAAACAaAEAAAAAugBGIDyxAXdxAiyCen9K9QGAJAPFEAUADYUpA4d841I6II857qXdsY5XTIrwDZ0gSZUTWRROrwNMp0aeBqIlGBUSajICKU4PMCyMI4hSXIqPRey7L/AIlWvF1Znrw1H0Hi0eWtnKAMAAgMAF6AcW9jvgo8p7wSehpN5VbNxHimjqhBE65SUOqlSVE6IqLEaDiAGuYRLBlQonMjSVI/AD6j4W3dsNFv+E83bcduBybOADIITZUIolmRXHq/UwK8ykeX91KNevD5Trytd/t5t7RTzJ0y1EYDAuS+UyqOKzAzPceGzfqbiuXwf+0XNODdc600YULADo018syYqhEVje5a4aLXM6cq7aw0n0UmqyaSIienmiVXROJzVTuVOlf0ZqDh2Fk9CuHA3iV0yREqvFEI6GRpTuV+W1waA5qPBHRmp4EZXaOZmtRJ5kaV6ucrMqIKXmawNKCC9zgZHB5qv3Nhr15VlepG+Xy62fqZrqWRhAmAmAAADqBZWMPUQr21rT4iP4VCFZjwzWIbro8daNer6lYr1Xuv5trp24oiR4sNgAkBAAAkAwBgRkCdMALqt5mQWx/wLB6P2pH5lf5WWsV5zeV7de6f8TEbjV9sP/UpfzFZrl9wKN9qN/xBYzIIoAAAAyAJIEAgGgJVAeQCAAFkAdQpoIAp5egEkpAnpU77KqJSO+23ivaR0xUtuq3xCY7tLRr/AJciaY6q6SawcSsxpY5r+WvsbPT7VZpZmoxWJuNe2vd6luOJpFQBmAMBgMAkDQ8L5C2y11arhccf+6WVK9ju/Naez0Fryrd30pFZkeN3/mtxvLN2cJ8ERtw97YUpIjs2C0+/8xSitRu6u3rqbLsqk8JRrGdeXpqOrxXqZsXXT9yt6zxQxdek9reNW5tXW1MKpnbmOfXT1/lN9o7Pa/c6RUVOZr5Zv9x/car1HmzFrpXMpTlYGNZb/iPcd9qlpa3zVbwfIVXqtPXrr1+5puU+RgW1kCaQBEEFuhofcxzRR0bvfLS0npaGGGIwjE8buba0t4tPE6Y0xtxTt17vNSbjbfWz0dDQ09aqU3Ri1lz6G4dtZ07UrRD6oGOfabhX3Grp6riE4Qaxl69k9K1M8ZNNSJ+NnTtLTUqBSuvT0vuUtVZpyZ1iujS0q1p8y+bMzazVW8tp6NHqNehIPOW8zuLN1mKmio31tTVfztsMp6d33R+0sHs/CWdtphwsSsM/3da+lp01E3EfAzHSI+0N5bVrqaNsmsDh9I3K2NTbpnjtx1lcO48erOUl1L7tunZ6f2V2xlkY6us1o6blHX5ufS0+hzXnp1amXhGJoj595zeWvub2blTC9DWtsq159DA54h4ASrZrEIs+5OIFiu+1hC23YrJ6mRRp7jyt2uzQSqksyoy9S1rObOWBCMIKF9y8dk4TJFf/0ZU0+2vbB3YTKgmQE3ICdgIWf4EEGwObcUrqqLQ11MVYxdz42l3NcDGukmu6r+3pJNptLgZdJDdvlTfxI0o1rV7IgNRQuzNtIjSvVtRfS5COX76absshhqjU3beK/aXE1zfe7n6FkZ9nRS7eJqcns6qVdsoNeqXtG11XPF8kanLF6OW8WoNzlm9GtfT03i0mdueXK9ajbd1un9tnSRzrk1b6jzZ0kY1Uk3i+IsXV2hNWcuo1K6a6zTmMuJ5rHSVybqv29TuX+bIxY3HRTTw6nOxpb4+FqOc4/wATKurd6ULtri2RWTqeNrq277trnBqUxTreN0tFKydn6m50zjPrd0adW01xN6j2/t7zF/IJaLrNqrOcYKlj0VNW3aqREDET1NanbN/mSGI4tr4z+/1Pv6q7dNOUjWOntjW3GvTb6LdVhVYSYrnuvmHuTyV9fV7HGHJnOtRlaXztSZbjq1r/AGq4ZmWnF3S8cyo0NrV1U/EjSjeaq1HHFCJXDMZGhveE0L93e18rwI1HqdKnbX4GXRK9mlGTA4tfcbPSX52o+58G8QjkrvdLcW7dKtuZRq7OXpwGaydd6ujuex1+W3LE6Rmt3b209tVfaolPHiXXOqNfcTni2ajDmtqSsTciKnZZsqKPutOZnkQVvWeXMBPXzUBSrqNLBwwgteyfdxSCl39+DAmr2w5ICdb44geh8RV00+55vFHDppb5bYaW/wBB11KqVkzMo+aeQ8TrbW7Xa3Wc0dMNcSq04YwOESQT0tG+rbs06uz5JSbnOpa3Nj7L8jvIs6rSrzvn/wBn6jp/m53tubP2Ft9PHda1rvlVQjc4c79G7tfGbTZLt0NNLq8WS8p7am2uJx6rpzNZPkvJ10/lT7UuJwtevmPOV3OnbUdsbJuTLo591rvWbjBLJBmuSum007P4FRfq3Xb0A5JxcZFCrMwEqxrisgK7qEUG21FSynmGWo9RXU5yzcZd221a/ahcFzLrFjG3uqr2wxzyKscl1lzAi3CKHpLvulzaIPQ+U1+7TpoXqqVrnzZFZOv5SnY9LQ0qpP8AzPG3/V/gCsxywJKoGr4jb7bUtF23flGAG15Tx212VVrXhJ/5VmF15zceRdl2aK7V+8I4bNvMgUIiHgFLqEGQEqsBvmBCQGASAJSwJ1apgwOvZ0epbuXA6cxG9uLrR0VVYys0+Z0wY+vZtTARxNwwgblGbVVSYaNqSKXACdXJqVlYnyOjJWzkoUoBAEgSTgCLxAlXAoksQF6BEqqHJdE667rgXR1bXe6m3t30cPMxVaW49wautt3R/XzRxsaldW1epTQWrq37m1JyrtKz9xf7jbZlrVEVlcEFdGrt66Wn9xw8uI1GLubu1m+BpioVvARTqPgVCVQCUgLdG3zJ9Qsa2lavLEy6x10tkuJHRY6rj8SB1XYgmq77pu2CkDp0bJNNrAzWl243CiK4EGRuNbtfM0lrh3Oqm+5TBcc7Vei87PErKnUv3sorjgiotSwgBxHqBC0gRTXxAlEAOlVxAtrGSILFgFd3jKV1NaL8U4Ctd62y0Ld15d+SDUrq0PJ6Oq1WspvmiNO2vzYIip9rAp3FlVS+AR5byOpWZ48SxzrJvZOXwNObnsmgJ0tBRa2mioqsmssioqswhIgsqoAhdQ8Cqu2zTtiFx9D8BrurrRLB4G0sejtg4Dm4d5MmozXDqOMOpqo8F5r/AHmrP8TRitxwQZaT01E25GaqWm5csipXULACmJYA8gI1WJqD3/hrp7PTXF4ivRzGjRmWxf5gF3NAWKIlhSdQppxmA0yIHZgJ8yqKXhxxKLJZEc2tubL6cwqNFae55sqrKuHIErYLEJXn/dWyW60Fq1z08fVfwkceo8V9wOBuzeYCYCbAcwAVfMBphAAZlGrs9ls9PS+/vL904LTq8f8ArGpGa5tw9G9m9BNV5M0RzV1ey6tCcczKtOvuC3HR0W+fYpCYdvcu+su2llSvKtUv/dRqDj1/IbrXX5upZ+rLUkcju+Lkza0XcZHXsNlfe37E+2ubs8kBXutPS079ujZ3S4xBGoqo3IHSnKhjQtJdt0uEm+Wa+meLcbLRX8p1rnjsq0REpgiCV9TyWLIryPlt6tfUtarwnAxrcZTvKJrSme3MaIO0YAc+rpK2QHPbSaCofNUAerZuHkBJasATesn+GAE9PSdvmfAIuyzAha7ykBK0gNkEW+0ugAagKVrRJBU7RPMgjhm8QB25FA08wCqKht8gLEzSGEESpA5tWna5WRuCKhLA0yEyosTlciju8ZhrUjjZfvNMvrOs33uczlWogzIJAcgU7rBVfqBzaf1dBR8t367de65Xt+9muWq50jbKTeBQIqJ1XEsZSniaRKmcgfRfZP8AsNRLLvwMdNRvnFowABrAgcFENX6GBVpFFyAYDAeZEABIAAMCJVCIH0AFiEEgEgOQogIUBTKFmAPkAEBkAswHkAAHABAMBy8ggrLfwKpkQmuQVEBoAAAAAAOrAPQAAGwBAEgDAAAAAMgCQAAAOoAAMAWICxAMgGAAACgBsAAAFAAA/QAyAMWASAZgACAAAAYDASAMgDEAAIAHyAi3wAlTKCCTAYBIAAACAAOHfpfc+CQHnfdVX/w+V/GsfgFj5+5NwIompNRKnVYFZTqaiJZFQ8gErANPECSbSKN32W+3ymm+asTrw1H0XNnmrUNoikEGIDn8CKCDi3q+aWVXl/eCf9pRrhY1EeHszrERyKJ1LGaksEaRKrxCLk+JpA+QQ08IBp5vAoPUB1TnAjUfT/AS/H6SfBNHn7aaJxbCAQAVC6FABzav1EaiuCK8v7sn7lOqg78pXZ7bt3bTHgx0w1jmJEVZLggSUhWd7gx2VnxTwNxpw+Bl7bH+I3XOtRMwiScBV2l9LkxViTykyrH9yr5NOMu5HXlXRo46dXzRqs1YiIlTFmarosZENVTpXX8rLFjN8dD0UlkmzbNdSwIideBFdDZGlesp02gOTTxqjbNTzCLdJy4JVixxJlVOonJYII0JJEF/AyOffru2etV8aMjU/HyixmuqLRgKIxAYC6AAAnAFnCQPa7W/3PEWlzCCR4m/LqFWbS3bq1fUJXrfcfzbDTt/KgzHjIDZAKGAQAAPiAmAAGQBVgWpkDmBB6H2lb86yfFNYlZrD8nWNzdZYkWO327bt3VXxlG0p+58N9dxniZWMaQozAAEpAbATICQAAAdXDAnAEWAAACgAAaCmkA54AX7V2rdNZmWo0XqTgyNm6dylEVbp2dUuYQ77l1mEBjbzVepqtm45VzmkAAAgBANMAeABLWKAd72sobwQEeoDAaXBAdGlKWOEm5Fr1/jNF6u2ouPadscOr+vH73R+zq3o81ZycrHXlLx+0vu9emnVNqzg1zEtfR9tpU2G3rSO1VzZ0cp+vGed85be2+3puKLIx1XeXGG2+Jxq0PEiE2Bt+A8z/Z3+3qtuln+DIPa6TWrVXo5T5EVLtgiHHMCm+8ttNVU4NZ8DUi4KXWtWzXFPEqyODw/yal64fLgy6qFvHae53r07uO5T+BdXVu+v9vX09PGKqGgI6a7d87cIgNMfcd2lurRzNRqOS7dtWOHIDV05vqUjIzaV2ae1toy08HiZcrT1NVVr82DWZEed8nvvvajVH8tcpKMZuWVHVRuyCJ1u6/UmB672x5PRtp222o4tKieI1nG3udDb62k67mqtRczOtRibDxu22eu76dbY5KcDh9K9M5adryz5/TWI9yeZhSlJyVFi10sDrz0xYv0d1S/ytpM9vHTjeVm7b09HUvnFWd9SR8z8jqLU1O9cStVyw2GUboBTzAaj4BEqPgEdOnp1rWXxNI0fHbCm8bV3CXLMlRn+R2y2ur9pNsSq5kVSjiB/9K5ndzKAFxATYFTtj1Ag7NgQs2BRr3WnV2bxWRirHkfL+Z1tVOtflU8DDrKu8dr3roJt4v9pmuk/XZbfPlgRtXq7hai+X4hXPfd9rwkYlrk1t9qNmpGLXJqbi74msZ0aFb6j7KKW+RfVm1q7fxjrjrtVX7TpOHO9r/ubfR+hd3U6Tln2Uam6VrcUuRqcp7Kfv6Wk++sz1NTk9nPqby+q4rgjc5ZtUOtm8WbkZ1dK01CzNYyT1+7BlRLuaaUhXVo6bt8THUV3V2itSLPE4Xk91G90LKilY14nHrl2nR7XTd0mnwONdI69vpJ6ndyX7jm06u1Xc8SDP3F1p2hqHJY3HNur/d08VJqJYwNR4nVzang/L63jbO+ilLUOTUHrPE+Y3XkLpfbVn0WH/aOvqw9PpePT+bcfgTGddF9SsdmnEckSo8r7q8qtDSenX8Dn01HzrUs9W7u+LbOTpHTstPvbfBKTFahbi0voVVenRNkHQ9V6VX28Qri+5DllxNPb6X3tRJRiyj23jNrXS01EGXWNJVlEaVau0eph3tSByvw+gnPb3dbYgT0dhXTs7VhSsgjrpFcCotsq2SsolGtYri19aMGajnXK9RWx5HSMKba3I0iq2raF+0CFm+BBVZvJlEa3ScZBUHqdeIFtbYNRmBFtUthmQXdySlr9o1HVsdK2teOCzfAlq49RpdtKpKISOFaxzeS3FdPSiYbEXGJ/e91Y4M6s2M7yXiNLcTraThxLTKKfbXt1eR3H5ynSo/mxzOvMY6r3+l4zb+PXbtqVouazOsebqrO6zzk2wiyWteqFoRx76dOeWd5Hd/YpJ5Oq9nEeJ3evbXs7WxObuWhRtMMu7T2taabvaJjBsmjOh2m3U0ypvLKIqvygRQDeo0oUFRTe7eARGixKldmnqOsJ5NlZq/W1u2rongyo5G59SlV2wKiFnOBVd/idC2pqq1FLq8uBm1EfObzU3et80LtwhCKz0klBQSliRUXYDu2G9WxX3aVT1Mk3wAp3W81N1bv1XLIjnb5EEeEgAAgBoAYA3GAEq2AVniApAaAv7Fp1VuLKK9HT+7dJv6miyDXtRaKWlpueeB0kRLXs61SUuDaOK13ZNBHM0ZqhPgzNEIMtERTQDTNRmpSbZSVlmUDxAiAoAfABrAB4cSgqygjjxAkmsgEgJ11O30IiXdOC9DNWNbat20/pag8/TtzUNW9UjLo4tTW77NTK4ARU2wnAiqb0nM0xVNmm4QZR1NPtxKirFIoi0Bbt3DhkpG7SlcIzMu0Rtq9rYXXRTcV7OrZMNQvqXlNMpq7b0s1hjxM1Y6KYfLxMtKtzq1qu1Ysgytzd2+rA1GKo1u2FVGmVeSaKiizxKiSxyAlPACSmAKrPEIH0AlMoKKvECVbOtgOqiwlMirNK/2tRXXBoDfpt1eNXtxskGo7NLRpV9yqk+ZGo69KyqjLSepqqqnkEef8n5KU1VvApa81udT7lu54yajjapvbCCsodwDqBYrL4AO6nIupVF8MDSIroRFlcQFepRPb2VLpslb5eo097/bOtqWcrEkrv669d4nzOn5CkP8AUX7TpK4d8YlvnFseCNRwrivZN4mmXgPKt23eq5zuzFbjmth6mdbRyWJBbpqXgRUdW7nACMhBmFXbLbvW1q0XNSVY93tqKqVaqEsILXp5jqTgyos4eRApRpVtb4GQ3iBCIZpUlZwRDtiBGyTQFas639Sqetf5epBRVN4pTH4BUq6jvfGIgovSSXQIhPc8eAEdSn3Kul1NXzJUr5tv9q9pr30Xmn+wPN1FAYEgDAJAJAkmABDTATZYJUdm+2st9DSLv+H7l4rSv/2WXE1BbXWmPt3n+ljF1fTx+74aOp/2WVKvr4LyOr9Ohb44ChX9u7yte6/26vk7qTJqu/htbTXde1F07sQaN7uFo1W10HFa/U1xsSq4U2ZaSqo9QLq2gC5LDueSN8s19E8daNporlVHXXOuytiIsVuIRled3r0dJadHDtn6Ixa1I8nraky0Zjo5b6jqsHDALX7lJBX3tFDzxZAmpRRB6UgQegrBVVtvyQF9du6LqBaqwsQI2vw4AUp8+JAJwoKGmwBuQJJYYgRfygVamrjGZBHFjBJVLiakqqC4mh1YUnUAlgS7kswhzJUJOGFQ1lNZRZUULE6IaKicwpRUd/i1/qdLl3IqPq+s5u3zxOfSoyZBMMByBVuWmlPUg5afUKsfLt9+vqP+e37zXNFCOiHHAqGiolUqU+MGkTrnBR9E9juPH35fcOfTUegOLQTAYAmQNAR1fot0Aq0skaF8kDWJQSRDQCAAGAMAgqosgaYDCAAggABcigAAFPIqjMAgAIABTyAYAAOQDAAgIlkAAJYYgGQA1xCkwCJAAAAfUAQBhmASAZgAAAMAAMgABAMBANgHAAgAgIIAIgKSAeYCAeYAASARIAAIBhAAAGDATQUMAAF1AGgAAAQAAZgAAwBgRYD0wLCAQAAAAAkANBXF5D6/gB5/3Op8bqdLVYHz6yhG4IooaZqIsSwNMpVcKHxNRE80EChAN1jHiAJSAJtlG57TvHk9D+r/AAJfCx9Jbxfqeatw8DCos0hgIBoiuPfLFLoB5j3bWdlWcu/95qDwrhM6oRRKqlSEppmmU6tPA0i6sGmTgBuAFl6ACcgWVeJFj6R7Zs7+N07Pqeft0jWk4tFOIDzAUlBEjQ4IOXXxswqpp8ArzXu769J5ZnbhKv8Abb/01lx7sTXbDZSk5BqpFWJYEEXiVXH5qqtsbp+pYrL8C50GuT/adKxWsjKJKSKu0sjFaSckGT7jw0K6j4M3yq7bP8qq6G6zVmHEiJaeJmq6HgZ0J1bVlzT/AHFixk+Nc6M8JZtK7U4wIylXmRYvZFLUU0YVw6UOqNpViDKzSzJRc8MzDSnVbbSNQQzRRNOCIt/yyRVOvjo6qXGjCx8n1cG11MV1ivIwp5gIAYBAAgLYcAe08QlreMtT+W37i4568RfPHMjoloOLp9SpXsPNV7/G1nJJFY14xsy6EwABANOMAEwAAATAaUgSWZFWduAG37YtG4jngaZrP83Ts3mpX+ZshKPDNrcVSz4Gkrr91Kd3PNESMP8AcRswFIApAJkgQAwE0AAEgWVcgDQCgAAMgAAYVOoF1V0I1iWk1S3zEqu/TrW6mTLToSqkQQulAFOo21CeLNRKydX6jTnVbZUCKAAAIAaAJAQDkBMAQEqqGiwd+ulWlYyZ2hXtfanZbZq9nL7suht5unl/dG0Wjv8AUqsrPu+DHq681te1PFKlf7jWlcUGeq5/dPk3ZvS0bfJx9QvMeSk4dV0JswolgKGA1IG14LzmpstRUu50m8VJKPd0vTUqr0xq1JkSsuQGR7irGjW6WKcHTluLfCX/ANNHHuktMU+Ow3upTLGWZWujW0dau5rr6a+WubDLN1tZ31e55pmsbxfqYbtc7Q4IKvtVvunVrGSrrk1dvS2peFDQ0127bSVdOrskmjNZq+77a9zeDIyw/JeSdp064LmUZDtnxDLkt8tsSjq0sQJNxaAPTe3thttd2verdq48jPSa1PMbv+00O55PBc5MyLK4/bO4/u6X+633cOiMd8u/NbF9BRgzxdct6ptp1jGxxqq7OqwkRXHud0tssWscD0ccs2s3+/vXU7m8PU9XMZ1p6XntDW22ppakptOOKZpzrxurSDozXP3NOUVCsm8UBBsATAt0bQ5WYR06jarjmVlXTc30nNHAMQ1de2tbuvi4gonoaD1ceQNR7Ld3aDX/05K0vA7uayEswK73QFTc5MCDtDlARbaKI3u4wIMbyvkPldYwRmxqV5Hc/PqNrIzjWtTaWX21WMuJixuVf9tWaTcEx01RrJaeCZZEtc6va7WnRO1m8EjUjnenToeD1tSL6rql/DPzG5y53p1f8I0dF91lLOs5Y9kNTd6e3+XTSWHA3jLh1d/a+EwWCm25SrEm4mIfdtfJGoiS0XbE3Izal9uFBvE0/tNqVwLiaa0ZzGGrFpUT+ZwXE1fSumvpUsYa6KVvaJwRmw12aGGBzsK6tSq1KtPJo5dcrLjiWlfRmtTz9cvRz06NBqlu5rCDjY66elqJ2xhGLFWbnY03q7smiNSsffbJ7fTsrNzkjUXWXsPD6/kbOmlCjO1mdY5163wnsnSrb/UW764NvgdYzenstHT0tnT7W3qq0RtztR1H34tkRTrXro6dryoSMWrHzP3Fvnqajq33d2KZxtdIxNOreCMVpraFFo6fUy6Rw6nzPtQE6aXasc2BXruMgOZptlZd2z2tu9W4LENyPW7LWwWGEErpHerGWk1qTmUw/upIDnvqvKixYHLqam8o4pVRzNRi1Vp6u6veLGnO0a7aUWwsalYrm761zZthTfVqsUUU/fSzyKgWsrdEB2bLxe68hV329Hatc22kiVXJudC2jbttmiiCwIH3NE0V3u2zOrizTte7SzbJem5y9FTVppaapGKzOd6d+fkrt5N6f6bx6ozens+f/L7OPebzV3Lm7wJOna/8blxmDpO3nv8AzVZRt4PFHbm683fxx6fxOnp7TQqqJJ2xb9T0x836R3PX45i1ywtTXskpSRi9OnPKm2rq1xbTXoc706zlSt0rSngc7WpGV5tP7L7cbM4125eSsozzMujo0FDSIOrc2fb2LhmTErH1NWzwnCZOiJJSpYZLCMAISpwArnFlFF7YyEqdW2EdNaWtjyNM1HUbbCJVUVkopvn0NIVau2WbA266Gt4vbu0qb5RniZGHqWd7u1s3mVRVIKriWQShIaI2tIRFsgQA+QAAAKZAYCyxAaYDbAjiB0bTavcaip+JYLPIJVv21yqoKOfTv2NNcGWFamlrt4p4nWMq9e7fGTQ5paMohaTNWI9xlUbSmRTU8CKHkApgsROcMDcZLIoeYQNMAyKE+QEk2ASUOQCQHOAAwE3jgTVTTklqL15S+lT7axfM5WOkQ/vL24IxjWnpfO5fxM1uVbdx6cQtcWtuU21XKS4xarrZNyMZTdu9wyivVrGBRBAWaNVZxkwR6GujfTorWWaWJnHSVybpNOVkMVz01Gs8gOrR1e5Y5cCK7NPW+3XtqkzNaiy2o3FeJFcO5bpIK4r27sXiysVXZ8zSKrv5giGBUTVoAO5MCSYFepGYEYeYROmOfAKKrtc8wJWbkDq2+WJFWazrTHGAPS6Hk9Cu20sYt2qfgRYhbzehXF8OWJMa1z63nnZflp8IwGLrn1N5raqbu4XIYaz9a3yuczUZtZtnDK5KbWkBpxmBKueAEm5wAdbcGBXq4OeBqM1BBE6gN5AKrh4BY09Tct1V2+Bh6p06vE+Qto6lb1cRH4G+U6uvb33K3NVqr/MjrHj7im2DTKw8B5K07q76ma3HLZ8zDSMyyDpr8lZAobxAMgFOIGh4TWeluU1xTK3y9ltbfLIemOirIp5qf8QEnxx/EKkrNYJwMEpbyIhWb5FEq3nMAbkBOY/9WIFV2uLgCm101KcgU23rTWnVerDWOjQULHiVFt7y1UCVVCkBP5gV4j3bofa3zvwvVNEeftiNhyAAAp4AOQCOIDAaYDwmWWI1dLzGnsaxsaKt3ney7rT/AC/wm9ZwW9zeQs/1X8IHsYa9zeRiPvMumK7+4fIXz17fiNMc+r5Pc6ii2pb8RpjmvrXtm231M6opr2o5WY0wVpbWthmyKle1afLTHmzKoIKnVkHRovhwZqJXv/G6re20/SDtHKu+jDKwDzfuizerRVf+XE5VuMC7iQ05dZvNAGhfCGA7LMKjivgRDWrGAE1acyht15AJ3QCWsFVuzeAFdrOQhqnAijpzAlZqIKI1rLjgBc1CwCKNbJSFUWQEkBbRSVDUIAeACspQAkAmwJKMmERfICFn8sGhQb1hJYlgmio7vFP/AFOm+HcjaPrGq/m+COVVCTIAGBVuFggOZY29MQsfLd7bu19R/wAz/eagpzyNocYFQIpiccSspQXQ18rKPovspR4+6/8AuHPpY9AcmhmAQA0pYEiCvV+iy6AQ0ckUWFDTAlmRBIBmAPABgAAAoAEVTkiDqAdQCQBMAYCgB5AKYCiWAMoEQJIAgBgAAAACwwAYQwEA8wIgCCgIaQDzAj2lUiBsAAMgAAkAQAwDEA9QAAeADQQPmQPMBIoYCwATwCgAeIAgAAhgLABoAlgNBDAXQAQCAGFAAASASUBAQAmAAAAAmAm5AenkBMgEA/3ADAJ4gCYAiK4/I/VXnAgwfcdf/LdXmrVCvnVlizpEqKNIklIFla4fuNJUkmaZSWCKiTkBxhiAPDIAmcyjW9s27fJaHLuF8NPp1vqaPLWoGjKhyioAAinnmQce+U2r6FivNe62/wCxUcLpmojwVljhwOiEaDUhmp0RqREkjURclOKNMhATSXEBKGA8OBF06vEVY+j+1bT46q4yzz9ttfgcWhgwGAsyhqciAnEo5Nb6iKrYR5/3ZWa6T44nXhS9sfpW9TfTLciMjiiQVOjwjmBFijm8pVW2l+iHKsb25adKyfBnWpWwZZ04QIu0ogxWk8jKsv3HWdnPJnTlUtnadKj6JGqxV+bIh1+VzzM1p1PAziiuMzyZYRj+JfbpW5KzRsrsIyYHQ0klBFKymsBXDpY1T5Gmamgi3T+pEpFt8HiZaV6uSAqWBsSJUXJtoy0i6zWyeTqyLHybcV7dS6fCzRmuqmDAJAbeACAYAA8WB7XwOOwup5/uLrnjxmsvnfqRuI6f1pdSlez8hbv8VK4V/d9IYeLcZkdCXUAASAYAwEAAJgNYEFtUFSvLyA1fbT/1NUuc/gViqPcqX9/qPKXII5/F27dZW4yilaXuxfn0fOqf7ARgEaEAABgASAiAcgACgATAc4gTzAOIBADaQCgAgKlVEo7dHTnAjpDvocURcS0fuUfy4oVXYrWa6mUxW33MqoWWDfIqWMrXXzNo25VWEAAmUNsBAACkBgAAAZANOGIOvU3DvRLgjpKr03tDdVSvp2ayk6xx6iXm9D725rqZt5nSMSunc+V/stD7OklkiNSa8hvNZ6t3H7DFrrFNtprqn3Hp2VVxawOVhqpzxMVShEAmASA04xA917W3619utJ/VUzYN3Mgz/NafftrcYxnka5alc/t+06To805N9Kt2ejVeQdrOFZGUqz3Bu7aemq6P0zDgvMOYw6p/brfNO0HSurs3EvcaFuhisraVX/EO1uEREv7X7eq39VW2TWdTt2MgxfL+Qo6/a0+GbXAsKws8ZkIVrPiEc2pmB06cQBPBNd2KLCvV+1Luz1EsoRaxYv8AdG21d3tqaehV2sryZxYwdjqeQ8O7at9G32n9Ur/pYlmukrY0fdWx1UqartpW5vFHm6+etyu3a77a69Py9el11wZ5+vm37LtbaLXXdppN80znOV15Hz+57brQ7vpzPZ84xax/7m05ndjXf47cNq2m8okoqn7jjjJYlei8X4/Q0dJPd6czk4Iy7lsPE6j/AMyfXBAc+/8AE+KVZpequ+BdGHb27a/zad6OvriNVbb2lu0lbTi08hqOfX8HvNGXfTth0/6VLqM3V070cWTTKLtrbThq1VZ82WJWrpr7NIhKeh1kc9cH2F97pEkw1//UGd3NC2q2wE7NhEO4ol2g1Czx6AU6mFX6FhrzO/snKTlG/U1kXqu4x6rKlp6rp9OGBnGpVld66onqvsq1t29WEuGJZyat2DrTUWpeyrGXEuM126nmKVntcvobjOM/W32rruW8EUxz/eXF4jRTfW7sEalFujtb2abyOnPLFrsrtz0ThyvS6mk0oqjpjOrK6P8AEE01pVf/AKAmmtKvLEmGpfarwWJU02oBpfctCS4EsaNbiytKfAxYrt0d23mc7yrsV1dQzlY1Ljn3V1VdqWHFnn65ejmuN3tS6uuWB567x37fcThLMliW9/1Og1/mXEsVT7d2t/v9jwT+B35Z6e2Vlprs5HZwqN9acgyg714koy/PbhaG2aTxfA49NR8z3Os9TUdnjLZydINF4yiVpqS/trrxMNxzXijioVFy3IHNq2l4lZWbTR+7qKrcdSrHo9PbRVVvb4QR0kd+hVUoqIjTqS7cCKVm64sBzIVC2tTRxu4Klc9t7qa7f2KwlxbNSOdrkrudxXUatDrzRrHPUdXUl9zNRmuXUcYm2HNbUeMFtFf3GyaLdOybg1Eer9vaN/salr3a01gkuLJYrJ8tSunqxV5cxBlrUjJGbVkQTnMxrc51bp6NtTE53p7/AJf8/s6dPTroXVl9SMez6XP/ABx2K2pubLT013WfBGdd+fjzx+0bvx+vt1OvR0Tykjrz9efEZ7tCwkjpqD1u0azZElu1V4M3OscO/nK2Nn5mulp9j/aenn6Pl/T/AJNrt0vKU1FFczfu8XX/ADYLb29oljXK/PF9Ny31bM1yUazn6MyYa4tyr/bffkzn03yyraNK17sJOWuqVNDth2Lo5d03im81kWDLtEzY0yt007qf2BC1XCyAoq23gUKyixBG9CoVXxKjqprJVjM0yru+5zzIizSdcrPgaio6mg2/lxLjOp7PaX1b4LL8CiXk9xL7JbdcCDPbgy0i7sIdMMyBWvjgApAQBxAYCmACQGAgBAGQDAQGv43S+zR67eeCRUcW9Xdd35hXKmWFdW37uGR0jKy9m/gbRU3jiBG8NGKsQyZlTblmVPD4hSWAAggTNIeBpAUNMBxKCEygQCxAksQAAnmA1yAi0RTkio6ilSjFEa3dcDLTtrrVVJRityuLX3D1MFgglqpI0y6NDSvrW7NNSwN7R8TXb6Xdq2XdeswBh7iq7nl8AKGA6Whys0FfQfb+40fK7Ku3ul3pOYz/AJTeOdrE8v42+y1HVr5eBMbnTMrou+CRmx0ek2PjbPTrfWVaUXCMWZw1Ru3pU1IpCSJWo4uxqzu8+BhvXLubOz5gtcd7qcDTKFoWeJWVaqrARKgUAS08GA7tzIEHzAFfkBFOAiS+ZhU5SZFX6esuQC1tVXbngByvc3rgngipqWjuLN45MGtLa6ne2nmRqV2vRtZdOJFcGrotNrgGaztbODTKqJCCYAdUA8QDuhhA1KNQJYZhk05Ab6gR9AJvUbrDDWp7ZtXXqWQlfRdmo22n6HWRjqpzihWMfPt8/wDUX4/MzFrcUd3MwoopcBVuqu1QEUzxAf7gFgUX+Ov27ijxzQbj3OjSsJrAj0R01DZuf+jIhKSqa5ATXIiBoqq7NpYFVDT1PxIi3v6hFdrWX0vkQc13FXPFMqxz6NKu/wAzy+AaX6Gp3zesqqwQR16NeLUMotc5IIM8CI8r720Ztp61ckoYceo8rLWAcSkAkAAAAAmQGgCcAg6lBMciokptglPoUXU2e4u/l0rueVWUX18Nv7Y10NT/ALJMRXreJ3uiu6+ldL0Ji65Xo6ieNWvVExVtr9tFRYTnzApWeBFSmAHVgX6V4snyLCveeH1O/bUfI7ONatUESViUjyHmtZ6m7tZ8MF6I5ukZerZcArnu5UvBhVWleLwwOluUBXbICqzbAG8QJO3ICLtGHABTLlgRmXgA1SQLq6b+ACvaMAIN9zAspGNiIseUIDm13/lKqpYygJVrzCLE8ChO0gSXUAsuQCyAjADnoAWbeAFF3JqMoZmkSqWCUmmXd4lf6jTXOyNo+r6n1s5dLETIAGmBXuMl8SDmqpsl+JVfLd5jr3f81v3moqhG2U02UCgqHIRNvmUOuLA+i+yFGwv/APkM9LG/JyU0ATxAYAgI6v0MgjpuUUTRQ0iIaAJAAGA0AsQGAAJqQCqCmEEAABKIAoTYA+gAFC5AACmQGAJwA44gJ9ADIBoBQA0ghyAAIAaAUBQgiUALgAQwIyFMAAEAmA1mANcghxzAQA0AJBUghZAJqQACWYCAAAAaATxCjJAACzAYBIQTIDAEAZAEgEzgBHMKcgDxAAAAYCAIAEAADgAaAjADonEkE0oAEwGkAZgCIHAUgOTyGa6IQYPn/m8brTlh+8VY+c2ePqbiVA0ia6FFlHKNInTFGolOSsjMBtcyh8ABQBp+AtG/0H/OhfCx9T1FF2zy10KTOA9QDMAgAA5d8sU+gHnPdFU9g5w+ZGoPn9jrEKcSiVcgylQ1ESo5wZUX0WEmmUmURAIAcAOYaglaj6L7StPj8P4mcO3RspnFRxAYAs5AcEABzbj6iilkGH7rX5Wm/U3z5Vz+2H3U1EuaOnbFb6OQa/YUTriRSeAFG/U7XUnkIsYXtvLVq/8ApidalbSzMsm2Bbo44Ga0mYVn+4FOzfKTfIhsHOhV9IN1muhyREq5kquh4pGVNLiGmP49tfcX87NldicejIwngQXqO1BS6EVxaUOvxNJUkVMWacySi+yTzMqq1cpLBUsWaE0iVF1cawjLRpTK5pkWPku9S+/qL+dma6RzGFICQCSAJAIAmsUIPYe2bK201FbKMfwKw8luU1qWT5kaivTU2U4FWvY2ff4rpEFc3jmmZbiMhQAAIByAAHQBNACILVyCnZ8Ajv8ABPt3NerNM1Z7nr/rr25pETlwbD9WoWtj3W3bUrd8aopHncyNAAAABoAkAZBEBwAQAojEo6Nvt9XXfbpVdn0LiNentLympVXrouGXDUv/ANjPLPLSX4jDR/8Asb5eMNGfiTDVOp7W8pTPb2foMNc9vCb6k/c0Lr4Ew1X/AG19L9Stl6omNx0aKgzXSOhKczKopdqBiL1OIEZx6FxENa7ScDCs67xNRyqGZUHUAkoEwCQABMATAeeIAAIAWYF/3E69sfE1KOrxG8/ttxV8LOGbnTPU16rW1q6tVe2McUdpXDHmfKbpa94TwXIza6yOHQ3P9vqLUhWjgzla29Kvd+luNvbQ3FO2awoyGpjy+rDs3XKTNVBmVKQGgGuQHofam7+1ua6bwn9sge5vFW1xMDl32n36F0/4WWLGd7b03qYcIxOlq13762joatar9QxCOTztF9hvkb5WMfQs3odufbaTddGhfQvd6V0sFE+hzrFro1NtW+stZW4Yoyzqd7VVZbUIIx/JeXrprs084zA8/e3fi8CipTIErZQEc2opYF+nEcgLW5A2fbuvuNPVa0mnKA9I9/uaZpSExyeV8jq7jb20r5NcitSPCaqhwSxpUrRlmZxNW13Orp40vavo2T1XVdtW123Ztt8WJE1FOCo0thWH3WwkDr0dpF++cJIrZ1PJzp103/lykJjhvu73WMfgFxya2r32SakKjRvTfyNwBobPym40oSu3DnEI9Ftfci1KvT1KK0IrOMH3HuNvrJfa03W3F8DURjbLbVdnZqYOsjFd1krcYOkc1cKcy4a//9Wq+r2qOJ3c0e52WOACr8zAklAQmwRDPMqqtftem8TXLNea8jheK5HpkctZt6d3qLy1qmyWRzvLUqrUaTwMWNRWoeeZFD7U5YB91VyQFWprWsyaCmla+J0nOpa0dpsI+aylnp5+bl1076aUKOJ6Jy4XpZZczSaHFfUmCH3eQxUfuMYuJUs2QxZXKQwsVXmEQslnxCo9sehF1ZSGYsa10U1nU53ldW6jrqV5s8/XLrxXDrWsocHk6j1c1LZ6rtbHNGMdHfVtzLwGEdOlsNLUfe7Otl1OvNWtHa6+L0+7ujmdNceo6lrJFjmje8yyVHlvdm4ntrV4Qcem48ZbODDbr2OgtS6T4masaWpRVXasEY10c2paLdrAhq2SwrhBYM/uls0yu07zhk0RqNDb+T1VCs55BdbPjvIfdXdfFsNytfulGVDx9AHPACrU22nqP55cliVw6m2+0pRqVnD09O3bOSzLrOOPcv5oWRuOVcurZrBm2XHe8PHAgVZeQHZt6Y4ZnbiJXrPb1W1bQs5rnBvvlnXH7h0YS1Eo7W0zg3I83LeBx6r0cca6NPbNtd2RxvT6ny/5tTtuK6bhcDGvrccThz/f77S2Rr2dG0319DV79Fw1kxHPr/y/G1oeZ/vX9vdfM7YHR4O/h6fvKG88ErN/YskuTL6nH/RZ5YOttb6TfeZvL1c/WdOZucTLWpq8qWDV2huracx+LNyvN3HdpeSn6sPU3K+f9OGrpbj7iTeEo6yvn9TD1deujV2uW1j11kbre318H9JyrrI5tGztqJPJHOujqvqVq2rGcRna1u+7NwZ2un3tGkSo445BBqWlQEV1tDzKHZN+nMghfBFiK55mmR3FQ7WlARV4eBYjrpuG8jcqWLablqMYKijX7L2+WX6mbFcdl24MxV0LEgGwIyA+ACgBBTAQDAQBmASEOQBMDt2GyevbudXaizhSyju3O606J1pTtfIIztTV722+ZRS6psQd+lo9mlLWLO8jnaos8y1qK3gZELSZqxCYZlo5xMiSIG8QqL6lApRUNM0g4lQ8igTYDTjMBMIRQ0+ZA28AEFJWhgSaIIyQNtEVVZR8TNUd8KDKklxAlWru+2qlvgBu6Nf+F6M1/WvhOcICnS8Vu978+pZ9r5sqOvV8HoaeCbdubIrg3HjKp/JhJRxam1vp54lxXb4TdX2u4rajdW8DcZr6Hudpp+Q0FXVU2jMuOcrz2n4x7W9u9TDwMWOs6c++8g1V6elZ5Qc66SOCjdad9/mtwxMNxya291PqeEAc71Xf5pGJoVZxWZUQ1FC6gQVoAWJUHcA1aMQJWxxAhbIISCgIK3hyBZKCmrcAI3tChArns0GRS0WRRrbHXr2/NnP7DKytau6qq9teJGtcG6vKkqayNVS+pWUIAUAMIc8QHTTtd4ftNSGrv7bUou51ccy4zquywAgkAdreCUzyLIJvbaq+qll8GMNL7dljFl8GXBdoaVpTri+Rqcpr2nhfILX0lt4/MojeMO69lDMrHz/dWnVu+rOdbjnWORlXRoVSTtbICrUt3BEZ4ANtgKQDQ1np6qsuDkqx7Px+v/c6Nbp4B35rV0rTUjrE2m8iKSKpJxmETVviiYJ2ayQRXElVz6mF54AP7kYvAB6mphOZBXf5lhyBGVvV9m0zlBWtdmjrd6rSuTxaA1dPThLiispds4AWQk8SaywvdO3Wrs7WUt1xx9SMdR4JsrhYJCFIAwBAS9ADLEBSgJJ4Aae21/HaVV9zQtq2jGbwjow6K+d0NLDR2ukuXcu7/wBoGH/+1O6oo0q001yrVf8AhGpirU9z+Q1P/mtemA1cc9vNbx56tp9RpinV8ludTG+pZ+rIuIW3+vZdtrOGQc0t4kU6uCKG5AlVgW0cuEWI994JP+105iXWTtHKtZOAiStGPIlHiNxfutZp5tv9phtxamZGnPqy8XxCqO+LJxiiDso++ssoGgiu1YYEOgUJARanIBdrAnSrUAXAK1oTA5r2kCVFIHRRcMAE8XAHLr2m09CCvuiSh6bcSBZJUOoElb/94DYBZqAIIB9sgRs4CK7xmagrRpDqWIl1NI7/ABH+501m3dR+JpH1fVc3bZjoRRgAA2BXuXgiK56OLTwFHyzdfq3/AK7fvNcrVODOjKQDSNIcSENgTpi4Lg+ieyHPj7v/AO5j+BjpXoEc1DAMwGgHIEdX6GQV6TwRRasgiUyAoLoZAwCGAAAAANAADASAbAAAAAjmFOYACgTREEgCxAkAgFxAApASYQLAAYAAMBgAAAgHICAWQUNyAY5AGWYCYDAaCBqCAKCQBAAAyAACgAYCbAIkAgAAUAKQoQAAAMAlgABIQwAAb4ARCmAgCAGAmwGAgDIBtAIAATANMgmwBYgOQAAgKFiA4IOPf/5fiBiebU+O11/LJR82mcWbgjE5mkSXICymKNIlU0ymyoJnEoIkAS/ECSQHf4d/63RfK6F8LK+ran1M8tbhEUoAYAEAVy77FL9hBge4VPj7t8MjUHz22Z1iVUsyosTCHXE1ESqaiVdW2EFZMofDqAAPugBpqSK+gezNTu2NkuFmjh3HSN5dTk0GyBooCBjAgObXzAq9SjE9117trTpY1yrl9rrHUjgdema368jiiSCrKJfgiCMtgVbtN7fUXHtcCNR5329ZTqJZZfE6s1uoyh8Qi3ReZmtRY+ZhXD5td2z1HyU/ga5VzeNae3p28jpWOnVJESqKOlZJmGolVS4fEKxtlZ/c1avB98myu1MjKSxIL19JFJylIg4tNLH1NCczhyCJ6eYovZlVerkUVIokBZTKSCenhZGWo+T+TUbrV4fOzNdHIYUAOABAIAzAkgPXe0rp6GppxjEvqVl5nfrs17p8GwscyQi17TaV7vDtcHKRWHi7PhyJWiwIpJANgJgNAEwAAIB1zAtSIEwrt8M+3c1bKxXX7sUbuei/cCMnaWjUT6ha3/dFVbT0r8XWQkeZQaCAHAAATGAAsQEwBKSAgoFIEkpA+hezNhX7S1bVh8Gbc7XrHe9VEkWK7a9gK3r3XEoP7jUWEsIa3N3mxio3+3qL56VtPNSMNcO48DsNxLen2/04GbFlY+79qfb+bbWbSWTM3l0nTz+voX0X23UMzjprju4IILUxkqI6tpUhLXFbM0wiEMoiwCQGASAmAAPMAYCAaYFqqs0wK5+aUVG3sdzqf21+lZk3rGMe7Zm1uK3mZUgHIAAIBgCzA6/H61tHXpZcGVH0urlVtzRiiGtjV9RFcfiLU29n2PFzgaqubyny7nRu/RiNR0eWXft7LOYLFY/j9OurKt8Ddq2tGlbpfU4XA5MFuNd6Om7ZxzCPMbne21rYtwUc2pZtZgRrgALAIbxwA5r54gXaURIFnbJBse3bWpuFHoVHrnSXjgVHH5baVeh9yixTU+gWPBb7T+3qtLKQ25OpENkEQJVicQNTaadnCWbINFtR1SMqq7XbFhSvVuoVV2N+pRctN1SRNC09JpzOHIJY6VXhx5mmV9GtSvbesqC6inW232K92nkzpz0zYotSyfzqGd+XGo9uJ0Zf/9bh1bTeHwR3YS7lbCuQFiUBEmwIY8AIvEo5t2129uR05Y6ea3mpFoPTK44zdXUFrcim+okszla1I576knK10Rq3myKbm2JcQ+xvJGpymunQ2FtVpKTtPm53traHja6cd2PRHq54xw67ddaUooR0xz1Xe6WBRXOIVGMIIuiEDU1WHORAPTw+VkNSVXkwDuhwExLAgk+3t6gKrSWBKoraTFXFtLQcq3C1VW1ccGefvl6Oaor8v04nn9XeVt+P273ChJdyWXAYutXR8PpWU7h4LhJrGb0jbbbbQ1fyW4a4mozaTq1kaZxVqNvDElpjxPuLU79xPBSjhWoxMGzLTV8XSNRN5f4GK1HZvdfTTjTX+Jh0ZsWnuNIhqWwksHI0VlKtmnIFleYF2juHpWlMjUr0W0361Eqy1CI3K7abpuKzIa1fXXrHzOAzatWqnWcIGJp99KqRIa5NfcJ4VxNyMXpwXScuEdJHK1x6k8TeMuLXTtnwYwLT+WKvnBZCtTaaVm+55Ht+fDj109F7eululR8TX15/F5rq81tL7impoaWbaZ856eY8rXbPTu1bNYHDt9f/AJvnqjdayp8tc+Z5tfatxwWbbDhafCCodbxggalp67paeKNSpbr0njPKLcJUu/mWR2lfO+vGOy6rPZqJNdTWOE6xh73YbetbaldRKyf0wc7Hq4+jLaaZzx6p2ayNSOPfeJ6dFZzqOEdJy8Hf112Pya0tNKnDmjTyW65nuLa3zWt3TkKkWY6rVUc61ropp00U3xWZjVcWvrpNtlg476qqm3xNRFCXe5eBUS7VVMIqViipty+QSpU1YwYEtS3cpLEUtyVk1iVA2FKIxRpEkA3ZrIqJKxQrxZS+BKKW5MKWZAuoAFIAYCmAJJgKQGgFIAAIIt2+3vr3VdNSUb20tq+PUfccNQ0gjl377335yBnWq2iiza7W+vqV06ptt8DUiWt3yux1Ntp1rq4OEkjs5ysK2cEbQs+BFRb4GKqt5mVCIpsiDuXFjAyqH+0sQLkaQygKiSAjLkCTS+IBhxASjJgJvgAegCIHg0QKeYVNKQiMYmaqFq4mapIitjxW1roUevq/X/lXqBpbbxr17ff3D4ykUd+rrKlcMq5Ig4Nfd9tlargDk1NZ2mOJRRayebxAqVK1fcpTLo9Z4P3HVaX2ty4dFC6ot6ZvKjynnbbn9JJV9IMXpuc4w9PTtq3+b5Vm5OddYs3GrWtXVRCMtMzXfezUZUWtwRUWUYBHMCtqCojawCjAISAuia9QK7MgdWihPMCLzAsq8ICrEkgKtRyEqiwR07bbPVTazREWqltC0WUSUd23t3qK4tGauob26r8vEozbuS4IIBBDYDpWTciWrk0jTK2m5tXBPDkVMKzV8XmFU204yIL9jC1U4xTRvmM19GrXStGou7FZ/wDsm6zqrUpoWf13TXGCGqtXbaFqtrUtP9JRheGutLf2pXHG1UWq3b2VZfJNnOjwGtja3qznXSKMcDKui1o01VAUWeICAfdIEL2AjXMD03tvcu7eg45pmnTmvUVlZP8AcZr0RJ4kUssyqinjAEpaAsUNdQhNqQKNZYBVXfgEFbThOAENS328oYwZnkdTu+aEufqMVoeNr31V8PpRRp0wCLE49CIM3JEc+80Frad9J5Wq1yKtfL9WvZZ15NoPN0gwwcgCxzAYDmAHkAMBIBoqFBRJBCbXMA9AEwI5gSTIoAOiICIzKqykzgXlmvpXi9L7e300/wCFM7uTtMiGtf7elezy7WZo8PqOczDo5b25BUHXuzA5tZAX6Fm6qALo7sWBHt4lEL6bArb4MipJKzCJ9iAkkgIvUgKqdu4CKryCLaqV0AuUVwAjeE8AOLUxYVU3BBPTmCwWJFRKcMQFXOAJYgNqEBDLMA7pYCzArvY1EV+hpEk8cSxKkkaRo+IX+q0+lqv9pdZfVNZ/OzFVHkZAANAV6+MAUaf1IlWPl26rGrf+q37zXKqIOjJlDRUpp4hDYFlMHgaH0P2Rj467/wDuHPpW+c1ADkBpAMCGs5owIaUxL44gWhDKBANOSAAAGAIAAAAAgAAAGApAJKozAHgAAEMgQAgJSECwzATxxAAoRQ0RA0AZADcAKQGwEgGgBgAAAogKUAMAcgEBD4EBkgEv2lD9QCQABoCOTxAZAFDAGAgDqASASAmATzCgAAAAAWGQCxYQ4AcwQKZeJQyCJVC5gEgMA9AABRIAAwEAAGYEWA9PiyCeYAkA8gAAAckUgObyGSbEGJ5jDY674KslR80ajDkaik8TQaKLKLA0ydZZpFictSVkJNYANYZlDrgA4A6vF2jdaVuCuv3i+Fj63qP5vgjzdNxAyoAAgAaf7SK5t7jWvQowfP1dvH6q5YlhHzm0pnWIXqVk64gTojcQ4gIsqaZTmcihpAEwQGDAbxDT3nse3ftNRcrScem49Gjiow+JA0FNgIAAo3KmGFUMVGR7nU7VPlY3yrN9sN911xf7jr0y9HXA5USREWU6ciKjBBHcL8u6zwLGo8z4GqWtevrh6HVmt6r5mUpqAmrtFSzFaiZlpyeWx2eonlBrkcHiLTta+h0ZrtWIZTqsYM0dCjtRloV+pBWTpYbnVnjY3Ga6yIkkB0V+ky1A8ArhqotddTcSpoInVQSi9vD1Mqhq4qRBTPFmg0BbRfK0QTo+ZmrHy/z2m6b7Wr/M3+JmusZuRhSAlUBMAAEBOAPT+0LL8yvGI/7xWawPLT/cXfGWSLHIpKPbeHr93xt68lP7Ay8Xq1db2XVkbQkAYCgBgKQAAAABMC6swQF8gOjxmq9PXTgqVo+66NbhN/5qplSMXQ/Ur6ha9D7jXdtdG6+mIDLzKRGx6ADAAAAgAAnoqbRzILd1o9jEHPHAo69jstTdairROCyJX0jw+319noKuMroaYx2W1Ny8XZ/9ky0rdtxzf4FEX/c/xR/1SoO/XrxfxRQLca8xK/ACf91rJw6VbAmt7Wsd9Y9GEXrV0rv5XAHB5LxWnu6/Ml3cyNy48H5PYX2Oo6XWDyZix11nW1EsDOJqm+o7YFZ1DNlQAIBsBAABEACq7ZAXaez1L4pYEHRbxlq0d5WAXHC8GVCAIA6drWrfz5AV30nW2GK4AWLU1dPTdU4T4FFTTSlkEMwAAAEAMBxzAlkBLTfa1ZZpoFfS9lqrV2+nZcsTNHQ8sCDGq/t7/sWWZ0awec+Vadnxf4BY6daj1dBLjapEZWwr2WdU5txTLa1ru70sXkYRj+W3ncvtrCuRSxiKxWSYAlYAanIAiAijVWJFWaNZUyEdGLwWQF+2vraN50pTGje23mddQtWqbgaY6dby/wBzRtpOrmyiRpjynk9JYW+H4BpltsqEAkyCVcyjc8VW3b3RKUmKNGqVayZaNaKuo4k0O+2aq5yQ0V6WirLqUW00YIK1pruZR0/22EpjUR7GrSXRZdK9XVmpWazNdZqzl8D08Vy6ivHs4nZh/9fMdpu5O7Do06wETbAS6kDsksSitssKyvJ7tVTdlgjrHOvLbzf97imSk17Ejhd7XxZm1uRGDKh05EBVS4RqRLXRobZ6rSSO/Pzc702tp4jsX5j9Dvzxjle3fTQrRRWMFjgdpHK3UbNLIrOKrY4hEHpziFQslVBSduQVGZAaYUnPDIgamSAfLgAnbtZBG2s87ZBcS+6lkQxYtVGK1F2ndXOVbixp2xRxrpFX23XGrxMV1laniNTtcOZbI03u21lgGKr3Gwu6rUq8VwIsqiu5tpwtRSkRrNPU3uhSltS0qF6mbUx858vu1r6zslhOByquGkt5Eqt3Y7ZfadrqHwOdrrIhqdrwMq5LKG2uBpHPqXURxKih4GkDzwIJVtDAm8cQOza1t2tojcdFNfVpxyIpW3utn3PA0iH/ABTW08rR1Ky79nrW113XbfUsjNdqsjpI5qdbUwaXMqOW83NI5takY/sLqurxHiNbyep26Fe6MWdeUsbmt4fcbOFdRHBYnt+fccOuVniLdm7o3nI+l2HL09tJ/fd+DUs+V09vzeL8z+rd1Wbcs8vT7/8AzWSf/P8A9nn9XumWcnptQkMGmsgaU8gaFZyU1Zpa1tNzVw0b5rj3zr0Ox3v919WaSO0eDuYyvNayes1VRESupnpv51nfebZjHbrvFq1FlkdpHg+n00nrpcZNPLaovruz7ZwCasWolRdrkyuja6j7szFbjUvqqHzOVjTO3V5tDzNSDjsm7dDQHdVCVVq6zswzUe5uuBUKjfEBK2IQNtlQLAqD0KJWyEEZhFQJwUNMCSk0iSaAr1KxijFVXMGVACAGwDPEAzAU8gHiwEnAA2A1iB3bHYvXmzarVcWVnXW3bb4K2XJQBRfWdniArartSOJRHTXcuBqRK2fAaXbq96t2wnidZHLql5rX7tR92r91rOSnLCs5eBl0RbgioWM1RVS4zEg9b4b2Stetdfe2apb/ACLBksTWxT2h4jTxWnaz/mZkXV8D4+mFdvX44hU14XYt/wC3ovQhrP33tTaa9G9Bdl+XM1KPG+R8Zr7G0alWlOD5lg5UpNAfQBQVA8EA05QCggEoAGRRwAiwFJBKU0BKpUF7QyKru8czNWOnx+2e4vD+lYsyNbbai1tWcq1yQVoPduuDSaC449xup+VPDiEcV7pvFoCu9K2fdIEXSvxAI4N4jQK0WTJVjX0NOmrVW1HlwOddBraqvgmlVYEVlbm/d9JqK49SWVmjT08O5gTyAbULECizaZUP7bakIi3gBHECzuhAJtMBNcQIoCyyTgBUq5kEXPIK59R8iJVbWJWWl4zub7a5ERoa2y71inJlNc6s9ooT+ZrFlNcOtfuclaUvEoSQEXmFJZmkqxM3GEgFOAEq2YE2pyAnt/kumuhqJX0jabjXto0a7XK4m3PF9dXWmNSI+BBbX6pw6gjwXj7r/itmv47R6l1p6XVwq3lgzFHgdRRL4SYrpFNPmaIqzVcOCCqZAPQAArs5YAmBpeGq77qnbnKNNcve1rHF4dDNr0w2oyI0jb4FUowxz9AFPBhFmlZYoIldK2DArvVP0CuZYMqldSm3yYEKXo+Ln0IOLeaNbVan8So6PGbvSroqlrRaryCNWmorpWrimFW1abwCJSkZRC0pzVwy4tfN/Pbf+33mpVfS33L4kefpnIrmaAaAYBmANAMAxA6ditv3zuu505LCSxmtNbjw9F8u3s31szpiGvLbCv07PT+KkYG/PbauNNppKOkoGK7e4MZpo6VX0qiGKtbzurqKOzTS6VQ0xS/L2f8A8vT/AOyTTHBqX7rN5dERpEBANMC3bpu6S4m+Wa+pbasaVH/KjpXPF6RByeWv27S8ZnOtR4vWcYTiZ1pzt/ECGHEK59bLAge2eBVdlFhKCB80XQnPICPYmwBaaWPIBzyAq1NTn+JBVMhQsQLEuEBFlXChFA3LASkDltKZBRdtsirKrtRUWKYKEwJUX4AExkA5cgRcttgC6gLJAV2xRYiCNIazKlTTNI0PEP8A1OnH8S/fUqPqms/nZmiJkOQFIFeusF1ApTi08hR8u3eGtdce5/vLFc50Qyhy25Kh1CJSlkUTpmUfRPY7nx9//wAv+Bz6VvHNTAAGA2gIav0sBaT+VIIsTAAHIDTgBJhTkIMwoyCCQAByAAGYAgBgIASkB5BSAYAwEAIAzAagIYBACjEKYQSAm+CAJCl6ZANuWABAmFPPMIAAAaAisMSqYDfUiD1AAAgAAoSAHmAgpoBwRBAAAFB+0BoBQAdAEwEFNoAgBwULAgIAMWAwgICAACLKpoBAMAAG+QCzAa6gJgACyAYEWA9Pj6kFjASAYAAABABXNv18tSQY/lFOy1v6XPwKR8x1FFu3kbilwNIaxwAnp5GolSpgbjCaxKiWTCBuQCYAcyB0ePw19Of41/4gr63ZzD6I4dOgMBgIAAaTA596pqn1IrD81jsdZfyyWD5tdQ8TtEpZlZNICVTSGlyKi2JNREsioaAZFhTgFNEHuvYtv9PqJczl23K9KoZxU4AeRFDACgAp3HBkVQ3gNMZXuOs7Kf5ka5oyPbFn9+y49p2rNelRyEpIiVcSKlkRSv8ARb+ksV5XwrjcW5yzqlb6RlgAW6L+bEzVi3u/Ew2o8lXu2upR8az+BrkjK8Lfu209Tqz00JIwaJVdKc1TMVoJ4hWUpW81F8fgbiOqeJExKqkGOimRlYlBFZ6Xz3XU6RKmgialEou9SKjqKF0AoKJJwBbTGSCVUu5MzVfNvc9Y8lr8pM11jGZhSAmnGICzAQDAmsQPR+0LRrXjkVisnzle3d39QsZ9WRp7X24u/Y2S4ymGHj90vzbRzYaikKPUBdQBgCAfUBAAAgL0BK1WwJ7FfnVnmGa1vdM3+1qNQ3WPwBGBpOLTyZWno/L2+74/TuuE/iGXmYI0AAAAEgGAsgLdJ/MkgOzW2WvrXVa1bTyYkG14v2Pudw621sK8jeM3p7zxvhdvsKKqorW5srGtBxwUDBH5eQxTlcEMTSlFw0rKkZYjDUftab4Fw1H+3pmMNRvt6tQklIw1yauydMaMYarWramFsCY08/7v2C1dD7tW3av4ErUrwTl4GKqJAAABAAAwFDAakCenyA2dqoWGJmtx2atFajXQK85uNC1LTGZdZsUdrWJUN4II9n7a2G31dv3alU2+ZtztXeR8HoaWm9Wqy5BZXm7V0b8bLHjkMbR1dhOm70atWvEyMwgABgIBgMCShoAWYHvfb2ve+z5w4glRo/ctGJlWRraztvlhwWJtrF/moaSySclVHdeUpobTun5moqupEef2e9+xd6uq8GBpanm9t9trStLfBogwtbVtq2m2ZUUNYgSX4gCSAklPMCa0lEw2QGrs76jT7WvgNEtLYWrwbXoTR000a4LEhI6aaU1mqcTAaxdTRazRNTFi0msHI0Q87p7amyT01884jUeRcGwigWBA1mBu+Gu7UvVfEzR29yeBlt2aVqpQ1mZZSd+5NL9oVRtZsmnwLR09qq44EHPetlZ4YGh16UX05JRXKgASq1jzLGazd6lS8Hq4cunJ91zGJ2Yf/9DLcLUcndhfpXAtzIFBUK1pKKdzqvR0nb4FjNeJ8lu3qvB+qOjLN7JxGLqVawuYxdJrtYwlQdlOJMV1eP2epub/ACrDid+OWOq9Nt9Gm3rwPVI89p6u6aXy4dTeMOa2raGpzKKbXx4yBFajnHIGJu8IGK+6QF3QAd+GAU21gwF3yuhA+6X0IJdwA0RcQs+CIoSIuhKCU1bp2hyc+o1K0dLUrCk8vbvy6Hoq1e5VSRx11xbstHtunlialVu6Oo7YLE0xV9VfNkZ1RuNt9yvcs0StSvP+YrdaN6V5ZHOuuvBakpwYZsd3itpfX1VZfSuJjqtSNjdaiooU8jk6M52VcTUHLqWluDSOe8/iBBU7ngVMJ07XACa5MaiVG6hXZt9wk8cjLTQr26iwyQis/e6tNN9qcs1Ga4u93Ztl6Dxdu3SbLGenRe1s8jbmqduZRW3jH4lMcmu27dtMZDfM1veE1dTY1V9NtX4l9n1fj/ze0eq2vntLdV+3uqpDWPr/AMeLtTxGlqWrr7drDE1/o+d18cdO5utLStqWzSwOHV10+fP68hutvbV0r6i+luYOHUfV4ry+snWzVjk9cv4qeAUu6CJptoqWlKgJp9ySlFS1fsdetNX532p4SdZXk+kdHl9pp6f51NTuVoLa4c/jI7ixnvonc6PJaVrzigyrdnJUTpZcXEGarp28O2Zzrcderb5Y4RmYbZttT5o5FE7a+n2xjIVVdp5FSqmowDNRSjIrIYCS5FRJIqG0qrqEJYlDyERFsqhFQ8kA62XEIksSh2XciUU2RlUVDIoAQA8wBgAAAJgDA7vHbG26ti4os7BHbrdm2XZo2dkijj1NZ24hFTvyChNQBPStDg3Ga79C7onfKToy49fUd7N5SNXFLfMio2abIIziRXp/angXudRbnXXyLJM1uI99asKEsEYRW0mQRgB4PFg1FqMUDVG82Olv9N6WupXAjUr555nxN/H67UfJwN6M1uFiUHUBSAYSAPAgUyANgCAGZCwAaRQyojqMyqFiK2VX+02alRa5FLY3Va9zxAnfWhviQUzLxAUKZAn9IFd64AUujWQVdo92TM2q01ZaVPmxgw049fVdqzVZGsVyWbawAg9NwA04UMB6VEwHqgc0RiVDfMIrYDQBYBJxmBKO4CLXBgXaWn3KWBt7P21q7zRetRw/8tXhP/aLiazd1s77azpf6q54kVn6jxCVXJUX7TUdbqH2yZqVtXu6UnUvK4QZYZuvrPUs2WNKLM00jiwFbDMCDZoCYE0ajNSkqCQCeQFtbR8Qq/Q3EfJdfKWM17zwl1uduq11MarKDTDv+1df5giF9PVhy6wkw1HhfGWVvIN2x+Zhp6jdv8uy6MzR4PXxT6MzWleiuJlRdpsCKAYCs+QFVgHVKQNfwGn3bqsepprl7ivFQZr0w4+BG0e30Ai8MChNthBCiIx54gCvZ5uQJQmBRrVhysiqVGrJyQU61OKZRzatlaqq5DLNo1o60rLqB6XTeCatNehB01suHwKqzFwiIWogPHe9NtWt6a1VmoDj3HmFkHE0gAAkB9QBgCYAwGrcAGXUEl0EgL0AAIwA2AgAAQRdt03dRnJvlH1bTqvt0a/gX7jVYSgIzvP27dpHN/uOfTceM1W3izLSEzliA61nGwHNrWSTCqdG0NtEHStTFOcCi7uTcoqJVzx4AJ8mBC0Uw4gVW1McQKnaQoriBOtZWAFtU1gETcKIfABKuMvIBanyVb5gckpoKpsptKAtSnAIkpRRHFsCaAHgBDuAlIABGzkCOaArzNsnXoUSWRqM1oeGcbrTnjZL9ppH1XV+pnOiBAwBAQ18kwOeqxX7QPlu5f51/wCq37zUWqTaJMoSbKiScFiJlDo+RB9E9k4ePuv5zPSt85KEwGA05YDkCGrjVsCGnkUWp8AhkBIAVQAMiHJVCbREOQCAGAAIBrmAAHUAAAo6hBmFIocEQBTKCERBAA+gAAMBPAoFJFACkAQBmAwEgJSAJhAwFBVNEQZgEACAJQBIAANwAQAYAJrEAmAGQABJQNoAAAABMBBQA4ACgAAAiHIBkAmwHIEWwpgACAEAAGQAwAAAAACLxwAdFiQWZACAJAAAAeIABzb36F6kVk775trr150ZSPl91Lk3AksShp4lFlIgsZp1xNok8Csm3BQ64wiCUIIKsC7bP82r5Wr+8qvrsyqv+VHm6dIIMgAAHACIKN2pp6DFY3lF3bTX/oZYr5rqPHA6xmqzSHXGQiVcyxFik0iZUSjCSgeQAmFNYAEQB7f2M/y9VLLA5dtR6lZnnaMoaIoYBAAUU7jgQc+BFZ/uFJ7G2GRrlWD7c1Gtz8DvXOvUJwchLMip0waIB5hQlw5oix5PxU13bXB2f7zszXoW5cmayfREE9Ke4lai7CTDSrdLu0Lvj2s1yMTwOGg1/MdaxWoRk0Sq6KL5TFaiS5EVl6jjfW5tG4OgIdWB0aX09DJEmRXC1Grb4G4GjTCdX+JmxV+aRlUdTIopTKGmUW6f7DIlRw8TNWPnfu2nb5HUT5JkrrGE0YEWRUqgDxyAXUAAujADe9pWS3LT4plZrP8AcKdd5ZAjLI09p7Uuntrrkgy8nvlGvf1DSgBNAACAIAAAAYAgOulZSgirXouIGoq2811qznJUrb9ypW0dGyxwIzHm6Zmmq9Jvq93jaWTnHIMvNPMjZAEAOAABxyA6dr47cbppaVG54wanKa9d4f2HqWjV3L7ejLjNr2m08dobZL5VZqIlFZ119zjtWC6AJsqHl1KBoKUQEKJAUALt5gHZGQD7SoTqMFWrt1qLHEYusfy/jr229qVTcoljUfL9xttXb2a1ausc0YsdFUN4mAoAQDAIAUADAALNLMg39sl2VuRqL9W6Sxz4Bqsu/wCYseEhHBuPpSSwKlc6xKy+ieF09PT2la/5mpk6Oer/ACOmntrUWbyBK8bfQsm6x+IdHXbS/tfH6ju4tZqDNNecMgaAFICZA5AaQDUIAiSj2vtDWT0LqzyJUbLurYIyrK8kq03GlauXE3Gl/krU1dCzvnEolHid3uHqvtTcVyRRdqNPZVn6lb9jCOLTlsDR06SsiCOppdoCSnAC+m2vd/KsSaOtbDJ2fwRNHRpbOqU4kXHTXSVuBFW10+hNMS/tqvFoauLdPQqssCauLFoVWZNMTWmlkNX1Y3unRVNvV1fFm4zY8e1wOjBZFBIEq5kGv4atu52rkZqxo2beLWRlvF+lZWiZXUlSx0USbh8SMufRfbdpPArTr7mscyIo3N/l7qxJYsS2W4l9loKWJaj7bNLiTECyxCVxb2Hi8z08Vz6Z3djJ6HJ//9HFu33HpYdumvlMi3hDCFmBFrkBmeb1WtNVqzfLNeP1aN2O0jGhUSNYmqtW6T+UlWKWm2YzWtd2x8ZbXtNsK8ztzwx123NOldGvZpqFxPRI4W6LWjibZVX1EUVWslgiiMqMSKVbLGQI3fcBKtU+ItEuxc/UmiLXAaIWwKF3riFPEyJp/iAOwEqtZvMypZkAkESXyuSVqOvaaqWpW1nCPN3HbmtTcWapi8OB5bHeVZ4/TtTFrPI1Ia0tCaOU4Z0xm111s3xIxpttENcHkad1cFng/Q4du3NfPPJ7d11/tUU8EctdMbew2a2m2+f6rOX0MWtyOHdXnUeMkVx6+pwRpmqHZfEuCPf3OGkVV1a0iZU8gijU0o6gUOrQDTjBhE5eazAvW+vVOtcJIuuLUdr2c5lZS0a4lG5s2lSDcZ6dDo74tyjo5K7uHhkMVz7nWqqrtmeJqDR9s3ptddbnWr3YZM7z56z749tV7DytZrFNTlkcuvnj2fL/AKcZ288Jr6GNF319MTlX1fn/ANM68uXQ3mvsrfLKSeNWYvTvfnz9F3lPcF9xo/brTtc4uZOXsnP/ACY4f+J6ehsnSyb1LYTGBm1jrj9eV1tRvMxWvDn7pckZ0+4Lol2wQTSbaRU0sypai444lcqkqqybdsuZuPN1VVrI6R5uqhJpgmyM1GSIaCunSvWuZitxbqbhXw4Gcb1xajllRAoacYoIHIREIbxCBIonVcTTKMy8QBANYgRsowKFX9oEm4CE4KGmBOSorsYqoEUgAAAUsBrqAIA7QO/Z+NetGpfCnXiVHZr7haVft6X0r4BHE7N5hVV78iCEgCcAW6OZ0iNCj/LjNHRlw6ratFjKqbOAoaCNnwHg7b3U+5qYaS/aB9B2mjp7PR5JImpHjdf3VvK7hrQt8qeTRVd3jfdG53Gp27p1VeigYY9Lp6tNVTptP4mamJxyIhSAlbHEKz/M+OpvtC1WvniakivnW50XoW7LGlc7KDMAzAeGQCQCbIGQEIBFDXUoAiF88DLS/Zbb+41a05mart8prOzrp8KoghotKvbxQBZgCf4gOefAB1s2AnYCtvHAKt0nauonZGars3erNcUkRpj6+pZ2zwKi7bzbAKvvpSo4gctnjAHTSkKWBDVSeKA53SQItQgiPY2BL7cYgRtVICMYACcADxA6dD5WixHpNr7h+zt+y1ZssseJrUxh7rW+73alv82LjmzLTLviRKhkVAsGEdr3NtWqrbJEEU+ZMEbKcSiKcBVdnJYEo+BQKZCLK9DUSmmVDAAJ1suOYF1EliUafivJX2ep31c9DUqWPXbTz2hukk6tWf4FrOO7VaVLy4+VwZXHzrxd4365O7X7RFes3lo0rt44YCq8HrLOOJitEvlqZEAGkA3gBCzAjmwBRwA9B7Wp+daz4VwNN8vWadv2ma9EWJ8GRpFoBPMoi1/0kBKzQA2+ARKtlxCi6bQVzRDhgO678FkpKOHWq1lkRLGZuE05DLY8VuO/SVXmv+lQ01qYYv1AnW8uAhsDJ9xbRbnZ6lf81YsvgHPp89XIPOYBIAAQAAEgOzkArjmCtbb7Lx1tNW1teyvGNa1yNs6u/tfDrB62q/gioa0PDZK2r6uBiIfa8PTFvVt6NIKhbV8Sn8uldrrYCt38dbLTsv8ArSFZ2r2dz+2orOBkQCgACOjaL82qfODfKV9V0/06pcKpGmUsiIyPcr/0iazkzWo8fq24GVQmCKq1W2iq5NZ44mQ9BgXd0AWU1IKJPUaKI315wkCm938SATbYEkiiVVKAuosAHVAK1sQGoWYFesk6OMwONPswf4ACxs2BYgGENoolVpAV6iYAkAS0BLgQQcyUJ24CIrNgWLCJJs3Ga0fDYbvSb/iRpH1PVnua6nOiIBIAugEddYIChZ4ciLHy7dfq3XHuf7zUWqTbIjCShrAqU1iETKHTMo+h+yX/AOX3f85z6WPQVk5qMgACSAbfICvVS7G2BGjwgosSCH3ANMgAAqjMBkQ4ATAAGVRJEHEBgCATAYAASAZAKeBVMiB5AEAMBRIBIBgAwEwEwoAMgAAkAgBgDCHABCAAAAQDAQBHIgPUoAFhIDAAGQRbKJLLECLlAIKYDCCQEA8wFYACgAzKGAgAiEFNEQniyqMWA55gKAGAMAATYBABABkA0pCE1AUgEwHp5kFkAGQBniASAAACAo31Y011ZlWVulOhrLnp2ND5bPM1BGTQkiolRmkqdTURJGmUkpAf7wCcSBgWaHy6lfVfvKR9dq50tN/yJnn6dEjmCCh5gLDgAAU7v6ArH8gu7ba3SjEI+Z6uDOsSq5kqJUXMpTUNlZTTjA0LE1AZNLgVQ0ULjAElgATAHs/YVptrV51Rz7aj1y5HnaMKfQgRQ28CAgKq15gg5oKOHzi7tjdLpJqDzvgLf6qPWTtfDFj1TzfI4iSCp1UtIgLZgOuOAWPI7L5d/Zc2ztGa9DVtozWYbZlVmmsVBFXMjRate7TvGfa/3F5Hn/Av8qy6nWpWrEGGQnzA6afSYahtAZmu4375uuHwNRV7CJIDp0XFXJkSWckVw6i/NsjUSiDbKaxzJResUZUr5BXPXBlQ1iVFumZqxLiStR4L3tSPIP8ApUkrpHnDnVRZFOuABIBIDAtThAbXtWy/u11KlUe5q9u6bTmcSEY37gr1/tBxS85QVnHmvJ07NxZLmFjl9SKHiAgG+QCAAABAPiB3bZyupmq66NppyEc+u0tVPjgWFavnaf6PSfB4hmPN1waK09Fq2dvHJZxYrLzb58yNBYAPPIA4gWaOhfXsqUUtlweu8P7Jtruuprv5eODNyOdr3PjvEbfxtUtNdz5susu13b9CKWRQioTIuBXxgBtlQm3kFhL9oQ5AeADeGAEYKhMoABgc+68ftt7Xs19OrTXImNa85v8A/l5s9dd20s9Nrg3gzNi+zyfl/ae+8b8zS1Kc6/8AhM+rUrDahxk+KZlomoIABSAZgCkCVcANvx2v3V7YmOPqZb5X7t3Wm7IKzaWbIivXpK6FiOXS0u66rzNxmx7rb6q22jp6erwrMwbjnWlorT1ad1LqeQBfa1v9aTXoE1g+7dKujttOlcJbbM46R45qGSqeaIE0AkmQdO32b1eSI1I6l4azUq6Jq+rn1thqaOODLqWObujBmmXq/ZO+rp31NGymtsnE4ko9T36c4/uMow/PatKrTtPbBY0xvI+R/uI0qttFVk73bfYulWYaTKi/TT1No6pcSDl0qPvWHEaNnT0IXIgu/sb6nBwyIs0/HUrT5liTVdelt+3BImqt/tHmFXV22OBFWV2rlzkCJLQ7ciNJ9vQYGqvOCCXawpqrzgYMH3Tbt0K0ebNSFjyNpOziiQW7fQ+/qKkpS8xR6SnszuStbW7ZyhSZ1cdP/CLeN04VldT9WRjWo41quXUqnXX7LRGYHSrp+pDFNtR0vL4gXV3PdwgGHa6dXBFxz0XzwaSrXaHPArJrVhQnmXE1RunB15YrjhQd9cn/0sOzVXjgz0MO7TWGIFmZECYEW2BlecT7IrxzOvKV5u2lhPxPTI5Vz6inMWCl1UmcXXfsfHd/5mpkdeeXPrppqFhXJHaRy1H7rWSLiIWs3iyiGFebKK21MrIileFmBFWRFJ6jjIijvjIqD7jUyguJd/EhiHc2ULGxESywYE8sQHi8CKeTglC+5jBDB9wLgmczKld4YHPpvlbtdxqal61vZvHicK6vV6NZi/Qw3HTV4mma6aWDKVrERBruq68zl1G+XnreNpp671brLI83T081xb/XblVwlZHNvWTbTX4Zm4OfXSeKKjkv3PBG4yjT5XiFTxeKRkCwcMCGqoyAgsQFkGU6tWzzAjekYgKmDA2Nlfur2v1OkrNjrvZpRBpnFV2rPE1FxzV0nuL9swjvxNc+rjV032qP4T6HHOPH1XXtaa+rZV0Ku1nyJ3Y3xK9d4/S3mhVV3V1/S/qPnfR7edg8ptNv9p3sotwPF0+j8e68jvbU7mqZTkcn3ePDl8hv1XZ10K/V3TZh4++crAvqdzxI56rlBNNPgDR3wE0rXxLjN6LvWYZvSq+o8lkaceuy7jUceqs1dHU06q1lE5HWPNVDYZpSRBIBABIWJJkrRMikljJFJgTxtgGSajAIiyolROSgs+0IjiyiUsoKgRs5ckCqyiUcQEA4/EqLdLSvquKVdn0RrE1LW2mvTC2ndfBksNczpZfVVr4GMXSeGYw0viMBK4EwKApwBfttnrbp9ulWevA1Ilbmh4rS2lfuanz35PIuM6r3Wpa9s1VL4GVcGrradcU5YVy6mra/QCHqQEgSQFlLuuKOkRp7Nam5qtLTo7X5mtTBuPD7muLpPDAzq4z9TRtRw00a0d/g/D28lrJPDTrjZko+h7LY006qlElVZJGWa69eqsu2JRNHjvNeDom9Tap97zWZVeX1vu6T7dSrRdaXbbymtoqK3aXQujY0Pdu40KqlWrr+bMjONPbe8dK1fztNJ808hhju23uLZa7itnWP4iGOx7vRv82ndN8FxZkeU91+Npo9u4oo7s5NauvL2KI+hQNgDfAgCiLbIHVhSdghoBgFhortiZo1vDUWN3wM1py73U7tZ+ogl3dqTAf3O7MBK+IEu7HEBvHICGTAk+zniRV2jZLKZ4kVDX7uJFcN3JUdG3tCkKle7s4kB6eipmwFmrqYRXIKovecAKncIbTiQBvABTmBDUYRFJsCXagpRiB1UbSAsUZAV66n0A5LKMOARVZsqEkEX6AV0U0la/zPAiLt5evbWtFHHAiOR6ba7kVVNqOuJRBlAgLFmaiVIqHmgCIAcATraEAvvtPAarp2m+tp2WLUFlTHtvGeV09xtrqzm9atx8BajxPjL9u5q/5v8SyrXr9/hoXniiWo8RZy/iYraOo0kQVpcQJSBF/tAjZgJAOeAHo/bGrF7VTzrgab5eo0sp/xJXoixtSRSduL/eBFtvD/ABAX04IBd/BAFnAA3OTwCpTNcAKNZBYhW0qMguKteqeK4lGZvNKG3jxZGU/F6qpeG8AN3T1GrQ5twKOyl1DlQAm5ZBXqUV06ZymsAzY+Z73b22+4vpXwdWw83UUBkgGALIAgATAH0AaXECUtGtQdzGmB44jTC6jQYjQmNCAAAAzCOjaY6lWnjKNxK+q0eC/pX7jTFPunAgxvdOoq6FK8W8TFbjx2pbkTTFbWHUapNwQcermRUtNQpAsh2fUCzshY5lEbWgCCcgPtAHgBJMotpVsIvVYWIEb2jIgipsyiS0+YFeskl1CuTUSz4gKuAFkAOZAknwAGEQakodXBAJcSBTyKCUBXbmWIgaElBUSWBpl3+H/3Wkud1+8qPo/nfI28dt77uiTasq49TFWMXT9y+Wsu/wDtlavRZouLixe6N6vq2VvwYwwL3fqJxfZ3T6JjDBqe8tNwrbe9Y9Rhim/vPaJNfavMciYrxereju7Tm28epZRX8jX1GtZwSuBqIJ4FRJIqACVM5NI+i+yv/wBPv/Wc61G9BzUAOOQDq8QJhFet+m0BDTyRVTTAAJpkQTiAACf4APEBcZAbAAHAAgABAOQGAniwGAgCQHAAAAMBACcAAAAwEAmyqCAzAeHEBAMoRAwhgABIAAgGAAE8gFMhSkCSQQACAYCAAEwEFCAkELMBwgCQCAEwAqhAOQFJAgDMA9ACAGgGEGCAIAEgE0AgoAAGscQgIGAsCiDSCnp5gWJmVADAUBDwZRFoAAp3uOmvUyrL3H6Wr/Rb9xpI+V3XzZQajRGkNFE6fgaZSSKieZpDKgyzAKrACUBEtJxdP/pmGo+vaLjS0/6K/uPP22mYBgAdACABMCrd4aeBFZW6T/t9VcHRlHy7USdpOshUCoaRUqawZWUohyaROrKiUoqBPiALOSrA1OJFNVA9f7FbWrqr+VHPpqPZI87RxiFAAA+gAQVa/wBJFc7KOPyynZ6qWarIg8r4LUT3ajij0fxmvYPE41DWQEqhUmyA08bLqFeR0Kqvk7p/xNf947TwlehWMmLWEsyKnpqGmSquZFK/0NrkxFef8H8q1Kv+JnVK1TLIQHRpP5WZrSSxIrM3fy79P+Q1CuiOJYyZFdGnkZEliQcOs41rczcDnmaSp1xIi6i+UysN5OCK5jcSmmEW6eLgzVTWGJmtR4b31SN9W0YWonPMOkeXZzqk+hALAKIAAGBZXCoGv7YarvK9SpT91UVdxKIkYWYaeq9oXb7qFZrF83Tt3d+rYWM8ihgIAAYAAgAAWYHbt3FSDqo01iQUblrvrbkWFbHl13+O07zinBWHmViytvSaCrbxl8coaDDzTDUJTPQirtHb31326abbLIN/xvsjebpp6le2v/T/ADGsZte68T7Y0fHVSsk7LkaY1tQkoWQCyAGAnigaEEIqk8QowAAhpghMFPIB/EBBCmQGAsyoIAaKHa0qLJNdSYrO3nt7xu/Ua2jVWfFLEmLrz++/5b7a+Oz1bVfBWxRnGteU8n7T8h45vv0++vOuIvK6xnV1cWUPkzGNIxBAwHIHf46z7u1OJ/AlWO/ymz3FNF3rjRcehF1k6Wt2vEDodu5YhRstD7u606uI7sSxK+hLQVXjw4HWOFqddLTTmtVV9DSLLLuUEHj/AHnZV1KaVW2ksfUOkeVT4M5tEyB1lgdWht+7Ey1I1NLRrWs8TNbgvqwu1EVHRpbWvDxTNJW/Txeywf2FKSlmnJ2bf7e3TWjp1qnyQDvr9uMP4ER53zelqbjUV6pvDI0059t4rU1K91qtEo167NXrXuUxhkQTv4tJfJEceBDVr8bW9UrJP4AS0fH103KxjgBd9mvICf2at4omB/blRAxdTppuqgYaao8xhqXa3gMXT7OBMNHY0y4aaqTGtSSGM6TXEYvsyPcPi9Te0r9ldzrwLF3Xi91tdXb2dNWrqzbCjtkIu22m7alVXOUKr6XpU+3pUo8YqjnRDcbf71OzmTFleO3GhbQ1nW7cpmo2hbVlKHkBKmu5lvAIWvrdyXEmKhTdvIuCyu4bxmSYq3Q1fnllSrbaizTwNRzqKsrYo1jNWuLY2xZUqv7VeR01jH//08LWTdu5cD0Rh3aKTpPElFs8ggkBMDL8xVtLk/8AA7cMdMLWvXTTUYnpjkzdS7tgiY07vGeMetb7mr9JqRnqtC9l9KwSO0jhqp27XmbEXNngBGz7cGFJ2n4gRhLFICFsXIVCyl4cCCLbIGngFJhTzwQFlahD7IxmQiMYwwLO1JwRSdlkiCExmBF2j4kU1KM6pw5JasV6t1p5nHvp05jmW6tVzXA816d5G/4jyupqXroptznJrTHpa2bZUX1eBGbE1aENTCtbmc+q1zHBun3S5hJZnk6r0yPKb3eTZ1rmSLjkerFe38TWGIYWWBVxZp6P3EtOixnMFi5eNWivuWhtFRza2pa67ahcc9tKzcMuMj+1rZ5/iMZVamj2WhEw1Q8HAwHUC/S7bZoCVq9rA0dnTBuYZqVrHTZ4Ym9THDq91rQuJvlK2fEeE3O5fbpUdpzs8Ej18XHDrnXoNPwe08f82+1e63ClcS9fc4+Du09xutev29hpLQ0/4nmea9a9c+c5du02X9tN9W71LcWzn1TyxPL+RWu3WkwnCPN0+r/z/H+s7ZbJ7zWrpw3X/M+Rmcvf9PpOIn7g8HpbbSbpMcOOJcfO/wBvZ4q9e2zRhpBPGOAZ05AhqfLiVz6qt3NY5Xok8Csai2gxaKuLYm459V6GrXkdJ140OjiwdfTendp8Ait4mQngAZgSjGA0m6NOGZ1qQnUiotY4ZBcWUorEXEbLsZUsStdNYBiqYgqLKLiBG7LGUZKGgJTOBEQZpSQBIDqgJrAsZep9v+7Nz4zS+xt9Cmol0m38x2nOs16Je+N0lOrsMH0/+E16IVveeyuo3Hj4XHCSf5iD9ye3tX9TZuv/AFUPQxC+99pazm+hZTx7WPVUFsfZ+tld1b5yT1NR/wD2U9sanzU3Tqn/ADGfU0V9geH1HOlvE08lKJhrQ0/ZddKn2ttr6a+OJo1ybj/l/wCR1k+zcVx6mbTXkfOeC3HiNT7e6vW9nlGJyrUY8cCNH2sCLfABICScYAW6dZw5nRl7T29tVttv922Fr5fAxa3I0XqN4GNdMcO70Kbhdnau62CNSs2Nnxnja7LT+1TN/VBrXKtRpaVUsEo4sM4ovr6SzvVfEGObUehd/XX8UBm7jx2hZ977bBdZmt4La6yxr2uc0VNcOr7TbbejqJRzC6z9x4LeaSlLuXQarito6ujhqVakKX91fSadH2tZNZkMau1vreQ2uotR2u1lLkhjBu3MMBpmoG2VAgDiFJsBoB9jbwTA6NDxm61/09OznoTTHdpe2d9fG1VVdWTTEdz4O22p3alp4YE9lxkuhRseOr2aPVtmaMvVfzueYF6kAgBZAKQDPICX2+bID7aWTCrtvqfac2yIFr7j7j7VkFcOopsUX0XaoIFaUBFbm2msShrcO+Yw05RBFwnINN3kGou6KId0gPtbIGqgSssJArSxA6aJtAWNoIjdd1YWZTXFqYMgg4eRQVUBFmneGBe7qUkwLNWvdEgXU0129Aji3MTKyCueChrAqJIomioAHjxAUgPuJRXLMqlXFlHTt95qaU9j4NT6l0R8d+vV9f2gez8lb/TWWTiOopHiWsTKq7PiAk4YDcZgRkCLAFzAfEDZ9u6qpuV3KVD/AGmmo9jpNRKyI9MXQ+BFRgBPACLb4gQcvD/0BTzUBB2tZYIaupJyoCFeqYWOa6dcA1qvUt3KPwAy9el7W/ZiGUNJ/bfdyA9BsbLd07qPFYMo6pSweIFic5gK0xKIjxHuzbduutdT86x9UHHtgBxMAAAABgRAaAt0dG2rZUq1L54BK7dXw+poU79TU0kuXc23/wBUoz24Ipd3IAmADuARUEgBQBHRtE/uUhcV+83yzX1Ov01/pRqsI7nXrttK2tbKqkix4vye9e5u72zeWOEGK3GXZpEVCeIDtaURXNq0IJaalQBYkkpAV7PICCTswLFXAofaBF1l9QLdKk4cSourXtIC1/2gVt5gSonmA2/xA59a0WjoUUatWsQopkBJOMQH3BDripKJTzAi0QRYC7lwCouwA2wgbwLBE0hroWIaZpGh4X/d6T/mX7zTL3fu+ifjdRfz1ZzrTb2tVTb6aqsO1QEq3ucyEEt4PH4DAu2r+qtX6oYuoPbaFs9Or+CJhqq/jdpbPR0361Qw1i+6vEbPS8XrbjR0aUvXthpc2Rp85ShHTlmmkdEPHMrJlE9PB4lR9D9lP/y6y/nMdNR6CTkEuQVIiBLEolgBXq/QwI6eRoWLLEyFkyqkiIaWOYAA1iAALqgG2AACzxAAHIBkASgDMAUADyAPUqhEQwCQBgIB5gHqAZAMBADARVEgADACIaAQDUgDxAAFkAdQH/iAAP1AiwAqgByEGZAeoBABIAAZgEAKAp5BCkKYQAAAlzAAFkVTmSCMgGYAuoDAQEkAoxCGAADcEESgCiQABoIFzAbIF6gQZVPTcWILABEU2+IwIAKgYBAFG8x0viRWXqL8u651f7io+W61k7YGo0gjSBZlSrNPjJpDq5YRPobRLEqEAZrqA5jACzTrNkuoI+ubRzt9J8exHn68ui1I5hyUHqAADZBTup+20GmZrp20dRc6sD5duMb29TtEqorITxwKLEsSokWIsRpkcShyiiVQIpcyKkQer9jN/wBzdc1BjpqPannrR4gCCmAmAyCrX+kK5+oHP5BTtNXn2iDx/hn/AKyr5yen+MV7FI5VDSMqlXPoFTtmQFXiFeS1H2+UtOcnWFegxIwCC3TeJKsX8cDNaD+mzXIDzfh7Rray/mf7zqla+CIySRBfpZGaqeJFZvkF/q9K3FppmotX5lZSQVdorNGKLCDi11+dPRG4AqJII6KP5TKwWxQVzGolMIu0s0zNWJMy08Z78p+dpN/wtBuPIwc62jxIGgAAzAYFlPph/ADR8DZ6e702su5SaSu33dSNwm8ZIR5zNkV6b2fbt1muaKzWb7ho67y6eTYIy5I0GAAIAQBgASAMAQHZt5gg7KqVHADn3UK3oBs77Tnxat1gMPL4mm3othadhqLoGHn7INr9ltL7rUWlTiWRH0n297b0trprUusTbna9LX5V21wXIIaKFPMAkAkBNgLBgKUgoyAUhRAAgykwCQpSECYBAA8MwFEgSQCgqBIolliAp7WRStZZtJ8AusjyHtvYb+bammldzjXBoi6+fe4Pbmr4uztX5tKc+RixuMOeZlTgg6Npqdl01iB6m3ma6mg9vbTiVEkR5bdbd6NpWTDR6WrzI0v0tzfb6i1dNJ2ripyLEsb2j74ShbnQXrV/903K53lo7f3b43cNK1rabjisEa1PVqaG82usppr6bXriTUx4X3XrrW311V4VwwJa2xDKgC7T0+ZFxo7amGeRGl97ZLgRVPdNozC63PHePdV93U4rBFc7Wsl3YFZHEBrmBJYAQelWZloKddNJQgiSoiB9qRVOIAa6SAQA4AOpAK3UB1bTmQH3cQH3cGTAKHjkMElYYFKGAd+KGKyfJbXS3F192s+oacuv4faaW1eppUi0zPQA8PttL7ytaibhgr0DfdiyME1+IXWT5vYPWotZYtYMOkrympV0tDK0rV7LiEPvkCH0rPEArdohjorrtKQi2l+5FiVfSyR25jj1Vr1Wo5I3jOod+MyMTX//1Me9k8Gdowt2uBR01YQNgRb5AZvlVNE1mjvwx087uk7M9UjihtNp966Ty4suLa2NWy0qrTpkjUjlXJqXSxOkZQSbzRVS+lYZgQwnHEoV3PREEG0RSmeJAlkBFr8AqDcBTV01BNXE6tLAmokrfgaTD7kAu5SQF9XgjIirqygLgtkBFIlU00vUyoTbeBFQ1qO+CTPP268o6Pj72cpOPQ4Y661PG7C+nr0f4lg9Rpp5mkdNXOCIiaxzJUVbjWrSsJS+Zy6rpzHmfL7zV1PlT+VHmrvHn3ZVs8ZcmoqLs28yjq223eql2hvHdV10KOleOYMcv3btxJWsWvX0u3sspvzIzjj3OnLTq+GRqMdRzVXa8Suai1plhCSTAg9N8AiVXGCIro07SoZFdOhrWq+2JK1Ha4b7W8TcjTr8Vq6WluPuamk9Z1XypZT/ADHWQ9deqpfyfkKJWjbaD4LCxtr85d+z8Ls9mvuW+ey/z3f/AHTNY6+jq09zXWmulkjLlus3zfkVpL7VHi8Wc7Xu/wCf5a80u7Vt1eBy8vt/+keq8VsVs9P5sbW4nR8f7/Xa5vPU7tP7c/VkTHj46fNtzWLOc5ONj6PF1zOeORFqHfwKx7I2eGIc7VVmacbQ7YFTST4hDk1HPpve371myu8GsTq56p8xoVn7i4/4BGNbAzQYvAgMgLNPTtZSlJm10nKytbLFkdPUYvAhiDrAax37LTVqpvgS1055LcbXvu3XiyaXhw6u3tpPHgajjecQWJpysTraFARXZcSxlGSifUiAAmQI2hIqoookkBJYHTlmvb+y9N6dL61MHGLg7MV6mvlNWck16GUxfbe6TT7617uqMin7m01v/lUcc6lwtOvjPF6j+amn3Pgka1NVa3t3xGovnom+ScE1dZur7c8Qn2qmon0ZdXRT2JsNZTW16j2TUX7E0qfp7iy/Ezel1neU9ta/i9J7iu6vC4JtP/tGL01HjNXUvr279S1r252bZybQeBBU7ALPMAyAsqBr+G2Ntzr1rh2ypLasj2N0m+2n0rA5664p1NRaeLcJcQJ+Jvp6ur96z+WpuOfSPlfcT0J0dD6v4ixjHmdfe6urL1Lv4tmkcttSVMz8SjncOXl6EVWrXq5rZprLFgev8Luv7zRTvadRPFdAxWs6Q5Kyj9pvgQ1Tq7Dv/wAqfqRuMbf+2vu179PC/JLBoNap8PtL1pq6TbUYNEHnd7V11bJ4NMgqoywSsbQBQAnmBKqA2/CVrPc1LeCwM2rHqNNuq9DnreC+o+ZFxieVt3UsllALHl0pZ0c2potfbSWGBkZl6zd+pqC9NwQDcsCMQFJvgA1gAm28gJRbOxBDUbeAwSawniBBKXIFiRFGeAFNqSVC+lAPuYCtYBYlDVOJBYqSsAJJIKK14kQWQVSliUdNAizv4ICDs4b4AcVs2BEqBANxwAs0ubA7NTU78XxAm7flxzIOLcWTaSxhFRSUFcWILFiaRL1AGAALIAkggzKpOlkpQCrbtlcwOnxz/PrHMo9X5i709va3/TEtHjrN5viZVXPABpgJgICMACAlxA7vGaj0txWy5waix7rRw/8A3EsejlemyNn6/i4Ag+oFdmuBVNrAgK1gIbeGIwRbxzy6gSbjMCnVWZWo5dVxmRXNqYv5QjmvSFKKzXR4F2m95cKygqRv0umpgipqSId3gCML3BsLb7Qf21DpignUeF7WnDDz0BkASkBADYCQBIDVmA+9t4gFoYEX0AEwEwGAkAyoaKOrZL82sYuTUYr6fX6axyX7jdZcfmdLU1ttatOH7TLUeH3Wq18ts1wMVpyuxAJwFWVtWCCvUiwEKYMCy64IBLTfEosWngBFJ1wAcASpXiVF1FEMITtzIqHfIDXUAAn14gcO6fzgR1b9yXIKKJ5oAdmyiVaMItqsCiNkBCeBAmmFCo83kBFtJ4AJ2kITygoRpDWOBYiWRploeIcbnTf8y/CTSV733W48fqxj+ZT95zvlptbZr7NOXaiotzIgxKCCg4gEEGR7sSfhtwv6f2Mw1Hy1QzrEomDTJzwNIYEq5liPoXsm3+gv/wDkM9RqN85KlAQ1ngA1yIJNlFepjRjFKjwKiSbCmsSIcAAAA5AJAEAwEA0wDqAACxwKongAMATACIMQHPMBgIBgAAAADAAABgJgIqgBoiCJAAABgACAYCAAGAQASgIplUwBEDgIMwEAAMBSAwCJAUAEQFADCCQFLAQUyhMgIAIkBwEPAKTCBIBsAyAACQE2FGQCAEwBZgMiHkApKINgFHiFWepAIA9QABgJgHACrefpdGZVmpT3L+V/uNI+Va6+d+r/AHljauIZtk6rmBZVYxwNMnRY4GkWmohJQpYQokoawAatJBKuDkEfWvG279no250Rx6bjpXM5NAqBYgABAFevPYyKzLua2XNMo+X7v5btceJ1hVDc4o0gTgCycQyk+RpKmsDURKZKhwDQmUDxIqSwxIPT+xrRvH1T/YjHTUe5SzPO0PUKAhwFAAmQVa+FWwrnbAp3VO/QuudWIR4rw1u3d0fGWehK9pgjlWEoRFNOAqdsyKa+VyB5LeVVPK2rzax9DryVv1b+LJYwaIJ1wsiVXQzDR1hvHiWDzfil27jWX87OqVrQiMhYYAX6OKfQxVieGbI0zfKuNfQsucGoV0OE4NMnjwILtFuTNVP0IOPdONZehqCKwNMp4kMdFMKfEwp2KrmahyzUSkkgi7TfAzViwy08f7+ovyL5PFBuPGs51pAipLABwAQAAWUxXoB2+Hs67msYw0VmtX3lppa1bLiiEeYgNN72td/fjo/2FZqn3Mp3lnzSZCMfMND1AAEAMAQAwDIAA7NpjgB2JuqIinfNSrV4qPwA2dVrU8TDzTmCsPLQG2/4nHa3rPBgYbrNviWD6B7O8Gq1+7eMcZg6MWvZQkoWSIzhooMMyhQAAEyBG1gEgHEeoUvUKjIEkAdQyabYDIFI1QNCbwKh9QAATgByA4Aja0FDiFLIKm27dCqksAind7XS3dHTVqmmsQr5l7k9v38ff7lFOk/2GbHSMGEclW6Fu26ZRtJyomcOJmiN9OupWGQZm52ltF9y+kKjS74hpb9lalSjkvt7pvihrOIfbdcYLqEwBOcALtLQs8SLI69HSUdSNOmt+3EKitR2eGL6Arc8V4iEtfWXohjFrXaKyFkA4AaTAaxQBHMAiAE8WBKJAfQBxgFCwAaYCaAP3kBAEkAgABp/iASAZAc280+5K2bDUqqXbRtpNwmiLHFt7fZumuGBVrdd+7FZcAwi3CnJAcO48xt9vNbPuw4B254eR3mvXV1Xaq+Ujr6udpZhm8lWshnEb1YQJSCrdNTg+AZrp06QzfMc+qvSS4HpkcLTanGprELu/EYj/9XD1X2uUeiMLtlqQ3hMko7MsHkERduQEbN8AOLftPTfM7/Nz6rzt6XtOGJ7Y42u/aV+3pt/EJqi9+5yaiY5m3e2BrTHRbCs8S6yr7pwKEQVO3IKSXMgk4SIFPIB2yxArspRK0pmGRU5IE7cUNBSzY0xP7nBk0xW3jJFWVaAG8QJOFkQR9ALdGnddVfFwcuq3Hodvo6dK/Ksjw9dPVzyeosHJjW8UaC/Pq+KOkSxtLFyjprlV+mTULWv2VlZmbSRnbrWcduTzZ5+3Xlhb2+duRzdmFq3m+BtlZSkKOYajS0NNaFHVThiw3FdtR2eWAdFV324ViWipa5b3cRkyudUdzSgrFSpp2nOJ5hnC1dKtOMjTEVdVyqgmHTV7XMZkMQtpvNYgwqOHiFX6Wq6tNPIg0dvqS3a2T4nSVHf4r3O/F2a7VerePODpqVtanvS2vV/22jFlxs5NRiubbbvd+V1l92zdZx5I6+Een1NzpbHbpcYg4dV6fj89ry263H3tR2OL7/x49Y2PBePWo/vaqhL6TUjx/8AR9f41N9rulqVrk3iV8y/rg9yzp7dai+qpKzHzjeJ2u7c2cOn0OPDmupXUhVXaHPEb4s059INFcyKhkBJqMVr+E1u29lHA665LfL7mmCSxIrCecmUWaWjbVfbUjU51q7Hwdn8+u0lykza7Tlbu1p6EVrCXQw7SM7U3Fb4JZcSwqlZyysmsWFdehrKuFVJmunLotqXthGCI64rtp11Zd8GVjrjWfrUWnZpYm48ffOKm5NOIlpRwKhQA8iIU8wBvkBFgNIqmgJVXE78T9Zr6V7U2j/sUngmd7HJtrx1UvleJyFa8ZeZd16QF1K3jtTJWrA1FV9hqV41CxDx9e7VbSwqo9WFW6mjqPuv2vMMuS2jrNz3WS5JjVL7m600qVs4nNgcvuq9qbD5nLaOPVaj5w7Qszm6Ke6QFHMAAaqB07Ta6u51Fp6VXazZR73xfif+G6Uar+d4v1MWtxPV1Ul0I2x/Kbh9sUbxwZqMVLx24vXbvR013Xu+GLNMNDZ+zdfXf3t7qLSpnE/N/wC0VHZbw3gNs41rK9v5rBBbx3g9T9GlX6WCOPee2NrrJvRmjfPIaa8/v/bm42i7o7q9MSrrg22419jqK9Jq+qKN3a+5+3DcUdn0DONDb+4tlb626tvBEwxr6GtpbhTpWVvQmKu7EQcm42dVqK9MJCvn3ntF6e6unnJFZi6lE0+RqBgCAi8MiiVXgRGz4q7r8s4SjNaei0bO0y24ObrE9a3YsArK3y7qWZFrzTXa4NuNaGleltOqczAHFbsVZTxnIqLaamnhKAVtasykiBO8sqoNAR7lUB98gQtiAKuQF7UkEewCTSgCFgIu0ZgReoogog33ANUl9QJ9gE6qEQNyBKIAOoFepacAIVayAurzATsApko5dTBwERkAAkESraFAF1Na1sLOQLnZ9s8AOTVTTAgBKi4moJZODSJQQCAOgCZRHiQHbOPEirNO/BkFupoq6lKCBbLcf2mtXUalVcwUavkfN03+h9rt7XMyFYd7N4EEEwBgACAAGAAX7a3bqVtyaZYR77QunWbZxyD0curFr/1B0Lt/6QQGpWVln0Cua+nDKoWCAlSGEqUY4kZ0WaCiHGIQmpRWop1q9+D4hXDfSaXykSqK/wA2WYSjwWulbV00pbclZal73b+UOjq2r3Kczh1RGana7Vvnal/EKq1LVt9WNenEg+f+VrVbvUVcF3OA83blwyK5otgESASAMBQBKtO5wgBrtcMAblyAIAaaAjAD4AIBLACSKggDq2OOrVdf3m4xX1Crwr6L9xusgzR4/wB2bBbfVruNNfLfB+qMV0jzvcRU4kgj2AJpUUsCpasMC+uuuJRetSsSwhW1lkgp93cogIs06cWA3ngVA7fgRVMNuWBOoDb4IonWmEsglZLgBn6+NmgqEwgGpAdUkVFrhvAoABxxzAlSmMsCy1O7LICp6M55EEbaCAT2yhtZgUWNIUlDSAaNMNDw+G60v6kbR733TC2Oon/HX9hzvlpsaN3p6Gng3NUaZTW4Tr3w3JcEvurtVuZMNL+4057ZclxNSerSrSbhsYabaw65EVk+6r0fh9wk/wCH95ixqPliN8pUlhmbQVeJpDCHVPJZgfRPZP8A+nX5/cb/AGEqt5HNTSIBATTIiTKIXa7H6AV6bwkqrEyIYDkACliUMAAa5EQADgAAaAUwAIqngwBIAwIhgACQDAOoAAADAEA2wAAAAE8QAqgBoBSRDyAAAoZAgGANgAAAsgCAAAACqJAc8CIQDkBZhQihvKSIQDkAbAAAAAMwE3ACYUYsBlDjkRAAQAgGAgGwEwBsKTAaYCAAAA6gCQA0AgFX6iCwBIBgABkAsAGBVu/0nhkRWdRfM10f7gPlm6Xbq2XJv95uKoNIkgJ1ZplJTOJqIc4GmTbnMBpx6lD4AFUQSq4mCwj6t4dzsNB5/IcO247PQ5qYAAdABAQ11OmyDMaltdGUfL95jq2fV/vOsFBoJYsCzCSxlKTSJ1KhrBFZOSglcCKl+8ihWxhlHovZ1o31VzTMdNR795nmrQgmqbqNCyKGAgIa2NQOaQqvWx0r1XGrEHh/H27d1R5NWk7/AMY6e0Sg5VInBlTTgKnZc+QBVKQryfll2eS7uUM68+BvtYkYOqxIJ1eJKsdPQxWiUvDmWDzmyfbvtavOWdRqTJGDnkQX6LwZmrFvbgZaZnl0lqaL/mxNxV7zl5mmDwiSC3SzZmqtIOTdfqVXOf2GoI+hplKrJVX0yMqeYFFs8SxCT4FE9PMlItaMVp5X37X8vRfUN8vEtSc62hkQSqu5gdD0EBF6KyAjbTSAVMUwOnxtu3Xq+bDNeg94xFWgkeSK22vbN+3dKOP+IrNWe66/6lW51SMrGD6FUPAAQCyAHiAAMAzAXEDq2lkniB2VtGLIKt008HAGrpvv8bfn/wCoqY825mGFb3hYenZdG/wQRx+O2339z2NTibiWvq/jdGuhoVrVGtYdk8gFPEIFYoJAUgEgKzAimA5ClIAAJgCeJBNOBpgkBBRPIqBWCBPAAWYAyqEESbwAr7uIU7X7sAIoInOEARcZAcXktjXdaFq2UqHh1Dcr5N5DZ32eq9K+aMdRtRpYWTMDcr81USoHaCKo3GtSIeJFZjzCraatkgJ/3CeaCr61V1PMg5dbSrRY4lRHQpS7yiAOl6aWQVHuhhT0q6mq4qmwlrb8f45aL7nLusYgrFrepV1TjIIcOcgGk4wQDcxkANvlgALnADWIAsCCQ0LBgCaRVNNARmXgwJSANwA5IDDgAu78QGsUALEAw4gHcgG2gLKbVallazXbyKLdbxejr1ivy/Eq64dTxOnpYWUr1C6dq0ooo+3kmZSMPzfkb4aOnZQs4D1fP56wb2dnjmR6fXELJcQliFqoM2IpurxDnYupZW4BzsRhTggzg70lgFxbp7vFKywRvmsdcOtXrdfK/gejnp5uuMP0OkckZclH/9bAxeeZ6GFu0+Wzn4EHXbVSCFbUlYARdnxAp1qq9XOJ24rn0w/tO9kq8T2yuFi3cv7VMDUTGdqasUwK1EdC8fO8yldFdSayGCguiLs19I0VpOZGh/vIE5WYDdkmApTArb5vAlWKrOXhkYaw1isQBPmFSRArKMgJJcgpKeBNRJQANpgFOQHXsqzaTh3XbmNqtorCPB09cR1W3XDMkVHZ1ddeeC5nWVLG1WF8DTjV2nEBlXrKWSqy95p91scmzz9OvLz+7u6prIw6M6yxlm4had13dyWWRcHSt7qJRwfQjerVuKxN/wBga9nNqW7n3VeBUtOujpdne7NvkQUajTiFAMQnHFgxbqNdq6jTHM1wNM2GkiMitkgiGo4YTUqOfUDorr2pTseJUo2+hbcXhZcSxHpNnpLRSSWBvUa223lNhRtVwbx+IvWkZPkvOW3N324V4GbH0Ph9Jyl4fb33ur2R8ubZZHu7/wCiZ+PY627ps9GFhhClm5Hxvp37Vw7m7stG/PH9prDld7jXfsrs5UfOdSn3HZI4dPofPw471huDDdjneBXCotSVil6FZDKzUQgjArFjp2O4+xeeH7jcrlVvktet4rVzxkqM7iQd/jpdo4GK9PzjQv8AJg82YeuRzbjTbrKyCWOJqCuWBJ5gxKeAXHZ4+na5jiZrtxGhqVePcyO8jn1NNWTKzeWXutJ0tJqV4Ppy5pOjy01dxBUJIBxzIgYCaAGwBMBqWags06qzg9Py8s19Y9v6D0tlpVfGqZ27c2reyqu67hHAQ/udGV86BiS1tN5WRUOVymSNYkqdqiqVQlhvBw82RA7QUJ/NnH4GaPIe/dft0q0XFZHGuvL53ZmWyWeAE3ppICEICelW2pZUqps8kgPe+F8XTxmitW6a1bKXPAza1FmtvHqXeOCI3il2eo+3OeQVPf8AjO/RrRY6lv2G45Wuz7ml4Db1popPWssXxxNMsXzfkdXVS7rvueeOQR5y67nLkopVradu6jat0CtrxnuvX0I0tw3ai48Qlj1u03Vd3RatHgRlVv8AxW236jVUW4NYDRh7r2nfTf5F+8uqzNXxW50G++jhLNGhXtd3rba3dSzqFek8X7kwrpbnPLuM2I3b6tdXT7tPFcGZV4P3boqm57oxspI089MAWLFGmTRVHEAeeIQdrtZKs45EVs7Oj03DwfUjUeh2tookjm6xLVrGeZFZ2+XdR1RVrzeuou0zUcau0u77bl5FRxWc2kCc9wBaj4ACtGAFifdgBFqAEwDMA4xwA6KtWUEDs4fUBuqYEHTgURdFHUCC0nGADrpgS7AHACiQJqqggHkAr4AU2fQCKriBZ3cABMB0zA5r4tlRBgNBDgAhgWUYFzs7fJkBTqVacsCvMosqsJLEHEqmECAJAi2A0BbRrJmVGCeBBfoysGBDV0cPUDksuxwFKZAAABSAZAABAAgLtNpMsHvdradOuKeC4PkWvRw66WRHRLPFkDy/6MgpvVpYFVCyjGMPQoKtBKlHQjJ1o+IU+6MgiNnIaV3yyy4hpyaul3/+oDmem1ZrgER2X2tDUdmsehWcaNt3p6dlamcYJkU/+Jau4+uElgksCCTrfNwFW90KMgjwvm9JaO81KrOZYeftnsrmIAQCAYA+gAm0AgLKwwE+gBD4gCtAEWwFAD7QB9Ah+pR1eP8A19P+pI3GK+mvguiNsnkRHnvedX/bab4K2JiukeMduDMNGrvgFT74Aq1Lu3oBCtZwAurRLEIcNvAotppLNgX1vSoRNOVhkAogAiQI9oD7ZYDfIoJgojd4EHGni2yKjZOcAHWvEon2yANNBDl8SgmHiQTWsgD79VkA/wC5SwYEVrpYpAQtuLNxkUc7cmkCYEk22WIlJUrv8P8A7rSf89f3m4zXvvdUf2GouHfVGKsauk7W2+m04fabxKs21Y08XxYZVN/K4/iAu1Kr+4WGEZFENHTrZWdkBCuq61pd8MiGsr3Iv/KtzObVX/7VTFjUfNSxqnJtkyoHgymJ0zCPoPslr+wv/XgZqx6BGFNIiBASnH4gSeARDUcUfoVUNPKQqUgS7hiDuAc8SAkAzKoSCGQNAEgMAyAQAgoKGsSIPUAUAADfQATAAAAQAA8gCAAAmAFKKpqCIRVOAEAdCIbYBIUFARAA8wDDgAswAAAMwGugA8QIhRID7oCCZzCk2ASwBsAT5hD9AABt8AABAADAQCgKcQASEMAAAFIBPMBgGYCAGAswoAEAPkAAIBgOQiLClTMCwgQDAAEA8QEkBDdY6LIrO018/wACo+W7+qWvf+p/vLG3KjaJoInTA1GTxk0iaRpAuQQpAcNgCtjDAnWOBR9V8Dj47Q/pOPbUdxxaOCgAYUvUCGt+nbqQZs4z0ZpHy/fJ/wBxev8AMzpBzZP0NAWYE8ixlIqLKpQaSpMqDMIAqWCClkBve0rqu/q+hnpX0SZbPLW4ZlQUCKFlgEAENX6WRXMRUb41tOUMsV4PQt27us5d0fA9EY6e3mXP4HKsxNPgZUlniVVrRkRWJVeY898vkq25xJ15K2qucyVhJYZEEquGSjpniYrQri+pYrzmj8vk9Wq4/ug6/wAK1ciMCYRB06RhqJZhWd5rCunb+dIsF7WJtmhLmQW6TxgzVWPAg5t5hekdTUKh0NMpVyJVX6WWBlUsyDltnBqBplRZTMlIusuZhp5n31WNpp2f8efwI3HgmYrSJFOjA60wHIFepigK6LkBftPl1q/1L/wlSvS+7afkUtHEjMePeZW2n4G3buV6kSu/3co16+gI87AUmAAABxAMgAAkAjiBfoMDpU5Mgr1GBt+Nm2y1E8o/wCPN3+oqtzwLwunyf7QlWe39Od9D+BuM19Q0n+XVRwKwkmGg2AYQVANCGmEAp4BSbKgh5sKJCEm5IqxdSaCqjMBvPABAIBNlQIqJAKQAAkKLxGBRU7IIklLAmsPUCNrSwBPmULiiLHgfe2wddSu4SmVD9TNdHk+pzV3bTXaUWTcAd9HpXq22Rlz6m2V+OH+BGnBr0SeGQxVTtaOhBCeYV1aW4SSQEda6sA9vrU0389e5esAX1/Mc0ThgdGh422raXwGJa19ts66GMYorOtPaaa7+5YAdkcOIBilmAuoEugCqkA1JAQngAuyMuIDjDAASAHUBKuIU45lCjHAgcIoEkAQkQLsAHSMgFGABasACqkAu3gBXq1s6/LZoCvt11lqN+pdEb23mWndLq0Fcm81daiX3rK1g78csl0rZy+Ix7+ZkD0q/5SY0s0ttS1cVkzNceqnbY6MrCOZNctcmv45J4WwY1EtDQrpqEk2uMBlDVolfBRgEN7GuupqvmLo49fZ30m8HC6F1dV6V7VtMM3Klmu/St92vyp9x356eTvhP7b5YnTXDH//XwbrGDu5jSwt8uYE3qu2BRfTBSE0WtxNSCOa9TUZc1tJ6NW8MTvzWbGPvrc3meiOLPvaVCNC7TqrJR8Si/wCWqjiGSAs0tu7LBYMxa06f+HJr6kYva+qjU8e64sTs9XP2OIag6ys4rsoAirICF68UZVzuTNrUTqyauGubAmmuIEZnBBUljggh5IYhuODxIIPAKlWyZKrs2l4OHbtyr1/K6k4WdUjz2Ouo6e/1tVr53BitRr7Le6WhV/cq76jeGJNbxtbfWWrRWSj1Okceo6a9CslbHMgyN/rTFVlOZw6dpHn9TTbtZt9xh0curxWUmolc1a2WRphO1sZkLqGpqOz7VkAqyiVuLaXcdqeBGpFTeMBoQs1iwLK1tZZTBEtU203PI0xaVaVlTZIOdp62nXTtg5QTVWpZ2UQoKDScZhHXpKurZJkVu7Tb1pWKoqOy+80tBRZpvkgMrdeRvrPtnA1EcdU7M2utvxPmbeMlJKys03zNYl6VeQ8vq7/U7sq8jcZ16J69loaFm1KcGeq9HC/3FuK6eyavg7LA41ZP18+V4tKOHT6Hzn4q1uLZiOljksmaeexF0KxhBnCaKzYCsoTIZoNSuVgNMhKcCVZGxsarR03LxeJzr2fPktfU7nNmR6FbvV0anFhFCpxQZxOuUMLhV00mQxdt7X712eob5jqtayh24kdjlPLAK4N8oNR5PrGfmztHzqEuYZNIIOpAgBgRXUBwUSRYrp2em9TVrXmz0/Nivr/j6fb0KVfBG+65p7nb/wBxXtbOY4v+D2tjPxZrRL/hLWCsm/wJoi/Ga6WFnPRjV1D+y3emvlbbfXEB10d7XD5nOcuQro2b1e7tu8EEd844GOmXgffur3a9KrJLE4V25eWeyeppq9MekcSNOSHS0WWIE6fMA6aFtW609NN2eUBXtvD+G0vGaa1tVJ6jU+hi1qQvI+TbyanKA0ya7i2pniXE16Dw9dPTS1txdVXXMsjFp7z3Dtdvbuqne0OMINyMvK6m53PlNy+2e9zCngXEaGw8ZW+r9vd9zwxXUYN7/hGxdVOkko5uTKMXyXtqrT1NrML/ACl1XmtXa6mg41FDZpVm23evtHOlZqOAR6PZ+79OO3dadu7+JGcG1s/J7Te46d+1rgwjv07OuTTXACjdeL0d3jeil8UE15fyvgtbY/PX5q8OhpS8T5e+3f2buaWJYqn3b2WenqLNrH0Mq8vkwqaZUSRUSUICPUD1nhNvTS0q3pVPUebZitRxWmuo8sw1GtotJSjFdYnqtRLI0z9xqKtXK4YArB113ajbzZuOPQrKwKw5bP5gqzTjiAWvGQFfc80BKt+YEmwE8ACYAUgdNVCTQA54hFi5hSaX4AJwFJ2jBBE02AOGBBLECWACfQgM0BFuQKWwFM5gNftAksQJVZUcuoosBBgSqgiTxAE0gJ1ssgJXh3w5AV3QESieRpBIDAQCtIFeOZlTVgLaP5gLqJ2ILdOzVu2cALm088QObW2yt81QrltS1HDAiAuoAASA0oAQABZRw5LB7vYXnRp6KRXfh31ePAOupqH0IJQ2iIrvXnn6v/3SqpacZyERlIqnW8vLIInWzs5IE7zgAOs8gqm/HoFce4dlkFcjtf8AzPAgjpVT1Vd42XDmGV2pbvfdEJYASWp2YLiB16eo1XImmuHy3lNba6Vnpwm8JDHVeQ1L21bu98bNyyvPaRUIAfIAspAUQBatnrNKyq4YEXo3q4aYFYE6PhwAaAYEXWQIusANAEADCBFHT4/9ai/mX7GbjFfTnaWbYMDl8lsq77QtoXU9yw6MzY1K+ca+hbb3elqZo510V5EUSuIEY7sALV21yCLFdPgAPVSwRQu92eADh5sDopgESieOACa4ANNp4ASS5gNqcUUDf4AU3crEDjdpyIoVocgWJyVE0AOK5gRtqd2SwAh2WeLAl9lvMB/23JgJ0VAGsQIatVWyKKZllQFDX7CxKlJUaHh/91p8+6v7zcZr3fuhTsNR8r1+OJirGzpaSvoaStl2LI0iz7K7e1NpDQPQr29qyTkaiVqJ37xorto2c9rhPMaYd9urdqnCo0xle66v/hm5v0r+/wCUxa1I+YcyxaDbKVXGBpDeJVPTwYZfQ/Zc/wBhef4zNWN9HMNOAACVVjgQSsUV6v0uQpaeCRUp4cQAKbwAaYQyAKpp4EQIoZAALICQCAACMQHIAgFxKGsSATAcpgIBoAQBkAAAA2AiqAH6gCQBkAACAACACAAB5kQMAUAMBIAAcgKABgLMKeWYCAAAAAAFiBIAxCGgBgJAPqASAAGYEWgGkAwCAABAGRVBAACYQNhQAgBYgAAANADQQQgE0FKi+YCzEBEDQU2AAIIAqG5w0n6mRm6bXemaqPl/kqxudSf47fvLGnJJtDyAlR4wjUZqdXiaiJqTSFMMIFKKGniAJYkE6KXBVfUfbn/6Zoznice2o0jkpyAAEhRAEdX6GBnKJj4CD5f5NP8AudSf4n+86wckmkCwYE1LYZTtWDSJVNRDzKDoA8kA0wBEG37Uw39OpnpX0myizR5q3AZUZ5AJooJKhyBC6bqyLHJkGj4OeRIPAKjW7lcNT/E9PNYr21WrJeiOdYixGWjSxCp2yRAkpCvMe4f97W+UQzpyNqqmtfRBipQRU0Si5SjKnVYgeetVLyzawbUM6fxa1W8Y4IjBAXaOcGa0tkyrh80vyKN8NRFiptLNcjbFNBIt0cbKTNaWuJgiubeLCj6iCtHRk0QX6TzJRMyrlv8AUbiBFRZTMlVcc60wPe9O7xqfK6I1Hz14Zma6ITiZDThyB0zgAJkCu1xKIaeLAt0apalZfIJXqPcdO/Y6dnmkv3FYjxrzI6NDw2p27mvqErS92Ju6s3yYI86FDAQAAAAAAQAAdewSdmrEHdfTUSQUa2n8s4FGn4Rt6GpXgqMI87eVZ85KrY8D+o03g0Vmt321oUtu7trGrwfI0y9y3C7eRRJPAAkAkBMBygItlgimUSkCFmA1jBBKJIJLmA2AliAMCJoEgAQ5CBAEgFQ0NRysCDnf1FFtcWExJ37SoSc4lA2EKYxWaCsb3F45b3b3rMPgYrceA3PhNxt7duNo41WBht3bbZzt+61UmnxRlFGrWmm/mWE4hcRtpNPu03PICjWlL5+RBwWq1MBUE4IJKyzAcyME9PStZpLiMRu7XZV0NPHN9SprT2eh8ne1xwKL3pvPmB06FlXGcQOpXTXUgVbKwDiCByFLEBsATYBmANxAA+gBAAsABoAgBxwATwwAUSAwE1zAeYBEgKAF6ADXILiN7rTXdbJBqc6ytz5mqw01Jcenj46zdTXvq/PZyV6+fnip2fAOmJVzJWa6dG2DSyOdebpZbqpMuaC0Xb6sOg1NStpKuCUE1Fbqk0xou00qWbSzGo69G+nqSrrAazU/s6Waqo9Bpqq1dKkutEm+KNzpmuGad0YzPI7ezlj/0MOyTzyO7mqVnRuAo047pZR3cINMIv8AAoKJssRxbzWjDkejiOfVYW6btY9MjkqpWHLKtdFKJVlhlJQgKL6jtaXkVUq7i6wqzNirK7y2TMXldWLct4TgT1XVerqJ4s1GVLtIFbceoEXZPMxa1ijUaTcGNaw66igumGrFA7NgTryKlTrWchqHHMKhEepQQ1iyCVFLg59XGo19vtFXTTSxaPF329fHKu3jK6lu637Dl7Ono6tHxtNNykn8DNrU5S0ttW9/lrxLFtbGkmksMDrHC10UbiTTmjuLxWFxM1YwfJLtqpeZxrtGe9KMayYbZ+4f3LYZ8zRierortmqyXAsrOOLtnEqYHQCEyGjpb5iVdW20rVxawIuq1qVWYxNT09y1aK4SXE1RrWbbKzaqzDJ3s2giCaBq2qTxIqyl3RyiK19puHr1ekmlZ5GoyvfiN12996uODLqOHWpXSbmW5xNSojTWp3QaRcrLgaF+z2O4133aalc2TRq6tt/XSqr0Xbp5GbXbm4yvK+X1/JWjW+WMkjnXXn9cFdN1XdZQjhX0vmovi8SN1VZYljlYg1iVysRhSVjCdYUhmxF4GnOovAMaMyxilxNMJ1XzKBWuI2tPR7dOb5wcq+jxHDrWV3CwBSpSECQ1IawJ4ykQxOq7m5C46dpWL93INR0XcppkbUPBFFGtaUHH6frN1U62hnWV87uII04n2gDIgATAXQBoCSeBqK0vB6T1d1ppfxHs+bFfWNKuCS5E6v65rkkYQnWCqccQFDICWAYgNfL9KS9AHUx0R8w94a7vu7VTytBydY7/AGdbT1dK2jeG180NFwXea9uU3C+5pYW9CLK8rfx+ro2asiVvG54Dxn2v9VrZp4LIxWpF/kvJzaK8GRWXbV+7ZtlR3+P273N1p0+VcWsSxi16NbLbbSve6zZL6rYmmXk9/XW8pu3XQUqYyNI9Rsdht/CaC1NR/PGLJowN353R190vs1sknm+JRt7fymnu2qNqtuQxGhTQXBSZNPW22nrqNWisuqKay917W2+u5pNH0LprE3vtXcaU2qlZdGNXWJbQ1tu5xo38AqWl5HeaP06lo9ZKje8d7y1NHtpuKqy4sJj1O33u28lpNVasnmjNR5Hzfj3sdb5V8ryGtOHzt3fR0m+USFjBRkWKDQHgVDAnoqbqcpIsem/uq6aiuUQoMNyM1X+aeYVr7K80wfoZbizWaa9HJHRn7rVVE1lKKlYtrKWbcKJWaDLk1H8zCrNNzgA3VgPsgCLrxAUwA5AAHVSB1vKGAnhmEDlZBS7pQAmAWUZAOlm8MwLVkqtJECvV1KK0mnjkANNgQadcyCNrJoCu2QAlDgAkBzIE0oKKtZQwyqfEArgBJgRYEqQnLAsu1M1AqduYAiieZpAswGATAELNMzVKCBpAOYYF2jqRmBeu2zlPEDo7QE6NAVX0e6ZyYVw6un2uEBUgGAAMBSAATqwPb+K1O7b0nDBI1jvy762GOi2rXP4EFtXxIpWhhFDmcQIWywKqupaVdV4ZGUTlR/6EkEVrDEKhZLlmVqObV7Vi8/wIOHXlx24hlh77c6m03PdpuGkHPqtfwe9vvrtakKORmrOm8qp4QiJai6RkFlYXuOlfsvHHBhOnlDbgcyB1bHYau+1Vo6K+Z/sCNLde0PJbfFUWov5HJcGPraV9F9urW1HyaYVWnLkiLPu2XFgJ613xYFLYU04xAujDuAJgAsBXEgMAAjaUALEqOvx2GvSf4kbjNfTMDbBp4kQ5A8v7v8YnRb3TWWFjNjceQOddCYEqAWrTVgHXRbCLa7eMWgLFpYw8CgaTyCCq/YBJZYgETgBNVUgOcOgDjkArsop1Fg44EHBxIogCSdgJdz4ZlBDYE627cyiVdVLFhF1badlDmRqYbsniszQjbteZlUe6iAq1Y1MeKKOcqAoaAlVSVmu/xGG503/Mv3m4zXu/dDX9hqrg7V/eYqxv6GOjT+lAS+5VYNwyoHqUeTkaH3VXEoJXMgAMr3Zj4fcdFV/tMNR8rxNwppnRkROJQ/QqJV+oD6H7Lsv7C/8AWZo31kcwwABp5AWXwAp1H8rKFTJFRLoQEhTicwpyRBJVADREGRVKSiXAygQDQBAAmAegDT5gAAAAAAAZgDzAa5AAAAYAL1KoAfAAAAAAzxAAHICAAEBJZEQS0AgGAAEgOFkAngAIAQDAQDAiFHAAwAIAOIDkoGRAAIAAeICAACYAGFKQGUGZEHQBFU0sAABANMAAJAAgIAAlIAcMAAi1GIEafUFWwQExgASFCAAGgDACvcY6TIM2mF0Wo+Y+WXbutVfzsvLbijE2iUBDosZ5GoiazlZFZTTU8jSCUVC6ANVAbgB6eZVj6h7a1O/xmk/U4dtNSDmpgHQBTADYC1MaWCs2v1oD5p5uvbu9RfzWOvIz8DSDJ4ASeGIZSNRFlTSG0UENAOQJJyAuIGt7bt277S9TPSx9Ou5s4PNWynAyokYAqAAAWp9L9CK5MCKahfgIrwGs+3dRyvj+J6J4Yr2ml9NfQxWcWIipEFliKSZFeY9zVS3NGs2kdeRr6WNE1yFYWJEEkSq6Kv5TNU8mFef15Xl3GXapOn8GlmRmnARbo5wZqxcZaZ/ml/pu7lZQaipVcrobYqZEWaWDJWl7xMq5d6vlrHMCpcjoymkQX6P+Bmqk1wIOfVzZqIiuZoTShkovXM51qMX3bTv8bdcrJsjUfOLOXiZraMGVOueIF0yAMgHXACOlEwUXd/betlwYSvUeac+L0+LdZ/ArEeMagjo7PFuNxWOeYStv3TSK044JAjzAUAIAgBoAyAQCAOoHZ4/9REGrk8CCrcpdjhYgdngca6i4OrRWXndZRdrqVpr+Aq76vajUZr3ngvHV0na8KW5b9CsNZvEqnVuAppwA5nAIE4WICkCFrS8AEsS6LAiLxKsNLiQTSIHliBHqBJcgE8ShAORoFgAuJUJsGDuIBOBqizwA59R9rCnS0gTWOZpFkBkpKhZAUbmk0fHDIxW4wNSrbaiehiumubWS+26tJGRgXcu1WpUgVX07aaVqzUArrd67Lr4gStsO5fLGIHJqePvwShEFf9jf+Fg13bLx6soaxA6tDYVV+6yyZUdllXhxIO7atLR+JRNW/AIFoXamYQVba6o4bAs27dmyDqiWQERmFJJAEcgBcwHAB6gIAzAUgCAcxiAJgMBZgPLNAEADxAiwGsQEl3YILJrJ8n5W+0uqaKTtxnkHr+fy1i6+81dZ/NZtN5DXt5+WKe5vEa6YK3aY1Uq3kuosVmsSVz6dO31P8v7TnXl7dFNSiUNmccadtWmMsYiha61HmFUvXdbwlgB2VatXuDKm7jFZFUv7q2m8HKLgsp5FN/OsCyIv+9px9yMCs4//0cNxnmehhXe3y4ZhEtrPxC12WlqXmVhCZwZRG9lSsm+YzWPvNd6mFc0eviONrP1HOB2ZFNJvLMIuv/CVFOpdfSTFiForgg0iniBKcAFMMgG4xIB3lEFVjNaiurhHO1pz3bnEzWoKzwyIq5OTUZOVxKJ1rOJpE6qPQAtYqK+78BomsURVuk61smcu2+Wwt7o/Ku7Fng6j2c9OmllZysTm66k32srOujbPTqovhbnwNxz6dtLqMLJnRyxKtgOfWcYLEzWoztfbPcXw+lczj06xy7/8mjTwSwgw6MC9u60mxZ3tY1wDKb16L66z8AzXLqatLz2qDUFDpzwKyS1VTJSQ1Zraz1MWDVDAE8QLLrCeAFM8giVcU0witVxCrKuHDJRZMZEVZp6ttJ92m4fMDe2fmdXdaf2odrzEhHFv9jar79WUmbiOTR2r179mkna2SNGNz/8AZjdU0XrWvWlv4Xiyex6rvG+N13q0jU7qrG3JC1qR6Xc6tdOkRgc2seP3WxjVtqW/zOYDry59fTmv+DOVj6nz7/GZq4OBIz1VSabLjj7Fd8gzekJUFxztRtYrF6QtaSuVqMzgVjQkVKkuZWV200vuatfWSV2+cau81u5dlcDm9zjrpNYwCTVi0mkRuQ1t4UyFwOmGCC4faFx0aFUsQJzxRBRq2WfQpXJbVxK8/XSrV+ZS1iajz9uRYHR5KlLeLDJEBIBC4gRtEwFSq8AhrHA1B6D2norU3dWse1ye3nwxX02mEmOnPWN5Xze722r9vZ072s1EkjUW+K8lvt5bs3OitPqy1MX+V85o+LXzruvyJJpIp8X7gr5D6q9lpyNXksazc4mULuCnIRC9u1NnPpY+T+4NX7u7vb+Zow6we3d9/Z7yrThX+X8RVe+19TtassjFMcW5pt7tXvRNrmZtbkZvkN9Wun2VWawMtsG+pLb6gKuophFiPVeD0Vt9Lua+e0P4GnOuXyG43W73X9orJLoaZauht9Hxej3R80YsaPL+X8hq7vUs7txwXBCDF+lyn8RqmtV1cy00XUd+087u9tKpq27XwzQG/sfdyt/uVKWTy/8AZLiY0dP3JsLtTZp+hnDHTp+Z2NsKasN8Gi4iett9pva9tuy7nnBDWNufaW3vjp27P2l1def3/hLbH6n3rg0NVz7bc62wv9zQs0B6m24p5fafc/8AmUzIPM+a1qvTpoqZpmRWMsyqlADRUEBFuhCsm+BKsaC11fLIw6RF2hwyDo2m4dJl5EalaP3K6iTTDoyfKayrKT+YsY6rJVm3iacVlXLgBalVIEe6AJV1QpvVASsBG1eQQlgBLiFSq8kgjss5XwAq7muoVKt8QHZN5AV5ZgPuTAUtOeQBabAV11bVccALP7hWeIE66qbxIFfFzmBVdQpAjTTtqJ9qbCrK7PWxfY4WbgIoxq4eYE1jiwJrMor3CnEIoyxCLf7XWVe50sq84Ag54gIAU8AJfM2Au1cSiSXIAyNIYDqpwA0PGaG31NVLcv5ZyM1uRpb/ANtbe2m9baXm38JjWry83arpZ1tg1maYwYBA3iBetOagRgCVb3p9LgCzT3NqvFSuIF33q2+mQKtatWuoVn2wcANMAAUgAAgJ1A9j4HUertkuWBp15rUmMSuq2r45kFitwRldSiAE0nnmF1TevJlNUuU4yKanV4kRNpOJSYD7pzkhIqeLgrTn1VOaCVya9KJPtwIy8z5dfn/AOPVdvtnUVdz28yVI9dUy0LPADz/uP9CeLZCvKtHRyLiB6r2ao1bXWaRtmvWLWxkiJ6ttDdLt19Ot11RFeR90eE22j26uyr2uzxqsgPN22uqs0RVVtOy4BUIgBAXadsIAkA9PTeo8ADU0XVxg/QgT0/lniAU0bZtYAQvSCiCwA7PG47ii6m+Wa+kTlHI6OdTWJESQFe40qa2lbS1FNbLEK8buPa1u9vT1KqvUzY3Ky/I+NtsVV2asm4lGK1K4URVtZCLqX7cwOitu7L9hQ5YBhmERUSA1jggGmyibXIBNIgbtCx44AV2t3BVd5dWuYHEiCYEmmkULFgJ1sAfb6gTrpT8CiVrquCCIO7AO5hRCeQClp4hFTzNIGA0+JRJZGma0PEY7rTX8yNRmvc+57f8Al2q/56R+Jm+Ru6duzSpXlVBpOKPFxiAuzTz/AMQD7VHjIQvtVeMhDej1wkDN914+I3GP8P7zNaj5XJuFOUaZOeZYHLkqHVtMo+g+yf8AYX/rJTXoYhHINAE8ChpwwJ3sEV6kdrCo0yAbKiSRFPiFOUyIILoICn0IhFUgHIEk5IgeAAuoDTAACYAYBPIAmQH0AQAkhoJkBgIByAn0AGA2VQAgCAGAAEgIB+gAwAAkAzIBhDAAHAAAgAAzAMgHngAgHAEQojAAKDIgaKCSIEAIAwAOgDAHkBFriFNZBAwEFPEoAFmA1gAdQEAwAiGAsgGAmyhPEihSUDIgalBUK5oC3qQCAfQAkBeoU2gFjIRDWx0rLoRdZlXF02Wo+a+co673W/rYjbP4mw8ZKykjUZqcwaiJLmaZCc5AEt5gSkAQDTacILH0z2nZ28XTpZnLtpsnFRgNUMqCJAQCeKfoFZrT7pXB/uA+cefr/rNXpb/4jrBlzxNIJAniVlIqJ1wZUSkoUsoklgQD5IoKLHEDV8C+3faU8zNWPp+pmeatwliQMAyzAbAIIqOopTBHLwI0VcWIPBb9Rvb1/n/xPRPDNez08dOkfwoxUTWJBNqSIk1gSqSIPO+51O40r8VJ15Vp7W06VfQVixaZDWZR0rGpitCMwrB3aVfK1fNL8ToNFqWyM08swmLdLOUZqxdBmtOLzCnav+pGoI6T+ReiNs1NOCJFung0zNVcRpz7zGno5AqT5m2akBbpGaq1mRz6qixuCCRpElgZpHQ3gjFjTL9zVT8Zr9EiNR8ybw6ma6IwZBXMC5TADeJBLhAFel9RRdf6qvkWJXqt98/i68oQZeLbgjS7aP8ANUBK9H7oU6FHyKR5UjRAMAAEAAJoAAQHXsH+YvWCUbHclgZVVr2q64PEsHV7c+Z2pzVv3FYrA3f6tlyZVjY9p1dt2kuRqJX0zZ6f2tNdSsHqNLENQlZYFErWhgGYA3AQARsAlgFTTKzQVBHBhpOigyGAgG3AC7sAFmAAKSgkBtkEG0mAlZgFngBRquQHpYhV6wRqIZUOUEJsCvUUpwZrTze5b0tRrGJy4mK3FWvaurSdN/iZGK9NPU+ZIo7aUrZKt6pkNcev4ut23pvtBrke03Gmoq5gKjbdaiXzYgT+93Va5kRPb6323M9Qrtpful8wh1u3aHigOzRq2vmeHIo6qdlMFxAtl3XyhFVtHUtabJqArR0NPsqZom0wBKcwqPaA+wBOkAHbyASqANOABpoASkBNAEMAhgEACTAc8wBsBOQBLgAQFkZvkvI029LVT+Z8g9fz+bzOrq2u+62LZH0eecQn8SNH3cwIt44BAtRoM1bp6qcvIMdLe9YQR5uomujzDjUrVTjjJlCqlXLMBX028cgmrqajSVeCCE3yCq9zKqrFRQ3NcMzQPuakfbjDMNY//9LET4PA7sHWvc/lxYR1aWi0sUNSiyanADns4w5m4Y491r1pNUenjly6ZetdLHgemRyqrCxtHRpqFPEjKvXsq1wxbC45oWYaCkCKcOCCV4UdoAmBFpkA8MwKm8DFailuDjW4raZGoEnboCrIRpkdyWJRPSbeZYi1xEyUV2cqEBKtWS0TtgZtXF+hpUs024rzZx76dOY0a02VI+ZWa5s8vVeiL9PX0sqs5uspW127TWMArpel3JO1lbosTUc6NPRhxXDmbZtaNF21XErmhZyyLFG41NLaqdRupz6b5eY8tvFdxR/L1MSO2s5Waq+po1KtmmgqO51GsJK52uamp24lYRdnbMISfBATT7kRRwCnWs4oUx0LRt2S8n+JNXFNtOtWNMPTUOQYps33FZxJtIKlW0EVKuOJB1bG2pp37tPMsGx/dam6qlqrA0j0PgdppaVPv2U2Zm1XfuezWTV8UZWOZKuku2ihEbc+vdtlGP5fcVVlEzHALrz+puG1jwJjU+jmtecxi/6I2vhKGHur7mXGb0TtIxn2RmcS4xejaRcZtRiC4mmkE1Kle5pLiK1I09rt7aT7msTna93HKepRzHMy9CyiwgLErVCn2zkBF1SCorTlg1ZVquCzAi7Qscgjk1NZ2w4Bz6rlbc4G3nq11faQscd1Dg6R5OoiiuZkQ8wBJAV2zgKdUUSXI3ylet9jaE7i9+iSPZPDnX0GrjHF8jjay83q6/kfHbi24po91LZt8jU/Wmx47zNfIU7nhZZrkT1RkbKv975HV1tZSqOF6ov8D33boeR0+zCczUHoaOUpM1k7MgaxQFe6v2aVrPgmcuq1I+Rb7u19Z9qbdm4UZmHaN3xHsrX1HXW3tvtUz7f85m1Xpt1r12le2jlVUJszqya85uvI3tZw+P4mW/DI3e7tqOeIS1y98Yg1fsaPX166SxdmakZr0fldRVtTRTaosHHQ25l4rR0661twnNaL6mVGb57zz17vT0clxMqwV36jm7kKi62TwwAs09F3zcFCWg+YRJdungwJ11k8FgBKG1x/EaKrUa+lv8WNHf47zW62DhPvq81ZyUet8b5Pb+RSVknOaZlKyfcfiqbaq1dBQrTPQumuDwG6WhrfZb+S2b/7wquDzVVXc3Sy4EVm5gSLokscCgagmmBYMK6NK8YIysTtqwsTKoLWhhXSvJqtIw9BhrO1da2vfueBWaVsFBUGm4YEtXFgRgAVSASAkqyA4gBWfylFeQEqPFMDrhwFQYBW0BF1bJoKjqVnICnta9AF3AOt3IFkpgQ+2s0Au1fEgSlZYgK1uYE66llWKuAHXV1LPFsYKNS3zACeJRNZgS1F8oRpe2/Grda3faj1FTHtQGl7g8lq6Wm9DtdJwh1j/ADyYQ8wJSASBFlC9ChyEMongiD0ey8Ltd1t1ZWa1IzTMWu3MUaOtqeOu9PUtNE/xRltleT1dvq63ft04a+aeZuONrkDJ1eIHTS0gN6c48QJLTAk6KuABEAVaqjEquGyxIGgGgEAMAAmsAPWe3tH7e3V28bNwbdOWxWWoYdQ79uAXXStTuILKt5IgGk/Ughak+hVUatGsU/2gVd9k8cSi2uorYcUQNNx0IqLXEqqtWySeAHFeyvNcjLNeX8u43DXJIOHReJ1vtbmlusCsx7nucmXQWt+IHn/AHI40Y4thK8vMm3JKte5ge98Btno7OvcknmbYaKwxAp3G7poYXcKJMrI8V57yb3uv8uFKqFBGmW7NgLuYClvMBASTaAn3SBLRv2ynxQD74USA1dJRJBOlpxkCFkofEDnbTZR2+Mf+op/UjcZr6NRz8DbGrUwiVQFqY1ccEBm6iwcgeZ9zNdun6sxW4xdGk4+hhpZEASAK27MSjob7kEQs+0BdyKJ1QE5SRAKyAja0ZFVXM4kCdgFez7WByVhkE8iiaYEmgEAptwQA3dlAu5Zoga1K8VACfa1JRGQHd1jqBSVAVEqgNYFHf4ZTu9JLjdGpWbHufc67dheWpd6wp6k1G/t6q+hp2/kRVPt07NKcQJfZosZREFtClsZKhLbVX+bAoT23FNk0ZfunRtTxG4cyoU/iZrUfLfQ3ylPE0hrmyhxxKhp4gfQfZT/ANDf+sVHoDkoKBMCdSCepmBXf6X1yAVcihyEADTC6cg0kFNZgNoIOiCjIA7pwCBBQA0wJQRCzCmEPIBAMBAPDgAAGbAJAACShJkEplgGbwAUAEAOYAAEA4AFAAyqQDWJARAQAD5FD9SAkAAGwD0AbAQA5AAAAAJAQDAUAOHAAA5gBAGABEgMAAWYC6hQANgAAAFBADgAwAHjkQAQ2AsgAAkCIU2AgEAlmBZMACIGA44gLIBANoCOsvy7ehFZi+tepaPm/n/l32snmrsRpmSbRJMqGnBYiUmmVmEG0JKAhrByAZAOuYElHxCx9I9nOfGKOF2cu2m2clPoAMAAOgBLhvoRWZj3KOZVfO/clf8AX60Zdx05RkN8DSEuRRZ3BlJGoh0ZUqzNQERaNKFgA1VvICeS6kHd4ay/vNLpZGasfVb5/sPPWoRFAAAYAGRAPJ+gWORqSNCuc8hB4Lyfy77Vf88npnhl7DbtvRo3/Cc6i9QZQ55BU7S0QRA897twdLL0OnLTQ2n6VeiLWF8mDDSA6a41TM1YYVgeYUeRpHFL9h0g02uuBlCAs0sGhUXt8jDTj8pWdrfojUFWhjpVXGEaZW1CJ0zRKOhmWnPvP0/iFVKptlKuBBdpEqrJIOfW+o1BFFRKqlkoveCM1Wf5+nf47WXCDLcfLbqGZroTcGQQB0VfywAk4YFr+juAop9QE7vCSxK9W7d3i3PFYCsPGvMjazbfqV9SpXqPccX2mndZQvxCR5IjYYCUgABkAEAAYgAHRsv1a+oG3WJxwZkR1X3TGUFgft2zrr/B/hBUrJ8jXt3Fk+ZVkbPs6nduk+CNxmvplF21jkGFepiGtVTDCpN4yVE0wB2CBARvjgFCAknARJMAcgElEqsgabAjqAQT5gN4gCAJATtGIEHbgAmAVtjiBDWvCA5ratrPoGl+lYIvqocGoJSyphyEIIhdSoJVjz2/mms7ODFbUVS1JwMq4NXRffwCH9iyf1wwG9HcVU1ff6kFX95bTcatIXMAtfbbhRNV6oCu3h6Xhr9jwC6gvHvTb7m3yCnXQsmuQR06b06LmwrrpuNFJJv4pERdXW0bOK4gdFdPTvxa9Ci+le3/ADT6kRcrSsSLqUgEEUlCAlC4AJxkBFlUklkEOIQB9WYAqgDrBA0k8S6FPMBYAEADSeIAANKIAjglLwX7g1JrH8j5rsb0tDhg2Hs+fy15/W1XdzbMj3884pVuDZG0WEOtuHDkRDdlGODAg8HgEOuo6ygxYk9VthzvKyuq0oYcOuV+jrd3DEjjYu0tOU3b4EZLvc45FBbVhqleJAndUTbxKRx62s75v4FU1qQsAYn/AHXCA1j/08R1nCMTuwlt2q2CNH7tWokziKda2CxKuOVuMfwNwrI3lktRzMs9vDz9MzVtLhvA9Lms2ymybyA6L2VeRBy3tmgIJoKbfLMBJEC6gDYCdmQRbwwzIqFlgZtVQ7NHCukiHfjJFNFEkpLrKarkaRYgB5lQKrCpwzIheWZ1qJvRXNwceq6Rbp7TSti6tnC11juqqUUVUI5u0cupr2hz+wmKq2W71Nrburlxk3Ga9R43Wrr1d82zccq0u1M1jGoKqpaDFWMTz26Vp005SyM1qPK69Lu02RlvV2jTSX6s9I/7wNXdunaO0jUrg3WNpRYzVVKp4cysk6tYBCiMwsXaFW8yV0kTtpV088WZ1rEXdzCRTE6al1gZXEdSr7mUxWnDKzUbvvclZQYEo4kFmlEwyEd2jq/ZbaWDQV17fWd6pZYm9Mes2d7PTqnyMVXQ74QZVz6l+3ELjh19TtmzCvN+U3S1NSK5I1GLWa7KcTWOeoXtwWQw1XmoGGl0GGkMTRwBoiQhQ+IBjmUWafytWRmunDupudSqzMY9nNFdzqz3TLI6SrVrWeDeJHSVKrvlhAVP7lugVC2q4zwCVW9Z5phnStrtLEGq7atnk8AmoWxzKxUKKbYlYXp4E1a49XFnSPN2qyxNOBpthA5AbcAQeJAgJqWdOEr3fsPT/Lvq9T1/xyr2N9WmjXvu4r+041Gfuvcmw09Kzvqq2EdvESKzfbtLa33deIq38vU6CfhLLS3GpTUcJtuWyKpWqt75J/bhqjzNzwlejerp6eDaTOdQad1dPglxILojPIrLi83qLT2OpbJwcOnTl898PudPb7l6tsbKYOT0Rv6nne3FziRcYu/8tfWwRFZWvrNhK5vuFRGXIGj4JxvKepqM16S9K6m71HZJqqcepWGNv952f6fQwxxKObe+L/sqJW+viQcFSqlane8OJAr/ACW7ZyUgSdlVdQjmu5csKnp14gXd0IqF3ygIXt2vAqujxe8/tdeuo8MSVHvdSlN/o9rUqyMo8Pu9L+z3Xa4+V8PUqwvOV+etudURpkQAS+YCbbAsreABtPEA+7HqBF6rZBHMoYDAJxAKNrECdmA0wF6kD4gOQJu3ECl/MygawYCo8QO7SwUWCnaqmUBU6pYgCvDAtfqBCycAVusZgRAeIEu7mApXEgFaMsgIWh/ECVb9qAn99vDDIDls8ShpgW0eMgTu5qES2Orajil7Unk4A6fJbvdX01p62pa9Vl3OQMlANOPQBthCkBsBLAuhool6AdO02d91bsqStSa0K+O3OzTsrSuKUmNdJMcHkN7bc3Sso7cDUjPVcizDFDQQJ4oC+s1c8AOqteIBVrIB2/EAaVm7PBsDn3Nv8vKQriaAFiA3gAgFIDA69l43W3b+RLtWbeRZB67aaH9ro103jEm3Xl1Vu2StrLJTKX4IipUv25lVfTUTMiaYEkoAUys3BBVfS7kVXP2OjlAW1aZBDUw4Fail6fe+5rDNkFW6WEZIlR4/zNLU123k4gOHTk0dRUsm+BXN73Z7iuvpUtXNpSYrova4lHnfc67aUfUQrzTaNOTu8Vtfv6yq1KwLEr39NOtUqVwVcDTJ3fYnbkB53zukq1++7N3jDHBGa1HlbtvFkVCQABIAa4gBA0wHJQpgBzJA0wE7TmUQA7fGJvcacfxI1zWa+jUwfodHNYnIE+OICv8AS/RkGdqWUQyjzHujB6aWSkxW4ytOyVYWZhpYmoAPlAfytgKe15lEu9AQb+IDVmsgH9TzAeXUBKZAaQCrjgAtSHXADhkgf3Eih/dKGtZjBL77YwP7tmsE/wABgbtqW/yv8GMQpvxTXwYVC7eZA6WggeeJQrV4gRgqGkNDyGhyXQ9O9qOauGJUdFNxqat6q7bxWb6moV9g23zaNHzqjbBrSryCI/a05cyBJaCeTAHpY90yAnouM8wM/wBz1f8AwbcVngv3mK1HyhZYG+Sm2aZCZUOXOBRKqeIH0H2S/wDQXn+OBUegTwOSkpWZRJBDriyCd8HJRXqPCSKVHKkokEAU0wgKDqRTTxAbzwAUANsKQDzAaUhDgAICQGAAABiAIBgJPgA0AAACkoEyYHmA4AEASAp5gADkAAADqAAGCAJAiUS7hgUt5jA54EDAQDAACEAZAHUAQAAAP0AQAAwFiwAAxAIAaAJAUgDRQmRR6AJNyBLiAAESUIgChwRAAQAwEAAEAKAoAUAIArngQSRRJQwG84RAARzAAGBHV+hroRWXV/Mn1LR879yL/X6yjHvYjTIg6MpANGoiU/MuiNMppmoyaYD4gNgLPECQWPo3sq0+Njlc5dNxvHFTZUAAlAAFDThgZdmnYD597nXbvtTDPH8TpBjW6GkCYDWJWan0NRDrniVE28ehoGQDwjAATlyBLMg6/E4bvTfHuRKr6xZy0+if7DzdNwEAgBgOQCSKVsgRyX5hSo8ZZUeF84+3e6k88Tvyles2bb0KehjpMdMwYUAWTCIIgYPuyr+3SOJ05adew/29X0QrLpRlDq3wCuin0oyJYBWF5txvNG2WGZ0g725xImmmRE6YMC/oZac3kFO31HyXxA5top0a2/lRtF5BOmYR0WxMq595P2n8CwU1yRtKlmTDVuln6EFhlpVrtSaiK1gVE1mBengkzFVxeWq9TZa9P5GyNR8su8DFdEG2ZUIDpo5rAEcgLarCSDmX1lF2p9PxESvU7d93i44pMrm8dbB/EjolouLp9Qles8xpq+wpH+WuP4BI8fEYBswEAAEABAAABkBdtsLrnIG73TjyMiOpHbgyheEw3WcSmjTNZ3latbm88XIWPReydo76j1MsYNRK+g2+ZlYVXqFUWkNCtgLO7EITYFlXCCK7vEqmpQEswhrABzACkokmQSTAr1LBRXFdQgbATbAiwCeTAiwIt8wIO3JgRvaViFc6c2hBXdp0wQZWM0HwKAIaYEbAef8AI6irqw1gYsbjmVlmjCs3XbpqfNk2B010aate/Ss30YQV22rVYNpkEbaWu8n+KA4d1o6md4+AVwW3OtoY0bSQUl5jXsoAvpvVdTe0NcAO/b12+r/8zFrKOITXdtdGixTTBrtrtm/pxAs09OMGQSTgBV1HVt5kE3uYzQUPcJcGA/7hcQD71VnggGtxV5OQqS1qviALWrxYArp5ASTXNBD7ksCAUN5qShpxhJAm10KDMBpAGWAB24ZAJ1nLMKxvOeS+xV6Oni3n6B7Plxrzbtx5kfQkxXeywI0UceBBJRmFRdeQRHF55AKeAQ4CYHWWEsNLhxDl1HRpWSU8g8fUdTfyyngRyc36nzBT00/uN54YFE3W3a1zMjl1tK1F82BSIaT7bRbFBqu3t0O3uJqa/9TFumd2FNsGijrrjWUQJ2IiOrPa2/2HTnylef3Nou8Zg9/Dz9OS7m0s6sLtrg36AFrdzYRRb1Cl2NrkF1NUjMgWWQBbLIgg3GKIp2vgDEVCIYr1MUY6ajmtGSOFdYj6EVJKDSJKcjUZX1cLqaZoTk0g7sSKmnxJQmYrUh0UtJmLW5Gnoa+hSiTeJ5+naJam/Vn2rFdDnjWujb1paXqPImNOXS2N95dquGOfJGpDW9peK22lRKJazNzlzvTp0NDT0v01Bpm10LD1FZZvl97qbSndpRL5o51qPJbzyWprWm2a6GG4463te3ddyyKepblmE1RbV4AQtqNoCEzkEDs28QJK6QVNXeTI6SujC1ZbxSI6RVZ44ASrhiBZartjVBNQ+zObSKzVFl2vEqE6yESSnCCCxaXZXuvKfBRmAlqNuSDX8RstbdtxhVcRrWPUafjdKtVN7d0cMiNRXez2uDfcnxMtKtXXdlNQM7e6tnXubLErz241O6zOkceq55lhzR7eYAAoAbUgRgBtQFRcgJyUdO10XqcJMWvRxyvtVpYow9UgreqzCxZXtmZI6RfNXjKgNIamolljITVV71dcAzap7uQZ1W7srOrapuIDR6lO3PMJVKUWkrC12+XAi1zXfF5m483apKTbiacIiHmUJoIjYgimBOp048s19I9l6fbs5rxZ7KxXpbaVdWn27/Sziyzl7W8Y7/ctpufUurrT09HT0orSqVVwRKjK8l7Z0PIW73d0fQsuLro8Z4XQ8ZTt0vmbzs8y2mjX8Y9a7vhLM6sc78XrLFrLKGXRpaPcqLuTTM1lke7tf7Wx7HnbA49OnL5ztLUWpNnCRydtd+ruFqcYSC64ra+OBBRq2nLIpqmYyCHTuvZKubyLEr0/gdgtHWereIqngbYri3Hk7rV1FpuE25CO/wBs+OrvNb+415dav8SDl9wav9xurNf5XCKMe3y5hRTV7XMEEtLQ1d1d/aq7PPBFRHU2+ssLVafUYa53RzBFXpxWChZ5kE1yZRGy4/vCIO0WkD2vtze/e0VpcaGWXn/PaP2925y4fj3GpGpR5iivoaeq3iqxBGmItN2xyRArVSwQCVW8EBNaLWaAt1MNKOoHLZECQEqtJYlCYCAcgNASyAnwQCIGlAE0ArYFEa1AGoANKndYDtvXsWYEav8AAKbq8wK70hSBGtnXAC2l08ADV05nACp1acICLYC6gFgEuQEoSzII2rKAhVNepRGGyDp0vH69q96rhmBD7d9O0WTQBbAohTV+3buXAIlr7q2svmA55AcgJ8wHIQIAAkiiUwgLNLeamg50nDZK1Ljs2vn9xpP5osmT1a9nNvtytzqfcSicysWqFh6hDAVefEDqfzKALa2bS6ARhgWQ4Ai21nmBz66xlgclsGFRkBywHAABZp07mq8WWQex2eitDSrprgsfU2sXarbhTCWSDpE9O0KJIrqqk6ojR2rHAKMU4Kq6l8kyUW1wIHKRASigtStvqyA59RV0/QKq7HbFhdWPtShg1w6z+48SI837i0HW1br6VhJHLpi1wa6FcXtfEN229O55IzW40JcYBp533O5pV9QzXm8zTD1/tfZUrp/3P+aWixK9DwKy5dVvVv2LJZsqvO+5NV1S05xeLRmjztsyNIrmAMBAEgIgJAcgElDkA7gFIB1A7vGYbmjzxTg1Ga+g1Tr6QdI5rllyAkmAWtFX6EGddpYlWPMe5X+nXnLMVqMjRrhJlpNKGFOJIhgOChpSAnmQKSiSAJiQJd+ACbgCPfj0AcqUvgB07XfbbSf5mjXUX4FxGlp+4NlX/wDlKr8DSY6ae6Nms9vVLpWv/oNYmLH7m8fMvbL1hAP/APa7ZVSS29cOiBiFve1KStPbUXJkMcmp713H+XS06v0kyuM7e+495va/bu61q8HCSJq4y9RxUyqCWAVNNhDAChdACACJwKBIC7RU2UczXLNfZNr+hp9KI6Oa7iBXbSVpAi9suYElopPMCyJAyfdX/wCj7iOCX7znVj5QjUrVN4mtTBV49C6mBqC6mJqxZR9A9kqPH2f/ANxipj0COYaYDkAq8gLLgVXyZQUyAbYAmA10KgWYDbAOBFOcMAprqAQIAIEygICQGmAZkDQAgHOIAASAAAAA+gC9QFOJQMBzAArEDXQAAcAJ4ACAcgAAATICThlDlZgJxIUvQAAJhgSkiG0AAJANOQFxAfqVQyIAAAbAQU5UBAAACAJQCzAaAAAAbChMoTIBIBtBAA4AQBEgAUBAAPIBKS0OSAAHiAmAuoCeAUuIFkAEEEpkAYCAQAAruatdGFZKWQR8/wDdK7fIasfxCNseTbIKJI1EThGmU8ioCoJ4lDUEDUsBzjBVj6J7JtPj7r+fE49tvQScgAMBAOYCjMgy9X6uWJR4L3ao31l0RuDCNoISAk2VMSTNMmlDKiUvMoJKHVsB4EAgOzYWjcacfxIVX1ir+Wr5pfuPN1GzMqMggAADIAiURY5b4OCNI0WKKjxPuCvZvdSy5p/gd+SvTeO/22n6GemHUYDAm1hJFLDiFYnuur/t9N9TfKrvHudCqXItSutIyhoC/Tc1kzRKQMP3BX83Rt6o6cld1cl+IrKRKLNNGasXEaUbyqehdce1iDi2WOlX0g2jpWBBKmAHQ5jAyKtyu7SsuhYrl08aqeRtmrKwEWaLxkzWlrMirWRYK1iaRIC5ZIxVU71f6fUjN1ZFj5M8cTFdSw4GVJAX0yAGBZW0qOIFDwsBZZYSB6bxfzePbeODKw8nqr5murDUFHFpA9Rv7WvsJawjMg8rAUAIAzAAAAIBsBAWaOFgNymokkAtRrscZgHhau26VZx4FZrk83Xt3V+U4FWPY+x9D8l26lSvX27eH7Cs4qvWQKLJrAKhR4hVndiANyEW1yArzZRbWgQNQBW3AEquUAYyA5gCdMFOaArtmA6WhgO7ArbAh3AGYFbYCbnIKi4gIhazSCqtuna7go0qiM1LFmgo4ADyAE4BgYGF5bSSumZrcjgosYk51UNZduFlKIKa6FFjp1dZCL09XTwTeIDtS2V7BXPq1quEsDK3mg3KhYrgFc1tjbQ066rytwgC/T0tLX+nC3ICymm9K3bdBHbp6HdjVgdejtrNY2afqQdmja2ng3IFr1W8AL9OEiKnUgfbWQG615ACokgIuiy4BdH2qvgoKB6VUAraVGAf21SAe3rwkCP9ulk2ALQaybAn9p8GDR9rUzTgBdupxZUHZqLjIU39wCLtq1TdUsA3y8b5Lcfd17N84I+j8o5JlyngR6SeJER75cMGpVt2ykGtTXIKcYBUYlhA+oTD7YCYFDDHX4nVz8sYB4u19W/wI89Tr2ua5AVxjAVZR9mZER3Fu+na+BVc9NLCeIB9rHtIP//VyHEYnZhTqYqcjQs07fJHLElEHqJ4JYrjJcFWpe6q7cDpzGaw9w33NM9vDz9KbVOrCxNrThAVPkFSVO3PIIbwyAXcRUW8YJoTckUYJAVNyZtaiHdDOfs1iN9ZQZvSyOd2k5NpxBqRKkqmpE1YqybxnUlbgsQhlDopCJ2hIyqurnMxW4laJwMVuHTSvZ8l1Odrcdm30Hm+BytbkdunWXEwuZmNNPb7vY7akPVXdxk6ysVb/wAX2PDVw5wa1jE6+a2FVH3U/gTTCv5vYP6NZN+kGdGH57faW9ulo3XbGc8TFqxg020uLWSXMy1q2u006qfufsAhqaK4NAc72jf+ZANbTg7JICtbRvJoCddm3k0RR/aWzUfiU1J7Z8WiNSrtPQj5ZXxyJjXsPsdzalYExfY/7eqUuyLiex208ITRWdc9qQpYa1XbFkD7qxisQYu/uIqq6dUrcCC3c6WppJf3TatGCY1cLaePe7adcKziSrI9vs9rXaU7K4JIy3iy2pGZGscO/wBZXo65dQjH/vHVdrwji2axi9Mze73vfanPPkakc704G5zNOaEhA2AuoAm0wG2ASBF2wgKTYAsxVjW2VlSnzKcMjnXv+cPXffgsEZdrHNXauZTLrn6pW03XNyR0kD7sgtQVGVkPSZALSeTKmLNHSp/mZFkXRWqbWQaxyWs7PErnTrTuwGpgdGhKWOfUluGbjy9oN/iaciWOYZCeKgKneAtRSKyhYiJaSnA7/OfqV9V9s0S2VFk2pk9PTi2lJxDnoAJvKADuwAO5QA1aQBQgFZ9xKPLe+tWNGlG4Tk4WunL50rNPAw6OlarssSNIWsBC1ioSpOINaXg9m9zrqMe0sZp7/e30LWpRw3g8TTKvT2apt/u2abssEB7Xw+j/AGuwT51kiPF7zV79a1+Yacd7SwErAdey8lrbC/foOOfUJW4vdulr07NzpVbylJFTF1NPxXkNP5L10rcVYDz2/wBvp7fVenpXV0uKyGqoXMKTsBF4hELKWFb/ALZv2Xt1/wCliM1H3JZau5+U1CIeWp27bSSiMmSta1Nh4XQ1NvWusnLWRmqvXtnYLHtbID/9mNjP0P1n/ugcfkfA6Wno92hX5q9QPLbia4PgUcuZAgGUEgE8AEgJJ4gTs08gBWazAsSAlEgNrmBC7TaSAsiAKr5AGknIFjtZYMAWtDxAtpr14gW/cVswE61vZxgFVX04yAau1mBOuokAu2tkArbdZ8AD7SSAjbUhdtM+YFDrZ55gSTsljmQNPvkCKv2Of3geh8Pu/wC4sqNZEbjV1tpo6r7dSspkbxh+V9v6um3fb/NTlxRZWLHnmocPNGmCfQIQAA5AQDQQJgSTATcgCTQDSWYDwAb/AGANYgJ4MDq0rdyQFlfWAHDTAbsAu7BgQ1GmuoHBd44hSAEBKACAju8Po/d3VOSxZqD1eWCyzNNRF4uSOkOsLFhXRW8YcCNRZXV5laWqGQHa1kBNWfEiJ1f4AMKLXUMCtJWxeKLgk9RLJfhBBVdpphXO7VrWW8FmyI8h5vyP93qdlfpWPxI4dVmpYlYex8HN9tV8nH4Ga3K01l1Aw/ctJ29bcrCJXnNvorVuqTEwbYr3212629K6VFgkVFutq/brKzeBYIaGn20Stm8WwPFec3j3W6s+FX2r4GFZrCgBMAAQAQCAABlCAaWIDAu0rJLHMItprPTc1wayZqUeg9veS19xua01Ltp8DTOPVLSsnDRdZqxaN1/lYQtTSsqttDVxl6upWqctR6k0x5j3HZXvTtcwmYdIzaPtrBAd0APuWYB3qAF3gP7kYgR728QGtRwAu5sBO7KDuAXc0gErAOYUoBANORoJGgbGhNl0ImiLYEW4csine8qUAqzAEghgJsoChyA0xiGmMFuh9dfVGolfY9njoacZdqOrmuICACJAIAPQgyfdGPiNzH8K/eZrUfKKszrZoqDAuoJGmHOI0x6HwvurV8XofYpSrTcuTW6Y1V77s89Kj/FBLF6986bz0l8HH/ZIeq2vvbax82k/x/8AEExdT3hsrW+alkvVFMXv3d42+Pzr4EXBb3N42yaV7J9UVMW6PnfGuv62fQpi2vltjbCutWQYtrvdo3C1qT6k0xNa2g8Vq0fxGmLF22yvX/tIamJfb5NNeqGhrTby/eNQ/t25ADrbgpC4Oy/FMA7bcgFDnIaCQgyxKAAkKcwRA2WAWIDICILoCAAYBPIATgBSUAULOQiUEAASAZAIB+gD7XxaQXAq44NP4gHa65oIUgJ4soApAMAgB4IAkiGAegAATACKpgP0IgWABIEWBLgAAAAwEAMBsBTiA2AIAaAEVRgyIIAACAGAgGAgCQGAkp9QAASAAABLEBwBF4ARgCxEUZASAAFICAbATWDT5AZFgPB+7l/5jqLpX9wjbDeZtDKhroaiJPOSspTGBtDTkAUBDbRQSwHXFhX0D2I52etHC6OXTUelmMjipyAAEgLECSxwCsvWnuwA8J7xq1vn/SjfI8+bQ1aM8ihyESWHqWVKlkaZNNJFDqQPiUNtZANMCzQb+5Vr+JEqx9d03+XTl2qDz9NxJGQ2AAIBrqFESQcdgpeoHjfc8rfWayaTO/HhNeg8Up2mm3l2mekdqMIkBJfTJFJ5yBj+503tat5KxrlS8Q/9MqzkzXSO5GRJNIC+jTphzIB4kGN7jw+16/ib5V21S7U+ZawawIiem4smyVqOj0MVpDXXdpX/AKWWKzfGtPb1Ns10oiLKolVfEpQQV6y+R+hRyaUds8TYmsAzVunmjNaWtGRVr4wWCuI4mkSSRFXp/KjIhqrv07151ZK1HyO6izXVmK6oGQYgW0yQDcSBYrQoQFFn83QCdsgj0/gXOzvXnJWXldf67erDUQrniB63Wh+NTbxay6II8k+hGiAABgCAAAgAEwJ6bxA1tO+GHIBtzmih+Kt2bqr4JwEqHuGVuof/AEkpHofZ3kXSnZZSlyKleptv9Nf5XPqTUQ/4hR59yLpiP9/ptv5suZVw67ujfy2TCr9J92LCLIAt7YQZCUOShX1nkFLubAVnIBV8AJhAsQJu0JQQVN8ygAdsWBW+QEGwCUBC0ARTATcgU31O1BU9kvmb5gaCCCTTIYBElUdoEWFZXldNv5upmtRmqqWJzqqdalm++WyCStZlQQ0pbxIINJ9QK7XdcsEGmXutaPmbnEC3d+XrutCuiqpduTBjiVa1U1wsB27ffvLUSb5vMC5b92+miXUI7aajtVPKQi+lnHNkVZWyzZB1016Qk2FWV1E8CCfDAAlRiAnGQCbAIyCh14lDWJBNIiiQhSUGQDkIXcA5AMIAgiqq3mt9nb2vxSwI7fOa8NqYtySvpcTFfD0I6CUEReINExiDUfug9l9XhLDco9AukE1C2uq9Qxek9KNRuOQefvt1PsrT5XL4keO1Baiq5/8AWETrqTlABdd6nJgQdrZvgBD7ndxAtVOxzmgH2YdxB//Wy3XuUHVhXq1lQWFc109NzJ0kTULajbhPM1ialvH9mkSb5jNrA185R7OXEtJJ4s2zUoKhds5gPJYkQYNSgqtuCCCnMiiZwYEG+HAypWc5ZGK1FGpZLI49OkU2s2ZaOtZ4CCxUXHM1IysTg3GakrQaiHVYlDakCVcGQFryZqrNLTepkcurjpI6KbbteJ5726zlcqKuBzvTpIsrSHgZ1rFjXanjASuDb7DV8lr/AGtFLufM6Rzrd0f+Xu81Mba2lX9pplav+XOss9anqkwmm/8Al1rWy1l8USpqT/5ca6WGtVvk0RdR/wD6c66y1qJ8oJi6f/8ATjcf5tej+BMTUV/y31//AK1Sw0n/AMt91ktWj+BpdL/+m+u182sp6ETT/wD6bbjCNapF0f8A9Ntwstav4Ew1L/8Ap3uYha2mvgXDSf8Ay23Gf36fgMXTr/y23PHWogaep/y13TXya+myYuo2/wCW26Tn71I9AmuXeewt1tNN619WrS4JEpry+90fsX7JlojUrmgNhNZEHX/ct6a0lSlUnMpPu/7YWJLTWp82pNnzbkjrIu2+51Nthp2ivKCNY9Hs/JPc6au5wWJig1t13fS8CDO3e/ppadrOG/8AE1Ix1Xm9XcX1n0Okjz2oNc8ysovmAMCMAABICCmwItcwFHEC/b7d6ts4S4mbXXnlpzo6dYq5sYe7lTbVlkb0tPVh5AlW11K2wYa06ugUfIgmq76qrPaswza5/uvkXGNOt23igSpWbiCKXDACeipeJVh61pIdVxWs3J0jx9K0nJpxw0ocMCVEvwAWYQ2pWBUVupRdtqTZTnKR6PlHOvrfhdJae2rSuSSO3bm0epxDiAOHe7q2jdJNx0QVGnltL/NVrmzWGHXy+3vbtrPrGBMMdlLdynmREu1ANV4meiPB+/dab1p0yOFdY8U0ZaCs1kA1fGGFKznIGrK1+UqNz29r6ez+5r3cQvxKjG3V3ude1v4nJYVu7TQWtfT0FkliXEep3LVNtfpWEZR881m+9+oVXAVFqMwE9SFBFRTCLVp1aKJ4V4ARd5ZQqpyBNcl6BHRv/Hva0o7fVdSBqe2tJqzvjEftFqKt5p/e3jrbhb/4hqpeZildKj5yVY9TsWr7fTtXHBT0MUdGBAdvECq+TXNQVXz/AM1t/s69l1IMwAwLgAFJcBIwOqTcImCf24zAEwBuHAFlr4ALvwhgSdlGAEa2SctAS1NacgIJt5gSq4YFrXcgK3SHigIurQUlZgNXsuIElq2WAB9xrMB/cAPvOrwAf3XYCX3pAffXiQP7lJAhdpLABabzYELvuU8QNn241TU7rYLmStx6PQ1q3va04LIjer+6uT4gteI8/TS093ZaGTNRyrMKhhCAcAJgCCHADiMwCAJAKQHHQB9oElhkBG2OYDVnXIDoruE1D+IFltWqWAEFqp5ACvGQBqWlSwOJgKAGliA4AcMo9R4Xxv2NstzZfNZwvQ2O9MjUJvFpB0h1s1kG4tpKxbIqaU+r9QJ6eDaYFiuBNWn/APcBPut6fACLu1/0QCi18PUKj9m1cZw5DRJJLBjTVGtvNDSaWrbtT5kS15nzPmP7lvR0MNP95HK9Mf7Fry6qRjmqUrMD2ngKRtknxRmtRodjWKkisj3InbbKeZqRK4fbWw+7r/cu0lXgbc3rloNZJgRrod+ouKrj8Sop8vvtHZ6Fp+bUaaSQWPnrUy3myWKhZRiZVEAgBAIBwQCTYD7GUP7bAf2gGtNZAP7azCCFkgG2Bbt9e+hbv03Flk0XR1/8W3U/q3/EupiL8luLLHUs/ixpiq271bf5rfixpiFtW1li2QxBxbFkUpQCzAYAAgAAAMgHIAAuJQYIBANADcZkEe9MBoomqrMgf2YAj2NAQaAhZJhSeAEq4IIYCkoUlQJgNY5lEoQR0bLSWtrU07ZNpMuGvR+V8HtNnoPW0k1dWXHqIj32zw2+k/5EjozV4QZgADAT/EDK904+I3McKr95itR8mq3EmWgUEhBIDTeYU+6MwJ93EBq0kB3MCSu3kUHc2QNallxwKprUeY1Evv3jMaYktzeqhN9RphrfalcE+g0w1v8AV/iw+JdMTp5HUq/qa9G//SNMW18xul9Opb8Rpi2vnt1TLUt+I0xZT3PvVh9x/iNFtfde+/y6jnnMjTFtPd/kFj9zAamLv/223yw759UmNMSXvjeLim+qGmLK++d0sX2v/ql0xYvfuuv8tPw/7oMWV99Xa+alPggmLF77ScW0qvqDE/8A9udP/wCkvxBi1e9dBxOj/wC0DEq+9Nq1jpOfUGJL3lseOndcymJr3d47/NW8dMQeqdfdfjbcbL1QMTfunxiwd7L4YBMSXuTxb/8AmP0gGLF57xz/APm/sCYmvNbF4rVXxRNMWLymytgtasjTD/4htG4+9RPqNMTW923DWo/iNMSWvoW/+bT8SmJK+lbLUo/+siaYk1VYd9fxQ0w1XqvxQMS0tJu6xXDiiWmPmnmvL6+ju9XSpZxW7WD5GddJHB/x3crDvtHqX2XHp/Y/ktTebnV09W7cUlSzc6Zr1+WYcw2VR0ABoHgNBmAIBp9BiCcQJECATxeIDAEgGAgCQHIAAMBSAAAA3AAAwAAkAAAEgJARmQG2ASAm4UgCZQyAAEA3iBEBgDQAAgBsBPHEKhm0BaiAzAYA8MAEAIA6APOrT5BWRfOQPC+8qx5HU/pqWNPPwbRIiHkaiJehpmpGkEFQJgFmpAAHWyWJR772A/8AT664Smc+mo9QcGkgCIAAAB1eIVl68qz9QPEe9IrvFzdUbiV5to2BFDnmswJzCUljNSWJpk4bAl2woYAyocIKcAW6D/Mr0aFV9a277tDTt/Ijz9NrIMBpgJANgJ44AEYEqubUeMEXUMio8l7o/wB561R25Rs+F+fZU6E6R3mA4wAmkmiKXEKyvcsf2S/rNcqq8N/tVznE1UrvRGdSCLtP6TNaSggx/cdfy9K3KxvlXRoNulZ5I1WFkGRKmcijpMNI3xpZLOGIrK8co0oXBm2a68iomsXBmjpySMqhqfQ30Krh0sao0VZ0DKzTeKIsX2Mqp1ciiqrk0idQLq5YmVCUzXnV/uMrHyTdKNWyX8TM11ilmFIC7SeACeYF1UoApvhYBvIqPUe3rL+0vzWP7C4y8xvKxq2S5kaUSwPVafz7DPKsFR5Z5mWieAAAAAAAQAEAUOmaINLSbKLFbGHgEbfi/B01P9Qrr0Cau8r7U1N5b7mldJxxZTUvE+H1/FtvVqr1/lYNaH97T+CH6mda9Q91pYpzlBda9UE6NYMavqg0k+6rWHIupjX2G4lQWMWO6qbeBWV1sAim+ouBVRqu5lF8JIgru0BWrYgXRgEKQJdwEWgFkASBG1eIEHKAQA6pgVWwAg2BTqWSWOAV07Kj7cviTR3qtVmwiSqnkXQl25FTCTXAqJYPiiaqLo80UZvlat0nJwZrcYtWnhxMKLt4KSJow4sBWtV4JOQK7LBsDk3Gqlg5a4hWDubzZ1bYaU6cV4gdWm21IRbp1x6gdGlXtz4hK1dFzp1gI6dNt+pFSvkTBw1en3O7ctBXdXczipAnTeqcXgTB0LeVzCj+6rbqAffrOAAtaWUT+6kgJK6tlgQD1ABX4sCVbANvABq3BgHcDCdpzAAF3LJMDL89r/b2/q4D1fOPJ2mykj3RFYZ5EXUFZSU05xwIajJURCHW7TX7iLqVrzkML0ha7yKxquFxDNX6d1TIjHUWffeQx5+ph6d3dwgw6XT7VHezU8iGqdPVbfqB12rCl5NYkRwt8DTTo7oIJQ47uAH/1814PA7MK9Rp4cSxK49XBwdowNDTVrOzeRUcu+vNZnE68RjqsaycuD1RheqKtUVmolQ4aATt+wghawEYbzIpWgBKzWBFVsxa0ha8fA52tSOZuW3zZwrqlWj+plkSrKdTaUTJqIJbwKiylTSLKprgVEsvQGqniyNCtWzFVpbTR7Ky8Ty/Su3Mdi0MI4nltd5Fn2K2UKJgmtHXa3pi3JdEd1t19uYc5yaiV2+1tJPcd/FLgdscq9mtbS0o+48XwI51P+70KWizhvJDExct/t62VJbtygmLiyuqr/TUgqvvdOluyy+boi4HbdaazSj1GCOn5DR1LOmni1xggu+5wZQ++reQwFrdEMFOru9touNW6qwILyuxeC1Uy4qWjvdvrY6TbRMF3fV4hC76P4EB31eTIMn3FqpbRuYxwM1cfKPIXd9eztiRuOat1klCDZWtOQUUs+IVo6FbWpOSMuspau409FtJd1uoS9J7PyDfy2hdFkSxn2dVtxbVcLIkh7OLeabdXd8Dcc7WcozK5nayzAh3rgApgKXcgB2WQChAOEA32x1ArYUJAX6N3kYrvws+3azl8TNeiJvTaDYhoKr7WpAfzRCAIvxCB1YMSroypYMW6dKtqeYBubJWwWBFV0rIEl8vEoq1n3fSyxjpUkzTjYhasOUVzsKJeJWKnbUTXalgEVorJwVBElg6/FU+5uaLhJ6vnHOvreyp9vSquaNdubpTSU8jkqj+90m+2ceQD7NPVfUIqvsNG+FrQWVdKvjdKmTGmuxYLAiCQp1weORnoj5r721Vfd9qctZnCu0eYbRFKQABYIC9NJFg6Xqaf2nFpfIqF43bX1tSVkuJYj1HiNj2XevPoWstPeWna6jfJmVfP9RdrxIqKxIosBRd4hRRYgXpZBAwFDZRYkogsR6D2x4f+4v/AHOp9FOfMqOT3Ju/7rddtXKWCIrX8Vof2uh3WSlKSI8xqeQutzfVSmbP/wAJqRU91u/v9reaQHRob7eUddVT9pNLoUe30LO9K2ebRixVkYGVV3h+oHiPdOor7mFwNQcnhNno7ncKmum6RLNSJXpqeD2CcrRTXVs6TlnXXpeK8ev/AOXoaxm1002Hj6//AMvT8C4mujT2myrlt9L/ALKJhrn8zqbba7O91o6dW1CaqlmZsaj5zq3727HKtqn0MqFgA5AL2XAAQDVZ9ALFTDABRCATwAlW3aBJa3BgT7FfICL0WgIvTAi9NhQ6vgAlRziA/tyAOkAPsgBRIA6rgA7ZAOihSQWfbrqVlZoDo2W7roUdLJzwGLrQ01umlq6Nbv0RZyuoX3XlbyqaV0nhKRqcs2sy3id9dy9K0viX1Z1TreO3Oiu7V03Vc2jNhrnIoAAAAAaxCGwAAAcASUoAAMgE7TwAsqpWAEnpp4oCHbYBJsBpgTvZOsAczQA0AQA4AnROzhGoPb6OnfR2enp2fDLkUitWVU3YNRB61XbuVpkNyrtJTjbINyrklMpmWk3R2ya/EIk6w8WvxKqVVLmciCda8UUOIzAdbQ8Y/AYEm1kBTud5paFfua1u1KMJx/7IS1geQ9zO06e0r2V/ibxJjnemNqamtum737rvniwzarehqPFVtL5oI0fH7LXT+arSjigSOi3gFe3daccSNY39pprR0q6df8qgKlfXhxbASIx/P7mttvFWnjnJqRmvPaWvqL9OfgjcjDr0NXyDfdo01X1SbNYju0Nn5yy7tPR10rYzEf8AvCQ1Yvavm925tpNdb2SLeU1Yv+X/AJR43to1/wCtLM+p7Kt/7J3Oy21tzbV079il1qn/AO8ZvK+zzi0XxMWNaPtKAaK6aTxAfagGkA4SIHlgApAcgJAKQItADAK4FE05cLEYalXT1buFSz+DLhqf9rr5/bt+AxNJ7XWiey34DDUbad64XrD6kqk6MgUYAACbAFID7VmwI2sFKQB24gE8wGghwB37bxD16fctbtr6BVe62lNu0qtuQjl1VCApWLCrqoIl2xmAK8ANvu4gVNOQINMCDCp1yCHOBREoAhFEkBLqVHd4endu9Of4l+81Eeu8852l281aq/aQes2L/wBLpRxombZq+ZCFayrzAh9+sgTrqK2TAlIGT7nf/k+6X8n+JzrUfJ8yxoM1iAYh8RhppYlw17T2b43ba+01NTX0qalvuNJ2UwoJYa27eC8bqfXt6fCUTDVT9seKvg9D/wBpoYapt7N8XbKl6+lxhqteyPGvK2ol0cg1DV9gbPOmvqL1SBqjV9g6dat03TlZJ1Mmqq+wb2Urc1X/AFSrqm3sLdL/AOfpNfEYart7H39VHdp25Qy4nsqt7K8pwpV+lkZxdVP2f5eqn7GXKyLi6qv7Z8ppuLaFp6DDVdvA+Rp//L6k+gw1VbxW/p9W31f+wxhqp7TcL6tLUXrVkVXampT6q2XqmAlNuYwDuk8RgX3azmgGtRPBMCXf24kCV5xKH3vIiGrS8Sh974IBd4DWpwCn95oAep3ZjQ/uWSGoHq2jMaYVdV5vMaYb17cXI0wV3Vlk3KGomt3eMePx/wDfGgW81ODLokt3b4jQ1v7r/pA0S/v9RZN/iNU/+K6y/wAzXxY1UreW10p+5ZP1ZLRmamra7bs5ZhUWwL9ruLbdq+m2n0LKlew2nvvV06VpfTq0klLNysY7dP3zSzX3NKvwZox06fvXZWwtp2RDHVp+5/G6il2tX1QTF+n5zx+p9Or+KCY6K7zbX+nWp+JNXFytS2Nb1a9UNTEvt3eWPpiVMH27/wALGrhNNcAYUsqFJVNtEQJgOQHPMBAMBAMBMAAWQDXUqmiIGAMBQA5AQDAJAJ4gAAAACkAgAXUBMAyCmUGBEKACJYAkANBUWBHNoC1SiAAaAMFiAgBQASA1jgKrI1MXAHh/emG/b51q/wBhYrzrNolOAAaROUipTT4GmUk0UCSYQnQBcQJJQFe7/wCXznS3C4YMx009WcFNACxAAGm+ADWYVm7jC7A8T7zonuVZ59qg1B5hz8DohJwUT4BKeZWTThmhYmGTZVGIB3ADtOAE9JuVAV9Z8c+/aaVl/CcO1jpyxObQkA6AOUQKShgcd8W/UiovAo8p7sXbuavi6I6cjU8Fb/SVS4k6RpLD1MIkVU0sCCIGf7hp3bKzXByXny24vA3dtrPXE3Wa01gRgAdGnjUzVh+pFZPuSf7ev9R05VfoudKn9KLWasxMolTD1JR09DLSFk8Us4KMrxsPTs+V2bSuwiJrB4EpHQsUjLSN38rRRw6WUdWbFoRKjxxJR0PEyqnVWCAryKGEXUcrEipVzhcURY+T+Rp27nVryuzFdXK0YVGQLqZANAWoCnV+oA4YBHpfbU/bvXhEx6FYee3/AOvf1I251gUep8f8+xc8FkEeXvm/VkaLIAiAEAAAAQIoCB1ZR36VpXUCdnOQF203VqXVE3iyDS8x5HX8ddLRs1KTzBirb+6dxqNV1MZ6ijT0tT7inmYrtyn3NcTOukiuz6l1cUX+XGZRdManhdezulw4HTlx7j1GlVrE289Q19SMCo56p3yCurSrgBJ4ZBFLYVFriBZS2GAEoCHAABGzxASAeYENRcQK0wG8QKtRAVNxmBxbrVSXoRqOrbb+nb805cMSGLH5BPBVsEwPfufoa+JFxFeSusez9ppMFd+3nWPiXTEv+ILjX9o0xOu/03g+6S6YWvua3pnPQyrH7cXKM0Q1oqlBBStSyyAc2su55gVarSTTeYGfr3VaWu+AaY2o3ZzzCopYSEdG3u6vDEK0NPWpZZJOQiasm/l5hGrtqTRviBfVRiEGopq0BlvTj6XmRTra1MVmA1rcwLa6jeQVJarbxAm9aiwWYBXcLmBbTc9zxJgn/cw8WUS/uq4YyTBJa7tishin95rHIYhLcz9TGBreVU4pjBatdDA/vpgP70ZgHengRqVgef1G7LT4JZB7Pkw8pQexGEQRa4BDq1nABBNCyCE1IRFPErJOMwh4VWIZod+CGM2iq7mhXHqtLT06adZgy5KdWz1HEYBU60iOYR13dXXqjIztdd2KRtYmr/KlxQVD7tp7ZC4//9DLtY7xzVWtOJqRLVGs2/U6SMkoSwRtlneRupVVwO/EYtZ1cbYfid2VuLDJlQ25UEFV3yAgsUFBDC9Rq4g3BlULGK0o1rZHDpuKpRltLoWJU61nE3IymqNZZGoia03VmsZTrWDWJpvACD1bPAza1IjWvMiujTr3YRCOfVWNTav7Vu141PJ3Ndua7NPVrfGUcLHedJ6dVEJ5Ea1arArn8juezT7cPT1OnEYru9oqe/W4twd652t/yfydtznGWPuNe9tZbjF1TwOiOvbampe1ty328myVUV5jWrr10lqXsm4+mEMHW91r6m5tp1aUKciDk2ddxbWte1k0m5A6dHeamlo6uvVpNPDqSQU6nlN+q11nddjaUJGsF+48zuLaq0NpH3GlLtki+qDZb7fX3D0dzqVt2r/KsCWC/eqj0r3sk2lgzMHNstDS0dv95Uq7Yy2aoL+R1ttt/uUVcXCwIqm3lPKUvWiem3fJBVm18ju/uW0946ppP6UKjlt7ivDdbVSn6eLM2GF7i3b1dnSyyeJzqx863L7rt8yOkc7fbEZBVmn2v1AlqdqyzC6req3xCaVrSBft/qnhBKjprqXX0uCKVqvW+qzbQSuLUq6mmVLxATTQQrSgEFDYDlNygGmArMCMhSkg6NBTiZr0cR11001PclHN4mXoiN7JYTJF1BXKal3tsmKG4GKlLgofc2ohACeEASpXiQQvi4AVXCgBXTCVXWjTxyNaxhuuPQumIWgrnYlp6SSllcrFepZPBFYqvM050NwUSwzLEafgNH7m7onzlnr48OdfV9NQl6GemVieDXMwMjc7fUtjWcXOAiqqW3NGs0vQqrdfT1dRrsUxjLCK7+R1aYWizRcFmn5Pcajjsqp+JMMa1G+1TmRDmJbyhmOlj5N7i1vu7vUfKzT+BxrrGO4Ioa5AICyum83kA7qVgURopaq+LCa9jXb02m0WjpLttaG3xNM61dnSulp1oSoluKd+leq5ESPA7mrrdqyjFh0ipW4EBZxIHO8XgFW6VeIRPoAJNoCWWBRo+F8XbyGskl+Wn8zNM2vZ77W0/HbO1aKElCIjxPj9G++3Pc6/KnLI09B5TVWjtrPHFJQB5qmnWlXqNLEo1fbvjaa87jWr3V/yp5F0b3ktotXb/bqkq1aaRNV16S7aVTxhQS0Ttd2yyIIaidlCBrwXuJt7uyXDA1IqXt6re6qlyZuMV7Wmk3hkdYxo1NPWq4qpXQodKa8Sqz8CKbpuIwwFqPN+7dfUpWundqXmliceq3HlFhkc2x3ANWTAQCYEkgJpQBdEoCFqsCAA2BKqhATScSgF9yyAPvvkgGtfmsAGtdcgC2usoxAS12skAd9rcAoWm7ZgPsgA7IYEdXggHWIgCVa9jlZBEL4OSwe58VrK23pajyWKO/Mc+ktytS6To2mnwOmMaq0tG6v3WyLiLd7Va2hetsVBz6jUfPrr5n8Tz11iMEUwCAABrEIYCbCnBUNKSyItWk2bnKalXQxNeqatrtO7BZi8mqd1traLxwk52Y1Kr0rRhBhVqcuALcAK71AqcLBgICuyAJAPUArzKL9tC1azzRqRK99vrq9Ktcc/wNYax9xPbZ54DF1g7bfX0LKW2uRldbe38xtmovdp+gxuV1ryuzj9THlAxr2W18nte39VD1X2H/FNnEPUiOLLh7GvLbCn1ayj0L6pelep7h8fTFXs+UF9U91V/cu0aiqvZ8ki+rPu535zc6j/ACNGz5SmxeT3R1X5jdKHparX8tWierN7UL2v5fXxrtrtPjZpf+8T1T2aXj/Ze+rL3OjVt87I1OU1s6Ht7eU/+lVcpF5X2d1PDXWGpak+kk9E91q8Wp+bUw6Ivoe5rxOh/mtZj0T3H/B9pm036svonudfF7Kn/wApP1cmpyz7p12WzrloafxrI9U9nRWyphSlK+lUX1TU/wC41EoThdEMNR+7qWxbbLiIu75lFWpNjOKyvcdrafjtZpcEZrUfNW4+BxrojMmVACbgBpgDZBF3XMBq3dgsWArp0cMCHeAu5gSTbAbwKrb9r7OmvuVfUSsqqYeKNxivYLTrX6a1S/pRcZ1Kvy5QvRFNF7TVziMGXqp4rHiRHm/Lay1NxD/ypLAxW443jkZaVPECLATAEwBvACMhTriAgHAEkgGlIHoaa+nTRpStkqwpIM/ye4prWX2nKSKjP1a4BVNVAE1bmEWdyiQItgQmQErcwLKwwK9VQwpVyCG0URKBLiEBQ6oCRUd3iP8AdaS4u6NxmvY+c0r622vTTrLlRHRmUVaHunfbWldG+3tNUkn6FMWr39Wr7dTTiM1//CFxdT37oNxekI0Ytr722Tzq0vQM46dL3h4y7hWj1TGLjrr7g2N89RfiTExwe5vLbXU8VuNPTuneySSnqZsakfMa8jUWnkVkzQEoCGsRB772T/sLz/8AUFg9AYDiSghEDRBbqYgVXUVbBBRSpKHliUDQCUASwRMEk3wbgB91liniQ0+7U4spoV7Ew0d9uMfghhqN61thalH61RcXVb22hbPR0n/1ETDULeO2T+rbaL/6qKmq7eI8db6trpfgTF1U/b3i7Z7ev4sYag/a3ibT/p0vSzGGqv8A9j/EPPRsvS7KarfsnxNv8t1/1mRdVv2N415W1Uv6gahb2FsLfTq6tfwBqu3sHaPLcak/0pg1B+wNJqK7q3xqDUH/AMvksa7pv1qTF1W/+X+s8a7iv/ZLieyD/wCX+7r9O4036pkxfZXb2Dv/APLqab+Iw1D/APYTya/zab9LFw1D/wDYbyi4UfpYepqFvZPlq/8Ayqv/AKyL6moW9neXWK0k/SyJ6mor2r5Wr/Qth1Hqaqt7c8nXPb3+GJMNQt4LyS//AJfU/AuCu3h9/XPb6kf0kxVdthu04+zqTy7G/wDuksHDZWTfemnxTMNB4EDT+WCi2ss0iavZegEq6rWJUSWq0QwV3F1x4AWV3dqwkwLF5DVo8H+AF1fNbir+W9q+jZdMdVPdG8ok66tl8Qjr0/ee+Xy1vL6pEMdOn753KzieqKY6Ke+7T8+nV/sCY6Ke+NC31aP4WBjo0/eGyvnSy9MQY6Ke5fHamVrLo0XTF9fN+Ptlqx6oamLtPyG01Po1qP4jTFtNTSv9OpR/E1qYsrp2eTTXRmdXA9O/LAuoTpdZouhQwE5KHJNArfgEOQCVxAMOYAASA00AubAJUhQEMBIBgJAMBFUMBYAMiHIB1AXUAkAagCDwaCrCAkBgKABgACAf7QrJ1c2+oweJ97V/1qfOlSxXm2jaHIEu2DURKOpUqVUjUZNuSoPQAa4gDQDSA9v7Aw+/TpV/tMdNx65HFUpIEwBuQGASFZ25S72B4z3qu3Vo+dEjfJXlup0QniA1iGamngUCXMuImnGRpEpAVnOQAmA8mQTo8cCj6r4h/wCi0f6UcO2nanwObRrAgRQRIURAQEVzamDIqt8gPMe7l+fT0/YduUrt9vv/AEkPhZodI1UYQ/QCxLCSKWIVw+eU7HU6IvKs7wNl9mFlJ0rNakGWTQF+lCTMqlmRWV7i+baRxVl+BvkWbRzo0a/hRqpVplEq4CkdDURBhoLAKyNgmnqV497ZuM12RxCJLkSkdCyMqTrKgoz9JfLHE3FXVQZTrEwRXRMxBlVOtljkBTMFE05REXabhYhTWaIR8v8AOV7N9rL+dma6ys5mFIgnRQFWVrIF9K4SBz6uDAjV8QV6L2pqx9xRmnBWKxvJV7dey5EWONlV6fw0W2mPN/hAZea1VFmnzZGkAoAG4AJAAGmAmAgGswO3Ts+2UBYm4YD2sfeonzIO33I3ZUXEQYujhZSWq9dt7vsq3EQc67cr25Ma6q7vCfgUVajSWIK6PE7n7WtLyNyuXb2GnuFancv/AFnV5rFGpfvZpFulVpSBbVy4CFdwpAiqhSsoWAEaPEC5Y4AHQIMwK7AJYBU0+YQmgKrICOQEbOcAOfUnFBWbvP2QYrciO33GlWvzXhvgia1Yv/u9BPDusXWcRtv9Ov8Akn4ktWcqr+TpV4afwkns36D/AIpR56f4MvsehryO3f1VsvTH/tF1m8p1321n5rNT0Gs4epr6da92nZW6DUVae+09RN2UNDSq9xSV9yMCIorZ2cJANt1QFdaS5alBYx/JaqtOklDTxCs6GgoTh+oQ62hpoDr0bywOqic4BGvs7P7aCOuieYRHVcVcZhYzWnMcg0SzngBXr1tZfK1PACj7evX/AD49CI6NPQvV99njzQF8p54tANVlNpBUaK1GmgLaOcwHFfiA62joBY7tuG8QJWaWAArJZIB/c5gSd3GOAEballkALV1Fg1n1Isee8le1tVke75uOzD1IyRCcMKSwAbw9SBVtIRJdAIasorn0p7mGCcviVKdU5gjFro0264EcrVi1eBGF6ahJ5lD+724kA7dzngFX62nVUnMIodFnwCq+1d0lV//RyWd45qLpp4YnSM1RfU5nWRgq6nfK4GsRm77VrdwuB35jNc+nWXL4HVk+15sMp1qEGok1EhXLZdrwZFOuQCmSCLtzCk7SoZlVdlzMVXPqI49NxGsmWliSzOkjKytZxeBpE4nI1EWd6iC6ziPdOQ0xG1pwJa1EFizKrEgjs21VZYRBy6bjprWPU41oLVVcDONaFutSmNSerfstXmLVUW002upPRr3cm98i9w0q0Syk1zz+s2vXe0tPs0O6rzZ16jL0G52b3VezuS6nCGqbeE03prT7/wBhrU1LU8VR6S0e6O3iRXO/BWdq2vrpquSSgupro23i1p61tV3bdkDUNPxFtNv8xJW6GdXSfh3XQel3zLmSxNV6njFatad0KuZTVG92230rrVWt9u8Q8Jn+k1KF4bQvfVvqtu04JtRItGrudjbX0npppNuX6HMFPGv7L0VZS8Ciu3g7XpXTtZRVzkNUaniL/epqt/SZNQfhm9S17WlX4DVUaXhdbbuNN6XbPFSzNqMz3WuylaPhXEwsfPrJN2svUrpHJbFSEtJOMgaUvEBSBNS1AHRprsXUjS2qZET7bKuATXPuOHoaSuWAhZgJ5BUYAOgDgBpNARbAiwprMix10+ky9PJxJHRWk1mCJpRwI0k0gFhyAdXyIqaxDSawcsCFtVt4FTVbs3iDTrbGQas7iCDtOCATs3gajNQqscSudJljHSiIeJpwqSWZqMUmuJQ11LGW/wC0tH7m8q+R7OfDFfTKNRK4nPphNP8AEyGswHOHMKUS5Ai9KjX0L8BhqL0NOcKxANWYEENxfs0rW5KTl01Hx7yVvubi7WTbObpHH2sKSq7YIDs2+zs3JGpHTr6NezDgItjPs1OBWHd4baU19dWu/pxg1Ga9Brav397TRWWC+CNYy2noYTXgZoVWv83xIPKe4NjbS13ePls20RqVh2UMNIXYEaxIRen21gAiQJKEo4lHV43x2p5DVWnprDi+RpK97s9np7HSWjpRhnHFkrLx/ubyT3GstGsxTD4hWn4LQrTRVrYSyDO8/vfva32aNulcGuoVmbq3ZVVRR6L27u9Nbaul3JXni4JRt31e5LFf+kip1UoKsSALr5cQj597gf8Aq7zzOkGh7N0K6mu7vNLA68xivarTVXKzNsC1fuKJhlEVt7PKzZDT/tmsXbIzVeE942p/f2rp/wCXM49NxgHNs0AMBqMgGoQA7cgJ0bAto5AGBU4kBNAOiAthgCcZoBqtbAJ6StlAC+w+QEno24IKVdMCz7UIAdIxbAg7VriAnqLgBB6rAjpvGQLlqPLMIjd92aKr0Htze2dbaVnlikd+a59Rs31mscjq5Hp6ltTIKnraSde27hWwM0jwO+0lpa9qLJM83TtFEmVEgNQwJViccgJ/KEQaTAFUpU61WbNyM2rqaTf0o6yM2uvS2NnHdhJtnXVXb6WjhDbCJarVqfKsUTBybqv3dF92dcjHUbjIbSZxx0SrqJPNEwXLVq8ZNYG7p5S/RMeqaj9nVu8KXf8A1WX1Fi2W5vlpaj/6jHoasXhd/qfTt9V/9Rl9DVtfbXlb/TtdX/sj0TV1PZ3mb5ba/wAYHoav0/YvmXnoqvrZf+ks4PZ16HsDyysnb7SXWx0nKa9LbwG51KVra1JqksxjOqr+1NXUUX1a1/FmcX2cH/8ATiXL3dUuSoyYvsnT/lztl+purv8ApqiyHsvp/wAvvGr6tbWt+CNYnstp7D8PXP7tv+saxPZ009oeF0//AJDt/VZk9T3XU9ueIp9O1p8ZZqTEvTp0vGbDSUae20V/1ExYns6FXTphTT06+lETDU1rWWWHwgYab1tR/wCZ/iXDUXe3FtjE1FyxhoQNGDBoxiOANDbZcEKaldRtKZrmMBq6i06OzxgSIqruE7Vqv8xcNPdXtp6btTPDIis6+715UYvqRpKt9a+bxXIg00vlXOMSsiqnICnf7Rbnbamjb/NVmK1HyDVt2WdXmm0cOnWRD7j5GGieo2AnZgJtsBSAAXbfUWnZWfAA1tZXeCAqnkAgJJ4gTKj0ntHHUuuMP9p05Yr1FeRpDkiFqfSwM3VtCb4JEqx4/cav3tW2pzZzrcQ7lwIqLAiAoATqwBAQeAU6gDYAlOIEk4AkoCJ4PEKYRHU+kCiqAsXUAdZyAipTxKJOHgBXqVginS8ALVtMAFcghyURZQghpFDqwGVHd4lTutJcO5fsNJX0HU+p+oYUvH5XkzNWPnu9bruNT+pmbXSKk28iarU9v6a1d7pU1VNXbjlkajNe11fGbTU7m9GnHJHTXN88vZ1tZLDFjW1VscwIwBL1NMmiobgATxKPfeylGysv/uP9wqPQGBJBTkB1zxIJXwYFd8Uyh0wqA5AGAgCOYDWGQEkRD4AEwwE3JVAD4AMBACQDWGYBABHAgIAO3EASKCAHGABACAcT6gEAEgABDzmSBzbmA1e2Sb/EA77c2A66upkrP8SWGrNPXv3pN8TNjUr5N7k0+3yW4n/6jMOjKfQDS8D4fU8xrW2+nZUda9zbUm5Ga9zX2Z4qtK1dLd6WN1Z4v+I6Mapt7E8e3NdTUr+0lNc2p/y/0n+nubL1rJF1zansHXX0a9G+TTLhrm1PY/k6/SqW9GZ9V1y63tLy2li9F2/pcj1Nct/D7/S+vQ1EvQ16muW+31dNTqUvX1qzOLqExnkMNJaiXEYqTtKkiBOADvXqA1qMBvUAktey4tAxYt5fhYhiS8hqLJx6F0xYvK61Uu29l6NkMdOn7j3dfp1LL0YMdFPdu+q/1W/UumOivvTe1X1p/DEJi+vvndxMVcLigYvp78t/mpRsYmOjT99abwtoqejC46Ke89o8b6dkujKmLqe7fG2+paiGmLdP3N4zUwre0+hNMXU8347Uy1kvUumLV5HZ3wrrVb9RqYtrraNsVqU/EaYmkuFqx6oupiX23wh/EaD7V1wGg7LrNMGI48imH8ACShSA5ATazAcgKQHJEAAAnyKHwkgrs8QLVkRQASA0AngAAL1AlXFgZGommyjxXvf/AHlHz00GnmsTaHmA2ypiXU0lSTLGaknDNILACl4ASxASYV7P/l851ddTh2JmOmo9msjioTIBsAXMBgCCs/dfWwPHe9cdTSbj6DfJXkmbQKJKDMCaDKSZdQ+MmkElDwfqAfEBzDngSrAtRcDHsuPc+I94bfS21NHVrLSiZOXX6SNbb+6dnr3VF8tm+ORnHTGt3YJ4Y5QEDaeAQTwAchQEc2q/mIqGYHmvdy+fTfFqGdeU1d7atO2afCzL0y2Vkc1OqCrKNYogjMhXL5avdstVdC8+VY3t3DQa5M6VmthMyykgLtLIzVTIrO89/tG+Eo3yK/HtvQov4VBqpXTJlNNYslV0S2ZUVxcBWVs1Gpq/1M3ErrXQMpIiuiv0roZBHPIK4KKG+jNQqyIzKiVXiSkdDnAyqvV+ksFE8zTOpJ8SKu03KckoksLLoSrHzP3Io8jrzxtJl1jKsuJzaICyoE6gdFHCA59fMCFEwNv23aL3XQrGM/y3+5sRY4ZSYV6b29FtC9XxYZee3eGrfl3MNRTIUSAADAAAAAABZgdWlPaBZigJ6C/NqupCtP3J8+np245fgEeepmVp6zY37tKmHA5125XrUbcQYx0RvbHoVVOrfueAFei2tToWM16/aN/aX7zrHl6dNNNtwbYX5KColVYgSakAjmBG4HPMWlhXRTnwAk4zCFAELKQqOQDWIQ0+AEL1QFTTAi5Aq1JCxkb5dyaZitxl6c0s+Jzd4vVksWTTEbXnImrIjLaxxgjSKeMlFX3eJUxXZy+g1F23+X6Sxz6jproyu6TblXTo3+R1bwCK7WqsEA1p92OYHN5DXehp9tXFnyCxgWdm5tLbCl2cHxKJrZ2n5XJBDW0fstK0P0AengpYHTpa+OIG14y6vVuQzXfWQzqnd27KzkgsZb1n3fKn6htKrtmA3+0CMpYgTWogLJTIF9ztxAp1r6lqxp4MCrR1N3V9tqSpxIrtpZ2zTXqVFifIAmAIy1i8gBa9ZhWxAsWPECxPm5AVrw5CIuyusg1Hnt0+7WtykzXu+cc9ljgR6C7pCl2pAJYZkVY2uACjtcoAbApviyudRicwxRAYo6BzTqyOdTXBwETepiBOrTILE6pRzAv0sa45JhFeq0FV4xJVf//S8vbR3lXjZI9Uc6i77mlW49TrGaj9y7+rI3HOo6WpeWnxOkiODUurWl4naRmrdOtYmMzTnVnbVT3NIIq1bJYTIMUWtyJrWK31IolJgJWSxIK3qE1RmZaVvNrkYtVzWtJwtdJEqORKVYvlxZ1lZotqrIuphu7/AMo0KLWxfAokphjQq4gWU9C4lW6dX3SSjv06uE0eeukW1TMKhq0iCaqt0dssAqFtC0YQXVc603V9rzk3ya+g+2NH7e0qo6m+omt+pwRLEgGpeIChAOIyBghsGCGAu1cUiGD7Wk8bUq36ASTjBZBRIEqRJBckyLiL5AJrgRFV6marx/vDU7bWeaSMj529V8FmXG4g6uywAS02lIVF1YU66fP8AuL1yWBFdNKpKbOC4xag9RJw02/QuGnRu2MW/AYh62k+zBfiiDgsoYRHuxATClMgADraAG7SBXZhSAs0qqzSZmt8x0O0ZYGXeBXXENaiwqXdgRT+pBUlWQqyulGJGitZVwQNVu5UKuDCG2pwAgoWYVZpqcQsTxWfEKKVbxBiqylljlUL2Vawajj1VOZpxqScmmKMyoXAsRve1t9pbTWd9Vwj2cX8Yr3ul5/Y3zvGHFC8ucX08rs7Y11V+Jn1Vd/c6epjp3T+JPVNUfY1U39u/wAJLgaru1hK+Iw1foLcT+blwgzYq6YnmTDSZFcfl9T7WzvZZtNHKtR8e19RvUt6nOuqWjT7jSJSNHQ2dUsVJnXSR0vT7K90YBpzbrcUdO1IMVmxLngaYa3gMNfu5f4lZrY22yepvPvVT7VxZvUbr3FdNQ8zJjk1NfkQVXtXc0+zqqU8nyA8/wCT8Frbdu1VNFirLKA1rA1MG1yIp0XECxdQiSSWJRqeL8DuN7ZWtV00uNnhh/KaTXsNpttHYaS0tFQuL4siOTyu8Wlo2fdGGHqB4bTT1dTq3IWPXam5/s9vjlVcTKvM6M7jWl8XIBvdONSOhYrp2HgdzvVMrTqsZZdRrbHV1NprV2erbujIK9FX5cGZFjaWQFV7vLgEeC9w1dd7eTcV1e0dzXR3qVnngduYxX0J1XDE25snc6GrbVfY3CeZuVFPdvfpTbXQ0C9N68KNz1ZirK8z5nwW8Wo9ay7u7Fw5PP1HSVhW0r0cXTT6nGtow1mANAABAABbptZAWUXECTSApssQElIFmmgLLWAlWvcsQH2fiA1RV6sAd0nLxAT3Va8AK3uJyqgD7t30CoNWeYAqwAdrATrCkBaKxAv7ZyAhesAdHi9xfQ1l2uJwOvLNen3HdqaKjNZnfXJzO9qQniwL7UdtO1o7muBmkeR3kvVt3KHJw6dY54MKFUBpRmA0wJThAQJ8gGmagtpqumKSNys2L67664I17M46dvvba11S37DfN1mx7zbeA8e9Kl3p9zaTb7mdE10f8F8es9FP1bIal/wXxsR/b0gLp18N41Y/2ul8UTDVtNhsqfTttFf9RDE1fTR0KfTo6a9KL/wjDViuq5VqvSqGGpPWs+X4Fw0ffuuIxND1rvixgS1dTLuf4lw0u+3NjDUWMBIwCXMYiNrqimzgYaG08VkTAyhZZAN4AV6ustJTZFwTSkUNYEFFNe33XTgka9U0aWta+par4MYq21XGBIIbal1SNT6i0WtMzgI54LqWQRq62fytP0GCU1nsn5uRMEHeit2tw0akTXNs9XTepqKtk22jWEqzeKNKzMRap0a/nUXKpu1nF+7rGjZrgsDlW4yb2dV38VmRpOm4d3NE11YK1tFN6as82VlbRBFir3OCVY+Neb2/9vvdan87Z5+o7yuBnNoAACYAAAABABIAsAHXMCYHpvaa+bUa4JM6RivTTgaYS9QI6j+VhWPv9RrSu1yZmtPI1xSMNQ24xIIyAniAgCUAPmBC65BUa5gSAaAklgESVQJIBpAR1J7ZAoqBNSsMwJK0IoaVWBBpIIjdysCLEEwpWYE65SEE4FCKAIclBVASZUd3h1O601/MjUZr6FqL5n6hlRaFjxM1Y+e72v8AqtRPhZ/vMOsX6er21jCPTEIq+66W7qOHwZdHVpeZ3Olh3vI1rNjh12u7urjOJTFU8ShwaQIIlPI0BhDrmB7/ANltf2N+l4LWXoEYaESwH6ANYAT1ViQV3lUb5AOqwniUDkBAMAQDkBwESIABFU8wABpgKQGAACIABlBBAZlBMEDkITzgoXUKcgEgAAA5AGApkCSYBIEqL516maPlfupx5PXX87OTrGRDgK9Z/wAuaf6zVtyodeWOnvEkVzGABAURBQRBAYlEu+yyYC73yXxSZMEL6OlqfqadLc5qguuXU8L47V+vb6b+EGtTXLqe0/EamNtCP6XBmrrl1fZHjL/R9yj6WwBqjU9g7N4117p9Ui6uufU9gN/p7hfFGTXPf2Dvar8vV0rfsLIa5tT2T5Wv00pZdLIeq65b+1fKaee3s45GcXXNq+G32j9ehqL/AKrf/uDDXPfaa2nhel0/6X/6C+pqqyVXjh6kwKt624mVS7knmihy/gANtACvPFgSV4CC2o28SKktZ8AB7i8gOu5uojMCS3upMzIFi8lq0wVvjJpFun5rdVfy3cerGouXuDd0xrqX/wC0Qx0U92b6v06lo9QYvp7y36mdRv1SY0xdT3zva5urfWpYY6a++9xXC1KWfpBTFtPfbf1aVZ9SJiyvvrQeN9F/BlxMdGn712doVtK1V6qSLiynu/x9pVu6vqDF1Pc/jLP62seKBi2vnvGW+nWXxRdMW08psL4116jUxOu/2l/p1qfiNMWrW0rYV1KP4ompieH8VX/1kXTEezlD+KJpi1aVsi6E6X4omgdLcUNA6WWaY0JJjQsS6p4gJBGXrNuzXVhXjfe+OvpdKP8AeGnl3BdCyNaiUcSypQ2a1FixLKzUjWojPAaJDQ2ufEmqTWOA1HsP+Xz/AD9b+gzWntkzip5gABIAA6vHFBWfunFnGAHjvelV+TZcmaivJWNamD0GpiUYDVNGpWUsyolngaiGoKggAXUiovIz1VjnbaZ5rXaQdzWTM6uLdDVddWuP+ZFlSx9g0NRPS03/ACo2xVqsESTAkrANMDn1l8xFVvADz/u6I07fA68JR7atOi1ycF6Rts5qYE6qUBGSCnyKdtpqpfwljUYPtx/LevBZHRmtvMyyYF2i/wATNWJkVw+br3bHU6RBrlXN4lztqPnibrFdXoZRNOCVV6WBK0FMkVlbVRudxXhKaNxK64bIiSfAqL6fTJKoZFcKfzWfUsKsnErKdVxJVi/gjFVXqPDoUUI2yaAu0+KM1UqYtJGar517spHkdTrD/YZrpGJaDDYAnQCaAvlNYAc2tICrliBr+2nG4jg1DNMVzebrG5sZWM3LHiFeo9sOdK3NIMsHyFY17+oajlChgEgDxAQDAMgCQEgOrSxQF0IDp2G0rrai7bJNRmEbflvGam80arRjuXAg89qeF3mhb5tNpDWmvs1qUolbCOBiuvLpdsMDLoh3NYhVNscswqvTv86x4lZr2/j3X7VXY6x5emnTUqsjcc0nRWUrEoT04xQEZgCbagCnUaSA5XmFXaT4AXpBA0BXYCDCknAE0EFlOYFTpAFdsCCnUyxCs7dac1wzZK1GLdRf5jjXeJ/uMtIOrWM4AJWmZYaK2GIRQ/lcmgJSEaWy2a1qOPq5mo5dV0raqijM0503prKuAQf2+MoCOpqLSrHQK87vdw9TUbq5A5sasBTK6gW6WtaoVXqptzmBGqwlcALaabs11A2PFP6qvgsAzWppucEGXL5LWWnVKyxCxnPdUWLrj6hT/u9OcGF0/wC501Cf7Ap019K04x64AO2603hKjmgmJrUrbFWQU66lJxeIDvbTxUkEqp2XytwUEy44yA3dV+Ugm044APu7eGAEK1pi2sQHKQEqysSibnmQVtx/6Q1ywdzP3Lc5JXu+almXdGIIo6hShPMB8MACVMZBB3KAWq25KxUYDFSzUhyqDQQ1d1DN5W6d6vBkYxDUwYMJWfBlMdFE2sSInqbhduAEKXlYv4FVLuxgi4//08W2jZ//ADap8szvHNTqLUs4VsMjcrNQtpdteB05rNjM+5E4nr5jjXLfPA6o6O/tqlOIZqLbf1AU2aZFitroRUQCYCo25EohPMyongSkU6uCa4nLp0jmbONdIde7MFTVG8ZNRlZTTbzOkjNq6tYNIi7pYAKJxYFunTqMS1PI0i/Q+Vp8Tn0sd/col/tPPXaQPVolmZ1fUrOtqzOJnWvVUm644wVMSrDclTHPqLvuqZttHXkfRPCafZttOc4xRe6NZckcESzA5Nfya29u3tT+JFcb8062aWm3DzbguGHbz2fbpPDi2MMS/wCOJNTpvrDGGF/xx2f6WHByXBH/AI59yrqtNprN5QMBTzNdNQ9K1nHMmKs0fNLVf6br0sxgjbziatFIsssSGBec7KK16PufUYLK+X+9ZWooSzSYxXbob+uu+2tXJMR1LH1MmB0nFmar5/7wvjqRn3GVeCeOJWoK24SFW/fs69k4egRS2FXbXb6mvdU06y2zU50tej8d7fWnb7m5ab4JYnWcMXptRStVWlKrrCNTli0vuyoarHoi+qaHruqiK/gS8rrh8ld6+lZPKPQ5VY8drUabMNKOMEUm2AgEwGnyAbYEGpfQCMgdWho4SZrtzEp4GXVF8gqSxCynHAKksHgRqLK2hY5BrUb6vJjEtVS3iGdPMLpoA9AqVKcw1FrvChBUE3Ygu1ZppwgVx6mo0kbkebrpS7O2ZtwtN4IrBJlZoKgcrIKlpajpkbnWM2Oqu8164qVHQ7TtnE6+T1Jhmp2nqlXytqvJ4cmy+56rV5q84OyfRmvdPV06fuTVosb2/Ee56urT93blKO+V1zGmOv8A/bPWThWl9URMdOj721Uosk/2EsWM/wA57w1N5oPbqqonm0ebqNR4+zlnJ1X7eyT6kGi97etIhGW9c/8Adatl2p4DDUL1eT4FZVdsIqNDxO4Whayf+aEWM16rRr9rTSrnxNVkrWdniRTVeYE705BHF5DdbjZ6LvW0VayI1HjLW+5eXhLxDT0+09sbbV0q6j1nNlwXEJq5e09rMvWs0uCrmVNaW18LsNrjp6fdbnfEI7NTWwx/DgBVbVlSyK8t7k3tL2e3pjDxYHD4jbPV1l0xgK7fcOr81dN5tYgcuyr20nKeIEa2rbWrRuXJVep2ytpUVV8SIxd5vV/xKtpjtwn4lHrZTxWJApeRFETgB4P3Fad5dLgUcWx13t9amov8rO3FZr6lttZ6+jXUWVkmdnKpXaQZ1W3auMQiVYp1NVtxTMmriKe40W7Wsmuhmq8r7i3X39SFHwRwrpGDevcZaVugEHUBZAAE9NSnIFtcFAE2uQFbQEVgwLtBY4AXdmEsA7lXLMCvU1lwAg9W1lhgBDtdgGtMCdVHACVagNqOAwKFxAWGXACNu2MGXBHRSbfQYatWrVuF+wmAtdFC0lStlZtqDUqVuaPm9HSpWlqy1gdfZjFFvOKe7snl0J7GI39ya0zpqtUZvRjM3W4tubvU1MzFbiqDIIgCFwqNcQJxAQfvAlyKBFQ+7EC7b2dbqyzR14Svp3h9R6uz07PlB6a412uyri8jKILdVeGIXDe4XDECC3iamMS4iVd1d4KrbI0u073t9VYKLoCB1wCCACAEAZBUWWIydB7u1rPRthLUM6yMa6dT79tCz3CSt0I06dK9K6VXayWCM2GpX1dOkdzhMzgadbfTZMYKnvdDu7HaLI16prn8hev2lZOfmWRqQtT2/lNvqQsU4SL1wz7OxxnnhJyxtj18iq7ht1cNQd5z+MWpf3y0NW7abbShF9E9l+13mtezprKMJM3hdJ6mpr6Nu1/Mn+4zjWp7Cms13Xv3LkKafkJu1o1cKzJBDU2ldnGppfE15RZp37tfv6Cw1Gta7jWvWcIhwTwIbHZ6ddSzj6XCF6MduvprUq6NxJybRppVrqK0y0si2iW4U0fIwrF1Kt2wcEUrYqKuWQauys76SngaHXSoRKYFHy73zoLR8pdrK6TX/unn6do82cmwAAEADAAABoCIDAdYkCYHqfaeWo+cHSMV6StTTBynwAhfGrCsTyDS0b1XFMzqx5WijMw2bZBAATAABoBgQvkFVpANASSAsXIIlCAEgJJARusAKEA8iiUgKGsUATOYEbV5ARVGRSuoAlXIIbclEcigCAoaAkio7/DY7zS/rRpmvoOphZ+oZVR8yXBma1Hzrev/AFWo+dmYdEe6SAbwKKnZyBKzlfA3GQbQZhAkVDmDSGwHXMD3/sqP7Cz56n+Ao9BEOORgCCJIAWeJRO7eRFVX+loB1yKHICAYAA8wHHIIkQAAAvQqhAPMAxyAkiIjHIoakKPUBrKCIYCAWaKpkA1xKhMKWKAYDAMwhhQmAQAwFkBLR+teqM0fLPdP/wCq7n+tnJ2jIeKA9Z/y7n+61l/9s68ude7XI0wkQKIkKADMBANAN8SgIhBTgBQAQAAEACUFEptzZA1e64sGk7uccfVFNV30NK/16dLetUQ1Rfxmx1Pr2+m/gTF1z6ntvxN89tVPpKNQ1z39o+JumvtWryizLpqm3sfxbXy21a/GSauqLewNq/09xZeqkhrnt/y+f+XdL41ZDXPqf8vd2sdPX07rrKBqi3sTyVca/bf/AFhi6pt7O8qstJOM4sh6mue/tjyemnO3u3OED1XXPqeF32l9W31F8JHqmqL7TXo4tS6fWrL6rqpzR9tk10aHqErx6dSWBynxRkLuSyaAFbkA+5t4gPvxCHbUAj3yFSV3EEDWo1gUTWt25ZE0L+4Y0D128EXRL+6svpzgaJ03+rXBMuidfJa8wr2XxGi6nnN3X/5l/wARou0/cm/q/wBfUjlI0XV92+QrlrWnr/4Rou0/efkKY/cl+g0x0U98b1uXar+EkMT/AP293Kn5at+gTFtff+t/mpV4DBZX39/FoUjnIMctveNLWb+yms/qKYwfP+VXldWt1T7apXtiZ4kVj/b6l0KOA0OCyph5l1MNYF0w+6TXszgbQ9kxKU1yL7GEiaYk3x5DVx6r2BqVrvLqzSVqNEtMe8VVwsvxOerh9j5r8Rof2r5wNMH2r8hpgenZcCaYXZbkNGfvKvvlplXHkfeaimlaM0/3mosePzY0Fm0jNpiHezPsuJK7gvsYends1OksXVOkrGGjWpgyHsYTsZvTU5Rd2cr016qLHNssyBpYqcpNRK+u7K87bSj+BI6OddKtzCJ1YE0wH3AV6qxCq7IDB93KNLSsubOnCqvbD/Lv6mumW5XqckSSgCdcJYCQVXuqzoanSrEWPN+28O+vU6pY3amWUiC3S6kos4wzLTk8rjstWcUqya58q4PDz/bUZ0rFdpgOrFHSspM1o1yIrK0vl3mqvQ3CutvAiGgL6OUSh1cSQcGD1LdcTUKmisJVmRWo6VijnVV6ilFKoWBtlJAW6MmasSrE4mar597zq15G39KZK6xg2zObRMCVJAtqBdEICjW6gQr0A1vbr7dw54lc6PctO3cSuKI1GNAV6H23btVozyCMryy7dzZBpxAMBMBAADyAAABQB06OQF3RYsDU8Ptaa9vmXUJW7u/HrcU7VZ0jigkqva7Dc6DVb6vfXqTF1Vu6fbv2PMzY6c1z9zUSYdoTdYhhpCzn0CqMFbuXAsTp63x950KrmdY8vTu0qvgVh16V3XM0jq7lZFQQBGyA59VhVFqywJ15BF1WBOQIWArYVHHMCyrCHIEL8+AFVmBzO3cGnFuk0mjNajB12vudOpyrtykuphsrfsAUqJIpNtqCmKbLDBlCaaxRR3eP1YfY3DNRx6jvfflMwac8W6ctS1ATC1L9qcAZO/1GqRXFgZD021MYgH27ZpARtpOcsQp/aaxYHVbQrancliBxvTtp5r4g1Klu7DiBq+Jdq3a5oM1p1bRWWX5DUdrROBGma5KIucMQqbslBAnqRgA6qsY8sAp6STeIEo5AJVvweHqAVTTeIEu/UQC+9aMM/UIO7Us8G5QHXo6N8LXdvQK67V7k1OYEFoWqpbkgso+DKJp9qQEXqRhZEa5YGu19yzXMzXv+am2JHdFNueRMRF2hFxNKtpeANWJPgRrQ6uAlQbKyi22EpQGLUpwyDJNhMJqQYUQweol5MJ6mmC8pd7jMMep9zahsL6l9x1cBfUdz5Bv1f//U8+trpOq7M+J6Y5nXSdXMyuBULeVa0ojFnThjpiXq0e7lwpV028jTJNFRCzaRFittVM61hK0gDkBNTiQJslVCyMqilPoZqxRqYs5V0iCqm8cjOKs+3GSLhqfZ2M2ybtBUxG1m8QBVfESC2qZvGbVlUA2S1cWVbSkxash2vKly3xk8nde/5c6St+Bw9ns/zK93VqCezX+ZLVvOcIvs59fHVn3mlgdJ04X5LNpN9euOZ6OK49c4+mbCvbpUXJDpxruqvxOSHliRWbuPGV1L9zs10QXVOl4bvl3vaqnJFQU8G7Nze1aTlzQ0dOl4fQpOLYNL/gum/q1LdIGmoV8BpVlrUtDLpqX/AALS4alsSaaL+F0rw3d4KETVRr4LTpLWo230ALeGrZr55joNEl45aSbTdm1gkiyjo8ftXpVm2FnmZtGmk4mDnVEqtW3wRmj5b7u13af5rNsYPH2csrpBHbiBG08Qi7Y7T+61VptwmdOYle52my0tnRV06x14nokc7V1qvMrCLq2AdjzAi6MlVVr7a16NVWMHPqNSvIbyipaOKbOFbjkbgiotLgBCAH2gNVUARawAi68QFVJEquurSqqpmXaK71jGZDRNg0lZoGrFqqJeZGvYnq8hi+xfcbwKmlMEEkwupQGtSrZLMiypzOQah9CNG1GYUabhyBXrazszUjl3057OTpHltJFcxnmVAA0ipgiMwYlptdyZYj0W33CenkrLqdYzUHstO7m2C5GtZS2+20vvVSou2YyCtTzO22ultO+mmlZPBkI5PC+E2u5233takt2zGq6r+2tlqOUrVL7Ip1/aW3bmtrLD9pNNeV3em9tqPSTy4mL03HPdt5nG1pBsgt0nGIHQ9TDtII1vDAtvZXywCq7QlBUT2+p9vUTeSKj1uhr01qd9coxKzjq00kpAlIE62kIwPdG9XZXb1zblv/uhYw/D7T+63NaNSk5a6BqvdV06xFcFwQZWRGRUFtRxgiK57tzLIOfX1badHZVbS4hXjtVvV1G3m2F16fwuyW30vutfM1xIMHzGv9zc2b4MDle7t2dnAuivbWddVPNvAD2C1bU0ZmHBnR5V6n3dz3Wy7v8AE6QfQtN/JWOSMhzGJFQ7oEK8X7m0+3cylHcpNIxqrE1zSvoHtDefe29tKcU8uh6dcrG1dKQyp1NWMOJm1ZHNZW0mr2wRnW1W63i1F9vScvoZtHjd3V6eratscTjW45HmRUG18QIOuAFeTAFiBdp1aUgWJAEoCLQECiVX2uRgl9yzyGBdreLGAajMYD7lIzGIktRNQsfganJq7T0dfVcaWle3pVl9TXVp+C8rqY02upHpA9TXXo+z/Mauej2L+ZpF9U9nfp+wPIWj7mpp1nPGTfoz7Oqn/L2ih6+6/wCyiXk9nZT2J43TSepbU1XyntHqns6NH2z4nSwWhP8AVZs1iezrr4vx2lhTbaa9VJLDVHma6OjstW2np0r8sKEkc7Go+Y2xMNwssgqSGoiA8kAPmQJPEBMBWcICNcwJMAQE1VviWCS0m8E0axNNaPNgXaGi76irV48zrxGa+neE2d9vt1p3xwTR6enGtJ6CsoZgcurSmnbDTn8SKX3XXGukl1Lgmlq3Ux2sokluW/qSAs0qX/8AmORhq9IIGgqLCBoKUAAQmp9Cwcey+W969ZNos3qf2LJcFgTlKzNHaamrp/d1m+2q+VHfXNPcQ9Clr4pNyMWjZ6f3tZamlV101x5jpIu0dpTV1rq6kw0t3u2ro7f5VhVzBJSuTQX91q1Wqu2qWB0rEbLqkvl5HnrrHFfTVdxVxmjcqVWtKr3ctcDWph6qjdK3OolVHb632aaj7XaHkhghs907a3aqutbcxYOne6NrLv0/qrijEo5NXX1tyvs1o1ObNmHuNluFeq0uUN8i+yYv2OzvtrWniv2mL01Iv2+k9Pudv8zk52tHraT1FExjJFOmiqXd5lsWkTvTuq6viokyrlXj9LJuz9QqS2Whp/5QLadlcK4IMre/gBLvTyJR4L/mRoP7m31ozrar/E49x05rxBxdSaAYAAAIAAkuIEQEwJVxAmwPV+0lGnez5nSOdegk0yJAjqv5XAoyt4u+jq+KMNR5Oy7W0ZbRII5gLIAWIDTAeOYCeKCqmwGgJJRiBNSENKMwJSA05AVlgBREMAgoaYDnkAKGURzIJAVXzIp1yCDIoRQpgBthAsCiQGj4VO270kv4ky6zY+h69Ys3b5ZfEazjg19/ttvab6tZXBYk1qR4Ld/ma+pdZOzMtxWlGZBFtzAEG8Sibg3GSNoAhoqBGg5CJJge/wDZMLx9+a1JJR6AygkB9AGgqzUnPmBTdxVlDrkAMB93DiAAAAmBIiAqmmRCmMSqeZAMokmAm8AgQUABA4KCQGnzIBMoCIYCgoTCgBoAgBvBwEAUgABgAD0vrU80Zo+We63/AObbmf4zk6xkN8QPXf8ALz/eanXTZ15Y6e5UmmE8SBAHAKAGUKCIcAPIBJSAMqkAEDaKAgEihyAEAAIoQAAiAAcIA7QDJAGPAgG28yh9zrk2A1qXSiZQAtW3SPRARt22zrV+tUBVbZ7a/wBWjR+qAp1PDeO1fr22m/hBF1z39seHtP8ApkvRspqi3s7xN/8AJev/AFi6aqv7H8a57balfQmmua//AC/2tv09e9f6qpkXVN/+XqafbuV8a/8AulNU/wD9Ptev0a9GuqJhqrU9gb//AC6mk164jDXPb2P5WuVa29HiX1XXPf2j5Wn/AMmfih6mqr+3PJ0wtt7Inqap1PEb7ScW0L/gPUUvabiri2lqL/qsmCt0usHWy+DJghZxnKGKJnCcRinV8mAmp4kAm4GAb/aA8WAk2sygblTjJAnawEWBGMSBNQA1aMyoInIoXqFPJSEwDTA2NMEjTAnI1cWaWpajmrh9BqY6K73XWKvZfEumLK+W3FctS34jTFi83ulitS//AGmNMWL3Bvl/867+I0xZX3Nvq/TrWXqxpif/AO1vkK5azb6pE0xXre6N9qNW+9aVhkhpjh8h5bcb5Ja9u5LKS6Y4VzJqo6kmaIJEVNVbzAKUhyIi+tsIOkqYTlDUwT+I1cR9DKk8CCuxlUEAyxK+r+Is7bHRs+NUdHN2p4YFRNOUBNYATXMCvVUsKhkQYfuus7ej5Xg68q5Pa7iuouE/vN9M16BNLA5YidXJMEqOZAjkFR1v0brnVoQeZ9tpV1bzjg0dKtbyMMpKPiVFuisSWixyRXP5CvdtdWv8r/cWNRleEae2S4pm6laESZZSqpcAjpp9MMw0c4z0IrJeG8v6I6QrpqREkUX6P0wZobcEHHaK6tvgbiVJQVE6kqrqv5YOdaK6zKjlNspVxAu0+RlUsG8SNPCe+F/rqvi6L8Cfx0jzZyaICVFyAvpWWlzAtfLiBz6yArpPADT8HZrcqM2Vir/c6X3a2SxaIsYcMNN72zZd962yifwKw4PNV/1VmsiNRnrDIKMQAAgBQA3iAgCQBIDp0XgBasXKwYG37dca0JlZeorZxFkEDWJFYe8s3qN/gZrty5pwl4mHZBtEU04y5FFGpKciJXpvB6qtpdrzR0jzdN/RoolG3Nb24GkFbduDCr62UYBCu4A5buQqvJ9AGlxCJ1fACasBK6aApswElIDXIBgK2IFLQVDsSCuHfNVq2jNWPN69fzI6ycq7crDDoHbCAqFnEoCCfFuAK3AQlgzQdLuj7lmVmtrZ7umtVVbiyNRx6dajJFZUbi0Z8QMvXi1mFVW2/wDmkIlDjt4IGktNYzzzBprQWUr4hFVtVUcTLQXELamnqZv8QY5tTSqm3+AVp+MsnddUGa0b8gyzt7oq7nGQ0476Nax3WzAjo7bvXcmsGFN7RsBW29k4acARWn0b+ABWrrjDAJnCJgKKqzwQCadcAiNrNoKs0NC2q+a5hGpp0WnRJQnIUPKQGpyAn3LiAl0AGrWaYENRN0amORGo8/qKLueZl7vnSiSO+oTEhkswEs5Amm+BFDcBNV+pUD5hkIOdpqshNKA3DjANQnXiTVw3TjBV9S+3KB6otcEEwdoTEuzCUNaxZ2qOpFx//9Xxd9bVpf5Hksz6UjFT0vI6iirxL6M107rc3tp4mpy51ndzdozk7xyrroq1r82HQM1za16pYLE0jj1NbEiyK5nEinmBKqIGkBW1BKoeOZlVN7csDFrUiow0OoU7akZBCc5CA7ZNIupp8zcias7E8UaxlJVgqFl6mK1DT7sTDSxabRLFhRK5ni7fS+Qho8z26VlKK3KSYZqTwhHSPP06/FUdtzp+p7OI8n0r6foJ0ivJGe3mXdzWSk5hN35IKJ1OgQd9+MFC7rp5IgfdZ4Qigm38KIB3suQB3WeOAUP7kZIIFa/8JA13r/KvxCmnflAEld1JgsWs/wDMjNijX1I0rW6HOxXyb3Tqp37eJSPNWvAbRVm2DTnmB07O7pq1tXOUer5xivoG3p3adXbOJOtjnVj0zKBafQBfbUgNrDIiube2+zpuymZOdrUeH3qtPc3mca3HBZuTKlLQCAknwAE2gE7PICIARVvdhJHSUnaSLobwBpSAYBdEwU005C6FaMyLqyqwDUNsioqwDTfANRcrPiRuVKi5hdSdG57VkEtcerbGUbjzd1BPibcKakISKCcYAb5FQQENTUo9D4TStudLtqpaeXA3GWhr6F9CrvqwqpF1GVqeSh91eHEq45995bX3SVdS01WMGdXE9h53X2dXRPAmmNbZe5PuNLXcm5Ebelf7jVqvDMlI8B5f/c3bfE4WtxwtkUmBPTYE3bkA5AtpqKMiCFrSygTCO3aeTvt8JbryKNTbeeTbrHanzKmNTS3D1MW8+ARbbdLTU5QB4ryW5e51nqPiw1I2/a237VbWaxeASvRVslhxCHa69CidUngQXV0q9CDI9y737G3dNOE7YBXnPDbL+51lfUXyIK9Nutxo7PbuzwwhEHhtTUerZ3ebcgQtVhT0sLJ9So9Lqa6vtXZJpxAHn9N9uqm8k0Ue+2+4q9GjnGEZE3rcwI2b1MGlAHmPd9q/c00s1Uo86pzKr0HtLefZ3X2/41DZ6Oa59PfOLYPI25Od6SraUjONSldpqIkzWtc240/tadtWtVguBzrUeF1r/cs7v/MznY05rQsyYaUFw0mlmXDSWk7ZD1NT09tezwrZ+iZqcGurT8fudVxXTv8Agy+ia6F4Pf2cV0LtcMB6Hs69H2d5XVf6DXq0h6Hs6q/8v/KWwstOvrYeieya/wCXXkH9d9Nejkvonsup/wAuNwvr3FPSC+qezq0/+Xen/m3DXOFJr1T2dVPYXjq/Xqal/wBhr1PZ2afs7w+n/wDKdvVj1T2dWl4Lxej9G2p8cR6mumm12tPp0NNf9VFnLNq77jqoqkl0UFxNH39SPqf4jF1XfUf+a37Rhqu2tRf5lPICu260k88eQVNXVlKIiN68gK2sciWKy/P0tq7HUhZQcem4+cuMjm6EnOBALEAiAEUENYgRswE8SBAFUBLoBOlU2ag6aaPQ3IzqXazWM6i9Nt8iYuujar7d6vjKOvKV9N8PrrX0K2XBQd+o5O69uyrs8kc5BzaXltK/11aX4m/RnUn5TarBS/gX0NU6vldLKtXPUs4NUvylnlVL8TXoah/e7i67qrD0Lia7dnr6uo41E/wMWLHYzm0iwogBNQwgakBdrKMjU3OttteyrR27oxO0msOrT/udbSstWsN5Iz4VboaVnodjWPImmKHsNTV0Ox4PNI1OksR0NnvMr3VKLgi3pPVPX8drWt3aF+1vBknRi7S2Drpumpd2b4szelkWrZ17FW2a4k9lxbSiqlXMzaqF9Ctrq7zWRdMD0ad/e8xoLadG+9xKGmEuxZQhphzXp+BLTArpEXDd+SbGiPdPDImhd88Aod7cEkBCXMSp4BUlW8YsIItEO2fAijteTmQqFnSuLgBp1z4Bk6avc4ShAWOva0B5f/mBofd8fXVS/Tuv2nLtvl824nndhqLHABAAAwFICAksm2BGQHMgSqocASeIHrva2Gjd8W0dI51t8TTKWYENae1wBla/F85JVjymrhZ+rOddEGiA7YAi8ABASzxAbchUHlAFWIEk0BNZBEpAmnzAcMAyAjqP5cMgKgEUNOChZgSrXkBBkBJFV2AksUESiUAu2Cg7WAKpQ6qAJRxCLNDVto3V6YWWTGjo1N/r6k992+jbgiqLXbYEZIE2wI2AreZRNo3GQjSDIqGmioklJpCAaA+gey3Owv8A1/4Cj0CMIAGgGmBPU4AV3yYBWUoKoAAH6AGQDyzAafQAmQGsiITKDEKJAcyAJgOeACYDWIDYCAYDCAKTYQkFMBANANBDZAJ8yqQAiAfUocAPTwuvVGaPlnu5JeV3EcbHJ0jHI09d/wAvcN5f/wDHb95358MV7wrmCBgKAAAAYBID6AGQCAAE2VTkBLoBIiCACAEgHkAsyqAHACAIkBoAARAFAQDAJAaACgzIAAgBQANAHaA2pCB1QA5CitrJROADVmsU2EJat65NkXT+7b1+Aw1G1u7B1q/gguqr6GjqfXpUsutUF1B+O2N1FtvptegTVdvBeNf/APL0+BdNVW9teKtj/bpPo2iaaqv7Q8TqZ6dlPKzGrqi3sfxV8vuLq7STTVT9g+PjDU1E+hdXVdv+X+0tjXXuvVE01S/+Xem/p3Lnqiaus7X9laulZ1pq1sl0clTWN5fxGp4p0Wo01fFQZXWd3LMYpd6LiFJcDTgYHMjDRIw0YjDTkmBLnxJigBwgGnGPABIYCSKas2gCSB+gCs5xKB4gRSnMBxOZAsmAJSUSWeARIoJTAUwXELEuA7UxYmqrZwc7G4jBFFsixK+peBtPjtJfyo6OVaEzkVE0BNATkCOoFiDIrH90pf2dXysb5Gd7XwvqdUdOma9DTHM5pE8kQS03DkKG8cSAtjRpZtMRXlPA27Ne9VhizqlegzyzMoknwCLdH6sCVcTZlVe6Tvt9RL+BmorE8C52yjNYM1UrT6kZOoXHRp41xzMKbAzNXDfN8HQ3FdIYNAX6ORmtG+pBxaq/OaXI3EqSc5FRKspkpHRVzUw0iwOfiaiHKZUi3RiYM1pPjgZI8R78p/rNJ8HpkrrHl3mc2iAlTByB2aFVDYD1EkpA5tbDACugHd4dxuq9WVl3+5qzal16BY8/OIVse3rdus+K5cwwr87VU3NkssfwI1GY2FKQAAcsAAJAQDAQF+h+wC8DY9vNPcpfAJXqsJ6hlOrhtysEFjzm51H3u3NmK7cububMupOzeQXR3LjmBXdgrW8BuK/cVG8XJuOPT2G1ssjpHB1WTzRUQiQF22p6FU2+5hFTowF2OAE0AkgqSIixOcyh9lWBB1gBQAgE+oFVsAKrYp9AscevWZXNMzWo87qpN44NHKu/JppmW0bTmRUZjPECuzh4AQdkiojWzjEqVJ6Stxchm107eyphqLBcTTnWnpQ0npvA0ylr6VrL5Wn6gZLTTb4gFm8ghO2AMQTfGQmJ54hWffU7rPHABalk1EBVU254BGh4uzrqLmlIK2vqUthlybi1XaJ9SjmtoUu/mXoF0aehSv0kXVkJYhD7247QHV90z8ApQqqeIEa1pyh9Cg+xV4uskDehS2EQgK1tKV6gXKzovl/YFOtlbNgTiFC4ARrbtzxYDdsGgmpUcVlZ8Qal3Q/UJqu2OCyDUrH8nprTvKyaM16/nXE7Mj06hmAYrIgEpcgTbIIvECOWZQJBipWaiOIcLQlxCz9BHp5hp8w3icqAYKpQGsOGFwoa4BMPtIuHVJegMOFIH//W8pqaNNSXbBn1Y5q9PaLvXQ1qVPd4UjOSxzrhpNX3LgdY5VZqXs/qKzXHe0tgip0beRGjdUmgiSr+ARJVjIgLKVMkqqrXVTFrUVW13wOdrWKbWbxkzrUKrfwIoTbZQdrbLianWkmpEtXqi9DpjGm8GXE1JYZFEXZrMypV+bEzWnRpfKuoxNWds1dpaMdReVMRxPD3H0PnTdqJYPE4V6+UHeZI7SoqWWQtXWTspSiDpzHm66aft3S+5u6S8sT28eHj7r6NpJJHPquKyuOJzEwBJgKya4AxCMSmJIBz6kA3hlgFE8wiQCaAACQCUQiVrGVc2/1HXb24LiYqvk3uC07hrNKURqMVpNywoS5FDCrdvhdRzR6PnWK+lbWn5FMce1Ha1yqx1MiCUFA0QJ4LEgyPM69dOirdw20cumnjt5ufuWhZI5V0cqXEyqLl5gAAAPABAACYElkRoJYEUpCmgoYBADQUTBBJWhBrS7was06prFhqVcvt5cSOiGpZU+kYlqL1ZyLjHu6v7yulpOtcbMmJemdazs5OkcbSjErCeRRHIBgBUpphBgnJVej9qb2uje+m5fdyNazXf7n3P5HbVNKcZImPIOzbzM2tyDDiTQr2XAaDS1H3KOZvmpXvdmo23dnZVUwOqjwvkb92vdv+I5NRysKAJLoAMAkCytq1WYC7+CAlMKAFkVDbdcRg6NLyGtp4KzgC+/mta9XVvB8jQzUnZxzIPWeP0VoaaVW+v/wmsZaNbw4xgCT1JTbyJgs0NUmDqV28WQeZ9wXtutwtKmMLJFV2eP262ej8/OfQmDF83vrbm/alGmsC4Mjss3gn+DGLqX2Nb+C34MYmpU2u4s8NO/4MvquvRaO31tTQ7VpWlLkMTWX/AMF33fNdC7U8i4a9Rs/G7haVaulk0soJYa7f+H7m2HYyYa6dLx2pVS6uf+n+Uvqa835X2t5TyW4tq0012zhLjA1OU1yL/l/5d/5Kf9oeq+zv8d7E8ptdaurb7aSeMWO3P4za9fXY6lV8zUnRyp/2TfFEQ/8Ah6f+ZGWtQ1fFU16PTveE1DM3ldZ9PZfjKvHvb9R6nsur7P8ADP69OzfPuY9T2WV9q+Go/l26t/U5L6ns6NPw3jNFzTbaafoPVNXV222r9Ojpr/qo16mraLTr9NKr4IuIk9R8l+AxND17xmMEO52eYxdDGB5cS4hp8wGoAXECGtrLRXdYuB1t3qRYDUfZV2fASDntvG9L7qqi+qL9OzvRW4slg4t9pzZNEVwalHbCWTWoenpVo88YIrS28KiSDNdFNOcWBL7aGDi8tpL+y1f6WcenSPkVnjL+JxdFmjeqfzEE6Ktm5eQVW3j0CBcyiaeHRBFVmgqCssiCNgJ1ALICzRwNRK7tO7SOjCTaKim+rGQXCo33I1zf0se+9n7nu07aTeKx+B6v452PT3r31deag5biOTT8dp1o6LN5s6eyYjXxOlR4tsvumJ/2G1013WrhzbZPYxPSvtZjSdZ6E9msW6mv9uFWrtZ5JGNakL7zs4vV0frI0xYVMQtetV3WcLmBBbvQ/jqawOu40buKXVnyRMRPvSzMhd9eDKYTuv8Aoi6gWslwcgPuc5AHdZ8Aodr8lBAl3vKMQC1nXG1o+BRW9fT43kmqsSVocvEaI3dK4f4jUQ7qKyq4xLpiTvRJxGZNFepuq0SylgSruKt9qzRBC2tbufQodd1hNiCF961hWk/EjWIrcXs4dUl6lMNaju0lgQVblO9qpLgaB96ybqrOUSqsde29L2bbh8eJBXWsPvq3LkCGlpTMz1COx8kEPR0bVczKAuvlIGH7w0/ueL1o4Qzn03Hyhs89dSkiiMQAAAIAAJLJgQAIAnVATQHrva+G3s3hLSNxittVf4m2ThhFesmqPmBm6/0uTNWPJ6zTtb1MV0iGRAm0A3DQFaUASq5QDYEbYLAKpriwLEgJJhE64gPEB9QGkBHVhVApowG+gA0UPAoGyIg0RTS4sBWUhSgCSAAGsQF1RUADUANAHdiMDTkBTJA2wIuQIN44FE2bjJLE0gKAIkniUNlZOpR7/wBlf7G//wCRio3zKmRDTAazQE7gV3XysBVyKoAAHIDlhAA0wB/sAMgoZQ0yAaAACAAByAAAAASAwmhZhUpRMRGSqJgBoIaAMCBvABcCqJ4AABIBIEqP5l6ko+Xe8FPl9xy7l+44usYuQV67/l8v9ZeeNDtz4Yr3azK5pNkCAMWAMqjMiABgCAAABxyAWGYC6AMKCgkiHmApAIxkobIEVTgBRIDSImj0KpMgABgGeIAAegDAGygAAAAzAAGgEwhkCQDAEAmiAYESqiyCxZYkDfMoJAAAAAGAVXElVm7pRqMRK8n72rOloWaybxK3HkJAaYAUSVXEhNTWKLiF0KHgARgTFEYkDaRmtNP29vttsd5XX3VO/TU4R3Y/0mR6Xce7/FNzp7KtlxcJFwZG8906Oq3XR2ejWr4tSzKsDW1PuW74Sl5IioZADxAMviANlCbAIAJkgUoAnAArZSVEpxNSIINSJqTWEKDcjOiDWJolDBRquGcOnSISc20qw7LlOJYlfVvGaVdLa6VKqEqm3KutM0iSxAmgJoKVkBBsyrJ9zru2LjOUdORke2nOpdLOEdK516aqOQk8gqVOhFHEKalp+jLB5HxDdd46xxf4nVK9HkZrJy4ILNLNGasW8SKhrfp29CyqwfBYaVl1f4G0rURGTQHRpx24ma0a5kVmbn/f1XC1TcHQpDCSAv0ZeBlpK2BBxazjXw/hNQNRyKiRUX1wRitBsDlaUmkNBFung5M1pY2zOK8b78r+Zo2XJojUeReZiuhEDqwO3QZBLWUAc2rkUVVA6/G2jcUfVFZrW9z/AE0hYSCPORiRpre3mlue2zzT/cVml55P7+PIixlBSAGAwEAwEAAAF2g3wAu7uAGt4GPvp9QzXsP83oVBdKG3kQjzWskruDNdua59S1Uo4mXXVcziDQrsLqV5SyIJ7HW+1r0tXnDNRz7e/wBk8Ezq87QqpUlQ3RICnVcYIorkCUyURuQQeIAgG1zAjXAC6rAfZJBG1GiisBtcQKboKos2grj3Mw+OBKrAvVu7XA5WOsquYZnHXS7uBBC7xnIiq7NviBU7JOGaQuAFmld1yKxWjorS1EsGrRiaca6dOnZ9GCKOvTfF/gQZW903p3yKKEuGSYBmEDpiAuxrIIzbuLtrBBV+lX7mnLQVZTZrUxbiAlrv2mgqX7qLGMQjQSwgIzNaytd2SwbCoZviUTphhkBGtQqaTq8AiNU1i0FSVm3iECicHiA2nGKwIuhKAE0BHUVqrurDwBpaOotRfNWGwq7tgAeITTVsHGITSdpcsB/U85AISYVx+Q0O+kyyV146YtljBl7uaj6ho6togi3OIDzxAAE2ESQcuizK5YliR15gI9MN1wwDRxCQXEqYMKeIUZhTmAgwAJIj/9fG1NjM45nsn0ZxB7V6XqdJ3rNjk3lO2qrxZ15rlXJrU7K9TvHKua9owNMqrOuIRFMKGkgBWSxMKhbUSZNMRtqSS1cVvHI51qKbqX0MtQlWWFPsjIYhqsYmsNWadJNSM1YtNPA3IykqFQ0kyhOxKqmzdjCrtOmEFwtXqk4DGdTawhGbG+ardOCZ4e49/wA+h9uj4nnx6Z2Fo0zn4lw9x9iIafEsiXtZqV7azHxOscbWz7U01bXdoxUHpnhw6e80lCOHVZWVRlEN1rPb6Tus0QeS8n7s3m2aWlevVNG5GmcvfPkrYTX17Tcg9L4DyG631O/dWx4JKDPSNi2pXTp33yRiDynmfe2rtm9PaNK08Ua9VZ+094eRtb8yztV81BuQr1Xj/J/3VU3nxM2I1K3nIwhaupauQFL1bM1gddS04kouqQO1sIJRweZ1EtvavCTnWo+UeY1HfXb5My1Gdi2GsTWjbN4SVcWutKxOL4lMS0bruSqvQ78JY+j6Lf2tNv8AhR2rhVqZlEXyCIPEKi3wMdVqPK+59dPVVc1VI41qR5x1kw0g8CKg7SAJgOQE2Am+IEe6QDMCdUAWUBdRIugi6aBpSDQmDQ2F0Z5A002gaFbtcjDQtXtcjF9jvrWvnwLiXpFWKxomSmhBEpkIAoKAARUNgwpCOjZbm231VeuEMo1fNeTe706Qkk+RLSMRYMzqnmyCOovwAelZ1fdyLBr09w7labomkmowLpjHvS17TzMiP2mFH22A+wCT07AQ+2wH9psCS0LcDUmpr0vhvaC3+n97V1u1ZKDtOHO9NivsDZ521rP4F9U9l1PYfja421NRj1X2WV9jeKmZ1PxRn1NT/wD2J8TERf8AEvqalT2X4qvC6+JcNd1PBbPSSrXuaXMeqasXidrwq/xHoeyX/Cdm/wD5b/EvonskvG7WmK01I9TQtrorB1L6JoWy2qcrSrPOMSei6troaKT+SsPNQPQ1D+32+S0afFJj1TTWnpr6aUX/AFUX1NWSlkl+CHqaHdvl+BfVNS736fAnqun9664l9TSV7N5snqai725suJoWo+ZcD+5a3EYBNjAOzLgim2VDxKGiYIrVrfCrkuCVahEngBTuNdaFe6xZAW1Ir39JGGlo6v3a9yGKsIOb+5s9b7fDmawdTZlAkFSeAC7WMBAB1AHZLNqQjm8laNJJ5yb5iWujRh0WPBE6ixDd27dOy5ySK4e2Nqm+LNpjv26/Jp6GKRzeTrFFC44nNqMzUs61bri0RpVS99VpOFznApjd2el20RpmupgRdiDi8w/9FrT/AAM8/bcfH9RNs4uqKcAWadsQLIkA+2BJIoqu4AraRBFgSq4CniEWaZYVfTVdTpGE+52KKrZgSVvxLB672ZqWd7t8v/4T18+HOvcp4GKyhq9zitXmRVT0FRzVuerGipWWvdK/0gW7haar8yS5Qg05trvbSr2qRddupZOncRBWz4lSqN98+lZdDfLNea033XStzxPTn45a27LT216PTrCwbZyrcaSvi2uJyrSj+7urul2oWCUEaw/7tJtNNBMFd4mpdWDA90lHas+LGmFfc2q4SUAxVXd3bfdHbkoGCddW92l3dqSAdmrWjNJZgcTTV8eY1XRqzpvGZwgAVMG4xKiHY08nPOCB122rM2ynmRTe31G8Egieltr1tLSjmBO+hZ2mr9Sohqbdqjri3IEnt688SKg9uu5NtqvGCrqVqaeeUEA3VuViVEqKix7cXxgirG5yQBa1mkoxQUuzUtyQRJaLbxYNWLS52YKmtCr4NhFXktrXU2etp3XbS1Hi30OfTUfDrrtbXI89doiRQAIAkAAAJJ4QBCAACdMQJJ4gbG28w9poLT01jnJdTD/49rzPc/xLqYK+e16vBjUwX9ybpVda2z6E1ccGr5jda3y2u45IKql5kCXMAzAlHICDUgNYAOeQVBrACtVaAmsGESkB90AP7gB9xgL7jYEW5AisMQBAMAAEA+ICkBBQgHkAgABzgEIoJCOnY7b+619PQbaVrQ2s4LC17GntXx+g+29bakc3BtjXVoeM2e3f5ejVJtZ4sVZXhPJxXeaqShd9oRzbihXIpqygIgqywVJ5wzcZJM2gYBkUSRWQUOucge/9lV/0F3/On+wtZx6AyoAZAVzKi7UzIKdRSnJQ1EBSgAAYDKzRIAQNAAUgH3PgFEgAEgABAMAQDzAICABdAqQCAGgGgHPAiCQBADAGVRIA0AAFfqXqSkfL/eK/8313zsv3HCusYxVes/5fz/e260f4HXnwxXvFmaczeIA0FNKCIMwBFUSAyIQDAABIBIAnkA55gAAAZ+oDAI4gABABAUZAE8AgYAVRACIAAKDAgYAA5KFgAYgHoAIAAFiAyIJ4AIB4ARChOAhqsuCVWBufdejpaj01XGrjEy3iNPeOllC/aQxNe8drE2SKY0fGeZ23lXZ7d41UwzTLtgiGNUMAQDSxggzt2m9RpZGh5b3qmttot5uz/cRqPGduI1R2jQ4GiU4QXUwLAaYcjTCdnkZ1rBJNMHoTTAsQp1cADcgGQDIDIIJl4Ylw1OujfWfbRO3wLhror4neWcLRu/gXE0bnxW52lPua1HWpMXXC3yGBYvIYIdz4mVNPmQFbfNgahVyXE7yOdNxxNYyJKCeBQPH1JRRrM4dNxFI5OgyxWag1Ga+s+NfdtdO/8ptzrqqaZNBUyCYCvkFQJis73BWdjd8FBvnyaw/bL7dxaMPlOnTL0yZyEpKLNLFoyE82A6LHHIK8l475N808+5naJXoePxMsmsSCdHDJVX2UMypWSdbejLB5/wAJLV+jNlahGTTYHRpqVgZqmyKzN6+3e6Vnxq0biugMJAX6TxwM1qJW6mWnHucNatlk00aiEjTKaKi6uK9DNURxRFc+HEoEBZR44EoseBB5X37X5NCyWUr8SNx4lZwznXQyAWYHTpuALLMgo1eaKKUwL9k41q+qCVue5MdKjy/9JUjzbRFaXhv9zVrhw6FSrvPpO6jP/wBJFjHyCkAIAAAGQBQoAEBbouGBb3SBq+Dc66U4BivZ8U3JWSvCq+UBqPLb27pbB8WjNdoz3qu2DMtpd8rAKnSY6kU+5sGu3xG2err/ADYrPA3HHuvoOlpKlUs8jo4uir4IBWvBRRe0gRVgGrQygeJEJoASgKlEqAiLqyKSs64AXVvhJUNywK2g0WAFOogOe0cQrj3LwJRlamg3NuRmtOPUr2t8znXblWuJl0V2h8fQIrePHApqlrF8gml3TggmpplZrp0km8JyNRzaOlqd0fgVHZpuCIp31JStXIqs71CIQlbDMqJOrSkCemo+oCvW2VLN8FJBXTSppqHOAaWWtWzSpkGXdoJrEqOuum47nguJFZNq4/EoSpz/ABAklyIBOFLCpVh4r9oMFoQCWLlhMCq30Cn3OCoE8MSCVXADlNdGBCqVcQHVtuQBygBOQI2WIEu51xgBqzWKAbtg5yYqy4x/I7VUf3KceBmvVx2zlLxI9MpzzIqttoM6krYA05UBQkGbUljgGKcQgSGkiO8hurzDpDUhpKIDYAbYAsQGANQEHdiRH//Q5e2ryKrn17JW+bHA7cMVl6m57tR2iIwPbzHn6ri3F+/5j0Rxtcl7NyaFdqvMmmFKGrhQuJLRVqWjI52tRS7s563g7+ZNML7iM+y4ir91uglXEsJwNREkpwNIlKNIHrJeo0Req3wLpidbOBqYk74FtMVw2yKvpotYvI1GKvrUqJrEMjFOOBjpvlRbCz5Hzvpf19T5QV0lbGTg9FotpRismVnQk1jGJoq3U1L2qq8EdeXHqPTez9KFe/No9H8efp7LT/A4VlYnCMozvNarrpds5lisbwlfHPu1N89NXnBWN2D0NFsbL8mmk10SOf6J1+3VRSqU8iaPP+4/IvSXYnCryN8xWf7d8fW87rVh2s4UqTpajY8xtdNadX2qfQ5zoZvg9Tt1r6T+mDtg9Vt7SvQ41FzSzaTIag1RZwUVSgi+rwIqOoyUZXuG6ropTwbOVV8r3vzajeZHSOVzGAbxOZz4BcCSZVxbSM44nXhmx7/a7in2KX1bJfKj0PPYurutLUxo5DKfeuLgzaYrd0uJNXFOvuaaOnbUtOTgx1Wo8HvNf7l23nJxrccrMiDYVWASwABMBMBQA4gCzGAhRzAUJBUQCSKUNhBiFGIBDBoxAGimgIdQCAGEMAicQJLmwEaUsQJVATwAUgOQLba1rpJ5IiILEgksAKrsKdQJhEkozAIAMwCEgAoebAMiiyv7DtxGa+he19Ps2q7oltnprk2kjmULqAVas4TlhUpSzCBWXNAFrqubRUNalUsWAfeq3CcgS+rEoEgAATAIAACACAGkArvsTbLEclfL6E9rlM36Jq7S3FNfGj4mfUc1de9tf7S+lG8TXYk8znWoeLIB4gNIocBEbuE2WQcXjH3d9uMnWxNaSUHLFDA4PJ2r2qrzb/cdOYzU9XDb4ZwMIhtdSmjo913Cli8tLdHd6e4wpwJ6pqOnrUvd1rXFcRiubU8s6Xde2UjXqO3ablbhNpRBizBPc6n2tN35En6VnKu9uvu1t2rgjqmuzZ7p6yi/1LMxeTVe0ffrXbyFho3fza9KroJFc/ktrbu7nbPBI3zWK7Njs3oVl2bbMd1qLdzpvU03WubMRpW9s7aVdOYgWqvpX7dVXlgZtRRun+W8YMtRi9tr2cOMCaodW1wfoUbuzv36SfI2zVzZKiBmq4fNW7djrW/kZw7bj5DY4uqIVJPgBLvaAl95hFlLqzAjqrGUgKYjMCNlAU0wGBZpLmajNdNKvM2ymqPJAQtp8eJRHJlg9l7NUd8YYI9U8MV7HRtKglYWWUrDMyObVt3fKk5IqFtm0k6435EVTZ62q61tVUWTcyFdX9pVUVHMLiQR2+3qsbWtZJ4JvAproakqar16fI45M1yleU0dV6eq2s02eqeHCxs73d3elThKxOdjcaOk5pV8YOfTcKunGo7uJZhrVL2drXdnb/0hDts7WcJqOoE7bT5Fpu2RDUnttKFLcL9oCWlpLjgXQ7V0eLki4TdXhVSDBVx/lZUStqWeMQQJPUs5hFA7amWCII911yAkqt8SiTr1YA6RxYD+1K4v4kEftoB/b4JAw1o2y7f2EE1o3byJqpPT7PqaXxQ0xRqbrbaSm+rRfEauOLV9w+N0fq1e7+kaY49X3p43S+lXtHwGrjk1f+Ye2ovy9Bv1sNXHNq/8yNRKNLS069cbEtXGZuv+YHk9WVW6qv5VBj3PVib7zu83srW1burzU4GL0vqy4ObYAAGgEAAGYAAgDMCdMAJSBO9gIzACyAlV8AF2KQiQDTASkAdgB4AKYxCiQFABkAwhAEgAAAMAAAAAAAHwAUcQCAI2+UKO4AdgI9wC7iA7oKGrvmAK3MajT8Dbv32iv50aiV9D1F8z9WdHNVbNdSVY+c+Ux3eq/wCdnOujmRFS9AJaGGpUqC+bNSojHMuoCoChoqHm4CBZlg+g+yf/ANPv/wDk/wAC1G9DMhgBRKpBO+eIFd18reABVYJlQygaIoKlAQ0iAgB4wAFAuoDSBhEaMBoAgaEgABrFgMFDDI6gN1DRNAPtkIccyaCAEwGsQGAZgIAKo6gCTAdPqXqZo+Ye8V/5vuPWr/YcXWMQqvVf8v3/AK+0/wD07HXliveo0wYDSkIGQDKozAAGQEwEMAzAIAUAEwwGwFAEmAmAdQHiwEAwAAAACQEnzAchQAAElAAAAAAZ4AAAA5IEAFAANYgACRAugDAlTP4MxVj5L5bVb3epDwVmYdI43fiFQdho9H7G8jp7TeXetbtpav1PJG5WLHtbe4/F0z1W/RSVJHPq+7vGUydrfsIYot762Vfp0rNhccur7+ScU0V8WDHJf39ucXStF8JC4ytz7r3uvbuteHySwLq4yt35DX3n61nZJ4JmbTHJgQEgL0AkpAi2FHACWQCYDGAaGIlpaVtSypROzbhJZsuGtja+0/J7l4aTov5sC+qa0dL/AJf728fcvWprE1oaH/L3SmdfXdlyqoImu/R9leM0cbVtd9Qa0NDwfjtuvy9CsrmE11009OiilKL0SA5vI2biPl9APN+5W7bCynivwKR4V9BjZ0bnAlgrtmc61CggE3JqFdFXhiejlyocvE2hpKJIHV8ABxGAqKNd8Dh06xUjk2lbKSxK+q+GurbLSa/hR0c67VgaZOuGIFiAkuQBbICCUkVw+cSex1V0NcrHnfbT/wBT8DpWa9Smc0SSCp0zICzxAdJbjmB5HQleTdVzaR1i16JsywaYE6ZmasX2zMqWaaXFFg854a7WprLi7f4nQrXkyyaYHRpvAxVw+AVm+SSW40bepuKvmQzTWIqLtFQzLSdrEwcu6c3pHU1BFYFROQLa5SZU30A53mUESwLNKJMi23EDy/vlf6XStj9UEbjw6WJzroTIGswLqYgWxh+8gqvkUULmBdtrfmKeYSt7zvzbalnxclSPNtkV2eNvGvXq4/EqV3e4J7qtkWMVoKGBFSA0+IAwAAyAJkBSBKreaAn3Ad/htVU3VJymAxX0JWTycoqYp3Vlp6bkLHld1N3D4GK7xxW0msWRoVX7Aqz+nMgNTmij0HtXS7745NnSOHT2tVzNOaXckBXq3nAopgKaryCFatgHVNYMAYEqqcAibqFL7ZBW6pACwxKJ1u2AMCMAQ1KhXJrVj0A5dWsolVya1EkYaZO4TTbzRh15cjtOKI6a576ncgxah9x5FEG2gEnjDAto8cAzXRp27XgisV3aN5xWBpHdSSIs1Fa9VUDMwtZp8MzQqvDy4FQdySl5BRp63dkyIm66mcN9QJ7fZvWeOQEr7S+i8iDs2/ZCazSAu11b7dr5KAMu2LwAjZNwwBtrJSFD4QAOYl4AEyo4AMBOyqsyghzgQwu/gyokpWRAWcL4gSq8Yz6ARSaeQEk+eCAO1qccAEwH8rUgCsn0AatKgBW01q4MNS4wd7tnoXa4Ga9XHTlkjvqLYTS7kE005Bq2tcMSM1OtXmwSElOJHfmJxwQdJBjxC4inLDcTYU0oALLHEKEBJ5YBCAUYzJEf/9HM+924M6SDi3m8ff2xwPT8+HHrpn6l2eyR57+uPX1HU2mKe5vEKO5hEW5wWRm1cVtmLWpENTFGLWoqtCOdrSu1o+JnWsVO5nVxKs8SwsWK1Y6m5WMS7uTNyoFNnBpFmnoptssiautp1qlzKKrWURUAWm7NFNXU0jeM6vh1UMrJJSyKsTDODuZz6b5VaqbeGZ4e4+j8+kK6V2pOGPRezrpPOY/aaxn2NvqA+55N4G+GOnsvaOjGlaZxsz1Xw8tepWUHnRPhiRHB5Lx+rvW1V1quEifivO6/sbUdvuPVVvRQb91ZV9HX8Xr91buFOE8Dcuj1/jN5/d7dayzOHUHl/cGr33tP8R14g9D4XSWlt9NRwJ2LfOfpVrzyOXIxvB1791a/BKD1b+M16vbQqdz4HKoNTVbyyJhpV07WxhhU1pNZkFqULAgjZYmaPPe6tTtpCzxk5q+bajVruMpMu3LnthaCtrKxHUKlXAqrdCjtdVSzcHXmMdV7hV06bbTepXuhcDs89c+01a21bOtYWaRrGHYr92ZhXPr77VpZ1oqpLmgrE8v5HUvoqjecvA49VqPOWbbbZzrSDZArQwKwqSphIEWgIwAIAAUATCCQCQIgEBSyAABIAzAABIIACQHmAJANcgCOADACgagqhgAC6MiJRwIAB1wxAlMhVepDYAkBZVBEmAssQD0AeQCkBxJQiiylo9Dv8/LNfRPatI2Kjiz1dOdbi07M5M6jq6PeoYNcy2l08GnPLMLqX9rqVtFnh6hRfadz7u6I4BNJbVPF2S+JdEq7XR43n0Jot09DTT+Vy0BeqlQ0gg7U8yhQAOoUQA+3EgIAbQHPu266bZuM1zbHY6Opp996y2dL1jOL9PZaWjbv01Bj21pzbW9VrXvdpJ8zeJp/8X0ranZRTXKSei6nvd09vVWqpbE4NU6XlU3+ZRo1fmmurcbl00Xq6fHKTE5/Vcmnvt3291qSnxN3lHX9y19F6l12qMjMhWbttrrJPVrqKlZO7Gurx2419bU7W26ric+o3K1IOCsfyOy+ZfM2rHbnpmrXs/7fb2SbeE4l9kxRtdg9wlbVb7OCL7Ji7Y6ddLVvWv8AlRLVS2NfzLxzM1RuNL+31VrcHgxKrv04amqhPkc+lVb6jtpOPUQG01K2onPqarLk0XOtZ1yNxK59tv66Hdxs3gaxNG21NXV3KvfD/p8osyDt8ilOn6nJ0dyySRzqqN0rdnyZ9CwU6tNTU06xKfEo6lML0MUUbnRetXtRnFjm/wCF96i7hcYIur9Px2jRQpaKWuqta6a7a4LkaZReolmxaYh91epmtMz3BqdvjtZ/yP8A+E49NR8rdU8Mjg6xXasPEKlUCcAQvXtYE9G3ayonqN8CCr1Ahe0hTr1ALQB0bZ9uZYzXbVQdGTvWMQqp25lRVZzghB672fuFXV+3/EsD1c+GK9npuMGGFskDeJBC3cnEGa0X2l2ur4iQ0ltX/mvZrkVE+ztWGQDeAEWu5NcxFYr8Hqu3d3VUnadserot4/V1Eq3vVpcie5jt06dlVWZaMW6sSSZNU1RcZxIJKinCQHalWBHsXBFAqpYJEFq07tYVwJq4j9rUeSJq4l2xm1h1Q0xTfcaOn9erSvrZF1Mc2p5fx+j9e4pL5OSauOTV90eLp/8APVn0TY1fVS/dfi6/VqWb/pGnqj/+2ni6v5Xa3wgumKr++tpRPt0rdJsD1U29/wCkvo0VHVhPVTqf8wbRGnpUXxki+rlt/wAwd3lWmnVejZm1cU63vzyFsKOqXNIey447+8vI3+rUfwHsY5tb3JvL56t3/wBZk91xw6nk9fVbm7M3pcUPVs3LbnmT2TCWva2DZNXA7NrBk0VNwTVJ2JoTZFIAAUAEAAAA1VsB/bswJfZYD+yA/tJQA+0AaSArsA5AAGkBJBAAgAAmWAAJwFABIBIBmEAA0AQwJdjzAao2ArabqpAinIA0AQyiShoqB8iKeDIDDICrVeIUuAEQEQAAAyhAant2yr5DQtaEldNzkWM19GtpvuaTT+JvWFV9NqGyWrI+b+Vx3mr/AFMw3HMlxCpAT0F86AjqwmyorlDTC7hph940wK7L7Jh95fYxKt/2idJY+g+x7J+Ps/8A7jn4I66xY9CsCIEUNgNEE7qQK7v5WUNPCACOQCQDAYZHHAAzAYBkUMIAokNCeZBIAREMAw4gRiShgABBUGZFhpQA3jkQABAAAAMAQCACqAHkAqPFepmj5l7zceX111X7ji7RhzzCvU/8v2v+IW66bO3LnX0A0wAGuYCaAIAHgA0A4IggAAADLHgAmxgj1RVSngMQKSBtwAwEgGAgHkAZgExiAY5gGABAUIIMwAqhgEEQdQBoAKpANgAAAgHICRA8wDMBrTs8YwJohq62hoY62pWvxJq4z9f3J47RTi7u1wC4yN3777E1t9GJlTZixceE3Gu9Wzu87Nt/E51tSnhBAmwHS0FFy1Gi6gtqO2LGgWo0NUu5vMmgy4gJ+oECqMAmh9ADIITZcDS4jDThs1iaC4aageqaarJZylp9q+Br1TWn7eS/4joRl3o1mGvql727mmzlURMhZFDxQCgqmByb5YIDzvuWq/4fqRm2irHgrLgA6fUKKng2cq3AZUVzNQroWJ6OXKjJm0NSAPDIIM8SCrWco49NxUji6iSxH1H27Zvx2k+ik6RyrTRpDWAEkwJpIB2AryIrk8up2Oougix5bwFktyo4qDsza9auhzRJY+gVKskDssQHTC0geSb7PK2fGf3naLXoephhJREEXDpgyUXt4mVC/wACwed8bFN3rU4SzqVqoyykkBfpv5YMVYlzIrN8pCvpWefcbir7qHhkGTSAto8TKpwEcm5wtW3UqmsyoksyaLKLmRT7ZIOe7iznkUCcFE6ZkF7zMjznvbTnY1t/OR0jwTzMVskQCzAuWAE6uQI6mWAFAFmh9a9Qlej8z8+zp0gI8wwro2LjVq+pUrW9w0jt6EWMFuQpAIB5gMBZAEgOYAQDQABbt21qVawcgez0Nzftxc4IIevub3q8IRLVkZOs4fMy6yKmRtFqHLAeMgRu4CPVe0srN8zpK4dvVJt4m3MWwQEFpuxRJaMOQasVAgtf7cgUK3e8QosmA6JSBYQDWBRACNqSA61a9ABrACMwBGzCufXpM4FHLavFkVyayZmrGNvq5cpOddeWbuPlUTGJGq5VbhJWTt0IoawS4gSaWcASSjL4gXqKtJhmx16GpJWGjpXcFRbW4HFuKfb1MeOJYjmsuRQrw6lVLx9q/cahNdQjU1VTtcYPgQLx2Dt+IHZ2KIZBCuhTTxSA5d/qNLtrkFcDTeIBLyAVmsgBQ1AArYQ2A/lXHMBalVbCQKtTQ7lnEMq6K6Fpwt+INWtOYwDJ9sYkCq+bAlD5gDhPECUqYzAM8AE4yYB9OKAbiywwhgRb7cQqMtp8AqnX29darVliGpcZmp4vVTiqUGcdp257+P1qJtqIJjfs5bBVmjTi8iNOhIGHM/KiVvnlJV7ViR6JDS/Erch2TaC4gqsLiUQFGYQ4AEggSAV8UEqvHIMv/9LEtR1tLZ2lSs7ex9z6p/wPZw83Tm19VS0j0SOTlukupoCq2iCq7eRLVim1nJytbKGZ1cRu+eRmqosjDSF8cEZalQrScxhqxI1ImpLTk3OWbV1NM6SM6tSUZG5GbTdrLItSK/tWviyKtrowsDUiWra0g0ybsAqtyBbVyBJrkQ0qpozWtPLkce468oO9anl6r08xFay9WcrXXnlQrd2ZjXonKxY/A78OHf49/wC2qRtqtZvE79PJa3q8jgixBELa1K8VIVDU1q6dfualq0r1ZirjwXn/AC+hqal9Pbv7jbiUdeVel8JoPb7WlbKG6z+JnqjB83trV1GmsEdOKN3xGpXV06umSWM8CdoyvcfnNOtuyjVrVlQnJOYrp9tba1NL7187uY6G7UbmrvtvtKuuo38EYTHJTzO31LdtJjnGBcMdOnvtOtne2q3WvBIwqzS8rtteyppu3c+aLhjrVpIhf5viYo8n7v1+2zS4JmFkfPmscDLvEbUbc5Fa0ViubBp/dSwrBS1doajtdQ8U0d+XPp7xJ6e3UQ8Mmbca49om7PUy6GqjtpSUzCuPV2b1bu169yWRKMDzaS1Y5HGtxjuuLgyqu6wIINuAK8go72BHuYAAIAkATCGBKAEAoAUgGbAQAA2AkA4AABANYAMBAOQB5ACACqXUoYCzZA8SIYDSeQDiAquwDWDxALX5AR72BPTs28QC93MICPcwF3MB97yAXe5hlHTtEr6tVbi0er5Rivsfjttp6OhRaf8ACj0duVdPYoOTJW05wQHNfaWmZCoX2t5iSLp12z08JkqaX9orYziDUls6rNv0BqymlSn0vE1Ii1IASIoaCCtQBoKO0oHzIgKIvmBx+UulpRzwN8xKv2ijSqug6SLNSUmTlaxNt457q9rWcVTO/tjGOjc7WmlelaqETdUvJW7bVbyWMFn6yS09x5Bqzr2aRrr8WOne6a09FVXB8Tnv606dr20013OF1J0Qt5dPQs6ucM0Z58lZFdpr6umrpzSfpPTrm1NlrafaqVXb0OHTcjr7Tk0zvIJu9FGRuJY6N5VvQdFiND2tHTTSZLTFG30rK+o2sWXUwttoXqrr6XbJjVU6+x3mpV1b7l6mp0Y7tlpX0tNV1HijHVWLmk1DxTMRXBqeL+6/lv21fA3O8Sx1bbaU21OxfNObZL1qYS2OhW7uq4vmPYxY9Cjt3x8xPZoWrV5w4Jqh6i5kC+4oKhfcTAi7t/SgEu58CKklaDIcYYsCF0qYvEaKPvUb7eJNXErOF0Kjz/vHcrS2Dp/mu0v2nDuunL523LwOLqk1KxCq1hkEWVYDbVniAVUMIs1LYgVPLECuyCnWQBgX6ClwWM13VbjA6IHZxi5AovhkBXV4yUaHidx9jcVvjg+B6PnWa+raVFdK7zak305rOyq4mA+2qQ1CiQqdargpZDDtpWSmEvVwTVxx7nyOz20/f3GnWP5pGrjN1fdniNLPX7v6ayNXBp+6/FasNasLqimJW9zeKX/zZ+BcTFdvdniq/wCez6JAxRf3x4yn0q7+GJF9VVvfuwWWjdvqweqp/wDMTap/LoW/Ehim3/Man/y9uvi2NX1VX/5j6z/T0aV/Fk0xy3/5gb9/S619KyPYxRf375W+C1EvRInuuKdX3d5HVT7taywwgnuuM/V89vdRRfWu/iZ9zFF/I69sLXb9Wx7mOe+va31Mze1xH71uZnVwnqWGmGr4YZjTD74zGoddTkXUPvkmhdxdUpnEgO7mAnaQFMIgigp4gEANShiIPFkxUW0MEqad9R/JVv0Rucmu7Q8D5HcfpbfUsv6Wa9E1q7b/AJfeY14dtOumn/G0h/mns79P/lnuf/nbjSr6J2L6M+7Q0/8AlxsKr8zcat7fypJf98l5X2eL8h4z+x3OpoNP5LNY8jFjUqlaSXBIypRAAwGgEyAgBSBGQqu0gPgAmBJASVlxATxyCAAAaq2BLsAjasAFEmFK/wAuQFdbNgWpKJCGkBJVAlgsgGA8AI3XysDmyAmsQFP4lEk8CokgiLcMjSOZBXdQ4YULIAYCIEAAADkCVLduKLourvNWuV2viNTFlfJ7muWpb8RpjktZ2fc8WyKaYEnkUS0nFgKr4v4gRYDAAABZASTxBX0X2FV28ddLP7rj8DrK516P7V1hA1nC7Gsy6mCGNMOueOQVZqvECq+CfoXUFLJrAAKABwEOJAOgUYhDTCgIZUIKkqk0CCpEQoAkAgFAUMsDmAhPFhTTAayIhgIAAIAMwH+4AAQBgFDZQAOj+ZSZo+Ze9kl5jXj+X9xxdYwgr0/sH/8AUoWX27HblivoSNMABoAAAF0IHAQ3gAMAAaATAWeYCiDSj1IJIVAyAQDAQAUHUBp8BgCBIBwAAHoAwBgRclBIwCxAcE0DKoYAgGgFEgHqAICnc73b7RTuLRgZWRma3uvZU/Sra7gNYzNz703Dw0a0r+1mVxk7j3DutaW9Sy6LAumM3V3epfGzZNMc+rrO3Elque13JNFVmRUFmQJ8gJUZRNWScFxNTrp2vjVN+iNYau0vH7nVwppXf/VYw12aXtnyeqk66FlPPAYmu/T9h+UtjZVpPNjDU7+xtxS3bqa1KuOEsWJri8v7bt43bf3H3FqNWSaiMySLrCd2y4aFYuGhNlw1KOZrGdNcCyJp8TWIMC4HAwMJoTKNL2/Fd/ov+ZIK+q6n1s40RWBkEyAFDAI5BXLv18qfUivP+fU7DVXKH+BSPnt3BVFcwiOphY59NwlYwpLMsSuisQd+XOm2dGTWESAgBqMhRXqrmcOm+VUnJ0HQsK+l+1tTv8bpvgdXKthIqJLAokuZBNLkA3kQVsK5vIV79pq149j/AHFivIeBc7qvLidWensVlgc0STCnV4kE2iBVzQWPJ7xOnlW5ib/4HbnwtehXDqYYTXIiisz0AvyMqE03BYjzmwq/+Ia85TB1VrrHIwwYRdo5MzWonGMEaZnmpS0n/OaguTktRNSQW6SmxBN5gc27UOjXNkVGTSJJtAW6eRKJPBEGT5Ly2jsNXt15lqVBWsc1fdfjWps7V6RLIYt0PdHjLtP7jXRoUwt57v2O3f5c6s8sjOLjyvm/cev5Sv2mlXSTmOotbjFkwpPoQFXDAn3SBZR8QC7lAUAWaX1JhK9F5Cq/sFEZIJHmWw0t2r+ddWglbPn/AJtKt+M/sCRgBoAJOQAB5AP9wCkAAIkBpAS7UBdoKrup5oD2ejWuDrKlIM2qt08GlkSryz9TTbOdeiKrVeYVHtn4ADSyArskio9Z7WT7Xwlwbjj09TU6RyRtqcABarAspacyoWpq9hTHLbUd8y40KKGSosaIJLkBJMCUgRa4kAAYgRsoxKK7cwK28egVGznACnUokgrg3WBBlbpT6Tic7HTlk7urc8UZda4nTlmGTpSH8xUTrj0IqxJPBgOtO3ECbxieQFuhZppJSyxitOqa9SsLp5AU7lO9e5Zoo4G2URtf5e0oez0n3SlhzA1nFq4kRPxv1MDtviQU62rXTWPEoydXXlNhVCu3kyCV5T582Ak1IElCwXEBRaYQBW7n5kgJdzkBNt4ANKXjkENckAplwANJgCUgDcLIBJcgJ2cvBZIBJvMBKXgBNoBNfgVUYVcENDUJ4qSKbU4gcvkKu2k+EErfNYX28eZl6uViRGkk4CyFVufUjrFkYkdoksytjPMi4TUFAmAk+ADVoAMwhrACMp4hmlxDD//TxNw9Tsta2DSwO/EZ6ed+7fus3nJ9HmPL1S+a7OjB9mE2Imqb37fpM2tSKXd+hztbkLt6mFRtaMCKr75eJnVxX9zkNEXiyKnWhuRm1Pt4nSRNWVrgaRLDMoHdfEsQ/uJlRZXVayAKWjM0ib1EkVMQVpcMC2q7cQiaylEVJWgIlKMqp1bS+kHl+j08K+zu4nlx6fbDe3dcZRPVZ9CWk1jMxwM+rf8AqlT61OR6PnHLrrX0fwun2aNZ5I6dvO004ZxUa7u6taeLaM0eR8r4ryl792n3Kv8AK4GtMi3tbzO7snF2v5rYf+0axW14T2V/ZNa27h3WSNazr1FNLtSSRzs1NZ/lvDvdV+5p/VBrm4uvKbvwPkaqNCt2uPbMG/YXeH9lblai1t58qWVeP/WFpr2ehtK6VVXgskYtRz6u31bfctWsqyhEiuS/jNWtaVpRxVSzWii3j9zi1RrueINX12utXXrqUo4oogVNamhfVtWdRdrMUW0rjJmjxPuvU7rWnmYWPEfcjFEdpVWpa1uJYFSYaZUPIK6dvWb1jjZHbmM2volNJLTdI4RibrnVWhtXRdSWotWk0iaF9u2VbJeqkzarxPuDTvp7mzu3mcq1IyL61nkZVF6ncgE7AQ7golAMBSAnfiApYDXMCUyEACAUAAAwEAQAANAPIAAEAwCQFEgMAaSKoKEAwDgAoAlP4kQmyBq8gHdAVBsBPABcQBsC3RrLkAsscAIMCLxAangA11A6Nm+zVq88T2/BivsfiH3bXTfRHftxrtyOKODd7nU079qtCOkiagvIamnX5lhzZr1TRTy1bYKrHoahfyyTjtYnCaX/ABNR8tFPUvoaivIa2o4qlJfVdQe81m+T9BitHa3tqJtuYRzquhIwpAEAOOZUJrEBNN5BSa4MIUFRmeWtHbnHI68pVenv9zqpU2+m1HM3Yjs2+lue1213LfA56p+P0rUrZ2UOSWg3mhfU1aWqsKiUR32xvrNWpDaNc9Jiqmw3d8NTU7a8kzV7XHVq7H7un9t2cric50rm0/C9z/O1G0uCNXsdv9rRaf2qzBjUxPR0VoV7ai9LgWlStu+IZNEmzITh5w2ULuWZAu5MBq6QUu9PKWAd7ygBy+QCfe8IIom08AG+7mAknzAXZPNjQnp9BoXyzGAFOvqWo12JYjQluYU2z6DVwW3NcqptvkTTEa6+oqu1q5DVwLduqbsofCMSGKLbzUaic+hDFkt5ucAKla6cNcSCzUbhN5E6pj5/7r8qt5rLT08aUyZ5uq7SPP8AUy0c4ARKJ0UhE54IIkliUO9YQFUwpAruyKlV8gE0+IF2haGWM126d8JNsiz5lVXqRwAqXUCelq/bcpwdOesLHrfH+/XttNaevpq/aoTy/wDeOt61m8rNT/mVd4aehRerkzp6uTcf8wvIPDT7F8Ce6457e/vJ/wAdZ/pJ/oY59f3r5LWUPVsv6YRL9FxmbjzG73GOpqXt62bM/wCi45HrWblszezEXdvEz7LhqzL7GJ1ta2HAvsmFe/a8CXoJajZPZcRtYnsYXcxoQ0SqxoHZjTCVgYfdIMNOfUGE8SKi0RBEASS5gKYAbUlCZQ0EOC4gguKUrmMBNeLNTnUSpttXWcaVLWfDtTZfQ137b235TX/T2uq/WrX/ALw9DWnoewfM6uenWn9Vl/3TU+aezv0P+Wu7svztxpU9E7GvRPZ36X/Lbaaf+43N781VKqLiezu0fYvhNKO7T1NT+q7/AP8AWPVPdo6Pt/xG3x0tppr+pO//APkE5T2d1XXSXbpUpSvKtUi4mpPXvlLguJqt2b4lEQEomDFivA+9NnbS3j14+XVSaZz6dI83blBxraGQUmwF1IJSuKIIN8eAUlZMCLYCtRgEAEAKzgCFXLA6FUIUAMCVIAnAELVAgsGFLWiJApo8QL6ucAJoIaYDiQJIGiIYEdW3ywBzpSAsmBKMSiXaioXfGRQrYmVNYBFd3iRo80BBgIgOoDAGAgGgAAASAsQBMASo/mAg8yiIAwAAAGA0B1bbyGvt126V7VXRliY7NP3Hv9LGmtdMaY6dP3f5GiTWq2+bGpjqp778gsXZW9aoumOrT9/7iuNtOj9UNTF6/wCYl7T36NZ6LAumDV/5gV1NN0WjFnxTGmIaPv10WOin8S6mOqnv7bf59F/BjTHRT3vsLfVV15E0x06fuvxl/wDO0/Qup6uinuDxmpgtdJ8mXTF9fJ7G+WvWRqYurq6N18upR/FD2MWKnd9LT9B7GJLTs2XUwuy/Jl0ENcBoMUANjQSENYANMAUcQBAEAGTKCEQMAgA4AKGUCyxIGsQHgAkAwEABQASUCeJmj5r72X/nOvP8v7ji6x5/0CvUewf/ANSX9Nv3fKdYzX0KDTmafMoAB4gKZWADS5kQwE1ABIB3cy4HOBANAJsqkASBIiHGAAAARZYGgUQEIBrEKZAIBgGQCAUlwSwZAgFPIoFMBT9RgMy4h9r5Fw04L6pohIuBTyJgGxgx/cuz/udr92i+fTxf9JixuV4K1nGeBzb1U7cSKj3SBC1nkBVqYZjBHT0dTXfbpUte3KqkmCGpS2nZ0soazRFQIEwN72VsNDyHkPs7mvdTss8eaOnMZtfRdPxmx0/o2+n8ayVjV9NHSp9GnVelUUWLUssoS6IgHqWfEBcQODfp92OcAee91qfGW/rqwR4F9DTRICaLEqSRtk0VDTKGEEgSSjMBOrWYR3+GslvNH+tBqPq93NpfHE49KjnkQMAkAYAFc2/U0T6kGD5lf6LV9DSx87tmUPThvHIghrKbuDn03EUYaPGSxKuXI9EcrUkjbJsBAEpAV6/M5dOnKnicHQ3kIj6N7Qsn45JcLHaOVbtMispASWIVNdSBhVbAq3af9veP4WWDxHh7dm5olzOyV7XJnJDmSKnRYgO+DggVWwrynmV2+Va4ppo6c38ar0L6ZRKJWEvUgkgLmoMgpjYDB070W/vSr+ZfuOkWtEjBoC7SzJVWdeJlpm+cX5NHk+9M1BamWomiCzTzILGsSDm3mCrzTDUQ7pNImnJWVmmZqpr6oeBlceH986i/u6KjlduMGXSPMy0Z1S7uPEaokaCSBAHABICxrACdUArZAVsATxCV6beqdgmsu0MvL2zDa3buL1fJhK2/MLu0E+TQZYDeIbIBJgMAAIAacAACAaYEk+QFmk5sm8cQPa7LUdtKkQ5QYqvd4LElb4jjcZrI5V6YrhfAioWfAqFeK1yKOfUuuJUr1HtLXTq6N/NW0/BnSOHT1dk8lkbjmS0ZKi5aSiSCGrdUWGZSRy2bviVUq6fMaJ9pECzxAsUADiYQDgIGAJcyhPACFnwAiqz8AC9UwaotR1I1EOEMis/eV7XzAzdzRp+pmunLM1KrJo5V3c7UOVkTUxU9NZvMupiLoymLVSEREvtuCoiswJ0wa6BmtXbWborM1HNfVygI6tV2OCjHetWj7WAffp24LGQKtl5V7a7VlNXwKNnb+T0Nw8IrxxCOna6lNO1nOESQW33dX+m1iBm7zXu7drA5XW7+nEKfa8moAO5JYAVU1XZxZQwq5XlwgJZ8kER/6MB904hUpSczLCYHeZeYCldAhpcZAcSA8E85AjZSA+yFiwG1CzAKJtSA+1Qp5hcSthljIFbq5lgLtTUgT7MJWXECKtDwAjq0Vsk8Q1KxNXT+1qOluDgy9E6W69NJQtNzzxMryojkR6+YlUOsJtzAWLKrkGwRRAQqL8QpWSzKBAR4hElDCItxmEo7q5jGX//U8pvfI3tZ0yqz3/Lh5++nA3WcT2R57Uba9K/TkS0xzamva+DbMWtyKmzFaRbZCIWszFrSt2bM60jbAKigJ6axLGavhI7SM0KJxUwaRKXmUEPIIPtNlxNTrpKOpcNTiFEYlQu3tzKE1OJTUlXiEXpTAQrNJQZqktbCDNq4Fd2MauI2r3ZYHHuOvNVNRjOJ53fVmnr/AMYZdSomm5CK9Knz1TxbaOvMXX03Z1VdNRyQ6R0rOTmickDV7ZSAS+YBElEsEQCw/wDWAKzWTCItTniAIKccgBzzAJbzAAI2xCIrBNmKsfPPdWpLaTMNyPJVqm8SNI3r24FilV8Ch5si40fHVb1aN5KyPRyzY9/XOS9OaGpvtDb27dW3azA5n5rY1xerVE1VFvcvjc1q/slktMef9weQ22+sraFnZLmoOetMG+nyIIvSYEHptZgRdAo7XGIChgKGBPtgBcACqYQ8gCQGAphgR4gOJAIwgAfQAWQDAEsJAQDjiAAAAA5KpFBAAwAB9AE4AaJUKz4IgakAeIVFoBAKQCQLdJqgDvdWyQEGBEAAaQFmnbtaazPX8azX132xqd+xpL4Hr7ca2DgyqehR3+5xyLojfbad/msizpMVvaaLwSS9C+xiq2w0U8JL7mJU2mjERJL0YvroaempVUo5szempDWpo5JqehNa9U0lGATBAQQAQMEmi4BriwiM8gCEAmERvSlvrSZdU5qlChIaYXelxID7tWAfcQA7zkioFLBhzaMCA+boVUXbm/wIYXfX+IaYE1bIaGlwGiu+ok+1ZsmriOtrLT4pvkNMT76pS7IaYT1q8xqYr1tzWk1WYXE3u6aaSctsLizvmvdXLgTRzUq1T7ibb4jVReq2+5BD/ubWl14FMQWprt46mEcCKHqu7StZpcWsJCE9ZuJbcBUtG1J52kIWvp/ctVPKMQahq0vEUWDCp6GjauNuRA1p3Up5MCvVpVLF4hEKaaXzOXAVOXb6UzIVnain9gtHk/d3mNXTstvptJNY8zh1XTmPGvOTk2QUQAmmBbRPtkqBNTIFtK9zgqJbiirVRyA5oArsRUqrCQAIu0VJqJXZXqaZK95YFd7ciqqTZlSlgLUcwUWLb1hOQKtavbDJRDEyoIEATGACkCVXIE04Ah6lCSggPUBIASAalFEihANAShuWhhqL64DDUW0uJMC7kakE6p3+lN+iNzhNXaXjt1uMNLR1LelWX0NaWh7S8xq/TtdTHi8B6JrR0v8Al35fVU2WlTpa3/hNejPs7tD/AJY69lOvutOj5Vq7f+18onJ7O7R/5a7Ki/O3OpZ8qpL/AN43OWfZ16PsHw1Pr+7f1tBpPZ3aXtXwujhXa1t1s5GHs7tHYbTb/oaGnR9KplxNdK1bV+iF6KBiaT1b2wdm2MNRabzKiu2pWrVbPF5FwL7lXbtTljDS1b2pWa5kVwW8hrRCwfoTBW/Ia+axJiujbbm97Rd55DB2dpUKOJKBqeAV533ttfvbKuqlP27YnPqNx86tdcWcK6I/cXqZVB6pFRtqPMCLu2BGZAlUAYE7W7kAmASBCzASWMAdGQAEADoBasQIvkBXZYgQ1sEFVVAtq4AsTCJZgSqgJKQHHECnWeEAUVYDalyUSqiola3IggVUbc0QGPAghdywqaeAEACSAAOgCgAAAGAAJATQDaAK4OQI2xyAQAUAAQBQJoAYDTYDkAbASsA1YA7gCWAd7AfewGr8eID+6ExKu4tXJtF0xJbzVWVmNFtfJ7iqw1LKOTGmOjT9w73T+nVt+I1MX192eSrlrW+I0x16fvjyFF9Sb5tF0x1U9/7pLFVt6oaY6dL/AJgaj+vTTJqY6ae/tB/XpNejLp6r9P31sb4dl0+pdTHTX3f4631O1fgXUx0afuHxuplqx6l0x06flNjqKaa9H8R7HqupuNDU/T1aW/6w9kxaknlar9GXUw/tX4IaYOyzyQ0woaGmFjyBhzgUEyECYAASAwEABQAFDqpaXUzR8098qPMa/Ce39xyrrHn3iRp6b2Fj5JL+RnWMV9Ebxg25jLEAkAAAHEEQ0AgABoBcYAkBBYMqmyIdVGJQ2+ZAJgACjgUKQpyGRIABKCKSAYAAm1kUGRMDLgIbGB9reBZDS7TXqmpdqLhojkXEEIuAyGBMuCNrJZuCCC1qO3205b//AIgqTIBVT+W2KaaJYR828xtXtNa2jlD/AP4TnY6yuKu3vrWVdKrs3yRn1XWjoe1fJ7n6dNUX8zL6prX23sKzh7vWSXFUWP8A2rA9mts/afjNo5dHq252Ca2NsqaDVNGlaV5JGaj5X7l2ltp5LV074uZ/ExXSMt4kVXZBXqP+X1Z8pMYKjlr/ALx0nhz6fROJWDTaAEAMAgDi3/1SuQVge513eO1OjRCPn2ZWgUqRqMpLDBmkSwKJIqBBCSACiSZB1ePcbjTjPvX7yj63fBx0Rx6aReOJkADQCAfUDm3v0L1CsTytO/aatf4kytR84axKUVzIiOp9TOXTcRRloN4liVfRxiejlyqUv8TbImCgRFJcwivVcnLtvlUcXQ0yK+heyvn2D6OTpHKvQrOTcZMonUgmiCba7SKpSKK9Zd+ldcYbLB4Px3y7yqzizPR/Er3DzOFQ5IqdSCVs8AEFeW84mvJLUXJHTlbW9R/JXnBKwmiKaYFxA64YkHnIVPM6lowzOsaaqfdlgjLFSWARbpEqxOYMqzvOt/2yazrZFjS6j480VmpKQizT+olVc3BFZvuDXtttnbcaf1UDUeTp703lfrpSxLVxdX3xqv6tGvwYlPV0afvytcb6H4MWp6szyHu/ebr5axSvBIns1jD1Ne+rbuu231M2riBlRkApAAABAAFiYE6dQFZxgBUwHTMJXo1d28d2cEpDDzbTDolo4WUgrd8o+7a1c8gkYFnIUgEgABgAAAdQAB1xZBJgS0vqUcwPZ+Pqlp6bXJFYp7ztxieskrfLheGag5PTCzRFVWSXqUQ1FisZKjn1Mcystv2rqNbh16G45dvoFLVssGjo4rHZAUa2ulKQHM27OSqspVLECbDIYEWpCliswHT5mBbDSkqIkU1UIVqBUL0hFRW7JBcReqgDuVsGQJaSbBrg8iknCDTI1quJM1uODUrPxONdpXPqaTrgZaUXpwRdCUL1Giap3cRqWGqy5kuojaqWLLqIq0Y8AzWpsknppzPFmmKv7oyxKysXzqEs+YGBvNN11AOezbAqirfz4LmB3aPi669e7TtD4BGjstnudtCjuq+a4Adl/H9z7qLtuBleT79PUXc1PQLHEtaybluAoWu68XAEq7qywAFuLJ92YEtPc2ScR8QJ/wBxZdZAn/dNqAFbVkB014WGLAs++lmALVXEIK69U2rYgT7k1gES9QH3RiATyAa5MKnhk3AFbxa7XkFT7m8wFV9AhurAi7SoQEruuEcgqN3Cl8AjG3llfVs1kzNd+FSzxMvXxyc8iPRIXUjRYwVU0+WYaNuSKbcAJYgwPqAvQAfoVEXZJQGah3cg52oFZ1//1fn+41HqWlH1pHjqh25m2Yrct4GK0g7MyprqQRd4Zm1qIqXizLSFmqkWISrOXxCp9mEosjNqda8DpIzT7ToynSEVE05wKJLEqLJQQnYqB2TUyBBWdmVU64eoRdRdwQ7WVVjmNFGpqdzM1o65YmKqagxV0NQ5MVqVFUcnF1lK1HbBfiZrUKus64L0A6/E0epuKVfCyZ35Svpu2UKOhjtF2RyD71xzAfcgH3IoasAdyRAvuJgHeuABICdkgYa1FwBh9yZQK6yIB2kCLtAojdRpNnLpY+Y+5dbvt28ZZl0jz6pacCNpaunb/PgXQtOtE8Q1IstCyCurZS9WiWOJ25rPT6BSnaofEWuFZHuLRaorafFQwPF6mlnyMWtOXiZFtFKnkQFmAdyaAjayAi7LkAsJhgEpYBUbNcAIO0gEgE8QhgNgACYCngAAEgMAjDAASwxAAAAgAgBZMCXoUJplUTAAmAQA55AEgGeCAEoJQm5IhoKb4gQzAT5AKIAcAdWjp1iWBPUqu3JAcdgEAwACdMz0/HyzX1H2TrLV2S9T6HccenpYwk8lZRtbtUhVK0vuY3y5FEb1+0pWBNFVNJbh917OOSGqk9N6EWq5ryZNUVtXc2i7mq4Bpe9KiXaqqvoE0tJ4uvIpVshlTu9V6em7VzNRlg28vuatrvwPTOHO9LtrrbvdLC7jmxZhOnXtr6ldVaepbubMVdd7xcHKtIamrpaTjUs0yNJVddRTXFAwdteQDaS4IghbUosG1PIAetRPtbUgF9emnhb9g0xC+706Lvcx0GmEtyrqUmujGrhvcOe3TUtk0xO12q91sHGQ0xTb5dPu4k0cX3Yt3PJjRdfUiKy0s3GBYKu52XbLiYkVF92tN17eBFUWvWHhNmyqlq0s3CTgItpp27McMcBoLad0/lr3Shpg+xqKHEuAY6qqKqr4Iiuf7Op9MxV5gT7a0w6BNV7fSVKtPiNRZ9uleYVTbSpdp2xS4FNXLsSwRBFtL6ViEKbZpAHz9AobsliwquzfBhCWmnmNF3bWIbM6GqtLDBc2S0Y/l/P7TYq03Vrr/LXHE59VuR833u8vvNR6t222crXWOZEUyCVZbwAg7OSias1XoECbS9QOjSykIV7N4MopsQQtAUIIcYwBdt6ziuBqJXUscTbJOIkCGpXBEEXXAKhXkMFutppVUAGnC+oIhuErOUsCVY5kYaOAFmA/QoWAwOowNoYE0MNRngXDRKWMmvU0Vxyl+iHqLtPZbjV/T0tSz6VbL6JrQ2/tjy24cae11fjV1/8A8hqcJrup7E83qZaHb/VZG/8ANPZ2aP8Ay38rZxq20aetp/8AdHoezu0v+WF0/wA7d0XStW//AHieqezu0v8Alv4+n6241bf0pI3jN6del7D8JpfVXV1PW0f+6XE9nZp+1/C6WW0o/wCp9w9V9nXpeM2GljpbbRr/ANRD1T2dVL108NOtK+lUi4mpW3V/8zS6xBcNL797LC8r1GGo55hBBQ4CEqjA0gCOACs61zcAcW6t/b2WrV4PM6SM67a3rqJWq1ipzM3lZXNvtt92vcvqriiylcqs9Sv3a/XXBm2WhpWrrV718TlY3rh3u3dV3UWHEyOPFYgPT3Ko8M+AVo7XcfdUW+rgB0qhRZWkYgc292lN1o32+oprqJp/Ex1FlfHfM+Mv4zdW29sk8H/Ejz9R2jgWZybIBAAABNAJriALgBMCPECNoAVcwOiHmEAAuoA3xAnV8GBO9ZCqrAV6jwAqQFtQJVUhFibXoBNFDTYQ7NAUazwIsUwATBRNMoMAE0BFgNEELrEimngBFgDIAAQAAAAB+8AAAGgJQAsswItADAAAAAIAAAAAEUAAAEDiSgxAQDbAQDAACQCQCeABIBMYANMAkBqz5gPvYCdmExKt2hphrVayLpi2u81EsLR+BDFul5XcaX0XaLpjo0/cO9o5+7dz1ZdTF9fde/rlq2/EmmOnS97eRosL/jiXTF9Pf2/rn229UNMdNP8AmFrL6tOrf7Bpjp0/+YVbV/N0E/RwVMdFff21am2m16Manqur748fbG1bJfiWVnHVp+6/FakNajrPNF0x00894y+FddT1wJpi6nkdlfLWrPUuri6uto2y1KfihpifyvK1XPJjUw3pW5DUwlVpzAtV8199JLzGtz+X9xydI88uoaek9g//AKrVcOyx0lYr6NOJtzACAc4ANFBJASEEgADX7ACAAAgAcACYwPiAcADgUKOIUACKyACADMYHD4FwSVHwHqH9t5sTkNaccTXqaO1ch6mnkaxAXAhgcAIAAh9xd3Y8+ZcC1bPTXclK4jER09VWs6vJ5MWGuLc7a2m25w5kWVRo6brDki61dK1bpYqQi37aaKOTX8VtdXUetqaavd80YsalXUrXSUada19Ec1Ny8ZkmoWGRVEEBXMlHzj34v/NtRr+CpzrrHm8nJloMD2v/AC1X5u5cY9tcTpI517bqaYOADDMBtSASBxb/AOpegGD7kXf43UXHBgj556BseuZRJFiGjbKSAeeJpAmENPmA3ADUMC/Yv/UU/qQV9dtaUrc0jl0oTMhdAHiAgGFUb1flzwJBi79J7fVb4Ub+JpXzRysChpciCOr9WBz6aiGRhsFiVesoPRy5VKMDogAYBIFeqsDj21ypZxdDWCIr3nsW7ts9SvKx0jnXp0zcYPPAomlwRBNciKnh2uAKWAo+Vzyf7hFfPdg2t2u7Pua/aeieGa95xT6HGpElgRUuJBKwCkVXmfcGq9tvqOv+asHTmDY0caVXTEVlZ6mVNZgXvIgKvgQec3NlXzTqv81UbitboGEnHDIgt0swq2ygyrg8yp2d+jRGhpw61ayaRpKtT4wESo8QLsZIrI9z77bU2OroWvXvv/lWJK1HzU510BATACkBAMAAWQAAANvgAgJ1eAFtXwAi8wKmgHXkIleh2rVti0+KYZedu5YbPTzCVu7yk7Kr4JL8QkYIaDQCAAAB4ACAAEAIgsTwAlRwwj2Hi7K2jW09PiaSujeUtZNSspM1eWXZvL4nOvRyj3My2rbkohZrN5hFGq1EmozXb7f1bf3Va5dxuOPT6HoJuLPKDo5LNTUhQswKobKLVioAk+YCTngQOEyocFCaVsCCdNNICVlHoUQQEkgBVQor1bKuZFcdotiVTrTiEWLTIqyIQRm7td2BWozdXT7U1yM1qM7Wr3PocenflzalU8s0YbU2xxAr7IyAmqriA1yKiN8FgVmqaKXjkVlo+Pt236NGoxXbElZDTWKCYyfLuLKyyYGfjGMAcmvaAqqm51aOaWaa4pgaO19x73Qah96XBhG1t/dy1Pl1tLtcZohjN3W7W4v3RCKOZ44gJppSAmnaIQEkmliBKq5gOifAKdr9rw4hE62/9YCS4sCct5ZAF+9KGgIaas2ksEFd+lp9rxbgCxVqs236gHbOQRNJJywC1VGAEW3VBUklChgHalgAkmAJpoBLL/EIdlzCqtzqKlG7ZcCDCdnZzxM16uIfcjL18m0HbTU8QqUBSTCpYSQNrgg0JAEp9ChNYwEJLmGUbYoM1B6bzr8SsWDsxjoE9X//1vm1rOcD7DxEnJBF6ipiYtakV21O5GdawnqLgZ1cCdeI0wWfIKqbViKlWmBcTU9OrWeR0kZtXVwZuMabrOJQoTAU8AJLBlAm05AdrPgVCx4lE64ERNPHAqJdyrjxKiq+pJFkOrbI0eJirE6z8TCh5nOrDt83BnOukiHa2oMtoWqqrFEVq+1tP7u+qnwlneVH0nRXBHLpFrUmUESBJPAAkAIOPV8pTTs6V07XfQLi+jtqJNrs6NgSULivxAJWUrDqUK2oo/diTBJOQiUcyhxxATIFAHPvr9mjfnByqx8s8/ZrW+WcpZl1jKp3SZdBq9cywV/TBVW/cTWKxCyr9vrOt6urhydInT6DtdZa2nWyeZa89c3mK92g2+BNR4jX0HWY4Ga04vtw4MixVhYgU2mrxASYCcIAdlAVW7AJpsAhgCqANQEAAALECSAUyAoAAB4APMA4ACAaYCkB5AJdACZcAExkVT7igaAUADwwAEAwCAB4ERF4kDQVJgQ9AF6gIAcgdeg4qBLVjtYHG4AAABpSwJ0a4no+VZr3v/LvXl6mjbo0fSt2OVj3LxPJWUb17lBBX9yqw5Ac2o/u/LLccDGtHoXWm+2w1VO5ute/2ljwKJPbfYiF+A1pbp7yqwWNuRUWaNbVTds2GatmCsqN7jpOORrlK8tf57ns58OFb/idCNLPgcu61zFS066O5SVu6cZJv40028ZOVacu77lZNJNvmRuJqj09Nu9muiRKqil7WTSbQQ6aX2mrS3JBDW1HMVw/eFT1autppLb4ATVrUffdNyuCIiC0rXUtcZKqx6VnM8SAWldQ6NJpcQCztaFqWloCvVvVp1nBlRTFEkuQQ7Kt8XiRTwrELAIbbfBhcJOyeChgSVrhUq6l5Akr2WIEle6wnABrufEIar1xBo7JzYTRCAUIAhAOQYUgwdr5BcQ1rrRr3ajhc2zN6XGBuPdGjS7rS1WT2a9XNf3SpzS+Bn2MJe6ax8tsfQnsuOLee79XUXbpXdWuSSJejGBvPKbvcT9zWveebMXpqRn2bZhpFhQAOSB0zwAlaqZROJqiBLEqJrBYAGDYRXZQyiDQEkgEMF+gsMDUjNdFX/6zeMnarUKMxiq7KS4IO3AYHWjtkn+BfU1b9vU1KpVpZ48Ksehrp2/i91qw6aGq1/Sy+ia6X7a8lqJvT22o/hDJeV1HS9kea1XhtrV/qaRm8Lrrr/y581bOunX1uieh7LK/8tfJv676Nf8ArF9E9l9f+WW7ee40V8GX1T2dOn/yvX/zd4v+rRmvU9nTT/lr4+rXfudSy4wki+qezpr/AMvPDVzerb1cF9T3XU9i+CpnpXt63ZfVPd1aftfwumkq7Srji22y+qezq0vF+P0nOntdFPh8sl9U101rp0+jT06+lUPU1YtxeuTieQ9TQ9fUedn+JcTUXe1s3JUU6uvXS+a5RammprkxYAgMijjpub01/t6jmryNTn8TS39raSWpWcHiWRa69G/3Kqyxklgd611FDJIKtCldvOn3zOS4lC1vI6Ghbs1Jks51NPT8hoatu2jc9ULzi66JgxgzK7jc7rXdNO3ZVNnaRl0rU3Gh9f5lV0xM5oq19XujW0uESi+prp1K13Oj3PlOBJP01w7XT099Tt1cXXLE6+GS2e1poa7rac/lcmersI12pzODbl+xp6FnqO0J8INaYlpfa0X2931Equh0nqZGZvtuqfMkyK461S+a7yy4mVhaesldalbNv8CyrW5o6i1V3LiaZXqrYRDURKseX95+Cfktr93SX52lL9UcuuW5Xy1qM8Dz9R2lIypMAQABOoCeJA0USbAi2BBgFcwL0whoByAASQEgqN0BRZYAVoCxAW1yCJlDQE64gEhHPrZkVUA4KEpWBQ1iA2uIEWQCAhbMipRyAiwAgMwCIAEAMAYCAYCAmgJZARkBPqAAACAAAAAABABQAAAASAAAAAAABkAwEkASATgAwDMAAEAMAAJnIAbQBIBIBPEByASA5AJgAloATAO5gS7mALUaLon9+3NjUxKu91F/mY0xbTym4q/1LL0ZdMdOn7g3emoWrdR1Gpjop7v8npua6vxgmmMreb7W32s9fcWd9S2bZFVQDWp7f8p/wjdf3TrLSiDUSvVaf/MTQtH3dD8GaZx1afv3YWrNtO1fRyDHRp+8vFan+aynmhqY6Ke5PF2/+bHqXUxfp+W2Go/k16sumOmu522ovl1KvrJnVxOttO303q/iXTEuycmNTA9O85FTB224p/gUJzlAQvUAduRcCzCgJqRcTQximqt5DA/t2eaLIal9l+hfVNH2OokEvsriXE0+xIuGnC5FwGeJcAuQxEKatbtquaLgYFdtWLdllE5MuAprPu7NTB8xiaNSuomrU+KLi6sTlYkwS7GTBXqXppR9xwmXA/uUjuTTXQYar1uy1V+x8jUiahpb7Sfyaji2WWDL6kpa22en81Pp6cCIupeutX7eqsyWLrl1vH2pNtPGpjGtcnz6dk3MkHdob5/Tq/Bgdcpw0BC9IxRzsVBmVNqCBKCqE8ZRKPnXv2seUt/TVnGu0eYeJFJge3/5Z4a25n+BHaeHOvbIMGAADAbCuLyCiy9AjD89WfH6zXJfvCx86eYaJlDRYlSRplKscSiRpBAQkA0u5hTShBVu3cXr/Uv3hH1+jitX/Kn+w5dKbxzMgAGQCKAKp3n6TjmZVib2s6Gpw+VmkfNtRJNxlJVRTxQBrrE59NRXJhsAq+mR6OHGmzqh1fMBziALElFepkcumopODqGB7r2Hb/Tai6ybjl09TXqdGTSAnXmQTTgCaYFLCpYZfAix8/2+he27tail11HPpJ3hXtk5y5HOsJIipoCbIIzjIHl/dn+507PlB15G1oOdOr49qJUWZoinEEF6+kgOpFeb8pFPO0vGdV+JuNNq+DI5lXAIu0/qBFrMtM/ztZ8fq84w+BGo+e6PnN7pJLT1GlwWY1rHVX3X5KmP3J9UZ9lxfp+9/JV/+m/Wo1MUb73Xvt4u29lVfyYF9lxjamo7vus3Z82ZvSoNmVIByAswAAAfCAEAQAwEAASQE1ZrIAbkCDAFniCt/wAf82ysuKkrm8/bMjcOmLCt3UvOxc8UmGWHgs8g0TYEQAAAeYCAABMAUkE+gDriUes8JZvRSeKTKzXZu60iUsSVYy7PGOJzrvyTvKniZdFdrSsQqDzKlc2tKwwgrFS8Zq/a11bk0bjjX1LaNvRq+h0cUvtWeIVL7LRQQ0AwEA2ApKiVUBYk0ANwAJoYgvbggId7WPEKovbuwCo10lPIgsVIAkkkpYFGpqpKZCuTV+aeZpXJrUiWZqxl66r3Z/A49O/LlvTkc3RRfTakCqqxgKk5yYBGARXaWoyg1Ga58sVzKw7tvjCyKzWnpNwk+Bpg71aU8GEZHlqrtrzXADHtqS8cgqjXurZgc+KwAdLNYgd223z0Me1XXJgdV91TdPurVVazAr7W3gA6tv6giXZGKyCpR8sgGDcLMCdViA0ocxIEmpxiFyAhKCE6yA/nvZUVmB2aenrJfPb4BV3a6pY5gSScywGrJcAmjuTxBqLbWQTUsGp4lU08UQFm83nIULugqErRhwID9xUDl1hZkWMvyuu7WWmvpS/aZrpzNcFMFJmvXzEku4jvAHSJ8JI1B1K0GFSWIDIpQUNIBTLwBqNrQ54BmkrASc2xTCIziEf/1/nm4pWrw9T6zxubFkaV2hmKqPAzVLtJilWliAltQUCouZqRNSrKwNIbcZGkSV3wLEPu4F0RdgGpYFlY4gTr+JpBKRURzcASyAc9uQRF3dsih9s5gOqxhEVKXJirE0zK1HVfE5dNcqtLV7XPA4664vVlZdxNXFV6d3QsHpPZ+hX7zcYxmdR7vQyw4HOot6mUNLAgGgDqAm+3F8CDErpa2pa1tPUdKziksxqub+2b1b3ve9mssWka1VNq6VK96s3qN5S8gFr6b1rOybqkubWJqB7fZ9ltPUq7Wc5N4Fo9QpnFQZqVMiCWwCMAE3Bmo4vK37NBs5VqPlfm9V2136EdIzap3lzBHTULOywkqar7rLMGnXVjMJqymopNQ17b2xv1r6bq/wDLgkb1zsbmrovV07ValNceZlHhd5pdt2uMtNCrGbq1axRhXPbveAEGnkwI4oAtZhSdpzAJAk7AJ3wATbyAj3TgBOAhdEAJwA2AQATAEXIABKACJAcrIBAHUBgCATKGiqACGAgHmAZABApAi7SQC6ASTAbYEYxAQCyAaUgdOksAHqS1AHM1ACAGAICScG+ales9ka/29061zaPrcfscun0ut5R5+mEmYFdtOr+pSRYhWtdN4KDKq9XR09Zw1L/AiwaGlp6DhKHzKlqWpqJZYsqQaVHT5uLKWrIKhAV69U9OyZYjzD27blHslcrGt4qaJp5QY6jUUJfny3kyfxW3hhORx6WQXrS+fAy0LdtlDIuo109OuSBp/K8ORUE15Y+gBjnBBF2ssFgQQs7P1Co2teIwCovvtxAS0Hb6sQJ12dUpYRL+2qs0iolXRpkRU/t1eYEXScFXIB00cfplkVJ6ELFJcgKL6Mcl8UBXaE8bV/FDRC2tp1z1KL4lTCtvNCjx1aRy7kFU28xsNP69eifKQmK7e4vGVz3FfgDHPre7fGactalrelQuOO/v3x1cqalvhBLV9XPf/mJt/wD5W2b9bQZ1fVyav/MbcN/laFKrrLJelxxa3vzyup9N6UXKtTHuvqztb3L5HXc317fBwh7mOO271dZzq3tb1s2YvTWK++MjOqfdOA0GWORNCV8Rol29ymYAqtVJgEAKGgp9r5ASonMhDsgBL9oDiANDxXh9fyWp9vRieuB0nDFrcp/y839sXqadfVm/RPZdX/ltuP8APudP4Jj1PZYv+Wf8e7qvSo9T2X6f/LTbL693Z+lS+qey6n/Ljx1fr19V+iRfU9nVpew/EaWVtW3q0Wcpel9PaPiKf5Lv1ZrE1cvbPiaufsd3q2XE1fTwvjKKK7akdcRiaurstnSHXb6Sa49pfU1aqadfo06L0qi4mra61q/TC9EMNP8AutZ4dzGGk9a7zsxhqH3Lc2xho7nxGALiHAwJ4ARd6p/NZL1LgsS7vpx9C4KtfUelR3WMCQLQ1lr07kWxNWpGVMAaAGMDSTyaLgp3eh93StX4l5SuDaeS09Cv2taZXJSdrxrOu3T8ht7/AOaPgc7w1K6Ek8Vk8jmrH8pq3V06ab+TGTvxNYtX6W61N9WHpxV8S2Ya4/7zX2ye1opu3gzWaysptdxtK11r2lziiVdX71OyWvp8IM4jpttqbzT73nzJuL5VUvbaRTVqu3gy2as/HfV1uu6rwONmNsvV0rbPV+9XGrzO0usuj/i+1j5m0+UE9RzeNpbWteyX5b5mvCYer43dNPSrZfbbmJE7PVdo+L/trK2k45zxJe9THTr7Va0Oe1o5+zWL1gknmjGtIatFq17bZAQe203VVh4PBl0X1RkK9K2+W6lBVH9vpVxSqRVb2mjb/KozwA6tKqou1KEVFrsllj6BFd7N8AquU8HMGar5j748E9huf7nRX5WrjhwscOo6815Y4OhAEAAEl1AH1IACXAoiwIsCVMwLeoQ5AaYDgAyYE64oAtigOe6CqUBdVzmBZHIqJpASqA4chA1zA5tRzaCKg6vMB5ZlAUMgTxYQmsAoUkEHmFTAgwAgJAJAGAIAAAAAAkgHIEQDIAkAAAEAAAAgABsoSQAASAACQAAAEgMBAPIAzAABAAAAAAAAAAAAIAAAAgABACKGAgGwFIDkAYAANgABIGj4zd6O0TepRXdsMeBYzXavLaM91aKv4BMT/wCLaF/q05fN5f8AulMK3ktusXpKy/AqYzfIa2lq2V9Cn201kjNrUjk7mTVw1qWXHEumGtWycyXTE67i6xl/iNTFlfI6+nhW7RdF+l53d6f06tp9f+6alHdtPN+X1HGk9a88k2bjNbm01/dN0u3SvHOx09WWroU9zPC9aJfzND1TXfoaPmXjrPQXpmX1HZTb7ifzL0a6IziauWkuLks5TUlp1RcRNadS4iarBcBHEuAGBQhgVlaPlwYwcj3mrS3ZqVXdw6m5yh6b1FjGHJksIurqValtIin315jA7WVPms1Awc+oqW+fSsu7o8zUjNKvkdGe28qy4QX1NXTp7mk1xRMVn3170/L1qPB4WRuTWaju95r6dqVrKcxPNM16o6LWu3F8+PJkw1HT0Yt30bfQlXXRuNOm7p2PCy5mVR+2qLtsu18GVFa1PtvttinwKKnq6ddV6VlK4PkXB36WqqqLS65JnOqstpduNEpM6CrunFlgFR19rXW9eZF1y/8ADk3LsRXRpaX2l2pkVbEqGLBTasM52BIwpQVQsSUfPPf0ryTf8qk411jy0EaJsD2n/Lb9XcY/5Fgd54cunuURlIAAAAiuPf8ACeRRieZx8fuF/KCPnD6hosCiSZWTRuIaAbcGkS4AwkDBggprKQLNFxZeqA+waL79HTtzojl0JYGQAEAAU1iBRuo+2yDG3C79LUrxdX+4sHzXW+trgVpBJMA18GvQ59LFaMNmBfR4Ho4cqIxOrBpADxyIBFVHUyOXTUUI89dD5IK9n7DtFdVc+B0jl09clBtlJAWVUASRBNYSFVZLAAqpYV8+vub6G/v24d2o1ZfE7RK9xT6axxRzrKbzIGmFWNYEEQPK+9LfbvoPi3J05qtnZqdCluaQrLoMqeTxAtTXaiCXQlHnPORTyu3dv8yLGmxaU8eYZoSZdTFmnZJkFzq4beSzZFY/uDyu00dpqaF9RO964JYkbkfNm4MWuhSZA2AsQEAARAYAAAEAEAPgAgCQAAxQE6gNIAAiASgN3xdu3bW5yysMO9YbRGoVViFbFPm2uLwyKyxsciNEAEAAcACChgJgE4ACAsAaA9P4DU0lRN2joEamqq3TiygJGPqzW2Jiu8qFslBl0lV2XIKjqQl1CVz6n7zTFT8XoPU3NUs2zccen0jQu9PTVOhpzdVN3ZZoK6NPXV8yolZJ5lRB0TCl2NARYAqyBZWoDbVcWDFNtdTBUxFaqBiX3UswqcU1Mwg+0q4oCGZFK2oq+oRRqaztkGlFqTmUR7OBFUblYBWLrpy31OfTtzVGVsTi66r1XZ9UFUqvHIipJL4hEeMAV2+vF4FZsc16xMmmLFuhqxgzTFbe3tW9V3YNGmF1koh5IJrG8x8ing8gMOzlYlFN6JkVXbReaAj9uyAaTWaA6dtVqWwOpWAkmnwAeaAk7QgBWjFANyA3aFADrdr6eICnuzATfJTAR1bei+qGgrrScy8gCzbcLgEJANJxAQJR9WKAG5bkAZQu2cwJRMEC7u1ZZFDdo+ZohiOnrU1HCceoXEdfdaeioTlkakee3Gv3WdlxZHblGt5XUjvzVlYgjtFiXAjpB2hqRJPDoGhVIKIjBASTjEND0ALEEXVvFFTFdpeDDNClZFQ5aIJdxB//0Pml9RM+ra8uBW/hxkmmF9vEgXZxZFQepRYGL0uKdTcJuFJz925yKOciypYu6QdowmqYTJuRChWLiJLTj4lTR9rB44sYaPtyXF1JUhQhialbRdXDxLhoWCwKiMTwAaTAankArPmAlCCLXbkihJWzM2iSqZtUd9aYWcM53prFerqqzhOTh1068xTe9o7TlroVL/bCpPV65liV7P2Xp4X1Fi1xOyPaaSwOdZqeRlCWIU5xhDQWfbm4IYrterwbTQC7aV+lJJ8gCunVZJAKu30qN3rp1T58ShOum3Pap4lDWlR2XypRlA0Wpp5ADs+RA5YA2wBYkoy/PX7dBJ8zlVfKvK379e0ZSRuOKrK06qbjR0lKU2eZEc+o/uWdogo5r2SIFW8Ygduw3utt9Tu0XDNaNu3m99qfNbVfpBNXGfr6j1Ld13i8wivUSgg5rJNSBXgwIw2AlScwB0gCPaAQAgB4gKAJQEJgCxAYA3OQAAmgCAHMgMBRxAbAFAA1ICeBVEgBQ0APBgJrEBwA0RCbjMgg8QoWQDwAlVAKwCzAiAANAdNHgBJtoDmu5YEQBAADLBu+1tRU3+nLzwPq/K/jHT6tpWbz9Tn25Lk5OaBpgK1Z4EwRrVLIYun2J5lxAtCqyIC1Yy4FEQFICweHAo5v+F6bcuzxN+6YlXxukuNi+xizT2GhS3dDbXMnsY6HVPNHNS7K8gBqvIoULIBwhoi4+JNMRdgYhZ8yGItWeWJFwrRm3C5sLii+722m4trUT6spjj3PurxW1wtqzZZquIXHDqf8wPHV/Tpe3V4E1fVya3/MfRq/ytu36saY5NX/AJlbl4aWhp1XWWT2XHJq/wDMLyNnFeyvpUf6GODV94eV1XjrtLksDP8AoYqt7k8hbB69/wAR/quOe/ld1fPWv/2mP9DFb32u/wD5l/8AtMn+i4hbd6lsHaz+JPcxF61+NmT3MR7+7PEnuuDuJ7GFh6E9jC7scCaI9z4k0KfwGhgOGQPtYBEIKUgTTAlIFawxAaxAmkENoAgoaAahMBpS5AIcyy4mpVzgsLXoPaWs9LdVpzZ6+J+MdPoTRcchkMDlDApGKc8xgO9FxDb7cyA71EyiiK1KTEgWVUlRJLkANAHaA+0B9oCdUAQA1UA7QMzy+1+5VX/hePodeKz0jpeMd6J6WrZJm71iR27fYW0qPTvd3VuLOfs05NnqV2urbS1HCzxN5qbg1PMxqdunTuqs2P8AM9nVqbi99B6mk4aM+prk0N3vdSnenR1Wc5nT1Z9lm03l933aepGXAzecXXJtdlW2vbStayjKGb38Nam32C0Hhe1vU42tuLeV/tNZaqr3Vefqdebrn0pa+/rK+uuzT4Qa6SN3TenaqWm8Iwg83TrCvXuq0yS4lcG1/wBLrPRf0vFfE62s4N/pOmpXXrwzJKY6rUWvpYLNDf0xzbTR1Oy2jqVaXBl0w9rstXTrbSthV5MnsuKreC789W34San0xPV27PZvap17nZPmc+utbkXunNSYlEXttK2LrX8DXsmJTVLtWXJE1RL/AIfxIF3XySAjNgE+58SBdredmBVfUpR9trQ+RRdWicYyiKn9uvH9pBX8lvpjBwRcH21mgLKKtfqf4suolOE1BinV1L9yVYS/eFPOskRme4fHf8S2GpoxNkpr8DHUbj45evZZ1eabR5unaEZUgACSZAmwGuoErARZRFgOrxAuSCHKAE5AkgGA0A+EMCrUQVzgW6ahBFiZRan+AAAd0AOcZYRy3c2ZFCtABgygjkA/UBN8iCLkBqQIPMKYCgBMAIBAAClgMAAHgAASWAAAgAAgBMBgIAeQAgCACAGUACAACOABiAwEAAAAAAMBAPIAACAKAAAAEAwAAAMwCCAAIKAAAAAAAYBABICYBIABNPgAdzyAmrADeARNOtlFgK3RP6QprRswJLQxLiJLboCa0KziXBse29emy32nq3rV1eDlTmdOYxX03v7X+XCWfyqMDtjlqyurd8WXDUrXbzZUQtq1pm/giiD3GmlMgL+70+bfwAv0tRXr3IosSkIYQdoBAQgoYFevo11lFvx4mojm0ty9G32tbLgzWCXkFofb/Mt2zk0JEctNBW01VYxzNirWrfTpGlWWs/8A4qiIsddKtVZtdz4Ci+9dJr7iarZczOqo2VraWrZtSrcjVR3t6esu38U+BjVVamlCWnqKa/5XyLolXSs32ailcLIaYa2dk8/Rk0wW8dS+N2+7mmTVX10q1r2PFLmTRS9joPGIjqX2TE3oaU9zqpXEmrixOtfpRA++ckFQbsFFb2yAIc5mVJq3FhRLqQF13GbBVkYqggSUwuZmq+e/8wHPkXZ59qOddY8q2jLRMqPZf8tlOvuOdaJr1bOs8OfT3iYZC/YAZhTIggK5PIPBMDH8pVX2WvV/wNlI+ZzKQaCAaS+JqIlVQaSpLqVDeBpCl5BQk0wGwGsSCeng5YR9g2znb6T/AJEcuq0nJEOAAKIgAyAp3Vfy2wMfVU1ulxq0VI+abj67erDatALWxafQ59NRBGGjESrqOUejlzqSOjA7oyAbxATwAjqYqTn01FHE4V1hzxIr1/sK35moukHSOXT2VTcZSXMCxOMQJJsCdXwIqpp5gFFjIHzrert39m+F5/E7RXu9LGtVyqjnWFnEgkscQqTRAgPLe/Kp10bcmxGo1vG37tppxyNsulYkEpwILatJEDgK8h75dtLW0darabq4+BNajA0/cHkNLGutb9hPZcX191+SWP3U45oexjp0veu8o+66rZrjED2McnkPdG/37+a7rV8K4F9lxk6mpa7+Zy+pi1cQbMqT6gEgACYABFgNAMBQASwGgEwAAkAAAJ0IGAARAMijZ8U19qyYYY+q/mfqGoiniBraF09s1xU/tCMphpEgChsgXqAABQQAAAE0BJMgu0te1MMwOvR8i6/K049QrrWvW+KWLM10gs2iOiDtzIK7tz04lSoOqnoVlp+39Lu3HdxWRuOXT3ulpy5fE05OuummsShPSU4ZlDpdrBgWpyVKIAXZgBLtjEIEpGKr1KOyhMiqb6KqpeYFXbAEGnwCnV2QFlLtrEIHIFbo2BJaSq5ClbAIpsFcut82CCuDU2+bacJGK1KzrtP4HKu/NU2bzMOiFfm4wAmu3EITeJBVbpxLEc2s+Rtmlt4vbHhiaYrc2du7ErnV9rNZZlZ1geU1XfUamUgrOaAi6gEBTaSQDVatgWKijDACVXCjMCUqMAJJpYoBP5sWsQHR8OAD7pccgJ2h48QEmliBLu7sICLdHTV8WFdlaLggylMIKbcfNbjgENpuIAMcoAK8gH9WAC7YAJ4gHcgqNs5UAxnbjXcuqZGpHHq6zrZKrxRGkr6t93ZU01iDVO58draCV7qEw3LqiiatgR25i/HhmR6IlOUkdIarD5yGoGo4BpJQsGFPFL14gJrmFCYVJkUdvEA+2m5KYl8tXzArtaqcoMVVOM8Aw//R+XXq3EH0NcC+3bgTTCr3ommKtW7xxOfXTUimXY42t4SUkVZVm5Wavpqwdue2LyvparUnadsXlNOM4OkrOHiy6hwXUSVZLqGq9w0NqMy6I+hTEpaWLIpOrtkNRD7dpxJrR/bWaJ7Jhd1K4tol6X1V23lVkc79F9ULb5v6cDlfo3OEPv31M2c723OVlNJ3yxMXprHTpeOtZrvt2mNakXrZ6VXFn3ehNaxL7W3zdVHUmmKrvTX6aUG+THsvaNPyrNYJuT1fxzr1VcEcaymRCiMSDh8nSadys16EaY+tprR0+6bWtnEm5B0bXyrvOk9PsiubL6gp5auhWa6bs3zZPUdunur6le69VTDKSYMV7mkt99nq92CUmld1fLaiXy6TfavmbZEF/J6d3W1quc8HkXBD/wDaBtxXRt2zDtPA16mLH5LcPc/b018mDGDX05hOTFRYrSQPLElGH7n1WqL0OVrT5dvF3atoWMhY5kubDRpV+ICd+CIOe9cQpKrA0dptnX57/ADo1O6JRFc9nbPiVENbUt2wEUpWYCtpuuHECLnIAiACXmAkwH6gDATS4ARVQJPIIhmwHMAOQBgLEAYCAkkANYgGYAAAElCzKptQgCQCACMQDABpYSA1VvIiI6jxIqABIEkBJcgBgRQCaAQEqoDpTgBWeGIHPbMBNACAEAQhBoeG1Pt7qlj3fLpzr7Lt6W7K4cFib6Yxdxh4M5pgVklwBhPUTWDGmIpjTEu4qH3KucAxVfXpl3L8SauK/v0WdkviTVxX/c6S/wA6fxGrhf3+3TxuupNMJ+W2qw70oGnqjbzG1X+aepdPUv8Aje1eHe38Ceyeofl9H+b8B7L6l/xaixVbE9l9S/4ompVWie56k/I/y/iPc9Vet5R0rPavxJ7r6uHce4tTQq3FZJ7rjK1fe26bitaLql/3S+yY5NT3lv7ZWqv+qh7rjj1fcO/1fq1bL0M+5jk1PIbjUxvqWfqy+6453r2eLx9SXpccOtZqzg53oUpsmqG2NCbY0GJNEkwhgBQ04xIFnigE8ShtpAEp5ADRAKjYB9sCXYkBJJJSwDMBRIEHIVGuYFgABCMQJVCJ1cMB5FDYDeORQogCSAPQqGuoGj4nVejr1us08z2fJivqNL/crW3NG+nJKORkc2ta6+nBhUdN6yzUzxIqbprv/K45jTCts7z3KyRdB9jH5rr4jTT/ALfSTm2pPoETrTQWMtsDt01KlBlPsQCemUHaA+0A7XyATqA+0AAfaBXraa1KOjUyixK4PHXdbW0L5o6WJGnVThkc2mR5jZq0aq9GduOsYsdey2mjTQSos1ix10SObbv+31baNvpZNHBvNG+jq9js66VnJ256Zsde23+229Vp7elrN5sx1Na5i7caWs2tfSo+7ijEXEf7vyGu+2mn9tPi1/3hYR3W2mpraL0taydnxRn2xbEtvtHo0+3dqy9CXskOmz06W7qqGZtVfCWZBXamnZzZJtZDQ+6qAFeqyn8AG9RvJNgHzPgFwseaQB2WzlkCaWLs2BVp62ndd3zfEGJU3FLVfBrhAEbbpYduMgxzPea0x21SmAHbd6ja7Y6sCdddppuOTANB6lptdqOSIKd38tlatZdsCqLp6VKvUbnJJcwBP7qV749rholEtXSrS1u3BMgpsrKqrXowL6Naq7LNN5qOBB01s+1d2DAqv23wYD0l9tRMoCen81u15PAz0sfFfMUWnvdatclqWX7TzV2jiMtCAACSQAyAWIDZRFsBMAAuzAaAJCJJgTkASAH+4CF0ofMK5nzAtowLEpYQ8cSiSjiBN5AJuFPEDjs8ZIJJTiALBANWAcyAmkAm4ASfECE4hUgIgAAQAAAAGIAAAICSxAbQCYAAAIAAABAMBANFCAACQAAkBgL1AACQCAAAAcwAAACAZAIoAABAGIDAAAAggAGAig6ANgACyAADMB9reQDWm2A/tgP7aAi1ACbwAEBJZANvCAJLEInUCSaNImnIEsQptzkVFlLtP5XiuJrmpX0r2/vf73Z1u/rrCt+B6Y5VppuqwzKy5Xp6l7ypniVU1o1eN7pR+JA3fbzgpAFdVy0y4i7R1L2sl2dtfwGI644lRLt4gESQEBCdZAUQ8QH2FENbbV1q9tiyjPt4NWurX1G6rgdPcx2122nWqpVQlkYtXEnoUbmCamIW2mg3LrWUNMF9HS1MGlZDVw66VEklWIyGi3uTjDFEUK3SfUBqz4AQd8G5yCYFETJDEL6laqeQXCW508OoMV31NRNw10Jq4dd13KSmIrdtuO0GB7hpTGLJpiOtCjVxTyJq4T1tRvsTSfEB317QwJbe99WrtYC7ujB/iQVuvzRxOfSw1p2fAzq4Oy8rAlpj5x/zAw8p2v8Agqc66x5biZUW6lHsv+WmO53K56a/edOb+MdPeQVkwDLIIQDfIK5PIL5Vw4k1WT5Cs7XWn+BlR8xRNbA0SSnI1qWHVm2aaYQygTjMoeY0LoBJdCCSfB8So+v7LHa6OP8AkRz6VaZDAICiAAgr10/tMKx4ltvDB/uNI+Zbn67T/Ew0r4wAtRzBz6aiBhoPAIurkd+a52HB1YSz9QEAMCNsE0c+mopPO6mkFer9h2jX1FzX7jcc69umbczKLK4qQJVQVLEgraeQUqPFcgj535qy0t/q/wD5DcrT3G2fdp1s3MpErC5Z9SKmlwIJtARjgyK8174rOhpW/mj9hY07/C2pq7TT7GnC5ltTHetOzJqYXY3gVMW0UqCCnc+Q2u1TerqKVwDWPE+7PMaHk76ddCfy5TnqZrcjzbzxMKJIpADAUsAAQDAWQDgBMCIDgAkAAJAYCeJAYgAAUKQLKyQMAAjbABIo2PER2WTfNhmsvcqNRrqwsVJYhWttLfkv8AjLusQqOIDQBwIEALEoAGgEwBATRAyiVWiCaYGhtKysTNdOVzfMy6K3Zv0Ko7HzCINK2DKjV9tWS3dU+Mr8TUcu30PSrFFjMm3FYmjQkkuIDdVGIEJVeIAtRN5gP7yeZdTEfurgNML73ICL1mxio9trOeBBNaINN6STwAX20wIPSjIBKVmBKJATq+AFdqN5gVW02wKvtceIVw7/AF66dMOKhwYrcefVsWjlXoghN4mGlaSTchTslE4gVzARGzbQg5NzZKswbjFVbbcUV8f2msc7XpfF7PU1qzR1/wC0ac66tx7e32on2Oqq+M5FRi732vuNlR62pqVspAxWsY5EVFtfEKlVcGBCIwAnXBRkBJV4AOHkBPtATUPMCUSuQAoWDy5gNNcABgRTtMLiEdG3TrYDtTc4BEq6nCAH39oD7pwYUK2TAG2ngwiXWZATbWMgSUWlPOAppPtaYEYawWQFW511oruSTI0xtXUdE78WyK4u6W2wrq21raX5izQF+88pfc07LLBBrmOKjjEj1cra8zLvE1yDoRFSU8CqX7AGlKxAdWF0pnDIKGoyAfenmF0rWbwWQS0nZZBNQenIRLtwgJj/0vlz1Oh6r05YX9z25LEz7Lii2vd5YGbVxFVlS2ZUdvJAOGBKqSKG8SokqcDUqValw/A6Ssrapo6Ss1Lssa1FmnpWeEl1D7bovsgencuhNWWMSlmT2JFb1nlgZ92sU317/wCWDN+i+qFtxqJTJi/RfVTbVu87P8Tjem5Fc8zPtVxJ9Bq4lWraxQFlawTTHbt32LFPHiYtbkdC1cepG0Vrq2RTCtpT9Lx4hVNV2Wix14m1K+i+2dLs2VU18fU73w4N+uUs5s1KcSIJA5d3o216dlc2+JMacup4vUu0sMOY1Ub+H1W26uuPU1qah/wbW7OyqrhxGjt0fH/b0nSzmxBLb7GulTJd3ODOji1fGa9nZVtVVtg+ZqU1U/CXwiywRdNFfE37Ox2WZdNdGn4zVWqtSVGEl0aNdNJdTIlHIiB4GarzXuvUVE3MRU5EfMtTVdXZLiw2qV2nJQfNYgmq2eOSAt0turLFOQq2mwVrKGFaep477Ne69seAxNcOs2n8uJFV3xjvBVGrVNYMqIpRkBFqcQINSANcwE+YCAcAKyQEGAJAD5ARbCGAwAAYCAJAAJJ8wEAwABsoiyqSQDWIAmAwDBAJdQGsMiCNsyBAKAJICQEWwBMBMAAnpV7niBe4QFV7ICoAzAABAPLACVLujlPFHXnvGcaS9xeRah7i8LBKTvPpqY9L7c8jq7qj772cc2y9dDZdrL/M/wATh7LirUvZKZf4j2MdGhu7RCsy+xi22vd/5n+I90xS7Wt9TcmL0uK5bzJ7LhSPYwplysSey4x93rNbh0nIaOirVq4tjQpZdClqJwY0d221VbC7LqY661TUozaqZNEbW64E0cOtqfct2rIaOLytUtCRo8xdvuwyNaIvPAahp8GRVdlyKHkgOPWzZkVAAAAYgSSLgfQYgUtwlL6IuDu0PEbzcNLS0b2n+V/94vqmtXb+xfKav1qlFzszXqns1dt/y90a47rcS+VF/wB6xZEtae39reK22Wl9x87Mvqzqr3LtNrobB/a0qUbaxS6mLGpXz0w2aIEAwE+QCmWAAQsFRWYFkQASBCuIEkETriUSiGAZAJSA5kBp8wE7rIumBatUNMdG01UtSqeTZ6PnWbH1jwv5u107vGVn6Hp6ca0lpp5mMZD01lANUX2mo3NHAXSe313/AJoQNQWw1JxsF1O20V47iGhbGqyTclhalTSpTDtXxNYmm9zWj7XgX1RPS3WlqPtq256YEsF0EA6oBJcSBooIAO0A7VwAXZwAXYBn7zY6r1Fr7dxZczpz0in+38nqr5tTtRvR3U2l7aP2tW3c3xOeqntNu9tX7c9ymSWiWptdPVfdZfMsiaHalWu20R1GgpXR0/oSXohekS+5ykim9RvCGwE3fkl6kC7pwdl6ICvv07S224zGqmlpx3YdvUaFbV0qrulR+IIqrula2D+V5OAIX3rV4qm6rMGJ331KKYZDC/ue9t14FVVqamprWiuCzQENXcaj7XjGKaXNAdOld2rF183FAVNrRTV8EgK9Kz7lqUTaeZUT3OhWl6WrMuywIqzV2/e3bKQKtXb2pVurx4EFmltH2NalptZyVDttXMqzVeRA7071D4OS6FfSrqfLbICenpaWkoWH7SAsqXeJFTjRq5wn8SCN9xWq+RfsA5r7i9nCS+IXEFXUmU1/gBOdTNwDE9Ozri80jHSx8Y8lqfd3etd8dS37zz12jlMqQDYDWQCZA64AACATfAoEBdV4SAlmBIBp8ALEEEQAnIFdrSFUcQLa4ZgWp4JhDTKCYAafcAtVpV6kHKBJOMQDiBLtQDhAJsCLsATIEHiwp9AABABAAAAAAMBdQBoBqQJAReQCAcAGAAwAAzATAAAAKGAgGwFAAAwEA+gAAgABtAEAAAAAAAAgAByAgABgBAMAACgQBDAkqNgNaTCanXSXECXYkBIBQAm4Ai8QIMKg0AVYEkA3iBJAWVKiSwCJKCiScZ4oBppgTrIHpvZe5vXcvSX0WWMc/wDKerhz6j3laN+h0ck3pYNcGRVH9ljLaaKasrtNNYxiuJDU9W+nopO7SRqRNc2p5PSUuuMG/RnVOp5LUtdqiShSoLOTVm03G5t9dW/UWDUWOZzaEciIGgI31NPT+qyRcFS323b7a3TbLgt7iGFaznFpECsoxdseYVCJ4yA1FYXEojbWom1OWZBCm5pbFOUFwvvvUrKUIgq1NW9IcuGBJbm7iMlmUQpdt2U4sioP5FACqrturAlbStZqsdfgNF+nRusNRGXoQQpt7u77oVXgXQ6aXcmuNXBBF6LWol/lgCTo4dW5ygCC0W798oCT0G28cALdvR0TT4hFnanhbIg8/wC9NTU2+zrudGzXa+1xnic63y8NX3R5DTwWraJ4s5Xp1xbT3r5HTy1J9ciexjI8l5LW8lrvc7hzdqCK5ZgyE2Uen9ieV2vjNzq23V+yupTtXqblZr3en53xup9GvX4lZx003u01HFNajfqDF1VW2NbVfxGpiX2bPJftJpg+1dcBquTf0sqVUPMKx/JXpo7XVerZV+RpS8WLSR8wtE4ZGdbxEzqkrMupg72X2TElqQa909T+6Pc9TWqX3T1P7yzL7nqa1Ksvsep11KrMvsmGrqZLOkx9e8U+7Ybdv+BGeh1JkRLEKXEBrAAzAr1sKP0ggxo4fAqvm2+w1rrlZr9oVzEC1HgjFaiKRloQBZXI7cOfSeZ2c0sgE0AAK+Kg59NRQ0eeupphXp/Y13/dWr0k1HOvdLqdIwkscSiYE1KAmiCq2DwAKJWsp4hXzf3PXt8lqTzRJXXHudk29DSay7EVyrpWGIQ05xAnjBAgrzvvlRsaW/ngjfLwdNXU0/os0ya0vr5beVjt1bKOo9kx0U9xeQrlqtrkx7GLv/2r8lavZ9zD0L7GMrX176zdruW+bJelV9zMKjICWIDloBMAgAkBSAwCAEANgRAfUAkAkAQAAAPgQIoIAEBJYgSIBAXaOlTUcWaS6lF+rstOi+W6YRPxd4s680Ep62xWq5TjHEpFV/EaiTvRzBF1PQT+26vgwOBqLBUYxAkqRmAQongQS7afECLU5FC7QDs4gJ0cYAKAJpQQTSjEASS9QBPEDr2mpD7XxM1uV2tJYmXTUWk+jYNQeDcZo0K3ZxIZtPa7rU0LrUo4acljFmvoHhPMX3NXRrI6xysbS7rZhFySj0Aqs7PLIortp3eZQlpWYNP7TWYNP7WITUlp8AH9uBosrXkVNOGQF6sEJ1jPAKVr0qpbwIqt6+ms8UBXbe6SUQMFS31XjJcVF76tnCIK7bucEhg5txr2acBWXu9OzrPUxWozL1snyOdjtzUbJxi8TONai3DIsV6lmlgRopfxAHWVi8YKjm3amvHqajFZN9H9p0cSppWq5rZp9Gwjv0N/vtuo09e8f1NlTE7eQ3Osu3W1LWXJgVWs7Mgg3MxiFOMmAWxwQFkcwFPXECc8GA1+wAhcAGnOWQDdYeGQEXyAHhmBPT05hgdtNJVxWYRZV8kDDVlxQTBEcAuGlgDCrzgIk7JsAvaIS/YDDT55BTTgB2eAEbNQUcHkNSEqxi+JmtMjda3c0lkiKqS4gW9zyCo2sG4VbEdua6FDMvRElgHU4hkaSTwKAKTQU3zAG0DSfJBEWoWAQ6tsATSeIDtZTgA5Br//0/lFtWWdGSrnkBY6t/VgBFV4FB2yQCUADRoX6ez176f3a0fZOYSimk0pZqM6lVQuppFmm1EPgalSrFdZsupiTshqYS1EvqGmG9RcB7GIampOCJelkVdymcDFreKNRy5gmriq0szaquzkzqhV4sCahATpdWxAn92jwSZGk3uGvRcDKxB6veyNJU3DyKq/T3PZKsRT7vuPqej5xnqvp3hNLs21F/Kj0dOLWhJQjgyAHPMgU9ADEoaIJBNCCCeQxScWeKkmBOq9DQj2pBUkgHliAEUm+Zmjxvu/WVe5Z4HNp881F3PARo6tJdSgWrGEDEdOhttTcNYQpzINBbRK6062TfQYrW2OxWmpzbzLjFrn8u0rwuCglWMZuXjgYdFWo8OhUrn7k2VBLRAmUKCAZRG0oCE8AJzgAmwIgIBPmBEIEgJAAAAARAlkAADfAAAkgFElCyKpANgC/eBJZQgI4gNYgEQREGRSeIABJAShoBMBcJQCgAQEq2aeADd28AEwIgCAAGgEwEA0alR6f2k7d1oyWZ0tR61rkclUa1G/QaqnTb0rLFmh3aeor17jIstXBMCp0fEgg6t4IB2qqKW44tgeL1/JO+/dq41bhFHo9GtdSrtmQTvVqvyqBorem1aXii6JVwx4AdujqviTRe74Ac+trLtl4EHNoV+4+5YLgFU+XqqaLWYR5i8FQlWVLAj2VgoHRLMqm61zj4AZ+v8AVCRMFLZME9Pb6uq406Wt6KTWJrQ23tzyO5f5Whf1ag16prW2v/L3yWrjrOmkurkeiezV0P8Al7oU/X3Lb4qqNzlNamh7T8VoLHTd2uNmaxnXfo7Xa7Zdujo0qvSWXDV391fJOB6oqd3Z44lwESBZp6TtjkKMr3ZpT463R/sOPTUfNnY5OhJgDYBIAgFK6ARdkFJ/MAkoAlAA3AEVgBIBNsaDubGg7hoTsQSq+YA25KEyAUAX6Py4vgd/ncSvofsjzVdTTe3u/mnA+hP2OHUezOVjmi1OWHUKxda+rXVdX3O/+XE7SM2rdTW3mjVdzxYxNS0bb3UaltLgSxqJ3097bCf2mYIraby2Dv8AtLqo6ni9xeE7YcZbHtiYj/wO1srRzzNf6J6urQ8XbSSTu4XAze9ax3JQc9UyIUAK16VxtZIuCF95oUwd6l9RVfym1r/nn0Neos0tzp66nTc+pmwP7jeRA5s8kApssYATd3mAK1kA4tnMAC0+7NthTdKVU2herII21dKi7pSXNBFa3dL/AEthSvvIS7FLeGPAGJ31LWrFs2RcUV03qafdXNMaOSlm9S3OMTSLaRraCebrZyRSVq6t+zT+PQIurR20u1L5kRUVpaqXyKW80A/7N30+zUePMKlp7NUfcnwgaiX9omolp8xodNnp0p22l9ZAs09LT0vpefNyEN3rlmUNXfBMAiz6fvAhanJsil9t8whqnUA+ym8W/wARoHoU5v8AEugW3os1I0T7KrJGdEGk8YQVOvbXFEFGo5csCqO54IKspWAiztAVku2z49rOfSx8Q3eOvqPj32/ecK7RQZaAAAwEyAAkBEAKBATpyAk8AEgFiBdRyA2wFwArsgKlXEC5IImmgHmA0sJAVXiBDcWwCucIcwA8wGBOUwFhmArAQAXEKYCAYAQIAAAAAyAFgAZsBgOAEAdABAGYBAAAAEgBQgDIAAYAwEgABgABAAAAAAwAAAAFIAAAADAAAAgAAIAfawJLTbAl9nmBJaKQEuyMgh4ooScAHQBkA8sAEwIMBSBH1ClZARSgCQDbwAaAmmq4gP7qzLqB6y4AL7z4DQPXt/8AuAT1bPNkHp/YfkqbPfPT1fp1Uqy+aZ6OK59PqVUd3I+3nkVGTvPIa2jq2rCqkpU/5jrzzrNrn3XktaMflVlwNzhn2V00NTcaatpptvBya3DNdOl4hpfmvHkjne19WhpbWuljWscDnempEtXVWikku69sKoxrc5Fdxav6lHXrMomr6r1biWM2I6te+rrMTxNI8zvFqaF3WzeHM78sdOrxNtPUratlN+GBOokrr2u6uvy9ZNcmYsbderRauf1LIwqnRVtRut8O3FIiqVqailOa26ACvfUatb6q8wqLsob4sBrTs1hwILUr6ahLMItrpd1O23qiAroKmPQapVrWr6saG3TiBH7qQRL7nQYJd92UP53yIDtusrYegEHW+fcFH29R5uSBKllyGphqt3xKLK6b4tsCX2qrqBzb3x+nvNC+21PpujNWPkvnfEaviNzbbauSxq+a/wAp5+o7ysruZzUpAchUZAkrRgETpqumNXHoXTE67iyxTxLpiyvkNauV7L4saYu0/Nbyjw1b/wDaZfZMdel7r8lp5a9n6l9jD1/d3kNen276loRNMY+tutXXfdq3tb1Zm1pTJAAAAA0gCOIAkARADaQCCBy0alMfY/bzrq+M2/bZSqLia1zsaK0bcMSoTo+QCdGswCGDCAjq/Q45EVjusuFmIr5v5Ov+p1Hw7mWq48FmTTC1GnEGK1EVgRQBbpnXljpNQjtrmGyhSBL0AgzHSxQ3B566wyK9H7Ku1vXVcam459Pfp8eZ0YNYMCxMCeYE0oApsQOuDCvn3uqirv72fBpkdHsPG279pp2pl25cv5SuddNHj1CJyFWRNYRERu60r3XsqpcWwryXvDzW119Cu20LK15UwRuR4uz4mK0i8iKQBIBPMAYCgBwAmwAAYAAswGAgCQBgRAYAgAAAAABkCKGAgJVYDAYFmnt76mNVMAF9DUpmB0eP/Uh8mEV7y9lqPFxnAFVdfUq5VmFTrubLCc8wKXi5QBkwDEBgKMQCMQGwHjAD7QIwA+2AJRGIDjmQJJMDo2ymyjgStRousGWtVvoFV3vweQVDPAqDT0pukuJWa+g+E29abet9NYtJs6RxrW7NazwZUL7Wos3IFlXqLqUTV7vgBOW+DRWUlV8Chuq4oBN1S6gL7lOIFb3FUsGFxVfdPJAxTfc6lsguK/zLYsBrbN5smhrbVWLGgejVDQ/tV4ogTouIFWo+QFH23ZNhpya9ZrDxJVZmvVtR1MVqOW0KTnXWITMMy3FVnjiRondPoFHc2EUblfI8DUY6cDw+J0cKcYQVCrYBtqegAmBKFXFcQhZegAogKspCc2xXEI69XQ212lt254yFUX21qfUAko4AOqTwASfaBLNAJc0BZp6SvmEdVaquQE1hiATOWAElSAhrDELCnEKknwQKi6ygycwuAU1boA3ZRFkAp+bHIBq6bT4AZG93FbamDwqRpkWbbbIpqZAtkKr1G0GypZzgRqV1aTRHq5XZojvEXiFOrCpBR3cuARW9TGGMTSWp0GJ7F9xMGn97CAaE4Bp48AaKoGpQwa//1PkyXE6IkpeIRbWrwb4lRG3QoUcwEUOJcBGgt1uVpfYq29N8AOd0tT6jSYdVJdRau15vACStR8MCCm3y8ADtT5jVO3ZROWyaIWtSJXdM5GdaVVulKj/1E0KzUE0U2tjBNaxUFNWchEswiVVCCraLElVG9YeDzIIrDIKScYhdS7smwa7Nj3W1K0WLtZI9fyjHVfWPH07NNV4wjp0w71hgcKyaYwAwEsihLCWFc263ttG3bSINSM1zryyTm1Wb9USfm6vKj/Eegf8AxikS6Meog/Mdz7a0hD1NdmjrvVUmbFWYmVPoA0RQ8WAm0k3Jmj5/7s13ZtcVJhXicUw2i8AJVSWObBVtdXV+lNpepWWp4avzqeeIHp9Ffao7/EMvOeT3K1buDNbjgWDlqTDSNqvUwSBXOtN1xeBUJzwAMQFiwE+YEWBBriA6tIoeDATgBARsAngAgHWwQ5kBSAgoQRKYAGwCVADAIAMgFPM0pQBKQG+gCyQCkBogUkRF4hSyAEwJASbAiALIBRIBEAOqAs+0+IC+3wAhZQ4AQAA5AGBFgSRYV6v2fpxW9uB0ZeprDOTRXqgOfUpABpPs+IHVTUVgJdyaAirVWYGF7k31qbbt0nE4MDxelqOuorcmaHt/Faq1NCrnFZmaNBrCCCFqRmUQ7Pm6AWVTkC2reQFepp9yaILdLRVawgMzzT/Khc8Rg889PM1iB6GpbCqbnKEWQ11aHhN5rYV03+Br1TXfpez97rfNb5fVmvVNd+l7ISa+9rJeikvqns6Kex/F1aes76j/AAQ9T2d228F4naN/a29bf1Ympyza0NK1NuvyaUp6VQxNK25u82WQVvUdnjiXBF2awyKIWuli2UOtZxQRPsCnXTxAvpoJNSQWfbhQgMP3lrfb2PYs7PM8/TfL5i4U8Dm2XeowCovU4ARdwF3AIAQFtWo6gKAJTiA3igIEDbArYE4hBUQB8wiVcEFKQhpASpSVJUWQWUd3id9baa9L1eEnv+Pf8Y6j654rf032gtSrnA7dRxrtOKKraNLWV2sUa0SbVcXkuZNFX92n9Kdl6FROuvW/RkqudX1Ne7rSzpVcVmTVW1rrUyu7+pNVXq7qYom6vuxjMNyL1t1XK1p6uRpUu+1H23crmExZJWMDjmVGR5jazX7tc1mjpxUrB+43mz0yONrV8PXT1JdqpvhJjpZU1r32+47u3tr+w55rbV7/APNXicrG1O7l1TTcJ8CKq2+5drRSbJcyVU77u+nZVv248FwJFsL+61u54KPQrODU3l6fNKjlxZVwXtbWjUTw5TBBF6i10pU9vxAi3XVv2aacNY4YBVtdG/au1YphDW1u25a6EEq6Os389k1EJICzR0/t17U8iGl9mqt3RiwhKtVgoXoFJW065fuKH96MqtjAnq6jyqvxAl+a+SAXZfiwH9rm2ESWlXjL+IE1p1WSGiUJcIGgxeQ0wYJTeyqubcE1cZ+v5nx+jbttrVlcsQuKq+4fG2cLVWL4gx1afk9ldNrWpHqDA/KbJf8AzqT6gxXfzXj9PG+4oiL6qNX3T4vRU/ddv6UDHDqe/PGLCldSz9Bi447/APMPazFNF/FmVwl/zF26+rSaXRyVMXbf3rsNdp6k6amMQY1NP3B4qymuuo9HITEn57xSz11+DKmIP3L4lOFrN+lWKYo1/d/h9BN21bPCYVX/ANk59NSPk+91a6uvqalMK2u2k/U89dY5yKJAYDQCeZA8wHwAQCACidHDAk8gEgHmAUcOALbARyAjdgV0WMgXZBCkBgSkCVa8wKNZy4QVTkEMBzyAaYEpkoEihPEggQIKlgAkuIB0AGQADAiwHkAAIA4gMBgJgABmAADAIACg6AABmAACAMAIgNMAkAkBgAA2AALIAkAAABgEACQAAwFiBJVbyAa02wJrSjMB/bQQ1RFEmpAlWACSAnkAOQE3JQoAFhkQDYCAg7pBStecgId0gDAm6/KBEBoBvABN8QItyAgDoA+IBIDTAt0dR0urVcNOZN83Ga+ue2fMV8ntVefn04rY9c/XGt2SsuPf7Nbp1f8Amq/xRudYliV9ppajTvWYwL7s4sSpVdtISXAzaqrdaz0qJU+uzhGNailaGrpptatnflwJa0jTd11dajs8ap/iZ1vHX3rJ4ousq9vrfJDc/My6WLvuvia1jGZ5bSV9N6nGp05rHUZGz3P9tqd+Z3s1ybG+3D1tGt6cHic8dNdOx3H3tNT9SWJixZXThPdOJhod6TwBqv7NbW7mAOmmskQPvSQUndvCqAh8zIDts+IEa6SeLKLK6aIJdiTAmlOQMPtfBYkXDVYzBiD19FZ6lV8QYh9/QeWpT8SauJd1H9Nq/iRcHfprO9V8UNTEXuNvTG2pWPUavq5tXz/jND9TWUrODR6s/c++PG6OOknqfsKeqG2967HdNq9lpxlJmr6sT375Lx3kNvp2291fXpaMP4Tj03Hg7cji2i0A5AHAAAmAAMBSA/QAkBgJgAAkAAMAyAKgAAAASgDp0d/raMKl7VXRv/3TUqY6tPz++04jWvHqa9kx16Pu3yWlgtZtdcS+yY6tL355HSydX6oaY6tP/mLvP/m6VLPpgQx1aX/Ma98L6C9JLhjov/zB2/a1bQtL5MYY87v/AHjr7hxo0Wmo+JNXHndTXvqNuzxbkzq4hLeZnVAAkQBRLuaRZUoWqzXsz6n9wvueo+4X3TAtUvuepvUTRL0uKszk2YG97Ov2b5ehuOdfRHMuTowaYEq5gWpYSBKuBBCyxCo5YozVj5/73/L8jbk61aM66Mrbed3u2SWjqWqlkkJUx3V94eRT+ufVGvZMX6fvnfUzVLeqgexjov7+3dqdtNOtbfxf/CTTGFvfL7nfWb3F3aYw4F9lxxWs+PDAxaqEwRSbYAwAAAFgAAEgJgHABAMAAUANoBZADAiwGAAAAASAAOAABADAlVAMBgX7bfau2TrV4PoBavJ3yaWQTD2uvT7ktds8gYq30PUwxCuaAHAEowjiAmuQAkA2gB8wCOIAuQDQEowASUsBtANIgIAs0dL7lklxA9VsPb1K6f3NRNg1x7jR7G6rLgZdI4tWvZmRpyXsUdGyjVtCy4lYrp1q10nVVxbLIxa9x4OtqaSVuRuRitZX+BpD7yAeo2URtqvIsQvvuI4lEXrWeAIjXus4CrK/LmBFwwmD7aykmqS0UsViEJxVYgCsgCEwIusAQmMyKO5MBuvdxAqdEUU6lu36QRxaqs5ZLGnDqUeMmK05r6UqTNjUrmtp9rwOddpVFqyZbQc1w4AKZZRVuLuIfEsY6cbjgdHCkkyoS+XEBzj6gSxyCDtnIBL5ZnMAWOCAlRoBptgSV+AVZ3SoAas1kBF1xAUvhgET0tO1vQDtppqtevECUKABYOMwJNp5AOZWaCDENCy5oA9MAJKe0Ii1OQDVZwAFzeICa4sCGo/tqeEBXn72SrZ8WZquauKAmgoTCxFqcCNnpRZw8w1y6KrDMy9XKxWeTDtEugaGQVF2YSq7XfMrFqBWQugQRBFSSfAKcMgKt8S0SrbmRqJ9/QK//9X5PPajqiVcgi+uou2IwQxFDtLKiU4FA1AUacq0oDs1N7q6tVVuI5DEUNWtxbAt09C98UpKG6XphbAJgiyXqFxCyazzAHayxZBC2o4loUQtqzhBnVVziZ1ULW5kVXazbIHngVTSgqJKAhqWMVYquMS4iq144Ga0rVnxIDuAStLKNbxGotPXpez7VW0nr+dYr6bo+Z2Naru1apwa6Rd/+0Gwr/8AMUmfVkl7h8e3+pjyHquB+4thk9RJmbyYn/8AtB49KXq19CYqD9y+OWL1V8C+qI//ALQeOb/Uq5NepYj/APtB4xvG9Z+AZwv+P+JWWpRvogYP/wBoPFTjer+BcXEn7h8Xkr1XwIYdfcnjllqpP0JhiX/7R+OWD1YfoX1awL3H49f/ADG16E9Av/2m8bktWXyJ6hf/ALTeObh6kEswQ1/dHi9Oj7tVf9P6TjVfO/PeYXkL2dMKTh6GWmE25wyIDL1KLKRJSuy3fdSqxUDU8PraWhf503hwJo7PIeVo6OlXEjUxhWm9peKM1qDNkaRu4U8hEZ9tRziVFibjECM4gPugAd0wK3aQItACAaAbKIyBFuAIyApAYBiAwG0AslICkAxAJ4gNOQJKzAO4BOwQ0yg7uIU0UOJATAlp0d3BKizV0a6VVObIrmYCbASAmA0wEAZIBAJgSrmB3U0e5SAPbJYp4BHJrLtcIKrAAGAgEwGlBYV7P2pTt21o5m6y9Fp5dDnWk4kCnUr2vECuq7swLlVViEAWcAUa9msgPOe5326CpzcgeWXQsR6r27u3ZKixiC2K9QqysDOBW0paYwU20W8cRglTTu8ILiL9Paa1v8rL6pq+vjtSfmhF9E9ln/DeLf4Gpwl6V6nhdvq/qts1OU9k9LxWy0sK6VXHMvqns6l9vT+jTqvgX1TTes+H7DWCD1Gy4g72BF2ClIEbaiqu6zhEHM99R4JP1YXFS37cfLh64hcUPyWpq6lq0q1BTBpPU1NT5lgEbVawo+JWVldJ3A6NPRrXhiDVi0wh9kCjz/vXbfd2Frfw4nm6deXyp4nN0QATYBICAIAafACSAmgB4AJsBNgNvAgiwBYoAaAEgGwE3AC7myjp06wscwiN24KCjjM6cdYV7j2T5lU1PsWeFlxeB9Lm7HKx9AwONjnQiDn3HzWVeDLEXKsJJZEtJHPuoqk6/UjF6axz7XWvpt1iO7EmtY69TX7aNrNDUxwaGnXV12m+7CW+pdWOib6CwTa6Bo7bh7mvbpVeODb4FHUskuhXOm8ceJUQtWSo8r5DbvQ1mueJ6uOnHqLPHb221thDT5mupqStbyO41L6FbUyeZwkdNS8XrPUq6WzgdRddqU5nJpHS0XpSpwzIuoauxrqPulp8wunXbUqli3CzCajbbUbhYA1ZTa6OnXtiZ6gPT+3pqKqPQCy24nJWJgg76jyX4sKJ1eHav2gKdXjZfBAJ6drZtsIX9sn/APvGqkttVcETRNaaXQBwgGoYElS3BDQrUazaXqxpiu+pp0U3vVJZ4jTHLqeZ8fp4W16yuCxI16uHW94eM0ZSta76Ip6svd/8wtKq/wBPpT/UyLjG3nvrf66imoqLlVQT2xcYm585udwn9y7bectmL2rPvuLvB2Zi9LiP3W1DHsuJrcWRZ2mJ/wB1ZYrD0LfoYp1Nd3c2Zm9Kj9xv4GfYdu23NdJNWxs/2Gp0mOJ4txkYvTWFMGdBjOcF0N6lkok17GI/dtliPYw1ey4wPYxB2fMzaYHWVJlUIAAGwGgFxAcEDZREgCgAdXiBOABASAi8ALKWwAVuYFd3ID01EgSfMIEBLMBrFgTYFGsgKQpsIaAEwJJgE8C6EAoIIrMKkwEgDMAAAABEDiQEgGAgH1AbyATAIYAAFDYClAAAAwFIAAAJ5gAB0AAAAQBIDzAAEAMAAIAfa2BJabYDWk+IElo82BJaaCJVqkAAOACChACYAgGsABsgQBPFgLBYgK10gIPU5BSeo2AndvMCLYAAwACXdhACAa6gNtAJuQITAAAwABAPqBOuIHofaHmf+HbytbuNOzSt6Ho46c7H1elk0msniju5HIRTuLtJUq8bFRW9tppZfNz4i1XK9aNWtb4qjwOdrUi3X1or3VcNmdXHCtDsS1IbbzM66LNLc6uunp6NWlGNnwLErs06qlEkbjnasxg0yhr6f3NN1fFGuUeYtRqzXI9UrjY0drrpaTpaW3kZrUjs8dpaqbdlFTna3I0FpqZZz1ViSIJMgj2qAoSAjYaDthYE1Ubtade67SXVwTTGbq+d2Oi/m1E2uRWvVy6nu3x9IctkPVya/vva6WNathfVn63/ADF1P/laSRnV9XBuffO91U/mVXwgl6axm63uje6uepbHk4HuY47eU1m2+5y+pL9FxW/IavCzM+5h/wDEddf53+LL7mF/xHW42b+I9zCe+1Xxcch7mK3uLWczkZ9zEHqPizPso7+JNEG5JoiRSYDQAwFkAQAAMBJ4gADAaYCAIAAABACAYAmATOKAcgEgDYDlgPugBd0gNXAO/HAaJPUfFl1FbZFLEAATZA0AMB5ooI5gJgESAmAcQCQGQbHta0b+i5nSMdPpU4m3M8yiaAsWCxAlXACF82ZVHq+BKseC9+1jfKz40rBmukeXMqcgIB9wA25AUsBZgAAARIAAQASAZsBQAAAClAMBOACAAAAVsQEAwEAAAAA1yAAAAkCVWBKIAF1ATASAn2oAAkqgCXAAAMAABgCAIAEgGkA+gDUJ4gDAkqgOEswL9l211at8wPoej5DQpt5fLEzUeV3GstW9rc2HWVxa1U5gi64tZSuqCL/HX7dT/AqNPVf3GnCcQajFe38dT8mr6I2w60nmVBAB0AHXiBDtlyaEq0DKxVAhZxkFit2bChSA02iInKa6gRtpLgBF6Nq41cgKtrqZRFK2onheoEHpUeTgIrtpXrk0BRa2rVxDkqq7XtOKxAg3LCqNTTTZK05baUMxV1z7vTVHKUYGK3zXBZJNNGK7I6iSxTIuqbVeaiYCKrZfN8DUZrndYNOVQyLrIUcSiWfwAU8GBKZUBCtptZgKuGIEonGMQJJSDUlWMguhvoA3VRmwDo3gBLR03d9EB2aelGTgBuvIB4vF4JAWWUAR7fgEJ6irhxCrFdtS4ATbQDWK6IB4cQEl+IQSAOzAlV14yBRuqt6eHH9wV53Ws24MqqSgCQCccQsQmA0SlPALHVpp2cGXq4XvByR6YM8gpYhTjiAm8YYQr1llTFarxQZxNVIuDIKJAHjkEDngDD7WFf/W+USl8Dqg75YQ0yhxx4FRKtiBWUvFlRKte1YYSFMag7mFSpd0TU5hDeo3myiXfLWJA+7ulyBB2wUgVX1GZtXFL1JxMqHeUQVN4kUQBPsjNlDgqJVpJRdSs4GkT3FexLkZpHFbqYbKcAEAVUvEC6upGRudYmJV3Sr6m/8ARMN7yylKzRf9DAt285bZm96uFXealeLJ7GH/AHF7fNJfYwPc3XFj3MR/uLZ8R7mD7nEnsYf3GlCZPYw07pTjBfYwvvNc2PYxJ6uo+LL7mB69uLkvuYg9y+GAvZh23NlgZ9jA9azUvH1xJejAr2TwRkN1vbNEFulse5Nt48uAF2lttNfV8z4oDsTppY6dVVLniBW7PVsuM8grs220WlW2rDf/AKgYztVru7nmwqtvAgO7ggI3u/gBn2XzSBNW5hB3YgNy2BF4eoEG+CAQDQEuEgJMCLlgRZQoAABAN4gNAEcwABPEAyzAjmBJAMBIBwgHEhCaAJ4gSkASllV26GlFXgRHLr3dn6BVEQA0Ak8QJoBgRAXAAAQEk1OIHfp2hSsgJO6+AHJuMwKGAZgOAE0AgJFg9x7ZqltE1k8zpWG3pOcDnjS6IxIqN6zEgQ7Sob+VDDUb4rBP8Bhqt7e9vpq38BhrM8z7d33ke1aWnlxbLOU1w6P/AC631n+bqadE+ss36pra8b7KWwc6mu7TwqoyLh7NvS2OlTCWxOE1YtDRr/ll9TfqmpLT01/lx/Eeqan3tZQi+pqLs2XEFrDBFlwRbaCFMlCbClLAcQUU6W4rq2dK5rM16s6g94lrrQpWXxbHquutabOdVTvNB9qVZcmVjMttVT5cVHMCWntVPc04KJVrWl3hgB2bKis/lLE1qaehxZrGVyqUTSgBjATJKRned2v91tNTS51Z5+nSPjF6dl7JvJwcq6q3iQIBQAwAC/T0+6oFcYgSQDeQFbeIAwDuIBsBZAW6VFd4gdF9GtKu3EDitZtgKShoDqq8AiF+hRFgdWz3D29lqVzPb8e2bH1rwPlq77bp8Vgz09Rx6a6XLI4Mq9TT71hmsiiu2v2YXw6maRQr/et20xT4nPHTXRrbamqlW0yuPEJriv4/Vl1Wq3WMmhGl2zpTTp21UW49TTK3U1Fp1dm/gQLbyqy+OJqJq5M0h5ADCMvzW3eolZKYzOnNxLGVTb2eFaN/Bno9mPVp6WnuXpPSek8cMWcrWpD2Xj9zo6nfeFXipM3pcab0+Tg5KX23xs2NUfaXGfxLof2qEA6VfAB9lVkkA0oIHMgKJIp/bs8UmDD+zaJhgxHsaxtFV1YMU6u70NL69WiXqQxz28zsaZ61fgVccOt7y8XpNqtrXfJIq+rM3P8AzF22nP2tCfW3/dML6s7X/wCZG5sn9jTrpvhhJNX1Zmv758lrZ6rr6D3X1Zut5/d67nV1bv4k/wBFxzX397YT+Lf/AKSe5ip69nxzM3swffvESzPspdxNEW4xGiEyZ0LMKJ5gCtAFlK91kphBGrXwCv8ATr6bfIKn/wDs89Gj1NTVooyxzGjH1G7XjisCaCqcEEkpAIl5AN0QFdKpWAepoaieNLS8sChW22tXF0svgQRVW8Ap/Z5AK2lHqBW1GAEkBFkEowAQCYAUCAcwBZWAFADSwAGgEnAFk9yhAUWnICenkA0giSYEkBJOAGmkgKtXGoFEBQwgQDQEksQBooQUgiPEipAFccAABAMAAUAMAARANQAIBsBMBgBQgAAAQDQAwAAkBJAAAAAEgEAADAIAaTAOx5ASWi3mBJaSAn9tKAGqp5hDSXABQuIDAFyYD7eQCaAU8AAoAFAEgE7JZkVB3qBF3AVrsCMyAMBNgABmAAMAAABAMBgIAAIAAFgAJgDQAmA0BPTu6uUb5rNfXfaHkX5Dx1Xb6tN9jPVHLpsu0GmFGr9dbPmTRLWstOssza1I5P7W2rXuq/m5syrnehrPUT3Fl2p8CLro1rVT7a4t5JFTV230HVTZ5lkTVlqGkCKhx3LEaOFeG0u7us2+hv3THZp7XT0/pqkZvS4uRNMNU45E1cce78ts9kvztRSuEjVx57f+/NHTTW3q31YWcuHxvvXv1W942lwgavq2X752VVOfQJ6uHd/8wtFV/wBPTGOKM1rGHuvfe/1F20skuixJ7LjH3Xnd3uv1NSz6T/3TF7axw217t5vEzezEe98cjPspdxNBMk0J2GhKxFDYArQAdwDlBB0AUgEgIKQCnCACAJAIBMB5ADxAMwEASAAMAQAAANLmAgGAALIAkAgAAQEkApAaxATQDTAGAACQAAmgEiBzgUNPAAiAAAAjAAwEgJAdfid5/Zbmm4eKq8iys17zT93+NvjZ2r0g2xjr0/cHjtVfLrJepTHZp+R2WphXXpPVlTHVS9Hler9GDFy0m3hD9AmKN1au2q7677KrOSNSPPeQ96bPQ+Xbp6vVYIWNSPG+Z8vqeW1fvamEKEuhmts1swDMAATAAAAQAApAaAJhgHUBZgAAwBAEgKAGAAJANgEgRaAUSAAIBgADAEgAAgAAdWBNNgEgFapkEqpTDRQ+2GAJASxYCnAASQAsMQEA6oBoAgAkAkCXKAEuQEs2A0gHKjMCVGk8eYG1tt9NOxOVxTIqf361f0hVevqJr5VmQZ2vEBXNp27bFRs7PVrdpPmVK9/429ftQ8oRtzrsDKMFURIAq8gCCoawALWKINyASDTzCaJQCaT+JA0kuIU+5IA7gaTxwZFVWom8MAF2tZ5AJ4qCCi9Cjntp4yiii9HXIjUct1jLM1Yhr7e19NtOYMVqMm9WrRyOdd4qeccSNK7fgBRqp85LGK5rv8TblSTgqH2T6lQvpYEoq8wgVWA3WcQHWgE1SuSYTREJRmgHM4BYfaFK3y+oEa91nGbA7NvpuJxjmBb25ATUOuGDATeEZATrWUEKOIU+7DBYgKOIBHLMAVWswJZYgJAHbMQBJpRnigE6rBoIrbcdr/ADz270lS7Syky1FCiQVOO5YZg1G1IzCxDBBUU8QsddMIazM17OKtZHeUsViF1JRZMLKTeSQA2wCG8wp9skXCwZUHa/gQRbhhDiShpgMGP/1/lr2tlgdWUXoWXBgRdbTDAl24YFDT4FQNyBK08AI1o3xAsWkwJ10O6YeIRXbRssSqi6tPAiCtmsSB2c5kVTdEVVZQRSf7CBRLGATCrFacSsrF8xpEqxwKLqVbWRUT1tJuvdbBGRn2SMNxGEjKhsAkoSbQAAZsAyASYHTSqgoLaLeQEXt7J44AL7TnJsCTrGaxAS1oUMBT0AVrPiBDttbIC/S2epdNpZZgX12PGzIi2m1pV44gW10qrCAqVKWs/k+BNMdC22qv8ALg8+RNax17bx+np/NVxa2bzGtTl0U2GnMtd08xq+q1aVFNapJE1fUqbb7tLJOC6led3NO23UrClpvFkxlG64Iqq3IHM6YhEmsAIS0AY8AIOQFIBkA6uQGANgJ80AZgKChNcACIAYAkAMAAAIsAXICSWADSAP3ADS4AESpAMggUANY5AX7auPdGAFuvqdqhYNhXBICkAAYEkA5Ai2AniA4ATlANMDoo8EMFndh1LiKNVyyKqbQBXFlw03R8EXE1Om11dT6KWfomMNdOn4Tf6n0aGo/gy4mu/Q9meV1mvybJPizpzwmvYeK8FudnoLS1Eky2M60q7C6xbRn1X2XLaJZ2Hqew/tNLjLLOU9klttCuCTn1NeqakqaayRfVNSrZUcpJPmPU0/u25j1ND1Lcy4IouBN8BgO6AEsShtgKQAAgAhkA6sCrcP7ela/JGpEUeMWpq1epqccjfRrQWnyOVVVuPy9O1+SN8s1y+L0FSltRrM61kvG6a1Ne2q80SkrWdThWo4fJd3YnXNGG2f3XsoalviUcq8gtJ2raZShci4q3S79VS0lUqVt+O0u2sYYm5HPWgkUSQCAJCmlJEQ1azSy6HDuN8vifldL7O71dO2auzhXaOFkUIAYAAVrLA7qacVQFGrpdjx4gQUANvgQQZQmAgGAJAW6VkniBbuL4QuIHJAABKilwB1WwriBTMMIMHgA642N83CvU+zvMf224+1ZpUax9T6PHWxysfSdLWwwxTJ1HJf3SYCeODJVVuizrmZXQ9SPqTfoZqyCtW332z4CQtQ1NvS7lyn0NYhV2mnW3di31clw1d2lC4lQ8QqXAIGk88iBzwyLoU8yAj4dRq4VrUrnaq+JNXFFt/ttP69Wi+MlMVPzOxr/wDNTfRBcVX9wbGqxu2+iB6ufU91bOmSs/UL6uLU9+7SjhaNmvWCHqo1f+YVKx9vRS9XIX1cmr/zH11jpaNF6k0xx2/5h7+2KVKr0J7GOXU98eRvnqNf0l91xw6/ujf6zTtrX9JH+hjl1vM7rVXz6t36szfouOO+6tZTZtv1Me5iC17Li5M+64VbO7+Zk9kwnCzJqoT+BnVCcjQ5Y1SnmNDkAkMpdwEYCiYAiAMAAs01Lh4cwO/+zpbHT1UQcutttSjh4r8SCqFXEBdwU1ZrJgNajQB9wIlp6vZdXjFMo2tD3Bevz6emnfniyom/NeT1VELHh2gcO532raltO+nVN8YxIrPq3+BFRbbYFV8GA0AmALAgbwKI5gdC0HC6gD0WkBF6T5AHY0scAEwBANYgRsA6YAO9ZUoBabCLM8eQCa/EBq0eoDSnNgEBUbp9oFGWIBmEHaAQ0pAlVywG4AjAEWBFhUgHTEAahwAAABAAAAACggTxYDQDkBcQHBQQAmAAJoBgABkAACAABJgEAS7WwGtPmA/tcwJfaSCB0SKCIwAlwkASggeADQAwDHMBgRkAkAYBIBMgDtwYC70gIvVXAKj3sBO08QIgAAAAJsAWIBmAAAAgGnAAAZAADAYCaAIAAFIBxAIAcAJAOQGuoSvdf8tt5Z7nU2jeDp3Jeh6uK59R71qDo5i9FdRbJkHHqbezfzWbqskzNajpTrWqh/Ai4gtOt18yzCDT22npuaqWE1dwNIXbLAGkULBE0TrSzeCGmKdfebbbJvcalaxmiauMDyHvjabZOu3Xe+bDXq8j5P3fvN5grtVeaRm9Y3IwtTc31XN7Nvqzne1xX3N4sz7LiLZNArtZDQdzY0FiaCQFPIgGwEnzAACQpAEgAAA5gAbAQBmAZAEgAAkAIBvmAgE0AQAwFADAMgFnkA8gHDAIAADMAmQAAhAKAAAYAkAMAAIAGASAJ4AHECSgBQAnAAgAAUgDYA3xAUyA8gEAgGA5jICTsA+GITEqX7cFga0xbTdaunlay+LL7GLq+V3VHNNW6f8AUx7JinW3mtrW7tS9rN82PYxT3cSauFbHIyqMgAAgBgIAxAAAAAfoAZoAAAFICAAAAAYBIAAnjiAfvATAQDATAEAAHrkA10AYCkAYBUCzNAJASQE5QDAQD6AEQAIAfQBQA0oAFi4AGAJTEgOACvICQEqpAJt5AOnGQGsQLKXVcX8AOuur3KFizNV0aW31LrBT/gTWsRt49pfPhPBjVxx/app48UVMX7G33NZWWSYiV9J8cvyoeZ0jlXUqI0gdYyAjLWYU+4IO5AJtN4FwDYREqJKHmANQAYMBNIBNJ4cQuo2pGMhCbYB3sio/e5oij79OOZcD7qtcCCp2SeYFWp28MwKLNfgBxa9qoy3BVd9GZrTI3Ol87fE5125UOk4Iy6Yrsmswiq9E65cSxK4tT6scDccKgrp5GmUldpYAKJCJtpL5QElOLAlIDrbCAVNOEAu74ACzgCf3lVYKQqGN3IHTo6Nqv5lEgdNadijgBNREIIFWcEBGFkDTqpwQQ3ioCo4yBK+DjgFOIzQBhxAnCh44gQdYanMCST4YAJrnGICcKcwDF4AZPkdg7fPTPiRWXasEKhIQ22/gFQYVBsCdde1Q3O8P+4tmTG/9Ev7qRjU+q2mrVLMmOs+ge7q8xi/7C+8UQkMT/Y/7pRCYxZ9U67mqTVhjf+pV3FHmMX/RZ96jJjU7EpOWF9grp5DD2EphfY4+UJ7P/9D55W0YnVBjZS8iBKqa4YBD7KyuIFT0ElMYsqFbb1wjnxGhf27bhQXQ66DeNsCiXb21jiwhpTxAkqqYWbAlXTqqvmxo57aSeSMq576bTcgRiSKotmQRnuDSdEoCVJJBBdrJFDo8MQLKWh4Iuov+92YLMJiGvrW1FjjAWOR17sTnWkYIoiAE1IBACKH1ATAdKywOmtXZ9qxYG/4/2zq7qqvqWelR4y0Cu7U2nhNjFdZX1b+oZc+581s9Gj09jpUonMtqWFYP3u/U7tT5kUbe38nsq0VabWjfF2IKfIX2Wupu6aXSnzEVk/b2/dFJsv5ii3TSpkkgJPdLtifgTVD1+/6VHUaYnp6V7/MNX1aOjtUsXi+Jm1ucu7tXDD0M61ias1gFSlvNgDlegRF4voVpZs9NYrCE82VivNeQtFrPj3Fcq4e9rPIok33YARSXMCluqtmEJ2TyAg8gIsBMCMAKGA1IEkAYADAjiA2ihAOJQCyAafABwA+0CNsMAINACAnV8OADgAVQGkABCgAqgHbBgdWgoUIuCncars+gHNGJFOBgUjAK0ATqm8sS4mrVpXvhWtm+iZcNWV8butR4aV/jVjDXRp+2/JamNNtqP4F9U11afsvzGp//AC7XrBfQ1fT2D5fUzpWvrYeiezqp/wAt98/r1dKr9TXoezt0f+Xt6JLV3FJ6IvqzenVT2DtP8+u/gXE1bp+x/GJ/mXvZDDXTT2j4fTy0rW9WMXXTpeE8Zo4U21H64l9U106e12mkp09DTr8JL6mr66qp9Nar0SJ6mpPd6jwmPTAvqmoPWu82yyCL1Hmy4gVhik2MAyoaQCaCmEKYXQKStLhNMuByQIBwAQARwAcQENV4hU1WEA4GMn28OINcHlr9tFRf5mdeOWbXXtNH7elVE6WL+05q4PLWddJVXE68xmhr7WzUZv8AxN/0WeJ0e3Sdnm2c+6sjuZyq4zfKJaqrVuDDTJWs9K2bcGop009K677rF49RoevR2hadWqLN8yxK2fFWX24WZ2xhpVTaxIiSqRTlARAlHAzVJqcOZy6a5fIPd+j9vyWrwlnCu0YLRlQARIBIEquHgB3Jyl1Ao1rNtAQRBF5gReBQmAoAkoAJ4gKQJK7iAIANAT0l8wF2ryApTAYQ1iBPbav2tRWR6fn2lj6p7a8st/t1V/XWfwPZf1xsb6q0cqycMgl24ALtJglWs4lBAEl0CjF8AmI37dP5r2VV1ZFxy38nsqPHWq/RlMcev7n8foLHUmOQq4ytf/mHs9P6NO1lzM1r1cNv+YqtKrowurJp6qL++nqZO1Xwgns16uHce6b6jnuu/iS9mOK/ndSzxlrqY92sVLy+ovpqkP8AQxG3l9xnMPoT/QxS99rtfUT3XHPbUvm259TPsYj6jQNuBpiq9pY0Ql8BqH3WWEjQNwATh1Ip6W31ddxpqQi//heol87S/aMNS0vGu/GS4mu7S8JpPHUbguM65fK7LS26X2+JluVnJmVEAJgOZKBlDriAdAACIAA0wBviAK9llJBd9/U7e3gBWqNsin9uAB0cAJUhgHawJaKXenqZIDSt5laUrb6dazhLUlRD/j+8hr7kJ8kgY5b+Q1NSe9zJFUWt3MBxAFNsWAwFIEkAAKuLA7dOyhKQHa1VggH9zhwAr1bJqAKlWcAhNcAHV4wFOJATqkAJTgBJaDalMCvGrhhFicoCVaAT7YQEXLYEdX6YWYHNDQBkBKqkok8AI5EBmANgQsAgpgSpgEFuYVGQAAAMgGAAEgRtEgNZANgJZgSAQCeIBAAAQwGqt4AS+2A/tMBrT4BEuxTAB2ICXagFADnABZ+hQcAAAgByAehAwCYATXEATwAJAXcgE7pIKT1QI98gRd2wFMgCnIAAJAAAAAAHIEQBYAADwAQAAIB5AMBANAS4ARYAAAJgAAwDIAAcASQRuez949r5PRtws+1/E78Vivrl1DaOzlQVEXVTLM1pVatU8lmZxdS7iobuEJTZwNXErOump1LKvqxq4yd57p8dtJm7tZcKkX1Ye9/5h9ny7bSXrbELjE3vvXf7iUr9q5LAz7YuMXceT1tZu1rtt9SXtrHG7NuXic70pOxkRZAKSgbxIoCBgEgEgAAAJgGCATYULEAgAYAASAQAsgGAAACAAGgAAATwAcgAAAZgABmAAOYAJAJAAGAgDMAgAAAFggD0AACABxwAGAAAAgHCYCfIgSQDZQJyAwEwEkAwDgBEBgAEgHICYDTYBIA2AZgDAQBDQDyATTgBQA0ARgAAAAgCMABYgJgEAJsBgEgLMBoAYCAEgCAEwBIAzAACAB4ACAYCAAABoCQAA6gWwgEA44gLMBgSAi0A448ACWwB5gJoBtviBKcIgBZANIBsB5YgIAl4cgGgOraR9yGzNWPQd9VWMU4OTq5dxr27c/xNQY2tqyaRHabn+31FbNJpliV9K8P5XR3mkrVaT5G45WNTFP1Nsn3BA23mAoQDdUBF1UgJ04gIqCcCoO8AdgFIARUbFCgIFKIppjFQtVPNFTVb0+JFQ+3GWRBVaj5gc9tJBVWrpRmZrURou1NENce+pD7lkjFjtzWf/mcZcDm66oa7nJVR1E3V14BK5NaqWWRuOHSm1GsjTAiQG1OQQdGBJcwI9yxkArZAWK3AB2h+oEcFkAJTkB2bfRivcwOmtoAbtOPMKKvkgh5YAJ1aYKcvPigQs8HzCpQpAfbKkASWSxAO1MIayCh/NgA1hnkAPF44AGCyYC6gLV01allV5oDy25UXa5GVVPIIklgBDUQFbIE+ZpSAADAGnANJg0SDQF0A0SyL7VJXsuIxfcK7XEYvuf3Lcxh7jvtzYw9n/9H53Ctijoib1MEuQQd8rHMAeGLAWNuIBngAnSycFQm0sCg7pUcgH2peoE0lTFZk0Ksr5gI9qbbyQVU9PvxIKb6LXRgc72t2/UioLbWUvkAnpW4LAKXbARFgXUThciouWm3iA61jMqFdQnBKrnsuBitEkuBANALIAkBNSAsChMC3Sa4ga3ifIU2N/uuqdupQ/Ke4d1vHCu60yhYAZj1bWc2bb6kBXBwwJO3b8QIvUaycIClsgdL9rlZhVlbPUcttsirqaU/EjUjs0NNQG5y7dDTj4Etax2Vh+pGlvd25ZkTE3dNYAxOGliERnhJRG2eOBVXbfCtoK5dPMbtvVtD4FYrlcJFQVTzQBftUJYAcd/qgIJwwASAGwIMAaATWMgNAADgBYcQD0LgGAgJdADDiXEGEgDaXEYCZ4jAWwGGotouCVdK9vpq36Jl9TVy2uu8tK7/6rL6pq/T8ZvNTCmhqP0qx6mrtLwHkNTCm31P+yPU1dT2p5azhba/xHqaur7K8vbPRVfVoepq/T/5f+VeapVdbDDXRT/l3vP8A5mtp1nlLGJq1f8udR423NPwGHs6aewKx233SS6VGJ7JV/wCXmyT+fc3t0SNep7L6ewfE1U3vq29Gh6nsu0/ZfhdPHt1LerL6p7OnT9teH08P7dP1Y9T2XV8R4vT+jbUnqpE5NXU0dpT6dDT/AOyjXqatrrVr9FKV9KoeqasW8vVcPgh6pqL3Oo8ZYwQ+9dcXiXAvu2ebZcB3PiXAswB4DAO3AB8JKGApAFDGBtgOQCGEEMK5t1u67aO9S3wR0nKLtK3fVWfHEzYOXcbu1dX7VDc5HbWe1Sc6GlJFc2/s1ptVmXlBvlEfG7e2lpzbO2Zajsag5qarHoA4Afa2XEcurv8Ab6Di11PJG5wmrtHW09Zd2m5RLzhq291p0duCRJF1Rs909zLhJIt5w0eQ1Xo6eGbLzEtVU1tXS2/fnZ80a9WbWVr6u43WopU2WSSPRzMYrX8Zo7iJ15ywUnH6VvlpJHnbZe/0r62qq1WEnXm5GbHTvNrfUotPT4ZjSRdoafZpqnFGOq1IlZ4HOqyd/dal+2uLUmWnLpaCo29WvoaFmjrV1G6rTfq1kXExbp7b7i7FPwLIjS8fsnoOW5jBHTWa0IggTaAg5YVKuJA5QCeGPI59LHy//mBoLT3/ANxZ3qjzV2jybMtFIAAgJUUtIDtq4iQKNb6sAIJkAwIMoIAMgDMASbxAO1gOGgINAAF23+oCetZyBWAJwEAAnBvm4Pb+w9yqa3ZZzKTXqfQ5uxy6fQU5yMVg3aM3BAfdpXF2SXqDFF/J7TT+rUUouLip+d2FP/nKeQwxza/uzY6OCVrvoX1XGTuv+YenpprR0knzZm/i4xt3793u4brRqi51WJj3axi7ry+53Nm9bUtf1M+5jmW/vSccHmZ91wf3/eu2si9mIO6sYtXEWlm1JnQ4URBNURBNBDgAggbqwDs4oBXhKAIw2gJKvIDl1ViUQkoJAGwGspCOnZ7p6LfbjITF193Z8pGmILda1cnC6DVw/wC91v42NMc+41b6i+dyRcc6IHkAnIAmA0UMocgKAIyAgGQSqgOqlE0Adqy4kU3SQE6AHaviBL7a/wDQAnRARemrSBW9v1AT2vUAW1fMCX2oQA9JpSBzXUWAAEBLMAYCQFylgPFMBpMAkCK+UIPuSoYDwAUwFKeIBIFunq9vWCCnUv3OWVDpeAOitkwJSmwI2fYsHiBCMcQI2rXgBRmAJwUdVNhuNTKjUqccAH/wncPNJeoNC8TrtwowU5hNK3i9wuEg1Tq7XV0lN6tJhXP6kVJ5ASp1CJMogyKQAAwAAAIAjGIDWIDhgNVYEuxgD02sWAKgEvtxmA+1LgA4jMIlEsCLAlkAgCZAbcgKSgw4kBwKFhkAwBKQHCIE0gHOEAJtICH3EFL7nACNtR5ALubATYAATgAgGAgHAAAIBgACbAEAmALmAQAAMAmAABANZAOQEA+gDATAABgEAKAGAAAAA0EdOw1fs7jS1P4b1f7TrwzX22mstSlbr/MpPQ5UO5ERbdskAdrGqLWVFN/lqsW2Z1ced8j712ezt9vSX3LLi/pJWpHm917732q2tNqq6LgZ1rGJufMbncNvUu38SXtccVtZvNyZvRiDsZ1cRbeRAiBgL1AaYCeHxAIClIBIQwEgGAgBAMBBSTAYAwBADcIATwxAYCwAACJAIgBSA0AMBZgEAMAYCAYCQDkAAEA4AQAA5Ac/iAkAAKZAIYA0AAEsBpyAgAAAMwBMBoBPIBANgCAABgHoATzAI5ARYAA0BKABKABgMBMAAcpAJZAEMAkAYAAIBsBZgDAJ4IA6AGCAQAwCQAAYCAaQAwDqAgAAkBWxAEASAAAAA8wEA3iAo5ADQDQEgCAJICSsBJcwG8QEsMwJJJLDMAWOABxgBy1hmAoQBABADgAQDwYBXFADbkAxjEBQALDDgA1KAt0LdtkzNWNzT1u+pzrq4N7Z2iXJqFZ2pClv4FZ1SrFR1bfcami507Ovoyo3Nl7s3eh8t33tc8zWs42Nr75VnGtp4epWWzt/c3j9wp7lT1Kjv09zo6qnTunIMWtQpzBiOD9SiNnAQK8lKlNbcCoTpUIXamAnRsCPY0FHYwFDQDxCoOQF82QEW7ZcCCFkxgg9ORgHpwiDH8tu3o6mnRf5mR05i7Qs3aGjJYN/o1+27GavLAdWvpOdeiB1IqL05QSuLd6LTmmXE3K5dRzNxibc0lkESSjIAdVZTkBJaajMAVUnLQDWn3Y1gBW0XXCQE9OyyzAIs8eIHVoaMfNfB/iB0zOQBCnmBKyrGCATXEATzkIafABxxYA8QHXNdwXUnaMgEowhQA1VLMAisBTeAE4TQFbnJgPsSzAaUAJqXKAxPK7Cyu9WktPFkGXEZkxUqusYrEIhdzkBBoB10rXyA66eLvers8I6F0cNq9ra5BUQGEKACABADQAABTAUAMD/0vnM5WOqJ2aeSIFm8wiTvGWICbjEBykAu7PqAnbmVDS7cQCW228gJN4SRS+40s4AjazyAEvgARCm0sBWdVjVMBWqnjzAEknGZMEXpVlYQBC22VlKQAtFYJFROuk+AEexJygqGrScsxRz3pZmFQdGsYIqGLyAMQFMOEBHFgN4FCAso+0C611ZYcAKM8WBNNZcQCzXABNgRb4AQb4ED0VjiB27enc8DLpHbXTVWR2jo064TAVfVwsAOispqeGIxE9N9zgyqxynggLFljgGUVg45msVXa+MPIGr9rradZrf6X+8rn0xPKaVdPUduHArnWT3SVElniAm+mAHNZ91m8uRURWAxEYCnHMgj2z6AEcgF2sCdNG12qrFtm5zqV6bbewd5qpX1NXS001OLbZr0Z100/5eXT+fc0j+Wsj1NX0/5d7f/Nurf9j/ANZr1NW09gbKr+bcXfojWM6sXsHx2Pdr6nSEjOLpr2D4tObauq1yUEw1dX2V4aqxWo/VlxNW19peFpnpWfrZj1XVtfbXhqYLbJ+rY9TVtfBeKrj/AG1PiPVNWrxfjllttP8AAepqS2eyr9O301/1UakRZ9rQrlpaf/ZRcDV61+mlV6VRcE1uLLBOF6EwD3Wp/Exi6Vta74tjE0vvWyljAnq2fEYIu7ZcQ0xgGxgUlwJNlBOIDkBNsBJ/iFAAo5jA2EJ3SwbSLgacgSjiARIAkANAPtAUcAJdrAHUpWXr6upr7paenaKrM64zrWrTtw4nKqccSAVUAOoGRqr+73ULJf4Hon5GWs4pXueSRzv6rL2em9zuLarymTpfCNa9lRd1sJOWaBOcmZxVV9fS7vtvGxcNR3m6W1pLxb4G5zqWs6vnlxph64nb/JNd+x3n93PbV1jmcuucajuVOZxVmeS3Frv+30Zl8jvzEtR0fAabSepZ93Lqb/0xnFOlR7PX7HOLX4Fv6mtDyep26UL/ADHKRdW+P0nTSSiGydLrk8pZ21K6S4m+Yza1NKnZppYYLExb+qy9lX7u4tfNJnW38TGwsTzWtE3AkVRpb9a1/t0TTNeqaovvb21npViFmX1XXYjnVP7bsn8TKuBeN1Hf7loXxC6614/Ra+ZuQLtPa6VKxEpczURNKsxVQiobsq5lRD72HyphUPualsHCQQ1S7WLKanTSjOQiXaqvAgbmMDn0seA/5kacami+aZ5q7x4WOZlpFpLICMALICenniB2RhIHPq5kEQBgQKHGACAALKNNwBb9tPLIAVMGBB6eIEHovgBLSp2ptgKzkBSASgCQFIGj4jyt/Gav3dNJvkz08fTGLG1qe/vIXhTWvob/ANE9UdP3ZvNZTqXtH8uBfcxK+81NZd1b2fqy+zNcm41dXiT2Fa316rteS4QT2aRvubNSnEkvSM6+rLZx66bgVvxMaptt+pNELKViAtOjrjwYVcmES6gCRBJVhSwCQB8gGssQHE5gRweAE8OAEVVAcuvE4FFJQwBgIC7bw59CC+FGOZAoWXACLTAg6WsoqpA54xAbATYB0AZQ0UMAYEAEQPICem5YHaq8liQNVjECNk21AUNP6QGqwgCqfECXbICwTxAUSAKvABQpAb6gRtCWEgcN38zAWQBIAsQGwEkB11q18EA+zmAlUAgCu2GHEIj2zkAoh4gNJMCXbDCk6hCjgAoSzAEwJdrkC2tWgJRiArQgIWc5Acz5MC3RzTfADUr5zXt21s121UZcCpgt5hzhRQExBeYusFVQNXELeX1ckkTTFOr5LU1aOl8mFxwLMKbAnSMwhxJRattKlP4EDe3jOEE1XbTSwzCo9iYUOkAHYA1ppACogGqwgJRHqEKAGgH0AUQBKZAMACAEmAAAAgFxKBcgCCgIBYAGYB3IgX3UgqL1eCATu2BGQE3IAARACgBgAAAIAQAwABAPEAAEAAAAAoAYCAccwEgGAgGAANgIBgACeADAAEA88gCGALABANANIInRw01zRvnylfaPFNPaaa4wv3Hp1xrpaCFbUrRTZpLm2S1rHnfN+8NvsqvT27+5qc1wZjWpHivKe4t1v/1L2jlOH/ZM3pvGRe7tiYvSoJyZA7ECzAAFICAcyAmwpzwAUAOQEAgHgwABzIAnzATKhcZIpgJAPMBANAABmA4AAFmAAMCDAaAJAAGATLhgGQAAAABADATUAOQEAACAaYCYDUsBACwAYBPABAAAuYDATYAgABwArOAEA2AIBgIAAGAIBMAQA1AEpgAAABZgDfMAgAyAJkBkCAHyKAAQA2AwEAAGQAAQAugAAgGAAAAAQAwEwDubAiwBANMAYCkAgAQDAQDWACAEBIASkCaQBisQBWAlPEB9yWLAkmuAAoQDbAJkBtSwBKQHIEpkCPa0BOccAIcQJADQCaj4gCAl28QBLlgSjY2mquzueTMV0jk3kThmIrh1KmkURDCLqy0ERdsJeZUWVtCkqD7nQaJ6W51NG3dp2dXwhl1Hbo+4/IaDmuo7LqXRo6Pvrd6a+elbl0xo6HvvSt+tpus8sSpjt0vePj7/AFN1+AGnt/MbTXX5WpV/EqY701b6WnPIiYLUazUFTCSKHaVgwiLcYhR3BQ8QIwBHEBOoCdeYQnUgjdQiVXmfdGlGnp6i4XzI6x0bS6VK26EK69/ej0HjErIyR5a18ZnEw9ESo3Z4kFjxy4GRy7vFNI1GOnFMqGdHEQESXLgA6tPICatDxCH3VahrEGH3YQFwswBqQLtPSjFgXqsYtgN5Z/gA62jBuUEC5sAs4AFZPMCdObALKcEAlQCUN48gEpz4BUu7uBobh4gSbSrmFR7pAksMQFbHECTs7YsCDsocBCVsAhu0/wDoA4t14vS17T9HoF1z/wDA6vBXJil/wSqwdseeYwXU8HotfNd/gTB16Gw0tB/KllxQRc9Ktl2/jBR5TyGg9LWsoiXIac0cAhSAAIAAAABoAAYBwA//0/mH91LyOqLFu1LgiJU16vF5vkBKurVtqcQJJp4pyA2BG1pyyKgVZx4AWQrQ8yKTsquADogEpeGbAU4w+ADxtxwAg3ORQdz+ID7uDCkgJd0KZlkQd/MAmHgA3KtCcyAmn0gA7XAB3RgAoVkk1gTALTqsIGCL0aQ/lGGq/wC10+NfwJhp/wBnpvBTIw1DU2CqpTBqH9m8k0TF1C2zvWs4MLpfb7a45gUNgOoEpAi3yAjewEXZsCWmyDq09fsJjcq//iMZIYvum/LWSjtRcPcl5a6X0oYe5vy2pbNIYnsP+MazzgYe6y3nty8kqsmL7q/+NbrhZSXE90beX3VsXYYnsr/4nueFoRcTQ/Ibhv638Avsp1tfV1n3almwzqPc5xCIyFDtOHAACIwgDoA1DCmkghQgFBYO3xen9zXpXi2eriM19MSUKr4KC1hYqwZA5iQIpFAA3iiISTKpvqDB6AEyFNMAkhhwUIiliVAAwhyEE/iFJoASYDKgWGYUoAarIQdgD7GBz7vcV2te+2PQ6c86lcen5zQt9WB0/wA0126O80NVTWyMXg10Viy7lDMYtY8Pc7vtl9sx+B3kxNbNdNQo4HGql2fgZU1WQmjt5gEIASLgfb0GGh1aIKt1qLS03fob5mpazPFalHZ31Wlafid+uWdbC1NO2CalnG8romcjFin65CQcG78vo6NXVS7NRJ2441m1n+N32jpXs7y7PKDr1z+MytDf7nt0ZWHcjlzz+rXHtvI122l20/Usdbyzrl3NN1qJauu3i8OBZMG1sa209undzY59NRzbKr1dZ6jyklhro8nt1q6aawgnNEPGaOjq1i1VKOnXSSNLS0aaWFFC6Hnt10TthixIjI2Pzbi1rZ4ne+GWtmcGmTul97dKq6Sdp4ZPyVkrVpMczU/Uqzc+XWlRaeh81ufIvozrk2M6utX7mbeJepkI3tzf7enazPNPLq4PC6bqraj4vA6dVJGm3xPO1FWrNqNVzaLPK1zbLa/28u31G70yt0NpXSs7qXZmfZrHVSjMqt7e1TlAEK2pPc2A3dPJBEH3+iNQFaT9UsInaKk1VFr9zgaK/uane6aNe5rOSqv0tVt9t1FuIZsXSGUL2SiOZNaHcY6XHjf+Y9V/b6Vl9U/sPL07cvnDweJGjbkCuzAUSBbpKGB0qwFGpmQJOAEwIsoPUAYBIElgB1abmsATwQB2SwF2sCrVfACpgE8AhYBSASeIEgBPmWVHdo2SUM6ys10aWqlWFmajFO2vaJsaFT7bPDMinqKKslSOF4s49OkRkyqacgOJQDrR8cgLFWEAwJJQA4lAJ8gJvDFAJPiATgAobxAk+QCw4gcWs/mccyiuQGAgEBft+IR1OmJFiLq1kAmvxAhfUvSrrVwuIHKApkAAAJJAJSiiSKEwEAuoDzIiWlgwrRVYxXEgO1gHZgAnSHIU3xnCAI4Z5vgBJAKyfEIjHcFHbkAOZATUARWIHBf6n6gNgIBoAAK5gd9cFguADS5gLtAcJKAKNSkhFalMCUp5gHZxQDrWAHZ1quoEVW1sUn8CgdWnio9QJVStlBBPtfFFEJ5kArOQOzT8bqWqtTWf26vKc2VCvTR0FEKZwnMDl3Gin81SK5VKAlXMKkBFsCLYAmA1TjzAl2IIfal6ASWGQDdmyhJEDyAiA4AIjEAzAcALMBpADAIwkAAACIAfHEBAGQCQDgoaq7ZS4AlTa6l3giiyuw1rOEsQJvxeun2xNnkAPxG8X/y3gQRXj9fSq762m1VcwOG2ZFJgIBgDAMIATgBAMAAJAMwBgABAAwEA5AAAAAQDAIAABgAAwCUAAAAwBAMBZZgADAJAAEA0gEAwBgGAAA5kIa5cDXKV9b8V5Pa12dLPUShJPHkjtK5s/wAp712+1UbWL2/YXWpHkfJ+5t1vrN2tC5IzemsYttS1nLcnO1UXiZ0IgAEAwqLfAAAGAADAS5gGIDAAAAAAB4gCgBgKUAAAA+gAsABgMBTxAACQAB5AKQEwBIB5gIBoBwAuoAAIAAAAAAAAA6gAAAAMBAAAAAEyAZANsBSAAAAAwE8oAQDkATAEwCQCACQDiAmAIBgSzATwAAHACAAGAsiBgH7wE0UMAgAkAAAEAPEAAJjMAgBQAsAABoAAIgAAAGAmAKrYAqNAKGANAIAkBzJAFAkAcQE0A1mBJQgGgJIAVuAB2rMBpYQARIDyASfECxKQBKPgA45gOeQDjHEATjMCSaYEWwhzzAGsApqtsgCG3iAR8AHGAEqviQdm31VhVkrcR3D7oI05bpICi+CwKylpXbUBD1NJP6WVEGoUFRBsBpoBuwQJrjmA+5QUDyljVSTdV8ra9BqOjS8ju9L6NW6+JdGntvdnkdDCtlZfzF0ae3996yi2rpJ81JdTGloe99rq/Xp2TCY0dD3BsNzhXUVbcmUx2119G6+W6foExZ9ttSsUURenbOAF2TmQHakAPEBds4AK2nhkEec92aU7Sa4drM2OnLD23nKaW2pV/NZLFGcbUavl9TeNV4chjUdGhtr3xcGLXSOyu2dcEY1UdTTjF58CGODeVhS8yxiuN1hSdHEdrsUKyayAFZ1yCH3uY5gSCiU8E5CDuskBdoaVm/mw9QrqVWglTtjhzCFareGQChYQUN8wCJwAfZyRA1CfzZAFbPgBKrU/NmA7JLGMAFXHLIAlT6ANJR1CiAoquKAHbGVIDiXjkAkAR+0JUXVrEIIeQDhtSoKBEUO0OQqWmpb9AG7Y9CBtvhmBg+c03a3eskkBigDAADIAgBAADjkA5AAAD//U+TJ8zqiSAnOOADTkInR4YPEgU2bxyRoWLVcYkQKYxKLk0liAq3j0JgFbhzAslJKQodksUQQdnkyhKF6lEq2hv0Adlk08yBNKOYUsUA5w9QHa0IiFW0+oE28IAjWW4bATtD5gTo5kCDtARJ2XHEBKyAXd2gN24cyCDAHggrl17SRXM1BFCYDX7QBcgFaPiBXZpAOoE0wJRyCBgNZAJsAUsA4gDfIBZASyzAjxAlOAClALMAyAJAGuIAAQgCQHmAphGoVr+3NH7m9pKmtcWevifjFfQ0pcslQ5giB5SwKrbjTom22FV139bvsiOowTe608pkA/uE3FVIMUPyMW7O1eoxVv97ppLulDBU97CAa39Xgk5Bge8fIDp0b21PmdYAu7WyJoVGVNCqVB9uQJfb4AP7bAPtMB/b4DALTxyAf2+BQLTkCXakQPtGBdqGIw/IK291lpV4Zno5/EdP8AwPbOmCatzF+iK6+31VzW+BfdHbvGtroQvQzP2qo8Pteyn3LYO3M10kXbjyu30H2Jqz6Mz6auujR1lr17q5GLzi6z975Z7a7qlKR0541LUdLztLL5qP1NX5prt0N7p7nCiZzvGLri8tr6lWtLSb7uh045S1yV1N/o/O04N2Qjv2O73Gq4usDl1FLy+u+1aNeJeYlqn/gmjXTV73jCXPP+o6+zLj0dG+rqqmlLSeD6C1Xo9PTdKpPM83Vah2p3KHgjKsXyG10q3WnRYvOT081zrv2ni9HSpVxLjmY66ajg8qnutWuhp8Eb5Zrt2XidLa42XdfmZ670kc+/1HuNwtKvBwWLrq3+otDbKq+pwsDP9UeN0vt6XdbBjodOrbTtVqU3ykzIlZew1uzcPT5s7WfiStzE81bSdZTXQkpWJZX2Wq7NZnpn6wlqeZtd9mlVqzwHphrp8bsrUf3tXN5GOq1Ed/4/V1r91eMDnvEsW7Pxmntqy8b8xfoTlbobJad3qPFvIxe1x0alFqV7bZHOVpGta6VVWuCFoi9WMhgrtrqIRcNKl7XcVUijrotTgkvUy0sWlZ/Vb4IBvb04y2+oE6adaqK1QA28kEct95pVs6OW+aWBVR3G6tpVV9NJyRMKlrtTqP5ugVPSo5AinqaLs6rukBVvqfc+7erUmh0u0E1nFOpbL1IpuzZnpXif+Yu4XZpabeMs83Try8AzLRYgEMBqrYFunR5sC5YAUXzwIIgElCbAQBkAgJJhFujeH0A68IlBRGAA0wOfWaThAVSAWAUgDgCLAkAuIF9HhB05YWUs6s3rLovdWKiLriUTthWFxCOHVUWg49OkJmGiQA7NAdOmnAE3SAB1UYgNvABpSgI1q+CAeQA/wAG49QG3L/eAk4AU8WBxajmzKIIBgEgRmQOjbJvII6u58SKFkAYMCndasKOIHGmBKeQBACaAYDkoFzARQMBZkBOIE9JywNKswQTiJniAgFbHFhStV5LiEPt6ZARXLIBw80Au3gwDshgHakuYCanICNlhAGbf62FAAAIAAdcWgO5dAJrLAAbhSBFuAjn1LzggCtsYeKAlFXLAaaQDwgCu6nMo19nfU22g9SsLqVE9l5DR1btbylWnxguDf2vjfCbpJ2rVYc3UlRDyfiPAaWja2jqqt0sKpziQeM4wGhKriBXrbm+4t3XbbArl8QNraeKvq7RbhOcXKXIIzd1pJYp4hVCqRUUwGBACSAsiAiWYCAaQBABAA3yAUcWA1kAZgCQBADTAUAEgGQAwGnzAI7sALFtrvFASrs9RvHAouXj3E2cBNP8A4b3KVYGoPxuo3FWii7R2utpJ1SwfIBut1ODkCF9bV04blBT0t1dWTVmQXa3kNzCrS7SjHEDj3G817U+1a7snmpA4HUiowwCACIAAABZAGQAAMAAIAAGAIBAOQEAAAA3IAAANAIAn8QBYgMBAEAAAAwCMAEAwAA6gP0AUAIBsAAI4APIAQQQAIC1azWTZrTCd3bEaItwQLoQCAOgCYBEBSzAcAIAkAYAAAGQAANgEgABEgAAA0AgBYgAAAAEAOAEwGAQAuoByAMwIvMBoByAAAAAAEANgLjIAA8wCIAQBHPIAbAeWYBACagAAAAAmACQBMAAEAIAAEgABgJ82AoxAcAFQDIAxAYCWGIAAmAIAbAksAHICAaAbhgRwAIwAfQAjEBMByAIBv9oEWwHICAACQGAMBAE4QAIBMBxCAACABAEANL8AJLSdsgLK6duQEL1a4ZgQSZANAJrgAdoEYAbQBAB2wAu0BpFEklIEvlWWYAAANqQHEAE4AJOQJVkCSeIDeICxyAaleoDAeYQ1R4oBpJZgDWIEokKE2v8A0gFW5kCTqliBXGIEsU5QE9G7rZMix2vT+5Tuj/Ajbg1dLttCAq+2swlVy1kVE66jTxDKTsrPMojfSSWAFUNAEgEADhBEu/CApK8BFn3XGQB91t4ACs+IEu6fUoasxolTc3047bNejLKOynnd7ptPS1b4dS+xju0PeXkNJRa3f6l9kxo6Hv66S+7pKz6FtTGhpe9dpf66OvxkYOvb+6PG7h9tbw+uBcHfo+S2WpaFrV/Egse826y1E46gx533Nr1W0s180vgStR89rnKMtNvxuxxrayfMza3y9HttOrrEQzja7YuejGRNVVbbzLbgDE8pXtt2rI1HLpnzODOjlTVnVlQO3diAQ5ASTQRNJpdAqD6ZwB06O3hrUeK5AdTc4hElbDIIcpYsKcptSERSbxfACbX4FAqp5EBPa1wAVV2ucwHCtjk+QAnKAlCfoBFwn0KGqzgQEKcQoWGQUq2YRN5YhS4YgKrUAPu6ZgoaeWSCCODCBcwpKAJNNANSnPAKHXuWCAEmpAzPM0nQ7lweIHnGQKWgAAgBAAAgGswABgGAH//V+TI6omkETrgQKyc4FE8sioTtOIU5UFQ5aAsWrgsMQgdlZZ5EUNp4rCEBW9XkRTWtzyIK3u3VuBoS31k8hq4spvFZ4oaLP7irw4lRLT1U2BLuTxCpdyiQGvmhERXa3a5KJd0yyB92EvMCPeuQD74cgSs0BGW2EFrpNYYAFrqMF+IEVZWc8QJQgI2cYrAiuPcYY8zLSmygAQDAG4x4gQxbAg1iBJYASqyiUkAwgTAc4AJWxAk2gEoAIAcgJtPMATATwzAFgAZ4gJKQGlDAUQAAADeBQ0pR05iV7X2psft6f3ol2yPV4Yr01U2sEc6J/aeTIiOrt7Xo6oDjv47WtaZrlzLqo18dbmi6ast4nVfGqJpq3R2D0HLePQmmq7eN0e56lm+79g009La6Tt3J5ZjTUv8Ah+hXG9n6SDVtNnoducL1IaVdltZ5voU11aegohYFxFtdGC4gemuQwL7aAOxSUPsjBAPtBo7AiLqA1SQDt5lwEDBGBiHHAYqrX1FpadrvgmXmJazPEaPfqW1bZtnXr8RrdsnFU61AxPM7is9nBfvPR8459Vz6etut9Raeiu2qzeX/ALR1sxIr3fjKbW6r9V2X2G3p1W20MeRwv7WpWdsqaWpa2rrRHU6ZiVXudzo6z+3tdOZ4ln4Y0PHbR7TTdtT6nj6HPq6sjm0k93uu55SPEVs4JQjja0hZKvzFiVga2pqa2u71UqrwPTzGEtO197qdmvaEWxG7oaNNGvbpqEeXqukWGFQvgpLEZOjV7rdPUeSO+5Exq6sUp3cjnBl+M0fu6tte2Z0t/Exratu2jtyOMbZvjtDv1bazO1rODf6NtfVVVkv3mdV2bnZvVoqUwUE9hwvwerwaR0naYu2Ph7ad+/VeWOBOvouNbtPPa1gyIIamlTU+pSalZxGm10dNzSiT5l9lxY8TFoJhSNEHqV4soPuqJC4X3G8l+JBTfueElEb07a91ngaRzU3Ok7Qljz4FLHfoQrKWkZpHXfVpp17rP5TLSt7uttO1tJNxxaEENjr62sn9ysLnOYor1FqbnVena7rSvLBk0QonRX0peCLo59Ki+266uqqrks2UXalZVa0mEQdVK4YkROmEyVUpalhEL6q5gV/dT5v0ASrazyw6hVn23mY6HgP+YGhe+4o/8ta/vZ567R497ZpSzKn9hTIE66SAmtKcUEDphMALsjMK5r5gRbIAoQAwIgNAMIlV4gdyaskgoq4wAbnMDi1n8wEUwBgKQABAMAEF9cjpGDNoso3UIsTNMprFdBRy7isM5dOkQqjDR9skAqyB0aNJzAm44ALEAXNANAKsSAAN1aXqAm2A1yAHAELYYZgcVnLAUfiUNoCIDSA6tqoc8AOhpPEgMsWBDUt24sDg1tR3csCHUCUgNMAakBACYDmChvEASKEAQQPTWKQGrTJcCB8QG6yA+zABKrx4AFV80ANVSxXEBJLiBGMY4APt5ARdW2AKkAR1F8raAyrL5pCmAoAaAAHRYgaFV3YsB+gQakqvdwKjns2wFXStae1TClgKmlbUcVIp7fa6u4v2aaxf4AO2jqaV3pNTZOMMQLLbfUpXutVpPi0BXHAo19726W2WmlDw/YBmaOnqatn2VdvRSVHovDe29fcX/wBZS2npR8ZNIq8p7a3lNZ02ena2ksuYGZq+B8lW3a9C/wCBnF1z6njNbST+/wDlvlbMhrktoRaFZMLo7IIL9Pda2nV0pd1rbNJ4MoptiBBqCKiA+gEWAVYFwQLAAAbfFANKQEgBwA0AoKHKyAO7g2QJ2XwAj9yuQUnqIA+7wgIi7WeQBF7ASrp2YHRoafbmB1V1UsAh/fxKLVr1WbAt0tVN4MIuV1wgoblxiBHttJFPtnBqQFbRq1HapAitCqzWeYFT2Gm80DVD8dWYxBqNvG/wyDVWp423+ULqq2y1FwGGo/2d8+1jDUHtdT+HoMNau08Bo201qbnUdZUxUYay9TbpN9uS55kVS9N8AI9rAHVgDUAL1AAGAAIAzAACQAAgBgEAAAAoAYCYDgAaAEASA+ACajEBsBRACAcAOQEApxAYAANANZBAAwCEgCQAAzAJAG5xATCgAAABgACAIAAAAAMADIA6gABmAZIASAYCkAkAAHzAAGApAcAEQAgGARAEXyAEgGAV5gSzATAQAAIBgABHIBPqAANADAABsBAGYAAJAMBQA0oAQAmAwE0AAEMBgIBSAZgOqxAcSAQAPEBAMCLAQDwAnwAEAMAnABTwAAABgACTAIAcADQCYAAMAAEA1ACYAAAAAAAGQAA4AeEASq0mB2UvSqT0/qYFi1e/FxPHCAIalq2cvKOAEPtadl8uZBXbTq/UCD05UMBPRXxAFo8EAPRYCelZAR+2Adj4Ioi6/iBOqjECMcgJQgBLHECYB+4CLwAlEsBJYwA4gCSsA04AeNsQJKvDiEOzUARVpAb6ADf4gPLEKO7CHgA8FjICVmAd04sCem2ANIC7R1mlDyM2LKuWjXUl8COiu+zqnmwuOTU0PtFYsUZqTTCL/aA1q2WADeonmBXMsBroA0mwCQFmESAcAWKEAnZZAR75AStwiQCWgJTbgAotmygauhoXzWwY0Hz1ybQ1S77ri59S6Jvfa16/bvZuvImie0qr3hwS1Y9PtqdlI5HO135jr0dR5SZdGjVppPPAyirUUqAMTyalNM3HPpmKtVEnSOBOibkokqLgBB6bzQDXIIJU/MA9OnfbADtou1RyAseICcxOTCJKYxAMFiAoCpKreAQVeAE7rgBFzVgJrHECXZ2w2A04eACfUASjFYASa4PELDSawChPNARh5SA3XCWBGMccghtzxYDbWYUnbHEIlinjjICrR5gCdnisgqUN/wCIDbAjKy4hHJ5Ks6FuuAV5TgQHQBADAQCAYDUoBgIAgD//1vktcsDoi3DNhCbYEq4lE2slMhEGoUlBVviVFna30ATfb1AeLWCAnTbWsu62CII3rSuTl+hFcurqO/ojNqxQ7GVNMCSbeRRLtecmoLKXazKiau3myjo0rp1hsYmrE5WZFESkBGz7FJBW9yseZNAtdPgNULXWMtDRJa85gHfjKYTBXUaxeIMS7p9GNE21xGojPLMaqN3+wg4ta0v4kaQswEmA1iAWAg00BFgSQEogCSAafIBNSA0DBhxBg6AwvQGGqt4gwQ1g00AnVhCfUAzyAkqOMUFHY+AB2T6gPtfqEHa5ATWOIBwAUFHTstv/AHGtXSf+Zwer58s19c2fjtPaadNHSr2qtUa6Zdi0q5NGEP7VVkUH20lkmQZ2tRde5vACC09VLCV6GV1C9dVZ93xNGoW2+u+b+JRZbQs6dqWZBTfaaicUr+0CVdjdpRVT6gOnj9Tvm0RykDt2+gtLgpCOntKhxwNAfQAwATUgCpxAfaoAUARjEAdSxEWioQBmANcQMry+s4Wks2zvxGLXZsdH7WjWrw4me1jpVeLyOOKd7Ki7uSLIVh6O2rvNd21Map5Ho3ImNpaddJdtV21Rxt0xiJf3W67nikzt/EdPmNd6emqJ5jmJWdtvEPWX3de7pX1Ot6SNLb62z27Wnow3lKONbi7f6329JviY5K4djvNHbVdtRza3I63nU1ZXzb1tT7ehRQ+eJi8NSuvfXdNDD6mSeSqvFbXt0+62bLekxDd7B6dvuaZZ2mO7aU1O1PVwZy6WOlVObSvX03qVdavFmoKtpslt644t4lvQt1dBay7bZMkuA0NtTQr2VF60WvTrfCylGYqNNGtPoUGtRJVRNEnT4ECw4gEpcUAvu05gJ6qf0phUXe/IGFN5xAHPFhA6TiwqEJPIomrYSiCL1K1q9S7wQVTt9auvbil1KmJ+QstLRbeQg4dGj1otVRRcTolWXdK2cJ3t+xEI6bLu21ZxRkaOn+mqxhBk1y6Fr6VnXtbl5hVn2XXVephiogil9mqs7rFsIqvoaU91qLu5lU5qngEWVdnkgob1Hxj0AX2ZzbYTU66FVyCLK1VcsgHM5gOVEEqvIe+9GKU1Hxwg83TrHhLJ/Aw2hErIIl9tZthSSjoA+jyAhqSkBxWxYAQJ5FEJAlIEWwGkBIIFmB3aNvlwAm1OXEAcJYhXHrU+YCEcAEwEAMBcQHIAILVlJ0jmmsTYk3yCJootkMq9fGGY6bilV4HNo4gKHaPUgqm04MCddS2UgW01O58wLE+QDcSAsgJ5wArYYQAuwBuQBVUgKzWQGfbMBwwAAAaRR26de1QyCaquOQDhNwBRuV8uIHA+QBEAADTgCSYA1yATQD7WAkmUNWYCkCUr4lFmipsgNJVZBJSvUgk8AGkswE6rFhSc8GA+aAHUCPan6hElVxLykAdeQEezgBXq4UazAybLEKGwEAwACWnDsk8gNOuGCWAQKsSVGo/H/wB1tF9uO6rmCjG19praTi1XK6EENPWtpyq52UP0Aho91rqtZTb4ZhXoHvK6FHWlcOL4kwcFvM6lLfkNVXopAo3O+3O+daal3fHBFwQ3G21tjer16OrcWSYwT3O7tuWu5JDAtp5DW2VnbQfa3gyo9H4j3U9NWvvb21OSWclRDc+9dytRvbvto8k1kDGXu/cvkN2u3U1XVY/TgZVlal7aj7rNtvi2FR6Igi8ABMAn8AIvEKggJZAVtgOuYFoQNMA7gHICmADuQEq2TzA69La11Fngii1bCkPEIa2Wm+OWYEXs6zisCKq3W0WnpuyWQGaswoYFmgla6T4gd60IUwGUvtqMFiAU0pAX23PQA7JcA0/tpYMA7IZQogKfdZYFRKm41KP5bMAtudWc2BKu91EsGRV9fIypdVgVB/fpcALtPc6dkm2QxOu4068VjzCYdb6dn8tkQSVE+klQu2Z4yBGE8GFK9arggotdRAFL0tO7mMQarts9JKUgaqtsKWylA1D/AIZV5Ng1bs/B6u61ft0xSxYHRvPB6Ghrfa7mnGU5EGTfY2q3C7l0Kqu21ssGoYFf2cYgii2lATUftwFJ6YC7WgBJsBIBwAAJyA+ABABACAaQAAwEAwEwCeAAAgGkAwEAAABwAcYBAAAOADIBwApAGAmABSYDAMgDMAAABYgACAABgAAAAAAAAMBNAEAHEBoAaAFgAAGYAgDiAJyAZgAEWwBYqQGA0AwEwAAiQBgIByAAEgAA8F0AAAAAABgIAX7AAB5gHQAASTAYAAgCQHgAARAYBADYAAdQDNANAQsAQAgJoA/cA00wEgGAMBZAE4gNgLIBAMBgIAbAbXEBTABIBmAgCWASAwBoBZgSVZAaSQB3AGYEkkBKt2sgJd7AO+QJKwDlJgJvECacgSTgCSQRKtVlAEn2WyAda1axQNVvRq3gFH9pPQCD2sPoE0vsJ5AL+1sgpfYs+DgAeg5gCL0bcQFbTsAfbaAazgAeGQEqpBEoayyCaFIA6gFaJrkwp/b6gRagKG+WYEniBDGQCZAOADV2gLKviAgHW7plxJi66abppRZJ/vJjXshudSutWYhoSJrP9DTJMCKAcJAQeDAawAatGYEqsBhDXUB+oEkk0lOIDqknIDaSc4AD7c5QFcxiBKtgBtMB98YpgJ6qs8gI3us0BX3cwpNoDt8XVfcm3AzW+Y366sKIwZzeiJ01nWwXWrt9VOiGInrWlYDBieTsnLWUlkY6ZmDqdHnQUIosq2pjiAruqyyAir4QmEGnpvVcZAd1NJUSXFcgVOtJyf4hDnP9xQmpUBRLAdXGYROqTT4EBi+sAGWfEBO04PMKlwlcAghgHco+YAhZ8AJ1aSxASSeYCfyho11AHCAUruSf4gN1x/wCFlgA+18QFg1xAar8QJWUhNQxTC6dbRgESlt4AFXPqgoSxxyA5vJJX0rQsCLHkmsQqLYQYgIAAAABoBgEAID/1/k1cDoiStwCJdpQ1UqCrtOIFtFLLBctNWXTkVnQtJv0C6K7dTi8OgNWWtTTwqseYZVXtZ5krSi/MxVcl21hkZaVxJA4AlVwUTqzUSrEu7BGkSVIwGCVKsInSZxyCrsfUIp1cpM1YocJSYbU3sTRBYZANWaKJq7XEaH9y0ZjRNa1koQDW4txAkt0/RANbngs+oTFV8bhUbJSAquAJcQE0wK2BFZgduns26y2kRrCtoRkNMT0NBal+3Jcyasjv0vGaVlhLJrc5W18XoVcNN/Emr6p/wDC9BvGuHqNX1WV8fopr5E1yGnq6abHbvOiJp6praaFf8i/AmnqT0NOqhUX4DV9XBvqVcNtfgajHUZGvR1wTNuTndSoklCAIc8wGm0wG7qvUBVvyQDd+IEO6cghNMBLA1Bq+39Od7pT/Ee/5z8Yr6+qYmO0Tj8DCIxw5gD+Xl+JcTUVlKggFTOCBWo7fUpGCrU02lkXBQ2suIxdJqM2XDQobwHqmneyqpwfRMvqanoXd13R2+rLhroparxTTIHCIB8ygyARQLECUEQnUBJJAKAIuhYE0EKChtRjyIPPb3Wrfc/cu/lTPXxHPpdq+fpVKuhR93Ni8EpbTV327ur2T7c+SMdTGpXd5W709PsWdjEVLx23+1pzGNid0i3eprTfapsY5Wubxm0dau983zOnXSYq8j4/U1nNMX0Lx1iWKNL2/r6uOreK8m8Td+iTl37bw+ht8VNrczne2o6NxtKa9e1mJ0rm0/BbeuOo3bpwN/6M47NPb6eku3ToqmL0uJfZpb6kmTVSrXtXalCJoaQ0OJCDAKi2kAd1UAvuJcxgffxSIuH3WzqoAU6noAVpd8YAO2cG5AHSvUBKlQKNXe6ek+xJ2fRZBcL+6To7r8AYlTVdq91syBvVVXHEo5dXydKN1VXZrOAYjTf6mpZRWKvnmDBd6utqfbq+2qxbQXD0m66bSbeMYgTdlVrvwUIFWaN1qt2plJrGU99pW1K1qlKmSQ1JVwKKq7Dvs/mhMuo76balKKmdVzMaJOyWGQEba9cuXACFtS7xqvxCoNXWb/AKVdKfqxCLFVZJQFS7YQZ1KIKFPIBpWtw/EhiGrr6WhK1L1r8UNXGduPcmw0P8/c+SJq4z9x760aprb6fc+Ema1jy3nfPa/lo+8q1rVzCOPTUY7XE5tIuvIAt8uAEOOIVOz4ICnWfauTA4njiQMBFEZAHkAoxkCVQG8AgA6du5TQHTRwAWTs8wKdeuMhXLayWWYEMwGkAAIB4QAgLqvA6xirK4mmUsgLK3aAnKeeYRDWUV7iVYordScmxayZFRwAc4ZAVOtnkBdpabSA6aJATjHEBJSArVc/sAb6gL0AWTTQDxYA6tYsDg1qutgIyBJQAIAduQF+jruziwHWoiQFZvMDk1790VA5QBKQGAoAFgwGA0oeYEsPiULu5IBAKEwHEFHVs0pbtwA7naWQTWKIFEYr4gNOAFm8eIElhi1ggBwoAMLYAPtzYU+38AgdYBpRyAr1qpqGBivMKAEwHABgBZofWkBrOuEL8Sog9NrPEo7Nju7bZtWU1ZUamnuNDU+ZX7cMZ4DEUf3O0q8b1a5tExRT7Gq/ybUt6YFxNVrx3379lHKtmkjU5Ndm09lrUrNqW+LL6p7Nna+19ntmrUqq3Szxt/1izlm1Ly3h9LX22pa03vWjabXIWEr5vZNNnOukJoimmkgE2AowIE2AIAbIItgJ4gRsFRQA+gEWgHXDICxXnAIVgIpgN5ACAXUAkDu2VnjGTKNJVbcBDVufAIlZ1fOOIFXkLL7F6zwwCx59EaDAu2X61cOIG9WibhoMn9imSwAj9lLLECP2HVgH9vgAntmlPACK0W80BB6DkoHpv6QpfbbwS6gJaDfJACoqpqJArVMwB1xAFR4RkBK9XggCqacoIfffmBYtW/+VgP+61Eu3D8AEt1bJqUBP8AuMMQIvWSxKJ13FeBBb96reLCJ9+n24PEDq2W9ttm3pNJvBkVza1a61na2NnmwiFNFLI0G6SugEHo1WQw1BbWjn5UwIW2enKmq/cMEb+No3gRdVvxif8Am/YRdV28a5weHMGqv7G+LjBDDUbbO6U9rgKhbQsuEDE1W9NhSdVAB2cgI9jAOxgLtgAhgABH4gACsASAALMCVUAwItACQAAJAOQgCmmAZgE8wAIApMAAIhYgEAC5ADAADDNgIBgEfgAPmANAACzYDAIwAGAALIAAaAAFkA0AMAawAEA3ACXMAAAGAfvAgwBANgNANgJdQCQAAkAAACAEAMBgDAAEAwFkAAMAAXQBgACkBwAkAwEA0ANARyAYABJYgJgAAAwIWAEATwAkgB4gDwAcQAYMBQAIAAGwEwGAIBgKYAADgAQAAACAJwAYB2yBJVbAaSXqAOQEgHEoBRAElOYCmcQGBJZANBAuQU5fEInVxiBJ2QE6ruxAawwAkrYyALUxaCmu1KZAnS2UOQiSl5hEYafaUOEBKulZogn/AGzWLWZQLbW5ZgSW2fHBkB9iv+ZSUJaFFmpIFqaFEu6tV+IXU/7fTaxrwCK3tKz8pQntKtpMBPZ9uTlAP+zwbnHgBD+z1HkRUFtbt4AQtt7LPiAfY1YwWANH27JYqQqt0aAGsYCBV4gSWpODYB3YzmBKJwkKO11hSArRZdsgc969rAqAMgDNAKwAgG0AvUCUgSQBOAAwhT1AcgSqlzAHFcGBKV8AIqFgASBBtADAi1IVDIDV8T2qzbxMV15aV2Zd4K3WRCxsbS6uo5IMrrqKzxAwvIubpc4ZqOfbguocM6OFHQB1s0knmAWayYVGqVvpzQR17avblmE1cpmXgwalV/gA1g5AXc1nkUNMKIWaCH3YQyBgSeUTICrVSUDt0ICQDtlpsoHK9AHMYoASbxRBKZmQqVX25BUYnPMAdVgAK2EAOVAQ4TwmAI5TOQAmqqQCny1bfHIqBPuAkiBS1iAqrHECUSBXelIdW5T4BY8pvtH7OtaiyzI05ggAGpAMwEAZANKcQG8AEAwP/9D5KnJ0RPCAhpuTSJUnMC5OEVDrVFFrUuKhDq+YIh344IinPeyobomQc2u4mqMVuOOz7jCkAplgMBroUTpay9DWpi2upwZrUdGjqK0dMiCTs5xxCDubwWAFb6krUc2o+CyMVpTZEEUAwHiAwHMAEIoUgSopcZAPJgKZzAawAbbbkBOwFbQDpWbQiLGxpxaqlGXSRXuNNu0rIFiqtnWyhwCNXRsm1GLM11joSXAjWLHVcQHRrtxYF1K8UZqJujfoQc9/lbRtYzd7ZXaUZG449s3X03mbcXPaVmRUXdNAX1de0Iq1LRiUV1mzxAsVIxAUpuAidaoA7UsyiErNFg2/a9Vq77S/qg+jx4Zr6zirM5dMmjmjj8pqdmjhg24OnMZrC+5SrmlrW1OR6sYaC8lraVYdFWOLMXg1F+X3F4pp1rL4k/zNKvktdNq9oa4j0PZxX3mtOF255mvU9lVtbVq+67bt6yMNFtValXfVs+7gh+BVrqbmyo5X7B+KhqzpN1rP7TX4mL9F91o3DaqkS4rb8f2djemrdvDuOPTTshHNomELqAZFDSIJIIHAEQDoAgFETACAHlHPMsRnanhtPUt33bS5HWd4zi/Q8ft9D9Oi+OJL3pjqxOeqi6Vt9SkaqURkQESA0uACloAw4sLg768wYX3KhB92vCfwAPucUmDAr3eVQuBfcZQ4tlIC7HzIH9pcWBBfbbhZl1TdUlOSGsjS1VdSguLJs8siBWmJCoVtxs1HEDk197p6kU03OIMX33VNKqwdrckAtHdLWT4WXAlMPXu60bWZBDars0p5rFhpwNq0vhOBYOncU+1St+KzIh6XdqTr2y4AVV02qYJzZlFy2/a03kiEV6Ohqajdu5Vq3yxLFd39tXtVUsEVlZq7al6p3rjwArSjDBQaZSs5zYDVXmkwLFWy6AN1bzsyKj2L1CGyNCJIE1yGhpO2SAp197t9sp1tWlOjcDTGRuve/itu3WtnqNZ9qNLjH3P/ADJrnoaGHDuZm09WZuP+Y/kNRxpVpRdEY92sZW790+R3eGprW7eSwRPdcZ1Ne2pqJ2s25zkzejGh9y0QuJi9LhNvIzqlZNrACPRkBjMhULy8wIOoD7XwA5t1bGAOeeBA2wIgIoLAAAA+gQSBdoPGAOxw8gB4AUa3ZEy2wrmcTIBICbAO0BQA2gFIF9YOkYqRpDxKJ6alpBFrhLAIr3Sap6slWORSsTk6JqxBJV4gJ2hgW1aSAl3JoA78cwLa3l44gTQCiQB1j0AWQD7e4AjEBquMMCvXpFXOaAz5xATxAeIA0wJadnOIHY9dRgBB6r+BRRq6ruQUgOoAAN4AJcwHICAkmA45gCayKJ6ek7YoDo2+ztrOE0vUIu0KKlnVsK6IUwiCWDUZAKl4bQDo+7IBuU/3AwZPDFcQCAqVmowATWABV9fQBy24YQq5wEV7nCrmeMhYxHMhQAmA0wBgXbas3S5sI2FScDWIbSrhbMuC/Q8duNxho6dr+iNTlNaej7P8jrfWqaVP5n/3al9U13aPsHb4Pdazb5aeH/vmvVPZrbX2543Z/pabf9VmzUjNrS06aehXt0aVouig1iahaz4hEZKBU75pzTMdRY+TbzT+3rXTwhtfgzhXaKJ+JFJuQBsgQCnmA/UBOyRAMBXq65gQiQpNQAmAgHSeHECxUtychD+1qP8Ayv8AAA+zfjVr4AD0NTKAJU2Wrbh+IFlfGatsHCAup4xValyugR2aejTTwoo4SBNp8HiUJLhxCJdsuArn39UtFpZxmCMMjRkHTsU/vVa5lG6m4xn/ANQZDl4gSmcYgBuJgAdsksgGpqozTAK1kCTrODAj9lN4gNaFfQog9DHBAR/tcm8gI32cN2UDVQe1eYQ/sOtZaALaXREELaWUcMyiL044AR+20pAg6N4FUonDkAduIDh/AA9ABylLCBNPF5kUO7fQCS1rMIj966cy5Aa3GpnJTEnuNXmDFtd425vwIYl/d0mX+BUw67vTIq5X02p7oIJW7Ws1K5FQWSssPiBD7U4PJopp20a8EDUFoJqYQNV22lHhHXIYag9jpQlEBdK+zrZdlYSGGuZ+M/hf4kw1F+N1K/8ApGLpW2N65rEhqm201Fmgag9tqLOrBqHZANQuowgKjmAgGBJJsAhgR9QABpgDAeYEQGsGA0AgBgGQDAQDgA9AFDAACABcmARyAaAQBmAYANgLIAAXQCQCgAAE+AAwBAHEBuGAgAAyxAGAANwAgBAOAIsBANgCAaAIAIAeACgAxAAAAkAAMgDiAkA4AG4ASAcADAGAvQBgACAYBAAAZgDQBkBAB4gNOWBLoAmoAAAAAVgFmAQA1lAD6AABIAANgIBzwAQAwBwAK0ADcgDAEAJgMBANMBLqA+1gSrXmA5gAmcAIygHMIAQD7msAABrECSjIAslwAaq2p4APoENIBwA+3ACVVAFilPABPmA+HUCUJhQ5iAiFavJA1bTTtZwyo6NPbXbQFr2yq8WBbStUBYrRhEgDs/gBCz7swItJgJVVZbAhWsASWUcwHEZMBLHCAH04AR7c0gGpWagoUpALt70kQNVVcgJLEBLSqAW0qcMAIrbaV5WMgVPZabeKAi9lWPlmAI22cPPEgT2l2pf7QuqtXb6lMeCzgGqXbu+V5hSWlVAR7EwIvTwIIOvMoMAFkAAADkB9/MBfdq1HECt24gLvtkAS2A+5gEsB9zAmrSA8AgUMCNm8gqKQGrsKNV7lx4mK78x0a24emojEjeo6e5dsBiytbZWtX1ZlWg7N1h/sCMfyFUrY58DUcu3C/mfqdHFGfxCK7Xh4lVKmn9y2WZEdtNJaaSWQRbTBASSWYBlM8wBy8wI2RVSweaAKr+EglarlRkVDwrg8iCWaAhLjtgoS5ASrDxAbS5gL1xICOYEklMcgJO6rwkKjXuu32oKTbeYEuiAdaJADWSeARLDDDMCDTmViBGW32g1LCiSeTKiVZX0kCeOLAJalANJtgKtnZdqxQC1FCS4oK8x5a6tuHCiMGMVw54ECAMwABADAnptJoCzcfUBUwAD/0fk8HRkliBZ2Riyoa5o1EW0hoosq0lIDVlkioLVZFVuUQSpZoot+528CVMZ+41G7ZQc63IonEyocgEAKYZVNSsQLK5mmUnXtScgSrZ1xRUTWpzBiatOHECOtbhP4EqqL9TFaVtSQJIBdQp4hEgBgJIBtlBS0OQJUSbl/gQO0cChYADtAEe4AbRBsbPx+n211ePJma6SOrUqp4IjpHFuHamfEqVxd8fNwKzrX277kn0MV05dlPQja5V+WXgAUfLMC6lm8yUTtaMiJjntfuk004N3VfBG45dxlbhwk0dHnUK6svmeRlSvbTf0hFacZBUNW7sVE9vGXEC90T+AC7EsgI2wyYRCG8wCDUK9F7Sp/5ho/Fn0+J+MV9SnE49snmc0Ubzaf3MYwlmalEv7bT0121Syzg17Jjh1PE2u23eJNztnBpeKWjZX7pjhAv0XDv4zS1G7WbxfAnumGvFbauab9WS9mJ08foUc0rjzzM3prE/7XSnGqbRPZU1oKZVVPoT2XCehVPGi/AvsuI/Zo3jVN+hfZMWYomiSYQd0gJgBQJsCXVkBMhBICAOoCgKG0smgI/cpxchCepVoKj92P8rZcDV7Z9sETA7W5AwvneOBTD7bTi18ERQ6N52YC+2uLZdA60WZBNVrwRQ4XJEQtXWWlXuePJBVdty69vy42/YQR1t79rUWmkm3GJTDetZ3VKjRLV3WlowrvHkA661L17qzEAxTp7v7topVx/FwAjo3rW13bhiFxC+puNWj1KtVouA1MGld00lZcQqu+9s9RNYUX7Qqfd+XbUtxyJTCv81K6bwTakiYWv2W1K6enw5GjENXteo3e7olyWLLqunarTrVundD42zM1KnrUd6OtcwkUU09fUr9tpVrxbzFaXV2tcMcFiQR1m9xGlWr7c22EWqqVe3hyCJVj8DQmsUl2uyAnSl0orVICS0rvGz/AIa0K8W3+wBrTquElRKUssAE78QFawEfufEi4jM5AQvuNPSU6l1RdQuM3ce6fG7bC+pL5VJVx57f/APMSqmuy08Z+q8/+7UxrWPPbz3d5PcqHq9q/lwJe1xj6us9Z9133W4tnO9ritWhE9jEbMmriJA0wL9rXu1EmBpzGWBApWYAkAPHFgRs5aa4AJQ2FHbzASwWAGfuX3XbZBUsACJXUBWACi3Q0+99AI62l2MCsIaAOIE62dXKA7dCzsu5gWWq2oWYHPfbWCud6bTjMBfbAh2wBLgBCQJACWIRcjpGadUaRJVxAs0pmEiolZ4yBDWsrVwM0jnrVs5uidapObPIghfWURUKqUtgXLVfECabtigiTAs21XeXOCCL1V5QAQ0AqviFICfd25AHc/iAsWgKN1ZxCyA4VIDSAMQH3cwGrJAHeBG9p4hUJAcgJOQHmENgCXECddLuCpKkYARtptBEcQJVUgdu2XbK5lF+jpUtNbZY8SKp06tAdCryyAWWYQRkA2k+AE1Uok6VWTCGqyyKbWMAEy8gBgNLEAS/aEV7is0b4QwsYK5hTYwGWZcEqVtqONOrt/SpNTlK09r7Y8pvI+zt7w+LXav8A2zXons3th/y831bK+51NPSWcfW//AGTU4ZvT0W29o7LTx1r21Lcf8qNyMXppbfxuy2z/AC9Gs83izWJrr+41hX5fQYIWbs8cSoEgHCAQELcwiLCp6KTtPJNmelj5P5K6vr6lq4rvt+889do43kRQAkAZkEq6N7/SmwL9Px2rb6oXqB018bRfUyCyujXTXypQwrj8jT5VZcHiBw6bScsAu5eAEAEBftnF16gbdZyCU3V5N/gEFqpegEnSAIukYBdJ0hcwh1pgBLthdeAEa4PEqJKqYU2sPgByeQrGiwRhrAjR5kF+xla1YKPQZPHhgEKVGAQOePABp8QBWxAkmANgTVuABMegCmOIDTkCTeDkBJYvkA5SzzAbfdmANViOIEbaTjCMQI/ark0APQrbBIBf2dXhhJQlsZT4QBX/AGFslZIAeztx4FVG21dcYIirU21/4WFV20LLFL1Aj24rAIfa+BArU4yUKJQUJSQEQgFasvEojbEBqkKGEKracoC5bjUXEGJ6e61KPumQJ6m/taG4UZlMW13enZQ011kJiddxo2WNofoDB3af+W2BUTpVXqrJr/EipfYtklPIBOjyhyUKscVg8CA7KwAPTTTTf4hNQ+xTtSVVx/aLCMbzGnXT1UqqFCf4mW44AoAQHXt9pqa1e6mSwAm9lq1zrmXE1F7TV41GCD0LJw6sik9OM0EHbVgQ7FwAXZyCj7b4AHY0Au1gJTIA0AwEwHIBkAAABEhBAUQAMBZAAAALqAANALqAAMBAMAAQCbxwAaQDaAWABiAQAQAAESA5AJAjYAQDAEA4kA6ALIAAeYBgAJgKAAAAGgCAAAQA8AABtAL1AADIAYAAQAAADbSAWYCYEgISAAJATTAEAPABMAAbQEIAa5gSAMgCZAQDyAQBAAASAZgGAAoAACQAAQDAEgH2gT7EiByksChPDIBAR7YAIkAYAkAASyAFIDTaAknOYRZW0LACKxYE0AJSBKJQEssgG7T0AgBZRusRxAtpW1niBfXRl48CiddHtXcgixQ3jyAsTjDiA20VEVVtYEU6p1TacADx/EAcJ4gRtbHAASnDmAlTIBtcWA/gBJOVjwAj28ViA0oyAHDxeICdVZOMwIqjXUoHWG3wIJVtwYBhMcJAbWGAAoTniVBHIiitQG1jiVEcQK9VJppcURYyNVdln6kaVu3ACCu0A/uN5kDd00URATfMBLEAcARbAVrAQhvICarhLAaQEvlQCwkAbAJkCMsBtsBdzAfdIEqLElWNzbfLTtywkxXflx7zUTw45CFqWzr3cBTlvbb5UrJ+qeJl0jseqow//cBjb191sW2zccO3PXmbckXXCeIRHT0vuWSXEo0NPRrp4LHqREmp+ADSxjmBH0AksVD5gHQBxzAcehRGlWvmIJzGaASaa6gFsOIBEuWA3EYTJRCvJAWKIbfAgSalwA3FlGTQDrCT7gpXUrDIKem+3jiBPDMCKchNEquINDTeITScrILomcwhqqtlmA4wxAalINBphAl3LDFgw5cYgwOiCo3q4lBl57zta11flUPiGmXHEgjMAACAAGA64NMC7c5/ACgBgf/S+TdDoyFmBOiNRF9ME1wZpDrhlkBYEChYg1PunH8AIWfc+vEGp1rOZDVWtZVy4Eqxn6jdnLObaKwyIGsQGUJrEqiOYE1ZlZS6gJZgCmQJY4YgPgZEejI0i6pYEVC9YyAg5AknzAHjkAADQA24CGnOZRYnCggrlgOQBsog3IDrnBFj1G20uzTSnNIy6xDUrLI2z93aZ5lZrh1HCgrm09k3alcY4MzXXlp0cGXXHSoax+ADdYc8ICHpyQTtVPFgc2p8rwKrh3uUvOTccu2TuLtG3ByNTizIIKBVkCuz5ASpMhF6sUWNwBW3zCE8cihF5HqvZFFbyNOlcPU+rz4YfSW8WefpmmjFQ4IKtXcU0sLS3yRrEUf3drY/bdUXBZTUVsszKnqalNJd2o4RByf3u63H+00V2r/NcuKlXd7ikV3VUutchYuOp6taVdnl+8ysjnddfcKe96dOCWbDpPxB7O+lNqXtbo2XV9tXaV3as5NZiMdRYVzJsICijc77T2yXem2anOpa47e4aJfLSPU6z5s3pU/cFuFUX/Nn3L/jevf6VX4Iei+yzR8judTUVb2hPgS8rrU7n29TjWii1sXZkUPQrnaz6S4AO3Sf0tN9HID7KrgA0v4UA2nXhAELWlYuF1Airp5OfQgL61K/XZJ8gHVprumKxmNFS32i32qzn0C4Wvu9PQXdZt9FiymI6W+WrZVVHXk7Aw66lbajq1iuICe51tZtbeElm2EX6Pfb9RwyaKG/v6uH01AjvtTs7XywA5L27l9+3FlHTtLtp6z+HoShaFtNVtrakd05sQLSdnpN5J5BV+j8mkv3EFNKX7LW5l0RetrXp9qlIXNhcW6ulZ6K0lg0iaK3s6ui0+7LMumrraavVV4Ihp6mnXU+rH0BpU0tPTc0UFRN203jdJkB9yrykGGrPgght3jIodVZ5tAD0rN4sCxaFc3iUWqqWSwAkpQD7pAO9BEXqAwna0TDGpiF9Ts+pqvqxpji1vL7PR/U1V8C6uM/ce7tlpuKTfqZ1rGduPel2u3Q00upm1rGVufcm/1sfuQuSUGfZcZurvtTVx1LOz64kva4zN5abZyYvS45XbHEzoi2QKSByBFsBBTVgjr2axbA7p5AKefEB1skuoBiAofwAariFKO5eoA44rFfuAzNf63BBXIAAmgBAd21qojKSietpK9WuKAzmowAKhFmnpu7hFG947weiqLV3TbXCqwkzR06q2q+WmkoXUaM/W01Vt0XaoCuB7y6cYP1RRBaqbxAjqXTwQFLkBgRSAaAFmEWzJ1jNWVeHQ0g7sMALtBuZ4BEXnLII6jwhGaqqlbNSkYbRefzEEXWswsgqLUPBgSrVN4gS6ICemnqW7VmEaFUtGvZXN5gKQBvHEIUcgDMKUcgCAJOGscGBTqJNNceAHO9DtxYVGYwIH9l2Uouim1XioyAi5QEcQAAXQAAYAgHLAatAHTpP5ceIBaJAspqp5qSAbpbOv4FBpadE/nwQF/bpLJuAI97TwyAE5/wCpu1ljMBEauc8gL1XBPIIbrwActfsKJJy8CiScPAAdpcgKcZAbljEEf5uowSwvgpbLORevE7/e6bpt9C7lZtdv8A75r0TUtr/wAufKauOtbS0q9bS/8As1HoezY2n/Lfaabnd7m2ouVKx/7VjpJjPs1tt7T8NtV8mg9R89R9xr1ZvTV0dPQ0F26GlTTS/hSLjOrba17ZsYK7IoSqUPAgcN5ARtZVU2wQXFWru9PSaWNrPgl/3guJaOutZTEBMTYTBmFQiACexOM+1/uMdLHyTcp/dsnmm/3nCuqrttbFKfQirabHVsu6MCDor4xL6nKwywA69LZadYskpXQImqx8oDajMinEeoEe1SBx+RrGjhxf7grHTggOoCYESjs8bRW1YZUbKpyCJRhHEgTKCMMQJRhmQFVg/wBoAkkA3g8ADtTU5SAKuMAOIeCA5fJJfYt+8EefyyDRkHT46Pv1ko9BCCJ9ijAFJ0U4ZhEexZASVOICVcQGsUA+1JARSxkCSSYD4YgDgCSXBAETiAdrzjABRDxAYA1iBKloyzWQUs3mpCLHZrD4AKOEACU4gDqgpr5cGA7p5xPWAK7VrbGAqL2+nqRhDCYhq7HTjDF9Qit7GVg8QK/7G0xAXVd9nqV4AV30LxlAEXpQgG9Jxj6ARelNsEENaMBQ68gF9tMoVqzAQnWMeQUk7Nw8gJLuq4TaKYlW168cQYsrutWuCtCBh/3erOZA/wC+1GvmiF0CYtr5Huj7lVC4LMJia3ulm0ypjG8xq01dVWpMRBG44ERQwCQN3w1U9BvqajNaC+XoVlFtNcwodUwiL0a2eKTRMXULbLR1H9MDF1Vbxmkp4Ew1B+JpE1mY+Aw1XbxLiavAmGq7eK1Fk0y4aX9hqUwspGLqjU2lq/5WQ1X9lt5NfACD01AUuxZAH21wAj9vkAPTYB2NuEpfQIL0tT5bKH1AiAYYgOZATQUsswH6AL1AMwHkApAFiAMAkByAMBQAYyBKcAEgEnADbASAfQAAEAMAAiwEgHwAAJQAYAJANgEgEADX4gIBgH7wCAAAiMwFEAADeICgByAcAFPAA6ACQDYCAJxAUAOABAP1AgAJgAEgDIAAGAeoCt0AUgHABoCQAqtgRYAAADYBICAAGswCADJAAAsQGkA+2QJVSQBICdgGnyAHiARACxAYBEAADkBoAVZAaQE1VcAiaqvUBdsASUPMAVQHKAWbAbxAnp6FtZ5YA116G0VH8+K4FFySnDICx1/9IQ8MkAu1TiAVfawHjYqGupFDskVCs+KIpZgNOGBFtvHIBq05kA8UUSiceICaeTAKJ1Aaq+OICtIEquFOGIUJrKAgxXxAin+wB1eMMCVknjEAJLiAVmceIA8MChNy028giPc+ACdWyKyd3TttAWObIik8gFACxQDVgFLAFhgBF5gRdgEoYElgBJtAOva+IDaTyAEoAl9tWAHoxmAvtwA3hgwIuMgEqxmBZpVlkrUbE91ZyZh2jL1rpuUVm127O1qZZPMixsbH5nLyyZK6a79d00tN+hEteevq97bzZ1jh0i7J4cTTBS7LAiOzQoq1SeYE3PwCJ1wXSAJWbhARrSyXBgCpCAaS4AD5qQBVbQEu91wawAG5cLMCLT4BdOFxAaqowAMUuvAITs+OYBLia/EAzx4gGeKBgv3RhkFJOeAE5jEBz3LCYCHKWCATcrABuz7c0gIzKkonVcWANNPgRTVeOYUqv9uQB9xoBdynBgSXzAE5AFmoQHnfOw9VRxxBrKzIEAZgEgACgCVWBfrNNLmBQAAf/9P5MdGTQEqm0WVcehUTd+ABSz/biExYn+BQ+9RDIJQs8wC2qowImOTcX7sTNbjkuzDSLwIJplEoEDaKag+YEqsqJq3ABqEVDwAfdwIqDwMqJZFRS5kVG2AEQCOYDqsJAAG+QCAKVkIm1hIEWAAJvmBCUBPQU2XNsix6ZOKpEdojqX5YBpkblw4krn05b3dvRGnPXf4+67cWYrrzWzpVyMO8dlE45kFrrzCClQJNKOQHHuK/5uRVZ28dWkbjl2y91WIN153K0ZUssQAYDsjEolWjYRZXTWbKHhMIBdqYQmu1lEkoNceUr1/sHTepv8f8tWfUnhl9ASPNayTIhXu1VtZgVaGlHzPN8Sou7cMWZ1XHqNaGrKaiyGqp0qf3Vu+2ScJcDK2O9fsKyr3SotJu7h8OZFjh0d0rdit9KzK206Or+ZZGUpuM5Kkc2g5lrjgVtcVyLiAscijC8vrp3S5HfiOfVY9rs9McXVstL7+oqc8zPVxZG/qaujsV21rjB5911xxbbW/uNz3/ABN0a7bPPWzTgyrj1NGu417fdfyVWTcIKjtexaj+zjprkDE9bcbiid7JadOCf1MhiW41700auv1WI0of9xp3r36jtLxXA3rKe4vSYtN4yqiSKhsLW+bDtXAqKnT7TnVpMv6grp3F57KLCloMoe9VVGnWO7kgFeituKuMliXQ7vu3EvJAPRpa9tS6lzgBDQ3L0O7SVG7z8BRfq21LVhKHb9hA6V7FARVudstft7ngmJQam3pqVWm8KrgUW1qqVhKFBKKf7bbq3c1jy4ATtevEKi78gErvqA/uWecgHZqPFxAElSy4gL7dnm2FNaTyYRJaKAs+2kA8gU4CEUNOQLFWQJpPMaG01gxpim+40qfVdE0xz6nlNvTJtvohq459XzVV9NJfVmb0vq5Nx5zXqn9uKv8AEnsuPO7r3FvdTG2o03/C4JauMvU3WrqOdS9m+rZn3XFL1JTnGSexhd2EE0xBXacE1cO77pgggnVYcQOHc2fcQc0ywBsAAMgqLeICYAB0bXUdbBGlM4gEJeoD7UlKxAFPD9gA1wX4AJqMXmFKqeHUCUKrjkBmbj62QVAOAIsB0U4Aa2nXtSr+0omqqUBm7vSdbtpYTgEUJAaniNKr1O+6mOAo19bV7sUZHLqNphVafc+3KShPwFtX5qXUAK3tvcQ2nVlFf/7P6y+q1SCS8LWuNrz6FHNuabbSTWm27oDPYAAVxYiVeqwdYylJUKALqXirgogswgspRmqhRai+lM5tFfT1LfVV/gF0v7e7WFXHoQ1LS8fuNV9tKNhV9PD7l4NJerAtXiPt46t18Agb09JduksebAqr3WnmESTgGLAYeDyC4cSsAIWmYygBTKjiBFuFAFbfMKrsm3L4kUlUCWKlSA6cgLPtYTCKiX9vpt4rMCNtpR8AD+0rGACWyXEBPZLF5AQe0AX9rVZ4gH2K1Ak0kBGMQJdr4AKqgCTYCngFW6elfUwpVv4Ad+j4bfXxWn2r+ZwRF/8AwS9P19XS06/1dz/7NCpqFtHbbfCjeq+bUVApta93Ly5ANIuBpTmXEDSpxGCWknquKpv0Rucprs0vCeQ1P09C+OU4I16JrQ0vZm/1GvuKumnxdpHqa0dD2Toaanca7s+VF/4iyJenfoe3PGaDl6b1H/M//CbkZ9mjpaeloKNHSpT0RcNTtr3tmxjKMzmaDeICgATgBoAeACA591uLaH0wlGb/APCFjj3G/tbS7lfGY+XDAw05tbdX7bV02rJPF5sBalb6mine3Za6zA0fGwqwpawUxnBpK7nXkGSVYKLaaKbUkVLU0IWBKrwXuDxWlpb3UbrCs5R5+o6Rw101RRVJQYVJ4sghdKXBQ5axYUs8giNqgHYFSVMGyK4fLKdFPkwMQgYEXiAugGl4indq/AqNlVhBEPttW7pKHAEo4gLuCJRjPQKTr+0gcTkUK/IgH1AG1AHF5J/kWXoCMFojRvIDq8bH36TkUeijHLMInxjgVEUolgPtxx4kD7JnmBF1xAlCQEogCPanPqAu0obSQAkiBZMCWCATtjgAdzwTz5gNYgTwzAUKfQAhJuMQJZ48QE7Y45zkATiApfLkFSs3bEBKQItyFOIyCE5zYRGLfAB1QE6X7XhyCott5gHamnHECCpW09yCJfb083VAH2KXeUFFb2i45/gBBbRp4NARez/hUsKh/Z2+ICW2fICFtBrCH6hEeyMgIuVhYKXbmiCKq59OABGOIBZcgM7e/UFc4AAs8QNTYbrV0qOum2lORUd3/EtWZaTLrOLf+JKy+fTU9OJTEq7/AEW8aOq6MGJvfbezwVlhxCYnXV0Xg7x8CLgu9NuFetvQJizSo74VxnqUFtJpxBBG9bJw1AU3VNBCVEuCkJpfbTzUkXSW30pbdfgDVT2Wi8XXMLqv/hOhfnX9oEL+F0v8t2kF1T/wVtwrYENOvjtfbp302m1+IXVO52W61GneqbjNAc39lrP/ACv1KK7aVli6tAQdVmQJ6fBMA+1zAj9p8Apdj4gCq8wFiAMBIAnEAlsBtgAA2AgH0AGAADQDlrABQAdACIAEAMBWAiuoDAEBJ5AGABkAMASAAAAgAyAAFADgAkAAQDAYEYAcSAgCJAGAAGAAAAGYAA8wIMAniAwJAIAAADiArIBADAlOAAmAOeAAAAAA0AmgAAAABYACxAl2MCXYkAQoAGgFICzAbAEBJKQBqAEsWA1UAAEgGliA+18AHVQwJJS4AmqcAJVrL9AiSWICtRgRlBNTVcAujS0XqOEB2ae0S+r4FHRWqrhUIsTfbjkBDDFBTYQUzkKa6BCSnBZgKXGPACU8ViArKMeICs+IA7uMADvbAlb9pBFpcwBOAJyUNPCHmAliA8AFZ4pAN05gKf3gNJJzyAlGOGQC7UsWwGkgIpKMcEwHxSj6QBqfUCLpJUPtUkEXWcsgri3mkk4cwFjOvVSRVYQYhSYEXMgLiANsCFnLAQEqoCXb3YICz7SgCL0sQE6OJQA5jAAV3UC5a65AReo3wAh3NgKYAUgW6Dhma1HXbXtGUQRvVehtNTdXissK3dj411U2URhiTWo7b209BKM+hIWuK+5tfCTWMWqLbTvcpmmKP7FvFNFZWae2rVdSpqxpvACTSWHMIiqN4EEku3MCUZpgDyArThw1mBJNzGMAPLHqANlArOIQUWu01HFjEOGyCWSlYgOtWl82HICLgAWQEXM8gJVriAdsoBqQCuDhhdERxCHD+IA06uHmUKJfzBSiMOAFmNSBPOeDAdW0sGAV+bB8MmFDriAOqQAnwAm0n0AhqJpYAee84+7WU5wUZRkIATAUQAAAEq5gdGvRqqs8AOfIA7sQP//U+TSmdGTThYAS7mVEk+Mmg3acAiyidZ6gNtoog7TgAvuQiaqP3JJog8TNVRZYmFRwWLAFKYFiZRKJRSk1yKg+2BJKAJYccioJgio93IgksVjmQCqRdJvAKqctkUogCQCkAzAQAwOjRXygQs+DCIoBN8wItgJoC7Zr82vqK1HomofMy7Ry62o16hWZrPBsscenM8jTDt8fefls8sTNjpzXoNvqd9E8znXoldmkpxDS1Bk0nkAX+VS/gEcmtRtwywrN8l9CVeZ0kce6zdTTtrNVopwg1Y5JU8NuLNSlVPmyYa7NL2xfujVvh0GJqy/gtHSjuxXOcS4a4PIU0NNxorBRzIM5Wc+oVcm2gCFmAQ1jzCFdppYFBXE3x5Huv+Xmn+ZrXXCqPpfxzr3DZ5qgzIivWXyPoUFbJJPgRFWrq2eCwXFmbW5FFNv9zuusXwM6qjbNVpM/MmXWnXbXVKqyct8CM4z9wvv3VE++7ePGDSOjW0K6bq4mvEjcWaGrXudFZRmUvKWpua2t9rRfdbi1kguYvppvTXaXGLTS4lYReYELX7JfBEHl99bu1bWXE9nzcunLWuMHZzx6Lxu00dNK9XNmjzd10i3eLb1TtdzblJjlqufxVe67usjfSRpWfzHntdDb7U3yIuM/T2WlutW+rrJ2xwUwXV1161/7fRjRURkkiIz7af3v8t7W42tkv6Sq0NXRtd1UYLiZNK1HbUV+CArexve9m9SE+SxNaLqbOtNN6abx4i1CWxSaepZ3SyTJot1NGmslWyw6BBpbXS0W3SuL4ttsKf20sUggTrnggpW1UlEgReskoQFb1m1CTASvd5lxAq3YElpO3EgHoQXQ66Cb6kFn2lUgarUqjtqlPEiHFc0FChhEo6BR9uz4AP7VhphOnbm0viTVxXfcbbSXdqa1arqy6Y5r+c8XSZ10+iUhcc2p7q8VTK9n8CmKLe9djSFp0tZvngMMWU9zvUr3U00kZ3DA/P7i+FYUmb0uIPfbjVwtd/Az7LiNtS1/qbZL0uIZyzOmI37nHQaYqs4GmOfXfyv0Jo8zduZY0QwASaWIUrXawCEmATOZBC1ko5gcO5tNsAKMgCJAIATCogABgBft691sAjVqsACIbQCaxAm8AIxOCzASnMKf1OQF24sDL17J6jggrAAFPICWmpZRsLJY5YANpgV62i9SrkDN7Oy7XIsStTxdkrPqiUdevZLDiZFPc7rEqq003PIonTd62lhpxHUDo/4ruHMxiuAFd9/qusKEBzaupe6h2lSByaukliBxtYgDSAKrEsSuusRJ1jCLAlRN5BEr4LtQEauArs2GrWmonfIzRrvyejWvbSq/7KMGOfW8zL+TSrMRiRcU38lruGoXRBVVt7uLP6n1Ah9zVeNrNhULUdvqYUfaWEBE6pLBALt4wAdjQDVODALVeKQEXXDEBWqo+XECHa8+oFd8sgqoimrKvECyuKy+IRFVfAC6srMoubxUBEuyZgCUAHbMoCLpzxAEpwSAX25XauIFd9tm5/YFVrbWt6AX6ex07OLXdV6BHQvGbSMdey/6oNWU2XjtP6ramo+kVGGp11Nnp/p7dNPN2cjDVi31qytPS06f9WS4K/8AiG4eHfHpgXBS76l27Xs2+rZMEEk3EL1Lgtptr6rS007TyUmpymu/S9t+R3EOmjZLnbD/AN4vqmtHbey95bHV1NOi6y2anKa79L2btKOdfX1L9KpVRfVn2aO38J43ar8vRVmuN33GvU1201Pt/Lp1rVLgqpFxnRfVu8W2U0lcuITYCkocgCAEgJZIuAICBEc1N9p31XoQ+5YG/VNVbneX0datFk2PVdd8QYo5fI6D1NLBTDMWtxmauh2fLdKq4ImqNHb1qn8lm7PNFqOjQUWt3pVcYTwIO7bOqfZ3S8DUqOvtNoSriQdVVCAViVXm/dmxdqLc1U8H0OPUbjyiXdJxbRdYzIGqd+CWQCa7cMyiKU4IKliA1DccSIVm1gFcHlWvtQuaCsOZIABACgDU8Kl32b4IqVtpSnwgIioeJQLPHIB0onkwE9OMgGlIBbTaWBFxXZREFRJKVKASXdmQDXN/Ao5PItLb2XMlHnyNCQOvxi7tepR6JrvaaZUPt48gghrFZANKU2wBrAgccUA05eIA1CnmiiSWGIEUiAVZAaqo5BR2cuQMHZxaCQJY+oXDajHiERWLhSA3zgBxkAlWADuhwgHW2YMO1cZryCo9vHjIE04YCmcQCJ4BQ1HqERQA0A0pWAB28QB1TfGAHWqSwxAXTIILLkUCTeYUPn0CDBYgNICTXMCL/AgUJ48mAKlbOWv2AD0dP+FAV326nBYhEXta1WGD4hVT2ibjuSkKrehptyrqAMbyP6uDkK5AEA1iBq+OpOm+gHRbTlqCiK03PQImtGuYQfZlQUR+3wWACenAD7msMUQS/uNVNdrccgLP7q85uSgW91J54BMWLyNlEqWDDpvoxupXQGH/AH+m+HaDFn95pZWceqIYsWvo2+myyKYlWLLBp/EiJqjSxWAVGllbDhAA0uvQBuxQdivmQ1G+z0XPdVA1U/HaN08FEBVWp4jbv6cOeINUanhdOfls0n0Bqu3g7YutiGqH4vVrjKC6pex1OUhUHsdSv1VYFVtC1c018AIOiAPtxxCD7fGQpdjATo0gE6sAiMwGwFxAJAJAAG0AgHkAnIA8sQIAMArEgSAaTAIAEATDAUAOAABAAAAgJZgEQAoAABdQGnxAMwFAAliAZgAAwEA8gFIDAcAQsAgGgGAIBtQAmAoAHkApkAYDQD4AEgABkASApIFgA2sCgSwAaUgPsgCeeQA7ADxzATxAebxAFXkAmgF2yAQ0BJAENgNVkCSwAOycYAHTCQHWsgSVe5wA2ocANYATquYRLuTAl2dQB6c41CalXRbzQF1NBPBlHStJUWCyyAJdSgT4kEob45gJVWaAMVmA0oQDnCABviFRa/EBrFSEGWQCjuAdqwu1AJKABSQPkBJ15gLNlEojEBegD/aA+6OADzyAXAgEsZZQLmBJJtQAVQCahYgLNSwHliA+1N4ADrIAqgcm7T7e7rgRYy9RL4hVN8cgIQwG8AIuOACyYCAjZcQIrMCyqkCfaBJW+AA8QItwATwAi28wAAzyAUgIAiQNfxW30Pr1uHAxXSNC19lPckpDZ18vpbZfl1mz4g1zavm9a+KcTwQTVH37Xec9Amuvb6bSTZrGLXY68UVhHgESVZRQkpzAXbPoA/ttY8CAtiFPtgIi3+AA1OQE6S8wEqXyzALLtcMoWLwCp001mEGFcSBu2ICdmwCZyWICdWkA3ZNALtSlsATjICXbKweIB2ZNZoAti4AdaYAHdLgBQ05AahuOIUPABp8GFLBOAJVbq4WKAXdzQC7XayacICUTLQDXc8sQIuznFZcAPPeac6ifIDKaIFmAADUAIAAkswNS822SnhkBlsBgf//V+SLPA6MpSwFV4gTRRJNF1E+7hJdA7YLFk0Lu4sojP4maId3AipU0+7PgQV6iXAyqqMQFIDKJp8BA5NInW64gJ2Air8GAd2IEk0RVkxkyIjMEFdrSGohBFMAAABvAAAVcQOvTqq0kCm7lhEYAQEOIA2B0+Of5qklbjaWpOPMjtHPr2VFBUtZdpNY4WqrMrKW21IvjkStSt/ZOsrM516OWrTVtEEdV9FzIlXLmgyhqYLtCxx7htZFjNY26um2zvHn6R2WpXvT1MK8WjVYjVfm9htlhZ2fKP+8ZHJre7rP9GijmyJjM3HmdxufrcdEgrlbtfMga05zCpvBICDbcAK1ggzKJVUNKTr85+pX0P/l7o2po62pGFmkfQ68MV61s8qIzIQNJqGBzaq1NNxXFCorrXU138zSU4ow27VXtwrkSprl3e0rdSsLPkSVpwanjW71pq3s65wnBdWu7Q0NLbprSr2/vNMLFDXzZEXXLXaaOreYcdGVv2dtNOmnhppVXQrN6TKwEBG1QObdtU0bP4FkSvMailtns5cKr7LN+hrUje8ZV6el3cczh1+usZ25772bZqFavjdLs00/U591ZHZVSzi2ml3EEa0VMMEA5VXniAPXWUz6FEVqLkxikm7ZIgmlfkl8QYa+4soAPnebX4ALss+MAL7TfEuhfZTzGhvSrwRAfaSCj7aeRELtSZUOUAnZvBASi/BMLh2paq7tRqvqyGKb7rb0+vWoviFxx63uHxmh9e4q44VxJpjk1fefjKL5O+/wLDBo+6tDcKdLTa9WKuLP+Oajfy0qjGrg/43rLJVTHsYT8zubOE/2E9lxL+91nj3tMvsY57a2pZ/VZz1Zm9Ljkve9XDebgxrWMDzu4q7Ki4ZllSsq+pZVmqLqYddSVHEnsLO5JDRv+N1UtJJr5i0aOlRszqumuBETII2YVGQKrpcQjk3Tito5BXnLtPMIhDzaAhDbygol2ysSCMKegCalwALTTxfADh3SStAVzhBiFAEQAAQBAHZsrpOAjueKwYUTwQEksJ5AHcAsZ6gCTAagCOosHiBk6n1EEQDgAmBPSwsijWqmsWBJWxgAdsZA5t1pT86x5lRLxVo1ccBR37qrTxWMGYObtdsFxKodKfEImnhiFDXECMJwBB1UgVbikUb4gZsAJASrmWJXTwOsYqNm5gC3Sq8+aAha02Aksyi6uDlIzVWp4qM4OanE49AojmiCVZiOACVcQCApw/QIlWv7AGkliwHPEAeOYA6yAOrTSjMAelLwwAS0k8HmBG22xxAv071r8ttKlvVMKvWvp1UrQ00/QmCrda9tavYq1quiLg41o9q6wAV02wia0+19QLEu0AWmrYsCdoAjFfQolVLkBKqSXIAw4LBgFqTiAPTQwJqF6msQVryX7C4Ona+K3e4caOldp8WoRcTWlp+0fJWamqquLsxOS116Xsizc6uuq/wBKk36s+zu0vZ+wrjq3vqPlkMPZ3aHhvHbf9PQq+tsWaxnXar1php1rVdEkXDUXezctsYmk5eZpCAi7AClgTeKAjBQpAaQDAaQDgDHvrWrvVSXDZ2z8Y1sI5VqHAgx9Oqr5CH/0wO/8c0/KKNajI02Uu75jj01ENbS76upitaw1rS39xPCUn6GWj2+q9O7pe7TVZS6hA9WtNO2nqfXbBT6hF+0apbuT7lV5littr/NzNsiixKLkwhNjBz7vard6N9F/5kzl1G4+d7jT+1q2o/8ALgeeuqp/uIJZPqFEJ4ARVOQElUiDLgUJ0kDN8xV10krc/wDEy0xGAIAbAUga3gVOpdPFdpUbdVDkqBJT1ATpLxIH2qqTQBWXkAYADrGAWk6zgyolWiAjbTxUYARVHYDk8xTs0H1/wIsecCgDs8VjuKr1CPRwUOshCw9QGk25ZBNIAdUgE4yAXbwKJZIBxKIBPNLABp4BpHqA1aMHxAHhgAsYnMMhPCQJvHBZgRycdQBxwAFRwARwAlWqWYUQgC2TAM880AJThOIQoaeICVWvUB5QgpZZPMBy2AkpTYElD9Aga4gHqUOAE6wwCun3YAStpynyAjalk5ZAWo+H4ARsmmFU6u5WlXutgsgMzW81a3y0UKIkGOW+/wBxd43eBRW9xqWcuzbAhbWu82QQtez54AV6jbxYVBAACUIDo0ta1F8rgC6m/wBZZMC2vkrr6gi7S31Zi3PMDt00tSNSsNdCok9CzcpSpAHo5poCD01b1AhbSdcUBD7LzkCX24+IFTpAVJ6b7Uyoj2YAO1LKJCl24RICqnOBBLvuni8QiyuveuNXAE15HVomnjPEC2vlXXOibKh18in9VfwwAnbfUbTUrmRRXcads7xHFgbXj/D6W601qX3FKqMEswODe0vtdy9CkaiXFPMDn7tWZdH+8Cq1dSzwo/8AACf9taMQmhaCnNjF1betG0rVT4FxNQWjo2maroMNVvx+2s27UxGGqdTxOjbmvQYapt4On+W7T6omLqu3gdRZXTC6gvCbieBDVWp47XTh1xIqi+01a4OrKKnpur+ZNACqmEL7YUPTATo0Au1tAEQAgFaUBHMAxAEBJAGIBIDmQDMAmACQE+YAAwBAIBgABAAAAEAGGQA0gBIA4gKJAIAMwGkoAWYAkAAQeYDmABgMAQDzAQAAWWAEJAeYDkBAMAYAASQADSAInAC3R0le3a8AHqabo3VoCtucCg9AABgHxAbUYgLuAfdIAA5wAIAIkCUANYZgNASsnACQDalBDVQqSpDlhE64vEBtY4BFlKO3QDp0tJV9SixTwyQCSWD5ASkBpYYgN9ABNtYrIBtrlAAnhiAQANTiA+1ZPIKTrP0/AArRrPiAu1voESqs0BGWA61byCHWrWIUrPtIGqFDwWABEgNY5gEYQpAThRm0BOGnPAA7cMOIBlnwAVmA0lm3wAO6cMQB45pAPogIw8lxAPpcMCTcOACwHPulNICxiXlNpkVB/M+gEbLiBFznwAi2ApAdeoCaAgBdVYATmABxxAeSAT5gRATUgR6APIAAQAsGB36OvC5GcblLUuplDFtVq9c2MTS+4hia7/HaddZ2dpwgprUrVVeEwVmppRiwydUnLfEBfEoEgH2yQEJKZgBJpqCh2bawzniRUWgGlhgENLtUICLUgDsljmyhKfgFTTwgIVobwAbj4oArjkQNgOMIf4gRlPB4ANKcABook3yAUpEB8rxAcLgAKrySAU92GUcQBYBo+1tSAJNsAaTzAMUpQDxupAVbqmAAobkBz2vB4BBNYbbxyAwvO6XY64y2GmL0IgnkAZAACgAAdQPR7LbV3W2WnHqBj7/Z22mp2MDlko//1vkdUdENZyEShcAJdqAI4gCcASVgFeEVEHbgRQkA/uOmCMqrtacSCKWEgJqQHkALMolJpAAmAsQBrCeJBJJgTrVgEAJriZrUQUEUNwATIDjiEJgJKQJ6dcQOlv8A/cFUXxYRABNgRbAQHd42repKyriStxq2q0pZHVxa6bZqOfTkskiubnu1wCI0waaFV6Hx6cpvlJiu/LVpVzP7DDu6KPnmEXVs4iQyjqQ8wscl6TMljNYW8xsz0R5unIlJpzP+3os1Jmqa2lTKj7NVMogarwgKbogKtVRkBW3ARABqeBYLNKsvqen5Rmvp/syvZ41NKJZ6u2W7i1zPOhSA5kIGuZkRf5blZEbRtuqJcW+RDBRWu+62HIYFq6XdjXMuM6o7teuCpPUYE9DW1n+a+2vJGkdGnStF21RRMAWL6ASAUcQODyc/bSWTN8s1kPRu/pq/wO86YxOm11m/oZPYnLuT3Dp9vT0nlmYaxVXxm5u/mrE5yy+xjV09HsqqHK3WoPsce+EZUvs1nFtgNaNOQDWnTkiCUJcEgCUsgFazCmlhiQAClSUEhRFnkgGtO74ECaVPrtVerBjk3flNptk3qa1W+VXLJq4yNb3htaYadLX9X2hcc1/eva4Wh+LIY5dX3ruv8lKV9BqY59X3fvrLCy+CQ9mpHNf3Dv7P9a2JPcxwbrd62t8172vL4tk91xxW1LviYvaqrV4k0E4YE0bvh69vy2x4m9Rs1sowzkzRbWYx+BBbRASvbtUDRWrcgrl3F4X+JFeW8hdamq3OARTS3ywEOmnOLKLf5Swb/idN3q1n2zj6mkbNFVV4GKqcIgGAlIEbxXFhXHqanc8HgQcu/wBwtPSbfGUio833drngVTV5GIl3sgkrViGsQI1a4gRtCwCnZwpAzNxabRwApAkgItwAmAgHIABPTu6gdmnr8wL6WwwAsU+gCbAJxAJzYD764YoB3wXRIDHs8ZII4z0AYCaKLNDG6QGrS3F5sIeHEKWQDacRGYFW2T09ZdGKjU3dG8WowIrjhriURtXDoBN1hJxkBHukIi8CqXUiK9y39t8grKnEB5gFXDwLEX1szpGTjEqLu+KyuAFFWBYnIHRpV7lKM1VzUrHgYUnWQJxGZAYZIBpSBJw0kgF244hThTgBJLD1AfZLATrAE1WcsQG6xiuACWKAaqrAHa8gDt4ftAi65FA1xASquGYDdefAArSQE9JEDSSKJdnDMYIuqmG0XE1ZXTb+nH9v/ZNeov0thuNfDS0r2fox6pru0Pa3kLx+X2/1Mvoa7tL2duGvztWlPTE1OWfZ16XtHaV/V1LXfTBGsT2d+l4Px2jlp9z5tyaxNdmno6Givy9Oi+AxNStq2eE4DDUW2+JcNRZUCBp4ACCEFMAATQAihgJgEACQEoAaQDgDF3FI36fod54c63e05dNRLtMtVj7mnbvlddDvL+MU/MVjU07PMsrLZp9FX0OPbpDaX4nOtRg3V9LVusOzu+Jlao3u3/unW1JVk8bf90qIbbRvpWVrK2rarhSFdGpu9TS3P2YSdUu6FzLEb8/Kn0NB1cFRYlxZWSswpJczHSx473Ntnp7x3Shai7jy2O0YrUWjriRoph9OACjiuZA0gGuoQNRiATCAy/NP8pJvJ5EqxiMigAfIBQBseBUu76FRtJyioVcQJTGYDs5yIIxGLAk0gFHEAqlZ4uCqEARZ54prAIKpoDh8z/trR0kix5kKYHd4es7msAelspcorJxKIqPYgiUcAB26AKybUgNVTUgNKfVBUYdswiaUy1kBF4sB1TthACnGIwDSSrjgAmsp4BDwcqvoELtjIA7WsQDB4gOqjJAN/gAJQ8cgCOADcLIKczkAu1JYgodE88QhccCiarhP4AReOPMgi1gAlVoB9s4sA9ADHIBOreYEsliUL0AauwH3NACl4sgLOAI2tMwGmR5i7tSqXP8AwAya2rOOYQ1VcADtAk9JcAI/afICjVrDCq8gGAAWVQEu3kAdvMIMgO7xm47NRRiuRRt01a2c/iEXfLaGkQCaWHAoVqads0wI/wBtptwQRe3jB4gQ/ta+kgGptm8oAr/tHXhlxAhfQtxKI30bKJUIKj2pYPMBvRbc8wIWpjgghWpCAitNFDdVwIItNARVYCpq1ksOIAr3o5q2oKLK+Q3FZ7bOUDDXkt1l3f4hMXV8nev1JWBidfJ1Tm1PwCYNXf0uprVp9ciGJae70V8zmeRdMWLc6V8O5J9Qi1Wph8ybfUqYO3ueQUdrWaIppYShihN5N4ERFw3LzGBW06TgliBXbaaTwdEUUX8boWWNSGq/+D6FlFbNMKhbwtOFseqw/wDZC6qv4W9fpsmDXT4vxlNF2e8p3yoSQGfreN162fbT5Zw9CGuLc6L0lF1DCuZgADqpcAWdjzAFV8AE6NZoBY5QAYgKACAG0AvUBpAAAA5kBYoAAeDATXAB5YgGYAANAAAkAs0ANwAMBJcAGkAniBGyxAQBIE0gD0AAAAgBWeEARAIAaAWADyAAAgcANVlgTVMQG0ksAIpTiswHa9n9TAhBQwD1AFiA0A88ACABANSsADMB5ADzAE2gJLECSqBJsAquQBKAlliggTlwBdTRs8YKi+mkk4YF6qlhyAkqgFq5oKSUBElVvBvIBYpQBJOegEmuAQOMgptQsADtnEBThDAG49ACrUNdQFVNL/EKLTOKCGqw+kANpKqbQCTeQAs+3mA0nV4ZkEl8zlgCqgJKuIA6QUJ4LqAoXECUKYQB2wAds5hEHg4QU0p+XIBVTawxAb5AOMJAasoyh8wD6vUqFXkiKblsqKN2sP24EVi610ngiNKZAi8QItARgAgAAGBGuYFtVzAmlIA1ICdHwASs6AEgRcgEQANAJJgNLmA0pzAn39pAr6s4cAIpuCidWMG34mrSl5MJrSb/AABqKUsCas8JCG3L+bICvtcT1AeWQC7ZQVJZcgBpTjyAFyAaSSaYCUPHgANKyaXABfbYDnNTgBFYQuJRNVSq0lj/AIEEa0eOBQ+xrIhh8PmBhJt4cAgSXxCh4YBA13P0KBrHABPqQPGYAKtrMCVpTTQAnIAqRwx5gDlOQuiz5ARqmp7gJYtwgpXTWACaaWAQ1WMwG6tdAE1CkDD868az1Csb6sUQJqAAAkBPEAAAPSeG1bLRfbnMhKyfJ2vbcWeo5fApHIFf/9f5HDNiSSSKykoAFiArYgGaAacADngAJcwJLAIotbEy0UkBngAQAihTAE1LKibtJQJTi+AAlwAIAaQE2pUAHa4wIK7V5masVwRowHMhDajMCPoATAFm3zlhXRqOAOWzlhEW4yAAItAJOANLxji2MxBK3HfdkdHFqWUtmo59Vw3s3MmmFTxZENZpdQseh2LTadTFd+WrS6a5mHaLa2nJA1dTBSESum1IHHuKtKW8CxKxfI1+ZR+J35eftwd3FnTHF0VdWYsWJuvbmZU/tRnxIEklK4gHZxYHNrJAc8pgOQFgiqt0n83Q9fy8sdPqXtRr/hek/wCLE9HbLYUHBCIHMASTwMoJfAYBWayGLpNN+pTSdQhpDAfb4lEXpgEAOIwAF1KGQRfMAljUwm2NUN2fEAxeYBKATtIBI1SnoDElW9skQwPTtVTdperIuKdTX0dPG+rRR1BjP3XufxWzX5mo725VI1jjt7+8V/lpqPoF9XNq/wDMbY1wrt7v4g9XNq/8yVZxobdV9XIMWf8A7YbvUU07a4chamOe/uff6uD1GvQz7GOa3l91qrHVth1HuY5dXd6t2q3s3K5kvS45k0uBm0RtXuyccjOqg5TxcsaFZNE0VSpCoXu3guBBZXTbWLhEB9rTqpTeHMK57VdnFcSiCq8gjc8LdqkJYRjxNRGtQlV0ab7siI6K/KpAhZywqHD0A5N6l9p2s8lC9SDy+ppKzc5yWCFaOcAG/lcLigGn3FHRobm2hjR4/sNI3/H716uNlHUtGzXTV0rGA/tTgiKhqXrpJp5gclrPVc2ZAuylV82QR57ym5WtZKuSKrhdU8AiK+Vl0SVZU/gQRmM8wDBcQBN5gK0sKz9asOWBVZSAskAgCQABAMBoCdXDAmtRrICym6snmBbXd44qUAW3SWIFFtxZ+gBp2fdiB0a+o9NRjyA4MyA9QAoWQFmg/nQGoohPiEGCYVKI9QCOYAlNsANPdfNp19AM+2UAR7mgJu0rHFgQlPHIAnuwQBKyA590/wAtgZjWIABLTicSwrp7IOsc0qxw+JUPWwqBSmRVlVOQHdSsJMxWomlJlTVU3iEOCCKrD9QGlDAlXLoFSVYU8QDsfoA57WsAG62eKAk8fUBVrjiBKG8GAlpJZgSSjiECcuIALKAEscYwKo7JKgXasHAwTS7ssZ5FxNW6ez19X9PTs/gy+prr0fbu+1stNr+rAvoa7tH2duH+tqUqnyLOWdduj7R2lMdXVvbojWGu3S8H4zR+nRVmuNizlNdenpbfR/T0aJ84lmvVNWPWtHb+4SM6j3M1gTfEYAYGnAwOQI/uAeYRH1CnguMFwAwC5EFe41no6VtRZ1UmuYlUbHd23SdrcDd5xJXU8MDm0kQIodcMwG1OQD7QGqBE+z4gU7rcV2yTawbg1Ian/cadaLVu4q8i+rNrD3O80v7v7icpHp54/HO1sbTyOnu79mmnMTJx74b5rtZxdGR5BOu7o+cHaeGKPN1l0fI1GK1Nvjo1n+FHLvy6cptHJpk7+vbd8mpkyrhVr3XZpTClt8Ci1amqq9lE1XtmzWYVy2VKVtuVZvUcTJqDZ8ZqvUr2TOTNMtGlZxCLIgqK7PEiwcDNVi+6Nv8Ac2y1a50hHDqOkePvKwZzbRr1AG5yQDTjAAss2BFcgprk8iIy/Ort06rqyNMT0IHICYABt+ASffPQrNa6KHEvEBJriBLtwggGpWIEJaZROrkBqs/AAhrEB8AHVd2eQGb5h/6a080RY8zIU4A0PCY7moR6bLLgAk8cQg+pyA2+YAnLAGk4TCnZLAISXELp93bkEQkCSqA0sAGq8gqOQEpwgCODeCCH3RkAQAKAHjnXMCPa4lgNNP0ASfMA4BUpn0AfbhLASgqHPHCAp2xxgIimBJR8QIwmQOv7AI/Ks5kobQEV+4BxjIBZdubAHCUZgNNNgNMgd6SpwBEYlhpVqaFbqLqUBma3gVbGjiQOPW8LuNPL5gjmvtNxp4Wq/wBoEJuuDwAPv3yUgV6t3bPMKrzAMQEBbVtKEEN2fBACpeylJgXaXj9bU4NLqBpbTw+ppxa2ZRqaO1acvCSC/wCwqYphCem28CgdcYIF9tPqwG5fwAkoWUMBN4wAL5sQEklhxAk1V/ViBC2lTkmA1oU4/sAHt6NQlCaAqvsqtZ4lEP7Bt4QNEP8Ah1km1GH/AE+UCl7LUiYAh9iyWTCnTb2hsBW0HGMwAnTACNdMKT03Py5BDWngERsksJZAdrAfYnjxAik1niUOrup7WNVKurqJ/UyizT8hrUwza5kMXLyzeFqL4Aw35Ojf0NLmgYlXyOn/AJk44BFtN3t9RpOzr6gxY3p3cK6gqJ10k321ab6AStt7pY1ZBU6NFEUs4IG11wAx/cKnTpaMUxWowkRRigJaa7rpc2kB6H/gul2rFpjGdVX8IkprZlNS1fC1+0lS3zrOSGuN+K16YNSMXQ/H6ta41+INUvbvT+pNqQardazEMGk9NcAI20+QUlVIAdGBHtYBAA0AuIB6AOYAVmgGAkA5AIYAAJgMBMBQAwE5AhbMBLEAYE0A4AAE0AZADArYDQDQBAAgBZgPtfAgtrVLMAATYCngUCYA2ATIBAAs8QGgHCAJjEBpgAD7ADtayAIwAcANKAGq8QABoCa+nEAWOARatLufQDq0tKtFgiovr8uMANVTzAdqxjHQA7uDAKpYSvUCTrIBWkoAVWmBGHXPICUTmAnhD5gScTggHICwYEu2FjiAoVsQJfbSUv8A9YCdJaVmAW4RwAGpfQBfTIBV8wJSsc+gDzxAOpA0m1IDs4wYBEARdcYKHi+iAFiUKYyCFg+BFSUSAUUYLiA7LgARh0AFXHtaAG+35UgB4lQPFhXPu6ysORBha0q0MjSnIAbAi3ICbAXUBAMCKzAuWWAEpATUAJWawAl3p5gCSYEe3EBxOYBCyAimpAVrAKeYBmA1SQJKvbgETpV2hIo9Fs9JV06xxCOro8kRdJZygJ15PABQnn+wIldd2CyAFDClZOrgBVq+IB68AHZIBOHADahdAhUaabQE+1oKjbjAEXKQBWZnkBOsrHmANgRcw4yAUqMAGrQ5AFZvEAczLAaso7QDCIQCeOCwCYStADVpChOHKCI2hlDr1yAln9JBJPuUgJuAuB27uQCWFuSCiZCJdzzQCs5QGH5+LKtuOQaYmKIhMBQwGAgAAA9F4Np6MVXEjNcvmEu5PLCDSxk8Qr//0PkUtmwlh1AlWxWV3ACMSAJSA4AU8syoafMgjbUhEVTM5kU0oIGAoAMgEA+7kagsWOBUTSAUQASA0BKXxAeWTCIXXMzWoqbkypYIKJTCABcQADo0KgWawHLjIAwItAIBZganjarsfOSOkdjsq48iNMzcv5rG45VzPEMowBFppgbPjpdK4zGMGK78tiW0mjDs7dN/LgswLUoAGpWPECGoksIzBWN5OsQkzty4dsmIt0O7zrtCsOW8zFV0uqrg+JjFRatbCzwRAKtXDWQCvVzg2kBw677sOAFPaAdrKJOKoqVPQa7k3+B6vklfWfA7Z6Ox09PKKpnf6VhpwecQkocgCAHYBqyGA7oGBpoCSazCDuQCXzAJvgApbBhS+QMSizwSYMP7N1mkvVwRcVX1tDT/AFdbTq/6imOTU8343TcW3NPhIXHLqe6/D6ah67tH8KGGKNX3r4inHUf/AFRhiVfdeztjXTu/Voli4r1fdmjp4U0pn+KxDHPf3hqNRSlU+DJq45r+7N48K3rX0Q9jHJq+e3muvn1LTwxJ7rjmvutXUxd231cmfdcc9tWzUWxRL2YxPI2nVaWSMarkVuA0KZJodLfNKNSo9BVW7VMY8i2hJceJkOGgE+kyFRWL6kDmCIUJ/iArQsQri3Osk5YDrZdkgU97bwYU5lw8gOvt7ElxZBRfTU4YlHp/C+PVdLu5yVlp/wBoliDU66C+ABfOFkQJVVViFVWX3HGSAx/ObxaaWlUivOvXl5BFldVVawkoNXXq1KQFH32nCA69tX7+oqV48TUR6bS2rpRVrmlAtVpbazpWLMyLNTVtaFTDqQULbpvEBOlarEDn3NHq17NN58egHntxtbbe3bdQ+BRzWUYZhCdUAp/YANd6AisH1CnWs5gEtKWBwa13Z4gc7ATxyAIAIkBuoEYgAwAAGmA03IAliBKQBLECUAW6Om7OQJbrBYkHIUAA1wAiwLttVO6A1O3DDIAlfEBZMBtSwBKANNzbTXoRHBaW5KqNq8QqNVDAbqETVVEyBTbUpp37XiuYHPutRXTh4AcADAKYMsSuitpyOkZX6DVXD4mmaNd9ygEUVUIy0urXCRqO7Rjtl8DFrSXbKlPEgkliFOEs8gg7OZBJUSfqA+1ZASh1hhTqu74ARdcZzAsVWvUCKlvEAtVvEoHRtZuQGtO2TRcRFqyeTgYOnR2G61/09OzXoWcprv0PbG+1ZfZ2r+ZmvUtduj7P1E197VrVcqos5Z9nbpe19hTG9rXf4GvU9nTp+F8dpZaU+rNSM66dLS0NBRo6Va/Aepq1a9lhXD0LiaT1bPBtjDUW5LgGUCAMyoJAAABoBgDAQHPvde230nemeBrmalpbHXtuNLvtma6mJK5fNXda1azkvMK7Nk29Csk7hK6Dk0o3unbU0rVri2jfNxmubxehfRrZXWOBvq6zI7u05OiUSQSVJwKLHRJS3gIjI3HnPtanZRJpPPmd589ZvTv2e9puq91c+RnrjCdF5O/Zt7NYE5n6tqPiJtoS85NdRJVPnWuyifGzHEKs1tpfdbWlNOE4NbjLE1fHvR11oXct8T0Tr8crP16LZ+N09pbuq220ebvrXbmOzI4Ojk3Gxe41FqTHabnSL9Ta6evD1FI9kxaqKiVVkjFqhkVl+R176bVU0k/xMNOXRdtGztqp2Tr8tUBVobzdajjs7KNw2awS0tLudqKivLzDLU2G1+w5SjI0NGqhGmSvaERVaxIqfaQcnktH7+2vpvOJRz6ajwF6PuxOFdS7SBZOAB54gPPABdnAKLVfAIyvPv5KVnAjTDIHIA8gF6AbfgsFdc4NI2LKMggTxxhgHbAA245gNKQGsGASpAUPDHMCTXHMASlwAWWMrIgz/NL/AEztOErANPMwAZAd/h3G4WMBHqLOQBJBCtABDgBpRkBJUATQCizwWT4gFqxgA1TuATkoEnGJAJy8AoaAczgA3ELgEKFA1Tw4BCVIAlMYgKZ/ACEcAJxICdYzAO0BtAFn3ZciiOQU1yAaSt0CFEMBzCjIgFZcSg7U8gBrECLWIB2uJYCizfQBw/2gOQBOHiBNY4EA5AjMvABNKYKH2poCC01OMNfiBF6SaiMAaVtrpPOq/AFrA9waddPcKtEku1ZEWMtBQgBAb/htpp62g76lU/mj8Co1abfSpnSv4BE0qUyqo5ATV0sf2ASeoowWRAd6aAWDcAK1ksAIpt2AcYyAmpcgPBYAKz4vFgJYZAEuJAbzUgFfmYDAlOAEZ5gNuMUFPFAOrhRKCG6p4oBRVeoENStXhwKK/s1uowCoW2dIcLECt7OqWGYEf7S0ysUwE9taHKCK3trLGJQEb7ey4NIBf27eCWQD+z2rICt6fbkFKG+BALTAT0pxKEtJrOCAdZxcFChx0AF3L6ZAuW61tL6bOAg/4hrt/M8viDBbyGvZ4ucMMEBavL2Ve29KuOOIGb5fdrcadV2tNOfgCMgjRgT0X89fVAr2mlt9TUXdVTWCsUnVzDQZPTSrf50+0KNZ1teNNQiqjp0h/Mp4AK1U8YgCPZWcUmvQCH9ppS8Mwaot43b3wSZDVdvE6eHa2hi6q1vENKVZQ8Bhqm3i9WPlSYw1U/HaimVPoMXULbDVrj2shqp6Fk8av8Aai61WEQDUPtp5MKOxAJUAO0A7QB15AKIxAUcACIAI4gGQAAPFgV2UgJYADYEqKQJgJ4MBrEAaAV0BUAASQAkBYtNxLAaSQDVuADhZ8CCDcvAoTYAnAAAACQDAAAB8ABcgGgLNOrs4WYHTfQdadUByziA+EANIBgGYDcRICWITV+jou74oGutbZR8znEGr1pVrjGAQdqRRKznEKUTiBKHxAGko6hDjkA44gOj7cACi55gO6WYChvIB9sKGA0sgDsAjanLMCdU1UgFR58AFD7p4IoIcyAm4cgLGQJtTi+IBZ4RhgANYJgDU8QHLWCAUgS+oAafQgdXCaKBzEMCKw4gEYYZgLtkBrHIBJPMCTyIHRSupQRjx9QFjPNgFk/iAd2MlRTuYVW+pFjD3a+dsjTnfMBQBGyAjmAgBADAQFqbzAk2viBKrAjZYgJ1AjABLAH3ZMAhsBQA+3jwAO2AJZBDkA9QOzxu3trXTjBMI374RADVrRC4hdPMGmsJYU04AavHEIWNZbAFbl8QFMtyA5bQCmMcwHnjxAbthHABVU5LIBy2u1gOEvmYCVJcsBWWSAdKqqxzAcduQBXHCAE6yoQDX0wgCVhKgAlSBGzmWAJRDAFX5ubAbomuoMLt4rIBrOAhXTq1BRFvgBZVkA74QFhQuICeYU5b/APQAdyt0CIpt4AOHMSBkecp+UnyYVgMgJAABAJgEAAG54OLVdPUDn8tb8ztcqMUgM2UUf//R+RQbDVZYCmComnIQ5a+IEe9IA75AfeAdz4DTEL2VmZqoNEC7+DAmk7cAJJNZgJpgC5MoilGJROrjEImtTGCgd4AatzAmoKHmApQDtWVJmirsjMy0g64kUoaAMAhdALaaNr5KAOzT0VWuIFWvnmBzN4gQb4gDAiwDGQrV8fFVLcIlai/Ws5ngxItrh1a92HM251R2w4ZcRCzckFc4kVr+Lh0+XPiYrty3NKy7WuJh2dNHCjgBeq48kyCVmiaim8mlZ+801qLqkdOa49xj69e20LI7x56rtfCDWM6s0bJ4mLFjpTkw0K5QsiBd04AcOtp4vkBT3IAdiituWVXb4zQetr6dEsWz0/NivsGhV6dUng0jp1WFlrtrBGMC7XxJVwQ8k1Pqhq4i2uNqzylDTFV93ttJP7utSsc2UxRbzfja/VuafiSmKr+4vHVcLV7vRCGOXV97+L0nHzt+hrDHNqf8xPH0+nSvZrqMMVW/5i7d/ToP0dkaxMVr/mRoJf7dt8pJYuOfW/5nan/yttRPq2ZMc+r/AMzPIPLT016Im4uOO/8AzC8tdfLetfgie5jm1vePlNdOt9e/a+Tge64z7+T3Or9epdzzsy/6Jii2s30+JL2qP3rPCczF6EHZpuDPsYFdp5j2MbmjqK1E6/Emqm7zHEaJW+RysiaE0nlmTRKFBkJYL1AjqOUwrC3bnUbQFNXyAMQHoqbJBG+nhVPgjSrO5ZkRHuTIJJS4zAg6t/MoKpdieBERVUss5ALKcAqjX2ytmFceq4aonggJadU2qgX00q0blyBbWnc8XCAs09NTC/EsR7HxmktLQrWMYLWXS4qpZBza+uqr5QqOldXIp2b1MKrIgT01ROQMDzXj76qevR/D0A83qWhw8AEtTDAog9TmAu+XgBv+3oo3q5xgaRvf3Gr/AJURVC1NezyyYHb97Xtj2pJcWQL72K7rkEdTXplX5gFVWu5eCAyvNPTokljbJlGMnOOQDTQQNLJSBG1+0Adqp4BQ7YwBTq6vamnmBxXvIFbcgCYAgJQAd0YIBRICdADtYB2sBqjYE1VoBMBIC3T03YDspRVWPADn3tsYIOXMoafACPGQEwOjaL50Bpd2EAJc2A6rgAcJ4AOZUcAOy2rFK1IilppYFVFfNggIWpLb5ASpR6loA0abHRrp9zmWZVw7za6NPoWPMarI16tJxzBXMzTJgOixLEq+mD6M6MuummqqW5fAalVa9nChYcyaRRLeRNaTo7RgB1aLupbIropeqwIJ92MoCSt3ZhEnZzzAdsXgAYuEFSs2MAmq+oNSpo6t1FaNp9DXqmuzQ8Tu9b6dK0ehfU126ftXfasKFRc7Meqa6qe0Lf8AzdZKOSL6p7OvS9q7Or+e9rfsL6p7OqnhfH6cP7fc1/E2anKa69OmlpKNPTovgX1NTerbg4XQsiIu7ebZrAm+BQ0nBMQPEqIYoCXAAAYDhAIAyKFxkBgU7q7ppWsuCNQUeL3OpuK2d3KWRuxJXfByUAGRBxeV/wBvb4HTlil4lN6E9TfSxT5ys0p+8cFd2yp+TRLKCdJF01Vu1v5uRjF1K9lpp2fASKhpbimunauS5jEYuv53U09R1rDqj0c/PWL07fH+U/u7/b7YcZyZ6+eLK1tNHnbcfmNb7Oj2p42Z14n6zWfsfE6WvpLV1sbPqdr1jGaqpV+O3CosmXfaJ4aXmX/p1HFnKT9aq3xNY2yjmO1jk88/oq+rLwdNLaytGnoZ7IyPIJLe1fKDpzfxmxv9pw6dIDDTh3271NveqWTzNyazqHl7P7KtXDFG5E12bJ92hS08DHbUWvE5q4N9tL61k6V7sM3gkZrUC8Yo/OtNlxqBfobPR0E0k7TzLiatShQkVDUlRY7dql4Ac+puFbDTTsytYdNPUa+Zx6EEuztacv4kRNpWmr4yZ6ajwO+0uzXvR5KzPNXSOZpkVHBcAG8cAo7fmlAIILTXEgyPOV7aV6v8A0xSA6ALoALoUbngk3W/SCo1u2UECrIEsV6MBRKgAUzCAbT4gPGYAacMgl6AJLiFRXPggY4PNYbaE5lhXmGwHMgaHhNPu3NQPUWXdjzCHCzyKiLSyAbbahACX4kDXQB9QElHN9AG8cQIRDwAk6wA0nkBB1UgGDiZkKkoQCrEYgGEACCpLEB2rKAGiskqzngQPtl9AG6oCOKAjiwEpWPAolHcA4noAkoIHHABWWBQJRmA1CwAInoARLgBpJAKUmAOsqZzCiIyAVcQh2ZBVqaipnxKHR9ywCrGkwhZgNKSoUwoAawRB5z3F/uF/SmZajIKowYAB6bwSnax/MystOOYA1GIBEMBtJZkCgCDWYEmmgFlmBK0eoCmyXMA7XElBDbgB9ijBkEWwDHMBN8Cif7kQCfDgA8MWgCqnDgUF26rDMgrafxKJ1XYgH3ciCN5cdQoa7XgULvzQDrbpgwieCyAWGYCbmUsgE0moeYDhRCRBG2nScFj1AhbbUfCOYELbSjcptdAD+y4d0AUvZ2YXUP7a6XQGlbQcZSwahXbN4QVCVXUCNrOz5hVcY4gLt4gHRoDk8gvkVSKz8AF6ASpi1AGzS1tOsUs1yKmLabvcUxV3+ITF+t5XcalHp3hp8Yx/wC0DFGjv9TSfNF0x06PlKq/dqVlcEhpi6/ktta3+ZEFtNfRtXvVsMiouVPuLuq6v4kZS/tLV+ZKfQKo1dLWT+Wjj0Art31+W9YKF3YQVDraPiRStdVcP9oEU5zAg9DTtjaqfIYqH9lo3waS+Aw1C3i9BqHKfNMmGqr+HrnW7z5DDVWp4e8fLZTPEYuqreK1qYtJoYaqfj9eflqMXVtfHauom0ojORia470dHDwZMXUVygGk64SkDSwAO3mFRaAjd8AIAMCVMQJJvIAYBgAADYFQBEgOuLgC9V4AT1tK2ng3PoBVjAEVIDmFAEQHADSkAdZQCiAHGABHABxLjiA3UBdoEnVwA6riwJ6dlWybWCAt1dbvxyApaAEoActANAER6hKu0tvbVmOAR26e0VI5gdEZSA1XEoPpbjMBwA7UTwQChrABzIQRyKoRA8HgAk0gJLqAN4AS4zwAeYAlw4ADrxSAIyAccAItQA55AJyFOAhNJ4sBwswIO8YlDVhgHZpDA054EDhANLtyAJxAShvAKnGHUMl2hUMgJVfagHhIBw6gHbwYBh+wAjAAaYDSjPIBWwWGQHPucaPmBh7jG0kVQ1AVCzgBNyAswEAAEgESBYsAJcABZgDAVsAE1xAEmANBA8ADIBgDXEAyAaUAKAj0XjdD7WkrcWgOuZYEqVTcJxgAJwUGOaAk22RovqcsAsoDJxLcARdAqTqnkELtnB4ACUADt3ZgOtWlPABtIBwomYQVG2adQJXzlAR7gFMuGBOr4gJsBqy+l5ALt5MB9r45gJ0kBdua4AJOH1AEm8wDLMAiALO3uXcBGK2tigiTqk3GKAjauEzkFhLHHiFCwzCFa3apCBzGIDoioV8MyKzvN46E88w0800AiAAMAG1zAUgAGx4Sym05gc/lNTv1nGKA4YA//9L5IkbRJLGQF28SppO6yRAo7ig7OMASVZJQu3GAJJ9qwAobZFRhyRW74bwFdft1dw/lbwSCNnyPiNOmlX7VVWMJA8vudJrFcyjnx4gNooTqgiMQUSrXECeCAE5QDUlQLkFWJcSCeahGaqTrKiCKqtVQQc90oCqJgDr29FfF4AdlaqHDCLb1VX2zPEDj3KXdCA52BEKTAiALEDZ2Udna1mgqzXScJOSxK5npo0y59WtUsMwjnsRVWMkGx4ltL8WYrvy2tKJjjxMO7rpZcEESwWLIJT3MIjZxmWDj3Wn31cPtjE3HPqMPW+fCzO/LzVTDeHBG2Vm3q7WfQzarqjgYqpWpasLmZVBymBw7pdlmlkBzu0LABdtmpZQZZAaHjN69prV1Up7XOOR346THqbf8xtd/To0n4m7Uxn7n395TXwramlX+VY/9onsuMXcee3+u29TXu56wZ/0XFH/Edx/9W/4sn+hil7rUeLvZv+pk9zEL3tb6m38Se5iek++0QPYbOnaF2rIajK3mrN7NC9DnmcDPsokexhy2PYxGSaE7STQLEaJpF0NNjQDQhojkFHUDU8dfBu2S4EqO7uq8WAK04TJAKy4gN2Ah9zAKT1k6ujWfIDD1nNp5kFZQNgWbdTqL1A3aPuxKh2WIU1VRgRD7e3MAzyAiqY4AJ1kBRKUcAqrXsq0b4gZr1MW2BKl+1yFWfcf1WYRetykgIrdw5RR6LY+aveihlHc9bW1qTOBEUvT1eCCnp6mrVTHQDqpv1pUSabb5EE9PXrrZT8SCV1V0VIymSD575Ht09e1a8GWDjeoUExiAVmzA9h7Z2/dt7ThDRpGq9p2qU4Miyla6eCcsKLadregAtn3YsCf9vWvDAg4fI+V0dpRqrTu1hAHl9bXtqvusuLKIWtOQQu6F8QppthDtKzCicIAThYrgBzbmGsAOVoCOCAABATjkA7UQEe0ByASBKMMQDugBT3ZgR4wgLKQgL663CF6gTq5QHPuJnFQBVkBHEB9uEARA6tlVd+IRoJBSaXqA1ESEOqSCkssAi2l5UvMihvmECp+0KGmkyhVfa0+RKNnaatNTTrLx4oiuTy1VXt7VzbIrF3a+RhazTTBsonpQ2WJXZpaVW8eBtl0PTSaSyAd61de3D0IILTTeAxVv23ySXEimtFpPEIdNOcyyC5bXUb7a1dp5IvqmurS8PvNR9tNKz4SkPVdaGl7V318YVVl82BZymuvT9natn+bq1r0WLL6p7OvS9o7eiX3NZvDJIuHs6Ke3PHU/y2s+rNYz7O3S2e00VFNKscJxJ6p7LVfswoqr0RqQ0PVu+OJcEZnNyMDguAXQYCQgdpKpcACQACSWAZAFT1aJ9rak1gmnBkMAqA2gAoAAAQHPvn26F/Q3ylc/gFOjZv8AiOnTMrVVDg2O0AguI4/J0f8Ab2nodeIzaXiuyu3iUsTXUSVzecvVUoubJzC1fr+Qps9vVf54Rv0T2YT3upfU+5Llnb0/HK9PRbi7/tHd4vtR58/XWVT4XHRtxxgVdZtNnp/3dtLVrKbOs6yMVs7bx2ltrd+moZx67bkd1cFicHRjefta1q14Ho+ccemh4+qe3qifTy1yz/NUqr0txkvNKt8tadvpvmzU8pV+lvKbPaUvbOMELxqe2MHcbu+51e+3U7zjI5XvXq9pho1jkeXt35ZHlF/rKvnBrnwVvTOBw6biLMq4PI7S+varpwNys2OjX2q3GmtO+CwL7GLdDSWhprTWVTFuqnkZaRZAKrKFe9aL5rJAxWtafoq7fsLiGq6ls32+gCenWqm2L5sgVbV7u3Du5AXoA1F8jYUk2sTPSvH+f0u3eX5Nz+J57HSMu1MYMqjarnIKlksAI90hCd1ZwFOFxCMbz/8AlZGmIyAAABAeg8Cn9vUsuhtGkmQTzxQQsV1AEsOoAqNBRDj5QJJWWDCGtPDoRT9MgElIDrSJAzfNP/TWfVEV5koANPwL/wBSvR/tCPSttJQ8mEStiUJUhARntYElaVyAOpA0+YBOIEXbEBNyBLFrABWT4cCqO55siDu4gRVm8IzKH29CAfzIKK1byAdU1kBZXAAsAT8QiSlfSBBLjYAr0AHiArLgA0mkUE8CBvmwFMYgDUlAAnLeYDlJgCcgFU3iAdvc+gDdlwyWQCwxT+ACVZYDdOJAuzuhlDTYCyAEnjgVCqAlWEA7Jt4Aec9xf7iP5UZrUZJFC/aUEgep8Ev9JPHuZWWjOBANSihzzQCiXHACTq2BGHmQCxyAlEgR+rBAShLBgDUgKMOoAugB2TkAdsZgRdcZYAm1hwAJTwyZQKvMAVsQJJOZiQIPMCSTXAAb4ZECxa6gJ4ZlB2LJYgOMeQDScgFs/gBCWA+5RgANOAEp4EE0wI93QobsoxzATSAlWJ4gDjLiQJc2wB6VbcAK/wC3o3lAEbbLTbxmJ/YUQexq8UoXAgjbYuuOWIVneb270tJO3PAKwgCAHp/UgN1UbquqTCCOgBaoEYWYRF1ayKE8cGFKWwh1bqoTgolS91k2gOiu/wBwl211LR6gW28juFi7d3qhpiVfNajwtp0cdCJif/FtF4W0oxzTBiS3+3s03VxzKYlXV21qy7w+UFQtPT09TGmos8iKk6VTS7l8GVBqaV6pN5MCqt4fNICdbq9oaw4AXVr24yBJVrGCQTS7ZKaitOrUNJkNK200r50Qw1TbxO3s8o+OBMa1z28JoXwl1YxdVX9vt/Rb9pMNUW8BrcLVzGLrg32y1Nm+3VIOMKccQJ0T/EB9sYAHECUIA7VwATo+AFLwwAAHTOQOil1xQF8J1kCm0ccwCsAPsX+YCF9KvACEKABLkBPEBRiAQA61U4sBtKflAk/mwAIAfY+GQFq21mlZYgV9lphgFqxmBHtYEkBZp6ausM/2AX6ew1HEwscwldens1p42x6lZdKShKcQpRiA+2PXigCIChKVOYQ1WMUAfb7XM49ABKXiEJ1axKJQ2ogBJIBTGaIqSrOQBLAk6dqWOLAiq9ufECaSeCzAHXDAATfF/ABzhIC71xAaS+DAIQU0wItKQJVX4AJx8AgdQDhAEbuGUTph8SBxICefMBNKcCBNQ5RQ+HUgSStBQWQAkmAZ4APtWLkA6gFmuIDhNSnjyASq08cgDtYElzYHNuUqqPiFYWrnORBz2YVFgKQIgABGACAlVAWAKQGAMBZgN5BAAgCZAaQDgAkAchAijp2e2evq1ouYHo+xV+RZICbWSRAmuADdXYoVcGp+IVJvHDLmAdrtMZkAqtZgOya4SwBT244BCzBhrnIXEZb4yAksAiamMeAA4jDMArjg/iDQqw8FgFKQCtYAE8ZAawATQDWChgPthMB5pADxWXqAKE5QUOs5gDrDwAWeIQJS8UBJpPDgBHBBMErOcwFj8ApduM5BRZSAQvpeMhC44hMSccAIvFw0DHB5fHStX0Cx5m74IKiQAAgBwAACA0fEtLVc5QEc+5w1LRzCqeoH/9P5NB0ZR74eABDtxAFpgOAHDiEAW02kAlCzAWpdNRGRBS2+BlU9NJNNhXo9j5TT0qrTXAI0NbyVdSvyuaL95R5zfwrwpZBx2XE0iM/EoM1IB2gPthyBLIoaXEIccEAgJrHEKsonMmK1F8qIMVVOokyjj13wAoecFHbtkoIO2jhZYIqG7TilCA4txabEHOwEFHoBCZAlpxOIG1tqwkiiTTnoUR1YrhVSypXBq2zVsBUczxyMiLqBqeOt8uGcnOu/LbT65GXZfTUUYZgWVhrOQLFgpQQpnMg5tWracLA3E6ef1lalseJ6Oa8nRaeOJWFzcYJRJGl9K8bGNVLB4Z8iDm19xTSyzAzb2dnLCjFYIIcNvEBNAP0KIWtwRdELWJqoyQNsAqpcsBvDADo2On3XRdRqdkLkgMvdqL9OBBygMATgAnCQItyFNBFiwAJjIBvIAajACICbclV2+Pb7sOMII73WxBPsaYCxfwAFWVMBSVMcQHavyvmBg6rxAiAwLtpWdRIDepRKHwAlayzjMIUxPABWbeeYEqqMeYA0s4yAhfFcgI3aUJAUale9RyyCuLU2z4MCFaOjfdiA3ZAQeolnkBDvXAo69huVS/zccpyKPSaNtXRjsc1YqOtbzWiHWVzSIq3S1r6mdIIOzSTai1Y4SAWdK4AV21O590QqqSDwfkdB21735sDje1tMFC/trcQLdPbumMFG14zyF9vV0u7Q3LKjf2m50NwvmtGOTJg6Vtq51az4EV0aejRc2wJzWqA4PIa1nSyrkkZqvD21Ju319SxF1YeKKGtPDACGMtAJN1UPiAuMgJ2aAkrSu3mBzbiyrgiDlbKIgMB5AOj5gWzIQWXEKi0AkA8WA+0BOyAlSkgWrSWAGjs/EX10rTFebCa09HwmksXb8Cprq/4Zslhend6sGpLx20rlp1/aDS/4TtX81tNETVd/B7PUyo16BWd5Pwuz0a/Jftt1C6xdulS2OQHbTUraFgUdGltb60LTr8ZCOi/i9SifMGuJ6dqqGF0Kk4JgSrg46kVLuxw4gPvhkQm8AK7ttTwQU9Le/wBtaeZGhvvKV1klX8QrM19V6nEqVzpFxknaBgt0tK9voTb5JGpE1oaPivI6v6eldz0N+qa09H2j5nVz0WvUuJrv2/sbyKf5val6jDWhp+x2v1NWtfSSyJrr0/Z+zrH3L2v8C4ns6tP214vSX0Wv6sep7OvT2Oz0VGno1XqizlnV9XWmGnWtV0RrA/uX5wTDULWds/2mpE0upU02yYBMBMBNlUALEKcgDcAADUMAYCcJS8kAU19K303Rr1ZWqralZEw1C2GDGIwtazvv46o9En4zrdahnnrcKSIkgoxAO0ofY1iU060byxGJqfZGYw1x+Tiu3s3kdOIz1WV4/wAstrV07ZTZ6r89c9aVPP6TUurRxvyb9nbobum5r3acx1OV5xrVkGYPLb/U17XsrNtJ9YPZ8449Utjt9xqxZVbrJrtnl1+4KtPTr0kxy305/G7PV3rnUxouL5G++sZkdfltKuk6KqhLA5zrVvLu3TVdnHRHP+txHxC/Iw4tsnSxV5Oi09WusvRmuaWNbSstSisuRy6jUqXQw0zPOaHfp1us08TtxXPqI+H3idPt3cNczp1zrErn8hr13evXSpilxE5xdXeaVlo1ST+UcpWbtNDW3+oq51XPJI72455rQ8h43sVK6FZazOXu16Nra1ddGtXnB5+7rtzFGv42uvqLVdmmskT3xrHWzFuqGyIAo9AB3rX6rJEFb16z8qdvTIuKVXrWy7arriQP7Lt+pdv0wQU1p0r9NVPMMnPAKlilITHNuLdrnliFxRbRVNP77+uUwNGuKT5pBDssAK6/SnwJVeZ9zqdzPCEzz9OsYj/eYUpwASXMKf244hEVVTPFAE4gY3uFp9kdSNMNkU+EhCeIUqoqPR+A+Wlm+LKjSaTAI5hDSgAhAPMBrksgHK4ACc4MAdeZFFU1igHPEDN82v8ASv1IrzBQAaXgv9yk+TCPSxKfEolVSkuQBa/IA68QK3YodZeJETw4gNRMkCv3PBZegCrW2EwBJJ8QIsoE2sgHVkEknPIqI2UvuYU0l8CB1qokLpqJAFngAYyALPoEE8gBtT0AUzlkAsWwJQAcABVhgGfqAQm8ShJcEAJMAdeYC7fwAktNQARhAAsMJAbSmHwAUKQpsiGrJ4AQ7YecyANcVmA31AJlOShJYAJ9SoOztxA857j/ANzPOqMtRkMKSAkgPU+E/wBol/Myo0lV8SIGoxAIlSAkoZQ5QBPUBVSgB1ZAm8YAlbLqAuGIDaTXUCKwcASdQE5ATqA2+gEbVWfAAURCKIpNMKmpchCiOrAaTtiyA7ocQA+2HzkBSku0oSAIAJbkBtMCNlLgASjIB9AIuW8EA+1zgyBwiiMRg8Qo7cYAeXUBcJAFyCG32KM8QGrMBW6kArdQuJdyxkIy/cUf26WbkNPMcZAAJ6NZuvUD2ent9N0WGKSDKL2VJx/ECGp4/uiGBXfxkrNK3ACu2xvR8wKtTZ3qpgClaNqqI4lEqqcXPwQDVE3FsICo9iVoXwAjqUbcpxhiAUo4lhCgingvxKCIjDiArUnICHbavNF0wLUvzf4kMNatqOVZyVMS/vdRZsqY6dLylq/Uu4GLKeUo7pXrFQY6f+I7afkbS4sJhvd6DaVHM8eQ0xbXX0m/qU+o1MFtajlK0uQF3VWD9AJOEFDhYvHCSDB9xNW7LL0I1GGiNGB3eMtp17nqJNRxA7L7napJdkPjhIHLuNTb2/Tq/wBwHO4AUwA5wwA5XmAASqm2kB0rTAb02ngAolgCqAQA1WcwB1SAfbiA7Ul4AQdeIDdeICVeYEoxAUYgNU/ABWTQE62tXJgSVnnxAXXiAKru8MQOrb7C9sb4IDtptKVUR8Qzq1YQUSjAIHTkgppQES7QpuqeYB0YEe1JyA44vIAs2/QCE8ioPqIG4ClHckwJrKeADaSALW4ACAc8QE3OAAqTmAWXABwAmlb4AOuUZADXPBgRbxCpxhiAdjbCGqziwBLhwATpMtgFU1KcAOsYANtN5AFaq2WZA2u3ABLSUzzAPtL/AClDem4xAVauGgIqvMBWp3Igk4qARJQqpKXyALSoyYAnxYEmngwObcKVAVh7ikWaIORqQE8gqMAJYgSSAFWQJOsLqAquGBbarzQEGuICgAUZsAcTgA2sAgQA2AcMAFIDAaBUoCHSvc4KN7x20+2u5yB2w1iAZrEBqwBdNLuCnS1eKlgSSRAOGAY5AJ5wAmu5YgSVOQEeEACSSCE2l6gNvmAu5rDgA0+GYEu7JgGUoBJMKk61eSjAArDx5ARdk3PACUJAOZQEW5Abx6AN5BSlziAd8KIxAinxYEq2jFBA25lsCPcsmURWAROcORAoTC6HXmF0OoEVETxAklOIEXC5yBRrVVq2TygDyWqu2zXIKg2RBIBmA2oAWID4AdWxv9u6byAhubd12+DAqgD/1Pkctm2UlplEkoAaQCeAEq2XDMBNtgLtkCyulKgyp/2Xc4bwIJLZ1rigH/bJPNgSrouuEuGBG+ha05tJgUamnauag0Kioa6hTUt4ZBE1XmVEnlgEJVaxgKVoznEoRA5ILqWlQYrUT7sCNIazq/mA4btNgVxLKjQ21JA7K0TAjevZmBxarxIOez5BQAngAgJaNZuvUDd06NpcoKuC1+2WwVxa26awRWHE27uXmULgQQb5kVo+Lv2uHkY6dOW3p3WaRh6IuVlV+oVerBDV3kEEYSFRcQ23khGawNzn1Z35ebpRWyTNsLdObNdCWrjppPqYXFW71/tOOayQGba33HIA3VZANYYgLECOYABG1UBVaoAqgEQA4kBpN4IDV2m3emlZ/UEdLbajmBlb5fOwrkfIIcgHDEBNzggIvMKdWBbXmECiQG8uoEUgBgJsDQ8dRxPUDQxWYBHHEKaTU45gCTWADakCvVmtW4zwYGDbMBIBYoDq8e51UwN36arnxAi3yAG4zAMeIEnZJLmERbcQ8mBFxxAUTgFLscSBFaax5gR1NNNeoHNbaV+LAp1Nlm8QKv7XkUOuj2254Aer9ueQ+5X7d47lggPQtO3zYECrZgVvUs3iAKieLA59/uNPb6Vk3i1BB5G0WnqUQc5BA6LNgRtABp6zwZVaex19G+Fs+pUb2gqadVZNKq4yQQ1vPbHbPtvqJvksSK4db3Xt7J/bq8eYGR5HzGtu/lr8mnyRMGaqxgUW6bSAtTnPiBKyUQsgI9nEBqlbPkBW9HHF4TmBC2mk3DlEHNr1CuexURhTIAgG0AAWKxA5nAoJgBACaWYCtbkAadZzyA6axkB0aVqUtV3l14wEdmp7j1K1+1o1VdNPBMohT3DqLBpAS/8A2k1JjtrATC//AGj1q/SkvQLg/wCPa9vqeAMcu48zuLtqtor0bRBx/dtfGzlhcPSiZZUdHdWU4KOvS3f2H3pkRpbfebndKay69Qireaf26qViwRwyuAaOjWCIou5wQFawsA1bNNhB3VWbzIqvU+3bGSyDZ8J7WXk6/c71Wq5nT0S9Nhew9k1+Zqv/AKqQ9WPZfoexfEU+p6l/jBucns0dD234jQfy6Cs/5sTfqz7O7T09vowtLR06pfyj1NWPXtwhLoi4hLUtObGIO9vGRgi3LLiiQE3wKBKQFAZ004YAAmAm+ACkACGlIaGQBAU4ATAOgBOABgEUb3UdNC1lyg3xEteXVtbUbtRNroeySY42p11takfNZMZDW14bW1ddP7kvlJx6kbira6X3d/aeeA/g3HV8cDztFStb41criMVVu91TZqbpueRrnnUQ0vK7XUWbq+p0vzT2dNdzoWa7bpzwM3kcvmNR0277XDNcRK8/o+Q3Gm8LOD1esxz1obfzWve6o2rSzl1xGpXb5Zzt2ubgzzP0tc3jPEaO40FqaszPB8jte8Ykc++22hoX7NvL5ziWdaY2PFaF9LR+dRMHDut8uyMTg24fK0r9huFmdeKli7xUrbVfrh8R3UkZ3nNNX1aLmjXFZrV0dGmjpqlFFYRju61zGX5td2rT4GuSx0eU+Xatehf6lQ2WstvtVqPGB1NI5t55jR19N6aq+5mufml6d3hNd6ular/ysz3zi8tGMTzuhamkr1aZZcSxhb/wmpR9+3lzmj08/RzvLp8T4t6X5msvm4InfekjWelW67bJNcZPP7OmFt9rp7dOumoTZb0SLlKM6oQDjiQVX1K0+poYqp7mr+lO3ojWBfd1HlXt9RgXZaz+a79ENFlNKi4S+bM2i1dCEFYtKrjGZGitemkp1LKq6gQ1dWmnR6rc1SzRRz6W+1e6r1dPspd/K+YoptW2pubq9m66cNJGdV0PTd0wip7Xd6iWld1WmvxZYOzb21Krs1FksGVlbbGSKqrjWCVXnfdFvzarojz9OkefbMtI90gCa4oIeeWQU1EckELN/EDE9wyr0TwhMjTFIGgFEgCwA9H4NRoPrYqNP5uOZUHGWFSqlOYQOoEagE5gJMCSxy4ASVW8WRT7lxAVlwTweZRmed/2uPMyrzOBQLIDU8Ap3S9GEel5lDVeLAGsQh1qobaxATql0ATrxQBjiQNOr+rPgA7WX+UCKtOADnGVmAmoKCqbcIAdXwyAdcAG2rfMiBWq5hPNBRVQscwB45APFIA09TFzkAd1ZzBgiXKCDt4gOi4cACEsViA2wBWlAOWogBZLqArucSgUoAxhNkAnhJQNxmBKuICa5ADqnCtiANcQDsgB+pBDKQGscQCYxYDctQ8AFXDAAzeJRF4eoEmB5n3D/uFP8OJFjJnEKAGngB6nwP8AtuklRpkQZYALsAdY44FEbVlBT7UsGEN1dQEA8EAnyfEBYrDqAS56AOZIB1YDSbeIBxAWWQDbUxAEcVxzKCApNS5QQKrefEgl9KxATzlATSWWQEOx5sA7eYDyyyALYKUUFnhgAlKlsAhcQEmsgJNL4gRqnx4gPPICNp4hQpgB9sKQBTkAZAReLKBKcVgQSiUEJVgihLHAGM33Cp26fHuCvMtcQBcgHT6viB7b6UkuQRKtufEIeQA25AGu4BJYQigrXCEoAh9pKzbIIPbVef4hdQezorKyzBqu+z4rMIP7OVLaSAj/AGiT7ljAFf2ocJfsAf22kBWtNNxjwKFZJ2+b6QK76UpgRrotVyAj9tPNBQqlElpTgBJaaiCaIWpDlAN0wAK07cauHI0SV78wYd91rP5e7AGH/e6sQ3KYTHB5bXtrdrt+wi4zICnIE6PBoCeAA8ACtuYBIEW5Ah2SAuwB1Tq0wOha3QCX3E2ANpgNWSQDXb8QBqMsQIubMCUNACxAHmAIAiAH2hE+OAVGG8wJdvIA7ZxAs0tK1n8qzA6dHxt9VysANDR8cqU7Y/8ASB0aem1PcsMgC2knkoDKrUo0+pRDtebAk6vGMwhJRb1AmoAO3lmFKywxzAEomr5ftASWABE+oBDeAD7UsAE1yAcKMAH24LiAnXtzyATqrKcQpqKrkA05YQQmAZ/tAI/9YDalTGCASXciB1oiiTq5hKQI/blY5kEogoFhjmQES5ZQmnksmAqvh0AczmAds9AohN9QJd/EIVpjuAeSxAKrimQPuaYBiBG1WlgwEknwAHWcgH2zgURde19AE65TkBJ1TQQQnmUVayXbjIVh7ppWZBy3rxIqHZIVHsjEB9kAD7UBB35ARd28wErAX6dpALqE0BFYgNpAKEggbAIkAiADL0AacgNZANdAJqsqWVHb43bPV1FhKA9BVRwy4FQepA0lxyCoxjPACTrOAVHt7cmAnyYRJLuUBUO5p4YkE2lkgE0+HAGpOG449AaUNMIbS+ACxmUUNqSBNAOIwgBdiSwAHKxzAlmgqMt4r8AqXa47uYQnVNywhtBQ6viAKuPFgKZAm+rCoNcQGmAk0+ACatbgENqIALLuxKEqgHbGIDrCzIYctZgxWq4zIU71jIArbACLUtMBuitVpoDyO903TUafMiuZoAYBIQAADQF22sq3xyANTG08ALP7PU+396H2zBNXH//V+TSm2dGUk1wAc8wBuUBHBAGQDSxAnUDrrVNQ8DKpuvxIEq8OIEu2PUAiYcAS+22uMBXPuadylcwM66hmmUe4onVzxgC5uOJUTlJQEVu0rECPdOQUdQBAXaa7pkzWksEZVVrMDjvnIUVcBGnt6dqXNoDtr8vTACvVc1lsDO18cSDnCjLABNgRAu2ydtRRmBu6dYqpzJrpjh3bnBssY6cjU4G3MdqKEyYuoOOJMHXstNtylhBmunLY0oShttnOvRHRRYYsjS9PgwVbVp8MgyWeIEbuFIGNu33Y2WKOkrj1HLTSdsWsDeueOmukkzNq4uxiETVxl7yzeo1yyNM1z9vIIm0gBIBWUZARVHEgJtrHiAuAFdlxAgASwLtHQeo4mANbR21KLJTzAuh8MwE5QGZvtO1by8mgOLiENAMCLSAhiFSqBYsggAcyAgE+gB2u2WYG1ttN0000okK6b1fDiArcmAWSSwYAunAAXzYICjctqjlgYlnDAGBFsDs8XXu1PRFGxS2EPIgah5ASahAVt4SAQgDulqOQQN4YICLs+IDsvlQVCcQFZAJvCEBF1hSBTqWwA54jEo7fG7laGqm8jQ9hs9d6lJjBmaOpWyIG71WZBz6l2slx/AK8z5TdPV1HRvBOCo4JlJSEJPkAm+AA3lyAaS+AFGs0peRRzW1bvB2ccpIFVhSxmQLdPUnMCyY+IEqNNpMC9tZICVLAJ44IBKrAfa7AJJ5EHPr0ecAcupVvGAKe1gEMBwwDEASYEpawAWeZQQwDtbAmtJgWVo0BYqYdQFaViBRaAIygHICwkAATcAPTcMDR29dutPu1G3eckVBq62jqLt06w+bZUX6G20qv81qOUkGkvKaG2oq6bhemATGbvvILWt8s4EXHMt2kmolhSe7fBQwqFt1d4TAEPv2TlsuIj9yz44AE8y4HVQ+ZeYlfQvZ6T2do4WPTjnW7AxElyAbZURmQptgAQLoFNMAxeACCHIC719PFAKQh/vAMQaQBIAsQHAUQEDChIAf7QFEhUlSwRJaNnjARxeYr2bZz/wBEdOPLNQ8JoquhK4s69VmNP7FLZ1T+COWtYf2qabmtUvQkqsfxzS3erduEpcneTY565/L+aWo/s6Dw4s1x80vSfgNe9rqkylMofTnF5urfcbbtSlTHzjVqjT9va7p3O9U2d725459jouu6rpzMPGCdLGn52ftVXNnLlqrfG6Ffs17kmXrpiR208foT31qk+hyvTpjg878mkurN8frHTi0/KLT2q0NL6pbb9T0ejGurw+wWrG41Mehz7uNSttr9h5rXUoIrh8oo0H6o3x5Zqfi3O2ryRruEcPnH+bQ1wx01aOaV9Dn21yyPKp33FF6HTlav8vV228VU4qIG/rNiWhtPu7aunZtSiXpcUX9uUt9NoXUs+rPq0vHbFbOrpMyzn13rpI64OSnwATUqBojWo0TCo21aVzsioX35wrV2/YMUn922UU/aAnoz9dm/2DRH7NK5LEuoY0c293V9sq9le92cJEWQtvudXU1fta1VW0Tg5C4uW70VqfZmbPDAyYHu9T7/ANnSonDxs8oC4p2elr13Op97U+WuMLjJNVF7Wutur11ZaampZU1H5r7TU01/lYU6aKdKbjcazvl21WCklFtKt6+pbmQdWkoUcRjOrVVwU02ikVX1aVwmXyGKjpw6z1M0ec9zV/Pq4maHDp0jBdcJ4mWkWsIQElTCHmELCriAqVlyIE1DlZhGJ7isrXpzSI0xciAAUgCgo9L4Ortt23zgJWq3OeQRF27sEUChYoA7uYBwCCEFSspx5gKJwWABWubkgM8HxC6cJKGU1medrG27v5jKvMMoANTwKnceiYR6btwxzKhN8gob5gJ2cQEJ3hSUFbTiyAdms8gg7m8ICpLEgGu3BPFgOFxATxzAFmAob5lApSf7gpLuyxxIidUsuIXTQNHbOQA8X0Aj2NPAAWHxAO4IbvyeQArN5gS7W8gE1gARADhgNOfgBKJQEXSXgBHt4AJJKEUSgBx25AKtuDcEDShJv8QG2kgBWeQCWIBKQAsH0AbgBNyviAv8ABJOIzKBYZgFVLbYHmPcGOuufbiRpksBgPNger8Cv9J6WKjRb5BD7QDH4ECZQ3jlkBFqAJK3DPiBH/ogE6z8ApquAEnSfUBQEJrgQLGuYAuYEmngA64gDXEBNRnmUEAOFkAksehA2lPoBCWn0KJgGZAQpgBtYdAE1gAlLw4ADAFisSiNdNLFgDUZgCAJ7cswohgDUgHGIAHgAVm2YAlGYQrRwAO1p4ADl48QppwQxl+4H/p1lmsQseZhgAEtL6l6ge10PoTXJBKm6pYoIXc4gKdbpvHAqFXMBpQ5AcRkAnaQE2nUBclxIGk2wFPMCt3jBcQB6jS+VgUu3c4tkURb7nPIAareFxQC+1wyIF9jjPwAV9ov8rmWBG+ztVKIclC/tNRPBECem0uTCofbeQUu2YQCdYSfxCCHbFgN0WMrECt07cwjh8hTBW/ANM9gADrZICXcASAk1wAlmAlAAgGuYDAWAAmAOzyAEwH3vgBJXYF1VKlgTqpwAaqmE1KunhkDTpSU1xBpukLHIB1om8MgqTongwiP203iA9LRdn2pSwa7K+OjGJCOnS0K1yUdAOmt+3BLACf37d0VAkrOMQE7Kc8wK1zKGkrYMIWCeAELLiigqoWJFPLEBduOAEbNcShymsAG8cVgQGOXEBxxAeLUICOKwYEm+IBLjFhUOxTDeYErKHCAScMCbwgIfbjHBAKAC1UogCNnwIHTJyBKrjFADvBQ+5EBEFEYxkKeSCE2liAobwQU2u0CXZXPiEJqWFSCI2cdQH0ATUSyBoBrqAnWcgDJoB3iMCiKqnmgIuqnMBt1USALnMIIq1rRhbIqvN7tu1nBFc7VkQHc6hR3gReo4Ai27AKIAAF0At0pAta5gRtWFKCIwAQAlZJYgSWIAwCPwAO0CVKgWJAOtG3hiUek2VK6NYWD4sIvUv5uBQLFQQRZVGD9AG8uZAKzXoEDxxYApSlgSUNYECsoWRQfcwQDwtDXAAbnFkDeeOQBMtRiArJ8QEnAMSvyKIrDMKawIE2swHXAKl3JKHyCEqgw3hwCnnigEnjIEl2tzxCI2wClDjtjAAhPNAC7uCAIwnkAJ8whxOQCummoAar3Y8gE8AptNqUBDFKYAaU4ALDHkApTUgEWjgBVrbPR3GGrXEgx9x7feek1EhWdufG6+3fz1ccwY5nSAE1ABCAEmETpSzcLELgvKcPMg9N3U/4dBlt//9b5KqrNnRkm4yAl3cAGmkA1mAOs4IAyAnp/NdL8QNGlZwgyqfYpwIo7VICumm3kgHSs2+bKAH2T6AU6tEq9yyAy9aJksRVElD7eQQ1KKJK7AeeBUNIol2SQCgipKyWCJVWfvMq59e3ADlaAdVOAGzta1cdEoA6+xrHD4hHPuK1SwzCsvVfAgqTCnmBCwCSkDq2CnVSIsbXaqLGTLsz9y5s3wNxy6UJ4nRyxHD0IuK7WnAKik3wwINbaaL+0rTOJiukjuq+2MfgZdZUndtzMkxddOnKqnZYtkai6jbXUMptcyCvWrNXHAqsfd0nU5yjcYsT06csgziyzeQMRWcAV6+irV+ZBms3Up2fKac0FyKG2kBbo7XW3L7dOrYHSvBbmG7YJAc+r4zU0+PoBFbG1sMozA7NHYQmrVTUZsDi19mljX8AOeu3xhyEdOlpxggNCmEQFSbgBWw9WBxb/AE/l7uIGXxwCGApClZsCIEqtrgBOr5hEsABvkBHiAgqzRt2ueIGxpblXwt+IXFzfEIFfBTkBKyTUriBGsoBtdrwf4Acu8f5T5gY1mALqBEDQ8XSbOOX7gNdYqFwQDtWF8AIYxPABtJrlAEa15gHXqESdG8gK4gAafECOACzCoNgUaut/lWAEe7jyAg9RARko6dDzGvtlGm/gNHfpe7t1XCyq11ILKe79XHvpUDn3HufW1k61qknzA4nqd77rZhDTSx4gQ72AK74AJ5YgNaiCqNXIChJtgW1rL9AFZJAKum3kBfD4gOjSA6atVSh4viBLPFsCURgwB6bzWIDdf2AJNgR7JwSxAjqbecUBW9tXikyAW3p/CkAf21eCzAa2lWvmAFtaICL2dckAntEsYAgtFAWLQTXwCE6rnBVKdNTLyAjbXrwQFOprJqIA52wDMBwAgHiBF4ANZAW1cKXmESU5gDu7ZvECKzAlLbATQCmcCg7ZAJeRQIBgSUzga5Svf+zatbS0Y4o9n8cq9A5qYEmwITIDbrVTbIBU1Kas/bcwBKU328QK3rNNpLJAUU3zu2rKIzAervqPCsgUvdNOtqrJY+pA7by1q9yjB4hUa61+/B424lRo0+lcQgQZS4SFAUu0GHHIGGqMKktJwEL7WMAWV26WbkGpVpTKALK6arkswI2wCJxyGDE89qrsVf4j0cRjp1eL0XTbrkx3U5dtcMDi6DV+l+hqJXju/UvqWppzi/xPZz4ea+WtoeIpttK2rqqdSPwM+/61g9uafda9uMmO61zEfOXX91XuySQ4i1De+W+7Ght23wnmdfVjXR4zxttBrV1V82aOXXSyJ+bt9FeEmeWq0NDT7NKnoZ6WOqjURhJzxpj+5J+1VdcTt8/LHSrb+MruNtWyXbeOHE7XvGJzqnZbm+wv9u+RL/5L4eh0dauvTvo/U83XOOsSaMK4fK1dtFpZydOKzT8XR10EngXukQ8h457q1bp4ok6wx2adGqpckZ6urJiN9rp6lley+ZcSey4s7YGmCtEjOmJwRUlWcgE7Vrm4Ag9xprJt+ikphPVvZfJT4tlXCddV52S/pIaf2E/qbZdRNada/SoRAO0AOsgQ1Ktxj2pNTJBXutxp7eqteXOSRTENDXWsm0nWODzKYo8lZaenXUeVLJv0MrENtf8Au9f+4qnWiq648RRXq6laflaCwVk7W6hWhp/Lr6kcaozVQ19xTa66vqfRasYFxDeOtTXopq0QPT0HW97T8t+BRTTx+hp3+5FrWWSb+Vf9Uo6K6lKPHN8EQWLVvb6aR6hEu3U/zW+CKiH9vV82USWjSuKQFiqZxdY3uPad2mtdL6cGceo3K8nanU5tjsYDpCWIUNSRB28mAnVLPCAPP+4HOpVysjLTIAH0Ai0A0oKPUeCw279Qy0GnIEE5yKJKrAhLswJJyoAG2sgJJOMeZA0ozzYQ3KcMKE+LzAcJKWBme4H/AKbDmRY8u2VQ+oGr7dq7bmP5WEr0qong3gVA6rNAJ14AN0XoAKiykAVK1yAGpWIQduMv4gNrHoFJ17WQPtjjMgEcwE125ASq3WsSBXaUUKXOIVZSIkiJLBYgLDiAdyCl3cghJrIAjGQFChFQZMipq34gNWhAPuSmAErN9JAl39oCTn4gEQAo/EBr9oBOIA2viBC12sUBHHMCP3bcUUV2tfniFTrruv1uAixatIzlgJbindEMIl9+mTAPuVs/lCnMYPiQGHHMAzzKFHwA837jcbhJcFiRpjtgMBwB6zwEf2ifNsrLQTAMZAlACdsOoDUPIBWSeQCiQoUPBASaCAgac5gLtATcvIB9oQ3AVHPAB9sYcwGkgE0mwEq8wFasOUUGKAfXmAnLy4hQ6uYQQRgQDxUALuVcEsQJQ2gGsoAUOYfAAjjxAV1wKACMRkA8E5Aaa+ICwQU0wE8HiAcJAHXtASxwaCHLIHOYXEXYIy/O1/0vow08w3GQABLT+pSB7Xb6itpVcRggifdOYQniAK2OJQ8gCGsAHIEHZZIBfcQEbaieeYDWqmswIfcTeGPMgcJMCLWICcpSwClU8VgUSVFVhCdVjAU1TniA3Xtw4MgklCkBJSAQlbHECvU0ldrgAv7WkY4A1G+3rVT3BUbaKeKaw6kFVtPtcJp/Eoqs08GEcPk3Xshc/UKygp5gS09P7jVVxAnbb2ripaAg0wBcnmAPAAwAEBKAEAY/AATlAGQBID7ksgDvSAv0O+76AdVdJ/EJU+yM8wh1owHWk5gWduEPACNtNLmFQScg10aO0dnNpkI7dDT+3LWDgC2uIBWqWYEksYKEniA2mBGqbYE/VgLt/ABQA/hIA1CcARdcOoEXVvLIAWm+RQdkY5SA+1v0ILO1vMAjgAKsAHbjgAOrQA5AjE5oCXZX1AEsJ5APPNgJt5gNcwBVbyAO0CMN4EDiMMAGqTkAnWFPECScFDaQUJYOUEJYZBQ6yyIccCiLlvoFNKCIGiiL06vHiA4aAJTAanNEDh5AJTkA4/i5gR7cY4FCtK+WcgpqLYsIj2JeoEoTzYHDv7qlEnZSFYWrdWYFXdGRFJgKAIOoEWoyAQAAwJ6UAWSEOywCoNwELPIAWUAJYYADYD7gJ1beYE0gJO3IDR8Vs+5/cbULgUbPZOKASo65gConxAZQ+3CeABhELBkQOQppRnxCB1ay9ACIwIE3IA1VlD/eQET0KBzggqPdGID7m3jjhBA0nxKBYvFEMGeGQDXylC7oRFJXfACVbNgCSXwAkmnnIEapvLICSzxAbcqVwCahZy55gST7eIUpQEnVpcAITzyYDweDxCIpwAd3UBq0BRZrMAbeSAHewDTjDiAnICWniAfTmA23PMCPbGaAjq6S1F2vJkqxg7jZKtrKDLo5f7Ws4poaYddlWJY0x0bbYV7qt8xqWNyu00Eu7TpDDLL8l4Wzt9zThVaCJLS1/wC1elHFR/7XcFf/1/k/auJ0ZHZClgEJgHa0ASA1CAcQpAnpLGFmBpbZ4Orz4GaqyqeRA2uaCodvc4WTAl22XoAKsqAIatHavavwAydxWH1CKowxNBWYQJt4ASqpxKB4AT7oUAOqgAjmBJYOUSi6YTcEacWpmwKXhkQSp9SnIDb0VkEX2day08wOXealUl28cwM3UaI0qATAU8wIgd3j6p6kvgSrGrPPIjo4ftXvNoyNRzqu+i64supil1beBdMNaRNMNJImq2tJJ6afBoy3B3Rkg0dGqvHNEHVVtqSNxdR4JhVn1KUQQh9rfMqMzd1ddSFwSLBClpWOZWV0y0ESiFKCE5soRWWTr43c5lYq7R8dfUhxh+0qNLY+Oqr/ADUTjmBtLU09OrtRVSWcAc9tzW7nuzAqvXTtLviyCtbetm+xAXU08Y1M4A5dXbdrbdUUcl/HNttAH9k9KjvhwAhe3MCp3YE07fV+0CjeKatIDKskghQAmoChoCPUCdbcAJqoQdoA1+AEQpILhgXaV2Go6dLWa44AsaFbp8OAZw0sZ4BDb/ygFuQHLv0lpNzjIGO1iAAJ4AaPjFn64AaiWMICTbWYCeWIEU4UMA/cANwEKVHGQBy80BB14gD+VeqAI4rkUQ1Wq9cCK4LVnIBN9vxAikmAm49QKm23jmBOtJCLGkBVHzYAdSq4CnEfEArVpvgA6pLNYgQdL5xgAnVrhgBCyAgqzjkBPuqsAFa1LASpelVFXiAJPUnoB0ae27MQLlpcIxAnWieYDaSzAnCSwASwnDFgFa0mGA20sQCyTXqAuxLIiBrCUFVxCASaqpzAjbUonml0Arvu6VeGJRC28XBP4jEQfkLRCqp5gUvXvZ5tegEHZ8WFDxAi0BCzAhxACCTAcQUAEXmA0BamEOXACS5gDXMByASASATGIEWaDQDyAlVJs3z5Zr6L7VXbsurs2er+OVbLkyobYFWvZ1o4Jo49y7K6pV8JZFLT1XptqYnOAJa161cKwFu0xbweRdRB7DUd219PAaLdLZWWLaJoen41f5rYPgNFi2Oml2xgNE6bTSo4VcfxKLlR8FgVFi0m8WgH9sA+2swaHTkDVlNNPFBFnZGYCcQFUt4moiVLN4CwLKxB0VyIqjUzNREm/lwCV5/zVnbUpPA9HDnW7s9Lt0a16HPtrlNpSc2leu4pZ9Ga5Rm+G2lX3a1sXJ1vTGOjy1u3b2fNGeP2nSj25p9ula3Nm+05ZnmnbV3TpXFz8Tr82eq7fF7LT2f5mu13dR1dSO1eTpuNX7dF8TheXTWf5rU+evRKTpxGaW58++xU0axCxbN/5kqPh9bW3GstTG3Nk6kjUd3uKltSlKpSsZOXFWx1+MrZaFK2zSxJ3VkPe+Orua4fVzMzvDF222q22n2Vz4meutWRa0YURA0JVxLap9pkHaAnCxbQXEL7jTph9T6YlwwluHb6KP1tgMQ09e+GFP2gNaE43tZv8ERUvtaNF3OFHF//ABAOl6XU6dqtdAYqvua01a6Nk/mWZTFvEIL3ppqdSyqubIY5beV2ilK0tZLn/KXFw9tvq7htOrpZKYZBy6OpuN3ay7+2tHCjiwLLa1tba2d/qo4Aes1qaug7fwz8WB0d1U2px5FRzeRXdowscVgQXVahAcVNnr3s9P5a6bt3TxKrTppRZ3nFpJmaupOqs5hMiHxlr8QqFtfTrxn0xLiKn3ajw+Wv7Sjo0tNUWGYFkYAHalmEELgUHcQCAq3Wl9zRvVzkcu2o8HqVhtftOLrEeMy8CCLxUsKFaIQQ+4CMenoB53z6/OS5JmWmTAAgEA6lHpvCprQmMJzKy0HZwAJYQBJrkQShxBRW1iAKJAfc8iAbcANNJ9AG7fgAd3Aoy/P4bZL+ZEWPMsKbyA1/buG4hYfK8Qj0blvAqJJSBFuMWA1jgENVaQEUuYDmMADNwA4lQFELu44ASaeTICE+YENSjkoPpWJA3RWzAj2RlwKCIrCAaUvoQPtgoUAN1WEgLtCJ9kgChECeTYUp+bDKAG8pAhLAnV8wJPFQBBKMiiSxQArcSAeIBkBG1sAK+3ABNYdyAnDaXdmBVeuLjgUUWl5lAlACVXXPEim+YF2lZLII6a5EBMZANMBNrN8APM+433bqVlCDTHzAYAnIHrPb0/2uWCsystJYZgSnDABTIA1VgRqoAlgBDHujMKG+HEArYCS6kRJLigFqLgyhftxAk49CAUQAVWIB2z+IDsoAMM3yyAg5XoARKATxKGpZAVTRQ24xIFWWA2pzAi8GAJfuAaQCaxAb6ALuZQokCTShriQKsLPMB27Z9QBVATwaRRNJPECNiBfUigVeYEo4cCCLAjMZAZ3m1G0b6hY8q1AUwCqxgD2ugvytNfypBmrLZYAReJQlR0eLwKJXcZEDlRPECFrSBX3ANwn6oKrjCcQiMBThSETrVz0IJKOHABWxYChNJ9QJqrWRQ+ycwCySiAEq8wJAJLkRCvdUlvgFZev5d1s/t5rjAVx6nlddvBwiim+81L/U21+wgh9605lC+/YBLVwAhq37liQc6WIU3VgWaLdWrLgB011m8OAE+7TaxqBBaWnZ8gE9qnk4XAAWybUqGVA9hqJ5EUv7PVeKrgEL+11MlV/vCoX0L0zTAf2bNfS/wAPsPkwJ12N28MgLF45t4sC2vjMUnlIHTTadjwyCU/tPgsQia0wB1YAk8GgJ103e2PEC+m2tZuMkUXU0ezMIthcV8QoVZUcyBukYVAj2trtsAdhQ1XMBrBwAsgJL9oA8viA21ZYZgJJAJJANVjIAhrBAJKAonCWEDUACmJAcYSwE7wgJVsswCUgBQ0AQuOICnt+ACWLAGA6y8CBds4FDcr0AhWaprNFVOkEQPPLAAeeJA0uQDnubgBJLOAFZMoK5gSrVIBOuOBA6S5SyCh4fAqE5ATULEoKvmQF6vN5AKtowYE1aVCAWFlnigFVxiwHOAEe2XIEu3GXwAIzAq1dR1wSAwPIXd7BXE1PqQRakKhxAa1O3IBd0gDaAiwEAJSBbSrQE4YEVZrMIaStigE6tAQScyA+0A7GwqapwYRLtAUgXbTQetdVeQHptDbrRr2pKeYRbPAGIvigHp4fU0BKAEkkgEqy+hQLFw+AEoRAJ/AAtacAHwxyAilDwKBr8SBRwKH3NegEYTnmAQ8gqycIeZAseIUm4yAam2CyAGpwIDtjCCiKhYp4gT6gLCUAQ0A+rCBYTACtRcQCEAWrCAVZQA8cwJKsgQalANZx+wKUw0gBxks0AsQH6AFnw4gAAm1igC0W9QHV1SjiA3aMHxCFaGsOHADj3mkrp2WGBmxuVnOjnEy6xLsUkVPRcWTKzY1dOWpK5re7DFEFPd83bC7Qr/9D5QrL4nVkZkEk2lCAUwBFtAErgA5QF+3nL9oGhSjTklVfCax4GQlVZsKhGOCAdXaqbAdIeKfwAhr2VaWsuCyAxtazbl8SxFUNlCajMCSzCJ9uRQ4SZUJgNLiRTic8gGnDwFHTRNroYac2vpNegHK6wAVTq5A663vzYDepqPOzgCu1mmBUyKiwEAmAljmBoeNWLgixptqcBjSWWC4hHPuqO1Y6gcbo5wGhQ08QpKsEGttWrVSXBAWXXa5eQWINJtxkGl+lXBKYIsdNX8uBltdVd2GQEbKOOAHFu9Pu+aYZRyUXc4NIvpTu+UMLq6aWDIiOrC+kqY5NZ7fSt9yyTtyRqMVza/k9S6inyp8sysuWuvdvGz/EC5/dopV20+QQqb3W0cnj1Cumnl5XzYvjyA7Kb+zUpIiumu4tbFwgib1XZRniUOulqaiiuKANSlKV/NcIDEvq1dmllwAUS8QLLX+VVAhqVd9NgZLWOAAgE7IBO2AEG2wJ1a4gWVtWAH3VYEbWQMQbCk5IGBKt3TILE66jCtTau116lZtdXc7KFwCFDQDaQHB5LJRH/AKyDKbcgNlCiXiBqeNr8rtyYGjV8swH2zgwDscucQBVjMCNaqcZkITxAK1wxAk1LAhavBgEcAEuQVTeqh8GByXo0pQHO+7FtZAPSsrPEC9aTju5sCq6xkIlRpBQ7V4AQpjbADsoplPECzT0lMMCX2cQLO2f8oEHXDHLkAloqOQFWrt04SeL6AU/2Df8AmUAL+wss2ENePlS38AqzT2CSwzeSA6VoduEJMCa0+3BgTVZTc9AF2JKQGvlx4vACSTfxAi8M8wF3U7fmcAU219KranBARfkNNVdEnjxApt5Jw0v2gVW3tn9MIIhbdal3jYCqzbzASfIBSBIBSAgCJzeABMALICt4BUGQNICQDAJKIvHEBpAWIIayAADMAhACAaAGARKjiUJYMoOoE6LHob5Zr6P7Ut37JNqIwPV/GLG3WsmUSemQV30O9QyUUW2mnWHqNy8CA0dvpNuFkFdCrp6eHyphC1NeqUSEPTvXVaquGbC44lq6lW2lgv3FxUr62rdTKqlGRcFX3r2aXcUdezo23ZuWiI0NGiYRaqoKVqplRXGJUJqUUWaaJROCNI2rIiKHWMzcZq7SoonIzVivVUWLBdS0olhqGulmWUpL6Qjzvk3O67eCaR6ePDnXpNHClfQ5dRuOPe+R0Nrhd48liXnjUtV031d1pW7epr0xNPxC/KfqZ6Iq8240Guo4p1Ffh7Ou3+J07YjK3n39DcPWSh8GzpxYnU1TpaW5318XZuc2jdsSRv7Pwn2Ive025Hm67dJHRuPE13Sfdg+BmfTF9VO09uaWj82q+58uBq/Y9WnoaFdFdtVC6HG9a3IsdU8zOmF2xkNBkFDTATUAQtraawdlPQYIffn6K2f7C4uHOrbJKpBF6drfVdjVNaGnXGJ9QLKpUULBMgK633NS2n/CkwlWqrSkiINwFxn7mldzuXo6inT01Mc2XVR19OuyvS+iorbBrgTQ99Z13Glfm4LFWrcNPUrd4qWEcu9ons6Tm2m/Qinudtp6dtG9KJJNSxajq1MN9V/xIDk2280trratNVpfNKNYi3QVr7bUaX6lm16GV1PV21tTRoquL1WDKmo7Xb20m7atu+9s2a1HRZKyxIiKqMU1etM3AFq1nZRp0b6smKi1q2zar6BQtvV/VNvVgNadVkoCJqvMCSaAmnOCCC0rF4LqFxz62+22jhbUUvgiasji1fcOhSVp1tZ9cAuOLW9y7izjTrWlfxMWrjM3Hk9fWxvqWjksjnempHDZzjxOaoO0KEBFyuoDVW1IUcwh9QPO+4P10+hlWSFEALIB1ZR6nw6f9tV8JZWXaoh4gSTTAWOfABtxiANcgFm0kQO7VF8zSx5gUau/0aPt7vwKOa3l9GvBtgU282v8tfgwqL8y1lUI4fIb+2vTsfMLGbGJFDA7PG7t7XU+4uAGzXz1V/lZcZ1ZXzelk/2FwXV8noXX1P0AvputJqVZLAgf31bCrAkmgH3cAGm4xAdHmnxAayAm8kwFmQSqueYCaTAXbGCAUAOCiOEAHX8QGq8AG6xiASmEO1uXACLlrAih4ZARblQuYBb9wDS4gKzjCCgr0AE+ACeYE1j6ANUjJkEbrDFgQej1AhekZOAK8sJAl9x44gVO1r5soFTuwQEWpzAJxmcgprICStGIRZXV7WQT09Zd0MC2qAbXEo8z7kUblYcCNMfiAvUB1A9X4FpbZepWWm79zjIB+gAsEA2u7FAJYZgC6gJW5IKE4t3AChhDaWZAKzAdigiMQBkCSgBzLAknLfEBNyAVcY5gOZwAi3yAIwkBPBgJOAJdzYCAVn+ACSxniAJv4ANOcQIvOUBJP+IojbHLNBTzCGly+JAsgGA2mAnz5ABQN9QpYcQJKAhsgi8QE6uuZRm+cx2rnmRY8ouTCmAVUvDmB7bQx06Yf5UGasdVAEHjggEpmHxKG+EgKcHOYCd6rC3ECEpvpIUoTbjLqA1NsOQCdeDyCJRwWQFlEmoYDdar6UAswG9JEC+lFArS5YQKG8ACyWHMBdQFaK4hXLurt0suaiAPOXt8zIpZgKQEmApnIAATYEXzChfsAkrRkBJXawWADmQLFZzjkECtIElqNZBHRtt1atvmSt6hdbGgtPUrNcOgRN7TScPjyAP7al18wEP7NTNfwAdts0ngsQKXtYSaUMA0tB1bYFjo+QUvtp5BB2OrlZALtnB5FEL6bXUglp6ctIDp0tBVtPIqOiHnkBGHkwE1gFSr82YA6w8FADh8QI4pxzIHigBzwAO15lD7eIEXhhwAO5VAFYB9qiUFNQ8wCFxzCBKqASiYAGgFVQgJ9n4AVpNvAB9vABxzASzCpR2sITqvgQVzDKJAOe31AdUgg1KvgFJrmgpwk4AbS4MIGpwAEmsHgAuJA1ABZooE6pBTWLCFZqcuACXJKEAmnIVP7itgBCJwWIEqrEIcP1AgkpxCisPIIURigJJ4ADXFZALIBzGYE1LUIg5txZVUNrADA3Vq3bjAquVptwgFEYARaAg0nkQQdQpJAKWAvUB1zAvq2niBbCYBakoIqdXVyBKt01DzAcJ5MBQwJMKi3AEHaWBOnUI9H43Y10aJzi8QO7t4JhR9NsgJ9qeaCE6J8MAhy2pWIVGAhQ0A2+kAJYrECVa49AI2riA6SsOYBHbxKBqcgGuTATq3lkAV0qpN2fzASrMSlgRUXhiwBY4hUnCWICTxlZAN4Z4AJMAWLgCUTkBCs5ASmcgiKYB3JYoAr8AJWU4oBN4AJ1hzUAjmFDeOYQrznwAkqp4hSjtTYCTl+oTSeAVKr4ICKzAeESwHKjBALDOQIpp9QFaHZYuUA4nICGo1bNQuJFZevX7doeTM11iOmq4mWqnX5SxlpaEus/tK51fmsMwiEOZ4hp//0fk0HZlKq5kEkmwhNY4BSaIBV4PIAaSyA6dnTveUx+8DTrR1rLzM0Tqm0myKOxS2AdsOEwFaqyAIhYYBXNvnFV25PMDH1bSyohJQ2wHW0OQif3eZQnaS6gRRPAAyyIGiLGhpabrSWsDDcVatFf4Aqdtk7aKv2/sCOVbZJ44AW10W8YkCX9vDxA59eqXADlbIqLcgKEAmgEBqePTwjIjUjvVXXDmFSrzYRDW08MH8AOa1JcrICPbIVHCuJFaO1q0pjMM1dqJtQ1hyCxV2y+QaWVtLgjUdOnbgiVpfDXGSA7ZIOXdV4LE1BnVT74NMu/Trbt5EDpxIYhqacqWoXEsSxhayxk6ONUWVnikGQlGZVO2okvlZBF2nFsCpuWFX6W6tozHEC6vlNTipA6NPzurSnakpfEIjqed3NsE+1dAqj+7vq/qWb6MIuV64OcQCt4Asd6xLIKNTWs04cAcDASxAIWQEbFCAeYDVCKmkkAnLAUAHABpSA04AspSzeCA1NpWK4qP3lR0UxUICblYMBJcQOHyXyxXnJBktYlA8AFEgbPjU66XriEd9XC5sKdaO2CzAGmsQFHPIBquEAPtSCIrTxxyAbUY8ADtQEWkojiFHZGGXUA7Ek8gK1p44ZARttaWTb4gUW2Cr9LlgQ1Ntr0aSjICl7LXs8Y/ECP8AY6oDex1Kx3YSBfo+P4uwHStGAJqjb+VevoBJJTiANpYcGAofwASXc8OAElSZf7AE9LuwQDSUw0A8sIAKrjyAHzcARtq6ahzCArtvdKuVpAqfk6JJJN/ACF/KT9NYCKnv9V4YKAKXu9W0u1mFQdnbNhC+JQnYCLxAc8AAAlgCUoBwQNRkBEAbkAAXqArYBUbMCtkDQEgDIBoCMYlEkBLoENAPMA/cAACaYDiMgBSwFE5FB2yNVNaNnjDKjp2mw1tbUVaqG3xOnMZr6d4Xxl9lt66VuB3c7WnXRjMgktMB/bXFAcm40l9yXkRXLp6NlL/YQSehwSxAVNve7dFXIov0tDV0k04hhNFtsrUdHbCzlwXDSWz0qZS11Atpt9KkRVA1NVSwSAv0VgVF0cSKTSApusTcZpxgA6YGaRag0ViCjWWJuM1ZpOViSkQ10IlV1u65G8RK+p3KEZkU9LFYGh5byet9veWssYaZ6vnPxy6LW8vr7j5ZhdDp6xnT2nit1u33PCvNkvWL5bu28X/a6dlM2aPPfprc5W+N0raem1ZQ5Zz6utSHvtgt5XsbhEnWFT2exrt6LTzhyL1pi++30tT66pwZnS4lXRrX6VHoL0YkkZU2sQD1AcRm0vUCF9fTpnZfAor/ALlP6VZ/CC4uF9zVtlVJdWEC09S313johoS29f8ANNvVjRL5dKvdCSRNArpqVkyCC1W9V6Twisk1pZE5DRVr/bh1vZJLPmNEd1uq7atYq7u30pcSLjn2e5vfcWVqur7cU+SNYir+619Sr3FtTtqm4oBpVxqrcWpM0ctX2720/wCaiZRHy6X9tH+Z3rBIIeTq/t6Vrf5bIoPLadlX7lM8n8SyldGvou+27FmqoIL7a+tpUphW1YmSLq56KtqU1XM0y/8AdCa5NLa0tudW2pRNOGpyKO/g0sEQRtbTqvnskUcz103FE7fsNYh/nWySqv2lQltnZzezfQWjo09JaeKRm1U+4jQkBpSREL2ScgQtqqi7tRqtVxY1XJr+e2+ko05u/wBhNXGfr+5NZ/pxX0zJelxnavktxrY6l20ZvSud6js5/wD3mL0qDv3V9SapNuJ/YZ0RtZwRUVkECwIFjxKGQJ44ALjKA835tP7+OcYkaZrATAACrgsHqPE0nbVjg2VHe6BB2cgB4AQdozAbuq4gZu73t2/lcLoQZ99dtQ22FUOZkoTrxAg6tFAlbgBLWpFUyChVgim6SBKlYnmVFtepWXRSlGsTQ6dLb1zUgW/2kpYsiHTaWs8LQirrro9XTUTKRDXTo6iuu55mVWtysMgHRSA1GYE8sOZAkwH3TMgL0AJATn4FE3XgBHogFbEB16gPMgXa+ADVZWKAeQEGpAXbOSAbxAE49AC15WBQVYEXLXMCt2cgReva3yvIBu3a88SCt614hsoFcCN024lwAnMSApVlhkAQ1kAKZCHkUJriyKlWHmBbp6PHkBN6S4AWfbSUpYkBl+ACbdkB5n3Ev9THREaZAD6gBR6zwNZ2q9WVmtJKHIDwTwAawnkANwBHMAWDAm2mFJ1AScBDicwFEYkEswEUNruAFWegDSWRBFrkApKHhGADeKjiAiBpyAWQA0sAFVOQB4OGURlTAA3ACtaViA4lAKIcBStKx6AOcpCFZcV8QJRIEUiCVc+YD76rFgJ2VnhKRQrWxwCo9zKCcJAlX8CAxYQ3nAA07YSBm+c/2rS6MLHlCKOABXBhHtdtjo0a/hRUTTl4gReDgCLvCwePMCPcuLxAVtS0+pVJWThPMhh0WMPmA61wAlVJZ5hEugD+3xAk8oqEOuOD+ADrRJ4gDaWCCh1nCAIRx6ANU4gJpLEILV7QIrrigqGrpp8JTAyN/wCHs7d2lx4BWZqbbV0m1ZEFafMBqy4gJ9ryATouDATQC4BQkAo4gADmAiSswJ1/aChviETrqqjmQNXZ7uzrFsuDA0Kt2KL0pWIBEwQEpAN0bjtWTKIfbh4gS+VWjkXEOtat8kFJ6KbIH9kBfYSIHWlUp4soc44BDbbeIAm3gwpYgNIIFZ2yAdgCE0FNVS+IC9CBPkwJROWQB2ygF2IB4ALBYFAlkFRcoIcSsAE8QHVKAHwAHLUSAqLkAnWFKATtmnkFE8sWAK0YMIKtJ45AHbIA1GID7eYCSCJJuf3hThWTAI/YFV5MB2WADVmECfEgTbzAJnMoTTRVSrOZEFnOADnmANSsABUWcYlU0sMcCBPoUOe0gjCWDmQgngAdQEk5xyAlIBk4YCs5Aja6SxWPMDL392n0wCsq+cvI0hWxTWRFVTCggO6QIWIIPAKjHEBQAgJVA6X8yTQCTaCJK2ADTWYEb1rmBDIKSsA3d8AIsAzAt0vqXKUEr12lSEk8Eksii1JP1RDQ0AduQQugBEeoDVYAOAEWuGaAIWHqBJJoAS5gDqkAlWQCGihzzgAlrFZEAnj0Abs3ggIWtIDwSgqpW+mIIqFUEOceYU/pT4cgFm07ADwwQC4ACqmENccgF2KZAK0rVzEsA4zkAmp6FA0yKnARDFgFuuRQ8sP2kUWbalgRxCEk+ID7XwCm4SkBKqaASaAdsVCAinWYQEnEACiQIui4AcW905adeBiunNc1ayzLoFVt+gHbtLtPt4FjFjroniysDuxmAr//0vlE8TqyYQ8IgBYLAAVeoUnYgXdIGjs9Nqv7RRoaawhmVWNNLtRBCUniAROID+1zQCvVwFc+80u6kJwwMXWSTgqK4lFB2hB28yhxGAB2J4gTzKgxfoNDawAdXwA79vp6mosJayMWNNSm0+3pS4yxAv0qK+lhjXDAgz9fbdlvmWDyAhZUpnatV6hXJqb7Sr8qtPoBybjc/dcrAiuZqc2ALACMgJKWAIDZ2NV2JrIjpHU1k0wV0OksrFpale2uHEg561SYUrUnIi4o7JtEcQrv0+78AlXt/LgGVdtJtMNyoprBkbddHXrJKqytyNG7vOQKrV+WX8QOPsSt8uEmmV+lbtyxILvtJLLEiE7WqoRYlYG7r+ZHA6xxo1du61VqrDiEc2poWXB4gRtt7RjgiCm2mk4Ai8QpQ+ABFmA1RsosWgwiddN8QLa1QE/UBqXgiCvUhrqBzNQ8AIxLAjZOQF2SBKunzCpOkLABAMBMBQ2A1Rsot09s7OWyI6tPZKJgo69LbJLIC7siUsCiSXIgm6ym3mA3VRiBl+WadlHIDLzAGAZeoG946n5KkI7XXAKUWePIAxT7uIElXpiAd3Z6sAa7lxbCIqs/AB1TbAdsfgFFaR8zz4ARa7sgE6LPMASTwAbSyWQAq4QwHaitHdwCai6S8AqH2YAHVLPFgOOLAbaSaWTATmOQFfbDlAOykCSb/ACqtq1t3NxGYDtutFNzZBFX9/o0+ltv0Cq7eUq3lARVbyd8e3BAV33mrbN5gVfevjLYEXZ5MojJATCAWYD6FCxAaIaJ4lEYkAWAA8QG20Ak5AaACAwAJAQBMYgJ5YAGEYhUbw8EBXmQSSAYAsQHEARAksyiTCGlIEu1vICX2bvgBKuhd8MgLK7Nt5wFWrx6/wA1oAnTZUTxlrkEXae30slRf4gWPRolhVL4AWUUcCo0vE1/Po+p6eIxX0XtyfQ1WSaAEoATCI30q6n1AJ6NeGBMXU0klgMTVb00sVmwK7QjQhJcQRJMDbSXzMvqa56azWq3ayVeRv1T2X7bf6WrbtqyXlXejmocQBXBQmwhpyFSTCm8QKtVYSWJT0XKFQtZSiRaq09PuzN6yLaNq4ommLtLThEtVnb7wmnun3LB8Trz3jNmrNr4fR230qXzZrr66z6u+tIzyON6bw7cjKkkEOAqVasKG1XNpfECu240652/DECP933YadHYuBd24eSVfUoPtatn8+p+CGoktnT/ADTb1JoddLTrhVIaGtStprVzauaJq4rpr11LWrX/AC5hMWdrz4FCtbtrLeBBy6250dattPTt3NKcMiKg9e2jtK3rjd4JDVU7e+rbcWWthd14FVVq7u35cPFW+bqhiLtdfc0dXW4tqDKm7d2vo909qrC9RRfKr5BfzUhlRn7fQ2ei7/3CnUTbUv8A9wo1dG/fSrjtX+BnBVu9tqXi+jHfXKRhKjXabnXsr7x17a5VqUdGvoU1/rUrMJqjdV1LOujSvy4NsquzEMo2tWmN3AFdtzV/Qnb4FwCtrWWCVV1APsNr57t+mBF1KmhWqwSGol2rgNUdoBAA2ANhR1IhamvpaNZ1bpEXGPvPO1r+gpxzfIza3IxdxvtbXaepZtLJdDF6Vy6l7NynCMao7nI1CwefAmgbjLkRRZ9uHAKiuaAFaQh2TbAeCIIzxYA4RQLH4AJ2hQQec8+1/cYckRplMAngAANMsHqvEWVdtX1ZUdvcESvhkBGzT9QK2k8ZA5N1q9tGliQYuprttphSicmAdlkAu1pSURaKJUSkgnrVmkAc/auBA4AdUUWKuMFR06ek2oRUdml8ijmEX9zqpeTAh/eaNZdrqUDFGv5vSSddFNzxYXFmw19S3zNr5s0RWrSyaT5ogKgWSsyAmY7cwCXxAXRASSgAeGIAmygdsQBLCQFHECTTX/pIFVzkA5YDq0sgG2mBGqU9AJWweQEWuZQkpzAcJECq02wIqJKHaJIKr07coagopbXBBSdZz4gNUqsggntAhE58QIK0PkgLYTWAQdralcACtZt0QVcqq6CLK6NF1CrLw3gEOMIAIlSyKWACTQHmPcMf3MLlJGmQAFDSxA9d4FRtK+rKy0VGbATTmUA+ADicQIpANwAnWQEm4CmscWgGpiACvIIIScgKcQCAHDYBjxATYQLqFNVbxQDbgBVxlEDbWSYCfMAdVIA4eICkBTOCKF9tziXVPtTanIgfbhIQuwAvWMgpLEIl28QFaqAS5EBlxKBpZgCSAk6yoKIPTxwCm68wBVhIgbo0sQI1wzQQ1YDg8zZPaXXoRY8iwpgFcWIj1+z1e7QpjwKizvAXe5kBRLAkkk8UAWSYD7VhGaAkqx6gTSUYgSVVDSAgqwwhuFxAaWHQArVNRyAsgCD6hTzAjEegEb2rb4ARntAlaGsAIqtm4ykCTok+2cAHHa01mBXqaNbP5lIHNq+I0tVuaw+aIuuXV8BRputnKA5NTwOtWXW1WBz28TuKpNKSaKXstZOO1tlVW9vqLOrAX27rNOfQBOjWYB22ieACh8AJJWygB/Z1OT/ACym01b5VYHXp+F1m8cF6BGlttitHBcgjs0quUUXQ+QCxTAeYBavqEOJWJQq0xAsVZyIohr1AEiBOUURdeIAq8QDtTkB9rYB2gOqwgCTwUBCgKOPQB/TkAnHMgSXdgBJ4qEAocwAo5ARmCgiQoTWQQdr4gFcAHhkAR24ZyARhIBisQBOMsABKc2BGOAB0ASQD7XmwBrGAG4ccgHAApWWICraMAJf5cAINNLoFC6gEpoBJ4gCCG3z4AFkn8wUNLACPby5gNtp4lDqRDbSAPQBqUosVUVLxAkmuBEOZxAJUzPwAdXXEBSuACa4cwh9sZlEbJEVXeHX0AyN7qd7VegGfejjDEohesZgVtcgqLUkCkgTUoBQFJoCAB6AW6bYRa2rZ5gJp19AI5gRcvBBUXKzAXcBbWyAm6q2IEIhgdOx0+7UrXjISvWqzvi1ELEIHWHyAbcqQBJSBKEAQswI8cAG4eYEUpAaXHMAYCTfEBp5gCxAHEdQYUyA5jACMgNriAnLwKCIWYA4quYAlGIBmyB2soiApN8ApLHMAqlPawgv8ubAatXhgES7oAhm2FJvCEwG69yS4hRLCGlKBhNOegUWS4AHeuGACTAEk8QF2x6ASzyAi2gBQgItpZAS7ZUoBKqeQCUsBrqBJcXmBy7ujvgsDFb5U6eiqZGXTStpNOQalpOLBXarJxDmfgVzsEvOCj//T+UNJHSMmmo6lEe9vAAqwHP4ANWwAGpA1djWaueBmjQ+WJeJlR2Kr5hQkocBEUpwASl/K5AlddrSnNBVO4q9SscFiBhbisXfKSxFDhFQkyhyBNSA04wAAHHAAanIqHXF9Cjd2O4stNUrWzXODNV1Px+rrW7te3ZprHtWP/VIrsqqL5aZEHF5XTX2Zb+ZMivMaule1+2GyKX9lqNw1DAT0XRfNhAFTzAT5ADUAQYEl1A3djVU01V5vEjpF9eQSr62aeeZWCbTWLwIRyJYyR0WVT4ZAVdsPDMK69NwpzKzVifDiExXebPHJEbhLkg06aNypZKq+YzzMtBAQ1LRR1nDOCjN199SmHbiuJvHK0qea06wu1jGfZa/PaatCTgnqz7I28lpWn5oNYezP1b/f1JrhLKy0NVKte2zlrEDjuu55gU3dlK5kFL00yCK0U8Sqb04zQDVKrgBKulOJUTWm4AmtG0SuYA9NpxxZA66bkBqgEbaKYFf9um4YA9qs2A/7ZTiBJbVRwAf9tVYlFd9vyAo+w3i2A/7YYJLaN5gWV2sNSgLloLlggLaacZpQBdXTdseAFtFwYFiq03yAFp8AG1DhIBqktyQYvlZtZTmv3AZsYlA4YDrmgPRbCjrpp8GkEdXEKnasLoAdspxgBC2GbAOyZcBEkozAFRY8QGqLioYUOsZgN1ik8gElOQCVHXMiBNS2VR2ThkBCr4WAnE8AFKyAaTUsIr7pzyCqtTVpS0Xf4AVX3mism2gKX5PTiMW+gwV38tZfTVFxFF/Ia744egwVPX1G5dmBF3fHEYINcQJrBECjmAPkigSARAoKHCAQBADaxlALqAZgKUAegBMgEgNAGWQAQMBLAAeGWYAAdsgNabeCWIVNbLVtj2uAKtbRem4tmQVAADAcgIBcQJ4sByUavi9Crq7tJsI0VXTrVOF+AU1XTwaqpAqtt62tICtoNYVzAgttqpzVOzAjFlmsUETq0s8wHeyaiAJ15LNlRo+K/XpV8z1fNmvo1scS2MiHxIiMSBw7vy2ltb/babfE7c86zae18np7m3bHa+pb8011u9cnZGPU1Vrb7Q0cLX+BZwaov5LSrp/cWPQvons4reZpjNWmspNz5penPo+W1G27RBr/ADZ9ldt1ruv3+7CYSHquuatNTXVtR2thikjpjOqKa9rYP8TWDb2GpoLsrSvdd9eJx7jpG+eatotkFd3gahUavAqBEotgimFRtUApXtCYbUhTrVVyCYApttgE8Agiy9AiLtVfU0gK77nSWTn0LIIrcWf0Vn1yLih/fs8Wq+mJAfYtb6rv4YDQ/wC001wn1Lpqda6dVwqkZ0SWpVqa5ASq1YIHhkBx1utXdWX+Wlf2hpDbattPcX078+5SBy+O1Wty7P6btqfQK6fH3w1LR/mZEc+npau/dtS2patU4rVZYF1Fmjq21tvqads6JoKn4/SpTbVdVjZOX1Mjmq39mj/guB0Wuv7yiWPyOfiBz12zetq1zVVhBdFunpWeyWlHzNuTKr9XYvV069lu29EoZWdS2/jloXWte7vq8WVdW6m00NS61L0TssmypqxKQhvDPACu2vp5d34FwReun9NZ9RgF954qK8wEtGz+u7fpgNVKuhSuSxJqLADqA6oKIw6gReAUJOwCu1TG1lWObJpjj1fK7XTT+bufQLjh1fcEYadFnxMrjg3HltxrY2v2rlXAzelxwPVtfNt+pi9KjZt+hm1Ue5wZCxWQCTYCbCnLWYCYEU8egCeRQ0oXxAeP4kChgDYQ3ICS7muYWPM+dbtuHzSMqzVIAgEUOqxEHrPGv/S6aywKjqq4yAl3SwgYVW1OYRVfRVk0sSDN3PiL3TtRy0FZ19jrabjtb9MQqqb1bUOQif3rvPGAD7rTlr4FD+/jgoAVtXuUAxGUA/uJKIAFqxjxKJLcRwCJLfaiWEfgDFb3us8nHoFxC2pqan1NtgOuhqXyqwOza+LveHdQpgDa2uzeiow9SI7KVWSAnCSxQDtWVCwZA6oBOEwBLliA3zAMfgAKqTKBVjAB4yEJ4KWFNdQGlGHAgFK9QGqy8QEqpgENKOYBXhIA8QIWfFFEbajiIiQKX1AavCwAG7ZgH3Pl/eFV5x3AdMabSTzQRGKwBC2nVuUArJLMCDpLwy6gPt4ICddBw5AddsljZ/ACdKOjmoFlZbxAlHbi2AKM0QDSAShQAWrClAeV9wf7n/qrEjTJgoEwGB67wUvaqeD/AHmmWkoz4kB3MBThjmAdyYDwjkAOy4AE4gKybAl2viFNIITXCCASkBZvDBgGKUWZQZYgNvmwE8WEOuCxUhThcAFHABLFwgFOIEkuAAm8iBxOQEe2MwAAcAGQDWJQ5ATxAil2rqAqgSSTxYEY5ACSiSAs8ShTwAc8GFCvChgPuQD71xCI2sBHunECu10syDh83D22HNBY8s3IUpQAlIiPVbdP7FMf8uBUdVdOagPthTAElVVUcQH9uWBF6cwsQHD4EDVWpaAPUolhCaYElivQIisHgpAsTn4gJ54YALvgKO7ACnuxAab45ADolk/UB0o+IE/ttYoCPa3mAVngA0+MASxAassmBGyATXICLrLkmGrOxRL5DF1C9E8GlAxNR1NDTaxqvwAgtrpPHtSXoA1tNN4dtWvQBW2Ok/pql6AFdjSrlJAWfZqrJwlAEmvmbSSAaKJpYQAlSQD7c4gHZiALTjEAKh4PkRQkBFYYgST7uPqBJqMQINyAYxgAOqgAwSAHVPMAaXABOrYDXJsBZY8ghJ/CSqfGSBNJOXkBLoAN/sAk1PoQQycFAm/QBJRIBCyAbw9AEkpAkpWAAkgGsgI4NwAkuD4ASTU5AQuk1gURquZBPtfHIBvIAqp+LkAaQBCbAGocZECrXCWUCUPPAAa5gQtbtwCnZZQAdsrHNBDiABVVs8AB1hQgEubAkmp+IDjiAkpc8gGvQKfaALriAoVmA+xJgJuHAQsADogBLABccgH3YZAHc19UAc25vGLCsXXum55FRzdAqNomAIZAQnmQQdpeRArKFIUpAJxAi2AVWIHXXbX+39yPlCI9sAKX8AElLAblZhUXWcQIumEoCKTQFi1IAm7K3qEaXhNFvWTsvlBXonngEFp4oCM/gA0mA8kBPtlZ4ADS+IChcQFdcUULEgJAV0nigDioyC4LOLKqzYMKGA4jAB8QYFXGQYGuC45BCSnMBqs5gK0PDIBR1AcMCPa5yAbwxyCksWA3MzAEex2gIFVp45FEk1kyB1yfIBKEFNt8MwqMPMIVIeIVNXyTCYhMuGFCxwzAbqBG1msAFWziGA3aMgI2mQCWwJNQsGAm2wBfLipAL3dly6gCWICbhEFN3808WStxbt9D7jxeMmWll9vZYQ4CRxaitpvBSiNxfpXVngsUErsj8qeMlR//1PlCuoyOrKVK1eLAWEgNJfEgQAig7XBBrbKs0j8fgSjtXpKMtJYvDkAVxQEnAEXZ48AIO0cQHqU7lHF4gYG8o1fHqVHK84KgiCgScgSbhgNYgOOYDKhthU9KsuPxKj1e0f29KtE8MzNVO9+75F8TAPpU8grh3Oor/KuHEK5nWWnyICyjGyAyd4020grjagA4SAksAIsB0zA29urUqu5kdIvq4zCLPpxYZDfLMKqVZfcFxYqoghqJLFhVWlvqL5OJcTXXW3Eiraxi3ANVKyWKC66NHU55kaldFLNtqxmtpYICvUXc/UqV53dru1GlzOkcOj0dj31d7OEVhRekPtRUV25FNS09Vv5USjt062dVPAim644AJ6aXDMgS01Z45gO1O3gA1Wc1kUT+1MvpgBDtxcgTS7QH2LgAQviQCSfqArVAUOGwGqtfNxKGqgJUdn0Ak6J4AQa4gSVUsXxAj2TwAb0mkBbXThfLEwBFUYFq0lmBYqJw1wCJpwFCabxwAlKiAGmAu+Yn4gSUxgBg+Vv3avoQZxQZAFMwPWaFFXTr3BFqqswpvFQAYdyqBDuq0wJrFRwAIAFgpeQDiceAEW4zAcJLAiFiiqcTjwSIIamrpadfmvX8QKrb7b0xdpXQo57+U0VlL+AFD8y5+Wv4sCm/ldZ4pqvHBBFNt9rWcuzxKqt61752bQwQkuBSTAyoU8OACAAJNxgQRgqhkDkIcyQHABAESAAKeQBLAJKggAYCgKJAaaQCgBwA+38AGtKzxhwQWV2mrd4VYF1fG6jwbSA6a+Hj6rcQaur4rRrEzYGrlttKqwol6g1Zala5Vj4ARtTuxiArF8jjqvoQcMAESAAEzgANJAJTJRNqcANrbbDR+1WzSdmEdtdOOiBD7cccQppMAVWsXggJWtMYAS7miIi7Vt9RVQ+xR45BEHRVzxAFRqGWI7/GLt16uf8AMj1fNnp9HthHojXTAMhJw5A8xvdbTpvHe67oZ7PnPxy6PS09TcaltZJUqjpazinW1VRzSW5zZZJUtWbXSpr6jVsYQv4mq/uKk1WGP4GZVUJd2q5TuoNbExZo7DU17/lppcZM3s9XX/w/XtGlZRppyc723I6NLxrrW1W4kz7rien4nS0nMuzyhkv0X1dmz2WloW7q1SfMxetakdyOak0BG9ZwKFWqqgGlGLAaAJ5ADUhTWDwzAJwxwAi9TTrndfACt7zTmKJ2/EuA+/q2+ikerLgX59s7KvwAb28/VezY0P8At6Zx+OJNE4SyUEZR7pcQBKuPoFNwBHW19PQr3alkkDFFdfSvpu091YnAKlXcaVdB61VFKrBAcunut9aq1XWqo3lGMAdmtq9le94YSyI5tgm6O7+q9mEU+Qb2+rXWeCxTLFVKrpt666wht/tKuOnxj79u2s7NkMV7PdaO2Vqato7W2usmcEthR/Z1L5fcbiSi3ZadqaNaNYqSBV2aWnbSvlZyXDT22x0tu++rdrxmwmuhYOVgxhqVat5jES+7Sv1OAIW3VV9Ctb0NSLhd+rb6apLqXEH29S6h2j0QQ/7en+aWNE61rXBKCKc8CBdoCkBzgATiFw1LyBiTqqrus0lzeBnVxn7vz3jdpK1ddNrhXEq4wN//AMw9vpqNpTutzsFx57e++vI7q3b31pT+VF9lx27fea2tSttW0tqZOXXTWLPutGPZCd38DOqGyAVkQJZygIrEKHPEBS/wAStEgCsmwG8QGlIAq1WL/ACP7gJPg2AuGHEBZYMBZBBjyCx5jzbncP4GVZ5QgEA65gev8a42unEz2/4lZdDrxAjD4YgTdQIS24YEoSUAJUSzbIIrSTYVH+1rbNJ8pCKH4rQt/lCqr+H0XlIRB+BVsFP4gQv4Bzg3ABX267f/ADMfQoVvANZX/EBL2/e2DupAlX27zviNDXgKpxZv1Avr4PQWUvqFXU8ZoVyrjzCL/s1ql2QQWfahRElDXCQJKE8AJNMBJ4QyBt8sQpQESWHoAokBPACbTmVkA+3EBNNgHZOACyeGQDTzAJxhgSmEAJgD+YAtX9wEO3HBlEu3kQK1e7qURvp1fABfaSX+AB2SBF6Ckgk9BNYZgFdus5KF9nmA/tKAIX284rMBrQ7cHwAkqY4ICUEDaUdQG2BGHMgSSkAahZADeHIASkCLxxSBHlvcf+5X9JGmSUAAuQHsPAtLZp9WistGFEoBQmAOoA1MIBxPECLpHEBrABp4EBCAbzkAyAE/wAUw8AElOIAswB1koXdDlhEu9IKJAPuJAE4yArdQF3QFOeQRJNEEXKwAbh5AJc2AQA5KGkQR7nxKBJwAmkgHAA64YEEMckBJtwBFznGIDSwxAO1MoTlBSVoCFPB5gVyAnDwAz/Ky9td+hFjzPqFEANYMI9Vs8dKscio60n8AHTun5lgBJuVzAaU8AJNNZMBVbWADzyAHXGOICdXmEEzkA1OYCniAndrIKqum8Y4gFa2meDKHbTtVyQT06uccALFVZgSST5ACWGJURdU8AHSiXqFO3QgjBUDqrdAIuoDVWsVJFCT4lRJYkCdQCE8QJKizCjsaRAu2JfEBNN5ACVphANNfiUOEA05AFXEAsmuGACeOQAuoA3KAFhmAAK3IBQ1isgGpeADtiBGq4sBrEB58AItrMBKWgJYvBAReADeAA4zzAMGgEwE5YDwAdX+8BzwYBhmwB4SuYCjDqAl+8BJc+AEpSzASQQd2AVFvkBJLuAURigJLEASawKhpP4EVGU3kAJS4AEsQFDTAmnh1ATTyAhduqwzAl3K2YB2plUq1dU5iZ/YQNpvIIHXmBH4gStUgjngUSSAM88wBBTTCE2nmBFYhUssUA6zdgClcQgdZyAQDyAIlARSjBhA4Cs3fair8rtwwKMq+OIVW6xkBC+JBWAlDwAg+hBFgRagBSBZpVVyj0fjPG7ZVVr173GGITVvllSmhChRwJhrzt6t5BUEmA0uAA8MwBNPAAQDeIFdqcQp1q0Eek8LpdlXe3GIkI1O5ZtQApwQBE4APGrwAO58eIC6cwGq5J8AC2HoAJAFcJAJkCNm6tdQuJdvdmwFDTXFhUpj6lAEZWYCicOoQ635AEPNAwNvjmEw1gBG6jqBGrazyAmpwkCLlYAJ5wwoTeYE62fEBLGVxAK1eLCK8nAEu6cAEoYVY8FH4AVzZKGFDxxyAJTwAElMANvH/ABAinzzAeDyzATT5gHqBB4MB9qeOOABayALairkQN44PiUFLJThOBBBuOfUCF9TtXdGAE9BVuk+PUjUaOht+x+pmtxbejSwgjTg19ta1nbADlpWtbYZgXfdtHbwJrL//1fk/bzOzIlrIgMZwKJS3mQEyQDsihqxBqbWWlHElGgqzVL8TLRpRi0Au6X0QB2p5AJqE0uIChNQ+QEIUYywM7fU7bYLCCpWa85KgzwKF0AWYArJASnuwQEpATUgX7V9t0vxNI9LpandHKMDCujTSo5aA5NbXluOBlY5b6rssCKji3gAta3HOAMbXeLgK5s0AkuABbDACIE9FTZIDc0U7VnMja1emJWU1EYgc2rvaUfoBXTe1bXr+IXXV/cVs8CErn3eo61zwYha4O9LHibY1q7WexTmZrUq9t1IqHc28AOjSltEbjrrLWBl1iSTCq7VTtiiwqt7L+4l9qywNRx6dev4zT2207r4tGnPXlN12d77EyxmqLLjKkrK3a6K1Js8EiVWlSte2G8OhFQVOACVFHzZgNVx/xAd6cJCIqkgNLgFLtTWGYE3VqIAjGIElXuYDTzVSBKryWIB9KgoVKxjAE2pAjavbgEOFkkAKvECS0++WA60WX4gN6WMV/aAfbjGQE649ALqw0AlgBJSs8gpcQJVgCbTyYDrXOcgErwpA875J/msg4yiLxAnpVmyrzYHqtD9NSEWtxgFFk08YkBOcwJr5lCWIElTueCxAhqXppr5ml8QKrb3bVWN18AOfU8xoVXySwKLec/hrishgrv5rVtwX4BHPfye4v/mfwApevqXzswIeoCgBgGYCYA1ORQQFRaKGqyRAUIAnmEOVxIoKHgQJxBALmUMgG2ApAahZgRaAeABwAi+QDzCCOJQ1R2yTCrVsta300b9EBevF69v8seoF+l4S9kne0ccALq+G01jazaAup4/Qrg693VhFypTTUqqSRA2nb/1gNpP4ADSbAbwUcAHZSp4oCKTfqAWUYhWF5BRZvN8SKz5kAgBwAJYgO1cJYEFmUW9Aj0W3q66KXEFWw+IQ0+LATfdlmA+5vCzChPgFDw6hEUoxYFkYQsZAjZLIqElGLA7/AB9arWr/AFI9XzZr6G33VT5pGumaEzKFZYFRk6PjnfcPW1a4cDt75GMdu52q1tJ6dcGZ9lxwV8H3JLUumlyOk+rN5dO38ZpaDmsyZv01ZyuWz0ohVT5yc/ZrEXoVp9KS9B7GH9vmTTD+2TVTppYDWpAvttx3KV1Jrfourp9iK52JLmEHqBG37AIXtWim7SXU1JpXLfym3pnZP0Nzlj2c1/O6K+irZqfNPZz6nn9R/Qkn1NT5mu3xm+1dyrPU4GeucWV1aqvqWVe51XQ4thbSj+qbepdVatto6fBICeHDLoQGPwIhPnBQOr+PIKhZwscIA435bbVfbLb6ICOtvGmlo1d21LfJAxPda2o6UpovttqP8DOriGn93Q1Vt9W3crS0/Qo59rtaa+71furuSwSZdE9hRVpr0X+Vsmopp/su0o0tHVotBXs/lgIo32qraEVn58FJB06WmtOqquBRT5Davc6ToljMoiw6bOdD7F3CahwQXbPbLb0VKvCpRLU2+hqOb0TaCJquGEJLgBB2VcGVEHr6awdvwArtuJcVTa5lkBVal1n2rpmBZTbVeNm2+pFXLSosVVAS7V8AJAwnATCwAi2gFIU+EwEJylLwRFxz6u+2+h9d1PJYjVxxavuDSrP26O0c2K1jh1/P7i6fa1VdDOrjC8z5HWtoOzvb8TPu1I8bfWbbM3tVTbfE53oCsJR7HZt/Zo3yLajonlxxMgQCcpgJAPMAb4oKi8Y5ATdpzAg08ih1rGYBMuPiA3GSIHTqBGIwQDQQNqAFjYCTxQFduQI8v5hzuLftI0z2wABAOqxA9f45v+3pOGGBWXR292YA1wUgFXxYE4V8AB1jrAAkv8AI9qQEq1jjIE3RwmgIpJYgNysSBVxTCm1CwAbS9QIRaMQYn2gDq/gAq1BhNBEmihpMAtNm/wASBJLjkULLAB9uBAK81AUr4gPMB8AGsQJJvJADbAWYElOSAXaniwHhEcABRxAi6yBKIyATlALulAOq4lA3DAAFmgFZwpAkknkALHABgCwAG2wDEBZ+gBHMCPd2vICRA5kBNIASxAbbAInPICMOQGlwASeP7yjy3uRv+5U4/KZaY5QSA54gev8AAx/ZpfzFRoxAA24gIJf4BSSxCHZNASbAM8QE64dABLgAWnIgEsACeKyAJ4oBpcQBcuACtmAmm3DKIqtmwJLOAH2tYgLGMgFnkAVc4IAaaCo93BAPvn1CGn+wCSc4AKzcYAJWkAkATwxIBtxDKGmkBLPMgi2kAm5fQAjCQH3SgFwAIAGuQCbxxAg6yBB6MOUUK1G18oHD5Wj/ALe2EJEWPLvFhRACUyIV6zYN/ZouSKy0KUTyzAbpiQHZIEsFiUCaeDQEsGsQE0kgE68QBQliEQdG5gBJWq/UKboBDscwBNUlqALUsYYEWlOAQRCgASjIBqs5ZhRlgEKJfxKHhIBasvmAk+ZFDzKh9qzCDIAYCVk3BFNWeWfQKXa2+QEmnwIG5jFgDh+gEYjIASaAjPa8QJqMwHCtiih9WA1aAFZS5/YBB44cAB15ZACQA1hPIBWQCxQCxyYDXUAeQDSlACqArPuz4APJAJqcUAO04PMCL+YBxjCAHZARlt5YFEu2Zggkk5gCGIU2mA1ZrBrAITxctANrABWUJACxYDaIIw+DKGwF2TkwGqcQG0gCr4AN4AOMwItY4ADrGIBCagAQUNTiEOYATUOQDsxlgRhoCyFxAikuIChRKAO1Wz4ASxyQB2wsiCNUUES5CiIxYAsJnIBdAJdr+AQJcApQgGl28ggb5ADUegEXV8AGBF4YgLujEDI377mnm5KM6zhgRc4hUGwIQyCLlsgi8wIt4gReICgB0UMo9H4hal6p51T/AGBEPNuNRUWCjFAjLr/Cyqi4yAHVIghbCZxAgwFigJdzZA00BdtnSmonqZSB6nb6lLUT0WnVBFj5gAEqsCTeIBVAJpACclCUtZgWOOQEYAO9xCATc5kVFtrABdWBNZYhTrgAPAIhZY9AGk1hwAI5AOOLCCEAnXHoFHZAQ2uIEYTzCnCaQCgBT+IB2yDAqw5YMDSeKzBhQ0AJ/wAQU5nABZ5ZgNroAWSahfECDiuRQJqYggk3IEU2ANSANpICFmBFZzZANQ5AU8WBFXwAO5pZgUbi9u2FkyNOTS8g9v8AXPQg2dv5fStpr5l3QRuLnvaZt58SYar197VV+VzIxdcVLzqfMRXRNZIj/9b5OrHVlOt1kkA5IIqrYEYhgESBKqTcIDa2lI001xJVdafbgjKktQBxKniBF3dXMAS624gKZyQEV8rwIOPf0Xwgoy71WSKil4ZGkJqQEuoAoAnSHmBOtVnwAG0BPRfzr1KPTaOpTS0+5OTNFOruXrRSk9Qrn09O1nHEgvejWlZbIqlQ+eAFeu7Uo+6uawIMbVs28QqmZYEQE0kAgL9nVWvjwBGxpvAY06qaF2lZp4lxNV7mr06dwxGTrNAtc76BlPS3L03lKAepuLarTayAlorublSBpaF2kpCru7HteZF0Q08wrp0WpUYma3Hbp/MoJjrqbp+JcT2Ou3d3gpLOUvTW2u0+1SbLHgbxwvTG9w69rVemlCmGEeS1KtZ/AqKqU+YDV2ugkscEQXdjy4Iil2ysAI2UqZCE7ZLkVUU23iBY6xlmRClwFJcAHENoAcAS0r1bhgSiMcwCsN4fiAWSWWIQUxcZMCdqviBDt+bIBpJeoDntwAV/lUrP9oAlbiBJvkATLwAEgJRKmYAfa8kBLsqliA7qryAdFVViJsFCs7P5sGAWcsCNpeCRB53yNnbWswOVcigjgBdtl+Ym8pKj0dN7o1+q3wArv5TRTlOehFU28zp/5ay+bGCq3mtR4QuhcFNvKbhr6o9BiKLbnWt9V3iBU7O2DAAE8igwyAACORNDTgAcwAl1AeCIE4AJAeLAMcgABZsoMADqAsW8AHxAEAQQCaAHCyAE+YDATQDVZAao24QEtPQ1LuK1YHTTxWtZS8F1Cuinhnne0egRPT8PpNY2YR06ew0Kf5E/UKurpUWKqgqxWj6Yr0QEb2donJBA3wYAkkBLuQTBg+GAEYAFlLAcYdAFHEAws0AKuDgAsu3PlkCPPeRp2ajnN4kacMAAAAVcYgDYCWJRavmskVHpdOVVLnARY1ZYWIIdAHVpZgOcWBGSiTf4hS7u1S8SAS4yUDTq+cASmQeHdsm/vVquLg9PzYr6FEJeh06YBlAApfEBPLkUQ+5VuFZN+owNWkglCiOHMgzdz5emnf7W2o9XU48jUi4hpeS1637dxo9vEuGNLTtXUUrIwsjk1Fbf3en3OulTOOLI9HP4l/wjb1U6cz1Zda/0WbPUdbPS1MWsUw59frpdkiuFHdxCE5aywAwfPtq1U+KO/DHVYv3HzPTI89q3b6T1rqlc24Fq8t9+K0NHTbalxmzj7/rriHg1HfymDPbUaeo4vWOR5210fuGjE22ypvb6ltS9lFoUM1qujYa60e/Ts260bSIIanmda7b0dFPTrxbLIYu1d7a+1trUwfbKIOGmhuNbR/utXVt3RPasi6rv0V/c7ZS+1WWLMajjvvdOmnba7XSeo0sbLJf9YoNKutTTrraTWXzJlVc9dt6WteEjKp62rTX3lfttNUWLQQbOj/udSME+ID22hqUvrOMLsgt2myelpPT1Mc/wLqK14TRV1d3s1M9vA1o6rbelmm1hXJBE0giUYYBUbXpTGzSAre6pwl+hcCe41P8ALVL1GBN6tk5ulPJENQrtlb6sS6iz7da4VWJFH22wYsqu0CWABIDQUAEMCu91T6mkurJpjk1vKbbSXzXn0GmOHU9x0r+lRv1Grjk1fcG4vimq+hm9LjP1d/rav6l2zPu1im2p/mMXpS75JoO+FJLRl+cs3tp/mM608swgkB1zEK9lssNKi6FqOhpZ8SAhQ1zAFgBFLMAq3x/EAahyviUHNEUnUIaS+r9gUNvJFBDjEAjEgJay4gDloIaUkCdYweZRNOQE0skEQaxwxYHlPLT/AHN1bOSNuEAAIAdMwPYbOFt9Nce2So6VPAIGmwB14oASgB0+RygHLfqAoWQVFfsCLG2sOZAdoDeOQC7IYU8wghpBRD4AKXiA0nEgRdbPoA0rVkCST4hCywAdssGAKs4PMAiAGlgBHtURAEqrEBpLigI9pQJQQN5YACtOeADyxAWPpIA6rNPGQHmAd0gDQDrLQDeKAiihzzAJSzUgKJAIATtGE4sBT2qQJJ8wCSCSSYB3RgmURbXxAXAAWIEsgIxJAPBdQHwxAADulwUSIABSkUJog8r7kT/uof8ACg0xwABwuIiPX+BtO0r6s0NGCIaXFgEwAMAzzIHkpQDTgBTICUt4gN1hgGYCaj0AMwBOAHmA4aAiihpRgswF28yByALBgLBZLEBt92YEbKcihdq/AAa/AAulkiAWADbwAXRFCnECShEA3gBHiBPPICBQ+OADnHoBGYyAKOFFuIB3J/iATJA8wBV48QBsBOqxeMlHD5mXtLz/ANICx5AihACzA9j46n5FXzS+EFZdbcOcwJp9+LwWYDlADamAE1GKYCWOIChgF/qYAlwQE0oyAF1AYEbY4sB1aWICVpcgOJyCC1WkwI1zAc8eoUTwAEnADjCACEAdvIBIBphEW5cAxKeDBhPFwFxHGrAn3fgA5kgSfEBZ+oDriALqA4TASo0sHIAl25gE/gVQ2whANQgF1AM8OIA6gDcADcsAdUANQA4+WAIqsegDeOACa5ALFZgNdWBFRwyAUwoYDrlADmAErJrEBoBd0YgOin4gC6gPg0wBSlABmBFogalLAoF6ECyAkrOrgoXLEAs2sgGpjACOKAcPiBG1LPIolWsIgm0ogBUoBHtAdsHgA5wiAIZvtYU69QgTx6gFsWAJK2AD7YAOgDmMADuwhkC6lCVUFFdNvMInCwAVc5ICxQKscSAhlA1xgBROeACvXgngFJSlOcAS75xCIwoAjqr5cCqwN1buaS4NlRzQ1KzAg3DwAqkilmQJ1cTkQQtgwI2Ai2BFoDo2mi9W/asQPVbPbvR06/uKjP8AcNO11tXBgY1dZr6iqk7qy6gDx4AR7WQHZgAuyUA1XDEBdqIHngB07bVendQ4TZR6rTl1VbLEIm124MgMABLueABl6gKJKE68AohVcICabrwAjDCJJcwFCRFgxYUssGAu2GA+2MOIDa+WVzCI9ndmFWJK2ARFSs0FFnCkIirL4hMOcMgFa7S+XMAs21jmFSVHHcBGAp0pEsBOZAlD+IEbLmAVpIA6hEe1pdAHVtAR7X9QDbwcALh6hRYIimlM4BUpwAiwFb5QE7dlZzAbaeKAS7c0EFsXgAu2GpBpx3A1C1Ul82RFUX0pWWAVxbnap17nBGnA9C+m5rgBfpeT1dJdkJrqFTt5PUsklVIiLdLeWs5thAa11/3qieJMH//X+UYM6siEsgF3kAmA1jgARIFlKqYA2NrX5VLw4GasdKzIqUtKHxAXd2r5gF3tADs+UgJTGL+BEJuMQKd006WnggrG1OZpFDzk0hWl5AJdQHCfoBKoE1dJZAD+YCem2nKA1NvS24aUQ4kDv2fjLNd2rbPJIitbT8VVVzhkRNeFo87fsBqnc+MWmm6Rgs2SqxfJ7e1K4NttGVef1ljhwGjngqgBPMBMDS8NsL73V7KcDWJr2G08JoaVX91qz4QE11altJQsFVYQVNeX8jftbrXJySrrH1WiCmAFggJ0aeZR1bd1Up5EHSrcCqsep3PDBgS0qW1LcwN/YeJo136t23P01X/eHq17Ninj9GiSVTU5ZvS6u1qskoNYx7L60ppr5apMYajZO8pEsRw6+0rqY2orepmtSvIeZ2+np3apCcxCIrg0NJ1atZYFMdmCWDMqbnjxAkuQEbFCenClgOynggBJrBcQgdZwIJfbhTXgFFMX8yAHSHgA1XjAD7Qgqu1gFlyzAWHEB9sKHxAFg8wCJAk1GDAFXJoAt0AFyALW7VMANUbUvACaShcWAK0ARc2xAm7pU7cwF30iXaPUKjbdaOmsbL4AU6nldBOFLA59TzFI+SsPmwMu8Xbs+LkIiqpAOFkiqIiSgSaAM8wHkASAn1CH3T0AXoAPqAkwiWeCIqMMBzAUJhA3+BAIAzAABMBrmgDFgDrCAikAIAYD9AFJQkuQEliQSWlZ8GvgUXaew1tX6ayBdp+H174Ql6kF9PC4/NbHoB018Po1eMv4g1dXx+hWPlUBFi0NKmFKoCyZUZPoF0dqjFYA1GtE8waaSSkIEAoYaP0CBJxiARVYoAfOAI1WAE+zDOCiDxWCkAhNxxAnVcEES7e5JZEDfa8EsgIdiyAcLIDC80n3qeWBGmUAmgEAMBNgS03DKLtFd2pWvNhHqar5VHACSTbh8Ag7ZzQBbS74jACt1xh5oB/bkB/bSUMA+3KjgUQhr0KqddPuILVppeoHVsVX7tbLmken5s19AawqlyR0rmS5mUDwAr1tZaNXZ58Cyalcn9tfczfWs1V5I3uBvx2jHyNpj2XBt9S2nf7VvgSoh5HVtbt22i/nu8eiMNOjbaFdrTs00ur5kEtWv3F22xGmuLR1XoO+k3kpQbjq2dezRXXFkW1fDRXPXPrV7dXTa4sO0dfaviWOVBWSZBh+4qz2WXI7cMdx521uR7HlrR8J+ukc+2+Wl5p3tataNxGJx4dqh4TUtW1kzXactbVu3ap5XVPUbsklxIrD077pa19LapJd2LfA0NTa7Ou2+W77m8bNmRn6t9Td9/2GtPRSafUonoKdj25qIkDopX/SJL+CCBbVO+ydFm00BRt9Xcrb/wBtpaTq4h2ZVWU2Ou9Kun39qjHriNTXctrp20lpWUpKDJo0NnpaCddOsTnzKaurTt4BE+1rHh1Lgi9fTpndDFVW3em8K91n0RcQvu6tvpo/iXAfn3zcegVH+3nG1m2XRKulSuSxILPgREVVyDEvtPmBKtQE2kBF3lwFSUvIAaaUv9pDFOpu9DSXz3X4jTHJqed2+mprNiVZHFre5NR4adVXqTWscWr5jc6ud49Ce5jj1de1sbPufUzehV918TF6aL6mTRBvgTQmwpqxAW6lBn1IMrz6jQUN5kV5oIWYEqNtqM5KPabeqrpUxn5UVFqzIE7RmA5XwAWLyAE3kwCzSx5gHa5lANriwDtyAHhhxAbrOYEU0nmUNtvIBO2UgSbaQUPFkQ2lCgASXHMqIy01+8DyXl7TurxlJlqOGQoAAHVy0hCvZbSv5VI/hKyvSWQFjrhiBHBgRicEA11zAknwYQSuHEilKAaqA54cAE8MgHUolVcehAXQCo28PxCpRPQBYgOG4Ajh+ADmQE8cggqpcASjGABIAAaU5ARanDiALHDgA1CxAGwABPCVmAnggJWUgNJPLMBtNAJwsWBHukokoeYBEgJdcUA5TyAWYDiACEQJ4+gA0UDS4ZkAgH3cAFVRiA3M4+pQYW6AChLAAaAITIH2ccwItOQEpt6FBDAcxgQEuzwAjVPJ5lVKPxIPK+42/wC6jjBFY5QMCUzgEev8BC2VX1ZoaLxeJA88ciIGvgBFz+0B4gGIB2viAmgJVeIC5yAWqATgA8gIvMBpxiA++WA3zAcoCLzAfUAcRKArs+QEuIA4bwAaaygAlPACIAyhxGLAigHMZkCbeYCbYDa5lEsvQBcQF3LgEJzGHQKLBCeKCkuvABvD4gNN8AE3GRAuOACs5wKOLyzb2t6/EDyM8yNDAATA9p49p7ak+pWXS7x1QQJhUlb8ACf2gNgJKVJUKYy4EUOXmEEhUm+IBVpYhT71jzCIv9oA8gDJATpZPowhuwMRU8cgBrjwCif2gDcARb4AOsgSTlgKzgBW6ACxePEBvABNNvAAdclxYB2NdAIy1gBYmmsiCMIBxyAlDzYC7owAO/ACDb4lD7lAU25CE7OMQJLmAmlGADQCaAI5gRlLICSyAGkAJsAyAUwwG6JgDSQEXVAJVhyBFpW6AJoBzODQUkqrCAgs0A25Af0roBKU0oAcRiAmoRAYxICVVOMlEl1yAUfiAsgBw36AENICUOIYCXQCVf8AACLcY/sAacgSTbwYCbmQFDAQBHMB2TWQEIxnIBvFACAjDTAbWACayxxYU1Zx8wQOzeQVKUAd0BDWOKQCb5AOUwDGqgBywI4zLcgN2a6gHUKTSt6gDc+oDrjhAQWqpAik/UKq3XzUaTjCfwKjz2pZO2JoUu3MgjIFLeMEA1gRSafEgg0BFgQAnp6fe4A9R4zxlNCqvbG2YGolgQYPnrq91WrlrM1BjvTllEfttMCyvJkA+gCbwAUwBB2nIBw2AgLtum7pLnIHr62dlVtcEEShJN8SBVTAlVxMADaQCSTKHDAFWAJYyA5IAA4QAugUnVBQvlx4AH1YgSVYQQQslzCl0AGlABTk3gBBqX6ADQDVZyAbUfUExGEnFWAS04eXMKG/wAaVXmATyAdquykCK6gFqypn4ADwWIQoWEZAFqt5ZAQdowSAMbIAqnD5ARaAUYwgolrMBWWE5gKZWQD7YwAMK4gNv5oeQQWqq4AQvZAiL+YKL5wsgI3p3rFAVW0u7Bv9hF1U9mtSrywGGqP+HLFrJdSGq9XQWmpTyCuXv4ywr//Q+UOHgdWBnguAVGYwZBJNADhAHcm8ALdNuQNvTpMKrkxVdK0LNR+0KitJzCxaAjfSb+oAs4zAi1GHQgSnJfECNn2toCvcV7qzzwKMjVrBqMud45lCgAgBJfgBY0swACSwzAlWIKNvYadmqt8uBBvaGrEYRgZqu379FjJQW3lF8yw9RqY4915GzXbWIjFmLWnmvJbl9sJzz+JFYepYorAJAGURER6L2tpt3d04g7MV7DSo2lOBmwUb2tVRtcFmZo8l5LXtqJV7YS4kWMq7IqDXIBOVmBHucwiqv0e95II6tOtoh5lV0KjzA6ts+yybxRYPV7DUmqwhnTEaCaeJGanSrNSMrPtxmXE1G6hckSw1ybq0V7a/E52Nx57eeH1tXUa069z68zGNano+0dy1OreqfJDE1Dc+39Tby25UZjDWbfRtSVmFR7LVwYU6LHECS0+5dSCNtJrMoFTnKQRJV/YQDtDhZIB9qkKO1yEEOIYEo+WXkgIWl5cwFmscyhwvRASWUoCL+Z/MwJKriVkQJp2yKDFKYKJL5qwpIKnZJYsCN9fTpjayw4cQK35LTtXN4rFQQQt5VVXyr0KKr+VvZZIgpt5DXtlbACu241b52YEbWtm2/wAQIxzYAlACaUAABliApKppkQQ1mVRH4lCxAJjEBBAwCHGZAniA55gOOIDblSQKEVSSAlHEiEA8EAu6MGATGIAAssACZKGlOJBJaN7ZVf4FHRTx2vfKrUhNXafhNWfm+VZ4gdFPb6f6lo9P+6BfpeG0auHLXqB0V2OhpfTRMKmtKsRELkkQTSxwwkBTNswp/ThmGRPoAm+1eoCdpAE2sQHDeYCbAXpxYErJrJT1ClisAhpSgptcUBCAJdqv8uQDShwsgCzzXNgJV7UmsUE0mlOBRKlbN8kA1aCBykwI2YEbWeYGF5r9X4EaZjcAIAYCbAi0BOjAv2uOtX1ND1lE6prhAQZ4pYEEqttRkEKWAegBigEoWYDSTKBJTEBSsnwAKzZlR17FdutVLLuPR86z09/RfLVvkdK5nlijKoy2EcerX7mtVPJG2XV2vIy1C7GZ1XBvb0WpV1cvjBL0vqhs7VtuL613jERyM+zWNGsNYYljNivca1dGnc/q4LmVGOqau53V7WwSrikTW47drfUpVOZqJV65aVX3L1K545rW790qrKmIds/F2pqdkJZ8SuVStqqqllQlqpptEGF7gvd1q8uB3+bl3Xn5xPZHmeh8DpUad3HccPo7ctPda2lo0ffE/tOPMdKy/DNW1L+h068MxqakvtfE87rFtvkas8uJKODZtrWvZ/S7CK0dTTd3C4qJMjNr4bWnsvdLS5J4s1KO3Q2NNHT+1VzVkFq0q1qqJYLBBDou3LAKsUjEV3tVY2si4IPd6a+n5nyRcUPcatvopHqXA+3Xti2o5IiD+0Vn87b6F01Om206/TX8RonkRQ5kIUAHZzAIWUADuFJXSXVhEW236AS+lTZpLqRccm48jt9FfNdfAGM/W9wUT/KrMcWya1jj1PO7h4J9s8iey44dTea1/qu38TPuuKe5TJn2MLu4mbRG2p+JnQlcBNsKK4Y8QCIxZAuIB2vgFNMB4RkA6w8wMn3E39hPh3YEV5jNgEcQJ6WNkVHs9BdunRfyr9xUSl5IYDuXEgah5ASWYCbWMZgPqAwHgAJY5YASePQCHHDmBFriUNVeSAdlgBFUm0hU3QiJKsLqAnhhxKitqU55Eo8j5NRudRdSNuNogGUICVMHIK9ttKxt9OONZKyu7ORAdrlcVxAcTkA1VzIDTql1Ai2BXbTs3gyqdE03IRY1GBAnkBL94BVT6sA7MIYD7EAKsACaQEn0CoO+AMCpVvualgDaYU+Df4BmorHFcAGnDAfGeDATUANZADtkA+5JARwnmgDtSAarh6gKqQD4RzyAGsQD0AbTbAWDAHXiigSgBroAmsYAcIBtwFJKQgSIJYxhkBFc0AOoBMYMBygE5gCLVYniUSWIBE5gJANMAacSsyA7MMQG4WHMBWSQCgoaRAoQU4US8gPK+5f9zjnCyIrFKACQK9h4FRs6rm2aZaKxIJRJAN4QBF5xwAeSAFXiAWlsAgAwWcgCWAAufAAwgBS4hAIAjgUFVjIEnHIgg7ZQUOWswBvHABOXgQK7axQBW04gSTAJkBu3QBPJsCMuChJyBNJfAISQUWeMcgCuIA3OQEU8MQHICwzAStxAm3yAUNoCGLkBL5Vjl1AnjMsBPBSwIAS7WEcnlWv7W6ebQV495kaEcQBMD2Pjbd2202uTKy65WTCDMB9rabXAokiKUwwJZ4SAvXIqE8PQgVWkwJJBQkAIAajFAGIDbCEpzAJCpt4ALPB8QDt4AOFMcAIwgCG8AHgAu12AaQEXDUgNsCSQDx4MIUsKfGUAnIEkprkQRyxAk2ngAWhsCPdwAOxPHkURUAPtybkBtAJppQUQn5oRRY03mZBilACfICOIEqgCwcsCT6ADXMgTQCXUBNzgAk+5FErV7c0AlHAAdeQRHtbwCm6JhEftthS7YQAnOYU4gCSl4PgEOJzAXqA8VkA68QE+oBHxAddMBOoBigH6ANKGArJt8gDtjiA3XCHmAkoUACAGsYQBVzw+ICYA0AQ+ICqscQCMZATAThMKOziwJqoC7HmAJN4QBJcuIQmmwDLqATOIDeUgLtbAXbzChKMmBJVl5gKEgiXbIEG8YCnl0CMzyWrKa/CCwYt7Q2+GRoQlLEgOYFV2+BBFOCKJRBBsCIEW0B07NtXrOUoD2WhbvomyC3V+hpYOBB5Hca/3NRt58TYps+KAXek8SCD1KywBX4PIBuGAuxrBgKACCgh8ALtvSbpcW4IPX00+yqxxgIlEgFM+gA6wQEcACIAO0CWICVcJYCSwAagBoBVXMKTaQU5AbxyAT5gNVAbmOgRXZv8AAKnVysQIwn05AS7VEcQmiEnjmAnjkFRwqA2u6szKAi0koAdUAWTWPAAnkAlZJgDvOLAc4fECNnGAQ81gBDUxc8AHRAJ8kAsOLAVYbnigoeOYEVV4oB1WAA8cQBptY5AQxWOYDTnBhCspwAHfJIGoumE8QI458AqLSYFalTyAcoCvcV/L7YTnIysY/wBv5+wNP//R+Tu/adEQTxkBxKxAdXGQDzCE3AF2l82ZKrq09K9catmWltFramFtRxyIOx7j7KTdn8AYgt0tS3y/tBi6l3xxQRY0reoEe1dsNTZgR7GvlAjulFMV8wgw7pvA2yoZQuACbYEqgSScACbWQDs+DAdXCgUd+13D0mofAzo0dPzGlRP7lm2skNaD9wUpiquP2kHJr+4tWyjTrEOZZBx23u61rN2tE8EBXrVeduIVyWWMMCMuegCaKFbFgNZwWI9l7O29VpX1LJPGEday9LZqv1PtkyjP3Wp92aVxAx7+A3GtKVlDM4az9x7f1NvV2spGGszV29k1VIjSNdtL+bMgupt6rgVV1dD+FZER0VpLxKJtVWHEKnSnc+Rvket8RpzpqM4xOzNaldOMyYxatVYNMo6l0lhmBzuztmRSdcMiYp6fyk9TVixGIhr17qY5MzVjzvk9rTSvhxUwcq3KyLYZIjQosYQDntePAAalhEnlADVIAhAD7XKAGk8JAX25loCfbZLteWYB29zxUAR+04jhmVFbvVLGySylhULbnRr/AJ02BVfyGlVzV93Qort5eFCqhgrXltR4KF8Biqr7/WtHzQEU219S31WbArczIDaAEApIDiA0AyBOZgBWxAABYgOVMIAzAMgFLAbbeYA1ABmVQ2ERkKYQpIBIocQQOAEA0AegCyAJAFVt4KQLKbbUvlVv4AdNfFbi+DUAX18Frf52kgL6+E01nZtgdGl4jQWabNIvW00K/wCRYEVZVVqlVKFwAnXF+gQTMpkA2uGYVG0zhxAayxAcZwBFVAfYkkox4g1HIJodWAQnmAdsL1AInMAa7UAlRRPEB1bS7XkAJADp+AXDVGviAoeQEWocASSSzxXHqAmlW0JQmUOJYRGGQStWFjxAeKwKEmgHkQRePAoTpK6kV53ydu7Wc8FBlXAyhQAAKyAQEqKQOjZqdaqzcmh660vDIiDuwjgAKUEJsCLti5RQ1iAlhhwAlOBVJtyAWUZMCVVMRgVHXs6fnU9TtxGa97/lr6I6VgiCIK55a1o5m2XS3GeBitObU1HrW7E4qs2cq0p22mtbW+4l8lP2jDXNoVrp7nU075t4ExvXfo27LdlmIlcGrvqfctrXacfQubNua/Y6dqVepqfXqZr1I1KqvZ7ZuVNGR3n6VPKVVXTSTtdvAq+jr2WjbTbd8dS2LNRz6q3W01KfM04rVRJRCyIKtPCrngKMbz0/Zo25nI7fNjpgdmMntjyVp+Hs/vVXU59uvLt8+4tVLI5cR0qvwem3dp4JGu2Y3L6amsHlrrF9kmmmRVd9JNrtWAF2eIVXbVpV42SGIre60v8AK5+BcAta9vpq/iMAqavGFPxAa0b2+qz+GAEf7eieKn1Gi5VSUQgoyAaqBL0AAFaEERXMAduYMJyFVW3GnXDUvWvxBjm1fK7bSn5u+3Qi44NT3E1P26R6ktXHHr+b3Gq8bQuSwM+y449Xd6l/qta3STPsqrvTlQZvSod0mdDyzGgb4k0RbbwQQksAEljiAQpAbcEVHEB8AE3GQCeoksgFZzjyCnW2MrEok79uCWJEZPuLVT0q0XAK80RTXICWj9SfUsR7DTfbVLoVFibsu4ATIGsMwidXwAi1wAJCiY6lDepwAkruI4EDbWSAFKngARIBk4SChcocgSlLBcghTGQDXriAcQI2p3YPCQPG+T/3N0uFiNOSIRAgCSidZbhCI9voJrSon/CiotiGQNp5oBppLqAO0gRaAGpAksQGqJgOAF28QH2ziwHOICmcHmAsmA7YsoSUZADUrEAWnxaIunEA0rJgOGgFgssAgyzAacgRs+QDalyA25QA6JoA7UgBKfQCbQEGkngBKv7gCEgoWTAHWFIB2pOAhQgFgUEYgJqAFPMKnnkEL95ATikBJKMWAAJLEBAEAEcADtgobwyAUYYgLBeoDqn+IDyIDHiF0ROYNOq5A1HoEE8AG4fDELoa4PIUeT9zJLc+tUyNMdlQQA2gPX+Bx2i5mmWklBBOsuZAjEAOOXwAcYARwTjgQSkCMgCtwAO4AeOIBE5ARtL+AAni+QDqgJtJLACOawKGqrNgIgEsAIuShTDhoCNLQoiQJVXQgEpALADh+gEXVw0gJLLHMqH28AFlgwqNnyIBT6AEwAnbHMAWObKBringAJ1nEAveMsgI2160UyEcl/IdraqsOMlxXNfyerlCxwLgg95uL5N4dRgh97Xj5rOUMAtfcWwbwAT1NdZsiKdzqa/Y028BVjGzeBlodABBHodjvftaNaxgVHYvJ6c4pyBZXyWm2v8A9wRZXcaeoppdTyAtpq1eEp+gFrrCbYVFWgBuyawCFCKEnADlxJFSdWAL5cyBu04J4MBSngUCgB9wQJSFHoA3KxYBIDaUAQU8AJKwCdeKyKiSwagiklCAUPhkAdvIAiMOIDST/AAfQBOwDq2wJTiQEAReADVZYBmAN9uWABCYDngANlEW8AHXHACXcBF44hDwyAGk0gElOQUPEAVsIWZAm8cQG1GKALYFEcGA/QIGwpYZgPLHMqFl8QGsyAlziFCSASQU3WcAhWwIBUlYlDQA1IAp4gSbQBm5AeAEWARKAUASyAFDcMCOThAPPIAgAS4MBR8AJRhACcFRGH8CCTchS7oAWWDATrDAlDjoFDUgQeARNLAApgQNJZgSdiiE8QB14riArJxiFNKFhiEGLYCaWQU1hgESrDTWQEUmnmQKHMlFes2l8oHn93qO9nxg1BxuygASnFgDjICuyUEorbMqAIsCLU4gRzA6tmu7USQK9bsp7E3xxIjpvVRHHJlV47d6T0tWz4TKNCqvzYcQaVqSQVrSxAb0mAlTiih9zAkrJgSzQCSgDv8AE6K1tervikwj1PZLZA3XGCBRCwAGk8wFEYcgHDeYCcANywFESgHeIXMAwthIABHsniF0Qlm5CjLgApAacdQBYsJTbxhoJCYaCTfQMnZ9vysAfRhcC+bEAXIKSqnKYCzXbwAc8OACrgwE7cACODAHUAiP8QDtwAVbJPEIbajAKUdyCCIxQEbROCClZcAg7I9QodXM8AFaql4MBegDbeQBX5fQCOShAJrgAmoCYV1IEK27eEoBWcsGIy+AC4QwqNY4ftAjrvtSfJmasZXcvu/9OYaf/9L5H9WLOiHHBANV5gShBDTAGgLNJx6kqr6bp1wZnFS/uWsiKq1tzfU+rgFT2lm7yskgNbQtbs7Y4zISrK55hA/lcsgknxYFes5q7OuHMQYGu4s4OjLmbkoYEmwFIDicwHACYEuAHTpadbJu2fAzVTro1eaIqz7VHgq4kU67dVcNSRF+FfpS/AK5N6raiTSyAzLYlQkA+BRFwAq5m+Svde1n2bPuWfdgjpWHZuK6+tqTZvs5GcFz0a1SggFfteBULXdbU+fEzVxh7/b029ldTizKxmaulV27lzIqSSrhGDCpQ7KK4AWZVhYvmUJVbcvCALdO6mI+JvlK9f42aaaql8TuzWlROyDFFlWv1v8ADMCi7738iCpLR+2p1GQEd305BCdGihqpBXqW7nHBHPpYyPL6vdMR8uEnGtxg3xcziGiShTxAcPiEWJRwxgAdWvmeQEO5LogK76+lXDuhgL+80ohWT9AKf+J6SUNNtMCFvMVrPZSPVgc9/J6uo8cuSAr/AL7WiE4AptqXti7OQI90ZlA3OPEBTxAUmgJRjzIobbAAgaAEAJ8AAAZAJoCWOaIIsBwgEwEsMSgSAbZAu4BgDT+ACUcQG4QAAZADxxAFLQCAaAdaWtglIFtNpqNwquWB018Lub44L1YF2l4Zq3z2josQav8A+CUmZbQHTpeO0KcPi8WFdK2ukm0qrHIIaq0kqgWWWCxASs2oSwAITWIEJjiUK3QodVGeYRJtkA4tmAlRPiFPCvRkApYEphtALtkAdYxQRGMQJNP9gEYAaSS6lA4WLAVnOZAu1rFfEBR0AsrWGm/iFK2DxeAEl6ARah44AKO7Eoi6rIATds+ADXMII5kDeRRGyaCpVwUhDdVmQJYZhUe6JFV5nyk/dZkcJQIBxIEWwIgWabxA6vHr/UVZtHp1Z2U2zJVFm3gGUowIG20pAJbwKBVAI4gN44AOMFCRVV2T4gTpTmVHbsqzq15T+w9HDNe7ySXGDVYJ/sIEBz7rTs4vXNGtZUPe0iNSZM9Ncqa1vrRWvy1bzMSNdNKlK6dVWuSLWI5tz46m6XKyyZh0jJex3le5LVmtcxpVvj/H6dbfdu++3Ccl/wBU1Ga07S2VC7kk3ZJrrkTGpVPj9OtZ1VVS2XC9u1S7Sy4zpXfc0kUWWUoggqNVdeYGL57QcUrnxOvDHTGW3sj2681jR8Vo9urV8ZOfddOXX5lJ3XdwOfLVLw36zjKDXSRraup2drSbjgjzOsJa+rb6dP4tlsaPt3NvqsqroQC2itje9rF0SW20q/5Z9SaJqtVkkiIeYUQEAVF5gNAP1AcoA9QFa9aYtwQcev5Xb6X1XT9AuOLV9x6cJadHZBccWr5/cOe3tXIlpjj1/J7jUXz3cPhJj2axzvXbcvEnsuIu7UuDN6MRdmZtC7uZFCtIBMAKViA2nmBGQgbSyIYO5JSURd2+OBApfAqj1zAEyIi27OEA7PCAI2wUtoCNtxSuDaw5BVH/ABDT08FjJRXqeUo//ViBl+V3i3FUkoIMoiiQJ6VlWyfIDdXm4hdiwS4mkTXnaLOhBavN7ayiGmDE6eS0bTNvTAI6abml07JrDqBbp2WopWGADSAO2QFWrTxKJYr0IJJN4ZAEQ+gEpwAjLbClVY5lE2yIXyyAcZQEl+0BuMvwIPEeRc7nUfOzI05WAAICzTcNPqWI93owtKtVwRUTbbxIFngAlXkAKvAB2qnCYBakPMB1TXoATEFEpnIBTjiA8EuYABHuS6wQST7liAmAAJufUoTnmA47QGmQDxxAbQCS5gJJ5AD5AFlGABCeIDaxzAeHEArMzzAct5gLIAqlwKE+RFOGgJPKEBBrEIfaAJKQEoRQ8wEkFNMIJIFH7wJIBpp+kgR/eAm+ADUgCXGAFmA+nEoOIChTgFTULAIULiQENYyFgeQEZaz5gppQEHVgReGYDUgeT9xWdt1NsIqlBGmRJQwCcQPYeAr/AKSvqzTLSyIHMoBLECUNgRU4yQTmUAnh6AKykKXalMgDULABzCgIinADVZKHEKAFEPEAsBBJ5rIBJ2yeYVan2xxjgwhMAVWwB1aeRBF1kATay4gNOHyKG1KwAiqqMQGwILqBJtpBEerCoW6cQF3wseACVscAG/UgGsIKFivQBxGYEbXaXADmrems2rPHgiok9vRw0kioP7fTrikoKaX2qJ4IhqX2VExgA1p1jJYdAFateCjEK5N1pp0s1GRKPOOiSMtl2wAWqErY22gvsrizTJ20HwyBqi81IqH3HkVFtNzeq+VtBV+j5TX01DbsuoR26HlVqQtRRPEYO+tlfFcyKnaySxASa5ZgSjDPEBy2oZAVwzYBx6gRicQJZYlBVSA8nIDaAJeQA3kAO3cl0ASAkkApSwAkk+ACbaAeaAVl2/EBpyAdvABQAOjWQElVfsAarz5gDSZAKgB2cgIuts+AEYxxAJjMolVSA+gCTnBgJ4YoBRxAGgh1xeAU1IDhMCMEAgGkm8cwCqxAbXEoTqnAQWw9AIPmBKqUBQmgFICh8MwF65hTWLwAbwAeeTAa5AGeAQJYgJvmQNRwAj3cGigmGA1gA3gAJSAphANNMBTDxyAWbcASqwFVygJQgItTgA23kAswCylQmENqAEq8gHZcUgqt1cywJLAAsAq5gWYsilHQATaeKCDu4ARaxKCtmsHkFEpvoANJZZBDlQAvUAWAEuvMgHjgANQsAOTfanbpwjUHnNVruaKKbcwJNxmBCzkgjZtoVVdlJkRkAbAi8ugEYA1vE7R2urPgB6imk0sEESdbJzxA835jTjWx5Ghm2pHzVASv/ERTlMAjmBGIyKBJZkBCnAoTcAKeAG17cj7zfFVIj0KxyIHEgLIAjiARyKH2zkAgHPBkCxbwBppw5Ch82GUXIVKcAIOPUKfQIUpBdNWlQwalMKQIttoBZBUk1kGcK91K/eAm1igoVZywAa6gEx8QpOcwEgHGIAl0AU44gDs+AArQAk3mAmsZaAGwAIEuIUOscAIptOIkIPm6wFOYCG7RgDEe1JthT7UAo48AIOvSQIp4gSaTXxAVqdoRTarrigBpt44ApWphCBFbdlEZhSsn29z4gV3h17WseAGZ9u33e2MYIuv/0/kiwOiHWeIROOQCdZQDS4gTrWcSDv2WxWqna/AzWpF9/COJ03Kec5mdaxx22WppuGpSLpiH04wBB6qmXK9AOzR8jo15tkV1aO8erCqv2Ax2X7dOvzS3yYZxS9WeEAxDXvFMXmWDA13LbyNRlSaQ+gDVVxAYD6ANIBRwAGsQNDSSdU3xM1XTVVxdk+ZlpOlYzUEQOJkCNku7GGFcO/u23Wv0gZrWJUAAyhRxASTNcle+8D2aOzpLxfA6sNX7tbcCIX23qdERXBr7/R2+DcvKFiFGi9TdpWdeymeOZBzeSao+3iq4dDNGL3K6wy5mVVy54AFdWCqau0sAHS1vqsyjv8Vprc61ZxXE68xm17PbwsFgkjbDodZWLCB6fbjVSUHdqpYRVAQelVub2bYEnqU0yK5r77SnF/BYszaYS1NXXbWnV0rxbzM2riu+rp6NY7koWbZz1ceU8l5Ot9W1VaayRqOO++0Um5ljFVf8VpXKsjBXq+VtqOVWIWUjBC/lNWyjBDBRbeaz/wAz/EqK7at3m25BqDYNFcApyApbAEwE7YDBKpKE1GBENMBpAKOBVLIAclCkiGscAB4lCTAeHAgI6gHclggHJAkgE6sCUAJ4YACcFDnHEgQCc/AAl5AOMmARiATADWABDeQDhL6mgDSSvaHggNza7PRrXFKz6gddK101NapTyQTVjthy/eF0KUwFas4sCxVUS2A1+KQDVZ/wAK4vJgNLEBxACdZKK445NlE+3IBZv0ZEFk7OEFQiHDn0Amk1i8MCAicwG4SASAcxiAPnHEAalyihtgJLiEFnxAKtuVwAUyAOc+ACTnECSa4AFso4kUVthGYCabxZUCU4oKHWQhxgAu1MBTjFcIAcqAHasgCXMBdIIqDz6gTdVDd8kB5TyNu7WtykjTjlcQCQhNgJgESBOmBR3+Ir3blM0j0apOM9SIcNMKdk0ghuH0RAln0KJZ4gDTeIBDeYEWskuBRJVbf+IVJYYBHd45L71V1PTwzXub9TVYVwQCAHkBz6unVuYU+hm0haNVMcjGtulsupirU1O1dq+pmLVkJaP5bq82MLWdo3/t7OmpgjcYdFt5pZ9yg0imrvu2q1TVOLA79PTVF2rJFFsJlD7YyAfqRS7uoGH5vU+aiWJ04Y6jPro62phSjfwPT7Ofq7dv4reL5lFXwxMXtr1dT8JfV+bX1Jf4mPdrHVtPG6W1l0xb4mb1pjrgw0eGRFDKAAgBzwQCYEQE3AEbN8iCNtfT0sdS6r6jTHLq+e2mlxdvREXHFr+5u5Ro0S6sauOHU87ubL6u3lGBPZccOpur6j+duz5tmb2uKXqtZY8zF6VHuaSjiTQ+6MJJoFj/6SBZoBKViwpyu0AVsMQBxxArbeLnAB1s1jIEu+WpAirqYeBEDcsKVobhFQ0oWIUl82MgGNsCCnV3VNBxd49AOHW8xaWtNJVf8A0/ygcl/I6tsO7BlxHP8AdniyiPdbiBF2sBCLvmRVerW6XzTBBVBFABXBgWy2EDkAYBEICSbriBfpb7V0XKcoo0tr552arrJJZSijX09ampValXg8iIszUsCVW1wkCcTwAgqMBx+ACjgA6tAFvxIBVwAISxAGoAEsccuIHh96/wA+/wDUyNKGAAAE9JTZeq/eWI91ppqlX/KiommyASAH0AFIEs36AOcwBPgBHIoax/xAMMwG3yAjnmA4QB3JYEDhAPtnqUJ1jEBqM2FJpZ8CAiQCABw0ECQDYCywYCsAeoDQB6gLCZKFwlgCAMsAG+YAmwF3Y4MgfcgCUBKyjEBRABGACiVPEoEsOoEu0gHVZyAkufECWCWACSeXEA5gCc4FCyzAZAruWsMSgiAJJARab9AprDFoIO+SAyxYBnkBFAS4YAJLkAdoHkfcP+6smRpklDAFmIPZeCc7Oi6FZacYAKCAyATxyAg79uAEq2XMB4vEAaChvCAHX8JCB44AJpIA4gJ2wxKGkAmpwIGk8ig7YAXUBqJAScAN3RFRs1mgG3IQRJQ0gIvmA54IAwXVAVvEBYoCTSeKAgAKk4rMBNQkBH5ljxAdpaIIOzmSinVsyjH33fp3d6zHNchqntvL204rqKUgVpae+0daHVx0ZWMSWtV5NBU66iXHiAramccwIPU5lFGtqfK5xMjB1FDjgZaR7QpIqVvbN/l19MSsVdFW3JRy69aqVxIri1MEkiitXhtEVKtk8EUSpZ5BMaOx3Tpbtt9LIrS+5OHDgQWVu2oYFiAOoA+3iAk5cQBN9qrMgFGmgBKH6gNp/uAE8MQBrJrMBVr+IVJV55BBC4AOSAlPDMATllD9QJRyAjwxCH6BU4UBD7KrEBVWIU3GYEX8wAlLggafPCABNeoDwgCFkkBHt5gCAGUKGA80AKOIA1w5hCxQUIAbcgPDJgNogUQAnwaKBW4gMIUwuaCk4bwAEswFi1IChgTSfHEBADeOCAbTYULMIbAjNuOSAk3jP4gOUlIFcuZAlmpIE0niUEWSlrDMBtyAVlOQCZAUcQJ9sgRhcAHjACSAfdwYBliBF2hgDePQB16kBEgSmFEALhDwAIAT6FCdE11Al2w+YAoIHGEoCM/gUNMgHEARiSiVYWDAVmgCqgKa6BClsgeLzAcQAdQMzyN4q30g1FYFn3uSogAMBNQRShyBC64oyK5AbWEAQaWQEqVTaA9Z4zRWklZVURnmBoK6CLFqJYgYnuFUtat64No1EYjfDkVUXVOf2EFURigp98YMA7kAmApAbcgKOYGv7e05125wQR6T6XkQSzzIHgAvQBqMwE+aAUSDDnmDCWYCU5BUo5gDzkAczICxeLBSShsIGqvEBPoAugaPHDoAd0uQBY4gJhEu3i2Au2GANNuQFgAN4SgoS4gNOMwErL8QBoBOUAlLyQDaSeGYCWLkAtTiwC1W8gHGPMAlNgKOIEugCaSwYC7ODAi1OIBCAfZwTYBEBFdqxlmA3ljmFVWl5AHY8JCDHJgJrGbcAYg9PigqPY3mBHU01ZYYMDn+183d/myA/9T5PVcDoyG4Al3RiwFM5APu5gT7lGBB6fxe2nSq8MsTnXbmO9bWMSNK9TS005spYMcq2u3lu9c2ExCuz209yoo5Ax000drVfRVfALg+SjwULogVweS3dHVVUzwKxXLt72vP+IRPVahziyxKxNfFwjUZVV+U0hpSAOjWLyYDAlAEcAJdQHGEgdm0u49GSrHX3WbMNLLXbwYEW38SYiDvFZiWhgzdzdy282wOSzllBAAo4lEIWQE9PFpG+Ur3/jtGldKtEsYTk6I7tTWroVm2QRk7je6u4cdzrToZqjbLQ0Ys13WXF5mdF+p5OiTnBc2TR53ebp7nUbnDgRXNHLJEVJY5gPo8ghVeLRVSV1GEs0N/29oxXvebwOsYr02nW2fM1rLod61wvZV9WVHPreU2mhVu+rVR1IYzdb3V49YrUdo5IauM3ee89FLt0dNt82zOrjL1vdGvqW7o+AvS4ivdO7o40+2nosf+0c7Vc+59xb/cJ1tqNJ8syK4NTdat/qs38SKgrPNgRs5wASALMAnECTfIgS6lCeOCAEuoAk/wAlWyeYCbUZAICSZlC+oAgAyAGwABNyUNIBQQBQohgMAagASAG8ZZAJgJ2AfABPmAgJTLALKQGqO2AFi0scQIwkFRbQCepVdQiL3EfSgqNtWzweQBpadtRwsZA1Np4y7fzoI2dPRWngsQmrWpzAfb8Qp9qblZASVWgIJvECaw6BUnb5lVcAH2tS+QQNp9AIgNJsAeMQAJSA1SF+8GBQsghd4A8QpWeSQAq92YDaSQCgAwAc/uKI5PEB2a44hCdeQApChvEAicwhrPAgI4LMAb4NAJKWBJYqGAk1XIATAGnmgIwUJQ2FOUnCxAaayCFwkKaUoAal/AgjeYaCvI7uzepZvmRXN1AayAUyArIISAtqsCjQ8Gv9RPJFR6RTGOGIEYbaAanGQhtPJcAGqwAMgcuJ/cAdxRKEAQ5h4EDiP3lHZsEvvUjjY9PzZr29nOJusIzBASA3EARaM0V20uNcGjnY6SoumvbikZxrVmjpV01zs82zU5YtTcG8YVamnTUUWrIwVLZ6Fcqz6jBfwhQl0NYGUPu4BDzATqFD0088iA7KclK6ASlxH7i6hQFADgqAACmwEp4APPoQQvq0p9Vl+IXHJq+W22n9WpPSqkGOPU9waCwpV2fXALjl1PcGr/APLrVLriS1cZ248zuNXB3cdMDnelxx/ftfC2LM3pcK2o5zJoLWxhE0RtqDRFWZBLD0YUN8QIpq3qBLu5AJ/vAMkBGZUAKt3+AEu+V8CCDtCgpgnIKUtBBg+IDkBdzjMgkr8HiBX3QBXuNxfR0nZYBGLZX1H3WmWURtpP0zAgtL8SiS0JxQFlduoTtmTQ47c0BG11GRBz7i/cFc3bJAOsIB1WIEgGlIDWlLAf22gJfbsliBH7bAi64wUbHhrqqas8OCKjapZOEQWICfewBaiyXxIItuZ4cgE5AUcwG0+AAmUNANzmA+7Fp8syDwm6l6tvVkaVJRmBGADJgW6P1VXVFg95p/LWq6IrJrFkCthgAIBtcgFkBKuc8AFbMoafMBykAlZzzAJAG5yyIQf+gLgVlUGG7LIGG2AKyah5gPMBdAHEYAOAIuoTCSAIAi5kBxzAHUAhrACShZgRaKBJZcQH05AJrkAIBNdSAb4AN8wFGIElMJgDtyKDMAeGZA4AcgJ4gCfAAeOBQ8UEKOYDXMACj94EQHD5ACsAWAFD9QCEArMBQ1jADicQGsCBZMBvmvUDyfuVf6trKFBFYykqmAJYoD2fgV27Kr6srLQRATKfMBdzAlPEBWXdmAuyqcgNMKG8eoDrWAFZ/sCDFgLiA3YAtio4ACKHX5sSBNt5AGLRRWrKcAqeLYQVcgRsolcCKjVcAJSs0Cpd0hB3JAJviwE7RiigzQCTAJkAahAQajMCSygILKEApTxChRGQFdkuIFWr8zCqtbaLU03Mz0CMfdeMtRt1yCs96dtPmgHXdalf8xdF9fI6k45DTF9fKVf1JoamLq7/AE7L6pGmDX3dGlSvxBjP1IbbWRFiDqkuRBGtHmwVpaGq9PPI0ysvuVXjJRyamtLYFVtRv1ClOOJAu5ASrr1q5WKAu0NZ3uu0K2dGYT4AddE0RFmNcsgJ937QIPOQgCnAFijhgA8HmAmoAHiA8sgFiBJMBPmgBJcQCAGk8wGuoD7WAuMADbAO9sBKz+AEnZ8wCWokBd0OQGmwH35gOVgQRlpgFsQCIUgT+rFhELQigyQCngFKAE2A5kByuADxgCNW3iAwBgOWlEgRjCWAO0AIB1qnkA1RIBKoA1hKAE2rO3ICPHEBxiA82A1jkBF4dQBcwHIA3OYEU5foAN8gHiwC2KgBK0ICUsBJcwpOrAbU5vICc8giLcgOAFm+gA1gAK7gBKrgASYEs+BAdvEAaxAEAVriA3yAiswHPbgUCs/xAWTCnhi2ApjGAhuLMA7YIJcAFjkwBIAQaFkkECsFPFLuYRh+Y1XlmaiMVftKppRgEDsiCPe4AXdLxIqFlyIKrLiA3kBWwOjaU+5qKq4gev2PyaXa+AHUoawCE6geb87qd+v2z9KgqsttlMNajiABuQBuUQRdVzKB16kBmAoXEoaA2fb2k/vO2cIaj0KfcQEwyBvIKEuQDxQBKr9QCT7scmBNJPMFQeIQ3jigpvDHgAkmwFIBPABPOAgxWYD7eQEe2ABpgSSrGICSj0CmkAk1xCCXwcALowpSsU/xAaeEASicQItceAUQuIBIErdAagoyQA0qoBKsANzkgDtn1AfbGYEbVjIBNpICTpGOOICVXMvECTq4xAjVLFNAJpJgKIaATr22deQA+mQEW+5QAdsZoBVSzATTxYCmQBU7nCAjejTAi64SkAvtWzA//9X5LJ0ZSxaAbo2pAczglEANJcQGlkuopHr9trV0tLt4wjlXeJ6m8rRJ2eLeRGmdu/JWraKrAI5L+R1H0YNQ09/dOZn1Bp6vkrtRWMCpa5tXf6llFrP0QxnXJqa+OBcZ107bXdpdhg7bY0mAMfUrCnqajNVI0iUgJtwA0oAYBwAVWBNMDt2n0fEladlY4/sMBYPiBG9W8eYELJrDmFZ2vg4Ijm4lAwEyiIFu3q76lari8kb5Svoe10dV0rh24cTVZPcbSmmnfVcrmyaMHceS2+i+2itd/gjNac2p5PW1OVV0Rkc+pq21HNrSBB1WEwFFrRg2BB61VgERe4UlVC24eRQlruqjmEdml5rd6Neylor6G/ZMV28pu9TPWv8ABl9jFV9xqXc3va3q2T2FLtLn940HfGHAmhE0NPmApnMBSyLAnxChgCTznEAsuTAVkwCAJSRCkqhJ5sAzREHoASVTlNYkQssiAkBPpmA5awAEozASxAYCmfUAAE5wAbAO1sCOQA0ANwBF2wwCmrgMIkrcABWWQA7LIATSwgAVugEu9p4cQI2vbi8gqEuwCdccMQHp7PU1XFKtgdmn4bXtmu31CO/Q8JSqnU+Z8pA7tHa00bL7dQmuiqeOIUOoTDWUt5hcJN5dAJR1gIeWIUsmBPthdyxCjCMcwiKs1mBJtZoBWabAYBKj4cAGnGQA03iAklaueIBCWWSBpgDXbXP4AOsJMCKmIAfbICh8HABHPICLxUJSAQ+Lw6lEqpLNhEkksgI2UAJppSFCxeEhDaiYIFZ4FEkwIxJA0llyAbTYEWpQBEAJPGChuuEIKXbjiEPuTwRFOf3BEUsMSiOqvy21yJWnj905u/UgpiQpMAAGEICyrwwKNPwK/Ob4JYlR6FLCADthSA1RrMIHXGVmA1PxAGuZA3jhwAj28wCWupRJS8wJNcQO3xqjX03w7ken5s9Pbaq7W0brCGZAJwANgDYEXbEzgf8AmwGCXVlwJsBRzAO0AgocAGWADkIaAGyBMKCgIGk2USVX6IhiF9SmnjeyXxGrjk1PLbTSzvPojRjk1PcmjWft1b5NkqyOLU9y7i/0KtUTVxyavmN1rfXfDoS9rjktr2cy255tmPcQeo+GBm9KirviZ0PvgmqG05wzIivt7sUFDongBB1aUgDmzeEAKtkgC2onLgAX7SocyoSxCkoWDALRTBMCDvjAArJY4gN6kqOACVnaJIC2pGDykCLvSZ4AN6va+ZQYcAgeeBAPBYgOuAEL6lZAzd9qOGk20Bx03SWFvxCrXV3xrigG6NLHDEqI1Uv4gTrqLK3FSA7qryApWnOAFOtocFwIqj7cEEezmAKnBAWKkgS+00A1WAHlmA1ZLOAqL1tNPm+gFT1Z4QVGh4+tkp5lRtaScw+JBfWUFWLDHMAVuaCJK0ZgEcSBSAYsoSkBrAgcpgQs4Ugjw+6Uall1ZGlIDAQF22Xzp8mio90k+1J8kVElHEgfbIQYhSiABuQh1U+gDcNhStEYcADgUJV5ZgCTyAlgyLEcEsApzOYDlYYKQBpTCAl21SniEC/YANuMADNAOYClbEJSbCFLeQA1gERaxCmUGEASShdSBWWJQQ+AB6gGQAljJAmgHC4ADcZgE8QHi0UJZgNKABgCwwALJvIASaxIE1i2UCcvMAzQQ5aQVKqSx4gJJyANSQJRIDd+HEoEwG61Ah2xkBKsrDiAphgK2IElGfEgaeIAqgO1eIHkPc0/3bb4pBpjAMATgD2XhKv+0quTZWWgqyyCTwATgBxKkB1TATyAgqtAStOQAgE8csyh4pQyBYsBtPAAfIoSwxAPQgcSBW10CqtS3a1ZBVqfcpgIdaWkCN7NARV+4JqaiAG1ICtKYAnIElhiUFa8WAm1MIBtciCFngoYAl+0AxWWZQTKxAScYARVkgJOqAr1FGXxAOvECLayspTApvo0uo7VAVxa/idG82cr0Aot7ftf9Ky+LA5dXw2403ESQUX2G4pnS34AVPQ1K51f4ARfdXMBt2sAnZ5AP7tigepbniAu+yAHazgAm7AktDUs4gg6dHxerqOPp9QNXa+Lrpp90d3MI0Pt9qw4FE6JVKixxyIBwnLCpuAg7EgBLBMKct4ASSnBgShNAQ7WswFMOViAObPEAVYUACwAa5IAmXADyAJAFYAz9ZAaXDgBFKHiA5AdWmBKEAm5YBm4AHUBLHABtkBi3gBG12iiXdxQCdpATcPAATnoAJgJNTjiBOQHZJKQEuYCTxAO5zLxAWbAdqgFZATrOPQBOoEl8oBMroAJyAlkAJpr5cwG1jIEWsPQB1hqQCcYAfoAZAR7ZxAfbzATqplZgDnICWSxzAXbDniQCh5lDslOH4EDalQUGDRBFYgSfAoTxAE+AAswHAEVVN+hA2ms0BJw30AUJACAWNvp+IA0wFVYgSbAg8MQGl+JQ4Ck2ngA+2ACOgQOuID6rIgbwAFyAUcwoWYwSj8AIIKdnClvBBHnvL6jcpvA1EZuWMSiqTsEQtMTBFVWs5IEmyBqwCYCeWIEANHxO3erqSuGRUter0E60i2GJBZxAbQHkfJN23Fp4MrTmWGZEHZXiAoSyAjESUDr+ACcgHAAUModeQG57cTtqWfLMiN3tjEglACy9AHM4BR6BTbkASAaaCIuIjiENQsQuk3IDmUmAskAN8UBG6AUrLEJh1cJpASb4gJuWAQAIKTT4AK2IQpw6hYlOHUArVcQDBLiwHm4QCdnlAUrTEANqFHMJqLl4ANp1AEpzCBOMGFJOHKChZ9QJZgJrIAbxyAGsJYAmmuoCbbAKOZQCvVZoBQAu1pyAu2WAoXcA+2MGArYuOQEXUBNTkALD/CABKHIEdSsfNwAP8kgf//W+TYfE6MpRIElgEpqwCYU5xkUjprvbUULD9pjG9Gp5C9n3TiiYvsotupeLcjDUHuOQw0nuHwQw1F6upbBAOm21dTGGVHTo+MtM35DUd+hsq6WLlkF+rVvTccEBh62bwNRKobNIdWuUsBtcwEpQBIDrbmBJQBJtLgBZp67jtWC5jB2V3DtgjKr61VsGQFpSicgpNppp8UBk7hKcCDnYBEZgJ4lCh8AOnYL7etS98FWyb+BuI9g/de2qvlWPoKmMjyfnXuX21dnVkXGX95zLII21nb4EAtSzAjZvMCKlcQJSUJ5hThZhEZl5FU65gGKwQDlx1CIvkENpBcJwmEDfIoaiSCEzgGklyAIJojmwicTmFChBCs1VyFRdu7gXA08YAbtwIgUkA4QCZVNMiDIAkAh5gLNgJyBJoAh5oCS0r2fypv4AX18bubKVRgXLwu5jucJAXafgLvHUul0SlhXQvA6af1t4EFGr4XTrV2rZ9y4Acl/GaqeOQFVtjqpS6suip7TUz7WAvsX/hYROm31LvtrXEKf9vqfwuegQU2utZYUf4AWV2Ou3Hbj1Cp18Vub/wCXECxeF3DcNQBYvCaiws1ljAFtfBVSXdaQOheF0NJ4/N0Ca6NHZaNP8iQNW10q0eGHoFCrzxDNTWml+AXBWrCG8FAUu5LFZgJTkBKtVwzAk68eIKjVWyCCtU3DBqSUYcAoChqcGghquOQA6YSFEcXyCINRjIE24SAJhYlBQIbxzIFIDtjHUBZMKdaziwHDASaWYA1Dhgw0u3IKTUhMAQkgpuk5ZAQ7cZKJRGSAePFQQKGkEwRCXIKSoniswgjgBLIBS5KI2YDq4xATnMgIlTw4FEVg0gotbGEQS7mUU6yVaWb5EqvH6zmzfUgggEFACCBAWViCjW9vL57TxWJpHoFUiGA7KYWQCWYDVVOYDjGCBQgBzkBJKAHXH1AIgo7/ABXzatF1X/wnp4Zr2Gq5fwN1lX3GULECSAGAuoEquFHEolIQoChuQCUgE7SAJgJPAAmQHIDxWIFepudLSxvZfipC459TzW10/wDNL5DFxy6nuaqwppmTHHq+4tzbCkV/aNXHHqeU17rHUZL0rktrWtjazfqzN6EFZN5YmfZSdsY4GdDTeQ0QbIBtsijF8ABWnABcccgJJYSgg6EUm5YD7sP8QpNOIeMgR+0gKrUslCKlRSsliES7nwCoureDAfbGCzCEqTHcArPtw4SFNJx+4AsksgEnV4NARiuMANVSKiyqSIDPGJQEY5gSajB5hVV9NNSyjm19q7LHqRGTr7PUpL7XBByOzTxlFVNbnUqolwBJbu/HECS3rzgaJLepYtDTBbd1eDWJNEHrrKQIW1EwIu4ArICVdbtUIoPvt8gIvVZBF6lngBCe59QLtPZ6upksCmtLaeIbateVjlAGxt9qqJJrII6VVLICcKMfgBKJUgDU5ECc8SgzxIHas5FCSjIB9sYsAjg18SBtICrUqnV8F/0sFjw24xvZ82yKqAcgIC/aY6tVzaRYV711h49CsmlxZENqFgERxzDRLLEA7YjkAPoAwHGACiMUALICajiBFpZIBJINaTqpkJoSl4A1IIbfAKkwE1yAMn6gRgBtRniDELBDWADjABYvDkAds48gHiliUJTkgHbABNrgAS+QCTIJyojiAoAIAfbIBKUzjICVpmOBQu9TADs8MAKe28zyKqdVf6pIJpTmRBEAFsoKK+zH1AsrCAMWwGsPUAtkQC5ALqA3VZooVaxiAOXkAJYYgSq+XEBWc+oAkAEAs4AbwAEwPI+5XO6b6IjTFKHwAeQHtvBuv9pVcZKy7rKGQOuOYCt0AKvABzLkBNMAabwmAFZN5YlDVe3MBduIAwDFqOQDSATcsBNwApjMCUpLLEgFlH4gRenWyCkqxgA8JxAHVP5WgiH2qr5lJRKqggLNICCaQElyKE2pAG5yAK4YgP8AcQELNMBrmBF44AQycFDvhCAimgH3Y4fgANd3oA1p9uACekpxAa01i4IBVShgOKrMBJy8AJPTVs8egEPsVSwSAh/Z6N5bS+CAp1PHaLx7Y9AK34rbvOgDr4jbQ21msAFTxG2SShP1AlXxe3mVVSBNeM0E/lqp5sGn/ZaKySkCxaVE8l+AEqVrbBLr/wB0CdtNZrNlEVTmmVD7OADSQAlOPACVVBFNqAEmsgH3YwuIA7QBKrxIGk8wCIKGqKcQFbLACKU4AJrkA8gGqyA+yQE6RggHADiAE1ABgswBwsgHLyQUqviwBoIGwIqV8wDViAkoTnhkAYgGbAbgBqMwEsABpcgFnggJKYxAGuQAv3AJpZgNSAMAmHiANtKQErMBvIBNgJuMQF1QEoCk7dzkoM8CASbAWHxAcwEEyA/QKTCJQ0gFZR6EBADTVkAu0AAl8QHVJgJ8wAoSxyAHVrEATx6gOSBJPhkA1MYgPtAjYBpxnkBHF/SUSUpYgNP8SAaAjmwBVAGigaUIBrqFEuQgT4YkAnACkBJtgDcfACSxzAJC6StzAhranZXH8QPK7/dfeu+U8jQ43bHDIaYddTmTQnbu9AG6zkQRtRAQiFIB3YAQswHSsuOJR6nwuzejXvazyCNdfNiyAyYEoXEEeM3lp1rK2cwVpSlPqEDUECxeICYDAjdOAE7cShtJ4lBHID0XtunyXb4QRGveLYkEswCeAB+4BSpw4APP1AacgE80ApnEA7+HAAWIULFwAPkBF5BSTx6MBzGKYQ6z2xxkIl2viBCGFTgAwzQB2zjkBG/1AJ14hDfygDraAI165sKKpP1AIaZQ5SIhprNgRbmF+IEmBFAOOIURh6gKtnXBoGnE5A0oTYVHEB8IAEsWwJRGQEWuWDATamACAE4wSAHXGADFY8CIbeTQEWiqIAXZj3ACpVSAJKcQF2qIeQB2r6eAH//X+TwjoylKiAAIayASh4gw+hFWV2erdd3Amqtr4y91LdUTVWV8Q8k59CLop4mGu5gdNPGaU5Sk+YRZXZaVW7JRyAvpROiqsUgJW05csB0039VngBC6mrSjFAef3Ob/AHGolcuZpDWGIE5nFANoCKTeQEsgJZgLMoWnLthwCuh35YGRfpa1VWbNyQW/3WlEt4EVDV3tO2KZgcFsXLAiqoIcIA7EBJsojiVUpwlkEXacSiTxREFKxmA0yBYsAaATr1KoiMGECUEDlFA4AeKWJBFucDShVbICGggdUvUoSQ0w5CgyghgOHxAUcQBrABQ5KpNMAeRQZZERKXACTbIHEgDSAMAGqu2SbAu09juL41owOivhdzZS0l6sC/R8E2/zLQugV008DpzDtK4hF1fD7fTmKy1zCL9PaaVY+Sv4BpPt5JVXQImlZqU2BHOJCl2vhmAKtsiCNsHzAXY21gEO9e9y10CoW0qWcNThggG6rDCCh106vFpAS+WuSx9AHZOJbzATlv0Akq2eYEYbcrJBk0ljnMgCo1IBErEomlj05EDiMwIrFhTa5BUknOIEXpt2z+AA6pLJdQElOLCJQ3kAdABvmEHDIAzYBm4/AKkknmArtpwA02sAEsX0AMnACbnECUrIBK2bAJkIaxzAEuQDaCnlmA2kAWWAVBASxQAsQE4CIwA1V2UgJICVsEAS7IBJJsBu0YARhhEVWMnDKGp45gKG2A0gHVQvUgik8ZUYgSVWlKyCotTiwBLGV+0B4vAK5d9bt0bxwRB5HUxtIEQCACAIgAFnDAsG17dpNrtm2W8msuRkOKtzAAn3AESwCW8EgBrgQCU5cwGlIDiQCIx4hUpn/wBBR1+Nsq61bPBJnp4Yr2FvmxN1guyTOB9sAOIAMOIEcAGsQBWKiLvJVGKzaIIvXosHZSBG260a/wCev4hcVW8lt6OHdE1cU38ztKZWdvRFMU389pf5aN+pKY5dbz+rbCqVV+0m4uOHV3+tqS72cGfdcUfddsx7KXfHqYvRhWsZ0Rd3YmhDQNS8RoreZQ05wIHLSIpQ82AZ5ADcKeICTTALPgAqtpYANOcwDuggLrkFLJADt+IBOGQQpXFBFVk05WTKGl3dAqTry5BCabCoXq64N5hEq2bWIVX2wygTm2eBA3V5sqHVpEDeWABLiGA+1rLFgEYY5gFZZQNLIgj9pWzU4gUamw0dRtWWHAg5NTwdLL5HiBzX8Hq/5LJyFVPxG4rhVKz6AVW8buNPG1cwqv8AtdX+EAe11V/kf4ASrsde/wBOm2EP+x1lnRgW08Xr2/ywED8Xr8sgLaeF1LKe5AXLwUv57csgOmnhtGjm2IHVTx+jp1lJP4AX6ejSuEYAXLtSwXABTKcAEzCAkngAS8gG3w5gOMSgyAkgIprgBJYkDnmAswK9TBTGUhY8Hq/U/VkVBgEAIDp2Sf3qf1I1Ee7b+aQF3QyIJbwAMYAfJAGKAFmgB5wAs3iBLLIAWOYDSATwAGwaeXpxAJSxAEA0ks8wuk3DjMJp93AKTYEckBJNBA1IB2wAnVxIEaq2T5gSaATTKEk054gOMAFEADyweYA6zxgB1rGAEpkgEuIEpAi1IFd6cih0UEEpf7AJd2CngBGW8gpxOYDWOQA+oCS4BAqxiAkvxAcgHJAPtQAv2AKJAal5rIAa48QCAFE5AGQDsAkoYDUT1ATtDAl3S+AHkPczb3lk+SI0xkUOABLED2ng8dnV9Qy0FhiAJSBJwseIEVV8AGniBKG8wI9oBEsBNviA8ihNTlkA+1c/UBtTiQR7VkULIgTmQGlgpAazAUgCmeQCicwIdkOVmA4a+IDlrBgQATt2tQiiMu7luAqCq6vmBOs24BEn8qAO5BBMYMKTu64oCpO04rPIqrcVi8yITUhDaw5gNadlEhUuwAdX6hErY4gJfsCh44gJVh4kD7IxQDtgpSYEZbUpFCfPIgL8+AXFa1VEMCNtVcmBKuOQRJ0fACH9t39WUOu3jB4wQXKiyYEoUACuohgDeEMBNJ4ooi1j0AIbq6oAfICWYCaQCSQA6t5AFavMCavzCG7AJuQoUtAClsAxT6ACcoAqwCHxAbcANNzIA5YCxATUqeIEe1xiVUlhhJAKoA6tooVURDvC9AIgPIAaCJZYAQ9AqahYALtxCGo4lCZFCfbg8gCJAUzkBJQugEbN8cgBXjquoDlgSWMARc5ZgOqAjnkA05zAGo9QCqScviAZuEFQaKJSkp4gNWWUZgQaYE617siBuiTwAOjCJNSQGKAi8cQDABroAZZgO1sIQEZAeccwI9yTaKGssSB8wHwAMujAi7OPiA8EoATtGBRFNsBtwyB2xhFCxqFNXCFEYriA0/wAbxAFfCAJKGQJpQBGM+QC7WBPtgCM8gGlzAURnABi8AJZ4gRmADgFZ/km1VJt45Io87eqxgorelyCoW0scSIr7HV4EEqt5ASnmAJYAQhAReAHd43b11NRWtwKPWaWm6VrXglgEWVbIJpNY2Ai3GLUoLHjPIT/AHN31ZVU1u6voRFjhoCEwBF44IBPqAZgEAOYAdGWI9L4XT7dF2WbFRqNYEUJgCjNAPgAPICCUY8SiUQQGbASQDVYAM31AJChLDPEKMcmAmmAOuACqmk4CVOeLeIRLPMKUwoAjmFDmrxAG+IAm8gE33MIbt6gwm0n3cAiLuuHEoalOGAdqamQFZtJQwFjIU8WEEkBjGLCpQA5awYQd1fQAcPIBThAaCSCCqhQA2kgaiDUbLHAKUNRxxAbbbwASUSgGkA4AhdR6ASr0ALKMwI9QDtgAu+D4gQ4QEf/0Pk/adGSxyAnLfAIeeQEVmA6ptoVWxt69yWOBhp0fbS4EE4h4AShVAlV9zxwTAcKvoAUar8QK3Fq/NzAk4aSWQFW4Uab7cAMLcPuc/gaRyurKYXaEw0UOAJyQNL8AuE/2AwTAMCu1lggYeLAbcqCBWwwIGmgBgRlIobhZAHc7AN4gRgonCjAgglwAlkQN2jEBTOJQslCIABt8ACQBsAlJgJwwBMASjFgN2cYAJOMQBgCAHiAQAN4gCtIB3TgAnbiA1lLAGgBVnICym11bZVZR0U8brXwVf3gdOn4DVeN2kiKur4GqrNrOZ4AdVfA7fSbeN+jwAvr47bacP7VZAtVK1wrWqXJIBu6zcYAEWbAHRTgA1higJJ59QFDeHMA7YwAVk0EFKp4BQ4zeQDTTxCFEMAtngBW3yCpJfiEQdLZMKbq4xw5ANVbTYAtFYSwG6JegBVSETeCyCkqpPFwEERiAN4pwENSliFOW8AEuYDtn1ClxAamzxAcQBGYnDEAhxICyYDawlBBOCAIYCSnHiAPFgS9cwE6zmAU5PBcwBTm8gBpIBtVwgAsu1BCrVSAAOMAJegVBJzIRLvwlBS6vIKm4TAJgBTOYCWLCJYMAw4gRicgHHMCN8HgwFDYA8c1gCk05hFROF6sKhnkEOEuIDzIB1kAdXIUWzgBLHqBJJPACN1DgDi8heNvdvIyryd1jJVQCHIBIEZgBegFjwUlg3/bmkr0u8moNI3XVrFGUKJ9QH2wpAJxAMHkA4kBwowzAWTgKaU9GwI5FEp+WeLKOrYUnVrV5Sv3no4Yr2TwyN1gNpMgUyEFrpZkVXa6WIMU6m80tP6rQFxx6nndGjiqbGrii/uBx8tUiaern1fN7h5NR0JejHLbf698bXeJPdrFNtW1lm5HuYg7ftJelwJ8THsGnCHsI2eGA0RnDDgTQ05kgVrQ4ClPIBrqQGQEnFSiM4EQTLloAhTgVTanHoQRdWBFrtwAHOcAJvHFAHbLwAkqwnIFdav4ATgCKq8kQS7eHICHHHIIChtSFDr+ABwgIUNJsASn4kDwTAku1rABOieYD+zR8Cqg9PDpIEft4uMghKq7pmEAXw9EBFWtELiA++cOIUkpxQDcoArbH0IGscQE3jhiAJtyAYrGQJdyaBpW0qvMAdFbGAiSXbC4oBXrLl8QJVUZATh5sCPYrcACle14AJ1cttBUoT9AgnkA4jMBKmfIB9jAarwAAJVfxAa7ViASULuAlgsgBWggICnHMKjqNdrfRgeB1Y7n6kEACQCAOnx+OvT1NRHukuYqG0s0QCSYB04gJz8QDIKJ4hEpxkBRiBLBgQUPIolEkCAFGQEsMgEAJgDxYCsgBvkFJWnNANY5g0+2cghtQAYZoBdJATz6gNOMAC2ZRGYAaxxCCfwCnfBZAJLuAbcsgIjMAbyXEBN8gHM+oCabAkqoKGp9Amo5BTrWXINSnABQ82ALIFPDMAmQFhWWEETjwATfDiA22A5j0AMJxAU4gFnwQEYf4gNSsQG8cAElgAJpADxAbWGIFdm0xVeS9xY7p48ERWSUEgSqB7Lw2G0ooxl/gGWj3N/vAdWsigweZAYPBAOOIDSwAScgJpvEBOHgA1zASldUAm8yhy0gE5eIAA2iBgJuGAnRvACUJxAC7UwFHBgRgAhTIBEgV2rZvELDtXjAA6JgNrtWAQolYlChALMIXa8uADSxgKnIQ3SccihR+AEyKInMBtQBGJIGkk0Ads55FBkAQ+7DIgknGACzcgRaeQFd62SgKgtBphVip0AmqTmGR2y8CiSrBA4lSAsGp5AKZATlFAlKggbeGJQNJrMKaUoIjELAKHgoAGECr+4AWcMA7oeBUHcrACXMYCtIyIqU/wDrAaWICTh4ADSeQCfylQrcyKbjgAWbgB0i2DAO1ACtwAO7HoAngAVbkqpEQJQgFZTDWRAQygdQBV4hA3wYUKr/AAAUACXMAgAWIQSApgKHgAJ4ADWGIAq5gJOGBOeQCAMkAplgOEwHGAA1CxeAChTzCk8oRQNYAJftAl3SQNICaa9QIvkAJYhA2AklmyBusACYCZQQyAQDa5lEbWTwAIcQBOMMACqeC4gEJvEgMlAEWpAcAKIyAbaKFNQE6qcMigSIBSwJRADSbIE1+IE+AEW/wAABsBO2BQp4gDcgPIBJqwDmHIC4gF0mgM/yNU6qXzCsC9qy1yKqHygCU+gBCyJiINcYkCDQDVcMQFauBBDtWKYGn4fWWneLKZKPUUTecSREohAKXZAJtdrkLHjN83/camMzYqqViESmCCLUgRiABsBzjiBJ5AKeIE9KndZLmUex2mlXR0a1qsWpCLJkgbaAl28wCUnGaAj6FDjjxIBANfsATxyAXEBtz8AAAWLAebjILp8AIKW8QppxkEoVZeYDASUYsASSfQKaATWIAsXAA1xCIuvcA6JcH8GAOqeCCI48QHwgB9uGAAwGlhmBGGgE+IDU5yA7JgJrBgNJoBtcQEsAqKl4gNsBJAD9QHGQAm0Aqp4hQ8gmlDkGh4voFELooATT4wBBY5gSzUPEAwQEu9ckEf/R+UtHRkdoQ54AD7VkwEmiiWmk2Sja0dLtqoxMNuiktKuSIHVpPDEBy4hfEBPmA3NMW1AEfvJqZXQCN91oVrLtDLgo/wCI6Kbf1chgov5Wva8JlAZl9RXcxARGOgBC4lCTAGsJGqKrAIfEKH64ACSAIhgNcwhPPEgcAJ1wAEoUMoMgEAwJTyIFIClgOvMAbATaxKBKAHLIFP4gKABuAJRhiARgAqgPAATTYCbAJ5AEAJLiBKEwH22fUCyu11buK1bnoBfp+I17w+2PXAKvXgNb6m0gi6vt+cL2S9Aq3T8No0cObBHRpbLQplpr44gxdXRqm1WtVywQF0Rgo/AKk33cAIwpAGp+ADjmwDBgPtfACu1e7ACVU1C4ADdqNzk2AXtOPABtzisAgrZrEBtYyFDrK4ywhVUf+gAvHdwAE+QCSeYMSvXtzeYRFIKEu3FsBrPuAjarbCpKq4ALjADbTwAFkAJSAku6QgrVJY5gSX0wEF4pXHILDSWbyCDuTyWAChWc5BooUTxAccgBtt4IBWXa8HIDS5gJwgiWGSYEVnADeLcgKeKwAlK9QE2s4AVrSpYBGADawQB2z6ACl5hAwJRGIEcY9QHwaASbQAssQ0JnMBYPCAJ8JAUgJpzAEkgiPdjAEoeQDSbAlmgIPtWC4gGQB2ptY8QB1VXKASUlQNQsEQKMJAO6AHKWIBKwCkwDPFALLHiA4xxCuDzFktu0v+jkzR5TUeJRBAMBAIAAsjD1KPR+3auunZpZs0jZVnCMgxCYlHDmFR7eQAq4+gEknnwAU4gNTOIDdWsQI2rKniUC5FHZsIevWXC6nfis16XV3+lXF3rBvWMc2p5vbVwmWDHNqe4VlSs9TNqyOe/nNxdckT2XHHq73Wvi7szelxzOztizPsobkmgyJoajNkCjj+wBZk1StP4AFVLU5BE+GBBHtwwKCFhIUMgGpxAaUPIBf4gNwgE0UGYCeQB3NZAOuOYQNJkA68CgiFiQEcXwAEq/EKX21xy4lCaxyIE0+AD7UBGJeIEraeMftAj9vtRUxB4OAGm2p6hQ6PIIn2xnmQEQwB1AFCQDjDFYhR1kKi8EEPu4fiAmk8ghLSlYhQ9KrnhI0V/aWnEYjQnRpysZKE08YWWBBCcQLEk8Ahv5clmBJVAFRWcgLtXAB41XqBJIBOW+oDic+AA6zkyhRwChp5BE0sSAfy4AEADS4YgQUrJZgT7gDhIDTQBinIDjCQGkA+3EBTXMCXbOLYBC4ZwGjnABKQKdy50rrpJB4PU+phUQhgIDr8bD3GnOU4moj3VYsuUiocYECbjIBpYZgRchTSATSgAlvDgBJMBOeABLzCm8MwmE2APmEGOQDSbUAJJ5gPFAKWFEJhQ5WQRJVXAIJwAOqAScAPPIBNyAkAYNgHAoFUCSykBNzggDtggTriA4fELgdUAZZZAP1CErATUccwFIEbANIBdEAmmwJThCCjtnMBoAVWgYHlDCIuzQDxbAI5gRblwgJdQB8OYApASxzAMswDGegDsiiNXwAk3PoQRgEeQ9wy9008GkpI0yZKACSxwA9p4Rt7SnTArLuhkFdqXbweGBRZpppfNiQTaxASc4ATiUAu3AAwgBPDACLAEpAUKSiSgBpSiBtJLqA4iOcBEWmFQaaxfEB1QA8oASUANgJOcgDPEAQMETiFEQAp5AHf21dIz4hFV1JQaVLWjKCiarwIJxAQYBUbUkIkpCkqtZgTaUgRoA2pyASicSAWJQ3kkARxAJkBtyyBzw4AR6ADULEBQvgAkpwWAAAK2OIEocYARafEA6gKGUFn8QBNrAB4PFfEBegEpXEAWOWQAFD5gCxCFHIAhgHbxRUNJRmQCX4BTaxAaTiEAnGYDSgBQBFoCSWHUAgBR2uUApzAEgGm6hCh/iFTSSeACRA/QBSAADfIB5ZgOcCiHapxAE+ACxAc4BDVYAjgn0KE1OKAfaQJyswqUSERbTwQUQAdvIAWGYDx5AKGmAYgTiABygEoyIAoapKAXAKMgJegEUAccQJpyEQs+AUQ+OQQ615MIJjAKSlJRmFAAnx4AN5BCicQBYZhDUxngFGWOZAZYgSkCMrJFEu6AIzIDlRDyYEXVJYZANfNmFNwgEswG8UEPPMBOsYgExmQLuAcYACrxKBqFkA4fIBQ0ApbATQUuiCGgF3YtMDn3a7qPnwKPK6vyPHiGlLYArWWTCamtTCXmBC+rDwCKralpIqKs2+pAO7QEldQB1bXVrWyZR63aXWpTur6MIvAfbxAVUph8cwPG76q+/ddWFc1cGBZMogUwBF2AJkBYASxAIcAS0U+5RnJR7TR/Sq+hEThZgKOIDeLYDlIAgoOjAirT8AJuqjHMgjXAATnABvEBNysAHWoDjmAAGWIUJRkgG5zAi20FDaAaazAMMwBQwgeKw4ALNYBUnHAIWGIUgmEwYIXbHEIIdcACZAcN5gKG1CASTAlAA0A2ALECPdDjgAMBVfbguIUN4gNKAE1gAZ4IBpwoYCmMsgga4gDkojHEglZNtMNFZNAQ9QCW1CAUvMCUV+IH/0vlcQjoyjewFdnLAjjIEu15k1VujZ1t0KjYpvNGiU3x4wZqlqeV0a4VlzxJiq7eV7cKV9AKH5bUo/lSQFVt/q34wgIW3F3xkIqte1niAOZxYCaTAIaAADqA23ACYDmV2sAiAFE4AMAwWIAoYAmATOYD6ALtSWAAAR+JQkARAAQNYKADNYAPGAE8gIpICQCwAE5zKAgJkAkBWRQJQFPtbyIiyu3vkk2/QC6njta+Ha16gdGn4fVti2lAVdTwdp+e0AW6fhtKq+ZtsDr0vH7emHZ3PmBbTQpXKigCc4prCABV4gSSWaYBa3ck3mAqJpASSkAdoiQJdrzYCbhYAKMGwHVcAC0ICVUvQAnDHIBKiriliA5AdrwgK1TuKHGBA3CwQDVZx4gK1X8EEFapTnIEHVTMgN54FCrR5EDenjABVKrxxAbq/QLgScYAJVAljYCNsHgAoaXdPwAeH0gNrEBrBQuIQu1MB9qYQ1VRiAkm8AJRgAm1VBUYx9QotgENdAo445gThYoCDSbw/aEKe5Q/xAl2pegEZx7lzAG5AISCj1CBKcQqaxzxYQm+ADgAwWfAIWL9AFMZgSzXMASALTGAUrJP1AEANpAEpLEKeAQNPPABN8QoQDzwQDSkCSSahhEcwI5uWA4gCSiIYRC0cAIu05ZANTXEBtJ5SAdkqXkFQrgVVnbhiRDqpAVsAG8sArK83aNBczI8vbFsogAMAgBAEgWcIKPTe3FZ6XJYs0jYiDIg8XgA5xAkuQApfoA4bQCkBAOYAbhqGBFLNouidWalQSs+JfYNuRoExoHjgS0xFp5MmqIjACRkJWkBWwRQlKwIJVrGQD7QgaUSBGUgpqOABPACLAeQBIBkAZqACsTiEJwmAOH0KBNLMByiArWcQDDMBtIA5ARaxAayCk6PmA+1/AA7FwASzhZgNrEBKsOGAmlwWIDrVPMBqqAi68Ah1rGPEAcR1AiljiBKU8QsJZQgtKAyEocgCSXxAahOc2GjzATcZADX4ARrTDHIBW0lnmwlVRZPIqIru/wA3wAFaMAJLUX7AqayQAniA7anPgEH3O5J8QGvmxbCk2pwAf1APBBBM4AKG8QHHGfgQ0nWABATSSzAjM4IomkkoIHmAJYYgNUazAfa2oQEXpuuawAbq4w/AKEuYCQUwIbiXpan9LA8Df6iCADAQHZ4tf6in9SNRHuU+AAmngQwviDB3RDBhuyiQCeACWGYDWDxAkgIsKGkAKGAniA4YZwLEBrCQCQCuHUB3S+IWDJyFJPEIJ7gEm8ghOVkBHHN55ASWGJQ8kBGWswGuZA1YBzEgR7pwRQ6qcgJ1XbiQRWDAfUKIbyAccABLD0BhKoQRwQBwxAIWfABxgBHtxTAmljgAp5ANMKT5MFLGcAgsnIDgAeHUBd04AICSl54BQoUSEHdDAMeAEGozAaYDT/ABKGA6xxKErKcMSLHj/cTf922+SIrIkoYElmB7PwKnZ19So0mRCSUAOMQBoKSUZAOWApjMIVpaAbkAiAI3VligIUvZ4NYAXTKAkuUgGCYCswItRiBJKQIqAHjwWIChgOAE0yiOQVKGAKs4IgOyXgEJ1Ai6cwBJQUGADQDWICjggBKcgJZAOEwIzIDTgBRxAO38QDIKbhqQgVpfQAVZ9SCUYgJvAojMAJufQAWADeYEZj4gLiQSUoA7m8wEn+ABljwKI2wfqA4lSwDGuOSATbYAk5xAm4gKMgCrAa5wA+3EIO1ZgE9uQREKGklIAgGnOCAeQDb4AJVAOxIAeHwAXUBWQBHMBrDAAdZzASr+AEgFPwYAnzAT6EAsoCnXD1CHMZgRTxKJxMpgRSjIBTjAC7WESbyAiomWA3hlkFC5BCaaeOIUmVDiAGnADSjFkUWUYgDfIBPFARTnIB93AB5rEB1gCLTWKChN4BDrkFLPEAAeIABHucyigy6kDduLQA3yzCCWwoloAYBEPHiA8OAQ8YzAMEwJAJ8kQNoBRgBFrkUOGAS0ANgEOwUNvMAwaAJfaq8gBOc+AQN4gCYA3zxAFyICVkBLHJgRsihptAJ2cwFKGgJBBaM0Ak2sUFJKXLAp3SjTduKRYjyG4fzuOJpUKad3ilJMNdD2upaneqt9IYxC0/F7jWjto5fMuJrt0va281JbhRzGGoX9ubmlu2EzOErn1fEbjSb7tNjFcWpo2r9SaIquCCejKtCA9b4nV/Km2eRTGg+YZMoTs1CRFeQ8lpfa3N11clHN2p5hQlgZEbvECFrAKZQEk4Akm2BKYwAv2WlbV1kq5molew0vy6Kj4EqRJvkRSsmsADNQURdsIkCb6EDq0sGBF1QA6/L3SAIAThSgBY5AOEBKWsGApWQUlnjkA3WQHVx6A0SArQwI8cQptICLTQEl1BUpUOMGEgq+1BSxQCzAISAGq9sgLr1CG1IQ68gGwE2sgItMA7paQA5rmAd2UgSlAHCcMAIN4AOoBKnEBpysGAknzAjjOQDYD9QEA05AMADIKTXEKjhyAi019IDyYDjiB//T+UWsbZRzQU3ggp/AAl2zyIHWs5jQ3XkwE0nxAUwupECxxYAyqEEJSAyBuAG6Qu7gBBtcAH1AfdCh8QDIBACnMIbbkKE+YBmAZYAIAeAD7gBgJVbAagBADAUz6gNAEgNt4IBOZwAEsQCHwAccwJ10b2+irYFtfG7mynsa6sKvXhtaJfagLtPwX8d8egF68NpzEvADo0/GbejhV7n1Au09DT05q6V6YAS7YWChdALLPBQ8gIWrhPMAiIbeIA228AJ9sAOZ9QFlgASmBKIwYEaqcWESeXJcQoVsOgDVfQCWLyyAj2vjkBKOCyAWSAfaucgEAPgkAlXMAqscQJWriBHteSxAK15gCUOGA+0ITb+AA+5LDMAdcMcwFK4gCripmAHg3ygKioXUIcp5BTbaAX1OAFhwAM8wgSeQDVQpqq4YgDTbAl2pAIITYTCnFMKc4wDELT9KAaq8wJPL1ChwgB4YhDVoAJUYgRyAb6AK059QBx8QIpOYyAfZDjgFThIBO05BEpq3yQEW+7LAAS5gSWOCCItur4BTrMBDjBwBHNZBoKjyCH2sKbU4hFbpNiidFADdZxnIio26YhBVQFP97AksXiEKeoUTgEKUANyFCfMBdvIIl2SsAgywASz6ANtrB5BSVUA7SssACeYCVcJAlKriBje4LflpczNaeZWZQghSASgEwBYAWP8AYUep8Eu3bLq2VGm8FJFJZSEMBLACabQDTkAdZwAGoYA1yAUOAHElBxgCKakCcSAPBADbggb6gFsVhwAi/UKbxeAQurAJlgNMIE+HMCKXBAEACbmFkFDnMBK0ZgSj9oB2wAN8QU8AiLUSyiKfMKmkwiMYywqUEQPDAGFVhcCtiwh2WMIAlLEBJ8wJJYy8WFCykAba4AOJAGk8ApWwAjgASqqeIQ1HHMA45gDgBQ2BJqX1BhNRggpwAKvIBQE0NPAKVaY4gOMMADt4ftALKPQCPcBJhKO3EIf21Z5AQtt65FFd9GMiCP2rNZOCiuyachSUt+oElftKJwrqZAaWADQDmXDIiS6EAATAC7u7LIAbnACFm+ORRKv7Ap5hE1GRAOAJPUjEBrUj4gP7k8QJZgQdYxCwu2QoeAFO7laN4/hcgeEvniQRAIATxKNDw6nc6c85CPaNwygwIFMgPB4oKcpPAJiKcMGHPLAGG8QIw+AU+ABIDryAdZAaCBrAISrOYBGACSbchcOQpRADS4gNSECQQrQAmgGm3guACsscMwBKSiXZGQCVSAaxKJKsPIBR2gSlQQKE3jgAlVyFNMKbYCfIAyCHCCBuFLAWADkBTLAJkASxgBpQApQXUk4ATCDKQEAsgCGFw5S9QpZgN1w6hAlxCItYgSX4gGXQBLIBVWOANHY59Qrx/uOVu2nyx/AiskoEA1mEe28Go2VX1KjQlMgilyAn2wAqqcWwpqQBr8AFCCEozQDlxICWLlgSUQwIusgOcADJgPq8CiMNsCSUcSAeIAscQCJYA8LYgGWKAFLxASeICduBQKyrgAs2BJrEgTgoSUgN9MwE2AcgHMMB9QIvFwAO3IBzOYCgBp8QDunIBTOAU4CFZ4kDlgSeIFZQZ4AEgRbTxAmrQAsADhiA02liAonAB9sAJwAPDAASc9AHGLAi3zAbTiUA0mswHg3lgAo4oCUoBP5swJQsEgB8iiLUBEWuZFOEAVUqQBANVAP8AGn+IB3AQmHIDfMAYAnxAkA05UIgjasYFEbLtwCmkAokBtQEOHGACcv0AGvxAUOZActgLiEPjDAU5oKaUY8AFmAKPiANACmrlgGbYChtgPqAS+ICTXEB5LACKygBpJgNdACcOoDbfHgAWSalYMCKq3MgCpyAGgGsGAIA7QEqtAPtCopc8wGnGHAB2h5ADfAAWIDdQFjkEOFyAXABpOMABqCA7mAlIE25WBQgCykBPkAZqAoTXEIHgFFbBBEuQB+gDabICqAk6J5AKIQCa5lBLrHUBuJwClD+AQOMuBARGRQMKdVxCFqVduH4AcVPbune/c28TULWtp7PR0K9tKqPQrGrOxJyqpRyQNK0lRVDRURdeJMXUe6ywnAljWuPdbf78U1EoMq8x5PaLSu7V+mYCqNjtb690kviRXrNnta6GmlxBrqf7AgVlEANPiB5XzdOzdWfOH+wqs+zS9SCPeQN4gDomBB0azAUANOAGgNr29pN6r1OFSo9BZgNJEDiMwDunCMQBqc1iA1RRmBFrABqfiArVbUN8QDPBANzKAXbyAMUwJtuzAXGGAW6BT6gKQBIKVgFVy4AlOEgJucgBLCeICaYDWWOYD7uQQW+UGlPc4BpuqATCEnPEBwuACzAjkwGm4YDUfAAsvwAO1wAsgJLFACSeACSwwAaUS4AHiBFOAHPFAGbAawTAWDAISUMCMcHIAsMGA7fvCm3CCo2TzkCFnGKAfdhOIH/1PlLS45mtQgpqyeZECxKIt44ANtsAICIxAbrHEBABQFCgCSwRAoIBrDFgCS4gHbADS5gJANvmUJemABGMkBkgEnOYDUSA2pAUcAEnjAD7nxAJaATbYDTQBhHUCMqQJ1TeQHRp7LWupiEBdTxGvZ4qAq+nglL7r/ggLa+HonHc2gL14vbr5Wm2B002+lRfJRZYTiBOiVVEJMCV3a7xAFWJkCOCcgSviAJRnkBJKiloBYZZqQBVTsk1gBK1FLjICCjjwAbXa5Ak07KWAu1TKAl2ueYCVJyQDvVNyA4msAPtURGIA00lXhyAFDwSQAqLACbXBAKe5YgR7QG6wsM2A1XsWLAWeKAVXik18QJ2xYBEMBJuQB4ARn94Dl8Qgq8VyAcyApjIAdcACqwnjwQC7eIBgsQHSubeAUmwEswh59AEkuOYD7ocIKbqpCF24ygpKUBPqEKWATCnACMYdQB1TeIEpeSCCeIUZgExmALMASXqAfsQCVowAJQBE4ASfBIBObMKjKTgCTcqADtSwyAI/aEJqMEA3buieADTeQCSxxAcRhnIUOQABq8YAJNyA4fMAtGeQB3d2CAVmBFYKFmA04AEgBppgNVSAHDCE6AN15gEL9oDswhSAJSgaGmgDoDQgp2xQEKr8AJpcQB44sDC9xLt7cZTxMtPOvBsoTyCF6gIAaAKlFk4CD1nglO1S6yyo0HX5uiIHANHxAIkBOVkBKmOKAcNgLFsAT/AGANOQFLAMvUBxkBKOWQEcgFL+ABMsBtgIA7scAHKaAjZyDQrBD7kAnZ/gAOPxAKrgFDAHUB4pZgNtJYAE4ALuQQm0+oBniUJgNPmDDqm2RTaw6gNpMBKvd6ASiHhiwDsSxAVXOARJhRgApAa5gJxmAlaUFERiwFW0PgApnGAgbjBgSrip4AKVwASugEnjgBPuTClPIJQ3DgIUt+gD7uAC7YXqFCb/8AUFKW8wGkBKVwAFgwybu3kAplhpJYARbgAdVbgExW9GrWKLpiv+1bURgNFdtG9fpyLqBalkozRVNanAyJLUmHxCLHbliQKXICYBkuQEpwWGQCs1JQd0ZBcPPAIbu4ggabeYEZl4gFu9vFx0CxKrxCU2+IDdsMQJd855hoTOaCap3vb/b3azSbCvBXzIIgNAKCjQ8Op3VF1LEr2beMcghpEUlXiBJLGABqXABEYBSjEASAcAOZyAOACaAEwG24wCHXgENqZgBROHINBV5ARzxAkwHZSvUB4IIGBHtkIADtgBRGIXDzCnDQTBICTYQOYkojDfqFOuUBDa6kUS/2BRW84ASrzAGgCQBJvIIj0Ak6xC/EIWQAAZAPIBTiBJNQFJsITcZACWOIDzAUcXkFgS4BTajICM4QA2wgnkECxAHgAo7swE3GGYA0nCXABzhgFeR9yx/d2IrGKGswGn+4I9p4V/6SrnCQjQ7k8wHQBtpIA7gBAN4ZARnEBWyKEk3gBNIBOvEgaQCaRQ1nIAyAS5FFbUMKm3iEOIIBAK0N+hQ6gR78JgBVcuQDtlgSjEBqsMgUwA1igFBQRjIEbMBOcGA4lSgGngBECDvGAU+5tATyCBuMUAJBUkuAC6AJT8Ahq05kEu78AIzP4ARwKBrmBFwgHggABrHEAalAGWQAmnkAO0YAETkAJsBxhIB2xgA+1rLIAwz4gCxZUNw0AZLDAgLJyAuGIUpAbUgLiA2wBTl+IA8XAA3gA24UrOAIrKQH2rMASAEmAXwYBKYDjiQPt5gN1wKItSFEQAVrGYQWWIBHEAdZyCFADiAEwFHHgFJfMBHFgCTkB5wkAL5XADdo6gADraAFICiACQDowBzACeGEgICQEkkwE3zAFYB1tIB3QAL8ZAGkALIA9QBvkAk8QJYcQE6yAu1NgFnjCAMUBLPEAlJ4ogj3TjkUSeAAiAsuICa5gGSAklgBFPggGyggA6kCjEoGwDCMseZATJQ3DcLIgcQAIBzOAAswBrmBFw46FA5QDjmA7ptYACAITxIHXKGUSrbGAlXVs2zbC1FQ4aAqtacyqgBG65AVrFwUQtUzY0zdztdO7+ZT0M4q/abbS0F8lUp4ko6slP7CKIwlgKFGAEqRxA8r57Vdtx8ERpku0sCMhE1bqBNXAlbECDrAEYQE6oo9H7dokrPuzQRsdsogO2MABY4AFqzwAaAWeDAeagAgAiQK1nDKLHhgwH1IIxJQ4gAiCAxCpVq3hIEYgKTQA1wYEe2MgG5AFz4ACfB5AHHoA7ysUBFucUESrLUgHdClAFVLCE2Al0AcyAOZXIA7YYDUNQAsgH3NvEAzwkBSAJgICScqFmALMCDrOYUKsoIlgniFJpPIBykoQBCQMJ4YPIAATweYDsprIVH0AHKASs+AQdeIH//V+UvEqCAIpYwwDiBKyXABcAHMAKZQA3OQAlIDawKI93ACScYEEWUHUaBdSCWDAADPIBdv4gGQC7nxAfc1liAu6egDwAIwkA6MBRGIEq1bUpAF6vT9QK3eQpO7zGhOw0QdgHVuUB6PYVrWlausuJkI76N9qnNBQ23lgkBNL9oDrXiswJOr/EB2oAk0niwHHEAlN4gR7V3O3DgBN1jFAGHqAlVPIA7e7BykARjgA3CUJ4gRt82YQUbpLSmQqTyAf7wG1IDyQBZrJZAHdGIDmQE5CFXACxJNBSs8QFn6AFpXowGlhiA+3jxAdU1mwHDyTAHXtS5sBcQFilEgJc8wBpPMBJcliEOqbUPgA+3kALqFJpN4gCwyAHXCQFCCDkFJYgD68ACE0kswBgFW2+oBZ44ANvCGApS6gNN5oIGkswFgBKFmgIqq+ID7QHD5gAB2YgNgR7o9AHC4gJJWUzjOQDdWA3VAJuMOAUm49JxAXbDxAJcgSXUAbx/cECWOIBHa5AMXiAKJxQC7XZyA3nCCn0AITAik0gJWlADbASXwAEoAbqwE8cwFKAkwFMgHqArNRKCCuKlhUonIAbCEESUtYANJcQFAUdAqUKICIPDFASeUhUG5XQDz3uG0XrXgkYVg2tJoE4YhABFgDYBUonZFHtPGV/09Y5II7M88iBNgJqQItt4ACl1i3EsBo0+39Iom3BDSmcQHMZgOy4gGTKoWbtbIhUsOAZRngAlCyC6ahpt5oGiZCajMBTkCORQWspwzAfCFxIB15gws/QII6gNVnIBpJYsBJR1Al1QUnXDHMBqoB2IBdtQgcJAAB2p5AIKn3YQgHOAD6gKqjGQJduOAC4xkAPMCNuMZgCf4gEgRrZp4gTskl6hFchTSlwFJLtCJtzkuIUu1ANOXACs5yCK7YZAS7YcsBxhgBFLseJQN8WA+7AIk1x4gDeMAP6URRZTiwI2ygBpNoAl5NhQ8AFkA3RviAJJZAOqafQIawQU1jnkExFpf5gqH21lEBMRehVMGIW2ndjVl0VPTazxCGr2XDAgHaQJp9QJNyFCSAbSAaYKHM+gQJsAs00Ap7uBQ6458AG3ICrzCprEIGiDn3r7dC74Q0Fjw9sfgRSAS6AGeBRpeDX+r08niVHssW8ggS6EEoSAaQBPIKUASywkCPcAPAKFABMAPABYRAAGQuRQ1hgQDbQXRPMAXMKcyAnUJp5LEBWcOQHHLiAcAhrELgS4hTyeACWGYEbKWEPt4BApWLAUPNAOJYD7WniAuIUL5ZYNK2fQBrICS+bMGhRkANKAmk8QE0AdoA33YAOIwASUASiWAJTiBHjAAoAO7guYCt1AayClOIU/XIAWARH0CJIAakBdAEscwJJLIBJcAPIe5V/rLLoGmPIAA0wV7XwtI2dZ5lZd1asgnDrjmAMBQmA8sHkAVUZgJp8ABp8QCMZKJJzgQOZUAHwAEARICAaKFADVYIB4ANICNlLKElGKCnRR+IQ+1JgJkAlIBEgEciiWEARkgHDUlCaAUYALIqJKMiKVkpwAi6SAV0wG8XAUgJKHCWYRKHJAniAoAIjEoi00A8FADayATwzASSYDdZQD+2BFqOqAknyyAFXmBFU4APtmQC1YgB1wx4gPBgOABoITriUACgBVl9SB5YhSiQG0AIBw+ICeOACfyoAVsApwmEOMJASQCxkBgGeYBGAAlgA1+0Btx6gTjACP+IUu6MGAWeACb4gDtKkqEnxIpPoEOzxwCD94CQUZPEB5ZYADAPQCLQDQCbTzIBKCgxeYDlZAJdABqAJduQCdZYDtVKIAi1gAqrkBJp/5gFlniAIAskwBQnADcgEsB16gGCyAUPPgA8sCBPAAwAlg//SUERkAm8ZQA4tiwFkmAKYxAKYSBIgTabxAShoCXaBBLtAmsQEmm4AGmgBcgE+gCAkgDNAJsAU4wBL6cwC1sIAS6gSrCmeQBVpgFuYBKXqA5AcqMAIccCiVUrMFdCaWZuMJfeSWBQPVYEL67zdHC6FMc9t5RYurS5tAxFb3QvlZBcXVi1Zq045DUQvRxPAlI49asuURpLS5Eot9TKpYECdQOTyG9rtNC7zs1CCvF6uq7t2eLCoPmgElIEogIEwLl+0oG3kBXaaogso3ZqMWyj1nh9t/b6NU1i8wjveDggazmQE13APuAGoAUxiA5nMAUIKTcYoITsmwG7zgAQwGnBQ5TwIG8ADPIBJ8UAWlOApW58QoT6AJoAw9AE8HLAblYgP0Ai1OAQTDAGnwAjROIYRJ/KwBpZhTjiEGeIBEPEAtdcAHCAjESAROICahygHE5oAWABCYDqALFgRfyhYJwCngwFgsABYZgNPmBJpRCAgsgBVxlhBbtClW6XDABTjKyAeGaAUKQP//W+UfvKgYAlj1AM2ANgNOMOYEZAJQDWK6gNLABJSAPMBpyAmA1bDoAnCUgJYgPEBRzeADiMwABxGYDxYCiMwOjY7VbzVWk8OoG/b2/tNvR3va1nGSAytwtu0q6dYaCnpada2+lNfiQdXdVLJJgY26UWYHIwEAeoEWpwQE9NYr1wLB6na6LVUsEozLUdcKMCKk688AHZcUAJNZMB9zfwAS1JwAE1CVlLTASu4byAF80JfECbSah8AEgGsGAZIIdayu5sA+ACalQ8EArNTCChRVQA624AOeARGtm2VU4lYEQ6pqsVCknZtKPUok8yITS4BTSgCU5LgA0k8eACa4wAnwAm0ljyAWDAksMwIu2ADz/AAAITATh5gKHwyAaASeOKAK4MIO5rIAbwxAHV8MgpSmA3KlMCCiQJziArKcAIpTmANceICbYDTVVPFgFkAwBgCYD4BEUpmQJrqAdimQFZP4MB2rGACUZAKZYB809EAKjeHFgLtcNMCdEAS4gBZADq8gE1+CBqSasAksZCiHADrEziALDFoIecsBJysgIpyuoEu2EmAUzAJCm0ArZ4ASjmAdoCbwhAIBpSoAUIBKstoBYTADzAl25cgFEhBZcABrAIUPiA+3DMAT5PEKO4IF+0NHnnkASs+YQu5ThkAWfCQCYTXBBXmPcF+/XzyMjFagqgACBgRKJVzAlbMsR7Tx1fyKPoWjrVrThgjIdlAUKqCB1jBARqoWIRY4eKAjaAB2lRwkBQ3jmFOJUcQIpKcQHaMgFMoIafPAAbkCKeGBQVsn6gNpMAhLEBduPRgPtU4AEQwG/2EUllIDVZQTBlgA45gKIAdZYBxwCiWA4cAKyUgFuaRUNNEDjgAu2Qpdr4IBtACiIeQAA0pUgRkAtb/ogUYsIFjmA5WTCmAnzAFCxAaTWMA1FrmDTyBoiXITS+nFYhT7eIDTwjkBBqQJLIBNJ4sqK7LkFKZKJKzSw4ANtziBKccCIazAbxwIoXIKO3mAKqgASSzASwwYCxaxAaeIDngAQgItcQC1cgHGHoAkpwDJuqnEKjqJWwSAS21Wos8AFqbZpwmoAqehqVUZ8gIqa4WAktRMCVdauQB3w+EBElkAnLASnJ5lVJYAGeQAscgJJYBDfIg5fJJrbWfBphY8TYikwFAAsQNPwWG6q+RqI9jW6YRLvqsniQTr2vMIboljVg0nR58AsRa4hSbBpTjANNrHAKJ5hBAU8EBGQyeaAMEAJriA7PABLELDlhTkJqLYDaAcgDf7AFEAP0ChttgNsBAP4gOIyCBY5gDQEWpcBBP4gOuOAUSgFAQZZgOWwAA7pyKDjHEAICZAADuT44gHdwQB3QwIyUNRmA8sehAQArKfQCLlegXQmBKUAN8ABqcUgF2hA4WQCniwDPFZyFSTgBLNRxYV4/wByt/3l5zhAZAAA6oD2/hZ/s6L1krLvsQNWlAFv8AIzIA8QGgBNgDTgAq2seJQ4dnIAsXiQDcYcQE5yAkwBJKAGk5xAeDAU8gCWA31ATeJQQAZYECAS6gEAEgLujEobtGIBhmwCqwkA9QF2wFJJN9AJRVhAANQQETkUDbiAIPAByA0+f4gCaxkCLgKk3IQdoCqs0A2gABJYwgGQSWKAji8gCMGgBpQo5ACT4gOMWAWSfqUFYlSARDAbf4ADCFPEAWLQBbACKXEoHiQHAKcxkATCAUsA4gSzAWCwAO1rEBLEKJTYRKcAE1IDqQLIoKpsBtQwBqV1AWYA0FGAB3JoAVlEMAyXQCKbQBCawCDuhAO3ICMJZANgLPIIbajMBK3asQppzwAamGgBWwwIFGGIBVJIoEsQCOQDwiAB44hCmU0AACUvEKdVADleoEbYuEAoYBZYBRVQ4AkABAquegCczCAaRA2oAjPABxIBHaUNWTATXIBNAKqUQFOOYRJWRAdzbAcY4gJJLEAgAjEBNANOcwE4mGA61SQEXgAZALHgA1kpzATxYElEADkAhANMAnGQHhMgCxQCiXLAPQA4QAmuBRLTaqoeDKG9ScgiKt2JtYssFujvr3+qjr6oqY6b7taS7rZDUxCu42+8Xy2T5qRq4z/IeMrardE0+H/eGqyFo6lLRp2at0GidfJbjbPFd3RjVXaXk67hRZKtuZB2aKUzgwLslJkCU9CAdZcZhY8p57eW1dTsiFUqsZOQGlzIJJcEBJrDEIhABSzTkC1MAeMgPS+peoK9ntGvt1U4wEdDqokBJIBwA0uADyAeCeIIiwoc4SEJ1wASwwAF+0Gnj8AaTRQK2PoFSdu7CMAgrCIHmAu15tgPPAKSwYU4nLEAyQQARxAbq+AApzCE8ABuQBpQAYtAN4IBJcGFKYcsBK0sBwmA7TmAJwBHDNASs8cAhJxgAZ5gDhPMB9wMKQBy1DDRegCiMAC1nx4AC5gOeIEpkBYzOUBA3yASrONgafZjgDTdcJCor5cwDDID/9f5OubKgeIDkAo2nIA2oAITAUJAOE1OQAkoAGASnmA4USgBJAKG+AEq6VuCkol/bXtGHoFTW01P4QixbHCZxIE9oq/U0BXXR7rqvMJWpvdPb7fSqqVSni8wjHvdttholdRPEBqZxZR1bTc/bvWFgmRWlu/JX1qvTqo9AODT0G4s+AHXp0hysiKnd1pW1r8EEYmteW2Qc7KFMAEARQF21o76larOTUR6rbNuqYo6FMYEU1gA2+5yAPAA7nkBFVAePACSq4TiQBSpQBdTGIElhmA+5RIEU+gBWndjIQ/uRniFQ7u5yA0oxYCqm88gh2lYZhT7ZXUA06wsQJVfdIDUrACXHoBFw3iA2+CAKppN5sB5gFpAEsJbgCUqf3ANvggIpxiA221IAlKAaYBgwACMx6AFWlkBJphCeMAJYNoBqyWWIUob9QBKc5AXawHavLMBJZSBKIYCvVTP4gRVefEBxOAA8IxzAXZxYElVZPiBFrHABpYyA4x6AJVTAeeIRKIUsA7sJXEKj2zkEJKABpJO0ARnuyCppfiArJvIBxwYD7pyAFRLFBAlICYBVASAEgFjICaAdcZAaq4zjmAnVIBN4YAGIDT5gRmcAp548gCMQJJ4ALCQE3AAnxAfcBF4YIAS4hD7UliF0O0+gElXHAIUpyk8AItgJIIFIU/QGB8wolpYASzAXRgJpPIAhoBW6ijy3nLP77TzMjJbKokBZgOQiLAlUoksbFiPc7JRoUS5FovlGQ28I4AIBSvQAUxCyAG8OgQq4gSeULMBNw5AbU+oUoxCYLY4AGWBQNcWQGSAXb+BQNJMB58QpduGIBmEEzhwIHPMKmocoA7UgHEZgJVcgJpLEJgVVhMyA8ViA1EBQoAUgHbmFNucAiGARJJpSgobc4BRPIIj3ASWOACajIBVcJ/sAbxxAi1HAGm0ENcgFPPMATlgOeQDTkBpwAmpAMGAdoBHEB4NBdJ16gEQsAhpcAFEvHICF649CgdJQ1RWikCbo2BFU4kBDmQJqE5AjZt4hQ2wCQCeYBH7QBAOJ6BBGcBSSaeIEgE3OEBCWKjgghu2ICdpAal5ACbyAafAKLRIEPtpvECN9OrwdfiFVvbK2ADe2vXKICVCzvX/AC4cwiH32s1xKqXen80/AKsrjWWwh0r3PACfbDCJdskDhIDk8q1/a3XSSNPD2AiA8wEBp+BrO6pPA1EevqpyCGupBHu4IAqocyUTWo68cyCXc7LEBYyAk+eYNSTC6ac5A0pgGhYhNHbxASQDiWAnTiA0oKGsCASCk+gEsgIqQJPIIi844ANOHiAwolZMKM2ATADAbXMBO0MIE5wCE3yAU8AJLAAASx9ACQFHAAbjEAxKGgCSAjABpx6gIAnmA3zASrKAaqswJOOACa5gLIBYPAAAHVIBRAUuoEm8ghNyANAEYdQoy9QFLjDNMK8f7jX+rt1SkgySgQDQK9z4Rp7SscDTDtaIF3S4CnH4kCyAawAJxAbwAUYgOFwAayAjIB2ziAk5YEk5eIDh5sBp8ABsAQDWCATtOQBgAftAIbCox+0IeeYUdAhJcQG0msSiLrACSfxAnEZgKywAF/8AvAbTtggBVYBBALkAMCOYB6gESwB1ZQQANIASgCSQCfJADAEAJciCS6gEcgAA7cIyYAlDhgDxYCtgURn8QqeAQoAfaAoYCdIxATXIITkoc8gpZBBZTkRSXICfZwAi5mOIEogCPGAG0uYA8UBFhUVWzfQCVUEEQQTSAIKHwwASyAFkA6vkA8swINgR7eQVLtwxAjwCB4gLEAdVMgPPMIGoQUu5PowHVwERaTcsKUcQLIjAB2rGACQBboQDxATRQ1EwEDUYrEAnCUAsUpAJgKMwCQGk3gAo4AMBeoDaWYUu7hiECxAmgBQgEkQFsABqcQDLABzhiUJJcADMAhAJVlwgoeAEcgJ0xUhBe+SQC4wAyBrFYgJrAAVcAEuoDmcuAEniAonMAtRf5QIvLqAVrOYDahSgDNAJ4ZAGMAGMgSTTAHWWmwFYASgBJuQHHcBTr3dcMzUU9CbZhHbo6eEtEFrbeDCIwsrKUwrK3XiVR/e2b7LrNLiaEtj5azs9HcTWyXHiEG/2q1KvU0/qRRju7hznBFUaeNoyxxIrc2SXbCTgDqakyiSrxBjj8nr/AGdte+MrKCtR4jVu7Wdm3LAgQTQQ5AlW2IEgDsrZYgQWGAA7JALuSzxA9Z4PXrr6DXGv7gjSjhzCJpQugUk5yAePAAVgE8MQ0eawAIbzCBYBBEAJtYJgGEYPiBFvGAJJTE8ACxQcO55ANysVxIFMvqAWbSwAVVGeYXT7oCG8cgCVACVoAbaeIBK4ARdkAY5ANpcQCOQAwIprkFNADthwCFMKGwp4MIVaqZAbryAi0AJcWA5lhcEY4sLgSAOiAUsAb4AADXJ8QB1SwTkCMPgBJJqG8glR4hDmAHPcFSq/2Awm5wQVHtnPIB9yzA//0PlDZUCcAPFoBRIC7AD6cwBy8gqX23wTYFmlt9TU+mr/AAAtpsNW6mIjmNF1fEXeLaGixeN05S7mQXvxuhTPFgS09vSuSSAlaqltYANqcCihp8WAJYYoCvVpLngBTL0rO0TKCF5DXerWmGCAzrMASCprMDp2nZXUXfkQdOpZWl1x9Aq/R0rQpeDCOnS05lftAjr6KWm22Bg7hpvDIg5m+RQ0BFvgFRWGAHZ4+s6y6SzUR6nQrWumrSpeIRbLzRFCqmwJVpzYFirXJgJUj4gRsu3GQIYusgNJr1Akk/xAHyAVq2ePAAh+oEnOSAWFXBQ+3GGviQRwTgBqoEm5eGIBC+IQ8JCnwAIAbwUJAQzeID44AS+mssCPck4a+IRJ2/hyCicQHaWARzALRGGfMArVR1AMQCGkAK0KACn1ANgCxAEufMCTUrEIg3wAl3N4cgIuEwpzZWTThAJviAdwBjMgEtOYAIl45gABEBCzwCk2llmBKfxAFzAI4gFsAHIEO9cSiadc5IgtdNQsQFSWoyCmA4TcsCDww4ARepSqzyAJWaeIE+4BWtOIEskERStXB8QG24ygAzgA7XwAlbIBNpLqwF3cwB4rDIBpfgALCUgG1gBFV4sBd05ANOHOIErJNSAk1EBSjDEAyAJjFgCgBpIBIAecsIFhggE13BQqgNNpgLHgAq1xxAbeOGAEoAUhEZ7gomUAKQGBFJ5APFoBrIlHkfN37txZkGd6lVEA9AEwAInQonpru1EubRYPbbL9FN5pZCovicURSssQErADxgIeDQD4ZhAssAHLeACjAKf04hSVpCGAkwgKF1IJNdyAEpQEYaccShtJZgP1IB5wFOuc8ACYc8AHMegA7ANTOYKPUB59QYG0kBBtoAUsBxIDWOAUnyCEqp5gSAhipAEo9ABqcQEBbXEKjaH8QhVwUAEYwwhtcADPBgRal4rBANVX/oAEmA+3DkAAKMYkCXbGADTAQAgHgAuACmQEnjAD7WFNwASmAJuAgb4BR1QBABasIBJcgF2v8QHHABQ8kBLtfHMKSb45IAQDWXUASj1Aj6BlJKQG0Ao5gAC7cZAFgwBqQpwFKJAkqyAVwCGmkDELaasoYVC21rmiir+1dlDcIamLtPT7cFjzGhw1nmRDc5ALFhXF5e3+lssgrxd1wIIdAAAA1fb6/wBVU1Er12KxFDWLxIYHpypQMHa64oJh2rgBFASmAJPhKxASicgsgaWMBUVnATUsF8AgkBSA1bDEA7k8gFbUgApd3yAbtDgBO2EhUa6ieLCLFZWyChvgAJvIIhxlgWNy4QaEJuOIB2w00A88giUA0lVsGh6UYgReeAQADwACga4kDiQDqBHtnEB9yy4gLux5lDkgIAcJZgRqsZYDmAAAaazAKtoAblgErgAdwCVsMQBRLAJAbsFKZAEgosmvQBPpgAN44gPBrAAQBM4AeP8Acdp3lsMkiDIAeYBMKeJR7bwtY2lWVloTJAnjiANtgEYSA0mAlhmANp4twA25AEBJY+gEfpYDU8QFxATXICSyAJhgOcACfwAfdOABXD0AEgJNqIQCkKSwASwQKTUuQhKViUPt4gOACq5EDtBRC2BA+5LFgSaaYCWIDfyuAF+8ATlQBFYgNgKZyzBhpTiA0seoBkgDu4oAwwAfbgUHHECLAfQgcgJrCUAqrAoligDhiAQgE1OQVCMQJTKAUtcALO7AIUgCxAVsWBCcWgB5FDWPwAXGQiVUliiKlLzAi1xAcTgBC2ADWGIDdW1KyASXAAiABrkQNvCQEsAJJSp4gKIKB44ADwUgFXxAG4zIC0QUKeAA44ARQDUAK3DmVBDIoeACkAyAEgH2wENwAoCnBAQ5AH6gNLEoHDAFk2ATAQk01IUYoIXGAHgsFxClHEAzAUASSAebATyCl3ASwgIksoAWSlAKWsQCzAUkBbmUJoB9wBAA3AU8M0AYLB5BBkApjICKTAsSIBRJQNSQKHmygf7wCqkBgOfxICeAEW8QHE4ARsmoAMMeBQegBxlgHc8uBA5AVks3w4gSb4AKZAaYCAJAEu5gdO12ne5SA0KbJxGXqAX2TeTUgc+rtr0QHNZcyox/J7b51rVzRpXRsNytfT7H9Sz9Ay5fJbFNvUrl0I04tttXZzVNqcQNzS0q6Ne2pBYuZAJ5wVWZ7g1VTbOj/wAwV5BpsA7MCBNQsAgVWwLc1jmA4gCNr8gKrWkKTAUgbHgd39nWVJits+RWXrL4NhBCZFNKMgFICrL4gTxWYXSyzQU3h6AwrLiANr4BkmAmoxAbwyzKCWwFADWGABmpIEucANYgOXkAOFgArPgASUDggaxU5AEwBHLEAeIAlOaxAcQAASwrjAEXjisgFZARajMCVYSniAWcR1Chv8QiNG3mBK1eAUJKApPkwGsPQAnGeABnkAu3EAylMBQ/gAdFmEoCDGJAIxAIYDrXFSFOE5ClZJ5ACwAAP//R+XV2O4sprp2a9Ci1+L3Vfqo16gUamlamFggrp91kuYGrTwabS1HE8Saq5eJ0KW7X8xNFlthp6SiqWOY0Omlh8qhegE8U+gEXWqcTiUHUAtWcWsQHV9q9QCJcsCNlDwykoVscAI3pESpAhDmeAENSoHPq6UtJYsg5t1pWrVJplHJ9uzyQFtdu0pVW3+wC2mx1tSvckQdGl4t56lsFwSxA7dLa101AF+mvmjPkUWpLFQBz7uaaVn8DNHnNZ4tAUMqhLEIGgpZlHf4vT79SVmkVHpdvV1hWxXAC9PByoIEBJtpSwHW3FALGwDdJzAHSIhgJOXOIE2phoCMQ5eID75wAim8WBJANtLDiwHaXxAj2ACtj0CC2XIASXECSq1LWYULmwJt4AVzhIAkngBKIaATxAj2S+hQ3mQSWIEpxwAbxAiswJPDAAXQAvyeAEYQBi38oEu2PUBz+wCOpmoCFwAGngwJVbXxAjOPUKbc4ARiABLGVkBJtIBZvMAAHkmwE/meGAQ44BSrac0A2m+ABjkA1WfUBtLiBGFkBFrHFAT7VVQsgiCcdAJUaYDaxgKTxATqnKAg9vWzTt6l1E6JTCIHasYhQlOYEu7HAIJXECLlgP6Mcwo7lxCG7VSAWDQDdcpyAG+0A4AOHkAkofMB59AIdsYoCSmMQCvNgHDoFRaAfbICVW8AghTiFGbAcyAJzgArVlSswBTOKgAcLIAbbxeIDUADwxAEwHVgQtXuxQAsMgFWsqGA08YAcOIATrGLAaSYB22xVX+JB4vyLnUf4EHGwFJVAEQCOBUSq2sALtv8Aqp9UWI9vouNNPmhROGRR2gEJYJAPIB2QB28whTyCYll8QE3GeQUd3cAmgHKgKTWICSbxYDTAl3Y4hkKEwBfNL5AKZAbSKoTxIG3x4AJZywB4hTySAXdDkIO5vECXCeIEWscAFLkCSbQA3AB3LMKJnMIVscgFVt5gOeIDSfEAjAKdUgBoB90YgRcMIM8WATxCGmwE0AN8gGmwD1Ai0A+2H8Apv1ATUAHqChuMEECYBIDaC4FHEAQUW5sIUxkA1gARxQC6MAdQCHABVTgBKXACWIDS5BSAaCDiFNYhCawAis8SolE5ZECyAlPABNgL0AEsAE3zC4dnwQUJcwHkAswDICU4YAKylACkBoIUSDEbAwlXigrh81hs792cgeLvjiQRAGAAbHtyjtuVHJlR614ZhTq8I4gO3KQIzASliwhNZwAqttwBJrjiASF0mwaX3EkA7aieeQQd1YcZAVPUx6FEfvWtgBF6napbIIrUAnp6rTzzAmtSMXkBW9futLwWRRHvkC7S3FaZp44EFv35yQDrqfcmyWWDAfcqqXwASu7YpBTd+3gETWUsATgCTuAK/IBu8qGBHuQCn9gBmASAICXdzzAUpgNvmAqvB8gIuqeKwRQ0sMwBX4EB3SAZrqgBIAsowWICmFABMACfEBOGAKABpt4ANcwFIDTnDgFDjNcAogB4xACaCCygA/xAUpMIbxC68f7lUby3oiKyGAANFHtvC2T2emGXdLTAYBOAA2gBMocTiEDqAMinUBZgS4YgIBxhhxAEAegCu3wAEpATwxAdf2AO15eAAmAJxmCJRVrPEKTwQACoNwyoGmA7YIBSwJd0rACOWJAuoC+rACSsBNcOQBjmAgBKAJOM0ANpgQ7ZYE7JJARyAAFADSq+GIEgB4gJKMABqMAFjkA0+QAmUD/aBGylANW4cgqMwA05WAA64YBEYfwAlliviAk5yCnDeIAnKCCIAK4/gAmsAI1TSaxAlWciockUKyAaYEbY+oBPAKlk4CIx8wDcIgjZuMgGrdAH3TiBKQFmAkkgCOYDyATAJKFAA5rkAmpAbssgDDMIisc8wpqAFZx8QFjmAsmBKrkIaXMAkKeYCTgAwQDTSxAUgDfdkECUYTACaCpZgRYEl1zAUgHAAeOYQ+GAAmmFHbIEFi8AHHBhR2q2AQ5nBcABYoAs5Ac4JACSeYBgsgBoBpcwEA4wgKj3cLcAGn0CFIEvQgTbWDKDjIUO2OIQOzaAaYEVzAeYD6ACwcgKOJATLRRCyIAoFhkwBZwQENepQ+9oATcQAL1yAaf7SBNwBIoUxmBKjhkGno61FWU4Af8AxOMl3AWU8pVYNS2VHVp6+nrY1z6gxRudpW82ShhWJvdJ0TrdYMsRjaNnoa6bmHyLRpW1VZNvLgZVTpalXhWMQrqVpAaXIgdlhjAGR7h/QmMEVXlkuIEiIM0ARIBkAneVAVU22AJSAQAmBdtb/b1FbqVK93o376Kz4pBE1iQESAS0A0gDsxkB9AodZAEEJw1gAkpwQElScGApTlNQAQkihTLAUJ4kEs8gFHEAbw6AFbKMAEmmo5AGYE2oU8AiLQU0gDCcQItYyBJQlIC7gErK4DnkArJxyAE+15gJTd4gNpLFgErPIAWK9ACJyAO1MKUqcEFTjDAAjACMTgANSsAHlABAA056gDhqQiFU8whqJ6gSAjICfMB9rzeADrOKDQjkAWl4cQIgf//S6VWmHyr8DTnrL9xdtdKUkm1+4w1K+dbqyvdtGo0jt7KuouJR6DR75m/IxVX0bde/kQPu5ARStaFMICMYtcChOizQRCVMFVJWzbxwwCEkrVllEk+3BZARb7mBFUtMgStRNYgN6SSIK3ppgTemrQsPUCp7eZkoVdt8sNYATrpKq7a5gSrpf5sQGqJuGBa6SoAK6bq8QJ2rK/xIOLyCX2bKfmJR5vU65gQhZsoi44BSAIA1vCafdqNvDA0j0WlWEQWOieFgJVqksQG8AEmqvDECSabxyIG+2cAJKFiULBuLZAK0f5cgI5YAOtZctYwANVosAK6pp8wJrk+IDiEA8AIpY5ASacQwCyrEQAN8gGq4QBBqFgA13RHAKEoxCG08GgGk0Au7uAcANYADrGWLAHZLBgLu7cODAMwB/uATTeIEllLCCegVGe548AJuGghKoAkkFJuHgESTlYhUUuIB0YDhIBLDAAzAGgBKQhxKQU0lxAHhkAk8QGmsgBrAA9ADIBRjIB2uQJ2qqrECt15KQhKvbigJdvFgEckFLIBxOIDSjIAjiARIBHaAVjiA0lwAUNgOJzATS+IRJBTb/YBCMQG/3ALjAEliArKXiA0uQA1HoAPBYAQS5gOJhgGSxCHwAhx6hTa5gLB4BAk1gFH7gBz6gFVDkB4sCL+XBcQE3ICT6gSTiQDtyfECVcAFxAHZJwAJ9wDbWCAUwwK9SYduKIPF7y06lvVkHOQJ8jSkAgCHBUTopAu2le7WrXqEe4SrWqjkih+hFE8ADuAdMc8gJTwCCylARVWsgotKDJ1XbAU7cwE5eAULACLxeIEv2QA0u7EBxKniBGz4FZEJIgE3VAOIxASCm2AlhkFPPEBwwB1wCBYAHqFDiuMALjPAITir4gNLqFKJyQBi8MpYEo7WAnyAdcACVMMBxAC7oAaxAO2HzAjeqs8QiUYQE0u1NuQHwcAJS31AMgGnAAwEugUYhTa4oBrHABNqYAACJyCGkFCnMBRxAEmwH2JrEBNQgCG8gHVMIGgGsMWAswE1DwzAUsCVcgH8QIt8AH2pY8AEnyAHlhxAJAAhpgJuAB448ApZ4BEoAHjgAkg0bgAYCePoAQAIAfXMBpAGWICblzwAeOTAULiA4TQHD5t1WyvDxUEHiLARAAFMgbftn/cvpVlR6t27sQpp4gOUBFwCksAyXdgAldTIELa6eCQEVq4FEfuu2AVB2aeIDdoWRQVdllgmQReOYCVowX4hDvyAjV2bbQVJOHL4ACq75AQem1hxZdNOlcJbxzAm23wiCIFgpAPuKO4BvUs3LyYFtNysrOAOhJPFkCVguCzhhMLunPgFxLuTAafyhA3k1gA02pkA6gAA+gBPECLfMBy3gALIBROLAFRrPiURsmmA0gqSxYDWOQQkksAFJARjJQ1iwDLIgcgFpzKFilLAafdmAVhMgISWAXRjANRnmDSbXFwMRXbdadfl7lKLgVt7pqJZcFf9/RtpfiXBL+7rXFyTB5Xz2pXU3drUxRlplgSggSlOSo9f4Xc0W1rW1kuhpGlXUrZ5qCYJuvXACOMgSScYkEZ4vBANOcsmBOQBpyAANQsQE3KlZAJrgwJLmALmAegBL4gPgAKMnmUC5IgfagI3l4rBooG38QEqsBkDcoKWZUOUswJYRHACLgCOXoANSQOtVmwEk+UFElDwAE4yIH3ZgGaAb6ALogBYOGA20AgBYANMAhPgAo/AAngAwFMYIAzAEihYLEA6gN80BF4gEACSeQUQk4CJfuIDgAm+EFEGoYVNSgFIRJMAhSBHIAZUJygHCyRARCCiAJOsoBRxAJjMBWSmQBYrEgLR+ACXQB5AJWxAlVxmBDukB/4ADxZQ+ABZ4ACxxAEpAGgItxmASswErJuIAJ7VgApAlCsgEscwBfKA+5oAzUkB6FBHaArTOJANooWPwAcBDXJgP9wCSCpOuACyAXa+ICWUADxAawweQDS6ANvkBBrHAKlOGIBHaEDSzASYA1AQ0nABMZAFgBcmFS9ACEBF2h4IB54oAnmQRvdJFDVpzATAMOIC7VIU4XAIfaA4ATyAS6gSV39PACKfEgInIoaAWeYCcSAQATgQLEofHqAoltEA1GRQnKAksgGQCSAhfVjCSNK1qzgA/u2XCQLK6rpaJeGMDUae38jwu5RoxLcUpq1nmEea8pp2pqdyyWHxKD7nfot2fAKwdO2o9x2tvqUep22tR0VbPGDNRfRp4oBN8wrO87pfc2dl1A8pWGiCNvlAj9wAV4wAPuANWTCpQmAojIIfYAdiAFp4r4Ae62uGhTuxwCLMgDPAA44gHdC6gCvDhlD7p6APujAgUqABUxwwAGgCQE0oxzAUqFOBQ8snxAUYvOCB5YAPLFAJvmgCFlkARxAcxxAEv2gCAGAnbuChsIUtYgNKcwH2t4pAGEzzAjIAssUAlKwAlM4ZgJrgAnWAJKsKQBt+gCjmBKrhBTniAsE+oCSkBpgGa5MIUw8wo4SAuzDAISwyQEcWwJuoCUMCbcqOQVF2cysEFSx45AJsCM4Af//T6qXSx5G3PHk/c2+rqW+3Ry1mjDpjxd9RttIsC0qzZcCjf2qVq4PLmZqx0dqWCxMrieSllQ1RtSBPsWfIKr1K2aSX4hlC9F3wuKLAUrVPF4som0qyuIEe1JqQC1VX5kAO08QGk3ggJdvdCcJEQLTKo7HHc+JBDt4SUSqlkBNabtmBJVrMANaMt2WCXECOXwAnMuWA+1NcyIy/NfJFK4NkV53UzKK4XECUBVYDXMo3fAVfbZpJ8Co36V7VgpAm02sVBkJUbeGQDdWsgG6Oc0gBSvl4BDlZLMKHID7YKBKcQE1PwAJnFgF4eQBWkKQDKwDdXOZAdsY5sBNwoKIqU5CpJNgdeg9vSv5nc7dMgivW1K2fyKEBS8cwDoAu1riA+1pAJMBurbwAFSHGYEnKzAh14ASqq2AGlMgD5sBzOahAJgRjkAJMAjEB2ygB4RjkAsFAA8QBYhE+1YyFLtdQG/mwATTmACXxAkq4dQIpoAhyARIDdYxASTz4AOsASsoxAi1ADVWBB4P1AmsUArZSAnL+ADUJSENOQEucgDsoAWGfIKbcZADwAbxzALPuyAXbgA6rmAZZAENgDqojiA8gH24AJIAaaWGQCUIBtLgAn1AEuKAlgBH1AEA4xweACeOYQKJwChpcQDt4gRaxAHXGcgGqpcQI2wwgAUoBrICFgHRKMQDtXAAakBZYAEuYgAabeGSAUKMQG4yqA1XDPEBPACvVulV44tMg8VuHNn6sgpsBF5wVTyAiAFROjAu2l+zVrZ8HiB6i3ltPKPgED8xXBKmS5lwTXldJQ2+GQxU6eV0W+18SC5brRWdkkBYtxpPGUyobtONcmA6tTj8AGnzIhd+GIDxieAUTKChIAajEB4PMAVpyAX7gJN8giMcwGqYSBJAJuHiAu1LiFABWJxAEA4Ai7cgDFACabwAdsAiKVniBLt4hQ20Ao/EBzCAEpAbkAVeYDeIC6gNANZALL1CYbsDEQmHmDCbjJARxbAlkAkgJILA+QU+qAMVg+IC44AJuADuayyAcgJvEB1cuAG8ADuawAU8wGkA+0IMwBwwF2wwDjLAah5gGWCQCS4sATmWAd2ACSAFKeIBMsB1CEFPtkAeGYAo45gEyoQDSxAFi8AocgKAHPAAzATzAjDs5AIAeKzAk6qJAO3iAQwEwM7zsLaWj0IPFcQEANgCA2fbVZ3M9ILEetjiFJrGEAPHACD1aw68Qiq+reYrl1KiF9S2TeQUr2KI9+EIBZuUBOijBkRHUKCt2seoU+78CCF5lf4ACeAQOwVJWwAVccQGm1bBx6BE/UCNqpOEFKztkpCBNtfM/2ARlPEKczjwCFg8QGtfFpYoBV1LWWbILNLVwj9oFv3a5rENHW/dwAf3XUMnW7YFiupAdrSAK8dQCYAfcAoj1CiQYaw+IMD6BC44lA8WA6pQAp4oKKqUA28gIzxeYQ3NQFXMB8MCAnGIKFm4QDSwxYBWqq54gOuOYEXbs9QKr7m9nFalwQf3bOOHIqag9sm5bKaP7WtowCaHtFlXIGof2lFzKahqbd5aeLfMi68x5NRr2XBMw1HGyKMMgCIA9D4zbq+hV/A1GWhXa3Xyy45I0mrPtatVg3IB9zWqpxAlXd6q+r4jBbTdVvFWobJgvpatuOBnFTRBLIBJIBZ4AKYzAkwBQguABp8AoeQZQctgSXUBzBQnniA5jAB9SCMYdAJNAGAAliArLmgHWuEgRaZQ7LmQENgCwzAdgIcSiULMAmswsgCZbAbtBBDrJQ0woVXMsIaeAB0ZArYQyidXzAirMByBKMCBIBN8EA3iARxKCUlARHJhStkAk8YYE1CywQEW4AStGDCpJyEDq8kBFzxzCiQEpWTAnMBBliAocyVBkwGpAGuKAQA20RTVoxQD7pAhxgAmJIBNJ4lB3JvABtwwB4hA1zQUmlyKga5EUY5BBCWZQ1AULqQERmAZ48gBsBP0CgBJFQnXgBDJhE54kUIBtAJANV4Mgl6ARtDYDKE6ziAQ8+EALFKAhpxiAKy9Qoq8IAJAknKhgACsgDtkAw/AA7iBNT8SiXbiArUXMAeIC7ccACUA5wgIfCAE8wCJAJ4ACQDbXAKGwIyAAFkAZkBGABACwKGkBKUggTaeAUsyAahYgJriARABgUAAqkAlD9SgmACZUAGTkgHilzAKqHIBZACaxkBdoDyeAXBZuGQcGtqruDS7QxfMiOtVRE1XraSeK+rgFc9NRpmhobbczg+BWXB5fude6M2Ucex1E6Wo8YxgK6f7PR1IvZRbpgEH9j241/AKt06OnoEXYTLAhuNtXcaV9JuO5YAeK3G01do3XUq0k4kiq5VlACvpwBX2AJoKjEASVmsQia1GwJ1unnxAs+2Ua3jfG21nW1oVU+IR6OVksIAMORAnUAZRH1Cm1LlANN8QgbQAmQOuIDbgBNxjmUE49AEkm8QG0pRA2AVqswFj8AH65AHbwAInMBOrTwCmoXRgLiAYMIEksQJKXisQE3PABOsrqA2+bAFDQCgAVllxATUMBq3wAXEBtSgBWawAXzZTgA4aASS4hdSzAJh44ACa4hEWnV9AJdwWFK6AKUuIQAJTnxAdlx5gOjfqAnbGcgqUr1ATcvLAKUp4AEwAdygD/1M/yflq7TTirVrPkaR4Hebi261baj4sjTmWm5kaYv2ula1/lJq429KnYoWaIuLtPFzGJCr47liEWdiskpiAiKo8q5gWrSbXzZhVf26p9zxKiD0fttWSCE64zBoRenzQCdEm0v2gNrBASVUliAWjgAVhqAD5ph5ADYAq8WAnS3enVuALFpWbhtJsAScwBJUkAWCxAkpSkgx/OWWDycGVeevyNIgAKeDAgwogsR6TwVe3TnmyjdrLRA3LIhtqqXUBfVkAu2QBLtaYDWeCCnbBLmwG1wWQEe6EpKJLOWANpehAnEYANRnyAEpYDc8QI2aSwCk1xATwKJVwWYBZxhAQ5dliBG2IDTjPgAWeHVgNVlY5AE9uWYBOACUrMB5gJwlADweOQCjkA1iA0sZAUtMBxxIGANIBcMShNLkAKqgCSqgHGPQCLlANYY8AI985YAS7e55gCUdYAScMCXapAbriAdv4ADUAJSwGArTEgGaAOAC4gSUyAgE2uICbnNACXBPAIbXAAS5gPHiFFlFsOQBEZgFUuAEo5ERLBqQIJsKKsolbD1IElx4gPhJQnlAEXiAu6MAg7sQqVbAJy8wHEAKeYDzWYCdlkA8wHZTEAESQLtSxYAmECiMgCJxKpZARbbYCfIA+ACaTXUBsAaYDSw5ARdcAJRVrECMpTyAG1mgiLtGLAHdVxdlAHLfyVKqa/NAVx7zyvfRqqUJYyQea1nL+MkVXmRBkaUgABNsqLKqFIBpv5ugHZXWlfNIQPV7iqa1msGNE6a3a5gIs+7hORRFa9qOathF9N9bTWbKOzQ81EVtVtcwrW0tzTVXdV4dTKLMGiB8IQAksuAaNgCtGDyAMmAUdVwAbaCBqAgX7QDAKchUbBA4yClPcEGWIDUcQGs8AqMQoAHWcAFWrXHAIk4nmFNZYAGYBHcgB5QAKvMBzAA4cALEBvqAJwAd3EAkAkBcMABMBd3QBuEglL0CJJOIAWHABpwFJTZ4cAqSyAWbw4AKABOfQAWOADAWeACxAm3IAwmnErECLePQCXdhCASb+ICxjECSWAA4AQTRW0Yg0N8wBuEFK2HxAIAIAcAO2AVHMIlkANTiFCXdiwlLthgNvg1gFR+nFYAN2AGwBACzkB2cgL9wDiUAo4MByAlZgPuUARmcAM7z7jZNcZIPFvMAeYCASA2vbkPWa/l/aaR6d6nbCTAhfWcys0A1rysZkhVfdCniyodrPICsqnOPoAlRT1niEHbHqBKvzfAgbVZwKBUATXbKZBC1m8VhACpZJSBGJzAayxyCmtSqWGKAds55gKztbHKEBKjwmQC0V+YIgrSvWQHguoElXDACq+HDMCaSQDwrhxIE28IAlDt0Akm1xAsWKhvFgS7UlCAVtwtNwkBeqSsHiwE7OoDmcwGAK6tgGhhiwHKeYCs2sgG0wyFLKE1AU8IjmAQ1mEEIKTUgNKMwF1CGkA4Ag6wALmAu5+gCWpiVEHNnLLiDD0KmnMAJuMxgJ4lCT4sgTsljwKK7WlxxIPL+W0/wA92WTMVuM91azI0cQAsZ9Qlet8PZ/26osk+BuMa7Zh8yomms2BJOCKi6pvGMQB6dMcCg+3LwIurKyn8xBJ37sOJFPoQPgA2FJYIAl/AATxxzAkv2AJoIiwJIBrIoTAJkKfbCkIfCGQN4wAlgBKUsUBC3N8QFLmAJxwAj3N58AJVcgDqplFDSATouDxAi0Ak8egDyZAJAN1WQBVRmUCcgDAH0z5gJpTiA3bD0ClICTkCXf24hBW/cwCCA4AFccgJLF+hQmAnVgIBLEAgAWADa4ACATcgCXFBRHECSicQgdE0A4hBCAJgoEwEFDII9vMqnlkQCq+IQdkYoBurzASqgJNR8QIOsPABrH4lQMoU8CA4yBIBIAeGAA3GABOBBJQ1IEWkkFRAsmMgIzJUOEyKj2xAAgBdQBoBogJTALVALYZFAsWAdsJp8QEqwAPMAa4oBpAKIYA4eQDmVDAHDyIABLEBtAADecIA9ShVXFgEICPbiFNTPQIbCBIAT4ALowGgIp8ApvkAQAIBWwAfCQE+YArP4EBCmShvIARAswDiwJJR6gDcKGwFM4AK2GYBjgAd3MAcTgA7Y54gRWDAkwIyA0wGgBsLgaCkk5AjrSlJKM7Wq28WRV+31uzCPiQrq+8sEGTtqRwA4r6i7sMiqno6sWhcSxF27ta2jZGkY2y1u2/Z/E8yq3dNfKiIbcEEcJkAcW+kBtQBz71J6V5qmmuJR47X2d9P5lkFQWpKi3wIJdvEAenD6ARdAB6cANU5IC2mn3woKNjxfjK6s6mrkskVluLSrVdqUJEUJIgnXBSgE24AVlgUJOViFSSnPIIdKriQKyVX0KDDFgDYDrjmA44MgTSyWYC4wA+7gAvUCalLABNAEKMQCZAfAKfbh1BpWAEkwgiXICsmwCjgAanIA/YAkpwYAoyAcS8AI2o3kBKGAo4AGPABp8ADBgE8ihTDgi4kBFOQE8QBVgAgAkASq/hxCCyTyzAVkBKr+ICvWUASssgoraFDCCUgBKcgpuvIKO1ccwF9sD/1fCb/caCv20cKqI1GTVqJAdGrNpSB37DRsnMZkajU09JLMC2lE8AOmunCSWREN6TeLaggbrDlFA1xAlWqctgRtpJ4zJURtTGYLqK7V+4m5xkqK+zGHkUJ1SfQAafABqtmsEQOqjLABRwAdKQUS+v0Aaos4AleitnwyIHgihepEO3yruWQBPEK875e3dZqcmRWK3JURakCLAUMKkk3gio9V4aK6NcFPXqUbEtogi8U2RDrVPMBNduCAa5gNLGQG+XMKrc8MgJdsZSAnCzxKHwICIc5gN1nGQCMYQDSblwBG85oKdaMCSWOARGzlAFcEBFqWUTTVepA3GYEU0igeOH4AShYJ8AFHMBLOEAWrDAIcAO+ICWQB3PgAK3biwCcuoD7WlJA5aAeWYQNSAOGiqSqAYPAB9zznIAdsJAjKtiAwF2zHICVlh8oAlKWAA8MABY5gNuXygBd4BLAcwnAC4ADkAzxQA+oBniBJ5YARS/AA7VOIDhAEqeoQPMAeOAUlKAl6IBQQEpQgiVnyASSQDSkBJY4ACaTgAkA7eWQDdZRVCSXqBBtPBARcgOAJqU8AG+YEW5SSAFXAB/b5gDryAaSjAiHhACvjACdOYEe1pYFUVUSwFjYBWj4gEIBtARxzAMYkCXa1i2AgCUBFJL4gE44hFGtu9PRlNzZcAOHcb+100ogo5Xq2tjZhFL1XMzkFU6jlNviRWZqOGZogxFDKEAMIRRZV4APSwcsDoWKkIGoKE2mAKygCx3TrCKCraAnEPAIlRd0wUdW21b6FujCt3R3CsofEyi+UsiLh1rGIUd04ANIBzIC7WE0IB2wUhCc2yzAeeYaLBOQI5Y8Ah1nIBWcxGDASTgCcyFNcuACSzTAaqEFpWIAlhLeIU04QArcVkApXIBpAGQCji8gABJRmA8UgB44gNvkAonMBqZAHZt4gCQEe1r0AbrIDSgIAB14gRduXEKksJaAMgEwGsABJVrAEcOeIEokBrAAhQEpIIfUoJUYEBHEB4MKT5AAA1zASgBhBABCWYEe1viA+0KlCWIBkAAPCOoAgpNoAb5ACWAQNR6AHdADa4gRaClnkA0gDBZgGAC4ywHfFYACXMB2SbniAgI2ulgAd6jADL9wXT2nq4IPHvFgIAACjX9vVnWbWaRR6WCMlZw0Amm+ORRFBTTn0AJSwYQrtIB2cvECM9rxAk4rjwYUm0n3JuEEJ2beDw4gNYoBNpYARaS9CBWaRQu+VAVGiri2AN4pgS7pTqAJumDAmtG19N3WCQBay7FVL5ioXf3RlgAnbubQEehAuy3cnwQEoeLYDgCymSwkB5eqAaVniFO12sOgRPT7Wm3mBNanAi6XdPQKtWoksgmKnq1UyBHS1O/FBXRWjcPgwC9e3FkDrVvF/AoTbSAEEw+xrMIMliAd0ANJMoeQCcMBAPuAchCicwpZZgU6l+HMDl0dxL7G8UaMXd+cMrKSt3ZBKi7cChO2ACq21jmKIt4wyB4cXgNFV3xSlolVi+WbveXCRhtm9khUImUAVQSvS7J9umvRHSOeOru4plRdSWuiIupOyXzcCKKvuAkrTlgA3bGUAu+cQHKWLZRZS69TNjWp1ZkSgCKAmoAGlMsBWzwAOGICtVMBpFAuYUngwhLByBJtpgJuFJBJYYgNuQEsgBgKQCe5SAklJQS+PACUtYsKdbYgHdiBHj0AkkELt5EDiEURdiB4PDmUJ/KoAEA45ALN4AJ5hRgESUZEEVbHEofoA5ggFiAu6EUNXTyzAaaAFYAanACMRggHZgEcQofLiAs8AgagBgKABBTWQQmwBtLPOQG2gAAWKATXIB48QDtjAAyAGu7IgJwhgOOACzKCMQBZ8ggv0KFiArLqRQ1ADXCQDpAB2uMcyoUEUKfQoTaRAs8SoksoYCYD7oIomcAE3CAGpXUA7YKCCAxzAaIHBQofAB1lqAE0mwhJBUssgEEFksgoSATzhgERjIAA24UECTlYATVqtYZgKXkAQAlhiygtZ2chSnHAATT9QE1OIAnABDQQVUgPEgIZQJyAOwAnLCE8QHDQUTOGQCWRATCAGnmASUCebZA28CiKfABp4YkAlAC7k3HQAmc5wAnZpwkFRiGA4UBEVKAbYA8uoESiSxAL4ENJtBUohhUNTCjZKM/cZ4ZkVXp6kQgjrmcEBG+rFe3iQcl3i4zKLtCvfetcVxKjv1q91X6Gkeapo9m5XFdxdaelrjVGWU1WAE6uQHAClgU7xTpuceJRkQnkpXI0Kb+M0tw5+l9CWCi3htav0NWQw1RfZ60x2uV6kw0V2etMds9EMNSWx1LYdrXqXDV1PGaifKQa0dt4+mnDhWZB36OmtCVwfADprVpNkCXQB5gPP4ANKMQItSANNACTWM/AoO5SA+1YhSSTzCJQsiAXIBYziASpAFzAaxAkpQBwAjmAsMwG3+AU05wQCntASzkFN25BEqtvABOUAs0Au7HELElaQhYPHING2kEwLMIMGAm5cMAdQBKAohrMIfalkFDqniswqMtegDThYhAqwAm5eAAmwB4hCWZQJ8CAiQCO36QFVNfUAQA/QArVLFgCr25SAQA2wpd2AV//9bwNvCt42sjLbp2/htDK7kDu0dloaP01h8wLoqsaogP7ZvGzAktJIKlS8Z8AmGrd6GCSslgkUJdzzyIpqrWYEpaYQJ8+JULUrVpdriAii+na2FeZrUV2rZ/+oaH2/iBOqVcAIOiswB1ayKCVxAUtYcwLHPwASxanACDc5viBZXDqANNYPIgHFF3PIUeY8rqO17PPGCKyWoKhNgJ4AKAqVFjBUew2KS0aqFkgO+iw7mQNvgghJsBpKADGcAJOznoFHbGaAircgH2vmBJJAPskBWSWHECFcfgA8wBOOIEsgFmA3EYZgRaVQCqhgFccwBpuQHWrAcRgUCrgAPoBGZALOcUAeoBbOGAJPICSULqAuz8ADtTUMCUkQPEBd3ABQ3mALMqnADWeICeGKAjxAdV8QHGL4ADr+IBxAkm2gCGAWQBisgDDkASlEADUoBPEBqoAlzAEsccgHZL0ATfGABvDIBZwA1OTAaqnmA4h4sA4AHakBFt8EAJNkEvxkBOqzCGlICbjAAwgBNdsPgA3XkAJIBwAOy4AJ45BRZLJAJ1xKH25QBJuEQCSeZQ1CAT5AKqlxwAlasEQlXDqAoClEuQEkoCDNYlUmpw6gCATXECUKAIqAFkA4SUgLuQC7l2wBFPgwFb5QOPdbzuXZTHmyozrJ2csqK220kMA008QHbTlSMFO40nSndjHMzWoyb5kVCSYF1KAACEkBbRYSUWUpzAvSRUFqfEAW2dsWA1trZ1QDrpPGVADWnfOMCiddKzeIE6UxxCJX160X8xRp7HcJ0T4szRoJr4kaTkB45oCUxjmA6oJhOZxAH3NYBDrXmA5jEAT4hUV3OcQDFoBtcwpJxkA8wF6gFnADSAbivHEAXNgHUAVeAAlDgBgGWDAABsBSwBtAClrDIBpQANwA6w0AuoCUICUAJ/wgCnICTiAhQARAVDPHkETWAUSuABADXECPbIB2KZQEsEAsPiArZYBnUkURgKF0AniRUXIChzL4ASmQF3MIEu1BTmMwFmEwNSoAKqAB8whqApzICiApSATxAAFLkCXcwmG0DCQDAi3LCh4ZAN4gIA7k8eAEbaqjAIX3VGYCrfisUAraznoBLubiMwqrPPMIHaFDeIGN5206HqwrzNkQIBlABseBlXtHJftKjednXgEO108XmFJXl5BErajWQFbTalZgT0+63ACdv4YIINN5FCbVm0sQJNcAI5uFkQWXS9GgIyrZgV2WMwA+GYEc3g5CpRCykIj3K3CGUSrHFQgqOHxAbrLkCOpMZ4FQqTMt4gSS7YXoFSbU5QiCN+1OUgialroAq4VlgTrVJS2AVxUIBvDNRgAJuqkBKLWQEm2n8oCxchT74hgN61nPDIgj3VSmZbAjTUjGccyotW6UpOYIurnvK2wbwGCzS1VqKK4wQTdFxZTVLtD5oKsrb8Qml3BA2BKYAJbKFngBJJIA7lHxAHCAi0AnZZftA59fBSB57da19HUbxxZVdG28orpVu4eQMd9Nbu+ZNPjgysYT1u4BrUwkqYPuR0Bhu8kXC+5ICs5zCsjyU2t0lmWmc1GBFQaAdVLgqVv7W0aNU0ajFdXdGZWTri5Cn3Q03/ANIIprVnBcALFqYFDeqmAlqVnoBRut9SiwfzSRV+31XaAOtWcGaqTfBkCAkr8AJVu8sABtgIBvGQGsMCgiZQA6gJ1AGmQHGGA7NPICMdwDWUsAzAXEoaAIQBZY9AJLFSgqP05ANgCSeLAa5BBDkBMAgBwsgIxGYA1zzAcgJvlmFGeYDiQEwH2x6hCycQA31ATakCLbq5RQJ80QOZAiwpyAwBRMMBpJYhA5YUKeOYQ5T9QGELGAoiAHK9AgaQVG2ICyAeCxAMgAB8gB3gATbzAZA4SSbYBmAJLMoSUgDUMCOeHEARRGGQPHIA7ZAIAMcOgCdgpxOPAA7FMtgLIqJTzCE3IDVSKUNAKGBKAH2yBG0gSURAEsFkQRjtzAjjkAVtDAlwxASwKB4gDweIAvqIGwFIA+gELNrABzKAMgHiwHPEAjiAWxKEpeeYB28woUJyEDamGQRjGORRJWggEpAawzyATaAWTALLu6MoFUB/TmERhvEihwsQBKcGA0oAHjgAKADtAjADVcQG/lAJiAF25tAEcgElxAbYUSBFt5FQcAJTOAUrVCI8ZAk5eeYAkQOZYaJqQM7eVh8sDIoo4eKCuxOtsHKaIKtZ9vUI5cW8Myjo2rxxmeBYlat5WKNMaz34+qt3p4hp3UcJc2QSlJR+0AcgJvDEBRxA599aK9uclgzuyyU5I2i3So3jyzBV9aw0XGVtX25YcyAcRKzCizs/QCFqK2LzRBZSkIiqd9azdHX/ACtPDkMV3Y4W5kQJKJATXAihPtYBZ5QA08ACywAj3LiUGYBkA1OQDduZATzAacYgDxxYA3zATcZANSwFV8GAJKQBV55BRGIBABVvjmA4xkAssJQTCVugBMgNpoBLEBpcwsFuCSCj0AFKcLIBxAQwBygg6gEyuoXA1LgKXYAuAAoASq8kEENgNSwFML9wRGzhFDpjjwAcy8CA4YgOFACjGADLIAXUAAeQCchRGEgf/9fA+135rAw6JU060yAjevcwYFVVCLXPbKAUuQCCqaXywgCqxCG8oIGpeAEohEFdoWLKifdVrFADSiCmIV0ZUyExG1cMQYp1avNGkKsvHIAnutDyAJVfgUOmcgEc8AJJYxmQQtVd0F0TngiCVk3mAX+WmWJB5DyLm9nnjiBnsoJbwYEWlIUoAs0Mb1nmio9ntPlTrw4FHUm1kiAUZ4kE0sMAgdcMAEpAGsOoVKlFm2wDtX4AEwAJJYriAT29QINYJvMASSRRLhCIgePDEAqkAWcMCLmcIaCju7cXkAVtLwxKLMsCAngAJPJYlEY7c8wGnyAjbEBx25ICS/aA0o/9IEXbgAm5wAIAk8AFIBisyIawALPuxYEGVUqvCACqcN8wJZgKACMJAF0ICznMoaAJAfdyAStPxAGAKAGgBJJgRYDfJgNWwCByFHABegQQ7ZhTVMMQDtAGsMABTmATjiBL/EBRzAdat4kDShgFuYA6xmAvpAUTmswgwgATnAAnFJgIBphRgA1gAs2AnIDyzATYQJ/gATmA7X7ckVRVtkRKZAO7CUFRtZvBAGMFCaAUTmAmoaAYAsQG22AkkgBqQE1KAhD4ADU5ARh1eIFOrZw7MDOcNwaZWfalO1ViXUV0pVR3cAJKi4AKzqswOLfWT01jOfwMVqMSyRGkQDPBAEQEKYYCA6dGsoovppSy4iyui6sCzsTwQFtVGYFqrh0CEqp5oKrv8gFFtzVZ/ghoovvO7BKBohRW1HA0ei8ft7VSlZAaSpDT4kVZDsA5+XtAaSAinGYE01ZYBKUxlzAccQgawC4isMQmJN8gqKeGIB1QU1XkA4gAan4ACi2QB6gRakB5+gBACtaJAbSkAkBfU8AGlOLYAuYA3OCCEBKoUSkpAMwEpyAPUBZMCUNNQANgHDACKtLgCWOaAi3lEgR+3LkosTggABfMBLoAN4AGHMBTIQJ8wg4gNqHgFKoAniAZhTiAFbIBKeIBAA7fgAQ2pAa6gSUZgKZDIlMAlAPLELpOWFRhgNZBEUm0A3HAKcgCYDzCGAsJCou6TkBd85MBpNgQu0nD+IELpRgEV24SVRS6XyoCxdqT5kRGFZ5gNKMAKtS/IqsrzrnQq8sSUeaZAgAoANz24vzLPkio3LNvFkRXqvHBFConMATa7SBRhjmA637LYZTkA2+5uyyAWnZxGQDqlwAV7Vr6wULTuquc0A1bueBBNzM8AI42wSxAHp2jkAlptWww9Aanarde1YN8QI1qqLFywIWu/hwRRW/nfL0KqUdsSQXKvekuIB24hB2NfM4Ag3iFLu/AIddPjMADTiAGk6zxAWla0NTkBLFsCfevpeGIEb2Swq55gCc1w/aAk+5NP/1AEJBSs8MsQK3yAawicwiLffi1gBKle1AW6Ou9LCuQFi3N7KW1AQ1rKFLI1qVNVYQDUvuVnF4hFtdStvoAcq2TAbSAJhAKZyKBsAtZrAATbxYA0BXeqsvQgz9/45as248ijz+52Wpt7RwK0p09zqaL+UDpr5bUTU8Azjp0/K1eNsW/2FTHRTyOlqPtbz4gxOutWybVlEgxL7stxkTVFrypWRUZ28t3vIy1HDYgjm5AemvmKVu7f5apNp8jTK21sAh11J5T+0GFbU4FUlrVqs1JNRC2/wBOilMauObU8zVLBYgxx63ldXVwUJdETVwtBX1rKcccSK9BtdO3bLwLqNDSTS+ZpsgmljJA3ppYrMB9nECbrMAJ4ACwATywAJT9QpvKUVCdvxAfcwBP8SB5gLBgNJAJ1xAQDiEAZ4lUuAQ64oBpANoCLhYhQ+aAXc2ANzgAKwQKAHIA1ICcp4gDTQDSlBQsAE08wGl3APBIBJBA/wBwCS5ANpyBBy2BJVfABcAE01i8gEqt5AFeuIVJqEAJgShMIEgF3RkAdyaIH0RRFW4MBziANhSlANOcMwgccCB9QCJQCaKGsAHE4kAlGYDWBQ2wIWwyAE+7EBtYAKGwEgCOQD6gHrkBHMBrrkAADYA1OIApyYBCCJLkFDqEDQUlhgA6gLIBAEdSAxkBzj3AKy5AOYwAXHoUGQEoIEAQmASlkAokA7YzAFhjwAGpAaWYBHABTADkAzYEWoeDKFkAVeOOZAJgOJxAWSAbxlLMAU5MAaAHK4gOqbAXEBgQ7cQJVqAPkAm/xKCtuABVduJA25zAMagRmUAWaXUKM1hkwhIBhTicwHWGwiN6tY8gItvBlBh8QH1AaqgFaeAChkAsVIBZxkFji3zWD+DM1XHpynCIrt0pjHmEUbjUTtHPIDllpzOJVduybvZcccxGa176bdHaMkbc2b/xDSntmJ4Bt1VfECczmAQs2QNqMsgFmByb/UVapPOYLEcFbdzlmx06SYSr1gaZTlRiQV1tPAKsrEwyUiN3MEULV7ay80KqWnTvXc8DKroa9AhYrABy4kKG2uBAccABoAhAJpANZ4gDrORQmpIJcIgAShQwHCahgCqAnWcgJJRMgQrK+IEuoEcWApc4ANqHAVNYIAeICT5AJqQgjGABU55gNYKAI/DFBT7pCnIElACjHDAAbQBj8AzRmA30C4Sc4AMKWPAAnmBGy4oAU2xAkrLJhKHKyAT4SERu5yAK15gNSsgDtAOgBiwCQBWQC9QHPAKG+54AL94XH//QxU3XDgYbJ1ZFgyQUVr3ZFZSu8kwQsFgGj7JyCHajjKENCrVLIIcwwH34gDYEHbECUAOtk8gqdaVzeCDKH23wUlCem19WbCKXVrAuiGT68CofbGblgEpvHICUKcEAdrmQI0qn6gNuMJkCLu7ZAGtjpv5u3AlHj9613OMgrjZUReICClLA6NrXu1UjUR7bR0lWvy/+kUXVMhvDPEBpJ4gSbwhIBVUgJrECaynICFnyAO3iAThAAq9QBquT/YAkkBJIIVkwFGUASaUQwI9vIKbUgStmUJQniAoxATs3kA0uYCjhmAKkATw4ALMAcgO304MCKSWPEBKyyAk2n8QG1w6kBlggF28QGojEITrwZVJYAGQDWIEmp6EEYAcSAdsAEFAsMgBp2x4AJpIBpKMQFAEonABpNYcADtAHXkAKgDicACAElCAlHEgFVlDeAEHmAegDhccQJSgCzTfIgJ/YAnKAhfUXAATdiqnCiSIM8wF2w4YBEYgADa4AEAEcwCAF0QB1YEXHxAG08ICJRACSAGiqJjIgJAi22UOr7cVDAcygDMBSkAo6gOIUgKeQChvIAWUASAjKaxAj3NZAJpZsCDaWAHJu57ZmAMfT36paNRYftKju0d3pauNbP9xUT7Jxr/6QIul1ji/QaIPQtxWY0cPkavTWMcsDNajGtmRSWGIAABCcACjIDt2sduJUrsp2w+z9pUSwSxzCkrUrm1PICFt1RZsCu3kGsFl0Aq1PIajUVwRBzX1r3+ptgKqbyCurQ2WpqQ4wkDc2exWnjHxA1tLTVUozeYFir3YsCaSeIDdIeAEWAVSbAWQCnCeADXzIBKVmBJxHMBQAJTgA+2FgA10AJmUAkgF29rwALZSA4UICNpAMwIuuIAqxmBPhHUA7cABpxiALEB5gLt4hDXPgFRs8YAcMAmMwH1AX7wmpJ8QahLyBqWQNLtkKl2tZgKABLgA8IYCxAcx6gGeIA+MAAQp5gNNKQBJWeLATcgNJQApAccgG1GIUmAlIDQA8QGgE1PwAO2cQUZBDTXEIHACb4ANQ8w0jDCGgoYAmmAOy+AC759QCZAbbSkCi+q1lmBTDzCJrUcyslkFSrrWs4yALNthKji8EEPLBhULQmVRDzkiC7SXylEe59wBZuz7kgMjz1rPTSeUkV52xAoACgA3Pb31WxxKjeldqrxkIr1KureJAq3hAPrxAqdsWkANPGALK2tWva8gC0KAFmpRQ7VissCFrQ+QVYtRNhDdnikQOl4Anp3WNrAWK1c5AjeGpAq49QHjf5XmBFaHZaGUTvVZ5ARt8jYBK7ZeYD7eLyIK7PHAAde/5a4vkUJXa+XiAX4RmBKjjNzIEa6tE+3mXBbCSjiQV2cfUAqpqEBOrbwiQFRYtTBQ38uCeCIIzjgANvPICEuzbAVk3hhCIJdybUlA1hMgO2ms0wE8MwCYWHAB0SpLAnW+ETCAa3PbkwLNPcuVyYF1tas4gStuaUieJBF7is4ZAP7tcEniUTrfHoQOzXAASmWuICvSQKdXbV1U1bJgZu58Jo3xpCZTWVufBa2jjWLIK4LbbUq2rJoCHzVwAlXWsiiS3V6ZOCCVd/eueIMJ7t2zCovV7gF3YEQ63SA6K77sUJYFBbf3n5XEjQn5DUTniNFb3V2sGXRU9W1niQRbebIJaelbUarVNzkB37XxerqJu6hLmUbOz2C0qqsKeIRo002lDAvS7cgHVYdQJKXmQNQgJSkBFgMCMFB2zmFCXIIHWIkgTUlEowwIBLgwCIfQA6IBtcwDtATRQdsYsBOAHVQgCoDaAHVPIBQA8IAHXACLzAO3kA1XmA4gBtTgwIxADCl2gEOIAaATngEEAKyAFigHkgE1IDSASUgSSWTAHAEe3iAOs4AHbABAC4TmQLPIKlhVAFZ4lTC4gPtkBdsYARaayCknGQEq5YhEs31ICMZAYCntKBuQqUSoCCAE2AlyAUwBJPmA4nACKUANVAGAl1AcJYARaCDgFOJIDFYACxQAnBQVaAkrSAZgRhc8wDICSgCNqwQJLggJVcYAEANARbWaAEgHHEBK0LEAnmAmAJYgOWA8gIyA7PtAlDhYgLLqAs8wE04wASu0sQBr8ADLDmAYMBqvIBMAakAaAjID7sMQBy3GIBHBgOJAbYCQA4AccQE4Aj9ThZlDrR1zAbUkBmoAFyAi6wDRHDMB1ql+AAwCUsAF6BRLzQQJqOoEW0UNSsAE0BJ/KAnZsBYEUnhWRRw7z52mZqxQnDIrrpVdssiOPXra2eEZFFMOYZR3bJdjUwgjd0vn08cTbLyfkttfb7v8AlfGArc0odFaZlATaaARAcAG3GBRl+Wo8GnPGCjl0rtUlcSov0dXufamVHbjwLoNStrBKFVoofa3kQR1NRUXc8CVY4dX7upbuo8uBGnftK6kfmYkqOpwlEEVFOJlASrZRiANkD7XiwIpPPMKeIMDwWEBEcfiBJuShTzIJSBFsBucGDDTBiXy8AEqu0zhAXAlCCI9wA8MQBOAJYRP7wpSlIBMgH/SQFZTkESUcQHVxiAni5CjHMKSrjIBEZACcAOeMgDbYTSl8QJpphB3BYVn+0KOABHMBZgKGA57QI4PMAxCHjkwGlxBptP4gRs4w/aFEMAhegAEPJSFFUEQgKda4OQCJYC6Af//RxY4mGytZsKdaYywVe0644EYVPFyw3BevyyiqKSniCrPUjKEYlC7U/QKitOGFTSAknCCYg33sLiVazMBFspZ5hFaTaAME8MQhaimGsSrin7Lzahl1mwlVrCBoTTXUqE3io4gP6QIuE8EFHbOYCjkBXvLdmk3KyiCI8hubNtrkyDm9TQjligpMBSUd/iaO2ukajL2W3o9OnbgZqrrfKQNWQEcgCuLxCpqsLAISkB8OgC7QFW0vtjABPoA1ZtY5gEAKJeIBmwFPdggCrScAPulANWgAlMoTAa5sAjN5gJ9AHEgLJgNfM44kA5qAVCp9oQkk8OAEb8ksEAq04lB2PjwAdbPKAHL4kB6YlA8yCT6gQRQ8FjwIh5KQp9oBppPEAUYgNrkBGG/QokksyAtVvCcChKsYADq0swIw5AsS5gNWWQCctyA5fwAEoWACWWIDeQEXhgA++EENTfF5BRZWII2WElBEKWAwI5AEyA6vECbj1IKmkUSqkBLuSQCbxATtiA02AJkDhcQIxwAO7gAd/QBJgN3SAji3IQ7NtxzAbWHoBGzkBJ8yqGlmuABWeIAmwBMBWTeQEHqOoFf3JxeQQ1rtvCICpd3dkBZRASwyAi0oUADwAO0Bds4ALswatmBXfTjDgBXqaNdSrTwAwt5sNSjylcxoy7UtXngXUFN1q0+izCrV5PWTmcUExc/NazwaBinc7t7hS1giK4LPEikwDMBxgERjiA1gB0aeo6qEUS+7YIT1LvBvMCDcAJ5dQGqW4LEC7S2WrqYRHqB2aPhrOFqAau38NpUeTA0NLZrTcRC5BV6SWAEqrmA3gAVtCgAb5gEgLiAKOADwAIfABQ+ICiAE2kub5ASWGIDdoQBPd6gEAPBKAFMy+ACWQDXIAgCLrLmQB1whALtbAfZjj8AJJcAHZICL6AKJAHKQAANrIAQA/p6gobhJhk20wCqAbxAF1CwVCpYziwIzIBgApUSATgAkgHkA01kEE8AFAUTDAG+LASfEBoIJ4APLFAJucwomQBvCWEo6IAjkDTSBppO2ANHbGYNDUgLNhEojECOQAF0K0MGk7cgqP3U2BG+rxqgErO+DAdrLTtDxAg9ZThkBF2lYsCt37gJVtIBerUS/wCaEsJBpqyqoeYNLu/zIJos2ljxCkm4Ak8uoEMnIEbOEUJXbeHADJ85L06vqRXn2iAAEAJlG37faVrz/AA4FiNhthEXq/FgSpXvcgO08CCPaquUgHi3jgURtaICpqbqAiSfbgkQQvqNPmUCxeKTkKXbwQBRxhxCFWkY2AVn3YZICafY4WRA73bXygJaztbHACyqzxAT1EsWBKusmunUojHxCi95ccQIu9snwCJUS4OZAnZcsCCFdFpy4goha9OePICE8iqa0oxY1DTh4YkEoSfN8QHkBHvSrhmAKv+ZsBrqEK1u3hgwqSfemwE124gQ7+7hgQEqvqURbtnwAk7yQOilSUFphgQpdp9AJpywCIWCkBVtjHLJIB313Z92XABuyebAKuZ6ANatk5QFmlr2WF3IHQ9Rtd1cgFp3vbDqQT7uDAXc2/QAhPAoj9tP1IFfb01FF0gKL+L0L4WUgcut7f0Lp9riwXXLre3tNJulnPIDnv7f1X9LXxCqv+AbjJJSNEH4bcU/yjRH/AIRuW/pj1YEX43XX+X8ABeO1v4QiVfF7izhVYFy8Jr2StgBZ/wAC12lbCHxgaLqe3Zam2A0dlPCaKrLzjEJXRo7TS0/lSwWQHTXSVVjgBdSqmfwAlMASWRRP0AAGpAHmyAbwCIpyFNYgNlAsACzwwASUrqA4IBLiA2uYCVcZAO5P0AfUAjmAs0AKoBEFCTAlOACbCDMKM8AFxAcAGQBLCkpYDWGYQ1liAwFbEgOE8SggBAPBARzAUKqIBMBp4FAnwYBE4gNNgCayYBOaATXEBqGoAQCquQDSIB1n0CgBMAlhBFpxXEAUTiA+wA6AGEAEAKOElCiMwJqACccAABWcYgKcZQA21wgKFgA2+IQIAyAEwI5gSiQFVYNMBY/EBpYSQOOQAkkApkoISIG6ysQFVtAGADQA2oAbATwAXUAeUAJKcEBNrDAATjoAlzYCaKCAD1AEyBtSANOMABJgDygAiAFIB1AUxj0AF83oA+1IBRLAIjMBwAsAE8gE5gASwYDSUQwHOGIDSAXHEAATwAHiFPIAmMgiLXEB9zawAhOIEq8wG8QFl6ADiQC3PgBFWAEA0mApYCfQCayhAQVXxAkrdJATf4BTxieACeOICUTiBy7rbpvuTc8jNajl+zfujgQdNflXa/QCvUc4BFGrpOuazAendypKNzYa1cINJVfm9l9/T+7XNcio4vH37qQ80QdcyAJSwCcYAUyBx+VqnpKy4YFGJp62omkspNI6ldaj7nVpvigOrS3t6Kb/ADVyxCNHS1Ka1e6ryzAlGGAHLr6q0F3N4Io5dZPWecVeIVV9nUrFquU1mRT23ldPbar0td4cxRr6d66q76OavJmQ7LmQKuAEmA+EIKUtPB4hTzxYA8cggdpzAMAhWrxAFkAPkFSaVkBFcEAXUATeKAOgEbU4AOv8MBEGofoFOG4YKHXGUBKFAQLAAWOYDhNQAkA2BFuWGjkBZqeICeKmAJJLIIG8egCbjDmFGWDAfoEJ4BTwXACVsUoCajMhRXPoArWXAIIXF4AEp8QBg0cJBqXdKkCLxwgKcwgIvu4YgOs8QHEgChLDMIO31Ck8MABIBwgP/9LG7cDDoTaQVPtwwCG5eJA1Sc8gDtSwkBPF8wGsCqEEJJsAc8AoSj1AGozAInIKFhIRZWGp4kZP1CBegXEHgUCbu/QqotQwI9i7c8Ss4q7McBqIulrOGUPLBgOOLAjg8gKPIJfaaZEeO17PufMCh5lCyChsCKKNbwNO7cKTTL1+nptpTkZVOEsiAwQCiVIU6uMUATiBLMIUSsAG2ksQIwlkALqA0oAVlIDjiBBqcgHGAEVQobUYAN1UAJLhwAMsCBzGYEkARyAj2SA9RLDsz5gQlzhmBG1rJhU6WwhhEXd5ICdbNYQA5l5BSaxhBE6prFgFa49AB1AO2MShMAeIAlwIJds55AFk8gHOCAQDiQGgIN9pRJMgeEgNgRiXD4lA6wA+2SAa5AEzgALDMBWsk+gQsyqEuYDlAKV8AGnhCIhpw5Aja3DiAm+CKpTKAHjkASENJoKaATQCyyAK5gSzAjOMAMAQBCAlEgRkgIaAI5gRgIK5gSmFgA8EuoEWkyqK1lNt5ARAeQBGACc8QHljzAjaszIEVp1fUCSolgAK2HaA0oAlCeYCtggHHEBwgI2gAVcMQIwmBHsUzAEdTbUu3ORBy63itPVTlPDIDNv4OVOnmXRyW8HrTOX7Ro57eM11i1Ecxop1dC+nX5lBByNNBSAAGmoCE1IAniB2aG11das0qyouXjNxyzCrtPwutaO/Amo6NL2/VuLWeA1XVpeC0tPG2JR102Gkn3dqlYhMdD0Kw8seSCrFRJZsgkq9uCKJIAkBrmgHwIEsE3+BRG2q5hIAS58QG1yAIwkCVcAGmAROYEYeYDaSc5MB4QBF1YAk65ANACYC4gPLABTIEkuPEAQCtiA8gIQ28QJNgP8AeBFsAagA7W0AdoBCAHKxAIkJaICF24gOs5AMERbw+IaSiYYQd0BUX04gNYAEfgA3zAScvAAeIQvQBpwAeoBE5BSvftWIEa6itggG3CCHV9AC+okFJXVghvEKccQh2/aAOUBJ9cwhJtMKk2FQnEBO6WYCtqV/zZSENalHXHMIgtVJxwAhbUbeADlRgwK0pchTxyQVF4t1yAitNJTmEKyf4gK1oT5gQS7VPEIsrdLgBG98QJpviArPuzXxAatDhFCabcsgk28kFJNcWEO0MqoN1rwxAjZWSwCMbzd5pVdSNMJkCkBgBRs+Cfa7KJNJWzazs8VBEJVecATp8jlgTslErIgcZcwIWfPEog6u+RVTrXsWJAWcrB48AgSShZ+oCdk3CyQEdSqrk8wqNXLgB2wiWAnZK0BCb7rYZICXd2hS7U0ET0nZYr9pBCyTbxgoKqrXa8gqV0tKXTh8SiWk7KrtZfVigF29zngRE4ppru48kUFtTuxIC1nZKqAS0lVyAWogINNvAAhRKwlgCSWJQ7vlk8WAadI+bMAbawfwIE2okBNysQJJKuQBqJcADt7sABQuEgRtV2cACqquGBJ6fZaeZANN9CilpprmBOsuWBN2eIBTUenjhIFdq4zYB1xwAVU6OAB4YtOAJSsAJptICVdRpdoVJatq4cQLNOrzl48AHZuuADrqNvEItgggrTbtjACa7WoWYB2v/NEAOMcOAXUnXmDUWoiQaVtNXgIb0UpjiA/s1Sh1UgJ6TeYU6aaoogKeKeARJ/MsQIrTQDVJXblAQlTHoA4jBATWnID7YAH1AWYEk1ACq8IQBwAaUgRgoEsQG0A55gPABIB54MgTUQALEAgAyzAHkAJpIAkAWOACgoHCAYDUgGbAIhgCwAM8QHMAJADUALLIA7gHKkBLMBqwBwIDuhSURXMgk3gBFgJOChgNKQHGEICLQBPMB2XIBTiAd3PiATOCIHPBgRt0Bo4ygaebkByoATzkAgAAHnIAk3jyActlCgBsAQBEAE8AD9wCa4oAzYA2ApxAayggUyAmpT6FAsfQBtwAQ3iAu3gwJOjqQDSQD6gL0AO1pS0ASBGHwAksQCYwASQDAcSpAUcEFhpNYhC7cQGugBGPQBxABbHECKRQkoYBBBJJpAABCAThAJt5AJMByBHhIEkpAYAArMBTABPMBpxmA3iAcApNIIboAZMBPpxAj2wAPMKO6cAohzIEnH4hA1KCCFmApXDIBAReYA3KAfcwFZzgBGO7ABpqrgB2a4gKJAWKxWUACUZgNqcQIYoKlV9wDaChP5YefACKYFevLUp8CUci1ksHmZVOrV8Zx6gK1Xg6uWUOztZtPgBQ9K9cUEdGy1+yyTwZYNzTvXU0otzzKjLen9uzXUCyqwGoFCyAjP7AJJpgQ1aq9HptZlGC9jrVv8vM0JaehuO9VyxmQL/sa70bUsv82YRC+nudC/dSrWE4ZFF2l5XVpWLJNMYK9TUpq93fbMBW21VZVpfDtmSKjXS1O6q75XLkEVec8Zdqt9JKzybWAEfCPcaGstLVlJcCVXpW3boZB2t5ADqn6gCchYLfiFJpMAdYCEgiaayQAlICgB9qlzwASSQWJJ8kDA1jiAPKEBHJwwCubAOOADxalhCSxAYEcmBJgPDhmBHFFAmA2u5SiBKEAdzkLoTaCitnEANtcFiAR+AEXV4ANtMAAa6gLFMIYBEYpACsEEQAn+wohVJPHIKlngiIbU4FDIFiGglhgA8EAk+QDjGWAPOQE3wAVsFPECVarg5QQ+1Af//TyLafa8XJh0R7UkFNZSwJPLDMIJaQAnxAUurxCm7KMAF9QDpWX2pwBJWqnjiRFn1YVUBlXqU7VLzK0i6WtngDU7ZQgJadcMSVB8qzBhWsFRtVNSUTSnIJSvTiNEJaWGZVHZa2eARU4QQnRfUVEMcYyYB29uKA4PL6zrpZ4vgRHk9V9zl5lFUTmUMCLwKpVZEbfgazZ254I2j1lH8qfQypyiAloBJhSWID6gS4BCeHQCETgBO1pfKAHmAPDqBGUA1Dw4AKMQDoAZADUwwG3GWYDjBMAeOIEY5gCYEnaM+IFeLcvIAaAMK48QK5b/8ASVSc/ACdKw00BcoZELBPEAzeAB2vhiBNcgI5YNALNT+wodZeYChgWVcYv4gPMgUxiAm+QDxQCiHjmARLAb5vgAdyiUgBPjxAO+FiAq2h5FA3xAdZAH0AQCicGAuxACSWDAbkAhgETmRDUJwwE5XoAm4xZVLFtSBJ4QwBICNkAm+QElggAAiAC37AH3IAbdgG1CASAIxkAbbAFWOoAk3gRCaWQBOAEVCYBbHIBJWeHEqpqvCSA7ZUIqI2UBQwFM44gGYQZhUlWUBFV7cAHeuTjICL58QJUbacoBOUBKsPFqQCeIBg0ALDEBOQCtZXUAiSBNcwCvQB2yAg6rNqeoEdTRpZYLEg895+0WVQPPsqiAFKAGAghoo9h4rbp7ekrhkMRodlUo4EUnnHACbeGOQCUMocRwAFlIEk+PQCNfmhvACcoAhSBLqAJcWQRYElVIoi1DwAI5gSWUAJrkAZLEB98gNYIBOIxAEuAA3GYB3yoAHMyAo5gNLiA+1MBJdoAwFLWDAbngBJWwIE2mUJQwCViAVqkAQwBYgNVjMAwQAwlJ8ggSnDgARCAI4gGYCdZxDRxzAO0AYC7pYCkBuXlkgD0AdVKnkA04WICb4gHoAwI2qnmBVXSVcEwi2qXEKIAh9pTzCJqi9AoSgBpSEOMYAMwBRkAnZZ8AB2lSBW7dilBXO78wDubXoEScpYhEWpAjbU7Gq5gStdv0AU8OAEu+F2yFE9QE5eLcARVk05xAnpKtni46hFOo024bcPACKxxQElLwgBw83wAjdt5OCizTcWkCVmvxIK228gpt88Cit3dcXxATtOKAFeyyn1KMbzrUVM1WK8CBAEgCzA3PCJ9lrVzmGaiNj6c+AQrPgsAHWZSsBPhiAr3rHEBTKlTCCpprJBCTx6hQkpyxCHfScY8QKex2cSkgqNnwaATiFzAdaywHDTV2pqn+IEnZWs3XBNgJpPB5gSsAUeMICvUq+/tiI4lFqpVKOORAOndxhFBSzolhMEEq6lHjYIjq2TyKJVrhKIJJZr8AFqJrF8gI6iayyClVTKCGqpFQnppZASVFxZFKtZeAFj05UrgBU9JO0AFqt2UYRACbSeGLALRVYcQC304ASvWsJp/NlAEK3h5AS/UeBAWtLxxAd3jAFVkk8CiVW0pAik7ANJQwB/PVIBNQsAGqy1IEr/AMKmACmnXN5gPDFgN6krtAirWmeAVP7jaicQHZ9uCzIJ6V3XFgXV1q4KziSoX3VW0rEghfcTd2qonGChrc9y9AGtzARbXWV8eAVY7LBTiyCVa/sAPQBLDMAc/AoUPPhJBJAEwwB4hU3gpCFmAJwBNOcOIA8cAFllmAdoC7QBqPUAQBADiQDogFGACiSiU4YgLtkArbhYBehAWXbiUOYzAbeBBGZxAeYCa4lBDQEoxlgEAEcgGgAAakA7U11IFLWQCs+YBVYTzKHazQEZAbeMAEuAFxx4gDwxAFiiAngUPoQRkolBAoKCCCTwcFEXP4ADxAIgBpIAiHIEYxAlkQC/aAmoAfABfvATWBRJLEBsgTXEoHCIGkAkAPD1KHxxAJATzlAJKQBSAsQJYIgj6AOADICLtjiUNxwAOhAPECUQAZ4ADAQAk+IA5SkBTwKGk+IAnJAgGmBIAYBgnCAEFOVGCYCdeQCqmA0EDwYBAA0AgCQBADATAJlBcIJgS4gwAET6AOABpAClARakAATQEqrgA5CjNQEDXIAxeYAwFAaLPDiANAQ9MQJdrj0AeDCHH4AHdCiAiMYAOPwAJnPgBXZooacACZBHMAsp4AHagBOADun4gDUgJKMABptgNTXICTswqt3hyworEpsCF33EHJraPa4fqRVdcMEQFbOtpQVPTbTbblMInOJERtXumMGUdu0sqpVbyNRF2v2vEqKcQoV4zAdLVbmyATcvkgiLbxngBBWVbzYo7dJ1u5jHmWM1ZbQrqLtfHM3jOq3scZq+Aw1yX8betIrFsZMtOLV2mLmkdYKqn+zq33VU8Aa69vt/tRa0ymQddknS1mpWcGRXo6+31rdum/m9ArohpANZkEm8MQIYcQoh8AprAIbBqMSESwzAinwAE5AJ+ZpgNWxYXTiWDTwyAFCzzAGpx4gRSbyzBQ1DlMqCZQCy/wACCVZ4gJvgUNOcCCKcMoFZgSwZANcACYwAJwgKVpyCkqxiswHVt58AJKYATzATwATlgNNvB5hEk2sAIrmA1ZcMwhymAOHigI4cQB0WfEoKtLLMAdW8gDiA5IFhM5FEnhiyLKik5iQp9rAU8wEsXOQEmpAIgCXcGX//1M1UyRh0K1IBqFvlWCxAKegKnlkBC1ZgEKJyDR1o2pYQ7abqBTars5bCr9Oi5EZtWO6iK5hEIlRbMqi1uRNMC6BSeXUCKTeYU0mniBNQECv1yKiN225TASnMKabsglHaliiofb3KHkExC1IQEHVusoDG88klPJAeX1HLkrKEIoAI2KEnyA9F4DSVk78lkaR6NOUvxgyojkRUphgEgSShBBCQBMMBdsrEA+r0ALICaaQCUsBQplgLtyAMwCOQDumswI1hAHqATAEm3OACWIBCQCVeIEu3DECK0p9FxAPtVTkB9i7YQBWicICf04IBWUADXMBRDkCYCTTywAkrR6lEIgB9yQAoxAaXLEBtxmQRAGnEoBpywCOL4AR4yigweDAk24gBcJAH1AGAJYS8wB25ANgRbgB1tLngA2wIpgHGGA2p4gEThIDxREDq24XEAxWBVJvGXkApnMBNsBpdwCgAjgAdzeYA1LngAAEqrAdmmwItyoAksAE5AafAB5KQBWxIhQAs/gA0gFADAknCgAkKjCAWDcFCspyASrhPMArUItrVMKNXtXy6f7QK01OLAc44AFkAm8QItpYQAcIAnADShACheoA1hgBHtaYDdFxIE3CwASlqIxAlGAChRiB5T3Ffu1sMlgRWJZxgURAbAQCkIdcywe68anXQq281hBamurtWbIqMyA3yCYO3txClmgHiA1KyyATxAdQH+8B93BsB1aaAM8OQBEZgCzAjGMsBp4pANw11AMACOHAAAU4AShxLAji8QBIByBJKAG2nkBFYAHd+ICbTAXc8gBOFIDwgA7eEgN4YAJKMgDHNASkBKACYzAGEJqAgblAEwALJgDyCkgp2mcAF3KABOFiALPDIAVUgFVIAbTTSAaxwAVlGQQq142AsskDSiApyAJARjgwJVUANpMCMvIAniwGBHuxUAHcuLCYqd2pSyAgtRvAB4rMKjazSzAHZusSBB1VbdrzwCJ9rpWWDVabtXuWARGlndurxAL1cqcgH22xWcACq+IUWpxAaxrzAjE5gPtSfQAVEs3gER7ePIAU8cgF3OuWADtYCVbQpQCs2sgJVuqNWbkCvuXDJgOVjxKC7qFVuyxQCl5IIx/PJrtkixjMikkAIBrMD0ftqndS85f4lZrY/tq2AotV0fQoO6UoAafc8QE7RguAFP3LZPgwq1anapfECWnqKzbAg7Yy2AW1HfBOAJwu1OfUIPt1iU8eoFddPueGcgK+GQVZp2dawuIRF1h8kA61ThzwAVn3r5X6hSadcgHi8XxAK0bc4+gRJTMEEdXTs8VkUFFKxKqbIiUx6AOt8p4gFmBFWjF5gOU28AE21giog3g5GiNay8HgRTTdfXoBatVrBYEDreXiAlavdDyKJYLFAHcrYRgswIXurW+VQgHVJv5eAD04rZK+K4gF1Wj7a8SCmqTtlkBakk5ZRRdvvlgSlNAOZKganLkRUVWIAlW2ESBDuAVb6mmprjLyClTW1b/qriQSV8ISKJV0u1vuAVlhDwAO+GkigdcU5kglV+uIElmEP7qmEAP5nh8AhN4Rx4lCrMQwq3TTrngQOmr3NPNoDoW4nDIA/uuYDWvUKl9yQGrptSESdkAZuQHwIHMADtgALHMBp8AHLQEXbEoslRIAnyIIypAO4AjAAkBoBTgURmQqeaCFmAmpAlmBGApuuAQ1UgaquACfMBxKwKCJwYBVxnjgAJfgAJwwhpALMKbIEuQDzAjDAkscAFZAR7ccyg7YXUAWAC6gOZwAfbJAlVoBp44gHEojWsMCTxIIqGA2oUp5gEcygAGm3LATChBDtyRAgGnOPEAaxAFg5YC4gEgCclEnhigBdQIygpyEDggbXABThPEoUvMCRAIAiACJXUBOvPMBJYgPgAQANL4gHaBFoB1UANrHAoYC4kA/2AOMQHAA1DkCLUgDAAFZQA55AJOcwGplMB5hSriA3gANsKEwh8QgATUALtkBtARYDTgLgmcQH1AUIBMAweAQIAmACAoaWXEIawAI5gDSYBAAAkwp9QgzAXVgCsGiU8cAHDnECLwYDzwAi4QQ1imEJckAmwH3OQFiwF2rNooEpUAGSggfbxAi00AlnADdeXICIDxQChxiAJvMAbxBEZC4UyFHHEBPBAU61JJYOO2pGDWTI0dbMglW6QSxJ2by+IMJysZAspqpOAldVdXuwRqIab+JQNr4gRq+0IlZphSmHIGT5Pf322q1VdyNQd3jt9qbnTmyjGBUdmtvK7eHquJwkazYt0t7pakdl1b4mtZxN3XUjUim93ipKip6iqkko6ojSNr92BBdpNOtqrNrjkRWBbR1Pu2Wi4vSXgF1qeM8zTcL7G4+XUXPj/wBYg0NXT7ceARW3GWKCkk8ZYEn8qkKTyAG4DKSSQCbxxyAHXkAJwApfAAT64gOHHcANgKzjLMByUFugVGZUFEowkiHkAm5IH14gELMCLcvEBRLAdW5AnM5gEYygsJpthQ2gBLtAcqQFPABd05gDayzAfbyCFigBW5gP9wDSSzCCygBQArNpSAKWgDtAbwgBQmyiXDAghngwJYLDgFwu1cADFBR6sBYPiA5jECNrduAQ5eQR/9XMs2sjm6EqzmFT7YQRFVKG8cWQxHtnIKHUASkobqiBQskWifY2RDVVVYBCtjhGIUu0KFCAWM4ACCkmm4QRKIxKyikm8swqT0u3EGhuFLIqPfyRRKZCB2b9Agt83QCnN9oGD5urpKtGWAR5rUzNMoQyg9AIMqpJRHURHqfbdGtJvJYyzVRu9yhQYUZNSFTwjDACH7wG3GAA3wQQpjqBJuVAEUoTlgNNMoc1kBVbmUQNvuxYAmANcQEgFZfgA0gG1LAI4ADWOYAkkA4T6AJcgHMrqAu55cgCQGoATzAU8GBNJgGMgCXUBxgUQScyBJOeIB2uJAF1AcpgJMBtTmQDiFGZQS1iAmwE3KgAXygCngAseIDq23AE0gItSAW5AEwvQBpt5ZAKFgAksZAG49AF0AlKyAVnKwAEQPGrxAXe08MwHjYoUNgL5sgHgwG1EACSkCIAkk4AJScMBdzeCAefABtJLHMBLEAWQDULEB48QEk2u3ggHWvFgNcyIACOQCgAWIUZZBEoUSBFwgqEqYKBWnLIBrHABwA7YICueAAqqZAeIBbqAJpoBcegDTWQAqgSUTjiApSx4gJWfABpvjmAZgDIE2ANuUmAOVgmKPJe4GnrGRitmlJcwABNgICzT+pI1GXvNmnXSpWMqoUX2hKGQxC2IU059QDukBwwCIAaTYCWOAQmu0AtW18JjICC0Wn82JRdWqWCIpgD/cATGAEUEES8cAppw8QFID7gG8OoCsoAnDWYCCYTaAIlYhEuEBULNzCBT9QQuoVKIcsBRLAeGWYEWlIA2+AD4QAJwBL4gJTwAVnL9AFnmENpMAx4hA8sAElhiFE8AonEA7peYCsowQCgCULIAmVIDzASQBCyAlCAGuACiAGoCDtkAUBR0AeYCAXckBC146AVuz54AKupwTAfc+AELuMAJOG+gRWmqvAB2u3mAWvhACq4UcQC1n8QK7JvBsBROAQ6/lpxmwDvcRb4ATrWAC9m/RARvN3hhIUq/KokBujASUZg1VWzeLyKhrUtbBYANTxII2wcsoPvd+CWICdsAGruy7QB0wALRVTGQCrbD1Acd77Vggp10/iVHQqxhwggwPcdLVtRPgmRYwn1IoAABAeo9tVf29Rrg8jTNa1tdUf7wjk19ytSz7S4p91Ykgb1YrNgiq2o5w+JVQtZu08gp2Xc5ICXTBZACskwFa7rlDAlNvQIdHOLAm7uspMCGnZxDUhVihQ5kILPuSlYAQczhkAk7JwgqbxjFyEWNOOYDrZrDJkFbfz8WUSspUwAVrKbQCtin+wBU7sUwOhUpDn6gK7V7az+HIKhHd8z9ABZ4gNYAV3ra0xwAhd2ShAW6DmsPNBDTjjmQWKtZQEFbvKG64SmAVtKgA1LLSXa8GwqamtcFniEQ7LuWiCTmFICdW7YcVABXseDcAJaNbYyUQtVJxiwHVdvxKI904AS7HCIFqwlKXzcAFVzhkBOtq1IDvs4q1gF0uyH1KgeoyKrTduslEapzLzKJxzILKpJQuIRCy7XADTXDICfy14xBURbUysQGmmo4gGLzeBFFI+ADtqYOABWlYhUqp3cIILNrF5gSrqPOY6BVlNaHDA6a2TUthDWonggicpoKITzAWSAFgyBzzKFEgSWGBAk2ANcwBAN4AJJvECUQAswBYAC4oBP1KDqA01kAZrAgJ4AOYAcpZsATTKHhkARCAUSENtxiUR4kDxKAimQR7oKHMgOSAjEBwAsUANFC7SAsgBV4gO1XEgKqbzAHVZwAk4YCbkoF0AVXzIG8cwD0AeLQCab9QE5KGlADaxIEAVkCTyAUTgA7JejArAfbhJQJ8AGwCFmAdQC64oAgB1qAQA5IFmAQA0pWACgA9ADoA4kBAIBxwRRFoAWIBIEkAmiCSU4AC6gCAfqBFqcGAdAE6uA1gqoxYKAyI4yAVkKEuQDaAafxCCyjgFIIbbAFigCYCwlkDAqhcDqwGlCCACMgEAJcwh4AKOKAF0AaYC7gFIABJ25gRTnACWQCiWAADlgD6hQ8gE2+AUOQFZOAhNN5BCTsBJBSahhCjjAVLMITAWTkAtICrljkAWXEB9GBFOACYxXEAngFRAH1wAIcSAghLALpZ2xyAVmsuMgK9LRPBAVX0lwxbJiqHpPJYExVdqw5IE7w+QCbWLbSKOe2u08MQV0bbUd3yhhGlS0vA0gbWQEHzCJYPANG7Qo4Ac+tt6ar7mseYRdt9KunWEVE91tK7tKl8FwAzdTwerS06TlftLo57am92lkptgAf/tDq0bV6q37yCf/AO0Om181PwBgXmtBqXKBidfObXBJWnqFxzbDdfc3i1K4J4R0At3fjLvXapaFZygO/wAZ5LU291tN8onBWA0tXS7HPB5ETVahJLiF1KyjHMGksgaj3YhE1GcgGEdQBMBJyAWtzASYDShgD6APCZYDwcwASURaKHRSs8CBwQChAKUAcAE4eQEq4AHaAdAobSyAXdAUpCJKWFDTbwAIebCFDClE8MgG6t5BA8gIqAiyuUgJ3ylAOVICbkAabyASfMBzOYEowxKIPkRUskDCajEKM0ALF4gRSUwA5YCdQD1AcQER7bSB/9bOXQw6IvvTmMAGm3i8wFbIA74WQXEe5vELhqXgiCbii6hkpTz4hTSj0CJN8ghdzQXA2oAEQRs5+VBShlElXuXoEOtUnKCBvnzAlHIGoNuYCmoAURiFQtZPABrJlRYqWt6BEPtqWRXmvcrjUc8IDLzdlLk3EQKiLKoADUR7DwielorrzFGsk3mYU1lkA2mwEksmAWzATbWWYDTcRxAFiBNquTyAhGOGRQKsYhE0lwASxzAlgsWQCaagCM4gGYDfcgD4gEJ8QFCAJAGAZAPEAjEoTzIBYOQHmA16AEsBTHxCBFVNWhQAO0ARwzQB3NoAduQBGMMCUJYLEgG5kBKEUDxULiAgCIxAOiALNtQwIpgNWSxAE3biBLABPoAssAJUnPgAWUPDkBFAHqAegAkA4hYARWHqBJNNywABACsmgEBJqFiApgAkBPECLskAJYQA6t4gSmMQItypAl2wpAJAFgA38wDawASb4gNEQnZTgFPu4gJSEFkVRgQHdOACdZQRB6abKpxGAEmu1EQTiBFsKiqtsoePABpADSZALHBFEuGIEW+AArKAB2hAFFGLAG5xASYEp5PEBQ5xYCbcvoAJ8UAO7IPIe4LK24tDMjIZpQAkAOPiAgLNBTdepqJXvNB9tK1jKqFRNLuxIprT5hNNVhrkBJpZgOG8ApOssAlLPEBK2GIEZmFxAl9KgAdgiVWsWFRbAfQAaCHPIKOMgDAik2AMCeHABViYAeYDS/AIjE4gOZwCGuYUo4hREgGQA4zbArerVZsBPVqswHXXq3zAkwHHGQhANPiEDtgBHu4AJWl/ACQBEgDATbkAlhpJUTx4gNLseK9ABtZx8AFE4gN1lAJIB8IAEgBYgGABICgA7kgErLNhEe7OAF3tZ+oUd7f4AQerhACdsMOICxsBG9XAQqwlgAfcrEvgFV33CWDAHrJ4IBd+MMIsXzKQG2mBFWWJRLu7lhmREbabalgRqksW8iid2s1mQQs08EAUawUgHdGeIVKlpweAEE6gO9slXOQIu+EMqIV05fe8oAmoiEQJ0WcvMB6lVkgBV7VLKK0++0QANY4AFrPNYgT+53fK1AELNThmAJ9tfgFSpqZPAIb3EVjmBh+es3erb4EWMdkUkAwBAbvg7dtbfM1LxS9DSVqU7rJ9+QZRrWqcooklKgCu2pNu2AqTfdg+CIFXSVXLAn2tsCNlOACWmuLyAI5ICyuUVygCmzxlrDkAKbqQJabVp7eGIDlJw88wJu/+UB9ieUgJVVngQFLKV3YoosvercVy5AQdG3FgqyKppJ48whr5WA811CIppP5phBQ33OVgA1FseQEVpp4WlpgWqtVhIEV2ziAm6TCcpgT7E8sX0IKL6ihppJlFmhp4MBWrD/xArnHAKWWHEocpYASqnE8CBqkr7lojIIspZ2TXAAerCarmQVdzsBOqnGcQBaKb7myh6Tem8SCNc27ZMB4OoFeMwih+oFncphvAA1K0TmrniQVKlaOViyg7nMyA2+LAh9tPHGAHWyo8gp6adpbyCJKtcZAr7PmTTAGsQJWtV4ANUcKSoTp2gNYZAOtW3E4EVC9obqng2ULKsvMKtxt9JApenZ45oCNLOxQ5VFCckFctqW8YAtpfm/QIuWo80yotrr0z4hV1daVK4kE3aH1ATfEBq3ACSAk2miCGQDbnABOuTQAUEuMAGm2iB+oCdW2AAHGQB1AcTkAYADanmUJqcAFEYgCUgSUv1CmnwYQ2wFXEAa5MAjgAYsBuzQCTxkKSq16AMiGpQEk8AIzzAUrNgOVGAA2A5AOgBlgATKwAjgBGMCgaIBYAOAGnOABAChAJoB9AAAUpwwGgACLWABmgABxJRHJzADbnAKK2jMCTchDzRBHuAcyAd8MIUziFD5ALECecIBZADhYvIBsASAUcZATxAJgoUcgBVxwwIJNAEAGQAsQB4MAkAUAACYU5AEAKkhEYhQAJxgAZAOZClbnkFNNtSEDaAJwAUgNZAPqAZ4BQgBrkELqAswFmA3gpbCFjBQVkAxRA+gBLYC4AJtsBsBxDwAnKjoBC2OCAhi8iqaIh4BRmgo4AIIWIQQANBRk4YCaAH0Bh5KAGlOYKLUXBhEe3gFNqEEQefQoXHoA2vgQCnqBGMAoWWOYU/UBdqCYHyBiLq0ELg4zCo3pOIC7pyYCTl4hUbwsc0QV30k1g8AIamhVZOSYOW+lOHEYuoLY3s+6GkMR1aGh9nPN5lR09xUJ2Ci2okk1xAS1MMXgFRduQFlZt6gT04mWGV9Ld2BROtnV4ATbrZRdSmBx6vjdpee6iU8UQZu48DtbP5LOpRxant6+enZNBdV28DrVcyga0fF+Je3utS+ayCa7fKav5dWs5z9ALfIbOu80a92FmlZNAc2x3960/tNwvmq/ls+QHcmATPEKVk3kEFfleJA7LBNANMCSb4gNw8kBF4OUA8cACG3mALOCoJhywpqE21xIErYQAmigSjECSc4EDeOGQCdUs0A2kgqLSnLMKG2AJ8AgxchT7eaCIpSBOE36ARSSzCm085AEu3jmA69XkEESAlgwF2yBJ6TqpYRFZBT4QA69QE6gSVZxAMEwI9iAccXkERabyYaNygHDawAiqtgEMCSTSxAi8AB2fqAoYA0mgg+IH/9fNic2YdQmEwNtuApui5kELVcfKU0dyb5BUknwIlK3KzAk0nxBowAO+cKhMCWGIUPAIcyRUa1aKaaf4gCTTAa6hBPLIAxeCASSTxKgSXACTS4kUnWvIKKpthFmIQnhiRY8b7g+u3GSxLWC28zowIngAnXGAI8SqdU24Kj23jKr7FLPgKNBJ2xMqIjABqEscwDj6AD6YgJR8WA1flmBKsLPMCu1ih0TbUIgk8wg74wZQQ+AEWkA6sglbL1AO2PUATxgCMQ55gS7YxYAnxAOOIBCeKAcSApjEAWMSBJ5AQXNgOeDAkuaCIyFGKzCG08ADqVR3MBJQBJJcABJPMB55kCjkAYgNooFzyAT5cQFDmADu+CAGpyATxAaWABEgJpZcQHVPMA7YAEwGnwYCahgDlAKj5gDf4gJN/wDqAcAHaA0sAE8VzAVUBKFOABM4ADAInIAiFiBF4rqAJSAPqAmm8gDHACUNoAhoBqkYvMBWbXoBLIAicSITWCgKjgkUHcBKrATbbgA7YYBABZwuhBJJBEYjqAnkBFBRZrgBF6iTwyKF9xThkAnrcOIEq6qbIHMBD7pAMW4jDmFSiFADwjECLULqBFMolk5Ac8wB9AI90v8AeAnauU4gKXEko8X5dzuL+pIuOBlCAAIsBSB0bFfnV6uDUiPeaeCcckKiSqRUmBH0wAkmuYDzwAOMAK1ZxYCa/EAWGQElSVICtVcABYSAdQJdv+YBRKxAcJYIAjiAJTiAOEANyu0AnkAoQDzAlKeQTCwQAgh8QuAKjhkA0BC1e7MCt6FW8QJW06RCUgKlUslgBbACc8ADGJYBIZJqUAuIDhwAMBzAA8cQpKWFJY5ATT5AV4pywJzxYA3yAU8wFIDdlADzSAPuLJ5gQrqNp4QA3eAIW1cccgiNrq+BQvmiJhciBd7TwCajfUbzCl3OMMwoWcMImnHxClK4ZyBJW7s0BW6gQtTuq+0DnwTmwDTrKicQC9X3S1wCB2ssHMYYASvqPt+XAoWnqNptgSrZJ91sQh2u57n6QBH7k5gST7iB1UYAGGVQBNPMBX1McAqC7swJPBYhNNx2z0ArTlyUT7+1MCFbK2DnqBY4rWFmQR7+1ruxKIu7t80QgDDPiFKYxCFpt3zzCizSfVARh3eOQDVVXIAhWxYRj+durXrE5cSNMhkAgBsBoDe8K6rTs2scjSVodys85QQN9mCzKhq3dmwI4LEKErJp8CCb1Lf5nMBE/ud2LAqvqWTUKZUyFOqVscwJK7WSwAqtS0ucAElKxAs08E5AK2qnKwkB/bV7q3QAtXhAArtPHBAO0RKZAqU5/EotWpSq7Yh8wFefXiBGiT9AotqYPt4FRGute3RLkMEu5LG2LAfeocEE326aUvNARtd2thjgBJRXPBgQnABO0KAHTVtGDhgQtayfBviUF7XssG8CKlpO6p+YwhfcQUd6ri1IDVZ+aMHgETVUlKAJqk3E8gCWlhmBBWbAsSw7gDTbnAglduuZQVba7niwFqYEB2tKQIq3Y5KJWazAVpso4kBWklCs6RE4vMKaSaXNBDdXbFwQKsadYSj1KKnZt4hUgJY/AB6d0nPIIV9RThjKYRCi7m1xWIVZW6a6oIbsngwiOGLUFVXZzk3JFSVZbkA7krQ1MgXNWQELOV1QE60xxwwAr1apLHFcAit6bhW4FaOsTmQSrqf5V+IRZo200/n4cgLFZqHw4ASer2ZY9QBbhtziFWU15CLfvq3Qgkr1ThgCunkBOrAdsMgI8IAbUACbWADS5gJuMswABNlEkyByAsgIpYlE3V8CBNcOoAlwKCEgE1OQU55gIAAkknkDA3wIE4bKGnGCyAFBEPCAIplDh8CBNN4lDShYgPIgSUgOQE2AYyBJQBW8GAyhTiASA0/wAAFkQOeQAqgDX4AGQDSAaAUAIASgBKShpyAwF2vJAFqoAiFJAKUASA44gJ5YgDAbAXUAAHCAFGIDyYBkwBoAgoEkANQyB+oBICYC7kApAEgHkUDrOIAiKkscwD4AGYC5hC4YgCXEBtLmBB8gJqQulZNAReABMBTkJTyCHm8QpTiAn1AJAaQCaAMgCOLyCYWQDSkBpAIAlTiAsmAZgCcgw+EgJgNSgEAIAfQAbwAUz6ASdkliAKGAmgpWq0AljigC0rFgEyA3IUljmA3gApgBzICVcAmIvBQVBmQJtwAdvcFJKApOzriAOVmAPmANZMIhdSwBPDMBWgCu3QKjDmFlBBVZxxArtqcOICV4c8SgWpZzHEgn3vNlC74QEqWXap5AR7k88gH3PFcgK63bhBG5p7bS1KJ/S3yCE/H2f0tFAthq14T1Al/baqzq4AX27VUNDBC2k7eoFL21m5CGtpZ5yBb/AGmo1ipCivj72eDgDj3XgNfW1VilVdQNB7TsqqtqEoAzvJafdo/lx31eDA59nvHqaSds1mXB011u59IAmrNYkEm3BBLuTAJSAK2WaAl1AJAUxgBOeXABegA3gAVwxAd2n9KASXMBvIBysIAWLxAc8AEuTChvEBZBR2ywJQECtjACAHiA1j8AoVQhQAd05gSYEQDMCSlZAJ5hDSkKUOQGljIDAOHMBJBA0w0WSAGm4gAhccwHkgI54ACvCiJCB5MKIXIB2eUAKUEGAH//0M5VObqk9N5g1W64yyql24QRC7sGDEaLuxSBVypPQIV6LICKabwC4TWPQKfapAMeeAQs0ET7SCHcpiZKuFLePICTlqQCGgBKAiUgRlvMBATWICahAHc1iwoeooC4jOEvNmarx3ntR/dtXgOXPpjLE6xhGShZhUWUW6KbthmaiPcbGvbpKvBJEo7E5RnQ3kNUqqcWBG1eWYCeACycziAKzQE0+IEa17mBa12hCS4gDWOGIEoUQBBqFLAmms0gE8GAmu5SA2owQDUZMAifQAzwAKqU+oCeULABJwoKJVc4ADwfQgU8gFmAduOIElh6AKYyCDipCn3PIBtJlAoWADfQBJxgBLuSeACbkgFEgDYEeHUBy7fAoeWLAjIAlKkBvBYgKFGADUIBd04AN0kgI7cOABHEoVUwG7R6gRTkBvHMASWc4gCSYB2xiA2gIpSBKIWEAKGANYgIATQDq4weJEPuAQUmUCTQDeOACeGABEANucgGm1mAm5xAahgJ2IBMIUwwqPEocMASbAlkA3znECMRiwC0QAsQBtyATJMEYnB5lFWo+1wsSCtuc1iUFbNgH203KzAsWkiC2ihQwiSqAPDEB2xAh3SFR1btRClFDdlwAX/pAfcAnbHAAlQA2oAha04SSjxPkrTr3fNkVxtFCAAE8QBZlHZ42vduKLhKNRl7pLkSiWMyRQ4AhHdmA3lADVlGQA3gASApbYDAeNeoDeICS4AMAXLgA5UhEUA5gKG4fQBROICyxAHMAO1pwWYCUzADkATnMB1ssmAZKWArNTgA7WUYALHMBASXUAngAADUMAS7UEK2QEa9QJTwCDLEBZgPDIB1wCwoxCicQBwAYZgKU8wB2AJYCnigIu0/+gAbbU8wivvaAawUyAnbtQCd1Z8wCz7lGQFdVfgUPuchNO1nGBBFJvMKMl1AK2AVk7YzxAEwBW7fQCStKjmFPjHQCqv19QgfbX5QptJOMwFe9arCOpUVtTXu/YBFrJ8AgdscAC7jMBK2AAu6qkgSvLhgWNpKUAk6pTxBh9zzQUJuMWEF72SiqTAF3WhMCp/K4zZQOyyYVZXtaiuZEDSTxAjdpua8ABNrBgQs4UxIDTdsWBU6y+PwKJ6dEnOPxCpvVb+WcAh2o617nxAhnV9MiKwvLObp5yoCs7iQAAAAb3hkq6VnxeBWXfRWrygoWnVxLYEoVcJxAeSyArWrZpVSxyRRO1nwyIiqlm7JcOJVdNbT6IgqVq9yqnnyAlrXenCWTAejipsAnVwngkAVcPoFUal1pZrPmUWV1LNTGUBE/vSphq2ITDs1dJYTxIqczgwHeroscEwIq/dCSwTzAd6urTYEJtirFUKZxCDUpjJQSu2Vi2yCVe3JxL4kBqpJ4fNgUFJrwIHZOzTYDunmgK2plMCxxHoBC0vICVKzPoBDUbyoBDuebAnHF5AT7+5YuAKtTXslC4mkT0W4TbJVWXIF2NKVmAO3csM8gD9OGsyiTtOZBKr7FhkFLGzm+IQX1e3CAF3d7WGQDtZKJQEdS8KQCXx6hUYrXF88ii12WeS5EQm2ofAKqu21JQVrjgAdr78ALKd2FmRB3wsVgwK7amMLmUSU1fzZsgHZLPIILPCUFCahwA+ya4hAu1sKlgpQEW8scQBuEBFJvFPBgTu5ri8QIWvElA3lGJFOIxecz+IRGcYSKGruqakCVJaxWZAWthioxAmrOqw+BA0/4nPELrp+/V8ZYNOlLWU1WYVdVWpg8QB6jq2nkExJXTxBiXcmEEgDaYBXBgNwAo4lDTTwYA8GQADTkAT4ADQA+ZQZoBOApphEX+4AgKK8iAeABmUAEggIFBQJwA5CoptMIeZA4fxAGsMQE+oDXKQCZwASSzASQBElDS4AKeAA3xIBYgNcQItMCVQBzkAAJMBpgNuQE2AdvEAgCUgHdABa05gJ4gCAi3IDkAYBkAOWAdrqAIAswBYZ8QJR+IC6gDAEsZKG0QNLCQIrkwDMAU8QE0AnVpAOuAD4AIAhFA3LIpgExgAp5AEyENLDAoI4sgjaoDq+YEgItLiFNpQBF4+gQPIAmAJMGl1CpJLNhNKUDRgArVaUhS4gPtnICOSCGnwAE0APqANgCtACkKdlhIQligHEgCwAXoBJKcQIpAOAB1nMBJADtCgAbkBJQFSskwiLrOAaFVIBEAL1AfcskAlPxAeLQCS55ACrGKCUKs4BBEZAR7XOGAUOqYUnyCBoKaXBgQdQIWUBBKeNsGFQ1Gq5gVTy4kEbqMgKa6Tu+5wAPSjEBKjzWSAk6yioOxqHmFJ0a+IEWBVatm5nICSlRgEei8buNG2isUmuDKjT060vk1PQIv8As4YFRH7b4WGoFp2TwaKIWo5yU+gpqi6tOMT6GWixzbAfZ3TLxAqtpv6WswKb6cYrhwCufWr2vHIozt1uU261yA4NnoX09WH+nbiUd8qtoqZFlXOYFjkAhrEglXi8gFm8AJxkwFxwyAbYAn3PABS5xAkmgBpz0YBM4IBroANPigYPQBqwDTlwFD+ZygHCcBEHygNGnwQDlVxeITCT5ASTXEBNr4Awk+7IKkmEJgEN/AGBY5gPICNnAQTOQVJYqeIMHAKEm/gEDbcKuYUnPEAWGQA0pWYEk4zASXAJpWcYBUWpAVVmgJv5FICUWrMBA1AUsgJSAKGEPGQP/9HgeBzdTTbzyIyhqYuEVo+2EQQx+BVW0bQRKeYRFtMKjWsPABvABpSGSslE8gsQbbxYaGLQUV01mE1OMISCHZYYgQmHDAn2BCccAE1yChZQAQA0gF28wpxDwAhrT24cCUeE8nfuviWMdVnSdGQsGAm5ARR07GndqpNSWI9xs13VqskKOp1hysEYCtlBAVrGBQWXICES+RVCrLzAaoA3ptPoESS4AFsMwGo4gCsnkBF9QBvuw4AJSsgHassCMduAVKsBA7Qwoq+4oGREU8YKBqGFCpLlgWVS4EQrNTggDPAA6IBxKAh3RgAdyYD/AHgMAn8QCHaGUNtAJTbBEB2NANqFiAN8QE7Q8QIpT8SiVasgEpAcpAMoTSZAVUPEBrmwBJJzx4ALujMAlNgEt+gA3ACjukCShJJFEc2QEFAnGYDltwA8M2QKz5LAoEQOzjMoi03igCqggccQggBxIEU8XjIULmA6VnHiAWiOpQ+3mAOoDmMswIvrmAJKAACFVGYE2QLtKE68QEoAMVkA2wBAHdOfwAM8EBGAB1YD7Yw4gCrxAg9NPFgK2mmEJadUA+0BxHUBrnkAm+BFFrxiwF9xtSA4KItduYDpiviAPNANU5ADoALTrygAupxAr1F8j9DNHh95+paeYg5myqUgMBBCA0fBrv3dE+ZuJXt4ms8WSkCTIpdjzAaj8AEBGZ9QJZgJoASazAfbxAcTgA5QEHbiA+7kESTjLMBNN4gHAAeGACSUMKeFQFliwBsAkBIBpSAZMIeGYUTwCFAULkwHkBFZygiT6APMBPkgBAMAzAIkIQAwEnIDdQuBOMQo7gBxk8wJSoArtaAIO/AAduYD75Ar7+WQClvLIIaaWLyAhLamABWw6AGp8zmQI0cJlBbkghd7yTgCNW56BUnLIJUiMQhWrC6hUaOywBqcJLuTBoTUyAk1IEk0gKq3iZAdL9vzJSCq64/VkA7aj/y8eJRC1YUgRbrVS2vQolWyfoREleqQFdqu/RNEEfpxANS9rYZAHY5lgWVWGYEdRoBNz/6gorV0yUBFlcvxAi7Tx/AoaSS6gRdJAk9OMnGBDVdpy58Sg06tyuQVD5uIRYtNWrGMkCbdaueAEIaUlE5SIHSuHe2gJPUTSQEHZVeCCsHzDT1flyj94VnQQAAAIDe8N+m3bmVmtB27UUVK8tPgUTdqvHiQFu61pSaTwxAHVq3y5FRK1bJJ5EEEu60VyCla/Z8qeLANKtU5ZQ737sc0iKgr4JS8Codna0dmc5EVYtTszCHeNTLEA+VLubgDnlzEz1Kro03Vz04kROVXoBCy73jLwAnppV6IodtVXthyIHZzgBFJNS3iUJppOAI1T4cwG6S4sQTecICxOcwhO9W8gqNrPICKpjLAklKcPJARrWK4vCQGpawAi7f5a49QI2q8AJxjGQEFStXLllEn22c9oA9Gy+ZPDkAnV8G+oEtGe6bfTEAW/La8KIZAtZUou2MeADalKACrUQ+AEa904ASaa+XmAknzAjq3SaUzBQ6PveIE7N2wnAgi9NPN4FFjqp5kEWocAJRbBgWVpV0b/AChvkUWLkyB2Sc4gLTUPAIjduZsBGyTxKBUbwkBNpPtWZFPJQVCThwBK9ocIiijbAWrNsEAtLTemo6gStdOzT4AR1U7uU1WSh6ahQ8ZAnq0q036EEKNxwwAbaT+AFtbpJ8wEkgE7d3+ADrTuxCLVSqUkE6a3b8qeAa0nrWYNRtrWs4kourq1hVcIhoevxrkgHTeVf1YBE/7lNgTWonkBNMB4NlDwWIDeRBHLMAiQGq8QItrJlDUsKSUroEStUgUADRQu3AKbcgKAJSmpIgnCAFkAYgERjzAGpeBRGGswGkAyAeICSfECT4AJcwAoWawAAJRIBICYAAQATwRA4wkBN8QG3ICxAIKBKehBICPQBxyASTYAv2ANAEQAZAHoA+2UDEXyzKCoDmHBAplgOQEoAHiAcMQH3QA0wFMgHcsgBS0ATiAm2A+ACAScgCgBgPoAoUwgDgUKpBKIyCwpn1QDWATREZgCxcoBzDxAMwB5AKXMgIAQBxAbSyATQCiABy8EBKlnxAamzgCLcYBSYCiceAE+AC6BEW5YDmMUATjAA3wAi8AGFGeDAI5AOcABwEKAGkAZZACxC4cw4CYQMRs1YGGnhDAEA3gURmMiATYXTz+AUn+0BcQDqgHiwDLEIMYkA7gBNBUXbHEMlM5BdNVlA0sa5gNvEKi8VAEHWHiAWxwArsk3hIEVTmAnRPhkQR7I+kIPt4J9f2AKumrOFgBL7PMKK6c4YlC+28rZAR+1wWRAtTSX+ZYAVPSzSkDj1tXUoopnwKiOh5/dbZqMY/EpjQ0/eFlhaS6Y7NP3fS7Ss/2DTFv/wC1dHdVrWqq+MhMdn/GvuQ6pPliDFf/ABTi8H+JcFd/KuO6VzwGDn1fMW/y/sApt5TUtlL9QIf3uvnVwRUVral8LOSCP2pxawCJRChAWVrHAhidcV1BiauvUCTxw5gSaWMZgRwWIDTb9AJJJKWBFOQJKoDeGICdU5AYDq5+UB5YAJhRXkFK1eWYB3NvHAA7msswDLiBJoBZeoBfmAkgJZAOP2gDWEIIi3OYVKOITBKnEKH0AUzkEEAKtW8gHIU1yATmQDFAPhMgKOQBjkA7OFPICKtOTxCHESwH2vMGkorIUWhpdAFe3eo4hBjxAAE8MAppfiESlzmB/9LgTbwZzdTVuDREw81IQnEAiKfIrQdW8WDT7XxyAOIQ3mAm8QF87cLIKLSsAFVSFT7QiTxQA1ACAME5QQPutMBEYjMqh45EU2+CAFVxiwBqOoChtyRUHeywKqje2a0bNPJESvD779RyajnXFw6m0CxzAUYgJ54FGh4bT+5uK1nPCSj3ehodi7aOUjFqpWr+wiCMSghThiER7GBHoVThMBpQAWcBDrLQBZPgAkgEsACGwH2wANcgCMAFiFNVYQfTjxYDh4vIAVYxYDcRLwASqmA2ksgIxID7eYBlxCoPmgEA7V4hEkowQA8wBtWyAdsFM4gVq7bKJWo08GA69WBKrIDP1Aj28ABKQB4AEtoAjABygh4vFgE44AJLGZAk0FR+VMBWSa5gFcoAlPMAa5gFVKfIBNQA05AjPc4yKHEPmQOIxYC7eYBisUAThiAPkAsQH0AfbyAHKxATagAqokB/vATcAEvgUOWAm28wBgDxxAiBLDiAdqYBBATKATZRJpRgBFrHABOUAJTmBHBASVuABEAJPmAwFYCPelgAnqKcCBK/MqErO2YVOuOYBaZjICqtn8UA3VvMCSrCAKuX0AbXEB1XMBJqcAJAEAJ54gRcMCrc2dNK1uhB4bctu7nmBSFIAAAgA1fb1P8AV1fI2j2lli5MkRWIDYCaxCmlnIBCiQIwBKOACAAFIBHEAVZaYQOEATxAbs2AsUgCtsYYD4gPAKi7O2ABx9ACXIBHMIbywAj2N8QGlmuINSYNJvggHx6ARbAVQJfvAFgANA1KI9QIWlppZgSUpQwG3xCId04AStl1ASo5kERbXENC1o9AF3p5AK1+PNgRrqdzAO5WXoAnayUgJ2b4BElZN4hVeo2ggWPQCN324cQI21cIyYEKtVyKBuXkwJKX8QHLATcsCEdoAlaZfEBVfzSswLVqJfUERvqftAi7OyTAHeEAdziWFD1FZqqCFfBuqzQUfc4fuAGm8Zw4BDrWcHh1Aj9ueIFdtNJqWiqsdVVYOSIjVruxIJWaePTACpW7swJ1ryAHdZRiAWbWPACN2sJygodJz4ATtjEAQ7+HMBOjq0gG3xcpICxaasu4gIldQItJqXgA6NVlwAOkqeIEGuGTKHWihzmBGzfLiBG9qt4SBFuVCAK1jACx17viQee8sl934INOEgTAABdSje8Teq0VVznmVl32ummqqeQEK0TXIoPuRDggT3NtW3GAYmrxjEhDe5vf5e1pPH4BSskqdtfqYFDp2v5iiSsuIDtaV0AhR8Si7TnNECdXcCT03p55kEXRTMzzAk4aiv8A6gKrTXCCwS7rtd3PAuCdLy5ZkS1UnlyxKCvytMB31aTzII1srAWWTeKyCJ1qq5uEBVq2TeAVCi4AXq0KAI3+SOeACo033PIAq7VfbODYFtq9tHbiBU071+UBK1q4cwGvlUZcwJdy45AJZ4gPtXdLxKG2+AQrtpYFB92tX3NMlAmm8eJFNfNYCd6qJvgyoXREUV07XxeCkCVqurcAXfcXbAFFrdstKSjnSta05SUWqiplxIL/ALNqxa2KggjS3HEBzxWICSSieJUSenHDEioq8NpZARs+3AJpd+TQU2sccWA1ftq6rMCVYecMqK69ndi8GRVWpecEURi2n834APSteIyblz6kEqabxdsWEN5uORRa69idqkFNtV0Xcwq6idl3AJ1SvKAhbS+af2FE+xrAgOx6iwAsokk5AVrPtgIjVdql8wqMtrmBKlHMsCc/AjKFrS+hVNfVgpClewUqN4eoE7Vlp8UBGzxjiwFhSEBNOGmiC13At07fLMgxZpvulrgETV24AffADV08wJV4gDkBdreLzKHWQHmiBxhABGGABEAEIoUQANEEZ5ANOQB4gNLkAknkARAEpjMBQAICLQByfIBp2eawAlACwYCajFACAawASwxgAWOIEsAE+gEWp+AAs54ASShSA1hnxAGgFEBT6BB+8BZZ5gKzAFgAMBICTtACAAGpWYBGABE5AEcwFZQwD94BMYAMCNnJQ64gOJZAQAmviUEtLAgbc5gLIAcgACWYBADhrFZACc4gEYSAMAxYAl+IEO3jxCpS1wAkrLiEOEBFvEKbaATfAIEALPABNoAmAH3AGQBEgJPEBgNZSguFabAJYrkAKF1AduYCTATQD9cghQuAEoYEWpQBEYcwppfsAa5gLiAJgDCBcguDPAIQU5axYAsfUBNQ5ATT4BDeBQ2BEB5YIBcCKMwpyAsgHkBFWnMIG0gDP4AGQBZd2LwCCFVZgRnABNuIQDeIXS4BSjuAjZcOIA2kARIEXSQElGZAdkgP7VfRlB2gJfK4AccAFXlmRDvpprHJAQtXDAKo1dvWzatn0A5b7CmosZlcwOe/iFqOKwnzKOfV8RaH25yNEaeK16KEmpKLKbHe6LnTyA6K03V323eQ1F1NrZTe7x5DR0V0ks0DU/tSpYRJUWQD7FKYDrWPQi6mqcgodOYQ1UBuqWIU8nAZPEAzzAWmgHZOACqnMCSxwC4f1ZgwssAYfesrcwI3XICSaiQCt5QEqtccApNQ1xAEm254gOOAAsGA3g5jEAX8WQChsGiItAD4gAB3TgEwrL8AoQBggH3PIIGA5kAqwpNAJPgAS+YBi8wBoB4LICMziwJVeMBCgIPQKeACfUBWxQNRb7cgpVbs8MgHDyAbTjEB1wAUhMf/0+FxGBzdUYbAkqxnkEKJwQVLCoQR3egUXbj0AipbQElmEDrjgAm+CAIXEBrKQomWAwHLeYELXaccAGsQBuFgBDsbz4lFjhIgjmFKzKJJ8yIG8cAhNVxnMLrh8pGntrN4TgiYa8Nu7d155I3I51y5s0GkApAS5lGx7dq7blN8Cj29G0oRzrSaqnmTQdq9RphWSqoRUVxhBUKtWCgIfoFRZQVtEBE5fACKslgwCcYWQDadmgB1wgCtuWFTXUIlABVtgR4gSqnMgDxAi0+AEkBGwChzygCSxx4gRvQBQBLtjEAYCAfbggBKMEAnVANtyAP9oDSQBIDYCanIBJPIB9qzAIkASYDbScsCLwCBsBpgOyCo9ktgOqgAyYAgH6gKVxAkq8eAEW5YA0uICxUAOwAkmgFHABxHUBZAACUgSniwB4gRSYDXoA3nKAKdQCznLIoU8ABgKFmA1jggB4ALFrECVMeBAlgULBIAmQI97eQAm5iAG0+IEb1aAKqcwJRxAcgRdk36AJ2wwATx9QKnRWYEuzABrTT+r4gOEsEA5xhAPEAecgDcgCquIEYQEnGfACKQD7ZAFpoBwAQAmlJBRvGvsak8EEeF1nNn6hVTxCkwEAAExiEbPt2nfuPgbHsFWMyB4LEgTYAA3ICyXQBoAeDAT5oCOKfqALqAmk8AHAQQ38ABcgHV4/AAhMBPABqcAB4eoClSA4SChucWAlZPPMIbxBTcSggYXTzxYChxIAlCAXbKCnEYAJpBDVsQB2eYCbnEAkKTtzCDuSTBgtCsDEHfkDCd3PzPMKU8EBF/NmArJpwgGnD5AFUBX3rKqCGngAnqJYgQrbq5YErtZARV2VUFNnHEC3tSXNkRJKiUsITjiBB2SwqURdpAJlAO1W4bxQEUr88AobS5yBX3FC7nOX4hE/uN4ZQQQ7qp44soI7nIEYac8gqyt8+LYCjtILK6ieFswhNr6nkAqvNgJ0rZy/wKqbr21hIiF28SCCVr27eRQ1p4wQS7lXlgBW6runmA01OP7QqLSeZUWWhYLgAtKrefEA7FVywIyu6YxQCd255ASpeHipAla/EgjNXnmA7ajUVWCKIW1O1YsKhabY8ACY9ALq3/AMvII57v5okCaqq4thQ7prAILav28eIHnvJOdRzwUEacZAgABrkUrf8AE1r/AG/dac8EVl2u/c5SgCH3FVwAramGUkEquFggCrx4xGIDv8zUcEkUFay5YNW00VdRANP/AIW5wnliNHRq+Gs6fK5tyJo49bYam3xfEuimi7VFnxKLH8rb4EFb1LWtiUToml0ILPuKlUnxeBUJ6bctBRo0V04yGgpo9r7n+A0Tq05nPgQQsk8AE9JRLzQCVlVYZlFlb4EEW7PEA7at4ZwFDslLCBaqsp5ASrlLYDqk8ICGm+IU2+9YYAF7JOKrBYARtafQB6axl8VxAKqt5XICDTTAsrVeoDri8QC1e7DgBU6Vq/mxKLKVlO2EkB3tYJAWamldqrsnigCuk8lnyKgpe09q5kFmpVYdkhVFW64Z2Afa2nIEHpp55F0WOUsMiCfe7qHmghdqrkVTtaFgoIKrJWiM4Ad9S6fZlAEtLTSUvMITUPEodK1ePIgqVu6yWXUKsde2VOKAqpS1sQE064IKk12qQD7/ANzBZhE7dtnV8UoAVq9zfauoCdYCLO6tvlxAqVVee7IKs09RVTXACyjwwxlAQ05V+54AOz7nMgSV+3AIKYPtebCn2d7CJ3rXiBRqWqnhgFFrdqlPP9wQsLp/sAVUq5gHzNfLny4hRD7ZeHAApXttg8HwKLMO0gFWGnEtALU+dqzUOAJ00u5T8QC+D6kE9FriBJ6jrKrxzKFXXbeKAt+8nisIAj9ytniBbW6awYFn3JzAK61eIE1qLk4IG7LJgOZyAYCbAXCQBKQEsigWIEo4kBV4gNrkAJFA68SCES8Sh9sAEASWJAOvMBpQA7OQK4Ch4AESENLiApAEANYAJMBxACTUgScNJAL9wDgKTXMAfQBQEDcgJdQE8wHP4gGMgSdYAST4ACAfoA+ACkAbAUTiwDIoQA3wAYB2xlgANYwA2AZEBHMA4yArLiATBQmAIA7YUZkDTAG+WQCeIAuQElhgARABAEXWQprkAQ8gDGQgbkKAghJQwCsQANACUsA7eIUOfgEHUATU4gDU5ANZYBSdYATTyAEwJNSERgKcARiQH2gN5BEe5sBy0FCvhAB0AGwHLATcdAFM4gOzkAy4gOZWOQCs/wBgCiXIA8AmG8gE3xKBgGCxAScgPMil14hRW0YgFYaYDeGACaTCYcRkBB4gDcZhEVafgAuEgGOQDqwFMAJWYU7pt4ZBSfIBpTkAcQB1nEASWYA8cgE64APh6gRVIwYAlGIDfJgV2rOJBFpNYgCqu6AJPTTt2viUQVHVwA4jPECVNTtywAg699p6AFtOq+WJlANVXACfZVLCZCYiqPFrEIKUaXzLMCSUYASSjIKSTYA00FJ8wG4QDxakIK45hE00sUAS+OQBWoBC4gRfQKfbKASnlkBJrkAQFCwxQQ8MmFKIAawyAU8EA08QHxkBO8gWN1eTxCIy5kKWMANYZgKOIDkAU5gJOACZchEo5BCywzYUNgJuAB8wFMgSTnBgJucApdtnkwG3zAaUvAAeACjHoEGph9ICiQH2tccAIwngwoa7XgA5kBLqA01xAOoH/9ThiqeBzdTeUgRYIkl0BTsozCDtXEKMEA4/YGVbcBoPoA1EYgEpOOICePQodWApd2BOIRERdYeBVNPhBAO3BAKYeIUT32jgVB2pPABtkEe5rEB48AggDN81bt0UiDw+vbubfNm4zVDUmkEAGCAUFHoPbNPmdjVI9fXFyjlW1vZhKzIggAvNsFkAnpx9QEXpy+hUxFqPgERsoUooisXiAnWCgrg8QJ4TAQRjgBJdAIvueeYEVXiApxCpu8oIfdGC4gRquYE03mAsgFmBJPCAIxIDAIkAjtAi7S+gD9MgBLiEHoBGZzAl3SFJxD5gFVOYE+0CLYAAsZAlbBwBFOWA7NZAJdGA3dv0APqx4IAfUBYgSSjMAhtAC+VQApAk+mQCeDkCUpARSxAfDH8AIYJ4ASWDxAJxwAIxgCNagNgOrnLIAzwAIAcRkwIvB48QG2uICdpAHCQA3GIDs5AXaUKOYDnACODwAOgDiQE6yA6p1yIItYwygVVmA1gwHCzAUtAOeYEWp9ACeACyYEU3XFgQmWwEnLAlMANOckA5AeeAEcOGYAv2gP1AlXHIAVADt4AHagI3S5gNJJZgPuASuyIUgN2wCjNSBxeU1ezb34YAeJ1HOIVWwBoAwAiEPB4Ab3tWqeraeR0R6qr7TAXbGIVJYuWA83CAbhKXmERwYUAE8QB2wgCFuaATmQJZYgCWMsBzDAjmwgf7QqSAi+QBIDSSQQ4xAipCn2uJCEkFOYAICYKsBsAzCo+gDawkBZADYBlkA3ZRC+ITA6uJCoWbqpTAXfZ1TcAR7gCzSeIEbXisJgLJS+IDVlxwAi3iAd0vuAjZtsIFftWIEVzQBZtARfc0oWYCxnECXZ3Mog8G0FKtkshUWKvcQ1F2jAqFikFOtZxCDthYf+sKi03kVDVm8HlwIHZtYgV2beRVCSqpIiOpZ8sAopasdqmWESdK3cpcAJJJLkBFU7ucBUXFXKnAoLWaZEKW4YEat3b5IolNrOEUTo4wZlUtV2+CCIq7a7W+oEPm4APumUgI6d22BJLBtkBFbLFuSgVu1AWICDtg4AaWCkAecIBWir7cwHWjiYAi6uSCb06Vi0vgBDUSrxzKEknWIxAHquO2fgBCy7sZCkrPBgKsdzbzAV2/giizSilck2yBJpObLAIwfKalb6ztXJkacDxwIAA6gCZYV6Dxdn/bpPmysuxWh/ECr7dm/mCraKFjmEWaLrW05wmQUuLWwUIBt9rZROjmF+AHXtrQ+15oDv07pP6kSiT3avfs02l1M4OPdbusulnOHL/qmhm27ZlgS+7+W6rNsBadFGCllErLGAI/abt33eCAnqW+WFlxAVL/AG5SShgSSlgGbUAK6deYC7m8Qo+yn83AB43XasAitzp/I8wFj3KM+IVY69yhhEaaHasc22FSVW8OIQ8azACo7ZATdLNQsyodtN1qoWMg1FT/AJgqTXdkREq0jLBBVVqw8cgFS1k8ALGgHMROYFdqOcSixy8KogjW0WmMoAnqa3c8G4RQfcbeBAX1ez1KGrTm8MyB2rN1qVxqswCyTtCyAi6qrYCb7sgJ0tjjngERnF8EURdoTYVC7tPdOHQCXe8Y/aQXUTiHwCDvlNZAJVTUYAR+2pUBULJVu1DAtTVVyfAKnpUd30CFaLAKtKVzQDpaE0lgwipanc3IU3eiXEBq/csAJOuOIEVppvOJYRXbRan5vQKrWndtS/Uous60Uz+BAq6tn8yXyzBRZNXEciB1X23CnEImr44gxXfTV5xSYVCtflAFXta4gOe62AEWotKNCSsyAcuVwZBPUrXTUKXIENObYoCbVUlDAcumRBJtZt4lD6oA708ViAKQEqpfMA1iAu61HhkiiVdxa0uIXQKFezzZBbqatnVLEIWlqThbNBV9NdZBE6aibAslMgLTkAJgCziCh5YAEBRHBgMISCpVhZhEXiwCJAZAvQCUYSApAWIAswoyAccwEsADPEIACwCTgAeIBggoaCpZoIT5BSjgA0pCU8AhNAKqzAjC45gDmcAGnzAircQJVcADcgSQCeYCyyAUN5gN4ooGFLIBNOZAlgwBZBDTkKGiEEwA0EK2AAknniAm08gEqyUNVxIHACeDgAfUA7QCAGlyAGFNJQAoAIl9AYAYGoxBhWykB16ADgIi1ABLyAlPDgAQFHQCPc24CBgSWAUs8GEHfAEpwCoVxyCJTwCl1AlLBo7cMQC1QI9QE68gGqoIjADiMgCZwAjLAbAUcgGsAoSeYBhwAMeIBIUWYCqwmGnzBhcQg7ZAG3+AXAozCnmpgIUcGFRWGIDadmBLBLAIi3w5ghwkArw0EKuGABDkAdGuIEUsQBoBNIBoBvKWGkXVNygaGowAfCQIwgGgG+QCSgAYCcMCMxgA7QBG2nxQCSxwAfbxAjHPEBwsegBCj1Al8taqMwBPEAahygJJ8WAkENptAJ1AjD4AHc2BJS83kFO1fwAUfsQA00gyKpvAA7e3ECTfIBtwp48QEA114ALLFAMKeAQNtYoBTzCjB4hTzw4gFcMwFgsgBSpAlELDMAaAS65gNTMgSkCLwAb6ACiIAO2OMhAAJyEKHnIXEoTYAAv3BQlxYCUYwEH7AB/MFCxAfagEwFPABxK6ASSwCFMgDgGm1DkGotBSQEoWYCjHEBdvED//1eKtYObqUpYcQGrT6BTVv4QhY5hQ08wIr9oRNrAIjZJFUsoYVJtR1IhJYyyhMKcqIgBxHEiH2oBWYU7ucgCtG1IQnUBVYUwycfiBHCQpO0ZsGCr73FeARje4b2rTtthgEeM1UaiVWpNIbYCYC7SxHrfaui/tWuuBbVj0lK8Tm6LKp5kQ1WXEkQNw8ADB5gDKIWoUQenzDKq1eRQ1VlQ7KMwElxAkuSATbAJkBNgJtBTQBWZkCX0ywg+5IA3KASXEAcgNYAEx6gJNgPuwkBdQE2ApYCkIK9QqaUQwE8QHUAzxAEwFIBmgIrMCSrGQDiXjkA44gDtwQCb4QAANY5AL7jo4AKxjjiA3kAkA3hmAMAYA2Au2UAVwwYEmgEscgJVUOXiBCY6ADc5FBROJICQDu4gOeKAis5YDzAacMAiQBpRkAu5ZAExwAGUKybwYCrCAfUBWtwQEqLABx+JBGIwKBJTACfTIAxAi7OcPxAG4AScgJ5gOYzATxzAc9qcLAAAi0nmBKqn4AFllACawkBqkYgDXEBxIAl2AOcAFMfEBO0gLPMB8CIjZxkVRJBJKMygslZwiAWKhgZ/mIrtrT8CDxd3JVVvHIBwAugQsZAdWUei9qqHdxmbR6VtGKG3IU8gFIBigItN9WEN4BTAGgE8AHVQASAcQCQEoAcJgLMAXMA7eIDyAUwAIB5IIIkCLzCn6gCsAJxnxAG5xASYCeOQEsMuICusJAr70sHmBHu4rPgBN6lu0CEzmBDvAL2jACH3FikEQdsZKLbWxjoRUXbkAYvABRwAah4AO2jLxcBEfoUvCGATDkAtiEVq8gFu9vB4FBbTVYSbbCoOVksALVZJBEm1ZYAK1UgIYxgVUbSBKvdCS4kDfdXCzlAD58AivVdVhzClRrJhC1aPCcAFR9vSQD7kvoFSU5p/AAdm/p/AorSs/qQFlYxbIiStSHKwATVXgsEwLo05S/wCkEFVqxbBzLKIanc83/wBEFVgTo7ZPBMIi0iArPECdXnhIEO/5sOBQ6p6j+XOAG7QAsmwLJ4MA7Zc8FwArtbKtQLK2aUMIrtPEKguSCj7kuOAF1LJOV8QiFdV2u7uMQHartjyAhRJuWwHqWUqtQFW0KeIUWXbARXe/alxkDC8lhrWRGnGQPABAFcyj0Xi1O3XRlZX4JlFunES8SBr53yAVM31AapM8AIV01a2criBDUo012sCdXZ5sC3GcGEV3t808eIVJOJnJoCuyxfIgSiPlUsCxYZAH3JxKFrOySAj93vw4FVK+rXB14Y4kRK3yr7lXLSkA07NKVmBLuta03fJAVWXzdApamq8FkBbW77YCFrN2ScALSUJz+IEoc5/KQKqtmigacSwGsHDxAlm20BYpv9PAqDvjBkAtXTzjECdbyphQAr67dVWEkp/aBC1VZfAKVaNICNm0sEA8GlGOABCieIAtWzcIAvCw/ECuW3EfEoHR1zY0Oy7lGZBfqaaiEmAJdqhLABt8YiQIWTeZUSVF29SBJ9qKI1tmBGs2mcgLXX5YyIK+3gsahVyunlgELtxgERnsbwCl3qJSaYEsnLzAs7E1L4cQJppT2vFcAiq+DioVFO1nCy5gWUXbWOIEVorNv1Aq1IqvlAVbWzWQRLF4lBe6bhIBtQuoCo8W2RVerisswLNOISvggJJVx7QJO6qpfKUAabeqpWEgRrZVweMgReGHMoff+AElSqUkA6N4r8SirTrjjiwLbWrV4/8ApIgeo3hwAfZDnmFSslBEVOzhoqnp2VlHEKnVSo4hBSnaswI21WmaEq2/EmB1bTAfesUwJJxUgK0qk2FR7pyAh3ulofEBq1plAWV1GsUBZp67jEIsrrLKwVbS6bwCLFdAFWnjIU2+WIQ4kKAEBLteYQlxkBANVAXaQPqASANSFD+XHqANQAu5IBtARkIMgDP4cQBvABrFBcHrxAbw+IUpaw4A04xCaGggUAMBNoCLywASygAagAXy5MAAOyEAlMgSQCTAcyUJN5AOIxZAniyhtJqEFCQBCYAqxkDTSjFANQyCKj4gN9QhWnPALhZ5BDS7cgBvmAVwAWPEAjiwDNgSAiwppRkFE8wDu4AS4SwhSA3GYA0mBF4AJqFgALFANzkwFngENNZIAbASgBRACjEKdm8gGlgAmsQgmcAoxQBHHqBL0AUw8AJWeEhUZkBKF6hDWQApWHAIGwBdQC1QI5soUkEkFDAPUBJ4dQBPAAyzCicOgDUvIITSfwClxxAl2zkAVUAJpKAFiESjiBBzkswHOIU2GUYkNHAQNKAiMw8QppyFDc5AIM1FgPP4gLFMAeUASbVcgqHc2FEKQGlwAdnCATc+oBPMAS5gFqgJKEANJLEIIlNhSiAE0AkoAi54ICVWngA6pJgEKZYDvWYAIYEk+DCCGgBKcwDtQAq4ZAJ0jGQQl0ChriAwyIn1Aa6gOKrLMAb7sQItgNS2A0sAFkwqWIMLPAGIw0pAnZrCPiFRb4gKYxAm4bxwAdcAFL4ZACc4MAkB5gJTlwAJn0AKhDhS0DEapgTTCItpvqFD/AKlXFBA7RiAmkFPJARS+ID9cgI5ASiMUwDqBFZAGDAbWCATeADSCCcQH3YwwYbSCo4ICajPmAm1xAj3fgB//9bjxZzdEVRLIKVVwC6lWsegS03HAiI21IXbwK1IirFU3a1gyEnGINHa/wAQCQJSvUAbxAXbIVJV7WKhsghD4FU4axZBJWj4gRakASS9QGwiv55wwAfZhniA3SkywalKWFcAMD3FdVlPGTKV4/VU2aOkYV5GgRIBZADgsR7X2zptbd1XEVqRvVqqqHnyMNH3S8iGHJAQnmUNNcAmE7S8wJOM1nyKiLT4gRel3AxCIwZUVRDc4lDCIywJ9rzAjb5XgFEceYDVAI5YANzxAIhgNKMQiS9AIpT6gLPDICWEADlgR7uHEB94Ee4BzgAu7GF8QHCgAVUEDbeCCpKGAnDAJw+IBW0+gCtkBHtZRJQiCU8gHCAJgCNmAJAOqAH0Ai6ziA1mAdQGkwJvGEwItOegAsQCMQEwEniA3EY5AKqjEoHbiQJ1lyUOOKIDIAgAxWYQ2wI9znEKli8QBAHc2AmmBHtxkCcNAJuMYkoTsuICSAcY4gDryAkq4AGQC44ALLEBJyASvUBcMfwAi3OQBLAjZPgAoebAlEoAVeAD7ZxWRBJVwxASrGACw4FA3ADeUgCXAB5ZAOXbMCPACMICXbyAWbggURgBJKAiLwyKqVHhHMBRAAwMr3BZ123auOLMq8fqPEQQWLKBgEBAygSKPUe1q/l2azyNMt5RkYU61bxjBBTngANxkALEIU44ADhZBS5pAOreTAaQDkBQ2AKsgDUgKPxAX+IEo/EAaAABKQFPMBzKwATbbgBpceABgwItoCHekBDulgTmFi8AB6s/SpgBV15xaAqeo7OQJO7iZAiuLbAg7ptYYgOrdkA+6AiPfOEARakBularqVELLswtg0FFXIDq4YEm23KwIp3nKQKrtqIzAktWUk2VkXSuvUiq7fl41lsoK2taJwAkswh2vCwIIVVm+4oLLHMKmq4ZANtNgJVbz/FgOUsOIEXVoB1v3YARUPiESs5IIPGO5YIB1SWWYA9ScWUL5XniArUWaAUKI5BTrWY5BE9T5flXICp90wFDq7QgHStnmESupyIIXaXzP4FA+6MsICl8tebb/ACasnjAQo7muQCo1W02WHIgatHAoVrVwlJMAtatHFZnoAqU9QLLNWsBXfUhQgE7t54AFX3ARsotLYDdqr6mBCzWdcgE9OtlDzKLFpOMGQKqhegFrsqrPMIoVpTKqys6lflWMEEa17clLAO1pzZY9QK/uvuiqhAYXkbd2s2iLHGRRAQZoqiqhgeg8fVvSrVPCyRUdzSqlCy4hA1hKzAg7OjxzKG7dq7kAnq90TkBar9qw4kCrGLAXc3hEIA70pQTEVeXMBSu4wAK6b1ITcJAGm1RtWQFmFk+AEFXGJ4AOzjqwqOlSXzniA4qgDUv2fLV8AJ0S7OoRGuopzCpT245gTdu5BB2pr1IHqdsKqxQEbanYu1LEojWyaQB961nCTSAHbD5gIq7mQCztXIqLaamOZARjLzCq3h6AW6b7l1/eAKmKWQBZKsSwIrUh80BJXVujATYEod1DAVHioANVqzaqnhhIBVThX4gFtN2t0AtdaVr16ARvqNrLICKv3OGoAs4YhFkNpNrPFAQ1HmksyoodXOLCpQuLAtu9NU7asBUTdYZFJprBZIIg5eWbCpU7VZVu8WArv5u2uKKB05EVdWrs/QILTkBCtbq2KaQEpw+ID1NZJxVQgHWs45gLuCI3SicgqlO2SWDCLbJJ45ARrVWXdBVQUt+gRY6ylGRFOte5QBGiSlWCjBACXddQBN07rtTgEK2mq4rICcVtCaCKnKlrIKlDeWQRa02u1cQKb0tWe/4BTrXtp3LFtOQIpSgJUq5bfABxVsgjfTnGmHqFKq7V6gTpRJyVDdcW0FRro1s8XiXUWNcoIKvuO7VUi4JuK/4kCd1lwAf3FRYgP7lYTTxYCvWccwqKcKOYEp5AWrDDmEQb+43waAHdqrkCdbuInAC3TVLz3tysoAsV0lCCp0txAmrq2AFiCHMZMgTxzKEv2AWOCIjay4hUZkAlMA6LIBBRkAokIkwpMBAOPwAS6ANuQgicwoQTSYDnD0ASlgNwAuGICcvqAk4yKHnmA2QRWYDTnIonJArQAIAQCaX4gGTgAb4AOqSbALQwD0AADLICSQUmuIEUoxAlnmBHtkA/eAwiLTATq8wHXEBxiFGABnkANNhQgCQCMQJS2gEkwgagAWYBGPMKMAF6hBEIAxCDBIBLHBgEcAE3yAbjMKWeIDhsBOAFkBJOQCQHIB6gEyoBqMtYhTTXEIMghdzyAbyASAb5ACUgOAIpp4hdPBBUWANANLLAAYEY5ASrniAmgHADTAJAIc4rABQ0AIJQ1IQmkFGchSiACsNhClNwgFZhSgCWEYARTjBhBZIIKwswGwCJAfqFJqXCwCklGYD44AJ14oB9qQA1IBliEDsDEW+IUobCG/lCiFYJgaSCohkVfbigpzIBk5AcTINRlsKarGITTSWYEowAJwAU4YADSYC7WwGlyCai6vjgA3KQCSc9QH2gShcgFEACzAGlMrIA7eoUOsJQ8QpOW4YDdVPoAYACh5gK1ccAD1Ak1KAPpxYCTAHXiAJgOACGsAFGSAbxAF0QQTAMDa+ICSTAlli8gJY9vQGIypgAbTCmkmpAThZAIAifQASSAEwDIAlWYDwQRHMKKrguISm6xgAngFCcgOAFWEA+2GQHaB//9fjd0uBydEUpYU61aeBUK2GADrWcOICVceoXQ4bxASeOGRRKZCU7NTgCINTkGhkBKG+AQNAOnUgeQBP7AE8godZUoGpJQoCIsKUSCrOx8QzpOqAi5RVDaiWQeV9ya3deJyRCx5i2R0jmjBQQAMASksHu/A0VdCrmBW42FhjmYWpYGQrJAFalQ4IFajZVFZQTEs8AiWRNEbpNFiKbUj4mtRBp/gUJJhDxAUhRD4gKW8gB24AKcMQAB9wQOzAabiAHWubAUyAmmAnSMQItNhUsEggzwAfVAEcAJQARKAjbBgNcsADABrkAKOOQBmAWqAJJASa5AJJgHbxAFCATTzAEQNQ1gUCriA2mBD0AlaG0ABAuYU4xniAugB2rPiAMCIDsksgBLiAobUgNLAIJkAYUv8AAB54gACjGUARiA0+3MA9AF+8AaaZQo/EAh5APP4AOQBWATf4ARTASSAFnADmAItgL94AqyBJVWDAMIwAUEDXIIdsEAJyAds4rgBC2HqwGkniVRCzAaXFgEyATAEb2AinOPBASVsMCAVQItuYzKJt88wFVSsQJVr+0BNw8AFgliBje4Lfk48cDKvJ3zEEFgyh4BA8ViBHMoaA9Z7XU6Nn1NVG32wZU+AEYAcBB0QBxALJsKUY4APBdWA5kATAJQAAZgLL1AeQDQEbWbyAUuwD4QA4AhKThhEe/igCXdwBBuIkCNrtTh8QFiFETjIEu5RiERdrPDACF6uqmuJQqJxniQTTz5BUGsICGnDwzAfUIHFsAFakeoEQIalmlKzKIW1LXicWFXaeGDghU7xVTARBNvIKHaHHIGqbJPj8ChNRnhIErakQuSAdU+1t8QiVez/MBJuFFSCKa44sCtW7ViURom7Swq9LgghVSTwCouztlhwAsrbtX7wIu6uQRSWKAUVpglLCJU0+bgAslOGIEXbtfqAk5zyKBWUwBKznCoUvtp4t/ABd6VQiCvOYDV024xQBTVdvpzAJaxkKsq+6sZdQiq9E8XiFWKdSFMICDpNoleoEnWAiarPECNtL5pAi02mBHUShJ8QBUaWAD1LWiFg2BDHBccgBVeTALWWWYRJYegVJ5YYAUKitLtmBZFaViMW8QCl2pjiAYrMCLq+OQCsnEpAKtXd8kUX2pWYrlkyA07KtugRTrXtezbyQBVKqXbmB5zeOdRkac2TIobCBMKdYnEo9FsK2rt62X/RFZdVWv83MqC9vwAr7m8M4ZQ66Xe5ySIqfyJ9uZAOEFR06q2LQQalmliBFPABd+ELgwHRvub5hVlrOICIdyyQFl20lVcQIqsTAEft21E23DCnRqlcwIXupSWRQ38uYBDsu5vJ5AOlocJZhE239LILLJRE+oC1l2qKvBARWrhCfxArd7Z5hVrr8sJY8wCmpaqi2IRY9dWwaCYg3WrhrPiFOlE3NsgElLjgBKFGGIFOpq9tu1r8Aqb1El6hCeq8kVUpZEFl8y7sAJVqs05AV/leQE63US3HQCKUYp/iBKlfn7uAA6ZtcQJVdUo4gF7pubEEafM8cmULUdaNQAqpNzfJAO+6vCSWFSoNObVCiz7YYEe6c8JAdKuynkBb9y1appZtkVHVbeCzKhVr2tLOxAa+lVYz82ZRPTqrfVhIEsK4LFMgurbCQii7eSx6hTWtdqLFwTq1aszjyCI6tm1jCQBW/FZsgjbuTxfxAVps11CpWr2RzAL2wfNgFHZfKgh2q6qHGPFgOkuj016/EKrrX7dkrOZzgKreo24SgqJ00rX9CKlHa3GaCGsABtTCxRUTTVYII3amYAdngBB3fAoTbeZFRq0pnMCdaYgGovl7VhjIEa2+3buzCpq0hCiXgFXVWGOSCIOMXOQCpipSAjd4RjORRHTq1MYEDkIk6dyjiAlWqz/aFTvjksgJK6iXg5Ag1OCCra1hwEDXaBGlWlIEp4cwJ2pWtJAgscgJ0zassAGn2oAreLTwCuj7vbgEOurJBNaiaAJ5AWd04gQgCXTiAYcAFAA8AHGACajEB5KQpTAAofQBSAmo+IDYQTKAOGICafAAiQB9ADBZgIoc8gFACx4EABL0ASgBr94AnzAUATyATAJgAgBNRgAQAAPCQBzwATb4AP9oBGEgCCw1mFKJYQ/UBAEoCLT4BDbkBYoB1jiGksMgiKWPQKlGIABH0DNNAJ5SAKFjJQ6tNkUsAHkBEGpYBC44gJZyASANIKjmoAdVOAE+yMeAEbJAwlSWA5axQCAk4eQCywBDmApYMBMBrDEIEmEMAahdQF3QwHMAD5oKUSANp4A0p4hSmcQlSGoLYQFR7UFSQA8sQEkA/3gEzkAquPlAHZIAzyAJbYTCzeIQogNIuZCVJKUALMKg4mAG01iAd0ZgNwwIrDBgDU4hMNW4BAFw01AWF3AE/gBLqAkA3AAq4gCpjAEHSHDAa/cAOvECMYYgPDgA2AnTi+IA6xkEEAJLmBJoAryjHmAJYwCHEqAoVeeQTB2wAQ+ACSlgNVjIA7X8QYTT45gozCG1xAlCgoE4xghgeIEWk4Ch5QELhIaCgAaAUQ5AAGqzmATAA+gCUyA7KcwElARJrDMKO0GoO6j0AJ7gJRzAaTQEZYDATQB6ASaXECONVg4XUATbAMnDAHMQgJSuKxAMF6AKQEgJRhgALKWBBynhkBKz5AJY4SAOE8HkANvBtyAN4QAnWGA1LQEYZA1ZJY5hEpwA//9DhTn4HJ1J9AHjwAja0YGkS7uRAS0FRhvMolXACTU48CIjZw8CqJbBhvkBKrjAiG4gBJyFNgFap9WEPt5gJ/Lggo4ADXEBKYkCXd+IQpATKI2xTT6kXXivO6ndqQI1axbG45I2xwKgfIBICdE5UZm4j6H4unboVThSll6Gemo7Uc2xgA6rGSAerHAYmD7j4rApgV5IuJNvgA0oCI2aTkBw3i1gEJ2gog6pFRFqXgERsmsihYZFEE5ALKMAHACSkCWHImoda4AJVkCWRQACQCyc8IALWkCCUsCTqwBZQ8wEqxKQEssGAu6cEAuxtSA4gBrECOOQEu18QGkAPABTKlASSAVoQCTxAGpAccQItkDmEAJNYwA+BQTICwYDriAm3kA0oYBj8AFMAOcMABN8MwIp8wHmA2AAD5AEYQgE0A615gDWADeAEXzAklCkBP5gBIAVYAG+KKIyATICVuYAAm+ADkCNrJACXEBd3IA9QB1rbjAD7YUIB5AHrkA8wE4REC5gCbnEAyyAJby4gJoBrIqlIA8QFkAN4yBFp2cLIASgBp8wJSgBPkANgKYyATbYBWz4gDxAwvclmqpMyPLXZVRYDCDgBEoaXAQey9tLt208zVSNdW7sjKlEgDwwYA8pAKwGUW+IaNJtADUYPMBJgSriAWAXZKAlDaAMgEsSAU8ShO6pgwIU1ccOIE+9LhLAh3v4gQtazTSwYRBKzeLloKnkghNw1iBGzSxeYFbv38QJpqzjL1AWWfAAvZcgIq1Y5AHeAdzAi9R8oQAlLbYDULFcAgUZgExhkBW7y5ePQCUywHZooosk3gRVlW68VBUF9ZRBAlqajxTQVJVtaZ/EIjXTSc5gQu3Z+mRQnhmFJ1nEAbUxmBK1rLBIIspCAhVpyBLTzlgWWt0ggg3xSCo1usmsQE33ZgDVq2UKEAO/bniA6tWryKJS6hEFVu0t+oDzeACSSYCs+QE7S0soApvV2+UKg1wQE+zmnHMIEklFVgFW1vWqmIYHOm+LKLa2jB49QEyCV3ELgwK6fLiyi/urZ/K8iImvUCt3U9uYDVe3F8MQFf58skBFOMFkgJKvcpQEWuYDokwBaaeDQEr6cZMA054YpcQK0k7QwHasOFiAq1by4cwiOr3LHuQEHaIeZRNOMiCPe1j8QKmrLNvEKspaFDCI3txYEaN3c8EBgb79V+pGnMQIBoqhBHotn+jTpUqOmrlRbIBUo08cV1KJR25ZALsd/myqQQWmpnEBN4z1KqUucCCLhtqzkIaogqS0nnwAVXGQE75fAIi9K2DXEB3t21h4tARWo0sX0AknGOYBWqtNoAjVdjmykKtr26iXcsgg0KTOKXQor7Oy8ZwQOzcwswJu8V6gK1HEvJgJaSrkwB6tKRXNgNa0gO17atpAV08uQEsHXhIEb6jaxhICFU6gKtGn82fQKk1HxAdLKfm4AS0qqzbeYRJqHh6ALWl4PPIB6NlDTwayKiDu2sWMUUcY8AL6aXyuzyIiegq6r7U/UDn19b7b7EygnthKSKFrdj+bGSiyupgk/xIJPTVsXwArenLhYIA7YlFDq+3BEFlq/LIFXbLXIospb+LIiorUbfblGQA03NnmEXVs+1cwhVs6Wm0Y8yqg9Tt4ZjBbSle1Q8eRBJKHDArXLmVDeAEaakOOAFmolqqJhIgl2LCMgOa9Ld+LhF0W1eHKMiKFN7YAO9O3PNhC7lR/4hUe1uHZtgW6DVW55ICKp3S2BBqIlSUWK/blgQQtN7NyBJJfEBNquICtZOHxAMZkBpp/VyASp3RIA12toBxMALTusZ4APV1ayqpZFA+2uWLIorXuxQRJp06AFr49szIA/TICcygK6VxkBR3N8gH2qraAlp1TU2/AIVqJuQqda1eGQFfY8WmBKlYcsC2znoEV2TsoCm20sMACONswBqXAE6VSbQElWwQrKQpv5cUBFuVIA7MAWqqqM2VUq6tli2QXrVWYD+8q/EIf3k1PIB11lyIJd6eTAJwAasAWYDwgAaChdQB1x6ASUBEXiAAR+rAAduACjGAHMAJLiA0igAUACZAR+8AbjABIAq5YEmgCAHjAD4QAokBzgAPEAiMQFKAEgCIeIBnmAQliA1DAbXxCxFLEKaAIYQPDAAdUEReYCx4gOJQDUBTCkAOQCcJ4hNGSCFMFCnmQDTbwAEmswCYCmmFEhCbaCGpAipx5ASkBYACQDjkFDYEf3hTbjMIO4AfMAVoAacuQE1OQCT5hDn8AG2guCVwCBKQIsAyAE2vQAkBgJrqFNQ8AFkFDU4hAlxCh3jMAzAcyAd3BZAGeQCdWgCOKAUKQHLbkIaU5ARa5hCjCGASljYA7uQBZy5SCwJceYUpeCzAbxAjHaA05APQCLkB1AePxAeDxALLkAoeQDQA1CAMWAPBSwBptJgRWACdp9QFE5gNcgHgA1gAJ8QmFIA+mQCxQEk5UgKJAkuQBmFHoAQ8+AA+mYTAmDDmcwYOAKTq80AZADaeQU6qfQITwCiZyAFDzATmQBVldQG6tYMCLlANAOceQCdOPAA7J6AEYwA7VXyxxzAS6gRabx5ASWKCKtTTjICPawp1bnoBbV/LPEBpJ8cQBrgAZYsBJpYgNKcQBpPBgJKMAB1jLEAyUgNMBdrzAKviA+9N4gJ24AJucuABfNRxAXdgASAOk4riA+3BcADs7cAE6ALubwQAkRD7eYBGPQD//RzknOJzdFlat5ZIhqLYEW4KqacgNLEiHbEoi+SCpPKAiDl4FaiVYXEgas05QZTmVjmREVzK0IxATcuAuCrayAlnmAZMBrqEJW7gG2lgBFsBOrzAlWFkGReEnGOBB4TzWo3qtcCw1kOGbjKMqSgf7wEUW7evdqJLmjUR9G2lO2lVySMdNR1Ks55HNUbpTNQspdsZjVDXIoVK8GBLsnBZEEkoUZsAfUIkkDS72wE8WAnp82XUNVwwJqI2oaEHpxiXUV2weBQniND7cAJJxnwJULBYgRmWFOXwGIJgoVrPgFFVzCJNARab9AJpSv8QC1YWICtZLJALunICTSWNgIO6nBASWUgKzbAXcA1higJKcgDu4AKcYAJjACSfMCLcsBPmBPBZgC5oBNAKqkBptYMA9AByBCGBOoA23kAnnAAgCMChtQBDtazAlOPUgO15vIAgBykAoAbcLEATSUlA28wFMADYBgwGscCCLcPEBzOQCllBPACLkAjEBWAIaATTYEkwCZATUgJvggD94AwJZAGL6gHQAkAiWRAsAJQBF2wSAas0gIuQpTGBQYzIDaeYBK4gL0AeCAiugDWL6AL0AEoAbYEWoAHPAAAacged9y3T7VX1MjzVsyqSQAEMCIDniWD2nt+vZtUmaqNSqgypppAKQAAaCH28EA2lkgEFICXDEA7ZAbUrABRBAJgRdkEc97tuWVpC0vHiBKkd2IE+OGCgiJ2+WChVUsBOE31CI2wAi124gUaidsUUGnT5XODIJ9ta8Z5gReIBebYFAqYQBFW4KCA9QIylkESVHdRzASo6qAFazqAVsn9bYC+WZTmAC0r5lyALdSiENrDIKcceKAO2ckQCo3i8uAEXq2q+2YT4ADdkVEL6sYIqnp0f1WYFjaVYrmyIKWVcGgJVs3hwAj3vFAJakJ44hRSynoBO1q2ThwQxB9yyYE+2vbMt24gNfKsUBBy10koTquICtWreDAs7YWAEF3K0LiENVtVdywkglWWseIENRqtoXACdVhD4gQlVcwAnCePEoUuO15BRRYtWwAm6YwgIOqWBQUaTa5gTUZcyBdqnMBOrnDJlDiMsyBNyih1p2y3mEStVWwtiiB4JRVYAQbAk2/pThdAITAFibooSAVbRC4gFnLkApftTl5gV2ulkA6uqXyhBM4LIojZKrkCD+X4gRcv95FGnZVrN3mAm1d44gP9iCIXXfhwAEu14ZAYG+c6tvUjTmgKACAJV6gr0m1qlt62eaRWVi1G1hgpAsTTxAHbhVFFb75x/YBa7SofEgpvVJQBJP4KAJWh41UvqEO1VhGbBqNJx4rAK6Nroad7qurKp/gB37nT8fpabVXackZGTZ9sqswaA9KzUv8QIWSsiiysREECn5sMgIu3dZVgC693fLDhgERhquGYEKuFNmgqm9m79yUoC5uKy8EBGHWy4pgWdqqnqPlAFFtPuxrJVRrpatnNauEA1q2+mubgglTvqu2QH9x1cWyKifbOKyZAdtqrEKdbt4xOIQWxXxCrK6KlSsJCDVXbf5MEAabieMARvS2pqJrIAtptPIqK79yhJYsap1q6uHmB0Wb7Wq5BCrXsU88CCD26q1a6+BVTtEykQTtoVtWWsXxAlXT02otniER7sICoK7rbIB/W5jEA29fuarVsEETd6qzrjPoFOJUJARtZLHiBN1+5kgKb9MyizSlpNogq1NTus+7IsF323XNFRZW9UpIKbXlgXJVUKfxAT+ZwmEJ1rTPFyFQadvmyxiAGr3mK5AR77OWRVlpaioD0qurlAF69znLqEN1msoBVtjDyKJK3asCCDs24qFSSxkBalOzHOSwPRrEOwoneiwjJhFV4qpIo65sCUPIIhqVaz5BUdHTd1CcMCdF3Z8AIy5gAsoy4gQpp1xlOfUot7e1dxA1dJTID7+7ECNbPukCbmle6+EgDvKw4gJWaYDt8sw4AM4kCMRlkENJ4BVvY4mQI1hMAhrFZASS78WwJOqiZAi0o/eA1TuWHAorbsrw+IFqtDniQWPU+RxmBXa3EILJJZgQreswXFTS5kFbSTZVLu4BFnc6sKdpjDHkQV11ZmvNFDpqJJrIgspcIs+5GIElaeJBJX4gSV8AG74AOeID7uQBliANziAIAUMBNgLJgNSAMGGgCACOIEYkB5AK/wAywAcJAOigAyAklhICwiQBMAwAADMAQA0A1D5gOAFCyATCiAoQCAEwJLBBBACa4BAkAsQHwC4UBBIUoaBQEOcQBgACa4gDWQA3GIA/QAUYyAOuAEUmsGA0nACaYDjEAjECSaAEgCU8GFQjGAG1IUkuYA3gGQkA1XgA0gDMBKG8cgqLUMB1chDAG5AU8AFEgNQuoDdsYAEFNQ8gIsKaYRJJfEKi4AIAU8ADgAkoyAduaAcpoBSgBAJX4IIatIQniAIBRGCChOARFt1yCpZOUAPAAmc1KAI5ALoA4AQBnkAN2bwAaQD6hCCn3JYhBgAWc4PIBLFQDQ3OANRvEwswaE1kwoAMsAGAmlxWYBHwgIaAUAEcgJVCGAdoUlyCnKAWWKAH1AlE5ARcgGWIA8ABtrICS5gJoAQDhIBYMAiAh9oUogBduIA6zgA44AOeYQm4xQUs880ANYBlGyaCmgEpxTWAQokNH2p4ZAOO3LEA7efEBwlmAPHAAjhyAEnxAHngAniA5QEW0AphgPuaAbnNALtUSDQspATcAJxMhDVcJgKPQAVccQJZTyATswFac+ABV1jkQCywAE+DAcgf/9LgrKzRyrona0YExMLBlUuxPiDTiMgIu3MqiZALt51eIEsXmEJdQqXZ3ENCrDhZgNviyoXdOQVKIATqs2BJIAfUKbSCE0mASBBoLBEhKbwQCTaWOIENedPTtboRHgPKWjUeOZqRlns2hZgSkCLA7PE6ffr1XU1EfRNKsJGOmotStZwuBhSntUhEG2/iVoPDCSBpgSqmwCcQHm8QHa6q4SxCYhjYrR8JYBa1armyIlV8WEwrXbUJFMQ7XbNwNTA6R1KItBEGURtPAB4LMATgAwUpZlC44gLuXAATafICStxCHmAQgE1iAWpIDVcIASrGYB2pZACwQEWmygdWFTphmRDwgBNYQgEBKAFEADtwAFkANcQHKjAAcIAxQCquLzAli/gArVxATkBpQA25UgKZAOoBJQpTxYDSnIAagAkBZEA2EEqABwVSbkBvgAnlIAoWQCkAmWuYBZyAVl4vIAltwAnHxAJYBLYB2psASj0AMggQUnhkAswHAA1AAlKfQA7mgBYACtgA1iAdSB8QhWcgIBJTgswG+TKqNqgR+lwBOZASkAlz0AaxfQAeEIBPBJrmAZIBgKUmALFTADzxAjEvEBzHAg8z7ns/vJGR5+TSogMBSEGYBUsHvfF0ddtRdC0djIItNsA7QJJKOoDcZgPFKIAURgwIvBYAOQDvXHABd6bhfiAvvJLEBO7eRESWrKiJkCFkwF2KJtmFDU4AQs3V4AL7i7WAfeVnD5YFB3xgERnmAu9T0QELucQI1vChgE4BCV+PAKk7tYoCta6bxeRVFdaX2rPiEWOkLufqRFVrTiuADrLKLKOflSIKtTVc/K4AIaxbkKrvjggJ2qqxBUNWhdvFgVXbdnOSCp1UIB1aAuq6qvdKwCFNWuZAtStEpibAUWdrWioUU04tLzKabh4cQJ2qqpcWEVtJ4gVWs05QBi04CnTTs1iA47MOIEkk3IDSxILO51rMKQiNrtoojmofAASdswro7FVzgEVN2vMSA1RpY58wIWcYZwQCta+CwX7QLFRRH7QIWbrkBV2tpRmUTpVrPmBN1TAcRh+IBaVkwqv7btg3BULtUwgqx6bSxII1q2UN1lkQ1K+XIBWrV2isywHqOMMwpQ8MAIPUabXUuCVq95ESblwBHt73H7QJ/K+IEFHc2vgANN9GBG9XDbeQBpVnEAvRrFFRCt1V4sole64YkEFVtASpbACq1e5QRSVGugE6u3DMA7HVTYgqfFrMo8/u23qP1ZGlIAgCQGhEek0Ld2hSvRFRbWryWQCbgKhXVdolwwL01EcZCIalmvpCl1gAVscQiaUKEwKraj7ukgF1ZuE2vQDo+8qrtT+IEU3Zy2A7LGOAFd7pqVkAbes+iAnVLGGAnngBVrand8tFEZtlgs2/yViALUp9CCvV0lfFgLthdqyArtZWcBUlqcEEWalHqUhsCvSo6YMDq1b9q7U5UAVLDDmA72pm8GVFNqq6CunR0+5ZQv8A0ECuv8rx4AOqonKQEL1StCxQEnfGEAWo3kBUqOlk+PICyzh9YCDSctyFK0Xsnj8oCUzIE9NN/M8giVqTZRkgJalk69ubQCq0vq/ACUwoXPIKLV7rAV6maSywAhqUSfcBZoy6zPHIISnubfEKddRKViApkIV8LJvJBVjbawCFVOzTtwKLG0lnjJBTqfM04RVdF1KwyCI2hVxAi0nkigUoAa7E5zggVKxTutjYB0u74WeQE6LvsqrAgi7KvysCTcrDICT1exJV48wqu+p/FmUSrrYYYkErRjZIIdUsUwBWVVPLIKjparu3JRO+mtRpJxBBL7SXVFENK1r/ACxCIJ2qoxAptW+X+VgOmk6p2s88ghWm+DfxCnS1VhOPMCOpW6eDw6AKtbWalyyiS05lceZA9XTVY7XLeYDmVHIoi68Aida8gBtPhkA7LurjiQKyssVw4BTrafmefICLbbxKGnKhERNUazAjWoEdatrKE4fQAvp2hRmFWJTWHmEQh1wAcPMotop+VkFacWjgFGraXK4ZFBOT5kEnFVLxAVrJ5lEL3WQwDXyqwEtO6+m2RA5lYASwaRRC2EhUXrOIgIStbGUFSSwlkQ1aCCa1HZQvxAVMHM4gTpeVLAKXnICxWjiUFdeqwAtrqLgQWSAgCIYDwAGlwAWQWFZxmA05yAk4zBhZALoEHa1iA4lAGeYAwBZgNwAJoBOqWKAaQBkA5kAjkArZ4AOAo9ABOcABLGADqFGDzAHX4AJrEATgAmWAdwZR4gNsAATUgOtcApAOQhNgOMMAE2ApeYDmSgwRAwBoBYcQB4gNywEgCAHgAoAfa85AfZPEKhdcgiKUKQsPNgThAJ1b9ABMIMHiA0wItAGWYWhoISAbkKcSAonAIKpJQAoS9QDILgbhBDqFNpsKOEAJYADQBgAnacwE8YSAbfaAOXxAXrwATWM8Ah5gDXIAhoIVZWYA8QCQHEhTw4hUe3EBNANPABtgDAhDXEBw5AAGmpwAIbyAGwCGwga7UAJygAIU4yihTLAScvFACtJF03zCmgFDmQJZ4AEtBCbAeYCSAeD9QiTXSACGBBOA0d8XkAANrgAu1xgA80AKs4gESAoxfIAgBpywCQCO7EA7YxCaaTAVc4QDWOYUACWDjMBTxYCWADmGAOJwCBKXiANSAu3gANcAgiA0U80A1CYDtEYAJy8QFXqA5nICUziBF1axAGgI4RIDirw5gR7cACsN55ASmAhNr4AJ4oKLxZYL0CBVcYrEKaUYSAkA+5sBOXwALJ/ggDPMB5THEBVzgBtzgApeQH//0+CWcnQAJqcSgQFmZAmpBpdsFNC07WxSwBob7XiRQscUBPulBCXEqiHkFFUkA3dpgCq3iBKM2wIJyBLu4ARnhxAFKc8CobggFVrIJpQnmF1JZQEUb+709C1+EEZfPd+51WzcTXLwNBTxAJATcFRp+Cpa+5qq5z+wo9/p3x9DlW5E7azeCJhit3aUouKrbvbECelp2vHUJaurp1oQHfDAikmFTSjMIXbiFlQvWxVJVbCn2NBEknkRBWrTAfQBpSEVavc8ixFVaN+poPskIheuPUoO5rMB9QhNS8Ap9jeCCHWkY8UAmA0gE3OABDAk0AuEgDUAKMQG0kpATslhABnmFNSwgdIAeWCAcpZgCxYCtiARwYDATxQCwkA4gSTAFzAUSAwFkAeoAlICUccgGygxaAi6yoYCSQDbgA6gNIgIwxCDIKOYCTakoWbXABZZ4gSwbhZAJYAOHMgJ4gLiBKYgBYZgELMBYRgAMBQwBKViARKAUASSlAJpZSAlmA47sEAq1gBqubAcZpgHDoAwIuAFkRBACiMgp93dngUVfcl+gEk5cgN8wHOAAnOACntUZsAeLAaAb/YBGQBVcgSWABVSA3XtzAjfLDB8yDyfuLUnXanKP3DBiBRACAIAQROlZcFg97sE/sUXJMtHTjxICZIJIoTfAA7kmAdwEbWlARtePUCNtQIirJ/EA7nGDgKEmgHe0YLNgR73KgCxuJIhN8eAEHeQIWsVUe/AIE2mFHe1jYIjbV7/AIFEe1xKCHDX1ARSdnjkAuJFWJyoATUrmBXTRUv0/aUFNJab7m5YEHR3tKykBKqTafAobfb9IDdnzICqn6sXOQRa61zZBVFXkAPAKrzeJQdvBATXyoIenbuwCo6iq3CXqA6UarKAkrRnyAem+KQEdTU7ngoYD00lXu4gDbayyCI1qnkBOe3JgQunbPBPFgL6vlWHUAdHOJFWadZzyCB2rXBIBdyAi3Lhool2gR7u1wsgJKzakglXB4AFrN4gVdrmYwZVTl1yCG8FLy4EAqysQHVVo8VLATqoAaf+XmBW32rLIoKaqfryCrLV7whVjTXMAsnb04AWVqqrMCNmpAinZuQJL5H3vIgg3xAK0lzL4APtURC9Sof2rWrIEO11/ACMw4CitZyAl2NYATUTjnwCKm33OQp2vVVXasZCIOzsuRRXfTeDAVZeDKJt1pxkghWzt0IDWvCweKYFdG7LHgFO1msG4Al3QoTAoifUDD3OGo1xlkaUEAUGQElnIK9Tt6/JXFNJLIrK7W1vt/TmlAHI1fUfUCLrBVdGnZVqozxIiVl3JwFQWGHQIKUUy/2gFG8nzArh2x4IC9UVa4v5nwCK0ljxZQfatqNdrgKk+5YNz6EDtVdvZEvmBF2j6cALdKUugEezOMwIrQiW3MgSWoqzWqnqBStbUh0tGZRfDpWG5IhOY9QorhV1aSAr/wAQJUXbiA70+2+62QEHb7qlKEA6VfIBrSj6nmUWaVU32v8AYETWp2rDAioJqHzAK14vICVdfT7XV1+Z5MCDTdvlAjaz4PECVFZLKQJ17e5N5BE607n3RgBCzq1btwClp1d6/KA9HS+39TllRPSp9y3RcQK3ppW+oB62mp7gqegrNS3IE4m2GJEK+jisY5hTVFZNN4gV1fbVIBdrSlAQfy1l8cgHqS0ksFgBLBpPi8AJq1VhxAlXDiEVvRdr9xdVbXRSctyhqFqWl9qwkKlOlSnzS7cQil3ph2toKFZPLNMItsu+GAOsAQahdyzAWjqWVpWIE9wk8YxAlW6Th4qCK5/u9zcZyUSr3Xc3ggtpWyxSw5gOjbYRF545hU8HXqA6fLWKrFgOtE7K74FEdbWbfagLdP5HWriOLAi79zhECicGERdWlDeAVK1UqJr6pAiqqqVlmBZqy0o4AHbCwKitWixFShFRG1MflUgTvpdjWKxIFW6T7WArdChrKERQ72rjmgFpVbfQCapBUCSWIBa7lRxAbq6sgLX45AQtrJMqnXXn5YiQJO1E4s/wICzUeoRFVathmFJVxAk6OE2BJrGVDSAp1NVu3bl1KH3prHMorqnZt8AOiy+XtMhcAB/LigK3qQ0+prBKupjLmCKlZym4ICvzLnARB2jB4BVkoIenZJECWKkCTthiBGscSicPkBW6445FElqQFXrVcYkQ1r1aluCC3ukCQDyASXELA0sgpUTTjgA8nDAYQoCG5y4AJNIBsBgJgKeADbgA9QG5jACNc8QJAPFWwyAWYB3SFJtpgJ2AlZg1FuViwJVhAFpeIDYUnzAUgD6YhEVIQJSA4AU4gT7gIt44AEAHEBvkBFsBzGACmQCQGsHIDeIAApAE2BJKQB5gJPGACrYB9LASbzAksQIWQAAN4YANOAJQgEAoAHIAljiF0vQIfQKYC9AI5YhBWz45AKyniVRDBUiIfRAFmwpLEAbwgCMzgECYDbCw1ggqFkA6wA+P7wCIxAim2ENtWwAMwHACwmXkAcMMQBTlwAWIUpxzAcSAKoBKr6gGeIEbLjAD4ALMCSSWQDYCWYBkwgqnLbxkA6BEZAWbwAOBQnWGBKGwG4mCAmcwpd0uAakFHdLAP3ADjgCksysjtjEgbkB1kB5MCLaDRYvABp8WApbCG/2hQnzAJfqBKy4AJ5AAA1gAYwpCaFgFOAhS5Ck3DgCUqJAMnKAUIB2gBNSgDJYALKWA5lBA8cgHgwE8cgQ2uAUlhmAu4CSaeLAGuLAQAsAF3AACalAOlYzAGoxYB3S+YBZfACPaBKtEvQBWopzAOyMmAZAJVALYKUA04AUqZxkCLwAFiEOAHkApQH//1M+t08EcnXEkpCDuj0Aj3dzKuHMkDVoWJUw+9PIGB2cQgYj9vnmFTzyAYAgiVbqZYCakKE4zAi7SFEthAkwaccUDRHEIEwpp/iENpr4hEYU4kaHc8kEcPk7uug+TQZrwO6S+4+Z0iKGygmQFZ8gEUbvtarvuX0QR7WtWpg5ukp9vHiEtTdapSTTT7pQQJtEQdvNlUsAupRyAFiA23AMQxeAaNfKAJhEswI5LAAVozQAm2EOzwjJBMVwmsDRhdsqEAnpNZjTEbUVfUuiETmVkRxQA21gFOrwxCCAoTIg6gHRFA5zAcTmAPFARyAJkCVUmAQgJJpZgKUmApTYBZp4AJZ9AH14ANvgAngsQCZYBGIA5XoAMAgCU4YgKcJAVWAwACMc+IAgG2ApwKFlkAs0A7PkAcABOcAHICTkBICTzxgBNPiAKsARkCafACLYEcfQAUvBAOZ9QG8MIAS5ZAKIAHYBw3mAdkoCLwAcuPlWIEFV2zAfbgBKIxAVUpAkwE7dwEccZAHZJAFdT/LjIDmOsgQWpjjgBLuTwAFjK4AERkAdoDdQE+gB2ypefACPbm+QDriBKq/ECNmpaAFZoCWYAwI17pnkA2nYBQ8iDx/n8dw4IMllUAGYEQACzQwvVLmixH0Pafo1h4JIUW4PNEEGuQArKubxKC1+IFFtTueADd5AirvJhBVyu5/AKTtOYQlgBFWWTAl3J4NxAUraimF+IB3drAlLzYQWtOYwRtbAYK2uQCzx6gSTxATr3rqVEW+3BcCqcz6kDtaM+IQqYzyAbSyfMgeCrgBBpvi16BVVZq4CLW5wWYENS3aoKIaen/mtgmNE9XG7SxnkFVdrYFkw5IGu2McwGq4RX8QiEzgs5ALaUdWUTwiEgI2o0sQF2Qm0BXDnEKnWrmOHUIn2JY8SBd2EAHZ3KbZlB9tppIA1MWq1WcSFOtVHOAhqM0QQmH/6QIrubxYDb7gJKEgFKcLg2BNVqkuaAVsu5cQIaln3JAOtE3jmBZEOMgK1qKXGMFEpkgjdtQswHVLiBO2XQCNr9uHHkBFSsbASdpiOQCrpu88FAEFl2zKKJKiUOpFw60snngDCt8vAqHLeIFiq3xIK9SjblFE6VlwwHqWr9LZBV3Y4ZAFbqr9QJuykqYitScGwFe/AJFaznNhpYrNuOAEYl5xgAnZVTgCmcc8wJVrCZRKktucoCJRPoEVuE5WQVXfWpnMY8yKq1PI6dPlWMFFD8jXNUzAq/vrLJfAAruL6meAE5s82QRvqWphMAZmvjaeZGlUACwAIkB1zBWzt9a3YksDWMuml23ixgn3ucAiLlDBKZxGC2tuBMVG1u15gV93zd1seBRdeFjBARCgCV3hLzCFWImQptvGMkgFpJ24ATSafACu1Kty+QCVVVSBbpuFL4AJ3ebeAEE65gNJPJSEPVuu3tSxArWk6pWb+AUaltSylYgWdjaUqOgCs0sviBY27JdEBNNduOYRU9RN48AqL0lZq1uBRZVpYr8RqIO9bfLbKcyKnZzhTICOknj3MCNk5+RNsC+tVk8AhLSpS04SAXusl+woHT9oDryeQEoUYYMCFG6YIirKtWxvkEK9q0Xy5FEaLvUtY8ALL6C7G28iKq0m0mkBOmp9uuOchEb2dsbBUU7d8VAlozL7sEBK1qr5YAa06pLkwFqacpYzIRBUdsMUlmFPTp22wxAstZTxCYdNTucZQFQs4Atr8zV38zUpAQWorN9yxAjTSVlAUKiWC54hF1aQpYQ7R8GwpaireuXECvRoqfiVC1Lt6nYsebCn9m1V3LIgrqlWZjECdcVg8ghu9k4lpcgF9ztzUhQla7UICbrGQRKtsPQKmrymBzNdzwLouVb3bs4S5EErUVaygEm3LfAB2t3Jf9MgFb5VgAV+RfNmAWurPB4AWaV3VQ1gEF4eSCqXZLAInZtLACibN9zzRVSonZPLoKJUTIJ9j4ZAPT0U3LeTyAd8LNRgAu58QF0ZUSqiC5KViBBw1gFUqqmWuID7FZTbNATppNrueQEnWqSl4gVd8Wx+BcDr80yQWW1bOvZwA5+6ywzKHV9MQGqd+bgaJqvYkswgeGKAXFkVFuzwgBW0l3fMXROqUZhUXbDiBGmClfiA4cS8SAV03CCHiseYEp4ALvwAdXOPMCbvauCwAg9VsCDu1kVUqNvBkQWh4AW11GmlwAuWr2ehBNayxCpLU5gO05hSV1xAkrLiEOYCCVm8wHmAJKcQIqymAJdwBABADtioAj2t+gDjkAmpAGA4AEsQEq4/EBus5gRSeSWJQPBBUfTJATTCAgYA1KClh8QFIKTUhA1wAGoKBQgJJEBCYCagKlP4hEf3gCSkBNARhpgSVXMASeAB2wANKZQC6IBgCnmA3bmAmsZCk2A+2cwFLyAcgHoAu2AhQAATniAk2wGpaALYARTU9ABxwAXCQpzxAAEFGABVQE0PDEBZYhDAbXFMBJgJPmAPMAhRgAZuACMIAUYho0oyAEuKAQDs1zAVUkEO/QIUPJhRZYSAu4IGFh+oU8wIgNMBWq3kAkgG6t4AJWdV8ykCNbTgBLtYCaYDr1AbfMIH0AOM8IATQQnWAHgAokAWUAKEgACMNOQqxOABOQpwENqAIyBJysghAHoAAE4BUlyQUonMCKlYICS+ZAKABJ5oBzOYDnmEN17ceYTSxCiUwgTCm1AUu3GUA2o4AJgIB9qYCjhwAafABVqnxAdlGAEa4gPtgBJ8AGlIA3AApakB9vABQAs3AErYYACq0gCEmAkpYBAA4YA1PwAUcUA78AI4/EAmMwGnLATTTkAAbcICKAG4Aa6AQVW82ANcwg7oU5sobv3LqEEuIwIY//1eCmnBzddWRzIiFnwKINRiGjWHAAspzAKpVIGmm8CmLEEKHmiCVEuOZUPtgAiieYCtbkFiMBTccAglwBJEZCwAjJVwfU4CmmkwFa04kTCSTKpogzPP2ddD1yDNeE1ptZ2fE6RlWUKAI2KCuHCQj03tTT7dW11jhkWj13fKwObadVweBlCbnAKVGm+1FDUPIiJJ4gGCC4i5fRBZBWAp4VAXdhIXAoeLxCJ2sohLIJiuszLCm5XqEESA7PggIRLxKokqHRkRL9xAnWepYiuIUs1qK1M9BqDjIVF4sCSlhBEAOMMQE05wyAcIA7ZKFarWQBAUnnHAAWGQBV44gN2XEIi9VVxYFbcucQq2tW8wgyyAIjPMAmAGlzAUOZKGnjiQNgNWgAb5gFbASayAjMOQI/NmA3ZARmQGuYEbPEAQEsMwFH7QGoUlCiciATnAoEAZACfIBpAJxMAHcuAEZQBkwDABTIAscwJfL8AGBGZ9QFbKAFWsZgSTAO4AhLEAkBSpATXAAbhAOeQEcWgBKEA5Ag64ARep2LHMCH3FaSgVOJBZWkZAWZICSxAj3cwG20gFGGIBkgCycYZsBTAA22A7OcGAsQGsokAaASWAB2wQE4kHivLWdte08GFZhQmA+ABACAv2inVqnxaNRHv9FPT01XiSostHbKeJFUvU/EordlbGcQFWrWDeACq61yzYQ+mQU61WUyERSdnygB93ICLTc8wIpRgAOvFATrhjGAErWTAL3ql2oIrsohsKjaztgBK2HApqLrKIorduI4ZhE7W5hFVrK3zcCgVlMBT1I/zAKl06txkENWXEgHqLJAQ+4u5JgQUvECzBY8QKbZtviBZVdy7XwAElVywI31K2fyqJKDuSQVF2s1hgBOs1riyIaulk1n8QHLtCS+IA9Nr4FBqS6wBCtsIAaiYgKdm8wiN7SsACupDlKQLO9W+BAr6sYL8QBVUq3ECN9TCKrEolpp5gRs+NgI1dUQNtJTwAfY7r5cigppJPPIglZOQHCynACt17ny6gS0qpSniBKynFsCpaS7u5MotSgBaijHiQLuaf8AiBKe71Arhq0cwG3+ICmJbwCqnq3tg3gBW2lZPGOKCurTbtkoRBYqTgs2UQagCaaiAJ1c4gVq1q4BAn+IEbaajHMArVJOcwCqhywtV2s8kGTsowAU4YlDopyCIXXb8y4BS7rNQ82Amox4kFbrm2UWpQoAjazop5gUa25dXFcyjn1dS95XAg5b6Vk8QI/YXEqrabfuUp5BDrpJTCkgksAIptIBaktAjM1FiRpAAAGuIDrmBsU02qrqajK+qazZUW1eC5kw02UV2fa8Ahd8Y58ApdztiESVbhVqd24iY4EVenxeBAtSyzeMgQ7+1QBPSs2pfEC7StWqcgUfrOQI2fY4zAlTBYrMCOpWycc8gLK6LtRO1vmkIrWDiOIVba6UU4sIqvM5hUraaaTbAnTThSskAd4FaiygCdK9nyriAWv3SgFraSSniUV90Jp8gJVdlX5s+AVZbSVUrWII6eqr2+XKQi61FVS3iBVRtNoCLeOePACepR1xzKiVbdsNgX1qrUdmRFFqtuVLK0ljARXqN6K+ZS3l8SKX3XZdVkFQpqu8VaKOlWVFFXJETtrK6dXxApWm6qZxeQEa1sp7sZKJNTxxILHFYXMCOrpt5OABrueOQDs4AdbOJ5BDSwweAFml2L6sgK60/wAyeEhU60bxrmBW03g+DAdME8YkKi3LSr8So6NPByQPUssXVYvMCFr9uD9AI2rbACVWuIEM72XBATVEnOQEdfUsqdEsgBUVkm+KkCS06rFoIhqc0BKiVlICvfsULPiAtO3cseDAq1L2lpcgqWnayQEtv29zTeIE7NWeIFiSVcMAEsZWYCtowgBpYAJ1cgRVe35Xx/YBc6Oi+IEk28gEq4gEzyArvqKtZyANCmMrg5KLm2sSCKcdQJdynAAu+7ECu0twANKJYEqX/DmBL7kW+VgNRmiCN08+AFbeELiVTrZ1wYBqPux5FiI0UlFvb2JPnmiCKtNoGB2jiBTpWq7NLMYLHEyQNtyoAjq1cQUSpVLqBLucQiCEznmAdoEdSjiJAHXsUJhTq49AiNWpniA7W4SAVs7V7vhIE6qcwE329AC2slMYtlVXVwA6w8whziQNpzPABuYwAspZR83MAet82CwAu7vllYkEVfuwKE9TgQOurOEAWrUbZRNt1IGrIBt4QAwBpASgACgKSYBPMJRmED5gGYCjEBxIDjABQ5ALKUBH9xQwG+hARiAmgIwVTqpbkAwyIHkAmpQMNKQYFgA4aQVHqATxCYcAJ25gEzgAJhEkAPHEBQwBL8AE8ACQJVlgJoBTAU4n1CjMIVkDCgB5YADQQ4gAw4gLqASAN5ALuQAoeICf7AptLiwBuACcQB2XHIBTyAcgwpnMGHIQm0wDFgOMPQBTOIDkBwAmgIqUFEOrkBywpfTlxAK4/EAtDyAHCQCzyCDMCT6ALtwCFVYhZThsKcgLqAYNZgCwATxQAkAm8IYAqgOeWQDSCE0AOGgFIQ80A08IYBC+ICwyYCSSAISAG4ASxAaS4gGQDQU4gCMwwHCfxAFKCYaxxASAcSAgsPIKUgS7QBt5ICIDq3AEnbAIg8MQpp4BBKChAFcwBtJSBKr/AAAJ4gJriAIAmMgFe3IATTAccACABJIBucwEljmA2BFoAmFAB3AIBppANYZgGICAInIBzhiAKsgNVzcrICtY4AT7ZASzAGokCNVjPAB2eOAAAoTAFVZAK1ZAjD4gOYccwHg8wEoqpCE4eQBiB//W5HZo5umItt+gUozAf0kAuMlVFvgAU5MglTRVFITTZQ3etQYSc4gNsASCU4ldQI+oUSAVtik/iGalP4AwYPAKj2ywqccgg+124245A0uxZMi6daYPkgmoxLgDB9y61uxJ5LIMvHajxg6RFbeMFDeKCIWRVSq8Aj1ntHSnTtdf5nH4C1Y9RVdnqc60bfFkQnZQFLCZKuCSGJK1cuJUCXEjRTw4gSeQAqyoCaUQDSeGQD6ANVwBpNgEgCr3KZAEkgH2KMRqFCznEKawATs2EHZhiUVXrGCKK3VlZJASaAKoIJhgKO4CaSRRFsAtbiAJ8QoSlARa4AExkBGzdn6AQSUywq6kNBkrPDACKrCl5gPgA4TiQJVrLwAInEBWUAKYAaXFAJ2gKdW2+gDtyAjEASQRBqXiUCWOBA4aAXGQJKoDVZyAjxAFGYD44FCjGQBgCQDwAJfMBQswFZYSgFAAssQBJACWICbWQApYEpYCdWANqcAE5AfbClgRjAAjEBqoBCQDSkCObjiAQwHHIB5Z4ARtAB2p4ARemvVgHYsIQEokAeFeoDTAJ4AEYgNsBKWwDPEA7uQA0kQOuKmwRGyXAKIhAGRQ8c0QEwAZ8cgivUxXpJKrxHk3OtZ9WIODNlUAACYCA6vHpW3FP6kaR7tOOJERtqQpCq1NsQJVUYgRc8AI1lOeIRNTi+AEW8Z4gCywzYCc8AJZ4BNRaxlBRVtYMAdgItLugoLVjICWFQiu9krIgss5cICSq8MQIJOjCq9Ru9klkAZKAK1Sys4tgXQm7ZWxAlSXGMBDfdOGRAWu5hZAxFpVx4phcRbwcBCrfuyyC4naiUQ/UIVHbHteCAG+7G2RRGtU2+74BTrWzx4ENO1lXjiBWlazUlD7eXMIveo6JdpBFajsBLuRRXZv/LxAKQk5cPAgm7K1VX4lFV08kFPTbQQOzrbAB/cbeIEdTVs6uMAp1ylgSWpWYs4CJOLpxwAKUSWICtWXlhAEqY+gCv0IItOMSiemuWYErYNyQQa4JYsBtNZ88QCteLAav28EAqRez7uIBdKoFbsq/M1xCl9+lsgGrIBXdmlAUU29v80AXLTquEkEnMRADrT8Qiz+2lTMsKo1KXfyx0KixUVKwuESFVa+GCzZRU+5YZYAXZpTiQLsIB17eYEO18MQItS/mKhPUrk3AMP7tWo03iDC1JdcZCK+9JSFwlaIbBhykBG24rDeM8mVHFqa7u5eACVkyok2lgRUVNgE6YgOOQEFE4AN1gC2iXICu2IGRqJpkaQQAsQBgPTnuwA1tDUy7pNxmutWnBxAZPPFAFvmeCwCkqYSECo20BN6TfwAvo4SqyNLK6fHgE0alFbBg1zPQdE5bCq0/mhkF6XFZAS1H207k5fICFdS09qqlhmA6t42gCdK8X6hEr2eo1gsAK9R2WCCml255rIBds3kCV1LwQBXSlwBdfT7VmBXTRtZ9qYCtpujwxAVaWeLyKJLTrGGZBG67lnICrQofqRRq2TUYt8QK9JRf5cgi5rungBWlajmqkCFrucViUdXba65BDtRYJ5gTw06ucZAqorWfas2BO+k6epBFP7ifcseIVWnh2rGCqWlVO0uUwLO1NzwIiVYbhZAGpKSAn2pV6sCOSwALJ2SfIqCzWdnCAmradfpx4hVPd35YIItWk4+bjwIHqX7I04lZBStRzAVGHnODxAmrOYWQEqqs4hELYOQJU/igAteycxgArX7cVxAmk/q4thA7xiBHvU5AV6uq3gnCCpWukpzwAV/zInIB1uqqMW1kBLTc4WCHZfuAKxRJPFsBXr/AJgqO3Uqz5gc906XazUAddafLC4gJaVa4rPiBdorGXgBS9RvBZAWJqoEnYAt2xPECv5k00AXou7ugCf3O9x+JBJNSAnVrFgOtHb4gD0lRtWWJQ80Ak+eYDqq5PkFEz6BFdrw3XgwJNYJvNAQjuTQC1VatV25cQo0NOzUtQBbVv1QQSr4MAenWIyAVdOFLxCklgyh2phHICie14PBlRYq4dy4gJ0bc8CCtaUN9SifbZdTIVbOQJ1aaxAHaMigraSBOrzkC1rCeYEHE4YkELVbc8GUC0p9AovWemIDpTjxAkm8uAQ9NOQH24YgK+n8itCiYArhvDgFTVXkA3XtcgRrqYxzAK27mArNzhiEPuaWIBfUhOAK3uOAE1eHjxAkqtrun4ATrZ8GAO1mA66kOHkBO2s64AXLWjDMB/eSxTAmtTuyYE01zIGnwC6UP1Bp2iMAgUYAKeABPMAt1AeAAuYCYD+kCPoA2pxATwwAayAacAR7pAF1ALNfEKFzCkmwCzAU8wGmAnEyAegDkIO4BN4QgBPmEPMCUAGeQCAIAIQAAdwU2EJuMgEswqTAXaAwE4YMJucAgjiAJ8AB5gCaiOICmX6ARAfRgCwCnaWAo4AJqUDRL4BSxyAaq+AD7gBvEMjoAJ8wDLIAkBpN4ANLALhdABYuAE1DwCk0mA6vACLUMAeKgB1cBDzCI9AGmAgpoAbQEVPDgBJ5YBSxeGQEuvAAkBNcWAnXCUA4jIAsgEpgA7ZCDtSwAI5BClzDAlDgAxAjZsKTQRNVXEAiApPAIeDUANKcAFxxCiVMoAzCiW8UAN4AKOIDQDbnIBxKgILU5EUQURyYDTAjjmBJ4hBXAKWNXiAnmAZ4ALtsuOADalQAYAClcGA+oDmQBwgDB4gFQJQwBYgJ8mAPHIBKQJNLiBWsQJxxATxeIAvmAGoAScgOYcADXECKrAEo4AKQH2gJqEBJpcAIurQBDSAGwCrnIAYEO2M8wJLDLMAnCAFVTgA1p1tm4aAfbzCaUKIgKrcvEIUgf//X5JObqInFgJuMgqKbeLwQQJzigacthNSS4kDtbAqK22+gbR7cZ4AT7pyAi03mA0+0JhuwCWYEmEEBT7XUAyAkoWIQlYGG7x1YMRbdnLAbtJFFFiB5n3NdNNviWRi15Szk3GUYTKFEADYAlzKPZ+2O2m2wcYkqxs/3Na2U2RnGtO2803grIYiv+70q2U2UccRi6P8AiOhDasmhgS8hpv6Whhorv9Nf5liXDU/7rS4WWIxdSevWmM5DDVq1VZSiYamrSiYK+9eoxTRFOeYQ00wYHyQMNZYgDUZBBPMAbwCl9JQm+AElgEJy8WwCeAEdSswVmq3pp54FQrOfgAm/4QhJt5gSWADkoHgpAj1CjJSgCuXMIacgFlyAragKSSAnXKAhgCjMBLGShwo6kDxawKCXUgGnxYCw9QH0QCSAcwFLul4ASlJY5gKQhLHIoSjiQOyTxAEwHVqJeYA25ATKFDAWSxAkrAKQCGATjgAMCLqwHUB4sCMgOJUrMBtc+IEIgBpcQABWf4AJ3fBAFJWYE2mwBLEAqAPACOMgJtZgSiMUA88AIqEAnABmBLIAaAFgAKWEJtJR+wKF+wAyYDfQCID4wA22QKYAfQBzLQRFhT6BEY4gPBBSdkAJzkBTrXao2qt4cCUeG3rm79RBylUSAZAJuQBIDs8Wv9RV9TSPYJworwIiWQVJX5BEbX5hB3TkwoUTLzAPuJ4RgERvM4IqouzS5DA6PGQVKtuMwQRq5YBqXWXECH3J+WJkBqU8QajbUXdxclRYsViQQ+W1l0C4lW0ZvEBfcaWOYA3af8AC1nXFhSTmklDhpJwRENSrThsCcQsQIvUwmMghWtENICmunOLfErSbVbEQ3R4KuCAdlhC4hEK0dU0A+yViwLH21XyxkFVt97CK9SsXCp1rKmYxyAl2KqSQRG+D6ANVbUIAbwgB1arjxAp7avPMCxtUWBRGHnxCpLBYPEIJbYDqlEgV3q7tQwJ9uGAVGml3vHBBFsdja4PIATyjgQTrD4gDfd8tQG6KrwAbskp4gS07KMMwKbOHzAG3XECOlqVcu7Ab1O7FLAGK76jecBRXVaw4ICyr+6+UAQ1KR9UvkFc9H2tpVb/wA6KW7uAFtU5As0q9+FmQRU8MkBfpNxiQV1tdvABW71jkBB2ebcyUTq3l1Acdtos4YFd6KzkA1qtWSWUAW0qlSbqAK3Flg5AdklWEBzqrvZrFwUQ3O3WnZJ8QKPtpNdrmALYt2wwIqrs/mwQEnWcXksZAV7VS+XEI49w3/lZocluTCHW3Agv06K79Son2Kr7WRU1WQIPSdG0wI1pyQE2lX1Aj3pS2BXqQ4A4NalSNKHRAKEAnUCeivmxyA0NNqGnnOBuMr1qcwyspZ5Iot7l8SCdcEBJUgCdWmoAlRYyBYkBJdQiGpTvq28wsZ1Ld3zMy06MnDALZ9Cod/wCUCD1e2J/AC6mt314VIH92cEBW7O/QKNLRq5dpccwJdub4AHc00kuOIF17UwVAK6/M4A6G1pt9rAqaxbWPoAlqWomlOIEE3aySwCpuuMIBW+VN5tAVadL3xthVMCa023CzYDrpulgiV1hiAtPTta0OV+4BWTdkljAF1bRAQ3XuclCdG6kUKsQ1wAiq1U2sBNKYjICK0ocvBANXTc4QBJalbZ4AOE/pAjf5sgBPtaAuo0n0YELq11FEEQrSZrYoFpViEBbp/l1TWMoAa7lPGpBRdO9kuoVa06rF4/4AVadk26fgFSiLNBD7oYEW3ZxAVPuVWlxCJd6u3VqGkEOlO+VwYDvXtrCbyAqU5AEYSsAqCSyYEm3EANRABSs+oRYm2+iyCh2j6giu9qzgFV3rbthZNhV2m0qxHHIINSjS6P8AECX3O1JAR+62mwEtaElzKI3hOXmESmcwq7uqsiCu+GZQu9JQA6ajsBKn1SsMCC1YOQE27WjgQNp5rJAO94lvMoqrqvjADlNYhUUs7AW0Tso5vEBX2+blARtTuhtvIB1cKGEJvmBYmkBHJSBOt6OFxhgV3cYIKVbYYgRwkC1PuCK9TS7nBROEl21xCI5LEKT5hEW1ZehFOteKCHWkpp4SA2kuOPEKjZKuKcTwAmsVgBGsPBrFAD+VvkQHdSyjEB1amFwAp1rtWSxAneuGJRJQsAH6AN3kIhdOZQVKiwh5gRfdisnwAVXa31cAqbaAlSiaUcwgvTvwWaxAjdQBDTbbxAHpUctKHIEHwT4ARte1FHMC+j7Uk8wLF+Z8qzAotV1tGRROr4yQSVk5xKh31e3PLIgNPX4phT/uYeLxCprc5AW11m3iET+45hkDrZ4sCSsA54vIAnAATcgNviFEyAu4Ic8wEmskAOWBFVnIol6gJ4kDQBYBOuEhoAJtAHawCIwYEljhyAWABMgDq+AQ3XmAo4gGCyBhgNYBCanABNYJcgHMAEgKYAOoDthkFCgAlZAhtsBTxAUhSXIJgbCBgEN4gKAABJAS4hRCQBCeACTjAATxhgEKcAHjOAUYcAFgmASEp5hBAA1ACChASWIBKeQA4eYQk0CIzOKDQniwG7KMQIpysQG6wsAE8EGQlj1AJxQEngCIpBR0AMsUA2lPUKWTxAdWgDOWAMASnoBJqMwiOIU8MkERAbxgBuQIJBDd4wAimA8/QKlCYAqzkAwiLcho4AJcQgmF6hTSAfQAfJgNuFCYCieADSATcYIAeIAm1xAn3SEKykCKXaFEZtgCsniAK0sAfUBJfMANwAfuAbUcQIp4APuYDWc/sAcYAFmgDuUdQg4JBTbATxAACQBvHABd3MCKhYgSlvFASUECcehRF9ADtaxYAwBS8wBsAThyBLBgErgBHEAbgB1c4sBtgRQBXAB4PACNVOfABNcQG6t5gFnZLqAlipAcxgEEyDCaCjoB/9DhmHgcnYfdbaRTEmRAqr/MipqVrTkRMQrLfoVTxAbswIdreQCtp2cY4LgF06/Ko4gFavNgNqfgEHZzQVKuk30QTUnVIA7WwuiIwCDthAJVTzAbUZZA1HDNgRzyIaVtSmn9bgsiaov5HSpxNYmvI+d3/wDdWlTElRisqCABsBMARRrbLdXpTtrhKyKL77zUeQNVrXvZTMegEq3aa7siKktRvDJAWq8JoqIrUSXdlBAnurTKeRRJ7+7/AMzjqA6+U1UoTwKLa+f1KVVcXiSmu/Zef0fpsoc8TONa09ru6bmtrUyTJY1HT3YGcVKvzEDCaVgGnKlgNBRDtggEkmVA4TwCFdt5cAqSaa6gpOmMsILYoBfbTzYEbaaTyKlQdIyKmElKgIjJQPkA04wAUftAG+ABkATDlgRYCzeADWGLQDSUyAKyYArYFAubAJcY5AKzh4AOOLzIG3IAuhRJxXjiBB4oBJvIKFggGsWQMqGlgAnHAgarIDSSYAoxAVk0UKeAEpwwAhHAAiABuUAksJYC7ow4gSUtANV5gKIYDzAUfsAMFm8QI9yyzAlRwsQB4gRsALkA0pAHCwAJSzYDgB9UBCcQG3xAM+AQsgpN8gBVkAiAE1ADlSAPEBpwBG1oyAE8QGmpAOOADbAWACScykA8WREnAUo4oCExkA2wI/c4ARte2CrxAlWzn5gLNW1FXqQJOlVgUc2512tJpLBzJnB4XcY2b9SwUwVSgAAQAhRo+EqnuV3ZGketqlVQiIHhmCo93bkCHWHiwIKqtbDBAFlhKKiKw9RqppYSBDUo4zkaQd/alWqAklWqmzIFbUxRQO6vhkQOiVY7XiA3RtSwI1SthxCJ2v21iMQKaZzx4AS4OcwqtuWBG2u+/t4gWOUpefIKlMhEnq2dHXggIUrWuXEKV03isQgqu1fMCrGqtBFTShrgFQ005AtShRQBVbTkIGpzAU8ICqr1bcfiA9JWTfa8AVJVf+ZgKtkplgqdrVtk8AiKrV1U5gU2tezjJFDl/SgLK1X+duOQAl3S4w/wICl8U82uBRHUta1peQVJNSo5BBZygEn/AJZiQLatLMBzOD4gQnlmQN1byzAT0u7BlDu+3BAPTtzAla8YoCtVs8Qorf8AiIYmrUeFgI69qtdtcgJ6W2r2xZSwI1jTXo/iFV6tbWhcwiX2VWHlIVbXUVIVVwCC02XUKitFJYAD0+mYRYqRV+pFWaNEl3SBHPBATom13ciBad/mVYmQFqxzhkgjXSqnOZTUpm88EBDWVbvHGQIU7U4xKHr2ScVzALJ3pWWBCtVSOQFms69qjKQHs/l7oxkBbilbXdrcQKbLTo/lRRdXTWbWJEQ1YWEBXJabOOmRQraUVm2QRz6lGijltoNvAqD7UOEBdW3apWaRA1ZuG8wJO8AQdqxM48gErOAFiwFbFARs8IA49fEiud4MKITAGoxCJ6axKOyspdxpE1fufoEWq/7gixXAvpaF1AnXVlgTmryAnVwgJTCAT1FODAjqaypV2sSqztLVrLqv+kkV1OjXWAFwllRKksCSqlZNw+gDu8clDIqTrVJY48ioVKtSuZArJpwsgorVuW0A+11zyYB3KcAJ1rXOYYEK3UgW0aUzkBCl1dy8gLKqqc2yXICtN4tAOkoKWpqRWOoAk1lmAm4UvMCda9zXQIk7OGk2EQVrVbCn9xUmSixalbfM8MCCWtddiSCYr0dRqrTCpOiSxAlp1SCOfUTl2bnEqpTWMCCTrK7lmgEpShcQLKRXHiERnEKlS1W4QFlb1q3IRTqOzfyzAVK0L6ccAD7lqrmBKjXF4sqBz9TIqdUrrEI5lS9dTvySCrXGp80ZARtzKDTtZPFYEEr37rK0RjIEbvusmwJVXa1bH0AVtV2fQIkrJBRptP1AO2tmsPUCOq4rguOAEdJN4gWy08UEJ2s8FggJtKIA53dQ4eZVTSarLIqPdCAsrZtcwiOppd3zVeQEFS+rdUXEoa216X+d5EFrrVLuvj0KKb17rfIoQE+60QvUgjXUh275clA649Ciem+3AguUZsgle6WCAHKSaIJ3s6VdUUc2lLs1ZcMwLK0xAk6QsUQP7fyyihUtHQBuyeCAEk1gBF2dc+AUq27gibrx4IIgr99u1TAVZ9tYTgAfbSyArdW3gFHZggghzgFGLzYDo3EcQhwlhBUDWKbyApvTGeBFWVaxKhO7WKICtu5znAE7NXhLMKrepakrACGOfEC7uXFECde5YZgPthxGIDdO7B8MgK3b+IonSmAArJYMCN692WACSbzAss1VBFVtRN8g0K2AmnODAVm1ZJ/SA1ZyENzZTGQEKvFgDTWIDSTxeYErpWrDQC7VgBNt0atXMIqrV3fzBUa6XZKkCa+XEor1Wm8eZBVPFcAp6ecNATdX8Ai2urDgC+t+4gnTVjCAE9es8gHbUdVKAlTX7VjkwLO4AbaWAVJWlcgDMAgBpT6gL0CDuQBMgCayAeQCl5gDnMNDEB4cAE8HAA8cHkEFU0FOOIA0whdEA3kFR7uADjEJpt8AAB9ykIAE1gAksMAB8gBNrAKHzCBIBLAKeLCgBMAX7ACFnAZJtpgSTnPIBPkAm5iAGubAJSAQUNwAQviENLAKUhTby5gPMJpQkwAIFKAEwH9QCSfwDQAICBvHABRClhCQEkuIUoQUokIbS4hdRiMeAQ8wEwiTxQEcWAIKklCAXRgKJ+AULOV8QDIATgBzLAaAE+5BCahTwBqNWBJLi8ggaYUs0EJNz2gHbLAH+0KFjKYUJ8AJTyCYTchSeIDTkByBF8wJL8AElLYBPABtAJtJ8QH38wHPIBY5gDYAscAJxIEXKwYB3OMAEkAdoA+oAoeYCXUCeaAjbqALkA0gHlnxAMagCiIASQA0A1i4ATAdccAE0AvQiG8gp9qATSKJdyIgbXICPEqjEAbAMgFniECsgg4hoSpgCUQsMwmk3zQUlCQCxAbQDgAdeMgRniAJSESzAi2+IBC4ARa5hUlgpAQDnAD/0eNpHN1GWAUYoiG3zKiEt4gEPgFTURjmGSabCmlCkIVrOMQuI1XFhROOGIFiq88gh+oEnaclCAO2MwmnCQEHqQAd3wRRTr7rT0lixg5b+Y0aKG0y4jP1PPN2bSw4GsNcur5zXvhPaMTXHffat8W22XEVPcWabvmQZutaXiBSmAmAWWAEXyAEpZRobdQk2EXZ+gCwkKnPB5hTUrEBvUkAeUBEJ4FFNrNvHJcAGm7ZBArOrII/clwyju2m81qRWrarIaj1u1srUTVpUIxWpXRVT9LMqmr9qJgMAE8cygyChsBqwQTiAp/AAq5eAD7ozCEm3mA8mRQ3MQVA1MwNRU6tYsqYh24F1BajbxKIwgJTIC6AJJV4gOZfqAdAI4TKAL3hQwI5lDSnACTUVhqAFHABq0JoBYLEAnlkQCxKCWALqBJY5AJriALLqAJYgNTmA8sUAepA4xAHBQs8gE/meICjEASbAawUsBOOIBXkArOHCAfbhLAk4gBTCxAUyA0wFKALJZgCrIEe3tcMBtR0AFmAAOQFICzAfcANAKADBgR7pYElkAlCAG02okATfDEAS5gJOAFNnCnABqrtmAdiTAcARXMCSxAMgBKfiBKyjAiI90AR7gqNrOzwwQDr8zwQBbqBCEihTkyBX1OrKFW8rHEgWbKOfewtK/p/iQeN1fms3zAq7QB4LDIKWACbAANTwSf9x6Jmkepd1W0tERG2pR/T+ATFdudgH3Spq4Cq9NNPHIC6tonD4hC+4nKQBlgBKunODmQqVV24QFV2UZgJJNpBEoqk+YFdIWIErW7sMegCrHB5ANVWchEbJpYBUq6iWebAh3y5eQCVqVc1WL4gL7sNzmwJ3rgBCqdn6ATaAO/FKAD7iThrIGIO1s2BKurl3LAJh9048AYi7OZyAnRypAla6WCzAou27YPAKi1d/TiwGqvtxzAfZ3AShVUIKUwghpyssAhVwbAVUm2+YBdO/IoIwwYVGyh44AN6iahAVpw8eAF9EnTHB4kRX2pWKLZcYrEgrrXtzbZRNJogk7dqAhSW54ATdWyim1mg0knOCCL1VW4kRVe0Z8Cqh92Zj4EVZVS+4C9XdcSCHbjMYsB9k5gT3WKqqAVLRslLZRfVJJJZkEdxDWAFT0of1FFmo20lIEHdUTTakCNYs05SIOiuCcEC0a3dpbxAhraNaObECq0moxKCrbvbBwBG961zzKIaa+bu4hUtR14gO9q1rjlkBTbdUWZQf3WnZdqmAYv29k/oCHq3SfNkEfltauHEo61XgiDk1tZUbVlIFFLaV7TENAR3TimeAHHttemqu14N8WUSvRUcFZQdUsioj2wpIpLDFAK77sZ4AJLACDcOAJSwIuzqUQtd5cCK5ruceZBTZBQrJZBCbzAnp5lHXWuENlQ1EYICVXDKi2rtb0KLk2QTh1U8+IRLTcuFmBatRJpgHf8AiAraipSbZIiszc79aluyuUkUaaUywOrT1W5AspjmBZPayojaymWBOmrTUrLWCcBU24xCJUvGLxIIXbs5SwCp2h4LkQQu1EFBSqbh4SAW0+2yaxQE71USlEgUWteO1ZFEtHRVaKr+pywLK0juxfAgfy1zAO9ZoKku26VoAqVnd4YJFRdpaaupeLnAgk7Yt5BFVrN2hASSUAK1e+JCldsAzUPEA7knDeBRLT1O+vQCVMMQhOnfngFJRlDIJLkAKvbjwAto6WU8MgipJWbQUWoqYrMCumq+KZRLFvOAq6mikp4EQWa4IBWTp8QBXw7XmVE9OsfEgdrJWiAI2ieSAhqJwuyM8QqdJiHkEQs0vmakB9qtEAK7hpMKHVKrazAq0u+9oXD9xaJvT72QW3T04SYA9J6lVDWABZKjT0wC77njxKiVq9mHEgrWIEb6c2wyCp69sEBQ/mw+HwKq92rEciIh97tXdkgDbbp6OotdJNrJAQ/uLaupa7eLZRd29+EkB2dqcvEBqiUdsuQCydqtPFgPTrPwKDtlyhoK3jAYGrp4ASmCCV5bnogIpNYPkArvsycgS7m4AfdwWGGYEfqeIAsympWUL+aSGoal3WKvJgSt+1AN6jiFxAVqz8yzKJ1T7Z4kVW++zxclQLUrVxIwTeok4XAgVqK5URtjIVJVnICXdLgIjqWtk8kBW8QDt7cERTtjWFmVEaVdcLZ8SKk002wIJziBZWtHbEA1LN4LgQWKKUSj4gRtEKcwI3cFFdsVLKGpiU4cED07JgGrqqmCxYFFtS12lXAotpftSTIDVqrLuTx5AR0NVdyViiSs05zQwSc8CCKtHqUFXa2GQFqitscmRE325T6AQWeGUBQ7RkBWpWHEBq8YgD1IzKClcXyAItMQQN6U/VzKmmtLT5A1HU0qUStXCcCKXfay7eQUnRcMwLaW58givVs5aYCrbHAoFqNYTKILlZus8CKlXXjBlRPv7n6EVNamIRNasIKl9yUAd3FANYhA1LgAgA7eIXDfUGHMBTzyAGksQEq8QiKzQDwXwAEA8X6AJTMBDAGARIUPMAAXdLcANAJgPhgBFY4APtCBV5BRdhDkKSh5ASUYyFEcgIwAf4hCUPiEKIeAC7sYQEswCtVmgH8AEpCj/EA7VIBmAkuQNOIAInMKSlBMNqcgBYBBHCQp5oISsA7PDkBGeIaHoAljiEEYhEssgoVwE8QEwGuoB0BpLDIIOIDmUBGGmBJxmApxAYUIBNpZBQ0ERfUKakJptLFcIBoUfgEKQE2s+IDWUMA7nYBsKchEfXiFNLgAWzkBOq4AIAXJZAFp4BTupcoBJcwJYP1AfUJpJYyFEY4AOMAE3wAjiBOuIDSgBds48QHE5AK1W+ICiAJVCafbgDSb4MKShqQBJADrAAugA7J4PMAhwAVQB0AMwGpTwyAXMIMswHMMKL1aWIC6gOAEupEOOCCiMcQhZrqFCUKGEEwA1jiAk4KowAbgAjiGS7Icg0WSTxyAGkA0ATOYUnFcOYU1DAbo0RNRlsqoqaqAGA0ENYgKzXHMKjnkAnbmATKzATb4ALveYH//0uPqc3RB9zcIKaTWLAlHdgswiaoo+bMJpQuIUOs5YACALWWSAi6ysSiLpyBq3TSpiyAb7nIQYyFEw4AO/ByMZc+r5HQoo7paNYrP1vMxVulZLia4Nx5TVvgnHoaxNcL1dVtq1pnmXEJKazZoIqal4ECtCAhbD4hSdO5YEGfqJt+gEIYDSfECLllCh5AWaNPmA0NLRdljyCOlaMpTksgqP23yAddu2/lWID7IcMAehd4RhzAq+26JpBUVpO0LiESW34vIoddEglbRrARR9hr6VLAvo3pxKCvS+O1XXTiCVuRoU1e4y0nxwIiazJUK1sQsQxkqpZMIFWQganIBQoxAawwQCxkKlVwRBa04AxH0KYlMZAQU3zyC4bogmIOuMlZsQtmaRG2rhEART5gKXLKGlzIJVlPABOeAEcmUNKWA4XxAI5gSzYCdVMANJcQE2gBZASIIPmygx4AS7YX+ACeAAsUBJYOAGwE2kAfUwFbIBS7ZcwHaU4AXbjiA57cgFniAN4ECTjEol3KSAbjDgURh5gDTbwIHGHoANTxATwCCUVRwwAeYEWwBuPUBzwAaqEEcAoyQEW0ssQB2xwAUsAawASWOYEswFg2A4AUAPDmAuIDiQCIAJ5gJKcXkAPEBJwgFIA2kwCywzAj3duBAnaYjgBGybgoVdRpKtcCBW7rW6IojimA7YYoCN0+IEaqXPIBzGAHH5K7roWa6kR5K3NBUAB5AKAEwADX8DV/cdlwRoeiq2n3PFsIg68XgQHZLAkqdtZeMhEqUdl/iBJpKJcgC1VlVYcwB5zwCi855IKWK6gO+KTYFeaAV682ECp3YIBQ8gJSoivxCo2u8pCErVxbYDpDTtbFAJ/M5WXIKaUAJ6eCAmspYBayShYcMAyi7S5jIKjli8ZAFDeQEkk38yyCK7fyoKdVGYRDunPgUHf24ALvc4gNp1xIHVtOUFTaebxAXc64qAFDwsAd3bPMB0o4xwAktJTLYQnKwWQEfVZhcFXLxCFeqbxyZQrJVrgpYEtNV7VCxAk7N8MiCp90/K0uZR0aOmota1lKnBgc71IwWJZFW6d3V9zxIgvd6loWCkgt03VS7YALVrVqeLyQEKaXcBLsScrOAJuqXzTwCqLaNtTIKurpV00lm+IElWEiCyyUQAqQrSAp+5fkA7tLJgVWpNpniBdavzAR1e1KLuJAS0qvCWBTu9qrQm5gujkWx7a9/c8ckhot0tOtGm8QO96iVe7kZQ9GzbdmFK+pV4WWAEaNTNEUV6F3qXu3gskAr6SbbtLGh6fyuVn1A59xW1rNL4hXRqaSsoYRS9tVMKVtvRQ1nxKOrbaWGCIgtVJtwA1dJgXJNcAObUpGMAUWtZ27YyQHPu33VctxyKMLUt80AdWjv5arq5Ligjsd6armjlMqIusYMqFGEkUmk8QIWtzClMoBZuXzCDUoq/S5RRVZEHNq148SKpmQJIAakCWng5KOmHYqHToBNLERFtVgVE08oKCrafFoirKWTcZQBO2olWAjk1fIU01CxZNaxn6u7tq5YIioUq3iQaOnXtUtSyjr0tJRMZhE4hrhzKh2azkin2SwClHMLiUSrpp2xZA8O6FiBKzrVY4gCxxSwAS0nqXS5/gVU9XS7MG02uRA3DWARB1hOFM5AR0pvWWoacBVmrFIcYgL7iosOIQqVV8WUTpX+H9pBfbWql2pYJAUpK1p4ARdontmHiAaepzyZUTepVP5sGMC0vmeLhAO10sFkAo7sSB2rgU1BJvMKdKqvxCJ1qm88GQTdVTrgBH7suQqVlCUAR12oVaoB/bjTxccQIVba+XliAaVXqX+ZzCkB21FiuK/cUFaN55IB0u3fsXECyyq1LzXIiIKXhYoHXDLBkU6Ww7Ugh9sNWkCOtOdcYAr0tTucLMqrG38CBJttysgH952+WAJ1TeLCIWefUolV/beGeQEtP5E+LzIKdW1rXhcSqutV6LSvx5EArVyWbAq7bu8t/wD7gOlucXwCKrVl4AJwmqhQ6z+GAA9J6eM4NADqtTEIT0PkakCu7rhBQ6pNSksSKsrVpNcQJVcp9wDq+3EB4Wx4gRer2tJZvgBOqeIFTUMuiylVSvcpkUFaq7RBZq4QwKL2bxxzLglVfKmyBXvGACS7VLxkCdNZLBlRK1lMoCVmrYZkENVRbH8AqF5a7gqVErKLTLCJJ8gJV1JlcQK4dsVgiiH2pcI1ovahSzKFWJhkCtGclArYANNJxGIEb2hQBBUcJtNEVZZKqT4BEaPNICSU2+bEKnaqthlAFepR5LHACPbETxAHpy54cgLe5NAQTkuBWqQSdnSHCAi2olgVWtLlYQVS7E8XmRFlKdrmAHq07sQiuqh/NlBRD7c2VlwKqTwfqBdS/MiF3K1sUgIuzeAC1JwcNwRU03EvABNtfMwJtTiBV3QyhuqiQp005xnIIknGeIElqRKcuRgdX3Y8giN2q88QC3zKMyCpX7eiCpq04gOIafMBa1GsQIJN4lBXScSQSmz+WQCjblcf/QFX2o0oQEIbYRaquMM+EkBZ9ueAFmnZMBO3UCa1EgqyuorQBJ2TyCkoYD4AGWQA7AQeIQ1HxQA/my4gFcQJAprDEIWAAwDtbAIgKi0wJZADQCX7AG6zkARgAq5hTwATkBpALLDgA2vwKgXMikuoRKIzATrxSwBotTgEQrVVzAklhABMAEtcQoT7ZAKucQFaZCD9wU0gYO2cQqOKYElVRKzCBPigp2SjqEJywFPAAYBg8OICAbAMswFYBO1sgCJzAEAOzeWQQ2uYUpkBOEASA1gA5CBgRcrEAnEAlsBxyAJ5lXQ2iGiUghsBJSAmuYC7QBgOP4gCVkFNYANQEJZ4AFgF6ASnCAIRyCpBSmMABsCSXAIYRFqHAU3hiCF3PmFNPmAljmA0gFPc2ALDBASTgBK3BgMBJwA5lBMCU55hUa17ccwGnDAeZBBuHCKCEvUB4xAArMAWAEnADgAqsHIEcuoA1LxyAbbXoAIB1hZgo6hCmApZgNoBNPLMBumANRVWwB1aAfqA3iECfMIcthMKwUpyCi8oIK2gBtqzATv2vtCn3MIUyw0TWEgLLFAJcgG1zAKpS0wE5QDUcQCte0As2+EALtwA/9Pitg+hzdAmpkKaAfdGLCYO6cgYbwwBiUqAEmBF54BUk+YQpTeABaYwASTzeAEb6tavF4FRx7jzGlotV013X/YXErJ3nl9TWmtnCeDSNyMuFa0PBYczQg9RzjkBHvXdngBXqXfdhkA6xZpIlF9tN8iIS0llmwL9Dx/3GprgFaFPBPWTuoqliQYfk9kttaHDeeAGW2UKeQBLATxeIF+1rN1ykI2KadarFyVTtRvFZACVngREnV1cJFAqtOWsWQO1HaZKI10oxAFoqZWADenFW4mCCDULICK03h1Ao1tStG+EBVGld6uqrXc9AR6rYp2okSukaNadigyqxTxIgbaAWbCpJMJoVO18wHavBE1D7WsQE5GiKwzKJJTgwB4BYaxzAcfgERcBUkoxAPqWAEeycAlVukNoqYi9NtYIupiDq16l0RiOAQ1+0AeZQ0mArWxgBxICmABws8wDuYCnEBt8wBKACeWRA0wBKQHCmcwh5hSl5MoHggGngBHPAASSAkmAOyyYBKUARecgNYzPEBZIAlgJJzgQGQQ4QBmoClikUHdGKAcxiQJ2kBd3MCUfgUK1ksEAobywQCU4/tAfaA3aEEKrxAksAE8QEmFJoAjECUYQAdsLAAcgCaAG4AVkAQliAOq5gNOAI2azTATvxYEfuTggIq8YMCSaAjezaUZgCtwQD9SBYFEKuJxIGERs+1YcSqjazyQEqtNcgIXfNgQtrKfQCVbVh82BFrBviBweWlaDIPLWAgAwACLAE8Sja8Dha8TkVHoKd0dzw6EQNoBK0YAN2WDYDd21CYCtRgSVemQDVofzKAFqtNRwDRVSo8cQI2snaeaAnFY+XEJqpptyuQAqtZ5dAIXw+kCelRVUtywB1z9QIvbO/RRJVRo0kkEXNyupBGtrXtigp5PECPa7+iAh2w5YQ22EJuOJQ6p/VIEm288SAcTIELq10o4ZlEdHTdm44BUF82AE9LSl4vDECLu3Zy/RBE62wiALYUfM4RBXVVxjFBTV0nDCHStc3iAZvD9oC09Vz2uALLNtQBXa/wCwCC0WrfLkwp3wcPMqIqtslmBJp6bhYyBGJeeYVLTrWku4QtXSq13dAIWpWil8eBVSWomkiUTVklLIiathLAhfXq3CzAnpX+Wf2AFbziA3KCi09uGYU9J9v1ARtqd09shAr2zyCp6d0quXiBPS1FWW8SCvsdrS2BP5UBZp3St3cQK9V97m3/T/ADARV0mnjAFmrXvcoBvT+VVsBFfIoqkETvjRNrHkAaVU08AIXl8MgqNO5ym4QE9uoo3yIKv7htvDBFwT0li25wAotPdEZhV+pq9rWARJw1MAR1aqFAVZoV+VxgEV31ofbX0CnD4gWPUbUphFGrvaUUWxYHJfeu/y6ShviUc2tt9XUok3OIHFrbTsl5tAcN9G1X3PICP3LJygi/T8hqrBuV1KY6dPyOm8b4BMXU19K+KceoMS7a3yaaYUnptKQhOrAhfuWEAVOVxAp1qzjmRVDSbAIVQACzTqVF6tADU5xxKqSTkIn3JP5nDLqYFqrOcIGmIW8hVVhEXFGp5BuO3PiNMc+pr3u5ZFQxbILdLRtZw0wO3R0FE5lF9aPAI7qYVS/aED08ZtgURtt01M4hUVtnRS7YsaHod2nbvtikn/AOECz6seZBZp6CQFOrZ1eOKIOjCIqsyhp9jwwkCvUm18OKAnpVWm/mAWvd3UV54APS0/8tnwAbtVtqvAAdOMYARdowrgBOqaxfICu8pw8VICtasgWd2m/kqvm5lRBU7J4gNqrcPEASUQsCKlWizALRSccOQEXqTZNZcSiWouxrqQTp2tOSoryulwIqd7Q6wEPU0q1SaeIVKJXoBVbUat2JfECd6p1zAemklCAFWtV3LMCp1qUXVhqFmQRWm57lmBOqdcW8WBF3x+dMCVXPQIjbDCuIEUu3hBRbp0UYkVFUS+lQBKmjObAr1Pkuq/iBKtJyKi6mkmnDCKbqHniFSVVGBBC1nSApKytNlxgKlDvFrPgEOlVOIFf3JtCAtbd8I4gSSScIIL1jFZgJSyg1NRZYSRUtOqgqK9Rw8OAFHY3kBbpabWTyIq2YAhaqsgINP6UBc12gVLR73KeRRarKvHEIV+oE0vldQI1hVcEVGjtZxZ4FFlrKmb/AgKuZ5MCtWSwX7QJakusplRBabaAm9JpTxAVFZT3Cqk6u3zPMgIykCu1mn6FU66lrLHAgbfMIjXUVHLxWcFFrtKmuBBJ2rZQyoi6YQvgBDt7ViUWKtXxhkELc0yKFppTxkqD7jS7eCIJOjsu1+oEXFMwq1YoBWs6tZNPMAvFsMcPwCndNpdoZJrBxiwp1qrLHMIXY04WI0K3IKhZTmwJNQgKY7sePIKk32KGENJ8AB2YQXUlA1IAolSFTvRQnP4ERW6KrxeAU5nIIVNSPluUJ17tRNPDiBK1eZAd04R6hVdrxgFFbtYANUt3dxRJ1jEIIxTbwKJ1bWREc+rqRnJVX11e6qaMiq1YxAha7a7eBRdR17YUyQF79z7FmsAH2vhwAVr91e2uYCrCAHgsiqtrruyh8OJEQtd8C4Ba1lgMD+/3YPmQWUbXxAV3jCICrdcSiS1YCr63TU8eRDSWok4sUTrqz6EwTepGANJOcwp2yAr7LLEB1vbhwAtURkESSQCYQq5gOJzAUwugUlRVyKhtkUJyASANNIGBAHqFC5gD5gC/YATGQAkwFIRJADjiArPEATaCB2xhgJoBMoUASyIuhLiARCgAeGIAANr4hSS+ABxAbeACQDTkIVm2AJYMACEFCykIcwFRb7swHboBHuxAeWYClAOnMIGASkgp4AJ8whtYSFIAWLCHlmAlmAPBACWEgNVlALNYgKJ4APoANPiATwAeYEWnwAfbGYChANYBRjmggwQBwAcYSBGQCMZAXdwAc4BQsQGq4gCYDbxAFbuAaQEUuYXTicgHglAEVmA6pMBZOADuXEAeIQSFJWlAOQBMAYBDAiscswHXuczmALABxKwAfb24gCUgFm3gA04wAFKeUgCYA3OACTAAJdAF0QTQ1zCaU4yA+MhQ2ECwCiZBCWAD+lhSmAmJcAE+oCbwgAmcQhY5ZBcPPABNYyFKAJWcrtALREMBTGQCblAOscVKAjk5qA5fEBYgOQHWc2ASgP/1OKz4HN0gSwgKaqANRmAlWCKkqyVDbjB4hB3NhcKGA2BGFOAEu9LEI5d15BaEQpfJlkSsXe+S1NZt8EskbkZ1mrVSUpJGkUzLgoHaMEA0nHzEEbV4r8AJLRtbhmNHXTRSwhSEX6ei3L5gdm22dU5aUEVr7fbacS1kTR2O1a6Vq8IiDI8J5mytqt9IgoxYcmg0uID7PxAFSWVHZtaYrDIDT01ay+WrZR0f2z7VjiZFv2bNRBVN6Pa4Y1AtJ5pEEXRzMRKKD7M4QBD7VnZpLABraNzLjADm1tfb6FG3dWsuCzIMnV8hfVfyrsXQKoh2txbA1/EeNd39yyiOZNaj0+jorT+RczLbqS4EE1VQRCaTUFNOqgCWCRBGQH6gP6kBFrmAswoicgJqshCa7cGUJtxHIoEozIJpt5ZBDjgQQ6PAqhVSxCG7pKMwKXWcYxZSq3XoaZRhhDSjIB/uKE6qJIEnyAHCwRQmuIBIBxAaYDcQAmiBpYQAwHEARnCQErcQElLAsjt9AIvEoAEwBVX1MBuMwFICh5gHTmA8UAYrEgSUgNsCHdJRJKEAu5TDAFZZLEBzyIJJT6hCeAVHt4lAlIDmcEArWVQCrfEBK2OIB3BEq0lSDRggpJgAE5mOYEGwG2/xAUquEYgEwAr2hYALvUdQDuayAi9R1kAq8AC1ZQEJhSAnDc8AiF9RSBOjcdzCne2EUccwIq05gK0oBKFxxAdnggIWuo5sAiMXxAE5wQCsk8bARS03VOoDq1kgCU8EsQMzzd401zWMEHmbcQIzOAAAMCIDTgo3/b1YV7lZbcQk1iRUH1AbWEgNOeoRCsyVVismyB11LVlLiExVazWLChandmAajfBRIVOumqpNoIKYy5gCCkGil7VsqpSA7tZYQuLCoamvRx9teoQWdqw8gJX1nbDiBW1DSYFmm002wJ1fEIrs7PEKdk1WQIrIAd4CEqziwIOzb9AHZrtisyULSp8rdswJucFw4kAk47a4TxyAj2qnyrEod33fAKjpaTtNgLVQhpXhqGpQEfuK7iIgoeBALoAJ4gO9VmBXfuwTyAt09PtqrNTIQr27cYxeRRU7O1pbxCptfgEVpYysgFNl9JVTripeZEEd+YCvt/uNdzAtVIXoBXqaDmbOJyRBPulQmFJUSvzAk124RmES04WYVFO1cwHfVs8sAiLuq4sKh/cJNKuLCr6qt1jj0AO2ueSATsq4AR1KtZYAWa9eyqhzJBT/dVXQLi3+4o1M4hDrdNpTIFldRWcJYhD1L/acMKj92WUT1e6y9CB0mmnLiZAo+5qTjxAG3dRhgBZVWgCFb2UwBZXUc44gQorJ5ASu0rTAEXquYgCzJYIgFZLPIoovvEm0liURd72ecIgjen3atKxRV/b0pFX8zCC1K4NKAJ0os28EE09bTTq7JKXgFcutorUTSWGcBWVuNjastcwOK2jauLyAg6tBAsAHXWtTJhVi3mqlCswi3/iGpxYMS/4hZ4uAYFvU1ikDELa9W5SArd6sBO6AavUCVdWqzKJPdJYcAFbdzkNMQtuG8FgNMQerbmQxF6lmoCkpYRJUlgX6ezvfIDrpsks8wOrR27u4A6a6K0yotsqLGMWBD5msAH2OrhuQiaUqVwKItd6iSKm9PtrnLAhVxkpZBfROz5ARsrJNc8wH3rTUpqVgBGLNQBLT0cVZvIqJajo3jiFVNdrj94VTe1uYFlU6qeYEq3beYQ4UgWafyLngERtd6kVRQ70qmAq1czBBdoOlJtbiBU6pvDIoVay4ZFOzlRGQRHC120oQVJUVE8JYC1Ep7WsYkCdK/I+1YvICGmng7YsCahywI2mzAn2tYgR708FmBB0x7sSizShuGQWVquDApUKwE7pPNQAO8MCSm2PBAR1nK7uKKIpv4gXUijmzxIJW1U5AjjGACTgCTbgCqz77SwLe9JLmEWU1YctYAc705lviFg+7l24BQ69yxxkIddGaygFZOjaaCp1r3VcBEK6UOQLp7WuKCIdyq285Ab+nufEAXNgLSpVOcihykAlpq2QFVUNVYl2OWQFqVTmZwALJNYAKulazxUJATunbDkBClIlrMIVrRiUH1ZZgSv3NY8uAAm4wTgKSp3NJrJgO9ccM5gaJKsZkD1aqE8gF3JqIxAdtTtfbGKBiXdVqLWxCFaWp4ZyFEOFiBGfiArXdlBVCp2qGER1JSEEe2YfBlElbtUIiId7raCqsdrKsoyLVLrLAp7O7MCUKtcAJVfBhFqrW2H7QiFtTt/EKUd+L5gWX4BUe6MQI6luzIKFV3r3cAgqlXABq8YBEnZAV6s8MgDOrfEKik7ViQiqs1eJVWS2pIJVfDmVEoSYC1Fh1IF3qtcQINLUZVPsh4EErWreOaQRBYYcwFZdycgGnp1/zSBZzXECrUt245BQl3fNmAqvuAtdmlgFUuU5KhO19WySUcyi52xhIyK3jmiidVHykoG2sFkAOmGADh1UPPmBWqfNOYE66r4QBB2xlBQrcAi5RmAYICF3DhlCT7mVFltGcU8SKnV4KSC11q8nwIKXeKwURWchUq3TyeIE62TU8Sg0rpKJ44AWu6YElq1quJENa6eDwRBZhmmF0RGINNWAbCGojEBVQEogCLCnKagIO3CQo4BStADiX0AUAE4AKrbwAdbTL4ZAHoAuPUBsAzxCCUAAADeQCTBQyoXUAxIEmmA3hABkAwsKOIUgB5AJKGA24QAmuIQPB9ACZeAAsADiAo7mEGCAbYA1AEbSgoo05niAPkEHbxAHkAKG8QG8QAAmcwBBQ8cAHWUED5gLqFKMZCBvkApYBPFAPubQA3jAB3NYADXEBxACngAnD9QBMKTU4AOrgGG2gYSxBh4BCsAs8gpoAs1wzAEA02swBVjIAeOYA8EFSUpBBKgAkIHig0TeCkAcTgAk1ZhAwG8gI90BRgvmAOGID5MByAokBLMCWDzQQmsQoWGQDnGWAlZT1AbcsBSBKZASsAJxiBKcAI2AEwDugIHjkEKIzAac4AAUK3MAiQoawIgh5lUocYgNJviEKW8sQCHxAaiAHE4gLJyFRAcwsMwCeQCfcwJdGBBtNxyAE2sgHUB9ADgASsACY9AFAH//1eNptnN1OMMAmp10m+hE1C/yuJkLC7eLDRxJUHasIAcIGjNhBZJ8SiLcY8AM7yHkft/JpYvmWRm1hX1NXUu9R5m5GUO51wtxLgr7JmAilL5ssiqsWm7fSgL/ALUYPiQS0tL/APeUXKtUsyInTTVnlCZR3aG2TtNsuQGno6PaoqjNV2U0MDGqNxoRRpYSB4Pza7dZzxNRGTjmVD+22BLsjGQGqcAO7Z6du5WWfIo3NKjaCOimnClogIjJADrzBpJdzhBTW3d1jggKdxr7faP8zUq+YGduvcejVxt07PmwrJ3PlNfcNu1mk+CwA5Eu5gX6ehbUw002yK3vG+FrVzqKXJLVbunofNlEcDLUdK0ksQqcJYBE36YARCJJxmRSeICTAIlywJNcCBZ5lB3LFhRSvcwlSbrQqIw7OQoolxzAl2hCYE1LIIRgURzwKpYANJLEBOs4cQiq1WsyxLEYKyHg4AURgwFK4AKOIBErmA1SMChPEBpwA1XmAQpIGgE3ICxeIEO1rMBtdQG3GQEmwI2AM8SiWAEVWcQHZJgFXyAVrNYMBpTiwGApIJJKoEW1mUCSAdkuBBHtjPMB1qliUEpECnEBp8AFElBDWADzyAj2fiAcZAGlIEcgJOziEEw1jgFDfAgMEUJ3wj8AE7JZgL7igBd4EVfkArY4vFANKmaAStLAGm8ODAc15gPulYAc8NYsAd232pYBE60dMXgBXfUj0YVH7k/TiET73XFoKJTU2zArTAjVuQG+5gSV01gAnNVLYEXNvq/YAKsYIB1q3IBZQoThgY/m3bsXcoWSZBgXeIEQBgIBANYsQej8B2rTtazaxSwNI1VendFcVBANJ2UBErRVZAKmq6OeAVCXYolTFQAWfasMWQRanMKXa1i8ghO6bwAsTwWYEbYYIBp1iAhfcSXyhYr1018vD/0BS0V2/EqLnVLG2Mogr7pUxGIBalm5yAmrJKAF34QDFlLJhMH3UsIxBivUaTgBd1aqWsAIu/dkoAFhmAr2ayyAKWKJK2OJBK1sJ5cCiNft2TeMoC7sSrhCAqp8spcQJrUhQ8QIYWcsih0WeQEYUwgHCWPMFSlPF5IITsrYoBW1O1QpkCNnaIVsAJajdq4sCP21EoAzweAEtSUlWqgor7LVh24sB2sqPiFFHa+IRZEKWA/uQ2olAQ1JtiwK6yviFT09O1m4CJ6uo7JV4IgnSj7ZjAAUYvPgBVe0W+IBrJWQEaaapWXxKup1u+35SKTtChgR+4lLabkB2v3RbpkBbWs1jh/6CDlvRXbcQVVNdF8MAavq76U9sPmBdp6q01LIixXWo5gomnGUASWpOAE25UEEb7dtTwArsowQE6KFPJAV2tGKTYCo9TuTtggL5giI31E1niMFfeuBVK97vGXAFao9XCzhIoa0+3ECPdMrgETUJYgRuk3OQCtTCehROtOeIRJrDHACiyVMQLa0pnZKIxbI1rhtsqWs1nUDn1PHVt8vbAHNreLvV5Ac1thqLJSBTfbXrngEQ+24AjAAqgOAEAoAcAEAEMA7WwqSpbkBNaFmBJbWzwAvpsZyCLlt+19sKQOqmgqYN49Ciz7cVUZsDoo+2nIIin3t5wFDo2kkBdSKp4qUER07qz6oCzTtCsyorrpdzbyRFLuVcMZAtTqlKICjmXxQEbXawiZAj2NW+ZAXq8YAV1va2HAIHRzhmVUXVzM4gQS7nAVZ2pKHi+AQu1TiyCytZq3yKId0qFhgA6SvUqHalu6W8QLb3TUART7sJyIpK0YcQJt4YgKtU0AVq00BO7TfwxAquu99CiNK6icxFYAk7OqlZkBW3cp6gReop69AC154gPTo6OYzAng7RYAaSAdLtZZAQ7cQq9KY7uAQ1pLUb6IITeEPAKHes44lEKtO+GRBHU+qZQBVgSd0rNIoKvusmgJ3bq4RBJ204nGQIfaT+ZsCTaS6ARV23hggE6pvAKsqo+ZBEqrBcCButX9UtgE1p8cyiFqrOQB1XAIrctwwqPdZ/LwAslpSyojSW5YDdW8GBJOMswHpwrY5EVLUrW/ACuui033fsAarAEptH8sBEFCwfEKlVBEdRKzxx5ASpWE1zAheeIFqeEAJ2dZaz5gQ68eYVL5okB3pZroUQpFcWQQ709RWtliA6pT3AWWqrqCqlarSTrmREFDXVAQVWn3QBZWz/YAZrIBWVaqSoiq9wDWkrYhUm+1QQRrLWLwAmk68AI1t3OWBN1bfQCXcqqQihrutjkUWOyrhXIiie9gKGsAK7PtS7s28Aq/Tfy48QiNoWRBBJu0soblSAV7gIYz0AlKSAT+bCvACVauIb6FQ1UBpQyKHLyAikmseAEnRL0ASbxniBDFOUERcz3AKy4oolmQDskyh21E6xEsio0XbwwAlZpgQrbGM8QGq5gXP6U1mggawniDVfCW0FNRZpuJAM31Am5/yoBtKyh5gVXhfAA7OMAQq0swCV3SpgKt7lgghtOAKk8IspKHVRaSCbtD7gGm2BNWyggi644lFNrdr7XMBTpWHJRNrFpEEO23HIoHaI/aVFn3FDSIp0slmEWfc7SItWphiFSrdcAJOzfwIJJoBq4DdpyAFaFIXEWuAEYchUwhzIUKeAA1xYNGcAEBNHc0oCDPIKMUFNriE0BA0FJ9QG1EAGEBSngEp1r1CCMQI5AGWIDV01liAswE00w0G+AAlGACATcoCWCzAVozQQpjGQHwAeYQk+YU3mEO1VICjgAPHABZZgR4gSnmAm+7AAbYArMATAGm0A0+HAKFkAlgBJOAIO0OADCAJJTiECfABZALu4gNuQFXPACXbiAkAnACeAAmsnmBJKQsJhQuQAuoDbcBApBg7WEKGsZCmscACy5ACa45AptpgEAwSAMATxxAPQAWGYDbjMEDgKgsAGkuAQ3LzAjDq8wG2sgCOIAkAmpyChOFDAS+UAiXIEnIC7uAB3YAOuPwALQuGKAFZPMAgB9QCACuOIDfMAbnEBegAqQ+gDCIuOARKrATQUdAHOAUpIJJ4BAVUbPqAlkESagCCTAkmAvgFKOYAsWA8gBqMU5AJaeADlSyIApvkEKUyqThYMBJQwJNPNIBfcWcAf//W5LYZnN0Tq1BAWvZKEDEFXiwpWnIKkyoXcDBZuwBIEc2Atw6qjdORWa8/udO979y4m5GLXPerq55FRzaitZ/KpTKqPa/QonpUhzADnubjMCzsymQJfcSwxgIv06JqYCO7a0rHdbhggrR0K1zj8SUaGlavbBitL1atcsTAq3t09NpYN4FwfP8Ayz79fCGbiOC2muJUCrIDWjxYFm30k21mBtbHaKFbi1wKNPT29kESsq0l3cQQUau/2dFjqYhccOt7i21HFJs1xgGODX90at/0q1qucYhWXr+T3Ov9V3AVzRa2LxfUIdNNtkV2aPjNXWwrV4k1cbG29tOsPVefIzo3Nt4zR26iqmFxGjsrprCCNLGkseIE0sAB1Sc8QFavMoO2AptoIWJAYMBwBJVTAHWM2BFKXhkAW+UBKmHcyqKuQJpJPAIG5IhfSUNS/QCKTZQoCpYREERHtKHavFhUI7vQITomsAmK3WC6ivtllQJRmA4QB3LJARcyAKYKGlDxAlwlAJOXgQLIAcMASl9AJQA7Q1NkBDDIBqABwgCZWCAji8yhv9gCjmBLDJAJvEBZgNuAHMARyAaAOvAgbtxAj3FCVl6gKt2BJYdWARzAacEBXPHiAnK6FBMoBSAmgCqSwAYAsXgANogUyAniiiNmgEks0AtSOIEMsswDvYCiKuzzASt3dAHa+CVMebAqrq2SxeIROupCAhbU7nhkBJ0c9zzQBqTf5XZwFVvTTweIEvlXCHyAn2t/FAQtVOVyAs+z9uibdceCeIFcpLLECPc25eCQDVa0pM4sCGs20pyAWnlKAd88ACqdc+ICjucAZPnMlVp4ZGdRg25lVEAAQCAaA9J4bTrbQxnE0Nfa6Su+2ubIiNl2NoCHdbMAs3bIoson+AQNrlmRSrXsxYUfdVa4oIqV7ajxeAEa0fdhkBcq4oIjqpz8qAOxRjmBCrTeOQVJ37VMfAGpK9LrFQAnWcwotVAVOru4KiP228RolWWupBOtZQEoXxQCSTUsCSomm7BDrXsxALKFkFVWr24hFd7Kq/cUR0K2s+5qFAF33ElHEAS5ZAStb7ihAQtZ1+V/sCo1tCxWIArsglbUbAn3VossWgKHfua5FFllhC4kC7eHAIE8cAB5QihXs0gJLUmqpVY8WBW2pgC3FvHEgrs220+GBQq6eM2Avq6rBQQF78FgBCJXqBLtSyAhqXbfJlCq+0KJwkCdtbsoqp58Ah0uu0gHfCVmBFvNsCnW13bLFIotq1CcAHbLIE8cAopTumQLE1b5egVFgOYwzAq1tRrBLOALa6V+zutxWAEKTVPuWICxbhYwBKl+14gXrUSeDIHbWcQgIu2MlFySaa5pogh3dtcQIvWSwzAjq6rfB1RUVOjvZXbwCmrqtoCJ3smFRUR3J5AT7sMnLaCG9NJRlzAb0qWyAq1LtYcJKp1xxKiTcMiE23MBUO2Wm+AA6dzkBpqrgImrfwkEbJsKqelXHhIEP7WlrQ6ppcQqNthRObRE5Acn9kk3CQCtsKzKrwBVNvHNvBBnRbxmEKeQVFeNdc8WAW8eq4vICdPHdyyweTAur42icNKICD+z05yhAXU2laV7qrMBrZVv9ODCn/aKj+ZfEqLNOi06uirnxAb06uiUY8wpzSAFV1cxwyAktROzTSgIk3VP5cOgEb2UNICEKHP4BVunRYJBBejq8MmESrTDPEKSrWrUJNxx4EEdW1bJtZgPQaXMC2sKysBFt3bc5AQ106ejAjp2SAk9RSu0ohdcQElauKAnqPtwSxAKKFjnxAVtS0wlgBZ2u0TlAE0lXFgQtqqreGZQad1bHkAm4eIFmlFnL4EBa89ApUfc+SALJuzXIC7RXbLanAIrtVy4QFiXbT5swIUVLT3tIAtRNOqheoCpRYqfiBVqpUi3XIos03C7iCLme7ECy112tZ8goo+QQOsuQJrWXZGfABadvt/Mn6gKt1MwA19QEJ+245lQqLuadskRU1ROHVgVqs2x4gXabWS9QiV225eTArspCpQmuX/qAM8ALK6ade18QFakZBRwxAHaFKCJw2p4gVrSVbd1nPQAzthlAD7ZWIRB0RQ3p44AS4NAR06QvUBS08QAC3t7VwckUVjuTbwAm0054gRWP1AK93VL+HiBFRcB9n7AiN8VgBZpL5ZtmBS33ICVbdqQFTs5SkCaUcCh1tnPEgm74YsKjhlGYEL6MOFkVVmopw4wQK+vbCsFRZW0/KkQH0PH1gCHPlyAj3Q8gJZ9AI3mYaAenYIeMueIVCzl5ZAPTxQFuo+5YMCvT03VfM8QLKtPJ4gRdZxfAIO1P1AdO14NYhS1rKtYSxnMBVatiswCy7sEAqtpkBjEtgEw+1cAJ1QCbSxbAq7sZKLGofwAdHCAGsZQCalwwJ2w9IArq66jjLECVa2cpAQV+7B5gDbXwAJishEr/NEAOlcIArtgURVe7JkVPtS+XmAWWS/xAVoqugEqxKfQqK1qTdqy4EVHSnCAOq3yy1mGVPbKkqlVqcSKsahygIu4Cq2rATvRJzxYDdYWYFa5IBKnACVarux4ATs2BXe0vAqjSacqCB4tywJXTaTQDpl6BBZtOSCvU1E1isSiSvVrHACKq3aQLnRrMJqHQKV61T/eVScASreURDd5wAdbuZAsWtKl4NASWurZYkDtqfgAfcdcUFTrqdy6hU1biwH3J4gPBZgPoApjIFPunAJhpoIJbAIkCMt4IBoABAuQaDxCG7cwEniFNOQIvDEIkoYQrJ5ARWAEoAjKQDeIBggpTGQBnkFJPGAgiMQHngAcAIpJuAVOIWIRFqMQHAUwhTxYC7gDqAPFAJ1XxAaqoxAi68gHAU45ARxCGkFFkAqoKacMIbaCItygBPCGFPMITAEwDFoAsrVU8AGrPiA30Ck+QQnjkAeoA8VihqjFhQ5AJ/ACVYiADDiAMBNvgEwv3gSWIBGACaAaUACYVFYSnxAcwEOE2Al8wAnwAbYIVuQUowkB1YDYTCdsAYU4BTSCH+4B+gIg1LCm0uAAAZAEviAmgFjkAPIBxKxzAa5PIASaAMc1mAJz6gO0vIAwQD7py4AKYzAM38oBDQQ6qQCIwAi2k8QGoCgGnKQA3IB24SA5CDoAswDoDDmQiDlZho8lgQDKiSXECMJEDgAiAG8GBHBgKJwKoiMQJV5kQAf/1+e1Tm6Qq1gi6k6wERahBVcTiGkrV/YBGCol28whXaWQFbbWLwBXHvN3ZU7axkajnWR/equGouOZtnHXp1074Jpygh6m0hYJpehUc9tkruZx6ILpf2jWSc8gaP7RrNYgTrt7NSgoroVj/Eomkk45BHRp4QB1ad2syK6tLUhSZsVctWIZMFW61WvrcLqMHkvI9tHhKTksGcrquanqyiL1U8V+AQlqJf8AoKLtLd008EBfX3Bq6OGn6ciDn1fN7vV/zNIpjj1N3q6n1Wf4kVXa7eDYEYbyCitbWcImjo09pqa2FavDmTRp7X25r2c6mXQaNzaeC0dOqfa3bm0Z1caOls9PTWFVLzbIuOh1UoLgen3YBU1WMghpBUogIGgoZULtwBowWYEn82JBGyr9KcsB9rfQCTyxAguYE4jIBOvFgKUUKQCeAA7QgE7MGBWaKgIGkmARDAJATYCS5gGGQCde5QUV20uz0DNV2UvAqE6yUKU8gHVgDUMAbTyWBQ3aAEnxAMOBA1DAi1DAffhkAO0qAqOeeYDywCE8gCCgcqUASBHubeAEo5kA0ATyKHC4gFnIBWEn1AUxlxAOOOXIiG3wQVHLMoiqcwB2UdAHVxiA7WbASrOYEngsSCLc5cChVtJBJKX14FCbdXiBGl5wWcAOJzzIhzGAFUwFPuwAL6lsOAEVaCiLr3YPECNvxAb1KtdQiFLWyAbb4gK1Zw4hTokqt5AQTTbSCIO8OFigGpbaSlgN3b9QJ4LPMKLWUQswI0UKM2+IDs2AQkm2BG2rpVw/zAKrmW8gJOvcoyAFVUfzYhCs8EspAlWkVlZcwpKjbAhd4ZwAqX7cUBh+es3dKXES/UyMVuQEUJgHqAgGsyweo8P2fYXe4nNlRoK1O/so3jkyGH2dqXIIGpeGSCoppYWAc92CeHIAtdVwQA27JO3FAK3zWngAtN1o2gE3LwkFTxbgIdqQpYEEseQEe3tt0AHipQEa0chVlkk/QBPFQ3CCofVZVTw4hFmpTsri0BXSrtxAuawwAirQ8QHOGATCadnjlwKJKLfUAO6a+XHgRVT6wERdJx5oKdtVQlXEGKtSbMolpvg2BOuGXEiG6NtTmBB82FJW+Xu4MCVF+0KlWr754dsYhFVtVS6PIomsGlwIidlZ/MgIOjlOoAtRL5WviAm+7BLAodpWABTS7VNvgQT6oBKkS+IENbhAXEqV7WmETcVxeYEe75UlzAj3NrACdqYlCrRTgwJegEPspuXiQSenC6APvXakiii+r3YIBWUrKAqtXfDJYBFrd2s8iCrtayAmrxVvDMArbqF1bS6tCYNPuStCYUadFe2HDGWBbq68wuRERWrW6mIjMKVXW+GmUFqWnFwBVdunzcAgWqnjwCq77l0czkyhrdX1PlquPACyunqWq22QK2narWBRJqzwsQSu3VqiwwCF21TmMSlQ7W8gJPSaxGiytXCbIH3NvECWnKfcgIWrWzkoml3OEBG3NAJp5hBZJPDiAZICFoTClLeDwIJV0rJZ4AJqOoNF1FXWuLcAc9aTaWBaoyakIsrlDWAFcKfiA7VeTAdqKYeC5gV6un3KCizT0nZJPBJEFepTseDAk9KrSby6gNL5egB3uimJgoelZ6mn3PFSBGI9QLFligK76NWuQFVV/AFOtHXFhE8wLFXGOBQalNOq6gPScYIiHZw4CDsSxbQVVqfNhXLmFHb2KHiQS7UsZwAmq4ejAVHGDAtfZZK1gOe6TbSwRQ9LTU/4gW30a1Uz83IAvp9qxWQRGcFKyCpJS3yAmrTksiCKq+IFWvdUarngUiqt62xsVcWUonioAlaiahMgnXQun80BFdtNNxZxBFOmjji8OgF/y0w4wENOEUEqU0iCFnNvUohai5gWO6su1EEK0xwKLF8uWYDSnPECytu1OtV0A5dWFhXFgOjaqk8wqERigLHppPDIBamOCASvWuCWIRO1WsgE6YS+IBTTcSwgpaMKhUlX5U28UA62VU4WIQXt3LMA7gorV8cgIt9jAm72TiMHxAV9S1IjiVVmnPb3WIiWF8cgIatocBCtfBcQoqpjmESssI4hEHKKpOtnbDMCxUa+rMioKtkpTwkCNdLvvi8Ci29FXBMIh3kVar1STjECT1G8UBS5dgJW+aE+AA3KwAdW2EDr2uQqX1KJATom54AQmsxwCC1a8EpClHMBdvdb0AULICLrZYvAC+ibcNRAUtStm1iUVVr38YgonSrq/iRDtLwIDtQBeqT+UAdnhAA3mApScIArR5hBbT7XiFTVoWAEZjGJAdLQ5/eAXTraVxAg1Z42eIE0k69QitW/aVRqVbakgktGcUAu91zxQE3qZALD4tkCSbu2wJ2aTAhbFAT0ko7uBRDUu+AVFauGOYMC1YzxGGJV1VZ/LhzCHrYJ49EBXSqpVMCytnVvkBVFdPUVnigLHVXt3J4cghalf4fwCjTc4MCTt2uOoRG7xYU66eE/gBXuJ7k1wUANQk7AEO2LCJWSTTZQ3VZpYgRajFYBAna7xwwIqOsnHyBYhpuzrLwKLftu8WnJ5EEr6b7YjMCPbZZcQJql7RKcAPU0bLjIHMlLxw4lF9ZhyQRi0/KVUqXtMsgV9OcVgUOqjEB2r3ZECdmqwwBZTkEFb9yzAhZJvABLRacTgBKqdXjkBNWeWaAU92GQDdeLAi6S8OBVCU4MB6cNwQSeGQRVa7du1EVJdyWGYQ1dr6snkAd7XwKFXXl44BdWV1HMzgRNXUtjIaWOeIDcvIB1c5hE8gHWICBMBxyAIj1ATYCf7QDJhTagKjDYEkuABl6hAnIDyAT/AGARkKG3kwlKICGogLgzxQMSqgBrkwRHJywpgJBBiFFVxCG8QhZgCa4gD9QCJATrGQAlKxAcIBPHIAf7Qp15ADSnABAO3IBJPKQpOMuIBLyAHmECWAC7YxCDNgSSjMBW/YFwv3BBDeQaK0vAIljkwHAA1gECqlmwAAYUgoeQChVhvIBt8gBzIEpAhwxCBQFDfIIG28gJcJAVmlAAn3SFP+oIXyzh+0ASkIFPxAJaAHhiFg7gqOLcASVcAIu8YvEBvHEB1SeQBZoA4ANNR1Ai+aASYEu7EAkBw3mBG1WmA0kAQA3nHAA4ZACAXoAJRiAKsYgCxAfbGIBguoCmMQHZgJWcgSQQr4BEqKQqONsgDH4g04hYgOcAaLLqFKABAL0AGoSAMljkAP8AYRAgGlhKAJRQEBAEWuKeIUY8ShpuuKIgmcwCr4AKOMgf/9DmVmoRzdMS7kRcRteQuHXFAFrR8qCaURiyhS3gEK0p4gQcsKp1rt/KixmuLcOKvDF8SsvN7is4cTbTmepalsM0GV+l5nc6b+a3d0ZUx109yXo3K/YExdpe5qpPuopBixe5NFY2qTDDt7j0s60UeoMQXnNFKXVlML/je3tj2uebKYj/AMf0KYqZQMK3ud2cVrC9AIv3RqJqEsOhFxC/uvdX+mEpIOXW89udSXa0p8AOPV319T6n6AU21r2zASuwGnzAK5yFPtCH2tkF2n4/V1K4VePEmq7NDwWs4ThN82NGntfbXdwWGbM2q0F4LRqohfAmrjt0PH00lFcOsAx06ektNY4hcWq6C4hVuzbYBaXDCJIKeOQRJOMAHn6gNLmFD5lZJ9AuFBFD6BDj8QDuSQML6sQFPIBqwDxYQQnwCousABQny4BIarOQUQk8Qhdy4BQ9VqKqICBWQA7rLiRUoSUtYhEe3uWGA0HbwX4lB9JRF4gRde1SgmIdjWJWVcMoH8oCyxAMyhO3ABNz9IElhhJAN4JADwxKIpN5kEmlzCozAROrwAScvEoADuSw4sCEvIglADs4U8eQEP2yA0wGmAThiUETiBKsLPMiIuZ6lU0BG6ASazyAHjgANJZ8ABWrhGICbxkCcJrEghHIBOyr+4CddTCUgK7WYCcLH9xQrWso7QF8yyAjD+KICW8WoKCznFgRtdsATsnhggDvxwzAURgwhXmkICF7Ov7wJaWnbUbvOQDV1ZgK8fECNUl6gSbdVMxGYEFZZpyBCzbatAElZvBgW1UKeAVK1UwIKjbxyASpLmqz5gT7ZgJpWriBC0UUvEGqr373OQEtNWfHAC3u7U1xATq1XCMcwqtKHkBgedvOs1wUEGOAAC6gGDAi0BKqRSvVeM0ezQr3PDgjSO6tlZy0ZErdlsMQhwslkwK1ZN9oVVZLFAK+m1kUTXfCTAs7VVdrxfMgj2vhPqE1PTrCw4gTpb7TnMIhLu8eYUr17fQB26gUptyA0ojmBG6wh8Q0lXFJJYICfa8IWQDlfTCnqEOK8ViAW4gV2tgURolbACdaRjyAJUYZkQ3aqUMCLSeQVG9W1C4AV1UZ8ALa9vKQh9izeACrClceAVRbWaeObKqelSt57lguBBK1UoSwSAVtTGFkA3rV+mqxCK1pdr7uJQXtwz5hE9NwokCZAVolhEtgR7HV44lAotMkB8rtDxAbvWrwALy88gH2JqQunVwER+VP5sgC+rVKKzKKOdKM3mFTepClBCreVKzCrFZpygiL1bSAYOrc4hVcQo4lE66aTAlZprBYkQJqyi3ACKslK5kBWq/zYIDl1K/NFcuZVWr5UnyQQ1Fph4EBp/JLAdLWzTz4BdWOMwoslZ/LguIQVpjgAO7TxAG1290gFe1qHxAitvp4tYlV0VjTo1RLEghS1q+gEko+ZfCQHX5nNpbAr1aO3z8AiVKYusZFRGsy4WKAstp3hN4EDVlOOQUO6WKWACWo7LkBPsUKAgdVpptNyUQVceoVK9ofMCpy3jgBNtQuLAhauIFnYmpRBUtVtdizkotrpd2EwRNJ0VcUUV0rNgJdnzZANwiCp2KBatZ+cCTo7royC5ViFwQEb37nGSAsqqKj7oZRyqytPLkFS7quqquAFdqtYlCrWERFn25rhmBJyoRBXexQ9HICV2ph4QBF4PHMCLu24RTDpWtn8+C/aQS+52fSpCJOGm08QqMq9knyAkoq8gJWVHVKPUghpU4t4ATnDAoi/mQEE4cASq0BYq4S2Ad3esc0BHV1Xk8wJ1asscGBBWxaWQAgLa37prXMgovSfUoenpqmDUgSpqJVjtmQqzSoksQi2zlYYAUard7LDGAIptYoCy93aJzgKqtrOMHiwDTWq1Cx/cBbROs92cBENOrs5SkAcWUrEKSdliUWS3nmyIHZrAA9QIvTS4YgKqhthUlVLGwEbTwCCl8MViAXcYgWK6aSAjqWTWHACVdX5YAptRKyiYAs1MEUOlkuBAralVlmyhVTfzPIgla3ZUB9ycSgJq3CAE6y54ICTomoAh2uoCtqd7SwlcQHRKvzMImrp4qQJVabxCKtVtYZhYVHaVwKqTbbggOAAm05KJSm/mIKtSsMos0lK6gStJAqrtzAdsVkBFNxEQBbRKs4gNpZoCCt2vECNngBTra1aYRmA9K7vXqBK2DAk7YdQK9NfNiBfavcA8a5MBxObAjqRW01+kCXy2WDyAfaplgQtbufQAslVLqEJw1LKKu6ciKlVqXIFnDoEQtLz4cAqNbNtVazYE70tV9AFatWgHpzdfOuOADtm1ARU5fyrIKlWqVYeYQPgrcAqxNgQrRO2OcgO2nGYFdX2sCywFKs5fc+IDq4crEglfUtGAE8MJQEXSsyiiF6S5WAVKun24hBPdgBJw7JIAtXgAnVLPiAP5XgEJ2jEAw+qApYsCNscP2lFkyqrkQGtZAJxEqAFVwyoLTZ4gJXn9xFWJrPAIhbWjBoKVnhLcY4BUmneuDCJKUsQL05CJJEUK3bnkBF6iAj21adoKK21VZBSreMgiGrabSiidvmrEkCrXAolWymEQOWwIN4qceYFdvlyyAl2OqTTTlAVp2tKSAnROIAjW/+VZlEqvt9QE7esBViwRBXe9lgkUP6Wp4kRP7yrgArRXFKG+IBX5sQDtlxwIJ2U1hYMqKq14PMKslJRxAi7vCHgBdp6jeeRDSvqWma5BdWUbiUET+68mBOt+QE1ZAN3legB3AEgMAhNBdJywonkBJV/EBNcACuADAIATygA7WAnXAAS4BAp+AAgCQpQASA+6AFxbWXIAYQ2ERT4IBxKYAuTAcQBFsKa/eFwOACI9AI90sAAlPIITq3iEJzEBo64gFgE7cACYWADqpCGscBqIw7APoAQAW6gRcIKfCQhpwBFt5gOZXUBrABNS5AaXAKTXEKcAJ4qAF2r4hDcgE8wganENCMQDLEA9AGuYEfqkCVK82ERs1bBcAGgYFiEDxAH0AAEFLIKatCATx6AOtpQEXg+QEkpAdWogBtzmAQAq1XEAanIB4gACeQDSldQCWsJAU8AGugCyAmscgItcQGlGADyyATkCIDVQBpNACygAkIcoIUNWkAkKbwAMJ9QGmnmDEbJPEKakAfoRDhANJtYgLtAGpAHUBNvIBNFA8QDhIAmkQCaATwYBEAJYASA//R4u9vA5u+JYvMCVFE2Y1KdnhLCGnhwCIX+Yio1qFqxy1kGVb5soqelLl5jRD+3rm8egTGZu/HPVbiK9SymOHc+H4ViC6mMrW2N9H6s0XRzW07TlBdMRdIcIuoi6Ywy6IWTWSAFPMITrzAEo9AJtOJRAVl4DVw1V5DTEbabJoddGzyTGi2uz1bpdtX8Rov0vEbi7ntwJovXg9f/MsBo6dH29a0OysS0dun7dqrJ2Xy8eZNMden4Xb1+mo0x202qpVVWCXAi4sptaVcxiFdCw+VZAShvINJ9sZBCtVsKjDQVOtQhqAhPoAQARyCnHa4QArNgEY5gNY5BBABMAR9ApdsZg0wBJsJoeCAFADT4ADYQm8OpQkwp5ZgFswILqVQubAHjkQPthSyCXUIIYCeGJQKGwCOQDTjIIHBRS9H8QliF9PDEus4hE55FEFcoktOv1cSBNgFpQCUzIDa/ABZrEBwgBLGYAk3xZRF545ARbjEBukqSAVYYDqpYEe1J4gFqucMgH2vMA7uQAklgASUCfMB93DmAk8+gEHdZAQ+4vUB/dbxagCFrS8QL1V9vfkiCtsosVsOpBB2axAVatvogE74wwoluEELWXbFUUTcJLmBBy3jgBFYACzl5AJKXHAAYDVPlTAptXHOAh9vFYuQHDl2tmAallXDNQBX3d2CwQEq0tGAVG2Dh5gFVD7gI6tO9RIQaWjWuKAn2JuPiBGupx4ATtfKcJ4BRWeIB3K2YFiiuIEU5m0QuATENW8Z/gEU9zvwClStrY5JAW0slmA1dWzzCmowAT1FVO0SB5nytnfWtdvNkGawEAQBFgICdCo9js6K2lRvJr9xqo6m+BkKuoqJqPiBXbUTWcsKdUkkBKtUscgITVuG8wJTmlADjngEN3hRwArtqZARdLZwBOloxAj3p2n8AJ2uqqXmBRWz4IAbh4hRp1dlNgLq17QI31XVQkBUnbNlVZVYcZIglq2QE3TDkArVVcgHHcu0CTpZfQgim7xi2YUWv2rAAVk8LYAVtQ8MgDuxwAnLsoAsqnhAELbeLfcblsBpRjm1wCq9Szs5iJCJ6daty3hyCleilQER1HwWTBS7lEZsIS0rO6l4FV0JJepEXbfRp22vZ48AKtW1VgnIHNbUSkq4jXVTAlWymcyC2tlbCAJ6mpgkEQqnbEKp1Gl+IFjVeCKip4egUcAIvvmUsgi7saWP7AIWr2r1AlpVfa5wTAja1a1niUQ0fma7sALWrLHgRUWmUPuo7NT8yIhdis8SCdtNpJJZlFKST+YKTq72wCJuiz4ECrVzhwAn2PCWBLuomuIU6OZsskBHVrgo4gUqWomALbU/hxQCqm3gBa6tIKSUYcwi+zTgIq7vmifQC1WUQBXS7tb1KJarVMnmpYFXdJBJKyzSYE25as12gJWVfpeIU/uuqnOeAQ3qNrFZlEdOuLUhRe0YLFgSi1uEAOy7XHIAVE+JDQ2q58SoTVa/RCkCDeGBAnaMJwKI1tj1CpL1wCBy/iAKqyCq7afdaVkBN2whERK02XICutl3RmigsrNvJBUNevYlji2BWnaUl6FHRe3IiK0nZxwAvVX3NEFdqY/NkBC9O30KHSzQFvYp7uMkFepmUQVYxf4lVNNWwQC1KdrUehESadUAd1VXumGBC2pLxYFlcXEgGNcOAElbCEBGHwzCo6lOxy8YAT1G1MFRLS1eAE1mQN9rc2zyAV7JQkAlhjwCpLU7parCCHpt0AlZO/qBV2zhyKq3ThJJEE7ai7cwI6WrOC/aUReGfwIFaALFVRhgkEU6mhFk1lzAv0q9lY5AQvVvECehqLSUVxAdKSm+OQFF06uAFt09R2ngBNN1/ECxW5gKzheoC7sISkBPFSwF2zjOADdWlKhgRtW04gJSgJWeGOIFT+e0ZBV+mkqqs5BCdnMQA7VjMBV0q3xX1ATuofbyAVptSFnmAVo+yXmBKlUsX8CqnWLYERGuolKbALXrPECtJTMAN0kBU02m5eAE+4CKt3WgC7DNtYAVqaz1Koo+1YkEqpN/vCJJUz4gQvRamMlU6abScuZcoiJ2UAQvSLJp5hU1jhxCIWrNgJTLAsSTWLCK+3u9QpKj4gUXU2ba/EC3QXbi1iAXok+94rkAKytMZgDl4lEX3PjARKt+6CKldxiuCAjTV7sACz7VNQJXTslHQKiq4hDu8AIamrC7WURdO1Y5sC3TiIggG8JqELPEKjZtuQFSrjFgT+3ENACcAS0q4OcQiFtRU+XiwF34ysmFxOyWf7gHV4YAC58QDul4kCtp1x/YUQc9qwxAg6tKbAPRU2aeUSBO+GXwAWpZPMgelbBz8CiShKQIVvDh4ASh2fdGAEq6aeM5ZASs+YFVljIErVhTKCI2q47liwo027LliAXqljxArh0anJlE4jMglaqzeUFFahJlRFwrLtAtVU5xyMqregrYpgWWmYCoWo2pnIIXbNW3kFLSTrGZUdSaah5kDqpcMB9M0QPu7ngBXZS4zAXc6ZAV21HMoordmihK2OJRKr7HgRVzcOGRFdmplYFVLvSwIhJO2WQBV1vSOKAGm64AQp3LFAWfvKiERisyKlCbxeIFUfNBRY1L+XIKcOzh5hELzX1QEE+7MYJ2Tsvm4LAgjpp0ctyBa+awAnWbLEIhacgqXY3nwAPtsCaSjlJBHujDKCidbt4LiQPUTiK5lFeje0YoC6utWuHEBvXWCbIGtWtvQC5NRKxAfcsZCn3KAobAFC+IA28gBvCQBAPunAAlykwHMAKtmAPBgRiAyO6ABPgAseAWJOQo9QBrlwAIwAIAbxCYUJAwsgCFIDrMYgKIYCgBpxgFNyBB5ywDt4gOMQGnwAAIttASeICicAIxzAlXPEIbwyCEuaAH0ClLQBmBHNwA6rtAbnhmECrGYEmnmAmoAjVRjYBp8gobAFbiAYr4hSUrFANIBxICyUACc4BAm38ApRxQD4YAKAHVRiwDIBtQAoxAeAEQEgGk2wHGQDaQEHXiA0oyAkknmAkowATUPACTrxAaAjkA64AAA0AQA0+ATBxClmAdoDcfgAVUACxAJfACXdICQEW8QJAKEliApbQCgCXZP+AEWm2pAIWMhBKCpRjACb5gSq5Aac+pEPFICEBUp4IISYDATywzAgwHazwgBQUN4IERSYVKuGICnucgOSIHEgKcAP/S5+ztUnJ10VWEvMKi23gUDfcoANNQ+gDfGAgrUC3gyMud1fErUFa8WQJQwB6NXmBQ9vKfasSI5rePeq/zV8ppHLfxdNbC2A1VOp4WkOqWS5l0cv8AwDUcemLGs1GvgU7dsNl0wn7edGlbFZsmmF/wC1ngoRdE37eaUYvqNMS0fb6a9OLJo6Ke3a3y4Iaqyngaf5YQ0Tr4Oneqr5+Y1MdVPEaelbFKOQMXrbUo/koo4GWsT+y7L5lAML+2QMdOnS3PAJg7E+JVwOkYJBU60l45BAsOAQknZyFTyQCloBzjLAJxAbZANJYgRtiiqVG3hwLRNrgQDcAJ15A0JcAJZIIJQCanHkAAFlAEZbyWAFitAQrX7swIYTJVGQUrW5AFa4yETmAiMyFNVjMBtJARskIqKwxAk8cyBwA54IIi1zKFD9AHigDFZZhEm+eYBGAFd6zgUVPTmRqYqdHVmkw7KIgIHjiAnGIEZ/AoV7KOoAsX0Cpys0RBICbbKIpdzbAfbKkCXdPwIB4gQhyBJLu6ANYeoBiliAlEwggs5yAVrpYcQqu1u0orTdmBJ/KuoEEm2ESc1UIKF82DzYB9utU+LQBVNqG8AGsAHPcsSBVby4ASeo1VrOQK6vEAtFKyBCjWrabZIonqakLD4AR7nm+HAB1dm8VhyAVm+GAEFPHMqLa2WdiKTfdwASqq1ni2BGHmAnLCE0k8VIV0RSJVVMEQq2X02AT003DyAovWlX8st+pVKQgiAC9eThvAKTaTw4BE4q8dTCOIUo/hl9WAV7aubYhBfVfwAK/NggK7dtni8UDE0n24ZBFUpZ5BVcO+GSAm9LDNuAI0pe2bSQVe2qAeY8rjrWjmyDNAGAARkAAnp1lliPZbCsaVedcCi+7XDMiKrVV8JKqent6ynZNLoQS1K17nE9AIWskub5AR7Umu4BNJYVUsCxqapZNBCs1EAV1q2FTthg+ICvR5TCAK1VcsQHfTVvmb+AB9pJTAQ4pwUBR24BQ5mAiSos3+ABeuDhAVrUnMCVHH1ASd59AYLYKeQEPuS+gDWo2s4AqpovUbdnHUok9NNc0Q1K1Uknxj8Aiu6mIAKadIUNzOINTrSlHLcg0WssqvACqiVcniFN2aeeLAMMHYCVq4zwATa45ANVSXcEQ1lVJZyygrPAAbdsABWmEsCCK02/8A1lChNwyCVqaaxTKDSxcICdn2tVrjZkUq3d7uzUKIQEEr8MgBaKeNoz5hNWalK5VZRC9YUyFRpj/6yicwyIstqKj6gV3srWn9oBa1UonECmyxxKo1NZW7apZZgWVxcZoiHayWACWn/mgCurlwFWauq5Srg0UVpdzj8QL0lVLteJEKlO6zjEgTbpkBHvnABXajBYwFFLyokCV3EICEzgBJamEAOurwAdtxEoCNNSbL/EC1asSEV9+PcUJajvgwqVX3ccghXu7YEEXqw1VL1Kqx6inDFEFjbaTCVGrUwuAUrYOOZUN1wAK0kKaSTxCLlrO2CQFVtRyBZOK7eIEdZWtCSyzAjqW+xVPNtoCddVKvzcQKHFnjmBZ3WooQVGmo39awAbcgCtxCIRa1plQRSU8QmpS4icAIrTrUKjqprECL0ramLeRUTppY9QqbTWZBKqfBSArJZpwEKuQCsu1S2AVtRLueLnICeFlnAEPtd3FlBWq5z0ALaXGmCAlSieObzAnd4RxIKmn9LSAf2qpdZKJ9vGMEAfc7k6wgBVVcXmFOixxCDt7rRmkBG+L7YhFCeiniAV0oUhEnDcMim+1rHgBLvq8FD5gOzSyj0QFdbuyxAd76k4KOpVOidk+bREFqfL1Ajpwq83JROrhkEXbNAS7uwAVndy82gJIgc4Y5ICGpqq2C4FC04SKqxYW7akRHUxfdbFsCGlXGZAHNnCAtdAKr2UwsgIVtjAVcrzXEIhWjc4xXqBNWSwzAi3aJAemnEtBCtp92TCiun2qFxAL3WnaImQJ/dVoWQBdprOQClu1YFwNNWtjyIGqoCV7/AC9qQRCJqmGj7nXICDTthOIElSFhmA7V+WVmgI6dm18yCLXDyAjektRgAq0WAVKtknDAjdt5AKWlFgIuzeCzKLHNUuLIHXUrpy3xAhXVcNtTyKDRs1jlID1U72XbgQWUTrE8Ag1FjPMCdcsAIWs1nmAKz4gV21e0Cdap5gJPGCoLtRmBz6elbulFV092GBEQ1KN4pgS0kqrElE74fMsgIdvEBMKjVKJtnyCm7pYLMoSt3AQsscgJrTmGwhp4tERbp1TTAXa+AUksPUCKaTgB21JYEXXuzYArOrjgBXq/NbmUWYOqXIgXoBKqtMNARtaHiA1buxeAAnwCpzNUEEVaxzApphd1UQ5AleVj8QHZKym4EbX5AJ2tELOQIO9sgL9OrVU3kAq62KrOAE1buWPACOZUSb7k1GCIFRzXDBMoNNdtsSCWt2xCAq+2tSsMKSq1kAtW6zKI91Y5lFmn29vdZwBNJWWDMiKbreICiza+IFd9Rz14AJaj4rEC2rlBE6vtzAVdRgPuaWax4ARtdtwsCAvgupRXdN48AqCtCccSg700kArKGuRBdVQscwiWp/EgKrUhSiiarWM8QErumWK4kC0dPGFxyAffhHEYJLFSAd6eYEXWH6gD02rSA1TvxyAO1L5gHdr6q5sBXaso4lCekoIG7KqiMeYQ6pfU3gFNw3higEtRrBLAAct54EFttRtQA0ksXmBF25oCDlsok32AR1LRABpanf0gojq17Mc2yB2ra1ZosQDQ0rWbTcSgLIvTJvAgWnq3ztmF1bXXnBwgLHaeKYUvvJLDMB11LTiBLvVsGA+5N4YASspUoBAOeIQpjLkANc8whRx4gGYEu2QHVRiuAUrPoFClANPlxAaq65gEgQnECTxQQAJhTrIC6ASSxAjDkBzIEe3iA4/aA4gBYIAfMCKUgSAHwgAicOIBGOIA3IAoiGBBoAkCXckEJ1TyAjIE8sQDNYhAr8AG1IUrRkAojLiFDqEHCGAYpQwpr9gCYDQCmQCOPABS0wHmAJANZgOZXQBYAEAKMegBjkAJAClZgPBYgN88wFb9oEYYEseWIDXIBPOAI2Sz4AEwgGm+GYCmfUB5YgOeKAFaQB4ALtfwAGATipAsrXuw4ESm6xKQNRS4ALL1Ko7XbFcAFMACTQDzwYD7eCAFyAVn+ACh8AG8gEniA4TU8QIwBKuACUsB4IgSfBAPGuYQ55hS+kBMAxWKAO5WAGsQgXIoMswBuUAofAKawwATlQAKvECVlyIIyyj/0+duTk64EgF2zhkBKqWRU0WaXQBRhgAJQ5AfdxBglcQqNnKhgCrzIgu65ZhUav8AaAWSaxzCOdqvdDAurpac4oIL1WpglgUJaCWCQFd9Or+VKWFw7aLwn9gDroV4gxP7dY7UoCnSqWTCCICiWsgJV08OoZ0nGQaS7ZRAuztKaeWQEe6FLAl34FwOstAN1gjKSSQCvZpYKWMIjXueLCptYBIjMKcw0SumMDb4gVTL6FaWVXwIymAq5AOsoASj1CCMQBt5FwOtcCBNxiigUtTmyKSrzAfawhTGDKDDgDEe5thpJJSEqUBkobwChrmAmmRS7uRQJTiQNdQCzwgAWGABZx6hBVxiwFZtsoGmBLLEBp/EiIu0ZFUVUY2yCI26FVTZdzCVG1C6yrVYKDDJhBCAKpJgE4wyg+lEAUP1QEU+kANJZMAbTwJgcqADCJAE5Aje/a5YFVrN4thUU7NS4RUJ27cVi2AVdr5gEANPggJWaT5gV1bAnaJkCCcOZCJWtOIU0wAgbUOOACax6AD5AV5uVwAdqziAdnbC5gRtdKyVuORQ+zACPc05Ad13JYgFVOYBhylgF7/bXcBHT7mu5ZATxrXuYFcO+ahhElbtXbXFhTbhYkFVrN4FB2q2eIDdFR4ZBCTrVTZ5cApK6tiswFq2dY5MCNtO+m07rBhEtS9tTGwFTu+7HECXzauCwQBd9tVCAgrXqnCxYDSfbNsOgDWo2o4AJzZ9Aqbr2hDrbuwSlhRqS6458kAtO04ZZgeW39+7UtjiQcTAQDgCIB1Au0PrXqag9jouKpcAiTq7KXgiBVdEpefACGpqXtb5Qpq8YcQLNLTVqt8QIdkvHIIj9yqwSKLm064ZEFClgSr3VsnAE6w/qmU8wovTvwTgBV0WnLYE6pZIBamnayiYAVdN6bxxAeQBRJvHkBKHkA9R1S+YClw7fKvQImtFxgAV+V4gSviBVaVigFR0XzWc+gCtflkBNYrhgER7lZRAEU28gGqxkBGyaw5gNafDGAqVKJuEAa+mqNRxBorRP5rcAJJ90t5AQtSsT0kCOHB4BEbuV3N4lEqWSrLaT5cQI0+bIATdsORBZaMoxArAFWlZWLbCrFq1Xy0WPMIpWr9t93EKspqP7fauYRKlXCkAcVAjSLOWoQEbqcih1qsIkKk9NJ48QFMuGAqRMhDvalU7v4Ac1tTvx5lVetGunR2tBAqaj0/mQQaTVn3cSCeoowfECu1ft+jgoqdceclE1Z1r8pFQTbTbZQ3V2xmCB1vhD4BEVZrgwFDbkirKaSrnmBOU8AItS8MObALVWNf3AJKIjiBXeJxYFjr3PHIC2/bVJVWYRXjlwKBKMgBN0fqA8ZxzIsN5wwqVdOMgidtNdrbwSQHM9WXMhV1apJNvFhKnaVUqIVvDgCdVPGSBu3blgwK2lwzYVfWapNoIetquzlYLoBz4vNFDs61xeIUacPHICT1U/QIO4KFeFyCIJZkVPsdEubCJfbVnAElpJJyBRbuo4WRVOJUMgsolOARDUpevzRhzAro27d2a4oKvpZrLDmBTZWmXkUS062c2rwCI6lnZw8wHTTwbAsogHa1Vk8QimjrRxm2FW3tWEA0+3LiQQp3NvCQHfTsn3PMoi7tKQJrusgIw+QVN1fECLdslnwAT07r5igrVp4hFlW0pIhO6TaAg88CqLabtb5cgB6PZ8QLNJYRGRA3RZpgWt9ygCFKqoEdV8CogqN1QVC1LaeDzIJJOrnmBJxmwIXmK3TwYUd6eDmUEWK+EAKlWk7RCAa+RxOYDThyAWc4gHbTtmcQI6VWsQJWbd4nCAHp6a/EKq1FarhYMB6Ok6r5nLbCJWUqGANKmKyAMYngwLqzqRMICH3FW08QiP3V3pJPqFGpSWnwwAndSu5YpAVfbteUUTWjbT+p5hUkknLeIRNWhOSCvVTWTxAVE4hsCeo04rlwYEW0l2rHkFFb9jCJLV4cAEnauLyCn3KuPEIavwaCpJqcAFdVeWZRS9RV+VrFgWV/MrPUiJfaSCpWtW3y8AINRkEOt6p9slCSbbZBKt1XlIE05XcERtjiwpV1LZIBtOy9AB2rVT+4CvUXc1bgswJ3an5cQK6trPMotiX6kQJKjzKI2eAD7J4gLsRAq6iyYBM+gVDT1fuYRkFGpVrjgUT069uLCINQgJJxgQST7kVEUpcZMip1Trg8QGrc+IEW0m0gHbDFgQarS0sKdtRO0LIIj2S8Mgoel2sCTqkgiOmu9zwAtaj4Ac96u2JQO0IgK2CpVc5PJgSupCEvkU8SqhXUs5hERYq3smrKJAr1KukJgNKXngA3puyhQBbo/LWLcQKrabdZ/hKHp36x6gSslGGYRQtRqUUGhMtWmOBFW2o3inkQSvOSxAdE1XHMCDuqNZ4gRu1ezTwTKqC0HMLFF0WvS7atEQqaLVe7nkBYqz8zII2tEwFV6i7UUPTupiMSIlHFYATeKAVuQCxWD4hUk5U8YA513OwRf3/LHECmlFMcQH2LIKkqciok5mGQV/Ni1kwqdl3LkwgpSVHEoVsMACulk28ACElgQTtVJLtYCdXKAcQp6gPu7HFlIEL3dcUgFW7nFYPMKrUz8Qiyq4PMAsmgBJ1WIFeq7YdnF4hVldNpRyAejp445wENV7WuQDWo1MAPvsmnwAlqKMVxIHa9Jn6U+HwAje3fiUSphhAFVtPscpZgSTmsOAIzbSt8rwAs7rWrhmQK2s0oeHMoktRRKZBXfHEoS16LOfgFO+pDjNc0QT0tSVjwAseoskBBXxzAtpqOIkCT1KpxIQ63kKkryESWDAWDAIwwAk3AUp5BUmmljxCaSaBonkFS6gRwS6gJZgNgJ4OQBviwHPIIUS4CnkA4lSAqsBgLAB5gHoAn0AjkBLNAJIAjtAGuIAkAOF6gRaAi692HEIh2XWYFlE1gA44gE8UESSwAjAU8gYWGbCh4ADs8wBywAAzAO12wQBbDgAqpQAJwA2k8QGskA5AUpgNYZAReYDgCLtAB38ABPhwAOjAlGGADrkEEcWAJIKTUZvEAAWTkAbwAUASxQCWOYBjkA1WAHkA8XkApazQDhPEBPqRDwWKAJ4gOZYEG4ccUVUk80AJoCKeIEkpeAB3PivwAI5ARfJgS4cwEpAQAgGqyASko4gCxwAjJECWMhUrJPAohMANKcwhoGmsJ6g0pgKFjkQESVA8ApNZQA5AHLxWQAscP3gCfaApnmARwA/9TmdW88EcnZLIIi1IA8UVElzYQrWnBAEqI4hSUtwgqbqkpeZER7ksirhN92JAmoQEUAegQuxNyUWxxIitp8CqjfulJZBcOqhdQJwkupERXMKccUUCrjigH2BEq17cgFPABpYwA5jBBCWIVLtSQEPty5fAKmmksgE5eAC7W8wiUdqgJolpMIXdAaxJNPMIXbjiArVjELocBUO55cCqnUiG1yCGAnlBQVcYgT7u0iYrb7ngVo0owIJdGEHQKAh9wEbOVABkAoxgqpLoRA0wiNrR1KoQVCzVsgHhXqA0pYRJV4siBpPEGovPAKJXEoUlXBR/5iMrU082QQsyrEHa2SYDrZLBgS9AKnKzZQJzigHZpLoGaotDNIilIRJJNY5gJ1QA68WBBwygrfIgdr4SyhWeGAEXZcWBBXh4ZAN2fAgeLWKATtCzAird2LxAUS+gEbvvfasiiSULlyRAkpcFErxRqvFgK1ux5AQTbcsIk3AFepqNKKvHiVR22X1ASrLcIgttatFiBTbUrb58YkAeu3bDIYLO7AgjPe4QErvswQChv1AbrjNgI3SfzJ4oCtabeNpAk1hiUCvDiMwJKif1fABwqZNeoFbdbS7YoCyl+/PBLgBC1u75ckAlTueGC6gT7O3ICK0ld/M4ArtV5LmBLVok8MQE3KWDAoek7NLhOIF9aPJcAFq6dq/NZQDVepd3Sdm28lIRGiamzxWYEGna8tAWV704qAr1s32sKKp1cWxAsv87iIQFVq1TjqBKy4pgRSnPMIsn7airgKah4AV6i7ZtGMMDyW4+p4yyDnAAEsQEwADo2anURR62WlD/YVCtbueZFKkthHRSlaruZAr3WWEsCNZaTWRVJ6iWb+UBVS1LQkkgLbWXaq/AJh6WlMNvACztSUICGq0sHmBF6bzCpPTssMkANNgTtRtqcgK+5K2GMARvW1n8qwAkrcwD6gF21affMBEdOva22BPuV44AFq44ZIAbwAWFnD4gRvpVrVufQCm1HOGRQusAWVh+nIiHbBwgI2waRQ4TQDz+UgS/LwRVJaitljiEO18YWRFV2sliyiHe7LtyRcVJai+kiJ2SangEQrSfQKjV2qpQDq3WebCLNO3d8ALXRxOSCObUrGQUqcgH2RjwIo7lSuBUFNeMbASV+/mA1k2iCEu2ZRNW4AJ2fAKUQubAK1+2lGb/cAX/NtyQD+xSqlQEVXssEsWgGtRw1zClp4fTmEN/c7ssI4gXV+b6gK9WsOa5MCrv7vlWYVJQlARG2Cw4hUaTgEdVVLSTIKu5pegElKxnMKNNK2aw5gShWtCcICP2rPCqbQCrt9VYxgDVqooyxCaTosEBGyjLECLtzAnRSwFet6pWjACMWbwCp0o1g8WwJJuqkCOpqdtXDwZRGmmohpMgvVauuHoEQspw/AoK6SmZxAl3JzGTIK1E9SizvUQQOapTPAortLwmEFR7br6QEtK9vmfACfZCAiu14NhDtdJBSS73zCLLUcwviQSvZVwWZRHTvZvHmBa3OBBVddz9CiXaogKVLWmK5BDtMNN4ICtJpuCAd2sFgBKG8WUFMmlgBF04gWOFkBGlscQJLTrbHiBVqfK4AhV/MkviVXSkrZZkRB27Z/cA63d7QgJau3dW23IEa3VW68QGrNYgHda+awzASxa6ATs+XxCIMKOzBrmUS7UsGQKzSy+AEqrKQC1pWABLSaAKYJgCu8ZWBRZRysmQK1ksEBz/cvkskBZq2s1PECOaTefEBalO9RyAWjRxDAtenARFtTIVN2TwQEKuX6ATrLzAqtftcLgVDqnZzwIqaq6RLlAR1Kd2KyAnWvZDALVdXzb4gO+rVqEoYBg1EfEghaqTmzKJq0qEQOcfQqIai/FhUVNmuYA+5uAqyllDq+IRNQlGEyAW+fjkgoVYXIIgqpPmA25ALvtXQDn1LLUtNcwL6Jwu5qeAEbY2wCn2OUESVe1gHZIUnENMBVs2VF6008+KIqq2mnbuWLLodZ+kUTVHM8ERDelDlcQqdqR+ARU9CbdzAk9FVxQFNNPts5ZRdezShEFcptPFgT0LO6aeEAO9YeGQEZj0KC2pCAde1rDiQQvpuSh37sGiBqrnABx2tt8gJaabzCFZdrxAh2pNthQnGeQE1WcXj0CIXa4IKEm648AH8lq4MCu9Go7WA07L4ANzmwHVuykKlakhEXmFS7YwCC9UwKXpRLmQqSu6ROQB92cVMgOG0mwHWvIImm3mBF6cvHBAQdU5qBKtEkuPMCHZ22w4gW1r3MA3FO5JLgUWbdadKvucMgluNakzTgiClVWp9RRG+l2vB4ARrfDDgBOzVkkEHeo7Sjn1Em2lkFPSme3NFQ1XgBOlVV4/AglbVWKiAEnxRFSTiQiNu1OWFF+18pCil5ukskEO7wbbAtd26Y4pAU01XdvgUK9IcrJkU0k1jighN1WWYE8HXEBxgAqpVwQFd32uXkA1Z5RgFCqliEKJUgOunPzVzATwtiFCtDT4cQiTsnZAWXp+8BdiUPjyATbTwyYEGpfUBUtb6eARK9cyg7fl5EFbbs4byCm7gRd23iBY38ingFRrXnkEJqGBOtogCTU5AV2q655AOtOeQErNt+gCV7LPIgnayayAKQ8YQMLFvHmUSs+1S3MECws54FEO1z2rICd5UdrAdm+IAnWuPMCFLNvAC3hAFdkrLqBW5rgsgqapWEwK3VWcgS+yqLFymA18uP7yCasllmwKdTUsn0KqaveMXgRCq8MSi6l0lHEIlW3GcSDopbg8wLJ4oKSeMgDfMLoTU4BBi2A44BB15ANMLqPQGm/wBwAlAA+gUQ8gBLiAnjiA8gIxwAlPIBTGYDUcQIvHIAqBJdQBrGABPkAOGApcQE0UfMA6oKWeICcr4gAEsQlKICiAyfbyASTgKc8wCcQpfuAXbOQDTUANVwzkCPa2wFZQBJYAAA0gCADNdAFLQEswItyALkgH6gClgKACODAWMgDAaYCloCfcEPACDaYU55APgAoAHgAOzyAOgCeIBMAMCVWA25AQDgiEsPiAPkAVbATTbYBEAPt5ARaZVC5ASjggE5SgAeKAXdADmQFBA0ggyAMG4ATCiMQhxOBVNY+oEQBoIAFbBANcwB4MKcwnzASfcpAG3mAuoB3cgErY4gPtWYAsPVAGMgf//V50pObqcKSIU44AJsoO1tADhARTbxeAU3eH8pcDTcSQR4yFEcwG8cEECrGAAlzIFiyobfAGBucwE+YVKAmjBIIjHMKmp4ZAOoQKM2ApbwQUoCmlCkIYDyyAUPMAeQAngFJykESq1kghpRiwE5swpOkZl006pJYEQ4ATAj2tLEqnVTmFThRKzIzpJBRayWYAArMCKKqdUAdXgQDUgOAE2o6hBADQCiXAA6lUJpZEZxLLEGI90sojAUKqxfABwowIppxiEDtxBiPfj0KFM4IB/bnGchqBVwlDV0Oo0EpLqEVtWtxDRr5XzAlWuMhE8CIqiXiUEQURspwCIWqWMq0vxKHbBTwAK2SUyBXfVU9SitXnNgD1OACenaO94IB9/bigI1xcgWW1E6xVQQQUJYlDeorLCYAr1XhAEE+7AC37cVhZAFe2vDAAdgBO1lKWAEmuLzAG0liBz2u7WwwSAne0dQhVdUpaxALWlzwAjXVtX6VIUV0LWXdZtvkND7O2VwANPtmHmQWXthCAqTc4ZgW0q1g8wDss3g8QBabrniAK3a8cwLLLCeEgVtRkArLCVmURs/lm2IFPbZ5hFnak8gJLHFBQ7rOAIWvLU5IAWuskAa2otNTMgKtr6vCEBZELoAQlguAEHCyAs07YywFr3tdJEEXpppLkUJaVY/cAuyvBAJ2hOMwKlp2ePECarauCzAabTxxsBH7bTbsobAjalsO3IIiu5PECd3OAUQ0uqAr3NnWne8wPKblzdkHOwCAFkA+oCA7PGV7txRdf3FR6p6bdsMgDtXEKOzigLK0tdRwkiC+kkpCo20nGHECytK6al4sos09JPMIselQA7WlAEbfsCoQpxAaadpYFjX4EFdkiiF7dyAVaKuYBbU7F8vECp2XqwJK7yqEJUd3LCnetk8YCI5YICdGrVbbAiujAik25fDIBajtGClgNOMwiTTwUARm1PpzAGrtOzSwArXenKWBQ7XaU52Am32xzCo9rsp4gRoq8wJWTeKTXqRNJxGKxC6havGcSiNaqH3Mgsq08OC4ATTVsK5BFloSWGIFWqpeDxKId3YoCrKatr55BDtSirNgKdR1rHbmFRqm3n6gSdoyCK+2eiCrK2ySYRLLAAiZgCv7nZg1jzChX/zMCOprWv+mmozKBrua/aQXquOOQRG2rChZBVCt3W5ASTScMCdbQ5Iib1Hl0Agtd1Tds3kUQblQ3gwJaa7cgFS2OWQCvespTkVVmlSrrMt2iWREsvpeIFLiub6BXRp/Mo4BC1GknVQQU17aJJ5hXRS7UYhDd5UTIAnGeAEbW7GseAELuHgBF1X1MCen8ziuQFjo3g8gE6KSiVH80gJ1lt8AJf20OX8ACz7MImQFW6U4egFNpbUFE1qNSmiCNLtPtgBaaepZVAtS78EBNbZQ5cYA1TanZ+AD05aALN5IKrpaVgArrtchA13OVkVpJaUpwREsa5gFMcQLbOciIK3WaeIEGmsTQFdzAE+6MiCrUo9R/GQG32qACyXqA02l0AI7Vg82A0nZxbgBX2PvlOUgHVYgWRIEnp9zTYFS05eGHEBNxhVgSegrfPV5ZgRtV1aYVZa3fXGQhJwsFJBYtOVPMoUNL0Ai7JZZMoek20iCVmrLHMITslE8AqNtROGBPDNALVu19ObASa01i5AlW3F8QC2EQAr3hSgErN/KuOYEoS+oCE1aiAHEoBKXgBOtO7BuFOIEO+G0uAElZRLxAklxwQRHtfNATzWIU3XuSSzArulXBICVW47SBWUNFCicgJX07WxTAV7y+1sB/JErGAId64cQJKuMvIgi7LModWrJwBOU1HFECrFF3MohMuXgAaibr6AQWp3v51DQE3aHIU66ymIKh1tLfMgeLbXLiBC1lZYhVcp4ATaumsMEETq4cICfdDn8AEvmAdpiEBVdPuSTKLlppKKkF+Omo5YAQqkniBNpNRAE6rgQJ1byAfYl1CpVXQIjdcgql0xkId07LAKrd/ttRiVB3Y8kyiDvZpxkMDmarEBLB4sC6iwIE7cAJLFQAm2sgBtcUAUtOfAId1LwCo2xSb4hFVqN5BU6WjMB2S+pgO1lEV5AVadGsgLnWMQIOuGHEBumHUCFE1hIFnf25gQSlgWOaKcwK/qWPECdYSAhl1ASryAabnteLyAim02BPUpPGAFpvsSVsQIOZkKs7+ARLBrHggBOIc4gS1NV2wSCilpTaCKrNWeAVXajtxiCiy1nZQRFSU4MA4wFT7U8SoKaFXPMIlf5G08GgI9ytjWQJd8KGBV3YwwLL1Vp6EUqNzhi8wG33L4gVr5mVUqJ1tKIh6tW1PHACXbCaAjp4Ptf4gWpppyBFWhwgKnpOl3ZTiUTpV8SCyUiAQEW0ihXcpMCu+pauX0sAdXZ4ASpK6AQnv9UBP7V2sPpClWkOHHwCLLrBY4gKcv2gDt245gN2nACKbTaicAIt2eFc2BOz4ARVO14vMCtr7lnGZQqUsrOtuQVdSneofqRE66X208ZIIammrtWeaKDhgA1hjxIC10sbL1Ah31TlZFE9SMe3IgK14vEB2rW0RMhRW7SdVl6AKXxKBUlSESpWtl1gCuXJBYs5KItXs8VCAr7bN45FFtU8yB2l5AVqKucmiqndO1ccgIP6YXAglVLtyAqs2lFcwFa3dhYgWCadZQE5mOIDhz0BqWHAqCte54gOtImCCVNZpYvEDp09TuDS2YAlmEK1bP5gK1ZriBYrN4oILWdcwCQCQE88AGuoCxCpOQpASAi6/gA3TiAVQBlmAoAFgwC1Z9QAB8QVGAmk8wh5AIKJAbwASfBgEAGID6hBIAnAAsViDCmYCifwCiOQBUAhcQHhGHABS25ATxCABMKabAFbECahgQYCiWAZANLEAbAaf8IBGKCaGgpJyA8wCOQEu2MXiAkAnLwQCS/EAyAl+4BTCAM8gFMANYgEYgKJAlg8wDtcAACV+1gSmSIfQAQCjkA1guYD9QHCYCsoyAjCCk7Q4KCGuADyATUcCAjCAgSeQBPPMAzxAIjLECTxwCotwANzmUGDxATwcgOzlSBHDIAicwhtkQNp+pVJqMZkKHVZoBpQpQB3Q5AVogCMcgJKYICQg7mB//1uesVRzdBMkMOFwAKVSchNDlhAqp+oNRzDWpdtUpBpeoUmUGGYC7uQB3NRgMRLtn5mArS8sAqMQ4QVNoISrAQ3CXUAWIQvoclU+6cyB54AEASS4EEXWXDAk13YcEAsHkVCqocgSbkCLxcBqBprAAa5gJASdggVliAol4BRHUIk3AQROYDvCQFc4QsEVToscAJNw2TERnu9EGku2MWRNJvkVYi8fUKdP4glOZeIwSq2gh2fACEFDzAkkQKQE4AWWIU22wiLXBFFlVVYRJEqNrRkFkEqJeYVBJlEqpwQR7SiSrGJEN9XmGVd9XtWFWy4qStKmCKhPFAEQpKGp9AJqEREb4uUULgUQdl/mBpPUxDOq76qy4mkVfeVfqcgQep3YZooi5WWAFbbmGAqrDFwBLLFAJ455ASXQCUKubAO+sAJWTbcTPMBal1/lAi6SBF2S+WqxAsXe1Dy4ACrOCIC1VTPFlDd2lhgBVW7bAs7lCjFgRdU45MAhVUv8AACtTxCJOkgTpFVESRVttRrBteiIiutJxeJRKy7fkqviAoQUaSq5nMCTSSlcAClsZiQC9+xY5gVVePc8YAtd5UAKsVzAULjkBKKxisAK7dAFaz+llFbtDcASqnZS8EBHWabSAg03hVFE1TFZNogdrtPEBvua5IBJpZADwzzYEoawQEbVWEYgTejqUU2hdJxAru3VwgFxbCk1LlYMIHKeAArtTzgApaMswJ6s2XdbMCqqlwmVEnVkVVWrnIIblLEK59zaq0m7vNYAeX1cXLzIKGgpcQGABAgO/w8LcVZUeoV2seIUknbFgWJzmRF1Xh2gQdU2A83jmuAEnpzDXBhU60gotp2rPgREbXTAh3SwFZSBBJL6gH3L9gFLvZtpoqpJYSBLt7sEArUqlD+AEbVVc+QEFGXEBd7pXtANO2PcwBxZTkgEnglwAJS4wBNWemm25CKle17dzAWpZJwyiSiPxCFVt26EEr6mDqgBsCv7ldNy3PoA8NRz+8om6t4VAqS7LxZZAGprQ+1LjPqQRn9oXA23mA61Slvk/iBGuo23IFtdSiUBFerrTZLoBKllVvjyAjdy8WUNXWSCotziwC1U8eHUBV4xmwC1kqpLFgOqbUIIk7KlWkgKldz2vALh31GkBGun3ObYNgWuKtJAGpZqnxApvZ1WJRP7uBERWpVLHMKKaab7gi16SbUEE76FKKJlkEVSMZLor1KdzxKI0rzAsSayALQkBU6cSqtWClERXfWSmqw6gRqk1M8gLaqzWHAB2UKOYB9l2xIKu2qtHdiiiyjnFcAqx61KVcpthA7K+OWBBKtK1UvECGrfuUJQBKtowqFxcpyCKe7us6cQJ2ddNKcyiFdVV6yB06esnXHMCGpdcQild1nhgFFKfN28wJ6lK0xTkIodbdxVDpZvtrwRFSqnXAIkrOcyB667Wp5FCpq1rm8wI3jUXbXGQLK6S01H7AErcWoIBW0rWh5lErWqsKkCdXaP2gSvqfNEYALDtzxKK6WWm8cSqEnbFgWJpBA7vIiJ92ER8QKrwuAVOibxQBVJuOACvDcVyATcZAFtJ1xbxAjV2s5aAspaABavdmAqt4xmAlWFLwASs4hATtZUSXEBpy03kAtR8EgIOtnEFCdLN45AXVp3YzgREVDwChabxjICylcQI30GvmWTYC+32/M3kFQs8mAVfdmEWJp55ALUu8VUgj2yUCs05XAKg++4F1NKF82bCJVqq4MIi9N1YVTa1rOGBJLggI9zSxAv07LIInekJcMQFglLAXfLlMKG5aggfeqvFSAPVTbhAK1kngUDs3PaBQk1i1iVTtip4gNVlQRE7JrBgOqrZYgSrVK2ACsmlgwGqSsQmo/bnBFNSVe1fEgg9NTPEKfb2voVUVRT15DRKmn2ubcSId6t41wWYFP2br6lhOZVdFNP7aniyIi7cbcQHOXNAFHjivQCbjMqaf1fAio/bSYFlXGKQEZdrAS01iBYmpAlVd0vkQTXUKjdqoDpZ2xAVVNoeAELKMmBFN5AQ7EswipqzeLNBtKI4jRbp6aiGBY6pLBYkEIaxAGlADqmwI2cOOIBas4oBJMBt9sBCtiFQspwyAUNueCQDrpuzlt+gFn24SAFCWHACXCUBF0cSwIK7XDgUNTg4ICyXbLkCNatfECxV7VDAr7MehQO/YoASi2eCAlCX05EDqu7ACtJ1YE7vuAVbcHEgKUswLLKceMBSqkswiq2OMYlVbSq7SIrs71lVCq02nDzKLklKTIiV0q4PICp/UkBLWabULFAR7u1dSqK3jGwQdis5AnSnbjOeYRXqqH8rwCpqlZ7kRBdcwFp0VG7NYvIKldpJIIrTbxqFSzrPECTsksQFUBxExmgIactPuwCjFOUpgIn93uarEAFuuYE+yVLAUxhAFeOXPIKWrVpPmUPSdXTtanqQOtofoETvZ2eOIEUq8MAJLkgE2pxKGrYPDgQVvFSVQn3VICuCxzQQodmmFSTSeIRKzUYgRa7k0wOdO1PlwhsKvdoUpgPSv2/UwibtHUgO6WgIX1E7duGBRGqlvECfdxiVxIK3VttU+mSiNl2NLgBe7qMCBd+OGZRK1m6R1AqrqRgwJfNZYsgjp4AO7nLNgFE8VyAnMgK3wKK76rWTKLKOHnJAXUwwoV+5OsZFQNQoIJ9koJqFUuWIVVejmQo06WeYE6VSx4oIIblyQFeTAdLpuGBOVZBYUJrDgBLTtarabAvrqT6BU5T4gReHFxARSpWIRLvbyfwKLqS8GwF3YciB11E8OIFixAUrIB1tyCkscQprEBSgH3IBzCASAJ4APMBOAGspkBOQC4Cl8AmFLnEAbCBBRACiABAxLgApAFV8ACXkEEysABQFJYYgPAAkGpRxBqtvEKbeMAEcABICWDWARGAgbfANEm4kBp2WIElZARjkAJYgDAccQhrBdQCzVQBAxFhQugDTYDbSATbWIDniBFgNLCQHmsQDtAEgEgGkArfNjxQBiA4hgDsALqAOqagCNU0A5l4AE8yCUhClgOeADeCAatKxAElwAjbBzAUm3ElB3yA+7CCIADGJAj2uQGpWDASzAcoKHiALkygiFAC/eA0wIrmAYZoAu5Sj4gRhxICrNQLFacSBTJQlDcANqMCAyCDFZgLtSxAJA//Z</stereopairdata>
</file>

<file path=customXml/item1581.xml><?xml version="1.0" encoding="utf-8"?>
<zdepth>1.5</zdepth>
</file>

<file path=customXml/item1582.xml><?xml version="1.0" encoding="utf-8"?>
<extrudness>0.3</extrudness>
</file>

<file path=customXml/item1583.xml><?xml version="1.0" encoding="utf-8"?>
<CamPosZ>538.583</CamPosZ>
</file>

<file path=customXml/item1584.xml><?xml version="1.0" encoding="utf-8"?>
<CamPosZ>540.445</CamPosZ>
</file>

<file path=customXml/item1585.xml><?xml version="1.0" encoding="utf-8"?>
<extrudness>0.4</extrudness>
</file>

<file path=customXml/item1586.xml><?xml version="1.0" encoding="utf-8"?>
<extrudness>0.4</extrudness>
</file>

<file path=customXml/item1587.xml><?xml version="1.0" encoding="utf-8"?>
<extrudness>0.3</extrudness>
</file>

<file path=customXml/item1588.xml><?xml version="1.0" encoding="utf-8"?>
<zdepth>0.2</zdepth>
</file>

<file path=customXml/item1589.xml><?xml version="1.0" encoding="utf-8"?>
<extrudness>0.3</extrudness>
</file>

<file path=customXml/item159.xml><?xml version="1.0" encoding="utf-8"?>
<zdepth>2</zdepth>
</file>

<file path=customXml/item1590.xml><?xml version="1.0" encoding="utf-8"?>
<extrudness>1</extrudness>
</file>

<file path=customXml/item1591.xml><?xml version="1.0" encoding="utf-8"?>
<zdepth>5</zdepth>
</file>

<file path=customXml/item1592.xml><?xml version="1.0" encoding="utf-8"?>
<CamPosY>270</CamPosY>
</file>

<file path=customXml/item1593.xml><?xml version="1.0" encoding="utf-8"?>
<CamPosZ>519.291</CamPosZ>
</file>

<file path=customXml/item1594.xml><?xml version="1.0" encoding="utf-8"?>
<FocusDistance>541.536</FocusDistance>
</file>

<file path=customXml/item1595.xml><?xml version="1.0" encoding="utf-8"?>
<stereopairfilename>03628 bw_r.jpg</stereopairfilename>
</file>

<file path=customXml/item1596.xml><?xml version="1.0" encoding="utf-8"?>
<zdepth>3</zdepth>
</file>

<file path=customXml/item1597.xml><?xml version="1.0" encoding="utf-8"?>
<zdepth>2</zdepth>
</file>

<file path=customXml/item1598.xml><?xml version="1.0" encoding="utf-8"?>
<zdepth>-1</zdepth>
</file>

<file path=customXml/item1599.xml><?xml version="1.0" encoding="utf-8"?>
<zdepth>0</zdepth>
</file>

<file path=customXml/item16.xml><?xml version="1.0" encoding="utf-8"?>
<CamOriW>0.97787</CamOriW>
</file>

<file path=customXml/item160.xml><?xml version="1.0" encoding="utf-8"?>
<zdepth>0</zdepth>
</file>

<file path=customXml/item1600.xml><?xml version="1.0" encoding="utf-8"?>
<extrudness>0.5</extrudness>
</file>

<file path=customXml/item1601.xml><?xml version="1.0" encoding="utf-8"?>
<extrudness>0.3</extrudness>
</file>

<file path=customXml/item1602.xml><?xml version="1.0" encoding="utf-8"?>
<extrudness>0.3</extrudness>
</file>

<file path=customXml/item1603.xml><?xml version="1.0" encoding="utf-8"?>
<CamOriZ>-0.0126596</CamOriZ>
</file>

<file path=customXml/item1604.xml><?xml version="1.0" encoding="utf-8"?>
<zdepth>2</zdepth>
</file>

<file path=customXml/item1605.xml><?xml version="1.0" encoding="utf-8"?>
<CamOriY>1.32008E-07</CamOriY>
</file>

<file path=customXml/item1606.xml><?xml version="1.0" encoding="utf-8"?>
<zdepth>2</zdepth>
</file>

<file path=customXml/item1607.xml><?xml version="1.0" encoding="utf-8"?>
<extrudness>0.2</extrudness>
</file>

<file path=customXml/item1608.xml><?xml version="1.0" encoding="utf-8"?>
<extrudness>0.3</extrudness>
</file>

<file path=customXml/item1609.xml><?xml version="1.0" encoding="utf-8"?>
<zdepth>0</zdepth>
</file>

<file path=customXml/item161.xml><?xml version="1.0" encoding="utf-8"?>
<zdepth>0</zdepth>
</file>

<file path=customXml/item1610.xml><?xml version="1.0" encoding="utf-8"?>
<extrudness>0.2</extrudness>
</file>

<file path=customXml/item1611.xml><?xml version="1.0" encoding="utf-8"?>
<extrudness>0.2</extrudness>
</file>

<file path=customXml/item1612.xml><?xml version="1.0" encoding="utf-8"?>
<CamOriY>0.0433804</CamOriY>
</file>

<file path=customXml/item1613.xml><?xml version="1.0" encoding="utf-8"?>
<CamOriX>-0.0697563</CamOriX>
</file>

<file path=customXml/item1614.xml><?xml version="1.0" encoding="utf-8"?>
<CamPosX>211.095</CamPosX>
</file>

<file path=customXml/item1615.xml><?xml version="1.0" encoding="utf-8"?>
<zdepth>2</zdepth>
</file>

<file path=customXml/item1616.xml><?xml version="1.0" encoding="utf-8"?>
<extrudness>0.3</extrudness>
</file>

<file path=customXml/item1617.xml><?xml version="1.0" encoding="utf-8"?>
<zdepth>-1</zdepth>
</file>

<file path=customXml/item1618.xml><?xml version="1.0" encoding="utf-8"?>
<zdepth>-1</zdepth>
</file>

<file path=customXml/item1619.xml><?xml version="1.0" encoding="utf-8"?>
<zdepth>2</zdepth>
</file>

<file path=customXml/item162.xml><?xml version="1.0" encoding="utf-8"?>
<CamOriY>-0.103956</CamOriY>
</file>

<file path=customXml/item1620.xml><?xml version="1.0" encoding="utf-8"?>
<zdepth>-2</zdepth>
</file>

<file path=customXml/item1621.xml><?xml version="1.0" encoding="utf-8"?>
<extrudness>0.6</extrudness>
</file>

<file path=customXml/item1622.xml><?xml version="1.0" encoding="utf-8"?>
<FocusDistance>541.536</FocusDistance>
</file>

<file path=customXml/item1623.xml><?xml version="1.0" encoding="utf-8"?>
<zdepth>2</zdepth>
</file>

<file path=customXml/item1624.xml><?xml version="1.0" encoding="utf-8"?>
<CamOriX>-0.0345074</CamOriX>
</file>

<file path=customXml/item1625.xml><?xml version="1.0" encoding="utf-8"?>
<extrudness>0.5</extrudness>
</file>

<file path=customXml/item1626.xml><?xml version="1.0" encoding="utf-8"?>
<extrudness>0.2</extrudness>
</file>

<file path=customXml/item1627.xml><?xml version="1.0" encoding="utf-8"?>
<extrudness>0.2</extrudness>
</file>

<file path=customXml/item1628.xml><?xml version="1.0" encoding="utf-8"?>
<extrudness>0.4</extrudness>
</file>

<file path=customXml/item1629.xml><?xml version="1.0" encoding="utf-8"?>
<extrudness>0.4</extrudness>
</file>

<file path=customXml/item163.xml><?xml version="1.0" encoding="utf-8"?>
<extrudness>0.1</extrudness>
</file>

<file path=customXml/item1630.xml><?xml version="1.0" encoding="utf-8"?>
<extrudness>0.3</extrudness>
</file>

<file path=customXml/item1631.xml><?xml version="1.0" encoding="utf-8"?>
<zdepth>0</zdepth>
</file>

<file path=customXml/item1632.xml><?xml version="1.0" encoding="utf-8"?>
<zdepth>2</zdepth>
</file>

<file path=customXml/item1633.xml><?xml version="1.0" encoding="utf-8"?>
<extrudness>0.3</extrudness>
</file>

<file path=customXml/item1634.xml><?xml version="1.0" encoding="utf-8"?>
<zdepth>-1</zdepth>
</file>

<file path=customXml/item1635.xml><?xml version="1.0" encoding="utf-8"?>
<extrudness>0.3</extrudness>
</file>

<file path=customXml/item1636.xml><?xml version="1.0" encoding="utf-8"?>
<stereopairdata>/9j/4RdMRXhpZgAATU0AKgAAAAgADAEAAAMAAAABI5YAAAEBAAMAAAABDYAAAAECAAMAAAADAAAAngEGAAMAAAABAAIAAAESAAMAAAABAAEAAAEVAAMAAAABAAMAAAEaAAUAAAABAAAApAEbAAUAAAABAAAArAEoAAMAAAABAAIAAAExAAIAAAAeAAAAtAEyAAIAAAAUAAAA0odpAAQAAAABAAAA6AAAASAACAAIAAgADqYAAAAnEAAOpgAAACcQQWRvYmUgUGhvdG9zaG9wIENTNS4xIFdpbmRvd3MAMjAxMjowODoxNiAxNzoyMjozMAAAAAAEkAAABwAAAAQwMjIxoAEAAwAAAAH//wAAoAIABAAAAAEAABG9oAMABAAAAAEAAA2AAAAAAAAAAAYBAwADAAAAAQAGAAABGgAFAAAAAQAAAW4BGwAFAAAAAQAAAXYBKAADAAAAAQACAAACAQAEAAAAAQAAAX4CAgAEAAAAAQAAFcYAAAAAAAAASAAAAAEAAABIAAAAAf/Y/+0ADEFkb2JlX0NNAAL/7gAOQWRvYmUAZIAAAAAB/9sAhAAMCAgICQgMCQkMEQsKCxEVDwwMDxUYExMVExMYEQwMDAwMDBEMDAwMDAwMDAwMDAwMDAwMDAwMDAwMDAwMDAwMAQ0LCw0ODRAODhAUDg4OFBQODg4OFBEMDAwMDBERDAwMDAwMEQwMDAwMDAwMDAwMDAwMDAwMDAwMDAwMDAwMDAz/wAARCAB6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f7P3gz4KwDtp95jcO6nWIUiARB1CdI3otAcK3H3ulvKG+g6E6Hur+TQ9tp26A8FTpwjZJsMJq5zmSdCJ0Vusj2sA7iCrVeDsdMyBwpnGra8OboQZASUmr4I8OUnM3QJgAz8U7XAqSWyt1g5p0BTqJY3cHRqFJJS0BMytjAQ0RuMn4lOTBHnohZGXjYrd+RaypvYvIE/1f3klJY8NEJ7W/FZOV9a8SuW4tbsg/vH9Gz73fpP/AANYHUvr080ZePU11fUumNOXbsEUvqaz1G1uc6X+/wBWttjP/OEeCRRxB6PLbULvQmbSw2hoB0YC1m5x+i33u9n7/wDYWe5u13CwOjdazMzMxut5VgY2/wBZmRj1tAa4Emqr9I53trxmsp/M9SzYuiyXCS5hDmu1a4cEH6LgkQYmigEFrvdAMwgzuckWvedAn9PZrykpaxgB81Ws0RnvgSVXcXOPCIU//9D1QCE6SSSliAeUgAOE6SSmLy1rS5xho5QabK7yQ1pAHB+KexpsfsJhvglGPitLnuaxp7uMJAopnseDoURZGV9ZunUCGk2PcdrB9FpcRNQ3v/0jnbP0fqWf8GsHN+uttzmsw9GWPoa1zRALMpxx63b7B6jtuy272sxn/wA0nUT0VoHsrbqqWh1r2sBIaC4gAuOjW+785yysz609JxI32cvNTiRGyydlTbGO/S/p7PZU+uuz/oLzrqPW+o5WJfa+1zd+BmWGCZJouGHjOc8+57q6t3vd/pHqtnfz+WPDP6S3/wACJThj7n+XyrTLs9nk9f6rkaGwY44LahB/7cduf/m7FnuJc4vcS555e4kuP9p3uT2lrPUe8hrWlxc46AAHkqpldQqoLG1tOQ58OIrIIDDPv9T6G72+1ifGJOwWk1uWwudy2z136wM/f6a4/wDgFf8A5FdDW9ltTba9WPG5pIgwfIrDyGj/AJ09Tr/0vTHf+eD/AORSGhPkVf2JuhEnoWK4ciyyP87euj6Vnb6xj2auGtbj+LVzH1acX/V6gkRFzx97A9alO71GsZJsOrWjk7RuchkFmXmVR0AeiAaNXEKFp3na3jwQ8N32xgIPub9P4fvLQbhtrq9V/tb+aCNXR+6FF1pfeltB2IXNmY8T2TMxyBpye6s2XsaS0jto0cfNW+n4tlpFz9KwefH+SAnGo6HUoFnXo//R9VSULrRTTZcRIraXkD+SNy5PN+uGW4ubi1tqA0Dj7jp/W/8AIIgEqt61z2sbueQ1o5JMBZ+T9YOl4xIfbuI7N17SuHyepZ2SZvve7Ud4GoVGy5jWuk6kRA8XMAb/ANIJ8cRO2vktMwHqur/W17S4YB9ga47i3a6Q286l2/8A7j/msWFkdSzcnJHqWGTY1s8mPtFdW3e7c76F2Qza39H/AMGsy7LBZZLTOywyAYP6LNsdt/tWfQVoH9bGh/nxr/6F3/8ApBP9vhNEareK0WOS6zHeTLi7FJJ1PGbfyg4Y1wx/K6SPvddYiY24DHJgQMc+PGHk2/8Af1HDbF2ECTpd0keGoptej3+iGhb/AMmWE/8AlVmu/wA7NR8/TKzf/Tn0ofdSqzwB0h8f+Ut//Szlb6j/AEvO/wDTt0wfdUj1/l+8oPQZlfqU5DNoeXB4DTwTJj/N+kueIpbitex24yWNbJG8tgCqypoZZb9P1fVZ6f8Aobl0trtpe4cgmI7a+aoDBwRjtxzULWsJcHPdL9x+nL6fd7/3E7FMRGt7jZZOJO3ZtVh/pM9Sv0n7Rur52kD6Gn7qx7Wz9crG/wCl6cR99d7f++rYqaGVhrWhjBo1rQQAO30vcsqz/wAXOKP9JhAfhlNUfU+UvyXdPs/Nr/VUz9XW/wAm0/jS1aVNzaOpY1jnFga5/uBhw9v5n8v91ZP1SM/V9w/dub+NYatK6pl9bq3jR0iRoROktP7yU/mKY7B1MbKswsivKqEMeN7WuHLXfmWMB9v9VbTL8rMLb5L2uHsIPC4vFy7MZ4w80lxeGtpyDo2yNPTdHsryf/Py3+hdVGJf6Vjgce1wO48MePo2fyd30bEwx6rrdTJ6bmMAe5oIOunOv7y1emV1MpYYIsiHSf8AqVctL9ge1u53dnKzMzqL6HkMp9Pxc6J/78oiV7//0umv+v3SMsW9NbTlY+ZYxzBXfVtIO3d79r37PYuXvtcGgs+kSNPyrLDzZ9dM93+jfkD/ADG+gtFx/gpoCjYWE3Xkhfbe6BXW4jTV5DBz6XH6RyYU5ThDnsr002Nnn1/3/wB30qv+mjO3Q4gEwHdvCHpOtrrt/SPawB4BLnBsD1CPzj+7apDOXevLRbQ7IjhVODt5dYXNe0Fx4D2+k6Nu36bchqth83B/jYHf+CdSu/76quLkVXsqdU9tjXFjSWEOG7d0tj2e385rrvcmbd+ja/8AkB3/ALL9TyP+/Ju+u6krDtYz+S0f9Hpxd/39LG0ysUeGV08f5uG96DbZsZZ/IZkf+B9Mo/8AJotJjPoH7ubjj/M6duROx8kOZYf8iv8A/TJP+dmq71L+mZ3/AKeenj7qln3GOi2f+mLH/wCnlq/1M/rub/6fMEfdWkd/qf8ApRSHpH/TcOZcdPmmTv8Apu/rH8qimKUsfI0+vPSj+/jAf9LIb/35a6xs47frn0R3jVt/8Ef/AOTRG/0l/wBFH9jV+qP/ACTlM/cyGflcz+C1mhZP1W9tHU6/3Mln4W2tWqw6D4D8iU/mP0/6Kht9q1uPVfW6q1oex3IKnVWW1MY5xsLRt3PguI/lkBu5LcnDimrntehZFz+j1Pe7eG7mEk6w1xYzX+qjOpZY4H02ucNeJWJ0LLLcD0nOIDLXkACedrlqsy8ppc6vbYXabA10j5BM07BP1L//08HpNoyPrF1XIGocchwjwsv9v/RVvrt1lHS7rKnuqeCwNeww4TZWDs/sqt0bIxqGX2WAU12FtNdpZtD3Alzmbml7nf1/oWP/AJtR+s+TSejja4O+0PrNbSdri0g2b9jttjdvsUoI4TRWkGxYcSmnK6hW6w59IAcWluVlCt2gDt3p2u9zHfyEPNaMez0fVovJaC6zHd6jNfzPUhv6Rv56TurdUawtZewgt2ONVdY0Y11Lfe2prnfo7ne9LP6v1jLxxTn5b7K3OZb6DiIktJpuhob7vTf/ANNRrnoPqwNuFi/y8gu+/L6a3/0QjbyMHd4YxP3dLus/92ED6u2tOJjVNn1aHs9VhBBDn33ZTefpfosZrk91zGdO3Tua+l9DXMBeN56dhY7Wl1e7b+ktex7vzFNE+keTGRq2s4kDMH7repj/ADMPBo/78rYO3qTfLPs/8D6a1UM++s05d07W3jqwqnuSMRgY1zdzd3pUWP8A7CsNyGXZVeXXPoZGZn20Pc0s3MbgNrY8Ms2v97mO2JE39iqaGVp0W7y6Lgj/ADslpV7qZ/XM3/0/YY+6tyzs2xg6RkVlwDz0fpxDe5aL63Pd/Z3tV3qL2vyct7CHMf17Ecxw4LTW5zHN/kuaiDt5lXV6l/03f1j+VRTu+k74n8qZNWqWJ1c7PrR0B/j7f/BWf+SW2sD6xO2dc+r7/wDhSP8AwXH/AL0RuFI/q+duR1yv9y+fuvuWg6wsre8DcWMc4N8S1u7b/aWb0j29Y+sdfhY933XOP/flpRJc3xlv3jajLf6D/oqH7S5uP9YaH0MvyKLsdj2h4s2l7IP8sBv53tWlRlU31NupeLKn6teOD2Xn+Jl5tIx6qcuyquxjtoa54aDqNoY1239I5q6boXUqr+mVuvya/tM2PuDnta76Tn+o9ri3833blFEk6FkIrZ736tZ3TWVWY2U6tt77N1XqaAtLWt2iz6H02/RXSF9VBDWiIaXSIA0Pg33bl5m3qPScMFvUqjcbP5va0OIA+nu97Nu/81bOP1+cWv7O28UCsCpjdgiv8xn0/wDq00xsqB0f/9Tl+p5z25tsuAr3ANraP5ILt7nT7t27/i0PqGa37fjV2Btw9CtkWAuLH2Q71zs/nn1fzbf+D/z1m35BdY6+wFpJca2wZH525y67rHVOnP6TXjY19eeyu3GddTXr+hpHqXusd+5vraxz3/vqxmEKiI8OmpPWX95ZCUrN2egH7o8Hl826qu/Lpxqaw5j3NOSPa4taXfRrH6JjrW+23YxJvS8n7NidUfbTVVluIY0yHNFc+6xmza6r9F7K6llh9he4sEbnE7WCWifzW/1Vs9Fbm5ebhYue3Jf06gWVsAY7az1GObzt9tbn7PV/4NQxGp/BlnIGiBR14h0/q8LXybraXWMZmOux7mMcXOPvcWl3tqcN+19L32fQf/N2ILst7Xte1oFLWbRTrs2kQ4va0t/rLs7em9MNP2erAyr6bzHohwY1pLqw3+eux/R3Opq2bFznU7+iiw9NwMP9nZHrejkZVzy4MaC6m5jtr7v0e536R/7ladKGxJCwT30KLpGWXZPTMaz3tptuMP2ub+ma3j+Tpud6iL9Y7XtzxlMcWvALbg0xFhl1Vn9e2pzd/wDxa6DG6WOk49WNkWdGZdSCH5FwJtMucfc4uo/q/wA572Kt1i/pOXgXYlvVsP1INlbMbHeJtYHOqZ6/qZG31H+xOOLSyR5KGTThrc7uBnZFzzU1xgDDx62gRDmCtjmtIb/OfpvzXq/0g2W9KssLpGP1TCtsc4kmCH0t9x+P56591zrQ1zwAWVitoa0D2sG1vH0nfvvUsfNuxywNk1stbc6uSGvLS3a2xv530EwSooI0fWfVrc50PadTw4Hv8VMNJ4E/DVcK367UuJNvSanSZMPaP/PlL1a6V9YOk5/VW0HAFD8wVUVfQLQ9pu/OrZW79M61lbU8SGyzhL15a4cghc59bDtz+hP/AHchw/6eMVeyMz6v4jiy3Mppe3QtbdZIP8qvHe5zVyfWur42W7FLcx1zsfKt+i20BlINfo5FTsizId+k2f1/9IjfCRdfaoC3cwPb9aPrHX4ttd/063f9+Wmz+eH9b/vy5jE6lhN+tuXfXnG3DvZc0Zd7tvqB1QLfVc9lHu9Vn+j+mj5f1w6fQZxGPyngyHGa6+SeX/pXf9tpcQVwl5iHV2UNEyx9jYHP0vo/2l1NX1Cx24Z9bNjOIgENmhhcBNe3+ft2+79K3/tlcp6xfay4tBi02OYOILt5bqvQ+l1HK6BU1pLnOqez2wSCH2NbOz6KiG+1sh2u61edxsLqlnUbKs0tvux2uZc67WS32Y5osbL9tb/0vqenWp5gy8JlWK7L1/nA2r9FY3Wws/SO3/q1bbH7Kt2+xVDa/wBb0nMc69oay2wuLTLC7t/a+luVbqT6vtQ3OcLAxslxgH9zYf6v0k2RNWy4ogz4Ca38rf/V872ZO2pzSR6011tbMkg/9U5yPiUsfXki5oJLTtsdo4OY5u86/R/R+orI6R1I10thlYrduaZMg/vuVjpWPlminMZlWUuc2wM9NrQ4Ne93qD1HNc79J9JEm+qhp0bfTvrS7p/TcTDo6fZbZSz0zayyASX+q9/p+g/6W/b7lZd9a8h1nqPxaq6Ba5lpLi9+xp2PcwPNTN6pjo+MRD3XWn+VY7/vmxSq6PhVGWUNLv3n+8/+Cbk/3J7WjhHZDl/W7qllLWYdrMe6CLXVMaSTu9vpH9O9jW1bP3Pesqii3qOa5j2PflZL21ucQ4AW2nWy538t59R66M0hjeA1oHbTQfBUOj5dI6jk2Vndb9p9SmWuLSK9W7nD6KaSSdSSqq2Dax/qITSfXyWeDvSZyW/ueqWf9StDE+pfT6iXu9e0u1dveGjx/wACx/53/CKdnVM+w7t7ayJANbGggHV0OcHu/NVS9t2SCLr7Xz3LzI/q/uqTixjaN+a2pd6V1npPQMfpj2YQqbdWS4Ctxc4tDbPVbZbvs3MbZts2Pf8ATYsPGxMUHFGwy+rc87XEbnNqLPfG3/SLQsxKcPAyWVuO30bSA5xdB2PPtB+j7nIuPdUzGobqYqrBjyY1MkbN1XkkCg1n9Lw3CX1A+cSVVb0bFfmPZG2sVMe1oBaQXOsZ9Ld/wa2W2UHh4nwJj8qrstqPUbACfdTWxuh1cH3FzeP5SCWg76vYv5jnt+B/vlVR0Lf6myw/o7HV6ifox39v7y6N1IdzMeCHVhU0uc6sOBfq4FziJ/eh7i3ckp5h/R80XGuup7wPzy3a35Oedqs0dCvndcQ3+SNT966PYQE2woKtym9MpaI9Nv3a/esjPYcfPsFEsLA3VhIIcQPzgus2jusfqHT53Ox91xyMhrrnO2t27Q/exs7fZ+lRU2acV7GN9QzaGtbY4eLRt/6Kr9VxLMjGZXXBLbGuIJ26QWO/6pbDgC4/HRQfU14LXAEHlBL/AP/WzcvIpx6bS5wFvpWPZWAS47WuO7a3d7f5ar9JdjW4NFNJPqU01+qC1wEka+76P0kfN/nWf0Pj/tV9Ln83+Qr1X8y36H/Wv5v+wmjwXnxapbtMEQmIHgj3/wA2fj/rtVJ/P53z4TljOWh4l0a+KzemXsbjXP1Pq5Nz/vIH/fVYP0x8VR6V/QG8fTs+lz9Moqbr8t/5oA/FDNl1mm/ntMKL+UF3P96SEfUHurx7GkEmxj2gjjUQlRZvraWTo0AzPYK0zj87+ykfpf3oqYt3nnuisL2xtc5vwJSRK/8AWf8AvqSGbL7W8kP8iEQZTPz2keY1QSolJLcbdS7h0HwOn5VONPJZ7v4DlEp7fT/62gptOAPKEceuSY1d9LuD8Wu9qOopKYisDQH79Ui1TCR4SS//2f/tHi5QaG90b3Nob3AgMy4wADhCSU0EBAAAAAAADxwBWgADGyVHHAIAAALcAAA4QklNBCUAAAAAABC+XVmDyFX9kpO0/lexzHj0OEJJTQQ6AAAAAACTAAAAEAAAAAEAAAAAAAtwcmludE91dHB1dAAAAAUAAAAAQ2xyU2VudW0AAAAAQ2xyUwAAAABSR0JDAAAAAEludGVlbnVtAAAAAEludGUAAAAAQ2xybQAAAABNcEJsYm9vbAEAAAAPcHJpbnRTaXh0ZWVuQml0Ym9vbAAAAAALcHJpbnRlck5hbWVURVhUAAAAAQAAADhCSU0EOwAAAAABsgAAABAAAAABAAAAAAAScHJpbnRPdXRwdXRPcHRpb25zAAAAEgAAAABDcHRuYm9vbAAAAAAAQ2xicmJvb2wAAAAAAFJnc01ib29sAAAAAABDcm5DYm9vbAAAAAAAQ250Q2Jvb2wAAAAAAExibHNib29sAAAAAABOZ3R2Ym9vbAAAAAAARW1sRGJvb2wAAAAAAEludHJib29sAAAAAABCY2tnT2JqYwAAAAEAAAAAAABSR0JDAAAAAwAAAABSZCAgZG91YkBv4AAAAAAAAAAAAEdybiBkb3ViQG/gAAAAAAAAAAAAQmwgIGRvdWJAb+AAAAAAAAAAAABCcmRUVW50RiNSbHQAAAAAAAAAAAAAAABCbGQgVW50RiNSbHQAAAAAAAAAAAAAAABSc2x0VW50RiNQeGxAWAAAAAAAAAAAAAp2ZWN0b3JEYXRhYm9vbAEAAAAAUGdQc2VudW0AAAAAUGdQcwAAAABQZ1BDAAAAAExlZnRVbnRGI1JsdAAAAAAAAAAAAAAAAFRvcCBVbnRGI1JsdAAAAAAAAAAAAAAAAFNjbCBVbnRGI1ByY0BZAAAAAAAAOEJJTQPtAAAAAAAQAGAAAAABAAEAYAAAAAEAAThCSU0EJgAAAAAADgAAAAAAAAAAAAA/gAAAOEJJTQQNAAAAAAAEAAAAHjhCSU0EGQAAAAAABAAAAB44QklNA/MAAAAAAAkAAAAAAAAAAAEAOEJJTScQAAAAAAAKAAEAAAAAAAAAAjhCSU0D9QAAAAAASAAvZmYAAQBsZmYABgAAAAAAAQAvZmYAAQChmZoABgAAAAAAAQAyAAAAAQBaAAAABgAAAAAAAQA1AAAAAQAtAAAABgAAAAAAAThCSU0D+AAAAAAAcAAA/////////////////////////////wPoAAAAAP////////////////////////////8D6AAAAAD/////////////////////////////A+gAAAAA/////////////////////////////wPoAAA4QklNBAgAAAAAABAAAAABAAACQAAAAkAAAAAAOEJJTQQeAAAAAAAEAAAAADhCSU0EGgAAAAADXwAAAAYAAAAAAAAAAAAADYAAABG9AAAAFQBQAGEAbgBhAHMAbwBuAGkAYwAgAE8AbAB5AG0AcABpAGMAcwBfADMARAAAAAEAAAAAAAAAAAAAAAAAAAAAAAAAAQAAAAAAAAAAAAARvQAADYAAAAAAAAAAAAAAAAAAAAAAAQAAAAAAAAAAAAAAAAAAAAAAAAAQAAAAAQAAAAAAAG51bGwAAAACAAAABmJvdW5kc09iamMAAAABAAAAAAAAUmN0MQAAAAQAAAAAVG9wIGxvbmcAAAAAAAAAAExlZnRsb25nAAAAAAAAAABCdG9tbG9uZwAADYAAAAAAUmdodGxvbmcAABG9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2AAAAAAFJnaHRsb25nAAARvQ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V4gAAAAEAAACgAAAAegAAAeAAAOTAAAAVxgAYAAH/2P/tAAxBZG9iZV9DTQAC/+4ADkFkb2JlAGSAAAAAAf/bAIQADAgICAkIDAkJDBELCgsRFQ8MDA8VGBMTFRMTGBEMDAwMDAwRDAwMDAwMDAwMDAwMDAwMDAwMDAwMDAwMDAwMDAENCwsNDg0QDg4QFA4ODhQUDg4ODhQRDAwMDAwREQwMDAwMDBEMDAwMDAwMDAwMDAwMDAwMDAwMDAwMDAwMDAwM/8AAEQgAe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H+z94M+CsA7afeY3Dup1iFIgEQdQnSN6LQHCtx97pbyhvoOhOh7q/k0PbadugPBU6cI2SbDCauc5knQidFbrI9rAO4gq1Xg7HTMgcKZxq2vDm6EGQElJq+CPDlJzN0CYAM/FO1wKklsrdYOadAU6iWN3B0ahSSUtATMrYwENEbjJ+JTkwR56IWRl42K3fkWsqb2LyBP9X95JSWPDRCe1vxWTlfWvErluLW7IP7x/Rs+936T/wADWB1L69PNGXj1NdX1LpjTl27BFL6ms9RtbnOl/v8AVrbYz/zhHgkUcQejy21C70Jm0sNoaAdGAtZucfot97vZ+/8A2FnubtdwsDo3WszMzMbreVYGNv8AWZkY9bQGuBJqq/SOd7a8ZrKfzPUs2LoslwkuYQ5rtWuHBB+i4JEGJooBBa73QDMIM7nJFr3nQJ/T2a8pKWsYAfNVrNEZ74ElV3FzjwiFP//Q9UAhOkkkpYgHlIADhOkkpi8ta0ucYaOUGmyu8kNaQBwfinsabH7CYb4JRj4rS57msae7jCQKKZ7Hg6FEWRlfWbp1AhpNj3HawfRaXETUN7/9I52z9H6ln/BrBzfrrbc5rMPRlj6Gtc0QCzKccet2+weo7bstu9rMZ/8ANJ1E9FaB7K26qloda9rASGguIALjo1vu/OcsrM+tPScSN9nLzU4kRssnZU2xjv0v6ez2VPrrs/6C866j1vqOViX2vtc3fgZlhgmSaLhh4znPPue6urd73f6R6rZ38/ljwz+kt/8AAiU4Y+5/l8q0y7PZ5PX+q5GhsGOOC2oQf+3Hbn/5uxZ7iXOL3EueeXuJLj/ad7k9paz1HvIa1pcXOOgAB5KqZXUKqCxtbTkOfDiKyCAwz7/U+hu9vtYnxiTsFpNblsLncts9d+sDP3+muP8A4BX/AORXQ1vZbU22vVjxuaSIMHyKw8ho/wCdPU6/9L0x3/ng/wDkUhoT5FX9iboRJ6FiuHIssj/O3ro+lZ2+sY9mrhrW4/i1cx9WnF/1eoJERc8fewPWpTu9RrGSbDq1o5O0bnIZBZl5lUdAHogGjVxChad52t48EPDd9sYCD7m/T+H7y0G4ba6vVf7W/mgjV0fuhRdaX3pbQdiFzZmPE9kzMcgacnurNl7GktI7aNHHzVvp+LZaRc/SsHnx/kgJxqOh1KBZ16P/0fVUlC60U02XESK2l5A/kjcuTzfrhluLm4tbagNA4+46f1v/ACCIBKretc9rG7nkNaOSTAWfk/WDpeMSH27iOzde0rh8nqWdkmb73u1HeBqFRsuY1rpOpEQPFzAG/wDSCfHETtr5LTMB6rq/1te0uGAfYGuO4t2ukNvOpdv/AO4/5rFhZHUs3JyR6lhk2NbPJj7RXVt3u3O+hdkM2t/R/wDBrMuywWWS0zssMgGD+izbHbf7Vn0FaB/Wxof58a/+hd//AKQT/b4TRGq3itFjkusx3ky4uxSSdTxm38oOGNcMfyukj73XWImNuAxyYEDHPjxh5Nv/AH9Rw2xdhAk6XdJHhqKbXo9/ohoW/wDJlhP/AJVZrv8AOzUfP0ys3/059KH3Uqs8AdIfH/lLf/0s5W+o/wBLzv8A07dMH3VI9f5fvKD0GZX6lOQzaHlweA08EyY/zfpLniKW4rXsduMljWyRvLYAqsqaGWW/T9X1Wen/AKG5dLa7aXuHIJiO2vmqAwcEY7cc1C1rCXBz3S/cfpy+n3e/9xOxTERre42WTiTt2bVYf6TPUr9J+0bq+dpA+hp+6se1s/XKxv8ApenEffXe3/vq2KmhlYa1oYwaNa0EADt9L3LKs/8AFzij/SYQH4ZTVH1PlL8l3T7Pza/1VM/V1v8AJtP40tWlTc2jqWNY5xYGuf7gYcPb+Z/L/dWT9UjP1fcP3bm/jWGrSuqZfW6t40dIkaETpLT+8lP5imOwdTGyrMLIryqhDHje1rhy135ljAfb/VW0y/KzC2+S9rh7CDwuLxcuzGeMPNJcXhracg6NsjT03R7K8n/z8t/oXVRiX+lY4HHtcDuPDHj6Nn8nd9GxMMeq63Uyem5jAHuaCDrpzr+8tXpldTKWGCLIh0n/AKlXLS/YHtbud3ZyszM6i+h5DKfT8XOif+/KIle//9Lpr/r90jLFvTW05WPmWMcwV31bSDt3e/a9+z2Ll77XBoLPpEjT8qyw82fXTPd/o35A/wAxvoLRcf4KaAo2FhN15IX23ugV1uI01eQwc+lx+kcmFOU4Q57K9NNjZ59f9/8Ad9Kr/pozt0OIBMB3bwh6Tra67f0j2sAeAS5wbA9Qj84/u2qQzl3ry0W0OyI4VTg7eXWFzXtBceA9vpOjbt+m3IarYfNwf42B3/gnUrv++qri5FV7KnVPbY1xY0lhDhu3dLY9nt/Oa673Jm3fo2v/AJAd/wCy/U8j/vybvrupKw7WM/ktH/R6cXf9/SxtMrFHhldPH+bhveg22bGWfyGZH/gfTKP/ACaLSYz6B+7m44/zOnbkTsfJDmWH/Ir/AP0yT/nZqu9S/pmd/wCnnp4+6pZ9xjotn/pix/8Ap5av9TP67m/+nzBH3VpHf6n/AKUUh6R/03DmXHT5pk7/AKbv6x/KopilLHyNPrz0o/v4wH/SyG/9+WusbOO3659Ed41bf/BH/wDk0Rv9Jf8ARR/Y1fqj/wAk5TP3Mhn5XM/gtZoWT9VvbR1Ov9zJZ+FtrVqsOg+A/IlP5j9P+iobfatbj1X1uqtaHsdyCp1VltTGOcbC0bdz4LiP5ZAbuS3Jw4pq57XoWRc/o9T3u3hu5hJOsNcWM1/qozqWWOB9NrnDXiVidCyy3A9JziAy15AAnna5arMvKaXOr22F2mwNdI+QTNOwT9S//9PB6TaMj6xdVyBqHHIcI8LL/b/0Vb67dZR0u6yp7qngsDXsMOE2Vg7P7KrdGyMahl9lgFNdhbTXaWbQ9wJc5m5pe539f6Fj/wCbUfrPk0no42uDvtD6zW0na4tINm/Y7bY3b7FKCOE0VpBsWHEppyuoVusOfSAHFpblZQrdoA7d6drvcx38hDzWjHs9H1aLyWgusx3eozX8z1Ib+kb+ek7q3VGsLWXsILdjjVXWNGNdS33tqa536O53vSz+r9Yy8cU5+W+ytzmW+g4iJLSaboaG+703/wDTUa56D6sDbhYv8vILvvy+mt/9EI28jB3eGMT93S7rP/dhA+rtrTiY1TZ9Wh7PVYQQQ5992U3n6X6LGa5PdcxnTt07mvpfQ1zAXjeenYWO1pdXu2/pLXse78xTRPpHkxkatrOJAzB+63qY/wAzDwaP+/K2Dt6k3yz7P/A+mtVDPvrNOXdO1t46sKp7kjEYGNc3c3d6VFj/AOwrDchl2VXl1z6GRmZ9tD3NLNzG4Da2PDLNr/e5jtiRN/YqmhladFu8ui4I/wA7JaVe6mf1zN/9P2GPurcs7NsYOkZFZcA89H6cQ3uWi+tz3f2d7Vd6i9r8nLewhzH9exHMcOC01ucxzf5Lmog7eZV1epf9N39Y/lUU7vpO+J/KmTVqlidXOz60dAf4+3/wVn/kltrA+sTtnXPq+/8A4Uj/AMFx/wC9EbhSP6vnbkdcr/cvn7r7loOsLK3vA3FjHODfEtbu2/2lm9I9vWPrHX4WPd91zj/35aUSXN8Zb942oy3+g/6Kh+0ubj/WGh9DL8ii7HY9oeLNpeyD/LAb+d7VpUZVN9TbqXiyp+rXjg9l5/iZebSMeqnLsqrsY7aGueGg6jaGNdt/SOaum6F1Kq/plbr8mv7TNj7g57Wu+k5/qPa4t/N925RRJOhZCK2e9+rWd01lVmNlOrbe+zdV6mgLS1rdos+h9Nv0V0hfVQQ1oiGl0iAND4N925eZt6j0nDBb1Ko3Gz+b2tDiAPp7vezbv/NWzj9fnFr+ztvFArAqY3YIr/MZ9P8A6tNMbKgdH//U5fqec9ubbLgK9wDa2j+SC7e50+7du/4tD6hmt+341dgbcPQrZFgLix9kO9c7P559X823/g/89Zt+QXWOvsBaSXGtsGR+ducuu6x1Tpz+k142NfXnsrtxnXU16/oaR6l7rHfub62sc9/76sZhCoiPDpqT1l/eWQlKzdnoB+6PB5fNuqrvy6camsOY9zTkj2uLWl30ax+iY61vtt2MSb0vJ+zYnVH201VZbiGNMhzRXPusZs2uq/ReyupZYfYXuLBG5xO1glon81v9VbPRW5uXm4WLntyX9OoFlbAGO2s9Rjm87fbW5+z1f+DUMRqfwZZyBogUdeIdP6vC18m62l1jGZjrse5jHFzj73Fpd7anDftfS99n0H/zdiC7Le17XtaBS1m0U67NpEOL2tLf6y7O3pvTDT9nqwMq+m8x6IcGNaS6sN/nrsf0dzqatmxc51O/oosPTcDD/Z2R63o5GVc8uDGgupuY7a+79Hud+kf+5WnShsSQsE99Ci6Rll2T0zGs97abbjD9rm/pmt4/k6bneoi/WO17c8ZTHFrwC24NMRYZdVZ/Xtqc3f8A8WugxuljpOPVjZFnRmXUgh+RcCbTLnH3OLqP6v8AOe9irdYv6Tl4F2Jb1bD9SDZWzGx3ibWBzqmev6mRt9R/sTji0skeShk04a3O7gZ2Rc81NcYAw8etoEQ5grY5rSG/zn6b816v9INlvSrLC6Rj9UwrbHOJJgh9Lfcfj+eufdc60Nc8AFlYraGtA9rBtbx9J3771LHzbscsDZNbLW3Orkhry0t2tsb+d9BMEqKCNH1n1a3OdD2nU8OB7/FTDSeBPw1XCt+u1LiTb0mp0mTD2j/z5S9WulfWDpOf1VtBwBQ/MFVFX0C0Pabvzq2Vu/TOtZW1PEhss4S9eWuHIIXOfWw7c/oT/wB3IcP+njFXsjM+r+I4stzKaXt0LW3WSD/Krx3uc1cn1rq+NluxS3Mdc7HyrfottAZSDX6ORU7IsyHfpNn9f/SI3wkXX2qAt3MD2/Wj6x1+LbXf9Ot3/flps/nh/W/78uYxOpYTfrbl315xtw72XNGXe7b6gdUC31XPZR7vVZ/o/po+X9cOn0GcRj8p4Mhxmuvknl/6V3/baXEFcJeYh1dlDRMsfY2Bz9L6P9pdTV9QsduGfWzYziIBDZoYXATXt/n7dvu/St/7ZXKesX2suLQYtNjmDiC7eW6r0PpdRyugVNaS5zqns9sEgh9jWzs+iohvtbIdrutXncbC6pZ1GyrNLb7sdrmXOu1kt9mOaLGy/bW/9L6np1qeYMvCZViuy9f5wNq/RWN1sLP0jt/6tW2x+yrdvsVQ2v8AW9JzHOvaGstsLi0ywu7f2vpblW6k+r7UNznCwMbJcYB/c2H+r9JNkTVsuKIM+Amt/K3/1fO9mTtqc0ketNdbWzJIP/VOcj4lLH15IuaCS07bHaODmObvOv0f0fqKyOkdSNdLYZWK3bmmTIP77lY6Vj5ZopzGZVlLnNsDPTa0ODXvd6g9RzXO/SfSRJvqoadG30760u6f03Ew6On2W2Us9M2ssgEl/qvf6foP+lv2+5WXfWvIdZ6j8WqugWuZaS4vfsadj3MDzUzeqY6PjEQ911p/lWO/75sUquj4VRllDS795/vP/gm5P9ye1o4R2Q5f1u6pZS1mHazHugi11TGkk7vb6R/TvY1tWz9z3rKoot6jmuY9j35WS9tbnEOAFtp1sud/LefUeujNIY3gNaB200HwVDo+XSOo5NlZ3W/afUplri0ivVu5w+imkknUkqqtg2sf6iE0n18lng70mclv7nqln/UrQxPqX0+ol7vXtLtXb3ho8f8AAsf+d/winZ1TPsO7e2siQDWxoIB1dDnB7vzVUvbdkgi6+189y8yP6v7qk4sY2jfmtqXeldZ6T0DH6Y9mEKm3VkuArcXOLQ2z1W2W77NzG2bbNj3/AE2LDxsTFBxRsMvq3PO1xG5zaiz3xt/0i0LMSnDwMllbjt9G0gOcXQdjz7Qfo+5yLj3VMxqG6mKqwY8mNTJGzdV5JAoNZ/S8Nwl9QPnElVW9GxX5j2RtrFTHtaAWkFzrGfS3f8GtltlB4eJ8CY/Kq7Laj1GwAn3U1sbodXB9xc3j+UgloO+r2L+Y57fgf75VUdC3+pssP6Ox1eon6Md/b+8ujdSHczHgh1YVNLnOrDgX6uBc4if3oe4t3JKeYf0fNFxrrqe8D88t2t+TnnarNHQr53XEN/kjU/euj2EBNsKCrcpvTKWiPTb92v3rIz2HHz7BRLCwN1YSCHED84LrNo7rH6h0+dzsfdccjIa65ztrdu0P3sbO32fpUVNmnFexjfUM2hrW2OHi0bf+iq/VcSzIxmV1wS2xriCdukFjv+qWw4AuPx0UH1NeC1wBB5QS/wD/1s3LyKcem0ucBb6Vj2VgEuO1rju2t3e3+Wq/SXY1uDRTST6lNNfqgtcBJGvu+j9JHzf51n9D4/7VfS5/N/kK9V/Mt+h/1r+b/sJo8F58WqW7TBEJiB4I9/8ANn4/67VSfz+d8+E5YzloeJdGvis3pl7G41z9T6uTc/7yB/31WD9MfFUelf0BvH07Ppc/TKKm6/Lf+aAPxQzZdZpv57TCi/lBdz/ekhH1B7q8expBJsY9oI41EJUWb62lk6NAMz2CtM4/O/spH6X96KmLd557orC9sbXOb8CUkSv/AFn/AL6khmy+1vJD/IhEGUz89pHmNUEqJSS3G3Uu4dB8Dp+VTjTyWe7+A5RKe30/+toKbTgDyhHHrkmNXfS7g/FrvajqKSmIrA0B+/VItUwkeEkv/9k4QklNBCEAAAAAAFkAAAABAQAAAA8AQQBkAG8AYgBlACAAUABoAG8AdABvAHMAaABvAHAAAAAVAEEAZABvAGIAZQAgAFAAaABvAHQAbwBzAGgAbwBwACAAQwBTADUALgAxAAAAAQA4QklNBAYAAAAAAAcAAwABAAEBAP/hDeBodHRwOi8vbnMuYWRvYmUuY29tL3hhcC8xLjAvADw/eHBhY2tldCBiZWdpbj0i77u/IiBpZD0iVzVNME1wQ2VoaUh6cmVTek5UY3prYzlkIj8+IDx4OnhtcG1ldGEgeG1sbnM6eD0iYWRvYmU6bnM6bWV0YS8iIHg6eG1wdGs9IkFkb2JlIFhNUCBDb3JlIDUuMC1jMDYxIDY0LjE0MDk0OSwgMjAxMC8xMi8wNy0xMDo1NzowMSAgICAgICAgIj4gPHJkZjpSREYgeG1sbnM6cmRmPSJodHRwOi8vd3d3LnczLm9yZy8xOTk5LzAyLzIyLXJkZi1zeW50YXgtbnMjIj4gPHJkZjpEZXNjcmlwdGlvbiByZGY6YWJvdXQ9IiIgeG1sbnM6Y3JzPSJodHRwOi8vbnMuYWRvYmUuY29tL2NhbWVyYS1yYXctc2V0dGluZ3MvMS4wLyIgeG1sbnM6cGhvdG9zaG9wPSJodHRwOi8vbnMuYWRvYmUuY29tL3Bob3Rvc2hvcC8xLjAvIiB4bWxuczp4bXA9Imh0dHA6Ly9ucy5hZG9iZS5jb20veGFwLzEuMC8iIHhtbG5zOmRjPSJodHRwOi8vcHVybC5vcmcvZGMvZWxlbWVudHMvMS4xLyIgeG1sbnM6eG1wTU09Imh0dHA6Ly9ucy5hZG9iZS5jb20veGFwLzEuMC9tbS8iIHhtbG5zOnN0RXZ0PSJodHRwOi8vbnMuYWRvYmUuY29tL3hhcC8xLjAvc1R5cGUvUmVzb3VyY2VFdmVudCMiIGNyczpBbHJlYWR5QXBwbGllZD0iVHJ1ZSIgcGhvdG9zaG9wOkNvbG9yTW9kZT0iMyIgeG1wOkNyZWF0ZURhdGU9IjIwMTItMDgtMTZUMTc6MjA6NTMrMDc6MDAiIHhtcDpNb2RpZnlEYXRlPSIyMDEyLTA4LTE2VDE3OjIyOjMwKzA3OjAwIiB4bXA6TWV0YWRhdGFEYXRlPSIyMDEyLTA4LTE2VDE3OjIyOjMwKzA3OjAwIiBkYzpmb3JtYXQ9ImltYWdlL2pwZWciIHhtcE1NOkluc3RhbmNlSUQ9InhtcC5paWQ6MjRCRjJEREU4QkU3RTExMTlGODBFRjZBMUJGNDU3NjYiIHhtcE1NOkRvY3VtZW50SUQ9InhtcC5kaWQ6MjNCRjJEREU4QkU3RTExMTlGODBFRjZBMUJGNDU3NjYiIHhtcE1NOk9yaWdpbmFsRG9jdW1lbnRJRD0ieG1wLmRpZDoyM0JGMkRERThCRTdFMTExOUY4MEVGNkExQkY0NTc2NiI+IDx4bXBNTTpIaXN0b3J5PiA8cmRmOlNlcT4gPHJkZjpsaSBzdEV2dDphY3Rpb249InNhdmVkIiBzdEV2dDppbnN0YW5jZUlEPSJ4bXAuaWlkOjIzQkYyRERFOEJFN0UxMTE5RjgwRUY2QTFCRjQ1NzY2IiBzdEV2dDp3aGVuPSIyMDEyLTA4LTE2VDE3OjIyOjMwKzA3OjAwIiBzdEV2dDpzb2Z0d2FyZUFnZW50PSJBZG9iZSBQaG90b3Nob3AgQ1M1LjEgV2luZG93cyIgc3RFdnQ6Y2hhbmdlZD0iLyIvPiA8cmRmOmxpIHN0RXZ0OmFjdGlvbj0ic2F2ZWQiIHN0RXZ0Omluc3RhbmNlSUQ9InhtcC5paWQ6MjRCRjJEREU4QkU3RTExMTlGODBFRjZBMUJGNDU3NjYiIHN0RXZ0OndoZW49IjIwMTItMDgtMTZUMTc6MjI6MzAr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QAAAAAAf/bAIQACgcHCwgLEgoKEhYRDhEWGxcWFhcbIhcXFxcXIhEMDAwMDAwRDAwMDAwMDAwMDAwMDAwMDAwMDAwMDAwMDAwMDAELDg4fEx8iGBgiFA4ODhQUDg4ODhQRDAwMDAwREQwMDAwMDBEMDAwMDAwMDAwMDAwMDAwMDAwMDAwMDAwMDAwM/8AAEQgNgBG9AwERAAIRAQMRAf/dAAQCOP/EAKEAAAIDAQEBAAAAAAAAAAAAAAABAgMFBAYHAQEBAQEBAQAAAAAAAAAAAAAAAQIDBAUQAAICAAQFAgQDBgQCBgkBCQABEQIhMQMEQVFhEgVxBoEiMhORIzOhsVJichTBQiQ0FQfwgpLC0iXR4aKy4kNTY3M1FvHyRBeDs8NUEQEBAQEAAwEBAQEAAgIDAAAAARECMRIDIUETBCIy8FFCYqL/2gAMAwEAAhEDEQA/APpcHdxDCABthQggiQAAYCKHBAn0AXcAN8ygkAmQFliA0A0AEDQBKyAYVJYgEpAEgOSKkpTIJIinUKsS4GVWKgC7CB5AOQJJBYchUZAlIEk4IJAMAAAAAAAAAAAEQQtUCq9QK3UCt1Ag0ioqsuYELLACtoCLKqL5ALIBdQFEgRa4ARYC6gICLUgCUYvIBcQBt5AKQAAYDTkBt4wAgDoApAkozYDkAQBbEAkAmQJACUgSahQAonACLQBABGIEYAQCahSAgE0AlyAVgDogABxAAgCQBoAhgMAUMBgNKQGswDGYAABsCSbAsQDwAcgHEgYB+4CWYBHEBwAgBgJgIAYAAgABeoA0AuICAGAkwE3OARKIyCmkAZAOHxAkAASQDXMCUATqBICSQBE/AgIjECSUAMAAACMQG5QEWAmp9QIAHEoOoDSwAeAEq8gJICUEElzAklAEkBKoFlagS7cQFADgBNARAAGkBNIBpATSAaRQwAAAAAAAAAAAAAAAAAAAAAAAAACDoUPtSIiQUAAAAAAAAAAAAAUa9oUGoz042zrHI0UX6eWJitRZMowqKUmhbVQYahthRCATQQ6yKsTIoAAABQAwAAAAAAAAAAAAAAAAAAAAAAAAAAAAAAAAAAAAAAAAAAAAAAAAAAAAAAAAAAAAAAAAAAAAAAAAEBB3xKlLvGIatIVJIipAAAAAVaiksSq4NMkkBYngRSyAnQlVMik3gBW8yskyitts0ijU0u5yajNit0xNaziDryRZUJIqLO2TLRvTwyGmOe1YwNs1FlQoQQMAgBxIUvQAgC/bwrox01GvXI8zvDYVDU0+8sqIrS7VCLphLSjMamLaqEZaSAAAAAAABMITgCLZVDYEQhMIrviUVtGkHa0BJVJomkRU0iVVlCKmAAAAAAAAAAAAAAAAAAAAAAACIEwIyAAAAAgEwIgEAAAEJgRYUQAQAALMAYQQAoARQgo6ARnCAEEAAANAGACYEW0AgIsAAXQBcAFACyAQCAU8SiIEZYCfEKiwF0AUgJcwABPIBAD6BCmAhMoUAIgI5gRAbiAE0gFHIBZgABMYAEAEIBAEAKAFABIBGIBDAAAoIIGA0A4AIAYDAApZgNYhTwASaCB4gIITAT5AGQAAsgCZAbAAACSQBAEQDqAAJgKMADgAgABAABxATlFC9QHACAfUAAAGAEDTkBN8wB4lEQABSAgBgDcvDBAEALIAAJAUgMAAi+YDkAfIAAAHKYCAYCAOjxATgIAoyAWYAAgEwDB5YAEyAARa5FQ8swAAYDRAJgLMoQDgBIBgAARSjiAMAiUAOcgFMAKWsggKABSAZgDwIAoFiRThlQv3gGeDAOiAIAUgIAbAMwBdQCAABQwABIBwAPoApA//0PpkSd3E+1AKAghAPgAAJuAAAhZlCRAdQFMFB1KEBIBNogH0AJwQBxAacw+QBbOQGmA5IFgBJPgFOAJVbRlUpIqSCrqGRckRpGwKg7cyoEBNMjRtSAmmBJANEEwGAAAAAAAAAAAAAiCtoCuyArsgK2uIFVkVFdkmBW01mBBriVS4gRgBQAokCNgIxCATUZgRcALgAALMBIAeIAAgDAAkBgABICSAcoAkBqQBPHECSgBzABIEljgQDRQmgEwFngAARAWAEXgAmpAMgFg88wEA4AIAUZAMAXIAmQABpwA68wDFACbnEBgGMAPDiBNJcgJoAngBJAEEEmoAACOYAgG+gAgE2ATzAQA2AswGAIAaWYQoClACfUA6AKGwCIASAksfUA6sBzwAaYEpAa5ASUAPICVXIE0BJMBwQMBgCAEgHAA0AuoAAgItSUKHkAQAICXUB5ASQDggksAJp8QJJ/gBZXACyuQEgFADgBNYARgAAaQEkgJJASAChgAAAAAAAAAAAAAAAAACbgIUyApgpqRFMAAAAAAAAAAAAAAAABAQ1L9pZErn1LydJHOqmaZLIot03Bmqn3mcXTqwqTbgih2cYjAK4w1KTKrERowItgRVmVE0RTAAAAAAAAAAAAAAAAAAAAAAAAAAAAAAAAAAAAAAAAAAAAAAAAAAAAAAAAAAAAAAAAAAAAAAAAAAI2aCKzSIuuIEqCi1GWjAAAAAjZSUV2rJdZw+xwNXB2E0wuxl1MSrgRYkRUbMqUlUILVAg6MuiLoXUVWoalTFd9OTWs4jXTjMaYvrTizNrWHaEsAljgusTpK51Fo2hAAQwEFEAMCenKaMVqNmjlI89d4ZFMAAQDAAAAAAAAATAQRCxVRkAxCCAmIuslEWAKreYE0oJqpJYEEkmFSSgCQAAAAAAAAAAAAAAAAAAAAAAAIgWYCgAAQBiAuoCYEQBgJ4AEgIBMBgEALqAgABAHUAYCKE+oQmAgAAAAEAgIvgAgFAAAnhiBFgDAiwEAgE0UR6LiBFgKJATCo+oBzAWACYAAswiLCCEAnLzAMAE8QFAAAoAJATgBOGAQAYgHUBSApAJAQCAI5gMBOWAcIAGsQHAApAaQEgBIBgGYAA0FIACjqE04CIgJoAAWIDAXAAAOgDAIwAbeIABF5gEAP1AQCAUSAgDiAIAaAX7wBlAAMCIBIDAFkA0gIkDTKDgAAJsBAHABMAATcgABHEB4gIBYsB5AJdAEAwFIDyAHiAIBwAAAC4gGQCzAMgFPIBQAAIA6AACAUSAwBrmAwEEBQJgGABMgKAH6kU3hgEJgJBSyAHAAAYlQnObASYDIF6ACxKGvmzAXEgGoyCh4lQZgLgATAAAZgKQGlABACyYA5AMgEnwAG59AFkAwEwCOAH/9H6cd3FGABgIIanMBgAAgFLAWeQAUL1KCAAAAAGwAgPUBtkCTKBgMBIB4yBNMipJmVSWeIVIirqGVi5PAjSLQiVXkVCTCJq2IVOSLoChMBoCxEDAAAAAAAAAAAAAAIWIK2gK2gK3mBU1OIFdlyKiuGBFqQIOpVRgBMBMCLyAUTgBCOQBAEGARgAdAIgIAgAkASgAkAnkA2wBgLDiALABgNcgDHiBIBgMBpkEsH6gRYQmgqENFDkBYMCMLICLfMBNgGYA8OoCS5ADAYByAUgDAaAUAMA4AGQDmcABgOZwAliBKrj0AmsAHADWJBKAB4YgEYAEgIBoBtt4gReGYAwFPECTAUgN4gAAAolAJoIUQFIA6gOAEl1AEsJAJAYDS58AJICSqBJLmA0gJpgMCVeQDmEQNgNYAADkBywCACwCniAowwYEJ4gElB0AQD9AJLECSIJpTkA4AaQElyAsWAE0wJoAnEBgOAIMBwA0BJIBoBgMoAAAAAAAAAAAAAAAAAACNkEV1tBpDvjkQTq5RFiQUAACbgAkBgAAAAAAAAACbgI5dS0zJ0kYtUto2wJkoAJ1fAypNyBJOCUWq2RnGjbkCOZVXVUIxWpEiKYCakBJQESCgAAAAAAAAAAAAAAAAAAAAAAAAAAAAAAAAAAAAAAAAAAAAAAAAAAAAAAAAAAAAAAAAAAAAAAAABAQtScigrSBqYk6pkMRVC6YmRTAAAAAAEAAMAAQA0BFgEBMJFMSalEMV9pTAqDTDtopjTFP2vmg1qYvWkkjOriF9GS6Y49bQ7cTfNc7HK6s7a51EqH0AQQ0FS7XnJFNabeSJq4urotWXMxa1I0qKKwcK6xMKAAAAAAAAAAAAAEwEwK2UEQAVUgT7SCLqUR7QhqoUdpBJASgBgMAAAAAAAAAAAAAAAAAAAAAAQAQACYCAUgDAUgRYCAQAAgAAAAGwEAmAgABADQCyAOgQmNCguggAgAAUAReYEWAmAQApwgBAJgRkAYEQEBFgLLEoTAgwYIkKT5gDAiwEAADyCIgKeQQoAPUAwAQCaYANEQDqAmAANoBQAgBADAiAQARAAARzAOMANAEYgEAAEgEgGgHHIAnEA4hQ3yCAKAgkBQAngAIAQAAQARhICSAkoYBAAAAGbxAEgEAgACLTzAAAAAWLQBICAIkAAQB6FAAYAGQA0ALqAAJZgHEBAEgIAfIBYgOAEAPDMAzAEAuICAJ4gCAJAaaAbAMgBMAAF1AAABegCAAIvIAQAwFngAALIAYDAWeYA8wBcyoccyBRwAI5AGeDAF0KBuQCJAGFLAgLIAiQFAC6MBNBAgBANLmFIqCYYB+0imAngVBGAC6AMBMAzxAIAUAOWAgAAabAAIvAAAIlAAQSB//9L6dB3cSYQ4kKUJAIIaAaYCSATAQCKCJKDAAAcIBRAB0AcQQHEAiACJAIAfQBQA4YEkyETT5kU0RTTQVbS0GbFX1tJlrSbKit5ARzKiaZFNWgByBJMip4BUlgQMBgAAAAAAAAAAAAJqSCuyAqYFdgK30ArajPMorsuIEGEReGQEXgyqjbICLAUSBGyATAg8HACgBMBQAZAIAfQAgBAABOIBADAEscQDiALEAAfUBoCSz6ANYgBENAMKXGWAoCIxhAUn0KE8AI2UgRxQBjmAmAIBgAAgEwABtpqMgEA5AMQAA6ANZYANICScOQJICaxAFiiCSwAkgD1ATAAD1AcgHAAmc2AuoBkAZgHQBqQGAo4gOAFAEYAMEAgDMAAOnAIHGEBRADAksMgGmBNICUAS9ABZEEk+AElyAAGmA8wGgJJAPNARtiAoAGuYFbxAiyhgADQEkwJVIJoCSYElmBKAJLACaQEgABpgOQIAOQJICSAkAIBlAAAAAAAAAAAAAAAAAAAJgVJSzTKSRBJBTIpgAEL8ixKKCiRFMAAAAAAAEBDVeBYzXJe2OB1jnUDSABoBt8iAAl6EU5ILKYkrUW0pzMWtSJQRUgoAAAAAAAAAAAAAAAAAAAAAAAAAAAAAAAAAAAAAAAAAAAAAAAAAAAAAAAAAAAAAAAAAAAAAAAAAAAAAAAAAAAAAAAAAAAAAAAAAAAAAQAAQAAEAMAAULMBgAFWupRYlZmoocHfmuNQg2wjADgAXAKtpVQpM2tR0rS7YOetSLtHSh9zMWtyLzLRgAAAAAAAAAAAAAABFoCDQD7WA61gCYEWsQDtATQDgASAYDAAAAAAAAAAAAAAAAAAAAAAABMAIEwEApAJATYCYEZAUgDxAAAAAAFADAQAwEAAIBAIAWIAERAcAGYCYEYATARQolQFKAhNAEAKAIsBMCLAXUBPD/ACMlCyIFkVUWgFEAIBQAswABBCYBEABURyIoa4BBEMKi+gCAcSERAYCwAP8QFkAAIAiAF0AWYAA1gASAQA4AAAAUAEyAAADzAYCkAAa/YFEhB+8BYZMBPqAsAHIDAMwEkA0FCwxYQwB4AJADAIaxAPQAQCiAFACagAAQAAQAQAgF6AHQAgBAOCiLAakBAOABoBPkAsQD1AUgACAAAAbkAAWQCYDgBZgPLIAkAAYAANwAAMAAMAEAmgEAmgFABACcrEBdACIAfqAgDCABSngA5gATcYgGbAOoCYQ1gUIAkgWQCkKk+oCYC6AEcQFEBAAZhREgKAD1AaAUgPgBGEAyoGgFABIBDATXEAanMAAIWYDAQA4aAi5YDmAIhCgD//T+nndxOAFEZgCXPgAojHMAnkEIAkAASQB6gIoXqUNcgCGAYgE8ABJTiQPEBQA8gABQAwGA0QSUhTIG3IVKWiLF1L4dTNipkUoAjEZFQ0oIoAaQDQFqeBGkkQMBgAAAAAAAAAAAAJgQuiCuy4AV2QFLXICFlBRXZQBW8oCIWQCgqk3AEG5AQCfPkBHMCLAGBFgLoAoATAGBEBvFAKIQBIDlgABADyzAJ5APIAAaAeIDXNADbIiSYDyzClgAADYRDIBMqowAojMCLUAACQDWIA1wAOIBABkAs2AwEAwGASAASkAQEkgJkQ5AacgTWIDgKUgDYEYCGsEFKeEgOQEgGvwAeCyAOoB6ANAGQDWYAlGACyAi6gJoBQA82AKQDLAIcQFADS4ANICxTxAkgJMAiSCSXIBwAASSXABrABrACeYBkBG2IC6AJ5AVvNlCjkAAE8AACSkCSwRBNOQJVAnPMCSAmkBNIBgAAATICYAgJTIEpAkgGUMAAAAAAAAAAAAAAAAAAAEwiEQVBIB3MB1sF1JEUwEAwAAAAAAAQCkIchXPqts3GK57Ys6RzRKGA0A2QCxwAaCmkQXaRitRejDoYAAAAAAAAAAAAAAAAAAAAAAAAAAAAAAAAAAAAAAAAAAAAAAAAAAAAAAAAAAAAAAAAAAAAAAAAAAAAAAAAAAAAAAAAAAAAAAAAAAAAAAAAAAAAAAAAAAAAHNudSFBqM1n8cTtHInLyNILVBgopcDTEr6bRnVxbSrbRKsdVPmZzrcdCMNmAAAAAAAAAAAAAAAAAgCABIBgACAIAAGAgGAAAAAAAAAAAAAAAAAAAAAAAAAgAgQCYCfMBTiAgEAmAugCeADAYBABHEASAAFACAQAAgFiAeoCgBQEAAAAIBYzAUmEKCqRNQmXQgEAmBFgRYCAUcwFiAgIsBMBMBFUgEwFACgAwCFPAKGEJgKABgRiQABdAFIAAegCAAAIQAAmAmAKcwEsAGgDoAAMA6IAAABAEAEgEgPEBAOACqjIBoAgBJgIAYAsQGAYcSgIozAaAF0AbcqADABAJqQCXwAGghMAgAfIBQBHEAXQAAGwFEgGADhICMAOAEUJkDzAHiAgIvAobAWPqAoAMQF6gHQBZAP9wA8sQEsAgAJwChsBAOZAGASgHDAfUBZgP0AMniAwEwEwFABiBF5gDAi3yAJ4AAAAQAm8QHgpAXABgNPiAogB9GBHLBAPgBHMIaWBQQAocwiKGwCABJcQE0AdWAWCIsA4BRiEMKQCzAlACkIOpQJpgKABkB6lA3IBACakBYANdACQEAAIA7QFgB//9T6g0dnERJQNAHqAmuQBHECOWIQwEA3UBJAKGgE5AEyh8MChehAwHGEgCWACajEAkAzAAD1AYDSAcvgA5wginID6EEquCNL9NmasTaIqMAHUAgBpANICSwIsWIipAAAAAAAAAAAAAACAjbIgqsuIELAU2wArsoyKK7AQtGAFbQQv3lUgI5gR6gJgICLAUSAgE8MABzwATSjECPABQARIA3hATCTCkA1iA8wHDASwAkA0AAD6gOIYDqwhkBMgCAYCAGgqLQQmiqjmBHIAiEAQAYALqAcADIAn4gEcwCABAMAAebAHgAQBLDjmBIgkssQhgOAJJgNhQAvUASAIYCCCZChMB5gNANIAz/AAiABBDQDbCiPiAmgIwBF9AGsAB4gEgCgB9QBASmPQCVZAsQEoAaIGkAwBZgSTkB5QAJYgSTgBwAmAsQIMCL5lEZAAAASAsWAAsSBoCyoE0BJRkBYgJJoBoAAAABALMBgSkCacgSKGAAAAAAAAAAAAAAAAAAACAi0VEWggAWZRbXIysMKAAAAAAAAAEBB4FQmyortiVmqGoOjAgBNFAkAyBqQBYBTRBfpoxW4uMNmAAAAAAAAAAAAAAAAAAAAAAAAAAAAAAAAAAAAAAAAAAAAAAAAAAAAAAAAAAAAAAAAAAAAAAAAAAAAAAAAAAAAAAAAAAAAAAAAAAAAAAAAAAAAAAAAAAACYHDuLG4xVS05xOmsE9PteA1MK1WXTEKqLKQO2sWgxWkYxhBXRpafbiYtai4y0AAAAAAAAAAAAAAAAAAAAAAAAQDAAABAADAAAAAAAAAAAAAQAQAAUADAAABEABFsBNgJgEgRAAEAgEA4AcAEAAAAIBADATATQCAAEwEAAEAEBCgBMBBRCATTzAUSEJhUYQAyhMCOARB4AJgJgEAICMYAJoBQAmAoKo4QAswE1wAUBCAUBSgAiQhNcAFACAEAgCIAUAACgAYCxAH1CFKYAwFAA1HqAcAHEALABgEAPBAHTiAkgHwkAgA/eAs+oAA0UHBEDCiQgbxAAItAAAgDMKeQBnkAIAkBgNcgAAyYCAUAMAAQQvUCLxAP2AJsBJ8gGgEsAGwABPmAP1ATyAAEARiBEoXoAwEAmAAGIBIA5yAUBBACYDSSzCkgAAwYAENTAU5AADtIJYJAIA4FA8QFmAoATygBADATQCXQAYAALlxAIwASQDiQBKACQBvEAxmQGBFhBPAobIFxAApccQBKXIDAWYCAHkBHBBBABHEAkAChMIAoeAA2EHUAgAARQIBNtgDAQB0AJAJkBTwAM8gCe1gR4gf/1fqHU7OJ8SgQAlzAIkBMBNcgIsIYC6oBtRjwAUNADUAIAiCg7YfqA1XiQEcQGgCy4AIoUAOG3ACiAJAEgMBICUkAgqSILdO0OTNai7uMtDIBtAKAGAJwBICVbcCLEyKAGAAAAAAAAAAACYEbMgquBCzAqeLAreBRVZtrECFlzAjZYYBEX1KqOYEWuoCaATmAIwAoxAiwB4AJOVisQFACATUgJqMQE+gBABwATAbXEAAMQGA11AAH+0A4ACfMCWWQDmQgkgEA+gA1ICgBPoAmgE0gqLRQowAJAWYCAcECgoOOABIAAMBpMAkBgAD4gCzkgkmETXICS5AAAwHMhTAUAOADhAC6AOAFAQ/QBhTkBwAALIBoCSAXEBPHACL/AGgLoAwAAjigBANcgDIBoIlUCxJyFTQD6kAASA0BJAMBxzAawAEwCQB45AQeHUCElChyAkAANATWQDIJJJ+gE1WUBKqAmkBJATTAYAAwEAgABASQEqsCxAMoAAAAAAAAAAAAAAAAAABMIiUMCNkERWBRasjKmFAAAAAAAAAABXZliVVZmmKq7mjeM0lYqItyAdABFDmMSATQABNIlV0aWRzrcWGWwAwAAAAAAAAAAAAAAAAAAAAAAAAAAAAAAAAAAAAAAAAAAAAAAAAAAAAAAAAAAAAAAAAAAAAAAAAAAAAAAAAAAAAAAAAAAAAAAAAAAAAAAAAAAAAAAAAABMDi19PH0NxioKzWBtgTxAHWcUNVF6bnAaYu012rElUUtDkg6tNypMVuJkUAAAAAAAAAAAAAAAAAAAAAAAAAACAUgEgNAMAAAAAAAAAAAACMkCAYAA0AABQEAyCLYABAoAAAkBMBMBAEAMBgACAGAAACAQCzAGoAUAEAEAJoAgBAIAgBQAoy5ADwATCIgJoKXEBNooTAgwhMBJALD8ABgKAE0AmgItBQURAIIFACzKBqARGJAMMkQKxRF5BAwIwAAGYBACAGAowAGBEAmQElIQmgGAQAAAAAAEgP0AMgumELAAbUAHUBMBpwgABwABRACAICBgKQHICgB4BQASAJAADTAMAHwAMQE8cQABMITQCATwATtxAWYAsMQGAAHWQDoAgHCAjABICzzAUwUJgKAD0AAEAdQBgEcgABAOYQCAIAGAACxYAAwAAkB5kDzYAlIC6AGRQgFICAU4QAAKIAaQAAngAQAKADIBQAANPmANQAQAmAAKPxCCAGFAAAYgJgEAIBfuAXQIChJED9QIyA0FDkAASAAAAloqEmgAAzAGApkAkAATYAAmwE3OYDlgf/1vqJ2cQUGADyIBKVIAUJoCMcABoBSgg4gIAzUIByAQAvUBxxQAwGuoBGAUmuIQLmAJFBAAuQDgAgAiSKariA1gA0BKsmVWVfPMlVcq8TLSSWACdQE8AIzBUCu0BJW4kVZW/MixOZIpgAAAAAAAAAAAmQVN4gRbArYFVgK7MohdgVsCL5hEWkwFZNhSaKItcAEwIwAnjgBFoBRICjEAa4AEMIi8wqMoBPAA/aAAEAKGvQBptADUMB5AMAWGYDeICAacsBy4AJaAaxIhpgMAbwAQCbAT5ADwgBBSQCa4FEUiA4ADZQdQAAeEIBPkANMBgNJgJqHiQMBgNIBgSAkpYDQDgBRgA0AAADbkBJ4gAAgGgJegD9QHKAADMBQA0gG8QItAKOICSAcAERiAACXIA9QHhmA0gJVAtQBMANEDbAcSA0A4AaeADTAIAJAJATcoCFmBFlCAPUBgCAmnGIDRBOuCgCyoE0ksQJJAOAGBJSAAMgTRQmAAIBpgTQFiAZQAAAAAAAAAAAAAAAAAACYEWVCnEIdlxAjPECxEUwoAAAAAAAAAi2EU2sbkZ1F2LjNUvmbjJSUCIGAQAJACQDAsopM1qLqYGK3FhlowAAAAAAAAAAAAAAAAAAAAAAAAAAAAAAAAAAAAAAAAAAAAAAAAAAAAAAAAAAAAAAAAAAAAAAAAAAAAAAAAAAAAAAAAAAAAAAAAAAAAAAAAAAAAAAAAAAAQHNqKWbjFVROKNMhac4oGLFVIjWB1GiF3CDKFciq7dH6TnWosI0AAAAAAAAAAAAAAAAAAAAAAAAAACLYEZ4ASQDAYAAAAAAAAAAiAAjIB0AUgADkBpgMaAgTAiAgEUACAAABMAAACAGAgGAgABAIAAGgABQAAKAD1AIAUAKAABARxzAAhAEARgKQEQEURYRFgIBxCjmAowAcARsgE/2ARYCjggpQAQEJqAIwFGYQgpNcgItFBAQmBFgDAQA1xAI4AJgD5ALoAgAIQCAYCgAAfoAZAGPHEAWIBIDS4gE8QB4gABGACAOgAAwoAJAAheoCyAGALoA0AdGFC5gD9ADBZACYAA88ABoBANvEAAHiAngERkBMCLwAAHiAoAYAAKQCJAOoCkBNoBSBFlBlmATwAUZwAPDABADAJAAAA6gEgIAXUAAIAFh6AEgMBMBrAgeQAA4kBAP94EWuBQQAgEsWAmwBriAQAAKAAAcIBBTjmEDAOEgNYYcQB4gDTAAEAQAsQGAo4gErgAsgFLAGAoCEwAAzKEAiBgDzChcwBgHAAQCKhMA4AACa5gCAJCDgFRgAYBIAAQB/9f6kdnIRACAlPMIUcAAAKABAJqQE1imwCOQQAIAgAQDSwAGpxAEA6ghushUQEmEOqkKklACaCFHIKda8QHgA1iAAOcCCSfMi6tpbgZsa1fWyaMqbrjIEWiit5FCgqGnGJBJNcSCyjJWlhFAAAAAAAAACIE8AK7MCtsCL4gVvmBVZFELAVsCMcwhSgIsAeOYVFqciheuYEXiAsgI55gKMQEkANALNgJ5gLowFACwWCAWYAAgJcAFkBJgEgNAIAYCQEgABhEsCATAcgJgIAgKTAQC6gACgAjmUJoAbAXaAYoAeKAeAA1xAWDIH6BBAEgoyAaAkswHIRLIKAGwEAN8QGgF6AL1AasBIA4gSAAJAJcmBJKQCUBGQGgCAIxw4ALLICXAAQBiA8sQEgHADUgSquYFqQCeJAJgSWOYEuiAcAICSTAlDQAwEAmBFgRYCKEwHmAJBAkBN4BTRBNICdcMgLEBNANIBwBJAMgJATQCaKE0AAC5ATrgBNASKAAAAAAAAAAAAAAAAAAAi2ERbwKiMlQ+4KSAnUixMigAAAAAAAEwK7PgaZqls0yjbOPU0yh6lQmAwDoASAALIokkQX0qjna3FlViZrUWEaAAAAAAAAAAAAAAAAAAAAAAAAAAAAAAAAAAAAAAAAAAAAAAAAAAAAAAAAAAAAAAAAAAAAAAAAAAAAAAAAAAAAAAAAAAAAAAAAAAAAAAAAAAAAAAAAAAAAJgUNSajKNNLuccC2pIu7ElgZ1rFd1iVEu2VgBRajNSpgSWQR06WKMVuLCKAAAAAAAAAAAAAAAAAAAAAAAAAACLQCSAkAwAAAAAAAAABECkBNgBAmIFJQwAAQokQDATAQBACgoIAQAAgABAAAAAAAAAAAAAKACAABQARIAAgCAABMCICYA0AghQAoAi8QpQAoAiwI5lCa5AIIYBABACzAi0BFqQE0AkgCABrACPQBNARgAClAEWAQURYA8QEE0ZgJgIAQCfMBAGYCxCAAw+AB6AIBgJgCAYAAniBIKOIQBR2sAQQBTgBAPIBBAwITAAwABqABANcgCZATxQU4AAGnAB6sAbgBNgGLyCE2wDICLzAQBAA1ABICAYAAgGAnyAF1ATfEBJgIAARQgE88QCQCQCZAUAMAkBAAAAdAG4QCAQDAAGugAQNftAYCAYA288gEobKFmAmAngAoAAFniA0AAHoARxAAABQA8wCABAEJgDkBdAAAAADMAbAQCAJSYCYCanEBQEGRQoAWAB1IGuYUSAniAZAKZAYBwARUIAYA4+IC4gABMhCZQMihAHwA//0PqTOzkbQAlxAAAIFiUEAJgETmAOACCBQUJoBQAQEOIAQD4AESAJwFTWICtUCNkARxYEoAIwAEsZAMiAKCOJA0pAGUOQHVkqyr6WMWNL05MqLAVWKiDNAgCSRkWVcCtRYZUwAAAAABABAm+IEGwINyBBsBPICuyAqsoQFb6FEHnCAiAl0CFl6gKQEBF4FUmBGOYC4AKQE6oBduEoAjiAmgIwANfiAmvxAUAEAKJAaAMwHkAJAPLEAAUACxAFyAeD6APAB5EQcZAa/eASAQ0AvQKUSAdQEAZgKOIAsQE0UKOAAAwIoB8QGARxIhZYgNcpCmlzAACIAnEAOUwJKMgHMgD5AJvmAAHABPkA228gBKQGBJAMASAagAriAwhhSYC4AMA7fxAQCgCUgHUAYDSAGA65gSqBYQLLEBASrLAn1AMYAaUgSr1AkA4Ai0BFgQaaAQEQGUHaA8ghgPMKacEE1wAsqBMCSAkA5AaAac4kDAaATyAiyhSAQBKoFiAkUAAAAAAAAAAAAAAAAAABCxURcwVESoEBJEVNGViQUAAAAAAABC1oCVXfE3Gaqb4mowi8ciiJUNKQFxAMWA1VhT7CaE8CiVMTNIvaiDGtpVZKsTI0YAAAAAAAAAAAAAAAAAAAAAAAAAAAAAAAAAAAAAAAAAAAAAAAAAAAAAAAAAAAAAAAAAAAAAAAAAAAAAAAAAAAAAAAAAAAAAAAAAAAAAAAAAAAAAAAAAAAAFf28ZKJKqWRBICu1JclQ617VAENVcBEqrtlGtRfpvCDNaiwigAAAAAAAAAAAAAAAAAAAAAAAAAAQAAAMAAAAAAAAAARAgABECaKEAANEDQDkAAQAAgAAgoTAHgAgABAEAIAAJAADMBgACgBwAoGgggIAIWYCgoIATAUAIBAJoBNYAIAzCFEgLtATAi0wqLqBFoBMoULJhAAAAC6IBMBMBYgKACJAQCaAjACgBQAnxAT/aAoxKqMAIBPABtBCAQCaATAQAApAAgAABcgEsQH1AAAAgAQDAAp9EAAHUBAOACAEwg6gRbjIBTzATAGwGA2wEAIAiHJQIipAOYAWYA2Am0ApAJCEA3ICiQF0AcIBMBMB4AGQEZAkAnn1ATaATAWQCKEyAAXqUEgJuQgAIQU5wgASAQAAgHgAOAEA8wF0AYAnxAEyBoATkBrABgEgJuQAoQBmBFJcABpgD6ECAJKAB5AETkAokAXIBgCTzQCacgMAgAQBABZQAgAAyASwxAi8+oCThdQAAcARzAMgg9ChMgAoSTTYB1AT5AOeACfUAYCakAkIIkoQBjEv4AGbxAMgEwDMIRQpgBzxIokD//R+p8cDs5CAHkAgABrAA4gDAUBAAQUHABAACjiAQA1KxAjIDiQH2gMAnABZgADAADEAAEgBgEAEgEgNPlkBOtjNWOitsDFjZWuMQpkoIIJdoXEq6fMmrg7UmNMWLIimAAAAAmAiAAQELYAQbAg2BFgQswiuxVQgCDAi1wAj0CEsFCAUADeACcMCLQVFgJpFA1OACaAjmAvUAXUBQBF9ACAE1DgA5gEcwCAFkAANY4AOQBYgGQA0AkA0sCBpcwhyA11AMWBKICkoATQA6gJrEBAJqAE/wBpQAIBZAET6AEAEASiACEAZ4EQ45gRYAuoDCgCSyQDQEpAaYAAALIBYhAFNYACAmgBcwJLHBhCmABcwHV4sKkgHkgABJAOAGgE1+IBAAkARxAIAYAAVQE1CwAlMkAwF0AaYFiAYDkByA1iENYADwQVBuQIWAUAEABQwFCkIcthQ3JNDSAmsQLa4ATTAlIDnkAAMCSzFEiBoBWAgUEANATSAmgGUAAAAAAAAAAAAAAAAAABXdliVEqBKQJdhNXDVRpiUEUwAAAAAAATAquzUZqLZUVs0yS6lQ+ziTQRAMQeLwKJdjWI0W0SiDFaDQFVkajIrgwOjNGGyiQq1GWjAAAAAAAAAAAAAAAAAAAAAAAAAAAAAAAAAAAAAAAAAAAAAAAAAAAAAAAAAAAAAAAAAAAAAAAAAAAAAAAAAAAAAAAAAAAAAAAAAAAAAAAAAAAAAAAAAAAAAAAAAAEwKbuTTJ1pgBZWvaiVpIgAAAAAAAAAAAAAAAAAAAAAAAAAABMAQDAAAAAAAAAAABECYAQIAAAF0AIAYBkAAMBAAAAAKAEAQNA0XQmAoAAFACgBpAPgAAD5AEABAAACAAAAgBQAmUIBQAgEwFACgASAAiMARakCL5AJoBNYFCjmAmALmAIAbxAi8QE+uZAQAmURx4gDwAQEWsQBr8AIvDEBROICa4gICJVIBNAATS6IBRICYA8ViAuACaAMswFkEPMAAGuQBEADAApAOABLCAGASA/QBOQAAAEAQAmgiPcAm4xAQAAJQAAMBAEgGQEwAKHgECeTCo2eIQTACkBgACAQDy+IBICkBgRbAYCzAJATcgJsBSAmAdChADAQCgBAN4AIIcgNhSAMwCHwAG8McwAAAGAAAAuTAIAaxZAwCGATACxKABgKOIAAiAgBwviAgEAJFA8QAAbgA7QGuoCAIAaAOgAwFIA1AEYkBgIBNgJKWAuIAAgDIAb5gGYCgAbkBJAEYADQBPBgIAAJATkAkoICBgDQCyAQCTAXEAYQZhRAH//S+pydnI8wEA3EgGYBHIAAIAIAYCkAgAhBBgAoACiLAIAdcwJduEmdU+xxI0xFqCoRQ3iAAGQDAQEuGJAugDawgCJQcCAZRJLEyq6jIoZFSWWRFTrWQuLUoMqYCakAAYAApAAAgAACNgIMCuwEWERyYVW2BBlEHgBB44gRYQvUBLHEBBSy9QhAKAFmArPEBJJuWVSQCbAGBEBMBMBdQB4oBRGYChvAAgAgAAfoAQANAOeQCzAbU5AEcwDIgcSEOOQDxCmmARIBwAQCeOQCeOACxAiUDwUADxxQCaAUAAEsWA0iBxhiEJgEBSdQE5AeIAA0gJLkBJLDEBgAQQAnjiAdAFIBjMASngFOQGAQAThABkBJAPNAPiAwBAP0AMQABMAWQDfUBgGYBADSjAAIJJ8QCJAIAajNATqBJPiA5gBoIYB6gDYEYCo2UARyYDzAOgBgUKQJYkCTxAnAEoAnVgTTAaYDAkoAmgGA0BImBMCtFDAE8YAnUCZQwAAAAAAAAAAAAAAAAABAQtiVmlGJROqgixIigAAAAAAAAAATCKrKTURFoqE0VEYSCJZBUG5zKySzKJdxF1Kr4kqpwmjKq7VhmpUwrVgaizScqDNjS1Iy1DCmAAAAAAAAAAAAAAAAAAAAAAAAAAAAAAAAAAAAAAAAAAAAAAAAAAAAAAAAAAAAAAAAAAAAAAAAAAAAAAAAAAAAAAAAAAAAAAAAAAAAAAAAAAAAAAAAAAAAAAAAAAICLoXUw0oIJBQAAAAAAAAAAAAAAAAAAAAAAAAAAAAAAAAAAAAAAAAAAIgAAgQAAAABABAAAAABAAAgABZAAAAihAEAKQAAgAgAAaACBAMBAAAAAJAMBAJ4gRZQngAgACKTAIAUAAQmBFgRiQFmAgFCATQCAfUBIBRAAAoAU5gRZQoAQCYA8QIwBFoAbAjwCkyiMcQCAgAi1xAG/wAQFC+IMJgC5hCCkAQENIBMoMiBBQgAAyAYAAwgCgAxjAAAAHACATwAiEJ4gRYBigDCQGnDAAFMgNYYAMBgABIAwIsAxYUMIMwGAvQBMAaAMsQABAOcAIgJsA7gB9AIsBFDzATAQBOACAOACkqAgMAAAWIDYUdQCQDgAgGAeoB0AG+AD7eLAMAGlAA0AIgGsAHDAOACgoAEkAiBgIAYBBQAABABEgOAFlwxAIAEA2gFkAIBAEAIBcQABSmAgBgKACAEASAIAkAYChMBPHMBNgAAAIAyATYBlmAmEExgFDKhAHUBNygDIBTIAmAQEf/T+qHZyDYD4ALMBpEDGqRUNImgjkNBA0EcQEyggBLBgCAIAHiELtAlVJEWLEkyKk1AVB1kqK7VhlQIqEwAAAeQDMhNFAupAyhQFNoBpChrAyqxNMiprgRVyUIy0kAAAAAAIAgAACAAAIsCDAhZPECGYELAQeGeQEG1wKIMCOHxATQRB1AT6AHVhUcwBhCgBNALt/AAaAWRQscwqIBGAEXWAE0AoQA8MQB4gKAFmwBgEAOAFAAA5wAAD94B6gOCIEgJBTASAkAQANAJrgBFoCMADgIQUoKBYYALIgFiBLoENANKAFkARIAwqIBiAAPgBJcgBOAJZgPoASAPmAgIzwQQ2AwqUYSghzxCjAAAagBpASAIAajgATGYEgCQCYAj6gCfPkQSxKDhgALIBwA1iAEEksAABtAJNLMIljwAJCpphD7kA54gKQCQACNmFRbAcgCx6EA8SggAAIxxAsqpzAk0BJANMCSYDTAkBOuYEgDiAwEwEAACAmsQJlDAAAAAAAAAAAAAAAAAAEAoAEghhTAAAAAAAAAAACvUfAsSorEqH2E0wlTHEumC1IQ0xBuMjTKsrIAMyhroRV2niYrUWOqeZlrEL0lYFlSxHTwZqpFyMNmAAAAAAAAAAAAAAAAAAAAAAAAAAAAAAAAAAAAAAAAAAAAAAAAAAAAAAAAAAAAAAAAAAAAAAAAAAAAAAAAAAAAAAAAAAAAAAAAAAAAAAAAAAAAAAAAAAAAAAAAAAAAAAAAAAAAAAAAAAAAAAAAAAAAAAAAAAAAAAAAAAAAAAAAAAAAAiAACYAuAAQAQMAAAABAABABABACYCgoQAQIuggBQA4JoIAAAA4gAAAAIAyAAEAwEAARa4AKILoAEAgEAgEArYBEYClAQNAIBQAoAWQAAMCICa/ABEEWaAAmBEAAUALICLXIBNSAo4ARZVKAgyClmwEwhAKACZzAjggCAEAwgClAQNhREALoAAMAgBziAJSAdACABrmA00swFGMgMBZqQI2YEQgzAXQBNADYBwAJYB1Af7wBAOQCQBADAT6AGQBwAJ/EAYAgEASAmwBgEgJuQE7NoBTICyAG4AU4ABQnn0Ac4AIBNgHEBcQDEqFkA0pAZAIBhSiQAAAJXAAWCAIAEA3ABDAcQA2AokA6EDmQHACKABPAAnAgjHICU8AEwEA8CgAQAwBKQGwCCAhlBACAeXoAmwBALBgIBSAgEAZgDAIAFiBFTmwGliAcQFkAALIITCgA4gJoBxACAi0BKOICjiUJsIJAWeAAlACzATCBgADjGAP/U+qI7OQgBkDSUEUANJAABkAghpAMKAIsqCIKFxgAgAgBACQFtMzNWJ4EUoAjdSipVTwNMk5KGAgGgGZDgBdAAqmgCAGRRgQSyAnV/gRVysZxrU0RTAAAAAAABABAAACYEGBBoCDAg8AK2BEog8wIuAIvMCMALABPkAo6AKIAGmggxbwAUADTAi1IA6rjmBFpBSaCFEBSaKhPBEUoAcFCgBQAdsgDxAUAGYDAEwF6gADXJgNEQwprAAAdUBJLEAjiAQBFoBZZARYCaCFAEYYEm8QFAAlxCmkA1XCQhw8wDFAJhSYCgBZgHqEMKeADAkgHhwAIgBAEMAAQDUASAaAXTgA0AwHMANSwGoQA2Au6QiUyFOQBPiAnjiAEEowkAS5APB4gOAgyAaXIBsAxYULqAMAQE0AMAkIaAJAcgKQB9QFkBGQpyA0A1IDgASAmsAiSCnAABLqA64ZASQFlQJTyAEBICLAGBFgEgSo8QLShgAAAAAAAAAAAAAAAAAAAAAAAAAAAAAAAAACYEHUqYlADIpgJqQKrUcGpWLFTrGBtnEWmVMEQTQILF1cDNaXIw2GBTbBmowto5RK1EiKAAAAAAAAAAAAAAAAAAAAAAAAAAAAAAAAAAAAAAAAAAAAAAAAAAAAAAAAAAAAAAAAAAAAAAAAAAAAAAAAAAAAAAAAAAAAAAAAAAAAAAAAAAAAAAAAAAAAAAAAAAAAAAAAAAAAAAAAAAAAAAAAAAAAAAAAAAAAAAAAAAAAAAAAAAAAAEAAAAQAAAAAwAAAEAAAACYBACAUADAQAAwEAAIAAAAAAAEAAAAAgAAAUAACKFACaAUAIBNYgJqQE1IQNcgEwIsBMBMBIAYCj8AEAgEBABPAoIAUAKABgReIAsAIvACLkBFCaATCEFJhQ8AmEDCYMJoKWQQZYACkBwAniAkgCAFADAACAGgABsCLwAE/wAEpAYBMAJ8gFACAQAEJtARjmBIBAD6gICSthAAASAwCJAOgCAAAAcPMBSAMBAIAAUgRmQG3MAKQEwDoUJgPABAEgE4QAgEEAUIAAEyoAH/gQJBTzAQDzAQDbAcgHQB9AGlOAD9QFHMAgB9pA3V5gEQANcgI9AABQARwAMFigD1zAXoASUDQDSAUIBMBzgAAKXxAYAApAUyAAJpAGEAKQBoBdQEA2AuAAALqAo5AD6gJgDATCAoWLRFFnOayAEAAJgHABZgEtBChooMwEAALMAaAWYQAAH/9X6pmdnI8wAgZFMA9AAoZAoAaQAA0gItAOCoTqhoTRdCgAiMABKQLEZU2yKcgFiimyxLGUTSD94AAwHxIG8RgCAAXEqgAAkQSVWyNYlFq4cCCem5aQqxeYaMAAAAAAAEQAAAAAEbAVvKAIMCDUgQsBB8yiFkBECLxAi4ATAWACYCwAP2wAZS+YQmAowCh4BEWmAolYgJgGIEcwCPxAGpATQCUsKACAE8MABFCgAjmAEBBQgGq45gNIiGA0FAEkuYDQEgF2LOcQE0BFqAIsBBCxzATQBABABkBJZ4BRgA+oB0YEQBgJoIUKQpcQGgGoAkgGlID9AB4gCQA8QFZ4gJAAEqgMAAEwHkA5AfQAQDaTCEgG8FgFE8gGm5AG8QH8QJVIBYFQ1j8CBpAN1QU4gITxAJgKUgNANc+IEpkAAAh8GFGAQVAJkAATYBmApCpJgSAEoAkBKqYQ/2hQ8QHMgNcgJICSAmkBLIBgMBAGQCaAQDqBbVgSKAAAAAAAAAAAAAAAAAAAAAAAAAAAAAAAAAAAAEAwAAATxAqvXE1KzYOxDUFtPiNMKmljLFqyLe0yuGgoAquoNRmnpMUi0y0AAAAAAAAAAAAAAAAAAAAAAAAAAAAAAAAAAAAAAAAAAAAAAAAAAAAAAAAAAAAAAAAAAAAAAAAAAAAAAAAAAAAAAAAAAAAAAAAAAAAAAAAAAAAAAAAAAAAAAAAAAAAAAAAAAAAAAAAAAAAAAAAAAAAAAAAAAAAAAAAAAAAAAAAAAAAAAAAAABAAAQAAAAAAQAAAAIAYCgBMBQAwAAAQCAAAAAACQEAMAAAAAgAAWYAwIsAZQiBAHwAUcAFGZQoCEwIwAQBGOACAQA1gBFgJgAEXgAmgE0ApKIgIAYEcnACbgCLATx9QE+SAQCKBkEYAI4gIqlACyAQQAAD9QYUgAAApAAAAAJAYDbwAinACwYBMgOYCCZCgBSAMCLgA9AhMBLAAQBliAN8QAA6cwGAZAABMAEgAC7oAOrYAApAXd+0BSASgCQFICYCKGyBZgJACWLkAb4FBmAegA2AswEwAAAfDAIEAALqFGYDWACkIaAeQUlzAaAcACAkA4AI5ACUkEkAsWgBpgAEYATKBcwBpADRAgCABFBgA4wjgAogBAPFqCBAElBisQFOHUAAHACkBAD5gRAeQC4AEIAYCeGQBABICAJ5gLEA9QIyEE8SgmQAikAZ5gDAi+YQADxxKCQEAAJsBZ5gOqnABACXMBTiEf/9b6qdnIJY4kUyIO3EKOIDAbAIgAaAOIDAACJYBABACh8AhQUJoaCIKJ1RlUo5EVFyihu/MJqtwzSIwyoAAAgAAawICQBsYGAswCOIEkpw4kajs069qOddBqU7l1Ap08LYlqOhGVMAAAAAARAAAAAAACawAqtyAjmBGygCFkBXZcEBCCiDwAjACieACYCeLAUAIAAEERSmQBqMwBqQEAmgpQAoAQAAswgdXXEBY5MBegBAAFJoIIClHMocEQoCj/ABAcfiEADAAH6gMKkuXECWYAlzzAi3wAVkBBoCMYgGLCFABHEAAcBTkBpTiAQAQAgFgANARjmEEcQppAEcgGv2gNIAAAGmAZgJ8GBFJAEgOYAlIAwABrAAmAJJz6gEhEngFLLMIGwEkA5CkmmETkBpgSAaeJA10AkFEBAwIyFJMAAYDzAkn+ABPMIACQGmuICTkBtwApAcwAYANYhU4AcSA+2QGkA2uQDyAXGQJLACSxAmkBYgJQA1WQCAFACYCYCAazAsTAkihgAAAAAAAAAAAAAAAAAAAAAAAAAAAAAAAAAAAAAAAAACakCKUMqJkUAAAAAQvWUWJUKfK8S1ItMtGAAAAAAIBgAAAAAAAAAAAAAAAAAAAAAAAAAAAAAAAAAAAAAAAAAAAAAAAAAAAAAAAAAAAAAAAAAAAAAAAAAAAAAAAAAAAAAAAAAAAAAAAAAAAAAAAAAAAAAAAAAAAAAAAAAAAAAAAAAAAAAAAAAAAAAAAAAAAAAAAAAAAAAAAAAAAAAAAAAAAAACACAAAAAIAoCAATAAEwEAdQABAACAAAAAAAAgBADAQDAAABLMAARQgEQACgAhAJgJlQuoCgCMADxAi0AoAQCATQEfQAYEQE1ICaAUAKMBoT6lChgRATAiAihAIgMMwFmAmgE3yKpPEITAT5hTgIQAAAKZAJATfEByAAC5gHoATyATAQA8F1YAmA5CHwgAQUgGBGOYC6gJoBeoQJwAn+IDbkAAEAwCYAAEAZ4gEgKOQBHABNgACmAEmUDAAEARICIABegAAdWAABQnkAZgACAAAAgBxABCzAAFPEIJAcAJICQU0uIClwA4AYDXICSwYDU8CAyAABuEoAP3gRKG01mBF9GAMA7eWAAAiASAIAGgAAAGgE0UKACIAADpxAiwBgDcgJYgHwAQCgA9AH8QIoAecMIU8gCAHmFRiQCJxAVioE1OICw4AABmRSQCAbYEZCFPABtlCAGQEYALqUIAkA6MATQC4gf//X+qnVyMgAGFDAcSAcAAAAYCAkAkAwAAzAiwlCgAgCSgKmiKg8yorZpCCE2UDAADABgHUAaAADEgbAICrNCssxW46zDQArvp4yiyixZEDAAAAAQAQAAAAACkAYFb5gJoCLQELYAVsCtpAQKIsIiwFGAUmBGOABMMAjEBgJ5BCSCgBMBY5AEICMIAakBRhICgIcYSAoAUSAkuADiQohALtgAaxATqpniAYAJr8AgX7gBYgPMAQDyAl1AEmFTzAeYBMgRspQELICLWACjkAoCBLkAJMBvF4BRxAYD7YAACOIBEgQa5BCxCiQCIAccQHMACX7QDIAAaS4gEcgE8cwEANIBASSAYAASATyAaaCGniBJNN4AABkAmAOADABpgTrL9AHHMBwQOQJJgSWccQBsCDCotACYDT4IATgByA+4ByEEyASATIA2ATzAExglUKkliESQEkAICaAACAogBpQBNICxICaQDT/ABAlICxAAEAoAGgABoBqwE0UMAAAAAAAAAAAAAAAAAAAAAAAAAAAAAAAAAAAAAAAAAAQDAAAAAAACHYpkuiSIGAAAAAgGAAACAAIthDnAGjuBppyAwoAAAAAAAAAAAAAAAAAAAAAAAAAAAAAAAAAAAAAAAAAAAAAAAAAAAAAAAAAAAAAAAAAAAAAAAAAAAAAAAAAAAAAAAAAAAAAAAAAAAAAAAAAAAAAAAAAAAAAAAAAAAAAAAAAAAAAAAAAAAAAAAAAAAAAAAAAAAAAAAAAAAAARAAAoCAKAAIEAAIAAIATAQAAgAAAABgIAYAAgGAgGAvQAAAEUKAH0IBgKAFACYCgoAiACgAxzATQCaAjAEWwEwE8QIgJgDAjlmAQAoAiBFqGUEARaATAjABPAoRAgFACAUAJlUp5gDfIIQWBBA2AgDJAKQBgCYAA55AGKQCxAGwIgN/uAJkBxxAYAAsJAGgEAmgFGAQQNAwFABIAlIAUGRAAGYCkBgKQBcgABAACzAUFAAgDEAATICSgzAXAgGAv3AGQBGJQNALMAAYCAXQIbbKDFACIB4gIBgEgSQUASiABYgOABLiA3DIBMCSAJfEAc5gLDMoMsAE5YDQCAMwCACAH2oBNYwQJgIolACgAAiAN/iAowAU/iAgDAAnCAIgIAnCEQDwAPQBwUJJcAI2CCABYgPAKj6ACcgDATAJKhMikAMAQCmQhYAABOACQBE4gEgJvgULIAdgBZ4gL1AUqQP/Q+qrmdHI4BgxzCn6gMAgAgBgHVgABIAA2AcACAABAEBBAUwHIEWyiDUFQYAJoagZQLEARAMoACAABvoAANIirNJYma3HUjm0YAAAAAAAACARASAwAAAQABFoBRIEXnAFVgK7AQsBXYojxkBBEWBGICh48ACMABIA6gLFegB6gL9wAwBriAogBQk+YCgBQA8G+gQoAI5gKAFAUNADAOEAHqAnniANALtgIUS4AGmgHxCjAIAqcAJrkBJgNMB9QEwItARaSAUADQCgACFEOAp+gAv2gPiA2gEAAJgRYAAvUA/cA+4BpgKQD9wAuTAksQEAuIQvUByFKQiXqFAAA1iAIIJwAksMQGmAAJzxzAE4AbYAugVYghpyQHQCSkBrABp9AHPECFvQBPkFNwAgEA0yhgNPmRDmcQBgGQwEyXAEAUSkCackArcAJSBICSAYU4CHAUJAWICSAmmAIByA05AbAXaAmwEAQAwFkBKrAmihgAAAAAAAAAAAAAAAAAAAAAAAAAAAAAAAAKQGAAAAAAAAAAAAAAAAAAAAAAAAAAIAbAAABMIInACPYy6mJLAipBQAAAAAAAAAAAAAAAAAAAAAAAAAAAAAAAAAAAAAAAAAAAAAAAAAAAAAAAAAAAAAAAAAAAAAAAAAAAAAAAAAAAAAAAAAAAAAAAAAAAAAAAAAAAAAAAAAAAAAAAAAAAAAAAAAAAAAAAAAAAAAAAAAAAAAAAAAAAAAAAAAAAAAiAAAAAAAAgAABQAQAgE2ApATAYCAGAAACAAABAMAAAABABQswCCAgBgIBMBALoAioTQEQCAIgRgKGERa/ECLAGgIvABAACzAi1iAgIvmFJjUJlEXhiAnACyzAQCkAAjYBMAYCeJVRAIAG0AmAMIQCYBmAuEAEJIAkBgCc4oBgIBMAgAAaWGYD9ACAhRxQUgB4gJoAgAjgAgCAEwgAABgHABAMBJgAAwIgMAbAjGYCkobQBACcgIAkAeICQCzACAATAcTiUGIA0AuIA2EIAX7AGUJAMBMAgBwQGIDXUKYDgBoBzJAKAGgGkAwCQFEgGWBQ8OACYAsADtAEuZA2oAInEBZLABMBZgHEoGAAAEbYAIAf7QIgEgKQE2AkwD1IABQUNdAEA02gEkBGeAQ0FJsAgAAXEB8QEBHMBLqAPAAxYBkEIAQCzRQ4IEFKcQhMobAWADweQEQDuA//0fqyR0czAAGAZAMAgA9ACAAAgAAYAAQAAEAABAAAZgK0QBE0hZADYCgAQQZFBBAeoAUGIDAFiQWVrLMtSOqtUkYrcSIoAAAAAAAAARAmAgCQCQHICATtwAcgRAiwIWxQFLhgQsBWyojkBECLAGgo9AFkALEAgAQD6IBAJ4YgEYQAgFipAMwABQAo4hBE5hRCmAF2tsAS4MAaYCaAIAGvxAIAH0AjHMA4gPoAkgHADQDgBxgARxAOIDwAU4QwFxAjACAGgIsAajIBrOQB80AwG+YCf+IA1GDATYEWgEAAC5AABiAgCQHIDkAbkBNSEACgB/uAAo6oBrqAcgBoIYDWIDXIB8AE+vEBMAAlOGIEk8AJroQNcwDHiFNMIkmBFgCYCeABjIBnkUEBQsgGgBAMIQDAE4AFgA+IEgHPQBrAgkBJZSBNQAwJYcQJIKaQRKAprAByA5AaYDkByA05UARYEZAJAaYAwGgLEAygAAAAAAAAAAAAAAAAAAAAAAAAAAAAAAEwIp4lZSI0YAAAAAAAAAAAAAAAAAAAAAAgIziE05ACgQIZFDAAGAAAAAAAAAAAAAAAAAAAAAAAAAAAAAAAAAAAAAAAAAAAAAAAAAAAAAAAAAAAAAAAAAAAAAAAAAAAAAAAAAAAAAAAAAAAAAAAAAAAAAAAAAAAAAAAAAAAAAAAAAAAAAAAAAAAAAAAAAAAAAAAAAAAAAAAAAAAAAAAAAAAAAAACACAGgAAAAACAAAEAMBMBFCARAwAAyAQAAgABAAAAwABADAAFADQAAPABMBFCAiwAIQCATAiwFmAgIvmAuICAWQCbgBZgLgAmBFoBNcwEwItgReJQugCaYCaxAAF6ALMBeoBEhUIKB4ADAQBwCE0AgEwEAOQBwAPkAIACDEBhSAADIAQEkEHCAABMKSjjkANIBAMBRACAYCfQIOABHIKT6AAQmwBgGQCbAI5AIAAIAiwCSgn9oBMARYB14gACAOhANAACkoYAmASsgEAQAsUECKABJgOQCSAWIDASfMCXoFNMBgDZBJZAEAMBqAGwDqgEA1HxKD0AOMAOCAAIAAFICAUoBNoAmUUEgJgAEXyAAFMgJgJsBYgGHEAeIEU/wASB+oCkoacAKcABgEALtwAQD6AIAkBZMAxAUAHHEBADxALARkIUwA5AWWBQwEwE0wABAACQAAAf//S+r5HRzGYB0AeYAgHmANQAfAAgAAbQCQDzAAGAAEACAWIQBQAmEKCoXQqllmAAABIQMijqENLiXQgBZgTVf2kWLKqHkRtfXIxWkiAAAAAAAAAARBFsCLAT5gCYEp4gNARYAAmBF5AV3fICtsCtpTLCIMQQf4lCkCLAUhQAJMBwAAHqAmgH+4A6AJgKOAA1hkAYrIAAQCgBYgEcQBgETkARzAUQ8QFlgAMAAU8gCPxAQBHEBgNJfEBr9oDmMwHAEcZ6AGYDXIgT5ACqs5KH28wI9oC7QEqgJoBQAQ24QBAEniAn/iAY58QBZPmBB9cwEwEwJAJoAxyAF1AWbAJ4AOcACQhSAN5oAAaCmsQD1AJAcAADCGsMgHGIBMADUgRAAHmFSSCJVxRBJRl1AkkAT+xgCYUMIIAGoxAXHAgWZoDCnxAazAYCCAAAYAuYDxAaTQDQDRBICS5ASTCp1YROqgCSwCpVQRIKAgYUkwHOIEkApAJATtIAmAMAyAeYEkBNANFDAAAAAAAAAAAAAAAAAAAAAAAAAAABARbKzqLZQJgSViLqSZFMAAAAAAAAAAAAAAAAAAAABMCtlZSTAYUSQEg0SASANxiAJhUgAAAAAAAAAAAAAAAAAAAAAAAAAAAAAAAAAAAAAAAAAAAAAAAAAAAAAAAAAAAAAAAAAAAAAAAAAAAAAAAAAAAAAAAAAAAAAAAAAAAAAAAAAAAAAAAAAAAAAAAAAAAAAAAAAAAAAAAAAAAAAAAAAAAAAAAAAAAAAAAAAAAAEQBAAAAUAAAEAAAAEWwFJQgAAYAiAAQAAAKQABMAAFyAawAQAASAAADzAQAAgEUJgRYAgCAhMKQRFkVHEBMqBp8gIvEBARkBZgKAEAuiAiwEwEwIsQRaKBoBAKAEAgFkAs8ACAIxiAFUgEAvQIGgEAmAZgKQD0AI4gGCAOoAwDPAAXMBRLAcACAlkAIAAQBZwApxAJAJgAYCjEAwjqAm8QAAeAA0AmAQABCzAXHAAAG+IEYgAYBMAJoBIoJQCfMAAIAGAuAA3yAEAmAwEAIBNvIIJwAU/sARQwBEDChoIAqQAAASAIAF+wgaAkgBYAHQB/uAeOQAnwAJAChpzmA0oIB/tAGAmAuMAIBMBNgIAmAAAmSiLfMBegCngAkAAJsAIDMoIxAAE3xAGAgCcYAMgHligI8AEgGwFxkBAJgABICbAFmAmpAX7whgCUgRzKHlmAmEJthRmAuoBOACywAHgEEAf/T+sZHRzDAAACQCAMWA1yAACMAAAAYBEgEAAAwABwAgFAAAuAQihFCzAIjMBxHoAoxIhuQDqAiqfECysGVixPElbi5ZGFMAAAAAAAEAsiBWAg3iApAACQJICYEbMCMwAMCttgVt8wIN4wBFviEVsCDq3iURfXIBYAJuQBIKeIDYBxwwAHj8AFykAAOIBACjiAMAagA9ACJcAEAJgLthAKOYDSAUcwB1AjAA1DAi8HABADS4sAakAS4gPMAAaQBxkB9CAaAT6AJ5gNAEAPiAoKEwFx5AJgRaAGgEA4wkAAQCb4gLMBOeABPMAnkAJ8wHwAQCniwDqgggKAgxeIBxAcQgo9QBAMBgEcggAaUYhUgHmEMBJcwE+QCgBw8woWYROmDjgQSq8AJJwFP9wC6ACwAMwgbj4ALLIgRoPFgGQU0AwEEOcIAUYgADgAAayAfUB1xAkgJIgmuQE0BZXFBUoAkkBKAhNhUWApAbYEkwBgRkAAcgAABOoDSAlIEkAygAAAAAAAAAAAAAAAAAAAAAAAAAAEBHtKhOo1MJVclMS7YMrhpASCgAAAAAAAAAAAAAAAAAAAIsIhZGkKYCafeMNLuGGiRglmiKksgI3EC07TgKsWkUAAAAAAAAAAAAAAAAAAAAAAAAAAAAAAAAAAAAAAAAAAAAAAAAAAAAAAAAAAAAAAAAAAAAAAAAAAAAAAAAAAAAAAAAAAAAAAAAAAAAAAAAAAAAAAAAAAAAAAAAAAAAAAAAAAAAAAAAAAAAAAAAAAAAAAAAAAAAAAAAAACIAAIAAACgAAAgAABMCOWJQAKAAAAAABEAAgAAkBAAAAAAAAAGQAAAJgGQA2AihMBQQEAACZRFoCDAQAwI5YhCzyA4NzvlXUWjR+oRbbeaVdRabab49BiaWnu66mr9qmKWYNXxIaJ4ZgJoKTQRFgRfMAeAEIGgZQoAjACgBNAJgIA4AIAKqLQBkE1FoAbAXoAmgABdQhwFJoAaAEwHACAHHDIBoBAMBgCAJwAHIEQG+QCXIABoBpYgMFRThyA2AdQFkAgBpwAAJgEhEcgDgAALqAQBGQFMACxKBgIAAAFMgDAJwAFADgBSAghoBAJuQoeOYQJwFHQAT4APMBxxAIkBgNANMAeIAQMB4gAEgBACwxQDkBAAEk5zAkAgFiAmAsAIsBAJgAAASApAGyhKUBFsgJAChcQCZ9ABYAOeYCwAU8wDIBNgEpeoBkAugBIAAkAMBAIBAGDAMgB9ABhBEIKTxKhT24kAihMAYRGQoTgAXNgJYgEhBbKEAcCj//U+sHRzOACIAABIBpAGYDiAEAwDIAWABHMBoAAAAAAQBIBACgAgAyYA0ERgoTrAAEEYlUACxAI4gGYEiKspVszWo6K5GGjAAAAAAABECYEHYCDYAAAJuAJVsA+4BNgRbAXcBB2ArtZ5gQlSBGeIEWERfIoi8QE2FIIaCnMZgJ5gEAABmAAMAzxAEuoCAbxx5AKEATwYCTWQDTkBJIAty4AJLgARABHACOWADa4ARgBNAIAeIDUQA8gDMBxjyIBANoAAjCAcAJYANoA4YgJFEX1AJAinICxAFICXIAAYCb4ALMBQAmALPAAAJgATYCecgABhwCGFIBgABmARwYBADQDXIBpQAwDiEOQqUAMgCoi8AogAAEgiSIJJwA0+mIVLIBTyAMQGmAoCEgCMIAC6BASAAogiCJwAIUgEQFEYFQQkAwGnADX7AJNgSTAkgJ1AsqRViAlACATYCbAUsAAlUBtgQbAaAcgAAgJ1AnVASAEAyhgAAAAAAAAAAAAAAAAAAAAAAAAAAAAAAAAAAAAAAAAAAAAAAAAAAAAAAAmEV25lRBs0yh3FTTVgaJKJ0sZsai0ypWAgsGVFiZlpIKAAAAAABSAAMAAAAAAAAAAAAAAAAAAAAAAAAAAAAAAAAAAAAAAAAAAAAAAAAAAAAAAAAAAAAAAAAAAAAAAAAAAAAAAAAAAAAAAAAAAAAAAAAAAAAAAAAAAAAAAAAAAAAAAAAAAAAAAAAAAAAAAAAAAAAAAAAAAAAAAQAQAAQAAAFAAABAgAAYCZQgEAAAAQDAQB0KFICAAAAIAAAEAwEAIAAIAGAgCACAE0AQAgEygkCLAiAmwIvACOXUDg835bT8Vt3qW+ppwRZHyrce6dS+tbUmG3zLI1Ye39y6zm0r15m2MbHifcmqtStNCb6t3BrGfV9B261PtV+/+pGJzpi0ikBEBARagCLAAIsBN5AJrgUJIBMBQwBoBNAKAItcEVSYQSBFgHUBNxiAmwDIBADyAFyAEAQARwAAH8AAA4gNKADgA4AIAiwAAkAbATAAAGk2wFn8AHKAAIgP0ATYAAswgwAi2gFkASAgE3IAAmmAigbkAAUgMBdQABgJ9QAAQAEAUNgIAQBCzAAFPMCWEwAANdAABpSA8gAAgBkAA1kAwGAIAYAuoD9QHXIAbwAUgNNcQItgKAEAowAAE+gCaAAAAaAiAmuKATzAYCACggATAQAAPH1AiECCiQABZgN8wE1EAEAJsBAHqAmARIAEIoOgC6ADATwAMAFnggEAdQBsBAAQigxA//9X6ydHMZgGYDgBpSFNVlk0PskaH24jRBrgUAQQANBTAAgAAABgKABoASAQBAAwBIBRxYC7SoUFBBAZ5lCAaRAyKcSB0adYMVtYRQAAAAAAIAIIWzAg2BFgIBsBSATxAG5AJATYEWwIN4gVt4gReIQmBBlCYCYBmApCgBTIQYACiOoU08OoAwBAICQB6ACkBv9pAmgEs/QAgAAcLgAQAogAgAjAAQCa4gReJQRwAiwFD4AEgNoBtAEEDgAaAWQD9MwEAYZAJsBNgElA8gIsCMQA/QCLYAwDEATAEgF1AJAUgRxQDyQC6AMBBDAUAMKAAAYBmA8wCJAlADWAAlOAB6ANIBpASSAf7yAskvUCMwECwKFAU4AZA0wGA/UB8QDMATCABgEQBFrHHIBgCKHgTQcoAYAgDiAAExiiqFmENASQD5ICSAkscgLKhVixILKr8AJQAmgIMBAKAGgJIBgQAEwJZgADSAmkBJAMBgMoYAAAAAAAAAAAAAAAAAAAAAAAAAAAAAAAAAAAAAAAAAAAAAAAAAAAAAAmApCItFRGy4FRV2mtZwdrBgjECaUKWRUq3JYun3SAm0A6sCxGWjCgAAAFIEWypQrYwE1JEaMAAAAAAAAAAAAAAAAAAAAAAAAAAAAAAAAAAAAAAAAAAAAAAAAAAAAAAAAAAAAAAAAAAAAAAAAAAAAAAAAAAAAAAAAAAAAAAAAAAAAAAAAAAAAAAAAAAAAAAAAAAAAAAAAAAAAAAAAAAAAAAAAAAAABEAAABAAAAUAAAECAACQEAigAAEAEAAoAGUJgIAkAAEyAAQDAMgBAAAAAABAAUGZAARgAcFEXyATAiAgFxkCLwyxYRVutem10ra2o0oRFfJfdnndXyeu9PTfyLASOkeXts9SuDXA6MWp6WlbDTqscki4Pq/sr2vXxuj/d7pfnXxqn/AJRbiV6hzZyc6iLWACYCYEegEWsQABARgBcwENEYKBgJIBPmAgEwE8ShQAARz9AEAgBgIAYCAOgDAIwAEp4ANAEcQEAdQAByAdQFxkBgIAh8ADFgEPJgIBAGKAWQBIAAMBSAegCAGEIBMA4ARyAUgEgKZATcgMoWQAAgBYgGYA8ABsAAMgBIA6AACYBPMAcALqA88gAIAoAa6gPMB4sAgBgOOYDQC4gPFEDkAhgNoASwkBgEcwG0AscgGkAgFkALEBMBAJPEBAJgABm+gB0AU4AKQBAIoADEBYACjiAmAmAJYAIIAoWAA0ANMBMAYBw9QE/2gKQABTgVBJATBQmAAC9AEAmpQCaAFgAgABPoA2wE0AcCoQH/1vrKOjACGsQGlIVNKCKMiCVXzCpYERC65FiIQaAAdQAAAcBCgKbAJAGAAEAEBCgAgBAABACgqE0AQAEVJANASoiVqL0YaMAAAAAAAACLIIMCDAQCkAAJAQBIQmFJsCDyAg2BFgJrgERbeBRBvmAPmFIIbQEQFxAAoQQcY/aFEwA8wFIDQDAMgHn6ANkCz4QARACaAAHiAmAANpsAdVIB2yBHtjIAgBRxAXbLKIgLoATDgBpcCCWYAkA4AUARAbXMBMBARbAMMigYCfUA9QBuQE0BHNAIBgAC9AEwCAEwBSgFADAAD9gAwHAQm02FCnIBgOACJxQDgAQEkgBASWGQBAAA5nEgkm8gB4gRaAI4BB0KoiAFxIJIB54ASQCAEA5CB4AP1AAFABxAaXEAAEAwFxAYCQA8gJSUNYEDzKGgJICdU3gBZVBVqRBOuQE8wE0gK2gE0AoYBEASAYEWgEBKAGkBNVAkkAwHAAgGUMAAAAAAAAAAAAAAAAAAAAAAAAAAAAAAAABPEAQDAAAAAAAAAAAAAAAAAi3ARB2KhzATRINJ2AUFBbACEciosuvlZlVCszoymRRMgTriZqxYmRrTIpgIAAGEQsVEW4KiyjlSStRIigAAAABJgMAAAAAAAAAAAAAAAAAAAAAAAAAAAAAAAAAAAAAAAAAAAAAAAAAAAAAAAAAAAAAAAAAAAAAAAAAAAAAAAAAAAAAAAAAAAAAAAAAAAAAAAAAAAAAAAAAAAAAAAAAAAAAAAAAAAAAAAAAAAABMAIAAIAAAAAoCBAJgKSgkAAQDAQAAEDAQAwEwEUIAYAQIA6AADAAAAQAAAOQEAwEAAKwEGBFlAAgE2Am0l3NwkZo+d+9vcj1bva6VprinBZHSPO+N21badtR4vI3I52o6u3q2zTOvSeyPA6Wtq/3WvitP6astpr39n3vH4HO1Yi1gQLIBPACLQEY/ABNAKAFlg+QCYEQCAIsAaKFEAHUCMAKwC9AEyhdQE0BEAAULMBAAAAAEQwGlmAACWABAAwEAAADTAOoAAPEAQBGOIEZ5gKQCeICnmAgHkAuoBICAGApAPUIAE2AgEAssQAAgBMCJQ4AGAkAT+IC6gAAA0APHEBYAGIAAMBANZAACwAaAMWA0gHKYDwAeeACeYDAAGBJPkALAgMEA0A1iA+iAPQAgBgIA9AIsAkBNgJsCLkAAQAAgB5yAkAS0ASAmA4KE0AZAEyAmAm49AB8wEAgBgGWABIAwEAAJgKUwEwgaKD1AABMBADhAGQCgBAKZIoKhAEgACYA3iAgJFR//1/rJ0YOAhoCVVJFSgipJJgPtIFkAsyiLUFQmUIAAYAAYgAAA0iBwAihAAQoAADiAgBgACgAAlADhkVOqnAlWLTLRgAAAAAAAAIgrsBBoCICYAmANgRngASEJ25BQ2BGQIsIiQRaRoRa4gRnkAgCJChoITQEQGgqPTiA0ARID6ACQAgBYANADRAwHwxAJkBNACXMAkBwA0AQA0gFACw6gJoBMCLUAKCiLQAQOMQGA0AnzAAFigDMBMBQAgFmUACAGoAEEAUgiMdQoAGAZAIAYCgBAAAA8AABpAJpgEcwGwGAgHmA1IDSkCUAGHxAaQDSAGghNIipICTQEWgFADAMihZkBAEkgDIBgLtAPUBphBkAZAN5gJoKAhgCYDwAJ/EAkBSUNMAQDQEk+ADQE8PUCxLkBbWvEKnAEqkE0A2BW0AokCMACQDAIAGgFiBJASSAmkBIAyAUgSAZQAAAAAAAAAAAAAAAAAAAAAAAAAAAAAAAAAAAAAAAAAAAAAAAAAKQGAAV3ZYzUGaZLuGA9ACWA0xila0iRCrMikW2UqDLVUKuJvWE3THAmqfbCxIpzyAE4AkrcCKcg0WyAE8AsptkNV2NRkpkIsosCVuJkUAAAAAJIBgAAAAAAAAAAAAAAAAAAAAAAAAAAAAAAAAAAAAAAAAAAAAAAAAAAAAAAAAAAAAAAAAAAAAAAAAAAAAAAAAAAAAAAAAAAAAAAAAAAAAAAAAAAAAAAAAAAAAAAAAAAAAAAAAAAAAAAAAAAAAACIAAACAAAABAEgRfMoQDkgRQAMAAAEQMBAJgDARQgBgIAICQBAMA9QAAAAAAkAAAAAYEQIsAYEWUIASkg897k8q9PRtTRcJZsLHyHe91721G5bbNRqvQeMo1t3bGG4OjlSvXFsqPaez1Gm6r+ElR6Q5Nwm36gIBdQIgEARa4gJgRhgEARgBZgJ4AL1AOGACZQmgIsBOFiAmAmUKAIsA6AIAAIAQBwgAmUA4AfrkA4ATQCYBACQDAQDXUA9ACYeIAAmAmgIgCATAFIBiAgDLIAAQAgAIQABEBSAACeMAJsCMwAZYlAwE2A1kAAIAkAAAAAbAJkAAJAHACTkB5gHAAAAHgA0A4kIYUdQEA0A0A8gEsSByBJYASTAIkB9AGkAokBYp8wE0AZARzAVsHICQA2VEQoxIE8EAQAgHICgAgoU8wBOQBvmAPIAiAI9AB4gFnICAIQCn8QABPF4AN44gC6gJgCb+ACkCPEIbRQmgG0skApgBMAmcGAARkAfQAyIE8Cg9QEwBgKQB4AIqHIH//Q+tHRg0EP1AnUjSXbgTQpjIKauEOZIItlBIREoUAIoYDAUACAAJEB6gIAgBIocEA0DCakoTQAAdvAJg9QBOAGFTWJlVlVBlpIAAAAAAAAAATAjZEFbQEWgItcQEgBvkBFgJsAVgE8QEBGzCI4z0AAIPkUQzAMwH28wpxwAVsgIsBACzAADiAuIDAc8ACAD1AJjIgFzAksAAAAABACWOIEgBASzAIAhAA0wItcABpAQ7QCAE1zAUQA2gAAeIA+oCAYCgBMBRIEWBJZlChMBcADMIOjClGOACiMwFACAIAMAFkAZ4gGQCAEgCIAaYDaAIAEsQE1GADQDgAjiAJcwGsMyCSKJLABwAQARgENKCKkqoBtYARAI/AA4AEAKMOoBAAsABgNsBMIbAaTYBAAAmwDMAyAZAFDnGAFICxKG2AAOQGgGoYEuAE6rIC6qAsSCpLAgmgJoAzATQEIAGgIsB9ACACABIIaQVNLmETSChgLABoBgMoAAAAAAAAAAAAAAAAAAAAAAAAAAAAAAAAAAAAAAAAAABPICHcXGdTTI0YAAAACYFOpY1GLUeElZKSmnINJsGlJUE4gWUzxM1qLHkZaVcTTKTwxIDuUBUZKgkBzAVJEBZgHcxiK3Y1hp90kAgRdTIy3EiKAAAAAAAAAAAAAAAAAAAAAAAAAAAAAAAAAAAAAAAAAAAAAAAAAAAAAAAAAAAAAAAAAAAAAAAAAAAAAAAAAAAAAAAAAAAAAAAAAAAAAAAAAAAAAAAAAAAAAAAAAAAAAAAAAAAAAAAAAAAAAAAAAAAAAEQAAAABAgAAAiUACAACSAkAKAAQAASQHABAJgIoYCACAgBAADAAAAAAAAAAAAATATAQCfQBMBMo4PJ7v7VXpUeLU2fIg+Y+6PPU1G9Krii5FxXltG+r5HXrpaVeOS4nWRH0HV8Bq+L2Kevb5749q4DRi3hmmXsPZ1+6V/KZqPTHKtQnIUMgiULAIXUBQBGMcQF1AAIsBPECIBgA1iAiCDlmgmAmpAT5gRYCKEAmEJBTgAAWAA0uQAAQA11AUgOQDIAYCiQAAAGApkAnAAATx9QBv9gCkBNgJsBfvAAEmA5AiATADzATcBCfMAngAmgItgEgKQBgRYBngUN4gJhB0Cj1AUhBPEKJAFYBgLIAkIJAFIAwoxAAHkAIAAYEgHACAEAZOWALAByAJgSzAUEFiTYDyzAGA4wAQDQCATAHiAmuQEZjMBZ4IBMBAE8AFAA2ATgAgCQEA8ChIA6kBkygkBNgIAzAUBA44BQgDiBFsAYD9AE0AgEgh8ShZAIA6kAAgCAEUCnMAAiwDoAgEwH0ATkBZhA8SggD/0frc4HRg4CBAWVMtLCCtqGUKSoJAUgABmAsAGlIDhZhRADVeJNCagqFJQEDATAAGkBOtZM1rEu1Mhg7EXTELaa4FlEe0ITUFQoKFADSILK4EVYjLRgAAAAAAAAACATIINARaAgwIgIBNARcAJSABCAAE+gCgKjZFEOgQoCmAdQE1+ACeAEeoDASxAfAAAQDTAGQABliA55gCAcgClAPiAAOcQAAQEkARDAiwCOYA/wBoEcAIwBHIBROYDgAn8AEAvQAAakAAMMwE+LAT6AJ5qAFgAZOABqcwDIIOIVFoBAENZlBwALYARAAFH4gABiAAMBgNIBQAQgEA0sQg9QpwA4AAJVAmkAo48QG0A0uLIiSQU+2AiSQCYVBoASAcAKACEAQlkAojEIABgCTAeQAAwEAnyAMsAHkA0AN8UBEofEAAAGA0sAJVfIKkgiyinLMKuqgixMKkiCSAmgGANcQIQBGACAFHMBwEKAHAEqoKlAQZBRmAQA0AyhgAAAAAAAAAAAAAAAAAAAAAAAAAAAAAAAAAAAAAAAAAABGynAJVUGmVlHJK1EiKYAAAQuwlUXXI2xQsoZURyKhyBFsAKgkCdWZrUW2ZlpV3OTWMmrMgJ4FU0A3z4mRJwFSS5EVB5liItTkVEGzTJpkEkyNLaZGa3EyKAAAAAAAAAAAAAAAAAAAAAAAAAAAAAAAAAAAAAAAAAAAAAAAAAAAAAAAAAAAAAAAAAAAAAAAAAAAAAAAAAAAAAAAAAAAAAAAAAAAAAAAAAAAAAAAAAAAAAAAAAAAAAAAAAAAAAAAAAAAAAAAAAAAAAEQAAAABAgABMBMoQAAgAAAYAAAAAQEAIBMAgAATRQQQAAAgABgAAAACAQDAAABALPAAYCfICIFG93S2un3f53kEeA9yeV19Vf2+zm17T32/7puRXkH7YtqP726tPRM34LXvfYvtXR2S/vtaHf8Ay15C1m1q+7P9um+Zybjwl12s7Rmx6r2dLvCyhisvVvmca1CgKi0AsgE8wEEDAiAmgEAnmAgFAAAARkCLQCtiUR4gJgRaATAUgKORQ0gI8MQHwAIgAAQU85CFmA8sQpSEEgABigEAwaUyAgG3ACTATYCkAYCTATAi2AIAUBBMAEt5gIACiQAIQAwIgIBMBIoCAKHACAADhPACLcAOQgAXEAkAlgOeACxjEBziAgHUKQEkARwAYBHMgclDngAAJzxAUAOQHkA0ALECaRBMA9QBoBgL4AIAzzAAIgDAGlDfECLAi2AMBADATAbAAEAJADWICYDKEAoATqAAIAzYA3CgBPD0AI4gGYC9AABTAQAACAJKFM4EAwEA1y5AReLkAWcAAA3IVFlQoT9ZAbgBSAsgAqFkANgOAP/S+tI6sHBENYYhU6smCxMy0TUhEWiiJUAAAAADq4IqQElUmg7QuE1ITCdS6IQ0VDAAHAEqoy1ImlBFMAAQCaAi6l1MRdS6ggaCCoCKtRlowAAAAAAAAAAARBFoCDAi0BHgBFrABMCMcwFACaCFZRmFLiA2giIVHiBH0KFIB1AJCIsKTkAAIAJkAywAXEAYAAIgYB6ANZADYDyAAG44ADwAXGQHIDQDnAA6gADAiwIsBPBSBFrGACABgIBAIAgAAUgOEgABOOACzwAIjMAzAAFKATYCAAEpiQAAeICARQ8wFAAA1AAqyA4xAF/+4BgKAD0CCOQBAU8sgFEsCSX4gMgknwKJTw4gNIgkkwGlyAkEEAJhUYbAUAEAEYACAbgITiAI5gPgwD0AACJwAYA0FKACAhgKAAoAEAwABqQHmBKoE04AsouIVbQC1NsCSRBNIBpASATAgwABMBQAwCAhxAUICSYQNhSQEgBASKAAAAAAAAAAAAAAAAAAAAAAAAAAAAAAAAAAAAAAAAAAAAIWcFSk1ITElgFiRFAABHugIjZlRHtKhOhdMQsixmoMsRGTSJECAlVySquacQYaV9vA0hWwyCEmUOthhqTtOZMXRPAKkrQTANwAliwINYljIRRNIy0npslalWGWjAAAAAAAAAAAAAAAAAAAAAAAAAAAAAAAAAAAAAAAAAAAAAAAAAAAAAAAAAAAAAAAAAAAAAAAAAAAAAAAAAAAAAAAAAAAAAAAAAAAAAAAAAAAAAAAAAAAAAAAAAAAAAAAAAAAAAAAAAAAAAAAAAAAAAAEQAoCAKAgQCYCKABAJgAAAwAAAAAgAACIAAAACgBNAEAABgAwABAMAAAAAAGAgAAVW8gK9XW0dD9SyTAy917h0dBP7Ve582XErzm+8nrb2zvqOPQ1OWWc6x9OZrDUOxJKVPqMNei8J5Dtaq/ptwJYlWe7NWtdvWsqbMxjfNeCvuKK2Dk7SFep9navdrRksSVmvY8TlWoi1OQUNcwItARfUACEwIsAeACAQAkwB4gRgAjMCLjgBC3IBNFEcQEAmBFgDhgRgAwYAUPLAAiQCCBQAABQgDIGgATnMBsBALqBFsAkBNgJuAFPAAkByBGeQA2ApAE8ACQF+8IJxAJkAkKJAUgJsIiASAm8QDMBIoJAJgAAJATAWQBjmABCgBgJMB4AIBwASARyKAgbcsBoKMEAwH2gNIgMAAoQBmAJQBL9wAugE0gJLAgEwGAwEsQABMBTyAUgGKATAG5QEYATwAMCg9AFwIEwBdADEAAaYBLYCAUADQCxWBQnyAMQEAMAQBICYBgAJAEgRgIYCkAWABMyFRiAg4gAChTgUDAUwAm+QAwEQDZQswFHAAAICEUHUAgD/9P60dGDCGFAElYgmmZUMogyoAAAAAGgJSRU6uSLEiKQCYKgzTJJBDSCpKpNVIimAAAAAAIBOoQnUphQEKALERowAAAAAAAAAAAAE0QRspAg0BGJwAgwEwIgKACAFGICAaUhEWgIxIVFlEY4ACQCCFAEQogAAYCbAUfiAJ/uAFAAyAngANgOQGuYAASAAOQCUA+ABIDAcgJNcQCQD94CmAIsAzATxAQAAgE2BFgGYAv2AEgKZAecgR9QHMgEQANfgAgCJxAUAEfiAmgGBGABoBAEFAAZgNYgGADzwAFWMQHGJAPLIoIWQQwBoBRAD7YCiIIBKAJICQFlUQOJzKJRiAwHHEITQVFrmBGACOYCaAEgEwDoAvUIIAaU4AEADAIgKeYQNAKAAA6lA8gFAUQEOAB4gADx4ATTAlUKtquAFtUBbVASAmkBIgABoCDzAIATQCSAcAOIAQDQQAIKaQEgGihgAAAAAAAAAAAAAAAAAAAAAAAAAAAAAAAAAAAAAAAAAAAAIAgAgBgACAi8ysovAAKHXEgjepYlivtNazhOg0wnUuohJpEqkqujgjm2VoCKrKTaVGMAyRQSwJp8SKGyCUjApgBNlAgJJ4GVFXBasq6lpRixuJkUAAAAAAAAAAAAAAAAAAAAAAAAAAAAAAAAAAAAAAAAAAAAAAAAAAAAAAAAAAAAAAAAAAAAAAAAAAAAAAAAAAAAAAAAAAAAAAAAAAAAAAAAAAAAAAAAAAAAAAAAAAAAAAAAAAAAAAAAAAAAAAAAAAAAAACIAAACAAQCaAiUACAAAAAYAAIgAAA6gIBAMBQAmAQAgAAAAABgIAkAkAKGQIB5AU7vcLa6b1XjAHl937g3GpPbaFyRqQrLe61tZ/PZwbxnVTnMuJqLCIhEWgR0bXV+3DWDWRRX5PU1d8lSzwrJMa1wLa001CRRreD1v7fUVarFslR7WxzqwmiNovggEwFxAAhAICPaAmAQAwDj1AjHACLAjYCPMgiaEcgE8AFwAQCAQCjkAAMB9sgEcQE8QDIBAGQBPMoQAAZALCAEBFhCmACeQEZCiQCQFMAEgACAMEAmA5AjIxAugCYDnAAAVgEwIyATzAT6AABjmigTAGwCQBsBZgKeYQSAAABMAPMBAMoABgBALEB8QHEBTAYBOAA2ASApAaAAGkyCSKJSA64APhBA1zAEpxkAAUgACkBSAMBMBAJsCOYCclDYAgIgSjmAsCB+gBICYBkAswFD4FA/2gD5gKJyAUQEACyAT6gOIAAoSAAFHEBeoQWWOAB/gUJ4gDQCxAbAjxATAAEkA3IEQFMgE8gDuYCaKgzyIF6lDyQCA//U+tpHRgwg6gCCmAyAAYCYAAAADIGmFNATTMqYUAQdSshICSRFMKYAAAAAAAAAAgCACAABgAAAAAAAAAAAAACZBDICLQEWgItcAINAEAKAGANcwhdoEbBUI4hEWFRZUIKAIsIiAQFADAGwFICASACAnigGALIBoAzxAG28ADAAwAcgNsAkAkBt8QFIDTkA4gGYCAUgIAbAjIC6gRbAHiAmAAKeYAmA3MQAKQCPwAIgAgAYCAADDMCOAA1IAkAwIyAYcACGwCWsGUEMB8CBpcgHkA1jmAmpAeWDAEig6BDdQBIgXbyCpJYACQDTQElYCaxAbAkgJwANT6ARyAi0ERAGAmgBqcgE6hSgIICnAQgphEoAGBFoBZsKG5EQSVRkAggyAcAGCAAGgJICdGFW05gX0AsqBOqAmkAwEAEEQGAmgFABADAQDAQABIAgCRQAAAAAAAAAAAAAAAAAAAAAAAAAAAAAAAAAAAAAAAAAAAAAAAAAAABFsIjYsQgDACSQA1IC7BphOg0xC9czUrNU8TbCda4ozVxbdwZjSKtJQoKIwVlBqCoIAeQDzRFADkBJAOAGRU1ScSasiyqgzW4mRQAAAAAAAAAAAAAAAAAAAAAAAAAAAAAAAAAAAAAAAAAAAAAAAAAAAAAAAAAAIBgAAAAAAAAAAAAAAAAAAAAAAAAAAAAAAAAAAAAAAAAAAAAAAAAAAAAAAAAAAAAAAAAAAAAAAAAAAAAAAAAAAAAAAAAACACAAAAgTATQCKEwABAPEBAAAA4ICAAAAGBEAAAEAAIAkBgIBgAAAAIAAYCkBgcHmVO1vzgLHinidYz0h6Fc9JhCkKQEWBKuRUNvDDMDmtg2GnT4uy+8o5kHvrcI5I5VYTI2i1iBFpFCAI4BEWoATQCYBACyAcADQEWgIMCDAX7gItcQIsoT6gIBAJ1AHUBJcQACSwAMwABMBAIBgR6lCYAAgFIAwIxICbAU8gFkAcQCQEAkA5AFiAm81zAH0CFIAwBgJLEAYAApAQABEAgA4lAApAHiAJhAwFIAAJ8wDAAKCZIGsgoKgAJAJQDAUEDQDWAU+oAA0wEAwBx8ADBgOQGkBJEDAeQAAwF+4BgJwApAJAQBICbATcgJgJsBNzmUHXkA5kBAEgDQCyAl1IEAWfIBN8ShNgHVgACfQBAAQgABvAKACYAXoAmpAHiEACaUFC9ACQBgKQE08wDiBGABgDAUzgAOEAl+wBfuKg6gEgDARAdSj//V+tnRgBAgGFMAkBkDAQAAANAAAmQNBTIJJgSI0UANAMAAAAAAAAAAAAAAAAAAAAAAAAAAAAAAAAAARBBoCLAi0BFoBNAIAAAEwIvkBBriBBoBYcShMBPMBdAIvoAMBOAAAa4gJgRAJAGAEEgABgKQABSAANWQDyYBIDTAAE3GADTAYBPABMBMAkCLxAUgEcwFGIEZAGwBvgAmlHUAU5ASSAWYBADaAGAsgAAiABgRiQBACTAUYgHbjgAWASfMAeIAkoAYEgCWBJKcwBpJAAQNgPqwGkA4AGoChIIIAWAUIC2oE4AFXECxLACUARaTAi64hEWgIwAgBKQFADhLIBRzCkwGnIDQQAPqBFoBEClGggGAYgABkgGgHmAASQVKuYF1ALqrAC2oE0gJgAAAAKCAAQAAQAgE0AwDIASAaAaKGAAAAAAAAAAAAAAAAAAAAAAAAAAAAAAAAAAAAAAAAAAAAAAAAAAAAAoCItcCoIAO0auJIimAAICrUwNRmqIcm4ws08WSkTusDMaQycmkEhNQkqE3JUJKWKHZQIBMCSxIpwQDQEksCKGwq2mRmtRMjQAAAAAAAAAAAAAAAAAAAAAAAAAAAAAAAAAAAAAAAAAAAAAAAAAAAAAAAAAQCZAANFDAAAAAAAAAAAAAAAAAAAAAAAAAAAAAAAAAAAAAAAAAAAAAAAAAAAAAAAAAAAAAAAAAAAAAAAAAAAAAAAAAAAAAAAAAAEAQAEAQACYCYCYCKAAAQDACAQAAADAAIsAkBAGQAAgAAAAABgAAAAACAYABx+W/2uo+gWPCvI6xjpHMrmGFRiQBoIi0UMCGvr10fqKMrU8k0/kLi66vEbtV1Va7yJYr32y81o7mFk+ZysSNB81imYaRDZRxKE6yAmghRAEYAQAAQAALMCNv2AQYEHmANgQzAi8CiLAAFCYBABACgBwAeoAAMBPoUIgMwEwAoiAgFPAAkBNyBGQIgP0ATATYCAYCYBPAAkCIQwAAbAAIyAIBNgJgABisQE8GASAPAqFPEAASwAcAL1AeWQVFvEIGgDPABooGRTmUAIAACoACZAPUgcANASWeIUZAJAPJSAlIDARA65lEkoAliQOEAANNIBsBS0AmABAmFLqBGWA2wFICgBMBAEFAAADxQBJARJQepA4ATYCjmAFCeIB0ATxAMgBOPQBPMAkIOoUghoKTATCABAMoQAAmApATAPUBBBICfUBSFJADYBACwkqBrgAuEAGZATAUTwCP/9b62dGDwCEA5AApyAyBgABAAAAAAQMBgCIqScjFSRFMAAAAAAAAAAAAAAAAAAAAAAAAAAAAAAAAAAAEQJoCDQCaAi0AmgIgEAKAEAmgIvmBFoCLAhxARQmwFgAkpUAGTAJYCYEejATYBMgAB1YDACByAscyhSQPugBSAdQHLAJAbcAPqAplgOQD0AeICkAAQCAQB+4BMBJgACeAAA4AIYD5IAAUALMB9ACAEkAZgEYgKJAIgBcAg4hQ3ICgB9oCAOgDWAEpAlAQpcBQwACSxCH8AJwAoTChpgRCAAzCrNNYgWpAOgFqAQQpATAg6gRdQBr/ANQCggjHEqjt4gPtAUQAJRgAwggBNBRDWYQm8CCJoAAwDqAIBwAAMAQElgBZVBVtUBbTDMC6oFiQDAAAAAAEAEAAAKAFAAgGAAMAKGAAAAAAAAAAAAAAAAAAAAAAAAAAAAAAAAAAAAAAAAAAAAAAAAAAAAAAIAAYAAAAABG1ZUBFNtOGb1jD01AtJFjWBlvFDUG4xUJNMgIFmKp8SIbQVEqHJA5CnmQSzDRMC6qhGK3EiKYAAAAAAAAAAAAAAAAAAAAAAAAAAAAAAAAAAAAAAAAAAAAAAAAAAAAAAAIgTATAAGgJFAAAAAAAAAAAAAAAAAAAAAAAAAAAAAAAAAAAAAAAAAAAAAAAAAAAAAAAAAAAAAAAAAAAAAAAAAAAAAAAAAAAAAAAAAAAACACAIEAgBgJgIoAGQEAAAAZAACAGwEUIgUAAAAdrYEU08nMFQBTAAAAACBgAAAANgcnlF/pdT+kK8G4UHWMdIsrmIC4iVAyqUkEdS6opCMjd6zs2+ZqQrkhHRE6ajq8DNGhsvI203i3GZmxuPbeH8utVLTs+iOV5G01yMNwniFJgJqQE+oESAgqEAAGIEW8AI2AgwIvBARkCOQCfIQJlCkBAKAEo+IDkAyAEwG2AsQABcACOIEShMBN8wEwFn6gIBBCAiFACAJAQAApAADIIWIAA5gCLAEwByAAKeYCAH6AJ4gJsByVCAAE8QBIB9AE0AdQoeOQCCCICpAJYgADlAEgDKgkAUkAAANANBUugCQDkAYAA45ACyhgSS4hMNcyKAGgHygAkBZgDYCAQAwABYAEgJgJgJgAAAZgDZQROZAwGAmwFElCkAAUgGeICAHyAOHUAeYCCEAAAUsggx4FApAAEAMBSAoAHzAQCCDiAgE8wozAXQAzzAPQqBgKAAihMIUALoFf/9f64jbBFQwCAGASFMAIGAEBBQQQAAAAMBhQiCdWRYYUwAAAAAAAAAAAAAAAAAAAAAAAAAAAAAAAAAAAjBAmgFAEWgE0BFgJoA6ARYC6ARYEXgBBgQ6lCaaAiwABACXwAGBB4gJ4PPEBAEgABIEk8MQE2AROIBwYBICACAn8AGAuADnmALoAwHOAAAYIAT5AEyASApwAQAAmpQCyAIAIAE2gACUAKYyAIjEAYAAQASANACAUAKACAFHDiARiAmgHiAIITQUZANY+gDSYEoCHwAI4AOOgUVwAklzAlMZAACeKgIhiFH7wJJwBNKALE5XIBrMC1ZAJgKOIQAJqQINMCLwYUogA9ACAGAOoCgAgACAAgBdAItQhBEoABwAwBMAAcAPqAwJ1UeoVdVyBZVgXaYFqAYAAAAAAAAAAAIAggUAADAChgAAAAAAAAAAAAAAAAAAAAAAAAAAAAAAAAAAAAAAAAAAAAAAAAAAAAAAAAAAAAAAAAAEbVkIiqF0xMiq9VSixiuZnRgyoEAkBN4kVFoRCZQ0QSQVbSDFahduIVaiNRIigAAAAAAAAAAAAAAAAAAAAAAAAAAAAAAAAAAAAAAAAAAAAAAAAAAAAAAAEQIAAAGUMAAAAAAAAAAAAAAAAAAAAAAAAAAAAAAAAAAAAAAAAAAAAAAAAAAAAAAAAAAAAAAAAAAAAAAAAAAAAAAAAAAAAAAAAAAAAAARAABAoAQCAIAEgHAAAAIBgIBAJgDKEQCq2BVq7nR0f1LKeQGZufcenpz9pKS4Mjc+f1tZxLSLg0PGeQjCzlMYy3ZnFEWEFADAcAJEDgAAABANJt4AYnn973adtDTeCWPUsHk3kdYxUQwU4FAupVKQB8yDO3evh21xZYM90d8zbJ/aSKJ/aXEgSoFaPjt09K0SZrT33it4txpQ3NkcbFdyRlqEFL94CgCPECLAAgeACYEbfsAiwIPHACPqBGwCATIIs0IzAAsAE3GQCAQDkBgEtAABmAswEwFYBOShO2GIEXkAmgE8QEAmAmgCAFACAYCeQCYBIBAQsgDMBRxAI4gEYAKQBsBAEgIAcZALIBlREBsBZAAUJgPoApjIByAmAYyARGQAnwAYBAAwBpBBABHBgEADwYDQDzCgBy8gAB8QCYAaaAEyByA5wAfQBgPABNgKYATYAAAGQCAUsAAUgJYgOAIgMAAMgGAAACAMkAsvQoQA2EIAeAUMAAPUIWYCYBHUB5AJt8QEiggAzAQCYAuQCYCb4IAAXAIJAQCYBwAUhQAmpAaAUhCWIDAXQA7Sq/9D62bYMqCeADAAABhR0IHwACByAAEAAAAQAyKAGnAE05I0YAAAAAAAAAAAAAAAAAAAAAAAAAAAAAAAAAAAIAIFAEWgE0BFoBNAJoCOIEWAmgIMCL6AQzZQmgItARATAbATYCAi8QFkwEgGAIBzzATAaAWHAAYBkApkBN8GQEgOYwYDnkATxAJAaxAbYAATzAbYCgAWGYAwFmAsgFHIASAPQBxABgA30AIkAyAYCAGAIAjGWAMAa4oBAHagiLQUo4AERLYBADaTAUADqwD4ASQRIKAgCpANJrABgNYgAAwEwhBUkpwAkkBZXEBpATqA5AWYQmgFAUoAXaAmgDtxQB2gADaCItAEAJoAgA6gJgKAIiBQUEAABADAHiA4xQEkBOoE6gWVAv0gq5AMAAAAAAAAAAAAAAQBAAAwAAAAAAAAAAAAAAAAAAAAAAAAAAAAAAAAAAAAAAAAAAAAAAAAAAAAAAAAAAAAAAAAAAAAAAAi0Erm1Kw8DpHOoI0yaRA44vgFTjAghfAsKRUFQJ1UmWltK8TNrUTdZMtYaUBTAAAAAAAAAAAAAAAAAAAAAAAAAAAAAAAAAAAAAAAAAAAAAAAAAAAAAAABEAAAAAAFDAAAAAAAAAAAAAAAAAAAAAAAAAAAAAAAAAAAAAAAAAAAAAAAAAAAAAAAAAAAAAAAAAAAAAAAAAAAAAAAAAAAAAAAAAAAAAAABABAECAAFAAA4AQDAQAAAIBAVa250tD9Rw3wAzd17h09LCq+LLgxt37g1dZwsvwL6ozdTdWvm2axNUy254lxNJ4lTXTtdw9NojUet8Vrq9Pt2c2z+Biq7kRTAAAAIGAkAwBLEDi8jvfsr7Wm/meb5Aec3ur9ujs3mo6mozWRyOjNJhkZlUihAQ1fmWORBn6qlvA1EUuvPA0hqqzAInABdrAdflYqx6TwG/dbLGMTnY09m8cU8DjWofqGkegCiUQRaARREAXIBZhCYEGgIsCNkBHECLAUAJgRZQmwIgOAEAJAMAwAPQATAHkBGQE3CAjJQngBEBeoBACAT6gKeAB6gHoAgFABjPQBQECX4AIKGABAnABZARAIAAFPABSAmAQA8EAig4AIISwCnPAAzyAAAAAADIAfMA4SEGAU8QFmA8QGwIwEHEAxAksAHmFJTmAwDEAkByA5Aa5kD4yBLAAyAAHICzAAEAMBS/iA5AUwAgACM8QDIAyAACAAByAAKIAJAH0AMwFh8ShNcgDJSAgAAAMAEwgQCYBmAAJgCKBsBJYAGQCmQEwE2ATICbATxYAEIAATAGuIUpbAGwBdQgeYAgBgJZgOcJA//0frkQbYBUADAOoAAwoAZAAC5EDAGAQA8goIAAACidcjKxIKAAAAAAAAAAAAAAAAAAAAAAAAAAAAAAAAAAAAAFBAoATQCaAjAEWgIwAQBFoCFpyAhkwIZgK0FEABgRzAUwEGYUgIMAYCbAGAACAeGYAAZADAQCxyAOIC9SByAIAmMAGugDkB48QGASA5kAwAO0A/cAoAVsHIAscQEwE5awAlxTAcAGYBEAABmAdAAASAIkBQAwCJxAI4BEbKQpRjACwAMwAAAcMBICSzCGsAGkAQ0FADQElKyAb5vMBpoBMBRAQ+0KkgiVU8gqyigCQAsAB4gLPAAAIAIAO0BNSAAACgBY5AEBA+QCdQFAAkwFCYUoCFACjEBNFBAAA0gBAOAJLMCVQLK8wLEBfphVoDAAAAAAAAAAAAAAAAAAAAAAAAAAAAAAAAAAAAAAAAAAAAAAAAAAAAAAAAAAAAAAAAAAAAAAAAAAAAAAAAAAAAAAAAAAEwKNVY+puMWI9jLrOHWsDTCsoAa5kEbI0hQAQEWUh4Ga1F1VCMOqQAAAAAAAAAAAAAAAAAAAAAAAAAAAAAAAAAAAAAAAAAAAAAAAAAAAAAAAACIAAAAAoYAAAAAAAAAAAAAAAAAAAAAAAAAAAAAAAAAAAAAAAAAAAAAAAAAAAAAAAAAAAAAAAAAAAAAAAAAAAAAAAAAAAAAAAAAAAAAAAAAAAIAIAgQAAAMBAAAAAJoBMBTAHl/c2tau4VU4XaaisFtybkc7UXiVCCCWigzAdbQ5QVqeO3v2rQZqvV7fcV16dyOdXVshoTJAAIAKGgAgp3m7W1rzu8gPO62skrauq4SxbKjyOv5d+R3MLDTThf+IsK0G1Lg6OdKAhPIoTyAMxor1nCDTiak1EQeCKyTUlCSxAGgAg6fH6327xzM1uPonjtb7uhVrhmcuoa6TDoCiLZBFooi0BF4gDwAiApCEwIsCFkBFgRkBARkBMoWEyAgEwFADQDkBPkALmASAuIBgBG2cAKQF+4BFC6AIBPoAMCMQAJgACTQCAGEKICgAakAAUgCAUgJhBPMBIBZ5AHHoAmA5AUADKFD4hDQCjEAfQKADMAAYCgAbgIHzAFIBigpgJAMBeoBmECWADAIAknhAUoAa5kBkA5KDIBoBpMgkuQDAMgFIBlmASAAJcwCACQCYAWAClAKQAAWACAaQBADAUgHUAbkAyYCxKBNwAegCYBCAUgDAHiABCgAngAAHEBMAKBoCL5gJftICOZQvQBNgCYCkAAQQAAEXzQAwFxwChIA+OAQAABmASANyAgP/9L64bYElQwDIA4gADZFBQyAACBgADACKAABwA0gJkaAAAAAAAAAAAARkBgMAAAAAAAAAAAAAAAAAAAAAAAAAAUAKCCLXICLrAEWuIC7QE0BBoCDUAQaAi1BRFgICEAIAAQCiQIwAYAEALKQCZAAGApAG/xAUgDb4AJLnmA2gDIBJwQESAwGugDQDkBgOVOICniA+gAAmuQC9QFADgAQDAEgGAQAkA+1gEcQBIAgAAGoAQA0AfvAGkwItAACQBmAIAgBpSwGEOAAKccQhrAKABYASajAAAaAkkEDXEAQFlUFTQEmAsgE8AAAAAAAAcMCLQAAARa5AEQAR+AQ2gIuuACaATQABGIAAE0UEAKAGuYDSAfaA0gJ1QE6gTqwLqOALUwqQAAAAAAAAAAAAAAAAAAAAAAAAAAAAAAAAAAAAAAAAAAAAAAAAAAAAAAAAAAAAAAAAAAAAAAAAAAAAAAAAAAAAAAAAAAARtWcSg7SIi6xiXUsVtGmSwKIvEIilzKykFT02ZqxejDoYUAAAAAAAAAAAAAAAAAAAAAAAAAAAAAAAAAAAAAAAAAAAAAAAAAAAAAAAAiAAAAoYAAAAAAAAAAAAAAAAAAAAAAAAAAAAAAAAAAAAAAAAAAAAAAAAAAAAAAAAAAAAAAAAAAAAAAAAAAAAAAAAAAAAAAAAAAAAAAAAAAAAAAiAACBQAwAAAAEAAIBAJ5AeU91L/UUf8pYMJnVzpMIWWIQLqaUgBMCWnqOtlBlW94vyLpbpOKM2K9LTUWou6rMLDDQAAAAAhr69NvTvv8ABcyDA19e2td2v/8AuRR4r3F5569v7fQfyJ4vmXBm+Nt229WjUZ6ejtmbcyAAE8cgptRiQc+sFc5qIqsVlGTQUgOeBASwClnVpzkStR7r23uO6ro3KiTnYrbObUpTHoGikBMCLATAi8QEwFIQZgRjACDAiBF4ARYEfQoTwwAXqAniAALMAAFgAN4gDAHzAGgItARniAoAAEAmgB5ARZQgBZhCYB6BSAQAApAfQBADxzATAQQwEwE3xATaYCYBICALSgBRxxAUyUABIB0AFADSAAEAwFEAHaAIAQA+YDAIAADMASAeLwCEkA4gAXICUcQpPAgOAD6lAwJJIB9CCSeGIDQCkBNzmAALIAzAGwBgCYCbkAfQBALIAlgCAIxAQBxAcAIByAgCeJQADYCnkAAAA0wEAwEAobCABZZAAAALEoAI5sgTYBMYlC6ARfIA6gJyAIAjiEKIxYA2AQAMoQAAdEAoggZQRLICygBSUHQD/9P66bYBUAAAACCmAAMgAAAIGAwppEDhBSaCGkFSSIpgAAAAAAAAAAAAIBgACAYAAAAAAAAAAAAAAAAAAAAAAAAAAiCLQEYAUAJoCtoCFkBBoCLRRW1xATWEgRgBAKQEAQAojICLATAP+jAHjiAADAJAUyAALiAwB5gIBRyAYDAJIGmmswGuQDkBpgEgMAkBRAA+gCAcAOABVkASAeYBD4AEYgESA4hSAo5gEAAAkA4AXaAgEAAJgDUAEAEIBJQA8gHhxAAGBLLoEABxCiAHEgOAJJSwHAQ2gBICSxCp1AkgGBFyAoAOoBADgCQCaAUAHaAOvACDQD7UAkuYEkghQAoAUARgBdpAnQoGiggBANIAhZgSiQBASrAE6gTQFqAsqwJoKYAAAAAAAAAAAAAAAAAAAAAAAAAAAAAAAAAAAAAAAAAAAAAAAAAAAAAAAAAAAAAAAAAAAAAAAAAAAAAAAAAAAAAAAAAAAACYFNliajCMQaQgiKRUNAWVqZtai5GG4YUAAAAAAAAAAAAAAAAAAAAAAAAAAAAAAAAAAAAAAAAAAAAAAAAAAAAAAAAiAAEAygAAAAAAAAAAAAAAAAAAAAAAAAAAAAAAAAAAAAAAAAAAAAAAAAAAAAAAAAAAAAAAAAAAAAAAAAAAAAAAAAAAAAAAAAAAAAAAAAAAAAAAABEoCAKAAAAAgAEwBgRAOAHlvdVY1tN86lg8+8zq50mE0uAAv2lQZlVGJA5dxrqjrGE5kV37XcLC9XhgRXpvF+RVcLP5WYsG5KalGWoAoATALXrp177uEiDA3m8tubzwX0lg8p7j879ur2mg/mf1WNSDx1ruf2s3iWu/x14vIYr0+eeZWQBFuQFIBwIqnVZVcmpdpxUMqr1slOo1VdRoqe60NLOys+hNXFD8tpVeFWXTCXldPPt/aTT1Tt5PR5pPimXUxZpbjT1Z7bLEg9b7Z3T+5VP0FV6+2DOVaiLDZMBTwAi0APkBFgJ5ARAYRFpgRbAgwIsCNiBGgmBEBAKeAAAAAAA4AMswI5AKQIuAE54AJgAAkBFoBMoTAXGQBgIAeICYAAIBAJgCcZgLMIYCkCLYA5YBwgBdAEkASAmwCACcADgUAA+YAABDkAzAJ48goAIAIAUIBgGQAAdOADa5ACAJCBoBoBgAUOSAQAA0gJJAMAAJAMwEwHMgACYA4AADhICgoGQKQE2gEwGAIAkAkBADcYAOQE8MQAAyKAAAUcQAAAGoAWYCCD0AI5gHEoWWYAAgBOAFliAm5AWICSAT/aAkpCAAngAscgB4gLAAeXUAKABQA0nkAPoAJAKJIAoTAAP/1PrptgFQeoBgFGAAAwCCBgAAQADgBhU0iKIIAoEQiQUAAAAAAAAAAAAAACAYCAAGAAAAAAAAAAAAAAAAAAAAAAAAAAIgTQEWAmgItAVtAVtARyAgyiDQEGAmwEApWQBgwE0sgEwCAF1ATrIB+4BAGeIAnABMALjIDSkBTmuQDwiAI5AMAnigAgEgJJgEgMCTcgJZAEgMAAIAAGA1jgA1mARgAJZgPtYB2gOADtAO3mAmgCMAHACgAa/ABR0Ai0A8sgItSA4bAUcACOYBADxAAGgGghtAEcgHjxCnGIAgGgJhDXUBPAKdQJpASUZgNAACgBJASSnABJcgJJAEcAH2gEARgBNSAdsgCriAQEJoCLQA8pATUMBQAoAGgF2lCSwAaXACUQARzAIkBpcQJ1AnkBJAWJgTTAkmFMAAAAAAAAAAAAAAAAAAAAAAAAAAAAAAAAAAAAAAAAAAAAAAAAAAAAAAAAAAAAAAAAAAAAAAAAAAAAAAAAAAAAAAAAAAAACrUrxLGarszTKMlZBQ0BfVHN0htwRTTCmAAAAAAAAAAAAAAAAAAAAAAAAAAAAAAAAAAAAAAAAAAAAAAAAAAAAAAIAIAAAChgAAAAAAAAAAAAAAAAAAAAAAAAAAAAAAAAAAAAAAAAAAAAAAAAAAAAAAAAAAAAAAAAAAAAAAAAAAAAAAAAAAAAAAAAAAAAAAAAAAAAACACAIAoAAAAAAgAEAgEwPM+7F+ZpW/laLB5xnZzpBkYkCLgWZVRtHMDL8lft7X1ZGoez3cYBK3tluexrkyUj1fi98rpadseRixWlkZalIKajN4JcQMPyPkPvvsr9C/aEea875hbHSdKP866wjgaivEa2ra7drYt4tm5GbVFs8eJtl2+OcWkYj1k/ikZQNwBCZKpNihWsZVz7jUppVepq2VapcQPObz3CrfJtlh/EyasjM1d5bVfdqOfiZaxRbeKiiVVMCu+/ays8Cii28d7KG0kXBZXePKzkmGOjS3To/iDHufaHkO50TeTRWbH02zmH0OdWISg0HiBFgAEYgAaATAiAuMBCtAEGCoRIIQEWIItcygAi0AmAgBKACQGAgH0ATfICICAHICl8QFEgACkCM8wEASURAGAoAAhADCkAOeICAAhAEgRYAwFgwCQEASASAARyAaKCVxAACQCOIQAHEBxID7QpAMAaAIQBmAgABgCAABAS4gADchAFJyQNIBsBwEMAYUAD5gIA6gEAADaASUsAfIBNgKeHEBFCbIAAAaAMgBAKAABS0A5KBAAAApAACQBgJdQBhBkFKQgTAM8AIsoJAGBFuAG8AE2EEhUXiAn0AQB1QQAAAASApAQAlxKBgAA8QDJADASYBOckUoAUgf//V+um2BmVBkFADAMgABkAAAAAQSQU0QNMBthSAkkRTAAAAAAAAAAAAAAAAAQAAwAAAAAAAAAAAAAAAAAAAAAAAAAAAQAQRYEbMCLYEWBXZAQeIELIohZAQaAigEwhMKACQE8QIwApAMWgBgJoBqMwEAmuQDmQDqAAKAAAbYCyAlmAmQEyA8gGnAAA4AYDAWQDXMBpASWIAA4AcSgBKXAD7YyAklwAUAEIAScYgHbIBEIAAH+wBQAWWAEWgE1wAUcACADtAMwCAHAB1Aa6ACXBBD9QGAQARAUwBATQQ10AGFCQFiwAkAwCJAHVAEAEAOAHAEoAIAUAJqAFACaAGgEAmABCATrxAIAO0BdoCdVwEBBQ4AMACACAJJANYASAkgJoCaAkAwpgAAAAAAAAAAAAAAAAAAAAAAAAAAAAAAAAAAAAAAAAAAAAAAAAAAAAAAAAAAAAAAAAAAAAAAAAAAAAAAAAAAAAAAAAAAAmpA57KDcc6gaZPMCzTqZtakXQYdFbclZTqoQWJEUAAAAAAAAAAAAAAAAAAAAAAAAAAAAAAAAAAAAAAAAAAAAAAAAAAAAAIgAAAAChgAAAAAAAAAAAAAAAAAAAAAAAAAAAAAAAAAAAAAAAAAAAAAAAAAAAAAAAAAAAAAAAAAAAAAAAAAAAAAAAAAAAAAAAAAAAAAAAAAAAgI2uqKbOAOLc+X0NBPGWQY259xWs+2uEjB3+K8ktSqVs+JcGwnOJAwAAAAAAIEAmAAea92r9J+pYrzR1cqijSEwCJAMJAjdwBkeVcqrfPAixwaWr225FVsbLdL6ZIy3/H7x0iXjwJVes2O8ruKw38yzOdV1pS4Mtax/L+SS/I03hxZYrzPk/LU2em2mnfgjWI8RuNe+41HqXc2b4m5GbVDqm8TSF2so3favhNTyus7fToU+qxLRu7jtV7KuNU4XwM6Km4KiOeKKCIRKRx+Q3+lsNN7jXeCWC5mdbkeJ3e81fJX+/rOKL6akacmvuYfZRTbkgJafjdxrLu1rdteSYQPaaNcG5aQNSrp6FfpTYZTvp6EJNYsDl1dinLo8C6uq9K0OHiRXrvZuo76q065J/4lxa+yv5cOSRipCmSKQCgBAACeUgK2ICeQCbCIWeAEHmAsgINAERkBF4gRKEANRkBFgAAA0wE2ApAGwIsAcAIBAEgJgJ4AKZAOgCmMShdWFIITAHgAoAJATcAIBdQAACCCiM49CAccAEAOAABSgABegAAgHBQgHIA0ATIQZAS9AAKQDAEAwBIBMAjgA/QBQA8AJQAgHEhBKCiGBKOJAQAwGkAZBCxCkgGARDxATAJAGANyApALYARbKBsIIARFHRgAA3zAbQABGZAYCzKGgEA8AAAyAXUAjEBMAYCYQPgAp5AABJQMBAJvgAm4AKrNsBACeIClvEIi5eYUAJoAkAQQZAGIAASAegCeBQLABQAZgNdSKHHAoiQJMAA/9b66bYBQAMAxAM8SBgAAAEAA0BKCKAEBJgCCpkUAAAAAAAAAAAAAAAAAACAYAAAAAAAAAAAAAAAAAAAAAAAAAAAACYCZBCwEGBFgRYELICFgK8QIWwZRFviAgFlkwhegURiAmAOMuICgBSASAdQDoAmmAADxAbQCAUgEgGQBADxAURiALEgaAeADAJ4gMAgBgMBoCSSAaTQBHEBpSBJLEAgBuACJAbxXUA7cABpgJoAgAaQCaATATQCgAjCAF28ZAEAAKAJQAugBVY4gS4hAA4AIAfaFHawHADS4gOAgCpJASSAmlgAQA4AYDAUASSAaAkkAQAoATqAoAUARgBAJoAgAAcBCdYAIAUAJgEFB2gEAEAEANANMCSxAkgJICSAmAwoAYAAAAAAAAAAAAAAAAAAAAAAAAAAAAAAAAAAAAAAAAAAAAAAAAAAAAAAAAAAAAAAAAAAAAAAAAAAAAAAAAAAAAAAAAAAAQvRWLEUujRrWLCSKkXaawMVuLCNIOoTEgpgAAAAAAAAAAAAAAAAAAAAAAAAAAAAAAAAAAAAAAAAAAAAAAAAAAAAACIAAAAAAACgkAAAGAAAAAAAAAAAAAAAAAAAAAAAAAAAAAAAAAAAAAAAAAAAAAAAAAAAAAAAAAAAAAAAAAAAAAAAAAAAAAAAAAAAAAAAAAAJuAOXceQ0duvnsp5E1cY+59z1UrTUgY258zr66cWj0NSJa4bat3i3LNYxqMy54lTXbst29Jma09d4zdrVr2vMitAyoKAAIAAIABAJ5Aed93L5NJrmzUV5dnWOVIMlAAwBlVVqOMAjI8pjRPqRYy3MladOhrdsBG3st7KhszR6Hxu/dWscZM2DU857gptNNaOg+7VusWv8qMYryGv5F0TveTUivNbrc33Nu+09DeJXM+hUJVKOnbbS26utKric3wSA9Q/JaHj9utptrLthd3b/AJmRCVu5JrJhDYCAG288iVp4T3drauvvK6LfyUTw4NkdIzd5qOtcM3goINzxvjNv43aW325c61skBi7zyNty+6spEHE9e2UgR+/ARZXWhdeYGh43Ttr3hdCpV3n9lXY7ns49qf4livV+wfG3053Osobaan1N2Ja+qWs22zhSBhpF9QE2AMCMAIBMAeAEXgERYEGBF5wBFsBPqAmBHiQDxKEwFBQAIAbAQCkA/cAgABYgJgKQEwACKxYCeYAUEg0gIgOQFwYCAWagAAUgIIGpAQEQHMAEgIAkA9QBsBLABAGLWIAAfuAMihogFADYDlsAzwAIAGAAEgMAAGihIB9CBwAQAZANAKAJLHDgBJJcAGAgDIBsCMgEgIBgEAJ9AEgGAmAARYAUDAUABA0AACAJACgAXoAIB+oBgAvQAwAT5AAAEKQCQFmAQAdXiAsyh5YkCTSKIqGANARlsAAQBmAliAALhiA1ggEEEygCIAAEwAAeBQIAkBZBTyIFGMgRZQJAE4BH/9f66bYHqUEgMAACBgBAFAQMBgNMinADRFNoASCmAAAAAAAAAAAAAAAAAAAAAAAAAAAAAAAAAAAAAAAAAAAAAAAAAAAEWiCLQEWgINcQIMCDAgwK2BB4gRZdQgpNBAFL0AQCj8QDEAzAWQBDAJAMgEnhiA2gF1AOACyAIQD44AJAOQCAHnkQBQEDgAiAGA0A0AwGkA1nAEoAcQA4xAaQEoAkkAJAOADtAIgBQAnUBQwDtAUAKAE0AdsAKMAF2gKFEgEAOAEgHAAuoDAfAIAHAU4bAEBJBDAQVKuQE0BJAMAATAaxAkA4AaQE0gCADtAIATQEWoAg0BFoBAEMAgBpBBDAIAUADQCgoIgAAIAAAAAaQEkBZkA1gBKQokByA0AwAAAAAAAAEAwAAAAAAAAAAAAAAAAAAAAAAAAAAAAAAAAAAAAAAAAAAAAAAAAAAAAAAAAAAAAAAAAAAAAAAAAAAAAAAAAI2rIRBafM1qYsSgy0YAAAAAAAAAAAAAAAAAAAAAAAAAAAAAAAAAAAAAAAAAAAAAAAAAAAAAAAACACAJoCgAAABMAmSoYUAAAAwAAAAAAAAAAAAAAAAAAAAAAAAAAAAAAAAAAAAAAAAAAAAAAAAAAAAAAAAAAAAAAAAAAAAAAAAAAAAAAAAAAAAE3AHBuPMbfQmbS0RrHnvIe4dTct10/lp0Lh4ZF9e9/qbZZGb0rdm8DWMexNmmUWUEgTpaMTOLrW8b5F0sq2wM2Nx6vZ7yuvXqZxXWAiAAAAAIABAed92Vf29Ll3MsHlrHVzqOBWRgVQmRABRrQhoyvJOapdSNRmvAqkm0wOrQ3DqBrbXfdi7qvGIII624lu97erJiaxt1unrPCe1FkNc7tPT1NSM2qb61argzU5T2UX3sZI6ThPZL/id6VimE/ia9E9lmy3NtXV+d8CXlqV7TTf5dPTE4VTIIvkQRvioFaeX9w+M1NX83SxtOJI6xgbZP71VfOr4m0Xec1b6t+3HtWK5GcGRq96r8kwszI5XdxiRCTwkKnRuzwksHvfaHhu5Lc6y7a1+b1j5jeM2u+vha7/AHl99vMU38tCxLXpfHdquklCUCpK9h1ONagI0QCbAVmBEAAAIgJhELSBFoCLAiwF1AQCATAQCQ0JvmUGACkBIBZAKQBgKWAeoCAJgCLfIAjgAgBpAIoQBAEQBsBMAgBAIAAQCfIIOIBkApYCAAEASAANgIBZgDAJQD6gADgAgByAAPMASAABoAWQBIAuQBDjABpAOYwAMgAAAYDQDAIAYBwAJ4sCLAUAGQAApAADiAAKQDICMgMBFDAIAWJAwABABQ/UBAAAAmECxAfAKWAQNgJsKWbCDoATwAUAC5gJSkA2m8gIlB1IBsogAALMAATAJAQDnAAkCIDQQAHQAyAM8wBdCgTAUBQQRyAcLgURxCHGAH//0PrptgIoYAwBABAwAgYAgGFADSwIJJBUiKAAAAAAAAAAAAAAAAAAAAAAAAAAAAAAAAAAAAAAAAAAAAAAAAAAAAAABAJkELICtgQeAELcwIgVvFdQINAJgR9CoUMBPEKTAHmBF4ZADYCQQYBQAMBdQHABliAsQgz9ApANpIAkAyxAcAOJAUcZxAcEAkAANZgPoA45AMBrABxGIEkmoYEoAkkA+1sCSrgA1UCSQD7QH2gEAHbICdRoXbiAmgF2gJoBOoCaATriAQAQBGOQBE4AEACQBAAlzAAGAANIBpSA0gHABADgB1QEkBJASkBSAANASQEgGBJIBgACAGgE64AQaAjAEWgBIAgBwEEAESAmAsSggAaAUAABAAAANYASXICSAlwAZVADkJppgOSKAGAAAAAAAAAAAAAAAAAAAAAAAAAAAAAAAAAAAAAAAAAAAAAAAAAAAAAAAAAAAAAAAAAAAAAAAAAAAAAAAAAAAAAAAAAAAAAAAAAAAAAAAAAAAAAAAAAAAAAAAAAAAAAAAAAAAAAAAAAAAAAAAAAAAAAgAyEAwAALoAEAAIsQ5CiQAIApgMAAAAAAAAAAAAAAAAAAAAAAAAAAAAAAAAAAAAAAAAAAAAAAAAAAAAAAAAAAAAAAAAAAAAAAAAAAAAAAAEBC+tSn1NIDP3XndvoLByyNYwfJ+5NXcL7ej8tXmyyHhkW1HxcmpGL0hMI1jGkVNRYBJQSAANMB11lptWeBlqNzxvkHR5/EzWtep2u5rr1wzMqvIAAAAAAIADz/ALrX5FHysWDydjrGOkWisF1CgBtYAc+5wSZCMre/p/FEaZ7UYlCjnmA6tIC/R3Ha4ZcTVG88nSzaTwNTlm1navkIwR1nDF6c+puXfFnScM3pVW7N4zqLxclwLujII7fGLu1ccoM9Nx7jbwtKkfwo8vTpFnAwo7o4EVB9QuKNXTT9OIWMnceF0dS7uk1Zl1rXPufFK+mqNLuXFA1hbnx9tuossGbxGS9k3aXgv2mLyuua2javDAmD0HtnwF99q92ou3TUM1JiWvo13paGlXbaLlLNlYCc1QR1bFtXX4wSrHsKv5VPJHGtQ0RsOQIgDUgLBgGQCjiAn1AjAELBEAEwIvDMBZgIBAR6AACEAyiPQBADeQCATQBOEAKQEo/ABygIvHEBNAAEWASANFCYCAGwIgDAWYAATiAgEEJ4gJZwASAMBIB5YAKAFADASAMwDoARgAQAAET6AMB4MAgBoASAcgEAGYBHMAUMBwAscgBASgAiQEA4jIAQEkAwCADqARIEW5AP3gJgCfMAnEBAJriwBAAAArPkAQAmAIoccgBwEDAHgFJ4kDwAUYlDzwAUYQAgGAgBAGKAAhNgJrkATGIBiAMBIAzw4AJ4gACnAAgCMlCb4ADwyATAGwE3OAAApAlmBFhBAUwEEElAAdQDIBAACYURAQAD5AAH/9H67BtgyhZANAADRAZgBA4CmAABBJASRFAUwAAAAAAAAAAAAAAAAAAAAAAAAAAAAAAAAAAAAAAAAAAAAAAAAAAAAAAATII2QFVkBC3piBW+oEYAiwIWAgwE8MwEyhNwEIBOApTABACYQBQlwAOICgAAIASQAA8ACAEkA0A16AGLAcALIgcANZAGQB6gNLACSAaQDgCSQEkBJJgT7YAlEgSSAl2gPtAkkA+wgTqAu0CLQCaAjBQoAUAKACJAUSAu3igCAFABACdQHABCWQCeOAAsABJcQJRIAk0BKAGkARxAcAAEkgBIB9AHmAwGAICaAkgJAAAAAAABGyArgAgBQARADCFABAAAihAABAB1AEgCAABASAkgGVUkABAECYEk5CmRQAAADAAEAwAAAAAAAAAAAAAAAAAAAAAAAAAAAAAAAAAAAAAAAAAAAAAAAAAAAAAAAAAAAAAAAAAAAAAAAAAAAAAAAAAAAAAAAAAAAAAAAAAAAAAAAAAAAAAAAAAAAAAAAAAAAAAAAAAAAAAAAAAAAAEQBAAAAAAIqAKAhQUEAADkAkAmApK0lEiBgAAAAAAAAAAAAAAAAAAAAAAAAAAAAAAAAAAAAAAAAAAAAAAAAAAAAAAAAAAAAAAAAAAAAAAAAJgUau80tH67JAZu59xaOn9ENkXGTuPc2rf6E0MXwytfyOtrN97cM1OU9nK72ahv8TWM3pDj6GmdWdwZJ4lBIAgBgKQBgDA4vIajqqvqRXTsN65SfEzVj0/jPJdrSky29Nt9xXWrKeJBcQAAAABAAYPuv/a1f8wivJW5naOfSHQMAAgAQHNu8KsNRlbq016LEis7U1KVr81knkWQ1y6/kK6eGfU6Tlm1wanlLNzX8TpOHO1S97e8y2dJwzqP3HY3jNpzzKgmQBNgDAEpYHb49Rqw+Kk59VuPc7b9Cj6HmrpIsgw1hMKTCoWfECu3IDnam0AV63j66lUmpXU1KmuWvtC2+s67dd1s2+Rr2airS9r00NTt18XV4pl9huaGnp7avZortTzMs068wjoSgM469lHeStPYUxqnzRxrUSI2TAUgJsCKAfoANQBFgQfUCDwQCYRFgRYCwAQCYCgAkCICeJQplSAoAQBmBEAyASAGAAHABMCOABgmAo4gJgDSKEAsQACMgDxyAAFkAARCABSAmASAwFgAAABHEA6gJoATAAGAAAAA0ASA0m8gHADYBiwCAGsGA8wFACAaUAPjiANSAAAAA8OAEgoCF3AJsBALAAzAQAApAADEBegCzAACQH1AWQBJQEDAQDxzAUFAoAEwBgGeYBiAmwCAhBQwgTgKQQuABLaSAGpYCmADAASlqvPMKTWIQARAGihJcgFPFgCwYBzAQBmAgDqANAGEhBkANgGQBBQALgAMBRGIAAAEcABkCA//0vrptg0UEkAAAADACBoKYAQAD6gNMKlJABTAAAAAAAAAAEAAMAAAAAAAAAAAAAAAAAAAAAAAAAAAAAAAAAAAAAAAAAAiyCuyArYEGBF5gQYELLgEQgKTfB4gRaAQQnz4FBCeQUgABMBAAAAKWAQngA4hSAoAAgSkKIkAaawAIAaAYBGABmQHbOAAlgA+EAOAGkAwGgJASSeYE0uYEkgJKoE6oCaXMCSqA1UgnABAwEARdQI9gCdQINAKChNAKAE0AQAnUBQAQAoAccwFABACiACAHABCAfaA0BKACJAcACQDgAjmAdQGkBJAEAAEgGmBNAMAAAAAATAg0AoAIAEgHCCEAFCjgAoAIYCAIAIAAAAAUANASTAZQSENuQFJQTIEqsgchTAJIokBgDAUgOQGAAAAAAAAAAAAAAAAAAAAAAAAAAAAAAAAAAAAAAAAAAAAAAAAAAAAAAAAAAAAAAAAAAAAAAAAAAAAAAAAAAAAAAAAAAAAAAAAAAAAAAAAAAAAAAAAAAAAAAAAAAAAAAAAAAAAAAAAAAIAIAAIEAAEBAVTCEAMBFAAwFMARzKCQJ1cgOSKYAAAAAAAAAAAAAAAAAAAAAAAAAAAAAAAAAAAAAAAAAAAAAAAAAAAAAAAAAAAAAAAAAAAJsCjW3mlo/U0RcZm69xaWlhVSFxj7r3Hq6s1pgi4eGbrb7V1XNrMuM3pyuzZqRm0p4suJpSXGSbgYIziUWqIAGApAGAAD6AMCKfAIzfJtpfEjUcmjquvEit3Y7/JWZLFj1Pi/JOVV5mbGno9HVWrXuRkWAAAAABBie6FO0nlZFivH2Z1c6gGAiqTCAiufdT2ueAVgeY13pbe16qbKDUhXktbeWu8Ud5yxaptqdyOkjJJ8ispVbZYi+rZWViwAAEBJoCOM4AduwbWqpxMVqPc7TDQonnB5enWVazDZTAEZCoXbiAK7cgKqZlR16aTSKy9T7f0q6fdaqiYMdLHnfLpV3moupI6ONHRzNMqOiuSA6trjddSUj2Wi3bSo1jKOVbh2apjayXqYa1za/ktvoqXbua4IuGuWnmPuXSrXtqXDXfWytDXEhKHAUwBgRYEWBB8wIt8AiMoBNgIBAJoCLAJcARYgUFCATAAE8AE2BEAAMgBgJ4gJgRAHyAQAUIBZgJ4BDkCLQAFIACEAn+0QJ5YlAQL0AFmAAABHHiAZ4sAAWYAwABgPIA9QBgAAAANYASxAAHmAAC/aA8sAHACYAkA1kA4AQBAA0AACYDyAJkYIgIBAAQBScAKeQAASApxgAAABcyoQUMgbAaAT5AIoYBgAIAeIAwDCMEAlhmAAABKAiELLMAYBICmQCQABYAC5gDYCkBARkoE4AIAWYBkAMBACAMQB8mEKQGnwAFgAfEoAABAAC4AMBdSAAGA8AP/0/rptgygAZAgGAABA0FMAACBgPLIAAaCmRTAAAAAAABAADAQAAwAAAAAAAAAAAAAAAAAAAAAAAAAAAAAAAAAAAAAAATRBCyAgwK2uAEGuIELYBELL8QIMKjkANhEWBGCggBMKIAIwAQCwAEA8gEkA8gCPgA2uQAgCOQBiAAADSAIAGiAzAMgJQAQA0pAkkA0A0BJICaAmlwAmlIE0gJpATSAZQAAAAQQJoBNEEXVgRdYAi0UKAFACgBQARAC7QCACAB1AUAEAEAKAGqgNL9gEoAaQDjAA7eABAB2gEMAAaQDAAGA4AAJICQDAAAAAAIMBAEAEAMIRQgABZgABACgAYCgBwAAABADAZSlJUE8AGAICSIGFAIApgCZAihhCAaYDIpgAAAAAAAAAAAAAAAAAAAAAAAAAAAAAAAAAAAAAAAAAAAAAAAAAAAAAAAAAAAAAAAAAAAAAAAAAAAAAAAAAAAAAAAAAAAAAAAAAAAAAAAAAAAAAAAAAAAAAAAAAAAAAAAAAAAAAAAAIgAAAIEAygAAAIQAygATAhZlQihyA6sgkmFSRFMAAAAAAAAAAAAAAAAAAAAAAAAAAAAAAAAAAAAAAAAAAAAAAAAAAAAAAAAAAAABADYFGtvNLR+uyIMzc+4tLTlUUsLjF3fuLV1l8uRcNZmpvdXVwtaTWJ7KHZrGc2XGL0TsaxnSAE5ZQgEEDQEOJReiAcBSAH+wAkB+oCYEbOAjP8kl2royNRmTGZGnVoazqEb3j97MS8SVY9P4zyTUTmszONPRaWotSvcjImAAAAQY/ub/AGTf8yEV4t9DrHPpE1GBiFJhB6gc28h0chXnfMudGy/aa5V4yznDiemOVLoaRKtgiyrwNRmrKWCLsQDIBoBWtIAnGIWOvx9n96sehjpp7jYP/T1/A8vTpI6DDZNARYEWgK7LCQI1XzIDo08vQqPV+A+lroYqx53ziS3uohG6z+EnRz0VsVHVRYAdG2aVlOSJRsannradFpaUKFmYxqM7U3WpqubWkYuqrWkpqVNXtwJhrd2G8VvksZsGisEZa0BQwEwINcQINN4ARcBEZBpQAmAgEwIgJ4gKBoTLoUAJgIA4gRYCAGARKATYABFgIBN/gAgCQDMoSbATCEAMBZhRmAAIIGAgE0AIBAOADIAzAUAPAAYCAJAYBADWABABmAMASAcAP0AcAESA4hBUu0AakISAlGACjiA8wDIKTQAEHoAmAAElCnGCAYCAUwAAACAGBEAeABkASVC6APDMAaTChEDzYBMAL94BOJQNyALAAAOoCweYBPAAXUBdQBuAFLAJjEIiAwF0AQBABIUZBCbAj+4A7ihpgRYAAgCWAAAA8oAiA11CBwAdQCGAcAFjBQ1iAAKUAAJ4v0IDoUBA1kAZgEAf/9T68bYAAUBAwAAIGABTAAAgYAAQAwGRTkKJAJAAFIQSASAASCgBAMAAAAAAAAAAAAAAAAAAAAAAAAAAAAAAAAAAAAAAAEBGyIIWQFdkBCyAhZAQfMCNkERaQVHtAUARKgXIBZgEBSAEAgBygBcwHgA4jIAgAgASCG8QpJNAEfiAQA0uQDjEBJMgcAEAEANIBpATiAHDAaQEoAnVATqvxAsqgJ1QE0gGUMAAAAAAQATBGCBOqAi0URaAUAHaAmgEAQAoAIAGAmgCADtAIAfaA1WQHHACSqA44gOPxAUAKAG1IEYAAGA4AAJAKEBJASAAGAAAAAgFAAEDAiygAACAEAQAgDIBZgDAAAAAYDKpMMl0KBlQJgSRFSIHIUSEAaDAQDCABgAAiByASDRIUwAAAAAAAAAAAAAAAAAAAAAAAAAAAAAAAAAAAAAAAAAAAAAAAAAAAAAAAAAAAAAAAAAAAAAAAAAAAAAAAAAAAAAAAAAAAAAAAAAAAAAAAAAAAAAAAAAAAAAAAAAAAAAAAAAAAAEAEAAAACAYAEACYgCqAiLkCFmaRGSoJAaZBKrkKtRlTCgAAAAAAAAAAAAAAAAAAAAAAAAAAAAAAAAAAAAAAAAAAAAAAAAAAAAAAAABAU6260tFTeyRBmbn3JoaWFMWGsY269x6ms2q4I1iaydXd6mq5bf4l9UvSnuk1jPsTsXGdJsIRUDKBywAAzwAX7wEwE8wLk5IBkCfIqgAwAGARAEbuPgEZ/kfmoStRmtSzLRrB4Ade213VyuAG9sd73JNZolHqPF+RbaqzNab9LK6lEEgAgr1dfT0lN7JeoHkvcPuPQ3S/stv8zlO1uBZEtYTsdY52kaD6kCKHgBzbtfI1zA855ZTo2a+Jvla8XJ3jlUe4rKSAsoyxKsqaZXoBoBKy4hUb61VkRcQ+7a2Sgarq2FG9WsviZrUe/8AHqdvV9WeXpuOgwpMKiwE1yAg0BFLEC5FR6rwNlVNtxFc+BmjzvntSmpvbvTcrBSiRtnSdHM6lHXT6UBPuhBEa2hhVqfIzQ2wpNoK6tpuHRys0Swej2eutek8Vmc7Gl5FIKTAi1iBG2cAQYREIUADCosBAJsCPVAIBNAKBoTwwGggBAJ4gRgoAE8ADqAngAmAgF0KFIAQKShADYCYQuOIAwEFAAwBKWAghAABkAwFHAAAMwABvEBJAOIAACAGAQAoAYEkuIDVQHABAAFOAJJAEAKAhoBZsKbUAIBPEAkIEAsswBv8AEA80BFgIAAagBN4ARbAUgEgIBoqFHEKAGoAAGlgQACkAAJKBOMQB9QCVACfMBpgIAAAIsAYCtyATeAQFCZAAAABGQFmAPqUAAAgCWRSKgAMwBucQFkAnzAJAeAQAIA9QBc2UN4gIBrqAvQAUoAAbSZARhICkAA//9X670NsGAAMAAAGiACmAABAAMAAFgAwBBTAAAACANAICBhTAAEAwAAAAAAAAAAAAAAAAAAAAAAAAAAAAAAAAAAAAAAAAEwIWRBW1GDAg0BCyAgBG3MIg+gVByAPHIIiUJgEcgEFEAJqAEuQD9AE0A16ANcgJQAQgCGEKApwAmoAaQDgAIGAQA+0A7QG0ARIEgJJANASSgCdUBOqAnVAWoCRQAAAAAAAAAACIExgi0MCgCLQBACgBQAQAQAoAIAMsgFADgAgBpANIB9oDgBoAYAARICgCMAEQAQA0A0AwABgNAMBwAAAAAgAAZURAAFADAQAAAJgACgAgAAI4gEAAUygakJhR+BURZUCYEkyCRFMKAGmAmwaAGAAABIQMAAAGFNEUwAAAAAAAAAAAAAAAAAAAAAAAAAAAAAAAAAAAAAAAAAAAAAAAAAAAAAAAAAAAAAAAAAAAAE3CAVbSAwGAAAAAAAAAAAAAAAAAAAAAAAAAAAAAAAAAAAAAAAAAAAAAAAAAAAAAAAAAAACIAAAAAAAAhAMBFABFoorsVEWysosCSsBOqxJVXIy2YAAAAAAAAAAAAAAAAAAAAAAAAAAAAAAAAAAAAAAAAAAAAAAAAAAAAAApAhqa1NNTZpIDM3PuHbaMpPufQi4xt37m1dTDTUL8C4MfW3mtrfXZwakTVLZrGbUJxNMaJjLMIChJAABIAwABNAAB1YCf7wE1iBekogyEVQEJ4hQkAdAGwKtTPoVHDvcafFErUZzwMNFHEipUcAdm33Do5QHoNhvJXdMR1xBK9R4nyuneauyVa5mbFPe+6dptVEyyYuPL+R/5gXl10cF0NerWY8tv/c+415Ts4Z0nzS9J+Du76k/xSasxxtbeZlkwCACAFAHPu38jQV53yjb0L9FJuFrxd4k7xzqtYs0ixNBDq4KVemXWTWonliNMJ2tboRqBacvmyia04BqSqgzrr2TS1KvkzPSx7jxr/JR5enaOr1MNCQFAEWgFACjEInXhJR213lux6dcExgzNd/OwuqcyolVlR1aTlYgWBFH3U9bs4ZBrHXPIyhSAmUOmDRFej8NirSY6aaSMNhgReIEQItARaAjH4hkNICLxzCkwItYAKUAmBFgAEYAAE+gCYCEEWUHQBMBAJgIAASKEwEwEAswD9wQZgIAzAQAnjAUALqAZBCAAB5ACAOOAAwDIAAYAA44AEAOACACACMQHCAlADqoAcSA4AQDSAlngANBSWQAAsgCAF0AMwFwAJCEAsgCQABTIAAcIASAGBH1AQAumYB6gLgAygQBHMgAHIA8gE2ARzAGgEuoA3AAAWcRxKCOIAAgCQE2EJsBSAsACeRQm5ICXkwGFRiQDIAfICLwKhzICmABtECiMSgcgJzzAMAAAAG4wAWQDgIAE2AZ+oAig9ABYgE8ACQABtJ4EBACQDyAcFH/1vrxtgAMAACA6gMKYAAEAAAMAAEwABgAUwAAACAKGiKYAAAIBgAAAAAAAAAAAAAAAAAAAAAAAAAAAAAAAAAAAAAAAAAEWpIK7ICFlAFdlGYEGgIWQEWuAEe0CMAJ4FQngsQEATGQUAIA4AKAAB5gNdQHAD9QAgPQA7XmwCAHBQRJA1UCSQDVZAO0AaAfbIDgAiQJQA0gJICaWAEkpAtqBNFDAAAAAAAAAAAAAAIkCaAi0AQAgCAFAAAoAIAQDgAjgAQA0gJJAEAOAEAAMAgBQAoAO0BwAQAwEA0AwCAJAAAAFCAYAAmEIBAAB1AQAAAACAAAAAABIKIKAAkAgMk0aRGAGswJJ9SKaIGFAAAAAAAwBhCAEAwGFCIGFMBMBFQ0RTAAAAAAAAAAAAAAAAAAAAAAAAAAAAAAAAAAAAAAAAAAAAAAAAAAAAAAAAAAAAAAEAq1SCGFR7y4mmrSBIigAAAAAAAAAAAAAAAAAAAAAAAAAAAAAAAAAAAAAAAAAAAAAAAAAAAAAAAABEAAAACAYQgokqAKAhMCDRUVtGkKCocAWacvMzWotMtGAAAAAAAAAAAAAAAAAAAAAAAAAAAAAAAAAAAAAAAAAAAAAAAAAAKQI31K0U2cIDP3Pndtof5u70I16sXd+6NTUw0V2rmXDwx9x5DW1389mzXql6czszWMXpF2LjOk2XEGOYQigAACUATIAAgGAoAAB8wEwIvEgvSlSADQSQEYABVIATxAq1f8REce6xoyUjPtgzDorvZLFhVN93SiltGpyzaqXla0bSZv0T2T/wCOqO1SX0T2TXuDUpp9lJgn+bfuztXf6uq33NucjpPmzfopvrd1Y5m/VzvaKf4G8Z16P27Zq9Vzn9px6bj0KwOKjqAnmUNW4AIg593gm1yA8/5K35V5/haNcw14azxO8ZqPcXUL7nIaYlW1m4RUdVKYYmsZtW1rBcTU3DQNCXEqCZwAHgB07Nr7lV1Rjprl7nx0PRT6s8tdnUYUAAUQAseACZUNYFKmm+BWXHrv58DLSuShqQjq0MVjmVE7LiByUw11PMNu7iRkSASgGnDTFI9D4R4P+lGOm41cDk0Ao6AVwBFlCaAi0DCYQuEARzAi8wE0BEBMAYBkBFgKAIgL1AMyhMCOQA2AoATAU8wAoTATYCYCAQAABAFIAkAAJCBuQFEAIB+gCAABS8AG5QAA+M8ACIAcAOACACAJKsgCWABlgA0BJYgMBwAMBSgABoBZhRwgAgBeoCkBMAQCCBhSgACABAMBSgF6ALAAAQCgAAUAOOQBkA+oAkAAJwAJAPoUIAgAAOICbwCFIA2ALmAnyATxAQCKCSBSASANSAZBSfQAATASKhAGQBPAAkAkBAMBBAFJoB5BCAJAcSAAJlD9EApAYCQDeIB0IoeGZQ08SAiMyoeOYH//1/rxtgAMAACAAaAApgEABAAADAMAGABQAwAAAApwQADAAABAMAAAAAAAAAAAAAAAAAAAAAAAAAAAAAAAAAAAAAAAAAAAIWUkFdkBXZARaAg0BBgRfMBNciiACeABCWQCYCjggCABriAoxAIkAgBwBKAGkAZEDjkAQgHAB2sBqoEkgH2gNKACACACAHEAADSAkkBJICaQEkgLKoCRQwAAAAAAAAAAAAABABBFoAaAUSAMBNAJoBQAAEAEYgOAHAAkA0AQAQAQAQAAOACABoAAXUAiAAB4gCQQACCpFAAAACCAAAApBCAAoAAEEAAAgGAgAAACqEAwAIICE0UIIRQ0wGiKJIGFMAAJAJAAGwiIDAYDCmRQAwEAQAQAwAAAAAAAAAAAAAAAAAAAAAAAAAAAAAAAAAAAAAAAAAAAAAAAAAAAAAAAAAAAAAAAAE3ASqG8TcZWaeRmrEyNGAAAAAAAAAAAAAAAAAAAAAAAAAAAAAAAAAAAAAAAAAAAAAAAAAAAAAAAAAAIAACAAAABNlQigkBOwRFvACDxNIEioZFWVeEmasTI0YAAAAAAAAAAAAAAAAAAAAAAAAAAAAAAAAAAAAAAAAAAAAAAgE7JZgcG68zttt9VpfJEa9WPu/dFnhoVhdSrmMbc+T1tw5vdv1L6s+zjtbuxZuRi9E2XGdKS4mkEEyULgAAEAJ/tAbYCjigAAAABgGQAgF1AGwEBdWUoIG3JAmgD1AMseBVIAAq3DjHgVGbvtatNG1rZYEpHn915lUbVMyerdrO3PlrakftOs4Ytcttza/HA6zli062eZvGNWVuMNW9+EDDRJcQSA6slWPSe37xqVxwRy6jcekX7jg2JIDABehdABTuMKvqiK875BflajXCrNRHgmskdohKoRLTUMsSumn1SjcZq+rNspoIbfMoJCCVwAIlgX7XDVXqY6b5e58S29FxwseXp1jtWOBhoMiCAFBVAwKCgkIq3ms9LSs6uHGY1Y4NC7sm7OWCrkyoaIOvSWHQosYRxWbWvXqw27WwyUgNEEqoo9B4OcY41OfTUa/D0OTcJ4AJ4AICPEKTKFAEWgE0QQKhOZAi+oEYAUzmAmAIBMBTzAiyoAqMgDYEQCAE2AgFEsBSUEAJgJ4YAKQABSAAEcgDMAATAEgD0CHACgA6gEAGYCAI4AMAAYDSgBwA4AcAMAiAoAEESTAAJJzgASAmwCJAEgDIBQwBhUWAQAAJoAQCeYA8AFiEJriAZgIAkBSAACAAEwEAQARxAbAUSAwDPIBPDABgEcShAEACAFKAUBCYCAQA3ICAAEAPHMAATwAOoCbAWICAAB5AKSgYBIAAAIIeeKAWQAAOQEkAQAIAYDwAJKCQBRmAeoAugD6EC+AUwGkgCCocgf//Q+vG2DAAAgAABoKYAAEAAAMAAAGAcQGFAAABQRDCmAAACAYAAAAAAAAAAAAAAAAAAAAAAAAAAAAAAAAAAAAAAAAAAAACAjapBU1gBBoCFkBCyYEYAi+pRGICEFKAFABkAlzAbXICMSA+oBABIDAlOADggAGgJAPtYDVQGkA+0AgBwAoAAGkAQAwHAEkgJICyoFiAZQAAAAAAAAAAAAAAAAgAgUAKACAABQAoAIAIAcAEAMAAAABZgPIAAIAAGgAAAAAAgACFADAEVTkAAYCYQgAAATAAAKRQgAAkAkgAAAzCB8iqUgEAMAWYAABAAMIUcCiJUABIEiKcgBFMAgAAAhgKAABoBhYkRQAAACAAGAAAAAAAAAAAAAAAAAAAAAAAAAAAAAAAAAAAAAAAAAAAAAAAAAAAAAAAAAAAAAAAABVquMCxKqNsLtN4GK1EyNGAAAAAAAAAAAAAAAAAAAAAAAAAAAAAAAAAAAAAAAAAAAAAAAAAAAAAAAAAAAAAAAAAgIsqEAMCLKhARZUEhAgqyplViZGjAAAAAAAAAAAAAAAAAAAAAAAAAAAAAAAAAAAAAAAAAAEAnZIDk3Hk9vofXZTyRNanLI3XumqmuhWerDXrjF3XmNxr/AFWccjU5S9Y4bajtniakc70g3wNYxokIjJQBAUKQCAAAAAABACQAAJANgIAzzAMgABOQItAXVxIHBAAAClsAkByBzby0KUVWB5vVsttey6fsEHjLajs23md4zSk2wfCCosq+JqJVtXxKyuq+ZKqcp5AKAG4lBY9B7ec6i9Tl23Hp03GOZ524ckU5CBAGYFO5hqPUK87v6d2nZWn6WsCweE1FFnyk7RmoLMospDLGatpgzow6EsDSJMqGENALt4gSyZBbt386JW+XufDv8uyXPE8vTs7vQ5gggJKCOAUokoHiEMo4/IYaVzKxwbNvtSsvgWFdU5wVDrzA7NHIC2IxCJbPw+tvbPXrZVpTn/3TNrcqtuHGcYCFRb5mmUk8SCagK3vBv5vWpzrTYObUEgIBNpgRiQpQUJgEYgQYEGERYEWAmAswFwAAEwIjAnngUJdQDICIAAgE8QEAniAuoCzKBgRBo9QAAYCAABZ4AAAAADQQdQCADhgAR8QpxyCE0ANACQBDTAaQEoAMsgGkBJIAAIChoASnLgENAMA/eAAIKfQIYA2AuoCcBSzAWYCbYDATayATAHgEICIAsABsBZAGQBmAZAGYCYBHAAgAyAEmAYgJwAACwAAHJQgABdQAITYUNhCeAA2AoAUhQ8AFIQnwgAYUghAACkAzzzCi0hBBQoAHIBAQRzAIkAgBJQgHACUsAgAwmGAwE3ABL5ANJlCagAWABHEAgAeIDcZEAuQU1WMUAQA8ioAP/9H6+bYAAAEAAAMKYAAAAAQOAAA6gADSAOgDCgACBBoyBgAAAAAAAAAAAAAAAAAAAAAAAAAAAAAAAAAAAAAAAAAAAAAAAAAAAgIWqQVtAV2QEGgIsCLSAjBQmgE0AmgE0Ao4AHqARIA0AAAAQShgMBgNKAJVwAmkBKACAHABAChAABABABADQEoAaQElgBZUCaAZQAAAAAAAAAAAAAAAAAACACBADAUAEAKAGA0gFABADAIAQAAAABIAgAAAAGAABEBQFAAACAYUMBBBIA2FIAAChALMIYCbBpSDRINOQaUhBJQKSLoBoBpg0gaAgAJAGwEUIqBgJgSQoaIpkDCgAYAEAAAAMBoKkRQAAAAAAAAAAAAAAAAAAAAAAAAAAAAAAAAAAAAAAAAAAAAAAAAAAAAAAAAAAAAAAAAAAAAAAAEbVkaiv7cZmtZxLTUErUWEUAAAAAAAAAAAAAAAAAAAAAAAAAAAAAAAAAAAAAAAAAAAAAAAAAAAAAAAAAAAAAAAAAJgRZUIACIN8ShNlCYQmVDTkirK4GaqSYVIimAAAAAAAAAAAAAAAAAAAAAAAAAAAAAAAAAAAAApAjbUrXFtILji3HmNtt/qsm+hNWcsnc+6cY0a/Fhcxk7nzO43GdoXJF9V9scN9V2ctv4mpy53tB3k1jnekCoJ4MoGwFIBIQigkAAQDgAAI4gCcAEAIAnmA+oCkAAGgoCCQEBHJgXUWBkSwAQAALHEBJAOPiByb5TSeMhXn/NWna35JGoa8Xa2LO0ZorY3GE62hYlROrKzV1WaRNcgLO4AduIU5nMzVeg9vXX3apczn06R6pnnagbQUAE4YAMCncfS+oHn94vlsuMMsHgtVdjderOsZVPHIqJ0yg0lX1zNRjXVVm4yOJUSTAcpAC5kD6gW7fCxnpvl7jwzX2rccjzdOsaCOaiAEFNIAgoVkVCjiBy76vdp29AscO2lqXOOQKu6cQh1YR2bd4SUdFKuzglHpfHJfYsqqMP8DnWo8tdzZ+rLGqXGDTAXUotWLIra8K/zF1TTMdNNzoc2hPIgjiwE2ATxAU8AqMwBFsojZsCLchEWBFgRzAAEArdQEsMyhRACmAFOMAJsBSAmASAgEwEsAAoQCaAUAIAAAAAwAUAOADIAagIEFEfgANSAMAAcfABdoQ+EAKIAaAaAaxKH2kElVwA455AJIKEA4AUANBAAJgMCOLAYAgpqAEwEApwkBSA3iBF/tAAhNAIA9MwE1xYCAGATICzAQDAAB4gC5gJ4gDAMUApaAAAAYAihoBegBHABIAYC6hCAAEAgDEAmcwIsBdAAASKEAMBZgGYAubIDPAoMQAIAAKUBDAQAAJfEA9QABQA88gEA5AGUHUlD4hSgACHniA+OQUQAQVDSAfAK/9L6+bYAAQCAAACQAFBAADAMgGgAAAIAYAAwoAAGiKYAAAIBgAAAAAAAAAAAAAAAAAAAAAAAAAAAAAAAAAAAAAAAAAAAAAAAAICFqyQVNcwI2QFbqBDteQCdZAjAEWgFAAAQAoAGANAEQA4AEgHADgBx+AAgJrECxASQBAAALABMAAAGA4AcAOOIDSAkkBNASRQwAAAAAAAAAAAAAAAAAAAAABABAAKABgEAABkAAAAAmAAIBgAAAADAAGAgGEBQAAAAAAVFsqUSEOQugKABgIACEASEIoTAUlB3YkDmcSoJAJIolBBIUAADAAFPAIJKBsBSAioAGiVU10IppEAwpAMAAICABgAUwGRTAAAAAAAAAAAAAAAAAAAAAAAAAAAAAAAAAAAAAAAAAAAAAAAAAAAAAAAAAAAAAAAAAAAAAAAAAQAAwAAAAAAAAAAAAAAAAAAAAAAAAAAAAAAAAAAAAAAAAAAAAAAAAAAAAAAAAAAAAAAAAABMIi2URbCE2URkIjaUUElQmwgo+QWLjKgipyRTTCmAAAAAAAAAAAAAAAAAAAAAAAAAAAAAAACAje9afU0gM/deb223Wfc+hGpyxt17n1L4aKhFxfDK1/Ja2s/ns/gXGfZyu7eeZrEvSLc4lxi1FsuM6JGCLf4lQ5gBepQN8yAwzQUswDIqEAwEwBgOQABAAAwHACAaAQDeAABHAAgCMAXUyMqYQKQDLAAAMnBQSQcu/jscdCq875j/AG2oun7jUR4u1oZ1hSKzU0k2a1lNPgVF1DUZWYJgNaqQMR+42sAo7HdSyK9F7biupV5w4OfTT15wrUEEaCAIAYFO4XysDB3amfiB4Hdfq2S5s6xmuecTaJ1zhBHRS0OGb1muhWNxlalOZWTbkBAS4AGKRFWaVosuJmtR7bwkvSbf1PGDz9OsaknNRwIBIAXQBRJQn+4oJIKdfSWrV0bhPMqxDdb2mpTT0aJJUwcDBzTxDJpAdW2yKjqo/mxM1qPR+O/Tt+P7DnW3ltVza3qywqEnRg6sC/DgQbHhlF0Yrcberq00vra9OJzVx63mNKmFFLQw1w63l9S7hYLoaxHZsd07J1s5eZLB2N4SZahSVSb6gReBBGSoiwEwIYgD5AIBYIBPmBF8mUIBPAAbAWQC4AIAeACAAIvkAYpgL0KBgJgJgACAYCAAHACAGgAAiQHggDMBtcgAIUANftAI55gNKMQCMQJoB1UgSa4BSdQFADSAI4gNAJ4AIAQQAJPgwpgIByAMBTwAQBACYCkA9QFngEEAKABoBLDIBMBQAZAEAOAFACgA9QDMAQAwAAUgD6gIBPMB9ACSgniAgEAMACF0ATAIkBPkAMKiEJwgABSUMBTIAASAgCQGARPqAngALDAAYB6hCaAGARCAJ4AHQAzAIhQAwFngAwCABpBRHIB9rgIIAaKBANwAkwHAH//T+vm2AAABAwEA0FMAACBoBAMAAYAABTAAAKAGiBgACAAGAAAAAAAAAAAAAAAAAAAAAAAAAAAAAAAAAAAAAAAAAAAAAAAAAAJqQIWrBBW6gQaAhZARgCLWEAReACaATQCSAIAIjMAgAiMQHCkBQBJLABwAJQA4AaQE0wJoB5gAAwEwEA0AASQDgBxAEknzAaQE6qAGUMAAAAAAAAAAAAAAAAAAAAAAAABABAAAAAgCAAAAAEAAAAAQAAMAgAgACAoAAAAAEFDKiIQAOQHIUBSCDqAggATZQgE2VCKhSAwpyQAAA4ACACgqCQABAIoAgAAJIgaI0YDIDIKQDAAhgAUANBAFOSGgKYAAAAAAAAAAAAAAAAAAAAAAAAAAAAAAAAAAAAAAAAAAAAAAAAAAAAAAAAAAAAAAAAAAAAAAAAAAAAAAAAAAAAAAAAAAAAAAAAAAAAAAAAAAAAAAAAAAAAAAAAAAAAAAAAAAAAAAAAAAAICFioiyoi2EIB2gorkrNDCCqnAKtTgy0kiKbAE4AmiNGAAAAAAAAAAAAAAAAAAAAAAAAAAICrV3Gnoruu0kBn63uDbaeTkjUjK3Xui7caaSRVzGRufJ6+4c2syyJe3La75msYvSMmsY0k3wCaG28WDSkAKhNgIoGwDgAMAkKJCBgCwAQDwAWeYDAGAp4ACAfDqAgHICyAADDMgRQ5AGBBgW1xrJBLGCA9ADPMoIn4ECaACjm3qmjQHnfKqdtqz/AAtmoPEttPqdIh92BQKyWZUxJXXAsqYtV2lgaZxJK1syotWnAFiWGBRJY4EwbfgnGouUox03HsrYtnmahINGwEA0BXqpR64EGDuc/SSq+fbpTrWrwTO0Zqhx8DSJacyGavTxRuMuqpuMLEEElAlzAklOJFSaCnRw0Sq9t4Ft0tPBI8/bcazlHJsgpwRDgAAg8CgKKtZ9tXHIsGVpZ4ZGk1ejAaQHVtVwGmOpVxUErUek8W8HygxVeW3OGteMpYi1TM4nRg6uHiB1VeCA6NPdPRSdXijNi6La9tX5rttszi6gmlii4aJKjp2mvajziCWK3dDXWpWTnY1KmyNF3AKSBMqIsCLYNKQEAmBGABgK2YEShMAwATAQCAAEARwAAiIUgEygYCYAAoAa5AMAAXbIBABAA8ACGAAOJAcACQQ4ATQDQDjAAiWA0gqyuAEgFHMCMAGAB+4AATAO3qAkAdQDMIcBQAnDx4gJgEAIAAUACQBABHABQAoCEAsgE2AAEYALIAYDkBMAAXQAgAAAABNcgFmAwBqABABQngAmwAITwAABgJ8gIvMACk+gQRzATATfIAjmUEQAADjNAKQD1AaYC6gP1AUSANACUsAYQPqUC5kC6gAD7ZyAPUAeIAAwEqvIBxAU0gBYSs2EGIAUETmAwBwAQB//1Pr5pgAGYDAQDAYUEAgHAAAgGAANAADCgACgAQDIGAAIBgAAAAAAAAAAAAAAAAAAAAAAAAAAAAAAAAAAAAAAAAAAAAAAAAAAAAJqQK7VIIOoEHUCLqBGOYCgCPaAoAUcABgLtAGgBoAgAgBgMBwA0gBICSAaYEk5AksQEAmgABASQDQEgHAEqgSSAkihgAAAAAAAAAAAAAAAAAAAAAAAAAAAAIAAAAgAABAABAAAQAwhAAUBAAFAAwoAQQQAMKJKiLCIlAA5AJIGASFRbCCQDoUIBFQARaKggIQDkGnIUSRUgCQEwGwEAAIqBAEAADggAHIU5IGmFMgAoAAggBgIBgDAAGmRTkKYAAAAAAAAAAAAAAAAAAAAAAAAAAAAAAAAAAAAAAAAAAAAAAAAAAAAAAAAAAAAAAAAAAAAAAAAAAAAAAAAAAAAAAAAAAAAAAAAAAAAAAAAAAAAAAAAAAAAAAAAAAAAAAAAAAAAAAAAABB2CItyVCZRBlQ0QJlCgqIhMSSx6gOZIqSeBKqUyiGhMosRlqGFAAAAAAAAAAAAAAAAAAAAACAhqatNJTdpLqBnbjz230cE5ZGpGLvPcutqStKKrmmU8MjW3urqfVZv1L6s3pS7t4s1Iz7IzyLiajJWQUAQSQDYCRQihsgTxKEAwDMBdUAwE8gG3IBPECLTYDkAzAGALPAB4AACYA8AAAkAQBADkBOAIsCyjwAkTASMCzAI4AEAGYHNva/KwMHyaT0NRP8AhZVeCvdTKNwpd7eJpEku4qLlXgajNW9uT6G5GVicFTV1f2CobwyIppSBteDt23SfBpnPqNx7JuX0PPWzAAojGADIiK9b6YWcgYW5/wA3DM0Pn2+pGtfqzrCuaIwNIso1kEq6uZqMupPidIysDJvIATAaAcBUtO3zJszSPaeBntcckefp1kbDObYkiCZAYAsAEyiJRTuHCZUZWikrdpodJhQQde3cP4FHSnDRKNPT8g9vR/bzZlqMLVu7Xdnm3JYarkrKdXLKOpZAJwsWBLSsmiCx4ZEUmwgo2iNNTx+4i6rzJVa+ORzahMKj6hCYCYEXnACBqOQNCYCa5gKOQEeggRQoAQBKAQAAIBMAAiwF6gIBADU4lCAEgABxIAAgGEMBMKIAIAEgGwG5AFzCGAKQCAGqgNJSFNY5ATWAD4ADYEWAPIBfuAJATeIEQHAAEOqAa5BQ0AmAsgIgDAOgBAA0AAR6AMBJSBHMIIATAAABIAYCAJaAUgABmASAQAFCIDhABkAgDAAmCgmQCJAQQAJ5gACzyCkAgBgLMBBCKGANwAmANAHoARIAAIigqBrkAJcZATCABgJoAgAXIBgICSyATAcQAmA4koaSkimEEFBnmAQANQAAID//1fr5pg4AAABQA8gpgAAQABIDAAGAAGQUwAIA0AGiBgAAAAAAAAAAAAAAAAAAAAAAAAAAAAAAAAAAAAAAAAAAAAAAAAAAAAAAAAAAAgIupBXaoEGgIuoCgCLqgIwAQAdvMCMAOABIAaAHIA0kAQA4AcAMAgBgNANNAOeYAAmgCAHADAkkBJYgTUgNIBlDAAAAAAAAAAAAAAAAAAAAAAAAAAAAAAAAAAEAAEABAgABgAAAigCAKACQGAwIsAKBkCKyiwEUAAAIByQDYEYKGAMBMqEApAAEVCDJgIB/vDSZFACAAEwgKHHEBAEgADIGAssAGA0RpIgI4BQAwEEAAAJgOQAAQEkRowAAAAAAAAAAAAAAAAAAAAAAAAAAAAAAAAAAAAAAAAAAAAAAAAAAAAAAAAAAAAAAAAAAAAAAAAAAAAAAAAAAAAAAAAAAAAAAAAAAAAAAAAAAAAAAAAAAAAAAAAAAAAAAAAAAAAAAAQCkIreJpCTYDYEWghzACSAGUIIRQ0wGRTAdSC1GWjCgAAAAAAAAAAAAAAAABAK1lXFgcW58toaGbl8kRqcsXd+57WTWgo65hcxjbjyOvrvuvZs1OWL05XqN9TWM+yBcZ0TwRUJsoEAgGRAAkyhFD4AIAmWAIi6CoOAAAuoDQB1AXUAAfQBAABwgAAABTAAAeoBiAwF+wAAAEwIvmBbT6UBIIUgEQFBAyBxCA5N4vy2v+mBYrB8gp0rzgnVmjXgHWHC5m4aaRWUlhEFgtntRuM1d3PtNMp14FRescQHMgNMUa3hsdRTxaRz6aj28YfA81bgkjQCAB8AK9T8Cqwd0u6znJNhceB8lVLXtHBs6RmuRs6IdXjIRes0ajFddGdIysjgExNPgFGSkBANYgOuDkzSPaeAsnhzqcOnSVswcnQNACUAPgRBACZQPIop1YhzyYRkaWNsDSumTIZFdG3wcFSuoIkscCYrh1G5cgQmSidEB2VxQFeu4q4BBs7J6WOcuSLV84YEQm5AO6MAO7x9vnq1/Ev8AwkrUb9sG0cq3EWFJtsIQEGEEhdReINAEWwCAEwIwAmXQQBF4AACAQA8QG0ApAAF6gJgRaAGAZgBQAIA6gNAEAKAHmAACQDYDgAgIICnGIBAABJIIAHIEkFE8AgzwQCYUgD1ATQCgAmAHCAarxYBADSaxAGBEBPEBQA4AGARIEXi/QBMA9QCGAoxCCJATAQC6AGICgAYB6gAEQGARICAEAJAKGAAHEBQAYAJIochA3yAQCSAXUAAAE3ACswE2AIKQCYQ4AIKCMQFmAgGAZ5gABkABAsACAAAiQDMAgAthkASAwoCCOADSAGA4kAWGLKHAB05gGQCQDagBSAQB/9b6+aYCAYAsQGFBAAADAEAcQAAAaAApgAAEAaAQ0RTAAEAwAAAAAAAAAAAAAAAAAAAAAAAAAAAAAAAAAAAAAAAAAAAAAAAAAAAAAAAAACLRBB0Ag0BB1AXbgBGACJATqANAKACABoAgAhADQDXUAwAcAAAgGuQDAYAmA0gCADqA4AeQEkBJATQDKAAAAAAAAAAAAAAAAAAAAAAAAAAAAAAAAAAAAAAAAABAMAAAEwABABUAAANkUSEElNJgJsIQCKAAAAAAAGAmASApKhAAAVCAICBAOApoBkUgGAgAAKgzAUciAKGAAEkAA1gQNBUiKAoAAGEIBMqCSBoBhQBJMjRgAAAAAAAAAAAAAAAAAAAAAAAAAAAAAAAAAAAAAAAAAAAAAAAAAAAAAAAAAAAAAAAAAAAAAAAAAAAAAAAAAAAAAAAAAAAAAAAAAAAAAAAAAAAAAAAAAAAAAAAAAAAAAAAAAAAAAAAgIvIqK2yskUSkgi2UJcgJTACYEbFZRXIIaYVYkRomA6kFlWRqJkUAAAAAAAAAAAAAKQFayriwOLc+X223nutL5IjWMjde6Jw0VHVlXMY258tuNfC1vwLhenFe7ebbNTlzvaLc5GsYtJOQiLKHICb/ABAHiEBQAAB0IAoT5gHGQAAAAFmANyAZAEAP1ATYAkAAGYAAMBgKZzAEA3kAkAAGYAgDMAAWQA+QCYFlMgJAGQAAsyCUEEWUc+8j7VvQisDeT9uz51Z0R4C2BqBLEqHWy4lg6E8EjcZqxrDA2yspgEXVcBEpAEgNbwr+dTzOfTce4ULE81dIOJFSCEAAQ1FKCsPdv5nzksg8B5WrW4sup2iVxGkNOVkEq9cDUYdmm+ZuMrvQoEgBsAAlxAdXwJVj1/t5wk5/ywefpuRvI4thlAiAgAkBccShPMoq1Z7XHIox9F/Mo4BXSnOZESRB0bfOSldQRDX11t6d7xIuM+uo9T57YSUSlgTo8QO2uU8AiGu8F8QsQ2WGn8SLXRPIiABpcQrs2GF1/UiUj0LzxOVbiLCosBAICLxATAAFEgKAFACYCYRFlUZAKAFlmAPmAmA0AAIBMBZgKABoAAABlCgAjkA4AWYB6AADSSAaIHxkoEgHBAZlAsgHABABIDAEAwhzICCk+YCyAAEwAAxAlADSgIcADlYARbAWYCSCpR+IAwFDAGgFmAmgEAZAIBNBAAnhgAnkBFcgGAsAEAZAJ4ZAOADqA2Av3gIBTABIB1AMChZgGACbCF6AHqAAIBTjIBPBAJoBRAAFKFxCHBQQAmAAIBwAoAChqIhkCAIAYBiEIAyAfUoEiASxwAYCiAD0AaxAcAEANpPFACKBAMBZeoEoAUAACa4AMD//1/r5pg8gAKYAAEAAAADQBAAAwAKOoDAAAAAaIpgACAYAAAAAAAAAAAAAAAAAAAAAAAAAAAAAAAAAAAAAAAAAAAAAAAAAAAAAAAAAAAAEWiCNkBBoCDXEAaAXaAmgCAFEAKACACACACAEAwHEAIAgBpIB5gPIBgADAIAYDgCSQEkBIoYAAAAAAAAAAAAAAAAAAAAAAAAAAAAAAAAAAAAAAAAAAAAAAgEwAqEANhAFAAAMIUgOQIgAAAFCAAABdQAAkBTACwyKhAMAZUAAAAMA6hQAEA2AAADAQQAElCkBkCmChogkRTQARTkBhQAmwgATCF0KGASAIglVhYmRoAAAAAAAAAAAAAAAAAAAAAAAAAAAAAAAAAAAAAAAAAAAAAAAAAAAAAAAAAAAAAAAAAAAAAAAAAAAAAAAAAAAAAAAAAAAAAAAAAAAAAAAAAAAAAAAAAAAAAAAAAAAAAAAAAAAAAAABC3IqKrFZLuKg7gAoOoDkgUgRzKlHaDAqwBYuRK0cwQIosoZqxMjQAAAAAAAAAQCtZVxYHFuPLbbbyrWU8kGsZO790Qo0a/Ei5jG3Hl9fX+q79C4e7jvquzxxNTli9K3aTUjFodi4hNwVCAWbwAACQhZlDXQA9QEwAAkAyYAgCQAAAAE3IAARIAA5ATAADHMBAPP0AaAAFADgBNAGHAAAGAm+IQ8woAAB5AQbAsoBPoAcSAAMiAmSgIObdr5H6FVh7pfI/6WvxRpHzyyhxxNRainCNMp1rPqWRF6aSOkZq2HCfAqLKtlRalIRNIaBsg1PET3/h+8x03Hu6vCIzSZ5q6AgJAbAXRgR1co5gYe8WLbzk0PA+Zqq7q7T44nWIz5bZROslZtXVRuM12VqbZXJ8wHIAAmoAScgSrmSrHsfb3a3V8En+J5+nWN795xUZgOAEFDxCFC4l0KUUV6ilR6gjzu0s6azrniytVprmRk0QdOhgxB055FRxeSx0+eJG45dGzVfQ0zU5CJ0tLgg0KY1UgR1sgsQ2tL0pNk1Lwki4tTIgmQJVkDs2lmrfFGa1HoDnWhM9AqGQCbAQQMKTAUAJgAEXGQCIhFCCl0KFACAAGAoAHyAHkBEAgBAEAADgBBRBUDrxIFHMocEDiQFAD7ZzAIAEpAcFAgAB8IAAgkAgKAJQASApAJkBZALMAyAAgiQJpcwDEBsAATCjACIBgBJLiAMBAOAE0AngAnAEY/EBQwFAQOIAQClMBAACeACAADBAEAAAwEASApAJ4gEyAoKAIJ5gIKG4CFIAAmAgEAsAAAakBQUSUcQCAE0AIAkBSEDkKIQBggBYAJqXIDWUMAjEIUAP8AYA44zgAwEAOGAAP0ChYYhDAMvQCSCiOJUDqFEBBADSQDjiBFoAgBQB//0PsBpkwAAACAAAABgEcAAAYDYUwAAAAgDRwQADAQDAAAAAAAAAAAAAAAAAAAAAAAAAAAAAAAAAAAAAAAAAAAAAAAAAAAAAAAAAAAAAAACLRBBoBNAJoBQAQAgF2gKABoBQAQANAKAABwANAABEAC5AMBoAQDQDgBpASAkkA4AZQwAAAAAAAAAAAAAAAAAAAAAAAAAAAAAAAAEAAADAAFIAApCAKYCkqFIA2EIBAMAkAAUgMBAAAUEgBAihZYBAABRiApAi2ApKgkBgMIZQgFkENMKZAAKShyAABFCCAAKCOABiASAEDAckU0AIgJKBEUSAwCQIyyoCIYAAIKaAmmRqAKYAAAAAAAAAAAAAAAAAAAAAAAAAAAAAAAAAAAAAAAAAAAAAAAAAAAAAAAAAAAAAAAAAAAAAAAAAAAAAAAAAAAAAAAAAAAAAAAAAAAAAAAAAAAAAAAAAAAAAAAAAAAAAAAAAAAAABG2IFNlxNMINmmaKlEiKQQJgOJChIgcFAyBoAbIoRRZQy1EyKAAAAAACvV1a6S7rtJdQMvc+4dvotqnzMLjL3HufVeGmkkXBl7jy241/rsMPbHLbWs88Waxm9oNlxn2KSoTxCE3BQ54EC7ihAABIAggzARQYAD6AGeIAAAEgAC6ACAeYC4AESAwEAAAAAQAAOIAUANAACkBgJAEgJhDAQD9QowAAINAW6eQEyBdAEFOQDgQHAIo3f0fANMLdR2W9GaiPnerabN9TcRHNFEqOMzUSrVjijpGK6k+6qRWVk8CixW5BEkwosnwCNPxCm75qP3nPpuPdVaaUcl+489bSkyoAJAAI3TgVWLvF8zXPAumPA+ew3d0uZ0iWM02iVehUroosEaYdlbSbjKdSibWEgE4ALPMB5ZAOqxxFWPWe3bS6zxTOHbpHoUsOp52jUgCUAOAFLzAGiiJRXqOMQR5/bpLWt1t+4q13rkRlYsCKv0MwOr0KOPfqdNoixxaFWqFKsRplPTcMg0NJpoDo22ktS67skYqu7zWNdJ8IyMtRkPPA0EpCLagdO0tjL4NErUekf7YRyqorEKUSEReACmQEAMKQAAMBAJ4gqPAIiwFkUIKABJZgEAABAAyCLRQPMAAIQBEAIAhgAAkA+0BgABACAABAElBwAEAZAw5AAHIAgBsAAQBIBACYAAASSCJQARMgN9AIvIAcgEJhRCAccADACIQ0gojkAQAokCMAJoBIITAjMrHABMBSA5ATAUgJY4AGE4/AAxAWIDAfqAswEAAIBRGZQOUAsQgAUgEyANyAmAsQB9QDIBNhSYQZlDQB0AMIgBMBIBwAAIAYA8cQABAN5gDYAEPIAQAUHQgIAEgG0BJlAlzAklKggZQ1gsADFgCQDgBNJADQBAAAoA/9H7CaZAAAEBAAgGAAADSAAABoACgACANCCCQAAgABgAAAAAAAAAAAAAAAAAAAAAAAAAAAAAAAAAAAAAAAAAAAAAAAAAAAAAAAAAAAAAAAAJogi6gLtAUAKACIAUAJwARgBFoAaAUAABADAQBABAAA4AaAYABKAGkA0gJIBlDAAAAAAAAAAAAAAABSASAAMAATAjJWdNMjRgMAAQAAAIIEwGFEgACYQFAAghhSCEwEABCkoJAJCnIBIQpAJAYCkAkAAJARQQRQAgDICICKgAaAclQSAMIiVDIHIUSAAABINAAFADQDIABQA0A+BABRiwGAgAATAckUMoQQEQwAAAFgVTkipJhYkRQAAAAAAAAAAAAAAAAAAAAAAAAAAAAAAAAAAAAAAAAAAAAAAAAAAAAAAAAAAAAAAAAAAAAAAAAAAAAAAAAAAAAAAAAAAAAAAAAAAAAAAAAAAAAAAAAAAAAAAAAAAAAAAAAAAIAATArsajFVXzNM0dwB3A05BokGpJkxT4ECkoXUolXIzVOQB4gWVyMtRIKAEArWVVLwQHBufM7bb4O0vkguMjde6bYrRrHVgYm58jrbhzezZqRPZy2tOXEuM2oyaxnQ2ApCCSgCFKbKHkAiAw4ADAApSAJMICg4wAAAAAgABoAXUAAXABoAyAQBmAAIB5gDcgKQGAAADeACAMACAABJ4hDAXVgEgAAugUAJ4AWaTwggmAECf7SqHyAQAuQFW6+hvoRWDr1+WehqI+dbjDUuuVnBuIg23gUTRRdRQpeZuViuitsEbZWSoxCLaucCidUAMI7/Ey9R8oMVuPfaf0pr+FHmrcS9czKnmAlgA5hAReKZVYm9cWfIo8J7goqbu3VSzcKy30NMpVtyKlXVfcpZqMuvTwR0jNWoqJYQARIDTAOgBPBAj1ntxw6fE8/brHo8vQ4NBASlgRzAIKBoCORRHUw58APPVla1m8u42rvT5GWUk5fUiujQeMEHSlyKgW3prP85TprFolainy9NCmuq7dRTsTgkK4UbZSq8QNHQ+nElpHXtMLdDNadfmoenpWMNSMazNoO4qLKOEB1bdtuEZo9BbW09NV+5aJRzsajl1PI0q32fN6jFc1/Jat8JhdDWDo2m4d8LOWSwdTRkABAUgABcAE4AUARayATxCEAsyqGgBJE0A0OAFxhAEAHaNBABACSGgdeZRGOYDeeICzAEgGASAAAAAmAAHUoAAIGFMBzACfMBdJAYBgAAEASWACgAeAAECWIE4APUBgR7fwCiAABpANSBG1YzASUgSgBOEAp5ANsCLYEWwItxkERh5gIBPqAAIAYCTATAAAAAM8AAAhgACfMBAJgIoAFMhAnOAUPBAGQRHEKABoBNgJoIaZQgCQBsAkAkATkAYByAEgBoBAEAAAAwBY+gAwgAEoAaYDAI5lBADSAmkA1yAaQBEgNpJAEAEAOcAItAGIBABAH//S+ws0yAAgACAGAAABADAJAYUAAAAAADIoAYCAYAAAAAAAAAAAAAAAAAAAAAAAAAAAAAAAAAAAAAAAAAAAAAAAAAAAAAAAAAAAAAAAAAAAIBQQKACOQBACaAUAJ1AUcwFGICgAgAAIAIAIAIAEgCACAGAwGA0gJICQAUMAAAAAAAAAAAAAATCIlQwCQokhokGk2VCCFkA5CnJA1YKJAJACgASAYAQAAUHqAAKQGERAGwhSFIqABAABIB0KAAAJAAFIDACAKACSrgZVAqAoQCIoKgACoACQhQVDIFkAFAAyBAMBpBoyAAAABoAgBkAgoAACQgAAoxAAAIJAEQMAgACgodXiKsTMtGAAAAAAAAAAAAAAAAAAAAAAAAAAAAAAAAAAAAAAAAAAAAAAAAAAAAAAAAAAAAAAAAAAAAAAAAAAAAAAAAAAAAAAAAAAAAAAAAAAAAAAAAAAAAAAAAAAAAAAAAAAAAAAAAAgEEAUNlFNmajFVts0xUWyoExgO4YaExgnVyRYO5smLqSxAAqSIoIJIKsRlpG960xs0vUDl1vKbbRU2uvgFxlbr3RSvy6Kl9SNYxN35fcbpxezS5I16pescNrs1I53pCeBrGdKXxKhNoAkAAQA5AF1CDEoG2AIAeACAeACAcAIAyAJAMQDoAAKcAAB5MBAOQFmAAAAgAA6AMBADAEgBIAAAAAAOoAAggQDmQE5kBvEKUAEAJgWaUwyCZAAIBtSAngVQspAr3H0P8CDA1/lq+aRofO9zVLVt0szcRUUTquAF1XNUuBuMrkl2ybYXQmkVFtSieRUCA0PFYan7f2HLp0le80f06+h5q2nKeZA54AEALIqlbJwBi77Np8CxHhvclUt3ay5L9xuDHWJpDrBR0RgjUYrr0/pR0jNWplRJAEYgAEoAarLJSPUe3W++nKDh07SPTdsYcjgpNFUEQ2yqQQPkAssSiN0BgOrWraOZVdtVJESjGEBbovHEDrxKivcarrpWXNExWVSzlt4msNWGUTqoYGjo40RGnZtnDJR1eZj+2p6mWmHa37DSU5Kyu02mUW01Xp4rMglW7eLZFN4EUnBU1doajTwZKutnQ1Vq1niYsVYZaDATAUAEALoAoAiAo4AKAgAGFJA04AUZ8wHHEASAIAAGBEAaAiUACAIAAGgABdAFADACgAQDhAAAAQANcAF/gA8wBICSQDjoA4AAIxiAJANIBhAAQAwpASiQgSCnELACFgEAQArAReAABFgJgDwCItAKAE+QAApAXqAugAARABIBkA1mAAKAABMBPEBAEAJPiUJywgWAUAIBAMBYAIBMIAFgUPqAsWAAMAXMBRgA5AMwABvoAoAQDeYAgCAGEAA1xAIkBpYAEgSSKGkBNIASwkBwA0gDICSQEYYA8oQA0AsgDPIBSFf/9P7CysgoAAgAGAANAAAFMAAAAACgBogYCAAGAAAAAAAAAAAAAAAAAAAAAAAAAAAAAAAAAAAAAAAAAAAAAAAAAAAAAAAAAAAAAAAAAAAAAAAAAoAIIFACgBNAKAE1GKAUTmAQARIBADgAgBQAQAgGAAADQEkwGgJABQwAAAAAAAAAAAAACNipSSCJQRomgiKwKhyAMJSmAEApKHIBKIJZhQgGFACAYAQACKAAeAQkwBgLMqEQHoUAQgAAKABSASAmyoAFIDkGmmRTCgAAG2MCCEFAAAgAAKhgJhCKgAAAAYAAANASMtDMAZQpIGgGAEAAwFIAASXAEDkBAMAIAoAAB5kAFLMolVcSVYmRowAAAAAAAAAAAAAAAAAAAAAAAAAAAAAAAAAAAAAAAAAAAAAAAAAAAAAAAAAAAAAAAAAAAAAAAAAAAAAAAAAAAAAAAAAAAAAAAAAAAAAAAAAAAAAAAAAAAAAAAAAAAAAAAQCYBIAERbKiq2JqJVVm0aYpNmkJMAWLAaqyaLFVmdXCaKJVIsOSKcNsghqbjS0P1LJMK4Nx7i22k2qfN14EVk7j3TrXlaahDFZet5HX1m3ezzyLh7Oe2p3NsuHsXdOBWdRmDSUpYQSEHqUJ4YgKQABgH7SAAJkoGAgDHIAAAAAkBsBAABxAUYgADAAAA6gAAgBZgJ4AAAwBgCAcwAgAAkAxAYCAAABwAokAATQAA5/EAYCATAs0uJKJ+uRAZAGOYCAACS4KtyvklBWFqOMs4LB863eGtdfzP8AebiqUVlKWBfpvCDcZXrCkcTbCyrbWJpHRXBBE4wAEpQHb4tL7qkz01Hvdu/yqvoeXp0WLEypgJY4ACxZVKywAxt7Ks1wZYPD+5v9zg80v2fKdIVipFZOq4FRfVuDUZdunDqmdIzVqxKyklhgFEhDwChMAnEUj0vt+06lKrocO47SvVTiedQARBVIBsBNYhCZRG7jEDC1VGtb1NNOvGSMmmQW6OYR2d0lFG4+iAMzSxbNC0yHXByQaW2+kiunR1OxyyKjvtxbVS7nCnBENcE8jQaeOIRfpYgWfuAelafgyCbcgEgRq+1hWl47Uf3EuDzM1WrgpObRZBooCCGAgACLxwAQCaAEiGE1yKDtgBJBBEASgKUAOAFEAOAEwFICaATKFABAB1AAEwB4AACAAHkAZIoAGAgAAYAA4kAAkkliBKJAcAJrmBEAQDeAApyAkwEAKACG8gGlyAmkAQBG2AFcgEwAwCeAEW+QEUgF0AWAEWEKQEwEAMBAJ5AGQEVIDAYBAAgDqA8UApAWQCYEQFiAAJgCgoTAJAQBxAXUAzAWYBAQZYgErMACkscAgwKGswCQEAAPEAyAPUBgKACAh4gAAAZhTWOQDAcYlQ0gJquMMBpACSAOIAmgJANgACkBZZADATwAO0D/1PsJWQAJAADAAABoACgBgAAEAaBEMKAAAAYAAAAAAAAAAAAAAAAAAAAAAAAAAAAAAAAAAAAAAAAAAAAAAAAAAAAAAAAAAAAAAAAAAAAAAAAAAAACgAIFACgAgBQAQAQAQAQAQAdoCaAUAIAAABASQE0AwAoYAAAAAAAAAAAAAAmERKiUkaAA0BGICYCoICYi0VSCGRAAsSrppkEwoCgACANAIAhALDMBMIRQAHQICAKEA4ATRQgEEBQgAIEFAAA0wackXRIwIqaJC6AAAIAoAEAwEGSgoGAAEyEAAFAAmBLqRRIDYCAZFOZACBMoEEAAAAMKAAgaAGAgGQKYKGmAyAKp1ZFlTkjRgAAAAAAAAAAAAAAAAAAAAAAAAAAAAAAAAAAAAAAAAAAAAAAAAAAAAAAAAAAAAAAAAAAAAAAAAAAAAAAAAAAAAAAAAAAAAAAAAAAAAAAAAAAAAAAAAAAAAAAAAAAAAIAAUhEWygkAkIhYoi2VlCyNM1WzSGkA0iCymBmtJNkEIdiiGpraegm9SyqEZ259x7fSw0k7WJjTH3fuPcay7a/KumBcGXqbrV1HNrPEYuqm0XEtElxNL4hNEgGYAsAAoABgD6AKQGgFADyxAUgNAEAJsAAHyAJAIgAgAAGALEAAJAQDngAgCQGASApAMwBIAAeYCAIAGARxAMgCWAACQB+8AAbcgDAWQBAAAACYBEgHqAnlAE9IgsggWWIBICYDQCTAr1sKv0KMHU5ZFHzvfLt3Gopn5majSippk+gHRp/SdIzV+njXE2xVtccEVHQkRD9QGsJA7PGY6024Ymemo95s7To16qTz9Oi7IwoAOgAiqVlhJBkb9fM4LFeI90L86rX8J0iVhNriaZSoVHRVLt6m5EdOhCrBuMVfWCspdABqQEAIKaxA9H7c+W1bZ4/sOHbrHrGobaOFUJxiRTXUAagqlACYAwiOosAMXcJV1rT0NRXRXFJkQ3yAt0WpyCOxdCircuKt8SjI0bS8Ci0yJ1cZgaG2+kgumMQK9y/lTMq5Xz4FBPEDp0MQLLPDAhEdG2Nii6SGF6gNWSxCu3YNd6nmZqxscTm0IDQAAhNcgIsBZgHABYADwAQEoAIAUAAAAgEwGArMBSAYAJsBSULMAATAADowAAb5AIBrEoMgABgIBkCgqmkESSIGkUADYBkAAHpmANANIBkCZQYMASAlVcQJqsAACYFd3GYFScgNAPIBTxATATYC9AE2wITxAAFkAuIQm4YBMgRAGALAAAJAJAAJeoBiAgpNgJsIUgJKQEAMBQgEUACgBMBwAngAAAQgogIICk8Qg6soMwGAAEYgPqAAGQA0ABAAwCQAKaWADT/AqDIBoCa6ASgBJS4AMAEAwGAwDIAgAagBQAgCcSK//9X7CVkAMBAPoAfvAYAABTACAKgDQIhhTAQDAAAAAAAAAAAAAAAAAAAAAAAAAAAAAAAAAAAAAAAAAAAAAAAAAAAAAAAAAAAAAAAAAAAAAAAAAAAAAAAAAAFAAQIAgAgAgBwUEABAoATQCaAiAAIBgPMBoCYAUMAAAAAAAAAAAAAAAItBApAYUwABMAQBAEbIrNRKgIhSAwpplDkijMBhQABQEJhCYRF44lAAIAzIg4FCAAqdURZE4I0rtWDTNiLRWUSoGAggAAAAyAAAAAEFADCiJAAABAAQuhUMgChQABCAaYAFADIAKcgAAA08QgI0X7ghFDAJkAAlmRSCGgowAJAJBoTAGA1yICQEU0Jg1Oj4GasWEbAAAAAAAAAAAAAAAAAAAAAAAAAAAAAAAAAAAAAAAAAAAAAAAAAAAAAAAAAAAAAAAAAAAAAAAAAAAAAAAAAAAAAAAAAAAAAAAAAAAAAAAAAAAAAAAAAAAAAAAAAAAAKQIsIUlCb5BEZKgkAYFbNM1FsqIs0hkEq1bJaFfUporu1LKqXNmVZ+59wbbR/T+d/gGmNuvcuvq4UfYuhcGVq7nV1H89pKKmwaG4CIlAioeQAgEAwBNEBm8oARQKUA0AgAAAJAEAdQAA6ANYAIAgAgAYAAZgACAbAXEAAAHkAALIAAUgOQhIAQDCgAwWYDiGAgCABdQGgFkAYAAAwGAgDqAAAAAgEBZpEFn7yBOABgABkMA+YVVrruTRRh6ilw+JYPnXkqxudVfzM1FcsFRNQajNdGksDUZq6jwwzOjK6sxJUWq0IiLUpACDr8fb82FxJWpXvNk19mvoefqNx0NTgYaAB1ARVKeZKMrfqbNdCweH90Q9VRyyOkKwWpNMmsCi+kxgbjDs08jcZq1FZSkIchSYU0gHVMzVeh8BZq1FlNl+049OkesRwbOJKGsMGQD6lCiQDBALMCOplgBi7z5dxZPmjUF9ciIlIRZpZoDtSgor11CaebQGLo2+ZoovWBBJIDQ2risAXrqQZ243FrarrOCyQxoTzDJyB1bfHEKus8IIKtJxayAtkgQEkwO7YNq9Y4szWm01+JzaAUBSgBMBPEIGoAIATWACSAcSAADAWeQBlkAmAgEwCZATAQCkoUyAYAACYAsAAAYB6gGAAA5wwKIgMASAlAB28iBqv4ANVQDAIAZQuACAYBIDQB1AbZAYwAJFElVASiCAbwKDMCFrAVWeIAgIziA0/wAT6ALMBSBFsA6ARYCAICEAmAgABPoAsgABtgLICSAAAAkKEAmwFHMIi8QEwBgEcQFHABcYAFy4lCyzAGAJcwCIyAXoAwFIQgogICgAYAv2gDzkBgIAyAaxAAgQDgAaWQUZZgESA4KhuoBVQBYgB4ZAIgZQgHIAkBJSAeoAASApIoywCCFAV//9b7EVkAACYDQAAANAMKAAACgIZFMBAMAAAAAAAAAAAAAAAAAAAAAAAAAAAAAAAAAAAAAAAAAAAAAAAAAAAAAAAAAAAAAAAAAAAAAAAAAAAAAAAAAAAABAABAAAAMAAAEAEEYAUAR4gIBgNASQDAaKGAAAAAAAAAAAAAAAAAAAAAAAAAAJgQaKzSDIATKABkU5AJC6cgOQAKQQmVEQGAoxACICqAiVUiNRNKCNGAgE6rIJiq2cGoxUXgaQghqsuBq4bo0TVxFporIAAAAAtrpqJM66SE6xboNLEWixMSjAggzTIWICAAhMBoBADKAIWQAA4AACQoTAZAAAUwgAAEAAAU0AyAAYUgAACBFAApIhyFACKHiQWVtwZmxuVYRoAAAAAAAAAAAAAAAAAAAAAAAAAAAAAAAAAAAAAAAAAAAAAAAAAAAAAAAAAAAAAAAAAAAAAAAAAAAAAAAAAAAAAAAAAAAAAAAAAAAAAAAAAAAAAAAAAAAAAAEWwgkGhMGk2URdghNlRHMBSA0ASUqNixlCGyso3a01Oo1VdRo4d157baGFZvZciLjG3PubX1Pl0/kQxrGXrbvV1nN7Syih2nHiMA2EKShvEIFhnmUJgEgAAATwAEA+oCzAACAAAQAASAACQDIEwGUIAAJAACQAAAMAEwAAAEAACAaATzAICE8AEASAwHIUAEkAUAAwB5AKWA5CEwGAZBSkBgDQDkBSASAvQBMCzT/YQTYCQAgGiAAQEdRfK2/QLGDrJ5fAo+feY/3eo+LszUVxQbZOpYOjScI1GavpivQ6Mr6Y1DK2iKJw1xMokmUdGwtGrUzWo9349p7erOHTUdRzbOQBgLoFK5aMzf1i08xCPEe607amm8oTNxa863wNMJU/aUdGnlJ0jDq0m+06RmrqhlPgAegURiAICUwSq3fBW+ZPH6licunSPYvM81aKSBgEmlCAAIwERvPaUYe+j77XoakV0UfyolZTRBPTxc8QO5ZYgVa/HjgFYe1v32fB4mjHVMmUSrmkB37bJpgXXwQGVrYa/7WWNrJIzTkqOvbfgRV1mmiAW21KUeq/pbhE1SbKBBEq44EHbtGndPqStN6MTlWiaCkwAKQCgB4AJgDQQQAo/EBeoAAmwABZgJ9AFIEegBICkoQBICmACACOIBIAAMAAXQocAABmAAMCSxIJqQEA4AWTAaxAGwFZNQUL0AaAfbxAYAQDxAIAkgJ5YgAA+RRGzjMCuzAhOACbjIBACAXqANwBFsBAJsBMBLEATCEwIgEMAeIC9AEANSAQA1IDXUBZIAAaxCl1CGqyBHMBNLiAoAGgF0AMQEyggBQANQAQmAoAUcgggKH1CaSUZgEQAygeIBAAAwAIIkKccgggBtALIB5FAnLAEA0A4AYDQAASA5AfABNAKAJVAAGsQBtkCmApNgEAAH/9f7EVkAAAAwEAwoCGFAAABTRAwEAwAAAAAAAAAAAAAAAAAAAAAAAAAAAAAAAAAAAAAAAAAAAAAAAAAAAAAAAAAAAAAAAAAAAAAAAAAAAAAAAAAAAAAAAAAAAAAAAAABABBGAE0AoAI4gMBoBgMoYAAAAAAAAAAAAAAAAAAAAAAAAAAARaCIMrICEAMAxKJIigAAAGAgABQAQUS7Ca1iEFZxOtSLhWUCFKrgJFiI2YAAAQdZKmK7VLrNhQ2y6mLaUjEza2kyKq1KmpWbFZpgBABOlJJa3IuRhsNSAQAQgKdSsM3GLECsDEBhSCEVAASFAQgGAAEcAEgACQUEDASAAAIABBQAwHJFEgOQaUgEgIoaAQCCGgoAMQGAyKspacDLcqZFAAAAAAAAAAAAAAAAAAAAAAAAAAAAAAAAAAAAAAAAAAAAAAAAAAAAAAAAAAAAAAAAAAAAAAAAAAAAAAAAAAAAAAAAAAAAAAAAAAAAAAAAAAAAAAAAAAAARbKiLYTUWyppSDT7sAqLCBFAAIAQBZqimzSXUgzN75va6GFX325IsSsfde5tayjRSojSYydbeaus5vZsoongDUWwgAMihgKeAAASAMAAFgA2AgGAgAAAADAAmAD1AAGAswB4+gBmAACzAGwAAyAEAgABuAFIAEJgNdQoAFgAniABDTgAtAAgDoAnnIDCjMAwAMgCAB45AAAAmEHUAlgAAA4CiQE2ASEABkgpAT02BOeYAALAAkgMwGQQ1PpkKwtVYx1KV8+8wo3erP8AEag4JNIlVQVK6NNfK2biL9HJmozV1bNKDSL6NdvUMp1QDyQHTsIeojFaj3Xjv9tVLmzh1XR1dDKmQAAyqTyZKMvfJz0g0PF+6cez8DchXmrczTKVUWDophU3GHVpfSjcSr6riVlKeAAnCAYAliA3BKNrwbeCfOficunWPZvA89aN4GQZgIoY0E4AJgV6nI1ErD37jWb6Sbiumv019DNRNcjKrdPBgdieCKiGspr0gKwNrVV1bPnJsdaMIdf2gaG0wn0AussCaM++01tbUd6VbrXG1uCRdbiOHwCUSGXXtcBVjsol3Jsyrp3T7tunysRWe2VKUhFtGijs2mF0+TRitPQtTiYrROvwRBTfW06OHbEYJ1aeKCyjiFJKQCIAGgEAAJ4BCAGBHMAeICeICAQCbIE2aEUwAAgAaAI4gKcQAB4AAQZsKCgkBSwGAICSAkqgTeDIEo+JQ25xATggEUHUAaAIAaQDbAQDIDt4ANICSAJnACUyAm+IFV2iiDcgRAQCYAAm8wFIEW5AQAAdQFHIIABY4cQItMAxAUgLMAagBAACiQGgGA2owAWYAASAADgBQAmuQA8QIwAABQoAIkBsCPqANAKAE2ECgAgoFgA05AWIDAIxAYDS5BDQCgAAajiUJZgDxAaQDgBpIB8ACAAAwAcKAAAQBIAA2wCSAQA0FKrawCAAA//Q+xFZABADAAAAAYUAAAAEDCgBgAAAAAAAAAAAAAAAAAAAAAAAAAAAAAAAAAAAAAAAAAAAAAAAAAAAAAAAAAAAAAAAAAAAAAAAAAAAAAAAAAAAAAAAAAAAAAAAAAAAAIBECaAQDWADAYAUMAAAAAAAAAAAAAAAAAAAAAAAAAAAABMIgyskABCAYAgpgMBAAAAAETkFSSgimFEcQACN0VKgVk1ZhUu5rMi6O9DDUk5IpgLMCMQyomRQAgKrUc4GpWbBTTnMWmFanbjwEpizTWBKsTIoAAEwKdRy4NRioGmU66bZNWQ/tk1cH2xphXphKEqYrg2yICAAAACAAAAI4ANABAAAAFAQAAAFANNBTTATIAqEFNgIByEIAkATkBhQgJIglXMy1FhGwwBBDCgAAAAAAAAAAAAAAAAAAAAAAAAAAAAAAAAAAAAAAAAAAAAAAAAAAAAAAAAAAAAAAAAAAAAAAAAAAAAAAAAAAAAAAAAAAAAAAAAAAAAAAAAAAAAAAQFdnwKzUTTOk2AIoZFKQhLEB2wU2wXUiuHc+Y2m1wdu63JAY+691XthoVhFwY+48lr7j9SzfxNYOWUVCbKyTxAAAAWIBkAJEA8MwDMoADIAxAMgAAkAAAGwF1AEAwEAQAZACAACQAAkAAHmANgHAAYAwEAwFmAghoBPmAeoU11AGAliEGIBnmA55AJgClAEhUswCAEAAACAaCBgIKccAEgJJSASAoAQQQAADChgPTXAC394CAABYEDkYGsSCGpDUBWFr5vHiB4Dz67d5qc5RuDNWPoaRJFHRpucDcYX6TipuJVtVgVF+nkGUwBsC/aP8yr6kqx77xn+3T6s83TrHWYUnzKpsBRIA8UBmeQWPwLEeM91L5dO3qjcHmPU2iScFHTp2TWJYw6dL6cDcRfXkaTE4CF0AFNXIU5kIaUikbHhrfNHVHLpuV7XFx+J566Q5wMBIobggCqGUJQRC1EolZl0YPk/156I3BfpYVTJUWZkVOuAHdVqFARHUjIEYGnhqtLnBtqx1ZPkZZNOGQd+0ZKrqrVWcPiQd99fSptdTQT7W6uDNWPMzwNxKE8TSOva/VJB3UwZFdGuo2nXuMqzm+JQTGYRbRwB17eyrLtkStR3anl7Ww01EYSzONOTU3epqObWYxNQWpwtiXFaex11b5LMliO1ZSYagagKXEA6ARcgIAbCEpQCbQCbAUgIBAIAbkCLZQmAgHwAT/YAPoAwBgEgJYAHQqH6BS9QHEgAABNICSAYQMBLEipNRiAQUCAAGAZAEADIAoan4EDgocEDAJ5ARZRCznMCDAi+QCATAGwEwItgRYAABCkB5BSzwCBAKwCbAjABABmAuoCYDQCYEq5AN8wAAZQRJAMBQAwBoBRGIEQE0AQUEIAiUEKOoCgKIxwCIvkAPOAEAZlBADAWYEliAwhMoaAYBADgBRiAJcQHHMBpYANVAcRmAQARyAcAJqMQCJAbQBgwEwD4BQiB5BBDAcRiBGAEA5A//9H7EVkwAAAAoAYAAAADgigAAYAAAAAAAAAAAAAAAAAAAAAAAAAAAAAAAAAAAAAAAAAAAAAAAAAAAAAAAAAAAAAAAAAAAAAAAAAAAAAAAAAAAAAAAAAAAAAAAAAAAAAAAACgBNEAUOAABgAAAAAAAAAAAAAAAAAAAAAAAAAAAAAEWVKiGRACeBQADIGgAAAAABxIXDVSLhwFMAAAABMCp4GmElGZFKzCImkWaZmtxMigBNSAAMAAAABNSAIBgACYFVtRmpGbUG5NM061kiRejDpAwoQA1OYFb0+RqVmxX2wXWcSrpzmLVwrUjESpeUIKwABlAAZkDQDChgIIACQAAAAAACgAAYCAAAAAAAIAAKa5BU6masWJGW4YUACQDAAAAAAAAAAAAAAAAAAAAAAAAAAAAAAAAAAAAAAAAAAAAAAAAAAAAAAAAAAAAAAAAAAAAAAAAAAAAAAAAAAAAAAAAAAAAAAAAAAAAAAAAAAAAAAABMIps3JqM1GTTKLYQ0wqUYS8PUiuPdeW2u1+uyb5Iisbde67Yrb0SXN5lwZG68rudz+pd+hcHI7N5lxNRbkqaAml1KBgCAADqgCQGwFPBAMCLAfUAQAgCAAAAGASAAMBANYgIAQDQCaAAG0AgAAAYAwEAAD6AL/ABtAJ4gGIQAHAKEgCJAAAAZAioc8gABywFIU5xkBJ4wwCABgNoBAADgAAIASz6AMgWKKCABhBmAgHAVF4ZAWaTxAmAQQEL4gBATBQd0DBC7wwIMTcYWfqWDwHuH/fak8YNxYzWvxKgryKV06JuMLtJtpm2V2k21iUXaShNlRYsSIEBdoNfdon/EiVY974q07eX/Ezz9OsdkGGgwHxAQAwM7fKHPAo8b7qUaVP6maiPKuGdEOhR0aSw9CxiunbrA2jqqVlIoTAF1AbwyAdXzJRq+IfzZ8Tn01HuF/gefp0hmVBAPAA9CgZVRa4gKzgDE8p+sm/4TUFujDooDKyrILKOWFdlF8oQrp/ADEtXt1H6mmlqxIykiDt2kx0A602nJBn+R1G7IsjTnWKxKlNNII69q1K5gd+msUZVZr61fsPTzxXwMq4O6SoJAs03iUXzgQOrkKJAHYhq3R1YfoKrb2mt92mHAxWoumTLRMBP9oCyAQB3BEfUBADAiwE2AnACbAWQCzKCQE8QAAzAJAAGUIgIAAo6FDAICGgGlIEv3ANYIAzARA0USSAYBEEBBQZALqA+gCfQBoBgPPEglPIBNwAmwIgRb5AQZREAAUsBARzATATAiAwFAQwDLEAATxAMwFAEYhgACfMBRyAIgBwwJLEAaAfAASnAAgAh8AABdoDj8QF2gRAAFHAoGuYAAkoyAAItBEQAAAEUOOQBHBgIBwA/wB5Q8wgSwAkkoATAeDAXoFPqEPjgQNIoYA1OADjEBxkwE4AUQA/UAATQAAAAAQOQpBA5agBAID/0vsaKyAo4hAFADAAAAAaIGFAAAAAAAAAAAAAAAAAAAAAAAAAAAAAAAAAAAAAAAAAAAAAAAAAAAAAAAAAAAAAAAAAAAAAAAAAAAAAAAAAAAAAAAAAAAAAAAAAAAAAAAAAAAAAAAAAAAAAAAAAAAAAAAAAAAAAAAAAAAAAAAAAEWVKQZIAAcBRGACgIcAABAWHBFwwpgAAAAAAAARtWQElBWcQs5ZYiVa4YktakSSSyIqQAAAAAAAAAAAAAAAICLomXUQemXWbBVQKLUZaMKAAAAUAAA1OAFFqNG5XOxErIKg6gAAQEBQEAAgAAAAAAAAAAAAAAAACAAAAAAKYDThkVarGa3KkRoAADAAAAAAAAAAAAAAAAAAAAAAAAAAAAAAAAAAAAAAAAAAAAAAAAAAAAAAAAAAAAAAAAAAAAAAAAAAAAAAAAAAAAAAAAAAAAAAAAAAAAAAAAAAAAAAABMCm6xNRzqttT2yu58OJrWVO43ehtl+bZTyWYGPuvdKr8u3p6NjGoxtz5bc7n67QugxXFa7ebbLiajOBU0Y8QhFBkAACxAAAAAHgAwEAIAmADiA0AmATGQAAAGSAJAYCAIAAAA9AGkAmwAAAOgBIBABICiQGAZAAAAAABAC4AMAAACAAAAQAEJMAyAbcgLjAB6BTTYDAUYEDiShRgEIKaAADqAZgPIAwAQA4AGECQBwCl0AlpkFnqALKCAYBkANcShRwKhWrJFYO4cu3qUrwnuSqW8u+MI1FjKKGk+BYjp0XjBuMV0aahODbKymRRbptJBFqZRKJyCLNBpalXyaM1Y934ef7fDJM8/TbuRzbBVABAA0wM/frAqPH+7FOjTpY1FeTag2yKyUdGlhK4G4xXVtsmaR01NMmmA0AplgNgEAaviMbR8Tn01Ht6OUvRHm6bieRlsQRBmAigKpPOP2gK2QGJ5er+6msoNcqt0foXoKysIidQO2kqqQC1EmsQrG1FGs5KtTxQZShEHZs84KOtvDAgzd+8UuZV1TV4CiREdW1waZR3q0GaqvXwo1xkg5Shpogv0jQtdmQGnbDrIEiBMCVU3kFjZ8W/lt8DHTTtMNljkAmAmAiCJUAEXmANgR4AJgIBOAE2UJLiwBgEAJAADWIAkAFAAEDkoE8URR6hDaU4FDgBpAMAkBrHMBwAJSyBrqUSyQCAafBgIAmAgbkAIozAAJTAC7gFM+oBICAVlxAiwEyiLQCYQgpOAIsCIA2AgBAMAYQgAAYCWICbwAAFAC7eQAAwDoA1LAaQDwAIAIaWIBAAAMBARgAjmAFBgAmggAi+YCAEgE+YCzKGiAfIoEgCADjADKgQDAkwEwCEAQAwH1YDmQCJAcAOADLAAAEpQBgAIAa4AKACEBFrEgahBQAgAIUoKJ6gf/T+xlZAAABTAAAAIAoaIpgIBgAAAAAAAAAAAAAAAAAAAAAAAAAAAAAAAAAAAAAAAAAAAAAAAAAAAAAAAAAAAAAAAAAAAAAAAAAAAAAAAAAAAAAAAAAAAAAAAAAAAAAAAAAAAAAAAAAAAAAAAAAAAAAAAAAAAAAAAAAAAAAAAmERgqYAEEOQaEwpwRTgGCAYEgGFAAAAAAAAAAAAQuxEqs2ytpkZrSRFAAAAAAAAAAAAAAAAAAAmgiEFRMjQAYAAAAAAARspRUqiDTGG6NYjUxEqCAGEIACgACAAAAAoCAAJAAAAAAAAAAAAAAGFAVKpmqtqzLcSCkAAADAAAAAAAAAAAAAAAAAAAAAAAAAAAAAAAAAAAAAAAAAAAAAAAAAAAAAAAAAAAAAAAAAAAAAAAAAAAAAAAAAAAAAAAAAAAAAAAAAAAAAAAAAAEBy7ryOhtf1LKeSzAxt57pX07evxf8A4TWFZlvce6unTujqjWObht5HW0bfd7n3IquS25trN2u22y4hdwxNATSWZQ+EECKDoAAGYBmwCQAAzAAD1AEsYAACZIAAgoADIAAaYAwEAwFAAASAAMAQCgAjkARyAAAAzAGAAABMkUFQZgGQAAAACYAAAMA4dQAAbgCLCAAAc4AAAA0goAQDAFiAmoCBLCeACAaxCnkAiBlBmAggjIAAQAwqWl9RBYAyBAHUAfIAYCtMAYe6U2surNQeD9zVa3lv6UaixjLmwqxGozXRoLGWbYq/RUyaRbp25FRbTqVFyTAFPoEWaWLXOSVqPd+GbWhar5nn6bjvMNhAOYAQA8gOHyC+VeoivIe6Kt7ZWf8AEbg8e+ptmnUI6NHJybjFde1iGjaOnHIqURxKgzAIgAYElKRKNLxT+Zx0MdNR7nTXyV9FJ5q6RMyoIAAWeJQPAKTzkoi8pAxvLpd9G+OBqKe3+lBlasCCdHDCO3S+nICV18oVi6+Gu/gVdTTlhk2mRXZssLKSo6mBm+Rf0hVNcpAkEdW1TlIiu5oIo3OoqpV4siqO4YGmBfosC55AKgE55kCmcwJVwxQI1/GZNTORzrcaBlsnzAUgJPmBFqAEEJ4gReABPICIABEBMAKDmApAHLAACOQCAZQ1hmAgHHAAgBpQAyASKGmA4xAOAABJLHoA+gCgIaCmAN8AE2AZgOQEsQGiAAWIAA45gMBAGYCtgBGChPqBEBPkBGOACbgCDAQAAmgABzxATkIUAMAAIAIbAi3zAJAQD5AGQAA4AYBAEoAUAEQAQAcQCCgATQCgAgAa4gRaCItALoAniAoYBmA+BQR+0AQBHIAUAESECKHIBPMinOIQQUSTnMAiWASA0wJNgMATkAdQBgEgEIAzAUcgABYgCTYCZAAIKQAAEH//1PsZWQABTAGAABAAAXEgEAwAAAAAAAAAAAAAAAAAAAAAAAAAAAAAAAAAAAAAAAAAAAAAAAAAAAAAAAAAAAAAAAAAAAAAAAAAAAAAAAAAAAAAAAAAAAAAAAAAAAAAAAAAAAAAAAAAAAAAAAAAAAAAAAAAAAAAAAAAAAAAAAAAAAQCaCYEgYO0GGFMAAAAAAAAAAAAAAAI2cAV2tLNM6nWqgixIimAAAAAAAAAgGAgABgJgCAYAAgABgAAAAAAAAAEHSS6mH2kFV6wzUZsRNMAAgKAhAAAEADAAFBQgGAEAAZADAAAAAAAAAYUyKaAsqzNblSI0YCAAGAAAAAAAAAAAAAAAAAAAAAAAAAAAAAAAAAAAAAAAAAAAAAAAAAAAAAAAAAAAAAAAAAAAAAAAAAAAAAAAAAAAAAAAAAAAAAAAAAAAAAAIBXsq1dnksWBhbn3RpUlaVe58yrjH3XndzucO7tryRcTWdfUd3LbZcS9IyVjVaeLCKt6/wAiz4ygKtFuINItTKH6gAAAIAAGASAZAEgAAAADxAGAACcEBgA2UIAQBkATyAPUAzAAABgIAQDAUkAUAD9AEAACAHyAcAIAQAAAACxAYAAAD6ACAU4ACfMAYAwgAU8ACQAAAeIDCiYAUANhCjEAzAICiAgAOoUIAbkBrIBPAAnDEACE0FAEtP6gLPUgEiAYAAMAgKTxUgYm6+u08zUK8L7nf+r9UirGJ0KlSWPqUX6L4M6RiurRcepplbTFMonVMrK5JwBNVAlSa2JVj3Hg8dG0dDh06NNdTm0AAAwjABIDh3+NfiWDyXuhf6WF/EjUV402wcwB0aK5G4zXVt8W+htl0J8CspJSUMCLnMIaYU05yA0fGYWhcf8A+I59Nx7rR/Tp/Sjz9NxMwqS5gDUBSAH+0BRJQNfKwjE8v/kfJs3F09v9ArK6OJkOmYHdouVADu8IYGHu5WviaFyxIRJxEEV07RxZBHdliBleSaST5FVSn8qKVJER07ZzZMg0eGOZBw7z/LbqI0j3IqCQOnb4vHFEFzgCOngvjgQOeABLYE64ga3i82uhitxoyYbKQItgLIBMIT6gR4ADYC4gJ8mBHMYAoGAgDIBRwAYCgA6APoUIAmQDFgPMBgP0ACByAZFBPLMBqoDyAaxIDMB9SgIBsBFAAAOSAQDjmAegAuoAA4AAABARYB1KItgRAVsAIsCOACCIoKJgBJ8AEA0AJgAQ+GIAgAAYEYxAABKQE0swGgGgHACgCQAwCeIDUsBdQAAKCACOYCgBpcAFEYMCDXQCLQQogBQAZgKAJJADxKIwwhsKTAMwDNgOCoFiiKajiAICUhBIUACXIqJoCXRADX7QHwCIhAnAU5ChwwBVgBNAESAmgAgTxCiAEAuhAAf/1fsZUADAAAAAApogYAAgGAAAAAAAAAAAAAAAAAAAAAAAAAAAAAAAAAAAAAAAAAAAAAAAAAAAAAAAAAAAAAAAAAAAAAAAAAAAAAAAAAAAAAAAAAAAAAAAAAAAAAAAAAAAAAAAAAAAAAAAAAAAAAAAAAAAAAAAAAAAAAAAAAAAAAAAAAAAAAAAAAAAAAAAAAAVWksZpLMqLUZbMAAAAAAAAAAjbBSBD7kALv4gR7wJLVgCStIEpAaYDAAAAAAAAAAAAAAAAAhqKUWJVRpzDwAUMGCIGgKggBAMIQAARABmAAABmAAAAABTAAhBowAAAaIJ1eJKurEZdDAUAADAAAAAAAAAAAAAAAAAAAAAAAAAAAAAAAAAAAAAAAAAAAAAAAAAAAAAAAAAAAAAAAAAAAAAAAAAAAAAAAAAAAAAAAAAAAAAAAAAAAAAAItwVHPvbf6fU/ot+4Gvn6+lJGoloc8CskwE3IRXXNlEN7+i/gBRo8EaReAANYgDQBAAgAAnkAAEIAaAEAAESAAEgHEAAPQAAADiAAEAHUAAACQAAeAAABQECAAHwkBPEAAGwBZQAACAACQEEGWIBMYgP0CiABgIAAIQAAZBBP4gJgCAbYAFOeIAASAAJ4AIIbwAMgJJoKiwBBAmAMAkKPUIQDSkAiAFAVLSmepBbJAAIAgAAFmArRiFYu7UWcYGoV4X3Wo3dUv4SkYkwWCVcSlXaWTNxiujR4ybZdFHg+pUq3TSsgi2rw6gNOWBPTt3WXDEK9r4GXov4HDp0aqObQfUgIKABAce+jtniWDyvuS3btrWjijUTXiIxNoaU4lF+hZpljNdW3fzM3GXRVdyk2ykmA2whANACQGj4p9uopyZjpuPdba06VPQ83TpKtgypkAAgDPAAYAsXjkBieawVPVybiltodY5FrK/qZEqriB26H0ood8iDE33+5fWDUVZVkqG3JB17RzZSB2vDMDL8y4rPBvAsWKdNykypUiI6dtmiVWh0RFcG/ahLjJqKrWUCoacER17bG0EV01rIqLN2/loZVyyVTTAto0Bq+OcXT4GK1Gi3mYahPKQpdyeEyBFgDYREBOMgF6AJpgRKABMA9QABxIBhwAACAFADATQBEFB6AADlfEgIAZQADAaAeQDRA5AEwBAEyAnguoBwAJAkUJMgIAJgAbAEA5YDAJkAbAiAAJsoi2BFgIBN8gIvmBEBAJ4gABAB6gEcghsAzAaAMAEwE8AAAAHiAAHQBoBpANADwAaUAKOYBADjgAQUEBAqoBwAo5gRsvxAi3IVAIGkAmgFABBQ4AGAQAokIIAGsApRIAAgHEAPABgADQDQRJIok88QBIJoYC6hBEBT4BR6gCYAAJTkAQAmiACk8QEBG1YcogQH//W+yMrICggCgCgICBhQAAMAAAAAAAAAAAAAAAAAAAAAAAAAAAAAAAAAAAAAAAAAAAAAAAAAAAAAAAAAAAAAAAAAAAAAAAAAAAAAAAAAAAAAAAAAAAAAAAAAAAAAAAAAAAAAAAAAAAAAAAAAAAAAAAAAAAAAAAAAAAAAAAAAAAAAAAAAAAAAAAAAAAAAAAAAAAFAFbzNMrEZaMAAi7JAFbqwEgAAAjZwBF3A5naHiVEu7iAJyAdAaasDV1MSKmAwAAAAAAAAAAAAAAAAE1IEFppF1MP7Y0w1VIaYGpRFV2pHoalYsQg0zgCAACAAAQUBAAQAAMAgKIAAoCBhRAD7SaAoCByBZVyZrpEyKAAAAAAAAAAAAAAAAAAAAAAAAAAAAAAAAAAAAAAAAAAAAAAAAAAAAAAAAAAAAAAAAAAAAAAAAAAAAAAAAAAAAAAAAAAAAAAAAAAAAAAAAAIWESubeL/AE+rP8D/AHFR4CuFUajNKYKgkAXMCumbKK95+jHUoq0Qi8oADIAfQBgKADqASAIAAMgAA6gEAGYBABkAdQCOQDiAEwCAGAkASA5AACQEA0wEA2gFwAACADIAAAAA6gEAEAGWQCAeTATATCHUKaAOoA2AgGAnmABAFEAADAQDYAAJADYCYQAGQBPEKJAHiEEADAAD94A0AAGQCAAp6TmxBb0ACAgBgJAEADxwKrG3i+e3qB4f3Yn/AHNbfyx8DQ8+wp1xNRHRoKZT+BuMunRUSjbC2nIqLdIrK+qw6hdNYERLT+Vyw1HtPAWnTaWUKDj1HSVrrmclH7iAAIgAeGIHHvV8s8mWK8t7jr3bS65RBqI8NZHRKFniBfpYyjTNde3xbNxmunCMDTIRUPIAkBpyBJLiB3eNjvlnOtR7nZ/o0fNHn6dIv6GGgkA8wGBEqjMiBqQMfzX0Vf8ANEGo0q2f0GqxXQjIklxKO3RyIJXbSAw9/C1seiNRVhEEAde1iUQdxBl+YrOljwsWNRz6f0JI0lTRGV+2mV0ZKrUcvEiuja6Na9zalw2pJVjDlvM1CkmVl17TOCK7aRMGQ9zhSrfBkWOVlQLMqrqEGjtNxXQffbFLgZrUXavlHLdKpepMNc2pvdTUfzWfohhqzbbl1tPMWK0O+cUYxQRSZURl5ALgRCRpSAIAXqAAMBxwAMACCh5kCYCcQUAAAgHADgAyAABAMBpL4gMgIAa/cAwFIAANADKEASQAAmANgJAOShgOSATYCbWYCbAGwIpgJsoTAjIEXEgKQEER9ApgACAEAQAwhgGAAAvUAeACQAAYgEANIBxIA5AaXFgOAEgBgNANIBxwAIkqGAngAoAi1jiBEBQAu0AdeIB2yAdsARwKBAKAggAaAApAABAAA+2ACAJKAHAQ4KJdoDniEDQQsAFABkFEgNBTAblYALAB4QAlgAPAgGsoCo5AKACAP//X+yFQABAFAQCKGRTAQDAAAAAAAAAAAAAAAAAAAAAAAAAAAAAAAAAAAAAAAAAAAAAAAAAAAAAAAAAAAAAAAAAAAAAAAAAAAAAAAAAAAAAAAAAAAAAAAAAAAAAAAAAAAAAAAAAAAAAAAAAAAAAAAAAAAAAAAAAAAAAAAAAAAAAAAAAAAAAAAAAAAAAAAAAAAAAi2lgEquZZplYsjLUSCoXvAFFrsCv7kcSpq+m4TzIpvWUgD108giF9SQaqeoVNVu05lDV5fQCVbJEE1aQI93EC/TuRVvcgpdwB3gSTkBgAAAmwF3IYhhTAAAAAAAAAAABNSAmgmIvTRdTFdlBpiwioAhAMKIkCXYyauE6tDTCKggCSo2TWpD+00TV9RakZCUxGCs4IAFgUS4GQs8AEygAnRmWosTI0YUAAAAAAAAAAAAAAAAAAAAAAAAAAAAAAAAAAAAAAAAAAAAAAAAAAAAAAAAAAAAAAAAAAAApAXcE0dwNOQoAYAAAAAAAAAAAAAAAACkCNrqubgDnp5Lb6mp9qt07BcdSCGAAAAAgEyo5fIf7bV/pf7gPn+aRqMULArJAMKrr/AJn1KIbz9BxnKAp0VgjSLkA80AdADEAgAAMwBAAAAADAMAAAwAFzAIAOEAADgBAAAA0QEcSgfQBAAAAwD94CxAeKAEwFICYQwobAJAAHMAJgExmAAEcwD0AIgASAMwABSA5AQQAE8wDoAwoAQDnkAADUAE8gABAAQZAACiQAAxAYAk8wDIAQCgAAMwAKenmBcQGRAZgLMBtAIAeQGNvIWpY0rw/u5RracvF1fwxCx59IqGWC/QXzKMzpGK69LGznkbZWaSlwVKu08AytTKJZgOqxxJVj2ftx/J2cWkculjZRwdTAEAfuATxA5N7FqNcyxXl/Pru2upPBSjQ8Ldm0pTJUX6Kk0lde2zNsV0LFm2UkmwHAQmgBOEA+Egd/jU+71MVqPc7Jq23rHDA8/TpHRBz1sTAQ4AMgBgKP2ADyAx/NfRV8O41GlWyfyOeBazXSiIaA7ND6YAnZSBi+QS+8ubX7iytYawUCspIDp2rxJRoRORBneUX5WGUlg49PFI1RKIIL9tCtJBqrhyIJ6m6W2q7Z4NDFjFbkshaacs0jq22LgzR30MiO61U9OtVwzJjTlbllDVnJRfXgEWJkU5ZEE4hUqW4MK0dtr4drM2K6jDRTgCljmEIQJlUQAIBQAAOAAAKGwBgKACAAIAFAU4AYAkAACT4BDS4hTSCH1IpwAoAYCAACAEUEEAAigzAMeJAJFQwonHAAkBTxIG+oCbAUsBNgRbxKDICLgCOYBPACMACcPABTIDAAE1ABH4gOIyzAcAAQ2AgFMgAAwBIBoB54AEQAJAS6AEQAAP0AEpwAYDgIcFAAniwItQpAi8gItJgPtjIBWoAdoDiAFngAmoKFGAEYCBoBJAEAKADIArHEBxxQUIB5hAiiaAcAMAxyKlRZEGYDYDU5BUWgGA0pCm8QDIAQDAITIBsCHbIUkgCAP//Q+yFQBYAAACGRQAAMAAAAAAAAAAAAAAAAAAAAAAAAAAAAAAAAAAAAAAAAAAAAAAAAAAAAAAAAAAAAAAAAAAAAAAAAAAAAAAAAAAAAAAAAAAAAAAAAAAAAAAAAAAAAAAAAAAAAAAAAAAAAAAAAAAAAAAAAAAAAAAAAAAAAAAAAAAAAAAAAAAAAAAAAAAAAAAr1CxmoGmVitgZbiF9Qiod0lFdugRTZwyoSt2hFq1eIEHbEAdgqDs+ARF2KBW4ATViKsVgBkFmm5CxNPGCKmrBC44BVtMgJAAABG6lBFUG2E6SZrcTIpgAAAAAAAAAAAAICu6LGKrg2wHgAJAw4IYkqwNaxYsjDcDSaAhanI1rOEqMukiyqgw1EgpNAJ0RdTEHp8i6mIxiVnAkRMDUFVEqHiAJwSixWM41E0RswAAAAAAAAAAAAAAAAAAAAAAAAAAAAAAAAAAAAAAAAAAAAAAAAAAAAAAAAAAAAAAAAABNgV2fAsZtRk0zoVhhpyTDUlYi6mmRswAAAAAAAAAAAAI2sqqXgBm7rzu22+Hd3W5VxLi4yNz7m1tSVpVVFzeL/APCVWVr73W15epez6Bn2c89rlYFxNbHjfcOrt3XT1/mpzeaJivU7beaW6r36NlZdDIuAAABABUcvkv8Aa6v9DA+frJehqMUNQVkihp8yCqrxfqVUN7hot8mgKtHIqLSiQDgBAHUA/cAIAQAsAAAkBAMAAIAInEAAACeIAAAABABLAAGAAGQCAcgLqAIBgKQDAIQDQUNgCAJAACQDAAAJAE+IAASAQAkgggAAAABLEBgCChADAAhrqFLMAAbYCWIAEIBxGABAAAgDIB4MAAJAADMAYCCnp/UQXtkCAQBngATAAkAgMjeqNVxyLFeJ94L82nNr/ErTzhUSwLEXaLhnSMV1aNvmafI3GV9K4wVE9OFKKi2rCJpgPqSrHsfb2Kn+WPwOPTcjbOLZoAAWIUBHNvKvsaK1HmfOf7XUS4oqPA2WMnRKim8io6NHBmkdW3+pm4xXRU2xUwGgABQA1gB2+Pc6i5Ix0se68e529XzxPN06x0ehho8wGiqIIgATfEAkDJ81P2l6mo05tljX95qs1154mUNYAdm3xT4QBZbIisbybjVqyyLpUxjmaqJS5Ijo2r+depKNN4ZGRweRx04jFOSxWdR4ehoqcBFuhgQa7fLkiDk32OnYqxwUyT4lKmio6trmjCu+eRFUazwAobkCSf4FHTpx2xxIicgPEBWYAswOraP5ks8TNajVeZzaRkBTiAMBSVQAAEAOSgAAAAgAATIHBQRxASUZgOAD9wDYBABAAkA0sIAeZA0l8QCQFADUcQAAAIATQBHIAAUAEgJOcChzAQm5CkAJgOVwAjIAgE3iQE8yhMKQRF9AF0AUgJgIAAeIDAWQDkAiACQAIYCzAIAUfgAwCIwAEwHADjkA4gBxGYA8gHAAA0uIAkEMBxJQkAQs3kBFwBFriwBLmA1kARKxAHyKFEgKABqAF2BCVQDs4AR7YAi0UJEAyhpACRBJIoIYElgAAOJAcQAmsMQhRIAlyAeJUCqAKoBjEBQ0AdCCQCSAl1CiABogjxCowA4w6EH/0fsgAUBEMBhQAgGAAAAAAAAAAAAAAAAAAAAAAAAAAAAAAAAAAAAAAAAAAAAAAAAAAAAAAAAAAAAAAAAAAAAAAAAAAAAAAAAAAAAAAAAAAAAAAAAAAAAAAAAAAAAAAAAAAAAAAAAAAAAAAAAAAAAAAAAAAAAAAAAAAAAAAAAAAAAAAAAAAAAAAAAAAAAAAAELliVX6lZHdBFitsKTtAQm5QFVv2lFbKgVoAcgJsCMoBAKQBWgC6llBFOQJUvBBd3IKJkKspiyIuCmAAACYFNlBphbXIlaiRFAAAAAAAAAAAAAABGylBKqaNxikqtjTFlaGbWpD7ENXEoIAKYAAAAAAAAABF1kITriEw4C4qdYZqViwmVAA65iquRhuAKYAAAAAAAAAAAAAAAAAAAAAAAAAAAAAAAAAAAAAAAAAAAAAAAAAAAAAAAAAAAAAAAAEbAVGnMrFREqHIDTxJVWVsZalTI2YAAAAAAAAAAgPN+6Na1b00032tNwgsrzrtxNyMWlJWQFQYCbzkDo2e6vodupp27XngZalek8b7jrqRTc/LbmMVu1srqauUyIJAAADl8l/tdX+h/uCPArJehqM0iskUNIgq082VUN5+hb1QRTpZIovyyKH0AJAIxAGAdQAAWABAAAdACAAAYAAMAyAMAABtyAgGAgD1AFiA8gEmAwEAIAfIA4AJgMIWTAcgKeAU0AmA54APhACzAAH0AQB0AAABACQQMAAACeAB+4AzAAoiADBhAkASA1yCjIAATxAICAAxAGAT+IAkwCvMKcBCAJAFgATGIAAgqWm/mILUQAAAgCMeYB6BAwrI3y/Nnog08X7vq3fSfCGag81m8Mih4FiLtCO6TpGK6dK3z4YHRlfVw8Ai7TjHmVE0ETkCUEHrvbGTT/AIMTj06xunFo8/gAAACgDn3cvTCvOeWqnttXn2ybg+e2zNpRWE8Cou03jgaSura42aNRmuivM6OdTQRJFUmQNJJYgEAdPjn+aZrUe88cvyEuR5unR1JQc9aCGqchAwCAEAcAMvzKnRfRo1Go49jgmjVZrrTjAyiSeIHXoZAW2y9AMfyq/Mp6YmoqFMaotRLqZHRt3imQaaxRkcPkMdNriyxWbpOUbRNEF2jg0Brp4EHHvl+Ww1HBTJM0lSkiOrbP5kZqtF4xOZBybm+VSqpkqJKcjI7NJzUCYCbAGyAqB1bTCyJWmpJzrQbAUAEFUkmA2oAUANADKCQGwBsAzASACAyKCACACGwGARADgA6gOAAgYAAMIOQUgDoA8AABAPIBMAgCLAAE8SgAXEBoAwAU4gACywQNGPECMgE8wIgIBACQBIB1QCAYAswCJAYQcQEA+ACAACAJLDIBAOAD0AeYDXUCUAOABVnAIMgpwEGMYgDATAUsKGioT6AJgIB9AGlgUDQAkA6riwE6yAdoA6pZFRFgRcAQa4gIAgCSQBDAccgDqAwBACAa9AF+8qG1EDAFxBGBUKIABgZMUJMKEuJKGQCAAJV6hQyCLwCl6gBB/9L7IEEBTAYCAAGAAAAAAAAAAAAAAAAAAAAAAAAAAAAAAAAAAAAAAAAAAAAAAAAAAAAAAAAAAAAAAAAAAAAAAAAAAAAAAAAAAAAAAAAAAAAAAAAAAAAAAAAAAAAAAAAAAAAAAAAAAAAAAAAAAAAAAAAAAAAAAAAAAAAAAAAAAAAAAAAAAAAAAAAAAAAAAACkAaAg6lTFbUYAxXZgQu0EQ7ioVuoVU2VCkCSc5gHUBAKQIACYEk4UgSWoBJWAuViKnVkXV1EFi4gYAAAAELVksqHUgkFAAAAAAAAAAAAAAAgK3VyaYSrWCLImRoAAAAAAAAAAAAAAAAAAELVkSpYra4G2KAhrqRU0RqU5IphTAAAAAAAAAAAAAAAAAAAAAAAAAAAAAAAAAAAAAAAAAAAAAAAAAAAAAAAAAAAAAUgEhNJ4lFbwzKxUGzUQggAALKvAzWomrEalSkjQAYAAAAAAAIDyvup/6jTS/gf7wMJnRzRAGBB5gKc/RgUbHeaetVUWFl+0iuxW/YUaGw8tr7NxVu1eTCvTbHy+hvFCfbfk/wDumcHc5RAwObyT/wBLqv8AkYV4DJI1GaGVksSoGFV1eLjmBDeY6NvgxiKdDLE0L8sAGAwEAAMAgAAQBAAkAAAAQBQQwDEAAYEQhyFGIAAQABAgpoBdAAByAAGYA0BEIEA2AkFDAaQA0AIIPQKABADAMgFIAEAUQAMIABIAAIChACQBGIAAAPLEBqAFACxAYCTCAAgAgAAacBQsQABMIMgABgRCjIB0cW6AXoyEAOAAAaxAHACAyd8vzPwLFeL93qPt+rRVjzBRJYwWJVulg8DcYrq0nNsTpGXRpz3MCzTWZphbVgDYFi6Zgj1vtmZl5uuRw6dY3cjk2axIhgJYlU4COfd/Q5I0875RToakZ9rNRHzpvgdYlLiVHRpOswyxK6dBpWwNxiumlkbZTXNhkFDCmiAkDo2ny6ifCTFaj3njMdsrLmefp0jrRho8yASAADABMAAzPNKNCz6pljUcHj1g2+hupXaZZNPEDs22TXMgteAGR5VQ6N5moqGm8Ey1EvQgt0F8xBrJJGRx759ulb0LFZW3mPQ2lWRGJBbpTmiDVr9KaA594vy7PoFjN0/pRVqaxDLo0M1HMg0pxxM1ccO5+pAV5GhJMDs0IglFjcEEWwFKQVKjkI6tvg0StNVKDnVDMqJ4FA38CqTlgABwAORQQAkA0AAGJAAAD9SggBwAKoDhAOOZAuhQACAaCCQCQE8QCQBIKRASA5mOADWIA+QCwAAFICaATKIziATOLAYCAcgJgJsAkBdAgYEWFKAFAAAALIBwAZegBmALEIADqAmwGAwCEsABQAAMCQC6ANICSaAkAQAegA1wAIAayAOnEITWIUsUUJw1iERAIAdUAQAQUOAHADQQRIBZdSiLcgRZBCxRFqQBIAVQJKsgLIBgOOIBABEBBEFNCQQ0ihSUDQQYlBAQQA2sZATbZFNLgFMyFADSIugKcciBR+IUcCAjiB//0/sqAYAAgABgAAAAAAAAAAAAAAAAAAAAAAAAAAAAAAAAAAAAAAAAAAAAAAAAAAAAAAAAAAAAAAAAAAAAAAAAAAAAAAAAAAAAAAAAAAAAAAAAAAAAAAAAAAAAAAAAAAAAAAAAAAAAAAAAAAAAAAAAAAAAAAAAAAAAAAAAAAAAAAAAAAAAAAAAAAAAAABGzhAQpaWBaAgKNdoo5e6Ssk3wAh3OSoVrSBBsBLMCUgNvAAAjYCLYCSAaZQ54EElmBbWSKvoQdGkuZGloAAAAAAmAghhTAAAAAAAAAAAAAAABQAwAAAAAAAAAAAAAAAAAAAAACFqSVLELKGVnCKidDNWJpEaMKAAAAAAAAAAAAAAAAAAAAAAAAAAAAAAAAAAAAAAAAAAAAAAAAAAAAAAAAAAAATYRDuKgCACLZRBmmaQQiokkS1UkoI0miKq1t1paCnUsq+rIqnbeX225u9PTt8y54DFdyIpgAAAAAAB5H3S/9XX+j/EQYbOjmJAUgRtbH4ARnC39LJSPO6aaU4ySNNHa+R1NNdupjU0mNTS1qate6jkItpeHKwaCtrxvuG+h8m4m1OfElivSbfcae5r36TlGRT5NxtNX+hhXgVkjcYokIChMohTFv1AhvFGjbrARToqCi9ASWACAAFwAl6gIAAFiAAABGABnmAMA/eALMAAOqAAAAgB9QFABkAm4CH6ACayCgIMsApgIBpgDcgIAyAGAwBAJgLEBgABACaAcALoEHAAAAoiQHACgAwAAHACAcAGAAAgHCyAABgAAAdAFIQSAAABmwD94DAjIDgAnkABTATAVc/UDoRAiBIB+gAAQAmgMnf8Ay6nwNRXjfeSfbpck2yK8tBoSLEqzStFkbjNdmjHcpOkYXVqnZyUXaWEwVlZRPiESUIB0XMlV6v20sUujOXTpHoVicWw5YBiAIiHDA5939GJVYHkVOlqf0tlg+cXzcYHWIimVFulDtLLGa69JYwszoy6qGkWSGRJUERkFNMgU4gdO0t23XLiZrUe78VZPb4czzdukrsRzaMAUcQGAgE0AdGBn+YUbey5waixm+PcVdeLNVK7FyMoksCjs27zIL3kZWMjzDXyN9UaiqNN/LCNVmpxBBdodQNRY5mBz76Fp2fRlixi7dNKHwNlXPoRFukwNbTfyKeRBTu0/t2n+EjUZWk/lNJViwCL9u1K6GaNOflRFcW6WK6CLihOTSJJvgB27fFGaLZIKm8SqUlFmk5ZKjr0JkzWo1FgkzFaETjwIDuTcJoqgAAAAARQAKQGgFgA0AIB5AOAAgcFDAMcgGAN8AEAT+wAkBMIU8wDoAPqAJhRJA+ACzAcgOeYCAHgAmwITAAUJgAAAAJAACAEA8gB4BEGFKQCQEEJ4sKaAABoIMwoAJgATCGAACTYDgBxIAA0gGuuQ0ICQDjigG1yAFiA11AIAGmANAGYA0BFoBQVC9AHABADAEmsygmQgkoaUsgZQmBHMCLAiAoAIAcAEAABAQ4KgiUMBlAwPBFwReJcQNfiUOIzAJKglImA7uRcTQv2lwBMWCCBpfgRRPImKdRgkqkDhEaH7iBQFFk1lxIFHEK//1PswAAgGAAAAAAAAAAAAAAAAAAAAAAAAAAAAAAAAAAAAAAAAAAAAAAAAAAAAAAAAAAAAAAAAAAAAAAAAAAAAAAAAAAAAAAAAAAAAAAAAAAAAAAAAAAAAAAAAAAAAAAAAAAAAAAAAAAAAAAAAAAAAAAAAAAAAAAAAAAAAAAAAAAAAAAAAAAAAAAAAAAVatoAod8ZAtrrygJLVTUgc2tfiWJVMmmULMCDYC7gFIBIDWOAEwEBBoCMAOAHkA4AmkiKsosQL9PEg6tNEaTAAAAAAAAAAAAAAAAAAAAAAAAAAAAAAAAAAAAAAAAAAAAAAAAAAABMCu2ZYxRRSCLCNmAAAAAAAAAAAAAAAAAAAAAAAAAAAAAAAAAAAAAAAAAAAAAAAAAAAAAAAAAAAABC5WagVkSASApKEwhFQiojr7rR2ynVsq8jDcZO490aWnNdGjs+byLgy9z7g3W4+WexfylxpnampbUc2cvqE1WsHKwfNA1u+J9yX0nXR3WNMu7l/USxqV6nR19PXr3abVl0MKtAAAAAAPH+6X/rF/R/iUYsm3MYtgKJAr1HAELW+Wz6MUjErUy0mlIC+7bRatRtNFGltfLU1IrqwrcystFWjquYV07fd6u3t36ThoitnU89p7nZ6unrfLfsa9SYPMVwqk8zUZpQVDKACujxfqBDeYaFn1QRTpOIKL0A8AAAAAAAAAFIEgFIDAIQAAMAQB6AIAkBgIB5gKAGwFAQoAAGAQABTbAEwF+4AAMgAB4sBAHAAgAiMABAAB6gCxAQQwDFhR6gCwAG4AADMAYAmAMAQA2AAAA8wEA2gEECCjEIaSgKXqEAAwBYAGeQAAAGQBIAAQFGABT6gL0SiIDASYwGRA2AmBl+Sn7i/pRYrx/vBJ6VG1jMFI8jMFVKpYi+jhpM3GXTRzc6Rmrq4WKyupgwi1QESQDTj4BXqPa9sUuco5dR0lekOLQZAAMAbnICjcLuo10YWMHev5LrnVmouvm+tHc0sFLOkSoJQaZW6eGRqMurQcXRpl2J4molSXMrNJvEqJSAQAdSK6Nspv+BnpqPdeJSei3/MefpqR3HJ0EP4AMASAAEwH6AZ/lo+w+ZqLGV479+JulaCUZmGNCRVde2jHmBfGBBk+aUUq25xLG1OkvlT5lrNThLAiLNBw16gaqUGRz7xTS3oFjG0cVJsq5rAInp4+hBr6bmijFEoq3ONLejJFZGi32wzSJoDo2+DJRqqYSZlUdf5dG/UislM2VKrjNhGhtXNTNFtupFUWeJoCZEWaTxwA6dGyq5ZFjqe/vlVJftJjWqb7i9s2xhpU1GrJoGtHS1O9YGasTzIoYAUCYCYAwABwAIBoB8YIGwBgOQBMBTHqA0UEgBAihADAiBKZzAEAADZAgBMAAJAJAJAUgRWPqUP1AQQLIAkBAJ4BQpAfqAgFiATxATyAQCAGARgAJcQG8GAgh5hSAIkBoBxAQNANKIfAAjECSUAJJgSzASAaYAyhpkEkwHIBmswHjGIBgAgBYADAUYwBEqAAgBxwAkgE2UIA+nMqBZgFniAMCPUCLAjEhBABADUAPIoGAKShlQQXEJoAgYgxLiaC4aTkGjiVBAAgoCCJIQS1gMa0Ew00iKlWZxM1ViwMrg7WyKIeYCgAdXE8CNK/wBwH//V+zAIBgAAAAAAAAAAAAAAAAAAAAAAAAAAAAAAAAAAAAAAAAAAAAAAAAAAAAAAAAAAAAAAAAAAAAAAAAAAAAAAAAAAAAAAAAAAAAAAAAAAAAAAAAAAAAAAAAAAAAAAAAAAAAAAAAAAAAAAAAAAAAAAAAAAAAAAAAAAAAAAAAAAAAAAAAAAAAAAAAAEL27UBzWswKbPgVDqwal3doNQveSoqu4zKit2QEXyKEgGQEgOrAs6EUmVEXzQEYAaQEsCKlEgTVQLa1AtoiLHRRQRUwAAAAAAAAAAAAAAAAAAAAAAAAAAAAAAAAAAAAAAAAAAAAAAAAAAAQEbVnEqYklBAwoAAAAAAEAioZFMAAAAAAAAAAAAAAAAAAAAAAAAAAAAAAAAAAAAAAAAAAAAAAAAAAhdFjNQaKyTKFmAmyoZAmUJrkEeb91P/Uaa/k/xJG4xGoKhdQBoCIBZ4AdOx3uttPm0XD/Z/wBkjevT+O9x6WvFNf5L/sZLFbVbKylZGRIAAQHj/dFv9av/AMa/eWJWNLR0YKSJoYVTqPEMoWfyW6phqMpKEmTGg8Bgq1GwK8mUde13+roLtT7q8UwjZ2+7prrDB8gLm1GIRUyslMMqnmAQgK6Y2t6gR3n6L9UBToRBUXIBgMAQCAJAGAQA4gBNAAB1AbAGAAJOMwGwFkA2gEAAMAASYCCHl6gJ5gADAF1ChsATwgBgKAGATwAXQBoAAXQBgGCAQDz9AEAgiUBRxAQDxAWYA0AAAAAQAZgGYAAJyAQANcQEAeoQAAAAAOeAUmEGYAA+ACYBP4gDAOgAFDQBXNeoFxAAHoQDAADMA6gZfkI755z+w1B473gp0aWS/wAzK08imEqVbFRZTGxqJXXSO+HkdYw6Kx3FRZTGwZWpwBZMYgKoI9N7YcXSXU5dOr06k41oegBBA2UKAKtf6WRWFu18rnkywfNtZRey6s6wqCg0ys0sWWJXTpfWmajFdlczcZWJcCoO0oIgIGwDgFX7dpWTtkYrUe68O29FuOMnm6dI7zm0cAL0AeADjiBFzkABNcXk13aF/Q1GoxvGtteqzN0rSqYYP0KOnbT8QroxIMrzKb01P8RY1HPoP5EWlTIyu0s0SjVp9KMijcL5Lr+VlhGHt8sfU2tXEZT0183qFa+h9CjIyIa9W0IMfTyNLUwi/QzlcCVWsuD6GRVu9ZaelarztlAWMtPCDQaxCNHZvB9DNF7yIsctmULuKLtFtsiLgGmAN9SBVeIV16Gs626cSWLruo5xMtRJkUoAGgH6FA8QCAGA0gBQAZgOeYBMkCbAAGsCgkAzAUyAN4gGYAAeoCeRAygbIE8oAACQEwBMBpgKeRQf4ARAAAIQB6ADAHzCkwEAwFKUgLMIQCkKIgBZAN5AHAAXUBoBRIQwoAcSA0EPIB5gP4AEAOAGsQFxAIgBsBoB5APMBgIBwAnyAcQAnyATwKiMvgA2AICTUKQFxKFEgNoIUcSgWAA1ICfIIjmUDAhBcQSMAU0IYmpQXALEYaTwcDBPhgXE1GZLiaSZcNKeQQJviEBQvUBxGIUyAjABRIMNBQ8gIkE6kqxZXAxW4ko9TKmiAhgJpoKHjhwIIYSFf//W+ygMAAAAAAAAAAAAAAAAAAAAAAAAAAAAAAAAAAAAAAAAAAAAAAAAAAAAAAAAAAAAAAAAAAAAAAAAAAAAAAAAAAAAAAAAAAAAAAAAAAAAAAAAAAAAAAAAAAAAAAAAAAAAAAAAAAAAAAAAAAAAAAAAAAAAAAAAAAAAAAAAAAAAAAAAAAAAAAAAAATYHPq6ibAobkIg+ZpCkBWswIOwEbMqIJgRbRQAGeH4EDQElhkA02QPMKACCgggYEkpyAsqBdVEFunWXiFi9KCKYAAAAAAAAAAAAAAAAAAAAAAAAAAAAAAAAAAAAAAAAAAAAAAAAAAAAAAAAAAAAAAAACAAGAAAAAAAAAAAAAAAAAAAAAAAAAAAAAAAAAAAAAAAAAAAAAAAAAgEypUHgwyhZmohJlQNhBIUgHmB5r3VH9xpp/wP95GmEVA1yDICot4hULuKW6VbCxDZ7zT16VrV4pZEg6pjMpGn4/zWvs3E9+n/AA/+EmNR6jY+U0N6vy3Fv4XmZxXcQAHjfc/++/8A7a/eWFYzZ0ciKCSCnVzILNjpU3O50tDUU1vdJ+kikanmfZNtOdXYPurxo8X/ANUkrrHlNXQtpWdNROtlwZoxRqL8TLKh5lRF6irm4NSJquvk9PTc1bk16mtHx/ndXebjT27SVWT1StroQHqAIBrHAiK9N5lEN5+i/gQU6GRResChgAAAAJAMBgIAQDjiASAnzAAGgEA1iAlgA8wEAwFIDQCAAGAniAIIMwBMBMB5BRIDAGAAEgH7wEAAOQCQCOQAAgEAwBAMBAKAHAAA8wBIBAJgMAYAAwFMAAQmoAJATQDgBoKHABIQsYAfcALAAeIAgoCEATiAn0CmsGBdIBHEBSQPgQCAJ/AAiPwAy/JLFPoag8h7uX+nq1wsGnkLGkprAos0vqNRmuyq+ZLmbjDoX1RxNIt018+ISrFUIcMCSwBHpPbVvzJ+By6dXqDjWjTggUsBwUC/eQVa6mrXRlVibhThzkuj5rucNWy/mZuFVLoaZxZpfViVK6dJfMuR0YrqShmmVyxKyMQpsAgCOYHRtk3eqzxM1Y9z4XHRcnl6do0VgYUYAE/iUBAT0zATYVJqMQjj8iu7Ruv5SxYwvG4WXQ6pWnJzZNBXTtlAHVEkGV5nHRw5pFjUcu3fy9DVSrPQiJ6WYGvp/QmZVVr5Nc0QkYGgs0dItdGQZS080Qa+2+j4GAavIqsXTiGaDTKi/RfPIyutbTh1U8iDk8i2tNvqRXAmbROuZB37XjBKOi/Ig47OWVSngBfouX6gdLbkiIsAkAILtJuQrUpkoMVqJZEaAAA44FA0AAC5gOQCQBQASAp5ADAEASAyBAAA2AFDcpwAAJkCkoJggMwBrABTiAdwAUKQB2ggXUoE5AcgIBSAwDLFgJgJgEyABCmQCQpAIAgAYAAQAcMwBASUgDAIAaxAlXkEMAgBzGABHEBgGQBIDeAAkwABgMAAeDAOICnjmAwEwEVA0uACAa5AOAFJQNgLgAFQADARURZUIoTQQiggBlBBUPoEEFCbKgmQgGBSUOeBAmAwEscApoij0IAGCAYUgC5gTriSrE4XBmK0kssCNJIyoQAQReIVHtYH/9f7KAwAAAAAAAAAAAAAAAAAAAAAAAAAAAAAAAAAAAAAAAAAAAAAAAAAAAAAAAAAAAAAAAAAAAAAAAAAAAAAAAAAAAAAAAAAAAAAAAAAAAAAAAAAAAAAAAAAAAAAAAAAAAAAAAAAAAAAAAAAAAAAAAAAAAAAAAAAAAAAAAAAAAAAAAAAAAAAAAAEBXq2SRByXfAorT5lZMog2BBsCLcqQISVAugCAWQElkFEBEiAAlPAKYBHEAiQGkBNZAWVyILaIK6aVjEgmFAAAAAAAAAAAAAAAAAAAAAAAAAAAAAAAAAAAAAAAAAAAAAAAAAAAAAAAAAAAAAAAAAAAAAAAAAAAAAAAAAAAAAAAAAAAAAAAAAAAAAAAAAAAAAAAAAAAAACbgDj1fJbbTutO2pXuZUq9PuxrinxDJNGmUYKYIjMBSEDYDriKPL+63/qq9NP/EzG2K1BpkZBQ2BXZwBDUf5d/wClkqx56jdEnX9hFae08pakV1Mavi+BpGpo61dVd1GmBdW7o1ariy4g1ueP9yX0opuvmr/EsyWNPRbbd6e5r36Vk0ZweS9zP/Xtf/br+8QrIg6OYRQp4E1FOs/mCr/EWjf7dPjqIlV9Jxkw2yvNeM2O8pO7daW4XlJ//EFfJvL+Q220176Ohb7qrgrLBM6c8s2sPX8xqXwr8qzO04crXDfcXu8WzrOWdTq4clxNbXt2ye+0ujf7jHUaj2LzZ562OACQAEQ0+P7QIbyfsW9UBToZIouQE0AgCQGAMAyAAFkAANgIBsBADAEA8wAAWQBABABAAAAIAYAAMIACAoQDzAURmA1jkAcJASQDaAUwAcABANwAALEByAOGAZgKAAAIDgUPjACTAIAAGAgDqgAB4fEBJ4gEywEA1hkEACYDgKIgAQBIDkCLchAgCQCQGAsAAAAUACzCruMgMAgmgIDIAAHHEDN8mosoUSWK8l7tq3tavh3BXi64G0p5Zlgt08/iajFdiwsjbK9YaiNM1bSzepiBcoCHGPQByuIV6H23b8yvVnPqNx6vicK2ZARiAAAFWtjUKxdzhMg1813tY1rpcLM6yJqiTQto5wLEro05VkzbFdieJuMVbPIqGljIDYQkBJQRVmkna0ma1Ht/COdK3qjh06RpHJoZoBpQVSQDkBdSB8Co5t7+lb0bJGo8743C2J1StVQjLKSIOjb5gdeWBlYzPLVnQccGa5acG3c1SN1mr8DKJ0iYA19LGkmFQ1sFgUYGil3uDQugiJ6cSBq7VP7cslEtSskGHXj6m1SRUX6SM6rV02nVMiOXf/pWr1RYrgTKVKvAiNDZvmSq6L5EHDZwzQEQX6L+ZSB1Mgg2QKZAaxAv0nw6hY1NPGphuJkUmA1EYANPiAP9pQgE3LAACQGAMBADAMgHIDkgSYBICAJAGAwBsBPkAgB4gAC54AD5FEWQElDbIFJQSASwFIBmA5AACQBvkApAAhAKQohgIAgAbgAAACAHAEkEEfiA4CmkAwDIIJAf7wCOADwYBOEACAYDmAABegDiAHwAeYBAQgqXUIEgojiVCa5gKIwQBEgERgURgB8AhZIoccQB4gJsuIi3iXGUWUEFAwAoILiEMNBUSUwBErIakA7VwAACBoMl1ATCmp4kBkAYEU8GAZhdEhEeIDKh1AlV8TNjUqdcjFalTgy1KDKgKGgIxxA//9D7MAAAAAAAAAAAAAAAAAAAAAAAAAAAAAAAAAAAAAAAAAAAAAAAAAAAAAAAAAAAAAAAAAAAAAAAAAAAAAAAAAAAAAAAAAAAAAAAAAAAAAAAAAAAAAAAAAAAAAAAAAAAAAAAAAAAAAAAAAAAAAAAAAAAAAAAAAAAAAAAAAAAAAAAAAAJgADAAACNmBG1oRBz6l28SjndiojJUE8AItvNAQc5AKeBURYAygggIAaQElABliRTawAAGkA0AANZgWVrHoBZVEFtFAV0VcoipAAAAAAAAAAAAAAAAAAAAAAAAAAAAAAAAAAAAAAAAAAAAAAAAAAAAAAAAAAAAAAAAAAAAAAAAAAAAAAAAAAAAAAAAAAAAAAAAAAAAAAAAAAAAAAAAAACA5dx5HQ236l0umYGRuvdNEo0Ky+bNYMXdeW3O6w1LuOSLia4ruc8XzKzrt2PmNfYv5G7U/hYHqNh5jb76qVbJX41eZmwaCRBC5YlQNMhFAmRXl/dP+7r/wDj/wASRpjSVAwACq7xAr1cdO/9LJVjA4BQnGJRdp69tJ92nnyCNTaeWpqPt1pVv3gxpVtKlfAIu0NzqbeyvpWdX0/8JF1HyO6tvNd694TaShdAOdlZJKACqlgc24tFp5hVejvP7PWpuo7lo2Vmucf5S5qwvL/8yt/rN121Vo0/9os4b3HjfI+Z3W8tOtqWs/U7Tli9sy93ZYuTrI426h38GVEliEXUc4MDa9tY7/SXUx01Hs2ocHnrZIigAnkBDTUtyBHer8i0c0QUaLwNIvSkBgEAAAgABgGQBCAAD1AQD6ALIAAACJAYC9QAAAfUAAJAFlABiALEAAFgAZsAAcMBMAXMAAT6gOQE2AYhD4BQwCQAAAMHgAgBgDAaYCAlmAsgEA0ApAMkApCDABhQATzCEAN4gMAWIU/QAAGuABmANALqEAAAp/EB5AJpAAAwEAJw44hXQugAzIWYBIDATQABneTWKx4BXk/dX+05/MjSx4vjBQ8ConTBmoldacWR0jFdH+Y0xVtY7oQRbUCScASjuUhW97d/VrHM5dOketShwca0ZAQAIBgV6v0t8WRYxNdQ30NQx823yjc3X8zOsRzwEWaT+ZTkaiV1UfzI3EdaWJuMVYismkEGYBHAAjEKt0cGjNaj2vgcdOyPP26xq9Dm0IgBgADIhMAQVTulNbL+V/uBHmvHN96nOWdCtRSZZT9QL9ulgSjseIis7yn6NuclixnbZzWVkaqVdBEW6WZFaug/kSMiOvLXy8QMDScaljoLSIs08+hFjV2uNPiZRK+CCsO0d9kubNwqRUXaGDM1Y1tN/IksjKOffL8q0cILqxnLIpQpCNDZvGArru5kyM67+ZlAnxKL9BqUSjsIKrvEgUtAOjxgDq08BWmno/QjNaTRlREAACniAFA2AgBADYBMgE4ALukAAeYEpAABkCTAGwDABSA02ApkBTjiANgKSh9SCKAJAJAU8WUACQBMAKeWQDkATxAYDAAIyBJOAhegVF5gEAAAkAmwB4gEAOIAAhoBpgOJAaQUwhgLIBgGEdQHEgMAAOoDAIAAE2A30AagIacBTQQrYsAAfEoABYgEFAgGERj9oEWiggB5AJvArKLNIWRQFxA2XDUG+QxNGLKAAkIJKHmEKQFBRLIgUgPFZkXD9AFlkFNwAoICACIAMgFP4FQPDIACEuJQ0RVunJzrcWqOJhsjKiQBywpQQf/R+zAAAAAAAAAAAAAAAAAAAAAAAAAAAAAAAAAAAAAAAAAAAAAAAAAAAAAAAAAAAAAAAAAAAAAAAAAAAAAAAAAAAAAAAAAAAAAAAAAAAAAAAAAAAAAAAAAAAAAAAAAAAAAAAAAAAAAAAAAAAAAAAAAAAAAAAAAAAAAAAAAAAAAAAAAACIE3ADTkoYCIINgRvkBzamJYiprkVECgRBGxRG37QI5ZFQZMBTzAEwBgNKAHl8AHmRRIDQEkA8gEA00BbXmBZVEaW1RETTgKsqBIAAAAAAAAAAAAAAAAAAAAAAAAAAAAAAAAAAAAAAAAAAAAAAAAAAAAAAAAAAAAAAAAAAAAAAAAAAAAAAAAAAAAAAAAAAAAAAAAAAAAAAAAAAAAAAAACvXcadnyq/3AfPXd3xs5k1EtRZpjSAjbkAp4AGlZJt1waeYVteP9x6+3Sprr7lOf+ZDB6LZ+S0N6p0rfNy4mcF1s8TUYpFQMivMe6H/rKr/7a/fYkaYxQMAYFeo5YFOq/wAu8Z9rCxiKspQG8DrzIyjZARWBR17bf62g4rZtcmCtvbb7T3EJYW4yGVlswEAmEAHHvLRb1RVces/kv/SwPJat21jmd+WLXDq3xNsqU8TUZElE0+AF2m8QNz23H9/pPjLMdNR7Js89bBFP94BkBXTNgR3j/wBPZ9UTEU6LwLBcUCxAkAAKAAB5KACQCACAEuoA0A2AAAAAZoAAGAAL4ADxAGAAP1AQDAGAeoAAAAAARABkAcAABOQhhSAJAFiAZAMBRADYBAC4ADAAG0AgBAEADAGgEEEwAANMAkKQQwBwwogBgEAJIBtxkAuoQAABgAAKHmAwABAKQo4gXqIAPUgEyAb4gABHIBTzKM/ySlKRB5T3Ov8ASN/zIrUeJblmgKcyCzTiTcYrsWLTOkjC9fV1NM1bpqLLqBdk4QRLBeoElDCtv27aNWr/AJkY6bj2OTcZHnrYIAAyAJAheICsXWwwZYr5v5Jf6nUf87X4HWJXKisrKYFg6dOe5G4zXbVG4xUkVlJBABJKQB4YBT07YqTNaj2/gYenaOCPP06RrRicmhmAdAoCGozAQDTAp3ClNPimVY8xsMLY8zZWtMkZSzZBftswOt4kHF5JJ6NpwwLFjK2X6aLVroREW6X1IlVp6Db00+pEp2yaQI88l+bbq2dItWyGU6ZkGrs2lV/AxVWauU8mQYbUat5zk6ByEW6eDIrY0H+WjKKN6m9KwaZaNIkgY7tm4tHMDtusIRlGbrP52WKrVijo0Hj1JRoEFF3jBBCQJVzWIHXRchWo0aatK1UuMDK6jfe6a+nH1JilTd99vphFw1d3IyJJlUgCYCDqFACzASkKfqEADAdXAA7EBIBICVoAU8gAAlgCYA2AkAdQEyhAACkAkgAE3yKCZwAQAA/QAAkAd0AKWAMAkBSA4AUwAMAATcgABAQYgSQDgBoKaCDIBgOOQBkAZgADAeAA0A0gBdQCYAJAJAEAQBJdQhyUClgOIAFUB9vAB9pQlUA6hCYA0UKAE8MeJUEcxiIWRqIRUDLgjJuRnUZLiAYAgOpQQALMYG22BFEEoXwAcEDS4QTWobTkmrggaYTXFDTBGBNDVZyGhqg0xJ6aWRFQall0K1JyLrNiMRlka1CKhQAxR0VaZx6dIlkYbGZFKAFMhRDIP//S+zAAAAAAAAAAAAAAAAAAAAAAAAAAAAAAAAAAAAAAAAAAAAAAAAAAAAAAAAAAAAAAAAAAAAAAAAAAAAAAAAAAAAAAAAAAAAAAAAAAAAAAAAAAAAAAAAAAAAAAAAAAAAAAAAAAAAAAAAAAAAAAAAAAAAAAAAAAAAAAAAAAAAAAAAgAAIABAOQFMAQtacgKrXAps5Kit/tKVCAE8AiLZQgItFQpgBZgADAckVKAABgHqBJMBsCMATqpILahYsRBNMCaYFlQqYAAAAAAAAAAAAAAAAAAAAAAAAAAAAAAAAAAAAAAAAAAAAAAAAAAAAAAAAAAAAAAAAAAAAAAAAAAAAAAAAAAAAAAAAAAAAAAAAAAAAAAAAAAAAAAAAFW5/Sv/S/3AfO6uapm4xQVksgI3eQVHiByre00ta+lfDGUwrtTTUrIIlVurVqtp80yjZ2XuLV0fk3C76c+IxLHodpudHd1V9GyfNcUZv4YudYGmPK+6H/rV001++wisdlQggjCSim7+YitL27VX8jpK2Kath8BWo9D5f2ptfIJ300tLV/iS/8AfMSusrwflfC7jxt+3Xr8vCyyZuFmsx14isVVeyqxIyqtudPT+q0c0X1TVT8pRfRPQ3OTXqfH6ttba6Wrd42rJmzEdEziZNElCmAOPffX8ERXBrONK7/lZUeS121aDvyzXFqWWRtlX1NAzCJJyVF1XGIG37Yunv8ASU4y4/A59NR7ZrHE81rZFUwACFM36gQ3v6D6siKNHI0OjoAZgMAAABwAIAzAAAATAG4AMwFiA0ApAaAMwCZzAABgAB1AMvUAAQDaAEAAP1AUgGCQA3xAQDkBQEAA3IAFESAQwHEAIBpQAQAgGAgBAOADgAPKWAmwAAyAAg6ACfxCh5BBAAAmABTAHyAYBHABTiEAAkAMAzAUgNgJAMAAUANMKXGSC5AMgUlCIHJcChvEiADg8lWYnNFjTy3ues7O88IaNK8PBQZlE0ajFdVX81bHSMV2W+tdSsJqFf0AtWDkCUAFXAG14CyWpVPjZHPp0j2lkpZwrYzIHACzAAIXyCsTcvFvrgag+d+WTW71U8+9nWDizIidWaiOqn1JG4y7Kwog1GKsT5mmTYBwAJAcTiA6KWpJVj2nt/8Azf0o83brGysEclPqFDUlAwoREDKprAiIa6cYBY8rtVGrH8zR0hWtOJGTcEHRt3DUkqu2CI4vJfpXj+EsajG2WNcMlmbSun0IizTeJKsau2f5aXJmUSvgpCvOtRr2rybZ0i1bLiQylp4NSQa2zcVM1dW3iFP7CDE1U1raifOTUWl0RWVmlmRWvtsafEyirepvStGcFVlVyKJSB3bNxZEo77LAyMrcP8wsXEEzSLtB4/Eg1HXizKuXUwYRAKnT94V2J9rw4IIVrN4hSkCVLwKOzR1ZUcTKuhEUZBQniAAGYAwCAHkAR+IA0AfvAJ5kAwFIA2+ACTxAJKCUAS8gEwCUAm0AmwBtAACkAngApAXUBgEgCAAGAwABADAUAPIBgIAAQAgDIIMwACSAeYDSgBgSWAAAwABLIAAaQBkAwGAMBSAMAYAugDSkCSkCSXABpFRJIKMgiRQo5gEhCjgAu0oUAJlQmkioVmUR6srKLNSJUXaDWJpM1GUSgkARAwaCAzAGgpgSrVvIzauJJYmLWpDSjEmqG+YUpgIAFlxKidKx6GaqyElPEjSLb4BEQB14FELVnA3KzYi6NGtZwmkVDVU8FmSq6NPThHKtw2YdAQRfMKIIDtA//9P7MAAAAAAAAAAAAAAAAAAAAAAAAAAAAAAAAAAAAAAAAAAAAAAAAAAAAAAAAAAAAAAAAAAAAAAAAAAAAAAAAAAAAAAAAAAAAAAAAAAAAAAAAAAAAAAAAAAAAAAAAAAAAAAAAAAAAAAAAAAAAAAAAAAAAAAAAAAAAAAAAAAAAAAAAAgBIAATIIwAPkBVZgV2xCKmzSosCLAiwyi0UJ4ARYRFlUZBBIBGAEkyKEAwHPACSAaAaU4gCqQTQE0FTQVYmRE6gTqgqaAYAAAAAAAAAAAAAAAAAAAAAAAAAAAAAAAAAAAAAAAAAAAAAAAAAAAAAAAAAAAAAAAAAAAAAAAAAAAKQCQgkKAGAAAAAAAAAAAAAAAAAAKQK9XWppKbtVXVlxXAvcGzep9vvjrGAwxo0urqauUyImAAAAAAUbz9DU/pf7gPntH8iNxiieRWSbAhfmBBMjUY+9Xdr3fUKWhram3c0xXFN4Aaeh5Gl8NT5bfsKy7FaVKyCLdHWvoW+5pWdbJ5oK39l7mypu6/9ZZEsaZvuPX09fd1vpNWr9pKVwxsIlZbKyEggA59ZxYK1va0PyNFyrZitR7xtHNtn+V3+x22k1v70VGsrcSyauPj3nPNbNbm68am9Dg3zO04Ytef19/q6reODO04cbXPMuXmbkZ1bp2x6DCPoHi/9ht3/J/iefp0dPQwoKGnBBwb/HUT6EHDrQ9K/wDS2aHktVy+p2iVxaqhs0ypu5cyVB3w/lKFV2bKjo0qNtJsI3/a9Et/puOLRnpY9s8WzzV1LP8AxAYDngBXp4MIhvMdvZdRBz6OCNI6URQlIDaAADIAYAAQAAAAAMAAAD0AEAsQGAsgHIAAAAA0AAABmATwAAAAYCAGEJYAMByAp5gAAFPoALAAnmAQAAABABmAVcAAAwFABkEHAKGuIAEACAABoBgCAaCkASANgEAAQIBAOADMAgAQBmAmsMQG1xXqA1+IEc2ANBSIL1wgAaAUgPgEJMoCACuLycwrcwPK+5a/6K74mljwslU+pRNc2ajFdSyR1jFdTeK5hnFia7pCLqPmBJwBJQswNXwT7ddcpMdOke4sobPPWoRFMBLAKAiN+AVi7mZa/mLCvnnm1/rtX1OsRnIqLNMsHTT5bJm4xXan+40ytRUMqABNcgHjkA6KXiSrHsvbyhP+n/E8/bpG3mcWkoCjABZFUwI5gSTIhWXdgFjyGjL1bTn3f4nWJW0+fEyyERV2h9S5ko74/aQcm9/Tt6MsajD2Mdr54HSpXZBlEqZgau1xozFVPVwUEI89uMN1dHWLVmYZNZwSo1dkvlM6q+6wIrE3L/1FpLBA0i3TxYVrbT6czFQ9xX5LNciNRi1eBtEgOzaP50SjRvljwMqy90vzWuhqFUqxUXaGfQlGtMqeZlXJrtJhVaYFlGEdXAIGwqLCmnxA6NG0MlHcnhJlo2FAA0AIBhAAwobICeHAoGQIAkoRAMoRATICKCYAfUBAJywACIDAQAmApAADMAlADYDAfqAswCQABpgEcgGwF6gDyAQAAAPgEKEAwJLIBoBtQgBAOQCQBMBgACAfQByA28ACQBAAAAZqAGsAGkBOAGsCiUFQ/wDEIAAKYAVCgBPACLZWSKqLw9SoSRWSZYVCMTUZRaNxkoZQmoAIAWIEkQOJIqzT0+LM2rIlbTWZjWsJ6Y0w1XgZ1cO2BNVGeY1SbAEEFnyKI1TeeBUXZ4IzauGmRSCiAggGHGBUQdYwNSpiuOZtnF2jRLNGbVkXMw2hbgRUTKhoKcQyBwB//9T7MAAAAAAAAAAAAAAAAAAAAAAAAAAAAAAAAAAAAAAAAAAAAAAAAAAAAAAAAAAAAAAAAAAAAAAAAAAAAAAAAAAAAAAAAAAAAAAAAAAAAAAAAAAAAAAAAAAAAAAAAAAAAAAAAAAAAAAAAAAAAAAAAAAAAAAAAAAAAAAAAAAAAAAAAAAAAAmQQATYFVpeQFTf4lRBlVECL5AReIQNyEVvEoiwIsqGA0wpkAAIBoBrEB9AHwAlUglg0BJICSCp1ILEBKoF1VCCpAAAAAAAAAAAAAAAAAAAAAAAAAAAAAAAAAAAAAAAAAAAAAAAAAAAAAAAAAAAAAAAAAAAAAAAAAAAAgEVAEIBphTkigBgAAAAAAAAAAAAJsDO3fmtttpq33WXBFxqRj7n3DrasrT+RftKv5GTra1tZ92pZ2fqVi9KbOHAxnV+08jr7O06NnHGs4MmLr0mw9y7fcRTUnTt1yJitmtlZSsUyCQAAgOfyD7dtqP+R/uA+fJzVHSMUniGA3zAhqPAKgmpCszcL82zfEy0ragsQnkFS099q6Fvlc15MqY0dt5PS1orb5bPgEdstBSblyERYZJYYgNgcmu4swo2flbeK11va171RNOsxKt/MVvlHyf/ADB8juU1oKuhV8VjY1OXXZHjt/vNTc2d9xe2pZ5uzfA7SOfXbNveXCwRuR57UFfgVlJMKt0ngEfQfFT/AGG36UR5+nWOpLExVBA0ijP37/MXoQrg13Gje3KrNDx2vuF/lxZ0iVw3tZ4m2EeycWUNYZFE6PD0Kjro0rKOQG37Xw32mur/AHGOlj2tplnnroQDFDzIirTxZQt7+hZrmgrn0XhBWXQFNYgGQAAAAAAwFgAAGYDgBAAD6AIAAGAQAdQDMAaAEgBIAwQAAJgACAbwAOABMAIIEAYgAB6ANJz6hQ0AANAEgR/wAAGAAJASQClSAkA5AWYDkBMAAYCAJCFhEADAYBPAKGwCQhANYgGQBIBAAASANgIB4gDUAGYBmABTzAhEAX14Igbc5CCMlAgg6gHqRUiDg8kponyZYPMe4ap7LUXQ0seCiCqJ/YWCaxNRmuycjpGF9vqRWavcd6UAXJrgVk4kBganhH+clwmTHTpHuW1OGR5q2CAgBoBZARvyQVj7pY25uf2CD575+qru9RdUdojMS4FRLTeMFg6laIjM2zXbXJTxNMVY1xRqMjHiA54ALIBpgNMVZXsfbbTaqv4cfgefqOsb0ScGjKFmFAAEBND6EC1FEFWPJL5dzZfzs6xLGvXLEzWYkRVuh9QHfyMjn3VZ07VfIsajA2TaTZ0SuxGWTriwrV2f04GKq3VyxCvO7qrW7tJ0hU/8AwknLJVjU2XFQYqunVSajmRWLvMNe3wNQqtG2U9NtsyrX2n0mRLX+my6YEViVxw4o3ChPgXGXZtH86fUlVpt8zKsvepfd5YFiudFYX6HQVWrPyr0MK5dzDaCqu4onRyyDtWQZJ4BUZQDrjgFdGisUKO6rwxMKkGgkAwgChANADwACBADxAChADYCkBZkBMFAEDfxClkASAoAUAACgAb5AEAGKxAQDAX7gBASbAUgNAAQwoTAYAAMBSAo4AMAQQegDSkAAlHECUJ4AHTgAAHQKQDmAgAYAAAMBhSCHABAwCAcANYYoCVegEyoEihhAlwKHIQnkU0TIw0+6BhqPcMC7pKhWaRcEWwD1KhZYBETSaTZpEGaZoKhZgEcCKFUCXY5JpiylYeJi1uRdVQY1orPkZUlGYU/QgrswqE8ABMBzwCYIxBiSwKYE+RBIKeaIAoEAdQIssZVs6xirNOTNWL4fExWisRou3iZaJoBwQPtCv/V+zAAAAAAAAAAAAAAAAAAAAAAAAAAAAAAAAAAAAAAAAAAAAAAAAAAAAAAAAAAAAAAAAAAAAAAAAAAAAAAAAAAAAAAAAAAAAAAAAAAAAAAAAAAAAAAAAAAAAAAAAAAAAAAAAAAAAAAAAAAAAAAAAAAAAAAAAAAAAAAAAAAAAAAAAAAAAAIghZgVtwBXZ8AitsoiVUW4AgEIBZBEXmURzAGgFADUgCSkBwAMAyAYAuZBICSbAmmBJYhYaQVZUiJoCdeYFqCmAAMAAAAAAAAAAAAAAAAAAAAAAAAAAAAAAAAAAAAAAAAAAAAAAAAAAAAAAAAAAAAAAAAAAAABMBSE0SU0SE1FsGgIAAKkgpoimAAAAAAAAAAAABG2QHgLajs2+bZpbVbZXPS6lELPiERnEKWnfurPUi60dj5XcbNr7dpqs6smLr0ex9xaG5+XU/Lv1y/7RMVr1aalYogYHL5P/aav9Fv3AfPlhVJ8DpGKJDJFRDVyIqtW+EcQq3f+3t7oUW5dVbTslaa4xP8VQ3GQ6jFxW1BGVWpgwK55FHXtfI6mhCnuryYRs6Wstai1aqEwhhDdghyFZ+8w1H6FMcW6caOpHIo89qXnF8DrIlrh1790s6Rhy2tyNRkvQolWwF+i3iSrH0Pxf8AsdD+g8/TpHT6nJTgGG8PxAzvI/qR0RSs7c/oav8AQzUHkXH3ksMKnSM1w2eBtlFv4mgTxCGm4KOrSbs0io3fbCb32kudn+4x0se2eLb6nmroMAoTJiGVVenxAhvf0LRzQFGgio6EA0ATIAAAEgAAAwD0AQAAAABPEAaASQEswEAcwCQBAMBAABIDYCzAAB9QB8gCAEwCICGgBOQBfuCmAZgABmApQCYQTABIUwAAbAQDjAAzAFzAQDAOACYCCGAgABgIAnEB/uAABAABAAAIAiQH6AACAMQGwFkFMBYARYF9XKTIG2BEoJkIYUghkVxeRxol1Qg8z55N7LU4wpNK8AyqBBYmbjNdSwSZ0jm6m4aa4FiLZaaCLViVE6ucABgaXh7RrVfCcTHTpHu2+KywPNW4EQNsBAH+AEbrBv0BGRusb2TCvn/uNdu9uucP9h0gyZOjKVGIOqvDmbjNdlcUmbjnVqKhsBPECSAi8AJUzlkqx6320+2yXRo49ukeiWR52x1ChgEAOCIUlElkQLVWQWPIarjc3nJWcnaFa9cEjNZSTILdHBgaOaIKNdJ1beODI1Hntn/D6nRK64IylRw8QrU2f0szVX2Mq87vVG69UjpCpzjgVk65kGp4+2MY4marrvgngZVib6PvPm4NQqmDTKem8SDY2eKgzVWauXwZFjAXH1NwprM0y7Nq0mupmq1buUYGXv1+Z8EWK5mlwNIu0eAGwslOUGFce7hWwCuc0lWaTlko70oS5kRG/PgFQzCpUeMZBHTpYtBY765GWksiBBTQAAZAMIbCooBvACOQAAAIAAQCAQBkASAngAAJOQBSAdAEwHMAJ9QB/gAAAAugDfMAAAHADAAGAAGYCgAAcSEABEAADSx6BUo4ASCBwFKPwAAABxAAgG8QgQB0AEA4AeahBQoCBoBpcWA2oAEVE0gGkUMqHACYQLIqE3xLgj3SaRFsAngA5AG+ANLIYmk7JIuGlOJUKzgqItyaxlGCojADSAkq44kqrFBNU0YtaxZUxa0k0RrEXZLAiod0AKeIELOfQBQQMAQDKGALACSbAaYEq44AGBAYFEbIqIrT5GtZxbp1SYF0SZqprTM61CvSSKg9JSRR2SvlCjtfxA//1vswAAAAAAAAAAAAAAAAAAAAAAAAAAAAAAAAAAAAAAAAAAAAAAAAAAAAAAAAAAAAAAAAAAAAAAAAAAAAAAAAAAAAAAAAAAAAAAAAAAAAAAAAAAAAAAAAAAAAAAAAAAAAAAAAAAAAAAAAAAAAAAAAAAAAAAAAAAAAAAAAAAAAAAAAAAAJgV2sQV2t+AEHYYiLclEMQF6lVF44ARiQCAI2QRGAiLQAgCAABpcgCIKHGJAoAAGgJANASQE0Gk1iREkBYiCdVAVMBoBlDAAAAAAAAAAAAAAAAAAAAAAAAAAAAAAAAAAAAAAAAAAAAAAAAAAAAAAAAAAAAAAAAAAABNhEWyoQQioUgNMKZAAAU0AyNJAAAApAAGAAAAAAVbltaV2uFX+4D5+spNxmk3ORWUZAg2AqvElVl6Hk76TdLqaywrS0Nxp6ynTePJlRc3P1ENd2x8vudnhpvur/AA2yGNa9JsPcG33T7LP7d+Ty/wCrYziurylktnrP+S37iDwCfyo6RzokrJSVUNTJEFFrfLb0Cvp21pGjSv8AKv3HOtxleV9q7Pfp2qvt6n8Vf+8WVdeK8r4DdeOf5le6n8axX/W/hNbqWsbXSpixEZup5DSpx7uiNzlnXPbyrs4phORv0TXrfDudho2bxac/iZsHYYCEDSFGfvnOq0uSEVw7y0aF55FiPNaloR2jNcWty5m2XPMGkJWlgWJwyotpdVTYqvo3i/8AZaD/AJDy9ukdZhol1IBhGd5H9X4IsKztz+hqPlRmkeTtjq4Yto6xGc3hHU0hNwUJMqJ1eBUrp0cbJdAj0HtX/f6b4Jv9xjpqPaI89bNEAgDLECvTU2sUR3j/ACLPqgKNHFFF6QDAABoAaASkByA82AgAAXQAAF1AMgDMAAIkAcZAKAHABAAAIBgH7wABQAmAwABrMBJgP9wCzAQQwGgoQAwE2ApCB4gCxAAAKfqAswBgEwEACAl0CkmA0As8wCeAQAEAACQAA2AgHwAEATiAL9gA8ABAADjAKAgjAKPQBBDz4BSngAALIBMC+uXQBgIBcQGEL1CnBkcfkl+VPJlivPeXrO11Fx7X+JpXzmG8ShpSBJOWajNdcYJHWObqalIqLbrFFRZXmETTZRNNAd3iXGp8Uc+nSPfVyUckeetjEyHkgFIBMMBNSsQRk72O+0Bp4H3So3r61R1iVhqXgjbKdcMRErqqm0nzxNxHZXJehqOdXqsYGkHEBN4gSCgCVMWSkep9tubVXOTh06yPSRBwaEgNAGRAALMqmsciIdkmGnkd0v8AV6j/AJpO8K1k5SaMVg45EFuipckVpL6Vzggp113V5YMo81s5V7RhibK7WiMnV4wRY1Nm5T6GaroupT5kV5/yb/1Kf8qOnIl2wWskiI09hnBmtY7dSuDMjD8h+snzX7jcVWaZT08MWZo1dhMMzVdF1LRGo88uK6m4lNYZmmXXtITUma017OV0ZhGZ5DNdUalHGVF2jEiq2dPGiMK4d68n1KObu4GkWadv2kqtOqwzkyqrVcOAivuKJaeLIjrphkSrHcrJLFwRorbnTrm2/QinTXpfLCAJyABQmAwCUAuIA2AmwABcQAAYCmAFICAYChgKZAJgATAWYDa4AIAAPUBxICh5gAAA+IBADAEBLMAYBEAOZATUgGQDS4gABEgIIkgqSQQ0FCAGAiCQDeJQgGgCAHHFhBEAHoA0pxAE1IAA4aAIbAazKJRzCHBRKJCGkkUIIRQrOcCoi3wNIEoCBgRAcjAmy4E2whQaB0AjZcSxEbKDSFiES7G8SaBVGriSRi1ZAZtaxOtYM2tYmnGJlSdpCoOQIkCYBABxwChsBJgOQCQGmmBLIJhuAGnAULMIYDWBQQypi2lZwyGmLaVM1cXJcCKHUiouieYVC1EsiBdpR//X+zAAAAAAAAAAAAAAAAAAAAAAAAAAAAAAAAAAAAAAAAAAAAAAAAAAAAAAAAAAAAAAAAAAAAAAAAAAAAAAAAAAAAAAAAAAAAAAAAAAAAAAAAAAAAAAAAAAAAAAAAAAAAAAAAAAAAAAAAAAAAAAAAAAAAAAAAAAAAAAAAAAAAAAAAAAABG7hEHPZ4gQbKiMgRngAu4KTZRAACGBEBMBRIRGAG1ACQDAYBAA0AoAeYDWADSCpIGLFIE0QSqQT9AJrAKkBJAMoYAAAAAAAAAAAAAAAAAAAAAAAAAAAAAAAAAAAAAAAAAAAAAAAAAAAAAAAAAAAAAAAAAAmEQZUpSVkECKF0AaYDkimAFU0yBoKLWVVNnHqRWbufPbTQw7u+3KuP8A8JcGZuPdGpbDQpC5vMuDM1PMb21u77jT/YF1qbH3SsK7usfzLL/rVJg9Do69NaqvptOr4oiLAGAAAHPvWlt9R/yW/cB4CW0bjFJFZH7gqq+ACrbHEEYnbL+LMtJVXbisAOvR8jemGp8yKjQ0tWmqu6jkCyZzKa66+T16aF9v3zS6jHGF/KTF1w9DTNJlQAVbjBJvqRXLq2ijkiPqmletdGtrNJdqxfoYdIxPLe9PF+Mq/uaqvb+GmL/8JucWleK8v/zR19ettLa6K062TXdb5nidZ8mNeB19/q6zm1m/U6zhi1zu7Z0xjV2nbkSrr3/hv/0/Q9H+88/TbrMKAFIo4N9+s/Qis7fP/T3foajLzusdozWfq3VmaRQ78EXVxHuY0SpLZUro06JxJKj6X475dpo/0I8/TpHQ0c1AQMKzfIr834IsGfusNHUf8rNI8ldOusufadYjPtgviaRF/K/gAp5FRNIsSurRfzL/AKcCo3vav++p6t/sMdNR7aZk89bBAFBHACvTzfqVUd7D0LP0IKNDIqOhLgAcYAYBAAmAAHCAHACYAgDoAwEsAB5gOAFADAUAADlAEAJ4AHqAAMBRIAAIBgKABMAAABL8QHngAggCmsAABAIIEwAAAAppgAAAggkBthS4hAAALMBwAQAADAGAAGQAAJAAAARLAEASgGAgABhSTAchCAAAKGwIsg6KuaogTxKgCiBoPQgIZQJgcnkU/tP1RIrz3lnO21F/K0aV84yRoFW8iixJGoxXU/pTRtjHU02qwaRdZqVJUWJQwiaaWeZQ1iQd3jWlqoz01Hvav5a+iPN06RJGVDUYAOAEwB5AjJ3bi74ljTwfuusbrr2I6RKwTTJ05FSuyuNVJuM12VWCZpmr54FQioEsQCABSgJUUZko9R7atN6vhLRx7d5Xp3medSGh8CBFDnkASiBroAXw4FWPJ71du9uuv7jrKtaenjVP4mawsIJ6WcEVo1yUkFerDlMLHmtBxq29WjpPCV2pkZNZhY0ti8HBmq6r5fvIPPeWrG4TzwOnIb5FQlhgQaew+roYqu6+CZkYvk1GrTqjUaU9DbB0xcEI19jEP0M1XRfOTI8/Zxa0c2bhQnjgaR1bVmarYa+XEwM3yWdWWK4libZWaMkG1pP5E+ZlXFv8En1EHJMmhPScslGtRfIoM1VOuFUyaRPScslHZMEEXd5PEERnmF1fo2hEXXbS3cjKw5CgAYAgGAmAMBSAgDqApAGwEAdQABACxAOEgJAEgAAkAJgNuQEAQAADTQQ0AZuQqSQAgDiBLAASnEIeMhSjkA0gCACACEA1iAwhphTgBQA0gGlBA0gCACChxwAGghZgOABLEBx+IB0AaXMBwAQUS7QJYhCjgVD4FCbwgqI93IuJpy5gqCCiPqA0QwioWQCwyRUJlAwFPEqCWEIKTUl1MOtW2S1cWVrBi1rCeMyTVwsiauDCSauHJFDZATgBEAaClH4ABARjJQnzgBAEgCxAcgSxQBOHMgK/tAkoYDQEkUSSGpi2hNVfVIgsQUOeAVBpgJrDqQR7HzA//9D7MAAAAAAAAAAAAAAAAAAAAAAAAAAAAAAAAAAAAAAAAAAAAAAAAAAAAAAAAAAAAAAAAAAAAAAAAAAAAAAAAAAAAAAAAAAAAAAAAAAAAAAAAAAAAAAAAAAAAAAAAAAAAAAAAAAAAAAAAAAAAAAAAAAAAAAAAAAAAAAAAAAAAAAAAAAICvUfAgpbKK2wiLeAEe7gFKcShOQEEJMENNgMGE0AoebAGghNOQEA0gpqoDVQYTQMKAhxxYUASVQqSAmkRE6oCcEVJICUSBJICQDKGAAAAAAAAAAAAAAAAAAAAAAAAAAAAAAAAAAAAAAAAAAAAAAAAAAAAAAAAAAAAAAAAAgIsrNRYZIoUlCbCAoEyCSZFOoUyKaAZFjx3uDXvbeX03Z9tYhfA1BlS3maS0SGSs+ICViLqe13mrt9VvQs6xw4P/qkblek2Huir+Tdrtf8SxRMVvaOvTXr36dlar4oiLAGByeUcbTV/oYHg1ljxRuOdIoUwBVd4yBBWhyFjM7c+UkxUWiCLYFb1LUt3UcPoUd228u8K66/6yKjTpqV1VNGmghZlQOpQZ5kFO7fal1ZFcVrdy7bLBlGT5HzG81p0NTWvbTrgqzhgdeYt7ZF7JZYM6MXpw6lm3jmbjnqh54FDq3kUXaZB9C8T/sND+k83TpHWjmozKDIgzd6/wA5r0EGb5G3btNR8cDUR5fW1NTUlLBJSzvGHK9N2ab/AMxVVuqrhyAXoVFlMwOnRjCSWo+j+Pw2mjP8COHTpHQcwSAMDN8hP3o6IsVn7vDRu/5WUeR1bf6ic/lg7Rlm2cYPOTSFDnEqAKsq8CsunQc3XoUb/tev+s055sx01HtrZs4VoMinPEBAQ0+PVgQ32Og/VAU6GRUXrmA8GAwEAAPBgGKxAQDzASYDmQABAADwAQDgAAIAJAJAQCchAAAOMAoYAA4lAABmAgGAswDHiARIDiAEAwEwgAQDyAQDkKACAG5AUcwE+QD/AHgIIAEAwDoAQAADAIAAAAzAEAAGHEKaUgDQCCBgJgOcACY+IAwEA2A5CksACAFbEC2mUmQyoAp8QFkQEADA5vIKdIK8/wCQXdoakr/K2aivmicpSbDQRNYliOue2p0jFdM4I2xVtq5PAIu5dALHiyqEnIHX4+0aqgxWnvtL9OvRQcOm4tg5qQAwBdQBgZO8UXj0KPC+7VG4S5o6Rp598jTCVcCjrq5r1OkYdlbflrmVmrFijTJgNAGQCdih1sSj0/tv5b1jmzj06R6lY4nmrcOMSKQAUAURzCJVYDusCK8n5KVvLL0Z25VoaSilUSsLJZkW6eZBo1c1UEVDVyjmCPNaSjXvV8GzpPC118YIwaWIVpbFqY4GarstXmZVgeXw1qWf8ORvkVtQjbJpkGjsU5wMVWjZTKIMXyWGrpvpiWNKJnI0zTqVGr45pt14wYquvUZgYOvXt1bLHM6RVaZpl1bd8DNabSc0T44GBm+SyqgOCYOjK7ReOBFbOg500zNHHv6zVPqSK4O6GbRbp5gauj+muhiqq3GEMK55KizScMo7cV8plEHYKSc5hVmmwOzQcuDLS7IikA+gAgBMIApNgACgAyAQAAgpRwCHAUmEHQAYCCEA5CiQGAogAjAAAJWQDSxAYAkA8gGgGkAwGEEYSAAEAAU0kEJ8wpoBvEIEgpgOAGlIDSIHHIBANIoIAaXEAjEIIAIAcAPtAIYAkA4AksMCoEuBQLqVA4CIWfA3IhKpWTWAAFCACBxxAUIFQg2ygyoMyiSrBARGCJpia0+ZLWpA6qpNXAkTVN4GbVRbIqLSIEFE8AgAYUAJkAAmwEwB45ALMBQmUOAJIinmwBcgGAJhE10CppN4gSgCdZ5EFtbATrYB9wUyCfagDtJo/9H7MAAAAAAAAAAAAAAAAAAAAAAAAAAAAAAAAAAAAAAAAAAAAAAAAAAAAAAAAAAAAAAAAAAAAAAAAAAAAAAAAAAAAAAAAAAAAAAAAAAAAAAAAAAAAAAAAAAAAAAAAAAAAAAAAAAAAAAAAAAAAAAAAAAAAAAAAAAAAAAAAAAAAAAAAAAAFGo8QKLWCItgQbhFVHIBSAAAQQA0gGFKAhgKAE1xATrIDS/YFNIBgEAHbIQ2iCMASSYE0gJJASSgCcEEkFSVQJpAMoYAAAAAAAAAAAAAAAAAAgAAAYAAAAAAAAAAAAAAAAAAAAAAAAAAAAAAAAAAAAAAAAAAAAEWgiLwKyUBEWVCaKEUMgaIJLINQEVICRFeG83ad9req/cjUSuGTTJSBG4CThgc1demnubaVnGCzIrsTw5oov2u61dtbv0bur/Z/wBYmNSvQbH3PS0U3a7H/EsjONN3S1qa1VfTatV8UyI5vL/7PW/oYHhU8EzpGKUyEAFGq4YEtsqvW062Up6lVHNNhY9F5P2Roayd9lb7Vv4f8pnWo8lv/F7rx9u3c0a/mX0lVw2o8+HMiKdRIsRUmUd/i7f6hVXGrwLjLXkIcgJsI597hWvqw04VmisvObpzqXl/5mdeWa49W9XlmdGXJq2U4fEsFUGkCCrtN4xmVI+i+KX+g0P6Ty9OkdK/ac2hkUCAzd6p1mEZ3kLP+2unlgzQ8xqWh6jXI6xiufV+WtI4p/vNDllw2+YUTiVE01wA6qWwXqE19J2P+10f6Eefp0i85gxAARm+S/V+BWmfvF+RqroaiPI6vy609P8AA6xms3u/iNIL/M8CxCT5gWVNI6tu13Y5QEb3tWHvdPhizHSyvbWzZ53URmwGALMCGnmwiveL8h+qCqNDIqOhAADxAJAEgGgF0AGoAFgAAMAAAFjmAwBYgACAeYBACAaAIAUSARyAGgEwgQDCgB5gIAzAeLyAjIQwCQoTAEAWCCQDIAmAEAwEAQA5CjoA2wEAMBAADCEsAEA2uIB0AACeYAANAADgKWQDAQQegA2ASAIKb6hCeAAAwCAoQCeYEWQdGn9KX4gIAkAwAZAAHqBy739OUVYwd6vyb9auSq+aNQ4NQJNlZTS4lSuqO6iZ0jNdcrsTNRirm4qlmyoswUFVOuBESngRp07Gz+7Xkn8SVY99t5elX0Rw6ai1YnNo2AliAMBNTgBl71fNyLFeG92pfep1qb5HnVB0RKpYjqpijUYrqo5opNMrk+RtlNOSIHgUGZFCRUFViSq9H7c/Up0t+85dOketXNHmrcOSKADiAMAAdLYAO/0sivK+WrG+afJHaK7tH9Or6GawnnmQXaeGBFaNPpRBHUS/aRXmn8u5vP8AEzrCupYEYOYFVpbBxaXyMVXZfFSQYXm1Oppvp/ibiqlikarBgd2x+pIxWmnfHHgZIx/Kqb0fSDUaciUm2E6ZkGp4/NvoZqx23WBlpg7lfnXnmaiVWjSL9u2nJKNuq+RehijP8lPan8AM5s6wXaL/AGkGvtf0l6mKOfyKjTnqSNM5Nz1NpVtHiEa23fyJ8zCqd1kgrmmDbKzReJlXfMYogqs4YAsAq3Sxw4gdegZrS+SKUgMAAJATAYEWA2AgBxxAWWQCZAiqGASELMAAIAGAIB9QCAFADjAAS4gAD6sAgCSQDWYQ44cgG1gAIBwARGIAkAZgETgAZAMKI4gNLiBJIgAGA3iAwCACAAoklAAAoCCJAaUANIBxiA4kAgB5FQFDKgcrEIizURBrE0hhBACaxCnEehASASBGfwNSJai3xNIjOJUPTWJmi5mNbCrGMDTBHEmqWZAmiNQmyURIqJQ8yBN8AFmA4AcAHUCODYCAIAMQCYcgEhQA0AJgCZA0AZASlgWUtjIE6vHACcygHPACabAmpYVOhBPtZNChgf/S+zAAAAAAAAAAAAAAAAAAAAAAAAAAAAAAAAAAAAAAAAAAAAAAAAAAAAAAAAAAAAAAAAAAAAAAAAAAAAAAAAAAAAAAAAAAAAAAAAAAAAAAAAAAAAAAAAAAAAAAAAAAAAAAAAAAAAAAAAAAAAAAAAAAAAAAAAAAAAAAAAAAAAAAAAAJ4AVXvyIKbWKitgRbCovEqF0QUgBMACHIMAMNMKAhpMhhxjgAmgB4hSgBwAQA4CAAAIjEBwBJICaxIJJASWQVJICxKAGUMAAAAAAAAAAAAAAAAAAQCIGAIoYAAAAAAAAAAAAAAAAAAAAAAAAAAAAAAAAAAAAAAAACkAkAkBSERaKzSKhP8AOHdeV2m2+u6b5LEqYz6+6dB37bUap/EXFbG33Glua9+jZWRExalAXEkRTIpSBJAeG8y/8AXa39RYVxGmQgIajAhkBleRr37i854EaS2241dDJprkwNHR3unqYWXa/2BHV3zjwKLdtu9bb2T0LuvTh/2SY1rV1vcVtxtdTR1afNasJrLEmGsPKF0g0xaQQNAc+vhcFWbFzuNFc9Wv7wsfSbPEw0jqaddarpq1VqvNPIK8n572xstGltfR1FoWSb7W/lZZ+mvm258vpVUaa7nxZ154YtcGr5TU1FFcF0Os4Y9mt7Uta++m38FidRZdepaOSj/AAZBzb/AOmqIrgraLTyNMvNbl/Pb+pnblmuOyR0Zcupg4RRW2ioVbQ8ALtO/wCJKsfSPFKNhoJ/wf4nDpuOnmc2jzJgJFGZvf1rFgzfIY7e5YjzWso70zvGa5NZuKdEaRzPDBAKZeAE6ZsqV16LfYk+YqPpWz/2uj1omebt1i45hvEB8ArM8h+s/RFVm71v7OpGErE1GXk9d1ev07P3HWJWY3zzNIbXAqIIC2vTM0jr0HD+ARv+1f8AeU59z/cY6WPbNnnroAoU5oAAros2uYEd7+hZcJQFGjkiovAYDAAABANIAkBANoBZ5gMAAJACAKCAAAAIAIAAAAAAABNSAQA8gAAmMgEgAIQAFMAgIJgBAMBMB5gIBpgIAlgGQDnAKaAAFAAgHAC/eAADAQQRxAAAB5AJ4eoAkA0FAAAZgKAgyAMwDIAAYU5kBQAoxAeYCnEAngArAW1eCAlkEL94CAaACKZBz72PtvmFjB3mOlf0ZofNLym5zlmhCZAlVtmkrtp9Cg6Rh0PDTS+JtldbJRyQSrlEJhEwG3ORB0bNxqr4Ercr3+3x0aLocK3FqOamliAAHRBSaAzN6osyweH94L8zTfSP/EdIjzKwNokmUdVX8hpiuyjX20jcYq2hpE3DAHjgQCfIB4gSRBv+3rTdRwaOPTtHrn1OFaGRA0ATiA4AThgOi4oipXwqEeW8yl/dy1mjry07Nu5ok+BKyt9CCdIbINPRbdVPIyI6qwxDTzWuo3d/6jpKldPqGTjkQaHj3iSjutkzKsTzS+bT9HBqKoq5qmzbJvAg79g/mq+Jmq02oMqyPLJRR8e5/gWK43BtmpVzCNPx+FsTNV33XMysYO8X51jUVVgaZXaPIDc03NFJijh8nhpp/wAwi4zINpVmkl3Co2to40knwZitKN+n9p+pFZiU4m0T08GEa+h9CM0V7vCpI04zaLNFw5M0aOaSRBTdw2BGeKCrtFy5A7dHPAzWlkkVJBDCkwBAHQAATYAsQBgKABoBECAGAQUEcQABSASA2ARGYAA0gCPwAEAQA1y5gSVYAAJJBAAASQCAIAYCAk1AAFCQDSAIAlnmAQQNIBrMBwA31AIKCGwAAnAAAaXEIeABADkBwARwKiRQFQgE2ysk11NIXUqD1AHBAqlUNQQGRTUbPkWRNRk0yVn+JQJEE9KqTMWtSLHgYaNEDgLiLUBUHgRSaIIgRycsBAOOYDQBACYBACAJAUzgAAENIACj0ID1AIAkgAASAlMBUk4xCJK0gWJzkA1jmFWVkIsSxILViRYlgwCQP//T+zAAAAAAAAAAAAAAAAAAAAAAAAAAAAAAAAAAAAAAAAAAAAAAAAAAAAAAAAAAAAAAAAAAAAAAAAAAAAAAAAAAAAAAAAAAAAAAAAAAAAAAAAAAAAAAAAAAAAAAAAAAAAAAAAAAAAAAAAAAAAAAAAAAAAAAAAAAAAAAAAsgF3ANNMBNwAq2kB90ALvQFd9QCq1giACbxAiyqg+gCaCAEAU8ggQDCklIEkENLEgYCYAlDAaSAGAmuYDAAGA0pAIAkkQTAYU0BbUCRQwAAAAAAAAAAAAAAAAABABkAAAFAUMAAAAAAAAAAAAAAAAAAAAAAAAAAAAAAAAAAAAAAAE0BEqGEIAAwPJe4baOpbR0aqauG3zLIrE3HkdxuX+ZqOOSwRplyz+HUIjZQUPR1r6FlfRs62XFAb+x91TC3dEll3L/AL1TOK9Bt9xpbmvdo2Vl0MqsYBIRKoWPDeXx3uv/AFf4IsK4maZEgV6j4ARTCs7d0Vta7fMyqtqOhVCZEW6W5vpYpyuTyKY7dvv9PWhfTbk8CsuqzaXQCMyoCAIfqFcm4cWwCo7fcV0dfS1dRxSl62s+iA9H5H/mN4/bytsra11ywQnGtvJ+V/5heT3adNFrRpzrmdZxiWvJbzyGtuLd2re2pb+ZtnWRzvTgd8WbkYtOrkqPR+0H/rX/APjscu2o9UsDg2bfAA4Acu/cqvxIrPnE0y83uH81p5s68s1y3tWuZtlxauri+3Eoofcw0lWsZlZq/SeDQo+leNw2WhOfYmefpuOjNGGgA65wyUZW9f5rBWd5Jxtrcm4NxHmdVfqdIOsZUaqxpx+X/EquJ2zNISfMIsoyo6tGbdoqPpu0n+20V/IjzdOsXHMGRVgaIrN8ljqt9EWIzN5/t9R8YNQeU1P9xZP+A7RmszhC5lQXbTlBEalFqyLEdWk5fWCj0HtT/e6cc3+4x0se2eL6nnrYChkQBUNPiupUV7xv7FuUoKp0ciovQEgEAdEAwBIBQAIBv9gCAeaAMQAAbAAAAAMAAAAAAA9QBIAYBABkAIBAAAARgA4wxAiwiQUmEAUnyCGAMBMBpAACj8QBgABkATIAA8sQoaAEwGApAAE2EAAwBAAAAIB8AoAMgAgTeJUCbQAALDEAQA3AAgGsAoAQDkAAP8QI2Asq5QE3j+AREBrEAXEihEDAo3kfaZVYO5XyWT5M0Pmeo4s/VmoIJcwJLAqV2aa+TE6Riuhy6G2VsTVBHRVYIIs7cACVwILtm41aolaj6BtXOhpvoefp0i5mWguoBPAAYBmQZm/xtJR4r3fWHpPgpRuDy0nRlJYlHRR/IajFdmmvkRuMVfTIqJAElQLAKmlJApnAlit32++26suaRx6dY9lGOJwWHOJFHoAkASABUqdCCbSaafEGPLedX+rX9MnTlXVtFOnVvkKyuIJUXIDT0fpM0Gq4WJFeZ3a7N5ap1kK6YIyazINDx9u2+ORKrQuoRlWH5xfLXnJYsc84I6M04wxIjs2T+ZIlVr2hdTCsfzCfbX1LByPkbZCYGnsHLXIzVd98mZWMPfYa9kuhqFUybZXbd45SZqtvRl6abMjj8kp0p6gZcwdEWaX1IlVs7Jzp+jOdVXvk+xvhgSKyDpGat0sMRRr7RzpmKqvefSBwzjmVVmk5aCNNRCIRRqv5gqCsBfoAdmng5MqtepWuDeJFV/3VeBcFtbSpIHIUAHMBwAmsQAAAADAIUBSgAAOqAGBGeYBEqAGgAAfQAQDAEgHVJgOABANAOJAcBDS4hTXIgMCoMgoCDAgEFN8gGgGsADgA1gUNEDjiAJAOAGARwAeRQwEwDAAQQ4AaQEu2cioSQDSAcFBIQm5KhIqFmaiIsoO6C4yTfEuGiRhqSjMyuhoKTrgER7ZwNSog8MCoQFla8zNqyLVhgc63IZFwLKQGkBGxFQeBFReQEWAmwpBDCjAgG4CIy2UGPMAngApAGwpZkDYDSAAFBRKPxIAB48ApxADAcwgBYgTUvDgBNKALKEF9MSVE0gp9AAD/1PswAAAAAAAAAAAAAAAAAAAAAAAAAAAAAAAAAAAAAAAAAAAAAAAAAAAAAAAAAAAAAAAAAAAAAAAAAAAAAAAAAAAAAAAAAAAAAAAAAAAAAAAAAAAAAAAAAAAAAAAAAAAAAAAAAAAAAAAAAAAAAAAAAAAAAAAAAAAAAAm4Ag2QRbKIpkFiZUKYeAEb3/aFVOzCIu3ABADAXUCLAjBVEAKCBpBBnmAwH2wAJQAAPtAACABIBwA4AUAADSkAgCUEDQDSAYUwJICdQJooYAAAAAAAAAAAAAAAAAAAIAJgAEA0UMAAAAAAAAAAAAAAAAAAAAAAAAAAAAAAAAAAAAAAAAAAQBABAHhfLLt3mtP8bNRmuNmmUZkIjZw4YUJ4gQ0bd1O7qwuOjR1tTbWV9GzpbowN7Ze6e2Kbxf8AWX/eJg39vuNLc179KytV8jKr0oIrwXlrd2+13/N+43ErkllZN4AVavACHBhW1r+zL6mnXX2+p3Wsk3W2Gf8ABcza1I87utlrbW329ejpbqRrHLZQVnFV5yKKJWbKjS8VrXtqfbs5qlgVGl6EYEgNBXFu7fPHQK5NayenZPkyjzv3JWGB1kZtc2rduZOjGuK9peBuCqzZUSq2B6b2cv8AWOMfy7M5dtR6vM4NhcwE3OYHL5LKnqRXAnNkaZeQ319RWbThOzOnKVC2hFbt49qNsqtZY1aydUywcslDTxKyu0sZQqvpnj/9noP+RHn6bi/Aw0c8EAEIy99+rZdUItZnkf8AbW9UbjLzO4eGp1g7Rlz6mDpM5Acd3LZqBLIJVlKmoy69K0KscBUfT9qo22j/AEI8vTrFix9TmppgEcGFZfkf1X6IsGbvFO31PQ1EeR15trOM+w6xKzrWwwNJReuK9AhJF0WLI0ldenb51HII3/aMve6fq/3Gemo9vHE81bCZATIDXTMqqtNRIRHe46FvgQUaOSNC9ASAQDAGAIAbAAEwGsAAAAAAgUlDeIAgAAAABsAATAYAAYAABIAAAGYApQAApjEByAswggBcQHwCjoEIByApwAAGwEA5gBAKAJYhRIAA4AUgDAQQ4kBZ4AAAAwE0BLDgFIAeIAANAIIGAoYDAMwABgAUR+IAAAIBWXACzTxUASgIGAQQEQRUgFmBRu1Om5CsPcJPTsuKTNI+Z7lRqW9WaaVJSyolQqV2aX0PmdOWHRWbaaNsrMVVMI6U5SKieeRA2yC/QsnqVnmStR73Yy9vTkkefp0dBloSAAGQBIGdvsLL0A8Z7vrGnp2eUtI1KPJpydNQ0VHTp/QmbjDr0XNcTcZX1ZWU4KIoIlMBRJAJKQrb8C5ulw7kcum49rbFyeatwSRQAAGADYD03BBO2QXHmfcVY3OnZfw4m+VW7T9Nfs9C1l0EEqYuANPQxolyMh6qwRB5vyCVd5aOh05Wrk5xDJgd2yXzIzVaVvmzMqxvPfRVrhY1Fcdcapm2alHAiOvaPEzVbFjKsrzC/KS5WLFcHU6M06siNHx7+YzVaWosDIxPIqNdzyRqK5ZR0ZdG3/xM1W1oNPTRzVzeRU6bS6CDIOsRZpwSjZ8e5o+hihb5flNL1foRWMszYs08yo1tnhU50R3i+RoKzXY2i3ReJKa1tP6V1M1XPrv554YCKqTQR07Z4gX3eGBlVRoNWA6tO8YMzVXrIjQkAkAAMwGAggAADIBBSfLmAOZAWYCAcACQAgHVAGIDyAIAcANcwD1AeDWAEgCOBA0gAAzAEAdACAGA4AcIAQD4SAIBxABCAlgAwGihwAgBQAJgEhDSYEkghpZBUogqFDAlEAJ4mkRaTyCUQVAqziArYZGoit2xNyMoOxrEJvmXEJWgYiVWZsWVZVzgZrUSj8SKiyito0zQliSqurVcDnWomZaCzCkQDAjZwRUXiBFkVCeoCgBsAYCb4ARbxAJCH1Ck/wBoQOAqLzkAAYEkyhkBCAAprECSAcADyxAIIGkUTS5EE1gwiaIq2rjIC5OfQBgPtYH/1fswAAAAAAAAAAAAAAAAAAAAAAAAAAAAAAAAAAAAAAAAAAAAAAAAAAAAAAAAAAAAAAAAAAAAAAAAAAAAAAAAAAAAAAAAAAAAAAAAAAAAAAAAAAAAAAAAAAAAAAAAAAAAAAAAAAAAAAAAAAAAAAAAAAAAAAAAAAAACAhaxBBsCMgOABsREe6ChWtIFbAjPMByAwEAmAoAIAEoAcAEAESA4AI5gEADRNBA0SSAO0CSQBACgAgA6AOACOADQDCmkA0gJJATqBMoAAAAAAAAAAAAAAAAAAAAAAAAAAAAAAAAAAAAAAAAAAAAAAAAAAAAAAAAAAAAAABAAAAwAAAAEB4jzf8AvdX1X7jUSs9mmCnhzAhfByAqfUiVqMbS3mpo2fY/ll4MitHbeQ0tbBvsfUusutN5FRdoa+ptrd+jZ0fTL/skWN7Ye6GopvK/9euX/WqZxthb7UWrutXVo5ra7a9DUYqngVEXzCar1uAVXODgo+mbRRoUX8q/cc62NztNLdUenrVV6vgyNPLeU9lJp22No/ktl/1bF1d15De7PV2lnp69HS3Xj/SWVLGXr6tNJxZpNcDcjFdngt1XX3Nu3KtGavLLcRlkECyYHFu8LvFFacetaKW61ZYjzdnOJ2jFUa1sDcRw2cs0moO04FDowPUezav+7tZ//TZy7bj1axODRgAo4/JYKq9SDgqm7I0mPIb+6dsObOnKFd/l6nJ4v4G2XNrrt7eqKOdtYQUCxAv0oFR9P2P+00f6Eefp0WmVOIACDK3z/Ouuogzd+l9hzxsjcR5rXbX3I/6QdIjl1Jf21zqjQ428ShJlZxbQ0y69BY16slR9P2yjb6X9CPN07RYcwQA2uAVl+Qj7rLBmb/Hb3XGDcR5PVU6rXGDrCs22WHMqHbBBCbnICatKNRl16Uuy9Co9D7T/AN7p+tv3Gemo9rxPNWwQMAxCq9PHuXUIjvf0H6oLHNoOTSOhAMBsA4AAAwAAAIAAAAAPQAAAAATAM8ACACYAIAJAMgG8gEAAAAsQCQAA/eAIAQCxAAgAEAACYAsQoAABL8QgkKTxAGEDAAHEhScBDT5hQ3y4gPIAwQCAQQswHmAwEwHMBQEHHAKcYAIA6gDATCAAQDAQAwHkAOMwoQAAALiAmBbp5EEiIAFPMKYAAT+AFO6c6bRYMPUXytvkzQ+abysatk+DK0oTKiSRUrr0sNPDmdIzXRV/lyzbC+IquQRbWWgLYS9SIeYFugvnXqiVqPfbH/b0+P7DhW46Tm0ZVIBgIDP36+ZLigPHe8P0aclY1FePeGKOjCSxA6dOO2GdIxXVo/S+hqIvozTKyQhZgDxKCAG0SjY8HaNTHmjl26x7l/4HmrULBkUZAMBcQGwHWZIqy0LEjTzXuL9bT/p/bJuFS2bX21BuuddHoZE6YhWjtl8nxgzRLVU1IPOeUXbvH1SOvKrV0DKeKfIg7Nk2tRPkSq1GsYMVWN51Toz1wNcq4dN91V0RusJ5EHXtHF6vqSq2E+LMDL8wvym3l3I1F1nrJG6zQgNHZOLJ8OJiq1LpNTwMKxPKfrzGHajUWuWEdGV2iZG3tcdFc2zFFHkV+VaCRqMc6pUqROIRs+PfytYmKJbrHTtOUY+hFjDWJ0iJ0eIo2NhDTngYoW8XyNkgyW+JsW6Vs+Qo2KSqL0MK5928UFUKxpHTtbLv+DMjpvkQUplU5aA6a8CC+uSMtJBRM4AMAkACDIKJ4gPPAIUAJgRCiOIAgCOYC6gSgAQD6sAgASAcANRkAwGsAHBBLMAgAa5AAAAgABpAPiAICS6gOACAHGADX7ChwAAAAASEEyAmA0A0gLK1CGsAJJFBElDwkBNlkTUU+JcQ0uIEkkwI2cYDErnvqd0vI6yOdqKxNoGERa4lCCJVJWonTAxVOWRoNyEIoK4YkqxbRyjnWkmsSNFkA4II2wxIqLATxIIOQpQAniAY5cAE/wAAINyAkwHPAAkATAHCASfdkAwGl+IEvUAS9AGFGIQ0FNcgGpYDqsCBwA1UCaQEksSIsqoAsQFtVOQVZ2hT7AP/1vswAAAAAAAAAAAAAAAAAAAAAAAAAAAAAAAAAAAAAAAAAAAAAAAAAAAAAAAAAAAAAAAAAAAAAAAAAAAAAAAAAAAAAAAAAAAAAAAAAAAAAAAAAAAAAAAAAAAAAAAAAAAAAAAAAAAAAAAAAAAAAAAAAAAAAAAAAAAAEWQVMCLAi+QDlhEWxBFtsoUgRfMBMAAkmAAEAEAEcQBoBpAEAOCAgAChgEcQhpAOPwAkgGFJoIUAEAEAABADCngwGBJICVUBNFDAAAAAAAAAAAAAAAAAAAAAAAAAAAAAAAAAAAAAAAAAAAAAAAAAAAAAAAAAAAAAi3AHLreS2+gpvdfDEuLjL3HuauK0KN9WFzHDT3HuqWbslevLIDZ2Pntvumqt9l3/AJbcf6RiY00yIYDAAEwPEeax3ur0a/caiVnwaYICvUzgAr/gyVqPPtOX6mVQanBlHTt99rbfJ91eTA0tv5HS1sH8rNMuyXCCFIQuAQIEVbpw16BpS7JVbA+o7fDSr/Sv3GK3Edfc6W3r36tlSvNuCNPNeU/5heM2M1029a/Kqw/7Z0nGrj5/7o976/m1SiotPTpaVGLf/WOs+eMWvKrVta3daW3zOuOVr0ntGsbi7X8BnoemRwqmRAgrO3j/ADX6Io5dZ/l3/pZYPN2cI7RiuXVeDk2jiu+pRB6gMPTvb8Sj1fsqXutXuf8A8vD8Tn01HrY5nBooICGBxeSf0r1CuBZ/A2y8j5BKV1s/2s6cpUdd9tdQ0y5tzhZJ5wmFcsmkOrxjIDp0sE+YpH0/Zf7bRX8iOHXluLoMKEAJkoyd451rdWWIz/IYbdv+ZFivL6z+XVfHM6xmqNxg9OOFSo4XmbCeZU1bpZhmu3Qzr6irH0/br8jS/oR5enRYYUBRwAy/IP8AO+CNRKzPIPt22o+SNQeUsvzrTg/t2/cdErMby5GkK1eoQk+DAsrJqI7dL/A0y9B7Tc7zTbzx/cY6aj2qPNWxkQPMASArpm55gQ3q/Jt8AKdHmzQuAlE4IAAH+0AQAgH1AQAAAAAAegAgAAAPQAjEAAPUAYBIBIDYCYBAAAAGYAAAHUAWACYCzwCGAIAAAqWDAQBACgAYCCAAWIBwAagKAhIBtMKE/wAQBoACEARiAAPIBAGYDQAABQALqAQEIBvABZgNAGQBIBgASAAIBhQAm+AE9PFEExqEQEgMKADgBXr/AKbQVg6mKfVGoj5rv0luNRLLucFac+eJUSqaR2aK+Rm4wup+nLOjK9P5V0Avq8EwizBoIEBdofWo5kqx7zxj7ttR+p5+nSOw5tBhSgIeYUsyjh36cpog8d7tX+mXS0HSDxtjbJ1QHVpSqnSMV1aGNcTUYrooaEu0BvAIQD4ACFWNXw897focum493mvgeatQ4I0QDYBmASBLTzIsTckV5r3NWNTRXDFnXkPZOdKEWs10mUSqFaW1+lrqZonZSiLHnfLT/dJvodI0nxK5pPAg69nhZTzM1WvbEwrH88vyG+Cj8Wb5aZ2moqkbrFT/AHBHVtXiuhlW1V4IxRneXU7a3wLGmWsvgdGDT5kHfsXFknkiUa9sukGGmL5VfnV/pLByRPoaRZpYOANvZ/pqvFMzUV7/APTt6GY3GLEHSJUk4KjY2DnBmKLd0vkt6GWmDkdIlTo0VGt45zWy5MxRLd1mjIrHZtKs0s54Cja0bNURixXNvE00wOarxNUde2fzKMyDqvgmyDnmVgFNAdWnkmSrHRUy0YDAJAEwHmARiA+gQIAATQEQpZgGADeIBHIAXLiA4gAAeIDzACCXaA4KBIgaAlmARiA8wBIAAWYA8gAB9oDjGWA4AcAOAH2gCUFD6gCQAAcMAEwF0ASQRJzmBJYgWKCoCCaqUSKiLcgVWZuRio90G8Z1JOTONak2MTVV7m5GbVZtkVQDaAiAgHVpOWFS7jKn3LgMAwFEkUJkqrqKEc61EpwMtDIAYEXgRUGgpNEQu2MQoYCbwAg3GYCs8ZAjMgIBSAmwBP8AFgGQBxAmA1hiA4kBwA0gqTXIgGmgBICSwAlX9gEoAEgidVPwILK1kCxV7cwqdagWwFTrUCUcAP/X+zAAAAAAAAAAAAAAAAAAAAAAAAAAAAAAAAAAAAAAAAAAAAAAAAAAAAAAAAAAAAAAAAAAAAAAAAAAAAAAAAAAAAAAAAAAAAAAAAAAAAAAAAAAAAAAAAAAAAAAAAAAAAAAAAAAAAAAAAAAAAAAAAAAAAAAAAAAAAARZBWwIMBMCLCIt8ihMCMgIBAAEgJIBwAAEEDSAcAEAEAEBQAmox4AMBwA0A0A4AIATUAIAAIkIEFNANIBgSSAmgJFAAAAAAAAAAAAAAAAAAAAAAAAAAAAAAAAAAAAAAAAAAAAAAAAAAAAAAAAAAAACYHk/NbvUe5vpOz7VGCK1uMp24suM3ou/CC4zqptoYmn3JrENSu7Y+W3O2SVLO1f4bYojWt/Y+4tDXimt+XfrkTDGvW6spWKIiQCYHhvKtPd6z/mNRK4m2aYLICrUxswJ7bb33N1pacd1sFORcVy7/21vdhNtak1/ir8xl1kZX2sCJYj2tEZKyTUtFF223mroWVaNurwhljNbtlDKwQABz7u30oLHLZuy7U4nD0K0t3Pv3yjotCjppwlWar5sP6hOWpXnt75HX3lu7caltV9WdJFvbM1daMUdJHK9ONuWbxi1FPhJTXqPZ2OvqLlQ5dNR6c4VRMkQIEZu9f5rZVri3Lf2bvoVHmtTXUfLj6HaI5b9+pdUSSTn9hpHJbSmvc85LBDtgolVtQEev8AZS/1Gq3/APT/AMTn01Hqo4HFo4MhFHF5J409GFcCtDno/wBxpl47f/VVcjrylR17TpajfBo0mKN2nXUi3BFg5jSHVQB06bUNkqPqGzUbXRT/APp1PP06LZMqABciUZO8c61vUsKzvI/oNfzI1EeX1V3ad2+MHSJXPuML0XDsRqI4zaACzTcPEMuvbpt19RVj6loudHT59iPN06JHMCCnxCsryC/Nc8lBYMzf/wC11F6Gojyzx17p8dNpHVKyFZx6lRY3zKiKQEq5GkdulXtvPQ0j0PtLHd0fV/uMdEe1Tk81dDICQBAV6eLfqUQ3v6Np6BVOj9MFRdXmBIAQBIAAAEgHUAAJAJAABAEgPAAyAJAWIBADAQAAAEAAB1AABgOAF1AAAAzAABpSAgg6gEAMKAAAAADgAmAggAYAgBhRLAQQ4CgBBBADyASAAAAQBADQCAAHAAgCApZYhDgBJADAcAAAgABAGQU5xAiwLNLICfQygkuAQARRlmAJgV66mj9ArE1PmU/E0Pmnkv8Ac6iy+Z/vLFctVwNREq4lR17dzRmoxXTpKdNnVira1+RQBfpv5SiYQBVunhZNZmaR73xFu7bVZ5unV2GFMAQAAcQODfZp8hDXkvdeO19bo3FeKbXDM6IEEdOlkzcZrr2+NWzcZq+jhGmU+IDeOIQgJKGARiBp+Ibep2nLpuPd1xStzSZ5q6RIij1ATKoTAHzAnpolE4kivPe6IT0nyk1yqvYuaQbrFdORETqSjS2j+UxWll1gFed80v8AU16o3BKiaw5GmKk0QdW0eMGarYbw+BirGV5xf6a3JWTNctMrRfypHRirMSMunb2M1puyml6IgzvLVdtvdcMJEWMmkdqZ0ZSWIHbsvqUmaNi+UGFY/lcb0frJYrh7kbRZpuWiUbmyc6c9TNVHeKdO08iKw+BtDrgEbHjXPdPQzSOjcLB+jMq8+8DpEqVHjJRrePyaMC7cpdj9GZWMNM6JVmlnAG3t13adWsDA5t3g1JWnInDktR17VuUQduosDI5bOCqKuWUdlUYqxfVYEVKQoAcgCcMIfUBwFGYAmwCABsCLXEBSAkgGAIBgMAAeWYDIGigRBIASxAk1IDSgASQABIAgBZZADrADS5gPt4ANKQHADSAfbwAACAHBQdshCALBUYAIAEgiURgBJFRNZARKJJ8AhyygkqIWSUmozVazNsG3GJcNKYYELOSxEWVEkwCQE0gCOIBABkASRSAaIqVayYtai6uCOdbgnEKaZAMghmFJogiAgEwE2gINhUG5AWTAbYEcACQEBLoA+IEq45ASSnMCSyAccAJEU4hYAKeYDgBxzAfbyAkupDEuMhFirAF1KYBYsVQq2lCCaqgJJYAHagP/0PswAAAAAAAAAAAAAAAAAAAAAAAAAAAAAAAAAAAAAAAAAAAAAAAAAAAAAAAAAAAAAAAAAAAAAAAAAAAAAAAAAAAAAAAAAAAAAAAAAAAAAAAAAAAAAAAAAAAAAAAAAAAAAAAAAAAAAAAAAAAAAAAAAAAAAAAAAAAAELEEGBBsBAJoIi0BF4FCgBAEACQDgCUEDgaCApgNIBrqAwAA7QF2gEALtAkkA4AaQDVQHDAi0AoAIAQDgBwA4AcASSAkgGUAAAAAAAAAAAAAAAAAAAAAAAAAAAAAAAAAAAAAAAAAAAAAAAAAAAAIAAYAAAACYHifMQ97req/cWFcLcm3Mp4AV2eJFRb+Wz5JsCjab/T1Kqtn226kV2q4Nde18hr7X9G8Lk8UG502tp7n03FdzV0f8SxqRW1obnT3FVfSsrV5phHiPJWnd639bNRmuUrBNgUaj+YDR8E53ul/V/gW+Fj3rqmuhybYPlvae13030/ytTnXJ/1ULrWvG+T9u7vxzb1Kd2n/AB1xX/WKuayL1USgxYoV/nrXnZGozXprqLNBzIAA5N9ml0KOVPGArz+4tGpb1Z15S1Rdm8Y1xa85I1BzuzRpkVtiFj1XsxRqa749i/acunSPTwcVBlDWZRl7xzqv4BXDvFOhqf0mojzd6dtX0R2jNUp/NR/xJso5L2+VepZBTZ4msROX+AXXr/ZLnW15/wDpo5dNR6lZnFQALFko4fKSrUXRiK4U4b9GaZeO3z7NSj6/4nTko1X+Vq1/mU+htlx7q9rXl8UjSOeXgFxOqkqL9KIglI+p7b/b6U59iPP06LDIYAsCUY+7x1bPqWKz/IuNBxxaNMvMaySrqLJ4fvOkRza6+enH5TSOKxoFbAWUxzKw7tu5dV6irH1DQ/R0/wChHl6dEvQwAB8ArL8jH346LMsVmeQUbXU9DUR5O2O4ulhFJOrLLwVepQ9Rpw1yRULjLLEWVSg1Ed2lLvHJFRv+0f8Ad0X9TOfTUe2jE89bBAwIzxCo0wkIhvf0H6oqubQrgVHSuYDgAAMQDIAAfQBMBIIfEKAHAAAo4gAAAwFHMATAAAAAc4AIA6gABADAQDAAABQAIAeICAAhgKAHhmFJAN80AmAQBz7jeaWhetLvG37DU51F9cV3LIlgJIAAAksApPEACAKM0AmEEgHUBxyCnhxATxAMgEEEAGADgBQA4AOgUgGwEENxwAQDAEwFADgBZAACnAKs08viQTYQoAaIHkFKYAOAENZfJZ9AsYd6pyssDSPm3lcN3qcPmK0455GkNFSuzbYVsbjNdOi40jcZq+kqmBWVtPpCLBofaFTosUzNWPd+Hf8AparrBw6jprvOagAAQUFRw7/6ZA8r7sS/tE/5kaix4e6xOiU6hF+ksJZuM117eFV8DcZX6eWJWasdoKHMhA0AlgwJIK0PFSrxxz/A59NR72mFK/0o898ukSMKlkAmiqQABOmZBYsIZB5/3Q/l044WZqNKPHqdOeEm6xXWiIlisUQaWyiH0RmqtvijKvO+cX+o030/xOnKmnKxNMJZYEHTs3ivUzVa6xMqz/L/AO3vHQsVjbb6IOrFWxiTE1fo9CVW7RfKvQ51XH5FRoai6SWNMXTTdEmdGU5COvaYtGarbbyfQwrH8soem1xbLFcGB0ZWaOZBtbFvsfIwJbqsUfoRpgLFG4iVcyo1/GvFzyMVXXrYprmsTMHnWowOsSnRtOANbx2Lc8oMVXRuFKghGC21+JuJVulZJ4Fo2tnL00c6rn3+SYiuHunI0y7Nm/nU5EqtHVwrgZVnviUOrA79HLElVZ9+tcHiTFRe6nJYDE1PTv3LEmKtSAcAMAAagKACOQCRBFgIoACAHAD6IBpSQEAOOAEgEBKACAJANAOACIAcRiALHLIBxIDSCJQAdrCn2gJICSqEOAoAIYDiChYoIOgCYUokAiQDt4BEu0BRxYDhFQ5KDEIEsQqSKh5FSo2axniakYtUNnXGBPMqBsKhiVKfaAZEA7IppSQSQoOMEUiiPQAhMInWpmtYtqca6JQZ1Ss2gpdwUu6SBgJkFd2sgqHcECfXEKTwzAiwIsBdAFIBkAwoQQ0BNQA10Al1AaAkiKkAgGgHEgNIgmlIDS5gSWOAE6qAjp024Iq6lJKqytYRBLtAIAJA/9H7MAAAAAAAAAAAAAAAAAAAAAAAAAAAAAAAAAAAAAAAAAAAAAAAAAAAAAAAAAAAAAAAAAAAAAAAAAAAAAAAAAAAAAAAAAAAAAAAAAAAAAAAAAAAAAAAAAAAAAAAAAAAAAAAAAAAAAAAAAAAAAAAAAAAEWwBAMBgAAAARakgrsBFoBAKAhNAQYCgaCC6EAwBKCKc8gHADgA9AJZgAEgHADQB2gDqBFoASAkkBLtAlBAQAuoCaAjABA0HaXQ+0aH2jRJIBgMoAAAAAAAAAAAAAAAAAAAAAAAAAFIAAwAAAAAAAAAAAAAAAAAAAAEAm0By6/ktDQ+u6nksQuMvc+5q1/Rp3erK1i/Ze4tvrvt1Py79cv8AtESxr1urKU5QZSAAABMDw/lMd3rN/wAX+BpK4uhpgpQFVniFR1H8lsXkzKshaMoirtHW1dFzV4cmXTHbp76rw1PlfPgEx1U1FavdXFPkBbp619J9+lZ0tzTgY1qttttvN5mmNRbCCJxbA5dZxYDS9vNPf6Netn+CLVfQDk2QHB5DzGy2FXbdatKLk3/3SyLI+We7vcPjtxq1fiqw8e+0RV/9U6z5pa89ttxfW3Gmu6Zuv3nS8ueve6/6jOVRBYkQNAcfkHiixXGonE0jz+vab2/qZ05Zrn1LNLDM2jj1maiOZWnM0gVlR4MivX+ynL13/LX95z6dI9Mjz1QyIFhmCMveP823wKrh3b/Jv6Gojz2uprb0O0Zc6+rTXJFK4717ark24NQUzxKiaePUD2HshTqa8fwo5dLHqZ5nFoBQBw+RxtX0IrgWMro/3Gojx29nvo3+HxOkKWq3XSu3/mak2w5t2u3U7VyX7iyjl7iiemEdGmv3ij6roqNHSS/+nX9x5+m4kjKgBrAgx92/zbc5LCs/yOGiv6kio8xuP09Weh1iKNzH3aOcqLI0OBqTSCsSBZpqZNRmu7bVTdZyM0j6jpYaWmuVK/uPN06JYGAAERgwrK8hjrWRYrM8lL2mouiNI8pqp117Th8iZ0ZrL6cjUQMoRYLKGoy7tBrvXpH7Co9B7S/3unGXzY/A59NR7VYnnrZkBmUJKQqOnxYFe8w0bfACjRyKjoXUB4AAAAAPIASATYCyCCQHhzCgBgKQHIAAoAAHACAeLAWYDAOpAiglgNqCBFBAAA25AUANAJgOAEAPEIUQ8AH0CiYATxAOgQLoBXudzXa6b1bfBc2ak1NeU19e2td6l3i8z2c8uV6dmw8pfbvtbbqTrhZ03tHcU1691HJ5uucblWHNoAMAChLCQG8AFMAGYQpwAEA/3hQAQA4kBZhAAADxAMgAAAEASAACAIAKtZAKAGgFPMAAAFmFWaThMCbIQSEIKfUgJAa/YBDVU1KRh6i+r4lHzfzCjd6s8yxccVc+hoSrmyxHToYpwbjNdW3U6duhtlfo46bYRPSyUhFyyAk6t5BUqVh45Cj3HhLTtUuRw6aaRybABIC6lQgrk3ywXQK8r7pr/o7T/FU3B4a+eJtmkmB0aGRuM12bVKG2aRfR4QajFSKiSgAyCmA8gO3xd2tVJ5Mx01HvtGXpUbzhHl6biwy0ACSqACOADo8ZILV/gQYPuiv5FH/NBvlpyeOs1T8DdYrtSMIklGIGjs8oM1V9sjKvPefw1aNnTlSpil1SNVhJzxIjo27xgzWm23+BhWd5WP7e/oaisPbY6aOsZ6WisRft1DgzWm9p/pp9DnWnL5Cs6NsM0yRWFp4UquR2ZqYR2bXgjFVuOGklkZIyPLrCj5MsaZrOkYqzSeKQrUbXjsaN8s11OdFu4h0fDBmVee6HSCdHBUavjFNmlyMUdup+8yrzt1FmurOsZpV+rqUjW8dKtCeaMVXXrYVccjDUYF82lzOkZqeksQja2TjT/YYqqPIYVnqIrOVpzNo7No/mUmarUs8DKM3LMqpUaVgO/T+ggqvgywRTkqOjStCM1p01xMqkBKADEKCBgGAEWAmAgCPwKABxiA4ACCUQA0wHiA0gHAAkBKABAOACZAcANAOAJpBDgCXaQPt4ARhANoBMqhgETkAAMAYEWigVV8QhpMCdNOf8QG0BGPwAXbBUNdChRzAkqhElCxZU1Tqa3BZHScsWqXeTpIxokqaeYD7ZClBAngaRG1giMzgVAsCKmiKbs+AEcWFKAiSrJm1ZFlao52ukTqjFaSeZFVuzlkVBsAVuADd1kBF3kgrtbkBDuAO7gFLukAniApAQCyAlAAFAElgA0A0uIEghoCSIqXd0AG+YAugEkREgJ16AShASriFxZVSEdGlUiuii4hVi6hAwpQwHGAH/0vswAAAAAAAAAAAAAAAAAAAAAAAAAAAAAAAAAAAAAAAAAAAAAAAAAAAAAAAAAAAAAAAAAAAAAAAAAAAAAAAAAAAAAAAAAAAAAAAAAAAAAAAAAAAAAAAAAAAAAAAAAAAAAAAAAAAAAAAAAAAAAAAAABFsgiA0wJAMoAAAARBXbACDATAQDeQRBoBQAQAQAgFAUwGgGAwGBJAMAAkkBKCAgBOoCVQJJASAAABMAgCMACXABwA4AZQQUADAAAAAAAAAAAAAAAAAAETQSNBIAUMBARbIBPmBKSgkAkAAYAAAAAAAAAAAAAAAc+81/saNtWJ7VII8ruvK6+4xdoq+CK1bjgtefUuM3pDUtKguM6j3yoakYa6tl5Xc7N9ulaa59ryI1re2XubS1IruE9O3POpFxtaerXUXdRprmiImmAMDwvk/93rf1s1ErkZpgsAKHmRU66N9adPTq7XaeCUs1ixw22ttN9t0625NQzNjpiFq9riDKYg3GARBa1tLGja9Mgjp23lO+y09WsN4SjUZrRbxKhTAC6Acevb55Au8Z5LT8futLc609lJVoxzXb3BqNzf/APMjZ6Sa2lLatub+VITjW8eT8n718lvauvetKj4Uw/8AaOk5S9Y8rute2pabt2fNnSRi9uG9sTpjnrq8Ym9xp9L1/eZpH0bW+u3qeatIrEiF0A4fIfVXhmUcizNDzuq07W9X+868s1z6l6pZo0jg19eX8qnmWKosmnD5GkFaL1BK9n7I/wDn/wBNTn01Hpjz1QubIHXPAEZO7x1LFi1wb1xoanoaiMDVcUvOaX+J0jLlSbtXn2t/sNjk1bTp1ywZYKJZoWaeaCV7L2MotuGv4anLtqPUdTg0JkIeSKrP8j9aX8qIrhcqeiZpl4ver83TfOP3nSCevWdNp5d0GmXJvVOq45JfgUcsZGip1zKjp0Hh29SVH1XRTWjpJfwV/cefpuJw0YaEDQkBkbr9W/qWDN8m/wAif5kaiPM7mFp6vQ6xFG7l6le7+BFHDJtkk8Qq3TaxDLu2rh1ZKPqNMNOi/kr+483TpEupgCAOgVl+R/WfDBFhWV5BtbXUfKDSPK3cbnUbxT04OkKy5yNoLYOQgS5lE61yg0y7NLC2PIqPR+0cN5SP5v3HPpuPapQeetFmFP0AH+wCuizYEd5joN+hBz6GRpHQsMAGgD0AYAAJyAngATIQAIBzIDXUKUgEgOOIBkAIAAABAL1AfEBZAGQDYAAAABIClAIIYDgKMwFPAATAQB1CAAb4ALjiAwDurRO13FUsy4PMeR31t1dxhRZI9Xz5ceq4W1xPQ5j0Kjp2u7vt33VfwOfXOtSvQbPyVN1VThY83XDrOnY0cXQQRQpyAJxxAcgEARzwYQ4AUAMAniFEgHoApgIAHABi8gFADAAEAANgABiAPqAAEAEgIA9AFbkBZopQ2TVWAJoaFGA0CKAgChWxq55EVh2ariUfOfOrt3mpTimWKz1yKJ1RYy6ds1DXQ3GXTtsaW5HRhfptdnIIv0rTX0AnOANNMokpmSLHt/ANPbYczh03I00+DOTQQD4gDhgAMce/TgsHmPctFqbO1XgpWJqNR4F5nVihTkB0aLLGa7Nu3ikbjK/TeGOcmmUpRpDb4EDAWIEkwrt8al934GOm499oYaVV0R5umliMNGVRACkB9SBrmRFqwzCsP3Qn/brn3Sa5WOHx2NZWXGTdZrumTKJLOANHZ8jDS+zwYV5/zy+iMzfIr08ao1WatiURlbt88CNNzgvQwOLyNe7Runyksaef2rfYjqzV8hmrdFzjxM0b2i/y6+hzrUUbxN0tGHysRpgaPzVk6JVmRWXTtXNkvgZqt6vzVXoc6rJ8thpq38xY0zZOsZT02RWz43BWXMxUdGv9L9GZivOQ6nSFSQZavjVF/gZqu+9ZyMq87rR9yy6s6RKjRYmqzGr49uYRzrbu1VgZI8/qfWzcSjTcYGkbWwx02uRzor8jhpP1RI0y04OiV17V/MjNGvqczCsu/wBT4uTQKWKNLSt8hmirWweBYIVZqo6NLLAxVdWmZaWpADAaYUEAkAN4ARecgIAAMwHAAgGlzAaSAkkAJANICSQEkoAfbGIBADjmAQAJcABICSXBgMCcQRDgBy2AMAYCxSIBmgl1Cn6AEACQElUBdrKJKqnAIlWgFta8QI2o3ngUR7QiLUlC7YAGozKiFrmpGbUba2aZucsWqLM6yMWoyVB3MYGnzAmrGcXRLGGoMqItFQN8gHmRTkKCKCaYBauLKLAxasTrVnNuG0ZUkGiaIK3AEIATcEVGZAi8PQIQUAIBoAWUyAsWgBg0ZgMAWGIVJYgPjiA8gGsSCSUgSzAaQEknADhEQ4/ACSUAWVCppYgT7QqdUEX6agKurkRE0BJIKkkA5A//0/swAAAAAAAAAAAAAAAAAAAAAAAAAAAAAAAAAAAAAAAAAAAAAAAAAAAAAAAAAAAAAAAAAAAAAAAAAAAAAAAAAAAAAAAAAAAAAAAAAAAAAAAAAAAAAAAAAAAAAAAAAAAAAAAAAAAAAAAAAAAAAAAAABFogjAAgJoBlAAAIgTYFdgINwApQCkByAggAUADQUoAACAGAwGAAMCSAcE0SSAaAYCYDSAYAUAAMAAEBBQQMBBQAMAAAAAAAAAAAAAAAAAAAABMBGQAABJQnaAE7gQdgDuAO4BqwElYCSYEigAAEAAADAAAAAAADg8zbt2mq/5SrHi22aY6JlZQvhiFVkFV9xTS1uy7iaqOQHSrSuaIur9tu9XbWVtGzq/2f9kNStvae5mvl3VcP4q/+Eitvbb7Q3SnSurAx4vf379zq2XG7NRmuZlYEwwqi31OOZFb/tev+qb5UZq+Fj0252Wjul261FZdUc9blxhb/wBo6WpNtvbt/leX/iK17PLb/wARr7N9urRpcHmiLjM1Kdoc7FW0i2vRPPuNRit6+L6lYJsGmsQM/dW/MaCuXXtGnf8ApKMF6riMjtzGLVWpaUaRx61oRUcrcmld3iq9270q871J0R9G1XN2+p5q2gZQPEDi8k4smuRWnHV4yVHl70vZuXGLOvLNc+rpqtW2pxNMlrLttqwsl+8quLUtOPQ1EpVeJR7P2S+5a7XKqOXTUekRwrSRDBxwBGRu/wBWxqFcG/8A9vc1Eef3P0Xf8p1iKb2/No1/B/gaZZ9mu2uClyw0qbxKJ0cMrL2vsdP/AFH9K/eculj0+JxbENBA8AOHyNovWeQXWfqfTb0ZR43eY62msIlHSFS1o7LTkrMrLj3UfcbrwSNQcqwNMpoqV1aPDo0xR9W0126emv5K/uPN06RLI5gWGAAlLCxj7uPvX/qZYM7yP6KX8yNRHl9zFtLVnmv3nWIq3NJ1U/5F+xGhwNYwjUQLFlFumgy7Num3SvNikfU0/kov5a/uPN06n+85oJLgMn0IRleQf5z+BYrL8l/tb/D95qDyzh7jUnJabf7DoMmrmJNRk7rEqBATrioNxl3aeNvgVHofaD/1tPS3/hMdNR7Q8zoaQAwBAQ0+IEN7+g11QHPofSlyKjoTkAAa6gEgNsBT+IAA/QBMAhgOAEAIBvEAkAAQBIDAUMIFyCgB4P1AWQAAIAwAaAACAEAQAcABYANgKACQgCk0AJhAwGqzguIGJ5ryKt+RpvBZnfjhjqsWZPZJjhaXqVAA0A6aj03KwM2a1K3PH+YV19vVz5nn74dJ01s8U5TPNZjqc88yKHIBwCBgIAkAgBzIBAAwF6AMAwzCjoABB6hQuQBkAghwAAHoANR6AAAAAGQC6gMCM8ALNDiuZFWogiwAAKDMoCBW+lxyCxiasd0dSxXzn3DVryGs+dpKM5ASq1OJqJXTtsmjpGHTtca2Rthboz2QCr9PLqVlZUUSXUgaWKSwFaj23t1v+2thxr+44dukapyUwBAADA499jXAqvNe4VO0uukmor5/bmdWaE4CL9Byn6mozXXtuLOkYX05lZTzKH3KSaYhbWpXNomrim2+06vOV0M+zU5UX8p/AvxM3pqcurxW619bcVSTieRm1rH1La46NODg41F3Qy0QDCgagRAVzjmUXoyrF9zVnbY8LI1K0zPGWz9DrWK0DKJKCDQ2P+Bmq6W+JhWD5+sqjWcnTlVGm/lT5m6xVgF23STM1W3TGkmFc2+X5V3/ACv9pYPNbR/IpOqV1SiInt4ViUb+gpojlVV7pd1XVZtCNPO6KhPo2dmasiAi/b4Q+Jkb+njVcE0c61GZ5as6Sf8AMixWUdYys02u6SVqNnxxio6dRd2BlXnb42fqzcSkupUanjXN6kqtLUX/AKTCvPbhRqWnOTpEqujaZajU8a5snymTFad93PoZRgauF7epuFLTeJpG149PteWJzq4r8gvy54yIsZWbNo6tu4agzRtX68jJrI1X8zNKKMDT2/0RwM0V66hoQVpziaHToMzR1aZlpbkAdAFIDQU/QgUtgJgHABxjiARgUBAwCShpEEkgGlAD4gSSAmlPqAMBwAduAQdvMA7ZAccwHBNDgaJcAGATyAJgAywAQAsShxyCnAEklkBJVAfbkA+zAoO0IlAEu2EVELRxKIO2MIuJoSYTUXZJYlwtQu5RZGbVOozrIxapZtgMoWYQmUNASWBA0RSbAQDgASgAaJWoIM6uAzrWBY4AxdQxasixKFPAw0TaDSLeJBGzkCAEWFQtngQRgCIA2An1AQAnDkAT/EAkAkAAYDCpASQBDIJJASWGAEkBKtSCaQMEAw1XEGJJYBFtUFTSgKkq8eIFla8ALaEFiAmgJSA038ADHMD/1PswAAAAAAAAAAAAAAAAAAAAAAAAAAAAAAAAAAAAAAAAAAAAAAAAAAAAAAAAAAAAAAAAAAAAAAAAAAAAAAAAAAAAAAAAAAAAAAAAAAAAAAAAAAAAAAAAAAAAAAAAAAAAAAAAAAAAAAAAAAAAAAAAAAiBMBICRQwAAAi2ZEG8QIyWiDAiwCQFIDQAAANIAwAIAIAABIBgOAHAEksAGQSQAAwABlAihgAAAgABgAAAAAAAAAAAAAAAAAAAAAAAAACZAmQRkBOwCdioi7AJ2AXcApxCmmA0A5AnRgWFDAAEyBNpZ5Acuv5Pb6Cm916LEDPfufbVv22TVef/AMJcGptt5o7qvdo3Vl0A6AAAAQGb563bstT4L8WVXj7cjcYqDDKGphiBDqSjP8gp1v8AqojUV6d9TR+izjlwIrt0993fqKHzKmOvTv3Luq5AlVxbuWfTAuGlZz1KlonmEKJcBXO7ruZFek9pqda7f8H+Jb4aj1ZzAwK9SlLrtsk1yZVeI97+P2vjtt/d6OF+5LsTwc/ylk1rXifGbx6++0q1UJ2O3q5V6lx+0w5okDCs7dP823qFce5/Sv8A0mkrCZ2jnVerkyjg13xZYOe1sINDR8Lbu3mhz70SrH0XUUWcczzVomQKSDP8jhqJPkaiuTOZ4lI87qYuebNxmubWyb52SNMxz61knqqzlyjUWuO7h/A2gTl4ge29lJdmvHKpy7aj0hwaNYEB6hWRu3+bf1LErg33+3vPSDUR57c2jTv6HWIpu0tRddLD8DSOHVSrWrWTb/YWCjM0ienn6MD2/sdTXX5xU5drHp+H7Tg0IAGpkDO8n+qlw7TUGfqfRb+lgeP36/OpGWB1kRPcR9t053TKOHdY3w5GpEcyWOBpE6uGEdei8EnwZKR9Wo506f0L9x5+nQ5wOYIAaxZVjG3OOrd82FZvlFGiuXcjUHmNw409VPJv/E6xlVuMNXH+BfuNIz7OMuJqIKucCpVtXAR36LxpzFI+pL6KT/BX9x5enSD1IoARKMvf/rWAyvJf7W7XRfizUHl7r8/UfB0/wOiMnoaiU7ZlQlgUWVwSNRmuzR+uFlBpHovaP+8p8Tn01HtufqeatiAAKFjgBDTWL9SIhvP0beqKqjRgqL6gOJ4gNAIAYAA5AEwEA5kBAOACQABIBgEAKQBsBBAA0FMA6gIBgAAswBsAAQBiAwIsBrAIJxCmAIBIAAAOHye9W10+yr/Mty4I6c86zbjzGpbubfM9vMx57Sk6MmERgB5EUsyolVtYkxZWn4/y1tF9t/mqcOuHWdN7R1aa1e6jR5eucdZUnJhTAIATUANIKIQA3CgACAAS4hTb5gRyCHMgEBQwHIBICCHkAlzAAB4AABIBgAgGAQBFgT0HmFXGQmAgCAEXQ/3kA8mFYWqkrP1ZqD597kXbvrxxj9xVZclAuhYldO2zjmbjFdW34wdGVuk32tPgVldpvAotrMERNYogJh4hqPae27923a44Sceo3K2FicWwRCKHJQEHLvFNIKrzfnv9peM2maiPALQs/Q7RLV9Ni3xNSM66NPbVoVmrHqaWnhKRfZMUankaVwriS9LOVL8nZ4VqjPu16od+41Mk8Sbq4lXYat8bYEkNdFPGVrjZya9U9l9dlo0ySkYa7/HOtdZdRYR9B2Tb0KN8jhVdGZhoJgJPmVTIgIGsWFXwSqx/cadto54WReVZHi7JJvjB2rNaGMGWUl+Io79i4fUxVdeBhph+fXyVs+f7zpyOXQadUbrFWpERbo5kabum/kRzqqd2k9O3H5XJYry+0fytHaM10tERZouH1M1W9tf0V+0xVR11PyviiRXmtN5+rOsZqxFR0aKxM1W/p40T6HOrGf5b9B9LJljTHOsYqdSU1r+N+r4GFdupg02ZWPPayi7XVm4lQRplp+Ofz1jMxWmpqrCTKvP76sa9nzN8sqU8cDaNHx/1I51pp6n7TOjA3CjUsuTNwqFMGapG1454NHOlG+X5N2vUixizJ0iOrbZio22l2Ljgc1jI3GF2jUVHTeJaNXatOkGKK9zmIqhPE0Ovbt4majs0pMtLLWjF4YgRV62cVeQDAlAURxACB9sgOAFAQ2FKIAcAMBxADSAkqgSSjECda/iREkuaGhQA0sACIAaxAIAIAYAAAOoDIEXA1iALBgMqnADquIE6VkCxVAn9uADskoHTtCBx8QIPDM1jKF7pGpGdUvU5GsTSes4zL6pqq2pORqRm1HvjI1iajZzmaZqJUJoAUgAAigxIGnJMCKEBIikQS6sza3Cs+pytbkRTJqprqXUWSjNaiS1MI4EVG1gqHeQOZAVgK3YCNmRUGAgAAmQFgAgAAxaAcAESwGsQHlgFTQDQDIiSeAU0wJLMgsyAeYDSxIJ1QVOqgqYtVQqaqBNVILO2QJ1qBOAJJJIBxgA5gBY5gf/V+zAAAAAAAAAAAAAAAAAAAAAAAAAAAAAAAAAAAAAAAAAAAAAAAAAAAAAAAAAAAAAAAAAAAAAAAAAAAAAAAAAAAAAAAAAAAAAAAAAAAAAAAAAAAAAAAAAAAAAAAAAAAAAAAAAAAAAAAAAAAAAAAAAACYCZAJAMoYAAARaIK2QRaAi0URYCgAAYDAAAAAeYAAQAJAEAMCaRA4AcQA0AwGAFAUMAAAAAAAAAAAAAAAAAAAAAAAAAAAAAAAAAARBCzIIMCMgElQnAEJAO4AkCSAkoAJAnXAKtRQwADN8x5J7DTVqqXZwgrzO68vuNw/mu0uSyNSJXE7Tnmy4zqFrKcshhp6erbTt3Us625pwTDWtsvdO401261fuRxWDJjTe2fndpuoSt22/hsQaScgMDH9y2jZWXN1/eWDyVnyNxmovDMMoajhSSqiobLJqob3x+ur/evp3rRrBtFsdJy5LaUHNMVtNBEVftcpwB07fyNu5aeopl5mozWg004KyTAGBw2fzBXpfZ+tX+41KTj2YfiS1qPT7nfaO2XdrXrVdWjMjcjz3kPfux2810VbVsuShf9qxuct+jyXlfffkNzK0mtCvTFx/UbkNkeS3e71NxZ6mte17vi2zrHPrvXR7dtO/0lwmfwRLHJ7OzTbfU4pSIh1xZVZm7f5tmuYVxbt/kX9CxGJPE6xiqNXqbRna+om3GPoWCiWyjV9vafdvtD+szfDT6Nf6n6s89VEgMiDP8i/zIfI1F1yPj6MpHnLOXB0jFcus08OHdJtFO5t82o+DaLBxXxZoPTc4EqvceyVOjuH1r+xHLpXo1lBwaAQVzxCsfc/NqWLCuDyD/ACG54o0jA3Efbu+h0iOfVT+5jmtJfuNjg1E4RUqqINInRYwEe69jr8vXs/5Ucu249GcWjAAM7yTf3F6CIz9SXS39LKPG7uXraaWcnaIs1/m08c+4qOLdv8xxyX7ixK5p4mkSriFdm3Upc01+8UfV/wDLRcqV/cebpuAwBsgaQWMXc/qWfUqs7yf6VX/MiweX3Fvk1OKOrFV7v9VR/BX9xqDPZoKrgqLqYlZru2/1afwFH1JL5af0L9yPN06QzKgArmBk7/DWaQGX5L/a3XRFiPL2q/7jVT/ga/YdBkuJNRErVxKiKxzAsqbjNduiotPQqPRe0f8Ae0X9RjpuPazj0PNWjIDMAS4AQ03M+oFe8f5NuUoqqND6UyovqA4AAABgGYCaAJAYAAoAaAABfsASAbAJAPUA4AJBAApgBrAATCiZAAABwwCAAAAUgH7AAIMgEABT4gEgESBXuNxXa6b1b8MlzZqTUrye73FtxqPUu8Wezjlw6qlHdzJruxCGnGYUuoZEqMw0E+IQMKdcSUdW0319taa4rkc+udb5r0W03tN0vlcPijy9cY7SunLA4tF1AcACAEwprAAzAAB9ACAF0CBBR0AMQAIPUA6AACkBpAD5AAAsQpwAniwCOAA0BFriET0cGFXGQgFIDgBACAG3D5hWHuEu5+uJqDwHuhzvrIsVjwUSTLEdO2h5m4xXTtVi+TOrC7RxTIizTaiDSLauFBFWECTjELHs/bNk9Gy4Qjj03G0+hybBEAAAMDm3v0MK875a1XttRNf5WzUR4B75VyUnX2MQv5DUtlgT3PVDv1dVxLG6YlpbS2raG4LE11aWx019WJcT2ddNGlVCSRuRi1ZgskVkd0AQeqNaxG2uk+ZnVXbDcfm1XNitR9K8e+7bUZxqumDmoAMgoREADSAumRVZfuJTstRLnX9hrlqMLxTTfzZHWs9NOrMMJegqu/ZR3JmKrrZhWL7gq3oLlJ05acW1c6afQ3XOrURFui4ZK03tH9Opiqp3OFXzciK8vt19S5M6xmumZCLNH6pJVbmy/Rx5nKqlqqHIV5nTztPNnWJUk4Kyv0cXiQb+2f5VfQ51qOPylZ29vVCKxjpGalUDW8a4v8DFHfqcEYajzm4/UsrcGdIlRRtl3+Pfz1nmYqtrUcJswsee3/61kb5SqKrE0jR2TXfVcZRitNTUU4mSMDdpLVtGRuFVUzRpGz47i/gYos3y/KsZjTDeEHSDp2zlwKjbq500zmRkbtpa1oNRVdHj0LRrbN/JiYojuuHURXMnyzNI7Nrx9CUWamo0sDMVT3S8TWGr9GzbIOyplUgoggcYgCQEliANAJr8ACJAcACyAcASVeYQ0pCpxBBKBqJQAQAZZADQAAAMAAXEBgPqA1gAoAcANIolHIKcPiBJLkBdWsYgWrBYAETmBJJfAILwkUc7skpNSJqm7tZYfE3GLVd69uZpFbXE3GUL4FZQzKynWkKRVgshBCyKyiUIB9ShQAgABkBA1TSM2khtQYtdJCbMWtSIsw0S6BQ7tBMTVpIqStGAEW02RSngAAFrICEtARtbEikBEB4cQI5ANPmAgEsAHPMBxIDWYEoChICSwAljmiAzAa6gNMCdUQTSAkgJqoVNIgtrUC2tQLa0AsSSAaAksQJQA5SASsA1GYEsAP/W+zAAAAAAAAAAAAAAAAAAAAAAAAAAAAAAAAAAAAAAAAAAAAAAAAAAAAAAAAAAAAAAAAAAAAAAAAAAAAAAAAAAAAAAAAAAAAAAAAAAAAAAAAAAAAAAAAAAAAAAAAAAAAAAAAAAAAAAAAAAAAAAAAAACZBFgNAMoYAAAIlFdiBARakCLKIsAkATAYAAAOAAAAI/aBKACCaGuoEgGgJAADACgKGAAAAAAAAAAAAAAAAAAAAAAAAAAAAAAAAAAIgTIIPkBFgRKgYEWwIN8AFIAmBKoE0wGgJoKsQDKF3EHnfdl4WlVcZYg85PA6xzpN8wiFgsJOSKhttXvTh4yFXpy+pB37DzG52mFLd9F/ltkMXXodl7i224+XUf278nl/2zOKp9zayttaqrnussV0KPLtm2KQRXquAo0YbLFj6JpUVtJJ5QjFrbM33tra7v5qrsvzr/AOEa1OnmfI+2N1tptRfcouKz/wCyF8sLU0bVbWXqRm8q9BP+4oupqOdbNsWVgmAwrNu/maIrl3d+3S76t1smodXD/wDZGLLjO1NZ3c3bu+dmbkb91errYSkWRi9M/X1WdJGLXLa7Ztlre2cd/p/9b9xnpXs4eJwqgiCrxBGTuG/uW9StOPe37NC7hvDIuDzzvqWXypVXU6xiqdXSbVu9ttGmVWpp1o7KuEJFHNZziaGv7Zf+u0v6jPTUfQtRvufqeatIdCIEsArO8hhqLDgWDkeTngmaR5y0NqDrGa49eFHWyRpFesklfmrQFceo/mfRGoUq4+pUe99lpf22s4f1L9xx6bjfOKgiJKZQWMXcP8yy6ssK4fI/oP1RqIwN0l9ux0iOfUvOq+mlC/D5TQztSUkuRvGarhlFlHEMI957JcaOu/6Tl23Hoszi0GAYgZvkoWouixLEcGuvy7xn2sqvHa7X9zTlKj0OkZPcP8pNfxNM0jj3iS1H6L9xYOc0idMwO3afUvVCkfVl9FI/gr+48vTcGZgIodc0RWLuH+Zb1f7zUKzfKJvQX9SNRHmdRflXw/zHSIo3H6qf8q/7xpHA+hpTSCLtNpJlZd22atanbiKR9Sr9FP6V+481dISxMqlBAlIoyt+p1mBl+S/21/Q0jymr+rqPiq/4HSDLSZtDaCEpKLaWNM12ab+YqPR+z4/vaL+r9xjvw1HtDzNiQGiAzAros/Uohvf0GnzRIOfRyNDoQDQBkAANZAEgEAGQA2AMAXMBgKQAAzAEgB8gCABgIIQDSATAAABgCCnmANgAAgE0AMACFADkBdQpgAA2qp2eCWbGDzPlPIPdarVfoWCPV8+HLrpnzJ6pHAZFQswghgAA4CwAoT5BQnyzIGnzAs0da2lbvo2mjF5alb+w8tXXimq4tz5nn74dp00o5HnsxsMgSAc4BQENdAokA9QAAATxCBBQEPIBTIDhALgAQAMAAP3hRIQIBwFEAJrABNcwJ6JBaQLoAgGARxAAE8uoGJuIVmiq8D7qf+u/6uJqKxUyhrPERHRtvqh5HSMV1ba3zWOjLo0ng4KwnpwUWpYdAJNyTAK0BXsPbDnSfoce3SN6Dg0FiAAEgEgUbxv7fpiFeb8rV22+ol/CzcHzi1UmUJJIIs0bfNiag6tvqKrfE1GatrqKrZdZw3uVXIumIW3TY1cQtuW8iLir7t3hIBNviB07FWerWcpU/iFfVfGv/S1g49DskwpAAUSMA2QOuYRfVYSSqzfOr/R6i4LE1yrzvir1mHxUnapWs1Bhk0+QHdszFV2xBmqx/OVnbx1k3yrO2rT0k0dGavXUiJ6USSjd2+NE+hzrUR11IivLaC+a66nWJYvkMrNJ4kqxubJ/kpft9TnVT1MVH7SNPNJdupdfzM6xmpcZKyu0sXiSj0G1f5SfQ51qOTyS/IuhGmEsjoxU1i4KjV8bDul0f7DFVpasdphXnt3Xt1bTzNRKpR0RobCFepiq2dTL4HNWF5KHrM3ByrA6Mu3ZWiy9TFGzqZNmGowN8o1rdTfK1TToarLY8ZHc1/Kc6q/e46dv6ZZIrBls6QX7dqrJRu0U6VTAx/IONVpdDXIp07czVRsbH6Gmc6I71Qp4yJVcq5o0O3aEqJ6zwgkVQnwNC/Rt8xmq7NIyq2AHBFCAkkAMAzQBABDYDiAHHAAgCdUBYlgQEgSkB54ACBQEAAFNJuQIyEAAAwGgJIBpAPtAkq8QpwQDRoSqgLqoCxVlAPtAkkBVfTtZ8ixE66FVi8ehrUxC6TeSQ1Mc26upT4o6RiuN6mOR1kc7UWVCWBUAA3AEZkqFAAAFQAIKcSQKAGiKlkYtbkRszla6RBmVHqFEgRbkgScOQp97IDvnPICUgHdiBGQINkA7BRMgRkBSAANucAD0AJAaAYAsQqSxAkA1lAD6EDgB4oBpAWIgsUPACXa+RBYqsKnSreZRdWnIC1VgCaRBKAGkBJYAOQABYLMATAniB//X+zAAAAAAAAAAAAAAAAAAAAAAAAAAAAAAAAAAAAAAAAAAAAAAAAAAAAAAAAAAAAAAAAAAAAAAAAAAAAAAAAAAAAAAAAAAAAAAAAAAAAAAAAAAAAAAAAAAAAAAAAAAAAAAAAAAAAAAAAAAAAAAAAAACAIAIAYAAAACIIMgiAniBCwEWUKADIBoBgMBgABADSIGAANANASAaAYAUBQwAAAAAAAAAAAAAAAAAAAAAAAAAAAAAAAAABABkRAiAmBBlEWwiLYELMBTIDtFFN32rqBy6vmNtorPua5ZFwcP/wC1VK3i2n8v7S4NXaeU2u8U6V0nyeZMHZiiCSuFDtgBF2A877qtOppV/lbLErAb4nRkNceYZxXd44hUaslVjp2V3arhy8iNOzS32qlGp8y6ZhMdmludPUiH2vkyounCGMNSd329qb7eUlNRCACrcOEgI01FXHliaivpW3/Tr6I5VtYQJoDO3/hNpvk/u0Xd/EsH/wBorc6x878nta+M8zTY1t3LCybzx/iNyM9VoWlNlckSIGpQVl2a7n6gce/svsv1LImslvidozqN7YAcOrZ/E1Ec1rw8DQ3Pabnf0f8AKzPSx7FNHnrRkQLmVYyNf9S0cyxXJvsNFvnA1GJd8+Z0jLl3Darq2XNI2ivdP59WcMKiDhtgzaNv2pH/ABDQX83+FjPSx76zxcnnbKDKHGJVZvkcdVLkhBx3cUs+SZpHnZho6xK5dZJ0qln3yVlz7h/qtfxFg4rt2cmxLTwsuQHv/Zs/2eq3xuv3HHtqN3ocmgBKuZBia2Nn6iDh8j+g+rNIwN2nTSu2uR0RXq4a18oWl/gagy9RzWr54nRlV3MC3TgD3vsn/ba/S9f3HHtqPQHJo2AfvJRm+Rw1X6IsRn67/Lt6FivH7jDcUXLD8DtGRuv0U1/GUcm6wvZLgkUc9Sos0/qkqOzafVVfzKfxFI+rPDt5dtf3Hm6bhZGMUKSh1WJBia+OpaOZYVm+U/RS/mNQeY3ELb6lpx7l+06RlVuorq4YxVR8TSM94Gg05yBV1E3MGmXdtV22pGcko+pL6arh2r9x5unSHJlRmA65koyd9jq2EWsvybjbX6wv2mkjyupXu1dXpX/A3ErKzcHRDbxCBASVWjUZd2nLt8DaPR+0P95T/rHPpY9o3Lfqed0CZA4IACOm8X6lFe9f5L9UIOfQWCZUdCUBTbYA+YA0AsgGAAEAEAICQCYCAaAOoAgEwGAgAIADqAAAA0AoAeIAFNLAAAEATIAwEEJAR1LrTo9S2CqsSyA0NamvXu033dC2CZmroicFmBjeb8il/ptJ/wBUczv8+NZ6rCbeZ7JMea0maZMBBBIBCAH1C6WbCHIUIIOpFNvkAJuuQsala/j/ADFtOKauNTh3w6TpuUutRd1WmmeXrnHSVIw0HiAANYBRIAkAwFIAAkggWAA1ABAAAAAB1AeACAEAAMBR+0KYCaAlpYMgtIEAAIAmC4CSBqAMTXU6llbmUeD93JLeu3GyS/AsajBk0JVLErp2090G4xXTt5VmdXO1fpVazNYysoozAm2NEL7nT01jZGLWpy57+U065Yk9m5y9r7J3S3Oha0RDiDl0uPTpwjlWksiAAQDYHPvF+W4zCvP+Q/RvXmn+5m4j5nd4FVCQJ1cAWK7zRrUw1Z2CJJSaiJ10G8i4mpf25cXU66LGJq3+1lFwdGz0u29X1QsNfSfFP/TLq5OHSu1nNoABVDQCeZESX7QL1BlWf56rtsdbt/hNctR4r25uHqtK2dZn0OtqdR6NXbMsJp8wO7Yv5k2YrUaFoZhWR5xTt7eq/YdORlbS06S9TozXQpZEWaSxglG7tnOmmc60NVZNkivK6UrUv0bOsSrsMysrNP8AeSrG3sP044HOqt1V+BFjzV5+/qTwf7TrCxKSsLdvnDM1W9sn+SjFVTv6zo3jOCStMCMDpGKawKjU8c41F6GarVvis8zCvP739a3qbhXOsDTOO3aNppolVu3xXqjkMLydY1l6G4rkjqdEdmz+peqM1I29TlyObUYHkFGs5+BuLVFczSNbxll3p9DFi66t0pracoZiDz6lZnWFXbd/N6Zio39Nq2koyg50ZHkv1sOSNRXNSG5NVGzsHKfRHOhbyOzrIiuKrNDu2bxxJRdrxEmYOWTaL9B4marvojLSwipeoDzGhpEBEFAEPAKIAcANIBogko9WBIBx1AYAgGgABsBNgJTmAACAaCHEgSSAmqgTVOQWH2zkBPtAhAA6SBJVKLqV4gWoBpIBxIFlK8QiOtbtXUpXBq7jtyzOkjna4tTUdnidpHO1XOEG2EQCQH3BCbLgjgABAgEyhoAaCj0IoSIHHAza1ITk5WukiDsc9bxGRqjuIhWZVRkgJAU8wACU4AJ25ZhUbWIIyANsAkAmABvHEAQDAFgBKuDxAJAaYU0BJQBJQAQQNICdEBLtnNAHbJNFlaygLap5rICSQVNAXUrIF1awBZVEEoCGFCUAOQE8QEAROADSAlKyA//Q+zAAAAAAAAAAAAAAAAAAAAAAAAAAAAAAAAAAAAAAAAAAAAAAAAAAAAAAAAAAAAAAAAAAAAAAAAAAAAAAAAAAAAAAAAAAAAAAAAAAAAAAAAAAAAAAAAAAAAAAAAAAAAAAAAAAAAAAAAAAAAAAAAAAAAAAAAgAAIE2QRYEWBF5AJgRZQmAgHmA0AJgPMByAxQ0iAAAGBJAOAJAADNAAAAAAAAAAAAAAAAAAAAAAAAAAAAAAAAAAAABECZBFsCLAi2AmBXYqItgRs4A4fMbzU2mjW2ng7OBB5zW3WprY3s38TciVS3JcTVd7FCWeGD5kwaWw9xbzRwtb7lVhFv/ABfUTDW9s/cm23D7dX8u/wD7P/aM401VZWXdRprmiCLA857ptO4olwp/iWFYvwOjBAU6jxCl3YOeAGZ2y3lmZraWRAnZcQLNPd30sE5U8S6laG311rV7moeRpirU4yCaTfAGqN04iAqjuhT6FivqWlC06+iOdbkcm881s9mp1tWteky/+zUY1OXmvI/8xNvpytpp21HzeCNzlr1eU8p728lu/p1FpVfCn/iNzk9pGX4bVe48lp21LO95cuzlvA6Wfjl11r1lnica5liRBIVj2eL9Sjk3z/Jw42RYVlM6sq7tFHBubqXiaiObuRVeg9n475WfCrM9K9k+hwUAOpBkbifuWnmIri37jRc5SjSVi2+dP1OkYrm1k+zUnNXr+40KtfG+o3ySKOPUhuYiCwbXtJN+R0n8V8CdK9882zz1SJij0GDN32Gr8BBx6v0WnkzSPPQ/2HSM1zamH2+Xdj6Gxx69oWq1n3qPQsRy3UWk0qWliwj6B7OrOx1Hy1F+449tRuHJo0ALMlGJqr5rPqBw+TtGg/VGorA3GNbfgdGVGr+pqdNJP/um0Z+q/lrPCppmqMyi7RzA9/7Ic7XXbzV0v2HLtqPQI4NCShwSjL8l+s/RFiODXX5Op/SzQ8huP91Sfh8GdYg13Ogks3cDi3dvzrmoOfJ+ppE6PEJXdssbV62QqPq1l2qvPtr+483TpBMmVIgdc+oGJuFF36ssKzvJR9tdWWK8xuMdtqJ//UX7DpGap3lZ1o/+3V/s7jTLgsoNQCXIoupKUo0y0Nr+pX4Eo+o8Eui/cebp0gMqCAgDJ3+GtaRCsvyn+2t6o0PL2/W1ulDoVlNrA1GStCeBQuqKi2kliV3aKm+PI0y9F7Px3dOfbdmO249ojztGZAA04YFejhKXBlVXvX+Q31RBRpYpGkXoCU4gGQAwBIAgAAACeIBACSAZAMoF+0AYAgEwEEOAAAAHiAIAAIAApwAZAAAAegAApAeOARFAZvndz2aS26eNsWduIlrF2271NvZXo/8A0HovOxy9nodn5HT3Sx+W/FPiebrjHWUeT339pptVfz2y6DnjS15a77m7cWe3nnHDqljEM256TfBgNR8AEsQgeIAAQFwQEGYA+RQPAikihpkDmMCK7Nj5G+1czNeRy641udPRbXd6e6rNM+KPL1xjrKvOTZQBIBQA0woAZAihMIEAADAIwAawzCiUATIAEIAAAAAbCnn6gRYEtLMgtAGQDYCAS6hDEAkVWLulOo55lg8N7up3butarKuPqakNYtNnqWeCN4lrp0/HR9TN+rF6dFNvp6TnibjFoe50dPNoex6qdTyVcqKTPu1OVL8hr2caeHSJM+zfqFo7rWUtxPMeV8LK+JtneyHqezr0fGaNcWu6OYxNe19oVpSr09NYYnPpXpEoOSwdQGgEAMCjd/Q5zZRgb1N6d8f8rND5lq1+ZlaRgIlVdzwAs0tF3cIsjNdOnt3lY6SMWunT0UbxnU1RZcC4amqLMuGpKgw0KvFkFuhSbJehKsfQfE/Nt5WUnn6dI7l1OamgFiygICWyqazIL64EVxeXr3bTWXOjgsaj597cTV0n1n4HU6epTMuKdWRXbsn8yJValjCszzNVbb6j9C8qxtn9CXJs7M10LqRFuk+eZlY29njpJcIMVo9Z8epIPK9sa+ongk2dYlXPoGU9PNSCNvYP5WuJitLtVftMxY85q/7jUX8x0hS/caYWaWcog39kvyjnVive4adrdDLbz6yUnaMVJYMI0fHQ7L1JWq1tTBRyMEYO/Ua9l6GoqjA0y69pmm+Zmq3rOar0MKw/K/qpfyo1ylcKRtl17W3Y5JVbuFqzXlgYqxh+RS+91gsVyehsavjEvuJ9DFR3blfLb0Mq87bP0OkRdoYuBRu7d/lJdTFqMzyijVnmixpx6bNI2PGvPmYqnvnFekmYrgVoNpXds2nZEo6NdfLBmK4kzaOnQsu5IlVoaWZhVq5kUKyxXICSckDAYCgaGUPIAzAaAkiBwBJANYAPEBgADAQCAGAccACeQQ0uIE0uYFla4AxZWgFnYwoVHkA+x8AF2wA+zGAJKoFiKGA0BZSsgW4LIDj3F3BqM1mauLO/Ll0qg6xyqDAUlQm+QAAFBmRCQAAQVRHMmhrDAihSFwQZtWQdTnW4jZnNtXZwZVH1CkrJgDsgIzIBICkAmMgItsAbjFkUJgABKAAHICAa5AAAA88wGFNYgNATSIJASAlWgFlaIgkq/iA+x5oCdKwBYk2BKtQq2tZgC+lCC1U4gS7QJKsAEAKJAUMBwAJASAjawEZ4gf/R+zAAAAAAAAAAAAAAAAAAAAAAAAAAAAAAAAAAAAAAAAAAAAAAAAAAAAAAAAAAAAAAAAAAAAAAAAAAAAAAAAAAAAAAAAAAAAAAAAAAAAAAAAAAAAAAAAAAAAAAAAAAAAAAAAAAAAAAAAAAAAAAAAAAAAAAAAmAiAkgTATAjAEWAMBOQIlCAQDAJAEA0wJJgSRA0AANANANASACwMoAAAAAAAAAAAAAAAAAAAAAAAAQAAwAAAAAAARAiBMCLAg2BFsBdxQrYhFbYEQMj3G/ytNPmywYGZ0YGYFV8wpLHMgq22tW/dipTY0dCwWJRftt5r7THRu69CYa29r7owVd3SV/FX/wmbGtcXnd1pbvXrq6L7qdsfEsiVm5mmQgOfVa7gJaP6unH8dV+0qvc7/wWy36jW00rfxVwf8A2jnWo815D2Tr6Xz7O61K/wANsLf9oivObrb621t2bijo+uRVxRHFOUVGlsH+T/1jTFdLDInmBzby0QmFcrv/AJeYHFuPNb5p7d7i70q4JTwNSNzvHA9WXNm2+rk1iXtTq6zyNSM+zh1NWWbxm1p+2Pm8hS3Rjoj2DlnnqggMcWFYt3iaSuTyTjRU8yxGNbUme1SdIjn1dS9q2ssFWJ+JUV6uhWb2luKqF1NK5WoeBoej9mY71xw02Y6WPXnBTAaiUQYuq/ns+pYOLyH6P/WRSsZ/vZ2c3JrXVa3XG11+wKjvEqvW+E+s/MWDhtmaTW/7Rc+R0uicfEz1Go90+J560cIAeZlGXvsdaxqK49X9O/8ASyo884WHQ6RLHPrY/b62ZqI49ZfLZ8O+DURyaixNCWnnAH0P2fhsL9dR/uOPbUbaOLQKDiBiai+Z+oRweUcaMcO5GorA3STq4zbzNsq9X9XXX/20agztVNds8jcSqJKi7RSlAe/9kL/Ra3TURy6ajfOLQgByQZXkX+c/6UWI4Nx+ldc6s1EeQ1/9zXov8DrBLW+XQq3/ABwRHBuVOrY3CqTSJVCO7ZfXT+pfvFH1a+a9Eebp0hGVMATxJRi6/wBb9WIVmeT/AEq8H3L9xoeX3H6N1OHd/idYzUdf9dt8KR+w0yz7FilxgqraM0w0do/zKRm8ESj6k1gnzqjz9NwjDQmQGsyUZG+x1bPqIrL8o/8AS25zX96NI8tdp62tzdDrErJw5mkO0yAIC2mRqMV16bfdhyNI9L7QXdvKv+W0HPpqPZo89bMgYCAhpYNoKhul+Q56Ac+jLRpF6AcgNANgKQAAaAAGgAAIEUMBSAwE0AADxAUwAMIAD0AIAEAANcwowAEgDAAAIATAIgIApqK/NZwljiVHkt/urbjVtezzZ6/ny5d1zSz0OOnXVtRzVw0ZxdPV1b6r7rOWyznC1FM0zqMhNAAAAEAN8gCAFHFgGIBBFw+1jVwmiyhrAIbAQFuhuLaNlargx1y3K9B4/wArTXSpdxY8vXDrK0FhicLHQEBE4AOApBDmUAkwDFgPhICAAH+8BPMAnmAJhQ+YQZADAJAM8QBQwCAoYD0X83QguGhMKWREOSqWZECQDAxt5hqWWUMsV4v3XrLT3CfT9x1lTGC/IdrmiL7nqrtvda3GJJ7HqrSvquG2TdPC7R2SvftszWJrq0Ntpy5UwXE107aq05dUkzeM6urgsAhzJdUnZcSLHqfaGqrOyrwzOfTT1KxONVKCA/cAAJvACrcKaNrMowNyp07+jRR8z16/PZLKWaVSkQXaKxNRHRpKLnSRiuzSxszcYXmkOAG8AI4yUS9QLdHGyMVqPe+Fc7eOp5+nRoI5qMgBAEYFURiALMg6K5SZVzeRonoamOdWIseH8Xt611e9ZvA7xOq21ngZYWIDt2mFk2ZrTVeBhWb5fDb3ZeVYewxpPE6s10rHMjKymDINrY46fUxWonqcH1JFeX1F/qtVHWFWJlYS03LINvxzwccDnWtdGqsESK89uf8AcWnCWdIVWmaYW6eZKN3x/wCm1yxOdq4e5S+3avNMzGnm6rmdozTThyVGhsMbJGKrYvaZlYGRh+Tf+ow5IsWuZG0dG3sljbgQd2r5rCKVXxJ6jg19a+vbv1MzUiKsEbRKrbycDBv7RO+grV4YHLqNRk+TT+78EI240VGl45/PWWZqNPWxkyrzd1FnHNm4Vbt380MUbu0i2j1RiozfLKb1fSDUVwVzNo2fGWUx0OdFu9n7djMaZEydBo+Pfz/AzUdWv9LRIM9M0Ora/WpJR26mr2Y1Mq53udR5suGrdtZu2JKO+rky0kQAEswCIAIBpwAwGqgNIBrMCdVADSCCEFACYBkBEB4ADyAICaaAsrw5AXUCr6ICyteYEu1QAoAGkwIxADQA3GQwHc3iUTqgLaqEAWtIRy7iydXBuRm1l6ko7xxqtnRhFvgAkyocyAgBFQPmAEC9ApgEEB0IpslawjFrWE2YtbkV2ZmtRBvmZVFuAF1Ai2A5nIAQA+aAhOJFDfAAAAFIDeIAA/QAQDYDQAwpASXUBoCSwAmv3kE61wAsrTmBalGJCpqjiQQ+3iBJV/ACSoBJLgFW1piBfSkAXVrgQTgIEgqUADAUAJ4ALAAAAIOJAUoD/9L7MAAAAAAAAAAAAAAAAAAAAAAAAAAAAAAAAAAAAAAAAAAAAAAAAAAAAAAAAAAAAAAAAAAAAAAAAAAAAAAAAAAAAAAAAAAAAAAAAAAAAAAAAAAAAAAAAAAAAAAAAAAAAAAAAAAAAAAAAAAAAAAAAAAAAAAAAAiBQQJoBMBPkBFgIBMBMCLKFgAAADTAEA0BJEEkwJAAEkA0AAMsDKAAAAAAAAAAAAAAAAAAAAAAAAABAMAAQBJNBI0ACbIE2AmmwOfX3uht1OrdIDJ3XuXTphoVnqy4K9t7p07vt3NO3+ZFwa+huNHdqdC6suXEgbCIsCLxAx/cr+XST6ssGAzoyAivUzgKjUyrEs5vZ5YuGFdWhvdfSf8AEuTCO3S3+lfC3yPDPIsqY6K2lTXFFEs0EABDA5ddvu+AFmz+bX0l/PX95VfSLPE41oJtZEUtXQ09zXs1qq9XwaKPN+V9obFr7mlqLbvPFrt/9oo83sl26TSacWalcToxV7DJOQOTfuO1vqFcitDKjE3Df3HLxk6SM1BvgbRz6tsGyxXFa0mkbXtN92+r/TYz01Hr2ecCRA+fxCsR8WbHF5P9JTxsWIy4SlrA2y59W31prOF+BqCrWsn9ycoq0ijktZdxpXpfZa/1bt/9tyY6WPWwcFNYk0Ov1AjE1ML29SlcfkHOkl/MvwLBjNN/idYxXLrfNpOr46ij4FFW6s7W1Hw7sV6moVwtrhmaR6H2bjv6dJf7DPSx7tuTzNhSKHyZkZW+/Wsag4tdTp2TyhlRgNTnK4nTlK5tTPS62bNDk1v0rc3qNlg4rPM2ylpzIH0X2h/+ntv/AOozj21G10OTQAaWJBh2zb6s1CuDybX2viWIwtw50nhlZHRFGs1W+vHGkL/3jQz9W01ov5TUKoeBWdXaSdmoA+geycNjqp/xnLpqN5vkcWjiQADK8j+s10QiM/cv8q6XGrNI8lqJf3Ven/oNwo1sdCq/nf7DURn66ffZPgbgqRUTohErv2K/Nov5l+8tI+q3xankjy9OpGQwBPHElGHrY2fqWQ1neUcadZy7pNDy24x2tnw+4dYyW6n79muNSss+MTUUolhFtKwipWjs1+bSRUfUU8Kr+VL9h5unSBmWggDLFEGTvsNaxYMvycf21/h+8o8rZN6us6rDt/A6IylwNxDeZUKq4gXabwjqajNdmhX536MqPSezl/rKLpY59Nx7NPA89aOCAQABXp5v1KqO8w0GQc+g4UGkXrECSAMwABtADQAAp5AADQAApAMgCQGApkB9QBSAmAdAF6hBPABAOAFIDQUSAwAAAHgAgAAYRweZ3K0dDsX1X/cdeIleZdpPbzHnpNyaZBUPFAJ4gC5AIJggAfIGCeLCnngAN4gEAX7baau5v2aal/8AT6jn11jc5bOn4bQ26Vt3deiZwveukiafivpTTMW1rC3HhtHWq77Z/CSzvGbywdfQtpWdbKGennrWLFcOJOjAfQIPUB1s6YoljUrd8Rv7at1o2U9eR5vpy7c1sODy10LqQAUpCJSAoAGAAADWOQCyAAAAYAAADQAAZgEQAQFJgPS+oC9mQpAI5ADAeQESiSRBi72v51myxceF941b3FLJfKqP95VecwAk3yKLNC0XhmozXXo3S1DbOJ6eqlaytiXUFNylmNMK+7hYZl0VPe34YKMjKoPXvaHIV7P2A2737uMko9sl+w4qkQIB+oC6FFespqyDC10+yy5plMfMt041LLqzoqkYLNJqYZYzXVo43RuMV20UW+BtlZW3I2iackCmAJTAAwJ6SxS4tozVj3fg7K+2b6nDp0jSOTQzAawAOgAAkFdCyMKq3i/Kt/SyxXhvH4Wa5NneM1tLFGawkuRFdezb7kSq1rM5q4PKJPb3Tyg1GmBsG+xrmzoz060GU6TJBs7B/lzzMVqLdZR+JFeZ3S7d5qRwOsKkkVg1KZKNnxkYwYqurV+lMy089vl27uz6HSJVaNMp6cNmasbuwtOm1HExVS13NYXFMkV5tZHWM1JZyUdu1v2NQ4Zijs1d1a6wM4Mzc27ry8TchqpLE2i6qwIEy4iLZTQUS08WFel8Su7b9qOXSuXy+wtqfm0xcZehiVthduMHRGj47616mamNa9cTmseZ1F8zfVnSFS0H80lqPQbL9JJmEZ/l5mrEaZsSbRs+Mfz/AA/cc6Lt8vyren4hWK2dBoeOa76ozR36+NWzMGb3FHTtn8y9SUdmvkxByyUXbd/MSjQ0zLUXKEZUZgNKAJJAOAGq4YgNVwgGpdrAaoBJKAHEYgOq5AKACyAi/wBgEWuIDn8ABOAB9QU0ECUgWrMCygV0U6gWpgAULEIcAN0ArsgEUSSAkrPgUR+4winV3DahGpGbXNazWB0jFqqylm451SzbKJpCAAABAPiAmAAABBAZGbWpCcGLXSQm+BzaiLc5kaVyRUWiCICYCAE+QBJBFtsKYCkBTzAcgCxAaAEAANcwGA8ADMBpSFPMBoCaIGsWEXVrBFTqCLa5AWpYASicgJVoBNUCpKkgdFKQBaqkE0gGlwAYDATQCYEGsQpAJuAINyBGQhgf/9P7MAAAAAAAAAAAAAAAAAAAAAAAAAAAAAAAAAAAAAAAAAAAAAAAAAAAAAAAAAAAAAAAAAAAAAAAAAAAAAAAAAAAAAAAAAAAAAAAAAAAAAAAAAAAAAAAAAAAAAAAAAAAAAAAAAAAAAAAAAAAAAAAAAAAAAAAAAgAgRArICDUAIBAIBAJoBFCgAAAABtgMCaIJIBoBoCQDAChlAAAAAAAAAAAAAAAAAAAAAAAAAAiAJoCgIEApAcgJsCKzA8z5vyWvp699KtmqrkWQYttS1vqczzN4moWZUVSME9Pcam3stTSs6WylENa+19za+nFdev3a5TkyYrZ2vldpu3FLdtv4bYGcHU62WPB8QML3NbHSXQ1CsNm2B0Ap1HiFKrbeClvBEwZOpoW0NR01aurnDuUEaTWGKIFZgS09e2njRx04FRraF7amlW9s2jUZqZQ+SIOLcP52gDa6q0tfT1LKVW9X+0VX0fc7zb7ev3dfUrSrSeLg52NR5/f+/thtsNunrW6YIs5V5byf/MLyGsmtGNKryjM6Tg3Hkt95Xdbyzvralrvq2dpyzenrPBpV2GnHGZM9Ma7sWc6HHEg4vIOLVRVcSzKjD1fqa6nTlmq5NsufXcJxmWK4b2jM0jf9nNX3yjhSxjpt7DM84eJFK+FX6BWI2bHH5FP7a9REsZTxTq+J0YUa6hWb5pFHPuqutr14YG4OVvE0j1HsvHc6j/+2/3nPpqPWTOZ52jIgrx6ILGJqvFvqaK4vIqdKr/m/wACjJnGXgdYy49TD/t4ehplRuv/AJn9SNQcdlxNaj0nsqv+vT/lZjpuPc8TzNHBAiDK3361jUHFr/pXf8rKjDeePI3Ga5Lpu+lVfxM3Bx6j/L6u7/Ao5LPHA2h6b+ZAfR/aVO3x3rdnHtqNhHJoEDzYVhajxfqaiVweT/SXqWIwtxhptzHzI2incJfc10v8tVBoZ+4zpyVUjcSueTSOjScWCPoPstRsdSONzh21G6cmyAYGX5DHWfoipWfuVGjd/wAoR5G7S3VU+WP4HSKWtjp6fLvzNI4dy51LzzNRFESaROs8AlaOx+vT/qr+8Uj6rqKGlxhfuPN06omQSA+pKMPUnufqWIzvKuNOr/m/wKPMaynb2px+4/wOsRXvLuutfDNGkZ9lC6lBVlVdRzKKy0donbVouMolSPqVuHojz9eXSImVMB1xIMffY61kIMvyjja2azmv7zQ8pdxqa/8AT+46RGWsIZtErPiwiKzwKLarBGma7tCO9+hpHpPaOG9qlj8tjl26R7OIbPMo6gBQTgQV6eEvjJRHeY6FvVEHPoYqTSOhIKaQAAAMAAGAAIByAJgLMAAfoAAD6AIAAGBzeS13o7ezq4s4SNSaMnR85rUcai711zO/+bn7NHQ8voaq+aaW64nO8Lrso1dTRprmmYvLSUkESBoA4hTYCAaAMwCAABrrkB5fy27+/r2jJYI9fz5ceq4PQ9LieYEYQCKh5gwmwDIKklJLSR0aGx1df6Kt9Tne2vV1f8C3SWNYM/6Neji1tpqaOF1Bud6nqphm2MXbXbW3F1p0zbMdXGpG3uNzTxWl9nRx1Hm+Rx8unhhauvfWfdqNt9TrOGb0rbk1iezt2G+vtbpy2uKOfXDU6afmtvXX0a7qhy5uNX9YDUM9UrjYXoVAkUNKXBB6DwW1+3pvWsmnbBeiPL9K78xqnldCAYAFJ4ZACQQNsAzyAOQBLTASAlmAJAD5MAgAATYDSAAEAswEwJaX1BVwBJAAJZgOCBFAniKMneQrsivD+85+5p/0mtaeXAJ/ACfdjJYlTV23KNsli3HMImtO3AonXQtZlkTVtNq3ngaxNW6WyWMjDXsPZlFp6jSM1XsYxOFaCZA2AIAAr1foYWMTUrNWmUfMd7+tf+p/vOkKoKiVF8wHXoONRNG4xXUsLy8TbK9LkbZSVeYQ5gAQBIVOkppmase58Badu682efp0jVOTYXQIcAAC4gOAL6OUZqobqey39LQix4bZ/Lqejj9p3iVtqsGayOJB1bNxdPhJKrWxMVXJv692ldfytlivNbFyoOrNdhESo4eBKNrYOa4ZGLGtXaqwMrrzO9+XeX6w/wATtyVKV8S1g65yQbHi+McjFV16n7jFaef8iv8AWP0OvJVRphKrhqCDa2Nu3TcYM51T3FnEBWBOD9TpESRR0aDlkHQ22iI49x9SKK1KNI6E8IRBB8jUCgqFIEqpL0CvTeChzWc64HPpqNF6Xczi6SPP+W8Y9OdXTWHFG5Sxz7D66+pqstjV/aciPNa6jUajidIUaOcFqN/x+Ok44M50cXmE12rMsaZlXBpGt4tvvh8jNK6t7WaWXSSEYCbeLOiNHYWfeZqtPXUVa6GFZE4G0rp2jxREd+uoq/QiuPuKL9u/mXUUaGm4cczCxcjLSaUgNICSrIEu0CVa8AJJBDgjQRQ8wDABhDyArbATATAJ5ANIB5gNoIEgJpAXVqBdXDMKtUMBtqoFf3O7BAXadVnJBHU1e3Aog7S5KACVrdpUVW1HGBYilttwjUS1Ve6NSMWqrX5fE3Ixaha/I3GVbNIQiFwKD0APQBZgMAAQBBABRkc63EWc66RFuCERbI0iyCFnyCoZEABGZAADMgUBTngAgABgNZACAI4ANdQHHIAAcAAVJAGYEgJIgsqQWVQFtayBdWmOIE66bAsVQJ1rIFqoFW10+IFiXEgmqgPtAlACgCUAKygCuwVH1AH0AqbAhIE+0IfaB//U+zAAAAAAAAAAAAAAAAAAAAAAAAAAAAAAAAAAAAAAAAAAAAAAAAAAAAAAAAAAAAAAAAAAAAAAAAAAAAAAAAAAAAAAAAAAAAAAAAAAAAAAAAAAAAAAAAAAAAAAAAAAAAAAAAAAAAAAAAAAAAAAAAAAAAAAAAAIgCBMCLYCAiwDMBMBAKAFEYF0JgEADQBAAAASmCCSYEpAkmBJAMAKGUAAAAAAAAAAAAAAAAAAAAAAAAACIAgUgEgIAAQCbAFmB4vzdu7e6nqbiVwZG2SeXwApQFW5v9qqs+ZBfS6vjTL1AlKYxddm28pudrhpXccnihhqzyPkn5B1tZdtqqHHESGuIrJNfgBz6rUgPQc6tP6l+8K+gbvb6O6X2tzp11KxxRzrUee33sjQ1ZtsdR6dv4bY1Gq81v8AwW+8f+vpN1/ir8y/9kozlBRs7VRo1XqaYqxBDA4Nzb8yzA5tZzS3oUY1te+oova1vVyb9T2Qd+HA1OWb05te2BuRNcXdjJtHvfCqPH6K6PE8/bbuzOak3CA4PJYalV0A41n8CxGBr6le9puMcjryyq+67YVWfE2jlvW2pZTk5wKqq2nXBpYlRv8As35d5aOGmzPTUeviDzNFIQXwq55MDDKOLyn0VT5s1BmWiMDqw59d/LZ8O5L4yXBz6/y01HbOrSKOXUTVnV5qDRj1fsdTqavSn7zHax6tI86l0AYWMRrFrqWFcXkX8lZylmojItjEHWM1y3UVrZvO8fgVHNqy63t/MaiuN5sqPU+x6/62f5LGO2o9rB5mzRUCzIMje/rMsVx7pTpX6IrLCjutLwhTB0iOaGr6MZts0ODcP8vDjqGojkvmzSLduvmTzIr6R7UrHjKT/Gzh21Gsc2gAyDBtBqJXD5X9OrXP/A1Gawdz+m55o6Yjn3Eq+4fw/CCxXDuVDqv5TcRzlRfozMlH0T2eo8fZ8fuHDtqNo5NGgCMSDL8h+s4LBm7qVo3fKrKy8ld/6ytejX7DrAaznS08P84gz9051LT6HRKrSxkIlRlStLx+OtpJ/wASFI+qan1Hm6dSwMg9AHVqfgSjB1PqZYjO8tP26tfxf4GoPMa9nbSb/mOsiKtz+rZ2/hX7io4b5YlUquMSouq8Co1Nk29WkdJFZfULKI9Eebp1hQZUZANROORKMfe/q35lgy/J47a3NtfvKPK6j/M1XM/LJ0jLJRuCT5FRHJliLtNykaZdmlX5o6Aem9n/AO8rHK34Qc+nSPZJHnU8FiAAICNHmBDdr8i3qgOfRwRUdAUwHMgACmAGAngA+oC9QAAQDAOACAPUAkAyIG1gURbAxvcOvF6aKyqpfxO/zjHTFbPZHC01bkMJUtLX1NFzRtMzeWvZpaHn9amF0rev/iOXXzanTS0fLbbVaTfZbqsP+0cb88dNdlYtXuq00+TOdijiZAATiFOQBYAAAByeS3C2+3s/81sEb5m1m15Wz7sT3cx5+qMkbZJZgEDTBHAmmE1BdBmVEknZwlLM2403Nn43R2mn/cb1xyqefrrXXmI6/uG89uhVVrwwJOC1z087uquXaVyg1fmk6aW33ej5Sj09VJXaOd5xvyxd9tHtdR04f4HXnpixp+KpXa7e271M2sDHV1qRia2rbVs72zZ14jHVV5HVzGIDRKseh277/G2V80eW+XZ5+7xwPTy5dIM2yaILtrt7a+rXTrxcGeriyPW0pXTqqVwVcDw93XokTzObRcQG2AgAAAAHMIBADAIkAyAazxAUANNgABngAAIAAUzkAmBLR+oKuACBMBpgEkBJQJqUQZHkF+bZ8Cq8X72SdtK3CIDUeUeBQQuADSlwWM10aejNkngdJGLV+nofNBrE1fpaCnEuJrppp1qoSLianWuBUOqwxwCvRe0rNa0PjiY6bj16xPPVg6kUwEA0BXrYUfMDF1aqGnxZVfNfK17dzqpZd7g6QriUlZWacSUddPluoNxiuuyi2JuItrJplNQEDwAUviVDxIqyqjEzVj23t1/kv4Qefp0a6yOTYXIBgLMBzIBmBdRRDM1Rr17qNc00RXhNu3XVaf8AE/3no5TptIyyckHTtnDJVa8YIwsc28/St6MsaeW8ZfP/AKZnViu5ZQREq4ZgbPjWnR8zFV0amRlXmfI/7/ph+w7crp5Bg68iDW8ZaXDMVqO3UyMNMDya/wBRVr+E68s1QsDVZTpmRWvsHNX6GKJ6xFYOFW1ycHSJUupUXaL+ZEHTmgOPdOGmgKnZJmkdGnjWQEzSI9QGihqXkB6XwlezsczKOXTpG1dOZRwdIq1dJaidbZMaMLW2FtrrK1V8smtSx2aq4ojLze8rGtb1OkFekvmLUje8a/yrJZp4nOq5/Mfp19WIMhZnRlp+Nf5qklGjvFNLLoYaednHodIld2wsu9epKNjWwTXT95zViNxY3B0ba3zL1JRp630tGRnzJoX7dxZCjT0o45mFxfVN5EVLIippAWVqBNUAEgpsASWYBE5gSgBMAUgJsCIQNcgFADSAcYgPt5BDVZAmqgWUrIF1KRiFTdY9QqKq3iEKyYBWrKG7QoRBXMvE0L00swgtqJYICq11JUVal0sjUiapdpLjOq7Yo3GahD+BqVioPA3KyjJWQ2AFUsGAADACAmcCgIAKOpm1pGzRztdIrZzVFvALEcSKTYVGzx6EEACSBBRIQQgAKSQAA04xKAgfAAQDAPQB4gEAMBquEhRAEswJRBBNKCCdYAtqpwAv0klh+0DpqkEWVXAKarIFtNMKurSUBNVggkkBJIAcIBd04ANQAwBgVtgKOYELPgRVbRUCqBJcgJQB/9X7MAAAAAAAAAAAAAAAAAAAAAAAAAAAAAAAAAAAAAAAAAAAAAAAAAAAAAAAAAAAAAAAAAAAAAAAAAAAAAAAAAAAAAAAAAAAAAAAAAAAAAAAAAAAAAAAAAAAAAAAAAAAAAAAAAAAAAAAAAAAAAAAAAAAAAAACACUBBFuAE2AmwIsBAACAQDzAIGhRzLoTXAAAEoAaRAANANASWIE6sCRQFDAAAAAAAAAAAAAAAAAAAAAAAAARAEFepq001N2kuoGfufO7fRwq3Z9AMrX90atbTp1UcjWK7Np7o22tFddPTtzeQxGzS9dSvdRpp5QZAwEwCuYHifLWneaj6m4lcTOjBWycEVRIHL5LDTS6kVyaNbLGrafQiu3T3mrX9T5kEx06e5pfjD5MqYvRUNgIDk1384E9o/z9NZzev7yq+i6n1M41pHuCpV+5lErqBh+b2Hhmnfd2po351eP/YLB55UpTDSt9zTX02ylHRzAAo4lGbubTqW9SDl3FvyrehYjDlo7xilZ4Gkc+taFBYtca4waSPoXiUv7DQ/o/wATzdturM5qbSaAz/IfqLogrj5+jKMD7a7u6MZOsZoWFq4YYyVHJWJr8TUHPf6Uag9D7Mr/AKnUvw+20Z6V63PE86hESIav0WfRhpivFyaRweU+mnxLBnROK5nSMubUTa7eD1E2aiKNfGmr/wDkS/AquW7XczUHrvZCx13yov3nPpXqOhwA8SBP6X6BYxLYSaiuLyX6dVxk1ErJSeB1Ycd5tWi/nbNQrm1l8tubuUcls3BR632NH93Z/wD2rGO1j2KPNGj9CgzJRkbv9a08GWK4940tG/oaZYWok/wNxHNdRbSx5/gbg4Wvy1/Wyo5bS8DSLNBxZcgPpXthJeM0+btaTzdukakHNRmAsYfxAw7G4yz/ACq/KryksGFuvoTXG6OiKNyk7biODX7flLBw6zmE80kaiOf1NI6KPFFH0T2go8c+uozz9tRtQc2hHEBpSyDJ8h+tYsGbvv0b84NI8prJW3UrOHH4HWINXHS0VzsyjO1577TzNRFXcVFlMm+gStHx+Orpc+9fvJVj6rrY3Z5q6IIgcIA6cyUYWo/mc8/8SwrO8rhSr5WNRK8zrV/0/rdHZhTunOs5nJBWfmkaEqlSra5MrLU2LjW0+X+BKPqN/wDBHm6dYjkZUSALPEgx9651reogzPKONtb4KCjytl221uXYdYjJUs2id8HnwKiKSzLEW0WRWXdoxa/wKPS+zv8AeVj+Gxz6dI9jHM4KADiALAgjpuG/UCG8/RfwA59BSijoQEgEAYgADAQAA8gABQAAMAQCAABwA5wAVViVHlfI6/8Aca19Tm/3Hr+ccu65D0OIyzAI4gKeDAcsli6t0t1qaOOm2mYvDU6aWh57Uql91J+mZyvyanbR0PLbfW/zdj/mOV+bpOnbWLY1aa5o53lrSMhpAEhTiXAHnPN7v7+t21fy1UI9Pz5cu6y5wPXHGhYsI69nsNTdWVaL4nPrp0nLV/4Xs9nju748pg43rW/VZT/hd/lrHqZuq5994VKr1NDFZwa57xLGLajq4axPRK5WNbwm0UvdamFKJnHvpvmOPyO+tvLtvCqyReOTquJ4HdyOJAt22s9G6snDRz7jcrf8ttrbrS07aabs1jHI81uOsiW72t7bLT2+mm7JJsz7frWMDW2mro/XVo9PPTleVFk8jtHLAAobeBKsegtG18Wu76rnm/rs8/EHojl0STTNsppYkVt+B23ara9vSv8A3jzfTp05bGfxPK7BMgIgAgBgJhTeLCCIAQDlgKQCQCABZgMBAMBcQHIA2AMBJgJrAA0/qAvUhQAkiAiAGQGMlAsHPIgyN+vzMcgrxvvWi7dJvg2v2FjTyLKGBdp/UjcYrp03+Yjqw6aJKzbNIt018wRdCDKVccgGsgsbnti06/bxbSMdNx7PKzPPWoeZFCgAAIAjdPtYqsTWND5v5ivbu9VfzM3EcCKidMywdVfqUG4zXU3LXM3GXSlyNMB9CobU4gCIoeIE6Eqx7T21adFrkszz9OjaWBxbCAACAAqmiIvpkjNah2U4PkyRXgtLDXtP8TO0SttPKeQYMgv27xJVbCyXODCufc17qNdGWNR4vw2o39xcn/idkrXTkywkswjZ8Y5q0uGJitOrU+lmGnmfKpLdp9JO3IHLKwdcyYNTxeNvQxVjQ1FKMtMDyq/1FY41xNwqhmmDpiwNXYOU/QxWl+pivUyrC1Eley6s6cpQmaZW6WDRB1PHAiODe27Uiq41fnwNDR0XOmmuoiUniaiFJQcAJ6WcEI9N4hRp0a6nLp0jbWRxdIIIqrV0VbPIo4NfS7MHghqY8tvf17ep15ZqGnaHBbGY3fGfRZLizFHP5dfl+jJFY2Z1RqeOtF1P/rMdK1N00qPPBGFebmGdYzXXtFLXqSjc1VgzmrBs2m55m4OjbPFPk0KjW1sE+ZhWW7KXBsX7ZpNcpJRoautaimqgy05XuNS+FnhxLiOzZWSwZmmtPTUqTKxalGRGkigfIAjoAAGIBEYgABEARgBBBGABAEu3DECSryCLFpcwp/bIprTfECyum8ii+tIRAKksCz7aKBaYD+1IFepRVWIHJa6NJUHdlZ0ncohbUlYBEG2zTKLZdTCbkBNyaSxG2KNSsWIvA3GUSoAgjiASFLiUABBAJYgBK2Tkxa1EG8TnW0WZVFhYg2+BlUWBFsCJFDU4AMAYQnb8QF6hRmAgHkAAS9QAB8ACQHkA5xAJbYU0A8yCSjgBJLACxYATqiCazAu01LA6qfuBi6qIqyql9Ci/TSAsSggklIBABMAQbkBrMBu0ARWpICtecAItgIgTsuJRBuQGk2BOqgCUYSB//9b7MAAAAAAAAAAAAAAAAAAAAAAAAAAAAAAAAAAAAAAAAAAAAAAAAAAAAAAAAAAAAAAAAAAAAAAAAAAAAAAAAAAAAAAAAAAAAAAAAAAAAAAAAAAAAAAAAAAAAAAAAAAAAAAAAAAAAAAAAAAAAAAAAAAAAAAAAAECATRBFgRYCYCAGAgAAAYAAoAIAADMAgAAaAkgJICZYAoYAAAAAAAAAAAAAAAAAAAAAAAIgCCrcW7dOzWDSA8RrbvU1nNm2kag5+/niaxNVXs3iVnUe5vPIKt22719vZ10dS1UnkmTF1s7b3Tr6fy7ii1Fxawf/hJitnaea2m7+m/bb+G2BnBoVTmeBB4TyFp3Go/5mdIzXNBtkr4Jgc6cgTt4nc+S0rPa1V3p5pvH/qma1GdbS1Nv8uvV6duTUEawnbta65AJ3Tw4hGlsW/spvmzTLoX7wgWZRn69vzGiBaWq6XreuFqtNPqVXsdt7o2zmm+tXTvVZr/Mc7FcO+/5gbPQmu1o9Sy4vIs4XXlfK+9fI7tNK/268q4HScGvK7nd6us3bVs238TtOWde80Eq6OklkqV/cc+kWycw0nwAytw51LNcWBy7pxo29CxKxTvHOoM0OTXupZYOWtscCrH0bxajY6C/kPP006WYUERn+Qc6vwK04rZMIw7Nuz9TpEtQvi0lyNxHNS6bq1ys3+Bocuo/kouMM1Fem9lY6mq+PYc+1eqPOAIhrfp29ArDbNo4fKP6PRlgzrWaWHM2jn1V3VS56ifxLBzas9t3weo/xNxHJZqW+poe09k/TrvokculelRxaBEK0KtvQixiPqVXD5J/IvjmbiVl1n5Wjow5cG9Kq43Yg4dV/LPB2Z0RzvBtcZKr1vsX/c3f/wBtmO1j2KPO0HjmA0SjI3eGtf1LCuDev8i7NRGJqRD9DaOd1nU0V/K2/wBpqDhul9irWb1GaHJbNs0ys0UnZAfTfbia8ZpetpPN23K0YMNGQJ4J+gGDdvE3GXB5Jp1pOUs1Bha7fap/j/caRVuVH9w+qKM/cqGp/hTOiVR1Kjo0e21vlA+i+0l/5aut2cO/LTYObQkATFGV5Cfv26CFZu8f+n1OUGmXk9V/6zpEnWCeqo09FcXdgZ2ul36izcv95qDnWDKytqVK0/G/raWH+ZE6WPqmr9WJ5q3EGRRIDq4xZKMG7xfqywZ3lH8lF1cmojy+o/yknl3ftOzKncudS7ecL9gWuJwsjbJpqSpVunX9oRqePTerptZ4IlWPqDwccEkeXpuAypANZyKrH3r/ADbepVrK8r/tbR/FUrLy14d9ZvJVOsRlJTgjQHWCskii+iyKy7dNfO4Kj0ns9/6ui6X/ABOfTpHsm8Tg0YCAZBCjlN9YAjvP0X6oK59DKQi9SUSWAAAAAA+YAAAIAzAAAAAJAAHCAQQYgU7zWWjoWtxahfE1z5K8jZuWe7iPN0U8DoyQTQ2U01kRRMgEpALu5gEImGrtHd6mi12WagzeNanTT2/uC6+XWqmuhx6+TpO2lo+T2+tCVu2z4M43jHSV1PM5Kq3Wutvo21W4hQjXMLXktSzu5PdxHn6qGJ0ZdOy2ttzqKlfi+hjqrI1d7vqbGn9ttsGl8z4nGTXXwxL2d8bOXzZ2nLnekDWM61fDeReldaWo5o2szj3y6Sn5narR1u5fTbIxOmsde+X9tsKaKwds+pnf1p5+0o9XLh0ibYOqkzVbOx8VWtPv7qFRYwzz99uvMaPkN49ro11NJL5sEcM110am61P7RbjTxedv+8T1FW18jpb9fa1qpPJG8xKyvJ7D+1vGdXkduOmOoz+3E765O7xuwe71If0LNnLvpvmOjzm8Wpf7FPopl6meJq9Vk4nocjAnt9J611RcXBjq4sj1ulo/Y066a/yo8XdejmJnNoIBgEADkAQUokBtAIIYCkBgABABMgIAXQB+gBmAZAIAgBNgFMLAXgBFCICQCQAACsryNV9yOgR433pWdPSs8+5/uDUeQxRtTgIs0vqRqMV1Uw1E+B1jLqrH3INMrdNRdoC1KQymuQBDA2/bP+6qZ6dI9pCZ5q2eRAdEAeoCgoH9LRBh6mbXGWUfOvOL/VaixlP950gzYNCdFDCOrikjcYrrtFbJpYG4zV65mmT6lRLuAEpyIo4wA5hirHs/bU/baWXajz9ukbaODRhQVRAA0A1HElHRRwjNU7qcFxJFjwN/l3Vl/M/3neLY3M0RyOIILtH6kSq2Vik+ZhpRrQllmmFjxPi6LT19RW4PI7HTWqpI5ppAbHi7Nz6Gasderkzm08z5qVuqYZ1R15SklgarKSINPxrjUlGKrSaMNMDy2Grp45ybg5k8DbKdcBUjU8e/wgxWl+rlJkYeqo1Lep15SorEqLtOO5epB1tQ/gZ0Z3kXKVuTNKznZtxxZpGntf00uRcRO2BUJZjQAW6WNiLHpPE2T0EuKszl06RuLBLqcmwRQwObc6X3FH4AeQ8np9mvar4HXlmxyUwaNsN7xTnu9DnRV5ZflP1JFYizOg0vH2X3awYo2Nas1gyrzLq5ePE6RK6to4an4eopG/aIT5o5jzus+27ryZuC3b3xLRuXU1wxwOashvFm4L9tmoJWXdr41wI05O5lHXtLS2ZqNfbvDoYrUXpho0wHAB6gADAAHACgBQgCJIDtAfbAEkpKi2umFXUoA3prkQC002BfXTKJqoElQgl2oA7YAi1zA49fUTwRZEctjcSq7PDAqIBEZeQEXdl0xF2Y0xGQYcvMsrNhpm5WcLga1mxFqDcrFggoAmJqsE1rEHgVKEghBAkFhPoZrUQtDZzrrEG2c2kHYik28wqLRAmmBF9AFxkilIB0AOgQmFABAAA11AMgGAJAADAbxAICggYEoAawAkmBOtiC1YYgTq8QLtNgdVGBcwq2uHoQWqyAsV0ES75AHZIKha7YEHYAV4Ai7yApAcgHcQHdyKE1IBEsCdawBYkgHAH/1/swAAAAAAAAAAAAAAAAAAAAAAAAAAAAAAAAAAAAAAAAAAAAAAAAAAAAAAAAAAAAAAAAAAAAAAAAAAAAAAAAAAAAAAAAAAAAAAAAAAAAAAAAAAAAAAAAAAAAAAAAAAAAAAAAAAAAAAAAAAAAAAAAAAAAAAAAAAgBkEGQJgRAOICAI4AAAAACxAAAAgBwAoAfaA4AcATQDRQygAAAAAAAAAAAAAAAAAAEQKShyAEAQICnduNC7/lf7gPBPNwdIlRNMqtRgQTA51vKaeq63ldTK47dO6f0tP0AJl45lNde08nudo/ybuOTxRMNU62o9a71GknbHA1E1CQivVbVGyjnq5EHp/Zzfbr24yidLG7uNHS3VezcUrqV6o5NMDfezNrrN22mo9Kz4PGpdV5zf+3d/wCPm2rp99P4qYo1KJbKFor1yZpir8wgyYGfrObPmFc2u/y7vkpRUYj1HbFy31OkiWh3bzNYmufcWivVGomuKcUubg1Vj6NpVVdLTSy7V+44deVS4mFSrmoAx9f67dGQcm9caNv3mojDtuEslLOsZVO+o1P0r9ppFFttPc7vKyguiN61pNVzKr6NslG10avNURw6n6sWmFAozd/+q44wFcd38to/hZUYbcuUdIyjli+TKOaii1VwdGzco5L40pzVTQ9T7I+rWt/JX95z6aenRwDIK9xhpW6oDF6m4jP8nb6E+EssHBg4XWDaOa7nseU6sBcc25arSzx/VaRuMuNqJk6I9t7Jqnpa79Dl21HpEcGjZMCtHZb0ZFjCeRRweUyqlycmolZynBPgdGHGsPtJZ99n+JYOHVxrP8zR0jLns5eJVev9iJ/3Go/5DPavYI8zYAaAxtw/zLeog4t842930NIxb41c8jaOayjV0Xx7Lfu+YsGddd2lR87P9h0iOayzgqLdHGy6sUfTfb//AOmaL59xw7bjRTOSiSGo6n0P0CsNmolZ/lF8tV6mojD3NJrXrdHRlTubdy3EcbJCK4d0vmXCK1X4I3ErnzwNI6NvmQj6P7U//S6PnezOPTUaxzaADWcijH3/AOsxCs/e/oX5QajLyOqnbc/BnWCepgtLjjIo4NxE3txdixHOnDxNIs05/YVGp4pd240ut0SkfVNVzY83TqhmQEAOAMG7z9WVKzvLKK1cTiWDzOomtCr52g6Iq3aS19VcEl/3TQz3kajNOqKi2vQqNbx2Ovp/AlH0++eHQ8vTrEZIoeLAa4Eoxt5+reOYgzPKqds1zsjUR5R2i+uuDqdYjLUYGhK/IIgjURdQrNd22n7jn+GSo9J7Nc7yvpePwOXTcezWJ52wUMAAr0+PqBDefo29URVGk8DSLlIEkAwAAAEAACAH0AAF6gMAYCCFPIByFEAEAZfn9d1pp6K4zZ/907cRjqvPPmj2x5qMcyphcCmBBAmA54EaAQswBoqUmA0Qdew0fva1K9Tl268vV2l2PF07xh+d3Stf7Ncq5nfjlnpitnrec11FI3dkv7HZW3D+u7hHmt2u0mMPVu72bfE7cxz6qCzxOjIxYHXstnq690tNdW+Rx76dOY9FvKaNqUe5cdn7Y+o8lrtEtzTb6iqtd/LlUmqz954Oau+3crk2dee3Oxh3q6uHg0eqdOVjT8Nsfu6n3dRfl0xfqcu+m+Yt1ta3k9zXRphp1eXocsdIXn9dW1K6Kf0V/aa5jNqXhd9WHt9X6bZSOuSUbvxOpo2+5t8azglmjGteXXv9O262lbOreouHH+Yk6/Sxn7TwmtrOdROleuZ192PV1bzf6Ox0/wC320dzzZmTWnn7WdnLPTzMcLS4m0MitnwW17rvWssK5ep5/p03zG5B5K7wiBpMAYDUBRABkwDgAmARgABAgFkALHMBsAAUgMAagBACxAIAAE8ACmF0B0JBQQIgCqEATiA0kRGV5J/mY5pAeR956caNLKcH+8NR4vgaDyKLNJ/MjcYdSx1EdIzXVVfmrqaZWr6gyuQEklIDfJAa/tu0bpJk6bj2zzPNW4lhxMqUgCYDAjbLDkUY2t9TUAfOfcFeze6ifE3yrNg2ylXMo6VV9ycmoxXZm0dIyuqVmplQSFSTICAGlOBKsew9sWlNLhU4dukbynI4NQRAUQA4KpAPFii/SyOdVNqQsfPtxfs32pWP837z0ctVv0rFa+hmuJwRVujhZMlI2aL5E2YrSrVmG+QHj9vVLc2b5uTtCu5ZGWEk8gNfxebSM1p26mOD4GFec84v9RR8IwO3KVXwLWUk5MjQ8evmRKrVsYVheZS79J8pXwNyq5Ig2zUlgRGp46WYqujWWZlpia+GteOaxOkZqK5FRZR4gdbeEMyM/wAk/wAtepYrIq/nxNjY2jToNZqxlQsigkCzSUNc5JWo9L4dfky8u5nLp0jdrjRen7DlWobWMmVLMojeuGGYHmPcGzdX95S+ZvmpWKpOrnY2/EvFpcpMdIPKr8mz4rMzGmD6HVGhsV89fUzVbmsp4f8A7jmry+oob6tnSFdG0+pJisvQP5qp9Dmrzu4X5lvU3Cp7Vw55Fo9Bj2c5RzVi3fzP1NwX7VqfiSo0Nx9JlXFJpHXs8WSq2NtgoMVXQkRo/wBoDWIDAEA4AF1AfUBpcQDtAFXAB9sYIAVQLqUQF1a8AJJATRA0BIC1AMAATYHLr6mEIsHHZM1Gar7DSK7YBFb1IzAg7SFQs2wFngAIAgIZUw0alZsDOkrFgVGzWs4mqE1rCuoGogzbNKYDJAGIUsiWrEGocwca7RBuUYbiEvKCBNhSbIIdwCaAUBTggS5gKWgBoAyAFIQQFPqARIAFEgPgEAU1gwEucgSUEDgBp/iA69QJrHMCxImixICdVIFum2wOhOALk+RDUlqMCaYVZVhF3aAruAqt3ArswiPdAVJOcWBKsASAGmQCRQ1UBqoE0oAkA+gH/9D7MAAAAAAAAAAAAAAAAAAAAAAAAAAAAAAAAAAAAAAAAAAAAAAAAAAAAAAAAAAAAAAAAAAAAAAAAAAAAAAAAAAAAAAAAAAAAAAAAAAAAAAAAAAAAAAAAAAAAAAAAAAAAAAAAAAAAAAAAAAAAAAAAAAAAAAAAAAACZBFkEQFAAAgCAE8QAAgAgBgIAgCSQBAAgGBIBoBlDKAAAAAAAAAAAAAAAAE3GLAz9z5nQ0Mn3PkRcZO59xal5WkklzLgydfyGve/er2VlxLha7Np7m3OhhrRqV55P8A6f1DEeg2fm9pu18t0rfwvBkwd6aeKMhPEDm8g422o/5QPCtYnSM0kaZVaiyXMKiv2kGNuqv79n1DS/SphKwMq6aa+rTFvuXX/wAQTHRTc0s4eDNxmxeEIor1n8jYHJS0BXq/ZrnQ1Vm+74meljeZzU1RvHJc2RXHu/N7Hxyb1tVN/wAKxLIPMb7d6O91f7jbrtpdYL/vHTGK54g0gTCMvXt8zT4Miubcv8m0ZwWRGKztGaU8CsufXaiUbiuWidrLnKLR9JypVfyr9x5+m4cGFCIMfXfztvnJRw+Qx0LP/piWJax4jgdWRqQqxzgqOa1s11NCp4482Uj6TozXR068qV/acOmk0pMAFVl75t6rRVcd38lucP8AcEYXDA6Rkr4rpDKOVuVVPhplg5tRR2L+VM3B6r2TWFr+lTHSx6ddDzqPUCreYaNvgFY9nxNss7yah19JLBnZG0UvOj/nlFHJrqNOH/8AVZZRyNTbM6Mvceyq/kaz6o5dtR6JI4NCAFqL5bejAw4wxKM/ybjtS6s1Cs2sN48Ezow5VLtodXYo4dVxp1fOzNyo5pxND2fsZTrav9H+Jz6WPXI87YAaxcEoxdxjqWfUsK4fIfoXT6fvNIxtSFMOcINwc9rTrafSljUGdqpKmnHVs1GXK1i4NJV2g1KKj6b4Bf8Al+jXkn+88/bcd5yUyCOp+nZdAsYbZqFZ/lG4r8TcRi7hwtLpqSzcRya77FrqJmy/8RRxbtzqN9F+43EUIqOjRTdgPpHtbHxlP67HDttrHNRmA6koyN9jq2fUQrN32O31PQ2y8peyW7b/AJXC+B1gd/o0Krjn6yKM/c/XdcFYsRRGJpFtflKjV8Op3Ol/Uv3ko+o6q+ZnmrpEURRkBKuYqPPvCSwcPk3FKdO5lg8tqfo0X86Z0RVu2ra+o1k8fgag4MjTJplRZVwmVGx41/n6SXNEqx9N1Mzy9NwiNAB48CUY28/VsuoKzPKx/bN9V+81B5S9vn1441R1jLLnI0BpziENcwJ14JczcZrv0rTd26FZel9nQt3Vfy2f7Dl03HsjhWwQNgAENNZgQ3v6LfVFVzaPMqOhdAJAADATAJAADHMBIBgDAPUBdQBIAfMIAoeQAlJUea8vuPvbizWSwXwPT845d1nnqcA+hQo4BB6AHUKMAUNg0gJTITSngAMDX9v6fdq21HlRfvPN9K78xt6ustDTtq2/yp/ieafrs8lrar1bO9s3meziOHVVOOJ2ckqPHAx03y3fNv7e30dJZJf4Hnnl1rBbPTHGlxNI6tjs7brUWnX8eRy66xqRs624ptI2e2xu4TZ5uv13kU+4NSHp6M/SsfUc8rrow8jsapfXVfuJZhrh8fvb7PU+zqT2NxHIqVLze0VNRatcrKTU6THWtK+h4+ulp431P3MxempMHZp+H27s2nrW4Fn6l/HndXVepZ2tm3LPVzMcbdRVuRqxNaO283r6KiU0uZx64anTZtvmtr/duuLyR5/V01ibvy+vuF22cLkj0c8MXpnzJ2kxztOeZpCggs09N3sq1zeBm1qPW7fRW201p1WMY+p4u67yLMjk0YBkFMAmACQCJAIQCTGgb5gEyEEALIBgIBgAUAAQBS4gHQIGAmAUxuoA6EoJqjgQIqiAD9xECUAAGZ5KfuTzSKPJe8U3tqP+aBix4p5mlBUW0WK9TUZdSwup5nWM11UUasFYq3tiyKLUsQic8gGuYGp4G0bqrygx06R7prFnmrYACAAAI2xTAyNas3a9Sq+d+5cd7bmdIMlM0ykildTawg3GK6r4JGkdKwweZYzUpKhTGADcPEAYEq/tJVj13te2LS5HHp0jfSOFbMgYAgAALVX6eUGKqbUpkV888lbt8nqN8bHp58La9BRfJX0M1ySMi3SeOJK016tuiMKjrKawB5CI3Wp/UztCuuqIwnXBgavi388GK00LyYV5zz36ulzy/adOVVLKDbCREd/j7fOpMVWu1GJhphea+V6dv5vxN8wck8jpjBog0fG42WMGasduqzm0xNzX85z0OnKVUuZtlZp5yQdiyIODyi/LbeSgsGInijStnYtPTjqGV7KiJQBYs0nNkRXp/CLu29+ljl03GxR/JicW4nOAUsUAIDj8jt/vaV6PGV+0sHirUenZ1aiGd4zY2PE/U30MdMrvJ17tK8cjEV5yvNnZl3bOyVlxxMVXob9McDA8rr4Xc82bi1btmquUarNej/yL0RypHnt4u3XtVm4tPauHC4mqj0NP0qxl2nKrrE1ZV2airdtLcijV1l8j5wZGYrTgaR27NtuOhKsbW1XJGKrobVc2q+pFRret3NXINTkKklIDAYDSAkqgSjgAKvICXbw4ALtAsrSUBbWvBATSjMB9vIgfayiVUBKtSCwAKAgiwKradViyjj1rLJGozXPe0Ymkc97ZwFU2cIgg2wCQgbxAYEqsoYQIuhwalc7FlVHqbtMTSkyqNsFJWaqvB0jFVmmDYCzCkZtbkVWfBnK11kV2ZhoiKTcogQVFogHjgAQAmAgG08wEwABYsAzAI5BT9QBAMAAUhABKQHPFkUK0gNRIEkBNAW1RKJVAtq0swLElOAFlcgJzGQMT7iCdbwB06KnFgdHfVIKqvqJoCm10EQ7gCqwhgWVQFgU4CJdoU1UBxIEu0ASgB4QAwP/R+zAAAAAAAAAAAAAAAAAAAAAAAAAAAAAAAAAAAAAAAAAAAAAAAAAAAAAAAAAAAAAAAAAAAAAAAAAAAAAAAAAAAAAAAAAAAAAAAAAAAAAAAAAAAAAAAAAAAAAAAAAAAAAAAAAAAAAAAAAAAAAAAAAAAAAAAAAAAAgE0ZwQgBMAATAAABAEAADAABAOAHADSAcAHQBgBYJFAAAAAAAAAAAAAAAAFWv9FvRkHhNW02t6moWqmzWM6r1GERVuACpZNtkXXbtfI7nbY6Oo45PFDF1s7X3V/l3On/1q/wDhM4rt3XlNtu9pqLSup7Xg8/8AskweROkZoxyKyo1sWgqDwRRt7r2JXWqtbaarrZpPtsvl/m+b6jFrTD3fht/sP9xpPtX+anzVI04fuTxKh0c2r6osStfLA0wjH4hENdflsK4J4sC/a+Qpspv3ulumbGK7l/zE1aab066XddZXZn0XWH5H3Xv97P3NSyrOSNTgtef3W5tZtuX6s7Tln2ex8cnXZ6S51kx1EdBgMixkazm9vVlHNurflNcHgWRGO2dYxSmcSo5txetDSuba2d9akLO6Rar6W1EeiPP00DCjKSjF1rTZ+oHHv2/sP1RqMshOcTolRtaIjmjUiKGk7OXndo0qlQnX+og+lJRSi/kX7jj15U1zMqJxJRmb6PvWQg4tWOyz/lZoYa/wOkZpak9rn+Fgcr7Yaea02ywcutnRce2fxNweu9kJfb12uhntY9IoyPOoIKd1+jb4AZDU5G0Znk23esZQWFcMzB0Rz2WOks5u2WDk1bNU7eH3LBHJj3HRHvPZSX9pqt/xI49tx6BHFTgiq9aft2nkwMNvA3EZ/k2n2zyZqIzq2hx/KzcRyaX/AMhPFLuk0ji1v0qJ/wATLByI2j3HsRQ9bn2KTj3Wo9UsTi0bAaeM8SEYm4/Ut/Uywrh3+OhZdV+80jG1Uob+JtNc12/u0axnTf7TUHDq/p6U8J/eaiOWZ/E0i3RcWA+n+CX/AJdoJZ9r/eeftqO5HNTAhqOKWfRkViNJG4M3yrhVnimaiVi63+X+pG2XPrKa6tuKtVFVwbhfNgbiVTXBlRfpN9ygD6T7X/8A0zT/AKrHDtqNU5tAB44IlGPvMdW3qWFZvkIW21DUZeVwW7c5Kr/cdIHqYLb8XLYRnbh9979bNmoKsjcRZTmE1q+GUbnS/qRKPqWrhdnmrpECKABgYVnMlRneWxrSMnMlg8zd/lUf86OqKN0ktbU44QUcOSNMiilZFNXaeEyVlr+Ln+5055olaj6dqfUebpuIoyo4gNZkoxt5+rZvmWDL8op27j+JGojyepX59Z/A6wZvoVDtiENIC2iyNs12aH1N9Aj0vs7HeVjgrfgY6aj2SR52xBA1iAMCNOKAq3uGjaeaKOfQwRpHQiKYDgAAAAAlAEgHEBzyAPUBQAoCH0AOACCgIhr6i0dK2o+CNQeQ1L9zb5s9vEefu/qDxOrkChQABYJ4BTSIE8wlJFQVX4gMAXMlWPSeC0nTbOz/AM9p/A8n0r0cKvPbntrXbrHizPE1rqsGT2SPPbpRyNMnXAz01HofJUe52VNauLql+H0nl3K7vPNQermuHULqWsvQbJV2Oye4a+e+CX/unl7v69HMR8XtnVW3utwybMNVlb7dvc6ttR8Xgd+OXLqp+P8AI32dpWNXmi9caTpsff2O+h3cW9YOF5x0ldW60dDV06/ffyVyZyaQ3m8/tNBamkpWVehZNpXmtxuNTcWd9Ryz18c449VTB1cyQFujpvVuqpZtIx1W+Y2fN6i0NDT2tc0sTjP2t1gtnpjjTmCoTxAZFavgtr36v3rr5afvOHfTpzHoE8TyV2DMqOgCzAlLAUgCAEwo4gOQB9QEugQYgIBz0AADiAMBAPIBNAMBAGQCfQArhZeoV0oyEAlzAGASXADAkMGf5JTdegV5L3c42df6y4R4cqpIsROuag1GXW86v0OsYdVp+6rFRdnaSlWJhlOsAPPFAaPhHG5oZ6bj3jzk8tbhkUAAAAYZgjH13F3wkjT597oUb67jgjryjFRtlKqxg0OlvLmsjcYrrusEVF9ComVlLskBNQAgJKRVj1ftdpvKMzh26x6RHnaOQCQFl8ShsKIgIv0sjDUTtkIr5/5fS/8AMtS3Du/Yd+fBW5ovuouiJXPViw9TInpslVsaeOmvgYrUR1MgPJaqjeai/mOsSuqSsmQavi21qQuKMVWlYw08759J2o+KZ05aU1tKRtyoZKO/x8u9fUzVbFszDTE88vlo+Cua5HC8zowdQNLx9vmgxVduqoRzaYm9Ua79EdYlVVfBmmVlSDsiakVw+TU7d+qBGBEOTStvx/zUb4Bmr7ZmmUSiQEtL5bErUer9vqdPUr6M5dNxr1UV6nFswqLAMgIaqkDyPltv9rcN/wAWJ15qV0eJa7/gOmHT5H9K3RGIsebmcTrGa69nbHIlHodRyl1Oax5reVjWsurOnJT2+IqPR1f5VbPkc6MHyC/ObXFm+WkNv9XUtR6Lbvu0at8cPwMUjE3Py6lqvmWKe2wfcWo2tTDScfwmBk4J4Gld2yfzS+RKOnc7i6ULBdDKuN2s3jiaxGvsNT5Y9DFVopypMqkupVCAkgLKqQJwAQQWVQAECWIVOqgotVSCSqESgKarIEkoAkAAAEbWgCNr8gOXX1ksDUia4rWnE0yqtcCi9uAVF4kEGAsigmWBKshDkATAtriVEly4moyklBpAmBG5qRmqrZm4wUGkJhASrIjZ44nLqusUXcnOukVkUSQJhTTIE0AoAQAASAYgACgKSQAAZAIAgB8AFID4ACcBAFMgaAYE6kEkNFlZkC2uQFiXECfc8wLFbnxCpJgCsBLuILaarT6IIn98Ct6jbkBqwEqxIE+5LMCatHxAmmFOuOIFqmAGkQPoAMAAIAcAf//S+zAAAAAAAAAAAAAAAAAAAAAAAAAAAAAAAAAAAAAAAAAAAAAAAAAAAAAAAAAAAAAAAAAAAAAAAAAAAAAAAAAAAAAAAAAAAAAAAAAAAAAAAAAAAAAAAAAAAAAAAAAAAAAAAAAAAAAAAAAAAAAAAAAAAAAAAAAAAAAJkCaIItAIBAIAAGAAAAAAMCSAAGgGAQAAMANBgAAAAACAG4A5NbyW30XF7pBcX6Wvp6y7tOysujCLAGAmBTu3Gjd9GZV4PUtLk6RmoZmmVN2Ak4abJRmLf32+tajStWXg/wDxEXHboeQ0rxPy8wY6lZWU0acgGTwLialJQo5gc+u4eWYFatMJ5No1B9M018lV0RxrafqZGbvvb+w32OrppW/irgy6PO7z2XqaE6231e+lcXW2cL+Y1KVnK3d0TNuZgVbp/JCAzGUZ/kX89V0NRNcas0bxNRtZvI0jl18ZNI9xsF/pdL+lHDpteZAQZGtb57FWuPe6nZoWs8ixliW1p+lN4nWIbtqPO3anwSNI51pJWTcvEqrNtL1tJvLvgUfRLZpPgkjz9NokBBBh6jxfqUrj8hhpY5No1EZVcDoyhfg+pqI5ofH+JmhXXF1X83+JKr6Y18telUcemhMGQLFkoyt451bfBCFcO5caN3x7TaMfLHobiKdZwn6GmVGtgrWeddJR8PmKrk1rN2VrcEkbivZ+yaxt9azy7kjl3SPQZHFo5IKd62tF8sCDHsaKzfJStSq4RJqDhaZ0Zcyl6mnOadijj1Ld+lXrqWZYjl7fmxNj3/sxRsLzn9zM49+W43ok4qZBXr/pX9AMPgbjLP8AJ49nozUWs+3XkbZcn+fS9Gyo4tRzpUT52NyDmzNI9x7GrFdZ9Ecemo9QcWgAQRYxNZzezXNljLi3/wCg/VFGPqcX0OiOaI1kv/ttm0Z2r+np/F/tLCuRuX+02jp2+LlZhX1Dwyjx+3jPtPN207I5nNTIiN4VLegVhM1EZvlvm7I4SbgyNTG2jy75fojSOHWtGnrPi9Y2OXcwrtLkajKipR0aEdybA+le2P8A9No/5mcOvLUaZzaOQBYslGNvMNW76lhXB5Bf6e644Gojyb/3No5P9x1iJaqa/t28sYAy9We63qzURWlBdFtHgVlseEov7rSS/iTJ0R9Q1vrZ5q6IGQQgE+MBWFbNo0jN8vhWnoyweY1cNHTnjc6o591CveMOBSuNmmUq4sqVbTIqNfxKjc6fwJWo+nan1HmroRkEcwBZkoxt4vzbxzEKzPKY7Zx/EjcR5W6V3uG+ClfidIMp4QaRPU+phEEyotosMTUZru0Z7sCo9N7O/wB3X+m/7jn03y9jkeetggYAwqGlj3epRXvEvsWtxlAUaORpF6RBKAAAYAsQABAP1AJlg0ZgAA1ACAAhzICAJgDP83rfb0FpfxPH4HTiM15uzPdy83RL9htkSFGbCCCKGihZgMBBBOIAA6memo9htqra7es5UrL/AAPF1dr0R5Xda9tbUd3xZ6PnHPuqDu5aEEKSK3PC7+jq9rq5cGzz98uvNG88Ffub0V3VMzvG81xLxW5mFp2XWDV7ScvQa+hpvSpTWcU00m1zg89uukYnlfKf3KWnprt01+078csdVlpwj0yOJehUW6dXdqqzZz7jfLb841paWnorNKX8Dz5rrq7auvkNj9lP5qrH/uksw3WDraNtO0NQd+enPqKc8jrrGHWjs0kpbM3rFx6HY7SvjtP+6147kvlXI83V12kxi7zc23N3qX4nbjlz6rmOrkEsChhTrV2cLNmaR6zYaC22gqcc36s8fdejmOjI4NlmwGAmA5AOAAgBsAbjMBdQGAAAA2AAAAAANoBADAQDSAQAAl9SCunIyEAAIQI0B8wGoJRn+SXzL0A8l7ur/ok813FV4hrAqgqVJOHJqM12vB1XE6xium2NkVF2DtJUTqiixEQ1h6Ad/h3G6o+eBnpuPfuW5+J5q6AyBMKRUEgGDTkgyNwvnaYHgvdandt9EjpI0wo4m2QixHVHypm4xXXZdyqzTNdFDTKScANuABMAAagUj1Ptd/mJf9P4jj26x6ZJHmbNgACaAYBAF+jMTxM1qLLQ1jkRY8N5uqW/u3xO3DVjS0Por6FriuRkTri4JVbGjPYsTCwrqcg08luP95eeZ1iV0wVg0jI1PFuNRGa1GpqdDDTznuZ9tdO3Dug6cqprkoN1ypzDIjs2bfcuaZmtxt2xxOdViecr+UnxV0biuHjJ1c6ckGhsIdlBiq79TE5tRib5Na3wxOspVSRphOrA60/lXUyOPyFfyW1wCvPd8OUag2fG2mr4LMqWuu7LGUSgzAlRxZEqx6v24p+4nyTOXTpG1ZKqOLcQ7goAUgK1ZAwPP6E9uos6m5SuTxeF1+41XOtDeL5Lf0swry0HWJXXtGkxR6J/RX0OVI85v4WvbqzcKW3tGHAtHotBzo0a5IwMPyeGs1yLFU7dvuhG6j0e2c6NX1OdGLvnGtZGopbaydogtiNx46aXJHMZDcOTUV2bF/NgSo6d0oUmVcaxeJsaexcyngYprW0nNTKpwF1JJhVlagW1qBKCAgIkkAASSkCytALEgHAElUCYUAACkBNoCjVtEsDmtqyaRz31JyKii15Y0VuyArYCYCaAO0AVQhtFUm1IQ1HECxMRFleJtkLmaQWsVFdrLkbkYRmTSE1BUEJE1cJvkYrciqyRzrcV2zMVtW1iQIKWYDIDMB4lEYICAABWQAFJgEgRYAA88QE0AZgLAIYAFMgJAaYDQE0wLKYkE0BOrAtqwJSFSTAcuEBNASTSWJATwQRJMBzKAaxAnVwA5AnRgWrFhVtVxZBNLiA2AwGAQBJIAgD/0/swAAAAAAAAAAAAAAAAAAAAAAAAAAAAAAAAAAAAAAAAAAAAAAAAAAAAAAAAAAAAAAAAAAAAAAAAAAAAAAAAAAAAAAAAAAAAAAAAAAAAAAAAAAAAAAAAAAAAAAAAAAAAAAAAAAAAAAAAAAAAAAAAAAAAAAAAAAAACACCJAmAgEAAAAgEAAMAQEgGAIBoBgBQFDAAAAAAEwMbe+eW3s6VrLXMNSMjc+Y19eU7dq5IYu4ztXVdni2y4zaq09S+k+7Ttar6MYzrW2nufdaS7dVLUS45WGK2dp7k2u4wu/t2/m/8RBq01K3U1aa5og5/IuNtqP8AlIPDO0nSJUGzTKnVeICfzKOPAYsYW5catldOtp4qDNjeJ6PQiL6t1xThgd2y3F9WzpqQ0lgys115mmSA5d0/mTCqlbFNcGmB7rY+5NvqVrXXT07ZT/lw/mOdabKatVXTXa+JlWbvvP7DYqdXUTfJYlwec3Hv7T3Gp/a7bTwt8rb5G5yOCEisUSVFO8caWWeAGYypWZv3OpPJG+WXNMmxG2GJocerbGGaI9/tF27fSX8iPP00skwoAxb42fqWJXHvmloucVMFgx1EYHWMU3EYlRzt4/E0urNkp3GjXP5xVfRNT6nB562gsczIJjEDCthj1KOTyT/KXWxqJrKTg6sWo6uCr/UUcv8AlVnxs1+BpVehFr1T/iX7xR9Ovw9F+44dNImQ65pkox90+7Vt6iK491+jddDTLGnP0OkRTuH21s/5SijWU9z4V06moOXUcuFyRtHtfZyjaav9aX7Dj2036nANBXNvsNFhWSzSM3ySnWx/hNQriVkobNsuWIWlOcXNDi157aVfU0iimeOUmh9A9nL/AMus+L1IOPTUbcnFRJDVe5fbo3fQKxHJuIzvJ/VVLgjcSs7Vn8EbZcqfzadolKjX4uxRxav0U+JqI55xND3XsZRpa3pU49tx6aYOKhgNEGHqfNaz5tlg4d/hoP1RUZGpVxidIjltjqr/APGzcHBr2+Wi4JOPxLEchpF+1bVnHLAo+p+KrGx0P6Eebtt1NnMAENZ/l2/pZGoxLfsNRKz/ACdodFxhm4jGunOms1LhGxx6sLT1f/ymmXHul+Y36GoilMou0fqCPpvttf8AlmmurOHbcaWZzUBQsyUY27/Wv6lhWf5CPsW9UaiPJ57i7XBWfwOqLdRNrbrmnBBl67+a3qaiKi4LKOEaZbPgZe70n/MvxJVlfTtT636nmraKMhyBFuJ9GBhWNDM8upVV0ZYPN61Y069LrPmdIijd2a19ZYNWcGhwLM0yafAqLdMI2vFVnc6TWbaFaj6bqL5meXptHIyoZQEqMbd/q2XURWX5N/kf9ZG0eWv9W4qskv8AE6QZSWRplK0zIEM8OJqIurKSNMu3RcXfRAem9mqd3X+mxz7b5ez4nmaMBIAQEdPjHMCve/o2nmiq59HIqL0BKQABSAwDMASAEAZAGKyAAD1AIlAIIQDAGv2gef8AO7j7mu6rKqj4np+cc+qy8z1RwJFB6AIJh5BQVBEAKQCvEII4gJ44Ajq2Gl93XpRcWv3nLuuvMbfn9x9un2avGzx9Dy8zXWvONwe2OFJvA0ySCDPAASacksWV37fy+42+TldcTneNdJ0vt7i3V12qEcr82507vJ0e52VdWrlqG/8AvHKTK3a87ZHs5cOiSNsiMSWjX8Nsfm/udXClFKOHXWuvMcnk929zr2usngjXETqo7DfW2l+6uTzReuUnTceps/JJdzVbfgzz5jrqP/AdBYvUar8P/eHvTC/ufH+PTelF9RTHEZaax9/5DU3lptlwSO3PGOfXTk9Ts5jPAqEwGRWl4XavW1u5r5aYnLvpvmPSM8VrvCfQypcQBZyAwD94UQwggBANAABIBAAALHAAAeAUSAkA5gBNgGYQRAAAdAIsAWLCurIyIgEAAESgzKGiIz/JY2T5/wCBFeV911/0Fn/MjQ8LZSzShosEkWJXbZY1aOsc66buLI0ynEXRdNdCXAIkQOAO/wAVH9xThDkz03HvZn4nnrZkUAAAgCMGSjK3eGpjwEaeC92StzPQ3BgNG2UpkRHR/lR0jFdTladWzUZdFMEaZSnmUSkACCYIoQHpvatvmx6wce3WPVSeZswFGIDAMgBpMC7Q4szWoseT9CK8V7gX/mDXBwduWq79u26JcEa6cV0mBKjxJRsbbHTh8DFbGonEkV5TfqN/brDOsKvUcC1zSiMWQaPjbfmJGa017SYaeZ911/09Xx7zfLWKNP6Kvobcukwjs2VvmT6ma03LVhRxOasbztY28/zI1yrO4Jo6sU1IR37FxZTxMVY0daIxMNMbyHy6y5OpuFc6yNsJ1YHZXJEHLv5elZLhiSK8zZ/NhkdEra8W1EEZrsuURyKGsAJVZGo9T7dune1VnC/YcunSNy1pWZxbirIKFbvxWIQANMDO8no9+nZdMCwYnjvk1EdGa090m6WrzRhI8quKOkSunbOMRUeipjo1bxwMUjz3k01uLM1FV7fByao9Jt5toprgcqMXy360vka5ac2i8UbrL0e2x0E/wOdGL5FzrtmoqvQjugtR6Gv6a44HMYlszUV17J/OkKjs3f0+hlXGijS2Fs+iMq2NBTUyLlUKnWoVZREFlUA4CCAJJANICdEBakA4AAJVYDChtICLuuAEVbgBXq6ta4sDO1tx3tpmolUvUKK7WnMIi2BCzAi7QBHuAEwLE+IQ0AmyiNsMQFVgW1ESrKtcTcZS+BdQrKSyortXtNys2IyXUDLpiL/BGasVt/8AqMV0iLMNIWIqEkEW2AIKJkgf+AAAgCAFICYCeWAUeoCAUgDAIUwAZBBIUuADAJAAGiAqBKYAeYFtGQWVYEqsCaeM8ALE5IJrAKkkkUCwAkmQGLwCGmpjgA0+AEpAmnxAaxcgX6dOIFtaIirYAkA4AYDAYAAAf//U+zAAAAAAAAAAAAAAAAAAAAAAAAAAAAAAAAAAAAAAAAAAAAAAAAAAAAAAAAAAAAAAAAAAAAAAAAAAAAAAAAAAAAAAAAAAAAAAAAAAAAAAAAAAAAAAAAAAAAAAAAAAAAAAAAAAAAAAAAAAAAAAAAAAAAAAAAAAAAAACIEyBMBAIBACAAAAAAABoBgNAMBgBoMAAAAAAAEB4jyNvz7erLFrk7mzTGqtZhFac5FFehuKNuncu6TKumcMcQJ7fc6u3c6V7VfT/wAIXWk/cOvqaVtHXVbKyjuWDJgzLQ22jUSosrLm1mu5tBdWbfHWpH8df3mlj3+88Ztd9Xt3OnW66rH/ALRxaef3fsTbObbO9tN8n81f/ENXWBvfbm/2X1affX+KmP8A7I1XJsPrfBpRDzNSsV3o0yQRx7xxf4AczvHwxCqtXz+o69tKpeuZfU1Q/N761ftPWt9v+GcDXqs6cGtq2f8AmbZqcl6S8M+/f0U8zdia9fbM4IXMg599ZLThcwMxsqVmb5zqv4G4y51ZRidBVratUoRZBxu1rPuRpX0TSUaVP6V+44dKsRzCs12sKxL5mhx+Rslox1ESser5naMU7qcjSOZuWl6lV0+KU7vR62FWPoF/qZ5q2iZA8U/RgYTxzKOLyTjTT6mojMWLOjNLUTfav5sDUSOJTdVVebKJbKvfr6azmy/eWq+l6v1Ryj9xwrSEGRKixIRibj9S3KWWK5N3ho3ZUxjvBdTpGVW5fyXfRftKKNezva8ZWpVGoOTVv83wSND3HtDHY3b43OHatw5KEBzeQ/QfqFZVjSMvyf63P5UaiVx558mbRz0U200+Cv8AuNRXBqw6afH6pNxFFaq1lBpH0P2l8vjfXUf7Dz9tRsI5aGBVu3+Tf0CsZs0Vl+TfzLojUZrhsoVv6WdGXKlD04z+03+2w1XBeVTTtwsmzoigsHu/Yy/I1nwmuH4nLtqPSScGjAdcSUYV836ssRxeQf5PxRRj61sGdIjmv+pDz+3+80M/cfRpvnVmojlfI0i/a/XL6lH1Xx1XXZaCeL7Eebpt0IwoAhuMdO3oQYjjMqM7yiTdeqZqDIvhbSfOxtXBq1a0tRrhqwbjLk3D+ZroaiKYKjo2/wBWJUfTfbtY8bpfH955+mo0OpzaMKFiyUY26/VtPNlgzt/+g/VGojyy+Xc6i4dtl+w6Is1FNtslnFijJ1sbWfVm4lVTyKi2n4FStrwD/wBZop/xInRH03Uwuzy9NkZUoATyfowrCs5eBpGb5j5VWM4ZYPObhJaWmnineDoOXc2X3tXtwWRpHDPM0yEUdFMQy2fEY7vTX8yJVj6ZqfU4PNXSIwRQAIlGNvP1b+rEGX5THbxzsjaPK6rdbbjt6z6HSDNZpk7ZgVqJLEX6amOUm0dunjdxyCPS+z1/qq/03OfTXL2eSPPWx0ICQGgK9Pj6gQ3r/It8CxXPovAqL0BJqMwEAZgEgNAADQA1ACbAGBEBhBIDAWQDq4eGayA87vPHbhWtqXpg8ZWJ6OOsY6jgvpx0PROnGxDtZvWUYKFkVDjGSKXVFQAGWTClEBKbCYEpA1/AaPdrPU/hR5vpXfhr7zY03iluL8zzS4615vebO+3tF1B6+e9ceuXK1J2csJlQAOSgAFacCVZW74Xf0VHttbLgzy98u/PSG+8LZPu0U7V/aZ56xbzriXjNw3CpafQ6/wCjHq79p4G9V93ctVqsYZi9tTlV5XylGv7fb4UWDfMc86W4x0emRwtCRTT7uBLDSd3zZPRr2Et5mpE0LAIHgAAAMTqpM1ZHqPG7X+30FP1Wxf8A3Tx/Tp35jr9Tg6FMgABkAwpoAzQCCD1AABMAzAMwDIB5hQsQEEAU0AuIDQCjEIGAADAUSFKqxA6W+JkDATcgACgoHzAWYqOLyUOGRp5j3PX/AEFk/wCJF0jwEG1IIsTNRK65hI6xzro1JbRWV6S7iouAknwKJJBXV46yrrV59yMVqPoXocK2EZUAEgGYA+pKMveKNR+oi68L7tX56bWMHSI862zSBZYFHSm7VUnSMOlt2opKy6tNYGmaksWVDiACQCAHEYkWPRe17NaqTyOXbrHrcjzNwTiFMiAAAAq7Rf4masXRyIrxXuRdu/T4NI7ctfx2bT9JMtcav6GRKmDxA2No/wAvDmc61D1FgRp5Tya7d+3xaOnK1fEGnOnmRHf41xqKSVW08PQ5NsD3NpK216qyZ05a1n6cqiTOlcqmoyIjr2riyfUxWm+8jCsjzmO2s+TUGuVZVHKXI6sVNMg7Nm5vX1M0al18phpj+RX5lX0NQrlR0YSqQdtX8qZBRvP0r+gWPLWwfodINjxVuL4cBWa77vGESIi8UaUTAQ1PcuRGnpPb+tGraONZOXTbdVpRxbiFrQ0FY238qtvur6eo/kdmbwbqhpNPB4mcTQRVG5U1+P7APPaOm9Lc9vFWN6zWjuFKf9JEeUsobOkF+g4YrL0eml9pJ4KF+BirGB5VL+4cZPE1yVRo5xzNVHotljoTxyOdWMrzH6lWsmixXHp/XgbqPQ7G06S5JnOmsryuG4beRrlVG3eMMtK9Dov8pZZHMjD1X+ZZdTUHVs7JWU5Co791hRpmVZ6twZoanjHi0Zo3NC2nTT/MvWvqzGKf97tpit54YDFdtKp17iCUASSgAaYCSAmkBJICSQE6tAOQqH3EsyhPXSWGZBU9y+JRB6zsETV1VYgRtrTxSBrl3Ot/lLg4b2bwKIpgOQgdoArbAhmAQ4AaUANASCBIortmAPoBbVpvACyZNRlOrKh2xKI2wzKit26FRF2GmIWZLWpEZMNItt4IioWzwIEFR7WAR+JAQAdvEAhsAaTQA8AIt8ApdUAkAMBegCcgACmAGEAUoQBIAwBANEEs8QDMCSQFiUEFk8kBKoE0BOvNgWpcQqQAA6riQSCBKMGA+oDQE0BPTTkDrooQFqRFSSgBgMAAeQBIBIC7sQP/1fswAAAAAAAAAAAAAAAAAAAAAAAAAAAAAAAAAAAAAAAAAAAAAAAAAAAAAAAAAAAAAAAAAAAAAAAAAAAAAAAAAAAAAAAAAAAAAAAAAAAAAAAAAAAAAAAAAAAAAAAAAAAAAAAAAAAAAAAAAAAAAAAAAAAAAAAAAAAAAAiBMgAIgACAAABAIAAYAmAwGgGgJAJsop1d7o6X1WXwKM/X9w6OnKonZkaxVoe6NtZxqp065r/p/wBQuJjW2+60tyu7SsrLowi4AAHkB4XyDnc39WWFcsm3NTq5z+IEK5kVi7lTqOeZGl213GrTCrldQO/T3k/qJ/AaOjS1K6i+VmmVmAQZgcmvb5iizY2X9xpS4XfWZ9Rar6YsUca2ZAmBge59npfYWvWqWorLFZwWJXl4OsZMIz95b55fAK5rWhN9GVKxW49DrGCbZRXqNmoOj2/Wd7VvLiXqtR7BrFnmUuhBy+QcaaXXEDMbNMsfyGpZa7qlwTk3BypN42/A6Id6V4cuJRBP/BftJR9AX0UXKqX7Dj00cGUK6mr9CLGI3LnmVXF5J/lpdTUSsmrZ1ZSTWDZUcsYV54/vNRXZ4Zd290o4MdD3l/qfqeatgyIan0WfGGBiNJlHD5OHp0X82JqJrN44czoyWTXHM1Bwv5aUh4JWn8TUFni8d1pR/Ev3l6I+lay+dnmrSEkDRBi6+OpZ8GyxXJvF+VY0jGbzXE3GVW6xpavFwUVa7n7sZxRIsHDq/Ndv0Og957P/AP0+11k9R/sOHattI4qArl8i50kv5gMm+cmkZfkcdZtcjURySuJtFFHF6zkq2NRWddxp6fVN/tNRKoo33LqzbMfRvaijxq63Z5+22ucqofUIp3n6Fiqx7FGV5L646GozXDqfLS39LOjMc17Rer/+y1+K7Q04tf6NJcq/4m4lcqbmDSPfex/9vrvrU5dtR6M87RhRlPoBg3bl+pYlcfkX+UvXE0jH1sK2fI3EcupNb3Tz+1HoahXDrKPtz/CbiONKWaR07dciD6tsk1tNHppo8/fluLkkYUwIbhv7VvQgxGUZnlH89elX+81EZFsbaNP5mdBxajb0LTk9T9ppHDr46lupuMq6uPQIv27+b0Ky+n+31HjdBPkzz9Okd7ObYkBpY4gYu4f5tvVliVn79fkv1RYPJ0/3GpwwZ0gt1fltoNZpM0jL1Hi+rNRlVxKLaGozW37fU73R/qROiPpmrjdzzPJXVHIyGAmnD9GFYLwLErL8vaK1nkzcTXnNbuWlp81qJnQc28r+bqtcyjicZFQLA0i/SeAYra8Qm93p+q/eK1H0zV+pnm6dUUzIEQNIgxd5+rf1NQrK8q/9PPKyNI8truXrucI/edYlZc5FRPWzgCCfA1Eq2rhJdTTLt0U03zgqa9N7P/3SXDtscumuXszz10AUAOAIaUY+pEQ3i/Jt8CxXNosqL0BLjICAICDIBhQAcABgIIAAKcAEAMCLXEBpQAemY1FepttLV/UqpNToxxa/g6amOlaHyZufRm8szX8Rr6Tntlc0d+fo53hn6mlauZ2nWsXlE2wGAmECC6OHUBkAk0KR6TwOl26FtTJ2cL0R5PpXo5jQXoed0R1tGmvXs1VKfEs6wef8h4u+2cxNXk1ienjtyvLNdWj0S65WYTWBpkNACwKgyAacLkZsald+h5vc6GEqyXM5X566Tt039za7UKtUc/8AJfdn7nyOvuv1LfBZHWcYxenM+p0xi0ioUMB8YAUwyhrElAF8unR2Otr0epSs1WbOd6xv1U2o02nwNS6liMSVHf4ravca6TWFYbOXfTfMenbn0PF1dd4SMqAFHEBpgPIKQQAAA/2ACXEAAACAGwoxCFkFNZACCEAAMBPEAgAiQCAomMwFm0lzIL0QDAAABAPoAMDh8l9NehFeZ9zY+P1Gs00yq+fRwZsEQiomsDUSuy+Kr6I6xydOqodecYlSrF9afAqL5xKJLFgSiCKv2WGrX1RK1H0OrwXojz9NpIwp5kQsihkCmARmbxLvjgaivD+8FGtX0/d//Ebg8ziaQ0pRR00+k3GK6U29NG2a6NPBSysrVkVDSYChpwAwBMK3/bFn99J5YHHt0j2LzZ5nSElxRFMICAASRRdouDNai9JrIivG+6F27ytlxqdeGnRsnOilGRquVdCMoksyUa+0xojFaid8oI1HkvMuPIwuMQdpGv46K45BySzIO3YYaifUzTG5d5ow1GJ7gT/tm88V+BvlWTpNOijkdKxVlVOBGXRtfqT6ma1HoVaVJzrUZvl6/wCm1OSLFY2lHamdWamlAZdezXzL1Rmq1bvAyrH8lharXUsK5VJ0ZSq4IOzTfyogq3Smlpygo8naZNtNfxWT5YSSs1o25ljJfuKaAGniSrHofb3665drOXTq9BByaVa2EdCK8R5fVeh5C6ylyd+Y23fBeUd7LR1n8ryZOo5t9HFVeqk6yBha1O3cq0/UaiV2aqlBHlNRfmWjm/3nSM1Zt8y1l6PbudCr6HOtMTy9fz0+hYOXR+tHRMej8e/yvic+ljL8xhes5QSK4dP6sOOB0SvQ+PtOi+jMVGZ5dRrTzQjTl27+b0N1Hodq/wAqvoc6MTcv8yy6moq/ZvGq6ko1N4opZGRlp49DQ0djdqYmTNEd0vmx5BRtrqrUAeq2O4d508+RijtS4EU4AYCgCSQDQAwI98BUHq2vhVMCD0r8Siq1WggqscSiVrVSaQHHfUsmUQeu4jiEQd28WBXa4EO4B93EBd8gJxmALABvAAVkAMIO5IBTORRGFmAMCatAE1YIf3OBdMH3JKmGrF1MQdhpiDYXESKTIpPAgi+aCkQNARaAI4gOIAAIyAmwIsKJ4AIITYAFJgHUBAE8QCQABcQDMByA0wJSQNYgSSnBEFlV8QJpNYgST5LACSbAnVAi5PAKcgC5MglIQ1HEB+gEkBJIC2tOIF+nSCC1KAqdcAJLkAwBgHqAmwCQABAf/9b7MAAAAAAAAAAAAAAAAAAAAAAAAAAAAAAAAAAAAAAAAAAAAAAAAAAAAAAAAAAAAAAAAAAAAAAAAAAAAAAAAAAAAAAAAAAAAAAAAAAAAAAAAAAAAAAAAAAAAAAAAAAAAAAAAAAAAAAAAAAAAAAAAAAAAAAAAAAAAAAACJQmQEARaAQAAAJoAAAEBIAQABICQGP7g1raemuxtMRXmL61rObPE6JaqvZteoxnVStzBoWo9O6dLOlv5QutTbee3mi471dLhb/xExda22906Vvl3FXR81ihg1dHyG33CnTvV88SDxW7n7tpzbNRKp4GmFOraGFKle+9aPKzSldTStTyHsHVU32erLzdbr/3b1/8Jytbef3Pid549xudK1V/El3V/wC1UmmKNO6eCcgx2bFttzwNRiuzM0yAOLXfzsCutpskKrb2/ldxso+3qNVjK7lGLF1u6PvLxz0lbU1V9yMarn/7pMaY/kf+YVap12tMeDeJZyrJ2nn955Xv+/aargb9cS10POQ51F45gZ28tOo+agDj1bfJb0NRmsieZ0iB9CivVeBqDt9t1/1yj+Fk6aj1ZwU30zIOPyLmi9QM15mtTGNvn+fb4G+UUrE6IWo38EgIUfzLl8oH0BqPwRyqjgYUrR2Wx4AYbclg4fJ46S6OSxGWlxR0Q7YQmag5pjtayVbM0O/29X/X6PXElo9zaZbPPWxOBkQ1V+Xb0YGE2UcPk3hX4mojP7oZ0RXZy1zUwaiOZw6UX8j/AHlFnh6xvNH+pfvL0sfSNX67PqeeqiupAVzJRiay7tS3RssK498/yX6pFRlNSzpEUbv5a2foBRuPr1rcJqWK4td/mWayOsR9A9p1jxq5dzZx+jTYRwAFcvksNJf1AZbZRk+Rf5tvgbjNcjefobHLHbqVn/6VjaOLVjtooxVYLEqijhprgbR9I9rr/wAto+bZ5+22pJzqgyijev8AIZY0xrI0zWX5NTqNrkjcRw6z+S7/AJTaOe6Sspx/JkquHXf0LnWTUZrnooxZpHv/AGUv9NrdbJnHp0j0JxU0yKOYGFbFtLmWJWf5Nfl1XU1EZWs/y7SbRy7ju+7qN8NNfuNRHBuG0qf0m4jk9Sjp2r7bqSo+sbVJbfSnhRHm6bi1ow0IAq3P6NkRWK4LErM8pjdehqMsq6X3tL1Z0g4Naa7ezWX3TQ4dxC1LG4yhXqVKv22LCPqPgsPG6Hoefp0juObQQDrixUYe4wvb1EHB5HHQZoeUop3F/R/s+Y6RKs3DVraNVm6s0jIu8/U2iOYF2mvxKjc9vL/XaH9SJ0R9J1Prb6nmroEYAwI2+lhWDdy5LEZnmKzWteacfA3Eee1/m09Ffzs3Byblzqaj55/E2ONqUVkJyVF2nkVG34b/AHmkuGBL4WPper9dvU8tdUTIAHXMgxN1+pb1ZqFZnlH/AKf/AKy/caiPKtd63L6J/gdYjMjFMqJ6z+bkBWlBqJVtXkjTLv01Oo4CPS+zm/7pf0WZz6bkexSk87Z4ACxAZBXpuZKIbz/b29UFUaOKKi9YgPIAYC6AAAAwHACagACEAwAKAGwABZgCQDAUEArNAY/uHUq1p0UTi24PR83PphHtecICIQ4gAanIphBEqpt4Yma3HrdnpLR0NOjziX8Tw/S/r0xfkclKWwC7qqxqQq8magxvI+JdfzNLGnTgdue2LGNejTPVOtcbEMOJtkZfEJgaAMQC3QIiy4BAOXkAN8CYG2AmwBIoIjMg6tptbbq6pXjmcu+sdeY9Vo6NdvVaWmoS/aePrrXeRwb/AMVXWT1NLC38JrnvEsYOpo2021dQ0emduXq9F4jbfZ0Fdr5r4/A8/fTpzHacWwQHoAAEANYAKABoAAMwDABhQAAAAAZAABOACzCGAswG+QUgGAAJgKMSC9EAA5AQAAALqByeSUVTXFkWPM+41/5frfA2R89aZQKxRKuZqM12WlVqzrHOunUyq3xgqYtbhoqLU5xKLFBA2wL9p+pV9UZrcr6Hp40q+DS/cefptPgYB04hQm8ghwBFpcEFxmb1Rd+iKPEe8l+ZpRwTNweYZ0DgqOmkdi5mozXRSew0y6aLA0wuq+BUPMgO0BMoEyUbvtyf7hLnCOXTtHsvU89bEGQ2AcQAAxAt0uRmtRejKvH+7FG603zqduGlmw/Rw9TVrlXWsjKCqFWNfZtdhzrWrLrCSDyfmqxv6Ncjty1/F6wQc0kyDr2T+dMlWN2xhpj+dx2t/wBpeRi6FvkXodWKuTgjK/bv5iVY9DX6F6HOtxweXX+n1HPARWFpfNRNcjrGKsUlR1bRfMkZqte/zKTm0yfJr6J5s1Bxm2TRUdtI7epkR1oaa51YHkNVPuafA3G2t4mybafIjNadk2jUYQfQofQBrPEixu+Bt2birfJnLp1j0kycWler9OIV4L3RVrfWb4pHp4VDxm5dL1U4pyjXUR73aa619Gt+LWPqebqJq26lGVZG+pFqW6liLdXqyo8prqNSy4J4HSM1LQcP95aj0e1c6K6YI51GR5lTqp/yovLbi0cLYG0eh8a/ymupy6HB5tfRaOhrlWbpvFHRHofGP8m37znUcHmoWpR81AjVcOhhbE3Ueg2l50lGcnOjF3sV1bpczUVbs7RZTzFRs7pTR9cTAxq2/ebVpePeMMzUG6h2l8iRVWnmuBaPS+Ljuo0zFVtMyogAgASAfaAZALF+gUrNVWOYFNtdLBYFFT3jWSGIotuHZ9S4aS1HYIfcFVXU4oCltFRW3DAg7AKZAbYCQMSzAAEBGQGmApAJxKglgNgRkCVW0A+4qBMBu3MBNgReADAGoCovAgjYigBMAgBxxAQAwIAAVEITxClMYAIBdQCcAFgA0wEBL9wCkAAU4gMBpASIGgLKpkEkgJqcmBOOAEk4BiSQVakA4IGlxCGq8WBJAOAqylUEWVr+AVbXmyC2r6AWLEImsApgADYCbAi+YBkAN44AAH//1/swAAAAAAAAAAAAAAAAAAAAAAAAAAAAAAAAAAAAAAAAAAAAAAAAAAAAAAAAAAAAAAAAAAAAAAAAAAAAAAAAAAAAAAAAAAAAAAAAAAAAAAAAAAAAAAAAAAAAAAAAAAAAAAAAAAAAAAAAAAAAAAAAAAAAAAAAAAAAAAAIAMgATQCgBQAoAAEwAAVWwI/c05jurPKQLIYBADQEgMH3K/kqijzTzOkZqu+K6FRS2BzbzXegq2SxzMrD0fLaGo0nNW85yCu2l1f6HJUPCeTGJqbs7PEBN8yo5te0Noqp7P5txpJ8bpftNLH0tHBorJNQwMnf+2NhvW7X01W/8VPlZB5zyHtu3iV93Tv36VnGOFkalSuPI2xQligM3XfzOOAHPq3daOyzWQGZq7m18LNs3OU1UnjLN4mo3tJcXW17ax09R9TPRrY4HIC6gjL3r/Ot6lK49w/ksWIyXZLM6xFd9XLtUmpEValr2wyko1faun/q3LmKE6aeqXU4VQ3+JFcfkmlSi6sgznmUYe9f59mdOUquToyjqOJXNDAaKbuuU1FH0HUzWEYI5dKizKoar+S3oQYjeMlHB5WzWnV9SozqpTJ0QWUp+jLBy1tguSo0bGn7cX/mGjyVf8CdD20nnrQMqr3LjSu+gGI8ijg8mk1T4molZ50jKrVTWM8Gag575Kq46bxKLvBp332kq5yjVH0XUXzNHmrURxZBKqIMK+LfqWDj8j+hPVFRlTB0iKNxLpZP+KpRTr/Ktbi3apcHE1DaOiPoftirp42lW8HZnDutNVHEIEcnk3+WurK0zbfsLiMbe469vgbhXLfBN8YNMuXWq3etVn9pv4SbiOTXthpvnVz+JUUaahpcTY+l+3K9vjNL4yefvy3GkclDxIjn3/6D9Sqx7mkrL8j+tHRGojP1nFbJ8VBuIo1J77NcNA0ODXUqn9JqFUVfLMqPoXstf6PVtzukce61G8cmjyAM0/QisGzzLEri8nhp1az7jUZZGt9Flxk6Yjk3H1ar/wDtp/uLBxblY0/oR0Rx+oHVtVNsOH/8Qo+saFWtDRX/ANup5uq1FiRhQBTuf0bCqx7ZYGhl+VT7kuPbiWM1l2w1dF+snSI4Ly9tZv8A+s1+wquHW+tnRlXWW8QOjbOLS8io+peFUeO0F/Kefvy6Ow5qABMisXcfXb1LErN8lH2H1skaiPLadv8AUak/ws6xFmsmtXSv/KyjJvhK4ybZQiWRdW0cGma3vbkve6C/mRKkfSdR/Mzy11hGQARvhW3owsYdsSwrK8xMUjkzcR53Vatp6HSzbOkia5Nw39zV5T+40jkawk0grDaCVfpPgVG54ZTvNJcZRmry+k6v1v1PNXREyoQDRFYu8/Vv/UaiMvy36Ho0aHlrOf7rol+06RlmJ5GkS1rfN8CitSVKuq5g0y7tF/O4KPS+znG6U/w2OfTUeyzPM2BoaQ0JuAIac4p8wIb39C3LADn0HgVHQugUwGAgGAgGgABAAQBRAAAACAABcwhhSAABLFV5kHm/Ma/3dzZ8Fgj1/OOXdZtuZ6o89oZQJfgAZ4AJBQuoR0bPT+5q0ouLRz7b5eq19fR0cdS6rHDieKzXolZ+v5/b6crTq7vnijU+aXpxa/ndzqOKRRdEdp8mL2z9TWvqObWbfVm/Rn2el8Tu3uNDH6q4M8/fOOsuqvI+JWtOpownxXMnPeF5ef1tC2m+2yhnr571xvKDyNsItFSlOAQLkAdCgagBoBPAgAB4AGOYE9PTd7Ktc2ZtxqR6rx+yrs9NYfPbN8kePvp6OY6Ti2J4og59zs9PctWthZPPmalHTE4LJE3RS9zpdyqn8zwIq6P2ALIAgIMQCJCiAh9WFJoBpgADAWQAgGAsgDMAAGwhJgMBMAQUwCQEANgRsB0EDIEAZAHUAAGBx+TcVSXMK857hj/h+qnyKR85tJsJFFkI1Ga6rfprodIxXTqfNWq4QaRfqPuhrkVFiKi1NJEAsRgt0IV0+UGa1H0XS/Tp/SjzdOiwwo6gMAAWAGbv/r+AV4v3mpenZRxOkK8lHA6MpJxgBfRvtNxiurTU0RtK6dPIrCxLiiocgOQCQDIDa9uv89N8IOPbry9s3izzV0hdApyRD6AKAB4AWaJmtR0JTgRXkfd67dfTbySg68rT8e50kl6mq5V1rqQSqRWrsv03yRzrUXXylEHlvcKjc6bXqdeVTmepWElDIjp2j+dN8yVqV6Cy/cc6rJ85VPa6jS4KWa5Vg7dfIdqzV5llbovEg9HTGlZ5HOtxyb9To6k8asRp57btfbrPwOsYqyuJWXRtrPuXRmaNp4qVyObcZPk18tWo+osRxI6MpVeI0dejHZPUgWr9L9APJazVrN/gajbT8Q1a7jkypWo1gVzRKAAQWNjw13/cU9YOfUaj1Dblp8ThXVHWU0ckV4j3XX/WJ5TU78FZm0t227ztWHtvb+q76To81iefqDXt9LOLbL36Xb6OTRUtRYS+hWHld2o1rJcGdIUaDm2KLWXotk50MeZzqsvzS+evoWKztP6l6nRl6Lxj/Lsuv+Bx6VxeaXy06NyWKy9NxY6I9B4q3dSy+Jzo4vN50/YWK4NCGzaPQbF92hLzk51GNvv17QWNJbV4qeZaNvW+kwjF4m4rR8fb5vgZqJ7zBpLiSKp020/3Fo9J4yySpgYqtzFvAyp9r5AADQDjgAQBXe/bgFcetrzkUc71Gy4iq149QIqxUTTjIB55hUdS0vAgob5FEHjmEJoASYAAgCYAkmEJ5YBSAQCbAYDgqEA4wAIKH2hCgBdABgJ2CliyB5AJuQpECAWWQD6gIAAUyAm2gE8cgoeYEZgBMIQCChLEBAAAgCOeQAscgGkANACXABgSSxIJ1ILKqAJoCSogJxOBA+3qFTrzKLKpuCC3t5hDrTgBNUgBrTxngBJUwAnSvMgargFWqqSAnVQBYgJICWQEW1wATYBIBACAfEBwB//Q+zAAAAAAAAAAAAAAAAAAAAAAAAAAAAAAAAAAAAAAAAAAAAAAAAAAAAAAAAAAAAAAAAAAAAAAAAAAAAAAAAAAAAAAAAAAAAAAAAAAAAAAAAAAAAAAAAAAAAAAAAAAAAAAAAAAAAAAAAAAAAAAAAAAAAAAAAAAAAAAAAAIgAAgQCAUAKACJA4d95Wm0bpE2Axd15zX1cE4XTA1gytzuL6j+Zt9S4as2/mN5tsNO8pcLYjE1r7f3dOGvpNRm6sYrW2vmNpusKXSfJ4GcHemmpRMHnvc7l1r0LFedbh4HWMVXdwpCKRg4fLOVWU44uCY1HBSiv1Gq7tqoh5QQdulqN27ZzLKzY6pKyAOPctSBHQ1rUvW9PrrZOr6oVqPabT3RSyVdzR0fNYo51ps7fd6W5Xdo2Vl0AttZVU2cIgwPPeQ2+40Xpad1ayeKRZFeajmdHOiracoIyde02friUc+vaNNgZC5HWM1I0yr1MixW97cUbez52/wOfTUbGRyUAZO8aeo2uZUrj13+XZ8v3AxgquMZnblmra1NIrtOPOCq2fatf8AUaluVEZ6WPSnBTIrP8m22kwODiUYe5c61vU6xmorI0yr1nKa5pF0WbZTrpcO+orUe+1FFmcelRicTBiGthpXfQDEeRorP8pZdlF1ZYM6rR1ZDtCcZwxByuvyx/Iag1/bVZ8jXpRDqj2fE81aEEVVuf0b+mYGLbKTQz/KPGq4QaiVwNyzoyq1FLxn6WwKLSnLWCpBodPtvTT3+lzkVX0G31N9TzqQDXThiQYN1Dc82FcXknGjPCUakSsyToyp121WOdkiwc2qsLp5LUh/A3ByvHUt1s/wLR9F9uL/AMr0n1Zw7VpHIAVx+SntqurKrNtDw4GkY28/VsahXNqt9r6I0y5NRvulcNKfU1By7iuFHw+2mbiOfScv0Kj6f4JNeM0U+pw78tx2nNTA5vIP8iObRBkWNDL8io1X8DUZrg3Kil30NsuXVXa7rgtE0049bB1/o/wLBz6eLXM0y+jez6/6G753OPbcbSOSmArYVb6EGFZQWJXB5PGlPVmoMrWjt+J0Rx66+fWS41Vf2moji3XzOscKJG4jkiWVY69lKujNR9Z08NLT/or+48/TUMy0ZEU7tfk39AsY1lgWFZflF+Zjn2mojJsvzdN26nSMuK9vyXXg9Vs0rP1/rbWRqMlTEo6Nul3RZSio+p+JTXj9BWz7Dz9ukdZzUpAks5JRibhfO/VmoVm+TlaGC/zIsR5fS/X1U1kp+J0RPXrOrpKv8JYMm+LbXM2lRyKys04LB6D20u7yGh0sidEfR7fU/U8tdETIAFf6X6f/ABEWMK2H7TUKy/L49vOGbiPO6ll2aV1xuvwOiVybpNauqlwszUZcbcwaElmEq1IqNzwv+90vVfvJVj6Vq4XfqeWukJmAk4AcT8StMXdfq2XUIyvLv8hf1r8DUHlrpp7mMMTtGWbZZQUT3CXdKyNRFMlSujTWBWXXt123c44FHqPZ3+7XBdljl03Hseh52gQElBBRDScq3qBDe/otEVzaGRWXSmFMBgAB6gEgKQGmAccQF+4BgAAApAGEHUBhS9AAAeICvfsq78KpssSvH61nazs+cnt4efuqpOzkVpZQ5wgKSCABhTVnVprBmbFhu04vEnq1qOLNRBLWKKBYhHd4nef22spcUtg/xOHfLrzXp38p4rMdnNvdhp7xTlqczfPWJY85udnfbW7bpnq571xvLmaOznYSXMrJpwwItlAnjiA+pAmpAIAcANVM2tR6Dw/jvt1WvqLF5I83fbrzy1WsTza6lDzEVnbrzOnpaipp4qfmZ0nCa0K3pdK9HNWjFmKZkJUose1Tz4hUp4ALMIABNgPqFHAAATwAeQDwyAGAAIBwAAEAJ5SAQwEENLgFOAABZ5gJ/sAOoQmgI8Qrpq8MSBkCAQDAQDzyA5PJKKJvNBXnvM1dtjrf0l0fNm+RuVaKsqHMYsrNdkflI6cs102U0qbRc8EkVhckUTUZANQgLdNLuwxcoxWo+ibdp6VGuSPN06LTChLmAZgC5AAGd5D6kFeO95LuppcYk3B486spZqCov04g1Ga6tLDTk2yv0X8qKzVwQNwUEgNKFJASUa/gn+el6L8Tl1Hbl7m2cHmrRKTKnEgDAEAAWaMTBmrHSkRp5T3fWNXTsuKZ14VV4z9OFwzN1yrtmTAafIVWr49/I+XI51p0Wn4kWvM+4lGrR8IOnMRGks2zU8sSI6Nrml+BmrHoJbSZitM3zCnbai/lLyrz20/TR1Zq9YIMrtHFmaPQ6LnSqznWo598p0r/ANDEbjzGy/QrOZ1Y6dCcBlfoOLIlG3PyJxwObbL8kvkX9RYOD0OjNSq+YxHXpfSA7qcOYHkNdLvaXBs1G3f4rOVmwlbN2Iwrg0h5IihYAa3iP19P1M10kepblnnrZan04EV4/wB1KdzRtYdiO/CVjUU2/A7sPU+3tVq9qvkcOor0aeEnCtxnb6s1cCFKz+VM0w8xv6xr2XxOnJVeisS1l6Dx7nR6Sc6ODzS+aj6CNMzTxsdGHoPE2fbZfE51XN5mvyK382BIrIq/m+J1St/xVsLLmjFRz+cTmnJkjTM03idBv+Pa+y/U50ZXlF/qGksYLGle2bktZeg1fmo/Q5rGFZnSDv8AHP51HIlRbv8A/KzMVzaTh4mqNza73+301ZVmyxxZhRqe5N5dwnWi6IYrT8V5C2q39yzs3zJiNiDKiYzAFdcwqvU1kssSjk1dUiOTU1O55mgu5ICpucgh1rJRbWrYE7VVViwrn1MGBS3yAQQ2gINwBB2AO55BQrBEk+IDbASAGA4AGgABqrkqJ1qUHakwhOyQEHZMCDYUSApIGgpgEEBE4ARsgIuQoYQpAAqMhBMhSkBNgDUARAOIBkBFuQGAgAAgBgCAeIB1AEQSSAtq2vQgnXEGrKpAWKoVNVQDtVrMAqQW1UZBFtcQLdOgFioAdpFNUAsrTtwCJKsBTSAcSBJASTAc8AABMBYZAOQGkBNVAIA//9H7MAAAAAAAAAAAAAAAAAAAAAAAAAAAAAAAAAAAAAAAAAAAAAAAAAAAAAAAAAAAAAAAAAAAAAAAAAAAAAAAAAAAAAAAAAAAAAAAAAAAAAAAAAAAAAAAAAAAAAAAAAAAAAAAAAAAAAAAAAAAAAAAAAAAAAAAAAAAAAAAAAAIgAAgQA0BGAGkB5bz+O4fOCwZORtlRrvHoWIrmX0AWlqK7arwcEVa1zUAdG38hudr+jqNLk8UXF1fvPJ6u9S++lKWDRMNcZplDVwqBQniag9f7V0q6uw7dRK1XZ4NSY7ah772b47d/NSj0rc6OP8A2fpMNMTdey95t5e2vXWryfyW/wDAF1lLa7jbaqrudO2nnmsP+0XUrozNuYlBHDuvrgChXVLJtxiUX281t9P6ZsTBRp+5d3o279q1p2eDhYD0a1Xvfce+3ijW1G/Qs4a913hLW1K2vZziasxL1rTnAwwaeMcAMfVfzv1A5t1b8q3OSxGU+p2jNOSoq1tRLNljUj0ftqLbW39TOfStZHJR6AYu5j7jjmVHLuXGlb0EViVlrI7xirK/gVFd13OFyQabvtbDU1bcUkvgTpHocjg0JIrg8o5tVdGUcCxtiVNYOr+pb1OkZpJuDaIazUyuQFuwrO501weokKr318zhWkTKqtw/yrehRivLAqVm+WcKq6NliOCjnM6Ijqr5X/SywUuVPSi/eaG17Vh75/0/4Geleuk4LARVW7w0bAYtscDQzPJ2+ZehqI40uJtlVruJeMKslHNqr8u6/kX7zSu/2xWfJaSWSHQ968WzzqeWRlSt9LXGGBg3ctmoji8ljpJdTUGYsDbKrVitU3/Gn+BYOTXjss1x1f8A+I6SjnSi89TQ+i+3lHjNKMnL/aeftY0DkpgcXksqx1Qis54mkYu8la12zUSubWc1t6Gkc2qkr2XH7RqDm10l2p8KI1By0zNMvqHhv/07QT41f7zh35bjsOankBy+QbelHUgybZmkZPkX+Y0bg4Ny/wAu76G0VazXdrpYRp1CVn62DU8KpG4mqdPGyRofRvZ8f8OfW/8AgcO2o2UcmjwAV3FG+hBhWyk0lcHk/ppyl/uNQZOt+m7cZSNo5NeJ1fRGhw62DUfwm2XO4A6tmlK5ykSj6zRRp0T4VS/Yebps0ZABTvH+Tcisa2Um0Zflf1G/5UWDLsl9/RfBVs2dEZz+bQq3/wDUaNxHDrfW5NIjXhwA6dvi5LWX1Xxi/wBFoPnRM83fl1jpT4GFOIQBXMgwtf67TzZqJXD5FxpL+pCDymk53GrHDA6xKs1m66tP6X/3ioybvgjcKipKiyhUeh9sKfIaK52J0R9Gs8WeWuiJFOQI6n0W5JMyMK2Ms1EZfl3HbblWxqDz2p+lt6vLua/adYjj3X16nq0zUZcmBoCWOARdXKC4jf8AC47/AEmuPaTpY+j6j+Z9Gzy9OhGAPAA4gjF3OGrZ9WVpl+WX5CTy70aiPK2UV3DfBI7RlmLgUPVUWgohXA1GavrMJFZd2ljZ9EWj03sz/d1/oucum+XsTztGiAYCKIUwn1KIb39F/AiufQyNMr6kVLMAQBADAAAAYC6AMAATAHgASECAJCgB9QB4AEEHF5fW+1tWsnZwdOIzXl5k93MebooUG2SwKDABBIYCYU0RTyAikUOCBIaJJixY9T4zdf3Wim381FDPF9OXfmutHBtXr6GnuK9urywZqXEsee3/AIrU2rmJq8mern6OV5Z9qtYHeVysEI0yiUEADAAgTnMimCNXw/j/AO4t9zUXyV/aefvrHbmPQN8sjx2u46vBcXyEGH5Py/f+VoNqvF8zvxwx10yMT1erlrb8Jv8A/wCRqPPI4d8tythHlrobXIikA5lBSYQAADQU2QJOSgxAcAACYDAH0AQDkCLCHABgA1yChgRxAfABQEOApNARsB0LhBAyBAMBcJAUtgAHL5HHST6gYXlKp7PWrzrE8gsfM2bgRoTzxZUdVZekjrGK6n+nWeZtlc2mlzDK1PAoaxAlHMmi3SSTJWo+h7J923o1yPN15dIvOagBgIA6gZ/kFj6IRXjveNe3R07cnHwZuI8a+Z1ROYAu03KaNRK69FN6cP1NudXaKhGoyvTjAqB8wFUBvABqQrT8K4118Gc+m4968fwPN06QLMyoIAAT4AMCejmSrHSkZaeX94rDTsjpyrm8W29JpvHA3WLHamZZSQGp494NM51uOl9SK8z7kXa9Pq2deRHTxSZqudTaIL9q/mTJVehX0rqjnWo4PJL/AE91x7WIrzOyfdppo6s9OkMrdusTNWPQ7Zzo1MVqKt39Nlzq0Iry20f5WOabOsZq+vMMr9HBySjbj5UlyMVpm+UTWnPUsGcdEqa6BHVov5SCWXxIPIb2rrrXj+Jm23b4h/Ogxa27KcQyrZoADnkRpo+Osq6tH1xMVuPXSmzhWyupXwIPK+6aN6lLLODvxSsSlcTs5t/wVktxVc0/2HLpp6fSxrJ561HLu1MlVQ3OnX0Kw835Of7m3odOUqjTwZqo9D4/DSdVzOVVxebwrV9YEVlaT7WdEbviXjaeRzoj5dflJ8mSLGIs0dYjc8S8Wuhioh5rHTq3wsyRpkaeFpOiVv8Ajf07Lqc6RneXw1VOGBeVUbVwzVSvQUfdSr6HIjAu8XBuK0PG2+dJCo6PIr5askVxabllRqUc6fwMq45UmhqeO1WngzFV6PQ1vy0/gZDepazC6TtAVz6mtg4COe128QK5KBlQJcALV2pQwpu6WQFN9SQKrWArAksQhvBdQKbsKhMgDzAaYEliwiWIDhtAKAJJSBLs4gPtkqBrkUNviEVu0vACtvMBPAKTxIBfsAa6BUoIHEAEoBNyBBgRkKTATYQYAIAAEFIBNAJgHDqALABTyAQDAQDAJCHAUEDXUoPQiJJNhU0gLaciIurwCrViwatrScCKn9qcgI/a5BE6acAXaVJYHSqEDdeQURID7QGkBNVAHWAEAwHADQDgAjkAu0CSqBNLiAwAD//S+zAAAAAAAAAAAAAAAAAAAAAAAAAAAAAAAAAAAAAAAAAAAAAAAAAAAAAAAAAAAAAAAAAAAAAAAAAAAAAAAAAAAAAAAAAAAAAAAAAAAAAAAAAAAAAAAAAAAAAAAAAAAAAAAAAAAAAAAAAAAAAAAAAAAAAAAAAAAAAAAAAAEL6laKbOCDg1/MaOlgsWRcZe49xatXNEoLgu2vunTthuKuvVYoYjX2+90Nyp0rq3oQXgIDyfnHO5s+RYrLZ0c1Gs3OJRBKMyDC3it91us1I3It0fJ7jTwu+9dQljT0N191JurT6Yl1MdVbSiokgircZAcq1ORZVet9q+T2+nt/7e9u2/c3jxMdfrUemrZWUpyjKmBxeX066m11K2WEE0eFiMDpGaCss7cv52Bya9opZrkUZCcHWRlKYNIJA3vAfoW62kx01K0zkoWYGNq/U+rKOPeX7NJvqhBlfefBHWJS+ayhs0iC0qpzwLo9X7e/2ra42Zz6VpHNTWZBi6/wBbnEo4t440nzLErHq8TtGas7hiKr2htehpqPQe1Zt958PlRjpW+2sjgp9AM7yb+eq5IDPeDnM2ywtZze1ubk3EpqEjSKdZTK4YFg6vGPv3umuD1k/2Cq91f6mcK0SMqq3LjSs3yAxW4ZpGd5X/ACxyNQZ9MMEbZLVT7bc3Voop1LSrV51S/wC8aG37SSe+u+HYZ6V6tM86mFUb9r7D5yBjmhl+Tf5lV/Ia5Zrk4dTaKte31c3SPhJYKNZYX4Lsr++puNNH2mv/ADGk8P8A0Geke5yZ56pPMhpPFP0CsJ8zcHH5Fxp15SIlZj/xOjKnW4c3eAObVjsXXWNQctli/WF8DqPpHgK9vjdBdGeftXekclAHF5RwqdZCs3jgaZYm6h6l31NxKp1MnOOBpI5dVwtR8ftwWK5N1KdZ/wDpo1EU6VU7I0PqHh6xsNBfys4dtR1HNQsQOXyK/KT/AJoAyyox9+l91o1Erj3FU9O/OUvxNo5dxnrt/wD06/jBocW4eKX8qNsqNPNFV9I9o1X/AA92X/1Gce2o2Ti0JAjdfLb0ZBhtGkcHk8qmoMnUU1+KNo49d/qxkowKjk3jm8ZfKsjUHIuBpHXs470s02v3kpH1pqFVc6r9x5unQQZBiQU739C3qgMayk2jK8q51P8Aqo1CsyzX3q81Wx0ZZ9sNDTXD7jZVcOt9TNxlBMDq0MWyo+reNUbLbrlpo83bpHR1MAIHVwFjC1/rt6moVn+T/R/6yCPKaK/P1vRt+knWJV+v8+tpJ/8A01+xGmWRZ585NRVeMlRdRuCxHofa+PkNBr+InRH0S2bPLXQiKZEK+FLegVg2NQZXmEqtT/C2vQsR5+1v0XGDsmjqjk3a7r6vS3+JYjjZtDrjgipVtMEWM1veD/32lV80Toj6RfGz5yeTp2hIyCACqxSCxi7p/mWX8zEVk+Yx0Ev50biV5jumu5XQ6MsvioNCWtjbCSohWppKu03knwZWXZo43a6GmXqPZv8AulP8Fv2HLp1j2KPNWklBAkAFVDT4jRXvf0bPqiI59FYYGhekBKOYAAwEA8wEA4AOoAwCAABPAIQDQUwAAagAAUgYvuLV+aukslWY6nf5xz6rDxR7I89BoEcQBhAgmhg0ZoKIZNUJAGMgNIahurWJNXEWmUaHh93/AG+uk38tsGcu46c16U8NjvA8SAtRXXbdTViXBh+S8PbT/M0sa8uR6ePox1yyLVjM9XNcLMQdeRvWMJ8gDjgAYsgIgDs2Wze5uqL4nLvpucvUU06aNFp6eSPH11r0SC966dXe7iqMya08/wCR8q9x8lMKclxPTxw59Vm9x6JHG0pKiend0c1zRLNXXqfH7tbrSVuKzPH3zjtzXScHQ8wFggCQEgGASAwoQDwAAABPkABBmAIAYCAAABthTzAWQBIAwgAXEKjYDopkiBkCKCJCiYCDAgPUDl8gp0p/ADD8iu7a6vLsb/BBY+Y3ZuKSRpEq2jMsZdlWvtYHWM11WX5aRtmrOCDK5RAE4IDgBZpLELH0Px/+20+Tqmebt1dBzUJNAMAQC4gcHkVj1iQryXvBJ7fTby7sTUHirM6MhGhfpJKraNRl1aM9huM10aNnBpirioAAAcoBJwwrT8S196r6nPpuPfRlOcHl6dIfQyp5oBADxAJAno5krUdS5IwrzXvJTTTfDI68LHF4tp0jidKxWhWYMMms4YGj4/ijFbjsszKvN+5VH23lizpyKdNzSpuudWTyILdvnJKsejT+Ssckcq05PIV7tG6zTqyxY8p41t6TT4PA7HTqzyDmt0MGupmrHoNo50VOSOdaR18VnjiiRXldsl2tN4qzR2jPS9KMQyt0PqJRuVn7ankYrUcHkVOjZ9UIrM9DowaKOrQxTIJtS0iDy2/ca11wTLGlnibLvqoxnM0jeZGVZopyUgQV27Jua+qgxWo9lm+qOFdDctGVee9x7XU1a11aLCqh8zrzUrzdUliehhteGX59F6nPpXqNF8OR560o3WMkWuf/ACpLgaZed8thuH6HTlmuXS+o1Uj0Hi23SyOVac3mVNK9GIMesdy9ToNvxLxcZwY6D8svyWuTRmDDTxOo2vE2xS6MzWal5p/kqf4jMajFo8ToN7xUqtuZzqOLzKjVry7RFcm3zNpXoNPHTrHJGKRg6+GpaObNRXb460Wqn6EqO3yP0VfJmYM/TcM0NbQc6UPqZVwt4s1B3bC8W6PAzVb231ZpBmos+7BFRtfmFUuwgTeElEO6SoTcgHdAC72ArXjEKrteQI90qeABM+oD7oCI2vOYFbcsCMwFGQDTkIsTAkgJZAEAWUKiztKE12gQAbUhEHUBOs5lFbRlSVUwBrgFNYAEkDATYEZAUyFKOYEZAGERYBhwAI5AIKAE2AugAgBgDYCQCAaAIAADECSIABoCS5gSqQWVYTV1WRpfpZhHXSoF6onkBJaaAsrpVIJLSSCpxgAdoEYAbrACWAE0wAAgAgAy9AGA0BLtAaoBKAEAAMD/0/swAAAAAAAAAAAAAAAAAAAAAAAAAAAAAAAAAAAAAAAAAAAAAAAAAAAAAAAAAAAAAAAAAAAAAAAAAAAAAAAAAAAAAAAAAAAAAAAAAAAAAAAAAAAAAAAAAAAAAAAAAAAAAAAAAAAAAAAAAAAAAAAAAAAAAAAAAAAAAAAACAwvP2dbV7XGBGoxLXbWOJqRm1z6r5FZ1U7QAtN9rlNp9ArR23md3t/pv3JcLEw1qbf3TTLcUdetcSYrM8nrU19Z6um5rYshXAaYUaz+bEohW2KXNpfiaxY2d97Arqr7mz1rUs8e26lf9qpytajz+89seS2U/c0fuV/i03P/ALAVTttRUXa5q+TwYRpaeKNRipQVFO6fypgcchXXtVNfplGart0vIamyxpq/b6N4f9kYutHbe/dtp17N33d/8VVg/wDwk9VV6nvGu/7tHTpFGs+MF9VZjcljnQoTU5FZZO6t87jmVXLr2jTs+AiMlLE7RlJMoGwPQ+C/2y6tmOlaRyaFsU+IGJfGzKOPfP8AKdeMoQZNc+R1iLIKiFoksHrPBVa2iT5sx0NCIxObRdSKxNX6nHNlRxb9pabNRlkJYnWIskqKrPGV0Kr0ntb6Naf4kc+mo3YOKlYDO8p+qv6QOB8WzbLAs5vb1OkSp1xKivVti1xlFg6/Bru3uiv/ALj/AHDpY9vZzZvqeetERVG9/RZRjtGkZfl7fPVL+EsK4qo2yWpEPhgUUarlt8MDcG/7SX+rv/S2Trwr1KwPNVDIrn37jRfqgMd44GkZvkrfmr0g1ErkrGPobZUa67Vbop+BY1rn18PuVeLda/gbg1vaWPka26f4DpI9s82eWtCGQR1F8lvRgxhNYG0cXk/oquoisycToyhEW0//AMiA4bP5Yzf3GzcgoqsZ6mkfTPD17Nho05VPP007MjmpQUcHlP8AJ8SwZ/EqMTcJvUsup0jLn1lCZoxz61u1aqr/APTr+0K5d5WLR/8AbRqJXPov5oNK+p+M/wBloL/7aPP206IOYcBXJ5H9P4gZTwNMsbeOdZvqdIzXJr46d54tfvNI5tdudXl2pMquLdJV1IWUL9xuMqdLBlV9J9q1dPHdv87PP21GtJzaMCOthpX9CDDaa/caRweTeFUupYlZGq5q/VGxy66j+5u8m6s1CuHeJ1vH8qNRlz5YGh17BJ3U81+8Uj608q/0r9x5umyxMKIIijffouOaK0x7PiaZZHlU/uv0RrlKzL/qJfyNnRHDd/kaaefeyq4tdfPb1NREEVHToNJ/FFR9W8enXZ6CWSojzdtx0YnNQA08QMDWnufVlg4PKONJf1GoPLbRfna08mv2nWJVuvZ21K/0lZY7NhIotq4UoMvRe1//ANQ0emJK1H0O2b9Ty9NgyAqo6j+S3ozKMJ5GoMrzCl1jhVo1B5+0um262f7zqjl3Cbtq24WclHD1NxlJLEqLtOWviEbvg1/rtJcXZDpY+k6mNmzydOiMGQMAmHIVi7n67eoisrzGGiuD70bjNeXw7d10X+J1RlLNNFQ9S0s1gVcHJUq6mUlZdun9T9CsvT+zv90o/gsc+nSV7E81bOCAXQAzAjpqJQFe9/Qt6oDm0HhBodCxAaQDAACADgATgA4IF0KAAAAAAwAIASQDAAAAWLA8r5PXevr3t1w+B6/nHDuuNo9LkUlZEkXSZUGIEsyLiVKOzS6pGOq1I1vOaGno3ppaaSivA5Tp0vKrb+E3GtXuVYT5s1e2Zy5d1stTa37dRD31fVrU8Np6mjptKLNTZt8Dle25yv1NPbV2mp9tKyosLfzEnW1ceas5PTy49Ce3FZmrNSPUeN3S3OinPzVwZ4/py7yuxHBsmA04AzN/4iup8+gonNHbntm8vP6ulbSt22zPXz1rhZitnRzwYoAgCzR0rallWqlsxbjUj1Ow2tdppdq+t5s8ffT0cxZuNxTbU+5qNYcDEmtV5zyPktTeWxwpwR6uPm43pxJnfHO0uhUEQA2Qdfjd69tqq3+XiuZz7jcr1NL1ulauKeJ4upj0QzCk4AJwAABgEANIAmAokAkAQBMhDWICnEBIA6gCAaAGAIAQUAHABYsIYC/cBGzCuirwRA5ggRVC6AGZEAABzb9fl9ERWHvv9vqzl2uSj5hfB4m4tJYmkSUlZdVXGkdYxXSnOkmzSL1jVBl0VrhLAkmATIE9NkpH0DxbnZ6fSpw7jq60zkoCgBoBMDh8hLieRFeT920na14/Mbg8PZJHVKaCL9J/K/2HSM10bbCjRtiujRWBWXQpKgaAaAHiAoQVoeJt+cjHTce/q+5J80eXp0iRhRADAAEwJ6WZmq6kyK877wUaFOljpy2zfFwl6I6Vz6aKMMpJAaPj22zFajrfJmVef9y1VtOvNWg3yrl0X3UT6HSsVYlBEXaGDJVeh02/tqXwOdVRvF3aVqrinAjUeR8e32OVxZ2Tp1hhZp5ozVj0Gzf5S5o51oasYepFeV0V2vUTz72doz0uXIMLNLMlVuaP6a64nOtuLyCnSsvQQZWWB2jCU4AdW3Midk4wz4AeX8pV/fuucGmsHjbNXXKQV6G2OPArCuSodWUCCuzaOGvVGK3HsquUnzOFdElijKq9fTVlD+JYPLeV8U9u/u0XyPM789JVnhqTrKOCL0y9Jt3NZ6nnrSrdKSDnT+SeppGB5lNa6nPtOnKVxacSarMb/iZiy9DlRT5qrelPJpCNMRZnVG14h/PjyZz6F/lF+Rf4GYrzyak7RG14lzqJ9DHSLfMqdB+pmLGFU6K3vFuZ9Ec6jl80saMRXBouLSbqPRaH6dfQ50YW5TWrb1NxXTsLfMnyYrLQ8nhpY8zCxl6bxWOJtWztWnprliYo4LOLOSwdmxulYlGm9/pbdRZzPBECr5Wuo+2lM+YwdS1FZSTFhOybCq7XAi7p5gPvhFRHvAXe1xxArdgErANsCM8Qht4hUWBB4cQE3ADxAlUCc8QH3ACswJqzYF2mios4YlQmiiD6ECVoKEQDAg0uICaxIqNgpcIICeAA2AMBYAQYUSAuPQBADXEAAAIvOQBvkBEAzAJATAJAQDAEAL9gDIDLBgEoBp8AHLyAYFlWQ1NYA1bVhV+mgO7SWREdVaqJILFSQJKkPEKkqgShADAUQAmgFGACgAkBoBgICSQDSAlAEgFIDwAAGB//1PswAAAAAAAAAAAAAAAAAAAAAAAAAAAAAAAAAAAAAAAAAAAAAAAAAAAAAAAAAAAAAAAAAAAAAAAAAAAAAAAAAAAAAAAAAAAAAAAAAAAAAAAAAAAAAAAAAAAAAAAAAAAAAAAAAAAAAAAAAAAAAAAAAAAAAAAAAAAACkAAYCAwfPOdRdERpiWzwNRzrn1fqKKnyAzNTf32+rasSpyIuOrR8noaji3yvqUx1LUq/pafVBEpbLiaCjl17RYCOhZPUonl3KehofTKvBRioONaSMq5N34za7xRr6dbdWsf+0B4/wAjsabHcW0tJ/Jwk3Ga5WbZc+7a7VIVxO0PEDg3fkdfQu9PTs1V4mpDXI9zqamNrP4m8Z0+7uzGGtXwnzWv6EsNbPQwpRzImMnct/cbePEquLcNLTciIzK44tnaIT1UsMyohbUs/pwCvVeCq67RJ8zn0rQOao6jijfQDFvm2UcfkbflJdSwZPVHWMpyURtlHNoD2HiF/pNN8Ia9cTn0rsaRhRbJrmmQYep9dkuDKOLyFktPE1EZFf2HaMLbZQUVuXaOqCvS+1a/karefeY6Vt5HFREkVl+Sf5sckiwcTwWGZtGBevzODcZqxKF1Kjn1fmc9TQ0vb6/1uiuVrP8AYZ6aezeZwqkgOfftrRa5tBWQzTLK8tCusIwNRXJXmzbKvc/TZLoWCvVqna+GTr+40N/2fL3Gs3y/YZ6V6g86giubyH6MdQMiDSVleSc62HI3Ga5kksehoUa2d10U+hqCjcuHdLiqp/A3Bs+zq/6/p2snVWPZvqeWqEQR13+Xb0YGE8jURweTtCqmakGd0Noqt9em+V5/AsHFa0JPnZm4KaZ4fxMtR9P8Yu3ZaC/kPN03HRJhTlgZ/lXLqviWDPeD+Jplh7jHUvGKk6RFGs5q5xNI5derq9VWz7Un/wCyVXLvX87X8qX4GoivQwskyj6ps69u10a//bR5uvLcXQYUgOXyf0VSfEDLeLwNMsXdYalv6jcRxblTpvrZI1GXPuMFrtcqo0rj3a7dVxl2V/caiWKdKs2RR9L9rv8A8uq+dmzh201Mzm0YFetjp2XNEIxWaRn+Tf0fGSwZOvPb07kdEcmvLpr1WTulP/tFhXNvX87X8qNRHF3cDSO7xtfzaz/Ei1H1nUwfwR5OnSImQyK5/IYaLjDEKyLG2WP5K8a1vRGolZrs3rVf8jX/AHjaM9r8nTf8zZqDh1ZdrPrmbkRGrA6tvi5Kj6tsVG10Uv8A6aPP35bjoOSmAJ4hWBq/U+cssSs/yX6a5NmoPMbZfmayWaUftOsSrNZTq0X8n7gmMizNxCSkotrio6hHo/bGHkNL1JVj6C83B5umoaMqTQENaXpX9CDDb/cbGT5lwp/lZYMG77Vt1yb/AHnRlx7vB6qXBwag4nibRKuAF+k8PiVMb/g13b7Sjg0Toj6LdzZs8vToU/iZUwhJKYQGJuHOpb1DTL8yp0ar+dGoleVtLrubP/NwO0ZZiWKKiWtEgRNRKuo8kbjFdmi5bDL1HszHdJfyWOfTry9ijzVs+pAJgMCGnxAr3v6Nl1QHNt24NDoSCGsHiFGYDAJAHyAGAADxAAAAgAAEgAAiAD0AAFMoCOtqrQ076j4JlhXj7OWe7iY83VXrZaltF66XyLCTXszjmdJyNamE6xmXTFunt7aid6qUszN6xZNde08Tq7pO9Vh1wOd+jfos8VsKbi966uCopwMXtuctDQ8fs3qVdNSbTKWHA5XprAqV3XkLu6mmkk38Bqs3d+R1tTV7q2dap4JM3Ijt8o/v7XQvZfNaFJiqfnN09B122m4XZizUmorvGl4qieDu5LJ+lrDseqPPSUGkaPht19jV7W/ltgzh3G+a9HP7Dx2O8PqZULmAAcu98fp7tTEXX7Tpz1iWPObnZ30L9tlB6ue9ceuXO0dnMRJLTHo/EePWlX7118zWCPL3278x17veU2le/UzeS5nGc63rzO83mpuru2p8EevjjHHrpzLOTs5UNlQAEgEgOII1G74Tfyv7fU+B5vpy7TpsPDE8tjoUEUAEAOAFM5AMBPEAAaxAAEAwABAABEANIAAAEnGQBIVJYgE8AEAgI2wA6K5IgbIE+hQcQoIggBgc2+n7LCxi7lJ6OompmjCvlt83PM3yUowNspVcliV16WOk2dIxXRR/kpcjSL8eyrXEM1fW0oCSxzAlIDph8Ase/wDD/NsqNZHn6dXYcgwpgL4gDA49/hWQryvuv/ZRyskag8I1xOiUFiLdOUjpGa6ttlZmmXTtngajNdCDJ555AKShMACuzxsLWU/Ax01H0Ov015QkeXp1iUGFAAAMB8AJaWDRKsdVc4MKwfdtZ26fKyN8txj+Jec/9MDs5dNOuJlEuhB3+PbmJxMVqO2zMqxfcSS0at8zcVm7X9NHSua8yLNLmyVXodLHTT5mKqvXwq30ZI08js1Frrq/2s7ROnSisJ6eaMrG/sMdJs51pPViPiRXllXs1dWvK7O0SrFiHNPTwZFjc0ZejVmK25N+p0rrLCSQZKyk7RmpLEMunQefoRVmWBB5nzKdde0dCtq9g+2yjmVK9I1Ac1WRoCK0FmB1bV44cGYrUezpjSr/AJUcOnSJq0mVDeEAU6ukr1dbZPMsHBpaWntbtUWfE3qY7traVhnJgG4jt6iDK1fJ6Gj8jm1uSNyMue/jn5HVWpedNRgXcHJuvGX2jlPurzNauO7w/wDmT5GemcLyy7tB8k0zMVhLL1OqNjxTjUr+0xR1+Sr3aN+iMQecSg7DW8U4umjHQ7PLKdu0zMV56jxR0Rt+J+t14NYmKirzMRVZPEkWM7RU2Ruj0O0+bRT6mKjF3v69vWTUaWbLC0dRUavkv0+hhYx9Nw4eZsbOyc6LXGTFHDruNS0Fg6dneLT0wFFm6zT6Egr07YyijXpquuBmrDeoTBB6nAKi7YADtgUEhBIEWwEA+4AQUSBFuGEQmQDMBpcQJ1YDTAajIAhoCS5AdOk+BpF0xgyog2QV2f4gQwkCUgDxATwArbIpMgQCCh4BSyxCE3+AAFLoAARAYQAR68QoYCYCAQAwFmAZAJ9AHmECQDiMAoAafMAXQAYDTfQCSIJ1UYERNAWVwA6dJNQ0F12aVoIOulsCC6rAskKJATfIAxAAGAmgFACgBpASaAjAAgJASQDAcACACqAP/9X7MAAAAAAAAAAAAAAAAAAAAAAAAAAAAAAAAAAAAAAAAAAAAAAAAAAAAAAAAAAAAAAAAAAAAAAAAAAAAAAAAAAAAAAAAAAAAAAAAAAAAAAAAAAAAAAAAAAAAAAAAAAAAAAAAAAAAAAAAAAAAAAAAAAAAAAAAAAKQKdXVayJquO+pZOU8SauivkNSriyT/YXUTXldKYunUpjo0t3o6uFLJ9JCMjzqjUT5ojTFvgajnXLrP5pKK6p2aSzbhGsHF5PwW+0NR6mro2dbOZr8y/9kw2zapZLNcGEauySqoazKlduWBWQUcW6c3aApT4AbOz8hudpjpXhcniv+yZsVsbf3TesV3FJ61M403NHf6GtprVrdKr5smDynmrK+4tauNeBqJWazbDm3v0kVnyVGPvLJ6zWR05RWjaLEEbHgc7vmoJRsLocWtAGPrubtsK4d9ZrRbrhiWDF7bTi5R2iJ1SQRO0pSUj13iVG1o+aOXTTtMCGpLpaPUDEu5clHD5OftpLmWDLqup1ZTqyojPPg5LFj2Xil27LSnkcumnYcwnk+MJgYN8W/U0ji8lX8pRm2WIylnDO0Ra7cAiDxjn3p/gVqPT+1q9u0vPHUZz6Vr4HENYv1Ayd/L1XPQsVxXfyvojaMLDGPgbjNWJRgVFLUtVfCyf4FGj7ZbtvNK39TJWo9gnOBwVLqQcvkH+VHUqsi2JplkeU/VT4JGoVz0/YbZQ1saXXCF+8oq1H3dzbx71+EFV6P2dT59e/qjPVV6RHBTIrk8lhpKeLAyrI0MjyDnWfwRuM1QlKbNI59y8L/wDVr+01Ilc2s38z6o6YN72Wp3upb+Rs59tR69nnUQUQ1/0rehBiWNQrP8pL7PVwaiVwcYNMqtRw6NZqSjjv9NFwmx0g5tNzZRzLhr6lsl27XRX/ANtHm78txejmoAzvJ/Wl0NQcCzRWWDqtp26M6RKq1vot8DWpHJrp1epxjtX4lHJuFj8F+42yW2hamBa1H1bb4aGlz+3U8vTayOBhSfQDj8lhSr5P94gzHmaZYu7f5tl/MbjNce6x02/5kaI5904trtZd1Sq5N7H3bcflqv2GoVz6SxwNMvp3tpR4zTXNs4dtRpQc1CIqvcfpX9CDGcGys3yWLp8TUZrL1v8AL1tBtHHrYV165fOl+BqFcO4tFn6I3Ec+BRoeKXdq1T5r94qY+sauNvh/geTpuIMyoZFUb79B+qCsi2KNssbyn61vRG4M7U/WUZLTf7rFRwOsaOin/E3+JYVwauN7LqdYwglBTXZt1MpBH1bZqNror/7df3Hn78ukXyclNgKJ/ADB1JksKz/JuNOvRv8AcaWPL7ZNa2u+eX4nSJq3WbtuKrgtN5ejNMse1YNRCrCNC6jA9F7TT/4jpyTrwkfQ7/UzydOhSQBBDW/Tt6BWG5g2jJ8y8k/4GWDAeNtCr4PE6I5d2sdVzh3f4lg42sDpEGniVF9P2hG/4Ff6+i/mqZ6H0W6au5zk81dIDITAeTkLGHuFF7LqyRWX5dpaNP8A8iNweVu+7T3LXCP3naMM2jykqHqLECE8DUSrqZI1GK7ttZS10NMvUezcNyk8+2xy6dOXr4PNXQ0QSQABDTefqBXvP0LPjgFc+isEaResMwGuoAEE4gNBTyAUAAAwAAYAAAAAwEgGwCQE0Bwea1ezbfb43f7DpxP1K821LPb4jz39rb1o0fG6VON7See39dJC0NlttpRau9eNsqlvS4e62m23Gg9xtU12Zok6MW+Lpp6eytbV+h2x9CdXVkXbDf8A373dVGlpVwXUxiuXxkrQ19VYuzhfEov8X4xaNlqasd2aX/eJVcey8hXS3upe7+XUlM3OWddNvE7ZX+5bUSpnAHHvfJ01daiqvydNqOpqcazenH5Lff3es9VKFEJHWcOd6Q1d5qaunXSs/lrka9T2c8HRimECbTkzY1HqvH7pbrQrdv51hY8ffLvzXXLODoM8wF6gGQRXuNvp7mnZqfB8Tc6R53yHj77a0tTV8T089ud5dHh/Hfdv926+Wv7WTvsnLT3/AJOm0ULG/LkcpzrW481uNxfXt3Xcs9PPGOXXSk6uVElCxKH+8AASAksTKxLTvbTsrJ4olmtR6vYbtbvSVl9SwZ4++Xfmr/3nFsyAAQDxCgAYAEAAswp9AFkEKAAAAYBmAPAAQBhmFLMIcBTyASUgAEbZAX1xqiBkCAJAEAAElxFG8X5T6kajG1cNLU59rj8Cj5ZrLts0uZqKijSJ1TKldWim9NwdIxXRT9JczbFXKexJhlbR4KSiwCSYEkpyIse88G3/AGVOig49usd+ZwUwoAHAAFcfkJhfEQeY9z1nY2fVR8DUHgWdEpJliOjRcp8zpGa6do8GaYq3QfaaiOmrkrKQArcGATIAgOvYNfcXqYrcfQtHHTo/5UeXp1ixGFEAJgEgDaCp6Ti0ko6lgZVie7FOznlZSa5WMPxETHRnZjpprqZRJkHfsMLuOhmtR3swrE9x1X9t6s3yrN2uOmnlwOlYq/gRFmnmSq9Btoekmc61hatZTnqIseQ23y6l1yZ1hXRGIc06YMixveOc6XRM51qVbqTMoivLX/3Gsv5jrEqVTVYWaeZmkbW2/R+JitKd6k9OyeUMisXTy+B1jFTXIo6dvg5ILHl1IPOeax1+rLGo5tip1FOSZSvTO0rq1JGVTNoGVQQdO3wTM1Y9doajenT+lHDp0joo3HQy0VrBUW5q4CODdfUjcR07OWpIHusnxUEV5v7b1Nyl1/YdozWxo2UpZGKOrX0lqVxyMNOHbbZ6Go0smXUU+Ur+VYqPPfuOkZavjXGpV8DNRo75TpXXNMwrzWbOsGp4z66epmjQ8n+jbjgYWPOVwcHWDZ8U0r5GayPNfRVc2ZisvQeJ0o39ljopPnicxj+Qw12WKltLQ1HMtStbfqdG3oYIw6WUnRW549TpRx7jFRxblzqtFir9i/mSJU1du2liSKq0rJuC0aSbwnkZVKQE2AZAKZCn3YhAAmwFIBmAJwAnYBZgRCmEMAl8AJSASA0wJ0xCOnTSgqJd3wCk74gVuwEG5AcxBRNMgi5yATeIESKTQEZAQBIUgGgFKAGEIAeACYAFKAFACYB6gIIUQAAJoB9QABgEoKYDASRAwGBZVsgmgiyoHRpWj0IOzR+ZhXdSrRBdVQAwoYCYAANgEgNAEAAAmA0wDMBxyAIAa5ANAMAKAAA//9b7MAAAAAAAAAAAAAAAAAAAAAAAAAAAAAAAAAAAAAAAAAAAAAAAAAAAAAAAAAAAAAAAAAAAAAAAAAAAAAAAAAAAAAAAAAAAAAAAAAAAAAAAAAAAAAAAAAAAAAAAAAAAAAAAAAAAAAAAAAAAAAAAAAAAAAAAAAAJko5NXOSNOa1G3ORcRz6idG3bLmBXaLy05Ijm1aLMopvZxDcxzLhrnvLyKy49VNPEoWgu/W0687o2PoayOTTg3vhNlvl+fpVb5xFv+3UDF1/ZldN9+01bKMe22K/7YGRarrZ1soaeKNyso/AI4Ny5syjmtfsXcuAQV89RV+ibcZeBfVXPrea1tSe3BcjXqa5a6tndNNy3zZfU16ak9q9DnYabCOLfxCS+IHDKTNDG3bnUb5m4yjR4GkWcMXBRs+32rVu1lJnpcbCU4nFcNPEKwtV4v1A49640m+CaNQZExJ1jKdeZUOy7liB7HxijbUU5I59VXWjmqrWcadvQKxrdCq4PJ/RX1LEZlep1iLK1lYBEbKGlzko9p49RtdL0OfQ6TmqOp9FozgKwm1Jplw+RcURYM2p1iJtwiipNSl/Mwr1ftyqWzlcbNnPpWqcw1gwMjftfdt6iK5NRxS74w4NIwKw4OkRZ1RUVPG1Y4t/+I0NP2tWd5T+Wtn+Jm+B6441UjKuXyLjS9WVWQzTLI8lWdWHlBqCieRthXqxHxX4GlVWxaeGNgr03s9fLrv0MdLj0Cx9DjVw4ghjj8k506rqVWa3wLgx9/ada37DfLNc7yNsqNyu5Xji0ag5dRYO3OyRsek9kqNzrWf8AC1+Jz7WPVTJwaPqBXuX+TZ/9P4SDEag0M7yedF0ZqFcNlLwNsOezXfT4/uNDkX00nJJ4/iaiOfSq20+RpX1Xap/22j/+Op5O2otMNB9QM7yn6iXQ1EcHEqMLVSdrepuM1TrOaWji0aI5t0pesv5lBpXLvPm1r8sDcZqva/Wn/wBJLUfV9Nzpab/kqebt0lSk5tGBw+Ta7apcX+4QrNeZplibhTqWfVm4lcmvWVVcPuKSkc26Sstx28b1Nwrj3jnVtHT9xqJXPpNq2BpH1L2/WPHaPxPP220MTmpyQVbp/lW9ArFuaZrO8k4dGuTLEZeosKzzOg4dy2q6r4fciOpqI5N4o1LLhCX7DcRyxJUafiJ+/T+pEvg19W1M/wAP3Hm6dEYMKCEc2/n7PxgKyXibZYvk3GrdLkjcRnWcazn/AOm2aHBesaWlPBv95cHFq4NxzOjCFcyjs2ixfMD6vtk/7fSjhp1/cebpuLTmoQAswMC1iwrg8o39ujWbt/gUeV2133avWr/edoi/dU7daqXHST/FFTGTqKFjzNxEE+BVdGnyIzXpPaX/AOoafoTpY98+p5a2OhkGTBEdd/l36oNMK2CNRlj+aq//AGWagxGotoc7NnRlxa7UaifODUK40jaCkpso6dPBTzKy3vb0vf6TfGyJ1CPolnNnJ5K6gyB9ACuYVh7h/mWxxbYhrM8vH2q/1o1FeV1FhuIyeP7TrGGZWuKfM0h3wcFRFSUq6lcEzTFduhVJv0NI9T7NlblTn2Wk59unL2GR5a2ackAANAR08n6lVXvsNC3qiDn0XCNIvUfiBIAfMBQA0gAAAAAAYAgAAT4AIBgAAAswGBg+f1W9aun/AAV/az0fOOfTKSlqOLPTfDlG95GK22u3eSxZ5a7xR5+lv7ni6wkixKntk9psNW18HqfSh1dIe/S0tho6eXdiST9LVOy3Gno7PWbsvuWwS4wbsTVfj/LLaaT03XunFP8A8RfRn2ULyustR6k42UfD+U1Pmze3E7YydZzjGiXJfU0ZFxNReBQ0pYB0YQ4IppSQaXhd19jVdLfRfD4/5Th268vQvDA8bsHjlmAscighvgMDsmvqw+IwV6uroOjrrXr2vOX/AO6axHFvfJV2uiqbbj9LWRvmJXn9XUd23Zy3ievnlwtVeh0cxICkBgCKEkA4IGsAokK7PG7x7XVTf0vNHLvnW+a9RKslauTUo8XUx3lBhTAPUKABhBgAAGYDWAUARCABsBQwGAwpIBoIAEAIKFmAyBMCNgLtP6UAyAAEgDIoWZAFRVu/0mvTEixkNTPo/wBxVfKtdRqW9X+81FQxlGkSTNRK69BNUsbjDo04en1NxiraNfaTfAuIu01gmMRbEFQLoRUqPgFj3Xt+3dsat5ycO3WNM4tAgYAAsgOTyGSCvM+5Ku2w1FyaNTyPn+pmzrEoWJUXaC7pRqM10bfGYOjFdOjXuZYyv7UkVBkAcQDFATQF+0/Ur6mOmo+iaC/Kq+iPL07RZBhTAMGAgDECdH8xKrqzcGWmR7mqns7JmuVkec8Paceh2rPUbCMMGsuoHZsV85mtNBuDKsn3DWNq/VGuVY+0/TSOlZrpgyylpsVXotq/y0c60WpwIryOko19VfzNneM1fjmRlKj+Yixu+Naem1xnI51pdqcCK8xrKN3rLk0deUp1fIrCzTzTZCNnaOdLAzWkNyprZdGZgwaOKo6xKsqyo6du8TIuYHnPO1S15XBGo1HHsXGpjkxSvTp/IvREYtVs3AZFU0wLtDJyYqx6rZv8mn9Jy6dY7K4nNUdS0BUK3wxLiOXXUssR0bRdqfqS1S3bmsiDI2unO4suNas6ldFLNMzUd+hqdyhmRK9V9RFZnksdC/oajLzahwdGWn46zV6+pmjV3WNbejMLHmGoccjrErR8c0r1b5ozRq+QU6V+qMDzaZ1itbxX6inkZqVPzWGkuaZmDJ0fq9TpRv7BzoPnOJyoyvKfrz+JqNIbP6karLb3GOg28u1s5rHn9O2UcTZW54+3ytLgZqOTe4avqIq3Y2+fDiWov3n0ySK56XnDiWo1Jwx5IyqP36LjiME63VlKyIokBNyAJgNAEgLIAkAAiwDMKACABBEkwDIAkBphFlAOml0UFmn0ArdgINtgOYAQEkBJYhTaIINARtkBFqAEAgpZAN9QhMBMBYgMAYUvUAaAjE5AEBEW2AAJgPABAIBoKJAYBLWQBIEoIEkBMCdcwiaxw4kFlVGYHRprHEK69BwyDQ0XPqQXtBSjEAAQAgEAAPoAAAC6ASTAlXECaAAEAyqYQAKAGB//1/swAAAAAAAAAAAAAAAAAAAAAAAAAAAAAAAAAAAAAAAAAAAAAAAAAAAAAAAAAAAAAAAAAAAAAAAAAAAAAAAAAAAAAAAAAAAAAAAAAAAAAAAAAAAAAAAAAAAAAAAAAAAAAAAAAAAAAAAAAAAAAAAAEW0swI/drzJq4a1EyaYlJpAAwACNmSjm1BGz09LuUs0lWW2+nbNEZc+t43TvjXAgzdfZW0rRZuCDk1dJrqalRy3qVHBucLNFFHd8yhxGKA9BtfcO40UlqpaleeTIsau39w7XWws3R/zLAjTSrqV1K91GmnxQR4ffPu1bPqWJXOs4NsM3c2fe1yZFcmtb5bPoUYq+ZydIixNm4yu0X89fVAeprgoZyqn6GVjh8k0ml8QrgmLIqMTd3jVsjcRUtSzwOiJqvcsQPR+3lGlZrCWc+laxzUrOMegGJqZuClcXkHGlHXEsRktydYidGki1Ba0ZcGFe02NY0NP+k59K6Xic1U7pxpWfQDGZorO8m4qksyxGekdBZjwKiFXLlge42ijb6af8KOXSrzCq9WK6dn0Aw7JSaRn+T+lGojOpyZ0RY0EUtY1+Jpdeu9t4bCnVs5dRWpEnNQsyLGNu3OrYDk1sKWZYMKi/edYzVmJpFNn2Nc1LRobPtOf7zBf/AC2zHSx6qDip8CK4/Jv8tepYMtrgaZY/kH+c1yNRKoShQdNRDVU1SXG9UBztxZc+9r8DSvVez0/ta1uqMdK3+B51AHH5NzWpYMtqY4mkY+8x1rI3EqmITk0ijcOE0s3epqKp1ku2/JaqS+BYPReyv1dZ8liTtY9QoPOprEiqt3P2begGK+ZpKzfJz31T5YGolchtlzXjupGcWLByXXbWi/lbZqCjSeMdDQ+raSddHTXKlf3Hl6biWBhQwMzyn6vwRqMuJW7cSjD1Hi28IcHSJVOo4U9So5dSyddWc1esfEquPdP57LN4I6RlHaJrUUdPwko+sUUUolwrX9x5e2oaMNBAcPk3jVdBFZrmTaMbcJPUsnzZqI49eEk+PcaHLr2a09RvjqKTURw7pTez6YG0Q0fq6mmX1LwWHjdFep5u247zk0QFe7/RtHIKxLc2ajNZ3klFq8oNRlm6lZVEs+40M/Wt8mpyd0/ibHLvJWrec8P3G0c6LiNPwv8AuKf1L9/aTofVNX6sc0eXp0iKxMKYHJ5H9HHmVWTdmmWN5H9e6fQ3EZ+H3rN5fZZscNtOdLQ498/sKODUcNrqzbKFc+RUdu1eMCo+saPy6GkuVEebp0iZhoAGWK5MgwbZmolZ/lf06/1QWeR5bZuLarfI6o6Nw41u5f8A0lX9gxGO8a4nSIgsyi6mQZen9oY+Q0/iZ6aj3rUnmrZmQEFeuvy7J8mFYdsjUGP5tKXwihuM1i3bVtt/1joODc4PUnH5ixK5H8uRtDRR0aSwS6ljLe9vL/XaT/mX7SdEj6Lf62eSuoMg9AEFYm5X5lucsQrL8r+lVfzI1B5WzfZuLen7zrGWbxTNINX6nJUCKlXablQaR3af126oqR6b2X/uV/RY59tx7GDzNjIKAACGnOIFe9/RfqgKNBYfAqOgBgN8gEuYAAAABIAAMAQAwBMAkAzAGAl+0BwUOqTeLw4kHkt/rfe173XFns+cce6r26q9Wqs4UqfQ6dMc13+d3Fdbc92m5rVJKPQ5zlu1bo+e7axq0V2smxfmezg33kdTeWXdCqskjU4YvTnvrXulW7bSyngdPVn2V4lxNNMoEihQATOABEAADdPxIJLTbcIzelx2aHitfVeFHjxeBzv0bnLR0fAKsPWv6pHG/R0nK7WrsfGxNW7PLiyb7L4VanuDSX06bb6sv+Sezn1PcOp/kpVfianyT3Uann901Csl6I1Pkz/oo1PKbi6h3t+JufNPdRfW1L52b9WX0Z90VacxecWdPTX2FdXaU0v89ayjzW5XV5rU03Vw+GB6ubrj1FeR0YDQKQQSA0UGLACYBA0NRxAZKsrc8J5CV/b6j6o8/wBOXbmtk8ljqERoADAEEABn6gAAFNrABBAATxAACQBuQGAdQABZACCiQAAnmBFgW0c1QEsiUBAwABAGYFW5/RafqRWM5x9GUfL91X82/q/3m4qg0idViVK6tCOyx0jFXbePtHSMVdRTSCo6NPCoRMIkiKEKse59vY7NdLHDt1jURxaSyICACAEBy7/JCDzvnv8AZX+BR86tMv1OsSj0NC3RlPA1Ga6tthLZ0c1+2eLKjpmSoTAdMAHEgGKAv2f6inmZ6bj6JtnOjT0PJ26xaYUIB5AIAAlp5kquoy0zfcinaWS6F5ajyviVDS6HesdNucTDAA7NjZd5mtNJ8jCsrznzbS3TE1GmJs3NDq511oyiSiRVjf2bnSU8IOdaT1co6kHkfp3eq+EnaeEq2ZyDKVViQbfivpfVGK1rp1VK6mVeZ3P+91V0l/A7clKIxKwnpvEyNfZqNODNU9wm044ozGmDRYfE6xmpVRUdO3+pERe1g+Bmq8/59L7tX/KajbO2zmyfU2len0n+XWeRHMrFWEU04wBq3RZmtR6bx9p0KfsOPTo0KXg5tKtZ4SUV0t8AiNueZRfoYIiq91iiwZ/j13bjV6I2h3TTAt0dVrEzUdqffWUZWM/faf5V/TIqPM8cjrEaGw+qvOTNRs7mKpvoYI8s82dYO7YP56vqidDa3abpZc0zmPL1wZ1Gp4xxesY5meh1eYSeg55mYrE03idEb/j8a2fP95zqM/ytX91PoWNOfatziaqN3Wx0XH8JzJXnatydFbXjbTWxio5vIuNWVxQipbK3zVb4lqOzeuKT1gyrk08XgaRo3c0gyrkTxNDu0VNTAm8QpZAHqAN8ABAPAAATAQUACQD7ZCHACYBEAMAAknGQRNOGBJXwATcrqUEkUACzAsSAkBICDYVCy4hEHzAi+gBmABQEEAEAGACAQUNQAo4oIAE0FEcwIsAhgDwzAXUAAIAACQDiAwGuZA8wBATWAE6oiL6wFXabcEHTTgB16TaxA7K3kgk+gVFgABIAAmAIAbkAmABNAPACdVIEwAAAZQFAAAAH/9D7MAAAAAAAAAAAAAAAAAAAAAAAAAAAAAAAAAAAAAAAAAAAAAAAAAAAAAAAAAAAAAAAAAAAAAAAAAAAAAAAAAAAAAAAAAAAAAAAAAAAAAAAAAAAAAAAAAAAAAAAAAAAAAAAAAAAAAAAAAAIAAYAAmBxbzU7XBmtxz11lEkQ67joRYuru0syaY6Ka6tlD9DWpif3UXUwfdqXTEL6q4EFFrTkai66dH6VBalWkQAQvRXUPEDG323+3aEsHkwMvVo8ioy90vm/eEcrt2zbOMQLNPyG3tV/NFlwKKtby2nWa1WP7CyA8f7g3ujqrT0bxRvKMDXqa79XUtq2d7KGzOJar4lRk7hzdv1A5dw39u3oBjLgzrBapNMrtsvzaepUj1Vckca0eRlXB5FxaOiCuB4ljLE3HzXb4nSCFcTaJoRHpPb6ddvbqzPStSOZxUrZN9ArD1MwVweRt+X8Ua5ZZi+ZnaInVSUJLFJ8WVXuNrho6a/lOPSrTCqd4vybRkQYzcZGkZvkrZLM1BwVOjK2qlkEKF1Xu9GqrpUr/Kjl00mYFeu+3StbkijDsmsCpWf5WzVKpc4Ncoz9NHRFlngEUxjL4SaHsvArt2Gkllicu2mgc1CUsgxd051bLqVXJun+XaHwLBh15HWM1ZEGoiiyxS6N/gUbvtFTuW//ALJjpY9OnKwOCmFcPlZdK5ZliVmPFmhjb9/nWfwNcpVfbCNor1Pl7bc7pf8AeKKIxT52Zoer9oV/0+rbnZHPobpyaAHF5R/LRfEkGYaRi7rHVu+pqJUFl1NI575tv/LesG1UarlNLP7rbA9L7KxtuL9EidVY9MjgoAp3jjRsQY7yg0MzybaukuRYjjmHJ0YU3jvrOXZb8UWK4ruVRctNs1FVbVY1T4/+ktH1aia06LlRI83TUMyEWjM8ljqr0ERxWwWBRhWUv4nSJVeovl+JpHFqtKt5wi9Uyq5t4vzLpPjmajJ7FJ6ql8UWrj6tiq1/pX7jzdNQGFCYHD5POvRSIrOalmxh677rN82zUZrm164UfO+K9DSOTcLu0tSOOsjUSuHd/Nq39ToiOhX5io+peFw8for1Z5u2o7YOdbEEFO7/AEbBWNfHE0yz/I/XWf4SwZl3lOUnRGfrqdO8/wAa/eVHPv0vvakc1+43ErlKjV8DjutJc7oVY+pav1s83TaJgEkHL5J/kr1KrKeJpGH5H9W3wNxHD3Tq36ab/caHFfCm2jNJr8WWDOvx9ToiNHjiVl27XF+jQR9Z01GnprlRHm6dIlBhoJgDxmOREYVsZjmWDO8r+nRL+I1B5XawvuP/AKZnVF+5h6rh4fan9hUZLTSNxEVnJRbRcwy9R7Pj/iFEs4ZOlj3ls2eWugMhkFe4/St6BWHfobgyPNKJfKhqIxb4W20f5Zn4PuNoz9Z4alublfibiOJt8TSJ0fApV+nhhzZWa9D7cn++0/VE6I+h3+p+p5K6l0MhyAVeIVh7j9S3qxEZXmLRo0a4XRuDyl8Ka6XNI7Rms6qbtJUTtV2ZRbpbbUtkiprq0dhZJNhmuuujWj7rNJDUei9oamnfedtWsKWbxk59OnL1p52zkBdWUDMiOmomCiver8h+qEVz6Cwk0joQQwp/+gBPqA5AAEAQASAAAA8ACQCQABNADQQfuCq91qfa0L3fKPxLyPI6jcrme/iPP1UZeZ0xzJyxhuiQhSVBiA+IaCU+hA3Cc5gJY4gPtbJos09G+o4Sl9DN6XHfoeE3Gri12f1HO/RuctDQ8Fo6f6tnZ9MEcr9W5y7tLQ0tBRp0S6xicr1reLO5vNmdVHNwQYHn9Xu3DX8KSPT84x0yWeqPODSaQQANNhF2001qatKvi0c+66cx6+GnC4f4Hh6r0SMjzWyVq/fov6kjpx0nUYTTTPZK89RZpkACAaUgRyKCWA0gDMA4AS07ujVq5oxZrUr1ex3f93pK8Y8UeLvnHo5roOTZogABsA6AEQAwogAkAASYBAAEJoBxAAAwAAmQABBQAMCLxAu08ar0AlBAECxAcALIAQFe5UaTIrG48zQ+X72rrr6n9TNRXPjJoSq4KzXVoY1fodI51foP8tpG4yuovkNI6NFPtRBYgiSxIpyq5hZHtfbLT2ULmce25WtVHFtIgMQBgGAHLvvo/AK895r/AGepblUqPnN6pWg6wqK5GkW6GZqM107ZzZo6RiujRXzuCsupdSoeYUoxCHMAEgW7ZxqKOZmt8vomxc6FG+R5enWLzmp9ADMAKEwHXNGVjrjkZaZ/n6920tHBF5WPJ+Jt80rI7s9NpJGGDA6tk/zESrGpbqc22b5lTtNSORrnyMDYY0OznXXxMiVMyVY3tg50mc60tupgivI6ny7zUS4uTvEq5LHEjATacgbfisn0RitOrUwxZhqPNb6qrv8AUfB1R15KisVJpzTpgyDX2OOm5zyMVU9VS2ZjTArh+LOkZqSNIv2+NkQdFlEwQYXnF89O7kI1GTtXFpeRseo0Z+1V9CaxQ2aiF1KBAi3ScEbj0PjNSdCqXBwcem40avBHNtHVntcAc9bTmXEWZkF+n9KCqt032t8hBn+NfdudR9Dojo3NIePEzBXRFo7dB/LBhVG+r3adlngyxl5STrGa7Nj9UE6G7rYqHk0cx5bU+p+rOsSuvYuLL1JVbuvjV8MMDmR5fi+jOkGl4xrur6ko7PKKdG3QzBhabxUHRG743Gr6wc6kcflvrT6Dlty7drI3Ub+eko/hMDzeTNxW14q2LT5Gajm8p+oo5Eils7xarzhmqjv3uOnjnJiK4tK3a/Q0jT/+VPFoysciiYKO3bv5CUWTxIokAzAQEowyCgBdADqANAEAEcwJRAQMAhgJKcAGkAZYMBqoQ2oAFIU0+YDUgMBpATQDQA3gAMKgwiLQCgBpIBKoDdQF24dQCAo7QE6hC7QCIIpQUN1AXbwAUcAEAs8ABECgoIAUEDhsBQA0gHwgoUEEkuYDhvACxIgnVQBZVzkDV2nmRXXprII6tL9pBegqdWAAABMgKZAJAAG2gFICkCS5gTqwJSAICQDKAAKAAA//0fswAAAAAAAAAAAAAAAAAAAAAAAAAAAAAAAAAAAAAAAAAAAAAAAAAAAAAAAAAAAAAAAAAAAAAAAAAAAAAAAAAAAAAAAAAAAAAAAAAAAAAAAAAAAAAAAAAAAAAAAAAAAAAAAAAAAAAAAICjV3mnpfU1Iaxw6/mEsNNY9SGI6XmnP5lPwKY0NHd6et9Dx5cQmL5CADJ8lZLUS6Yma3HF9yJCEtVyWTSJ21LNQp9ReG8U/dtRzimYxKtr5LUqobldRiOum5bRrEN7h4BFf38czURo7TVq6xJaOkgYABy77TV9JzwxQWPPa1YbkJWLuniVlxa9+2rfQoxLS2dJEJPkXB2+Nc7ipUbteRgDwyzIMfXeLZFce7tGm2zQynZTizpEH3UvpxKjp2M33GnPByWmPWtYs40ENkGd5G03/AK4bTHoVGLuH8zccTpBUrY4mkW1j1LCPT+CX+mn+Zsx0rRUnNUdV9tW+hBh2KM/yLmi9S8oz8kdoh1KhrG1Z4tBY91pJfbrC/yo49NJowOfe/p/EDGsjSM3yUdyr0NRHFU6Imsf8A0gRooyz/APWVXva17a1X8qOPSpGFU7vDQt1Axb44mhmeTeNV0ksSuKicnVlJvnmBU23ZTl2tGh7bwte3Y6XpJx7adsScwKZ9CqxNx9dvVgce7aWjYoxanWM1YmXWXPZYqf4WaVv+0nOtqdNJGOh6U4tHkRXD5TFVXKSjNahmmYw98/zrLqb5KgbZV6kNJP8Ain9ggppDvX1saivXe0ElsbPi7HLqq2Tmpk0cPk8ez4iDONIw9y/nbfM3EJPJ9So5tR5uvHUg1Irmu+1pPjdyaia9V7Kr8mu+qMdtR6SIOKlEeoFHkP0XHNEWMm37jTLK8k51F6GoVyr/AANsubUUWx/gZYrl1Iw/lo1+JqCGypOpVPIUfVX8qqlwqv3HnrSJkEgZfkXOq/gWDjeTnkyjBT58zpGar1cF8TQ5dZzW0f8A1F/8JRx7vHUtH8RqMrPHr86s80KR9WssvRfuPN06YTMAeIGf5N/NX+kqs9m0Yesvmhc2ajNc+qu50njc0OO/zad//wAuH4GolcGvnZ9Tozhbd/MKPq3ilGx0Fzqebvy6R0swpkFG8w0X6EVj2RtlmeSj7leD7TUKz7fVTk2bRwainRu/8z1l+AVxb1zqXjmdOWK5q2xNo2fbyndaaWfejNWPqGq/mZ5a6IEA4IOXyM/br6gZVnwNIxfIR9264po1CuDVqlq6i5aePxOkRxNK1dCixlOPxNQZjx/Fo0zRTB4FxHfs4n1aJSPrKUadF/JX9x5+nQJcTCiAB5P0ZCMFlhWd5W0KqfFlR5fbQlqtZKP3nWJXRrVT3Fm1lopmkYtrZR8DUSkkaRbptlSvVezK/wCvq+MYGe15e8tm+h5K6iIARBDcJfav6EGJbA1EY3nHjZr+BG4ViO0326eWJ0Rw7hQtRce41Ecdk11NolKWASujStgmVK9B7cx3+l/UidEr6Hd/Mzx11hL9pAwCuD6BWHr/AKlvViIyfM2VNum8u9G4PK2tV/cX8bwO7AppaKU2jDPECVt/ttFYR8FI1MUanmG8KV/Eaeqm3kNzqOKvtT5DVw1t9TVt89pjEo9f7F2tNHd99Zl0smY6aj2x51ADKpERHTechVe+X5L9UIjm0TSOj94VLMIbCkAwE2wGAgGgEA2AoAcALiAwIgAQAZ3m9Xs0a6f8TmPT/MdOJqV522OZ7uXm6pNm2UYCGAMAyAI5EU/tslrUi/Q2Orr4Uq36GL3jXq0Nv7f1b/qNVXHmc79FnDu2/i9rRuH9x1eOJyvddPV3UVKKKVS+ByvTWG7N5kUmQGYUwh0aldCweS8hqfc1bW5tns+ccO65U2d3LSRUGIAwG3gBo+C03qbpfyp2/A49114eknieKvQGlZOlsmoZIV5jyOytttSODxXoerjpy65cNsT0uNJ4FZCUsA44AJxxKGsoJoSUFDwAeZNCgDt8dvXtdTu/yvM5d866c16hWVkrVyaPF1MeiHMGFABEBQAQA4kAywAIAAABBBmAdQBgEgESA4AIClEAOAF1AGBG2CAu0vpRBN4YkCkBAABwAMwK9xjpXXQDGSm0lHzDyPdTcaiefe/3mo051hizSHVSVK6dtk0jpGK6Nv8AQ0dIyv0V+X1kMr9K0VgYJpNhElXkQNY5hXsvaj/0rXU5dukbaODYZA1jmAcABgc+7/T6yFjz3l/9nqrnVliPm91Dg7QqNMGVFulmWI6dt9UZnRiujQc3bRqMOkqJZALHMB5gOsNkFujhdErcfQfHWnbVl5Hm6dXSclABIDAXAB1eOJFdSfIy04/Nf7PUXJSWDx/imu9I7pW2ZYNAdOzwsZqxq2Obbg8pX/TanHA1Fed8fb5Wjqx064IwlXMLG541zpP1Odai+6SxMtPJ7pRvtSczrPBYnOKK5pIDX8S4lGKrt1MUYbjznk1/reXyI68lVpYFc6nXMDW2EdjkxWlmoZVgT8z9TrGalnkVF23cWIOlsgw/cCb7PRlajH0fqKPU7W/doVXQjOnbM3ERKhoCWm8SNNzxWpGk11OXTcbFMUjk3EdZfK8oyCuPuxKOjTUqSIvpkFVbkQZ3hmnr6j6P95sd+5pJgVaShueRdRbpOLehFT3FO9ds54AeP1tN6d7U5NnaMV17ajVVdrBkqN26lJPODmry2pHe/U6QdG0aTnMUeg1rfKjmPLXSrdrqdYjv8e0r19TNGl5JTo3/AAMLHnq5wjqN3xlnF1xaRzqObzKStTlBYri27hm6je0sdKM8IOaPO2ws54M3Fa/i3i/QzRT5ZxevoSKq2b+ZGqNXfQtN/AwM2lvm6GytXTt+V8DFI4eJqFaG1fdR9DNFlrVWDaRFFbVtk5AYBAUPkASAdAHliAdQBIIbxAYBACCiAHiEPtkKlAQ0gGkA+0AiAGqygHADSAcADUgJqApdoCVQH2LIIl9sBrR5AJ6UAP7WEhSdGBF1SAXbyIE6gKAF2zkAdrATq0BFoAdQFiUKGyAdAFH4ADrAA6SgF2gETmA1gANANJsCSRBJATQE69JCr6IDp08sOBEdFX+0gtreAq5ZBE0wpwQRbATKBADIAaAoAGmBZUAkAT/ECUyA0AyhgBQAf//S+zAAAAAAAAAAAAAAAAAAAAAAAAAAAAAAAAAAAAAAAAAAAAAAAAAAAAAAAAAAAAAAAAAAAAAAAAAAAAAAAAAAAAAAAAAAAAAAAAAAAAAAAAAAAAAAAAAAAAAAAAAAAAAAAAAAAAAAABGwHl9e83beckbtc2pdIrKK1QLdLcfN8syvxIru0/Ka2nhOHUDp0/Nxhen4DV9VG93mnuWrUTT6hfDktaU/2FYqFNRo6cGvQeL/ANvX/pxJ35WujV2+nqqLpMwmszW8HVt20bR0eKGNa5dSltvZU1FD58GRmhas4sI59XV7bAWaG9tXioXMDT2/kq3WDXowOj/iOkl8zxGhf8T0nbtUyyqWtvNO9XXiFxha7TmGRmsLdW+bA1EZ25cUZWWVd44HWBFR2+LU669Alb8ziYEbPBkVi6sNgce8/Sa4PAsGR2QdYiSwA7/GJ23FJznI1R6tvFycaEZGb5BzqMNOK+TgIxNVTd2zk6QVxJtlZVciweq8J/ta+uBjtXf6HJUNZ/JblAGHZviUZ/kn8qXxNRNZ6SOqHXMqJUXdaq6hp7qn01XRHHoSMK59/wDpz1gDIuzSMryj+Zei/abiOOr5m0TcxgA9D5rJen7wr3fL0X7jl0HBhcU71xoMqsRqCjN8o/mrPBQaiVxps6Mp3aeeZRTMZ5drBHuPE07NlpLKEcumnWc1OuNsQMDVjvt6so498vybdcDQyU5+J0jJ9Sop1JTTX8JR6L2lV11NWMlSpnpY9H6HBoMDg8ph2/H95YjO4rmaSMPdw9V+puFRrhkaZVarmPiaHPRw69VZmlez9qVjx8/zs4drGujmHMBWf5V419BBwZ2NIwdbG9k+Z0iVGeRplzx32qnx1DSuXudnj/EyxXr/AGTNdvrP+ZHPtXoTioRBz79/kP1RFZNjaMvyL/Na5JGolcbfLkaRz6lnNuVdNtmoOTcpV7UsZop+JuM0bBTrVji1+8nSx9Ttg0nyR5q3A2ZUmBlb9r7zhmolcV3FXPIqMLGz+J0ghee5Tk7G0ceqpTX8WrEBK49xHdZvPuZtF/inOvRv+JfvJ01H1XVUWZ5a2jE4mQPoUZ3k3865wWDPsVliXt809WbiOfVbb06vLu/eaVyaqnSb5637ixGduPqs+p0iJaH1SimPqvjVGy0I4aaPN006DCnBEUb5/kWXVEajHsaiVmeQ/UT5I3GWfavdfT9WaVnWU6UcXrJGxy71zrav9RuM1yxiaRt+2U7bzS5/cqjPRH02/wBTk8tdCICAOTyX6a5zkQZcTmaRh75P7uo3zNQZ2u/zdV5TpnRHPevbTb2Tx7J+LNQZl2sfU2wVFiUaGxXzdJRKj6uvop/Sv3Hm7dIDDQQA1FWQYd84LCsryzfyPimzUZeZ27TWpHNI6QX7if7jUaeWnH/ZRoY9ngjcZJMC2iTXUrNeq9mY7+r5Jk6JXu3n8Ty11hEUAV7n9G/pBBi3f4FgxfN8Z/hNxGNZRqaM8U/gdIjO1nhqf1GhzPE0ylp1TclSrtNPJhmvRe2qxv8AS5yidLH0K7+ZnlrrCRFDAdUSjD1sbW9QML3W7LY/lqbd6LKPFuurertj2rPodUVdju8WUO2kqvBhDSXEsHRp3XymozXXo3Xdb0NMvU+yNTu3fbypYx1G49kjztHJAwFAqo6az9SIr3y/IfqjUHPorAqL0BJIKYBkAIAYCAAAAbAMwAAAAFiENgLBsAXIDC89qq2t2J4VUHo+cZ6ZDPZHmLFFQ10CYIkmriS03yJ7RfV1aPjdfXa7KuOZi9tTlo6Xt9rHVul0Rxv0dJy79Hx230nNK9z/AJsf/ZON71vEtfd6e0r87VeiElq1h73zeruE6aT7adM2d+fm53tybTd6m2ur0eM49TpeE93pdru6buqvT6uKPL1zjpLroyObREAAAR1b/b073fCrLB4+7lnv+bz9IHVyKACcPUAa5gwdGGm57d0X+Zq9EjzfSu3MbOR43UwOfe7VbvSdP86+lm+bhXldWvbaOWB7uK8/UV8Do5BABQcZAFJAFCIHkAJgHHEjTe8JvcPsX/6p5fpy781scTzOgaIH6hQAgGAQAACAACJCFEZgAAApAaAbAPQBQAcICiQACLQFul9JBNIgAAAgBYgDxAhrKdK3OCDHoouaV8w8rVrdalXmrNmorlWZpDqipXTtFKt6HSMV07f6H6nRhdo40YRfRKFBRYjIlUBpQ8APYe1Gv7a3OUcunWNzI4tHPEyEwHkAnkBRvFNHHILGD5T/AGurH8H7TUR81vgzrCoIqLdO3I1Erp0MLm2Kv0sLljLqTNMpADASQDAnpv5l6kqx9B8XadrX9x5e3aO2Tk0QAA0Ap4AOcURXVXKTNac3lEnttSf4SxqPFeObV1jxPRGOm6uhhhLIgv231qOBKrVfMw1HJ5GbaF686sRqPMePcp/sOzHTuWBGDBG14zHTfQx03HRdmGo8v5HDyFnxZ15LTyNOZrqBqeJcYesnOtRo3yMK855XDeKeNYXwOvJVSwNMJrFkGpsH8rRmmrtTE5tsGyi9v6mdozTkqLdH6kQdWGREYnn/AKKW5NljcYejKsk82aV6rZ46NY4ImudTvgywlJFAsypEqZ4kabHica2X8xy6ajd08Kpcjk6RDcX7avDgwrO0tSupVWWJcR3aKmskFtSKo3mr9ujs+FWWKyPB7vTprNXcKywNlbmosDCODc7pbXTtqPNFkBtN7XcUWos+KLYjvvjXAyPOeU0uzct8HideRqbHQrqbVSTpldecuKMDzG5j7tvU6xFmybq5WApr0OdE3jhLOdHmdRRqW9WbiurZP56xzQqNfe/Np29DmsedSSs4OsG14pw3P8JzqKPM1wTWQiuHQU2Ruje0HOko/wCjMMvP6mF7I3Gmp4xxZehmoj5ev0tCK5dq4snyNUa+9f5T9DmMqlsTY2NBzor0gwjgb+b4morv2zdatczNFFollHRtnh8sEquh4kUQARzAQAswJoIUBUoCE0AQFEAOABIBpASgIcANICaQD7VxKHkQDQA6gLIAQEkAOoDrVgSVJyAkqSBKun+IEq6aePIDoW178SCOptu3BIKpvt2s0BVfSbzRRG1ORBW68wE6gJ0Al2cwE9NPICPZGYCdQIuoCgA7QDtwAI5gRgBdsAEAEAAABJMglAE0RU08IKLdNtEF9WEXVvxAsraMJIL6XAtVuIVMgi2AZ5gElAQHQAKBIBgSTkAAJAlXMCSYEpAYAXQFH//T+zAAAAAAAAAAAAAAAAAAAAAAAAAAAAAAAAAAAAAAAAAAAAAAAAAAAAAAAAAAAAAAAAAAAAAAAAAAAAAAAAAAAAAAAAAAAAAAAAAAAAAAAAAAAAAAAAAAAAAAAAAAAAAAAAmBTq7nT0sb2SC447+b29XGL6hfVdo+T2+t9N1PJ4FxMdasmRDkCOo+2rfJAeT1H87b5karn1LFZQTNSDj17W7nakzJnG8FN/r6eFosuoTHXtd/XWcNOr/EI6u/gMQXvFfUo51rQJcG74rydKaa0dTCMmLdVsU1a3U1aa6EROUBn+XSejjnOAak1i90tkSuTcajmAil6/ADitumng2upcE1vLfxNsuI6dnuu7VWPALrStrzhOITVF75oYaw93f5+hUcW5cUAybZs6xkLUSKO/w9u7Xt/SRK3kZIjbBYZsyrG1MLP1KOPfONPAQZTzOsZOuKxKNDxC/1dEaHqMjhVGWJFZe+c3fEK4tSYfRFRh6mLwOkQV6lFktLA1B63xFe3aUXGJOfQ62zmqrcuNN/EKxbSVGb5Nz2rjBrkcFU8zqixYqQieivzaepVe5rlBx6UzA5PJP8lRzAyrZmkZHk3+YlB0iObTbRpE3zQU9qp1K8pr+8qveWwcHDoIyOfyH6LXVBWQ0aGV5F91sTUSuWuSR0ZSusMeBRz3Tht8ij32yr27bTX8px7aXnNQnjgBgan1W9TURx7+0aL+BqDKpmbZSeGPJGhz6i+W0ZwB6j2osdxZ5xUx003kcVN4gZ/lXjRdCjNnE0kYm6f51n1NxKhEo1rCDa7qp5Y4lVzUhVr/Eqv/xGle29spLxyXOzOXatQ5KGUZ3lX89Y5QBwzjPEqRhasO79TcSoxJtFFW++i4d5qI5v8tV1t+8sV7D2XhtdV87I59xpvHFR6ijm8h+lHCUZVkmxk79xqv8ApRqM1zWbefI2jl3ErveU6RYOfWUJzx0qx6/Kbgfja92vSeaF8I+pamfwR5um0ZMAkKyd9D1nzNRK4tX6bejNRGIlCXA2iGo57K/z4mkcVl8it/8AcaKji18W+bZ0iOnw6nc0X8yJ0sfVdX6jyV0iJlSkozfJ/qL0LErhtaPwKjDtgzcRzak2tppZ9xqDjtHZWeOozQ4dzWbWjLucG0G3XzRzFH1fYYbPQ/oR5+/LUdEMwoJiOffNfZc+n4hWTaDSMvyX6sce01EZ8J2p1eBoZ0taVW//AKrZsc28qnfUtl82BqJXKlLNst32v/vtJP8AjRnpY+k3zxPLXQmQNgcfkXNEupIMtm2WNvl+ZZPmIrO1l82u1/B/gdIjmtVr+3X8mHxNDK4HRkUxCO/YP5kv5kWj6y1hX+lfuPL03BBzaKAgs/lfoFYTjiahWX5bBUnJyJEea26muq3h81fhPcdBbuH/AKjVTw/L/wADURkXwrVHRCTxKiys8CsvWezElvlH8LZOvCx7nieSug6kUwKtzhpX9CDEaNRGP5uJtOHyosGM13amhzg6RGdqLtrdLNWNoprpWs8OJR06Wy1LcI9Ssumuy7Viystr2/2U3+lD+Z2Sgz0se7s/mfqeausGRFADq4IMLW+u3qyjM8xhp062CvJXX5euuE/4nSIzU+1o0yV3DkCKY0STj4FF1ZbKj1v/AC/n++unl9tk6V7xPmcFPLEgAFACookKq3r/ACWubKKNJQVF1ZCJJQFMA6gACAGAghgEhQAAMBAEAIIGA1hi+Cn8CweT3V/u6lrviz2fOOXSlUZ21yxJaNrZKSey47tHw+41HLr2rnY5X6Nzl36fgtOuOtaeiOV+rc5d2ltdDQ/TovV4s5XtrFru8jOtIX1K6de67hc2MTWRvPOPGu3w/mf/AHTtx82L0xdTUtqWdrNttnq55xxvSCjibZOSot224ttrK9Hkc+uW5cem2W9rvK4fUs0eTvjHeV0nJoSQOCjj8tq/b2toeNmka4iV5bqe/l5uiZtgpAMsgpvHEKaZmj03hNPs20vN2PJ9PL0cu2ZODZrHIgzfI+YroTp6ON3/AJuR254ZvWPPal3ezs8Wz2czHntQNsFJQyA4lAQPCAIvMB5ggj8Qq7R299eyrRSzHXWNcx6Xx/jabSqtbHU/cePvvXo5jreJxbCAcAJZgOFMAAB1AOPQAAMgDIIQBAAlxAIAAABwApkA6AL1AAEwq3RxrIEyAID9wBmAgBsBamFLegViJfMij5t5zDe6v9TNRXAmbZNAdW0xlPLM6csVftnKsjbLo0foZUqzTywCLasgsbkA4hY9Z7Tf5V68mc+m434PO2ZAAMBAU7nCjCxib9Tt9X+l5lg+Zajls7RKrkqLdPMsZrp22N8Toyupb5yxl11xNMpMAnAAAGsQJ6TSsmyVY+geIf8ApavgeXt1jtg5NiQG2Ap5gAAFddXJitOfyGO31P6X+JYrxHjlF8eh6Iz03koyMVhKSC7bz3Zma01nwMq5t4p0bpZ9rEV5TYOFB2Z6d6IwksWmKrZ8U/kc8cDnWo6r5QZV5fyi7d/L/hO3JRwKwXDADW8U5tjlBzrUaNlwZhp53zNWt1p25ppHXlKpbjA3XNOqINLx7eJitOnUzMLGDrJ/cuuTOnJUUbZX6WaMjrti5IMb3DXu0l6wWNRgadn3K3LErT1Hj/0l6Bzqxo0yCgiMQJKViRY1/EP6k85TOfTpG7puEca3FO6xo1zTEaeU8d5B6N5b+WcTqlet2tlq6StXFPE51E6PEisrz+stDaaln9TUI1yPJbbdurx5HbGder8Z5halVp6z9Gc7ya5PcF3TT7VjNliOYuqPC7hrU7Xinkjdia9PpW+V8ziMjzGl22rdrob5rTu8Uv8AT1XqTplPXTWKMxceY3c/fvObZ1jNS28ZCo9BWHSvojlSPN7iv5t/U6wX7Ozr8yzQqNrdV+R/0nJqPN1zOsGv4xzddEZqH5dRpxycoxFZeg8U3mdErf2j/JSXMxUYO6w17+prlpoeMf5iTFRLyywq+EmYri2zhybqNnXx0YX8P+BzVj6dkmp+JsrZ27jRTyxkzUcDtF2uElV3bTFc4JUUXws55hXVtXwjAyrpWIDgAgKUBDgKkARARKAE0ABR2gEAADTkBhDkCSeMATQEsHiEOGAoCiACAFADSCppMImqSBZ2AFqASrUCxV4AX6WHqSi9uURVV0rfUBy3ongiqrtoBFNtOGAnQA7AHVAPtwAhasgUtYAJoBJFBACagCLRAihOCBACkAgAjmBKqJRZHEBrNBUk4AsqyC6oRZW3BgW1UkVbUC2rYRYrcCYpzLAcgEgEgNAJgE8ygkATAcgMBzxAl3AOQBW4gTTAZR//1PswAAAAAAAAAAAAAAAAAAAAAAAAAAAAAAAAAAAAAAAAAAAAAAAAAAAAAAAAAAAAAAAAAAAAAAAAAAAAAAAAAAAAAAAAAAAAAAAAAAAAAAAAAAAAAAAAAAAAAAAAAAAAAAgOLymrbT0XarhzwDUebvquzmzljC1z21McSsai9RRLC6u0N5fTxpd19HgF13afntxTOLrqQdC9w99XW+m1hmmBlWv3MFUatjUZdHjl9zc6dHDU4o9P/wCLUen1fGbfXrF6V+GB5dXWVufamjbHRu6vhOKDXszn4Dc7KdRxeqx+UjPlFX7is2Iar+XEDk74ZBft91WjhtKeYHctZ0xraOqYxZUl5zU0H2/cTb4PEq6t1vKam4p23VY6ExNxyu0vDAYza4NxqfM5zA5rarrVvoyjOeo/VGkSVwOvx2pOt8ANVahERdpTkDG13jPUK49zb8tx/wBIAyrS5Z1iDBZlRp+EX5raX+UlG6jFEbuK2eWBBiajzKVxb9pURqMsyIOinXMsRpeETtuekFvhXqHi5OFBE4Iisne3/MZVcWrPbb0IjEvWHB1iUPOCmptYQaHsPG4aFIyg59DpyOYp3b/JsFYr5lRl+Ub768oNwclTolTTCLdrjq0XVFqvcWeMHHpROBg1x+Sa7KlVlTiVGR5Fzq4m4OfTk2ynbBAWbKr+9Sf4qlV7qyxOFWEZVy+Qw0XPNBWQ8cjSMryTX3IfE3Ga5q5Qzog1HgBS7JJv0RVfQtBdujRcqo4dKmjCiITfJAefvm1xk1Eri8nho/FFgzKKcTqylfGlvQo5tVubThhVv0ZR6v2pX5Nw+tf3HPpY3V0OKhsKzfKYXrPIqODijRGDuH+bZdTpEpSaZU6mLXOHgUVNN9tuD05/aVXt/blI8fT1Zx7VprE5qHhkQZvk/wBRJ8iwcMpYs0MG0d2J0jNKIxNMuevy307PFOzf/ZNQc1XFaJ4/U/gWK9n7Ql7K7/nX4HLtY3EcWjbCOTyX6S6MNMq0YGkZO+x17TGCwNRK5m8zSObeQ++c3pwUc27+azjhWv7jcFvinO500sm1Jaj6bqP5jzWNQszKhAZG/U6tlyZYVw6q+S3oyox25xNxFN2k6tcG8DcRyur7aJ5PUf7grh18Xbj8x0jDs8Km91ptL/OhfCx9S1Wu9nk6dIiZUZgZnk3Oqv6TURn2yZpGJOP7TcTFM9uppucJeJRw2fdp0TzeqzUHDrY2suPcbQ9sosEfWNko2uill2L9x5+24uhrA54ADn8hjo48wrIyNDK8i/zvSpqJXDj9yiRpGcv0dNP/AOq3+01o594vnuv5jpGXGs8DSN/2rX/XaVl/GTpY+lWxbk8nTaM4mVMDi8l9FXxkQrKNssTfS9S0/wARqDg1sLa3dm6QbRzar+bRj/LQpWVaUbiJVazKjR8fDvWeaFI+rW/yz/Cv3Hm6bgOamBC30v0YIw7PkWKy/L/5PiVHmdu/k1G+dYOgu3MPc6s4P7aw9DURk6mMI6REa5hlbU1qPW+zK/66q/lbMdLI9wjy10BAAVbpflWIrFtiaiVg+4NatLvTf+atTXIxK66tatsuxHZEnrbbSl34/vGpip+X0tP6KtjUxz38xr2XbppJeg1fVW76+tHfZqfUupjf9p7bt8jp3s5dXgOqsfSLLF+p561CIoAaU4Eow9fG9nzbAxfcOr9jQpbh3/4FivGW15rqV/icnVHJXhBUSmWA4CLdPTTh8SxHVo6OafI3ImvW+x6pbl8+xr9pnpY9ojz1o3iQEMAAjpvMoq3y/Jc80FU6LwRUXJQAwABoBQARxAIYQQANSAZBTAS/YAQAMBgJgAFO6dloXVU3Z4YZ4liMnR8Lq6mOpFFzZ6PfGLy7dHw230/1G7vpgjF+i+rs0tPT0lGnVV+GJi9LiUtmNUQuJFNJ58CjM3nmtLR+XS+d8+B15+es3ph7jd6m4c6jk9PPzxwvSls7YwTYTSf7CgkIeAVPQ3F9vZalHDRjrnW5cen2HkKbyvK/FHj74x3ldRyaGRBl+4NRKmnprq2duIz08+e2PMJKhJBMOGwYEuDDWJUoZtWR63baf2tHTo8Iqjw916YscVTtbCq4sxIrE8l5d3X29DCvF8zvxwx11jGvaXLPXOcefrpGZNsDMAaCmubAAEmQADQDIuOna7W+5v20RjrrFkek2ezptKfLjZrFnk76ejmOg5OhkAAgGAMIEFAAAQAIAYBAQgCOQAAZYADAMQCAFABAAAmgq3S+n0IJtkAAKABAEAGQEbKav0AxP8yKPnHuBf8AmGtHGzLGmbjnxNodWVHTtMW5OnLNdW2WFpNsL9HCrkqLdLKQi1MgacgSTU9SrHqvaX6ep8Dj06R6JHCtGQADATAp3MPTaKMXcqdO9eaZR8w1q9tmlkdIIJo0idPqRUrr0Id44JG2Ktrhc3Ga6qo1rKaUEDcIAmQFYCWmlPQlaj3vg8dnXmjzdukaKOLYwAYCgAzAfQK6avAwqre/oX9H+4sWPC7D5dbHnCO88Fb9XhHQw5pAXaH1pPiRWtwTObSjcqdOy6FivKbL6rLkzrKldshg0BseKyaXL9xzrUdl8jCvMebcbyvVI7chQlkaYAGn41/Mc6rTeTTMNMDzy/P0bcpN8rXM85OrlUlmRGj454tdDFbdd8U2YVibhRrXnmdIVBGmVunfEyrqaaQRk+eq/sJ/zFjUedh9+Bpp6fxtu7Sjk8yOddF1GBYyhBoMBoi61vEtfMY6bjdo3BwrpFe4yhcgrwF9T7OpaMu5naFbfh/NPQfa8avNGbGXoab3QdVqu6SfCTGK8n7i8tXfaqppfp1UerOnMS1jM7sa6tvr3p6Ew11bjyF9xo/ausnKfEz6rqzY3dLKM0y2K9ft7SvVHnsaji8rSaK3JjlV3iHOj1ll6Rfrr5fiZHndbbam53DWnX5mzpKib2N9taLNP0FpjY03OjU5o87vMNa66nSFT2jxl5FqN7V+bTh8a5+pyI8yoWHI6RWr4tpai9GSs1Ly36Sa5mYrL0n80HQrf2MPR+LOdSMTer8+3Js1y06/GP8AMqxWV/l1NF0cmY0z9G0M3Ura1MdHDjXMwSsPTamOppdbexc6fxMVHDqN97Vs0VXZsnhZLkKivWwvDEVftHiKOt6tKKbODIdNWmphUKl1AfaAMBgNICSrhKAO0A7UAoChrgANQAQESgAAMQJANOAiyrnMKmlIA0BBpgCQEqoCytQLq1Al28wF2oAaAK2gDp07YZYkF1FJFwnp92YC/twpXSjtIjmvQ0KnpxgkBBoBN44AJuQI2XECtpgRgBNADWEcSiFlIEWoCEAgDMBNEU0sJKCCCVUyUSWYDkKmgmJJMKuoRFiAsq8iC1PkwqVWBarAT7iBpoBtgBaAAkBPEAkAkBpgSQDAJ4ANMCSAmmAwP//V+zAAAAAAAAAAAAAAAAAAAAAAAAAAAAAAAAAAAAAAAAAAAAAAAAAAAAAAAAAAAAAAAAAAAAAAAAAAAAAAAAAAAAAAAAAAAAAAAAAAAAAAAAAAAAAAAAAAAAAAAAmwObW3+jo/VZTyC44v/wBoNFWxraOYX1dWh5Tb67il1L4MuJjrTIhyBmectGhC4sNR5yzKxXNZuTQr1GlR8GLDHDXca2l9LlcoMrjop5S3/wAyq/6oHbo6y1adyZcROWgjn18GBZtNw9HUrqVzria9mpXqdv53b6qStNXxlYHNrHfp7jT1fosn6MJibCPLeT0q6W4tWmCeJG8Z+vf5HDNObhtqP8CK4t7qxCWfQ1E1z13N4hWcepcFulqO1qy+Iw16Gt0klORKhu2BBnbm3zAc2pqPtfoUZvfjhkXBZXUGDs8ZZPVaTxhlRrJ4EBOGORBi6jnEK5N3eNKObLEZrfA6ITxKNfwUd93nCwFG3JzENb6GQYuq8Sjh8haKpPJ5GoyzDoGuhRreArO4b5VLar0hwoawZFY27c6lp5lg5Na3yP0KjCmMzpA5jAotrMFHstjWNvp+hy6VfmYFG+caMcwMaz4lKyvJqLwuSZ0jLlUpwbVZVBlf4+s7mlYzYqvaNy5ZxoMiK4vJv5ayBmZYlGLv3OpCN8ims5nRlO9oUkHR45d24oudkWq9tbNnCqDKuTyLa0l6hWTaJNM1keQh6znJQbjKmkODohajmuXBlFaU1a5wFfQav5Kc+1ScOlMwos/lb6BXn7Zv1NRK4fJ/pRzZqIzqrmdEOy+VlFF4te05WVF+BR6z2o/yNd8XqL9xy6ixtI5tAgzfJY6iXJFiOFYvE0jAvhqN+p1jNCSzKivux9K2Kqju+RJYRSCq914GvbsNPjOLOPVV3nOhrEiszyOOp8CrXC2issJqX8WdIzTThr1NI5G0u2Vl3GoOZ/I6rmmbHt/aKjYN87HDtts4HNTgiOPyT/Lr1YaZfGTURkbzHVs2biKGoWORRx7l/qdaJL4FiOfdWm9v6ar9h0g6PC1Vt3prnZfvJ1R9M1PqfqeeqgRTT4kGPvH+bb1LCuPcfp29CoxU5OkRXE3pXhOJRyXxppJZ/cuiwrg1821nJ1c2h7eSe70p/jRnpqPp+r9bTPLXRCCKeZBl+Q/VccjUHDqZfA0jCssceJqMqNRd19Oryi0moOJu32tJvN3t+w0jh1n8z9TbKzZp9+HHAUfWNt/t9GP/AKa/cefvy6RYmcwAc3kI+x1lBqMriaSsnyEvVa5GozXFM3pGak0rOcfa0Vy1bfgWI4txabXf8zOsZUQ8wj0PtNf63S/qHQ+jW+p/uPLW4RGhBKOPyf0V5T+0DLspNIw94132n+I1Erg1stef4FB0HLrw3pKvDTclgzLtHRkqNziUrS8b9df6l+8lI+r24ei/cebpqA5qAIauNLLhDAxLo0Mvy+VF/UWK8ztotS/PvUeh1xF28v8An7hr/NVR+AkRkWUKsHSJSq4DK3Tr+80j1/s2v+vn+RnPqtR7ZdTzNiZAMcwqrdStGzMrGLblxNQx5P3bTWtu620qtpaalmolYi2WtfUpS2DupR1ZVX21a0beLTgyuowvQqHW5RbS0QscGaZel9q3X/EaV6qCVqPoVs2edogABrOOZKMLXwu11LCsH3TR32tKr+Of2BXi7adsZ/y5nWJVdayVDdeQTUqYAX0WR0jNd2gu61uhWXqfZWOvK40f7zPTUexR5q2fQgQUyiGnxCK97jov1QVRoqYRUXoBgP8AcAABAACKAAYB1AADoAAAAAoAYCSeaAGnxGgAAB4+oHLu/IaG0T7n3X/hRvnjUtYO88rrbnBuKrJI9PPzxyvbhk7yONobjA0zomfUCMgMBQA8sAptpYhVmlr30bd1HDMXnWp09H47yNd2oeGpxR5O+Mdp07ujOLbD82nq7h1S+lJYHbi4z1GethrWypb8D0e7l6r6eG3Nl9L+JP8AQ9F9PAa/HtXxM36r6L6e32vq1K/BSZv1WcLqeC0F9V2/RGL9GvVdXxG1rik3HN4Gb2sjo1tWmjXv1HFUjGauvOeS8pfdPtr8tFkj1ccOXXTPbPRJjjajBpDlBEUwp+oDkAT4AEECAklwFqyO3ZbDU3NoWFVm2ceu8bnL0e22+nt69tF8eZ5eutdpFuKOToHgAAEhAABTzAAggKAEA5CEAADcYACkA6gAAAAAA8UAIBAAVZo/SQTIFDAIAYAAgB/4AYba7viFfO/cSjyGsn/EajTJyzNonRxiWMr9upfU3yxXXtnHdJ0ZXaMfMEX6ahFRYhgaIHCA9T7QeOpGXac+3WV6RYHnrSRApAAACrcL8uy5r8ARjarwf9L/AHFV8w3CizfBtv8AadYir9xpEtNTYqV16X6ifM3GKubjUNMuurwwNMpADUgIBzIVOigyse69vv8A0qPP26yNM4tBdSAeAAUAAwOqmCRito7ivdpWrzTEaeC0IWvj/Ez0RnpvVRlzTUEE9PCy58CVWzChRyObSnXh0suaLB5LaKNS6OyV2oMmmyDY8VEvqYrTtZhp5nzqjdab/lOvJUVkarmMGEaHjcdTExWmtZ4wzm0wfPv59J9TpyVyzLNuaTeKINHx31QZrUdWplCwMqxtyvzrLLBM1EVo2iemuJB2xgQZnm1/pm+EklWPNVcuTpGnovEStGObKxXVZMRkih4gNYBY1PEx3WT4pHPpuN/TWD6HCukU7hvtb6BY+beQ1bLXvXhMHfmFX0o61WLK56rtVpzZ2fRsYaVcTUZtTSNIuogLKJMK6tumnyJVj1+zcpN5wefpuK/Iac6VlHAkrSPh1Ok+jFR161ZwMxVGz0lpu93nbBF1FW605AlpqKJcsAjA8jWNxZRgb5SltsLItRvPHT9UcyPNWT7n0Z0itPxv6ijiiViujyqT0m+CZmNRj6LlnQrd8e/yvic6MfyWGu/xNci/x/6i9R0Ozyq+QzFZeg2mbqVt0/Tr/TBgjDp9RuK2dg39trqYrLh3La1bQWK7Nk8WSiG6canaIq3aY2weAqDVfzCKt2r+cUaFFKMqfaAKoB2gNYANASSAIgAjgBGEAoAaQDQBDAcAOEAQETSgKtQDdcegQdvMKXaA6gWICaYDTAYAqyBbp6cYsDopSTOjorVcA0a0yCGpnAEIKK7UkIq1NJrgwKHpsCH2nI0H2nxQC+04xKK7UQEHWAIWKIuQIwAnUCLqAmoyCCAF2kU1WcsgGq8yaJVAcBTSkCaQDSAto+BBZWLBFlcHJBYgJLIKsTYEkyBp4lglJAwFJQAOACAABoCSYDAIAAGmBNYgSA//1vswAAAAAAAAAAAAAAAAAAAAAAAAAAAAAAAAAAAAAAAAAAAAAAAAAAAAAAAAAAAAAAAAAAAAAAAAAAAAAAAAAAAAAAAAAAAAAAAAAAAAAAAAAAAAAAAAAAAAAAgM3zeo9PRwebDUeftZvHiVLXLa+OfEJqFtSsYsDo0d5raK+S9l8Quu3T9wbmn1dtvXD/3QaW98vbeaapairDzTkGuB2nIMudXmx05Gz7f2Wju66v36q8NRPodPrcaju3HtXY6zlVdH/K4OGr7Mvcezb1x0L93SxF3XHbZ62xjS169vFPgGLBK4FZcm5tFp6AVV1e3EiurQ32jbBWh8mFdX3HTFOHzmCY1Olul5LXn5NZuOslPZXrbi+q++7l8SHs5ty/ln4FYZ1rRiEcO7v8y5moOatsYNDp0Gneq4Shg9FMGRLunAgy9xebvoBy6tn2v0AzXZm4hY2wA1PCv8x25IUbE4ERG7wZmqyNW2LfAK4t3hWTURnTzNoayCtnwKbVowxxFSticDCK9fDSsFYrwccgOHyL+VGojNk6GJVLEbPt+ba1o4JCq9FhmcQf8AoIrF3T/Ma6lHJuX+VaMwMN4uTtGTqUW5qEUe12uGjRfyo49eWlpgc2+/Sa6oDHb4FSsnyL7r55I6co5Vn1NotSn4AdXjFO6011LVexebZxqiDKOHykRVciNM7JmkYm8beq2ubOnJVdcUaZSvV2TjgkB1eGr3bzTS/jQrT2bxszjQLDEyri8k4pVcJKjLaxNDH36b1TUFNczowNZxV8kgK6fVHWmHqKr6HER6I4dKUGRHUwpZ9ArCfPmbiOHyc100upYM3Tk6oLx22eWEftAqdZs551RR632uo22o+eo0/gcu2mzgcgIKyvJfqz0LEri5+hpGDfG7OkZowSjI0yp1XE2/lYaVPCuH8KKr33h/l2Giv5Tj15V1oyGsyLGX5H9Rp8hFritMOeTNMsGub/E6Rmhlg52l3JvJVtJvBzN9zpbh2so9z7Vq145N5u7OPbca+RxADHH5P6KrqWDLeZsZO7x1rSag5rNJNGkcu5squ0PDA1Ga5N0krWXCEbR2eArO90p/jrHwZnpqPpOp9b9Tz1okoIAgx93+rblJVce6cad/RoRGKdYyrs1W9LRlMlRyVs6/aXDvb/8AEVXBrc+rNxitT20u7eaVV/Eh14WPpWr9bPLXRFEBMkVl+Qf5z9DUHDrr5LcoclRhXxcm4lVXfZqUeeDKjis/y9FPJWszcZrO1Hi54s6Iv2ajUxCPrG3r+Rpf0VPN35dIsTRyUijm3/6PxgjTJtzNoyd+/wA63oaiOF4Xq+dWaRw1l00qce94+pocGo8bT/EdIyqxkqPSe0Kzv9LlJnqrI+hWeLPLWyyCgUcXk8OxcMSKzuKRplgbv6m/5jUGfr4/3CXBKDaOfcNJ6aWf25NRGXCzZ0Q6lStLxjXfRfzL95KPq9nj8EebpuFBzUAR1fot6MDCtzLBk+aTivRM3Feb2lo0r8++r/8AEdWVu5h62rH8Kj0gqOFbW9ohZmkdGn4vUf1tJBHTTY6Wnnacc+A0ej9p30nv1XTabVXPwOdbj1yRwUEAwKd2n9i/wQajFsowKMXztpdlx7F+0sRjd7W50Ws+2MfidYyzL3VtO8fxgjl7ox4BR1QEq3g1rL0ns9t+U0Z54+gqvpVs36nBoECAazIkYet9dvViNMfzn6dJy7zUR5K1Py9bmml+06I4KrJFQmsfQCVUUq6qyOkYru27adp5FR6n2ZH9y0slRnPpuPYo87QCgA6gKmEhFW9w0X6oCjRwRResQJAIBgBAZhRi8yoOACAYAgAAAGAAEgAAAAICvX3FNuu/UcL9rLJqaxN55vU1JrorsrzzbPRz83O9Ml3tZzZy2emc443rSngzbOhvAIUYADwyAEAegAlxCh4ANwAZgS09R6dk6uGjNmtSvT+M3z3dHP1VWJ4u+ceiV2KFikpfGDk0ffbhgNXBLebJoQBgwEEUbzeae0rN3NuFTfPOpa81vd9qbq03eHBHr44xx66csneRyEcSobrJBFQUDAIAYBCIDACSIsjQ8d4y+6fc1FFxOXXeOk5ei09OmjX7dEkkeTrrXaRJHNsZgABKCBgADkKAFgwAIGwDIAQBlkAfvAHiAoAeYAAAAAAQAQAmFKwFmg8GSi0gTAOgAAgGAvQKxLYWCvnnujDyGquMpmoMhTxNmpVUsrNdG3+uOWJuM107bOz4HRhfoKUwyt05ZRbRrICTwZA0B6b2jb8y9emJjpuPTqDzV0MgACQACvX+h/EEY+pEPqmWK+Xbqa6lq8m0dYyqXM0Jab+aSxK6tNRqJm2F7jvNRHXRwaZSeYQnIBmA4gKkjNaj3Pt2z/tUuCZ5+nSNXPE4tBJcCA6ABQwEB00cJGG4NX6HHKBFeA0327hp5Kx3hW/+4y5p9oROj+ZEqtiFGGRzrUQvk/QRXkNvhrWWcWf7zvGa7kGDINXxLiz9DnW47rLgZaed9wQtfSs/+mJ05FaNuYT4ER3eO/UX7TNajYsk3KyObUYPuBR9q380G+VcjSTceh0YqSIjv2T+aeJmq7NQyrH3n69vRGoVSjbKyjIOzgiIz/MKdtb9wajyy+qGbbei8RH2msmGK7rZ4FYRmSgAEgsaniZWs1xaOfTcb+k8DhXSKdzlLwDT5xv9NW3ep/Ud+fCV1VtVJYlcqo1X3PAqJaVWsyou09J3clHoPD+E09Sv3tebcq/+I59dNyNDdeK290kq9qXIx7NY5dPwrrbuVvl5PMvuY2NCnYkc7VPdV+W3VQI1HP4Rfk3XKxajtvSVJhVTwKircV+UDn07urjgaZY/ksNxaehqIhtljBalbun8+lVrkYI85qfVZ9TpCtDx9mr1nIzUrr8on9qz4GIsYtMLHUbnjn+W/U50Zfko/uG1yRrlU9i/nQ6R3+U/RbfAyMnRmTdG3pPu0avoc1YcxqNdTcGvsH+XbngZqOPefrOOSLyOnx9nMCg3Sa1HZ8SRVmztFugqHr/ViIqe2eIqNbSSjAyqfaFJ1AHWAEqgNVAcSAKsgOAElzAXaFPtYD7Qg7YAO2QJqgD7ZcASVQJ1UhE+0BtYBS7HwAOyMwJVqBZ2SgBUgB9gFtKrgBdSkmVdC044EVNVgoc9QKmpYBEAKAIWq7AR/t5xIC23S4FEbUVSI571XA0KbU5gV2oBXaoEHUCLQEYYCaAXagBKMABVQDVEQPt5gNJIiiChpATSAkkgJpPNERZVYYgXKuBARAE0gJ5sKmlgQNMAxAZQwH1AaQAAAOAGkAwBgADSAsQDkD//1/swAAAAAAAAAAAAAAAAAAAAAAAAAAAAAAAAAAAAAAAAAAAAAAAAAAAAAAAAAAAAAAAAAAAAAAAAAAAAAAAAAAAAAAAAAAAAAAAAAAAAAAAAAAAAAAAICnV3WlpfXZL4hccOp5/b0tGL6pBcXaHl9truK3Sb4PAuJjtTnEiHIGP5+yVKerDUYF3GKZWa5G5ccC4ind2X2+3iX1Vy6e919LFNNdSLi+nkZvF6fFMiO+tk45FZDcJgcfckWVXf4nyV9jea/MrZqS26uvR7f3BttT65o+uRhcaGluNLWU0srLowY5fMaVdXbWVlMQ16hY8k0IxXFuX88FRz2vFXzC6ytTX+bBYpmsROm41Gos5Lg1fEOa2fAlGkrGBRu7TUDNvbGAM/eWbuvQ3BVVyaHVtX+dSr5hHo6uMGZoO7mZGVrN97Irn17xR82UZsybgFYqNXwsO9uUCo1+BkR1J+3Z9CVWNdyyK4944qjSM82BZlg3fAfRZ82hUaxhlXun+W0ZaY1836lVn+QeS5ZfE1EZ+eZ0SnXkijc9uJLU1P6UKrf9DgHEuAMPXfzN9Sjk3LjTbKjGx4HWIFnBUW0ltJFV7bRUadV/Kjj0qycDKuXyP6ajNkGRZ4lSsbyH60dEdYyoriaFuYHZ4dTvaLqWtR7FrFo4UKGZGd5R415OSqz7cwMTd4ajwOsZV0xNVE7vD8Art8DjvdN/zf4Gqr2DWLPPQjKuLyuFKPqyjLbiUaZY+8b+9dcjUFVVHU6MjUcpgR0FNqLj9yqFafQrwmcehGTAjrv8q/DAKwmbGf5RrsrOclgz64TB0ZPUx07Li0UUvG3V3q/wBhR6/2vWNjaMnds5dNa1zkFEgZXkv1fgjUHHliUYFvqcczpGKlbLrBUUXcd39DLFV2lK39FUVX0Dx6jaaS/lOPSuiTAazIMryX6zXIsVw6uCtPI0YxHCZ0jNN5dICOTUw7X/I5NwU2riqrLtn4GouPde2FHjKc3Zs49tNRM4gzyA4vKZV5SWDLtHA2MfdY6lnwk1Eqi67U4xN4y5NdfqJ5TXH8TUVya8p2XHA2y0vbde7e6T/nRjpqPo12u5xzPM0i8SB1zkVYxdz+pb1LErj3X6VvQqMZLGPxOkZU6lnVqMobKOWmP2av+b9xocF8UvVmojY9qqd9pRkrNk6V9GthZnmrZEwHoBlb/HWfohBw6/0W9DYxbLPmbjLns39ysfwtlRwqXpaXTu/CTcSuG6z9TaL9kn9xY8QPrNP09NfyVPN23DUHNQBy+Sf5afGQrKs5NIx99+rZvkjUVxWdk5Sx7X+1G2XFT5a6D/nt+wsHBq8Wv4mdIyq4wEem9nJf3+muv7kZ68LH0BqWzzV0IAZKOLymPb1kRWa3jgaZYO6xtb+o1Bw7mJ3D6Jm4jl101qaatn9r/wDhNDMSwxOkZFVDKjT8Sk9WizmyX7RUfVr5/BHk6dIUGFAVHUUUt6AYN1xLEY3uDWrp9itxq4NxXmaa6onlmdWXTqeT0Krus1Z8kDFGr5tRGlTHqNTHPqeT3Grx7fQCuv3NV/mWbl8SmvYew9BU31uao4J0se5PMokoAqndr8mxFjFs0Feb9zblaWo6zj2osSvP6m+s70uvqqkpOrLkd3DXBuQI8IKBfuAv06Sk1xNSI9P7PpHkKPihSPods2cK0SIGAVzwzIMHW+plgy/Mqaaf9TKV5Jx9rWX8y/edGXBX6lBoO6+ZriAUUFFunwNxiu7RcO0cimvU+y3/AKj0pY59NSvX5HCtmQEgMgjp5MIq3v6D9UVVGi8EiovQDAYCyAGAwAAAJAQDAEAcAABMBgEgKQABOrsmqOLcGxB5jfaetXUddeXY9Xzc+nFbA9MeelkaQZhBmAmAwCQElxAJDR5kAUDIgSxCvReA02tK93nZx+B5Po78tQ8zqAB5gKQCZ9Qjh8h5Sm0TpT5tRr8DfPGpa83ra9taztZyz288Y8/XSo64xRJUKWgDFgCfMYGAgJPMgXqFOCK1vGeJe4/M1cKcuZw77deeW/WqrXsqoS4Hl6611kMwoYVEIYUIIEAAADQUAJhAwCAABSA0AwEA8sgFmAQAQA0AYBSAUSERYFmhk/UKuMhQAgGAgGgBKWCMPVfzN9Qr5/7qpHkNWc8P3G4rERpE6liOjbqLyszcZrp209zR0jnV+k84CLdO3BFFlXCCJTzKJJEHo/aP69/6Tl06yPVI89bNECAcAAFer9D9AMiywjoaHzDf17de6efczpyOdGkSooZYldVXF1J0jFdDwvJUdFDTNWSEKeADryYU0QNNyFj2/ttv+2frJ5+3WNbnBwrRkDzKFADYCyYHRp5GK0d5dGkGnglVfft/U/3naFb1WrJPmHNLiREqZiq2K/SuUHKrCshGnkNFdu5un/E/3naFdshzOwGn4xy44nPpqNF9DKvOe4oWpRwdOVVG65hEHbsX23TSM1WzbBwjm1GJ7gn7NZzVzfKuPqdGKckR27KW8TNV33xMqx99+vH8qNQqhG2VlXBB2rLDkQcPlV/prvjwCx5W31Szbbf8PjR44xOA1zrvvwLGUEUNSFSWJBpeJ/XUfwvA59Okb6UKDi6KNy4/6ZAeG3ul27nUtzcHblmuf7SeeJ0Y1bTTjAMra0jIqOvbaaeBmtR6+lVStar/ACpI4V1iV1gZVGAJq2C6AGtFsBFcnhXC1EucmqjQfIwKNRYlVG6brIRn6rdH8TUSszyr/OlZQbjKnb2hyy1HoNKPtVjich5/cJV1rLqdIOrYYXTgUaHkv0LLOUYhjC08LI6Da8db5XJzqODyqjXwyaLy2jssbp9UWstPyWOjZdDBGLpP5kdVbm2bekk+ZzrMYt8NR+puNVq+Pb7bIzWXJvsNXDkhGnR4+ymEKye+fbdLmiRo9o13FqLdzhYintrRZPkwNOm80tJdt5bfIyJ6e8rquKppBXQ6cgDsAOwBqsAPtATqAoAcRiwF28gGkFOAg7QJLTCJqsgSdADt5gTVAhqoD7WVRABBFTSAmqhEkoCrNPRd3iBf9itcjOrh1UEVclID7QF2ALtAURiUHckBCz4gQd2gIW1X8AK25xZBCy4lRDsbArtQCm1Ciuy5gR7UgINACq1gAoAaXEBqoDjiQETiAdqCh15ASVWBJLCQHVIgmkEWqoFqwRA0BJLiA0uYVNZEA3CAK4MomgGAQAwG0AAMBoBpANoAgBpAMBgf/9D7MAAAAAAAAAAAAAAAAAAAAAAAAAAAAAAAAAAAAAAAAAAAAAAAAAAAAAAAAAAAAAAAAAAAAAAAAAAAAAAAAAAAAAAAAAAAAAAAAAAAAAAAAAAAAAAAFG7w0rRnDCx5LvbUuZDVrn1Lwysag7g1bobvV0v0tS1fiF1208/u6wn23XVBNR3vk771JXqqxyxC649S8VDNcndLO/Hkel9vbTS1tr36tK2bs8Wk/wD3ifW/rbo3PtjYbjPT7X/K+046ezK3PsvsfdtdTLhf/wAQN1wX0dTQu9PVUXXD/wAJWbFdng5DLgtbEAW6roY2UoDr0N5paq+SyfQKutdUU2+XDNMYura7rW7Y+5Z1fBtsmLelU8Ss1n7u0XzCOXU1ITCsi1pbZ0ZWUsjQ2vDr8t9bGekaM8DmOfe2+VBWa28wrO3ln3wagp07OeRodWwx3FHxktR6hHOoG8GgrI1m+5kVy7q/yNvPAQZzvJ0kQTJYNnwWPc/wFGuzAr13Gm+ZkY98WVXDv7SksMCxHDJsCzKj0Hgaqui23MslRqJmEVbz9LHnAajGsyjP8jbFLoWDgOiJV6Fg3fbac6lnkKN1NnEExL6EWMPWbTfqBybz9NzkWIxplnaIdFiEX6ahqOaNNPbaa+RHHpUniYHH5D6Ev2gZLxeOUmmWR5Btarb4ODpylc9V+JsWp4ZEGh4Jd28U+hb4V6zjJwrQf7zIzfKY2UcCwcGRaMLcJ99vU6coKqcjTJamQGj4Cs73Tx4tlrT1x56DLIg4fKZV9CqzOpWWHvcda6OnIjU0iOrnPDAonsV3atavP7qSFWPf6kdzRwq4SMivdYaNvQRWEzbLN8m5SRVciU4HRkrwq/gBVRRfH/LqQaHsPbSa8em8u+xx6WNQ5qbCsjfv85/AsK5LPtVn0Ztl594PA3Eqaxr8Cpjn1a43Tz+2v2s0I3/z80qhX0HYT/bafJVRy7WLuJzDSIMnfP8AOsvQ2ri1l+XbmFjESSNxiiYxeUMo5bViO7L7Nm/xsaiueXZJTiqJG0e+9uV7PG6aecnHtWiclARxeTX0oNM15mmWLuXOpb1NxKpunGJtI5Ndw9SvDuS/AsHLrL5reqNo1Pa9Z3+kv5kTpY+hW+pnlrYIDiBibn9S3qWFcW6fbpWNRGRlkbRVqYNRyZqI4sVXStXOGzURxWw/E0Nv2jjvtJL+Iz0sfQrZnnrYIGiDK8hhrOMiwrP3D/Lt6MqMS858YOkRTKWqv6LM1Bw1T+3oVWcWz6GolZ+pn8TSOnYruvJUfWlhWi/kr+48vbpAYBHEDl8kvy6xzxEGW3GPxNDH3z/OvjyNRXDqfJdR/AzSORYrbf1WkqMy+Tf8zOkZQlzJR6n2XD31OaTJ14I9685PLWxBNUsBRxeSn5fiIrMeeBplg6z+ezf8TNQZ+vj/AHLtklX95tFO7TerWc/tJmolZTk6snSXmVGt4ejWtpvh3IzVfU7y7M8vTcKDCjHMKhq/p29GBg2f7SxHnvdm31Nd6X2clVp/iaivN6Hj7alPuO0ru7YNou1Njp6dtav/ANOIfMuo5LJKIwwNCPcpCLNO8x6ljL2Xsa87239LQ68NR7dM8zYAEBTu3+TYysY14KPJ+69N33SfDtSNSFYNdrZ3VFm1gdGVK07Q38CiMf8A7gHWqWBYjp0a5SbZr1HtBJeRr8P3GeiV762bPPXQAMAWLIkYWq07OOYjTJ80/k01/M8PgaHlbtfa1pw+b/E3GWek+5G4g1MbOzKBCJVtM1wRuMu/SaTb6Gkeo9lOdeOem5OfTUewk8zoMwCAAULTzbIKt639hxzSKKNHIqL0A4WYAAZgADiQAAxAABAAC6gAAQOChZADAJAADLICnebSu8rDwusmb56xmvMbna20Lul1ij2c9a49cudrA6xzJcioXoEAA8QHmAlkFANDwAccyKG0gCskpHrPG0+1taV4vH8TxfSvRzHSzi6HlgAEChlRk+S8wtNfa27l8bHbnjWeumDe7s5s5PZzzjz3pBvkdGBPMBSA8yhACXMBrDAgTlsCVSBpNsluLI2/G+Iy1ddelTzd9u3PLZwy4Lkea3XaAyCQG1gFGQBkERkBgCxAeQAAJhQ8wCABr8QF0CDEAAAD0AABYgOAEA8QoeQCmQEwhAWaGT9SVVrIEwAAAABgCxYIw9bCzS5lV4L3fVryF+qRqKwUaRNMqOjbv8zDgjUZrp27+e0nSMVfoP5rFZWUxKi1MoklIEqvtZmq9D7Su/7i/wDSY6dJXrEeatmQAAAZgQvDowMfUTZZR8z8rWN1qT/EzpDHI8MjaJJlSuin1KTcYdF0+9FSunTZtlYpCG1AEUA5gCSTWJFj2ntdu23s3wPP26xuI4NiFOIBkAAIAzAvpkZrSc4epFjwWsnTeX/qO/JW3WHWrXIVzqa5kROn1SSq1tNp6dfQ51rk3z5kajyDmm6v0bO3JXauZa5JGRoeMc3M1qNK2CxMNMD3HX5tN8mb5quarmqfM2xUpgI6tl9S6masbd3xObUY3uBRoJv+M3yrh4fA6MUIiO3ZOLrkZo0L5mVZPkMdaXhgaiuZI2ymkB2U+lEHL5FToXS5EWPIYvBm2m94RuHX4r0DNaduojCPVFU0VDRKNPw/69V0Zz6dY30sMTjW4o3OKkqvH77TjVsjryxXKtPE6OaSqgLaoDt2NZvWvOyRK1HqG+B566RJ2kik3MAJPECV8grj8NbtvqpmqlaF3BgV2xAi8Myo4N4omDcGRv33Oj4xBuRmqtByxUb+3atoq3I50jC3ajWsnnJqKu2bhrHii1Gtvvmo/Q5q89VcjqjZ8Y3inyMVHH5X9Reg5aVba0NPqjVStfer8m044HMjC0VidStvZ2nSnqc6kZGuu3VtPM1Gml460Oeg6Zc3kfl1Ry0s2D+dRyFZqfkJmpmNQtm5tCzZqi/d5+hmKWg8UKi3UcOSC3bWhwFbGl8ylsiLVSQ0aoEDrAEWgFEgCqA4nAA7QCOmYEkihquIRKEwJKvACSXMYhpIpqRcTQkXBJImAaJjQSggkgJpASrVoiuvTygzVWdpFPsQDSgoYAKFZxiQV96eIEL2fACEgRbAg6yULsaIF2gJlFdkEVXU55gV2rIFbpwAXYAOkAK1YAO0GGqzgAAKOAUlWfQBwBJL9oBBBNLiETQEqqALEiCxSFMBgOSAkARRNMBpgMBoBgADAaQE6pAMAagBQAAPgB//0fswAAAAAAAAAAAAAAAAAAAAAAAAAAAAAAAAAAAAAAAAAAAAAAAAAAAAAAAAAAAAAAAAAAAAAAAAAAAAAAAAAAAAAAAAAAAAAAAAAAAAAAAICnW3Wlo/XZILjP1/cGjpuKVduqLi4lt/PbfWcOaPqsP+0MMaVbqyTTlMjKUgcnkbdu3u+hWo8pZvIHTl1LYlkZRssGuMGrysjhevr6TweHIw16rtLe2bVdSi9UGby7isIXt8r6gcauzUo1vEeX1NlOnVd2m3Mcv6bE6/Wo3tL3FtrL8yaPriZax26fkdtqKa6lfxImMP3C66mpR1acLgVpiamTK5VnWa4lRx7y3bpzGEiKzHqR9OB0xNdFdxqX+pt8MxivSbZrsSXIxYi1EGbu7zd8hg49ZxVvgijKd+RsWVt2/gUbviP0PWxnpGlKzMDk3riq6kWM6VIVnblzdmoKk+Zodvi/8AcVjmVK9ImYQrPBvhmRWRrWXcRXJunFCwZ85ybQJwaG94NfJa3UlRqMwqvcuNNkVjXzEHB5DCEaiOLuNokmWD0XgUv7drPEVGkc0Ub79H1I1GO8CjO8lZ9/wNQcMTmbRNPEsHofbiXbqMnQ2EckK2CbXIixi6uFmVXFv01pJzOJYjIzwOrKVSjo26m9V1CvarhzhHHpQZVxeUwqvUsKym5Zplj71zqW9TcSqq15ZmxbkBpe3qzvFXipf4Ilaj1LOFUMgzfKQtVdViIOBuM8jSVga0u7/A6xlKigod8oYGj7ar3buq5KzYrT1eZxBkQZ/lMHXogrOzZpGHuWnq2fNm4lJKcEaRHUy+JRd4+s7nRn/6n+Aqx7zUUXfqeetFgyCneYaFgMSxqMs3yrcqvDNGoOKkrM6Id03+KksFNazZdbv9iKPae3V/5fSeLbOXaxpI5NCJAyN9adazKOPUlUtzhmkYFUdIlT/yyuRUcutCdnxdEjQV3N9RcJQH0XbKNvprlVHHry0sRzQ6lWMbeOdaz9Cwrj13GnZ9CjEqdIlN5fBliOTUvKx/ga+BoU3cuf5UaH0DwELxuiujOHau85qEEcHlHDqvUNM6JcGmWHrOdSz6s6RKru5WGco0jk3HzK9a4TdCK593HfqOv8RuI1faa7t/ppc/8CdK9882eVoQEES4n0IrE13N7PqzUSuPeONGz4o1BjtybRVqLuc8qOSpXGm7PTrwSszpEcTU1UZFg3PaCjfaXq2OvA+hNw2eWtlkRRhxIMnfWf3bIsK4deFp29CjEu3XBcjcZc+rNbyv4Gvgbg51X/bu309tv2moMyxtmuvxuOolzawFSPrFv8scKr9x5enSEZUEwcnkvor6hWXZ4mmGPvX+dY1FcWrZu0P+Fo2jj0Vht08J7mFZ2o8Gup0jNVrEqPV+y1/rKdFYnXgj3TPNXQ0QIlHD5Rx2egVnPBmmXn9fC7S/iZuDg1lL16rNwjcZRtpXvqSsu1I0KaeLb+rBcS6yuWjoaK+ayw6k0dPjt9oPVpp6cNtrL1LSR9J1FFvgefp0IwEUQ1n+Xb0IrCs4LEY/mnDz/wArZR5zZXX2U+eojoDXunbXfJJP/ulGZZliIplE6vAI9l7Aq/72zf8AA2W+CPdTxPM2YAgKd7P2bMgxbPmWDA88q2u7NZVWJqDIvSNfSSwmrZ0RmXqu1tcxBQ5WRoSVeISujRa+V9TbL1PtJJeSqzPUI9482eZ0BA2A6rEDB1vqb6iKyfMv5dN5fMzSPK2/R13/ADL950iM+ua/A2g1HiEKrNRHRpqY9TTLs087LoVHq/Za/Pw/gt+859tyvXLrLPM6DMAAc8gI0WZBVvo+y/VFHPo5FZXpwBLPFhTiADIAgAAEAgGwDoAAACfUBgCfAAyAAEAwEwEEU7vZ13de22FuDOnPWJY81u9rfRs6XUNHq571x65crUHZzPCCiMBLAEDYDmQaQBIAsQAKnprucczHTfL2ar2JV5JHg7eiCTDQyAVr1pXuu4quLEhXn/J+Yev+XpTWn7z08fNy66ZZ6pMcLUbG2TQCkAmAABAOAgiQoyAlSru0lmYtXHofG+JWl+br424I83fbtzy0222ea12JEDbAAAAmAAAAEASAZ5hTw4AOAEAZAAAwFIQIBtyAgCQHIAAgoUhCcgAAwFmwqzR4kFpAgCQCQAAAFg8AMTX+prqyrrwvvJP+/t6IsV554YG0SWZUdG1X5hpmunQf5rTOkYq/SxszTK2kOeZUWJASkBsg9D7Us1umnl2v8Tn03y9asTzV1NkAAAKQB5OeTBGO8LplV8z8vhutSc+5z8WdIlcb5m0OuDLEq+fmR0Yro1MLpljNdVcDSJ5hABNLiAiKmmsmSrHsPa9l9q6OHbrG7icWjIEA5AXQKFgBdpvAxVWJ5wFeD3ab3mon/FC9DvyVtaP0pviK5pyREqZkqtfSxojnWoGiNPJ667d7dcWztyV15BzOQO/xn19GZqxqWxzObTB9yN/bpbh3G+Vc1JhHRigiOnZuLr1JRu25HJtk+eX+mnlZGuVZuEKOR1YqSyxIjq2jiyRKNOyhmFY/kVGpU1GnOjowmnjBB20T7UkZo5t+n9i8LhmSLHkNSnzTxOmtNjw7l9rJrNbFkJWUcUUA0xJYYk1ZGh4jUX9xpt5SzNbj0cPicK3FG6rNHzUCK8pv6Tq3fI7cs1xJQdXIVAsTkqu7x/61OUyYrUejs4n1OFbiStNXzIoQDxTANSYSEHH4rDX1avNr/E3R3Xt+JgCfcmgBqUgOLeL5ZNFYe7rLwOkYqG3q+7tgtRvaFXXRrW31cTkRib5fn3eeJuKltM/iKjY3L7tJzm0YHn5xZ0hWt43BxwgxUc3l6w6RyLFc+hmapW1uMdJvOanIjB07YqDotbWz/S9GZqRl7xRr2XWSxXb4y2KnlBKiryqddSr6CKexcXXAtZq3yf8AlS4IkaV7SzVkxUdO7eTZFV6NsehaOjVwy4mRLa2bsuZaPQ7PT7tFMiL3TtzIpOvIKjCeAA6oCLUgLs5APtAdViA+wqJdkgPtguIfaMDgYmg1iGXENDA5gYGmRUkwpoyHWs4JSRqOqm3dfmZnWsWLTxCra1gyJFAQJuAF3ALuYEbVbAUQBHt5gHaEJ1SAj2wFJoITrIEHWQqFkgKboqK2ugEXT8QH9voAmu0CDQCanIBxwAXaFJoASQDSAaRA0lkESS6ASQEkoAsTIHVsKknADnkA5wAQDq+DAlIEkwGmA5AAJSA0A04AmswHMAJ2kAbAJAAP/9L7MAAAAAAAAAAAAAAAAAAAAAAAAAAAAAAAAAAAAAAAAAAAAAAAAAAAAAAAAAAAAAAAAAAAAAAAAAAAAAAAAAAAAAAAAAAAAAAAAAAAAAAAEL4JgeP1ru93Zlatcuvd92DDKH3bA1Zoby+njS1kujDU6d2n57daXGtl1QXU9bzetr6b071qk82gzrgtZfgEtclrY/E6cD0XtmtdSmo7JN937IOn1v8A9NtbX8XttwvzdOr+B59T2Zuv7T218dJ2o+HFEa92NudlqbK/29Rej5ljFmuXWwqysM9vGSgrvFoOWp9CDp0vI6GpgrRbk0MXV/yN4w5GLqbaWCGJqrWcUYRl3a4AcO/arRTkaiM7ulnRnXRpP5kiq9VpNR6JHOiaxMqyddzZoo5Nw4o5JFZTtLOiJJtGh6Pw6jb1fMx0jQZhXH5B4VSZBnYt4ZlGbr2Svb1NwVqxRoeG/wBwvQU16RGERvjV+hFjG1HiRXJvbRpyucFgz05cHRDrjgWI9B4SfttdSdDTTOaqd1aNN9QMi1gM/wAjjZNcDcHF1NoksTUZen8LX/TV5sz0NA5Ljl32Gn1nBBWTYozPIW/MjkjUHFMm01ZRGoPR+3oehZ/zQZ6GtLOSDUbVH6EVhWWLnMo4vJONHrJYrIxOrCafIo69pjqUXOyFV7RuXBxqj9xlXD5TJRxzLBlWwNMsXct979TcEacjQsajFkMavtxN7puOAqvTJnFTggyvJOdX0RRwvBMqY8/qSm4yOsSraTBUR1G3giwbHtdTu2+H22TpXpmcA3iRWd5RxZY8ArPlLM2jB3C/Ms3wcG4lNY4mkQ1OE8yq6PFV7t3ozi3qNpCq91b6meegWBFc++n7Fo6AYr6m2WZ5SO9J8EahXHTqbQ78F1RRTp27rz/M4KPb+BX/AJdpdUzj21Hfkc1OAMXd46tvU1CuPWcado5FRhL9p0iVK8xBWXPrfXZrlU0pWxtZ/wA9UEfRtJRpUX8qOHTaZkCcMgxd7+q1ycGoOLd46NvQ0jGT4HSMh4Vb/lLDXHqNVbr/ACo1BVZ/M1xVUykfRfEKNjor+WTh0068jkEBweT+qpqKz24xKjE1Y77PqdIim2GJpHLqKZay+4iq59zDvdJZXg1Br+0Ev76n9X7kToe84nlqmAV+pEIwtb6n6s3Fce+caTXAsRkODoyqtm4f+SzKOJWqlp4f/Laf/umojj1JrCWUG4j0Hs5d/kNN8FJnpY968W4PK6ABAZO+f51n1Kjh3OOnb0/+IDG1K4vE3Ec2rjqtcPtM3By3s0tHmqv95qIzrI2jr8Yp1qt5dyFR9YsohdEeXpuAwpCq5PJ40rykFZb5mkY2+X5931NxHFdw7cuxlHI8PsdVZmxmPrzZuMoLOS4PW+x8d7V8q2/cZ68LHuTytiYACUcPknjX0Azs2aR4ve+RtTVvRtJKzhnTkrkfk1WzvZdzf7Tes4VvMbjLRSjriTVxy6m63OrPfd48AKq6St9WLKNvwWlRbjRwx71+81/EfVdTGzPP01EDKmRENePtW9CLGFZcyo857p3f2LaaS+ull+01FeZpu7Uoq1wasrfgbiIau4tq2td52csorVuDxKF6FRfpKWjWMvaexaxu78uwnXhY9s8GedsgHIFO8f5Nk+hBi35GmWF51Kbvoixpk3x3WkuC02dGWTqY0fSxYKmUTrCKLtLgajFeo9oL/wAwouuP4Gelj3p566AyggKdcyEYOrha3qywrJ82pror+dmkeUv+jq/1Y/idojgr9SKlGo5sxAkuRqI6NP5UoNMuzSTm3VFZeq9lx99/0WOfbpHr02jzOgzwAAABaaiQKt7+i/VAUaOXUqLplBEkFPMAAOoBgAgGAMBANMAAQD4AJoAAJgBSEPBgABAUAU7vaU3dO1r5lkzfNxLHmNztraF3Wyhns461w65c+TOrmUJZBCKgAAEgGwFlgUOGQdvitL7u5pV8/wBxx7rrzHqrNt4nirvCgwqvcbjT21e/UcdOLNyaV5vyHktTd25UWSR6uPm49dOGZPRI5WgrIAMiiLKyEFMiiAHkAgGuZFbHg77Wrm/6rynI8/0deW6eSu8CMgAYCAIkAYBDAEgAAAQEgokAkASxIAoT5gCcYgGYBMBAA/UAfMBNIBsAQCAGAp4gIKs0IxXoZwWgIAAAEA1yAJ7QMXdLtvZdWVXhfec/3uPGlYLFeeNoaRUXaC+c1Ga6tD9Vo6Rhfor52vUqLdPBwiourJUSgBRAG97Wt/rEv5Wcum49ijzV0gzxIqSQCWQAArLB+gIx7Ptt+wK+bedTW91atRFn/wDxHTkrPOjJ1zU8CjonFHRzdGo4aNM11VyTKieaxCH1AkrAEkBEiq9h7U+iyfFHDt1je4HnbSjiAAACb5BRxFF2msDNVZVx8MSK8J5DDe3nn+47clbGhjprkWuawgkoUAa2g19tHOtRJ4OTLTye8q1vrf8ATM6wrpTbzK5pSB2+Of5qTeRjpY1mYaYnuOXoVjhc6cq4dO3dVM3WKkRHRtn23T6masbs8zm0zPNpva2fLE1yrJ04VFHJHVippER1bT61JmjTc8TFWMvyS+arNRpyI6awnXADs0X8qM0U7vHTt6EivI6lX3NcODNq7fG73T29m9TLoKy0H5bTtkuHFkXEH5Gz5fAJim3kNVyk3AxpXfcXu/qYXXZsN1arx+BLB7DxPllrUWlquLcHzMWNRoa6UM5q8pv1+bY7c1K4Yg6udLNlRIDu8e/ztP1MdNR6G7aUnCtw9G8pojS5Us8Yw55AQlWeDT9GAta2AHJ4+0bzUjjWTSOvWtxMqrpuaaSdr2yRcFejvqbuOzhwGCev82m3nARj7nBzU6xmrPHaatqY8pFGrf5sjkrI8jtkn9yvHM3Bz7Z/tNVG1rKafAwy84li+huK1PGt90PkZrJeYUKjJGo4tu8ZN1K27y9OP5TmsYFVFn6m4rZ2Npo0YqM7fqNxb4GuVdPj38/auQrI8qp7GyRpDZubI1UX+Sc1q+uJmK5tq33JSXpK7d8/lTMwinQs28zVHVucMTIW21O26byKNNeZ19FLS00lXnBlV+z8lqal/wA23cgNPNSuJAOoCgKURwCBpPJACWEBTVcehUSVSyJTNYzpFw0SMQ0XABBADAkA60dsESq6K7dJYvEza3Ig9NzkQx36WmqVhIzW4sgiiCAgYAoCCMECaAawATxwAg2AAIAYCAjxgBNARaArspAh9tsCLpGIEYkqE0wK7IKg0AQAdoB28AE1DAfaviAo4AOMMSIEgJJcgJYgSSYE54EEk5AMgpp8ACZAYDTAbYDVoAcgOQHIDkByBKeAEpQB3AKZAO4BzIDkD//T+zAAAAAAAAAAAAAAAAAAAAAAAAAAAAAAAAAAAAAAAAAAAAAAAAAAAAAAAAAAAAAAAAAAAAAAAAAAAAAAAAAAAAAAAAAAAAAAAAAV6utTSU3aS6gZu487o6c/bm7/AGFXHLp+5knF9NxzTC479DzW1119Sq+VsBiY7aalbqatNdGREdw+3Ts1yYHjb2xZUrl1LYliq23kb9SOHU1dbStNbOq5M51v1Tp5DV/zVrYJeWjpancu4rFhtxiEcdrpOEVXd43yWptLflvPNPiLWpW/o+5Kx+bRr0xMNZrrr57aWzvHRoJ6svze70ty6fbsrJTkFxh7n5asrlWbZlHBvtXtSdcczcRwvWszWJrt8Td23FUasXXo02kchVuHFGQZV7OWRXB5K8pV4G+YjgozpjLq2yT1KLm0VXqqLgsjlROe145IyrI1vq6SFcm6t8jfEsGXKTOiJVeJYPTeMq1tqmek12yc6OLfvLkiNM+1uJcRlazm0HSIiiwang1Ou+iwLR6FZSchDVcUb6EWMfUbbIri39vkSZqIzu5mxNPE1Eek8Ko0FPNk6Rovmc1UbvDTxI0x78yjO30d2OZqI42zbKc4YmoPV+Jq1tqehjodpzVyeR+lAZNkozxKMvyDjUNRHKqxidEWVWJYr0nt6s7aXxsydDVRxEdV9tbPoFYds8QODycrSw4ssTWZMnWIdMSju2FU9fTXHuWBVexyZwqgyjg8pbFRkVWW8G5zLqMXXX5lvU3yI0iTaLHiIrX9sqde1nwqyUejSOQbwIMryL/OfwA4b2irt0KMKyUnWIklgVA//wB5Rse00/u2dv8A6bfwkdNPTHAMyMvyf6i5QVXBZGkYGpZWvb1OkRNYmkRs1KT/AIv2DFdfgPn3mh0dn+0VXtrZs4UKDKuffuNFvgBjWcm4yy/KP8xLojUHNVo2h2q211tBRz6SSdW3n3MqvdeGXb47Qq/4X+849eVdhzA+nMKxd2/zrvhJqJXHuMNK/OCjDn5jpGanZfI49Co5txi7dvOq/Yailpqbd3/3Klo+kLClEv4UefpozKmlLIMPdOdS3qahXFvW/s2XM1GWOsHhmdIzS1F8r9DSOS849Eiqrul3WfojQ+jeLq1stGf4cTzdtOmcDmCQRneT+uq6SWNOB54GmWDfGzfU6xlC6k0OV5OjwnUT/AQcmpaHbrY1DW57Ml75csTPax7pvE81UEDWAVhXeNvVm0cXkP0WlxaRYMl5fA6xhRqfVaP4Giq5bNN0dsEtJr4/UWDh1LZdTcZr03suv+tp6Mz21HuDytjMB1zIMbd46lvUsHDunGlb0KjGs3j1OkRz6rjUtx/KaNQcd6y9Prpt/wDiNRKz25SSNxHd4lfnV9UL4R9XvnhlB5OnSEzKjD4AcPk/pqupYM1wVGLv4erf1NxK49SH3p/wGkcrtjozwq0agzbptfE6RC09G7eCkqPX+y9F6e8q7KPksY6aj2aPK2fqAEGf5PCy9AM+YacGkeO1fD6d9W2pZtq1nK+JqUU6uz0dHS1e1fNWySbzg1qIbpKupbhOkv3GoMx3hIoNO6mSjZ8BZW3eknwuh/B9W1Prc8zh0qESZBOGJBXuH+VZIi6wrdDaPOe6dD71qX4Vq0IrzuhtfuKVxeB0RHU27q7L+F4lHO6xBcRKuDKLtNRZI0w9r7IU7nU/pzJ01Hs3ieZsAGBBRvf0LfAiMayxxNjC839V46FistpvdabWfY/+8dGWR2xpTzsywU5NmxKvUqV0aM91X1Kw9V7Si3kaLJy5/Ax03HuXm0jz1szKAaGuhFjA1Vi+cliVl+ZU10nysyjy2ovyNf8ArR1gza4s6MlfNsAq0maiV0afBmoxXbpLP0Kj1Xsv/cW6ab/ecu2+XrszzOoAYCSAjprFkRXvP0X6oqqNErK9IKkApAAGASAAIBgAAAPAAaAEAAESAggwAWYDTCnICAAOfe7Sm7rFl83Bm+esZrzO421tC7rdYo9nPWuHUc7OznSzxCCAAIJwChADgAA2vb2lOrfU/hqeX6V34jcmTyuzl3vkKbSuON+CN886lrzm53mpubd93LPVxxjj105W2md8c0kELBAIqBgACagAAaniAAE8AGRRLJZqyu7ZeW1ttg33U5M49fPW5029p5PQ3OCfbfkzz9fPHWdO3tZyxspXMgI5AEIAAbUgIBAOQD1APQAlgCYA2FNALIACGgBoKTCAAAEgB8wCQAAwAGgIhU9LiQW9CAYAwABAMAAxt1+raOZR4j3r826V+PYkI08xJ0RKrKi/ScXRuM116eOrjxOjK7TSep8pWV2koswi1YMqJJRiQDzA2va7/wBbVdGc+nTl7VYnmroCAkAfQAATyYGRqr5mnjDxCvnXuSiW91WucHTlKyToiSzSkqOizy5o6Rmr9SZUGmHXRuEEWFQ28ACZwAfAKkiUj1XtPK9YxiTh27R6Kv7zhWkkQIBgJ4hREDRdpYGaqaxRB4nyuG+t/UdOWmjtsdNGq5OiSB1gK1NvjpoxWom0ZV5fyP8Avbep1hV1cUVzSmSDr2Lm/bzJVa7ZzajI9xKdvPJo3yrN0V8i9DqxVjRlF2i8YJRvSnBzrUZ/ma/6XU9J/AvLTF0X8q9EdWKtTIy6No4upJVjTsc60zfJf5WWFcaOrKaUZgdWnPbJmqq3E9rXNEV5TVzwNK5ruQJ6HdkvgEdycKGNBwkqGsALdKFggR37bcvSsRt6fx3l669Vp6ji3BnOxHB5enbqvjOKLytZVpk7RihMqGmQdmxv26lLLNMzW49Dqv5f/ScWnM98tvN4yTaXMsi687fyW732p+bqW7X/AJU4UHac4a9F4VJaMLgzl1E117i3ynNpxbG/+sc8anSo7NdowrF8rrduhZ4nXmCjwW5+1q15WwZrqI9HqV+Wy4HAY26rwOnKOrxlYra3HAWjviDmrm3Omrr0xLEZVaqto4SbStl41U8jCPOv5bG4NHxtvnTglD8wvkq+pIM/b4PobStykvST5owRhPC3xNRWtsMKslZcW/Ua09ExG1nj3GouPQVlZ5VYVfUkVz7S0W/xNVK7PJJLTS5QYixx7VvuN0d2+/S9GZiubQtiUdu4fypmUV6OeBRdq8CKu2lnLgo9LtsdKpkWOskCaAi0FLtAaQQ0kWIl6G2aiWIUFDKmj0CEXA0xiDuQwHcMF1LPCFiYrcdOjpvNsxW46q6aRhtMKYAAAACIEQACkCLYEWAgABADAXqAmgEwCyhAVNcgE6gQaAhbOCiFkBDtAfaAdoD7YAOzmA3QCHbBAdoQ4w6gEANICSQDQEqgMgAoyAbcgEgNOcwBPgA0wGrQwJIATAlIEpAOgBIDAYAuQEgP/9T7MAAAAAAAAAAAAAAAAAAAAAAAAAAAAAAAAAAAAAAAAAAAAAAAAAAAAAAAAAAAAAAAAAAAAAAAAAAAAAAAAAAAAAAAAAAACAJAYABh+4LQ6roVWFe3yzw4BnXL9xvFA1G95spUzwKq/T1L6T/Ktano4Iuuinkd201bVs1lDKmqbOQzrk1r/Ngag1vbjq92+6F8uCOvV/HSPT62z0df9SlbeqR59NcGv7Z2Gsvo7etXAX3Yu/8AEX8bDT7tJ4JvNMJf1w3+krmztS3zAQtunoJWAs0vN6LfbdWrPEuLrs091pamFLKww1c7Ew1Ru7/l+oRlvlxAzvIXxS6G4jhq0n1O2JrU8N82vPRkvgehRwoq3b/LccCjJs3kRWd5GyTSN8o4qy3gdB07OjetR9S0evSzXU40OTKsfVtNm+bIrk3f6cdTUGXMnaIkmoh4SMR6vxyjQov5THQ6uhgZ/kbvuUZIjTPs4RYjJu5s31OiBMQa3gnGq30NVHoU1BxFet9FiNRj6jlhXB5B/KozNRlwJ8zap1fI1B6fw6jbVxzZnpHfJzHLv3+Wl1JVjJti4QVmb/G88TpGa5Yg2ymsnJqD1/jlG3oc+ldRzVx+Qh1jgBk26lRlb3G7bzNxXOmbZWaeeRYPUeCp27bHiZ6VopHEQ3GGnb0CsOzKM/yb+VcjXLLNmDqLa9AO7xinc6f9RR65rF+pwoMzKs3yj+dLpiVWe2p6AYOsvzLN5ts68snWG/Q0LE5gDa9rpzqWzhP9pKr0ByASoyd/+tb1CuPVfyWfRlR594to7RF1cEER1GVW77Vr+Za6/gSJa09Ev2HCgiSKyvJprV+CKOJt1TfQ0y8/aHdvqzryidU4NCFoTS5MDR9vUT32lGSTbJVeyeLZ561AiDk8hjo/HEFZDUM0yyvJQ9VRwz/941BzUg6oL5qOZRTp1fytLF1s0viVXvfGVjZaK/lOHQ6TCmlJCMPc46lvU1Fce7+XSt6QVGJVM6RlLUwRYObUTVrLr+41A9JTZJf/AFF+8tH0l1hVXHtU/gefpokZDq8SKwtw/ns+pqJXFvH+TZLoaRkKTcZpXc1foaRz6rUan8yqiqp1n+bd8H2/sNj6N49du00U/wCE8/flqR0HMEvJZEGb5J/mJ8IRY04bYzJuMsG7mxuITXc1XrxLEcTrLqm89Rm4jk1XP/abND0Pslf61Po/3GO1j2x5q0CAnB+hRhXUT6mhxeRw0nPMsKysLYHRlza9rLu/pj4G0Uai4P8A+lKAz9RxHobg9T7Hr/rFblVwZ6aj2x5GhkAdQRj7vHVs1xZYVw7xpaVp/wCklRjvJ8joOXcNTqtrLS/bJqI5dVxbTXLSaNxKzskvQ0jR8ND16P8AmX7ydD6rqYXZ5enSIwYUPmEcXk8qzzkozGuJoYe8vSupfucYmolcOrr0tayWLdYwOkjBfbq+3vcdqg0KLauz0fqanMumKn5fQTjRq7Kc3gNMek9l7m+63nzJKvY2jPVWR7JHnbMAzJRn+SxdfRgrOtH7zSPO6l69yx4yIMzcaq+zrPNvURuDm3msnq3hzNEjcGda0xBUOqnIDb9t07t7pdbJftNfxH1XU+pviefppHEwB4gVbn9K2PAisR8zaMTz8JP+hiDA2a7a0f8AOdER3WL3Fl/Eo9JEGbbGDaHV8Ci6ieE8TUZe29jKdxeP4YM9NR7HNnmaNBSzAo3v6LkgxbZmkYfmo7reiLFZK/3Onz7P2wzojL1F+XC5yaiOc0J1mCxmujStjVvI1jL1PtCqfkU+TMdNx7p5nlrRr9hAEDTWYWMDV+pzzZYlZfmMVpL+ZlHlNT/b6/Lv/wATrEZ2nErkdIlF3NnyKgUFiV0adphGozXbocfQqPV+zP17P+RnLt0j1sQeZ0MAAEBHT4rrIRVvf0X6oQUaOCKL0EP9wUAOIQAgAAAGAIAAABcgCQAAjiAsgCACAAIAo6IAAGAscwjD9w6qesqrhVHp+bn2xuJ63ntDcFQk8AGwEAJQAAOERY9H4GjpoWu/8zj8Dx/SvRyv8jvL7Wvbp1btb/NyOXMdHmtW17t2vMs9nMcOlTOzmSQQRmwaMc0EIoXUIOpUHFAOUGggCAAgJGByMBEkCxRLFlaez8xq6GFn315M49fN1nTa2vkNLc4UcPkzzdcY6zp04o52NAgI4gEQAIBwFEAKAgAACQGAdQAAbAUgOZAXEAAAF1AbAOIBkAQAcQpMCWi3LkguggQCAaAAAA4gY+6Uall1CvEe9qRudO3C2n+1MsV5jidWU0BPTXzo3Ga7afqpHSMraSrwisLdP5bFFyzCJpkEmuQ0a3tz5d9p9Tn06x7Z8fU81ahsigAAEABWPeVdzzEHz33LXt3upyk6clY50ZNOSo6bQqpo6RirtSYrb4FZdWmsMTTNWyEPP1AWMhTSAdZCx6r2i23fhmcO3WPSLI89bh+hAFUSAEAEW6eXUzWomnLRFeM82u3fX9UduVrv2j/KS5CudXoiJVxFGntXNI4nOtxY5IseX8t8u8nhCZ0hVyww5GnM5A6tk/zF+wzVbLiTm1GV59Ttn8Ga5VlaFp0qvodWKsIi3RfzL1IreqoqjnWo4/KLu22p/QIrD28dlfQ7MVYnAR0bd/MjNVq9rOdVm+S+mrf8RqDjUcsToya6ijq0/oMA1aymuhGnlNauLT5mlc9tPoBdta/Oho1bbLvTaWJnRxvSdG1bM3KhrT4gXaOm39KbGovrtrcVC5sLHFXzFdK701LaYabl9xfcVra/LAmMVzyjohLEoJgaOjb37WnyaMVp6XWfyz0OTUY+7t8tn0N8lZWhXFczqPS+GcadvU49Kv3dpqc4rh2do3SfNHRHfr2h4nNWF5X5tG69Dtyjj2F3SH1NVHq5ms9FgcK1Gfrm4jo8Z+nbqyUdbZzVVqNNlGdr6fa21zNxK76fpp9CI8/rL536m4ld/jW3dGaLPK/NproyRWdo5wjaNvSc6KZzGHqJrUs3z/eblVp+PiWoyRKy5vJStRdUSNHsG+9JczVZq/y2NU+RmLHJteZqpXf5BK1IXMwrg22DwNVWhvP0cOhhHFpM2rQ3H6a5PEyinRcMqujXeTILNo/nkg9PslOguBEWzV4Jy0AgsKOYU4kASKhxBpkSUpfvNMjIBFZJs1GQUJgMAWcEquzRpCxRyrcdmlSMWc66yLiNAAAAAAARAEEWpAiwFkAgB8wEAQAsgEAMBJSBN1UAU2WICgCFqzgBB1KK3UBNAICSrID7FzAmqsgTowiDqAoAO0BJS4AcACAYEmAwEwoZATzAYDXQAzAcgMBpgTQDAa5AOABIASAklIEoAcAf/9X7MAAAAAAAAAAAAAAAAAAAAAAAAAAAAAAAAAAAAAAAAAAAAAAAAAAAAAAAAAAAAAAAAAAAAAAAAAAAAAAAAAAAAAAAAAgM/deY0tu3VJ2aAydx7g12/wAtKq64lUaPubUr+rRW61cAaOh7i2mrm3R/zIYY79Ld6Wsp071t6MgyPcC+allyaKlYGo4pHLIqOZr8Trzxqx1avhd3raatXTZjqY6SMzW2+62jxd6rk0znrV4dWz1ratPnzRXGx0O04FZcGtebPowqWlq9llZNpp4NMuq2tDz250YXcrr+ZEa1209zuv6mlP8ASyDm8l5iu+01RVdYc4xiDwyrtNNzwKxWVqW4/gEcm81IoWDLes5zOsiNDw6b1sfUtHopk40U7uy7PQKyrNyQZnk7Puw+J05Ry1tzOrLW8Gn96VwRmq9C5k5Cnd/pQsGQZNiqz/IR3Y5r/E1EcaN6OzYJ216Lr+40PVpvisWcaos4TZkY2ri/2EVx720VaNSDNTOsQ1iaR6/ZJ/apOXac+henBzqs7fv5vgBn6jwZoZF7d1jcgacM0jb9vqbWt0RKN6TkKd040rP0IMe7xKrg8g8l0NRGfVcEbFtXgWD1XjKpbddTPSOxPA5jl37+RLqRqMmfxKMvf46meRrlHNwk6MrK9TUWPY7JRpV/pRy6Ve2YHF5TBVS+IGW1MRmVGPvXOrZdTfKqas2ytpjLLB6vxHy7WvqZ6V3I5CvdONFsisS2ZRneTyrV85NxlnNzkdBbRMQaHiKu27olzkt8I9Z1OFagxMjM8k/zPVFVwNpJzyCMDUWMnXkp0bN6ynIG/wC1lK1H0/xM9K3o5nICzJVY29svuW4kiuPW+izfI0ywoxnqdozViCI3XH1Kr0PtRfqPlVIz00308IOChAZPklGuywcd3FWUefiW3zZ2jNW0T4lFdolLnJRp+2FO/wBNWf8A8tsx0PXI4tnliiDj8j+kurAybZm4yyPJY6vPDA3yOevA2yLOWvjBRVVx2v8Alswr6Bs0ltdFL+BHHppbHEwhxJFjD1n+Zb1NRXHvv0bR0NRli6Tl/E6Inqyq4dBBzak55TqQ/T6rGhZtYvrVXPVFH0W+cHn6a0pIoTIMPWjub4SajNcO9X5T+H7zSMg6RD1rxRr0Kjj1X9WHI2K5m9ljngVdfS9uo2+lH8CPN00skypZkGb5H9SOhYrhusH6FZYdodvU6REbfUuUlRx2+Xsax+ezNxHHqYJJ82bHpPZKnd/9V/uOfax7M8zR5kCeXwYVhXzNo4vI/p48zUKy3hJtlzbhfLqPlX/4TURzazxhf/SS+BqI4dVQ0uhpY9Z7Gq3uHy7LGOmnsjytHHEAIrG3TnVs+smojh3v6Nl6fvKjG1FnGJ0iVza67rar/kS/E0jl1bK1l2/5dNfsNxGc08JNyGtLwa/1NF/Mv3k6R9T1PrcHl6dIRzUwrh8m/pWWZRmp4qSjw3mdzd73UpVNw4SOvKY5FTdw7VTUKTes4P7HX1rKupfOneBz/ZokpxbAlRJAe19ifNuZ/kY6hHs1keZo4AIkgzfJY3r0RSuD/wBZakeA3O41Jz+mzNcq4rWtaVjjizaIOcjSIpOcQLdNS/QqN/20p3mh/wDkRq+EfT9XC79TzdNooijACrdY6NvQyMRw1BpGH59v5n/IWDD2ijSpX/7kfidcRVun2vVSy7v8TUiM+yNAom2Ero08WjTL2vsZfn6n9LMdNR7A8zoJAagiOfffov4AYzxZpGD5yX3tckWNMzUtG8rwVdOf2HWMsnUf5accTUFDzNInVorNdGkvmrPM0j1XtD/9QXL/ANRz68NR7lnlroDKABoKwNb6n6moMrzKcaTWXcwY8tdL+21uuomdYyzq1+Y2hXUM0goVKvooj1Kju0nDsVl6v2Y512/5LHLt0letk87oOoD9QgyIIaXECG9r+Q/6kWDm0Vh8Ci8CSYD9QAAAYCXUAAQDAQDAACAAAACBIoeYAAgAAkB1UtJBHlfKa33dxeyy7mkez5xy7ccnoedGxQZgMBLAB5gAAlBnpqPW+P0/tbfTTzeP4nh+lenl02Suu26mr5nPWmRvvDSu/QxXLj/1Tvz2xYxdTQtRtWUep6Z043lVkbZJ9CskwCIzKIvEIlACaBgSBgKo6AEAEBTSIgZAAEwF1JWhyszNi609n5rV0Yrf5qnHr5uk7bW33ujuf0383I814x1nS5/tMNGQCUsKeeQCjEBhCgAeIDgKGABCAcAIBsBZAAAgAAYAAIKbIDMoVnAD0MbP0AukyE8gBAMBQAQANYgZG9XbqtcAPF++V+do/wBBY08o0zohpuSou0rxZM1Ga66z93E6xhev1Wiosp9RUXRJBNKEQDwyA1Pb9mt/pPPEzXSPdLHGEebps0ZAAMAAFmBkazi79Q08B7prG9vxybOnKVh5nRkKpUroc9qk3GK69RPtRpl0aONUVlZEZmkAEofAAjiRTWBB6X2p+o680ce3ePUKDzKchQ8gAqggALNN4SZqxbTMivGefX+qb54s68tO3ZudJGq5V0ZmUOqxA09s/wAvqYrUW8DOK8z53DdJrikdOVqz0N1zSRB0bPC66Eqxs5nKtRn+bx2lnwqa5aYu3/Tr6HRjpa0GVmlngSq3tJzRI51pRvq92jqV51YjTz22c6aOrNWhhdovFEqtrFGKrO8tRfZT49wis+MTqxTWZB2aFZrzM1Ur07qsix5fcaSTaXMrSp6MuSo6tpofMZqtXSUKDI4N1VLUcczUZqFKmkd+yXa8M2ialWarbh/AsHjNddu4tXLH9xp0er21+/Qo+MEYobxNRCWBQ5Au0McOZK1Hpe77mj3LioONajI3SwaOkK4K1+ZHRG54dyrP0OXSxfvbSjnFcOheN1R9TY7ta0yYGT5BflueqOvKVwbRYwdKj1dbToq3NHn6acGtxNQX+McUsuPcSjss8MTmqPZgUcuvSEaRbRflpBGDuMNW3RnSDs2Lfco5majp8ovym1kmmZgydHH4mxubZq2ipWEnOoxddRqtdTcVo+Oc2aXLElRT5ZfNX0JGkdk/mWJaldXklOm+hmDg2zhy+JupWlvV+Q36MwsZuhhY2VpblToehhYz9O2MGkrR1oeinyIObRcvkhR2a9vlTIpbe+MoYLb6128bOOUkGj4zd9jxA2+pCJR+IVJKQJKmGIQrKFgaiIWxNM1FsqA0ml1KyTRUBQANKWBdTTVXLMWrHTRS4OVdY7a4Iw6GFAAAAAAAiAIEAoAjACgAgBRIAwFmAgACSQBa04AVtSBFoBOoEGuKAg6gQdShdjAsVeDwIJKgDVIAHUCFq8QIOsYgEBCS6hQkEOIAcBSgAxAAFkA0AJSyCUACXECUcgJJQA0gJJANSAZAEAPICQDXQCSQD7QP/9b7MAAAAAAAAAAAAAAAAAAAAAAAAAAAAAAAAAAAAAAAAAAAAAAAAAAAAAAAAAAAAAAAAAAAAAAAAAAAAAAAAAAAAApAJAAADyW/1Pz7xwbKjM1ruSiCs/iBXp61a4XaTniRVyqplfGGUWpxk2/VyEV61vkchFFb8Ttz1jcr3mx3enutNWo0+hxq10WpWyiykyjI8l4LQ1KPU0UtO6l4ZMq684gxYzNZ4lRTbVenkBWvM30sGlddcDUg6tDy+lqtVadbPhmPU135Ew1Cz+Rp8UEZN7v8AOPfXap0NQxm90s7RGt4JTrN8IJRvo4q5964p0bAzG8SKyfIWnVjob5RypW4HRG34Knz3acuEhR6B4nIc29UaefIixlN44gZvkLRdLmjcRz1xNFdvjV3bilepqo9V6HGqjd/K/QisbVeLBri39sF1zNQZyaOglVptLmVHsttVrTp6HPoXGBl79t3fwCs/UyfoVGTa3zSjcDrizUG97fXy35yidDbOQp3f6TQVjWxAzvIuXX0LEcVeTOot0upR6zx3+3oc+kdZhXF5LBVXqBmvBlGRvLPvNQUJybZTrl8TUHs9rWNOnojn0q45q4fJ51XQDNlTLCMXd/qP1OnIqNouq8ILEet8So2tDHSus5CneN/ZeODYaYtnwKM/wAm/pjNf4mojOmMjqyuqlMCK0vBKd1X4lo9SpPPVDIrL8k/zfgUZ2o4q2WIwtTDDijpESUrFG0TaWHMD0ftisU1OWDM9K2UcaGsWiNRi7r9W3qWDi3No07SVGGscVOZ2jK6mKFRXqt/TzRYr03taFTV9KmelbhwUYIKyN+/z7FiOHVcVb6Ghgpru+J0iVYoZUVXaq8OElGz7W+bfVty0x0r1SfM89U5Ia4vKfp19QrKeLNIxvJOddo3EqukHRnUdV4KOCbKRTV9zdVmqf4hrH0PQSWjpJcKI49Ksk5oFgFjC1fqfVmoOTex9l8jURi0cJM6JUrua9vNoqOfDuS4O8FFmxSevpRx1P3Cq+i6n1M4VYijKnwlEGDqtu1vU1Eri3+GlHNmoMmZOkZqOo5q16GhzamHc541kqFR/P2PhaC0x9K0l26Wmv5UefpuJdDAFgwrM8jhq/BFiuDUeD9DTLE7sZfFs3EqFsXVcmVHFVuaLh3Nm4lcspJTzZoen9kqdxZ8FRmO1j2EHmrRkCvhVvowrCZscPk/0l/UWIy2pOjLn3DSWpP8Kk1Ecu5XzXSyVVBqI49RJv4G1et9jP8APf8AQzn2sexR5XQyBSBibj636moji3v6Vl6FRkXeDSwOkZcevZRqRxobFD297Wiq/wAhpkqeLteHbDpmy6NPxOw09LcUx+buROqY+hamFmjzdOkRMNG0BweTf0rhiBm2bTk0MHcqn3bNrFs3Ga5d3ZJatv5cCwcmKvWM1ovDobGRa8qvxKiKmcQV7f2H/uLL+Rl6HtanlaOSKTwAzfJfWl0KjgWGPR/uKjyN9onaOZuDk1NtWula2fbdVNo59zoqt7/0/wCBYONwVEqLkWD0Ptpf6zRfK6NVH0zU+tt8zy9NxGSKAKt1+lb0MjDtivQ0yxPPVjuS/gRqKxtnNtPSnLvbNo5ty2/u/wBRuI4WzSHUqL9FS0mVHtfYynW1f6THbUevk8zYRMUFRz77DRcmRkNmiPP+csna7awcGorNhV3df/xz+w6ssm7a0knl3M1EU2wZpDriCuvRTlI0y9R7Qr/r10MdNR7qx5K6ERAnAB6lGHqYtkaZHmf/AJX9TNRK8rdzt9V/znWMuCqh4G0K0NtsqFTBmir6YNM1GK7dFY2nkVHrPZf6z/osce3SPWnndDAACeYEKPF+pEQ32Og11RYOfSWBRclIEgGkAMAAaAUgCfMAw+AAAdAAIApAPIAkBAMAzAX7gGAgCJzAV7/bra/JMsHjdZt2nnie75x5u0WoOzkjIA1gAQANACAeYEtKj1LKq4sx14b5j2faqJVXBJHg6eiAw0FhkBRutnpblfMotzR056xLGDvfF6m3lNSuZ6Oe3K8uB1azO8uuViL6mmShsAyKFEBA1IAUNEUmmUCXMlElgRRkAkoKlPBAEDQkoIJAFNR0fyuGZs1qVqbPzl9L5dVO1efFHDr5us6be33eluF+VaXyeZ57xjpKtbMY0CAgAkBrAKcwAgCABgIIcgLMAQDAQAwB4AAAFEBAAZhQ8MQDRXzOeRKLiAAGAAEAAABk75fm2+AV433xnoPh2ssHkXmdA04Au0vqXDE3GK6ko1kuEo6MV0O0aza5GoizT+sIvTkiJvEihzwxA0fB2jfaT49xL4bj3ts3HNnm6dC4mQwCAD1ATkDK3H6j9Sjwfu2f7yzeUI3yPPPodESWBUdEuMTcYdGWmpNRl06M9uGRUqw0yakBrqBJxACS5Eqx6L2pZrWfpBx7d49al+w81aBABT6hAAPECWmvwJWosr1Mq8h7lw3n/VOvI6tio0o5YGqxXSkZQ65iq09o/lgxWotzwIPN+fU7ij/6YG+SnpuUbrCZEXbV/OiVW28TlWo4vL17tvddDXLTB2rX20dGaugMrNLOCDd0HOmjnW4r3NW9O0ZwxFea2n6aS4N/vOsSr4Kwt0c4M1W6/mS6o5tRweVx0vRlgymzpGUqYijR2NJMVHX9pTDMtPJ6+nF7L+Zmo0rVYKOva0TsmSjvVIcmUZ28UXaNQU1NI7dmoumyJXRrVlT1IPE+Qfbur1XBm9bek8dqN6CkM1bZ4moyUyUGYFmlfHAlWPS7O1b7WrT5pnKtxw6+nL5GuaOBU7bwzrqNzxSjSs3hLOPSnvJaxMxWdR9utR9ToNDWcNnMZu9l1aXA6cpXBt8G3zR0rL0uledvVPkcK049VviWK6PF5X9SUd6RzUu1rMop3FVwKiNIWnHJhGLu6zr3fCTcF2y+peorLt8kvybR0MRWNptu3xOqVt7N/kroznRkbvHWs+pqK7fHPFLmSoj5XNdMyRYq2j+dPgjVSu3yP6DfHBGIsZuhyN1K1NzFtDHGK/tMEZmk5ZvGmnrQ9Bx/CYRm6WaTNLWlfHRZEjk0bQ8Sjt3D+RMght2pSYVbqZmR2ePtNmgPSaeNa+hBYuoVZVgSgBWo2VFVqxmbjFRskjSIlZBUJhCaKHADCrK2gzVju2ynE5V1jqMOgAAAAAAABEAQIAeAEQEAgBgRYAAgBICSQB2gRsBFgJoBQBCAFarkBdjWIE61QROEgo+AC7WAnSUQQtUog6hCgBQAwCMABBRAEQCJAcQA6qCIlEhUlWMgJqoEu1oAiACAHABABADgBrkBJICQUTxCP//X+zAAAAAAAAAAAAAAAAAAAAAAAAAAAAAAAAAAAAAAAAAAAAAAAAAAAAAAAAAAAAAAAAAAAAAAAAAAAAAAAAAAFW41fs6dtTOFIHntfzW41ME1RPkUZVt5rd7t32nnJTXXt/cG50Pra1F1z/7QXWlo+5tKPzauvVYkax1U8/srKVqfCGGbHn9xqK2o7JyrNlZcGt9UGuYRf43YW32o9NWiFLZ165yNyOje+0Ne6mlq2fLI8+N/jIv4Xe7C6tallVZtOVH8w0vMdcysw42K9w4p0KjjWo0Udm31+1p1t2v9pmtStGnmd1p5Xb9cRjXtFtvObu9HW3a01GWINZztC6lYtZWs4YRVbdvRT+VXXFMSKxNxrV1Lu1F29GztIlqzYO1txXijdR6tTCk4UR1W1VsyMi7z9cArh8jeaLHE1yjNq8kd4jc9v42s/wDpJOhvPmcRy+QaVVWcSKzMkFZO+c3OnKKFidIy3vAVnveWRnobZyVzeQfyqrCsqwGXvnF8eSNciiuEM2jR8Op3Cb4GqPUJnGiGthp2ZFY1uQHBv7TVLqWDPR1RdoqbrmUex0HFV6L9xyomjIy99+pZBWfq4VclRk2zbNiVTcHofb9fy725tGehsHIc++caXxAyWwrN8jbFFiOJHVldpNo0sew2Sa0aLlVHLpV5gcPkm3EcAM2cZRRj7u03c8XJvkqmqNIt0lL/AANo9rpKKVXRftOPSp9DCs/ybfevQDNiWajLE3N51GdIqFVJpmrq4pmh7Hx/+3pXlWTl2rp4YnJXPv3+VDybCsa2AGZ5JxZLjgdIzXAlxOqLqzzIsrW9vprdJ/yst8K9KcKB4GVZXkZ+80zURn3c1tPIqMHFuTpBZRyzSJ5EHpfbKjQu+bRmrGz+45NCJeHAgwtfG7s+LZqFce8w0m2XEjFbxbOkSrtPFYZlELtfCBFen9t1jR1W+df3GekbCRxU0pwCsXeOdW3KSjk1nFX1UGkYGnj8GdIlXU+aCoq1EsXyTKNr2ol/dvpponSvTnFTZBw+TyqvURWazSMXffrs3GahSIhmtZV3UYc0VYgq14L/ACVr8ZDT6JRRp0XKqRx6DcmApfALGFqRwNQcm+f5TXNo0jGrhVTmjpGadm80aRQmn2pZ97YF3jP1dulxu3PxFafQ9R/McK0jJATJBg2k1CuLyTjTXPuLEZdYOjNQ1Fx4Sag5tSX3dbGkLTc37n/msKsfTEu2lF/Kjz9NjIwDjPIDL8hH3nxLBxXfy2nkVGDXFHWMoXxg0OVQraduE2LEcjUKqfNmkeq9jr86/wDSzHbcj1p5lMgjqfRb0ZVjDaRocPkv06rh3FhWY1J0Zcu7js1PRFiVzaySep3cK1/ajpEcNrY/A2j2HsZP71/6Gc+1j2Cyk8joE+BA6qWvUKwtXGz9TUSuDyl/t7e+p/DBqI8vfyqmFCXU6oqflqrh+wqIX81e/wClpvLiDFGpvt1qP6nWVwBjU9t0u91pTZtu6FH1DUxs45nDpuFJhRmBn+UzrAGbb/E2jy+73tKXu3j23gsGbr+Qrd6qUxevajeCi3kH3q6lNU7SyI4rWk0ieni8M0IPc+wafm3f8hevCPZSeWtJEUTIVmeQc6nwKM+/H0ZpHnrSrVazzNRll66f2Gv/ALik2K9+u3X1V0LEZcSbRZpptwUej9sr/W6XLvQvhI+k3xs/U8tdIh0IpgU7pxo39CDGtgEYXnm13cfkRrlax9ivydNPje0nRly7jFa3Pug1ErhjE2h16lR0aOLTRUe29jfrav8ASZ6aj1p5XQwAUc+//SZkZFsMTSPO+ceOp8DUKz9RTu1HDTX7jqyybYaNVyZqDnssiidVGJWXTo1+ZM0j1Xs5f+YJ8P8A1GOmo9w8Wzy10NmULIB1CsC+b+JRmeWcPRjjZlg8k6xtdX+v/E7xlw1a7oKlRti36lQ6uHiWJXRRrD1NxmuvQztPIqPV+yv1mv5Gcu249ceZ1ADXUASlwQQ08JAhvcdF+qKjn0ZgovQEgAAAAAAATAAgAJAApoAgAYBCAJAGApkByAswCQEEcvldT7e1tj9T7TfMSvLWcuT38vP0i2bcyQDAIAXQAgoFgSju8Tp/d3NE8k8Tj26cvUWt3Hir0wGQ0AQFJ1rbCylF1GZvPDrUTtoZ8jtz2xeWFq6FtNutk0z1TtxvKpqDbGIueJpCKgRA8QoSxkBtzkAk+ADIaAE28iggAACBvAAqRTTFVZpO2m+6rafQxY1K1tn5m9fl1a9y58Th1y6ytml1eqtXJnmrcPjJFGYBADyCgAAG5CBgJAOQD0CgACEAAABmAZgEADAGFPRU2+BBcQIBANoATAGwDqBlb/8AUbEV473xjXQfSyKR4/NybQLEqrksVJuMV1Wt+Yuh1c66U29VFRYvqxEF9WiCYBkpA7vFWS3elZ5KyM9Nx9Bv9TPNXQjIAGAmAQBk7r9S05TJR4X3fhuseNa//Ca5V51I6spRwCL/APLJ0jDp1MdNQVFujZpKDUZq9GmTzyIGlOYAhocxkFj0Hti6WuvR/uOXbrHr8VhxPLXQSA0pIEuQA2UEyQT0sESrFia4mWnkvdCS3Kb41OvNFvjv0l/04Gq512NmRJOcRVaG0fyQYWL04crIivOeffbrUfKZN8haTwRtirZIizbR3rrgSq228E1yOdajk8l/t9Rr+EsVgbXGh1SrseBGVmnmSkbmg26Jo51uFrY1aeTTIseZ22FWuEnaJV2TgrC3ScWxJRvaK/Kq3yOVajj8oo0Lc8BGmOdYxUq4fEDS8bjb4GKO637jDUeV3NY1bRzZ0iqexSVHZta/MkSo7u0wSsvfStXpgaiqKucMTQ7Nq4siM10XbeRB4ny2G91E85NOjV8Nrd1GnjBcYrQdjbJd/FgLvAnpX+bALHpPFX7tC1eT/ecuo2jq1xEHNbQ7nPE3aNLaLsoqrKDnVR3WKgkGXa3bqVfU64jQ1XiYxXFuXg1zRqI4NCJf7DpUeg29p0E+EHCjk1HLNRpPxu/pp3tp3/zOJFiNZ37XK4nPF1i08lqf3TlypiHyNYNe8Nd3AyOHU3z0pqlJqRHPo7db3V+eUni4L4Gotho0S7FEGbRR5Cv5N+JIMXTzR0Gzs8dJrrmYrLM3v61oLGnR463bYtZqXllFaueJmLHLoOIjM3UrR36/Jt0RhYy9u4eJsrVtjt3wwOZGTpPty4HQrWb/ANO/SDCRmVfzYmlaa/ST6GUZ+naE5fErTT3H0T6GRRt7YqCjo1XiiKu2epWjl4kGtXzyrFa6eSzbA0tpuXuKdziXwQR0kVZTMB2tLhAVWpbNo3GKotPFHSOYnDAqEEBQAICXTmB0bXS73jkc+q6cxpVUI4u0SCgAAAAAAAEAGQARAQC4AIBQAmAoAAGsAGmAOwEGAgGlIBHAAdQIusYgLtkBqrAGA0BLAgGuCArtRgQhgDXBgRjkUJrmAsAGAQBFgEASrUIsVeZFSVJAmqgSVAG6ALtAO0AiAABAADAaIqWYBKA//9D7MAAAAAAAAAAAAAAAAAAAAAAAAAAAAAAAAAAAAAAAAAAAAAAAAAAAAAAAAAAAAAAAAAAAAAAAAAAACAq1tzp6KnUsl6gctPM7S77VqVn8C4uO2t63U1aa6ERKQOTyl+zbXfQDyN24Kjju3OJcEdS1ksFkFkVLyGksLJ1fpJFx16Grp6inTaYSrZKy49xdq5qDt8P5H+y1vuNN1soZvrrY6SvVaHmdpqxF0n1wOJjtpqU1F8rTXRhHl/N7bS0txOkkpWKXMM1i7txprnJUcKVr2VaqW8kUVeR0txsItuNK+mrZWawI05aeX1qNNX7lyZ09Urf0NV6umrPjyM2IsmUyIx9W/c5Iri3l2tNtGojIk7xHd4uXr1fIlHq+EnGqr3L/AC3JBjXaeJUZ/k5hRnwNcjgpR2eLO0Rve3adtdT1WJnpW7mcRxeRtgmFjNmAMretvVaeZ1gpTNsvQ+AUUt+BjpWz0OQ4/I4JV5gZjxZNVk7y6eo5cnTkV1zNo0/A1Vtw+UClekrkcaiG4/TsGmPqPGSDg37Xy/tNwcCR1Rdo/NeqWcoo9nVcEcaJTBkZG9fzuzzCuDXfbRsqMh2lzzOgsopNRHo/b36L62J0rXyOI5d+19tLrkBk2YVl+Rs+/wBEb5SuSp0Rdp/+gqPZ7aqWlVripOXTS1GBn+TtilkJFZrUlGLuXOo4OkRGqnEqLtBTdLqaR7ajhJPkoOXSmYVm+Sfz48ijPfQqMPXXzvpgdYhJzgsy4LaKUyke023y6NF/Kjj0q0yjl8g40lHMisl44lGX5T9RJ8jcRxJ5HRFlXAG17dr3bjuefaOmno0cA1mRWN5B/mt+hqJXBuI+2+ikqMOz4nSInpzJRJ8fQqvV+3FG0bXM59K1PU5KMMfQDB1PqZYOPez9qOpYjGq0zrEW1+XFBEdSV3N8l+8saep9tqNvd87fuM9DXRxBXPDMKw90/wA2xqJXHuv0rvoU1ipKIR0iLP8ALgVFWolDT5FG97UUbnVfKiM9NPRrqcgxRweU/wAiIrNeOCNMsTeW79azfDA3ylRrivgbRDUUK39DYEafU+UUj1CvorUKq/lRx6UsjATwTjkBg2xxNRXH5Bxp+pYjISj1Z1jNO8xHXM0jnr+pVLmyq6/DVX91oYTiKr391FmjzVSMhN4OeTCxgWNRXF5F/l/E1EZa/adIwjesrt6o0jlu1HX7j/CCqNGbalX/ADoVX06yhVXKq/ceeqiRTRBk+Q/WskWDi1bdtX6MqMNfKoOkSoWUPriaZcFpX2/Rm4ii2EGh6z2PWL6lv5Tl23Hq1gsDz1TgghqP5LejCsS2Lg2jP8m/kS6li1m2wx6nSMOXWcUvX+KDUHPuZb1Otam4jjtpu18E3gjSPZ+yNG+nqancv8hy7WPVRwPM6GsCIac2wDTC1vqfqaiMzzejbcbS2jRw7NY9CkeZr4WiT77tw8jpEo1Npo6VNStVLURxguoeqlW+pWqiNJP8S6My1svQ1EbXtdd290qrjZC+B9P1PrfqebpuEjKh9MwM7yjh1XQsSs9YWllR4ffba1txqdbM3IuuLU2tljyNoi9pae159vd+BUc7pDKLKKGaiV7z2H9d+lCdpHrlkeV0MiAKzfIx9zDkiqz9RxWzWaTNMsCFKRqJjM1l3aLsuOqjYo37nV1behqJWa1GJtFmn1CPQ+1nO90U/wCKfwHSx9J1FF36s8tdCIF6AU7z9C0Z4fgQYtmaZYfnf808aL95ZFY+yns0Usne37DaKNb6daMu81ErgtCZ0RHBhHRoqGmUe59jub6yXIx2serPM6ABijm8h+i/gZGQ3BpHnvNYWs+DaNxKzm/9VVZTpqfwOiRl6i7dKls02zUFFniaRKjj45lHToPFFZer9nKN/XrJjpqPbrPE8ldBBEGAAlnzgqsDUifiyxGX5dwtLn3P9wkV5aznaaq5av7DvGWbOJpBZhEcywdFH9PqbjDu0M2ugR6r2TH32/5LHPt15euzPNWgRQWiWbMor0+JRDeT9l+qCufRfymkdFQGgBoAQAAMBMIOoBkASAAGbCm4AEAMAAEAAEAACAQQAZXuDVitNL1sduIx0wGnwPbHnpPI0lEcghFAmAJADRND9QNj2/pzq31Hwqjz/Su3MbuR43YLEinDgAQUACcdAKtxttPdLt1FD5m51jOMDe+K1Nv831VfFHp4+jneWdZNZnolcLFaRpkwoCAKacE0IoJAWQDCBADCnEE0wdpFTrV2w4ktakdm38RuNfGtcObwOd+mNzlpaHgtOmOtaelTj19G/VoaW20NH9KiT58TletbkWzJhSIAAQDgBPEAYAgBgAAA0AkgGwDMAQUMIQAsAAAAQVLS+qOhkXAACAbxAQBkATjgBleQX5mHIRXkPezb0tBdWUjxzwNlCxwLEW1wzNRmuq6jUr8DqxXS32aqfAqJt/OVF6gotcGQAdPjpW408cO5ZkrcfRbubM83ToijIaxIGApAeIGTvP1LdWUeH95VncJv+FGorzWZ1ZC6lR0V+meZuM102/STKy6NHCqNRmrSspIKJn0AcogVcCq3fbFo3STyOXbcezeDPNXWAihMB8CIQDAenhJKsWJxBlp5f3VX/UV9Mzpyo8dadI6VzrsSMIk1IGhs38pmrF7wMtMD3FWb6bWRuKr01FVJtiprBBlbo4WUGarcWS9DnW4597VW0bdUxB5zaOaSdYlXlZSpmZo3Nq/yo/AxWkrcmZaea0lFrrk2dYlWo0ws08yVW7oP8uqfA5Vpz+RU6NvQQYaOsYqaUlGl4xp3TU4HPpY77YNQYbeZ3lUta/qbiVVHE0OjaqbKSVHfZQjKMzyNfnTWUFjTlSSNDq2rxT4ESum5B4z3D8u7fojUbh+K3HbqRwwKzW134yajJfeWTKgV0A66qTlBW/4TcTZ0t/mWBmxp3alcTCqrKCi/QZmqNy8F0EGZruLKTpEdrwSU8DI5dxlhwRqI4NNwzY2Nvfu0E3lJzsFeq+QVj6uq6az6nTBs7DyLtWtNR4c+RzvIzdVJbiyT4vE1IWvR7S61dFN8jnUZ+6rDZYL/ABc97fNYCq1uhzVxb2v5V+qEGDSuKOkRsbC06bRnqMs7yH67eRY0u2Di8PlgKzV3lV8lXyeJmLHFoPjyeBqpWnulOk+lZMLGToPFG1rWWOh/1WjDMZNMLL4m2mtpOdGq5yZqRlUws/iag1NLHR7eSZkZ2k8cTWjR1P0J4GFU6Nl3r1KOrcTKMqNG2IRLK0hW34e0tJSs/wASs1t1RBZUKJggVnORqM1RarOkYsVtG4yEEADS5hTtWCGJael9y0cyWrI0tDRWkoRxtduYuMtmAAAAAAAAAAIgCBADQEYAQCYCgBMAAABgIBMBQgJIBpAS7cSBOpQ+wgTrBRF1YBEEDWAEoQEbKcAKrYAQcgJ8wAoUMgAEAFDQEksSCyqAsQDAbYDkCLYCdgFJFEgAAAYAOQHPEAkD/9H7MAAAAAAAAAAAAAAAAAAAAAAAAAAAAAAAAAAAAAAAAAAAAAAAAAAAAAAAAAAAAAAAAAAAAAAAAAAAGf5fWtpaPyOG3AHltXVdk5xfU0muR6ibxSYNT0d5q7dzo2dX0Ya1paPuPd6f1Kt1+H/tA1Zr+e1N1pPStpKqebmSYjNu1BWXH34ydeFeg8R4fbb7Q+5qpttxgx9Px03Fe99kad5tttV1fKy7kcWvZm/8D3fjO77qVqP/ADVKzROEhyZ+vf5oZRFa/ZiK06dPeaOp8qsp5Mi6tVVb5q/sYTU5YRyb20KAjgs08GBDd+6PJVrfa21VqaUdvz1Tcf1m5waxa2myO05Hr9olTSpOcScaiy0JNMyMTUt8zfNlHHvrxpwscSxWSnidoy1PCxbcJCpj1CnicFVbz6J4EIxrZhXB5BxC4nTlK5KPE6xHoPbyb0r8pMdq2epyHB5J4pdArOcf4EVj7p912+R05RXRYnVHpfAL8ht8WY6RrNxiclcPknLT5AZzI0yN04u/U6cpVVZk6I1/AqNZvkhR6RKEcBTu/l02wrHu8QM3f4NJ8sDfI4qvE6I6dop1qrmyj2OP7DjUSMqxt0/zHPHEquLc/QwjIws8FB1gnVxguJqI9P4Ff6X/AKxjoaiRyI5fIfRKDTK4kRk79zqtHSDkTxOiOnRxaXNpGke10voSWUL9xw6WJGVZvk5V4WRRny1j0CsTWxuzpGdR9DSOnaS9SvqaHtK4KGcaoRmozPI/qL0xDTPmJb4FGHq/W55nSM0qZzxNI6NLmaHtdFRpUT/hRx6aTMI5PIv8uOpFjKs+RVZPkcb4s3ErjXM6MrawWDc9tVnVvb+UnTT0NThQccCKxt651G+ZqJXDucNK9uSKMJwzpETqngaQ8n8Cj1/gKxs16nLtqNM5Ki3Cb6MDBu0rNrI0OTfWjS+IiMWuB2kZXVyFELPtbU4NLERY9b7cS/tHbnZr8DHTTUwRzQLP4kVhbhzqW9Wag4960tGzTxgsRjI6xKsyWZUU6ub5dqKPQ+0V+Zr26R+BjoeiRxUccCqz/KfVSMiK4Fg8Qjz+4/WsvU7cs06pRhyNIhquFZ8eyPgAaK7rpcnUtV9Dvn8EcOlL0MBWcVfo/wBwGC1GJqDh8lhppc2agzKqcWdIzQ1MJmhzVxVJzizKO729Xv3mgTpXu7y22eaqWRAWyc8mFYDZtXF5NfLVdSxKy1VnVhG/Cc5KjnjuqksH91rEKNqm9Sq/nNUfTLYteiPN03CwMqeEkGNvX+db4Goji3H6dvQoxm4OkZVajhy+TNRHEn9LXCsGkc1p+XiuRoew9j//ADZ/hX7zl21HqTg0MiCGs407PowrDaZtlweUaVVOEv8AcWKyNXc6dXE4nWRhVbt1atTCfM0yjbV22mp1L1U4Z/8AdGqot5fb0w06uzfEqY9b7N3P91bVcZVRjtqR6VZnnaMgJ7XIGDq4Wfqag4fIuNNcpQVjX1K1U8Jg6MuHda2mvvJv5k6pdUUc263Nbal4ydKr9hRwOybmcINI9B7QU77Sf8wvhY+mWctnnrRNmQSBn+TwtVfEpWe8DSPOaumnazXM3Bx7nSimtHCEi6OfcJPUf/4k/wAUaiMu9coNspUUliV7z2Ivm1Hw7P8AEz2sesR5WwnBA3iFZvkcdXDkgtZ2o32v0f7jbLAmGmbgzrz9ntz/ADUaRz72PuazWWZqIznnBtE6IRHpPaanfaP9Qqx9G1H8zPLWyMgAo3i/KsRYxnniaRg+dfar/wBMG4lZPj6/Jovh3v8AadBza0fb1Zz+5+zEQZ50ZOtSpV+k4aKj3PsRfNrP+U59tR6tHmdDbAQo5/IONGeqMjItiaiPO+axd44NL/um4jgz3bf/ANpI2Mq6ddGqWSbNxHO8XJtEq4IJXTotyvVGmXrPZjjyCnkzn21y9tGJ5a6mZQuADj9xVYGosfiyxGV5jFaL49z/AHFHlLJ/2+q+HedolcFcHJtkmpbQBVAdGnmkajFdmks2zSPWeyl+c440f7zj26cvXZPE87oCIAAghp5s0Ib39Cy4yiCjRlpFF8FDQAwAAkiEUHoAMAWID4hRCICCgAACZAACQAAAAFIQLoFCrLjmUec87qfd3FscKwkej5Ry6ZknrcAsCoBE0ssygeYA8AHAAupmkek8Dpxt3dYd1o/7J5Ppf16eWhB5nQANgNAEgACYBPB4riiyjO3vh6as30flfFHbnti8sLX219GzrZQz089643lz2XA665otlDkAgAAFyAcSAs3HABxwJpiddJ2Rm9NSOnb+M19xjWjjm8jF7b9Gnoe36pTr3+Ff+8cb9XSctHS2uhoR9uilcXicb3reLm2zGqRAIAAGuQAAMBgACAAAA44gPMBANgACkB9AFmAAAAsAHAEWFPS+oguIBkAUADAT5MAkDM8go1PgFeQ97J/Y0XnNmvwKPF5mhJI1ETWLg1Ga6tRt2q/Q6Rh1XaV0biLf80sqLUwJpEE2+4Kt2rjX0/6kSrH0Zs8vTpB+4w0a5gAQQAAZe9UarXIqvFe9K/nacZdn4muR5XHgdWUoKL0n2o3HOunPRSKizSbj0NRl0qrakqJKcgBV4gHaBJLCSVWz7atG7q+KOXbry9rGL5nmrZ5EB6gESAAAEtPB4kqxNNSZaea91p99LfA68rqrxbX230N1zruRlEiDu2eUmarpZlphe4sHpxwf7zXKqdH6UdK51YQWaLSspJRt0b7VJzrcVbmXpWX8rEHmNopTS4YHdK6nhgZYSWYVs7HHSkxWouszDTzSUXsup1iVNIrCVM1BBu7Zr7dUc63FW/U6F/TAkGFV4I7RmpLAI0fHP5oMVqNG1ocmFec31fzrM3yKEjbLo0MGSjRtUzRmb9fMvTARpxw3kbHRtl8yRKy69SHlzMjx3uWv+qfVI1G4zNtqW07JplVurctrLgWM4ktTGTTKXcwJVvAGl47c/b1FbkyVp6V3rfGuRzsVVdIKnoOHKJUG55CKzNd4480dojsXPmYoo13KZYOCrl4m2Wptmvsw802YpEb5SFYu8Seo3jidIiulOLKmurRUOTNaei8ZaNJ15YHLoVb2sOeaJyp+M65zH4mqNZnJVepVvEgwN1o/a1WvidYjv8e062fAzWXH5Oq+7LzSUljR7RzZNCpXT5Nfl4cGZI4NF/MjVK1tXHRccsDCRjaWaNrWxoOdGHwMJGQsLNdYNxWttbfl+jM1GWvqfqVpp7ZzpwRGbpuLdJZRpS3oYcDJHLoW+ZMquzdOEnxIFt2pzAnZ4gbXhbY1XCWGa3nq6dXD1KzynEipO0AHdyNYmiZQEWsSohdYGozVaUGtZNIaOjS0018xi1uRPU0VGBnWsQ2+Fi1MaNXJzdIkRoAAAAAAAAAACACAIEAmAgFAA0BGJAIAcARYCnEAAIAaXMCSIJwA+0oAF2kCa4gR7UANAACxAg6SBW6uQFGACaAUAEAKOfEBtcAGkBJICyAJIBoBoACo2ZBW7YgLvkCafEAkBSAJhDkKEwHIH//S+zAAAAAAAAAAAAAAAAAAAAAAAAAAAAAAAAAAAAAAAAAAAAAAAAAAAAAAAAAAAAAAAAAAAAARtZVUvBAce48tt9D/ADdz5IDiXufbzFq2X7TWLI69DzG01sK6lZ5PD/3iYY7aXrdTVyuZEZXuBv7VUsmyxK8zrW+VsqOT9pqQVamoqrqSxqRz/wDEbVcWSa6CF5amhfvomsJQZSvbB/iQZ6u3M8TUo0fG+U1tp+k8HweKFut62dL3TauGrpz/AEswqev7i0NxpW0+y67lGISsVtS2vUrDJ1bJ3LB1eL8ZXylr6X3lpXSlJr6l/wBYdLKz/P8AhN14iytqOupp2yvX/vV+ocrXP4PUtfXdcVVLmdbyy308oZyHFv3DXXEYjgnFAYu6v+ZaeZ25RHRtLXqdKr2mku2sPkjh0g1XGnZmIrF1M8Cjh8k32dqz4muRlUWMHVlteCqnuJS/ysz0r0eRyFG9fyQRWTMYlVm76zmW5g3yy5aZzwO0R6XwS/JbcZ4HPpWrOJxGd5F/NBVcLwzCsXXs3dtnXlEVg00aR6fwVY28dWzHVGpmcxn+QeK9AM9vORisfcObYHTkQo8TaNrwFfntbJRA6o9AsMGcBRvbflNMDItiBmb9t2Um4ONI6I7PGru3Gn/UWj2KxONUNtyZGLucbNlHDvXGm444FgyF+06i2nXMQer8LV12terZnpGg1DOQ4/IzFaoKy5n0CsjyEvWt6nSI55No6dr82pWcpRr+D2lIfxxOFEjKszyX6kfgBwXcVbZSsLVad3yk6xkk+CNo6/Hqdai6otV7NPM4dBoyrK38PUfQK4L4Kz4RiWDD1WnaTpEpVhvA0y6NKJS6o0r2+nhRLocehJyYHF5NxVRksQrLbAx/Iv8AM+B05K5a4ZnRhZRcsiwb/tmr7tRvCEjPTUb6wOFU5SckVh7qfuWXU1Erh3jjRt1AxZO0RKvJ4lQ+cgey8Go2tV1Zy6ad6kwqF8m+hBh2hyijh8g2tOSxGSoag7xlbVtKVlBKK7PvfLIsV7HwC/0NVzs2c+1aByU0gMHVxs3x5lg499H2bNmojGodolW8G1yKypbiekftCx6T2pWFrxlKMdK9AziFHEDO8o19xf0lVwSuJSMHcudWzXM3ylCyNsq9dYWrzUFVPaV7tWvW9RR9C1cbQjh0qJgQ1U1S39LCsNmojg8o/kXqaisxZHVg19SXqUjlo+1V6K3/ALRRqe2qRvtFLgsDNV7a2bPPWi9CIWr+nb0Cxgs2rg8m/kqvUsZrNpmdWEdVxH9RUc7hVpH8bZVT8eu7W01zuOmn0m+a9Dz1qFkZwCakisbefq29TURxbrDSs+MGojGlJ/A6xmqruG3/ACspHG4SS5Ux9SwrmtVTX0/ea1HsvZFYWtzhftOXTb02R5w2BXr/AKdn0DUYls8DcZrB9061tPT0q1WNm1h6G+Vea09Dd62Co0ssTrrOLHsddUsr2eDSePMiIanjqaXfLbdWlJTUKUVbZIpr3nsVTXXeWCSOfbUeoWBwUSRBz6IDB1MWzcGP7hu9Paq1c+5BXkdS+raYbcuYk6RHPqdzbl5xPqVCatxTKBKWUen9nVjfaXSxb4R9Hv8AU45nmrZQZDCs3yf119CxKz3maRg3STfqag4tzjp6j5upscu4Uat0sUtIsRm3UJG4yWmpcmke/wDYv06j4dkGO2o9UjytAgArL8j+r8EWFZ+r9FvRmmWC47qo3BnWbejWeOqakHLv01q6q5QmbiVxOsYmkFVDKj0/tNJb/R9WOlj6G1izx1sQQDA595+hZdURWNY0jC8/9V5/gNwZPj/09JZfM5+J0RyaqX27zi+/MqOK7x5GkNZcyo6NFRZG4zXuPYv/AM5vkjl26cvVQeZsAN8gObyH6PxgyMe2Btl57zWd+tk/2GoOC6Vd1ZLJafM2MnUc6VVHFs3CqHgaZSq8IKldOk8UaYr1nsz/AH6b5Mz01y9tM+p466mZBIAlH7Qrz+pMs1GayvMtr7Lz+ZsqvMamO11Z/wDqnaIzV9UG4yVnLwAEVK6dNuUmVHZpRZ24YFR632U41X1pZftOPbcerg87ZoKYQmMVDT4+oEN5+hZ9UBRoYo0i9EDAMCgAAAAeICCGFGZAZlAwCAAAAGAswGsMAAAYCAFgENNV+bkmyjx+61Puajs/8zbPZ844d1Qd3I2VCKEgBpgGYDgBxJnpqPWbDT+3tqVecNv1PD9K9PK/E4tBAMBxIAuoUdQEwggAaAhuNDT3NY1VPXkbnWJYwt94i+l89F3U5pf+8ejn6Od4Zbo6s9E61xvKMQaZLMoeLICCGJqkk9msdG38fra7+SrfwM3tqctTR8BGOtZLosTh19HScNDQ2O20F8lJtztj/wDCcr23I6O9/wD7jnrRdQEiACmANYAAQgD1AOgAAwEgCAHEADQAANgACgAYAgHAC6gMBANuQFAUaWN0QXEAyA6FAASAAL9wGd5JfmT0CvJe9aztNK387/aUjxMwaUV6moysWaNRmuu/+X0R1jLovjqJmmauai6CLsOBRJOAH2gXbbDVo+Ka/eZrfL6N1ebg83TZnNTAJAMQDiBm79L7rCvF+86p3045G4rydljgdYwdccyjorjp+huMVfS06ZphfoZFSr5KhyA1YBrIimnwA1fb9mtzVnPp1j3Vszy1tHiRTXMIAGv2gGYDq8SVViZlXnPdan7bXX9h15VzeJc0/wCmZ0rFaJhDS5kHds8sTNadKZhWJ7jUadGv4jpyrl27/LU9Ddc6uggnpZkVt6b+RSc61EdX6WujEV5bbYN+p2jNdU4EYOuYG1scNKOrOfTS28xhmZaebs0tbUX8x1iVNYmmU9PMzVbW0x0pOdUbtTp3XRkjTz9cEjtGKmio7fH2/MSMVWpfm8jm0wPJKNex05K5UaZdGgvmTZKNOyjDoYozPIr5k+hY04oNo6NFRZMiOm+fqZR5P3Km9yksPlK6Rhd0WhFVq7a81l4lSuirnBG2FtfmcAN37fUC3ba9laQr1HjNytTRSb+epixXU3JlRS3bZLmKp6zlSIjN3J1iOtNtL0JRRrZNCDhnttzNjR2bnT+JiiWpj8CRGTu6d2obR17Lw+ruK989tepL0Y6L+K1dHFNWRn2ad3j9N6dWrcTNVLfKVK4CCHjM3HMtGtkcVRsFZXktLFWWZuIlsOPoKxXN5RRqTh3Fio7OO9cpxFHb5Fd2nPWTMIzNFm6Nf/5K5wc0jF0vqOitjbP8v9hzqMnLUfqbitTZt9kGajMvC1GuTNRWntMa9vBmUjOWFmupVrRpjo25QQji0G8GuJVd25fyJriRC2tpskBPV+qeBFXabfY4fECWhq9lpRUr1e01vvUx4JBHQkwSJxhiZ1cJqSylV3q4NxmxGsNwVlfTR4mbW5Fk9rxMqdrSiK5LTRnSMV2bfWlYmLFldCunkYx0iQUwAAAAAAAAABEoCBMgjAAAJFAAoAIAQCAUAS7ebAdVABbkBKqjMCQAUBKIsgIkAgBRAEXhgAZgAELOQK7LkBHt5gJoBpAEcQB1AaQEkBJASgAAaZFJsCDcsCq9lwAVHxAmrQEDuFQ72BJNoCTsAK4C7wP/0/swAAAAAAAAAAAAAAAAAAAAAAAAAAAAAAAAAAAAAAAAAAAAAAAAAAAAAAAAAAAAAAAAAAgADh8vbt0WUeUvbCSsuO11JV1Xa6lK2JFW6epai+S1qvowa6Hramovnva3qwzVeu4oypHH3/idear2PhdTabna0o+y14+ZOJk59NxLd+1/H7r69NVfOvymGp1jG3/hH42Pt2dtN5TmgzbrP1n8korDOsyiFt2tJqIfQipafmKKe+sejk1g0dHXpr0V6OUTE1NMiMnVtiVXHvGvtt4q3BpwzU/TWOtfUS7XezXJts7TlNbPt3HUtZ4/LA6hrfb+J5xn+SaTrxwgDPs/gUYm5tN3D4naB7e35la8G0bo9xXl0RwojrfpWfQwMO+AVw+StEPmpOnKOCucnWM42Pb7nWduKQ6MeiPOrn8h9CjFkVkXcFSs3fWxa4HTkcum2sDqj1Xgl+REHLsaSUHNWZ5B/mOvxA4dTJ+gVia1vna6naIK54Zmkes8Mo2tfjgc+laCmehzGb5L6oA4LYIqsTVvN2zrEFYNQb/tysqzeRKlrc7pOA5/INrTkNMluJKlZW/+s3zE1zS8DeDu8Nju6rkao9bXBHCqk8Z9DIw9aJBXBvn+W8CxGVV4wdVWZZmoj13iKtbWk5mOqY7kkchw+SzWMBWbbnwKMbev8xpnSCmrx6GjXVs4erVdUaR7RLtSRwoaeMkGV5H9X0QVwXhpzwQjLCu33S8ztEJPE0NHxSnc0WeIqvYWePxOFDqpeJFY2/tOq3wyCuLVwpaSwrCt9T9TrGdFHDRUdW3l3qv5kX+K9upak5dKZhHB5R4VXqFZnEqMbf2/NafM6cijkjaLaosHofbKiuq1ngZ6WNtM87Roowdw5u31LErh37a0LNFiMeq4HWCxPlmioi855FHtvEKNppxxxOPbTszOaoarijfQDByyyNQcPk7Rp1fNmoyyk3MHWIuooWAoimm1Obt+0LHsfCKNjRvi2c+ld5zUcH6EGDqZtGoOHyTX2G0ajLJp8uHM6xFst1x5DEU3rH7EVXpfaVY0ta38yMdK3EjkpvHAgzfJObqeRYOFrMowdVzds3yU0bZU6uMt9AL9h824r01ayKPoGsvzHHM4VpDoZFe4f5Vk+QGJY0M/yeNF6s1Bn1co6Mk/8GVHKpda3ebq5/Eqtb2up3+nPBDoe0bxPNWgRENf9K/oVYw2VWd5Nwq1eMybjFZ1WkzowjqPudVwbxKOX/LR87WZVX+IU7nSS/iWAqx9H1fqfJHnraORAAY+6c6ln1Kjh3n6NozjAsGLn+B1jKN5U84a/EqKVt7Xh/5e1plBp7GqSd7JJKAPV+06UrXVelyrU59NRvHBQ0BXuG/tWgNMSyXA1GWZ5WPk55moOF2a44ydEcW4czHG6RUcm4ul9yv8yn/qlMckp2cc0Ue99iuNHW4zBjpqPSnABAPBN9AMG6NwZnmqfd0VTnYDFWzrOKNjk1drWlXqLPvSX/iLoq3GiqPUURHA1EcPZDjoaiPT+yv99pt8HJbPxI+iNYuTy10BkIozfJR3qeRItcLXa8TbLBu8ceZYODcpfbvHNfvNo59xKvqN4PsSfozYzNTGINxmnRwVHv8A2Mopq/0r95z7akenR5mjbIBlGZ5LHW+CEVm6ymrXNM0ywk8U3xNwZrh6enR5fcmToijdt6l9Z5S038DUGfbPA0ynWLZhK9N7QX/mGkOvCx9CtmzyV0DRkEAc+9caTfVBWPbriWI8/wCeanUf8qg3Bl7L9PSfx/adGXJq4ad1x7yjiusTaCnJFR06S+ZPkVl7r2Ou1az5pI5dtx6hYo87oAADn8i50fiZGRZYm2Xm/NqO9P8AiRvkcVlO6tOH5S/cbGTf9KvqaiVVZJvA0gqixK6NJfMkbjFet9mP/XJdP/EY7a5j20RgeOuogyGkAJZhpgaixNRmsnzGP2V1sUeWmdnqw/8A5h1iM6v1QdGRZYgNMqOikYGojr0k/mYR6z2U395/0P8Aecu249dEnnbPBEAAAV6ahsohu/0bfAg59BODQ6AGgAAAADIAkAgAAIAAH0AQA2AADAUcQGAcAE8QGAgKN9qfa297Lio/E1z5R5LUWOJ7uHn6qOB1c9DclRGXIQ0+ACbCmgJLICelTvsqri0jn1W+XsUkkq8keHqvRAc2hIABKAFIDgKUADQQgBgCfB5cijg33iNPcN30vlvy4HXnvGLywdxs76FossT1c965XlSqm/Zj1XaGy1dbClbP4GL23OWnt/AWeOtZUXJYs536NTho6Pjtto5U7nzscL3rpOXT3OIWC5Ixa1hMgI5kDATAPUBrAKHzQAAdAhPEAAMwGAswGsAD0AS6ADzxAYCAEAANAKQGwIgMAAABuPUKNL68MwLzIT6AABIBADYCfNAZvk/1FHFCDyvvJTsaP+ePxKrw2CNrTRUSbZYzXZq2jsS9DrGF+rKsmbZXN/MpCLksConUKafECzSS70+q/eZrUfSU8K+i/cebp0hrA5qJAIAABgZ2/UanINPHe86trSfFppGuR4+TtGAofxKL6J9uBuOddWlb8lpo0yu0FNZRRdJUSCGsQJNKCA7WgrT8G2t1RmOnSPdNyzy1uJZmVGAAAdQFkA0wLKsxWnn/AHXVdtJwa/xN8q4fET2tcsTrWK1DKGgOzZ4mKrqMtMj3Evyav+b/AANRXBtX8p1Yq9ODKJ0wZFbek/kqkc60Wqpq+bwJFeX0F89vVneM10JCsmsCUbOwbelPXM59LHQ+S44GW3m9avbudSvDuO0SmpRWU9N4kG1s3OnBzqp6+NLTlDX4ozFeeqsDrGaksjSOrY43qYqte0vE5tMLydfz56G5SuWFwOjK/RzM0abWXoZGd5Kv0sRY4UjYt0cLEqOu7xkiPMe56fPSOQdI89bnAVdt9V0eeHFFRq6aUThialZqVrWeFXDLqCuKxzKLtKkMLGns9z9i2Dx/YRW9p7jT1Kd/clzMYKK7lam5pWr+VYFxXVf5sDI4d0sG+R0iLtN/l19BRXrZCDh4mxobL6LLqYqLLqSDn7F91Piy6N+lftVWmsjla1gtTvTRNVQl22jiULeKadBKObxyTb5Jm6jWdqrNwclc716Xt8jTjMYK97p9+lPEsRRsMC1Ko8pHdW3FqPwEFW1fzKDVK0N8p0n0gwRlaLNjY06t6K5tM5pGNWFbA2rV2uNO7iZqMzVXbqv1NRWlsvobZmoz9bDVt6liu/Yv5Wsf/USo4tRdurZdSxa79DHSsQZ+36lK0Nw500QirbPFeoF25wvgBdpP5X1AWk/mkivVeJc0fPAMu+CKsSI0I5BEdRNqDUSoLTxxLqYv7jKxFvHAKjezWKLIza57NvFnSMWnVxixYO3b3k52OkdRh0MAAAAAAAAAARAECZBEAYAAAKAACMgADTKJACAVcwLAAAKAgUECWADAMwIuoBCQCYC7QIugELVAUcgBKEARACgBwA0gJrIAYUNkEbOAK7anACtzYAgCaSQA2gK3ZZAJWQDWoAfcQC+4uAB34wUf/9T7MAAAAAAAAAAAAAAAAAAAAAAAAAAAAAAAAAAAAAAAAAAAAAAAAAAAAAAAAAAAAAAV62p9urtyAw9z57UxWmlWMJKjJt5ndzP3Girro0vdG50/1K1v6YMYO/S916L/AFaXq+mP/hJiq/IeZ2280uzTb7uqgM1ialoq3wKjjZuTRYvGbzcaa1dHRdqvjK/71hZjUZmut1tLRqU1KY8U4M636tbSurUTTmQ5WI7lxSREcSvBoX6L4pY80RqV36fkd3owtPVsvX5iY1qzX8nr7lKutbuVccoJjNrh3Npo0vxDLMtecEalVs7bzHgdPbV0vI6NaakYvsnu/wD7lfnMVuPL+Wt49avf4zUtbSeassjtxGbW34z/AG9WTpl1WcL95zGNqXxePE1Ia4d9ZLTk3yzWQl8x2g9B7cUq7ecGelbieHQ4KzvIuLLnxA4bNpYBGNrUr3TB25VfsqJ6lV1UGqPZJ8jz1FO7caLXAKxrrFgZ/k7xDfBG+YjgqzrBve31N7PoTob+axOFHHv/AKVJFZVnwNMsrfWnUh8DpyqmuCb4nSI9b4SvbtlZ5s59jvSOSsvfv8xtgcGpMMoxdWVbE6xNOmOBoeu8TC29F0OfQ7jm0y/IuL4cgOC1u1N9CjEvPe5OsQ6tGoPR+3lGnZ8rGOkbC58DmObfqKJc+BFZLclGTv3Gq30xOnKOes4G0aPhk7bhOuYo9acapPBN9MTKsPVxZSuDfONOCxIy0oOsFtYNQex8X8u3ouhy7HWsGc1cHkm+5TwRRnPFgYm5su9qTpBSsFLNMtDx1Z1qRlJoewjJHCiVcWRYx94/zH6hXDqYVs3wRUYFnNp4nWJU6o0jT8Mp3emuTLVetjieegSxI0xd7+paeYg4tw/kb4GkYdok6RmprAo6tnjq0nLuRVj2zUOOkHG1cJyjJjh8o8apiDM4mmWHvJeo2dORVWJxxNIuSxwCvSe2l+Xqvm0v2GOmmwclCwxAwdb6mupYzXB5CzWi+EtI1BlVjPidBOi5hMEOfiiq9v42sbTTTjI5dq6YgwqrXtGnaOQGG1gWDg8q400l6molZdXzOsZXPICtVmytytJVj23iq9uz0uqk5dq7IOYTy+AVg2eL9WWDg8i40nJqMsurnI6xFmMSUVf5o52QHqPaqX9tqWXG5z6VtdTmoTJRl+S/W+CLBxNYN8SjAvHc3zZ05ZqatCwNJqnVeDXoU11eKqnu6Lg9b9hKr3l3Nm3xZ561CaIqndt/at6AYt2aZrN8pZqtao3BwI2hate1eqZRz3+bCPp05NDZ9r1nfVf8mZm+Fj17WLPPVMiKt1+jd9A0xXgaTWb5T/LzUmolcKTOjOK9Se5QubNI5aKexPDC37DS46vB47vR9SdD6JqR3W9TzVtH0AcgYmvje3qyss/ymr9rbX1f4UWK8lq+UeSceh2hiqvlNSuSdupUxO2832qmkuxRMLBwRXO6atn+dZtxOJqI9/7Ip2bfV+Bz7HozzqAKd5+jYoxrM0Mbz25W3tpzk05/E1ytjAv5TGriWnijoy5tXftz/V3Ac+prWtLebcsohR4lH0f2PX/Tarecox0PSNHBoiIVvpYGFbFm4M/yX019QlZjicOJ0g4td/JqTk9SqXwGK5d5fHVbzb/ebkRwvA3Eem9mV/12mOvCPoLxZ5K2DKgDM8k/zE+hSuG6xNIwbuXJuI4dxaNO6jNr9jKOXdudTVsuNUvwR0kSs+yX7DSHRYlR9A9jz9vVf8qX7Tn21K9KeZo+JAAZXkHOs2uSLFZ+vjpuORpGFMWR0iM61UtPTr/901BzbtfPrf1f4m4jPnGDTNWVXIJXqPaH+/0viOvBH0CVLg8ldSMqfUI598vyX6oisa+BuI8959L8xPgkjUZZW1s1TSw5/vOqObWtNLv+Yo47WxxNIaZUdGjhZFSvdeyF3LWfNI59NR6g8zqAHwIjm8h+l8SKyL5mojzfmlNrr+dI6co4bNau5u3w0v3HRGTqN9iNRKpeZUTKVfo/UjbD13sr/e48n+459unL2qPJXQ0ZQswDg10YVg3mTQyvNP5tJ8PmRYjybbW21F/OdYjhrDZuJQ82mVCWRUdGksazhJpHZpP5rJ8Aj1nsqPvOMI02c+249cjzVsEBADmGBVpf5iqW7w0LT0Ijn0MjQvWIDAYCAABKQG3IBICQAAgGAAJsACDMBwFACAAHIBkBm+f1OzQppp4u0v0OvEZ6rzlj3R5ekYNMhYAHABMqBASSM2tRZp6NruKpt9DN6akbPjvEalL11dWEqtNLizz99unPLYtJ5rXaE8SAgAjiAwBACCnMAJgIIQBiAZOQI6+hTXr2ainrxNTrDFOh4zbaOdXf1Ne6Y6k1VdtMFyRi1rC9CGEwgkBpgCCjIBYhDQCAYBOACAAAAbAbgKQQAAD6ADAAEAIAYBMANoBSARxAAAAATCnpSrqCUXwQJqQCAAAAJAMOIGf5NfOp5CK8t7urPj0+WoikeDZuKEmVEzUZrrvlVxkdIxXTdzBtlZPzFR0VYEkAQBbpwmm+aMVqPpFHNKP+VfuPP06pLI5gwAADAAzA4PIfX8ERp4/3pWdPSa4Sag8W1GB3jCSRRfpx2G4xXRpudM0yu2/0JFiL5KynVSAPAAWIDxIrQ8Rdrc06Geo3H0BxLPJ06QGVGWICkB5AIBrMlVNmVYfulTpVtyZvlWd4hfV6HVitPIyifAg6dnbEzWo7G5MqyfcLnby8+5M1yrO2eOmusnWsV0TBlE6Eo2dFzRHOtp2fMkWPK6WGpdLmd4z0vsoYZTrnAo1vHt9jVmc6sdUw5MNvO7j5d3fkdYlDiJZWUtNYyBs7H9Nrqc6qy+NYIrzqcN+p0iVI0y69naLpmKrXss1MQc61GL5Ssa3qkb5K40dGV2jgYo1u2EvRGRn+Sr8tXyksaZpsXadYZGXbdYSZR573Lp40XQOkectpW/y5F1TrpNvEmjspqdiXcNTELeS01btSbNamOimr3LuXEumLlez4l1E6Si6ropbgwjv2ut22XRiq3rLGXxxMDk3amrNQT0P069RRHUQgz7wrHRGjsHNbT0MVVmpxgyI6aX3K9Wi0xttqXzOVahpEVRq0hpgGvV205WLLEZ3jrPusl0Zuo7N/aKKMoMxWP47Xf3GnhOZ2s/Ebr+fTdDjUcO21q6Nn3voFPX0/76Fp5V45F8CH9rbQt82WcktHXvFGk+cGRkaOcGxsaHzaaXIwMayXe0uZuFamyfy45mazGbuV26zXA1GmhsWu1rjmZrLi3WGrYsV2bJtEqOTXw1nPMsV3bX6Hzgg4NPBsDv1l+SmCKdrb50+oXF+7cWTCLdvimBCt4ckVsaXmtXb17dKtVPMg1fF+Ue4casS+WEAakxgZDTCm1KKK3mVDbhYBEZ4sCOo3EI1GaptzR1YozzCR1bV44HPpuV3o5O0MKAAAAAAAAAEQBAmQRYCAYCAGAZYgIBANWRQSA+6ACQJoBgBQEAQICIBIA2AALtAeSATAUAQaAUADQCgBwA0BJAJsiq2wIuYCKgoTAcgRtbgBHv5PAqK+/ggIuwDVm2ASA1gRUO7HIqP/1fswAAAAAAAAAAAAAAAAAAAAAAAAAAAAAAAAAAAAAAAAAAAAAAAAAAAAAAAACYHPqb/Q0322vVP1KLNPXpqfRZP0ZBYBzeQt26LaA8fquZbwNMuG1peLKKtS9olYwFR/v9JfqTV+gXHdS3dVWWTIyWu2lGaKOLvfE1KNjxXn9XZaa0bVV6LLmidNRsV9z7LVXbq1suadZRhWV5G+01bq+zUTmoj/ANkMs3eYVUYmojOxs4R0wizd+G8nor7q0NSFjNccP6anPW/Vn7fymtWyTbbb+myxRvPxm/j0MzjkYrKndWjT6AZVniBneT1E7RnKOnMLXAmnnkd8Z17LYJ00ap8anDpV2o4q7HMYupg2UcO/aVMeJqKyk3nxOsqPSe26uuneeJnpW0nzOSMryDffiVXFdrgBj6meJ15HX4pd24qnzNdI9f0Z56Ofd46faQY13iUZvknNu3gdORxadmsHkdR6P24v1H8DHQ25ZxVxeScKr9RBmWzxKjI3dvnOkFVW4g6xHsfErt29PQ49q7UsTmMfe46jA4tVwm+BRh3zbXM7RE6LHF9TQ9n41Ro0jkceqrqa5ZmFZO/f5rkDg1Ppa5o0MW1k7HSJTiVCNo9P4BfkWf8AMY6VrRzOVRx+ScUU5k1WXaOBRj73DVfI6cildPibRq+BU688kxR6itcEcaFq4VsuhFYeo8QlZ/kX8nOWbkGdB0E1CRYj2uyrGhT+lHLodLMKzvIubr0QVntxEZlGBuf1Lc5ZuJUaps0NLxNe/cUT4M3fA9e+hwoawcmVYu9fz2fNyBxazfY/QsRhWO0SpVlYLEqNXwK7t3WeCZar1aR51CZEYe5xu/Vlg49xjp2TNDElNvqzcKkniVHb4+qvuNOvNmqse1bnI89aKzMjN8o/zFygoznE45GmaxN1hd+pvlKqrmaqLUzUV6f21X8i9ub/AHGO2o1kjioawZB5/Vc2b6m4zXD5H9L4lhjKk6wW0wXUIHi46hXudko22n6HLppfEmBTuoWjb0Aw3AiM/wArEJPlJuFZqUnVldEQwKaP5vizSvdeNUbTSn+E4dq6jmqF/pt6MowWzRXD5OHpQWMsyvI6onZ/LHHAqKX9XxKr1XtRRs7vnc5dK2UjkpqOIIyfI/rPpgWFcV2u1zyZUeft9T44nSM1alKNMqbKH0lFXHZ4dTvNJcPuErT3NnLbPPWoCKp3kfZt6AYt0ajLL8rb6fRm+UcVVwOgjrP5X6MQUNLtcZPTzNDa9qL/AFvpRfuJVeveLPNQEVVvMNGyXIDEtgaGb5R41XNf4muUrhrgdWULf5LdLFHPXRdmlHyxY1o7/BbW/wDc6NrcGkZpr3l33Wb6nBqERTSxAw9xje3qyxln+T0lrba+m/8ANgWLHn9PxW1rLde7q2dNSrNXTpWl4ql8sYFRz69pmcnpVgquTX1O665qqX4IsHvfZ1e3aajXNI5dq3kcQICneuNBhWLY2jA9zaT1fttY9qba9Wai6xHsOMM6M6pexyaWMwVNV30O1S+DgIjVY+hqQfRfZSa2mouqOXbUehmTiozIqOp9NvRhcYTNxHD5JrsrzkRGU1MHVlxa30OcnqL8Riubd1/Ws/4lBuDheORpHqPZa/1lP+nAnXhHvmzzVskZwMgzfIuNVTwQVwXjH0NxGBauJuVHDuX+XdrH5kjUHPu8L6sf5a1/ablSs+67Y9DSFpy3yKj6F7JX5Or0S/azn2sel9DzugZEDxAy9/8Aq2EVn6/6dvRmkYNs1PBHTkZ1ap00Uv8A6rNo5N1jbVfHuZqJXFizTKemVK9V7Oa/v9P0t+4nSx714ODyV1BAyDn3/wCi0QY98UaR53z0O1/RG4jM2b/L0vSz/azrGa49V/k2bz7ywcb5mmQijq0Ydkij3nsdfl6zXJHPutR6aDzVsEAVXL5LDR+JkZVjaPNebbVrLj3qTfI4NRKu61IzWnj+B0RlXfyLkmajKpy/QomlyKjo0FNkaZev9lpf3rfBpr9hz7bj2Z5a6HiZQgGFjA1Jx9SoyvM/VpL1g3B5Nv8A0l3x72jpEcKfzQbjJPFsodXOBUdGm8jSOvTWLbKy9b7Lh61v6Gcu3Tl61HmrYaIDIBgV6fECO7/Rsuq/eFc+hkaReA0AAEgEyAIAbAEAZYACAAAAAiEMKGEAAFMBQAwEEYXn9RvWVOFar9p6PnGOmO4PZHmpQVDaaQAwBVbFot0ttfVcUUvkjF6anLX2vgnhbXfauSzOHX0dZy1dDb6W3UaVY6nC966SLDnrYYQo4gADgBACQDSCgBZgAQQAdQAKYAAoAYEWA1MAEgAQTLkKJCEoAGAAAAAAP/EASAcdQqLQQAHUAYDTAQAASAYgGSAEAAAAAMAkBQFPT+tJkovIEASAYAABACYHF5LGyfQK8t7qq346z/h1K/tKR4J8ozNxQmVEs/gaZrrv9NX+J1jFdGo8kaZWuuKgIvTKGkESWJFWVUwlmRY+j7d92jp2ymiPN27RYcwAPLIAzATxA4d/ml0IryHvLHQ07PmzXI8WzsyS6FHRop9r5GozXRor8v8AE6MLduprJYldCKykgJJcwHKIE2Fdvin+fXq4M9Nx9C5N8Ujy9OkNYGFACkAzAGQNOGKqZlWL7qX+mT6wb5GX4bBv9p1rNai6GUSA69lPc5MVqOvIyrL8+p2ra5muVZuzw0oZ0rNXojKSUgbG2f5ZzrUWcTMaeXaddfUT/iZ35Zq8MmsMQjV8fhUxWo63gYaef3mG6tB0hUfU0wlV8SK2NhjRnOqvvisOJlXnXm/VnWJTqaZdO0bq0Zqtm2JzqxkeUX5lfQsWuKDoyt0iUa+mpojnVcXlV26dY4ssXWUnB0Fuk8RUaHbKRioxfPaS1VSeDeIajFW0nj8BWlunslj3Z8CCrW2kOMpAxNxV6eo1yeJR3bTc17Ulg+oGhp2lwzUSpt8jcZLvbZUX6Gs04I039hvoil/pfMmDq3Fe6uGKgkEdD9NRkWg1MiDP1cLnSMu/YYd3HAxVi65IqvR/Vp6mqsbVrHGqdXJlUNVJqeJQauFPUQZG0arrWo+Z1ZrR3NJ036GIMFUelqYc5Ow9Bp2ah9DlUZ2vRV1WuLcmoNTaUVdJPniYolaitJFU7lP7bryQGLp4WSNxK2NrjRLi2zFSMjUXbqW6M1FaexxT9CVGdu4++2sUyxp3bC2LS4KTNTHHvV263qWK69k1j0JUcu8w138Cwd2y5IlGel23suohWhfHQ+ASOTbYWXKStOvd2hpozET2rzxmSiuZb9QOm1lCgzVdnjbOZjID1yc1T6IzQ+6AphSZUQZUBWULWwNyM2q2zccxhkFWaeo6uTNiyu/Q1u/B5nKx2lXGWzAAAAAAAAAQAQIgTIEAAAABFgJgRYAigkCLtGQDVuQF9HKAkAAIKCIi7AKWwAAAYAgHmAoAQEWgEAmFKCBgACkBNgQYEe6MgiMpsKQCs8AK7qcwip04lC7eACw/AAduQArx6AN6nACHc5mcCj//1vswAAAAAAAAAAAAAAAAAAAAAAAAAAAAAAAAAAAAAAAAAAAAAAAAAAAAAAARs4TYHmfJbzUd47nHI1iaxdfUbs1bH4lFddV6XzUbq1xTgLrs0fNb3Sjt1W1/MpIuul+e3etXt1O11fJDGa4tW2Dswy4u5N4nSRWx4bwe18nou+payunEVtl/MTtqHuvYrtjoazXJXU/+0c3T2cmtsdfYxpbiuKWDWTK51z7i0abZWWf3RmUOu7roZyguL9HeaGpZKtofUYldmCIOXfXiqTERnWb4YPga1Y7rf8wfIbVfZ7NK/bh3OZ/94nrrVrE1vI6vld3XW1a1V7NfTkdpzjNuvTVUI49I59+405JBk2cZGhl+Su1eTrwjk05tg/idR7nawtKv9KPN0HqtdjOasO9lmjY4fIRaqXE1EcNcHgdYPS+BX5Vnm28zn0NU5Kyd9adRrIRXDrOK+hqIx7v5md4ju8NV23NUsOIo9bKticKjn8g40o6kVj2UvoFZXkrRbB5G+RyaU55naI9N7eS7LNcf8DHcGzlmcVcHk3gkwMy+ZUY+5bepZt8TrAqP9h0iPZeOUbenU4d+VdUswMffOdRgcOvP22jUGI88DvETo+6F+JR7faVVNKkcjh0q9L9hgY+8+thXDr/Rb0NQYjeOB1iLKOcDSPUeCUbVf1HPqjUSOQ4vJ41qGmY3jzKMXdtfcaR0iK6KMzaNj27RPWs3n2uBR6arlI4CGs4o5IrD1HjJYljO8m/lr6m+UZtZfodUXUf4yXFe426jSp0SRx6Fyq7ZGBmeTcakt9Dc5XWbXUV7QnibvJrL3W01qXbtR9s4PoSDnqpeBTGp4SrW5p6mrTHre2PlONA0ZqsTdubtiFcW5brpW9DUZYVuMHWIlXE0rZ9vp23OWSJR6jgmcA5jHkRWDufrfRlg493+m/WDURiPFyjpBOrllxGh4pTuac0y1qPYvM89UPnwMjM8nb82OSKM+6bUczTLC3NvzH6m4I1wNMrKYM1B6n29htXh/nMdNStP0OK6LL5W+n7CEef1MWbiOHybjST6li6y0sYOrK5ZlCqvmSfMlI93tlGjT+lHHppZ+4wqjeNfZsnyCsWWsHmVms3y9vmS/lN8s1wUweB1FjIiuqxj1NK93ssNtpf0o49rF5zaR1cNO3VAYNuRqMuDyeNEnzk1BnVR1ZSsoxCKZbsuXdLNNPX+2a/6H1szl0rVUZnJSCsnf/r2ZYlcV8E/QqMJNNuMpOsZqbjiVFVkm0nl3KSq7/AU7t9p/wBTf4Eqva2zcczz1oMiqN7hoWfoWDFtiaRmeUalI1yjiouL5HREdb6bR/CxBRq27a2az7FH4lG/7SStutS3KhnpY9TJxU4Moo3mGjbqWKxbqcDTLI8zrrQtRP6obXKDUVirysYYL1OuIst5fbqG+5tdMAKX529sNLTS6vEuJjW9tbjX1d7prWjtbThCz8Hvnm/U81WFkGh1Aw9ZRZ+pdTHD5C3bot5LmBgvd6dZxwR1iObcb6lq6iq+Cj/vAcetvE+/tydFVf8AslFK1O+8vkkaivpHs2sbG9v5l+45dq2zkiRBz75fk2Csay5G0Zfk6910uSLBwNSpOkZcWpTJrPug0jl1f03PG8lHKk++VnJrB9F9m/7TUa42X7Dl2sb8nBs8yCGr9FvRhWE8jaVweTU1r6ssSs3ivU6MuHVm9e3nqAce7mdWP4sDpFrjiGVl6v2VjvKW9SdeFj3bR5a2aIECMvyTX3PgIVxXeD9DSMG7Uo1EcG6UaeDx7kbFG6hW11OCVUjURnWiZ6HRktJlhX0T2UmtHV6qpz7WPR8DythIVQsXDIMrfY6tiwZ+6/Rv6GkYF8X8GdeUcDj7egl/HP7TY5d1DWpbnbH8SxHFZpfgVE9NriWM16v2a1/facLgx0se7eZ5K6nJAEwc+/8A0WubRFY1jUZed8+/m1IwWB05GbtcFp8knB0YcmrSNBvneBEcVnB0DSIOnQrFqmke99jJ/b1vgcu2o9NOB5q2I/ABFVzeRx06+pkZNlxZtHm/N43v/WjfIztdL+61Lc9JT+B0ZZmr9FZzk3EVZMCVHxKjp0FijTL1/srHdtcGn+459Nx7I8tbPoQIBrEisDUcNyWIyPNYfbt0sjUV5a9Y2t0/40dozXCl82JqMotNNtlAuZYldWn/AJeuRpK69NZrjgVl632Un920/wD03+849unL1nqeZsYPIAQDYFdFn6lVHdfo2+AFGhgmUXBDAIwAAAAAAAAAMgCQAAkASAABgKOIAgG8QEEEAOmaTyBXlPJ6r1da9p4ns+ccu640pPS85ueAD7WyGL9Haams4pV29DN6aka+08EqxbcN/wBKOHX0dZy1NLSpoLt0qqqPPetdcPEyoIAAfQAQAA1kFDQAA5AUACkACFmAAMKGwAAYBOIC4gAQACYAwCYAQBOIAAAEyAIB+gBIDCosIFzAMgDMAAAGwEAIBzyATAIAHIDCgBIAYBXCyZBeiAAUgIBlUEQMDh8jE1nkxB5n3TL8baf40Fj59Z4nSKCosTUQajNdVp7KnRiumzTSk3GFtsGii1BFieBAJzkBNLiRqPouxx22k2/8iPN9PLqv9TmoAIAGAmBxeRxaIryfvFL+1o3zg3B4h4HWMhYFF2k8GuDNxmunbuKWqbZWbWUsSs11VUFRYscSILAJALFlV2+PfbrUt1MdNR9Cr8yT4weXp0iXAw0MwAAAQDUSRU+GZlWT7nX+kXqa5aYvh3NmuMHasVr1bjEyyZB07NzYzVjtzMtM7zkvaWSzlGuRj7JzQ61murIyhpEGztWuz4mK0scZvJGVeZ1F/rNT1O3KVbHEusmsVgBqeOZzqu1/4GGmB5Bdu6b/AJVJ0iVXmzTKVUBr+Pwo08kzFajofUwrzzwtaeZ05SmjbK7b4WXJGa0239ORzqsryql1b4Jlg4Jk6MrNPPEg2dDHSqzFHL5Vflp8mSNMaJOqLdNYgaSXyVfQwjM8tRqteoajLWmVV+lpy4REGtoJuGgR5XyGk9PVtV8CNOelmmBqba9rJOMDUR1d055m9ZNYqeRdF2jWGSjrpZ1SSCtHZb9Jfb1HNWmUdu0X5KXBNmaLLKUQZ2t9Z0iY69hhZp8iUjpuZVXT5dSvKS0at3x5HKtLdJNqURVL19O9vt0snbjARZrL5UkhBg6du3dW6tnb+I3LLup8DmMfeaUYrNHSDq2m6+7RQ8a5olgW6XzpvjiQaaXbWq6GKBPEDn3Vu2r6oFYlX22OkYrspvr6aiqXqTDXNm3bizUhqT1LRCyGGno0VrKVOKJVjUro/au3XJnOqzfIqNb4I1FX7BtMlRTvl26recoK6ti85M1HFdRqtLmag71joupEcWhbi8yrXZvcVVogNlaZXEBO3bZ8ijobiqMq6dhq10rPueZFb1fcO3cUpSza4siNPT1VqVV1kxhqXcApKItmpGdV2vyNSMWozJtknAQyqlUysdm3dV6nLp05daMOhhQAAAAAAAAAAIgRkJoBdQBgIBADYEWwISAniAmoKCuYHRW0ICaZASBFtgJ2SzAjMgAEkgGgGAAE8gFICATYEWRSAAHACeAEbMCDtwAjawFbvyASYE2wiLchSwyGIjfKWUUuE+AFVrLGAIzhKKHVhCdkBHvxCv/X+zAAAAAAAAAAAAAAAAAAAAAAAAAAAAAAAAAAAAAAAAAAAAAAAAAAFG43ent1Oo4+EgZG79yV0/0qz6lwUafutrHU05X8rNeo7NH3NstT6rOj/mRnFx2ryO21Kt11aYr+JBK8zv2nqYNP0xKyytT644lFOq1li/QuNRzam8tpJJW+FkZXGjtdR6mkruJfIMVPVxo0VHA7yVV231radu7Tbq+jxFqytDT83vtOEtWfVSZW1Lc+Q3G5S+9ZOOgZrg3j/LjiyjOtZVTNwegp7X8ZvdvTWpuXSzWL7ln/AE2OdrUrzersH4/e10Vq11qThavL+Y6TwlbbUMxUcXkbTCLEcFn1IMXdX7rM7cxNT8Wu/caecydKPZcTzdDk8jZrT4YkgybzkaGXv07WmFEI3yKNvpvuWeLOw9zpYUquiPP0qG6caTjBnMYupg8TY4d88sDXKOFOc8jrB6jwCddu+UnPoadeJyGNu7TqP1CuPcONM1FYuo8TvGGt4Gbbmq4QOlepyUcjzjk8i500IMhuXKKMfyMK505VRpM6xHqfb8LRwUTiY7Gs8DgrO8k4suYGe8mUYm4b72dYlFFJ1R7bZKNKq6Hn7F6MVWLubTdv4BXDubtUccSxGNGMHeGLdKHeqXFmke326ilV0WBw6VbXNyYGJubfO31KOPXfyNdBFYve5wSwO0ZqdMMTY9Z4ZRt68jl0NGTkODydsUksICs55lGHubTqNnTlEKvA6Rlue3U1qWt0j8SdK9HEQuhwVVuv07dURWLqFKzfJvthM3GWcjqjp0aNtczpJo9CvOdtFStFKwxF+Wprm1vLa+qnVuF0LPkezjtr2u8XJ0nDNqzbv5zPcJXdW9lxZ5a3BbT0tXDUpVr0xI1q3a7PQ0dRalZrHXAlprV+9VzjxMIa1VMIisTcubt8Zgq1xbr9N8jUZYczaGdoiazKrc9s1f8AcWb/AIcR0PS1XM89A1gyDC13NrepYrh3r7dJvkzURjSpwOsRKuMRmUanhsd3prjIqx67DH1PPVOZMqyvIudTDKCwcFngVGDrfqs6RmorBwbRdVRiWK9X4JRtU+rOfStBs5hamGnZ9CLGBqM1Cs/yr+SnxNRGYpyOqL6ucCB0caqfUD3eku3Tolwqv3HHpqJGVc2/tGi11Cse0lxhl+VtN16G4lcVcHhkdGVtsiCtPGOjKr32gu3S01yojj02nJhVe4b+1b0AwrNGozWb5X6a+puI4quHJ0Q7vCEEUpy+ss0r2ft1Onj6dWzj220Vgc8DzCsfe/NrXa5liVx677at9GVGFSU8TrEqyyhFZUP5rJc2Vpp+2FO80mud2Z6WPZNYnnaLII59/wDotc2ixGOzSMzyilrlBqLjingdEV6rhOf4QjnaU2dccF+80r03tJRuNWzUTVnPqLr0qwOIGpIKN6/yHP8A0gqsa7NJXnfce0vutajq0lWsG4M/R8HpJfm3dn0wOmotex2+jdQm12vPmNELKtUuzPtxKNX2unbf6UE68D3jzPO0MgEnjjkBg6jl/FlRm+crOzvGcqBB5F6N7HZFb27qsOOZU1C2hZfALqVNFq0PAsH0r2hh4+z53T/BHLtptHJAQc2/X5LDTJfM2yy/JtK6jijUHDmsDaONtO1cP80mmXHuF8vpdosHMpn4m4Po3tCqWzvH8UHHtqNw4NCQIauNLTyYWMSVBoZ3kskxGaz1wnmdWXBqPBLlqlVybvO7/nNxHG1Dg0j1fsev+rTngydeB7o8lbPMgArJ8k/zfgiwrh1HFX6FZYcS1+01BxbiOyf/ALqRuDm3rXfrc+5QbjNZuq+1nREtPEqPonsv/b6r4t1X4Scvo1y9Cv2nmdCIHAoyd851rfAsRn7ppaN+lSkYjhWj+X/A3yMzFV0Xycr4HRHJucVqW/mNRlxs0ieksMQj1vslzvqR/BYdeF5e644nkrocsihgcvkH+V8SDIuio895xpvUb6fuOnKM7ZRRaM8Faf8A2joy4dZu2hCyV2xByWUs6B1QR07fG6Kj3nsdP7Wt8Dl21HpXmeds4wJoRBy+RX5SnmVWW8zSPM+a+S1utkaiOG1Z3Gq3w05/A6QZWraa1fqbjKqcSiSKjp27+ZGmXrvZTT3b/pt+4x03Hs+h5K6AgGpKBYIlIwbIQrI8zjbT5Q2ag8rq2T214y74OsZrip9RuMlbBlCT5lR00cw1wNMu3RXe7MqPWeyv1bYz8jOXbpHrEeZsEAASBHTeYEd3ho2fVFHPov5Si1dAJQAMAAMgAAAFyYBiAMA4AAAAADYCzAYAEAUuoQAQ1bvT073nKrfxNQryF3OJ7eI8/VJVOusY6NtsNXcONOrZzveNzlsbXwdKfNr2l/wo4dfV0nLSpSmmo06qq6HG9a3IcyZ1Q8CAYAgABAADAMwppgHEAAIAAIgOACIAJCEA54BSkAmADMIIAMMwDIAkBSA8cwEAwObcb7R21/t3nucZFwdHoQD5gE8gHEAAAAniA8wFAAgCcQGAPAAlAJgADAAoAPQAYCbAVfqAvTMhsBMAAABgLIDj8mo7fRiDzXuWqfjtSeaZSPnrh5rE3FKMcSidXxNRmuu7jTqdIxV7WFTbFX2jBlRcsAJ5oIaqBJZEaj6F49/6TR/pR5u3aOpnNQQAAAAcXkF9PPJiK8p7vTts6LgrYmoPDWeJ1jITwwNCzS+ZGow6tvhVm0WbZzmVmutdCsnkBJPgAJgNEHRs3+dX1RmtSPolfpr1SPN26xNZHNoegBICkqgARBYuhiqy/cmO0nqa5Vg+Jc37ssDszWxVYGWUiDo2ji0kqu0wrj8u42tnxLFYWw+ifU6pXWiMpVZBq7RzppPNGasdGeBhp5ncv/V3fODtCrM3BWDS4BGl458DnVjueT9DLUYXk8N1V86yzpFqpPE0wkkRGt4+01ZmtOm2KMNRga6a1Lrqb5SorE2yv0XLgzVba+ZJvijnWoyvKr6ILBwQdGVlMwNrb/QjnVjm8kk9Jv8AAkaY2R1ZqzTUOSI1dJTp1g51qODzFZrV5QywZaUM2LtFY/ElF2pppyZHkvM6XbuGrcStM5LHAg1djp9tWuGbLESpqTd04oujorkaRfpTV4BFstrEqHXcOrhJKArV2G9T+S2X7BYNK2XRmVZm4hXOkR1bFt3foSkdV+ZmKqTi9X1FGluLdtZMNMbye71IrpVs1hidJyOnwlV96F/CTpGrqw1xOSvO3v27h26yd/4PR6M200+ZxqOPdaU48DXNGJTUtttRpSlnJ28jTruq7rt7eaOdiNm+cGGlVLdykg5t4oX7ixKxaWs7QlLOkZq+yg0yiA2BZoNqyfJkqxtW5o41tkeRxumagnsX8y6/vJWahv1Gou3IRpdsnj6ErLm1326z6ssV3aL/ACW3hwIjg0MLQUrs3z/KrHAiwbK0W+EFEbPtuyI6bN/bCpaD5kVKt3Vgen8Rd2q6vJKUMZd8gDfIuGoM1GKgbYADAEwJolV1bd1WZy6dY7EYdDCgAAAAAAAAAAQAQJmQoAUIAYEWBFgRYEQBtoCFgBFFyuQS7wH3QgE7SBB4gJZwBYlAEgHKAcgRbAUkUpKhyRUZAUgADWIA3xATAqswKrNyBDvkIG5xAVQJSuYCbAQEb4YFFGpbgBRdlBX5kBLtwlBELTwAgB//0PswAAAAAAAAAAAAAAAAAAAAAAAAAAAAAAAAAAAAAAAAAAAACdlXF4ICj+90J7fuVldUBbXUrZTVp+gEpAxfN37Z+BYlea17RBUctr8UU1XXcKYu0kFdGhSmpjWGuhEdCfasAOHUv8zfE1B2+H8pbx+q7uvdWyh8/wDqlv6sb9vNeM3eG5qp/nrJzxpm77Z+Np+ZsbKredFkVms3cP8ALbDLNs+J0kCvTeVSvp6Wp2vJqsma3Io2/k9V6i07NS3DTUMJY225foRlz75qumucgZrvyKMff0o7z+5mouujwtZ3VFwxOt8I9WpefqeejP8AJOLJc8RBnWs18Coxt3bts3Y7cjq8I091WDfUHr+nA8tVxeTeFUuE4FiMvNlGVubq130Z15gNsp1Ubo9pRRVeiPP0Kt5+i2ZGLaWaVneQsmzcRxK3DM6wev8ACLt2qnjmcu1d9eSOQw9zb57Ncywce5cUxyaNSDHbm3+B3jNbPt1Tru3KrJ0r0+R5xxeQcVSCsl8ijH8k0ryuJ15Rz6DlTkdR7Dwdf9Mn1Zx7GjlmclZnkLTqN/Aoz9Rxj+wQYeq33v1OsRZor5lylHRHt9D5dOq6ZnDoq2FD6IwMPcWXc/UuK491hpssGMztEXbZd2pWeZoe40forOcHDpUzCsPXxsyo4t5ho3bww/8AhEGM+J3iVOrg0j2Pi69u2ojl2rtUs5Kz/JWm/HKMQM95lGDr/W+rOkZpZHSI3/btZ77co/aTpW+upwoq3b/J9WRqMbUWLKVl+VabqdOWXAnK9Dojq28o78Rmr+49GOZRIDUIir9vHdJx7ajtqeWtp1ZmqnqakVTRlU9G7spFF6tBkZ+s5sy4a497+i2+IisTBOWd4zidW28io3/bC/N1LP8AhHTT0Z5wrPBshGBq4tpZFVw77CkGoyx5hs6xE62UlGr4FTu1hGAqvWpnnqnBlWRv3+bZcijjsljPIDA1vmbnOTryzUaYxJtldR4I1Fet8Mu3Z0jm5OXau85NIa8rTs+jkiMGznI3EZ3lMqLqywZ1XidYi+jwgIlpqdSvRyFj3VFFFjkkcemz6mRy+R/ST4tlgyGVlkeTc3xzg1ylctMToyssRENJzdLoaafQKqKUT/hRx68tQ5Oaqt0+3RsyqwrGozWd5aUqrmbiOGrhGxJ4QUVJptR1A9r4HDx2kvU49NO4yGnipyIMXd46t/UsK49xhSz6GkYKbnHM6RF2MGkUSu6vq/3BWv7VU7zTnhWxnoeuODQSA59/+n8SRWNZ4QbZZPmNWmnf53GCNQrNW+pMo64ynfc6MO1715RIFOp5va6S+ROz5JFxXpvZ+7e6vq27e1KvEx1B6afxPO0XUqKN/wDpfEKx3BRkeTaWr1aNxLHE9SGks8zSY59bXpZwn/lf4lHHq7hRVvN1/aXRvez39zfU9GTpqPdcTgEUDycciIwrPFrqaHB5NJ6Lq+LRYMdaCSVWdNZVbrTSq+WBdLHJqVS+4uXb+00ii1ZuywfRPaULx8fzf4HLtuNjBo4ggg59/P2fVhWRZGoMvyXzasLkbiVw2UQbYcuFb0XB2NDh1m1RJ4/OyxVFVDOjL6N7SXbsI/mZx7bjak87Qa5AQ13Gnb+lhWJZQaSs3yijt9GWIzm2ojidGXHqRWlOTuzUHHuY7bf1m4jjwTLEeu9jr/Vz/Kx14WPb5njrZqSBLAKy9+p1YESuDV+l+hpGDfhBuDj17LsSXHUqzQ5dznq8k4k3Gaz9Rwzoiek4gsR9F9mx/a6kc0cfo1y3jzuhgBBj71v7tn1LErg3f6N2+RpGJEy1yf7DUVnvGm3XHuaNxmuLcOa6i/nNxlyNGkS0sMyj1/spf62rWfbYz0se5ag8ldAmFGIHL5H9H4ogybcSo81522OpznA6cpXBtqT9vrVs6MuPVSeln/nZYOSyxNaGmEro0FF1BqI977J/R1muLX7zn21Ho0eZ0SmSIIGjk8l+kvVEVlWiTSPN+Wfzuc+83ErOu53GrWVhpHSIytVN0q+puIhXrmUSrC6mozXTt/qRpl6/2Uv9W+UW/cc+nSPZHkrYCgiCJ/ALGDb8RCsjzWP2+lbT+JuDyupVPa34fOmdYzXFRRbE0yjbMqHXkUdFFEI1GK7NCzSt1j/vFHrfZmGpbrRnHtuPWI89dDRASAQBXprFlC3eOhb4Eg5dDL9ppHQFMAAAAAAYBACAOIBmAADAAAgCgAJAGAmEDA4/LX7Nq6rOzj8DpwlYe38frbhpUrK5vBHp9scvVr7fwulpr8591lwWRy6+jU5aNUqV7artXI43rXSQPAypwAugQOACQEA4kAAACMAoAOAAAwEgG4AQCCHPMBZgIBgCATAcAAAwBADAhqW7NO1/4atliuPxO61tzW99Vz2wkasR3SYDWLSAxN0v7jyPYuFkvwO0Rt2ctnOqUPiTAKJIGAmASAAABliAMAiAGAALEAAMwqSAWQB0AQAEJgFXNkFdCRkACAIYAwEAMDk8ljWr6gea9xqfG63NR+8LHzx4HSBLkzQnXH0LGa6mvy0zrGK6bfRVviVhc/pTNItVsALEA05xAdeuRK1y+g+Lfds9J/ynm7dXXByU5AIAEAAcm/yqxFeY90R/Yvl3YGoPAX5HaM0kWIu0YUm4zXTtvmTSyRpFm3WLKy7a4KEVlHiA8ZwAmlzAi3BFdG1w1VJK1H0bTc6dP6UeXp1iZzUAABmAoKpogkmZqs73Ap2VvUvLUee8Vb8yOiO7FbKObKSAu22F5JR3mVcnlMdtf0EaYOwwq16HVK6/2EZMDV2P0dTFWOky081u8N455I6RKnEs0wlGMsDv8c36mK1Gg8emBhWJ5Wf7ij5qDcqudG2E0QafjmsUYquy2OHAy0wtzhrXXU3ylVo6MrtCJSfExRuV+mr6HOtxneUWFYLBmwdGU9PPAg2tovyvVmKsU+QX5NlhwJGmKdGU6Zga+2U6RzquLy2nOlM49yLFZPbgbRbpLiSo7NSmTZkjy/ntJ/3PWA2zabdN9uJRqbTQ7U+7LkErk1NL7V5AvpqqMEWC6l08TSL1fgysqr2U4FVLS1LLHgBsbPf9ii+KGInu7q1/liOZTXRsP1I6MlajraMijUfY6vimKrT3P0R0RhGF5DHUq+mZ2iuvxV+zVpyyM9DY1cJOQ8xvH9vcNTgdor0fi7q+gumBy6TU9esrAzBkbjRWcLA7QLZ0TtVdS1G7qYZHJpTpvEgjuK92ZUZGpR1s+cnSM2OjW2/bSarCFI1McsQaQwJaTaeHAlVu2S7U+hyqxkeQWNepYo2K+bDIlQvIr5qvgyRVmyjuhcS0UbpRr2rzEHbtn3UcErLgo4s1yZWq7d5+im+hCIbPNRkVKNd/msK6E/ypIg27x7WyVpY/qjOSD0Pid7t9Bd2tqKsrIupjR0t7obi3bouf2CMrXyNIhY3GaRWRmAFAs4AsopTM1p0adUc66R2VyRzdIkFAAAAAAAAAAAAIgCBECYCAi+QEGBF44AEQBG0AQefQATwCH3AWK4DdgpdyAFbmBKQJJgEgCx4gSRFKAI2lAJASAXoAIAAUgEgQtZAU6mpGQFLtObwKhprmBG1sMCYIO4B92cCiabakBfcXDMCttt4gVak8MSirtbYFtNKHCCJ9vbmBXdRjwArA/9H7MAAAAAAAAAAAAAAAAAAAAAAAAAAAAAAAAAAAAAAAAAAAFerbtq2gPMeQ3OrZubN+ppGNe0uXiU0lramk19u9qzyYXXZo+Z3ulhXVn+pSQ1Zq+S3O5XbrWVl6Bms/cXl45lRTp9l7Kt7dqeErgaGlrex769Vq7bcq0/xVw/8AYsZ1uObT8B5Dxnc9Sq1Kc6cP+0NKlZuOqDDOu0pKqNdXs+ZzAotW70ngrTPMg66pJKAivduNL4lgzL2waN6jZ23v3/hm3rt9bQd3RJTV5ox663GbvPc2j5zXr/p60snhb/MbnGJXclGBixHN5H6aySDMd4c5lNY281O7UccztzDXf7eXduVzSx9DXSPULA8qs3yeF+cIsGda2DNIyNaidn3YnXkaHg6pblOMFxN9Uepcnmo4PJ8F/wBIAzVg5KMjcv52vU7cqt8f8+tTlJqo9ouT+B5qObfuNLkQY12aGZvn88HTkcumpbOqvZeMTrtap8UcOkdTkwrE13Nm3lLEHDu38jN8jJdX3HZG97drGrbojPQ9FLaOA4fJpJqOQVlWU+pUY2+j7jOvIq0W2oOsHsfDqNpQ49jQSlnJWT5C3dqOMkBw3wrZ9DURh3snZ+p2iLtvWb19Uao9xpuar0R5+g7L5XzgyMLXxtBWnFv3GnHM1BkWak7Rl0bJTqV5yij29cpOHSpP5VPAwrD1swjh3zT0WjUGNxO8jK2i48DQ9p47HQo+Rx7WOvjgcmmZ5D6544CFZ97NJtPEsjOsDVu7Wc5SdpE1KmOBsei9sqaXfNoz3VbhxqKd64045mWoxrZlGT5R/OkdeWa405wOiOnRwPRwxV6Z2YN8wHEYBV+1xscO2o7FhkeWtp1xMh6+FPmwMqno4VFF65EHBqxLKOLyDjR6SXlWLCmTsiVWwPSe2V8130J0j0FepwaLUa7Lco/cQefvGbCuHyFuzT7jUTWPB2jNXVxwriVGv7erO6T41X7B009ThOB5iHOOBGmNvXOtaCjku4rZ9APP3zfqduWKEsuZpF0RnmVY9j4pRtNP0Zy7V1GFVbt/k2IjDtzRoZvlMIX4l5HAlOJ2RdSskRPbTbWolzxFV7uMF6I41qGkZVx+Sw00nzmRqsmykrDH8pjqY8kb5SuesLFHRlZxIIbavzJmmn0CMlySX7Dh00DKqd440b+gGLY0yy/KvGjef+BqDjpxZ0RK2MFRz6bXHhWwV7nwyjYaS5I49NOwyHWuJBibh/Pb1NQrj3X6Vp4qCxGHp24s6xmrU0yoomGushWz7Tx3VX/JZmeh6uDi2awxA5fJNrRXqSQ1lM0jy3ubS1tbcVWhlCN8jOp4TXv+pftf4nTUTv4fT0Ku0uzTWfUaL3paWm32USxSyKPWe0FjrzwMdEei6nnU5wKOXyP6XxCsmxo15j3Je1dyuzgliaisWdWzmbSbxlG3cuZRGLP0EHqvZFGt4vR/uHQ93OMHBRAEb/S/QgwrrE1Kjh8kp016/uLBm9yWJtHNuXNLThjX9/zGojl3GV7V4NKDURzNPva4mkfRvbCjYetv8Dh3W41Tk1TIjm8hhpfEKyW1OPA1EZHkJ+98EdOUtcduTxzNMuO/1afq2jUHHqz9tc3ZmojnrLa9TY+l+1v/ANP/AOu/3HDtuNU4tCYAhrudKy6EWMRs0lZ3lOHKCxGfRpNM6I4HPbpTh+ZZmhya7/Lth/nzNSI40otPM2y9n7Fl6760ZntY9nJ5GwFD5kGVvv1bFiOHWfyW9CjCtmjpEcWvH26xw1TURzblz9/+tJGolZupi8DoiehMpCI+kez1Gz1I/iRx7b5bhwbMAWZBj7x/mWLErg3v6OpH8JqIw7qE3xjA2M+XVaEvCWzSVyaqmup1udIzXE1jiaRPTcgex9lL/WVazVWZ6WPbZnlroCKeZBzeR/SXRyQY9zSPM+ffzai4KDpyVx7X5npV/ho1+LOjLi1/0pWTsyo42ofM0HX9oR0aOahmozXvvY7f2NX1UmO2uXpJPK6AgfqQcnkv0l/UVWVbEqPN+Yx1Lf1nSFZ18dfXs8/tnSMsy/0VnibiKnLKGhEdWhjdSbZew9ky9044Vt+45dtx7E8tbDIp5oBNwn6MDBthgIjI808dOOKsbivKazjaWjjqHWMVyVfzGkRvm0ygTwKjoopaRqMV16KhtMqPXezFGpf+h/vOPbpy9YsTzugIH0ACqr0s2REd3+hb4FHNoZGkdGZFOGAZgAAwBACAYCAfUBJAMBAAAgDiAAEAAAASBXq6GnrOr1V3dv4FlE+ELBIaggimAssgHIC4gPMIUBQ0EEgIBgIAAchQAwEAALIIbAQAwE2q42aXqFPPIBz+BBDVs9PTvqLOqw5Sag5fGbvV3dLX1ElDhQWwdaMocoAkAAjfTWrS2m8rFVDbbSm2q6abfa225LaKl5LavB6iT6lnIu0dzo2fdXUq0uTHqjI8Yvv722ov5n+JvxE1f5nc6ulrU09Kzq+3h1YkHP8Af8jp5q2HNSaxNXeO8luNzrfa1YyxwM9crGq8sTio4gOQokAkAYQoAbQEcwJIBAAU0AwEATICkIAEAq4WSfFhXSZCeAAAYgAA2ApA5PJYUr8WB5/zsPx2s+STBHzXLBnSNGVE1CrCNRmupfpI6Rh0tfl1fRGpWasbwRplfVYYkVNSBKMBolVJqGSrHvvCtvYaLfL/ABPP26x2o5KYBIBIAByeQ+mrKrzXuWqewtPCygsR8+vi2doiKcIqL9DiajNdG1cdyZplZt3DZUrtT5mmRk4AcgNPnkAEVdt1+ZVc2jNaj6Lt3OjTn2o8vTrFphSxyAYBmAQAsgJpma0z/OJ/2d+JYrzfi3GqumJ2Zrb6mWTIL9D6iVWg8DCuXf1b290uRYrzvjYaaeOUHVmu6AgSA1Nh+njzOdWOoy0855FRvfgbiJJyaYLoFaHjnDRmrGizCsby+GrptGormZ0YNAaXjXi/QxWo77GFYW8Ua9/WTfKVSuRtldpMlVuVl1XNnKq4fK40r0Yiss6os03iQa+y/TwMUR3uOlfqiKwlgdEqzTUgbGzx0p44mKjn8qo0PihGmKdEW6fD1JRoWq2p5mUYHmtH8yeORG44KaKWJVaGhpKyaeREUbzQjhkWI4qGlSpVu0L9hUXatbaCnVTqXUWraXsplJMuosrtUuPxA6KUVVhwKmrauIRUd2xcXUGa3Gg3ywMK5dxgp5FVp6j7tNdVJlGPvqd2PFHTkT2Efcqx0NrVcro8zkry3ln2a66nblps+C3CStSz4SY6jLTv+JxHBuKY+p0lFGzrGtWq/iN0bGtEHMcFt9Tb2xTclwdF7q9e5EwZ+tTFmxo9vfpp81iYoy91orTtCZuVmxUzbKdDNVuP6FHFHKtRleSShNZliqtrEqC1mrvJY9r6MkWIbJ/MozFRHeqNZfARXTs2+1pcWKjjVvns+oWuzX+bb/EiRVs7fmJcClG6hasriRV9MdJhBtniFWar+aCKsb+VYAdfj9V1so9TUZr1Kc1TebRpzRKmjIqAA6lDRBJWgjUdGjqIxY3K662UYHPHSUra1auOJMXVicqQpgAAAAAAAAAAAoIEQIgTAi+QEJAMgIMCLwAi2BFvCWApgBpsCaYQ5nEKcgNICa5gSXIBrAipSANgV2UgRTgCWAAgABNgQ7gFa6Ao1dWAKvuSUV3suIRW9ftKK77mHmBD+44gC1ksWBNazawyCJfdSWBALU5lA7oKXepxCLFfDDiQRtqcCit3ldAKcO4K/9L7MAAAAAAAAAAAAAAAAAAAAAAAAAAAAAAAAAAAAAAV6mrTSU3cAZu58/o6DhJ2Lgop7q27cXravWJL6q7tDzG01/o1azybj/3iIu1tal6NVtXHqRK8nvW6zOGZpllvFwbkFOtobrVp3bfSvdVztVSLGpNcujvdXT1VTWVq44q1Y/wI1eWxp3TWBGFG8s+5PCILBy96noUdWla2mppa1XngyVdx26flN41D1bQuDMoq1Lu03ebCMpuczpyrX8F7e23l9C2prXsnW0RV/wDtE7rUR8r7L/tKfd2+4mP8t4x/osYi2oqlqJVuocFYrm8g/kUfEsZZbabwwCsvyN3a/Q68Il4Vd+5o+KOvQ9coPLVcHkm5wEGdZtuAjD3Db1LOqeZ6ORr+2a2ete7ySHY9KlOB5qrK8jabvhBYOC5UZOpbGTryNb29juG+CWRelejWOB5xm+Ssu/DkVGfZxmUY+u0rOTtyrq8Up3GmuEm+kexaxhs8tHJ5Jxpr1xIMexoZfkHOo+h05HPopTJ0HtfH17dCi6HDodFn21b6YGBga31ODSuTeuNOeRYMmrfdJ3iPQ+2qze9lyM9DfOAzvJv5v2FgzrPGCjC3Ufct6nXkR0kmzaPbeNX+mpOcQcOldaXHkYGNvX+ZYo4tRTV+hYMOU7TzO0R17SrevSvNo3/B7WswebpRfGr9GZVh6zllHB5DDS/eWDJWOJ3jLs8Wp3Gn/Ui0e0qoldTz9CVvpZlWFrOXL5lVw+QcaWHM1EZGbwOsTFtEdB7fZRXRoudZPP35FzOasvfv8y08Sjgu4TnkWJWBZTZo7RlOixk0PS+3E1pWj+I59K2kchz+Qf5UdQ0x7AY/krLvlnWMVypzidEdWljiejhir0dUHAAyM2rjq2inqcOq3HUlGZ51WVJVS3NXeqVSLEtFQpZBZwkDiti4LiODybnS7cpcmpDWLb5TrhqS1YGD0vtNu9L3fDAnSPRLoeeqhr1jSt6BWBfHIqM7yto00lhzLBjqyZ2iLNO0Ab3tp/6qz/lY6Hp3meZo1gQYu7f5tiq49d/JZ9MixGA2m5OsZSq/xKLVijcHs/HYbXTX8px7V0wYFG8f5NvQisSzzRRmeWf5iXDtNxHDV9rzk6ovq8JREW+PSe5pPP8AYLFj3V3LwyOFbRn8TI4/Jfppc2FZPoaYY/kU3rNPgdOSqq8EaZSsuWQQtrjq16tI00+gamNvgcK1EWZVRvf0X8EBjW6mmWT5RzaqZuI5a80bA22upRVXBNZfKwPd+LTWz0V/Kjj006czIkolEGFqubW5yzUK493ho2b5AxgLX06rF5cjrGcW6evW6UYeppMQ1d3tdGPuWlqcsQY3Pam7091uWtJYUozPS49QcWjA5PJfppcZJBl2zNIxfJNffa9P3G+UrmVniaRzbjWTTTcYqSwU31azZJ4q6Kr13s2HTXfVGOlkekWBwUJAxyeR/TS6lVkvOOZplheV0Vqazfob5LXH/bVxcG2VO40Uu5xlXIqq9TTVW6tcEwPQezap71cIqydI9mjg0CKjf6bejIMK2ORqJXD5LGlfU1BmnVHNumlSV/EhErk3Li1+XdB0xhRM3cZyv2FWPo/tz/8AT69bNnm7dI1DkEBy+R/SS4yGmW1JuMsjfOdSJxN8s1yLryZpHHMPSu+CZqDivV9lKvmzcRz1mfiaiPpntnDYL+pnDtuNU4NhFFW5/St6EViM1GWd5PBpc0WDPiGpOkRx1bf2uSszSOHVxq/625No5XgzaPa+xVGveeFGjn2sevSPI6GUEcyUZXkH+dZiJXBrv8u3ozaMOYg3EcOvhWj/APuFiObdYX14y7zcWuBpJuTbKenCiCo+k+0axsr/ANf+Bx7dI2jg0IJoEgRj7tTq29RKY4N7ho39CpjC1uPodoy4e39GeNnP4mhw3+m/9bNxhzZNlEtPFliPYey1G8/6r/cTpY9ueSupEUSBy+R/SWPEgyrOTTLzHnnjqPnY1Bx7Ss/ajjVydBw6mOmpy7mzcZct7JtxkUKmORR17dRY1GK997JX+n1X6HL6NR6ODzV0IgeQHJ5FxSvrP7CDLSlwaHmfMNO88e/E3IVw61I3G4XKh0jLJ1fpr0OkZV4oKnRTiaiV06KTupNMvX+yX/qrNcmcu249jJ5XQAMiE8U/QisC7WJqFZXmfltpPmml6liPKasLatR/nZ2jNcVVDNoi18zkASxKldNM0zUZdmk2+7kyo9b7Lx1L/wBH7Dl23y9WeauiRAgHIFenx9Sqju/0bERz6KwNIvxCmAQA4AQBGQAASAwABAMBQA4SAQAAAHAAgAnABBAwEAwoAeagAAQBIQQAAGACAYCYB0AaCnkApIEnLgofAAYBkEJv8QCQMrz91Onp/H8WdIrT06/b06V5VSM9IkmZVyeV1Oza2azbSRvlEPFOuls1e7hOzbZeorr09Smqu7TatXmjAr3W70dol91td3JFkFmneupWt9NyrYoliODyG+1K7iujov6cPiakB5/UtpaenRPFy3BZB1aE6OzmzxWnOPNjBj+N8dXeK9r27VVpZSdNxF248H9uj1K6iaqpygToS9v6anU1PRDpEd3q0t5JPUcUq1M9CSGp7nymtvbfZ2kqreZcwdfj9gtou6z7r2WJz66V1nNTCiQCUEGYUBAAIAAQAA5CgAlADXEBSEIAAAElLXOSK6YIEAADAABgIDl8l9FX1AwPN17/AB+uln2hY+a3zk6RaSUlRZVFZrpWOlJ1jDon8qpqM1cngjTK9OUBOuUEU5wCHSA1HvPAX7thpclJ5+3SNHM4tHICkAAGBy7/AOivqFeb9yVnYaiXR/tNSj57b6nyOsZQxeHA0i/brFwWJV+1eLNsVfofU0io6UaZTgBogcQAnYLF2ljddDFaj6LtXOhpv+VHm6dYtgwpAAD4AIBxJBLL0Irj8sp2d+hY08r4v9RftOuJW7EYEYOCC7RwakzVd7M1VO7qr6F68Icl5V5nxzz6YHZK71HAjKUMiRpbB/I0uBitOpriZaee8qo3a5tI3A4SNMEB3ePcXM1WkYVk+bXzUXU1FrkR0YNIDR8c+ZirGg8Tm0w9+o17eiOnKVSbZTpiyDd0foqzlWnH5NTpyueIiso6sp1QGvsV8smKHuqzp2XGDEaYPU6xEqYPEVGzsf0+a5mKqvyf6DZFYUYnVF2lmSjU+27VXLAwYxfNaUXo+hYrPpQuLrv2dERFm50E08MlJB59V55mx17atU5kaLPLVXalmpmSQX7aXo1lLLD0KylDLDElZGtTDeouZdTHRtdzT7lc8CWtxrp9yTRhXPuvpZRo6Xzbej6GaOLcaHennJqVU/Hbd1t3tYLmLR36zmbcORzHl/OKdSrjI9HLULxu5enbu5QOoleuq1qUVlk0eao5NxWTUHLovs1q2XM2NPXc0b6GB57yN/za16SdINTx+r3beHmZ6iK9fiwrv0cdGi4QZo5dXRWrqqciwVb3RVa2da4osqYzdPdWnobpje2m9ruNPtcdyOVg4/J1is9SRVG1fzLlJqs1d5L6ZeSZIRDZuLJstC8go1F6Eir9limKjku/zHwLFdmpjt2+BEijauLL1FWpb3DU6AdGh82m/RkFW1cNcgL9f6yCxY1noBfsLfPEwnzKV6n+50FVO2rXLKTUrnYswaVk5XA1rIKgAaAJYCAacEXU/vWWEk9V1PTcvEljcrRpkcq6xIigAAAAAAAAAAQAQJmRF4ARsBABAJgQsBGAItgRYC7oAO7ECxNsAbAmrATrcCfcFSkgAE2BF2xxAjMgNMBygI3tCApeqAW1AKXq2yKiu95UMCjU1MJA57ainFlFVtTuWGYEO5lQnbgBKrhYgS7kA+9VCn9z8AEr8SBrVAf3owTAfc+JQd6AhjMgf//T+zAAAAAAAAAAAAAAAAAAAAAAAAAAAAAAAAAAAAAAGP5pwsCs15jdWi3U0OV6sYcwIK9LYuMAuurQqllKCLNZvsZEcLvGJvm4NrwPndPYaT0NdOO5tNY5k6/Wo2l5nxm7q63tVrlZGFYO80NpW7ttH8vKSs6x92/njoWJqrS2+rurrR0K913wmDrijX8R5baTZ6N+1fw/Mc9ax0bPWvekauFuTUMlSujVa+3YkZY1rqcOJtHHu9xqaKnTvajefa4ksmrrk0NXW1NaivqXspWbOvr+GvYVWMI4UcvkX21r1YiMu+Dl5AZG+snq2acnbiK6vb1e/dxwRrseqTnI81Gd5JxdLoIM52jE1iMi9vmhcWd+YlbXtqsPUfoTpcehTxR56rG31p1LepYji1G1RtcCjIv8rg78q2/bajUtbp+8nY9AuEnnGZ5N/mv4FhjOvGPc8EjURj6kZnbkaHgsdzRrEvQ9bKPNRw+ThVS5kVlXg0MjyF51MHgjrzEVaKxS4SdUe42y/Jquh5umk9X6WpMDB1cXgUcO+a7IRvkZlXLg7xHpvbaard1xxMdjciczzjL8k07JLBliuDDNlRgbhTZ26nbkPTWUcYNj3GyX5FF0OHfkX9TCsXdW+dwVHHr/AC0bZYMPu7bvqdoO7x0f3FGao9pVyjz1NR1Y7LLmZVh3fdiBweRaVOhvlWUkoaR2kYtd/h03uqI1VezrlieaqWphRvoZRharllVweQvFIXMsVlVUOTtGau0sbVXN4mx7fbqKJcEkcOkXIwsZG+xv1EacGvaNNpliMK8dz/YdoynWYND1Ht+sbbu5sx0NhYnBXJ5BtUTKrIv+0pWP5L9Vrojryw5apybiOzQXcd+azjqro2eSF7MNbdqZM+64rtWDF6ahfSsMOqMa0nTeamnEuUuZkdGn5JLGynHgTDF2pvNPcNLSs5XwJiuvTlpehMSjV3Wno54vkbnGs6ytbeOz+VJI9PPyZtc9tR3+o7ThjVVtDTuossPwLeT2UrxlLP5Lus5Tkc+uW509L4Da/wBhS1NZr52mmsjy9ta3KLv+lycGlW7mujaMwjz2pg3GQGb5h17E+JqDGTO0RdS3AsG97VXdranSsk6HqV1PM0aU4EVh7m03fqU1ybiOxvkWDAVZyzO0Zqen+00i6iA9ptEq7fTr0OXSr8jAo3rjSfLiZVi2UvEsGV5P9RdEdOUrjqpyOqLVkB1eMU7vT9YFHtYxcHmrULIiuLyjwqixWW8WVhi+Rh6z5p4nSFVacG2Ur/ThyIizZUnXquE1LWo95qObHGtRGDKubyLjRx5hGQ8zSMfylvzE0b5HNTFTBtDv0zgopxXdPCmH4gfQNp/ttKP4EcevLS3IwG8QRg6v1N9ZLCs7zl2tlftl2cKEag8fXab3WeC7U+LZ1R108Je0LW1XETgwminjtvp1bqu59rzKPW+0KKmu+1JflLLmY6aemjA5BsUcnk/or6kgys3yNI8l7i3N9Pd2pX+FZG+Sxl219Z8WzaIu+pHa3m0xiitNS9ukyWD6D7Jo1ttVvmkc+lj0SOQZFcXk8NNeqLErKfM0jI3/AOs+eBqJXM8Uzojn3UPuX8q/aBTr2772cxkaivQ+zUv7qzXCpjoj1uTOLRiiOo/kt6Mgwm5UlRweTxS55GorNTxOkZUbhTXD+LA0lcWs/wAZNxhVRTZvqaV9I9vLt2FOrZ5u3SNLJnEAHJ5F/lr1zKrJsaRk76VqtdEaiWOZ4fgbZceepScV22b/AGmoOHUlUo3nZP8Aeagp0sbLqzbL6Z7c/wBhT1Zw7bjTOLYAq3UrSsRWLY0yzPJw7qc4wNQcLUtTyOkRwUo7V0ksG3ZL8So4tbCqfDuZtHOqtWfqVHtvY9Z1bz/CydeCV648jqCAiQrJ32Orb4CM1wbj9O8ZQaRhxMHSI5NdStN/zliOLcY/da43RuLXDbDM2ws0VNoLEfSfaH+ws/54/A49unLaPO0fCCKTBGPuX+bb1LFcHkJ+xfqkv2liVg677W45HblzrkpVu2gm8MY6QaVwauFLdbyajNcbUttmxZpKFIiV7P2RWd5HKjJ14I9nOC6HjrsaAI5gcnkvoT4SQZLwxNMvM+ff6nWxvlK5Nm1W+ms/kbOg4NV/kpfzGojktEmkOvIDq26myk0j3/smsbfWT5r9py7aj0Kk8tdAyIAOTyX6dfVhWY8cOZpHmPKuNSXk7/tk6RHBuLRr6zWOEM3EZdv06tvmbjKrjJoSrihEdWhjeqNj2Xsr/dPpV/uOPbUevPPWwRQmAm4T9GRIwruGWFZPmH8+jPBWZoeU1JW1b/nZuM1xJSzqiFmBKpYjo0+E5G4w6tBT3TkEx6/2XhqXX8mBx7dY9WjztmRSKHiBXp5vkAt1+jb1REUaGWJoXIBgMBZgABIDAAFIDkBNAC6gAAkAAAAASAIACEwCQEAwEwGFNYAIIACQCZQA8QFABID6AHa4kKKqfgApWSabAV79lLalsqqSyajj8ZvtXeOzvCrVGrya7VbAwolgP4AAxEFqUep9lNd/IuDI8i1r+QppLg6pnSDv8pvLbOlbUSbs4x6EzRwrzr/z6ab6ODXoOfyXlf7rTrRV7e1zmanDOtTW0+zx7pxVEzP9airwTnb27v4pJYMzyGtfeat9VL5K4LlB05jOtfx2utLZLVtHyyv/AITHUVzeH0nq6l9zfg2l6slVDzlvua9NNZqqX4liV3eVutPatZTFfwIKfEKujs/uXaStZstHH5Hyv3k9LSwpxfM1zyza7/AU+3oS+Nm/wM9LGQtNbrXs73Vay22/U3zUruXk9ts6uu1Xfbm1gSzVjq8XudXc1vbWXFduBysadphRkABCkAAYCAcAACAYU8kAZgIAATQQNyABRAEZxIOmCBQAAABliAZgIDm8ivyV/URpheVU7LWXOpR8yvgzcKEaRNLCWajNdFf0sDpGK6FV/aTZthfPyqSouoBNLiA1yIJVwCx7n2+09hp8k2cO3WNRHBowEALHAAYHPv8A9Nc5CvOe4FOw1Fyj95YPnLwbXA7RKVXwNIs0v3iM10bX6mjbFW6Li7NJXZVmmU5kAkBpyARBFW6bxwJWo+hbG3fttO3SPwPN1MdI6VgcmgAAEAKIAAJJ8yKo8gv9LqRnGAjUeN8dC1qrm5OyV6LunEzWDILNJ/MiVWiYqqtdN0suaZYseX2Py2t6naFaFXJK5mQaWwcVa5oxWo6kZVgeYn+4q+aSOnK1FKDTBzGYHXsG3fqZo1f/AN5ybY/nZSpb+bM6co5nEs2yfAiO/wAf9UdDNaaDRhYxvJKNaVyRqFc6wOjKzT+qWSq29u19tHKrHN5LDSfqhFZDUHWM1KmYRr+Pc0sn6nOqs3H6dvRmY08/kdYlSpCZUbPjnOk1yf7zFC8ip0b/AAgysYTzOsRZpLGCK2tFTpLrmYqsfzVE7UbzyEGYquTY7thWbxwglF2uvlfoZI89anbY0q7SqCpeWrb7KXL/ANARmbfyt9FLRs8K4ILjq/unbGSmOiu4VqzxKiF9SVg3JpkU1e154jF1s7DyHalV41Zmrrt3NlbTlZBXfsLrU26TeFcDNF1ViQWd7cEVDUaaKMneaP3NSizzlHTlNZ242r0LOyxq2dBt+L3/ANyv2rZpYHLqDs1lORzgz5iy6M6DS1X3VnhBged37f3U+h2iNDxV/ldPiZ6F2splGVde2tOjWMoJRPtXd3cTKq9Vd8prMqPPbrTdLtcEzcot2urq1slRP8B1Bob21raS71DkxBzbXP4lo6vJY0b6oymOfav5kapU/Iz3VfCCQi7YuRUcmthrW5yFdqXdoNcIIjl2zxRVqzfY3qQXbd/K/QCnbuLRwkDo3DiyQE62/LhEBouXAF9LdtpgsK9N4zUtq6UN5G3OuuOZWTAWMFQgGATyAMgJVcMlald22vKg42Osqy2rWuBMb1Bavc8Bhq9EUwAAAAAAAAEQIyIsCLAhACAbUAQsBBoCDYEWwiLAUtBRID7gJUtzAsrecsgLFjxAtRFDYEXIEYAhZ8gIO8ZgOt5zAV3hiBz31EsQKHuMYKiL1+LKKbavc8wKLajArdioUgKcOoDSkBqEAdwEe4B9wDT4AEgJ2AkrgL7sYgQ+65GD/9T7MAAAAAAAAAAAAAAAAAAAAAAAAAAAAAAAAByb3dvbVlKWEed3PndzdzS3alyNQQ0/ce60nN3W65NQXF136fuvThd+nZPoZxVW98rob1J1Vqtc8gwwt3Zd7h4YGhzS3hzCMzX8drvGvzejNSq1PF11dPQS1J7pjElHVr2a02jKM21upoRru6aT/McEV0aG40td/JZMYOtYZERn7u3zvmaghtPI6nj9dbvTSbpmnxX+Y3bqxrv/AJlWqpttX6q//qMejSV/NPymnXV1NKte7FNfULzjLm3LjTfVERi2eBUZ/keB05FPj33bii6o7WD2Szx4Hm6VxeSb+WvxJEZjUvHIDG3Cd7t9TvwNP25T82z4pF7HpF8x5qrM8k/zIfBFGfqXirNQY9nLO8Zeh9uqK2a+Jjppt5OTgMbdtPVt/wBMSxHFrNdsmoMlrOTvIrf9sputm/Qx2N1Z4nAZPkLd2qywZ2v9DXM1EZN4bk78jV9v47iY4cP/AGSdK9S1DxPNRn+UcR0KjKtj8TSsjev823qdeRDbKbJLjgbR7umFa16I83RBuIrpt9GZWsC+ZpHB5FpV9DfIzqLHBHeD1Xtun5dmuLOfdGwlJwGT5Jr7sckIM+zUP0KMHXc6jXU7cos29X3JcWdB7rbqNKi5I8/Srcp6Lic1Ye5l2x5mhw7u06b5FiMee2zZ3iNDxCdtzTjHAtWPY0UHmojrv8q1iDCvgBneTUpVyWZ05Ssyr4HZhqeBU7hPih029dVQeaiG4/Tb5EGLqZwVWb5R/IuRqKzKvmdWXRoL5qp8zaPcUShJcl+44dCxHNWNu2ne3qVXHuXGld9DUGBzbOsZWabnA0PWeCqltavqzn0rUWGZxHH5N4Jc0VWRc0MXyFp1WzpzEU1nM2mNPwmmr7lT9OTLaPUanjtvqY41fQ89quXV8TWG9O7eHFD2MYOsnSzTzTN6sc2trdtWByvVbzNYmp0s25b+BEaWwr3PDJG5ya6dfe9vy1/E6c/PWLXBfUd3ieic4zqOJ0ZEBDfQBko69pvXT8uzlM4d8NytD77WU/BnjsdFn99a1XS2TUGcVxale3F5EwY/mnKquLLzBkpwzsi+vMsHo/aeN9SeRO1elTWR5lHoQYe4wu/Vlg49040rNciwYS5naM1Yl3OSiyrnA1B7nSX5dMI+Sv7jj3VTg5jm8g40XXmwrHvJaMfyrnWjhCk3ylc1G5wOrCxOFiFdvh/m3enGUolWPZZM89bgkg4fJv6fTAozIhyyssLer86z5tnTkR00kzdZStENc1BB0+MU7jTnN3qhWnttTBtdTlVRIrm8j+kl1EGS/wBpWcYvlbVrqQ84NQcdNzSubR1ZX92nnayS6kIrrvtmrfbrZWs8MExVe/2y/I04/gRy6aWGICVVN8lJBgXWMGoOHyWOlC5mojGpdSpaOiLHqJTiphlRxvVrEc6x+JVep9nWV9TVdf8ALRGOh6ZHGtBgcPknhXHDEKy7GmXnvJ6KvuXb0TN8iim206uUuB0TVGrtquF1DJaOipS498fAq69p7Poq7XU62k59NSt044oGDi8l9ClcQMy0QaRi73HWtPQ3EqjJG2VO5c9/VVCufX+q8ZSjUHpPZlPz7tcKsx2r1eLOEaKCiOq407T/AAsgw2aGf5NqKzmWDPScep0Zc+s8F1saiOPV68bG4yq0vrj+Y0R9K8JWPH6LXGTzdusd0HIEERyeS/Tqv5itMqxplkb5xquDXKVy2t2pxyOmMuPUWNV/KzUHLq4rSayhwaiVRt3NoZpH07wD/wDLtP1Z5+3SNA5NAlFO7/SsRWO0a1GV5LHUX9JqJXDbL4HRlxdzV9LlLZqGuHWb+2nx7jbLnTlmole39jy73f8AKZ6WPWSeR0NBTyJVjH3i/Nt+wkK4dzhp2fQ3rLEtMwuKZ0iOO8L7PFO7RqI4NZzp6kf/AFEaiVxWxZ1jK7QjuQSvpXtZJbFxxv8A4HD6OnLYg8zRgDyCxjblzqWfUsGfv3+TZGhhayT7uUZnSOdceNr6C5J/+I2M/VfdSf5jUHNfM2izTxKj2fsaf7qz5Uf7THax7LM8jqAGByeRhaafUyMqyxNI8v5/H7n9ZvlMcu1zrP8A9N/9P+0dBn6v6NHxbcm4zXJbM0h0KOrQc2wKy+geyv8Abaj52X7Dl9G49CmeWugIgA5fJfp1fVhWU0biPM+VT+60uF8fQ3Erg1F2auuv5DaMvV+mvI3EVqs4s0iSWEAdejKaRpl7D2Thubf02OXTceuPPW4kmRSATya5ogwbYqeYgyvNP5tOP4L/AIo1B5Pvf9i1aZd8DrIw4quGjohWabZQVngErp03kmbYdWlKkD2Hsu06144UOPbcerSk87oEFABgBHT/AM3qQQ3f6DXoBz6LXCTSLgJSASASASAcAAAzAEgAAAICAKAAAAADLIA9QIhD9AAAAAEA5CjMIAG62WfqFJgIIaQGfq73VW9W2047XmbxWg44GEOmNkUY+jZ28i69z7W7YTyN5+K0N7uFoaFr8XgiSfqMvwVm9eytjhJ06iOvzO4+1oLTWd/8DnFW7LTrs9qrany4S/iaqOPW85Zt10qpV5vMs4VdsvLLc27NRKlnlyZLyOjf6r0ttqPJxCZjmGsfbeR1tLSejRN6l39XL+k7eqa0PGeOtS619Z/PMpGLRy7SNfyLvwTb/Av8VZ52/dqaekuC/wDeZINP7GlCo9OraUPAlqMXymnpPc10tBJLBOObNyjY31Z2+rHCuBjf0Yuhuv7fZOi+q7iOh0xHXTbfa2F3ZY2i3oTRnf3LvoV2lJl2b/8ACbxNeg2egtvpV0uODfqcemmVqL+48lD4Xj4VKrr853X0VWsx3OfQc39ZrM2u31t5VaVX+XXDojrakdu/8X2aVdPQr3WmW4Me647tnpfa0KaeULGepi1rHHq+D09S/dW0VNTtmx07fx2228NVdrLizPXerI6+5v0Ma0RAdQBgAQmAAAAAAEAMKQQ8wBgGSASAABLkAQFR4og6iBSApAGVQRAAMDm8hjpJdQusPyPzbPcL/wC23JR8xuuRuLUUionXI1Ga6dFflM6Riuqs/aT4GozU/wDImaZdGm8ALVUgScAOrkLHt/a9u7x1elmcO3WNeDg0EA3lIgRQmRVO9U6cLNMDzvnK9+w1l/LJYPm+o8TtGajP4mkW6NsSxK6tB/MbYqekpuajLtrEBE4KBU4sAywIBOWFTopccQPoPi33bTTfQ83fl1jrw4nFs1zAQDAWYABJKCVVW+x211zQjUeK2X6qag7RK9FnkZYMgt0niKrQlM51UNRTSy4wIry2yUal/id4V31MuZgjR8fkzNadbzMNMLzS7dejOnKq1bA05pdQOrYv5upmjWwyObcZXm6r7deSZrkrhWWOZ0YOq5hHf4/9ScjFaadpRhcZHkVGqp41NQrkTOjKzTzJSNnatvTRzqqvIVnTtyUEaYx1jNSqEavjrfI/Ux006dVRX0MK87Ha46nWJUlngVlreNxravoZqp7xTpXT5SYixgTxR1hVuk4eOYo2tsvyUjnRm+ZTitgrJqjY7NnhZepKOrUpMrmZHn9Sk3ZpVukoBXRu6d+nE5ojOvI73QelqtN9Q0ehr9ijgXVaWjrSsGWMpW1FlJqIdbSaR06e4+31JiuvR39muxfS+BMVv+F1ler0+eJmxWkYVGcSoLYogztd/m0bjM6QG40k5Kjgn+11k6m/Kt3T1Fq0VkcaOZpK3xKO22Ne3pBkYG/x1U+h25HV4u/5kc0Kzrs1Fizm0v2n6SXKSUWyZVGZkI49+19vs4yjUHLoPEtZrs8gp0p5QzCxxaDxUlo7N+vyp6kHJt3ijVSrvJNt1fQkWJ7HMVlRu8Ndv8RGnVpfowvUVlyaDxT5MLV++XzVsCLNo855Ac+hb5vRhXVu8O0gnpW/Kc5gLSfzYAWuzTwIPReHvWtX3WVVHFm451o0vSzil1b0NaicwVCYQoAYBiwCJAFhkBJWaeDJjWprUtxZnFldO3TePIxXSOow6GAAAAAAAAAiUIgGQQsBFoBNAJoCLQELAVNYgR4SgIvEIQUMBAEgSrYC/TsBeiKfdACdwKrWAqdoAqbYD7oxKKNXWeSCKLamBRReykCDu8yoi7AQkBAEwAwDIAngAngASAAE8wGAmgHDIIPE0IwwP//V+zAAAAAAAAAAAAAAAAAAAAAAAAAAAAAAAAAZXmrdtfgyJXkNVvI2inVxSxLBLbbfebi0aFe+lYdugqu2tnbNR6mRybjGzNQVaelq6z7NCj1LRkjrecWTTttPKU//AJW/wxOdb9F+he1EtPXq9O/JoyzecLeuNOFxDDLs44lxHDvbVntbyN8wW+CrOu1moNdDe0+XCTkMveW/Ms+WBYOHc2a021jzNSDKveDvImvX7HDbaaf8Jw7VZvLRovnOBzKxb4s0jM8g5vC4LE68CXh6u26quGZ06o9f2qejPNarP8n9fwEGa7Q+RUY+o/mfqduRte2qtal7dB3RvrPA89Vk+Qfdqtlg4NZxRt8jURjty8TvB6X20l9i752g59q2U+3HkcRh7lza3qVHDufobLBmd2MM9HNHo/bdV9q3qjHatlwcBjb5zrWNDh1saPoUY9sLM78ja9tpW1XavDEnSPTQoT5nmqszyrxS4/4FgzWuLNajE3bfcdORZslOrp16o6Ue5rgkeeivdP8ALfoYGFaMjQ4PI2lKr4OTfIz6TPQ7Qet9v1VdtP8AEzl2Naua6HIY2/fdfuLFcWpCq1zQiPO6kqx6Iw6dvWbJ5QzVae60lFV6Hm6VPg55GFYWqaRw71paT5cjUTGO6pHaMtTwdZ3NbRhBemo9clCg81FW7w0m36EVjWUsozPJqUksDfKMzGvVnaMtjwCnXULgOlesSc4nmqq9240miKxNTEozPKNuq/aa5GbVzgdmXXtKzq0rxbRv+D29FKS6Hm6FlVJhWJuLTZsquHcv8uy54CDE9DvGanXmbhHrvC1/0lHzxOXQ088Tirg8m5hJ5FVlWU55mhh7x92qzpyipNZI2mtjwCncdIk1Z+I9aquMsOp57FijW3Glpp1tdTDJOVry2sla05npnzZ9j/4fXXq4v2v0M3nD2c9vC69Maut0upnFUva6um/nq1BuRK6NO7ompzPTzw5Wk22dZELI0hwQKAiQCCjqSwae2srU5ni+k/XWJNHFpNV7l2maMDzbatVPNZCKzIy4ydkXVrwLB6T2lgtW3WDPTT0UnASq4lkGFq5yFce9fbpWg1EYKhHWMrqlFyUODUHuafLSq6JHDpTagyrl8jH2l1ZBkWWOBoYvklOs/gb5Zqijg6Ji5ruQMdvgazuq801BmtR7GyhnBSYVneVU2r6BGdY0jE3Vu7UcczpEQo+ZpD1Hg2wOzwtfubzTS/jTFV7S8uz9ThrSMEHL5L9NRzCsllqY8p7k+/beOulVuvangb5VxU8Zu9avfZqqfBnTWVy8Pp0x1Lu7z6DUdWjs9HSc0X8MepFfSaKNPTXKqRy6URBkDyfoRXn7G4yyvcOrbS2bvTPuSEV5Za+pZwjsYjf7jUtZBEK99rRjEZ9APdexK9ldd5wlmY6R6lHJodCjh8o4VRFZts4KjB3rnXsdOUqtLgbYValXZr1ArrWHp2499sSq9l7UUbK0fxHLpY2Uc2hJBw+SthVeow1m2RpGJuW7aln1NxKraw5mmXNrZ2SzcGlc+qoV5eLsjUHqPZf16vPtMdtPUI84EgK9f9O3oGmLboWIzvJ51XQ1EZ6lwuDZ0Rza0vsfD7hqJXFqZT/MzUZqGjjdRnJR9M8Oo2GiujOHbo7M8DiGFcXkvpqUZdk4k0jH3uGtbl/6jfKOXViGuh0Zc09rTf8AA2Bxav00ryRuJVO3U3XqaSPqPhFHj9OTzdukdsHJoZIIo3n6NoIrIbNIyvI/WvQ3ErgvxnkzbLiSTvp/Eo4tw/y6xn3OTcHNmzcZe79jpzqclTD8THax6o8rqAGsSVYx93jq2YhXBu2/tW9DTLFbhy84OkRxWz0Z/jZqDh1l26do42NRiuO/E6xFm3WKnMD6d7WUeP8A+ueftvlqnnaOQpMEY25X5lvU1CuDfz9lrjKKjD1l8mo4mK4G2XJVxqaE5dra+B0GVqYUb52yNxlRM4FFlVgEe39j1f8AcWtx7GZ7WPXnlrqAHIo5PI/RX1aMjKsaR5b3Bi9R87m+VqnZuqtWc1os6ss3Vw0aer/eWJXJdy3wNshdCjr0F8xUfQPZf+11PVHL6NR6A8tdDIhAcnkv06+oqsuxtHm/JrGf54a6GolZ+t9Wu39SqkdEZWrlVPLmbiKsmUTSKjq0cLr0NM17D2Tjr3fDtZx7aj2C5HndAFGWQBZ4N9CDAssJEGT5tpX03/KzcHlL47Wf5zrGa4qQ3BtknBUBUdWnwNMuvSt9QHrvZb+e/wD+Nv8Aace46R6vI87oQDAEBDTzfqBHdfo25YERz6GEM0L0AwEA0AYAMBdQH6gACAACQgAPUBQAAEhQ5AJCABcQABgJfNgUQ0dfS1nGnZNrgMVZMEQLkBHVt2aV7cqsquDw1r2pe2pacYRaNAygAlXF4hWNsH9/yF9RrCqs1/7p1/g2HmckPTr3WSLBj7L5/I2sv5joJeRf93uqbOuSePqxBDxOn9ve3osu1r8Ga6qFubLfb1aSxrVw/REkVLy93uNzXaabhYL/AKf0gaWhttLb1VKVTjNtZszaMnzOhXQ1K6ulg7YxyaNSjp8zrL+0o+N4f7BPKVPxux09KldZ43sp9EOuh3d/ZW13wTZzisfwOn36upqPlH4nSpqO9utTyKTwrWyT9EXmGp7ryl91f7O1TxeazZfVHJsNC395Wls1bH4Gqje3PzaOon/CzjL+tMDx+2/uNetH9KxfodbfxMeg1136d6L/ADVaRw39aZew8VfS1/ua6wrivU6e/wCM41pxlHK1pRp7DR09X79W+/MujoeKh4pk0KiVK9tUkug0OX6EA3OYBHAKTQDSAMwBgJsIcgLEBrmgABMAiADIAAJxgBzwATxAAAAAICiAIvMDoRA04IEAAKOIDAGBz75TpTyYGJu/9trrnpsqx8wvm/iaioLE0idVxRqMunS/ScdTpGK6NH9KTUYq6v0JFRfpykUSTIJJcgJVfALHtPa+Ox5RdnDt1jYlnFoyAAAAKo3uOkQYPll/pNbpU1B801FDk68s1FYmxPS+oRmunbr8xnRirqQtSFxLEdlFBWUk2BKZAUSAJwFTq4yzJVj3/iHO0pLPN26x2ycmiAYDASQAQTJVVbpTo3X8rEV4jY3jUT+LO5XokozzMsJ1As0nDRKrQpkc6paiwchqPJ7bDWsuUyd4laEkYMg7thMx+JKO7I5tsPziffpvjJ05KqmZfM2wkQdOywuo4GaNZ8znW4zfNpPQT49xYrPweJ2jn0aTJUduw/VSfEzWo1Tm0yPKKNSvoahXHU6MLK4YkGxs/wBL4nOtI779K5IrFyyOkSp1weJUanjsn6GOljptk55GFeeaxZ1jNCzxNDX8b/m9DnVXbtL7V/QzB551OqrKKWQbe0+bS68TnRweYrNK24Jlgx0uRsduz+qpmjQtSMTOo89rUi1lzbNxRpV7QOy9PkX4kZeb81ptaqcFbjMek80RSauscQOvbfRJZUdawRvWS781BRbR8Smt3w24eletnMZMzWnpbPk5OYUoKbyAzt4+11tysjcRbr1SccAjJ3i+erZ1itLxWo3R0a+nIx1EW2fzYmVdSwp3GBib9TfHgduUT2FouubL0jR1vqg5tLNrhV8pM0dEmVU90OEVFO8rx5lgr2lFbTfRlqLt6vynBkZ2hGRSu/efNoESOLbZw+ZaV0+Tntr6kWI7F91sOCFSq97hrfvEV07bGjrngKji0Zn4hXVv8ErTgBLacfQIop8twOreYVquUkWHpY6duhQtG0WILdRw8DImnzNSo0vGa9qXSWRuMV6LPFGmDAABAAB6AMACxbp0mDNrWOzRUHKukXGXQwAAAAAAAAEAmZDIIsCMARYEWBFsCLQFdkBECDAi7fiBF5AJcghBUkEW6VobbFVctTCSAeskFR+6BXbWSAi9ScAiu94WBRz6mq4Aod+JoVu0hEGwI2YEfQA4AIBwA5AAEAm4AEwFMDA5kBz+AA8+gCnqASvgBHiUf//W+zAAAAAAAAAAAAAAAAAAAAAAAAAAAAAAAAgMbzd49EiM15K9jQpdsDpzB6H2knXQ3Gsn/wBEjPaq9ZylPHEyjG138z5nXgavtO3du78uw7/Xw1HskkeIcPldvp6ul89U448gleL8l8ihLCTUZZFsCoyd7bu1GzvwrQ9v/VqXzjInY3q8TgMfdudS08zcRwbq0UwyN8jKti0up3R7fbr8ulV/Cjzd1pXv21pQuZiDIvgyozd5ZO7cnXlXX4Ovdul6Guh6iqX+XmeejL8k3bV+b4FlRm6jzKMm1peB35g3fbVYrezzcGelbtVLnI4DG3z/ADbYFHDr2apZcGixGSkm55Hp5R6n27WNoutp/A5dq1c59GcVef1nNm2aHJuX+W2IjLycno5Hp/blO3Qb5mO6NiYOCsPd/qWZRw7ltUaWBqDIlOx6IN/21XuvbhgZ6R6KTz0Zfk38yXJFgzrvDqWDE3Nu675HWQdHjFGrTmmbo9t6HmpqjePt0muEmRiXfM3Cs7f3eCN8xHFpuMYO0HsPBqNrVLjkce1aK6nFWNvnOo1lBYjh1X+XbhgWDz7+qXzPRyzXXs6t6leXcjVn4se6SjA81UamFX6GFYOrngaiOLe4abNwY8y4O0YbHt5O+u4bUKCdNPWTOPM89FO8/Rb6oisW4GV5N41UcDpzBwRJ3jLa9vT/AHE/yjrwr1Vcjy0U7xxosisS5oZnlGpSNcwZ1cMXkdmNd3jsdek5SjV8K9tXBJYnm6DmE+iMKw9eJZVcO8T+22WDFldx3jKczwNo9r4mvbtaV4JHHtXcjk1Gd5RfMo5GpFZL4lxmsTdqLuOZ05RCuGR0jLR8fuLbZ/cpgzvOdTXXq+T19b67sn+aezmdnbNm5wmjoWxHZt18p5umovWGBybVbncdtXVM68cs2sx4s9kcqWRQuJQyIVZQEgF/gA8gsdexvi6/E830jcdrPJXQIlVj+49N99LLKMyQYtU/U7IurOaKPTe1sNO/VmelbyfI4KkrRmQYWpMv1A4vI2VNC1nwg1Bg/fo3gztGatrqTiUdGhbvvVPjZIqveJQ4fI8/QMzI4/Jv8pLjIaZNmaRjeQw17xwwfwN8xFFToyskJrT9u47xRwRL4aj1j6HnsaNYgZnk3N1/Th+Iis9pv1NMvPbrVS1HPWfU68s1DT3FZhYmxdbU0q/NqWVfVkGh7d3Ohrb7T09HHHMVY9gzzVoAcXlPpqg0y7KS1GJ5HUX9w8cO3E1ylctdVc0dGRr69bL0r+0or0det7qtf4q4lxX0trBLojh0oRhUdT6LPkmyjAtiajLL8zXv0FR85EVjU21eSOqasvt6JNREorKj+3r22w4KPxCvY+0q9tNZ/wBKM9K31iclEgcHlHDqujJFZ6zxNIwd03bWs3zk3GaiqyjTKjV+W1Vw7maVCql0nnYK9n7XUbH4/uOfSxqxxOahijh8l/lIM5s0jE3ErUt6s6RKryUlia5de2Fo+pupuCjVq02v5jQ9X7MrP3muX+Jz7WPSnnUwKdzaNK3oFYvQ0jO8k8aRmWDga4M6I5tfDtSWCtJYlcupHauXc/2HSJirbpKyfGSpj6d4v/Y6Poebt0jqg5KcBXB5N4VXVlGa8cDTLF3jjUslzOnLLm1ME+qNI5NVut8f4Y/E1EcesodeUG4K9r9VefAo+peGXbsNFLlJ5vo6R1ycQIo59840X6kVkOGbRl+Sc6nwRYOC7ePHBm0ca+a+nHCtjbLg1YdKerNRKpWLOjL3fsdNfdn+FHLtuPULL1PK6AoEiUY+6tOrb1LCuHefpWfQqMS+L+B1iOS67raKXGxocO4X5dmsu9/iWM2OK/1M6MrdD6ij6b7Yc7BTxtJw+kajVOFbBAmKrG3GN7epYlcHkZWk46FGFrS6Xr/KdEcjfz6M/wCWrNozdZzX/rG4y504NIu01jHArNe19j4691/IY7a5evjkeR2HEBxhJKOPyX0L1IMvNpG0eV87Hzvj3z+Brkqna/Urf/aeB1Rwbj9DTf8AMyxmuBvHE2h1A7Nu+60ckaR9C9l1jZ6sY/Mjj26RvnnaIiGQcfkvor6hpmXwNRl5nyTi/wD12b5Rm3Xz7mOR1GbrP5aliK05xNsposK6tBfMisvX+x127i9f5Wzl3G49hgeZsBTkCL+l+jJRhWxAyPNP59Pl22N8leT1P9q+Xczq51x1+rE2E8GwAqV06eLSNMuzSTTtJUet9lfqX/owOPbpy9WscTzuhsAzAEBDS4rqREd5+jZc4LFc+h9JUXpzgAwDIIJCgAAGAwF1AIATTAcBCAGAAAAASAIAWLCs6vmtL/NWy65m/VHZttzpblO2m24RMGJTfbtt2022k+UpHWQ1pbDe62409S2ol3VrChRJm8ivwu3toq9tRQ2+JKNEwBEEdXU06V/OaVW4xyClT7Wnpu+kl2Q7KOMFRn187pvC1GvQ36i1eX2rxbsvgT1HZXXr9p69XNVVskgzPA1n7t3xaS/941RqnMS03Fk3zCsbxl66W41tdv5aqz/FnWIs8JpW1da26vg24XxLoo2+v/b7vW1MoV4LEX+E0sLbmyxeC/7xm0Ubu32fJK9sF3TjyLBtpO2Kx6nOwYvlNVbrXpoUxjCTpIJ+cxenopZVS/H5Ro1VVUqqLJJI59VVO+s67fUSzahDkc3g9P7ejazWLt+xG7RXu/E6mvq/cq062ctvgJ1iO7abXT2a/LXzZt8SXoQ0dhpaOs9etm7Oc+pPZXTmscTIVa1q5rVVfRDQcSBy1iAMBMBhQABCgKcgDAACQFAQAGYBADAOgCgAAAAAAIgAAeQUNhCAF1AAqL6AdPIyBsBNSAFUEQLEA/YBRvo+y/UisXXx0tVc9O37jRHy67hs1FVrE0iymBqM10bd/I16nSMV06T/ACTTFXUfyIqL9OIKiaQVKsEBkFj2XtKzeytV8LnHt1jcWBwaEkDgA4gJsCjdr8qQrE8hXu22tHCjEV8y1MHB35YqCKJ6aclSunRlahuMLatfdxyNRl2VxRWUlUokq8AG8CBJBU64PqSrHvfCPu2Wm/U83btHfPA4qGUABBA8gEFiS6hUdb6LRl2sQeG23y6kccV+07Qr0aTn1JWDILNPMlWNFPDE5NDB8yxY8noqN1evGWdp4Su7IjBgd/j/AKmuhmrHc8Wc2mN55Jfbt6s6cjnp9K9DpWEkyFX7R/mIzSNhZHNpn+ZU6Ho0yxWZVyjqzU0EdezcXTWZmrGu4ObTI8phanVGoVxTidGFickGxs8dKepzqjeKdKy6EjTDaOkSpLmVGl45/N8GYo7n1MK87qKLwzrEqODZpGt41qX6I59NR1bhLssujMq88+Z0gnpZio2tk50secHOq4/MKdNPqIrH7ccDqy6tku66JVa7om11OY87uqfm3XU1AtOsZlHcqzRcjKMLzuku5W4qUVqMzT0G8+I1V2rt29J1YHDtL9t3UsStKujClmmUlpl0X/ZSUsot0NTtcIVdeo2O8rr0VH9RzxT3mv8AZq5+p8Bg69Np1TzwRLBneSq+34yagu1l3VrbOUiozt1pzDNyq6fGuLqvNEqOm/1YmFdFMaJcDNGR5BJWn4HblKW0brZepakaethgcmht3EvqKOpMwKW/mKI7vGkehYKdo/wLRbucdNmYjO01FjRWjrV/IePAykcGi8cSrXX5Bflr1kgq2biyLUo3v6iZIsX7J/K+YqOKmFn6hXXvIdE+BAbN4qSim36llyYHRu/oTZEiW3adGmVVejb5viRV+rhbAiLE12pgdfj7quom2suJqM16VbvQbSrqVb5I1rGLmVkFBgAAOABYgEgi6l4yMV0ldei0c66RcZbMAAAAAAAABABkBBFgRfICLYEQI25AEAQakCuAI2XECqwEHlAQ0APoBF2AFdp4MKl95vBAQeq8gFbVYFdtRyVEfuS8OAUnq59QKnaQI904dCog8gIsCMADQBEACQD9MgEAsAE2AmyhSAPEAVpAmmmQKQgeOYEclBVEAf/X+zAAAAAAAAAAAAAAAAAAAAAAAAAAAAAAAAmBgee1O3uXNEZryupaXgag57tVU8DtzFet9safZ4u1/wCN2Zz78jl3NVVLojMSvPbjU+dvqdORd4vzX/CdV67r9ytlDUwW3Wo7tT/mRL7dPbtPm7SZ9B1X83ut1Vd2CamEZsxGT5S7UTkxGWTZ44GhlbhzZyduEa3tyq+1qN88CdDaq0queRxVh69u6zczJYlZ+8t8nauZvlHHo6M6teOJ2t/Fe101NVPJHm6VR5FxREgyL4zJpGZry7s6cjQ9vVnXduSNdVXpK5I89GV5C06jEGdqNKtvQ1EY1vlsejlMel9u0f2rWjNmO1jZr1OCsTd43KlZ+7cacdTfIyqptvqd5Uew8HR/21XCwk491poZJvocR5/Ual+rNI499hp4ccDfKMxZwd4PW+Cp27VPmzj3VaWeJxVg7h917Pm2aRx7vHSb6osVjv6menll6X2vT5bW/wAyMdq3Zk8wyvJOdTM3EZuq4Uoow9es26no5VoeIrO4o+qL0leyh1cHlpHP5DHSx5kaYlljBWWZv/qhnXkcdZacI7Qe18NXs2umuEHDtXaszirF3jnVszQ4dy40rMRHn227YHojLQ8ZT7mvSvU3fCx7ermeh5elLUaVH6GVYOoixGf5NpafxzNxGUlJ2g3fbiS1u7HKGToepShHmVzeRcaUAYzeJSsnydn3RyxOvKOFN8DrEb3tunz3tnhh8CdK9PB5qOffONL1IrIuijH8r9cZHXlmuOiUxJ0ZxoeIqrbjTSUy4LfDUeyWJ5+lNrB+hkYWu8WWK4d+40m2akSsZnaRlNJvE3B6/b77T2220/8ANbty6mbxqa4dz5jW1HhbtXJG+fmezke81bfVZv1Z0/zT2QWtaZJfmnspv4773zVvD6o5WY1FT8drUeCT9GXkqyunamFlB6eXOpqDaAAntJTXfopqqPL26RN2VVPIxItZ2tfuZ6uY5Wq5OrIAUpBUl1JoTgqGFR4gEgdGyfbqeuBx7bjSaXwPFXQoZlXL5bR+9ody/wAuJIrzK4cDrETd0ojIsR6j20mtG1ubM9K20ziqV7fK3xghrDu5xCs7zdnXaW6wWDyldaLS0d4Oiu4nDLA0y7vH6j1NxpUlY3Qqvo1sHiefpCbnAyOLycdtV1CsppYGkYm+b+/fn3HTlKp08WbRNvAI2Pa9W91PJEqx6lKTg2ESjL8k51ITwgK482aZeH3NNxr611WuHc8WdoDT8Vr6uOpqdsvGCi+nhtDT+uzu54hHoPau209PeVdFEWt+xE6WPYo86gg4vKf5F6lVluJRpHj/ADOteu6vVZJ8DUHCra0wuBtELfdn4AdnjtPUtrUTWdkn/wB00r6u01FXwSRw6CMqhruNO3NoDCs3mixlneVw016moM6iR0ZGs+3TfRAUNR3VeeBcV672qo0tbn3JGeiNtHJodCDP8ljerfIKz28ehplha7nVePFm4iDRthRa0WphLTcepVV0c2r0ko9z7dhbCscWzj020jCmyDO8m8aroWDPawKjD3D/ADLep05ZqGJtnXJrYuf5kzUFNlLn+YqvW+zFFdaOEHLtp6NHBo2EUbx9ujZhWNZQaRm+T+qvoWDingbRz6yfdRfzM1Bxt99KP+a37zbKrQhWT5WND6f41Rs9FZfKebvy1HSjm0GQcPk3hX4lKzmaGJu/1bepuM1z3yfobZceovmcuYpPxNQcuvnWHnU0mKtv9S6Ymx9T8Yu3ZaK/lPL35dI6TkphHNv/ANFkVkWNoyfI/q/9VGoVw3ysl/CzcZcVbdt6f0m5EcWul2UnLE3Ilc6tDNMvfeycK6nKIOfbcemPK6JehAokUY+5x1bN8ywcG9laVnwKjFtD9YOkZcjm2rouvBmhwara0rVX8bZqFcTzfqdGV23U2SLEfTvbNe3x1f6v3HD6N8tRnBsdCAQIxdfG7fUQxn+S/QfRo0MLcTWt0uCOsYcs9upo4Ydjf/vGhm3w0lOL7majKhPGDQs0jUZr3HsbDW1P6MTHbfL1x5K6AygA4vJ/RX1f7ijNT+ZeppHkvPSlb+o3BDbvtxf/ANNr8ToMzVc6OmuUmoy5L5s0h0wA69DC3WDUR9C9lKNlqf1I4/RqN5nmroeZQIiOPyUdlfUis3OyTNJHmPIqdRr+Zm+Ss/VxvuOmJ1ZZeooVfQ1EVQUTqypXXt8bI1GHsfZNp1rtcKs59tx65ZI8tdARTGoVl8rfQLGDbqIMfzeFtP8Apt+81yV5bWf+ldf52zsw4aL5pNoXUB8JKjo08O3kaiV16bmWysvX+yX+ZbpTA49ukeqjied0MAXUAAhpLGz6hEd2vybeqEVz6WRUX1AAAIcAGQU3ICTAAFADwAEARxAAhAABmwOLd+T09tbtr891w4G5zo5K+dt3fPRKr4G/Q1p6Gvp7ivfpv1RzswPc3VNG9nwQgy/F7HS3Gi76ybbeEG7cHd9mmy22r9uYazZJ+0UeCXbt7W/itiaqa697uv7TSeq0m00oRzn6opunq6D3GXytwMGPp+R3j+lyk4ylHX1ZtdGh5PcampWl61xaUpQ4MWNRP3BeNPT0+bZJBfuP9P491w+lJer+oQUeM2WjqbdX1q9zs/jCNWoo8xtdHbVq9JRa09cBFd27/wBPsHRfwpfiTP0Q8LR123d/HZ/sHQ74OapVUOXwX7hB5R6lk7Uq8bvE9HLNel2Wj9jSpp8YTbOfVI89vk3urqvG37zpPCV6Db6P2NKulyWJy6VR5DY/3le6sd6X4l56xaza7XyFV9v51XLB4G9SNHYeNW0+fU+bUf7DF6VZrbHT19Va12+5RHLAzquiZIgTaxRA228wFgAAABEkUNcxoTWJUEQA5AFiFEAGIAAAHUA6gGIQgAAzAeQCcgAAAwFIAAIBgKGANgKAHwAEAIBBSZB0pEBiBEqnkQAQAHpmBRvFGi5ylCKyNRJ0v/SykfK9WsWfx/eagrrnBoTryNM106FV22R0jFdGhjptM0xV+mvy0kUW0eGBUWICVeMgCcEI9j7St/pdRR/n/wADl26xu4nmaNBQAZgDQFW6x0mgrG3S/I1a/wAjEV8v1sLQdozVSwNoto1JWav0P1IRpmr0l9zEsZrro0aZTXQBzIA2ABU6wsiVY914Fzsa9Gzy9x2aORzUZgPoAANkAwpolUtRd1LLoxB4Ora1cOFmejkr0tXgmuRmsGupBOjhpozRo1wSjkYrQlzjkxFeVS7d3qep2hXanJGEk8QOzx9vmZmrGhwMKx/P/RR9TfKuamNUzoxUoILdun9xPqSjaWOJzrTh8v8A7e3qhFZWn9K9DqzUpxCOnaP50ZqtixzozPK1StWcyxXAuR1ZTrmKNjYfQ31OVVLc/Np2/pZI0w+h0iU1yZWWh49/N6marvtxRhYwNf8AUtHM6RKglJpGr4z6jnWo69VSn6NGIrzts4OsRPTzkUbGx/Tfqc6KPL46P/WQjTGiGdGa6drhZRzFGzc5rHnt8u3WaNclV6RqjS0qzpKc0ZRleX003VojUZ1aRkFdFad2m1xkIwd9pfYtKmAqWl5RVS7kXTF1PLLDtr+LLqYs/u76jjI1KhrVtGeTNajp091q0hS0+gaaG21bWt87bfXMg9TtLd+hW0ysjFHL5Gv5bfIsUtvdam3q/wAS1Kq1qyscjUqHsVF1GRKOjVxZlV+i5SkiM3yFfmyOnKVRt3FkuTN1I1NWOBybGi80Si2+r245pYkkHHtN89027JKGbvI69XGuPIyObaOG0Wo6tSHp2nkYGZpfUjQ0bqdL4YmRnaTcyzQ7t5NtBP0MEc+yfzpmqlS8jCvXlxJFW7VQmhUctoWpZcJYK6d1+km8QQtm5tD/AOjCq9VxqsC/cytGuPIJD2qlPoiKqpb55WclHRr4NPoQSq5oQS0rS4YHToXVbGozXqdpqfd0lb4G3JcUAAAZANgAEk49CNR06DxOddI7Fkc3SGFAAAAAAAAACIEQDRBBgQYCQAAmQRdSiuMOoEbICm/ICtsB1CI2cZAQbAWZQJxkBB5SAgIuwEGwqLZRF4ARbAAiLx6gEcgFmA0oAMEBGQgCk2BHgIIlBwgBYLEAXQCawzIGEKeYEWVQB//Q+zAAAAAAAAAAAAAAAAAAAAAAAAAAAAAAAAmB5nz+p3SlmRHmdW37DUHPq2+Vno5R7nwul9vxOnV8aSzj9PLTP8i13NrBKpiJXlda2LfNnSI4d9qJaTS5muSs+jdr1XNndl7KsRWOCR5umnJ5SyXav8yJEZbxZUY+tZ974no5Rv8AgK/6fuyxM9q1m32uOR56rB13Lw4moji3kpSjpyijbfq0jmjrVj2Udqw+J5+lcXk8a1X4mYjLs8TSMjVcWc8ztyrY9uVt33soyJ2r0NcTzjG3rnVtGUmojP138lp5HSDJycs7Qeq8BV/2vc+LOPdVqTC9DiMHXfzP1Njg3z/LXOS8ozFbFpHpiPaeKr27ak4HDtp16j7aWfRnFHn74Nm0cO/eC6GuVcCcyzvEew8RWNtXqce1d2OMnIYGq3L9Sjh3r/LhcTUiay87Hp5R6j22lXSv6nLtps1zOFVj79p6ln1LBwa9oq/QsRh6ifcd4NPwWnO4rORroewmcWeajj8i/wArAgx7MoyvJWf3G+iOvIo0l+06j23jaum2onwR5+/I6ngcxg7lzdvNziaHFvXGk2XlGHk0eiI0/DVnc0Swll6qx7KstY5nlqobhpUcZwQYeo5ZRneTxpjzNcjMosYO8Zeg9sQ72bzXAnavS/uPOrk8j9C6ZEVj2fE0jI8mvzI6HTlnHHlEnWD0XtlQr24tQTtXo1wZ5qOXyDjT6SFZGpi2grJ8l818TfKVxVssZWMnZhqeConu6JTxHSvYJHnBbCtuiYVgaxuQtcO8m1e2p254Y1w6fj9W30w4OnrhqS219N/PWDfPLNq5XaO05Z0JlZ0SDQnwGDo2t1Vw+Jx7jcdnapyPO04NyvnbR6eGKqTOrJhEokladunHajy9ukU7rUjDmb5iVx8T0RzJrkUACs4Rz66WRBt8zn7OmHS04G50xYsyOjBLEutGkS1Fug/nRx7rcajfA8ddCbMqjusdtf0MrHjdbVSb4OTrFQ09WX1Nj2ftxRs1b+JnPpGxU5CV2uy08iIxXliFZPuC/btobzZYrx/fB1ias0ruTRrX8D+Zv9Hl3G74H0y/1P1PNRHCDKOLyuCr8QrLjHE0jz281a11rOzxbZ05SqdLXpbN/wCB0xlf/c6FcXdQRMbntTcaWvurPRlpVb5Gem49McWgQZfko+4IrheExyZpHnLXiU36G5UFNaiwbNojfcUXPNFMbPtNq+8Xa8ErP9hOmnrjzACODymDqvUrTNeclHnN/oVtuL3zbOkZquuhWMseZvERtt6rCJy/aVV2w0f9RXrqVJR9GuoszhVIyKtx+ld8YCsRm4yzPLY1S4GoM+iWR0ZGooT/AOmYFOo/mb61RR6/2t/t9V87wc+qrag5tD1IrN8n+ol/KBwPPE0jz+tjqWfVnWM08IKw59V9ro+TZqKr06xZcobKPde31Gwp6s49NRonJQ+oVn+Ufz1XTMDPubRh7jHUbXFm4zUMcmbZcerLarztBqCtuPl/mND13s7HT1bccjj21HoUcGh6gUb1fk2+AVkWNDL8m/nXoWFcUtI6RlzWm1qPq1+JuJXI57a2WSbNM6q29W7QuZar6lskv7XRX8qPN35ai45tH6gcHk86p8mxBnvM0MPcOdS3Rs3yzXPqL5W1lBtHNqVm12+GmoNRHDrQ/hU2iG2nvqlzKPqnjv8AZ6K/kR5u/LcdBzaBBzb/APSjqgrJtJplk+Raeq16GolcOo8G+h0Rx3U2rHCpqIz9bFV5Ym4yqpnibHv/AGRX8vUeThHLtqPSnkdARDbwCxi7n9S3qWK4d8vybGmWNZuHisjoy5KwtTRSwhM1FZutHZ17jpGa5bPFlZW6D+depYPqHt1f+X1f8zOHbfLSRxbBENEqxh6r+ZssGf5P9D4o0lYu4xrfqsfidYy5a4a2nP8AA/wNDK1X+XVcZZqJVCzk0i2jk1GXufY6S1tW38iMdtx63I8dbJZkD6AcXk2+yvqyqzGpeORpl5Pzqxt/Vib5pVWngvXTn8Tqyzdx+lR9WaiOaOJQ64OQOrb2XdiaiPoXsyf7K/N2UnH6NxvHnbCIh4gcfkX8tejZFZjwZseX8i0rpr+M1yVn6rb1Ny+n7DqyzdR/R6GoyrKJLDLMrNdegvnSNMvZeyKxr3by7LR+Jy7rpHrjzV0CkgMiCN2+23owRhXniagx/OS76a/lsaiV5XUx2rfHvOsZcVVibQmkEOvQo6dNRCNRmurbue5MqPXeyo+5f+j/ABOXbcesR5nUAIBrEIjpKZIIbv8ARt6oqufReBUXgGQQZAAAwpoAeQAgBAN44ogRQAJgCCBAcvkt09tozX67YI3zBT47x9aV+/rLuvbJM1aju1NDT16/buklwcZGJRkePs9tu3t5ws4+J08xVnlPI17L7ZJ9zcN+g55S1V47yNqKm1rVOXnP/tF65SDy2ruVayba0Zj1HMWo7PYbq1a2lrTeMTwL1UdXuG6ppUosrM5xpduq/wBv4/tWcKv4l/ofhk9Pa1a/zNsnVMddnOf7jGjH8w/u7vT0uXb+06QdPnr9ujXTWbt+4QV/8QptNtSlMdTt/b/MaxNZl1ra+vX70zZrDoXxBr+4LquhWmXdaPwRkdGx01pbelP5UzHSx0RxOaknmvUozdDxF9PWrqajq6pzgzp7JjSbbcmKKXs9G1vuOvz5/EewtY0EkArOIkoGQABAUAEgC6gNoBQERvqU04d7Ks8wqSfcpWKeTAckCbKgQUyAATKCQBtjApzXLMYgniAADAc8wCJyAQBmAYAABIBxAAAAxAYCYAASAAIACk8CDoWSIGwIwAwoKBEQ31Ao3iT0mWDIt9Nv6WFfLdx9b9X+83FUcSpiacFR07d/Lb0OkYrp28fbZ0Yq3TfywVldpKFiQXVKBOCBVKPYez7Tt9VfzI49usb+aPO2ZAJAGQAwK9xD02grH11Ond/ysRXy7WXzNs7Rmqc2aRPTXzQaR06T7dVLiaYq9r8wsZdaWRtFiwCAgUQBLMKlTBkqx7j2809mucs83btGoclPqgFmA4/EgUgDBEkFOcHyhkaeCeG4suTf7z0clei02nVRlBmuaaIJ0zJRoUeBho1g+hFjy2svt763qdoV2ZYsMG8FJB2bH68CVY0TmrJ9wfo1tysaiuPTjsUHRip5gW6H1olGyphSc6rk8pWdtf8AYI0yNJfKvQ6M1NZhHRtfqU5SSjYeOZzVn+WXy19SxWckjqykiDW8e5q0YqrteqdGoMtMA6xmpI0y7/HP5+UHOtNBtGGmDuf1LepuJUK5m2Wl41xqfAxWnffKczDTzt1FmuTZuM06OGoNI1/HqaM50iHlE/svpBI2xW5xR0jNX7f6kyUblkoRzWPP+RSWuzcWqaG0rU21e6kmKy4vL0TrVvnBGmVSkPE0uuzR0062MjJ81tktHvWazCvOWo1jAE9NPuT4Aaej8ylcDUR0UqkjTLq0LLEosVu1yga1PH+Sei+a5Mlitbc6ldxoWtp/EkjUrj8Xqd1LafxXM1UdTMotrCQEbv8AECzQc1fQK5PIVeDLGa5NN4nSstTUeCnkc24jpvFgV7u06dmuQis7xT7XVPjMs60bVn3VjLA5I5ts33PoKLdZtVxJIK9vhLzwKJ2vFWuZMHHT6oKlru3OO3n0Zgjm2v1LkWqt8jnVskEtk8+qFRzaj/NsnwYV16uOj6BFO0eKfEFLX+XWjmFX6+Oh6ZEC2bbfqBTV9t2uTKOrcZKeRBLSa+20A9G0EF2m/m+JYlem2W821NJVvq1T5Gtc8dmnqU1FNHJrWUp4lU2uoMAAwBIlMX6Wi7cDNrcjs09JVOVrrItI0AAAAAAAAAABABmhMgiwIsBNAR4kBAEWFQYRCwFNq4lFVkALECNgiLQEWUHbxAT5gQzAVgIMCL5oqoYzIBgwIvMAYQNoKQQPDIKAiLcgRbCE2DQFKAEUJsA6IBz8QHICgBMBAf/R+zAAAAAAAAAAAAAAAAAAAAAAAAAAAAAAAAmB5HztpbxJEec1LTnidJE1z7m/bpWZ6OUfQ9qnpeN0k/4a/tPN35bY/kbpdz5SjMR5TWcYcTSODf2iiXM3yjk2b79ei49yPRfCPZ0cvHnB5uljO8m+7U7eSJBnXcYmkZOq/mZ6OUej8Kv9LVPOTn200dR9unZ8YOIwdX9xqIz928l0OnMQePp369a9TfSvYPPDE81Vn+St8yXJFiVlXNIy9S03aO3Ktz22sNS0Ge1b1VgecYW7fz2aNwZ+6w023kb5RmdynHI7weu8Guza1njLOHcGg8KtxkjkMDVxZoZ/kLJac8TXIz6KXgege42NXXQpV8jzdCzXcaNn0OasDUfLM2y4d/LfojcVw0Stgdh7TxqjbU9Dh0OnUw03ZZpHMef1HizQ4N+5pCN8ozU1MneD13t+sbVpZtnHtWqsTirE3f129TQ4Ny/y7FiMXUxsz0QbHt1d2vW05DtHqsYk8quLybbqlwZFZLZpGLv8dTHNHfkLSTbRtHudpWNGnoebpV8wnPIwrz2o5eJYji3y/LZqDEq8ZPRyy2PB1Vt1VZwXrwr19Yg8tVVun+W5IMO7k0rO8nOCZqIzqL5unE6xl6P2zXG9idK9CjgOPyOUcSNMiyxg0jF8ladVxwOnMRzd0ZnWI9R7ZnsvbmzPY3a8jz1XL5NfIkuchpj2tjgawYvlGrakL/LGRvmM2uajXxOjLY9vLu3SfJGr4HrZVKu3I8+DK1/NQnStFjxO3Pz1LWTqa7u5PRzwxarTk6YmrNPU7MTNhqrV1HbM1Ilqs6MnAAsACAGsMTNiuyt3ZSeexvXLquWdeWahkdWQmBJODNV20wrHQ81jpHFr27rtnbiM1VMYnVkNyA2ZtWF2zicem0LVOVahVhNFnQnayR0/0Y9UfvrJGL216rq17lJPcxOtVVmL1qyJf3N6ZM5WtyLKeRj6qp+hnVxXufM7eulfSs4u1kQx4zX15tCcnWRUdPVacz8DUR9B9tT/AGFfUz2y2EcKp6uOlb0IMezl4FVie6LxtqJcbM1EeQk6xFmndSaG77Yp37/SuuFsjV8D6TfGzPNRFyZHB5SJqVWfPzIqPF7+m5191dV+VJvH0OvIjXxGpf8AV1Mc8DWo6V4nbUSlOz4ywmvUe0dOtb37ElCf/hM9K9Mji0ZkjI37/MtBYOG7irfRlHhtxr6ju6V4M6RUKrWaxmMsjaHfS1K5N4lR6r2LW391Z2x+UnXg17RYnnDgis7yj+dehVcDtGeRUef3K/Otyk6cpUapPI2yjdSmuEoLF2wStudOf/qCj6BqKLM89bRCKt040bf9MCKxbYuFkbZZXlXCqb5SuCh0ZPUyYFTSz/mRVew9rV/0l/8A8hy7WNhHJoMiszycfc+BqI4HaCowdZxqPqdIlLDiaZc+pi1V8mzUEKN27W8PkKj3vg8Njprqzj03HdJzUMis7yTm69CwcF3m+jKjCusTpGag2aRyarXcutoNxFXdiv6jQ9j7NT+xqt8zj21G+cWyAp3rjRfwIMd4GhmeR/UT4QahXFwlG4w5bv7dq9U2aRyNqFHU2hbZ91kFfUNqktvpL+RHm6bi0yoIODyTxrzgRWe8TYw9w/zLxzNxiqNV/K+Rtlya6btd5RSvxx/+IquLWcPngbZG2wunyKj6l4/DaaP9B5u3SOg5NCXkEc3kMNL4hpkNGmWT5D9VtGolZ+vKq/Q6MuW9lK4NUNQrh1cK1+JtFWnLwNI+g+ycdHUfDD9px+jfL0aR5mxEECawBGNrv8y3qag4d9jpPlxKjF1E2n6M6RHBd/NpLLBwdIlcOtPak+ZuMua6xYRdtcbJfgUfUvAf/p9GuNmcO3SO9HBQMB/gRWJqubN9SwZ/lMdLHmjTLD3C/L1OiOsRyNJ6lbW4UZpGbrJVovU3EUZOTQu0lP4lZr3Xses31nwWmv3nPtrl6s8ldA3wICQOLyX019SjMbxNDyXnJbsv5pN8pVWk3Wr/APx/4HZzZur+lp/GArnsVUqIqOrbxOJpl9D9nL/RW6Xj8Dh26RunnbIiGgOLyWNarnIVmzibR5fyE/cSX8bN8jPvFb7pLlH7ToyzdWEq+huIhCzAdHyKzXZtcLy84NMvY+yH+bqL+R/vOPbrHrUjzVoyLhhUb/Tb0YGBY1EZHmlOpprj2WNRHldX/YY5u+ZtHHGJ0iItlQL5TSOqkzVlZrq0Wm2Wo9f7LSepqPlp/wCJx7dOXqjzuhkQ0Aiqhp5vnIRHeOdG3qhFc+jkVF/QAwAcIIWbAIAYUeoAAwFABIAAepAJcSoQGT5lu+vpaWeR0g171ScZIz0FGOBkY+5x8oo4NHaeES87p6Wn2LTr817Nt8SyjT0tKujRVVaqySTaWJjqqzvP3dq6WlONnJYNKlYpWvJJGajJ8x+dutLS5Kv7WanhXT560aNdPnZ/sQFdfKaG20NPTSd7Vr6KRedFvj97rbrUt9xKte2FgZvKubttr+S72sE/3I0jq8rs77uqem/pTw5ySUQ2Pilofma+N+C4It7TF99jW+uty7Y1eCgz7Ks1ttpbiPvJuMjOixJJQslggpkCYAEADlgGYCYCAAH1AACQCJzAEwGyBSUZPnrfNp6az/xZ0kVqqnZWtFwSRiwBEEFAnOKckENxudPa1VtVtJuMBJqqV5Ta2/zwa9U1bXdaV/pvV8hYao8rr30NBOlu2ztmi8xLXF/xh00FRfNrPjGR09GfZf4va66u9xquE+D4mK20epzEkgqOYQ4AXoAIAYAoAYCyAPQAAABMAzAABdAABAOAEwEyK6K4pdEiBgKAAAAYCYFO8/Rt0QisiO5ur4pmh8t3ULUsv5n+8sWqUoNspUgo6NvirGoxXTtf02dGKt0/pnqVl0aTwKLKtED6kQ0VXq/ZznR1l1/xOPbry9HXM87YWIAARABmBXr/AKdvQKyLqaWX8rEV8u3D+d9G/wB52jNU/vNIspg0VKup+qn/ANMTTNdFsdVT/wBINRh1rDE0ia5gHcEEyBKWwoxBHt/bL79phzPP27Rro4NGAgDqAQAyEHANJUxccyLHhNz8u4vHCzO/JW/p40q1lBK5pkE6YMlVo6f0owsPJgeW3cV8hZvFTD9TryV3PMMCCK6tk4tHAlWNKDkrM86vyFy7jfKs/S+hfsOjNTxCLdBvuRKNquFUc61HN5LHb36IRWLoT2Js6s1OVwCL9u/mM0ja5eiOdacHlk3pqf4iwrMOrKVQrV8c06vmjnR06imr9DKsGzxOkShc2aZd3j/qS5mK3GlbIw0xN6vz7LgbiVQjTLQ8dH3FJKuNN8WzkrzephZ+p1jOihqo1/HfS18TnWj8kvyb/AzFYSXI6C/RJRur5q1fNGKMLydY1vVSb5K5tNYmk1rbD9NrhJio5vMaU0T5PiSNMitOeZsd20ShrpkZo4vNaHft7Vrhgn+0ix5daePaVVtdtg+ZBGbaT73wzA7dvr11FJqVMdVLJ8f2mpUxN2UZorJU1lVyVXbo+TekorlGIHR47cNaqa44GarasoZBJYAQ1LY8wp7OzbvX4koW9XdX0LEcFUdWWja0rA51YWm/mjoRUNwpo1zLBmbSrrdKeMM61W1ZxicUcunhdo0q3WbdZzIhaa+VdcQBqVIFDrFpA7NTHbP0RhI49q4si0dPklKT5GVGytjHNFRz62Gq/gIOm77tvZMIp2r+ZQFqW6X5soir7Y6D6ICvZtdxRXbDUfqRV+u5qgylov8ALbCnovEgnZ/MBdgoZUb/AIXVteVwg3HOtZFQYlDCiCC/Qo5xMWtSO2qOddZEkRowAAAAAAAAAAAAEZoRAmgCEBF1AraIpNwghNhUG0ERZRVZkVS1iVCgIUSBGJzASQD7ZATq0VUGEQaAg0FRcoCOZRFpgIACEFDqAokBIBNSEJqAIwANPiQQbZoIAAFLwAaWE8gBMAAOoClAf//S+zAAAAAAAAAAAAAAAAAAAAAAAAAAAAAAABC7hNijxnnbw/3EZYOo8TpBy7pzRJZto9E8I+j677NporpX9x5em3n/ACNsLQ8xGHmtSzc2RoZvkbfLVcTpzER8TVX3dPidelevq5eJ5qrM8o51ceCLEZ15VbOeGZYjJtjLO8HqvEprbUrxzOfauncWjRs0chh6mCSNIz93nB15FniKzu6wb6HrWnOLPLWmb5R/mYcixmsyzjE0yydRTY7cq9H7dqvsW6GO1a9FzOKsLXtN7TzKODeOaKpvlNZcfN8T0we08Wu3a6b6Hn7HVq4Ut6HEYOq5NIzvIw6qc5OvA4dKG1PE71Xu9qmtGn9KPL2pbxtaLXAwMG8vFm0Z+/fDkjpyOLTUNdTrR7raJrRpXNQefoT1/wBO3ocxgarlwijO8k0qo6cozk2/gemRXtfCpV2tH6nn7Gg3CcZtHFWDuHNnPAqOLd4aVn0wNQYv+aT0Qb3tun5tp4E6R6VZQeajh8o/p6CNMq+OJUrE3f1tHflNPaqbpc2bvge62y/Lquh5ulSv9L9DCsHVfEqM/wAphpNPob5RjUWKPREbnt1f6lvhBelesryPLRTvcNH1MqxbZlVl+WcWU8Ub5SuDTxUneMPTe2a/JZ8zn2031gcFcPk22qyBlPjJrCsPfWnVbSzO3KOdQ3LNxHqvbf6VpM9QbNtTT08dS6qcvU1neQ3+hqKKNtrI3zwazHrJnT/Nn2ZW9pa920m08R64uuZJJxxCtz23WdxhwTL1Uen1pWldrkcJ5HldeJPbw51UjsyGERZcCzKhNAEsACgBolHRpWw6I5dRVF1LwyN8pSbNoFiA8MzFV02t20nmcca1yN92Z6JGUSgRKJKs4HO1qLLVg5aquykxWopsoZytbkY26319O7dXhLJrWFoeYasleqsguPTaK7qK2UqTNqYNSloJpjlurTiZUv3kHm/N2b3NsTpBnVtiaFlbYPmb5Svpnt/S7PH6S6SzHaNRKcTkDWw07dSEZF8XgUrC9z1b0qV6s1yPMU2qs4s4Z3kR36GhtNNTrWm3JFRv+3N3ttXeaelt69Zag1Ve1aSbPJQf4GRneWjvXoWDMbZUec17V72+Dbn8TpBB7ilcU5NhX3dG8xDHp/Zmp9xatvVftJ009KecCWIox9+51rP4CK4tw407PoaR5n7Clt5yoOkRdp6KeJULU0a2j1Gq3vaOj2a9oy7H+8dUenls4B5oNM3yb/NXRBXA38Sxl5/Wt33s2dZGaaWGBplHVn/2kFdPiKzvNKeN2xVe71LPvbOFaRMinfP8ixVYrwNVlmeV/wAq4mojhqdGS1oKKmobXDvSLFez9tV7di3z1Gzl2saqXA4tgDL8l+t8DUSuG2T9Co8+1Nmup15ZSawKjmtVK0/ytGoIaD+bD/Lpz+BSPf8Ah127HSXQ4dNOzBHNo2wMvyWOp6LEqOHUUYlGDZy8DrGSaKjksk7LDBWk2ipLu7XzszSPZ+0VG1vb+Y49txunFsNAc2/c6UdRBk2NIyvJ/qckkWFckTj0NsuTV+W1ZzhwaiVyXwVPRnSIWz+tLqWj6noV7dHTX8iPJ35dIsiDGqMgM7yf1VjkBwWST6GlYWrjqW62k6cudUaraTNo5NdutdTnCLFcu6SpaFyTNxmo7PGyKPqmyw22kv5EeXvy6RdBzXDUgcnkP08eLBWVY0jH3/6lmuLN8o4tZzTU6Uw9TaOPUbrq8/ycfVmoOHXqoqumZ0YU6Th4Fg+iey1/p9WMl2nH6Nx6FHlbNgJKQRia8OzfVmoODyD/ACWVGNr3dU2uR0g5EktTTrxScm2WfqWmi9WbjLktm2aHRtH8yfUI+o+Bn/h+nOGLwPP9PLpHemcVBVCwM0Ympm1yZYM/yT/KS/mNxKwt25pevNQdJGHLd92rVZL7X7jQzNaexSbiKMDSLtNlSveexU09d/yVn8Tl23y9UeathEBmQcXk8FVepVZbabNI8p5xzK/nf7zfLNUz3Vby/LSOrLM3OFNPlLRYrnbzNIaCOvbT3YlR9E9nOdhZ/wA8HH6Okbh52znAgAji8llWOslVmyyo8r5F/PVLN3g6RK4NVzqbn4HRlnayjt9JLFQzzNIknCKjs27+dftKy9f7HrGtqcu1s59ukevR5a2GQEg0ruK2c8GFYDNRlkebl6mnzdLR+JqFeW1HGzS4d50ZcVfqUG4iN4nAqHU0OmjxRWK6dLiVHsfZUK+pGb0zj268vUnmrZrFwFMBLMohpLFsCG8/St6oQUaGRUXIB8AAB5ADAcAACAAGAgAAzyAM8AB5EGR5yjWrp6v/AEwO3KNPS1lraddSuKiDPUD1NWuhR6t8EiSDM8Vp219e27tkufNnTxEHkn93fU0uChkjTVaScVyMVGT5BPV32nVZKP8AxGoNayxwMWjh1Nje+9/uLR2KOPI1o6NzttPdV7dTNZPkSUVaHi9voPuad7c3l/2S3odeSiqSXQzoShZJE0NAAUggAcAIAiAoCBgEAAAFcv8AxLa90OzT6o1iLK7zQu4pq1bJgsVlbFNP0IHkAwAAgBal1pV7ruF1GKlGPQYMTyDWr5CtG12ppTPD6jtIjZrq6epdqlk30xOdGZXyGp/ePSd0tJNzPQ3ORHeeUtrP7G1Tc5tcTU5Ry+L+7XdLRlpS+5ehep+Guv3BdRp1WbxMSFS1fDbXRp36uo64dP8AvGtTHB43b/c3SdcdOrzLaOz3DeXSi9ScpV2w8ZXQXfq/NdrBch10SO9yzjrYID1AIjAAywAIAeLAGAgAAwAAAAgAQD6gIAAAABADwzATb4BV9cYjkQSIFAAAAE8AoQRVusdG66AZNF80Pr+40r5Zva9uvdfzP95qFUVNIlVFHRtn8tixiujaL5bJ5HRl0aH0FZX6Vl2xxKJ1WOIQ5SIhqAr1Xs14a66L9hx7do9HwOLRwQMAlAAFeup07LoBjvFNPimVXzDdrt1bf1P951iVzpmkTo4ZUq+rm6Z0Yrou13qCsurFmkWpBCdYIHmBJ8gpVbmBSPae1/8Aa2X8x5+3WNo4NnABwAEAQwEQNBUlyJYrw2+lbrUS/iO3JW5oOdKnoiWsLV+0CSwYo0NHGq9DnVSxkNPMeQw39vhY6QrpzLWE3+wiOjZOLozWpWq3jgYaZvml/pn6o1yrM0H8iOjFWBFmm33Jko2qOao51qKt7VW0LzyEVg6NvkU5nXGasTkIu0XijNVtJypOdVyeSh6XowrK6HVimpktGp47F2Rzqut5GVefsuB0iU8jVR2bBtalWjFWVqXUMw2xd8vzXbnibiVzybZd2xw1KvqZo1Lqczk08/uP1LLhLOsZpViTSNTxmKafA51pZvlOjddJky0wcTpGVui4yLTW9Rp6dfQ5VWN5ZfmrnBqFcdXidEa/j1Ca9DFZV+Wq/s/9b9xlqMRVaNq7tlKbXQzULyGk1o3bWEZmVjzNNv2vukrTt22hPCWUcHk9t8jusIzRBi11L6b+Vwyq6Nvru1scQld+mpcLI6Rld3JZmmRWzeWAHXtNVz1JWnqtDVWrpqyxaUP1Mi1Y4EFd3hiVVWw1X/cXquKLYjo1l3p8MDMHDVRgbGg57UZEKv5kuBFLVyf7CxGZpYP0aN0a9sDmjnTf38PU0qzUc1f4kBTJMCaIKtSvEo6FhozxgwkcO3UM0V2b/GiZgivZYWXoWiG6XbrMRXRRv+3sEcu2waBYs3ajUXVAi5Y6L9CKq2jQojr4ar5Fgu11GnV8yIltnNX0WIVHRt8y9QLtXC7TILW8MSjT8Z5LT2jm9XaeRYzY3Np5LT3lu1V7PVyajFdbUZgCQDWCgNOjSvBzrUdCcmG0p5Bo0AwAAAAAAAAABMAMhEAAnYCDYFTYCbkCDIpSghWthIFNniMEHiUKACAgdeYVF1wAcADyArdZeAELLHEqIusYAQdQIOoUnUoTQCjmANARYCYCAi88AFIQmAoAWAEcM0yhAKQD9wAA5kBPlyAJA//T+zAAAAAAAAAAAAAAAAAAAAAAAAAAAAAAABXrPto30IjxHm380CIw7OWdYKO3v1dOi43S/aer+I+l+SSVKUWS/wADw1uvL+Sf5duDkMvOavzOGbRm7+zdknksjrzET8FWd1X0OnSvWUUYdTzUZXkL/c1bFgzdZxVo1EZjXzQdx6/Y0ddDT9JOHVVLe/o2c4Scxhark6I4d3b51GUHTkdPgqd+59FJrqq9RXNQeYZfkX3ar4QWIzdSFVyaiMm9uJ35iPVeAS/tE/4nJy+jbSmE2+CZyiPP6ub9TSuHfuKJLByb5Rm9jnA7j3O0qq6Gmll2pnm6E9w+3TbZgYOphwxKM/yLiF0OnI4tGrdl6o9H8HvdJRSqfJHl7VXv266HxMDCs5eJpGbvr/ND4HTgc2h82olzZ3Hu9vhSq/lR5ugt3b8mz5HODB1MzSM3yLj6soOvIzqY5Hoivc+Kmu101wak83Y7JhN9DirB13Nio4d7+m8TUGM38x6IPR+2a/Ne3JGeh6JNvE84zvJv50uSEVmNxyKjD3ON4OvIs2VXbUrXqdb4HuqpKFlCPN0yWv8Apt9DLTC1UBm+Wfyo6coyE8TvzGXofbqnXs3lEjpp6erlHlqKPIP8r1I0xbuXJrBk+VfzxyR05ia4tJP/ANB3jL1ntmsaL6nLuK2/Q86s7yjxX7Cqy74KUErA3mOrZ88T0csq9KjeC4nWRLW5sd7rbXTenVJTxN+ms6jqa9tRy3JqcJaqnmbnKaC4gT4ksXXRo6WnrfLZKTj1Mald2z0tPaX79FYtHGtu/V31baTWMtYmJErzusvmPbw51WjoyZRCyxAJgoTQQZADxCiOIAgLNN4GKqNixChmkCwxCpLFyZpFmpfCDEiuZ2OsQTOIEkyUWaVe62Bw6aiy9TjraqyYqxyb+/29C9umBwrpHk9bVfHjiVotFp2U8Wij6NpaPZSqWSqjnUWLSlZGUc+90VVJZBXGqdr/APQB47y3+5uuRuK4liVFtK92COvKPrPh9Pt2WnPI59o7oSOSKt0o0bMi4x7YFR5z3dqWpXSVXmnJYrytne2NmddU9OqTxLKPVeyaTv0+VcDpfCPobWMM8tMRIjN8r+qkuRYrOcrFZpFR4jc2ta7SlS2dYK67fUvjxRoSttLtLEsNe59jafZo6ztzgz3R6U84EhVY26f5t55hXDuH26V3yRUYKSbn0OsRdRRXAqIWwanqMV6D2opva3KhOoPRJHFTywCszyT/ADc+AHDZwWI87qQ9Sy6nWMp1wNMq9bNdbFV3eBq3vNF/zMlV7a7+ZnCtEBRv/wBB/AgxrYmkZflE7XUcEaiOOmDxZ0ZK6mv/AFkUUxNl/W0VXtvb9e3YVjJ2Zx7rUaRyUPEKyvINfea5QaiVw6mCnoVlg8ZR1iHZ4Gkc2pVVfrVsoVcG/wChCj6B41Ou00l/Kcem3SzmFkVWbv8A9V+iCOHVeD9DQwTpGaFwNI5G1Vr4molUU/yp5Jz/AOI0Pc+1P9lbrY4dtxr5nJo88AObyH6cCDIszTLK8g51PgiwtcrfI2y59WO6H/BY1FcTt8tOfbJ0jNLZVnUrBqj6ppYadP6Knj7dYmkc1LmBm+S/US6GojhtGZSMLWXz2jmbjNUa1sHJ0ZcmulZatrfy/gBybpzez6I6RKey/UrHGC0fVduvyNL+ip5e/LpFiOagiuTyP6dfVlGVY0yxt7hqWN8pXFqt9t0uKNjl1aJ2s64RpR8SxKz9ZYV9DrGKq064o0Po3s1du11VzaOH0jUreg8zYIGgsYWqos/U1Eri8h+jZdUVGNqZW9GdBw6zjUq+PabjNcOol2JdWdGXM65xzAv2v1JZFivqfhJWw0vief6Nx25OTgpgESoQWMK7xb5ssVn+VaWmrdYNxisLdJfavZcEdWXNqL85cI0l+4oy9azdVJuIprGJpF2k8UzSPe+xlH3n/Kjn21y9QeOupwRABxeTeFH6lVmLP4m2XkvNN4rndm+UquijTtnhpSvU2mM3Xr/p9JvPEsHI2pNomo4hK6tv9RqMvovtB/8Al75dxw+jpG2jzugYQAcXk3Cr8SKznEmkeV8jP3KtZ97/ABTOvKVn6mFtzbg8vxNsuDXxrTnGJYKJ4mhdWWixmurQcXXoaZ17H2P+prda/wCJz7dY9bJ5GwEMgjdfK+iYVguWjURkeaw1dOf4GahXldR/6Cqef3DpGHHXM6QQbxKHUJXVR4pGma69JZt8CsvX+ymnfUa4UOPbry9V0PM6Ggg6gKQI6fH1Co7z9Jp8yjm0ckVF6AAGANgGQAAAHEAAEAAGQBABkAn1Ar3O3rudP7dvga5uIx1pbzYt/blJ8lJ18iyuz3e/avubNVXPD/2SeBrUpXRoqaahI526KntNN6/9y23dc8hovfMgULkpXHiQPMBZAMAACAkoMgo4gIIfAKOGAQOQOLdb+2hultqVTmF1NYrtssWZQuIDAAI6lu3TvbgqtlgwvGePpvFe17OsNZdTtbiLN/4qu20Xq0vKmIiCTrVdXhqrT2r1Hxba9Kk6QU83t7P5lZE9VW18ps7ZXj1RPUdWhemt81H3VmJRnBg137091bWu3asuKz/2Ttzymp6elufKaivqTXTnB8ES/hK7t/sdTcVppaTitMJbMyqx9tsXudZ6Kawltnf2/Gcbfj9gtkrW7u5tY4HG3VYejt9Tfaz7FOMtvgjrLkRv7PZaWyo3VTZJts53rVjO8HXv3F9Xkv3lor81qTul25VSLyzVmhstfyLWtuHGmhVamhXR0vytFrDNI5Vpl+S/O39dJc1X8DUGzbFsxaEZAAMByAgCZAJAJ5ACAIkBAOAAAAeYBkAgCACOAAwDIBOQE8gq+jwRBIgWAAgowCAA9QqvcL8uz6AZGmvmRaPmHklG41Mf87/ea5WuVG2TriwOnarF+huMV0bKe2xtlbpfS5zKyu0vpkqLqgSwZATLgK9N7NtGprLnVGO3WV6g81aMgQAgACN8a2XQKyV8z+AHy/yUrcanLuZ15qVyq3E2idXiVKvq4sbjFX631I0y7KIrKxANgJdAJcMQpLOQsex9p2/09+jOHcdY3Uedo2AAIKGRA+gDXIolXPmRY8P5Rdu7vOU4nXla2do50qvoWsL0oMhrKQNDRfyIxVTeBlXmvK4b5z0OvK10UeBa5pvAgu2uGomSq1E28Wc63HD5lTtLPqa5GVt8aHRmrSIlp/UkBtaTmqOdVHXU6bXJMkaef0Eu34nWM1ZBUW6fQyNrT/Tq0YrUcvkcdBvlDEVkzxOsYSqwNLxrxfKDNHc1OBzbYGp9TfBs6RKSZWXVssLrnJKrWvJzbY/kcNSOhqJXKjoy7Nl+ouCMVWtfFM51WDulGtblJ1iVWsH0NI1PHL5njhBzqr90k9K39LMK8+d4lWabfAVG9pONNHKrGV5VNatXzqWLXDXM2jX8dxMULya/JbMxYxMZOkHZs18xKy6N5SdO/KDDUeZdMfU1Fdu30+KYRz+U0Z0LLjAV5Z0DQ00lmVGntrLUpg4azNRMXKuMGtZW0pOZRdRdjlEVs+L3Sq1VuEzNGs/2EFWrZJT0KrP2Ov8Am9/PA1Rraq4IwjldH3/E1o6pipkVzF11Kp6q+ViIzJ+b4nQajl48TnRRXHWhPCDQuvMNGQVfywBJMCNkBfo46TXJMxRwaGGJR2bzHSlGUijZNyuOJap75L73dzQgv0FOk0yDk0W08OZRfv1FqvmRFmlL0mFc+0jvT4Foe6w1X8BBdrY7dc0yINrh3dUVVelhdepEdGu4t1YaTvjDIiyjlegGl4dzqrGMmb1ix6y1UnA1CiQoQElgQdGnYxXSVamjLRogkVQAAAAAAAAAiUBAECYEXAELLACDUYgReAFdmAngBF4kEYAOxgL7YDVGAfb5gN6YEPtgJ6fQCNtPCSiDr0Ag6TgBB1KiHYBF15BS7QIuoCa4gJqciiLQEWQRfQCKTgqE1ACYCIIvoaBwAjADAUgACYCA/9T7MAAAAAAAAAAAAAAAAAAAAAAAAAAAAAAAFG7t26bJUrw3mLJ3jkIjHbeR1kD2FVqeR21Wv86k9V8I+jeRhOq5JngrbyPlX+W1k5LGHntRybRlb+VqR0O/A7fbtVbcNvka6V6jTzXQ81GJu7fmWXUsHBuGlR25GojOWL6s7/wez26jS0+lcTz9Kq8gmtLo2ZRi6mZtGdun8+OR05Vo+3Kzr2tyRe1j0lHJ5hjb5r7toNoz9dfl29CjKbhweiD13hqdu1pwOPY7tR/I3yTOQwNQ0M/yLhVfNm+Rwadu666M9H8HutvXspVce1Hl6C3rjRZmJWFZlGd5B/NhyOnMVTsV3atFmpOtHulkumZ5uhzeVw0V6kisVtZlRleQa7jrwVXtHOpSvNwdv4R7uiSqk+R5ehVvf0niYGHd8eZoZfks4jgdOBxaK7rJfhB3HvNgo0NOMMDzdC6zirfQ5qwNV/MzQ4fIONL1ZrmIyKubYrJnoiPT+10o1HzOfSt5KTzjM8nadRpcEiwZ15SbRUrz+vadRtHokHV46s69EuLwN0e5VXmeboQ3WGi2zmsYVzQzPJzCXA3yjL0/mcM9HKPR+2Jdr+hO1ekrhmeVHL5H6ICsi7nE2jG8m5u284OnK65q5YHWD1/t7/bdy4s5do2FEHBWZ5RrvSCsuzSTRqRm1g6tXqakLE9XPKa7dLRWmpPROXO1ZLN4ySGAbfEBwTQwHSzriuBmxY7FuJSPPeW9LU13AnJa47PGT0xioqDTIAizWgeClk0Lqhq4TKgWIBIEkBLTaSkzVRb4liFJUNANZmap6uZJDVcLM2hegDTgC/a1mZ6Hm7dOV9qnB0UWqSjL89f7e24KWZxqPIv5mXGl+yStrVpzsjU5S19PrWEskoRjrlmVKt9N2hWUnP1XVHkKrB5iQ1wcZ5DDXi/KaU7i3c4lljSjR+xp/U5Nwd9d/tn8mlScjryj6d42v+k0pw+U4/TyjpSOQp3zjRa5kVjWfMrLzPu2ymlXmlh+JY08zKOgWPAsHsPYVZ3tnyqdb4R708oOJBl+ScarS4pCKzrvB/H9xtl5p6SbnkpNwSpRTlGJtCtpJvEK9f7Tqlt7tLNo59K28DihqWFjD3H12b4tlWuHeONG75qDTLDShydYVfRYBlXZY/iWK9L7VWGq+iMdNN44qFC9CjI8i51XBYzXHZ4N8kaRgWnvfOTpCpVZplCz+as4w5CtH21jvtJcm2ZqvYcWcWjFHN5BxpR1MqyGbRkeStN1zNxmuZHRlHUbbSXPACvT+a9ejZR7jwKjx+n6s4dukd9TAGyDI36nVZqFcephVmojz9VwOsZqVsVBWVGrGLX8KKqOms55IK+h7GqrttJLLsRw6aXSZU4IMrf/AKrXRFhXDrfS+ZpGE3B0jNExjBRxWX0t9TpGUaWU1XqUe39rqNjhxseftqNc5tjMDl8g/wAuFzIayrYGkY/kH+c45I3yzXMzeMyuXX+ay/oLGnJrVwTf8J1iJbD9SvXMUj6osaU/pR5Om4ZhSjmRWZ5HHUT6GolcVnxNDC1W3d+pqM1z66fb8TbLl1WvzFza/YzUhri187eiNxFnj1+YvVFo+q6X6Wmv5UeXvy3EuhzUyK4/JfQl1KrMb4/E0yxN4p1bvqb5SuPXtFLrjhBtNcmpNnZ8qGojg18IS5HSMq9FdzNaPo3s9f6S9nzRw+lajefU8zoMCIP3hYw9ae+3qzUSuDyDjR+JpGLq4K3odGXHqV7tRJ4fJJqI4dRfl1OkRy2c4lHTs6/Oij6n4b/YaKfJ/vPN9G47YOLYggTwTfJBWHfBliVneT/TU5dxuM1ibm0aV1ErA6xlx6mGt/8A23+41EZt3FK15SbiKk4ZRbp1n8Sj33sfLW9KnPtqPTnldDZMQAcXksFSeoVmKss0y8j5hqyf9ZqKWPZZpw/tL9xtll67nTpyacG4zXLY2HUqV1aCi3JQajL6P7QUeOT53Zx+jrG3B5WhgAgOPyTwr8SKzXmbR5XfL8yrf8X+JvlK4NVy9xKzef8A7R0TWfqz8scjcRT2cSidcAldeh9SNMPZexo+5qz/AAf4nLt1j1p5mx1IgGCOo/y7PkmRWHb9xqFYvnKpammv5HJrlK8xqf7JTn3ydWHFXA3ERbTKh1TKrp06xaslZrs03Hcgj13spfPdfyP95y7dOXqUeetm0QOeIBkwIaeEoCG8/Rfqijm0skyldFQHmAIAAJAJAACOQAAIA6AIBgGYCyAAHWz4MaE5blsahADAAG8MQFOIDkBANAEABFBQMAQAEL0CmsHiBzPYL+4W6bxXCDWi3U1tOlu3Usqt82TESrelvptVroxgeRA0gOTyeotPa6k8YRvmCnxL09Dad+pZV77TizVg5fK+R09xprR0Zs5lvgWRNdqf9v45da/+8RXH4rxujr6H3NaZlpQ+CLbiF5PxuhtdJX05luMSy6a7vFL7Oy73ydiXyMzxWwru7W1dT6a/tZbcG9VKtVWqhLgjlasFr/arbU5JkgyfA0drauq+EI6UaW6v9vb6lln24fH5TEHD4LT7dO9+bj8Ddo7N5fs22rbj2/vMco4/Aafbp31HlZqPgdLRx7y19PcvUvWcW0ma5KlG+3+ClUXBPtrBWWj43xi2Nu+1pbUQsv8AtHK9NI08df8Auv7m7ThyTWnaYQwEA4AQDzYCYAAZgEAAAgpvDEACEAAAAAZAMBAKZAApW5gX6f0ogkQIASAAAAYEdbHTtHIixjaf1otHzLytFTdaleVmai1xnRk1hiB07VzZvobjFX7Vpd3U2zV+jDTZcZXaSwKixFElBAZBXpPZ7/1GoudP8THbpy9Uuh5a2ZAIBsBARv8AS/QDJS+fAK+ZeWUbrUXFWaOvKVxJG0Srn6lZrohdyNsV0asSubNI6V3KIWBWVtQHmBKAFMANNyFes9oWnT1Ucu3SPRJnldAwEgGAMAfMBKQJJTgRXivNSt7qdTryta2yw0ka6c3QYU1+wDv0I7FJirE81gZajznna/6yr54HTlf4vnlxNOaaZEW7V/mVXUlWNVHNpyeUSe1uixWJs3+WuuJ1ZroZGUtNQyK2dC00RiqNbGlubQix57Qya5No6JVizKiyjUySjb08aJcjnVc/kE3o2fKCNMeZwOsYqSKNDx8yZqxozGZzaYW4XbqWS5s3EqtGkdG1cXVuskq62bYnKqyPIr81PmjcK5DbDq2uF0Sq2Moa5HKtRhbxdurbkdOSqE28jbLS2Dm3LAxR2bmHp2U8DDTzzxO0ZqzRwYG5t3Okn+Byqs3yym1XxiCwrPWcnRGt45y3HxOdFvkq/kX4oy2wGspOkHbsoduorNdm5pOneccGYI852WyeZpXVtq/MkhUqW50U62rESnJFjytNo7N+rDSf9jWJx+A0c+le2i+PbyKNDSurw1iXUx26VKw+JdRHUvWrzUAS0twqPAo2tp5Slfl1XhzGCG+8jp2XbouZwZcHHtrQwPQVt31VuhkDRA3kUUt/PXpkBZa0rEQZuVsccToNKuNVzOdFDfbqrqaF76maQlyAffVNJtS+AEs2Bdo4prmjFRnacqzXXAq13blTpSv+iMpHPtX2tFD39YvV81iIq7bfMmhUcmnn8Qro36lUfQEWbb9KyZBz7X5bLoyie8X5qs+QFj/RYRHazIEK4ajQVfuG+9WWUEFln8iAno40fJEHTs95bQt31qm+ElG1tvcWtqXSuq1XQuM4263V13VyYZMB9CqsrbAxWovoZrcWoy0ZQAAAAAAAAAJkAQBAmBFgRsBBgQtAEWgF2gHZIDVAG6QAdgElTmA+zoQJ0QEXQBKoEHRP1CoWrIFVqlRC1Es0BDtCIOvLMKi6lEXWAINcAiFkVUXlAEHhnkBF4AIITyATATQC7XkURxgBQAwIwAuqATAAP//V+zAAAAAAAAAAAAAAAAAAAAAAAAAAAAAAABy79paNpIleE8nb8xx+01EZbUHXkX+Dp93yuguTk79eB7zydl3w/wCH/E8Narynl4enEFjDz+o2szoMrfvu1U+MHbhGn7apGpfkO1ej01jPE84wty3a1rc2bgz94408OZrlmuLTm10uqO1I9pTGqfQ83TTn8naNOq6kGLdYwbZZm5c6jR25g2PbVYd7PlgZ6aego+KPOMTeObtm4jO3L/LbNRGbfF9p3kI9n42qpttNJcJPP20v3LjStzMRGDqPE0M3yUOF+B05HJtat6tUuLUne+B7zTUJeiPL1RT5J/lNZGYjEsVWZ5B/mP0OvIXi6q2vTqzp0PccMDy0cflG+xJkVjxLwNIx9851GjtxES2C79fTqscUdOle6X8J5OhzeR/S9SQYtmaVk+Rfz48sDpwjl26x/A9H8HvtvWNKlV/Cjy9Klqtqlui4HMYF8H1No4PIKaqOcmuRl1U2g7xHqPbijTu+pjtW6sGeYZPkLfO1GJoZ+q4riIlYGq5u2/gd+Udnia92500jrfCvcxieTo1TvcNJ15mFjDtHA0Vk+Wsk00uB14iazdFwztEep9r0it9RZODPavQJHmo4/KNJV5Fk0Y1tVKYPRzwza4dbb0133XzO05Z1FbPTripNYa2/FeQ0ttT7N1xlNHHvhZWxXd7e2VoPNZjcZ3lNSupdOjlQJCszUeHqdeYzWbp0hu3U9nMYtXzgbYIqFHIoCB1xCpJkABPRaTg59NQ9YnKVUsTqgwAJkojeKqWZtHHrXdvQxa6SIUv2satjrTk6xyqUI0gS4gMiCuUgJlDicQAB1zRKDUckgryNASgKZEde1WDR5u3TlZCODohdSBk+c273Cpo1hYnTnnTWfoe29OrT1LtvlGB3/wA2b20NPxu32/zaVIczjibnLN6da1LRi5RfRjXRsrTqZcDz98tyu+rXE8ldUb0o8YxIPP8AuHwGzrt77yjtXUWMNynJNaeKwyDTo2q+ZNYYnblmvsezw22muVEc+/KLzmObft/ZnrBBj3/YVHmPdSerrVfKqSNcxphV2VrZSdcF9Ni4NMvV+xtD7W4u832fgOqPZRxPOCOAqsryLS1mvQkHBqv8uyfFFR554OGduRKtUsWaQWSXqB672vWNm7c2c+2mxByMNNJkVg62Lt6ssHBv3Gi11RuMsWy+ZnWIu05/EIhZ8fUQj1HtVfJqv+WpjpttHFTkDI8g1959INRmuHUfys0kYL+pnSFWGmVdlDT6sNNP2ymt7pzmqWkz0PX5M4tEwObyDS0o4yiLGVbMsGP5Bzqy8TpGK56nRlHUURwcgVaaVXVL+ZsD3Xh6quw0l6s49eW47EjCnnkQjI3uOtb1NQri18NO08sDSMLK0nSM0TMmoy5dXBvqoNRTpx9EhYkfRtuu3Q0l/IjzdeXWRYZAQjI3ynWsbiuPWcVs1wQTGGsTpGaTUYvKDSOPPtU8G0aiVVT6kuMM3o957aUePXNs8/flqRqHNoBHJ5D9NepIrLa4s0jG32Oq30Rvliua7wOjLl1/rh5dhqK5NWrrC/lNi7xmOtXDCUSkfUMUlPBI8vTpBJhTWJBmeRc6vwNQcLeElRg3fzNs6RKq1VxeUm2XFrTF3kpRqI5Ny4tZc4Ni3x361U+ZaR9WrCpVLhVHk7dIFgznVEhHH5JfLVeoVl2w6mkYu6/UtBvli1xblxS1vQ6I5dWVa64fbX7SwcOvLaXTA6CrQzRYzX0j2fhsrPm1Bx+jfLcPM2YAmk8SLGDqNy/U1EcPkHGljxaLEZGpk4OsZcWo41VP/wBN/vNQcGq06V+J0jLlaNDp2ifekuZUfU/EqNlo/wBP+J5fo6cuzI4NgIHxjkwrCvizURn+UX5dZ5z+BYVhbrHTs1zO0YUaqnVs3/8ASX7UUZOpT5Ks6RFWZRfpMsR772PKrrPojn21HpszyuhzgAiI4fKf5H0YVnLFmmXj/MWfbhj8zn4Gop2c11Iy+2kbZZOuopprodIlc84m0NBK69vji8zcZfSPaNY8d/1mef6OsbJ5q0EgADi8mo7Z6kVmcTaPK75N6tf6o/b8p0jLgt3P+5XL/wBJscOplWeRuIoaNRE6N5FR2aDbvPQI9l7HUX1l/J/icu3SPWI8zZpkCAV18lvRgYN8CwY/m8dSieHyPHpJvlmvL6z/ANIk+N5OqOHjgbjKLQMTosCo6NN4pMrLq0sVZgex9lqb6jz+Q5dOkeoiDz1o4IoAAFpvG08wK95hot8ZQHNoZYmkXoKkAmAJgPABSA54gEcQCQAAaAFhiAdQCOIBkAgCQgAQBkAegDSTzCuTZb7+7vaip29mbk1iOtGQAAAFGYBiERtetbdlrJW5SXAal1pUte2VVLgYKttu6bqj1a/LSrhz/wBovqa4Nz5t1uloqa8W+JqcGtHba33NBbiITq3GJnBweG1dTWvd6jbqoz5lsNUeUr/db77NXyUs3z+JU34HUX03q/2F9iR3bDa32um6ajmzfOcDjbrTq9SIzPO2VdGlMpb/AGHXlHNtfC6uqlbUsqVePNm+uho6Pi9topYO1lxf/hOd6MV+at27Wtcu6wgWhuNPY7WnfjZruhdTWJrH3u91d3eb/TwXI6TnE1t7z8jYxx7a1Zz/AKqHhNN127eU2J0rvjA5Ko37jbalVm4LFc3hdL7eg7NNWdnnyRu1HTvdC240Ho0aTbWfQxKFstq9roLSt9ctuDVot1dKmrR01MasyI6GhTb0+3p/TMjRY4skrJNLHECTs2oGiJAwogBdQHgEETiAsQHICAbxClAQwEgpwAwEAZBCAEwAKczmAogB5BCAQCYVfpuaL0IGQ0SgBgAAA2oAhqfRb0YGPp/WvUK+a+dXbvtb+pmuVrOWJ0ZNJTASuraPts4Nxmr9rhazOkjGrtBymvQ0i7SnIIsTjACSAcYhXoPaL/1Vl/Jic+m5HrkeWuhkAAAGACalAZMxdFV8z80lTeai/mZvkrgzOjJpYlSuhvJnSML9Z5PiVmu2qlJlZTxQDWADTAUywGUer9o//MWacHHt1j0aR5q6GyAkASAJAQDRA65oK8b52vbvLvnB05rTR2GOhV9GarnXUjAa6lHdtn8pirFiwZFed88n/c0/E3FXUeBphJERboNfcXUK1mjlWnN5BTtrpZwWKwtl8unzOrNdARKrhkqNjbv5EpOdaSvWU1wgkV53SWNvWTpCrSsJ1zCtnRc0TOdVXvKzpWXQjTFrVnWM1KsziVHf463zwYqtF4GFYe5halvU3EVVNI6Nu/mzJVbTX7jnVZPk8bq3JQai1xJm2XTtX86b5kqtmYRzNYm/rGvb4G4qhKHgaRoeP+vHgSo0NX6Wsk1Byaectg/idYlT0+ZaRt7VzpKDnRw+Yyo+KHKs5I6o0vGubRxgxSurfKdvZIzCPPrmbiuvY/WoFGrr0TrZTCaaOZHmO1zHI3FdW0rNkKjs1tu7VeGMMyjzf2u2z5yVp06Wm7uGBweR2FaVb/EDJ072o4TZpWzsO6yaefMiKNzZ0vNow4FRfW9bJNcSiX3DUQ66nBYFRbo6zpnkGnodlqK2nnLMUXyA8YgDnvbt1axiaFuphgiDN/zv4/ibg0qP5K8oMUVW/UU8wL7KCCE8ioz9xZrUTrwNYrT0r99FfmYo6dBxM/AwjNWGpb1Krv1f9v3dDKRyaDxTKVdv181X0Cp7NuBUcdH87KtdO8/ToyJE9tLq1yQK59H5bz1IqzffLer5lgnWXpOWER2dl3rqBX9Oo11CujcuO1EEm5003kBPQm1X0Alo2xIOnb2m5qJXsdon9ivdg4K5rYgKJAupHxM1uLqqTnW1qwI0cgBQwAAAAAAAQAQIgZBF8wItAQaAjEgHaBKtQGqAPtAO1AEANKApoiDtwAjasBUXUCt4AVtSBVaoRB1lBS7IKiNq5gQ7GgIOrXoBVasMqK7ICDllVHNAQagBBCjnkAs2BGAg6hSeYwJpZlCAi2AnzAX7gCAP/9b7MAAAAAAAAAAAAAAAAAAAAAAAAAAAAAAAGf5a6WnHNkrNeG8nedaxYjNeZ34V3+06O/l6x/lrZv8AD/4jv9PCx7Lyk99nwSR4FteU8xb5Um8SxlhXs5k6RGRuX+a3wO/KNn23pwr2zJ3Vj0FXg30POPP6zzZuI4d2/lU8TfKObZpPXo0+KwOnSx7N4fE81Vx+SthVCIx7rN8jaMvVfzM7cjc9t1jTvfrgY7Vu1lY9DgrB3P1Pk2aiOHeWinTidOUZixg7D3G0r26NFyX7zzdtDd4aVmzMGHZYo0jM8k5sqvhB04VV49TuKV5s7dD3U5LDBHlo5fJfLppcyMse2ORcGRvmvuW6wdOFXeFo3udJRxO3Q9rxZ5aODytpVfQzBlTDnkaGJvfrb5s7cUW+Jq7brTjgduh7qyhnjo4/J4aaXB4mYrGtDyNDI8hadSeEQduYiraS71UYSjrR72le2qXRHl6VHcONKz6GEYeosTQzfJ2iq9cTfKM3TXzLHA9ER6325WNtZ87HLtpsLFnnGPvmnqMo4NbFM1Eees33tM78o1vB1V91VLgavhXsUuDzk81RTvnGk3zMtRhWwKVkeWtNojJHblhwaLhxzO8HrfbCjSso4nLtpqbveU2qxxsc+edKxdxvdTcP5nhwR6OeMZtctok7RzOFwNBOsgR7YxJVX6Grae1nLrlqVfjzOOLpXdYfca5ZrgwyR64wTZUJ44sIIGqTxKBANASyRAadospM2CzVsjEi2qXY6oCoIAjq4qEc+muXLqUOTqq7fmNRXZXI7xxprE0ylMIgQEqvACIDQDsoGmGlJLVK6gsRCCoGgGlBKrq22U8TzfRuL2ji3qqyxlBXFvKfnUk9HzYoyyPQ5UNzmXEIDp2S+Zvief6OnMd1XJ4q6xF2MqyfdOp2+O9bLAzjUeAeNpK06ts07KeaZ25Svr+3s1pVSw+VYHP6MLlc5qo8hZvSS6hWVZQglYPmtNamop4I3yOJ04I7Im6OIA9H7PX52pHChOoPTI4KBRkb9zrWkQZ+4w0rt8EVGE8XJ1iGok0HavID2Ht2sbOYwk59tNTM4gwYVg6rbs31KOHyS/JfVo1GWMsWjtEWVXErCFm8ugaj1ntpJaWq1k2v3GOmmsclMisjfY69n1LErh1nFW+jNRlhLOebOsFhWVdmln1DTX9rVneJ8tN/tM9Eer4nFoEHJ5N/l16sQZbNGsXyD/NlG+UqmjjM6MI3fc46gV6WLS6MVXvPGYbLRX8px6ajqMqMsSDG3anVs+pqDl13GnZvkwjBaTcnSM07Qk+ZpHJrLFm4JaSavar4WUCj6PoqNLTryojzdOkSkyHOPxAxt5adWz5lg49w407emJTWGljPBHSM0Xhp+hpHI4cRn2s1EU6eFq80mjRHv/bya2FOrk4dttH9xzUMDj8k401/UBmtFRi779Rwb5Z6c9kdGHJuHNn0RYrm1XKx4Vg0LfF1nXo+qFWPqFnw6I83TcHoYUAZXkH+Yywrju0k2yowb1hnSIp1G2knzNsuPVb+bl35M3Exx6/1WNDo8XWdeq6pCj6pEKq6I8nTcBhoFo4/JZV+JlWZZTgbZYe5tOrb1OkYrj3GNLVfGCrI59w5etzWmjSVn66SdV/KdIivSrLNRH0r2l/sW+PdDOHbcbJwbEEDjP0IMK7xZqJXD5HDT+KRYMXV+lnVhy6lZ1E//tmorN1KxSnNnSMuZLGTSOvar516/wDxFR9T8S/9Fov+U8v08unLrODQkAtinHJhYwrs1EZ3lXFKrqWJWJusNK6XGEdoyo1H+bqt/wD0VBVZevCrXE3GVFXxRoXaKlqSs19A9lV+TXfSpz7bj0h5a6GSoMJxIRweTamsFWs+Yt1LWXjfMYL/AKzOnJSu4rqv+Rf+E2xrO3E9umn/AA4G4VxvE2LIxCV1bbFwajMfSfaVe3xlV/O/3Hn+jtGv1ODRgBMRw+T/AMvxIrOspNo8pvZtq0jjfD/3jpGa4bP5Ny5za/8AEaGfrLCp05ZUJtM0LKBHXt3Nkij2fshy9V/y/wCJy7b5esWZ5mwQAC1MNO7/AJWCMK5YVi+dcaunP8D/AAN8svM61I2lbf8A3GjqOCPm6GkpcSokqyEX6WNq8jbDr0mq90Eo9h7Kc21OE6a/ecunWPUrqeZowGAAR0+IFe9X5LfVFVzaCwNMr0RTAbCFABACAa6gMKAAAjmANAGQAQJlCCBgCxYHHvfJU2r7aJWv1yNznUcL8rvV8zSS/pwN+prQ2Pka7xdtlGouCMXlZXRravZo6l8oqzMis/wVI0bX42sl+Buo0K6lb/S04zhnPAtfWroab1bKUgpbbXruafcrKTnPoXEcuz8p9613qxWlFM8zfqa4N55fV1X+Q3Si4rj/AFG5wzau/wCM2ekklOtkLwa4N1t9bStW+q/nup64l8Db8lZ6Oza4vtqYz9VkbXR192vsaeFJl8jpfxHR5Xa6e10qU018z4mdGjqr+32MctNKPUxfKqPA6X5Dv/Fb9xarn2T+/wCStfNKWv8A3S/wbLUqeHM5UE/tIEuaAyPOfma+npckv2s68jXSiFwhGOgGRweZ2+pr0q6qVXkdOalcux8XbWjU18K8uLOl6Zx07vxltfUrbT7Vp1hR6GfZcdm50K7mn2rNpZ4HPWht9FaGmtOuSFosMgVmgG23iwIsBAMAAAG+QCSAYUJgAAApCABwAALIKYQswGAuIDCgBSECYAswGAk+HAKYCCCACZCoNAX6f0oyJgJgEAEAAAAr/RZdARjUxuvUqvm3nV/rdWf4n+8sVnWzk6MisSkErp2/1uDcZq/bvFnSMVfoKZNMr9LJgWKvEgkk0UEAb/tJxvH1ozn06x69YHlroackQAABIBm2nyZFY7XzT1KPnHuGq/vdRP8AiOkSszpMnRDjAqV0Q8Fwk2xV+s8EbZdem5qugRbIQZANANgCBHqfaLi1680cu3WPSo81dDxggADh1AMQEAJEVKrxA8f7jq671rodOVd3jW3oKeDLWHWZDlIDu26+UysWtyZVge4oWppuOBvlbDpkucG2E1gBZofWoznAzRrpyc60o3anRvH8JYrz+0+iM8TqzXSESpnJBr7X6EzFai1qTMV5vS+q882dYlWMMp1Yo2dBzVcjnVG5U6duiMqwqPA7RKl6FR27F/Ol+0zYNSzlYnNqMTdx91m4VSjbK3RzlGarba5HOjM8pWbVTLGnClGR0ZX7d/NgSq24lJc1+850YvkFGr8DfJXKm5No0fGt/cUZQYqtG0tYmFebusX6nSJU9N4wVG1sXOl+w50cvl6qKiNMtM6I0fGYanrgZo7d1WdK/oYhHnePQ6wrq2eF8CVW5qVn8DmR5a9Is11g3FdO0fbZdGKjY1KJr4GCPLWpLfqaiujQrioCIeR0nbRtWqlsLHm1RT1RpWv46kpvoZqOHzEU7bJdBEVbXcTWG+puDoVpyyNJVi6FRZRw8SrG34vWVb9k/UjNitSXxMAbSQHHrP8AMrHNG4Oq6htEGbZRdxmbg79Np1RmpqvV+W6/YFXvEiItxggM7cV/MlcjWju2bmvbyM0d+hi2jmM62Go/UsV3pToW6pkI4NtnJSunyCiq5kIlsscOaCOSya1bTzKrr3eOinygyQ9lLwfEVHNX9R+v+JVX76uNXwYgno/No39AinZv56wAan6zXUC3c/TV/gQiSf5H9L/eFPbPBri0BZovECdbxbMI6tLWurp9zfxLEr1Ow1ra2j3PNYGnN0pvIjUXaVGzFbjorgYraZFNEUwAoJKFIDAAAAIAAIABECjiBF1AFUB9oDSAcADQEYgAAOACyIo7kArX4AVtgQtaAK2wEEKwEHUA7S6IOoRC1VykCpoKqtWCiqAItKSiDAiwiOYCmAIhA+YUkyiLYCYEWAMBABR//9f7MAAAAAAAAAAAAAAAAAAAAAAAAAAAAAAAGX5f6SM14beudSxqDgeJ34Gz7IXf5LUvy02v2nT6+Fj0/k381vgeKleS8vbL1xNRGNdQ5NIxtZTq2TyR6OUeg9u1jRtwxOfY2r/pXc8Dk089qucTSODfPBHXlFfj692vRdTpfCvZPF4czy1XD5S3zJdCxljamCKjM1YbbR35Hovbtf8ATWfNmO2o104q+cHAYGu5cm4y4N6/y+15M3yM+te+9V1k7/we70for6I83bSvfuNFwcxi2tDk2jK8i33wdOAvFVdt1ppczv14HuMeJ5Krj8pZqtY4kiMe2ZRj7t/M0ztzB2e36O26rHA6dD2KWB5KM7ytsUhBk2s08TWIx9451HHPA68xXZ4Cre6T5fvOnXhXssGeS0cXknNUBkWf4FRjb203a6wd+UGyU6tF1N1de8WFUnnB5ehXvX26UmRhajzZpGX5R4cnmdeUZ2m8eZ3kV7XwNezaVXNnDtWolDZwGFvnOpZM1Bn7j6XHwNyIwm5tPE7yDa9vWrTc1epCXCS9Q161amm39dJ4YnlsRR5JflLJ48GMaYl3i2jWJWH5RxqOMjpzGXHpZnaD03id4tttm1jazJedNQ1tV6j7m5Nzlmqm+JtCfU0hSyiSu+JMDWJBJLtsZo7Ek0jhY0590+3BZm+YlcbPRGBElCbjElo5dS3c8Tla6SDSu16FlLHVVnWOZyAwD1IJXUBVfqVAmVDZFRg5VqKrqDDSnKy6mo061SEjtHPomoNMBMKPQBrIBZvEBpgSRkJ5gQtmaiEUCcBDA6ts8GeftuL25PO2g+YXVO6SbT4o9HDFc1uh6I5kmVBHENOvaLtrPFnj+ldOV/ceZsu6SK8/703EaOlpcJlkaeOSxDTs8fTv1qK2XcvwOkSvrmmorVLJVRz68srEc1U79/IvUDMtnBpGF5S3drw+CN8jjrqTMHTENXp2y+BZB6T2fFrat1/DCHSvSI84lVYoDE3v6jkRHBvLdujf0g1E1h1T/CDrBZWrKJNLID2HgV27NLm/3HLpWjwOahvB+hFYFs36lHD5Ofs+rNSs1jrOUdozVq5FRXqN1Vn0Cx6724v9Pd87GOmmrmcVNKWRWNvMdRmolcW5/St6GoywVmdYi2qRRTfFPpVsK3Pay/1LfLTRnpXqDgAg4/JP5K+rKrLZoY2/w1ukI3Eqmr5nRhDUUNAVaeNp4KrND6D4/Da6K/kR5+m4vzRlQ8AMXc46tm+cFRybqPtWKrEWORuM07ZdTTLj1cbWb6GxZor55/mSFH0Wn0U6VR5umoaI0HgBkbt/m29So4N3hpWfCCwZCNs1ByjSOPUbTT/lNxFdMGmuRVfQPA1jYUTOHbcaBzUZgcXkX8qXPP4AZtnBUYu8/WszfKVRfKDbMjj1pV7NfwwaiVzaiiZ5Gx0eHrOvR/zL95Kr6fdJWjkeXptEyG8SDK3znU+BqDh1F8rXT9xUYlrd+KzbOsSqNfBYZyaRxazzcf5sTcRybi8OyWUmh1eJU69fVFqPqduHov3Hj68ukJMy0JIOLyWVeWJFZlsGbZYm5a+5brZs3Ga5Nx9Da5mhy6/y21k83WqNxGfuPqXSqNxktu5ZqD6V7WqlsXHG5w+jUa552wQJuEyjDvgyxK4PJYaafU1BkaiTqzpGXE1N7L+HTZqDP13hTDgdIlcsucTWI7NpaLrkEfVfGKNlo9anm+nl05dJwaACu/lbCsR/vNRGb5T6a9WWFYe6/TtPM7Rhz6tJ1dXpp/uRpWZrJXrT0k1Ec6UGmXTo5oqV9A9lY6es/Q5fRrl6TM81dAZAgscHk1jT0ZYVnLFmmY8d5me1Lm2zXJRqZa2P+Q6s4ytd/LR9DUZUv9ptUqhmurbvE0j6T7Vx8bX+p/uPP9HWNY4NmsMwB4sg4fJvGvoyDNtyNsvK7v8AV0/62dIjguv9y+CsjaM/WzSfI2ilo0J0/aEdu3wuvQ0PZexvq1v6f8Tl21HrEeV0GWRAALUxpb0YIwrORCsTz36tJy+2/wD4jpyzXm9ZP+xrOX3P8DojPraXjiaEcp5FROtkl1NIv0/qUmmHZpVXzQRXsPZSbtqP/wC2v3nHt0j1KwPO0AHICfIojpcSCG8X5LfJoDm0cV+00i+qkKYDAQQAHoAAE/gAJhTTSAAEAYAGYAwCFmAAU7vX/ttvfU4xC9WWRHF4naJp7nVxbmJ6f5jpfxGo7trteK5HPVYO90/7Ld1vp4K2K9DtLqNPzF/tbSz/AIoRzkUvG1+zslZ8rWNUcngVhqavBtJEov8AN37Nqq8bW/cZkFm3/wBPsZy/Lf7TaMjYePvu/meFFx5/0m/bEx2+X06bXbU0dJQm231gk6MX+O8dTQVdW0Wu1K6STrocnkZ1/IU0s0u1f94Kv9wakadK87N/gSKu2m721NKlFqVTjGeZbExw+U1K7jc6VNNqySSwyzEiuzzl+3bRP1Wj8DIt8bR6W1pCxhv1kUY213V9jezrVO1pzOkiLVt99v8AG8qnX5UQbVU61rV49qg41UupBza3j6a2stxazlRhHI1OldVsSITRAVbWIA7NjQQNCAYDUAACyAQAAwABAADQUAGYDQCYCwCHhwAGwEANgEAADTQUwFICywCBMAXMAAAAAQAwEAAKwVfpfSjIbwAHiANgMBMAATyfoCMVYWT6hXzr3KnXyGty7jUWspHRk1nIHRtv1IX7TcYro2mN7J8joxV+jnY0i/SfMIsWDAlLQDTUkVt+0m/7+P5GY6dI9meVsSQDkBAMgdSjHtaLTyYXXzr3PVryOtP8Sj4o6cpWRB0RNYlSr+CRuMVfqJQmbjLp0Z7UEXJyVEkA4kAakgGoBHpfZ7m9seDOXbtHqUeatieBA8wABAMBJEDQV5T3NhvP+rJvlV/inO3XqarDuRkSwA7Ns/lM1YtyMqwfcq+bTvng5/E3yp6b+VG6xUyCek4smSjYWRitKtzL0r9UWDzexcVaOqV1N8AiVHDREa+zf5cs52trzMV5tKNS64pnWJiaDKVcMwNna46aXJGKqWsvkc8mRWDwOkSmmVHZscLpkq41W4xOVVj75RrWjkjUHOjaLtGFYlVt1ahcoOdGd5T/AC2WfEsNZ3qdYyu0HDRitNy2K+BgZHlF+an0NQrjr+w2ju2FvzapvCcjNVqWS48zA87rY3t6s6wpUtDRaja2L/K9Gcqrn8svy6+ohGWkdB37B/mVM1GjuMaWXNGFjzjSXqdYV0bZxBKres8mcx5jVrF7Lk2bgu2yxkUbbWCMDy+on3OebNxV+2zRKi3c6M0t6BI8vTRTxNNtbZV7ZhxgZrNjN8+vloUjJ0NRKynBGlaVLJrM1GbFvfERkVEq26gd2x1ezU7lmFeipqfcorriYU28IA4Xfu1J5M3B3PmZRw7iFqtLJm5Vdeip00zFFev/AJfUC9uUERan1A4d2/zJWBYsW7TcpOLceJLBraML4o51GfrqNVliu/RfdoxlmiIz9HByuDLVrq8gmq1s+JCFs3Fo6QKKdZxrWr1A6Nd/6bHnJAtl9Raqlytaz6kF2/8AopZcGIie1+i1fiVHPtniFS18NYC7cOdKr4yiAX6LANm03E8Ch6Fvn9WQWxFgLrNKwlSvQeP8tttHSVLdzbKzY2NHVpqrvo8BUdKuoxMukqSv+BlViZMU+9ExTV1AxR3jE0u4Bp8AJoKAAAKCACCAgYCBgIGAGAgYETAxgQUAJoiEwqLZBFsCLYEZAG+QFdmBB2CIPUGBOxQu7EB/cRMEHqFRC1pCoMCuzkoqeIRXYKi01jwAg1xAg0VkgF+8oWTClmAmgIsAx4gJ4gRACj//0PswAAAAAAAAAAAAAAAAAAAAAAAAAAAAAAAZHmbRHREZrwu5tN20ag5LI9PzHovYNF9/cX4/Ki/ZqN7yWDs+DZ46V47yr+ftaLGGTqZNLI6RGLqNO9nwPTxB6f29X/SKc2zn9FaWvaNFzxOAwdZ4tPI3Bnb5ZR6nTlE/D1/1NehvoeswbaPNVZ3lG/udvJFiMrUeD5G2WXfA68q9P4DT7drjzMdrGnqSqW5pHBXn9U2y4N64SN8q5Nr3fepHNHa+B7mqhxlgeXpXP5RxpJLizMGNd4yzpiMjfudWzWTg68RHR4CnfvKrhB06I9nVvHgeStODyzlVXqIlZLceppGHvLTdnfiDV9r0/wBTMcC9q9c1J5BleTad16FGW3H4GkYuu5v8TtyrU9uVndS8o/aXtXrIwnqeWjg8s4ar0zLEZUTnkUYm6a77J88DtylXeLX+ooms8DtfBHuobz9Dx9K5/IP8mObJIjDvizWGsnyr+ZNnXhHDoyd1j3fiK9u1ouWP4nm7qu6qc9DkMDdP5n/0yNcwri16q9YPROWdc2nsqUx4naM6u7arJFxNDUk9V1KlrVfytozeV1N3nMx6prm3PjfvqVaGx4VQ/DX013dysl8GblHRpafZVLgjozVjKhYoqI2yLoSclSm0VEU2mBOrkxYuuzT1MJfA4WN649a7tZs7cxmq44nRk0BCyxg5dNyK7V4nNpUpRSuiqlHblipRxNsn65EAwHOACiQABolQkjnWoruoMNxUku7Eq1e7cDty50G0JgGaIGsEULAA9AJVRkCAjc1BAqHEBElngKLNGzVpOXUbjreUo81jaF3BZBRqPuzO/MZqlwdnMKACOBjqrHTp2hJcDydusSdjk0afc4MVp433Tu3r7t1/y0SSDUYalkVoeJc7jTX8yO8SvrFcIrxSg49srEmc1UeQ+lcgM264lR5Lzu7dN3dcoRvlWY9w5+ZnXWcW6W4j5W5RqD2/sqLaOq+GBOzXpEedTq4fUDE3TnUt6lHBvoWjZssRi5nWMp0cP5uRQr2WIV7bwtY2lPWTj007lyOalf6LejAwLKVJorh8lb8rHKf8CxmsinA7RirclBUVWr3Nrg4RY1Hsvb6/0jtzu5OXbcaaxOSggxNy51LerNxK5Nw19u66BGFXr6naItVXVSUUarnpgUeg9p1/1Gq+VDHSx6M4VTIjh8m4VV6lis55mkYm+svvuczpEqqtpNsq9X9xYIaL5rF1bFWPoO0UbbS/pRw6bXTyMBPDEDF3H1v1NQce7w0rfgVGKlJ0jJ3eUmoy5dWv18laqLrS3Rcav/WQpj6IlCquVV+48/TRwjKiuYGLucdS3qyo4t3+lb0LBjI6xioakwVHJqv9iOjKtWhx0DT6J4avbsNNccf3nm78ukdsGVHXiBw+Tyr6iDNsyoxd251LRmdIKL2lOczbLj1cXaOhqM1z69mm084NMOvwVZ3VPVfsL03y+m6n1M8fTqijIREZW/8A1X6I1Bxan0v0ZRhR8uB1jNV6jdEn1NI457k6v6baks1EcW4S7rRlJtHZ4bHcVS5oUfUbrKOSPJ06QvQy0JIOHyWHavUKzn+w0ywtwvzLf1G+Wa5dw/lfqbRxbi6f3GuiNQcW4h2SXCqRuIhtl83E0j6f7Zj+wX9X+B5/o3GqcGiIFdwmBh3f7zUGf5LCi9TcZZGrX5LRmbiOPWbWq446cfsNwZ+q4VU8VDg3GXM2aR2bSsWRR9W8fhtNFfyHl+nl1i84KbxQEbfS0+KCsOzNRGZ5Z4U9Wagxd5jpPnJ0jKnWw1dZ8tP/AANDK1UlSi6G4ik0yv08WvUsH0H2Svydb1Ry+jUejPLWxmAMKz/J4Wq+hCs/KfQ2y8b5e8qsYxZm+SjUeGrZfwL9p0ZZ2vVutX0NxK5bOcyodVjJYV2bfM0zH0n2qv8Ay2v9TPP9HaNbI4NAAJRw+UzqiKzmzbLye9x1KdLM6RmuHUUae4b/AIqo2OHXX084NxlS8TQnV/tER2bZ4zyRpl7L2Ng9X+n/ABOfbcesR5HQZk1RA0R1f07LoQjEtkyqw/OudWq5abRuMV5nWU7GkZ950RxL6sM0dBAIlVFSurTWKNxiunTaatAHsfZT+bUfLTSf4nDt0j1KRwrYhEDwzAOAENPjzkCG9/Rfqijm0CouQEoaAG5AIAIAcBSCAAgAyzAIxCn6gIAAYCAbAy/P2ddGqWTZ05RoaNe3RpVZdqJ0JmBk+ffzaNeMNftOnIl5+6rpaek+JrB07yNDYuqwfYqmRX4mtdHZ91nCs23IsRn+R3q3lq6dFFavOczc5NaflrfZ2fb1VfwRkPxlHTa0T4yydVXH5tu+vp6K4R+0QbPalZVeSM0YuzX3vI31HlVt/wDdN/wPzNvu7qmlwhftZYLdTwOnLVdRr1Q90LbeGtoatdV3VlUXsdm82mnu0ldvnCOeququ2qqskoRLQlTTnv7V3c4LolaztmTQsyAa/YAAEgAAgEwGAlgA2wDqA1ICAGgEASAIBgJsAgAxb6hUoaATYCCCABgGYBngAAEgH7ACACQCeAAAoAYB+8ACm3wAQQAC6gAUmBbo/QZE8wDMBAEAPIBAETK6BWI/qhZSX+D557oX/mOqv5v3morHeZtlOsSVKv2qnU/E3Ga6dun9x9ZNxmrqPGxplZpZsIvkByA0RW17Wsl5Ck5utkY68Oke0XI8tbOCAAAD1AKrgFZGoos/UD597pqq7/UjGY/cdOUYuR0QJYlHRb6U18TUYro1Y7UzbOOrS+lehpmrEgiypATAAANwFej9oONxZfys5duserWKPNWzkgAAAkAa4gIgaCvL+6Wlua2y+U6ctpeIbWib6jnWgsDmhgdm1ygzVi5mWmH7lTjT7c5N8iGlbuqsZOlZ1ZHElRZpvEg1qfSjn01C1U3VrowrzOx+VNfzM6xmup4lZSqpaM1Wts3+WYquh8emJlp5zVXbuNRdZOkSpJRiVlOoGvtW3pzzkxVWay+V+jMqwckdOUoRodeyt+ajNGtZOIZhWR5Csas9CwcqNot0oeZBt0c0Rijg8mvlXqIrO4HVlbo4OTNWNxQ6prijnRleU/UUZRmajThT4G0duxh6iM0a1pyMDz+5UalvU6QQpmjVSNnYY0t0g51UPKJPS7upIsY8KToO7YY3r6majV1nCt6GCPNZs6QXbZy16wKVvVaVazyRzI83uaxrX/qOkVbt1wJRt4OOUHOkea3Cf3LLqdIq3bqGpFR16+n8r9GZ1Hnq6Sz4Sajbv2dIlrkRKzfcOnOj3VWKZYPMqkOUyq09tZ3UvgWVmx1NTgjWsrdPSdngNHRX8vAK1fH75VXbZ4ZDDXZr7rTqoVpfASJri03L+JoakYKDm1HFulOp8DcR07XHTjkZpC3C+VepYqxJxJKhEVy7ja6urqJaamRor1thr6DSvCb4SXV1p7C9oizwgxWKp3SjW9RGnbtK92nj1ZEZ1HDjqGnbvlOmm+BBVscbJcy1KhucNewV0XXdt/TAiK9k5cFENbDWtAFu9U6NfgBLaOU0Ec+jCv6MKs3mGt8FgFWa36CYQaVXbSaXIgWyc2xKCjjVfqwLrP8AMgmC27RBZVtJFiPVeEffovoVlqUqZrUWrIjRNtEVHuYRJMKklJFSiCGJVxIJhSAYAaDAAAAAAAAAAEQACMgAgwqLIEwIMIjICzAhZgVWAg00VEXICkKhIEJKhd8ALuCk3IRWwqLKK2AswIPARlEql1Ai0gEAmAmwE0AoATRQoA//0fswAAAAAAAAAAAAAAAAAAAAAAAAAAAAAAmBiecvw6ErNeH188DcRzty8T0fMem/5d0nS3F3n3pfsJ9q3Gr5LVlY8GzzJXkfKW/NwywLGWRq9P8A1G4jG1E23B6efA9d4ZOu1pV8Tj20695+i3yOSMLV6cTaM7fP5o5HXiDp8DVW3PwwNdj09VOZ5qrL8hbu1J5I1EZerhJpGZfqdYr1viKum3quJy7quzXf5bjijkjBs+eZoZu+ssjryK9gp16LhKO1g9tEOTy9K5PKP5ak5jNY93jL/A7SDH3Onezfam1PA6cxGh4bTtttdauqmqpcDfUWPTaW/wBtb/M6+qPLeWtcfktSt7J1srYcBIyydSzh8i4MXXdbXO3CNz2tSdezXBF7V6pHjqsbybf3fgWDO1GkvU0jC1W3d8MTvwNv2wk9VvNF7ivU+h5Rm+U+tLoIMu+Ka6Ghhbhy4ecnfkd3g1O6ouB0qPaUwqlyPHRzeS+hdRIjEvaMTpgyfJ4uDfMVxaDTcM7j6B42rpt6Lg0eXtXS5jDA5jz26v8AM3xbyO3ESuW2J6JHOlEepsLPAgTRRKtZM2ixVTxZhpdSLKUYENdKEjXI5uh2jIS7iojqW7SWjntM4mNaxZpWeRuVmxK1p6GtYxBtLMl6awffSWBPZcW03k1iGTyuINy5eR0jFCKgglUoOVaRsvwMtKbLEKur1OvNYp5ZHRg4AfaAngAN8ACSBpSSgagxViuywMNq0pZYtWM7RzoUm0CkgcNYgDWACgoaWJKJECSxCoWNSoikVDkBpgTpaDNWL+9rBHKxvQ23mJBVquDpGKpZtkSShp4nDqukizvOPSm7HOtRDW11o6VtRz8qkxW48DvNW2tqWvZzLkjalKDI0vDKd3pL+dHo58M19Yf1dTj0ixLCDmrl8g5VehUZ3FFqPD+fc7zUfDuNctMrvc9DYu05mcjfPlH0P2PjtdR8HYvaPSweYNcyKwtw/wAy08WywxweRaWg5yf+JYMdHaMU4kqI3UqPQuLHuvFf7TT9Dj1P1qOvM5qWs407PoRWC8cjUiaz/KP5azxZqIzKvmdUWSGUHWZfWpVex8Av9E2+N2cum40YOamiDC1n89pzk3EcW9+XSsWIxK5nWIuxgoovEys+2Cj0XtJfm62P+VGOh6HL0ODRwRHB5N41TLFZ1oNowt3jqNvFnTlKKZJFRTrKJfCDSFoyrTl8q/AlafQtFRpaa5UX7jh00mjIHgCMTWT7n6s1EcW9n7TLBjpz0OjJWrhJRy6rzq8u5P8AA1FX7SXq1XF3QpH0Rrg+R5+mgkYULDEDF1389urNDi3rX2rCDFmDtHKwtRzWDSOPWcS+HajURXEX6waH0fxCjZaXoefvy6x1HNQQcHk39PxKM+yh4lZYW5n7ln1OvKVTd4QaRya+F7csCxK5tauNm+ESbjOO7wKX91ppfxIdNR9Kv9T6Hk6dAZUnlkQZG9w1XPM1Erj1cKWjlgUYd8TpGaousFPM2jis3E/zQaiOPcfVZ9TaNDwiS3FfVInQ+oXws0jy9OkRRho2gM/yUTVdCFZ9lKNowdw5s/V/vOkZc2un24cWag4tykq6v9VUaiOHWzjNwbjJbf616mh9Q9uQvH1/rZ5+3SNI4qCBX+lvkiNMO5qM1neSXyJdTURkaraqzoy5NWs6l08lpSUZ2tNe30OkRzZvqaR2+PS+4jSPq+yUbXR/oR5fp5dYuOCiQQtX6LQGmJZQaiMzyuVPU1EYm6ulp/E6MubcYX1kv/pr/umhm6ziDpGVCko6dB4oqPoPsuVt9b1Ry7aj0J5nQEDXMUZ/kcWgOByp+JpHjPLYKq5t/vN8oleq7NZ8qr9htGdu32rTS/hRuRK4szbKdVDKldm2zbKj6T7X/wD0yq/mZ5+3WNY89bBQmQcPlH81PiIaz7ZsqPJ7v9anBKx1iOLUUU3U4tXSNDP1nk+h0jCg0LqpQWM106H1dDSPaex1D1Y4Kf2nLtuPVnkdQRDaIqOphS39LBGE21gVWN5p/m1b/wDp2k3Ga8vqKNnVLNXZ0iOLGTcRW8SolSvAsR1aeaRtiunRUq3QD2PspfNqx/Cce3WPVHnrQIAAkCOmpllVDe/ovq0EcujkiovQEgFIDAJAABMAQBxkKeYAAZgAAAIAYABn+b0XqaCtVfS8fQ3yzVnjdwtfRVU/nooa6f5e0vUI67NUq73wquJjFY2l/wCY737n/wAusfgjr4gn5Z/e3tNPhgv+8QX+cVraCSx+bH4FiM/baWvvVXSTjTrx4Ym6hva0099XQpLSan4fMS0ank9pq7uippxg23Jy1qL9Kn26V0/4UkZtFV9lTU1luG33Jr9hdHRjxJoSpWr7qpJvkgMqPv8Ak+lbfuOo1m5ZyoRA4gBfsAYCAMgDIAAJcgGYAwEA8wAAiAABgGQCAGgBgEALoAQAAMBLqAwEwH0AUSAMAAEAANACAABYAIAQDwzAAoCFmAAAB1AApNAW6P0GVTYQgAB4AKG8AEA68wrDsvmz4lV8/wDddf8AzHV9V+41BjQbZSSxAu2zjUOkYrr0n+Y+Z0jNW6dZsysLNJQwLqoCeOZFOQNb21ft8hpt9TPXh0j2yxPLW0pMgAYCgAqsQrJ18Lv1IV4D3dWN9qJ9GvwOvKVgs6IdWWI6E12m2XVZzpqSov0XNTUZq4MpJ4AGEgOQBWxCt72nZrdx0Zz7jpy9guR5a6G4ZAsgBAABGEABA30CvMe7V+fS3Q68tDwz7tCWa6ZrSOaGgOvavCTNIvZlpi+5Y7KPk4N8jn2z/LUZZG6xV3qRE9PMVWvp41TOdah2x4YOSRXmNr9V1wTO0SurIMmmEavj3NH0OdajoU5mG3n90o3WpHGDtyzSgrCa4Aa+xx046s5Vpfdd1Wuhlp59y2+jOsShM0y6dn9ajmZqtm2eJzqxk+SUXjhBYtcicHRhOhBt6WNEzFacnlPoT44yIMqTqi3RzJRuaT/Lr6HOqzfKr5q+hY04MTbLq2rXcjNGzdGBg7qsall1NxVdTVRq+Ocpr4mKDyaVtB45MkGM3idIOzYz3olGxbFRzRzI808XhzNxVuhh8GWo3qJW01BzpGBvP1bG4tLRcMtRvUb7Krpic6PPbpRrWXU1y0ehmp5lqNPU0uC5GKa872Q4RvlXZs6TJKijz23nbPCXV8CDx32LJ5GmnfttJ0Xc8uRRXud9fTtFIJqYq0/I7hvC0eg1cbGnLXqbjFdGnXE0jophmB1aeDUCq1Vj9JhXHvML4ciwdGzS7Raie5ouxPlmSKK4qehQqrEiLtPC6Zmqj5OstOSQiOz+pQWpUd9X874KCRXVs8atfAlRwKO9rkyq7d1jt55kVTsc0i1C3i/PXohFX1f5FnmRIo2LashVG6w1oXJFRfuMdBNdEQR2WLgqKKKL29Qqzd/VV8WBbZTtnPMA2fzadlxIK9m4ul1KG06azXHMC3X+vEgt1YhMgsdvlTfADT2fmtbaU7aKsPOUVMel8bv/AO8pNo7lyJYOxmWkWygAkmRTkB90kxU6uSYJoimAFDKAAAAAAAAAAARAECIIywE2gINkVFlRFtIgrduRRF3IIOwEW5ZRFsIg3xYEW+JVQYRECOQCYCfMBFVG2AEWgIusBEWsQIOoQmoyKF1YVBoAaAUAJoBNFQRwCiH8AP/S+zAAAAAAAAAAAAAAAAAAAAAAAAAAAAAACYHnvO37bNceBGXi9xnBuCizwk9PzHrP+X1e3aa1/wCLUbOf2ajp3bmqnjLfoedK8p5Kfu25Goyytw2qv0OkZrHWEzxPRB7TxijbUnNI8/fltZvcNHHJ5mIjDvgzbLM3tk7rqjtyrv8Abi/PfOC9q9JpvHHieajI8h+tddSxhma+RqDNti4Z3ix7Lx1VXbac8jh20u3r7dJvoYGFf0NIzfIOGl0OvEB4lK26pXk5OtHsL62nTG1jhYa4d9udPXa7HglxNc8s2s60HaREUoeBoWZAQsuJMCSjIzgl2prElgg9loakK9IfNE8Lrq8Vovx+pa/1K2Bjqq26bnTvEScVZHkLJ6rtwLBwazir5FkGFqWcyj08weg9rU+bUT5E7MemjFI8tGT5RzqT0LBmXajE3iMPUtN2njid+Rp+3l3bpYZF6V7HBS3gkeXGWR5Lf11H2aawXE7c8pWZa0nac4ivU22lqx3qepcBTw+g4tW7rHAzbi69DtN3p6GnXTabVVEnm6/WnVbeaS07WTyWRnB53X+aztzPTxMYqvI7Irtbii4gTLgklLMqkkSqm1BBCjYwF7CQVtybROoohqUlkFFqwzNgj3Q5RNVVqavbi2TVwVm2IMS7XDbAe3+ZSbiVc/2HVg0QOIJQkYqo3RlYqdcSa2tpXE68udFlB1ZCfIqB3ggjMhUpCJJSZtElWGZ1cRzM1ZFd0YbiFVjmWUrpemoOkrFVupvUWVomS0V35GohLFxwGgtWMgGk2RVnYNFawcEtELJTJZUqKOiBcwDMIk8AqSvgZxdSWtCiB6mqrNtljNqHE0iWWJy6uNwquTzWusiTtOHAwodsIRm1ccnldT/S3XPA52tR4luWRpFsDX9u1797pV/mO3Phmvqjc2k5dIsqYHJ5GJXOArP4pBHgvOWneav9TNxWbPI0OjRtLxyOvCPpHspf+Xu3O0k+iPQHnUSQYOr9TfU0jg8q427XNosGREHZlOICK7Lh6Gh77x1e3a6a5o49tug5qhr4aVuqMqwzTLM8tjSvDM1BnVnM6otiUEQbUwuNkFe08Mu3Z1S/iscumnbJgPMKwdVzez5tliVx7/DSc44GojGqng+h1RNtR6oqap1Mn6L8ZCvTe1Ul963oY6VvyclHUmDg8m5vXnBYM1trE0jC3GOrY6RmhM0irVSi39MALSbd3k/lqi2LH0OqjTp1ojz9NJSZBk8SLGFdxZ+puI4t8+3SbLBkpxgdIzRqOK4czWJrmveHOc2RV1d4/HXp/wDkn4EsJX0XUxu4PPW0TKjIoxNVzZv1NRK4t8/yWmDWOnOZ1jFR1VNXBWa4tWIsuiRuMoV+ZtvFwjSvpHjMNnpR/D+083fluOlIw2GKODybTtUkGfZYm0YevDu/U3yxVOosMMzaOLX/AM7fQo59e0uz4YG4Y0Pb1X/eab/mQ6o+k2ws5PHXSImV0KQRj7tTqNmojj1l8jfQ0Rh3WLOkZqq6mI5mkcV/pVePe2WJXDq/U55nSI0/b6Vt1TDHuQvhZH02+NnPA8nToRgDCs/yU91UCs+ccTTLBum7OebOnKVy67dYfBs0OTW+nVjH5qljNcG4wu0dYh7WO5FR9Q9vJLx9P6meft0jRODRgQvhV+hFYd22zcZZ/k8K1nnJqJWRuPocZybRxaz+bU4PsS+BYOHWzqmpcHSMuaMTQ7fH/Wij6vtUlttKP4EeX6eXSLkcWjCqtbCjAxHhgajLN8s8aFgxN3FtPH+I7RiuXVl21k81Rf8AdNxlnbhpdr6GxSkB0aK+ZFiV9D9mf7fVfVI5dtcvQzwPK6AAYGf5NfNX0Cs+3/pNI8Z5aE6pdZ/E6cpT1Jr99ThCn0ZpGZu2m6JfwnSM1zo1qJrMqV27XMqPpPtl/wDl1P6meb6OsahwrYQQMg4PJ519GVWe1wKjye6Stq1XNv8AedeUZ9/0tf8AqUmkrg1816HSMqkUW15liOnb/UaR7f2Mv1nOdf8AE4/RuPU+p5a6BBAyCOrjp35wFYd8cyjF83WdWq4/bsbiPLakvZ0s83ZydIy40lJ0QuYEq4liVfTGyNxl16LhW/AI9j7JTm7fGhw7dI9SnwPO2YCzAGBHS4oCG9/RfqhBzaORoXKcwiSQAwEAR+IDgAyAcoKHDAMgBgDwAAAAYAAgE6qydbZNQyy4MfV8Vr6F+/by10zO06Zwq+P3u5/WbVf5h7DV22209tRaen8XzOd61UL7LSvrLcWnuWP4E0X3aizu0q8ZIM3ceY0tv+XtUm+fA6zkHjdprrX/ALvXwcPPqOqjTyxOKlADAEwBOMQKNLZ6WlqvVrPe8zWi9mQpwAACQAAAEgBIAQCAfQAxAQDWIA2AwogBZBBkAQAT+ICAEAANgLqAAGYAAwEAwEAAMBAPMBAAAgGgFABEBTAGwhBRiEEADQApzCotwBbouK/EirCIGAgDiAQAZgCcAjEsmrP1K08F7wXb5HUa/wA0NlhWEdGTWZSr9vhqI1GK69umtc6MrdPDVclRdpx3MIuQEyKTrOZRpe3n/wCYaXqzPTUe74s8vTcODKn1AUgEgFbQ5YGTuvlvbow1XhPeKjfOf4Uzpyy86zqhxwYSunOhqMr7KNJSaRdofSjUYrpCJpyAmuIAA8gNz2s43i9GY68OvL2J5K2ckAFOAABAHEKZB5v3Yvn0W84ZvlpV4ZxpuvNm6xWnJhEk+IV1bT9hmjoZlpke46r7NG1mzXI5Nq50/izrWKuZkSUEGvpP5FGRirE+BGnl9DDU1V1wO0K6ocYkYHIo1Ng26ehirHVJhpg71du7t6Jo68pUVlBrGEqqCDW2L+SOBzrUdDwU8TCsC2FrJ82dYUkzTLo2uGomuZmq2ZlS+KOdWMzyeN6+hYtcK6nVlZR4oiNnQx01JzrSjySnSngmIMg6ot01xJRuaOOlWeRyqxweWx7OWJYrOSOiOjb4WSfAzUbTxzMVYwd8vzrRxxN8rVNczdRr+PwldDnRPyH6Fk1JmKxGdoy6dp9S4mOmm48HPqYR5rUq1Z15NnTkqzQwZaje04enVnKtRh+QrG4svQ1yqnRzwNI9BpKa1fE51Iwd6mte/qb5aR0YbKzW7VYKcMP8DnUjzGpSLv1ZuNuvY4WRKlWeX0u7b3jkQjzFdpXiaad9NGdPJQuJE157yun9vVjhBF1zaaSsoLCt/QtXsUPgi6y6KalUs/wNSotWsma1lZp7tZQwrb2+tXWou1/Ms0Zoo3q+asYFjS/YrAdIu3dV9t+pmKqp9CNBrFtMguqn3VjMzQeTrCqQU7JxZcy1B5HDVT6IiujZSq2ZKy4rKNS3qaiu3Ux2/c+RCOXZOWoFaqW+Ua3d0QiL9H9Gy5hHNsnF6yVU93+r64EF2ov9PPIghsvrRUqmzjWt6sC7eqOxrkFWJTt7LkBDZLB1XIght3Gp8Sg15WtZgXbnC9Y4ogt1rJ0rz4kVNudOQiyriqYHpfb2rWtbO1kl1cBG3TUrqKaNWXNExdSjgwpNEAFIIdW2FWLAirEQSCgBlAAAAAAAAAAAIgRkJgQbAi2BFtICu2oBF2AhIRFuQqICCIvoBCxRBgRbAi3AVBsBTwAE8Sg4dQIvEAgIUMCFliBFoIi8CqiwEANMCMAPtAOzpJUH23MBUvtcCaP/0/swAAAAAAAAAAAAAAAAAAAAAAAAAAAAAAmB5rz9vqb4EZeO1W2sTcg5tX6X6Hq4HtvZFVp+J7udrM4/Xy1C3fBPkedK8nvrN6jj0OkjOs3d2ilvQ6SMslfMlzO6vbbGvbo1j+E8/Sl5P5aJczEVi6qxlGmWVul8+J6OUavtqHe2pywM9q9BWpwqsXe27r29SxKz90o03Y1yjNqnKjmj0D22yrGjRTwwPP20N/b8l4GIViapqI4NWvfrKtuh6eIld1NClF8tYNoksMhiE22AjQaRBKeJAmBHIBpw4JRZ3KMDnYLdPU7k0/gc7Bbp6kPEzjTk3LmxUcm5aWnZ2XAsWMOz+b5j08q9N7VrK1PQ59q9BOJ5qMjyWOphlBvmJWbquZXQ7zljWa9he1u5vidJMXWn43Trs9RailsdTTXfvfJ/eXbROq9TE4Rn5nWRD7QDMCSbqSotWo3xMeqq76lspLOTSxN4iu9jcRU2yiNbKc8QLqszRbVma0ZFQdu14GmUHaS4ACdf2kDYRVqUTx4gUvTJeV1Tq7T7ihWSM41Ks0tN0UMmFq3tTTUwER0aJLDI1Ep2OrKVERUmsDOiMGKsiF8HJFQjEKspgdYxTvMnSMowUK+BDAsUUCggk7QZVKeJBExWohZGGkafUvUqV0N4NHWMq3izSLq5GRXqKCwRo8SiWokII6ZaLmYFLXzNgV3jgalEU5R0ZCKgeCCH1AGAlLKgAUozaqF7SeXvp25iPclicdbHf1JoHqQ5MVXF5ZztbyZaeQbCmgVu+1ad++0ozmT0TwzX1BqWzh0ymjCuDyL+ZLkv3gcS+pMEfO/L37t1qNZOz/ebiuKFmaHToROJ14R9N9mqPF1cR8z/AAM/SjbPOgymOQVg6ixNRHB5TDQ9X+4sGRSp1jKccCoUOzXqFj3u1UbfTXKpx68trzmijdONK0cixWNdwaRl+WhKvPE1BwUyOqLVXCSIrS+ZR/EVXtvFKNlp/E49NOv0Mg4EGFdYv1LEcPknGi2ahWTVps6snEp+hUU3eD+H7WGnq/a1YrreqMdDbOTQFGd5KfuLosBCuCy4I0jA1nOpZHTlmhOEaRTrOE+UFgltkrXjn2/vLVfRP8tFyqjzdNAyE8UFYd2aiOHyOOl8UWDJrnidWad+RUclsUo4XZodXi1+fp/1E6WPod/qbPNW4iRQBhXws55mmXFv8dJrmywZS5HRhDVntccClcVlPfPSToyjX6+eRR9K2GG10l/KebtuLpObQZBn+TfzVXRlg4LNGhha/wBT9TpGKqth6m2HFrTZX6tfsNRpzbhtd3qjUVp+2sd3pzzHXhH0a+NnJ5K6RH0MqcSKMfdfqOOZYVxbhxp29Coxm0dIzXPqKWkzcRxXTiqeD72ajLi1eL6mxr+3V/qdOP4kOmo+lX+pnk6bKDARFZ3k/rr6FK4GoZpGDd/M/VnTllza89qXU0OLWt8upP8AEn/7xqJXDrpd7/A6RmwaC7bJ8SpX1LwGGwp6s4fRvloJnB0HGQI6sdj9CDDaNRGd5TGtfVliMjWTqn0OjLi13L1Hzqv8DcHDrtN1cf5TcRzpy8Sjv8fHekio+r7fDQ0l/Ijy9+XSJycmtEwQ1HW+alvRhWIzTLM8q8aLoywrE3VEqqz/AIjtKw5Nf69fjgv2GpUrh1UlHodEc9YkDq2+fUo+hezP9rqvndHH6VrmPQI8zYeABIGd5P8AUSXIDPtGfqaHjPK5VbzdmjpyzTvD09dvN1SNozt5WHR86o3ErmSKidMwldm2eDjODSR9K9tf/p2m+rPP9HWNNHFsEqBIg4PJfUmVXA4cp9So8nuV/qNF87f4nSJXBf8AT11zsv3m0cOv/l9DpGVKwzKLKPAsZrr27i09DQ9r7H/+c/5f8Tj23HqEeZtLIgCCGt+lf0DUYdsSxlied/VTWf22bg8xr/7Gn9Z0ZcaxtidIiL4wUNZBK6dPGylGozXVppxaMgj2XslfNq9KKDj26R6hHnbPMAAMwIaazjmFV71/kv1QiOfRyNC+Qh8AEA2AoAkFIIACYYUAMBZZgP8AcAJACAMgCfxAJATbWKAMWVBxxIDgBw+Q2Gtu9Sq03FIx5G5VX7bY6O1U1Xdbmxekxe+plcEkDCFmAAAAwFIAgHICAAAAAeWICbhgHEAkAAACAEkA1gASFAAnzCCQAAAUywHxAJAWQBkAAPMBQAAGWAAARIDAQDiQEAAADTAH0AUgPMKMgEEE8gHmAgEAmFXaP0sipwRCAEAAEAADSlwBh6rfc/UuK8L7yn+/t/TUsV595nRlJZqALtDHURqM116bf9xjxOkYXaa/McmkWUXzMqLoMiUwA8yju8JhvtKeNjPTcfQLKLM8vTcEmVADAXEAWYIy95+pZdQrwvvGn+qVudUb5R5uDqh5lRev0zUZros50pNxlbt/pRpiupBEpIokBwARLCxs+2XG9ouGM/E59OnL2ubZ5a6AgAGAcIAQBhMAMysee92r9Oz44G+GnL4V4P1Olc61TAaA6tpiyVXSzDTK9wp/Yq+VjUHDssdJTxxOlZroqZQ1mBraH0Iz0sWQZaeYoo17+rO3KV0Nhg0wNPx2MvgYquzgc2mD5DHdN/yo68lQnE2waINbYP5GuKzOdajqc/iYaef1P1LrlY6xmg0i3b4XXqSq3FLhnOqzfJqXX4iFZ8pHRlZXDDiRWztX+Un0MUU+Qx0n+IisiIcnQqykEG3t/wBKq4wc6ri8rLrV9WWFZsnRF2hjZepKNx8zBGJ5BRrtLgai1zVN1lreNbmOMHOi7fKdG3oZjTBWR2iV1bbCy6MzRuWxXqjmrzu5Ualo5nWINJoUje0MdKvpByoxvJY7izXQ1yqjSmrk3Ub22x00zlRi+RUbizNxpXpIrNb2n9NX0OdHnN1Xt1r16ybjS7Zr5k+pKldXkKTpX6Imked09PBG1d2lRPTcZmUYXntF01arOaoKzNPb2blFV20a0lH4kR06VnZKCxnHVpvCWVCtLcoDt2uvfTcmh3a25+9GcoRY7vHVbTnHiSq6tev5VucGYrm0cdNM0hN9upHNAGs7fbwcQAbHbV1bOtpcp4tkourtraOov4TOivyaStR+ogt8fx6io5Nf9a3qWK7ku7bw+TIjh2nAtKu8k4vV9BFi7aY0suhKjk2zi3xC1dv126lYzaBFtsdvZPkQU7O3zJFSobhP7r6wFW776KW+AFmj82hZBEdi5tC5BVei2tX44gS3D7dVgS3MrsfBogt1I+1V9QJpzoYcyCdbfl4ZgT04dVKxA9L7e1HfurOEFZbZlqJQRT7OAU/tyA01VdQIq4wWVeJnFiUkVJFgZQAAAAAAAAAACM0JkFbYEWwINgQtiBBoCMBEXzAQC6lEQE1+ICsBUwItYAQeJSI5hSYBABEAEAL0wATlZhELLiCotFiIwFKABoBQBJU/ECa0+QROuhPACxbbmBP+3wy+JFf/1PswAAAAAAAAAAAAAAAAAAAAAAAAAAAAAAmQeT87dWrfqwy8pq2lydIjl3H0WXQ9XzHvva9Vp+E03zq3+1nn+vluObetd0dEcma8lu7TqWjmbiM7eOdJxn/gb5Rm6C7rpLmdqr2+3UUS5JHn6FPlLTppPNEVjWweJUZO6lXfVnfhG37ap+Xe2Bnuq3aOFHE4DC3LXc0bkRnbpt0g3zBw6bfelnLg7/we40V20pVZKp5elVeQtGmurMxGLdYy8GdYmuKuO4T4Qd+UrRqpZpA+RRBV5ANUlkVLtgIUwBFsAArbafQCzhJmh0s0zFgnfUiyayMYqvVxclkHLun+W2szXqSsHU1e23z4ep25jT1PtKy/t9Sy5nP6Jr0CUnmVj+QtOrZcDtxGKz7L9p6IyjiuJvA04IHVPiBJVIpgNJIgHWcQhoghHM1BFuMDURVZmkc+rZtGNaitPtZI069J4GtZdCywM1U1liZVRq4ODcZqs0idchRNMmKkQVXmSxFZpC/cMUTyJgmqq2ZnFSrRLDgIIXUGkSoyUWNQYqoKpFV3RBFKHBVWVUHSMVF4s2iVVzIIazAVccihtMahrHAyqWBBFrBmK1FdnzMtCn1GoL1gbjCCxxNKtrkZqFqqEWCuq4IuoeoWCFMHIo6FisTAqdFL9CauKb1gumIGp0lhwdJWKOppBHIAeIBAQpJbi4g3yPP126SBdDz2ukQsjLSu0r1M2h0o3nmZtVz+Yr27OzeUpEV46WyqccAPS+yqu2/o1wZ6J4Yr6VVZnn6RJIwM/wAjhqNehqDjWc9GSkfOfIW7te3qdI05lX8TQu0U7WiOJ04R9T9qp18XSc2/3GfoNbA4BWwraOTIMG5pGf5Nv7deUssVlVyWZ1jC1cyoKVUpc2gse90P0dP+lHDppZ0MCjeYaNmWKxbGkZflHDS5o1EcNVgdWVrwUsKrWLXbwtJVe58cu3Z6Mfw/4nDvyroXQ5gu4q3yUhWDd/gahrg8pK0G1maiMnTxg6sLLr5Wijnunkv4q/vKr1/tlfk6vPvOXTbYSk5BrBgZnkXOp8MCwcNupUYGr+pb9505ZprI2yo1Wm36FkVZtKzqKP4qoVZH0O6y9EefpopMiN3gGmHZyWJXF5H9OPiaiVk+p1Yotjgio5EpacPFs2rt8PL3GnHMnSvoGphZnmrcJmcCf+AGFd4yaiOHyH6cfzfsNRmsuYOrKGrb5XyLCuTVzsuGCNMoaXzajjmirH0zaqNvpf0o8vbrFqRlQQZ3kvrXoIrOuaZYetPc/U6xiq9SEjTLh1fqvOXdBqK59x9Vl1Roa/tdTvNP+onXgj6DZtts8tdISIpzGLJVY+6/UafMsSuHeYaVmjUZrFOqKdbNFRx2yo3i7N/sNRHFerc+rNxGx7Zae605y71+wdNR9JvhZrqePptGTKhkGb5J/mJdCwrhbKjAu/mfqzpyjk3VvpfU6Dj14+3dr+NFiOLcfW/gbiWJbWPuL1NsPqHgV/5fp+rPP9HTmNCDztiSiGrhp29GQYZpln+UcdsdSxWPrPBrmzow4dZ/qJfwo3Eceu/pXKv/AIjY52+BRoeO+tIqPq+lhpaf9CPL9PLrEzkEQQ1/ofowrEbyNIy/MZ09GaiVjbn6U3l3I6o5ddRfc8oRUrg3GFkuEI6RlTJRft8Wmsyj6L7N/wBpqf1Qcu2o3U+J5WzIE0BneTj7i9EUcF3g2+TNDxvlJjTngzpyzUdVRTWnL/CTojg3X1Vb/hNRK5yonWsYgde1qnJpI+le3J/4bperOHbpGmcGzJQERn+TfzV9CwZ7yfoaHlNwnbW0uljcSs+8rT3D5Xj9p0ZcOsoankbiKsmUWULGXXtvqxKj2vsjGut6HPpvl6lKEeR0BAMCOthpX9AsYdlDNRGJ5xP7qcfL9v8A8RqDy+tP9jSv87OsZcWTaNojiBZXFFR0aWFkajDq08mWj2Xsp/Nqzxojj26R6hHmbCAJ4gDnICOnhMAQ3v6LfOyEHNpZGhescQgAeQDngAkFOeYCAcgACAeQCAawAMgAAkBRxAcADyAI4hCgAYAkFNgJrgAkgiSXMBZMBsBADAXEBzyATYBmAZgH7gDMBvEBMAkAWIAmAAIAAccgAAkAAICnHIAAXUAfMIQB0AEAQAZAE8gGAIAzAAABACkAeAB6ACcADAJAYBGAUgAIAAASYAwE+YVZoyq/EirGRkgoAAHICAdWBibhRe3Rmh4f3nVreOeNax8RFjzkwzYakqLtJTdczUZrq0v1kzoxXRRxqs0iyuFyovUoyHIDKjs8Q2t7o25XRmtx9Cu/mZ5enUGQAMBAAGZvf1GQeI96T/cUb41OnI8u2dUCZUroSb0/iajDoidNI2yu2/09Co6EyspRgFCUkEkAZMDX9uuN5p9Wc+nXl7hqHB5a6EiAwyAYCAIAYWBkVhe7qt6enHXEvCs7wblWT5nasVsJmEMDp2mbM1Y6liZaZvn1O1s+pYMvYN20kdanTqTZllKqA1tvL01BzqrVmkZaeZfy73UXBOYO3KVdjxKwYGh4zJozWo78lKOSsPyidd1Vc64nTlVRtg10INXx6lMxVdbMtMLcV7dW8c8jpGarXU0i3RfzIlVupyp4nOqzvKYqr5SIrPWGZ0jKdHjiQbGzc6KfKUYqoeQ/SYisY6InR5Abe0c6KbzyOdVy+Uq/tr1JBl8Tqyt0HjHNko3s0kc6sYvkklrP0RqLXKozZ0rLU8Y/mf8AScqrp3D/ACrJZtMyrAWKO0Sr9DC0Eo3ljVPic6sef3iS1repuFR0VDNI3dn+hVnOjJ8so1/VF5ac2lHcjbNbu0n7XxOdRk+WqlrPqkxGnPoZ4G6N/RU6NZ/E50jB39Ete76m4qe0+peoqNLe6X5N4WaMLHm+2TpBobXS7018TFRk+a23deuENLP1LFjh0tvkiiW9232qN8WiIyK7i9LfK4NYrU8dd6tmrPgGa0arteHArK5KDQtpqVlSwsbPimn3KTnWndrUnSuuhJVcO3x0kuBoQ1XGrRvioKi7sd6PAgn41NarngmZo7dVqI4mFZ/k1Pblkagfj8X1LWa593Fde0Fiu3RTto2XJQSoz9tnhxcArq8ksaPpDEIntPmq10kK5NNxeOoK6PIv5qW6AW6UPb2TIObZfUkUG5n7z5sCzdKdCtgkS2q/LsuGYor2No1AUojWsnzCpbtdt11QE92opp/tIJ3c7dcpKJUx0muTIJabnSgCzTs3ScCDv8Z5S+zbtWqs3zBj03jPJf3qaskrdBieHdJGjTIaHqcy4ag7zkXGdCchV9DFaiyCNGihgAAAAAAApACAARkRswK28AINgRbwAXUCLcBEGpCkyoUAKACAIsCDqBF1Aj2ziBFphUXXiUR7JAkqYwAnUBRAEWoATQRC1QItNlC7AF2v4gN1AFQC2lJxCOjT0VYDproqMiaJfaS4BpL7SCP/1fswAAAAAAAAAAAAAAAAAAAAAAAAAAAAABDU+l+hEeN81Zw8cJIjzWq+PE6xHLuX+W55Hp5H0Pw9HTwukv5F+1nn+nlqM/yFlVuORzjNeU1/qfqbiMzfwtJvqvwOnI4trjq1jmmdrPxY9xX5YryR5arl8q47BEY98DSMnXeLZ35R6D27WNu3xbMdtNhPBnAYGtg36m0cG7eBvkcm3StqVn+JHe+B7iuCSWGCPJ0rl8m4pVZyIlY13idIjk0o+++h6YjvTjMqJRxZFOAJJJEFdrwaiIqG8AJNSscyCtwBG+KgCU5EBJMBqXTSgSIqepLNzk1Bm8TTwv8AWlbo1IsXXbs91TbrtolWeRx65a13LyuPzVT9MDl6ms/daq1LuyUSdeYlc7OzJJF0SpptszaL1RQZ1UGsCxUMyoksSYaHkRC7i4I2ZYiqzNohbIlqq3XmYaiv7YV1Ur2qCouoBPLEyOfXtNpRqCK5m2aa5hE0wJGVK8NFFLWJpEZjAoAHR4ksVcrIziqrNM0mpUTMUi1/Szm0UcQK2ywQSk1iamkoNIhkaRJJgQ1XLJqnpqUEK2CKHXLEgckAZrUVvOTDSOn9RqC+2COkZJMosRkR1LTgWIhXAINVwaggsMzVF1LTmc6FxM1VeouJi1VTUGdU+5L6jpO2bybWEnadMWI5YM1rOB4D2XELata5s53tZy577mcjhe3ScjTu1gcrXSRcQxXqPtIsR0NG+veeEmarv+yko48zLOszz9e3aWfVEjUeLbh4GlOuOJYPV+xdKfIVS/hb/A9H8Zr6MlLk8tZSSnAyMzf/AKjXI1FxxzFbejIR833c21rLk2dIqvFGhdtlL4nThK+re3Kx4zRSyxZj6eUaJxUruKWnkyDBt1NRKzfK2hVXrJqDOlPI6srE+HAIWnjqVXWA1Hv6rtrVcqpfsOHTRowinffot8QrGvmaRk+Wh3X9J05SuHTUM6srs4ggq0U+71bKse82SX9ro/0I4dtrjmhX+l+jKMKzZRweUf5aRqFrLR2jFFm2iiqsp/8AWQWPX+15W1u3n3nHpqNg5tAgy/Iv834I1Bw6jhSVlgWfdZ2bzZ0jNPM2ijVxk1B0+Ph69Usu+qM9NR7++ccjz1ooMiN/pbfBFVh3w9TSM/yWGmvU1GazFidWQ8XAHJVpqr44mxo+DSe50p5yZ6V7y9ps28zz1qEZEbZP0KrDvGJUcPko+11lGolZcYHVhDVUKeog4tWstvm0biHtUvuz1QvhX0zRXbpadeVUebp0S6GVBBneQcanwEVwW5mmWFqL5nHNnTlmqrY4PmbZceq5dq/zGork1qw2maiNz2kp3dF/MTrwR762bg8tdISIo9SUY25c3b4NliWuLduNKz6GkY/A6RHPbCyb5Gkcbh9s5KTURw3bn4s2jb9sVT3Wmkv846aj6RqfW/U8fTaMmVCIRl+Sj7vwNQrivl+4qMG/zM3yVya9ZVf6vwOjLi1Y+3av85Yjj3GNrM3EtPbOLJvmbjL6n4OvbsNJdWeb6OkdyOLYAhrP5LehFYpYyzPKZV5pv8DUWsjcRWs8ZNsOTXSnV6RibiVwayiyTz7UdIjnTbeBRoeMU6qNM6+r6bjTp/TU8ffl1iU8TkoAhuPos1yCsR5m4yzfK4ur6Fi1i7tzSqWbsjojl3GFtw7PHD95qM1na+LT6HSMqSjo26iyNRH0b2ao2F3/ADwcPo6RuHmrZkQmgM7yX6i9CjP1XFbejNDx3k/8i6nTlmpbhL7Wv0aRtGbuIfb/AEmojmzwZpEqSIO3bZs1Ej6V7dX/AJbpPrY4fR1jSg4KZFARneT+tf0iLWfZYP0k0y8ruP1tOM0/3s6xms68/a1lw70l8DQ4dXFp9INxFebxKLK5GozXXtW3eHyCPaex5VdWeCX7zn23y9Ujy10PAgRFR1cNO7/lCsNmojE86l3qf/pmojy+tb/R0XBXeJ1iVyJ/NJtlXIFlVgaZq7TlNGma7NB5irHsvZin7vSiOHbceoR52x0AAoYRDSebCob39B+qCOfSeBpF6cANMAAAokBsIWQUwAAAJAAAAAJjAAYDRAswDIoQDAQBkEAUAEgOQhAAAAAACgAAYAA54ARAbYCkAkAxAYCAAEwHGAAAAAAFMAAQAwhMAAMgCQDAAbAJAYC9AHIUIIOACAQDgAgAAABAAA2AAAAAAHQBWQVZorCDImwgCiAAAAGFCzCMbdYalvUujxPvfDdV60TK08wbQ03JUq/S/URqM11Vf56g6ML1jqYm2VlcLBF0ASIJ+hFdXjLdu70pyV1JK1H0Oyxx+J5enUSjIGAAAABm71/msivF+9afm6b/AJDpyV5RnZkll1COmjnTg3GHTVpaOHD/ANJWU9q/lg1ErpRplJkEkkRSxAbQGl4OzW60/wCoz06cveuG5WR5OnUjIYBKAQAQCCnhGIVie7E/saduprnyrK8EvnsueJ1rnW0kYQ0grp2uZmjrTRhtnecU7O7XBo1Bk+Oj7S6ODqzXWkZZOrkK1dsvy0YrS1ZkHmteqW9udItXdCsJZkR3+OfzNdDNad1uphYxfKprc0eWB05VTOJpmpKCI0vHPtUerMVXalxeSMtMPdJrWvPM3EqqDbKzTcWTeOJKN3Th0XI51qODyyfbX1EVm9WdGanVga+wf5XaYoe9pOk+cGY0xYOsSpVxgI2ti/yo5NnOijylfylHPEkaZB1ZW6LiyFG7V/Kmc6sZPlVGso5Fi1x1ZvGGl4368DNV266+S3oYajzq5HWJXRoOHLJRvUT7FPGDmMPert179WaiqdPPqbG5scdCeRzqM3y6/Nq+gjTk01jibZrc2S/JcYYmKyzPLr86VxX7ixty6KlyaG9tf0a8szDMYnkK9u4v1NRvT2rm0cJFRsa9V9u/9JhI8vWsM6RpqbGspmay4vM0bafHIkajh06Qaos3em7UthwIjyutWys3zK1i3R3VtJqyzIO6m5tqPBjWcdele0/MblZSdmFd3j99bSssciVXp9Pe03FLLKzUGcVz7Os0x/yuC0U775XR8mWDQ29FZpGajp09rXRv3p5mdVXqsDi8ml2VaLBHx2FvhiWsqd/K12yxp2bV/lOORKy4NvhddGVa6vIqaUt1xIQ/HubMVK5aYalvUq10+R/yN8CJFm2U6N/QiuTZv51wxwKqe+SruMOQRZrx/bL1kGJbLFWrwgUU7Nt6iXNgLWhbmy4TgBbvl81eqIDcfNpVfICxS9tD4MA0HOjbpiBLRf5VrcgJ6LnThZEwT0n8r54AbvgNzp6Nn9yyqubKzW/TcaetjpWVl0CH3sYunPMqJrKCNJVRlYtpiZrUWkaBQwAAAQAQAAAECbIIt4AVtgRbAiwFABCKE1IRFoBdrAUQAnWQIxiAmgI2oBF1CosojHIBOsvEA7QH2vggml2Ng0rUYVC1MAI9oB2phCdUAu0BKkgPskoddMC/T0eYR1adIAvSjAiwNIKIA//W+zAAAAAAAAAAAAAAAAAAAAAAAAAAAAAAFWu4o/QI8T5q81h4OWSI8/q5nWFcW/brpTzaR6ufCPpum/t+M0arjSi/YePvy2xN9fC1uhlh5fWf7TcGZ5K0aaXBs68xHNsKzr0XU73wPcRjHI8nTTP8tabVSySJEZepaFjgaiMfXzaO/I9P4NTtk/4mc+1abbVHHJnEee1VkbRwb/GqjgzpwKvH17teif8AEjtR7SZfwPL0OPyrwrXhwJBj2cM6wcu1/WdsOJ6Iy71zKiVXiRU+5LBkFd7u2CKiu/yqXBqIVcMUKq3ukgrsyBNANcwK7WxNSIj2viVBasFgj2lBBRJZdTNE05RMEb5lkDQFqUqJM6qa+RSQV21C4mjulFw1XIFlWA+BkUyURtqpYMuim+qhpil7qywSwM61Ilp7h6jS7SwsdFacSokgJ1AkgObUcMBVfdhxNSs1Z3QaQkwJJkA2MVFrACDRQigagCyjlGUQZoTozFire7CTmpZqSKrsjUKVTSG1gVCkqJKKqWKrmvbGTDS7SyngajNO8GkJEASgfIxW4ruZUtJQyylXWeB1jIqlBRLIghfEqFRgQcmoiPqaRKljn0q6qbyONrWIXM2iqykxa0o3de6qqsHMyZ1uO3S0k6ovuxeU9Tbp1tbkSfRfV5/W3t6Xjga9z1c+p5KtF86a6mb0uKl5bQeVofqZ9msWLzG3xbtj6DTHXtPJ13KddBS1xZDHfpbW+rjqEtGhoaCWC4GUF0Bi+5Zrso52QivFNYyzSpaecF5HsfYKb33/AFXiei+GH0GIbPLUNJ5mRk7606lnzZpdceq3Wlv6WRY+c62OpaOLzOsggqlF2jMnXkfWvCLs8doV4dpy+nll2vA5Kr18NKzXBEGFZGkZvlv8i9TUGdVrJcjoyupigh6PzatE+Ng1HvZwXojj0pmBzb9xoPm3gGmQzSMjyj7dRJ8jpylcdUdGFlv5QI6WNkl1FV7zbpLQ0v6EcOmlkGRDXw07RyCsN4mkcHlf00+pYMvGTtGE72w6lRRhOOfdP4Faj2PtlRs23xs2ce241jio/wAAMrfv81/A1EcOrhSz6GojAbbb6HSIbXM0OfXwbjLA1GXb4lL+4rHHUWBnpqPfX+pnnrSLMiGrhp2x4FGG2aRw+Tx016liVlVf4nZNNS7KAjjhLtjin+wurjW9vV/1WnyUk6V7e31PozzqJ5hUbvB+gGHZrgVHB5GVp4cywZqR0YV69oXxNQcWrZceZuMjaJ21I6otWPp1MNOi/lX7jy9OhmVNEGZ5D9T4CDgu4mTSMK2cdTpEqu6/FM0y47qf+3BqI5NVy7R/E0bG/wCz/wDd19R14WPd2zZ5K6FJAPEiMbcP536ssSuHeY6VvQ2MeMTcRRqw7L0f7TSOK9prp81JuI47ppJLgzQ3faind6b4yOvBK+h2wbPH06CTCjgUjM8hjqT0EK4br5X6GkYDtDwNwrm1VNqLm3J0YcWqvks/54RqI4tx9dlwNos2i77pPNlH1LxH+x0vRnn+jpHYcWgBXuX26V30IrFfOSxlm+U/yt9TUSsnXc154o6RNcOvj91+km4lcOs27KeFTaKVgyo0PGL81GmX1eqilVyqjx9+XaGclAFe5/St6BWPY1Bk+Wt81Vwgsiax9yvlpDx7jojk17L/AFCaxwNxmuDcwnVL+FHSMqMjSOjbvFMsH0j2ev8AQW/rOH0dI2lkeatGQGTAzPI4akdCjO1VNbejNI8f5R/R6nXllPX+jXVuZVZ26T7knyNys1ypSaROjhplHXt3jORpI+ne34/4bor1PN9HWNA4KADPAKzvJP50+gGfeYfozTLyutaNbSfJuTpBnany6Wty+5JuM1xaryNxFahZlRPTzLErr236iKj2/sb6NV9P3HLtuPTrI8zoMyAZBDV/Sv8A0yFYepkaiVi+aS+7Ky+0zUHl9SP7SifCzf4nWM1yJ4m0RWZUOrgsMdGnjZdDTLs0o+YI9l7Kz1Wv4EcO3Xl6c4NCOIUAEwTBHTeYFe+x0HylBHPo5GhcgiWQAAuIDgByFMBMAyCAACiQEA30AGuIAgCeACniAwAAkBAAQwEgpwEIAAH+wAAXGAJNkUioQU5wAIkAkII4gKQCAABAMAgAkAkAYCAYBIA2FCAEA2wFkAYBCyAAAAjEAAADqAAEgADgAAQBPEAAAHICChYqAghgEgMBYIBMBoKTAnoPAgtggAEAIBgKYYBVvJEVkbr9S3qVHiffH+6o+emv2GpGo8vJtEpxKidZ7kbjFddP1qr/AKZG2V8NamOZYytX1SaRcsgJcCCeDWJFXbS0a+m/56/vFaj6PZy2zzdOkBzUAAAUDIM/ffqP4EV4z3soejZcav8Aeb5V5B9TtGDRUX6f0QbjC/T/AEmaRZtXgVmuqpplNIBqxlYHzAE4A0PDT/d0/qRnp15fQLYN9DydNwjKhAEAEAD5kAFSzCsb3VX/AElbcVYvKsbwrSu8cYO1ZrbSgwwaTCujZv5jNHXZyZacXll3bS69GWKxPFt/asnzX7TrrNdqMoMmBq7N/lpGKq0ivO7uVvr45rI6QqzjJWTQHd45/MzNGi8DnWoxvNYa2kzfKufNm2akiI0PG8VwZKsaFpOTTD3q/Ps8phnTlKpWBtlZTFgbulHYoOVaji8mvy56kiszI6xlKrxxA19hP2vRnOqlu8dO3oSKxDpGadSja2L/AC/iYor8kp0X0aMxWOmzpBZptr14BG7pPu06xwRirGX5dRdPoixa4UdGGh47HURiq0dZN1tHJmGo841zOkSrtHDEUb+kn9mrecHOoxPIp/ftOeEG42ppizTNbnjv0X6nOjP8svnr6CNOCqlwbSt3YfptdcDnUxn+YX5tWl/lLGnFop93Q2je2KT0lJissfydf9QyxpXt+D5GqN7Vr8jS4o5o8tCmHmdI01PG17m0+Rmo5/M0VftxniiRXBpJyVHXqaU1xygDzD2k2crLANI6+ySpKzkgz7attC/oFaO3361Emq4+pWcdfdxeBpE9O0vmUdujuHTPIDb8ZvKWX220pZLA/LwqVfJskHbsdZWVdSuazFGk79zlZHNpya/yuAjk8ljor1NRENg0rlqVDyWGsvQRXTssa25QKjP0vls1yYWuzyP6NX1CQtg4tIo57RXVsubYHTv4WlV9UkCLNgu6lq9ICuLbfqKrykKu36ffV80ET1V/pX0ANg8+qFRXt/l1vSwC3S7de3MKt3uC030IDVX+nT6gS0vm29ozQBtnOlZPMB7bHTumBPbW+Wy6AS0Wvm6EFul9LZRteA1H9ztnArFegyCBlEqWgirJM43qVNWMzOLq+tpMtGFMoJIAAAAAAIEQRYEWAmgEAmihNAIBQEKAFABEgN1Ai6YYAR7XkFJ1eQEHXkBHtAFXiBF0ATqVlPs4IBqkBUbVBqt16BUOznkEJpgHYA1pBEvtRkMEq6OJROujBRbWvQCyqSMhWtBcEHd5FwPvcDB//9f7MAAAAAAAAAAAAAAAAAAAAAAAAAAAAAAcXkdXs03DjmGa8V5e6bS5FiMW7xk3Bybx9yrRcbo9c8D6fva/Z22lp8o/Yjw9eW3nfJuKX5Bh5rViDQyvIuapSdeRHxFU91RM69VHtKx9KxxPL00zPKOdVrlgIjL1fpg1Bk35P8T08j1viG1tKJM4djr1nGk7cTkPP6uR0jLh3rb7UngdOVPxFVbe0Tyk3R6+uOPU81Vw+UfzJLlIiMi3y4nWDl2q+drjJ6IzXdOEMIsUfECGva1VNGBm3172fzBcUvUbzxC469rqrtdeKNRK6aWgIk8TILPDEortZJYFxCgqLK1kii1MBBDtxNITqNUoCJ1cYEEbYvqUSoscSUWpLgZVDVtHHAsRxam6h4KSrIt09wrqYLEqSu5Ki6qZlTs4UGVc13hAVzXQEMSApoWbbeCNSLq+lYN4zq5MYhyBKpFS7lxIOfVcvAlHP39rJ7GL6aldTJ5Gp0mJqeRvUwQxqFMZlDnAghMAI0pPoBOmCIhMokmSgteUZxUtO8rEliizjESCNHxRRKzwJAkaFepZVUcSWmOe1sTDTo0ngbjFTs5NISzIosiUJGKqFsX0MtCin5hEW4s6xDg0CSCGoxqYj9xVUMmrit3RL2mIPUgxfo1OXPqbqyZzvbc5U/3lqYptfEx7NYT81en1Q+U5k1MSr53Ss4skvRkMXrf6W8tSuk31lGVa+ilC5maiV18llxgivKbms3b48S6uMnyX0wspBjKYU03wLB7j2TsqX22pqtJ27oNWMvSU2cYrIwixbfsU5oI4bTxKRie6E3tVVZySK8c6NZm8XSpX8Swe29gaa/utSyWVDvfDL3cHkoawIYyN7jq2RVcW5b+1aMcGEfPNarVnOcnaQ0adeMYGsR06dO1ZYm+TX1bxuGy0Fw7EcforpOSKty/yrroFYdjSMvy7U1XJGoODt5Z4HVldXLqgHtazr0a5hXvrcPQ4VQZVy+SfbpL+oDIsaGN5b9aOiNclc6S4YnVhNz6ICGhhdRyf7Qr6BoqNLTXKlUcOmokYFeu407FViN4GmWb5dxWvqahWdXM6MneuBUVVpFofFl1Xs/blY2NXx7mce2o0jmp55BWRvXOrYsSuLWjtt6MowI7bR1g7RmppwnJWXNq42fKUag7/ABCX9zTn3ozfDT3l0+548Tz1qIxJkV6/6dvQKxGbZZ3lcaVrkahWbVHVgsU8CjmwXanwo/3/AChWz7YU7vS9HJnoj2bxbOGtEQR1MKP0YisS6NJjP8k/kgsGarHWMVXrZY8yji1Zdnhh3HSMp7HHVrZfxFqx9Nj5a/0o8fXl0gZFMgy/Ifq/BFhXDd/K+ixKjCak6xKrs4j1Ky4njZRxt/8AwnSMuPUef9U/iaivS+zq927qvUnSx7ex466EA1nh8CDE14dn6ssK4d7ho2XQ0yx8TrGVOv8AVjyZqI4Xb6ZXB4m0ceo/3so9D7RX+ro+Ek6I+g2wbPHXVEyBlWMvyH6kPoItcOo2k/Q0wwrOMeJ0jNrl1nFtPHizcHHqqa4fxGoji3C+a05ybgs2VfzEkVH1PxOGy0vRnm+nl0jsOKlPAgr3H6dm8uIaYt5RuM1l+UcOq9SxKytfJPmzrIy4NRz92MpRuI49dvuX9JpHPJRq+Ir+bXkmUj6svpo3/DX9x4+3WEcwegFW5/Tf4BWPfizUGT5b6qvoajNY25cdn9aOjLl3OP3787SzUWuLXUWU59p1jDnbKjq0MWuRYPpHtHDx9v6zh9HSNjqeZs0RAwM3ySnVh8EVaztWFV9EzbLxvlM6TzOsRPXULX49t8PiVGfun8y59qNQciqzSLdOE/iajNdW3UzJR9O8Co8dor1/eeb6Okd6RwaNAGTAzvJ4XSXIiuDUxraOTNo8nr1nW0nwZ15ZrO1Kt6Gq1kr/AOJuVHHrKWvQ2itBE9PFYFSuzQ+rrBUe29jtvT1X0Ry7dI9OjytgAAhrfpX9CLGI2aRh+cXzyuGmag8zqr/Rac4fO/3HRHHkzolV4hFlVKNJXRp4NGozXVpZWkI9n7LTVtWf4EcO3Xl6dYnnaABiVQwIafEIhvf0X6og59HI0LkEPIByAAMKFyAADIBBAAACchTAQDAUAMBcQhhSAYAApAGEAAsAAAeQAgD1yAAEAwpMBhBi8QpNhAAMB5AIAAADMAaAAEA1kAAJoAAeWAU8gEANBC6AEgMBAGXxAJAAABAOAGAYAKeYAAQAAEQANgADgBZgMBTIAA0Am4CkwJ6PEguhEEQABSAwAB1zRBj7v9S0czUHi/e1J1tJ/wAmZqNR5PoaRPuxKiyr+ZGozXYsNWrOjC5v82eZWatSxNIuqgJkA2BZt3+ZX+pfvJWo+l3c2/A83TqIOaiJACgAUCjg8hjd+hFeO961fbo9EzfKvHQdYwEVF9FNHJuMOjTf5LjqjSJ7ZYFSuyqhFYNJjQwH6kUwrt8W43OnGD7kY6b5fQr/AFHl6dSjgZDYCQUSRAwDqF05Csr3NXu2S/qLFYPhv1X1R2rNbhhlKAL9q4sSq7YhwYI5PKY7TU6KRGmB4zHSnmdWa7VjijLJrMqtTZ46eBiq6HkZaec8gv8AXd3JL8TpFqxY5mnMAdvjmlczRpWxyObTI80vn036m4rmS4m2AQaHjHFzNWNFvE5tMXyE/fc8jcSubidGVlFDJqt3bqdOvoc6sc3k0/tejUEislo6spVA1vHYUZiqv1satmYPPnWIlXMDY8cvka6mKDyT/IcczDTF+B1jKzTeKA3dv+mupijN8skr1a4qBK1WedWXd4/9SvqZo1tRSnXoc2o83bBv1OkKs08xRvbf9Gvoc6jH8ml96c5Um4rl08zdRueOc0tyk5Ujj8y5dfiI0z9PPE6I3PHP8uzOdRw+ar81LLGU5HLUcFLQzaN7Y/pJ+pioy/LVjcR0Eaxz6CxjgbqPQPGq/p/wOY8u0+5vk2dIrU8a5vhxTM9Ml5unyK3J4GY0ytNfNBujveknpprisTKMS+ku5zhiVpL7KtSAjzvltB0u8ICqdlWyaeQGx2WShhkVq6uTUo6ldRmUWaO6+z8yfqVHZqeV/uNNaWMJzIGv4zU7tPt5Mx002dBzCZzor3SeLaEWuPfVnbT1NRlR49/mKvM1RLyqjVXDAkF3j3hb0FRwZarr1C127xTt03wZEivx7i65GqVVqzXWt6iDp3inb1fUhD8c3j6QKa5K/JqWXKwV0+Uq/ktIVJpW2tuikIr8a/mS5oVEI7dZpcwqe/S+96pAS3mOnp3AbTttuqyIHtMdHUXRFQtl8ytVZRiBLZNxdcWiKey/zL8QiW2tLsuaCrdJtppEHXsN5baN300m1zNalj0HjfK23ny6qU8ILjFd8gOYCp9xBJNcSWNRZS5nGtSteSYunTU4CwWpyZUwoAAAAIEAQQJqMgIMBRIA0URCFEgAUmgCAGkA+0AdUBF1KI9qzAj2AJ0SAXaAnVMCPZxSCYnEBUWglQakIi0F0nUGkquRiGqFwPtXAsiamlw4Fw1NJZkw0MpppxmQ0O8rAYuq8WVNEFDlgf/Q+zAAAAAAAAAAAAAAAAAAAAAAAAAAAAAAGZ5XGsBmvF+VtNlGDg1EZF3idIOd17txo052SX4np/g+n+Wv2101xg8FaeY8lZ/btOQjLzmpnB0GV5Bw1U68xHR4Cvdu6qMjfXhY9bR/MeaqyPIW/Ms88REZuu5q+hqIydVt+h6uR7LYVS0KKOB5+1W7y3boP1OUGFqNYo6MszfN9yXSTpya6fC1b3VWa6V6yv1erPNVZnk2/uxyRYjJ1MJO/KKdpDb5naI7K4hE04IIbjGsIK4bqWBT2BdW6SiUuJYldVHhJpFic5EwLUcIsRU7SzQlVSQdFawpMiu2vp1zYVHuTyxLEDxKABYBELYlE6YGaL6Z4Eacu8tGAHBauEmli3b/AC+jLqV0VclrK+jMLEtTLAg575YlkKotWTWJpqkExTyNRDUlROqCniiBpkA3IFV8TNi65716GLFc2ouRhpWtzq0cK1kXVK3kNxVx3W9DXsmK9Tzutov5krLjwNypY19PXrr0rqVUJo2xYlPArIAG8ICwaVuBSpNYhDVQCywAh3Q8A0LWdhgdJYE2yB1zFHFuNTut6HOtSKXbEi13aSih0jFODTIRFNyYoWRlUbYIxWhpxkNMSd61zaN+yYhbdVRPdccmr5OybVVBi9tSObU32pZt9+L5GL01h6O7s3F2miexi77zf0snsY5rbu0tMzq45L7qc1EcSarh324s6uMmJUZ/3btzZyaFuhPeuQg9P7d0nZXb4NFsR6TT0u1Sc6h6um/t2fQg8zutJuXyzK0xPL0Soo6yRWJkBKmZ05K+keyNOPH2tzub6YekVFBxRHWrGnZ9AMrUzxKjD9yqdKiXG2IjTzX2lbCDqB7WXKLB7H2Do9mrq2t/DBeqj2SPOJJYkVibp92pZ9SlcO+cbbUf8rESPEX0EsTvBbo7dtTGBpF1tNQ+ZuI+m7L/AGuiv5EcO1X5HNVG8/Rt6EGKyoyvLr56xwUG+SuFW5nVlam+AFuwXdudOvNi1Xu7KHBxqkjKuTyb/LS6kVlWNIx/KNfffWP3G+SubTRthNxGIC26TunPJftLVfQI7UlySPP00DKqt040bNlGLY0yzPMWUVxyNQZ0YwjqiWovlzAro5slzkD2nt//APT9Pq2zl15VowuBzULmKrH3v6111NRmuPXaWnb0ZRgzD+J0jNSZpHNfFz1RRo+Cr3brTT/+oOlj3Nn8z9TzVspgyYq3WGlZdCqxrYs0yzfKZJepqDNVYZ1YKzgo57Wh/wDVKa2va9Z3lJgz0sex4s8zYghivXw07dUWDFs0aRn+SeCjiWDOSOkZU6qyXCTUSuO7TUWWKszoys2MvVr/AFC+Fj6bGC/pX7jy9OkCwMKTAzPIY6r5FhXDf6WnyKjBR1jOq9TFpdTaOFt4c1aTURy6inHhJqI9P7Mx3a6Jk78NR7U8ddBEAIysYmrm/U1Eri336TXU1GWRaeB1iOfWcuOjLEcVu51pHKxuMuOyyTND0vtBTuqNZSZ6WPe2juZ5K6EZC/wCxl79r7j9EWFcOthS3pJpGDc68udc+pPfp+rNrHDZpUX9b/AsK4txjZ+puMrdk/zJ/wCmBofVfGYbLS61PN9PLpHSnzPOpwBTuX+XZcw0xrqcjUSxmeU+qvoXlmsjcLBf1HZhw6uH3Esm/wDE3Bx7hJWUckaFHbGZUanisdVLnBamvqzwVV/Kv3Hk7dYTOShuEBVuv0regVjvkaiMnysK1eicmolZGvg9N/zI6Rlx6+WulwsaHDrOWn0R0iKe00jq22aTCPo/tRf6B/1s4fR05bGR52jRAAjN8j+rjyK0z9VRp3tyqzTLx3kXN9PpB15Zpazf29WP40jaODd/qJ/yo1EUdzKiVEUrr284moy+m+C//TtH4nn+jrGgedowEwM7yP6iXQgz72+Wz5Jmh5XVla+kuWR0iM7UcaGqq8dRfsOkSuHVctRyOjCroUWVSkqV27fG/wAAj2/sj9PWfoce249NPE8zoAD1Ahr/AKVvQisOynI3EYnm1+bHD7b/APEWDy+q52tOXcdYzXLV/NibEQhrEqOnRxtWTSV1U4rgGY9l7Kw+7z7Ece3Xl6hHnaCxAEAYTJRHTxl9SCvfKdBxzQHNpZGkXpANMB5AAAmASABQA0ApkAkIApgAAwCQFIAghhRICAYAAmEABIAAAACTYAAMAAJChsBgAQgBgDYAgAAAIAeACYAAoAGA0AwpSATzAAAIQD6AIAAcgEgKZAJAAAAkATAGAIAAJjAAAIAMABgADbAU8AGAAJsBPIKnoZMyLQEAMAAUAMAyAyd7Fda0Fg8Z73XzaL50f7ytR5PLM2lHUqLapJprgajNdTlalToxXRZ/mSVlZVxYovWQRJMBvBSBZoL8yn9S/eSrK+lJzFuaTPL07Q4MKcALMBgJgZ/kfrz4CK8f70X5WjZ9fibiPHNY9DqhYqSi7SXyNcTUYdO3a+0+JuMrNssCs11V6hlYsAFmFSWOCAMswrq8e41qf1Iz03y+ivBy8ZPJ06EmZUAEMoCAICcQqUBWX7kTeyhfxIsV5/w360cYOtZ6blcMzDKQF22fz9ArteJlXN5BTt9Rce0kV5zxdp02uEnZK74MspQBpbBxpwZqx1P9xzaee8qo33rU6xTwWBpzOQOzx7i+JmjTzZzrTK84sNN9SxpxnRimgjv8f9aM1WizCsfyK7dWOaNQc3Q6Mp0faSq3NtjpVfQ51pR5FP7Ljg0SDIzzOrKRUjU8a57k+RirXTqVmlvRmVYDzg3CnXMqNjxz+VmKJb7HSt0RmKw3h8TpEqemsS0bu2/Sr+050Z/lsqtc2I0z0joy69i/n5rAzVbOopTjMwseb1VN7RgpOkKlpYMUjf2s229X8DnRleVw1solGuSuKjhm0bni38lvVGKOfzShU/aZjTMWcnRGz4vKy9DFRy+YyoxyrOosToN3xr/La5HOoz/Lr81Pj2iNOTQz9TVR6DTx00+hhHm9asal69TpFaHi1F0zNKt81WdFPlaTMVj6ONjpRsbfb92muRzowNfSdbtLmbgu0NPuTQqMbz22TtVr0CuPabaLSRVnlO6ujKcRhgBl7TUafzNteoGhRuEWVHRS3M0iVdTteHA0PQeI3EPPMzUek03DOValT3sVq3wgkWuTdKdpKyNRlx7N/OmaqrvM4WoyRIn4zFvkxUcWqo1rPm2VXfucdrPRGUjl2L+ZM1Vo3cV3Fkwjo3GO1XMiRHxjx+AquZ4atp5hXT5JfJpt5gS0X3aN+EIVlV423zJrgKtLVw136gT8gvzU1m0FS3S/0tHGTSAdH3ba7XDIgNg507roVC2WbrxYD2UO7XqQS2TjUa9cAo27S1I+BRbtrT3ERPQssZ5EVqeF3Gno2VtW3asczWs2PR6e40txL0rTGYZTNAkCStwIpq0GVlTeoiY1p0TbIq/vjAysp1vJGtTIAoAAAACBEEWkAmiiMgRKABSBGS4mpIgfQKckBMARbAiXA8wCAIsCMARzCaAaTAjBUJIqacA1GC4mn2ouGhKMhialEgKYyGBTyxLho7uIxNLuwGGiS4aGxho7hhr/0fswAAAAAAAAAAAAAAAAAAAAAAAAAAAAABj+Yty6BmvGeVcXjisTUZZVk8mdeVPZaf3vJbbSzfcn8F8x6b4I+h+Zq3q1jLtPn1uvL+Tc6b9Sxhg60JybRkeSt+Yo5HbhK7/blP8AUO3JGuyPU6ecnmrbF3lpu2ixis3ctrTbN8ms1OY9Ud1j2u3UUquSR5uqpb5xpMzFYOqoZplnb1/mL0R35R2+3Ku25bfBOGXtXqKHlrTJ8lb81uehYyzNV/Kd+ainaOJPQldtURE5/Agr1nyIOWyKK3WCCyiWZqItqaE1DIK9xqKqRqCGj8wo6KIxQtfUhKtcyDhtXNcwq/SZqIvmSoQEW8SiKKLKGRYtSCDn1W7ORYuue/IijSzNQroSXxKytqQF3Ckiq3DKimzxNxAA2mAJwpYMQ+/Nu1E1pfmghTACbwAjmTBXarJYK/7eV0M+rWhbPTmYknqalrbDQ1FinPqMNZ258FTVXyXat1RqRddmx0LbbTrp2ctYHRmupBgwI3cepm1qIaV0rQySrXVBtksgFZlWK2DCZROiIiTfMyKdbV7FhmS1XBfUdmY10iNW2IVqaf0o251JqS6mH2Q8WkZtXFV9alXDsjnelxKt6W+myfxJ7LhXwkzasc932psxa1ilN2SeZnRCzeLl9BqsTd+SrS7raZXxGq5H5i+PalPMg6fG6+tvdXslRGIVurx6cd2PqZ0XV2KSywJoytfa/NaBozN7TtpL5wUZ7c5GkdO3VXijXPke09o6Tto3u1jP7DXTL0VdFLE4CO6pGleORFeb16TJVef9w17K0c4y5XQDz7xKHRSb4H1P2fppeMTWdrSb7ZbiqcdRDcVjSb+AGNqcSjE9xylppepYrErV2eJ1iOmmmoixqQ16n2Xp46luSgdI9PxPKHjwCsTX+tznJVcW+f5F0uKwLEeV+380neJYuppviVE1oT8xdV9F26VdHTSy7EcexY4OaqN640WyDFsaRj+WcaiXFV/ezpyOSqTg6MrVkDXT4lTvNJrmSrHt7R3M41oiDj8o8KrgSDLZpGJ5BzrW5YG4lU6b4nRnE7ZEWDZ1nUrHNfvLVfQLZ/BHCqRlVG7/AErPiFYz6GmWX5WJXoag4YjE6oV3gER0nFk31A9v4VRsNLhmcumnbJhTq8fQgxN051LerNRK5Ny/y7ehRht8DrGacuCo57N9zXU0NX2+k93pxzZnoj2rcts81dCkhqndfo29Cqxr5mmWb5PKrNQcCS44nViqtXrwRUUVcvHOCjc9q47tTwqZ6WPX54nmdEpIqrcL8u3oUYtjTLN8k/pRqI4JaNor1XLU8WaiOGyl8/mZ0R0+NX51f6yVX0h8PRHl6agkypMDK37/ADWWLXFrfRb0KjCzZ1jFqF01+Jojivil/UyxK49TBL1Z0R6n2Uv9RPqZ7WPZHkrqYoTwMrGJqY3fqyxK4t/+k+RuJWQdYy5teFZ/0mozXG7N9q4pG4jj1FgmuJR6f2ZR/wBzWerM9LHuXmeSugMgccQsZe//AFWvT9pYtcOv+nb0Zplg2xZ15Yrm1LRej9TQ4Xjp1Uf5mjcHHq/U7PmVHRslF01wND6psFG00V/KjzfTy3F+ZxUQQVbpRp29A0xrJxBYlZfk386WWB0jNZeu0o4/MmdGXBrtdut2/wAVY/7xYOTcqLtPkjpEc5qMtPxD/OqubRc/Ej6tbhPJfuPF27QI5qE8AKd1+lb4BWPY1EZPlfrrji0aiVjbjOi4dx1Zcutbtpq3/mQg49dRaJxSR0iOfLMsR17Zp2xNMvpHtV/+XTl+Yzh26xrzicGgyKJjEgzPIYar9EVXDrfRZ8IZpHjPI/Xp9Yj8TtyxUdy39rU/msjWMuTdw7qP4Uag5YhlRbRPiVK6dvxNJH1Dwijx+l8TzfR2jtOCiAADN8n+qlyQGfqOK2fKrZoeYs1/daLeUM3Bl6uOhfn9xHSMOPWwsuqOiITARKmOZUrs2+FpKj2/sdzp63wRy7bj0yPM6AgCCG4/SvH8IVh2wwNIxPNuNRv/AO2ag8zqx/a6a4S4+H0naMuNZmkReLkolWoSurSzSNI6KJ/MVl7P2Xh91L+Cpw7dY9PB52gAADxAjp8fUFQ3n6L9UFc2lkaiVcngETy9QABMBAOOIBLAbQUAIIAB8gCQGFEAAAAoxCAAAXUBxxChACyAGASEACAAD0AAGwABNAGQDAAEANAPAAzxAQBmAIAAJkAAQDAABgABH4EAihNgHUByALkAgBcgDiAAADAQAAACAIYBIDbAWYDgBAHQBrqArAHUAgAjiAeoUsgJ6KzMi0BAAAAAGAAwMvf/AKtiq8b73X6NujLB486BxCCJqHBqM12X+XUr8DpGK6dTDUUGmVqxuUXSTESWOAAyiSUQ+UGasfS64Uov5V+483btIksTmoaQDAMwEBw+Q+pen+IV5H3nX/Tadnws0jcR4mycwmdUEFF+l9LNRhft3+W0ajOLNu4ZpHZVBlKAGAZAPADo2b7dar6mOnTl9GtbL0R5unSDjJhTAOOJQoCh4EQYkEgrg8+k9jeeaLGnlvEP87q0dWa9DkzDJgW6H1IlV38DFVVvMdC/JosV5bxThNHZmtFGUMDR2GFTFHXGcmWmD5lf6ui/lUm40iszbFCxIjr2DS1FJKNV82c60zPOfp6b/mNctOGINsU11CO3YOLkqtOy4HNpleS/WXoaiVxnRlKj4EVubPHRRzqxXv1OjYkVjHWMmsCo0/GL6v3GarttHa5OSx5+/F9TrylKmfU1Rr+LxRzov3kvRuuSkw1GAztGalRTxA3dk/ye3qYo5fMputXwkkaZXHA6MurZuLpkqtu6xiDmPO636tp5nSCOnmaG/snOgkcqM7y6i9ZzgRa4K5nRG14h4WRzor8wp0qv+YkaZGnnB0Gz4rOyeUGawq81WaUfVkjUZVMzojb8Xaa29DFZcnmVFqPmoEbjg0VGDNUr0W2x0qtmKked3de3Wun/ABG407PG/qVfX95msuvzFU9BvkzMWMTTWJ0VvbFzpKcp/Yc6jz+8oqa945ybirdrXP0FSuHzOhLo68mRXHt9HJ/gFQ8zpJbbuthFkTR5qspxUqtfbt9inE1GVyT4GkXadMMiju2ur9tkHrNhuFq1VuPE5dC3yGslRU42/cSRVd137Syc9PgVHBtbNXS5tGkrr8v9NX1ghEfGuL80KObcrt3Fk+ZYO2y7ts/SCI5NjCaXUtWp75Rry8mpIRfaXtG2gK/HYXVV1BVOvC17oFXb9zpUf4lE9mu7TtV/wkFHjnGopyKo3K7dezfOSC7yNfobzgINXHaLo0FPbJvQuv5ZIF46GrL+VlBsU/vOuGPEJh7eqWs1xxIDav8APa5sKNF9uu/XH4hKs2361k8FigJbd425kqrdNzKERt+39RuzTyNsVvJjEgzKoIDLEByRVlbPIzWosdoRlrRS0Cmru8zjaUpkDLoAAUBAARYEGwIPmUKZLiaTsMTUG8TWBTIRKtuZBLuJi6fdIwEkxdRs+RcTUUyiaRlYJBqLZcNRxGIUouBMYai2XEtBcTSkYmoyjWJpSMTTkYGhhpuwxdR7gCz4FxEcSoJAEFJhDkD/0vswAAAAAAAAAAAAAAAAAAAAAAAAAAAACYGH5i0tvrAZrx/kb9+o2aiM2zWZ15HZ7Zr93zOi3/lTj8Dv3f8AxWPe+UxthjFTwrXkfMP5YnNljDA1cWbZY3kMNbojvwVr+11N7W51ZO2o9Jpy8TztMHdP5nyk1GKzt1b5GuB0g4dL66xxsjtfCvb6bwT6I8vTSjybX26vqSJWLq5mkZe7f5jZ34Gp7Yq++7XAn0HpE1GB5lYu+x1LepqDP11FGzrwyo2kpOc2euMuyrJRYnOBkQ1liuaAotUqI9sjBLt7Sh1KiaYFWsu54lgnSqIiZlVV/mbgrSp1nEYJ0UFiVamVA2gIWZYEpAmnGJA05xIK7Ytgit8jLR1XaaiJLA0ixMgbs4xIK7WNSIqzNYiVaySqlb5UZ0cmpqtvtmA3IjpL554CJXdRYehURmWUJwBFMCSGARMAiYLHDRBS6o3ApCCrCJNgV2sc7W4rdu1zxM6rs07q1VzNxmpWRqCu2RoRxyKEuoFiwMohq27TFpI5NS3ccrXTFVqmdVDCjwGq7FvtPBJqUjXumK7bxxg18DN7Mcm43Da+YxelxyPWSyagmrihb3SUzZf4k1cd+jvHZRRMaYvq9TUUW44GdF9tJ1WOA1MUPOOBFeQ37nWv6squZPiIj1nsjQ+5r3u8u39huz8R7FbVR0OK6L7aqq3yRB5zcaKl8jSsfzOmq6SjBzD+JUYv055FHTt6ZfwnXiI+gez6NbJ2eTt+4vbOt5VPOqne1jRt6Aed1FwCvO+5qytNrisfxKrzroUWaWk7ZI6cxK+qe1tLs8dTriXtlsKpxFe7w0WFYl1Jpli+eXc6LkiyKylWPQ64jo01gVHqfZ9IrqNoz1WnoUcA1ngQYWr9T9Sxa49/aNK3/TE0PP8ATA6xKnSCsrtOmKb6Gle901GnT+lHHpUpOY59+/ynykKx7PGDTLG8t82v8EjfKVyqDoia6gru8HVveVF8LHtL4WZwrREo4fKRNESKz2jSMHew9a3qdOWapozbKd3Cw+JFiexqrala/wA1Z+Jar3+r9X4HCtIQZFG+X5L9QrIs+BplleUc3r6GoOBJNydGT1ElCgohSMH6ge78XWNlo+hx6n63HSZDWeJBibhzqW9WbiVxbtfk2YRiY58TrGankaRzWTbnqUa/tlTu6fEz01I9lzPNWwRFG8/RsitMe0pmmWX5NQ6roa5SuJYHVlXrOE/QsHLHFY/KaR6P2pVPdzwVTn0serjizztjqQVbj9K3oWKxrSzQy/JNppcDUZcXcbZU63+VxOJpXNPbH9RqIv8AEVT3FJ/iHRH0i2f7zzVsoMhNzgFZe8j71vgWDh1vot1TNIwpOkc6rt9SRocT4TzZuDksoZtHq/ZS/Px5M59rHsEeV1NYAJkGJdw36liOLf8A6T9V/wCI0Mezzg6xhza8PDjBqI5kmrVbj6LfuNDis8vQ1Eeq9mL/AFNU+pOlj2p466HBkGBVZO+/VYg4dw/y7NcmVGDZ/jB2jFc+qk9SlHg7Js0OG9m9OnN2b/A1BxajcuXxNI6diu66rwNQfVdl/ttKf4UeX6eW4uOSiSCnd4aVmg0x7PA1GayvJ/UlGJuJWXrJN09TpjLg3GNNWP41+xlHLvLJ6tnXFNJfgbiVzVNM1reG/Vr6o1Unl9VulPwX7jxdu0Rk5qJAp3bjRt8P3hWRZs1EZHlcNWq4dprlKytVTbSqs3aDqy4dSq7NZ8rwWDj1Y7vgdGVCRR17WO9IqPpPtlx49L+dnDt0jVRwbMAIMvf4aj9EIVn67/Lt/SzSPHeQU62kll3J/tO0Zp7lqulqN8LpFRxbtdtl/Sv2m4lcqcGkToio7Ntk2CPp/hsNhorozz/R1jsk4KcgJsKzvJN/dXoEZ+qpq/Rmh5bUm2vp4YpM6RGbqW/Jv/8AkZuM1xarXd8DcRWsSosp0LErs27+ZzyKj3Hslfk6r9Dl26cvSnlrYWIBgQQ1/wBK/oFYduRpGH5x9uq4/wDpfvNQrzWsv9NSvFW/YdYw5LV+Zo2ITBUSRR0aOFkys11ab+plR7P2XL+6/wCRHDt0j0yZ52zAACQI6fFAV779Fvqgrn0VhiaRcugRKZxAABdQptAAEUESCgBBBkAYgEAAU44gCwAQQpAEABTzAGAZgABIQgABgKZAAGAdAAAATyAAABgIBuQpBDAAFABmAAEgCYAwCAAAAEAYBRIQpAAAAzAGAMA6gNsBJMAYAwGgEAADAAABvoAl6gPJgKAAAfQAQB0AAqLAs0XmQWkAwF0AGALkAYAKAM3yFX95suq8d73U00Lc+5fgVXj2zcQk4KiaUliV12t81X6HWOddGo/nRplc2++HyKi1YoIkgJASTwZmtcvpWm+7TpbnSv7jzdO8TyOYYAAMBQBw+QUuvoFeW94VT2mm+ViweEtg8DuyCjo0Y7WajFX7WHp2XUqVPQza4Gow7a4FQ1jkBJNpgDATYF22bWpWOZK3y+jpylHJHl6dYkc1DkBpgIA4AEkEkFcXm0rbLUXQTyryXi3+emjuV6NqHiYYNMirdJ/MjNHejKq9fHSv6MsV5Pxbi1q8TszWnjkZQIDS8fkYqx1vHDmYVheew3On6HWKhmaZoCOrZuNRTkZqth5nIZnm1OjL5o1FZ9XgvQ6RKYR2bC35iJRqnJqMryi+er6GotcMnVhOrINrYY6M9THSwbyPtWMqw1J1jJwUafjXFnHExR33U4HNp5/USV36s68lRpmaRreMeNvQxR07lfl29MTm1GA0dYlSo8YKjc2H6UcmzFHN5Wv5S5yZjTIWGDzOrLp2j+dciVW9aW0c1ee3WGpb1OkSq9PPAtI3tjjo+jOVHF5dY0fqWKzauDoNfxNnLSygxUS8tX8lepFYqUvCDoNfxL+Z1fFGKg8wvyV0ZmKx08TqNrxP+b9his1z+aUVpblIixnaOZuq9Ds8dGq4Sc6jA31I17I1GnT4635lUKjQ8ql9lpmYR5/TlNHQb3jUnpN8Z/YYqMbyFEtzdcUyxpPZ0m0PiKlU+U0Plq8nkRY4tKkQiKs8vsrPa3s1KUPIhrzG32N9W6VTY9dtfCaf9r8+fB+hnUZWntputN9cTco3dj7frr6fe9SF0Rm9Jrl/sKVu6uXjmalVu7DaaS0++XKeGJi1HFqXtfWfc5h4GpCtPSm21tGGDJWYzNtg54qCld/lq/lVjKTMWKvHOLpdDVFe+qluHjyEHXpRbbOepKjh2qSulzZf4Vf5Jfm1fQkIupjtrTliKRzeOfz1/eWtUbzDcWERfuq/6WvJMhC8c/r/AKWErn2mGpD5hVm/Uaz5Qgq3yWOnp3XGEEETtr9BQtnjp6i/kAXjrRqALaONaObAs0/90/UhS0ZW5+JVFfl3T5SBZp/rNPDFkD23y6rr1aCLNFKbTwRCtX29f82G+J0Yr02QSGuYUiKfQiGqhUpIp94xdNMlip90GVSrbEKnW8mVTTkimAAAEWBAojZMIrtgaRC1pwNMo9S4gxAaZMNHdwGGnW0DF02yYugIE/wCn3YgHdzJgTcgRtkUQbZZGdJuTWJpNyVCkA4wARiAioICmmRBPMYCMCqiCiAyAGBFgMD/0/swAAAAAAAAAAAAAAAAAAAAAAAAAAAACAxPM2TieDDNeJ3rnUs1zNRlwtnblWl7QdtXytKuI062Z0+nhY9f5TU/OsuCSPC1XlfLWWC6ybjDEvjJthi75zqs9HCt32xSNO9uDZn6NR6CjaTfQ8yvP6z4m4zWfu3COnLLl2ib1qcu47Xwse1S7cFksDy9NubyjhVXqSJWLqPE3GWRupd2+p35G77Zrhdme1eg0zzKwd25vZvmbiODcW+SEd+IzUdr9OOZ6WXSjIsrzIqN69zkIVdFW+phUe1VcBEL8zSEsCiSw9CUc71aq02ZnWsN7ylck2NTELbuz+nAiw62tbIsVZjxNSM2mniVEkA1jmBBliCuIokmRTdpwIIIEQaChZATTNIkiCLsXERs0URgC3SU4GaKtxLw5EjUcr0w0lpVcyWJXSrYGmBIQmFJBUgAIIAbtGQwRmSiEgSXMBWskpeZm0kU/cTyeJxtdJFbusnxM6uJaO4Vbds4GpUsaFcV3LFPiblZwnWTeoj2Yl0NVRnUU62vXTM3pccN9w7Ys42ukh11HxMaqTJqqb2VnFcyaL9DaZ2siarm19Or+VcGNGV5TVdK/JhOAGLfcXtm5Co6fzXqubCPoO08R9rTr0Rmjs0tn2uEiCneabTSQHBemfoyjxW7n7jniXBSljiWD2/sXRc6tuEJHWsvZKnI85qOvRfatJFeZ1V3TObKrF89XspXqkWDz+LcGx26FYWB14SvontWsbBW5snbLaVTzjn8g40G/QNPO6ixKjB9xafdai5JybkVi121XwxNYOnQ2uGGbRuQfTPCV7dhpU6GO2GhVHJY596/ymiKxrs2yxvM42qnyl/A1Bnaak6ov0qS4CvV+1q/kWcf5s/xOfVVuLM5GFZ/LbHgRWDqQ2aHD5J/6drLihBhpHaMrK4lR0aS+eq5so93EKv9KOHTSSZgcnkn+Wl1KVjvE2zrF8lb8+y6m+U1zLM6IsThEGj7erO8U8kKr2NnLbeZ52yFHB5H6k+SIrPc4GmYwN5D1bf1M6coq04yNspXxUAdXiqd25rz7qkrUe6vjZnCtEzKuXfP8r4oDJsjbLI8mvzceRvlHJVSdEDrDTYFWm8avh2sqvf7CjptNJP+E49Ku4GFE4EGHqz3N8ZNxK4962tK0BGJxO0ZqdpKihuGFbPtSs7uj4qrZnpqPYHnaIg5t840Y6osGTbHI0jK8pHdX8GXlK40seh2ZU6tsH6FiOeMWuDSNGPS+00v7iz5VOfbUeoWUnnaMiqd1+nZlVj2NMsvyb+aqRuI4+2EaRRqt1h8EaiOOzwqurZtHb4VTudOcu4lWPot1Dg81bhSRSkyMjeL823qag49dxSz6GkYR0jFVaraxWZuI4pdu124Nm0c7bs0nlLND13slTqN9Gc+1j1kHldRHABPJ9MSEYl3i55lg4PJL8tp5M3ErKtCULkdIzXLrVxtZ/wliY5rTVz/ACY/E2jjxcGket9kr/UJvgmZ7aj2XU8ddDIhBWTvX+bY1EcO5/Tt6FGFZPM6xiqbV/O07dGaGfWO2ib4/wCJqFcepm0+ZpHT4+PupGsR9X20f2+ks/kR5fp5dYmclMgo3mGk2w0x7M3GKyfJP8zHOEbjNZms8muZ0ZcFlOnqc3eCji3CxtHJG4ilODQ2PBLu16R/EKj6nfPA8fbrETmoAp3j/JsFY1nxNoyvKx9xdKiJWTqW+fTeUWO0ZcWraNPWrzuag4tw/n+COjKmWsQOra/qI0zj6X7Y/wD0+rf8bPP268tU87QRVCzIMryH6z9BCuDc/Lo3tnFX+35TTLx+8a+9pxnKO0So7pJ7e/8AUjSOPevu1P8Aqr9xqI5U4Notp+wI69B5opH1DxH+x0W+R5vo6x1o4KAoAzvJfqL0ERn6y+S3PtZaPL6zddzpdsN9p1iMvVt3aF2sJ1OBtlx6qx+BtEKuCidWB27dp2foaYe49kP8jWXocu3SPSQeWtjIAkCvX/SsuMEViWyk1ErB84p1G3/9LH/2jcHn9f8A2ukv4rTJuMuJ/LqN54nQVp8Qhpwio6tN4o1Ga6dFYWkqPZ+ys9X+lfsZw7dI9PkedsIAYABHTwl9QK98vyX6osVRovCCi6qCGEMA/eFGIAANgAAkAAJMBgJsAAAAIAEAwCQogAQDQAAmwCcQhACxAAGAoAAHkFKQg9QD1AP3AOAoCBhRAQgGAAEgKWAAHoASAMAAAFIDAQDyAXoANAEgGAAlyAGow4gGQB6gDAAAAzAOgAAAABkAAABIBkAAHoAgGFKQJaGb+BBcyBAACgBwAuIA0BneR/VwyhfuEV5D3r+lotdTZHi7KMDSjMrK1KMZksSum/8AlZ1lc66tRL7lY4GmVln80sqLUgiQEpnIKayxIsfSNq52+l/Qjzdu0XcDkoAcgLoVREZkHH5D/K0B5b3Yv9Crfw2NRHgngdogTbKLtB4OTUYro22TS4mmU9u/mcmoldlSspRAE3aSBSAJgWaP1olbj6Rpvu06N8ao8vbrFhzUYlUgAgaZUJkDlSQjn8rjs9Ti4yEaeL8bhuK8pO8SvTGKyZBZpP5kSq0E5RiqjqS6WXNMRXk/HwtW64KTtErQIyaA0fG4qyMVY7IMqxfPqL6VnmbiqKuUbYSxA6No/wAxGVbClI51Wd5lTt30svwLFZtck+h0ZqQR1bP9T4Eo2PU5tMvyy+ajNQrgX7DoylXNRkBs+Px0mc6sWbpfl2jkZaYGSOkZqURkaRoeNxujFVpOJkw08/rr536s6RKjXA1UafjPqjgYo7twm6W9Dm0868WdIzRXB9TdRueOx0n6nOtKvKr8meuBmKxzqi/bvElG9Z5NnOqwN9Xt17JczpCqqOXyKkbnjXOk11MWI5fLr5avqxFZawcPE6DX8S41HHI51Fvll+Q7cZMxqMKeZ2iNXxL+aFyMUq7yy7tF+smIsYlTqVseKxbXQxWEfNr8tepI3GVo54HQeh2T/Jk5VGJ5KvbuHPI3Gk9g3XUrykVK1vJKdC/oZiR5zTcNHRW/4zHSsuRzrLJ8pTt3DXoyxqLfG0XfWeIpVvntJLSTSzeZmEZW1rjipaOlhW95HTV9ldYQ6o5JHktpRK/yrM6N16ja17tvWeqOaPN2Uazawfc4OkWvT+Kx0rfD9xjphna6jVsupqNNbxzmj6NQSssvU+XVsupqNNbaY7eyfJkrDI0cH6MrVank1OgvVESObx9vnqapR5NRuP6kmSK6drjotckSss/bzK9SrXX5X5rUssokQizbfNoX/EUcmwb7+ESLCrN/+vPRCCzVx2TjNNBC8Zm680Sqo0vl1G1wZVXeRw1a/wBOIiJ7rHbUfJkIehjoXr0kIj47HurzRVV7G35nVkKlVdm5jlYCx4buIwkCN7du6dlzT/ECWqkt0+UyFSXy7rtfEB6b7dzD4Mgs0cdW1ejA0PAXnVjjKNsV626xIyRVMgAongwGmQEsCXdwQUdxMXUkyYsqdbmWtSWoTF1NXJhqSbChsgQCcIqFmBVqLiaZqppmoyEm8CoTQAAihAMByQ0SMC7i4aFYmGn3DF1FsqaTYCkqEAgGVBCAACQE8cgCQhNcQokAkAkGCAgAIA//1PswAAAAAAAAAAAAAAAAAAAAAAAAAAAACAwPN2x9AxXi91m+rNQcbO/CNf2DVW8nqW/h0/3m/r4aj0vkMdTUfWPwPCteX8u5sl0N8s1jXz9DbDF1lOqz0cLHovbVX9i1nzM9tNt27NNvjB5x57VfHmaRn71wkdOUxV42nfr0o+NlB26pHs3XFnl6rTh8rbtdVwgQY+qzcYrJ13NnyO/MI9F7br26TfBwjl20204b5HBXn9033NrmdOUrP3bisnp4ZWaFflVuDOiL4gCSYxCbGGo90FxNcu63X2r44LizUio/3dL1nTxY9RPRu7qeREqzVvFYM1Y4r4mWordW8gro2+0bc3ZUtdcKihGmdVxyyNRDyKE79uLGCdX3YkELMQCQqBtw2RYq0Nb7lrVX+UuLi4yiDCnXAByaiGVELW4FAoZEDCpVyggj2ypYFboRo1WCyJakiobCIzwCo8cQqaYQMoFYYDAoXcwIANKPQlo59bVVvgcOq3Ipd1+Jz1rFbupxZNVwb3dqlXjDeKM6rO2fnNztbp6dvl41eKNSlj13i/IX32k9S9UmnjB09mLHZjxJe0xyb3XeiscJRj2axwW3NNRfViZ1cUPWS+oaqGp5ClPqtHoZ0wbTfveW+3p5Ztvl/KRWxtdqqcJZEdnZFGuhBk69cSKw/M17ar1cGoMJuQrp2VO7Vos0rI3Ij6zpaCVV6Iz0i6ulJzoyvKJV1Pl4LIozNVfK2+RR4bdS9Sz6mlKlZcF5hXv/AGLpdujquZTeB06YerrU4CreVjQs0ZV5vV+rA0rD9wJulc4TZYMGuk5wOmDt0NNvFG+UfR/blOzY06tsx3dGrEs4jk8n+g0FYF8JKjH8rT82vdi0pOnI4a6a4I6Jq7TpHwNQ19B8dRV22nH8Jy78jqRyHN5Gfs/Ei1jWNssfyv6kvkixWeljKOrLq01K5lg9V7ZrG2s28ZRz7ajYwOKotpVb4JAYNzUZcPk1/p36osGInB2iLtPEDp0FOrWP4kUe7ti/gv3HDpYizCuTyj/LSXFlGS4NMsPfqda3SDpyY564Y9DaYm8VK5FRre2azu8eCM9VqPWxMvqcNaEEGd5NxavoIrgWNjTLz24c6jbylnTlKjp1beBtlLVXbVxyI07fDV/1dWv4q/sFV7W2cSeeqRFcvkXGmkuZYlZU8zSMbyVvzlXn/ib5SuSs5HRkamCLEV1rg55FrUfQtvXt0NOv8qPP00tmDCklElGHqZtdSo4t+40rdCwYumuLOsYqbyKiiMpniFbntNf6ms/wMz01Hq/Q4LpkVzb9/lRxlFgyWaRkeUf5ijkbiVyL5Towq3GT7eKEVz+vI6D1HtKv52pP8Jy6WPSxJ560HgQU7z9JsrTHu8TTDM8o/nr6GoOLuOiOfWWSNRHJOK5mkaPt9d270/6h0R9Btm0eWukBFIgyN1+pZdSwcO7/AE7LoaKxeGOZ0jnVepjlnDRpHDh8scpNxHN3TCfE2PYeynFrzl2v9py7aj1aPK2CCF8av0CsW2bNRHB5Jxpp8WzUGXbE6xly67m1o41SZpHJe2DT4VNRHHbBp9DaPY+yK92rj/CzHfhvl69o8daMgTQVk739WxYjg3L/ACrPoaGK7RPRQbjNcmp+pWOFW/wNo4bS60T5s3BxWbl+ppHZ46reqozzNo+rbfDR01/IjyfTy6xZmcVLJgUb3HSYVkWw9TcZrJ8mvzMOSNRmsrVzr6nVlxXSWjdLjqBXJrRNjoy54KNnwSf36L+ZFqPqV8LNcjx9usRRzUMCjfJfZsFZFv2G2WR5Rtaq/pEGTqY6mkudjtGXBrN/b1G8vuM3EcutWLv0RpFODKOrbyrr0NRH0z2yo8dV/wAzPP8AR0jUODZANEoyvIfrP4CFZ26w0rxn2m2Xkd9H39NrhDOnKVHdWf2bRl3L95plxb39T4I3BzPLoaRZpLJlR2beqnApH1Dw/wDsNCeNZPN9PLrHW1xOLQACUZ/kf1PgiKz9VfLb0Zpl5Vx9/TaWSOvKMu6/Ivz+4l/7xtlya77bfA1CxXVGkWViAjt0FL6QVl7j2SvyNVf0nLt1j0iPM0JICQK9x+lf0KMW2BqFYHnl+ZH/ANr9xqI89uXO10k+FmdJEcbS78cjYg6hDqWI6dJfMjbFdelCVpzkg9l7K/8Amp/wL95x7deXpjztGAoAIAjTGfUCG9/Ra6oo5tGYKL0BLIAAAAAYCeAAAAAQgDuAEAwBMAgKcIAATAEwGAgBAEgEgIIcwAQAmAIBgKABAAB1AcSAsgGwAKAABBDAABgACbAAoAcAIIXQAkB5gE4AEMBMAQAAAC6gEsBgL0AEgGsQBKApPHHgABAAACAAAAQAAwFAAAAJgRYVZoZv0JRdJAgEA2ATIBICAzvISr/BMRXkven+20X1sjSx4hmw11CVYlyNRmuq/wBNOLOkYdF8LVZqMLrViyKi2SonMoArjgRUmprgGo+jbBq210Wsvto83brHRmclAAARAUBHJ5FfKmFeX91pPx7tysiweAvg2doySNC3SUzBYzXTtXhBuMLNDP4mojsRWUugDTjMCcTiiapNcAHpYNErUfSNvjo6b/kR5e3WLYgw0OpNAECwAAAgaCqt+p22qsvlEV4fZPt16pLid4lenMMnPAgnp/UhRoxkc61CeTXRhXkdlC1rrq0doVpKcyMGsMQO/wAdm+RmrHc0YVi+4E4031Ncq56tQsDoxUpWQF22+tLqjNI2m5hnOtRw+XX+mt8CxplUa7UdGKkvwCOnaOLozVbOJiqzfLLCj6lhWesMDoydccyjW8c5o+hzov10+y0ZQzLTAg6xKkio7vG2+czValqric2owd041bepuCtM0y0fFuLwuJmjS1Mn6GFjzd/q9DpEoq8TSRt+OfyODnWkfJKdB81EEgxIOgu0cwjfnuopzg51ZWL5L9d+iNcq5qZm2W14tzSxioq8up0qxzMxpkJRidBq+K/VS6Gajq8kp0LN9DEWMBYnaDS8X8uqupmo6/KV/Jb9DEajBq8cTqla/ibfmQuRzqJeZr+UnyYjUZGngzY3vGuNJrqYZrK8tX/UTzSLGle0cWT6lqVub9To39DBHmaJzidFb3iXFbJHOoz/ADFY3GPFFiweOtGrXq0Oiu3ztE9tK/iRmEYu2UNnSleg3Fe7Z2q/4cDmkrye3UM6Rp6bYr/Tw8pZzqR53W+TXsmsZOkar0Hif0rJc0Y6YcO9w3F4EaaXjbfI11QrLP3S7NxZLI1Faew+bSen/wBIJWWXp/LeyWScfgVpp71d22T5QzKRybB/mJ8zVKn5TDVq3nBIro2ONLoVln6T+eOGJWq6/Jr5dNiJFmyx07Lmv2EquLZuL+jCV0eSUatXzRYJL5trdcgivxlvnU8i0VfTrW6WIro8n9VLrJkEtbHaV6MA2aml1/LiBDxjff6oKhtPl14X8TKiWqu3ctrmgie5Ubr8CBbrDcY8kRUt043Ca6FIevhuU3ngwp2fbu/ipAlpPt3ELqo6ER3+Dsq7mepqM17J4sjJMqmQLiUIKAHP4gNEDCnIBxwIafcxi6lW5mxZVqsZxpJNEU5ClmEDAovmaSozJpkd0jEQZURKhSAANsAZRF4AABkAfvAeICCAoAEFEwECAJAMwDMBZAH7wDqFGDCFAU2EIIAP/9X7MAAAAAAAAAAAAAAAAAAAAAAAAAAAAAmB5nzFmrOfwDFeP3GLb6morks4O/CN3/l5T/Wa75VX7x9a1GruNa2o7W52bPKV5/ylu68cjUSsrUaxZthiXtGq54s9HKvUe36uu29WY7Vp61u3Rs+hwGBq4YGmWfvnil8Tpyp+GU7uiXA69D1zmfieWtM7yr7rpcYNRGVqY4GkY+pi30O/I9T7fq/7VWeUo5dq1pSq30OA85q5/E6xHDusFiduKmOnb17dOs5QdUq1oICohbFlRGYKOPfU7l3qMMcTfIx9HTrfUXZZy3ijtWm9prsrD4Hm6qK9S3e5XA51VbTCr9HQX1Mqavd4wRqMoMoT5lDqpRBTrqIS5moL6VcEpiLXMIEFEJ4WyJBl6a1VrxXBcWdv401MYOFZRYUqplElHAsSmmisqdSjVp4GoprkET6mRKtkRU2sMCCuyxKpMqE1GYBjmArBULLkQNMaG31KgT5miFKATxIIxA0V6l3ELM5ddNSOW6g42ukUXs8jFoo1tdUq23kzGtYwd7rvUu8ZXAuDmViwe+9uaX+l7p+pyW1GuqScrTGR52jwRNV53Up2YtSWDJ3Go5ak2KHi8SK9T7N2a1rXvyRrEr19NrZL1ObJ6ui6abZFY2tXHEKwfPabarhgbg8+6QxYOzxNFqbnTo8E71/YztylfXlXD0wOPTCSo+BhqMXyf61uLkRWXrpOlm1hBUeJ3C+dmmj0dGWjpzEtfRfZtI2t2/4oL2j0bRwHPv1Ghb4EHnNRY4moMjzFZiqNxGdTQXFYnRXRpaMTGEFg9/4OvbsdNc0zn2O5Lichx+Vf5Hq/3kgw71wwNFY/k3+apz7TURy1UnRF1azjxN8j6Bs1G30/6Th35ItMK5fJ2/LQgx2mviWjF8q/ze3pJvkclFGZ0ZdFME30LB6325V12r6sx2rUg4tIazjTt6Mgw7mmWb5V/k4c0agyKptnVFmnh6gdmxh69Ot0Wj3F57meetYGZHF5JzSpVZVliaZYW/betb1OnKVTVYxxNspvLMDZ9rKdzZxkjPTUepTODRtkVmeUf5iXJFiVwPBmked1VF3PNnWM06tpmjT1OawEhrR9vLu3lJ/jX7h14aj2LzfqeZSIrj8k/wAuqniWIzHmaRieTStrdy4KDpylc9TbJamRRDRU3h8kKPoWin9qif8ACjh03E5MqP8A0EVhXz6mozXHv7RptcywY9KydYzTmDSOZYxPJgei9pr/AFErhUx0senOFaMK5d+400+oVlPoaZY3kn+bC4JG4lcyRthDWaSaXFFVzTmn0Rsep9oT36rfKDn21Hozg0CCje46TXVBWRfE0yy/JP5+sGoOKOBtlRuFLXODUSuS2VV0b/abZant+v8ArNL1FWPf2+pnlrpEYIp1zIMbctWvb1LBw739JwaiMZnRhVq9ORUcLbhRyZ1iOfBQpND2fspL53yqc+2o9OeStmQQ1H8r9GFYl8zURw+Tf5dU+eBqJWUrOHidUc24wV3yUlRy61kpf8iNRHFe2KS5QdEey9j0jVb49rMd+Go9f1PG2OBASFjG3U/cs+pqJXDuv0rehRiWxOkZrm1LL7kcO1/u+U1IjiWWnPGTcRw259WdEd3jPl1E/gWo+q6S7dLTr/Ijydu0TOK4QRz77DSfwCsm5uIyPJQ9Xp2molZmtXGn8zZ0lZZ2q32OcnY3BzbhN2sajKqvCcy6NrwGO4o3wsi1H0/U+o8fTrCOakBRvf0X6oKyLvmVGP5L9eP5TURl6qnV0o/iOsRnayb0bPnqNm4y5NeVdo2itZ4AdW2+o3GX0z23/wDp2n/Uzz/R0jUg87oXAoeWZBlb79ViFZ+7X5N/Q0jx/ksNeqXQ68s09040LJ/xpmmXBvElqf8AVRqK5o4GkWUcMrNdm3xxNEfUvFQtjoJfwnm+nl1jpOLQzAZBm+Q/V+CAz9dfJZrgmVHlb/7jTXDsb/BHTlmstp/29v6//hOqOTUwuaiIJzgVF1VOAHVt57muhR7r2Tjt9XnKOPbUejOFdARAQV67/LuuMAYljYwfPYarf/2jUR53cKNtppcbNnSI5f8AMbRW+RRKpUdFHioRph06LcW5ge09lrDV/oX7zh268vSvE87RrEAAYENPiBXvcdG3qijn0lhBRfV8gH6gIIkgFIU5AWYCCHIAAmAAAAAASxCgBAHqANgDjJAHqEIBphRPAIAEgBgAAmAwBwAmASgAAyAIAHgALqA5CiQgCgIAF1AHkASAZBQ+YBMgKAgAYAA8mApAPQAyATYAAAAAAZgMBSAL9wUNhAAAESAwFAAAZADQBkAMBdQG2ANYBUWuARPRzCrjICBADAACCgAzvIfNqfBf4lV5P3nXu2unHCzNRY8O1zNBpYA1LJGoxXVdvtqzpGK6brCrZWVzzRplcngUNLAIlWMwpyRY+heLtOy0Gv4Tz9u0diZxUwFEYhRmEDUAcvkPpr6kaea9zru8fdcmoNRHzy7mZO0SksTSLtD6mixmujbYWaR0jFT0XFysuxOSonABMgNYASbAek8TNb5fRtlL22k3xqjy9usX5HNTbIFwAABYgEASXIKr3anQ1P6WSK8Htvl1axzR6IlepiDFZNc+pBOmZKrQWOJlUsyK8ftl27xp4YuTvPBWlkZYMDt8e8WZqxoNYGFZHuFTpVfK2BqK5KOUnxOlZqQRZoN9yaM0bnBHOtRx+UU7W/piWNMejmi5nVipoiLtvjeq4SSjcmYfQ51qODyqSpX+osVmYHSMBMo1vF41sllgYo6tRfI10MNPP2zOkSirNI7vGuNVMzRqs5qw96u3Ws+puKpk0y0fGONX1wM1WnfkYV5vVwu11Z1iUVxCNjxc9t16GKqXkVOhZskajCOiVdouLYCjeqvy11OdRj+UUa/wRqNOWuZtlteKaaa5I50R8t+inzsiRWNkzojR8Xb86rXoYo0PI1T0LLpJmLHnkjsjQ8U41az1M1Xdv4ejb0OaxgJI6jT8Q/zfgzNZdHl1O3x5mVjFrn0Oitzxbb07Lr+wzWWf5dRrqeRI0o2zh/E1Urf3WOk1zRz0eXqsY6nWK3PEP6q9JMVK4vM1/OUcUIqvZ2i1bcmWlanmqxoNehiEYW2S7oNlehqu7auf4TDLyulXttL5nRt6LxjnRh8LGKywt9VV3d68majTZ8PlZLDJmemXJ5Gsbi0ljTu8W1jORKy499Xt3Fka5Vo+Lcq3MlZZamupZdWWNVqbj59tHSPwIzGftbQ01waKV1eYUXp6EixZ454tc8xUcNa9upaq5ladfkFOjV8iJEvG4yuDqKjh0F+Z8f8AENOvyuLrYsRPQXdtb8wjm8bheq4hS1oW5u3zAv8AI40pZ5EhEnjsm+QMLx7mt1zqUVbB/mLpgA6RXc9FYinuk1uoXGCos38ffVuiZFR3z/OpbnVMB+Qw1Kv+UIlun269X6AG4XbuU3xgKnZ9m6nmwjq8W+3ddvVs1GK9ssl6IlSAKGFIBgCAIAeRAAEAAVKeYBXAgsqzLUSVuBGjd0TDUe7gXDStdJDDUHacTWM6JAjZwVlCSoWLKAA4gJsBgAC6gGADlEQSUJlD6ARkAAAGAgABSA2EIKAD1AAAACAK/9b7MAAAAAAAAAAAAAAAAAAAAAAAAAAAABFtJSwPMeZ1/mtf4CRl4/XeL9TURyWbUtnfhHov+XtWrbrU6Gfq3HVa3cviecrE8lb8xtdDcjNrL1cMTWMsK7mzb4s9PM/Fex8Mu3bVOPauvdtLRaOUVh6rxxNsM3fWh45wdOIq/wBvV7t0rckzp0PU1fE8tGZ5T9WHywLFZetZUTbNxlkzLcZnaD13g1G0Xqce2o79SK0b6HKDzmqzrEcW7ffC5nflHdpVfakbRZ2QpLoi1KwKmK2VlCzKK9TTV6xxG4M7b7Faev32waNXtt2a2r2fKszkilakvEirtKvd6GoldNVwKy5tzudTQeK+X0KqzuwVuaBii13ZjR16P0yRCdHZhVva4Joqa5mohrAAakghpaVqp3Y1UoIiDKGuQNH7zQK1KiOolgUKqRUMgdHDT4EqrldMmCvUtyKK++MJAeeIUmEDClwMWip2dWZ1vEq6lXg2k+onaWJ9rzUM37M4hayr9WBL2Yotu6LqYv0a9XO987WxWBzvbU5Xpq2PMxelxVqQZ1ccOtqqjxMWtM7W1Hf0IMnVzfqdAqqMTUR9I8BppbOkdTPQ1FRnJNZfm9OXCyj/AOIRXnNbSxb5moPPbmvbZ+psU5ZEV7v2Fo/latuEo3ay9etNHFFW8Xbo2YHntRYxyCsby1Fe505Vj6mx7sjWI6/CbJ/3mmo/zI1Er6kqy/U5dMmliYaYXkcdV8+Igzt1hpWniijxttP5nPM6Yrs22gpk3Er3vtbT7Nq11M9o3Ig4q5PJ4aD6sDA1c5NJWR5Oq7l6G5RxLDFZm9HXt6NJ26YmoPb+Jr27TSX8snLsdZyRxeUc6ar1DTGaRRjeRU6tnxwSOnLLmpzyZtXTpLDrgaiPebdRo0XJI49Ktkwji8o5pWoVldrZRh+SsnrPDI6QcqnPibRdTLE1Eex8DXt2q65HPsaMnBUNx+ld9A0w7m4zWb5d/l1S5lism1sVCOrK3TrgUd/il37rTq/4hR7SzmzZ560TMjh8o4VV6lGZBpGBvLzq29TryzVNMfiaZWP5Sjd9qY6+o+af7jPTcemS5nnbHQgzPJOdX4IsHA5+JuMvN2tNnOOZ2jFWJxkBHVyl5lGt7aX+ro+Hc/3E6aj10uTzNgia4/JT9tepYMuzg0MTyFo1mdOUqjTUKGbYLVaSfQoNBfP6QSj6Evpr/SjjWzRlUbOE3yRFYd8zUZcXkX8hYMeueJ1jFSeJpHMn8ySyhkaem9qKdWz5VMdUekOLREHL5F/IWNMuzNMsbyTjVfobiVzKDowo3WCmucosVW13N2S4o0PVe0ljqvoc+1j0JwbOCDl3z/KfP/ARWXbDE0yyfJNfc+BqDkUOGzbLm1rJNejNFc119HTTf72bZa/tms7vTxzJase7v9TPLWyCkQY24fz29SxK4N5hpv0NRGQpnDkdGVWrOKfJliOF5S/4TpEczrlHI3B7b2Un2aj/AJf8Tj21HpnB5q2CCvVU1foFYrcmojP8lhRTlJqJWZbFSdWXNr4K08kUcms0725KqNxK41WHHQ2j2nsisXtP8LMd+F5etzPG6EQAVj7l/PZrHE1Erh3k/as0UY1lH4HWM1xa0/cT/lZpHK050qp5Jm4jPdm/U2ju8W29VCj6vp/p06UR5O3WJHNQlzIObf4aT9UCsmyNIyfJYavSILEZuti6nWIz9Sz7XH0/cNI4tZ9trJ8GdIyrlzIG57cU7ii52qW+B9N1PrbPH06RFGFHUEc++f5TQWsm2fM0jF8k192z/lRqJWbdquppRwOkZcF1OlZ8PuwbiOLVeLbzNogsQOnar54Rpmvp/t7Dx2lOctnD6OvLQODQYU+hKMnf/rWEGfu/0r48DSPIb9L+6ovRHXlmpblzt7LP8xFGfu33aj9FBuJXMaxFmng0VK7NDjBpI+peMrGx0OtTy/S/rrHScmgA1g5JgzPIYakL+FCFZ+u/y7dav9xpl5e3+5py7Wb5Ky74bey/+4v2nRlyavzWk3EQeJUWVcAdm3c2c8io917KUbfVXocu249CeauhyRABXuP0r+gGIzUGF539Z/8A4ijzuv8A7TRfGWdYy45m0nREGiiSxKldOk/mRpzdWk4rZBXsvZNk1qrlRfvOHbry9KjztHkALBgEgR0+IFe9/R9Giq5tHFFZXoKkAdAhhSAABoACCAokIYCiAEAwHEBRABMgLIAkAmQgYAAswBIAAABgCAbXMBPDIAAEAAADgKQQugDAACAH+8KAAIJCkEACkAAG5AAGAssQHkAvQAAGAAEsAAaxCkEOJCkwgwAYCAEAPAAAEA5AQDAWOYBmAAAAgCZAQDAiwJaLxYVekZCZALoAYgAAUJgZ/kcLr0RYry3vCr/savJ/c/ei6rwjRsJYBE0WM113fyVZ2jDqu/kq2aZq2zWDKyugBpwA1DWBBJTBKse/8Hbv2GjbocO46yu9HFoAABAUYcQjl3/0L1A877ipPj9WclH7yxXzqyxO0SolRdt5mTUZq/bL5mbjNWaNZ1DTLsqoKymwEkBOACAGrErUfRPHf7XSX8p5e3WOrnJyaCIAA4AGPAAkCSQC1VOjdfysjUeB0Y+7V8O7/E7wr06ZmsJEEqOGSjRX0oy0af7iK8l2xv7zzZ2hWhmSsADt8c/zJXHEzVaMmFZPuL9Cr6morip9K9DownAE9L66+pKNur+VehzqqPI1nbX9BGmFor5F6HVmrU+ARbo4WT6ko3FjE8TnVji8thpzysiRplwdYya5FRqeLya+JirHbbE5tPO3WL9TrGbAkaR2bBxddDFVsWXd8TC4xPIqNZpcjfJXMnGZvGHf41xqJma01ro5rK85uFGpb1Z0lKgsDTLY8S4b6r9xmi/eru0Lp8Dm2wLHSCelmWo9DpOdNehyqMnyi/MT5o1FcSUG9Rr+JwdvQxRPyy/IccIMxqMRvE6su/xz/NqyVWrvlOneq5HNY81bHFHSDu8faNWr6io1fIKdK88jmsecTwOkGl4pL7qQqV2eUqnoNvNZHMYKTk6lbnivptBnpHF5lRqp86kjUcmg+Rqpj0Wou6jXB1MDyyfzN9TpFbXhrN2c8mZrKjzqjUo1yJGo5trmvU1Stjyqb2130RzI89oYWlnRa9FtUraEcGmYZjzNFFvRm403/Fw9Ky6mKyx/I1ndW6ljbR8PnHQlYUeTS+/PNIsadXi3i1xdSVlR5NRrp80mWK6/FuO6eSLWXBrLt3F11EVpx/pGn/CRIy9q8U+Zpa7vLYqr+Bkg8ZaLTyRqs1yale3XuupI07N8n/ar4EIPFt9/wLUriSjVsv5iq6/JqK0ZILNo+7Q1MIcEHLsX+Yl8C1Ke7XbuWuDhhpd5DDR07dSBr/a6kgR8Y8Y4tFrKvYxTcTybC6L4bp/1SwJ7/wD3CtwYRLe4WpZ4YQRS39Urab49oVLey3Rv+EIN1hbSt/KgFu2vuK3NJgWa6jc1fRAdOz+XeN9YLKle4Vpqm+RGIfoFIoAoxAAHmQADYBACWAABJYEU0yVUkyLA3AVDuxLjOk228SppSUDsEJsBFCAAABpkQowKBoKUcgCAGsMyIJKEUAAwDMAa/EBAAAEGQCAEAdAoAHiggAEAAf/X+zAAAAAAAAAAAAAAAAAAAAAAAAAAAAAV6zijbCPIeWtLu0Vh5fVtOM4molcuthWTvy09R7Dr27HdauWLX7Dn9PLUWTgjjGawfIOda3I6Rms3X+lvgliaiMNRZrgeieFe28Yu3b6deknDtVu+caS5ScorD1czbDL3zbvDO/Cu724n95vki91XpqUlpHlqsnyFu7Us/wACyIzdX6HJuIympfLE9BHsfFV7Nrppnm7adW7tGhbmzEHndR4xyOsZcevHfWvNwd4rWWmlCWUF1k+0aK7KEWVKosoNSogy6iF9RaamzhE0xRraySXbmZtaxx2u7MzreFW6ksRp6GnCk2jp0tJ2UktTHPvNJOsWzEquVd2T4Gg0EdmkorA1FiRkSdZQVTGJplN1wkmhUhgTd1Wrq1MmRTZxkVarZpDquIBgjUDSkqI6yygmiKNB8CoRAYgLUt2VbZm1Yp0b/cszM6asWtquLcF9kxC+5osnJi9L6ufV8mtP6ad3xMXtr1V08xaqfyJy+Zn3axZXdLWXc12mb0Yqu1PMxa1jMva6bhuPUeyYi9bVrlZ4Ljiv/aJ7LjN1PIa9G+18cRokvL6mTSGj0Hjq7jcaNbVSVebzJaOq/jtW2Fl+BnVVbrx9VhGJNGfqbNVl1yEV53Xc3bXM6RKVKtppZnTlK+p+D0HXZaSWErEz2y0ftKDiMnzFfnVegaYt9JYqMYZYPHbxzqM2Ka1LCvonsXS7NteeJuub1UT6nBXPv1+VAHntTOStMjy1G7xPBG4rmrRI2jS8HpRu6NdS1HvMDhUOERXnd7+raeZVcG7w0rNcixHnVp4t8DqOjSrjibia9t7aUbRLhJz7GscVcnkv0Y6ygMB8TcRk+Rt80Lkag5aYs0jp0smzUHuNgu3b6a/kOfY6Yk5K4PKNKiCsc3jLF3/6r+B0g51VJmh1aFXZrnKNRXvdNRSvojh15EzCOHyeMIDLecmsVg+RX5zf4m+Rz0hqDaLZXa4NxHtfDVX9pSORx7WO6Diqrdfo2nkWDFvBpGZ5Z/Iow/8AUWKyk4huDqytq5EStPwlZ3unHMt8LHr3meatAiM/yaxS5FaxnfUzSPO7v9a/9R15c6jXI6YiTTjmRXoPalU9XU5QzPVaj0Z560fEisrfuNZ/sNRK4rzEmoy81aO5tHaJVtEERtjgy6Rse2Kzuauf4v2GOmo9X1RwUY5sDi8nlUsVm2xKjD3z/Oa45G+UqtLA6Iq1ciolt/1PV1RKr6G+C5JJHGtEjClfCtn0CsK2GJpiuDyeOmujksNZSiJZ1jJ2WDZpHPVxh0CvUe06/Nd/ymOmo9C+RwaARyeRfy19XgWDLcMqMbyDnWc+p0iVSqzgjSObcYv4o0K8nZrLvgK9b7SXyauPHAx0sb0nBoYAcu/w0+hYMu3U0jH37nVlrJGozXM4SwNo59esuH/C2Ucz/b2s0jY9r1b3dI4JDpXubR3M8tbGDIEFjG1vqfqWFcG/w0rczUZZCtyNsKdbFNcO1moa5Hhl/CdIOS3BckbR7j2bjp6j/lX7zj21y9GjzNggr13GnZ9ArFa5G0cHlMaVXUs8oy7PA6subWxV2+hVcurEXfGEag5G8eRpl7b2Uvms/wCRmelj1J5K2YCZFY24S77RkaiVwb5fk2KMazwbfI6RK5ddpa08OyPSUbZcjb+SM4cm4M9v8DcZrR8V+rVCj6rT6Kc+1Hl78usByU5A5d/+m31IMltmoyyvIY6r9DcKytRTaj44nSMuCznRTeb1HPwKVy69ptbk3J0jKiG3BRv+3F3bnTSzd0W+D+vpeo07OOZ4+vLrAoOYSBHNv/0n6irWUzSMXybjWdc8DUSszUtOrpxkzrGWfqN20bRx1GaiVx6r+ZybRFKSjr2q+dFZfTvAL/y/S9Wef6OsaCOLQaCkiUZW/wD1rJiFZ+7aWlaeRpl47d2jd0nmdYLNy19iyWf3EVGdulGo2uJuMubPA2LdOZ6BHXoL5TQ+q+P/ANnoL+Q8nbrF5zBAU6koy/Ifq+iIVn7pTpX/AKToy8tq2jcVfB1/ebiVnWa/tnXj9w2jj1PqNxKhJUTopab5gdujjdxkbxl7v2Z/t9X1Rw7dI9AeetmQDZBVuf0b+gGLY0MPzqnVty+0ag81uGv7bSS4Ox1iOTuTNso4FDryKi/TXzJmozXZo4pyVl7T2W/1H/Ijz/R15ekTk4OhwyIACeIEdNZpFVXvf0LeqCObR/eVHQkA0gAKac5gACAPUBgACagACD/AAQAAZBTbgAkBdQCJCEAAAAmBKApMBQwgAIAbcgKGAwEAPkALAA4gGQBEYgMKGAAHqAALMAQQNADAQAAADYAAwAAAIlAJgAAwAAAGgD1AJwAYCAI4gAAAQAAGYDfMKUcwggAAABgEAAAwEwE8oAlo4W+AVeZCIAAKGgEASBweTXzJ8YLB5f3eu7x6fLURVjwNsHgbDTn4ATWRqM10P9NI6Rh1an01hRlBpmrm8EaZXJ4ANKQBKAJ1WEkqx7z2+/8Ay3RXFJnn7dY0UcWj4yA5ATAIkDm30di9QPP+dU+P154JfvLFfObqMDtEqCRUWaScmoldW1U2sjbCen+qysurM0ixBBAEkgoeBBJOHiiNR9B8Q3/Z6fxPP26R2I4tDIB4AAC9ACJIJVkKdlNbr+Vkivn1V26scO47clenrkvQVhJIgnTB+pmq0aYoyqSwiOZFeT1127+/KTrz4K7k5DBgdWxf5nwZmq1Hmc1ZfnqztlKysjXKs/Qf5afM6s1LoEWaWFkSjc0/oquSOdaivdru0rrh2skaed0LTRdDsxVyWIRbpv5kQbimF6HNXH5SXoPlKlhWS5OkQ0Bq+LeLXFmaO2ykwrA1l89vU6RKioKy6to33LqyVqNm2ByXWP5NfnN8oOnJXGsTow7fHuNRGK02bZ+hzI89ucNWyfM3BUjaNfxTlvnBiq6d0o07ehhp52JOkKs080VG/tsdCrOVGZ5b66vhEGoOFOMjbLW8Q13tvkZqrvJJrb3MRqMGDrEru8faNRPk0Sja3NZpZ9Gc1jy7OkHZsIWrV9RUbO6rNLLmjmR5lKDpFaPjbRq19SVGl5H9C64QZhHnnhhxOkG14qO60ZJGKjm8zWLVtzwEacG2bk3SvR1+fSq1xoYZjzNljZ8m8DcaaviX+Yl0xM1hHzq+ajXJkjbi22cs1Urb3y79vZPjWTmR5zRzk6LXotk50fxM1mPN2Uaj9YNRtt+L+i9eUQZrLN8vWNxPQRp2+IfzY8mSs1V5WsXlZtF5WLvF4X9Uy0qPk1GqvQkF3i8LWXTAtZcm4X+osnnOIjTR0vm2tvRkSMvbv5vRmitDy2OlSyMkQ8YvzEnxRajm3M13F55iK7dwu7aLoQV+Mt86fNQUcuqo17+pR2eS/QpciRLx6ml680yK4tol3p9SlW+QUbju5pMIu3de7a0fIEPaLv0NSvqFU+Kfz45tQglLSXbrtTj3Balu1G5cYZED8jH3KtfwgT8hjXT+AC3r7vtuIwAN59FLdIAe7f5em1yCo76uOm+LqUW7rDW03waSILtJ9u8U85ESvdaTTpV80GDKoAaxAbqQKChJgNPEgOgBADAAH1CjuIHIUdxMNKS4iLZURbKAAAMAEAAADkITCnIQmgCOAUMIAAoJIFDxAGUEQAQAMBMITAcSFKGA8sQDIACEABTgD//Q+zAAAAAAAAAAAAAAAAAAAAAAAAAAAAAV630P0CV43yznTs+JWXmdXFmojk3H0Nvgejkev9pab0/Caup/HZnH6eW4i3k+hySvPbu06lvU3Gazt4/ybNcczpyyxtNRfDM9P8WPdbOsaOm1MpQeXtovIwtNLmzmViXzg1GWTunNmz08K1va6+u2fAz2r0Wn9SPMMXeudR+puIzt1b8twbgy1i/id/4j2+xX5FOiyPL22lvGnov8TMSvP6mOZ0Ycmou7UTXM9HLTbSnEiK7OMAIO6Wakuo4dbe6dXgmNMc2pvp+lJE1cc19xfUlPEzq4rprKr+Z4DVxVq7iqxTEontdVat0q4yzcK2r1VJR0jDo2bnTSeZiqN3p9yXxESuO2n+w2iNKYlHSq9uBEWUSnAzRbejVX6E1XLXODoizgZEaOGA9ZTiiCppFFbzNJiSUhCgqjJmmSvbuWRmiutknDJK0ka1nBHHgXQ3atFNjN6XHLrX78eBxvTcjmur0b7HEnPXTFGpub5N4E9jHNffvS4T8THsY49XzFO6Ox4jVU28vEqtU/UDS8TbW3Wm7PBcOpKrUpsrP1M6OfebJ6ayzGjhtp4uuagsHn9f6n6lFdVL9EUfSvBbaNlpPKa4mLEaq0E8OBkZXkE+9+pcGbuKxS/PtA8brr52dIuDQr3PtXHA7csvrvjdLt22nVcoOXaOxVOVGF5RfmOCtMrVSVbPp/8IHitzWdRxzNiFKvJ8TfJX0j2XpdmyaX8Ufga6c3pO2Dzq4/J4aSXP8AwCsOyxxNKxfJKdSOWBqClJQsDpINbwFJ3NfxN3wy9quR5qBmVed3X1NdSwZ+9Uab5M1gxFEuDpBfp1jPI6RHtfAVjZ19Tl3RptY4HFXD5S06a5kGHdYm4zWP5JzqvHFQdIRzKsuTSummFY9DUR7vaqNHTj+FHHsxdlic2nB5TBIoyG8TTLC31p1rRhidIqmsxJpHZtX89E+aNLHvkoSryR5+lDRlGf5PB19CxWa8ysvP71t69lMQbhihP8TaLniseBuD3Pi1G00/Q49q6jiqjefLpWfoWKx7uTSMny7b7V1NRGZB0RbRFGt7f/3tI6i+CPWvNnnrQMozvKPuvWORYtZ7c9DSPOar7r2s+LZ15SlRSb1hZlAV6H2qo+41/wBJMdNyvQRBwaSWZBjbxzqP1NRHLf5at8kVHmlmztylX0qVlXqynPUK3Pa6nXTXBWf4melj08HBowODyf8AlXIQrOt+40jB3rjXt1OnKVWmbZQupAs2dJ1qrnZFtafQrdDz1pFGRDV+l+gViWxNM1n+VtZadY5ssRmVUHWM0tVOINI5YnuxxhFV672mv1X0SOfVajeiDgpkHD5LBI1Cs234lGNvlOs/wNxKoqsZNsKNw4U87L/wmlVd0N1XGwHsPaaS0tRrI59NRtpHFs2Qcnkf00+ZYlZVjbLH8g41mszfKVyzOBtFGrZy/T9jNSI5mp/Ao3vaand0jgjPTUe0jFnmaEEClRiFjF1Xi45lhXB5H9JmozWTB0Yc+smlZfyhXLqLCVkqnSDmaxXVSbR7n2Yo0tR9Ecu1j0KZ562FgRVe5Xbp29JIrGfQ2zWb5L6UWDNssOZ1jNc2s47uTaKjk1l2PUVuEG5Ucl1NsDaPc+ys7/0YmO/DUeoR466FJEETgw1GNrY3t6ssSuDyGGlZ/AqMay7pTwO0ZcWvha39JpHPqdrWn/S5/EsRwHWI0fC1nXXIVI+qf5a/0o8nfl2gOaiRg5fIP8v4/uIMprE3GWN5F/nOORqDPvhanPGDcZxn6kfary7/ANrOkSuTW+a1nlyNxFXEqN/2vWd3pvldEvhZX0q31P1PJ06wjAOhFc2+/S+MCjKtibRieUS+/d9FBqFZepX56L1Z0jLh1LL7MLN6j/A1EcetLvY2yglIK7Nn9anI0w+n+CX/AJdpfE830duXc2cmhIU1gyDI3jnVtHARGdvf0dT+k2jyO7/3dV6HWCe6Sei3w70iozdyvnafA3GVFXjiVFlJnA1B2bZceqKkr6psG/7TR59iPL9PLrF5xUwD1BGX5DHUb/ALWfr46V5/gZpl5bVx16z/AAHXlmsuya27ssfzEjQ59yktTA1KKoNIso+BUrr0FE9EajD3vsv/AGupPFo4fR1j0CPO6GRBIFW5/Rv6EGM3BoYXncNWyzf2mvxKPObmv+l0fV/vOnKOFpJuMjrGUWUSqo+JUrp0vqRYzXVpPM0y9n7LcrV/oX7zz9uvL0qPO2YAAAR0+PqBXvF+S/gIrm0eBtlfPIgcgMKMwHkAZ4gIBwApAJCDMACm8ABgJgEBAAgAAAJAcAJASCl6AMBAAAABCAAAAAIAAGsMwAKcgLLMA9AEwCAGEIAAAEAAPABTGIBABIBIBAAARxAOoAgCQEsQGkFEBBxAQDAJAAHkAgAA4gNMKUygAIFyAADHMAAHiAoAGA9J/MSqvngQKWAmA5xAADMAA4fJ/XWMu2CxXmfdCnx/RXn9hR8+tDeJtSKiayLGa7LY6aTOkYXzNEbjFW5JFRengBJOAGnwAc4QFj3Xtu0+O0m+Enn7dI1UcGxmAwABYAc+8x0wrA8zX/Qa8Zwv3iD5xq/UzvEqtlRZov5jUSunaqbtdDbFWUx1ceZUdKtZ8CxlakVDjABp4EUJgTq5aTyJWo994RzsdP4nn7dXdJxUZANgKOIDATYEquSVYlHdKXJkV883Fvz3HC/+J3hXqaY1rHJf/ESsJGQ65gaOm32mK1EpxIryu9heRsuVpOsadtniHKmB1bF/mJGasanU5tM7zcvauOBqKy9Br7a9DoxVkFROmeORKNvSx00znWhrJPTsnxqyRp5rbfp482dox0tTxGMatooZFbtMap80c61HN5Kq+y0+jJGmM8zrGaKtijU8W/m9TNVoNGB5/Xw1LerOkSoyVF22tFlORKN54wYqsfycvVTfI1FcSOjDq2WF16mK03NTBswMHe1jXt6moOdI0NTxL+drjBmq7dwppb0gwrzsnWJU9PMUb20x0Ec6M/zCh1a6lgzl0N4jV8S/nh8ViZo6/IKdvqR6mGnn1l1OkMdWycXTeUijf3Fflt/Sc0eWebOkV07V/MvVCo3tdN1t/SzmR5d4HSLXb49xerWclqNff1nQ1Es2pORHnIc48jrFrX8Q33QuKcmayr8zX6CRqM/b4M2j0W2X5FJ5HOmPN62GpaOZuLWj4qzrq1+JKwn52uFXGBmNxm7d44G6lb+vFtu+tDCR5vRwbk6NV6Hxj/Jx/iMVl53WXbq2XVmo22PE2nu5wZ6Zri8zWNesckI1F3iv1VyagVmn5ikurfoIsPxtvzEujFSn5ZfPV8hCJ+MfzzlgWlUb99u5c8RFrQ2cW27XqSsxk6eFmuTNLWl5Nd23q+TRkirxr/MRalU71du5tZcRGnZqKdo+mJEc/jLP7iT5GqzVe5Xburhp1bxf6Ss5SZIfjFDazlCjj0n26j6MqrvJqNSr5oQi3Wx2b5pyQHjvm07r+WBUUeNfbqrkUpXUbq3KUEWb5NbieaRFPyNe3sfDtgQS3anR03yCFuv0NO3qFPcpf21LV4MKW5+bQ0+csA3sumnf4FRLeKPtW4RgRV9n27lPOUpCV7jaNPQq1yLXJYGgFOQCSBgRZQQASBIgUADAJYDAUQAAGQC9ShANcwEAswGAsUAwEAZAAQ+gCGAAABlCyAYCAAAgIwAUFDgAAFzAWADYCAIAEgDED//R+ygAAAAMAAAAAAAAAAAAAAAAAAAAAAAKdzbto2iFeK8vZQxGXndRpHSI5NzKpZ9D0cj23gq20vb1J/zP97OHflqKNVpY9DnEeb3Lm9jcYrO3jjRt6G5EZO3q3erXNHpvhXvdNdta0WSSPL005/J/TVGUrHvmaRkbl/PZHo5Vs+2l+XZ9cydjfq+3F8Dyqwt1b5repuM1wbu0UN8jNX1JcWz0/wAHu9FRSi5VSPJ35aV+RhaEvjwMRGDqZnSI423bcVjJHokG5pPCCUQ1aNYgqm7cOAjN1tOSI5tTQUma3rn1NCyWDgi6ppt7Xt8zfUGludlDjGOZYat8Zota2GSxOsS1s6s2TNxnXVoXVa9YM2Iq195N1R5FnIi0UFVDKmpSBbpYuDFHTbCjnkYVwpYydYJXaiCIgih3eBBXZzkFRSxGon24F1EXVoexiNr6dF89kiexiLazTJelxRqNPFM5XpqRW9zbTyxHsY4t15zU0FhTB9R7L6s63nvuWf3E6rhGJLVkaPj/ACWlucKzK5mLVx1atk2Z1WdvL2WSJozbq1sZJKrL1/qNiCxYR7r23tk9pRw8UzNG3XappGRweS0YtC5AY+tpZtZJSUeV3Ed9vU2qOjVuy9TXJX1nxeiqbTSqsVBjpl3dhgY3ka/NhxYGXuGq6drPgiwjxmvWbvgdZFWbTRdtReqOsSvr2zqq6FOtUzl2y6FjicVef8kp1GuTK0y9z8ulZxiWRHkdXbd95WE5naQS0tpZOK8TUiPovtTRensa8LN4meht9EcBw+WfyL9gVh3rLNIxfIfrM3FVLE6QbXtyqtuVwg1Uex6s8tBbJrhBB5zc42ZqDO8go084NRNY+KZ1FunizUHufDKNpQ49o75OSuDy2FK88WVWNZJvHiaZrE39u7Uc8MDcFOni5ZVdGm8Ok4G4PfaCjSov5Uce1TZzGd5XOq6FGVZNOUaRgbtp6tn1OkRWoShGh2bJd2rpvJqxr+Ee+eDhnn6XSMDO8m27JPgjUGdZlHnd009a/OYN8iFVx5HRlbEqFxNQe62Fe3baa6HDurHSclc2/wANKUWIyGjQyPMS71jhwNQZ1VOZ1ZXUaQNbHtyr/vK+j/YSq9TMnBR1IrN8pZfdXRFgz7tw44IqPOXeMvjJ1jIonOBtFllgmswsek9rV/L1LLL/ABOfTUjeODRgYu8x1bTzNRK5NbDTs3yKjz2Lk6xKs01hJURvMpLmWDc9p1f3XP8AC/3melj0xwaMgz/J/VVTwNQZ9mpKjA3mOs8TpyzUapG2VeraJXMsF3jpetp8u9CxZXv7uXJ563CMqhrv5GwrEuajFZvlF8ifFmoYzlgdGS1ZcxwRRzWcp84Roew9qqKaz6VOPbUbjOTVBBw+Sf0r1NQZreMlRi71/m29TcSqceZpMUbhJqq52RoxSmpn+YqPZ+1Y/trvnaDl01G1JyaDGDk8i/kquogy7LA0jE8jhrNG+Sud8zoy59dfU3y/xNRmqLPhk+2Cj0HtJf6pehjpp7D1PO2CIE1GPEKxNTOSwrg8g/y/ijSVlN8jowo1ng/2lg49VzKXFYnSI5sXHRGke99oKNC/PBHHtuN84NjMgq3L/LtJFYzzNss3ymPavUQrObwhcztGXJuHHdPM1Ecu4fc7tZYGojlyt0No937LS7dR/wAn/oOfbfL0kHkrQICYxXAKxdW3zN9Wagz/ACX6D9UIlZGo4Tg7Rzcdom+H+U0rmbXcseGBqIz+5OEbRqeGU6y9cS2pj6nZRC5JHj68u0IwAK5fIfR0mCKytRcjbLG8g41nxwRqI4LKdSnTH8TaM61p0aP+d4G4Vx6ixcZSdIwqTxgqV6T2r/vNJfzIdeCPozwfxPF07QoMACubyD/LjqFZVlzNssPyc/du+MI3EZuok9ai4wzcGfC+yuXezTLl1cbN8zbKPGCldO1+rArD6j4Nz47R+J5/p5duXaszg0bKpERkbtxqWfUQZ+9/Ru+hoeS3OO9pGcI6xKe6f5LnJ6n7zTLO3SnVtJtFCwKJ6bbZUru22X/TmVmPqmy/2ujP8CPL9HaLpOSgAQGb5FTqv0QhWduv0dT0ZpHlNRt7iv8AQzrErOeO0n/7pUcuq07yjcEEaZTq5gqV3beJaNI937Mx22o+qOP0dI3zzOhkQIgr3P6NwMS5qDB8+p1r/wD403+JqDzu7s7bfRfCXHozpGXE4ltHSIhMlRZXAqOnScWrJSuvSUKzJrL2XstRXW/pqce3WPSZnFsPkvxIhgHACOnjIFe9/Qa6oo59HIqLkuQVJADAIAMwCQBviASAIAYAugQAGYUZAEgEyEABhmAgAATAcAGQBIU+GHEBSAZAEgHqAAESANBCAJAAG8go/cQLiUPqAAACyAfoAmwgXMA9AFxxAIAeCAQAgCQCABANtgIAweICAYAAAAAAAIBpgEAAAAwEARxAAGlzAEAgGgBgKQAB9AqNkAaTi+JB0TxIEAAAAAAAHD5KvzV9Cq837nf/AJdZ8rfv+UD541idA0lmVEksJLEdSX5abOkYXxGmmajNXxNUaRdXECQQ80FS7cAR7f2vb/y+s8Gzh9HXlro87QAJgAAJAp3a/KjqRWH5NTstdPPtksV8y1ccjvGailBpEtLBliV07ezrdm2KtTS1Co60aYSSAlkA4IowQEquWFj3ft+ztsKW4S/2Hn7dY0Tg0YD9ADFgEgLLECVciLFlFL6wRXz3d1S1rtfxP8TvyV6TR/Tq+akzWFmZA1g5CtLSfyoxVPkiK8t5Jdu/bXFnSLXXXFKTVczzIOjaYaiJRrvNpHNqOHzFe7aXS+JYrF2tp011OrNXERNYeoG5t4WnVo51Tuvla6MkaeZ0E+2erO0Z6WplYWUcmarc0nNF0RzrSrfy9CwisN8DpEOs8Co0vFv5/wBhiq07mGmDvU1rXXU1ylUrHE2yv0c1ORFb3A50ZPlFF1BqLXBXD1OjLp2uGojNVv2l4/E5kYG/Ua9jfK1zVcs0jT8XhqJmKrR1VKsuhhY83bA7RmnR8y0b2wx0Y5HOjj8x9NfUkaZaUnVlqeKcahz6V37tTo3TwMxXmkdYldm1c2r6olG9b5qZ8IZzSPMXU2cczpFq/bOGnyZaY9DdSvVHJXlbr5muTOkHXs8LL1Qo3N4p07ehzSPMpQdYVreJb+4vRkqDzanTT5MzGmZovGTdHodrb8mrzSTOdR57c0jXuuEm4rs8W41avngKy6vOV/Jq+VjMWMnQzNlegUvbri+2DnUjzdF83xNxqt/xcW030cQZqMLd4bi752ZrlppeIc2a/lJ0wp8zWb16LMkaiPjHGpX4lrNX+YqqqrMxqK/Hfq164MthVvmF9F+ZISF41t6i5YmqVDyi7dwo4qRB2+Om2m0+ZKyyq/qWT5wai1p7td2zTeZkjl8c2rp8sC0p+RSWv8JJB06VVfa3WYRy+Oa+7UoPIYbpvhBY1HTrqdjPLEyiHirxeOaLUrlb+3rWXKxcXXT5XF0ZBY69+yfRkC8Y25a/hLRRsorrV/qCFul27m05yFXeTX5tbP8AhAN9jpaVn8SA1n3bZN8wg1I/s6vlYNHqY7TH+IgjrY7aq4J/vKiW6/2+m+RFLc/paVrehRfq2f3dKzyyESvb7D9BPg8i1ydEBoyKaRAvQBWKEUOQEwGswByQCICYKBPDAAbGAQAwIyUOQhSwpzyIg9ShdEFIATAMQGAQRBEgGJQihgJgAAAAKAGAAJgMBPEAQBIAAegQBRCAIA//0t+v/Mfef/Q038WXHb0dGn/zH1f8+2Xwt/8ACF9F9P8AmVpf59vdejTIn+a+v/MfZP6tLVXwCejpp7+8Zb6nevrVhPR1U94+Kv8A/PqvVP8A8IP83Tp+4/Han07jT/7SQT0rpp5Ta3+nV036WQT1XLc6dsrVfxImJq6eTQMOUVBKAcoAlAEgEgEgADAAAAA595VvTcER4by+pFH6iIwdR8zrEce9s/tPrgejlH0Hbr7fg9vXi1X/ABPL3f1tna94bhRgyM15rXbk3GGf5C0aLN8qztpVvUpGXcj0fwj3dVkukHl6bjk8nbKqXAzErHu+Bphja1W72fU9PI9J7drG2a6/ic+602U8H6HAYGu225zk3ErO3za03ib5HBt692rWvU9Fo95WO2sckeTtpz+St+SseJmGMO+LzOsZxwaOo77pp5Jnpg3dK3ymKh6jkiqbqav0COG6wIim1ehitIWpJFR22lLfFmiluacOIgjsqKtp4s6xK7dw+1YZG5WXJpb+ujS0P5uCfE6TkLRtfU/MuuOZbBo1+ZScxJYhAsXiBDQ3LTs3HbV8yWNOj+70rp1mJ+JnEVSs1kbQrYkCyFoctozoi01mTVV2s1kYtFOvuLUo2jF6akZGt5bTdnW97KOBNaxVXcaetDrZTwQ0xvPR1K1UKEkpMexjO3WrqVTjIurjI1dfVtbuyGrjl3epe6mzkqVn2eMFHova+2+532eWCRmj0y2VYiEc7RyeR2ta1hKBqsm+hXGEuRYjzm6qldnTBTVSzUg+o+B2yrstPqjn0jTWm0jmMbyqnVh8DUGVuKpad3zTLg8buK/O/U3jWjb0/MqudkdOYlfYNnRLS01yqjn35ZdKWPQ5Kwd7jd48yjL33y6F+qNQeavt6u7lNneC/Z7aNSq/mRvEfUNvVUolyqkebtFvGDmrA8g51G+eLLFZW6/St6G4PPKqmTtEdWlpptWyNQe58DWNrRPmcuxpPkcRn+WyrPURWNZSzWMsTet/et6nWRVdcsjUTW77YTeuOh6xI86iz+V84IPN6uLZqKz/ACX6XbxlGpUY9e7CcTsjp0oblKAPdeMr27aiecHHsdUGBn+XeNUuTCsiy4Gmaw98vzrQbgpq3wNjq0lLr/UjY97p4VrHJHn7UzmrN8paLpPOCwZvE2jz24a73HM1AqN4Gkd/jK92501zaN3wPcvF+h5+gjCs3yb/ADI4wilZzcSzSPOa6/Mt6s6RBWTQsq8E+qND3u0UbfTWUVOHbUWpHMrm32GnhzRUZNjQxfL2S1ElxWJqJXDR5HVF1ObCNv21Wd13cqslaj0yPO0I5kGX5H9X0WJqDhu4Vp5FR5yccTrESrjiaQ5nDIJHqfa1Y293/Mc+242kcWh6AYu6x1LepqI4t2/yL+hpGC8zpEWaTS4FRC2cosHofabm93/J/iZ6V6ODg0EyKzfIfqJdDcRw4cQjz+5h6tmdIzUVKNs4r1VLRVx1+JrO506yvrJasj3ds2cK0WRBVuP02yKxXiaRneVc1UcDUGbSToyNVxVyVHPKTcdDQ9l7XUaOq+HdU49rGzJybBBweTeNfiWFZzzxyNMxhbxp6z5HSKj3TgXEcuu2ohYSaiVUpdp6mk17f2uo2dnztBx6bjWOS0ZIDj8i/lXqIVnM0jE30vUsuTNxK5uDOjLn1oU16Fg5tTj0Roel9n1/1H/VMdLHrczztiGAnEEoxLuJ9TSODyVu3S+JYjLfE2Ofc4Jm4zXHbBP0OjKlPuthyKj3vtH/AGtrcZRx7bjcSODoCCrdP8qy6EVj3lI2yzPKY9scJLErOk7MuLXx7q82aiKNw+3v+EFHNVzc1Ee89mV/L1P6Uzn23y9FMnlaGORAd3biFYmpm11f7zURweS/R+JSse2B1Yce4mtrvh2Fg5tbNVX8EnSIz5l1NI1/CKNaq6r94qR9SvM/BHk6dYiYaAHLv/oXqRWW0uJpli79TrWjoa5SuFtrVrEYVcm0Zlk1pVjje0f9P+sdIlcmtZS/U6MoUxzKlel9qr/Waa49yHXgj6HbFv1PF07QupkPAiuTfv8ALXqBl2RtGH5LHWt8DUZZ1mvv0fBJnSDMs50ar+ZmpGa5tRruZtEcAOzbVxk1EfUPDKNhoroef6OsdvocFKQCcQRkb1fm29Swrg3v6F3wjEtHkNa072tucSdZPxmp7yPspRj3y/xLEZm6a+7aMjpGVWBRZpOHCKjr26ZUfVdl/tdCf/po83btFxxaNAJZkSMzyH6z9Cxazt0/yb9KsqPLtRuFz7GjtyzWbEbP/wDuv9wRyaqXd0g6QVvA0idMYKld23lNlYe79mf7XUfVHHt1j0MQeatgBdSCG5f5N10CsSzNRGB5z9W8f/SX/wARqDzu7UbbS9XjxOkRxJ4nRkmkVE6rAqOnTXzVkqWuvTfy26/4ErL2XsvLV6Vqjj27cvSHBoIgaKoYRGimWVVe9/Ra6oI59HI0OhECAYBIAAgGuoAA8wFl6gIIYAwBAHqAsgCADIAngwAAAAAAAABdAHlmFEgAAAJgDxCEAIAAAH0ATCnIBHIAgAgCIQwCQBgAB/iANAJgLEB9AH0ATAIAIAUAOQBgPMAgBMAQCAYCAYAAAGDAACQD1AJAOAAwCQAA6AAAFJ4gPTXzEF/oQDAGAsgDMA9QCQOLyantYV573Ap8dqLlDND5wzal0KynXBQajNdVcdKTcZdMTpKxpF6hUXwKi1BDTKJ0ICuDEHtfabT2Hbyszh27RsrE4KfEAAEgBoCrdqdJ9GFYm8U7fW/oYI+X3eOB35SlKNIlpYssSujTcahpiroi5tl11yKymBLMAxASIqSkK9z7atOwrGSs/wBp5+3WNU4NAAAbUgACYEqkVZp4NBXz/wAnSNxqVeEWf7ztyV6Db2nTq+iFYWzJkSIrQ0PoRmkTyaMtPL+Zfb5HHideSurHjwLWDzIL9q/zUiUjYMNOTyana6noIrB2cfbR2ZroMoacYoDc2yjSRjpU7rB+jMRqPM0wdlybO0Z6TxNMYnQlWN7R/TUckc60q3qnRulykyrDSnE6xKaaKjQ8b9cdDNaatjmrD3361jUK504OjC7TcMyrfq/lT6GKMvy2dWyxazkzoy6Ns4ujNVv8Ec6Rh+UUa7fNI1FrjmDoy0fGv8xSZqtayzXqjkrzFs36s7RKlQtSN3x7/Kz4nOq5vMr5KPgmSNMk6stHxr/NqupijV3NZparWaZhqPM5HSIv0HNl6io9G8ap80YV5jWUallwk3Fqeh/iWo9FKsk+kHKkeZ1qxe0c2dIq7Zr5lHMVHoNX56Nc6nMjzDOsGl4l/mr0ZLRd5ms6M8rIxFY+lgzoPQ7Jzt1PNmKyxN9hr35Go0t8dbt1KvkxUrQ81X8h/wBRiEYujnC+B0WvRaD7tvV9GjnWXmoi/wATcabvin8tvgZrLI8lXt3No5ljbt8U/nS6Dpmo+beFLL0MxYo8e+29VyZqpXX5pTRW64EhHN4/9VeqRaV2eZXyVfJmYsUePtGpU1Up+XS++rckIrr8XirLqSsMzLVt6srX8aWqp2P7SDi8bb8yqfMtSrfLYa1Y5Eiuja/7e8dQjh2Py2rPMq1b5RRrr0EI6b/PsnHIgo8W27qOJaKdwo3F+jKOjySnT07GSJ7ebba9eCLRDxLctc0QUaNXXXif8xRZ5Ff6h29ALPJtP7UciA3f+0pbqAmu7aejCJWx2k9Q0X1bFvirAEK22b5MBXfdtVPCwZGvNttR8niGlu4l107dAV7bxdlbbVfEtc3YRTSbUwyLhfAauJdluTGmIw5xQ1MIaYJKhSUAAwABASRAmUEkAyhAAQfvCmwFmASAsgCAEwGALmAwhySCJoEgAAAdAAAAQAgBkDAHzKABAOGQEQNAUJYgEAf/08GuvDjgVdNbi1casGprdPniF9k1ubcbZA0/7p5thZU67tcSNeyX90rLFIp7JffpwQX3Wf3NcIdl6Nka90nu7V+nUuuqsyL7rtPy25p9O41V/wBZg919PcHka413Op8XJYz7r9P3b5On/wDMT61T/wC6E9o6ae9vKJS9Sj9aoh+OjT9+eQqsVpX/ABQXI6dP/mHusr6FH6WKnrHRp/8AMR/59tb4WC/5unT/AOYe1t9Wjqr4J/8AeJq/5Oivv3x1vq76+tRqf5OinvTxdv8A5setX/4SpflV1fdnjLZa9fjJWf8AOrae4/HXy3Gn+IS8VPU8zstSjVdauK4MlYrx3mtSt4VXKzkRlhajl4nSI4d581O3jJ3lH0XX7a+N22nWyfalMM83XlWVum1W1uRB53VXM3GazPJfQvU6co5/F17txRLi/wBx368Ee2WOHFnj6bcHkrfOk80ixmsq+DNRGLudSLN1PRyj1Pgq/wCkUZtnLv8AG407P5LYnErB182bZZfktTt0uOfA6cGM/wAXrautu9Ndrxt+w7dLj6E0uB46ri8o4rWqyYgxrvHDI6xHHtnOu4zPTGWto37qmKaseJBVqN9rgK5LKVBmordcCCNq4GQ9ui6K91HdEYFWKtK3bbHidIV1b5/kNfgzpyyxNO9r27OJ6sG5t9KNOqeMHn6ou7FwwM6KbO1LqHg85GiWvrrt7KYvjCCq9vsFqJW1Kdq4lvQt1NtttPJKehn2RW9zSqhOXyJejFN9/H01/FnO9Ljj19/uHhX5fQz7LhbfW1Lvu1LNtczNrWOh7h1eLcLiZ9jHNqeVvVQkviNMUbjyr1a/bVVjhP8A8Jkec3ijUs+KZuNI7GjvuKRi3ZYCj6b9tOsPipOVRy6u1o6vDEix57cbZJ9DUGVv9PtUcGdIjMN4j3PszbfkWeDlzPwOfQ9N/bpM5jO8rVJwscCKxtSuORYa8n5Bfm2hQpOsFGlSX0OkiPrnitNU2mlX+VHLuGuztg5DD8l+p0LFZe5r+W10ZuI8hfQeraVMeh0g6Nhsu7WpyVk2aH1bbUjTpHI5dX9ZWusJvkYVgbzG7fUKzN+l9mzN8prBzxaO8R2+PoratJ/iSN7+D6HprtUM8vQsX7DCvO7uXez6lVm75Ro2a4YmoMGqSOsZdenwnI3B7fw1O3a0nkcux3yjiM/y2Nqp8itMe0LFljLB3bX3XE5s6wLuWRtHoPbFfz3/AE/tHSvUr/8AeeZUNZ9tLW6EHndX62jUGf5L9OeKaLBlKibTZ1lF+kbiPebKvboaa6HDuKvfM5jO8q/nr/SIMprE6MsDdPu1LRzNxVaTk0js2/zalE/4kb/g97/6oPN0oeGZhWX5NzqNPoWDObjE0y87rKLOebOkUqtJm0afh/n3VPWTV8GPbP6meWqEsTKsryUfcickWM1wWWDLUeb1rJalmsmzpyp1lP1OjK7TXzVXU0Pe6OFKrgqo8/baa9TmOXyE/bS6hWU8TbLE8q39/tUQkaiOL9h1ZW1lKQRve16r7921lTAnTcekyPO0aIMnf46rnPA1EcOtbtpZvgmVHnH/AIHWM1Ksp9DVRO1UsRFeq9sqNq54tHPtqNjqcWgnHUowtf62+pYxXJv/APb3jkaisGOZ1iLa1KiD+pYYYgek9pVjva/gX7TPSvQJScGxmQZnknOpHQ3GXFhOPIDzuq/mcZydOUoqpzNsqtRw8Mu4o7/BUnd6Sf8AGZ6aj3F/qfqcGhJEU7rDSt+4isezf7DaMryuDS5o1EcFW8joyjq/S4KOev1dJRoe09sqNtfrY5dLGxmcWieZBweS+pLoWDPvinBtWHuf1bRlOBqJVfU1GXJq5+rNxmo6axU8yke39sKNi0/4jj23GqclMhHD5J/Sai1n2KMPeOda3qb5ZrntmzbLk3DzNwV2xTZUel9ny9e39LMdLHq2zzOgzKI3mG+REYl5bk1Bn+Sb7FhxLEZkrI6SI59zZOrXoajNcmvOPNpHRHMpVyj6H7UaW0t6o49xuNk87YKKd3K0mzKsh4mozWX5RxavxNxGfavI6Rlx7hKHz7jURya+He1xaNoo/wA0dUWD3/s6saOrbokc+2+XoMjy1syITCsPUz+JqI4fJR9r44mise+K/edIxjj18Xqzw08TUHJr4WXSiNxK4ZxRtGx4JzuKPqv3i+CPqOovmZ4+nVEwoCOTyGFK+pFZjNIxN+/zrfA3ylcFnGp/1bfuZtlm3/Tosl3M3Ga5NZzPrJuIhV4mh6f2kp3mk/5iXwsfQnmzx9OsIwozCOXfr5F6hWWzSMPyL/OtzTNcpWZfHWqnn2s7RKzWl9qv9TNxlz6kOzjmVEEgOzarGDSR9S8PP9hodann+jrHWcVPLMgSwIMfeOdS3qahXBv/APbanwRR5DXS/vEucM7Rmpbq/doqP4yxlm7lfm2OiKllgUW6Txko7ds+PUJH1Ta/7bRn+BHl78u0WzkcsUFDMkZW/wAdVtFg4N1L0br+UqPLWv27iVl24M6xGdeqW17nwu1H/tFRx66+c6REE2aRbRqEVK69vjZr8Ssve+y1/pNT+pHDt1jezPPWzIgQFW5/RvzaCsaywNRGB5y/5t+a0jXI83um3tdFPhK/E6yI44NsozBUWIqOmixRqM106KwsEe09l/MtV8qqTh27cvSHnaCIHkVQER0+L6jRXvP0LeqKOfSeBRcghoBsBAEgPHiAgGFHoAuoBIQACxAfUBvKQqKQQZAABmgDgAMAzAPQAjmAAEAP1CjPHgAAPMBJBCAACEAADAEANgEhRIQSANwAALEAAaAMwDMAkBNgDAEAYgPMAiAE0AZ5gCAOgBgAAABADiAFigAAaAAGAoAAGkwEAeoDjABAABwAIAacEUmAMoNNtXILyBAAAATAAAgOTyONa9JEV573Av8Ay3WXp+8pHze2DNwpJtYlRJPD1NJXVT9LE6xh1Vi2gowhlZ1b/lgqLquUVE11AawIqSzA9l7Sbeysv522cO3WNs4NGpAABMA6gVblflsisfXx0dRL+FlHy7UUSduUqpYG0Wab+bAsSujSUakm4xattP3MDTLspjBWU1IDyAE8QJOCKlWqeJFj2nti07J/1HDt1jYRwaElUEQ3i5AWIDYDriRYsqsYIrwfl/8Ac35yzvyVtbOyejX0FYX+hkSSRKNHQjskzWsTZlXl/cCa39Y6HbkrqnD94rBgW7dxdPqZqtmTFVz79TttT0EV53ZfpL8DqzXQsQylWArb2f6Cnqc63FvD4GFeaWGpdP8AiZ15rNSh8TTCVcHIpG7tp+2jlWhuFOlb0ZI08/EnWM01WDSO7x7/ADVJiq2LYNwc6rD8ivz3HJGuTXMjoyt0vqXqZqt/Sx06+hzoz/LqFW3DIsVlzjgdUX7f6k3xJR6DOqZyqsTyyjWnjBrlHElidUd/jf1a/gYo2b44s5q8zq1Ss/U6QKuZqjd8ZjpPoznVVeXS+1V/zGYrHbR2Zrt8avza+pKja1cZS5M5NR5d4PA6Qxbt1F5ZaPSVc1r6I5Ueb3SjWv6nSFGjaHJaj0dFFKdUc6seb3NY1rrqzUVLbtJ+hqj0d8aqM+3/AAOaR5e9YbT4M3FaHjf1KxzJYldfmKzot8rGYRiaf1HRW/4992h6MxWWT5RL+5vGRY0Ni4tXhii1lq+Xq3oW9cTLUYWji0aK9DtMdvX4ozWY87qfrWjmzUabPiWvnXQnTDN8sp3NvgOW3R4xxqV4FrNWecr8tI54mOWo4tg5sucpI6VK0fL17tFL+Y5kcOztGorcmjVWtDyynSVuEmYRxbFxdY4tmqlX+aUatXPAQi3xbwt6IVlw7ivbubYZsRpoUXfs7J5JMlRn7G3zq3JlWuvzGGpRvOCRYs2Hzad1wgtYcG2+Wy6MK6fKpfepPIRYv26b2t1whkI5PGOL14MpRu/l3Np4oQX79d2207dYIJ7H9Gy6Niijxc/cSWWJRW32bhvj3kF3laxuF1UgS8gvy9J8P/UAa/zbNdGggpjtLrqGi0vm2d+jAe3T/tdQCOh822v8Ammp/tLeuADsp2qfCciCerZvR02uAV7jw+hqf2y7lExiLWfVo00HPzZGbW5y6YMtEqpZIKGwIPUSzJqKb6lLcDUSqm08jcYsIrIgBQAYlBmAEB6ACTyBhMoACQAA4gDAOoQPqQDgqkAvUCREAAULqUAAgCAB4AEABAADgA9ADEgJKCABZgAD6kC4lCZQwP/U8qtXGCiaaYCV8M4AktReoE/uSAd6iZAj93kBNagDWqxi6l90YaX3ZxzGGn91rPABrWgCX3yKf32xglXcwBZXcOMG0F1Jbq64tjF9j/vLIYeyX960plYlxfdF7tWwf7i4e6P3q6nypL8DcjN7ew2unSulSI+nkZrFqPkLJJLoZRk3f4m4y5NR/OkzrEbHjKfLZ8mc+mnfrWa0rTlBhGHfI2jM8naElzOnAh4Ore5phkdevCx7RZuDx1WZ5JzqueRqIzNRxLfI1GXntbcJPLGWermfg9p4X/aUk4fSNO7VtGnZdDjBg3xzzZpGb5B9qSXDideBV4i3du9KM5xOvRj3C+pvqeSqzvKWjtqIjIu1idYM3Y6zW5s+aPVJ+I2Ns5rPGTNiL+4yK9Ryn1JRzNdTNEHWcCAalNdCKns6PthmLVUblfM1yLKOHc6321y6nblHRu9SurtHauMRkejlGXstSldT8yV6Hao3dPVoqYYo81VHU3C7Zah8DFpjkevjLzM3prCWtqUs7aVu1mb0LFudZpvUs2Z9jFP36vGZJelxw6+97XLWBNXHJr+SeKonPrBBzU8nrWaWX7QNrw71Na1u7Gq/ElHfba93qY1XHvtkljxgsozr6DRUZO7pi5eJqCzw1O7d6aeXcjdi6+nrRWBxqIa+iqadrZNIivN6ulOXEaMPy9O2tZzOvLLGUydYPovsvTS2LsuLMdo9G6wcKMfy0fcEVkaimr5wUeR3dO+1r5yzrIpaG3myTylHaI+tbFOuhRZRVYHLtl01WJwWPPb192pZ9SxWZvHGldrkUefVU7SzrINDZaaetSOLR0xH0HST7azwOHSVdXj6GFjze5xu/UsGdv1+U+uBuDH7cMjrEdvi6Tq0XWWUe+qskcOhJPP0MLHndz9TRVZ3kn26LXM3zEYOmpeJ1R06aSt1jA3Ee98dWNvpzn2o49jqzZxGb5S3zL0DbK1Fg2bYYG6hajfU6ciKyNwek9rqNW9v5cCdeFj0qUHmqoa7X2rTyYHnrPGTYz/J4UU5Fgyq1b9ToLtNS1Xi2dIy+gbdRp1ryqjz9qtwOasvyuF16FgzWaR57cY6lmspk6REdM2ju2dZ1tOvOyNfwe6efwPN00EuDMKyvJJ/dafCCwrgebXqaYeb1LS3Z5nWKKNN5QaNa/gVO7pyXIt8D2Vnizy1STxIMnyD/MbNQrh1PptHJhl5uzTxeaR25gnTHjBRfoqdSi6mx72qVa19Eefpo30OauPyMKtU+ZRl2RplieUaes30RvlK40nOB0ZdFFCkLG/7WTWpqP8AlUmemo9DBwaJkGRvn+bZ+hYOHX+iz6P9xpHnWpXU6xirMUjSG3EBXr/bte3aN83gcu2o1Dk0PQDC18bM3Ga49++3Qs/gVWE02zrGaupkVmq7WSfosQsen9r1+XUfSpjpY3EcWjiIIrL3+Oo30NRHFd9qb4wVHnNTGzfFs6xE6xHX/AqKb426Sio0vby7t5T1J009rfNnnUgKN5+k2+OBGmS+ptlkeVfzpdJNRK46PCVmdGUNZvhiiiiWsepR7X20o2trcHY59rGqjg0EBneQ+tGoOC7jEpGFrP8AMb4SzpCosrLm1nDrD4s3EV6TxT9QPde3FGxT5s49tRpJScmjA4fI49vxLEZ7U4FVgbq06tmuLOkZquZOjLl1nnzKjn1HmjQ9T7OX513yT/cZ6I9SeZ1AEbv5WujIjEtkWDP8lhReqNRKy4ldTpEc+4ShvjgbjNcetg7dINoqrhqYdCwfQva9f9G/X9px+jfLYRwbHqRFO8/SfqRpkvA0yyfJv50nyNRK4bYROUnRHFrY5fxGkcu5adbP+Y3EcqtNo4G4j6F7OUbbU4ZHL6Okb6wPLVEAK2TIsYmpEv1ZqJXD5FJ6cPiyjHs4TOkRxbiz7tR8WoOkZcu4rj17F/4jbNcaWRrUbHt+v+oolzX7x0sfT9X636nj6dUehgDA4/IfSn1yIrNs5NVGJv0vu3ZvlKztd9tp4pHVhnJfLSj5s1EcurZOY4M3EQqsZRTHqPaGO801/MS+CPoD+rDmzx9O0EGFAHJ5F/lr1AzXjgaqMDyWOvfoa5Rn6qnWqv5GdYzWa8NKnKTcrLlsobXU0I92MFHbtfqx5FR9T8Wo2Wgv5P8AE830dY6TkpsgArG3X6tvUsSuDfr8i65wB5Hc1nfV5tLD4HeM0tzho15d6NMuDdLt1LJnRFCw9ALaOcSo7tou5JdQR9U2v+30f6EeX6OsWJHNo8ABNTDIMzfv81z0IrP3T/Ku+hpl5l9v38Vh2nSMsuynausf/MWPwNo49XG7fM3BBdTSLKNYFiV2bbN9UVmPe+zVGz1Otkeft1jezzODRkAgKt2/yrLoBi2NQYHnU7a2p/8AiNQee3ana6PxOsRxG4yi6yUWVWBUro04lGmK6tLKzCPZ+y1FdX+lfvOHbty9IedoZEDAJ5gRo811KK95+g1wlCDn08p4GhcEMAAAGgpyiARQgBIAgBMIEAwEAwFPAAAIAEAZgMBQA+0BACxAeQAAJBQAggSCmEKAHACAAEpQDyAGwABAD5gEAAAAdQGANAACAIAADMKfqEAUnmEABgAMAAJAQDAGAcACZAJATAcAAA2ASAYAABADAWeYBmAZANAKJAIClR/MiUdBAihZuCByAAGYCaA5fIr5Ktc8QrB82p8frzyX7wr5m4k6RKEaRJII6tKs6TZ1jDp0l+R/05mmf6tr9MlRdp24lRYsgAB1UsD2PtFxtNT/APJ/geft2jeRwaGeAAAJTmARLAr3P6T/AAAx9THTuv5X+4LHy/XlWaOvJVKwZ0ZT0vqCL6prVSNs1bfDUxNRmuzTyNMLGwJZgKMQoSIJLMLHsvadp2dlwVjj23G4eZ0NYgEgEoAQABKrUQRqJVeKwkg8N51Nb3VjnJ25K1vHt/Yp6FrFdKMoYVobZt0MVqLYbwMq8z7kXbu624QjrzWl1YhGq5VNPkQWaK+dGasbcziYqqdyp0dTpUkajzOwb+211Z2jNdWIZNMg2dhadJHOtLzKvOW+XW1K8e46Qp4LBG2EqOMgNrZ46SaOdVZrKdOy/lZmK89EHSJQvU0jr2DjUUcTNVttYnOrGN5JTqz0NQscaNsp0cMUeh0XOlX0Odajg8svkXqSLWVB2jK7RfzJko9DXCk9DlRjeWr+ZV9DUWuBHVl2+Pf5tX1MVW3ZScyPObn5dW6/mNxahV4m0bXi3FLepzoXlazo/EzGmJEM6suzZNrUqupKN7UWfozmseWtm/VnSKs0XGM4ij0mnjp1a6HOjz3kFGvf1NwqvSwcmqj0ei/yqNcjlRgb9RuL9Wb5VDRzg1Ur0tXNK2WTqoOdR5fVUal1yZqNO7xza1KvqWpXf5ZTt78cTEWMGq+Y6Fb3i3Ok11MVlmeWUa8dCxpDZuL1fJipWz5FK23s+iMrHntJw0bHodg29BdLNmaywdefvXfU1Gmp4lpWaXLElYcPmF/qn1SaLG4n4+35i6MWM11ecU6SazkxFjO2locrOUzVWtbyi/Jb9JMkZe1+qDRWn5PHQT6rAyRn7S3zJvmmaqV2eZSfZfiyQheLlt15otRzb3DcNiNNDbKdtddGRll7TDtb54lWu7zCTdH0JCJ+Mcuy4NFqVn6OF4f8X+IHX5dfNSzygRYv2c2296dGSq4dg4vXoypU9+o3L9ALt2p2dejH9RLxzmt1xgK5/H4akApbv5dxdLmEq7ykO9Lfyoap72XttMgM9o+UgGg+7b6lVnANG1x22rX4hRs8dHVXJBEdpD0dRcEgJaC7trdvhAMJfNtWuTQFn/yK24pkaj6L4j/a6foYrUdpFRteCCD1XwAha7YELWLiK7FiElJUT7VGZdTBWnc8MhqYsW3b6E1rENTRdC6mFXTtbIaYupt0vqM2riT0apSTVxy2SlwdIxUTTJAAAAPEAAQDAUACAeQCzAZEElCgoZAngA8wEwAKaAMAEAQAAEyAZgIBxyIhgDKEygA//9XyCtDyNBzIAoeDAmnCAircSCVXx4ADtiA1bDHMCS1FBRB2AStiA1eXiBYtTlwAVtQAWpCAktRZBdS+5DzBpLVbzeQND1ChrUxmQh/cllFu3+bUrRzizpIle+pkuUI5dDl8g5tHJESszUtORuI47udVcDrBu+MT+3Zvi8Dl0rq3jS0GkYRi3ZtGT5W67qptKEdOBL27dau6+R/Sszr14V7GrPHVZXkLRe3oWIzNe0Ut6G4zWDq2rS0rgeqeB7rxq7drppY4Hn+jS3c4aNmcRh6jxxNoxvMWffVcIO/zRL2zTv3ilZHTtY9ws56nirTO8vb8xeghWPqPP9x25ZZm3t263cs5PbzPxmtzRiJWRjoWNmBXqszRz2zwMoRFF1hJKq/b4UxOdVx689zbLBn75zpNRJ05qYzKa1o7cYfDgeidLjb2vt/cbrSWppOmPNi/VMdVfB7nbV4Qs4cnC/TVxw6t07RZ/MiaKe5TM4GaqK3Cq021gRTWq9y40/p5kHTp7TtyzM2jL323as4LKrL19N1TbKKdtVplxHsfbu07tK11nJnobX9rGeEnM1n+R0u2yXQKy9anbWzS4A15rfrts3zOvI6Pbmn9ze0UcUd7PxH1N1izqjy1FG7rGjbm8DKvN6v1YFxLWD5yktKH6nbkYtKYyjtB9L9o6Tpsq1ybxOX0o3IOAxvKpvWlckUZWvWKWcrLIsR5jUom8FHQ7yDr2milZQsZWZ0xH0jbVjTqnwqjz9i6J/BnJY87vPmu88yyKzN+40rTk8DUgwtKqnHI6xGl4+ndq1XJppHT+D37SmUefplJuE28oMLHm9zM/Eqs3yP6WORuUY6wWZ1RqeIU7jTjnLNfxXuVmzz9IL1+VwYWPP68OzZVZnkP03Z5LGDfKMale5ysMTqmurRTWCeLND3e0qlo0X8qk4dIvWeGRzGZ5L646IrTM1ErJ+jLErzus/ml5naIK2aRuD03tdYXZO1ejR5VV7pr7TwA8/qNTJtKzfKvBdeBrkZdLJ4HVNde3U2XqixHvdGVSq5JI8/flpN9DCszymOpDzgsSsxwaR57Xn7j9TrEPTUOTQ7/ABte/d6X9Rb4WPbvNnm6aGWeRkZHkI+7Zmoljg1G4bWZpHnLtWs44nWB0gqNz25X/WVb4It8K9YeWhLFwQZG+t+bY1FcV5dbejKjzatm3xxOsSp0eMGh2bav5tfUv8Hu8onkjz9NQpMK4vJvCq9SwZty1GD5O3590ksDrylc1XyZthbVwgsek9rr9XnCM9NRunnaOJwAxt451GaiVw7pxo29DSPP2z9TrGKnRznBpBaP2EWPZ+AUbKvqcu240ZOTRYQ30AwtQ3Ga4vINfZafNfvLBiqEzrCrKrkGFd1x6Ylaer9s1jS1H6GOlbK6nFRiQZW+/VfI1Frj1H8uHJlZedebfGTrEWUwUlxFFm+6VzNQavtis7ui9TNV7FuGcGh0Ijn3+Gl8Q0yX1NMsfyzjWT6JG4lcixz4m2UNb5VguJRTp3lqeZVe29uJ/wBl/wBdnHtuNWFJyMJoIzfIfqJG4OG2UFGBqv536m4iLtCNYOfUUNfE0yjpWxrGaTCvd+AXbsarqcO2mgjmpuAYz/I519DURw8UUef1ku+zfNnTlmq+EM2y49ZT3GkVasvu9YKPV+zl+ZqehnpqPTnmdAwK9ZvsfoyDHs8TSM7ybSqupYMuWdIxXLr1dk8MDcRzaz7vuXyTdTURQp7+vI2Po3tlf6Kedjh9G+WrmeetiQijefov1RKrJtibRk+TU6ijgiwrhamOJ0Zces3VLpeSxHJrRFnzZ1jLmn5pNo+i+0Ultbvm0jh9HTluRB5mgQJ5R0CxiWUt+smolZ/lHGn/ANZGhkXiJ5nSMuPcuXq88DSVy7pxisX2JfsNxlxRijQ2vbv+4rPGyLfCR9O1fqb5vE8fTsgYUSByeQ+lcpIrNbk0ywvIONa/qb5SuDVq236NnWMM5ua6b54lHJdqXOcm4iNINI9V7OX+r03/ADMdeCPevM8XTtDRgIDk8k/kXqFZzeJojB8g/wA6/rwNcpWfe/5qbzVH+6x0jDPtho6a6s3EcWo4s4ynA2iKiYKO3aJNlSPqfjMNlof0Hm+jrHUsjioAWYVkbtfm39SxKzvIP8i3qijyW5X+tq/+mR2jFLX/AE6p/wATNRlwbptalk80zYp4FFlHJYzXbt5XpIXl9W2y7dDSXDsR5fo7RYc4of7QBROJKMvffrWEKz9439jU/pNI8td/n93HtZ0jLPtb/SVSy+4/3GpByayXc4NorNIs0+BYjr2yxa6FrL3/ALLbeyvPC0HDt1jeWR562CIOAFW7w0bdUBi2g1B53zmGtd//AG/8DcGDuO57bTb6wdYy4azLfQ0hFE645ljLo038yNM116KmtgR7T2Y/l1Vw7ann7dY9HPE4NJAKAACOk5kCG8f5D9UFc2jijSLkENyAAOApgGYA8MgCZxAMwDMBMAgITcAEgADAGAgAAQDYCgBgDAADMKAAIJAQAgoxaCBIAXIB5gACzAAAAAWYAA1iFD5IAkITAJ/EAAOgAAJgGLAEoAYCAAAAcgEAEgGACAYBLAMQD0AAAAmQAAkKGwBYBAwAAkAAJAYAABUWwHSO5EF8kABEAkKYQAIDm8io00+oixgeY/2Ou3l2mh8zvmagEoNImlCwzLEdGljpPozcYrp0/wBHqbZXVsvtlZW0yKJ1xAaeIEquCD1/s5zt9bkrI49u0b6PO0YAgAAAr1/02gMqO7uXRr9gV8r10++0/wAT/eduUqmzNonXBoqV0abjUTRthbqY3xKV2aawRphNIIlUAIpyAMLHsfaD/wBNdcmjj3XSN48zYAcAEcQBcwEwJUyIsWUwabIrxHuBRvdT1O3JWj4x922q+Raw61iZQ0KrQ2r+SOpzrUWtP8SK837pTrrab5JHTlVqSjA3XOpZkE9P6viSjbWFV6I51qI6qml1wdWRp5bYv5HzlnWM114FZEwQbGwa+211MVp0TGJhXnNdxudVdTrClDNMJ1fMDa8fhp454nPpYvupq08JRlqPOWz+J0jNNLiaR07J/mL8SWK3XwjkcqsY3k01rfA1FrhzwOjCyiA9BtnOlX0OVajj8uvy10YhWRJ1jK3RxZFeg03+XV9Dn0rL8yvnq+hYVnZHRl1bP66p8zNajftz+JzHnN6u3WuuPcbhVNWpNo2vEuVZcTFEvKKdvZ8U0YjTCa4naM11bR/mJmaPQvGPRHJY8vq4Xt/UzpFp6WfqaqR6TQf5NfRHKqwvJwtzb1N8ijTmcDdR6LbWnRq+kHGjD8ko3NjfKqdFPug1Uek0HOjRnKo87uKxrXXVmo26Ng+3Ur6io1fJL8q6+JmDzlHj1Og3vFuK2XoYqODzKjWrPIsVRtX83xNVK3N+vyL/ANKMEed0njB0Wt7xuOjHN4mKyxN6o3Fl1NRpoeJ+p9VBKyo83hrp86/sEaiHj2vuVfCS1mu7zFe7Qw4OTCxlbd4r9purWz5D/bWfOqZzIx9u4aZsrZ8hjoOOCRlIytvCcmytDzFfyqPLEyRV4t/P6qC0qryFf9R+Aix3bJ92jfpJKyytu4foaWtDy6f2qOvQyQ/Fub48VmWpXAvl1rTzCu3y+NNNkhFnjl3adxRw7PDUT/mFWr/Jrt3FfQC3Wx2fQIXi3NmuDQo59p8uuv6sSpT3+G4fVBV3k0o0rcyEGuu7afEB6OO0tzAWyU6Oov5cBoNgn9vUq8u0KPH/AE6n9MhB46O3VXOooW0/2+rV5wRT0MdtqL0AlRztk/5ij33t/X+7ta9EYrUrUObSq0yWCDbKitt5FCdghPEBKsgXaWhKlsarprVVwRAwpNTmQCUDQyCvUeAK5LJydY5VGDbIAIAQAAAGABIAAMBAOIYBmRDiS6EUBkJ44lDAdsgIBTmGAwFiABBxgAyUBSAabAEyIJAEAygA/9bxiw4mg28mBKcMPwAO9QwFpuFnPIAbl5gNXaAPuOYYDTmWAu+VABW2ABWzAfc1igF9xsA7uYFlQFaXj1AKsCXelmULu/AoFZJ4FHdsMdei4yjqj30R8vI4dI4d+/zI6CIzrS7TwNDM1t7Smp92JWUHaTR6jxuO3VuDxOXUFu8tGi1zaOasfUbbx4GmWF5e9XrfNi2j0fMdntWtHr2S5G+x6/TxaSUHirTG3lp1LQWJrO3b7dO0cUzfI8/Sj1LpdYPXPCPoO0oqaNKr+FHk7aG8f5TSyeJhKw9V4yzeMsnyNVeydskdeFdvtmlf7p2rkka7WPV0n8TyVWX5RzqR0RqJWVquE3wjE68sszS+vHiz3c+Ebuj8tVhwOfQWrqNZIwI6jlLAzaiHazK4iRD1MKwZtajo0KPtbXBHO1XDqqZLBneQwqlwZvmjM0o70nkzqr3nia9m108eGCPP3R13wpZ80Yg8Fvk3fDI7QcLUOTUFV13fKXB7HxvjdOujW0Zo49DsewhODCsDeaad2WKyfIaSppOTpEZu2q+5P/pibg9/7a0429nzwMdI2HSVickZHlF3XfPBmlZerSa5ENeV3ymzrwO3EGj7V0e/f1eSO1v4Ppeb7keToUb5RotLiZV5zVrDNIwvM1auq9JOvKOLb7ZO0uDsPoft6nbs68Gzh2NVLGDgrC8h813zNRWVuFFHHLE1Eec1FFjtKy0PHpvVr/Uv2HX+D6HSsJeiPL0JPFOOWBzWPO7hxaeptWZ5LHRa4ybkGLprNM6stTxNG9xpr+ZM1fCvdVhtxkeXpD1PotHJyYWPPazx+JpWf5P9NcpNRKxEuB2iNjwSf9zVo1/B7Sq5Hn6D1HFG1yMK89qKG2VWZ5Rxp/E3yyx0lOB1ZdOlWWp6Gmnv9uvy1hkkcO/IsjgcxleSc6r6YFVn3hKWWFed1Yl4cTtGQs8DcHqva8LSt6me1bylnnFG9w0X6kVh6iNJWV5XOvRG+UZrSbwOqO3Zqb1XGUUe8004SfJHn6aiWZhWT5FzqPlBYjgtFU/Q0jzWpg2p4nXlE9KZwyNjU8RVPe6KWSbF8LHs3E/E81UnyMqyN7jqW9SwcOt9NnyTNRHnLYuVmdeUSpVpo0N/20l/d+lR0r1B5qoWckGNu3Oo+aZqMuHcYadutWjSvOt5vj1OkqLEuKNI7dpXu19OeZb4V7qyhnm6WFxMqz/Jf5WuoGc1JoYG/aetd9Tryz056rFM2wvS4lWPSe2EuzVtk8EY6VuI4NCYchWNunOpZ9SxKz981Xb3fJR+JUYKWMHaM1ZWsFQWaf4Ake18NWNnQ5dtu85KVsnHIKwrPE1Erg8m1XRU5SbiMWmePE2lXVcFTVWo2+5RmoLB6/20o2154tY/A59tNdZHJS44AZO8c6rLDXJrOKPDgVHnJxc5nWIlWZw4mkUamc82UbntZd27q+VWzHSx604KHkQc2/f5XxLFZTRpGP5V/mpdEbiVxKToharcR1CKaLJ4/UVXufbv+wT52f7Dj2saJyU2FZfkLTqOOBqJXE3GLNo8/qPF+rNwRiTSOXWc2UcUzSFpXahcIA994Of7KnWWcO2o0IOTQcAZ3kXN16GoOFsqPP636lvVnXliq3libRyaz7ZXVFRVfGX1KuvW+z051H0MdLHpXMyed0EcyIhrL8u3NoisW0SbZZvk8qrqahWbCOjLn1/8SxHHqwlblKNiunzanVs2j6L7bw2KX8zOHbfLUPO0FgBz72VpOCKybmkZPk7fm1jl+43CuOcU3lJtlx6s4J8bliVwazzfOx2jKqv1YczUH0X2ko2d3zscPo3y20eZoTiQK2CbXr+AaYjeb6liM/yWOmvU1EZLr+86suHX+nUjJJGoObcWVrWjhVf/ABG4y4kbZbvtxL79F/MmOlj6XqfW/U8XTqiZUuhEcnkMq/gFZlnwNowt451b+pqM2uLWs6t/0s6xHA0o00sknAg4L4yurOkZFKrMo9X7N/3en6svXhI95GOJ4enaAyADj8l9CXUNM54s0kYG+c6t2uLN8s1nakPWlr/I38UvlOiM/VaWlpNcW5NRmuPWxbXU2gqsSpXbtbQ+uBUj6n45Rs9BcqI830dY6VgcY0ABYsDG3KnUs+ogzvJY7e3VpGkeS1n/AK7t4/8AqOsSjdudDTsuN3gWI4Nxjq349TpGVMyUWULGa0dm1CkLH1PbT9jSTz7Eeb6OsTxObQggFiwRlb79a0FhWfvcNvqPlUqPMWS/uof8D/cdOWazLKNmrcXqGzHLq2XdgaRXV8Cot03goNJXbt836GmXvfZuGxul/Eebt15byOLQIDIgp3OOlaOWYWMe37jQ8951N69//wAa/caiPP7p/wCj0Fy7v3nSI4Kt4o6RkIqJVSZUrp03DRph16WKcCo9r7N+nW6Vr+88/bvzHov+mJwaGQDzAJgCOnKnqMFe9/RfqhBz6RoXIIfQKYDAUAP0AUADwAOgAwEEEwAAGQDAOoUggxQBkAJhTeIwAQQAAAUSABAgEAADYAAdAGAYgGWQCgBvICID4AICSQBAUoAAhAAAAQAdACZAYCAEA8AEAAEgACxQDAYB6gJgAAsADqAR+IBg0AAEgAAASAAEQAIByRRHMqABALIilX60B08cSBZAKQoKBgOcABgcvkF+WujJFYXlUns9erx+RmmXzOzlzzNRUMionTkaR0aOFGdIw6dDDS6GmKuWGnJpF1VgkBZQBgCzxwIr1/s1zpayWWBy7deXoUeZoAAAkAAQ1V+Xb0Ayli7RnDDUfLd5+rbg5f7ztylc/Vm2Uq2SaCV0YK6g6RirtesXlFR1UxXUrK2shDfQBoBsKS6geu9oN/a1E+hx7dI9D6HmdDAACQABNASqsCKsqRp4z3KlXd3XodeUrr8T/tkuJqsO0yGkB3bPGvWTFWLzLTz/ALpp+bpPJNSdOVR0nNE1xNudWIiJ6b+ZEpG5T6V6HKto6i/Lt6EaeX2jifU7RmumORWTSkDW8d+m2YquuYxObUec3SjdaiyxOsKINMGgNnxqnTZirHTZSkc4085dfmW9TrGaMHgaR0bSFqJmarezXwOdVkeVUXq3yZYtcEcTqyspmZo39r+lVcYOdHN5Ss6Xo5EaYh2ZW6fMlHodF/lVfQ51Wb5pL5HzkRWasTow6Nq33IlV6C2EeiOdV57fr8+05m4tc6Us2y1/FfVZGKi/yFfyL+hiNxgpHWJV+2wt+H4Eo9Hfkc6R5nc4all1OnJUdNYmqj0W1c6FXywOVGP5Wv8AqHPJFjTl0nDx4HRMeh2WO3q+EnOoxvKL/UNdC8tKNHODVR6PbP8AJpHI5VGBvl2690uZvlpLZfXX1Ray2/ITbTuuhhXmli5OkVueJxVl0MVHJ5tfmUfGBFcm2fFmqleg1l36Ec6SYJXmtPCxuLW94p/lOvUzWWR5BRub+pY07PF4XS5is1DzyjVquEQIsc+xcWS5stK1PLLu0Lck5kxCMTbvj+Bta3d4k9u1/IYIxdFL4GytrdLu2zjkjCSMjb4tG1rS8s529bcJwMJFHjbRqz0j8TVSoeSrG4TeGAix2eMc0suaJUZenhZ+ppa0vJ/7WtuqMkQ8U5uk+RaOXV+XcWjKRFrq8i50NJrgIkT8ZirLoQcOk41bN8LIFdPlq/m09MAqxrv2dp5lRDxWN0ujIinSbW4l8HiFxPySjXUcUiwWeQ+bR0bLg4Iot82zfqEPaV7tG6fLD/3gF41dysuHawDx+Pf6EUeOxver4plRHx8q9q800ES8ek1qV/lYaLZJ22+pQCej821t6ygse19qWVtqo5GKrcdoObSpliK2yiLRRGOYQZAT0q97gDsSjAjRgACIAgi7AVu/4FQqqjxaKivVS4I1Klilm45kyhoBQAJyAAGQAAAIBzACYEkRCyKFIUdAAIJAICjMA/eARGQBAAAAAAAZgShZEA0BHFABR//X8W0bD4SA4gCPRZANLtQAmQRdow4FB3LMglXUYCtb8QCcIAXCUA3btxQAmni8GA25zAlVxmAnbqAVtGID7peJQrajXUaGru3QsGr4Rfc3OmnwZ2vhHvM7YHCozt65u+qERwXtEwbgx77Ja14TiHJ2nWD13j6Km3olyOPVD8i/y1UxBlaj5mkef8tTu1YTg9HzGr7R29aW1LrHCPQn0qx6mnM8qsXdWTs4NRGdu2lpvrgb5ZrH0K/mKq5o9X8R73SwrVfyo8fbavyFo0VXjJlGLq59DepjI39l3NcztwNL2qlbVvbhEGu2o9PScjxqyfJuda0G4lZWu/yn1OsYcWzvpT+Y4aO/sNZbmrXy5HO9LivWurVwZPZcZz1r1wTyJphX8pqaeLf/AKyYpLy9m8apjEx16W6+/wAIM1caGnhSTmOPUKYy/KNtJcV+41yM/bY6kPHM7o974+sbbT9Dz9Kt3La0m0cx43dact4wmdpRn69Hp5m4OZJ9y6s3YPonj9Pt2+nOccDzdDo1KxRzhgYHmN5TucrI3IrH8tSqoq1X/Rm4Mvaqbw+B1kR9C9u6bW1mIlycuhrKqk5IxPJL8xmoMzXTWm7dBEeV3FVa0pcTvyrd9oaM7xdMy9K98eWo5PJP8mFnIWMHVzkowvMfq1jODryijQrEtI9EH0Hw9XXaaafI4fSjvOAwfIP822PEqszdYadm+RqDzdlDO0YrT8ZR219OvVHX+LH0JZdMDydKVnCZzV5zXUtp8zcGf5K0aTNxGJWjyR2iNjwlZ3NJ5ltHt0owXM81MR1v07QYaef1scTUVneSb+2kuZqMsbJxxR2iNr27R/3dU1hElvgeyrieaqjr4abb5YkHn9ROTQzPK/Qk+ZqIylVo66jr2qVtSk8Wjave6WFUuiPP35E5cnNWR5LHVaAz9ZfK/RmoPO3fc2zvGTrC4lg9b7ZU6D9THQ3F+BwVzeQcaMc2VWJZSyjJ8rmlxRvms1npzgkdUdvjqzrVT5mqPeZJKMjzdKeXQw0yN+51HGRTGfqPB+jNM15u+Dx5naInpP5lhgaGv4Jd2/00uCbF8K9geagWOJlYxd251LepqJXHrP5LdUyjzylYPM6RpKluJuMvQe10rbiz5IdK9NjwPKoWYGLufmvZ83JqJXFu1+TbnH7CxHnmsTrEqzT/AGGh3+OSe500+eJb4V7VuWefpQYVn+TeNV8SwcHErLze+bvuLvgdeUqvTyNsr6YYFxY9R7ZUba7f8Rz6abEI4KEuPIDF12ndvmzUK4PI/LtrRwgspjBxbO0RZRTgVkrYWa5ID3Piq9uz01ngcu2nZiclQ1Glp2b5MKxLZm4y4PJr8pdGIrEq3mzrGF1XhKzCKrOW1xg1F17P27WNo+Xd/gc+2o0zitGHEDJ3cfcfQ1EcW4w07en+BR51JK0HWJU5RplTa1Xh6hcb/tWr/uV/+NyZ6WPUqDzqMwrl8hhpo1BltSVGN5N92t8FmahXGmzowhqtuPXAohp2+avqyq914JRsadZOPSxoHJogjK3/AOq+cI3Bx3yc8ijz7xbOkSk8mmaZct+HoURpjaP5Sj6F4df6LT9Dz9tx2nNoWAzvI42UcjUSuB8So8/rOb2a5s68s1CZRtlyX4+pUU2Uz6lHsPZ6w1XwjAx21Ho+h53QTBEVa/6dvQKxrYGoyzvKS1XoagzX/ibZc24Uy+DaNRa5NWv1J8zcRXSsXlPGTUR9H9u/7FdbScfo1GkcGwKObffpz1RlWUzbLI8k51PRfvLCuJrLidGXJqPCj4uzg1Eriupr/wBY6xlRXG2BYPpHtRf6O3qjh9GpWzB52wQR1MKv0gLGI8WywrP8m4rWMsTTNZLwWB0jOuHct6a1O3FWeJuDn3Fl3WXJL9xuI4/pcGolbvtqXuKP+ZftFI+k3zZ4+nWEjKgiOHyWVQrOspg2ywt241L8pNRK4NVd7s+jOkRxWwppdU2aiuC6x+J0jIqyo9Z7NX+qp8R14SPdPieLp2hmAAce/l1XrkFZ0wzVHnvIfraiXCxvlms7WSrqt/yT+J0THBqVnR0nHBmoy5dTN+ptCq8SpXdtITnkjUSPqfj/APaaCef20eX6O0XwcVAD44EWMXcONS3qWI4PJNPb2+BR5HWw33c+GH7PlOvLNQ1UvtacL/MzbOuHcP531NoqRRZpyVHft2kpfPEEfVtH9LTn+Cv7jzfTy6xOYzOagKCDK3yX3bR0EKz97H2NT0NMvM2Ublp//TZ0iMyynaVT/jZoceu/nZtECotrgVHboOGzSPe+zv8AY3f83+B5+3SN7I4NDIAIKt0/yL+gWMWy5Gkee8+41tSJ/SRqK89u3/ptL1sdYy46wn8DbNKSiVcixK69HNM0xXToptWa5hHtfZj+TVX8tTz9u0ejODRZgOQEyqWnjIFe8X5D9UIOfRWBUXIBsIaUhTyAQAAADAEAdAEsMgh9QEAAEAAAAAPIKTAFgEABIDCjIAyyAOICAO3iA4SQCgIMADMBgADCo8QHwCIwAwDIAAE2AwIywBAOQEAZgAAAIAYAAZAAAA0AgCACAFkAwABAOAAAnEA9QCAAAAGgBADAAAATCiQgYAAmAl9SCulIyEwEFElAA0RA8QObf/pr1KMPyGO01v6GVHzHUiTcaVlRZVSVKv0v07czcYrq0XOljwZ0jFW6f6ZUX6OWIFiAYU0gPVezXhr16VOPbpHpEeZs5AABAAEdT6LegGTSJS5hXzHyOGvqNfxNftOvKVxo2h1zRUq//MpOkYq7VbTRUdmlkaZWTwCJVAbSRALDMKUij1vs9zXVS6M49uvL0Sf/AKTzNmAAPiAZAIgnRYY5kqxNYsivH+6Kv++beXajtyq/wznQafM3XN3JYGA0B3bP6WjFWOhmGnnvdaium1nLOvCo6L+RTyR0rnViZETo8UZqtzTXyI51qHmrejIryO0+u7/mO0SuyeAZNSBq+NxrbHKDNV1vgc2owN6o3dzfJUFkac0lzCtfxsKjMVp1vFpMyrzup9dvVnSM1FOTSLtBxdMyrfWNV6GKMvyqxp8RGqzpOrKzTzM0jc2MvRnqYoq8p+h8RGmJHM6RmrNOEwPQbRfk1OdWODzOFaP8CRayohnVh0bZxZQSq9A4anoc6rB8mo3D6wai1zKU5NstXxL+b4YmKOvfKdG64QZix522Z1iVdoPFeoo9J9UTlCOVWV53fKNa3qbhVOm3KOjL0Wwx29ficeljJ8vH3pywReWnHQ6svQbG06HavQ5dDK8rXt1/gi8tOXSeL6mkr0OxtOgrcUznWWL5Cvbr29TcaQ22a9RUrf3CnTaX8JhHma4YHSNVs+Ic2suEGainzSxpYkacOjxRupXon82inzrBzSPMUUXNxqt3xTXbf4GawzfJ17ddvmOW1/i21q1njJayl55fNRiNRxbW0XT5FqVseRq3t3ygx/SMLQwaRta39VO2g0/4DCRg6GZta3nP9tH8phliaCnLgbarW8jXu2ifCUYSOTxz/Nq+BatPy6/Nr6CDp8Xi2vQVlmxGtdcrMNNHfY7Or4YAirxdvzF+AqKN1Xt3Np4wIOne47OtuTSGpD8Q/mS51FVyW+XWt/UCury+NtO38sFgnoRba6iecEFHi21qr0gIjqfLubdWGl3ll+dRrJoA3n+0o1mrCIemp2eol0KDx1l2XSzj/Agj4vC9q9GAbHDUsuaaIHsbfb1mnxlFC2S7dw6/1AS2D/NvXo0AeOn8ynRkU9pD0NSvoFj1ns/V7tB1Zmj0doObUQeJRW1wKItFEe4IUgXbdruDTrIABABAmQVWAhYqH2whoi5saZqlrgzcYoaRURKG1ACzAGARyAABdACJAJATkAAYBMAACgAAAAAAIAMwACSRAo4AGQA0AwBdACAo7cJIP//Q8cnmmdcQNpuBgVqkwR7XwJijFMYCHXEgiUNNfEgJkBJS88QG4WeYEVYCTgBTzAbh54ARTbw4SATjCAliAm38QBXSAkrG4j0Htuqe8pxwO98MvZ0WMo81Vl7ly3PMsSuO2BSOTQU3bRvVem21e3Tquhyor8g/lXKCRGTZYwbGBvrTrW5JnfhG97YTrW7XEdjfq4q10PK0xdw4s2jURm775dOFxf7jrxGa4NjX7mtVdTvfBHuKtNp8kePptzeTcVrPEkRk3+r1OkZYu7c3+J35Rt+2V29655GO249FVtPE8ysPe2nUsaiM7ctLTtORvmsshW+aEjvFe48eu3b0VknK5Hn78qe80dH7FnalXCwwxMaPI7nSVJSUM6SjN1/qxOkQ9HGyj0LYr0u02NoThQzhVdd9PspiZGbqG4jK8rZqI4LE3zEcWwfz1b4vE60fQdtpuujp14dp5ulG8w0bMwry2vRO2OR1iMze07MXjJ05HFpLu1En8DrfCPpW10+3Ropn5VieXoPX/St6HNXm9dJtcDcRj+Y+Wqa44G+WmXoVScrgemRH0fwtP9JWM2eftGikjiPP735rtmlZ25tFG3kkWMvOaq7rvCDvyY9H7So3uWni0jXU/FexWeR5KOPyja01zkisO6luTQwfKV79VW5YHTlFegv4cz0QfQvG1jbaa6Hn7HV1OKvP71/O4LBnb1t6VrLNG+UrzrfzNHeRlq+HU7mjfDIt8K98sjzdCOthptmFef1cXJpWb5RTRep05Rj0eJ1Rr+DXdu68y3wPbTJ5qK9z+jZowsYGooZpWX5NxVLLM68oyVmdB6D22vz54k6rL1lTz1Ve6caVnwaIrCvmzQyvMOVXob5RmqqaOiOvYVX3qJ/xG/4PeaaiTz9VUo4o5qxt63bVsxFcO4cUs11NRnXndS1a+p2iHpz/AOg3B7H20mtB2XxMdjXzPO05fJXddNLrJRj3WLLRjeWf5qjka5Rw1xzOyNDxVe7cURq+DHucjy9KdVLxyMqxt5Z97ko4dd/l2b4JssR53UST6naMpaeGZobft1d++TWaqTrw09WecNZkVh7hzZ+pqM1w7xxoXfGINQefcTidIurKfNmajOvSe16r7l3zqTtdeilHnXRPHkQYe4fzuOZqFcO/tGhZ80WIwFg4O0Zq3TWJYNHxC7t5pzlJb4aj2jeLPNWixMjO8ljqLoiwrh4x6lSPM7mFqN9TrylKihybZxdXmWD1ftxf6Sz4u5z7VqrA4NBYylykKw9V4s0lcPkP9vb1QgwZxzO8ZqyrhYFA022l0A9545du1010k49NR0nMV60LTt6BWLfM3GWb5dL7dV1NRKyE8eh0jK3hgBXhLa6FWPaeA+XZxzscu2o0EzCmmQZG6f5lm85LCuHdfp29DSPP1Z0iJ1twKijPHoyj0XtOqe4b4qjM9q9OjztAJHJ5KOxepYrMtMmkYXkZ++0b5SudOMzoyq13Lr6gR0bRb4mpB7zwqf8AZUnice2o7kji0IAyt8p1XPRG4lceo8H6Aeeu5fqdYzSl9rRpHJqNq3wNCWlDcdAj6H4xRtNPqjzdusdSMKTQGd5HHU9EaiVxWKjz2p9T9TpyliBtK472x+JWVVn3PDDE1B7L2cvy9S3Fsx21HoDztmBVuf07ejIMd4mkZflHLr+BqJWe8jcZc24eCXU1ByaqhNvPuNxFejX8zNZmkfSPALt2FVxnE4fRuNHI4tgDl37/AC56kGYy0Y3kn+auiNcs1xtw0zpGdcWpb6eSbZuJrj1XFUl/E/wNohoJd/SSlfRvaqjZP1Rx+i8tg87oMsSCOpkwrFsoNQZ3k3FazzLGayb44HRlw6zlX9cDUHJuE33NrgdIjkTbcmkeh9rv/U0T/jRaR9H1MLP1PH06kzCjqyI4fJYdoVnWRqowN2p1L+pvlmuHcuVaP4cDoy47LHTUzFYNyDgbn8WbiFQo9h7LUbqs9f3DrwPcZM8VdYJMALquLyDwqQrP9DSPO75/maj/AJjUKztaz+5Z/wAn+B1jLj1GlTS+JqM1xXlNrqdIhUhuCo7do3LBH1bY17dror+RHl+nl1i7qcVEgNYtBWLuI736ssGf5NxoW+BUeS1nO7fo5+COvLNQ1n+VpW52f7zoy4tf9S3xRqIpSgotpgyxK79tjHqirH1XQw0tNceyp5vo6xODkoAJJRlb3HWsQrO3ynQuuhtl5izndvj+W5OkRn2h7Sj/AJ2aHFrJ97nM6JUM8gi2jxLGa7NDiaR7/wBmr/Q2/qX7jh26xuQcGjIAgq3bjRsgMWyfA0PPec/Wuv8A7aLB57dVa2ugn1OsRxJJHRKaxKh06BK6qOGvgbjDq03FbcgPaezI+1q8+2pw7do9GedQA4AHkVUaYERXvf0bLqixVGjiiouQDiQHHUBTiAAMBMAbAQQMBgCxClEAAQAADgAWGYUZ5AE8wEwgAAHIUIAAGAng5AEA5CEAADwAPUAAPQKADGAgAAEAdAAB9QEwDLAAQDw+ICYAAAAAwAB5gIAyAJAJgAAH0AEpAEgCAFIDAGAwEARDQA0AQAQAZAGYBIAASALEAkAYCs5CkvqU5SB0mQokBSAyANKUkDkDm336L9REY28r37fWq/8A6dv3Gh8t1E+OfE3FqKRUToio6NFTRs6RiunbtPTaNMVdpqaGkW6ctdAq1IBppYkE5xwzIr0vsx/NrJclJjtuPTnlbSAQDAQEbfS55AZNcLIK+Z+Vq1utVP8AjZ15SuB5m0SpmipXRdruRtir9xg6s1GXRpOcTSLkmwhtNIAQDmQEiK9V7PbrfVS41Ry7dJXpo5nmbOOBFPIBYsA9QB8yCVBViaRlXk/dmG8T51R14XD8Lbu28rmzpXOtGpzVLMDr2bcQSq6n+0wML3XX8vSnm18TfLSjb/p1fA61zq2TKJVWMkWNvRaenV8YOdaixRMEV5HRUa2ouVjryldRWTyFRq+Mwrb4GK1Ha+phpg+Uw3jXNI3yqpM05mnIGv43FGK07LPAwPPbjDVuup0hVZtlfoOLIzVb9V8lZ5HOjO8usKv1LGmWzrGEqZkqt3xz/I+Jihb9fkWZlpg9TpGalR4zyKPQ7JzpT/0g59K5PML8urfBwSKx8zqwv2+Yqx6JfTVvlicq0wvKqNd9Ua5K40dGGp4pxeOaMVXfu1OlZdDCx5y2LOsRZpYCo9LTGlX/ACo5VY8/5GP7izNRao03ibRveMx0Gnmmc6Rn+ZX5lX0xLy04KZo6VG949zoR1OVGf5pfnL+nEvKuLTzNsvQePfdt18TFMZHlP1m+g5aU7fB5mqPRavzaajjUwy8xxOkaa3h387fOuBmso+ZXyVng2ZixnaODbOlK9FpNW0P+qcqkebafc45nSNtnxdp7ucSZrGOHzC/PrObReWkvGtrUrPMtZro89X5KPrBmNRm7dYmqlbu6+bQf9P8AgYI89ocza1v6aV9uv6TCRg6WcdWaWt/S/Ql5drMpIxNBtM2ta+7X+hnomYSM/Y2jUr1NLXR5lfNV8SRIu8S5s10HSs/VTruLLqxBo6vzbLoRI4/HP56yWpT8io3LnBhXRuU7bBcpBFXinF5eWJaVRuF27i8eoiOryn6Wm+RCJ7FTpXXT/AtVzeOf5lZ5kKe7w3VlwYFnlMVpPPAQS1692zXR4gLafNt9SvPEoXjHLsugC8Yo1/iyCW0Ubpp/xMBbXDdOrzVmA9DDdNdWiGJbWK7qyfUojsPl1r15pkVLZfRqrkv2gek9mP5WiVXq2cmogyqg+RURanIourt6rF5kDe3q8gqenpqmQEwABMgTIItgQbArtZIqF9xcWXBF35MqVF2nM1GLBg8CslZQUCXMBdvBAEDQNFCAcSQDQgWZQgHgAEQYIAKAKSAYAAEAUEEBABADAEgHAA8wqSpOJNXFlNKfQzauLu1RBnWsf//R17eC8bbG23qeyx5fZVb234vUz0Y9GT1X3VW9peLf0q9fRk9V91FvZWwtj36iJ6nuqv7H22ddey9US8tTtx7v2YtKvfXXnhioOdjU7Ye98Tq7NfM01zRluVnvDMKYCb5MAtZ5sBJSgCQBMBNtqSiSSaUkQYJ4EBMFUVfxKBxXPiEOsSb58j03tOvfu3P+VYHbpHrqYY8Ty0Ze5t8z9WajLiu+Rsc+1c9wqvUaaitV0RyqubyVoaS+JYjLtPA1Eed3de/UfI9XA9N7cUaDt8JOfatl4Ub6HmGJquXgbjLO8jPa0deEc/iKzuKJcWdemo9lVcDyVpyeSf01ecSSIybvGGdEYu5f5jfJno4R6H2yvyr26wzH0WN2jxxPK0wt05va3VmojO31u3Sb4Nwb5jNZKrjHGT0/wj3e0TWlRfynm7aLe4aNm8jkPLbuitd8DcKy9ddtuh35Sntqp6qr1Rqwe609OKr0PN0sLe1S0ZWHUwVh3UnRGL5dfMksIO3I5thVW1KVnF2UHTofRtNdtK15JHk6VX5D5dBv4GIPMaqOoy/J1hrqjrwObY6U69U+LR06R9I069tVXojyUQ3LjSs8uZlXm9Wr7mzURjeaUVqvidOVZ+1qpx9D0xH0nxVO3a6dXnB5vpf0dalHAef3TVrt8ZZuQZ2/j7VuaNSI889N2vK5yeiK9R7UrGpZ/wCYnY9W44M8tVw+VtKq/VGYMV17ngbRgb66Wq0d+RDbp90cG0jpo+ibSvbpUXCDzdi55M5jz+5xbb5moM3yOGg4zk3yjA7H3M7xG14Cn+pql9UyOvCvcJrgeWivcuNK3oRWBqPE1isryrmiRrkZlanaI3PbiT3SXJMvXgevWUHloq3jjSfUyMK7lmlZPl2qwvU68ozEk4R0Ho/bCjVbRnoepOCYp3n6LRFYmrmaGP5iWo4s68xKzU21CNo0PF1ncadXzlGqr3Sf/rPL0Gv3mVYu7fztFVn7pxSzyLGWBfPDFHaImmlCZ0iPZ+31G1g5dtNI4K5fIuKp8Cqx31DNYnlG/uxyOvKOSqOiNXwq7tzXmW+GntM8TzVDrmZVi7p/O5xxZVcO5UaV/QsR520pneIlp/M1BqI9B7ZX+ts+VGTvw1HpkeZTTxIMLXxb9TcZri3z7dFv8Cwefeb5ydYVbRQ+01Eem9r4d/RGexvnnUJwFjE13i31LCs/yLjQs/Q1Gawa4PI6jo01jjiijU8HX/XU4pC1p655s81AQZvkPr+BYtcLfZL4lZeZ1v1Lep15KjVOuGcm0XLIsHsPbyjZueNzl2uNHI5EN8fQjTCtm55m4yz/ACf6LzhtCDDUpwdozVtHJrEGMv4DFe+2eG30/wCk4d+WouiTmqvc/pW9CjFtn0NMszzD+Wj4JMsVkUzT4HZmrm8AitNz6tINPceGXbs6x/FY49DtZlodSUZG4/Ut6lg4d22tKz6FIwIi0cMTrGaduSNMqW3PwLIr0vtJfm2fKhjpY9IedTzA4/JY1r/0yK0zcjbLA8hb8/H8TfMSudZeptlVqWLiForutis5Kr6B4rDZaS6HDvy1HWjk0XQIyt651bG4Vx630WfJMDztsXidYzSeT9DSOWzluvQoelVq2OGAo+j+PXbtdL+k8/TcXyZXRgDWZv8A9T4FiOK+TkpGBa2L9TrEqD/aWMuLUxw6m4ypWORoe29or8i/qjl23y3k8Dg2Yoq3OGlbnBlWOzbLL8o8V6GojObhG4jk3GVW+LxNxlzaicOvU2IaFX3z1Kj6X4VRsadWeft0juOTQ6gcm/8A00siDNsVGN5GPvP0NcpXG7L/ABOsZcOq0+2ObKjl1EuxW4uzNyor0H3XS6m4PpHtlTsZ6nD6NRrODztiCCvV/Tt6BWPc3EZflsVT1ZYlZl20dGHBr/TZdTUHNub/ADakdDpEcdWjQ9J7WrO7011Q6I+iWctvqeLp1hNGVEcwY4PJZ1IVn2lI0jA3X6l/6jcSs7cue7osjrGHLxpyhmoM+zbWHM3EOmPqVHsvZKndLomTrwse2PHXUjIZCOLyOVfiFrNbg0y89vf1L+pqDi1FOrecvt/4HWIz9dL7el6NmozXHbjhxOiCuLKOzaZsqR9X2sLa6PPsqeT6eXWLYOSjqASQjG3L+e3qWFZ/k3GhZc2jQ8jqVneQ+X+B1jNQ1v0tKMJs8OppHHuV26llxmDcRTPMot0qpvEqNDa4VXr/AIlR9V01+Xp/0VPL9PLrEjk0BoOgGVvYeravUQZ2+w2+o/5TSPMKK7pz/AzrGWbH+k0+t2zQ5dwvzLM1Cq6lZW0eRYjr2+Pc38DQ+g+zcPH2fO37Dz9ukbaOCgBgU7vDQtzlEGPZ8eBpHnPPL87U/wDxosV5/dKNto45S/2nWJXEscWdGaMCh1DNdWk5ujUZrq0/ptzWQpHtfZj/AC9ZrjWv7Dj26x6NZHnaMA6gGeQEdNZ+oFe8/Rb9Cq59FlRdVyBJ9AHACSAADoECYUgAIMACQH6hRAA+gCCAAbaAQDAAHkFDAMwgkAYB6hQ3ACfMIEA4AWAAAAGIA1IAgprKEEIKQQ2AmAZAAAAAGIBkAAEgEgADAAFIBIAASAACwAAFmA8gDMATnFAABHQAAIAIAGAADYDQCwAACMQDMAgAAYCATCo8VzkDq4mQpAMwAAAMgBAc+9/RfqhBj7nHR1Yz7LR+BpY+W6yfcai1WVE64Ymoyv0XNWjcZrq2rnTfQ2xV2lhTDmVldpvDACxYhQlAElMgel9mv8zWXF1Offh05eqR5WwgAAAGgFEproQjJn5pK0+a+brG71a8VdnXlms06IksAldGphZfA3GKv1sVXnJpMdGivlKi5NlQTzCBKQBYMipIK9L7OberqLh2nPpuR6qqwPLW0sCKGAZgIqmQOjJViaMjy/u+v+oq3m6o6cNKvBfoOvJydK51qIwCQjs2dliuJK06mjmMT3VWdvR/zM6cNOTa2dtFdDpWKvRmspBW3oOdNRyOdVZOOBlp5JKN3q+p358JXT6Bg/UEafjHnPI51qO9mGmF5Zf6urXGp0iqF0NuaS6EGr4tzPwMVXdGJhWBvFGvf1OkKqhG2U9OavED0Wn9CjFcDl01Gf5b6K+oisqZwOkZOqLRu+KXdpNfE51T3tW9C0cDEVgvidYlSpmKjf2P6KOdVzeXx0k+pYMXidUXaLxwM1XoqOaL0OdIx/ML81ehqLXA8jbLR8W0tRTygzWmrr/TaeTMI8w1GB1iVbpZ9WQej0nGlVrlJikYnlEluH6IsaclMzbLe8W0tKyMUcfmvqq+hI2za59Toy3fFudOy5P95ijj80vnp6CKzqPE6Mt/xr/I6ZHOozPLVa1vVIctubRwzy4m6j0ax06tfwwcqPMXfzNdWdIrV8Rb8xdSVKn5qvdp1t1MxYzNH6jaVv7Szegp5GKPPaqjUs+bZqNNXxONrehOmXN5hRq1bzgctRHx+GpVPmarNdnnFOkn/MYhGToKXhzOi1v6rWpoWj+E5pHn9Ny4NrW7tWnt1PVGKzGElF3Xqzcabu1btoKM0oMVGLTC7NRpsXXfscM4/wATKMzaOL16NGkrt80saP4SSELxDffHQtHLvF2bq1eIiu9S9jZPkyVHFsMNSs8xTFnlMNwn/KFi++OxvOYHN42PuVXDNlqUt4v9RZriQdPkV3bWvSAQeNfdW6/lwFHLsX26ifGQtWeQTruX6IRFnkMdHTsv+mAIk13bG76y/gFLxuNLrh2hFfiX8/a+MhRs/wDctL+J/gET032buz/mChLs3jn+L95A1V03mOSsUOkLeY8bEBt8N1avNtFD2S/MvXmRY3PZ941GurJUeyZzrUQb/ENItdSi3TookCwAAAGAmAEEWyCtsCu1jSOfUvgWIpdoKh/c6BDrecQLKvuZqM4l6hAgAAeACjmUDgASxAfqAoQA0BF4FAwH6gE4QAAIBgICRA0FEBCSkKaqTQQNAUTVG1gZ1cC04zwGmJpTgZrUW0rCM1pKCK//0vSQe54DaAEoCkwAlHF5VtaK5HGt8vN7mq1X2XOTvGPvNi6zZINxnWTWDksUk+gwJt5sCLw9AHKeCIDtnEARQSlLQA22gIusZgNfLkVChthU0vizXPket9opO+pZcEdOmXqE8PRHnGRrPFm4y5dSIc5QaFWxS7X6lqvT14HKrXF5F/NH7RGWdbj6ZlV5u/1tvi2z1ceGXrfb9e3aJ8Dl9GmlqNrTtZZnArE1GlmdGGX5JtpLJnTgLwK/1dZzWR26n4sewX+J4604PJWTsugiVm6ils0MLcObt88T08D1HtusbR24u2Jz+ithSk30PMPP7l4t8WzcGfv0vtdJOvKM7S+fVpXi2jtfA97pr5FGcI8nSqfI/o9q4s5jzWtVOTpBlb1JXhcD0col42bbiq4cTfUI97VfInxPJ0qjyH6SfUyMS+ZpGL5j6+7moOvAq8ZTu16NfxI73wPosR8MDx9K5fJN/ZgwPPalUzaMbylm7Jcj0cIPEUV9zVZpM62D6HDqkuMHi6aU73DSzzzMK89qKZRqMsXzLb7XyO3ENce1VfuVnKfxPQj6PsF+RSeCPL206P8AK/RnFXnteW5Nxms3f4aVm8+BvlGEm5k7wer9q0fz24sz3R6bM8qs7yudU+RYMqUnBpHnN4vzbep35RLZVdrY81H4m7Fj6HoKNOlf5UebpU7fSzmPP6yl9SwZnlU/tNVN81GErPuhHoiN/wBtqd3R8kXrwsexrijx1UN3hpPkIMCyNDK8xdKKtYm+YMzTcPE7Jr0Htis7h2fAnSvWccEeWq598o0ujZIMW6NIxvKr5knyOnKM/GTrCPTe2KTZ24xiOh6VZQeWq599hpMKxLrE0jH8tb568oxOvKVnpKZOiNXw6nc0s3kyVXtVxZ5qGnjiRWHuXN3yKrh3sfZsWIwdSqlQz0RmjSxtD6mh7fwlY2tG82ce1aJxHH5H6UmFZNscDUSsPydl96zz4HTlHJXA6I2PBpPd1ngW+FewXJZHmoZFjE3Dm75yVXDu7JaVp5CRHn+p3iJ6f1KFiag9D7YX+p1HyoToj0ifM8yhkGHqLF85NxGf5L9H4moMOMcDqyspNnPDIsV6n2xX5dSzM9K3YPOIvCtvQixh6rxNRK4PJWjRafHBFkGJgonA7QXaTgo1vALu3dYJ0PV2eJwUL1IMzfv81p9BFcVsn0X7TTLzGs5u31OvKU9O0mkXNYCK9j4NRsq822zn2rvyOILfS+iKrCeP4mkZ/lbP7K/qEViYSdoxVlcMioemn3KeLQWPoOio0qV5V/ecemk0zAq3Vo0rPiBi2xRpGZ5hrtr1TLFZVVhJ1ZWLKSohTOXzX4hp7vxKjZ0nm2ce1x1ZGVBBjazm7a5mpCuHyDjQv6YFiMBOWdozU2nBUUf5sMykep9p1+bU6VS/A59tR6I4NADh8i/pQgz5lwaR5/fpvVc4QdIlimuCwNpinVwg1GT27+dT1FH0Hx9e3aaXODz9OkdCOYJ4lWMneJPUsWFcO5fbp2a5GsRgRizpGUbPDA0jju4s+cGoizRl2c9BVfR9oo2+kv5Tz9NxdCM0DhEGXvsdR+iLBx3aSKPP2WMcsDpEqLRqVlx3j9puMVQlD6tmle69pqNvf1Ry7dI2oODRkFG6x07Iisqxtlk+UUWS6GolZ8Qjoy5NeMPU3Erm1Hh8TSI7W7epC5lwfTPDqNjpeh5+/LpHYcVHqVXJ5B/KkQZrxzNIxfIfqvhgjUSuG85LkdWY5p7XVPINOLVTVap8WzUYqG2+tTzOkR9L9t4bFLqcPo3GkjzNGBXrOKW9ArHssDURl+VcqqLErKs4R2YcWraaW/rX4AcmusbfA6wcqWJUeo9pY7rTnhYdeFj6A82eLp1wGTCCuDyESmEZ7eRqjz+5U6lmv4ma5ZrP3OPfZ8Edoy5NR41Sy7TURw2U5GkPSqm8TSPZ+yP9ykuFWZ68NR7NYHjrqOpkMDh8i/pT4FKznzRpl53efqXf8xqJXDaPuanc8qT+w6RHDq1imknjg/3m4lcd+SNoKorLr2mLND6ztcNDSX/26/uPJ9PLtFiOKmApzBGNuH89vUQrO8p/t7Pk0aHkbp33bjl+5HaM1HVsnTR5T+yTSOLXfdqWbzlmoiviaFlMMEWMV37THtXOyKR9XrHZT+iv7jyd+XaHGJxUFDTxkhGRvf1bfAq1n7/HbX6o0jyzcbizWao0dIyzo7drpp/x2NxHJq43fI0IxyKLaPFFR2bd/V6G2X0D2en/AMPfS3+B5u3WNw4KAACnd/o2RBjWNI8557HV1P8A8aNRWBu7/wCn0ozxOsiOOG5NJUUionRKCsurRXzJG2XVp5WIPZ+zcKa3pWDj26cvSI4NmyAWIABHTefqBXvXOlZdUWDn0cEVFyCxIAgAAAEEOAEA2gEwABhSCAAfUAAcAKAAAAaCgBgLMACDMAyAWeQDfIKWEhBHAAAMwHkAoAABYYgABPMBAEgMAAAABSAgG+oAA0gBgLIAAIwAMACOQBDAJAABgGQBkAAAAuQAwAAkAkAYC6APCQAAwAMwAAAFgAAAAwEBF5oK6vRmQgBgJZgMA4gICje/ot9UUZWol2XTy7X+4qx8q1cLP1f7yxpBM0ylVFZro29cGdYw6NqmqWg0wu0vpbKi7Sy9SixYASbICRR6T2bL3Gpy7Dn26x6zieatggAHigFmAnMOOQGTldTzCvnPn6v++1pz7jpylZUYnVBxxCOi9ngzUZro1VCTNs66NJ4FRenJUCCBOMwDMBy1gRXovaFo17f0v/A59ukeu68zy10BAwDiAAKQJ0xcEVMyrzPvCs6mm/5Tpwrm8E19u/qdKxWomYQ/Qo7NlMuDNajrxMKyPctZ2ifKxqKztg50F1g61jp0qrb6GWT4hWzs23o1b6nOqtza9SNPLa3y77U64xyOvPgq+OJXMIGNLxdvmaXE51potmWmH5lRu6P+U6cq5jTBzAGn4r6muBmjRak5rGF5FRuLG4VzqMzowspb5p5EV6HS/Sr6HKtRx+X/AEk+qJFZEnSM00Ubfi23ptehzqrd0vyrJ/wsyrzuEHWJU64MqN3xznRfFyc7FV+Vx0Z6kixhxJ1iVZpP9gR6HS/Sr6HOrGX5hRqVfNCKzVDOjLQ8c0tRKc2Sq2NXFP0OZHmbrts1yZ0iVKixLR6PaudCvQ50jH8v+u/QsariqoZtlueJx07V6mOoOfzdca24ZEjTMU9x0G14lzWy+JisubzS+h8cSRpm04HRlu+K/TuuCMUcPmFGquqEacejmzdR6LRfdo0jODlSPN62F7dW2bitDxTjWqWsujzC/J/6yOcajI0sGdCvQePf5KnmzFZYGvX827/mwNRppeJtF36ftJUtVebq3ejXIRY59q/mnLE3Wa0/Nqdv8TEIxdHOMjdar0Gn8+h61g5svPaUK2PM3Gq3tg19hJ5SzNSMTUUatk83Y1Fbewx0k3zZmoxmn9xzzZY02NNTs7ejMssnbrGGaK0PMY6VbEIq8X9fWMC0U+Sw3TfNCK79vXv2l68IZkZ2ys+6vRmiujyy/Oq3xRIRdp179nqVCOXxrnVRqpUt+u3dRGEGVi7c/Psuq/wIH4hzK/lgtVx6DjVa4d2H4lSujyX66t0IJ7zHbab4SFiWhXv22ouEf/EQQ8T8ydedcCiHjXGr6NogNH5d00uFgJay7d2/VFD1sN231QBuVG7+KAnqYbyXzIFpzXeRlj+8ols127myfUlVq+1HG4dM8ZA90qzmc2pD7URRCAaAZQAIAkmhMgTTYEbQgK+12yKB6Fni2BRraELPAusuWyeRpEVyCJJQNFunLCLTSEA8EEIoAEwHKQBMsgABgRZoKAGAdQDEAIGgCAGlIVLsgzq4UDTE6aTtiyWrIu+2lkZ1rEb6asNMRWi+JdTFqXbXAmtYqrV2zLqLa0gyqaICcQr/0/THueAgBMAkBehKrg8w40lRPPE4V05eX3F4vCzOddo5t5uGqJWxI2yNy1f5l+BVUWtBQu7JgFozIDuSAlVS+gCjGeBRLHpBBXZ4qGUNPEBTjDyAct5AXadZzzOnPlHrvaFY09S/M32zr0drfJ3HnGRqm4jk1n8rjkagPHL5arnYtqvSVmeqOWjP37mzETGdrOK2h8GakR52z7rrievmI9l4b5drWTh9G47tdxovrgcIViWwcs2yyvJPFNnfgWe213bptcFJ068D1dMJZ4q04PIOdTlgWM1l6toraORuDD3DdngenmGvX+Cr2bOq4tnD6NRo2tFW3yZwGDq4/MdIjO8hKpzk6cji2KdtxWvFs7XwPd1SSw5I8nQ5vJONFepmDz+rWc2bisjeP5jvyyu8PXv3VEjp1R7pKMOCPF005fJv5KrhLJCsW1sZNssPyt1fUjijrxFT8JTv3Favgzt14Hvm3xzPF0rk8m39uOZIMG+DN4jF8o5vgduBd4Gk7qsPqzt14HvnmeHqq59+40eskgwNTNmsRieXXzL0xO/LLn2VV9xN5HWrH0bapLSqlyR5e2k9RqtG2cxgarUxyNRGb5P9ODfKMPt+eT08o9f7VXdS75HL6Rp6GWjzjM8o07LoijK1FxQHnN44u/8ApxO/LNdHjk7ala82oOt8EfQdLClZ5Hk6aGo407ehkYGri5BWZ5XDTXVm+UYNG1ZuD0csvR+16v8AuJfBSXpqV66DyVVW+bWlPUkGHqLibiMfy7+ZTwWZ05RnJyzpB6T2vX8yzM9VXqMIwPMuuXfv8pLqSKx7uTSMbyr+dJ4xgjpzGWc33YZHeQeq9rYq76QY7i69FjB5hy+QcafUKx7RmzSVi+Wu66vbGDWB05TXDWM2dYNbwVe7cV6F6R7KrlTxPLWobeD9DKsPXc2ZSuDyOGi4yN8ssJneCWk33dAPd+Ip27WizaRx7XXWzkrh8lwjl+8KzLKSssHyL7tW0YQztyjnq+DNo2/bq7t0l+JL4aesT6HCoHk2QYms/mKrg8g2tC1lwLBgd0Wn9h2iLtLrmWD0Htb9XVtwhL8S9D0Z5Qr41fHAixiamOPE1DGf5VxofE1Bgp4nZldptpxzNQet9tJrQtbmzHatfM89CvhSz6MixiaufwNRKzfK27dFP+ZGoMWVMnWIv03KxNQbPtqs7tzmkTpp6nieYHoBlb9/mt9CxK4tXGrnlBR5m+NnyOsZp1NItTgsWPbeIUbLTXqcu/LTsg5BX+i3oRphvA3GWb5d/JVTnLgsVizJ1jFXUwRUPSm2pVP+JBY+g0+iv9K/ccOmj4GRVu8NKz5hWNbA0yyvMvudUnEo1FZdM4Z1ZXPJsgqom9SOVlgaivfeN/2ml1UnHtqOlHJSnH0KMXU+p+pqJXD5CyroW9UIjBT45HaMVN/R1NDnefwKr1vtRYavojl2sbxyaEkHD5HNdEWJWfxNI89vWr6zxw4G+RWnkbFGrnL4IsZS2zxTjgWj6Hs1Ghpr+VHn6bi45gUBYx9xje3qzUK4t2vyrehuMvPvHFHSIL4VkI4rZs6RF+2UWa5wKPo+3w0dNPhVHm78ukWGANgZW/8A1HHFIsHFrP5XzNIwHbGXnmbiUm8jUTXBbGOR0iK6Z19WB7v2qmtrd9Tl21GycWzTA595+m2RWVY0yyfKY3q3y/caiVn2eB0jLj1rNtLqbjLm1OHq8DQjs5+4vU0Pp/ilGy0l0PL9HSOvjicmgBx+QwqvUDNssCoxPIT92yfSDcZrjvbA6o472ntjqFcmo4pVTzNxEdspupNxH0329Xt2FOrZ5/pW40U5OCggr1/07PoGmNZmoyyvLtrsS5M3GazX/idWGfqKZ5d0CNObcYOxtHLGJoeq9owt3T1HXgj3tsLHi6dQ2ZNAGf5J/Ml0KOBTMFqPPbhubYZs1ylcG6slXUf8p0iOTWwtWOFF+46Rlw2eCZtDo8Z4ge19kVf9y3/IydeFj2SPFXUSRAlIVw+Rf0/EFcHE0jzW6+u/WzOkSs3Vfz6rf8DR0YcurZxpRxUmoOS2bNoVWVK0NmpeHqEj6rt1Ghpf0VPL9PLtFiOSgAr9XxIRi631P1LFZ/lHOi31RR5JON5bh8rX7DtyzS1P09Bx/wBJNMs/Xc3s8sTcRWii3TwwNRitDZ1m1YePcv3ikfVlhSn9C/ceTvy7Q0c1DACKyt2p1bcpLBnb9RttTmkXWXlbz9+/Psk6Rln6ina6bf8AGzY5NRLucSdBFzkVFummmio7Nvb6uGRWX0D2f/sLPnc4duvLcPO0QDkCndfo2+EEVjXwZqI8751fnavc8O3/AANQee3P+30Z4pnWJXIoZpkm4KJVZWa69FTesGmXRpKVZgj2vsxRTVXSpw7dY9EjhWjCmEDQEaPMCver8lvqiwc+jlBUXVCpIBgJuQB4gJ4BAAKQB4AAAAZ4AAAA8gCeJFElAAuoDAEAIAAAEEDxAAHHIA/eAolgD/aAAJANgJoBgABHEAiQBhQmAPEACBIBADAPQBsBADAYCAOAAwCAABhQ2AoCAAAG5AAEAwBgEgEMAYBEgAAAThABABAAARIDACBFBlkArBUcZQo6XJkEgAAgAA4gIop3inRsiDKalWj+FwaV8r3UfcsllJYqlGkSrgVHRtlmuh0jFdOzyaNMrdH6WjTK3StgEXLMoklBAlniFeh9nuN7ZTnTLqc+2+Xr0eauhkDQCAGALOEBj2+uOEgfPvcya32rGUnTkYvE6okgi+z+VckbZrq11NawWMrNPJGkXVKynMIBLECSYUd3FBHofaGO7a/kZz7duXr5lnjbGEgP0AAEAAS0yVVhlXnPeKhaVujqdOFcHgrRW1VnJ1rFa/EwhxiB1bN4masdrz6GK0yvciX9m+atJqKyvG2nS6cDq511mUNOCK2Nk50UYrUX8SK8tvIXktSq4qTtyLwwiBo+McXM1Y08zmrF87/uNJ8Ig1FcrzOjJoI0fEv5/wATNI0vU5tRieSUa79Eb5K5UzownQlHoNs50qt5tHLpuObyy/J+IisdnRmnVYQBr+Jc1a5MxVdeupq10ZhqPNwdYzTrniaqRu+Mf5bS5yc6peTx0LJmY0wWdYxU6OMEKPRaGOlR9Ec6rO8ypdLdYEVmJLI6Mu3Ytfdr6ko3L4tr1Oax5jVws/Vm4tOjyNJj0OyUaCsjnRleZr+euqksVw1RtG34f6LGOlVeaU1q+pIrIWZ0iNrxNsLJmayr81WdOvOSRWTVOYOiN3xLarZehzo5PM/VR9BFcGi4Zuo9FtG3oUZyqx5/cLt1bcpOkV1eMt+bV5MVl3eWr/p2uMqTnGoxNPBrkdFb/jv0YzxMVli7zDXuurNxp2+Jc6y9GKxR5mPkfVmY1HHtc/ibqVreX+bbWfozmkYeisTo1XoNtFtGq6MxUjz0RZrqzStvYNfahOYM1GTrqNe08zUaa/jXOm1yZisMnXXbrWXFtm4019mnfb2U8GZrDI0E03jjJWq0/KqdvVdUZI5vH2/NqapR5WFue7oSK69jL0LroxUjM22Fuif7irXb5hKdOy4kgs2n6Op8Qy4PHtV1K+pVx0eVrGvV9BFi7V/2dmQVeJfzJcwKKtLXtHC0wB0eVUaleqkCe5x2eHCyAWz/AEdRP+HAIj4hxdejQVXs067h1/mcgSvNd5Z9UA92u3dd3OAH5Ca7meaTAfkPl3FbLikwiW5XbuqvOUmFGo1XeY80RUtHDe9ryZKNr2o1Xe3rxCvbow0AAgRAzQYCAAAgAEQDsBVfUA59TU7szURzWU5FQojMrKdaziFT7u1AH3ZKyO+cgE+TKiLUOQGk2UDrKwCBVAsWABmQEABQQAnACgoZAIBgKIAs06z8DNrUizskzreJV0U8WTTFla9plUgpQAmgIuoDSgBgMAgD/9T0y5HueANQAgAoRmqy/ONRWORw6dI8pu7fN6HN2kcW5vhLxRG2fZ44FVDqwE2A8EUJPDMgdNSF2oYFZvmUJtIgFGaAG0vUAWGIBOUFF2lZq08EdeGa9r7Up2baz4tm+2W3qWij9DzKytV8DcRx677auTUF3jK/R/VI6V6FP5mzkMvdvuu2zUGbufosb5ZrzyiZZ64mPdeMqq7fTXCDy/StLd7hov1OMVkauZtljeTvN+18Een5xl3e2qTrWtwSHbUelqeStM3yEPUafBJFiVm6q+VxyOnLDDcz1k9UWPaeJrG1pB5e2nXrN/bszirD18HgbjNZnkXCS+J15XXL4td26rGSaO/Xge7eGB4uhx+Uf5aTJFYeovwOiVib1/mYnblHf7fpO7rHA10PZpQzyVpyeUt8tehIMa0ZcDoy8/5Jzq26YHbmK7vAVb3ems+Zvoe3zbXU8fSuPyj+WvUkGJdLGTqyxPIWdr+h04V1+36/6mvQ30R7l5nkquXyLa0viZGFZS/U6RmsXybX3YZ35VX49J61atYNo6Uj6FpJqqTzSPJ0DXbVHZcjA89qrFm4M/ydu2kZm+Ri0+ZSsz0csvZe16paFmjn2uNx5YZnmGX5NxqQuSEVm6mFW+hUrzG4fdd9WejlNdviav71I/iOt8EfQFPHhkePppHWj7dvQwMHUNDK8y261jmdOUYlU3bmd+WXp/alW9S08JM91Xqszy1pzb/9NRxAx74uEzWoxPLvtulzR15GfTGyZ0R6n2zWHfpJjoejrkcKrl37iqT4kVkWeOBqFYvlHOpidOUxnziduUer9q1f27t5twZ7HoVJ5qrl8iprVMjTHtnia1lh+TtN2nwyOnKOOt8FV8DrIja9uabe56Q/xL14WPXVeB5aob+V+hCMLUb4BWf5F/kyspUmuWWEk5O8FmlNTcHvvHJV29Fm2kcOx1No4qz/ACMKyXQKzsyjzu9f5tq9TtyzVNXOHE6RG77ZStueqRelerXM8tUrOKyQYmr9XoWDg8l+hZPi0WI8/ZQ+R3iL9LHkWD0vtZTXWfoZ7ab6yPPTEbv5X6NkViajLEZ3lLRppc2b5GHMHVlfpuWjUHr/AG3WNq/Ux3VaqOAjqfpucoIrCubiVmeZt+VVLKcSwY7xls7RFui5wNQb/tb5t1a3BVck6V6Y8tARWRvP1bepqFcms407PoaR5i6xbNxmnSsm0XrBrkWLHufGqNnpL+U49tuiTmIarjTsujJgxL2NoyvNPDT54m+UrKT6cDoidcF0CLdqu7Wov5gr6CsEvRHDpqBGVc+9w0X6ogybm2axvLqLqv8AKais/GcDoifAohpx3YZyUfQNjhtdJfynDvysq4xih5YcgMO7xk0jh8m19lzzLFrCnodnNKzwjoUVJ8ij13tRfl6tusHPpqNyDi0EQcHkX8y9CwrgeZpI85uv1G1zZvlKrbxyNoru08HxQQ9uocTOBbVfRdv+jpr+RHDpqLMzmCeRVjH1sbv1ZqDh3uGlY1GawG+KOiFee1yVHJqxLjmaiLtona69UWj6Ro4aVF/Kjy9OkTMgCsrez9y08CxK4tbClp5FHn72+aTrGUbo0jjsoaNRFenhZNmh732xXt2lnzscOm414OTQA594/wAsgyWzSMnyji6S5SaiVw2qog6MuPVjBvqaiVy2skkbiFs3+Yv6jQ+o+PUbTS9Dy/R0joObQZBxeQyRFZ1sjTLE38/etJ05Zri1I7cWdEjk1FDT6MsWuPUiKz1NoNrHejTL6d4OrWxpOOLPP26x35HBQRFW4/St6BWPbFGkZXlsXTnDNRKzLVjFcWdWWfdwseOoag5Nw/mu+ptlSnDwKPV+z6zuqdWx14WPdt4wzxV0BkKMcQRn+R+ur6FWuC2BqsvP67avbpaEai1n7jCuo7Y4HSM1y61lSy/pNxlw3cJI0g03LKPcex8Nf/qMnSyvX4o8bqbZlCkDi8jnWOoaZ8S0bYeY3H1W/qf7zpGa4dVfma3WrNo5Na2GmuVcywcdrRkdEOikqV3bLCfwCR9Y0sdLTX8lf3Hl+jtEjkpgKrxIRi631P1ZYM3y77NDH+JFHkNT/c2jhJ25Zqet8uno19TSM7Wt8z9TcRBM0LNNywjR2ans/qX7y1I+rL5q1/pr+48vfl1gOSgCVc0RWPu/1LepYVn+S/2t+eBUeV1LRrX4zXA6yM1n6jb2+nGUs2jm1n8zNorRRfprI0zXXo/5mgPoHtGH4+VxtJw7dI20zztHgwEFVbv9FkGLdxibR533BZLW1E8uxfuLB5/dtvbaFXyZ2iOSqUlZRb7kBZpxEGkdWkn3rmaZdWg2q2WeJKPZ+zJ7NX+mpx7deXo0ji0H+4BkQuACpjM8wK93P2X8P3gc+lgjSLqhUgGAgBgIAgIADqAAEcgB4ACAeYCAYDweAULkAmAAGYBBAigCFH4AMAiQCcADqASAmBKJAXQBSA5AbcgRQBkA5AAoblhCeQAA0wEAANuAFiATIBAAASAAEcwD0AHiAQFCAYREBzAAA4ATXMAQB+4BwAgGAsgBAAAgAAAIAYC9QCQAAXUAYVF5kHSQAEQJAKQCAACndR9mwgyZbTjHBmlfLN58utdcE2jUWqqs0yF0KOrazZvA1GFu0xVujOjNdGg4VisrtJTiEWIolJEDiSK3/aNo3zXOjMdOsewzZ5q2eeJAAGYAAAjI1cNRtcyK8B7rXbvr8rYnXkrEOrJLDMovs26pGoxXVqx9tFYW6SlSagvSwKyAGmA1yAcBW97TUb1daWMdeHTl7E8ddDRkMoGgEAAS085JVixkVge8KTp6NnzN8qyvBP5r+knWsWNiqMImkpA6dk/nxMUdrXMjTN9wV7tlZLmi8qxPFWnRX/TI61mu6rMoIlwBr7Fr7eGRirHSs5MtPLb9P/iVmvU681VyZXMwO7x319TFWNTIwrG87X59K3qaiuRc0bYphHf4r9ToStRqxiclYnlMNd9Ub5K5JyOrCdImGRW/s8dFfgc+lVeT+bQafNGY0w2dYzTq4YRr+HcqyZijt1Hg/SDDUrzlsG11OkKSwNDb8U/ka4maJ+QU6FkYisDNHWJUqKRqPRbW/wCQjnRweZUKiXNiNMlHVl2bL5dRPisTNVvamHrgc1kea3KS1LLqb5Co8UaRv7FzopHOjO83jqUa4VLyrNq8Tojb8Pm10OdMLzKnTrZ8HH4kjTGTco6M62PDubW5JGKYfmFOknysSDGpEydUbXiXPcuhz6FPma/QSNM7TeOJ0R6DZNfYq+TOdGHv126955yairfHfXV9S1mtPyqnQu+Rzixg0zOivQeMt8jXoYqMbfrt17dWa5adXiv1a8i1irPNJdit1yMxqM/b44mqlbXkK9+1a/lUmUjz+kzbT0Gxc6NTFRg6q/NtyVjUabPjHNLfAzWGXu1G4sixpqeKtNbLkyVlm7pRuLJ8HBqNNXxuOjZfAzWcZFPqfRmmq1PIY7WrjKMTCRx+Pw1ayaqp+YrGsn0JB1eNc6dk8iVIzNJqt7LqWLXf5b6NO3BIhEthD07xxRUZ+1wukv4iq6/M/q1ZILNNTs7p8SCjxj+eq4lRXqrt3Oo8uAVf5TFaNuaggndTsX0ZUPxvz1vRchVU+LcaynqAqPs3j/qAe7SrunPT8AJ+Q/WVlxqgDyTjVq+dURT8j+pS3RBD32GrS3NIBbxJbirXGGBPUhb1NcwrR8HqvR8g8CD36yOdahhQQRakCSNBgACIEQJ2ATsBXa/4gU6lmk+YFFrSbZqttlQkpAcgNOcwGqt5BE6pyWIlElQu2cAGlBUADAMwBgGAAAPEgChSAwoAarJBNaTzzM2tSLKUZnWltakrWJEDAQAwIsAXQBpAOAABgf/V9KuZ73gOJICAEAyWqxvN2i1eqPP1XXl5PdfqfLlxMO8cOvaXhiRXJdYuUBU7J4FUS/8A1AJW5lAsVhmSok2slkFRbzkBY5lB3N4sYD1Ab6EEk2gLdKZ7VjJ34Zr3ftqvbs1PFyO0amvZLSbebOMGXqZ4GmXHuvpgsadfil81E+UijbpyOYyd1abN8Eagzt7bt0rWNc+WWDoqb+rPXB73a4aVV0R5O2i3zjTS5sxEZOo3a0GxheSt+Y+h6PmzWt7ViLzyH0WPRVxPIrL3rnUtBuJWfuH20s2aiYwn9b44npl/B7nYV7dvRcYPL9K2u3D7dNyuByGHrOX6m4yyfKNynyw/E9HEB4OnduKs31TXtbQ7HkquHysOtTMGPfKMzYwt4vzW/wBh6OEaXthd25b5QXtXsUzyUcHk3lOMoQZVljBsee8hC1HznE78I0PbFZ3SeTRe1e1s8TyVXB5X54XBEiVj3WL5HVNYW/fdqtZQztya0vbFO7drosx3Vj2Z5arj8k2qLqyFY9sDWowfJP8ANfU78h+MqrbjT5NnTqD6BXCFyR5ehDc4aT5mBhaj+Y2lZflrdqXU6cwY1Fimd4y9z7cr2baVkce601mzhVZXkYd36CKzdd/KzcZrzOo13QejmMtHwtZ3NE+DNdeGo97ksTx9Kq3X6dseBkYduhoZHmLRCnHNHXlKxtNuZWB3Zer9p1+az9Tl209Kjz1qOXf/AEpCDIti8cypWJ5f9RwduWa4qtv4HWI9T7Zh0sjHavQo89HH5BxVINRlXxLCsDyWOs1nB35Rx0l2ngjpEey9srt2zji0cu1xtnnVx+ScqvxAyWiowfJ3/MaeZ25iOPTs1gdUeg9tVf8AcS+UehOleqPNQr/S30MtRhXfEsVn+TaWkk8m/wBxuMsR8jtGU9u5upUrI2r3+yUaGnP8KR5+/I6FyOZGf5F91l6EaZzwzNo85uEnaeMs6wVaaacnSI9F7XSetay4InQ9PlgeVSv9L/EDD1HL/aWFZ/k7L7UM1EYDeJ2RdoYM1B6r2svydS3O0HPtpuZHnENdxp29AMS7nE2jM8xP269GWDFq5xO0ZXaf/T0NRXtPAf7Sepy7VpI4KhruNNhWHeVhyNxmsrzLila8zURjtwdYi7TxLB6L2mvzdV8IJ229JJ5jThEVjbrHUszURx7qFpX9DSPMdx2jKdLJ4MGLl0Kr3m0/2+kv5Th2q7AwK9xhpWYXGLZcEaRk+bxen8f/AITXJWUnB2ZTURiEXbGPv0az7gr6D9KS6Hn6aJ5GaOff/pL1EVlM1UYnm7/mr+k1yM+ja/cdWVlm4CaNBTddZDT3+1w0NNcqo4deVWkUrvtq30IMSyzNI4PJtfZLBhZHaMJWWGBUVVz+KKPY+1v9vqOMO5HLtuNtI4tjIgzvIP5sccCwcNsoNI81uLTqPufP9505SlCf4G2VOpFXjyBp7VOfwLR9H0vl06L+VHDpqJHMNBYxdXNm4Vxb7DRs3xUFjNefeLg6xmlqYJoqOW8dzXoaV07Nv7y/qQo+kVwql0R5q3DkyFGOIVlbpzqMsSuHdONO0cmaiPPtydIhXfEqOG+LUHREKynVfAo+he21Gy9bHDtuNM5ND1A5d8/y5IjMbnBmhkeTj7nwRYlcVk2dEcOpjevxRuI5bfTV85Nxk9g51PU0Pqeyw22l/SeX6OkXZnJoQQxw+SmF0LCs9tFqMLf461sTfLNcWpXDE6o47Np4cVDNRHNqSlVJzgbBtafMn1Kj6f4RRsdP4nn+jfLtnA4NAiqty/yn6AZFjeIyfLP5qxyLErMdpaOkZcFn+20/tNQcu4/zLqdIyoqsccij13s1K27pHCf3DrwvL3DWJ4a6kRB1AzvI/UoKtcPck5ZpmPO67xbfNmuVrg3FlGpPGIOkZcWvNWlX+GH1OkYclngkzQnovmEe49k1jVs+VGZ78NcvWo8ddAQLEDi8j9VY5FVwehpHmNy5tZr+J/vNxiuDVu1bUefy/vOiOXXcrT6Uj9pqDibNolSySKO/ZYvr/wCkI+raWGlprlSv7jzfTy6ROYOLQAIxBGLrY2fqWDN8tH2FOXcVHkpjdaqfBP8A+I7RKhqYV0U83l+JUceu5vb1ZuIgsCospxRqM1o+PUWr/Uv3iry+rPKv9K/ceTry7QI5qGQCAyN451bepYVneR/22ouiKjyuovzL/wBMnaMVw6r/ANPpqI+Zmkrk1J7mdEQQVdSZUlR27X5e+eRSPoHtFL/h7jCLx+w8/bpG1JwU4AMyCnd/o2fUEY18cDY8552y+/rcfkS/YWK89upWjpJ8mjrGXIni0bQp4BFlbQpKjr0X83UrDp0GnW08wPaezV+Xqz/DU49useiTODRgEAIqlTiRFe8/Rfqgrn01gaRcESQBIAATAUghgHoAgCADMA4gAAnADYAgoAcgIAAGARxAUgEBBDAHyAGgBSgDMAQBGIB1AAAB+gUmEABAC4gMAjmAIBAABADAWYAwBAEgHUBgLIAQDAQAApAcgACAfQA4gADATAMgBgAAAmAwABZgPMAAYUTwCFEgJAABICbIroqsEiAAOoAASAALAKr3KnSt6CDJqsWujNJHy7yKX9xeMlZr9pqNOZPkaRJZiI6Nsos/Q3GK6NrE2R0jFXaOCfU0i3ReD9QizPACSRkNPH0A2vajjyFWsnVmem+a9qeWusMgIkAAEA6rEEY+4+txxYV4T3hC8hZckjpyMA6sk0CuhuKI3GKvu4001kaZX6D+UqV0FZFcQBoAQEpkK2/atv8AXUXOTn06cvaPM8tdDMgyAAHJVJvkA6PElFrywMqw/dy/I0nHGPxNcqxvBv57rodma2UjmykgL9o/nxFWNA51XB5qf7LUfIsaYHiIWiucs7MV35Iyh1wA1fH/AKcGKsdWZhp5nyuHkZ4NHWLUkaczQHb49xqSjNGs5WZzalZHnf8A5VuVmXla4lkdGKcBHb4/9REqtezxOdajG8qvzV6GuSuM6MpUwIRvbJ/k/FnOtI+RTe3t8CNMJvE6RinVFqNPxLffavNGaNK+TZzajzWr9T9TpyVGuaNo2vEOa2Rz6F+7XdpWXNGVjzyc4nSFTrngUb2w/QXJM50cfmE+yvRlishTJtK69m5svUlV6C/P0OaPObtfnX/qN8lVUwZtlv8AjLTpW5JnOjj82o7J6kjcZdVDxOg2fDv5n6GKJeXU6E/zIzBi54HUa3iLTdrmoM0WeXSeg+jMwYizOqNjw7+ZrmoMVC80k6U5yzMajK0/qR1Rv+Ph7dxwZzox/JV/1FusCKlsXGpWOZroa3kl3aN10RzSMCrlnRpueLbdLRngZrLN8so3D9C8tJ+NcatPUVmurzVfylblYzCMzQWJulbu6+ba2nGaGEjzmlmjbTe2P6UcmYqMbcKNxZc3JuNNLxuNLfAxWHF5FL+5fA1y07vFWwt0RKji31Y3DfPEsVo+Lb+3dVxfUlRlR26tlxTZYrV3GOy+CMoz9nabVfU1Surzf6lLcWSKs8W57q9BWWdEatlybEWtDymOhpvkCDxThuq/hFNcGh8mo/UquzzCwpfngSC3bfNtrroyDi8bHdWTRUt2o3N56EiLfIr8nRbAs0ottbrPMhEfEOJT4oVVOwUa/paPx7gC7jdP+oKn5Jf6hv0Al5H9Sl+LqEHk5/Ks+CYB5HCulbmgp75trTfSADeWa1dO38qCHr4bij9GRXbs7dm/nIg+g0t8qfQxViatJGjAaKGUACIAgi2kBS7ALuKiFrgU3txLiKmyoi3JQgJJASSCJV5lZTKGkEBQAAAgAAAACQAAAQDlAEYhVmnmYqx0qqg510PtQU4AYAAmAmwCABoBwAwAAA//1vTQe54DgAAQA13YczHTUYXmrr7n9KOFdI8lu7zdpcTLtHDq2XBkacmrbucLIqoJpKeJQ83CAdk0pQBkiARQnKyzAE+DQB2tPDIgbcFDrZLqAPFyxBZouE7cTvwzX0Twen27Sj54mfoOvdOdKFzOSMzU/aaRx7r5Viaiu/x1fnqv5TNGvWzhvoYVkbh/N6moyzfI37NJ1fE3yjG0azqVquLPV/B73SXbWteSR5O60q8gl2VSMxGVe0ODURh+Raepaqzk9Hzhrb9tKNKz6xI+lVv0weJ5FYu5c2b6m5WXBvLflNQWDFXzaiXGT1TwPe7ZdujRce08nflot640W8sTnBi6v1HSMMfyLavid+EdPt6qe6UG+lj1qxUI8fTWOLymafJEism2D6HRl5/dz923I9PCNr2pTu3DjgsSdtR6tPieKqzvKQtTDkbiMyzhzyKPN7uk6jw44np4Zbftas7mGskO2nra9Tx1Wf5K0tLoWIyni8TbLzu7btq2tzPRwrc9p0b3E8IZO1j1kx6nlVw+S+lcCQZV1maR53yN29R9Tvwi/wAInbXquqhnboe/ag8XVVTu3Gk1zMjE1EbZY/mXC/YdeBkaH1HZI977fX+kSZ5+2mmkjkMjfQ7trmFrP3NmtJvhxN8svMaifdJ6eUavt+nduK2fOB1fxqPdWeJ5OmnPvcNL1MjFv/0R0ZrH8ykr1T5M6coyNKG4zO0R6/2rPz2zOXbWvRYQeeq4vI2UJLNCDLbk3jLA8paNVnTkcui8U2doPXe11Oja3Nwc+xtzJ5lcfkeAVl2wsaiPP7+351jvyjj0n2ynxOkR7f24v9N64nLtprnnVxeTlNLoBltpSWDznkMNWyfBno5Yrnq8kuZtHo/bFfzbW6GO2o9OlB5xHcYUfpiRqMS74o0VmeWxpVM3ywxlB1F23STSh5nSK9/t1GnVP+FHn78i2TirN8k/zI5IsVnWWDWLwNsvO7qyepgdYIJNwjcR6T2qvmu3yM9tPSLmeYR1m/t29CKxLt5mkrN8uk9NGojDUI7ou0LS+hYPV+101trf1/4HLuNNr0OCqtzH27BGLfibZZfmfpovUsVkVcHaJV2lhi+Roe28Hhsq+px7V3ZHEV7r9Jr4/gGoxr4uWbjNY/mrQ6P1NxGQrd2eZ0iV0aU1+JR6T2nj9xme1ehiMjzNYaCxi7lTe0c2aiVxb7DQvZ5JGojzLX4HaIs0oWLLRdVNuOAHvtBRpaa/kRw78qmzAr3f6NgsY7hGkY3mn81UuTNcozJxlnaIlmoCOnxVP9Rp/wBRK0+gXzOFVEzRzeQ/TXqIrKeJpGF5hxrxySNclcdco6nVnUm8Aie1f5teWIrT32gvydP+lHHqqsMqjqv8u3oQY1lwNIzfKqdKOv7iwYixxOrKdk0m+BUU0fzdJRqD2nthP+1v1sce242E5OLRegRnb9fOjUHFqNfAqPM6znUaOnJSj5TbCjVyl8iwXbGbXVeGBauvotV+XRfyo83TSRgDxWIVi6z+Z+puDh8jho2/EsRgNs6xio6rcfE1GY5b4P4mldWwm2qk8nZEpH0l8PRHm6dBJFKZzyIMndfqP1LEcW7/AE7dUzQ8/U6RlC7UOORpHE4UG4g00/l6yWD6D7eUbFesnDtuNI5NADl3z/K+KIM18jSMXyc/cLErivgjpGXFrWTso6mxy2aSr0k3EWbBfmLlJpH1Haf7fS61PL9PLpFxyaEjBweRx7UIjgjE1SMHffrX9TcZrj1HFWdGXDqOcFwRuCjUtCXMqHtPrg0PqHiY/stM83bpHWmcFPLIEU7t/lsKx7G4jI8t9VfQsRm2U5HRlw31ISrw7jUSuPWxdnGEnRFSWMlK9f7LX+rrGGFn+wd+F5e2Z4a6gVD4yRWb5D61ygsRw2RpHndWLO0cWagzt1HbdPFYHSJXJrNyufbj6nRly2y6lROjT4Gole49kfqWb/8Apv8AeY7a5erk8bqaREAI4fI4WS6fvCuBrH4m0ea3Cm9o5m+WaztVJfdfNL950Zcms57Fyriag48VgzYlRBHfsZTXqjSPq9V8tf6K/uPJ35dYaTzOanxIDMEYmpi36iDM8v8AoL+v/A0jybdb7m7WCaa/YdYg1klXQfNNr8TSOHW+pxzNxKrSkot0sXDKzY0Nj9dP6l+8tOX1dv6f6a/uPJ27QI5qGsSIEgsZG8f5tvUsKz/If7bU9F+80jyl0nr6kr/I/wBx1iOHVx2+k+rNM1yajltm2UEVV1c0VK7NDFWKmvoXtH/9PfPv/wADh26RswcGjIFIFW8c6Fl1RBjWZseb8+41dZcexGuR5/dudHSb6s6suWqls0iMFSpJ8Co69JvvSDNdWk5TKy9p7Nx09ZdK/sOPbvy9EjztnkEP1AAIU4+oEd5+kwrm0cjUSrkEADAAGsQCQF1AfUAATAABoAyxAGARIAgGAcQozAAAAbAXEIABOQBgCzAGwDMAQAAugD6AABIAFABAQgBoBrEBAGQBj8QABgIAYBIB1AAAAaAEAAABOABACgB/vAUAOQDIAicQHgApkAQUwCEAggAMwCOAAAgGwDoAcQAAiAABMCL5BXSskzIeQEfUBwAAACiQqGv+lZcYwAyFjaTSvl/k1G51F/MzUHJmVE68kVlftm+5o6RiunaZ3RtFu3UzJplZo8SC6oRNOGQHEDX9rWa8jprpYz03I9wjy11MgAAAAFmgMndfqNdQrw3vSv8Ar7PnVHTkrzkY9TqycSEXv6EjcZdNnOgk+mBWU9usIZpK6KoInC4AJyAwBYgbPtlxvdP1a/Yc+nXl7hrFnlrY9CKOAQEAUItVKrUmUi0jTF92L/R0/rNc+VYHgnGtZN8DvaxW8mc0Mgv2v1EqtAwri8yu7ZaizcGorzniI+0/U7JWhL4mGUsgNPxz+RrkZqx1uTm0835tRv6vmjryJVho0wIA69i/zIJRs2wbOVajJ9wL8vTn+KDUaZ+eZ0czIOzYfqQSjas4OTTH8vhqV6o3CuCrOjKaYG5sH3aMcmc6qW9+bRv6GGmA4eR1jNFZKjS8T+pDM0atjDUea1pV7TzN8pUFmaRseI/zcJRiq69wl9u3SrMtR5tYHSJU64FRu+P/AEYOdHP5jHTXqI0x8mdUro2ziy9TNHoXmnwwOaPPb9Rr2XxNxVNMXCNst3xT/KaMdDm8yppVrOTMaZSeJ0Gr4lzqL0ZKV0+UU6D6HOLGDU6xWp4hzqdIZKy6fKqdC3I5kYVc1wOqtfxL+f4GKJeaX5dX/MTlWRRxaWdKje8b+k0c6jK8mu3XcdCxpXtPqSfFm6lbu8Xdp2X8pzSPN1hRzNtNzxMRZc0jNZcPmcNynzrLLyqPj3+ZV9UWpXf5hN6DfKxzWMnRfzHRK3Wv9LHOkGEed08PxNxpueO+hrjgYrLK37/1Nmixp3+LxVkKjl8qktx8Cxp1eLt9S5is1zeSXbr/AARIru8T/m+A6Rm6te3cWXJlitO67tm/QykZm0itq+qNFd/m1hRmVg8U/mc4YFqOLVla9/UsK7t6p2dHyIRHxbnUhZRiQcK+XXslwbNNO/ylV9mj6mUPx+Olqrj2lRx7DDUVebC1Z5HDczzSAu3uO20yCWzXdttSr5AV+Kcai6oCnRXZr48LFE92kt244tMCXkk/u19CCXkcaadlygA3zTppPg1ABvfm0NJ8mwo3j79HSfSAg3z7vt24doVLdtfd07LKEBf3Ou9q3k2mQe/2+p36VWjnUldGnLZHRaUMoAEAjIi7QBXawFbZURdowAqtZ5lwQdiortHxKhBDqpzAmq8gJpNPECUGoggMmkAFAA4AUAC5AAA8ABADAACAAAkCzTzMVuOqhhuJEUgDMAAIAIAQDAYAAAAH/9f1EHueE2AoAGAl9STMdK855jU/Mv64HCukeR3Nos+eRl2jj1LS8UG1DbmeHEorVEsQJKVigEm08QJq0gDWEARrnDzAczMkEVfgi4JNYgRaaKJwBfSuEI9PEZr6N42vZtdNPNo5fQW7u0aag4jL1FibRx7zKOJqDV8dVfcx4LAlGk8Kv0OYxtVm4jM8rdfaxzOvMZZmxp3a9F1R3t/Fj33pnB4+mnLv7YVXAiMzUhMsHnvIP81vkevhl6P25RV2zb4nL6VptTxfI84xtfFtvmaSs3ydl9qFmzpxEZOjVW1KJcWj03wr39FFUuSR4u2op3+GljxZmDI1enE1GaxvJWm+WSPR82a7/a1fzm+SwNdtR6lZdTyVpn+Sc2jkhEZWrMTngaR5/dN/cfqerhl6D2rWLWaJ9Go9NHwPGrM8lZPVb6IoztTDHhBUeb3Vn3vHiergeg9p1/Ns+SkfRY9RnHU8dVneTb+4WIy72iTWMvObh/O4PTxB6D2nX5rv+HEn0aepXM8tGf5Jy16AZl+L9TcR5rfWTu4/9Z6OIO/2/WdxXu+Be1j3MYw8jx0c2/aWnCEZY+o0aGL5pw0lks/idOVrK08WmehH0Lw6jbU6nm7ad0S4ZxGRun3Wb5spWdvFGjY1yjzVk+7qenmpjc9s0dtyug6XHscjyVXPvf045gY9ljJoYvmn+Y0+KOnKMrRluDtEey9sVjRb64mOxv5Hmajg8jwQKzXmXUed8njqs7cpXPVYSzrEez9uacbaeLOfathHnxXB5By54oKzbZlR5vftvUtOcnbkrnpmd4y934KrW1Rw+itKDgscHkmndZ5FaZt3+8sZrzm+c6r6s7xmqauWbiPS+1646hntqPSLI8whuH+W1zRFYljRWZ5ht1qnCjI6cssTuk6xHVtFa9q9Waaj6BppdtV/KkebpUzmrM37/Nc9CwZ932p26G4y81ruW282zrEGm4jiag9R7Wr8t7Ge609AoPMK9f6G+gVjWNJWV5iyrSqeZqDEhyuC5nZmujRSWRqI9d7aUbVx/Ec+2o2DztKd3hpMDGtizbLH8zZLtXGGb5gyVZtyjsL6qauGIPc+HUbOi4nLsjtOLSjeONFv0IMe5tliebbmv4muUZaUHVF6xKsep9qLtpqN5wlJjpW9JwUpIaxtW3zWRuDh336F45R+JYjzjzx+J1jKdHwZR0aWN+3mFe/php0X8i/ccOlPoYFG9b+01zDTIsbZYvmX+Yl0N8lZk8zoyuSwKOvwy7t1RdSVXu3MnCqRlpyeRfypdSxKzGp+JUYPlX+c0+SNclcdOJ1YStggJ7Nzq1jk/wB/aK0+g0b7KdKr9xwrRkEdb9NwQYzZpGZ5hflJLNs1BjLBnVk7v5eQiKE8Y4yjcV7j20v9HPXA49rGssDjjRMDO37nUx5I1EcVikeY1XN2dOUobcdDTLm1Hi/QsHVsEvuV5toVX0Z8F0R5+moDCk3CZRi6mFn6mojh8g40bFgwIbO0YqGqmkozbLGXNazz6mh2+Kqra1U+FkKPo7nD0PN06wjAMmFjI3E97LBxbt/lWb5GkefOkZqOo4rhgzSOGyx7Xyk3GT0cbKf+iKPofgVGxojh26RoS2cmgyDl3/0JdcfgRWbc1qYxPI4avwNcpXDe8qDtIzjjvWGl6mojntil1ksRb4992ovU0j6htv0NKf4UeX6eXSLDkoZRw+QiVGUMQcFnLg0PP71/nX9TpyzXNqKU/Q0jhu+2z5OpqI5dR5eh0Rbsf1UupUfT/E4bLSjKDy/Ty6curH4HFowKN3hpMKyGzbLI8q/zF6M1Cs23y/E2yzrS61nN3bNQrn18E3zZ0iKFizSPZeyqzulHJv8AYTrwse0g8NdTw4EMJhGd5DHUS6GoOG6/aKjzmpb5sOBuJWduMaalm+R0iOXXv87j+H/A3ByGmU9FYlhXuvY/6l3/ACGe/Cx6vieSuoMoARw+R+tehVrgeJakeX3H1v1f7zpErg1pb1I6HRHHqZ0/pxNRly2NonR44grv2a73H8y/eaSPq/8AlquVUeT6eXWGclGPAAXH0Cxi6ihiFZnmH+Qv6v3osZeQa/P1FxO0E9bFaKfJ/vNIz9TBuDcZQS4lFummnJWa0di/n03GPcv3hI+rNQlV8EkeXvy7QLExWiIgS4cSEZO7x1bepYVneR/22olxj95oeX1G/u3qs+14/A6Rms7VX5OmuEs2jjs4s0biUpKLtOW0VHZtlLvHAGPoXtJr/h7/AK/8Dj9G42TztGAmFU7v9CzAx7v4FjLzXuGXra0fwI3ytef3LnR01w4HVmuWspuDcZGYRJYIDq0vqRWa6tNQnyNJHtfZb/L1o5VR5+3bl6FHBs2DAnIQwIUwkCG8x0beqEVz6ORtFxECAlEgIKfaAQAAJoIYA1zIFBQ5ATAEAQABTzCBgLIB8cAojABBBmAAGCAI4gDQBIAAYgCQDAjAAA0ABQEACSAYCAAHgFDmQEghyAgAAkAAAGAgAAkBAOYAAAAAAAAkAAJAACcAABwFJhAAQAQAcACQBgABAB0AEAp4gDAi0FdKyRkDAIAOAAAQAgIaynTtzgDJo13JGmnzHzNY3er/AFssHAkaRZWCs10bZruZ0jFXbbDUtGJtF2isyov0cAi5OCBrOQJZ5gant2yXkNKebM9NR7qIw6nlrqCAYAAAHEDK3P6tvUK8R71qlu6vnRP1N8o804OyEpCL7P8ALNxh0pP7KfQ0zVmk8MCovqyomgoIGkA2uAVqe37Ou+0uUmOm5XvbfU11PLXQjIEQDZQFUSAUzILupmqyfdKT2SX80l5Hm/B469nzR6Ga3kkc0PiB0bNxqdTNWNCZMVXL5NP+01Yxw/caivL+Hn7b9ZO7NaSgwhkGp43GtjNHW8DDcee9wYb3Tf8AL+86ciNcDdczlMya6dnH3FykVW20c60yvP8A+2VuV0yxWfKzRtmiWEdeytGpX1JVbbRzqsny6i9XzksKz0sDoyksijb8a50mubOfSrN1jpWWXytmI0888DrGaZpGh4p/mftMVWvdS2c2nnN1+pbo2dOUqtI2y1PEfW10M0d+4+h9Uc2481Z4wdIJ6ahpNlZxueOf5TMUV+WU6Pd1JKrFOiL9vaLRCJVegbmtfRHOjB8l/ubfA6Ra564S0aZbfisNO3qYqK/MqdOr5GY0xzojT8S/zV6MlR2eSU7a7+JhqMBHSK0fF4aleeJKy7vJqdvaOJzWPPwdVavibP7qXRmamr/L1nRh/wASZmLGMmpRsbnjn+XYxWWf5iv56a4osaUbb6kbpW9rLu02uPackjzSz+J0jTa8S8behmo5fM/rKz/hQiqdm8V6mqzWp5ZN6FnGWJgjF0Mza1v6XzbVf0swy85XP4m402fG40suUGKy4PJKNdxxxNctOrxVotHNEsRT5Z/nSuSLGlvi3F3zaFZqvyi/Ol8kSK6fEP5muaFSuLc4bizeEssVpaWO1s+SZmssnb4R64mmq0vM/No0a5kIh4lvvjkpFHNu127i1esiDt3D7tlPRfvCRT4lxqJcxVcusu3c6nVsDu8gp21LENHjHM15otRxbdxqYcGFdHlF+evQCzcqdinwTIH459+nevDt/aBT4u0atfVgQjt3Nv6iifksNzK/hQE/IxOnjnUB7t9+20n8CBbv5tvpvkwHuHO1o1wYC3D/ANLR8asB7tflaTXFftCjd/TpWXIIu1vk3Gm1yQV77YW/JpBzqR31yky6JFDKEQKUQRdgINzgBXZgVu0FRW7FEG5KiDcgR7ioEpCJ1QFiUjDUokqJQVBxKgaIoCEAwAAKCAABZAAUQEEAOJIqGpq9mAot21m5sznW46U4MtJp4BQQBQEAAAIAQDAJAJAj3Ygf/9D1Eye54TATgBAFPqRz6rUeV81f8xtc2ca3HlNTUVtS108GZdo5NS0sRpTfuiYKqOMTAAnOAEokBNxlkA5cYgRltgPq8ygQDlsIeYDVsSjp0Ld16p8Wejnwy+kbZduhSvJHD6eVLeOa15GIjO1YeLNI49fG9a8zUVr+OUO9vRGKruvhV80iIx9U0jH8y3ata8ztwy5/E17dxRnbtY9vDy5Hi6acnkH8ynghErN1LQ5NRl5zd2nUeOB6eR63wde3aV6s491uNN/Tb8DjKjE1WngjcSs3yTSomdOEZ+xqra9O5ZtQem+B7tYP0SPF00p37+RLhJiLWRfFnTGGF5C773zZ6OFa3tOk3s31J3VemThQzyjN8h+q2aiM3VcVfoaiPN61sWj0cD1XtWr7bt8jH0abyR5Rlb5zdmoVwazijazRqRl5ncP58eOZ6eIPT+01Pc+Sg5/RqPRrCDzVWZ5C0ar5IsKztXJvkbxh5rWXddtcWerhXp/adY+43nBj6VXo1meUZvkXiIM7Ul1ZuJjzO8atqucz1cjY9sVT1/m4SZ+ix7FNM8dVzb9/l8sRGWRdSzojD81jZqVBvhWdtlN1yPQy+ieMrG1010PL9PLbrq8ccjkMTcL5n6mhn763boW6lg85E2k9PKPQ+16zq2XJE7HrXyPJVcu/+lIsGRZ8C4lYPmbL7j44HXkZ2in3KcjvB7f21SNs31wOf0qNk81ajg8g13dUgrOdSxHnN9ZPUc8z08xmqKPH1NxI9t4D/apdTl2rVPPVjO8g8VHxCs+zxk0jzW9ad21zcnXlmqNN4nce+8TXt2tPTE4fRXecGmf5D6yqzrpR8BErzW6Seq2d+WVdK4yzpEep9sKK2/Az2rfiDzCrduNJsjUZF85NJWR5abL0OvKVjpydWHZ49TqUX8wrT6AnwR5umjMKyd79bfAsHBrfRZdGaZeb1M8DtEPTfFG4j1ftdflXtzcGOm24edFe7f5TTI1GNbobSsnzVp7E8oZvlGNkzqi/TZqD2Xt3DZJrizl9BqehwaUbtxpv9gVkXwxNMsXzcTR8TfIy1hiuJ10XabfDiyj3vjVG201lgcex0nJVG+f5U9SKybYmmawvNwrpPkb5Rm1SWZ1F+m5yLB6z2vjoX+GJjtW0edStl8AMXUa7mzaODyTa0LvjAg87fPE7RKto08Ci/bqdRL0KPoC+lei/cefpRkZHPvsNIKyLYGkYvmLfm+lUbgzlDOjKyZXqgrQ8DT/WUXoL4I9vbNnCqSMq4/IYJCKzpxNMvO+Tb+/ZfzHTlK5anRlK2XwILfHVnWT6f4mqsfQohJckebpsLAgr13+VZdCDHeJpGV5pxRepqDISxOrAusJKK6ubR1Cvce3VGzUZOxy6VpvA5tHxAy97H3MyxHHqOKvkkCPMXnub5s68s027KvQ0jn1ar8Swdni13atZ/iRaPoTwwPN01B0MqWp9IisbUza6mojP8k40XPNFgw74YHWMVXqYG4jmdlaZ5mkd3h8dxRrmS+B9GtK/A8tdYWZkJ5BYydd/O/UsK4d9H2rehqI8+3+06xENa01fIrNcTtj8DoyNL60uhR9I8Ko2WnHGTzdukdxyaARx+QfyLoIrMsuHA0jE8i3903BxXUydEcmvLt8DUZc1sFVrHAov8fL1VHGP3mma+obdflaafCqPL9PLpysObRMVHB5HOvSRBwW5mh57eY6rfU6cs1y6mCsuhtHHq8XXkaiOfUawjkbRPZVnUUFH1LxyjaaXoeXvy6R0HJTywIOfefpW+AVk2yNoxvLP8xR/CWIzW5cM6QcN8tOuS78TUZrm1avtbf8AEzpEU1TTNI9n7If+pVuPbYz34WPZI8VdTZFIIzfIL8zDkWUxxWeDfQtR5nU4+puM1n68utuUnSI5tVfPbjFZNxHO1LSNIlpv4lg9z7Izv/QZ7OXqzx11HqQHoCODyP1qeRVrhdoKPL66i/zZSdOWa4NdP81rmsfibZcutDtX+hSbiOSzNoda4yUaGwq+5NfxL96KkfWOFf6anj7dYDnqgBSliFjF1XnHMsKzfLuNGvGbBHkJb1tSy4pnblFutFnocF2pv4s0M3Vc2tPM1GEE8TSLaZssZrS8epvT+tfvLSPq2onK9F+48nfl2kKYObRIIJyIMndJ/dt6lgz/ACX+2tzlfvKryup+rrP+SDrGaz9VRoaXq/2G2XJdLvcGoiMGkXaeEFg7dvaFb4AfQfaa/wDL5/mOPbcbJ52jAQFO7/Qt6oisexpl5nz8/f1V/Kv2morC3uGjo/0v97OsZrirg2zaEUWVaRUdWi/nUhl06b+Vp8yo9t7MwprLg1U49usehSPO0AHICTgKWnx9QiG8/RfwA59Fm0XIinAAENgEhSkByEGeYBCAIAQAuQAwAAAACIAADMAAMQo6hBAAAwABAIBgGQCAcACwAQDAABYgIAAAABgDSYCAACcADMAAJAAAAgAQAAAEAKAHxxAJAABsAeYBAAgCAE8AGAAHEAgAAADiAcAAAQAwogIIAWYDjgAljgFRZB01yIAAcSAgABgAENT6Lc4YGPWO5eppXzTzqf8Ae6qf8bk1FZ8lZNdSpXTt/qOkYq/auL2nkbRfpQmwi7TeJUWJrMYGrMYJcSDS9vtLyGi3/EY6b5e9xl+p5q6HmQGYA8gGAlEgZe8/Vt6geL97qNbTfOiN8jysHVB+8qL640k3GXSnOjCNMVZoLDEqL10AkpWYEpAkk3jwIppxnxA0PC27d5pf1Jmemo99bNo83TpCngc1MANKTAfqA6kFplWZ7kU7H0uixXlfEONzhyPR/GLHoo5nNDwfqQXbdxYlVorgYrSjfTbbalf5WahHk/EPC1Vwg7M9NMyykRWj4vJmaO7oYajz3uR/6jRZ05jSMZG3KhYERftcLEqt145HOtxmeer/AKVvlYRplrJRyOrFSTIjo2j/ADV+BKN1M51pmeZxVH1ZeRmHRk6/iUbXi3FGuMnPodOsppb0ZlqPO4ZI6RKFiVHf42PvVXMzVa9rHNp5/fL8+74TJ0iVSmbZaXiXF/VGarS1EnV1Oax5u+NjpCirkqNvxjb038DFgPJfoNmVYUHVFuli0B6Kv0LnCOdIxPJ1jXnmjXLVcaOjLc8S5TXLE50R8vhop8O5GY0xsmdErR8XhqpPjgZqNHfKdC66GCPPI6Rp3+NtGrWeYqNLe1nTuuEYHMjziOsWtHxjjVTJWXd5Vf6ezMLGFSJNq2vF41sjNZcfmP1Ktchy25dvhbHI1Uehsp011r/gc0jzT+pxzOkVr+It81uqM1Kp8zWL1fMRY5drhZepqpWx5H5tvb0RgjD01x4m1re2jV9DpDRhl53Kz6M6RpseMtheOKMVlx+VUay9EWNLfF2+dcBUR8vVK9WSKn4v9VejLUR8uvnrYkaW+K/UjpBaxXP5CqW6b5wyRqNDZfNt7LhiSoyNFw36mlrU8ou7bVb4QZIo8U/zEuaNVFW/w3NlzgkV2L59lZcICObxlvnT5CqhvKtbu/4lHXvFOyq+WZkR8XHdH8rLRxUfZq25JsFdXlKw9L0kC3Ux2TlYIyI+MeD61LUUbL5daFzYUbqvbuWl0ZVT8k/zK2X8KJBLfudLSvyUAG4x2tY4WCDWfds0/wCFoKTfds03hDCC2OzUcGAa7nbU/qaCjdOdLTfJQBduLRfTuuSIPoHiUraFXzMUjRRGwUBkRs4CoyERu1mgKXeQK7XKiDsUQdyog7BCb/aBF4RBUNMDo02nxyKiwoEgh+gAAMBADCAAAEAALIofAKCAAJAp1rLLILivS+ZzmSq7NO2EIxWlveZaNXYFyACBAMAAUAGICkBOwCdgFIH/0fUM9zwhgABAUZJvjBy6V4/ybh2t8TjXXmPLXsnZ3I6xy6tl8Aqu1ncqm0smBCq4ATXIBYcSBWcYFAlZ4lBWqeYCiMEwBYOeQQ+6cwHZpQ+QK7NlXv1dNPmj0c+GX0rSUVrXOEcO1U71w1VZRJmIz7wbg47Y6ta9SjZ2CXba3UxR1az7dOz5mYMq5pli+Xh9q4o78VKj4CrvulOUnbu/hHs64Hirbh3z+eOgiVm6jhN9DcZec1fqwzPVxPwe18Oo2dF+B5/o1HXea6djgtY+pi2dIwy/Kw6LgdOBy+GXfuqLk5Z6OvCx7d4tniqubyDwS5YozhWXZnSMV57d2nUafwPVyRv+1aRp3ss0c+23oqxJ5Rk71zdmojP3do07LjBvkeb1fric8T08j1/tqsaDhdDj9Gm1Xp8DzjI3mN2zUZrP3TjSt+BvlNecsnLnNZHq5R632tXt07S8cMTh9G43qvHA8ysre/qNmolZ2vhRvkjpz5R5p43l8T1Qev8Aatfyb3iFMHD6NNvqcBm79/O68QM/UeDNRHl9x9bfBnq4Zb3tVL7zfJQTuNR61JL1PJRyb/6cXguAgy181jaPO+XbepHI7cRK5dpLsm85y/8AaOuj6LsVGhT+lHl7VbZwmzk0xdd/MzQz/JPt0WXlHnFEzOZ6+WXpvaNZ1LWf/Rme1eqPIrk39pS6CDJssTTLzvlm3qW5Sd+fA5NvnzOhHuvb6jaVjmcO1ajxOCs3yH1+hocN8ZaER5bdtvVb4M9PLNKsNo2R7rwija0azZw+itH0OLTM37+b1xKODUwUlg81urNXafNs9HMZqvRhuDaPoHjV27fTXQ8/auuDk0zN9abOBBw3cJzxRYleW17O13PPI9HLB6TdnidIser9tfot9THatyYPMKN9aNNzxCxk2YVjeW+qE8kdeWaynngdoy7/ABS7tanNst8K99XFZnl6WCuZhpkbt/O+rKlcOu+3TtzhmojzNs8TtESpjBqD1/thRtm+bM9rrZPMKt240/iVpj2NDG85/lZvlhkydBfTJzjga5HtPA1jZ05HP6DRk87SjeN9hVZF8cTTDF83b5knyNRWZGOB1FunOZuI+g7Jdu30/wClHHtYuk4q59/hp48QrJsVmsDzVn91J8MmdOUcVXB1RZV4P9oivYe2aOu0b5sx2sa551Ru2k/QoxbYs0jO8s3XQccSxXn1ZfidUWVww4GmXVsm7a1EuaL/ABXv7YYckebpSMjn3z/K6yIrJsaRg+Yfdr/BHTlHAsWdEWNQgNT23V/3lV0Q68LHtOL9TzVoERxeReFUWKz4xgqPOeR+bWs+puDmqdGUrRDS5OAq7xSnVqnnh+8t8I+hWUOOkHnrSJkV7lxpWSCsh4GkZHnMVRLqa5Sslcjqyd7JAVaeN1Gcmh7zwKjZVfVnHtpo9Tm0CDK3uOqzUSuLXxpbnDKPNajUtridYzQ7cyo57vHM1B3+HTtr05d6J0sfQtRRZrgsDzVpEio3fyt8kIjFs8WbGf5T9DrJYjElPM6sq9VvM1Ecqz9WVGn4NTr0/qJ0sfQ7LE81dCwMghBYxdZ/M2ag4vIuNG3P/AsSsBWjDkdYzVetZQ5yg1GXFZzgbRPRc36wB9J8QktlpJZYnn7dI60cmjyIOLfx2oqs2xplh+Rt+db8DcSuSzS/A2jj1bKY6GoObUhRHI0y6PE46yRR9Q0p+3RP+FSebtuJGGjZBwb9zZAZ9jSPPbp/m2fNnSM1x6uNWzaOW9YbnlJqI5tR4pRh2mkXbBd2ql1No+o7Bf6TSjkeXt15XnJoPAUc+9a+2zIyrPijbLF8r+qln8pqFZtmk8UdGXE7fLVNcSyK59X9PP8AzHSMqFZyaR7X2T/uFy7Wyd+Fj2KZ4a6gigDM3/6j9EUri1H8rXRlZeXvZ88MzrGa4dbDT1HOLsoLBzaqi1v6UjpGXPZJRHI0h0UuCwr3nsmq/M/oJ34OXqTxV2BEAHB5D9RehVcXHHLEVHlNV4/FnWJXFr4fd5SsDpGXHr/VWP4f/hNxHK8czSJUZUrQ2D+ZJcbL95Vj6zZYr0R5Pp5dSOSlmENYr8QsYdupYVm+Zf5NcJ+YRmvIV+XV1WuTO0E9XH7SfCpplnaj7m7G4iNXJUXUr+JYzWj45N6lH/Mv3lpy+r3mfgjx9u5GAQUCwM0jH3X6lvUsGf5Jf6a08WjUHk7pd+olP05nWM1w67nR02nzNo5LYueJoLH4lRfRxBqI69BpqxKR9D9pqPHf9b/A49ukbEwedRIUAU7z9GyIMe+Bpl5r3A519b+lGuWnnt3P29J8WmztGXOsmVETSLKFjNdOnHcio6dKIfMD2vszGmtbmqnDt1j0aOCiACAAKjTiBDd/oW+BRzaLwKjoQDAACABgAQYBQEEADQAgEwAAAAGgEA5kAjkBEBgGQCgBgAAgAAiMQAAkAkBeoDQBCATYDxAQAAwEAAEgAAmAMAgAAIAOgA1AAmAACAM8ABYgIBxABmAZoAAFgA5AQAkA1gAAKADoAZgPgFIIADMAAEA0FJoACCWAAIAgCNngFdFHKRkOQEA4AAABAR1PotPIDIr9afUo+be4qxv9WONjca1mSVk6qXiWJV+h9fwNxmurbONSyfI0zV2jhY1jKzTxsyouTRRIgANHw0132g+HejHTpHv3hZnm6dDgyAA6gAABmb1fmPiRXjffFZ1dLl2HTkrykLI6soNrIouSfZJqMV00f5OJWV+1yNQX1j4FZT4xICyAkmwCUFdviHG80o/iRjpqPol/rc8zyV1RgimRDKE0VREYkAsGKLTKs/3DTv2FlyaZqK8l4mye5R3Zr0aOdQZERboP56+pKrTtiYVVuMdC6WbqyxY8h4ie61f+mZ3StVIyyYGh4t59UZo7jmrB9zL8zRfJm+a0qq4z5G6xUiIu27f3E+RFjcRzrUcHm07bK/SCxWTXJeiOrNSIyv2zi6bJWm7HaYqxm+YwrSObEWsridowmrQSjX8W204yeEGKOy+NX6Mw1HnLJJ4HSJQjSO3YWS1U/wADNVtNYnOtRgb7DVcmoVzYo2w0fFuNVEo1bv5Wjm1HmtTCzjm/3nSFFWaZbXi3FbHOqn5BN6Fl8TMajBOkSrdL6hR6DS/TT6I51WT5VNavwNQZ6xOjLZ8Q4bXQ50T8qm9u3ya+BI0xDojv8c41K+pmjV3VU9O/ozCR5qYR0iu7x7/MpzbFRr7qPt3X8rMLHmlgoNxXf41taleOIqNLyS/KssjmRgV5HVWz4lz3rooMUUeZzo0SK4NF4m6j0NH+VWcu0wjzl123fKWbitHxVvnSJYzU/Nr5aWXMzFjP0JTwN0rb3lZ27X8snMjB0eDOkWt/YNfYXRszWXn9SvbqWjngajTT8W5br0JUUeYw1a26QSNRLxn6tesisp+XUqvqSNKvG3jVq880aqYt8soVWZil4tv7lS1EPK/7ieiHKu7x+OjevxgzWWPp4Wsbi1rb359mn6GEjj8Zb50+LN0p+Vw3MrkiK69L5trZcMSDh8e41FHBlEvJKN2+uJYOpxbZ2Ty4EFXi3865slRy6ya17r+YquzynzV07P0Ip6XzbOy5ZBC8Tf8AMfKGFc+i1p6zb4WCJ79du7fomUS8gp+2+aZA95bu21I4BTsp2TfJgKZ2duaaCCj7tnZcZTAKw9rd8JU+oCeO0U8LBT1XOhW3JwBLWxppsivoXhKtbapmo0pkw2YCYFdnxArteMgIO3MIqs4y4lFVrGkRdpCFYKi3PqEEhEc8yiSUgW15lRalzKiSyAPQBgMBQAAKACYCAAAAoCFmAwqF9RV9Qrl1b9wFdbucBVdeldpHOqtV5I26NLUTwZBegAgACAGAgE0BF4AQYABHED//0vUHueESFAAmShXcUtOcHLpY8X5S8q1VnjByx2leYtnBMdI5tRvLgGlfcligBOQBKMQG7TmwFLyKIvkUNtsgaWGABxx4AElQ6qcswFDcIQrU8bpp7nSXVHrnhl9FiMDy9K5t7PcuGBmI4brM2ONfNuKpGht7JRpv+o50XbqPtWZmIy7uGbxGJ5m0Xql8Tv8AOFXe2lO6jhxOnfgj1tMzxVpweQt3arjJFhWZuLdtbW4G+Wa89dJ2PXPDOvc+Pr27bTXKp5vo3F2vaNNt8TjFZGosTbOMfy2NkuWJ24So+36zu6vkdeqj2k49Dx1tw+Rc2QGdbE0mPO7lzqd3qejhHpvbNZ0LNZ90z0MfRpuYuDzjI3mOo0sijg3uGjZrga5o81dd1o5ns5Ze19tprbSv/wB55/o01q1ZwGNuXLcczUSs/eY6TRqMvOtzaWerlcez9tVX2X2uE2cfo1Gy8Dyqyd5b57epuJWbu3+VZLNm4jzd8G2sj1cj23tuvbtZ4WaZw+jTVcNnmGXvn3XbyNRKz9dxR+hqI8xrtfchZHq+aPR+06RdtcS/RY9S+h4q049/ikkBl2cPqbjNea8q391zxPRwyr8f+pXm2jdV9G0VFKrkkeTtUrv5Wc1YutMwagzPL2f2YhqDrzEedUTLPTEes9pUVe/8Tl2r0uWZ5Kri8jkkviaiM1rhwZpHmfLWi7XWDtwlcu3xeGB1xJX0DwyS2mnB5vo6NA4jN37nUfb6GoOC7cNvkVHl9y5v6HflKWnB1HvvEqNrVcUef6DsOLTL3z+co4tT6bTyZrlHltxLcs9EZG2SbjmzavoezTWlRPJVR5e1dCcHOqyt79bSyEHDruNNvobiV5jVv80neMpaUcTUHrvbVe3auebOfdabCUHBHPv2vt/ENMpw3BUYnmG1qOvRQdOUrLb5naMtPwle7W03wTLfCvdRHpLPJ01DMqxty33uebKOHdWjTtHI1GXmb45naRFmnnJ0g9l7crG0Xqc/pVxr5nmHPvpenHGSqybs0jD8441Krob5GXXDBnRF1Z7Wag914mvZs9NdDl9KrtOCufffpw8pKrJvg4NMMLzD7tRTyRuKzU8WdEdGhWHL5pGlfQ9FdunRfyo4deRM5q5fIfR6iDKtiaRgeYsvux0OnIz1Vo6MuiuC+BqD2ftz5dn6v/A49tRqycGlepHZZdAMa6xNss3zD/08c2WDz6R2ZWVYHd4tJ7jT4fMkapHvLOGzy1oiDl37iiXUKy7cjSPP+Vt+fb0SOvKOGjjE2ixrADX9spvdroidK9lbM89aBlGf5FvuXoai1wWNI83v2/v3/qg3yKqrCTbI1Gox4AdHh1+fRxm0i0fQb4PqefpqEsEZFO7cabI0yWbRj+ZctcORqJWWnEI6MHZpV5MsFGivmU9TSvoHh01stJZHDtY7Uc1D/aFjL3cPUa4ziahXFuWlS0cmWI8xP+XqdYzTeCKy59WFaVxZWo0vB/NuaL+dDpXv9TG79TzVSMiOr9D9CxWMzaM7yrjTx5liVhJS4OrKGpyZqI5phqC4jW8DFtzpp8yXws8voF1i+Z5a6EFJqUQZGq8ZRqFZ/kXGlZviWIwPU6xmq9b5qsqOK2fwNxFu2X5i5FR9J8XXt2el6Hn+jpHUmclDYHF5HKvqxFcDXE0jz++a+7b1NxK5NR4G0cWt9b5QbiVz3Nxl2eJ/Vr6iq+n1XyV/pR5e/LcMw0HKJUZ+/fz1XQRXFxKjzu6+tr+Zm+Wa5NX6WdUceqm7Nr+FGoOfViuHQ1GXR419uorcUaqvqOzSW30kv4Ty9txb6nJQFc29/TkIyzSMPyv6sckahWdeeJ0ZcMtOpqDn1lNfizURUmmzSPb+y6pa2GXbgZ78LHrpg8ddYeZFJvgBmb7HVa6IsHFqz2Nrkyo8zqSnCOsZrP3KmjWT7jUZcus3NvQ6RFFnlzKieisZLEr33spfLqP+Qz34Xl6aOB466hgIDg8hhqJfyhXE3H7QPKatl3Suf+J15YrP12611bLJQdGXPucLp8e1QaHI+ptE9NSwlaPjl89f6l+8tpH1i6ShckkeTvy7EcwkVTyx6Mgw7YFhWZ5i3bpVfUrLyCw1dT4naJUtxdzprlUqOC/HnJuMop4lFungajNanjp+7p152X7xV5fVtVvu9Tx9eXZEwAA4ikY+5U6tvUQZvlHG3t6r95qDy2rZ1vq251O0YrP1V26WmsYlqDQ5buGUCZpFtHikajNde3nttGeBCPovtT/9Pj+b/A4dukrXcHFsgJTwIKN5+jb1RFY9jSY8z7gX52slh8qj8DUGDu33aOg/5P8AFnWMuWtYl9TbNRaxAnRQpKldWipvU0zXTSq7WupEe29nOdPW9KnLt15ei4HBokiKZUIilRQBDeT9i3w/eIjm0FgaFyxCJr0Cj0AJAAAAAAFIAuYQPEAAACQD1AAGFD/aAgggAAEAgH6gDYCbAfAAQBkARyAQAAADAYCAAABgIA6AHUAAaAAEwAAzAOnAAWIAAAEgEAABEAADAMgABMBoBAAAAwE0AMAYDkBADAABAEAPgFJgIIfAAgBSASBFqUFdFMEjIYAAQAAAC4ALUXyMDGld/STQ+de5axv9T1NRWUkVDrnhiWJV+3c3g3Ga6NDDWZ0Yro0/rZWU6yrNFgsSeYEyB+gHb4q7W70efejFb5fRbr5nJ5unUpMggAAGAIDN3y/MfUNPH+96t/ZtzT/Ya5Hj7YHdgUBXRXHTbNMrtKPsr4lYqzbvCDUSulI0ykmA+BFAD7QOvxvy7nTfHuRjpuPo+pizy9OpZGAFBADQBIEeKAuRmtOPzSnY3XVN/AsV4rxTX95VvKD0fxmvTOZxOdZSmGBZouLKSUaSiMDFUtTGlv6WSNR43xj7dS6fM7zwnTURGTgDv8a/ngzRoZSc1YfuhJrSv1NcqpX0p9EbrNC6hFuh9SZGm6vprOcGFcfllO01EuQisTSfdSr6HVmrVOREW7ee9dGSjdq5RitOHzC/KU88BFZLzOusJLMo1fEvCxiq77cvU5NR5vUUNrqdIlEG2XVsnGoo4MlVuWzxOVIw/IqNaeaNRXKjoy7vGP8AOqZo2LcTm1HmtZfmWXU6wqKWJUbHin9S4Rkc6q/er8i65ozFYHqdIielmWj0GhD0avoc6MzzH6tX/KXlWfU2ka3ibfO1zRimL/KKdC3LAkVgpI6I7NheNSvRksLW3rqa2XNHMjzMTJ0hXVtHF16lo29ZTV8+1nMjzGOZuK7tjZK9YJUa2+Xdp2TyaMEedrPHM6RWx4j/ADLmjNSoeYWFOjJFjN03LjidCvQ6DnSryg51mPP6+GpaebNxp2+La+5WRUX+bXy19WYixmaLhpI6Fbut82jhxqckjz9FLjgdItbvjHOn28mZrLD3GGrZLKTUbaHjLfN280Ss1X5hfNRkiwvG2jUq/wCYtF/l18q9SRXNsLdtqvk5LR1eXX5df6jMFPjnGpUvSJeXUayfNYkiujxicWj0FZZjiurZdWWLWprtvZPpBCODYYXo1zLSrvL1/OXoIRfsm3pW/wCnAUcOzcWUcwVd5TDXTXIQdGk+7aXXQiObxj7dSvqKqG5rG5suoiujyD79vp2fMos2rnb3/wCnAlRz+LtF0+kBULfLubT/ABYlRZ5Jf6hP+VAT3ynS0nyIQtaXs0+TQBXHa2XUVS0l3bS6ANDHQ1K8lID277ttqL0giFSbbW38rKp4W2qa4WAepedvSc04A957d1e7bYvIx0jVVzDcD1ICovWAhbWUQBQ7tuS4ml3/AIlEL2CK2VKUgEqAIvByApCIyaE6uCCf3WsgD7rbKi6t5RRJWXEIl3LhiA5AJAAD0AAEANhB+4BBTkCrW1OzADkepLbQVFJv0CrdHTczBLR3aaSWMHNuC1Vmgqelg45kHTV8AGQAAASASAARaAi0AoAO0D//0/UnueIoAb6AIlRXr2jSvjwOXSvD+V+mUzm68x5q7bcPMjvFV8MOpFV2UYFUphANTEMiJRxgB8MgIuuJQKi4cCBp5xnwAEm1PEoi5bkIs0/wKBLtcFg1/AU795Toz1Twy+gJ/NLyPJ0ri3jiwjLiv04mhy6a/PS4mlbuyX5SfFs5VUt4408eYiVmWcM6MMDytp1Ud+FaPtnT/Mdnw4Duq9PVxDZ5K0zN25u54liM/d/p2fQ3yzXn6p2sp5nr/jMj32jXspWqyhHk7rojuv0jnBlaj+JtljeV+vm4X4Ho4Zq72xX/AFfojXax61OTx1XD5BrvTXIRWdqJdrNQed3EO3Q9XEYes9uV7dkmsG2cvo3GspWWZ5xka9vmc4NGkZ2/s66FnXM1ya89VYwz2co9z4OkbSj9Tz/RWi3z4o4KwtduTcZcHknGl8uDNco89Hdb4Hq5ae39uqNqrdYOH0Vreh5VrH3Dmz9TcZZ+9caTb5o1B5x/qY5ftPXz4Hufb1O3aY5zH4HD6K061cweeqyd39bZYM7fPt02zfMYry2rLs2ermYj1vtbTxs0uBjutR6KTy1XF5F/SuECKzbZSaR5rymGo31PTwzT8Uu7XouprpY+hUwql0R4+qo1n8jMjF1E56mkZXl4emkzpyjApjLfA9MR7H2mk9K1vgc/osegmTytODf2llGfZ5zkVl5bydna6XVnbkVaSSiD0xH0HxVO3bUrxiTy/Vt2p4nnGVvPrbRqDh1bPtfNyVHmNdfNHE9HKVLRqdCPf+NUaFJ5Ynn7V0nFWVvMbtliOLX+XTsWDy24wtB6eaylsl866OTaPom3UadJ/hR5e24uOasndY2KODcN1o2uv7ixHl9SrrZpYwd4zU9HBnQj2nt9JbaVxg4dtNVQjiOXyGNPiixWU8WupU1g+Wv3azfwOvMRnThhidWWx7eTtua8kL4ae2TxcnlqhuEzKsfXeLLBwb63bos3Eebu8fid4ylW0o0PceAUbRepx7VoycBzb/DTXNssWMtotGH5hK2pK5HTlKyub5HRHRW0Ufobix73xlO3aaa6ScO6rpk5Dl37fYkBlWbbk0jA8251V0R05GbVnRHbt1Nq152RpX0LTUUr6Hm6EsjC45PIP5UIrLtyNMvO+Xf+oaWSg6co4qM6IuWOBqD3HgElsazzg4dtRonFpXq4Ut6AYrNxKzPNWjSr/UWJWHa0uTvGEqMDS8PXv3WnVP8AzIdNR7rUl2b6nlrSOREcnkPpr6lGZbgzSPO+Uh7izOkLHHWsnRFreDlNwgNr2pL3OKy5mar1yOFahmVZ3kH8yXQsSuHiaHl95bu1bP8AmcnTlmoVUtdEbTRqPDAGu/wlU9xT+pEqvdW+pnnrRERRvMNNyWKyrZmkY3mrY15GoVl0jJ5nVD1fna7SxlVoW7nXDHEo+h+K/wBnpL+U4d+Wo6jm0axaIrH3Lm9vU3Ga4t1+naeRYjzbaTg6wPuUoo5NR/M55mhr+3lO5pOfdgZqa97d/M/U81bIiIa30P0ksVjWeJplneZf5dV1k1FYbxx4nZhVqmojmdsija9uLu3OnPMnXgj31vqg8ldC9CBNxPoFY2o84NRGf5VxoP1LErCeJ2ZU6z+Vmojkti2/Q0izbS9TDKCj6b4/Dbaa6Hm+jfK+OZyaKGCOPyGCQacFjTLzu9c6tvU1yjl1GdIjj1nNn6G4lc2r8rjhBuMu3w36tV/0zLR9QWFV6I8fbpAYaAoz/IL51PLAQrifQtR5vcYar9WzfLNcmvaKs6xHLe6i0ZmoKNd/MvRG4yt8anbVSeRR9U2/+303/KeT6OkWHNSYVzb79P4grMZplheW/wBxb0ReSs/Uh/g5OrLgd/pXE3E1z6jarD5lTUF9WBqI9v7MX5lv6WTvwcvWo8Vd4ZFJgZe9f5rnoIlceo0laeTNEeXs08WdIzXBq2bTXCToy5daHaxuMqGiieljmWD6B7JT7dVvPtRntY9Jmjx10MgIC4z/ACDnUT6AcTWZqkeT17RinxNxmuDXsnTV5NpHVhzblp2T/lRqDlaxNonVTkCtLxc/colj86LUj6xqYWZ5O3aImFEgJvB+hBiXZYVm+YU6VP6oLEePqn9279f3neMVbrLuvpPgquQjLtLeJtCjEoup8pqM1qeNc62lz71+8VeX1XVjvcHj6diMAAUY4gZG4/UvPMsGf5JTt7RzQHk9XG+pPCv7zrGKz9fCmm/X9h0g5b5lDTUFRbRS0zUZrs0ISaBH0P2qo8el/McO3SNdI4tHAUiIq3n6NvVEajHvCzKleZ9w2VtbVT/hRuIwd2vydJcEmdolcleMGmUfUonW2AZdei2rJ9Co6dNwmVHtvZ09mr6VOPbry9FkedoYADAHkAtMCveJPRtPNfvKObRxRUX1WaCpAGABmAADYBkAsghhS4hBABAB1AAAAAGAAAAAZgAAAgGsMQCUAAIBgACAcgIBgIAYDxYAAugDyAOoCAEARABIBAB1AIAAAAYAAdABAMBdQBYgGQDzAUgABAAAPEAQBKyAeQCAJlgIBpwAMAkAzCmAwEwFAQgGuQCAAIvBBXRT6UZDAEgAAAQAnzCk8ViEYra7seBpHgPdVe3yOquqNRpiTj0KhrMou0YV0bjNdWlhrP0NsL9OVqOORWVumosVF0gEMgkUdWxv2bnSf86M1vl9GusWeXp1hIyHAAAZ5gKQODyC7dT4INPIe9Kv7Wi/WDUR4u6hnaMisZso6aP5GjUYXaMPSaZUqe3NRmulGmUwAipJYgSYF+xfbrUb/iRmtyvpFsYfRHl6jrAjAYC/wAYCkAAtTnEzVjl8sp2WsuHbIjTw/j127qj+B6f4zXqLROBhgwp0eJKNZr9xzaLg10ZFeL8fX8+66v8Aed4la0GWEkB2eNfzwyVpoHNWN7or+Rpv+Y1yuOWj+Sr6HRinOIxF2k/mXqZqxup/KvQxVc3kF/pdR8qljTB22OmjozVleYRZpOLqCUb6fyr0OVajj8tjop9RFZB1jJlRq+KcSjNajQs8c5OSvOaqi9v6mdOWajnmbR0bR/mV9TNVvWk51YxPJKdXHOCxa4zqw7fHWjVSM0bVnic2o85uVGrb1OkWq6vE0y1vE/5/QxR17lTpWXRmGnnplnSJanTmVG9tsdJI50Z/mF81X0gsVm1wyNjV8RjeOaM0117/APRt6GGmAsEjrrLp2jjUT6kRvXUpp8jFWPM2wfpJuKv2z+ZeqLWW/eHPVM5keYvKbXVm41XRtX8yFZbe6rOnb0Oax5xo6K1vFWi/SIM1KXmKvsrbqSLGZpv5joj0G0+fSoznRhbtRrX9TcV1eMtGpX1J0OvzP6U/zGIrJ03jJ0ZreWOhh/CYI88lj6M3yrc8bZdllxkzWWPvl261kajTr8c41E1yZOkqXmFhV/iSK59i41F6lo7PLqdPDmSEcW1wvX1RaV3eXxopynAzCOXY2i6suZqlXebr89bGYLfG2nuU4uGKjP3ELXc8WWLWli9pdckRmM/YuGnxnAtadXl/qrboSLFvjn+VZcxRnbd9mphwcmma6fLqNSj6EI6Nrjt714wyVXJsLduonyCjffLuY9AL95jtaPqBLYw9O9VxqQc2wcaiXIoNz/ubwILPJY6lH/KVD3WO1oyAz2bX8LANs+7b6i6ALafo6lX/AAgGz/Suv5QHs1OnqV4QAaH6F69AFpqdtbpABbHa1tysRXs/bOrOk1wSJ1Ua71YObUJ6xcNR+4MXUHdtwVEe6AE7yAnZZFEZxCE74AJsBSEJ2QEV82BR0V0LRLCmqVWZBGVMMonW1ckEqfekVB3zkUTqETAMAFIDAQAqgJuAC1qpZgVPX5Bccmpd2ctkVHjBRd2RXBQZUad4WBFXLUfwJYLKWeEsyrpplgFXVRBIqgiAAATYCbAAAA6AEAf/1PVM9zxEAAEEo5t9bt0LP4HHpY8R5WyrSOOf7TnXbl526gjrFVlPAqq2iCLTssCqlVNKCIk3hgAkpyf4gDeMMBJwA3wKDiBFWmVxCJKZKDHmb5HoPbFJ3q5Qei+GXuq/M4PJRwbpzdljLku/2l1XPtZ+9a3JQaVu7WFp1XQ5VUd5CpHMsZrN7vmSZtI875GLazngd+EbXtZOdS3JE7WPQ1yPLWmXufqZYM/ffo25wb5ZYe2bevRfzI9f8R72qaSr0R4uvLaveNKia4kKytTBmmKwfKWjVaPT82a0PaqnVteclgX6LHqqw2oPHa2z9+09R9AM7XfZp2s8sjpIy81q1nJ8T1c/jOvaeDpG0T5s4fVuNOYPOrF1cWzcRneTsqaOORrkefops2keueEe/wDE17drp/04nl+l/WnVbGrfQ4qxdd9zb5nSOdZ3knGk+ZqKwNF/NzZ6Yse88Ev9JXrwPN9Fd+MPnBwVjazl9y4s3EZ3kbRo26nSRHnbNOzPRB9A8RTt2tep5vpf1Xb6HJWPrv5n6mojg8haNCz5GuYleYvjef2HrjL2HtWr+zbhJw+jTeTxOCuDf426AZ93245lR5fyHz61u5RDwPRxDXR4iqe4okocnXrwR79V7VHQ8XSobh/lPoSDHv0KayPNuKpcDfJWHVKZPVGHs/a9WttbnP7Dl9Gm3U8w4d99WHIquDNNCI8nvm7ajfCWj0cojoLvyzwO8qPouxXbo09Dy/Rp0I4qyt2+67aKODdzXSs+hvll5jVSbmrzzO8RZt5cLqaWPoW1/SrHCqPN35Vdm4ObUZG6l2fAQcO7+XSs+JqM15fWTtez64HojK3YVjUrPFo6o+i6eFarkkjyd+WosWZzaY+vabN9Wag4N440rdCxHmr27rNtneM1LRtDk3CPb+DXbtKTxOPatE4q5PIcF8QM1moy895L9V80zryM9NrLM6I3/bU33FG+EszWnr6o89A8n6GVY2viyqz/ACOGi11RvlHnWuJ3iVPTXI0j3fhkv7SjOHax2nEc+/8Apr0KrKZpHn/MT/cOvFQdOUrglM2ixuax1RuLH0PZytvpr+VHm78tLY5nMxy+QwSjIoy7S36mmXnvK/q2XJwduVcFUbR27LHVov5kVX0RKIXRHm6Ujmri8i/lSZYVmvA0y815R/n2a5nTlHJXHBm0XRhgbHvfDqdnp9ZZ5+2nYclV6/6dn0KrGtgissnz1vy6JfxG+Rhy8ngdWVtX+BUangl3bvTfK37hfDT27zbR5qpSZHF5J4VLBnP5jZHm/J2jXsnnLN8lc1HidGDtbCQPQ+1F/qLPoTpXqog81bgIrO8g29T0SNRK4rZQipHlNzHe/Vs68pUaW5G2Ur4KQRoe30rbuv8AUSz8ae5efxPPVIyrn32Gm1wwKMtvibZYXmcb1XI1BnpvidGSu0sVmWCG3Xzesmh9F8eo2mk1xUnn7v63I6DChNpkGPuPrfqaiOLeuNKz5FiPNtz6nWBrqVHLaHZrjJobft2q/uqJNZyY6HuL/UzztFJBDXcadvQsVjmmWZ5rDTU8zUWsJuTqwWpfE2jllOCo3fa8f3NFGTM9RqPdXfzP1PLXQZECu8H1UCjFusX1xNRGb5Z/kNdSxGHZQ+cnZlXq/QEcl1Etm0X7SsaqT6F1X0vZYbfTT/hn8Tzd+W4u6HNRkFcW/iV6BWdeDTLz2+c6145m+Url1GoxNo4tbB2S5HSJVGpaX8DTLv8ACfr1+ApH0/l6I8nTrAcwnyKRm79/mRyX7wtcd8EVHmNV/M2dYxVGu1GJscl/ldoNo59dzb4GkdXjFOrWCo+paGGjp/0o8vbpEzk0JA5d+vy1z7grMsVGH5V92vaeSN8s1m6rSmOR0ZcUQ6+jNxHLdRVOc3JRCjxxNQe79kY31H/KTvwseqWHwPFXWGRSYGXvn+a2uhYlcWs/y7PozSPMauc82b5SuDWS7f8ArL8Doy5dxHfeOS/abiKWyonplg9/7LTWjqelTPfhY9Ijx10EwQMqs3fYX+AHHfK0cmDXlNWqnDNvE6Rms7Wjsv6nWMufdLtvHJI1ErmmMDSJVlvAqVqeK/Vo+VkWpH1bUXzM8nbvCMAwIE3hnwIrEtzLEZvmU/s0jLuNFePrqd2pqW5t/vO0YqWu/wAyj5Vg0jOv/iaQIou04eLLErV8Uvz9N/zoVeX1PV/UZ5OnVFGAwFxCsjcOdS3qxCs7yv8AtbeqCPJ3Xz6mGVTtGa4dV/laT9f3m0c2pbFo1ERrjkUq7SblQajNde3cyVH0T2qmvHx/Ozh26xsI87QzAAKd5+i/VEWMi/U0PMe4YWtr/wBNUagwd1C0dLosjqzXJVuHGRtkswJ1XArNdWn9SRpl0af0trMVHt/ZuGnrelDj27cvQnnbEFDIhFUq9CIhu/0bPqv3lHNo4qSouQEkgpgABAAAMA6gDCABSAJgAAgAAAEAQAAHHEAbAMQBoAYCkAAYAsQDgAADASAAAAYD4AEgACAMwAAAcBSCAAAAAAAABY4AEcQAB8QABAEyFAQADAFIAAAGQAAANAKcACQEAcgAAAlAULABJgN4AIIAEpAGoAGBFphXRp41RkNgGQBICAYCChYphGJdNNmh4L3Zj5DU+D/Yai4ws2VDjgUX6Liyk1Ga6NOFrI6MOjTUakGmVtMH0CLE8QJYsARB0ba0aum+V6/vFa5fStRfM4yPL07QGAgG8QABAcO/+qXyJFryXvPHS0Z4dxqDxNsWdoySzKL9J4M3Ga6dCPt2g0yeg0kajNdVFJUWLDIgIlgSdYASAv2r/Nr/AFIzWo+kp4L0R5unWU+hzUIBgLMAgBAWrIzWop36nZ6s/wAIivA7Vxr09T0xi16rjJispEU6OGiDUWOKMtJVwxIPFbNRvtSr52O0K1aolYSIOzxrS1UvUzWmk8GYVke56/6Wr6muWnDoudOnpJ1rNTGuaVHDyM1pv0xqjnVU72vdttRc6x8BGo89tn8iOrNWoiJ0cNCj0FXgkc6rk8ovyLRwciKxp4nSIknOBUjS8W/ma6Ga00mzkrz+4XbqWXVnSJVURibZX7d9t6vr+4zVegzRzqxjeWX5qfRGuVrhOjLr2DjVrPEzRuPgc6rz+8rGtb1N8rVCRthqeKwbjBQYqu/VXdR16GGtecyeJ0jNSrzKje2OOin8DFVxeXUqluuJI0y0jqjS8U/zMzFGhul3ad6vlJzV52XhJ1iV0bfC6ZaPQXWELM5Eea1frsuEs6RVu3wthmErfhOE8mjFSPNauF36s3Gl21waFRvazVqPt4o5keaeFjpFaXjG/uJErK7y6/KXrmZixk0cvE6Fb20c6SXJnOjI8hWNe8cTUVPx7i9X1Qo7/L/o26WMQjI08/U6JW7t3+TWOCj4mCRgW+W7S5s3FbHjLRW0dDNZZvkVG4s+LLGlvj7fm1LUq/yyjST6mYsce1fzI1StDyj/ACpXCIMJGdt5k3VrT8nD0EzEIztng0aqV2eYUunp+0zFh+NcWcCpXHu1G5cGuVd+h822t6MzUZu1cWT4lWu7yy+gixLxmPdP4Cjhoo1LcHJUdPllhpt58RBdsVOnYlHHtXGp8RVWeRw3HwQRbrOdpj/0xBC8c810gI59o+3WXJMqrN7huW+aRA/IOa6T6APXfdtJ5MB6PzbW7+IVHYfNpai/llAPY/Mr1fGoQti8L1XFBRsnhZc6sINr9F68lIU9vjt9QA03O1fPuA9L7W1W9PHMzYy3Z5mWoUlUnbkERd3MgLvYA7ARdgF3SAOwCYQnYA6gS062byKrSr9OJirFGrWrRZVczq0zTJSESpfHMqLdN4oo6MFgEEhSdiaiFtRoKFfEokgI2s+AFNtVyEUW1G5I0i7plRDux/eFdFFVY5mQXvOCClVvJIKsq+BBfpVbzyIOuhlpckQSAQAwEAgI2cARTAlIEkwGB//V9Ue14gygSIIko5PKPt2/RnGtR4by1nEPNmHaMG2AdFbcMKUO0oCDtGBAdSgmMpIE8igq5AlTFwyBtrJ8AIy6uYwKDgVDlZxGADpZNw2b5HpvaVJ3Db4VlM7Xwy9jRt/vPNRwbjFsRly6rwwNRVG0zu0aVv7evyJdDlVU760qqERn2jM0jze/f+os1xPT80eh9tJ/ZvbnCZn6LI3OGB5lZWs02yxGZ5S/bos68M1l7CnfuaJcz03wj3WWR4unRRv3FKmYMzUZtmvP+Tj7zs8Uen5stf2hVfmvOMifRqPS6axUnkaZu7c6lrMsSs3cuaW9Dryw843ObwZ6oY914pKm001zR5vo1HZfCr9Dg0xtQ2wy/LOdNV54nTiDE0nNkuZ6aPoWzSroafLtPH35aW6j+S3ocxi3xfQ6RlmeWtGn6nThWHoqbpo9A9/4ivbs9Pm0eTtXXbJwclY2q+5t9TUSs3ymo66LS5nXll56i7rLmoPSPo3j6du305/hPJ20vbirtyOYx9b6nJYM7yj/ACYWTz6HTlmvMJfN0PVGXuPbK7dt+w4fRuNnI86s/er54YVwX+VP0LGa8nu8NRvievhHf4KXuatcEb6HvWuR4elU7qewhWRc1UY3nGsOp04KxaJu2B6Iy917co/7NWeUwcPpW2qjgYz985sWDgu+1NrqaiPJ7p/O2sszvIJ7TGy6tHRH0TbLt00nyPL2q3CDm0ydxi2+ZUcG+caVjfKPMXsm8D0RHTs0++ieTaKsfQdFRWOiPN2qaxOasjcNdzLCuHeYaTfNG+UeW1bZrjkd4y6/F1nV001nZSbvgfQ6qDydtJTDxOasXXzyNQcG/caNnxawNRK8z2w+aO0ZWUf4G5R7zxCja0q+Rx7adpxRxb94IKzbv8DcR5/yTnWssDtyjgk6Qeh9rUb3Hd0lGeh61HlrUF/pbtgRWLqtv6ijg8naNHHnia5R5u1oeB3iLtLFzkbiPeeKUbShx78rHZJwHH5B4JerK0zniaR5zy0vcWayeB15ZrirCOiLcLYc2iq+h6MrTp/SjzdqsTOauPyHBFGbY1qPOeUfdr29TryOJRkaHf4359xppqF3KDVV9CajA83QTRhXD5F4pckaiM6f2lR5ff27te6jGYOnIppioNsrFhhzNRX0Dxqa2umuhw+nlXVJyVTusNKzCsextlj+ev8AppZNP9jNQYtXHwOrK2r5lGv7brO8ourF8LHtGsTy1S6kHF5F4VXqWDOws8f2mh5jyFu/cXfVnTkrnrZYI6MJ3LB6T2nVPU1LLLtgz2semWOZ5m0njkRWZv3Or8DUZrja5lWPJ6rm7fBtnSM0V6m2S1G4go1vbKndVjLuTJ14ae0eZ5qoZBzb9/lpdStMy2JplheXh60PgjcRnd3JHRlHUtyNQR26TakUj6Rs1G300v4Uefry3FxlSAyNbGzZUcO/caNoxyLB5x93dCjBnWIIaWBU1yvFv1NDe9q0/wBXV8ZM9LHts2zzKRBXuXGm0VWRc1EZPmn3Vqv+mBqJWOlPodWVOs8JNRHOpzZUeh9qqd3Qz01Ht7Zs89bgIqN8mRWNdyzTFZvlrflfFGoMO3NHVlTqN9rXMqObVea9DSLtm/zJeLgqvp21Xboaa6Hm78txZ+45qRCOLyLxqVWfYo85u3Orb1Z0jFc+t9JtHFq1zXNHSI5tVw46G0aXg03rKODX7xfCPp98zxdO0IwE+YVm79/mTzRqJXDacfQo83q2mXlibjNcuuslwOiOTXaSulnhBuIp12rNuuUI1EdXiv1k/Qt8D6nX6Kf0o8nbrIlJzCCubyH6a9SDNbNIwPKNffsl0N8pWdqLul9GdGXHe0dk5wzURyXeC9TaI0juxLCve+ylHe3/AAk78Ly9QeKugRFAGXvMdRosK4Ny2tO3RM0jzWq3OBvlKztWzax42R0Zc2tCvZfA3EUN9rNIt0cWIlfQvZ36Op6Iz2sehPJXUyA4kGbv8b/gVa43k45MqPJWtx6nSMuG6X27vnZM6Dm3ai2PI1ErmnE0ylTBlK1fEVnVr/Up/EtZj6tqN9z5nj78u8RMAbAT+l+hFYtuJqIyvOONKkYORFeQ0l+Zf4v9p3jFT3H1VxzRqMs+3H1NoKqQLaLOCpWn4mfv6b5Wr+8tWPq2qouzx9uqCZgNsA9CLGPr/Xb1ZYVneT/29vVFHlNVz963DtOsZrh3CS0tJpzKn0cm2XFfFmw0Eq6iyg1Edm2eFvgGX0T2r/8Apq/q/wADj26xrnnaAABRvcNFhWS0EeW9w46+tGHyo3yMPd/paXOGdkrlryNMo5gSpgVK7NL61Bpmr6ZejLGXtvZv6Ws3/KcO3Xl6NnnbIBgGQCrk2BXu/wBGy9AObSWBoXRARMKOAAAeoAwAAeIQmFPIIQAmAgABgAApYBkATzAFzAQAA5AcQAswB4ACcgGQAwFEYAMBMAWABwAAGAMBAAAASAIATCmEIAAACYAABgIAAeQB1QAAgBAPIAkBgIAAABYIBNgSAXQAkAAMwABAADeIAABTYC4AEhAAsgABPIKu0/pRkSAGAgCAAqgiBYp+hCMbUUWfqaV4L3hWN/d8Wk/gaisF4mkNIsRZpfWlzNRmumuGqpOjLor+qzUZxak1doqLEsSInIwOQi3RfzVf8y/eSt8vpbcueiPL06wNcTCmgABSAAcPkM11RFeV94JvbaT4d1pZqK8M1LOrASKL9LFPobjNX7WVS1eZtlLbOHBpiu1dAgxzKGnxCmQCAnpy7L1RmtR9Mq+6tbc6r9x5unZJSzmAB5gAAAmBYoSM1Ve7r3bbVX8uBYsfP9HDcUS5npiWPVTEehzrKSyIHXh6kGpp5QzNVL8SNPGUceQ1HzbOvKVqIVk0RHVsX26iJWo1Gc6rL9xqdm/VGuVZmg5pX0OtZq2ZIiVMHLIN3Rf5aOdUa2OndcHVkix5nZ46aXLA6xKuyKidCDd0XNKt4mKqnyKnQt6GVjEeSOsZNc0UaPi/1cTNVqPic1jB3eGvf1Nwqk0yt0sYlcf2EV6BNYehijJ8tHdV80OVZ65HVl1bS0alfWSVW5bHI5VYwt9WNay6moVzqDeo0PFv8yOZmjTvk1zRhXmrZv1OnKVKks1RubBp6EcZOdHP5dTp1fJkisk6DQ8W+3UXVmaNPcv5LdaswR52MkzpBdoYP1FHoXlVtcDCx5zcfLqWjmzcD0HDFR6BZKDCPO7lfm2r1NxUtvg0n6Cj0DtNUnyOZHmrL5nPNnSDv8baNRPPgKjr8ovyY+JiNMZfK8TaNzZONGDFRmeRr/qLfAvNaLZtq0mqlavlF+RbojEIxNLBpM2rd2znSrY5pGFqNrUsuTZ0itTxlu3u44JmUri8qo1/gWKfj/1EuZay6/LY6WDysYjTP0Hio4G6lau/U6Lb5SYIx9u3KfI3Yta/kHOh8EYIzNu8U+psrv8AMr5KPijAr8a/nnoXpKp31Y3DbEV3bD9G66f4EqMrRfzfE1i1oeUU6dXwMkHjH8zFVxR261pzkqV1eS/R07chCLPHuVavNEo49J9uo1P+You8phrVsuKBFue1uumBBDxloccYLRRort1mnzAu8h+unzSJAbzHT07BTtL2ll1CHtvm0LpfwyBHx7bVqrD5XID8e4s1zTQVHY/U/igh7HC9l0aCjZuPuL+WADa/p3r0ANDDb3TzwA3vbF5qk4JUr0SsZIi2FJuQE7QApAJAiEDKpSRCbAFiBdp6NrYtBV2npNORo6qmWor1KyFUamm1iXWVFmzSCuARZRw5CL1aSiS6Mik3IRF1KBIorvqOoFFtVt5gRdwItgRbAKqWFXUhwjItWn255kaWU+aVkQC0sZA6aVjAir6MgtRFOQCQI2twAi2AmwEApAUgSVgJSB//1vVwe14hACATUEo4PMuNukuZwrceF8zebJPkZdeWK8g6qr+oEZTwAVksGA+oDblkEW5KF1AasBHjAE5wjgAlMyVA1+AE9GinE3wV6z2jRd1rqZjE7dMPVVwUo8tVn62bLEcuqsDUVVs8e9rg4LRvUXbWsckc6OfePEsHBbHBlR5ndXnUs+TPT84y9T7cqltcsbOTP0jUa0/I2uCPMrL1MWVGT5a/5arGcnbiJXJ4mvfuaVycnbpI9oni2jx9Ojn3zwSERmXzNxmvOb59+tblJ6vmjf8AalY0bNIz9Fj0NFPqeNpl7qydrepqM1m7x9mjZnTlHnLKbroz1Tw0+g7Krro0fQ8ndVbrYadrLlkcorI1cczbFZHmbfLVcZOnAyNFfMo4s9KPomgktKir/Cjxd+Wz12q6bZmIx7mkrI801WtTpx5SsXbtu75Ynqvgj6J4+sbei5I8fbS67+RtcjmMbVwzNJWT5ltU/E7cMsTbQ7erO9WPo+0/Rouh4+2luo4o/QwMfW5AZflX2aDbzk6csvNqe6Mz18j3nt6i/tU3n/icPo01pyZ5xmbxvvafMsVw6+FHacjUjFeT3Np1G3xPVyjV9tVf92uSyHSvbpyeOqo3n6UiDKtgzSMLzf1Kcoy6nXgZOldq2WDOw994GnbtarqeftppHBWZvMbm4lcGthV+hqMvJbq774R6YL/H46lUspUiq+i6OFF6L9x5ehPAwjG1pnE1Bw76fs2aNRXmdXPkeiMurZVb1apY4o1Vj6FTJRwSPJ20l3R+BgY+tMlkGfv/ANJpZm+WXmddRKPREd3g6r+4pxUovQ+grNnk6aK2WOSzMqx9bNxzLBm+Ucbe1lngdOUecunizqi/QXdhzLDHu/HL/TUayhHHujrORHD5DFqOBVZ1ljgaZeb37/MfM7cjktj6nSD03tVTrWb4Ix0r1CxR5qqOp+nbmRWPq5lGb5XDR9WbjLz849HkdoL9GG4eZuD3uxSW300sow+Jw7HRMHJXJ5BuVziSKzW3BtHmvK2/PaWcnblK408cTowupjqU5dy/eGn0euCrXkkebpo2zCOLyDl19ArPZR5jyN517Ph3P/wnXmjlxNstLw823Oms4tJq+Fe/tbE83VUpMK4PI/Up5FiOCH6mkeT3eo3r3cYNs68iqucmkXpd0epqD6Ds1G30o/hRw7VcjmqrduNNzxZFZT5GmWH5+2NFyTN8jGUL/wBB1ZWJlG77Xj+7q3wl/sHU/Fj188Ty40MgOHyLxr8RCuCDSPK7xzq3h4d1oR05S1QlivwOjKVsHBR6f2cv1THTUemTPO1pLMgzd6/zGkahXFqOKuORrB5S8y45s6RmlWWoNMo3cFI3Pa1e7drHDNfAlaexnNnmqiSDk8h9C/YWDOsuZoYHmH+ezpErP4pLA2yhdx6lRLapu6xxKr6RoKNHT/pR5+mosMa0IAx9V/M+rk1EcHkf0niIPO3skzqyTtCk0jlu0n8TQ9H7Uj+6rHIx01HsXmeeqIIqncv8tliMuxoY/mX8q9GahWRK4HRhTrc0zURy92BtHpvaCb3VXyUmOlj2dnieV1EyFLUc1fRAY1sGaZrL8u19pLi3P4GoMRY4M6xzUa3JGoOez4cSo6Nku7Uhcyj6do/pU/pR5u3WJnIAVweRc2XoWDguaR5vdY6tn1ZvlmuXVbScnRHHqv5rL0NwUar7rNmoy1PAL/UVjKUW+Ej6bqKHHI8XTtEUYBIVmb/HUnoixK47ZP4mh5i/GczpGa59Vto2zXHaE7G0Vasy/QquvxCb1Un0NUfVP8tf6UeTt0gRzB1Irk8hHYvUozW+BUYHk3G4t8DfKVmayePodWXK181V/LJYlcl6pJTmbQaKclhXvPZP06j/AJUTs5eozR4q6j1IFIVmbx/m2ksVw7nDSv8A0sI8vquG1yOsZrg1Uqqrtl3Q+h0Rya/1249TcSqmoeJqsrNHPoWJX0X2cvyNT4ftOf0a5egPLXQYEUQQZm//AFX6IqVx6kKrf8rLR5LVmY4HTlmuDW+XTs1/EdBRu/rePBfuNRK5s3BplOuLEGt4iv52mud0v2mqR9T1Gu54cTx9eXVEwoAH9Nl0ZBiWcGolZPnLfl1XVlkNeR0F8+o/X952jFqzXh3rPCpYM5o6IEvxCL6tvIJWr4qv5+kv51+81V5fUtb9R+p4+3ZEyEv2ASTxRBj7jG9vUQZnk/8AbW6tGkeSvafvW5r9h0iVx61Yppz1NsuW7xZtBVgW6TaZWXZoOasqPovtZf8Al1X/ADSce3XlrnnaEgAFG8f5DAyXgVXlfcXy6+s+lTfKVibxTp6MfwnVlyTBpEZKJ1UrmVmuzRUXqVHRpYKzCPbezf0tb/qnHt2j0KPOpwAMAyAjTiBDd/o254FHNorAovQDAaAGASAAGYQMBAAAwEAAADyAJAAo/aEAA3OYAAAEyAANAAB6gKWQNouhAIAgAAeYAAIKAEkEOAEwHICAacYgHcAsmA2AsgBAEAABgAAIBvH1AAAAAEAQAegAAAEzgwAAmQCeQAgCABoAyAeYUoYQZgL1AaAMsQABwAgBAACmABkVbTGqIhgMKEAkAMAAdVLIMXUzfr/iaV4X3oo3z9E5NRY86aZS9Ci3ScWT4m4zXVVRqpnSMLq4akmk1Ym3cItCJLHMCcED0/qr6r95K1H02Zh80n+w83TrD6HNTAADiAmBxeQXzKOQHmPdqVtnpz/G/wBxYuvBtTmdWSTxLBbopwzcZrp21lFkdGEtu13FR2JoMpdAogByAAWabhpLmStR9J0MdHTt/Kjy9OsTk5qaAIAMgBsAIJIVS11OlqJcaskaj57X5Nwnw7j0zwler68zNYSMhkGnpuaozVidcyNPG3+XyF1zszryVpJhg8wjp2P6kdGZo1jnXSM73BXu2NvU1yMjaudKr6HVzq71AlXMitzbz9uvI5dKd8atdGSNPL7XCsdWdozXQRE9NwwNzb/ppPgsDFVXvF3aF/Qgw4k6RKlVQVHd41xqwuRmq1pTObUYW9Ua111NRa55g6MLNPFog9BTGtW+KRzqszyym1WupYM2G/U6Dp22FkupmjetCwOVajC8km9Z9TcHNhMG2Gh439SEZqxqWcyuhhXnNT6n6nWFFcCo2/Hv8trqjn0qnyq/JT6kisl5nVl2ePj7ta9TNGzq/NW3ozmseas8TrCrNHFij0FX+XV5tI5jA3ajWt6m4I6UplqPQ0tNavhCOdVg7tRrX6s3yI6Lh/EtR6GuNV1Ryqx5vVwvb1OkWuzx7/MQrLv8j+jf4HNqMRYM6QbPjnOk1x/wM1lw+T/WT5rEctK9Bw0+pqo1t+u7QsuDRzIwqOIR0i1ubP8AQnqYqRj7mqWtaMpNRp3+M+prmhWFHlpe4l5QhGlezcXXOS1Hf5JTpPIxFZW2+qGbStfcvu0H/T+4wkrH0M1Btqtjcvu0G8k1BlIytDCFwwNVWl5RN6Ktyj9pgjn8e/nU8i1moeQ/XnoI06/HOaWQrLNphZ/gVpoeQbe2rbqjKRDx31xzRaqjXw3FvVyRXRvsdvRvhAiF414/AtSuZwtW0cwtdHlFP22uQiJ6KT2+onklBFirx1otC5Ciu+G4s+bCr/Jr82r6BC3P+2q8sQCmO3ugHsMa2XOslEPHOLOVwAls3Gu11yIFs5Wu0+oC2uGs1zbAltVGtZPqFLbfVevRgPbOaai4NTAGv7aulfEVmvTvCfwMLEZkKjIBICATYQOOACkBSAegDq4xA6abhJQFWU11kRXTTUkysF2swOW2tMo0OVvFmmaE8Qhq34gXV1AixXQVL7qyYDz4FQrW7VggOPWvOTCqO6SgkIO7iAm+YU62U45EHVotTBFWtyoMqs068ZIJVupghF1ccf2BpdRqAJSQLuAXeAOwEHYCP3ADvkBSAvuICSugD7iA/9f1bPa8QzAFICbM0ZfnX8nZzyONbjwXmby8OBiusZeS5kdFN1xKqCwKG1lIEsHxYBgApgBqv7QHVJcCCNkignAAjjwKiVo4IKlpuMnideGa9f7Op+VdvizfaPTLCuJ5lZ2qsWzUSuXVeAiI7JfK0uNkao3nwXQ5K5N6/n9EaiVwalu1No1B5jUi1m31PXyxXr/A1japvicfpWo0dRxR8mjzNMrUaNIx/MfTVdT0cM1HwST3dWs0de/BI9hVcJPF06OPfvgWM1nWfE2jze7+a9o9Eejgeo9tV7dr3P8AzYM5/SrG1W3auZ5lY+usX6m4zWf5G0aLTyN8owKQ9aq4Sev+K+iaC7dKi/lR4u/LZa7jTa4s5xGRqGkY/nLTELqduGWbsn3a1F1TPTfBH0PTUVSfJHi78tIbr9N9TAydR4msSsPzloaqdeGWZtKt3njJ6b4WPou2w0qf0o8fbSWs507ehyGRqYm0Y/mrtKq4HTlGRtV+bRrhY9X8WPo+iooq8kePtT1fofM5oxtSW5KMnzb/AC+3mdeIPP1cWbaPVB9B8HTs2lVwzPN9KrQiTgMzdt2syjg3TjTt0xNRK8nuFF4XA9XLLc9sUjXl/AnbT2R5KOfeOdPoRWXfFlZee84+7UXRHo4Gbp1blHdH0Lw6ja6foeX6Nx3RJwGVuXNjUK4txZV0rWZqI8fqqLZ4o9PI7fFLu1F6o3fCPodEklHJHk7U24T9DmYx9XDDkahjP8mm9FpYGuUeYs5Z6Iy0PF1a3FJz4G74WPoNVGHE8fTRXcVb6GFY+s/mk0lZvk7dujJrlHmtZpyeiDU9upvc0jHHEvUR7tcTy9Kdng5yMNMbUcvAozPK2jRc80b5RgTNp4HYX6L+bhDLiPebJRoUr0OHQvMK4fIY3l8AM9uGaR5rfYaj+J15RyuylLqdIPUe1KfNd9CdK9NXI8tVDXadHygKx9R4yUZvlrRpTycmuUeemceZ3jK7SeMrnBuD6HtaRo1SyhQebuqtOSuPyMyrdCxpn8cSo8v5G35z6Hblm1yKzbg6suraLu1tOvOyJVfRVKj0PP00GpzMjh37hois+1jTLy+/atqtrm/3nSQc9VLmcDaNX2/ju9NLHHM3fA93bN+p5K0ThYGRn+R+v4IsHDZYSaR5TdQ7N82zryK6OTaLKfVWOZofRdr+hprlU8/08qswOaqN5hp/EKyrMqVg+ebWol/KdOUZNToytVSwxv8AtOk7rHLtY6v4sj1snlaAVn7/AOpehYjheDTKjyW4s/uN/wAzO3KVGrNMpWnIo9X7PxpqW4w0c+1j0CODQz9ArK3jnUbZqDk1XFLejKPJ6mZ1jNTWWGRWUNTEK3/aSS3ErqL4SPWpczzNlAHJv3hX4lis9wVHnfLWf9w/U3yzXCoOiI6j+BRPZ43XItH0nTrFKr+VHm6dIlLMKLOZ9AMfUcttmojN8rbt0LWXNGozXnm02dsZJw044Aczbk3Eem9np/f9EzHbUevcnmrQIqjd/pfEsGZZmkYvm4SovU1ErJtaFgdMYUa3JZQbiKcnHA0PTe0Ev7pRwRjpY9jJ5nUEEdTGrCsdufiaZrK8w/y55MsGI3yOsYU66ivWTcSuW+D+JpHX41zrV9VAqx9P057Kf01/ceXt0M5gQVn+QfzL0LBw2yk0jzW5tOpa3U6cs1z6mNXJtHBqWzZuIq1XLcFGr7frO4rz7qlvhI+mamNmzx9OsRRkHUixl7z6/gUrk1X2pvoyo8vqSrOp15SufVlpJm2XHqNqTaKdZ488ijv8P8+rX1LUj6k8O2OS/ceXp1hI5qckHHv/AKUupSs1o0y8/wCTc7i09DUSs7Wbi3odUcjq7NJ/wmojls3ZKxtC08XBYle/9lLtpd86oz9GuXpYPFXU8yIRVjL3j/Mt6iFcO8/Ruv5WUeWtjmdIy4dVu1V1sdEcupdTbqbjKmTSLdHM1Ga+jezv9tqc/l/ccfo6ct9cjyugChkGZv3Gq/RCM1xar+S3ozVI8nZNs6Rms/U+m3LuOkRz7nDUaNxKoS+BUWUcvMsK1vEfNraU599f3lvhI+par+d+p5O3aEcwgCymr9GRWHqZGolZPnPp00s5ZYjyGl9d+k/vOzK7eVVdVcu3/AsGa3idESmWEWaahNljNbHh/wDcaLf8S/eWtR9R1PrfqePry6oxyMgIHXNEIxtWO+3qywZ3lcNu3w7kaHkb0/WjJJYnSM1ya30accVJtlyXxNlNVgqLtJfMkysuvQp2qzCvovthR46q/mZw7dI1kcGhkASBRvf0LeqCslyVHlfcSncas8Ko3ylYW6v3aenPBf8AxHaRlzVxxNCM/gBZQM11Ul3TNI6dJ4W9Ske39m/pavpU4dusegk86nmAAGYColimBXusdK3wA59F4QUXoofoAZAABkAAOAiMSAAABnmAn0AYBAAFCQDCFIAgBgGYAAAGYUwFAQ2FAQgCQCQABZgGQAAAHUA6ANAIAAEAwoaAWQQZAAAAAABHFgHQAYCAYAAgGAMAAMACYAWYABJJAKZzAEAADwAAAAAAAAQBxAAABAADAQEXzCrtH6UyCZAgABwAsvUAIBMDG118zXJs0PEe9UlverqjUV5vFOeBpBLlFFtfqTNxmutfqo6ML8VqJMrKytfmZRbEZgNMIkESq8V6ozW+X0vTfyV/pX7jy9OqSMhziRQAwDMDi8hnX0xA8x7trOwr01CweD4nVEYLBfoPNM3Gau2v+ZG2U9vXEsR1pQVlKQHMgPgAICVHBKsfSdt/t9L+hHl7douwOahAAAAJJ4gJ4gTrwIqTh0tz7WRp84f6sfzf4noiV6xYpcoM1hMgFmBp6X0oxWk1mZV4/eLs8naq5nbkrReDcZSHM0QdG0caibCtaORyrTi8yu/ZXqiwYexc6NeR11mr1+8CTwwIjc2r/KS6HOtRbz9GRp5XbV7VZPNWZ1iVeVlOpBt7WHpL0OdUbtflXXQkaefTyR2jNSTgqOzYONarM0bEuepyrUYvkJ+9aOJqLXMdGE6PGeBBvaT+Ss8jnVcHlsFV8ZEVltzxOrK/b/UiVXoLNOHwaOVWMTyijW9Ubi1yJGmXbsH26ifEzRr449TA85r4alvU6cgriUbHjnNWYoXkk3o/EkWMY6o69m+26f7TNG5dRK5nOrHm7L5nyk6RalpuLFrL0Gi5pVrKDnVYW9Uatl1NRUNJ4mmW7oudKreaRzsIxd7hrW55mo0r0rYlrL0GljROM0YqxgbjDUulzNxXRsHF6vjJKjR3+Ojec4OasKixk6wbPjXFLP4Gay4/KqNRLhAjSjbNymzVStncY6M/ymCMHTwwNxW1sH+UlyeJmoyt4mta3OS8q7PG43XpArKvzCjUrbmo/Akajn2v1J8maqVp+Qx0bswRkaODhHQrXs+7R9ViYSMnR+qUaabF8dDq6mEZOk4Nq09+p2yT4wYSOPY/WjVKn5JNatXzUkir/GtZc2Kjgy1LV5NlhXful3bWqeZEjn2Dfeo9C0R3UV3NkRpduXO2XqDS8bHclwFSqNT5da0gX+RTenpsLE9pjpXXNBFHjnN0gqOuo3DXowq/yTnsss4IiOup2srJMoe2x0dSvNYBS8Y8bL+VhENhhqwuODCpbbDcv+oiHovt3X/WClpfLuP+sBLTfbuGnlLAe0T+8/iBDZ4u/owNP29b8xxgRmvVW6mVhBSeYCkAxYCkBSABCbAGAgHIEq2gKvrrtDDUvvu2bGLqm1+JU1HB+oQJAPtYEq4ICXdAB3gTpd1yAWtrWiRBy3fI0INgJsBN8gFmEKQqddTt9TOCyuu5CrFubVyJhpLc2WKGGujQ3aeGRMXXYtZcGvxMtJffUQA7aiIId4A9RFB3yBHuQELanIBd/PMIj91ZBSerGARH7yBr/9D1Z7XiNAKIzATRmjG9wWjtSONaeG8sn3x/0gzXblk3t0I6oYx+8ojk+gAk5jJASitk0AlVLABNTgATGCyAfcyAmUwE22pcIoFaUVEnXjIEqNT1OvCV7f2lSNta/wDEy9kbtsEecrP1MzbLl3GFSxU9ippVc7Zlo20pszkrg3T7rvgaiOHUntt6G4leXebg9fLm9t4esbSjjgef6Okde4w0mzzqy9RRhzNoxvLZxlCk78GH7aqv7lzhhgzp2PX1wx5njquHfR3IsZrN1MJNo83uG/uOMpPVyPYe3qdu1XU8/wBF1qT8rXQ4NMjWctybjNZfl7RopcZOvCMbaLv1qrqj0XwPoWn9FVySPF35biG5w03+4yMu+LbKywvM2hrmd+Ijk8XRW3NH1O/RH0FJJLnB4emlO9X5c9TMGXdYnQYPmnN0nk1iduEri8eo1ElzR16qR9D0lFKropPH3Wkdxb8vAxFZGq8TowxvOWUJydOYM3xle/c1bzk9F8K+jLBfA8Xao6zijfQwMjVmWaGP5tp1VX1O/DNrE0lLf7jsR9C8VVra0Tzg8vbTsiJa4HIZW4fzvrJoZ+/caFksG8DXKV5TUbbk9XKPR+0l+Y2+JntXrXyZ5Krl3raqupMGa3+Jtl5rzT/Mf+J25VxaPzOJiD0D6J4xdu205zg8v08jqk4KydysW0aiVw779C65rA1EeS1rxdzmj0cjQ8RWdzRdcfQ6/wAV9CPH2I3lVfoc1ZGrm2uJUrN8nqdmj65G+YPNKrWB3iVp+Gr3bnTnmb38HvUvxR5OhHVaWnaeKMNMjWxZqJWZ5W0aOJvkeb1FODPREbHtqn+qrH/SB0r3FVizyUR1XFWQY+s/mk0azfLOdKHmywee7IcndHTt6t2quEqSj3+3UadfQ4di31OQ4N9+oytOC+T9ILqPMbu83bO3KORr5lKOkV672nWKajfSDHdHo1yPPRVuG1RpcSKydV4yaiVkea+hV5m+UYdKqWoxO6OjbUbtC4NF0j6JoytOs/wo83bSWRzVwb/6/RFg4W0ngaZeV3t0725ydeRzUxZtHXsVO70q8JRq+B9GvnCyPN00iYqODfw7xwSEVwWwlm4y8pvHOo44SdYqqtsYNxG17bU76kZC+Fj27zfqeWrSZkZ+/c6kdCwcN1g/Q1EeQ17d17TzZ25RGraeJsdWipvVPiyj6Jp4adFyqjzdqZzHNvW1p/FFajNbKPPedtOsl0OvLnWTm5OiLqv8Srr0ftKsa9n/ACMnSyvVJweVoIKzd+29SHyLErjTwbfJlR5HXzOvLNRojoiTtzA9d7QX5F31g59rG9BwaE8hVZW5x1LepqDh3LjTv/SyweWs82dYzUku3IrKF3LCvR+0kvv4cKtmelepyyOCmwOLf4qvQo4GyjzflbRubc2dOUrjqdGFWrbFAdGxXdqVrzaJWn0mMF6I4dNw1BhUbzGHIDGs+RtlneXlaFurX7CxK8628FxOzJQUc6t+01B6n2eu7X9KuTPRHrJPM6HnmZRz7x/ltlgzGkjQxPM2TtWvJGolZPqdWFOtV4xyNSmKq4T6Gh6r2dWNf4HPrwR61nndQBDWfyW9CDHs5ZpGV5iO2q4M1CsaIWOZ1Ycu5bwRYjnmc+ZtHb41zrVfKxR9Or9Nf6V+48vbrDOQFhiFjO331yWDh1HgaR5jXc6lseMnSM1z6r+XDibHJqKG+hqVFOrm2aZbPt1TuKLqhfCPo98WzydO0IikSjM3mGq16CDj1ZVW+Sb/AGFR5fVa7n1Z1jNcus+HU2jltm45m4im7huSo0vDfrUfU1SPqDwj0R5O/LpBJzUgrk8g5ql1BWbY1WY875Nr79lwwNcpWbr5P0OkRzO0NP8AlNRK5Xw5HRBpYs1Er6D7KrGjd8kjn9G+XpIg8joRENY4BYyd2/zLepYlcO7tGlZ9APL6iSw4HTlK4tW+FVlFszaOLUhy+J0jKv8A9BRboQ2ajNfR/aCf9rqN5yjl26ct08rZogAMzev8xssK4dfDTu3/AAsqPJ6jm2WZ0iVwai+RpfxGozXNr43t6HWIoTjAqLKrEqNnwkf3Gkpx70L4WPp9/ra6nk7dYRzAmAWfyv0YaYdjUZrK80prRerKPH6C+bUnn/idmFut+ok/4SwZ1kuJ0Q6xwAtpxZWK2fDv/U6K4Ky/eK1y+oav1tnk6dUTAIAFmQY2s5vblLLBm+Xf+ma/mRtHk7x3aqeWJuI5Nd/JpNrgbjLlahuDZSUwEXaX1FR2aFpqypH0b2zh46r/AJmcO3WNU4NAAAo3rjRsuqAx7FHl/cH6+tPCtTfKVg7qqWnptZNSd4yoq3DRRH1AnXArNdej9SKjo0l8j9Sj23s79LWjJqp5+3SPQo4NGAPIAAjXiBDdfpW+BYObReBUXrEKYDmQCAAAAMghAAA8QEAwEA0wCQGpeAUdAFAAEMBSAJgACkKlMIAQCAcBCYCAayAQDzAG+AAApAACQAAgAjkA0AmAeoAA/QBQAAAAAwEANgEgAAARIUBAgGAgDB4gLIAAYBICAaAQAAwAAAJAAFADAAAAAAItgIC7Sfy/ElVNkCAeQAgEwpEQ8iwY+vha3qyjxXvev+qo3/AjUV5hyaQ8SidM0WM12Vw1Kv0OrC+36s5lRZ/mlFRb3DESKG2AIzWuX0vQx0qP+Wv7jzdOq5HNSAYAgEs8AOTfrJvMDzXuhTsG+ViwfP7LE7ISTxKLdKHgjUZro2ieLRtlLbtyVHbVJorJoIcBTYCnACVf2Eqx9H8e52mk3/Cebp2jpzOSgAeYAAcQEwJ1fElEpTTXRkaj51uIWrZcVf8AxPRwV6mi+VPojNYTIh1yCtLSfyIxWk6xKkyryPk/l8phg5g7crWgl25iuZkF21w1EBsp4ZnKtxx+UTe01PQs8q8/sH+WkdWK6ZgIkgja2bnTOVWL4x6GW3l9H69Rfzs6xKtNMpJwQbW0c6SXI51pPWx07T/CyNPPUxR1jFSWRpHVscNRGaras/xOVWMfyf676pGotciOjCaA3du19qrXI5Ujj8sppV9RGmUjqyt0X2uVwJRvzNU+hyrTJ8qvzKv+U1Bw9xvEdmxbWqurglK2G4TazjAwPP7nDUt6moqusybZa/jHNbLhgYol5NfkP+VmI2xOJ2ZdW1fzpPKSUbtvm9TnVjzmuo1LRzN8lLSwfQ3WXoNB/lUfQ5VqMfyFY17IRao03jBtlu7Zzo1kxRleRrG4s/QsaUaMTDNJW9t3+VVPJcTmRibxP7tl1N81alt26tQ+IrLY3eOlfrXAwseeSacm1bHjrLtsuhmxlz+WU2pZcoLGnJoLHE1Ubd33aE8Ow5jAWc8jcVsbH9O08zNZcHkZW4tHGCxpd4635iS4ipR5hfNX4kiuTQeOHA1Wa191VPSaeMqTBGLpPGTatqq7tFTxTMVGNpOLM022NPHRXozLLI0+Mm1rV3EW2uPCqgwkcWys+5MpVnlF81HzTEVb46Jn8B1UcWoo17LqyxXdqOdqyI5tj9a9S0PfuNd+iEVdqvu2jIKfHP51yyFSo7rDcWWQF2++bQ0+gInsmu23VEVzbOFqrowqe8XbuX6IqJ73HSo+RAN920tHMB7HGl/6QIeNfzrkBHart1/iUS04rusf4iBOVuW+MhUrvs3U8O4IcRue3qFPSw3LTylg0tthq3rxxCOzwT7dXDmEr17lYsysRgih4gKUAmwBAKUAMITmAAAgAgBpMBgPEBNlCAkmwLHGZAm4Ai2Am4KEtWMgIu7tgwIWcFEZ4lCAT6gAQ+2SKFgQIAbAJkCSc4EF9NV1wCrlrQsCYLq7hWzYxdK+ssyYuof3HIYH9/gMRH7wxdR++XDSe4ebGGq3qjERepHMuBfcA//R9Ye14ilgCADnVjB87f8AMa5I5tPCeTcarr+0jty4GpXQjeoOEQVt8yqGwGqxiApl4ANYYARaXACSwASeIBPFL8SBplEnj0KiyrbhHThK937ar27JdGa7Rr6v0M86s7UzNo5Ny/lf7DURfsK4aa4zJKrYWcnNXBuXi+poZ+7t26VrcDcYrzK+qebPZPDL3mxSroUjkeT6NxbuX+S1xbOWKy9RPM0jD8vabp8kej5xl1e1V3at2+HM6d+Fj1S4HhrTP331w80jUZrO121R2XBG55ZeZtebw+LPZJ+Ee38LTs2dVzPN9PLbQb7a2fJHnGNaWjaMrzF+3TVUdeGazvGLu16tc0d+vBHv0o/A8PXl0ijeOaP1QhWZY0w875e/5rXI9PCDwKrbdVz7pwRrtY96zx1pzb1/IRWbfBm4zXm/MudRxkd+WVXiazuKy+J06n4r6Eslzg8XTaG5n7cIzDWRqOJOsYrC86/n7XyR34iObw+mrbmjnJ5G+vDUfQozPF0qrcv8tkGTqS2aiMPzrWB24rNZG3c2VTtSPo+xq6aOnP8ACjy9+W18wm+hzGTrQ2+YHB5Fxo/E3yjyl2u6M2erkeo9pV+q3qTseoWWJ46OXfPh0LBmtYmkeZ8vadVrk2duFcu2x1KrhJ2R9H2dfyqLoeTsXJnJpka+fxNRK4PIWjSaXE3yjyNl8znmejmM62PAru3NV6Gr4WPevH4HjraGq/kfIyrH1lJUrM8y/wAutVk5OvLLzrmcOZ2Vs+AXfuqV4TLFR7ernHmeXoQ1fpZlpkakziajLL8w29JLmzXKvN6k92Z6Yy9D7Wo/7lPhDHSvYrKEeSqhr/RZ8iDIu5cM0jK8zP26uYaZqDC7oyxZ1R1bRTq0TzlG1e/0V20S5I8/ZE4xwOa4zt609RoK4dVfJZvhiIPLbu/zNcjvGXO3iuZ0kR7P2qo0r/Ax203uJ56Kt1+k54kWMnUUuTSVjeZcfuR05gxq5ydWXTtK/PWONkiq+iQlCXJI83TQMDP3z/MccjUHC8MXxLGXktZrvc8/8TtGVVW+KNK0PFUVt1pVWbZsfQLZnl6aEsyM3f8A1vpgIjiu8G+SNDyW6+tpvidYyppCcmx6H2tWd5V9GOvCvYs8tU0RWbvsNVr0LEcOp9Fn0KPIall3trM7cpTq3xNpjp2uOrWOZR9EX01X8qPN20cnNXNvn8ia5lis2ePI0jzPnG/7ju4QjryxWZVtnVh0JdqSIr03tBfmXtnCM9VqPTTB5mzkKzN/+q/RFiVxXcJt8mVHkNdPubTwOvKUtPDM2ynM2KPZe1F/pbPm4OfdajaOLQWZBk7jHUb6mojj3cV0bvj2lg8q4TxOsSpU1P3msZQvmFj0/tGs3tbj2x+BjpXpoOCh5SgOPyP+VcILFZ/dj+0qa8x5HHWvZ8zpyjmo+LNsqteSxcdfjknq19UL4H0hqXjyPN03CIFdwm+jAxbYGkZvl7RpY8/8CweeS5nZinZQsSjl4lI9b7NX5tm8PkMdtSvVYHnaOCDm39vy/iiwZl8jaMLzb/NS5JI3yzWUuJ0RRr2ksFSc/gUev9nfqv0MdkeqPO6BgVa7ilvQgybM0jI8zOCLBj2b+B1jNc2tmjcZc7NI7vEpW1qzwcl/g+nThWeS/ceTp1hHNTYVm7764LEcd1h8Co8rq/U+Z15ZqjVWE9Toy47xjPM0IXs3ZxzKja9sw9zWZiV+wXwPojzZ5OnSAypMKzd4/wAxwIVw6z7at9GaR5e2Z1jNc+q8k+ZpHJqPP+o1EU6uNrPqaGp4VfnVXNpftLUfT7qGl0R5enWFkYUEHF5CYQK4LOMS1Hmd/L17epvlms7W+lnWMuS+NsP4TUFF6pJG4g0fqNRl9E9lqNDVf9Jy+jpy9Ajy10HUgBRlbrHUs+pYlcG+/Qv6BHl7uf3nWJXBf5kn1No5dSZaNxFfEot0pnkajNfSfaUrZ362Rx+jcbZ53QTGRlBisCqzN609R/AkK4twp07f0s0jyNsYOsZrhvaU3wk2ijc/W0biOaWaFmm5eARt+Dj+60f/AMlS0j6df63PM8fbrBJgIgjf6W1yYWMS2RqIyvOR2UXqxB5HbvHUa4/+k7RlPcWTvVvPtxKjP9TohqE5KLqL8DTFbPhv9zpf1Iz01y+n6su79TydOqKgyGAksQsY2q/mt6ssGb5d/wCmf9SKy8lqf/NfT950g5NfGmkuSOkZc11izSUpjAIv0oTRUdm3S7beqBH0T2xj4ys59xx7dI1U4ODRyAAUbz9F+qIMi1TQ8r7icbjX/pqb5RhblP7Wm3xrh/7p1RzriaQliBOvU0y6tGFdSVHTpv5LLPELHtfZjnS1vSpw7bj0SODRgICUgV6fECO7/Rt8P3liufRyKyuSAYU5AeBAoKAgXQqBAAAAdUARIAgDAAAF+wKYCbAHiEKQHgAAEADAJgKEASEACAMgBAPoAmA1KcgL1AIAIAIAYCgAQAASAAADATYDAUgDAJAGwCQHICAUAPEAyUAKQHIAAdAEA8wAAnmASAQAACAGAegAASAAIAAkAmAAACAi8wLtH6ZMqnIAAPABACIAuAWaLisjcv8AMss8QPF++F/qKP8AkKry1kzbIT5AW1alG4zXVZr7i5HSMOi31pSVKtj5iosUFQn0AmlJBLGMCNR9J2j/ANNpPnSv7jzdOsXzzOahwgABPEAA5d+k0v2gec9yLu8ffo0WD542dohdxoT0JTEZrp2r+ay4G4ynpfU0jSOumGZpk+MgTTCHJFADqKsfRPEudlpP+U8vbrHYjk0FIBjmA3yAAIsCaeCCp0ePwZlY+db3DWsuVmzvwV6fRfdp1jkv3CsLMWZDUgaOhHYvQxWlitimQeS82u3yXdzaZ15Wu+zkVg8iC3b/AFIlGy8zFWOff/NtNVfyiNvN+Natoq3WDszXVmyMpIiNjx7nSXoYrUdFfqUGY28ylGrqV5Wn8TrEq1FYNKMSDY2OOipMdLF2opq1zTMNPO1wR1jNSRtl0bR/mVS4tfgZqt22DZyrTG8mvzE+LRqFcleR0ZTo5sKRubV/kVZyrTm8p+kucyIVkSmzoys08HHAUb1HNV6HOqy/K46ifJQWNOBHRl17P6pM1WzaJOdSMLeqNWy6m+VqmsSaZjW8XgmuJiqt3+OjYzG2HB2jFdG2+pepKN7OJzOax53cv57c5NwqNMGaZb23f5KfI51pmeTw136IRa5aYYm0bezf5KMVlm+TUay6oRpy0wZ0xG7tWnoo50jK3/69pEaQ0IdkuZus1tbhp6dnzqzmseeT5nSFavjP8y6GekQ8t/lZIscWj9UGytqi/ISz+U51IwuOPM3Gmr41vstyTMVlx+Tw13yeRqNJ+Nt+bWRWVnmFHb+wkacOiaqNjV+bTT4wYGLTG3xNRW1otvRXRMyjG05Vn6m1bG3c6K9GYRkUal+pta1LOds4zakxUjg2lvmXqirXT5NS6PhiSeQbC3zCijdLt3FpLFdi+batc0Ky4tpaLSilW+S/XX9IixdV921aWfEhrn2NlW9XmpFiWnvlG4bfFYhVu4X+mq3lJCDx+LjoBzaOF/SwF2/f+onmiiW7x21XxTMqNJTttRckVC8c8e1cUBXsvl1I6gFH27hxwYE9bDdTkpTANxNd1PCUwDc/LuHHGAJ6uG4l9AFEbr1aAen8u5t8QOjxFu3Xa6/4hK9g8TKwEUpAQCnngAZgLqAANY4ACUBElXgA3XAKTqghQA8sgE0/iAQAANMAAjYoi7AJ5AJWgBNyBCTQMgGwEQGTIE8HiA2sJAXUoOADklEq2/EgffxKp/cID7j+BQnaSA+41iUPvXMBfc5ARdmwFPMAkAngB//S9Ye14ggERRxgxSPOe4NTs1bPB4Qc61rwfkbP7rc4NmXXlycA6RDuIqMN5hB2/sKqaWEogrj8Ch1cAS7k8EviANdrQCeYCtVZPMgtqpiSgsoNIdYvCySZ04SvoPg5WzpwY7Ro6zarjxwOKs/UZYjj3OFcTQ7PH1+fTXCCVWmv2GBna77rM3Gazt/Z/wBvZI6cxmvP6K7rqvoer+MvebVdmjWr5I8nbcPdOKQszmrMu5NRNYPlm1qtckj0/MaXtWmN2+KHdV6WsRijx1pnbxzd9Ss1nbq8aN10zOnLLzF47u2MZPZPCR7/AMbRV21K/E8n0bjo1Z7LehxVk6rxNox/N8PQ7cOdcXhad+8r+49Hax76MTwV0c+8adUuHAyjNaxNI8z5i06rjBI9PDNdHtqk7utuh078LHt+J4q05d84SIOC2aKleX8u41W88T0cM1Pwq7tzRPmduvDUe/7Y9Tw9K593b5OhBl3xeHE2zXn/ADll93Hgkejhkvb1e/d0XCTffhqPfWzaPD00o3WGnDykgytRZwaGD55TbpB14rNjL2inVrHM9X8I+kbb9GqfJHj7aWPJrmjmMnXzksRmeXtG369x15iV5ezlyemI9d7VrFLWOXdaelag8tHHvnGYVnG2XlfJWnWZ6OIKthR21K8MUbo+kaGFKTwqePtpZZwm0YGRqpWbNDN8phoP1N8s15K9pu/U9UYrf9tJW3FXxgz01Ht3ieStq9fCjTIrK1Gsis1kebtGmujOvI8+pq+Z2TW37bU7qvQtHtVXthM8nREdw402ZaZGpmUZPmX21S6HTlMea1H82J6OUr0/tOn5zjkZ7V65Yo8tRXuXGmyLrIuzaMjzVn2pGuRhqZSeR2iO3YY69Ev4joPf0yR5O1TWZzVlbl/mP1ZUce4w07TyEV5TctNt9T0xFOkvm6G0e29rJLbN83Bz7abbWB50U7vHTjgRWVeeBoYnnLfMkjpzRjpqcDqy7fHLu1aLqjX8V9CyjnCPL0uiZMDN3rnUZqK4tTGrkRl5DcR3N9WejllXp4Mqa1fCLu3mn6mqr3rc2PL01CMqzd7jcujjvk0+Q1Hkdy3a7fU78s1XVrJcDaa9H7Ux3SfJYjpqPXZnlrQMoy95jdtcTcHFqv5LLowPI3eOHI7RKK44G2XbsMdetXzDUfQ2so5L9x5+mgYRyeRfyVSLFZ6U/EVXmPN47iy4LA68sVm1g7axi+rlEV6v2hVdt3yRz7akeiPO0aCsvfP8x/A3Ga4dZxSz6MI8jqZ48TtEpL8TSJccM+BR7f2v/surZy7bbCOKmsQMbWbd36moji3+Ghf0YV5Vza3xO0ZqWRphGzcpcyq9X7QWFn/L+859tR6NYnnaCA4fIPFLjiahXE1L/aVHld9qP7ra4s6cxHO+eRtlVq2ko7vFfNr1/qRbCPo188Dy9NohUb/S30AxrYmkZnmn+THFliVhd0SszpEQvaSo51Emh7D2fWbWfNf4HPtY9NHA87YTKOfe/QIMx4m2WD5t/nL0NxKy5g2KdVK1W+JoVVaTKj2Ps+v5ln/KY7I9Rmed0ICrcuKOMiIyHhibRkeYeSZYrIbOjLn1nLUG4y5rZY5yVGh4dxrpPiy3wPprwj0X7jy9OsIxgJIsZ2//AFINRHDrv5X6SB5XUct+p2jFU6rhcjSOKymWbiK7WfdgzUR6D2op3NP6kOvCvoLUNrqePp0gMqTxBGXuv1WxBx6/0W6Jmh5a9nZuTpyzXPqPKM5No5WsG1n3Ylgpbxlm0avhMdavqX+I+nX+r4I8nTrEZMKAOPyDXyoKz3+wrLzO/c69/wCpnTlms/VS7WdIy49R9tn6G4jn1G8FBoPSWOZqI+j+0P0NR+hy+jcbx5GwNUlmgMncv8y3qyxHBv8ADb3a5AeWu+3F8DrGXDaYryOjLlvm/U3ELBFFmk1OJYj6X7Tx2N/61+44/R05bJ5WggB4hpmb39W0cxEcW5X5VuqZpHkLtyoOsZrhvC0nws7r8DaObcQ9SzRuIqbyKidGlgBueAU7vSj+NGr4I+m6uFmup4+nUjAMyCOo4paOTCsW+BqMsnzX/wAv4oK8jpPC7XD/ANJ1ZS3NfzFCx7Ubgz2bRJIrNW0TxNM1teCx3Wh/Uv3kvheX0/Vc3s1zPH07ImQLqAVcOQrG1fqsurEpWZ5lRto52g0jyV5X3+UY/idojn3CSppNcUWI5HnDNxkRzKi3TWTRYldu2+lvqCPovtn/APTqT/Ezz9usahxUwBgc+8/Ra6oDJtMwB5T3JjuNZvlWfwOnKVh7tzTTXKuB1Zc9UUDKh1yNRHXpKLKSsunThVunxZB7X2b+lrRyr+049useiTnM4NABt8wDLACNMJAhvH+Vb4FiufRKyu6ACAcxiA5CgAAAFAQpAeAAgBgDYCAcgEgGYAAmAAP0AOgCQDAABAGQAAp/AB5gJgMBcACACAGugAAmAJ8gHACAAAAQAAMAAWYDwAJAMwABIBgEhTyAAE0EHAAAAFgA/QAgA9QFABHIAaAcgACaAaAIAAABAPIAT4AABIBACYCsBZoP5WupKq2SCIDAXUqhhAA0sUQZG6/Us+pR433uvztN/wAiLGnlGozOjIXICxZo1GK6NTG9WjcZrq1MLqDSLbOX6FiLElBUOpBJWAacEWPovjrN7TQbz7FJ5unaOtPA5qP3AACxYABzb9fJVgef9wL/AMt1b8awWNPnNqwztGKrRpF2g8eoiVftE+9pZs3GU6fWzUR1JuDTK1MIaUhSZBKcMAHVYkaj6D4OytsNHomv2nn7dI71yOLQAJAPQAAGsAGsMSCelnHwCx898lFNfU5pnbkr0e1fdo0bzaFYXSZU64sg0dBLsM1qJ8SDynuNdm+T9Drytd0Rn6isGmmQT0X86JRtSc61Fev+jqLnRljTy3jKxptcmdma7msDOsADX2DjSjiYrUdNczKvM6iddzqrhJ15KsqVlJKeIGtsGvttcZOdWOm2KfoYaed5+p2jNGJUdG2f5iJRtnKtRl+Ww1KpfwmoVwrkdWU6vm4JRubR/kpdTlW1PklOi16EgxuJ1jNTqsgje0bfImc6rN8sodeQjTPg6xl0bVvvUPNijcbTxXE41Yw/IYa9kb5WuetsTbDV8Y1j6GKro3n6NuJiNawXJ1iVfoWj1FRv8F6I5rGBuqtatvU3CoaeZajc2b/JXRnOqzfJv81dUWK5tLA3RsbJ/ky+ZisuHyq/NXVCK465nRG5tf0Z6nOjM8l+u/RFiqtH6jVRuanzUfJo5rHnmuZuVWl41xb4E6ZHlF8lerMxqODSWMG0rc0VOlVc0zAwX9bjLE2rT8dlZdDNZc/k0/up9BGoNjhqVNVld5fHTr0ZmNODScNQaRs4/a54GBiafy2lG4rX2mOlHUyyybz92z6mo019rH26v1RlGUlFmnzZVrUpL28fymUjN29ot6M0tdvlFNKxz/wJCK/HtO3qKKt8u3cQIV2bdd23tXhDFSOHa2myf4FWr/JYXrbiSIs267tvdLOBSOXZtdya5has8h+svQQW6k22uPPAgj41910uZRRRRq2XJwCrvIfXXnAInrqdrW3EgW2f5OouaAj45zeOjAhtsNZ8pYBqLt17eoEt18mv8EA92u3WS5pAG7TrqV9FID3TjcVfNIA1oW4U9AqVV/qQizYPt3Ta5kHslaap8yJDkjRYAKf2AACQAA4QElUCaoBNJATdUwI/ariBW6BR2gJ0ATUAESwggBNMojb5QK5CE5KFJANlEWygXUATIGmQDUFCYAAgCCaABSQNMBpgIAKongEJsKHgAZwAYoBxBEKCq//T9Ye14hBFJ4ACcNNmKPL+acW1G+ByrUjw2+fdrRywMu3Ln7E3jwI2rbnFmlNakepMEO5lEq1cYsBcY4AKynBAJPgyolMkULABcZbAdbFRYrd2RUW6dMHOMnbiI+h+Mq67bTfBrIx9Krp3X0pdTnErguzWM64t3ZtYZlitPY51cZVJ007a4ycxnazjGTcZrM8p8ujK4s68MsTa1nWrPNHot/DHvqrBV6I8nbSreP5Ukc4Vm2zOjDz3lL1+/dzjken5q3PalV9m7fQ5/RuN9czzKy9y5s/U1Ixaz9819ptnTnyjzUTqSngmeyeEj6Fta9unppfwo8f0bT3F39uzXFHGKybwjbDF808Us8Dt80qv20u7eV5JYep37WPbs8Nac29eCXIis55yVHl/KW/Os+p6/m51oe1af6nHka7aj2bwPDW3Jv3ik+KCM+zhl0eU8pZ/dunwZ6OGXZ7dq7bukLBQzt14HupnPM8PTSjeuKqeJBl2llSvN+Zt+fPwPT82XR7Zr9zd1XLE69z8WPcPNvmeHppz736PiZGZZw+hpHnfNzbVc5HbiJri8dR21a16npvgfSNNRp0S4I8XdaGp9D59TAydXHMoy/MuNL0Z14YrzWbfI9UZe09pfJt5WPM8/wBHSN1nnVxb5y0Urhawf7CxHj98191vhJ6uEqfjq92tWq/iRu+CPo9FCS6Hj7aK7ijOasq+OZpGV5dRpR/Ea5rNeUsm2eqMvS+1qf6hJcFI6WPZrE8laU7n6GZVl3fA0yw/PakqqX/7zfIxEnzO8R6H2tRf3OOcF68LHsFkzx1VW5lUccyKytTLHM0jH8420vQ6cjzz+ZxZ4rI7xHq/aa+ey4wZ7HqZTyPLWlW7f5bCMmyNIxfNWiOiZ05GNjg2dEaXiqq24onlJbR7usfA83SxKcUYaZW5fzueZRxa7/KtyLGXk9ZtuFkenlFa+qGag917bXbtW+pz7VrzJ56KN59HqI0y7qOJWWF5vG8p44ftOnJWQnidWWh4mjtuaJc5NXwr6A8HgeXpoJGBm7t/O5NQri1WlS3FQwjx+t81nJ6OUxFUa9DSY2fbq7t7pxwci+Fe3yb9Ty1TqkZVl7zG7fUpXFruKN9API7iFdxzPRyzS04/E6MvTe0kvv3fJGe2o9XHA8rWFjkiGMreY6lo5m4lcO5/SvPIqPIXwf7DtET05TXI1RoeKr37rT6Mlaj6DeZh8Dz9CJkcm/eCDTObwNVHmPMtLc2OnLNcCaOqLKpJFHrvZ9fydW3U59tR6I8ygKyd451G2ajLh3WGld8qs1Eryd05xO0ZKqaxNB9+Iivd+2cNkkc+1jUeBxaDaiSDH1/qfqag4PJW7dC74PD8QrzF1FsDtGKknBphXa2PoGo9f7QrGna3DtSMdtR6FHBo31IM/ftdyNxHE3OQR5TfOdWz5M68s1ztmkV3smbiNLwq/PpVcWideFj6FqYWwyPNWykyqGtaNNlgyLGkZXml8lfxZYVg2x9DpGVd4SxNIpq5wfI0PZezq4XfFVOXax6WTg2Cjl3zSovUIzbI0jA8zjqqORvlKzLI6I59XBNGhGkSB7P2dVp3s8kjn0selzODZiindL8tkGTbODbLH8zg6roywrHs8IZ0jLm1eBuI52465lGn4WHr1jmW+EfS7tT8EeXp0hGMUS8yDN3znUfwLFcOu4o/RmkeW1MLHSM1Rr44M6RHK0pxNsuezht9SsvSe06t7qnKR03Hv7Yts8ddBliZUnjgEZW5Uall1LBxbl/l29HJR5e2eGR05Zrm1nkzaa5bTX0bNxFOq8XHM0jZ9vpW11OOKLfCPpmo/mZ4+3WImWgKOLf8FzMjgtLUGh5bfv8A1Gp/UzryzXDrv5GbYcmq023wVTUHNe2Um0PRzRqI+k+0VG31fhBy+jfLdyPK6AATxUkRj7j67TwbLBw77/b3XQI8rruFidYlcWo38vqbiOW+b9TpGUHiwLtE1z5H0v2n/sbf1/4HL6NxsnlaBA54hWVvP1bPqWFcO7f5OpzVWyo8jaLSdYzWfeydY6ydIijWwszbKuMALKYOSxK3Pb0/3miuHejV8EfTNT6n6ni78u0I5gKqOp+nZdGQYtsMzUZY3nXCpHUsV5PR+nUjL/1nVlLc/qQuFUaiOCTaJoqLaJ5mozW34Gv+q0f60S+F5fS7/U/U8nTsJ4GAACCsbWxtaebLBmeaa/t/Sy/aajLyOpLpr9UdIObcOftr+VI3GXK8zQGVldSJRYy7NF4OCkfRvbS/8upOUs8/brGpPI41o8SBAU739F+pBkWcGh5P3Gk9xrLJ4GuUrF3eFdNPNVxZ1lRzKqg2g4BDoksUVK6qfWjTLppin6ge29mOdPW9Ko49useig87QAfQAXMCNOLAhu/0bcsP3lHNoGkXICRAIBYgEgSXUBAACAYCAIAfABf4gMAWLCm1GBAmyoSAOgAA1+wAQA8wABIAAaAT5AADAQDAWQBgAIAYDkBZAOQBgKeABkAAGPAAgAAEARxAAAAfIAAAD0AchRkATKAQQQFHEIIAE4AAEAwABAMAQA2AgGwEwHACzAYAAcQGAgEBGwFujjUlVZEECkAQAAAAU08cQjI3ji7LB4/3upvpWfGsGleRaNoaAsWMGoxXRfC1UdGa69VzddCosxlMIsVuRQ+6HAxDTAnwwzIsfQvEvu2Wi3/Aeft1jsRyaAAAIAA599jppvmFef88p8dr80i/0fOLNydozUHjiaFmjKeBYy6Ns33uORtmp1+torNrrTNIlUIlOIDTxIocZIBrELHvvb1p8fpx1OHbpI0sjztGgoYAA+ICb5ACywAs03FkzNWPAeWp27rV597O/FK3di52+n/SOmHQkZU0hRo7bGnoYqxYnjJlp5b3Io3tG+SeJ15K6lik+ZawmQT0sLqSUbScqTFWIa3zadks2iRp5Txv02Sy7mdoldskZNZga+wx02/QxVdEx6kV57dJLe6y9DpyVLJFZOoRq+Pnsb/E51XVCeBhXnXg2urOsSiWsTQt0XF1bqSjfxOdaZnlfqr6Fi1nnRhJIUbeza+0jl02hvlOk+aJFY2bOsYqdHDRUbe3f5VfQ5VXD5ZSqN8xGmc3idYyu2/1J9SUbkp4o5LGL5BRrM3FrmWRthp+LwbXDgYquvcKdOy6GIsYKR1iLNNpNPlzJVegT7knhkYGHvp+6zcKppKZaNvZv8qOpzo4fK/XV81JYrjTxOiVsePc6TfJnOo4/KqLVfNCK4aYHQbeyf5XM59Dg8mo1vgIKNF4zyN1G2vmouqMK8/eZa6moNDxr+fHLiSon5NTT/rGY1Gfp5mxtbZv7CfFNmKjEulW9kuDNxWj462fVErKnyf1p9IJGohs7RdPqaqV1+Wr+XnkzJGZpOWaWtjS+fSr1M1GNldrhJYrW2mNIIjM1Y+7b1NK09k+7TjkzCM3UcarXU1FrS23zaD6SSsxm6LhyVa7vIqdNNZKIIRRsrfOmnBaDyX60rkSK6tm/ybzyFRn7fBwFrq8l8zqxES2bjT1F0FRybX5b19Sjo8io1KW5ojUTXzbay5BFfj7RerCq7Lt136yBdv02qMglPdtHPBgR2TmlpzSAh499uqihVn77TwasQG6w17cmpAnu8NRW51QIe9+W9WuNUFLd506VQQ93HdpvoAtz+pW3OAHqfLrY9Aq3QfZu5CPYUtNU1yMkNsik2ASATxAEBJQBZVcgJ1UBElAUuJRLuIJKyeAA1OCCn9qEQVuv4lEXUBQAoAGlHUCu6nMIqsoNIjPABANPgBHiA55kBBQoAEQAUAJoagjiAgHEMBcQp54BBBAiqMWA+0BMA49AAICAwCv/1PWwex4wwEgDNnOq8f5nU7rak4yc6rxO5b+65wiEZduVLvOAdELc3iULDNYACngAux2xXACUOMwCyhARVk3jkBLBZLDmEQnGQqzHNlQ6ROKwAcJNuqhlRdo1dresYHblH0jZ1VdCleiOfapbl/L8TESuK3QrLh3OMLm4NRpq7P8AUc8EkZquu2CcGIM3Vxk3Gay/MW/KS4tydOGWZsE3r0Szdkem+CPdTl0PH03FG+waWcozErObnCcUaZea377tS0rE9XA9L7XS/tmc/q1G0n+48y1k6rbbNxhneScaULjmdOB5/bfr1WcuD1XwR9C0k61rV5pJHi7bLc27dNo5lZdvqk6MMLzdkrw+R24Rb7Yp3bmVwOv0WPYnirbk3todSI4HhLNRHlfJ/Nq2axPVwy2PaOm3eza+ZIv08NR62ZPE04vIP5l6IsSuC7jJFR5byF1bVtKzPR84jQ9rr/U1fI6938V7RfsPD0rm3vIgzr5m0eY8u/zbPhMHo4Roe1Kf6lWT5m+7+EeySPDWnPvMhBmXngajLzPmdb8y3PA9PMZ1DxVZ3FIxxN9Nx9EqojgoPH0qOq2qYGRlagRkea/T5xLOvKPNVv3WnI9UrOPd+2KxtJXODh9HSNnPA86uDezMFiVwXlJ48zUZeQ3vy3afM9PNR0+Ir3a9erN2/ivoiw/BHi7aR1X8jMqytRywjJ85b8pT1g3yleVq5eJ6uWXqfaia12+Sw/AdEevWWJ460o3T+T45CKy7vGUaZrE85ZJ1Tg3zBiJ5HaI9L7Vx1nfph6jq/ix6zkeStK9y4pHEgydXM0jF838rlckdORgY92J6Ij13tKkK1nnBjselR5WlW8fyeoGVfBwiowvOJu6XJYnXkxkrHA6o1PCVnXquYsHuXmeXoN4YmWmTuPqkuDi3v6VjUR5PXc2jE7xlDT+qTpCPf+369uzS6nHtWnJwHPvXFUw0zLqWVK895m35rXGEdeWay5OrDU8DXu3dEhfDce8mZ9TzVRPEyMzdP5nzLGnFubRpWfQJjyGrZq0M78pUaPgbRue10nvV28FLF8K9q8zy0CxMqy925s2uBqFcW5l0t0RcZeQ1XN2doUV+pI1B6r2hX59WeCHavTnlVJPEisbcObucMTcYrg38Lbaj6fsLB5C9peJ3iVZpt8TSNTwqnd09S3w1H0DUxs/U8fSokHF5F/SuQVwwnZVNVHk/K3nc2a5nTlK4kpcM6sr6NL1CvY+0kltbvqc+243Ik4Kaw9SDI3X12NRK4d6mtDUn+FllZeTlzJ3iUJmkR44lV9B9v17djQ49q0WclJ5EWMe/1NmoODyuG2u+UfvLCvNTLOsYFVLh4FELQrxyLKPZe0F+Rd84OfbUbyRwaNvmBnb/AAtJqJXE8X0KjyO4bd7ev+J2jNVxLwNIq1HhHUqNX2+1bdUX8xevCx9Av9TPJW4SIqvcP5GhBk3xNM1jef8Apq+Lk1BhS0jtjIvjXAuCiqhr8Co9t7RXyXtxaRz7aj0JwbHEDk3+FUvSBKVn2Rpl5zzTjXw5I3ylZqszoyp1bZ82aghSZwA9x7OXyak8kcu2uXopODYyAo3eGk+QgyrmkYnnW+6vKDUSsmzOrDn1cWuhqDm/9JpGv7eonuK938QvhY+kXWOPqeWukIyowIMze/qNf9IEHDuHFLf0s0jy1nxOsZqjVh4m4y5LfuZuIqaxh8ypj0vs9f6mv9Q68NcvePNnjrqMjKFxkVWVucLssRw7zHRuujKPLu/HmdoxVGo045mkczmFP8Roc903aOpUbvtxf6ms8LIvVSPpOphd+p5OnaIvMypMUcW/zXpBBwWKPLb/AB1rtcbHTlms/X+mDoy5tRtSo4G4ii6Kh6C+Y3EfSfaNY22o1xaOX0b5bh5XQEQIixj67m79WaiVweRcaF+Uf4hHlNbGzfDFHXkcmo57eZtmuXUaxXGTcZQyb5lF+g5sajNfS/ay/wBE+l0v2HL6V15bB5GgAJBWXu8NR8sCxWfvf0NT+hmmXkdSE8HkdIzXDaO1ep0jLn1sbNmkQKJ6abcFiVv+3VG70X/Oi3wsj6TfCzXU8fbrAjKkBHVhadvRkGNZtliMXzy+hcMZNQeT0G4vylHVlLcS9Rt4vtzLEcWSg2lSTSLEW1c4GmW54GHvNHpdC+Go+l6n1v1PF06owZDAK5gjF1fqfqIVmeax23/WRoeRvZxrc8EduUUaqXbpLp/iVlyWwb9TUDk0yupCxLErq2uNbf8ATMqPpHtrHxtH/Mzz/R0jSODZgDAo3n6TfUgybLE0PJ+4l3bnXfLtf7DURibtzTSa/h/+I7RlzqUnBoRXUqLK80VK6dNNWTNMOrTybA9r7Nn7OrPHtk49useiTPM2AGgD0AjTCQIbn9Gz9BBzaORoXSESSAACQFADeQBIA0AIAAMAEAAMBAEgMBAMAyYBxAOoCQDAIAQBmA0AgGgEA/UBAABEgMBPEAAAB44MAAAAAgAAAABAMAAAABgLABgKAAAAS6ANYgDQUBAuYBAUQAQEEcwFPMB/uAQD6AHoAADAACcAEAegDkBTyAaAUw8QFbECzRyIVZ1IpQAAAA+QAA8eAGVvV+bb1NDyPvdLt0X0aQ1XjGzcQIotTWEFjFdOq8a/D950ZdN18yZtlY3ilwKiyAHAEpwAlV9pFj6B4NzsNFr+GPwZ5/o6xoI4tCQBADAQRRvv0p5MNMPy6nY6y4dpUfNLr5mduUqtvgaRboYWLEq/b/W+RqM1asNR9TTLprU0ynkAwJSFJkEqPELHvPbTnx9fVnn7dY1FicGjYDYCAAEmQNASpmp5hqPDedTW81U8PnsdeCtjxzX9vSORenN1GVOAO7bfSYqxc218SNPMe6sNxp+h05SulNNLlCLWUljggJ6f1IlGwsar0OdaO2Ka4wyRXkfGf/MWXzs7RK7mRlKrA0/G41sYquycTKx5/evt32p/MkzrytR9SsJpcCDU8cvkb/ExVx14GVx5/U+W9l/MzpEqKNIt08bJEo3lLh9DnWmf5ZYVsvQQrOWcHVk0QbWwf5ccJOdahbxN6Vp5EisRs6xmnXMI3ds500zFVyeWXyVjmSLWXP4nVldo4NQZVu1eCZzqxj+TUaq6o3FrkSh4m2Gj47C/wZmq79XGllzwMEYGT9DcE9PFwi0b2m+7TTXI51WN5Ksaz+Brmlc6lnRG14992m+hyo5vL50eBI0z6rFM6I19hjRxwcmKjn8p/k+KJGoz6rE6DZ2TjSdUY6ZcflV+Yn0HKubSWJujb03NUllBzGFqp99n1ZuDs8e/nUEqOjyi/JnqZjUZdMWbG3tH+VlmzCMXXUalk85NxXd45/N8CVKh5NY1ZIRRtcLJmqVoeSU6VnygwRkUwZ0K2dDHRrGJipGTqfqNLgzUaaexc1Zmss7cr86z6ljTv2L+VzzM1HFuFGq01kaitDafNSOuRKjNp9bjmWFd+9+bbrpBkjl2bi6fM1VT8nhqr+kkHRsfpsgjgpK1H6grr8hjTTfSQRLY2aVnwSxFHFpSrNcmCuvyedIBEtHHb6i5olVz7FxZFWnuVG5svQCzffRpv8SIlVTt7IghsuKXEor2qa1UuVih6j7d1b1TAlvf1l1SIHvHLo+aAW7xWnbpAD3cdtLTwAe7iKLkgFunLo+gU9w/zq2zUICbfbuUvRkSvW6Np06+hEizMjQkAAGA0A6wBZUCXekESVl+IVNQwp9mEpgR7GnLIJV5AWNyupBC1cQFapRHt4lChARuBW325rMIptxaKI2TWYRHIBhTVQCAGERgBdvIKcMAgAgBQAo4AEAOCIEBJKMQE0FDjgAgBwUKAFgwB8iAkI//1fXHseIm5CkKgU4+jOfSvFeXv8tsMZcnNqPGbpzez4SR6I557ssg0lWH6ARAacAPDFJgLhIEWwBKMViBLubUAKJQQpbKLaxGEgSduDKL9rXuvR/zI9HLL6PopKtVwhHHtS3bcpcM5MRK4rFRxbh/PXqyq1tpHc85wM0dL+lmVZ124ZuMsnzEdqfBHXhmuLw67t1p1fM79eCPbP6mk8DxVtzb5y1+IiVn3UybZeY3Vm7uc2enget9v17donzeJz+jUaeeZ51ZWojWsM3ytnXRzzN8qxthTu3FI5nqvhI+gJNQ3nB4evLoq3b+TEzErL1M4NsMDzNm9aHjlJ6Pmjt9pVnUduWRvtY9YeOtOPfP5o4QIlZ+o4RqI8nvXOpaD1cD0HtGqtZ2U5YmfpWo9SnOWR41cG+lWhmolcGqu6r4G4w8lvbL7jSzPVyNv2pWdx8JMfRp7BM8lVy72ME8xBm2cTBseX8rdvVanGT0cMNn2fpzezfIfStR6tJHkquXe2cL1EGdeJNxmvLeY/WfqerjwzU/Cp23Gn6muvCx9Ba4LkeLqtoblxp4GRk2fAuMsbzll2I3zFYGlFb9JPXyj3ftyvbtK9Th9GmvXM8ys/dubs1Erh1cFaeRWXjdx8+pbuc4np4RoeBo3uacjfSx9AXPmePppDW/TcmVZVsXJUY/mrxROxvmDzCTqenlivX+06xZvkoJ3R6jI8laUbnCpFZlmajLz/nLLvSZ35iVj0huDqj1ftH6r9EY7aenTk8tFW7a7I5/4EaZWpjgaRh+bbnA6cDEUTjxO8R7P2rSNO+GGBj6DfWB5lUbyVVIKzLLGSowfNN2vgs1+46cjJV44HeI2fb9e/dV6DrwPazJ5egS4foZajI1/qLqOLfW7dFtehYPK6rhtneMo6djcH0HwlXXZ07sW/8AA5dq0DgObev5fQNMyzbZUrz3m3N5OvKVkpzidWMbfttL+8rJb4aj3ERnmeXpodOBkZWs5s0uZqDi3n6N/Qi68frvE7xmijebRqI9D7Sq7bttYQsS9eCPYN8TyqaxIMrcx3NiLXDvfl0m1yNxHkdR4uTtEqekpxRqD1fs5StRk78K9LwPK0FniRGNr4XfqajLP8m2tveORqI8nZ4noiVOmHEUjX9v1Vt5RvmW+G3u7Yt+p5KEZHDv8bI1BxP95VeR8jH3rdG0deUrlozoysSnIqPb+1aRtHP+ZnLtuNlSedoS1iBkbj636s1GXB5Btbe74wag8payTk7RkVNITUuCxX0Twle3Y0r+Bw7V3o5Ki1g45BWNZyjSM/y+O2tjjKLB5mZcnWMpS3liUQs27Kc8Swr2vtCsbazfJHPtY3EcWjIrN3z+c1Ga47PODQ8fuLLvt6nXlmoJtmkVXeJobPtpTvKesk68K97ZuTy1oiYKty/y3BVZN2VlieethSMjfKViPmdkV3lVKivTbmWB7r2kvyLv4HLtqN5HFtJdSDj37+VFWs+8mmXmvMudx6JG4zWejoy59V4liI1cOepR7r2dP2tSeJy7bj0CODRgc+7w02IrLtgaRhect89Vxg3GayZ4M6MqNWVmagozZobPtyk7mj6/vJfA+i3+pnmrpCMqRBmbxzqssSuHcr5LejNI8q2mzrGap1ehockp+pqIrmcXzNI9R7NX+pr0ZOvCx7pzLPHXQiAbAyNxjZznxLBxbxxo2nJpoo8s1CO3NYqjUacI2jknnwZRW2k56lG/7ZStuaV49y/8IvgkfRb/AFM8ldIRFJiji3/1VjkRHC816lHkt5edW08zryzXBuLRVwdEc+pZy5NRFF8WvQqHoPFG4j6Z7SUbS3qjl9Go2jyOgIE1ORRka+F36ssSs7yb/wBPf4FV5bXhVwzOvLLk1MO1rM1Ecmp8z+JtlGyxbKL9spafI1EfTfbH+wb/AJ2cfo3GqjytmABWVuv1GWFcO9/Q1I/gZpHkNRSpOnLNcFku1f1QdGVGqvnZqIjMFEtPBlSvQ+3Md3ozn3ot8LH0e31P1PH06wGVDCK9bGlvRkGPZliMTz7h6a6M1B5TSfarrqjrEqWs51W1wr/gVHE+puMiqKL6QjUZbvt6qe90F/OmS+Go+lamN36nj6dSWZkAAs55EIxdVfM/VlhWZ5vHbYYfOijyWo0/uxyO8Zc2vPZpT/DJUclsWzQcx6FRdTE2xXXoYVbXMI+k+2//ANN03/Mzz9u3LSODQAGBRvX+S0+JBkuWzQ8p7j/3Ov1VTfKMHdOK6fRQdWFKwwZowpUSBOi4moldWim7qSsuimT9RSPbezP0taf5Tj26x6HM87RwAACYEaLMCO6/Rt8P3gc2gsPQovgqCAH1AAAAAQDWAAAZgCATAIAYBkAZgDASQDAHmAmA8WAdQCYAAFIAAwEwGAAJgACAcAAAAMBgLgAAAA2ASAACcAEgCcAMBSAAD5ACAcxgAgAAyAABgCAeQUPEAAACQBgKYCEA+ABmAMBAMAAAABAOAEAZAEgDATCrNF4NkEwBEAAQAAHUBIDM3y/NsaHkve1Z09FrhIaeMeZtkiicQWM123rhVs6Rhddz2s2ysj5kyotAlGIA0BJEI+geA/8A0/R9Geft2jQzzOLRxIBAAAgKd5+lPXIKxPIpPaay/kZR8xuuWR25SowaRPR+qAldOi/n5G4xVlfrLEdSUG2VjYQJSA44ECbCpUUsEe49rv8A0XTvZw7dY2eh52wAdAB4eoUoCAgaAlTOA08R7iqlvtT1OvI1PFt/2lZL0zXYjKGmB27XGpirFzMtPNe7l+bpPodORdpfTX0N1hYjIdMGgNqmS6I51UqrH4My08jscNXUS5uTtCu19QwaA0/HZQZo625ZhpheSX+vbXGiZ15WlXHErBpsg0/GuE1GLM1XZUwrB3GGtf8AqN8pVcG0WaeaJRvUxrX0OdWOHyymlfURWZB1ZSiMwjW8d+n8cTnVWbtJ6NucGG2HC4HaJUqfvDLa2jnST5YGKqjyi/LXqSNMlvE6RnFulmKN2mSb5HOqyvKfqVfQsK4p5HRloePslqSzFVo3USZV5+yz9TpBLTzw4FRu6GGlX0OVVl+TX5080iwrlqjaNfx7/LZiijyqwq+ZI0z6vFSdUavjnFWupzqKfK40qyRqM+vA64mtfxz+WyOdRzeWUuj4wxGnJptybrLa0bTp1Zzoxdz+rf1Nxp07Bt3UCs46/IJPSa/AwrJpgzoNnZP5PiYRl7tRrW9TUV0bBzdEqH5PBVZGo5tu4ajoaqVpeQU6NjBGRp5yzota+1f5K5yc6Rla6jWt6m4NHYuaszUcW8+XXaRYrs2ONX+0zUcm8x1m+DLFd2yc1JUZ0RqP1NRWhuV37fHlJlI4ts4sjRV/lFFq82iKt2TwfTgSo4mvnfqVXXvsdKlvgAbHGVzQSuOmF7dGB1+QWFXyC4ltX+TdNehBy7T60uMlFm8UbnLMCe7/AEaRwzAe3U6FucEEPGtu3wYqq9B9utHBMqJbnDcOehBPf/q1/pCjeR26duYQbr9OkfEA3T/KpZ8QHuW7aVLALdPDT9Ap7lTbT9AJany69XlLQSvV7RzpKCVIuMtDMBgCzAI5ASTCJyAYMCWbCrauAqaskRQ7AR6gNdCIknIDgBMBOvIaIWoXRzahUVtlEYeYBDkBqq+IE1UCXZJBG1QE69AEqlEvtxwIYi0AmAmARICiChQBLJkAA80FJrAIiwBoCMTJQAJgBB//1vXpSet4yzATUAxXqxWln0OfVXHiPMNqup28sDDpI8frX55sjrFLzKonhkAJwiKSYE0+YEZfwYCbjAAooxYEpQCbfAISRROtowKG2WI7fHV79XTrOPcj0c+EfRa4w+Bw7Fe4ZiDjspZUc18dWqLFaeyUdz5MzR06r+VyQZuo+Rpli+ct2xQ78REPArv3VVxWJ178EexmX3I8Vbcm8l2wygJWfdtJxyNxl5jdtXu4wR6uSPZ+Gq67Si6nDtp3ar+Sz4nAZWq+JpGV5m6+3XDnJ24iVneKq77iv9R368Ee9t9R4um3PvMkSJWbdYybYeb8u51n0PT8xse005thgPo1Hpeh46ri3z+dlSs/WntZqI8prw9Tniz18I9P7Roq0vbJOIOX0bj0SU4HlVn7xze3Rmow4Nf6H6G5UeR3D/MfHE9XKPR+0J+5dPJKZMdtR6qrPJWnJv3LwBWe+puMvKb606llxeJ6eEeh9o1xs+hn6RqPTKMzyq4t9KgsRwWb4GkeV8r+q7PJs78GOv29WttxW3FPA6deCPdvM8VaVbmPttgZVoLWWH7gv2duEydeYMXTsrPH9h6fA+geCp2bWvU830qtFNnnaZu6ws2aiODcv5G+hqMvHa0/dfqenlGr7dpO7rHNG+vBHvTxdNqty4o+RkZl2UYfnbLsT5SdeIledWLxPRGXsfaS+W74mO1elrMHlqufetwuYKzLKTSPO+ccav4nbhGVXOUdB6/2r/nfRSY7aejzPPRRu8KmRm2S7sciq8/5pNWl/wDRHThKx6PuspyR6Yy9t7Vq1oX4zbA5/RW4keatOfev5V+wDObhgeb8x+q1xWB24Ss1TaHkdmW77ao77n4YjpXsk5PLQrfS44IwsZGs23JSuDyf6DRvlHl9Zxid0Gji+hR9D8So2mnzxOPTTtWJyRyb15MNM20T0KjzXmlOs18fxO3KVnp44HRG97ZXdu6jpXtW8X6nlqlEyRWTrObNliOHfuNC74FiPI3XcztEOmb4m4j0ftBTubNcFiOr+NR65xJ5A0RWPuHNn6lK4d+50Lr+U3EeSu8cUd0qWkakZj2PtD9PUfFGO2431iedTRBjaz+Z+pYzWf5a0bS88cDUivJy2d4zUqWNJjc9sVd95T8BfDce4blnkoTMqz/INdySzRqFcjXwFHjt/Z21rSo+ZnblK55WFUdGFlVEPqWEe79rpf2P/WOXbpGsjzqGEY+q07v1k2jP8o/9NqP0RYryls2jtGadFGZUOq+aVmWD6N4r/Z6f9Jx7WOtHJorOEwRjXTRqIzvMudvHVFg8zW+J2RPhIZVqZlllV7n2so2lnzZz6qyNk4tD1Azt59b5FhXFqYVb6NmkeO17K1rdWdozVcuDSKrN5lRv+2KN7uhOvDUe5tnieVsuAFe6cabIMm05GmWJ562NTUKxXLO2or1Xh0LGVVfmeHxKPe+1EloajXM49txuHJoAce/bhIRWe54GmXmPMTbWbfxOnLNcMwjbLn1XORQqpcGUe99oKNC7eBy7ajeWBwaESFc+8+h8iKy7NQzTLA85X8yv9LN8pWVqOXKO0Yc2o8TSKlaCq3fbCf8Ac1jiL4I+g2xseSukIih4kGXu1+Y/gWJjh3b/AC7f0sI8pn0O8SqdVTBpHM0v2moiptZI0j1nsyqe4TfX9xOvCx7ZvgeOugIDiRWPuPrcczUSuHyDnb3ngijzD+ZTxO0YrntXHE0OVOFWz4uz/aWFUXcvA6Rl6L2mv9VSeD/xJ14WPotvqcnj6dYiiBtSQZ/kH81fQRHGn8y/E0PHbl/m3T/iZ05Zrk1sMWdEc2o+52ZYinV+r4GkWaD+aINRH0n2qo2duco5fRvlso8tbBA00nLyCsbWnufqzUSs7ykf2t3xwj8QPKazmTtGK5Gm4TNI5rS8TcRFzmUdO2UvA1Er6b7ahbGP5jj9G41TzOgIgCxlbp/mWfU1Erg3rf2NSORR5DUeZ05ZrivMLl3G0UauFm0bjKqZKLdPDFhK9D7ar3bzR/qyL0sfR7PFnj6dSMgYFes/y7L+ULGPbIsSsLz7l09HJqI8rpfTf1R2jNPXhXa6GhxvMrKdMfUot0+JqM1ve3E/77QX8y/eOl5fSbuLNcJZ4unZEyGQFc5CsTUxs45lhWZ5xf6ZdbFjNeR1KprV/B/idoy59d/Lp9Km4OXizQeZUq/TtkajLr26mr9Qj6P7c/8A03T9Weft1jSODRrkAEHPvV+S2+aAyrczQ8n7i/3OtyhfuN8pWJuklWkZRidGXOkzUQJFFlUys10aLm6ngaRfpNtNhHuPZq/J1fSpw7duXoEzg0YAA1yAjXGQIbv9G3wA5tDI0i9OABANgEgDAABpADAQDSAWYAAAOAAAAIAJAJAJAACQABZgETmAAEAMAAAEsQCAAAQDAQDkKAE8AiSClIQgDNQAgDoA2wABgIAAMwHhxAQDzASgAYAAAAA2ATABMBTkBBA2ABQECYDAQBkAgGuYA0AgGAgHAB0AACApQAOYAloYYMCwgCAQDAXAAAMEBmb9fmt8CweT96z9nRX9RVeJeBtAl+BRYoNRmurUU1qjow6LuYZWV1rYplRNFEk5AGozAnSOBKPe+3f/ANPp6s8/btGmjk0CAbAbAjggKt2vyXzlBpi71K221etGEfMdRdtvU7RKrg0ielhaWWRmujTa78cjoytbSu4COlZGoymsioaZAwFPAKlXMLHt/abVtjbpc8/btG2mcFIBgDChEQswHXBYBUq5pgjxXuZRvrtZNnbhWj4if7evd8S9M12pGENQ8AOza5GKq/0Mq897uhvSsuKa/A6cKNvbu0qP+U3YwvRAVzxINnTfy1fCDFVJNsy08ntcN1rJvFODrPCV3ZhkQEaHjuPMlV2vMwrD8rhvfWqOkaQaXDMrBpgaXjXMoxVd0xijm0wt0o1r+p05ZqpODaLKPiSjd038leiOauLyaii9SxWYscMjpGTWAGt41zVv8TFF+up07c4MRqMKeB0hTopzKjY2T/Kx5sxUV+S/T/AkbjIeDOsZq3TeP7yDbo/kRijN8rhddUIa4UoOiO7Yx3pczNVp6ilMwrz94731ZuFPTzNVG7tnOlU50ZvlKxq1jihGnIlibZavjvoa5MxVQ8pjTrJIrMq8Toy1fG5NPIxRHyuGnWOZIrMWPwOqNbxsRZdJOfSqfKqe18xFrh08zbLa28vST5HMjI3UfdsajS7Yv5lHEtZdu8X5VvQwrHrn6nSDY8fhS37DFRm7xNar64moq/ZOLIlRb5SvyVfUzFji0c8DdK1N382g/wClGCMarxOhWvtX+XBipGbuV+a31ksadvj3NbIlZcu+X5s9Cxp0+Pf1SuCFZc+9X579ESNO3x2KdSUZ1/1WurNQrQ1cdr8CJHBt4Tjky0rr8r/kfPAkUeOxbFRz6inXa4JhXTuZtt69GQQ2TavhyZWa57VS1nXqGo6t7jpqxIp7P6XXjGATXLt8NRdGUW7/APWnoBZuFO2U80QPZz2uOQFPj/kulzwKItRrNdQLN7hrp80iA3s/l26AS3OOlTogFrr8mjANaHt6esBRrY6FOjYQtzjo0+IVLdPDSfQA1Mb6bCPVbJ/lpEqR0pYGWgA8ghFDCmsQhp4gOQJd0YkDVgqS1OoDVwqXdKwIGnxCnPIIlJASAANYZkFWrRLEsHO6mkH2wDs4DRKui24GqtWi8yaH9omrhW05GmK7aU8C6grpxmNDdFwAhahRF1TCFCQUo5ALtYQuwAdYAIxAI5BQ0BGMAgiQE6gLAAAQH//X9fij1vGHgAuAVVuP0rPocqR4Ty140rcTFdY8jeG2w6xBpxgigWGLASs2oIpgKV6AJdAItwBOucsByniwI419ACZccWVFrUKSiMMpWn4Ss7mi490o7Twy+hJQ45HDoc+5z5EiOa/NlVyVc7pJ8CjV2iSo3zcmKLtZ/JHMDP1P/wBxWWD5ptXUrgen5srPbNV/dS+Rv6NR62jWJ4604948cH6liVwa1oo2uR0jDzF2nqKrWbg9U8D3fj6xoUT4I8fbpF2rb5HBzGVqOTWMsfzVu1Vk78RK5/ApW3dJyk7dz8I9vbNyeKtubeZIkSs62Zth5nyDdta3KT0/NXoPadfytVrHEz9FegXzHlVwbxzb0A4Nxbto7ckajNeT3Fk9TBnt4R632rRLb2nOVBy+jUb7WOB5GmZuX8zNM1xbl9uld8UmWI8bqajVpZ7eEer9o1l6luiM/VqR6ZHhVxb1zZmoOGzznkajLyO7a+6+J6fmj1HtGvbS74MfRXolgeNXFv8A6kuhVcGpbsx6FjLx/kJeq2z1cRGp7X0/9QuaRvrwPcL1PF02o3T+TAyMyxUx573HZ9yWEI9HDNZO3WJ2qR9G8V8u0ojydujrcNnJWbuX8z9TUSuDeP8AJvHI3yjx2pZzJ6oy3PatG91jyknax7bM8daV7n9P1IMyz7ZKMDz7x7eh35ZrBpLcnaI9p7Sr+Texz7V6FZQeVpzb54J8SwZ1s8DTLzPmXOracTtwjOqocrI6j2HtRTp2tGbhHPuj0R5WpHNvHCCs1uTUHnfMWm7ngduYlZenDtB2Ze69uU7dt8Y/A8/daa6OI5d9kijPf7QjzPmG/wC4v6nflK4IjBnUei9rVa15eTrCJ0R6xSsGeSqVnFbehBk6jxNKzPLuNHDjJvlK8xqTLO7KWhV2cdSxX0jxijbU6o4drHScWnH5BuVygoz21JpHlvLudxZ8JO3CVw6dcc4R0jL0ftWv+pmZhNmeo09ezzKaIMfVmWWDh8naNBzkaiPI3UWfM7RD07NfE0j0/sxO2rq8ydeGnrOJ5VHB+hBka2NmaGf5J9u3sbg8nqNd0naMpU5mkj2vtNf6a9uLf7Dl203Dgpzg/RkGNeJNs1meYf8Ap45tFivK2xeB3iJJRiUeg9o1neJ8l/gOvCvaN/geSqbcIhGdv3+ZBqFcTlpsqR43eOdW0rGZOvKVTWM2dGVlbQ0WLHv/AG5VLY1t/Ficfo01Mzg0GsAMTWxs+cmoyz/Lt/2zS4s3B5bF4nVkK0ZIoNNzbA1B9L8fXs2umv5Th3WnQcVR1PpccmBjWZuIy/OP8hcHKNRXnMW5fI6MJrLPgVFamYSksV7320u3Z/E5drGqc2gQZu8f5jjoWFcevhS3ozSPHauDnM6xmoYtG0V2aWWcgeh9pVf91T4/uJ0R7Vs8zoAKN3+m5yCM3FYlowfPOLVRrlaxbOGdWKr1G4nmaRXpvF+qgsH0D2tWNrZ82cu61GysTi0GByeQcteggz7SaZeY8pjr25SbiVwWcrqbRz6ig0h6VXZ9ZKPfe01G2t6nLtqNs4tiQObe/RCJBm3wTNI895rHW9EjcRlu2HU6MubVzNIqywZpHoPay7t1T1F8Ee/eLZ5K6wpawIobJRlbpfmNliOPd/pXf8rCvJNTxO8Yqm+JUc18kkbiKcojOTUR7D2Tjrp9G/2E78HMe04nirqCKEwax9b6n6molcHkl+Rf0Kjy9rnaM1zatsTcRzxKS6tmjVbhP0NRHo/aTnc0XOyM9LH0K2Fn6nkroiRTIM/yDTsvQDjaxUlR43dL820/xPH4nXlmuLWfDM2ijUzslwNRFV8WaRPQwtgag+ne2FGzf9S/ccfo3GtkeVogBZ9AMfVeLNRKzvLPt2l3ygK8rquZfOTvGK47YOscio53acHzOiIgdGgsVwUm4j6d7ax2Cf8AOzh9G+WoeZsAHUixlbpL7lvU1ErO37/0+p6FR5DVThs6xHG24XqaRRrfUzcZVRxKLqLEqV6L2v8A7zR59xakfRXmzxdO0IypgV636d/Qisa8m0YfuFfT1qyweVopV2spR2jA1sdSP5TWjkhFQ04ZUXabblliPQe3FO/0P6x0vL6Pf6n6nj6dYUGQEDX+AWMW/E1EZXnH/pqr+dCDyWrlq2eUyztGa5tZfQuhtHNk2jUQ0youoyxmuzbqaP1NEfSPbq/8t0/Vnm+jrGiji0ZAAUb79BvqgMm2LNDyfuCVudVdEa5SsLc/TTqpOiKVjxNIU8QiafE0ldej9SNRlfpqU0Kj3Hs5p6Oq1x7EcOnaN9HBo4AADICNf2FEN1+lbpH7yDm0lgaR0AAAAAAAAwEA0goCGAgEwGApAYCAeQAARIU5IEVA8QAAbAQDQB0AAABZAABmAANBSYA4QQAAB6gEcgAAAMwAAAQDQDAXUAAABAEgACYDAAGnzAUgLqA4AGASAgAAAcgEAAAwEgABxgAAIBgAAAgGFDQCAloYzzILGQAAAMAAGAIDO3/6jRYPKe803ttJr+Y0seGZUNYFE01BqM11Xc1UnSMOh2lVtwNMrGlg2UWLEqJJQA3jgENfKTWo937at3ePrPCzPP26xrHFs/iEGWAAmAAU7lflWIsZG4U6Oq+PazQ+X62J1iVVliaROkSVKv0l86Nsrml9yEVHTXkWMJI0ia5gJKWRU8gBNfiRY9p7Rc7XUrytJw7dY3cjg0AABAMBEAgqShOQrx3ulNb2zfJHXgdfhnO3XOX+w1WK78TAkkB2bXJmK0vMjA93JLT0pylnTlVe1f5VOiOlYdBhDlhWxow6Va4oxVTosfQyrydIrvdXmdoV2vDIVk5gg7/HvFwSjtyZhpjeWlbzTfOsGuRQzbKSQGj43B2T5GKru5LmYVi71f6ix0jNUm0To8SDb28vTRitRz+SUaSfJokWsqEdIxTTcQKNPxr+VoxWnZqr5W+SZhY8+zryU65lqNjYudLt5HOiPkJ+0+RIrGeR1iVbpSiUbWm5op+BijP8svmq+ECDixNo69i5uiVWtE/FHNYwLqLOTcWjTxeBWWzs3OlhwkxRxeWrN6tZRBY04lzNstPx9vqXQzSH5Os6c9TMaZKZ1ZanjcZ9DnQ/JqdFdGSNMyq4nRlp+MeNk+KMUR8pX5KxwZI0z6I6stnaY6K/A51WVvl26zgsVLZv50WstLdJ/bt6GFYtHkzojV2L+W3wM0cnkFGr6pCNHsX+Yi1l0+T+hLqZixn6Txg1StXW+bQb/lMjGpkkaVq7PCjTMVHDvP1n1xLFdXjnjb0FRz79fmp9P3CKu2Dfc+oqK/IL83DkIq/YYtrpIrLl3CVdawjTtqu7bfCCIztHByaK7vJL5Kvh/iQiHjnFofIVFO4Ua7fPERp06r/0sroRFewcaib4lFOthr26MK6d0v8ASp9UQGxxb4OMCo5tPDVbfMKu8jhqKOKAlq2/076APYWlWXQKp2mGqk+YQa7jcW9QJ73DUT6EBvPo03zUAS1sdtX+VwArtvbpcmArOds55yFO7dtv1mQha2OhVrgwpbi3dpaduWDAluF8tY4JBK9P46zeimRl1u0cyNBWkA7uIDTQDT5AEwA5AJkBy1gA5XEimrANXAfdGQwH3eYxdNaiTGIktQmKf3IxGB/dbxZMB9wYI90lBgA5gCVaSQW0pyIqxqcAGtKMQossAKbQsCiLUhMJqAKrMCDTbgqBU5gPtwgaF9t5oaBV5jQnUaF2gKICosBNFQkgCMQE6wEETjyAUAf/0PXxJ63jGGYUm4JUc3kLdug3OZzrTwXmrtabjBpf4mW48q3Mt5h1iMtBRD4AJyRTVnVepA3CQEG5ZQNpuABJt4AWPTeGRBF5wWB0hWTeRUXO/KGiiFcX6lg2fbtKvfU54nb+MvdU+o8/Q5ty5sIOS/IqOfRU63VJ4/A0rW2ijSTM0Wblr7aWTkylZ13OBtlg+Zura+OUHo+aO72vVPUvaOEF7aj0um02pPI04NzjZmozXBucNKxqI8zaXqtPOT1zwj6BtV2aOnwfakzx9+XQ9w3WjaMQrL1MjbDD822nVHb5lT9t0d9yuSxOvfgj2ODZ4a25d64cPgIlZ904NxHmN5adWzfNnq+cR6X2pWNra0Yt4mPo03U1XM8ozNw3LRUcO9laN30LIleStHee3hl7f21Xt2eOcwcvpW410jytMvcfU/2FSuDe3/KsakZeR1IdpeZ7OEew9o1ddG85s5/WtR6LgeNpn7z6sDURwazitn0NRl5HcqdR+rPX84PXe06RtrPi3Jn6K3zxq4N6/mKjh1Yafoa5ZeN17O123zPXyN72nX8/u5Indaj2B46qjdWa044EGc1wKjzXnbJ6keh34ZrN21VbUVT0JH0jYU7dvRZYZHk78ujobg5DK1s23xZUcG/tGk+Rvm/o8haO9xz/AMT1csvRe007bhvikTuLHslkjx1XPu3FVyZFZ1sXDKjznuC7+7h6Hfis1j6f1JHog9x7VrG3+OJx+itw8rTk3rmEWIz7NIqPLeWf5r4nflHFpOWdR7X2thtXhxOP0Vus87Tl3riCjPtnKKjy/mL92q/2Ho5ZZuk8TomvoPgKqm1S5M8/bUaeZxacm9nBMoz7YZFZeX8rZvWtyk78wcdJblm0em9q1/Os+jJ1VeoXNHloWr9DI0yNQ1ErL8019mvSWa5R5q93+J3iLdtdNrtWKaNj6Ps1Gjpx/CebtqL/AFOSuHfy7Y8EWDgcSWo8p5SfvtvJnXllx1zwOsHpvaaT17dF+wvXgetZ5FOYXoiNMa/7yxKzvMPt2zfVL8TXKPJ6kTgd4iVK4Gket9mqHqPqZ6V6dY4o8ta0cJ6EVjauLn4mojO8s40LdSweUvn0O8ZWUwxXA1B7n2nP9m7N8cjHatg89Ct9LIrGvi2bRl+ds/7dLqWDy93GKO0RKjNQel9nKdzZrgh14V7B5nlxQQZ29f5rfoWDks4TfR/uA8RuG3dq3M7cxmozCyNsrNNLM1EfQvA1jY0XSUce24708TjjRuIwIrFu8TUZZvmv9tZ9TUHlpjqdYhq0epRLbqbx6Goj6dtn/p9PpVHD6NRYclQ1sKN9AMhs3EZHnbfl1nizUHnZcnSM02VEZc9yyLFfQvb9e3aKeZz7qxodDk0c4kGbun+Y1wLBw7j6LJ4qCxHj9RY8scjrGaT6M0ilubGh6f2gv9RV9H+wz0seweZ52wBz739L4iIzWaHn/Oub15IvJWO/mwOrCvVpCLqo6SxNRl9B9rJ/2dp/iOP0bjYg4tEBxb62S4lg4ruMSsvKeQsnuLrqzrBxO2M8DSVz61oyNxk9LGPUD6F7WSW1s1k2cu2o2Mzi2GBzb5rshdAMyzxNMvOeZb+98F+w3IjLfU2inX5LgaiKUaR6X2kv9TT4E6SV7ttI8tdoRFDJRlbp/mOCxK4N7ho3fCIYHlNTDE6xmqLNpps2jnZuMqlmjUHs/ZVY1sXmmTvwsr2J4nQYkCeGIGRq42frBqDP8rC2116FhXlb2xO8c1GqofqaFMrBGkc84moPT+z0/wC70/Vk68EfQHieOusGPEyBsgzt/hdehYVyS5LSPGbj5r2beEv9515Zrj1FhPU2jmu1NnxZqIqs3JoX7V/MkWI+m+2127L/AKxy+jfLVPM0CBLAKx9TNmolZvmP9rdc2hPI8pq4JxyO0Zcd3iumBpKos49ZNxlGZZYOnaqbL1RuMvp/t1RsKr+dnn+jpGkjztmVRPEyRlbr9W08yxKzvI/7bUf8poeR1MMXyOsZcDxVejNIp1MG31NxlBsos0nzKlek9q473S9S3wkfQ28Tx9O0MwoaAr1sNO/oFxjXZqIxPcMp0XHtaLCvJ6Lwv6o7RhLVt87f8pRxvFyaQ0pZUdGj1NMt/wBt/wD6hoL+YnSx9Gtn8Tx9OxNmQTwAOhCMa7l/EsGX5zHQr/VBqDyGr9Gov+mZ1jNUauLo+hplyt4ybinVlZXVWKNI69HCrCPpPt3/APTtNHn+jpGkjg2YCYHPvf0X6oDJbKPKe4mvv6zfOpvlKwt0sNNvjX/4joiiqwNIIgqJ0fAsSuvTXzfA0y6NNzW3qB7b2bD0dV9KycO3WPQnBoSATAABGuHoFQ3WOjZc4/eVHPoYFRcnIDgAQU45AGQAELLABgNhRPEAaCFICcyAPmAwABIB/uAQAsAHMBRIQSAswJZAAVEIYAAPmAkwHPABAAAAADkAkAAcgIAAAoAAgAcgR6ANAAAgAAzAMgEmAwAAkBAEgP0AQAA/UBPmAJgMAaAOACkBgCwAGAAEQAv8QHABl6gHEAAUoAClkBPReZKJkQANdAoAAD0AAM7f46nwRYPLe8P9npvlZ/tNLHhbPEqEWCaeEGozXVb6E+J1jDosn21YRbZSk8jSLUuRUP1Anh8SBLFij3PtR93j10tY4du0bJwaDUADQBKAGBVuP02Bk6i+S1eLq0Fj5brL52lkmztGaqbg0JaeDRUro04+6uRtirrwrrqVl1VwNREsyoE+0CSxIIvMqppmar2Hs+06WqnwaOPbpHoZg87YkAKoIhwAiAKprMg8l7tX+rlfwo68Kt8G527b4W/ea6rNaSMIlIHXteJmtOhszgw/di/I03nDN8q59m50avodKw6UZDnkRGvoYadVyRitJpY9SLHltT/9R1Fxbg6wrqwTDBrBhXf4zN9TFV3ZmVZHmcNxpPhDLCudKDoylAHf460XjmmZqtHM5qxd+mtw30OnKVRJtk6ZkVt7X9JHOrFfkF+U/VEjTHbhnSMU6tJlRpeMf1+hmrHdaO1pYyjm1GBdfM44HSFJGqjW2P0uTFD3sfZsYisZnWJU9LPEUbW3w0qnOq4/KY1rPMRazkoOjLq2WF0/w9TNVstc+KMKwNdRdpG4FSZNMtjZfo/ExRyeUU9uOQiuCuDg2jR8e/mgzRb5L9JxkmZjTI6o6stLxz+ZvoYot8gp0m+RiNRkJ4nWJWl476/WTNE/Jx2p9TKsyrxOiNfZQ9JmOlZ/kv1ZXFIQR22F0/8ApibqNXcSqNdIOYxKI6Qanj8U/QxUcvk6zqr0LGi2a+depqs11+Qj7TfU5rGdouGjY15X2GukIwkYtcDcaaeycpzyM1ly77DU+AjS7YPHtfHIVEPJfWvQRRsX86LWaPJudVPhBIqewt83UtRVvFGu/wB4jTr0MdD8TNSM7TTmGahXd5DHQq+GZCKthb51HEtghu1GsyRXRHdtsSJFOxfbdFVHdqNxZFiL9T5tp+BkiOwtNn6FK57StWy4phXR5GqfY+KIGl3beyfIoXj383qiUVaWGrLzTAe6UarnoWKs38vsfT/+IIW5l6NOjIG8ds3yYCWO3s1mgGlO2vxeABpudC3RgJY7ZxzCi0Pb1fUINZRpadlnAHo/Fvu0qrkRl2pkaEwASAwHIDTYDWYC7gHIAnADb4kB3FB3ACvLjgAd/FgCsRUu6EALUYDdsAJVspxyAl3ciKlWGBb3LgQWUtHqRVtXIEnYgjZysCqqalwBWAkmUNUQDWmRMH2wJPQ5BS+3GZRXamDArdP2ARaCINFEWgFHABNFQMKQQobAfAD/0fYLket5CchCtKJRxeWt27f4nKtR4Dz7ef8A0gjpy86+QdUOOKIqUpgQtVc8QCUBGJ9ABKMsgH2riA62SyzAm3gMEIUyAuJRKHOAE9N4wzURv+1q/wCqduSO98Mva0wPLRya7xEK5b/sNIo2uOpqWXBGqrX2qjSrxwOdBumq1S5iFZ+odMYee8pZX130PR80a/tav6lszP0aj0FFLSPLrTO18bM1ErP3to0rVXE6Rl5/SXdr1/qPV/Ee/rVJJLkjx9+XRHdP8uGYSs3UjIrLB8w51I4LE9HDLp9qUncN/wAKbZ07a5errkjxVtybz6sSxKz9T6bRyNxl5TcWbu5PZx4HsfbdOzaZfUcPosa2XwPMrM138zbxKlZ3ktR10XHPE6cxl5d2nUfBHqg954ZduzouJ5vo3Gjku5nBWXrYs0jN8m40sOeJ05ZeWj54eOMHq5R7X2vVfYtwg4/RqNk8rTP3T+d9DUZrg3X6dmuRuI8lqN2uergj23tmnbsk3m2cfpWmvOJ5xn7u3zMqOHcWa036Gojxuvbuu2j18D03tKvdqPpXEx209VmeUc29+mOYHBaE8QleU85f/UW5HfmI5Nm51EuZ3/hH0zQ/Spz7UePtpNuE2+RgZWq5bRRneTtGi+hrll5GH3SnxPXwj1HtKvbe13lxJ3Vj1jXPI8dac+8fyogzrsJXmfONOzTzUHfhllabSZ6eR732xVU2eGUnn+jcbHA8w499CcdDUK4LZPkyo8p5Np36yztyljk0228zvEj3Xtqs7VSsHizj9Gmv0PMOTe2xKrgtjgVl5Ty7nVfM9PLLi26+dczoY+h+Er/pKc5PP9K1I0DztOLev5uhSuG2GKNRl5TyNl961nxZ35HNVy8Toj1XtVJuz9THavSwkeaivWfyNEaZN82aZZHm3+XVLhJrked1MJxyO8Rbs5dkuqNj6Zo4Ur/Sjy9rEzm04N99TKOC+ThmmXkN/adRqTtyiqsRHE2PU+0qfPaz5F7HqDyNFqOKv0IRkXKVlebcaHTuNco8q8MT0Rmp0aRpHsfZlfyr2OXbT0bPOoeTnkRpjajNRKzPMvt0OjeP4GoPLvOOB1ROnqdOUe99sqNjXqzn2NVqDzqjqOKuAMiyZoY/uHDRp1bLErzFljiehFlYzCPUey1OvqPlVjrw1HrWzyNAgzN7+rY1Byav0t9GB4nVfdZtHflmopYQaTE9PNJ5Goj6P4hdux0p/hOHbUdiObQbhN9CDF1PwNRKy/NudvWf4jUR5s6s1F4oEW7VfmVnmjQ+maLjSov5UeftqLHkc1V7h/l2QVkWNxGP5/6KerLB59LjkdWBKyNCOmpfxRYj6J4Rxs69XKOP0bjQ/ecmguvADL3K+Z+pYVxbxpaVvRliPH6n8R2jNKV2yaRQ7d1pLB6v2bjr/wBNWzPSx63M87Z5Ac28c0AzrMqPOeetOqllCN8pWQnzOjKOrlHHkVUdLG3xLGa+ie26/wCjnmzl21GpJxbPqBwb5zZFiVx3hR6lHkfJYbi8cWdYlcmaNMubVWMs6REtB5II+i+2o/s5Rw7b5a0cji2WZRy73BLnIRn2KPM+atG4Z05ZrOblSdGXPqY+hqIpSA9R7Qx3VVxTRevDMe5eZ467wm+IULEhGTrv5mWJWf5BxoW5QaHln1OkZUaz/cbiOR4s0yhVvuxNFe39l1jVc/wtme/BHroPG6kQKz4BWRqrFzzNoz/Kf7dySDy1uJ3jFijUxcm4jmc4GkVqvGSleq9mqdzVPmOvBy9283J466mZCfIKz9/9a9BErjmMeU/sBHitee+3Sz/edeUrk1bP1UnVlQ3nPFlRXd4s0L9rnJYPpvtxRsVPGxx+jUaZ5mgASF1jXeLZuIzfNP8A0l+c1IPK61oTO0ZrjvfFdvI1GXNkdIhLMDq2q+ZRzNRmvqHt+sbCi/mZw+jfLSPO6jMYhMisrdP8yz6lhWf5PDaajRpHj7pNdYO0Rwp/SVmqr/U/U6ModuJRZplZem9p1X97pdLSSrH0F4Nnj68u0EslAQV6/wClb0Cse6nE0lYPuO7VqL+QsHl6Jxb1xOzB6i+eyf8ACBx4cTcZNRmUdGllLNI9D7bTfkNB/wAxOiPojzcnj6doRkHEBrFkViWzfqaiVl+c/Qq3/HH7APIXa7dV8VH4ydYzXPrN17VzRtHO82aiU1gaRdXGDUZrs0foa6gj6T7e/wD07TfN2PN9HaNHocVACbAo3v6D9URWUzSPJe4kv7jWXLtN8lYe6bjTnhWDqzqhM0ySfAosqVl1aVoumaRfpuU/UD2/s2Ps63/VOHbry9CuZ52jAJAAI04+pRHcfpXfoFc2jkuRplfGBBJBQwAAAXEAYAAwFPAAkIAFxAAAAAMgGwEA+AUBC6gHqARADkKQQ2AACAJAAEAADAABOQAAAAHAC9ACABAAB0AAphBgAgCOQDfMCIUwhSAwBAACUACAADiA3nIAgGAmwAAzAAB8gABAOcMAEAwABANtgLMAAeYC6gAUQA9F4wBazKEgHAUSAZgIBsDP8ivn+CKPL+7l/oK/1mljwb6GiliEWVUI1Ga6H+mjrGHTM6dX8Si2ywUcSouq8MSIdkUCcBDUFWPbe0HOwsuWoeft1jbTODRgMBAEwBXr/p29ArK/iX8r/cB8t3OGpb1O3LNUM0HRzZFSummGopNRir9VfOjSLkajKyrgCWYAgBgSWL6Eo9b7PfyayfCDl26x6TqeatjPIBjVJSxqDFAHUgSYVKQPLe7l266a41RvlR7f+bb25pmumWmRElCzIOracSVXQzKsb3Sl/aVb4Wg1z5Vx+Oc7ep1rFdSMhksRrbZzppmK1F1cLJmVeV3KdfKXTyZ2hXWsUGAgjs2D/M6wZrUaVnJhpkecTrqaDXNlg5s2dGamlHoQdfj3NoJRpzijnW2R5Ffn/DA1ylcsHTWE6oK2dp+ilBzrUiO+U6NvgzEVjM7RimjQ0fG4WccjFV3x/wCo5rGBqL5repuKSwyNMtTx30PqzFFu8c6VvQy0xW+B0jJ1l5Fo2to09PD8DnVc3lFOmn1EVmpnRl0bWO5ciVWx6mBibnDUt6moqumJplr7Fzp/ExUUeUxVehI0zcJOsRobB44majo8hjotGIrIrmdYO/x+F0Zo6d8m9C/wMLGMuZ0g0PH2i0Mz0LvI/oxxkzFZa4SdEaux/Sb4zBjocfkf1E+giqtBw54I1Ua+p9Pw/YYGFGLS5nSDT8a5b9DFRT5NfOnwgRqK9tg054lqV3+QX5NjJGXpL5ja1r6fzaUPkzKMXozUVo7CHKngZqKPIqLp8WhFS2L+dPlxLWT8lX6bfAzGojsXFl8TVRLyH+VskU9g13FqK9+o1l1Qg69o50+19SUZ1PqLCu/eY7ZLlBmK5tjhevqbqJb+Pup88DMVfptvb2QRy7RxZdAqe+TWvPRFiLnjtmjIq2P6iXMtFephr2nmFXb1fl0txIJaOO3uuQFexcWTfKBRDtddbtXCwVPfr85dV+4qJb3GmmyKWs529XyYDrjtrLlAQaeO3v6IA2/zaF/QBbdzoX/pANPHb2ChKdtPJgF13bddGBv+JaejWM4xJWa755EUFAniBKSAkolMECkAkAkB90MAbkAbKIpgCxcANSviQORgFZAEyMDmCKkrgTowLaWIqxEE++FJFFdZgT+47APuWbCotyUKJCGqyRU1UiGkA1DzAHkBXZpfEqq2yit24BNV2eARCZKFIUmvxAWDKFAQgE3iAAf/0vYQz0yvLSbKhWJRn+bs/s1quLOVbj5953UT+VhqMFdcg6nnPoRUMsAIgEy5AE4AaATAEpyQElMQwEub4APPjCKBdGBJOHjmag9R7V0o1nfg1HxO98M16yiyPLRyambLErmviaRRtZ+Z8i1W1pU7aVrxg51VW64CI4nnCOkYrzG9fdqT6yenhHofbFUtC9lm2Y+jUbawWGZ5WmdrKMjSM3yT7aJPNnTlmsbY1ndUw/zYnpvhI94pmDxdeXRTusjKM/UUyajNed8tdvVhZQeriM61PaVHN8oawJ23HpKI8jTi3b+Y1GXBrW7aN8IN8jyeopt1PXz4Ze68JXt2dHjJ5/pWnfK4nnaZWrxRtiszzFlXQlZm+Uebsna082j1zwPoPi6tbaifA8v0bdd57TiMvUeLNMsry91XQxzbUQdOErzLeJ60e59sqNp6nm+jpGvXF9DzKzNzhZ+pqM1wby3bo2fHI3yPKXcXnJPE9cHvPBUddpVZYnm+itKEcFZm5c2a5GolZ+7fbo3jijUZeP1IVme3hHrfaNIV30xOX0bj0nTgeUc29eQGfMOZNM15Py1p1bTz/Yd+YinxtVbUU81B2WPpenVqtVwSR4+/K6d/pbZzVlaubg0Mvy1u3QZqMvJWmT18j2PtGny2b4nP6D0x5GnNvHlPEDPspx6wVl5XzV0tWyeTZ25iM/TfZikeiD6D4CjrsqYZ4nD6NNM86uHefXjwyKOG+Ca6FiPJ7+y+46nbkrmpnjyO/LL3vt5NbOvNnH6NNSTzI4t9PdiVpwWxRYjyXkr92pZ8menllz7ZxeOMnRX0jxtVXb6aX8J5vorpZxVxbtw+hFrhu8Dcc3kN7eb2nmd+RTTM6Qev9p0ilnzM9q9C+R5VV7h/ltEGTqPFwaVj+efyVr8ZNcwefvj6HeMV1eN/VrHFmx9I018lY5Hl7VLFnNYzt7jqNlg4r2hMqPIbxtarbUYnbkrnq23K5nWMvYe0az33M9tPSLI8qo60dlm8wrIu5clRk+cv26GH8UmuR5ZJvA9EYp0cmoPcezkltG+Lb/ecu2o33ieZUb4UfMEZOp1NQZPnLRt1PPEsHmFyZ2iJfsNxH0P2/Tt2Wm+Zy7o0vU4qr1fpcAZFnOJoYvuL6KLlP7TXJXm5fdjkztGViwKj1XspPv1bfy/vHXhuPVyeRSlyBmbnG7bKOTcW7dKznKrA8PZ4neM1KtpZvET0rYxzKPpPjqxtdL+k4d39akdJzVDUfyN9AMi6x6FZrH86/wAiv9RqDznHFZ5M6ob6lRbtFOrXl3KSq+n0+iq/lR5+2jZzFO5/TZVZWpmaRie4XCok+ZvkrAOrB2TssMxAtP5sDQ+keJ/2Wl6Nnn7ajrMNGlhHQisrWc2b4GolcG/f5Nm+RYjyNnwOsZKl0lCNIqlOxYPWezF+a2uCJ0R6s8roOpRz73DTXqQrOszTLzPnX/qWuiOsS1l2fA2iF7cS4FoubJLmWI+je369uyqcPo1y0zi6GBn776sORqJXE+RUeP3tu7Xs+rOvLNc7+Vm0cl7dzNos26+ZBH0j24o2NY5/4HDtuNM5NjIDk3qmqnmEZ1njgUeZ8xjuLHTlms19Toy59Xj6GkQA9R7OU7pMdeCR7d5nkrsCAkKyNfGz9WWM1n+Sw0LMo8q+R2jnVGq5WOGBRzcmblEKYuSxHuPZSm7fKrJ2vL1qPHXQMCLyIsZN82WIzfLONtZ8miweYv8ALidoy5b37WdIypUPHoaFSs5UliV632co3dIHRHuW5Z466gypAZ2+fz/AQrjc/sDLxet9T9WduUrl1sKwuZtHPZZmoiq2Dk0OjaZr1LEfT/bqjYrqzj9G40WedoECtgnzKMfULEZfmrRtnOXcixXk9w2kdoxXNaZXoaRzvE1EKMcSjr2tZsmnBqM19Q8D/sdP1OP0b5aCR5nQcQoZEZW4T77erLCxneUcbXUb5FHj9RTj0O3LNcawiMUbRRqYtmoygqwUW6aeZUr03tFf67SniL4WPoVs36nj6dYRkDAq3H6dlzQGRZZmoMD3G/nqn/AaiV5fReFn1R1ZLW+azfQsHM1BtDXIqLtLArL0ftrHf6KXMdNR9Eeb9TxdOpGQSALBkIxdTDDqzUKyvOv/AE1Vx7/8API6ib09VLnJ1jKjV+Z1n+E2jm4s2hx3IqLqZ4cjUSurSbrWepSPpXt9dvjdKvJs83brGicFMBAUb5fkP1QVlWZUeR9xf7nWeX0m+RibqFWkcjqwoShSaQSVFlGVHTR4mkX6a+V+pNR7b2a40tX1qcu3Xl6KeJ5mwwGsACAFWAIbn9G3wf7QObQyNIuAlgkFABiA+ACkB8AB4gCAQQgGAgG3IAAgBYAEyATIA1ABADQA1yAAE+YDX7wAAkAQCAGAAADgAgKQQNgGQBAAAALMBgAAwBIByAgAAAAAAAACAEwAAgBgDQBACaAeQB6gACmQBBQEPMBAADAJAEAAACAGAQAeoD4YAIKOAD0M36AXGQgBgNOMYAiAAEz6kHD5JzdehqK8x7tU+PXS6ZR4FqDaEsSiayaKzXVP5aZ1jDo/+XV8ii1v5UVFtZaIiUlQlzAmlGJVez9oOdpd/wA8nDt0jdWB52zAJAJgAAr1VOm+YGXz5wwPl2+r+ff+pnblHO8TQKYtFSuitouuZqM1fq/UupphfVyjURbVFCdowIGuoE5QUOWsMyD1Psx46q6GO3SPUJYHkbCQAgGFKAgZApAlwCvM+8H+ZR86wb5aUe3v07pZYHSubYRzDyyA6dq2n0M1XURWR7oU7KeVjXIzvFudvXlLO1ZrsMBrkKNXZt/bMVYvrmkzm08x5D8vybXPA7cpXRGPIMmmkEdexcaijjgSq0mjCsnzq+XTf8xqNOVYm2EsiDr2H6iXMlGq+ZzaZHk126tZzg1FrkR0YTrYK2dk50kcumoW8/St6GYrFOsYpzJpHd460XwM0aWX4HNqMLcYXcc2bhUKGkanj2ot8DFF+5Telb0MNMNuTtEp1cYBls7PHTXU51VPkv00+MiNMvNnRF+3XzIlVsvFepzRjb39Zpm4qmjhmkauwfytGKiryn6afUQZrwcnQd3j388czNR2byHpWkyrGjA3B2bFxdPkSju3inSuuEM5rGKmdYO3Yv50So698p03+P4GFjIrizoVqbB4WXLExUcvkq/PVdBGlGi8oN1GzbGk864HMYjcWb5uTcWu7xzizXQzWUfJqLV9JEac2h9SNVK09382lZ45GCMrTeOJta1tu50U+RhGPqfW/U3Fd2weLJWUPI/Un0JGojsnNkuZayt8l9K6MzFinZYWU8zVRb5JYJLg4JGojsYWov2FqUeSX51fQkV0bH5quPQVGe8Lv1gsWu/WU7WeK4kSOXZP50Wqs8gvzE+BIRdtvm0brpIHFoOW5wxLRf5TDWVlxQiLtFd2hZLkyUUbKVddGRUd1huHwKq3dLu26txTIiW2x07LoBRsv1ayUPWw3D9SCe+Xz1fQCW5fdt6W5OAE/wDavjDAND5tvb0AW0avpWpzU/gA9rjS85NBRtcdO6f8IQtuu7SvV8EFGnjo2fIB/wD8r8SDZ8K5pKyaKzWp6EUMgTKGmyAkCUxkATzKE4IBAJsugVgJTxIIsoJACB9xQSA0QSRA6rmA0yqsrYgkrkwS75zJil3DBZWyCrO7ggErBU6Y5ERdVSiCUBUXdBEHbjzArtecCiLvzCqu+QiFrwVEXZZlwRd+IUmwhNlCkBdzAJ5gRbgBSMH/0/daujCwOs6cbHNZdr9DpK52INtoVGV568VolwTObUfPfNWjU7s2RuMTGIDqG/UCNrNZBRb5oAEoyIG8gCZWOYBWoEu2AEk0ArOIKBsCWIE9PM3zP1Hrfamn2q9vwOvVR6ZfTieYcWoszUZc98maFO2rg282yVW0vpXDAwqndNuOhYzXG25bWcG4y8tusbuyWB6uEen9tp02i5tnH6txq2wT9Dzqz9VmozayfLXjSTnGTrxGaz/EVepu9NTxPT14WPbrGx4a2p3riIJEZ9uZqJXmfJNPUbTnE9nzc277UrGi3xeZz+jcehThHkbcG7aeoyxHBvcNC/ODpyleUq8cPxPZPDL33jF/pNP0PJ9PLbru4TfQ4jJ1cczaMrzFu7SjhJvhl56jbcSexX0XZVVdDTS5Hk+jS3Uwq4OKMvUzNoyPOt/Z6cDXI87SvzdT1xI994FL+xo+J5fo6NJ4Yo4DL3H1M1GazfJONvZcWdOfKPKw7Wa4nrg+i+KrG105/hPL9Fdi58Tg0ydf6nODk3Ga4PIPt0LvoaiPIaqfcz18D2ftOj+ze7wcnP6NN88o4941MArgs0sXkbjLyXk2nqtp5Nno5RZ4WvduKr8DXSvoqq0eTpUdV/KzCsu+eBpNZPmnOkkspNcjy7t8x6+WXsvZ9fyLW5s5/Sq9Ejyjl3mfwI04Zh4lxl5LzC/MbfM9HCOLTrOLyOw+jeIpG1rPI830rbtRyHBuvqfMFcWo8HHI1yy8hvFZ2dnlJ6JBXovtcPM0R9C8NXt2tIPP3Vd/E5Dg3rm/VBXBqYJ+mBqI8j5D63J35ZVbZzdf9MDuPpOyqloaa/lPL9GovOKuHeub4CFcOr8tbPoaZeO3lvnc8zvyK9JzgzrEey9p1nb2bwcmO1b7zPMKt1+mRWTfOS0YvnZ7qvob5V5+zg7Rl3+M/Wo1n3I1UfR0ow5Hl6U4nMwrM3jm7bwxLBxazilvRm4jxu5s3Z16neQqvTTbjgaiPa+0ar7N36GO6r0MHmVXrtKjIMmzjE0Mfz7/ACUi8jzLs1xO6BYo3yj3ntJRs2+pj6LG50PM0hrOKtkGRc3jLM8rrPR0+9JOOakRXmNxuLa93dpfBQdolKl8jpEfR/CqNjprocO1dxyFeu4o2+RFZV3JqIwPcdvlqjpyV59zkjtGViSzRR672Wl23t0xM9K9PB5a0EkRWVuMbv1LErh31+zb6j6GpEeM1odm0zvEoWBpFu3aepXA1Imvpm0UbbSS/hPP9PLpKtRzFev+nZ9AMi7zKjG9w/p1XBmuUedSeTOqJc1JUdHjKta1Jxm2RofTIcV9EeXpqG+hhVG6cabKrLs4NRGD7is+/TXRmuUYccztqC1YUoqFoOL/ABNLX0vxijaaS/lPP35WOk5tCcCLGXqtS+eJZCs3ymO2ujUZryN/wO0YHamsC6KqptwaHsvZdYtdvkY7I9OeatmByb7Cq6lgz7czSPL+cbe4s/T9x05ZZyS4uTYq1pSSRqB6C+dPhJUfSvBpLZ19TzfRqO5HJ0N4IDP336mHI1GXHb9xR4/fNPVs1xO3LNclm4xOjLnvGBRZt/rTKj6V7f8Al2K6s83bpy0Ujk0YVx75pKvXMDPusYNMvK+Wc7rUXK0HSM2OCyNo59V9rZqIhniUes9mJPcVa6/sJ14WPZtY4nldAQGWPIgx9aO5mojO8q421/8ApiIPKt9x3jnVOs4wRoc6wfwKIVt8yZqI917KztzVWTtqPVHjrYAjZYOCDIu8W+ZuDM83/tL+qIPNX65ZHaMuTVc2ccjcRUufQ0IVaWJWa9d7LX+pqXrwcvbPM8VdgTA0Bm7/APUaBXHdxLngyo8Tqz3Po2jryzXLrZR1OiKLcX1LEqqzlmh1bWe5LPFFjL6f4F/6Gj6tnH6OkaDPO0bII2ZRjX5liMzzn+2jnZCK8pr3hQd4w5bWxx5Gkc7whs1Ap4lR17Vvvr6moj6j4LDY6a9Th9G470eds3zIFVYoEZOv9dl1ZqDN8t/tNRPkgrx2txR1jFcrX0tHRFV3DZqIgVFmniVK9R7PTe/0ukl68LHv+J4unSDqZUMCrcv8qwVk25GojzvuP9Srf8MGoleY0/pa6nVk9RRey6FHKzaHVFRfTFYFZei9sQvIaC6i+Go+hvNni6dYJMgAIkisS7NRGX5xfkaf9f8AgVXkNWY1GuZ1jKjWiatcjTLmcybEq5lZXUr88FSuvRcUx5lSPpXgFHj9KeLeJ5+3WNA4NGALmwOfffouOaIrJvmaZeR9y47nWjKanTlaxNz83Z/SdGVNeKNIUYlSrKFSumim0IrNdGmvlYqR7f2dD0dV/wBLOPbty9CeetAATfEBgRSzKIbr9KwHPo5FRf0AAGFOQEwABgIAAOgBhwCFIAmAQASAwE2AZAABiAIAkBsBSAIBgCXAAagBAMBSA2AQAgABgKQAAAACQAAxAIAABIACgIaCiIAQQALPIBwgAAAGAAGYBiAQA8AonAgTKg6BQASEEADQA0AAGAAAAIAYAAAMBZgEQASAmwqWlhb/AAJRcyBAABIAAYAAHD5FTdRyLFea911dvHPhF1+0o+fWzNhJcConVYFZrpz0zrGHRi9JPqUXO3yJhlanCAJKhqzAlJVew9n27tvqJfxr9xx7dI9ClB562ccyAgAAAIXXy2XNAZePdjjmUfMPJLt3F1/M/wB505HGszaJ1SlBla38yNpXTquGjUZq2uUmmV1EA44EUmuAEkuA0NOAPT+zW/uai/ln8Dn23y9SnB5q6JECmAHiUL1IpwRCzYUAee93yvt2/lZvla4vbr+XUk61itlZHISjAo6Nq1Jiq6iKzfcNe7ZNPgy8qyfEx/br1OzFd0cTIaQRp7LHTOdai+2Zlp5rzGHk6coOvJV6c+ppzoIjp2f6iM1pqROeZiqzPPr8vTf80F5acicYczoxTXIiOrZONWskq61Hgc61GZ5Rfm14qDUWuPA6MCuDCtjYW/LSZzqxZuVOnZLkYVhrE7RmpIqOzx/6iXBmaNL/ANBzajF3a/Nuup05KprmVlo+PeZmjt1vmo10ObbAWUnaM1KiCNbYP8p+sGKpeQU6U5wzMWMiVJ1hV2jbtc9RRtJ4J8jlRkb9RrP0NQrnq4cnRGp4+2Zz6B5FRo/FEjTLWeB1ZduxfbqJmaO3cqdKyjhJzViLHM6wrs2jfeiUaGv9Fk+Tk5kYaR0iu3YuLqMiVHZvV+Vb95gZCzOkGlsHPcuiJUinyWdeRI05dPM1RtZ0T5VOdGJqfUdIldvj/wBRRxJUPymSfUkVx6ODTNVGrr46bXGDCxkUfHqbGts/08MsTCMnXSV2uTZuNOvYP5o6CsjyCy9TMairauGvU1Urp8msJXMzCObauLr1RqldPkF8kvOTJFGya76zzLRZ5NfMm/QkVZ42/anJKji1Pl1WupYrveO0suKIji2lotX1LVX+Rr2uvJiC3ZQ6XT5YAcOk4cdYA6fKLGgIt2X6VkSo5NnhZepVT3tY1/VIRVuu1/atrgyA2OKdVyAo2jjU+IRZuvl13PFICW9xWn6FBqY7RdLEUaUvb3CFslOlevGCqNgp7l0ZEGxcuy4R+4B7FY2rzQBs8rp8go22OndPkAaOO3v8Co1PB2/KfQlGtyIDIBgEgHcwGATJAAEgJgCYBCAYA2UCUkDScAOAAgbwAliFNFEkQNW5AhyFEkEu4ofcQNWJgtpq9voRdSW4gAe5fECL3LYEHrvMuCDsAncCHcMEXYqE2UKQE2ApYxAmMBICkBNhTCP/1Po9qJ5iVmxxa1Y9DcrnY5b1g1axjF9wNO1aZJL95nWo+e+Z/Wl8oJrpGXYraCXFsBACwWYDhNSyCMtYoqElxKGnGBFSrZRj8QErJuQE1PpBQJSgJVAlp27XgdOUr2ntdTt3Z8zXaN7JScCuPVZthz6zSRQtqsFbnYlabFWYVzbmJgsRxamFW0b5Zry2q5s31PXzGHr/AAte3Z0TPP8AR0jvvjVo861m6h0ZZPmrRStXm8jpwlcvgazvqLFPM9HaPZwp+J4q6OfeOWpRIlcLxs5N4y8nvbd+q4PXx4Zr1Ptmn+lepGLOX0rcbUREnmaZ24fzuxqIz/IudCy5mufLNeXq5tEcT2Twy+ibJRt9NdDx/Ty3FmrhRs5RWZqZmkY3m/oql8TryMHRb7/ij2fxI+kbddtKr+VHi+jZ630M5Iy9XM1GaxvOXiirwTOvMR5/Ss1aT0wfQ/D17dnp9Ueb6eW47W85xg86svWxbZWGZ5a07drJcWdOR5fSl2k9s8I+kbBOu3p6Hk+jcdDylHAZGq5bfNm4zWd5NqmhaXi1ga5HlHjaWezn8HtvainatvmcvordweR5VcG8eJYji1F3JosR43f2b1nHM9XFHZ4Krvuarqa68K+hJni6VDWfywZKzLYYhlh+ds1prHA7cQecb48sT0I917Xp27aVlJw7abiwOFHFvMyxa4nClvIrLx3ksdVvqz08pVW3xRtI+i+MXbttN/ynm+jUdingclZu6+ttmojj18NO3oa5HjNzZuzXU9EQtB4xzN4a+j+L/wBtpL+VHm+kajsXU4qzt39Uso4tZfK38CxHkN9buuz0cxmobCndqLhijqPpe3r26dF/KeXutLYk5Kzt05uUcO5f5dmWI8du7J3fOTvyiOk8ep1iPb+1q/6WeeBz7abR56KN24oRWY+ZWXnvcFn3I6cqxLYYHRGn4Nd25oubNXwPokM83QJXEwrL3j+dmojh3MvRulm1gag8nvNK+lf51CaO8SqaP8TUHt/adH/bWvzaOfdVvnmaU7mPtsDI1DSMX3FdrTqueJrlXmXaXHE9EYWVwTksHv8A2vhs1yk59q2GeZVeu/kaRRkXZpNY/n7r7a4ZlkHl+7gjtEWafM1B9P8AGLt2ekuhy+iuk4Kq3P6QVl2eJpl533E331SxhSdORiKGzrqFPa4RqD2nsuvboaj4yY7V6M8y0QRWVrtuzk1ErO8o422on/Cag8dqZuMjtGcKqSLEdG1x1UlzN6R9N29VTR00v4Uebvy3FixMCrcONO0cgMq88SowvcL+XTS6muUrz9rM7SIXdwNI7/E/Nr0XKwo+l24eh5em0ZMDn3n6fWSwZlm5yNDz/uK0XrXkpN8xKx0/8x0ZR1LPgaBt1N16oo+nbBRtdL0g8/fluLjmG4gjUZGo8XxNxGb5ZP8AtrPmyxK8laXKO0YCl4ICExY1B7P2ZWVe3Qz3SPSo8zYYwcu+yRRwWWKKPKeYbe4sjpKjglI2yp1JaNCzbNqyT5lH0rxNY2dI5s8/flqR2SYaGIGdvH+Z+BVc1v8AArLxW7bWq/U6xmqL2lQdGaoskoxKizap3aWQH0vwajY0Z5+3TlodEcmw5IOLf8CxK4LPFRmaR5Tylv8AU35pm+Wa4NSVkdEcupZm0RxA9h7LSesoyROvCx7FnkrZS0QAVj6jbs55m4jO8xaNtZroIleVtaDtGMU6rlNmoOZr9xoLThuCxmve+y0os/5f8TP0Xl6fLE8jqeZBC3QDIu5NRGZ5r/bOM20ixXmbTbodYjn1Uk3yjM1Ec9p/YbiIVriaiPY+y6/6ir6MnXhI9oeSuxSZDQozd7jqOeBCuPVa7XPJmqjxOs33NvnidOWa5dayhep0RTdYP1NIraxNI6tm4ukWD6f4LDYU9WcPo3Gh0PO0MgqLU4BWNdf+k1GayvPt/wBrg4auhB5PWTiWzvGHPZTbHkaiKLYrE1ELMo69p9SwyZuI+peETWw0k+Enm+jpHdEHBoEDTjgFZGt9dvUsRm+Wf+lv6oqvH6tvlfodoxXHLwRtFN3i55mmUc2UW6UFSvVezv8AfabWTTL14WPevM8VdTgyACncv8qzeWAVkWcZmked9zY3UZdpeUrzWjjVrqjqyNWv5l/RGoOSTaJpOQLtPBNGoxXofa1Z8hot8yW/ix9EldzPH06wTyMqQU5jHkRGLfijUGT55xt6c+5/tRYPHajmmp6naM6r1641fNFRzNw4NBqUVKv0386xNM116dflbWRR9L8Dh47S+J5u3SO+Dk0MsyAzA599hoP1QGVZSyo8j7iXdra3CLI1FYu6eFE/4f8AE6xlzybQKUBYuppl06fy2NM1fXFMJHufZy/J1fSp5+3blv8AqcK0eADkAmAI1Ahuv0rehRz6GRRckESYCgAkKcgAD6gJ4gEgKZCAB8AF1AAAAAOIDa5AIB5YAACwAaWICeAAAAEgDAAFIDAGAZAADkAkBAAAwAAAFiAwFAB6AETmAQAAEcwABAEcQGALEBANADcgIBgEgEgDYAAAC6BQwAIAEA0APAAQBAAAoAcAEACzAQAA44ALACLAlpfUFXGQgABgDYAsQE0FcXks6pciwed9z1b8bqPlZFI+d2weOZsoWARJPA1KzXVWPtfE3GV9Evtz+Btlal8pUW1hhE4wIgguqkB632Y2tLXX8yZx7dY9IngedsAHABAACf029GRYylCupKPmfma9m61Y/jZ05SuBM6MpVwclRfbNGkX7hzZSaZXaagqLa5ASyAWWZRNcyBAem9nv8/UXHsOXTpy9ZVqDz1s1iQCQDgBMBAIgAMH3en2aVl1/eb5aZ3t5y9RLkdazW3VnNEkEX7ZzaDNadcGFcHnpexv0aLyrD8RD0nHOTuxXeZRKrCtLYudOORjpY6MnPE5tPOeeUeQ03/KduUq55mmKEpIjp2f6i5ma01XgYVmeen+3r0uixpx5nRijIDp2j/MRKNdycq1GZ5X6qP4GoVwLqdWU6kGtsH8jT6HOtRfrY0a6GFYLwO0Zpo0js2Fl91IxVajwmTm0xd6mtW3Vm4lUo2y0PHNOzXH/ANBiq7LqU/RmGmE+R0jNFXBpGt4+00suCOdWDfY6TXHMzGmRkdYys01LgVG3RzVW5pM51WX5FJa080WK5as2y0fH5szVW79Tp9JMRqMhPDqdYy7Nm4ujPQ0dae1p8mjCxhLDA6wrq2v1IVGpqrCy6HNYwZ4HSDr2b+er5Eo0d0n2WXQ5jEqdINHYOH8CVEfKVlVb5GY049LPA3Rr6X6dYOdGPuJ+5ZdWdIOvYtK9SVld5NflzycmY0ztJtY8DdRsamOl61MEY1MzY1tm/kcGakZe5w1bJcWajVdGzfzJk6ZWeQxoo5mY05ttaLJm6jt8hjpvpDRiLHHt38yb6GqOvfw9L4mUc21a7jVLHR5JfQ2ZUePefoWo5tyo1Wuonhp26fzbe9ecYkZjP0X80mlrs8ngqMyQ9hj3Lmi1HEsNR+rKWOryOOnRmSLNj8yfoEcmi4v6MrS7yP6tX0Cpv/aPqyIjsG8QKtJOuq44MCzfYa+WLSKHvMdPSfLABtd21tHMgW2fdoXSzaAPHOG6/wArRQvHtq8eq9SA2NY1HX1CHsl+Y16hT2cO9lxxIo2f+dfysoW2U6N/xA0fBt9r6BGzlgQGeADS5ANVAl2kCdcYKIoB8QEA0iBpADqA0pAO0BtEBAA0AIqhICSX4gSSIptAGQBMhAmDEsgomACSATATsnghgO4oO9kEZYCbYUTAQN8yhAJywCy4AIIUAGYBmA0gGqy4Al9rGAP/1fpdoy/Eyjj1qviajNctqpuEW1mx5zz7nXh5JSTUx888veNZpY8fxNR0jOl2yNNDulRx5ALD0II/vAFgsQCShWcARS/ECaiOpA2nGAEcV8SiVXKkCVcscwJUWJ24jNe49t17dol+012mtmzip5hx3hs0jl3DilnxNRUtpWdPTWfzCjXXI5q49x9TNRHHuH+XaTUZryuo5vL5nr58MPbeJ+Xa0q+R5/o6R06rSo3+BwVn3bnA0jE825suHI78M1L21Xu3SbySO3ZHrDw1py7zG0ssSuDUcKzXBM1Ky8prObxlj+89nCPYe3VGzUczz/RuNZW7cWjztMzVzZpms3yvyaco68M15zb/ADaqbxxR6r4SPoulhp1XCEeLt0Gu0qepzgzL8TSMTzt3Tsh5nfiDJ8fSdZcu5NnovgfRqqEvRHi7VHXcUcHMZd8zcZrB899S6I7cIxNDFxxPRB9I2Fe3b0SWCR5fo1HRkn6HGLWTqOTUZrK81aNF1eRvked2j7tRTgpPZPCY+lbavbpVryR4u61ErP5XyOSsrXWMm2WT5r9FHTlHmHDtDPTFe/8Ab1O3aL1OH0VqHnVwbv6o4liOK7irYHjd3FtWyPVwNT2zRPd16G+vA91VQeKqhrx2PmQZtrYlZYHuG+Vf2Hf5jz6sk8TuPfe26dmzXVnDsbH7zzrHDvHFmWFcN5i0cjTLxvkL9+taMkz0clQ2qnUryk6o+lbJRoV9Mjy9tRecVZ26xs/UsHBunGlYsR5Dc2+dnp5Qtsl3fFHQj6TsaKu3olhCPN9K06EcVZ27s+5+pYrj1m1p2ZYy8XunNnbrJ6uai3xte7VquDsjVv4j6VprBLojy9NRLM5qztw/mwKODdfpWeShyWJXjtdu12lnJ6IyNNVT+fgdIse89tU7dooybOPa61WjgOfewqIKzLOGVHnfcCa1G8IjI6cjDu5WGZ1Rs+3qp7nTjn+83fCPoNk5Z4+lJ9TIytz9UliuLdvs0r24pFiPG7jcPUctyd4ErS8DpEe99q/7JtcbHL6NNqeRwFO6aWn6sism6h4lSsL3G1FecYGorzcqZO2s2JS3gsy6Y+i+2+2vj6dzSxeZy76XGjqbrbaeNtbTXxOSuHc+e8WqP/U0TiIBjj0NxobtTt9RX9OZrUxi+562rWlXKNcleYU5nVl1berdozNwfUNkuzb0ryRx7WL4OLSjd4afxKMrUSNMvO+47RqKvCDfIw5jA6oenzLB7n2bX/SWb4sz2r0CPMogisfWb7n6molcHlY/trI1B460HaMopoI6tin96sc0bR9Oqu2tVyqjzdNw1gZVVunOk1xIMu5pGB7jslai/lZ05Hn8zqwm6qOpR3+C053WmpzYqx9HtmeXpomZFG9cUXURWbY0y857hc6qS4JG+SsZWnA6MlZNlWJ7OHqVXVFK+nbX/b6a6HDpYuRyUrfS0FZF82jcRmeahbWz5tFg8naeeB2YKzbyNIjWJxLB7j2co0tR8Vkc+2o9CcGwgOPfZJBHE2mUeS8tD3N3zZ15Ss9rkaZVXTlJF0XbVzZGkfS/FKNnpdVJ5u/LpHXmYUkUZ+8x1GU1yaj7au3QRHit19bg7RmqLPgbRRquSou2bmynJ5+hUfTfDNrZUPP23K7Uzk2HiRXF5DgvU1ErgcZlSPJeS/3F38TfKVxWnjgbjLk1HDbOkQk/wKPaeyl+Y/6WY7WPXQeZ0BlCtDULiGmPqOW3zNRmszzH+2fqaiPKtyjrGVOo3kagotLeHI0FRpPIsZr6B7NrFLdKmO15ejPK6nEBEdTCr5wyDHusWbRl+b/28c7IRXmG8MWdkU6vzSioobnBcjURCr+bE1Ga9n7KX56fR/sHSR7LM8ldoMyKFiSjN3uOo/gIVw6+GnZ8kzTLxOq5xOnKVy3eXqdGVVrSn6mhXZlR17Rw0zUZfUfCtf2Gkl1OH08uvLtyPM2YVG7wfoBjXNRlk+en+2Ufxf4AeU1MjvGa5ndz8DTKiYRqIFiyjr2i+ZQbiPqniP8AY6XxZ5vo3HYjztiADrwCxka2F7erLEZvmp/s7xm3X94V47Xfcmk8zvGK5ZiDoii2LZpksniBbpxJUr1Xs6P7/T9GOvC8ve85PHXUdTIAKd1+i/VEVkXfA3GXnfcn6ia/gEHmNJ4OOcHZDu33WWeBUc8SdEOueARfpvA0zXo/a3/6ho+pL4WPoTzZ4+nWAypZhRlJBjXzZUZPuH9DTS43/wADUHj9S00vHFz+07RhVuFFqpciq52plo1ECeBUdGivmXI0jr0W3V/1BH0rwH/6bpRljBw7dI0JOLRAEkFG+x0seZBl8cTQ8d7j+bX1n/MjUWsXdYVo+PajtGFNcUzSFOAEqdTSOzTxvD5BhdTJ8jSPc+zbJ6Os/wCn9xw7do9Bmedo8gBgHQCNQIbl/lW+BYOfSyKLgh5AEANIKAFkA2+AQoAGAAADAQAgABgKOIDaAQDbkBSA0AADUgEAACAYClMAxAJ5AADcAKQCQBoAiQAAAAoYQAAA2AKAGAnzAQDAAABACAFIA+QDAAEAwEASAdQBYgNgIByASATgAgDIB/uAMgFIB0AeQBwAQA0AAOQEAARbAlo/UBcZUMAmAAAASAMQOLyX+V9Cwef9yY+N1OjRoj51bF4lUkVE65SWMr9P6DpEX0c6S9TbK5KdMrKzTsoCLZwIiLwQE0gr1fst4a69Dl26x6eElJ52wAccAEASwB/TZc0yDJ/zrnJVfN/OV/1eq/53+86RKzGdENPiVHTqKGjUZXa+LUGmV2ngsSxKsyyKiSYDjiAp5ASA9H7Ob/u7L+RnLp15eurB5q2cwQOZAMgFIBmAmAEIxfdlZ0NJvm0WeW2R7ctOpevNQd6xW9COaAg6Nq4sSjs6nNpw+ZXdsdX0/wCnaa5V5/wrnSb4yd2K0kRDIrR2Dmj5SYo6TDTz3uKv+s0rP+H/ABOvK1ZXEtcxJBftJ+5VEVqyZVwec/2ndyshGmfXJHVipJEHRtnF0upmjXOdVneVX0LkzUVns6s1NEo0/HWao5xlnOq67YproYjTAeB2jNCxNVHVsv1EuZijWiTm1GRv4+646GoVzrA6Mu7x/wBWD9TFVoXwT54nNWBdfM0sIZ0hRVm2Wr4/Cr/ac6qzeKdKz4ozGmK3xOkZqdHiWo29K3yVnkc6sZ3kVF0+LRYtcazOjLQ8e13OeKMUX7vHTakxGmOjoOra/XV9SUamrjPJ/wCJgjCeDjlgdYVftvrRKjV1MVj8TmsYlmkzpCrtr9dcOIo1NdfLZfys5qxDpBoePxtjyM1MHklNF6kiuClnJtGvofpJ8TNGXulGq0jUF+0cWROkdXklGnPJmY0zNJHRlrpzpR0OYx1gbg1dkpq55mKM/dqNay6muWlmzbVkueQqVd5H9Nvk0ZhHJt3DXVmqNDew9N+kmRnaLxk2V37xTpvlBgjj2rlqTRXV5GHWrMtF476sS1lz7xRqv1wEadu1U6VvQXyyz9LMFdvkX3adbIkWI+Obbb4xgWpXPdfmtBa6d9+hpvgQh+OcWfoBy1+XUfqP4Vf5JLupzgQT01O3unxQRX41xdQKqtr8+3qBdv1+ZW3NAG6x21bLKQHpP/TXWbzANiopb+nAKh49zd+jKHs5+7DIhbdfnvqwqW2+XcWS5sA2iX3mlzZAbTDUsuaZQ9oprqV5og7PB2xsvQqVtTKIJICSIJJlAZBHEBRyKBV5AOCKaQDKBoAIgyYDbAjIBxAEFSqiiaRFNADQCAQAghgOJzCn6gEAPtATryAOzmAuyfUBOgBDAHRpgLt5gLs5APtAFVLgAdoQKqAa00gJLSAnXSAu+yoCv//W+i6msksCRHLqXTZpFM/N0JSvLebulezrwZmMvnnldT8+zsdI1HJwlFaRVsfUoLW7gCv7ABoCMANrDABJS0wJY5GQrWeEP4FCuoxKJ1wiABqZYE9Nuyg7cJXv/CUddpR8x2y0rOKNc8jgOK2DNDl3b+Rmoi7aV+hT1glVqJcTCuHWfzNG4zXDvbJaTtxRqMvM2StbHmeqeGY93s6xo0XRHm+jrE9fCkM5Dhs0niVGD5m3zJLien5xmun2vVfes/xNfSLHqEu48dace5+oRK4NbCr9Gb5YryetbutKWLPZyy9v4Rdmy00uOZ5vo6xoN4M4xaytTOOJthmeZt26MPib4SsHYVVtwvVHs/iR9Fqu1LokeHt0lR3D+T1OYzLYmh5/ztl92OSWB34HH4ijtuapcXB268D6H05Hh6VTum+zoSJWbqW5G2XnfcH1po78MszaLuuqrN4Sdqsr6Rtaxo0ryqjx91tPUf5bOcRlamLNIyPOONFQb4hjD8fVW1qp8Wkeu+FfSdNRVeh4u1LV+h9DmMrWtL6G4zWN52y+1WvFydOEecom2epY+h+DqltKPmebtcaLWE5HBWducbMsHDuG66V+RYy8Xr2f3HbmermGtz2mu7dJI314I9vV9qg8NaU7l/JJkZt3iVK897hx1E+KX7zt80YSxk9Q+ie3q9ux0+qPN9FaZwGfuX8xYtcOraNOzfI0w8ZvbTf4no5Fuwa+5VtcYR1wj6RoLt0616I8v0VZPM4qzNfBso4N/ht7ehYPH61k7d0ZneJU9rjZRm2dSPpm3w0qV5VR5e2kzmM3dOLFHDuvosujLB47d/NaWmvU9ETXT4tfm6ajOxuo+kpRHojy9KMmYVma7+ZlVwb9r+3unxNcsvHazm7Z6Yg03N1JpH0H2/VrZUOHatL1OCubeuUiqzXmQeY8+395roduUY6/adNZb3tanduqrjmat/Fe9PLaFEmVZW4cWac4MKz982tG08VBYjxjpj29TtKmLdHQ1LuVVuOhqdLj3HgN/s9ps1p7jWrS/FPMx3THTqe5/E6Si2tLXJHG1rGdvve3jFVVp339EQxk6/vDRf6ek31swuMnyPuBbyydtFKMsWNMcP8AfxiqVXwk17GB+S1msGl8ET2MRt5LcNR9y0cpwJpitaztabuRq44ddq1ngQwaevfSx07Or6OALn5LcX+u9rf1OTUqWEt9dP5kma909XZsfI2eoqtR3NHbnpmx9g0admlSr/hRz7E/U5q595b8rHmijLssTSPL+5bRrpcq4/E3yVjVvGWR0ZWVtBvlHvvac/2LtzsY+jUbcnlUmv3FGPd4yajLN8z/ALW39SLFeQiW28jtEEQEdfjq92vVc2v3mx9OyhdEebpqAwKd2403/wBMAMxmh5z3G19yq4pG+RiPA7Rgd2BRqe3K927pOcodLH0W+Dg8vTRPm8jA5d832Jc3+4sGczaPN+fca8LFdqNcrWMup1YFsVGQFuwU69UuLlmh9P0MNGi/lR5+/LUTOalw+DCxk25misrzr7dv8SxmvKtxgztGStlKNIqX1Io997Roq6Go+UI591qRvI4Nhijj3/AI4c2io8h5OXubesHXlK4kzTKuzhhV3j0nqJczUR9N2CjaaXPtR5+/LpF6MqaUAZu7+tliVyauTSfAqPE69u67jm0zpEqm3U1qKGpNDp2lfnSKj6Z4pRtNP0OHbcdaObQWZBw720NGhxXUZBl4/wAhZf3F3wk6RHHezeHM2jmvLc8DpEJYsRHt/ZS+d4ZVZnuLK9X+48rqPUgVsnBFY13ibjDL841/bY/xIsV5d5uMEdYzijWtBuMqbWXDkVEdNYmh9C9mfo3fGEc+15eiR5XQ+JBHU+l8MCqx7vPqaZZXnXG3XRwWeVeZtB1jLn1LvGs4JFTVPdH4G0QopZYle39kr82eKTHfgj1+Z466wBRJKMzd/qOCxK4dy407v+VlR4i34HSRK5dWzbR0jKq02/E0iNljgUdmynvRqMvqHh1Gx0uknD6eXWO2DzNmFRs4T9AMa5qM1k+el6KX84g8lq4Tid4zYos4bfQ1EUYQaZCKO3Z/Um+ZuMvqfiF27HRXOrf4nm+jtHWcGizIh1UsKx9Vza3Vs1EZvmX/AKS3qgrx2pZKrlYwduWK5tRR2vjB01lRbCTSFmBbRFjL1ns6s73TjOLfuHV/G+Y93bFnjroDIGBTuv0n8AMm5pHm/dDjV/8A7YivM6U9scJO0YqWonNnkaHOsV1NJTq4KlXLBFZel9qf/qGkvX93cS+Go+gWWJ466wkQMKJz9GEYrEGR7iT+xp9bv9xqDyGrHbZPmdowp13ks8Cwc+RsNcglXUzNRK6tKzdWupWX03wX/wCn6PxPP9HWO/M4tgAA599+l8SIy7Z/Eo8f7iae411yaNcrWLuVHYv5UdYxVCNoS5AW1zNRl0aX1FZro04hoI9z7N/R1k/5Tj27cvQHnaMAYBP4gRQENz+lb4fvLBz6LcdCi5BDAbQCAAGgE0AAAB6AP1AGgFmAwDqAAIBwApkBgIAAGASA8gCAEwHGAChADYAAAOJAAF0AHgAMAhgAAASANgABIAAPABSA0AAEZgHUBQAAPIBZgAAAwABACAACQGwAAYCQDXUAYCzAAABwAgAAePqAAAAAJQAYAIAYBpYWYHRJlSj8AABZgNAIByBxeSyr8QPP+4Ev+G6zfNfhJsj5xY0pJwVE08Cs10U/TaNxl0aX6PobRbRRRF1lZVRiNFhEDCGuYWPVezH8+sv5V/ic+nWPUTgeetJZkUkAgDgAPBNAZTl6mHMK+ce4mlvdVVy7mdOUrKqsTaGliUq+zlJmoyv1eBpldTFI1GatXIrJzgFEyA6vECUtMUb/ALRt/rV1qzn06R7JSeWukMgOIDkAAQCID0Csf3Uo2lG/4i8qxPBNfesuh2sYb6wRgS6EF23wsiVXY1BhXL5Vd2y1V0NRXnPCQ6Xawcz+J2StJYkZNEHfsMmYpHU2YbYHuX5dfSs+R15E3yNViieCILtv9RKRrt5HNXB5pL+yu84ZYrOovkr6HVmpLmRF2g4unyM1WxLeJzquHyn015yais1V5nWM1LiKjT8by4HOtOuzwMNMK9YbfU6cpQlibrLo2j+dLjOBijXbxObcZPkf1WzUK5FJthoeOf5kLk2Zqu+2RzWMPXUXt6s68lRqzTLT8djVrjmc6q7cfptc0ZisRQdYlWUxcCo2dHHTTOdacHk/qVuhYOOMTaO/x/1RMGaOnd/pW5wYVj5ZnSFX7dvuS6ko1rqU1PAwRh3+pnSC3b/Uk8uJajXWMHKrGJqL8y3qzpCrdDBr1FpGtrKVhyOasNybg7thhaM8DNEvIr8skRn6ag6la22c6ST4GKjP3n6rbLGkto/mXQdI7/JJvSbRiKydNQ4Z0StekPSUHOjIskrNdTpBp+Pc1sjFRw79fmfA1yo2ziygtR1eQX5TjmYWOHSeJqo090p0nHGqMrGZpKMORsrT3P6Tb5IwRn6Dh4Glru36Tol8TMFPj3869S0Q3y/Of7BFdewxrb8CVGbp4Wh8GUd+8U6NX0IkV+P+qOSLRVrpV17dSRV+8+ba06WBBsI7o5ijmu396yKro8kvlo+KggntIenf0Ijn2DiyU9DQNVRuHPxILd+p+20QGsk9ol1koe3x0b1WfaAvHcZ/hYVDYYaqr1CJaD7dy/6iKNL5Nw+UlQ0u3d4Zd2JFSp8u7tGCbYC2813VlzbAe0Ual6rkwrp8Lbtu+oStzLLkENYEArASUlB3QA+4gdXwIGsSqJAZAAE8ggiCqCIAoAIAaQE0FNMCWIAAMCPaECqBLtAcBTSRAYcAGAsUA555gOJAaoAfb4BQ9HoVC+0A/sPgQC29n0Aktrbhj8Bof9rZcBoa2zKLFtkBL7EZBE66SAlC5A1//9f3F7FZVvHMB0cMzR47zd27XfUSo8B5FTrWa/E2sczww4MrRZlB2AJOMAJqFiQCXEBNRiUJ80A3eMiBPHFlDSlYgJKXLAnHa+BRdR/twO3LNfQPF6fZtqUmYSxM9o69V/JJyHHfEqOPdP5MMzSuzZYXrzVTNHf1Mji1XNmdIyzvJ2jb26m+UrB0a92ok+Z3vhI91oqKVXGEeXutwty5qkszEK4L9Sjz3mP1HHCD1fJlpe1NOe+37S/SrHpEnkeOtOHdWxag1IzWdubflXfJM3Izry9kpjqj1Rl73xydNvSvNSeb6OkdGraKNnFay9VwzbDK8419tVeDeR04Ssnw9PubulP5sz1deCR9Bys1yPB06Kt0/kaRmDOePrJtHnPN37tdtZrA7cM1DwKnc0SzTR26aj3riXGUnh6aUbv6USMs6yxlG0x5rzr/ADe3JHo4Yrj8bjrVjmdK1H0bTXbSq6Hj6bGs4o44nMZWo5ZpGN52z7VR58jvwjK8VTu3VejPRfCx9GUpLDgeLpUNZ/KzAytSWbZYnn2lVI3yjB0mnftZ6Yr6L4jDaafCVJ5vortx4HEZm5f5jj9hYOHe27NG/oa5R4vVuu75cUevmI9F7Oq/v2s+CHXhqPZ8ZPFVUbt/KlzIM23I0y815+y7k+kHThGNp5nqg+leIqq7PTXJHl+jUdxxVnbl/MUcG6t26dn0NT9R4rd2T1HGR6OWXT4urvr6dVxZ0t/Fj6XXCPRHj7A1gYWMzXeLC1n+Qx0LfsNQeO1LWTjNHeM1fsFOtSvO2J1/hH03SmKzwSR5e1Sk5qytw5b5yVXDvbOuk7LMsR4/c6r1LfNiz0xl3eDXduKLimb/AIPoiUJV5Hk6A+TMNMvWeJRweRU7exeajxmopcvM9MqVKnU1qPpHhqxtKdTh3VjuVbPBI4tOXfadnCGjOvW1W5Q0eW8xpX1de3amalXGd/a3ytC+Jr2Ma3gt1peP3C1NRq1Um8M5LejHob+8top7NOzfVnIxwa3vm0xp6SXqSrjN1/dm51G7dtav8TOrjP1vcm91k1ayVeiLqY4LbzVvx6mtMRevqt42tHqNMVPUb+rEmmE7RiiKTuQRbAXcAO3MCPEAq49QLNO0voBx6jmzbAhIDmACSjt8Wu7c6deEnp4jNfaku2tV/KjHflkSYVz71xT4gZdjVR5P3Rdf3UcWkb5Ssarza4HRlZSz4nTkfRva1e3YJc3Jz+ixrweVUbL5W+hVY9jWs1l+ffbtI6o1FeTbx6HVk5A7vELu3Wn6o6fwfTHnB5e/KwjKqN6402ucElGZZ8EaHmvcsffq/wCU3yMZM7Rg24UMUa/tdTvdOcky9eFfQbfUzyVoiDm3rwX7RBnM0jy/nmnuLfA3yVlLA6xlB3KOrxv61fWDQ+n0UUr/AEo8vbUSkwqFnFW+jKrJthgipWT57/bpdTUSvKuynE6sk20iiOli5ZYPfe0XO1u+bOfbUbpxaEkHFv8AOvKCwri4mkeO8lb8+y6s6cs1xNYSbRVZ/NDIjp2X6lfUqvp+z/22m/5Th35bi4ypdQM3d/qPkWJXHrvtpZ8kyxHidRfM2uLOsZV2jtclg5759vE0OrZL8xJio+n+OX+k0/Q4d+W46YObRNgcO++pIsRw3tHzFHjfIKNey6nTlmuS05rgdGXPa34mgVcmole59lL6m+C/ejHdaj1CwPK6GBGzhN9GZGRfE2yx/P4bddbFivNW6HWMufVcpyaiKeDRpk9N44moPoXs6saFn0UnLtqPQI8zZ4kENR9tW+EBWPZQ45G2WT5+zWhWMfmEV5i0tzzO0ZUauPdzZpFMqYNMorByUe69lV7dR/0tfvJ34OXrDyOwWID4kGXun+Y5LErh3L/Lv/SwjxGpU7cpXNY3GVc8yiLeOBUdeyU6lfU6Rl9S8R/sdL0Z5vo7cutI87QYEL/S5AyLOTUSsb3Fbt0Kvi7CDy+q5TO0Ryar+aZ4G4zVbeCnM0hLDMI7dk5umbiPqniq9uy0Vyqef6+XWOqTgpogFjDFVjamLZYMvzja2do5oqPIWeFpO0RzXvPa45m4y52+DNsjFgW6c5lZr13s1/6+kfw2/cOp+N8vcpniroCAyAo3WGlb1QGTbA0jznuhxqf9RCK81pzEdTvGKLtzaSihNGkGUFRfS3ysrNem9pr/AMx0viOvC8vfPP4nirtDRAmgG8nHFMKxbFiVlefhaOm3j87/AHEivG6lWtO1s8T0RzVa1fmUcUjcHOsyoaUf+oIvo8ZNRHVouEvUqPpnglHj9JcpPP26x3ycWiYUAUb/APRnkyDLeZUeO9wt/wBzrPg7L9iNQYu4x7W+UnWMqlzNoMICLNNwVHRTPDkVldTGrfWAPdezl+RrLl2o5du0egSPOpgDAAI1Ahuv0bFHNo5GkXrAgYEoClMAEgAA0ABAAswBMAgAzAADIBsKACACICEAZACAPQAAAGAwoyAiEABliA0wBACAUAABIBIBIBmAACQAAAEAKQHABAUBAAQAALIByAQAugAAAPgAkA5YAkwHkBEByAYyAgCAAAAbxAU8QCZAMgB8gBgADWGIBMgJgACgBMCWnmFX9DIQCAAGAmUDeBByeR+mrfAsGB51d3jtddE/2miPm+pKccDS0syolTJljNdOlH2mmdIyv0oek0VFyhacLgVKmvpTYRZWyWDAbUgJJrIo9R7Lt+dq1/lTOXbpHq0eZqBAMKAE8ABKZ9AMm31z1CvnvuinZv8AUT54nTlKxjoiSbRUW2WCXIrLp1rTRPqaRbpW4s1GasbKyYVKABYAMDc9qX/11VxhnPp05e3TU4HlroZATzASYBPAAAi2QP8AeFZXuhTs69LF58q857fs1uremXqeisV6RM4iTYFug/mJVdmRlVG/X+l1OUFix5fwcdupX+Y6s1rVMsmUduwcKyMVY7GZaef90yraLz5nTlpJYpRyNVipLDHiRFmk4spJRsOGkc1cXlVOz1MOReWoytBzp1TzSOrFWQEXaKmyMVpsZwc6sji8kp01bkzUGZB1jKaQqNHx7blHOxp2+pzajD1frtPNnTlKSwNsrtvhdPgmSjXmVLzOVajL8ivzPhBqLXIoOjDr2K/MTTM1Y0k0/ic1Ymv+pbnJ15KinDkrLR8e4meJzquvUx02ZisFV5ZHWJVlMGo6Eo2Nu5op4HOq4/I/5eRqDhWZtHbsXOojNg7Nyvy7J5wYVjI6i7ScMlGves5cjAxdZfmWfwN8lPScORUbDfak+hiqxtZRqW/cbhT03+AqNmylfD/A5tMR42ZuI69j+pVrMlF/kP0nzJCMyp0GrtXOlPCTFHBvf1GyxT231L1FRo+RSei36NGIrGodUbGjhpIxSMvUUajXUvKtDxz+qvCDNZcvkf1Pgi8tK9B/Mupqsu7eY0a/A5rGbp54HQaer+hPJGEjM03JtpqanzaM9DBGbo2xNFaO9x0MOhgjm2LiyNUPyCjVjoSLHRsM36Coz4jVafNmh37iXt03wSMCnx7+dGqK94u3cW9RB0a3zbRcZYSIbHC6jgiLVWso12Bfv8dCj5PEKlssdO6XFYAc20cXS6lQ92o3HrBBdv1GnS1eEBThPasgWwxpevNBEPHY3SKI7V9uu3wTaQVZVdu6c/xEQnNdz8SiV127qPQKLKNy55ogkvk3TfWQDbKNzavOQLfFONft9RiVvJ8SIYUTwQDTgA4yA8iBqQGiqZFGaAaCHAB+wAAFiA4AaQAgGpCpoBgDWJAJcQABxyAeID9SAnABAA0NFE1VEEkuBRNVAkljzAkqyA/tyA61XEC3TqQXJYEVFp8QK7VjFlQoNIcBAAYgf//Q9rZzgVkpSzAE4/BmKPFeWu5u3liiRHhNzbuvZv8AadGlDxyKpJRxKFiBCslEnbHEB9zahEBeUscAFW0prhwKFhGOYQK3dhOQUwCfxAasUdG3r3WTeUnblmvo+xTWjRP+Ffgc+0Wa2UMxByXTfGDSOPdfSvUsV37VRqOeCM0diwUvkRHFeG5KYy/L37NBt49DrwzWHtE7bikcWem+CPexEJZJHi6bVbvIkSuF5mmXmvJ2b1GuMnp+cG57TTWlqYGfo03k8IWZ5VZ+5b7mzcYrO39+zQbfE3zP1l5tt9y6s9WfhH0Da17NOlf5UeTt0xZq4UaOQy9XFm2WL5xt2rjgkdeExye36d29045s9PXgj3jhtpcz5/TajdNRBIM+xWXl/NOdZxzxPR82at9uUneVlwduvDUe6tg2eLppzbzJGYM+zx6m2Xl/OW7te1vgd/mzXP4qs69KrNuD0dLH0lJKF0Pn9tq9dxRmIVl6htGD7geKfFKDtwjk8HXv3dV+09PXhY+hN8DwdKq3P0MkGXZlZYHuJuvbyZ04RibdzaX6HrkV9L8fSNtpV5VPL9FXZJ+hwRma7m0mhneUcbTUazjA1z5Hjrv5sT1RHrPaFK2vazOfbb1fqeWjm3bwQGe5zKy8r5z5dXOVGR34Rl6K77Qz0amPpvi01tdP+k8n0dHVjwOQzNw5tKKOHeVnRspiU0alR4rdVi7qnlCPRKy7/C1f91px/EbvhY+j14eh5OlFsKyYVlamLKM/yeotPSnqWQeS3F++7S5nefiV0eJq3utNNf5jro+lVWB5Og2pzMKy9d4sDN8m429n0LB4/Xq+5s7ypjU9u1nd1Vczd6/B9FWnZ5I83VDtoXht4GNWMfc2rVvutVerQ1cZHk95t76L01qV7vUupjzV9LST+fWrPSbf+6bneLgVtrpv9R29Kx/7w9zG5t/d2rttNaWkk615qGZt0xTr+695qpp2UcpMLjP1PM7jUUqzq+abGrijU3+vfB6lvxGmKnq2ssW36sGI1cuALFbtfyjQ7WaIqt4+oFN8QKbYfAIJATYC9QBqEBBy8QItsBZsAcgELLiAJRiBPTUuOAHJqZuAEgBqQEijR8NTu3emv5lB6uPDNfabcF0Ry78oUmByb2O1IpWc+Rpl4z3L827anJI6RGVhwzNsrdJSdOTH0z24kthRvjicvo3GjJ5wr41ZFZFljibjLH9xWa26x4wWK8s8Jk7MkpfoUafga92701w7jd8JH0m7x9TydNhZmRzb76MfgIrMvHE2y8x7it+f8Eb5KxzqyHbiUb3tFTvavkhfCx72zxPJWiIOPfZVX4lg4eUGkeU85addt/E6cjMmTbKDUBXb4qHuKeppH05RVJLFQjzdNwehlUdX6GQZNmbRje4XGilzLyleXdTsyHLQRCmfQ1B9E9q4bO3qjl21y2JOLYZBw77Gy9CwrjeBpHivI2dtWzXNnTlmuX6eJpFV7OSjr2H6lfxKPqGhXt0dNfyo83TcTRkGWKCszcv52aK4t2vybrnVljLxWpZptfgdoyrtk5KOazxk0jt2TT1F/wBP5So+n7FNbXTXCDzd+W+V5hsPEg4N6/mXoWFcdlKKjxW7u/u2tzs//CdeWa5u6PU2yotFszSlWOBYle79l1ilnx7THdWPTcDzNnmQQv8AS55BWQ8UaZZHuB/kJcrIRXmbZYnaMObWcs1EVu0GkGlVtlhX0X2h+hf4GPovLfPLXQiCOr9D9ArIusJNoxvcTjRo8ptBYPNXwx4nWM1z6lnLZpFVnxNIVYmSxK957KltvlVk7OXqTyV1NkxQsAMvcqdRiJXDu/0NTpRv8DQ8O8vU7csVRbNGoihv95pEQO3YYaleJuJX1PxKjZaXoef6unLqZ52ikCOo/lfoBjvI0MX3I19ij/mEHl9aUnlidolc+pWDcZUcTTJ9wHZscL1XU3GdfV/HYbTRX8h5vp5duXQcVHQgFmFjIu8WVWV53DaOP4kJ5R5C/wA1beh2jNctlPauh0jKm1YNskpkC2nIsZr13spP+9q1/Ay9eGuXuEjxV1OTIAKN3+k56fvCsp5lR5n3Q/zmv5UXkec01hL5o7MUtX6rGoOf0NIlXEIvpX5TSV6X2iv/ADLS6Jjrw1Hv3meKugIGAuDfQisa2GRqFY3uN/6fTS/jf7hB5HUbWlaq4s7xz1Tq42rHI1BRM4GmTmCi7TzLEdWjX5I6oqR9O8J/+n6Xx/eebt2juOKjIAYVz779H4ogy2/mNI8d7ia/udZc7I1yVi7r/LGUHaMqlkVCSxKLK1Kjoo4sjTLo04dWiJHuPZr/ACdbl8v7jl26x6HA87QAAH6ARrxQENz+lYQc2hkaRegHID6BQgEwGEACgAAICmEIAAADEAwAAGgokAT5gDgBPDMIEASAAAAnADbAAEAQA4AACQF6ACAGwAAAACADMAAAAAjgAgGAAJ8wGAAIAQDnEAAGgEAACAAABvEA4AABAAAgGlwAQAAQAAADXGAEAAAAApAYCYCAdPqQVfxMg7lMAJANAAAAgOXySmtUspEGF5lT4/XXRGyPmt5TaNiGJUSqsBB06P6bg3GV2j+m2aZX1a7MCi2sOvcEqSSCJJhA3AV6T2W/9Tqcvt/4mOnSPW9TzVpIijMAxAABKX6gZGp9TfUDwXu1Rv8AV9U/2VOnJWC8DqgrzAvb+VM1GMX6s9iKi+iiuJqMrEioklwAkiKGggWAVs+2H277TfFyjPXhqPdRw5HlrpBgZUNYSAsMwGAepAmAAjL9yqdg3ysa58tPM+Bf+rnoeis16bqcUNPEC3R+olHbPEw0r3KnRvXPBiK8l4P6ro7M1sKDLJwwOzYQ26/ElWOwwrD9zru09O3GYN8rqOnjVPoarKWQFmm4sBsVyS6HOrHP5DHa6v8ASSNRibdv7dG84OzNXLEMrNJxZQZqtmv0p/gc61HJ5Jfk/EQrLTfwOsZTQR3eOfzPnBmxp3vP1OTTE13GpZdTpyzUauTaLtF/OvUlGucq1Gd5JfMvQ1FriUG2HVsn+YiVWmk5Xqc1Y26/Vt6nTlKrRpHfsHjZGKO289tl0Zhphx258TrEOjxFRr7THSk51XP5P6K+o5VnJQzqjt2Ti6xxM0aGuprb0ZzVhKDpEW6P1IK2U5SZhIxdxhdrqajVPRzLUbFWnRTyOdGNuZ+7aeZ05QtJy8DVGy3NfVI41Yx9WFa0czcWr9m5vUtZde+l6NjCxlLKDpCtTaOKQ8jFRx79fPPOC8qjtpTktVq7zHRjojkMSsJHUa+2x0k+EmKyzdd/m29Sxt2+Nc3foKyo8j9ajkOVVaEybqO/cw6fA5LGZpQbStV/NpL0MEZenn8WdFaax0l6MwM3SeMGho7lTtusGRybRtXU8y0W+TUX7uDwEVb41zZ9CVHFdKuvb1LFd2op2sPhmRHNsXF0y0HkI+/8EIL0u7aW5rFBmKNi4tXqSrS3VY13wEWL93Xu21XyYB458OgHNtsNT/rAWb1fnJvMLFu7/wBvWz5iA0sdtqTwCF414tfytBVfjlGt28JYCphrtNx82YFm4fbu/wAADdLt3E+gQbtta6ss2kBPcYa6aycEUtV9u5cdAHT5d5HCQJ7DDc/EqVvoyCQGnADgAQDiSCSAeOQU5AeYD9ACGFPgAoQAA0EMBpSAJBUsWQOYyAcAADRA3gAAADkAYCAkkBYkUWLTlAWdqQQoKJ1RANMCUYhVlbcyCcxmRRIEXyKIwzTIxCFBFPHMaP/R9pJWR1YCvb5W+SM0eF8vea37siyJXh9x9bfA01FTchUYhgO1pxAK8+ICtJQnjwKJdz4gJYYAN8QiOXAAULECar3ZFUJYgdu201Na/wATR6OYzX0TQ+iq5JI49pD3LhJGIVx3xKjj3GLquqNK09vH3LeiM0dPD4GRw6qxNDJ8w19rA68MVl+LTe5r0Z6ukj3KTmDw9OijdPIkSuJuHPI0jzHkLTqN9YPV80ej9s1a2loynM5/RqNmqwPMrO183JqVmxm+TtGjB05Zed0EtTXqv5l6Hr/ix9D0l21Tz+VHi78tDXfyfAwMu2BpGH5qyWoqv+FnfgL2xR/3qfBYnTu/g9qlieGq5940lHERKzni45msZeV8tL1ZfDM9HzGj7Up37nqkb+l/Fj2TcvE8Vacu75CFcNnNpXDErLyXlotq2jBy2ejiFPwVO7c6aqse49HXgj6JOMLI8PbSndP5IMFZl8GVl5/3A07tLKD0fNFftqvduqxwPR2se9aPB00q3T+TqZGZdNlR5rz7X3ITeUQejhlmbKk6leGKPR/Fj6XtPl0q8oR4+6q2flaORGXrOWzUKy/KW7dBp8TXKPIzDxxPXEj2HsymFuBz7benPJRybx5EVxZMqPI+aaeo2+J6uGXFtE7WTeSOn8I+m7NRo09Dy9tLrPA5jM1mmyjO8m1XRdnkXlHjNeO9xlLPREavt1d260/U1fA+h2Z5elR1HFGZVl6reLAyfOWjQfodOaryDuszpqNXw2na260200lZYvIvt+D6FfdbfTxtq0XQ89pjk1PcHj9L6tSWZ0xka/n9jmrO3OENXGfvPObbcabpRW+JVY+pfbtyqWnqy6mDR8tbZX79vRVa44yS9Li7V91+Q1MtWynkzOmOHcb/AHOt9WrqN/1MLjj1e6y+du3q5IqFrVX0qACtpAupZTiBbaEplMAVlkBFuMgDiBKYQDTnHh0AmniAWc4AQumBW1+IFTU4yELtjMAS4xgAo4gReICthgBB/vAO2PUBPkAkA0gGlAHLbNgIAQAmWDY9t1V9/oz/ABo9fHhivsN88Tl2hGFce/cJCM1nvOTVHi/cFp3d8ZSZvkZcwdEdGg4cs6cj6b4GseP0+px+nlY7jiqOp9DfJEVlXRYyxfcj/IqssTUHlnzbk7SOZZ5Ghs+3K/6ui6mr4WPot/qa5HkraJhXNvcKV9SqzbqTTLy3uFt7lvhCN8pWR3ZnVk/TEo9F7PU7xehevBr3Lg8lbLIg4t+/pRYOPJoqPIeahbiy5OGdeVrOqocG2Stg+gHf4RJ7mkrNmr4H0yx5umyyMiGtjp2RBkvibZYnuNpadF6muSvMydYyVrYFBpr5pLEr6N7ZS/s21xZy+jXLVOLYkg4N7hc1ErieXwKjxW9w1rrqzpErmhtYmoiu0FHZ4z9WqNI+n6CjR0/6UebpuJyYUZlVl67XcypXFu/0bz/CyxHiNX6pO0ZQeKNIq1M8Cjq8dL1FyCa+pbPDQ0/6Tz9+XSLcjm0GgM/eY3TLEcdm1PCCjxO5X5lujZ15Zqi1oNo5rKHiUSrwk1Er33s1Rp35pGOyPRI8tdABDVXysDIbx6mkY/uD9BcMf2FivM2aOsYc+qpWBuIp5riUW6OccSxK+i+0l/pbfAx9F5bjPK6iSIhrfpWXQqsluSoxPcX6VJwxZqI83fE6o5dRuY4G5GarcvHgUOmZpHvfZWHd/TiZ7aj055HQ2AEGZufrZYlcG+X5N/QDxF3wO/LFc2ongzaKkpKE2pKjr8ep1FBqM19U8ao2ml6Hn+jpy6U5PO2IKqOrhW08mQZFsDURh+5cNDTXOzf4CDy+vhWVzO8ZrmvZ2bnM3EVzjBWSWDkFduyt869TpGH1fYVjaaK5UR5fr5duV5waMoTX4kajI1OJYlZPnnG0f9SLB5HVeDfQ7Rlzu7Xb0NMue0uWbQJ4lRZRljNew9k47xf0WHXhrl7dHjrqMDIYFO7x0bLhK/YRWTbmaR5n3S51v+oi8lec01NZ6naMIa6i9lyKKlBtElCCL6Yo0zXpvZ7/APMtP0f7h14aj3vE8VdRBAZgHB+hFjGuzURje5E1t9N/zNFhXkdRrtazlnaOamzxS5I1BROLNBpFRfVliV06ONfiUj6d4R/+X6LXU8/bpHccGjATA599+j0kisq2LwNI8d7ij+41n/MjXJWPubYUa5HVlRV4GkOSomlKgo6dOz7p6FZWpNJxzKj3Xs3DQ11/TBy7dY9CuZ5mgA8wEsQFXiBDc/pWLFc+jkVldkA8gBAOeAUmEADAQBIDQCzAIjMAAYC6sAyAGASA5kAQAApAABgABIAAcAG+QCAGA55gLAAaAYBHEKQQACYBAAAMAAABgEgEgAA8QEAAPgAQAAAAAZgLMBpAIAkBgACAYBAAAIAYCTAHIAAQAANMAgBAPiAokAYBkAgE1AEtP6p5BV0GQcQBoAwAIAHkAgOTyP0J9SjH8hXu2muv5GaI+Y3lueZtaikESoonEsR0aD+Ro3Ero0MdJp5mmVtH8mARbp/QVKdcVgEMBxJR6L2c0tzZc9N/vOfTpHsawvU81bBA0AAAABk6y+ZpcwPC+8FG/vXmkb5Hnm2jqiLKjpbmik1GV95dFJUW1TjA0i+tHGI1k2igrKAk2TAgrV9uON/p+pnpuPfWUNnkrcGZFEAOAFABACaCghjP8+p2F3yaZYryfhGv7ytVk0z0fxivUP0OdQ0RVui0rJko7FisDCo6i7tO9f5WWK8h4d/nXX/TA7fwrYkwwlIHXsH8zJVjsZhpje5l/p6P+Y1yK9COxeiOlZTeBBLTzklGzXCqXRHOqo3qnb6n9LEajD22Okn8DtGavqRlOv1IitfSfyV9DFVR5CHoPo0ZjTKR1jNSSKjt8e33maNGZcLI5tMXdJfdsupvlKrWZtFuhjZGaNer7knzOdbjP8m/mq1ygsK4lj6nVh07V/OnyZmq1HyOTUZG9ca1uuJ05Sqas2y7/Hx3x0M0jtf0v0ObUYd383odYlFWWo19m/kUHOqo8im6qcMZJGmelidGXVtI716ko0tRtz6HNWHZHSFT03ii1lsKO1LkjnWmTuY+64NcqhprmaqNijfajmjK3ajWsjcVHSzSLUbFMaVfA5VYxtZfm29Tpyq7aP8AMr0YrNd+6+bTt6GFjIVpNwaWzc6bM0c+/wAxBVouGaqtbcqdJ/0nMYtDpCtTZudPniYqRwblRqNdTUadPj3F/gyVlHya+ZMcq5tJ49DVRo63zaTXCDmrL0lLxNjV03+WpyMDLShuebNjT0/m0eeBmkZ2n9XSTQ0r/Nt44wZI4drmn6QWldHlGoq+OZAeOfbaeEYlqOfcLt1nPFyI07c9s10Mo5Nooul1NVVnkMdVPoSJV+hjt7rlJEji2dvnXJM0Vb5BRresBYu3Ddtm44WgiobFpMCmjX336hFm/X5tXxawCp6/+1S4zIBtcdOy51yKmI+LtF56Mgjt127iP5gFf/cWXUCe8UbiXxSYWHvHOqrc0QG8UalfRAPdtLUT6IA3addes8kBK3y7xcm0UPQmu6ePEJXosWZDSTAaUEDjgAQFEYgSSAkAvQBqvMonBFN4YARkBMA4BDChASQDWGYDkgYAmFCeIRLLMgJAlmMBisgF6gCzAklOAFkYgSqmUdFKriVE+3gEPtAO0BQRR2riVE0uRGg7MgEwCSoTCpKs4EEuwmql24QQf//S9qkGSa5iircWjRvboZHg/Luv27YdDUR4vUtLaXA21FbT4kVGMQG/lzyASvHACXcsoAWZQJ4w8kUJ45AGIRHueCAkqtYgSV4wWYEqvHAsV3ePU6tP6lgeieGa+i1whZYI4diO4eCMRK47pG0cd1OrSvGSq1NqsbvhgYqui30syOC2OJtGR5pp0S4ydeGK4fCUd93WclienvwzHtuMnhro5dy+ZYlcV8E2WI8xvHN3+J6+Eeq9u6f29kurk5fSttRr5Z4nlVm62ePA1GazPLN/aTWTbOnKMLZUV9zTh8x7P4PoS4RyPF3f1Ve5lVxMKzrvHEqPPeZt+a2sz0/NHT7VpO4bfI12PXf+k8Vacu7eKQiOGzNMvJ+SvGpacm8D08RNa/tGjete/NF+jUeuUZ5Hjace8tLnIqVwt58JRZGXjt++/UfNPE9XCu325RvdUfBZm+r+Ee+eDPD00o3eSIM3UfI0lea83b8xqceJ6Pmyv9qUdt13LhB1+nhY9xbGTw1pz7v6IIM27xLEeX84/wA7ufxPXwy5fHVdtVdGjfSvpGio06roePtUngmzKMrUZVZfmdT7e3bXM1yjyNrQ3+49XI9t7Pr27e1uDeJy+jT0cQsDzDk3bnDkSDhu3GBYjxvmGnrPmkenm/iYo8evzknlJvR9O2yf26rojzdqnqVcOUYaZmonLwGmM7ymlqW0ME8TXNTHlL7LX1LNJJerSO3sY7vC6+hsNxXV3V0qVeKTnEzejHp7+9vFUWHfZrocauOLce/9rEaWja3Vk1cZWt74dsNPRqn1IYz9z7p3O4UXrpx6DTHIvLa6l0arPJI1phPyGtaXezcj2MQeq7KZZNUJ8WZEpaYVOrYDvC4gUWTzAFTFQBNafACrUpjKArdOLAXbGSAmmsoxAsVowAkrNOFxAIAEuADbcQENftAmnEBTxeICs5zAqu3yxCKmo4AReMN8AFayyAJ/ABPPABOAIpxiBGwCn8QFMAGIDUKWByt4sAgAa5ANZFg2vale7yWiup7OfDFfXbTJw6SAwri39phGozXDMWnqWpHh/NQ93qTGNm0dOVZqfE2jo0E20nk2jpyPqPiUq7HSS4qTh9FdeZxVDXlaViKy7Zs0jA9zvtpRerN8leadpWJ2cyWPSCje9rVne0cTH7zV8EfQLN9zPHXSEZHL5BwqliVnWzNo8n57u/urG+SspLHE6Mm2viUen9nV/wBSrLhUvXhce0fI8laBkcW+cNehqDiX7io8b5d9251H/MdYOLJ9MTYi1gVGl4BTu6FvhH0q+DPLW0epFV7j9NvgQZd+Rtlhe5GkqL1NcleaU4naMo3yAeh81kjUSvpHttRsl1OP0a5aqODRdSjP3z+eFyRYOOzwb6MqPDbmz77dWzrGVL6moK21ky4O7xK/OrJaPqFFGnSvKqPL03DzIobgDL1/qZYy4d9+hf0wLFeJuvxk7Rmq7NpGoyqmXBR3eNpOqo5i1H1HQw0aLlVHm68ukTw4GWhKIM/efUag49RwmEeI3Lf3LY8WdYjnfzZGkUWzNInTOOpYle/9nr8rUa5Iz2R6DI8zoAqGp9L9GZGRd4m4yxvcVo0apcZRYrzNjtGFOp8pqIpeOJRPScODUZr6R7USW1tHNHL6NctpnmdA0BVruaW9AMyxoYXuJ/l1EHm3ZtHaMubU48jcZVxg2aD0yxK9/wCzIa1H/KTvwsemk8bqJQB1IMvcfqWfUsRn+Rfbt9Rv+EDxDlYM7xiqL24I2ipvHEojxCO/x0PUXqajL6lsF/pdL+k4fTy68ug4NAghr/p2fGArJs4Now/crnS055skHldbl1O8jDntg2zciK3g8CodcwO3Yr50dYy+r7L/AGuh/wDjR5Pp5dYuk4NGUJuCKyL5s1EZPuD/AGeP8YV5DUtNWdow5b8DSKm+JpB1NItouJYz09h7I/3vpSzHfhrl7ap4q6hEABTu8NF+qIrLZpHlvdDnVccKl5LHntJvtxfE7Mo631XLEUZG0SqCuikQVivTezlPktN5wrfuL14a5e85s8fTpD4GVNAJ5NdAsY1mWJWL7lX5Ol/UyweRvjRzzO0c1GqpfwNRVM44lQ1+0qL9NdzSeBodej9HxKkfTfCVjx+j6OfU8/brHccFABjxA598/wAn4kGXb6jQ8Z7htO61l/Mv3GoMbctvtT5HWMqoNofQIkio69HG3wKi+mFWEe39mL8jVfocu668x6E87QkAQAAq8WBDc46Vo6Ac2hkbReiBwwAAAIAMgAAAADMAyAGAwIgOOIB6gADbAUAMA4AIAgASAGASASAMAAAAKAgAEwokIcgKQBgCAAEA5AUgADgBAADAIAFgANgCAAAAAAABRIDAQAAAMAAADHgAZgAAAZgDQCjkA0gAAQAmwF6AEADQDyATxAS5AD5gFH8wVeZAAQAAACgAyA5t+vy16iDG3y7ttrL+WTSR8w1PqcZG2kZgqJVzA6ND6WjcYro2zf22jbK3SXySEW0xqVDQRJBTawA3faD/ANbjl2MnTce0R5a3DMqfoAZgAAswMrcfW/UDw3vJf659aqTpyPONHVBGIF+HZJpir+6dJYJlRbo2wNRl0KSobAEwoTCAg0vBPt3ulace5ftM9Nx9Ct9TPLXSEZU1iAp4AAAiBMAyDTi82u7YanLB/gWDx/iHG8q+DTPR/Er1GRyZTCJab+YlV3PEypP6br+ViLHjvEuN1avGbf8AxHeFbKZhkyDr2Txw5ZGartZlWT7kqrbRf1J/ga5Vy7fHSo7ZwjpWKuMhrMDYo26pmKqOsvyrr+V/uEajz2yc6FTqzXVVmWTrnIVsaUqi6GKqnfKdCy+P4EjTI9TrGalVz8Ajs2L/ADDNGlxg5NMjdpfdt6nTkqk2ys08GZVr6b+VHOtOLyePa3gajNZ04ydEdG2f5ifAlGzEPE5VqMber81m+SqK4G0d2xcXTMUd7cdDIw9SsXa6m4U6lGps2ux8znVQ36nTnkxFZtW5OjLo2zauvUlGrfijmsYVli/U3CpaTNVGxpuK15wc6MzeV/MaNRpVp/K8czVRr6b/ACqs5UZm+T+9Z+h05FWlg/Q1UbOk/wAtPkcqsZW4/Ufriai1Lb5plrLS3P0M5rGNVRidIrR2P0t8zNRTv1DXPIRVGlmao17/ADaNUsoOaRi1wOkVp7K06cdDFRw7v9Zt8kaiujx7+ZDpB5NJdr54mYrj0c5N1Grb56w+RzVk06m0aejZvTgysZuV4fM1BpaMvSfIyM/6btLgzQ06Y7dx1MEZ+3+qOporr8mpSeRIqGwcXUlrNVb3DcMRXVo46D54mRxbV/Niao6PI50ZILtm/wAu6fII4drg0upSujyK/MRFizPa2/FkIq2Dm65FWq9TDcO2GLwAs8jM6b6QETup26fJsA2P02XRgV7BxqJdSKVXG4s+dgHuPl3LKJ73DWq1k64BBvE1anPtRFG8cLTt0gA3al1fNAPeWbvS3RAPcN13FX6MCafbu+mD/EFej01KgiJ9pFEAEAPAoRApAc4RxCmgJ1YE4IBqAItAKChxCAACAGASQMBphQENMBqsuAJVqA4Act4QA1XmA+wCSowiSTQElbGAL6viUTIDpwKhgIimUGRAcMQBYAJgOAYu06mbWot7UZUQFf/T946xgRC7EwOff0pXbWcwZHzz3BVLSdkyyo8drQrtrI6NI2tV5cAIwgE3GCATmzx4AGOQEe6FCAHJQ1kUNcmEJwwCZcgSTgKkoWJYNbwtO7dUywxPRPDFe+q5abOHQr3LWBmDk1HhBtlyrHWq+RVam0XyWa5nOqu1PpIM/U6GkrF864dUuB34YqPt2k7qs44M690j1qxw5Hjrbm3NpZYy5NR/Jd8UixqPJ69u5ueZ7OfDOPaeHp2bSk8TzfRp3W+lricFZmqzTFY/m7P7VUuZ34iazfE1nd6fqejrwr3mThHi6aV7t/KYGbfM2y855i35zryPT8xp+0qt3tqcuA+lV6hZSeOjk3UygOLVXyv0NRHjt7ZXu55nr4Zx6T2lR/NZZxiY+jpHpc4PKOLd2btiWJXDquKt8VkbjLx2+u1qOOJ6eYjX9qVX9z1zJ23HtllP4njrTn3bwQSs28PLA2y8v5vHcW+B6fmjT9o6bWvPCC/SrHr1LR460595lHQgzrQ3EliV5HzN51H6weriso+F+fWq+DtBvqtPpCUJRksDx9Ban0syMrVNDH8419lS8BKuPKqLPPCf2Hp5o977Sp3bZtPic+6N2/ZTG96pep51Z283e2q23rUUdSGMvX8xsaKXr0b6YlHlt9uNlralrPVc9KM6TrBTp77a7a9brvu18EX3Mar/AOYG8VFTT06VS4zj/wC6c7dWRy6vvjyjwrqJeiJq44tT3L5HVxtrWf7CaY4dXf7jWtNtW8/1Maqu9nbGZY0RTjMaJK3ImhO4QJ8UAPECVZnoBbx6ANsCcqEFTTeTAkr/ACgFnIEUpAm7QoQArt58gIqvcA/t8IkCq1WlCAj2xmBLJTzAJwkCUgOn7ggwcgSAnVZfuAaeHUKhfLEIjarXoBW1+0CEcwIvABKc0AnGTAiwIxwATf4gKZAUMBtgNfS2BysBSAwCCweh9mqfJaSfA9nPhzr6vfN+pw6Qn0Mji3/zWXRFHDm8MzSR4Ty9u7c6j/mZvla4YxNo6NKzbjmdIj6p49dm10v6UcPo1HRnkcBVuW1RyVpmso897pso01xxg3yzXm24Z3jBTLKPR+zl3b1LHBDpY9282eRsvUDk33CSo4GKPIedb/u7uf8AojrylZko6MmsfUD1fstL71o/6YDrwr2KeB5a0JIOLfY29EWFcTWJR4nydk9e8c2deUrkyxOjKNnK6FGx7bU7qr6oXwPo1s2eWtxEiqt0/wAvoBm2Kjz3uRwqc4ZvlK84m2dWSb4FE9D5dRFiV9I8Ao2VJ5nHtY0kcWxMBWdu1+YzUSuS7Xa+UMqPB67bvjnx9TrGVdmzYqs1MlGn4aXr1XWSVX05fLWq/lR5umgZCakqsvVXzv1Kjh8hD0bzyLB4m0p/E6xlXezax4GoypZpGh4q061eGKLR9R08NKnoeXp0iWZlo/Qgzt2/n+BqI4tZ/K+ODA8Pr46j5SzryyruoWJpNczeJtEtL60lzLB9D9oKNvf4HLsjeODqJxAr1nFWBkNcDTLF9xWX26fERXm7wzsw5tRTiagqbcQBboJO2JuM19L9rr/S2a/iRy+jUa55mwQVbjCjZRlWwxNIwfcuNdL4lhXnr2nE6o5tTPDKTcRXc0h6eeJUfQPZmGnqeiM9rHpcDyOoIEKMzXfz29SxGb5R/wCl1Xx7CQeKu+h6I51y2zk2IY5vMoUsqNDxuOokio+p7HDbaX9J5/o6crjg0AK9b6LTlAGRZG4jC90Xiuly+aSyFeX18jtGXO21Mm0RlMIFnJR27BTqI3GX1fZNf2mh/wDjR5fp5douRxU8iqSZEY1iwZPuFTtUv5xB4/UTxSO8Zqnil0KiicYNICou01gajNey9kL/AFcv+Bjvw1y9pPM8VdhEEBwAo3r/ACmuqIMyxpHlPdFe7cWjhRf+I1yV5/RySXM7MI6kLuZqCp2wxKhoqL6Swleq9mz/AMSoll22/cOvDXL3J5K6GZBmArOJnkFYzUZljLE9yY6Wl62/cWDyNo7Hyk7RlVr2Tso5GoKYRoSqofUIvpz5Gma6tC3y48ypH07wn/6do/E83btHbBxUAAHPvf0viiKy2jSPFe4sN1rRn3L9xvkY+4lus4YfvOsZVyaQk2EWJxmVHTpv5k+EGkdGmpq/UiPb+zG1oavrU49uvL0Syg4NCAGALkBGoEdx+jb4fvA5tFuI4moi7IokQLL0AIAJAIwAADIBgIAAMIAYCAADMAAFAAwAAAPQA4ACwAABoA4YAHUATAAAAAE4AAAAAABsBMAAOoBmAwEAwBMKAgQAAAJgCAcgCcYgEgAAAAEwAdQBIAgAAEAdQBAAB6gABmARIAsACADiAgAAgByASASAALIBNyAUzFVeZCQDAAABMBZgc++/TXKRBj7vHQ1f6GbHy+2DNKjxngESrE9Cjp2/02RuMVdtVNWbZX6S+RoIlTIqJ1yAfcoAkscOgG17T/36X8r/AGk68Nx7dZnlrcMyp4AABAAswMvcYXfqFeJ96UjdTzomdOSvMM6smpbAvyp8TUYXLHSSRWVm34GoldMlQSAswJJcGASkB3eHcbzSj+NHPpuPo2pPe/U81dCRlQwBRwAJIAAtlIVAK5vKw9lqroWK8V4u0bqkcz0fxmvWY9xyrKUASoscSDu9DChYz6MLHjPH/Lvbx/N+87QraqRlLADo2OF3zgzR3sw0y/cS/wBFP8y/A1yri22OlW3CDpWauIyckVsaf0L0MVRdxWz/AJWRXndimqOvJtHVK6VyIylWQrX0voTMVpDdpfZs+hIMVPBHWMpoo6tk/wAzqYo1Gc2mTv1GtZehvlHOsDaJ1eRFbFLfKvQ51XL5JfIuUiFZ3CDowt27iwqtiz/ccq2yt8vnnoWFc6OjLr2Ti69SUaObgwrF1MLvmmbhSqzTLS2T+TExVPfY6XozMVl1SOgv0H8yfJmaNbUyMLGJquLuOJ0jIoWjXo5onwOdGbvl+Y+BqNKqZmqmtXQc6aZypWfvcNSXxxNwVUcm6jX0YejV8YOPTUjM3q/MZuJRt5lQWo09dTRzk1JzVjLA6Qd+ycJpszRDfJOGxFc+jmaqa16fNorqjAxarg+ZuDS2L+VmaOPeqdQvJVmxfzr1gtRb5NPtRmK4aZwao01H21HI5rGWnFoOkStLbP5HyWBiqz7KLs1BobVzTHIlZcFk1qWnmVpp6GOi4MDN0Wu58v2mh3eQT+2ukGRRsbfOrG6heRw1nzhEiura/Np2JUcGjHc4Krs8koWmwJ7F/LZLipIjg0MLxwTLWnT5DC1WSC3R+bbalekhHN4/668shVG4SW4tXkEWb76KASp/t30IF49y2ujFVVtX+aucsB6i7dw/UCW7UaybzakCW9z03zqEG8+jSfQA3fzUpHAKe8c007PkAbtYabfIijd/qUb5FRPWcbqX0A9JpfSuZEWepFEAEcQHAUuAB2yEKAGk0wLKkVOq5k0PPIgRoJoKUFQgGRS4lQyKEETQA4QCTkCSYElNmESVW2FWLTYElpYBElpMKnp1xxAm6AJ0hyAJNASpZviESkoEuRBLgAQABQAMAQRKqlkquiqSRmqckaEkH//U9+8ciBw1mBxeZrVbV9WYZfOvcH6T5cCwePtg3P7Tq0hHdhwQAqzxAg8wB80gDvbWSkASwgBQk4ZROuKwAbYEWoUlCWLAlCzYDj5o58SxG17e0vubummuGJ6f4y94njz4Hm6FO4eMCI5LNmhzaTnWSfJhWrtFGl8Wc6qer9ISuK5qIwPNOdVLgken5xirvbCdtw2+GRrtY9TT6TyNuXc2x9RGa4dy39uyXI3B5bVsr2h8T2SfiPdbCvbt6LjCPH22vu2qtvM5jN1MzUYrG8x9MPgjvwjl8Cu/d0Szxk7deFj28zJ4a2p3TwSJErPtizTLzHlPn1XHHH8D0/MbftCk11LMfRXo6vDI8lace7cuBiODXfbSz6Golrx+5t8x7eGXqvaNHXS1L2zZz+jceiaPIM/dPF+pqM1w7hrss+hqI8ZucbuT1co3/aVP9Q3OKWBnutx7HLA8dVzb5ykuYgzbwa1l5by1kta3Vnp4qNv2evnd+DX7Sd1rHq1geUcm8s8ICs+1G8jSPK+U2m41dVtUcdDcuGJeK2z2uvXU3LWnROZbLelewv7n8TT6tfufJKTjquLX97eLrNaLUt6IGMnW95bVP5NK7X8zGmMve+56bpdn2atdZJrWM1eUsn8tdNelUanSYVvNbuHWupaq5VwRL0uKNTfa+q5epZ+rMqptqO2LIF918AFOJQSyBp4YgO1lwAMMwEgHiAlVcQDuayAMwh1YA28wJVcAWTLzAlEgSmMwJrMCzDPJhUHE5gCAlKUp5gNIIsriFSjHACqMfQCtuc8QFVSwBVhAGTCGliBJyAJuQJVslLeYD759QFZyBCQE1jP4AVNNfECLqkmAnggIWcgDAinwYCtgBFIAcrABZgT/AMrSQHI+gDSAMswBSWD1PsKvd5JTkqyeueGH07nyOFqDPIiOHfObGsHE3GPSQPn/AJG069+tmzpytcyg0y6dtWbr1UnWD6ttaxoUr/KoOH08qt4YnBVW5j7bkqs2wHm/dD+ai6NnTlmx51qWdmTSUSVHpvZyndJ9DXXhY9uzyNBmVcfkJUFhWe8WaZeN8xdX3N3/ADM3yVn5HRDnkWI9f7Jr893xgdeFj1yR5a0RFcW9b7o4wixHE8yjxXkmv7i7/mOvKVx26ZHRlC75lG97WXduK85QvgfQr4NnlrcRkyqrdONNgZbf4mked9zObafNVx+JqJWBMYHVlBxmUXaEXaXEsH0rwqjZaa6HLurHcji0OIgzN1jdxkaSuPX+i39LLCvC615s2uJ2jKuzZpFNniFa/hFOvX1QpH014R6Hm6bLiZCtk+gisrV+pmmWf5SVt74xh+wsV4y1scDtGVGq8O00itZlTGn4ivdqqea/eKPqKXy19DzdOkBlRwkgzt251LI1Eri1nFLPlVlR4jWal+puIoctYnSIpbUmkPTXzKOZYPovtFNbazfM59rG9J520WFVbj9NhGXd8TSPP+5X9C6NmoleethmdUc+qo/EsELLkUWaLmyRqI+me2f9o31X7jj9FjWPO2IAq3D+RgZVlwZpGB7kajTfqWK87e3E7MOfV5GoINwm+JRLT+o1Ga+hezK/l6nojPax6I8joApSQZe4+uy6liM3y7ddrqtZpCDxOpP4neMKbPE1EUttQaQlnJRo+Mcakmoy+p7RRt9Jfynm+jryug4tACvX/St6EVk2bNowPc2FNLliWM15bVtwOyKm3iaiK0pKgyKO/wAe/wAxLibjL6vtf9vo/wBFTzfTy6xacGwAn/gBj25liVj+40/7Vf1f4Fg8jqZfA7sOazh/A1Cq/Q0ycrIKt02WMV7P2Om94/8A8bY68NcvZo8VdRBA2Bz7xfkv1QGVc0jy3uhpa9lOPai8q89pfT8TszSusWaRS0VKkiou0vpz4lSvV+y5fkaJ/wAFv3E68NcvdHjroaIE+YCeTnkwMZssGJ7nx0dJL+K37iweQs5o+rO0ZQ1UpXoaiKH8rKJ0zKi/Swcmoy6dFfL8SkfTfCP/AMu0PRnm7dY7jioxAJA599+jD5kVl2NI8X7i/wB5rJfxL9xvlKxte09vRHWIrniaQmVFlWVHRRzZFiV00wTnmEe39l/7fV9Uce3Xl6KDztBAABkBGqhsojuf0rfAg5tHE1EdADkAAXUAAABgGAAAfuAEAAAAAAEgABEgPoAgAAhgAA8ADIAAAEAcAGASAMBIAAYCgBgACzwAaxAGAniA0gDoAuoDAWQDyQAAQAgBACAADiAQAwBgIByAAABIAASAgGgAAAAABKeADAAFADAOIAAZgKIAAABMBV+oC9SRRJAAOAEwEwGBRvcdKOogyNxjo6q50aNq+WX+pmhEqJ1Av2yTrY6Rir9rPa0aZXaMOrfUInXIqJoBpIB4so2fa2HkNPqmjPXhqPc85PLXU/TMyABgACYGdu/1LLqFeJ97r/UUfDsN8pXlo5nZCmAL19JWF1V+UaRbt1gaiV0IrJzwAeQBMgAHZ4xxuNN/zoz03y+lX+p8zydOqORkAAFBEBVJkCzCufyFZ2erVcax8RB4XYW7dxSM5PTGa9hxwOdZEwRUqT3CjuWRzqpUzh5BqPG7Rdu/v/1vwO8K2KZSZYPMDp2j+YzVd7RhWf5yvdsr8lBrlqMzYudGiWUHTWKv7SaylXHAK1tD6FBzqxKJTT5EV53aPB/1M6RK6EVEk2QjX0X+WjFaR3KnSsuhBipSjrGamngKOna2X3EZo1FgcmsZe/8A1PU3yWOdODoynXMlI1tJzRM51pz+QU6a9cRCsxY4HWMrdJutk+pKNeIy4HOtM3yS/MjoWDl9Doy6to4v0M1Wm1mjmsY+5w1bepuFVpm2WlsX8vIzVS3f6VlxMRWWnJ0Rdo5ko1W+5L0MKx9f62upuBUTTLWWro2nTRzquHyFUtT1Rrla56GqjV0P0znRw7/60+MFg59OZg6Ua2g29KDlVcG+UazXozXKVDS4eqNUjU1XNW+hzVj8YNwd2xzJUR36mqfUkVy6T+Y3Rr6Db0qnMY9nFn6s3BobJwn1Rijn3y+dNciwp7T6q+qLUX+R+lPhJlYz9K2Ms2NLTfdppIwsZtvrnqaiVobXGjXUzRx6+GozcK7NnDq+hmji1cNR9WWK0dp+k3ybIyzdP645NlaaG+x0e5dDJHLtIVq9GaqVZ5JfnSuRIq7ZOKtLiKjh0/lu1yYV2eSxpRkE/HOJT41aKjh0/lu54MhXVvlhV/iCJ7dzo39GGnJssLqeYqVZvMNw3zAnu8dKj5AS0f0L9CCPjcLJc8BVVaS7dVp/xMIs3bjcwwDfP8yjz7kFPe410n8AHuXOlp25MmIW4x0KW/mKqWvjpab6ALctvR07PMCW5aT0m8moAW5calPRAem0JaS4wiIuRGh2gOIAI5APskgl2gRdColWsBUkmsDIccAYABgwmVQwEwEEABADyKhpcSGpOvEKOzkETppPMC6mlzAnWiXoBfTR7seBFWfYj0Grg+yNTCdIeA0ERmUDXMIi6gPtgBgEASaAUcACIAGFOADIB1zIL1kYrUMimB//1ffP9pkS7pxAzfPX7dsqmWXzr3FqdmlHHAsg8rKvido0hggBwyCDqAd0ZgJqWAZ5AR+pzZgSyiAJZ4soXdErgwFkES7oKqdH/EaiPQe16K29VuFane+GXtKftPNVUa/1MsZct1ORoc+3h61m+CCtXbJrSrPqYolrvD1A4rZlR5zzDnW+B6vmw0Paabdm8XVD6NR6StsDx1pxbhts1EcW5fbp2ZvlmvL1rOol1/xPZPCR7/bYaNF0PH35dD1nFTnEZ2p8zNssPzWDS6HbhB7YpO7lcjfax7BYYnjrbn3jmEIlcWco0y8lv/1X6nr+aY9L7Tr27a1ubM/RqN1KcDyNOHc2m7RYlcO8aWlZcINcsvH7hpX7eR7ePDL2HtakbZ2XE4/Stxup4HlaZ+5fzNmozWfu7L7Vk+RqI8brtu3pkejlHpvZ1I1bWb/6Mz3Wo9etK2eH4nlqs3f73QUJ6lE1wdkQxka/mfHaX1bis8liy6Y81vt3sdXU7vu3anJU/wDjOk7wx0+M9y6Xik/sUd/63/3SXrVx03/5ib6z/K09OqOdpjP3HvHyms5d1T+mqJq44tfzW+1pWprWafLAumOR7nVaxvZ/Fi0xX3JueLIoV+JFLufACOKAUgDa45gRAEgByA+gCXIByASAMBwALOOIBZALoAZBDAFADkBpgTrzYFicrgA55gWUr3LACacKHmgqNnOeKAG5AEpYRYkpwyAkn2hTTfACNoSniBWlICthhzAGsJAMAgTh+gDmXiA3bEATgB14hQvm6BEWowCo+gEbYhEM0BDUhPACL6AJsBZ5gL1AQCgBICVpVWBzegBIB1KGWD1n/L5T5FXXCrPZPDFfSTz1NHoQZ+9fz8sCxK5XjL4wwR893zf3rJ8GzpFrn4xxNMuzYqdSq4yjryPq2io0qRl2o8/apnJVG6+gis6zNMvN+57TavODfJXnHZtnVlLFSij1XslTuX/SzXXhY9meWqSJVce/zU8hCuOyxKy8R5R/6i3qdeUcbNoSLFe09kfTqTxJ0R6pYnlaJso4d4/m+Ag47f8ApKPCbyzeraebO8ZqmcDSIPMo9F7TXduqz6DrwPet4nlrcIiqN3+nHMsRmtlR5v3Jb8ytTfKVgvDI6Yit25gXbb9RfsNI+neJw2el6HD6eWo6zk0a6gZe5/Ut8DcRx7v9K75VYg8JrfLZydoxUG8JNCt9SDZ8Cl/cVXVfvNUfSrZ9Ty10hGQr/SyqydXNs0zWf5THbtc4QivEtts7Rmq7NmkQnEDV8Lhr0jHFFrOvqEYL0R5enWEyAJVZ27b+6zRXFrx9u6eXawjwt7YuyybZ0iVVaUbZUd2JsT0Um0upYlfSfayjaWXI5drGyed0ELMCrc/pv0Ay7LE0zjz3uN/Tzg3ymPO2zOiKNR1jPialRV3IqLtsvnU8zUSvp3txRs8OLRx+jfLURwdCAq3OGlaCDKtgaZef9zueyvSS8q87ZzhxOzDnt/iaEXbCColotO0cSxK+jezklo6kcUkjH0Xlvo8zqADFEGTr/W4LErN8s3/a6nGVAHib3k7xiud54G8RCOBURwmCjS8XWdRSaR9V20/Y0/6UeX6OkTObZ5mUVbhxp29ArKusDaV573RDrpL1ESvM6kLE7xzc9rZmo0jMFZNNWZR3+NSWrX1Nysvq+2/Q0l/IjyfR15WnJomoKqLynlJEZFsVKLBje5GltazxuWDyOq00zvGFVsXHQ1EUOsGkKrxCrqIrFe09kf7u3JabHXheXsl0PFXZLIgUwBRvMdJ+qAyrviaR5T3Sk91dv+Gv7hyrA0cEnwk7slqNTYsRSlwNInTFxxKi3Tyh8ysvWey3/wCY16Ut+4z34b5e44nkroaRAAJ5NxwYWMZliMT3K+3T0Zzmz/cWDx9lGm3yZ2jKGsuy0cYKik0iSKL6Wg1Ga6tF4fEqR9O8N/8Ap+h/Sebt2jtk5KJIBgc2+f5UdUFZn+YqPE+4P93rf1f4G+Rj6vA6xlBZGkJYlSrKKSo6NNfMp5FF+m4q59Ay9z7Mf+n1Z4upy7dI9DJ5mzkA9QEmERqUR3OOlf0RFUaGRtFwDQDZAgCACQAAyAMwDMAAJCn0YC6AAQdQAAAAAA9QAAgAAAHiASAgAAAAABgR9AAByANgDAXqAwABMAQDAFiAkpAYAAQAfEAyAGgAAkBAAApAG5AYBIB0AMwDIBcQHkALAAAAAAxAGAgBgEgGQDAOgB0ATAYAARIEYAS+pAXxGZFIgkAAJ4AIAAo3qnSnqIMvUXdS9Vj8rNj5ZuF87jKWaioJFQ6YMqOjaqe43Gav2rwtORplbo4JhlKhRZGADUxIDnAo1/bDjyOl8TPTUe9jHA8tdIMzKnkAkA+gAFZu+UarIrxvvb69N/yZm+UrySnI7MhqSi6sdhqMOimOjKNInoYKWWJXQmVk5AJAE5AeLA6dk419N8rJ/tM1qPplszy9OxGAAHUKTkIYCtigpYEVVusdtq/0NiK8Bs7RrUf8yPRGa9i+ZisDEipVwaIO9Y5GKsPTfzIK8dpPs8g0+N2dota6wUEYSkDo2r+dYGKrQeZlXF5lTstRdC8qx/HudCvI61mupOCIlVYyBqbb9JM51VtcH8CK83ta/Wv4bv8AadIVenJWU6vEhGrtmvtoxVS1VKa5oisOuSOkSppFR0bZxqKCUamXwOVajN8go1V6SahXKsMzoymlD9SUa2jjRSc60o36/L6yWIzZjFGxZp/M1IqNauSn1OdWODyS+dTmxGq41zOjLq2sdyJVaLk5kZW6X5tnwN8lVVZtlo7HJoxVW7qv5bh+plWOdIi7R+qeAo1k8mc6rJ3DjVsuEmoI1ZpGpoR9sxRxb/C69Byrnq4Zuo1Nrjp/E51Y5N8sZLErlpmdEau0fyHOq498/wAyfQcinTeJqjV1FNfgYVkN/M/VnSDr2f1GaiW9xp8TMVx6eDOlGvt8NJPqc6MjVXztcmag7dli+kEop3y+ZMkUts4uvU1WXV5DHTnqZVm0eLOiNLb/AER0OVVn6qSuzpEd20crAzSOTc/quMixp17NxVrmZqa5dfC7XI1Fd+x+iy5mbEZ1PqfqaV37j/bJcTKRybf6qvjJaL/KfWn0JFS2LLUcl187SzbCuzf/ADaKuQGwcW6wSjl1F+dZdTUF+9U6Sa+JEie0Senav8pVcmg+27fXiCrvI4a6b4pEEtwp0J5MCW0fdp2XCAK9g/zEubAjb5dZr+YCe8X589ADe/8Ay30CnuMdGj4JkD1v9vWODCFq47VPlYKer+hVrgEGs+/Qr/Kwo13Olp24psCW6h/atm2sfxA9TsdN6mkrVzhGaOj7FlizOqa03kNXA9OENMNab5ATWnLIYX23kUN6YMLt5EMHaimFAQmnwAEmAOIECgqh1x6BBBQds4EDWm/iBYtCAD7QRNaX4hVi0VxAkqQTUW10+7Iaq5aEPEmquyIIWYVF2NISYQdvEAdRoTRQoAYQAIBxzAYUPIBBDgip0qQWGWokiKJA/9b2S8ltoxvj/SyIX/EdB/Tf8UwjN855Cl9KtVdNmVfP/O3d8E0aiPON9q7YwR0aRepJAm2//QBCcYiADu5gTlLJ5gRxeADSAc4gLJzwAE+DKE3LkAThFFta4cjUR6b2nV/fvZZdqO18MvX0iMDz0c2tMlHNdQpNRHNtsLalp4CjY0VFK4cDFUa+FVIg4r4vE0zXm/LW79Z25YQer5o1faSXZqXniZ+ix6GiwSPI24dXFtGkrP3zf2rVWBvlivPaD7tWiWTZ6v4j32nVKleiR5O20Nw/lMxKz9RvgVGD5myV2uiO/ERf7Tp/qLfidO/DUesq+eMHhrbl3cO8IsZrg1G+1+huMvKbu06jngz18zEes9s07Nq4xTZy+jUbMM8rTP3UqzcQajLg32Gg3zRuI8da/wBy57eWXuvbVe3ZpHm+rcazhJnnVm67abLErN30PSs3hCNay8br61tteaZp4SbvSyK7ea3rXy6jr6YHK9a3I59Tf7jWnv1Lv/rMw1jneOLIDgFCcgDwyAmoqA5kAeIBbACD5gGeIDQCkAATriAngA55AKAEBJSA8wDIAbgBpYYgRkAaxAEABA2A1iFNuGALFhE6uVEAWVwAc8Aq2r7QJNgRafEB1fP8Qh4JygLK80FOYeOIDeLlAR6sCDXICOKfUB98YNSAnE4gRqwiWbxCpJL4gDWACawAHacgE7cwIt8sgI2fFAQbAja04ICM4zkwgblSBFAReACmQAAmGUF38sEVzBBIDAZqD2X/AC50/wDXOz4VZ6/4519DbxPOgQHBvf1GFceo4pb0Ir53ur9924xx/edoyqq3x4mkd3j0/u1S4tHXnwPq1EuyqX8KPN9Fho5rijeP5ArNsisvL+6LzuFVcjpwlYLbWB2xk5YxXrvZFW9S75IdD2Dk8rQWOHAK4d+5uvQsSuJviwkeI8l+q3zbZ05LHI3LOiEnjH7SyD2/sqv5eo1/0xJ0R6eJzPK2HiBn7z6zURyXU1a4pFHhd2++zjm/3nXlmqEjSFbAsV6X2hT/AFK+Ber+I9w5lnlrcEkVRvPoxJBnWRpl5f3G41l6HXkrCb4HRhG+AVdtJ76+pUr6h4zDaaS/lOHbXLpOTQIrN3Dm7NxK4d9ZfZuuDqyweF3Dbs1nidYxVXCTSINyFbftxN7msfxItR9Js4Z5unQpMiN8m2WDKviyozPNW7dtZmpFrxrzOsjCu+BoUrMDZ8FP9xVdUW+GX063D0R5enSERoAZm6fzssSuLdtLRu1/CwPC2eEcIzOiI3l+htlzNw4NCei33LqaiV9L9sYbSz5tHLtY2Mzg6FJBVuf02gMyxpHnPczi1fQ1yleeu0sEdYy5tRp+ptEIgI6NnDup5moPp/t/DZR/M/3HD6N8tGTi2CCndY6bQgzLGqy857nsvy36/sLyteftDw4nVhRc1BXY0iekseprlmvovs3/AG936L9pj6NcvQM8rqERAo4kVkaz+Z+rNRKzPMvt2eo+ahfiUeKssDtGaotU3GUapZGkR7cSDS8TjqG0fVdLDS00v4UeXt1iZzaHAiKtf9O0kGU3xNDz3ufFaa6ShFeZ1FCXqdo5qLrBs2IGmTSllGh49fmI3GX1fQ/R0v6EeX6O0TOKjMCNvpfoBj2UYFiMj3J/tq4f5n+4sV47VTeSPRHNVezbKKnjmaAsALtLH1KxXtPZC/1N5/gbHXhqPZJnirqJIADn3n6U9URWW+htl5P3PP8Ac3/pQ5GDpfT8TuzUL1z5moK4Kyksyjophg+IR6v2WkvI1/otP4Drw3y9ujx1syAAX+W3JphWM2WJWJ7m/S0vWxYPIOyem54M7RlVq4v4FRWkyofoaF9FLSZpmurTjtjqCPp3iP8AYaPo/wB55+3WOyDipwAAc++/SXqRWXbmaR4f3G1/d68cbI3yjL1eHodUVYuUaQR2lSrKMqOjTcW+BUq2idkyo917Lf5GpH8px7bj0SPPXQiBrAAkCNcG8syiG5w0ben+IiOfSwRoXICSQDIFkASFAQ2AgAKAgAACYAAH1CiQEEIBgAAAAEgABAAAQA3ACAQDATxAYCzAcgEACAEAMBMBgLqAMBgIBoBZAOJAIAAFOIAAwAASAIAQDAQBAAgHmgCIAIATAAAAAJAAHIAgABTGAAAIAnEAYUMIAAAAUgKuaCuhsyIpSAwBAPIBMBcAKd5jpfEQZjwVv6X+40PlWunW9lys/wB5uCsolTAsSujbYNm4zV23yZphZpLBmhbSMQiyrQE01BBFIDU9uP8A1+iudoJ03H0DmeXp0EmQ5AEAgBQQZ+8UarRWnj/e3/yW8+1muR4+z4HVgFF1V8rRqM10UUaUribZS0HwLEroTKynCbxAHXkAksQHIF+0calXysn+0laj6Zy9EeTp2hmAsQGkAAEgJsKjmRUdZTo6i/kYivn2jZLcU5Smd4xXsn1M1kSRUq54AdtXhic1h1zQaeQ1l2eVs3/EdeSthBgAXbb64M0aRzrUcnla9201Vzrgb5Vh+Lc7dLk2dGK7McyJoU5gau1f5U8ZOdbXUmcQR5zRXbq6teVjcKuSNMpog1Nq/wAuepzqrLy6v0IrCWCOsSp1j4lxF2h9a9TNGs+pzrTP8gsU/gXkrkk6MpAamh9COVVHdqdOArKSOiVOuDw4BGvWWl6HO1XD5FY1ZY041JtF23fzKCVGo8GYWMreKLtGoaqrkbRobF4t9DFF2sppb0MRWRwOsRZpPFIUay+lTmcqMzd4aj+BvkU0NajV2zikHOtRy7+vzLkWK5EsTow0to5q44HOxpR5B5PiJCuSjUnRGpsvm02c6OTf43q/URcU6TRuo1aqaVfM51WRqYO3DE3B07K3zInSLd59LMwcNMHJutNfbOdNV6nOjL1189k+ZuDp2Lxa6EqFvl9L9SRVWhCc8DVR2b5flP4GBl0eJ1Rpbd/lvnwMVXFrKLtCFdWyysKijcytRr0EVfs+vFCoo3D+dzxEV17FSrJdCUcephqP1NRXbfHb/D9plI4dtbtePNFquvyf+XqyQLYtuUuQRzX/AFHHoVXbusdurclBkVePcXq84LUU7hRuL+pYq/dKdFOIyIJePx7lwgI5tN/msNLd+5vVvlARK77tvIBsvptVcVgBXs3+ao4MKWr8uu4fGXIFm+/UrbhABusa6cgqWr/tq/1BCtjto5Mii0vaPowBpvbOc5Abc7f4oA1V3bekcGwHum7aelZciK9p4SLbeekmOiO96abkw0Pt1TkuohaqXDMCL9AIxOBQQwDsATQCdcAINFRKum3gBJaQEvsNgP8AtmNEq6MPLEaH/bDQf240SWiNElpjQPTAa0wG6AC0bMiunSoq55kom2RVdrSWCBULIqEnADd2A+6cwGgpxIRGABICXZzIuDsLphOjGoUMaACSqQTqoJqpLDMimmFOSD//1/fO/p+BES7qpYx+CIMX3DaidPlU48CalrwXlNHT1rN8jUTXnN3oqrUYm2nHakdCqiArLuII5egClcAH3Y4ASXUodbTiA+5EBZrBoBJzhwNB4WhATS7sDfKPWezqQ7vOFB16Zr1VOCPOOTUzaKObUS/AsRz7fKz54FqtujwXKDAr3EvAJXHc0y8v5G7tq2wwPV80b3tfSdNvb+Zmfo1G5HLNHkbcGrbGUaZZ3lNSNJt8zpxGaw9lpd+4065J2PTfCPdrGOiPH02huFhDMjgeZtHm/K2/OafRHo+cZaHtCvdqaluSzNfRqPUVxPHVcm6fzNgcGu2tOzWEI1yy8juX3Xc5PE9nLL2vt6nZsqdWzj9HSNR4ZnlVna2LbNRmszymp2bd+sHXmJryllXvfHE9cZe+8FTt2dWuJ5Po6NGMDiMnWvLfqWDO8leNC37DUY14ndPF2s8RVlcfVnJ1R6kUAEgDYBXEByBJYAOQBttAIBADAAAAfUBNAABEgPABIAeWADyWGYBPzSA4kBdqzAi85QA2wBPmEN9ABOPUASbAknAVJBFlQJpzmFTS5gSiH0QDSkBR+AFlcMAJKFgAWaQAm4Ah3cHgATh1AjYBWAi1+wBY5gOcPUBtxjyAG5UAJWAVrKOoByYCVuf7AINv4AFnKAqbWQCkIUgCzAXEBZMAbAWYBdrtA5wGoAUlEkuBrke4/wCXS/Pvboer+Ode9yZ56gbCs7dY3bCOTXslpXb/AIWRXzrXbVrOMG2doiqslGn4pTuNNfxWSR3k/EfVVgkuiPL2sEnJpy7/AOivqWIz7PgaR5T3Lbu3CSzSxOnCVhvPmdWcSTnIsMez9jqHqN5KpOqr1eR5Wgwrg3r+f4FiVxtz6lZjwu9ffqWnmzpytczZtkVtDUYlg957Kr+RqWJ9CPRnlbAVm7pzZx0NRHJqOK2f8rA8HrOHKyeJ15SoJKxpFblZgeq9mpvc+iN9eGXtXE4HkrpAFc+8+hcpIM+7NI8p7it+fCzVUdeUrFSngbZJrCGBdsl+YsORuJX1LYytvp/0nm7b5XHNodCDL1nNmzcRw79r7F55QUeFusceZ1jNQag0yg3DlBW/7Y/3NYxlotSPotvqZ5a6CSCGp9L6IsVlXZUZPnnG1suZqI8c2doyheJk0iFVxA2vAV/1FG+eIvhH0u2fwR5enSAyqNijN3D+e3qaRwb59uhd8O1hXhrPnidMRC+K5GozXPxgou28Ky5m4j6Z7b/2bXGTl9Go1JPO2GUU7rDTaIMy/Q0jzXudw6Qa5SvPtSzoypvCcQagqcmkrp2qi6fCTUR9R8Eo2VXzOH0bjvOLYYFG7f5b9UQZtsWaZeb9z/VXDhgIrzzSO0YUNwzUEG4TNJVmi03yNRmvpHtKsba/wMfRrluHldRBARwIMnUU2fqaiMnzzjZ6i44fvKrxtm1kdoxXPdy4NxlBMqBOWUaXip+4owbg0y+rVwpRfyo8vfl2iRyUSBTuf0rEGVdm4jzvuh46f9L/AHiLXm78JyOsZUXczOBuIriDSHV8wjS8cpudEfV9P9LTj+BfuPL9PLrEkzipgQvk/RgY9nkWIxvczS21I43/AMCxp5DW4neOdVO3PM2itOQgSWLKLdFmole29kQ9fUfHsbM9+GuXsEeOugICAOfeP8r4gZlkW1HkfdLjc3Xp+41ytYNG6qEdmEbWmS4ISaQVZUX6cYBK9b7LX+vxz7LQOvDUe3WJ5K6GZAgFb6bL+VkVjN4G4lYfud/l6U8ZEHjnHZZdUdowVljhyNCru4FDWDLEXUzNMuvSUx6kSPp/h6x4/QXKrX7Tz9u0dhyUdAFkBz7/APSXqRWY5bU9Co8P7hU7vW/rOnKMnV4LodWark0GBOqwksR06WNsTSLqtqrKj3PszHb6r61/A49tx6HPE8zZxGIAAARgqIblTpWYVz6ORResCoZA54AIAWOQDASAcQAoAABgEgEAMBQAZgAAAIAmGAJ4ACAABgPoAAAAAugAgDIAAPUBQAwBAEAKQHHMBAADyAEwF1AAGAAAAAQAoAcAEAEAAAAMBANADAWYBPABgAAwCcAEAAEIAbkAAAAAAbAQDiEFKAgWYDAQAAgoWYF3QyAB5AKQAAIEUVbtJ6LEGZV58oZofLN3Xt1bJ8LNftNRXOaROgSr9By3B0lZro22b6GtZW6amTSLNNpgSSlNMAWYEmwNDwMLfaP9aM9NR9E4s8vTcODKgAASAIIRwb5fmN8ytPI+9q/Lo26M1EeNbg7RkonIqLtP6G+TNSMrtJ/ltGkWbd8gi+pplJOcwJVaAcyAnAVbouL1fVGasfTU5rV/yr9x5e3WJGFEgMBSALEaE8gIkUWU0vXi6tBXzmtnXWrC/wAyPRzEr2dcUjNYSMqksWB21eBzaNLH4hXkfIfJ5WyXFnXlK1k4eIrByQW6GN0Sq03jhxMNOffY7fUX8rLFee8U/wAlz/EdWK74lEQIVWntXNDnVi6rjH8TLTzyUbjWr/MoOsSrnkGDqVWptI+3COdaW2cqCDDSxZ05SpJwaZWaD+dN8yVY10zk24fKYNPmWJXHJ0ZNOXiSjU2rmknOtFulOmyQZfHA6xlLSzFVq0+k50cfkce3oWK4pOjK7btO6XMzVajzkwM3fL8zHkWDnWOB0Hf4/OOmBikdOr9D6ow0xlhg0dYytpi0yUamn9K5nOrjO3n6n4GoYrrwk0jR2tlahmijf4dr54CK4v8ANJ0RpbS2DT6Qc6K98vlr6kiuKuZ0SRpbP6WuGaOdVR5BYoQc9cDdRp0f5ankYqxmbj62upqKu2r+ZIlRfulNGiQZ9HjDOg1tm/y2uRzozt0ouyxV2z+uOjLWT3vCCRpz6S4mqzWju8dNrocyMquZ0VoaHzVwwaMGOPcuNV4GoV07JzJKKd5H3MORYq7a9DNZU7r656FiurYOG+qJUcuuo1W+eJYrsXzaBCODShvE1Vrs37nTqzKRDY4XLRTrYazeckadesk9t+8Ip2TX3KyKIbxf6mwV0a3zbaQiGwc2+AqOeO3Ut/UxGnT5BS6sgFjo2fQrKPj3E+gVXofLqtrmBLfKNf8AAKs8h9VH0Aju8dGr4pgO/wA22+JAVx21ukFDpjtrLkkwHpudvbopIFTHbtcnP4AOz/0yt1wANVToVfJ4kV7b2z8+2x5GOka3ajDaNqpgV2quRRHsCEtN8AJLSYD+1zAj9pgL7L5FAtrZsC+u27c/iQWLRqgHEAMAdUwBUQDdUxqo/bSKg7EAOiAO3kAKnMWi2MDKiAItFEexlRGyhZgqtmkIBgSVXyIJLqFMCPcESTIoxkAyAaxAFWSBwFNciaBAOQqSACD/0PeozUWKinFGUYHuSyeslwSwEqV8+8tqNXhP5WzpIcsPX1VMFbxzalm8GUQdeeBRGydXCJoGihdgD7OIEZazAbAE4ZANp5AFWviUNLHCQLdOzqdeEr2PtGj7L29Dp3WXpeErgeccd5eWZqI5tWarEop2+NI/mLVbbWGBzFO6zSCVyW65Gma8nurTq2jmz18MvU+3K9uyT65nL6V0jVbirazPM0z9V4mmayvMt/aVebk68MVn+JatuqVa6no6I9qkeLp0irdvIkSs/UeJph5vyrnWtjxPVwNr2rSqpayM/SrHoF0PLWnFufqgqVn7u3bpWfQ3yxa8nr/Ue3nwke88NR6ezom8+B5frXV3WWfI86s3VxxWRuM1keZtG3jmzpzWXmXSLdzPVFfQ/E17dpp9VP4nl+jTrbhM4jJ17TZ8ioyPNPt0HzLGXjNxjM58R01HMzk6IroFN2nMBRLAbAKgAE1iApAG5AIAIAIbAaQCgAS5gIAQBnkAANwA1iAPHABJcgJJtADAi0BCAGlIA01gAwF1AkgJJwETTAmsGFWVamWBL04gNJgPDiBJ/LgwJegA3kAu7ACLtwAHEAV3fMBqGswIxgBJKMGBHEAtngAAEgGeDQEXCcADskpAg7f+sBNtgQbmQIPoApxAcsIK2gBYPEBfuAbwAWq/lgDnAAGUM1yPff8ALekPUfCEeq+GHuc8zzULoEZm6fzMqOLfWVdDUaxijwJFj51qLFps7xCrjmaGr4Wndu9Jcro7b+I+pOJlZHj78tQdTmrl32SRYjPsaR5D3G/9XaOSOnKMiZzOiGnj6m4j2/smOzUa5GO1j055my9CI4N5b8z8DUHHdwm1yKkeE3MV1LLjL/adIVQniaZFM8DfJX0D2dR12bfWP2mfoRvHmdBxIM3cubvoaiOPXt+Xf+lhHg9VvvsdYIzyNog3OAHrvZKf3bejL14R7GDythhXNvH8qXCZAz7MrLynuK3+pcnXkrFk2yVspA6fHqdSsZmh9S0F26VF/KjzdNxaYCAytVfM55mpRneTs67a7WcFR4m7btB1jKtzJRGyx6lg9H7VU7mvqjV8D6Db6nJ5a2SMiGpk/QsVlWKjI9wN/wBs31NRK8hfF4ZHaMqr44ciiKZRue3cdxRdcS3wy+lXzPJ06QjKjiijK1572WFcHknG3v6FiPD3wWHM6xKqs5TKim0mhdt18ybLEr6d7dX+iqzl9F5aZxdA8QKN0/kjmBmvIqPL+53+ZRLLtNQrAtaWzqzVV4LEV9WUdWzU3RqMvqXhKtbKknH6X9bjtODYKKN3+m2RGbdstSPM+53N6+iLytYFok7sKLmpEQwakos0K4wzUZr6V7Uw2lurS/A5/RrltHmdQgBwQZGpg36liMn3A2tpZrmv2Fha8bdwoO0Zql2lsqK5NoE4cganiG1qJ8TbL6ql8tf6V+48vbrBJzaDIKt1+lYgyrtNG2Xm/dP16X9IivOayk7Rmue2Em4ySeMoqEnjBRqeNT+5VcTSR9Xr9FF/Kjy/Ty6yHkuZyUAK2T9AMZliMX3Oo21Obu3+wNPI3WDbO8YVXSnHKDWopZUSqaRdXM1Ga9r7GSWvqv8AkM9+G+XsM0eOugIADn3j/L+IGZbmy0eQ90Y7rU6JP9hrkYVHgp5nZhFqJniWCvNmmUqtFKu04NMPXeycd/j/APTsZ68OnL2ynI8ddDZAARsvlfowrHtkaiMH3O/y9L1sJ5Hj3Vqs9TtGS1MbfAqKu3E0h1KjoqajLq0JwkUj6h4p/wCg0Otf8Ty9u0deRzUAJsDn336S9SKzXi4yNI8N7hX+r1rfzmoMrWcdvojtGVcYSVAnOBROmBYldWk13/A0i6mCaWQTHuPZmGhqv+k49ukehR52j4gDAJASefqEV7hN6TXDAqufReBReEMB5gKAACQCAAAAgAAUAAAAAEAEoByAswDAAAcgJNAHqAwAAkAQA2AmgAAAEAQwFmA8cgAA6gEAHAAAXEBgABAAAJgHAAAM2APIAAACQBAEgLABxxAWKAMgCAAAAYAwAAAPUBAAAgDAAAMwAAAMgHAAAgAAATClxQF+RlAFDU55gGYBMAEMAxAq3T/KtPQDLri/xND5fv4Wvf8AqZqK5Jk0iVFjgEdG3+pp8jUZq/br5nB0ZXaNlWVwKJ6bzgMpIoawIJIDu8Nbt3ui+V1+BnpqPo1sGebp1EGQNtgAAA0Bwb5TqQsMAryfvNJ6Oi7ZSzUHicjtGQlyKLtL6WajC7b/AEsqJ7dz8CpXTVx6mmTzAFUBzABngFT08H6BqPp2i50tOf4UeXtuLDk0ADj0AGAEA1hIVAKFlb0YHzvUw188FY9HKdPY1tKT5pGemEjAlkwrspkjNVOuaXGSNPI+Xfb5NvjMnblK1EuJKykQWaCiyglGnH7DDSvcfNo3r/KwrzPiHOnb+o7RitBgOvUzUaOzfyPoZqulKTDUeevhu9VdUzrCrmGBXmiq0tpjVoxWl+RlWJf6rRzZuM01zZtFulhZPqZqtWrwRzsVyeTUqj6ssK4TbJrHAUaW1adDnWolucdK3oIMlM6RE64II09H6FPE51XN5FqKpcRFcB1iLtvKsiWjUWSOas/fqNTDkjURzJtuDaO3YqLzkYtV13cpoxFY9vqa4nWInpsUami501b1OVHBvVN/3moqmueJtGjtH8lupiinyDbrXoxFcazNo79nk0YoW+ntU8WJFcORtGjsbOLTyMdKq36iGSDkpmdEauk/yzlVZu5/UZuCza4WxFHTr1mjMjOrnidBqbK3yWOdHBvI+44yNQWbR/N1FRZvsmzLTl0sXJtlo6/0fA5qy1mdFd21tgzFRz7r6jUVbs3jBKiG7waEVLa2xazkVC3ai0fAQXbF4x0JRRuf1XBYrq0sdFyZo4KZwaHbvn+TV8SCnY43RaYjuV+bgB1JToPmRHPsXGol1Kp76PvTxZBbZzoNICGwfbaeDQoq1MNay6iC3eY0o+QVLSaeldcYCK/H2+aHxQEEmtSeoFm/S++uqTCpb35q6duWABq46FbPmAUx0GuQD0cdC64wiA2rnRv3ZpAG3f5dl0AW3bto3lZIinT/AG8cnIDv/tfSwHsfaV50WuhnpG4zk1ESqi1IFldOcQLFp8ygdFwJoToxoFptjRNVSAMgEURaAIbCH2gOEgG2BGQFJQpYD7gHJBJMUSkik2FRdlkVC7giuz4lEUk2VEmlEAFaqSCxkVXJQmyghgSrRsgs7SapRAAA5ATYCkCVWTABTkB9wH//0fepSiCdGzFR5r3Fqfnt8hjNfOPMXtbV7Z6nSLGQ6Ws+pdaVzHDIqF3PMqk7ZsArdcgJIgha0PABKcyhsBLAgGlwKJJdpQJATXdaJOvCV7z2vXt2trTi3BrtluPCpwRx3g0jl1nFXJqKjtUu2nN2kVWzk+hzNc24xciDj1prVvp/gajNeU3GF3GTZ6+fDL2Phqdmy016nD6Nx33wr0ODTP1GjTNZHmZ7ElmdfmxXF4Fd29o5zwPR14SPaqJcZHh6dYo3fLgIlcFn82ZqMPK+QberZzi2eviJr0nten+ls+MmPo3G7VHlqs/cYtssZrg3zjStBvnyljyd5s4WLk9k8I+h+PUbanoePt0i+7+Vo5qzdQ0yx/NtLS6m+UebTxPXPCvpOzr26GnP8CPL9FT1X+XZrM4FZOo8TTLG80+3SfUsSvHbl4jpY5pOTqAob4gCYDzAarAA8AEpAeLAIYBEAOAB4ADxyAUcAHkgCQB4gNKAFE4gCAOIA0A0uAEk0Am5AQCATWOOQCmAGsQBV4sArCeIDhgTq4YFqAlPBgTWOCAlLajkA04y4gN2nFgSpZVfzKUBGZYCn8QIzLgAgCOCYA8QCrjBgNPiAKU8QG2uWIEHmANgCthEcQIdykCMwArOQItgRbxATYCkBTLAAgkAYCzANXCvqBTACQDAlWTpyPof/Llfl6s5nq68MV7KDyhrFkRk6/1NdTUSs/yVuzaatuVX8SjwDrxOsEZh4Ghte3a92702v4jr/GX0y31M8nbUEwYXXLvnkhBwOG8TSPHeei26s4OnIycmdESrDxRYPd+yqpaOo+cE7I9HB5mhAGbu387NRHJqR2ucoYHgdezeo3bOTrGareJQ9OZNwfRPaNWtjPNmPosbTPM0BRma+N2+pYjj32Ghqf0sDwmrMuDvEQmMOhUQgsHs/ZFX32fJMvXhI9aup5WwFcu9WCXAIzrLE0jyPuFu26tHA6cjJal4YmkqMlR2eMU6q6v/ABNo+paWFKJcKr9x5e3SJ4mAZhWVquGzUZZvmI/tbSWK8Ra6s5R2jNRvkXERq8cSQel9pqd1VPmavhHv3i2eWuhAQ1fpYVk35M0yx/cdo265yXkryNszqyrZoReDhiVHoPbC/wBTVvHFFvgj6NZfMeWuhP8AaZCeBVZmt9TCM3yr/wBLdpYpfsNQeIvY6xmqrvgaZVlFu2wtgaiPqHt+qWxqnzOP0b5jROLYIKN39GIGbZmkeX9yv81ccDUSvPtx1OrKq15LBXiaK7Nin9xJZzJqMPqficNnRcpPN35dY6zm0AOfefRBEZt1JpHl/cz/ADqxlBrkrBtMnWMqbcPU1EQWORRft3DTNRmvpftasbOy/mRz+jXLXwPM6hcuJAWgVGPbNmkZPn7du0tOUosHjXkdYyou0aELFQVgo1fFYai9Ua/jL6s8q+i/ceXt2hQYUAU7r9JkGXZmp4Zeb904Xony/wARFrzd23id2FFm2aiI4RiVDpmBqeKX5qfLE3/Ej6ssKUXKtf3Hl78usM5KI4AR1PpfowMhlGJ7oslttNcXZiK8frNqUsjtGFd05jmjQqNoasEq7Tcm4y9z7IX5uo//ALf+Jjtrl6xHkroZAYIDn3r/AC10YGbco8f7o/3N3zj9xeSsLTSqvid2EbuVbgBXMGoiVYNIvpGZpivW+x1G/n/7b/cTvw6cvbI8VdDIACNvpt6MKx+GOZqIwPdLf29FrnbD8BB5J416HaMo3jujoVFRtDQRfpYmmXVotQvUqx9Q8V/sdDl2nm+nl1jrRxUsvQBwRXNvsNJf1AZjXzR1NI8P7g+bda39ZqIydZQ6qeB1iIKuBrUBRNcypV2n9Umoy6qJNYhHuPZeG31o51OHbry9Cjg0YAgBMCCUNhKW4/St8P3hXPoGhd6BDAABAMBSA8wAAAQDAGAgBgADSkBACAACAAAwAADqAMBgAAAnzAf7wABAAAAMAQBPMAAEAAEgACkBgAAAgHIAkAPABAABxAYAwEAQAAADwAWYAlwAAGAZAABIBMgIAAcBSgIEgABwAADxAQAA4kBAAAFReYHRCMhAADQAAuAABXul+VZFGVTB/BlHzDySjcXX8z/eaiuRGkOvMIv0HNsTcZdGg4tZG2V2mvmCJacyyiyoRKikAnmQdXjG1utJ8O9CtR9LvjZnm6dSyMB5AIAkAeIHDv8A6vggryvvNf6XS59zNQeIs2sDtGUU4xKi6lvlaXEsSr9CXV/iaZT0MMipXVVSaZER6gEwFMBATXzFWPpu1fdt9K38iPJ9HWLszkoAGsJAEAAKAqBFSqplc0B863fy7iyz+eDvylew0k+yq5JE6YWIwHIV10yRhUk4aIryvn/k8kp6HbkrTSwSFZNYEE9L6kupKNNsw0V1NL151aCvL+Jjttxizk6s1ozwCH6EHfsnNWl8TNHS+aMNsLcLt3t0uKTOkKliiuaSeOIGhssjNajpTMtMTUXz29TpyzRUuIs0/qx5kVq1cJHOq5vIJuqb5lhWeuR0ZSWAGhtH8sIxVXan0NPIwrHSwwOkSpVXEtRp7d/IjFVRvvoTEVnnRFuk4c8iUatH8qOdVw7/AOpPn/gXkctf2nRl17S3zYmK07LLMwMi+DOsSnRYijU0XOmkcxx72vzp9Cwc1WbR37L6Wl6mK0jvX8q6CI4s/Q6I7tpxxOdaG9x055MQcSeJtHdsHPd0RiiO/wDp7upI046Z4HRGpoONPDmcqrP3ajUbNxBt38yLUduv9La4GBmrM6K09hxTMdEcm9UanwEKNo4vhmWi7e/S/wDpmZiuTTeKN1Gjf9OeSMDKrMwuZ0V27XGUZqKd24um+IirNo/nS5krJbvOSRobXGyLUPd/USCeyfzJFoq3f6s5CK6ttFtNzlxA4NPNzzKO3dOdBPiZFG0aVl6loN2u3U6MkV0aLnRfQI5du4ums5KLfIqNVPmkIqyj7tCP3ETVOywa9SVS3Ca17MsFu6h6VWAaGOm0BXs7fPHwCFeVrR1As36+er5IKe5fdo0t1CB/7f0cih7f5tG64kUtqp07rpxKg2TbVl/KyKNp9OouKUkVLa/Rq151AWl+jeM1iBKrnbWXGUwPU+0LfJGeBKj0jozi1A6MqnWmOIFqUAAURIA3yAACYAGwIlQQEC5ANALICLZRGQAAAAGA1eCB94Uu/EYIuxURb5FQNgCtAB3BTkAkCLwCDuxAmuZFWLBEUdxMEbMCPd1AkrFCb5hEG+KAXcFS72APU5jAd65jB//S94rJmai6lJwyM0eS89fu19SM4Ij5z5a7e4cYczpFjPSlYPE0qvVtwZUVPLAqlwkqCORFPjgA4SyASU4ADpyAVeoBMMqJTkwGVVmi3KSO/CV7323Ts2VXzY7ZbN8KtnnHFqFRybrCpqCW0rjprLEtVrs5jl3DxgMuLcWjTsb5R5TVa73yk9k8I9x46sbeinDtPL3XSOjUbWmzitZ925NObH8zeH280duIiHtuk7tPmd+1j1yeL9Tw1vXPun8zQiVn6mFWzcYeW3lvzX6nq4R6r25RLaJ5dzk4/Stxr+hwVn67mSozvJ2jQs+SN8+R5fTq7aiVeaPb/GX0PZr8mn9KPH9G4t1MKs5LWZqN8TbDF84/krzN8jC2rb1azlJ6/wCD6Tt1GlSOFUeL6NFrP5HyOQyNR/gaZYfuC0aaXA1B5HWcMz01FFkszm6EmBJriALBYASSAIwkBTzAbYEVIDAACQJOzAWAD6gLN4ANYIAbAGAgJTICAbajIBz0xAUAKOQA3yAScAABHMBcQCGANQA69QiVXGIFtXzCpLHMCS5MAVoYElYCymKwAWTCI96kKHbABKwClwAdrmeYDjkAZZgJVkBpcgFMSBFtpgDyArswCYASYEe7ggE8QFaFgApAiwIquIDkBSA2EEgR1HggKgCeAAiiVczfBX0j/l3WNtq25s9Xbm9ajy0N4ZYMisrWctmozWX5lxsdR+iLCPB3c2a6nWVcRVGWI3/aenO+r+J2/iPpLhM8fSk0ZHHv80UcTxZR4vzNp3V3xnA6clZr5QbRJVNQe+9nr/TaluqM/QjeR52jS5kGbuvrcmoji3GGleP4WUeD1nLb5nblKqjE0ylTB9DUV9J9sKNhXqzl9FjVPO0FhiUZer9TKji37jQu+gg8Ldw5R2iIOc2aRCYccBB7j2UlFo4KB2keoPM6H6gcm8eQhXBZS0io8b5xu+6u3GZ15SszLFYG2ULNNAaHh1OtVGh9Rp9FfRHm6bhuTATfHkVWVfCW+JUZXnrxtLccUi8jxeWPE7Mk4KiCxcAep9m0b3Kkt8D3beJ5a2GwKtW0VfHAKzLLiaRhe5I+zWf4pN8pXlLQ8ToyheQIJz6hHpPay/1VC9EfQ75nmrpBmZVF4FGXqv5mXEZnl8NtqPoWI8TdyzrGaqviUVPE0jo2n1qcjUSvqXhFGyq+bOP0dOXd+44NBIUc28+gRGbY2jyvuZ/6ldKo1BiOToimMSoi+hR17FTdG4w+p+KUbPTTPP8AR1jr9DkpAc29/TXKQM62JaPK+5rt7hJ/wp/ia5KwrNYwdWFLxz5lEcnJUXaEto3yxX072z/s2+bRz+jfLVjCTyuo9CoM5MqyLGolY3uJN7Rp/wAaNRHjrrGHyOsZUNYsoi2aQ0io1vD46lZ5mv4R9Vs8V6I8nbpEW3mZaICrdONJvqQZdzSPNe67RrUn+EQrzeraMsjuwosaCUFZOuZYNTxb/Nr6r95tl9W4V/pR5Po7QzkoAhqLuq10Csm+GRqIwfdMvS0o5sivJaywO0ZU2tj8DTKuTaGlgB0aPJmozXuPZC/M1P6EZ78NcvWJweSuhkCAo336fxCsxpNlR4/3NK3N56Fgw9LFI7RhGzzNCtlRLTTb6FF+nkajNes9k/75/wBDHXhrl7f1PFXQyATAhqfRb0CsixqIwfdL7aaLWXzNiDx8fJjzO0ZqNm5jkjSK2pZUSRR0adkaYdGivlT4yFj6j4tf6HQ/pPP35dY6jioQBAHPv1+Sv6iKzZmxpHhfPr/Vaz495rlKzNZS16HVFfCChJcCosS/eaSuijxKysomzSPeeyv9trLi2jh268vQI87RwAdEAZgRrxAjuP0reiA59F4GkXIofUAkgYCAcAEvIBAAAkAwAAAG5yAUADAQD4ACAACIQAAAJANZyAwCAFABAAAAADYCAACOAAAQAQAADAEAMAQCYDAAABNyASAAAAAwEwBgAAAAABIAmAAMAAACQDDgAlhiAZgAAAAHoFPIIABdQAAAAEASABUQLq5EoZAADAPQBgJgV7j5tO3oFZdFNl1NRHzDymG51P6maiuOeKNIks8AOjQq5NxirNFxayZpF+li2aROrKidZIiac5gKI9CDo2Vo3GnOSvX94rUfTXm4PN06mYCAAGwEwOPf/UnwgK8t7wrOz07crwag8LaHgdoyRRbprBljNX7fGtkaZT0PqhgdSwwNMiZKAAkBoCScwuIWPpXj3/pNH+hHl+jq6MZOSn0AYCAAFIIgRpLTxfID535FxuNTpdno4K9Zt8dKluaRnpzXZZGQ+pFdmm/lwM1TfAivL+6H276r5pHXla0ljiWuenmZEtPCy9RVaieCOdaGaa6P9xIryvil2/cr1k7ROmljwDAXIK79lhVoxSOkxjbE3qjfNfxVk68lSWBXM1+0g7tlxM1qOtQ2p5mWmLrqNW66m+WaUmkT057vQlGrXFL0ObSnyC/Lr6iDNOjJ1TbKNHZvBmaLdRTXDkYaZL4m4lFMyjT0P00c6Kd/jRepYM5PidILdOESjT0sjnVcm/c2qWDkqdEde1b70Yqu6DAx9X6mup1iU6PgWjT2/wBC5nIcu/4MsVyrFG0ru2beJmh7tfI2Zgz6PE6I7tnE+iM1pLdL8tmYM9ZnRGhsWk31RjpS3qmkPKSRXEs5R0TWjt/oMUce7f5j6iGo6Py2NUd+ovleHAwMuvU6QaWwzh8TFHPvvrRIVDb/AFGqjo3mNI4EiuPTfHkaqNKvzaa6pmFZUYm4O3aZuDNFe7xafQRS2j+dPjiWsp7vgyRUNr9SFRZvM0Roto4uWoN6o1F6CKu2imlkRHFVxe08yxa7tZd22Zkcu1fbY3Uqe/wvUzFdG2fyWA4tDP1KV0eQUurAlo/p2/YEUbV9tviStHvJWu3zgQW66nbp/wDSAhbTGa81gVFO1w1FzTCpa6/NkgnvlPY3hKIp6v6CjFJgOkPQskAbL5qXrzq/xKI7FzWy6SQS2M91l0YEdn9TXqVE9nPzp8iYo2rml6rl+winoY6F16MD1HspzK/hwJUetOTUKAofQBAABLAUgOShN9QF1YBIQSgH3IBNgQbKE8SiKYQ+4ByA0FJ4hCkA7gCQEAonAAVWAdrATriAFQTOAUmxiBMKkrEwN3bGB9zIp/VgiBvTawCpLRnMB9qQClJYLMCH228Qh2rxgoj9uQD7bA//0/oNKmKidU1b95iq8V5q86mpbqakZfOvK2nXb5uWdJFjh7mrOFgaFVljOYUdyKEqDQ1X8AEqyA5cAJckAVtEyAJymwhd/bjmUSUWyKqxKc+BRZt6/OlzO/EZfQvC17NlRGe0d+p9LOA47uGVHLurfLiagu2lV9yvRShVaSwOY5NbNsqVw75xo36o3z5ZeXtWdSHwPZPDL3m1w0NNZfKeTt0iethXA5xa4buV1NMMHzTS1O1uWlKO/wA4Oj2tV/etd8Fgb7qx6hKY6njquXdfUywrg1n8lmuRqVh5PdTLfGT2cD2vg1Gzp6nn+rcaGSnkcBnaubNIyvNONGHxOvAwdp3PXrwxPTfCR9B0q9tKroePto9b6DmM26xNIwPP2a7OB24ZrJ8dS1txSM+7I9N8EfSU8o5Hg7dFe5caVuWBiIyLuXPU0jz/AJ+yTVE8YNRHltdYsx03FEwYbJYgSmQH0AlEAJ5SAohJgEYgCXEAjiARID6ADYBMgCYDmQHE5ARgAASAk8wElIDYDTjMBMA7egAswEAKWAQAoAc4ANJ8AheoEl0AnRvgFTq+eYEoSUt4gCaAaaXqA+9p9QG3OYEHboATIDawAK4KAHPc4gCa+XgApj1AVMZkAeQEXZV5AQ7gIy5AI5AQdgEscABgKYATcgRATbYCfMAQBHMAYAgI6jmEEVgDkKEyolWuOB0+ZX1D2FTt8fZ/zHftzemzPOpThgEZOt9TNM1left27G76hY8NfN+p1wJN8Co9F7Qr/r6dEztfA+h2zg8fSgyOLe/UvQsHHxKR4jy7jXt6s6clcFrN5nRE08OJYPoXtKsbOebMdjaPO0YGXrr52aRxbttaN4f+ViDwuphZ85O8SqrTOBUTr+01B9L9vL/QUjCTl9FjTSZwaRZRmaqltlRweUtG1vhwLFeEeDwO0Zos8CohVTiywe79lV+S9uSJ2kelPM6DPADk3rxS/EqOK0oK8V5iHurqcU4OvLNZ1sWaRCz9Co0/Cy9ai/mRqj6esEkuSPL03AZCtk/RlVk36mmWT57/AGzksK8dZ4wdUVuSoVRFx632ZjuFzROvCvbcX6nnrQCK9d/I30EGW2aRg+5n+TVPizfI8rhiuhtlCyh4lVFZ4FjL0/tNTuKpjrwSPoFnjieW10Iio2mCjK1vrfqajLL81bt2t2un7yweKusYOsZV2eBRB/tKOjaLusajFfUvDP8A0dOZx+jfLtOLoJgg5t59HxCM6yNjyXuZp7lLjBeRjWhZvE6IpuoxKiMZMqOvYz319TpGX1Txq/0un6Hm+nl0jpOTQbKObeQqqQjOdozKPJ+6H/qE+HajfKMRv/N0OiKLM0hdSou2z+deprlK+n+21/op6nL6VqNQ81bNkEbRDnkFZGpizcSsb3K42f8A1iQeNvjMHeMqrcSohOJpEqvEqNjwiX3q/A0j6lZ5c4R5e/LrCgw0JAo3f6T+BBm2Kjy3uq06tV/Kv+8OVrzl25g9DmraNREYKgRYVreHr3aq+DN6kj6tml/Sjx9usIwpzgQQ1FNX6EVkWRqMsH3U/wArSS4NsSq8pqVSUzJ1iKHDt8DpGVawzKHnkVF+ijUYe59jub6v9I7n43y9YjxV0HUgJCuffY6cdQM2yxwKjxnuZv8AutRehrkYuk2qp9TsyhZrGCxEIlmkTq4wQRfp8DSV632ThvLPlpsdeGuXtkeKuh9SBAR1Pot/SwsZF3GRYjA91OK6XP5iweSvCp8TtGUNT6pKiriWCdU20jTNXJYmoy6tOrhepVj6f4rDY6H9B5e3WOuTkoYABz75xpL+ois3iaR4Tz7nda6495rkZmqvpjHA6RlW4Sl5yVTTKymuhtHRpfNYrK7TtCKPdezU1ttVcrI49tyPQJnndDCAAAjXACO4j7VvRAc2jzNIvSgoaYBkQNAIBzIC4gDAYAAdQFAAwCQBAABABIAsAABpgIBwAgBAEwAAEgMAAADLMAAGgFAAgAAkAcgABkANgKQABgIA6sBsBAADYCAAAAAACQAAAJAAAAzAYCAAAKbCEgGwEgGASAQAYAABAAAgHACgAzAUwFJgXLBEoZAAAAAeoC4gR1vot6QFZNXNqxzNRHzXzajd6lePezUWs/BYmkSq8QL9q4vPQ1GKu0sbup0ZW6a7W4eZU1ZV4hE6yQSrDzyAJgC3aStaj/mr+8VqPqDeXoebvy6QJmFGIDQCgAA5N+oa9ArzPuus7CeHcWDwOLZ2jJI0LdHJljNXbbFNM0ynpPGAjprwZUSZoC6gDAcgOuanmRY+k+Kc7PSa/hR5u/LrHWclKAJYAKAHmAnEAVkVKi7ml1Cvn3mF27rVX8x6OSvUbNzoaf8ASZ6c18mQ1JFdel9KM1UmZV5j3Um91pt8UjtyV36f0pmumFnAwHV4oK1K5HOtBYz6MkV5Xx3y62tR/wAWB3jNaLUkQ4gDt2TwaM0dTObTG8lhva8u1HTkoKwkmB2bNzLJVdkTxgw0yNzhrX5yb5KrRthOmZKrV0voRyqxVvVOnhkmI1WZkdIwnVpgduyxRKOlqU/QwrHeLNwNYYlRo7ZzSTFVHepfbYisw6InRtMlRq6T+VM51XLveDNQcZsdO2+qTNGhKRzVk6sq75NnSJUarGTSNLbP5MTnVjn8glh0JGnLXE6I7dm4ldDNRLd/p9WZiuBI6I69m8TNIt3Kf23ORmKzpxg6I7to8cTNVLe/Np+jkkHDXmbR37a00MUc28SV16Fgr0vqxNUd9sa+qOas14v4m4O/ZfUZoq8gvnTWYiqtBxZGqy6tyvka44GVcWm8YNI0tPDTU8jCxl9rx9YNQrp2rxjoKhbuZRIpbZfOkWos3injkSCrQz+JaLd5lPIzGi2r+ZdS1D3y+ZMQWbPFP0FWOS0LUfqB2tf6ZkHHt380mqL/ACEdyfMkVZtfpaXIlZctFF3ULXR5BSqNeoiQ9ou6lkSq59C0XTfMqp71ReegiLLuds08wFs33S+goo0fl1H64AWbmPuqMwJ7tTp0YA5ttfRkUaOOlboig2KlPHFIA2H12fNMins3OtHOQhbPDUfxAe1x1XTnID2q+a1ejCHtf09ToiNPQeyrtakcyVHtHyOVahSFJsoJAWIBnkEJgIockCkoUsAlAHUBYgENgRYAVBwAEA0+IA3IC9QEAegAkBNWSIH3IqjuTAUogOyRphfabGmG9B/EaYFpPmXUwfa6jTB9pDVxKu3bJpi6mlXT9TNUrPEBO4EcygAXcEFrSBW7FB3dQP/U+gJv1MUTVoU8kZHg/L2bd7ZYvAsZfPt9dPWsnzOkVzWsph5FFVmm4KqACl8AJSnmA+GBQNARmMAIgSwkqFblAVbVYdeJQ3FcmBfWsw5zO/KPo/j69u200+CMdo6NaHWXmcUcd+Zplx7pyl6mo06tjWdRRwqKNFJHJXFqOXiaZrP8lbs0XZ5G+WXm9NTq19UeyeGXv6JKtZyhHk7dIW4xrPA5rXBc0y895hq2u/gen5stH2qu53vOCwL21Hoqs8iuTccQM/dvt0rPob5Zry2pXuv2rE9fPhl7nxlVTa6dUsYPN9K6R2WwVvQ4jO1Myssjzdo01XodfmMXx6nc0mc8z1XwR9CShrokeLtpXuXFTAzro2y8956y70nmkduEri8LjuqNHbrwkfRDwdOindv8px+JIrH1uZtl5zzrf3fgisvM6uNmY6dOVcGGwkuIDgAQEswE8fQBOAABzzAG0BHMBpsAacgCAfd8AGnKAJAJwAeEdQE3MThABEANPt6AJ2nEAQDYAm1kwE3xAjmwHiA4nEBJYACYBL4gGYElgBJNpgTq03jgA7wlmAYMB1rDlgOzjMCM4ZgLuXHAB90voA4bwAFK9QLEpQEoWQCtCAg2k5Aha7yeQA7fuAh3fuAj3yuoDVu4BNNIBLoAm/xATAUx/iAmwEAniANRigABP9oBmAavBBFQAALMonp/VB1+aV9U9j1jxvdzszt25vQLA86i3HHgIMi7xZtlke4nGwt1cEivD3+r4nYoVobQR6j2TWd93ckdb4Hvm8WeOqbIOHefWpNQcmTA8D5F92vdcJZ05K5bRwNonSe5I3EfRvaqjYLrY59rGvmcGjUzPIlGVrfU/VliVw+Rt27XUfGJKrw+pjbHOTrGahEPE0haf19DfKPp/gk1sdJepy+jUaEnBorcfQoy7lRn+Vs/7a7XNYlHh7rE6xKhM5lQ0lJqI957Lq1oX6Iz2R6LA87oGBx7v6iwcdgjw/lX3bizecnXlGe3J0RB4YwZRse36d25p6o3fCPplszy10hmVV3+llGVqZljLI9xY7VrhKbLFeQcLFHZlBvECKzwA9j7Kh6/c+TL14WPZnmaEAU67ir9CwZkcQy897pc6VF1N8q8u4TOjCN0y6qCaLKj1ns91tua9B14I941LPI6EiKV/pZRlamDfU1GayfOpf2tupYjxb55Qdmaqu1miiMygOjZ/UjpGa+qeKqq7PTfNM8/0v66cus5NB5Acm9fyosRwX/dkB5H3JL3fwRqFY2opzOjKizxxKItrhPUo7vHPuujpGK+q7BRtdL+n/E8/wBPLpyuOTRtQBy736VhjIRn2TeBUeS9yuN1jyN8jDvlB0RU8cjSFlARftl82BuI+oe3F27FLkzj9G40pPO0cEELuE4KMm2bNIxfcrf9pw+pEivHX/lR2jKq7ctczSIxBUCUmht+CX5yfVGv4y+o2j9iPJ26xHIy0GKKd3+m/UiMuxpHlvdDS1lHJIkV5/uR2jNU2cuTpGUWsSodTUStfwynXrynH8S0j6pZxh0R5O3WA5qMAIav0W9CNMi3Q1GWB7qcU0v+sUeU1GmnJ1jNUNQzcRFriUGRUdGlY1Ga917Jrjqtfwond/Go9VkjxugIoCOffP8ALU8yKzXizbOvG+5Pm3Oq1waNcqw9GITOrCNnmmaggVEqZhF9VEMsSvYeyFO9tH8DkdeGuXtEeOuhkABHUcUt6MKyL8yxHnvdNorpYZqxYPIv6I/mOsZQuvmhmkQShmhKYZUX6blmow6tKWsHGP7CrH1DxijY7f8AoPN3f11jqzOKgACubfYaafXIDMWDRajw3n3/AKzWfHvZrlKytRtNHWMovEoEWImnGZodGkvmXAsZq2j4M0ke99m/7fV6tP8AYcO3WN+DztGAAAEVyKIa/wClb0/xA59E0i9ANMgH+wAyAJAcgACAAHkAAAAAkwAByAo4ADAEAAACyAAGwFAEgBgKQCQGAAJgMA6gEoBNAEgAAwCABAEcgABANdAABANgIAYBABxxAJAFiAIAAFgAAAAgBAAAgCABgAA2AAHEBtSAgHggEAwBooSZAZAABkAwEASANICIF1cUZUwAAAIgAwATkCOoppaf4QMmrm69Sj5x59f6zVnhdmo0zGuKNMmsGVF2k0rm4zXRo/qtGoyup81muRUTovmNCxEQJ4gHEgs0LRqKP4kVY+o8F6I83fl1hnNQgABsBYcQOTyC+nqgPOe6FPj2+V0Iuvnzjid4yTeMmhboW4Bmr9rxnkbjKelxKlXplZSkoJAAqSUIgdHLxFWPovhLf+X6HPtxPN26x35HJoTICT/AokRCAUAQzIp6f1IivBedp/rNSvHuPRwlei2Fu7b6b/lROmHUZU0B1aT+UxVSn8SK817uTetptLFVk68q7dLGteqTLXNajIaxgVWlWyaUM5tJVeJIPK7P5d3rerO8K0VMkYSxzIrr2TzRmq620jCsfymG803wdf3HSARpk6kR2bNJszVdfAy1GVu5+/eehqFVZHRlKlpZKNTSc1SOdVHeL8tv8SRWZB0jJp4RxKO7ZWj4maOl41gw0x74Nm4lNKYKjv2lvy/QxQbr9O3UkVlwdYJ1cYkqNTRb7EzFVRvWml0EHFxk2L9B/MiUaNkszCsvcRW7RuGI1UsqNDaP5Wc6sVb/AAqn1EXXGnOZ0Zdm0cvqYqrNy402Zis9PgdWXVtLQzNF24U0aMxWdkzojs2b+f4GKLd1+njxJGmfXNnRHftvoZiijerFPoWIp0niijQbbS5wYGZbCzOkV37G02jGWjHQh5HBpvhJIqjQwfo8jdR27hfI1yRgZ6zNjR0bTpqZkwM7U+p+puFX7VfMpJQ92iQVbd4otR0bp/KZVRoOGuJqi/eJ9sGYqrbt1si1Kt3+ajLMQPaRFhRz6ya1ICuzTfdovoSo4tJ4lqunfru7Y4BT2lsGSoo/+ZAHRvE/tUa4ZkC2bcP0gprnp9fxCrd8vmSfIInLeg2QV7J/M2+UFEK4avWQLN19a9AHuMdCtlzIJU/QugFtPmpeq4r9xVR2L+ay6MIe0lakImKe3ca3bGMjAaHy67XBNgS22G5deoBt01qWr6gPaN/mJZNQRWx7S1HTXSXMVK91a0ODniwu4ilJQpkBSBJWIF3FA3ICbAJAlSjsRVypWikaIL5niBU9R1eBUTrqriwI21K2yArcIqHNY6gRkAkAkBLEBzyAfawDtYE66TZNVOu3nNk0SWlSqxGqFWqzCJTVkVDqBLseZRFwsAEgiWm6ziFWWuowIIw2BC1YAiygkIUhULMqF3MCFrIBFH//1foBihX+iz/lMo8B5XUfbdcXJqRHgtzdWu3kbiuVxxKEn3YcAIXSRVEgEgDc4IAsml0AgUS6ARAm7TkUFbQBJJZlHVoObV44nfhl9L2qjR01yqjn2LNfCvVs5I49ToaZrh3TlQuZqEd+zrN7PksyVp3Sc1cOo5cG4xWb5ePsJdTpwlYWzXdr0XB2R6b4Ze9f7jx9OsVbjJGYjieGfAqPN+Uf5r6nq+bLY9q6bpo3eGY+lajfSwbPIrh13iUcG9f5NvQ3yzXlHaLrt5o9kn4zH0LZ1jRouh4+24t1HFX6HNWbquVORqRm1i+bc0rGWbOvCM7w6WputOvOx6evCx79v5meLppTuX8smBn6mOHE0y8151/mucoR34Sq/b1HfeVg7d+Ej6A8G0eHptz739OHBFY+rdz0Lia8z5y7eo3kpNsvOajlyc+nSI/4mGhkFC6ASWUcQDtkBQAIAtgAu2UARDAUBDa5gGWQAn+AUPoAK0YAEgEgCAakBsBJSA54AJYgEygFxAeYChgPPMAgB8AItoAQDQCf7AJJATmQHb5vgA3DybQAnyAXcnmA3ZVyAVrTmA01AEqNNgShJgWz2gQ7m1ObAi+oFbs2AJcwE2kBCznFAIBJzggHjAAk1kAPEA/wAi+gEGgGnACWOIQ2wpJAIAyAjqvEIgAMAQE6YM7fPylfWPZtFTxdEuNmzr25ts4gs8GRWTbmzTLF9yt12eE/UWK8RB1BVczUR6/2RWd2+lTfXge54yeOqEyDh3b+eeBYOVtP0KrwG8s/u2fV/vOnKVQ8ToyKZyakH0z27Xt2FGuf+By7WNJnFTQVk6syyxGf5Z9uz1OcAeIZ2iVBtyVEtOe5G4V9T8Qu3Z6aXI4fTysdRyaK2CfoEZWo8TSMzzv+zsnlKLFeLupfU7RNRiGVCWLhFg+hez8NvayyZn6Ebx52wBxbt/N8CxHHZwpA8L5S/dr3cZv/ABOsSuJwjaI2legG17dX+pp1Zq+GX0m3LkeXp0g4EFerhRhWZY0yxPclo23xwLFeSs4R1YQdgqNXDxLB7X2XX554QToj18o87QYFW4cUYGZZmsR533S3FFyNyFeZk2zqFm0wI0eMM1IV632cvz68R14SV7pvFo8tdSMmo3+llGTduW0aiMf3A2tq0uZqI8fqM6sqr1cFEK4FV17Os6i5Goy+q+N/2elHI8/fluLzm0OoHLvfpQGfYqPIe47f6u3SEb5GNd8ToyotnJQ0pQR2+OrOrVPI6Rmvquy/22l/Sef6OkXo4qG8Arl3v0r1KM94YlR4/wBzf7t9UjfJWM5aZ0ZVtlRGCi/bfUbjL6j7flbCnqcfo3GiedsRyAhdwmVGTbiVGJ7n+XbL+oRXj7WeXA6xmqnhkaQdSgrzZZEbfgv1qp8WjpfDD6ffOPgeTt2hQc2gyijd/pz1IjLs4Kjynupp7mq5UWHqa5g8/c7M1XDaNREG1MFRKklK2vC/rVS4tftZq+GY+pXUOOiPJ27wYnMLPAtVDWXyMyMmxqI897s+nR5fMag8pqdDqwg0sceBYK0aRJJspV2mlgajNe69jKPvW6Iz34a5j1UnkdQAMyjm30fbXqFZtuBtl4z3Jbt3WquEo1yMWmS5HVlGyzNCDRUqVWVF+nkpKj2HsZf62z/+2zPXhrl7RHkroeZAgI6n0W9GFjJtkWI897rt2rR/6xYPI2q1U7RlHUeOHI1BWaZqVVzKi/TTmUVK6tF5epakfUPGKNloLlSDzdu0dSOKgAbA5t/+mvUDNxn4lo8J51Ru9acrXbNRKzNbNTyOsRDCJKhTiBNYmojqwdsDUZqymUdTSPd+zbf6bVnNNHHt0j0OCwPO2CAyAJAjVlgjuP0rfADn0ngaRegGQAAAZANAAAAmALAAYBABmAAAA+QDAQBHEAzAADMAAABgABIAAIBzAAAmgDgAcADMAXIAAIAIAaAAEwABAOcApwEIAAGAAABACQDgBAEMAAAAAhgAAAACxAADIAeIAAQAwEAJgGYAwCCh5ECzAfQBNAMAzAAEwIWYHRXIyoYBwAP3AAAAARvDrZfysDH/AMyeRpHzv3Gv9drN5OxqNMx4lQFSrdGv5ik1EdNI+6bjNTr+oyosr9TNImpAlVqGQCxCJab+ZPk0RqPqVLJ1q/5V+48/fl0iZzUIAzAQBAHLvlKq31A877n/AP02/SyZYr57fOEd4yjElTVmmoZYi/bWxZplKiclR0JM0ykpAarxAcgCfAKlXDEmLH0H2/bu8fpPo0ebt0jTObQkgEA5QCAAK3niRTrmoFV4X3EnXfajXP8AwO3CVu+KsntaQXpjXYsDCnPIg6dH6ZM1U+pFec93TW+jbmmjpyrq0H+XV9EbrmtModXk/wASLGlTBI5tJ1eIV5fQ+Xfaytzk7QrQXNEYEwFdewzMUdawMNMny+G50uqNxUMzbCSgDs2K+Z8szFHY8Tm0zN7hruc2kdOSqZOjAkUami12r0OdaR3X6VkjIzZhSdIh1KO3ZvOc2Zo6o6wYaZOtHczcSknJUd22fywYqpbiXptEistRB0ROtQNLR/TRiireqarqSLjhNov0M0Sq0M8DAztyvzGdIKlmmUaG1+loxUV71J1QiuRJI0jq2bixKq7XcUcmRmpHRHXtnF00Zov1cU0+RlWYlwOkjNdW2+pGaOndw6sw3GesG0dEdm1eBmor3sfKWK59M1UaMxVMwM29Ys+RqDr2VvnSM1T8gnE5KSQculnLOiO7Ul1foc1jgq5cm0rR0MaehmrGfq/UywXbdzZCiW8q4w5kiqNHBrkaqOvdfTKMjk0sGi1HTusa/Ay0p0H83U1UXb5YJmYp7LFv0LUUa+Go+eYi11bbHTa6ipHHp426BXTvXNFb4ENGzhOPUUU3carXIpV+5U6CIkR2kOU8ZQFOK1MOYqrvIL6YjIQS0cdF14QQU7RxboVSthrOOZUqzdtfKyET1fn28EBtsdK6fICOyya5oKjtML9eJUS0H+e11IorhubeoU0+3cPq0EOqjc/9Yoelbt13zckEtml9y1ODTIru9tW7NylxnIM179tnOrCDRqtrZEElpXAPs2KI9luQD7LPgA/ssA+zYAWk5hsgvjtUIiouymApWb/yhFT07PM0iu2m08Coj2sCLRUPDiAdr5MipJPkBJUtwAf2rcSauJV0mhpi9Vwhk1QqrMgjxAk3AFdrRgBCSomsUBNQRQ7SsQKpUlDd2EKZyAaTeQDr8rkina08Rgg+RQo6hEW4Ag3JQ6UtdwgOladaLKWTVQ7sZgD/1voExmYoo3du3Qu54GUfPvMak6b+OJuI8NqvFvqbVTZpOFiBDqAWSeP4lVGtADtxkASxAlmsQIqvJgDb4lC4FDc1UhEqwBJpNSUdfjl36unTnZHo5R9Mrwjgkce/IjrtszGa5LuCs449b6lU007/AB/+dyZ6V2vBGIVw6sNmmWT5txprHA7cMVl+MX3d1RdcD0dnL3XHHM8PTo591yJErjtg+hoeZ8o51Y6np+aN/wBtaaW2tZ44wY+lWNvJT8TgrP1M5NMs7ydo0XhizXI82kratUlm0ev+I+haNe3TrXoePutjWcUcHOJWbqYnRlh+bs1EPgdeEUe3aO+7pPBnbrwsr3ODs2+Z4a2p3UKueBIM+1oyKy8r5i7es5PV82bXR7Z0+7dVhR1Ovfgj3FnOJ8+tuXyGSXoCsfVfLmbZeW805vfHkaGHdfMcenWIGVNIKEkBNUcTwAaTATWIEWmAKHmAJLMBSAeoBniEL1AG+CAHkAp4BTeKAF+wCSrAChIB9uMcABckAJcwE3IA0AlZgKYAkwAAAbcgReDAklOICgBQ5Alk+oElDzAnCWKAjkA8QEk8U0AuESA4UAFccwiagCQU7XeQCdvwATcrABZvECLcSgIgKeACQBgwCYwQCTjEAeOIBZzmBEAnkARGYCSCEgFiFGQBykCGrmERAYCyKJ6axk7/ADn6lfX/AGrXt8VpOIk39GGocERs4qyyjJthgVGJ7ns1tqpY/NIWPGtI6gqsYNRHsPY1P9U/6ZN9eEe2SPG3hYSUcO6c2ksHJqTWr9GEfP8AdS9W88bM7RFOTNInpL5lxZqI+neBr2+P0kuRy+nlqO84tDg3yAytX6pZUZnmW/7PUjPAsHib4s7RlGSi3R+peqNRK+peNXbtNNdDh35ajpzOSo6n0MDL1MWaGV55pbV8m0mWDxtnDyxO0ZQ6lBpS7GuUfRPaKjZv1MfRY3DzthgcO7xv8Co5NRpJrpBR4DyEvWs3nMnWI5p5mkJriSDd9sKd1RvmbvhJH0e/1NHlroRBDW+hsDKsuJplh+5XGhVLi/3F5Wx5JvgzswhfKEURpnLEK917Kq+6zfIz0sesk87YgCncuNNyWIzWykeb9ztp15NYmoteYbeZ0YqFszSFVY4hK9l7Mr+fXnDHSR7ZtM8ldYOAVG6+V+gVk2efqbZrG9xYbWZWNoLEeOsk+OLOjKu2BRFrOSo7NjjddTcR9U2GG000+R5+/LpF6ObQjiBy736YLEcDxFSPGeftO7t8Ea5KyLucTqilyi4DJlRoeMw1FxZuMPqu1Trt9Ncqo830dYtObQeAHJvMkgOC7wLUeO9ytW3dllgv2GuSse2B0jKhtGkESsCo69ljdc5NxnX1DwSjY09WcPo6cu9HBoMKjqL5LegGPY0ywvdTf2KR/F+4sV5K2OWR1jNU2TzLEJPnmaEqrmVmtzwFZ16xzX7zp/GY+n6j+b8Dx9+XaImGgBz7tTpkRm3xNI8l7pX+qX9KNclYF7Qzqyrb7sDSIvkyonpr8CpWv4NP+4rGMtG74Zj6nf6vRI8fbvAjmpAQ1n8j9GRWTbI1Eed92Y10Vz7v+6WDy13EpnWVlTb6nJqIhJpDmSi/ScM1GK977IUV1m+SM9t8vTweR1NYEAwObfL8teoGc1LSNVl4j3LL3OrPOf2GuSserTqvU7Mk/pZRBZoqVNKGVF2mk4Rpl7L2N/u7R/8ATaMdN8vZHkrockCAjqP5LegWMhwWDzvu6XXRXGG/w+UsK8nd4fE7RhCzxNxEJAkljiaZX0csqOrRWCRSPqXjf9lof0I8vbtHQuZyBkAAcu+laaX8wGdHzLnJUeE8+k93r9LmuSsrUfdDfBHWIhBUSqkVFlINIvovm+BUXVSdWUe69mudrrNfxV/cce3SPQnnaABIB6iCNVyNCO4x0rehBz6KwXoVF6/cUNEAA0AACAAABAABmAAAAgCYAJAEASAZAAAmAwFkAeoBIAAPDEASAYCAJgB9ApBAAwFIDAMgFAAwAB9QEA5ASAYCeAAAAAAAAAAAAEgJyA8wFIAAAEgEgADAQAASA5kAAAEAAP1ARQIgYAAMBAMAAi2BCwV0rIyBgMAYCYBICkBWyccmBjr6lORofPfdC7d/qV6morHmCoknkipV2m33dTUZq6qf3OrNxFyt80I0yso33yyom84QAs4Cn3QQTo23hzIsfUdFzpabX8Ff3Hm7dYnEmAIByAAJgcu+mE8QMD3FXu8dqrlBYr5xZY4HaJSSZpFuniyxmrtB/MysrKdDSOir5mkSzAEmEEBTyAmniFj3vtq3/l1EuDZ5+22sjg2GgABwApAa5AUtkUVzQWPFe6E1vLtcEo9TtwlbHh8drWMsi9MO0wqSWAHRt8KmKqxszVee94v5NF9WdOVW7R/k0/pR0rnXQscyIdXDM1WjpJ9qnkc63FlcyDy7Xb5LVXwO/JWgiMGQdOyfzdCVXZw6HNpleZ/U0LLqbi1DI2wbA6dlb5vgZo70c22Zv8Nb1RvlKoXM6MJKExRpaDX20zlWhr/pv0IMyTpAyo69m4cczNHW+RzaY+63GlpXt93UrSHHzODerjl/4vsaOHr6f4k1Mduz83426aW4oo5uCaY63udvraVraOrTUww7XIXGdVo1qJ1ZUaW3+aikxVQ3f0JiK4PU3GVmk8UhRpN/+kwM/cv52aiqqmkd+1xTSzMVYhu1NZ5EhXG+ptHVtsbYEov1PpbfIyrMridIy6dDNEqurUWD9GZGYjcHRtvrryklHXuZ7XJzVnpqfQ6xHVs3muhmojvIST6kjTnobRoVxqmcxwazjUtGXA3FdG1cWUkqLPI5RwTMxXHTM6VHfeOzDkc1jPSxNxK79s5o0zNWOLXS72iwS27i0ii7efQ2syQc2k/xNVHZrQ64rgYVx6axwNo69dTVRyMK5dLB48zVHXvl8qZmKhtH8xairc4akdEIrq2v0yKjjWFrVXMK6d0vkXQCOz+qOJBXrKNZyB0a/wCgEVbOZw5FqoXw1X6gW7xfJV8CCW3xo0KKNrCuvUKNfDWCVbusVVAN47a3NYkU9p9FubQRDYrGOMFEds/zX6hUnFdeebAdsNw+jAWr+v3cwJajjW9YIG/l3WOclE9GVr2RlXb4G3bvfjASvo7wOVWBMjQbATfGQF2gCRQ+58CCLm3EoSrzswhwlxAl3vIioWSebKGmkiAwKhYASTAUVeaAIqskAd4UTI0EwNE61bx4EE1ZIBNTmFLuSUICOYDcAVaichAtPAuiUJADeGBAuwordpcBCkonSrILlgRVdrpAVO8FRDvZQd7CGr92BRP7b4xBFX6bpXIgV7J4oiq5KP/X987LEwOPyVu3a36kR4DziVqOlsU8fwNweL1Kw46mhS3OBRF5RxAjIUdyALQssChLABS0A4bATeEFQ7JPECKz6ASTAfZ3qCjT8RVf3NFWXDUHonhl9JVYcdDj0K9xmYHLYqOLUc6yRqDR8dgrtEquqzwZgcWoaYY3nEuyqthiduErj8FXu3lVyyPR3SR7XieDp0c+6xaEZris1Mmh5fe27rttcXier5o9T7fqltZjN/uOX0WNRuFJwVnavM2yzfLX7dH9pvlKwNiu7Xpy7j03wkfQk8kuSPF06obhxVriSJWbfM0y8952zWojtwlP2rV23mbwR37SPbLM8FdHPumsEEcF8wjyfmLL7tmuZ6vmlaHtNN7qeSOvZHs/Q8FbcXkckhErK1M8cjTLyPlm7ajfN5AjJa7rcjnXWEqzhkZVY6TwCpV0eLAnXSb6Igl9uAI9ijFYgV2rBRUqr8QDtYC7YxAS6gJANqFICWKAWYDaQCQElYBtxiALEBtsAfQBdwEWuIDAFOQA8VAAARAAwCABcwCZAJAGwFmBJJATTnBgAAm1liA0+YCbUAJNQA0gJUsBPMBN8gE1hgANuYeQCeGP7AIW6AJsCLxATwAAGApAOIAAm4xAGAgH1QAgE8XhkAgGgK9TMIgwABoCVU8YPR8/KV9j9vLt8bo/0o39GGgcMRDV+hvoIMuxpGB7rt27enVljTx//RnRDSxlYo1yV7X2Kn33sv4cDfV/GY9gjyY2f/RAZ+4fzMDj1vos3wqyo+falu7FHeJUHBUT0vlsnyNxH1PxC7dlpHD6NupHJSs8GBlWwb9SoyvPtLZ26sTyPFWZ6IyU8wLtv811PP8AxND6ttK9u306rLtRw78rFvoc2i1F8rIjKs5xZqDH9xP/AEkPn+MFhXjrv5jvGUXliVBpS7GuR9J9rVjYp83By+ixsnnaEhXBu387NQrj1vpfoyxHgN1jqWx4/wCJ1jLmSxKgSbchXoPai/1NfXI3fCR9EtjZ85PLXSEYVXrx2P0NQZbeEGmWD7mulpVWTk1EteUtbucM6soXcqCg0uYhXu/ZVY72uNZM9kepR53Q2yI5919DLBnSaR5f3Vd99KLJrE1ItrzzcYG2VNzaHVcCo9n7IX52OcP9xnrwsezg8zoAI3cJ84Iaybc8zTLG9x4bdJ5uxqFePwTxOrKt82BF1aQR3eNU3SZ0jNfVNlhtdJfynn78uvK05tADk3uSCVwMo8V56ye6vPM1ylZlmn6nVlRmyhxwKVo+IrOqvU6Rh9V0P0dOP4UeXt1iSwObQFHLv8EiQZ9sDTLxnn33buy9DcGRb5fQ6Mq7OcQEsTSOvZ/UbjFfUfBqNjpz1OH0dY7jg0IKIan0W9GQZLyNRlge6o+zp48WI08narSk7RmqHaSoSZYidTSVv+3V/qKcu5Gr4Z19LvmeTp2hGWgyDm3kfa+KIM+/Q0jyHudL+5/6tTXJWE0rODtGFDlYGkMolRwypW14JRr0a/iRusx9R1PqPH27Qkc1DQFWvjp29CDLszUR5v3Z81dKesFivKaqcydozqFs3JURw4mkCeOBSujTUuTUYr33shLs1v8AqmO2+XpjyOgQAyjm330V9SKz5co1UeH9yR/daq/mNcjH0Y7V8TqyjZlRDiaRYpKyu0nl6moj2XsZf6m/TTZjvw3HsTyV0NEBmBDUfbS3oFjJsoUFiPO+7cVpLkrFg8lZzWOp2jNQvWHBrURXMqJVZpHRRR+BRfov5V1ZaR9U8co2eh/+NHl7dY6DmAgIA5t9jppdQM1YWRpHhPcDjd63LuLFrJ1HkdYyOBUKpUWU6GkdGnjYIuosMCj3Xsv/AGut/Ujl26cvQo87QYBAAkBGrmSiO4/SsRVGjkaZXJAMAAFADlAAAAZ4ADwAQAA1mKoaIAqFn6AEAAUNhAAQAZgMAQCeIBmAAAD4gABmARgAmAAOQEsAAAAYC9AGAAIAAACIAAAASAMgBAABAAAIAAOoAAPMBAOQF0AAAAAABgC5oASAcMAAAFABABABkUEkBIAAIBgACAIAhZwBdXJEqpQQEgABmAQAMBQnPowrHlT8SwfP/dVI8hqdYNQYjwzNIlXOCouql3QjUZq+r/MOjLowd8CodcLATjEIMJgqmkmwiVZq54ErUfUNq52+k1/AjzdusWnMAAAwIgUb76K+pFYHnJ/4frRnH+JYPnN8TvGah0NCei+1hmr9Bt2ZtlJfVAHSqmmU1yKDuggABKXgUTqFj3XtRzsF0u0cO43G0sDg6BkQwEA0ApAqsRRIV473XTt3jfDtTO3BWh4G07Rev7C9MNFKDAawA6dB4GasWMxVYXu5TpaT5WZvlRsZehV80daxXQRk1gSrGjpY1TOdaTmHhzMtPN7hdvlLrq/jgdYlduMmmBisCK6to/mM0drUmFZPnMPsW/mg3GkXg4RpimuQR07X6iVXdMLE51qM7fr8xdal5K51idWEkoYI0NrjQ51qLNVfltGVZKWB0jKRR07N/MZpHbV/MvU5tR8095N18jer44otrq89aeJlDViDa8LvtTQntcKQj0VPKXqpUOeY1MdFPMaWeou2cMC+xjU2fmNpqp1V4fXAuo6N1eltNdllbESq4ZOkrCzRfzIUaSWBzVw7xfO2jUFNbTgbHbtXiYqDd/Q/VEg4msDaV0bd4pkqurUcKzjgZVl8TpGXRoPFErTsvlD4mBmvBtG4LtB/MvUVHZrLP0MKzHmdIjs2WcdDNQbzGqRmNOWmGJtHdpw6zxMji1l+Y16GoLttb50Si/yCwa5ZmYOCmGMHQaLx01zOYz2scDcHbtrRTHOTNHNufrYijSeKgtRdufpZIrm08WaqOzU+avwMNOPTzg2jrvLrjyMDm08XBVdW6+aiZBVtfqKiO8wuo5Eiuna4pz0FRxOPuP1Krq18dFESK9q4tK4lKNyo1MAsXWl7eyfDEiKdpb5lGZRHWw1XXqGl26/RT9Ag2WMriSijQtF8eDAluklqz0QFmv8ARV9AHRd2hZdAFsnLafGrIFslGpHHIKjo/rP+solqYbh9GQPVw1+jSKHruNdW5QyA1l+cubUlRLUc7hdYCmn27mH8SDo8XqOm8njMgfSFqK1avOUcqSjvXMmNn3oYF90YI/cGIHqgJ6v4lw0fdUgP7vAAWqQHeAd4D7pAYBKATsuIC7wDvAXfID7m8gL6aeEvMipZKApRjIDcAV2eOACqnOIRLtbASaQU5/EITaWDAE1kgE4eYFcKcihpJhDntATuFQtZFRW2Am8CoQDUgSbb4gRkGpK7yIun3g1//9D3DeJlHH5a0bZ9TI+ee4NT8uHi+CNweRtaToIJzgFLgQRbkCDcYIAX7QG74dSgrhmVE3gAoeYCaAS5ATcANfKzUK2fb2n93eUrZZYnp/jL6BXFyeboQ13hDMjkuEcT/Vg3FaewUaU82Sjp1X8rkxCuDUzNMMXzjeTxhnbgR9uUndS8oO30WPW45JHirTm3GYZri1X8ljcR5Xc3mz9T1cRHsvDVVdnp1XKTj9Go7r/SedpnauDNxhk+as/tQdeUrI8XXv3enTqenrwke/yb4Hh6dVe5fy9SIzr5lZed85ZvUccDvwldHtKi+/Z9MDr9KR69czxVqOfd5x0CuG7aTg1Iy8f5Jzqt5tnq+aNr2fTu1ban8JfpfxY9bGGJ4bWnD5K3zLohErK1k4b6G0eQ8lZJ92bfBCjNqpxg510WqqzMqsSdYCmk7PHiQTjgsQHKbxAVqwBTqrDLACiEURs3kBGMQJdqyYEWoyAG5ATwQAmAuIAwAAAaYD7pxXAAATAOABEgGSAba4gKcQBMAYDSAH0AEpYCgBzIBGACTQEliAdwDfQAxYDiMXwASAkmvxAaTQFioyCMYMBNALGccQJOVmBBuGUVvMAtE4ARb4APgAMBfuATAJkBSA5lgHoBFcgG2gBcgEwHSFmBXrNd0ZgQCAB4AT01Lh8T1fJmvs3hl27DQX8sl+nlh2HFVev9D6ERl3RpHnvdtvy9OnOWXlp5CIZ0RZWrZqJXufYtPl1HyN9j1h5FJZhWduPrbKjk3Fo07zl2shHz3UzfxO/KVWzSLtt810nlJuI+q+Or27TSXQ8/flqOg5tI3wq2Bl3xZRj+4X/pI/mRYleOah+p2ZRAv2dZ1U+HcjpB9X26a0dOf4Uefvy1FiOSoaq+RyBlXZpGL7kcaFeUmuUeRspzO0ZQssCiWi/mNQfTPbNXXY1ni2cfosahxbNY4kGfu/qLCuPW+h8oZUeA3LXe454HaM1zehUKYzEHp/aNZ3Nerx9Dd8MyvfWwbPJXWFmRpXufobLBmWwNM1573RjSsczcSvKxLNso2RQabxg1hX0D2Uvlu/5THRHpUeathgc+6+iCjPsaR5T3S51klwRuDz7jLibSq7YlD03+wqPb+y1Oq30/wJ14I9gzzOhAR1Ppb6AZVupUYXudpbeq/mNRK8hbOTqyhdgR9AjQ8Y51F6nSM19T2aa22muh5u/LrytMNBAce94IDjZUeG81ad3fkb5Ssu0PBnRlX6Ggk4yA1PDz91G4y+qaK/Kov5Uebvy6RM5tBijk8hlX4kg4NTkaZeK9wP8A1mp1ZvkrJvbuUHRlU2WIFCKOvYuLr1NxivqficNlpdZPP9PLrHX1OLRgV62NLejAyXmaRge6lOlpz/ExFeTs3VydozVTNITfIqHVMqV6H23L16r+ZG74Znl9LvjZnj6doiZaKQOfffp/FEGfqYIajx3uZpbu0rgkb5SsO67cUdoyqNIUsqJU5FK3fAv8+i/mX7zVZj6fqYWZ5OnaEc1ICGsvy2FZLgsZrznu3FaUcE/3lg8rqrDqdois0iOBUJYAdOkslzNxivf+yn+XrPokY7b5ekg8rqfGABhHNv57a+rMjOl9y9TSPC+5I/u9X+o3wVlVwqkdWUW8AIwaiLK5Gmas03DTNMvZ+xUv7nUb/gaM9eG5XsUeOuqTIEBDW/Tt6AZNsCq877ttH2vSwhXkmu6s9ZO8YqN57vgVEJalGohqOJUdOmm3hyNDo0nKU8GCPqfjlGz0Zz7Eeb6Ojok5KGAfvA5t8p00uoGb/mXqjQ8L55/6nW6Xa/A1Csm0LNHRlBP8CokkVEqYGkX6a+YrLopkMHuvZf8AttVdanLt0j0KPO2ABIATAVeLAhuJ+1b0Qg59A0i9AMAAMgAB5AAAAAKQDMAAMwD0AACQBgHoAIAkAAYCAeQCAEgGAZgAB1AAABAEwUIAAkQIBgKAGATOYCgAcAHqAZgIBgKQDIAAYBIAAMAAACeAAAMBdUAADAAGAgABgEyASUBAgABgJlD4ECfIBgAAAPmAgEwI3xyCravBBEjIchQAIAeGQCAHx6oDH1M4KPB+7sPIX9FBqKwXEm0NVxCLKP5l6molX5XNxlcsbYFRasypqclAENLGBokiNR9M2Fm9po/0I8/bpHSclIAgAyAaQFG9/TXqRWF5hd2x11/KWEfNbZs7xmow0UT03DkqVboL531NRlbX6io6EpNMm7PIoajMBoi4cwyodcRFe49o2nYvpdnHtuNxHndDIgkqn1IhAEAVXCl6EV5P3co3E8e1HXkrp9vP/S4cHBusNTI5h+oHToYIxVixsy0xPdeO202/4jpyirxr/wBNRnSpXWsTLKUcQO/RXyJnOtJrkiNPOeQfb5bDBNJ/GDryldnUrKSwIOjav5jFHa5MtMrz+GnpdL/vN8qi3izVYCA6Nq/nRmrHc8TA4fIr56PoahXLB1ZSUrElGjtcaQcq3Flq91WZVlvM6xmnwKi7atq0maO9Qmc2o+c++tNryFm+KUGnSPMtmApINLxmT/AVG9p1TollgZENRJpJviBz2osRos093qaX02ajLHADt2/nNen1ut11RqdI0NDzuhZq16Oq5LE17Jja2/lNtqpRaMMmQV7tzaa4pqTcqKa5mtHZtnGWaM1D3ONGyDgTk2jo2+DRKrqvimZGc8GzpEW6OaJVjteKg5qzbObSzpEXaOaFHbqOVJgZq+XM6RHVtMyVUt2vk7uRhXGljgbR3af0pGBya/6jnM3BLQwspFHXvcav1MRWfTkbGgsaqeBhHDb6mbiuvavBmajn3Md5YqNM0Wo6ddrscGVcdFijSO2z+STI5K5lV2X/AEzI5KTOBodmuk9KTA59s4snyNCW8wshFW7J4xzIjlsn3v1KtdN8dJLkQirbvH4hKe7x1JKL6Y6NiEc22cWTKp7j9X9pCLdx+ipzAhtMGVEK/XC5hRum3fqBbrY6VeiIqW3c6d4ygIr2OFvg5ANH5dXDmAtX5da3qBLcr87lKCjdudVWeGCkglu3GpX0RQa/1Vf/AEgINf8AVT9MQqeo41+UwSi3QfZvJfOAle/0bzp1eWBiolLI0fc+IUm3EhAABSAabQD7gF3AHcwGrAPv5AS+4Ad8kUTIQiqdccgL6bZRNjIsqq6eRNUO7bwAWIVJARsAgGmEEsKi2BFhEQJrLABPAqFgwE3AEHbmUJvkBFsoFV8SBQVDrTGHgRVv2lAFVsAINlQNxiA5xA//0fad3UiM/wA5b8iMjKa+ee4b4emBuDzLbUxkaaRtDeAEGgFbBYAQwYD7e5y8wBqHiihV6gTrmVDnEAzTSz4AVzascwLFYB1xafE1yPQ+1a928UcMT0/xl7mvGTzUU6zXcRHNa37AOOlp1XY0NTZqNFLrJi1V+s/lIVwXhs0wwvN2jUn4Hf5xFvtavdq3fJHX6NR6mr4vM8dVybjGzQRx7h9unf8ApZrlK8nqyrLmeznww9146nZt6Loeb6OkdOrhSWcGmbqs2zWN5vKtcpO3LLi8Foq28rLlno6v4R7l4uUeHptTusEkZK4bQrI0jy/l7TrWxwPV82Wl7Pq1e9uhr6LHqpg8Vacm5t8zA4dbKz4JG+Wa8dukvuOOZ6+Eel9nU7a3suKOf0aj084Qzx1Wbv5tfDkjUGbqJtPHga1l47ftd3auDbklWOLTs3PFnOui6rSqozIo7nxAO6CCSwxAX3EA3f8AACNl3AVXXNlEO1PMCDSrkANz6ARkAfNADw9QE5fABqsgRYBhxyAaATAGuIAANgCUgGKAHZgNdQGnw/aAk5zAbUyBJckAkuIDajACLjgAJQwBMAlIB1cgDUZZANSwBAN4gEQBLCALKVwlkFirKwATrGAEbJARaXwAr6gKznIorbh4gLiASswCQBuAEAYPICPECTwWAC6gJcwCWAAABgA65gU3zCFkAIAb4AX7ZfOuUqT0/Nmvs/jqPT2mkv5EXvywv6HJVe5XyNcySjMsjTLzXu60/bXFJz+JY08tZqrlHRDrbHoa5HvvZCjQ1PXA10keoPKpSBm6/wBRRxb1xoakfwsRHgNSx35ZQUd2RodGzrGoo4uDUH1PZ/7fTX8qPP8ATy3FzRzVHV+kDMs8cDSMT3I/9Ml1EHkHGbOzIsklPoNV0ePx1qV5tHSI+r6f6dF0R5+/LUNZnKqhuPobEGY8DTLB9z4aNUuLZrla8m8Mzswi3OZRPS+rA1B9O9vqNlV8zj9Go0Yg4qGvxIrO3Lmz5Golce4w0rx/AwPnuq5s+h2jNVplRGJt0LEeq9m1nc1fE114I95bNvqeWuhEVTufoEGbfqbR5z3S4VEojFmojzDSWLNsoWXEoenniWJX0H2au3Tv+BnslelPPXQpSIOfdv5UWDPuyjyfudt6yXRSbiMBnRKr78cCodXjgIPdeyf1G1yxHRHrGeZ0DAr1X8rLBlvLEMsL3ND0aT/F+w1yV5FuWdmULPuzAhDchGj4uXqV9UdIzX1Tbfo09Dy9+XXlYYaEYAcW+zr6MRHFZtfvKjw/l1/qrrlZ/wCBuDLt0OkZV2nLiaDSxhBK1vDQ9aqfM2y+paeGnT+lHm+jrEjkpPEK5d9kv2AcF1gVHifOud5drgzXIybKTtGFUS8SgSTZUdmxwuo4m4xX1TxS/wBHprozh9HXl1HFs/gRFes/kfoBlNmkec93KaaPqywryt+LOzKq2JQ2i4gpgaZr0ftiXutPrZSbvgj6Rf6meLp1hZGWgRHLvfoS5kVn3xKjx3udp7xr+VG+UrDu1kdoyreRpCyzKh0zKN/27Rvc1/qUfiW+Ej6dqfU/U8nTtETAc4YgU7j9O3oRWW2aSvNe6/r0qL+FssHlrnaM1XOJtCwYBXAqOjRlmoxX0D2S/wArXnnUx26cvSHkbAA8Mijm33015yRWd/m9WVl4T3FjvdZ8O41yVmJrA7IrcpYZBCNCdWWM2L9NYo3GXsfYq/1Or/QZ68NSPYpHjrqZAAV6v0W9GBlWxLB5z3c8dL+mwi15Lufad4xUdT62VETQknzKi7TcM0y69KITCx9T8fhstD/8aPN26xezkAAyA5t9+mo5kVnLGyXU0keC89/uteMndmuSsrUtMKOB1xlFFSmsCpVtUaRdpqWVMXUeDQR7v2d/ttV9Uv2HLt0j0B52zgBgKQEmBDcP8q3wCqNE0ytSAkAAABIAgGApgAAaAAEA1AC9ACACQCABAABwAYAwFkATxAYAAgBMBgIAAMmUGZAQUHQA6gEkAAwBsAeGQCzAEgAA6gIAAeYAAsgABsAUsAkAbQAAAKIAYCAGAJAAAAAABABmAABQfvAAGASgCSBZADAAAAWADgBADxArsBfTFJ9AHLMgkKbAIAJYDyAjHPKAMfUfzT1NDw/vBJb6zebqhFeds+KOiGmEW1TlNmoi+tvzUbjNXL684k0iyuLCJcQgSxLVTeeBlAsZCx9L8W29loP+RHDt1dcnJRMAEgCAAKN4p016kVjeTr3bPXrzoyxHzHUbbO8RCf2GhPScvErNXaU9zS4lTVqjugqL0bZSgCSrIA1BAZ5lE6uJIr2vtBztLrlY5dtxvLI87YIHmAAMoRBVdQyKjkFeX930/Pry7FidOCp+3G/7WFzxOlYa/ccxKsAX6TZiqnPAgyPdC7tmozVjfKxzeIl7ap0rNdycGQ5A7dB/JBiqtTxMK855f5PKUfNL9v1Hbla7mobgVgJYEF+3wtjlBB3GGoy/PR9ireasv/Eaiq1ip4nSsJIgu2v1YGaNBPizFacHklFqNmuSuZKTqweCM0d+1+g51qL7Jx0ZGmS1idIxTwKi/a4WxM1XbGaOdaeC9+1/1dLc6fuK6x5C3MwhAaXi8G0uKA29HVwUmah31FAVz2lvEIj2t+gAk0DBW1ljj8AuLtPXbfXmxpjq0vIatFnDGo7NLzlv86lGvZMaG289tk/nVq9c0X2THbbf7bcaVvtail44l1MUZZG5UxdoPHrIo7rOMOJkZl8bM3Bbp2h4Eo7V0Mqzbr5n6m4i3RwaYo7bYo5qz7Zs6RHRtn2uTNE919HWSK4k5Z0R36L+VGKObcKLy+JYFpW+ZdBR27t91H8DKxnUZsd+m5ovQxRw3XzOTUHXtMU0SireJK0Ei1XpPE2y6dT6GnyMDjobHZnppGRyZuCwdmenPwMq5azMmh16j/J9DIo28tgS3nCOJYsT2eD+AqKNbDUcBXQ8dIgo0H8xRPeP5k/xBF+hjpWREcm3fzruwxFaWbz6/wACiy2O39SCGzeKCK8tRxzAlu1Dr1AnaXogPbfRZcYJQto+3U44YFEars13+ABrytZtcAJ7tfmV5dqIo3Tm1bc1AQbr5ex9Cqe5cdrXIge7wdLLliA9xhqp9EBZP+qUc5CV73aPu0aPoZqL/gZaIBwAsQo6ADQ0HQAAGAAAB6ANACTAawIJVo3kFX6de1kFtrciNIAMBSALBgSYEQAAgBMBMIjABkAihYxIQpAi8CiDxxCBMomrkVJXqsQJ96ZA3qcwK7NPACvtTyKIWUMqIziB/9L18lY1l+e1GtOtOjMpr5955vJ5xj6moR56+UIrar/owptsCDeEASSUQgI4gKYAaxzwKBtpgCZUNNJyniRQm2VBjwAlWsvE3yPUe0dNvXdlwWZ6L4Ze0q+48tHPq5hHNqOAOLTcu75I2NrapLTRzqp6zwwEK4bLEsYee8x82rarjBno+aO72rRrvv0N/SrHpa5HjbcW4eMlZrh3mOlaeTRrnyzXl7Te1VxnE9s8JHvtul9qnRI8n0dInrWijT4nJaztRYGmWF5pruiJhSd+GVftertu0d+2o9mlmeCtKN3ZZCJXDe2M8io8r5Sv5j5tuT1/Nlve0KOuna3Fon0rUeiUHjquPcP5sCjg3Hy0s+jNxivH69m9Rv8A6Yns5g9b7Tp+Tf8AFHH6NRv5nlVm75/O0WDN3DjTt/Syzyy8TubNWclpHJX5XJyrrFi1KvmQP7vMKHeQF91KCBq4B9yXAEu+UAKs4AFq4Jv0RRTZcQIPEBZACQEmkwBqEAqoAdQDtATTATq8wCQHWsgQaAJ4oBp44gESwABpwAQALkgCQBtQA0wHLASAEuQCaAmkETqm/pzNSaPTbb/l95Xd6a1qKlFbLutwM9TDWT5bwW48S3XWdG04+VmZWsZtUzSH2gSXIC2nIgmnAEXzAhac0BBt4yBCzwlAQniURbkBJAGWIDWACAbYCQA1AA8AEAvQA9QBoBPHIAniBKkzkBTfGwCaCAoaZBfs6zdJc0v2nq+cZr7Vtl26OnXlVE+nlha+pyFO6caeBFZlpNMvK+7rP7tKr+Fm+VeYfU2i3SU4G4r6F7Kq1tb2fOB2j0XA8yjq+QGXqubdDSODydo2mrz7RFeDupfM7REVgo4hHRsZeql1R0g+r6H6Gmn/AAo8/flqLIOSq9bCln0EGW1zNowfc6/09etoLCvKxxR1QnNgOvxiT16Jcbo6RK+qV+mqXJHn7WGjk0q3D+RosKzbY+hWXn/dNl9uleMmo1XlXidmCmM8gJ6E90tSaiPqPha9mxpVcMTj9Go7kcVD6ZgZuv8AW11NI4t2/wAm8fwsK+f6rizO0Sq11KmFXMRK9Z7KX+ok314R7jizyV0DAq3P0NCDMbwNI8z7ptjRdDfKPNPB4G0Rs5wYRPTzg1B9C9oUjQul/wBMTHdXl6BHBsgOfdv5UWDgt+wqPI+5Z/uMORqQYbZ0ZVXRRLTUYmoj33srG1p/h/aY7I9RPM8zqMiivX+hgZd1Jpl5/wB0ONKnrBrlXlGdWFd3xKFEhGl4dTq16s0zX1TSTWnRfyo83ddYkYaGQo4t7hZegiOT1+IHgfKt/wBzqLlZ4nXlKz7s3EVtmkNY5Aa3hKt61W+Z0Zx9TWFa/wBKPJ26QJHNTZVcW9eKEHDctSPEea/3mry7o/Ya5Ssuz4HWMqkoeJUGWHMo7fH/AFrmbjD6p4tRs9J80cPo7R1HBQyqq1/0rehBlM0y877q+nTXqyxXlLttydYxUIwNBd2JYlOrl4mkek9rf7mnqjV8EfR7Zs8fTpEczDRvAI5t99C9WFZ9i1I8X7lX+tu/T9xvkrCsv/WdWETSCeBROmZUrf8Abc/3NOfcv3lvgj6ZqYWaWUnj6dSMiLCq9yo07egVlv8AYVivMe7X82k1yf7S8jzF7YQdoyhxNCDWJUSWOBUdGlwSNRmvf+ycdHXfWpjtvl6RHlroCAYHLv18tV6gZ8YlqPC+4Ye61ZzdjXKstJqqZ1jKDyKiMIonXkaiLqTgbjL2fsVfn6v9EmO/DUexPI6AgcAV6r+Sz6AZHCSjznu36tHl22/eIPJ2wol1O8ZRtWWVEciiVGaiVdWTWsurQcpCrH1Lx8LZ6H/40ebt0dJyUAJgc+//AEqrqRWbxXqaqPB+f/3Wt/8AkZrkrKu8UjqzSTRUCccMzSJ1RUrp0nF56FRZwhFR7z2VjtdWedf3HHt1j0JwrQIGAihIghr/AKV/h+8Ko0TTK5IBgCAOoBmAQAwEATKAJ5AMBMAQAALmAAEACAGAACAYAAgCQGAQAdEAmAcShyQJMoJAIkBLEBgMgTAYCAAAAYCkAAAAB5AD5AHABQAwFIAAIBz+IBxAJAAFIAAAEgGYDkAATwAJKCcQBsAQDkAzIBlAsCAAUAAAA2AmwCZKE+RBFsC6qwklU2iBgEgAAAQARn6AY2q/mfqaR4j3mv8AWyl/kRY0830NIlUosWaLGV9v1E0bjK7KDbKeKchE0wHxkB8QJTyzCx9I8Lj4/Q/pk8/brHakclMAkAAAKN5+l6MDH3y/0usv5GWD5jZJOPgdYVFm0PTUMM1dpStQ2ysqouwOhWNRk1YolGEogJbzKJIgdViB7T2a/wDTaq4yjl26R6DFHndDIhgRKoACCGo5ZBW2Feb94/q0s8JqdOAvbUvbOvFPE30w2FijAYF+hkYqrGQZnuT/AGFrJY9xrny04PCW/wBKujaOtYrvRkSgDs22NI/aYqrTFV5/zuG/0p5JnXlp2N88zVcxkQW7dxqIlHejDUZ/nEv7aeVkIOeq+U6spVyIL9u/nTM0d7fMw04vJ/5DURyyoxZ0ZOuBFd20wq0YoulmVZlol+puAg0i7b/UjFHbgmYrceI/5hV/P0n/ACsrceMZKpMyju8bjbtXEDapVpdDInIEHRMIgoyn1AfamBJVSx4kA12z6FUpjMCFrpAH3W8OAElqtcQOzS3+402nW2XPEupjv2/uHVpjq1rf9hdTGlo+5drrRW6dH+wsqYlTVpqt30mnXhDNaYtpKxLqY7W8E0QcF472zUQVePqaqNBuaL0Oas+2bNi7bP5lJKq7dLBozEcKOg7dB/JC4GKOfcr5kywLTzLR27jGjfAwM+mGBsdum/lMUjl1Y7mair9s8SVIhvGu5CKq0+Zuo6rY1MDjrn8SjsrjRJZmRyd3zfE2OqmNPUyOZYPAquxudLmZI5tFxaOpcF27U+iEVHaYPEVENyo1JDS6uOkwjn0m+7oBdvFEPkCLdopVl0kg5NFy+shVu8TVk2UW1x0X0IinZObpdRVQ1X+a3wCLd5h2egDX6UMA2uTQEdu41IAL/LrtdQDdfLqTzAnu1jV9CBblfLR8eIUbhfl0byAnrudOj6kUbj6aNAPcZ6bmXxAlqP8APq+ZUr33jX3baj5GOkjoSTJqn2oiiChkBABICiCgCFAUIAaAIAMAGiBxAFtMMgq2U8jKmFAAAAIBgIBgTgCF6gQgIIAi0AdreADVGgE0VFbUgQa5FEqaXcsWBK2klkTVVOli6iVdO7IJvRvxAVtJVWDxAqlplUnZsrNRhgf/0/Y4o24sb3FZfJzMj55527teVwZVjDVlWWviHRXZt4rIKjXEAcZgJsAYAmkALFgE4gNZyULCQhvoUOsZlE6Np+pvlK9f7MTbvPI7dVHrKOFCPKrl1cGwy575SUcdVn1NK3NJNUr6GKI7jBBK47PGf3Goy8x5X5tZtZvM9fzZbftbT7du28WmY+jUbyyg8jbh13Lg0w4N++3Sc8zfCV5vQr369avJ2PZ/Ej32kvkqoyR4u66w9woqjBWdqLE0xXn/ADT/ADWlxR6fmzV/tbT/ANQ7Jzh+w13WuXrK4ZZHjrbm3f7xGa4L8fQ2y8n5B92o1+DPVwzr1HtNTtbPkzn9K6xu15nlHDuFFmUZ++t26NnbgsDcZeP1X8z5nt5SPZ+06xs555nn+jbaPMrL3rfeyxGXvbNaVn8CsV4ze83hOA6ajik5Oo7+QD7gG7ywFMdQH9xzhmAKz5gSrqMCzT1GsEQTtZZPgUVPkBFpxDAi/wBoCgCVcU2gJR8QGlxAbx5gOmm+IA9PmBCygCHbLAGowAjDeAAquYAbqAoxlhDwQCwbjiA8gpRGIA0A1XiwHHIAT5gEIAUvACztnBgOIw4AXbandavVnp+bNfa/HU09LbaX3L1rFeNkjh9fI+be8tfS1d1eunatv6XKOXMaeZdMWzYi2k4bWIA7NOAGnhJBJWATswIWvhCAg7LiAnHwKITIAwFMgPhAAAgHEgJrgA+oEQDoAmAAKQDMBPACdE2BRbNgCCEUOIIOzxq7tei/mqev5s19qrWKVS4VRntgHIVbrDTc5hWXc0y8j7st/qFyVUb5HnnPA2LdCXY3yPo/s+iWxcfxGford6HmCeUAZmri20aGb5jDa3T4lg8I/ls/U7RAmsio69ivzapcWkbiPqlK/JRcqo83fluJHJVe4caViwZl+Ztlge6LTp0S5livJTmjrES6IqNDwqT3Oml/GbH1HJweXpqCDKqty4o5CMzUcGked91OK6aXU1yPMPDFnVBCeHAgnt1OovU3Ij6p4xNbTTT5HHtqOs4qUJsozNZvuclRx7xpaN/QK+faixb6nWIgsTSIzHwLB7D2QlbVdjXXhI9rxk8tdAyCndQqIQrNsjbLy/upxqVXJI1B5uz4m2UXLxfACzR+qTUSvo3tGvbtrGeyN087oTA5t5kiwcD5GkeP9yL/AFLXI1yMR2WRtlU1iUTpnBYlfQPZiitmsoMdrHpTg6ACvX+hiDMt+00y857rsu2nOWa5V5d1byyOjCFqxmUVpSyjW8LjrLlgX+I+p1UUr6I83TpDRlQwOLe42XKBEcTTt8vMo8B5O3dudSc+5nXlK4XgbZVvPAodcSja8E/z1Bf4j6jwXojzdNwjDQzA4t7ml0ESuKymEUeE8zqd281Hzs/2G+UrNeOZ0ZV+pRJLIqO3x/6iOkYr6r45f6TSX8p5vp5dYvRxaDCq9Z/lsDLuzTLzPu7D7XoxFeXsdoxVbKBmolOixKleo9q/7inKUa68JH0OyxPH07RHiRQwObffSvUg4Hiy1I8T7ifdvbr0f7DXJWNqZnaMINwUKJKiempfRFR6H2yo3WmpwdkbvhY+lan1M8fTojJmhMgq3LnSfQDLtkaR5j3Y51NOr/h/xLB5nUacI6xlWnmjQhOOBUSTZUdGk5svU3Ga+gey6xt9ZrJ2r+xHPtvl6Q8tdDIEwOXf5V+IGe4TRR4P3A53eo/5ma5Ssuv0o6oVnCgsRBGhbXmajK/ThNGmXs/Y+Otqxj+X/iY78N8vXnkdAQE8AK9b9K3oQZVsTQ817tnu0l/K/wB5YPJtRHqdoyjb6uZpCxKHRYlSr6ZsrLq0n8iSCx9T8f8A7PQ//Gjz9+XWOhYHIACZRz7/APSX9RFZ1VN1PMtR4Lz3+61Usu9muSsq67mdowXDEoc4YFROn7SpXRTC/wACouo/lko917Nf+n1f6q/uOPbcehR52wAwFH4FUkEQ3C/Kc8CK59B4G2V6QAQMAAADEAYAANAAAA2AALAAhAAAAIBoAAJAP3AAA2AihyBGSByAACAbxAEAAJYgAAA8wEAAEyALEBFDWckBmAMBIBgDAQDAPUAQCkAgBvEAQAALDEAAQAAAAAAFDUECKCQDMBPEBgEAOSAQBw6gACKGAgCSAkAYCAjYC6iXaiKbIGAAAA8QAAWYGLrfU/U0jxnvOvbvK/8A40WNPNWNoIgCdVijUZq9qNRG4y6LJKyRplN/ViEPNgSwyKG8ciB1lsEfRvbz7vHaMOYlHDt2jQZxU5AMwDoAAVblTptcCKydzXu0dSvF1aNQfL9WsP1R1iVUaROmGRUq3SfzqTbKxY6gR0SajJlAsAJvABrElAlxQV7L2ZadLWXVHHtuPR5+p52wA8SgZAFUERVqZkVDh0A877wq29F/ys6cqp9sWnR1H1OnTDbrgchJRwKLtExVWNkHB55RsNRvgXlpkeDsnt45M71mtOphlJPgiDr2v0QZqrTLTA9w/wC80LLjCOvJXWi1k0RFmg8UiUjRZzbZ/m1O0v6osHNSbVUckdWaksyC7R+pIzRoMwrj8jX5avqWK4uJ1YqVcMSDt2mVjNV0p4mVZuqn3OeZqJUIxNC7QcXRmjus8TnW3jf+YNY+1bmoksdI8OyVEfQyO3xt1S+Yo2dO+PwMoFdvEKHqPL8QhOEFLveQEqWxkCVrdzxAjjkFJ1TYD+2klGYROumnmFSXIBNy4TArvb8QLNPXdOP4E1MaOh5TcaX0Ww64mtRoaPuPUSjVon1RdTFn/Ettqt2dnRt5PE1Okx1aSrqfNSysujNezONBJ9uKIrg1H8zg3EWaE1aklHRr41ZmKz0dB27f6Gupioq3WaZYIaeZbUd2t+lPQwrOooNjt0n8vozNHNqr5mWKu2rhzyJUiO8UsRVFMzSOxv5E0YVx8TUR1af0J8ZIOW31QaHXp4acephXK8Gag7a/pyYI49FQ1zNDo3dU0uRJVQ2zhp8mWoW7hak8WIqzSU0fIVFFHDYqr95EV6ogs2Ob6oUclPlu1xTAs3imOhYLdH5tOyIYp22Goo5iqNf9WGIJblzpVa4FQ9OftNZhBsn834kIjRxqfEKluP12FG6+pPmBLcv5KdSBbjDRrzkA18dCr5sB6rX2U+oBrStGqAnuMK06Iinrwr0fJFR7rwznaox0y7ksDLRhRHIBoAAEAgCJAIAWQAA2gFBQ+hAJAXaVW8WSqtiCNAAbAUgIBoBgIByAdwAEKEwDsbyAhr62lta/c17qlebAp0fL7HXcaWtRv1LgttuNGte+2pXtymSCGludHXs9PSv3OC4ibpZYwBW7MosS4koIIpqsgDnICLxAgyohaizRRDtKDtYR/9T2TN1xYPuG778VKSMFfOvMv8x8jZGNbpkR1J4JN5BUf3ARbTyAO2ACIAbxxAdXGEgRccQHlgULjJUOe5SBJYqAJaVZcP4HTlK9r7N0nTTs+GR06R6dTErgeccus08yo5dXFAcuNsFm2b1W8sEqrgjnVVbh5chGa5L4YvI1GK8pv7fmOc5PZwzXpPbFe3aNvNs5fVuNnBI8zTg1XiVlmeTappNvjgdeGaw9knbc1jLuPXfCR72IcdDw9OsQ3LhQYiuCxUec8w41nPGIPV83OtD2nT829l/Ca+jXL0yWB423JuXNpEZrh1MK2fQ3GXkd5NtSK545nr4Yex9t07Nko4vE4/R1jXSyPMrP3FsWVGf5K0aDfSDfPlmvIamFj3cwle69uV7dlV5SzzfRtrSeYZG7s3Zt5mojI8jhoWniGXjt3Mt9R01HEzk6kgGgCf2AIBpwAJgPvAknjjgBY7ri8gE7SA7NxAEcEBByA04wAsmQJ1SkC/R01dpczpzzqPaeN9gae6066mruHVPGEh1MR3r/AJb+Oyvr61v2HK1WP532Lo7DT+7trW7V/G5MSq8jfR7G0zoKrUyAg6wAuxzAD7cAI55FB2vIIk6PDmQRVcYYDVeRcDWn/wBEAux8P2kEq0cRmXBp7b215DdpW2+he655L/2hYK954LfbK0bnRtT1E/VLx/iNzv8AUWjt6O1vwNeqa1dT2X5LQVbalK1TcfVLJFbOl/y21tTT+5fXrWzU9sYk6uIwtx4HV2O4roOyxwlcGdeP2K9Zof8AL1Xp3627u8JhI59+U15TeeDrobn+20G7NuJZ044V7PwnsnY6NVqbyr1LtTDyJ3+I19z7a8ZrU7Ft6VfBpHntWPnHubwNfHaz+2orGCQlb8vO+ppkNqOoQWfICEvLgBDHMoJkBQAACxYA1DAkqgJvEAAWEgJuAF1AEuIB2gLhiAkAIAYDpzApeLAAhpxiUKCDv8Mp3emn/Ej2fPwxX2eGkl0Rz7ZgMKo3b+UkGdZ49DTLxvun/cur4JM3yrAwOiLdNxY3yPpntJf+X9e4x9FbOR5lK2QGXqZliMrzj/0tuWCNRHidTOTtAio7fFKdelv5kaV9Uqn219EebtqCTCqty/kaCMy7iTbLz3umyo9JdGzUV5ZcToyO5cANX2+p3WmudjY+nXUYcsDzdNImVU7r6J4lRn2+YqPNe67Y6a5IvI81bOTqiLwxAu2j7tRep0jNfVfH4bTSj+E4fTy1HQmcWgwMzX+tmkrg8m0tvqehYrwWrgzszVc8QIzioLE17P2TRLVs+MGuvCR7LM8jqIQHPu8awCs+xtl5T3TZW3C/oRqDz9kmjbKF3hgiiWhi8TUSvpntWvbtbWOfdXlsRxOLYA5N7kgOKykpHjPcb/1llM4I6RKxmm8szSIzzCYlSuJqJX0L2Z+naTn2sejODoJWZRVuPoa5wVGZZFR5r3U0lSepvlXmbPqbZVWclQq4ga/g5esvVG74ZfUar5a+iPL06wzKkBxb5/NHJCQrjychHz/yC/Pu+dmdOUcTxR0Sq3Z/iVBWVmUbngV+fXlJv+MvqLWXoeTp0iJloZEHFvnil0LCuO3y48isvBeVj+51Gv4mb5Kz7VjM6RFbZpBAR3+PX5i5nWMV9U2OG20/Q8v0deV8nFo45gU7j6GJRls2jzHu5/pN5Q49RFeYtzOsZVzyNIaRUST4GmbHqPaanc0jmavhI+gvFtnj6doTfIy0MxRyb7JepIOLiWpHiPcTX99qVy7TfJWPfOTqwhHM0BMIdHDLEei9rr/U6fPuRu+CPpOo/mfqePry6wjAUcQKt1hpPqFZduppl5b3c/zdP+j/ABLFeYtXE7MIvMBGkNFg6NLFo3Ga+h+y1/ptVxndfuOf0rfL0CPLWzcrAgGByb/6a/EDg/zfE1R4Hz1u7dav9TNclZ1LYJcDqwi4CowaROmGZpldp5psqPaexaxrazXGsGe/DXNevR5K6GupAZgV68fat6AZVuhR5n3e8dPn2/4lhry1sjtGareEyaiI55FE1bGUVF2kVHVpPL9hSPqmwX+k0P8A8aPN9PLrF+ZyAiqQHNv/ANKq/mIjOTiy9SpHg/PON1q1/wDuM1ytZV3jidYwUpSaAkpkqJ0yNJXRT6gyuokUe79l/wC21msk6nHt0j0BxaMypyAlmBGvEojr/pW+AFGjgiouQDkA/cAAHAAAAAAAACAAAXQBpAKABgDYAAACAcyAAHUBAMBRzKEQMAAACQCAAB9AEAQAwEwBAJoASAYCKBAOCBQAADAACQDEAAABABQyAYAgEASASAADQAA0uIAAIAARQcQH0IIwAwGAgGAMBRJQdoBBAAGQCagCLYVbpv5UQTbRAIAAAAAfIAWYGRuPrfqzQ8X71T/uaW4OiEaeYbNxkTiVKsXA1Eq2+Nkzow6XwCJvOWUSmAgWIDShgSqywj6F7at3eN0+k/vOPbrGqedoAEgCAOEgV7nHTbIrKuvlvz7X+4sHy7cLttgdoio0h0STxCVbRfPBtla8LplResjTJrKSokrYANLmFOIWADTIsev9kfTrp54M4dukemODR4AEgDxyAXQBgVa2DIqthWB7vU10bdGjfA5fbVprqUXDE7VhuI5CXoQXaJmqtzIri8yu7Y6lWa58qxfb7/Ia/mOtYrV6mUPiEde2wTRitRbJlpg+5VGvoWXBnXkdSU/MWsUERZo4WRKrQObccfl692z1PgWK4ttadKjX8PA61irVjiQWaTcpczNV3pmFcvkMKVfCSxHGkdGakgjs2rmVyM1qOjLEwrN1VF36m4VFPE0i3ScWXMlHdByrUeT9/L8rSfUR0jwWeZKIwiDp2cq0rMUanzJy2ZQ+8KatZuQHM4MAWOYMTbrUKlPFBBKWIUquMgiVrT/6gF9yVgDEnqpLAKLY45MBPIB0o3iBavlRBNXSzCK66iWM4yA67m1MsC6rt23nt3oPC3cuTGpY69P3DS362n8am50zjv2nldrq2S74b4NQW9JjStet6/I055OQY4WoeOB0lTHVt8atmaI7mcBEV6bNUdtlOmvQxoz2sTY69D6TNFGq/nLGlm2cslZG7wxEVz1cs0jsTmpgcVlFnBsdei5oZHPdfOUdGn9JBz2+osV16T+RrgzI5Kv5o5M0jq13FJMqp2+DNVD3amyZI1Fu2wQqOatX3P1Cujc46afwIJ7F4wwOVfq2nmyi/cKapvkRD22KfoVVG3wu2+ZFT3K/N7mUPcS9FLqRMS0FNG+hRHZx9xTlmQRiNVrqBLcudWegU91h2NgPWU6VW8mQGr82jVLgwC77tuuUgF8dBeoBfHQXqA9XHSq0BLc2+WnbnkyD2vt/d6Opt/tu6V1zwM1Gv2NLHLmZUBTgBMAzAYEcQGkFS7GBFqGAPHLMCyumoxIG9NIaYa0qjROta1yIpyFKZAACQiLYUJgSQABF2CBWkBt4ARbwAi7gYnuXzGv4rs1aLupxScFjWPLv3DreQremrTC2TtwN4VzbXa+T3DdNjpUuljMKf/aFjOunR8F7h3SenqJ0rOTarUia6K+0PMNu33Uo5XY0bHifbO+2Nlqa257v5U2//eA9BZJmRNWIpyBJAICLtjDAi8SoTQEGksihS+YH/9X2PE1XF533Bf8AOt0UmR858vf82MzTUjPSn0Dat2awCo5ARbxkBT3MByA4aAjCAHyRQ0nxAGnkioIwxAsrguBVT0k7OeKOnHlmvde0atbS13xtkdO0egqsGeYcl8WVHNqwqsDm2+MdWbVu1UJGKKdxi8MoCOTUyfRFjNeR3sWvacj28M49Z7fp27NM4fRuNRr5WcFZ2osWajNZfmLRpqp04ZrK8VSd3p8cT1XwR7uHxPB06Yp3RIVw2fEo8v5ZO2rbkmz0/Jmtv2lT5Lt8B9Vj0SxXU8jTi3TmzLGa4tW3bp3/AKWbR5DcXaag9fEZe48HRU2lUsZSZ5/o3Gjwk4DN1s2aiM3ysrSngjXPkeStZ93dZYnujL6D4Oj09lSr9Ty/W/rpGg8E3xPOMbctYvrJYlZPlG/7dxxKmPG7t8HzHSxytxkcnUpAJwAXEBzzAGASA5AEwGswJJgDuATzAJ5AJ2lgSq4zAsq3OKwLB37Bd2rVc2j18T8R9a8evt6VP6UcPpf0dGj5Lb69npUsldZo43kUeYqtTaW7v8pzkI+W7jZau41nXQq79KrE7+rVdFPZnmNWjtXbWc82l/7Jioz934febK/buNJ0fJs1IuNPZ+xfKb/SWtpVpWlsu60Cxl1+O/5f7nXu9PX1a6fbm0u4tFfm/Yt/F1+5p6v3a8cIMz9Vze3/AG1by2q62+Wlc2jv6ZB7bbf8vvD6dZ1a31Lc3dr/AN04dUZvnvYvjtDT+9ta2T5dzY58jK9se1tPe69nrru06v8AE9NmRH0Xb+M2ezr26OhpqOdUebqox/c/hdDdbZ6v26prFwowJz+tR5H214BbvdWvZfl1cwz1ZkSvoldP7dFXTUVWGB5ero5PI+OpvdG1b42zQ5qvM+19ktHfXT/ynr/iY9o9pTXatZ5Yo8tVfTTdWnkYo8f7j2ta76nbjNken538K9ZloOcnWDl3+1I8n4TY13PkLbh/5H/id51kWvVb/f02Gk9WynkjzW7SRy+P8vXyNPufLp9ucvh/1jPUV5n3rvNldRTVpfUjg5gxIsr5zi2dIlJ1dXiVChlEXZcQI4TIClgGYAuXABgJOQB9AABWAQCAUASywAQCxATzAGwIgTqsAKghAABJYVqeAp9ze6Vf5k/wPZ8/DFfY7cPQ5doUnPBzbue1FHBbPIqPFe6LTvLeiN8rYw7Vk2i7RXM68s19N9rLt8dVfzHP6LK1jzqWp9LIrL1M2aZrJ9wuNo5ybX7BFeKa5HdEVhiUaXhq9+4pP8SNj6k+CfI8vTRSjIo3S+QQZrwNVHm/df16fB9prlHm7QmdEKUssyjY9s1neUT5m74R9LtizydOhcCIo3S+SSRWfaVkaHmPdTm9EslVfia5SvOvM6sINcAOnZ1nUS5s3B9V2ajb0X8qf4nDtqRcjkpPkUZWomrOebKlZ/lnG11J5I1FeE1HidYyrsyoVIk1Cvb+yU27W6MdpI9dJ5HUMDn3jmsCDgtxKjyPud/6nD+FHXlmsCZyyNIi2UT0ViUfTvbde3aOeaOfbUapyUPEg4968ijivmUeL9xP/WXfobiVktvE2iq2IFmm4a5SWJX0X2gn9m7M9pHoEed1DXAoo3LjTfMsRmtTjwKjzPulY0XP/A1B5uzxg6IpdscQHVzgVGx7frOvXrZI3fDMfUOC9EeXp1DUmVIDh3jbtiVHJblzwA+eb20615ylo6cpXLdm0VxyKBKW0WI3vb0W1qLqjf8AEfTrZ+iPJ06QjKiSUcW9wsl0LBxN4lR4Dyd/9RfkrNG+UcN3J0jKqTQlXEqV3+Oc6qXVHSeGK+q7NRt9Nfynl+jryuOTRgU7nDTt6IDMsVHl/dr+bSn+FiK8zaWztGVbZUCc4FEk5cGozXqvZ/8Au6PqavhI9+5k8ddoRFDA5N9iq/EiOJ/Uuparw3nqzvdR9Uv2G+WayLPE6so8INIiuhROi5lZr0ftZf6vT/qRq+CPpF/qfqePp2iMQYDAo3f6Tjp+8DMs+BpHlvdlvzqpfwL94kK81ZP4neMoY8ShIRAuhqDp0cXX9pqMvoXstN7TV/rX7jn9HTl6A8zZyRCYHL5BqKoQcNcbJFo8B53Hc6scLv8Aeb5Ss3T4HVEbPAIjMI0iyjnM1EXaThpGmde29j/qar5VM9eGuXrUeR1BA5IK9b9O3oBlX/cCvM+7/q0lx+3Z/tNco8pmdoiNs2aREolXPAqL6KPQrNdGg8vU0R9W2P8AtdHl2I8v0dYug5KcAKAObfr8teoGfV4qC0eB84k95r/1s1ylZepi0jsyi1hA0CwNSospyKldFXDKyu03KwA937LU7XWfKyOXbpHoYODYZAJgGRQq4S0BXuP0mUUaORUXoAkBkAwDMAQDAU8gBYAEgCeEAABkAAABlmAABQEAwAAAEygbQAQDzKEQMBAADAcAHqAQAmwAAAACQCQEAygIEA0AZgIByAkgD0AEAAEQALkA4AQDAUYgEgABkAAABmAACfMBxIAwEAwEAAAAsAAAgAxAYCkAYAAARATCrdP6UyUSyRA8wCADMAgBAOuLgDI3EK9vVmojx3vRRq6b50w9PpDceUmDbJ1ZRNS8DUZq+2ajkbYroeLSKicYlEpxCGgB4YgSrmWLHv8A2vZPx9HzbOPbpGupPO0aUAGTAIAAK9dL7dgMxY1t6MK+XbtfmWTwxZ25Zrncm0TpnIgsT+dM0yvdsU4zNRFiUIrNSzzKiXbIAgJIKcAer9k/XrJvOqOPbrHqkeZo+oBmA5AUAJoCGqRVTwJVYnu39HTfVnTgZvtdzfUjkdq5vQo5KfoQW6LxJVWsyrm8kk9pqJ8pLyrz3t5v7dp5nexithGEOIYR1bd4GK1FxlYw/dWH2brNODrytdKfyqq5I1WKFgZRPTzJVaJzrcc/kVO01U8mi8qzNmo0qr9h1/jFXZ5EFum8UjNHesjKubyK/Kjhh+8RXD1OkYqUoqOza8zFadCMKz9fC7NxEFiaFun8tkSjtf7znWnmPf1e7baL4Kwbj582Zqosir9rb51LA0u95cUZRN6k4hB3QpChX4hUq2SUsB1c4sCafUBJTkA2mA0oxAFXiBaqcyGp9mHUBqmCYE47QiNnDArdlwCoKAG+RRFtz1AnXTfHiRHVpbVPFrFcQOzTX23FXBdZW28rq7dQosupfYdG09xaTUauk6rnVyXTHZbyO13P0Wh8malTFmnVynmuhrTHf/kXoZMZizNwde3ebM1FO4XzTxLCp7f61PMVD3eCnqIrmTxNI7aPAyrkumrPqWI6NH6YIqjU+qSxHTo5c0Sjnu13yFdWn9MBHKsL/Eo6NZfIvQysVaDxRqonvfqqZVLbPBlFDcXC1duH+VKzBD2T+YJinUw1muoVZry6JvgQT2rwfoBz6cq/Qqrd24un0ANT5tEIe1ntfoBXtvlvzxwJVPWw1rNcwie7xtXqgDdfNSj/AAYD1cdD0ZFFpejIBXHRt0AKru0G+KAJnQjrIQ7OdGr6hRqtvSrZkEtRNVo6yrdCK3tLy+88Xo01G76mm81ZYf8AaMja2PubZb3C7+1fqMGtVKymj7lzRBFhT4AICUpAKQGrYANsArAFqtJlTAaYUmBGQFIQNhQECUgSWAA7QFQdyIha8PA0I9UBJTxIHIEWByeU0aa+2sr0V+1SkyxY8jvvO6W601tdPTVbVz+WDcWxj/8AFV45v7VL21bZOtnh/wBUuMO2nubyerejrt7RprFOXJnFd3ifeOps7OmvVdt3MfwhHstDfaO80lraFpTzJgn3zmQKeIxR9xIYJrVJgf3MRgTaeICnEqBtAVOxQpA//9b2UYmq4PLeb1J1NR8TKvnXkk3rNvgadI43f5f3IRVXdxKozAjg3BUNrqRTaGCLTfEAkBwwBLGAF0AlXIIlkii2lotPI68JXv8A21ptbJRxsb7ZbMxU86uPUwyKOTc41cYGkVbdTei6m1brzOVVz6+BEcesmqvHM1GXkd05s0+Z7OPDL23iqfb2mmuh5/p5bdmphWVwOKM7VfczbNZXmWoUHThK4fBRbeVR6OvBHtsZwPD06ufdPERK4njL5GmXlfKWV7trmen5mvRe1V/prW5sn1WN6p42nBr42b6mkcG8aro2ZvlK8nqrHE9cZe88PWNnpzm0eb6X9bjteTOAzNXM2jL8w0tB9TfKPJOj7lxywPZPBH0nx1e3b6deHaoPJ9K26sk/Q4UY2tnLNRGP5h9uhZLiyxK8huBSOV54nJ1RAcAJAOAHACyAWQDl5ACAlwAJSAG5AE5QA+aAcgSxLBq+Jqr6+nWce5YHt4n4zr6zor7enjglU8nflY8v4zR1dXyLsk+xPGDpv4r0nnNX7WzaWE8Dhz5HJ7X8dXb6X364XsdeqNuu60+50rqJ3XCTjYjC927daujXUsseZ0+bTQ8Jpqux06vN/uL35R26elp6KdU0uhyoz/cNU9m3niXi/pHL7We3223b+7p1s807Ynbq6J6/uON1/baSrdZNpyY9Fd/kvm2l+7NqTHP5UcHtXR7dC1qqJtide6Dyez8pXcff21fupYxOEHGUYXmvc3mK6dtDV0K6NWobiTt8+Vxt+1tr2bSmo8bWWLL9awzvcPmNbb69aabhJonHOtPTbXU+5pKz/wA1ZMdc5RgeGqv73Ua5s3v4O33Burbfa/Jg3xXQxzztWLvbutbV2dXezdmTvnEZXnrd/kdOqeCaOnE/B6bVt26F5z7DnfJGL7XWGpdcXEmuvBVHvXcWpRf0nnix821tW1G4bxzUmyuOZxQRLLEojZv8QIxwKI2jgAsH6hCeUBUWEEwFEtgDAJjABZZgEgGYCywAQA+YBMAJ2AM0AgDBICSbgClhAAIB1KNj2zVPf6X9R7ePDHT6/bM49Mot8TCuXePBT8AOLjIV4X3I/wDWWh8cTpylZHNmkWaecnXlmvqXt2rXj6epz+l/SNKTztoaj+VyVGZqPHoaRj+5LxtUudkSNPG3qlbA7SsUlyNI1/ble7d0fWDV8LH0y/1M8vTZEFG7fyiJWbbA0jzPuuyerVcqmuR569cToiOCzzKN32tjvKev7Dd8I+jXzZ5Om4RFUbuFX4iDPu8Co8p7pv3a6qslVM6cpWBm8DbKLq05Cx1bDHVUc0biPqu3w0KT/Cjz9txYjmpMozNTFlRmeasq7SyZYV4XUctrM7M6jdRj1CK0sTUHv/ZNZWpboO6R6jgeV0EhHNu3gBw3x6FHjvctm9055JHXlmsZ8kaFdiiehnBqI+n+3F/o1Jy7ajTwOKhlHHvJwYg4rFSPE+df+runwZ0gym5+JpEH1Cp6SxNRmvo/tGa7e34Gezluwed0NY+oFG6c6b9SxKzruFzKjyvut/mac/wm5EectaTYqs+RUFMANz28v9RXlmbvhl9PvmeXp2IyEwODeT9z4FZcl/25hXzvd43tb+ZnXlHM7I0iE4yUSq0VK3vbmOvX1Rusx9MusTydOpGVEEo4d9jZPoWI5HhZMUj55vX3a+ol/Hb95vlK49RzhB1jKHA0CtZCVo+LSepX1OkZr6ttl+Tpv+VHl+jrFiRyUMop3P6b54EGa2VHlPd8/c0/6WXla822dmVb/YWIJKJaZqMV672av9VRdX+4114SPeTxPHXcmZUPEtHJv8q/EiOB/wDoLSPDe4H/AK/Vw/zG+Ssq6OsYQmSgyKiVHimVK9N7Ur/q9P8AqRq+GY+iXzfqePp3hSQGeBBTuv02BmWNI8p7tf8AqKV/kX+JYPN3w9TsyhlJQipTWZpHTovFFiPofsxf6LUfO6Of0dOXoMzzNlADaIjj3/8AlEHCku5eptHz/wA243Or1uywrgTwR1ZVuQEagnRwajNdGm5Zth7X2J9Wt/SjHbpy9assTxuhkAwK9x+lb0AyrlR5f3e5vpf/AI3+8vKvLN8jtGKg8zQEUSoVldXBsqOrb4JGkj6psfl2mgv/ALdTy/R2i7E5KcgKQOfffRX1AzVjZTzNDwPnHG81kuF2WFZuovm+B1jCKKB4ZFROj5mkroTxKyu00nVge89l/wC01Y/ir+449u0eg6HBQAACKIriBHX/AE7ehRz6OCQRfJQJAMAIAAAJAIAAAAYDcALgAegAAAAAAIAbAJWZQcQAgCgAJIDMAAIAWABIDAAHIBAEWA25AGAQAPEAeICAaAS6gAAAdQAAgAgAYAkAwEwAAAYCjEAAAAAAMwAAAAB9ABgEAMAYCgAAABAMA9QBgACAGAgBgReTCrdN4GRIBoAAACQCOICWZVZW7X5lipXj/eq+bRn+B/vEV5JrgbQ5WRRPoakZq+7SaaNRir7PFQbRJqICJ5gOXkUNWAE0niIse99o27vHLpdx8Tj9HSNyp52gsAE2AADAhrfptEGbRYv0ZVj5dvn+bb4nblK5ok2yas5hAq1KbI3GF7fzL0Ki3t7lhgVFvalHMoKrEIbqFL0Am0gPUey3Orq1/kTOXbrHrFgeatHmQDAADEAYFeqiKq4EVi+7EntqPkzfIyvbX6to+J6a5WPRzicK0aYF2mZqpmVU79TtdRdCxXmvb09uonzO+sVtVOaJSB0bfkSqvMNMT3Wp0dFrhc6cUq6n0J5YG6xUiInpvFcjNVoIxWop3qnb6i51YjTK2Lf2KzyOrNXrMiJ1UPDFkGgsEjFVTvV+S31Qi44FEHSM01iVl1bWzVsDFadMxgYVw6y+dm4iCNCWnizNHe3xRhp5z3wp2NLPhYrfNfOXgYrSLZBbt/qTA0qsyhqwRJcWFKSEST7lM8QpuziCgpqPMCzugCdbJoCxJQBOlVi2siCyYCId0ZAOtpzIVaq8M+oRzareXIKppqciiVdWZYDpaXiBOsWzA69NLiQddGlggiFrwBx62pHqVXPo6kTKwkCVtTGQLtDf62i5pey9GXTGto+59xSvbdK/rmXTHRo+Z2mp+pNLcuBqdJjS2u40NarenqVfxLrOI7pNNQWUp6D+ZFrKzdqVgIrlrizTLr08KmK1HNeXZmoV0bfJyZop1k1bAsLFui8I4ipFWpmI06dD6SMuayffhkXVdGq19qGRIp0sGuppVm8S+WOBIHtcZ9BUU2XzN8A1V+pjppPJhFezbVhSjXX5jIqzVX5QBtI+AHOsLtPmVV29nuq+giBru0SA2fzSlyFENNxeOoEtwo1WmBLd/wCR9IANb9KvRgDt3bey5ACj+3a44ED0nOlZLOApaL/JsA6Y6TXIATX2GuqANTHR6pkE7uNKtuIqurfbm19vTSV5SSw4GcFnj9m9bTbfbisOBU1V43yHkNvfs2t24w7c5gK9Jsvddq3+x5GqrqKJZnBvaOpp7mqvo2Vl0ZBJprBhQ0+ICaAACQGmwJ0mSC1ZEUQFJgQbYCCIyBJWYEkwE7AVuzAjJUEywJpSRViqQK0FEZUALDLgwMbd+A2Ohp6u7pV/c7XnkblVme0tnoa+tfU1Kp2rijdYr133E+C5ZHIjl1thstV92poUtbnCGqnTSppLs0qqleSKgeAUSgC7qAqKX0AuqqxiSiXykVGzolNrVr6uCiNa11HFL1s+ScgK+3uuBUVdtp7YxA//1/ZVcWk1XF47yz772jDMg8D5Bu+q3+Ibjj1GixpHJepVQ7YUyUDxyAlH4hElSeJFRgBdmOIEe1z6AShgQdgLH80wgHTBYwVHRpaeMxhkd+IlfQvB6S09rVLi5HaNO8KvOTgOK7xKjj3NsMTcRLY17tagrUa6z6HOqo182IlZ+7fbp2suRqMvLbirWZ7efDL3Owq1t6K3JHm+ja/VmtH1RxgzrucjTLH805SZ1+bNin25Sd38JO/Xgj2K5ni6dY5t1CtHQkHHayi2OEGoxXk925u55ns4jL1PtunbtJ5uTl9K3GxkeVpw62ZpGd5JqujZ5G+PLNeUtLu5/wCkHtnhI+h7CsbbTWT7TyfRtfb6X6HEZmo5k0yyPN2/KVTpyleb0lF07c0j1/xH0naV7dGnRJHi7dIs1MKtviclY2s3JpGN5p/lJcyxHkNy8SWrIoeJzdEQGlDkBRjIBMgEgDfAASgAcACwyAJYAAQBLFALulZACQEqlg2/b9e7eaTeUnt58I+sU/heOEM8nfkXada0UadVXnCOVo81728rTQ01pJ/M8kXhWZ4n3f5XXotrt9ClklCsk2ei8mN7w/htzTUe63lvneMIx1ciLvcr/IrXmzPHlXf4x9u2r0qTryPP+P3Vtfyjqngpk6+v4rU9w6zrs36nDmfqR5Tw3tK/kL/e1bdmm38Wei3Fr2ez8P43xdUq9qu+LeLOV61E/J3T2t0scDnzf0YvtTy+jTu22q1W2alnos2D1tu/OuXRnnsGN7h0K6+2d7KbJmuOsRb4iirtqJcEO6PEe4qu+8rRS/mx/E9Hy8NPd7av29GvDtpLOXd/UYvgnO41r9S3wUe7326CquUk+atD27Xt2em+eI+3lGP5F/c8vRdV+w6c+Fx6XfONvqNcjh/SMn2q50NSOFpOnfhKq937G+6009OrfyxhjicOZ+rC9v8AtfbaehO70a21LcWsTfdxK877z8dsNphtdJad54HKUeNaaxOgGsI4FEWpUAQagBWzATxeAEQE0Ao4AADgBNgJOAEmAACnMAfQAnABMA4AEAIB8G0BUwg4SAACbKN/2hXu8jpV/mk9nPhivq9v2nHpkszI5d6yjhkGvB+4Je81H1OnM/F1mLAqL9Fy1OGP/wAJ15R9T8JV12OmnnBy+hHccWkNV/I0BmXrLKyw/c/6FGs5/cWK8g3LwOzNNQEbftld27ouuB0/ivo9/qaPJ02iyCje4USniIVnWNMvLe6I+8vQ3ErAjHA2E+qCvQe0U3u6+n7jpfDL6FbHqeStkyK594/lS6kK4bY5FqPJe6LRuI6YnTlKwYNhdz5FMdnjad2rVNY9yOkTH1XSrGnRckeftYlJzaRs8PgBmX4lRlefc7Sy6o1B4i3M6sItt4sohTNI1B9C9mv8u7XJGO1lejR52jCuXeZIo4bYFR4z3Jb/AFVlySN8pWM1MG0RsUXbevzJv8DUSvp/gKxsqvice/LUaJzUn0A5N5GAHFZL1KPC+bt/q9Rv+JnSFZluhpkm5zKLNJw0WM19J9q1S2jfGTHbUbaOFaCTA5939BYM62RUeT91OddL+VL/ALxvlK888HgbELLiEKuJYN/25WdxV8mjd8Mvpt/2nk6dYiZCbKrg3uF8SxHHqOE45AfOt1hey4JnSJVFlB0RB44hDUFiV6L2zjuarm4N3wkfSb4Nnj6dYRFHoQcG9+uFyLErkbllI+d7y/513/M/3m+UrkudIyimUCbkpWn4qv5i5nSMPq2h8ulRfyo8v08usTk5KUFVTu/08CIzLGqPK+7XOvpz/COSx5q+DwO0ZV5msQRwKJ0LGK9f7Mx3NfizXXg5e64njruZlCA5d6vpCuBZpGqkeE88v9bqeprlKy7qWdWUIgARUTosTTNen9qf7vTnKUavgj6Ff6n6nkrtESBkoo3f6bJozbwaR5L3Y43SS/gqWK87Y7RhCVGJoJhDqVHRo4m4lfRfZv8As9T+tfuOfbfLeR5GzkAkDj8hj2hK4q42RqkfPfOQ9zqz/EzXJXAnCR1ZRs5QETUSp0NRHRpJJpmoy9v7Fz1n/KmY7bj1eeZ5MdAkQMCvcfp2AyrmkeX94KdTTXKn+JYry3BHWMoWUM1EJoolR4osSr0VmurQcR6mkfVNlK22j/8AjR5vp5douOKgAA5t9jReoGfVvuUc0UeA87WN3rN5O7NclZmooeDk6sIehRJdSxKlXDE0jorizUZXaa4FI977LX+l1lytWPwPP27R6BM4KEwCQBlEavECO5/SsBz6OKNIuQDmAG2AkwGyAkAAEAdQAByAIBNQAZAABICAkAmygnABZAADkAkAUsgAAAAEAmAIBgOQEAADQBIAAk4AcgKQDAAAACQDAAAJAYAkAQuIB1AQBAAAAAAAIAAOoAAAEANoBAADbkBQAANAIAAADPABgEwAvUBzACQAARICATyCrNPGsmRJgOQBAAA2gEFGQGXu1+ZaCo8l72rhot4YMsV494HRBkBOZRqM1dZYJs2xV7eKk0ysAk3BQcZChtSBZCZYj3Hs992wa5XZw7dI3keds8sgDAAQBAENXGjgDNq/m6AfMPIp/wBxecPmZ25SuN9TaHXBosZq2YsoNItu33KeRR1VbhIsZqUFQJgMBLEKlHED0vsq8bqy/iqc+3Tl7BHlbMgAAAAAKtXgBWzKsj3Rjsk1wZvnyrE9uW7deynOp6L4YemhnEPoBbpZkpFhlpVu13bfUXOrQivM+Ab/ADEdma2l0MomRF21zZK0vMVWP7o/21Xw7jfKp6Vu7Tq+aOlc1jZlEtPMlV31yMNRDXU6V1x7WI0xtg529X6o6sdOlEROuaIrQrkYrSnd46VvgyKz6nSM1NIqOjbqWSjqyOauLc4XfM3BUlBpFlMHJKOyMF6HOtML3nXu8dZ8mWNR82almem0XyMizQU2QGn2NIyg7e0BxExiArJpgFaxhwCrKyswGl2OEBJYPqBKtuD+AFqcZAXVUZogd9Sta4RIRzvV7vgBKl5wIJPXSy+IVzalnfIqIadm8MAJNPIgacZFFlW5giujRvZZZAdNNdZBFN9ZpZgct7qzzclEHeMAErgOmpDILa60uAOjT0U1LzxA6K7fsy44jRdp7vcaX0XcLGG5/wDeLOkduh522n+rStv2Gp0Y67eY224pj+W545GpUxKtqvGtlZdGdNYdek5rmQc93FmWC7RajElENZqRFT27z9GKivV+osaX7d4kqKbOLhV7X5REUabhyUq3eS6rmAtu8fUUV3wviCr7fpehBXtnNkUo3L+eeJFTu/yZ4gR2jhiit4ajKqzcYpN5kQ646dkBHatpyAqpfdlriBLcv8xTxAluX8lHxgBar/JT6gOr/Jt0AWk/yrTy/eFPb/p2XQgW3h0sugD0fm07IgdH+TZ8ihWx2/xxIJWx0Y5MKqdGqzODA1/Ca2pp1s66L1KpZySoXg9zXS3tbP5U3igK/IW/u9/ZajS+aPgGolulbxWqv7XVzxaXAg39l7relWtd8vla+pImI9Bt9xpbyvfoXV1+0ipOQIwAAOIAlVkFiaZFSSChogjapRFoIXbIC7QGwItgRaKgVQqymlOJBPsj1IIsoi7RkBBsBNgVbuLbbUXB1ZYPO+0rdmtevNHX+J09P3JM5Mw+5cQ1oVkwaTqmBHtAUSUSTgCaZAZ5EVx+V2Gju9BrWwS4osajF0PE+J7P9Pq6v3c5q3P/AGfpNK4tx5HyXjbdtNbUdFk7qQmOv/8AajyX2vufZrP8cOBiP//Q9j3dqb5ItcXifK27buz4SIY8FuG73s54sOkcspLrJWjs8MCiE/gUKUngBJ3XxCFV9YAeahEUk3xQDT/AAweQCajMAWGP7AJrDMqOjQdrWVVhJ6OEr6P4unbtdNLlgZ7qO7U+meRxHDfMrLi3OKNRV3jk3rr0LValFhBzHNrvEqWs/wAhbt0LWN8xl5v69RLqer+I91t1GnWr5I8ndbT1n8sdDCuC3JGmGB5y3zqnLA7/ADZdHtWn+pu/5Dr2sepqmsDw2ujm3mcgrh1nFbeh0kYteS133Wcns5jD2XgV/o6Hn+jpGnkedWfruWzURl+Ww0GnxxOnMZrzGm5tC5o9iSvo22XZSq/lR4/o2nqONO3ocVZup/8AvNMsTzz7Uqo68RGFtk3rJZyz1D6ToV7KVrwhHh7bha09j6GIrH17JOEaSsLz91WqXxgsYeV1cPxJ01ypsuZydUQF1AeLcAJqADABQATjiA0ASAgGp5gNAJtsBgHQokmWD0XtWndvqJ5I9s8Mvp2tq20NG2rXOq5cT5/d/Vjw3k/fXk1a2lp2rWqw+WuJvnnVYOhqa3lN1Wuu3e17LE9M4yI+q7PbaXi9BtVSSSbg4W/quLxnmtXym6sq4aVFkh1z+Be57P7enV8ycwa+3XbtpiIoY68jy/gNPu8nqOcVMno38Vq+5E/s0pwszhKjr2mn9nbKtcIrMi3aMHxm3195v3fWVu2uU/8ATtN/wb/mrLT2llESoOM8jz+z9kV3tVuNTXde5YKqxX/WO86xEtl4vd7DeV09G2pbTTh90wW9bFb3ndVae0c5WOPPkQ8DrrX2tb1ahSjXfIev4Pb624/ubOHnEEneC7yu709ptbWbjCETn9pjF9nv+4rq6szjB2+kwP3iu2la8YMfJY1/BaXbtNJfyyT6eUYNq/d8zVfzM6c38V6Tyq7drdvioPPv6R5T2t5KujutXa3yvP4nqs2Fe4qrQnXJnmv4y595ua7LStra7iFh6nO/qvknuPyn9/uLWq/lQkWsa1jogTrGJRC1owQEGApgAf7QIuWAmwACMAP94CAHkAo4sA6gABICAGgFMAEgCAbeDAqkIEwCUihsQr0vsms+QrHJnr58MV9RtizjahEHHvLS4EK4olwVmPAeafdutRt8TpGmdk4Kjo00m11aO3I+seMX+k0+aRx+vkjpRxVDX+Wrx4GRm2fA0jA91T9nT+JrlXkrJo7MEkWI9B7Sr/rqLhMmr4WPods36nkroQRz7x/KuYhWfYrLyfuj/cRwg3ErDePQ6BKwHpfZine16YnTrwj3rzwPJW4RFc27xSGo4bsqPIe5GnuX1SOkGNhGLNiDIO/xFZ1qp8zpPCPqa+mvojz9NQGFK/0N9AMvUeLLEZHuK3bterbg1EeKmcFkdYiLLQUzNRK+hezKxoXnODHZHokcGyZMHLvHgijibKPEe4bv+8vHM3yVlTB0YQtzCr9q+6yNRnX1LwqS2VDj35ajteZzaPIDh3uYHLCleoHgvMP/AFF/6n+87RK4IkqKrYeoF2j9S9TXLNfTPbCVdphzMdrGvBwbAFG7+iQM6xoeR90W/wBUks+2TfKMCYNsoWcMoVcGWQeh9s1nc1fU1fDD6Vf6meTp2hGQRAGdu388Ghyajaq30YHzjXfz35NydOUqm8LI2yim+PMqpJYljNej9q1nc0nhZG74SPo1s2ePp1EkBJFcG8SdyxK47mkj53vf1brq/wB5qFct5R0RW0VE8gNLxKf3UdYw+raX6dP6UeXvy6xI5KAKN2/k6AZ1lgaR5H3Yp16dKL95eYrztrR8TtGEJ4GgsCos088wj2XsrDcqeVv3Gu/BHtjxV1gCglHHvf8AKgOJrFFqR4HzPzb3Vf8AMzfJWbqYtnWMIREIoCiWm4KxXqvaP+70/wCo314I+g2zfI8ddoXoQLoSindr8tvqQZtsDSPJe64e7Sef20IPOtPI7RlWaAA64Gojp0sINxmvons3HZan9a/cc/o1y3jy10DRA8AOPyGVV6iDhr9Sjngao+eecn+51H/M/wB5rlK41l8DqlQsWIWJUSo4zNI6NPNGoy9v7H/+f/SmZ7bj1aPHXQyAkor3H6VvQism2JYy8t7vx1Kf0GoV5iywOsSoWzNIEiodcLKClX0SbNM11aPApH1XZ/7XR/8Ax1PL9HaLUcgAAHNv/oXqBnrBr1ND5/5y3+r1lyuywrM1MWdYyIwKhLE1EWVRUdGnaGaRbTL4ge99mP8A0ur/AFV/cce3WN/E86jAByXA8HgQV1RQtw/ybfAgo0cjSLVgUMgkAkigZAZAACAAGgAAYAAcAHkAmgCABYgJlDSAYCiAEA8GAyBSAkAACyAYAAIB4oBSUE8CAzATzAAAA6AABADgBAGaAAGAsgGwEAwCJxATAEAADAEAdQAAAYCAACSgQBBASAACAeYBMlCIBgEAADYAAAAAwCAEAPoBBsKt0oVTIkwBZQAAADyAAE8QrM3n6toKjyXvfCmg/wCosV43qbAsSosVYWJqM1faXVG4yutikzTKYRJ44lDAMJAmnAV7f2Y/9Hd8rnLtuPQHnaNEUAEcgBARsprZdAMtZ8mIPmnmKqu51F/M/wB525qOA2h8YERbZ4o3EXXaTU4lR0Uf4FjNSbKhpADAFmBN5EV6D2a43kLjRsx06R7RHlrZ9SAgAkAkAfICrXlKQKZgis33Gp2Lf8yNc+R5/wBuNLdW5NHes16pTmzihJFFmn9RKq2DKoamOlf+llV5bwLjU1Esv/WdEraqRlKsrAK6Nri2jNF8QzDTK9yKdpj/ABJo1z5Edoo29E80sTpWVyIJVxJR31yRhS1cdOy51YjUYnj/ANGOCbR1ZrqSxIiWWREd1XgYrcR3H6dvQDOq8DpEqUjEdG3tNsDNHT6mVcm6lakdDURS+RsTo4zM0dtZSRitMj3XWfGaiXDFiNR8weDwM1tHMyJ7dRdAb9NNuqfRGUJ6TkBfbeYA6AH2wH9uFCIE6Q4ZVJ6bxIDsxAml28GAWv2r5cwiu2o3iwqPd+JQJkEknIQ448QIPBgTTUSQR7gHW0vDAC2uo4YVJ63ygV2vgoc8witW4gKZALJxgUJdCCyrfHMDu295RB1LoyBTDwxAr1GagoduHAo1PE3q7TB05rFeh0Wu1s0inV+o1EWaDFENboSKnoMVEdbMQWaDaFFeq4tgIq+v6bAophKQVbuMaJhENu1MEVHXjvYRdXHTfXACnQeK6FKnu/rT5oRYk7L7cAQ0HiSqWrhqsCWs06rmEPTxo10AhtrNWKC2Go/UiJbxfOmsuAVLXc6afJgFl+S4ANJzptcOID0FOnZdAo2sQ/QgW14pgG2lprowDR/TsuADo/yLLiQFf0HylARmaBVuybq3Daw4MCvTb7008Zz6kErXdNSZxmZCnrbl3srqO5Zgrs3m/wBXcbZUtHbV8FiEXq2jttutfaa7rqrJJEGt473XuKaStvdPvr/EliRY39n5PaeQX+nuu7+F5kHQ01gyIimA5AlWwqrK2I0kRD9QIPACElAAQBGyAUFE1HAgtpgQFkgVXbACttFEL2VE28kBDb6v9xV3qoS5lEtVd2jdc6sRXlPblu3ewsJTOv8AGeo9U3DOdQo4gEhTVvjABIBj8QhtOJ4hSTaILFdvgTFVbjT09XTtTWbVWuBVjIXhvH7dLV0N1bTtwcp/+waa1w6/ndfZ2daa1NdcrUj/AN40lX//ALV7j7H6KnlHywGH/9H0Gp5/x1av8xzH8ItYx4rzPmNtburV27s8iRZHj9bWm01WBuNOey4lCVpKDtgBVrLkB9kOWApxCFZdrUEU54gNqMWA1AEXhi0AVYRYs5RR07Rqt083P/wnp4iPpmzrGhpr+VGO0W609pyRx2XII4921gkair/GqdSy49pqjVUcTkri1czUYZ/krRoNG+PKV57b1Vtatep6r4SPeaX0VnkePt1ha7+WOpiFcV4cLgaZee8xNrROWZ6fmy7valUnqWWOA+laj0iPG25N05s0jUjNrg3NvktHI6Ri15TUU6h7OfDL3HiK9m1onxPL9HSR22wTbODTP1YWBUrJ8x2qlXOR14Yrz21r361EuNkev+Mx9G08Ek84PF26RHWcU6HODOuVGB7h+Z4Rkej5s1leNTtuK1fM9HXhY+kxCUckeHttVuX+WYVjarVmGa895/Cyb4czpEea1LNsx01zFNnJzdCT5gE8AHCYA1jgAoAGwFmARIBEZAGWIAgD0ATYEl0AEpKJo1yj0/syndvVPCD1W/iPoflLOuz1WfPv7Vj5Jv8AV79a8Zyejhppe1VV+Q01dxyk9W/jFfV9XQpr6b0tRtVfFHi6/KsVbHxuhsE1o5vnmYvSsn3S5ekudjpwNq8129muFDN8jy/tX597qXhv0O18LWl7r1ftU07WyTxOPP6jR2VvvaVNTTl1aWROoJ626ro3rotrvvksjI5fP1jaPvtXDF4muPI5vbXmdDcbdad7qtlgpcHTqDb1d5t9Crtqa1EuXcnkcKPDe6/dGluX/bbZzRYNl5/FcvtP3Jp7G1tHXcaVrTJ6bdiPZ39zeHpV3evL4VhnlsHh/cnutb+/2tFP7aN8fjWp+3veVPD6L0no98tue7mb761lV533dby0dumtNesk5uDq23/MLdbbSrpU0tP5Ulim5J1dGU/dW8/uv7ynbS/RT/7I0X7z3x5Pd6f2b6i7XnCUmMGHXc6iv39zTWMrM6Toaen7t8no17dPXul6mb+jP33md3vP19TUt62M4M/ukppWzjIoVm1AEQIy+ICyATbYD7oAU8wE3IBPEAzAOgCwAG1kAgBQsgEwEA8gABAAQWUVAqAEAANIsK9X7Cqnv16f4nrnhjp9Lb+Y4VmE8Arj3mfwERyNS/Qo+eeV+bcXa42f7zpyOOMDSOja079StG4lnXkfWfHqNrp/0nH6eVXJnFVe4+gyrNtgaZec91uKUquprkeYs5wO7JSVHovZib3yb4I114I+gPOTyV0Jog5t48IKjgvOXEtR5D3I29zE4wjXJWO8GdEQsmnIHqfZKndS+Rvrwy9zxlnkroCK5t7gwON5o0jxfuH/AHLXE6cpWP6m0RcOGsArR8LNtxT1Rv8AiPqcRhwPN15bHoZELuK26pgZl8MissX3I42v7SweNjtXRnURv0Kg07SzcSvo3s5Rtryc+yN04tgg493i0aRxvMUeH87H91den7DfIzLdDaIW6lR0bXG6g1Er6n4msbLSXJHHtqOxHNogOLdv5gOW8NSB4Dydm9zqN/xP8DtErhdiog3LAu2/1SzcSvpvtlTs0+py7WNU5NADn3n0Jvn+4DPsgkeP90S91PDtR05KwnibZVtSUFeZYPSe15e4rhxN3ww+j3XzNnjrrCIpLkBnbpfOVHHuH+XZ8kwr51rfU/x/E6xFTaiXmaSxD0KiSwESvTe01O5on/Ejd8JH0W2b9TydOpGRGICuDefqFiOPUeD5Qyj53uFF7Tzf7zryzrlviaiIptOUUMRK1vDY61YOn8ZfU9PClP6EeXu/rrEszmo4EFG7/T+JRm26o1UeR92ONzVfypl5WvO2wO8ZqGZUICymZpl7T2Sv9RVvkx14OXtUeSuozIoagDj3uPb0JEcWbSfMtV8+8vZ33mtZ5u7OnKVn3yOsYRePoUEMqJUzKzXq/Zyjd6a/m/wL14WPoDzZ5OnUsiBAUb1/lP1RkZ18PQ0jyHu3HeV5qiksHn9TNHWMoPFODQjD4FRJPE1EdOhmjUZr6N7NrGwv/Wv3HLt05bqPK2AEBx+Q/wAvoWDiovnXqWo+d+af+o1P63+83yOKkJKeR0ZKzwKFwkqVPTZpHRpYs1GXuPYy/XfRGO/DfL1KPI6GQEgVa/6dnwCxmXxyLEeT93tLU0+tP8TUHmbHWM1C0z0Kgk0hrMov00ajNdel0NEfVNlL2uj/AEL9x5Po6xajkoyYABzb76KgcCfzIo+fecX+q1v/AMjN8jKvwg6MmsioaXEqJI0jpr9RqItplgKke99l/wC01Y/iX7jj27Rvo4VTzRAoKHLIIKMSwLcfpW9P8SDn0cpRpF6KGsSBgIAAcSAsgDPMBMBgEgEyAAGQDAX7wAA4lA8QBADcAEAIBwAIgMQABAH7gCAHwACgAMGQAC4gMAgBIAAYBACgAAAABgEgH7wEA2AgBoAAIkBgAAAgGgFkAACYAAANAIA6AOAEkA2wD1ATzAGAegD6gIAAFgAAMBQAmAmFWaTwjkSiTyIBACAYBICgAiQM3fLt1LFg8p72U6Wi3/MVXinkbDKibyKi55JG4xXQ6tVrBpDthmVlOGsyqlgEK3MinVN4cCke39ludtrJcLqfwOXbceiR562ZAkAwABPGrXQgyafWvU0PnPnadu81EuFmdeUsZmXqbZOoFtsGpxZpF1+DNIv0/mRWasagqBSANMCSSJWklzRBu+0HG/U8a2RnpqPao81dIlkZUIIADIA/xAr1vpngBRiRWf5+vdsrPhK/eWDzPt+8bvHinJ6b4Yr1icPE4kGQVbpOGSiyTKo3+my/lZYR5Xwn6916/tOq1tojCbZEXbblkZrUdEmGmb7gU7Jvk0b5Vz7Bzt6PobrFdEkRJYEHdT6UYrSTyc8hGowfGuNOy5XZ2Z6dlTLOpepB20a7UYrQ1lOnZdArM03NUzZVixKyu2+F0Zqul8jI5t2l3K3NGoihmkSXIiuyrmqRiqz/AHJXu8dq9V+4kbj5ZbkTptBmRLRwsn1INzS3DSSalLmZRdXWTlpAS+5VqJAj3quQHRttu93ZUq1VviwNHd+3d1tqu77bVSltAY1sbdQoabCLa1TIoaTApvVWwyYRRajWWJVERiBKEwiUcCBNARdUngUVtMBpQp5gSl1zRAJ4eoDdpwYCSSUoCKcgSjuATwAVauZWUYgSq3wyIrr0dfsw4AX118M8wF99rFLEqK7arfQoqd33RmgrU8TPdCOnLFel0cFDNMIa2ZqB6DgUPVWMiB7fMULWT4EgnoNxiKK9We5Fir6Y1gg56/UCrtfGmPACvRzFBqL5gLaR2WhENVaWFkUT3bUphTr+nIFeg/mxIHr/AFgS1saIBaMtOeQENu4uUSv8upBBLcvCjfIA1FOmpAac6QBoP5LegC2rbTXQA2+La9QJbeO5ogjt3Larm5KqWg8LLjBAaL/KsuMSQPSx0mviBRa84BpbtrdrkIVfrlcyCWo4uAa+EMKFPb0AnTVp9l0/zcAju2utuNXaW01ZdqT4EVDbvSrtlqafdXVWMog2PG+4t9oaP3dZfd0U4beYxG/sfNbLfpLTv23f+WxBofasiKfYRVipGIDIABNAV9kvAB9r4gSdFkBC6gohIFtM+hBYwqLsEQxYB9rmUQenDAXb2qEkvQIg1Hcp/wApY08d4ezp5CP5mjt/EtewtWXJyrI7SaqdUqkUXsskiilvHEqBWgBuwCAlXEgbSbdXyYV5fwVNJ7261Kpw218GdC16PWppauF9OrXojDOj5O3s7K9sREAf/9LF18n0CMDeXTlpssIzrWiYNCOZQu1NZ/AAiFMgNVkASCJditlC9QIVrPIAdO1ZoKO0B9gCiXiBNVyiADslZpgd3jqN6lfU9PPhmvpOjXtpVLkjl1RLWahdDCOS/QEcO6cNYS2ag6/FKL3t0xLSNFKFJyWuPUltmmWZ5ZpaDb5m+UrD2C79xSqzb/8AiPX0zI94uXE8XVdVe6hJGYVw2/aVl53y1/zMPj6nq+aNT2pTt0r2bxsT6LHoqpTjkeVpw6z+ZtGozWdvXGlbqdOWK8vdTaOp6v4ke/2qjQ010PJ26xffGsHJWdquWajNYvnG1RLnxOvEZrJ8dRW3VK82j19eEj6Cl2pLkjwdOiG5+gyM554lZee861a76LDA78MVxeGqr7rTXHuPR14aj6HM/uPD02p3TjTbMKyNRFR5v3BqLvSXI1iV5vVUMx01FTwMNkA5VQFniwD0AJAF1AT6APNgKUANAAAAuIBPECSuA625ln4PTe0/KbPY7n7u6v2VjgpO16/B6bzfvTxOptb6W3ve97LBdrR5sHzbX1u/U71xZ10dGy3z2+tXWqn3VcnSdpj322/5mbeumlrbe9rpZq2By6/VZd/+Y2v9962lpUjhW+Mf9kxiuXyXvze+QtV2ppU7HKhN/wDvFlQtf/mD5bWo9Luok1GFYAytp7j3+yta2jqunfn2riXdEd95/f79Ruda10spJBLZ+e32zUaWteq5Jlt0Va/kNbc37tbUvZ9W5MiN7N8bNerKFW0KJa+LGh6mpMJQ0QVzOJQ3ZJ4AL7qyUAL7gDpZYyEWO8gPvTUoKG3mApQB6gDjmAEEb1xlFFbWIC7W2BCwEYUgDQEXgAgDNgLiAgJKFmApnAATkBAJvEBSAAOJxATtPqAQwEA5CHZ/LAFTAGkAgJV6moPY/wDL2vdvG+VZPX/HOvoqxxPPaFEERwbzFlg5naKu3JNgfN9839+7XGzO3I5+JUdWy+fWp0sjryPrW3UaVK8qo4fRYsOSqtx9EEVm2wLrLznux46aXGuJvla8zCR2YJFg9N7LrO95RU314SPdo8dbCUkVybx4JlRxuJRpHivPp23NumZuDLszSIyB6z2RVLXb4pHTrwj27eLPI2RBy7zOArjbn1Kjw/nm7bq8cHmdeYyypaN4gs1mBq+AU7mq4to1fA+n3UOOSPN06EZENVfI3yIrNtmaZYPuizW3qk/qbRqI8hZY+h0RFlEtH6lyNcpX0j2mv9IzP0I2zzuhPEI497mio4rTmUeG83ju7vqb5SsxnREbMDp2K7tRJ5GolfVPFqNpproce2uXUkc2g0BxbuO/ADkssMQPn3knOtecJs/3nWVHHdQpeRvUVtBF+2UWXE1B9Q9uUVdjWOZy7ajTfU4qIA5t44qijguio8X7mt/rLLh2o6cjFbjE0yg2A1JYlem9qVa16+qN3wj6HqObt9Ty10hSRSkDO3T+dssRw7t9uld9GB891WnZuDrBXZFRU+hUTqWFeo9px/c6b/mRq+GY+hWeLPL06wjATAz91jfDIsHLqfS/RlHzncN3s55v9515Zrmvg8DaIzOJA1i4NI1/Cqdavqb/AIzH1TgvRHk7dYDmoeAHNvP046osGfdSjSPH+63/AKpf0ovKvP2snJ2ZV8ZRpDCLNLF4liV7X2T82uuSqx34I9n6nk12CCB9AOPft4LIDi/zIUfP/J2ndar/AJ2dOUrOu5OsZRmEUJOUVFunn1Kj1Xs5/wCs0+cmr4SPfWwZ467QGQiijeR9uOqMjOvlBpHj/dn+869lUa5Hn7HWMoPBdTQSZUSqyo6dB/MjbNfR/aTnY2//ACY/gcO2+W2jzugAawIOLff5U+TEHFVTddTVI+d+Yj+41H/M/wBjNclcSyh8Dqwg4iCh1cFQ6s0jp0msDTL3PsZ4a/ojn26R6k8roJAAK9z+lYgy7WUfAqPK+8P1dNP/AOm3+0sK8u8jtGKjBoIIlW2JpF2nLko6tBTHqbSPq2z/ANtor+RHk+jrKtOSmkAmBzb/AOiv9QGcnivU0Pn/AJz/AHesv/uM1Csy6xlZHRmhSqyVDq8YAms+pqIupgzcYX0yKPe+y/8Aaar/AJkcO3Xlvo4tGjIAACKwzAjuP0rFHPoFRemBIATkBMAQDAHACQAAYAACAbXABwAYgLIAAcgRTgCTKEQAAAYgAAARACkASAYBBQNAEAHAgADIoI4kAAQAQAIAAGAQAcACAAAAEAAGCAAAASAAEA2ANgL/AAAGyggAkAiAAgYUggQAwBYgPjCAAEwCQDqAAADAWZQAAA8iBZAMCL/YFT0ciCwgJAAE+YDAUgDQGdvl+a/RGoPKe9Pm2+jP8TX/AHhFeJfQ6A9MAicTU1EXYuqg1GHRHyo0ylaYTYEvUIaZoMKG8QR7T2Q/9PrL+ZHLt0j0+Z5mgAAAAARNbLoBkv60upR889wf73Ww/wA5vkrHOrJ1WIRdZqUaRZqZrkVF+iuJqM1dMlQ0FNoBTADryINr2paN/R+pnp0j3Twb6HlraRkEgAB6gHQCvWhLEChEVx+ZXdsdTl/6CxXlfBtLdrqejfxivWZM5IYVPSzJRa2ZBEq3oyrHkfEYbu69f3nVa3iMGiIu27xM1Y6GYacfmq92z1F0k1y0zvF2b2tPQ61zrsRkSSwCu6jmqRiiSl/LzwJG2DsP/mpZKx1YrrWOJGUkQduljVdDFbh62NLLoSKzKNtHRKmlxKi7QwumzNHU3xMq5t3wZqFUYG2TrizNHbpv5cTFaji85WfH6/SskjcfKHg4JW0WZBTMDT07LBdDKLa6rn5sgqSvARJXbQWO/wANdV11PwA+h37NRPTdl3WqsCMvnW/0nt9xenK0FbjmTaxZBP7krDMIau64SREbtQUQdkFDTeawCHCTAHKWJA7d1sQF9vuzzAVtJ1xKIW0mokAVCB9kYgRl2AI7cgHWqWYAq4hRZ45ARd1wIJdykCSgCSlOQJVtGblciiyq48Ahwlis5wKO3x133p9TfLFem22Kn8TowNXOSxUtHkKFr8kIHoOGKDWwhkVLQeOIqIav1Fgt0/paIKFgyqv1HNPQiKtHBloNw4sILNJrtZKKqfVPJkVdusk1xAVPogKr0/qkB7h/OvQCd5enLAWg8wqGkvmhhD1n+ZIE9bFKQE2/tgPTf5bQC0MU10Ae3cWaXIijauNTH0KDRcXIDRcarjqUPRws08sSIlopJWr0IDbuaWUY/wCAVxW1appf5nkFX6eotPNSgJVsrWlKCCWr9UsA1X3VgC38t6WLfclh1Clo6GrqabtSjdaqWBVR2ScNpNZAdW03ldHSvp2rPdWE/UgWnrL7FtNt5zCyKOidO22n7aVkp7kyI0tn5reeO0qXWpXVpb/KyWD0Xj/c203cLVnSu+Fsv+0ZsabdYspq010MivJgDaAj3ATUQAmwFmBCyAg6wUW1aiQHay4EFbYUq6kZhFrcgQs4wYELaiiEUVVvL5yWDxW2b0vIJvhqHdK9ta/zZHKpDdlGGZhpXaz4FQu4oQCAeWABkEPueQUS+4K8142z0/JWWU4HSM16NuH+w50gCv/Tt3Pjdnp0bpW2XFhnXjvL7bR0l8kqGWDDtWMDYhHIAj5ihOpAugDAVVOYDYBCajiAmvwAnZzlAVDjBUSxCpJN4pYFRpeI0+7XquMqDvEfRqcPQ49Ba7mDEHHfA0ji3CX3FyNcju8XWFeyJ0O+XBzVx3tiVGT5i3yLkpZ24ZrJ8PjuqQsZPR34I91EWjgeGtqNyogRK4ruGbZeb8hZy7c2z0fMje9tUWntWlim8GT6NRtxGJ5VZ+rm5KyzfKfLoTzZ05ZrzSXzLo0ez+Mx9C0Kxp0n+FHi7dYnq/TJzGdqdDWpWH57DtSOvDNZ3g9N23lEv+iPV14SPoFnLZ4OnVTuXFEubMwrP1FJpl5nzt51nB6PmxUfbdFbe0rxeP4HftY99nLPB02597b5cTMRj2luEbTXmfPQtWTSPP6lvxOXTpyhgYbKIxAUKAABIB5gACfIArDAFgAAIAQBxAG4AQD7sQJLABSwBANOMEA+4CKhgS7owATtK6gNZAPuwAdXzAkm6gWKzfxAJaATtLwxAircAE3OABZ4YgJXfABq045QBZW0rEolVriQTrMADAST/AAyQE1ZR6AJ3nFZgVtzgBFzUCP1ZgRdUA1QCu1Vx4AJIAac4ARgAAUgKQHICATwAAE8AJJwAplgDYCgBrMAvgkEVgAAswGa5Htv+XK7txqP+VJHr/jnX0CJwPMAKz91hdosZcd2lS05QykfON2mtR8cWdYKq2SxKjr8cp1aqP8AMjrB9bphSq5VR5+/KjM5qq3M9kEGe3iaR5j3V9dVwa/xN8pXnLJydUJ1EV6v2TXu3Ttx7TfXge2PIpgcW9zSCVxWTw9S0eK87ZveXnmdIM15SaCfQRHsPY+n+bqPOEjfXgj2MnlaBByb3BlHFxKjw3l7f6nU/qOsRnP9prQLEaNj2+p3em+TN3wPpt8bHk6bRkgr157GQZtjSMD3RH2aTzf4moPJN4xmdEQtgsSolpuXBrlK+l+2FGzcc0Y+hGucHQMDj3f1YlSuO0hHg/LP/U3lnXkZ+DNIi3IHV45Tq1RuMvqnjP8AaaX9MnDtuOgwpMDi3bm3wCOS6+V8gr55vV+deccTrGXO8jSK4QHRtsLqDfKV9R9vKNgucycvo3Gg2cVE4Acu8wrBRw3cFR4v3L/vHPFI3yViWeOBtlBwBKrNJXq/aMPcUXGZ+CLfCR767+ZnmroUEURBBmbn62aRw7vHSv8A0so+e6jdrN5OTpBXZ4FRCqAdFLNRl6v2i1/cUUcczXXhI+gWWJ5OnUv3kUiDP3P6jngaiOPWwraOTA+c6stueb/edeWaovg4NojUB9Ss1seC+bXqlzN1I+p8K+iPJ15doDCjhAHNvPo6yIjPtgv3Gqjxvulzu8eFUWDAaOyIo0g6BFmnmVmvbeyV+f8A9Ww78LK9keV1CIpMDj3uaCOJ8+RakfPfKON1q/1PI3yVxPmdYyrzeBQdpUWabhlR632el/d6b6s114SPd2eLk8ddQZUFFG8x0/iZGdZLM0y8b7pU7xv+VGorBsoZ0ZQbwNQJKDSJJzkVHToL5lJqMvo/tHHYWfDvOPbfLbTPPXQIgbA4t/i10Qg4qv5l8DVSPnXmLf6jU/rf7zfMK44whnVlBrkA04Kh1bNI6dKG1JWa917Hy145Iz23y9QnwPJXQEUTgEV7mPtW6gZVjQ8t7wSerpvj9v8AxEHl2oSO0YqLNBTKAdXDwzNMuii48TUSunQxj1KR9W2f+30f/wAdTy/R1i45KQBwA5t9+mvUDOxlQaR8/wDOud3rf1s1Cs2yOqFOEPIIMConXNGojp03DxNsrawgPe+zP9pq/wBSOHbpG+jhWwQMAQEVmwI6/wCnb0RYOfSyNI6KgOSBAGIDAEAoAGALEBAADTASAkAIAAQDT/EAaATAEAAPMBAElAgBkCkBgAAA4AjmUNIgAAAAAAAAJAFICKJZkCAABAABAAAAOAIwA1mAAACZQogAYBIDQBJAeoDAUQAJgEgNMAAUFAQMBZAAAAZgEgBQQAyBADAUAK3ICek8CVVjIEgHICgBtgKACQM7fr82xqDy/vKn+k0nyswseGNxDWRRJfSajNdDjsUFjNW981XM2ixuVKCGUPNFDIJLH1KPYexn8msvRnLtuPUI8zZoAAGAZlCkgyrP5/iNV8+9zJLfavNs6cpWNCR1ZS9Aiy8qConerwfE0jo0nChGolW5lRKVxAHjgAWbQAgNf2zeN/ppZyZ6bj37zk8vToEYDAJAEgBygIav0/EK5ojBEHL5VTstVcILFeQ8T8u8ovU9EYr19jnUNEVZTNIlFjwbMh1UyuagK8j47DyFknxc/wDvHaLW/V4mawaSILtu/mJVi+TDTj8su7Z6vSprkZviHO1rzOtYruRlEqoK69J/KjFaixPBRnJFYWyUX11/OdIldSaQZxJYgdui/kRzrR3ya6EGZpuUdEWVXEIs0vqTZKsdcmVc+64GoVzwbZSXQlMden9JzrUc3ll3bDXX8jwI3HyfWWLJWqr6mVFXiBoUWBlEu6MAqawAkrZSEaHimraq5ZsD3F01vtCyX1VUlVwv29peS3uu7tpVc4DVZG69tauluv7bRfdKlNuAOPc+E3O2p9y1flmMxgo1dhutOn39TTstN5MyjmrVtxz5gS003aFiwOj+3bhAxr+N8Zo69b1vVNqracYgZj2b/aB0U2ndngQdC2lVxlkEbbOluH4lFdtk3bJcsCairU2Xyw8yjh1tP7f+JRz2hOSCLbzAfdwAXfCzAh3YzIAlLCpK8ANWbAdr9rhYhE+6MQJ11bJPkBFajWHIDR8fd99UuZ05Zseq20HWuZ6yjEQGjhaRVS1q8CQLSblFoes5wEU9ElC1vqLET0m4glFSjugouv8ARiSCnSmS0PXeIgs0XgyCmYtgBfuIVUFiOk5qyKr08LlEtwsZIJN/lvmAtHjAEFKsBLWT7lzAlrKdOf2AFcdNroAtH6WgDbvMA0bOtpAel9ba5gFMNSEA9NxqTBA6P52gDSeNvQA27wcBWVu32alGuYaXbvuqoUqCC3Rva2nDxAnpX783D6kRZeyfEBvGqxyAs0NxfT071Vmu7OAI0sux4dApVyAdPpeOAElqPsjgEWrd92ktNJJ1cpkqtbye0tp6Ohr6sWrZw1XMyi573c+O3C09k71o1PbqOUyNNjae7tK1vtb2n27LOyyGDa0dXS3Ne7QurroQN4ZkEldADuAKwA7oCu95yAj3wUFrt5ARllDr8zxILbXhQgKnZ5sCDZpKjTOAPGa/yeRt/Wdp4K9pa2K9Mzn0zC7jLRPHMASAADLFADxATfAAmACuFkB5ifteT9bI6xK9NZRZoxWYWBlp/9To3+tX7FmnkGHivMXo8U5ZqIxE1i2aaKMJCouVgigXNkQsJzAfcuAArdAF3Q5S4gThsBR0wASrGKAFbGXiyifqaCS5lkRseColu9N4s75+I+hUrDw4nn6VXr5mByajNI4dXHUjkbg0vGJLSb5sx0rrvhUwOPUZUY3nGqpLHI7cJXL7eqnvU0envwkexSxZ4em1G4eMCJXFqOJ5QajLyu8v877nxZ6+Ej1Pt6sbKuGLZy+jca7yPMrP1sWyssvyznRjlkdOUrzugu/Xqn/Fkez+JI+iQsPRHj7bLW+mTkM7UwNIwPP3+ZRlB34jNUe26929SfI7dpHulGJ4enVTuckRKztTM3GXl/NY6r5no4Zro9qU7t7V/wAKcHXvwse3SbPBW3Lv3FUSJWRqTPQ2y8r5m3dqNLJGhh3fczlXWI5ZmGiXIAb5ALEBJKQHIC4gEcwDIBSASgDqAcIAWIBIDbAXUCUwgE2AYAOFwATAEA5kBeoDkBpzgwGmA0+EgST4AN2cAR7uAEZgCStCAUgKZAStDjECacAWp1SlYgNWwQErWeeACVuKAi9TDABLVAXfGQCd544gFbS8QDujMCUp4sA/cAnXigI9rYEWoAhGIA0BHFlBhmQKWwHMAK2IDhwAAKIAaQCaAcQAkAr4oCAQAHEB1Um+Svef8uK/m6r4Kq/aeu+HN7lHlDyCs7dP5mzUZcO4fbpWfQI+eblTdy+J2g51mUaHjFOtSP4lJ1g+spYKcMEebvysHA5Ko3T+QsGe6y8So8r7pl6qUZLM3BgJnRCatYsHsPY1Z1bN4QjfQ9jxPIoeHqBx71/MgVxtw0VHhvMtvdanLuZ05HBbE0IY8Cwe29j4O7L0PWnmUPADi3jlhK5c3BR4Lyr7txdrBdzNwcFlxRtBWXjwA3Pa6b3dHwk6Wfg+k2zaPL01EX1Mqr138jRBmM2y8/7qfyUT9UWDyqfE6iN0msCoenHd1LylfTfbKVdikvxMfQjVOLoGQcW8xsvQsSuO7gqPn/kcde/9TOsRyrBQUQ4yB1bFK1kvQ3GX1bYqNrpJfwo4d+WouTgw0OoGfunNwObUya6AfOd03fUs+r/YdIlc8xmbZKJYHTs8NRepqI+o+Aq67Ci6/vOXbUd5ybCCOXePKOZYjgssCjxfuRzvLpcI/adOUrHZpFMSwJ1RYj1ns+kbhPr+w114SPfX+pnlrqjkAEGZuXN2VKz/ACE/Y1P6Sj57qPE6QVWzxNIScZBU65yWM16z2fH9zRdTd8Mx72zxPJXWAyE2FZ25+tliOPcfRf8ApZR85s5cnSM1RfnwNoSUFAuRYja8An/cVXVQdL4R9TsoS9Dx9OsIyoA5t79MERn3xNVHjPdPzbu2OSX7i8qwrNcDtGVeZpAEW6SxxNRK9z7IX5s/yWJ34OXr+p5XUQRSYHFvXivQDj4wWsvne+SevqN8bP8AedOUricnRBkUKZwLEqemaZr13s7HdUfJs114I9038x4q6wRgZUdCjn3j/LIlZ1p+JqpHjfdDa3jX8lS8qwm8ToyrbxZQZo1A6QVmurS+pGoj6R7Sw8fhk7/uRz+jXLbS4nldCKB8yDj37+ZQIOJY2RaR858t8241H/M/3nTkrj4HVhHhABg8yolWpUdGksehpHu/Yv0a8dDHbfL1HU8roIAAKtz+laeBlGXaDaPKe8W1rVS/gRYrzN3MJHWME0kywRwNQTo4Zpldp4yVK6NF5IpH1faP/TaP/wCOp5fp5dYtOSmAAcu/x06+oGesLL1NI+e+dcbzWf8A9xl5VmXbk6smlhBUEIqJpJZGma6NPM0i5LCSrHvfZqjaaq5XUfgcO3SN887RrqAegBAEUBHcL8q0cv8AEsFGhlKNIuRA8wHMAABIAsGAmASAkgGAMA/wAJAJgByAoAEA3gAgCQEA0AZABQPHEAjiAEBnmAIAAEgHgAdUAQAAJIAAcAJgABPIAAGgAoCAAAAAAMwAAyAIAScgADWICZQNQAgAAXUBwAQAEAAAABADAAFADYB6gKSg6AGYCAeIDeIBxIBgLMAAjYCWk+DCrDIEA3gAmAAAABnb75dX1RqDzPvJTs9OP4mIR4Wz5GwRJROqmvU0i94aaaKynLdEbjK1/KkgHBUARJMokngB6/2O/wBdPKKs59unL1SPK2YAwAAgAXIDJeFviFeC91/L5DV9VH4HTlKw/qmczqyPUItbbS6FiLLttIqLtJG2auVSokgoYA3OAApj1IrV9uPt32lP8UGemo+hW+prqeWtgyoAAGAAV62RCOZuQ0o8gp2mrPIsHivF/LvKLmz0fxmvaOZZzqFmyCdMGSi18zIen9UBY8jtV2eTsur/AGHaFb1XiZZMKt2/1dTNWOiTI5/I/NtNVdC8tRkeFn+1TOtYrQkwhpw54FV16X0IxVixPH8DKsXbtV19wudjrErogIkoIO3SjtMVQ+oGbTK0/wATNxEq8ii7TcNER1NQYaUbngWDnRtEq2kiOrSfyfEwsQ3mn37bVrzo0RuPkV8G0uGArora5mALADS047V6GUS7YAUASq+0Ds8ZqquvVPiFfU9to1vTT1GpskRGPo+Y0NpuNxSz+dv5TWNY6LNa+vt9w8HaasX8FvmNvT+3dauexkiLNXR09TaLRTUvTwXEK4/F+M0L7Jq9a91pSbSn/qltGd4f25tr21r3rNq4LHiZFC8N331K0/yPIonXa7jZa3ZTGzr+wYjm+xe6d0pSzIOWutVSuoxcbWw8Z/d1762+DIijc7O+l3SvpeMAc19O1MLVeUjBTqdsd3LEDN17qzbrgkBwWWPNBELWxATc+oCdZxAhEAOcChTIElLIJpTmBJwsAI5fUUSTTyA7/Gv510a/E1CvW7Z/NJ1cU9fIsUtLMtE9UzBHTbmUWiWqiQGjZziKo11j0ERLRloVYq1Eu5wVF/8AkgyqimZoT1nkQGk8JAj/AJgLdZzREC0Hw4FVVTC2JBPXnACVfoxAhtnOYEY+YonrTKbIHdzSeoBpuaNAPbuJnkBHQ+XAApKu11AdZrqNLgAJ9uqAL9XABzGthxIqWl9bqELQjutwzCszep99H1K0nr2dtN+n7TIs27/Lq+MBFjggq0tTTtd0pPcs02VTe4i6r24cQmL/ALirhzAdX2poinS7gCddVqrrwYDq09N85AXa1WWQdFt5fs02rOyq8KvImDr3fl1utbT1L0hUWKQwWbbd11N1a1ElVz9QxUdo76FL6+ld1dXwyGI29h7s1Fpp73Tmkx3rMmDe2282+8r37fUrbpxM4LZazICZAJSKpMCElBIQANWgB9y+IUnYIrkqHV44iK8b5dOnkLRzk7c+Fr12nbu0qWefac+mIcsy0cyAIByAd0AKQEAPAAnEDzHkV2+S9bJnWJXqLKXPQxSImVf/1avJ7e2npPuf7Qy8R5PUem4bmTUGatZKcDQVtzPoFR/uIxzKhPW7sUoIBar+ADWpyAFeM3gA3rqMUA/7mvAAe4qA/wC4rMtAL+4rMlD++rPDBDRLT1qy0/gblG97bsr7yiWR6P4y9/RYxwPN1VVazlwZRyXEVwasvUfA6RGr45Rt69WYrTr1H8hzK4b5m2WF562KT5Hbhml7YorbttcEenvwR62jnE+fW3PuFNnASuHVfytvgjfLNeV3T+Zzg5Z7OfDL2HhEq7WqOH0bjRcQedqs7Ucs0yyvM27dOtVxZ04Ssbx9Z3enGcnq/g9+sDx9+WkNw12wviYGffkgV5zzl07wuUHp+cYq32tVPeKM0nLOnfgj2VccTxVtz7vguJBw3wwNRl5Tyz7tXPA9PzRoe0aP+4baiJZrutR7Cjwk8dVyeQzqlyJErJ1MMXwNsvJeWsnq2jizQxn1ONdYi6mVGWIUmwE8sAF6gMA6AGICYBACAGmEACxCmscAHEAIAaASbAacAADAJ4ACcMBsAYA5zQAsgJIAnHqA25ASf4ARAl6AJoAxAQRLuxwCniBKtpzAcOfQIVgqKxAT6gCaAaU+oDaSAXpLQFtdHU1HhW0Po2MHTTY691hp6n/ZYFV9HV0rfNVr1w/94uDr23h97u692ho3um4mtcBg66+zfL6n/wDLakfAgr3Xs3y2203q6mg61WbbRnRhujq2nmiiDXIoUAJyAZBAgoAalAGeYAAkASAAK+QEIjMIT6AMBpYwb5H0D/lzX5dW3NQ/geq+GHtf3HmQegVnbl/O/UsjNcO7fbpanLsZUfOdX5m23jJ1gglOLKNLw2O4on/EjrPA+rvNeh5u1hPmYVRusFHUDPs8fiVHkvdFl96J4GoMPBHVDTwwzLB7L2SsbW4RiXrwj1p5mgyK4d59XwCVyvqVHg/J27tzf+pnXkceeBoKihwWD3HslTTUt/04F6I9UzyqTA4t4/mjoIVyPB4lR4Hyif8Ac6k/xM68lcUYmkKVikUei9qUndUXGf2G74H0O2NmeStQuhFVa/6YRm2eBpHnfdV/l018TUV5Z8joiNrQgJaGNzXKV9Q9u1S2K9Uc/oRpnFsrYgcW6fzNFiONvOeKNRHz3fN/du3nL/edIjmmcCiMgd3jf1qwbjL6ntFGhp/0o4dtxYYUPADg3Lm7YRya7+Sz5JlV863P1tc2zrEqlxGRWUcQOrZqdRG4zX1LwuGyp1OP0dI7Tk0MiI5N7Kg0lcN1hBpHiPcL/wBZd84N8lZLePriaRXaQHXPqWI9j7Ox3NY4mr4SPcty2zzV1IgIIMvXfzvkaiVweSn+21PQLHz3U+bI6Ihc0IJyBOiLGa9d7NXduKv/AKZm+vDMe7PJXUiKGpIjO3H1Nlg4t3aNK/8ASwPnWoobO0ZUWcmkLIoEWJW77eqnr1b5o3/GI+oXUWjlgzy9V3iJhSA597hVIRHBZyWo8V7otO+vOChftRrkYdklkdkRSKgYFulizUYr3Psh/mPpVodLzXrog8bsHgAMDh32DS5oRHHnYtR863sfeu1zZvkrktLmTpGUWyh1RYlTqscDcZr1/spf6qvx/cXrwke4eZ467FJFHECjffpr1xIlZrNVl473TH95ZcqosbYTOrCuzwKBKCiSwZpl1aH1LoVH0n2oo8dHHvOX0a5bGGB5nQ4xAUsDi8g5ankWDkopsn1KPmvk79+tdzj32/eb5HOkn+B0Yqt/sAZpE1ORUX6TxSNsveex1GlrfA59unL008zytpEwAFO5/SsBltGmXkveMvXouPYv3jlp5pqDtGKjMYGgsywSrmaZX6cuehpHVoqY5yCPq+2S/ttH/wDHU8vfl2ixHIADA5N/9C9QrPSbsvU0y+eebfdvNXl9yxqFcF/q9UdUCwWIQiososINM1dp5mkdFHhiUe79mY7TVjhZHDt1j0CODRkAwBYgRriBHcfpW9P8SijRyNIuzIHxAeYAAp/AAAJAAEmAwBoAXQAgAAHgAAAAAgGAZAABniUEAAAQDAJAEAwAAAAE0AACAABgGYCAYAAwEAMAAcgLIAeIAARICmGA2AAJgNAACZQgCAGwDFgDARAwAAAcgAAAAIAAE+JQMBAOQCeADXIBPAgAABMBPICWisAq2DIj0AYA+YAgAAeGIHB5FRqJ8YLB5r3bX/QJr+Io8FaJwNwEwo4lEqtQVF3d3URplcpVVyNRFsKEVEnl1CBqCmCEsxqDgVXrvY9pvrp/wo5dNx61HnrZkB+8BKQH0AFmBlXUXa6geD931X99eOBvkrBbR2ZCykIstKRUW3SVU0aRdpuYNRKuqyocMBrAAeOIB2tEWNLweG90f60Z68NR9F1HN3HM8tdCMhgABMAAEdT6WQjlCqd58221V/KzUR4nx+G707fzI7j2dn8zOSHniBKmZKLWZU6fUgryS+Xyt/VnaFblWZrKaIizQXzkquiTKqd4v9PqJ/wmuVYnhXO3w/i/wOlStEyykpYHZor5cDFaiaeJhpi0w3WsuqOsSuhFZSnkQdmjjT4maqeHwIMyvFdWbiGii3TeJB1tyjCqN0oSksHMjoiagiOrSfyYGKsLW+bSslxq/wBxluPkWuou11YraowpJgduhZqsGai1WWT4gTq0AZMDo2ajVrb4hX0He+X1fHbTT1qJNdqTkYscHt/Z18hrX19xz7jVuJa3d7bTvqbe2nHYrwYI59VO/wDd04pSuhqKXgthr6qruNdtpKKyKWimz1dbbd23cX09RuCaiOx3Wpo7bV1mvm70mXyrp26qt1e1vpvRWIlVa7V91o61XKvVosRHx1NOmjfuhTZolV43yf8AptzfTzSZY1HofbW+7KXtZT21mCWJYt1N1XeaOvraaaWDx/7JlFv1drf+bRZRlbLTWts9x3JNqv4DBleJ2tN7rU09T6ZUlXHdf23o633LUs6OllWM0RHF5z2zq+NSdbd9bZOI/wC0Ejir4Td/bev2zWqkYrkto6lVNk0MRXbGAINRkFJJhE6gWK3BEB3KYAbh4ARiGFdWx1GrwvxNRK9ntuHpmdY51brMsRDTmYLRZq5QSCGmyieqsAFptZCqeqSIdBRCz+YsVYsaERVXMqp6pkGm4KK7fUBfqx2JIiq9F5tsqI5PqBPXxSaRFOjlMCGj1KCzi0ED1AG3Om0AtJzSEUGi8cciA08bfEAr9YA3Gq5Adv1Aodov8QJTGrIBT9QgNLC7IM7yCyt/MVU9SXp45wAbVzpV5kF+ahkHNo1+3rOyzgorunTXq+DCrtxbt1FHPEiJa2s6Q+EgW21e3PiFTcrHNANX7ZTQE5wIYUhU5l5gTsnW4Q6ajVbU5hXZt/tX2tqzF08FJEXX22po6ml2uHas/LgBpbP3LuNFNbiNSlXH8wwbmz8ttd4l2XVLfw2cGcR1tx/6SLqUypCoPMoTCItwA5hQghSUIKYCyzA8l7iXbv3HJHXlp6favu2+nbojHTmtUmVAUwh5kEWmVTSnAB9pArKSgCvL+enT8jWOaOvKV6duVXqjHSI/Ayr/1n5jfaL0ZVqtMMvn3ldWmo8McZNRWVbkaEGkgBoAxRRKiWZELiBK2AEHipAWYDCmkRRJQSES01Lk1yles9paKe6Ta+lN/id7fxl7qmXxk4VVOq4sRHNqX5gZ+o/mszorY2VY0aIx0q7WwWRlLXFdhlhebtGp2no+cYq32rWde2p0O/0WPUVZ4K6ObcvFsJXFuHFLPoa58svJbiXfHOT28+GHuvHpLb6bWHynn+jrHTfCp51Z2t0NxmsfzNprWq+J24jLP8NXu3lPU9HXhqPdLieLpVW7WCMxK4bNtwgjzHl3Oq+h6vmjt9qVnXdqrJYm/oseuhcDxVpzbty+qIOG/wBTZuMV47f2+Z+p6+Ia3PZi7tS84Qsx9PDUes4Qjw1XFv3LnigMq6nDgVl43yd5u3kaqRmNRmcq7RFtkULCQIt5ANgKIASAYCAUgKQG0EDYCzAIYC4AAU44IAAIAAGALkAPHBANIBJQAACQD7W/pxfJFwOqbwhr1wIJ6ena/wBKb9EwL1sdeO77d4X8rJoovS1cbVa9UFV4NlR2+P8AF7ryF/t7Wj1L8kb9Ub2n/wAvPO6mL28L+qpkXU/5Y+at9VdOnrYzqqtH/l15HV1nt+/SV6qX8wFPl/Y268PXv3GrS39KN8z2XGj4f/l5qeV0Fufv100+ENsdTER2XsOurvbbS2v9M/NHIvr+D0NP+V2wSm+51G/5Ujnah6n/ACx8Rp6bu76toTefIz7K8Fu/E6VN3/b6U9rcfiz1ccaPo3j/APl94X7dXq6Tvd5y3By+n4keL91+A2vjtdrbV7K92R0+PPs2954H214u2z0ta+1073spbspH15xltU8P46mFdpor/qo8wq8ltdvp7TUtXR06uGk1VKC8+RX7fpSmz0/krL49qOnQ1oslKSj0Rzwec93eM0tztLarqk65wjfzv6D2pS2n4+taylOCR2+g2LNTFrperPMMX3TutLR8fZW1K4tKFaTFWPjevdX1LWrimzcKqfM0iMSAgB5gKJAEA5AUwAZAABPABNgPUYFUgDCGsCh0zN8D6N/y7rGhrPhzPT14YevPNqCeeQGZrubtdTUiVw76KbfUfDtxCR871oVnJ1lVFQUavgKp7zTUT8yO38R9TtmePryqPUiqN3PahBw35FR433Nbu3T5rA1BjWb4nVDrgywe29kKa6jeTL0j1R5WyIOPd43KOS1eZYjwO/t+dfrZs6xHHxzNBqrTxyLEe99lVjR1Gsmx2r0h5lD6hXDunNuhUrms4cvIEfPvI/rW4uXJ15SuXtS9WaEe1zBR6b2jP91W3E3fDL37eLPJWyIKd04o/gCs65pHmvdeenhwZqLXmbuToiF5kC3b1+dLmaiPqHglGxo+Zz7WNA5KGwM/dpu75FiVy3aqm+hUfPd5+pa3Ns6Qc2ZRFzOAGh4uretU2zX1TQw0qJZdqPP35biZlSjEDO18LP1LEce5f5dn/Kyj53r43becnSCpvkVlGPxA69i/zE+UG4j6p4pduzojj23HXEnJQ+gVyb1ykWJXE88C1HhPcE/3mo3zN8pWY8FJsVyETpmixK9j7L/3Cjr+w10ke2zPK6gBNSBma2NnJUZ/lHG1v6QFfPbS5/E6RELPGeBoRicgJ0cNTmWM17H2XX/UVa4Sb68Mx7fieOuomQo4gZu4+t+pYji3rjR1P6WB851MbM6xlVbA0iMlDLEb3tpO25q+Mo6Xwz/X0+7+Zo8fXl2hQZUmoIjl3v0r1KVwWbahCjxHulv+8b9Eb5WsazhYHVhHIqCq4gWabXcajHT3nsqsXs/5WO/By9W8zyO5gIDi3q+ZegRxNQ5eSKPnW7n7+ouV2biVy3USjoygzQksgiWlmajNez9lv/VV9H+4dEe0PLXU4ZFDXMDm3v6fxIM9s1WHivc7ne2XJJCNMRvFHVlFlEeJqIkoKOvbrFGozX0n2o1/w9f1nLtvlsJcTztjqRQ8gji8g/mS/l/xEHHV4y8jRHzbyf62o/5n+83yVzQdGKi8gHMmkSoaSujT4Goy957GSWjrvqv2nPtuPSnldAUNEFW5x07IgyrYI0y8r7wh69P6EWK8yzrGVbxbKHVGoiVczSL9N44FHTpOO31FI+r7V/6fR/oR5e3WLOpzDYCQHPv3+XX1Cs1YWXqaZfPPM2/1Wso/z2/eaiuC7xR0ZKMCoEVFtDTNWrBmoi2rn0Kj3vspf6TUfDuRw7dZXoZODWgYAihgKnECOu/yrxyQiufRxRtlenzAeZAMAkAkAYCaYDgBPABgCAGA44AGYAsQFiAAAAA+EBSgIAEUADQAgBkDYCAMwAAAaAUgGeIAASAYgAAAgHIAwCMQDMAAI4gAAAmsYKAAzAeRAAEgHAATAAFgULMBtAGWAB1AMCAyAABAAAAAADAAACJQ0gABIAYDQBBAwIsBAS0XwFVYZA0AFUAEkBAQYAcPkPrT6Fg837qX/l8vJWxCx4B/sOkQIolVcyovlPT6mmV1X+WaROrlFROYCDqEDWAEkkswPU+x3O41UuNDPbpHr6nmrZyQCXMBkAuQAswMrW+trqUeJ951jd4cUmb5WvN8cTqyMCsrLP5SxFn+TEqOjReBqJViRpEpIDFlAuRA5YWO7w1u3eaT/nRmtx9JvnJ5umgYUcwAAAMwIan0kI5uIaQ16zo6k/wMsHg9k416Twsmj0MV7WzxlHOhziQTqSi1mVFMwseT3LVPLWbynE78lbqyMMJEE9D60Sq6W+ZlVe4rOjdL+FmosYXg/wBKyXC37DdStLFYmWTq+AHXofTHMzWotrmpMtMT6d/qrnVM6cpXQVhJZAjr0VFJfE51uLZgiszBXsuTOkZpwVFlHiSjr9DCqdxLqIOarbwOiJJQEdGjjUzVieafozLUfI9/WNe6/mZK6OZmAJwFdWm8EzNRZW8uQJ9+OYE/uJqEwLtreNRS8G4fxCvZ+abt4fTs18yaRYq32pR62hrUp9XbgKjUvt7bfa6NLqHXUxMibXdud1V8aSaD0d1q1W222m4VlmZVR47ylNtuNXb6v0u+fUuGDfUddLXpXKUxBOkzT+bRLUV6ONNvd5KzX4gZ/mNbU2+xtqacJ11cRFjym83t93qfd1Y7uigqvT+1NKm47qXmL1jAxUrs/s67X+429Ma9k4kiLNB/l6DfHTaKMzxCmm5rx7LL8Da4yvB1f30q5dyFK9M9G+lbXtarVXZPEwyj57cV3O11Kx82nFhIsc3i99pX2X2cHe6ZbFPfaC3GyScJpYCM4r8J43a6+i1r6dbQ8ZQquXfe3tq7dulXtm/bhyIFX2Rp6une+lrWTq8rIDIft7cur1KRaqfa8YxAr1fCb3b17tTRuk+MAcltJ0+WyafVQQVuqWQB3Syjp2adbqcuJYlex2tpStwOscq6NXFSaghpuGhRPVYghp5lRZqQ0RUaMUS1uDJAadoArtmVVy+kiKaxOIVbqfTKII6ZRGyhyQTsvkKI6b7QIt/MMEtbBIinRwgI0eIQX+oES1PpUBQsaALShygDTiYQBVvvzjEAbi2IA3NpAepjqTwIov8AWkA74XKHlqBDpaLtkVneSwr8fwCrG+6szhAVHb2wa5ERfi0QU/5wI6q/Nq+UAS11MMBbhd1a9HIBqykmBLWUKr5hU76lk0BN3Ssq8QJziA1acnkyC61vmlhSom5KHWqdW+KZEX6G41NHUrqTLWUsB/dVldPN2kDRW00nq6So+9umPrAR6D2/e+pt7q+VLQjNRp4r0MtgBNFQmggACgIFwKofLmQeU9zrt3lXknXE7cq9D4y6vtdNrJKDPTLqWOJgNLiRThImhyVQ8wgAGBF4gRbwkK837mXbuqanNSdeUrf2uo9Tb6d3/DBnplYZaf/X8l5XUstBKeJYy85qP5magpZQ9PT73AHfXw974/cquhU0Pw91g71X7QaX/CrZd6GGmvE2adu9YIGivi7amV1+0hqz/gWo57bVeEkXXHudlfQcNp+gENLb21X21Brp/wCE6rwwlhdXV9v67WLqviXE1L/9ntaML0w6lNL/AILqaeLtX8TUR6T2ltLaOtZNzKX4HS0ewWeBwqubWiRGXLfIqOGVLZtpubXDTouhzolr5dBErjvjhzKy835q3dr29IPX82Gh7Vrhecy/Stx6SiwhnjrTj1pCVxbxxpWfQ1zP1Hk7vuthxPbPDL320r2aWnVcKo8nbpFuq/lk5FZ+tP4mmaxfO2h1XQ78I5Pbr/1qecJnfrwr29U0sDw1pTu3CXUkSuDUtwNRHl/LfqWanM9XzjLV9oUSWpbiX6VqPUxgjw1pybt4lg4tWzqnHI1GK8ZumvuNLmezhl6X2fTt09R5Q/3nL6V05ensuB5Wmd5B44ZIsRmay7a2fQrLxm/a7rLjzLUjhtXkcq7RVaSKE2gIt8UAQ59QDFYARxQB3AEgCRQ7Ujr6AS7bLOtvwZEOmhqav6ene3pRsKl/b6rfZ2W7uXa+5v8ApLg6LeF8hVd19vqVq+NqtDEdFPafltSn3K7a/bzeBBmX0L6d3S6ass0akVr+P9m+V8lorcbfTr2WydrQSzE1n+Q8XuPHX+3uElbj2uSK42oAt09K2pgs3COnPOj3e0/5YU19v9/V3Tq3WYVDF/Bk+J9n6e98g9lbWstOud0sWdPX8RseY/5f7Hx3Z2a2rd2aTn/4TMG5t/8Alt4RUX3HrXlfxQZqo+Q/5beIei3tq3rZLPuf/unL2I+Z+S8a9jqvTmUmdZ+rUvF+O/vdzTQU/MennhnX2fw/gtl4vSqq6en3pY2slP8A7Zx7qs73b4zQ3G2erWlVaYwUf+6Z+d/VdHtXRpobKiVaylEwjX0G/wDctZRaqh9EeXpHz73z4XTT+5WsWeOBY2+cVUs78svdf8t9F23t7LLtR7bPxh9M7bV4/tPD00TdU/mtWvqzmMTx7rq+Q1r1atGEo1Z+DH99WlKr4RHqdfk3G97Zr2+O0uGBfr5ZZnh4v5PVtyL/ABK1/Leb0fEJPU07XlTg4PNbpHmN9/zO0Hp209Pa2+bCXZCc6uPN+3aX8r5OtrV490H0ufzkr62tSlL9iwfA8H1usvBf8wtslrd8YYNHT4946Rd4f/mBSuno7Ku3iPl7nb/wns749v1mvcW1rrStqwpqpj4Hzu5lSPC+Z9967rbaV0qJWfa7LM7/AC+erXsPDVjY6c4Ptkz9JlZjy233m6flvt6drvTnFcDU8Na9H7it9vx95/zODnz5RX7cp2bKkczf0R53z/tjyXkdW/8Ab17at8bQefW3j/Oe0d/4rT+5ummnxVpJo870OiVF4oIHgApAJAFgAYAACAWIDAUAOAFqrECviA8whATWZ048lfSv+X9I2eo+DZ6evDnXqsjzBMDM1o7m2ajNZ/k2v7XUXQpHzzVU2c5ybUuBqDb9sU795pzzO38R9OecHk6UsjKuXduI5iDjbKjxfuC07q6nDA3zBkVOiBZOOBYPd+yUvs6j4JpF6HpjytDNAcO6fzBHJd4MD5/vmrar9Wd4jmmcCh0UmuUfQPZle3a2+Bnsj0ORwaDIODdWbtBZByaj+S3oVHz7dt3vZvHE6wrnTb9CoXcVXq/ZnzbmemJb4R7l8TzVoYAUbr6JAz7io8x7tcalOSUF5arzndB2ZVrGQLtq51Kpm+Wa+peFSWy0kv4Tj2sdpzaJgcG6w1GErk1fptblVlHzzcp9zfGTpBzs0E2+ARp+GU61eeBtl9Tr9FVyqjz9Nw4MqHzIM3XjueJYOLefoan9LNSo+d6su2OfE6CqygrJNTmFd3j/AJLp8mbjL6n4ysbSknDtuOo5qQHHvHk3xLBxWanE0jwnmrd27uuTg1Csy0I2iDCJ0SZqJXs/ZX6ynNJl6SPZnldTQCsBl6n1MqM3y9o2mo+hFeBajqdYlVtxgaRFSFSqkajNe29kp/fSay/xL14SPaM8ldARSAzNf6n6ljNcG+c6Gp/Syj55eE56nSJVbco0iEFgdcTUSvRe2P8AcV9UbvhmPpepmePp1hZoyoYHJvvpr8SjhtyXMtHhPcVv9dqQuJ05KybRmbRBqGVkii3R+qTUZr3/ALJzs/8A7bJ0cvVHjdgUKcAOHe/V8Ajk1Fw4lV853UPWu1xszcZrks8WdGaTclBLKizTk1Er2nstfn1b4Kw6SPZnlrqRFBBz77CiXUQZ1mWo8V7mcb26nr+I5Vi3zw5naM4i0VCg0iXCCxHTt8bL1NRl9L9rr/y6v9TOX0b5bCfA87oRAWxKOLf/AF19CwrkX1pFSPmm/wD1bc+5/vN8lc8cTbKLRQqlFlUaZro08GkaZe89jY6GunlNTl26x6U86mFIgq3L/KZBmXNI8j7xb/uargtNfvLB5uDqzUWVBVJOTUU64tQaZdFGaR1aGLTJVj6vo/oaK/8At1PL26RPqc1AAwObfuKV9WFZyxsvU0j555rHd6yWa1LI1BnvPqdWaE5CFxLBZW0YGmavo5ZuMLaIEe/9mr/Sav8AUv3HDt1jeRwaADKABVIqOtjp29CCjQySNRFyUlD4gNECAADBAIBgADAAAAAAEUACIBlAsSCUsAAUgN9QIlDAbxIEAwEAwABegAAAAAwCQBAGHABMBvmAYAABIBIDzAUgCjMBFCSAkQLJlApAJIHKAEAFB1IE8cABpAOChegBJAZgDAAEgHABABIAgAoCARQQQOJKFACbAABAMgJkBAJgPSWYVdOEGQswAAkqkAZgN4EHF5GvzL0A877ox8df+pAj583LOkCRpE1ESWItSmkG4zV1H8sSVlZXCuJQLEJiUOAmHiDDYV6b2Pb/AFeol/8ATZnpqPZqczzV0MgCAQDgArgwrM11875yymvE+9K/6qtuDomb5SvMWOrJQyqtSwxLGFzh1UcCot0mjSVdJUSVsAEmwG8SgIO3xdu3cabfC9TPTcfS7fU/U83ToDAUANIA9QCQI3xT6Acrc4kVG67tO/8ASyxXgNCyrrruz7j0TwzXt0049DnUSggksIJRbOJlSThyFeW8ku3ys84xO8K2Z5MzWE0QT0nFlBmq6WjKlqL8u64wxFjznhIqr0WUnZK1kYZPMEdWi32wYrSyuLxyIrH1F/r7y86SjpCr6uUVzSSCurbuaGK1FtczKs2y/Mv6m4GaZTqoIOuISMVVW5ntgsHNlkbQ1zA6dD6WZosSnDmmYaj5P5VRutTpZiurhfIwhLOArq08amaiSkB1fACaf4gWaduxp9QPRbn3Ct145bS+m1ZYqyYV1e0PN6Oy1e3c27K2mX6ij0e+8ztN1V1pq0+W67cc0QX11KX3uo62VlbRjMo7fH307bXT3FlL03E8ViRHPo7Sm8tr6Lws7JzGIU6adNXda21u5TokUQ1KV0t5o7erlKjQHHo4aGm1/l1oAhv9m93t9zoVxffMEHkPPeMXjdWmnVtu1U2alajW9n699PVaWaq4n0FiNLYb3U3+prW1fq7WnHQmI6Nm50dt62qQcHhKpbnWo+NLo3FY3hH9vWluH3R+DNUr6B5SdTbXcz8qOTLA3VJvaqyvoS/WDUVk+2tJXv8AP/lVkvUVqujdqz09NpxNnWBGVHgN7q6WutKXDb9MBVaujp626pazq3ZaimDKOi/knsqai7Jbtk8IA5dtqVtsrPJ98wWjY3O4rfRpZXTxqsGQc+509Dca1HFbVWDTQHlfdmy0dtu+3Soq1dZipR590SckF+jdJ/LnkWJXrtlhp0fT9x1jnXVqYqCxEKZmqiy+KlmYquuZoW2UoghQUT1lh1IpabxFRHUwsWCdH8pBUoRRO+NSAoguFaZAm8aEMQpngUsK+DAnqS6r0IFRwvUCNFjJQrZgS1H8qYU6/QQGlhgAaUd4EZ+YB2fzAFswC6aYU7qYYQWctMBv61IBlfAg5fIVV6tcCRpHS+bSS4QVS2+E9CIvqyCDUW6gR1mm69AHqKViAak9oUtVTRBBr/poKWu5VQJajXfWOJQ1ZrVS/YQTpqPufJAWV1O5N8FzCrKXnFASo2pgCx2TdQiShNsg9Dtdtp6Gptb0T+euJEbPtyq7Ndcrko1HXoYaV2wyCImjQBEIJ4ANAKQE7TgFjzHuxRutN8HWDryrY8Hbv2Va8ZJ0w70oZzU8ZCpKsEU4KBsIi2BFMAbAi2B573SvzNO3Q6cq2PH2b2un0ROmHQZV/9DG8x4K1F22iUnjIlR4nc6P2bdrcybiOeGyq69imrzEsqNWqwxDKN1FofIoqtVt4FCqlHEg7NKkLoQTtScJaQSMrd/XZJtqQ2Njp2s32iw1q1q+WJEJq2eMFQdj4SaEbdyUPiIPR+2NOL3s+FTdV6PTyOKuTWxbLGXNquEIRnttptczqr0OiuyqXQ59Ba+KSIlcd4kMvNeUaWo5fE9XzZxr+1/0tS64sn0bjfrisDzK49ZthKzt8+3SaXHM6cs15dJ/erWubsv3ns/iR9D0klSinJHh7dC18dNwZgz9RmmWF5x91kuB2+aD2xp/6tp5dsnbu/ix7BOcWeGtKN3GQHDd8EWJXk/J27tSOp7Pmw3/AGfT8rUbyTM/VqPR1PG049zyLBwbhxRvjBuMV43ctu7PZww9d7TU6GpbKWkcvo6RvrM8jTN31pu1ORSsvdP5LekGmHjd207T+ApHJeuBydog3gRUMwFAA3IB2yBGHkgB4IBLDAC/b6fdbE9Xz50fY/bvjtro7LSf2NJ2dU23VZnP6zBs6ujprStb7NFg3PajzwZnty3bo2sklNnwFHmKXtq+drj/AJpPTzPwel9z6traNat4OyOAv3Oq6ePeL+g59X9V8b8gp3NrLiz1fKFfVfa1HpeNpBz+vll85936itvHyM8xXnWsYKO7YVnVolj8yPZ85+D7Xp/LsEsvkPN9J+rHlPatf/MtS7+ngder+FbXuO/5+jV/9MTjEa+83f8AYaC1O1WhLB4Gb+0R8X5FeR03ZVic4OPUxXzH3voKm5tZc8jpxVZfg/Mf8K3Vdx2fcVVlke2dbMc7Ht17h1vcOrSu20bUrWJacnLrlpu+4dVaGyi+GUHLnyLvAqNlV5YSO/Ks7xnmNbU8g9va7deTJePwq33ik9qnyk88/CPkWspc9DvKWLNpvNbbPu0bOr5pnr+V1H1H2LqW19pbU1bO9m82zn9omuD3vq/b1HHNT8Tj8ZtXXT7AU7fU1Hm2er68o9BvvB7PyNlbdKzwWCcI8fNxrXXt9tpbXR+3oqKUTjEtukee9vLu3utZ/A63wVt77xW18jH93W1klknB5r+Iw/M+1PDaG1tqae2iyybs2b4/VjJ9hbHu1767WFcEe3r8iV6q26/8y+1wVTxWaMj35t1fQ+5x7YM839WPn/hFO+0q8HZH2eP/AFK+07x9mzvZ/wAB8j6eUj41vZe7jg7o+h8J+LX2Tx1e3badf5Uef7z9Zi9Vrp5VSnNpHm1Xifevn+6v9vpSocPkd/lzrT0fhKfb2Gkv5ZZfr+MnreW8fo4a24pR9WeWrjxnv3z2w3OhXR22rXUs5+nEzIPmzbZ1A+hULPMAfUBSAJgMBRx4AIByAgBygGBHUeIEAGEESBKmePA68eUr6j7Ep2+Ps/4nKO3bFejOIjaIYGZrZmoyzPM27dpd5Yog8Bdy55nWKS5wVHofaWnO9p0Z2vgfSLZs8nSotEHJvXikByccOIR4jzr/ANTZdTpyM1tI2EruyjmakHv/AGUm9rdvmkTsj0R5lIKz905uyo5dZ/JZdGB8+3Eu9m8DtEVJrJlD085Nc+UfQvaCVdpZp4K0E7G8sMTztFxAz9y/naLEcutbtpZ8YYI+e7lxZrqdYKlacCoVlwLB6z2VVf3HwNdeEe3eLbPLWxAHPu7fKBwWmAjyvup/NVPjiajVedeOOR0ZQcx+0o6NpHelHHA3yzX1Txde3a6bfI4/S/qx1HJsdQM7c/WzUZrk15enf+llHzzXt32b54m4KLYZmhFsI1/B/Nr1NXwj6ipSr/Sv3Hn6agXUikyKzdf6n6ljNcO/aW3vOMpo1B89u4cvmdUVWUyAuaA7vHT9z8DpGa+q7Ff6bTXJQeftuL8TDREHHvnip4FRx2UtI0j5/wCac7rUa/iOkGe28iiMsCVVZ4osZr3Hsuv5nwZekkex9TzOgbATy6gZermwMrzbjZarzw/eaiPCOyiDpIiq2eZUICVMDUSvb+yMdVvkv/SXsj2WeJ5K6GQRfQKzdf63zbNxms/yGG31XxVWB87s0/xOkRCOJpEVgA0vxNRK9L7XrO5p6r8Dd8MvpGp9Tg8ldikwDIDj3zyRYOG7xlFo8L7jx32pPM3yVkPE6MolCXQqLtLDI1Ga9/7JX6nSo78HL1B43WGFJgcO8+v4II47uU3xifwLR843VvzLRzf7zfJXNZqMEdWUWEDTRRbpo1GK9r7JU7hf0v8AYXpZHsVLPJXQEUQBz73Gq9TIz3i0maqPE+5rf6/U+H7i8lYrUM6xEXlgVCWBYiSxNI6tv9SNRH0z20o8dT+pnH6NxqZHFs54cACMDI4d+psnyRYjkr9SazNUfNN851G3za/BmuSqOh0ZKMMShehUTqoZpKv08WpNMvf+x1/p9X1Ry7dY9FmedTACCrc46TIrMsaiPIe8sNzVf/bRYtebeSg6xgrPGChGoidJmSovoobbKOnbP5l/0zKR9X29p0NH/wDHU83fl1iyTkGAMDk389lXzbBWfVxdNczSR888w/8AWayX/wBS0muVrO1MzogyzKyeBYiVTSOmjWbNRlPTKj6B7LU7PV/rX7jh26xvI4tD94AA0BGuDZAtb9O3/TMiufRf7jaLsQGgGQEwwAAmAEAAMoJAQDAZAAAEW8QAAzACgTYBkAAGQAAwGiA6gACAAAAAAAAgAyKEAAADTAUgCkAeIApQD6kDAQCwKD0AHgAACgAZASAmUMAkBzJAAAAAgCADIAAAGAuIBmAQAAPP1ATASKJECyZQALMAAEBIgQCmAE3iBLSwbAs/eZUgGAPABADUhTA5PIr5qt8v3MQec9ypPxmo+MoqR89ssWdIqKWBWUohFiL6t9sG4zVtPpxKiaxWBROEkESlRgDT4AKSq9J7LfbvWuLo5JWo9ueStwSZAAADKGQZm6/UsupoeN96KNejeX20XkeVssDtGSrZxBSrO5wajKxP5YKi7TywKi7gVEo4FCb7SCSfaURfQg6tg2tan9SJW4+nWxh9Eebry2focwKcgp4gESwFlgwC/wBLkDkeBFCxTXRosV8+7ezc48Lr9535SvbVyr6GKykZElgBa2ZUTAI8v5hdvlFZcO2TtFracrMlYNcyInp5oladTxxOahKU10ZYseb8RFb6lUsmdWa1lkZQZhXVt8auDFVYsCKyN5hvp4dqNwq6McEaZTWJEdGhkZqrV6GVcGt+pbrBuBSaRKrIO2qiq9DCqddRWUWDmjA2hrDMDp0ssDNVbV8TCx8s87Ts32tX+Zh1ZlmYQkFX6eNcDNRYAPDEAWOAFi6gWVtKhBT7ofMC2t2sUBOu5snm1zabA7NHzu70Kfa0dRqmcAdnj/eO92ev95xqN5p8SCzZ+8dTT3v93q0l3eKT4AaGr7122p5Gu6endadKxGBoS0fcuwtous2q/udy7lw/mINXx3mtruN/qU0dWtq2Sa4ZCweZ957umpvopZWSWaJGos9o6k7nDJpr4jRpe3b1pvb6V8ZtZftDNb270NPb6uhpVUVV5wAF4jQ2u7V9KznUlOepZTXm/KeEXitarrbuWo5X4m9XW1qWtbcOs4PRTgxURW3tay1Gn2/Zan4BXmvC31dPUVqp9qePQ0Vqb/TfYsMtR/tMoy/Gvs3yr1Zoep8HrUq9atrJRbic8Hboaenq62stSLLNN5YgYVaJadqwodrKEaVToUWpttOMGtQDU1/H307Vmyb1Hh8SajyHuHZa+w1ezWat34o0usRvEmIs0bqUmEr2HjrTp1fE6xzrt1GWMq6NyaoutlBlVVc+hqi7VXyyZFVC0WXaiUQR0njJapXzlhEqvDAgreD9CiVvplAGl+0lUXmQqSa7erAroEFsyiVn8sECqxgik+6UUSum3iQO30wRRVYNgKmLkArgwBz3QUO/yuCBXWQD1XkAamEIB3zQBZRYgTnukCneLB8mRqIaMdnQCOjHc4YF2eREQeYVHWQE741lcgFbGiXFADxqFK8WoAtTHTUcICaernV8go1ZWtS1cZWIKnNe9qGESXbGEwRTerWqnJBTerlHEoupdWccgiStEtZEGrpb/U0raFmp7FkQek9rbl6i13l3WklRs9xhorYhEWihNFQsAE5YB2vIBdrBhujjAarzvu7TatoXfJo6ctND22u/aOODHTDUwRyaNAJvkAkyhNhCbATAGBFgYPulTXSuuqOnKtDw9+7aroOnN2SYaf/RXuBzfpBIy+aeRu7arwxR0iuVPAo0/GUV07NuUwzWnVdyyNMDsVrSU0uxfNGRF1VWlarBYhXbttFNTb8CMuj7deSIsYO+rVXt25JwXW13iNOKuz4lqVs0ULuWbMok6d3oaiUlo1WJU1RuNKmSRTW57drFL3nPgK3K3KzGBzHLrZlRy62Cb4CK4omF1R1R6FRxwwOVaVa4ZrlcNwyxl5Xfvu1G+Ms9fCPQ+2qxt3Z88jl9K1G1VZ+h51cGoypWb5S329KczpwzjA2tfubunN2k9n8I9/WuXojw9txDcuKx1MwcF8XyNM153zVmtaOB3+bLr9pUf3bWeLVTX0rUeqR4625919ZYlcOo+2W8kaZeP382vbnJ7Pmy9T7TqltLPqY+rcb6WUHjquHcuW2IlZ2+caNmjpGa8drub4Ht5c3tfate3aTzzOH1dY2keVpl7t4+gVl7yyVLNo1GLHjddzZl6IqjA5VtTZT6IjaKAhZYgLLEAAGwE+YBnmVHXsa92pVcmj2fPwr7Hoq9NhVUT7+3BI831u0eF8rp+bq7azrqrRmJtZwb+fMSva+2lbT8bV2fBv4nPvyR5zxqep5mTrPCvQe57YadeEnnHT5K6p492f8ACkc+vLUfHt27PWs1zwPZ85+JX1zwkU2FIwiib/A8/wBfKPlvue3dvLtZSa5isZII0PF1nX04y7j3fPwj7dt6VehWlkmu3I8f18qlp7XQ0nOlp1rbmkcbVYfnX377TT6HTnwjs9y3/wBI1zyHPlY4/Zbb2jtOLtJfsV4v35adWVm7M48q8pXBnq4v6zX0j/l5r6OnoXrbUrW7tk3i0dfrGWv7s2X39FaqtKwUHl4uVto+LXZsaw8qE6u0eY8NX7nl/Rs73w1Wx7y1FXbTwhng/rMfH9W3dZ+rO8Wp6XI9PzYr617EolsVGTzM/ejz/vqzvrOq4P8AcP8AmVt/8v6u2xm2cnf71Gr5H3Nt/G2+3qaVrOYwcHhnOtY0NLcrcaD1a17VarhMmZRg+2cdzrvgdr4Ks9xe4dz4hfk9nxUnln6Y8Vv/AH75LyGm9DV+2qPPtWJ7PnwPZ+yNo9HYK1/q1G3Pqb+rLW/4PpPcf3dr2dzy2q5Pde3+7ssspRx5v6sfNPb+nPk9CjcRbE+5x/6rX1/zNu3Zak8VC/A+P9PLMfH9dPU8hWvDvSUdD6fx8NWPsiq6bXPLTw/A8n2v6xGX7e3z3Oneln3Wo8Tj1y1jF977JJrVol80N+p1+X4PR+NTWz06xj2YGfr5R4XzvtPynkdZ20NFdrbxbSODevMeX9m+S8VT724rRU4xaWWVlgxwNoQAuYAwFAAgDuAP3AACAYCYDqm3AEb5gQAAhoCWmocnX5pX1b2XTt8ZX+qTv25t484jZOMCqy9Vziyxlledf+lf7RFeDvHA7QEuCj0fsutnvE+CRu+EfRHm5PLVJkHJvM1gVK5MZBHg/MW7tzd/zHXkcGDmTaHVYwag+h+zVGzs/wCJme1jePOpEVn7h/O2WJXFuH+XfnDLEfP9S02cHWCp4lE658zXPlH0X2lWNk3lLkz9FlbawwOCiMSDP3GbZocW6arp2byiQj59rqbvmdYimWmUJ5lg9j7HU6jfJGuvBK9oeWtGTBzbvIo4bfvA8h7ot+elwhQv+0bgwbKzR0QlDRR0bJfmJGozX1TYL/Taf9Jw78tR0HNocGBna/1t8zUZcO9caN5/hZYPnmrMtcmdIK7FEY/aBs+CrG4qlz/xOn8Yr6fkl6I8vTcDlmWibAzNf6mVlweTw22o/wCVlg+fXx6nWIqiMCqFb8AjR8ZSdVQbjL6ptJWhT0k8/bcWmGiKji3jxRYOSz4lR898tP8Ac6if8Tj8TcVwNODSE5iAJ6bxgsZr3PshTZvhA7hHr2eZsFCbhSyDL1Hn6lgx/PONlqN9DUR4W9pOrKt4lAkBLTWKRqM17v2Qvnn+VjtY9cjyV0NkEWuIGZrfU+jNxGf5V9u11Ws1RsK+eSdIzVdsTSIqeHACdcypXpva0PcUS5o6Xwy+i6mFn6nk6dYSMqYHHvnlzEHE/qQpHgfPWnfaj/m/wN8lZdjqyWCzKF6FRbpYOTUZr6D7LpCv/R/iTq/hI9OjyOwAixRw736+mAiOS2M+jKPm2tZd1urf7zfKVz26HVCCCuJRbpuWajNe29kr/USv4WOl5exk8tbIihEHNvvpT65CUcFijxHuSP77UbywgvKVjPM6ojMlQixEq5molde2wsjcZfTPbf8A+m0fHuZw+jpy0zi2AAg4t/8AUv6RBxqZ/EtHzXe4Xc82a5SqJnA6soeggEjSLavA1GV2nmjaPfexv9rr/wBVf3HLt05ekPK0CqMCCvc4abMrrLsbR5D3h/ulHClSwebbaxOrCL4soE+RUWadsZZpF1XiaZdO2+pPqg0+r7fDQ0v6Eef6NxZBxaOQEwOXyH0V9WBnpfMjSR888xju9bGF3s1y1WfdzjmdGCbwKU6moymly4GkXVxtHQupVtJWLKj3/sv/AGer1ujj26xvwcGjTCAATh+hFKcX6gQ1o+3Yoo0cpKi5AMBoByQIAYA8QEALFQygAM8wHwAcECAAFmAwAAkoSXABgJgADWAAAwEuhAwAAwAU8ChLEAQDkBAMAawAUgGYB1AYBJAIAAHIAAFCAIggCgAMwDoQP9wCKFIBADQAyAkBzICAACQCQAAzAagAAJARQRxAIACBgKCga5AHoAPmAZgCQBJAgEwHpcQLjKkgEAwAA9QEByeR/wAvOGIMD3DWfHas8O1/tKsfOrZs3BHqaRYlgajNW0fyM1GVmm26mkWUyxAmnhATTeIRJSgoicyj0Hs+3/mNeTpZEvhqPdI8tdBBkDAMQBAAGbu1Oq+UlHkPe1fzNN/ymuR5J4nVkoKVYsisrKyqlRboM0ldEFQWnMoQEswBKCC3bONSvqiVqPqVca1fRfuPN06JHNSAE+IDAWRUDWD9BVjjb5mVOmLfxCvn+4w3LVuFoPRPCV7TTc0q+hmsJpsyqSIq54GQk8ZCvL+4a9u+T5qsHbkrZTwXohXNJY4MyqVc0zKx1tGVCUkV5vxijda0fxnZmtVJyRAkRXVt/oa6maqwyrL3/wAu8pZ5Ov7jpCrJ6lZSiSDo29pM0WODKuPWw1rfA3BA0iVcwOuuRiqWpjUDjeBuIaxA6NB4GKsXVhPHIy1HzH3NTs8hqrhIdNY8GELIKv08EZFi5BA0BKsfECU8AJJxgBJXWTCmrAEzgBF2cQAd7UALvUy+IDniiAdnmAq27gJTGC4gW7Xd62zutTQu6W5oGurZ+W3O01/7hWmzctsDa1/fO43Ovp699OsaecT8wRs29+bbWvS+poWr2uXDkNY4/Pe5tj5G2i9FXTq/m7kag7tHy+z1N1Tt1ax9tpvk/wCYlGu91pV8XfVrerijWZllje2qae80rabcO2Kg000Ft9PX+5XUXcqP0xCPI7S3bvW08O9m1bmk8dzXlBgdv9nqa9bV0VLtSuTIjr8X4+v9vamtX56tyBi6fy7bUwxrq/vKNTe7m9rUskoo1h6jFeW93eTW73Cp29rpOJVeZu5yIys0m3ZT0LB67xlp0a8zrHKtO6wKzFdWVVrc4mUVp4mlWN4EEKoCV1CAjpoUO+AEqZQBBvECTaiURUaYAFswJJygIVeJQWQEm12xGJBGpQq4MUStiZBMoKKsBVmSh8YIE38xQ7uMyBWfEBt5AF8gG8UpAG8gCzhgVbld1WspRlqKtDCjT5gU7dJat1HEquqOREQtdpoA13FZ5BUrWTovQIScpAOqmrZAk5oBG0/bw4AO6+StuaAHb56NMCVm++OLAE8WgK7p9k8mGlupMp+gB3fM0BJXcYZER0aW5vVp2ThPCUwPYe0NXu+6ng3GBKj0U/AwpTiASAdzKFkEEgTq0syKlKIE7J5BXn/eTVtLRvxTg68tLfamsv7fUosfmkvUc61u7M5LCmQolFAwhAJoBLAAATgKxvc6naK3Kx05Kn7dtO3afA105tTA5K//0vO73z+88g+7U0q6fOJKYwdWul3u16zb1KYhTS0de/ZTSb5tNyBoOttk1V6LVeU/+FDWcS/v+zBbe34yi6nqrv5FLB6Fl1TLp6pU8hpqrq9Kznk//hJpirR3ena6rWjx4N/94auNC2/vtvle2tE590lTFF/L2tLWi0nhLBIzdTV0dR41tnjiiN4v2+8221TVdPVc/wA3/wAIMdVPK11Gq10748Mgziz/AIhXT+rRuvVmomB+cpb/AOVf9hdTCW/0L/VS6x5osMem9vWrfQtaqjEtGzLiDmrk1HDZUcuu5o45CK5tvXutSvVHSo3qPBSc60q3DxgjNcmo8ZZYzXk95dO1muZ7eIzr1Xga9u0q+LZx+rUadm+2Wedpw6zKjK8y2qV+P/iOnDLJ8UlfeabWbZ674WR7nBZHh7bV7nIkSuC+Jpl5vyt51XyUHo+cRq+0qw9S/RIfRqPSVwZ5GnHufqLGa4dd/Lb0ZuI8fvbdt7RzzPX80ey9s07NkrxhY5fVqNnI8qs7cYPAqVn+StVaD6HSM147Vl2aZ7OWHvPblY2VW8JOH1dY1ZjE8qsnctd7XGSjL8lqfb0repYleO17TaYiSX8IrdoMNo3yiMOhFip6fIKhDThgEAACbAisCoHEliu/xkfeoudlie3ifiPsuhaujo1epZVSqsWeL6eVZPuHz2yvs3o0163u39KeJfnDHb4n8vxqn+FsnXkea9v/AJnlLN8DtfA2vcln9zRquZwg6fPV/wBA6rkc75WPk1nO4h5ux7OPCV9c2K+345WX8B5u/I+Ve47LT3LlrE3z0MjunFAanhF/qaVWbse7jwj7Hu9zbabZalImtVnieLqbVZvt7z268vqai1O1VpyWY6+eCvySVvKadOSMzwOn3RNtsq1xs8kTm/rUWe3dq9psq1soebM/S6lfN/eOutXdYPKSfOK5vAe2dz5rUdNF1okk27cD05jLcp7Y1PC7vT79VajwntRv/TYr2nmrKmyXwg8/9R07Wj/suyuNnXAxfKuLwvgtXaaz3Gvg3gkma67/AA1k+/8Ae109J6a+pf4nDlY+X6meB3SrNJy4PR8vLL7F7Lr2+Opbgzn90eQ98asbnueTlG/+f/5//bT1fsWv/ltYwbeZr/oqPPe7tar3aqni7QZ+U/Gte50fl2aXLT/acu/KRj+1fmvrX6muvBjV3fh9lvrd260+98pPOMzyftjxO32z1NHbVreVDnE68d4NTYpbPZLBtVUjrvRl197aL3K2q0cW47p/7pZxsGz5bSets74ZKUjh65Vj5l4PQf8Ax6nLubPsc3/xWvqXn067K7jCT5HX7Uj49tFbV8pRf/cwPpfLwdPtW40r12tsH9J4/pf1nl4r2fu29/r6CxnE7Z+N2tz3XtXfaLUssmkcOUd2x0nXb6dW0kqrii9om61Sl3qv+sjjR43/AJhbvRrtlp/cq7NNQnJiD5VL4HWBfvKEwBADAE2gFADWGACQDkBNgDcgNZgRs2nAEAgQDkCVFNkuZ2+aV9c9pVjxlObUnTtzbHochG6fawMvUxZUZHuG3+kccR/WnhXVNnWARqI9T7HTe7jkjrfCPenjqhgce8ju+BRx8Z5BHg/KudxdrmdOfBXF2nRD4y8iwfR/ate3YwuZjsbS5nnaLLIUZu5+prkyxK494+3Ru+mBR4DV+u3qzrBVMAS018y5G+fKV9L9sf7Gr5mfoRrHBomQZ+vjZopXB5GP7bUnkWJXgNRruczJ1iK8zQiiwe39k0nut0Zer+I9ajytQSFc+7cJAcNnGJKPGe5Z/uvgduUYkxgzQG0sCjq2H6lW+D/eakZr6rs1G301/KpOP0ai45KHhLKMzWbllRxeQt/p9R/ysRXzzUeJ1iK7OViUFQNr27WdzRLizp/GH09rBHl6rpCzMqjAGZq4WZWaz/KWja6nLtKPn1ubOsEGu7qUJcmBpeKX5qbyNMvqm3UaNOlTh15aiwwobxA4d2/mNDkti5A+d+Tn+41E/wCJ/gdIjkZoQjECymZrliveeyVnySj8B0R6qMDzOgbAVsgMy7lhGP7itGys+qNRXg7qDoyi+RSkniET01LNxmve+yaxZvmmh14I9WjyupyTAmQZerm2biM7y+Gz1W+TCvnz6nSMqpxNKUxiExKhYzXqPalY3VPU6XwxH0S/1M8ldoDKlMCjj3yxXxEHC80WkeC87/vtVfzYmuSsx+p0Z1FvE0BFRbRwbjFfQ/Zf0Xefyme15ekPJXU4jEgGBn7vC5YOPUeFv6WWkfNNZ91m16/tOnKKmuKNxkm+JQSiizSzNRmvc+yV+c+lGOvC8vXI8lbN44hSZBzb1fKmuYg4HgykeF9x/wC91OUovJWQ8WdWEMEoKDhBqInVyaSurQcXXobjL6f7drHj9NfzM8/0dI0cji2ZAZIg4d84svQQcahuFnDx+Bqj5lvf1G1lJrlKqti8DqyTUACZpEqY+pqJV+l9SNMvoPsh/wCl1Y/iX7jl26R6I87YiQACrd/pMyMyyxNI8j7vcbrDjposV5q7TjDE6xlFplQk5LETSxRpKv08Zk0y69u3K9Qr6tofo6X9FTzdusWHOqF1IADl8h9FZ5gZ9PqU8zVR878zju9d/wD3GaiuC8SdEJLArJ1RYidXjBpHRVy4ZUWacNAe+9lf7PVn+JHLtuPQKTg2ADoVAgqNeIRHcfp2w4AU6D+XA0L1gQESAEAAgGgBwAAIoeQCAYBOJA2AgCAEAwAAkoADEBQAegDIAoCAYBMFCAAGAsQAAAPUA5gABkA11AHgAliA+hAAEgIoIAFIAwBJgAAANgAAASAcQHBAmAwABQA0AAAAAAAAAAKJKHkAliARADIABMBoAxAQBABACaATXAB6TxYFsGQJhRAAAPEAmABAcfkf8s+iLBh+dh+O155L94WPm91Dcm4VHIqJVfAsSrtP6Y5G4yt0l8syaZWVcoqJ4oGCsgStkAVbaKNz2h8vktNc0/3E6bj37Z5K2EQADAQBkwM/eqNV+oHkPetcdKcux/vN8jxzwUHVk0oKVZDgrKyk9kMsFmjgaZXpmkSzwAMsAFWcegEk5zIJ6L7bp8sTNaj6np40o1k6po8/TokjmpgJhKChAGAtHJbMijTzCx4LyNVXdXr/ADHfkr2Ohjp19EY6ZWIyJJgXN4JGVRkK8z7nX+q03/L+468K2KtOtWuSLXOmsEREqvFEqx18jm0dMwrzex+Xeay6/wCJ1SxqwRDS5kR0bfiStLHBkZfksN5ozlDNxVjiSspLkB0bczRc+RhXFuf13HJG4INwaZTSklHVXJIxWkdRTVlg4+huIsyIL9B5masTMtPnPu6keS1fgVuMJmBFkVfpZIlEsmQGeIEojDiA1h6gS7pxYQ7PiFJ2gCStwYEp4gQbATUgPPEBTjhmATGCzIEnjiwHM5APvjMImrQgBXbAfewpK3HiBP8AuLJdqbSiIlgdOw8nudhfv293V8wO3S91b/QVkrJ/cfzSgjh0d/qaestWE8Za6l1Wzoe69Pv1b6ui0tSsYPJgei8N7s8fKepd0daJOa8SB7vz23q+/bbirre6mOQVTuL0+3uHSydXarwaCNFaf3W6PGVWwGN708RoaOlTcadWrWeLbLqvDvLACzSzLGa9b4W06CXLM6Oda9v8DTKtZwUTbwIIcSqnwlgJPECVspJAqSn0AV8WUOuGKII2zwKHwAVHyIHZfiFEjBGrl4jAWzCJRKCo1CCFJFSs0QAUUwwAVcHgAnmA7YPAAu5gB3mEArYr0AOADacSAN5EU7FRDcLAjSnSa7W3wIKqJLWb4P8AwKrpVqp4siIakTKYUteLabr6ANQ6clAQVeGaAajtckEa/QwEn8oA2+2QDUmKsKlb60+IMSq4s+YENRfK4AsdcEugU1WIcEF23aUqYcFK9FoW7vH6epg3XUSbJWWv4pqnkdWtcFaq/aZo2E1kZBIU2yoTYCkAmAGsQF3ADchWN7sU7SluVoNctaq9p6javVcsDp0xW9224nIRd6Vwdqr4hULbjRrnqV+GIwR/u9B5alRgHu9vx1KjBW/Ibaud2/RFwR/4ntf4n+AwL/im252/AYhf8V2yWDf4DFcHl9xp7zbPT0plvCTUhqrw24rsqWrqzLyjE1WWj/xXQ5WMYr//0/P62+3WnVN1rHWoVya3m9TTXz6em/8AqosFP/7RatcFo6K6xiVHTo+Z3O4y09KFzTKi577Xy7NP8H/4hiIryWrjGlpNdUXEVLyd2u56WlHoTAV8o21Gho/gwroru9e/zfa054Q2MDvutWtfm0dGF6jBwW8qo/2+lHCJGDp2/kK6tfk2un6yy4Lq6t05W300+fcxIml/daq/+TpfFs1iFbeat8tHSfxgYprXvh37fS/Flg9L4q06CitaLkiUd0xWSDj1JxCOPctKvVlgjsVOrVP1NUbVcYObSncOLBmuPV+i08jXLLyOu5u2+J7OfDL2niq9m2p6Hn+jcdl3NYOKuG8YyaZZHmHZqvOHB04HB4Gqe9pzSPR14I9qscWePptTunMIkSuK3NGmXl/I27tVvLFnp+aN32pX8rUs+LhE+ix6CsxKPI24dw/mwNRmuHcWjTs+huMvJbqywazcnr5Ht/BJrZUlcDz/AF8txpN5nnGdrdTcZZnlbRoM1zGa8lfC0vI9kSR9D8PVV2lUeX6OkdxwVj7nG7aNIyfLX7dFrKRIPIbpz+JOlilPmYbSq0yCLpnwCq/UBWAjiAJAKUBFY4M1BqeGor7jSrn8yPZOvxH1TzT7Nl2vNpI8Pd/Wo+Va2pOu3hCf7D2fPwV9b8Pau42NFPy2ov2nD6TKiHjPAU2GrbVTTbOfsM7zOstbyGlo1f0tSjcn4N3d7LS3lVp6s9vJODlfIwt/7T8VtdC2to6Mai4uzZ056GvsKVe1pp2U1ayMdiNvA+L1E3qbal7c3ic9HzD3Tt9DR3H5FFSvJG+a05/bi/12mup9CX8ZfWPPzXYt45Hll/RjexF311bpcYOv0R1atXfzKqk3EnKeFemW31LOVRt9UcOqMr3F5TT8dtn92yrZ8OJyHxnfbx7vXtqt/U54no4/F16X2V5Wm03UXcK8JyerzGX1J7PS1412q2jFWbUI8nX4ryPu/wA3pPU09ro3q4su5p4I6fOK9LttztNPSp3a+mnC/wAyM9oo8h7m8X46rvfXreyyVcTz39WPk/uTz/8AxjWd6qKTgakVjJnRE9Oyq+6Tv87jL6d7d96eH2GwppaupdWphHa8TP2/Ujx3ufz2h5TcO+gn2S2pzJ8evVp6T21798d4vZ022tp6lrV4pYGvrfZHn/Oe5dDyO+ruK0tXTrZWjjA46yLj02p/zP2n2Xo121+517Z7sDl1+0jN8L79p42t1bbq/c5U2g1ataNv+al8q7TT/wC2zliOXff8y9fcU7P7fTpHVs1IOfd/8y99r6D0Vp6dKtZrMzg8xt/L6ujuFulD1FaVPM6zrDXo9f8A5l+V1tN6PdRJqMKmKRg7fzu52+4W607Jaq4wdv8ATJi67/Ie+/Mb/Sejra00eaSON/RhU3urSyurNXWKaO07xGrre8fK6un9u261WoiO449fozNDyO429/uUvatnxTZv2/BPV8vu9ZRq62pZcnZmZRD/AIhuKrDUu/WzLaFbfa18e+34syOfW1Lajm7lkEJKDMBQAuIDkAAWYAsABwAIAAaAK5gV2zYCYQZIBlFmm4cnb5pX1/23Xt8dp8kjp9HNp9DiK9TCjkDLvjkaRi+5bduzw42j4CK8S5TxOgdPmcLAsHrvY1I3Tt0g7Xwj26PJVPMyOHdubFg5b5N8kyo8Dv1+dZ5YnWI41mbE9Nd2DLzB9K9sLt2FDn9BrcDg2QGZrPFlSuHyDjbarbyqWDwMy5OkQmih6T+Y3yPpvt6nZsaLgY+iRp4ZnForZAZupi2EcHkrNbXUss4wLB4HXazOsFcGgVwLCvdeyafLbqi9Mx6pHlrYcEHLvMkFcV3iVNeK9xtPd24cDrEY1uZoQzA7fH46tV1R15YtfV9DDSp/Sjzd+WoslIw0VugGZrJ9zKjh8lhttR/yiD5/qHWCl2KBYhG/7Yqv7mvqbvhl9KssTy10hSAm3EkGXq/UbiM/yzja35Ig+f3+c6CLSTwKErLiUaniVOrXqa/jL6npYadV/Kjz9NxKYZlSYHDu/q+BqI5b4J+kgfON829a088fxOnKVz2RpFazCrdJLuNRmvf+y1NbcMGTtI9RGR53QogAtkBk3bZUY/uRr+ytGGKkQeGtWMjrBXZQVKWBUW6eZqM17/2UsG+PbgZ7WPUpHmdCgAeGPIDK1V8z9SxGd5qz/s9T0EHz60QdYip2NKJkCVSxivV+08dzT1Ol8MvoNvqZ5a6wjKjoQce9zSA4nn8S0j575m073WfDvZvkrPtidGEVgUNOSlW6ctm4519E9mR9rUfRGe2uXpEeR1GAUrAZ+8c6jfoIzXHrQqX61ZSPmurm45nSIqfJmzCssSoFiilXaWDNxivb+yE/uW6VZnprl65nlbAUgOfe41r6kg4eKLR4P3E/9dq/1GuSshydGEZwNBplRJfsNRK7No/nRqMvpvgP/wBO0n6nn+jpGj1OLRhSJSOHf/WvQQrkeD+H+BpHzPdqLtcp/eb5Kp9czohBCNRE9OczSOjT+pIqPoHslztNV8e9fuOfbfL0SPM2CgCKd039pzzRlWbdSaR4/wB4f7tP+SqEqvOcEdoyWcoqEsGUTrnJpldQ0y6tBw0i1p9X0F+TpP8Akr+48vbpE5OanmMAyDm37+SvRsQZ9Yd6+qNI+deZsnutaf8A6lv3l5VnXzwOqJJorITk1ESWa9So6EpeBUW6cxIR772Y/wDRaj/mSOXbpy9Aji2AAIAI1WYEdfDSsnngBRofTBRfV8gGQACAYCgCQCWBQTwAQDAAGyAAUAESALkAoAAGASULiA2AsGAAOOYCIGUDxwASAOIAA4jABAAQBRHEAAMwD1AAGmAyBMBFB1AJAACABADwAADAAXJACcEDTAPQAAQBJQIAkAlABA4AIAABAJgBQ4ATQAkQDAABdQHiAgHEAJoAQAAARfNAPSxbAsMgyAeQUQAQAgGwOTyClVksVi+Z+bYa/wDT3L4MVI+a2mYNxagVE65GozVmnisDcZW6OFX6mkW0wAmsoCU1lAAnhAApS6gbXta0eS0nxhitR9B4nl6bhmVMAASAMmFcG8fztgeR96r5dBvKLSb5K8ddo7MopxmEq5ZGmU6r5SolpYlK6KuMUzTJq3MimVDqwFEsi4nRw1BmtR9T2z/I02/4Uefvy3FhzUwFAQRBVEDUECq47qDIKP5kFjwnlU1vNRfzQejkr121c6NP6UZ6ZWmA10AulpKcjNUmRXnPdOGvR9EdeFaWj+nX0RquaxYkRKrglWOt8PQxVCcMjUee2qVfI6yfBs6LWkiOaUyBdt3ngSquMqzPLJrX0bepvlpYlyLWDRB0bfMlIuMK49zVLVjobhVZplNCjpphU5tDU+l4lg5DaHV4BF+j/gZrSyWoZlXz/wB6VVfIW/pQbjzj6mFKEyCzSeEEVPMgUcwJJ4egAsQHkwJPDqAT1xAl3NgHemAQwFZgNZAENANQRCdZAEoAeeYAlABPAASCnhmEDt3YsB90ZADYEUwpt8EA1btAJaAFrNKE2n6/90Dq23l95t3OlrWq8syjq3nuDf8AkNNaO51O+qywWZBmqrAemu22JYPW+CtOlB1jnW057cTTCpZlFnACOTCp8CCCQE2sAI0zgUO4BR8GMELPGAJPHMBJFBYB1yIIgNlAsjIjXEqi2DAbbggdWRQrcsgBZgDAVs4QDswBr5ZAWSKG38pAJ/KlxAJwAdubINjYbPQ1qtale5pSDXZTxu0r9OkgurFtdvx0qfgA1ttvw0qfgEJbbb5vSp+BVD2+3f8A8qmHQgT2u3t/8qn4DBH+y2zw+3X8Bgg/GbSzx00DUF4fZPKn7QIPwWyeSsvRgQft7atdqvdL4ARv7c0LKK6tl8CBW9tqzXbrZc0RdRXtnVrZ2rrVc4YgV39s7qIpelp6wBF+3d+s61cfzDDR/wDs/wCQf00T+IXVml4XfUc20U/Rg1obfbaulsb6N6tWV1ZIDX2T/wDMaWX+bTSb6majas6zHdWZykzgn9t/ABdjQFdtXTp9VkviXBXbeaFM7DFxW/I6HORiKtTyiTX20o4yXFQfmOlRgrfmNRYrtXoi4jm3O7e6r2a3zVmYLIao07V0Z+yuyeRpNStqWtg2/wASYahgMNHoU0RyATSGAgYmiShehAepQQAdQDuIr//U895FTdN5LOAR53dr81s1FUVsjSNbx0qsxGAxitFfMscAzrmvVKW8UaTUXWadkJJjDUdCi+5HAmNa09KqspzZDUNzVfas4yLE1ga9u5xXI1jTT8fXs04fEmJa7uyUEVvTh4lNS7FEoojbGyCvUeMS/t6vi8TNHXqYIiuS4RxbrBIsEvHKdZLgbo2K4HJXNrvGQlce4b+2zfLLyer89oWcnr58I9zsKuujSr4I8/0rcX6mFWziOC5pljeb/wAsZwduEqr25Tu3Xov/AIjr0seurzPHWlO6fIQrh1ME3yLPLLyfkHN7Wrm8j18D1PtyqW35ZSY+itmp5VcGu5bZqM1wbx9ujb9pvlHk7pVtNMGeueB7/wAVWNpp8mjy/Rt1Yw/Q4jO1ZeRplk+Xa+1HQ6co8soTXdzR6v4kr6TsK9u2ouh4+/LcX2tCfVHNWNr4mmayPNR9iOLZYPH6tos11M9NRTMHNtJWgBWswpcAE2uYCgBPkBG0oCNeRRqeF3Olt93p317dtFabPM7e34j2/uL3j4zW2r0tte175ZQeez9V87try3aJk9HHeD2/tj3ttdlpf228lUWTS5F+nWjY3v8AzE8Zp6b/ALVXtdrDDI8ufo8ftfdddPfre7ij1Ep+VOD0Tr8V6e3/ADS2yXy7NuOdzjZpjg8j/wAya7vQelTa9rbTnuEQaX/MzU06qtNrT5Vxsy9Kjq/80946uunt9Or5nP1HkN/5HV32o9XV4uYRZMNQ2m+1NlqLW0sLVxXr/wBY7e6Nnfe/PL72j0dTUXY1DSqkYlwcnj/dPkvGUdNprdibl4J/+8a660K3uryd9b+5+81q5dyzM6urb+7/ADGomnu9X8TGDM3G/wBfc/rXtd87NsuIokolW7q5WfM1Ohf/AMS3EOj1dTtfDucGb+ij7rn/AKZl0N69mmmSqh9xtQTApYCmMihhD7p4gGQCblgEriA+7AaBWUgPu4IAywAXc2A5wAVrNZAHfKxAUgGEAIB9wEXYATlAPIBNgKQHIBICeIDWAAAlgA2wEAmAYANMBgV2eICyCHmASUT0q91oO/zSvsvhF27DRjipNfRzdsnMQ1n8jYVmWhBl5/3TZLb1XNyaivHTLnI2JLD1NQex9jpvUvzhfgdOvCPaccDy1TgyM/dP5o5FhXPaIa5p/gB883jb1LTza/A68pVDjM2iWnizXI+n+BrGw00c/osaCxODQYGZquWzTLP8m+3bajz+ULHg7Zs6xC4FD0PqRvkfUfBJV2On6HP6EdyOKiePCCDMvKZpGd5af7TUnDDAQeCu0m5zO0EViUOjXco+JYPeeyq/l3s8owHTL1B5a2TA5N43gUcVpbRUeI9wuN1afgdIMe0mgWXII0PFKdei6o6RmvqelC06L+U8/bUTZhS4AZuq2mwM7y7a2mo1yLFeB1GnbE7IreQQVQHofaqncqOcm74Zj6NbODzV0BAnzZBl2zNRGX5q3btLvgGng3bH1OkZRs0URqyo1fDt/dqvgaR9UrhWq5JHm6bhyRSwA4N39ZUrl1OPowPnG6btqWf8zO0RztlTS6gWaVsTUZr6D7MrFLP+X/Ez2R6XLI4OhAK2CZFZd88SssP3LhsnHGyLB4i2cHWIg2VNJNtgXab4G+Wa+geymnV+hnsj06PNa6gaE8iDL1HFmaiMrzuG0u+OBR4BvA6QVWSeRoSrCAmjUYer9oLu3NGskbvhl75vH4nkrtDkyEBx7x4qeQHE8WUfPfMP/W6r4K7N8pXBaOB0RCCoFCAv0WpR0jnX0X2ao0dSOSMdt8vQnldRmAMUZ+6/UEZcWv8Ap3/pZSPmuokm11Z05FbUZm0JvGCoFiVFtVxNxmvc+yGne1l/CzPbXL1p5WwAZgc29yXxIrhmGhSPBe4f9/qzl3GuSsq2LwOrCMSUCUmoiVUaZrr22Fk1maR9P8Ao8fp+rR5/o6ctDocmx6gDMjh331fAQrjfGOTN1I+Z7u3zP1f7zXIoiMzogchAjUSrE4yNIu0bNOWVl9C9kqNpq/1I59usehPO0AACndP8tkGbZlR4/wB4Od1/1KiLrzbcQjtGSsuRUEYlglTE0zV1cZNo6dt9dQR9Z0n+TpR/BU8vbrE54mAyVQQcu/xpXmBn0+tTzNI+deYf+p1f/wAlv3moVw3icDpEJIqJVNIlVdzSKjoo3MFROhUfQPZf+y1VH+dfuOPbpG+jg2ADoUHEIjWEBHWw0rfAgo0cpNC9YgMgAAAgAAACYzACgggIAbAUgP1AAFgAQAAABLYB0KBgKQABgKQG2AgCQGAgABgIAAAGAkAZgADSAQDIAAakoSAAF6ASYCyAcQQKQABgLJgPNAIB8AEyg6AIB9QCACACJAGAAACAeaAMQCABOAGQIB+gBIAgAAAAFGMADAiwDT+qQLmZCQDCkAwAAgDk36+VeoGP5NTs9dP+CTQ+Z6jxcmoImkNQ8Ci/S+lrgbjCVE2oNIupaEAVbCJVBpvECSrhMlGr7Zf/AJjpc5JWo+jt4s8tdIXUyDAASAcgIDh32N/giK8n70U6Glbq0b5Hi2pO0ZKCpVlMjUZSrMFRZpJFF6ZWUgHUoc4gL6URpKmHqQfUtk522k+dEebt0i45qYBDAM2AIAA475sgjXB/EK8P5yn+tuusnfgr1Oxfdt6dKonTLoTMiSxILbOUvQyqPQDz3utfPpPmnJ05q1o6DT0q+hqsLciIdcCUdXBehitHXNEV57LyepXnJ1nha01GSIyEyIv2+bRKq4yrO8x9ejb+aDUVPJGmRXEgv2+fQlFxhXJvFGouqOkEINMnXMyOqmNZM1RZ4NCDk4Gw1gBbpOXBmi2TKvC++a9u+UcaJh1jy7OYXoBbp/SRTxZAAC5ASTjEAVgHIDIJKUARgATwAj05lE1gQEziESSlAFegDcAEAAUmA+5qUERsuQAoWLAebAUxICYUIAfIAkAfPiBKi7sEBdTb6jyRZE1bTZ6tnDUt8i4a66eC3jdWq8MyyJre8TtNTbabWqobyNxitfBpSaRVJRbOBEQKqZMEFnBRZw6kEFg8ACwBXABWzAlKggjXHgaA2QSq+ZBDjJQW6gPhJAkwBqSgeGYUq8YIHXBsgMn0BpTDKHbJEQWUJPmFHAAYU869QBZdQHmgG3hIG14i3cn6BGikFNgAUmgBIIP8ACAEkAyAgBxAUAEANANOEQNWxAnXWsuJKqS3TXAmCX90+S+IwRetL7kofNDBm77UepqYuXzk1Iup01tStYV7fiXGdTera31Wb+JMXUU+uZcTTV4GGiRgclwE8iYHJQJhDkAmQCQBhQggAJgBZsBgACgAAJYH/9Xzm++S+HrzKjz+4atd2NQc13GRore2VY069S4511qrVcSMueMDQepp/KmuIVVpVddRzkBpaShYfEyI7y3bpOeIhHndTC0vM021tkmqJvNhmuypEN44sKnWqeDyKiDS+6WLHp9ku3SqiVXRfGsGRx2fMDi3cTBYLfG1/NnjBaNZPiYVy62LCM/fuNC/M6csvMv9WuPFHr/iPebddtKroeTts9Z/LBzHFbqVGD5i0tLoej5s2rva9fzb3WKiDfax6mjhI8lac24eMAri1vpthKgsZeT3Vs7I9nCPX+Ap27Sj5wcfo01W2nPQ86uDVzKjL8k40W+prlK8u6u10uMr8T28+EfQtjho1XQ8v0bi+zXaziM7U6GojH8219tLgdOWa81p46ta87JHr/jL6Xtq9ulVckePvy6RK7+V+hyaYuuzTNY3nLJ0VcsGVl5HWSVupnpuOecTm6GrPmANwA5ATQCgAAjKAfUgXfjgUO3MBYP0AcpDQSAk0AJgNWSAXeUKeJA5nIATgAbkBAExkAJgMAmABOMwCQBsA9QIzyChPEAYCloCWSCBOQBADQB6ACAEASAS2AAOAFPABTACkAkBygEA5gAAUgPNAKQBgADkBIAUrMAwAQDAQDAEgK2ABDAPQC3Qju+J6fklfZ/G07NppVzXajXbm6Zk4ivWfyMDMu8TSPO+7G1p6bWXEsV5Fy3J0DrbHEvI9z7FTSvZ8jfXhHrUeVTWZBn7j6m3mUcupeKWb4VZB893C+ZvmztylUJNm9RPShW6o3ylfUvCqNlpdUcvosdyODRNhWTqZuMDTLP8zK2uok80kIPDWcs7IjZYgPRxsnwN8lfVfELt2en6HL6eVjrOSk8mBmaraZUZvm03stRLpH4iK8NqNNnWIrSSzKCrxNRH0H2XWNvd+hOyPRKTztDEg5d7mvQo4rLiyjwvn7f6u88zpEZbbmZNBegRo+Ix16c5OkZfVKfTVdEebpqGjKi2CIrM1HizSMzzNnXa35RBYPB3lOWdBU22oKhrDIFej9pr/VU6s3fDMfRHmeathMio2eDIMy2LfxNRGP7gf+jvzwgsV4dw2dEV2eJQqhGz4VN61UuZv+MvqKyryhHm6dIZkIK4N0/nfwKlcWrbtrZ8UmUfOdf67Y8WdJGdUWZpEUpzAt0uhuM19E9mr8q75Ix2vL0RwdDAhfBMDLuwjD90ONrWclZz/wB0sV4l44s6xlFqcigjkET0libjNfQvZeFbP+Un0OXpjyuoIIvKQMzUxb5GolY/uF/6K8ZqAPB2yOsRW1wNKaUIIdHjiajNev8AZif91T1/Ya68JHvLfU/U8ldTIEFcW8+pCFcjSkVI+c+Ul7rW63bOnKVwNcToyM8ChpBFuhXE6RivpHs39C/ojn23y3zzOoS4EQMKztz9TLErj3H6Wp/S/wBxUj5pqZ4nSCLjtnibRFsqFkypV2nibjNe79kLHUf8n+JO15erls8joUhQkEc29bhIK4sZ+IqR4Hzyne6nSzNclZVsDqyStKxLApKidWlgaR17b65NRl9R8FhsNOMnLOH0dOXccWw8QAg4d8vn+Ai1xNxPKGVmPmW5nucdTfJVbfym0Jt8SgXM1ETrkajNX6KxSNMvofspRstR87qfwOXbpy9AeZsFABTu3+W/h+8gzbJNFR4z3c3/AHiX8lSwrz9qxgzsiEYlQ1zYE6KGajK1M0y69D6qxzRasfV9JRo6a/kqeXp0iRhTIpkHJ5BfLV9WBwUxsvU0j535lv8AutTrez/aahWfqPHHM6IaeBYgRYiyuDNIuUT+4qJ0eGBR9A9mKNnq/wBa/ccem49AjhWwIEyoYEa8WBHXx07egFGjliUXICQAiAAI4gADAQBABADeACAH1KCZAGQCAAABsCIDyzKEAAABiAMBgJoAgBpQAMAAMgABAAAscAAAYAASAIBtkCTwKHmAgCIAIAACIAJIAAAc8AEygAMwAAcgEAAC6ANcwAAkAzAWQDAIAGowAMgBACxYAAADYAnGQAwEA4gAIAAAiwDTXzAXIyEATADCgAAGBzb/AOivqyjI3yna6/8AQwr5hqzMvM3CoLE0ydcPiUX6WRqM1Zo2WJtlbXEIaYDqwiSaAUFVp+3bR5HQb/jgzY3H0qymzfU83TYyMhgGQAsQEwri30d/wA8v7wrO203/ADP9xrmDwzeJ2jKPrkUWUwUFZWabwKielyyNIvqzTJ9SCVUNUvQBrHMENPFRgRY+neLt3bPSf8sHDtuOuOJxaHqA5AMQFMZgNYvrIVx6ky/Uggswjxnn127zUlYnfhp6Pxr7trp9KodM11IwiSeJBbwIqJBg+63hpt+iN8jr2eOhRvjU6ViuhGQyVXVjC9DFULEixga7jytuEJL1OvK1pQRkN8uJEX7fFyyVYuyMqzvMv5dN8rQajSVnibYprAMr9u8TFaXZGVcm8+unVMsFZ0RLFEwdOk/kMUNoDkmWaDquZaLtGe4xSLGZV4n37WN1RrjRFdI8nbAw0XCSIs0mSqmyBIAgBoBgOYFBmQSTgB2xyAUz6gDT4gOcQDIB9zgAVuDAlhPQBTIA49QCUAu5SA88Agaj4kCTdQH2cUA4YBHIKIAHVFB2Sl0As0nWl03zLErSq62+lzJth1ePsr61eSNI9DpaiUtsqJvXo4r3YmhcnKggrWLKLcWiCtsomsgiLIqc4BEJxKotzAlX1II26iVUs0ERTKHYAqBHiQFmA0wEswI2xeAU3kA6riiArzZFLiGRdMqixQ25SSIhTgFCxKHJFNPCABIgk3NYA1vDWnDoKjWI0YCQBICKHkASEAAiAzAPUKYQNyFAAQIAkAxAcsAb4sDP1X3ar9cjUKvSwCHngA3gAAOIAEA0AwEsMQJQAsQHCAMiKGVBgAMgChNgCAIAFyAJA//W81ur99mn1NRl53VcWcm1RosVYpW/tX8legc6vvZw2RFFklXq2aA6pNLmFS06J2cPII66czKKPIXSp2/iWNRgar+bBSaabe10+3TSIzXWk8OHMiHVNsosyzAp03Oo8cTUg9Vt120ouhitRZrR29TK1yWyKjg3NsepqDr8dWbv0FGlUwrj1XOJpms7yd+3Qb+Bvmo8/oRbWonipPV/Ej3ellHJHj6bLWbSlGFcWosJKy895aytac0men5s12+1ay9SyWBfosj0lco4nlacuu5sXE1xblqunZ9C8wryethbHKT2csvbeHr2bWleSPP9GnfGDOCs7Uxl8SoyfM37dHt4SdOIzXnNJ9+rXq0ev+JH0bbVa0qrlgeTt0iWr9DOKs7UfBG2WJ59K1KrjWTrwzWFtKO+vRc7I9FqPpGmorXgoR4+3SFuMNJswrH13BWawvPYVSfI3GXlNarTlmbG4pbOboSZAwBqMQAAWDbAjniwFCAUASATAUrgAAOQFMAKZAADgALPABwgEAIAYCkB93AA7lmA1ZMAmQAAYELNsKEgHnmAAEriA8AgAEA8wBcgFADYBIAwFxAJAABvEBKAAB9EAu0Aw+IDgBRgAAIBzAA3iASAAACmQAAywAAD9wDWIFdswBIIcACYF22U6iwwlM9PzZr7VtFGhpr+VfuL35YWwcxVuHGmwM265FR5n3e5+0k8ixp5bBYs6ISTbwLB7z2NP2dTpgb7R6xHlUsyKz9w/mfOSxK49w/ydT+llI+fa1nqWlYHWJVM9uZRbo/VLOnLNfU/Frt2enXpgcfp5Xl2JnGtI2bSfoIMu7hwaRl+ctG0s+TEHibNKU+J1RBYuM0VVm3Sdo5G+Ur6v46FtdPrU4/RYvg5qjfJgZuoVGX56/bs7PNNpMRHhrs7CueYVLTzSNQfRfZ6S2111M9kb5wUmBx7t/NAHK0UeD8009zqNvizfKMxtNG0RSnIFavhKzuKznJ0nhl9SSwXojz9tw4OaotlGZqZvmVlledt27O89CweF1OR0Fdn+JVOj4FjNen9oV/1VH1N3wy+gR+88tdYHiQQ1PpfUDNvgwjF9xr/AEdlzcGorw7x4nREWmUNAbHgKzuKvqdP45vqEZLojzdOkBlSkDg3T+Zgce4cadnwVWWI+ca7+ZxzZ1jNUZlEZxwAu0rQ0lwNxmvo3s1NaF16GO15ehXM87oCiGq4q/Qgy2o+BpGB7qtG1SXGyLGnjLTOGR0ZQbfEBlFmknK9TXLFj6L7OhaVo5Gezl6LgeeugII2fyhWXqZs3GayPcH+zv8AADwLWMs6QRalmkMCWnMljL2PsxN7inNM314SPdWxZ5K6kyAFVxbzGwhXI3iWo+ceRx3Wo3h8zOnKVxWcG2UfUIfUKv0cGdIxX0n2ev8ATXt6HPtrlunndTWIQiKzt19bERw7z5dDVfKli6r5vqKW1yOvLFUzwOiCcZAZYLdJ4moxXvvZNf1Gv4P8ak7Xl6g8zoUkDA5N9lVcAOPBx6oVY+f+ct/rNVP+JmuUZlozOzKPAqDMCdeppl17RNWNRNfUPBf/AKfpHD6OnLuOLZgGRKOLefqfBCK4nHa/6bfusVHzHXs72TeZvlKqeB0QmsBEFTRVlFwNMV0af1IsR9D9mf7LUf8AOv3HPtvlvrE87oCAAp3T/LkgzWbR4z3fjvO7+SohXnrOYOqEVCRoTq4xKyupxbNDs28d1fVBI+r6S/K0/wChHm7dIawMNGyIIGq5vIfRX1Az6/WpykqR868xb/Vatf57fvNclcGp9R0QTgVAlJUWVNIupi4jA0iysxHAD6B7Lc7PVnF96/cce249AmcK2CAZUJFEagLWUaVvQCjbuUkyi5ANANgEgCzhgABBAIB8QABdAE8ChgIA9QHUAIGAgAoQBIDyAQDAEApAOoDkBQAwABAAB6gABHMAYBAAAAADTASwAAAB9QE5AEA8EAJEA8wEAAAAUAAAACcAACAbYAAgAB9QAAAMiBQUOQDqAgG+gAkAgABwASANkA8QpBCeQBTBhV+RkReAQdQDMGCApwAMDn330IDJ3anQ1V/Iwr5drYWfQ6clVo0ylVsot03gzcZW6cQaZWVxkIlwgFSWQQ4CmuSCu7wX++0f60K1H0+09z9Ty9NkjIADMAkAA5N9PcvQK8t7u/2mm/54N8o8KzrEJuCiVMgynSEjURbp45mkXpFZNMoJICQGs8AJVzCx9L8LL2Gi/wCU8/bpy7zi0AABFBBAwOPVXzP1IqIV473JhvbdYk78Dc8Q2tpRfD8CdMO5PEyJVXHAlVasUZCYGH7pS+1pznOJvlV2wx0a9UdKxXXEGUw55cCVXSm+1HOtEBh7xuvlujR1nhWg8HgRk5At0PqJRczCuDzSjSrb+GyZYoSwR0YqSzCLdF4masdDMNOXew3R8SxVWGR0ZpoI6tJzUwGRXI8G/U1A68+JUWaT+YyL3nBlp4734vm0rdII6x4xqWZUSQT0gLMDIcZgLMBgHUUSzICr5gNtcAEmpxAaAfcAYZvMAaAUAKIAaAlE+oCAawXVgJLECaSQEolOSIIjIaorUmh9sANpJwBGOADbqioj3TkVTrqJZxAFy3tVCqoSN6mL9pvft3lYL9pdTG3TyCc+ppnFnifLaF9d07ZbUYlG5WO2VxDKDzKLF9OOZBXboaE62UYkRG2ZRJRBkJJSVRfIBVfAoLYkDWQEWscAHkUFEShRDkKGm8QhogUSAPAKOGIQUywCiuZAN4yVCeLkqnGBA2sMSCPABrqXQliRUkgCcGA8UgNTwzXfHQVltNQRqEkFABAAABCAaAAAASAYBAUAABkANALNgGQBKWbjADP08bfNzNDonqREkAAMAmWAAP1AeQDQB0YBAAAAGeBABRAQTBQJziAADQChAEAf/9fytqtWatmsWaRyrbaV3yTKLNLx+hE5NPmXUdStWkKsFZRvqtttxgDFVtetkp/ALiV9zW13auHqWIq2247LQ3g8wO1bhOyh4vgDENd11frx9AKf7Db3c4z6k0dStSqVa8OpUqS1HxyKgrfjkgqy1pUMsRHaVnVN4set0sUuaSONaPWeBIVyXwKjO3Dfembg7vHKe5stGgmofODkrj1TTLL8q39o6cssXYVd9zp9HJ6L4WPdVxx6Hk6aQ3GSXMwOLU5Golea8pb52j1fNhr+1KflXa5mfo3HoarE8yuLWiQM/e2f2rcoN8xm15a1Va6rzPZPDL3fjl26FFxg830rcdV8E4OCs/UhSVmsfzTX21Vs68M1g7RTrrnKj8T13wR9HWEJZQl+w8XTor1n8jOZWdZyzbLB9wuIR2+aMvxlHfdadVnMnfofRlkl0R4e24r3X6bMjG1ccys15/3FZqyhzgjcR5rWmG2Z6dIoiWYxp63wHs/b7nS+95B3Tt9Na4f9oWJrQ1vaHi6/LWmouvcQec8z4XS2F+6jfY8k3iWmse6SyMtIWSYEJClAEuGIQMBZgNAJ4YoBpyAp6AKUASA4gBpgLqAgEABQARIDYCnkEGIUSEHcwDqFJANYAIAkB5ANBDyAU8gGsQABQASAdQEwHEADAUMBgEAIAYBkwAAkAbAUgDfAAAcIAeIBICAAGsQEAcAGnCArmQHliEGYBCKOnZL82scbJftPV84zX2nRX5VF/KifTywkchVu18nUqM67Kjy3uz6qdFgWNPLWzg6Cyj5GuR7/ANjVjbaln/mZemXplJ5mhHAis3W+pzzNRlx719uhqPpDEV8+1bRZxkdYiDTZRboJO0HSJX1bYpLb6deVUcfp5I6Eca0jqfSxBlXtMs0jJ8/bs2nq/wBoV4l2j5eR2jKDZcHTs0vuJm4Pq+0Srt9Oq4VRw+ixac1R1H8rAzdRhGP7hf8ApH/UmWDxFup2EXID0c5NcpX0j2go2bfNoz2kbsnBsgOLdubdCwcytjPIiPn3lY+/eMZtY6clZ9vlyNoI5hWx7fXduaLqjp/GH1Bnm6bgZhUbZFVl3bf4lYZPuB/6K3NtKPUsV4ezhyjpBW0niygWIjNet9mVT3Ktyg6deGY93xPJXUmwI6mFWBm3CMT3K42r6s1GniLuMDbKHdhBQLPEDc9vJ/fr6o6fxh9PeDPN06E2iBAZ+4c2aLBybl/lXX8rA+a6jfc/U6ys1WyoXbyAt0cWbjNfSfaP+3vb0Mdry3s8DzugfUor1MKv0IrMbNI8/wC6v9tVPJWLFeNs5yOjKDUgCAt0K4m+WK+jezqxo35QZ7Xl6Fczztn1IIXWBVZepmzUZY3uJ9uzc5NrEK8JZ4HSIhJoCUhFlK4mozXsvZaT3FbcMf3Gukj27cs8tdQQCcEquHefV6iJXLhIo+b+Q/Xuur/eb5SuNw8jqyjMASXUqVdpPFG4xX0r2io2t45ox9G+W5MYnmdBIARWduHOo38S4jg3zf2NXl2WkD5xqOcsjryippRJ01kgGii3SiVJuMV772PLrqP+X/EnZHpzyOpANAc2+eFYJFcTUNvqKPnvm6zvdW3OzN8lZrw9DqyTwLEODSJVwLGa69thY2y+peFrGw0fRnn+jrHacWwARgSjh3v6j9EIritgrT/C/wBxUfMtz9SOnKK8E8eRtCcFQlgaROmJWa6dL6lJpH0T2Z/sbv8A+4l+w5dukbsnnaP0IoTIKt2vy/iQZjNjxfu9xvOnYv2iUrzzWR2iCCpR2lRKixg0i6uRWXVtHF0ykfWdJRpaa/kr+483brEkc1OSAYHL5HGlfVkHBV/Mn1N0j5x5h/6vVb/+pb95rkrgusfU6Mm8ioFz4lRZXE2i6lmaZWp4Eo+g+zJ/s9TmrI49usbyPO0TCCShlCpxAhrqdK3oQU6ORpF0hR0AcgEgHqAgGgGQIoYCAGAgGAAACQDIFID6ACKBwAZYgJAN9AFmAAGYBEAHQAgBgIAAcwATjIAAgCQBgAAAAABmAJANZAIAgBANgIB4ABAAGJQACAUgMBgIAAAABAMAzAI4gAAAZYgJdAGgEAAPIBIAAfQAWYAQDAjYB0xtHQKtx4mQAAAgDoAAICjew9Nc5IrL11Ojqr+SxR8s1X3Wb6s6clVtGkTrkVKu0oxk3GU9NGkTrgEWJhKdWmgFXHICaS44gdvh8N3pdL1/eK1H1C6i7R5unQjAUxkCnIQgCQRy79Q6zxQaea911nZVfK8/sNxHgbnZEZCVZQsZTqaRPTRUXp8CoaRQ0wHCZAQBOsTiGo+keA//AE/SWeDPP23GgcWjARcAAJgC6kHLq/URUIlhXkvdNY3bb41Unbga3hG3tK8cWOmGgoMh8cCC2r+UilmBje5/m29G+DNcql4y3ftaPPPE3Wa7FyMh54Ax00+g51RnkBh+TbXkNN8YOsVo2WMcERkgLdDFkpF5hXB5vHbqf41PoailR4Kc4RtipoiLdJ4olVe8zCufeYx6liqEjoykgjo0X3KORmtRZxgwrjsvmaNwNFRZptSjIulrFGVjyfv2vy6D5zJHSPEtQ2ZrSLckFuim7KqWLA7reM3SxenaPSTIjbZ66+rTsvgwKXp2rharXqgittSFOrxFE2uJAIAAbxUgKueIDSkAaaActqADu4LEBd0IBoAmGASAT3ANtANMBrICUOCIHKAJ4hT7kBFPmwhSBC7jgVUG+BcAgBK05gdm33NtNw8Syjc8HattbuSSZ0jnXpqOalZJ4M0JLFAReYRJYICLeIEliAoCm1CAKolBZACWAEcihtfiAIgTzIHZNIoSKBczIV5TkKcgJFBICbAbAcuIICJRFCykAgARQKUAyB8MMwNLw7T1CUbYUYgDcgCAHgAAIAiEA2AwhQAwpegDkAzAWT6AAAAZ5gVbi3bRtBXNoKfgVF9VgEN1gASAlAAAQAQA4YDyJobKCQFADAXUgJChooGAEwDXIqEgCACQP//Q8tuHi3OBtlz1hwl+wKcw/wB5UK1k01HECm9ksEBXfBzUqKnjaSiauk5xA6lqd3CDKpqyjEAt8yhrACdYgByxoPud3quRdMTrqtvE1KmO7x9G9VNY4o6pj1VVDONUazMwrltjJUZ+t9ZuDQ8b9Dglo7rOa4HNXDqP8TTLK80+3Tr/ADHXhmsrw9e7e05Senv8I9vjL9TxVtXuODMjjs23PI2zXlvJXS1W+bPT80eg9r0jauyybM/RqNyuB5WnDrLmWM1m+RcaNnwOnLLzbaeqmucHr/iPfbesaVFyqjx9txZfCvU5rWdqPGGbjLE87b5IfA6cM1leKq7byifF5Hq68EfQ5ScHh6dFO5fy4GYlZ90bZee9wW/N9EdeBy+Do7b2jfA79eB9ATPF02q3b/LaMDG1sSs157z2N0mbiPM3u23Jm10iCv25ZmVe68b5DVtsq2+7RWqkksnBB0ae7verte/d6BGF7j3NdStemTIsjzdtSWyNK+/kBGQoAUJYgIBzgA55BBIA5QAAoAaAbSaAUQAADAU8ADIKiAwDNAJIBzzIBOQCACJAEAepQgBQAwACSCDBoBIAkBgJMAeIAAmgCQBPgANgNgJgAAAZAKf2ANqQEwHMAEriAuIDAGAkgHCAUQAJgJuQGBDIIMgABxJR3eMp37ilf5l+89fzZr7NT5aV/pRjvywcHNVG7ntkqVnanUrLyfu1zqJehqK8zKNqs02n6GuUfR/Zle3aWnjb9hOxvrE86h8wM3ViWUZ/lrP+01I/hJB4LWXzPA7RFbtwNDo2sfcq1nMHWI+r7WvboUXJI4fRYsyOKo6v0t/iFZepmVGN7laW06OyLB4y7h44naJUJk0y6tip1arqbg+r6CjSp/Sjz/Ty0s7jmIaj+VhWddcwMT3LhtI4yWDxt1jgdkVuykgnpvGOJvkr6T7Uw2Kw5Ge0jZ4HnbDCOLd/V8Cjl445FR8839n923WzOkRxtplBEOCq2fble7dUjmv+8dGK+nPB9DzdeW4J4GVV3+l+jAzdR4lRi+5X27Tr3fgIrxN0jrEV5ZlEtNFjNew9mL89Gr4Zj3EnlrqUoCOq4q/Qgy7czSMP3NaNvXqy4rxbawOiE6pgFEpllg3PbqncUfKyOn8Y19NusY5HlrZQRSeAGfrfUwjj3b/KvP8AC0VXzfWwszpGVTayNGF6AxdoNdy6s1Ga+k+0qxtbfvMdry3Di2OgENX6GyKzL4mmXnfdn+3r6livH9DoiLcMCIF+lg0dOXOvo/s+sbezMdtct9HmbAELrB+hRmWzk0jE9ztLZNc7IK8M+R1jKuyxgqiuAFlcTUYr2/slTrRwhv4muvCR7I8jqYCsiDi3eF/ggOPjCFHzffv8+75tm+UcU4nVDkMhPgWK6NHE6RivpntP/aXfVHP6NctrI87oAESjO3P6loLBn7+VtdaOOnYI+cX4m+RXB0A1jBWUl0KidKmozX0H2TXtpqR/Cv3k78NcvSs8rZhSA5d88lyCONP5kB898xZ/3mt/WzXIzXmdQs1iWMjjAE64mozXXtFN0dIw+peG/wBhoz/Ceb6OsdhyaMKT6EHDvcdT4IsK474Uuv5H+4EfMNXNI6c1EHibZJlAjSLKY4FZrp0ViaR9D9mYbDU//J/gce3Tmt2DztGFEAU7yftQuZBm3WJoeK94P/WuMuyv/eLCvPtnWIMMioEyxE6rE1EW04o0y69qvnr6irH1nTn7en/RU8vTrEjACBFVzb5zWvxA4dP6lPMVI+ceYx3Ws+H3bGuSuCzOrJ4tYlQSUTpEqTTK6sTJtldSHiRY997Mb/stX+tfuOHbcegzODYYBElQNYYDVRWDYRHWhadvRAUaJoXIBrAAkAAAAAAYA8ACQF6AOQCABYgGQBICxAYBxAZAmihIAYDAQAgHkAl1AYAwFiAwEAwEAwFAB1AGAADQAARxAACQGgABAD5ADUgDAAAA6EBIBkUDAABgCAQDAUwA8wB4gACAYAAACAIAQBIDQCAYCzAMwBgADkAII+oVKi+dEFhAQASAAHGAABSBTu3+XhzCsrUU0v1o/wBwHy3WTT/E3BD1NodehUq3SmTcYqzScSjSJ0SkonUiJQALICVcijp8daNzpvlev7yVqPqmpjZs83TZYGFGITC4gMGALjk33B9Cwee9zL/y98+41B8+tmdYyjJUTq3xLEWUfA0J0iJ4lRcogrJ5MoksQABTOBBKkzHALH0X2y3bx2nOeKPP26RqrI5Y0ckCKBAMgEwOTV+pkVD1CvKe65W5q1xqp+B24Roe323s6rky9MtMwJpYAWKIIpdCDJ9zJPZ/9ZGufLSvw+G1qlwlG6zXelxMoeQHTp41MVQQYfmcN9pvhCR0itDNhk0RFmk/mT4Cmuhsw04fMKds16GoqvTc0r6I2zVhGVmk8SVXU8zDTk3v019TUFNTbNTTkC7bmKsWmVcuooszcRGOZRZp5kqL2YV5j30p2+jbh3PEO0eEtEmFLqQSpKYqOqm51q40vZejMqtr5Lc1WGraerkCWr5fd6mm9K+o7VfBwBmuxRF2eYB325gP7jAl91pAH9xZEwNbjoMEq688Bgf3hgPv1GB/eo+JME66mm8O6PUYBWq3CYDwcqcQGq2eCAaowGtN8QJfbh4ASjECbos0AnSQhdkEELYQmVS7ZYA69q6gV2RQkgJJcUQSoozAk1GIG37ft+dJ05Zr1mlkbcxaJLA65FEW5CJrH0Ag2gqSSCIxiFSbYCTkAsyYBPqUEgPCCBJgJoobZAlyAXEAswozRMBXoULMAtwAbwIHwCmsUQJKUUFXDIFXNwUNAClANY5EHd4q0XUZdwHoWiKSUgNgAClAAAAQAIBoBNANIAgBNyAkwCYAcgJIAA5d7duqrzYUtCsLiVFyQRKACGA4AfAAgBgDXMgaXIKI5hESgbAUkD4gGDCjIBNlBIBKfqEADYCkD//R8ruLJ0eUvA0jko3VzkaVY62u3GUE1EeyWpwkuiiyUjUUXTdlDwLqYISeDGjo0YThpYkVfpxb4EFlUliwptIA7VEvN5FQWSSnECKhJtBUqNFiNPxC/MSxxaO38R6uqxONVXrvGOhIjk1Xg0ajLPvPdJqK1PHKNL1kzVdl3FTA4tTM0yxvN6kfJyWHxO/ESuX29Tu3Xc8YO/aR7FfM3zPB06KdxacCxK424n0NJHkt8+67t1PX84zXqvbtO3Zrqc/o1GtEnlacOu8YNRisvydo0e15N4nTlHnNDHXrH8Z6/wCEfQtLCqXJHi7bPVwr6nMrO1bG2WF55OzSnI68MuHwdW97Q9F8LHvVgzx9NKtxZ9vQwjPu5cSbR5vzt51IR24EPbSdt/RPFQ/2Hbrwse+bPD005964qjMGRqtTJWa8v5vUnVdsjSPP6jSZiukUroZaXUvW8Vu4U4viNGwvMae10vtaDdlnihpjE3O51NxabPBZEVUpCngAABAgABlCAAgzCmsAgbAUgPEBPMATQCbCjHIgMQCAAoFBAAGYAAJgOeQCzAGoRQl0AMsABMAAkmEAAASAZZgCSAJAIQAwEgBKAEA5AYCkAQBDATQD+ACAG5AEAJAMBAOABYgDTAIAOwA7IWYRCQCAFADA0vBKd5pf1Sez5+GK+xtKEuiOfbIg5ijdJdq5moVnXhsrLyHuu6eskuCRYrzjcvE6C3SZvkfSPaFWtlL5oz9Bu5HmUPoUZmpEsozvM37dnqW4pCK8Jq5v1O0ZqppAdnjsdWi4SdYj6to4aVFzUnn7aiZyaV6v0MDLvjibjDF9zYbatedm/iWK8bdnWIioagqO3xtZ16rk0dEfV6wqVSy7Uefvy0ZzVDWhUYGbecyoxPdFlXbJPngWK8XaW8MzqgicOKAlpW+ZSa5SvpvtpRs1PP8AcY+hGtDzRwbIDh3X1NCJXK3EvoaR873kvUs3zZ0iOS2JQRD6BXoPaqndVT5nS+GH0ez55nnrcJOTKo6j+VgZlioxPdP+1XqIrxbeMHVELMApmkWJXtPZa/PU8jXXhh7Rs8zoEFQ1n8rYGZbqaRg+6VO3U8LFg8W1JsKY9AHVNMsSvQ+2V3bmq64nS+GH0q31M8tdYjmQHEDM1vqfqEcW/bWhe3KrLB85usX6nWCp45FCiWBft8bLozUZr6Z7Ul7Sz4Sjn2ctk5NgCvW/Tt6AZlmVHm/djjQoubZZB5FysDcEInEolC4FFuhmpNcudfSfaC/01m+hnteW6jzOgAhdrtfoUrLbkqMP3Q+3Zp/zIqvD35nWIg23mUNYgWUwNRivbeycdf4F78Jy9mzyuoIADP3jm8IQctn8rfQUj5rvU1rXXVnTkrlZ0YGYB2osSurbJSdIzX0r2oo2TfOxz7a5bR53QTJAshgzdz+pZ9SlcHkf9rrOf8jA+cNnTlKqyNoeeIQ5Ki7Tcm4zX0H2Qvy9V/yr95O2uXo2eV0CAJYRyb1YqQOPBuCj575V/wCq1G+Nma5GbZwdAk4DIWclE6uTUZrs2n1r/pkbZfVPEqNho/0nn+nl1jqk4qACeYVwbz9T4FiOPUfyW/pYqx8x1sH1N8lRahYnTWUcyoEyidDUZro0rYmmX0X2Yv8Ay+zf8a/ccu3Tlu9DztGgoSAp3ijTjqZGbdfgaHifd3+9a/kqWDBsdkQh5hEkWInVJuTUZWpFg69rLupLUj61Rfl0f8tf3Hl6dYJMKMgG4CuTf41qBxaeF16ipHzbyrX91rV5alv3m+SuGeZ0ZElQ5KidMTSL65lROi5mkfQfZdf9HqL+dHHt0j0CyPPWzeJAmuPEuoS6lUljPqBHWX5dgijRLBekAAADATAGAAPMBAMAAQDX7QCOIAQEFCyAAAAAYCzAABAAAAwEAgHPEAgBwAIBNsAAGAYgCAAAAAGAAABIDgBAGQAAQAyBAHEBgIAKCIAIAGAPkAAKQAB4gKQGAAIAAJAYCAYAAnzAEAAAAAwEA45gJsgQU6YWTJRaQJAMAAJAEAeoFG7U6b6OQMy2Vk/4X+4o+Wa0q7XJtGoqqZNodcSot0nizcYT03LNCykttIIsUvDMIaxAkpQCWOAHTsn26+n/AF1/eVqPqt8TzdNkjmHAXBgDD6gJwBy75NqrEHn/AHFWfH2fKyNSq+eWUHaM1FLMrKem/wACwWVfA0ylVYgdCatiaZDwAUsolUBpANWjMEfQvar/APLap5ptHn7dGwcGzWIAUIgfQAeYHLrqLQRVU/iEeY92r8+ludcDtwuuz2652r4YmumGook5qmkBZXKSKXqQZfuFf6JzwsjXPlpzeEtO2+LN9MVpKTIaUAX6f0mKqWHEgw/P27dfRvzbOnI76isnhwILNJy0KroeZitOTyqna36I1Bz7dzpU5wpNsVcpILNPMlHS8DDTl3qfZ6M1BTmbYqScAdGhhPoYrUTzZlXLqL5nOZuJSXJmmVlMH6maq98zFaed97VnZVa/y3kjpzXgHhJmtVFkQVzFHQZUNIBMCDSAruowKIxICgAgAYCAJAYCAMwBAAA2wJK7XEDZ8VuqJOurp1v64Eo73uNm1D0InirsgzvIbjT00no1declGf8A3t+MP4DBbXyN8MEMEq7/ABmEMD/4hTjX8Bga32nbCyf4ASW40eLggg9TSawuvQojFUp7kwGqTk02BJJrACSfJEDjmgNjwj7dVG4zXrdF9qg6OYsscSidXwRAnngWB1KiLzhBUq4IiI2bnAqgBJ4gOwAlBAm4KGgEAmA80AQAuIBZogdXhDIoTgoi8wHfHLAiB4oqmlKIBTAUVIEA6ooaeJAkBKriSjq8c41VykiPSO0MiwpeQBkFKZAYCVgG3IBIB3SApAcgDYCicgCWihS+JAAADmACQOHe2feqvgWKt0cK4lZWogaAcyBGWgJY8wE5YDUziAdwAASwCQIuWwJJgLEAxAMQAAYBkASAMBTgB//S8lrvBriVHPVYPuzNKupftrDIiNrpqeQVy6uom1mo4FRSrVteJhehRB2q21JRdotTPFZERdTU7sGMHQsiYuk7N4JhAlzzRVSTwBiLvGCUSECvDx4Ght+Fo3dWb+B0R6ipyop1nLxIOW0YyVlnal2rOMzpFbGw/QqYrTo1csCJXFfMMsTzbVmmz0cM1D2xT/U3eaSO/ZHrqRE8zwV0c25WLgJXFrN9rjgajLym7atZ8z2cfiPY+Ep27OifE4/Wtx35KTzK4NVyzUZZfln26eJ04ZYOy/M3Omv5j1/wj6Ekp+B4em0NfChkZ91iXWXn/N/VDzO3CYh7Z01bdqc+B26v4PbTOJ462p3WFUuZIlZ9sXgaZeX80/z36no+Y6vaun3bvuXCrOvfhY9nV8Tw1pzb+UlhwMjL1CsvJeZr+dZPgzWpjA1W5ZzrrEUuZlT7ccQohkEYCjqAeoDQCbAEmAwE0BFgOSgyAUgARKQFP4AKQDAKckBKAJAUyANwAgHggCQDEBIBsAyAQDAUlB3QASmAJpANWCCZAUpAHcmANrmAdyQCd1wAfegF3rgAd6AfcgE7IAeokAO6zAHaQEr8gDvAO6QB2AO4A7wBXAO/hAB3MC2nbZfM4As7NJf5/jDAl9vR/wDqN/8AVAVqaLztb8ACNHja34f/ABAQ1Vp9v5c/EDngIcgAAijX9s1VvIaVXxaPXx4Yr6/bPA5dMkzA5t59KRoZ7xwNI8Z7pvO6dIwSTksVguMzYs03DSg3yj6f7Xp27GqXHEz9CNdHnUrPBgZt5mepRm+bw2dmuZIrwds4+B3lRDoyo7vG469Kx/mOk8Jj6sqxWqX8KPP21D6nNVWu4o+XEDMvngaZYHup/k0XJyXlXkrKMjshN8EB3eJrO401nNkdP4j6slCjkkebpYEYVXrv5GBnW5gef92W/Jonxn9hqDyMHVEGlIFmi13KeZvlK+o+31GxpznE5/QjROLQZFcO5fzCJXHqOE/RmkfO9xLu2ub/AHnSJjnti8TQXcFej9o1nd0wWJ0/jL6LfNnlrSKIIav0v0AzL8yjB91Wf2FXqWDx9sc8DoiuZCpUwaLGa9v7Ll6qfKTXTL16PM6BsCvW+hhWdb9hUee9146GmupqDx120zaIlU62iOYiV6b2pD3NPU6XwxH0a2Z5K6osgTKM3V+plRn+UfbttR9CwfPL4N8joKmiiOQHToObI1GK+m+1/wDZtLmjn21Gucmg2BVrv5GBmXwWBUeb93w6aa6yWK8i/wBp0QokBqVPIqLtBYo3yxX0r2p/tX6nP6NcxtZHFsyCGo/lYGXZmkYXuv8A2i/qEXXiLYYHWIrKDqEq3TwZqMV7r2UvzOnay9kevlvM8rqJAJjIg4d5jqOCwcd8VHqyYPmu7fdq3bc4s6RK5mbZJIoksCxK6NtjZHSM19O9s4bKebOXbcaqZwrRoKJIM3Xxu1yZSs7yT/0etP8AAwPnNsJg6cpUHyZtEW2ESTksRfpS3idIzX0L2X+jqNcUjHbUeik87oWZENLkBybz6l6Acna5U5F0fOfKWd9zqWeHzssHBbPA6QJFSnMlQ6QaZru2mN0jSPqnim/7HR/pPP35dI6VBzUdQAiuDe/qv4FiOHWT+3eF/lYI+Z67yN8iLRtC9CmCAiVczcZq/SSdjbL6R7P/AP0+0cLr9xx7dOW21BwaMgCqo3mGn8URWe5ZWXiPdz7t7Z8lVfsNQYGeZ1TCCAolTM1GV1JKjt2s9yCx9Zq/kp/RX9x5u/LqDIYCIObf4KqzIrhrhdepUj5t5jDd60f/AFLT+Jvkrhs/wOkZCxRSmisp15moi+uGDNIs01OQH0D2X/stRfzr9xx7bj0CPO2YCASKhV4gR3ErStHQoo0cl6FRegpkBmUDAQAgAByAgAAAAABogGUHUBADAIAEAMAwAYCgAAAAAAbASAAAAAMwAAAGwAAgAyAMgCQBACYA0ATgAAABiA0gE2RTfMIUgNgKEAAE8wGgEmAMoTAeAAAgBAMAT4QA24QQmwogBSA0wCQCeIA0AAHABAIBgNtAIAQCAKfUiKuZkABmAAABIA2BTu/0m+oGW1Pd6M0Pl27Xbq39X+8sFHXiaDqoKi3TzNxmrKKJ6m2VtFARJTMoBp4AEwA1aMgq3b2stSrf8Vf3hqPrCcw+iPP20fU5qMgoCBgAHLvlggrD8/WfHayfQsV85vWWdpWKjPA0iSzwCJ6ZpE6wmaRdUMpIqiZKgiMSByBJYgj3/tF93j0v5mcOnWNo4tGQMA6AAABy6+NgqkI837uT79J8IO3FWrvbX+2ccLF6ZbCxZzEoAsp9MEUmiDh87VPZNPmXlpweCw2uc/MzpWK00pMiUAX6bmvozFUyDF9wrtvot85X4nTkdlMkWsJZGWk9L6kQjpI05vJKdrqLoWDl2uOlR8INs1fKIiVcGsSDqtmYac+9+ieTLBzJHVhJEHToPExWomzLTm1Pq9TcSowaZTq4M0dDMNMH3mp2LzxsiOkfPLozWkWRAs0FXZZmQwFAEGURskBGJATAGgCAEAgBgEAADAQDgAA0fG17rNdCUaNtFOGmQcPkNDtp3cZRYMuJKEAAEsAQDkBZgADl8AGr2As09W1HKIN3Z+X0O1U1turtLNOANfx3kNnqXiug9NrL5pNRix6DQtKn950YN8wupUxLUQs8cBBOiKI2ggEyoTeIDgKKgDAFkAgG2AgC3AAUQAlEgD5gDIomSBVwYAwqTcEQNYSUFcgEpginUBRiA0wB4MAWeJRKr4EF+0+XUXR4hK9K3JKsGQBAUgJZgRAYAgABgKADIAKBgEAEYAJEDkAXJAZ+rjrN5lV1VXy4hk0A+oAAYR1AABAPIAAcgGGQCgAyAYBICQBxATAEA4AAD0AUgf/T8huH83NFHLfU7cciiC3Sri/mXICu26bcpfDgUU31u5q+T5FQPUXHiBDvSWQFtNylwa/aUWLXlSkA3uLv6UyB13FljAEqbuyx7GDDWrqtOUAf3F3i16FQ6617NtLFFg3/AGxqPWu5UOpv+I9bTPE5UUarxfQo5NaxYjP7ps5WRtW3sqxpVWXExVXa2FfUyji1HiVl5/zVm79tssIPT84xa6PatZvq24RB07WPU0yS4M8Vbceu4sWJXFuHFLPoajLyuqla8zmz1we38cktvT0UHm+lbdT+lnEcGrDeZpljeb1JrWvE6cM6zPE0793SnGZPXfCx7xuW+h4e/Lor3LwSRlmuC9scSo8z5hzrOeGB6fmi72jWd07tYpG+1j2aR4q05908hBxZM0zjyHlZ+7eeLPR8xp+zKf6jUfBU/ab+nhY9ijxVXHv3DSIVmX+rErDyHlG761oxxZVZVtG7b+Vx6GK6SpV27y7LGVJ7W84UcBUL6F6L5qtIgptaqzAreouYUlqoBvVqAnqoBfdTQA9ZAD1pAX3VyAPurkAd4D7+LATvJQnqSAd7APuNZAP7jZAd7AHdgHewDvYC7mA+6cgFLAcsC3Tulg1LAtrr0r/8ur9ZCD79W5+3X9oUluEn9NfwCDW3HevpqvRBXHazAUsAkoJl4gEhBIDhgIBwQEFDgilADgoUANKAhygFBAygiQEAwEAQA8AABQA4AYEQJ1QDeID7gBgLMAawAgggAYAUbftVJ+S0elpPXx4Yr63ZxZnPpkmZHNu+CYGe88C1HiPc9u7dwWNMWDoiekvmx4m+UfU/bijY0M/QjUzOCo2yYGbqP5ugRleftGzsubX7PmLFeFfNnaJoalAaHhqd25ov5kdP4PqbTWD5I83SgwKtw32MozrPFlR533Zb5KVLFeTcL0OqHllkUaHhazuKc5wN/wASvqllivRfuPN0sRgyqvXaVHzAz7sDzvup/l06GoPJT/6jqiIFuipf7TfKV9T8HXt2FHzSOf0I7jioyeBFcG4+plK5NfCjfRgfOty/zLPhOB1jLnt1NBID1Hs+s7pNHS+GH0C2eJ5a6IkENx9LAzrY4FHnvdT/ACaVeDlyaiPI2ZsQCnXNRkWJXuPZf1v0N9MPXI8rqIAhr/pvoBnWZR5r3c32aa4Q/wB5YPI2eMHVEUA6phK9T7Sr/qaesm74Yx9DuvmfqeausRIADM1fq+JUZnl2v7TV6osHz677mdEVWlZlUVXEDo27+dGuWK+ne2FGynm0c+2o1Tk0AK9x+m2BnXZUeW93t9uklw7jUV5SzbNojCIHPcUX7d/NhkbjFfS/a6/0j6tGO2uWwcWjiQK9ZxVgZt+gR5/3W1/a162wLFrxbh4nVlBsqksAlWaWcGozXvvZc/cbf8Ml6OXrEjyuhkCfMis/dONQsSuXU4t5QaSPmeu272b5s3yKG5NoICGlIR0bdN2R1iPp3tj/AGK9f3HHtuNaOJxaHEICKzdw4u/UsSszyza2WtH8MhXzttHSJVTf4GwwyZUro0vmxNxmvoXsxRo6i6Iz2vNehjA8zqMggkDk3n1LqoA5Z+ZMlHzjymG51Otn+83yrgaUnVA8IDIbxKJ1icTUR2bSO9M0y+q+NhbPRSy7Uefvy6R0HNo3gAEoz959bfoIOHXt+Vqf0W/cWj5nqvHE3BBw3hkbQRDKgjmETqajNX6UpybjL6P7OUePt/8Akn9hy7bjcODoAAgo3f0EGdk55Gh4j3dhvbKP8tf+8XlKwMmdkDbYQ5NREqPEqLtPiB1baXasKXKKPrSc0o8vkX7jz9ukM5qPQoAObyH019TI4K43XqWkfN/LY7rVtx77fvN8lcFnidUSWCkMhIuIsq3hyNRKuWDlGmVmnzCvf+yHOy1Hw7zl23HoUeZsIBsCOZUJcfUCOt+lf0KKNHBFF6AYBMABAwIlAAAAD9QAAkAgBNAAAgGwEAAEAAAA8gF1AYCAABgMAyAWYAAwEwDEAAGASAdQDIAAYCAc4AIAQC9QGAAMgADEAzAUYACQBiAwABMoAEwHACAaATQDTCCQHICCkwAAkBwAgAB5gEgIAQD6gGYCgASAQBTNEVd6GQAEAAAAfvATAq3P6TXoBmJ4zwhyaTXy7fUdde08G/3liqHmaDrgVFmk/mNxmrNNNtmoiylscSomoCBACUZhTiOAE9N/MvVfvKsfWav5Kdar9x5+/LSSOSnhIUAAABz71/ImFYnmV3bHWX8pTXzWyZ2jNQNCysvIRmnR4+hpE65lRek3lkVE1hnwKhwA6uMAH28QCsZsK957OaewaXCxx6dI3kpOFaBAwAAWIBMAcu4WJBSwPP8AutP8v0Z14Ue2/wBKyXBm6xW2oZzEkFTpEEBBNVw+ZU7PUXCMy8tMzwELQcczpWK1lgZDmcAL9L6TFVKDIxvcy+XSb4WR1iuvTxqoFYS9QqdMGSjreD+BhXPvK92hdPhVlixwbFzt6M2ldBGU6ZoDqZlpRuknpWkQctclB0YqSA6ND6jNai2OZhXNqfUzURBcjSJ0zhkqum2H4HNWL7rr3eOu3wakNx83bnAlbQeZkOoF+BkSnABZyBQ11KLtroLW1FRvBuCo9T7m8JtPG+O0ntqLvtb5rvPFEZ1490aDbt8V4177WrpT9Tg0jQ90+E0fD6tNHRbs+2bN8yDAaCkQAB6gD6AAAAAAGj463a2pJRp2s1kQcPkLO1cSwZbRQogBQAPAAzAQAAPEBgNgCzA7NLJNEo0/E6k6yTzlFiV7jTfBnWOSVoNB6eBKFYB1kBNgNYlEWgHwAWbAk5gCKYDtnABMIBZgDwAMgFGIBAA3BFOqkihKABoAeREHAKVeRQ0QJMBzjgAMAzzCBZg000mDV21wtPXED09Xgo5EBmFMBLMKG+QBigAAQDkIGyhSASAAJMByAACaCggMVL6BYz6Y2nniUrpQZSQD9QDABICQCzAkBGQJIBSAwEwHIA4YBmAYrIBAHEBAMAlRHEBAf//U8po6Ft2mp+kmjj1vHbrOlZRZ0Oa/jd9bFadmi6C3i97gqJt8UT2C1PE7xwlpWk17BLxW8eD0rDRJeF3ixtptLm4J7AfiNz/lq3zHsI/8H3tmu2ja6F9kW/8ACPJNYaVvx/8AWPYSr4byKhdkNmfYO3h/K2w+1Z/gX2UX8V5Kte6+m16svsiuu03jXao9JHsOjQ8Z5Gidqqqni2a0em9t7TcaLtbcQ3zRpHo9JS8TKObWbUoI5dZ/K0VXBEy4Og3dunWlV0MVUtZ4GWXFqZljNec8w3bUfI9XzYrR9qV/K1LcZwL9Go9HXBTxPG249XFs0zY4d7P2rJcUXkeV1F3XXqj2c+GXvdskqUryqjy9ukW6n0M5Dg1GlkVmsPzbiJz4Hbhhy+3aO3kKvgkenq/jUe3SxfqeGuincWgkZrjw7ixHlPMWVtV/ger5s1o+0KRq3t0wNdrHrK5Hirbm3n1ehYlcV+LXDIqPIb9u2o5xxbPT84Nv2avzNW3QfRY9UsfU8auLyGL6iJWXd8coNsvH+UbVpeDx/eFjLvr3UpWcTzOddIq+7fOWZXBbVs8HZ/iwqNrtrFsDnspIEAAJgEBSAAGsQAAxAnABAB2yURSAYDgAZAoAcYAABABAD7QAAeAEkA5AJAAFaIAqzCCAEUAAA4AAAAjEgEBKACApMBpFHR/w7crS+/8Abt9v+KMAih4AHCQEASB27Lw+631bX29e7t4TiEcuro30rdt1DXAioSiglAGYDiMQAAgBAAE04AYCcfEAAEAWyAgkAoAIAkUb/s/Tf/ENNnt58OfT6tZqcDj0yGzFHJu3iUcTzklHhPcT7t3Z8jfKsZG0dGgu6yR05SvqXgPl2FEZ+hGkcFRu4TYGZZcEBke47RtG1zLyPEXylnZBDZUafgazuqV6o6fw19Qs5Z5emiRkVbjCjAz7OcCjzXuq7TpOfa8CweXtjkdUE9sLMo0/b9VbeUXCTX8R9QtnJ5+lgMKp3T+Qoz78gPNe7bJLTrzT/ea5HlWlmdULBOALdK3zG+WX1XxSjZadeSOX0ajsTOQUwpIrO18bP1LCubcuNGz5IEfONzPe31Z2iKWUNSmWD1Xs2qtu8eBu+Gce8ebPLWjgiqtb6G2EZ1nGZR5v3b+nR9WkaiY8neVgzaoPLDiBJdDUZr3fsev1TwqXpI9X1PM6FMgV7h/L0Az7P8SjzPu3Ki5JmoPJuHJ0RF1lgSrISvV+z1/qaepu+GY9/bM81dCIE4jEgzNT6n6mojM8z8uz1Xx7SwfPrxkszpEV25sqnXAhXRtUu9HTlzr6f7cUbJPqcvo1Gmjk2J5BFW5+gKzrvBoqPKe78Hpro/8AxGory6lI0iLykodcMWEX7dPuXqpOnLFfTfa/+yl5ypMdtctddTg2EBXrP5GBmWKjz3ux/wCn01zs/wBxYPGtnREGUAFmnKak3yxXvvZNfmfSrHZHqzyuoIAUZ+7+tyWJXFrP5L/0so+a69oszpEUwaB6BDTA6NtHcup1jD6h7aX+hTfM4/R0jUg4tGQJoDM1sbt9TSMzzH+y1v6GiK+duHmdIlVvobQTAEliWIv0M4Nxivovs2saOp8DPbXLfPM2TQDCuPeL5oQSuWq+ZTlxJSPm/knOvqN5uz/eb5WuJvE6s0swgS/aUSqsepqM13bVfNJtl9V8c3/aaKf8J5+3Xl0HJowEQcG8/UaXQsHBu8NDVfKrA+Z6zacHSJUTSFOBQ0mGU00aRfpPE3E19I9oYbBr/wC4cu2uW1PE87oaKAgo3v6aXUkGczQ8T7tj++t6L9xYVgWcs6xkmVAsTUROtZeBpF1Xh6FHXtrNWXbmCPrOVaL+Sv7jzdugxMBgAVy7/KvxIOGn1qeaLSPmvmJe71v/AMlv3muSuJnVDTgrJlRJY4LmaRanLKzV1OhR9B9kf7HU/wDyf4HDt0j0HA87YCDMuArgURqBHWcaV30X7yKo0csDSLwBMAXMByASA0yCLRQZAMA4yAADAABAIAAMgDMAAeYAAmAwBgJdQAAgAAACAHkAgDMBgACxAP8AEAAYCYBIAA0AgAAgAAMAABkCYDxAHzKEASARIBggHgAmAALIAAeYCgB/vAMgCQFADAAABAADgAAIAIAIAEAAEwAgGAgEsWRV6ZkKAEAwF6gOAEwKtwvy7dAMyuN11NMvmXkqxudSf4nBY05INoEocgW6eNscDUZq3TwtgbROrxKiSYQ02FS9AIpcEBOibaKR9Y0MdHTf8lf3Hn78ukWI5AbAaCgAA597jpr1CsXy3+y1/wCllR82vNX6HaJVTsaROr5CIs00kzSJ1WJUdFJSKyk1JQmsAGnAB3YAMK917Kf+j1O7+M4dusegTnI4KYAAIAATAo3GLXIiudgxg+7FK02ssUdeVVe2bzTUXozdc63ssDmHMgWUygyoIscnlsdlqrpJrlpj+Cf5do4M6sdNhOTCJBV2lkYok8MyKx/c1Z0NNv8AiNcq6tK81T5o3WTeBBZRwyUdMGFV7hJ6V0+T/caixmeOf+nrPCTSV1JkRKmYHUYVVuf0rL4/gag46YqeBtKmkExdovGDNVdJkc+p9TNCDRRYokgu4GKrN9yJPx2t0SYjfL5jZQ4JW0WYAoAvWRkGYBwAqallF+z/AC9ar6o1Er2Xup/c8Xpt80ZqR4WINNNv2tft3um1/HBKVp/8w6zu1qLKAR49oBQQIAAIAfQoAEQMo6dneHH7TNGh97CJIOfc37q48Myj0Xtzxmhfa62vraas1SayVHktXTrWzx4/sLFel9reD228b1dwu9VUqvAVHnN9orR3GpSqwVml6EVzgKShEDAaAIAFmB26CfaQd/jn261fUsSvc7d9ynodY4rL4IsVKmGYoVsBAqFDaAKgRs2A1ipYCycgNkQkUDCnPMBTiRTtiVCzQAniQJsB8ApJciAxCnZIBtyiBcOgCrgA1mAlg45AHH1AbweIQcegA3iCmgLNJ/Nn1CvUVc1T5oiaYUwFPIACgAaAYCCHBQEAAcQE8gpFDAMyITClqWijbwwCuLQUvEo6QhhDgAgAiPUAQDgBxxAUYgMBQARwYDAEAZgKAoYCjEBv9oCAPUB9QhAf/9Xz1NzfTwpWtV6HC1NWf32rk4j0Ggvu7Qpw9C6aLbxtYNk00Le6qysPY0f3eq57n6F9jUbbi1nNrSZ9jTetdr6nA0C1HTFOC6iX91bLuf4mtUv7zVmO9/vM6ai99qT9TGmo33F7vGzgumhWxniNTVldWc2zfNXWv4NKyszvEbFcmEcupniVlza6cBXBWrb6Nm1ehThLojFEdeYIjjtiaZeZ8lbu1bHq+bNbPthRt2+LZPo1G6vpPLWnJqvMDN8hft03hmjfMZrzdPm1qJ80ez+Jr3+korX0R4+2j1oVTmrgupeBtlgedmY+P4nb5s0valX/AHjtyrB2+nhqPYVbanieGtqdxhCEZrh1HDmcixl5PyTi882z1/NG37ST+d/AdrK9MsYPHW3LuniWJXFqOat8IKjxu+t+Y4PX80el9oaaVLW55mfq1HpDxqz99mWJWbqNY+jNMvF79zZ/EtGW7I411iLI0SggTyAqYEXUAAACChQA1gAPEKWJBJICSAANDwnjqeR3ddvqN1q1i0XEdfuHwGn4rU7dOztW2KkGsKAoxyAnWuOJUeq2ntbaa3jXur2utZLhkYv4PK6lOxus5FVHPAA+IEowmQFkAAD6ASnAA6gOQhgRvggK2AigASQDASAYAA44kDSAaAYCgCVYmDUiV9H8LP8AwfsspXa8B0zr51ucNR+pltX9XDAoXcBOuUliPbexJ06aluYqPMebs/7q/VsxGmak+JoCkBrH0ALACAACACAJIAkAAE4AEArcuYEcgFICkCSxLEen9kaff5BTyPdz4c6+oWcuTz9IWZkce8zjoUcbzFSPBe4Enu7duTZrlplYGh0bdpaicykdeGa+p+Fr/o9NdDH0I7kcVR1H8oGbdYgYfuq1v7VduStiWDxlrO2WR2Qq5iDa9t0ne0O38ZfTHmeTry1CzMqp3UdsAZ1q4FTHmPdcO9G80oNcq8xeE8zogTkDY9tVndVXGUdf4y+m2wcHl6ageBlVG7+iAVn6hWXl/dTavpqf8rZYrzP054nVEXbHADo2tJsk+J15Zr6t47/aafocPp5ajoRyUPIKztfGzCVx763boXb4VZYr53rPuu2+p0RVHAoEoRUeu9lV/wBQuqb/AAN3wR7h5nmaNMgq3H6bAzrPgXEeZ912hadeDk3EeUu8TQj6BU6YtM3Ga957Jr8t2uBeyPUs8rRBVe4fyQBnWU5GkeW93Ob0qsoZqK8w+RrURaxkGGlBUr1vs9f6irN3ww95a0t+p5q6wECbjEDMvEsqMrzlo2eo+EQVXz+zhnREJT9AGkB0bRfOk+aOnLFfUvAr/RV9Wce2uWjwg5tFigKty/y+oGdZcCo8n7vbtqaa6G4rzDcFRDu5lEq54hHTtsbfuOnLnX0323hs+k4fgY+jXLVRwdABXrfQwMyzKjznu6zWhRLjZlg8dY6CMlQKuYKt01JuMV9A9kTVXfRk7Xl6eDzOiRAnKxAzty5uzUSuPXf5dv6X+4Jj5prObSsjcVVJtCWIEkpxNRl0bVfOvVG4zX1L25/+n059zOP0dI00cGiZQ5IMnVws/U1EZnnP9jrf0kV89tbE6xEIjM0BrAIaUPE1Erp0olG4xX0P2djttX/qmO2uW8edsMgJ4gcm8fzJPkUcqxfIlSPmvkfm1r/1P95vlquNuDoyGAJJIqJVfE0zXftMWbjL6rsV/pNFP+BHn+jrIvOSjqRQBn7xzqNiDh3WGhqf0sUj5lq4OOh05KTaNskUOSxlKhpmujTwZuI+k+0V2+Pw/j/wOPbpGzBwbMAIrn3n6c9SJWfbkzSPDe627b/UfSpYrCbUo6siW30KGixlKrxNItrgjSO3Z/XWeakivq9W3Sk/wr9x5+nSJHMBQehFcu/xrV9WQcVPrU8zRHzXy2O61n/9y0fia5K4XkdENZYlSmjUZqdTSVdSCsraOSj6B7I/2Oov5zh26xv5HFQuYDASzAigFr/pWa4JEVTpZeppFqAYAAwAAmADMAAQDAMgCZYCAAD1AAAAwAAGuoAAgHICAJAcAKQAAAMwAAAAGARgAgCYAIAEAAEADAJYBwAMgAAngAZgCAcEBEgACgoFiANQAAAAAmAZgNgABmAZAJgPMAAOgBwAAAAAQEgEAYgGMAC6gGYAAZIAeACmQAgVcGFXLAgRAwFmA2ARIBAFe4U6VgMvT+tTzLUx8z8x8u61f67fvLGnDDzOjJpwBZRKSxKspg8ToysTxxKixvEIYCmMgHVTmBJ4YIqx9W2rT2+i/wD7df3HDvy6RccQANYBRIQSFUbzHTjimBj+Rx2et/QzSvmeopt8x05Zqtm0OuIiLKZmkSyclR0VeRWU3YuAWPqA4AUFDyA9v7Ksnt9ZfzJ/sOHbrHpEedowABAAB1Ao3KiyCqYgzVYfumndo0nKf/4Trylcntpp21F6M6VivQJnNUlDILdOHgzNEUFc+/r3bbUX8rZrlYw/btu6tl1R0qVtJQYZMC7SyM1YkyNMr3JXu21OatJrkWbW3dpV9EdKxVjqZNTrw6Eo6vUzWkdRd9Lr+ViKyvGudF81aDdSuqDKJVeJR0zJhUNZfl25ssHFp5QdEqaYZW6TxlkqxcZVRqKGWCEoonWCUdH+VGFZ/nqd/jtavOv7ixuPl1nOfIzW0DAdVLAuXMgbbRAnkBCcQLts41K+qNQe39w0T8JS3NolZeAeGZppp+3NV6e8o3k2sOoSvQe/afRfhEEI8UFEAIAngAZgAAAAIDo288CDqV5zIIavzLoWD13tKyttdWr/AIWi1nHiNenbd1eciNx7P2XqJqy51glZeU8xVU3epXlZlixxsCKAcAAAgBkDWAGjtGvttEo6tp8up6liV7ba2lJ80dY41fcqnWQCwBUoGgBdQFfmwCcAEnIDaAUhA8gpp8wItyA3AArTKYCAbIFAULoQEfNIU2A8kAlZREYkBVSAZPAA44gDeOQA8wDJ9CgeLkBrByQT0nj6hHptBzp19CVItgNEABRKAADEIAAB9AFIAFAClgESAANALqBVurqunjjLCqNusJKjowCGkAwAA68QoQQ4AMgCQGAngFEgABIAANwAgAAAXoEAD9AFDA//1vKvWwk8qLe5JJvCQFbUT9AhKM0QNpcygep24IUQeq5U5ED+4sihPUVk8QIxEModupAVo7YMoX2nV8Y5lEkrZ8EA028szXKPSeDp26bsnnmeqK1pCVy6rxNMOTcWwJiubb42Nq36JwsOBzrSrcNSEcVs2yxivL+QaV7Se3hl6H2yktl3LN2gx9W42eHoeRpx6mIRleVb+0zrwxWDs51NzXDiv3nrvhmPf1lQlyPF26xHXeGJiK4L54Gma855p/Pjmen5sOj2mp17t8jp34aj1qPDWnNuW2wOLVbxfCCxivJb6/dfHqez5sV6P2nVvb3u+cIx9HSR6BOEeVpybjFsRK4Ny2tK3obSvHb5RqYdD1/Nl6z2ck9nb1f4mPq1G+eNpnby03cmpErM17KtW+hWXit5bG3qKsZz6ZHKusQbMqWLAHkBSwDqAFAAQgBgLMB4AEEDqFNRxAdYnEsG97STe9ryNVK7feup3a1avgkc4jybqjSjtkB0hOeUFH0Dbv7Ph2lxU/iY68pK8DrJdzfGRFVwVSsgJpwoAUyA8wg7YAaQDWACkByArPCAK5KEAAADQCYAsQGwCMAGgGgCYAYoFmjXLNfStk/t+JnJupnpl843GN2+JG4rRVDQEq4LEsR7v2Rpv+1u/WB0jyPmWnutSObMRpwo0EAkBIAAQDgAAaAABgAAgFZgQAbQCeIDRqI9f7BrO9nkj2Tw519GnE4VBjBlXJu33WksRxWUT6YCkfPfMWVtzd82/wBhvla4GpNIv0VjgdeUfWvH07dtpf0o5fQdMHJVet9JBnWzKMD3S/8ATJF5R41rkdg00kBv+1q9+8q+sHW+GX0e2b9Ty1sszIo3MdoHBaoHlPd366r0TN8jzTTOiHVQUb/tWqtvaHTPxH0duTy1rSkyOfdP5Y6gcN1xKy8p7rx1a80ixXmrJtnUQtgB17JzeqS4nWMV9Y2a7dvRfynn+nlqLkjm0OgGbq4tsQrg8k42130aZSPn17/NK4nWIpdocvMBS3mWI9r7HrOt8DfXhI9okeVsICjc/Q0BwW5mkeW93PGnLgbg8taE4RoRWWAE6NyjUZr6F7KpGld9EOyPSdDztBkVTuXFJ6hWNu/Jbbaqda+P8KzGmPJeZ8tTyF1ate2tcMf+8VplK1L8DUZsN6FvpVLKejKit1tV/MmujUGoleu9mVT10zVv4xj3DeLZ53QARvl8AM3UWLLEZHuBxs7vgFeBbOsRCShVfDgB17NTqJm+WK+p+Er27Ki4HHtqO45tDHICnc/SBn3eAHkfdz/Ooln2f4moPNPI2iBQ4COvaQ7r1OnNc7H0/wBur/RL1OX0b5aUHF0BUVa2FXBBm2j4mkeY932nS06vm2IPJW6HYVgEsIv08GoNRivofsuey8/wona8vSo87oADjiBmbjHUtBYjk3bjSu/5WFfNNRRZ+puVELftNiMsInXkaiOjav8AMr6/uNxivqXt7/8AT6TzcnH6OkaSODRMoUwQZmr9TLEZPnmv7HV61j9oivntkdYhZ4Zs0CAhzxNRmrtF4+huM19H9n/7bU+Bz7a5b0HnbLCAFEAcm9wun0A5Z+YUj5pvsNWz52Zvla5GdEDYSpdCxlKppHbtMGaSPq+z/wBroz/Ajz9+XSLoOagKCUcG8fzv4CJWfvcNDU/pZoj5lq5xx4m4tKINISKzTgInRG2a6NJxbE3EfSvaePj2/wCc49unLYR52zzKAgo3eOnPUQZt44FR4f3a/wDXXX8tS8rWHbM6xEZnIqHVlROrxNRlbWVPEo6tk2roo+uKsUp/TX9x5e3SBIwoAAOXf5VRBxUw1K+slqvmflv93rf/AJLfvN8pXGzqh4BKEWMrKxgzSLFizUSrqYIo+gex1Gx1U8+9HHt0jfRwU02AAACQEdf9OxBRoLDkaFyQDAGAIAAAGAgGAgCcAGAkwGApkB5AIAAAAAzAEAAEyAwEgGAmA8ABoBAADAQAA1ICAaYAwEAACwAGwDIAgAzAABtgMAkgJAAEyg6gABAAAgDoA0gGBFgMBAADWABIBIA8QB5AIBgDAQBAAwGAAEADAMgEwCAEwFxILpAMzKnABlmAAKQACOq/y7egGXpqLV9UUfNfOrt32suHey8qzpeR0ZSSAnTPEsROqixuItWLNMpxwCB4sBpSAwCpVj6r49ztND/8aOHfl0jpk4qJBoCBsA6gxVu/o+IaY+9U7bWX/wBtlR8z1YV7LqdYlVZ4mkNYgWUeJqM1YomTSLtNGoylElEugEWBKjnAAlyFez9jN/a1qvi0zj26R6hM8zQAawxAAFwCBAU7p4oK530Iusj3LSdqnm1Y3yrN9sYat0uKg61h6NYnJDKLKEURJBVusdvqpcaMctR53298vel0OyVunNk08ALdHkSrE2jLTM9w17tpL/ys3yDZudGl+aNVmrokMpVZLFdaWBiqTxn4iNMjxz+R/wBTNpXURE0wOrOqM1UNT5qtPkxBwacdqOjNWJBF2kpaJVi5rEyqnXwaKK8yiVcCDoWRhXJ5Vd2z1v6WGo+U2wM10QbMhp8gLq5EEs2AOpBVZYlE9O3bZNcyxK975JvU8GlZYpCpHzzmVt2+Ht2bmtuTQZr1PvjHbaF+NsyJHiA0IAVeQA1iAgGAADAEBft1LIOrs4JEEb6bSgQem9mtrR1KzmmarLyvkFG51OXcxGnpvZF41LV/iFSsDz9O3favW0iEZzUoKTAFiAAADzAOiA3fDePtuqWa4MyJ329tLW7Hg0WI9jtH3Vq0s0jpHOrrqDUZFJKHZNhRQIlYKQEbMCSWAEXg4QEnMERGsFU7KMAIpACweADs8ABMBANkAFJYDDRJMBIwSjBhUa8wCueIBxIH1ATKABwAZOAG7KQJU+pER6Habiv2qthF39zTkTF0Pc05Fw0v7inBMYo/uNPjOAxR/c6aU4jDR/c1+AxAtzpTjIwP+503gAff0+YwH9zpPiA3uNNZMYE9xp5SMUludLmMCe60ub/AYmj+70uDfpAw0v7qvBDDUVuUsAazN95az1Pt1SipZGnbtddfbTeYZ1etapAf3FOoDWvSGwBbikYgN7jTXMAW5oMUf3WmuYxB/cUfoALcacYTiAffoALWpzkGh6+n1Af3qPAAetRcQF9+nMGi2vTgwo+9TmAnrUnMIf3qsA+7TmAfdpkmAfernxAPu1+IH//X8Xa0Wk8qE9W0YBEu7UbzwAl9y1lD4AOdSyhMCLvZfLhJrBNampCbSGKrb1ViWQFtSzjuaXobwW6O33e4r3aVO9LBZJYDAbpeR21Xe+lp1XrP/sl9UUbbdbjcS76lKpZr6R6ri2mX1KfUzYYM825RnEXUuq5/idOUeo8PWNGUegakwiDk1DTNcW6eAiKtipvVc2bqxu6XI5VpVr4sRK474JvobiV5TdW7njm8z1cMPWeF01XaVdcE8YOX0rcaLeDPOrh1XwNRmsnzFmtKOZ04iVj+JpO7quMnq68Ee87sTw9OkV7hTVPLEkRw3zKleZ8xbu1Op6/nHOtT2nL73HxL9Go9LXgeKujm3LxIy4ddxSzeRqJjx3kHGoz3fNl632rWNl3dTj9W43Fg1yPKrh3D+Z9SxKz97aNG3objNeO3Fu7UZ7OWXtfbFezatLBSzh9HSNrDiedWVvLJ2sWM1leQcaNrclgaR4zfP5o5maRwWOTtELZkUIBXwQFYCKCABgCxAHIAuQAAwDqAIip1XEqPRezad28b5KS2pT94WVt18vFGYkecWBWiyyAenXusaHvNe70/DVVlLsoZixHg9b6oQaRmEUKylYEDquYRJ4AKQHIAsAHIBnjxAU4gRs0BEoUAMBMAQDAIAACeADWAEgBAEcEBOi+bE3Ga+j3f2/Ep8XSf2GOkfONXGwbRWAEHzYFlXCxLB9B9oV7dg78xWHh/JtW3F2uNn+8y25FJQmAlmBZaFgBGGAYMASAAGAQAkA1ADbYEbMCLAF0AQDSNQez/AOXlf9TZ9P3Hrnhyr6HkcKhcCDi3TxwKOVzi+SCvnPl7W1NxaVxZvkriUmkdWzSvdJrideUr63tE/wC30/6Tl9PJFrOSoa/0SiKzboqPP+7GuzTSzxNQx5Cx0QV/Eo9F7Pq3vKxkjpfCPodszzVoccDI5904qn1CuG2LCPI+6rf6hT/CjfI8823ijogA9H7OrO8UZpf49x1t/GX0Kzlv1PLWoRlXPu8KoDhsarDyPut/mp4ZF5aee7oNgwaKOrYKdWqXM7RivrG3UaNE+FUeb6eWomc2jBGbq4tgrO8vhs9SORYj544zOsRBlIdcSxK9x7Gr81uiNdeCPYTyPK2JAo3OFJ6kGfZNG0eT93P56I1B5r4GgugFlHwNRK+iezqxoX9EO0jfPO0JkzaseS9ye5+2dvtbQ64NomtvGbjd6mq+67l82XVc7vObA6/F30q69ba1e6k5czXKV9O0dLbbimnqVslWflT4P+E3WY837n2NbaV91ar+7W/zPoyyqfsnHVlcEarnj2uBxaAEbAZls2WIxvcVktnZPmiq8I3OZ0RFooWaIjq2X11OkZfVvDKdlR8Hice247MjmpP8AKNy/l9AM+zzKjyHu20bmqfCpqDzVnyNCJQ45BHXs18y5nTmMWvqPgV/oq+snLtvloo5NCcAKdzjptEGbbA0jzHvD9PRjObMQeTazOkEDQFgRF+hhZM6csV9C9l1/Ju+hnteXpDzuhgJsDO3D+dlRxbuVoaj/lZFj5pqOGdIVXxwNoEEST4moldW1xsjcc6+p+CUbCnVs4/Ty6cu70ODZsoIkgytTNvqUZPuC3+h1PRfvGD581B2iIvmUPAIEsZZqM1foqWbiV9J9oVjaXa6HPs5bZwdAQEgcW9+tPoUciz64/uFHzTd2nUv6v8Aea5HMdAPmEoksRZR4mmXdtF82JpH1jaz/b6U/wAFTz9+XWLDmogBwQZ28x1GIjP3+G21Y/gZar5nqOWdIlLI0iKcFKmsMgynRo2zXRpYs3EfSPaX/wCm+t2cvo68to8zQRQsgKd5jp48yDNeJUeF91f76/CEl+wsViWZ1ZLAodQlSrgbZXadszQ7Nk51K+qBH1mjmlZ/hr+48vbpDRhTQAyDk37hV9WBxaf1r1LSPmnlv9zqW/nt+83yVxM6oAiWSKyksYRoq5KCxlNFI+iey/8AZaj/AJ1+449ukbsHFTAMwCQEmBHW/Sv6EVz6MtGkdBAFDASAJAcgCAQDgAaAQAA8sQCCBFAA5xAAFmAANgIAAaACAKEAIAAOADgBAADAI4gCACAiAGAYFCAQAAAAAAAADSAZAgBsoQCAcMAyAADqAgGkASAdQAAyAFzAeZAmAFAAcQABQAZgOAAAiQCIAEgGQGYCAGUKABr8QIrBogvgyDILgAJgBZAEFQOciKjq/p29AMqv1r1KPnPuGsb7Vj+Nl5VltydGTSUgWUzNRFlVFzURYrQ8DTKStiA8gGmEDAnXFFV9Q8O+7x+3b/8ApqDh23HZEHFcMKEgYACJAq3S/K6BWTuVOlqV50Zpl8w3KjUa4SbhVUm0PBsqJ1+qDURasMyxlbVwaROSh54gDXIAmMiBsNPYexrtvVTxwRy7jceqyPO0lJASAmwgACincYxPIixzlVk+5FOz7v5i8qy/bdp17LkpOtYr0aOYfoBbSViRRxIIa6nS1Fzqyzysea8C/wA29VgjqlbicmGUk8GQW6OLM1qLYUGVZ/nq/wCjtHNM3yqjx9u/b0slGB0rFjpTMsp1JVdWST5ma0c8xFjF8fX9Rfw3ZtK7UyIdcMQOpOaoypWXyv0JBnaf0o6xmrEEWaUqyM1p0NkFGtMplghwKGkQdFPpM1VO9x2+ry7LfuIsfJtRQ45ErqqeZgSQF2mgJ9skFldJtS0Bz6ii2IU6OIfUqV75J6vhcM4/cGI+fWUNlbX+MTevVBK9h7wqr+P0bPgZZjwsFbKMAEswBgAAwAAzYABpeG2epudVVpiZtXHoV4XUaiyhmPZccm78Jr1q7JOEizox2ez/ANS9P5WjbFea8qkt1qKIxLFbvsy/56T5yVmsz3TRU394/wCkkWMaJCmAgAAAAGmB672pbt07qc8WZZLyUW1e9LiWRp6DYWbpTojrHG116pYFp4stFl2kSCCKiTRFRWZQNMB1YEJxCJJYAJftCnM4gJYgLiA28AEsAABtcSBJ4BSxCB5lD4EU1giKSgBLMASAlH4ARyAb6APEBPEgblZgHdDQGnoaq7VWVPrAFqduITCVrcAYas8gDuawLFRmzyKhu74sBd7eQD73xATu8iA7mAdzQUd0+gQKxQ3ZkQu5gNMBTGPIKwPIa9qbhVt/mLG9bW3fyKr4IjNWpvmRBPMoOElQu58yKO9r1Bp97eZAldgC1AaffzAXe+BdB3BT72vQA+5AArPmQHfBUH3Gyhfc4kArtAN3fABK9uAC1Nb7a7rtL1IsY+9916O01PtpK3Xgai47P+L1/tv7r9g1Mf/Q8XZL1PLGUauPQon2tp8gEsAJ1s36FxcSrbQqp1M5NSKjfeaCUVcwX1RTq7zT7Y0m+/qanIorqtKX+J1xELb2+lVYtVnHECnW83qXX2m+7HBsi45L3Wq5ugq3S1ft4vuIrs0N+ohrMziY79K3fVt/A1zEr2niqduhV9DtWHe1hBkcmq8TSOLdPAqIbBzqqpqtNxKGc6qnWeJEces4qzUSvJb2zd21lwPbz4Yey8VXs2tF0k8/0bju1IVW0cFcGo1OJqM1j+Z1JolGWR14Zri8Cu/f1nkentY9nVYHg6dFe5eQjNcbxZpHlfKPu1H0Z6+GK2vaVX9vUb4D6NR6JKTw10cm4zLBw7iOyzeSRrlmvH7ld9m+Z7ePDD2Xtir/ALBN/wAUHn+vluNiOZ5mnBruGaZrO8m40HHE3yzXjr37rux7eWHvfby7dlVL1PN9HWNSq5nmVkblruZ0jNZfkf8Ab2byKjxe9t3PgZ6WOE4uqDmQptxgBG2QFYBkUEgJgOoBOIDAUAOZAOgDCp0l4MD1Xsen59rcqslZrh912/1l0lgsEIRgtysTSgCzb/WvU1B7zytPt+JqssEc6kfPtTGwaNLmEDQDoAOcwEsQGA4AQAAKAFcorkAkBgIB1AUgOQAAAFiBJSgHmA5As0azeqXM1EfRfIfleKXGaox0Pm98W45sqo5YAK2UATpkaiV9D9sTTxjfSR0zrwfkLTuLerMxqOb0CkAVzAlYBQA0sACAE0AwGAlgAdQGwIXAigGAihp44l5R7r/l3T8/UsuCPZ/HOvdrE89AZHFufqZYjls/lfpiRY+b79ta9+SfA68o5HbkUdnj1OtR9UdozX1vbqNGi/lRx78rFkHNVWt9DRlWfc0y8z7scfb6Jz8TUV5ZpPE6oVWsxB6b2bXu3qnCEdL4TH0CJxPLa0XUg5t3lHADhbxCPG+6P903w7Ua5Kw1DmDqElDwCPU+y6Tu69EdL4R73M8tbIgo3f0grgsaR433Vjufhka5GHZYyaEG2nJR3+NTerVcWzrPDFfV9NRSq6I8/wBPLcSOahviBmagSsvzVu3Z6i6Fg+fakNwdkQzQVZRZFjNe59jf52s0o+BrrwR608rYA59232lSuG7A8h7ut+fVJ4dpqDztmbEWwLNNG+Yza+jez1G1b4snZG9kedpw+b3L2my1NWuDShepluPlWrqWtNrZsjShsCLYFmnq/baa4FlK9JT3XR7fS2z0+16bnuTzOmo7t/7x0tzp20ftN01Kx8zX/aM6J+ytZLX7YzwNVl7Z5mERzKFd4MgzNQ1EYvuaf7K65tFV4Sceh0QmgBYOSo7Nl+ombjD6r4r5dnpp8jj35b5dXE5tACjdfSBn3xRpHjPd+O5r/QWDzpsDYCTYR2bSO9N5HSOdfUvBLt2VV1OXbfLQk4tgop13FGQZtjSPLe8LNfaXDEsHlG22bEYKBIov0VLNcsV9E9mJrR1PgTtY9HJ52yAJgDN1od2+pYjh8g/9LqpYfKyK+a3cnWIryNAQQ6uCpXZtMbqTpGH1Twb/APL9N85OH0dOXdkcWjKItciDL1o4FSsb3G3Xx+pGDlIqvAtydIiLq+BoCwCJVxNRK6Nu4cm4zX0n2l/tNR9Uc+zltYHndCAGBxb7G+GUIo5U4tPKX+BB8y3Ca1LL+Z/vOnNMczwNhr9gRLCTSJVzKzXds8bRzNsvrG2/Q0o/gqjzd+XaLEc1NYkA8CDO3f1s1EZ+/wD9rrR/9Owqx801WsPQ3yVCTaCrKlN9Csp1cmkdOk18SxH0r2pj41f1mO3SNZHmaSKAg595+nPUKz7sVHhPdf8A+oav/V/ca5GHZs6skUp5FiLK8zUZWaeCZtHbs2nqVfUlWPrWVar+Wv7jy9OkBhQyBgcfkPpqUcVcbp9UWkfNPLNvc6r/APu2/ea5K4rYs6IklhgVmhMosq8kaRbxwNMrNNSwPoXslf6HUf8APBx7dI33JwUNFBAAAkBDXb+3YCnQwRUXrEKACAAAAAAAAfUAAUQAAAAAAMBMAAaWAAAZZgEAGYAApAGAQAwCQIsBgNAIBgIAQDkAACAAJAWRQdQDIAeIAAAD5AEgABLAAAA6gAAAAADAUgABiwAAAIAHgASQEgMBNlAAAE8wAAzAI/EAYAmAAOZWJAMBZADX4lEQFMP4kF65mVLqAwCAElgAAOAIai+S3owMtfUmUfOvcq/1+ql/EXlWU1B0ZCAsri8MzUSrFmbROsplZOAJLACSweIQ3YKE1JR9P8G48foJ/wABw7dI7zipgAAAS2BXuJekw0y7pNWnLtf7ixl8u10+9nWJVLUM0h5FROueBqJU08SoupbA1ETRUOQG3yAbfMBVzkzVj1vshv7urX+VGOm49cjzVs55gLIiGwBuEIBIuircZIiubMDM9wVT2MfzIsajG9u2X33zsjtWa9N0OaBcgLdP9plRbPACN1OnZdGFeY8J/ub+jOsZrcXIyymsMQq3SSTZmqsaRhY4vNVb2d+WBrlpy+LfdtaJcDpWa6+0jJ9vIhjrX0oy0dc8SasY+yw1dVfzNnQrqTIwlUDpp9KkzVgiZ9GIrO0k0sTcSrEVnFmm8UZquhoyqnW4IsFTNCSaCOir+WDFaR1knp3rzqyLHyTcqNSy5NoldFUIwoXQDp0FKxIOzQ0O4DQppUqoSSwxkiMXfJLVsq5dCxVKrkaK+g7CL+FsuVbEc3z3VUWaK6LPH27dejXMqV7b3NXu8ZV8UkzNZjwHUNhgCzAXEAwAMgBgAAB6T2f5DS226qtTi84OPcbj3+r5jZq05v0PP611lFfLbG+ler/zVeaLzK1ryPtOFur1XFs9U8OHfl53zun27y/qzcYaPtO8bhdXBazVXvCq/v7W42zEWMBsinwAQDwAOgAALAD03tTO64NGajQ8toKidq8ywanjMNOsZJQdI5WO++RqIhVsottioJFQxKh2Co1wCJOUFRzyAIaCGmApkAmAoowBgNvACKAHgA8yYCuICWDCiygqCcCKSeEhAFGTIonEIlMhSYBhGACcQA3zAdm8wDthgKybthiRcOuren0tp8iaYs/udRPNjVwlutSc2XUxP+71Es2NMJ7rV5gwlu9TKXgNTD/u7E1cP+71bLPBF0J7vUWZNB/fakRP7Bokt3f0ZdMH95fiNTB/eX4fuGmBb2/F/sGmD++usn8Rq4P76zzGphPe3c5QwY5d5sdTdaldR91WsoRdV2V3FtL5Yx6kqj+9eSgiGt9b/NBQf3j6QNTC/vLPOBphreWAP7tzgAnvG8wF/d2WUAP+7bzAf93Zf/uAP7trMmmD+8vEJ4DVwf3b5jTCW8ayhl0w/wC8ssv3AD3tuEfgNTB/eXSxx+AMR/vbty8hpjk3PmdbSTVU11S/8QakYup7u1KWdbWs/gWRccGr5X79p+Z2fMC/b7HT3FVe+m2+OME0a3Yvsfa7MJyIP//R8NZypPMhK16FUd7dpTiShqc2gC2tZVaTLBya2ulm5Osgo09R2ZoLU3da4Iootvr3yyGpjnfdZ45kVOteYVNW5ASVpAmq2o4YHbtd29N/NkalMe28P5vS1NNaVuGMm6zY2nrK9Z5mWcc93JdRw7zBKcMTUD8bVPVT5GrVbVWzmOfXltvgEce7slo3fFFnlNeU1sXC5nsnhHt9ku3Q06/yo83bUX6mFWciuDUUs2yxfN6nbCWOGJ14RT7Xr3bzussVU7drHsa5QeKuijcuMCxzris4NRHld+51nOUnr+bFei9rUjb3fMx9K6RuroeOtuLWfzNlRw75xpNvLJm+Wa8frX+Zo9vLD3XgqdmypVZTJ5vo6RpNuPQ87TP1cWVGZ5a3boM3x5c68laO9ye2eGY+heHp2bLTTzg8v0dY7W8H1PO0yNzPdJuMVj+WbWk03xRqMvHbttyuMmem+XC3BxdSbAIAjYCMlCAAAAqAYt4DBp7L2/5DfKdDRs1zfyr/ANsDsfszylMbUol/UiLjM3PitztX+ZRwnErIGOX1KhpoKagD2XsZNO7eUErNY3ueye7uupYrFRQNcSC/ZUd9WtVxaNyo917hX/l0LOE4OdV8/usSgIEwGgBoBAOACQDoAAHbyAViitAAAwCAHVoAAAAAAaQFuno2vkgLb7XUpCdXLAu0Nle1e66gCddr9rUq5KPZec3GlXxirWywS/GDKPnrwwKpQBGwFiyNRK+i+FX2/D2tk1W37DNZfPN051bPmytKyKOoAswJZgRYBwAOoDAaATAXQAAkwIWAQA2AgGsWjUR77/lzSfut4c2d71+J6vW63ktvo/K3NuSOFrc+al+brnWtX8SezX+bntvq61nZpJyPZL80bXUOyahL/Auufrj5rvHOpaIzO3NZxQkaMaHi6d2tRPmjtz4Yr6zp4UrPCqOHZE3ic1U7rCsgcFnPwKjy/u5w6V5o1yryzzOqCrRYPW+yaf6nufI6deEe5k8laD5sg5d3yA4rCo8T7lbe7s+EJG+RiRDjmbDzfoUeu9kL/Uzwg6Xwj3CUnkrRxKxA5t28ESDheOBpHivdF53bSyhG+VYrskpTNIglIGj4tzrUXOyO08I+r1UVS6I8/flYaOald4AZmo/mKjJ8/ZrZXjPAQeC1MzqIqoDrnJYle+9kRF7fymuqkepR5mzdWho5t2vlQg4LY5FR4/3Zbu3FeEI1yPPWRsRgC7RxZvlmvpXtSkbN85M/RY2TgrG92WVfG37spMtx8wvJGlcAJN8AJ1o7AWU0cQLbaNcMS6N72xvNDZ7mt9a6qjesvomjraO5Xdt71uuSMofa0yojqP5WBmameBUYXun/AGULhZCK8PZrI6RCKBWwgQduxx1FXqjpHN9V8b/tdP0OPflvl1HNogOfd/TAHBZoqPFe7LTul/SkaisC3CDSE0ihFR27F/mJG4xX1LwijY0nmce2uXdkc2w2kps1Vc3kQc263GhXTdu+sdGTVxwfdpfGjlF1HlveMzRdX+BZVeVeDOmoi+hpBLeAF+l9SaN8sV9H9nKNDU+BO15egTg87YAFmiDM1n8z9TSM7yr7drqvlVgfN74ZHSCDwNBpBDWJYjt2eF1PNG4w+p+GUbHT+Jx7dI7fU4tAoTwTIMvVeLNIxfcrjx9+tqr8GRXgm1J1iIvmaA1IDg1GV+g4ZqM19M9qf7S/qjHa8tg87YyAUhXHvPqh5lg5LKJ5wwPmWu/mb6v95rlHPPM6IeaCCvUonVOTTLv2Kfcm+ZtH1fbKNDS/oX7jzd+XTlajk0HiUMgzd05uyxGf5Fr+11l/IxYsfNNTh6HSFQzNMnJSieARZSZNs10aWLxNRNfS/amHjUv52cu3SNdI4NAAAo3n6a9SDPYo8J7qw8jqrhFf3GuSsNt5HZkk8ZAlMhE6LGDbKyr5FHXsavvSXNCkfXXkv6V+483fl0KOJhTAOhByeQeFZ5lg4aPtuvWCkfNPKYbjUX89v3m4Vx2wwOiCMAmmionR4mmasWDwNsrqZgfQfZLf9jqf1nDt1j0DxxOLQyCAAYEUswI6/wClb4AVaDw/aVF2QAwoAAAAAMcwAAAaAGAAEAIB+gCzxAJAYCyAYCAAGAdAEAAEgCAccwAAAAF1AACQGAgCQHJAIAiAAoO0BMAAGAAAAAZADAU4gMAAQDgBAMAAAABAOYAAEA4ACAXUBgACkoAD1AQDAXoA2wAAmAHLACAkBAKAIMC+pKpkAAdQAAAQCvjR+kAZVMbKQr557npHkNWP4jXIx2jogiQidLdpYiytm2jcqLq8jTKSwxAFYBu0hBi0VRVfuCvp3t5z4zQ9GvwOPbUaSRwaNLABNQENYBQ5CK9b9OwVlvHuX8rRR8w3fy6llybX7TrEc2bNIlxxKiacPAqJqGWIuokjUZTyNA4ANYAOZZBLJSSrHqPZDjcai50MdNx7BHnraUSQL0ImH1KAAY0V7n6U+pGnKyDP89/sbvijUHn/AG/b/VKf4Wd0r1Lls5IlIE6ZkU3iyAf029APK+IXbvbr1R1K30kzDJ9o0W6T+cVYtiTCuTyaVtpqVfFZFixn+Hx26hZYHSs13J8yIlVjB01+lHOtQ0FZG2w3Gv6wdIV0phhIiR1Vc1XQzWxIgztLj6m4ysmSizTeMko6Wjm0p1spNxKpwzKJVgC/TcIxVFknV8MCLHyffr/Uai/nZK6ufLMwIoDq2zRFaejrL0Ii2+4Sw6AxkbpfmFEY+Vwag914C/3PF3r/ACtBh4DXVleytzI0ltbdurVrg0Ur3fmPzPD1uuCxDMfPyNgCKzAGAAGYAAAGQHV46/Zr0fXgSq9q4TnPuxOdiaq11W1HLhrFFkXXL7Ts6b23HDA6s2sn3PTs32onzJFiftq7W4rVYYmma6fetO3ed3Mix5l5EUSAAMAAAFIHp/amN2uhms13eT3Nn+U1jP7jXI1PF2VtFczoxWjfFYljKFTQscwQQxkok8SCNQJXAigG0A0sAIgNgKApANoBLMAYA0gGugCaxxIoshocDQkAKEwB5kUmsZCGwot0AInMBSA+GIBEkD9CjP8ALauppurpaHxgxXTmMz+/1+OpYy0dfI66yuyaYH5DXwmzLqYsrvtb+JtDTEbeS18leBphryu5WV2XUWLyO4anuyJorv5HcJuNRjRKvk9w/qvPIahvyW5Sxt+wapPyu5/i/Yhoa8rrzMqfQuhW8xuK5dv4DTEX5vdLNr8BphLze6th8seg0xKnm9dfV2t+g1MC8/ueCo16F0x2193buMKVwBiFvObneakpJOOQMT/u903lX4I0h/3e4jGtSLhLe7jLCOiIYl/dbl5JP4FMJbrc1/y1nlAMNbnd8kvgQD3W54JfgAnutwsUl8QE95u28qqFyGmD+73aySj0BiT3e67cqx+IML+/3Cwar0wCn/ebizTtVdMCIf8Aebh/5F+ACtvNzVT21fNQNMR/4hrz9K9IGrgW73M/TX0ZUwrb7cpzaqgGK9Tf69vlemu3iFdOlqJ1x0qx6FSrHGou3tqvgiaM6u41tOzVartkKt/vtxl21IP/0vD6jbT5nnZQUtroGknW1Vigaffg+ZRx6+usUdJFcNpvbPA2JX0/t07pA5np4lDWmESj8QpPNQA+gElTtQD+44hvAKa1OAGh47S3t7du30r2b6ODc6HsvF18hpacbtUqo42xJqV3ff0qqbWXwGsY59zutC0Lukuteo2m/wBpo3n5p/YNMa+33mhrfTZYcxrNirVsrNwyo4d7ho2fwNcs15i6S1q149yR65fxHu9thSr5I8vbSWt9MnOFcN2aZYXmsbQduGU/a1J1r26HXutR6qmSPHXRRuWpLHOuG7+W3RG4jym9+ZtrhJ6eGXq/btO3aKzUScvpW42EozPNW3BrtzBYlZvkrNaLNxivJanc7Suh7eWX0Hxle3baa6Hm+jpHbZpVbPO0ztVlZrJ81dLRlvHkdOGK8o3NofHA9s8JH0nY17dvproeP6OkdFsm3lBxVi67NRlk+Xt+VAlR43c2nEnTXLjeBydSAIAjZgQTKAAzxAJA6dhsdXfatdDRU2s4Lg+i+K9sbLwte/VS1tfnbJf0ktbkdut5S7+RPtWSWSRhrGfr7paizxkI4dXXma2hrkB57y+y0q/maShcUajNjHdYNMnOJB7X2PV/a1L8MkZrNec8/bu3NurZqLGW1AU2UdfjK92vRL+JFR7L3Xb7ez06zmnJzV4GChwAnJQ6ogGAgCZAYCXIBgKAE3wKIwAAIAAaAJAAACytJzA6KbaXAHfpaNZXYnKA6HZLF/UAr63bXBr94HFq6rs4YCtf5cX8AOW9E8gKWkgIPMCyuMLqWJX0baJafiIeTo5+Jmo+c62F36laR4gDUoBJfMBKwCSQBgwDIBxAAA2AkARAAmBG+YEQG2AswNbwfg7+T1M406/UxuN8zXq77RbDTejtE1ObRL0788uC+lrL5rJTGMszreOXSre2r8+Cn6S6ka/3MFVP1Ma3iT3NqxVvAazeXn/LePVbPX0l8rzR346efvhkptM7x561PDRfc0WTVkd+fDFfV5/ccOwYI56Kd032SBnvM0jynu+351a9JLyrzbm2J0QVXM1B7L2Mp1rNcEdOvDL2fqeSthog5d48kBxzjgKPDe4lO8ulw/xN8pjI4mwJwWD2Psin57nNVOnXhl7b0PJWx14Eo5d4hBxWzNDxHuNd27ZuDHtVJmkJOH0KNPw1e7cUT5o6fxH1Pl6Hn68tDIwFqP5WQZuoaGN7ia/s7LqIjwtnjL4HVCbwkiiuDloSmPeeztVaGhqalskuHIddJInufeKrd1UQuhwdccy97Ktpsl/0/oM6uLP/ANttHWarqUwfGry/7QlSxp6G50d3X7mhaam9Yx4/3VZPcpLODUq4wO6Doyi5KLNLFm+Wa+n+1qtbPEx9FjXONaY3unRvuNg9LTUu1kc7W+XzHcaV9C7pqKLJwxrWEqK+KKi/7da5tIGIvcUpgmTVxW9bvyJq4d9B8XgEdXivDPyetXb6eoqN8bZFhW/p+1fO+MvO1ddSqydLf9w6SsPZ+L1d3qaX+so63XPMVLHTqv5WRGZbP0NIwfdbS2qfHuRZFeItibQpkocfgB2+NX5qXU6Rivq2w/2umuhx78tR0PE5tEBRvPpXVgZ9lwKjxXuv/eR0RuDz88ihlCUyVK7dio1EajL6r4jHZ6Zw7rcG+8rtvHqde3wRy1vGG/dWy19S33VZ1Sw5f9kzrWMHznnNDX1J2tYw9BpirY+47bb6/mUQky6Y5/LeU/4jdXslVJNKC6YydSsuViblZsVJQdNZpwaRZpJyoNxmvpXs1P8Atbp5yjHbXLf6HBQAphgZmr9TNM1m+WcbPWb/AIWFfObcjpBHqaCz9AiaXE1Ga6tnjqJPmbjNfV/E4bLT+J5/o6R1yc2inmAWtCl/EDJ1Hi0VGL7ncbC75tfAivBOTrEKcIKBMqJplZdGhi4NxK+k+1HOys+dkY7I2TzuggBMDi3j/MjkkWDkvk3yTf7BR8v1MbW9X+81BCznDibCngVAkaiLaYs0y7tk/mgrL6xofoaf9C/cefvy6crDm2bASIM7c/WyxKzvJYbTWf8AIwsfNNRYo6QpehpEVyKlTwCJJxBuI6NLC3Q1GX032so8ZVv+M49unLWOLQACCjeJ9nxIM94lo8F7qx8jrcfp/ca5WsV9DqwEoKU4DKSjI3BbVQoZUdmwcalfVAfW3lX+lHm6dBmYUcQAg5fILCvxA4EvnUZyaHzTymG51eXfaPxNclcdjqgkM1JYmhKvM1GauUqTTKzSakD6F7JSWx1V/Ojh268vQQca0IICIKg6ARyAjrKNO3oFU6HAqVdxCGFAAAwEA0APkAgGuYDZBEoABoB9QEgGAgGASAAIAAbQC6AAAA0wBsAkBAOQEA0AgGAgHIBEgDwAJAZBHEoIAMgDqAAGKAbATAJAACGASANAACAHiA30AIAAAAAQDAMABAHQAkAYBACAeIAATICAYBkAAMgACQIsoeQFbwfQgvXIlUMgeYAAgGgACNvpfowrKeDT5EHz73Th5DVXNm4tYqcHRkcQJpQ4LEq1pJ4G4ytThmmTnEBNw8AJVcYsB55FEq/K5YV9J9sOfFaS5ScO2o1YOLRwAWYKSCHAENZfI3w4hWZg5XBplHy/eJ/ev3ZqzTOsK5nmbZPiESWeJUWmkW1nMsRJGkSSQEegEvpAckV6b2U/9Xaf4THTUe1zWB5mxkRTIBooEiB55gVbjGuAHKBxeXr3bLULy1HmfB2jdqOTPR/Ga9WkcaiSQE9NYkE4jImqS+bDngFeU2DjyD59zO0K9DEOTDJzyIiWj9YqxdJlVG+Stoan9LLCMrw0/wBvm82bK0FgRnTXIUdWn9JitJUcMhGPprt3esvRnSLXUVzPqQdFPpMVpLiQZ6UWtXkzpCpoqJ0wZKR1WwObSrX+nAsFEG0NcwOijwMVUqxOOOYWPk/kl27nVT4Xf7zNdI5HBhSQF2hhIWL1qQoIuB6nEGKdW0uSpiTcLED23tJ92y1k+FZXxLXN4jev82/qRtXovtunliVK99uvzPBYYt1Iy+feobAEUsQHxAQAgGAAIC3banZqK3ID0VvK9ub+YmCFvLUvLtkkJBd7Z11fed2WP7DVZrj93uPIX/EkWOfwd+zcrhijRWn72rGvS/8AFWSLHl3kTQgAAAYCAMsQPQ+1rTr9qzZKld3l1+dkSI1/E6nfpp8mdWK1HioRplBIotsoqhoqRRa1hJFQQDsAqwAOQJVtAwQbAeKAScoAfoAAIBsAWCkASAi8GFNgEMlAiAThlBxAGgE3gA5+UgICm3KATULAAiUAyDO82qrTq/X8TNdOWDbUSRjG9JatQJLVVuGARdp6yjoERvqrJhEVeMwJ11cGBD7yXOQJ0vIDd0swK1qywHe0rAQRtquIKqPdV4MCCirngBLukCddOUnzCNXT8La9FqUsseBYlro0NjbR1UrQ5WZpHctvGP7iob0EDSWggaa0OANT+yuITR9ivILpfZQCe3QwJ6CGGj7S4kxR9hcgF9hPNDDUvtLiMNR+zwGGj7KgYaPsVeWZMNL7KzLhqL0JUcCCu22Vguo/avRNVbgBLueYEVoSsQan9pREA1//0/I6ulbSeDeJxsQrPuhtQYRC3zMDk3V6r5axJuRqMnVv2tnaKrr3NTwKJPUlQERT4gOWBKuLAnTQvqT2YhqNrZeBrqVVnLfMmtY637dpxc9IGridfa22Vp1LuOSGpjQ0Nrs9h+npp252Uk0xPV8taIrggmOHW3N72ltYlXHPfWur/VgkNMVf3Nk25IuE9664q2XIsMOm/svmrnzNRmxoaPnLLGzSjgbjFjq3Xk9PV0prjP7DpzGLGTt09Tc0T42R3/jL39VkssDy9tIa7wMpXFqtVXdYuo8n5fyeitTBNmp1i+qjxfufT2V+51wjgW96vq9FtffOw1YeorUf4mcHZTy+13c20bppFxLC1krabaeZYzY8lusLucpPVyw9r4WvZstNczh9HWNCcGcRwakFiMvy140WlxOnLNeYzulPFHrnhI+ibT5dClHyk8n0dItv9LRxVn6mZWWN52z7U38fgduGK81pRbWrOUnr/iR9K29XXSov5UeP6OkTu4q/Q4qx9S0Fxli+c1O3RgsZeN3DM9OnLmeJzdCAOAEbYARKGAACUsD2Hs/ZfYo94381lC5oWrjX3e+iXazMNMzW3Ftas1bkGuZ6Oo1KePqUUamtqabzxA59fUd6NWcssRk3TlmkQeMFR7r2auzZ36uTNjOvJ+Yt3bmzniIscAUNlHd4anfutNdSj1XvPW/KrXozmjxDzNKQA2A+EkCa4gADAIAABgICNgEUGACAAHICnmA/QB1QGnsbXSykC/V13MWwjMCvV3qqu3TfxA5L7rUvnZgVPVssGwJ1xxbAT1O0CM92IELKGBCBBdRYpdTSPolp0/EuP4VmYqPnGtabt8ytEoAQDqsZAdgI5AMAAcSAZANywABOQBARYCgCzS2+rrONOrfUDR0vb2tevdqXpRcuIG94ve6XitB6KXc25kldOatt7h2ln26iab4mcdPZZXdbbcUfY1hx4krpOlOpRT9ysPqRuIq7Iqtt5yU1Y1W2m6uHJYz08zqafZdo9fLw9tPwFZ3emlzR6J4ca+q4VcHDoIwKN2/lEHDZso8j7rt3a9elYN8o868zoFhHUQe39kL8zUnJI6Xwj2EM8laRkDl3mYHJXOBSPA+bc7u8Zt4m+VrNngaZNRMPE1B7b2RVPUu+VV+46deEevSwPJWoeJFcm6eIRxvMo8H5+f7y/qdItjKtgzTImSjX8FVvdUT4tHT+MvqNn80Hm6agMqhqfS5IrNu+Rplie5m67P1Yg8RqKJR0EKoip6a72qsxa1I0dTfaujR6Wja1av6ocSYtVn6mo3DZi1qKb25EaQ+5DgQru8f5bW2V+/Ts44rgalYsW+S8l/xLV+7ZJOIhG5Wa4XWTprJMqLdF/MjpyzX1D22o2KfODHatTLE41phe49buVdvjzZxrvy8Lv9q7Ws6S0pbYlbsWeD8dXcJ2um0i2pOS8xs9Pby+115epJVvLBs2ysJ7dO1kkDHRvdO2lCnNE0xZ4yup92r025NSj6n4C97bd97bh4M6OdacyMZVazfY2EZtzSPPe7I/t6L+b/ArTxtk0zWmI9s+pNMTrp2s4jAaY7NimtVeuBZ0lj6tsYe30+xyu1ZGOqSLoMgKObduKpAcF1gio8P7qf8ArX6G5Rh5GgpkBykB17OyV5eQtJH0K/ma7Dxul2uv3HXBZs8/V1uR4jyfkNTc2dtRy2YbY+rrW7nVOFyIqKbWIVNXlYhDVkiiVdalc5LKmJ/epZREGvZMRlPFHSVixbo1atFuJ25rFfSPaS/0tvVGeyNxM4tAAAzNX6mVGZ5l/wCj1m/4APnNp45nSCOBoCqETqajLt2K/MVupuM19U8VhstJdDh9PLpHUclIAtk/QKytRw22VGJ7o/8A0+y/mRB4S2Z0gRQpNFTqVl0bd4ybjNfS/an+yt/UY7OWujg6CSAbA4N5+oyjlvk10f7gPl1/qfq/3muRW5R0DhZgOS6ziyktl1MduxS746m9ZfWtD9HT/or+48/fl1iRyUygIM3dKLuOZYjN8q3/AGet/QVY+a2NxAnhCNCOeRRLPAInXE2zXTpL5vQ0zX0v2s3/AMNouVmjl23y1pyODQkigCjefRJBwPFx1LSPAe6HG/1fU3FrGbjE6MiSs0TIE6S2aiLVkVHbsmvuV6uDVhK+t5pf0r9x5enSBGFMgAOTfPBMDip9a6MpHzLycrc6i/nt+83yVxHREkysmsDUROjxNIs7pY1E9NqSo+ieyf8AYX//ACHHt0j0CRwbEgHEoMwiKzfqAtd/l2nkBRt8iovgAagKACJAeQAAZAAA+YCQAARIAA4ATf4AADkBMAAIAGA+ACAEA4AAABJgDzAIAcAJAADASAJAYBmAAEgNkCyAeYCKEAAOQAgIAIKEASAgCAGAPmAACAAAATAAABAEAMAkAAMwDhABAAAAAAAQAZgABIDWeJASAAHQCLAhYC9kCIpyAwEAMA4ADxTjOGBkWt83Qo8H7vUb+3OyTZYrBZ0Q1zCJLBmoi3NmkWLkVk0uJQROJQRIDSxzAmkpA+je0nPjKz/E0cu242czztBASWOQCgAKIav0NLkQZtI7uhVfMfJJrcak/wAdv3nXlmuPJm0CeITFkpliJGkXVxRqJTTKiafMBzIAAJpAej9nWnerrVmOmo90nmeSusEQQNAABIBIFWusAOVZgcvkv9rqJcp/AsaeT8M+3dUfU9H8Zr2HHA5Vk5MqlV4gTs5IopnAV5Pav/zK9XhFn+87TwV6D/M0zDA44AWaa+Yirokiq9xXu0dRfyvEsWMTwdm9BrlZm0rSgjBkV1af0yYrSSWM8UQZDlb3VXNSdItdShFczgiunSXymKqS/eFZ9sNS/qbiU0aZWUwZmrHTmc2kNZ/KWChG0Mgv08oM0Tri/iRqPlfmq9u81lw+4xXVnnMIC3SlhpakFJpgQ1EwFZtqAy9x7PfdttSs/wCVmnOvH+UUbjUX8zI05tNS0yxa9/pJang+1PBSvwIw+e2wcEbIAgBTxAAAByAgBgSpngB1al5z5BUVbADT9u6j093WOLSNMVf7uo/79zxSgkhGfsl2a9WuBsta/vObfatyqYWPKkUAIBpgHEAQCYGv7d1HTc1ScBK2t/f7mo7POcGIjS8Rqd9GszcYrXj5SpitM0i2ZRBBciiycAqCAdkAkoAGgBZAR9Qic4QFRkAbAFigCABqAHmojECKAHi+gBYimgEAoxAbSmQC7XAA4ADChEDnAgJmsANLCAE8KpgZ3nV/p6WfBkxuPNTCMtk8SInWySCp0ckQ7rgxgrbZUWJNV7mFRb/ygT07qCCV7N8AiFK44lFmqmnngQUW5FUKkziBJIIfwAs0nNkuoHq/HLu26b4Z+pqMVbqqNSvHM0i+J6FQOsoCK0woVVIEu0A7AG6rgAuycQI2qAu0AtUKaoAdiQQOgEexJyA+wi6XaBF6fEGn2A0W0lGJBV9iXiMU/t4kD7eJR//Ux9d/drGCnoSwY24r2tV4I42IrlvIDI3f1YSdIrjcvM6KacKABw2EEACwAs0tG13ggsei8Z4ytazbFsjpI3tFKqSrkiN40NHxttRd+o+2vDmRFG629KP5W3AWRm69HZ4ILji1a3WCTbDOK67XU1cWoC46tPx9XWW4GteqrV2Xa8k0EvLO3OnGEQuhWMUv5VGRWdHdCLos0dzarh5M3zWLGx4xV1dzS1MeP4Ho3Y517Wv7Th0Kt1btrLyM6PJ+d8u9NOlHBNWR4vX1nq2drYyya0pwyKDvjBDRPS3N9FzWzRudD0G1926n2XpalZtzk6T9YsVU11r3xlJ5np58MY+ieMXZtNJfyyef6LHVd4ODirg1GaRk+Zsq6TfE68M15vapW1qVfGyPVfDL6NoVaou7gkeHuusSs/lOerjlvo2tlCGmM3yfiNfdx2NRX9p056xLGBXw272uvV6lflnM9P8Ap+J6vd1WXojzdXVLWwo/QwMjWwKlYHnLNVjoaZeP13FmY6biqTm6E0BEBWxASKJKjbwAsroy8QJVpVPID0e08pTa7dUlc3HAis/d+Vd7YYrqBTTyjrET1QwPW8vfUr2qFIw1RXyGpRRhlyAh99uXJRDuTKIYNwswj3Ptddvj726NE6ZeN8jbu17MRpyNgIo1Pb9O7d05CpW37yvjSnHtIkeQ5hoRADmAGsgLNHRtqN8kdOeNY66xdq7J1r3LFcTpfmxO9cpwsdoXQyBgADQELYgRUlAA+oAAgHAAsEBKuYG94/Rvr0qtNY5AW73wmtoV79VEViajWS4FRXAEuxsCSo+CAjfTeYEeywEbVtxAhEMC3TwtVrmjUSvoPkr/AGPErpVIlSPnV1NiNAAawAdegBH4gEACAIAeYBEADYAASAAReYHXtNpW3z6n08gNO26Wku3SwquAFWrvX29zt8AOC+41NTNuOCArsrPGWRdW6GtqaD7qvDkF1qbPyra7dTPgYsdee2hCvXuUR6kdfZm7je10WlVzzRqRi9rdHeV1Vgzc5S9szcOb29Tty8/Va/tmndvdL1yPTPDlX05tHDpkGVc+6ySCuG3QMvH+6LxuGuKwN8jz9uZ0BpsvI917GUrUa5I134HrJPKoA4t25uEcrcPADwHmnO6vHM3FZqZtEq4M1B7r2NT63zk314R6xM8dbPMDi3WZUcr5AeA82+7dX9WjpyM1mkJNcQNv23juqJc0dp4R9Pvmzy9LETKoav0tgZtsMiowvdja2tVP+YcleKvY6CCweZmrHdstul+a3hkcbXWKd1d3s4ykyOXHNkaJkEYxAv0tF3q8C6Yhaj03izUrNOZOkrGBKTWpi7Qqu5I7cudfUfb9Y2NJ4tmO1ju19R6dW659Tz10kfP9z5W+43jtr2lT2/A512laf2KVrC+my/eYdZ+q9ntabVvsysFxV5bZveabrTG3UaleY/4Rr90KjNax6tHY+JejabpN8CNTlZv/ABr11GCfALY7vbPg9T7z+5XLqduY49XHvNvo10NJaVcv8TbjasCK9b6WgM22JpHnPdv6GnxmxNajzFNBtS/wM2t4VrRgkTRXqbq644ktXEK7i6ct4k0xqeP89udnburd4KI4F1Me78J5/T39F3NO3QuM2Nl4MrLl3mVeuJYOG2OBpHhPczdt5aehqKxWzSGogBTOAF2im3hw5HPqrHdqa+GOLiDi6ODW1O60mWlD05ckUNAHaAJgRaeYA5KL9OvM3yxXRor5kz08uVfSPaS/0bfGUTsjaWJyU8gFMZ5EGZqfU0+pUZfm/wDY639MBXzpo6QRg0gTKiSKy7tj9aa4HSMvqvjf9npeh5+246Hmc2hMAK2T9AMvUxZRhe6n/oI/nX7CK8K3OR1REoawzKJ9EVlft8WjcYr6d7WUbF/1HP6Ly1WcHQSAZhXDvPr9UgOPUs1W0Zdr/cUj5fq4WfqzcSoYGtB6DQ0TQ+9J4EvS46Nvu1p2lr/9wnZ6voPi/em23Kpo6tHRpJJ8CX9MejreupVXo06vijNgJIBPGQM7dP8AMt6iIzfKv/Ra/PsKr5rdw/U3AskXUJFEkkNFlbJIvsmLdHUXdDZZ0l5fTva96Px9ad1e6W4nEx1VkazTq8cGc1KSBoKp3r+RLhJBnW4NFR4D3Qp8jrcpX7jXK1jHRkPmUMMrKribgsoVHZsv1K+q/eaqR9ceSj+FfuPJ06wNnNTAQHJv8q/H9pYOLTXzr1LUj5n5XHdav/5LfvNcrXE8DqyFgBJYssZWI0ixMuInRYlR9E9kf7HUf/3Dj26R6BHBsgGUACQENf8ATt6BFOiaZdC6EUoAAoYAwGAgGAZgAAwEA+gBIAAdGAAJgADkAeICAIAAHKACAyKEAwEwCQABgDXMAgBAEANgLIByAeoC9ACYwAJAGAQAIgYAAQUIAiQCOIAAADfAAAADMAAQDTAIkIccgpALMB5ADIAoAAAAADqAZAMgACAIlDyyAABsAARBGwFvAAYDIAigAkAzAajjyAxrqGUeI941/wBdaP4alV51nRAniEWVmVJqIm1DUlRYmaiJfuKDLAIOIDSxwKJrDED6H7Oc+KU//UZy7dG6jhVBASAi4BFEb/S10aJRm1xt6gfNfMqN1qT/ABP9515Ge1zNsmk5AlGJWU3iVF1MsDURKMDSGnwAacAGYBMEG97QtG/quLTRnpuPfvBnmrcMwoAaAOACAhrKaTxIrkeAVTvknttRfyz+BqDxniJe7pOcnf8AjNezti8DlWTzIqVMWA74sCVWk8QrySXZ5W0/5rSdZ4HoHm5zMocEFlJ7oILiKjf6LxyEGD4Nxp6leVjZWmgwacEWOnSXymaqRFZeumt/Zfyo3Fq95lZSUkHRpZQZompmERpn6ijVsup0jNNMrKawyzM1Y6+CZzaV6qwNRKolI0GnjiBdpOE4yZiqnpwrJsivmXuSqrv9b+oldIyWYVFSBfovMNRcrSsSNIqzZRDUeQSophl7T2XadO1X6M0515XzNY3mqv5nBGoo06O1ZXA0Pd+MU+HtVcEzNZeA1l879SNoTACbkAQCAYAAgBgOrjEC5gOY9Q07vB3jd19TTFa3u2ie7p3cUWMspaSpq1aebNmtb3am9DSb/hSOVWPJxgRogCAABoA6AIDv8Pbt3FZ5geg3MTgWI0fDvtTSNxzrZnArKCKLUnBFQtV8SicygI4yBJrACK5MB2AEBFrGAHGEECgoGA1yAiFNoIIwASAHgyKGoAScAOuZA2II2KCyAlh2kUplFQThiRQnADhw2ALKSAWQHD5qvftYfB4CunLytjFaGSgIa+ZRIF1XwwTIgbnNwBHuebCp37oS4AVvDDkBYoz4gK1oyCCG3KAc8yBdqfHEoao5AlKrkBHubAdH3ZZoJXrvEWVtskssWaYq/VUur4GoyvNBwAmpCiAAinBAFCkCESwJpYAKAJJYSQIAgASwxAIAIgBRzAO0BWS4BVWOWYDVI4AS7Aj/1cvRqm4JUcu+03VttKH0MUZOratHmYGRu2p5SdOVczpLOik6S8AHXT4vABNR8QJaen3OAjW0NKidVGQdOW5sqO1oqsegdHp9js6aKd9RTZ5JmaiWvrN4EWRn6uLDcjntVEaxVeuMLiFwvttKEAVrGBAnRPEFZXkXKlGo5dMm9pyNRyU3q25eZRJOFDERpeL3f2NWmo3CTxO8rFj6Fo3V6K1XKaOVrLj8xrLRp8JMj5z5fcVvqPtcoVtkAJBA2wFDKOjQ29m1Z/8ArOnKVr6GnMKMZX7z2cudfS9onXRrV8EoPP8ARYtsorLOI4dSHkBiecnsSwO/DnWFsaTuaVfGx6b4SPo71FSJPB3f12inU3mnbBuPgctbxTbXTwkauOXX3VtPIpiuu9tZRbFM1qY1dtuVq1UegZsS3L+TKCox9VrJGmXnvcFpaqs4LrNjyW4xu1ORz6dOVOZhs0AmwIN4gWUSnEC2eBVJuAIuwELWcgRd5ATbAG+ICxYD72ghd7CpLU5hGxs/P6u30LbeqXbYgy9S7vZ2fECJRFgbXtiqtu6lSu/3hdvUr6Eg8uswoAUATqpLErb8Xs+/T7sMT3fOPN3XRufHWWk8Ujp0xzXnNWnbZrkeDvy9PKKOToM3iAcQDICNuQCKAAASYDgAAeZZBu+I9sa+9otae2j/AGlwey8V4+uwpFocGbVUec1fv6TjP/Ay3jw1tNOzXCSs2IrTbcVWRUw5rp5vEIqetbJMCDvzANPU4ATvZMCprEono46lU8pRpmveeZuv+GqcnVGakfPXnjmRsAICVFLAkqNyAOnagFADgBZgMAAGApAALdro/ctLyWYF+prx8qyArVpxAhbqAk4AO5gJ3IJaCVmk8wsaddXTrV11G46Exv2Zu4VVZvT+l5SaY1btdPWx1NOrdVmaRFubfMoOnLNb/tOndv8ATPTPDFfSnm1Jw6QN8TA595mkijhtngEeJ9zW/wBS0zfIwzoJUiMDXKPfex6taV2/X/umu1en4nkUAcW7+rDIqOVwk30IsfPvKNPcXfX9p05RwvoaDWLSZeSve+x6xp6luBvtHqeh5WhkRXHuswjlbxkpHz7zE23V3M/MdOSs1viaQ88sgN/2rXu3dIOv8R9Kv9T9TzVYUmVV630MDPYR533bZLQoudsCweMac9DeqdJbhmLWo0tR00KKP+jONbjO1LSwqBlQ6QBLR0balsFJFkej2m0+xpqUm2R1nLi8hte+vckpRZWeoyXR0cM7xwpJ8TbFX6CbukdeWK+p+DX+h0+smO1h+TprX0bLRcOGcK6cvlG4s6ajq85MOseo2adtKsttpYmHSOtWaxRGwufEghq6zqoQWRna7eVbZmlR0b3dvmcoRmvX+3aLHU4rA9HLzd1slcQBXr40YGdZQVHnfdFXaumoxnAxXSM7T8TrNK9lGBz11xxb3SW2XbxskNSxlXUuQFACTh4BGl4feW2+rKy5HTmsdR9V2mutxo11FyLWVW7xSKlcTcFR4H3Hfu3t0+h0GQ4Aiky6J1UszasdGi+3A5dNw9a0OXmYaczazMtRGZIH3JYgRbkBZYgS0tK2rZKqbkDd2HibL59emEZGtPVybrS7dWyqsJOvLn1BoaNtTUWnRN2fBHWfjnX0329sNba7R1169lrNODHVI0XWDGtIvABNqCUZuq4syxGV55/6DVS4x+8K+d2s5wOqIvqVDRdEsi6zju8e33o3GK+qeN/2ml/Sce/LpHSzmpMKV47X6MDLvgyjB91YbF4/5kQeFs8TqgKBFRJIsR0aMppG4zX0/wBsqNlL42Of0XlqZnBsAEgcG7f5j+AK49bCluXbb9wWPl91Ll5m4VGBoJJqxGTFrWFJi1rAszOi2mq64ptGp0WPY+1fcV9C1dHUfdRtJrkd5dc7HvLVS+ORlkiDN3H6j9QMvy7jY6z/AJSrHzi2MGoFgUK2Bm1ZEZOd6awmzOrIO8auOrbb3V0HNLNejNTpmx7DwHvPUTWju330yl5o6y6zY9tS9dWq1KY1ZmxlIiufeP5EupBwvNJcCo+f+5oXkNX1/wADXKsdo2gZoHqIynXM3EWV+VFR2ePc6q5Sv3lH13gvRfuPL15dIDmoTKAg5PIY9vxLEcNH8y9UVY+ZeUf+p1F/Pb95qFcrxOjIZRJLAsRNOGaZTZRZp4MrL6J7I/2Op/8AkOPbpHoDi2QQAMKSYENxhpWYiKtFciouKBEU4QQgoQDQA8wEgHxAQAAMAAAGAACAWAAA0AoAGAwDoASAJyQBQgHABBEHUoGgEFMBAOAAAeACgBtoBAAAAIAAGgGAQQKYKGAgAAAAAAUgGeQBkQBQoAYBAA8AhzgApClADAMgCOYAAAD6gACAYDUEAAmUAAAMAgAIEBGz4gWrFAAAQMinmAIAAK5/ADG1HDNI8V7zpG97udasNPON9DoyScATWeBqJVrxNInVQVD445FQFDS4ANYvACWMwB9C9lt28c54ajOXbcby5nCtHwIEUHUoP3kCssH6AZafzrgylfOfPYbzUSy7mdIjOTxlG0JZyEqWRUqxrkaRZTBQVKnkaQ5UgCzgAaAOoG57Tt2+Q0nxxMdNx9C/zfE8tbh5mVNAIByAAQ1X8rCuPPICrdKdDUT/AIXBYPE+Lmu7rbjJ3idPaVeDXU51mJpkU0oZBK2YDSxRFeV1kl5Oz5PA68+Fbsy554mawk8CKdHiB0OTKlb6WuLLB5/wrl6qjibK1CMmga6dLJmaqRlplbpuu/hZuiOsK6ViSspdAL9PJwZEupMVxa361p4waiUZG2UqOSVY6q/Sc60jqfSyxK5uHqaRJBV2jjJiiyjhkaj5r7qUeR1erFdIxTCowyCzTCxascCNmkQR1MjSVXMhmvYeyLza1XwRpzrB9wrt3t1wlkajj0LxVpcTUV7v2+/veMtR/wALRKy8Duf1r8pI0qzIFhIAAgABzxAUgADQF8SpChAdficNzVlZrb94udbTvzqWMxjVtS16Kmco6Dc90JW2WlZHMjx8GWwAgHmAAAAB0+Pca1fUD0Wq+ZB1+L3VNLu72lKwk3KxY16+Z2DSq9WqfE1rOLdPcaOs/wAuyfxGjpVWkEQcI0JcAIrB4gMBIAswGgIsCXCAIrEB2AE8AFkFhvEISAUkDfUKTeACrz4AhpwwE8WA7AE4AGSIoTwAKrmAJACxmQBYKEQNZQBzeQXdtrLisRW+Xj20m6vMw3QlGIDSjLEItrnLzIifbhPACKo8gJN4YgK1uCCo9OABZNgWVSiICE3zAVrqvUBNuAFLYUs8wJp8sxEr1fg9RW0IUm45117j5e19TSOnJhDSLoTIo7ZGgiEFGICyyIE5yKElzAnkAMAICAEAYoBsAQA+gA1wQBkBVYCVcAqQR//W8/p7xadXayM6M/V333LPuZi0UPU07cG3wMxGfuKfxLE6cq57pLI6KjRqQJXSiAK8PQC3RSQGrsNG+tL4cw6SPVeH2y0rfceSWBLXTGrbWmWzJii1m2RrHNqWDUU2xI0jACAOoFe4uq0fUM1g73Xl9pqOHVcFrpKEaYVT3YIqm61rxxCLaqVmdIzXu/bm4+5tlRuXUnSK/cOpKarioh+pjR883tLJzj+BNaxxwNMFdKz4YADo1gXTF1dBuMBBr7fTa0m85PVxHLqrtrSNSs/xI9Dm+j6ahVccDy9tp6sdhyHDeJAwvPPNRjVYHTipY5/CeJvqatd1aVVOUmdOvosj0263GCjODydOkcTfdmZbU7jU7cKBFD3VsrYgVPXsnEYF0dG231ts+5fgy6mMzynv7dab+3p6NP6mXUxlf/tvurOdTS02umBdZxy77z1t6+5rtbUOGNTGXqPubaJWorTgyoWIBEgQeDCp1swJq0gPtlgSrpuwQr0rXqwpfJyKgd6cgCtaXwyCpf26WRBVfSgCl1KFlgBJWaWIRJOQGgEwN72nWd2nyQqV0e8X+dVdESEeakqiYAAJUfE1ylbnjdXtrVuUuh7/AJvL26N/uavTbrZm+/xjl5u7m0nz+7+vXzEYOTYyYB1QAwIvmAZAIoAEwHIAuYHd4vxmr5LWro6KzzZuRK+kbLxv/DdutN2mCdVUNTV7sngc66SOTcUV12EdMYe88LXTX3O9JcfQJYxtzrV0flo5LHOuG1rWcs0wQEWgBIBgNYgW7W9fu07spRrUr1/uHcL/AIfStMmjNZeJbxDYAAJUXMCVrARmcQBMB9wBOAAgABRIBmA1WcAO+0aWmqp49AOSzaeJQLutgsiBujeYCajAij7aXECHbDKFEZZgTWpZv5mMEqXTePAqNfQ3D1KfI4S4ZFKzr1+bHmdIy9D7PU76tl/lmT0TwxX0VvF8zhUJkHNvMWvQDjeYHhfclp3d+WBrlWRlkdWUq1xwNcj6F7KS/tr25svaR6SDytFAHBun8zCOa/0hXzvyDT17+rN8jib4o0LapSkszXI9/wCyFG31G+f/AMJruj0h5lOCaYyt9vNKl2u4mrjivv6pSlJNWcvG+S297atrtYNv/wARrnpbwzrUaO0rnYjii6j0XtNL+8rCzR038H0a2bPNVJkFWu/lAzrmkec922/IovX95FjyDWHJoNEiKtvrXups5ZixWhs/E03Gm9XWmOSOdrrOVO62ldBq2in2vDHHEi45LVnBqAmNLxum6WUEakbF9ROrTTbZHRx69O6rRUrL3la1hcjtw8/TicZo7Y5LtFzbq8DpyzX1Tw3+yp6GeyOvUwTcSoPPW4+a+fe31N7a+jWKf4/5jDo0Nhr0iFbFpKDFjpKu7ocGXSVYrqql8SK5tfSvqWmmKZYa57UvTC/7jRqNU7tcixLXrvbb7qX5KF8UeiPL3WsHI/UCrcOKhWfbAqOPX29dbWpfUUqmPxOXVdYerGcYHN2jxXnNXu3LjBcuoKzG+ZphCeQBOIDpaLJ5FlZr6N7P8k9bReldz2v/APhOjFbe8lMsRw2Ky8B7gsnvtX1NwZbWRQkwoM1Yvpqdqh8DnWop1LN4s51qIO0Iy0r+5AU05CGsWBoeO8Y95aXKos2RqR6fZeM09qoqp6kbkdmpWOn7iNMLd7K+tu/taK7naIPTw8/b3fg/A6Hh6d1krazzfI3enHGnbVd3ic2h6ZAJvGFkRIrs4YK59fQVlNMHyKPP+4vl2Wqnwj9rBj55ZQdZURKGsMhokkTTGh45JaifCTU6Sx9V2S7dtpLj2yY6pF6ZlSYEdT6X6AZVjSMH3baNip43RlXhngdIhrHAoEoNIeJUdW1xaNxmvp/tvDY/9Y59tRpo4tEAyDP3Tm7fQprk1/07/wBD/cSrHy/US7m+ElgjIXEW5M2tSFJzrWD0IpQAwOnZan29RWnidOazX2LaX+5ttHU/iomdK5rZ4majN3P129QMvzU12GtPGv8AiUfOFhmaaENqEpklo6t/slta6cub2Utcjna1I4GYbJkDXQBqz4ASpd1c8TUuJY+gexvM21Z2Wo5nGp23WK9fHMwyo3j+RRiFcE4r1LUfPvc0Pf61uPd/gWKxzoyZQ0VlJYG4i2pUd3j1GrX1Qo+tvCPRfuPN06QksDCnIBIwcu+iF1kg4dNfPX1NI+Y+U/3Opz77L9puK5DbJpTlwKGsCxE6uWaZWPoVE6OGio+ieyHOx1H/APc/wOXbcegODoYCAaYEU0AtbHTt1QFGiiovwAAHiAQAkBKWBFsAeWQAAJx6APqwEA3AAApAYA1AC9QJJSBEAAYCbkAAAHMAKQAAAl6kQAEcihMKJAQAA55AIAWIDAQDATAAABgACAAAA6gHAAAAAAQAgDIAxAIAIAMgAAAMgDMAAOpAFAAADQAAQAgHMAHEAwAAEA5AMyAATAhYC6uQDIAgJkKcAACAawAyNX6n6lHjPe1X/c1fOiEV5ayg6smkBPI0iycVORUTb4G4iTQQ6rEoGwHMAN5yFfQPZH/6ddLhq/4HLtuPQ4cDgppECKB4gCKFbJ8oIMvDu5Qyo+ee46xv9WvFM6clZOPE2htwwJWwxNRE4jIqLNPFYlRPBOCsjiUxLL1Aa5kXAk2Fa/tlx5HSjNuDPSx9Ht9T9TzVsIwpwAAIAAhq4VYHJAENX5tO6/lZYrwuzt2bms8LHoiV7dwvicqh8DIlVAStmQKuYqvMeRTp5T4o68rW4sWZrCUgSo8SKvaMtGlOIg834hqt9VP6u5z+J1StcywEFdGlEYMzVTRlWZvX/rdOy/zVg6Rav6FZCZB0aLwaIJrFkHFqw9ZyWFFXBpNSq+CyFI6UsDClqLAK5zSGVFungYqpOM5MtPn3vPT7fIW61TFajz7RhspIJ0xzCxYiNnIELucwzSTKler9lNfdvXmac6yvdFe3e6n9RGoytK0YM1B732rZPYXpng4M0eE3qjWunnJFUAJgNsBZgMAkBADAEB0pYEUmUX7Bta9c8Alb3u2XXRvwdSsRgaOou9TzRvVr0nnbK/jKNLLIxWXj2HREgAGAIAzATZBdtdRU1Kt8GBt7rdrTr3TM5EGPqar1HLY0S0324jR0aetaj7quH0Lo09p53c6GCu2updTG5tvcGhqx9yU+OBqVmxr6erp3U0smma1nCeeDLKYJSzaRdMR+5VP6kNMSbkIaTWKATcsBrmAlJBJ5YhSXQGE4kBur5MKSUBMKcSodpzIDhiVUa4EDkBMBtEBMIAmEAk+QDWAUJyAVSAawkgUyupRVvU/7e0Z/4ErUeM1FWW3MmG0aptdAG3AFmnZTAF6q4kiIvUUwkBb31soX4gc9rJPtKLdOktdxBW6ZphUsEoCIdiVu4olMvHJkEW0nKChXXEIVrq2UJdSjn1te9LfKxhXrfaWs9bStOHA251r69ZrD4MqLa4w2CpZIocKJIoIG0AmBFlCcgCAlmARAAAIgAAA4gJYZAP0AlwkCLYEXVPMBpAID/9fxEz9WJxRC9EpbIpPuq8sWEce5btZydIqGltLarh4Satak1t6Gx0NCirWqb4tqTOu05c+50flt20hc0iypeWRfTTnDgacsS2mkr6iXALI9RsNBV01glJNd42tC3aoRKq13cEEHYKqu5yI1FbcYMKQEbWjACLbSxCOLc66Sh5iMWsXcy7+hpxrmdE6lZVtw4KI2v24FEVrNZFhj0Xtvy+tod2nVd05KCWpjX3e73Gs41KRPAwuM/c6jq+16dX8CNY5NXQ0dVp/bVWsyrI4dbQSbqogDlvoJf5TUTFiSs0nhWeBYzXot7ttHR0NNaSiVMnp4efpwbJLU3NK9T1XwxH0NVahckjx9VvEdbCuJzVxXJVcGrslvNf5vpSx6jWsd7vWlVWv0rBGbVcWvqW7pWRFUvWaxeRGlGprLN4gU/eTAjqXVVMgcmrrXu5TyBjE8xtb2f3UoWTLqViWTQZCs0BYnIAwBQASBFgT01OIVaqzgBPsVcZCI31eCAodmURbbAQCTdXhgFdOnrtwnkQSu0wKLVXECl5lBUCdXARLNYgFkIPRe0U3ulHFYmqiPuvU79zzg5wedRqqkBECeRR27Td1069t3genjvHDrnT3m8rqV7aF7+mnPGOBnltd4dK9zhGR06ez7s2kAX06JQswrm7HIE/suJBiu1GsWDEIgqGwEA+ACWDA2/a2t2b2ibireKyN6j6Dv7wuzgc61HlvKb7c7W3bp5c4mTLrK4tr5Td6zbvOGOQa1z7/fal05zCWsezdnLNRxtKCoSATxwAUAP0AJgAA6tbf6uvpV0bttVyxA5W8YYEQJVS4gSnkAgCzaw5gRQAAJwwJSA2+gBVNvAC6uzu8bKAL9Pb1Tl4JAVbm/feFkBFacZhcT7nEIgSTyAHQBNMCDQB28gCmhqar7aZl0LcbbU21+zUUOAFp61qqE4RUWq7ebNyler9k0T3a5nqnhyr30nCoJwIOXdrEDkngSkeC881/eanJvA3zVrLmMDpqJ1xfxRrmpX0X2hRLatrJtDtG/H4nnaAGfuYdgOa6+W3o4CPnO8TtZ24vM1K1jnpVvBLEuq6FpdkN4Mexj23tXd00NFpYppTjkS9Lj0lteqr3TC5nLVx53e+b1Nxqf2234ZtErUg+yqqdXF8UZ1rHFuNXhXAzrUjO3FbZ4DXTHDuIb7ozOvNceo4LU+bDI6yuOPR+0a/6up1/jFe/eDZxpKU8CKr3DigGdcqPNe77JU06+oHkniy2NRZtdtfc6i06KW2ZrUje0vBLSr+bzONrvOXXavyOtHHCDDpIlpaWktP5olSFrM/sK6mp9IZx36VNNZKGsA0nq0SWDIa49w3weBUrD3t/zHWZPRw8vTmnkdXN07WO5Pk8TpyzX1fxajaURz7WOizVat2ySb/YcW4+T761batrS8W/3hpyPXunhZ4ciYrq23ldWj+dz8TFjU6a+lu1r0lPHozFjrOnbpa6STWZnFR3G4vg1HxNRHJr67VZs03wNSM3p6r2q+7b2u+LO7z9VtIMEsWBXuMKsKz7OZKjg3u41NvZOjw4zkcenflD771lLx9Dm7PKeZ2tlqPU4ZBKyLPmaYRbwKhMBJ4get9m6rWo6rikdI517TdYJTnBqMuS65GmXzzzzX97qtczSs3FgNTBKppT0RlRd4GasUtnKtxbtdNaurWluLRmtR6/ebamltlTTrRVyjtUszrr6vHa9Ladmmmkac7C06d7wxCY9R4Ha209Fu+TZK6yOnd+Q1KKNOs8yNVz+P+7ubttwnw9SsvY+3thTb6b3Wsl9xtqvodY4dNN7it3nJdYwvu0q1WfmeSZNXEnqviXUxHvkagkMouGFjE9z6D1NjqdmeDfog0+aWq2blRFUkumO/YePtq2V+Bi9NSOi2gqqO1GNaxHRb07d1eHA1Ok9Xt/b/nq61FoamawXQ6eWLHobOMiMo97AWq4q/Qgy7M2y8/7wf+kqv50ZaeIOgMiodXiaglgWMujbfUoNxmvqPtz/AGCfOzZz+jUaLOLQkAkDg3b+dosRxa7a0dR/yW/cZWPl9sMCtkzNVF4GK0TTzZlQm0AJ4gNMCzQXzqOZrlmvsvj/APZbd8Pto6OdXT+0IztdTdxzLErK82/9Brf0oix84eZrWnX47bf3GrWvCcTNrUiXmFZbiytw/cc7VZrbZlomAJwAACYG17W3H2PIaV3l3Q/idOWK+uaj+dxzLWHLu38qA4Gk38S1I+e+5n/5hrLk0a5Vkpm0OZKHDKymmalROrdTSO/x36tFxkVY+svGGsmkebpuBsypgII5d63FX6mVcSnuXM0j5l5K07nV/rt+83CuVmwZZFSmm4LESXM0ixFROmeJUfRPYyjYan/5IOPbcehRxbOAgAPQCKAWt+nb0/xAo0cEmUXASgICBgIBgEFCaAGgpQAAAAAAMAmEEKQqWEdQgII2KAKOIAAAADzAMwCQD1AEASEMBMBdApgLABgLqA0AIBOAAAAAGAgEAwD0AAAAgAAYCgAzCB4BQgBgABgwAA6gAA3IAgAAkAgAATYDyAGAMAAM8gAAAQDAAEAyCLAT5gW1yAGAepA45EAA0FIBroBk6/1P1A8b73w1tJ86FivKw0dUEBElgWItiGbiJtyaZSkASAcFBZYgNYYBXvfYtp2WquV1h8Dl21HpDg0YDIAAAI/cUZFl86TKjwXudRv9a/NpfsNxaxeOJ0ZPIB24GoiWSKys02/gUWehU0LAqJdSNQsQJPEg1fb3y77TtxVkTpY+lamNrPqeXp0hGQ8gABSAwI3+lgcT5ADU1suj/cWK8El+fR/zI7xHtpmOUI51DT4mROrWYErkgVUFeY80+3yKa6HSeFrcooQrBzJFOmcdRR0vODDR1l55EV5vxy7d3rUiMY/7x3kZrXRlgJQQdG3wTgzWoliyNM7yWG50X8EahVr65mmEk2QXaDxZKsWPMyri3C/O+BqJSUGkTSFR01hoxWoVsgrmmHiaZSSCrNJSzNFj5GWnhPfFI3lb8bURK3HmHBhUYCrKJviBYnhBFRbeYEWyiVMwPS+zbRuGuAYrk93V7d9Z8ykYNHiI0957Kfft7VtlxKzXjfJ1ddzqJ8LP95GnIQDAGAgHEgACAGALEDoTcJEU5KLNtb86vqEr0nuqn+k0WskgxHk9HG69StV67yi7/EVa4YsMx42SNkAIAAAAAIJaeYE76rbicAqHcwLdPFwRF1bKoCet25BS++64oqLq+R1q/TZ/iUTr5bcJY3b+ITEHvtVuXe34l0w15DWS+u34jTHRped3NFCu2NTGjt/c+4phqYoumNXY+f09w+2+D4FlZsa9b1upTwZrWTbcgDyAXclmGmH5T3Np7W3ZpV+5bnwRluR5/ce4t7r3d7ajquCRNXFmh7i3Ok01qWfORq49F4vz2nvl2Whaglc7GtZ8zWsDgVQmgIyA2A+GJAk8Chp4SQKrCpVSeYAsJAKpuYAdaWZAfauuBRXq6a1KOjbUrMixi63t7R0/n1NxVVfQlb1T/wAF2iU13Lf/AFcCBLxvjpx3NU44pgTr4/ZLBbmkehEN7TaJQt1X8GFRWy2XHdVb9Ggmmtps4+Xc1/ABX2OzcTuqro0BJ7XZcN1T8GU0f2G0bn+6rP8ASwaH4/a//wDXX4ohopsNn9K3VLN8k2VNPV8Ztq/K9xRW6yv+6RJVOr4zQaim70V6zIa1Xp+I00/99oOvJyU1Z/wSlojd6Ef1DDUdT2z3v5dxpWa4Ipra8Ftf+G9y1L1fdyZdZsaNtalpXcsRqYsprqtYcNFTFundXXciibyIBfsAWWRFDQEShANICSwIAoiwHiA0gEQPkAQA4AXUAwArtIDriA4A/9Dwv3E33M4If3llDx4kQ+9vgVpw7me7HjidYLvG6yrqY44MVvlqadrJvAw9EWUo7X7bOZ5FWxRuPEK7fbMcTTFjl2+zrV4cATltbKsxUjTYVqpJIJqDbYaRs+YVCVJFJ4ZBVVtSQK73wwCKdTVdsyJWfqtuXiajnWfLb+ZlYQsu5YcAjn1MCoovacDQUpAaXjt5XRfd/m4GaN+nntTKFZRgZxcX18lXVUXqpGGHemm4ariBn7zRppw2sCqytaE/lyNyFW+P8bq7+0UsqJcWjcjn1W3v9qtHQpTvd2lnEHfh57XB4vTdt5RLKT03wkfQOJ4uvLavcP5fQwOLUJVinTv9uXzMNxDW1VVc5IuOTU1e4NY57tsGKdRtY8guOf71nmvwAk+1r57JAxVqaNUu5WTXQg4dzaupT7beIMed16dtmlzgsZqh8ionRhE0AAGQEWBPTtwA7NP5V3RwAp1NRsCmzfACElCkBNhSSAlRwwLq/MQRtggKHmAFDTCJ1tIA5ko9L7Rfbq3vE9qxFZcHuDU7tzbq2ZaZKZQ8wFAEniAgBjQIC3Rpe9lWilvKCDWfiK7eqvvdRUn/AC1xsTVxLbbLR3GGjpXhf5rsmi6njU7drSqueYHVTbbbRUOqduDZNVx7rSperaSfwKMvcbWmdV2l0xw3q6uGVlCShwAAX7R2rqJ1cYmh9EVXqaOne9uBzrchauypr1Vc5I2o1fH6Gx0nCm0MivFbrVdrvHA1GOnO7GnNHgATwAQCYAApAaxAcgRYAgLaU4t/ACN44ARkCLc4gEgOQGBJYgOQO3xlXfUaqptwCx6Kng9a8X1OOZm1uRzeV8bTbaLvXh/gJVvLg8M9p9xrdKZUL1FZkaG+2KU/Zp8vQjfqzntb1wdGis4oto9rygIK07giV9FVfMLit6KUtlMQenxgJizZ7bU1LPsUtEakPzPctRK2aWIh0zEbc1lJyLyV7X2Sn/cd3Q9n8ca90jhQyDj3blgcuQHz7zN+/c2fV/vNQZ7bbZsxLTzN8I+k+0Kv+x+Je0biPO0EQZ24t8zRUrl17LstPIhHz++m3drHMmukT09Nab7v8yM2tYq1ddNzzJoe031tC3yvP/AarQfuXWvp/bbirM6qOy8t9i33H+wlqtHW9w6Wu5qnjmZajke/d7YwkG4g91j2WRMXVO5+W3cuJuOfTibs7Y5nWVzx6P2ep3S6Honhx6e7tmcqhSQVbnCk9QrgtyKmPL+72lbTnJJiLjyjcs0PR+19o07bi2EYL4nHuu/EbW4t3OXkcXoc1qKzfICFtOcOAVKmk6hHHv8ASlTVtPoE1k23esmlXH4SakZtF9xrJd2pCTNSM2szUs7Wl5no5jz2kaZdexq7XVeZ0jFfV/Gpra6Sf8Jx7rUQ8l5DS2em1qQ28IOUmtPnO9066tnZKJOmLKydbStpv1MWNKXZmFT0Ne+i5oyK7KeU1KZrHmTF1cvL3s02pj9pcPZFbq1nL5nSRi19E9rJV2cRlaPwNVitciACndfTIGfbAlpzHNatdRxbE416eYr1q001FVCxMtsDy70/ttLF5yDHlr/ViVipXiIkrKpsKaDNeg9sX+3ua4w20jryx0+gbp4pckajDjvjgzSPnnnIe71GuZpWewoVowM1UlftxMgvN8XmZrUU2UHOtOjYrt1k4yxM1qPaX0LbhJ8DD0xbbYaOrVV1Kp4E1ENLxe20fpohqY6UlVdqhIK5dzta6mFV6xgXTF2z29NFJVKzWztfI6G202ty3WvB5m9crC0/Kaet3PRTdVlZqC6zirT07bnV+7uHlCqkB396f04DWQtRrDiXSxZXVfEus4krq2RdMZu88vs9O9tC9nGVnGGJlcfM97pfb1bUXNx6f5TUpgpTJviLSRr7PUWlRpPFYmK3EdfVq3zky0oskssBont9V6d+5OMTfNSvofid3/d7VanGrg6uNdchlDUtg0BwXRpHnfeNv9Jp9b4/gRXim8YNgZUJlE0aiV07VruXqbjFfUvbr/8AL6TxbZy7XlocDk2UwAIDg3X1ssSuHdv8nUfKlp/AlWPmNsMiNlBKqeto/bStn3GK1FUmVRakAajEAkCzSs6uVxLzUr6z7X3Vtz46jvj9uKo7OdambIyzNx9dnxllgyvOv/Qa7/lMrHzqTTTr2Oq9LUmuZitQ/K6i1dSVjgYacF6usNqE8iCDAUgDAcAaHhU7bzRVc3qV/edOWa+y60d7LWHJvGu1LjIRxJfMi1Hzz3G3byGvZ/xx+BrmKyu3GDaHmUDfAInVGoi2tuBUdvj4+9T1RUfWnh2+i/cefp0hSZUwgCuTfP6emAHJpuLpvgCPmHka9u51Vw77fvNclc1vmxOiBcioaNRlNIqJvDMolpqHiB9G9jP/AMv1Omr/AIHLtuN9HFo5CDMAzwAjV5gR1sdO3oBVo4IouActBDmABsARANAMAAUlUmANAAAgHPEgRQ4CGkQAClgDxKE2FAAAAGIDATwAADDMBrMIG+YBIUBCYUAADAQA0AwFIAwABgIAYAA8cwFkAAAAAAADCAgGUJgH7woiPUAWAAAAEAAAAfuAAEASBKAhQAMAkKADMBAMBRIDaAQAA2AoIIsKtrkEDAMwAgADqASQNBWVuFFmWDyHviv5+i3/AAFivJNyzogyAlVFjNWTMG4ymaRNKChsAzxAbAFiB7n2FZPQ168rL9xy7jceoTOFaOJIGgDFgEACxcAZOo4t8TUHhPdeG+uljKTN8jAxzOiJJyBLM0zU7KAidGaiVZJUGDAbjgVB6kU6sK0vC2a3mlb+ZGelj6daO5nl6dIRkAAAIoMyAtHbb0A4WiAqnj6SaivANdm59L/4nonhK9xV/KpzhHKoaIJL9xBZbqQJVhkV5jz/AMm+pyWPU7crW1pv5VHInTCSfAglXOSLHQ3OJloVaWLA89t327/Wrxmf/CdYlarRGBPEg6NAzWonkZVm+V/U0bcmbirm5+JpinVcgi7RzM1qLWYVxa6/MXVG4iJplOjkEdFF8snOti6lCUc5tDQFui1JmibeJlp4n35SNzpWfGrDceTiDFaKSCVcQLGyCMhUbMCzRtBRv+07xvVVZuSsUe9aRvK2XGsAjzbzDT23sq+F0smsSs15jzy7d7qrnZsixwSRUWA2sJASXIAAMgGAgBAdFHhBFhuoVLQ/UqVmvVe5Ld/jdO6yiAxHjtN/N8StvXtvX8PZ5Bh414MNkmQDAJgAAcgIgEBKAGqhU64OSIbeIFbs/gUNWbAaZQJgOQAATaAmrgWaWt28QV6rwPl0/wAvUx5PkalYsegwzRpmizwLR5n3F5q2m/7fSweTZnW5Hk3Z2cvHqYbSr8xBJaY0XaGo9CyunDQ0ez8J5D+604ti0blc61EsDbIrjiRAswGyqTeAD4AJPgQOuIUkwKdzu6bTTerqfSiasjye/wDdO41W1t32Vf7ia3Iyn5Ld5/dun0ZNXHRt/P77b/TqOy/mxLqY9H4/3Vo61O3WXZqQ8eA1MZ24371/qhoq4u0Fa+i3VxHxMjOslZywHRVmGgLpVK9CDm/uNJ27XIFvyNt1gCncXdK/LmByLXvMziB2aGo7V7uJBc8MYCrdC3zJrmVmrvKN4XtjgEef1b97lpSVpGtFmwOvYeNvvtSK1fascuBUel1K7Pxek66Fm9XtUzzCo+L8huN47K9qxVS8C4Vr6P5mi9VvLMRnHCtV2aScvM1itrxj7turPOWiMOuccAgeABICgKQCbnACSIHgswFYoQDAMkAkBJAP0IBYgIAYELOACrwAs+zaJ4E1cf/R8M9GnFx0OCF2zxwAnaISZcGdrqzvLR0jSOlelLq0uUyrG/o6/wB2vdVZcDGPRK6dLbtpanENa6lV2qkxqIW0qpuEho7NppKq7m4Kmnqa2nXFWkLFC3CSkjYWt34rAKl3zxAPuJgc99TEiKm238pRHUo3jOKCVy3o1m2VixyalFkuAZxz3Va48WDFVtpr6nzVo2vQus2OTV0LadosmmajNUzJUde203bgB26bi3bMEV1ptNNZmVdmlezaSwCuj5dRfbviglZ2+2aq4rX0g68sWtzxOxrtdJVmW3Njdcqh5h4Rzk3w51m+BSe9pV5nqvgj3aSxPH02q3OXVmRxXfMlIz9fVtwyOddI59TdJSrPIY2qeunEEWFaW+hGlGpjmDEL6WH+CA4tbT7k8JwjEiuHT1npppz8CojLmUBmbzTizxzNOdc322sQh1TmQixYgJgLJARkC/S7cgL7tcAKNS3ACuQIdCgeDAiFEgNSBOXBBHunACFgFiwGsMConVuQJJYyWD03tKsPUv0LWGP5q6turxzMtRwoKAFi2BJ45ATWjbNgW6WhW1obSA6lsNOyh2IuNrxv+n0ftaFF9xvG8YoxWsNbbT07fe1vnvPEFQ3HkXXCqhfsKOS2/wBTgwKbbu7xu+4BLeWXJLOIBh6rrq1kGM3daNp7uWBYlckGmQwBAT07Otk1zRVj3FHd7bSs3jBiu8i9by2nWtc54GWsZfl/J3vR6bTXUrNeZ1LdzNRxqsrIaaAinABMgD5ARbATCmghwAANKWBJ2/ECMgJsBAKQGAd3ICVXzCpp8gjf9o7T724tqWaVKLiS10kewteryaObrjE9w2f9peTUSvMbDSe41K0oarnHr9Hb20apPE567SKtbtvKeZVsZmv460wlg8isXkqeOtVysW+A1PV1LxFtRqFA09VP/BNS1nGC5k1fVZreIX2ssV0zGnqz9pf+zu080VGRvNy9xqO74ljna5zTKScM1yj3PsP5rvkj1/xxr3COIGQcm7eOAHLGbA+ceTt3a94yk3FcbTWZRZpfUkdeGa+ne1qdmy+P7B2mNc87QyJRm7hTZgcG+3FNLTc8jFrUjxW73Hc2q5J4GNdMcF/kcqcUNFLuwGrMKa0rvFJwQwlPABLU4SFX6e5awZGpXVXVWo1e2CRFtXbjdV1ccisuRXdp7cTpEr1PstTup4duJ6Z4cOntceJyQnaMSaKNbVTrBNXHDe6meBdMeY907fW3WpVaFXaFikbgxdDwu81bKv27JcZUFpHsNDaraaFdLkjz9PRyp17HN3cN9x2vHIIsrqVmcYAdtxVJt5BGduvJadU0yyM2uPa3pr3bmOhcSVX5btwjgdOWOmVMndwST5lR1bJTqrlgblZr6ro6tdvtKX1Mq1OPTTx/lN893q21OHA1zBlauKLRyaulW2ZixqOHV0XV4HKtRSnGJGnXoxZTElQX1EvQqLdFpuEb58pX0n2x/sv+tJrpz1rehhTkCjc2+QIztRO1WquG8mTqNc1mL+609Xtu1ZLGUcLHplR19V2nmyNMvf6dK6VnbNAeUu1wKxUWysoyA62xCNr29q9u5rzw/edeWLH0bc2lJrikaYcudjcR848rbu3Wo/5mVXG7STVC4mVCeJKpuUYqoN9zhIxW49H4jwtbaa1rz3PGDDrI2tHT1ND6MVnDM11dK7mvmIiNnAVCfxChylLzAotvf7fF1bLEsL+9e6pERiVjGjtG1p9mSNOXSzutV4MMK3vNWmeKXMCej5mk9urbtKO6m6pqKaWTRRy7++u9JvaP5xo8dqreaGpO5o3PGMDSODyaX3e5YSkRVC1HGIFtdVma1Fr16UUtyyKoe+SwScjA1u3ONYLB7r2hufuaGpTgoOscem93FZxG1sGugiOKxtHmveeO201/ORY8dJuBQVEkUNNLAqOnbZr1OkZr6l4CVsNP9py+ixoHFpEBxwKODdfWxBwbzHb6q/8At2X7BSPmUxgRsVUiqt171aS5GLGnIzChMimscgCtALtClr6irRS28jcZr634DZ32Wwrpaqi9n3P/ALp0cq0KrEDL1n8zLEZPn3Hjtfql+8zVj54180FbaHjVVLUvZLBQp6mLWo5tVq9s4kyqvc2mqrmq4og5pAUgDYAB6T2RtVufK6SalUVrP4HSMV9Qu+6zZWHLvMUhErjT+dTzNUfO/cU/8Q1nzsxyrLyOiDMsDAlVwaSrKqMxGa7dhjrU/qX7zQ+t3wfwRw6bhGASA5gDm3ilVXq/wIrjp9SKPmHkf9zqr+e37zUK5XB0Q0VKazLESRpFkT8ConVfNA0fRfYyX/DtT/8AIcum434OKiAGgDFYgRSAWsvy7egFOjkUXSgDoAwGAk4CHMECbKG2FIAUAEgABkAAAAswJTBEACbKpAEAMATQAsgEAZgADkBTADYCYDbAUyAAEIBgIAQBEgNqUEJBRIAAegAAIAgAAIYBIAuoAAAMiCADIAQA0UJBQwAAYAAIAQBAAAZhDIBsoGwBYgJ5yABQ8QAAAPUAAQAAwFIABGwFlXgQOIAMwAAgAAJIGlyIrL3T/Mt6lg8f75UvQazVWVXk2zaDiUSqajNTeCg0ymkaRY7yUFnxAWIEphAJNTmB7f2Db8vcV4TVnPtuPV5HnaNIgYAASA6uHgBj6ySt8TSV4f3f8u+tPGtTfI885b4nQSWUBE8kWIk5zKidM8SxKsXU0h9qQQJBQyoccERXb4u0brT/AKkTpqPqV8zy9NwephQihFAsCByAXyZBw2AFhnyEHgd0u3cWrExb/E9EHtdNp1q3yOdRYiAniBbfGCKjliQjznuKkbur4dqg6RWrpP5KxxRawsIiSzM1Y6H0I0dcwR57Sw8lqLnxOkWtSZI5kQdGg5wM1qJkaZ3l6y9F/wAxqC6DTOHigi3QzMVV2CzMq493+pV9DcEOJphKjxFHTpvuqc62c/gQc3E3EOuZRZpslFhiq8f79Tepo26NB0jxuKMVoEDqBOQIrABQQS01+BVbXti3bvF6orFd3vnT/wBSrPhWCLHlFmVXsPZNsbp8gxWL7mqlv9T1DUZCeJFDAIbQCQAAAABiAIDq21VfBmasdi0aOsPMzrTnvp/auvU1KzY9L5dd/iKGnN45QmVuvZbb8zxOp0/9BGHjbKGG0OIDAIAYBACZAIBpwBOrnMCWWIVBsIjkAJgTkBMBuwCllBLAl3cQBWkC7S1Xpvuq4EHrfB+a++vtamL4M3HOt62KxyJSPnfm7N7zUT4OCOkcBlVlHBBY7AVccQrd9sajpqw/pbNxz6e0TNuaKKpgFgCcABPABVxzAdcJAUEGD7j3s1/tkurOdd+Y8z9hWzTRnW8XU2OnnZv0GmI6mwqlg8RqWOJ92lZp5lZdu11FqKHgy6Nrx9Xel10DLN4tPgyiVXwQEtV96arnBBk3TTxA6dvqLK2YBvNwrv5QOSQO3baiaVVmRXUrzmyonp2VcZUAPzjfbVp4NIJGIlyKrV8T4i/kLdrfbXmB6e6r4vRrpaNk3GL6iIwd5uNTXfztSdI3I6fAuNW1edWKWN3xib22tR54wRhn6Vku3uNRpueHtOg6v+Ilc67GGQoAeAEdbc6O3Str27Uya1I5NLzOx3DdaXeHEzrXqep5Pa6bh2nqhp6rtHd6O4/Rsm+RUsX5YMMlJQAADAIAIjNEMCjgA4AUcEAKAI2UgLt7ad3IzWo4/wC71u6O7DkTW3//0vDadba9vt0U2eRynKY9HsPbGnp1V91b5n/lT4HWcstF7XY6ajsTfVSawee8tse/8yi6YZEsajz99n2PPGTOumNPap0XyueZHSNbb7qaxZwkTGlv3qtYZExVdrzkFOt72UT6FHItlrX1MPjwDS/V27oonEi64tTVssE2UW03irFbNyyCxbjuULICaurLqBKibeAQWX+VZkGfumm3jKRpK5KUerbtDMduno0o21iRvFupfV7Jq4BYy/I6dnT7lnLk1K5dRlaWk9W3auhpzx6DR2dNPTUZ8GYtVy7yrVkaR0/bs1VpOHGJB30qngFW9mHVFTXRoWq7dzjpJqOdaKfdlmdXOsnzOo6v1R05ZUe2ErbtNLGGejoj2iwzPHWlO6xSgg4mgy8v5TWtS9oGOkri2ye4bnIX8ajtr4+1X82o+3OEc7W5HXWEo4GHSQu2rzI0HpWTweYRTfZX42r+IGTrbK6u61WARVqaTpTJ9GVKytXTtqPAsc6qtSy+VlRW1GADSwCCCgAr4gW6LhyBba6ZBVMlBBBBgJlUgFgA/UgnXEBvTVQKrARQQ1zAmlGKKJJQag9T7Wr21tZrPD4isVg+Tf59/Voy1HHiFEAOucAXVq6IBW1UsAIq0AbXidLTu/uXz5MzWov3XkHW3ZVQlywI0re5tddqmOoHP3uycvACt2WYFV7/AIAKrcSwILWnDIIjdtplRyMrJSUAFmipvX1QWPa3o7Vqq2wSRiu0Qtb7bTUyRvXLvph3azwgJXn9zXtbk1HGudwaYReIDASwAMwFAEWA1hiAAAE6KQBogjkUJ4gJsA7oAJQBMBUwLK1TwA2PE7vS2U97cvgg3y6r+dVrN6dbWXKCers4/I+W1d1o/btR1rOLclkYpeA3C09TsebywxFZj11X3PtRydWffTtWzbnPMq66NONRRyAvppVrikTVWVrGRBN0lNgU61ZzY0eR87VbfUiuPcbjl0xGzbiAiaNRK9x/y9b7r8kmev8AjnXuUcEAHDuWu4Dns+1N9GCPm2/X51l1f/iNxXK8zQs01NkkdOGa+p+3l/oKE+iRpHnaETkSqxd5uH3OqMWtSPK+Z3X3X9utm2s/UxW4xdSaKWRpy6ms3mVFLvHqUX6WqlniQattTT+2osogy2yrw8is4qagoAY6dvW1sgrprt3dPIBaeh2twWJXqvZeG4tqPgjtOnOx656iSmTGsY59bWjjCJrUjO3WvRV+W0smtSM3U8vpaTavPwxLq+qew8xovWbpdJtRiuBqdJeWlbcLU+ZuWb8uV/FOq7PqiXnW+e2Zu7vt+XM4Xl6Z0xtbUc45kxq1Bbm9OIxNReu9TAuJqOhsFr6yU5moxa9TXwWz0dH7fZN/4+Jcc9eH3S1L2ebhwb5K5O1z1OkrCWRUdG1mupVpSXUx63feZvraOnoVbrVVUrr/AJjODHvecOZoc+rqYE1VNtdIlq45r6nd8TFVRaqzMKirumTCu7Y7PT3dXNossYJolTa6u2tNl8smualj6R7crGzR1tc2q3JgEAc+7cUjjIHBbkWpGRulXU3i07NpdvcowxOXUd+VW7v2LkcnXWJ5jc91XVZPkXGdYDSTKiNmEIBr5cWBq+DbtuKpZyjryzX0W7cQ+GBtyquOYSPnHk3/AKnU59xWnJ1ICSNDuXDEi41dh7a3u/0/vrt09J5O7hv+ilTFbkauy9o/bU6l62tPCTDrOWzo7O+jWEsFyM2OmC7dVLkyYjXVlQRcQu055hUqU7cWBXr6taLDEDjb+9ZJzi4NIu7K6D+VQNRc9/RRElc7yVvI9kcfXMM+p13unuE0n82cBmxx7ylq/NwNxlzU3Fq5Ngdu281qaeD+ZdQOjV8xpXr+ZVrrMhHL5rfbPV2DWm6W1XCS/wAy/mCvLV0m7JYY8EFX2ooMtObU29rY0IHpbO1rpXzZR1bvaYd6wCvR+zt1p6K1KallVdubywOsrlXpa7/bWwWrUazixXrZTVpqOBUctnh1Nxh5v3hVvQ0lXF9z/cZ1qPH2rZYNQzcpYiaQ5KhrqaHVt/qXqbjFfUvB4bGi6s59rHdJyaNsBEHBufrt6lhWfvn/AKXX/oYqR8yeK6kdAA7qVgYrUV9rRhodjIqaqQSVSj2fsDYaN9fU19SqtatPlngduY517lt2zKwMyDL3Di7XU0jI9xOPG6vPAlWPn2RG1tNZrTenzcmGkNOqvZVs4XFhVeu13OtckYVS1wCEUMASER77/lzsOymtvmv5Kv8A947RivZzyIyp3n015gcKfzJ+haj517i/3+ty72ixWZJ0Qyg9QJ1KzU1iUdvjp+/Rr+JGmX1zUUP4I4dOhGAQAAc+9yq/UiuOmN0vgVHy/fw9xqf12/ea5VzRJ0Q4KgSxhhKsqaROSonRy5Kj6H7Gf/l+p/8AkOXTcehk5NDIgQElEwBFZv1AWt+nYCnRKLuEAADQAwAAgAAIAEwHACaAaAEAgBgGQEpCCUQJyAiqYCAcAEBBACgACjCQGEDwUgIKYBlgwEoAYB1AXUAAb6hCCmAgAAYBkBLMIjkABRIAAo/AB+oBABIBLYQ2AECbZQLAKMwB4AABmAAEyAAEBBgFCcANhCAYCICOBVAAAAKQGAgG8wEAAJ4AK+RBZXJAOADMgICgqABkAnAVl7r67LrAHkve6n7D4OtgsePZ0QQUTZqMptMqLFijcZOOBQ4AcSgFM5gNJNge09gSluP+qc+249fmjz40JAaIAAAFmBla1PnfqUeK95Vr/eTx7EdOUrzdsDoEkE1PDMsRNzGBUTonGJqJVibgqEniESKBYsgeQHR49xr06Wr+8laj6vfOeZ5enQkQAAFCCBgD+lkquOzxIpVUso8JvlG6v/VJ2g9joW7tOtudUYrKzMgcgWWiCBSFec90Yaunbi1BvlWrpOdOr6IVhYiCWQHRkkYaCcOcijA1V2+SfCTpCtJEYOFmQXaDbsZrUW4mWmf5hTXTfKxqCfcmbrKSggt0XjBKLWZVybz6qzzNwqDTk0xYlWOJKR06WRitw2kyRa5uMG2UkBLTzREWvBmaseT9+VjT0XylfiR1jxLZitAgKgTgA7SCNkBLTYVreCcbysY4orNa/vlS6W5gjyCCvV+yNTt17Tk1C+IrFZ/u2n298082pDUYYVFgCQDgBAESA4AQB6gdm1T+pGasdctJNmWnPuG+5Nmolel3qb8K3xVkacnjVmVt7DxTd/GavMjDx+oob9WG0eIAAPkAwEAEAgJWrGIDriBN/sArYCbAAABrAAAEwGwFPABpgSTKNTxN2tVNOHKRZWa93pWmi7uIYjwHmttqV3mo7Ri5RHWOHtaRlUQJK0ECbko9N7X2vevvPGqeHwNxjp6mr4m3MSVQwCzSAOBQ+GBNCrgARDAE4sozkzVjxXndxZ7y/qYrvy41rvt7kpMt6srvqNJRiQ1Z3p1mJkDh3GNm+RWals9O3dgVlu7DTulbhKjkVmuF6fa2km36FNJUtOTAtpeqTWM+hE1mb11rqPtCqu/mBCzkBKyeAF+hKv2rMDvji8Cjn1LK9sCI0fLRfbabWaRTHL4rxOrvbpVr8eBpXq91qU8ToqmlVNtYkwee1dy9a/e8EbkbkR1NPv8AmRWho6ursrfdpWcOKwFR3bH3E9srV1KSr4GU9V+hb7ta3pzZpmtnwt21ej4PEy51pTgGRBQ4xgzWpHjPcvk711HpUcpGXaTGTtvIOlbJOJIOjYNat51Zgy1Gzstvp6d/uaVoSLpY9NS6vVWngblcKmaZJYgSYCyAq1t69qu5JfExa3I5l5vX/wAzrZckTWry7NHWW4U1UdDUrFiSKyYCATJVjl8hvPs07eLMWukjI/u33STWsf/TzNn4XT2NnqWur6nODcjFrrWq28WbxCtqTmXEVPT75T+niZsajK33jaUm9E4eJysdea4a/lvtU4mXWV2aVeLDS213UioPX7eYHRs0tS3QNO5VScog49xabQg05b6GM4YhcRrpq2dU2Als7N8gjppt+zMAbdPiBRdy2mBz30XbPIGJ6W3SbSBIsroy5mAqaTaiyCVkeV1f/l4LmajlUfDbaqXe3mLWWz21hSYSuDcaWDtGTNpjrUamnV5AXVaqpQRNPOZLEw9vq4xbA1Ga1NG0rM6SuVZHmvms7PNKDv8ANKn7U053Fm+UHbukevqnkzx1XPunLEZtcVnmB5Pymsqtypcm5yurPFaepqabWlp21Mce1ZGe468112praTavpusczz16JTpGdiNLdLTwnDEiJ2hIggrVu8MQqjdPT0a9+o1URm1h7rz9I7dOvdD4m8c7WRq7vU1bOzwb5FYUNalnhLAsrtda3+R/gAW2urXOrBivtazQ1CcooqkDp8elbWrW2VnAV077QSu1VfAi44bTVw8Co0vH102otTvniZrUjr3XjtK1ZpVVfMzrV5Y2voW0nDNxixSyoU4ACIJUzwAkps8AHuNtfSSd1EhFEACUlE6PGEBKXxNRHq/a9e3Q1Hm4klZrzO8tOrb+pkaimQpZASqvmwILL2KKm8QoTgEb/idu66L1W3DyRi1uOfc207vD4gRrdz8oBejn5QIVXMCLr3PHACvW+qFkVEFpxgwBXiUsghJJLFAc1lxKiJUS07dtk+TA9r43We506PPCMOhiusdG92rcNZEa1kavj72atqajS5FGX5DS7F2pziIx0zTbmeHAAAWQAAnICAIAFzAnTTtqWVKKbPJEHr9h7RddDv3M97x7VgTXScubW9qKO77iU5KCaerH3ni7aFnWuKRdT1cldre1ohpsaY6tPxGpbikNXEd34/T26a7psiSs2OCyg0gSxKLlUDt2Gw1N5f7eksXxNzl055163Ye1tntl3bm33bfgdPV6+Pk166ulpV7dHTrVLKEi+r1T5xie59yv7Vrtqm+SOfUcfpxjxmz1no61b8mc3ge20NwrpWXFJ9cTNjcq62tVKCYpaeoku6zGHs5tXz2203grWjkanLF7Q/8A2l0JwpZfEvonukvdO1jGtiei+5P3LtLPFWQ9D3Yvm9xobxK2g5jNQWcsXrWI9KzxNYwi6tZkDWBYV7j2ArVvqLg1+89f8ca9wuRwDmGBwazmz4lRza7mlvRwFj5vvbzq2nmalaczZUxZo2i0rhianWGPqPg9R02WlRKW1wMddamNWJ4pfE56uKNzrdlXRZtGbVkeU8zvVoL7SmeJit483r63dM8TLUZt3+0oosyhANWgDV2mzvudNNZIy3ItfibaeNk1Umt+rk1tHGNPGQmOpeJarNvqiQvq5a/ltpF1mxdp7jtcvIqOnT1K6ll2L1GtPQ+B01t27Wfa80XWOo0b79VX1dzJazjK3Hku7CWoM66Tllbrfq1pTl8A1rivuO7Gcwh01u7MsZaG08q9D5W+5cjpKzZrZ0vJaWopmPU6zpxvC3U09LcROfNMUn4xPI7C+Navqo4nKx2nTD1NW+m3W+DRlVulqLJY+hR6jwG0rWr1r1htYSajnWhv9w9LSdn8Bay8brOcoUszrbnvRPOGalTEfs989sQa1MWaFFpubczUqOi+vKzk1qOe+qpwGijVs6tNmdFF7O2JLVVmVNvAgqtgKrr8e3W3dXMxVj0Gk1rJK3xHNWvY+32ltVTkzs41ppBBLA5928IQRn2zKPPeV39Nnv63tiuw511jG3nl/vNpTmYxvWbudR2xnHigOaxBCWAsQBY5ga3t9pbuk/xJnSMV9G1X8zOjnVTcPoCR838i519R/wAzLBzSBG2Rmttf2v4T/iW4dtRP7VMbf+Ay6cx75UdUqUslWuCTeRh6ZD7tRwu+v4kaw3Xg4b9QIWpEomDj3GzVlNcLGbGnAtf7b7b4syJXu9T0Iyq1NN4dgGbo+Urp7j7eolgys67r6zdnaQqu1li08UTTHJq6dlZXu3jkXUT2Ca1VdTgWMdNTetfabebS/wDEVyYV9V1slwg1EKmq3bBR0Ki3cOaSBm68L0RRXR/5qvEirXfCUyKK6qq+pFLuvqYpxyAv0dne2OreFybA6b7vsS09JJLCYWZdMX7K61NStXZ1UqSypY9htdjXQso1XqKMu06OVc263VHd6FXili+TJpI875+2rsqVd/zPuN9rZNajDto2op112u2U8hrWOfV0uNcjc6YsURzOsc7Dguo69p9aR0lSvqPhHOx03zxMdkdsnJQA0wODcr52EZ++cbXW6UcCrHzNZBsJIgbZmqWDMVtZp6drZKTK6sW2vxwGGrFs1m7SXE16LwPldTxVmtJLtvg5O0rlXstr5rabqErOt+KawCO5qMeBBla31N9SxGP7i/8A03Wn+UlWPn+bI6HLJRBuTLULNGVDqBB1jIIaq+RQ60b9REr6z4e+28Z4nbvUsq0dJfO1v8x1c6VvdGzr9NLvkxhji3Puql7Kr0oqsZTGGOjab/Q3bT03DnJipjwXuKP73W/rYistqDqyEyh5ZlE69CosTwgI7fGVnWr6r95pH1rUzT5pHHpuFJgEgOSK597/AJVwQHJp/qL1A+XeQXbr6leWpb95vkrmzNoclD6lROZNxlLtxKidfqA+i+yXGwv/AFnLpqN84tGwDMAASAjq/pX9F+8CrRygC5OCgAYAApAkAsgAAAJAAGmAMBADAOoAA1zAHiEGYCgBpSAo4ASWCIAAAF+wAzAChJgDyASUhRP4gAAASAAGYRKSAYESqEAAHQAYBEgDYBAAwAAAMwDoAAICSYA3yCEFHqAAAAAADYAAAADaIhZFUNhAFDkAWYAwAA9AAAAABgKACADIAYEbSQWVyAlwMqACSgYAEKQp8QrM3n6lo5srNeT961/L0X0f7yNR419Dog6ATiDUSp8DTKxRgbZSnmA7LmBHu4ASyKJJQB6/2Bb59wv5Ec+m49ijg0aIG8QE2MDWIBXMgzdzKu11KPE+9Kxuq83VG+R5iDqgCVLgWIsTwNIlToVFlXIQ8sSoG+JQICWeDA6Nk+3Wp/Uv3ma1H1ZfTV80mebp0BhTKEEEANZEUniBxWzChZoDw/mF27vUUR8x2g9XtXOjRfyoxWXQiIklwCptYEVHDiBge60u7TsjfKu/bOdOn9KL051eZDaIR0Pg1yM10OsEVgbtf+aJfxKUdp4StEjmZBft5npxM1qJyRXF5hP7NGuF0WRoU4RyN1hOqMi7SzIq14YGRyb5R2rqbggaYCwBHTpvDExWkpxDTntmVkoKJ6bholRdf6mkZV5j32lbbaN1wtDGOnLwkYs51siB1wxAm2A1acCCNswCmDCtHxVo3dO3mVK9B71xppt9Csx4wjT0nsu6ruHV8RWar95r/Wt/9MiRY8/liVUWAIAxzAYCQDkBAE4ga/itL71WuRmi/V2/LGCNuTdLtqozksSvQXff4a9eTRpzeOrgytPXeAtGx1a8Ykyy8prr5m+pWlQAAAEgAAALEg6aV7kkwIWqlaEBGwEQF6ACqwBoBgCAQDkAlgABPIC/ba/2bq/ID2mz83p20U3CsoGpI8x5HeW19a17Zy4I04LXAn2LUyAqvpujCrtGncpCPceC0rae3XCrNxitJG2A1A0OAB/tCjMqBEC4lAsAE8LEqx4TyT+7urzn3GK9HKa26Vex8jnrbnWxxlvAIu+yqYJ4dSjm1VNmgLttOg1auZYxW1s/Ia1/k4vGWjpjliT85u9J/bq6qqw+lMYIW87u8fof/VQwSp5zc6iii0561QsFet5ffVxtpbe6/oRlXPb3LqVwe20O7+kCP/7R2tntNBzyqBH/APaRLPZ6H4AX7fz1NTGu10U/QC//AIxp5vZ6TfxKh/8AFtDV/L/stJNx9MlwbGjs9G9KvU0EqxkzKp6u+2Ox02tGvY3hCL5HndxvK6lm0m11NyOkir7ulZJdn7TQ69H59RrRpCaiGys609i9xpacPbOy9V/3jCOXT2FdXVv/AHW3squIUtdv/YC6uro6e3o9Gj7UnKkqNTwutRO32cZSmeZKxWp3N5hkO7YFW5td6N1T6owMVvl898rsty7u2pp2yzzMa7OPxmhbW1WqqYRLTG4qqkLiZ1uJ6OlLt3So4ZDSvV+Pp+QsZwNyuHS9HRzDRQwK9bUrpUdnmsjNrUjxnl/L6urbt7oXIy6SMNbiyt3Kzn1CvV+29xqWi1rt9OgZr1Ch4mo50yh1o7uFmYvSyL7eP1KrubUHO9ukjy/mHqVTssYJrvIwvv3+vjEQNax//9TltVndyOtcQqTrCAK4YERG9FZQ0SxY5dXx/wByYwRzsdJ04L7PV0cDOOs7VX7q42kjcrmu3bGQ1Gn4rTj8y7lZEWOrX1lL4EbjjvrTbLMNrNP5segF1FCIzQ6drAha0Zgc+pqKzXQCvOWniUGMqQJy6rACXY4lgc+51GlDyESsDX03qX7c3MG3Gt3ZaDporuj/ABMWjpiMCJXNuqLsbRYirS1vuUh/5Sjo0rrtat8AJLUTUz+JWcLR1JcLM3GbGvtlLU/tK5sfyq7rWeSTPT86ljR9p6Xz6lvwOndZx6iiw7jy1XLuHiajLj1HhZvkB5Df4354no4iPSezk6bbUnD5jl9Go0vIbO+tV201PM81deennNTb20pVpXQxXolFNTtWcomNI6+5TcJpLqMHFr+d2+1r2VTtfoMYvTB3W81d7qTaXOSNMbqzb+I1tZ/Mu1dS6mNjQ8PtNGk3+e34Ixq4jqLS004daJcgOT+5062ijtZR6FRbXXd1ER6gUa+vpRDaAz9aulqtLTz5mmXLr7S2i/mjEqK9NullZZrEix6vZPS1KLUn5msZMV0hbjxOnufmWE5k1rHVtdlp7fSVKpd0PMmsqtxodlaq7z5E10ce68M9XT+5p5mtYsYWvtL6Li6xNyudilV5KS6mJrb6jx7LR6E1cJ6bpmiordmnhgwFe7vi3IQkUGbAsrIQ04KNvwfklt6albuO5NAxj69u/UtbqRVYAscCCVZkC37Goq91k0nxCqrUl5l0WaGirPElWPQ/dWlprTyUQc28Z2vt3PdVproagpU1wCL9BvUfbVNzyCLn4/XtZrTpbHoE0X8RvIaem5BqjX8buNGvdqUaS4vAaa42VSlICzB1nII43ptsqIusFRED0ftX+4vqOlU3prjGCJY3Kv8APeavp3e30vlSzJhrDXkNW+E4/tLhqvU1bXUMM6oaKhIAkAAJAjIAAZgSogOrbbrV2d/uaDVbc4kg0v8A9rPI2c6l1b4DGp06V7q+4ktWiXoTG50n9+m4/Mo00Za1K9YTs8Qrk1NzZJpYFxm1j7vUta0JyWOdrmdGjSJVrAHofB+I0dw1q7i0LBqqWf8A4TrzysmvWW09DQXZtqdq4vidpH0fl8wrYYlx7MV62vGRFxkeW299xt7dqlnHuOX052PJf22rXOlvwZyx8zrhv+J1rvSddRNRxZ0kZxpaFNTXwqpcjGb06dT21u90ps1ppcWw53pS/ZtK/q7is9ENZRt7P2q//mGvwaGinU9qaFH8us2TWnPb2xS+FdVT1GiH/wCyWvnTVo1yxkeyOfV9u7zSTskmlyaLoyt1o304700/QlHNVYki17/2C6307x9Ssj0b+OXUevyZisnmQcWs/mcFHLrNLTu3wq/3GbWo+a6r7ry+OJZWkFptl0xatO2i5sZtXHXp+V1aLtrqWSjKTOrhX8jq4Ot3Ec2ZtMX7PzO603K1G+SfMzpiOvr21G9TVtLbZFcGtqN5Act3iVVb5lEpAdNN3ZB6LZO1NOva8TLtys1NbV1cOC6EbS2mxhu94bYMdl9FOsSFYG50Ps3as+pWK5VXuthiVhp+P0I+Z5JEVsaPdMThxJqobzcrTTjJLEDC191a2XHAJrnV4/xKiu2qm4qVCeq0u1Z8wCmq6viB003L4sujs0PKamnXtTL7J6uzT3l9VLucM1KzY5t54l6+p9yuL4iw1v8AtnT2fjKPX1LqupEYqSJXL5L3O9WzroYJPMmkjzm58nq6jadnZdXgTWpHN9/mTVxB6v4saYK6llim0XUxetzayhmp0zYkrNvDE6SsizWnXuuXUxxamrbVeGCJqhVhRJAgBviFQklRt+N0qLRmJs3mc66ctDQqkpr6kjVer8FqfI6o7yvPWvIZBRy7t5FRw3hZio8Z7pvG7jikZx1lYOLZnGiuZUobUEVBKUQSrpt+hQ+yOsBFmhqPSur1cNGolfRPHeRW90q2ai3bj8DcYsdF20aTHzje17ta8czRg22w19040dO955JsNSPTeN9h31qrU3t+yv8ADX6jFrpOXqdp4vbbLT+1oVfbxbzZi125mJvR01jBl0CpXkvwAi9P9oNK2kgqL03wwFVmb7x63E4ql4wfA52K8nufI7jYar0dTGMhjh1Ube5NTtiqx5hn2cG11u7cV1NSbN2lhJdei1bpYtQ8MDFd4qe4SyUhUdxrX12rP0SKzXZsL6elRu31YFjn0nut7p3p29DTGMbUsliys1Ba3bbHAqIPcq1+14VCKd3ZKsJ5lg5tPOOZaJvVj5UZXUXaXIV2bHSereX9KMtu3d37KTGPqTRnU3DteEsSjS8Zp6upqJ1XzN8ehqM16y1tbT0sXN+39ptxeU0NTe6ivpw0+6e7n/1iOjp85pXW30KXbtqacuTJGRp61NfV79226pYINI0f3LxXCvUK5txTsvC4nbmuXUVTB1c3Ttsbp5G4y+p+F/2OlBjsjrRzU5AacZgcGu/nYRneUcbPXa/+nZkWPmnU1G6aJSLdPQtqZLB8eBm1Vi0dPSzfdblGBhXRWzWFsExgmu1ZY9RgO/gA1qOvEqJ6W5urSnE/A1KPce2fJX152+pj8rafoWo6NRS36iMML3FutJ7S+3V09S0YBY8Rq6V6P5kRpWRULLkYrUNGVNVbAtrt280U1dXbTm4Lia6NPYUUS59Ajtd73pWiu+1LBPgaRF1tp/U5+ICV08wJ01r6LmrhlRmb/wCez1H9TeJqJXEdEKIKhpgWVw4mkTTYR3eNf51Ix+ZfvLiPrN3jPQ5dNkYDzQUyDm3fADkrb50wPl2/f+o1Xzvb95uFc0tG0SnA0CoZqaRtlYUOmeITH0X2Ov8AQXX85y6bj0ByaDRAAN4gJAR1l+Xb0Aq27wkqLgHIUSASAYZAAAAADAEAMAgAAHiAAAAwCZAfdIQ1iQKyKBQFIByEOSAAKuChAADgAYCzCk1yAIAAGkAmEOZIDEoSYU2whBQAADAG+QAAIAYAANAGYCQDeQC9AGAQAsQGAZgABiAniA4AEAJ4gDCAKAFIDkAkBQASA0wBgIBoAgAAJAAEAJARspIqdHgESZA5wgAIBhSKBKcCgRBnb1NarLEeV96Y6Oi11I1Hiohm0MokuRpFiyg1GU0zTJplDbnABQUOqgCayA9b7Bw3OtXnp/uM9NR7M8zZ9QABEDnABqJAzdyvnbJVeM97KNxpv+Q6cleUk6spNIMmiwWLI0iVHBYiSbKynHEoM8ACPxAacAxbt3+ZV9UZrUfWKua1a41X7jy9OiaIpBAwABgESiK43iRSWDTIrxXnK9u91P6j0c1K9N4//a06KDPTDoWBkSzYVNrAgScMDB91YU0rNcWb5ad2zc6NJzgtc6vWGBkDIOlZIzW4EFYPkMPKab/lOsK0XmRzOIzAt0cLJma1FrMji8wu7atdV+w0o038qa5GkTIizSTVkzNVfbMyrl3mSfGUbgqho0xUqsDo08fQw1EpCuayizRqIConV4ozVW3bkg8773qv7GjXG/7g3HgYxwOVdEXzZA0BIAmAE2QOrhoDr2l/ta9L9Sleo93V79pp3fB/vDMeKYaeg9oXS3tZ4is1b71rG7T6BY80wpNcgEA8QEAAOcABgIDa8G8bJuIMVWnbSVnK4mdXWZ5DSisuJTNxGrt5v4nVjoVh5N4MrT1Ptiytpavdl2OAw8xuKuupZdQ2qAYCwAAABACA6NPU7UQRVpYCYCAQB3PhmASAgBsBSA0wHADaASzAkB27XWdVhwIOTcdys54iKqrmUdGm3V4EVZZK8cwNjZbKupVJL5ixK9bo6S06KiwSOkjnasRWTaWDIpNtFQrOSgTcYAOql4kAqy/QBBSmLJohHz7yndp7nUrbPuf4ErvEdtuLJ/NbDqYsaldV7YSmZVRqanasWU09rFpZZGLV7p2nacsWu3YJ2hrNSaxlzXb77LjJZEVzJcD0LujwZmwR325tChR1RysxrXBXT1NV/Im2ZFjpqaaxUPMDntM44AXaGp2W9Swek9v7B77XhrurHAvhHoPIW2fibPSVaq/OMSLGNu/JWWmtXRt3NvFMuNSMjdb226srXSlclBuRuRW2maaOjhyWMVt6n2tGq1I+ZkYZ/wDfa1Z+3qWqujwN4iW38nu9XUrpXu7JuCWDu1aRe9M44kV3+Fw1rUrg+2WjNZraV4JjKStIRG8WUfiYrcVX2ltdS18p5eq78uPV8dt9H5tGvbfizn7umMzV2yepib0sdmlpPWt20wb5jWa1dDQrorNtnflw6q1HVzNgCYHL5LRert71rybI3K+Z7m86j7syVtTW2OBlXpvC92jZN41eBFx7Lb3WpppoTpxsde229tdwo6yTroxprS0tCraSwUs4XrXbmPPa3ktXf6606ONNYNLkR2XWutJdiSa6qTPsyz/7Db/d+92KeXAvsP/Vjgd3JHtkIi0w0SwCFngALEYHayXymbFcW529bY1Odjrz0y9bQ7XMQYdpUtLfX21e1KUR0irU8lZvGshsra8rBYsYq3Q1bq2OBFd1NaFLxgiI33EqUEUXumscwqvujBIoc4SA1b8AJaepVZsCWrvdNJKrxCOHUvbW9ClVaPj27d9nhXkLXNp1wUGWadpCOLeYVagsRRtNR/bul/0RWT0NbvRMaStdYhENvqNany5nSJY2tHc106/M8TTnYzfI6yteOeJ34ZsbXtOr+3qWiZf7DfTL0tcEv3HnSuPXwbNo4d24020IMBeH3OsnrVr8jybZ3nSY9F7e0P7fbOl4V2zj3dbjWVW06ricK1HnvI7FUT+dL1zM134lZGrZaVHDl8kR2x5ryG71L3aeBZHLquXb6Fta0Bzei2fjltkrXUvOSa3Is1d1XTUtr8TKs3X3ys4TbLg5nqO2eRWVWpuYT7PxKOfU1bX+pyEVIIdUyo6aOVDUlHPrUVbYBF+13FtNyn+0ljUr122f3NKtnhKONdYi09NzMoNYjqbeuvDbYF1aJKBqKr102/mqn64jTEVp6Vfpql8C6YfaplceAMZvl9pa9HZLFMsYseZvg8TpHOkVBIEksQJZBCYDVmgqLzAaQDIJ6bmyCt37L19vWtsDLcjP3Gwto9S6WIaNO1/MQkaF7V1VFlgGlVYVklgmwlr1uz8LtFRXdFZvHEONrvpoU0l+XWtV0RGdTbbIiv7duTCuTydH/b3eOCCx89tq4uc5NukKtgrs0NJWU2UpgXrb1SbUereARxvaX3Ot9vSXda3I1Ilem8Z7P0NCv3vIPut/Anh/1jeMa7d37l23j6fZ2mnWqywIMLX3m03em/uJvWfFIjTC1NG+jaYwkg7q1pZQ1wIrl3W3+3DWTKjmXIBNAEgKQEAAAF2kk8QixoCPaBXEFVftNxbQtKy4ozV1p/3tWk8epMb1ya+v3YLiWRm1RTTve35dXd9FJuRztdm6rStI1NK1LRxrBbyTrWW8GZab/tvUT1lptNtnfl14n69TqXeT9To+tx4VW10liw6uW2q7v5cuJk1ZfWrSjvaFHMzXHv6YytXyby7qehh4uvohTymhbBzL5ZFjhe3W/cK0NPs2vbV882a9XnrL3e/3G4tOpqXt8YNTlnXG/W3xbNYmh6lsla0epmxdWae91quFd4E9TV1fL7mv+afgiei6nXzWvXDBzxyJ6LqyvuLcUc1jInqalvfMLf7d6WvpLuzV0PU15u+DxM2NNr275DU22stOlord4nXmsdR9O29u6ifQlYWYmUceq/mCuLeuNG/LtZmtR8+e3etqOtc+HwGtI7pf21nRZozauOLU1XbPEmqh3QQN3eQHVtrOyyJgvs282Qcl25zKqtsCDAdXJR3bSnzJkpHoNLa2XLKTLvy6loKq/wDSRtVbfaOi4vZJeoZ0n5LbasrSum0hi6w9zrU3d8XDXIrFS223V7Kq9Ajf0NhaqTaxZm1UtzrV26dZ+Yg8/vN5a7dVkzSOdJduLCKr2RUVooM8QG8ACcAE7sDt2mtzcAbVN4qUq6Wnqa1nGZ5DdNLtWb5GdXHLWlr1mstcSK5b4PkUETkBG2AC7gCYERbTWdcjcrNha1razxeBpklRLEoXcERYVFtQApJRseK1VerrbNHOtx27S/zdrMtvQ+E3MaiTylL9p05rl1Hp0dI4kUcu8eCCOHUZR4j3Tad410I1GPVYma2tvpK0duZmqL6fb8rzMqKbaVMAWW0u2FxkCNtNZcyim+kquQPQe3t4rNaWVpwZqMvVV+5qVhKXka1Zy4Nh7P0K6j194+5tyqJ4f9Yvs3OXotOtdFdmjVadeVTna7TkWvGLI1it6skXEe6cIYEkAwEyiDRVQtpd+DJivP8AuL229/Vaug0tWvD+ImMdTXh9xs9ba37NerrZcxjjeXofD+MWz0f77X+r/KuX8xmtSI33Ft03eFM5GK6RGI6EBPAKlS16NxxGo5dfUtp4s3HOuDV3UtdryNOSv+5bKiK1ccCxFmpqd8J8DSIVzQqndRizKjR0nqOF8TNVs7StafLwWfUy6RT5H82yVcQtU7e2psrfco4aLGHdTyepq2T1NRVafBQajNbnjrf3Nu3UtZzjm0dI51LfbX+2p3bdWb/7QJWFrbt6t+21vm5PA5V2kc2rsox4TmTWsdG32tKpt4smrjg8tVLVTWTUfgduK5dxwt8jvrg6Nv8AUoNxl9T8O3/Y6XpiZ6I7DmoAl1A4dZ4uQjM8t/sdxHHTYWPnVNC2q0qoNuzT2VdJq133PlwM2qjq6938tXguRlVCrZ+oF2lpWmQL0u3PgQV21eQVGZCL9OE5zgo0/HeX1thd30Gk3KmJNazifkPcW516rTTSd82lA0xj9+OOL6k1Vmo0tOWv/QET0darpkvwRFS+4rKGk0uhFUW7P4V+BBNdmSql1gqpuyShJfggiu9qusNKWBTp6lqNw3ADWq08CoX3W+PECSv1xCLFqtqArk3D+RliVxN8jqyJ5lRJFDTgotq8DUZdvjv19P8AqRpH1m7x+COHTRTJhTkACqN5il0kg46t9yfqB8v36X9xqL+d/tZ0g58seBtDzxKhrOCokmaQ3YInp4vEo+i+x3/oLr/7mJz6bj0JxULEgYAmALqBHW/Tf7QKtHLoUXBAFAAAmA4AEAAAAAANsIMwpAICQCAFmAAAAAAICUAN/wD7yIUlBIAQGWJQTAA3gFKZAbxAXEAeIAuoDmMQE2wG8wg4hSCHAUgABwAgAAzAMgDIAAAAAYAAAACAeQC9AAByAgGgEA4AQDgAAAAAzATAbAACAB4gJMATAYAAngAAACeAEqr5URUsggRA2woICS4EwGgM3er82yER5f3nWdtpWTiLMrUeIeJuIeCAcSsCxFqh1NspTBuMpVAGUNsATAlDA9V7Dv8A6y9eL02Y6aj26PO2akBgIAQAnDIM/dL52SK8b71Td9J/ytHSJXk7S2dWRPAInwKGsixFmm+BqJU2yok1kUCZEw0lxKp+hFT0rQ/QlI+r7dzoab/kR5unRNGRIAAQDSkinGEEHFbPALCUSgrxfuFRvL/id+Wa9F4r/aUnNKDPSOvPAyJJcwJvJECj8AMT3VTv0tNzxg3y26PHqdvRrNLEvTFjpRllIC9NtGWtAGJ5VdvkNG3OsG4rvRWKcBFmji8zFai6zIrk8pjtLc0yxUNG3dp1nODSVYnBkW6bxxILbOWyK5959CjmWCrjgdGKHzIOjRsZqxJ/sIqi6hmgkyonppSZqrmpzMqwfeFXbx7/AJbSRuPnjwxMVtFkDQDAUgIglUo6dFrvrOQSvXe513eOpZrFx+4rMeIhojbW9uX7N3V9TTNanveq+7W9eJCV5VsjSMAAA5AUgADAQABoeM3P2bY44ZGaNL+9UmcXXHvNdalcHJqFbfiWr+N1U+BWHkdRTiixp6X2t86vT+X/AAKxXnd0p1bTzI1FXAKSAAAAAQAgJSA6sgcgRbAIAGAmAAOOICYEkA1gAPHABwA1igOnaU7nDRFizf6CVe9QDGesSiyuu6qCYCt62zC60/EeU1Njea41blpljNe5225rudJatcJOjlVqAWCKoswE5aKgkAXQBRxAOIoOMkWPJ+6dgtPW/ua5XMOsYtFWyxRmtFayqoqBW7yBq+I29b6qTxTZuM13eW0KaOo1XKOJ0lYR8bVd0VWLLainc0S1bPLEsEUq3ePEuiWpoadF3TGBjRnbr51CZm1Yfjdx/baqbcVeDMLWpr7zbNp6jTSfIqRm+S3OjuLWekoxw9CK5dtp/euqczUH0z254v8A4bs3uLuL2r8skprx3mt5q7nXu9Vy5g1I3EdJr+3fBJ4laxxXhWmSqu0dK2tbtrmylrc2umtlo2+9E8OJlzrP3m7trWq8Eq5G4ji1LTPNs0jo8Xd6e4UtKGhUjU3eqlq2x4GW46/C6re6TpxrDJWbG+7y8TLInkEV6tnWjszl3W+UtPVs6KreR4O+nokVazlY4nLW2fuUpUI681HRtFXGOGJbcZrs0dTumvFHf59OXUWqcj0xyBUAE6qc1K4mLW5HjfdHt6lLf3O3wrGK/wDCY9nXHm9voVeolqYJPE0y9BtorhTFLDA59Osen2N7Uok016nm66w9Whtux3Su4n4D31n1cfuHyup47S/t9LH7iznI6c862xfFeQ09L9b5bPidOuGWx9zuXdXJnnsxUe4g/9aKO7ic/iEDpxbCqmscAINwguK7akBcV21VxcGbVkUau4rVYPMw05tfWrdp58yY3ENPQWo8JM10lWV29FWMCN+yu32k4lErcqLdWpq16Ea0V1HkMNLHiEOYx4hUf8QmpK0JJRgFF7t5xAHPailsKh244gW1zngGa6NOHhEIOddOjRKtm/gGLVTUcQa4dx3Oe5lxmqNK609KyQENrZJNDGlrtNRER2lYu+bWBuI0lj9cJI1GaytbUVbucJOvNYeu9r6fbtrPm4NdVluJnJHJrvFlRwbnGrk1KuJaO5o6VpDiqiBVw7Y/MlBmi9bp6Gi7Wz4YmK9Hz415fe7m+4s61bxfqc31+OJJ+rtPxq2Og9xusXwqxjyfSx5PdavfqOFxNPFWj4zRtpU+7OLM2rFu63d0sLfAis6lL7i0JSyon/Zur+aKhHJralVgnJRzzazyCNDY7P7jxr3fAjcjd2/gtJpPVpEk1fVdb2/trZVGnqg/b2nPypIus2Mfynjq7Jul1PdkyysWMu2hXtmjl8TaPTeIre+2lvLJM59R05robXGEc8dYK6lZhZlwWKztgGUNTTTw48S4eyVduollxL0V6wxhqGrpyu1xjzEhWZo+1a7y1rW1q6eOCiWac6xvJ+H1fHarpfFcHzLGHCUNATnAIiAAEBT/AHADwA0fBaNdXc1V1Kl4CxY9h5HT761WnXFYYI5ukRrtFakWSkjTlfh9Pu7mvlWLKjM3e70qzXQp2lRk/wBzZWVrYuQzXrdH3XtdPSrV0ve1aqYwQY9XPre8rN/k6FUv5m2F9VF/c3kbKVelZ4KpD1c1vP8AknjbWfokkUxTufL77cabpfWbT4BcZFtNoqlp6bbxA0HqKlFXTzjECWz2ervL9lHmaxmvXeP8do+Oquz5tR5v/wAJuOdrN875a2lOlR45dSkeVvZ2bbzZloLUaxQD1NW2qu2zIqFLXpkwL1361XLlpNkHGsQC0ARwQCAiBJKQCIAsq8ICJqwElgBFrEAVYcoKfc0ENNPOSjf9u+R/sVdUtDvx44Hbh5/pHR5zf/3Okq31O99Tt1Y4/OV5j7TmW1B5q9k8PSe2dKtK21se7KTrI9vyjU19Wzc8y6+py53rtfK1HMrF7xya+51aUb07JdYJXj7+7E19xbV+tttnK14+u9cfZGRljUq4KSou0tVpnSVmrHaVMnRgNuCit2jIgi3ICRNaSljUOVmBOtpwWQDvt66tc8eBmwnTndNXbXTcprKCSN6+n+291/cbKrtnVJev9RbGK1JMMuLVeIHB5G0bfUb/AIWRqPMeF2i1O7WfDBHPqukZvmdL7etZJyZ1rGTeCoiAwNLx1aurtd4ciCW71KtRSsLgQZ98cSqgnIEbJzCAs06vPkB37GjvdVqsWS1qRv6Whq6KnvnDJmddcZPlPK7iv5TaXois2sTuc+ppzaHi9q9xZ4xUmtRKuxtp6zo02TW5y9H4/YLS+eyRm1bHfr6zpXBxgRMef3u6dm+pVrL1NTus5NMUrKFLyCKrPEok12pRxAi1AEeIBkAkBZTMC591VgQQ0Z1dSLZso3NHYX0afcUdrgis/wAhsqdy+y5s5wSxkI477a+k4umipqF6sYaoeADVpAaKi3TssuJqVkXKmIOSiLKFmQQbgDr2epbTt3IxVjs09wq6mPFGXTW74nXb1uU5Goz09vp2Vkn0R1cKmByb3JFiVw6vQqPD+5bd2+vCiIRluMqk2cIjSb1Lab+V4mWnRtNHvf3dTmZR0amro0XzNfAK5bbik/K0wK/v1eKeJRG771HEDS9vbDU3muq6bdYxk1CPomjp10KKtW4XFktdueTtrRkp9TLohbWu+QWK3eyeMBTWq3wQMD1muFUEw63s+QE1dvJJ/EB9/JFVD7iYEpTQEVCIK9bRpqqNSqsuqCWMryvidXc6dq6NlWVgmEseStS+ys9LUwsmYqJf3LsZwTrcmKhr7ymlWXM8CyM2snX3NtxabPBZI3I42qc8DTJJNBE0WBpM2OnT0Wl3MzaLqbR6jVrYVX+BlrDeqqYVglWIV3nbk4aI1pPfw5iRiaptubaj/wADTOt/xnuf+1oqfZ02kuCSf/aNSMVp194ad8L6Tn+U3Gcdej5SuvHbpalF/FZYFTHm/cunp6GvXV0XLvnxxMWNyub++WrTtlYnPHWdOjb6yqoj4kxrUdTb/wB+rVrE1q7T6GufxnqsU9ErhV+2+pQdJWK+o+Ht/odH0J0jsTkwpzxIJ1eIHBrubt9RBm+USvtr0tlZQSrHl9Pb00l2xHDAw6Jfb0nnUBduiuGIB9ulcXCIObc76tVFYIM+2vazZVNS4nIC+tQixRT4lAtSOYRDvbtLzQUqpt45BF1sVDCOatnV4hpbbUcZEEO6SiSsyB90YsCNtQCqt8ZIH9yMSiPc5AdrNZZlDpcIp3GrjBqI55k2yc8ihrkVEliagsUxgWMu7xr/AD6L+ZfvNI+sX+qX0OPTZJ8TCpTICCKN3lX1Irlopt0KPlu+c7jUfO1v3m4Oc2iSaCHJUSRtD4lRPTzwyA+i+yf/ANPu1/8AUOXTcegOSiOJBJADAJAhrfQ4Ar0cKplRaABTAAEAAMAAIxAHgALMCWQQgoCEliFSCEAoCgAAABgEADwAYCgBtgIAYBPEAAAHAQQAgogAYBkAAHqAZgHEAYAgGAgAAAGAQAAACAYAAMAYCAYBAAAAKACAHhxAQAAwAAkAwAMsQEA4gBZsAkBgAAAAJAADzAWQCeXIglp5ATMhZhdBUOQCCqQBBBn75RqNdEWDzPvNxs9Jr+N/tA8MzYRROuRYymlhgaiJSa1DRUSkoEgJJASTXxA9L7FbXkGnx07GevDUe8R5q2CAmCgzAMAgIrg3eN3HoMHkPetZWk8oqzcHj7HRCkqVYsioaUoqJ0wco0ixuX1KGs4CYMQprACSlegwOmLhkpH1bZWnbaT/AJEjzdOi/qYBBQAShkUpggJ4lHHqYWZBFhdeP9yf7yytxUnflK3fDt22tJ5GemXejIG4AnMoKRFY/uak7ejXC0s3yp+Lv37aj6GumK7lijmGkXRcsjKnEgYvm0ludCy4Kf2mo07VkjTnUvUIno/Wl+Jmtx0WUvAxquXyVe7aaiXBSagp2/6VXzRpFqMoso8eoFrkiqd3hpt8miq50bYqeEBF2jn6mK0m3wIqi6lmoBQioaWJKq+zmDCsb3Wlbx15nBojUfN7MzXQm5MgryAHgAdAE5AdW0B0aDa1K+oSvY+dv9zxdXH0pBmPDvENtDwd3XdU4YlZra96Ux07y5jHkZI8oytD0AQCAMMwAAAAFAF+g4fUlF6u2RUdRymhB6PwVv8ARay/lKw8rqKLur5ssaei9qW+a1ODlFYYW+r26968nAajm4kUADAeACYAAgAB15EEwFACkAAQAAdGFADCGFSTgIk1gFS06y0iDQ09NUryA6dvs9Pd6i0r2VVxbKtrR3PtHx1dPvpuofLMMvKbvbLQv2Vt3rmkVVIQ1ZoDa8P7ivsPlunenIqY9Ts/cXj958tbvTu+Fy6mNKqld9ca80ysovFADeBpCjmAIByAJOzwIuOXeb7Q2dZ1rL0TxDUjzfuDz2jvdJaWjWOrMVuPN/ceXAipQ2FTrTkBs+M297XVa4N4zJqMVq+e0PtXTmflg3GHD4+7TXbwYtUt03LlyIKKN1t3MaqV692PAzqKL6NLrtiHzJVcOtp9tnGRkQssJRRX9WCxCvY+0fbb3Fv7jWrFK44mqjT90eUs6fZ057KtJPoJG5Hkda3di8zo0v267tta1VjzMq5aadr5KTQ3Nlt9Hb6S19Zutk8jDLh32+WtqWwirZqIp1XTsUZm9RzXiRqWCuLhPEWous9SlosZ1W94XW+3uNN4xBKlens1Z4GWEUnUor3Fu6kPDE49t8o1vlU8PUeqFqXSnueBzkaZupqJ2Osi107OyUvngZ6Yd2l8tpXFHT5ufa490eeh4FQK1aqW4gzWpGb5DzWls691sehy6mvRzMeb33uX++q9OtYTMznC1h3l2OuOWu3xm8/s9XvfzE6jUr1dfcOhqw+6tecnm6+et64PPe5dvqaP2tv+pK+arNc/LEvTz+jv9XVt3ajdo/icnpnOOd6LW1XbGxrGdbHhvM/b/Ktaa9eBx75blek78O7uXM8/q6P/1+K2/rXCzSR3csR/4vorF3qoC4qfmtu//mVRTEX5rb8dSr9GQkQv53bPJ/EjWOfU8xtrOFYg5LeW0VeG1HMYK7eS07YVsn1JiordKziuMkqtfYVVad05mK6RLW0K2wRluM7V0nTBVUojpHHfR1tRvsaqGnVt9B0UWcsItc1IulqNL1gBLUjACt6jCh6rSjnxAFb8QojiAKjWYjNrp0Kzg8Dc5cOq6lfT0avveX7S456NDT0twu6recZGpyzektfxNr0xyHok7ZGpoKtb1eUZk9Wp0zdlZq8LHEzY1rvhQ+bI0NrT8z4FR36nyrAaljE8g/tXXJ4nblmvX+1d7paugtNP5uRqxh6LuazSMI4dZY4FHLq1d1CKKVNCtOjQa1LQ3hBirIzd/rvcXWnpy1lgTHu+f/i0fFeDpt1/cajy5kxn6fbXm/dnle+9tJNdvBJh5vbXntjpx89uKM1Y1FrrTpK5YIw1rPqrbi8LMo0a1W202kseLIMPc7+2o2lKUmmXPWbsDW8f4jW14varVSNSPT7HYU0F1JrpjuTREPL1Ai8QlYfuilnoq8p9DUYrx7s6ZHVzbniN5u9dLbbbT72nELP/AKxm8rK2NXb62kvzqOluTMY6zpzV77L5Kyxi+zr0KXVVa+BqcufXS3U1FTDj0N4xqNr4Ew1U7SMXTs1gX1PZLSs9N9yxHqlp77Sp5HT7LqGsEyYzrxW92V9rqWo04TwwAoouPAim3ARFgCAl6hQsQBgaHhtVaWurMNR7iuupS5mGtWdndkMTUdfSqqPveaGEry+42Nr2ikuSNub/AIV254tDUw9VV0506qAOVQ3DKidrdpEVWclVLSa4gLW00yjmyyCOzaaD1rKvBmpEteo2WitvppKFOb6G3K1but2tCltSzyTgI8Zute2vqO922w0qVQK3g4CtXxGjoO7try1HAI5d12PWt9tRWcBixz6lnppJfEzRUscURSa5gR7G8gJ02+pZx2v4gD0LLPPkBLT0He0ZAdmt4f7Ne93TXQDmWnWrhuQYuVHb5dOs+iA59ROlmnwCErASkAbQEZ4ANNrI1KlEWvxL7GLtPQvBqK9X4PSX9ukni3lzN69XyuLt5ZbdNtqSx6OvvjH1d3e9u7UcpnR4e/prh3OtNm03CyOfTlrg1L4nGhJ4AJkonpzY6RKt7kdpWR3AxGfxAU8CAs5yIoq0gGuhQ0xqJq7UcjSV0U1Fddt1KLIj1ntHVpou+nPyNYeo6ivUtRmeejh1Xi4KjO8tbs2t7dMfQxWowfEav2dD56ws5fE59O0jh8ptnrt6lM5MtsDVp24PNFYsQrV2wWJUHa6vFYgae0Uabb4GaqvVss3gBzat124FFXdyAsVVMgdFKKCNSNDYVVL97JW5Gx/cYczLpjN8hoV3aySa6FiXlxafg28bWw6F1n1a+z2unt6QsyWtTloV2enqWVuKRnWrXVqWWkugZ1jbvc2cuYeQWsnWv25uWViuTNyaZTSmsBEFTEAuUQzQDlARwAlVQQSVeIFlL8wqWppratalbTb0CNTa13fkNGXbsrGHUpjK0HbQ1rV1HDrxZUp7jXtqXhfMVMaGx8JrbtTfCnEza1OXbr+1tFVfa7Sia1Y8zrbd6F3V8GVhHgA1gajKzPIqK7LEqItmhFkog8zKr9O3ZD4AT+/3andYi60tjue3UrynmWD6VsNda2hV8To510ERy73NdCxK4LOWaZeF9xWne3M1qM+up2JxjJltDTv80tSZrTo1O7VXzvDgiDmtoICp6cPAoSt2gWVs2yj6B7X2n9ttPu4TdJfgLW+Y176hHcTxIqKtjjwAHiGibSKI6aTfcyC6rS+IQNhCrqFaCfIoPQiG21lwAO+cHgwYrun9VmBl+U2FNxp21O1d1V8SVmx4i24/MfdhiZxz3F9txXTp3JrLAmL7M3U1barmxqOVqKTKyaXbmAmpYBkETraGXRo6F6aim7lhUdxry88uRFcN7N8SKqzAaq7ZFkZq7+2da99sINYmq1qKrhYgdW18lr7Rt6LhvpJrUT3Hl93uJV9WzT4SNTFerv76tFSyWCwfEiqK7e9699ccciLqNVZOCLrX2mutrRt/U00BlRDOkrFXbWO9ep0lZsfUPFNf2eklyFYdaZFSQDRKOLXjvfqUZnlV+Q7fw4mbVjzN95ppurWJh0VK1rxjiBGex4gU6t7ajjJEFT20qXiRSroooupp14gNuHhgBVa/4hEb6kpFE+x1r3fiQTqmlLAUtsoptEygJKy6kDhDQ02gFZ4SFV905ECs0kQRn4AO2CwZRGSoafBFEb07sUWIoahm2RBUBqCVcyomaSu7xeGvRTnZL9ppH1rUXzTzOHSxEyokByBRu3EBXLT6uuII+Xb5f6jUfO9v3muSqDogeBUPMIsr1NICoso3MAfRPYzjx1//AMhz6ajfOTRrAB+hA5AAIay/LswKtHBFMWoCXqUMiEFIByAmAwH+8BZgGQDYQACYA2FEsBY8AD1AAABANAMBAEgGQAwAAfIAAEgGAQEOAIgAUACxAMgAAyxQAAmAwAAnAAQBIAAeoAAADAOACWIDWIBICAYAAAAB0AADoAMBdQGAAEgEAJgMAAXUBgAAAegA5AEAAKAACLxAnX6VBAwABrEA4AADgKFgQZ+/b+4+qQHmveFZ2Om+Wp/gB4Ox0gCiSZWVlXgaRJPAqHVGg4KhyAwJQoxA9H7Gf/mSn+CxnpqPfo81bBkADgoUFCQRw7ye+QPKe81+Xot9UaivGWcHRCjiUThJBlKrhG0Sq4aCLVbiyg7ksYAbclQ0wHPAolRYmasfU/Gudno/0nm78ujqjgc1ABCKABFQ+iIrk1fqhhVeYHlPdFZ3aa41SO3JWr4D/aV6E6ZaKwMIl6gT4dCKjhIVl+51Gz7lwsa5VX4h/wCnr0OnTFaFeRyEgLafT1IpqSKx/cH6ml+H7TfKuysxDKwYRZo/UjNajoaxZhXPvlOhqLhGRqK5Nk/yaPhBqs1emuBETWDAvbkjSjdr8psChG4zUgi7Sz6GaqbxIqnUwZqBKWVDRmqutkoIMz3FTu8dqp8URuPmTMV0RZkADAWTkAkB1eIFtZTTWDBXtfJrv8RptYqFIZjwzhsNOzxNv9RWOZWa9H7zrOnp26EOXj2GiAAEAQAQA4gBAICzTeJB0VcZEUruRCvQe2vn0NanOrNVh5vcqNWy5MRpue1LKuup4stYrM81Xs3mov5iNRwOOAUAABAAAQBGQDAgkgJwBGQCQE0AAAULIA6gNASzAaqA4YE9NwyIutqal/lX7AqdNtqvFuMBo7djtFqT3p2gaMvfVVdRpYRwKOUqGA01mwCZzA7Nn5PcbK6vo3fo3KGpj0mx9511Ypu6JP8AiqXWcb+33Oluqfc0bKy6M0mLEXURs61l2aSRNXGbvvce02ThTq2xwQ1qcvNb/wBy7jctrT+Sr5PEa3jIepbU+tu3qyaqd9vqV01qP6XgQV1p3EFta9rCuvR0nf6ViyyFr2HgfEPTr97Vr8zhI6ZjhbrG90+Qddx9jD5OKCyJeC3mz119vVlajyMVttvx23t80N45mdEbeP0YiJZnQf8ADNGyx/YNA/FaNlEJrqNEX4XbxEIuit+C2zzr6QXR27D23o3urUosM2yaO7ebx103ttD5YwwLP1Y8bq2va1q6j7nJ2jrBo7RXbq+ISr9nsWrX26yiSamu3x21pte77ixWKM6jh8hufvp2thXIsWRx6G2ruW4eSlGtMSttXSqtnjA1MPT8f93Mnsha2xrpR2fEnsYa22tRK3Bk0qzS1NbbWV3lXEay06e53S0dv4oqY3tju/7vSWrZROGBGcVeW3FNtpK13i7HPpvmOb+7pvKfc0U44s8vUejlxb3ca9NP5UoWeJmOijR3Mw7Yepula+ztVrBpnm6rDtozfFY6XTOR9DmvPQ8cDVR5/wByeQtS/wBmriIYdI8nv91bX+qzcEq6z6anayIurecwJ6d3Vygi5XmtnZcBg4rWUwijQ2m2tZJ4wysjd0+w+1uSjhrqOl+5EsXXq15en9k8u7BZnH1/XTX/0PIafh91uX+ZaE+p6GWjt/augsdabuAa7K+3tmlDoE1fXwu0p9OlUhqz/hm2rj9uv4DE1L+x27q620649Bhrh1fC7W6aemkuiM1dYXk/DLQffRRXKCNayr6F6vBwVXrPHaaptqTm0cq6RdqwsUZdIytxdttkbiqjlQ1gFTnBJAL7sOOPMgNV9uebArd6pTZyF1X9zoMNL7k4PMuGrlCrKzGJ7Duk1OU9j7u55s3OHPrp16F/lm2Hqdpw896XvW21K92pNm+Tgvo5+ym3ntKlezSqq8uJqcM2uX/jOrqvtlsWERbWpKspk5V0jJ0vy9fLJnOxvXYtRvIw1F2yVXaZxRGnXqzXTtZ8iDze91Va7XwO/LFT8b5O+w1FqUwa5HRl7nxHurb79dmr8up+xmcMd9tR2eJGU0kqQliwObcUssX+AajP1d89urVqsWWR6OI7fB+Kcff11jbJMtO+13uXy1NpofZTyX7TnXm3XzTca39xqvUtm8TLpHRpKuZmtq9fcS+2uSIa6fE6qVrO3wklB5PcJNqrkSFYpplp+M0q3vMTGZGo9bortSSxwI6R01UBdTjAmJTbU5r0kYhJchhXB5F6O60baLt80cjcjFeJe0vbV+1ROznJHo5jnX0r2rttPxWz7tRKurdy3xgvTmj5Pc6O7spnDlxOeLKzk66f0KF64mpEtQteS4iP3qNYZjDS75wwjmMXUF22wZcNOHXrgTBV9115DBNajcYwMD1tNa9ezVSaeZMHBqe0L7xd+0tWeNXgYprz292GvsrumvV1eRGnLK4kAgJSsoCjIAlvgUW6Kt3KOYHsdjqzp14smGtulLqsJOG+RcZtU6mml9ab6Ga3y49zu9PTXbWiTZzrrIxdzdqstwFZ2rqSVkaWm0u+2BUUWxYAuYArNYgO+omgKqU7vpKjT29bbWHM8TcYra0dTuXc3majlWX5fWTTSbbK1GKFJBEYm2IV6rb6m32+xaVErPDuZB51pTJGnLrX7nBEVKUFNTIGptNXSppJOqduYxcJfcvaUm/QuKs1fHxN9TUrVcs3/wCyRHLd7fS+mzt8IBrZ2/kfGPa/bvWzvGMsIy9bd7afytNJcZCqlvnV/Kkl0COfWu9SzsREFyAJAJ4gOQFIFtIeTKOza1o4btjyRuD1WhqaOjte/QwaNuk6ed8pr21bS7Ns259Vx6eu1gNYR1r9zJRQzi2UgJoCdHGBqM1NHRA2UCa+A0wpxwAUNMgMZKH3SBKt4AJeZdRJXebyLqOnb716LlOHwZv2HqvGe63Sq09dTWPqMWaNfQ3Wlul36dpnmc7+Io32n92jpbLJ/wDvHLp05cWns9G+a+lHJ3kZ/k9TS012afAjWPM7jQepaUEsGntXp2U8S6mJ7ytXaFmgliPe0oqEc+rdvMCq2JURVcYAvosERY6ttpt2mPUNSNbQ0e1JpGXWRc0+3kGj0VVuQL7VlNZJkVTp96slM4ko1qr7VccWZHDuNzVuHbiUY2vqttzzxKzXLqXVnHIrFQtWtKy8zTKp6wQK8qQIrFlCsmgFg0AJATWQE6WwxIp1UgX0Sd69ydknigY9P/xTSVUtOjaSyQakV32O13z+7ajU5rLINY7dt4ra7dJ6VfxxJpjr74UJBrFO6vbsbWcYESx5HyO27rN8TWuVjLtR1wKyhIRZp4mkqTjiVFUMog2BF54EROrwCo5vADu2+p2NNPFCK+l+39VX2qWTjI251phHHvbYmozXDfmWo8H56ye9v0ZK1GdZmG1m3h3UkpF97y+zMy0rvbggKHZtlEL1nEA0m6WEH0fxDq9ppuuTRqu3LtTdvQw6HaYkKSf/AEgKLOAI2xzCrFh6ASxIgbKK28SqmnIElLCJr5XIQr6tZx+p4hVF9TuwTCoamX7wjwHuHaf2u8uqqKW+ZciPP3GXLtgHNLtjMAlIA4gRAAhrACVbRkFStqTiBCZYEuziXBKtlp4vgaiKb69tT6ngEPT07aj+Srs+ibJhrQ2/gt/rPDRtVc7fKv8A2yjqr7bdVOvudGj5J97Kmk9n4zbtK+tbWaePaoX/ALQFO88q9Wv2dvRaWisklj/1rmasZjdm8yNLlqO0dzmMig1KQu5FlQ9u/nSOkZr6h4t/6PS/pNVzdaxIJyQCcY8QM3e7iu3VrWz4EV5nyG6trxL+BitMzUrWyWWYVTq0aeGNcMCK53qvFMKddZrB4gXV3MdUuAEfvLPIBvVTwqBG75ZgV90Z8Qh6dLWxfAC+teeKAjayyRRBt5gEzlmQKeHEAjgFSmMUiCu1u544EEbXSwQEK45gFmkAnYoa+YqJqsFROCop19LiiwUG2QiiVcywTSbyNMu3xanXpHNGtZfWb4v4I49LClGWjkB9yA593il8Qrmp9cII+W71Tr6nW1n+01GqoXI2yZUNFROrNSoHmVE9POCj6N7Ic+Pv11Dl21G/JyaEgOQHEgNPmQV6v6dgIaWRRYgJJgCCBlUJEA6gKAGwEoAYDSCDIBPEAkKQDkAAOjAAGAniASANgABAA+QBmAIA6AABmAAEhDnABBRkAZAABjPIAeIAAcAAAbAAAAAQDAAABLEB9QBgEADAABMBAMAAAAAYCQAAADwAYCAAGAAACAaAEAAAAAugBGIDyxAXdxAiyCen9K9QGAJAPFEAUADYUpA4d841I6II857qXdsY5XTIrwDZ0gSZUTWRROrwNMp0aeBqIlGBUSajICKU4PMCyMI4hSXIqPRey7L/AIlWvF1Znrw1H0Hi0eWtnKAMAAgMAF6AcW9jvgo8p7wSehpN5VbNxHimjqhBE65SUOqlSVE6IqLEaDiAGuYRLBlQonMjSVI/AD6j4W3dsNFv+E83bcduBybOADIITZUIolmRXHq/UwK8ykeX91KNevD5Trytd/t5t7RTzJ0y1EYDAuS+UyqOKzAzPceGzfqbiuXwf+0XNODdc600YULADo018syYqhEVje5a4aLXM6cq7aw0n0UmqyaSIienmiVXROJzVTuVOlf0ZqDh2Fk9CuHA3iV0yREqvFEI6GRpTuV+W1waA5qPBHRmp4EZXaOZmtRJ5kaV6ucrMqIKXmawNKCC9zgZHB5qv3Nhr15VlepG+Xy62fqZrqWRhAmAmAAADqBZWMPUQr21rT4iP4VCFZjwzWIbro8daNer6lYr1Xuv5trp24oiR4sNgAkBAAAkAwBgRkCdMALqt5mQWx/wLB6P2pH5lf5WWsV5zeV7de6f8TEbjV9sP/UpfzFZrl9wKN9qN/xBYzIIoAAAAyAJIEAgGgJVAeQCAAFkAdQpoIAp5egEkpAnpU77KqJSO+23ivaR0xUtuq3xCY7tLRr/AJciaY6q6SawcSsxpY5r+WvsbPT7VZpZmoxWJuNe2vd6luOJpFQBmAMBgMAkDQ8L5C2y11arhccf+6WVK9ju/Naez0Fryrd30pFZkeN3/mtxvLN2cJ8ERtw97YUpIjs2C0+/8xSitRu6u3rqbLsqk8JRrGdeXpqOrxXqZsXXT9yt6zxQxdek9reNW5tXW1MKpnbmOfXT1/lN9o7Pa/c6RUVOZr5Zv9x/car1HmzFrpXMpTlYGNZb/iPcd9qlpa3zVbwfIVXqtPXrr1+5puU+RgW1kCaQBEEFuhofcxzRR0bvfLS0npaGGGIwjE8buba0t4tPE6Y0xtxTt17vNSbjbfWz0dDQ09aqU3Ri1lz6G4dtZ07UrRD6oGOfabhX3Grp6riE4Qaxl69k9K1M8ZNNSJ+NnTtLTUqBSuvT0vuUtVZpyZ1iujS0q1p8y+bMzazVW8tp6NHqNehIPOW8zuLN1mKmio31tTVfztsMp6d33R+0sHs/CWdtphwsSsM/3da+lp01E3EfAzHSI+0N5bVrqaNsmsDh9I3K2NTbpnjtx1lcO48erOUl1L7tunZ6f2V2xlkY6us1o6blHX5ufS0+hzXnp1amXhGJoj595zeWvub2blTC9DWtsq159DA54h4ASrZrEIs+5OIFiu+1hC23YrJ6mRRp7jyt2uzQSqksyoy9S1rObOWBCMIKF9y8dk4TJFf/0ZU0+2vbB3YTKgmQE3ICdgIWf4EEGwObcUrqqLQ11MVYxdz42l3NcDGukmu6r+3pJNptLgZdJDdvlTfxI0o1rV7IgNRQuzNtIjSvVtRfS5COX76absshhqjU3beK/aXE1zfe7n6FkZ9nRS7eJqcns6qVdsoNeqXtG11XPF8kanLF6OW8WoNzlm9GtfT03i0mdueXK9ajbd1un9tnSRzrk1b6jzZ0kY1Uk3i+IsXV2hNWcuo1K6a6zTmMuJ5rHSVybqv29TuX+bIxY3HRTTw6nOxpb4+FqOc4/wATKurd6ULtri2RWTqeNrq277trnBqUxTreN0tFKydn6m50zjPrd0adW01xN6j2/t7zF/IJaLrNqrOcYKlj0VNW3aqREDET1NanbN/mSGI4tr4z+/1Pv6q7dNOUjWOntjW3GvTb6LdVhVYSYrnuvmHuTyV9fV7HGHJnOtRlaXztSZbjq1r/AGq4ZmWnF3S8cyo0NrV1U/EjSjeaq1HHFCJXDMZGhveE0L93e18rwI1HqdKnbX4GXRK9mlGTA4tfcbPSX52o+58G8QjkrvdLcW7dKtuZRq7OXpwGaydd6ujuex1+W3LE6Rmt3b209tVfaolPHiXXOqNfcTni2ajDmtqSsTciKnZZsqKPutOZnkQVvWeXMBPXzUBSrqNLBwwgteyfdxSCl39+DAmr2w5ICdb44geh8RV00+55vFHDppb5bYaW/wBB11KqVkzMo+aeQ8TrbW7Xa3Wc0dMNcSq04YwOESQT0tG+rbs06uz5JSbnOpa3Nj7L8jvIs6rSrzvn/wBn6jp/m53tubP2Ft9PHda1rvlVQjc4c79G7tfGbTZLt0NNLq8WS8p7am2uJx6rpzNZPkvJ10/lT7UuJwtevmPOV3OnbUdsbJuTLo591rvWbjBLJBmuSum007P4FRfq3Xb0A5JxcZFCrMwEqxrisgK7qEUG21FSynmGWo9RXU5yzcZd221a/ahcFzLrFjG3uqr2wxzyKscl1lzAi3CKHpLvulzaIPQ+U1+7TpoXqqVrnzZFZOv5SnY9LQ0qpP8AzPG3/V/gCsxywJKoGr4jb7bUtF23flGAG15Tx212VVrXhJ/5VmF15zceRdl2aK7V+8I4bNvMgUIiHgFLqEGQEqsBvmBCQGASAJSwJ1apgwOvZ0epbuXA6cxG9uLrR0VVYys0+Z0wY+vZtTARxNwwgblGbVVSYaNqSKXACdXJqVlYnyOjJWzkoUoBAEgSTgCLxAlXAoksQF6BEqqHJdE667rgXR1bXe6m3t30cPMxVaW49wautt3R/XzRxsaldW1epTQWrq37m1JyrtKz9xf7jbZlrVEVlcEFdGrt66Wn9xw8uI1GLubu1m+BpioVvARTqPgVCVQCUgLdG3zJ9Qsa2lavLEy6x10tkuJHRY6rj8SB1XYgmq77pu2CkDp0bJNNrAzWl243CiK4EGRuNbtfM0lrh3Oqm+5TBcc7Vei87PErKnUv3sorjgiotSwgBxHqBC0gRTXxAlEAOlVxAtrGSILFgFd3jKV1NaL8U4Ctd62y0Ld15d+SDUrq0PJ6Oq1WspvmiNO2vzYIip9rAp3FlVS+AR5byOpWZ48SxzrJvZOXwNObnsmgJ0tBRa2mioqsmssioqswhIgsqoAhdQ8Cqu2zTtiFx9D8BrurrRLB4G0sejtg4Dm4d5MmozXDqOMOpqo8F5r/AHmrP8TRitxwQZaT01E25GaqWm5csipXULACmJYA8gI1WJqD3/hrp7PTXF4ivRzGjRmWxf5gF3NAWKIlhSdQppxmA0yIHZgJ8yqKXhxxKLJZEc2tubL6cwqNFae55sqrKuHIErYLEJXn/dWyW60Fq1z08fVfwkceo8V9wOBuzeYCYCbAcwAVfMBphAAZlGrs9ls9PS+/vL904LTq8f8ArGpGa5tw9G9m9BNV5M0RzV1ey6tCcczKtOvuC3HR0W+fYpCYdvcu+su2llSvKtUv/dRqDj1/IbrXX5upZ+rLUkcju+Lkza0XcZHXsNlfe37E+2ubs8kBXutPS079ujZ3S4xBGoqo3IHSnKhjQtJdt0uEm+Wa+meLcbLRX8p1rnjsq0REpgiCV9TyWLIryPlt6tfUtarwnAxrcZTvKJrSme3MaIO0YAc+rpK2QHPbSaCofNUAerZuHkBJasATesn+GAE9PSdvmfAIuyzAha7ykBK0gNkEW+0ugAagKVrRJBU7RPMgjhm8QB25FA08wCqKht8gLEzSGEESpA5tWna5WRuCKhLA0yEyosTlciju8ZhrUjjZfvNMvrOs33uczlWogzIJAcgU7rBVfqBzaf1dBR8t367de65Xt+9muWq50jbKTeBQIqJ1XEsZSniaRKmcgfRfZP8AsNRLLvwMdNRvnFowABrAgcFENX6GBVpFFyAYDAeZEABIAAMCJVCIH0AFiEEgEgOQogIUBTKFmAPkAEBkAswHkAAHABAMBy8ggrLfwKpkQmuQVEBoAAAAAAOrAPQAAGwBAEgDAAAAAMgCQAAAOoAAMAWICxAMgGAAACgBsAAAFAAA/QAyAMWASAZgACAAAAYDASAMgDEAAIAHyAi3wAlTKCCTAYBIAAACAAOHfpfc+CQHnfdVX/w+V/GsfgFj5+5NwIompNRKnVYFZTqaiJZFQ8gErANPECSbSKN32W+3ymm+asTrw1H0XNnmrUNoikEGIDn8CKCDi3q+aWVXl/eCf9pRrhY1EeHszrERyKJ1LGaksEaRKrxCLk+JpA+QQ08IBp5vAoPUB1TnAjUfT/AS/H6SfBNHn7aaJxbCAQAVC6FABzav1EaiuCK8v7sn7lOqg78pXZ7bt3bTHgx0w1jmJEVZLggSUhWd7gx2VnxTwNxpw+Bl7bH+I3XOtRMwiScBV2l9LkxViTykyrH9yr5NOMu5HXlXRo46dXzRqs1YiIlTFmarosZENVTpXX8rLFjN8dD0UlkmzbNdSwIideBFdDZGlesp02gOTTxqjbNTzCLdJy4JVixxJlVOonJYII0JJEF/AyOffru2etV8aMjU/HyixmuqLRgKIxAYC6AAAnAFnCQPa7W/3PEWlzCCR4m/LqFWbS3bq1fUJXrfcfzbDTt/KgzHjIDZAKGAQAAPiAmAAGQBVgWpkDmBB6H2lb86yfFNYlZrD8nWNzdZYkWO327bt3VXxlG0p+58N9dxniZWMaQozAAEpAbATICQAAAdXDAnAEWAAACgAAaCmkA54AX7V2rdNZmWo0XqTgyNm6dylEVbp2dUuYQ77l1mEBjbzVepqtm45VzmkAAAgBANMAeABLWKAd72sobwQEeoDAaXBAdGlKWOEm5Fr1/jNF6u2ouPadscOr+vH73R+zq3o81ZycrHXlLx+0vu9emnVNqzg1zEtfR9tpU2G3rSO1VzZ0cp+vGed85be2+3puKLIx1XeXGG2+Jxq0PEiE2Bt+A8z/Z3+3qtuln+DIPa6TWrVXo5T5EVLtgiHHMCm+8ttNVU4NZ8DUi4KXWtWzXFPEqyODw/yal64fLgy6qFvHae53r07uO5T+BdXVu+v9vX09PGKqGgI6a7d87cIgNMfcd2lurRzNRqOS7dtWOHIDV05vqUjIzaV2ae1toy08HiZcrT1NVVr82DWZEed8nvvvajVH8tcpKMZuWVHVRuyCJ1u6/UmB672x5PRtp222o4tKieI1nG3udDb62k67mqtRczOtRibDxu22eu76dbY5KcDh9K9M5adryz5/TWI9yeZhSlJyVFi10sDrz0xYv0d1S/ytpM9vHTjeVm7b09HUvnFWd9SR8z8jqLU1O9cStVyw2GUboBTzAaj4BEqPgEdOnp1rWXxNI0fHbCm8bV3CXLMlRn+R2y2ur9pNsSq5kVSjiB/9K5ndzKAFxATYFTtj1Ag7NgQs2BRr3WnV2bxWRirHkfL+Z1tVOtflU8DDrKu8dr3roJt4v9pmuk/XZbfPlgRtXq7hai+X4hXPfd9rwkYlrk1t9qNmpGLXJqbi74msZ0aFb6j7KKW+RfVm1q7fxjrjrtVX7TpOHO9r/ubfR+hd3U6Tln2Uam6VrcUuRqcp7Kfv6Wk++sz1NTk9nPqby+q4rgjc5ZtUOtm8WbkZ1dK01CzNYyT1+7BlRLuaaUhXVo6bt8THUV3V2itSLPE4Xk91G90LKilY14nHrl2nR7XTd0mnwONdI69vpJ6ndyX7jm06u1Xc8SDP3F1p2hqHJY3HNur/d08VJqJYwNR4nVzang/L63jbO+ilLUOTUHrPE+Y3XkLpfbVn0WH/aOvqw9PpePT+bcfgTGddF9SsdmnEckSo8r7q8qtDSenX8Dn01HzrUs9W7u+LbOTpHTstPvbfBKTFahbi0voVVenRNkHQ9V6VX28Qri+5DllxNPb6X3tRJRiyj23jNrXS01EGXWNJVlEaVau0eph3tSByvw+gnPb3dbYgT0dhXTs7VhSsgjrpFcCotsq2SsolGtYri19aMGajnXK9RWx5HSMKba3I0iq2raF+0CFm+BBVZvJlEa3ScZBUHqdeIFtbYNRmBFtUthmQXdySlr9o1HVsdK2teOCzfAlq49RpdtKpKISOFaxzeS3FdPSiYbEXGJ/e91Y4M6s2M7yXiNLcTraThxLTKKfbXt1eR3H5ynSo/mxzOvMY6r3+l4zb+PXbtqVouazOsebqrO6zzk2wiyWteqFoRx76dOeWd5Hd/YpJ5Oq9nEeJ3evbXs7WxObuWhRtMMu7T2taabvaJjBsmjOh2m3U0ypvLKIqvygRQDeo0oUFRTe7eARGixKldmnqOsJ5NlZq/W1u2rongyo5G59SlV2wKiFnOBVd/idC2pqq1FLq8uBm1EfObzU3et80LtwhCKz0klBQSliRUXYDu2G9WxX3aVT1Mk3wAp3W81N1bv1XLIjnb5EEeEgAAgBoAYA3GAEq2AVniApAaAv7Fp1VuLKK9HT+7dJv6miyDXtRaKWlpueeB0kRLXs61SUuDaOK13ZNBHM0ZqhPgzNEIMtERTQDTNRmpSbZSVlmUDxAiAoAfABrAB4cSgqygjjxAkmsgEgJ11O30IiXdOC9DNWNbat20/pag8/TtzUNW9UjLo4tTW77NTK4ARU2wnAiqb0nM0xVNmm4QZR1NPtxKirFIoi0Bbt3DhkpG7SlcIzMu0Rtq9rYXXRTcV7OrZMNQvqXlNMpq7b0s1hjxM1Y6KYfLxMtKtzq1qu1Ysgytzd2+rA1GKo1u2FVGmVeSaKiizxKiSxyAlPACSmAKrPEIH0AlMoKKvECVbOtgOqiwlMirNK/2tRXXBoDfpt1eNXtxskGo7NLRpV9yqk+ZGo69KyqjLSepqqqnkEef8n5KU1VvApa81udT7lu54yajjapvbCCsodwDqBYrL4AO6nIupVF8MDSIroRFlcQFepRPb2VLpslb5eo097/bOtqWcrEkrv669d4nzOn5CkP8AUX7TpK4d8YlvnFseCNRwrivZN4mmXgPKt23eq5zuzFbjmth6mdbRyWJBbpqXgRUdW7nACMhBmFXbLbvW1q0XNSVY93tqKqVaqEsILXp5jqTgyos4eRApRpVtb4GQ3iBCIZpUlZwRDtiBGyTQFas639Sqetf5epBRVN4pTH4BUq6jvfGIgovSSXQIhPc8eAEdSn3Kul1NXzJUr5tv9q9pr30Xmn+wPN1FAYEgDAJAJAkmABDTATZYJUdm+2st9DSLv+H7l4rSv/2WXE1BbXWmPt3n+ljF1fTx+74aOp/2WVKvr4LyOr9Ohb44ChX9u7yte6/26vk7qTJqu/htbTXde1F07sQaN7uFo1W10HFa/U1xsSq4U2ZaSqo9QLq2gC5LDueSN8s19E8daNporlVHXXOuytiIsVuIRled3r0dJadHDtn6Ixa1I8nraky0Zjo5b6jqsHDALX7lJBX3tFDzxZAmpRRB6UgQegrBVVtvyQF9du6LqBaqwsQI2vw4AUp8+JAJwoKGmwBuQJJYYgRfygVamrjGZBHFjBJVLiakqqC4mh1YUnUAlgS7kswhzJUJOGFQ1lNZRZUULE6IaKicwpRUd/i1/qdLl3IqPq+s5u3zxOfSoyZBMMByBVuWmlPUg5afUKsfLt9+vqP+e37zXNFCOiHHAqGiolUqU+MGkTrnBR9E9juPH35fcOfTUegOLQTAYAmQNAR1fot0Aq0skaF8kDWJQSRDQCAAGAMAgqosgaYDCAAggABcigAAFPIqjMAgAIABTyAYAAOQDAAgIlkAAJYYgGQA1xCkwCJAAAAfUAQBhmASAZgAAAMAAMgABAMBANgHAAgAgIIAIgKSAeYCAeYAASARIAAIBhAAAGDATQUMAAF1AGgAAAQAAZgAAwBgRYD0wLCAQAAAAAkANBXF5D6/gB5/3Op8bqdLVYHz6yhG4IooaZqIsSwNMpVcKHxNRE80EChAN1jHiAJSAJtlG57TvHk9D+r/AAJfCx9Jbxfqeatw8DCos0hgIBoiuPfLFLoB5j3bWdlWcu/95qDwrhM6oRRKqlSEppmmU6tPA0i6sGmTgBuAFl6ACcgWVeJFj6R7Zs7+N07Pqeft0jWk4tFOIDzAUlBEjQ4IOXXxswqpp8ArzXu769J5ZnbhKv8Abb/01lx7sTXbDZSk5BqpFWJYEEXiVXH5qqtsbp+pYrL8C50GuT/adKxWsjKJKSKu0sjFaSckGT7jw0K6j4M3yq7bP8qq6G6zVmHEiJaeJmq6HgZ0J1bVlzT/AHFixk+Nc6M8JZtK7U4wIylXmRYvZFLUU0YVw6UOqNpViDKzSzJRc8MzDSnVbbSNQQzRRNOCIt/yyRVOvjo6qXGjCx8n1cG11MV1ivIwp5gIAYBAAgLYcAe08QlreMtT+W37i4568RfPHMjoloOLp9SpXsPNV7/G1nJJFY14xsy6EwABANOMAEwAAATAaUgSWZFWduAG37YtG4jngaZrP83Ts3mpX+ZshKPDNrcVSz4Gkrr91Kd3PNESMP8AcRswFIApAJkgQAwE0AAEgWVcgDQCgAAMgAAYVOoF1V0I1iWk1S3zEqu/TrW6mTLToSqkQQulAFOo21CeLNRKydX6jTnVbZUCKAAAIAaAJAQDkBMAQEqqGiwd+ulWlYyZ2hXtfanZbZq9nL7suht5unl/dG0Wjv8AUqsrPu+DHq681te1PFKlf7jWlcUGeq5/dPk3ZvS0bfJx9QvMeSk4dV0JswolgKGA1IG14LzmpstRUu50m8VJKPd0vTUqr0xq1JkSsuQGR7irGjW6WKcHTluLfCX/ANNHHuktMU+Ow3upTLGWZWujW0dau5rr6a+WubDLN1tZ31e55pmsbxfqYbtc7Q4IKvtVvunVrGSrrk1dvS2peFDQ0127bSVdOrskmjNZq+77a9zeDIyw/JeSdp064LmUZDtnxDLkt8tsSjq0sQJNxaAPTe3thttd2verdq48jPSa1PMbv+00O55PBc5MyLK4/bO4/u6X+633cOiMd8u/NbF9BRgzxdct6ptp1jGxxqq7OqwkRXHud0tssWscD0ccs2s3+/vXU7m8PU9XMZ1p6XntDW22ppakptOOKZpzrxurSDozXP3NOUVCsm8UBBsATAt0bQ5WYR06jarjmVlXTc30nNHAMQ1de2tbuvi4gonoaD1ceQNR7Ld3aDX/05K0vA7uayEswK73QFTc5MCDtDlARbaKI3u4wIMbyvkPldYwRmxqV5Hc/PqNrIzjWtTaWX21WMuJixuVf9tWaTcEx01RrJaeCZZEtc6va7WnRO1m8EjUjnenToeD1tSL6rql/DPzG5y53p1f8I0dF91lLOs5Y9kNTd6e3+XTSWHA3jLh1d/a+EwWCm25SrEm4mIfdtfJGoiS0XbE3Izal9uFBvE0/tNqVwLiaa0ZzGGrFpUT+ZwXE1fSumvpUsYa6KVvaJwRmw12aGGBzsK6tSq1KtPJo5dcrLjiWlfRmtTz9cvRz06NBqlu5rCDjY66elqJ2xhGLFWbnY03q7smiNSsffbJ7fTsrNzkjUXWXsPD6/kbOmlCjO1mdY5163wnsnSrb/UW764NvgdYzenstHT0tnT7W3qq0RtztR1H34tkRTrXro6dryoSMWrHzP3Fvnqajq33d2KZxtdIxNOreCMVpraFFo6fUy6Rw6nzPtQE6aXasc2BXruMgOZptlZd2z2tu9W4LENyPW7LWwWGEErpHerGWk1qTmUw/upIDnvqvKixYHLqam8o4pVRzNRi1Vp6u6veLGnO0a7aUWwsalYrm761zZthTfVqsUUU/fSzyKgWsrdEB2bLxe68hV329Hatc22kiVXJudC2jbttmiiCwIH3NE0V3u2zOrizTte7SzbJem5y9FTVppaapGKzOd6d+fkrt5N6f6bx6ozens+f/L7OPebzV3Lm7wJOna/8blxmDpO3nv8AzVZRt4PFHbm683fxx6fxOnp7TQqqJJ2xb9T0x836R3PX45i1ywtTXskpSRi9OnPKm2rq1xbTXoc706zlSt0rSngc7WpGV5tP7L7cbM4125eSsozzMujo0FDSIOrc2fb2LhmTErH1NWzwnCZOiJJSpYZLCMAISpwArnFlFF7YyEqdW2EdNaWtjyNM1HUbbCJVUVkopvn0NIVau2WbA266Gt4vbu0qb5RniZGHqWd7u1s3mVRVIKriWQShIaI2tIRFsgQA+QAAAKZAYCyxAaYDbAjiB0bTavcaip+JYLPIJVv21yqoKOfTv2NNcGWFamlrt4p4nWMq9e7fGTQ5paMohaTNWI9xlUbSmRTU8CKHkApgsROcMDcZLIoeYQNMAyKE+QEk2ASUOQCQHOAAwE3jgTVTTklqL15S+lT7axfM5WOkQ/vL24IxjWnpfO5fxM1uVbdx6cQtcWtuU21XKS4xarrZNyMZTdu9wyivVrGBRBAWaNVZxkwR6GujfTorWWaWJnHSVybpNOVkMVz01Gs8gOrR1e5Y5cCK7NPW+3XtqkzNaiy2o3FeJFcO5bpIK4r27sXiysVXZ8zSKrv5giGBUTVoAO5MCSYFepGYEYeYROmOfAKKrtc8wJWbkDq2+WJFWazrTHGAPS6Hk9Cu20sYt2qfgRYhbzehXF8OWJMa1z63nnZflp8IwGLrn1N5raqbu4XIYaz9a3yuczUZtZtnDK5KbWkBpxmBKueAEm5wAdbcGBXq4OeBqM1BBE6gN5AKrh4BY09Tct1V2+Bh6p06vE+Qto6lb1cRH4G+U6uvb33K3NVqr/MjrHj7im2DTKw8B5K07q76ma3HLZ8zDSMyyDpr8lZAobxAMgFOIGh4TWeluU1xTK3y9ltbfLIemOirIp5qf8QEnxx/EKkrNYJwMEpbyIhWb5FEq3nMAbkBOY/9WIFV2uLgCm101KcgU23rTWnVerDWOjQULHiVFt7y1UCVVCkBP5gV4j3bofa3zvwvVNEeftiNhyAAAp4AOQCOIDAaYDwmWWI1dLzGnsaxsaKt3ney7rT/AC/wm9ZwW9zeQs/1X8IHsYa9zeRiPvMumK7+4fIXz17fiNMc+r5Pc6ii2pb8RpjmvrXtm231M6opr2o5WY0wVpbWthmyKle1afLTHmzKoIKnVkHRovhwZqJXv/G6re20/SDtHKu+jDKwDzfuizerRVf+XE5VuMC7iQ05dZvNAGhfCGA7LMKjivgRDWrGAE1acyht15AJ3QCWsFVuzeAFdrOQhqnAijpzAlZqIKI1rLjgBc1CwCKNbJSFUWQEkBbRSVDUIAeACspQAkAmwJKMmERfICFn8sGhQb1hJYlgmio7vFP/AFOm+HcjaPrGq/m+COVVCTIAGBVuFggOZY29MQsfLd7bu19R/wAz/eagpzyNocYFQIpiccSspQXQ18rKPovspR4+6/8AuHPpY9AcmhmAQA0pYEiCvV+iy6AQ0ckUWFDTAlmRBIBmAPABgAAAoAEVTkiDqAdQCQBMAYCgB5AKYCiWAMoEQJIAgBgAAAACwwAYQwEA8wIgCCgIaQDzAj2lUiBsAAMgAAkAQAwDEA9QAAeADQQPmQPMBIoYCwATwCgAeIAgAAhgLABoAlgNBDAXQAQCAGFAAASASUBAQAmAAAAAmAm5AenkBMgEA/3ADAJ4gCYAiK4/I/VXnAgwfcdf/LdXmrVCvnVlizpEqKNIklIFla4fuNJUkmaZSWCKiTkBxhiAPDIAmcyjW9s27fJaHLuF8NPp1vqaPLWoGjKhyioAAinnmQce+U2r6FivNe62/wCxUcLpmojwVljhwOiEaDUhmp0RqREkjURclOKNMhATSXEBKGA8OBF06vEVY+j+1bT46q4yzz9ttfgcWhgwGAsyhqciAnEo5Nb6iKrYR5/3ZWa6T44nXhS9sfpW9TfTLciMjiiQVOjwjmBFijm8pVW2l+iHKsb25adKyfBnWpWwZZ04QIu0ogxWk8jKsv3HWdnPJnTlUtnadKj6JGqxV+bIh1+VzzM1p1PAziiuMzyZYRj+JfbpW5KzRsrsIyYHQ0klBFKymsBXDpY1T5Gmamgi3T+pEpFt8HiZaV6uSAqWBsSJUXJtoy0i6zWyeTqyLHybcV7dS6fCzRmuqmDAJAbeACAYAA8WB7XwOOwup5/uLrnjxmsvnfqRuI6f1pdSlez8hbv8VK4V/d9IYeLcZkdCXUAASAYAwEAAJgNYEFtUFSvLyA1fbT/1NUuc/gViqPcqX9/qPKXII5/F27dZW4yilaXuxfn0fOqf7ARgEaEAABgASAiAcgACgATAc4gTzAOIBADaQCgAgKlVEo7dHTnAjpDvocURcS0fuUfy4oVXYrWa6mUxW33MqoWWDfIqWMrXXzNo25VWEAAmUNsBAACkBgAAAZANOGIOvU3DvRLgjpKr03tDdVSvp2ayk6xx6iXm9D725rqZt5nSMSunc+V/stD7OklkiNSa8hvNZ6t3H7DFrrFNtprqn3Hp2VVxawOVhqpzxMVShEAmASA04xA917W3619utJ/VUzYN3Mgz/NafftrcYxnka5alc/t+06To805N9Kt2ejVeQdrOFZGUqz3Bu7aemq6P0zDgvMOYw6p/brfNO0HSurs3EvcaFuhisraVX/EO1uEREv7X7eq39VW2TWdTt2MgxfL+Qo6/a0+GbXAsKws8ZkIVrPiEc2pmB06cQBPBNd2KLCvV+1Luz1EsoRaxYv8AdG21d3tqaehV2sryZxYwdjqeQ8O7at9G32n9Ur/pYlmukrY0fdWx1UqartpW5vFHm6+etyu3a77a69Py9el11wZ5+vm37LtbaLXXdppN80znOV15Hz+57brQ7vpzPZ84xax/7m05ndjXf47cNq2m8okoqn7jjjJYlei8X4/Q0dJPd6czk4Iy7lsPE6j/AMyfXBAc+/8AE+KVZpequ+BdGHb27a/zad6OvriNVbb2lu0lbTi08hqOfX8HvNGXfTth0/6VLqM3V070cWTTKLtrbThq1VZ82WJWrpr7NIhKeh1kc9cH2F97pEkw1//UGd3NC2q2wE7NhEO4ol2g1Czx6AU6mFX6FhrzO/snKTlG/U1kXqu4x6rKlp6rp9OGBnGpVld66onqvsq1t29WEuGJZyat2DrTUWpeyrGXEuM126nmKVntcvobjOM/W32rruW8EUxz/eXF4jRTfW7sEalFujtb2abyOnPLFrsrtz0ThyvS6mk0oqjpjOrK6P8AEE01pVf/AKAmmtKvLEmGpfarwWJU02oBpfctCS4EsaNbiytKfAxYrt0d23mc7yrsV1dQzlY1Ljn3V1VdqWHFnn65ejmuN3tS6uuWB567x37fcThLMliW9/1Og1/mXEsVT7d2t/v9jwT+B35Z6e2Vlprs5HZwqN9acgyg714koy/PbhaG2aTxfA49NR8z3Os9TUdnjLZydINF4yiVpqS/trrxMNxzXijioVFy3IHNq2l4lZWbTR+7qKrcdSrHo9PbRVVvb4QR0kd+hVUoqIjTqS7cCKVm64sBzIVC2tTRxu4Klc9t7qa7f2KwlxbNSOdrkrudxXUatDrzRrHPUdXUl9zNRmuXUcYm2HNbUeMFtFf3GyaLdOybg1Eer9vaN/salr3a01gkuLJYrJ8tSunqxV5cxBlrUjJGbVkQTnMxrc51bp6NtTE53p7/AJf8/s6dPTroXVl9SMez6XP/ABx2K2pubLT013WfBGdd+fjzx+0bvx+vt1OvR0Tykjrz9efEZ7tCwkjpqD1u0azZElu1V4M3OscO/nK2Nn5mulp9j/aenn6Pl/T/AJNrt0vKU1FFczfu8XX/ADYLb29oljXK/PF9Ny31bM1yUazn6MyYa4tyr/bffkzn03yyraNK17sJOWuqVNDth2Lo5d03im81kWDLtEzY0yt007qf2BC1XCyAoq23gUKyixBG9CoVXxKjqprJVjM0yru+5zzIizSdcrPgaio6mg2/lxLjOp7PaX1b4LL8CiXk9xL7JbdcCDPbgy0i7sIdMMyBWvjgApAQBxAYCmACQGAgBAGQDAQGv43S+zR67eeCRUcW9Xdd35hXKmWFdW37uGR0jKy9m/gbRU3jiBG8NGKsQyZlTblmVPD4hSWAAggTNIeBpAUNMBxKCEygQCxAksQAAnmA1yAi0RTkio6ilSjFEa3dcDLTtrrVVJRityuLX3D1MFgglqpI0y6NDSvrW7NNSwN7R8TXb6Xdq2XdeswBh7iq7nl8AKGA6Whys0FfQfb+40fK7Ku3ul3pOYz/AJTeOdrE8v42+y1HVr5eBMbnTMrou+CRmx0ek2PjbPTrfWVaUXCMWZw1Ru3pU1IpCSJWo4uxqzu8+BhvXLubOz5gtcd7qcDTKFoWeJWVaqrARKgUAS08GA7tzIEHzAFfkBFOAiS+ZhU5SZFX6esuQC1tVXbngByvc3rgngipqWjuLN45MGtLa6ne2nmRqV2vRtZdOJFcGrotNrgGaztbODTKqJCCYAdUA8QDuhhA1KNQJYZhk05Ab6gR9AJvUbrDDWp7ZtXXqWQlfRdmo22n6HWRjqpzihWMfPt8/wDUX4/MzFrcUd3MwoopcBVuqu1QEUzxAf7gFgUX+Ov27ijxzQbj3OjSsJrAj0R01DZuf+jIhKSqa5ATXIiBoqq7NpYFVDT1PxIi3v6hFdrWX0vkQc13FXPFMqxz6NKu/wAzy+AaX6Gp3zesqqwQR16NeLUMotc5IIM8CI8r720Ztp61ckoYceo8rLWAcSkAkAAAAAmQGgCcAg6lBMciokptglPoUXU2e4u/l0rueVWUX18Nv7Y10NT/ALJMRXreJ3uiu6+ldL0Ji65Xo6ieNWvVExVtr9tFRYTnzApWeBFSmAHVgX6V4snyLCveeH1O/bUfI7ONatUESViUjyHmtZ6m7tZ8MF6I5ukZerZcArnu5UvBhVWleLwwOluUBXbICqzbAG8QJO3ICLtGHABTLlgRmXgA1SQLq6b+ACvaMAIN9zAspGNiIseUIDm13/lKqpYygJVrzCLE8ChO0gSXUAsuQCyAjADnoAWbeAFF3JqMoZmkSqWCUmmXd4lf6jTXOyNo+r6n1s5dLETIAGmBXuMl8SDmqpsl+JVfLd5jr3f81v3moqhG2U02UCgqHIRNvmUOuLA+i+yFGwv/APkM9LG/JyU0ATxAYAgI6v0MgjpuUUTRQ0iIaAJAAGA0AsQGAAJqQCqCmEEAABKIAoTYA+gAFC5AACmQGAJwA44gJ9ADIBoBQA0ghyAAIAaAUBQgiUALgAQwIyFMAAEAmA1mANcghxzAQA0AJBUghZAJqQACWYCAAAAaATxCjJAACzAYBIQTIDAEAZAEgEzgBHMKcgDxAAAAYCAIAEAADgAaAjADonEkE0oAEwGkAZgCIHAUgOTyGa6IQYPn/m8brTlh+8VY+c2ePqbiVA0ia6FFlHKNInTFGolOSsjMBtcyh8ABQBp+AtG/0H/OhfCx9T1FF2zy10KTOA9QDMAgAA5d8sU+gHnPdFU9g5w+ZGoPn9jrEKcSiVcgylQ1ESo5wZUX0WEmmUmURAIAcAOYaglaj6L7StPj8P4mcO3RspnFRxAYAs5AcEABzbj6iilkGH7rX5Wm/U3z5Vz+2H3U1EuaOnbFb6OQa/YUTriRSeAFG/U7XUnkIsYXtvLVq/8ApidalbSzMsm2Bbo44Ga0mYVn+4FOzfKTfIhsHOhV9IN1muhyREq5kquh4pGVNLiGmP49tfcX87NldicejIwngQXqO1BS6EVxaUOvxNJUkVMWacySi+yTzMqq1cpLBUsWaE0iVF1cawjLRpTK5pkWPku9S+/qL+dma6RzGFICQCSAJAIAmsUIPYe2bK201FbKMfwKw8luU1qWT5kaivTU2U4FWvY2ff4rpEFc3jmmZbiMhQAAIByAAHQBNACILVyCnZ8Ajv8ABPt3NerNM1Z7nr/rr25pETlwbD9WoWtj3W3bUrd8aopHncyNAAAABoAkAZBEBwAQAojEo6Nvt9XXfbpVdn0LiNentLympVXrouGXDUv/ANjPLPLSX4jDR/8Asb5eMNGfiTDVOp7W8pTPb2foMNc9vCb6k/c0Lr4Ew1X/AG19L9Stl6omNx0aKgzXSOhKczKopdqBiL1OIEZx6FxENa7ScDCs67xNRyqGZUHUAkoEwCQABMATAeeIAAIAWYF/3E69sfE1KOrxG8/ttxV8LOGbnTPU16rW1q6tVe2McUdpXDHmfKbpa94TwXIza6yOHQ3P9vqLUhWjgzla29Kvd+luNvbQ3FO2awoyGpjy+rDs3XKTNVBmVKQGgGuQHofam7+1ua6bwn9sge5vFW1xMDl32n36F0/4WWLGd7b03qYcIxOlq13762joatar9QxCOTztF9hvkb5WMfQs3odufbaTddGhfQvd6V0sFE+hzrFro1NtW+stZW4Yoyzqd7VVZbUIIx/JeXrprs084zA8/e3fi8CipTIErZQEc2opYF+nEcgLW5A2fbuvuNPVa0mnKA9I9/uaZpSExyeV8jq7jb20r5NcitSPCaqhwSxpUrRlmZxNW13Orp40vavo2T1XVdtW123Ztt8WJE1FOCo0thWH3WwkDr0dpF++cJIrZ1PJzp103/lykJjhvu73WMfgFxya2r32SakKjRvTfyNwBobPym40oSu3DnEI9Ftfci1KvT1KK0IrOMH3HuNvrJfa03W3F8DURjbLbVdnZqYOsjFd1krcYOkc1cKcy4a//9Wq+r2qOJ3c0e52WOACr8zAklAQmwRDPMqqtftem8TXLNea8jheK5HpkctZt6d3qLy1qmyWRzvLUqrUaTwMWNRWoeeZFD7U5YB91VyQFWprWsyaCmla+J0nOpa0dpsI+aylnp5+bl1076aUKOJ6Jy4XpZZczSaHFfUmCH3eQxUfuMYuJUs2QxZXKQwsVXmEQslnxCo9sehF1ZSGYsa10U1nU53ldW6jrqV5s8/XLrxXDrWsocHk6j1c1LZ6rtbHNGMdHfVtzLwGEdOlsNLUfe7Otl1OvNWtHa6+L0+7ujmdNceo6lrJFjmje8yyVHlvdm4ntrV4Qcem48ZbODDbr2OgtS6T4masaWpRVXasEY10c2paLdrAhq2SwrhBYM/uls0yu07zhk0RqNDb+T1VCs55BdbPjvIfdXdfFsNytfulGVDx9AHPACrU22nqP55cliVw6m2+0pRqVnD09O3bOSzLrOOPcv5oWRuOVcurZrBm2XHe8PHAgVZeQHZt6Y4ZnbiJXrPb1W1bQs5rnBvvlnXH7h0YS1Eo7W0zg3I83LeBx6r0cca6NPbNtd2RxvT6ny/5tTtuK6bhcDGvrccThz/f77S2Rr2dG0319DV79Fw1kxHPr/y/G1oeZ/vX9vdfM7YHR4O/h6fvKG88ErN/YskuTL6nH/RZ5YOttb6TfeZvL1c/WdOZucTLWpq8qWDV2huracx+LNyvN3HdpeSn6sPU3K+f9OGrpbj7iTeEo6yvn9TD1deujV2uW1j11kbre318H9JyrrI5tGztqJPJHOujqvqVq2rGcRna1u+7NwZ2un3tGkSo445BBqWlQEV1tDzKHZN+nMghfBFiK55mmR3FQ7WlARV4eBYjrpuG8jcqWLablqMYKijX7L2+WX6mbFcdl24MxV0LEgGwIyA+ACgBBTAQDAQBmASEOQBMDt2GyevbudXaizhSyju3O606J1pTtfIIztTV722+ZRS6psQd+lo9mlLWLO8jnaos8y1qK3gZELSZqxCYZlo5xMiSIG8QqL6lApRUNM0g4lQ8igTYDTjMBMIRQ0+ZA28AEFJWhgSaIIyQNtEVVZR8TNUd8KDKklxAlWru+2qlvgBu6Nf+F6M1/WvhOcICnS8Vu978+pZ9r5sqOvV8HoaeCbdubIrg3HjKp/JhJRxam1vp54lxXb4TdX2u4rajdW8DcZr6Hudpp+Q0FXVU2jMuOcrz2n4x7W9u9TDwMWOs6c++8g1V6elZ5Qc66SOCjdad9/mtwxMNxya291PqeEAc71Xf5pGJoVZxWZUQ1FC6gQVoAWJUHcA1aMQJWxxAhbIISCgIK3hyBZKCmrcAI3tChArns0GRS0WRRrbHXr2/NnP7DKytau6qq9teJGtcG6vKkqayNVS+pWUIAUAMIc8QHTTtd4ftNSGrv7bUou51ccy4zquywAgkAdreCUzyLIJvbaq+qll8GMNL7dljFl8GXBdoaVpTri+Rqcpr2nhfILX0lt4/MojeMO69lDMrHz/dWnVu+rOdbjnWORlXRoVSTtbICrUt3BEZ4ANtgKQDQ1np6qsuDkqx7Px+v/c6Nbp4B35rV0rTUjrE2m8iKSKpJxmETVviiYJ2ayQRXElVz6mF54AP7kYvAB6mphOZBXf5lhyBGVvV9m0zlBWtdmjrd6rSuTxaA1dPThLiispds4AWQk8SaywvdO3Wrs7WUt1xx9SMdR4JsrhYJCFIAwBAS9ADLEBSgJJ4Aae21/HaVV9zQtq2jGbwjow6K+d0NLDR2ukuXcu7/wBoGH/+1O6oo0q001yrVf8AhGpirU9z+Q1P/mtemA1cc9vNbx56tp9RpinV8ludTG+pZ+rIuIW3+vZdtrOGQc0t4kU6uCKG5AlVgW0cuEWI994JP+105iXWTtHKtZOAiStGPIlHiNxfutZp5tv9phtxamZGnPqy8XxCqO+LJxiiDso++ssoGgiu1YYEOgUJARanIBdrAnSrUAXAK1oTA5r2kCVFIHRRcMAE8XAHLr2m09CCvuiSh6bcSBZJUOoElb/94DYBZqAIIB9sgRs4CK7xmagrRpDqWIl1NI7/ABH+501m3dR+JpH1fVc3bZjoRRgAA2BXuXgiK56OLTwFHyzdfq3/AK7fvNcrVODOjKQDSNIcSENgTpi4Lg+ieyHPj7v/AO5j+BjpXoEc1DAMwGgHIEdX6GQV6TwRRasgiUyAoLoZAwCGAAAAANAADASAbAAAAAjmFOYACgTREEgCxAkAgFxAApASYQLAAYAAMBgAAAgHICAWQUNyAY5AGWYCYDAaCBqCAKCQBAAAyAACgAYCbAIkAgAAUAKQoQAAAMAlgABIQwAAb4ARCmAgCAGAmwGAgDIBtAIAATANMgmwBYgOQAAgKFiA4IOPf/5fiBiebU+O11/LJR82mcWbgjE5mkSXICymKNIlU0ymyoJnEoIkAS/ECSQHf4d/63RfK6F8LK+ran1M8tbhEUoAYAEAVy77FL9hBge4VPj7t8MjUHz22Z1iVUsyosTCHXE1ESqaiVdW2EFZMofDqAAPugBpqSK+gezNTu2NkuFmjh3HSN5dTk0GyBooCBjAgObXzAq9SjE9117trTpY1yrl9rrHUjgdema368jiiSCrKJfgiCMtgVbtN7fUXHtcCNR5329ZTqJZZfE6s1uoyh8Qi3ReZmtRY+ZhXD5td2z1HyU/ga5VzeNae3p28jpWOnVJESqKOlZJmGolVS4fEKxtlZ/c1avB98myu1MjKSxIL19JFJylIg4tNLH1NCczhyCJ6eYovZlVerkUVIokBZTKSCenhZGWo+T+TUbrV4fOzNdHIYUAOABAIAzAkgPXe0rp6GppxjEvqVl5nfrs17p8GwscyQi17TaV7vDtcHKRWHi7PhyJWiwIpJANgJgNAEwAAIB1zAtSIEwrt8M+3c1bKxXX7sUbuei/cCMnaWjUT6ha3/dFVbT0r8XWQkeZQaCAHAAATGAAsQEwBKSAgoFIEkpA+hezNhX7S1bVh8Gbc7XrHe9VEkWK7a9gK3r3XEoP7jUWEsIa3N3mxio3+3qL56VtPNSMNcO48DsNxLen2/04GbFlY+79qfb+bbWbSWTM3l0nTz+voX0X23UMzjprju4IILUxkqI6tpUhLXFbM0wiEMoiwCQGASAmAAPMAYCAaYFqqs0wK5+aUVG3sdzqf21+lZk3rGMe7Zm1uK3mZUgHIAAIBgCzA6/H61tHXpZcGVH0urlVtzRiiGtjV9RFcfiLU29n2PFzgaqubyny7nRu/RiNR0eWXft7LOYLFY/j9OurKt8Ddq2tGlbpfU4XA5MFuNd6Om7ZxzCPMbne21rYtwUc2pZtZgRrgALAIbxwA5r54gXaURIFnbJBse3bWpuFHoVHrnSXjgVHH5baVeh9yixTU+gWPBb7T+3qtLKQ25OpENkEQJVicQNTaadnCWbINFtR1SMqq7XbFhSvVuoVV2N+pRctN1SRNC09JpzOHIJY6VXhx5mmV9GtSvbesqC6inW232K92nkzpz0zYotSyfzqGd+XGo9uJ0Zf/9bh1bTeHwR3YS7lbCuQFiUBEmwIY8AIvEo5t2129uR05Y6ea3mpFoPTK44zdXUFrcim+okszla1I576knK10Rq3myKbm2JcQ+xvJGpymunQ2FtVpKTtPm53traHja6cd2PRHq54xw67ddaUooR0xz1Xe6WBRXOIVGMIIuiEDU1WHORAPTw+VkNSVXkwDuhwExLAgk+3t6gKrSWBKoraTFXFtLQcq3C1VW1ccGefvl6Oaor8v04nn9XeVt+P273ChJdyWXAYutXR8PpWU7h4LhJrGb0jbbbbQ1fyW4a4mozaTq1kaZxVqNvDElpjxPuLU79xPBSjhWoxMGzLTV8XSNRN5f4GK1HZvdfTTjTX+Jh0ZsWnuNIhqWwksHI0VlKtmnIFleYF2juHpWlMjUr0W0361Eqy1CI3K7abpuKzIa1fXXrHzOAzatWqnWcIGJp99KqRIa5NfcJ4VxNyMXpwXScuEdJHK1x6k8TeMuLXTtnwYwLT+WKvnBZCtTaaVm+55Ht+fDj109F7eululR8TX15/F5rq81tL7impoaWbaZ856eY8rXbPTu1bNYHDt9f/AJvnqjdayp8tc+Z5tfatxwWbbDhafCCodbxggalp67paeKNSpbr0njPKLcJUu/mWR2lfO+vGOy6rPZqJNdTWOE6xh73YbetbaldRKyf0wc7Hq4+jLaaZzx6p2ayNSOPfeJ6dFZzqOEdJy8Hf112Pya0tNKnDmjTyW65nuLa3zWt3TkKkWY6rVUc61ropp00U3xWZjVcWvrpNtlg476qqm3xNRFCXe5eBUS7VVMIqViipty+QSpU1YwYEtS3cpLEUtyVk1iVA2FKIxRpEkA3ZrIqJKxQrxZS+BKKW5MKWZAuoAFIAYCmAJJgKQGgFIAAIIt2+3vr3VdNSUb20tq+PUfccNQ0gjl377335yBnWq2iiza7W+vqV06ptt8DUiWt3yux1Ntp1rq4OEkjs5ysK2cEbQs+BFRb4GKqt5mVCIpsiDuXFjAyqH+0sQLkaQygKiSAjLkCTS+IBhxASjJgJvgAegCIHg0QKeYVNKQiMYmaqFq4mapIitjxW1roUevq/X/lXqBpbbxr17ff3D4ykUd+rrKlcMq5Ig4Nfd9tlargDk1NZ2mOJRRayebxAqVK1fcpTLo9Z4P3HVaX2ty4dFC6ot6ZvKjynnbbn9JJV9IMXpuc4w9PTtq3+b5Vm5OddYs3GrWtXVRCMtMzXfezUZUWtwRUWUYBHMCtqCojawCjAISAuia9QK7MgdWihPMCLzAsq8ICrEkgKtRyEqiwR07bbPVTazREWqltC0WUSUd23t3qK4tGauob26r8vEozbuS4IIBBDYDpWTciWrk0jTK2m5tXBPDkVMKzV8XmFU204yIL9jC1U4xTRvmM19GrXStGou7FZ/wDsm6zqrUpoWf13TXGCGqtXbaFqtrUtP9JRheGutLf2pXHG1UWq3b2VZfJNnOjwGtja3qznXSKMcDKui1o01VAUWeICAfdIEL2AjXMD03tvcu7eg45pmnTmvUVlZP8AcZr0RJ4kUssyqinjAEpaAsUNdQhNqQKNZYBVXfgEFbThOAENS328oYwZnkdTu+aEufqMVoeNr31V8PpRRp0wCLE49CIM3JEc+80Frad9J5Wq1yKtfL9WvZZ15NoPN0gwwcgCxzAYDmAHkAMBIBoqFBRJBCbXMA9AEwI5gSTIoAOiICIzKqykzgXlmvpXi9L7e300/wCFM7uTtMiGtf7elezy7WZo8PqOczDo5b25BUHXuzA5tZAX6Fm6qALo7sWBHt4lEL6bArb4MipJKzCJ9iAkkgIvUgKqdu4CKryCLaqV0AuUVwAjeE8AOLUxYVU3BBPTmCwWJFRKcMQFXOAJYgNqEBDLMA7pYCzArvY1EV+hpEk8cSxKkkaRo+IX+q0+lqv9pdZfVNZ/OzFVHkZAANAV6+MAUaf1IlWPl26rGrf+q37zXKqIOjJlDRUpp4hDYFlMHgaH0P2Rj467/wDuHPpW+c1ADkBpAMCGs5owIaUxL44gWhDKBANOSAAAGAIAAAAAgAAAGApAJKozAHgAAEMgQAgJSECwzATxxAAoRQ0RA0AZADcAKQGwEgGgBgAAAogKUAMAcgEBD4EBkgEv2lD9QCQABoCOTxAZAFDAGAgDqASASAmATzCgAAAAAWGQCxYQ4AcwQKZeJQyCJVC5gEgMA9AABRIAAwEAAGYEWA9PiyCeYAkA8gAAAckUgObyGSbEGJ5jDY674KslR80ajDkaik8TQaKLKLA0ydZZpFictSVkJNYANYZlDrgA4A6vF2jdaVuCuv3i+Fj63qP5vgjzdNxAyoAAgAaf7SK5t7jWvQowfP1dvH6q5YlhHzm0pnWIXqVk64gTojcQ4gIsqaZTmcihpAEwQGDAbxDT3nse3ftNRcrScem49Gjiow+JA0FNgIAAo3KmGFUMVGR7nU7VPlY3yrN9sN911xf7jr0y9HXA5USREWU6ciKjBBHcL8u6zwLGo8z4GqWtevrh6HVmt6r5mUpqAmrtFSzFaiZlpyeWx2eonlBrkcHiLTta+h0ZrtWIZTqsYM0dCjtRloV+pBWTpYbnVnjY3Ga6yIkkB0V+ky1A8ArhqotddTcSpoInVQSi9vD1Mqhq4qRBTPFmg0BbRfK0QTo+ZmrHy/z2m6b7Wr/M3+JmusZuRhSAlUBMAAEBOAPT+0LL8yvGI/7xWawPLT/cXfGWSLHIpKPbeHr93xt68lP7Ay8Xq1db2XVkbQkAYCgBgKQAAAABMC6swQF8gOjxmq9PXTgqVo+66NbhN/5qplSMXQ/Ur6ha9D7jXdtdG6+mIDLzKRGx6ADAAAAgAAnoqbRzILd1o9jEHPHAo69jstTdairROCyJX0jw+319noKuMroaYx2W1Ny8XZ/9ky0rdtxzf4FEX/c/xR/1SoO/XrxfxRQLca8xK/ACf91rJw6VbAmt7Wsd9Y9GEXrV0rv5XAHB5LxWnu6/Ml3cyNy48H5PYX2Oo6XWDyZix11nW1EsDOJqm+o7YFZ1DNlQAIBsBAABEACq7ZAXaez1L4pYEHRbxlq0d5WAXHC8GVCAIA6drWrfz5AV30nW2GK4AWLU1dPTdU4T4FFTTSlkEMwAAAEAMBxzAlkBLTfa1ZZpoFfS9lqrV2+nZcsTNHQ8sCDGq/t7/sWWZ0awec+Vadnxf4BY6daj1dBLjapEZWwr2WdU5txTLa1ru70sXkYRj+W3ncvtrCuRSxiKxWSYAlYAanIAiAijVWJFWaNZUyEdGLwWQF+2vraN50pTGje23mddQtWqbgaY6dby/wBzRtpOrmyiRpjynk9JYW+H4BpltsqEAkyCVcyjc8VW3b3RKUmKNGqVayZaNaKuo4k0O+2aq5yQ0V6WirLqUW00YIK1pruZR0/22EpjUR7GrSXRZdK9XVmpWazNdZqzl8D08Vy6ivHs4nZh/9fMdpu5O7Do06wETbAS6kDsksSitssKyvJ7tVTdlgjrHOvLbzf97imSk17Ejhd7XxZm1uRGDKh05EBVS4RqRLXRobZ6rSSO/Pzc702tp4jsX5j9Dvzxjle3fTQrRRWMFjgdpHK3UbNLIrOKrY4hEHpziFQslVBSduQVGZAaYUnPDIgamSAfLgAnbtZBG2s87ZBcS+6lkQxYtVGK1F2ndXOVbixp2xRxrpFX23XGrxMV1laniNTtcOZbI03u21lgGKr3Gwu6rUq8VwIsqiu5tpwtRSkRrNPU3uhSltS0qF6mbUx858vu1r6zslhOByquGkt5Eqt3Y7ZfadrqHwOdrrIhqdrwMq5LKG2uBpHPqXURxKih4GkDzwIJVtDAm8cQOza1t2tojcdFNfVpxyIpW3utn3PA0iH/ABTW08rR1Ky79nrW113XbfUsjNdqsjpI5qdbUwaXMqOW83NI5takY/sLqurxHiNbyep26Fe6MWdeUsbmt4fcbOFdRHBYnt+fccOuVniLdm7o3nI+l2HL09tJ/fd+DUs+V09vzeL8z+rd1Wbcs8vT7/8AzWSf/P8A9nn9XumWcnptQkMGmsgaU8gaFZyU1Zpa1tNzVw0b5rj3zr0Ox3v919WaSO0eDuYyvNayes1VRESupnpv51nfebZjHbrvFq1FlkdpHg+n00nrpcZNPLaovruz7ZwCasWolRdrkyuja6j7szFbjUvqqHzOVjTO3V5tDzNSDjsm7dDQHdVCVVq6zswzUe5uuBUKjfEBK2IQNtlQLAqD0KJWyEEZhFQJwUNMCSk0iSaAr1KxijFVXMGVACAGwDPEAzAU8gHiwEnAA2A1iB3bHYvXmzarVcWVnXW3bb4K2XJQBRfWdniArartSOJRHTXcuBqRK2fAaXbq96t2wnidZHLql5rX7tR92r91rOSnLCs5eBl0RbgioWM1RVS4zEg9b4b2Stetdfe2apb/ACLBksTWxT2h4jTxWnaz/mZkXV8D4+mFdvX44hU14XYt/wC3ovQhrP33tTaa9G9Bdl+XM1KPG+R8Zr7G0alWlOD5lg5UpNAfQBQVA8EA05QCggEoAGRRwAiwFJBKU0BKpUF7QyKru8czNWOnx+2e4vD+lYsyNbbai1tWcq1yQVoPduuDSaC449xup+VPDiEcV7pvFoCu9K2fdIEXSvxAI4N4jQK0WTJVjX0NOmrVW1HlwOddBraqvgmlVYEVlbm/d9JqK49SWVmjT08O5gTyAbULECizaZUP7bakIi3gBHECzuhAJtMBNcQIoCyyTgBUq5kEXPIK59R8iJVbWJWWl4zub7a5ERoa2y71inJlNc6s9ooT+ZrFlNcOtfuclaUvEoSQEXmFJZmkqxM3GEgFOAEq2YE2pyAnt/kumuhqJX0jabjXto0a7XK4m3PF9dXWmNSI+BBbX6pw6gjwXj7r/itmv47R6l1p6XVwq3lgzFHgdRRL4SYrpFNPmaIqzVcOCCqZAPQAArs5YAmBpeGq77qnbnKNNcve1rHF4dDNr0w2oyI0jb4FUowxz9AFPBhFmlZYoIldK2DArvVP0CuZYMqldSm3yYEKXo+Ln0IOLeaNbVan8So6PGbvSroqlrRaryCNWmorpWrimFW1abwCJSkZRC0pzVwy4tfN/Pbf+33mpVfS33L4kefpnIrmaAaAYBmANAMAxA6ditv3zuu505LCSxmtNbjw9F8u3s31szpiGvLbCv07PT+KkYG/PbauNNppKOkoGK7e4MZpo6VX0qiGKtbzurqKOzTS6VQ0xS/L2f8A8vT/AOyTTHBqX7rN5dERpEBANMC3bpu6S4m+Wa+pbasaVH/KjpXPF6RByeWv27S8ZnOtR4vWcYTiZ1pzt/ECGHEK59bLAge2eBVdlFhKCB80XQnPICPYmwBaaWPIBzyAq1NTn+JBVMhQsQLEuEBFlXChFA3LASkDltKZBRdtsirKrtRUWKYKEwJUX4AExkA5cgRcttgC6gLJAV2xRYiCNIazKlTTNI0PEP8A1OnH8S/fUqPqms/nZmiJkOQFIFeusF1ApTi08hR8u3eGtdce5/vLFc50Qyhy25Kh1CJSlkUTpmUfRPY7nx9//wAv+Bz6VvHNTAAGA2gIav0sBaT+VIIsTAAHIDTgBJhTkIMwoyCCQAByAAGYAgBgIASkB5BSAYAwEAIAzAagIYBACjEKYQSAm+CAJCl6ZANuWABAmFPPMIAAAaAisMSqYDfUiD1AAAgAAoSAHmAgpoBwRBAAAFB+0BoBQAdAEwEFNoAgBwULAgIAMWAwgICAACLKpoBAMAAG+QCzAa6gJgACyAYEWA9Pj6kFjASAYAAABABXNv18tSQY/lFOy1v6XPwKR8x1FFu3kbilwNIaxwAnp5GolSpgbjCaxKiWTCBuQCYAcyB0ePw19Of41/4gr63ZzD6I4dOgMBgIAAaTA596pqn1IrD81jsdZfyyWD5tdQ8TtEpZlZNICVTSGlyKi2JNREsioaAZFhTgFNEHuvYtv9PqJczl23K9KoZxU4AeRFDACgAp3HBkVQ3gNMZXuOs7Kf5ka5oyPbFn9+y49p2rNelRyEpIiVcSKlkRSv8ARb+ksV5XwrjcW5yzqlb6RlgAW6L+bEzVi3u/Ew2o8lXu2upR8az+BrkjK8Lfu209Tqz00JIwaJVdKc1TMVoJ4hWUpW81F8fgbiOqeJExKqkGOimRlYlBFZ6Xz3XU6RKmgialEou9SKjqKF0AoKJJwBbTGSCVUu5MzVfNvc9Y8lr8pM11jGZhSAmnGICzAQDAmsQPR+0LRrXjkVisnzle3d39QsZ9WRp7X24u/Y2S4ymGHj90vzbRzYaikKPUBdQBgCAfUBAAAgL0BK1WwJ7FfnVnmGa1vdM3+1qNQ3WPwBGBpOLTyZWno/L2+74/TuuE/iGXmYI0AAAAEgGAsgLdJ/MkgOzW2WvrXVa1bTyYkG14v2Pudw621sK8jeM3p7zxvhdvsKKqorW5srGtBxwUDBH5eQxTlcEMTSlFw0rKkZYjDUftab4Fw1H+3pmMNRvt6tQklIw1yauydMaMYarWramFsCY08/7v2C1dD7tW3av4ErUrwTl4GKqJAAABAAAwFDAakCenyA2dqoWGJmtx2atFajXQK85uNC1LTGZdZsUdrWJUN4II9n7a2G31dv3alU2+ZtztXeR8HoaWm9Wqy5BZXm7V0b8bLHjkMbR1dhOm70atWvEyMwgABgIBgMCShoAWYHvfb2ve+z5w4glRo/ctGJlWRraztvlhwWJtrF/moaSySclVHdeUpobTun5moqupEef2e9+xd6uq8GBpanm9t9trStLfBogwtbVtq2m2ZUUNYgSX4gCSAklPMCa0lEw2QGrs76jT7WvgNEtLYWrwbXoTR000a4LEhI6aaU1mqcTAaxdTRazRNTFi0msHI0Q87p7amyT01884jUeRcGwigWBA1mBu+Gu7UvVfEzR29yeBlt2aVqpQ1mZZSd+5NL9oVRtZsmnwLR09qq44EHPetlZ4YGh16UX05JRXKgASq1jzLGazd6lS8Hq4cunJ91zGJ2Yf/9DLcLUcndhfpXAtzIFBUK1pKKdzqvR0nb4FjNeJ8lu3qvB+qOjLN7JxGLqVawuYxdJrtYwlQdlOJMV1eP2epub/ACrDid+OWOq9Nt9Gm3rwPVI89p6u6aXy4dTeMOa2raGpzKKbXx4yBFajnHIGJu8IGK+6QF3QAd+GAU21gwF3yuhA+6X0IJdwA0RcQs+CIoSIuhKCU1bp2hyc+o1K0dLUrCk8vbvy6Hoq1e5VSRx11xbstHtunlialVu6Oo7YLE0xV9VfNkZ1RuNt9yvcs0StSvP+YrdaN6V5ZHOuuvBakpwYZsd3itpfX1VZfSuJjqtSNjdaiooU8jk6M52VcTUHLqWluDSOe8/iBBU7ngVMJ07XACa5MaiVG6hXZt9wk8cjLTQr26iwyQis/e6tNN9qcs1Ga4u93Ztl6Dxdu3SbLGenRe1s8jbmqduZRW3jH4lMcmu27dtMZDfM1veE1dTY1V9NtX4l9n1fj/ze0eq2vntLdV+3uqpDWPr/AMeLtTxGlqWrr7drDE1/o+d18cdO5utLStqWzSwOHV10+fP68hutvbV0r6i+luYOHUfV4ry+snWzVjk9cv4qeAUu6CJptoqWlKgJp9ySlFS1fsdetNX532p4SdZXk+kdHl9pp6f51NTuVoLa4c/jI7ixnvonc6PJaVrzigyrdnJUTpZcXEGarp28O2Zzrcderb5Y4RmYbZttT5o5FE7a+n2xjIVVdp5FSqmowDNRSjIrIYCS5FRJIqG0qrqEJYlDyERFsqhFQ8kA62XEIksSh2XciUU2RlUVDIoAQA8wBgAAAJgDA7vHbG26ti4os7BHbrdm2XZo2dkijj1NZ24hFTvyChNQBPStDg3Ga79C7onfKToy49fUd7N5SNXFLfMio2abIIziRXp/angXudRbnXXyLJM1uI99asKEsEYRW0mQRgB4PFg1FqMUDVG82Olv9N6WupXAjUr555nxN/H67UfJwN6M1uFiUHUBSAYSAPAgUyANgCAGZCwAaRQyojqMyqFiK2VX+02alRa5FLY3Va9zxAnfWhviQUzLxAUKZAn9IFd64AUujWQVdo92TM2q01ZaVPmxgw049fVdqzVZGsVyWbawAg9NwA04UMB6VEwHqgc0RiVDfMIrYDQBYBJxmBKO4CLXBgXaWn3KWBt7P21q7zRetRw/8tXhP/aLiazd1s77azpf6q54kVn6jxCVXJUX7TUdbqH2yZqVtXu6UnUvK4QZYZuvrPUs2WNKLM00jiwFbDMCDZoCYE0ajNSkqCQCeQFtbR8Qq/Q3EfJdfKWM17zwl1uduq11MarKDTDv+1df5giF9PVhy6wkw1HhfGWVvIN2x+Zhp6jdv8uy6MzR4PXxT6MzWleiuJlRdpsCKAYCs+QFVgHVKQNfwGn3bqsepprl7ivFQZr0w4+BG0e30Ai8MChNthBCiIx54gCvZ5uQJQmBRrVhysiqVGrJyQU61OKZRzatlaqq5DLNo1o60rLqB6XTeCatNehB01suHwKqzFwiIWogPHe9NtWt6a1VmoDj3HmFkHE0gAAkB9QBgCYAwGrcAGXUEl0EgL0AAIwA2AgAAQRdt03dRnJvlH1bTqvt0a/gX7jVYSgIzvP27dpHN/uOfTceM1W3izLSEzliA61nGwHNrWSTCqdG0NtEHStTFOcCi7uTcoqJVzx4AJ8mBC0Uw4gVW1McQKnaQoriBOtZWAFtU1gETcKIfABKuMvIBanyVb5gckpoKpsptKAtSnAIkpRRHFsCaAHgBDuAlIABGzkCOaArzNsnXoUSWRqM1oeGcbrTnjZL9ppH1XV+pnOiBAwBAQ18kwOeqxX7QPlu5f51/wCq37zUWqTaJMoSbKiScFiJlDo+RB9E9k4ePuv5zPSt85KEwGA05YDkCGrjVsCGnkUWp8AhkBIAVQAMiHJVCbREOQCAGAAIBrmAAHUAAAo6hBmFIocEQBTKCERBAA+gAAMBPAoFJFACkAQBmAwEgJSAJhAwFBVNEQZgEACAJQBIAANwAQAYAJrEAmAGQABJQNoAAAABMBBQA4ACgAAAiHIBkAmwHIEWwpgACAEAAGQAwAAAAACLxwAdFiQWZACAJAAAAeIABzb36F6kVk775trr150ZSPl91Lk3AksShp4lFlIgsZp1xNok8Csm3BQ64wiCUIIKsC7bP82r5Wr+8qvrsyqv+VHm6dIIMgAAHACIKN2pp6DFY3lF3bTX/oZYr5rqPHA6xmqzSHXGQiVcyxFik0iZUSjCSgeQAmFNYAEQB7f2M/y9VLLA5dtR6lZnnaMoaIoYBAAUU7jgQc+BFZ/uFJ7G2GRrlWD7c1Gtz8DvXOvUJwchLMip0waIB5hQlw5oix5PxU13bXB2f7zszXoW5cmayfREE9Ke4lai7CTDSrdLu0Lvj2s1yMTwOGg1/MdaxWoRk0Sq6KL5TFaiS5EVl6jjfW5tG4OgIdWB0aX09DJEmRXC1Grb4G4GjTCdX+JmxV+aRlUdTIopTKGmUW6f7DIlRw8TNWPnfu2nb5HUT5JkrrGE0YEWRUqgDxyAXUAAujADe9pWS3LT4plZrP8AcKdd5ZAjLI09p7Uuntrrkgy8nvlGvf1DSgBNAACAIAAAAYAgOulZSgirXouIGoq2811qznJUrb9ypW0dGyxwIzHm6Zmmq9Jvq93jaWTnHIMvNPMjZAEAOAABxyA6dr47cbppaVG54wanKa9d4f2HqWjV3L7ejLjNr2m08dobZL5VZqIlFZ119zjtWC6AJsqHl1KBoKUQEKJAUALt5gHZGQD7SoTqMFWrt1qLHEYusfy/jr229qVTcoljUfL9xttXb2a1ausc0YsdFUN4mAoAQDAIAUADAALNLMg39sl2VuRqL9W6Sxz4Bqsu/wCYseEhHBuPpSSwKlc6xKy+ieF09PT2la/5mpk6Oer/ACOmntrUWbyBK8bfQsm6x+IdHXbS/tfH6ju4tZqDNNecMgaAFICZA5AaQDUIAiSj2vtDWT0LqzyJUbLurYIyrK8kq03GlauXE3Gl/krU1dCzvnEolHid3uHqvtTcVyRRdqNPZVn6lb9jCOLTlsDR06SsiCOppdoCSnAC+m2vd/KsSaOtbDJ2fwRNHRpbOqU4kXHTXSVuBFW10+hNMS/tqvFoauLdPQqssCauLFoVWZNMTWmlkNX1Y3unRVNvV1fFm4zY8e1wOjBZFBIEq5kGv4atu52rkZqxo2beLWRlvF+lZWiZXUlSx0USbh8SMufRfbdpPArTr7mscyIo3N/l7qxJYsS2W4l9loKWJaj7bNLiTECyxCVxb2Hi8z08Vz6Z3djJ6HJ//9HFu33HpYdumvlMi3hDCFmBFrkBmeb1WtNVqzfLNeP1aN2O0jGhUSNYmqtW6T+UlWKWm2YzWtd2x8ZbXtNsK8ztzwx123NOldGvZpqFxPRI4W6LWjibZVX1EUVWslgiiMqMSKVbLGQI3fcBKtU+ItEuxc/UmiLXAaIWwKF3riFPEyJp/iAOwEqtZvMypZkAkESXyuSVqOvaaqWpW1nCPN3HbmtTcWapi8OB5bHeVZ4/TtTFrPI1Ia0tCaOU4Z0xm111s3xIxpttENcHkad1cFng/Q4du3NfPPJ7d11/tUU8EctdMbew2a2m2+f6rOX0MWtyOHdXnUeMkVx6+pwRpmqHZfEuCPf3OGkVV1a0iZU8gijU0o6gUOrQDTjBhE5eazAvW+vVOtcJIuuLUdr2c5lZS0a4lG5s2lSDcZ6dDo74tyjo5K7uHhkMVz7nWqqrtmeJqDR9s3ptddbnWr3YZM7z56z749tV7DytZrFNTlkcuvnj2fL/AKcZ288Jr6GNF319MTlX1fn/ANM68uXQ3mvsrfLKSeNWYvTvfnz9F3lPcF9xo/brTtc4uZOXsnP/ACY4f+J6ehsnSyb1LYTGBm1jrj9eV1tRvMxWvDn7pckZ0+4Lol2wQTSbaRU0sypai444lcqkqqybdsuZuPN1VVrI6R5uqhJpgmyM1GSIaCunSvWuZitxbqbhXw4Gcb1xajllRAoacYoIHIREIbxCBIonVcTTKMy8QBANYgRsowKFX9oEm4CE4KGmBOSorsYqoEUgAAAUsBrqAIA7QO/Z+NetGpfCnXiVHZr7haVft6X0r4BHE7N5hVV78iCEgCcAW6OZ0iNCj/LjNHRlw6ratFjKqbOAoaCNnwHg7b3U+5qYaS/aB9B2mjp7PR5JImpHjdf3VvK7hrQt8qeTRVd3jfdG53Gp27p1VeigYY9Lp6tNVTptP4mamJxyIhSAlbHEKz/M+OpvtC1WvniakivnW50XoW7LGlc7KDMAzAeGQCQCbIGQEIBFDXUoAiF88DLS/Zbb+41a05mart8prOzrp8KoghotKvbxQBZgCf4gOefAB1s2AnYCtvHAKt0nauonZGars3erNcUkRpj6+pZ2zwKi7bzbAKvvpSo4gctnjAHTSkKWBDVSeKA53SQItQgiPY2BL7cYgRtVICMYACcADxA6dD5WixHpNr7h+zt+y1ZssseJrUxh7rW+73alv82LjmzLTLviRKhkVAsGEdr3NtWqrbJEEU+ZMEbKcSiKcBVdnJYEo+BQKZCLK9DUSmmVDAAJ1suOYF1EliUafivJX2ep31c9DUqWPXbTz2hukk6tWf4FrOO7VaVLy4+VwZXHzrxd4365O7X7RFes3lo0rt44YCq8HrLOOJitEvlqZEAGkA3gBCzAjmwBRwA9B7Wp+daz4VwNN8vWadv2ma9EWJ8GRpFoBPMoi1/0kBKzQA2+ARKtlxCi6bQVzRDhgO678FkpKOHWq1lkRLGZuE05DLY8VuO/SVXmv+lQ01qYYv1AnW8uAhsDJ9xbRbnZ6lf81YsvgHPp89XIPOYBIAAQAAEgOzkArjmCtbb7Lx1tNW1teyvGNa1yNs6u/tfDrB62q/gioa0PDZK2r6uBiIfa8PTFvVt6NIKhbV8Sn8uldrrYCt38dbLTsv8ArSFZ2r2dz+2orOBkQCgACOjaL82qfODfKV9V0/06pcKpGmUsiIyPcr/0iazkzWo8fq24GVQmCKq1W2iq5NZ44mQ9BgXd0AWU1IKJPUaKI315wkCm938SATbYEkiiVVKAuosAHVAK1sQGoWYFesk6OMwONPswf4ACxs2BYgGENoolVpAV6iYAkAS0BLgQQcyUJ24CIrNgWLCJJs3Ga0fDYbvSb/iRpH1PVnua6nOiIBIAugEddYIChZ4ciLHy7dfq3XHuf7zUWqTbIjCShrAqU1iETKHTMo+h+yX/AOX3f85z6WPQVk5qMgACSAbfICvVS7G2BGjwgosSCH3ANMgAAqjMBkQ4ATAAGVRJEHEBgCATAYAASAZAKeBVMiB5AEAMBRIBIBgAwEwEwoAMgAAkAgBgDCHABCAAAAQDAQBHIgPUoAFhIDAAGQRbKJLLECLlAIKYDCCQEA8wFYACgAzKGAgAiEFNEQniyqMWA55gKAGAMAATYBABABkA0pCE1AUgEwHp5kFkAGQBniASAAACAo31Y011ZlWVulOhrLnp2ND5bPM1BGTQkiolRmkqdTURJGmUkpAf7wCcSBgWaHy6lfVfvKR9dq50tN/yJnn6dEjmCCh5gLDgAAU7v6ArH8gu7ba3SjEI+Z6uDOsSq5kqJUXMpTUNlZTTjA0LE1AZNLgVQ0ULjAElgATAHs/YVptrV51Rz7aj1y5HnaMKfQgRQ28CAgKq15gg5oKOHzi7tjdLpJqDzvgLf6qPWTtfDFj1TzfI4iSCp1UtIgLZgOuOAWPI7L5d/Zc2ztGa9DVtozWYbZlVmmsVBFXMjRate7TvGfa/3F5Hn/Av8qy6nWpWrEGGQnzA6afSYahtAZmu4375uuHwNRV7CJIDp0XFXJkSWckVw6i/NsjUSiDbKaxzJResUZUr5BXPXBlQ1iVFumZqxLiStR4L3tSPIP8ApUkrpHnDnVRZFOuABIBIDAtThAbXtWy/u11KlUe5q9u6bTmcSEY37gr1/tBxS85QVnHmvJ07NxZLmFjl9SKHiAgG+QCAAABAPiB3bZyupmq66NppyEc+u0tVPjgWFavnaf6PSfB4hmPN1waK09Fq2dvHJZxYrLzb58yNBYAPPIA4gWaOhfXsqUUtlweu8P7Jtruuprv5eODNyOdr3PjvEbfxtUtNdz5susu13b9CKWRQioTIuBXxgBtlQm3kFhL9oQ5AeADeGAEYKhMoABgc+68ftt7Xs19OrTXImNa85v8A/l5s9dd20s9Nrg3gzNi+zyfl/ae+8b8zS1Kc6/8AhM+rUrDahxk+KZlomoIABSAZgCkCVcANvx2v3V7YmOPqZb5X7t3Wm7IKzaWbIivXpK6FiOXS0u66rzNxmx7rb6q22jp6erwrMwbjnWlorT1ad1LqeQBfa1v9aTXoE1g+7dKujttOlcJbbM46R45qGSqeaIE0AkmQdO32b1eSI1I6l4azUq6Jq+rn1thqaOODLqWObujBmmXq/ZO+rp31NGymtsnE4ko9T36c4/uMow/PatKrTtPbBY0xvI+R/uI0qttFVk73bfYulWYaTKi/TT1No6pcSDl0qPvWHEaNnT0IXIgu/sb6nBwyIs0/HUrT5liTVdelt+3BImqt/tHmFXV22OBFWV2rlzkCJLQ7ciNJ9vQYGqvOCCXawpqrzgYMH3Tbt0K0ebNSFjyNpOziiQW7fQ+/qKkpS8xR6SnszuStbW7ZyhSZ1cdP/CLeN04VldT9WRjWo41quXUqnXX7LRGYHSrp+pDFNtR0vL4gXV3PdwgGHa6dXBFxz0XzwaSrXaHPArJrVhQnmXE1RunB15YrjhQd9cn/0sOzVXjgz0MO7TWGIFmZECYEW2BlecT7IrxzOvKV5u2lhPxPTI5Vz6inMWCl1UmcXXfsfHd/5mpkdeeXPrppqFhXJHaRy1H7rWSLiIWs3iyiGFebKK21MrIileFmBFWRFJ6jjIijvjIqD7jUyguJd/EhiHc2ULGxESywYE8sQHi8CKeTglC+5jBDB9wLgmczKld4YHPpvlbtdxqal61vZvHicK6vV6NZi/Qw3HTV4mma6aWDKVrERBruq68zl1G+XnreNpp671brLI83T081xb/XblVwlZHNvWTbTX4Zm4OfXSeKKjkv3PBG4yjT5XiFTxeKRkCwcMCGqoyAgsQFkGU6tWzzAjekYgKmDA2Nlfur2v1OkrNjrvZpRBpnFV2rPE1FxzV0nuL9swjvxNc+rjV032qP4T6HHOPH1XXtaa+rZV0Ku1nyJ3Y3xK9d4/S3mhVV3V1/S/qPnfR7edg8ptNv9p3sotwPF0+j8e68jvbU7mqZTkcn3ePDl8hv1XZ10K/V3TZh4++crAvqdzxI56rlBNNPgDR3wE0rXxLjN6LvWYZvSq+o8lkaceuy7jUceqs1dHU06q1lE5HWPNVDYZpSRBIBABIWJJkrRMikljJFJgTxtgGSajAIiyolROSgs+0IjiyiUsoKgRs5ckCqyiUcQEA4/EqLdLSvquKVdn0RrE1LW2mvTC2ndfBksNczpZfVVr4GMXSeGYw0viMBK4EwKApwBfttnrbp9ulWevA1Ilbmh4rS2lfuanz35PIuM6r3Wpa9s1VL4GVcGrradcU5YVy6mra/QCHqQEgSQFlLuuKOkRp7Nam5qtLTo7X5mtTBuPD7muLpPDAzq4z9TRtRw00a0d/g/D28lrJPDTrjZko+h7LY006qlElVZJGWa69eqsu2JRNHjvNeDom9Tap97zWZVeX1vu6T7dSrRdaXbbymtoqK3aXQujY0Pdu40KqlWrr+bMjONPbe8dK1fztNJ808hhju23uLZa7itnWP4iGOx7vRv82ndN8FxZkeU91+Npo9u4oo7s5NauvL2KI+hQNgDfAgCiLbIHVhSdghoBgFhortiZo1vDUWN3wM1py73U7tZ+ogl3dqTAf3O7MBK+IEu7HEBvHICGTAk+zniRV2jZLKZ4kVDX7uJFcN3JUdG3tCkKle7s4kB6eipmwFmrqYRXIKovecAKncIbTiQBvABTmBDUYRFJsCXagpRiB1UbSAsUZAV66n0A5LKMOARVZsqEkEX6AV0U0la/zPAiLt5evbWtFHHAiOR6ba7kVVNqOuJRBlAgLFmaiVIqHmgCIAcATraEAvvtPAarp2m+tp2WLUFlTHtvGeV09xtrqzm9atx8BajxPjL9u5q/5v8SyrXr9/hoXniiWo8RZy/iYraOo0kQVpcQJSBF/tAjZgJAOeAHo/bGrF7VTzrgab5eo0sp/xJXoixtSRSduL/eBFtvD/ABAX04IBd/BAFnAA3OTwCpTNcAKNZBYhW0qMguKteqeK4lGZvNKG3jxZGU/F6qpeG8AN3T1GrQ5twKOyl1DlQAm5ZBXqUV06ZymsAzY+Z73b22+4vpXwdWw83UUBkgGALIAgATAH0AaXECUtGtQdzGmB44jTC6jQYjQmNCAAAAzCOjaY6lWnjKNxK+q0eC/pX7jTFPunAgxvdOoq6FK8W8TFbjx2pbkTTFbWHUapNwQcermRUtNQpAsh2fUCzshY5lEbWgCCcgPtAHgBJMotpVsIvVYWIEb2jIgipsyiS0+YFeskl1CuTUSz4gKuAFkAOZAknwAGEQakodXBAJcSBTyKCUBXbmWIgaElBUSWBpl3+H/3Wkud1+8qPo/nfI28dt77uiTasq49TFWMXT9y+Wsu/wDtlavRZouLixe6N6vq2VvwYwwL3fqJxfZ3T6JjDBqe8tNwrbe9Y9Rhim/vPaJNfavMciYrxereju7Tm28epZRX8jX1GtZwSuBqIJ4FRJIqACVM5NI+i+yv/wBPv/Wc61G9BzUAOOQDq8QJhFet+m0BDTyRVTTAAJpkQTiAACf4APEBcZAbAAHAAgABAOQGAniwGAgCQHAAAAMBACcAAAAwEAmyqCAzAeHEBAMoRAwhgABIAAgGAAE8gFMhSkCSQQACAYCAAEwEFCAkELMBwgCQCAEwAqhAOQFJAgDMA9ACAGgGEGCAIAEgE0AgoAAGscQgIGAsCiDSCnp5gWJmVADAUBDwZRFoAAp3uOmvUyrL3H6Wr/Rb9xpI+V3XzZQajRGkNFE6fgaZSSKieZpDKgyzAKrACUBEtJxdP/pmGo+vaLjS0/6K/uPP22mYBgAdACABMCrd4aeBFZW6T/t9VcHRlHy7USdpOshUCoaRUqawZWUohyaROrKiUoqBPiALOSrA1OJFNVA9f7FbWrqr+VHPpqPZI87RxiFAAA+gAQVa/wBJFc7KOPyynZ6qWarIg8r4LUT3ajij0fxmvYPE41DWQEqhUmyA08bLqFeR0Kqvk7p/xNf947TwlehWMmLWEsyKnpqGmSquZFK/0NrkxFef8H8q1Kv+JnVK1TLIQHRpP5WZrSSxIrM3fy79P+Q1CuiOJYyZFdGnkZEliQcOs41rczcDnmaSp1xIi6i+UysN5OCK5jcSmmEW6eLgzVTWGJmtR4b31SN9W0YWonPMOkeXZzqk+hALAKIAAGBZXCoGv7YarvK9SpT91UVdxKIkYWYaeq9oXb7qFZrF83Tt3d+rYWM8ihgIAAYAAgAAWYHbt3FSDqo01iQUblrvrbkWFbHl13+O07zinBWHmViytvSaCrbxl8coaDDzTDUJTPQirtHb31326abbLIN/xvsjebpp6le2v/T/ADGsZte68T7Y0fHVSsk7LkaY1tQkoWQCyAGAnigaEEIqk8QowAAhpghMFPIB/EBBCmQGAsyoIAaKHa0qLJNdSYrO3nt7xu/Ua2jVWfFLEmLrz++/5b7a+Oz1bVfBWxRnGteU8n7T8h45vv0++vOuIvK6xnV1cWUPkzGNIxBAwHIHf46z7u1OJ/AlWO/ymz3FNF3rjRcehF1k6Wt2vEDodu5YhRstD7u606uI7sSxK+hLQVXjw4HWOFqddLTTmtVV9DSLLLuUEHj/AHnZV1KaVW2ksfUOkeVT4M5tEyB1lgdWht+7Ey1I1NLRrWs8TNbgvqwu1EVHRpbWvDxTNJW/Txeywf2FKSlmnJ2bf7e3TWjp1qnyQDvr9uMP4ER53zelqbjUV6pvDI0059t4rU1K91qtEo167NXrXuUxhkQTv4tJfJEceBDVr8bW9UrJP4AS0fH103KxjgBd9mvICf2at4omB/blRAxdTppuqgYaao8xhqXa3gMXT7OBMNHY0y4aaqTGtSSGM6TXEYvsyPcPi9Te0r9ldzrwLF3Xi91tdXb2dNWrqzbCjtkIu22m7alVXOUKr6XpU+3pUo8YqjnRDcbf71OzmTFleO3GhbQ1nW7cpmo2hbVlKHkBKmu5lvAIWvrdyXEmKhTdvIuCyu4bxmSYq3Q1fnllSrbaizTwNRzqKsrYo1jNWuLY2xZUqv7VeR01jH//08LWTdu5cD0Rh3aKTpPElFs8ggkBMDL8xVtLk/8AA7cMdMLWvXTTUYnpjkzdS7tgiY07vGeMetb7mr9JqRnqtC9l9KwSO0jhqp27XmbEXNngBGz7cGFJ2n4gRhLFICFsXIVCyl4cCCLbIGngFJhTzwQFlahD7IxmQiMYwwLO1JwRSdlkiCExmBF2j4kU1KM6pw5JasV6t1p5nHvp05jmW6tVzXA816d5G/4jyupqXroptznJrTHpa2bZUX1eBGbE1aENTCtbmc+q1zHBun3S5hJZnk6r0yPKb3eTZ1rmSLjkerFe38TWGIYWWBVxZp6P3EtOixnMFi5eNWivuWhtFRza2pa67ahcc9tKzcMuMj+1rZ5/iMZVamj2WhEw1Q8HAwHUC/S7bZoCVq9rA0dnTBuYZqVrHTZ4Ym9THDq91rQuJvlK2fEeE3O5fbpUdpzs8Ej18XHDrnXoNPwe08f82+1e63ClcS9fc4+Du09xutev29hpLQ0/4nmea9a9c+c5du02X9tN9W71LcWzn1TyxPL+RWu3WkwnCPN0+r/z/H+s7ZbJ7zWrpw3X/M+Rmcvf9PpOIn7g8HpbbSbpMcOOJcfO/wBvZ4q9e2zRhpBPGOAZ05AhqfLiVz6qt3NY5Xok8Csai2gxaKuLYm459V6GrXkdJ140OjiwdfTendp8Ait4mQngAZgSjGA0m6NOGZ1qQnUiotY4ZBcWUorEXEbLsZUsStdNYBiqYgqLKLiBG7LGUZKGgJTOBEQZpSQBIDqgJrAsZep9v+7Nz4zS+xt9Cmol0m38x2nOs16Je+N0lOrsMH0/+E16IVveeyuo3Hj4XHCSf5iD9ye3tX9TZuv/AFUPQxC+99pazm+hZTx7WPVUFsfZ+tld1b5yT1NR/wD2U9sanzU3Tqn/ADGfU0V9geH1HOlvE08lKJhrQ0/ZddKn2ttr6a+OJo1ybj/l/wCR1k+zcVx6mbTXkfOeC3HiNT7e6vW9nlGJyrUY8cCNH2sCLfABICScYAW6dZw5nRl7T29tVttv922Fr5fAxa3I0XqN4GNdMcO70Kbhdnau62CNSs2Nnxnja7LT+1TN/VBrXKtRpaVUsEo4sM4ovr6SzvVfEGObUehd/XX8UBm7jx2hZ977bBdZmt4La6yxr2uc0VNcOr7TbbejqJRzC6z9x4LeaSlLuXQarito6ujhqVakKX91fSadH2tZNZkMau1vreQ2uotR2u1lLkhjBu3MMBpmoG2VAgDiFJsBoB9jbwTA6NDxm61/09OznoTTHdpe2d9fG1VVdWTTEdz4O22p3alp4YE9lxkuhRseOr2aPVtmaMvVfzueYF6kAgBZAKQDPICX2+bID7aWTCrtvqfac2yIFr7j7j7VkFcOopsUX0XaoIFaUBFbm2msShrcO+Yw05RBFwnINN3kGou6KId0gPtbIGqgSssJArSxA6aJtAWNoIjdd1YWZTXFqYMgg4eRQVUBFmneGBe7qUkwLNWvdEgXU0129Aji3MTKyCueChrAqJIomioAHjxAUgPuJRXLMqlXFlHTt95qaU9j4NT6l0R8d+vV9f2gez8lb/TWWTiOopHiWsTKq7PiAk4YDcZgRkCLAFzAfEDZ9u6qpuV3KVD/AGmmo9jpNRKyI9MXQ+BFRgBPACLb4gQcvD/0BTzUBB2tZYIaupJyoCFeqYWOa6dcA1qvUt3KPwAy9el7W/ZiGUNJ/bfdyA9BsbLd07qPFYMo6pSweIFic5gK0xKIjxHuzbduutdT86x9UHHtgBxMAAAABgRAaAt0dG2rZUq1L54BK7dXw+poU79TU0kuXc23/wBUoz24Ipd3IAmADuARUEgBQBHRtE/uUhcV+83yzX1Ov01/pRqsI7nXrttK2tbKqkix4vye9e5u72zeWOEGK3GXZpEVCeIDtaURXNq0IJaalQBYkkpAV7PICCTswLFXAofaBF1l9QLdKk4cSourXtIC1/2gVt5gSonmA2/xA59a0WjoUUatWsQopkBJOMQH3BDripKJTzAi0QRYC7lwCouwA2wgbwLBE0hroWIaZpGh4X/d6T/mX7zTL3fu+ifjdRfz1ZzrTb2tVTb6aqsO1QEq3ucyEEt4PH4DAu2r+qtX6oYuoPbaFs9Or+CJhqq/jdpbPR0361Qw1i+6vEbPS8XrbjR0aUvXthpc2Rp85ShHTlmmkdEPHMrJlE9PB4lR9D9lP/y6y/nMdNR6CTkEuQVIiBLEolgBXq/QwI6eRoWLLEyFkyqkiIaWOYAA1iAALqgG2AACzxAAHIBkASgDMAUADyAPUqhEQwCQBgIB5gHqAZAMBADARVEgADACIaAQDUgDxAAFkAdQH/iAAP1AiwAqgByEGZAeoBABIAAZgEAKAp5BCkKYQAAAlzAAFkVTmSCMgGYAuoDAQEkAoxCGAADcEESgCiQABoIFzAbIF6gQZVPTcWILABEU2+IwIAKgYBAFG8x0viRWXqL8u651f7io+W61k7YGo0gjSBZlSrNPjJpDq5YRPobRLEqEAZrqA5jACzTrNkuoI+ubRzt9J8exHn68ui1I5hyUHqAADZBTup+20GmZrp20dRc6sD5duMb29TtEqorITxwKLEsSokWIsRpkcShyiiVQIpcyKkQer9jN/wBzdc1BjpqPannrR4gCCmAmAyCrX+kK5+oHP5BTtNXn2iDx/hn/AKyr5yen+MV7FI5VDSMqlXPoFTtmQFXiFeS1H2+UtOcnWFegxIwCC3TeJKsX8cDNaD+mzXIDzfh7Rray/mf7zqla+CIySRBfpZGaqeJFZvkF/q9K3FppmotX5lZSQVdorNGKLCDi11+dPRG4AqJII6KP5TKwWxQVzGolMIu0s0zNWJMy08Z78p+dpN/wtBuPIwc62jxIGgAAzAYFlPph/ADR8DZ6e702su5SaSu33dSNwm8ZIR5zNkV6b2fbt1muaKzWb7ho67y6eTYIy5I0GAAIAQBgASAMAQHZt5gg7KqVHADn3UK3oBs77Tnxat1gMPL4mm3othadhqLoGHn7INr9ltL7rUWlTiWRH0n297b0trprUusTbna9LX5V21wXIIaKFPMAkAkBNgLBgKUgoyAUhRAAgykwCQpSECYBAA8MwFEgSQCgqBIolliAp7WRStZZtJ8AusjyHtvYb+bammldzjXBoi6+fe4Pbmr4uztX5tKc+RixuMOeZlTgg6Npqdl01iB6m3ma6mg9vbTiVEkR5bdbd6NpWTDR6WrzI0v0tzfb6i1dNJ2ripyLEsb2j74ShbnQXrV/903K53lo7f3b43cNK1rabjisEa1PVqaG82usppr6bXriTUx4X3XrrW311V4VwwJa2xDKgC7T0+ZFxo7amGeRGl97ZLgRVPdNozC63PHePdV93U4rBFc7Wsl3YFZHEBrmBJYAQelWZloKddNJQgiSoiB9qRVOIAa6SAQA4AOpAK3UB1bTmQH3cQH3cGTAKHjkMElYYFKGAd+KGKyfJbXS3F192s+oacuv4faaW1eppUi0zPQA8PttL7ytaibhgr0DfdiyME1+IXWT5vYPWotZYtYMOkrympV0tDK0rV7LiEPvkCH0rPEArdohjorrtKQi2l+5FiVfSyR25jj1Vr1Wo5I3jOod+MyMTX//1Me9k8Gdowt2uBR01YQNgRb5AZvlVNE1mjvwx087uk7M9UjihtNp966Ty4suLa2NWy0qrTpkjUjlXJqXSxOkZQSbzRVS+lYZgQwnHEoV3PREEG0RSmeJAlkBFr8AqDcBTV01BNXE6tLAmokrfgaTD7kAu5SQF9XgjIirqygLgtkBFIlU00vUyoTbeBFQ1qO+CTPP268o6Pj72cpOPQ4Y661PG7C+nr0f4lg9Rpp5mkdNXOCIiaxzJUVbjWrSsJS+Zy6rpzHmfL7zV1PlT+VHmrvHn3ZVs8ZcmoqLs28yjq223eql2hvHdV10KOleOYMcv3btxJWsWvX0u3sspvzIzjj3OnLTq+GRqMdRzVXa8Suai1plhCSTAg9N8AiVXGCIro07SoZFdOhrWq+2JK1Ha4b7W8TcjTr8Vq6WluPuamk9Z1XypZT/ADHWQ9deqpfyfkKJWjbaD4LCxtr85d+z8Ls9mvuW+ey/z3f/AHTNY6+jq09zXWmulkjLlus3zfkVpL7VHi8Wc7Xu/wCf5a80u7Vt1eBy8vt/+keq8VsVs9P5sbW4nR8f7/Xa5vPU7tP7c/VkTHj46fNtzWLOc5ONj6PF1zOeORFqHfwKx7I2eGIc7VVmacbQ7YFTST4hDk1HPpve371myu8GsTq56p8xoVn7i4/4BGNbAzQYvAgMgLNPTtZSlJm10nKytbLFkdPUYvAhiDrAax37LTVqpvgS1055LcbXvu3XiyaXhw6u3tpPHgajjecQWJpysTraFARXZcSxlGSifUiAAmQI2hIqoookkBJYHTlmvb+y9N6dL61MHGLg7MV6mvlNWck16GUxfbe6TT7617uqMin7m01v/lUcc6lwtOvjPF6j+amn3Pgka1NVa3t3xGovnom+ScE1dZur7c8Qn2qmon0ZdXRT2JsNZTW16j2TUX7E0qfp7iy/Ezel1neU9ta/i9J7iu6vC4JtP/tGL01HjNXUvr279S1r252bZybQeBBU7ALPMAyAsqBr+G2Ntzr1rh2ypLasj2N0m+2n0rA5664p1NRaeLcJcQJ+Jvp6ur96z+WpuOfSPlfcT0J0dD6v4ixjHmdfe6urL1Lv4tmkcttSVMz8SjncOXl6EVWrXq5rZprLFgev8Luv7zRTvadRPFdAxWs6Q5Kyj9pvgQ1Tq7Dv/wAqfqRuMbf+2vu179PC/JLBoNap8PtL1pq6TbUYNEHnd7V11bJ4NMgqoywSsbQBQAnmBKqA2/CVrPc1LeCwM2rHqNNuq9DnreC+o+ZFxieVt3UsllALHl0pZ0c2potfbSWGBkZl6zd+pqC9NwQDcsCMQFJvgA1gAm28gJRbOxBDUbeAwSawniBBKXIFiRFGeAFNqSVC+lAPuYCtYBYlDVOJBYqSsAJJIKK14kQWQVSliUdNAizv4ICDs4b4AcVs2BEqBANxwAs0ubA7NTU78XxAm7flxzIOLcWTaSxhFRSUFcWILFiaRL1AGAALIAkggzKpOlkpQCrbtlcwOnxz/PrHMo9X5i709va3/TEtHjrN5viZVXPABpgJgICMACAlxA7vGaj0txWy5waix7rRw/8A3EsejlemyNn6/i4Ag+oFdmuBVNrAgK1gIbeGIwRbxzy6gSbjMCnVWZWo5dVxmRXNqYv5QjmvSFKKzXR4F2m95cKygqRv0umpgipqSId3gCML3BsLb7Qf21DpignUeF7WnDDz0BkASkBADYCQBIDVmA+9t4gFoYEX0AEwEwGAkAyoaKOrZL82sYuTUYr6fX6axyX7jdZcfmdLU1ttatOH7TLUeH3Wq18ts1wMVpyuxAJwFWVtWCCvUiwEKYMCy64IBLTfEosWngBFJ1wAcASpXiVF1FEMITtzIqHfIDXUAAn14gcO6fzgR1b9yXIKKJ5oAdmyiVaMItqsCiNkBCeBAmmFCo83kBFtJ4AJ2kITygoRpDWOBYiWRploeIcbnTf8y/CTSV733W48fqxj+ZT95zvlptbZr7NOXaiotzIgxKCCg4gEEGR7sSfhtwv6f2Mw1Hy1QzrEomDTJzwNIYEq5liPoXsm3+gv/wDkM9RqN85KlAQ1ngA1yIJNlFepjRjFKjwKiSbCmsSIcAAAA5AJAEAwEA0wDqAACxwKongAMATACIMQHPMBgIBgAAAADAAABgJgIqgBoiCJAAABgACAYCAAGAQASgIplUwBEDgIMwEAAMBSAwCJAUAEQFADCCQFLAQUyhMgIAIkBwEPAKTCBIBsAyAACQE2FGQCAEwBZgMiHkApKINgFHiFWepAIA9QABgJgHACrefpdGZVmpT3L+V/uNI+Va6+d+r/AHljauIZtk6rmBZVYxwNMnRY4GkWmohJQpYQokoawAatJBKuDkEfWvG279no250Rx6bjpXM5NAqBYgABAFevPYyKzLua2XNMo+X7v5btceJ1hVDc4o0gTgCycQyk+RpKmsDURKZKhwDQmUDxIqSwxIPT+xrRvH1T/YjHTUe5SzPO0PUKAhwFAAmQVa+FWwrnbAp3VO/QuudWIR4rw1u3d0fGWehK9pgjlWEoRFNOAqdsyKa+VyB5LeVVPK2rzax9DryVv1b+LJYwaIJ1wsiVXQzDR1hvHiWDzfil27jWX87OqVrQiMhYYAX6OKfQxVieGbI0zfKuNfQsucGoV0OE4NMnjwILtFuTNVP0IOPdONZehqCKwNMp4kMdFMKfEwp2KrmahyzUSkkgi7TfAzViwy08f7+ovyL5PFBuPGs51pAipLABwAQAAWUxXoB2+Hs67msYw0VmtX3lppa1bLiiEeYgNN72td/fjo/2FZqn3Mp3lnzSZCMfMND1AAEAMAQAwDIAA7NpjgB2JuqIinfNSrV4qPwA2dVrU8TDzTmCsPLQG2/4nHa3rPBgYbrNviWD6B7O8Gq1+7eMcZg6MWvZQkoWSIzhooMMyhQAAEyBG1gEgHEeoUvUKjIEkAdQyabYDIFI1QNCbwKh9QAATgByA4Aja0FDiFLIKm27dCqksAind7XS3dHTVqmmsQr5l7k9v38ff7lFOk/2GbHSMGEclW6Fu26ZRtJyomcOJmiN9OupWGQZm52ltF9y+kKjS74hpb9lalSjkvt7pvihrOIfbdcYLqEwBOcALtLQs8SLI69HSUdSNOmt+3EKitR2eGL6Arc8V4iEtfWXohjFrXaKyFkA4AaTAaxQBHMAiAE8WBKJAfQBxgFCwAaYCaAP3kBAEkAgABp/iASAZAc280+5K2bDUqqXbRtpNwmiLHFt7fZumuGBVrdd+7FZcAwi3CnJAcO48xt9vNbPuw4B254eR3mvXV1Xaq+Ujr6udpZhm8lWshnEb1YQJSCrdNTg+AZrp06QzfMc+qvSS4HpkcLTanGprELu/EYj/9XD1X2uUeiMLtlqQ3hMko7MsHkERduQEbN8AOLftPTfM7/Nz6rzt6XtOGJ7Y42u/aV+3pt/EJqi9+5yaiY5m3e2BrTHRbCs8S6yr7pwKEQVO3IKSXMgk4SIFPIB2yxArspRK0pmGRU5IE7cUNBSzY0xP7nBk0xW3jJFWVaAG8QJOFkQR9ALdGnddVfFwcuq3Hodvo6dK/Ksjw9dPVzyeosHJjW8UaC/Pq+KOkSxtLFyjprlV+mTULWv2VlZmbSRnbrWcduTzZ5+3Xlhb2+duRzdmFq3m+BtlZSkKOYajS0NNaFHVThiw3FdtR2eWAdFV324ViWipa5b3cRkyudUdzSgrFSpp2nOJ5hnC1dKtOMjTEVdVyqgmHTV7XMZkMQtpvNYgwqOHiFX6Wq6tNPIg0dvqS3a2T4nSVHf4r3O/F2a7VerePODpqVtanvS2vV/22jFlxs5NRiubbbvd+V1l92zdZx5I6+Een1NzpbHbpcYg4dV6fj89ry263H3tR2OL7/x49Y2PBePWo/vaqhL6TUjx/8AR9f41N9rulqVrk3iV8y/rg9yzp7dai+qpKzHzjeJ2u7c2cOn0OPDmupXUhVXaHPEb4s059INFcyKhkBJqMVr+E1u29lHA665LfL7mmCSxIrCecmUWaWjbVfbUjU51q7Hwdn8+u0lykza7Tlbu1p6EVrCXQw7SM7U3Fb4JZcSwqlZyysmsWFdehrKuFVJmunLotqXthGCI64rtp11Zd8GVjrjWfrUWnZpYm48ffOKm5NOIlpRwKhQA8iIU8wBvkBFgNIqmgJVXE78T9Zr6V7U2j/sUngmd7HJtrx1UvleJyFa8ZeZd16QF1K3jtTJWrA1FV9hqV41CxDx9e7VbSwqo9WFW6mjqPuv2vMMuS2jrNz3WS5JjVL7m600qVs4nNgcvuq9qbD5nLaOPVaj5w7Qszm6Ke6QFHMAAaqB07Ta6u51Fp6VXazZR73xfif+G6Uar+d4v1MWtxPV1Ul0I2x/Kbh9sUbxwZqMVLx24vXbvR013Xu+GLNMNDZ+zdfXf3t7qLSpnE/N/wC0VHZbw3gNs41rK9v5rBBbx3g9T9GlX6WCOPee2NrrJvRmjfPIaa8/v/bm42i7o7q9MSrrg22419jqK9Jq+qKN3a+5+3DcUdn0DONDb+4tlb626tvBEwxr6GtpbhTpWVvQmKu7EQcm42dVqK9MJCvn3ntF6e6unnJFZi6lE0+RqBgCAi8MiiVXgRGz4q7r8s4SjNaei0bO0y24ObrE9a3YsArK3y7qWZFrzTXa4NuNaGleltOqczAHFbsVZTxnIqLaamnhKAVtasykiBO8sqoNAR7lUB98gQtiAKuQF7UkEewCTSgCFgIu0ZgReoogog33ANUl9QJ9gE6qEQNyBKIAOoFepacAIVayAurzATsApko5dTBwERkAAkESraFAF1Na1sLOQLnZ9s8AOTVTTAgBKi4moJZODSJQQCAOgCZRHiQHbOPEirNO/BkFupoq6lKCBbLcf2mtXUalVcwUavkfN03+h9rt7XMyFYd7N4EEEwBgACAAGAAX7a3bqVtyaZYR77QunWbZxyD0curFr/1B0Lt/6QQGpWVln0Cua+nDKoWCAlSGEqUY4kZ0WaCiHGIQmpRWop1q9+D4hXDfSaXykSqK/wA2WYSjwWulbV00pbclZal73b+UOjq2r3Kczh1RGana7Vvnal/EKq1LVt9WNenEg+f+VrVbvUVcF3OA83blwyK5otgESASAMBQBKtO5wgBrtcMAblyAIAaaAjAD4AIBLACSKggDq2OOrVdf3m4xX1Crwr6L9xusgzR4/wB2bBbfVruNNfLfB+qMV0jzvcRU4kgj2AJpUUsCpasMC+uuuJRetSsSwhW1lkgp93cogIs06cWA3ngVA7fgRVMNuWBOoDb4IonWmEsglZLgBn6+NmgqEwgGpAdUkVFrhvAoABxxzAlSmMsCy1O7LICp6M55EEbaCAT2yhtZgUWNIUlDSAaNMNDw+G60v6kbR733TC2Oon/HX9hzvlpsaN3p6Gng3NUaZTW4Tr3w3JcEvurtVuZMNL+4057ZclxNSerSrSbhsYabaw65EVk+6r0fh9wk/wCH95ixqPliN8pUlhmbQVeJpDCHVPJZgfRPZP8A+nX5/cb/AGEqt5HNTSIBATTIiTKIXa7H6AV6bwkqrEyIYDkACliUMAAa5EQADgAAaAUwAIqngwBIAwIhgACQDAOoAAADAEA2wAAAAE8QAqgBoBSRDyAAAoZAgGANgAAAsgCAAAACqJAc8CIQDkBZhQihvKSIQDkAbAAAAAMwE3ACYUYsBlDjkRAAQAgGAgGwEwBsKTAaYCAAAA6gCQA0AgFX6iCwBIBgABkAsAGBVu/0nhkRWdRfM10f7gPlm6Xbq2XJv95uKoNIkgJ1ZplJTOJqIc4GmTbnMBpx6lD4AFUQSq4mCwj6t4dzsNB5/IcO247PQ5qYAAdABAQ11OmyDMaltdGUfL95jq2fV/vOsFBoJYsCzCSxlKTSJ1KhrBFZOSglcCKl+8ihWxhlHovZ1o31VzTMdNR795nmrQgmqbqNCyKGAgIa2NQOaQqvWx0r1XGrEHh/H27d1R5NWk7/AMY6e0Sg5VInBlTTgKnZc+QBVKQryfll2eS7uUM68+BvtYkYOqxIJ1eJKsdPQxWiUvDmWDzmyfbvtavOWdRqTJGDnkQX6LwZmrFvbgZaZnl0lqaL/mxNxV7zl5mmDwiSC3SzZmqtIOTdfqVXOf2GoI+hplKrJVX0yMqeYFFs8SxCT4FE9PMlItaMVp5X37X8vRfUN8vEtSc62hkQSqu5gdD0EBF6KyAjbTSAVMUwOnxtu3Xq+bDNeg94xFWgkeSK22vbN+3dKOP+IrNWe66/6lW51SMrGD6FUPAAQCyAHiAAMAzAXEDq2lkniB2VtGLIKt008HAGrpvv8bfn/wCoqY825mGFb3hYenZdG/wQRx+O2339z2NTibiWvq/jdGuhoVrVGtYdk8gFPEIFYoJAUgEgKzAimA5ClIAAJgCeJBNOBpgkBBRPIqBWCBPAAWYAyqEESbwAr7uIU7X7sAIoInOEARcZAcXktjXdaFq2UqHh1Dcr5N5DZ32eq9K+aMdRtRpYWTMDcr81USoHaCKo3GtSIeJFZjzCraatkgJ/3CeaCr61V1PMg5dbSrRY4lRHQpS7yiAOl6aWQVHuhhT0q6mq4qmwlrb8f45aL7nLusYgrFrepV1TjIIcOcgGk4wQDcxkANvlgALnADWIAsCCQ0LBgCaRVNNARmXgwJSANwA5IDDgAu78QGsUALEAw4gHcgG2gLKbVallazXbyKLdbxejr1ivy/Eq64dTxOnpYWUr1C6dq0ooo+3kmZSMPzfkb4aOnZQs4D1fP56wb2dnjmR6fXELJcQliFqoM2IpurxDnYupZW4BzsRhTggzg70lgFxbp7vFKywRvmsdcOtXrdfK/gejnp5uuMP0OkckZclH/9bAxeeZ6GFu0+Wzn4EHXbVSCFbUlYARdnxAp1qq9XOJ24rn0w/tO9kq8T2yuFi3cv7VMDUTGdqasUwK1EdC8fO8yldFdSayGCguiLs19I0VpOZGh/vIE5WYDdkmApTArb5vAlWKrOXhkYaw1isQBPmFSRArKMgJJcgpKeBNRJQANpgFOQHXsqzaTh3XbmNqtorCPB09cR1W3XDMkVHZ1ddeeC5nWVLG1WF8DTjV2nEBlXrKWSqy95p91scmzz9OvLz+7u6prIw6M6yxlm4had13dyWWRcHSt7qJRwfQjerVuKxN/wBga9nNqW7n3VeBUtOujpdne7NvkQUajTiFAMQnHFgxbqNdq6jTHM1wNM2GkiMitkgiGo4YTUqOfUDorr2pTseJUo2+hbcXhZcSxHpNnpLRSSWBvUa223lNhRtVwbx+IvWkZPkvOW3N324V4GbH0Ph9Jyl4fb33ur2R8ubZZHu7/wCiZ+PY627ps9GFhhClm5Hxvp37Vw7m7stG/PH9prDld7jXfsrs5UfOdSn3HZI4dPofPw471huDDdjneBXCotSVil6FZDKzUQgjArFjp2O4+xeeH7jcrlVvktet4rVzxkqM7iQd/jpdo4GK9PzjQv8AJg82YeuRzbjTbrKyCWOJqCuWBJ5gxKeAXHZ4+na5jiZrtxGhqVePcyO8jn1NNWTKzeWXutJ0tJqV4Ppy5pOjy01dxBUJIBxzIgYCaAGwBMBqWags06qzg9Py8s19Y9v6D0tlpVfGqZ27c2reyqu67hHAQ/udGV86BiS1tN5WRUOVymSNYkqdqiqVQlhvBw82RA7QUJ/NnH4GaPIe/dft0q0XFZHGuvL53ZmWyWeAE3ppICEICelW2pZUqps8kgPe+F8XTxmitW6a1bKXPAza1FmtvHqXeOCI3il2eo+3OeQVPf8AjO/RrRY6lv2G45Wuz7ml4Db1popPWssXxxNMsXzfkdXVS7rvueeOQR5y67nLkopVradu6jat0CtrxnuvX0I0tw3ai48Qlj1u03Vd3RatHgRlVv8AxW236jVUW4NYDRh7r2nfTf5F+8uqzNXxW50G++jhLNGhXtd3rba3dSzqFek8X7kwrpbnPLuM2I3b6tdXT7tPFcGZV4P3boqm57oxspI089MAWLFGmTRVHEAeeIQdrtZKs45EVs7Oj03DwfUjUeh2tookjm6xLVrGeZFZ2+XdR1RVrzeuou0zUcau0u77bl5FRxWc2kCc9wBaj4ACtGAFifdgBFqAEwDMA4xwA6KtWUEDs4fUBuqYEHTgURdFHUCC0nGADrpgS7AHACiQJqqggHkAr4AU2fQCKriBZ3cABMB0zA5r4tlRBgNBDgAhgWUYFzs7fJkBTqVacsCvMosqsJLEHEqmECAJAi2A0BbRrJmVGCeBBfoysGBDV0cPUDksuxwFKZAAABSAZAABAAgLtNpMsHvdradOuKeC4PkWvRw66WRHRLPFkDy/6MgpvVpYFVCyjGMPQoKtBKlHQjJ1o+IU+6MgiNnIaV3yyy4hpyaul3/+oDmem1ZrgER2X2tDUdmsehWcaNt3p6dlamcYJkU/+Jau4+uElgksCCTrfNwFW90KMgjwvm9JaO81KrOZYeftnsrmIAQCAYA+gAm0AgLKwwE+gBD4gCtAEWwFAD7QB9Ah+pR1eP8A19P+pI3GK+mvguiNsnkRHnvedX/bab4K2JiukeMduDMNGrvgFT74Aq1Lu3oBCtZwAurRLEIcNvAotppLNgX1vSoRNOVhkAogAiQI9oD7ZYDfIoJgojd4EHGni2yKjZOcAHWvEon2yANNBDl8SgmHiQTWsgD79VkA/wC5SwYEVrpYpAQtuLNxkUc7cmkCYEk22WIlJUrv8P8A7rSf89f3m4zXvvdUf2GouHfVGKsauk7W2+m04fabxKs21Y08XxYZVN/K4/iAu1Kr+4WGEZFENHTrZWdkBCuq61pd8MiGsr3Iv/KtzObVX/7VTFjUfNSxqnJtkyoHgymJ0zCPoPslr+wv/XgZqx6BGFNIiBASnH4gSeARDUcUfoVUNPKQqUgS7hiDuAc8SAkAzKoSCGQNAEgMAyAQAgoKGsSIPUAUAADfQATAAAAQAA8gCAAAmAFKKpqCIRVOAEAdCIbYBIUFARAA8wDDgAswAAAMwGugA8QIhRID7oCCZzCk2ASwBsAT5hD9AABt8AABAADAQCgKcQASEMAAAFIBPMBgGYCAGAswoAEAPkAAIBgOQiLClTMCwgQDAAEA8QEkBDdY6LIrO018/wACo+W7+qWvf+p/vLG3KjaJoInTA1GTxk0iaRpAuQQpAcNgCtjDAnWOBR9V8Dj47Q/pOPbUdxxaOCgAYUvUCGt+nbqQZs4z0ZpHy/fJ/wBxev8AMzpBzZP0NAWYE8ixlIqLKpQaSpMqDMIAqWCClkBve0rqu/q+hnpX0SZbPLW4ZlQUCKFlgEAENX6WRXMRUb41tOUMsV4PQt27us5d0fA9EY6e3mXP4HKsxNPgZUlniVVrRkRWJVeY898vkq25xJ15K2qucyVhJYZEEquGSjpniYrQri+pYrzmj8vk9Wq4/ug6/wAK1ciMCYRB06RhqJZhWd5rCunb+dIsF7WJtmhLmQW6TxgzVWPAg5t5hekdTUKh0NMpVyJVX6WWBlUsyDltnBqBplRZTMlIusuZhp5n31WNpp2f8efwI3HgmYrSJFOjA60wHIFepigK6LkBftPl1q/1L/wlSvS+7afkUtHEjMePeZW2n4G3buV6kSu/3co16+gI87AUmAAABxAMgAAkAjiBfoMDpU5Mgr1GBt+Nm2y1E8o/wCPN3+oqtzwLwunyf7QlWe39Od9D+BuM19Q0n+XVRwKwkmGg2AYQVANCGmEAp4BSbKgh5sKJCEm5IqxdSaCqjMBvPABAIBNlQIqJAKQAAkKLxGBRU7IIklLAmsPUCNrSwBPmULiiLHgfe2wddSu4SmVD9TNdHk+pzV3bTXaUWTcAd9HpXq22Rlz6m2V+OH+BGnBr0SeGQxVTtaOhBCeYV1aW4SSQEda6sA9vrU0389e5esAX1/Mc0ThgdGh422raXwGJa19ts66GMYorOtPaaa7+5YAdkcOIBilmAuoEugCqkA1JAQngAuyMuIDjDAASAHUBKuIU45lCjHAgcIoEkAQkQLsAHSMgFGABasACqkAu3gBXq1s6/LZoCvt11lqN+pdEb23mWndLq0Fcm81daiX3rK1g78csl0rZy+Ix7+ZkD0q/5SY0s0ttS1cVkzNceqnbY6MrCOZNctcmv45J4WwY1EtDQrpqEk2uMBlDVolfBRgEN7GuupqvmLo49fZ30m8HC6F1dV6V7VtMM3Klmu/St92vyp9x356eTvhP7b5YnTXDH//XwbrGDu5jSwt8uYE3qu2BRfTBSE0WtxNSCOa9TUZc1tJ6NW8MTvzWbGPvrc3meiOLPvaVCNC7TqrJR8Si/wCWqjiGSAs0tu7LBYMxa06f+HJr6kYva+qjU8e64sTs9XP2OIag6ys4rsoAirICF68UZVzuTNrUTqyauGubAmmuIEZnBBUljggh5IYhuODxIIPAKlWyZKrs2l4OHbtyr1/K6k4WdUjz2Ouo6e/1tVr53BitRr7Le6WhV/cq76jeGJNbxtbfWWrRWSj1Okceo6a9CslbHMgyN/rTFVlOZw6dpHn9TTbtZt9xh0curxWUmolc1a2WRphO1sZkLqGpqOz7VkAqyiVuLaXcdqeBGpFTeMBoQs1iwLK1tZZTBEtU203PI0xaVaVlTZIOdp62nXTtg5QTVWpZ2UQoKDScZhHXpKurZJkVu7Tb1pWKoqOy+80tBRZpvkgMrdeRvrPtnA1EcdU7M2utvxPmbeMlJKys03zNYl6VeQ8vq7/U7sq8jcZ16J69loaFm1KcGeq9HC/3FuK6eyavg7LA41ZP18+V4tKOHT6Hzn4q1uLZiOljksmaeexF0KxhBnCaKzYCsoTIZoNSuVgNMhKcCVZGxsarR03LxeJzr2fPktfU7nNmR6FbvV0anFhFCpxQZxOuUMLhV00mQxdt7X712eob5jqtayh24kdjlPLAK4N8oNR5PrGfmztHzqEuYZNIIOpAgBgRXUBwUSRYrp2em9TVrXmz0/Nivr/j6fb0KVfBG+65p7nb/wBxXtbOY4v+D2tjPxZrRL/hLWCsm/wJoi/Ga6WFnPRjV1D+y3emvlbbfXEB10d7XD5nOcuQro2b1e7tu8EEd844GOmXgffur3a9KrJLE4V25eWeyeppq9MekcSNOSHS0WWIE6fMA6aFtW609NN2eUBXtvD+G0vGaa1tVJ6jU+hi1qQvI+TbyanKA0ya7i2pniXE16Dw9dPTS1txdVXXMsjFp7z3Dtdvbuqne0OMINyMvK6m53PlNy+2e9zCngXEaGw8ZW+r9vd9zwxXUYN7/hGxdVOkko5uTKMXyXtqrT1NrML/ACl1XmtXa6mg41FDZpVm23evtHOlZqOAR6PZ+79OO3dadu7+JGcG1s/J7Te46d+1rgwjv07OuTTXACjdeL0d3jeil8UE15fyvgtbY/PX5q8OhpS8T5e+3f2buaWJYqn3b2WenqLNrH0Mq8vkwqaZUSRUSUICPUD1nhNvTS0q3pVPUebZitRxWmuo8sw1GtotJSjFdYnqtRLI0z9xqKtXK4YArB113ajbzZuOPQrKwKw5bP5gqzTjiAWvGQFfc80BKt+YEmwE8ACYAUgdNVCTQA54hFi5hSaX4AJwFJ2jBBE02AOGBBLECWACfQgM0BFuQKWwFM5gNftAksQJVZUcuoosBBgSqgiTxAE0gJ1ssgJXh3w5AV3QESieRpBIDAQCtIFeOZlTVgLaP5gLqJ2ILdOzVu2cALm088QObW2yt81QrltS1HDAiAuoAASA0oAQABZRw5LB7vYXnRp6KRXfh31ePAOupqH0IJQ2iIrvXnn6v/3SqpacZyERlIqnW8vLIInWzs5IE7zgAOs8gqm/HoFce4dlkFcjtf8AzPAgjpVT1Vd42XDmGV2pbvfdEJYASWp2YLiB16eo1XImmuHy3lNba6Vnpwm8JDHVeQ1L21bu98bNyyvPaRUIAfIAspAUQBatnrNKyq4YEXo3q4aYFYE6PhwAaAYEXWQIusANAEADCBFHT4/9ai/mX7GbjFfTnaWbYMDl8lsq77QtoXU9yw6MzY1K+ca+hbb3elqZo510V5EUSuIEY7sALV21yCLFdPgAPVSwRQu92eADh5sDopgESieOACa4ANNp4ASS5gNqcUUDf4AU3crEDjdpyIoVocgWJyVE0AOK5gRtqd2SwAh2WeLAl9lvMB/23JgJ0VAGsQIatVWyKKZllQFDX7CxKlJUaHh/91p8+6v7zcZr3fuhTsNR8r1+OJirGzpaSvoaStl2LI0iz7K7e1NpDQPQr29qyTkaiVqJ37xorto2c9rhPMaYd9urdqnCo0xle66v/hm5v0r+/wCUxa1I+YcyxaDbKVXGBpDeJVPTwYZfQ/Zc/wBhef4zNWN9HMNOAACVVjgQSsUV6v0uQpaeCRUp4cQAKbwAaYQyAKpp4EQIoZAALICQCAACMQHIAgFxKGsSATAcpgIBoAQBkAAAA2AiqAH6gCQBkAACAACACAAB5kQMAUAMBIAAcgKABgLMKeWYCAAAAAAFiBIAxCGgBgJAPqASAAGYEWgGkAwCAABAGRVBAACYQNhQAgBYgAAANADQQQgE0FKi+YCzEBEDQU2AAIIAqG5w0n6mRm6bXemaqPl/kqxudSf47fvLGnJJtDyAlR4wjUZqdXiaiJqTSFMMIFKKGniAJYkE6KXBVfUfbn/6Zoznice2o0jkpyAAEhRAEdX6GBnKJj4CD5f5NP8AudSf4n+86wckmkCwYE1LYZTtWDSJVNRDzKDoA8kA0wBEG37Uw39OpnpX0myizR5q3AZUZ5AJooJKhyBC6bqyLHJkGj4OeRIPAKjW7lcNT/E9PNYr21WrJeiOdYixGWjSxCp2yRAkpCvMe4f97W+UQzpyNqqmtfRBipQRU0Si5SjKnVYgeetVLyzawbUM6fxa1W8Y4IjBAXaOcGa0tkyrh80vyKN8NRFiptLNcjbFNBIt0cbKTNaWuJgiubeLCj6iCtHRk0QX6TzJRMyrlv8AUbiBFRZTMlVcc60wPe9O7xqfK6I1Hz14Zma6ITiZDThyB0zgAJkCu1xKIaeLAt0apalZfIJXqPcdO/Y6dnmkv3FYjxrzI6NDw2p27mvqErS92Ju6s3yYI86FDAQAAAAAAQAAdewSdmrEHdfTUSQUa2n8s4FGn4Rt6GpXgqMI87eVZ85KrY8D+o03g0Vmt321oUtu7trGrwfI0y9y3C7eRRJPAAkAkBMBygItlgimUSkCFmA1jBBKJIJLmA2AliAMCJoEgAQ5CBAEgFQ0NRysCDnf1FFtcWExJ37SoSc4lA2EKYxWaCsb3F45b3b3rMPgYrceA3PhNxt7duNo41WBht3bbZzt+61UmnxRlFGrWmm/mWE4hcRtpNPu03PICjWlL5+RBwWq1MBUE4IJKyzAcyME9PStZpLiMRu7XZV0NPHN9SprT2eh8ne1xwKL3pvPmB06FlXGcQOpXTXUgVbKwDiCByFLEBsATYBmANxAA+gBAAsABoAgBxwATwwAUSAwE1zAeYBEgKAF6ADXILiN7rTXdbJBqc6ytz5mqw01Jcenj46zdTXvq/PZyV6+fnip2fAOmJVzJWa6dG2DSyOdebpZbqpMuaC0Xb6sOg1NStpKuCUE1Fbqk0xou00qWbSzGo69G+nqSrrAazU/s6Waqo9Bpqq1dKkutEm+KNzpmuGad0YzPI7ezlj/0MOyTzyO7mqVnRuAo047pZR3cINMIv8AAoKJssRxbzWjDkejiOfVYW6btY9MjkqpWHLKtdFKJVlhlJQgKL6jtaXkVUq7i6wqzNirK7y2TMXldWLct4TgT1XVerqJ4s1GVLtIFbceoEXZPMxa1ijUaTcGNaw66igumGrFA7NgTryKlTrWchqHHMKhEepQQ1iyCVFLg59XGo19vtFXTTSxaPF329fHKu3jK6lu637Dl7Ono6tHxtNNykn8DNrU5S0ttW9/lrxLFtbGkmksMDrHC10UbiTTmjuLxWFxM1YwfJLtqpeZxrtGe9KMayYbZ+4f3LYZ8zRierortmqyXAsrOOLtnEqYHQCEyGjpb5iVdW20rVxawIuq1qVWYxNT09y1aK4SXE1RrWbbKzaqzDJ3s2giCaBq2qTxIqyl3RyiK19puHr1ekmlZ5GoyvfiN12996uODLqOHWpXSbmW5xNSojTWp3QaRcrLgaF+z2O4133aalc2TRq6tt/XSqr0Xbp5GbXbm4yvK+X1/JWjW+WMkjnXXn9cFdN1XdZQjhX0vmovi8SN1VZYljlYg1iVysRhSVjCdYUhmxF4GnOovAMaMyxilxNMJ1XzKBWuI2tPR7dOb5wcq+jxHDrWV3CwBSpSECQ1IawJ4ykQxOq7m5C46dpWL93INR0XcppkbUPBFFGtaUHH6frN1U62hnWV87uII04n2gDIgATAXQBoCSeBqK0vB6T1d1ppfxHs+bFfWNKuCS5E6v65rkkYQnWCqccQFDICWAYgNfL9KS9AHUx0R8w94a7vu7VTytBydY7/AGdbT1dK2jeG180NFwXea9uU3C+5pYW9CLK8rfx+ro2asiVvG54Dxn2v9VrZp4LIxWpF/kvJzaK8GRWXbV+7ZtlR3+P273N1p0+VcWsSxi16NbLbbSve6zZL6rYmmXk9/XW8pu3XQUqYyNI9Rsdht/CaC1NR/PGLJowN353R190vs1sknm+JRt7fymnu2qNqtuQxGhTQXBSZNPW22nrqNWisuqKay917W2+u5pNH0LprE3vtXcaU2qlZdGNXWJbQ1tu5xo38AqWl5HeaP06lo9ZKje8d7y1NHtpuKqy4sJj1O33u28lpNVasnmjNR5Hzfj3sdb5V8ryGtOHzt3fR0m+USFjBRkWKDQHgVDAnoqbqcpIsem/uq6aiuUQoMNyM1X+aeYVr7K80wfoZbizWaa9HJHRn7rVVE1lKKlYtrKWbcKJWaDLk1H8zCrNNzgA3VgPsgCLrxAUwA5AAHVSB1vKGAnhmEDlZBS7pQAmAWUZAOlm8MwLVkqtJECvV1KK0mnjkANNgQadcyCNrJoCu2QAlDgAkBzIE0oKKtZQwyqfEArgBJgRYEqQnLAsu1M1AqduYAiieZpAswGATAELNMzVKCBpAOYYF2jqRmBeu2zlPEDo7QE6NAVX0e6ZyYVw6un2uEBUgGAAMBSAATqwPb+K1O7b0nDBI1jvy762GOi2rXP4EFtXxIpWhhFDmcQIWywKqupaVdV4ZGUTlR/6EkEVrDEKhZLlmVqObV7Vi8/wIOHXlx24hlh77c6m03PdpuGkHPqtfwe9vvrtakKORmrOm8qp4QiJai6RkFlYXuOlfsvHHBhOnlDbgcyB1bHYau+1Vo6K+Z/sCNLde0PJbfFUWov5HJcGPraV9F9urW1HyaYVWnLkiLPu2XFgJ613xYFLYU04xAujDuAJgAsBXEgMAAjaUALEqOvx2GvSf4kbjNfTMDbBp4kQ5A8v7v8YnRb3TWWFjNjceQOddCYEqAWrTVgHXRbCLa7eMWgLFpYw8CgaTyCCq/YBJZYgETgBNVUgOcOgDjkArsop1Fg44EHBxIogCSdgJdz4ZlBDYE627cyiVdVLFhF1badlDmRqYbsniszQjbteZlUe6iAq1Y1MeKKOcqAoaAlVSVmu/xGG503/Mv3m4zXu/dDX9hqrg7V/eYqxv6GOjT+lAS+5VYNwyoHqUeTkaH3VXEoJXMgAMr3Zj4fcdFV/tMNR8rxNwppnRkROJQ/QqJV+oD6H7Lsv7C/8AWZo31kcwwABp5AWXwAp1H8rKFTJFRLoQEhTicwpyRBJVADREGRVKSiXAygQDQBAAmAegDT5gAAAAAAAZgDzAa5AAAAYAL1KoAfAAAAAAzxAAHICAAEBJZEQS0AgGAAEgOFkAngAIAQDAQDAiFHAAwAIAOIDkoGRAAIAAeICAACYAGFKQGUGZEHQBFU0sAABANMAAJAAgIAAlIAcMAAi1GIEafUFWwQExgASFCAAGgDACvcY6TIM2mF0Wo+Y+WXbutVfzsvLbijE2iUBDosZ5GoiazlZFZTTU8jSCUVC6ANVAbgB6eZVj6h7a1O/xmk/U4dtNSDmpgHQBTADYC1MaWCs2v1oD5p5uvbu9RfzWOvIz8DSDJ4ASeGIZSNRFlTSG0UENAOQJJyAuIGt7bt277S9TPSx9Ou5s4PNWynAyokYAqAAAWp9L9CK5MCKahfgIrwGs+3dRyvj+J6J4Yr2ml9NfQxWcWIipEFliKSZFeY9zVS3NGs2kdeRr6WNE1yFYWJEEkSq6Kv5TNU8mFef15Xl3GXapOn8GlmRmnARbo5wZqxcZaZ/ml/pu7lZQaipVcrobYqZEWaWDJWl7xMq5d6vlrHMCpcjoymkQX6P+Bmqk1wIOfVzZqIiuZoTShkovXM51qMX3bTv8bdcrJsjUfOLOXiZraMGVOueIF0yAMgHXACOlEwUXd/betlwYSvUeac+L0+LdZ/ArEeMagjo7PFuNxWOeYStv3TSK044JAjzAUAIAgBoAyAQCAOoHZ4/9REGrk8CCrcpdjhYgdngca6i4OrRWXndZRdrqVpr+Aq76vajUZr3ngvHV0na8KW5b9CsNZvEqnVuAppwA5nAIE4WICkCFrS8AEsS6LAiLxKsNLiQTSIHliBHqBJcgE8ShAORoFgAuJUJsGDuIBOBqizwA59R9rCnS0gTWOZpFkBkpKhZAUbmk0fHDIxW4wNSrbaiehiumubWS+26tJGRgXcu1WpUgVX07aaVqzUArrd67Lr4gStsO5fLGIHJqePvwShEFf9jf+Fg13bLx6soaxA6tDYVV+6yyZUdllXhxIO7atLR+JRNW/AIFoXamYQVba6o4bAs27dmyDqiWQERmFJJAEcgBcwHAB6gIAzAUgCAcxiAJgMBZgPLNAEADxAiwGsQEl3YILJrJ8n5W+0uqaKTtxnkHr+fy1i6+81dZ/NZtN5DXt5+WKe5vEa6YK3aY1Uq3kuosVmsSVz6dO31P8v7TnXl7dFNSiUNmccadtWmMsYiha61HmFUvXdbwlgB2VatXuDKm7jFZFUv7q2m8HKLgsp5FN/OsCyIv+9px9yMCs4//0cNxnmehhXe3y4ZhEtrPxC12WlqXmVhCZwZRG9lSsm+YzWPvNd6mFc0eviONrP1HOB2ZFNJvLMIuv/CVFOpdfSTFiForgg0iniBKcAFMMgG4xIB3lEFVjNaiurhHO1pz3bnEzWoKzwyIq5OTUZOVxKJ1rOJpE6qPQAtYqK+78BomsURVuk61smcu2+Wwt7o/Ku7Fng6j2c9OmllZysTm66k32srOujbPTqovhbnwNxz6dtLqMLJnRyxKtgOfWcYLEzWoztfbPcXw+lczj06xy7/8mjTwSwgw6MC9u60mxZ3tY1wDKb16L66z8AzXLqatLz2qDUFDpzwKyS1VTJSQ1Zraz1MWDVDAE8QLLrCeAFM8giVcU0witVxCrKuHDJRZMZEVZp6ttJ92m4fMDe2fmdXdaf2odrzEhHFv9jar79WUmbiOTR2r179mkna2SNGNz/8AZjdU0XrWvWlv4Xiyex6rvG+N13q0jU7qrG3JC1qR6Xc6tdOkRgc2seP3WxjVtqW/zOYDry59fTmv+DOVj6nz7/GZq4OBIz1VSabLjj7Fd8gzekJUFxztRtYrF6QtaSuVqMzgVjQkVKkuZWV200vuatfWSV2+cau81u5dlcDm9zjrpNYwCTVi0mkRuQ1t4UyFwOmGCC4faFx0aFUsQJzxRBRq2WfQpXJbVxK8/XSrV+ZS1iajz9uRYHR5KlLeLDJEBIBC4gRtEwFSq8AhrHA1B6D2norU3dWse1ye3nwxX02mEmOnPWN5Xze722r9vZ072s1EkjUW+K8lvt5bs3OitPqy1MX+V85o+LXzruvyJJpIp8X7gr5D6q9lpyNXksazc4mULuCnIRC9u1NnPpY+T+4NX7u7vb+Zow6we3d9/Z7yrThX+X8RVe+19TtassjFMcW5pt7tXvRNrmZtbkZvkN9Wun2VWawMtsG+pLb6gKuophFiPVeD0Vt9Lua+e0P4GnOuXyG43W73X9orJLoaZauht9Hxej3R80YsaPL+X8hq7vUs7txwXBCDF+lyn8RqmtV1cy00XUd+087u9tKpq27XwzQG/sfdyt/uVKWTy/8AZLiY0dP3JsLtTZp+hnDHTp+Z2NsKasN8Gi4iett9pva9tuy7nnBDWNufaW3vjp27P2l1def3/hLbH6n3rg0NVz7bc62wv9zQs0B6m24p5fafc/8AmUzIPM+a1qvTpoqZpmRWMsyqlADRUEBFuhCsm+BKsaC11fLIw6RF2hwyDo2m4dJl5EalaP3K6iTTDoyfKayrKT+YsY6rJVm3iacVlXLgBalVIEe6AJV1QpvVASsBG1eQQlgBLiFSq8kgjss5XwAq7muoVKt8QHZN5AV5ZgPuTAUtOeQBabAV11bVccALP7hWeIE66qbxIFfFzmBVdQpAjTTtqJ9qbCrK7PWxfY4WbgIoxq4eYE1jiwJrMor3CnEIoyxCLf7XWVe50sq84Ag54gIAU8AJfM2Au1cSiSXIAyNIYDqpwA0PGaG31NVLcv5ZyM1uRpb/ANtbe2m9baXm38JjWry83arpZ1tg1maYwYBA3iBetOagRgCVb3p9LgCzT3NqvFSuIF33q2+mQKtatWuoVn2wcANMAAUgAAgJ1A9j4HUertkuWBp15rUmMSuq2r45kFitwRldSiAE0nnmF1TevJlNUuU4yKanV4kRNpOJSYD7pzkhIqeLgrTn1VOaCVya9KJPtwIy8z5dfn/AOPVdvtnUVdz28yVI9dUy0LPADz/uP9CeLZCvKtHRyLiB6r2ao1bXWaRtmvWLWxkiJ6ttDdLt19Ot11RFeR90eE22j26uyr2uzxqsgPN22uqs0RVVtOy4BUIgBAXadsIAkA9PTeo8ADU0XVxg/QgT0/lniAU0bZtYAQvSCiCwA7PG47ii6m+Wa+kTlHI6OdTWJESQFe40qa2lbS1FNbLEK8buPa1u9vT1KqvUzY3Ky/I+NtsVV2asm4lGK1K4URVtZCLqX7cwOitu7L9hQ5YBhmERUSA1jggGmyibXIBNIgbtCx44AV2t3BVd5dWuYHEiCYEmmkULFgJ1sAfb6gTrpT8CiVrquCCIO7AO5hRCeQClp4hFTzNIGA0+JRJZGma0PEY7rTX8yNRmvc+57f8Al2q/56R+Jm+Ru6duzSpXlVBpOKPFxiAuzTz/AMQD7VHjIQvtVeMhDej1wkDN914+I3GP8P7zNaj5XJuFOUaZOeZYHLkqHVtMo+g+yf8AYX/rJTXoYhHINAE8ChpwwJ3sEV6kdrCo0yAbKiSRFPiFOUyIILoICn0IhFUgHIEk5IgeAAuoDTAACYAYBPIAmQH0AQAkhoJkBgIByAn0AGA2VQAgCAGAAEgIB+gAwAAkAzIBhDAAHAAAgAAzAMgHngAgHAEQojAAKDIgaKCSIEAIAwAOgDAHkBFriFNZBAwEFPEoAFmA1gAdQEAwAiGAsgGAmyhPEihSUDIgalBUK5oC3qQCAfQAkBeoU2gFjIRDWx0rLoRdZlXF02Wo+a+co673W/rYjbP4mw8ZKykjUZqcwaiJLmaZCc5AEt5gSkAQDTacILH0z2nZ28XTpZnLtpsnFRgNUMqCJAQCeKfoFZrT7pXB/uA+cefr/rNXpb/4jrBlzxNIJAniVlIqJ1wZUSkoUsoklgQD5IoKLHEDV8C+3faU8zNWPp+pmeatwliQMAyzAbAIIqOopTBHLwI0VcWIPBb9Rvb1/n/xPRPDNez08dOkfwoxUTWJBNqSIk1gSqSIPO+51O40r8VJ15Vp7W06VfQVixaZDWZR0rGpitCMwrB3aVfK1fNL8ToNFqWyM08swmLdLOUZqxdBmtOLzCnav+pGoI6T+ReiNs1NOCJFung0zNVcRpz7zGno5AqT5m2akBbpGaq1mRz6qixuCCRpElgZpHQ3gjFjTL9zVT8Zr9EiNR8ybw6ma6IwZBXMC5TADeJBLhAFel9RRdf6qvkWJXqt98/i68oQZeLbgjS7aP8ANUBK9H7oU6FHyKR5UjRAMAAEAAJoAAQHXsH+YvWCUbHclgZVVr2q64PEsHV7c+Z2pzVv3FYrA3f6tlyZVjY9p1dt2kuRqJX0zZ6f2tNdSsHqNLENQlZYFErWhgGYA3AQARsAlgFTTKzQVBHBhpOigyGAgG3AC7sAFmAAKSgkBtkEG0mAlZgFngBRquQHpYhV6wRqIZUOUEJsCvUUpwZrTze5b0tRrGJy4mK3FWvaurSdN/iZGK9NPU+ZIo7aUrZKt6pkNcev4ut23pvtBrke03Gmoq5gKjbdaiXzYgT+93Va5kRPb6323M9Qrtpful8wh1u3aHigOzRq2vmeHIo6qdlMFxAtl3XyhFVtHUtabJqArR0NPsqZom0wBKcwqPaA+wBOkAHbyASqANOABpoASkBNAEMAhgEACTAc8wBsBOQBLgAQFkZvkvI029LVT+Z8g9fz+bzOrq2u+62LZH0eecQn8SNH3cwIt44BAtRoM1bp6qcvIMdLe9YQR5uomujzDjUrVTjjJlCqlXLMBX028cgmrqajSVeCCE3yCq9zKqrFRQ3NcMzQPuakfbjDMNY//9LET4PA7sHWvc/lxYR1aWi0sUNSiyanADns4w5m4Y491r1pNUenjly6ZetdLHgemRyqrCxtHRpqFPEjKvXsq1wxbC45oWYaCkCKcOCCV4UdoAmBFpkA8MwKm8DFailuDjW4raZGoEnboCrIRpkdyWJRPSbeZYi1xEyUV2cqEBKtWS0TtgZtXF+hpUs024rzZx76dOY0a02VI+ZWa5s8vVeiL9PX0sqs5uspW127TWMArpel3JO1lbosTUc6NPRhxXDmbZtaNF21XErmhZyyLFG41NLaqdRupz6b5eY8tvFdxR/L1MSO2s5Waq+po1KtmmgqO51GsJK52uamp24lYRdnbMISfBATT7kRRwCnWs4oUx0LRt2S8n+JNXFNtOtWNMPTUOQYps33FZxJtIKlW0EVKuOJB1bG2pp37tPMsGx/dam6qlqrA0j0PgdppaVPv2U2Zm1XfuezWTV8UZWOZKuku2ihEbc+vdtlGP5fcVVlEzHALrz+puG1jwJjU+jmtecxi/6I2vhKGHur7mXGb0TtIxn2RmcS4xejaRcZtRiC4mmkE1Kle5pLiK1I09rt7aT7msTna93HKepRzHMy9CyiwgLErVCn2zkBF1SCorTlg1ZVquCzAi7Qscgjk1NZ2w4Bz6rlbc4G3nq11faQscd1Dg6R5OoiiuZkQ8wBJAV2zgKdUUSXI3ylet9jaE7i9+iSPZPDnX0GrjHF8jjay83q6/kfHbi24po91LZt8jU/Wmx47zNfIU7nhZZrkT1RkbKv975HV1tZSqOF6ov8D33boeR0+zCczUHoaOUpM1k7MgaxQFe6v2aVrPgmcuq1I+Rb7u19Z9qbdm4UZmHaN3xHsrX1HXW3tvtUz7f85m1Xpt1r12le2jlVUJszqya85uvI3tZw+P4mW/DI3e7tqOeIS1y98Yg1fsaPX166SxdmakZr0fldRVtTRTaosHHQ25l4rR0661twnNaL6mVGb57zz17vT0clxMqwV36jm7kKi62TwwAs09F3zcFCWg+YRJdungwJ11k8FgBKG1x/EaKrUa+lv8WNHf47zW62DhPvq81ZyUet8b5Pb+RSVknOaZlKyfcfiqbaq1dBQrTPQumuDwG6WhrfZb+S2b/7wquDzVVXc3Sy4EVm5gSLokscCgagmmBYMK6NK8YIysTtqwsTKoLWhhXSvJqtIw9BhrO1da2vfueBWaVsFBUGm4YEtXFgRgAVSASAkqyA4gBWfylFeQEqPFMDrhwFQYBW0BF1bJoKjqVnICnta9AF3AOt3IFkpgQ+2s0Au1fEgSlZYgK1uYE66llWKuAHXV1LPFsYKNS3zACeJRNZgS1F8oRpe2/Grda3faj1FTHtQGl7g8lq6Wm9DtdJwh1j/ADyYQ8wJSASBFlC9ChyEMongiD0ey8Ltd1t1ZWa1IzTMWu3MUaOtqeOu9PUtNE/xRltleT1dvq63ft04a+aeZuONrkDJ1eIHTS0gN6c48QJLTAk6KuABEAVaqjEquGyxIGgGgEAMAAmsAPWe3tH7e3V28bNwbdOWxWWoYdQ79uAXXStTuILKt5IgGk/Ughak+hVUatGsU/2gVd9k8cSi2uorYcUQNNx0IqLXEqqtWySeAHFeyvNcjLNeX8u43DXJIOHReJ1vtbmlusCsx7nucmXQWt+IHn/AHI40Y4thK8vMm3JKte5ge98Btno7OvcknmbYaKwxAp3G7poYXcKJMrI8V57yb3uv8uFKqFBGmW7NgLuYClvMBASTaAn3SBLRv2ynxQD74USA1dJRJBOlpxkCFkofEDnbTZR2+Mf+op/UjcZr6NRz8DbGrUwiVQFqY1ccEBm6iwcgeZ9zNdun6sxW4xdGk4+hhpZEASAK27MSjob7kEQs+0BdyKJ1QE5SRAKyAja0ZFVXM4kCdgFez7WByVhkE8iiaYEmgEAptwQA3dlAu5Zoga1K8VACfa1JRGQHd1jqBSVAVEqgNYFHf4ZTu9JLjdGpWbHufc67dheWpd6wp6k1G/t6q+hp2/kRVPt07NKcQJfZosZREFtClsZKhLbVX+bAoT23FNk0ZfunRtTxG4cyoU/iZrUfLfQ3ylPE0hrmyhxxKhp4gfQfZT/ANDf+sVHoDkoKBMCdSCepmBXf6X1yAVcihyEADTC6cg0kFNZgNoIOiCjIA7pwCBBQA0wJQRCzCmEPIBAMBAPDgAAGbAJAACShJkEplgGbwAUAEAOYAAEA4AFAAyqQDWJARAQAD5FD9SAkAAGwD0AbAQA5AAAAAJAQDAUAOHAAA5gBAGABEgMAAWYC6hQANgAAAFBADgAwAHjkQAQ2AsgAAkCIU2AgEAlmBZMACIGA44gLIBANoCOsvy7ehFZi+tepaPm/n/l32snmrsRpmSbRJMqGnBYiUmmVmEG0JKAhrByAZAOuYElHxCx9I9nOfGKOF2cu2m2clPoAMAAOgBLhvoRWZj3KOZVfO/clf8AX60Zdx05RkN8DSEuRRZ3BlJGoh0ZUqzNQERaNKFgA1VvICeS6kHd4ay/vNLpZGasfVb5/sPPWoRFAAAYAGRAPJ+gWORqSNCuc8hB4Lyfy77Vf88npnhl7DbtvRo3/Cc6i9QZQ55BU7S0QRA897twdLL0OnLTQ2n6VeiLWF8mDDSA6a41TM1YYVgeYUeRpHFL9h0g02uuBlCAs0sGhUXt8jDTj8pWdrfojUFWhjpVXGEaZW1CJ0zRKOhmWnPvP0/iFVKptlKuBBdpEqrJIOfW+o1BFFRKqlkoveCM1Wf5+nf47WXCDLcfLbqGZroTcGQQB0VfywAk4YFr+juAop9QE7vCSxK9W7d3i3PFYCsPGvMjazbfqV9SpXqPccX2mndZQvxCR5IjYYCUgABkAEAAYgAHRsv1a+oG3WJxwZkR1X3TGUFgft2zrr/B/hBUrJ8jXt3Fk+ZVkbPs6nduk+CNxmvplF21jkGFepiGtVTDCpN4yVE0wB2CBARvjgFCAknARJMAcgElEqsgabAjqAQT5gN4gCAJATtGIEHbgAmAVtjiBDWvCA5ratrPoGl+lYIvqocGoJSyphyEIIhdSoJVjz2/mms7ODFbUVS1JwMq4NXRffwCH9iyf1wwG9HcVU1ff6kFX95bTcatIXMAtfbbhRNV6oCu3h6Xhr9jwC6gvHvTb7m3yCnXQsmuQR06b06LmwrrpuNFJJv4pERdXW0bOK4gdFdPTvxa9Ci+le3/ADT6kRcrSsSLqUgEEUlCAlC4AJxkBFlUklkEOIQB9WYAqgDrBA0k8S6FPMBYAEADSeIAANKIAjglLwX7g1JrH8j5rsb0tDhg2Hs+fy15/W1XdzbMj3884pVuDZG0WEOtuHDkRDdlGODAg8HgEOuo6ygxYk9VthzvKyuq0oYcOuV+jrd3DEjjYu0tOU3b4EZLvc45FBbVhqleJAndUTbxKRx62s75v4FU1qQsAYn/AHXCA1j/08R1nCMTuwlt2q2CNH7tWokziKda2CxKuOVuMfwNwrI3lktRzMs9vDz9MzVtLhvA9Lms2ymybyA6L2VeRBy3tmgIJoKbfLMBJEC6gDYCdmQRbwwzIqFlgZtVQ7NHCukiHfjJFNFEkpLrKarkaRYgB5lQKrCpwzIheWZ1qJvRXNwceq6Rbp7TSti6tnC11juqqUUVUI5u0cupr2hz+wmKq2W71Nrburlxk3Ga9R43Wrr1d82zccq0u1M1jGoKqpaDFWMTz26Vp005SyM1qPK69Lu02RlvV2jTSX6s9I/7wNXdunaO0jUrg3WNpRYzVVKp4cysk6tYBCiMwsXaFW8yV0kTtpV088WZ1rEXdzCRTE6al1gZXEdSr7mUxWnDKzUbvvclZQYEo4kFmlEwyEd2jq/ZbaWDQV17fWd6pZYm9Mes2d7PTqnyMVXQ74QZVz6l+3ELjh19TtmzCvN+U3S1NSK5I1GLWa7KcTWOeoXtwWQw1XmoGGl0GGkMTRwBoiQhQ+IBjmUWafytWRmunDupudSqzMY9nNFdzqz3TLI6SrVrWeDeJHSVKrvlhAVP7lugVC2q4zwCVW9Z5phnStrtLEGq7atnk8AmoWxzKxUKKbYlYXp4E1a49XFnSPN2qyxNOBpthA5AbcAQeJAgJqWdOEr3fsPT/Lvq9T1/xyr2N9WmjXvu4r+041Gfuvcmw09Kzvqq2EdvESKzfbtLa33deIq38vU6CfhLLS3GpTUcJtuWyKpWqt75J/bhqjzNzwlejerp6eDaTOdQad1dPglxILojPIrLi83qLT2OpbJwcOnTl898PudPb7l6tsbKYOT0Rv6nne3FziRcYu/8tfWwRFZWvrNhK5vuFRGXIGj4JxvKepqM16S9K6m71HZJqqcepWGNv952f6fQwxxKObe+L/sqJW+viQcFSqlane8OJAr/ACW7ZyUgSdlVdQjmu5csKnp14gXd0IqF3ygIXt2vAqujxe8/tdeuo8MSVHvdSlN/o9rUqyMo8Pu9L+z3Xa4+V8PUqwvOV+etudURpkQAS+YCbbAsreABtPEA+7HqBF6rZBHMoYDAJxAKNrECdmA0wF6kD4gOQJu3ECl/MygawYCo8QO7SwUWCnaqmUBU6pYgCvDAtfqBCycAVusZgRAeIEu7mApXEgFaMsgIWh/ECVb9qAn99vDDIDls8ShpgW0eMgTu5qES2Orajil7Unk4A6fJbvdX01p62pa9Vl3OQMlANOPQBthCkBsBLAuhool6AdO02d91bsqStSa0K+O3OzTsrSuKUmNdJMcHkN7bc3Sso7cDUjPVcizDFDQQJ4oC+s1c8AOqteIBVrIB2/EAaVm7PBsDn3Nv8vKQriaAFiA3gAgFIDA69l43W3b+RLtWbeRZB67aaH9ro103jEm3Xl1Vu2StrLJTKX4IipUv25lVfTUTMiaYEkoAUys3BBVfS7kVXP2OjlAW1aZBDUw4Fail6fe+5rDNkFW6WEZIlR4/zNLU123k4gOHTk0dRUsm+BXN73Z7iuvpUtXNpSYrova4lHnfc67aUfUQrzTaNOTu8Vtfv6yq1KwLEr39NOtUqVwVcDTJ3fYnbkB53zukq1++7N3jDHBGa1HlbtvFkVCQABIAa4gBA0wHJQpgBzJA0wE7TmUQA7fGJvcacfxI1zWa+jUwfodHNYnIE+OICv8AS/RkGdqWUQyjzHujB6aWSkxW4ytOyVYWZhpYmoAPlAfytgKe15lEu9AQb+IDVmsgH9TzAeXUBKZAaQCrjgAtSHXADhkgf3Eih/dKGtZjBL77YwP7tmsE/wABgbtqW/yv8GMQpvxTXwYVC7eZA6WggeeJQrV4gRgqGkNDyGhyXQ9O9qOauGJUdFNxqat6q7bxWb6moV9g23zaNHzqjbBrSryCI/a05cyBJaCeTAHpY90yAnouM8wM/wBz1f8AwbcVngv3mK1HyhZYG+Sm2aZCZUOXOBRKqeIH0H2S/wDQXn+OBUegTwOSkpWZRJBDriyCd8HJRXqPCSKVHKkokEAU0wgKDqRTTxAbzwAUANsKQDzAaUhDgAICQGAAABiAIBgJPgA0AAACkoEyYHmA4AEASAp5gADkAAADqAAGCAJAiUS7hgUt5jA54EDAQDAACEAZAHUAQAAAP0AQAAwFiwAAxAIAaAJAUgDRQmRR6AJNyBLiAAESUIgChwRAAQAwEAAEAKAoAUAIArngQSRRJQwG84RAARzAAGBHV+hroRWXV/Mn1LR879yL/X6yjHvYjTIg6MpANGoiU/MuiNMppmoyaYD4gNgLPECQWPo3sq0+Njlc5dNxvHFTZUAAlAAFDThgZdmnYD597nXbvtTDPH8TpBjW6GkCYDWJWan0NRDrniVE28ehoGQDwjAATlyBLMg6/E4bvTfHuRKr6xZy0+if7DzdNwEAgBgOQCSKVsgRyX5hSo8ZZUeF84+3e6k88Tvyles2bb0KehjpMdMwYUAWTCIIgYPuyr+3SOJ05adew/29X0QrLpRlDq3wCuin0oyJYBWF5txvNG2WGZ0g725xImmmRE6YMC/oZac3kFO31HyXxA5top0a2/lRtF5BOmYR0WxMq595P2n8CwU1yRtKlmTDVuln6EFhlpVrtSaiK1gVE1mBengkzFVxeWq9TZa9P5GyNR8su8DFdEG2ZUIDpo5rAEcgLarCSDmX1lF2p9PxESvU7d93i44pMrm8dbB/EjolouLp9Qles8xpq+wpH+WuP4BI8fEYBswEAAEABAAABkBdtsLrnIG73TjyMiOpHbgyheEw3WcSmjTNZ3latbm88XIWPReydo76j1MsYNRK+g2+ZlYVXqFUWkNCtgLO7EITYFlXCCK7vEqmpQEswhrABzACkokmQSTAr1LBRXFdQgbATbAiwCeTAiwIt8wIO3JgRvaViFc6c2hBXdp0wQZWM0HwKAIaYEbAef8AI6irqw1gYsbjmVlmjCs3XbpqfNk2B010aate/Ss30YQV22rVYNpkEbaWu8n+KA4d1o6md4+AVwW3OtoY0bSQUl5jXsoAvpvVdTe0NcAO/b12+r/8zFrKOITXdtdGixTTBrtrtm/pxAs09OMGQSTgBV1HVt5kE3uYzQUPcJcGA/7hcQD71VnggGtxV5OQqS1qviALWrxYArp5ASTXNBD7ksCAUN5qShpxhJAm10KDMBpAGWAB24ZAJ1nLMKxvOeS+xV6Oni3n6B7Plxrzbtx5kfQkxXeywI0UceBBJRmFRdeQRHF55AKeAQ4CYHWWEsNLhxDl1HRpWSU8g8fUdTfyyngRyc36nzBT00/uN54YFE3W3a1zMjl1tK1F82BSIaT7bRbFBqu3t0O3uJqa/9TFumd2FNsGijrrjWUQJ2IiOrPa2/2HTnylef3Nou8Zg9/Dz9OS7m0s6sLtrg36AFrdzYRRb1Cl2NrkF1NUjMgWWQBbLIgg3GKIp2vgDEVCIYr1MUY6ajmtGSOFdYj6EVJKDSJKcjUZX1cLqaZoTk0g7sSKmnxJQmYrUh0UtJmLW5Gnoa+hSiTeJ5+naJam/Vn2rFdDnjWujb1paXqPImNOXS2N95dquGOfJGpDW9peK22lRKJazNzlzvTp0NDT0v01Bpm10LD1FZZvl97qbSndpRL5o51qPJbzyWprWm2a6GG4463te3ddyyKepblmE1RbV4AQtqNoCEzkEDs28QJK6QVNXeTI6SujC1ZbxSI6RVZ44ASrhiBZartjVBNQ+zObSKzVFl2vEqE6yESSnCCCxaXZXuvKfBRmAlqNuSDX8RstbdtxhVcRrWPUafjdKtVN7d0cMiNRXez2uDfcnxMtKtXXdlNQM7e6tnXubLErz241O6zOkceq55lhzR7eYAAoAbUgRgBtQFRcgJyUdO10XqcJMWvRxyvtVpYow9UgreqzCxZXtmZI6RfNXjKgNIamolljITVV71dcAzap7uQZ1W7srOrapuIDR6lO3PMJVKUWkrC12+XAi1zXfF5m483apKTbiacIiHmUJoIjYgimBOp048s19I9l6fbs5rxZ7KxXpbaVdWn27/Sziyzl7W8Y7/ctpufUurrT09HT0orSqVVwRKjK8l7Z0PIW73d0fQsuLro8Z4XQ8ZTt0vmbzs8y2mjX8Y9a7vhLM6sc78XrLFrLKGXRpaPcqLuTTM1lke7tf7Wx7HnbA49OnL5ztLUWpNnCRydtd+ruFqcYSC64ra+OBBRq2nLIpqmYyCHTuvZKubyLEr0/gdgtHWereIqngbYri3Hk7rV1FpuE25CO/wBs+OrvNb+415dav8SDl9wav9xurNf5XCKMe3y5hRTV7XMEEtLQ1d1d/aq7PPBFRHU2+ssLVafUYa53RzBFXpxWChZ5kE1yZRGy4/vCIO0WkD2vtze/e0VpcaGWXn/PaP2925y4fj3GpGpR5iivoaeq3iqxBGmItN2xyRArVSwQCVW8EBNaLWaAt1MNKOoHLZECQEqtJYlCYCAcgNASyAnwQCIGlAE0ArYFEa1AGoANKndYDtvXsWYEav8AAKbq8wK70hSBGtnXAC2l08ADV05nACp1acICLYC6gFgEuQEoSzII2rKAhVNepRGGyDp0vH69q96rhmBD7d9O0WTQBbAohTV+3buXAIlr7q2svmA55AcgJ8wHIQIAAkiiUwgLNLeamg50nDZK1Ljs2vn9xpP5osmT1a9nNvtytzqfcSicysWqFh6hDAVefEDqfzKALa2bS6ARhgWQ4Ai21nmBz66xlgclsGFRkBywHAABZp07mq8WWQex2eitDSrprgsfU2sXarbhTCWSDpE9O0KJIrqqk6ojR2rHAKMU4Kq6l8kyUW1wIHKRASigtStvqyA59RV0/QKq7HbFhdWPtShg1w6z+48SI837i0HW1br6VhJHLpi1wa6FcXtfEN229O55IzW40JcYBp533O5pV9QzXm8zTD1/tfZUrp/3P+aWixK9DwKy5dVvVv2LJZsqvO+5NV1S05xeLRmjztsyNIrmAMBAEgIgJAcgElDkA7gFIB1A7vGYbmjzxTg1Ga+g1Tr6QdI5rllyAkmAWtFX6EGddpYlWPMe5X+nXnLMVqMjRrhJlpNKGFOJIhgOChpSAnmQKSiSAJiQJd+ACbgCPfj0AcqUvgB07XfbbSf5mjXUX4FxGlp+4NlX/wDlKr8DSY6ae6Nms9vVLpWv/oNYmLH7m8fMvbL1hAP/APa7ZVSS29cOiBiFve1KStPbUXJkMcmp713H+XS06v0kyuM7e+495va/bu61q8HCSJq4y9RxUyqCWAVNNhDAChdACACJwKBIC7RU2UczXLNfZNr+hp9KI6Oa7iBXbSVpAi9suYElopPMCyJAyfdX/wCj7iOCX7znVj5QjUrVN4mtTBV49C6mBqC6mJqxZR9A9kqPH2f/ANxipj0COYaYDkAq8gLLgVXyZQUyAbYAmA10KgWYDbAOBFOcMAprqAQIAIEygICQGmAZkDQAgHOIAASAAAAA+gC9QFOJQMBzAArEDXQAAcAJ4ACAcgAAATICThlDlZgJxIUvQAAJhgSkiG0AAJANOQFxAfqVQyIAAAbAQU5UBAAACAJQCzAaAAAAbChMoTIBIBtBAA4AQBEgAUBAAPIBKS0OSAAHiAmAuoCeAUuIFkAEEEpkAYCAQAAruatdGFZKWQR8/wDdK7fIasfxCNseTbIKJI1EThGmU8ioCoJ4lDUEDUsBzjBVj6J7JtPj7r+fE49tvQScgAMBAOYCjMgy9X6uWJR4L3ao31l0RuDCNoISAk2VMSTNMmlDKiUvMoJKHVsB4EAgOzYWjcacfxIVX1ir+Wr5pfuPN1GzMqMggAADIAiURY5b4OCNI0WKKjxPuCvZvdSy5p/gd+SvTeO/22n6GemHUYDAm1hJFLDiFYnuur/t9N9TfKrvHudCqXItSutIyhoC/Tc1kzRKQMP3BX83Rt6o6cld1cl+IrKRKLNNGasXEaUbyqehdce1iDi2WOlX0g2jpWBBKmAHQ5jAyKtyu7SsuhYrl08aqeRtmrKwEWaLxkzWlrMirWRYK1iaRIC5ZIxVU71f6fUjN1ZFj5M8cTFdSw4GVJAX0yAGBZW0qOIFDwsBZZYSB6bxfzePbeODKw8nqr5murDUFHFpA9Rv7WvsJawjMg8rAUAIAzAAAAIBsBAWaOFgNymokkAtRrscZgHhau26VZx4FZrk83Xt3V+U4FWPY+x9D8l26lSvX27eH7Cs4qvWQKLJrAKhR4hVndiANyEW1yArzZRbWgQNQBW3AEquUAYyA5gCdMFOaArtmA6WhgO7ArbAh3AGYFbYCbnIKi4gIhazSCqtuna7go0qiM1LFmgo4ADyAE4BgYGF5bSSumZrcjgosYk51UNZduFlKIKa6FFjp1dZCL09XTwTeIDtS2V7BXPq1quEsDK3mg3KhYrgFc1tjbQ066rytwgC/T0tLX+nC3ICymm9K3bdBHbp6HdjVgdejtrNY2afqQdmja2ng3IFr1W8AL9OEiKnUgfbWQG615ACokgIuiy4BdH2qvgoKB6VUAraVGAf21SAe3rwkCP9ulk2ALQaybAn9p8GDR9rUzTgBdupxZUHZqLjIU39wCLtq1TdUsA3y8b5Lcfd17N84I+j8o5JlyngR6SeJER75cMGpVt2ykGtTXIKcYBUYlhA+oTD7YCYFDDHX4nVz8sYB4u19W/wI89Tr2ua5AVxjAVZR9mZER3Fu+na+BVc9NLCeIB9rHtIP//VyHEYnZhTqYqcjQs07fJHLElEHqJ4JYrjJcFWpe6q7cDpzGaw9w33NM9vDz9KbVOrCxNrThAVPkFSVO3PIIbwyAXcRUW8YJoTckUYJAVNyZtaiHdDOfs1iN9ZQZvSyOd2k5NpxBqRKkqmpE1YqybxnUlbgsQhlDopCJ2hIyqurnMxW4laJwMVuHTSvZ8l1Odrcdm30Hm+BytbkdunWXEwuZmNNPb7vY7akPVXdxk6ysVb/wAX2PDVw5wa1jE6+a2FVH3U/gTTCv5vYP6NZN+kGdGH57faW9ulo3XbGc8TFqxg020uLWSXMy1q2u006qfufsAhqaK4NAc72jf+ZANbTg7JICtbRvJoCddm3k0RR/aWzUfiU1J7Z8WiNSrtPQj5ZXxyJjXsPsdzalYExfY/7eqUuyLiex208ITRWdc9qQpYa1XbFkD7qxisQYu/uIqq6dUrcCC3c6WppJf3TatGCY1cLaePe7adcKziSrI9vs9rXaU7K4JIy3iy2pGZGscO/wBZXo65dQjH/vHVdrwji2axi9Mze73vfanPPkakc704G5zNOaEhA2AuoAm0wG2ASBF2wgKTYAsxVjW2VlSnzKcMjnXv+cPXffgsEZdrHNXauZTLrn6pW03XNyR0kD7sgtQVGVkPSZALSeTKmLNHSp/mZFkXRWqbWQaxyWs7PErnTrTuwGpgdGhKWOfUluGbjy9oN/iaciWOYZCeKgKneAtRSKyhYiJaSnA7/OfqV9V9s0S2VFk2pk9PTi2lJxDnoAJvKADuwAO5QA1aQBQgFZ9xKPLe+tWNGlG4Tk4WunL50rNPAw6OlarssSNIWsBC1ioSpOINaXg9m9zrqMe0sZp7/e30LWpRw3g8TTKvT2apt/u2abssEB7Xw+j/AGuwT51kiPF7zV79a1+Yacd7SwErAdey8lrbC/foOOfUJW4vdulr07NzpVbylJFTF1NPxXkNP5L10rcVYDz2/wBvp7fVenpXV0uKyGqoXMKTsBF4hELKWFb/ALZv2Xt1/wCliM1H3JZau5+U1CIeWp27bSSiMmSta1Nh4XQ1NvWusnLWRmqvXtnYLHtbID/9mNjP0P1n/ugcfkfA6Wno92hX5q9QPLbia4PgUcuZAgGUEgE8AEgJJ4gTs08gBWazAsSAlEgNrmBC7TaSAsiAKr5AGknIFjtZYMAWtDxAtpr14gW/cVswE61vZxgFVX04yAau1mBOuokAu2tkArbdZ8AD7SSAjbUhdtM+YFDrZ55gSTsljmQNPvkCKv2Of3geh8Pu/wC4sqNZEbjV1tpo6r7dSspkbxh+V9v6um3fb/NTlxRZWLHnmocPNGmCfQIQAA5AQDQQJgSTATcgCTQDSWYDwAb/AGANYgJ4MDq0rdyQFlfWAHDTAbsAu7BgQ1GmuoHBd44hSAEBKACAju8Po/d3VOSxZqD1eWCyzNNRF4uSOkOsLFhXRW8YcCNRZXV5laWqGQHa1kBNWfEiJ1f4AMKLXUMCtJWxeKLgk9RLJfhBBVdpphXO7VrWW8FmyI8h5vyP93qdlfpWPxI4dVmpYlYex8HN9tV8nH4Ga3K01l1Aw/ctJ29bcrCJXnNvorVuqTEwbYr3212629K6VFgkVFutq/brKzeBYIaGn20Stm8WwPFec3j3W6s+FX2r4GFZrCgBMAAQAQCAABlCAaWIDAu0rJLHMItprPTc1wayZqUeg9veS19xua01Ltp8DTOPVLSsnDRdZqxaN1/lYQtTSsqttDVxl6upWqctR6k0x5j3HZXvTtcwmYdIzaPtrBAd0APuWYB3qAF3gP7kYgR728QGtRwAu5sBO7KDuAXc0gErAOYUoBANORoJGgbGhNl0ImiLYEW4csine8qUAqzAEghgJsoChyA0xiGmMFuh9dfVGolfY9njoacZdqOrmuICACJAIAPQgyfdGPiNzH8K/eZrUfKKszrZoqDAuoJGmHOI0x6HwvurV8XofYpSrTcuTW6Y1V77s89Kj/FBLF6986bz0l8HH/ZIeq2vvbax82k/x/8AEExdT3hsrW+alkvVFMXv3d42+Pzr4EXBb3N42yaV7J9UVMW6PnfGuv62fQpi2vltjbCutWQYtrvdo3C1qT6k0xNa2g8Vq0fxGmLF22yvX/tIamJfb5NNeqGhrTby/eNQ/t25ADrbgpC4Oy/FMA7bcgFDnIaCQgyxKAAkKcwRA2WAWIDICILoCAAYBPIATgBSUAULOQiUEAASAZAIB+gD7XxaQXAq44NP4gHa65oIUgJ4soApAMAgB4IAkiGAegAATACKpgP0IgWABIEWBLgAAAAwEAMBsBTiA2AIAaAEVRgyIIAACAGAgGAgCQGAkp9QAASAAABLEBwBF4ARgCxEUZASAAFICAbATWDT5AZFgPB+7l/5jqLpX9wjbDeZtDKhroaiJPOSspTGBtDTkAUBDbRQSwHXFhX0D2I52etHC6OXTUelmMjipyAAEgLECSxwCsvWnuwA8J7xq1vn/SjfI8+bQ1aM8ihyESWHqWVKlkaZNNJFDqQPiUNtZANMCzQb+5Vr+JEqx9d03+XTl2qDz9NxJGQ2AAIBrqFESQcdgpeoHjfc8rfWayaTO/HhNeg8Up2mm3l2mekdqMIkBJfTJFJ5yBj+503tat5KxrlS8Q/9MqzkzXSO5GRJNIC+jTphzIB4kGN7jw+16/ib5V21S7U+ZawawIiem4smyVqOj0MVpDXXdpX/AKWWKzfGtPb1Ns10oiLKolVfEpQQV6y+R+hRyaUds8TYmsAzVunmjNaWtGRVr4wWCuI4mkSSRFXp/KjIhqrv07151ZK1HyO6izXVmK6oGQYgW0yQDcSBYrQoQFFn83QCdsgj0/gXOzvXnJWXldf67erDUQrniB63Wh+NTbxay6II8k+hGiAABgCAAAgAEwJ6bxA1tO+GHIBtzmih+Kt2bqr4JwEqHuGVuof/AEkpHofZ3kXSnZZSlyKleptv9Nf5XPqTUQ/4hR59yLpiP9/ptv5suZVw67ujfy2TCr9J92LCLIAt7YQZCUOShX1nkFLubAVnIBV8AJhAsQJu0JQQVN8ygAdsWBW+QEGwCUBC0ARTATcgU31O1BU9kvmb5gaCCCTTIYBElUdoEWFZXldNv5upmtRmqqWJzqqdalm++WyCStZlQQ0pbxIINJ9QK7XdcsEGmXutaPmbnEC3d+XrutCuiqpduTBjiVa1U1wsB27ffvLUSb5vMC5b92+miXUI7aajtVPKQi+lnHNkVZWyzZB1016Qk2FWV1E8CCfDAAlRiAnGQCbAIyCh14lDWJBNIiiQhSUGQDkIXcA5AMIAgiqq3mt9nb2vxSwI7fOa8NqYtySvpcTFfD0I6CUEReINExiDUfug9l9XhLDco9AukE1C2uq9Qxek9KNRuOQefvt1PsrT5XL4keO1Baiq5/8AWETrqTlABdd6nJgQdrZvgBD7ndxAtVOxzmgH2YdxB//Wy3XuUHVhXq1lQWFc109NzJ0kTULajbhPM1ialvH9mkSb5jNrA185R7OXEtJJ4s2zUoKhds5gPJYkQYNSgqtuCCCnMiiZwYEG+HAypWc5ZGK1FGpZLI49OkU2s2ZaOtZ4CCxUXHM1IysTg3GakrQaiHVYlDakCVcGQFryZqrNLTepkcurjpI6KbbteJ5726zlcqKuBzvTpIsrSHgZ1rFjXanjASuDb7DV8lr/AGtFLufM6Rzrd0f+Xu81Mba2lX9pplav+XOss9anqkwmm/8Al1rWy1l8USpqT/5ca6WGtVvk0RdR/wD6c66y1qJ8oJi6f/8ATjcf5tej+BMTUV/y31//AK1Sw0n/AMt91ktWj+BpdL/+m+u182sp6ETT/wD6bbjCNapF0f8A9Ntwstav4Ew1L/8Ap3uYha2mvgXDSf8Ay23Gf36fgMXTr/y23PHWogaep/y13TXya+myYuo2/wCW26Tn71I9AmuXeewt1tNN619WrS4JEpry+90fsX7JlojUrmgNhNZEHX/ct6a0lSlUnMpPu/7YWJLTWp82pNnzbkjrIu2+51Nthp2ivKCNY9Hs/JPc6au5wWJig1t13fS8CDO3e/ppadrOG/8AE1Ix1Xm9XcX1n0Okjz2oNc8ysovmAMCMAABICCmwItcwFHEC/b7d6ts4S4mbXXnlpzo6dYq5sYe7lTbVlkb0tPVh5AlW11K2wYa06ugUfIgmq76qrPaswza5/uvkXGNOt23igSpWbiCKXDACeipeJVh61pIdVxWs3J0jx9K0nJpxw0ocMCVEvwAWYQ2pWBUVupRdtqTZTnKR6PlHOvrfhdJae2rSuSSO3bm0epxDiAOHe7q2jdJNx0QVGnltL/NVrmzWGHXy+3vbtrPrGBMMdlLdynmREu1ANV4meiPB+/dab1p0yOFdY8U0ZaCs1kA1fGGFKznIGrK1+UqNz29r6ez+5r3cQvxKjG3V3ude1v4nJYVu7TQWtfT0FkliXEep3LVNtfpWEZR881m+9+oVXAVFqMwE9SFBFRTCLVp1aKJ4V4ARd5ZQqpyBNcl6BHRv/Hva0o7fVdSBqe2tJqzvjEftFqKt5p/e3jrbhb/4hqpeZildKj5yVY9TsWr7fTtXHBT0MUdGBAdvECq+TXNQVXz/AM1t/s69l1IMwAwLgAFJcBIwOqTcImCf24zAEwBuHAFlr4ALvwhgSdlGAEa2SctAS1NacgIJt5gSq4YFrXcgK3SHigIurQUlZgNXsuIElq2WAB9xrMB/cAPvOrwAf3XYCX3pAffXiQP7lJAhdpLABabzYELvuU8QNn241TU7rYLmStx6PQ1q3va04LIjer+6uT4gteI8/TS093ZaGTNRyrMKhhCAcAJgCCHADiMwCAJAKQHHQB9oElhkBG2OYDVnXIDoruE1D+IFltWqWAEFqp5ACvGQBqWlSwOJgKAGliA4AcMo9R4Xxv2NstzZfNZwvQ2O9MjUJvFpB0h1s1kG4tpKxbIqaU+r9QJ6eDaYFiuBNWn/APcBPut6fACLu1/0QCi18PUKj9m1cZw5DRJJLBjTVGtvNDSaWrbtT5kS15nzPmP7lvR0MNP95HK9Mf7Fry6qRjmqUrMD2ngKRtknxRmtRodjWKkisj3InbbKeZqRK4fbWw+7r/cu0lXgbc3rloNZJgRrod+ouKrj8Sop8vvtHZ6Fp+bUaaSQWPnrUy3myWKhZRiZVEAgBAIBwQCTYD7GUP7bAf2gGtNZAP7azCCFkgG2Bbt9e+hbv03Flk0XR1/8W3U/q3/EupiL8luLLHUs/ixpiq271bf5rfixpiFtW1li2QxBxbFkUpQCzAYAAgAAAMgHIAAuJQYIBANADcZkEe9MBoomqrMgf2YAj2NAQaAhZJhSeAEq4IIYCkoUlQJgNY5lEoQR0bLSWtrU07ZNpMuGvR+V8HtNnoPW0k1dWXHqIj32zw2+k/5EjozV4QZgADAT/EDK904+I3McKr95itR8mq3EmWgUEhBIDTeYU+6MwJ93EBq0kB3MCSu3kUHc2QNallxwKprUeY1Evv3jMaYktzeqhN9RphrfalcE+g0w1v8AV/iw+JdMTp5HUq/qa9G//SNMW18xul9Opb8Rpi2vnt1TLUt+I0xZT3PvVh9x/iNFtfde+/y6jnnMjTFtPd/kFj9zAamLv/223yw759UmNMSXvjeLim+qGmLK++d0sX2v/ql0xYvfuuv8tPw/7oMWV99Xa+alPggmLF77ScW0qvqDE/8A9udP/wCkvxBi1e9dBxOj/wC0DEq+9Nq1jpOfUGJL3lseOndcymJr3d47/NW8dMQeqdfdfjbcbL1QMTfunxiwd7L4YBMSXuTxb/8AmP0gGLF57xz/APm/sCYmvNbF4rVXxRNMWLymytgtasjTD/4htG4+9RPqNMTW923DWo/iNMSWvoW/+bT8SmJK+lbLUo/+siaYk1VYd9fxQ0w1XqvxQMS0tJu6xXDiiWmPmnmvL6+ju9XSpZxW7WD5GddJHB/x3crDvtHqX2XHp/Y/ktTebnV09W7cUlSzc6Zr1+WYcw2VR0ABoHgNBmAIBp9BiCcQJECATxeIDAEgGAgCQHIAAMBSAAAA3AAAwAAkAAAEgJARmQG2ASAm4UgCZQyAAEA3iBEBgDQAAgBsBPHEKhm0BaiAzAYA8MAEAIA6APOrT5BWRfOQPC+8qx5HU/pqWNPPwbRIiHkaiJehpmpGkEFQJgFmpAAHWyWJR772A/8AT664Smc+mo9QcGkgCIAAAB1eIVl68qz9QPEe9IrvFzdUbiV5to2BFDnmswJzCUljNSWJpk4bAl2woYAyocIKcAW6D/Mr0aFV9a277tDTt/Ijz9NrIMBpgJANgJ44AEYEqubUeMEXUMio8l7o/wB561R25Rs+F+fZU6E6R3mA4wAmkmiKXEKyvcsf2S/rNcqq8N/tVznE1UrvRGdSCLtP6TNaSggx/cdfy9K3KxvlXRoNulZ5I1WFkGRKmcijpMNI3xpZLOGIrK8co0oXBm2a68iomsXBmjpySMqhqfQ30Krh0sao0VZ0DKzTeKIsX2Mqp1ciiqrk0idQLq5YmVCUzXnV/uMrHyTdKNWyX8TM11ilmFIC7SeACeYF1UoApvhYBvIqPUe3rL+0vzWP7C4y8xvKxq2S5kaUSwPVafz7DPKsFR5Z5mWieAAAAAAAQAEAUOmaINLSbKLFbGHgEbfi/B01P9Qrr0Cau8r7U1N5b7mldJxxZTUvE+H1/FtvVqr1/lYNaH97T+CH6mda9Q91pYpzlBda9UE6NYMavqg0k+6rWHIupjX2G4lQWMWO6qbeBWV1sAim+ouBVRqu5lF8JIgru0BWrYgXRgEKQJdwEWgFkASBG1eIEHKAQA6pgVWwAg2BTqWSWOAV07Kj7cviTR3qtVmwiSqnkXQl25FTCTXAqJYPiiaqLo80UZvlat0nJwZrcYtWnhxMKLt4KSJow4sBWtV4JOQK7LBsDk3Gqlg5a4hWDubzZ1bYaU6cV4gdWm21IRbp1x6gdGlXtz4hK1dFzp1gI6dNt+pFSvkTBw1en3O7ctBXdXczipAnTeqcXgTB0LeVzCj+6rbqAffrOAAtaWUT+6kgJK6tlgQD1ABX4sCVbANvABq3BgHcDCdpzAAF3LJMDL89r/b2/q4D1fOPJ2mykj3RFYZ5EXUFZSU05xwIajJURCHW7TX7iLqVrzkML0ha7yKxquFxDNX6d1TIjHUWffeQx5+ph6d3dwgw6XT7VHezU8iGqdPVbfqB12rCl5NYkRwt8DTTo7oIJQ47uAH/1814PA7MK9Rp4cSxK49XBwdowNDTVrOzeRUcu+vNZnE68RjqsaycuD1RheqKtUVmolQ4aATt+wghawEYbzIpWgBKzWBFVsxa0ha8fA52tSOZuW3zZwrqlWj+plkSrKdTaUTJqIJbwKiylTSLKprgVEsvQGqniyNCtWzFVpbTR7Ky8Ty/Su3Mdi0MI4nltd5Fn2K2UKJgmtHXa3pi3JdEd1t19uYc5yaiV2+1tJPcd/FLgdscq9mtbS0o+48XwI51P+70KWizhvJDExct/t62VJbtygmLiyuqr/TUgqvvdOluyy+boi4HbdaazSj1GCOn5DR1LOmni1xggu+5wZQ++reQwFrdEMFOru9touNW6qwILyuxeC1Uy4qWjvdvrY6TbRMF3fV4hC76P4EB31eTIMn3FqpbRuYxwM1cfKPIXd9eztiRuOat1klCDZWtOQUUs+IVo6FbWpOSMuspau409FtJd1uoS9J7PyDfy2hdFkSxn2dVtxbVcLIkh7OLeabdXd8Dcc7WcozK5nayzAh3rgApgKXcgB2WQChAOEA32x1ArYUJAX6N3kYrvws+3azl8TNeiJvTaDYhoKr7WpAfzRCAIvxCB1YMSroypYMW6dKtqeYBubJWwWBFV0rIEl8vEoq1n3fSyxjpUkzTjYhasOUVzsKJeJWKnbUTXalgEVorJwVBElg6/FU+5uaLhJ6vnHOvreyp9vSquaNdubpTSU8jkqj+90m+2ceQD7NPVfUIqvsNG+FrQWVdKvjdKmTGmuxYLAiCQp1weORnoj5r721Vfd9qctZnCu0eYbRFKQABYIC9NJFg6Xqaf2nFpfIqF43bX1tSVkuJYj1HiNj2XevPoWstPeWna6jfJmVfP9RdrxIqKxIosBRd4hRRYgXpZBAwFDZRYkogsR6D2x4f+4v/AHOp9FOfMqOT3Ju/7rddtXKWCIrX8Vof2uh3WSlKSI8xqeQutzfVSmbP/wAJqRU91u/v9reaQHRob7eUddVT9pNLoUe30LO9K2ebRixVkYGVV3h+oHiPdOor7mFwNQcnhNno7ncKmum6RLNSJXpqeD2CcrRTXVs6TlnXXpeK8ev/AOXoaxm1002Hj6//AMvT8C4mujT2myrlt9L/ALKJhrn8zqbba7O91o6dW1CaqlmZsaj5zq3727HKtqn0MqFgA5AL2XAAQDVZ9ALFTDABRCATwAlW3aBJa3BgT7FfICL0WgIvTAi9NhQ6vgAlRziA/tyAOkAPsgBRIA6rgA7ZAOihSQWfbrqVlZoDo2W7roUdLJzwGLrQ01umlq6Nbv0RZyuoX3XlbyqaV0nhKRqcs2sy3id9dy9K0viX1Z1TreO3Oiu7V03Vc2jNhrnIoAAAAAaxCGwAAAcASUoAAMgE7TwAsqpWAEnpp4oCHbYBJsBpgTvZOsAczQA0AQA4AnROzhGoPb6OnfR2enp2fDLkUitWVU3YNRB61XbuVpkNyrtJTjbINyrklMpmWk3R2ya/EIk6w8WvxKqVVLmciCda8UUOIzAdbQ8Y/AYEm1kBTud5paFfua1u1KMJx/7IS1geQ9zO06e0r2V/ibxJjnemNqamtum737rvniwzarehqPFVtL5oI0fH7LXT+arSjigSOi3gFe3daccSNY39pprR0q6df8qgKlfXhxbASIx/P7mttvFWnjnJqRmvPaWvqL9OfgjcjDr0NXyDfdo01X1SbNYju0Nn5yy7tPR10rYzEf8AvCQ1Yvavm925tpNdb2SLeU1Yv+X/AJR43to1/wCtLM+p7Kt/7J3Oy21tzbV079il1qn/AO8ZvK+zzi0XxMWNaPtKAaK6aTxAfagGkA4SIHlgApAcgJAKQItADAK4FE05cLEYalXT1buFSz+DLhqf9rr5/bt+AxNJ7XWiey34DDUbad64XrD6kqk6MgUYAACbAFID7VmwI2sFKQB24gE8wGghwB37bxD16fctbtr6BVe62lNu0qtuQjl1VCApWLCrqoIl2xmAK8ANvu4gVNOQINMCDCp1yCHOBREoAhFEkBLqVHd4endu9Of4l+81Eeu8852l281aq/aQes2L/wBLpRxombZq+ZCFayrzAh9+sgTrqK2TAlIGT7nf/k+6X8n+JzrUfJ8yxoM1iAYh8RhppYlw17T2b43ba+01NTX0qalvuNJ2UwoJYa27eC8bqfXt6fCUTDVT9seKvg9D/wBpoYapt7N8XbKl6+lxhqteyPGvK2ol0cg1DV9gbPOmvqL1SBqjV9g6dat03TlZJ1Mmqq+wb2Urc1X/AFSrqm3sLdL/AOfpNfEYart7H39VHdp25Qy4nsqt7K8pwpV+lkZxdVP2f5eqn7GXKyLi6qv7Z8ppuLaFp6DDVdvA+Rp//L6k+gw1VbxW/p9W31f+wxhqp7TcL6tLUXrVkVXampT6q2XqmAlNuYwDuk8RgX3azmgGtRPBMCXf24kCV5xKH3vIiGrS8Sh974IBd4DWpwCn95oAep3ZjQ/uWSGoHq2jMaYVdV5vMaYb17cXI0wV3Vlk3KGomt3eMePx/wDfGgW81ODLokt3b4jQ1v7r/pA0S/v9RZN/iNU/+K6y/wAzXxY1UreW10p+5ZP1ZLRmamra7bs5ZhUWwL9ruLbdq+m2n0LKlew2nvvV06VpfTq0klLNysY7dP3zSzX3NKvwZox06fvXZWwtp2RDHVp+5/G6il2tX1QTF+n5zx+p9Or+KCY6K7zbX+nWp+JNXFytS2Nb1a9UNTEvt3eWPpiVMH27/wALGrhNNcAYUsqFJVNtEQJgOQHPMBAMBAMBMAAWQDXUqmiIGAMBQA5AQDAJAJ4gAAAACkAgAXUBMAyCmUGBEKACJYAkANBUWBHNoC1SiAAaAMFiAgBQASA1jgKrI1MXAHh/emG/b51q/wBhYrzrNolOAAaROUipTT4GmUk0UCSYQnQBcQJJQFe7/wCXznS3C4YMx009WcFNACxAAGm+ADWYVm7jC7A8T7zonuVZ59qg1B5hz8DohJwUT4BKeZWTThmhYmGTZVGIB3ADtOAE9JuVAV9Z8c+/aaVl/CcO1jpyxObQkA6AOUQKShgcd8W/UiovAo8p7sXbuavi6I6cjU8Fb/SVS4k6RpLD1MIkVU0sCCIGf7hp3bKzXByXny24vA3dtrPXE3Wa01gRgAdGnjUzVh+pFZPuSf7ev9R05VfoudKn9KLWasxMolTD1JR09DLSFk8Us4KMrxsPTs+V2bSuwiJrB4EpHQsUjLSN38rRRw6WUdWbFoRKjxxJR0PEyqnVWCAryKGEXUcrEipVzhcURY+T+Rp27nVryuzFdXK0YVGQLqZANAWoCnV+oA4YBHpfbU/bvXhEx6FYee3/AOvf1I251gUep8f8+xc8FkEeXvm/VkaLIAiAEAAAAQIoCB1ZR36VpXUCdnOQF203VqXVE3iyDS8x5HX8ddLRs1KTzBirb+6dxqNV1MZ6ijT0tT7inmYrtyn3NcTOukiuz6l1cUX+XGZRdManhdezulw4HTlx7j1GlVrE289Q19SMCo56p3yCurSrgBJ4ZBFLYVFriBZS2GAEoCHAABGzxASAeYENRcQK0wG8QKtRAVNxmBxbrVSXoRqOrbb+nb805cMSGLH5BPBVsEwPfufoa+JFxFeSusez9ppMFd+3nWPiXTEv+ILjX9o0xOu/03g+6S6YWvua3pnPQyrH7cXKM0Q1oqlBBStSyyAc2su55gVarSTTeYGfr3VaWu+AaY2o3ZzzCopYSEdG3u6vDEK0NPWpZZJOQiasm/l5hGrtqTRviBfVRiEGopq0BlvTj6XmRTra1MVmA1rcwLa6jeQVJarbxAm9aiwWYBXcLmBbTc9zxJgn/cw8WUS/uq4YyTBJa7tishin95rHIYhLcz9TGBreVU4pjBatdDA/vpgP70ZgHengRqVgef1G7LT4JZB7Pkw8pQexGEQRa4BDq1nABBNCyCE1IRFPErJOMwh4VWIZod+CGM2iq7mhXHqtLT06adZgy5KdWz1HEYBU60iOYR13dXXqjIztdd2KRtYmr/KlxQVD7tp7ZC4//9DLtY7xzVWtOJqRLVGs2/U6SMkoSwRtlneRupVVwO/EYtZ1cbYfid2VuLDJlQ25UEFV3yAgsUFBDC9Rq4g3BlULGK0o1rZHDpuKpRltLoWJU61nE3IymqNZZGoia03VmsZTrWDWJpvACD1bPAza1IjWvMiujTr3YRCOfVWNTav7Vu141PJ3Ndua7NPVrfGUcLHedJ6dVEJ5Ea1arArn8juezT7cPT1OnEYru9oqe/W4twd652t/yfydtznGWPuNe9tZbjF1TwOiOvbampe1ty328myVUV5jWrr10lqXsm4+mEMHW91r6m5tp1aUKciDk2ddxbWte1k0m5A6dHeamlo6uvVpNPDqSQU6nlN+q11nddjaUJGsF+48zuLaq0NpH3GlLtki+qDZb7fX3D0dzqVt2r/KsCWC/eqj0r3sk2lgzMHNstDS0dv95Uq7Yy2aoL+R1ttt/uUVcXCwIqm3lPKUvWiem3fJBVm18ju/uW0946ppP6UKjlt7ivDdbVSn6eLM2GF7i3b1dnSyyeJzqx863L7rt8yOkc7fbEZBVmn2v1AlqdqyzC6req3xCaVrSBft/qnhBKjprqXX0uCKVqvW+qzbQSuLUq6mmVLxATTQQrSgEFDYDlNygGmArMCMhSkg6NBTiZr0cR11001PclHN4mXoiN7JYTJF1BXKal3tsmKG4GKlLgofc2ohACeEASpXiQQvi4AVXCgBXTCVXWjTxyNaxhuuPQumIWgrnYlp6SSllcrFepZPBFYqvM050NwUSwzLEafgNH7m7onzlnr48OdfV9NQl6GemVieDXMwMjc7fUtjWcXOAiqqW3NGs0vQqrdfT1dRrsUxjLCK7+R1aYWizRcFmn5Pcajjsqp+JMMa1G+1TmRDmJbyhmOlj5N7i1vu7vUfKzT+BxrrGO4Ioa5AICyum83kA7qVgURopaq+LCa9jXb02m0WjpLttaG3xNM61dnSulp1oSoluKd+leq5ESPA7mrrdqyjFh0ipW4EBZxIHO8XgFW6VeIRPoAJNoCWWBRo+F8XbyGskl+Wn8zNM2vZ77W0/HbO1aKElCIjxPj9G++3Pc6/KnLI09B5TVWjtrPHFJQB5qmnWlXqNLEo1fbvjaa87jWr3V/yp5F0b3ktotXb/bqkq1aaRNV16S7aVTxhQS0Ttd2yyIIaidlCBrwXuJt7uyXDA1IqXt6re6qlyZuMV7Wmk3hkdYxo1NPWq4qpXQodKa8Sqz8CKbpuIwwFqPN+7dfUpWundqXmliceq3HlFhkc2x3ANWTAQCYEkgJpQBdEoCFqsCAA2BKqhATScSgF9yyAPvvkgGtfmsAGtdcgC2usoxAS12skAd9rcAoWm7ZgPsgA7IYEdXggHWIgCVa9jlZBEL4OSwe58VrK23pajyWKO/Mc+ktytS6To2mnwOmMaq0tG6v3WyLiLd7Va2hetsVBz6jUfPrr5n8Tz11iMEUwCAABrEIYCbCnBUNKSyItWk2bnKalXQxNeqatrtO7BZi8mqd1traLxwk52Y1Kr0rRhBhVqcuALcAK71AqcLBgICuyAJAPUArzKL9tC1azzRqRK99vrq9Ktcc/wNYax9xPbZ54DF1g7bfX0LKW2uRldbe38xtmovdp+gxuV1ryuzj9THlAxr2W18nte39VD1X2H/FNnEPUiOLLh7GvLbCn1ayj0L6pelep7h8fTFXs+UF9U91V/cu0aiqvZ8ki+rPu535zc6j/ACNGz5SmxeT3R1X5jdKHparX8tWierN7UL2v5fXxrtrtPjZpf+8T1T2aXj/Ze+rL3OjVt87I1OU1s6Ht7eU/+lVcpF5X2d1PDXWGpak+kk9E91q8Wp+bUw6Ivoe5rxOh/mtZj0T3H/B9pm036svonudfF7Kn/wApP1cmpyz7p12WzrloafxrI9U9nRWyphSlK+lUX1TU/wC41EoThdEMNR+7qWxbbLiIu75lFWpNjOKyvcdrafjtZpcEZrUfNW4+BxrojMmVACbgBpgDZBF3XMBq3dgsWArp0cMCHeAu5gSTbAbwKrb9r7OmvuVfUSsqqYeKNxivYLTrX6a1S/pRcZ1Kvy5QvRFNF7TVziMGXqp4rHiRHm/Lay1NxD/ypLAxW443jkZaVPECLATAEwBvACMhTriAgHAEkgGlIHoaa+nTRpStkqwpIM/ye4prWX2nKSKjP1a4BVNVAE1bmEWdyiQItgQmQErcwLKwwK9VQwpVyCG0URKBLiEBQ6oCRUd3iP8AdaS4u6NxmvY+c0r622vTTrLlRHRmUVaHunfbWldG+3tNUkn6FMWr39Wr7dTTiM1//CFxdT37oNxekI0Ytr722Tzq0vQM46dL3h4y7hWj1TGLjrr7g2N89RfiTExwe5vLbXU8VuNPTuneySSnqZsakfMa8jUWnkVkzQEoCGsRB772T/sLz/8AUFg9AYDiSghEDRBbqYgVXUVbBBRSpKHliUDQCUASwRMEk3wbgB91liniQ0+7U4spoV7Ew0d9uMfghhqN61thalH61RcXVb22hbPR0n/1ETDULeO2T+rbaL/6qKmq7eI8db6trpfgTF1U/b3i7Z7ev4sYag/a3ibT/p0vSzGGqv8A9j/EPPRsvS7KarfsnxNv8t1/1mRdVv2N415W1Uv6gahb2FsLfTq6tfwBqu3sHaPLcak/0pg1B+wNJqK7q3xqDUH/AMvksa7pv1qTF1W/+X+s8a7iv/ZLieyD/wCX+7r9O4036pkxfZXb2Dv/APLqab+Iw1D/APYTya/zab9LFw1D/wDYbyi4UfpYepqFvZPlq/8Ayqv/AKyL6moW9neXWK0k/SyJ6mor2r5Wr/Qth1Hqaqt7c8nXPb3+GJMNQt4LyS//AJfU/AuCu3h9/XPb6kf0kxVdthu04+zqTy7G/wDuksHDZWTfemnxTMNB4EDT+WCi2ss0iavZegEq6rWJUSWq0QwV3F1x4AWV3dqwkwLF5DVo8H+AF1fNbir+W9q+jZdMdVPdG8ok66tl8Qjr0/ee+Xy1vL6pEMdOn753KzieqKY6Ke+7T8+nV/sCY6Ke+NC31aP4WBjo0/eGyvnSy9MQY6Ke5fHamVrLo0XTF9fN+Ptlqx6oamLtPyG01Po1qP4jTFtNTSv9OpR/E1qYsrp2eTTXRmdXA9O/LAuoTpdZouhQwE5KHJNArfgEOQCVxAMOYAASA00AubAJUhQEMBIBgJAMBFUMBYAMiHIB1AXUAkAagCDwaCrCAkBgKABgACAf7QrJ1c2+oweJ97V/1qfOlSxXm2jaHIEu2DURKOpUqVUjUZNuSoPQAa4gDQDSA9v7Aw+/TpV/tMdNx65HFUpIEwBuQGASFZ25S72B4z3qu3Vo+dEjfJXlup0QniA1iGamngUCXMuImnGRpEpAVnOQAmA8mQTo8cCj6r4h/wCi0f6UcO2nanwObRrAgRQRIURAQEVzamDIqt8gPMe7l+fT0/YduUrt9vv/AEkPhZodI1UYQ/QCxLCSKWIVw+eU7HU6IvKs7wNl9mFlJ0rNakGWTQF+lCTMqlmRWV7i+baRxVl+BvkWbRzo0a/hRqpVplEq4CkdDURBhoLAKyNgmnqV497ZuM12RxCJLkSkdCyMqTrKgoz9JfLHE3FXVQZTrEwRXRMxBlVOtljkBTMFE05REXabhYhTWaIR8v8AOV7N9rL+dma6ys5mFIgnRQFWVrIF9K4SBz6uDAjV8QV6L2pqx9xRmnBWKxvJV7dey5EWONlV6fw0W2mPN/hAZea1VFmnzZGkAoAG4AJAAGmAmAgGswO3Ts+2UBYm4YD2sfeonzIO33I3ZUXEQYujhZSWq9dt7vsq3EQc67cr25Ma6q7vCfgUVajSWIK6PE7n7WtLyNyuXb2GnuFancv/AFnV5rFGpfvZpFulVpSBbVy4CFdwpAiqhSsoWAEaPEC5Y4AHQIMwK7AJYBU0+YQmgKrICOQEbOcAOfUnFBWbvP2QYrciO33GlWvzXhvgia1Yv/u9BPDusXWcRtv9Ov8Akn4ktWcqr+TpV4afwkns36D/AIpR56f4MvsehryO3f1VsvTH/tF1m8p1321n5rNT0Gs4epr6da92nZW6DUVae+09RN2UNDSq9xSV9yMCIorZ2cJANt1QFdaS5alBYx/JaqtOklDTxCs6GgoTh+oQ62hpoDr0bywOqic4BGvs7P7aCOuieYRHVcVcZhYzWnMcg0SzngBXr1tZfK1PACj7evX/AD49CI6NPQvV99njzQF8p54tANVlNpBUaK1GmgLaOcwHFfiA62joBY7tuG8QJWaWAArJZIB/c5gSd3GOAEballkALV1Fg1n1Isee8le1tVke75uOzD1IyRCcMKSwAbw9SBVtIRJdAIasorn0p7mGCcviVKdU5gjFro0264EcrVi1eBGF6ahJ5lD+724kA7dzngFX62nVUnMIodFnwCq+1d0lV//RyWd45qLpp4YnSM1RfU5nWRgq6nfK4GsRm77VrdwuB35jNc+nWXL4HVk+15sMp1qEGok1EhXLZdrwZFOuQCmSCLtzCk7SoZlVdlzMVXPqI49NxGsmWliSzOkjKytZxeBpE4nI1EWd6iC6ziPdOQ0xG1pwJa1EFizKrEgjs21VZYRBy6bjprWPU41oLVVcDONaFutSmNSerfstXmLVUW002upPRr3cm98i9w0q0Syk1zz+s2vXe0tPs0O6rzZ16jL0G52b3VezuS6nCGqbeE03prT7/wBhrU1LU8VR6S0e6O3iRXO/BWdq2vrpquSSgupro23i1p61tV3bdkDUNPxFtNv8xJW6GdXSfh3XQel3zLmSxNV6njFatad0KuZTVG92230rrVWt9u8Q8Jn+k1KF4bQvfVvqtu04JtRItGrudjbX0npppNuX6HMFPGv7L0VZS8Ciu3g7XpXTtZRVzkNUaniL/epqt/SZNQfhm9S17WlX4DVUaXhdbbuNN6XbPFSzNqMz3WuylaPhXEwsfPrJN2svUrpHJbFSEtJOMgaUvEBSBNS1AHRprsXUjS2qZET7bKuATXPuOHoaSuWAhZgJ5BUYAOgDgBpNARbAiwprMix10+ky9PJxJHRWk1mCJpRwI0k0gFhyAdXyIqaxDSawcsCFtVt4FTVbs3iDTrbGQas7iCDtOCATs3gajNQqscSudJljHSiIeJpwqSWZqMUmuJQ11LGW/wC0tH7m8q+R7OfDFfTKNRK4nPphNP8AEyGswHOHMKUS5Ai9KjX0L8BhqL0NOcKxANWYEENxfs0rW5KTl01Hx7yVvubi7WTbObpHH2sKSq7YIDs2+zs3JGpHTr6NezDgItjPs1OBWHd4baU19dWu/pxg1Ga9Brav397TRWWC+CNYy2noYTXgZoVWv83xIPKe4NjbS13ePls20RqVh2UMNIXYEaxIRen21gAiQJKEo4lHV43x2p5DVWnprDi+RpK97s9np7HSWjpRhnHFkrLx/ubyT3GstGsxTD4hWn4LQrTRVrYSyDO8/vfva32aNulcGuoVmbq3ZVVRR6L27u9Nbaul3JXni4JRt31e5LFf+kip1UoKsSALr5cQj597gf8Aq7zzOkGh7N0K6mu7vNLA68xivarTVXKzNsC1fuKJhlEVt7PKzZDT/tmsXbIzVeE942p/f2rp/wCXM49NxgHNs0AMBqMgGoQA7cgJ0bAto5AGBU4kBNAOiAthgCcZoBqtbAJ6StlAC+w+QEno24IKVdMCz7UIAdIxbAg7VriAnqLgBB6rAjpvGQLlqPLMIjd92aKr0Htze2dbaVnlikd+a59Rs31mscjq5Hp6ltTIKnraSde27hWwM0jwO+0lpa9qLJM83TtFEmVEgNQwJViccgJ/KEQaTAFUpU61WbNyM2rqaTf0o6yM2uvS2NnHdhJtnXVXb6WjhDbCJarVqfKsUTBybqv3dF92dcjHUbjIbSZxx0SrqJPNEwXLVq8ZNYG7p5S/RMeqaj9nVu8KXf8A1WX1Fi2W5vlpaj/6jHoasXhd/qfTt9V/9Rl9DVtfbXlb/TtdX/sj0TV1PZ3mb5ba/wAYHoav0/YvmXnoqvrZf+ks4PZ16HsDyysnb7SXWx0nKa9LbwG51KVra1JqksxjOqr+1NXUUX1a1/FmcX2cH/8ATiXL3dUuSoyYvsnT/lztl+purv8ApqiyHsvp/wAvvGr6tbWt+CNYnstp7D8PXP7tv+saxPZ009oeF0//AJDt/VZk9T3XU9ueIp9O1p8ZZqTEvTp0vGbDSUae20V/1ExYns6FXTphTT06+lETDU1rWWWHwgYab1tR/wCZ/iXDUXe3FtjE1FyxhoQNGDBoxiOANDbZcEKaldRtKZrmMBq6i06OzxgSIqruE7Vqv8xcNPdXtp6btTPDIis6+715UYvqRpKt9a+bxXIg00vlXOMSsiqnICnf7Rbnbamjb/NVmK1HyDVt2WdXmm0cOnWRD7j5GGieo2AnZgJtsBSAAXbfUWnZWfAA1tZXeCAqnkAgJJ4gTKj0ntHHUuuMP9p05Yr1FeRpDkiFqfSwM3VtCb4JEqx4/cav3tW2pzZzrcQ7lwIqLAiAoATqwBAQeAU6gDYAlOIEk4AkoCJ4PEKYRHU+kCiqAsXUAdZyAipTxKJOHgBXqVginS8ALVtMAFcghyURZQghpFDqwGVHd4lTutJcO5fsNJX0HU+p+oYUvH5XkzNWPnu9bruNT+pmbXSKk28iarU9v6a1d7pU1VNXbjlkajNe11fGbTU7m9GnHJHTXN88vZ1tZLDFjW1VscwIwBL1NMmiobgATxKPfeylGysv/uP9wqPQGBJBTkB1zxIJXwYFd8Uyh0wqA5AGAgCOYDWGQEkRD4AEwwE3JVAD4AMBACQDWGYBABHAgIAO3EASKCAHGABACAcT6gEAEgABDzmSBzbmA1e2Sb/EA77c2A66upkrP8SWGrNPXv3pN8TNjUr5N7k0+3yW4n/6jMOjKfQDS8D4fU8xrW2+nZUda9zbUm5Ga9zX2Z4qtK1dLd6WN1Z4v+I6Mapt7E8e3NdTUr+0lNc2p/y/0n+nubL1rJF1zansHXX0a9G+TTLhrm1PY/k6/SqW9GZ9V1y63tLy2li9F2/pcj1Nct/D7/S+vQ1EvQ16muW+31dNTqUvX1qzOLqExnkMNJaiXEYqTtKkiBOADvXqA1qMBvUAktey4tAxYt5fhYhiS8hqLJx6F0xYvK61Uu29l6NkMdOn7j3dfp1LL0YMdFPdu+q/1W/UumOivvTe1X1p/DEJi+vvndxMVcLigYvp78t/mpRsYmOjT99abwtoqejC46Ke89o8b6dkujKmLqe7fG2+paiGmLdP3N4zUwre0+hNMXU8347Uy1kvUumLV5HZ3wrrVb9RqYtrraNsVqU/EaYmkuFqx6oupiX23wh/EaD7V1wGg7LrNMGI48imH8ACShSA5ATazAcgKQHJEAAAnyKHwkgrs8QLVkRQASA0AngAAL1AlXFgZGommyjxXvf/AHlHz00GnmsTaHmA2ypiXU0lSTLGaknDNILACl4ASxASYV7P/l851ddTh2JmOmo9msjioTIBsAXMBgCCs/dfWwPHe9cdTSbj6DfJXkmbQKJKDMCaDKSZdQ+MmkElDwfqAfEBzDngSrAtRcDHsuPc+I94bfS21NHVrLSiZOXX6SNbb+6dnr3VF8tm+ORnHTGt3YJ4Y5QEDaeAQTwAchQEc2q/mIqGYHmvdy+fTfFqGdeU1d7atO2afCzL0y2Vkc1OqCrKNYogjMhXL5avdstVdC8+VY3t3DQa5M6VmthMyykgLtLIzVTIrO89/tG+Eo3yK/HtvQov4VBqpXTJlNNYslV0S2ZUVxcBWVs1Gpq/1M3ErrXQMpIiuiv0roZBHPIK4KKG+jNQqyIzKiVXiSkdDnAyqvV+ksFE8zTOpJ8SKu03KckoksLLoSrHzP3Io8jrzxtJl1jKsuJzaICyoE6gdFHCA59fMCFEwNv23aL3XQrGM/y3+5sRY4ZSYV6b29FtC9XxYZee3eGrfl3MNRTIUSAADAAAAAABZgdWlPaBZigJ6C/NqupCtP3J8+np245fgEeepmVp6zY37tKmHA5125XrUbcQYx0RvbHoVVOrfueAFei2tToWM16/aN/aX7zrHl6dNNNtwbYX5KColVYgSakAjmBG4HPMWlhXRTnwAk4zCFAELKQqOQDWIQ0+AEL1QFTTAi5Aq1JCxkb5dyaZitxl6c0s+Jzd4vVksWTTEbXnImrIjLaxxgjSKeMlFX3eJUxXZy+g1F23+X6Sxz6jproyu6TblXTo3+R1bwCK7WqsEA1p92OYHN5DXehp9tXFnyCxgWdm5tLbCl2cHxKJrZ2n5XJBDW0fstK0P0AengpYHTpa+OIG14y6vVuQzXfWQzqnd27KzkgsZb1n3fKn6htKrtmA3+0CMpYgTWogLJTIF9ztxAp1r6lqxp4MCrR1N3V9tqSpxIrtpZ2zTXqVFifIAmAIy1i8gBa9ZhWxAsWPECxPm5AVrw5CIuyusg1Hnt0+7WtykzXu+cc9ljgR6C7pCl2pAJYZkVY2uACjtcoAbApviyudRicwxRAYo6BzTqyOdTXBwETepiBOrTILE6pRzAv0sa45JhFeq0FV4xJVf//S8vbR3lXjZI9Uc6i77mlW49TrGaj9y7+rI3HOo6WpeWnxOkiODUurWl4naRmrdOtYmMzTnVnbVT3NIIq1bJYTIMUWtyJrWK31IolJgJWSxIK3qE1RmZaVvNrkYtVzWtJwtdJEqORKVYvlxZ1lZotqrIuphu7/AMo0KLWxfAokphjQq4gWU9C4lW6dX3SSjv06uE0eeukW1TMKhq0iCaqt0dssAqFtC0YQXVc603V9rzk3ya+g+2NH7e0qo6m+omt+pwRLEgGpeIChAOIyBghsGCGAu1cUiGD7Wk8bUq36ASTjBZBRIEqRJBckyLiL5AJrgRFV6marx/vDU7bWeaSMj529V8FmXG4g6uywAS02lIVF1YU66fP8AuL1yWBFdNKpKbOC4xag9RJw02/QuGnRu2MW/AYh62k+zBfiiDgsoYRHuxATClMgADraAG7SBXZhSAs0qqzSZmt8x0O0ZYGXeBXXENaiwqXdgRT+pBUlWQqyulGJGitZVwQNVu5UKuDCG2pwAgoWYVZpqcQsTxWfEKKVbxBiqylljlUL2Vawajj1VOZpxqScmmKMyoXAsRve1t9pbTWd9Vwj2cX8Yr3ul5/Y3zvGHFC8ucX08rs7Y11V+Jn1Vd/c6epjp3T+JPVNUfY1U39u/wAJLgaru1hK+Iw1foLcT+blwgzYq6YnmTDSZFcfl9T7WzvZZtNHKtR8e19RvUt6nOuqWjT7jSJSNHQ2dUsVJnXSR0vT7K90YBpzbrcUdO1IMVmxLngaYa3gMNfu5f4lZrY22yepvPvVT7VxZvUbr3FdNQ8zJjk1NfkQVXtXc0+zqqU8nyA8/wCT8Frbdu1VNFirLKA1rA1MG1yIp0XECxdQiSSWJRqeL8DuN7ZWtV00uNnhh/KaTXsNpttHYaS0tFQuL4siOTyu8Wlo2fdGGHqB4bTT1dTq3IWPXam5/s9vjlVcTKvM6M7jWl8XIBvdONSOhYrp2HgdzvVMrTqsZZdRrbHV1NprV2erbujIK9FX5cGZFjaWQFV7vLgEeC9w1dd7eTcV1e0dzXR3qVnngduYxX0J1XDE25snc6GrbVfY3CeZuVFPdvfpTbXQ0C9N68KNz1ZirK8z5nwW8Wo9ay7u7Fw5PP1HSVhW0r0cXTT6nGtow1mANAABAABbptZAWUXECTSApssQElIFmmgLLWAlWvcsQH2fiA1RV6sAd0nLxAT3Va8AK3uJyqgD7t30CoNWeYAqwAdrATrCkBaKxAv7ZyAhesAdHi9xfQ1l2uJwOvLNen3HdqaKjNZnfXJzO9qQniwL7UdtO1o7muBmkeR3kvVt3KHJw6dY54MKFUBpRmA0wJThAQJ8gGmagtpqumKSNys2L67664I17M46dvvba11S37DfN1mx7zbeA8e9Kl3p9zaTb7mdE10f8F8es9FP1bIal/wXxsR/b0gLp18N41Y/2ul8UTDVtNhsqfTttFf9RDE1fTR0KfTo6a9KL/wjDViuq5VqvSqGGpPWs+X4Fw0ffuuIxND1rvixgS1dTLuf4lw0u+3NjDUWMBIwCXMYiNrqimzgYaG08VkTAyhZZAN4AV6ustJTZFwTSkUNYEFFNe33XTgka9U0aWta+par4MYq21XGBIIbal1SNT6i0WtMzgI54LqWQRq62fytP0GCU1nsn5uRMEHeit2tw0akTXNs9XTepqKtk22jWEqzeKNKzMRap0a/nUXKpu1nF+7rGjZrgsDlW4yb2dV38VmRpOm4d3NE11YK1tFN6as82VlbRBFir3OCVY+Neb2/9vvdan87Z5+o7yuBnNoAACYAAAABABIAsAHXMCYHpvaa+bUa4JM6RivTTgaYS9QI6j+VhWPv9RrSu1yZmtPI1xSMNQ24xIIyAniAgCUAPmBC65BUa5gSAaAklgESVQJIBpAR1J7ZAoqBNSsMwJK0IoaVWBBpIIjdysCLEEwpWYE65SEE4FCKAIclBVASZUd3h1O601/MjUZr6FqL5n6hlRaFjxM1Y+e72v8AqtRPhZ/vMOsX6er21jCPTEIq+66W7qOHwZdHVpeZ3Olh3vI1rNjh12u7urjOJTFU8ShwaQIIlPI0BhDrmB7/ANltf2N+l4LWXoEYaESwH6ANYAT1ViQV3lUb5AOqwniUDkBAMAQDkBwESIABFU8wABpgKQGAACIABlBBAZlBMEDkITzgoXUKcgEgAAA5AGApkCSYBIEqL516maPlfupx5PXX87OTrGRDgK9Z/wAuaf6zVtyodeWOnvEkVzGABAURBQRBAYlEu+yyYC73yXxSZMEL6OlqfqadLc5qguuXU8L47V+vb6b+EGtTXLqe0/EamNtCP6XBmrrl1fZHjL/R9yj6WwBqjU9g7N4117p9Ui6uufU9gN/p7hfFGTXPf2Dvar8vV0rfsLIa5tT2T5Wv00pZdLIeq65b+1fKaee3s45GcXXNq+G32j9ehqL/AKrf/uDDXPfaa2nhel0/6X/6C+pqqyVXjh6kwKt624mVS7knmihy/gANtACvPFgSV4CC2o28SKktZ8AB7i8gOu5uojMCS3upMzIFi8lq0wVvjJpFun5rdVfy3cerGouXuDd0xrqX/wC0Qx0U92b6v06lo9QYvp7y36mdRv1SY0xdT3zva5urfWpYY6a++9xXC1KWfpBTFtPfbf1aVZ9SJiyvvrQeN9F/BlxMdGn712doVtK1V6qSLiynu/x9pVu6vqDF1Pc/jLP62seKBi2vnvGW+nWXxRdMW08psL4116jUxOu/2l/p1qfiNMWrW0rYV1KP4ompieH8VX/1kXTEezlD+KJpi1aVsi6E6X4omgdLcUNA6WWaY0JJjQsS6p4gJBGXrNuzXVhXjfe+OvpdKP8AeGnl3BdCyNaiUcSypQ2a1FixLKzUjWojPAaJDQ2ufEmqTWOA1HsP+Xz/AD9b+gzWntkzip5gABIAA6vHFBWfunFnGAHjvelV+TZcmaivJWNamD0GpiUYDVNGpWUsyolngaiGoKggAXUiovIz1VjnbaZ5rXaQdzWTM6uLdDVddWuP+ZFlSx9g0NRPS03/ACo2xVqsESTAkrANMDn1l8xFVvADz/u6I07fA68JR7atOi1ycF6Rts5qYE6qUBGSCnyKdtpqpfwljUYPtx/LevBZHRmtvMyyYF2i/wATNWJkVw+br3bHU6RBrlXN4lztqPnibrFdXoZRNOCVV6WBK0FMkVlbVRudxXhKaNxK64bIiSfAqL6fTJKoZFcKfzWfUsKsnErKdVxJVi/gjFVXqPDoUUI2yaAu0+KM1UqYtJGar517spHkdTrD/YZrpGJaDDYAnQCaAvlNYAc2tICrliBr+2nG4jg1DNMVzebrG5sZWM3LHiFeo9sOdK3NIMsHyFY17+oajlChgEgDxAQDAMgCQEgOrSxQF0IDp2G0rrai7bJNRmEbflvGam80arRjuXAg89qeF3mhb5tNpDWmvs1qUolbCOBiuvLpdsMDLoh3NYhVNscswqvTv86x4lZr2/j3X7VXY6x5emnTUqsjcc0nRWUrEoT04xQEZgCbagCnUaSA5XmFXaT4AXpBA0BXYCDCknAE0EFlOYFTpAFdsCCnUyxCs7dac1wzZK1GLdRf5jjXeJ/uMtIOrWM4AJWmZYaK2GIRQ/lcmgJSEaWy2a1qOPq5mo5dV0raqijM0503prKuAQf2+MoCOpqLSrHQK87vdw9TUbq5A5sasBTK6gW6WtaoVXqptzmBGqwlcALaabs11A2PFP6qvgsAzWppucEGXL5LWWnVKyxCxnPdUWLrj6hT/u9OcGF0/wC501Cf7Ap019K04x64AO2603hKjmgmJrUrbFWQU66lJxeIDvbTxUkEqp2XytwUEy44yA3dV+Ugm044APu7eGAEK1pi2sQHKQEqysSibnmQVtx/6Q1ywdzP3Lc5JXu+almXdGIIo6hShPMB8MACVMZBB3KAWq25KxUYDFSzUhyqDQQ1d1DN5W6d6vBkYxDUwYMJWfBlMdFE2sSInqbhduAEKXlYv4FVLuxgi4//08W2jZ//ADap8szvHNTqLUs4VsMjcrNQtpdteB05rNjM+5E4nr5jjXLfPA6o6O/tqlOIZqLbf1AU2aZFitroRUQCYCo25EohPMyongSkU6uCa4nLp0jmbONdIde7MFTVG8ZNRlZTTbzOkjNq6tYNIi7pYAKJxYFunTqMS1PI0i/Q+Vp8Tn0sd/col/tPPXaQPVolmZ1fUrOtqzOJnWvVUm644wVMSrDclTHPqLvuqZttHXkfRPCafZttOc4xRe6NZckcESzA5Nfya29u3tT+JFcb8062aWm3DzbguGHbz2fbpPDi2MMS/wCOJNTpvrDGGF/xx2f6WHByXBH/AI59yrqtNprN5QMBTzNdNQ9K1nHMmKs0fNLVf6br0sxgjbziatFIsssSGBec7KK16PufUYLK+X+9ZWooSzSYxXbob+uu+2tXJMR1LH1MmB0nFmar5/7wvjqRn3GVeCeOJWoK24SFW/fs69k4egRS2FXbXb6mvdU06y2zU50tej8d7fWnb7m5ab4JYnWcMXptRStVWlKrrCNTli0vuyoarHoi+qaHruqiK/gS8rrh8ld6+lZPKPQ5VY8drUabMNKOMEUm2AgEwGnyAbYEGpfQCMgdWho4SZrtzEp4GXVF8gqSxCynHAKksHgRqLK2hY5BrUb6vJjEtVS3iGdPMLpoA9AqVKcw1FrvChBUE3Ygu1ZppwgVx6mo0kbkebrpS7O2ZtwtN4IrBJlZoKgcrIKlpajpkbnWM2Oqu8164qVHQ7TtnE6+T1Jhmp2nqlXytqvJ4cmy+56rV5q84OyfRmvdPV06fuTVosb2/Ee56urT93blKO+V1zGmOv8A/bPWThWl9URMdOj721Uosk/2EsWM/wA57w1N5oPbqqonm0ebqNR4+zlnJ1X7eyT6kGi97etIhGW9c/8Adatl2p4DDUL1eT4FZVdsIqNDxO4Whayf+aEWM16rRr9rTSrnxNVkrWdniRTVeYE705BHF5DdbjZ6LvW0VayI1HjLW+5eXhLxDT0+09sbbV0q6j1nNlwXEJq5e09rMvWs0uCrmVNaW18LsNrjp6fdbnfEI7NTWwx/DgBVbVlSyK8t7k3tL2e3pjDxYHD4jbPV1l0xgK7fcOr81dN5tYgcuyr20nKeIEa2rbWrRuXJVep2ytpUVV8SIxd5vV/xKtpjtwn4lHrZTxWJApeRFETgB4P3Fad5dLgUcWx13t9amov8rO3FZr6lttZ6+jXUWVkmdnKpXaQZ1W3auMQiVYp1NVtxTMmriKe40W7Wsmuhmq8r7i3X39SFHwRwrpGDevcZaVugEHUBZAAE9NSnIFtcFAE2uQFbQEVgwLtBY4AXdmEsA7lXLMCvU1lwAg9W1lhgBDtdgGtMCdVHACVagNqOAwKFxAWGXACNu2MGXBHRSbfQYatWrVuF+wmAtdFC0lStlZtqDUqVuaPm9HSpWlqy1gdfZjFFvOKe7snl0J7GI39ya0zpqtUZvRjM3W4tubvU1MzFbiqDIIgCFwqNcQJxAQfvAlyKBFQ+7EC7b2dbqyzR14Svp3h9R6uz07PlB6a412uyri8jKILdVeGIXDe4XDECC3iamMS4iVd1d4KrbI0u073t9VYKLoCB1wCCACAEAZBUWWIydB7u1rPRthLUM6yMa6dT79tCz3CSt0I06dK9K6VXayWCM2GpX1dOkdzhMzgadbfTZMYKnvdDu7HaLI16prn8hev2lZOfmWRqQtT2/lNvqQsU4SL1wz7OxxnnhJyxtj18iq7ht1cNQd5z+MWpf3y0NW7abbShF9E9l+13mtezprKMJM3hdJ6mpr6Nu1/Mn+4zjWp7Cms13Xv3LkKafkJu1o1cKzJBDU2ldnGppfE15RZp37tfv6Cw1Gta7jWvWcIhwTwIbHZ6ddSzj6XCF6MduvprUq6NxJybRppVrqK0y0si2iW4U0fIwrF1Kt2wcEUrYqKuWQauys76SngaHXSoRKYFHy73zoLR8pdrK6TX/unn6do82cmwAAEADAAABoCIDAdYkCYHqfaeWo+cHSMV6StTTBynwAhfGrCsTyDS0b1XFMzqx5WijMw2bZBAATAABoBgQvkFVpANASSAsXIIlCAEgJJARusAKEA8iiUgKGsUATOYEbV5ARVGRSuoAlXIIbclEcigCAoaAkio7/DY7zS/rRpmvoOphZ+oZVR8yXBma1Hzrev/AFWo+dmYdEe6SAbwKKnZyBKzlfA3GQbQZhAkVDmDSGwHXMD3/sqP7Cz56n+Ao9BEOORgCCJIAWeJRO7eRFVX+loB1yKHICAYAA8wHHIIkQAAAvQqhAPMAxyAkiIjHIoakKPUBrKCIYCAWaKpkA1xKhMKWKAYDAMwhhQmAQAwFkBLR+teqM0fLPdP/wCq7n+tnJ2jIeKA9Z/y7n+61l/9s68ude7XI0wkQKIkKADMBANAN8SgIhBTgBQAQAAEACUFEptzZA1e64sGk7uccfVFNV30NK/16dLetUQ1Rfxmx1Pr2+m/gTF1z6ntvxN89tVPpKNQ1z39o+JumvtWryizLpqm3sfxbXy21a/GSauqLewNq/09xZeqkhrnt/y+f+XdL41ZDXPqf8vd2sdPX07rrKBqi3sTyVca/bf/AFhi6pt7O8qstJOM4sh6mue/tjyemnO3u3OED1XXPqeF32l9W31F8JHqmqL7TXo4tS6fWrL6rqpzR9tk10aHqErx6dSWBynxRkLuSyaAFbkA+5t4gPvxCHbUAj3yFSV3EEDWo1gUTWt25ZE0L+4Y0D128EXRL+6svpzgaJ03+rXBMuidfJa8wr2XxGi6nnN3X/5l/wARou0/cm/q/wBfUjlI0XV92+QrlrWnr/4Rou0/efkKY/cl+g0x0U98b1uXar+EkMT/AP293Kn5at+gTFtff+t/mpV4DBZX39/FoUjnIMctveNLWb+yms/qKYwfP+VXldWt1T7apXtiZ4kVj/b6l0KOA0OCyph5l1MNYF0w+6TXszgbQ9kxKU1yL7GEiaYk3x5DVx6r2BqVrvLqzSVqNEtMe8VVwsvxOerh9j5r8Rof2r5wNMH2r8hpgenZcCaYXZbkNGfvKvvlplXHkfeaimlaM0/3mosePzY0Fm0jNpiHezPsuJK7gvsYends1OksXVOkrGGjWpgyHsYTsZvTU5Rd2cr016qLHNssyBpYqcpNRK+u7K87bSj+BI6OddKtzCJ1YE0wH3AV6qxCq7IDB93KNLSsubOnCqvbD/Lv6mumW5XqckSSgCdcJYCQVXuqzoanSrEWPN+28O+vU6pY3amWUiC3S6kos4wzLTk8rjstWcUqya58q4PDz/bUZ0rFdpgOrFHSspM1o1yIrK0vl3mqvQ3CutvAiGgL6OUSh1cSQcGD1LdcTUKmisJVmRWo6VijnVV6ilFKoWBtlJAW6MmasSrE4mar597zq15G39KZK6xg2zObRMCVJAtqBdEICjW6gQr0A1vbr7dw54lc6PctO3cSuKI1GNAV6H23btVozyCMryy7dzZBpxAMBMBAADyAAABQB06OQF3RYsDU8Ptaa9vmXUJW7u/HrcU7VZ0jigkqva7Dc6DVb6vfXqTF1Vu6fbv2PMzY6c1z9zUSYdoTdYhhpCzn0CqMFbuXAsTp63x950KrmdY8vTu0qvgVh16V3XM0jq7lZFQQBGyA59VhVFqywJ15BF1WBOQIWArYVHHMCyrCHIEL8+AFVmBzO3cGnFuk0mjNajB12vudOpyrtykuphsrfsAUqJIpNtqCmKbLDBlCaaxRR3eP1YfY3DNRx6jvfflMwac8W6ctS1ATC1L9qcAZO/1GqRXFgZD021MYgH27ZpARtpOcsQp/aaxYHVbQrancliBxvTtp5r4g1Klu7DiBq+Jdq3a5oM1p1bRWWX5DUdrROBGma5KIucMQqbslBAnqRgA6qsY8sAp6STeIEo5AJVvweHqAVTTeIEu/UQC+9aMM/UIO7Us8G5QHXo6N8LXdvQK67V7k1OYEFoWqpbkgso+DKJp9qQEXqRhZEa5YGu19yzXMzXv+am2JHdFNueRMRF2hFxNKtpeANWJPgRrQ6uAlQbKyi22EpQGLUpwyDJNhMJqQYUQweol5MJ6mmC8pd7jMMep9zahsL6l9x1cBfUdz5Bv1f//U8+trpOq7M+J6Y5nXSdXMyuBULeVa0ojFnThjpiXq0e7lwpV028jTJNFRCzaRFittVM61hK0gDkBNTiQJslVCyMqilPoZqxRqYs5V0iCqm8cjOKs+3GSLhqfZ2M2ybtBUxG1m8QBVfESC2qZvGbVlUA2S1cWVbSkxash2vKly3xk8nde/5c6St+Bw9ns/zK93VqCezX+ZLVvOcIvs59fHVn3mlgdJ04X5LNpN9euOZ6OK49c4+mbCvbpUXJDpxruqvxOSHliRWbuPGV1L9zs10QXVOl4bvl3vaqnJFQU8G7Nze1aTlzQ0dOl4fQpOLYNL/gum/q1LdIGmoV8BpVlrUtDLpqX/AALS4alsSaaL+F0rw3d4KETVRr4LTpLWo230ALeGrZr55joNEl45aSbTdm1gkiyjo8ftXpVm2FnmZtGmk4mDnVEqtW3wRmj5b7u13af5rNsYPH2csrpBHbiBG08Qi7Y7T+61VptwmdOYle52my0tnRV06x14nokc7V1qvMrCLq2AdjzAi6MlVVr7a16NVWMHPqNSvIbyipaOKbOFbjkbgiotLgBCAH2gNVUARawAi68QFVJEquurSqqpmXaK71jGZDRNg0lZoGrFqqJeZGvYnq8hi+xfcbwKmlMEEkwupQGtSrZLMiypzOQah9CNG1GYUabhyBXrazszUjl3057OTpHltJFcxnmVAA0ipgiMwYlptdyZYj0W33CenkrLqdYzUHstO7m2C5GtZS2+20vvVSou2YyCtTzO22ultO+mmlZPBkI5PC+E2u5233takt2zGq6r+2tlqOUrVL7Ip1/aW3bmtrLD9pNNeV3em9tqPSTy4mL03HPdt5nG1pBsgt0nGIHQ9TDtII1vDAtvZXywCq7QlBUT2+p9vUTeSKj1uhr01qd9coxKzjq00kpAlIE62kIwPdG9XZXb1zblv/uhYw/D7T+63NaNSk5a6BqvdV06xFcFwQZWRGRUFtRxgiK57tzLIOfX1badHZVbS4hXjtVvV1G3m2F16fwuyW30vutfM1xIMHzGv9zc2b4MDle7t2dnAuivbWddVPNvAD2C1bU0ZmHBnR5V6n3dz3Wy7v8AE6QfQtN/JWOSMhzGJFQ7oEK8X7m0+3cylHcpNIxqrE1zSvoHtDefe29tKcU8uh6dcrG1dKQyp1NWMOJm1ZHNZW0mr2wRnW1W63i1F9vScvoZtHjd3V6eratscTjW45HmRUG18QIOuAFeTAFiBdp1aUgWJAEoCLQECiVX2uRgl9yzyGBdreLGAajMYD7lIzGIktRNQsfganJq7T0dfVcaWle3pVl9TXVp+C8rqY02upHpA9TXXo+z/Mauej2L+ZpF9U9nfp+wPIWj7mpp1nPGTfoz7Oqn/L2ih6+6/wCyiXk9nZT2J43TSepbU1XyntHqns6NH2z4nSwWhP8AVZs1iezrr4vx2lhTbaa9VJLDVHma6OjstW2np0r8sKEkc7Go+Y2xMNwssgqSGoiA8kAPmQJPEBMBWcICNcwJMAQE1VviWCS0m8E0axNNaPNgXaGi76irV48zrxGa+neE2d9vt1p3xwTR6enGtJ6CsoZgcurSmnbDTn8SKX3XXGukl1Lgmlq3Ux2sokluW/qSAs0qX/8AmORhq9IIGgqLCBoKUAAQmp9Cwcey+W969ZNos3qf2LJcFgTlKzNHaamrp/d1m+2q+VHfXNPcQ9Clr4pNyMWjZ6f3tZamlV101x5jpIu0dpTV1rq6kw0t3u2ro7f5VhVzBJSuTQX91q1Wqu2qWB0rEbLqkvl5HnrrHFfTVdxVxmjcqVWtKr3ctcDWph6qjdK3OolVHb632aaj7XaHkhghs907a3aqutbcxYOne6NrLv0/qrijEo5NXX1tyvs1o1ObNmHuNluFeq0uUN8i+yYv2OzvtrWniv2mL01Iv2+k9Pudv8zk52tHraT1FExjJFOmiqXd5lsWkTvTuq6viokyrlXj9LJuz9QqS2Whp/5QLadlcK4IMre/gBLvTyJR4L/mRoP7m31ozrar/E49x05rxBxdSaAYAAAIAAkuIEQEwJVxAmwPV+0lGnez5nSOdegk0yJAjqv5XAoyt4u+jq+KMNR5Oy7W0ZbRII5gLIAWIDTAeOYCeKCqmwGgJJRiBNSENKMwJSA05AVlgBREMAgoaYDnkAKGURzIJAVXzIp1yCDIoRQpgBthAsCiQGj4VO270kv4ky6zY+h69Ys3b5ZfEazjg19/ttvab6tZXBYk1qR4Ld/ma+pdZOzMtxWlGZBFtzAEG8Sibg3GSNoAhoqBGg5CJJge/wDZMLx9+a1JJR6AygkB9AGgqzUnPmBTdxVlDrkAMB93DiAAAAmBIiAqmmRCmMSqeZAMokmAm8AgQUABA4KCQGnzIBMoCIYCgoTCgBoAgBvBwEAUgABgAD0vrU80Zo+We63/AObbmf4zk6xkN8QPXf8ALz/eanXTZ15Y6e5UmmE8SBAHAKAGUKCIcAPIBJSAMqkAEDaKAgEihyAEAAIoQAAiAAcIA7QDJAGPAgG28yh9zrk2A1qXSiZQAtW3SPRARt22zrV+tUBVbZ7a/wBWjR+qAp1PDeO1fr22m/hBF1z39seHtP8ApkvRspqi3s7xN/8AJev/AFi6aqv7H8a57balfQmmua//AC/2tv09e9f6qpkXVN/+XqafbuV8a/8AulNU/wD9Ptev0a9GuqJhqrU9gb//AC6mk164jDXPb2P5WuVa29HiX1XXPf2j5Wn/AMmfih6mqr+3PJ0wtt7Inqap1PEb7ScW0L/gPUUvabiri2lqL/qsmCt0usHWy+DJghZxnKGKJnCcRinV8mAmp4kAm4GAb/aA8WAk2sygblTjJAnawEWBGMSBNQA1aMyoInIoXqFPJSEwDTA2NMEjTAnI1cWaWpajmrh9BqY6K73XWKvZfEumLK+W3FctS34jTFi83ulitS//AGmNMWL3Bvl/867+I0xZX3Nvq/TrWXqxpif/AO1vkK5azb6pE0xXre6N9qNW+9aVhkhpjh8h5bcb5Ja9u5LKS6Y4VzJqo6kmaIJEVNVbzAKUhyIi+tsIOkqYTlDUwT+I1cR9DKk8CCuxlUEAyxK+r+Is7bHRs+NUdHN2p4YFRNOUBNYATXMCvVUsKhkQYfuus7ej5Xg68q5Pa7iuouE/vN9M16BNLA5YidXJMEqOZAjkFR1v0brnVoQeZ9tpV1bzjg0dKtbyMMpKPiVFuisSWixyRXP5CvdtdWv8r/cWNRleEae2S4pm6laESZZSqpcAjpp9MMw0c4z0IrJeG8v6I6QrpqREkUX6P0wZobcEHHaK6tvgbiVJQVE6kqrqv5YOdaK6zKjlNspVxAu0+RlUsG8SNPCe+F/rqvi6L8Cfx0jzZyaICVFyAvpWWlzAtfLiBz6yArpPADT8HZrcqM2Vir/c6X3a2SxaIsYcMNN72zZd962yifwKw4PNV/1VmsiNRnrDIKMQAAgBQA3iAgCQBIDp0XgBasXKwYG37dca0JlZeorZxFkEDWJFYe8s3qN/gZrty5pwl4mHZBtEU04y5FFGpKciJXpvB6qtpdrzR0jzdN/RoolG3Nb24GkFbduDCr62UYBCu4A5buQqvJ9AGlxCJ1fACasBK6aApswElIDXIBgK2IFLQVDsSCuHfNVq2jNWPN69fzI6ycq7crDDoHbCAqFnEoCCfFuAK3AQlgzQdLuj7lmVmtrZ7umtVVbiyNRx6dajJFZUbi0Z8QMvXi1mFVW2/wDmkIlDjt4IGktNYzzzBprQWUr4hFVtVUcTLQXELamnqZv8QY5tTSqm3+AVp+MsnddUGa0b8gyzt7oq7nGQ0476Nax3WzAjo7bvXcmsGFN7RsBW29k4acARWn0b+ABWrrjDAJnCJgKKqzwQCadcAiNrNoKs0NC2q+a5hGpp0WnRJQnIUPKQGpyAn3LiAl0AGrWaYENRN0amORGo8/qKLueZl7vnSiSO+oTEhkswEs5Amm+BFDcBNV+pUD5hkIOdpqshNKA3DjANQnXiTVw3TjBV9S+3KB6otcEEwdoTEuzCUNaxZ2qOpFx//9Xxd9bVpf5Hksz6UjFT0vI6iirxL6M107rc3tp4mpy51ndzdozk7xyrroq1r82HQM1za16pYLE0jj1NbEiyK5nEinmBKqIGkBW1BKoeOZlVN7csDFrUiow0OoU7akZBCc5CA7ZNIupp8zcias7E8UaxlJVgqFl6mK1DT7sTDSxabRLFhRK5ni7fS+Qho8z26VlKK3KSYZqTwhHSPP06/FUdtzp+p7OI8n0r6foJ0ivJGe3mXdzWSk5hN35IKJ1OgQd9+MFC7rp5IgfdZ4Qigm38KIB3suQB3WeOAUP7kZIIFa/8JA13r/KvxCmnflAEld1JgsWs/wDMjNijX1I0rW6HOxXyb3Tqp37eJSPNWvAbRVm2DTnmB07O7pq1tXOUer5xivoG3p3adXbOJOtjnVj0zKBafQBfbUgNrDIiube2+zpuymZOdrUeH3qtPc3mca3HBZuTKlLQCAknwAE2gE7PICIARVvdhJHSUnaSLobwBpSAYBdEwU005C6FaMyLqyqwDUNsioqwDTfANRcrPiRuVKi5hdSdG57VkEtcerbGUbjzd1BPibcKakISKCcYAb5FQQENTUo9D4TStudLtqpaeXA3GWhr6F9CrvqwqpF1GVqeSh91eHEq45995bX3SVdS01WMGdXE9h53X2dXRPAmmNbZe5PuNLXcm5Ebelf7jVqvDMlI8B5f/c3bfE4WtxwtkUmBPTYE3bkA5AtpqKMiCFrSygTCO3aeTvt8JbryKNTbeeTbrHanzKmNTS3D1MW8+ARbbdLTU5QB4ryW5e51nqPiw1I2/a237VbWaxeASvRVslhxCHa69CidUngQXV0q9CDI9y737G3dNOE7YBXnPDbL+51lfUXyIK9Nutxo7PbuzwwhEHhtTUerZ3ebcgQtVhT0sLJ9So9Lqa6vtXZJpxAHn9N9uqm8k0Ue+2+4q9GjnGEZE3rcwI2b1MGlAHmPd9q/c00s1Uo86pzKr0HtLefZ3X2/41DZ6Oa59PfOLYPI25Od6SraUjONSldpqIkzWtc240/tadtWtVguBzrUeF1r/cs7v/MznY05rQsyYaUFw0mlmXDSWk7ZD1NT09tezwrZ+iZqcGurT8fudVxXTv8Agy+ia6F4Pf2cV0LtcMB6Hs69H2d5XVf6DXq0h6Hs6q/8v/KWwstOvrYeieya/wCXXkH9d9Nejkvonsup/wAuNwvr3FPSC+qezq0/+Xen/m3DXOFJr1T2dVPYXjq/Xqal/wBhr1PZ2afs7w+n/wDKdvVj1T2dWl4Lxej9G2p8cR6mumm12tPp0NNf9VFnLNq77jqoqkl0UFxNH39SPqf4jF1XfUf+a37Rhqu2tRf5lPICu260k88eQVNXVlKIiN68gK2sciWKy/P0tq7HUhZQcem4+cuMjm6EnOBALEAiAEUENYgRswE8SBAFUBLoBOlU2ag6aaPQ3IzqXazWM6i9Nt8iYuujar7d6vjKOvKV9N8PrrX0K2XBQd+o5O69uyrs8kc5BzaXltK/11aX4m/RnUn5TarBS/gX0NU6vldLKtXPUs4NUvylnlVL8TXoah/e7i67qrD0Lia7dnr6uo41E/wMWLHYzm0iwogBNQwgakBdrKMjU3OttteyrR27oxO0msOrT/udbSstWsN5Iz4VboaVnodjWPImmKHsNTV0Ox4PNI1OksR0NnvMr3VKLgi3pPVPX8drWt3aF+1vBknRi7S2Drpumpd2b4szelkWrZ17FW2a4k9lxbSiqlXMzaqF9Ctrq7zWRdMD0ad/e8xoLadG+9xKGmEuxZQhphzXp+BLTArpEXDd+SbGiPdPDImhd88Aod7cEkBCXMSp4BUlW8YsIItEO2fAijteTmQqFnSuLgBp1z4Bk6avc4ShAWOva0B5f/mBofd8fXVS/Tuv2nLtvl824nndhqLHABAAAwFICAksm2BGQHMgSqocASeIHrva2Gjd8W0dI51t8TTKWYENae1wBla/F85JVjymrhZ+rOddEGiA7YAi8ABASzxAbchUHlAFWIEk0BNZBEpAmnzAcMAyAjqP5cMgKgEUNOChZgSrXkBBkBJFV2AksUESiUAu2Cg7WAKpQ6qAJRxCLNDVto3V6YWWTGjo1N/r6k992+jbgiqLXbYEZIE2wI2AreZRNo3GQjSDIqGmioklJpCAaA+gey3Owv8A1/4Cj0CMIAGgGmBPU4AV3yYBWUoKoAAH6AGQDyzAafQAmQGsiITKDEKJAcyAJgOeACYDWIDYCAYDCAKTYQkFMBANANBDZAJ8yqQAiAfUocAPTwuvVGaPlnu5JeV3EcbHJ0jHI09d/wAvcN5f/wDHb95358MV7wrmCBgKAAAAYBID6AGQCAAE2VTkBLoBIiCACAEgHkAsyqAHACAIkBoAARAFAQDAJAaACgzIAAgBQANAHaA2pCB1QA5CitrJROADVmsU2EJat65NkXT+7b1+Aw1G1u7B1q/gguqr6GjqfXpUsutUF1B+O2N1FtvptegTVdvBeNf/APL0+BdNVW9teKtj/bpPo2iaaqv7Q8TqZ6dlPKzGrqi3sfxV8vuLq7STTVT9g+PjDU1E+hdXVdv+X+0tjXXuvVE01S/+Xem/p3Lnqiaus7X9laulZ1pq1sl0clTWN5fxGp4p0Wo01fFQZXWd3LMYpd6LiFJcDTgYHMjDRIw0YjDTkmBLnxJigBwgGnGPABIYCSKas2gCSB+gCs5xKB4gRSnMBxOZAsmAJSUSWeARIoJTAUwXELEuA7UxYmqrZwc7G4jBFFsixK+peBtPjtJfyo6OVaEzkVE0BNATkCOoFiDIrH90pf2dXysb5Gd7XwvqdUdOma9DTHM5pE8kQS03DkKG8cSAtjRpZtMRXlPA27Ne9VhizqlegzyzMoknwCLdH6sCVcTZlVe6Tvt9RL+BmorE8C52yjNYM1UrT6kZOoXHRp41xzMKbAzNXDfN8HQ3FdIYNAX6ORmtG+pBxaq/OaXI3EqSc5FRKspkpHRVzUw0iwOfiaiHKZUi3RiYM1pPjgZI8R78p/rNJ8HpkrrHl3mc2iAlTByB2aFVDYD1EkpA5tbDACugHd4dxuq9WVl3+5qzal16BY8/OIVse3rdus+K5cwwr87VU3NkssfwI1GY2FKQAAcsAAJAQDAQF+h+wC8DY9vNPcpfAJXqsJ6hlOrhtysEFjzm51H3u3NmK7cububMupOzeQXR3LjmBXdgrW8BuK/cVG8XJuOPT2G1ssjpHB1WTzRUQiQF22p6FU2+5hFTowF2OAE0AkgqSIixOcyh9lWBB1gBQAgE+oFVsAKrYp9AscevWZXNMzWo87qpN44NHKu/JppmW0bTmRUZjPECuzh4AQdkiojWzjEqVJ6Stxchm107eyphqLBcTTnWnpQ0npvA0ylr6VrL5Wn6gZLTTb4gFm8ghO2AMQTfGQmJ54hWffU7rPHABalk1EBVU254BGh4uzrqLmlIK2vqUthlybi1XaJ9SjmtoUu/mXoF0aehSv0kXVkJYhD7247QHV90z8ApQqqeIEa1pyh9Cg+xV4uskDehS2EQgK1tKV6gXKzovl/YFOtlbNgTiFC4ARrbtzxYDdsGgmpUcVlZ8Qal3Q/UJqu2OCyDUrH8nprTvKyaM16/nXE7Mj06hmAYrIgEpcgTbIIvECOWZQJBipWaiOIcLQlxCz9BHp5hp8w3icqAYKpQGsOGFwoa4BMPtIuHVJegMOFIH//W8pqaNNSXbBn1Y5q9PaLvXQ1qVPd4UjOSxzrhpNX3LgdY5VZqXs/qKzXHe0tgip0beRGjdUmgiSr+ARJVjIgLKVMkqqrXVTFrUVW13wOdrWKbWbxkzrUKrfwIoTbZQdrbLianWkmpEtXqi9DpjGm8GXE1JYZFEXZrMypV+bEzWnRpfKuoxNWds1dpaMdReVMRxPD3H0PnTdqJYPE4V6+UHeZI7SoqWWQtXWTspSiDpzHm66aft3S+5u6S8sT28eHj7r6NpJJHPquKyuOJzEwBJgKya4AxCMSmJIBz6kA3hlgFE8wiQCaAACQCUQiVrGVc2/1HXb24LiYqvk3uC07hrNKURqMVpNywoS5FDCrdvhdRzR6PnWK+lbWn5FMce1Ha1yqx1MiCUFA0QJ4LEgyPM69dOirdw20cumnjt5ufuWhZI5V0cqXEyqLl5gAAAPABAACYElkRoJYEUpCmgoYBADQUTBBJWhBrS7was06prFhqVcvt5cSOiGpZU+kYlqL1ZyLjHu6v7yulpOtcbMmJemdazs5OkcbSjErCeRRHIBgBUpphBgnJVej9qb2uje+m5fdyNazXf7n3P5HbVNKcZImPIOzbzM2tyDDiTQr2XAaDS1H3KOZvmpXvdmo23dnZVUwOqjwvkb92vdv+I5NRysKAJLoAMAkCytq1WYC7+CAlMKAFkVDbdcRg6NLyGtp4KzgC+/mta9XVvB8jQzUnZxzIPWeP0VoaaVW+v/wmsZaNbw4xgCT1JTbyJgs0NUmDqV28WQeZ9wXtutwtKmMLJFV2eP262ej8/OfQmDF83vrbm/alGmsC4Mjss3gn+DGLqX2Nb+C34MYmpU2u4s8NO/4MvquvRaO31tTQ7VpWlLkMTWX/AMF33fNdC7U8i4a9Rs/G7haVaulk0soJYa7f+H7m2HYyYa6dLx2pVS6uf+n+Uvqa835X2t5TyW4tq0012zhLjA1OU1yL/l/5d/5Kf9oeq+zv8d7E8ptdaurb7aSeMWO3P4za9fXY6lV8zUnRyp/2TfFEQ/8Ah6f+ZGWtQ1fFU16PTveE1DM3ldZ9PZfjKvHvb9R6nsur7P8ADP69OzfPuY9T2WV9q+Go/l26t/U5L6ns6NPw3jNFzTbaafoPVNXV222r9Ojpr/qo16mraLTr9NKr4IuIk9R8l+AxND17xmMEO52eYxdDGB5cS4hp8wGoAXECGtrLRXdYuB1t3qRYDUfZV2fASDntvG9L7qqi+qL9OzvRW4slg4t9pzZNEVwalHbCWTWoenpVo88YIrS28KiSDNdFNOcWBL7aGDi8tpL+y1f6WcenSPkVnjL+JxdFmjeqfzEE6Ktm5eQVW3j0CBcyiaeHRBFVmgqCssiCNgJ1ALICzRwNRK7tO7SOjCTaKim+rGQXCo33I1zf0se+9n7nu07aTeKx+B6v452PT3r31deag5biOTT8dp1o6LN5s6eyYjXxOlR4tsvumJ/2G1013WrhzbZPYxPSvtZjSdZ6E9msW6mv9uFWrtZ5JGNakL7zs4vV0frI0xYVMQtetV3WcLmBBbvQ/jqawOu40buKXVnyRMRPvSzMhd9eDKYTuv8Aoi6gWslwcgPuc5AHdZ8Aodr8lBAl3vKMQC1nXG1o+BRW9fT43kmqsSVocvEaI3dK4f4jUQ7qKyq4xLpiTvRJxGZNFepuq0SylgSruKt9qzRBC2tbufQodd1hNiCF961hWk/EjWIrcXs4dUl6lMNaju0lgQVblO9qpLgaB96ybqrOUSqsde29L2bbh8eJBXWsPvq3LkCGlpTMz1COx8kEPR0bVczKAuvlIGH7w0/ueL1o4Qzn03Hyhs89dSkiiMQAAAIAAJLJgQAIAnVATQHrva+G3s3hLSNxittVf4m2ThhFesmqPmBm6/0uTNWPJ6zTtb1MV0iGRAm0A3DQFaUASq5QDYEbYLAKpriwLEgJJhE64gPEB9QGkBHVhVApowG+gA0UPAoGyIg0RTS4sBWUhSgCSAAGsQF1RUADUANAHdiMDTkBTJA2wIuQIN44FE2bjJLE0gKAIkniUNlZOpR7/wBlf7G//wCRio3zKmRDTAazQE7gV3XysBVyKoAAHIDlhAA0wB/sAMgoZQ0yAaAACAAByAAAAASAwmhZhUpRMRGSqJgBoIaAMCBvABcCqJ4AABIBIEqP5l6ko+Xe8FPl9xy7l+44usYuQV67/l8v9ZeeNDtz4Yr3azK5pNkCAMWAMqjMiABgCAAABxyAWGYC6AMKCgkiHmApAIxkobIEVTgBRIDSImj0KpMgABgGeIAAegDAGygAAAAzAAGgEwhkCQDAEAmiAYESqiyCxZYkDfMoJAAAAAGAVXElVm7pRqMRK8n72rOloWaybxK3HkJAaYAUSVXEhNTWKLiF0KHgARgTFEYkDaRmtNP29vttsd5XX3VO/TU4R3Y/0mR6Xce7/FNzp7KtlxcJFwZG8906Oq3XR2ejWr4tSzKsDW1PuW74Sl5IioZADxAMviANlCbAIAJkgUoAnAArZSVEpxNSIINSJqTWEKDcjOiDWJolDBRquGcOnSISc20qw7LlOJYlfVvGaVdLa6VKqEqm3KutM0iSxAmgJoKVkBBsyrJ9zru2LjOUdORke2nOpdLOEdK516aqOQk8gqVOhFHEKalp+jLB5HxDdd46xxf4nVK9HkZrJy4ILNLNGasW8SKhrfp29CyqwfBYaVl1f4G0rURGTQHRpx24ma0a5kVmbn/f1XC1TcHQpDCSAv0ZeBlpK2BBxazjXw/hNQNRyKiRUX1wRitBsDlaUmkNBFung5M1pY2zOK8b78r+Zo2XJojUeReZiuhEDqwO3QZBLWUAc2rkUVVA6/G2jcUfVFZrW9z/AE0hYSCPORiRpre3mlue2zzT/cVml55P7+PIixlBSAGAwEAwEAAAF2g3wAu7uAGt4GPvp9QzXsP83oVBdKG3kQjzWskruDNdua59S1Uo4mXXVcziDQrsLqV5SyIJ7HW+1r0tXnDNRz7e/wBk8Ezq87QqpUlQ3RICnVcYIorkCUyURuQQeIAgG1zAjXAC6rAfZJBG1GiisBtcQKboKos2grj3Mw+OBKrAvVu7XA5WOsquYZnHXS7uBBC7xnIiq7NviBU7JOGaQuAFmld1yKxWjorS1EsGrRiaca6dOnZ9GCKOvTfF/gQZW903p3yKKEuGSYBmEDpiAuxrIIzbuLtrBBV+lX7mnLQVZTZrUxbiAlrv2mgqX7qLGMQjQSwgIzNaytd2SwbCoZviUTphhkBGtQqaTq8AiNU1i0FSVm3iECicHiA2nGKwIuhKAE0BHUVqrurDwBpaOotRfNWGwq7tgAeITTVsHGITSdpcsB/U85AISYVx+Q0O+kyyV146YtljBl7uaj6ho6togi3OIDzxAAE2ESQcuizK5YliR15gI9MN1wwDRxCQXEqYMKeIUZhTmAgwAJIj/9fG1NjM45nsn0ZxB7V6XqdJ3rNjk3lO2qrxZ15rlXJrU7K9TvHKua9owNMqrOuIRFMKGkgBWSxMKhbUSZNMRtqSS1cVvHI51qKbqX0MtQlWWFPsjIYhqsYmsNWadJNSM1YtNPA3IykqFQ0kyhOxKqmzdjCrtOmEFwtXqk4DGdTawhGbG+ardOCZ4e49/wA+h9uj4nnx6Z2Fo0zn4lw9x9iIafEsiXtZqV7azHxOscbWz7U01bXdoxUHpnhw6e80lCOHVZWVRlEN1rPb6Tus0QeS8n7s3m2aWlevVNG5GmcvfPkrYTX17Tcg9L4DyG631O/dWx4JKDPSNi2pXTp33yRiDynmfe2rtm9PaNK08Ua9VZ+094eRtb8yztV81BuQr1Xj/J/3VU3nxM2I1K3nIwhaupauQFL1bM1gddS04kouqQO1sIJRweZ1EtvavCTnWo+UeY1HfXb5My1Gdi2GsTWjbN4SVcWutKxOL4lMS0bruSqvQ78JY+j6Lf2tNv8AhR2rhVqZlEXyCIPEKi3wMdVqPK+59dPVVc1VI41qR5x1kw0g8CKg7SAJgOQE2Am+IEe6QDMCdUAWUBdRIugi6aBpSDQmDQ2F0Z5A002gaFbtcjDQtXtcjF9jvrWvnwLiXpFWKxomSmhBEpkIAoKAARUNgwpCOjZbm231VeuEMo1fNeTe706Qkk+RLSMRYMzqnmyCOovwAelZ1fdyLBr09w7labomkmowLpjHvS17TzMiP2mFH22A+wCT07AQ+2wH9psCS0LcDUmpr0vhvaC3+n97V1u1ZKDtOHO9NivsDZ521rP4F9U9l1PYfja421NRj1X2WV9jeKmZ1PxRn1NT/wD2J8TERf8AEvqalT2X4qvC6+JcNd1PBbPSSrXuaXMeqasXidrwq/xHoeyX/Cdm/wD5b/EvonskvG7WmK01I9TQtrorB1L6JoWy2qcrSrPOMSei6troaKT+SsPNQPQ1D+32+S0afFJj1TTWnpr6aUX/AFUX1NWSlkl+CHqaHdvl+BfVNS736fAnqun9664l9TSV7N5snqai725suJoWo+ZcD+5a3EYBNjAOzLgim2VDxKGiYIrVrfCrkuCVahEngBTuNdaFe6xZAW1Ir39JGGlo6v3a9yGKsIOb+5s9b7fDmawdTZlAkFSeAC7WMBAB1AHZLNqQjm8laNJJ5yb5iWujRh0WPBE6ixDd27dOy5ySK4e2Nqm+LNpjv26/Jp6GKRzeTrFFC44nNqMzUs61bri0RpVS99VpOFznApjd2el20RpmupgRdiDi8w/9FrT/AAM8/bcfH9RNs4uqKcAWadsQLIkA+2BJIoqu4AraRBFgSq4CniEWaZYVfTVdTpGE+52KKrZgSVvxLB672ZqWd7t8v/4T18+HOvcp4GKyhq9zitXmRVT0FRzVuerGipWWvdK/0gW7haar8yS5Qg05trvbSr2qRddupZOncRBWz4lSqN98+lZdDfLNea033XStzxPTn45a27LT216PTrCwbZyrcaSvi2uJyrSj+7urul2oWCUEaw/7tJtNNBMFd4mpdWDA90lHas+LGmFfc2q4SUAxVXd3bfdHbkoGCddW92l3dqSAdmrWjNJZgcTTV8eY1XRqzpvGZwgAVMG4xKiHY08nPOCB122rM2ynmRTe31G8Egieltr1tLSjmBO+hZ2mr9Sohqbdqjri3IEnt688SKg9uu5NtqvGCrqVqaeeUEA3VuViVEqKix7cXxgirG5yQBa1mkoxQUuzUtyQRJaLbxYNWLS52YKmtCr4NhFXktrXU2etp3XbS1Hi30OfTUfDrrtbXI89doiRQAIAkAAAJJ4QBCAACdMQJJ4gbG28w9poLT01jnJdTD/49rzPc/xLqYK+e16vBjUwX9ybpVda2z6E1ccGr5jda3y2u45IKql5kCXMAzAlHICDUgNYAOeQVBrACtVaAmsGESkB90AP7gB9xgL7jYEW5AisMQBAMAAEA+ICkBBQgHkAgABzgEIoJCOnY7b+619PQbaVrQ2s4LC17GntXx+g+29bakc3BtjXVoeM2e3f5ejVJtZ4sVZXhPJxXeaqShd9oRzbihXIpqygIgqywVJ5wzcZJM2gYBkUSRWQUOucge/9lV/0F3/On+wtZx6AyoAZAVzKi7UzIKdRSnJQ1EBSgAAYDKzRIAQNAAUgH3PgFEgAEgABAMAQDzAICABdAqQCAGgGgHPAiCQBADAGVRIA0AAFfqXqSkfL/eK/8313zsv3HCusYxVes/5fz/e260f4HXnwxXvFmaczeIA0FNKCIMwBFUSAyIQDAABIBIAnkA55gAAAZ+oDAI4gABABAUZAE8AgYAVRACIAAKDAgYAA5KFgAYgHoAIAAFiAyIJ4AIB4ARChOAhqsuCVWBufdejpaj01XGrjEy3iNPeOllC/aQxNe8drE2SKY0fGeZ23lXZ7d41UwzTLtgiGNUMAQDSxggzt2m9RpZGh5b3qmttot5uz/cRqPGduI1R2jQ4GiU4QXUwLAaYcjTCdnkZ1rBJNMHoTTAsQp1cADcgGQDIDIIJl4Ylw1OujfWfbRO3wLhror4neWcLRu/gXE0bnxW52lPua1HWpMXXC3yGBYvIYIdz4mVNPmQFbfNgahVyXE7yOdNxxNYyJKCeBQPH1JRRrM4dNxFI5OgyxWag1Ga+s+NfdtdO/8ptzrqqaZNBUyCYCvkFQJis73BWdjd8FBvnyaw/bL7dxaMPlOnTL0yZyEpKLNLFoyE82A6LHHIK8l475N808+5naJXoePxMsmsSCdHDJVX2UMypWSdbejLB5/wAJLV+jNlahGTTYHRpqVgZqmyKzN6+3e6Vnxq0biugMJAX6TxwM1qJW6mWnHucNatlk00aiEjTKaKi6uK9DNURxRFc+HEoEBZR44EoseBB5X37X5NCyWUr8SNx4lZwznXQyAWYHTpuALLMgo1eaKKUwL9k41q+qCVue5MdKjy/9JUjzbRFaXhv9zVrhw6FSrvPpO6jP/wBJFjHyCkAIAAAGQBQoAEBbouGBb3SBq+Dc66U4BivZ8U3JWSvCq+UBqPLb27pbB8WjNdoz3qu2DMtpd8rAKnSY6kU+5sGu3xG2err/ADYrPA3HHuvoOlpKlUs8jo4uir4IBWvBRRe0gRVgGrQygeJEJoASgKlEqAiLqyKSs64AXVvhJUNywK2g0WAFOogOe0cQrj3LwJRlamg3NuRmtOPUr2t8znXblWuJl0V2h8fQIrePHApqlrF8gml3TggmpplZrp0km8JyNRzaOlqd0fgVHZpuCIp31JStXIqs71CIQlbDMqJOrSkCemo+oCvW2VLN8FJBXTSppqHOAaWWtWzSpkGXdoJrEqOuum47nguJFZNq4/EoSpz/ABAklyIBOFLCpVh4r9oMFoQCWLlhMCq30Cn3OCoE8MSCVXADlNdGBCqVcQHVtuQBygBOQI2WIEu51xgBqzWKAbtg5yYqy4x/I7VUf3KceBmvVx2zlLxI9MpzzIqttoM6krYA05UBQkGbUljgGKcQgSGkiO8hurzDpDUhpKIDYAbYAsQGANQEHdiRH//Q5e2ryKrn17JW+bHA7cMVl6m57tR2iIwPbzHn6ri3F+/5j0Rxtcl7NyaFdqvMmmFKGrhQuJLRVqWjI52tRS7s563g7+ZNML7iM+y4ir91uglXEsJwNREkpwNIlKNIHrJeo0Req3wLpidbOBqYk74FtMVw2yKvpotYvI1GKvrUqJrEMjFOOBjpvlRbCz5Hzvpf19T5QV0lbGTg9FotpRismVnQk1jGJoq3U1L2qq8EdeXHqPTez9KFe/No9H8efp7LT/A4VlYnCMozvNarrpds5lisbwlfHPu1N89NXnBWN2D0NFsbL8mmk10SOf6J1+3VRSqU8iaPP+4/IvSXYnCryN8xWf7d8fW87rVh2s4UqTpajY8xtdNadX2qfQ5zoZvg9Tt1r6T+mDtg9Vt7SvQ41FzSzaTIag1RZwUVSgi+rwIqOoyUZXuG6ropTwbOVV8r3vzajeZHSOVzGAbxOZz4BcCSZVxbSM44nXhmx7/a7in2KX1bJfKj0PPYurutLUxo5DKfeuLgzaYrd0uJNXFOvuaaOnbUtOTgx1Wo8HvNf7l23nJxrccrMiDYVWASwABMBMBQA4gCzGAhRzAUJBUQCSKUNhBiFGIBDBoxAGimgIdQCAGEMAicQJLmwEaUsQJVATwAUgOQLba1rpJ5IiILEgksAKrsKdQJhEkozAIAMwCEgAoebAMiiyv7DtxGa+he19Ps2q7oltnprk2kjmULqAVas4TlhUpSzCBWXNAFrqubRUNalUsWAfeq3CcgS+rEoEgAATAIAACACAGkArvsTbLEclfL6E9rlM36Jq7S3FNfGj4mfUc1de9tf7S+lG8TXYk8znWoeLIB4gNIocBEbuE2WQcXjH3d9uMnWxNaSUHLFDA4PJ2r2qrzb/cdOYzU9XDb4ZwMIhtdSmjo913Cli8tLdHd6e4wpwJ6pqOnrUvd1rXFcRiubU8s6Xde2UjXqO3ablbhNpRBizBPc6n2tN35En6VnKu9uvu1t2rgjqmuzZ7p6yi/1LMxeTVe0ffrXbyFho3fza9KroJFc/ktrbu7nbPBI3zWK7Njs3oVl2bbMd1qLdzpvU03WubMRpW9s7aVdOYgWqvpX7dVXlgZtRRun+W8YMtRi9tr2cOMCaodW1wfoUbuzv36SfI2zVzZKiBmq4fNW7djrW/kZw7bj5DY4uqIVJPgBLvaAl95hFlLqzAjqrGUgKYjMCNlAU0wGBZpLmajNdNKvM2ymqPJAQtp8eJRHJlg9l7NUd8YYI9U8MV7HRtKglYWWUrDMyObVt3fKk5IqFtm0k6435EVTZ62q61tVUWTcyFdX9pVUVHMLiQR2+3qsbWtZJ4JvAproakqar16fI45M1yleU0dV6eq2s02eqeHCxs73d3elThKxOdjcaOk5pV8YOfTcKunGo7uJZhrVL2drXdnb/0hDts7WcJqOoE7bT5Fpu2RDUnttKFLcL9oCWlpLjgXQ7V0eLki4TdXhVSDBVx/lZUStqWeMQQJPUs5hFA7amWCII911yAkqt8SiTr1YA6RxYD+1K4v4kEftoB/b4JAw1o2y7f2EE1o3byJqpPT7PqaXxQ0xRqbrbaSm+rRfEauOLV9w+N0fq1e7+kaY49X3p43S+lXtHwGrjk1f+Ye2ovy9Bv1sNXHNq/8yNRKNLS069cbEtXGZuv+YHk9WVW6qv5VBj3PVib7zu83srW1burzU4GL0vqy4ObYAAGgEAAGYAAgDMCdMAJSBO9gIzACyAlV8AF2KQiQDTASkAdgB4AKYxCiQFABkAwhAEgAAAMAAAAAAAHwAUcQCAI2+UKO4AdgI9wC7iA7oKGrvmAK3MajT8Dbv32iv50aiV9D1F8z9WdHNVbNdSVY+c+Ux3eq/wCdnOujmRFS9AJaGGpUqC+bNSojHMuoCoChoqHm4CBZlg+g+yf/ANPv/wDk/wAC1G9DMhgBRKpBO+eIFd18reABVYJlQygaIoKlAQ0iAgB4wAFAuoDSBhEaMBoAgaEgABrFgMFDDI6gN1DRNAPtkIccyaCAEwGsQGAZgIAKo6gCTAdPqXqZo+Ye8V/5vuPWr/YcXWMQqvVf8v3/AK+0/wD07HXliveo0wYDSkIGQDKozAAGQEwEMAzAIAUAEwwGwFAEmAmAdQHiwEAwAAAACQEnzAchQAAElAAAAAAZ4AAAA5IEAFAANYgACRAugDAlTP4MxVj5L5bVb3epDwVmYdI43fiFQdho9H7G8jp7TeXetbtpav1PJG5WLHtbe4/F0z1W/RSVJHPq+7vGUydrfsIYot762Vfp0rNhccur7+ScU0V8WDHJf39ucXStF8JC4ytz7r3uvbuteHySwLq4yt35DX3n61nZJ4JmbTHJgQEgL0AkpAi2FHACWQCYDGAaGIlpaVtSypROzbhJZsuGtja+0/J7l4aTov5sC+qa0dL/AJf728fcvWprE1oaH/L3SmdfXdlyqoImu/R9leM0cbVtd9Qa0NDwfjtuvy9CsrmE11009OiilKL0SA5vI2biPl9APN+5W7bCynivwKR4V9BjZ0bnAlgrtmc61CggE3JqFdFXhiejlyocvE2hpKJIHV8ABxGAqKNd8Dh06xUjk2lbKSxK+q+GurbLSa/hR0c67VgaZOuGIFiAkuQBbICCUkVw+cSex1V0NcrHnfbT/wBT8DpWa9Smc0SSCp0zICzxAdJbjmB5HQleTdVzaR1i16JsywaYE6ZmasX2zMqWaaXFFg854a7WprLi7f4nQrXkyyaYHRpvAxVw+AVm+SSW40bepuKvmQzTWIqLtFQzLSdrEwcu6c3pHU1BFYFROQLa5SZU30A53mUESwLNKJMi23EDy/vlf6XStj9UEbjw6WJzroTIGswLqYgWxh+8gqvkUULmBdtrfmKeYSt7zvzbalnxclSPNtkV2eNvGvXq4/EqV3e4J7qtkWMVoKGBFSA0+IAwAAyAJkBSBKreaAn3Ad/htVU3VJymAxX0JWTycoqYp3Vlp6bkLHld1N3D4GK7xxW0msWRoVX7Aqz+nMgNTmij0HtXS7745NnSOHT2tVzNOaXckBXq3nAopgKaryCFatgHVNYMAYEqqcAibqFL7ZBW6pACwxKJ1u2AMCMAQ1KhXJrVj0A5dWsolVya1EkYaZO4TTbzRh15cjtOKI6a576ncgxah9x5FEG2gEnjDAto8cAzXRp27XgisV3aN5xWBpHdSSIs1Fa9VUDMwtZp8MzQqvDy4FQdySl5BRp63dkyIm66mcN9QJ7fZvWeOQEr7S+i8iDs2/ZCazSAu11b7dr5KAMu2LwAjZNwwBtrJSFD4QAOYl4AEyo4AMBOyqsyghzgQwu/gyokpWRAWcL4gSq8Yz6ARSaeQEk+eCAO1qccAEwH8rUgCsn0AatKgBW01q4MNS4wd7tnoXa4Ga9XHTlkjvqLYTS7kE005Bq2tcMSM1OtXmwSElOJHfmJxwQdJBjxC4inLDcTYU0oALLHEKEBJ5YBCAUYzJEf/9HM+924M6SDi3m8ff2xwPT8+HHrpn6l2eyR57+uPX1HU2mKe5vEKO5hEW5wWRm1cVtmLWpENTFGLWoqtCOdrSu1o+JnWsVO5nVxKs8SwsWK1Y6m5WMS7uTNyoFNnBpFmnoptssiautp1qlzKKrWURUAWm7NFNXU0jeM6vh1UMrJJSyKsTDODuZz6b5VaqbeGZ4e4+j8+kK6V2pOGPRezrpPOY/aaxn2NvqA+55N4G+GOnsvaOjGlaZxsz1Xw8tepWUHnRPhiRHB5Lx+rvW1V1quEifivO6/sbUdvuPVVvRQb91ZV9HX8Xr91buFOE8Dcuj1/jN5/d7dayzOHUHl/cGr33tP8R14g9D4XSWlt9NRwJ2LfOfpVrzyOXIxvB1791a/BKD1b+M16vbQqdz4HKoNTVbyyJhpV07WxhhU1pNZkFqULAgjZYmaPPe6tTtpCzxk5q+bajVruMpMu3LnthaCtrKxHUKlXAqrdCjtdVSzcHXmMdV7hV06bbTepXuhcDs89c+01a21bOtYWaRrGHYr92ZhXPr77VpZ1oqpLmgrE8v5HUvoqjecvA49VqPOWbbbZzrSDZArQwKwqSphIEWgIwAIAAUATCCQCQIgEBSyAABIAzAABIIACQHmAJANcgCOADACgagqhgAC6MiJRwIAB1wxAlMhVepDYAkBZVBEmAssQD0AeQCkBxJQiiylo9Dv8/LNfRPatI2Kjiz1dOdbi07M5M6jq6PeoYNcy2l08GnPLMLqX9rqVtFnh6hRfadz7u6I4BNJbVPF2S+JdEq7XR43n0Jot09DTT+Vy0BeqlQ0gg7U8yhQAOoUQA+3EgIAbQHPu266bZuM1zbHY6Opp996y2dL1jOL9PZaWjbv01Bj21pzbW9VrXvdpJ8zeJp/8X0ranZRTXKSei6nvd09vVWqpbE4NU6XlU3+ZRo1fmmurcbl00Xq6fHKTE5/Vcmnvt3291qSnxN3lHX9y19F6l12qMjMhWbttrrJPVrqKlZO7Gurx2419bU7W26ric+o3K1IOCsfyOy+ZfM2rHbnpmrXs/7fb2SbeE4l9kxRtdg9wlbVb7OCL7Ji7Y6ddLVvWv8AlRLVS2NfzLxzM1RuNL+31VrcHgxKrv04amqhPkc+lVb6jtpOPUQG01K2onPqarLk0XOtZ1yNxK59tv66Hdxs3gaxNG21NXV3KvfD/p8osyDt8ilOn6nJ0dyySRzqqN0rdnyZ9CwU6tNTU06xKfEo6lML0MUUbnRetXtRnFjm/wCF96i7hcYIur9Px2jRQpaKWuqta6a7a4LkaZReolmxaYh91epmtMz3BqdvjtZ/yP8A+E49NR8rdU8Mjg6xXasPEKlUCcAQvXtYE9G3ayonqN8CCr1Ahe0hTr1ALQB0bZ9uZYzXbVQdGTvWMQqp25lRVZzghB672fuFXV+3/EsD1c+GK9npuMGGFskDeJBC3cnEGa0X2l2ur4iQ0ltX/mvZrkVE+ztWGQDeAEWu5NcxFYr8Hqu3d3VUnadserot4/V1Eq3vVpcie5jt06dlVWZaMW6sSSZNU1RcZxIJKinCQHalWBHsXBFAqpYJEFq07tYVwJq4j9rUeSJq4l2xm1h1Q0xTfcaOn9erSvrZF1Mc2p5fx+j9e4pL5OSauOTV90eLp/8APVn0TY1fVS/dfi6/VqWb/pGnqj/+2ni6v5Xa3wgumKr++tpRPt0rdJsD1U29/wCkvo0VHVhPVTqf8wbRGnpUXxki+rlt/wAwd3lWmnVejZm1cU63vzyFsKOqXNIey447+8vI3+rUfwHsY5tb3JvL56t3/wBZk91xw6nk9fVbm7M3pcUPVs3LbnmT2TCWva2DZNXA7NrBk0VNwTVJ2JoTZFIAAUAEAAAA1VsB/bswJfZYD+yA/tJQA+0AaSArsA5AAGkBJBAAgAAmWAAJwFABIBIBmEAA0AQwJdjzAao2ArabqpAinIA0AQyiShoqB8iKeDIDDICrVeIUuAEQEQAAAyhAant2yr5DQtaEldNzkWM19GtpvuaTT+JvWFV9NqGyWrI+b+Vx3mr/AFMw3HMlxCpAT0F86AjqwmyorlDTC7hph940wK7L7Jh95fYxKt/2idJY+g+x7J+Ps/8A7jn4I66xY9CsCIEUNgNEE7qQK7v5WUNPCACOQCQDAYZHHAAzAYBkUMIAokNCeZBIAREMAw4gRiShgABBUGZFhpQA3jkQABAAAAMAQCACqAHkAqPFepmj5l7zceX111X7ji7RhzzCvU/8v2v+IW66bO3LnX0A0wAGuYCaAIAHgA0A4IggAAADLHgAmxgj1RVSngMQKSBtwAwEgGAgHkAZgExiAY5gGABAUIIMwAqhgEEQdQBoAKpANgAAAgHICRA8wDMBrTs8YwJohq62hoY62pWvxJq4z9f3J47RTi7u1wC4yN3777E1t9GJlTZixceE3Gu9Wzu87Nt/E51tSnhBAmwHS0FFy1Gi6gtqO2LGgWo0NUu5vMmgy4gJ+oECqMAmh9ADIITZcDS4jDThs1iaC4aageqaarJZylp9q+Br1TWn7eS/4joRl3o1mGvql727mmzlURMhZFDxQCgqmByb5YIDzvuWq/4fqRm2irHgrLgA6fUKKng2cq3AZUVzNQroWJ6OXKjJm0NSAPDIIM8SCrWco49NxUji6iSxH1H27Zvx2k+ik6RyrTRpDWAEkwJpIB2AryIrk8up2Oougix5bwFktyo4qDsza9auhzRJY+gVKskDssQHTC0geSb7PK2fGf3naLXoephhJREEXDpgyUXt4mVC/wACwed8bFN3rU4SzqVqoyykkBfpv5YMVYlzIrN8pCvpWefcbir7qHhkGTSAto8TKpwEcm5wtW3UqmsyoksyaLKLmRT7ZIOe7iznkUCcFE6ZkF7zMjznvbTnY1t/OR0jwTzMVskQCzAuWAE6uQI6mWAFAFmh9a9Qlej8z8+zp0gI8wwro2LjVq+pUrW9w0jt6EWMFuQpAIB5gMBZAEgOYAQDQABbt21qVawcgez0Nzftxc4IIevub3q8IRLVkZOs4fMy6yKmRtFqHLAeMgRu4CPVe0srN8zpK4dvVJt4m3MWwQEFpuxRJaMOQasVAgtf7cgUK3e8QosmA6JSBYQDWBRACNqSA61a9ABrACMwBGzCufXpM4FHLavFkVyayZmrGNvq5cpOddeWbuPlUTGJGq5VbhJWTt0IoawS4gSaWcASSjL4gXqKtJhmx16GpJWGjpXcFRbW4HFuKfb1MeOJYjmsuRQrw6lVLx9q/cahNdQjU1VTtcYPgQLx2Dt+IHZ2KIZBCuhTTxSA5d/qNLtrkFcDTeIBLyAVmsgBQ1AArYQ2A/lXHMBalVbCQKtTQ7lnEMq6K6Fpwt+INWtOYwDJ9sYkCq+bAlD5gDhPECUqYzAM8AE4yYB9OKAbiywwhgRb7cQqMtp8AqnX29darVliGpcZmp4vVTiqUGcdp257+P1qJtqIJjfs5bBVmjTi8iNOhIGHM/KiVvnlJV7ViR6JDS/Erch2TaC4gqsLiUQFGYQ4AEggSAV8UEqvHIMv/9LEtR1tLZ2lSs7ex9z6p/wPZw83Tm19VS0j0SOTlukupoCq2iCq7eRLVim1nJytbKGZ1cRu+eRmqosjDSF8cEZalQrScxhqxI1ImpLTk3OWbV1NM6SM6tSUZG5GbTdrLItSK/tWviyKtrowsDUiWra0g0ybsAqtyBbVyBJrkQ0qpozWtPLkce468oO9anl6r08xFay9WcrXXnlQrd2ZjXonKxY/A78OHf49/wC2qRtqtZvE79PJa3q8jgixBELa1K8VIVDU1q6dfualq0r1ZirjwXn/AC+hqal9Pbv7jbiUdeVel8JoPb7WlbKG6z+JnqjB83trV1GmsEdOKN3xGpXV06umSWM8CdoyvcfnNOtuyjVrVlQnJOYrp9tba1NL7187uY6G7UbmrvtvtKuuo38EYTHJTzO31LdtJjnGBcMdOnvtOtne2q3WvBIwqzS8rtteyppu3c+aLhjrVpIhf5viYo8n7v1+2zS4JmFkfPmscDLvEbUbc5Fa0ViubBp/dSwrBS1doajtdQ8U0d+XPp7xJ6e3UQ8Mmbca49om7PUy6GqjtpSUzCuPV2b1bu169yWRKMDzaS1Y5HGtxjuuLgyqu6wIINuAK8go72BHuYAAIAkATCGBKAEAoAUgGbAQAA2AkA4AABANYAMBAOQB5ACACqXUoYCzZA8SIYDSeQDiAquwDWDxALX5AR72BPTs28QC93MICPcwF3MB97yAXe5hlHTtEr6tVbi0er5Rivsfjttp6OhRaf8ACj0duVdPYoOTJW05wQHNfaWmZCoX2t5iSLp12z08JkqaX9orYziDUls6rNv0BqymlSn0vE1Ii1IASIoaCCtQBoKO0oHzIgKIvmBx+UulpRzwN8xKv2ijSqug6SLNSUmTlaxNt457q9rWcVTO/tjGOjc7WmlelaqETdUvJW7bVbyWMFn6yS09x5Bqzr2aRrr8WOne6a09FVXB8Tnv606dr20013OF1J0Qt5dPQs6ucM0Z58lZFdpr6umrpzSfpPTrm1NlrafaqVXb0OHTcjr7Tk0zvIJu9FGRuJY6N5VvQdFiND2tHTTSZLTFG30rK+o2sWXUwttoXqrr6XbJjVU6+x3mpV1b7l6mp0Y7tlpX0tNV1HijHVWLmk1DxTMRXBqeL+6/lv21fA3O8Sx1bbaU21OxfNObZL1qYS2OhW7uq4vmPYxY9Cjt3x8xPZoWrV5w4Jqh6i5kC+4oKhfcTAi7t/SgEu58CKklaDIcYYsCF0qYvEaKPvUb7eJNXErOF0Kjz/vHcrS2Dp/mu0v2nDuunL523LwOLqk1KxCq1hkEWVYDbVniAVUMIs1LYgVPLECuyCnWQBgX6ClwWM13VbjA6IHZxi5AovhkBXV4yUaHidx9jcVvjg+B6PnWa+raVFdK7zak305rOyq4mA+2qQ1CiQqdargpZDDtpWSmEvVwTVxx7nyOz20/f3GnWP5pGrjN1fdniNLPX7v6ayNXBp+6/FasNasLqimJW9zeKX/zZ+BcTFdvdniq/wCez6JAxRf3x4yn0q7+GJF9VVvfuwWWjdvqweqp/wDMTap/LoW/Ehim3/Man/y9uvi2NX1VX/5j6z/T0aV/Fk0xy3/5gb9/S619KyPYxRf375W+C1EvRInuuKdX3d5HVT7taywwgnuuM/V89vdRRfWu/iZ9zFF/I69sLXb9Wx7mOe+va31Mze1xH71uZnVwnqWGmGr4YZjTD74zGoddTkXUPvkmhdxdUpnEgO7mAnaQFMIgigp4gEANShiIPFkxUW0MEqad9R/JVv0Rucmu7Q8D5HcfpbfUsv6Wa9E1q7b/AJfeY14dtOumn/G0h/mns79P/lnuf/nbjSr6J2L6M+7Q0/8AlxsKr8zcat7fypJf98l5X2eL8h4z+x3OpoNP5LNY8jFjUqlaSXBIypRAAwGgEyAgBSBGQqu0gPgAmBJASVlxATxyCAAAaq2BLsAjasAFEmFK/wAuQFdbNgWpKJCGkBJVAlgsgGA8AI3XysDmyAmsQFP4lEk8CokgiLcMjSOZBXdQ4YULIAYCIEAAADkCVLduKLourvNWuV2viNTFlfJ7muWpb8RpjktZ2fc8WyKaYEnkUS0nFgKr4v4gRYDAAABZASTxBX0X2FV28ddLP7rj8DrK516P7V1hA1nC7Gsy6mCGNMOueOQVZqvECq+CfoXUFLJrAAKABwEOJAOgUYhDTCgIZUIKkqk0CCpEQoAkAgFAUMsDmAhPFhTTAayIhgIAAIAMwH+4AAQBgFDZQAOj+ZSZo+Ze9kl5jXj+X9xxdYwgr0/sH/8AUoWX27HblivoSNMABoAAAF0IHAQ3gAMAAaATAWeYCiDSj1IJIVAyAQDAQAUHUBp8BgCBIBwAAHoAwBgRclBIwCxAcE0DKoYAgGgFEgHqAICnc73b7RTuLRgZWRma3uvZU/Sra7gNYzNz703Dw0a0r+1mVxk7j3DutaW9Sy6LAumM3V3epfGzZNMc+rrO3Elque13JNFVmRUFmQJ8gJUZRNWScFxNTrp2vjVN+iNYau0vH7nVwppXf/VYw12aXtnyeqk66FlPPAYmu/T9h+UtjZVpPNjDU7+xtxS3bqa1KuOEsWJri8v7bt43bf3H3FqNWSaiMySLrCd2y4aFYuGhNlw1KOZrGdNcCyJp8TWIMC4HAwMJoTKNL2/Fd/ov+ZIK+q6n1s40RWBkEyAFDAI5BXLv18qfUivP+fU7DVXKH+BSPnt3BVFcwiOphY59NwlYwpLMsSuisQd+XOm2dGTWESAgBqMhRXqrmcOm+VUnJ0HQsK+l+1tTv8bpvgdXKthIqJLAokuZBNLkA3kQVsK5vIV79pq149j/AHFivIeBc7qvLidWensVlgc0STCnV4kE2iBVzQWPJ7xOnlW5ib/4HbnwtehXDqYYTXIiisz0AvyMqE03BYjzmwq/+Ia85TB1VrrHIwwYRdo5MzWonGMEaZnmpS0n/OaguTktRNSQW6SmxBN5gc27UOjXNkVGTSJJtAW6eRKJPBEGT5Ly2jsNXt15lqVBWsc1fdfjWps7V6RLIYt0PdHjLtP7jXRoUwt57v2O3f5c6s8sjOLjyvm/cev5Sv2mlXSTmOotbjFkwpPoQFXDAn3SBZR8QC7lAUAWaX1JhK9F5Cq/sFEZIJHmWw0t2r+ddWglbPn/AJtKt+M/sCRgBoAJOQAB5AP9wCkAAIkBpAS7UBdoKrup5oD2ejWuDrKlIM2qt08GlkSryz9TTbOdeiKrVeYVHtn4ADSyArskio9Z7WT7Xwlwbjj09TU6RyRtqcABarAspacyoWpq9hTHLbUd8y40KKGSosaIJLkBJMCUgRa4kAAYgRsoxKK7cwK28egVGznACnUokgrg3WBBlbpT6Tic7HTlk7urc8UZda4nTlmGTpSH8xUTrj0IqxJPBgOtO3ECbxieQFuhZppJSyxitOqa9SsLp5AU7lO9e5Zoo4G2URtf5e0oez0n3SlhzA1nFq4kRPxv1MDtviQU62rXTWPEoydXXlNhVCu3kyCV5T582Ak1IElCwXEBRaYQBW7n5kgJdzkBNt4ANKXjkENckAplwANJgCUgDcLIBJcgJ2cvBZIBJvMBKXgBNoBNfgVUYVcENDUJ4qSKbU4gcvkKu2k+EErfNYX28eZl6uViRGkk4CyFVufUjrFkYkdoksytjPMi4TUFAmAk+ADVoAMwhrACMp4hmlxDD//TxNw9Tsta2DSwO/EZ6ed+7fus3nJ9HmPL1S+a7OjB9mE2Imqb37fpM2tSKXd+hztbkLt6mFRtaMCKr75eJnVxX9zkNEXiyKnWhuRm1Pt4nSRNWVrgaRLDMoHdfEsQ/uJlRZXVayAKWjM0ib1EkVMQVpcMC2q7cQiaylEVJWgIlKMqp1bS+kHl+j08K+zu4nlx6fbDe3dcZRPVZ9CWk1jMxwM+rf8AqlT61OR6PnHLrrX0fwun2aNZ5I6dvO004ZxUa7u6taeLaM0eR8r4ryl792n3Kv8AK4GtMi3tbzO7snF2v5rYf+0axW14T2V/ZNa27h3WSNazr1FNLtSSRzs1NZ/lvDvdV+5p/VBrm4uvKbvwPkaqNCt2uPbMG/YXeH9lblai1t58qWVeP/WFpr2ehtK6VVXgskYtRz6u31bfctWsqyhEiuS/jNWtaVpRxVSzWii3j9zi1RrueINX12utXXrqUo4oogVNamhfVtWdRdrMUW0rjJmjxPuvU7rWnmYWPEfcjFEdpVWpa1uJYFSYaZUPIK6dvWb1jjZHbmM2volNJLTdI4RibrnVWhtXRdSWotWk0iaF9u2VbJeqkzarxPuDTvp7mzu3mcq1IyL61nkZVF6ncgE7AQ7golAMBSAnfiApYDXMCUyEACAUAAAwEAQAANAPIAAEAwCQFEgMAaSKoKEAwDgAoAlP4kQmyBq8gHdAVBsBPABcQBsC3RrLkAsscAIMCLxAangA11A6Nm+zVq88T2/BivsfiH3bXTfRHftxrtyOKODd7nU079qtCOkiagvIamnX5lhzZr1TRTy1bYKrHoahfyyTjtYnCaX/ABNR8tFPUvoaivIa2o4qlJfVdQe81m+T9BitHa3tqJtuYRzquhIwpAEAOOZUJrEBNN5BSa4MIUFRmeWtHbnHI68pVenv9zqpU2+m1HM3Yjs2+lue1213LfA56p+P0rUrZ2UOSWg3mhfU1aWqsKiUR32xvrNWpDaNc9Jiqmw3d8NTU7a8kzV7XHVq7H7un9t2cric50rm0/C9z/O1G0uCNXsdv9rRaf2qzBjUxPR0VoV7ai9LgWlStu+IZNEmzITh5w2ULuWZAu5MBq6QUu9PKWAd7ygBy+QCfe8IIom08AG+7mAknzAXZPNjQnp9BoXyzGAFOvqWo12JYjQluYU2z6DVwW3NcqptvkTTEa6+oqu1q5DVwLduqbsofCMSGKLbzUaic+hDFkt5ucAKla6cNcSCzUbhN5E6pj5/7r8qt5rLT08aUyZ5uq7SPP8AUy0c4ARKJ0UhE54IIkliUO9YQFUwpAruyKlV8gE0+IF2haGWM126d8JNsiz5lVXqRwAqXUCelq/bcpwdOesLHrfH+/XttNaevpq/aoTy/wDeOt61m8rNT/mVd4aehRerkzp6uTcf8wvIPDT7F8Ce6457e/vJ/wAdZ/pJ/oY59f3r5LWUPVsv6YRL9FxmbjzG73GOpqXt62bM/wCi45HrWblszezEXdvEz7LhqzL7GJ1ta2HAvsmFe/a8CXoJajZPZcRtYnsYXcxoQ0SqxoHZjTCVgYfdIMNOfUGE8SKi0RBEASS5gKYAbUlCZQ0EOC4gguKUrmMBNeLNTnUSpttXWcaVLWfDtTZfQ137b235TX/T2uq/WrX/ALw9DWnoewfM6uenWn9Vl/3TU+aezv0P+Wu7svztxpU9E7GvRPZ36X/Lbaaf+43N781VKqLiezu0fYvhNKO7T1NT+q7/AP8AWPVPdo6Pt/xG3x0tppr+pO//APkE5T2d1XXSXbpUpSvKtUi4mpPXvlLguJqt2b4lEQEomDFivA+9NnbS3j14+XVSaZz6dI83blBxraGQUmwF1IJSuKIIN8eAUlZMCLYCtRgEAEAKzgCFXLA6FUIUAMCVIAnAELVAgsGFLWiJApo8QL6ucAJoIaYDiQJIGiIYEdW3ywBzpSAsmBKMSiXaioXfGRQrYmVNYBFd3iRo80BBgIgOoDAGAgGgAAASAsQBMASo/mAg8yiIAwAAAGA0B1bbyGvt126V7VXRliY7NP3Hv9LGmtdMaY6dP3f5GiTWq2+bGpjqp778gsXZW9aoumOrT9/7iuNtOj9UNTF6/wCYl7T36NZ6LAumDV/5gV1NN0WjFnxTGmIaPv10WOin8S6mOqnv7bf59F/BjTHRT3vsLfVV15E0x06fuvxl/wDO0/Qup6uinuDxmpgtdJ8mXTF9fJ7G+WvWRqYurq6N18upR/FD2MWKnd9LT9B7GJLTs2XUwuy/Jl0ENcBoMUANjQSENYANMAUcQBAEAGTKCEQMAgA4AKGUCyxIGsQHgAkAwEABQASUCeJmj5r72X/nOvP8v7ji6x5/0CvUewf/ANSX9Nv3fKdYzX0KDTmafMoAB4gKZWADS5kQwE1ABIB3cy4HOBANAJsqkASBIiHGAAAARZYGgUQEIBrEKZAIBgGQCAUlwSwZAgFPIoFMBT9RgMy4h9r5Fw04L6pohIuBTyJgGxgx/cuz/udr92i+fTxf9JixuV4K1nGeBzb1U7cSKj3SBC1nkBVqYZjBHT0dTXfbpUte3KqkmCGpS2nZ0soazRFQIEwN72VsNDyHkPs7mvdTss8eaOnMZtfRdPxmx0/o2+n8ayVjV9NHSp9GnVelUUWLUssoS6IgHqWfEBcQODfp92OcAee91qfGW/rqwR4F9DTRICaLEqSRtk0VDTKGEEgSSjMBOrWYR3+GslvNH+tBqPq93NpfHE49KjnkQMAkAYAFc2/U0T6kGD5lf6LV9DSx87tmUPThvHIghrKbuDn03EUYaPGSxKuXI9EcrUkjbJsBAEpAV6/M5dOnKnicHQ3kIj6N7Qsn45JcLHaOVbtMispASWIVNdSBhVbAq3af9veP4WWDxHh7dm5olzOyV7XJnJDmSKnRYgO+DggVWwrynmV2+Va4ppo6c38ar0L6ZRKJWEvUgkgLmoMgpjYDB070W/vSr+ZfuOkWtEjBoC7SzJVWdeJlpm+cX5NHk+9M1BamWomiCzTzILGsSDm3mCrzTDUQ7pNImnJWVmmZqpr6oeBlceH986i/u6KjlduMGXSPMy0Z1S7uPEaokaCSBAHABICxrACdUArZAVsATxCV6beqdgmsu0MvL2zDa3buL1fJhK2/MLu0E+TQZYDeIbIBJgMAAIAacAACAaYEk+QFmk5sm8cQPa7LUdtKkQ5QYqvd4LElb4jjcZrI5V6YrhfAioWfAqFeK1yKOfUuuJUr1HtLXTq6N/NW0/BnSOHT1dk8lkbjmS0ZKi5aSiSCGrdUWGZSRy2bviVUq6fMaJ9pECzxAsUADiYQDgIGAJcyhPACFnwAiqz8AC9UwaotR1I1EOEMis/eV7XzAzdzRp+pmunLM1KrJo5V3c7UOVkTUxU9NZvMupiLoymLVSEREvtuCoiswJ0wa6BmtXbWborM1HNfVygI6tV2OCjHetWj7WAffp24LGQKtl5V7a7VlNXwKNnb+T0Nw8IrxxCOna6lNO1nOESQW33dX+m1iBm7zXu7drA5XW7+nEKfa8moAO5JYAVU1XZxZQwq5XlwgJZ8kER/6MB904hUpSczLCYHeZeYCldAhpcZAcSA8E85AjZSA+yFiwG1CzAKJtSA+1Qp5hcSthljIFbq5lgLtTUgT7MJWXECKtDwAjq0Vsk8Q1KxNXT+1qOluDgy9E6W69NJQtNzzxMryojkR6+YlUOsJtzAWLKrkGwRRAQqL8QpWSzKBAR4hElDCItxmEo7q5jGX//U8pvfI3tZ0yqz3/Lh5++nA3WcT2R57Uba9K/TkS0xzamva+DbMWtyKmzFaRbZCIWszFrSt2bM60jbAKigJ6axLGavhI7SM0KJxUwaRKXmUEPIIPtNlxNTrpKOpcNTiFEYlQu3tzKE1OJTUlXiEXpTAQrNJQZqktbCDNq4Fd2MauI2r3ZYHHuOvNVNRjOJ53fVmnr/AMYZdSomm5CK9Knz1TxbaOvMXX03Z1VdNRyQ6R0rOTmickDV7ZSAS+YBElEsEQCw/wDWAKzWTCItTniAIKccgBzzAJbzAAI2xCIrBNmKsfPPdWpLaTMNyPJVqm8SNI3r24FilV8Ch5si40fHVb1aN5KyPRyzY9/XOS9OaGpvtDb27dW3azA5n5rY1xerVE1VFvcvjc1q/slktMef9weQ22+sraFnZLmoOetMG+nyIIvSYEHptZgRdAo7XGIChgKGBPtgBcACqYQ8gCQGAphgR4gOJAIwgAfQAWQDAEsJAQDjiAAAAA5KpFBAAwAB9AE4AaJUKz4IgakAeIVFoBAKQCQLdJqgDvdWyQEGBEAAaQFmnbtaazPX8azX132xqd+xpL4Hr7ca2DgyqehR3+5xyLojfbad/msizpMVvaaLwSS9C+xiq2w0U8JL7mJU2mjERJL0YvroaempVUo5szempDWpo5JqehNa9U0lGATBAQQAQMEmi4BriwiM8gCEAmERvSlvrSZdU5qlChIaYXelxID7tWAfcQA7zkioFLBhzaMCA+boVUXbm/wIYXfX+IaYE1bIaGlwGiu+ok+1ZsmriOtrLT4pvkNMT76pS7IaYT1q8xqYr1tzWk1WYXE3u6aaSctsLizvmvdXLgTRzUq1T7ibb4jVReq2+5BD/ubWl14FMQWprt46mEcCKHqu7StZpcWsJCE9ZuJbcBUtG1J52kIWvp/ctVPKMQahq0vEUWDCp6GjauNuRA1p3Up5MCvVpVLF4hEKaaXzOXAVOXb6UzIVnain9gtHk/d3mNXTstvptJNY8zh1XTmPGvOTk2QUQAmmBbRPtkqBNTIFtK9zgqJbiirVRyA5oArsRUqrCQAIu0VJqJXZXqaZK95YFd7ciqqTZlSlgLUcwUWLb1hOQKtavbDJRDEyoIEATGACkCVXIE04Ah6lCSggPUBIASAalFEihANAShuWhhqL64DDUW0uJMC7kakE6p3+lN+iNzhNXaXjt1uMNLR1LelWX0NaWh7S8xq/TtdTHi8B6JrR0v8Al35fVU2WlTpa3/hNejPs7tD/AJY69lOvutOj5Vq7f+18onJ7O7R/5a7Ki/O3OpZ8qpL/AN43OWfZ16PsHw1Pr+7f1tBpPZ3aXtXwujhXa1t1s5GHs7tHYbTb/oaGnR9KplxNdK1bV+iF6KBiaT1b2wdm2MNRabzKiu2pWrVbPF5FwL7lXbtTljDS1b2pWa5kVwW8hrRCwfoTBW/Ia+axJiujbbm97Rd55DB2dpUKOJKBqeAV533ttfvbKuqlP27YnPqNx86tdcWcK6I/cXqZVB6pFRtqPMCLu2BGZAlUAYE7W7kAmASBCzASWMAdGQAEADoBasQIvkBXZYgQ1sEFVVAtq4AsTCJZgSqgJKQHHECnWeEAUVYDalyUSqiola3IggVUbc0QGPAghdywqaeAEACSAAOgCgAAAGAAJATQDaAK4OQI2xyAQAUAAQBQJoAYDTYDkAbASsA1YA7gCWAd7AfewGr8eID+6ExKu4tXJtF0xJbzVWVmNFtfJ7iqw1LKOTGmOjT9w73T+nVt+I1MX192eSrlrW+I0x16fvjyFF9Sb5tF0x1U9/7pLFVt6oaY6dL/AJgaj+vTTJqY6ae/tB/XpNejLp6r9P31sb4dl0+pdTHTX3f4631O1fgXUx0afuHxuplqx6l0x06flNjqKaa9H8R7HqupuNDU/T1aW/6w9kxaknlar9GXUw/tX4IaYOyzyQ0woaGmFjyBhzgUEyECYAASAwEABQAFDqpaXUzR8098qPMa/Ce39xyrrHn3iRp6b2Fj5JL+RnWMV9Ebxg25jLEAkAAAHEEQ0AgABoBcYAkBBYMqmyIdVGJQ2+ZAJgACjgUKQpyGRIABKCKSAYAAm1kUGRMDLgIbGB9reBZDS7TXqmpdqLhojkXEEIuAyGBMuCNrJZuCCC1qO3205b//AIgqTIBVT+W2KaaJYR828xtXtNa2jlD/AP4TnY6yuKu3vrWVdKrs3yRn1XWjoe1fJ7n6dNUX8zL6prX23sKzh7vWSXFUWP8A2rA9mts/afjNo5dHq252Ca2NsqaDVNGlaV5JGaj5X7l2ltp5LV074uZ/ExXSMt4kVXZBXqP+X1Z8pMYKjlr/ALx0nhz6fROJWDTaAEAMAgDi3/1SuQVge513eO1OjRCPn2ZWgUqRqMpLDBmkSwKJIqBBCSACiSZB1ePcbjTjPvX7yj63fBx0Rx6aReOJkADQCAfUDm3v0L1CsTytO/aatf4kytR84axKUVzIiOp9TOXTcRRloN4liVfRxiejlyqUv8TbImCgRFJcwivVcnLtvlUcXQ0yK+heyvn2D6OTpHKvQrOTcZMonUgmiCba7SKpSKK9Zd+ldcYbLB4Px3y7yqzizPR/Er3DzOFQ5IqdSCVs8AEFeW84mvJLUXJHTlbW9R/JXnBKwmiKaYFxA64YkHnIVPM6lowzOsaaqfdlgjLFSWARbpEqxOYMqzvOt/2yazrZFjS6j480VmpKQizT+olVc3BFZvuDXtttnbcaf1UDUeTp703lfrpSxLVxdX3xqv6tGvwYlPV0afvytcb6H4MWp6szyHu/ebr5axSvBIns1jD1Ne+rbuu231M2riBlRkApAAABAAFiYE6dQFZxgBUwHTMJXo1d28d2cEpDDzbTDolo4WUgrd8o+7a1c8gkYFnIUgEgABgAAAdQAB1xZBJgS0vqUcwPZ+Pqlp6bXJFYp7ztxieskrfLheGag5PTCzRFVWSXqUQ1FisZKjn1Mcystv2rqNbh16G45dvoFLVssGjo4rHZAUa2ulKQHM27OSqspVLECbDIYEWpCliswHT5mBbDSkqIkU1UIVqBUL0hFRW7JBcReqgDuVsGQJaSbBrg8iknCDTI1quJM1uODUrPxONdpXPqaTrgZaUXpwRdCUL1Giap3cRqWGqy5kuojaqWLLqIq0Y8AzWpsknppzPFmmKv7oyxKysXzqEs+YGBvNN11AOezbAqirfz4LmB3aPi669e7TtD4BGjstnudtCjuq+a4Adl/H9z7qLtuBleT79PUXc1PQLHEtaybluAoWu68XAEq7qywAFuLJ92YEtPc2ScR8QJ/wBxZdZAn/dNqAFbVkB014WGLAs++lmALVXEIK69U2rYgT7k1gES9QH3RiATyAa5MKnhk3AFbxa7XkFT7m8wFV9AhurAi7SoQEruuEcgqN3Cl8AjG3llfVs1kzNd+FSzxMvXxyc8iPRIXUjRYwVU0+WYaNuSKbcAJYgwPqAvQAfoVEXZJQGah3cg52oFZ1//1fn+41HqWlH1pHjqh25m2Yrct4GK0g7MyprqQRd4Zm1qIqXizLSFmqkWISrOXxCp9mEosjNqda8DpIzT7ToynSEVE05wKJLEqLJQQnYqB2TUyBBWdmVU64eoRdRdwQ7WVVjmNFGpqdzM1o65YmKqagxV0NQ5MVqVFUcnF1lK1HbBfiZrUKus64L0A6/E0epuKVfCyZ35Svpu2UKOhjtF2RyD71xzAfcgH3IoasAdyRAvuJgHeuABICdkgYa1FwBh9yZQK6yIB2kCLtAojdRpNnLpY+Y+5dbvt28ZZl0jz6pacCNpaunb/PgXQtOtE8Q1IstCyCurZS9WiWOJ25rPT6BSnaofEWuFZHuLRaorafFQwPF6mlnyMWtOXiZFtFKnkQFmAdyaAjayAi7LkAsJhgEpYBUbNcAIO0gEgE8QhgNgACYCngAAEgMAjDAASwxAAAAgAgBZMCXoUJplUTAAmAQA55AEgGeCAEoJQm5IhoKb4gQzAT5AKIAcAdWjp1iWBPUqu3JAcdgEAwACdMz0/HyzX1H2TrLV2S9T6HccenpYwk8lZRtbtUhVK0vuY3y5FEb1+0pWBNFVNJbh917OOSGqk9N6EWq5ryZNUVtXc2i7mq4Bpe9KiXaqqvoE0tJ4uvIpVshlTu9V6em7VzNRlg28vuatrvwPTOHO9LtrrbvdLC7jmxZhOnXtr6ldVaepbubMVdd7xcHKtIamrpaTjUs0yNJVddRTXFAwdteQDaS4IghbUosG1PIAetRPtbUgF9emnhb9g0xC+706Lvcx0GmEtyrqUmujGrhvcOe3TUtk0xO12q91sHGQ0xTb5dPu4k0cX3Yt3PJjRdfUiKy0s3GBYKu52XbLiYkVF92tN17eBFUWvWHhNmyqlq0s3CTgItpp27McMcBoLad0/lr3Shpg+xqKHEuAY6qqKqr4Iiuf7Op9MxV5gT7a0w6BNV7fSVKtPiNRZ9uleYVTbSpdp2xS4FNXLsSwRBFtL6ViEKbZpAHz9AobsliwquzfBhCWmnmNF3bWIbM6GqtLDBc2S0Y/l/P7TYq03Vrr/LXHE59VuR833u8vvNR6t222crXWOZEUyCVZbwAg7OSias1XoECbS9QOjSykIV7N4MopsQQtAUIIcYwBdt6ziuBqJXUscTbJOIkCGpXBEEXXAKhXkMFutppVUAGnC+oIhuErOUsCVY5kYaOAFmA/QoWAwOowNoYE0MNRngXDRKWMmvU0Vxyl+iHqLtPZbjV/T0tSz6VbL6JrQ2/tjy24cae11fjV1/8A8hqcJrup7E83qZaHb/VZG/8ANPZ2aP8Ay38rZxq20aetp/8AdHoezu0v+WF0/wA7d0XStW//AHieqezu0v8Alv4+n6241bf0pI3jN6del7D8JpfVXV1PW0f+6XE9nZp+1/C6WW0o/wCp9w9V9nXpeM2GljpbbRr/ANRD1T2dVL108NOtK+lUi4mpW3V/8zS6xBcNL797LC8r1GGo55hBBQ4CEqjA0gCOACs61zcAcW6t/b2WrV4PM6SM67a3rqJWq1ipzM3lZXNvtt92vcvqriiylcqs9Sv3a/XXBm2WhpWrrV718TlY3rh3u3dV3UWHEyOPFYgPT3Ko8M+AVo7XcfdUW+rgB0qhRZWkYgc292lN1o32+oprqJp/Ex1FlfHfM+Mv4zdW29sk8H/Ejz9R2jgWZybIBAAABNAJriALgBMCPECNoAVcwOiHmEAAuoA3xAnV8GBO9ZCqrAV6jwAqQFtQJVUhFibXoBNFDTYQ7NAUazwIsUwATBRNMoMAE0BFgNEELrEimngBFgDIAAQAAAAB+8AAAGgJQAsswItADAAAAAIAAAAAEUAAAEDiSgxAQDbAQDAACQCQCeABIBMYANMAkBqz5gPvYCdmExKt2hphrVayLpi2u81EsLR+BDFul5XcaX0XaLpjo0/cO9o5+7dz1ZdTF9fde/rlq2/EmmOnS97eRosL/jiXTF9Pf2/rn229UNMdNP8AmFrL6tOrf7Bpjp0/+YVbV/N0E/RwVMdFff21am2m16Manqur748fbG1bJfiWVnHVp+6/FakNajrPNF0x00894y+FddT1wJpi6nkdlfLWrPUuri6uto2y1KfihpifyvK1XPJjUw3pW5DUwlVpzAtV8199JLzGtz+X9xydI88uoaek9g//AKrVcOyx0lYr6NOJtzACAc4ANFBJASEEgADX7ACAAAgAcACYwPiAcADgUKOIUACKyACADMYHD4FwSVHwHqH9t5sTkNaccTXqaO1ch6mnkaxAXAhgcAIAAh9xd3Y8+ZcC1bPTXclK4jER09VWs6vJ5MWGuLc7a2m25w5kWVRo6brDki61dK1bpYqQi37aaKOTX8VtdXUetqaavd80YsalXUrXSUada19Ec1Ny8ZkmoWGRVEEBXMlHzj34v/NtRr+CpzrrHm8nJloMD2v/AC1X5u5cY9tcTpI517bqaYOADDMBtSASBxb/AOpegGD7kXf43UXHBgj556BseuZRJFiGjbKSAeeJpAmENPmA3ADUMC/Yv/UU/qQV9dtaUrc0jl0oTMhdAHiAgGFUb1flzwJBi79J7fVb4Ub+JpXzRysChpciCOr9WBz6aiGRhsFiVesoPRy5VKMDogAYBIFeqsDj21ypZxdDWCIr3nsW7ts9SvKx0jnXp0zcYPPAomlwRBNciKnh2uAKWAo+Vzyf7hFfPdg2t2u7Pua/aeieGa95xT6HGpElgRUuJBKwCkVXmfcGq9tvqOv+asHTmDY0caVXTEVlZ6mVNZgXvIgKvgQec3NlXzTqv81UbitboGEnHDIgt0swq2ygyrg8yp2d+jRGhpw61ayaRpKtT4wESo8QLsZIrI9z77bU2OroWvXvv/lWJK1HzU510BATACkBAMAAWQAAANvgAgJ1eAFtXwAi8wKmgHXkIleh2rVti0+KYZedu5YbPTzCVu7yk7Kr4JL8QkYIaDQCAAAB4ACAAEAIgsTwAlRwwj2Hi7K2jW09PiaSujeUtZNSspM1eWXZvL4nOvRyj3My2rbkohZrN5hFGq1EmozXb7f1bf3Va5dxuOPT6HoJuLPKDo5LNTUhQswKobKLVioAk+YCTngQOEyocFCaVsCCdNNICVlHoUQQEkgBVQor1bKuZFcdotiVTrTiEWLTIqyIQRm7td2BWozdXT7U1yM1qM7Wr3PocenflzalU8s0YbU2xxAr7IyAmqriA1yKiN8FgVmqaKXjkVlo+Pt236NGoxXbElZDTWKCYyfLuLKyyYGfjGMAcmvaAqqm51aOaWaa4pgaO19x73Qah96XBhG1t/dy1Pl1tLtcZohjN3W7W4v3RCKOZ44gJppSAmnaIQEkmliBKq5gOifAKdr9rw4hE62/9YCS4sCct5ZAF+9KGgIaas2ksEFd+lp9rxbgCxVqs236gHbOQRNJJywC1VGAEW3VBUklChgHalgAkmAJpoBLL/EIdlzCqtzqKlG7ZcCDCdnZzxM16uIfcjL18m0HbTU8QqUBSTCpYSQNrgg0JAEp9ChNYwEJLmGUbYoM1B6bzr8SsWDsxjoE9X//1vm1rOcD7DxEnJBF6ipiYtakV21O5GdawnqLgZ1cCdeI0wWfIKqbViKlWmBcTU9OrWeR0kZtXVwZuMabrOJQoTAU8AJLBlAm05AdrPgVCx4lE64ERNPHAqJdyrjxKiq+pJFkOrbI0eJirE6z8TCh5nOrDt83BnOukiHa2oMtoWqqrFEVq+1tP7u+qnwlneVH0nRXBHLpFrUmUESBJPAAkAIOPV8pTTs6V07XfQLi+jtqJNrs6NgSULivxAJWUrDqUK2oo/diTBJOQiUcyhxxATIFAHPvr9mjfnByqx8s8/ZrW+WcpZl1jKp3SZdBq9cywV/TBVW/cTWKxCyr9vrOt6urhydInT6DtdZa2nWyeZa89c3mK92g2+BNR4jX0HWY4Ga04vtw4MixVhYgU2mrxASYCcIAdlAVW7AJpsAhgCqANQEAAALECSAUyAoAAB4APMA4ACAaYCkB5AJdACZcAExkVT7igaAUADwwAEAwCAB4ERF4kDQVJgQ9AF6gIAcgdeg4qBLVjtYHG4AAABpSwJ0a4no+VZr3v/LvXl6mjbo0fSt2OVj3LxPJWUb17lBBX9yqw5Ac2o/u/LLccDGtHoXWm+2w1VO5ute/2ljwKJPbfYiF+A1pbp7yqwWNuRUWaNbVTds2GatmCsqN7jpOORrlK8tf57ns58OFb/idCNLPgcu61zFS066O5SVu6cZJv40028ZOVacu77lZNJNvmRuJqj09Nu9muiRKqil7WTSbQQ6aX2mrS3JBDW1HMVw/eFT1autppLb4ATVrUffdNyuCIiC0rXUtcZKqx6VnM8SAWldQ6NJpcQCztaFqWloCvVvVp1nBlRTFEkuQQ7Kt8XiRTwrELAIbbfBhcJOyeChgSVrhUq6l5Akr2WIEle6wnABrufEIar1xBo7JzYTRCAUIAhAOQYUgwdr5BcQ1rrRr3ajhc2zN6XGBuPdGjS7rS1WT2a9XNf3SpzS+Bn2MJe6ax8tsfQnsuOLee79XUXbpXdWuSSJejGBvPKbvcT9zWveebMXpqRn2bZhpFhQAOSB0zwAlaqZROJqiBLEqJrBYAGDYRXZQyiDQEkgEMF+gsMDUjNdFX/6zeMnarUKMxiq7KS4IO3AYHWjtkn+BfU1b9vU1KpVpZ48Ksehrp2/i91qw6aGq1/Sy+ia6X7a8lqJvT22o/hDJeV1HS9kea1XhtrV/qaRm8Lrrr/y581bOunX1uieh7LK/8tfJv676Nf8ArF9E9l9f+WW7ee40V8GX1T2dOn/yvX/zd4v+rRmvU9nTT/lr4+rXfudSy4wki+qezpr/AMvPDVzerb1cF9T3XU9i+CpnpXt63ZfVPd1aftfwumkq7Srji22y+qezq0vF+P0nOntdFPh8sl9U101rp0+jT06+lUPU1YtxeuTieQ9TQ9fUedn+JcTUXe1s3JUU6uvXS+a5RammprkxYAgMijjpub01/t6jmryNTn8TS39raSWpWcHiWRa69G/3Kqyxklgd611FDJIKtCldvOn3zOS4lC1vI6Ghbs1Jks51NPT8hoatu2jc9ULzi66JgxgzK7jc7rXdNO3ZVNnaRl0rU3Gh9f5lV0xM5oq19XujW0uESi+prp1K13Oj3PlOBJP01w7XT099Tt1cXXLE6+GS2e1poa7rac/lcmersI12pzODbl+xp6FnqO0J8INaYlpfa0X2931Equh0nqZGZvtuqfMkyK461S+a7yy4mVhaesldalbNv8CyrW5o6i1V3LiaZXqrYRDURKseX95+Cfktr93SX52lL9UcuuW5Xy1qM8Dz9R2lIypMAQABOoCeJA0USbAi2BBgFcwL0whoByAASQEgqN0BRZYAVoCxAW1yCJlDQE64gEhHPrZkVUA4KEpWBQ1iA2uIEWQCAhbMipRyAiwAgMwCIAEAMAYCAYCAmgJZARkBPqAAACAAAAAABABQAAAASAAAAAAABkAwEkASATgAwDMAAEAMAAJnIAbQBIBIBPEByASA5AJgAloATAO5gS7mALUaLon9+3NjUxKu91F/mY0xbTym4q/1LL0ZdMdOn7g3emoWrdR1Gpjop7v8npua6vxgmmMreb7W32s9fcWd9S2bZFVQDWp7f8p/wjdf3TrLSiDUSvVaf/MTQtH3dD8GaZx1afv3YWrNtO1fRyDHRp+8vFan+aynmhqY6Ke5PF2/+bHqXUxfp+W2Go/k16sumOmu522ovl1KvrJnVxOttO303q/iXTEuycmNTA9O85FTB224p/gUJzlAQvUAduRcCzCgJqRcTQximqt5DA/t2eaLIal9l+hfVNH2OokEvsriXE0+xIuGnC5FwGeJcAuQxEKatbtquaLgYFdtWLdllE5MuAprPu7NTB8xiaNSuomrU+KLi6sTlYkwS7GTBXqXppR9xwmXA/uUjuTTXQYar1uy1V+x8jUiahpb7Sfyaji2WWDL6kpa22en81Pp6cCIupeutX7eqsyWLrl1vH2pNtPGpjGtcnz6dk3MkHdob5/Tq/Bgdcpw0BC9IxRzsVBmVNqCBKCqE8ZRKPnXv2seUt/TVnGu0eYeJFJge3/5Z4a25n+BHaeHOvbIMGAADAbCuLyCiy9AjD89WfH6zXJfvCx86eYaJlDRYlSRplKscSiRpBAQkA0u5hTShBVu3cXr/Uv3hH1+jitX/Kn+w5dKbxzMgAGQCKAKp3n6TjmZVib2s6Gpw+VmkfNtRJNxlJVRTxQBrrE59NRXJhsAq+mR6OHGmzqh1fMBziALElFepkcumopODqGB7r2Hb/Tai6ybjl09TXqdGTSAnXmQTTgCaYFLCpYZfAix8/2+he27tail11HPpJ3hXtk5y5HOsJIipoCbIIzjIHl/dn+507PlB15G1oOdOr49qJUWZoinEEF6+kgOpFeb8pFPO0vGdV+JuNNq+DI5lXAIu0/qBFrMtM/ztZ8fq84w+BGo+e6PnN7pJLT1GlwWY1rHVX3X5KmP3J9UZ9lxfp+9/JV/+m/Wo1MUb73Xvt4u29lVfyYF9lxjamo7vus3Z82ZvSoNmVIByAswAAAfCAEAQAwEAASQE1ZrIAbkCDAFniCt/wAf82ysuKkrm8/bMjcOmLCt3UvOxc8UmGWHgs8g0TYEQAAAeYCAABMAUkE+gDriUes8JZvRSeKTKzXZu60iUsSVYy7PGOJzrvyTvKniZdFdrSsQqDzKlc2tKwwgrFS8Zq/a11bk0bjjX1LaNvRq+h0cUvtWeIVL7LRQQ0AwEA2ApKiVUBYk0ANwAJoYgvbggId7WPEKovbuwCo10lPIgsVIAkkkpYFGpqpKZCuTV+aeZpXJrUiWZqxl66r3Z/A49O/LlvTkc3RRfTakCqqxgKk5yYBGARXaWoyg1Ga58sVzKw7tvjCyKzWnpNwk+Bpg71aU8GEZHlqrtrzXADHtqS8cgqjXurZgc+KwAdLNYgd223z0Me1XXJgdV91TdPurVVazAr7W3gA6tv6giXZGKyCpR8sgGDcLMCdViA0ocxIEmpxiFyAhKCE6yA/nvZUVmB2aenrJfPb4BV3a6pY5gSScywGrJcAmjuTxBqLbWQTUsGp4lU08UQFm83nIULugqErRhwID9xUDl1hZkWMvyuu7WWmvpS/aZrpzNcFMFJmvXzEku4jvAHSJ8JI1B1K0GFSWIDIpQUNIBTLwBqNrQ54BmkrASc2xTCIziEf/1/nm4pWrw9T6zxubFkaV2hmKqPAzVLtJilWliAltQUCouZqRNSrKwNIbcZGkSV3wLEPu4F0RdgGpYFlY4gTr+JpBKRURzcASyAc9uQRF3dsih9s5gOqxhEVKXJirE0zK1HVfE5dNcqtLV7XPA4664vVlZdxNXFV6d3QsHpPZ+hX7zcYxmdR7vQyw4HOot6mUNLAgGgDqAm+3F8CDErpa2pa1tPUdKziksxqub+2b1b3ve9mssWka1VNq6VK96s3qN5S8gFr6b1rOybqkubWJqB7fZ9ltPUq7Wc5N4Fo9QpnFQZqVMiCWwCMAE3Bmo4vK37NBs5VqPlfm9V2136EdIzap3lzBHTULOywkqar7rLMGnXVjMJqymopNQ17b2xv1r6bq/wDLgkb1zsbmrovV07ValNceZlHhd5pdt2uMtNCrGbq1axRhXPbveAEGnkwI4oAtZhSdpzAJAk7AJ3wATbyAj3TgBOAhdEAJwA2AQATAEXIABKACJAcrIBAHUBgCATKGiqACGAgHmAZABApAi7SQC6ASTAbYEYxAQCyAaUgdOksAHqS1AHM1ACAGAICScG+ales9ka/29061zaPrcfscun0ut5R5+mEmYFdtOr+pSRYhWtdN4KDKq9XR09Zw1L/AiwaGlp6DhKHzKlqWpqJZYsqQaVHT5uLKWrIKhAV69U9OyZYjzD27blHslcrGt4qaJp5QY6jUUJfny3kyfxW3hhORx6WQXrS+fAy0LdtlDIuo109OuSBp/K8ORUE15Y+gBjnBBF2ssFgQQs7P1Co2teIwCovvtxAS0Hb6sQJ12dUpYRL+2qs0iolXRpkRU/t1eYEXScFXIB00cfplkVJ6ELFJcgKL6Mcl8UBXaE8bV/FDRC2tp1z1KL4lTCtvNCjx1aRy7kFU28xsNP69eifKQmK7e4vGVz3FfgDHPre7fGactalrelQuOO/v3x1cqalvhBLV9XPf/mJt/wD5W2b9bQZ1fVyav/MbcN/laFKrrLJelxxa3vzyup9N6UXKtTHuvqztb3L5HXc317fBwh7mOO271dZzq3tb1s2YvTWK++MjOqfdOA0GWORNCV8Rol29ymYAqtVJgEAKGgp9r5ASonMhDsgBL9oDiANDxXh9fyWp9vRieuB0nDFrcp/y839sXqadfVm/RPZdX/ltuP8APudP4Jj1PZYv+Wf8e7qvSo9T2X6f/LTbL693Z+lS+qey6n/Ljx1fr19V+iRfU9nVpew/EaWVtW3q0Wcpel9PaPiKf5Lv1ZrE1cvbPiaufsd3q2XE1fTwvjKKK7akdcRiaurstnSHXb6Sa49pfU1aqadfo06L0qi4mra61q/TC9EMNP8AutZ4dzGGk9a7zsxhqH3Lc2xho7nxGALiHAwJ4ARd6p/NZL1LgsS7vpx9C4KtfUelR3WMCQLQ1lr07kWxNWpGVMAaAGMDSTyaLgp3eh93StX4l5SuDaeS09Cv2taZXJSdrxrOu3T8ht7/AOaPgc7w1K6Ek8Vk8jmrH8pq3V06ab+TGTvxNYtX6W61N9WHpxV8S2Ya4/7zX2ye1opu3gzWaysptdxtK11r2lziiVdX71OyWvp8IM4jpttqbzT73nzJuL5VUvbaRTVqu3gy2as/HfV1uu6rwONmNsvV0rbPV+9XGrzO0usuj/i+1j5m0+UE9RzeNpbWteyX5b5mvCYer43dNPSrZfbbmJE7PVdo+L/trK2k45zxJe9THTr7Va0Oe1o5+zWL1gknmjGtIatFq17bZAQe203VVh4PBl0X1RkK9K2+W6lBVH9vpVxSqRVb2mjb/KozwA6tKqou1KEVFrsllj6BFd7N8AquU8HMGar5j748E9huf7nRX5WrjhwscOo6815Y4OhAEAAEl1AH1IACXAoiwIsCVMwLeoQ5AaYDgAyYE64oAtigOe6CqUBdVzmBZHIqJpASqA4chA1zA5tRzaCKg6vMB5ZlAUMgTxYQmsAoUkEHmFTAgwAgJAJAGAIAAAAAAkgHIEQDIAkAAAEAAAAgABsoSQAASAACQAAAEgMBAPIAzAABAAAAAAAAAAAAIAAAAgABACKGAgGwFIDkAYAANgABIGj4zd6O0TepRXdsMeBYzXavLaM91aKv4BMT/wCLaF/q05fN5f8AulMK3ktusXpKy/AqYzfIa2lq2V9Cn201kjNrUjk7mTVw1qWXHEumGtWycyXTE67i6xl/iNTFlfI6+nhW7RdF+l53d6f06tp9f+6alHdtPN+X1HGk9a88k2bjNbm01/dN0u3SvHOx09WWroU9zPC9aJfzND1TXfoaPmXjrPQXpmX1HZTb7ifzL0a6IziauWkuLks5TUlp1RcRNadS4iarBcBHEuAGBQhgVlaPlwYwcj3mrS3ZqVXdw6m5yh6b1FjGHJksIurqValtIin315jA7WVPms1Awc+oqW+fSsu7o8zUjNKvkdGe28qy4QX1NXTp7mk1xRMVn3170/L1qPB4WRuTWaju95r6dqVrKcxPNM16o6LWu3F8+PJkw1HT0Yt30bfQlXXRuNOm7p2PCy5mVR+2qLtsu18GVFa1PtvttinwKKnq6ddV6VlK4PkXB36WqqqLS65JnOqstpduNEpM6CrunFlgFR19rXW9eZF1y/8ADk3LsRXRpaX2l2pkVbEqGLBTasM52BIwpQVQsSUfPPf0ryTf8qk411jy0EaJsD2n/Lb9XcY/5Fgd54cunuURlIAAAAiuPf8ACeRRieZx8fuF/KCPnD6hosCiSZWTRuIaAbcGkS4AwkDBggprKQLNFxZeqA+waL79HTtzojl0JYGQAEAAU1iBRuo+2yDG3C79LUrxdX+4sHzXW+trgVpBJMA18GvQ59LFaMNmBfR4Ho4cqIxOrBpADxyIBFVHUyOXTUUI89dD5IK9n7DtFdVc+B0jl09clBtlJAWVUASRBNYSFVZLAAqpYV8+vub6G/v24d2o1ZfE7RK9xT6axxRzrKbzIGmFWNYEEQPK+9LfbvoPi3J05qtnZqdCluaQrLoMqeTxAtTXaiCXQlHnPORTyu3dv8yLGmxaU8eYZoSZdTFmnZJkFzq4beSzZFY/uDyu00dpqaF9RO964JYkbkfNm4MWuhSZA2AsQEAARAYAAAEAEAPgAgCQAAxQE6gNIAAiASgN3xdu3bW5yysMO9YbRGoVViFbFPm2uLwyKyxsciNEAEAAcACChgJgE4ACAsAaA9P4DU0lRN2joEamqq3TiygJGPqzW2Jiu8qFslBl0lV2XIKjqQl1CVz6n7zTFT8XoPU3NUs2zccen0jQu9PTVOhpzdVN3ZZoK6NPXV8yolZJ5lRB0TCl2NARYAqyBZWoDbVcWDFNtdTBUxFaqBiX3UswqcU1Mwg+0q4oCGZFK2oq+oRRqaztkGlFqTmUR7OBFUblYBWLrpy31OfTtzVGVsTi66r1XZ9UFUqvHIipJL4hEeMAV2+vF4FZsc16xMmmLFuhqxgzTFbe3tW9V3YNGmF1koh5IJrG8x8ing8gMOzlYlFN6JkVXbReaAj9uyAaTWaA6dtVqWwOpWAkmnwAeaAk7QgBWjFANyA3aFADrdr6eICnuzATfJTAR1bei+qGgrrScy8gCzbcLgEJANJxAQJR9WKAG5bkAZQu2cwJRMEC7u1ZZFDdo+ZohiOnrU1HCceoXEdfdaeioTlkakee3Gv3WdlxZHblGt5XUjvzVlYgjtFiXAjpB2hqRJPDoGhVIKIjBASTjEND0ALEEXVvFFTFdpeDDNClZFQ5aIJdxB//0Pml9RM+ra8uBW/hxkmmF9vEgXZxZFQepRYGL0uKdTcJuFJz925yKOciypYu6QdowmqYTJuRChWLiJLTj4lTR9rB44sYaPtyXF1JUhQhialbRdXDxLhoWCwKiMTwAaTAankArPmAlCCLXbkihJWzM2iSqZtUd9aYWcM53prFerqqzhOTh1068xTe9o7TlroVL/bCpPV65liV7P2Xp4X1Fi1xOyPaaSwOdZqeRlCWIU5xhDQWfbm4IYrterwbTQC7aV+lJJ8gCunVZJAKu30qN3rp1T58ShOum3Pap4lDWlR2XypRlA0Wpp5ADs+RA5YA2wBYkoy/PX7dBJ8zlVfKvK379e0ZSRuOKrK06qbjR0lKU2eZEc+o/uWdogo5r2SIFW8Ygduw3utt9Tu0XDNaNu3m99qfNbVfpBNXGfr6j1Ld13i8wivUSgg5rJNSBXgwIw2AlScwB0gCPaAQAgB4gKAJQEJgCxAYA3OQAAmgCAHMgMBRxAbAFAA1ICeBVEgBQ0APBgJrEBwA0RCbjMgg8QoWQDwAlVAKwCzAiAANAdNHgBJtoDmu5YEQBAADLBu+1tRU3+nLzwPq/K/jHT6tpWbz9Tn25Lk5OaBpgK1Z4EwRrVLIYun2J5lxAtCqyIC1Yy4FEQFICweHAo5v+F6bcuzxN+6YlXxukuNi+xizT2GhS3dDbXMnsY6HVPNHNS7K8gBqvIoULIBwhoi4+JNMRdgYhZ8yGItWeWJFwrRm3C5sLii+722m4trUT6spjj3PurxW1wtqzZZquIXHDqf8wPHV/Tpe3V4E1fVya3/MfRq/ytu36saY5NX/AJlbl4aWhp1XWWT2XHJq/wDMLyNnFeyvpUf6GODV94eV1XjrtLksDP8AoYqt7k8hbB69/wAR/quOe/ld1fPWv/2mP9DFb32u/wD5l/8AtMn+i4hbd6lsHaz+JPcxF61+NmT3MR7+7PEnuuDuJ7GFh6E9jC7scCaI9z4k0KfwGhgOGQPtYBEIKUgTTAlIFawxAaxAmkENoAgoaAahMBpS5AIcyy4mpVzgsLXoPaWs9LdVpzZ6+J+MdPoTRcchkMDlDApGKc8xgO9FxDb7cyA71EyiiK1KTEgWVUlRJLkANAHaA+0B9oCdUAQA1UA7QMzy+1+5VX/hePodeKz0jpeMd6J6WrZJm71iR27fYW0qPTvd3VuLOfs05NnqV2urbS1HCzxN5qbg1PMxqdunTuqs2P8AM9nVqbi99B6mk4aM+prk0N3vdSnenR1Wc5nT1Z9lm03l933aepGXAzecXXJtdlW2vbStayjKGb38Nam32C0Hhe1vU42tuLeV/tNZaqr3Vefqdebrn0pa+/rK+uuzT4Qa6SN3TenaqWm8Iwg83TrCvXuq0yS4lcG1/wBLrPRf0vFfE62s4N/pOmpXXrwzJKY6rUWvpYLNDf0xzbTR1Oy2jqVaXBl0w9rstXTrbSthV5MnsuKreC789W34San0xPV27PZvap17nZPmc+utbkXunNSYlEXttK2LrX8DXsmJTVLtWXJE1RL/AIfxIF3XySAjNgE+58SBdredmBVfUpR9trQ+RRdWicYyiKn9uvH9pBX8lvpjBwRcH21mgLKKtfqf4suolOE1BinV1L9yVYS/eFPOskRme4fHf8S2GpoxNkpr8DHUbj45evZZ1eabR5unaEZUgACSZAmwGuoErARZRFgOrxAuSCHKAE5AkgGA0A+EMCrUQVzgW6ahBFiZRan+AAAd0AOcZYRy3c2ZFCtABgygjkA/UBN8iCLkBqQIPMKYCgBMAIBAAClgMAAHgAASWAAAgAAgBMBgIAeQAgCACAGUACAACOABiAwEAAAAAAMBAPIAACAKAAAAEAwAAAMwCCAAIKAAAAAAAYBABICYBIABNPgAdzyAmrADeARNOtlFgK3RP6QprRswJLQxLiJLboCa0KziXBse29emy32nq3rV1eDlTmdOYxX03v7X+XCWfyqMDtjlqyurd8WXDUrXbzZUQtq1pm/giiD3GmlMgL+70+bfwAv0tRXr3IosSkIYQdoBAQgoYFevo11lFvx4mojm0ty9G32tbLgzWCXkFofb/Mt2zk0JEctNBW01VYxzNirWrfTpGlWWs/8A4qiIsddKtVZtdz4Ci+9dJr7iarZczOqo2VraWrZtSrcjVR3t6esu38U+BjVVamlCWnqKa/5XyLolXSs32ailcLIaYa2dk8/Rk0wW8dS+N2+7mmTVX10q1r2PFLmTRS9joPGIjqX2TE3oaU9zqpXEmrixOtfpRA++ckFQbsFFb2yAIc5mVJq3FhRLqQF13GbBVkYqggSUwuZmq+e/8wHPkXZ59qOddY8q2jLRMqPZf8tlOvuOdaJr1bOs8OfT3iYZC/YAZhTIggK5PIPBMDH8pVX2WvV/wNlI+ZzKQaCAaS+JqIlVQaSpLqVDeBpCl5BQk0wGwGsSCeng5YR9g2znb6T/AJEcuq0nJEOAAKIgAyAp3Vfy2wMfVU1ulxq0VI+abj67erDatALWxafQ59NRBGGjESrqOUejlzqSOjA7oyAbxATwAjqYqTn01FHE4V1hzxIr1/sK35moukHSOXT2VTcZSXMCxOMQJJsCdXwIqpp5gFFjIHzrert39m+F5/E7RXu9LGtVyqjnWFnEgkscQqTRAgPLe/Kp10bcmxGo1vG37tppxyNsulYkEpwILatJEDgK8h75dtLW0darabq4+BNajA0/cHkNLGutb9hPZcX191+SWP3U45oexjp0veu8o+66rZrjED2McnkPdG/37+a7rV8K4F9lxk6mpa7+Zy+pi1cQbMqT6gEgACYABFgNAMBQASwGgEwAAkAAAJ0IGAARAMijZ8U19qyYYY+q/mfqGoiniBraF09s1xU/tCMphpEgChsgXqAABQQAAAE0BJMgu0te1MMwOvR8i6/K049QrrWvW+KWLM10gs2iOiDtzIK7tz04lSoOqnoVlp+39Lu3HdxWRuOXT3ulpy5fE05OuummsShPSU4ZlDpdrBgWpyVKIAXZgBLtjEIEpGKr1KOyhMiqb6KqpeYFXbAEGnwCnV2QFlLtrEIHIFbo2BJaSq5ClbAIpsFcut82CCuDU2+bacJGK1KzrtP4HKu/NU2bzMOiFfm4wAmu3EITeJBVbpxLEc2s+Rtmlt4vbHhiaYrc2du7ErnV9rNZZlZ1geU1XfUamUgrOaAi6gEBTaSQDVatgWKijDACVXCjMCUqMAJJpYoBP5sWsQHR8OAD7pccgJ2h48QEmliBLu7sICLdHTV8WFdlaLggylMIKbcfNbjgENpuIAMcoAK8gH9WAC7YAJ4gHcgqNs5UAxnbjXcuqZGpHHq6zrZKrxRGkr6t93ZU01iDVO58draCV7qEw3LqiiatgR25i/HhmR6IlOUkdIarD5yGoGo4BpJQsGFPFL14gJrmFCYVJkUdvEA+2m5KYl8tXzArtaqcoMVVOM8Aw//R+XXq3EH0NcC+3bgTTCr3ommKtW7xxOfXTUimXY42t4SUkVZVm5Wavpqwdue2LyvparUnadsXlNOM4OkrOHiy6hwXUSVZLqGq9w0NqMy6I+hTEpaWLIpOrtkNRD7dpxJrR/bWaJ7Jhd1K4tol6X1V23lVkc79F9ULb5v6cDlfo3OEPv31M2c723OVlNJ3yxMXprHTpeOtZrvt2mNakXrZ6VXFn3ehNaxL7W3zdVHUmmKrvTX6aUG+THsvaNPyrNYJuT1fxzr1VcEcaymRCiMSDh8nSadys16EaY+tprR0+6bWtnEm5B0bXyrvOk9PsiubL6gp5auhWa6bs3zZPUdunur6le69VTDKSYMV7mkt99nq92CUmld1fLaiXy6TfavmbZEF/J6d3W1quc8HkXBD/wDaBtxXRt2zDtPA16mLH5LcPc/b018mDGDX05hOTFRYrSQPLElGH7n1WqL0OVrT5dvF3atoWMhY5kubDRpV+ICd+CIOe9cQpKrA0dptnX57/ADo1O6JRFc9nbPiVENbUt2wEUpWYCtpuuHECLnIAiACXmAkwH6gDATS4ARVQJPIIhmwHMAOQBgLEAYCAkkANYgGYAAAElCzKptQgCQCACMQDABpYSA1VvIiI6jxIqABIEkBJcgBgRQCaAQEqoDpTgBWeGIHPbMBNACAEAQhBoeG1Pt7qlj3fLpzr7Lt6W7K4cFib6Yxdxh4M5pgVklwBhPUTWDGmIpjTEu4qH3KucAxVfXpl3L8SauK/v0WdkviTVxX/c6S/wA6fxGrhf3+3TxuupNMJ+W2qw70oGnqjbzG1X+aepdPUv8Aje1eHe38Ceyeofl9H+b8B7L6l/xaixVbE9l9S/4ompVWie56k/I/y/iPc9Vet5R0rPavxJ7r6uHce4tTQq3FZJ7rjK1fe26bitaLql/3S+yY5NT3lv7ZWqv+qh7rjj1fcO/1fq1bL0M+5jk1PIbjUxvqWfqy+6453r2eLx9SXpccOtZqzg53oUpsmqG2NCbY0GJNEkwhgBQ04xIFnigE8ShtpAEp5ADRAKjYB9sCXYkBJJJSwDMBRIEHIVGuYFgABCMQJVCJ1cMB5FDYDeORQogCSAPQqGuoGj4nVejr1us08z2fJivqNL/crW3NG+nJKORkc2ta6+nBhUdN6yzUzxIqbprv/K45jTCts7z3KyRdB9jH5rr4jTT/ALfSTm2pPoETrTQWMtsDt01KlBlPsQCemUHaA+0A7XyATqA+0AAfaBXraa1KOjUyixK4PHXdbW0L5o6WJGnVThkc2mR5jZq0aq9GduOsYsdey2mjTQSos1ix10SObbv+31baNvpZNHBvNG+jq9js66VnJ256Zsde23+229Vp7elrN5sx1Na5i7caWs2tfSo+7ijEXEf7vyGu+2mn9tPi1/3hYR3W2mpraL0taydnxRn2xbEtvtHo0+3dqy9CXskOmz06W7qqGZtVfCWZBXamnZzZJtZDQ+6qAFeqyn8AG9RvJNgHzPgFwseaQB2WzlkCaWLs2BVp62ndd3zfEGJU3FLVfBrhAEbbpYduMgxzPea0x21SmAHbd6ja7Y6sCdddppuOTANB6lptdqOSIKd38tlatZdsCqLp6VKvUbnJJcwBP7qV749rholEtXSrS1u3BMgpsrKqrXowL6Naq7LNN5qOBB01s+1d2DAqv23wYD0l9tRMoCen81u15PAz0sfFfMUWnvdatclqWX7TzV2jiMtCAACSQAyAWIDZRFsBMAAuzAaAJCJJgTkASAH+4CF0ofMK5nzAtowLEpYQ8cSiSjiBN5AJuFPEDjs8ZIJJTiALBANWAcyAmkAm4ASfECE4hUgIgAAQAAAAGIAAAICSxAbQCYAAAIAAABAMBANFCAACQAAkBgL1AACQCAAAAcwAAACAZAIoAABAGIDAAAAggAGAig6ANgACyAADMB9reQDWm2A/tgP7aAi1ACbwAEBJZANvCAJLEInUCSaNImnIEsQptzkVFlLtP5XiuJrmpX0r2/vf73Z1u/rrCt+B6Y5VppuqwzKy5Xp6l7ypniVU1o1eN7pR+JA3fbzgpAFdVy0y4i7R1L2sl2dtfwGI644lRLt4gESQEBCdZAUQ8QH2FENbbV1q9tiyjPt4NWurX1G6rgdPcx2122nWqpVQlkYtXEnoUbmCamIW2mg3LrWUNMF9HS1MGlZDVw66VEklWIyGi3uTjDFEUK3SfUBqz4AQd8G5yCYFETJDEL6laqeQXCW508OoMV31NRNw10Jq4dd13KSmIrdtuO0GB7hpTGLJpiOtCjVxTyJq4T1tRvsTSfEB317QwJbe99WrtYC7ujB/iQVuvzRxOfSw1p2fAzq4Oy8rAlpj5x/zAw8p2v8Agqc66x5biZUW6lHsv+WmO53K56a/edOb+MdPeQVkwDLIIQDfIK5PIL5Vw4k1WT5Cs7XWn+BlR8xRNbA0SSnI1qWHVm2aaYQygTjMoeY0LoBJdCCSfB8So+v7LHa6OP8AkRz6VaZDAICiAAgr10/tMKx4ltvDB/uNI+Zbn67T/Ew0r4wAtRzBz6aiBhoPAIurkd+a52HB1YSz9QEAMCNsE0c+mopPO6mkFer9h2jX1FzX7jcc69umbczKLK4qQJVQVLEgraeQUqPFcgj535qy0t/q/wD5DcrT3G2fdp1s3MpErC5Z9SKmlwIJtARjgyK8174rOhpW/mj9hY07/C2pq7TT7GnC5ltTHetOzJqYXY3gVMW0UqCCnc+Q2u1TerqKVwDWPE+7PMaHk76ddCfy5TnqZrcjzbzxMKJIpADAUsAAQDAWQDgBMCIDgAkAAJAYCeJAYgAAUKQLKyQMAAjbABIo2PER2WTfNhmsvcqNRrqwsVJYhWttLfkv8AjLusQqOIDQBwIEALEoAGgEwBATRAyiVWiCaYGhtKysTNdOVzfMy6K3Zv0Ko7HzCINK2DKjV9tWS3dU+Mr8TUcu30PSrFFjMm3FYmjQkkuIDdVGIEJVeIAtRN5gP7yeZdTEfurgNML73ICL1mxio9trOeBBNaINN6STwAX20wIPSjIBKVmBKJATq+AFdqN5gVW02wKvtceIVw7/AF66dMOKhwYrcefVsWjlXoghN4mGlaSTchTslE4gVzARGzbQg5NzZKswbjFVbbcUV8f2msc7XpfF7PU1qzR1/wC0ac66tx7e32on2Oqq+M5FRi732vuNlR62pqVspAxWsY5EVFtfEKlVcGBCIwAnXBRkBJV4AOHkBPtATUPMCUSuQAoWDy5gNNcABgRTtMLiEdG3TrYDtTc4BEq6nCAH39oD7pwYUK2TAG2ngwiXWZATbWMgSUWlPOAppPtaYEYawWQFW511oruSTI0xtXUdE78WyK4u6W2wrq21raX5izQF+88pfc07LLBBrmOKjjEj1cra8zLvE1yDoRFSU8CqX7AGlKxAdWF0pnDIKGoyAfenmF0rWbwWQS0nZZBNQenIRLtwgJj/0vlz1Oh6r05YX9z25LEz7Lii2vd5YGbVxFVlS2ZUdvJAOGBKqSKG8SokqcDUqValw/A6Ssrapo6Ss1Lssa1FmnpWeEl1D7bovsgencuhNWWMSlmT2JFb1nlgZ92sU317/wCWDN+i+qFtxqJTJi/RfVTbVu87P8Tjem5Fc8zPtVxJ9Bq4lWraxQFlawTTHbt32LFPHiYtbkdC1cepG0Vrq2RTCtpT9Lx4hVNV2Wix14m1K+i+2dLs2VU18fU73w4N+uUs5s1KcSIJA5d3o216dlc2+JMacup4vUu0sMOY1Ub+H1W26uuPU1qah/wbW7OyqrhxGjt0fH/b0nSzmxBLb7GulTJd3ODOji1fGa9nZVtVVtg+ZqU1U/CXwiywRdNFfE37Ox2WZdNdGn4zVWqtSVGEl0aNdNJdTIlHIiB4GarzXuvUVE3MRU5EfMtTVdXZLiw2qV2nJQfNYgmq2eOSAt0turLFOQq2mwVrKGFaep477Ne69seAxNcOs2n8uJFV3xjvBVGrVNYMqIpRkBFqcQINSANcwE+YCAcAKyQEGAJAD5ARbCGAwAAYCAJAAJJ8wEAwABsoiyqSQDWIAmAwDBAJdQGsMiCNsyBAKAJICQEWwBMBMAAnpV7niBe4QFV7ICoAzAABAPLACVLujlPFHXnvGcaS9xeRah7i8LBKTvPpqY9L7c8jq7qj772cc2y9dDZdrL/M/wATh7LirUvZKZf4j2MdGhu7RCsy+xi22vd/5n+I90xS7Wt9TcmL0uK5bzJ7LhSPYwplysSey4x93rNbh0nIaOirVq4tjQpZdClqJwY0d221VbC7LqY661TUozaqZNEbW64E0cOtqfct2rIaOLytUtCRo8xdvuwyNaIvPAahp8GRVdlyKHkgOPWzZkVAAAAYgSSLgfQYgUtwlL6IuDu0PEbzcNLS0b2n+V/94vqmtXb+xfKav1qlFzszXqns1dt/y90a47rcS+VF/wB6xZEtae39reK22Wl9x87Mvqzqr3LtNrobB/a0qUbaxS6mLGpXz0w2aIEAwE+QCmWAAQsFRWYFkQASBCuIEkETriUSiGAZAJSA5kBp8wE7rIumBatUNMdG01UtSqeTZ6PnWbH1jwv5u107vGVn6Hp6ca0lpp5mMZD01lANUX2mo3NHAXSe313/AJoQNQWw1JxsF1O20V47iGhbGqyTclhalTSpTDtXxNYmm9zWj7XgX1RPS3WlqPtq256YEsF0EA6oBJcSBooIAO0A7VwAXZwAXYBn7zY6r1Fr7dxZczpz0in+38nqr5tTtRvR3U2l7aP2tW3c3xOeqntNu9tX7c9ymSWiWptdPVfdZfMsiaHalWu20R1GgpXR0/oSXohekS+5ykim9RvCGwE3fkl6kC7pwdl6ICvv07S224zGqmlpx3YdvUaFbV0qrulR+IIqrula2D+V5OAIX3rV4qm6rMGJ331KKYZDC/ue9t14FVVqamprWiuCzQENXcaj7XjGKaXNAdOld2rF183FAVNrRTV8EgK9Kz7lqUTaeZUT3OhWl6WrMuywIqzV2/e3bKQKtXb2pVurx4EFmltH2NalptZyVDttXMqzVeRA7071D4OS6FfSrqfLbICenpaWkoWH7SAsqXeJFTjRq5wn8SCN9xWq+RfsA5r7i9nCS+IXEFXUmU1/gBOdTNwDE9Ozri80jHSx8Y8lqfd3etd8dS37zz12jlMqQDYDWQCZA64AACATfAoEBdV4SAlmBIBp8ALEEEQAnIFdrSFUcQLa4ZgWp4JhDTKCYAafcAtVpV6kHKBJOMQDiBLtQDhAJsCLsATIEHiwp9AABABAAAAAAMBdQBoBqQJAReQCAcAGAAwAAzATAAAAKGAgGwFAAAwEA+gAAgABtAEAAAAAAAAgAByAgABgBAMAACgQBDAkqNgNaTCanXSXECXYkBIBQAm4Ai8QIMKg0AVYEkA3iBJAWVKiSwCJKCiScZ4oBppgTrIHpvZe5vXcvSX0WWMc/wDKerhz6j3laN+h0ck3pYNcGRVH9ljLaaKasrtNNYxiuJDU9W+nopO7SRqRNc2p5PSUuuMG/RnVOp5LUtdqiShSoLOTVm03G5t9dW/UWDUWOZzaEciIGgI31NPT+qyRcFS323b7a3TbLgt7iGFaznFpECsoxdseYVCJ4yA1FYXEojbWom1OWZBCm5pbFOUFwvvvUrKUIgq1NW9IcuGBJbm7iMlmUQpdt2U4sioP5FACqrturAlbStZqsdfgNF+nRusNRGXoQQpt7u77oVXgXQ6aXcmuNXBBF6LWol/lgCTo4dW5ygCC0W798oCT0G28cALdvR0TT4hFnanhbIg8/wC9NTU2+zrudGzXa+1xnic63y8NX3R5DTwWraJ4s5Xp1xbT3r5HTy1J9ciexjI8l5LW8lrvc7hzdqCK5ZgyE2Uen9ieV2vjNzq23V+yupTtXqblZr3en53xup9GvX4lZx003u01HFNajfqDF1VW2NbVfxGpiX2bPJftJpg+1dcBquTf0sqVUPMKx/JXpo7XVerZV+RpS8WLSR8wtE4ZGdbxEzqkrMupg72X2TElqQa909T+6Pc9TWqX3T1P7yzL7nqa1Ksvsep11KrMvsmGrqZLOkx9e8U+7Ybdv+BGeh1JkRLEKXEBrAAzAr1sKP0ggxo4fAqvm2+w1rrlZr9oVzEC1HgjFaiKRloQBZXI7cOfSeZ2c0sgE0AAK+Kg59NRQ0eeupphXp/Y13/dWr0k1HOvdLqdIwkscSiYE1KAmiCq2DwAKJWsp4hXzf3PXt8lqTzRJXXHudk29DSay7EVyrpWGIQ05xAnjBAgrzvvlRsaW/ngjfLwdNXU0/os0ya0vr5beVjt1bKOo9kx0U9xeQrlqtrkx7GLv/2r8lavZ9zD0L7GMrX176zdruW+bJelV9zMKjICWIDloBMAgAkBSAwCAEANgRAfUAkAkAQAAAPgQIoIAEBJYgSIBAXaOlTUcWaS6lF+rstOi+W6YRPxd4s680Ep62xWq5TjHEpFV/EaiTvRzBF1PQT+26vgwOBqLBUYxAkqRmAQongQS7afECLU5FC7QDs4gJ0cYAKAJpQQTSjEASS9QBPEDr2mpD7XxM1uV2tJYmXTUWk+jYNQeDcZo0K3ZxIZtPa7rU0LrUo4acljFmvoHhPMX3NXRrI6xysbS7rZhFySj0Aqs7PLIortp3eZQlpWYNP7TWYNP7WITUlp8AH9uBosrXkVNOGQF6sEJ1jPAKVr0qpbwIqt6+ms8UBXbe6SUQMFS31XjJcVF76tnCIK7bucEhg5txr2acBWXu9OzrPUxWozL1snyOdjtzUbJxi8TONai3DIsV6lmlgRopfxAHWVi8YKjm3amvHqajFZN9H9p0cSppWq5rZp9Gwjv0N/vtuo09e8f1NlTE7eQ3Osu3W1LWXJgVWs7Mgg3MxiFOMmAWxwQFkcwFPXECc8GA1+wAhcAGnOWQDdYeGQEXyAHhmBPT05hgdtNJVxWYRZV8kDDVlxQTBEcAuGlgDCrzgIk7JsAvaIS/YDDT55BTTgB2eAEbNQUcHkNSEqxi+JmtMjda3c0lkiKqS4gW9zyCo2sG4VbEdua6FDMvRElgHU4hkaSTwKAKTQU3zAG0DSfJBEWoWAQ6tsATSeIDtZTgA5Br//0/lFtWWdGSrnkBY6t/VgBFV4FB2yQCUADRoX6ez176f3a0fZOYSimk0pZqM6lVQuppFmm1EPgalSrFdZsupiTshqYS1EvqGmG9RcB7GIampOCJelkVdymcDFreKNRy5gmriq0szaquzkzqhV4sCahATpdWxAn92jwSZGk3uGvRcDKxB6veyNJU3DyKq/T3PZKsRT7vuPqej5xnqvp3hNLs21F/Kj0dOLWhJQjgyAHPMgU9ADEoaIJBNCCCeQxScWeKkmBOq9DQj2pBUkgHliAEUm+Zmjxvu/WVe5Z4HNp881F3PARo6tJdSgWrGEDEdOhttTcNYQpzINBbRK6062TfQYrW2OxWmpzbzLjFrn8u0rwuCglWMZuXjgYdFWo8OhUrn7k2VBLRAmUKCAZRG0oCE8AJzgAmwIgIBPmBEIEgJAAAAARAlkAADfAAAkgFElCyKpANgC/eBJZQgI4gNYgEQREGRSeIABJAShoBMBcJQCgAQEq2aeADd28AEwIgCAAGgEwEA0alR6f2k7d1oyWZ0tR61rkclUa1G/QaqnTb0rLFmh3aeor17jIstXBMCp0fEgg6t4IB2qqKW44tgeL1/JO+/dq41bhFHo9GtdSrtmQTvVqvyqBorem1aXii6JVwx4AdujqviTRe74Ac+trLtl4EHNoV+4+5YLgFU+XqqaLWYR5i8FQlWVLAj2VgoHRLMqm61zj4AZ+v8AVCRMFLZME9Pb6uq406Wt6KTWJrQ23tzyO5f5Whf1ag16prW2v/L3yWrjrOmkurkeiezV0P8Al7oU/X3Lb4qqNzlNamh7T8VoLHTd2uNmaxnXfo7Xa7Zdujo0qvSWXDV391fJOB6oqd3Z44lwESBZp6TtjkKMr3ZpT463R/sOPTUfNnY5OhJgDYBIAgFK6ARdkFJ/MAkoAlAA3AEVgBIBNsaDubGg7hoTsQSq+YA25KEyAUAX6Py4vgd/ncSvofsjzVdTTe3u/mnA+hP2OHUezOVjmi1OWHUKxda+rXVdX3O/+XE7SM2rdTW3mjVdzxYxNS0bb3UaltLgSxqJ3097bCf2mYIraby2Dv8AtLqo6ni9xeE7YcZbHtiYj/wO1srRzzNf6J6urQ8XbSSTu4XAze9ax3JQc9UyIUAK16VxtZIuCF95oUwd6l9RVfym1r/nn0Neos0tzp66nTc+pmwP7jeRA5s8kApssYATd3mAK1kA4tnMAC0+7NthTdKVU2herII21dKi7pSXNBFa3dL/AEthSvvIS7FLeGPAGJ31LWrFs2RcUV03qafdXNMaOSlm9S3OMTSLaRraCebrZyRSVq6t+zT+PQIurR20u1L5kRUVpaqXyKW80A/7N30+zUePMKlp7NUfcnwgaiX9omolp8xodNnp0p22l9ZAs09LT0vpefNyEN3rlmUNXfBMAiz6fvAhanJsil9t8whqnUA+ym8W/wARoHoU5v8AEugW3os1I0T7KrJGdEGk8YQVOvbXFEFGo5csCqO54IKspWAiztAVku2z49rOfSx8Q3eOvqPj32/ecK7RQZaAAAwEyAAkBEAKBATpyAk8AEgFiBdRyA2wFwArsgKlXEC5IImmgHmA0sJAVXiBDcWwCucIcwA8wGBOUwFhmArAQAXEKYCAYAQIAAAAAyAFgAZsBgOAEAdABAGYBAAAAEgBQgDIAAYAwEgABgABAAAAAAwAAAAFIAAAADAAAAgAAIAfawJLTbAl9nmBJaKQEuyMgh4ooScAHQBkA8sAEwIMBSBH1ClZARSgCQDbwAaAmmq4gP7qzLqB6y4AL7z4DQPXt/8AuAT1bPNkHp/YfkqbPfPT1fp1Uqy+aZ6OK59PqVUd3I+3nkVGTvPIa2jq2rCqkpU/5jrzzrNrn3XktaMflVlwNzhn2V00NTcaatpptvBya3DNdOl4hpfmvHkjne19WhpbWuljWscDnempEtXVWikku69sKoxrc5Fdxav6lHXrMomr6r1biWM2I6te+rrMTxNI8zvFqaF3WzeHM78sdOrxNtPUratlN+GBOokrr2u6uvy9ZNcmYsbderRauf1LIwqnRVtRut8O3FIiqVqailOa26ACvfUatb6q8wqLsob4sBrTs1hwILUr6ahLMItrpd1O23qiAroKmPQapVrWr6saG3TiBH7qQRL7nQYJd92UP53yIDtusrYegEHW+fcFH29R5uSBKllyGphqt3xKLK6b4tsCX2qrqBzb3x+nvNC+21PpujNWPkvnfEaviNzbbauSxq+a/wAp5+o7ysruZzUpAchUZAkrRgETpqumNXHoXTE67iyxTxLpiyvkNauV7L4saYu0/Nbyjw1b/wDaZfZMdel7r8lp5a9n6l9jD1/d3kNen276loRNMY+tutXXfdq3tb1Zm1pTJAAAAA0gCOIAkARADaQCCBy0alMfY/bzrq+M2/bZSqLia1zsaK0bcMSoTo+QCdGswCGDCAjq/Q45EVjusuFmIr5v5Ov+p1Hw7mWq48FmTTC1GnEGK1EVgRQBbpnXljpNQjtrmGyhSBL0AgzHSxQ3B566wyK9H7Ku1vXVcam459Pfp8eZ0YNYMCxMCeYE0oApsQOuDCvn3uqirv72fBpkdHsPG279pp2pl25cv5SuddNHj1CJyFWRNYRERu60r3XsqpcWwryXvDzW119Cu20LK15UwRuR4uz4mK0i8iKQBIBPMAYCgBwAmwAAYAAswGAgCQBgRAYAgAAAAABkCKGAgJVYDAYFmnt76mNVMAF9DUpmB0eP/Uh8mEV7y9lqPFxnAFVdfUq5VmFTrubLCc8wKXi5QBkwDEBgKMQCMQGwHjAD7QIwA+2AJRGIDjmQJJMDo2ymyjgStRousGWtVvoFV3vweQVDPAqDT0pukuJWa+g+E29abet9NYtJs6RxrW7NazwZUL7Wos3IFlXqLqUTV7vgBOW+DRWUlV8Chuq4oBN1S6gL7lOIFb3FUsGFxVfdPJAxTfc6lsguK/zLYsBrbN5smhrbVWLGgejVDQ/tV4ogTouIFWo+QFH23ZNhpya9ZrDxJVZmvVtR1MVqOW0KTnXWITMMy3FVnjiRondPoFHc2EUblfI8DUY6cDw+J0cKcYQVCrYBtqegAmBKFXFcQhZegAogKspCc2xXEI69XQ212lt254yFUX21qfUAko4AOqTwASfaBLNAJc0BZp6SvmEdVaquQE1hiATOWAElSAhrDELCnEKknwQKi6ygycwuAU1boA3ZRFkAp+bHIBq6bT4AZG93FbamDwqRpkWbbbIpqZAtkKr1G0GypZzgRqV1aTRHq5XZojvEXiFOrCpBR3cuARW9TGGMTSWp0GJ7F9xMGn97CAaE4Bp48AaKoGpQwa//1PkyXE6IkpeIRbWrwb4lRG3QoUcwEUOJcBGgt1uVpfYq29N8AOd0tT6jSYdVJdRau15vACStR8MCCm3y8ADtT5jVO3ZROWyaIWtSJXdM5GdaVVulKj/1E0KzUE0U2tjBNaxUFNWchEswiVVCCraLElVG9YeDzIIrDIKScYhdS7smwa7Nj3W1K0WLtZI9fyjHVfWPH07NNV4wjp0w71hgcKyaYwAwEsihLCWFc263ttG3bSINSM1zryyTm1Wb9USfm6vKj/Eegf8AxikS6Meog/Mdz7a0hD1NdmjrvVUmbFWYmVPoA0RQ8WAm0k3Jmj5/7s13ZtcVJhXicUw2i8AJVSWObBVtdXV+lNpepWWp4avzqeeIHp9Ffao7/EMvOeT3K1buDNbjgWDlqTDSNqvUwSBXOtN1xeBUJzwAMQFiwE+YEWBBriA6tIoeDATgBARsAngAgHWwQ5kBSAgoQRKYAGwCVADAIAMgFPM0pQBKQG+gCyQCkBogUkRF4hSyAEwJASbAiALIBRIBEAOqAs+0+IC+3wAhZQ4AQAA5AGBFgSRYV6v2fpxW9uB0ZeprDOTRXqgOfUpABpPs+IHVTUVgJdyaAirVWYGF7k31qbbt0nE4MDxelqOuorcmaHt/Faq1NCrnFZmaNBrCCCFqRmUQ7Pm6AWVTkC2reQFepp9yaILdLRVawgMzzT/Khc8Rg889PM1iB6GpbCqbnKEWQ11aHhN5rYV03+Br1TXfpez97rfNb5fVmvVNd+l7ISa+9rJeikvqns6Kex/F1aes76j/AAQ9T2d228F4naN/a29bf1Ympyza0NK1NuvyaUp6VQxNK25u82WQVvUdnjiXBF2awyKIWuli2UOtZxQRPsCnXTxAvpoJNSQWfbhQgMP3lrfb2PYs7PM8/TfL5i4U8Dm2XeowCovU4ARdwF3AIAQFtWo6gKAJTiA3igIEDbArYE4hBUQB8wiVcEFKQhpASpSVJUWQWUd3id9baa9L1eEnv+Pf8Y6j654rf032gtSrnA7dRxrtOKKraNLWV2sUa0SbVcXkuZNFX92n9Kdl6FROuvW/RkqudX1Ne7rSzpVcVmTVW1rrUyu7+pNVXq7qYom6vuxjMNyL1t1XK1p6uRpUu+1H23crmExZJWMDjmVGR5jazX7tc1mjpxUrB+43mz0yONrV8PXT1JdqpvhJjpZU1r32+47u3tr+w55rbV7/APNXicrG1O7l1TTcJ8CKq2+5drRSbJcyVU77u+nZVv248FwJFsL+61u54KPQrODU3l6fNKjlxZVwXtbWjUTw5TBBF6i10pU9vxAi3XVv2aacNY4YBVtdG/au1YphDW1u25a6EEq6Os389k1EJICzR0/t17U8iGl9mqt3RiwhKtVgoXoFJW065fuKH96MqtjAnq6jyqvxAl+a+SAXZfiwH9rm2ESWlXjL+IE1p1WSGiUJcIGgxeQ0wYJTeyqubcE1cZ+v5nx+jbttrVlcsQuKq+4fG2cLVWL4gx1afk9ldNrWpHqDA/KbJf8AzqT6gxXfzXj9PG+4oiL6qNX3T4vRU/ddv6UDHDqe/PGLCldSz9Bi447/APMPazFNF/FmVwl/zF26+rSaXRyVMXbf3rsNdp6k6amMQY1NP3B4qymuuo9HITEn57xSz11+DKmIP3L4lOFrN+lWKYo1/d/h9BN21bPCYVX/ANk59NSPk+91a6uvqalMK2u2k/U89dY5yKJAYDQCeZA8wHwAQCACidHDAk8gEgHmAUcOALbARyAjdgV0WMgXZBCkBgSkCVa8wKNZy4QVTkEMBzyAaYEpkoEihPEggQIKlgAkuIB0AGQADAiwHkAAIA4gMBgJgABmAADAIACg6AABmAACAMAIgNMAkAkBgAA2AALIAkAAABgEACQAAwFiBJVbyAa02wJrSjMB/bQQ1RFEmpAlWACSAnkAOQE3JQoAFhkQDYCAg7pBStecgId0gDAm6/KBEBoBvABN8QItyAgDoA+IBIDTAt0dR0urVcNOZN83Ga+ue2fMV8ntVefn04rY9c/XGt2SsuPf7Nbp1f8Amq/xRudYliV9ppajTvWYwL7s4sSpVdtISXAzaqrdaz0qJU+uzhGNailaGrpptatnflwJa0jTd11dajs8ap/iZ1vHX3rJ4ousq9vrfJDc/My6WLvuvia1jGZ5bSV9N6nGp05rHUZGz3P9tqd+Z3s1ybG+3D1tGt6cHic8dNdOx3H3tNT9SWJixZXThPdOJhod6TwBqv7NbW7mAOmmskQPvSQUndvCqAh8zIDts+IEa6SeLKLK6aIJdiTAmlOQMPtfBYkXDVYzBiD19FZ6lV8QYh9/QeWpT8SauJd1H9Nq/iRcHfprO9V8UNTEXuNvTG2pWPUavq5tXz/jND9TWUrODR6s/c++PG6OOknqfsKeqG2967HdNq9lpxlJmr6sT375Lx3kNvp2291fXpaMP4Tj03Hg7cji2i0A5AHAAAmAAMBSA/QAkBgJgAAkAAMAyAKgAAAASgDp0d/raMKl7VXRv/3TUqY6tPz++04jWvHqa9kx16Pu3yWlgtZtdcS+yY6tL355HSydX6oaY6tP/mLvP/m6VLPpgQx1aX/Ma98L6C9JLhjov/zB2/a1bQtL5MYY87v/AHjr7hxo0Wmo+JNXHndTXvqNuzxbkzq4hLeZnVAAkQBRLuaRZUoWqzXsz6n9wvueo+4X3TAtUvuepvUTRL0uKszk2YG97Ov2b5ehuOdfRHMuTowaYEq5gWpYSBKuBBCyxCo5YozVj5/73/L8jbk61aM66Mrbed3u2SWjqWqlkkJUx3V94eRT+ufVGvZMX6fvnfUzVLeqgexjov7+3dqdtNOtbfxf/CTTGFvfL7nfWb3F3aYw4F9lxxWs+PDAxaqEwRSbYAwAAAFgAAEgJgHABAMAAUANoBZADAiwGAAAAASAAOAABADAlVAMBgX7bfau2TrV4PoBavJ3yaWQTD2uvT7ktds8gYq30PUwxCuaAHAEowjiAmuQAkA2gB8wCOIAuQDQEowASUsBtANIgIAs0dL7lklxA9VsPb1K6f3NRNg1x7jR7G6rLgZdI4tWvZmRpyXsUdGyjVtCy4lYrp1q10nVVxbLIxa9x4OtqaSVuRuRitZX+BpD7yAeo2URtqvIsQvvuI4lEXrWeAIjXus4CrK/LmBFwwmD7aykmqS0UsViEJxVYgCsgCEwIusAQmMyKO5MBuvdxAqdEUU6lu36QRxaqs5ZLGnDqUeMmK05r6UqTNjUrmtp9rwOddpVFqyZbQc1w4AKZZRVuLuIfEsY6cbjgdHCkkyoS+XEBzj6gSxyCDtnIBL5ZnMAWOCAlRoBptgSV+AVZ3SoAas1kBF1xAUvhgET0tO1vQDtppqtevECUKABYOMwJNp5AOZWaCDENCy5oA9MAJKe0Ii1OQDVZwAFzeICa4sCGo/tqeEBXn72SrZ8WZquauKAmgoTCxFqcCNnpRZw8w1y6KrDMy9XKxWeTDtEugaGQVF2YSq7XfMrFqBWQugQRBFSSfAKcMgKt8S0SrbmRqJ9/QK//9X5PPajqiVcgi+uou2IwQxFDtLKiU4FA1AUacq0oDs1N7q6tVVuI5DEUNWtxbAt09C98UpKG6XphbAJgiyXqFxCyazzAHayxZBC2o4loUQtqzhBnVVziZ1ULW5kVXazbIHngVTSgqJKAhqWMVYquMS4iq144Ga0rVnxIDuAStLKNbxGotPXpez7VW0nr+dYr6bo+Z2Naru1apwa6Rd/+0Gwr/8AMUmfVkl7h8e3+pjyHquB+4thk9RJmbyYn/8AtB49KXq19CYqD9y+OWL1V8C+qI//ALQeOb/Uq5NepYj/APtB4xvG9Z+AZwv+P+JWWpRvogYP/wBoPFTjer+BcXEn7h8Xkr1XwIYdfcnjllqpP0JhiX/7R+OWD1YfoX1awL3H49f/ADG16E9Av/2m8bktWXyJ6hf/ALTeObh6kEswQ1/dHi9Oj7tVf9P6TjVfO/PeYXkL2dMKTh6GWmE25wyIDL1KLKRJSuy3fdSqxUDU8PraWhf503hwJo7PIeVo6OlXEjUxhWm9peKM1qDNkaRu4U8hEZ9tRziVFibjECM4gPugAd0wK3aQItACAaAbKIyBFuAIyApAYBiAwG0AslICkAxAJ4gNOQJKzAO4BOwQ0yg7uIU0UOJATAlp0d3BKizV0a6VVObIrmYCbASAmA0wEAZIBAJgSrmB3U0e5SAPbJYp4BHJrLtcIKrAAGAgEwGlBYV7P2pTt21o5m6y9Fp5dDnWk4kCnUr2vECuq7swLlVViEAWcAUa9msgPOe5326CpzcgeWXQsR6r27u3ZKixiC2K9QqysDOBW0paYwU20W8cRglTTu8ILiL9Paa1v8rL6pq+vjtSfmhF9E9ln/DeLf4Gpwl6V6nhdvq/qts1OU9k9LxWy0sK6VXHMvqns6l9vT+jTqvgX1TTes+H7DWCD1Gy4g72BF2ClIEbaiqu6zhEHM99R4JP1YXFS37cfLh64hcUPyWpq6lq0q1BTBpPU1NT5lgEbVawo+JWVldJ3A6NPRrXhiDVi0wh9kCjz/vXbfd2Frfw4nm6deXyp4nN0QATYBICAIAafACSAmgB4AJsBNgNvAgiwBYoAaAEgGwE3AC7myjp06wscwiN24KCjjM6cdYV7j2T5lU1PsWeFlxeB9Lm7HKx9AwONjnQiDn3HzWVeDLEXKsJJZEtJHPuoqk6/UjF6axz7XWvpt1iO7EmtY69TX7aNrNDUxwaGnXV12m+7CW+pdWOib6CwTa6Bo7bh7mvbpVeODb4FHUskuhXOm8ceJUQtWSo8r5DbvQ1mueJ6uOnHqLPHb221thDT5mupqStbyO41L6FbUyeZwkdNS8XrPUq6WzgdRddqU5nJpHS0XpSpwzIuoauxrqPulp8wunXbUqli3CzCajbbUbhYA1ZTa6OnXtiZ6gPT+3pqKqPQCy24nJWJgg76jyX4sKJ1eHav2gKdXjZfBAJ6drZtsIX9sn/APvGqkttVcETRNaaXQBwgGoYElS3BDQrUazaXqxpiu+pp0U3vVJZ4jTHLqeZ8fp4W16yuCxI16uHW94eM0ZSta76Ip6svd/8wtKq/wBPpT/UyLjG3nvrf66imoqLlVQT2xcYm585udwn9y7bectmL2rPvuLvB2Zi9LiP3W1DHsuJrcWRZ2mJ/wB1ZYrD0LfoYp1Nd3c2Zm9Kj9xv4GfYdu23NdJNWxs/2Gp0mOJ4txkYvTWFMGdBjOcF0N6lkok17GI/dtliPYw1ey4wPYxB2fMzaYHWVJlUIAAGwGgFxAcEDZREgCgAdXiBOABASAi8ALKWwAVuYFd3ID01EgSfMIEBLMBrFgTYFGsgKQpsIaAEwJJgE8C6EAoIIrMKkwEgDMAAAABEDiQEgGAgH1AbyATAIYAAFDYClAAAAwFIAAAJ5gAB0AAAAQBIDzAAEAMAAIAfa2BJabYDWk+IElo82BJaaCJVqkAAOACChACYAgGsABsgQBPFgLBYgK10gIPU5BSeo2AndvMCLYAAwACXdhACAa6gNtAJuQITAAAwABAPqBOuIHofaHmf+HbytbuNOzSt6Ho46c7H1elk0msniju5HIRTuLtJUq8bFRW9tppZfNz4i1XK9aNWtb4qjwOdrUi3X1or3VcNmdXHCtDsS1IbbzM66LNLc6uunp6NWlGNnwLErs06qlEkbjnasxg0yhr6f3NN1fFGuUeYtRqzXI9UrjY0drrpaTpaW3kZrUjs8dpaqbdlFTna3I0FpqZZz1ViSIJMgj2qAoSAjYaDthYE1Ubtade67SXVwTTGbq+d2Oi/m1E2uRWvVy6nu3x9IctkPVya/vva6WNathfVn63/ADF1P/laSRnV9XBuffO91U/mVXwgl6axm63uje6uepbHk4HuY47eU1m2+5y+pL9FxW/IavCzM+5h/wDEddf53+LL7mF/xHW42b+I9zCe+1Xxcch7mK3uLWczkZ9zEHqPizPso7+JNEG5JoiRSYDQAwFkAQAAMBJ4gADAaYCAIAAABACAYAmATOKAcgEgDYDlgPugBd0gNXAO/HAaJPUfFl1FbZFLEAATZA0AMB5ooI5gJgESAmAcQCQGQbHta0b+i5nSMdPpU4m3M8yiaAsWCxAlXACF82ZVHq+BKseC9+1jfKz40rBmukeXMqcgIB9wA25AUsBZgAAARIAAQASAZsBQAAAClAMBOACAAAAVsQEAwEAAAAA1yAAAAkCVWBKIAF1ATASAn2oAAkqgCXAAAMAABgCAIAEgGkA+gDUJ4gDAkqgOEswL9l211at8wPoej5DQpt5fLEzUeV3GstW9rc2HWVxa1U5gi64tZSuqCL/HX7dT/AqNPVf3GnCcQajFe38dT8mr6I2w60nmVBAB0AHXiBDtlyaEq0DKxVAhZxkFit2bChSA02iInKa6gRtpLgBF6Nq41cgKtrqZRFK2onheoEHpUeTgIrtpXrk0BRa2rVxDkqq7XtOKxAg3LCqNTTTZK05baUMxV1z7vTVHKUYGK3zXBZJNNGK7I6iSxTIuqbVeaiYCKrZfN8DUZrndYNOVQyLrIUcSiWfwAU8GBKZUBCtptZgKuGIEonGMQJJSDUlWMguhvoA3VRmwDo3gBLR03d9EB2aelGTgBuvIB4vF4JAWWUAR7fgEJ6irhxCrFdtS4ATbQDWK6IB4cQEl+IQSAOzAlV14yBRuqt6eHH9wV53Ws24MqqSgCQCccQsQmA0SlPALHVpp2cGXq4XvByR6YM8gpYhTjiAm8YYQr1llTFarxQZxNVIuDIKJAHjkEDngDD7WFf/W+USl8Dqg75YQ0yhxx4FRKtiBWUvFlRKte1YYSFMag7mFSpd0TU5hDeo3myiXfLWJA+7ulyBB2wUgVX1GZtXFL1JxMqHeUQVN4kUQBPsjNlDgqJVpJRdSs4GkT3FexLkZpHFbqYbKcAEAVUvEC6upGRudYmJV3Sr6m/8ARMN7yylKzRf9DAt285bZm96uFXealeLJ7GH/AHF7fNJfYwPc3XFj3MR/uLZ8R7mD7nEnsYf3GlCZPYw07pTjBfYwvvNc2PYxJ6uo+LL7mB69uLkvuYg9y+GAvZh23NlgZ9jA9azUvH1xJejAr2TwRkN1vbNEFulse5Nt48uAF2lttNfV8z4oDsTppY6dVVLniBW7PVsuM8grs220WlW2rDf/AKgYztVru7nmwqtvAgO7ggI3u/gBn2XzSBNW5hB3YgNy2BF4eoEG+CAQDQEuEgJMCLlgRZQoAABAN4gNAEcwABPEAyzAjmBJAMBIBwgHEhCaAJ4gSkASllV26GlFXgRHLr3dn6BVEQA0Ak8QJoBgRAXAAAQEk1OIHfp2hSsgJO6+AHJuMwKGAZgOAE0AgJFg9x7ZqltE1k8zpWG3pOcDnjS6IxIqN6zEgQ7Sob+VDDUb4rBP8Bhqt7e9vpq38BhrM8z7d33ke1aWnlxbLOU1w6P/AC631n+bqadE+ss36pra8b7KWwc6mu7TwqoyLh7NvS2OlTCWxOE1YtDRr/ll9TfqmpLT01/lx/Eeqan3tZQi+pqLs2XEFrDBFlwRbaCFMlCbClLAcQUU6W4rq2dK5rM16s6g94lrrQpWXxbHquutabOdVTvNB9qVZcmVjMttVT5cVHMCWntVPc04KJVrWl3hgB2bKis/lLE1qaehxZrGVyqUTSgBjATJKRned2v91tNTS51Z5+nSPjF6dl7JvJwcq6q3iQIBQAwAC/T0+6oFcYgSQDeQFbeIAwDuIBsBZAW6VFd4gdF9GtKu3EDitZtgKShoDqq8AiF+hRFgdWz3D29lqVzPb8e2bH1rwPlq77bp8Vgz09Rx6a6XLI4Mq9TT71hmsiiu2v2YXw6maRQr/et20xT4nPHTXRrbamqlW0yuPEJriv4/Vl1Wq3WMmhGl2zpTTp21UW49TTK3U1Fp1dm/gQLbyqy+OJqJq5M0h5ADCMvzW3eolZKYzOnNxLGVTb2eFaN/Bno9mPVp6WnuXpPSek8cMWcrWpD2Xj9zo6nfeFXipM3pcab0+Tg5KX23xs2NUfaXGfxLof2qEA6VfAB9lVkkA0oIHMgKJIp/bs8UmDD+zaJhgxHsaxtFV1YMU6u70NL69WiXqQxz28zsaZ61fgVccOt7y8XpNqtrXfJIq+rM3P8AzF22nP2tCfW3/dML6s7X/wCZG5sn9jTrpvhhJNX1Zmv758lrZ6rr6D3X1Zut5/d67nV1bv4k/wBFxzX397YT+Lf/AKSe5ip69nxzM3swffvESzPspdxNEW4xGiEyZ0LMKJ5gCtAFlK91kphBGrXwCv8ATr6bfIKn/wDs89Gj1NTVooyxzGjH1G7XjisCaCqcEEkpAIl5AN0QFdKpWAepoaieNLS8sChW22tXF0svgQRVW8Ap/Z5AK2lHqBW1GAEkBFkEowAQCYAUCAcwBZWAFADSwAGgEnAFk9yhAUWnICenkA0giSYEkBJOAGmkgKtXGoFEBQwgQDQEksQBooQUgiPEipAFccAABAMAAUAMAARANQAIBsBMBgBQgAAAQDQAwAAkBJAAAAAEgEAADAIAaTAOx5ASWi3mBJaSAn9tKAGqp5hDSXABQuIDAFyYD7eQCaAU8AAoAFAEgE7JZkVB3qBF3AVrsCMyAMBNgABmAAMAAABAMBgIAAIAAFgAJgDQAmA0BPTu6uUb5rNfXfaHkX5Dx1Xb6tN9jPVHLpsu0GmFGr9dbPmTRLWstOssza1I5P7W2rXuq/m5syrnehrPUT3Fl2p8CLro1rVT7a4t5JFTV230HVTZ5lkTVlqGkCKhx3LEaOFeG0u7us2+hv3THZp7XT0/pqkZvS4uRNMNU45E1cce78ts9kvztRSuEjVx57f+/NHTTW3q31YWcuHxvvXv1W942lwgavq2X752VVOfQJ6uHd/8wtFV/wBPTGOKM1rGHuvfe/1F20skuixJ7LjH3Xnd3uv1NSz6T/3TF7axw217t5vEzezEe98cjPspdxNBMk0J2GhKxFDYArQAdwDlBB0AUgEgIKQCnCACAJAIBMB5ADxAMwEASAAMAQAAANLmAgGAALIAkAgAAQEkApAaxATQDTAGAACQAAmgEiBzgUNPAAiAAAAjAAwEgJAdfid5/Zbmm4eKq8iys17zT93+NvjZ2r0g2xjr0/cHjtVfLrJepTHZp+R2WphXXpPVlTHVS9Hler9GDFy0m3hD9AmKN1au2q7677KrOSNSPPeQ96bPQ+Xbp6vVYIWNSPG+Z8vqeW1fvamEKEuhmts1swDMAATAAAAQAApAaAJhgHUBZgAAwBAEgKAGAAJANgEgRaAUSAAIBgADAEgAAgAAdWBNNgEgFapkEqpTDRQ+2GAJASxYCnAASQAsMQEA6oBoAgAkAkCXKAEuQEs2A0gHKjMCVGk8eYG1tt9NOxOVxTIqf361f0hVevqJr5VmQZ2vEBXNp27bFRs7PVrdpPmVK9/429ftQ8oRtzrsDKMFURIAq8gCCoawALWKINyASDTzCaJQCaT+JA0kuIU+5IA7gaTxwZFVWom8MAF2tZ5AJ4qCCi9Cjntp4yiii9HXIjUct1jLM1Yhr7e19NtOYMVqMm9WrRyOdd4qeccSNK7fgBRqp85LGK5rv8TblSTgqH2T6lQvpYEoq8wgVWA3WcQHWgE1SuSYTREJRmgHM4BYfaFK3y+oEa91nGbA7NvpuJxjmBb25ATUOuGDATeEZATrWUEKOIU+7DBYgKOIBHLMAVWswJZYgJAHbMQBJpRnigE6rBoIrbcdr/ADz270lS7Syky1FCiQVOO5YZg1G1IzCxDBBUU8QsddMIazM17OKtZHeUsViF1JRZMLKTeSQA2wCG8wp9skXCwZUHa/gQRbhhDiShpgMGP/1/lr2tlgdWUXoWXBgRdbTDAl24YFDT4FQNyBK08AI1o3xAsWkwJ10O6YeIRXbRssSqi6tPAiCtmsSB2c5kVTdEVVZQRSf7CBRLGATCrFacSsrF8xpEqxwKLqVbWRUT1tJuvdbBGRn2SMNxGEjKhsAkoSbQAAZsAyASYHTSqgoLaLeQEXt7J44AL7TnJsCTrGaxAS1oUMBT0AVrPiBDttbIC/S2epdNpZZgX12PGzIi2m1pV44gW10qrCAqVKWs/k+BNMdC22qv8ALg8+RNax17bx+np/NVxa2bzGtTl0U2GnMtd08xq+q1aVFNapJE1fUqbb7tLJOC6led3NO23UrClpvFkxlG64Iqq3IHM6YhEmsAIS0AY8AIOQFIBkA6uQGANgJ80AZgKChNcACIAYAkAMAAAIsAXICSWADSAP3ADS4AESpAMggUANY5AX7auPdGAFuvqdqhYNhXBICkAAYEkA5Ai2AniA4ATlANMDoo8EMFndh1LiKNVyyKqbQBXFlw03R8EXE1Om11dT6KWfomMNdOn4Tf6n0aGo/gy4mu/Q9meV1mvybJPizpzwmvYeK8FudnoLS1Eky2M60q7C6xbRn1X2XLaJZ2Hqew/tNLjLLOU9klttCuCTn1NeqakqaayRfVNSrZUcpJPmPU0/u25j1ND1Lcy4IouBN8BgO6AEsShtgKQAAgAhkA6sCrcP7ela/JGpEUeMWpq1epqccjfRrQWnyOVVVuPy9O1+SN8s1y+L0FSltRrM61kvG6a1Ne2q80SkrWdThWo4fJd3YnXNGG2f3XsoalviUcq8gtJ2raZShci4q3S79VS0lUqVt+O0u2sYYm5HPWgkUSQCAJCmlJEQ1azSy6HDuN8vifldL7O71dO2auzhXaOFkUIAYAAVrLA7qacVQFGrpdjx4gQUANvgQQZQmAgGAJAW6VkniBbuL4QuIHJAABKilwB1WwriBTMMIMHgA642N83CvU+zvMf224+1ZpUax9T6PHWxysfSdLWwwxTJ1HJf3SYCeODJVVuizrmZXQ9SPqTfoZqyCtW332z4CQtQ1NvS7lyn0NYhV2mnW3di31clw1d2lC4lQ8QqXAIGk88iBzwyLoU8yAj4dRq4VrUrnaq+JNXFFt/ttP69Wi+MlMVPzOxr/wDNTfRBcVX9wbGqxu2+iB6ufU91bOmSs/UL6uLU9+7SjhaNmvWCHqo1f+YVKx9vRS9XIX1cmr/zH11jpaNF6k0xx2/5h7+2KVKr0J7GOXU98eRvnqNf0l91xw6/ujf6zTtrX9JH+hjl1vM7rVXz6t36szfouOO+6tZTZtv1Me5iC17Li5M+64VbO7+Zk9kwnCzJqoT+BnVCcjQ5Y1SnmNDkAkMpdwEYCiYAiAMAAs01Lh4cwO/+zpbHT1UQcutttSjh4r8SCqFXEBdwU1ZrJgNajQB9wIlp6vZdXjFMo2tD3Bevz6emnfniyom/NeT1VELHh2gcO532raltO+nVN8YxIrPq3+BFRbbYFV8GA0AmALAgbwKI5gdC0HC6gD0WkBF6T5AHY0scAEwBANYgRsA6YAO9ZUoBabCLM8eQCa/EBq0eoDSnNgEBUbp9oFGWIBmEHaAQ0pAlVywG4AjAEWBFhUgHTEAahwAAABAAAAACggTxYDQDkBcQHBQQAmAAJoBgABkAACAABJgEAS7WwGtPmA/tcwJfaSCB0SKCIwAlwkASggeADQAwDHMBgRkAkAYBIBMgDtwYC70gIvVXAKj3sBO08QIgAAAAJsAWIBmAAAAgGnAAAZAADAYCaAIAAFIBxAIAcAJAOQGuoSvdf8tt5Z7nU2jeDp3Jeh6uK59R71qDo5i9FdRbJkHHqbezfzWbqskzNajpTrWqh/Ai4gtOt18yzCDT22npuaqWE1dwNIXbLAGkULBE0TrSzeCGmKdfebbbJvcalaxmiauMDyHvjabZOu3Xe+bDXq8j5P3fvN5grtVeaRm9Y3IwtTc31XN7Nvqzne1xX3N4sz7LiLZNArtZDQdzY0FiaCQFPIgGwEnzAACQpAEgAAA5gAbAQBmAZAEgAAkAIBvmAgE0AQAwFADAMgFnkA8gHDAIAADMAmQAAhAKAAAYAkAMAAIAGASAJ4AHECSgBQAnAAgAAUgDYA3xAUyA8gEAgGA5jICTsA+GITEqX7cFga0xbTdaunlay+LL7GLq+V3VHNNW6f8AUx7JinW3mtrW7tS9rN82PYxT3cSauFbHIyqMgAAgBgIAxAAAAAfoAZoAAAFICAAAAAYBIAAnjiAfvATAQDATAEAAHrkA10AYCkAYBUCzNAJASQE5QDAQD6AEQAIAfQBQA0oAFi4AGAJTEgOACvICQEqpAJt5AOnGQGsQLKXVcX8AOuur3KFizNV0aW31LrBT/gTWsRt49pfPhPBjVxx/app48UVMX7G33NZWWSYiV9J8cvyoeZ0jlXUqI0gdYyAjLWYU+4IO5AJtN4FwDYREqJKHmANQAYMBNIBNJ4cQuo2pGMhCbYB3sio/e5oij79OOZcD7qtcCCp2SeYFWp28MwKLNfgBxa9qoy3BVd9GZrTI3Ol87fE5125UOk4Iy6Yrsmswiq9E65cSxK4tT6scDccKgrp5GmUldpYAKJCJtpL5QElOLAlIDrbCAVNOEAu74ACzgCf3lVYKQqGN3IHTo6Nqv5lEgdNadijgBNREIIFWcEBGFkDTqpwQQ3ioCo4yBK+DjgFOIzQBhxAnCh44gQdYanMCST4YAJrnGICcKcwDF4AZPkdg7fPTPiRWXasEKhIQ22/gFQYVBsCdde1Q3O8P+4tmTG/9Ev7qRjU+q2mrVLMmOs+ge7q8xi/7C+8UQkMT/Y/7pRCYxZ9U67mqTVhjf+pV3FHmMX/RZ96jJjU7EpOWF9grp5DD2EphfY4+UJ7P/9D55W0YnVBjZS8iBKqa4YBD7KyuIFT0ElMYsqFbb1wjnxGhf27bhQXQ66DeNsCiXb21jiwhpTxAkqqYWbAlXTqqvmxo57aSeSMq576bTcgRiSKotmQRnuDSdEoCVJJBBdrJFDo8MQLKWh4Iuov+92YLMJiGvrW1FjjAWOR17sTnWkYIoiAE1IBACKH1ATAdKywOmtXZ9qxYG/4/2zq7qqvqWelR4y0Cu7U2nhNjFdZX1b+oZc+581s9Gj09jpUonMtqWFYP3u/U7tT5kUbe38nsq0VabWjfF2IKfIX2Wupu6aXSnzEVk/b2/dFJsv5ii3TSpkkgJPdLtifgTVD1+/6VHUaYnp6V7/MNX1aOjtUsXi+Jm1ucu7tXDD0M61ias1gFSlvNgDlegRF4voVpZs9NYrCE82VivNeQtFrPj3Fcq4e9rPIok33YARSXMCluqtmEJ2TyAg8gIsBMCMAKGA1IEkAYADAjiA2ihAOJQCyAafABwA+0CNsMAINACAnV8OADgAVQGkABCgAqgHbBgdWgoUIuCncars+gHNGJFOBgUjAK0ATqm8sS4mrVpXvhWtm+iZcNWV8butR4aV/jVjDXRp+2/JamNNtqP4F9U11afsvzGp//AC7XrBfQ1fT2D5fUzpWvrYeiezqp/wAt98/r1dKr9TXoezt0f+Xt6JLV3FJ6IvqzenVT2DtP8+u/gXE1bp+x/GJ/mXvZDDXTT2j4fTy0rW9WMXXTpeE8Zo4U21H64l9U106e12mkp09DTr8JL6mr66qp9Nar0SJ6mpPd6jwmPTAvqmoPWu82yyCL1Hmy4gVhik2MAyoaQCaCmEKYXQKStLhNMuByQIBwAQARwAcQENV4hU1WEA4GMn28OINcHlr9tFRf5mdeOWbXXtNH7elVE6WL+05q4PLWddJVXE68xmhr7WzUZv8AxN/0WeJ0e3Sdnm2c+6sjuZyq4zfKJaqrVuDDTJWs9K2bcGop009K677rF49RoevR2hadWqLN8yxK2fFWX24WZ2xhpVTaxIiSqRTlARAlHAzVJqcOZy6a5fIPd+j9vyWrwlnCu0YLRlQARIBIEquHgB3Jyl1Ao1rNtAQRBF5gReBQmAoAkoAJ4gKQJK7iAIANAT0l8wF2ryApTAYQ1iBPbav2tRWR6fn2lj6p7a8st/t1V/XWfwPZf1xsb6q0cqycMgl24ALtJglWs4lBAEl0CjF8AmI37dP5r2VV1ZFxy38nsqPHWq/RlMcev7n8foLHUmOQq4ytf/mHs9P6NO1lzM1r1cNv+YqtKrowurJp6qL++nqZO1Xwgns16uHce6b6jnuu/iS9mOK/ndSzxlrqY92sVLy+ovpqkP8AQxG3l9xnMPoT/QxS99rtfUT3XHPbUvm259TPsYj6jQNuBpiq9pY0Ql8BqH3WWEjQNwATh1Ip6W31ddxpqQi//heol87S/aMNS0vGu/GS4mu7S8JpPHUbguM65fK7LS26X2+JluVnJmVEAJgOZKBlDriAdAACIAA0wBviAK9llJBd9/U7e3gBWqNsin9uAB0cAJUhgHawJaKXenqZIDSt5laUrb6dazhLUlRD/j+8hr7kJ8kgY5b+Q1NSe9zJFUWt3MBxAFNsWAwFIEkAAKuLA7dOyhKQHa1VggH9zhwAr1bJqAKlWcAhNcAHV4wFOJATqkAJTgBJaDalMCvGrhhFicoCVaAT7YQEXLYEdX6YWYHNDQBkBKqkok8AI5EBmANgQsAgpgSpgEFuYVGQAAAMgGAAEgRtEgNZANgJZgSAQCeIBAAAQwGqt4AS+2A/tMBrT4BEuxTAB2ICXagFADnABZ+hQcAAAgByAehAwCYATXEATwAJAXcgE7pIKT1QI98gRd2wFMgCnIAAJAAAAAAHIEQBYAADwAQAAIB5AMBANAS4ARYAAAJgAAwDIAAcASQRuez949r5PRtws+1/E78Vivrl1DaOzlQVEXVTLM1pVatU8lmZxdS7iobuEJTZwNXErOump1LKvqxq4yd57p8dtJm7tZcKkX1Ye9/5h9ny7bSXrbELjE3vvXf7iUr9q5LAz7YuMXceT1tZu1rtt9SXtrHG7NuXic70pOxkRZAKSgbxIoCBgEgEgAAAJgGCATYULEAgAYAASAQAsgGAAACAAGgAAATwAcgAAAZgABmAAOYAJAJAAGAgDMAgAAAFggD0AACABxwAGAAAAgHCYCfIgSQDZQJyAwEwEkAwDgBEBgAEgHICYDTYBIA2AZgDAQBDQDyATTgBQA0ARgAAAAgCMABYgJgEAJsBgEgLMBoAYCAEgCAEwBIAzAACAB4ACAYCAAABoCQAA6gWwgEA44gLMBgSAi0A448ACWwB5gJoBtviBKcIgBZANIBsB5YgIAl4cgGgOraR9yGzNWPQd9VWMU4OTq5dxr27c/xNQY2tqyaRHabn+31FbNJpliV9K8P5XR3mkrVaT5G45WNTFP1Nsn3BA23mAoQDdUBF1UgJ04gIqCcCoO8AdgFIARUbFCgIFKIppjFQtVPNFTVb0+JFQ+3GWRBVaj5gc9tJBVWrpRmZrURou1NENce+pD7lkjFjtzWf/mcZcDm66oa7nJVR1E3V14BK5NaqWWRuOHSm1GsjTAiQG1OQQdGBJcwI9yxkArZAWK3AB2h+oEcFkAJTkB2bfRivcwOmtoAbtOPMKKvkgh5YAJ1aYKcvPigQs8HzCpQpAfbKkASWSxAO1MIayCh/NgA1hnkAPF44AGCyYC6gLV01allV5oDy25UXa5GVVPIIklgBDUQFbIE+ZpSAADAGnANJg0SDQF0A0SyL7VJXsuIxfcK7XEYvuf3Lcxh7jvtzYw9n/9H53Ctijoib1MEuQQd8rHMAeGLAWNuIBngAnSycFQm0sCg7pUcgH2peoE0lTFZk0Ksr5gI9qbbyQVU9PvxIKb6LXRgc72t2/UioLbWUvkAnpW4LAKXbARFgXUThciouWm3iA61jMqFdQnBKrnsuBitEkuBANALIAkBNSAsChMC3Sa4ga3ifIU2N/uuqdupQ/Ke4d1vHCu60yhYAZj1bWc2bb6kBXBwwJO3b8QIvUaycIClsgdL9rlZhVlbPUcttsirqaU/EjUjs0NNQG5y7dDTj4Etax2Vh+pGlvd25ZkTE3dNYAxOGliERnhJRG2eOBVXbfCtoK5dPMbtvVtD4FYrlcJFQVTzQBftUJYAcd/qgIJwwASAGwIMAaATWMgNAADgBYcQD0LgGAgJdADDiXEGEgDaXEYCZ4jAWwGGotouCVdK9vpq36Jl9TVy2uu8tK7/6rL6pq/T8ZvNTCmhqP0qx6mrtLwHkNTCm31P+yPU1dT2p5azhba/xHqaur7K8vbPRVfVoepq/T/5f+VeapVdbDDXRT/l3vP8A5mtp1nlLGJq1f8udR423NPwGHs6aewKx233SS6VGJ7JV/wCXmyT+fc3t0SNep7L6ewfE1U3vq29Gh6nsu0/ZfhdPHt1LerL6p7OnT9teH08P7dP1Y9T2XV8R4vT+jbUnqpE5NXU0dpT6dDT/AOyjXqatrrVr9FKV9KoeqasW8vVcPgh6pqL3Oo8ZYwQ+9dcXiXAvu2ebZcB3PiXAswB4DAO3AB8JKGApAFDGBtgOQCGEEMK5t1u67aO9S3wR0nKLtK3fVWfHEzYOXcbu1dX7VDc5HbWe1Sc6GlJFc2/s1ptVmXlBvlEfG7e2lpzbO2Zajsag5qarHoA4Afa2XEcurv8Ab6Di11PJG5wmrtHW09Zd2m5RLzhq291p0duCRJF1Rs909zLhJIt5w0eQ1Xo6eGbLzEtVU1tXS2/fnZ80a9WbWVr6u43WopU2WSSPRzMYrX8Zo7iJ15ywUnH6VvlpJHnbZe/0r62qq1WEnXm5GbHTvNrfUotPT4ZjSRdoafZpqnFGOq1IlZ4HOqyd/dal+2uLUmWnLpaCo29WvoaFmjrV1G6rTfq1kXExbp7b7i7FPwLIjS8fsnoOW5jBHTWa0IggTaAg5YVKuJA5QCeGPI59LHy//mBoLT3/ANxZ3qjzV2jybMtFIAAgJUUtIDtq4iQKNb6sAIJkAwIMoIAMgDMASbxAO1gOGgINAAF23+oCetZyBWAJwEAAnBvm4Pb+w9yqa3ZZzKTXqfQ5uxy6fQU5yMVg3aM3BAfdpXF2SXqDFF/J7TT+rUUouLip+d2FP/nKeQwxza/uzY6OCVrvoX1XGTuv+YenpprR0knzZm/i4xt3793u4brRqi51WJj3axi7ry+53Nm9bUtf1M+5jmW/vSccHmZ91wf3/eu2si9mIO6sYtXEWlm1JnQ4URBNURBNBDgAggbqwDs4oBXhKAIw2gJKvIDl1ViUQkoJAGwGspCOnZ7p6LfbjITF193Z8pGmILda1cnC6DVw/wC91v42NMc+41b6i+dyRcc6IHkAnIAmA0UMocgKAIyAgGQSqgOqlE0Adqy4kU3SQE6AHaviBL7a/wDQAnRARemrSBW9v1AT2vUAW1fMCX2oQA9JpSBzXUWAAEBLMAYCQFylgPFMBpMAkCK+UIPuSoYDwAUwFKeIBIFunq9vWCCnUv3OWVDpeAOitkwJSmwI2fYsHiBCMcQI2rXgBRmAJwUdVNhuNTKjUqccAH/wncPNJeoNC8TrtwowU5hNK3i9wuEg1Tq7XV0lN6tJhXP6kVJ5ASp1CJMogyKQAAwAAAIAjGIDWIDhgNVYEuxgD02sWAKgEvtxmA+1LgA4jMIlEsCLAlkAgCZAbcgKSgw4kBwKFhkAwBKQHCIE0gHOEAJtICH3EFL7nACNtR5ALubATYAATgAgGAgHAAAIBgACbAEAmALmAQAAMAmAABANZAOQEA+gDATAABgEAKAGAAAAA0EdOw1fs7jS1P4b1f7TrwzX22mstSlbr/MpPQ5UO5ERbdskAdrGqLWVFN/lqsW2Z1ced8j712ezt9vSX3LLi/pJWpHm917732q2tNqq6LgZ1rGJufMbncNvUu38SXtccVtZvNyZvRiDsZ1cRbeRAiBgL1AaYCeHxAIClIBIQwEgGAgBAMBBSTAYAwBADcIATwxAYCwAACJAIgBSA0AMBZgEAMAYCAYCQDkAAEA4AQAA5Ac/iAkAAKZAIYA0AAEsBpyAgAAAMwBMBoBPIBANgCAABgHoATzAI5ARYAA0BKABKABgMBMAAcpAJZAEMAkAYAAIBsBZgDAJ4IA6AGCAQAwCQAAYCAaQAwDqAgAAkBWxAEASAAAAA8wEA3iAo5ADQDQEgCAJICSsBJcwG8QEsMwJJJLDMAWOABxgBy1hmAoQBABADgAQDwYBXFADbkAxjEBQALDDgA1KAt0LdtkzNWNzT1u+pzrq4N7Z2iXJqFZ2pClv4FZ1SrFR1bfcami507Ovoyo3Nl7s3eh8t33tc8zWs42Nr75VnGtp4epWWzt/c3j9wp7lT1Kjv09zo6qnTunIMWtQpzBiOD9SiNnAQK8lKlNbcCoTpUIXamAnRsCPY0FHYwFDQDxCoOQF82QEW7ZcCCFkxgg9ORgHpwiDH8tu3o6mnRf5mR05i7Qs3aGjJYN/o1+27GavLAdWvpOdeiB1IqL05QSuLd6LTmmXE3K5dRzNxibc0lkESSjIAdVZTkBJaajMAVUnLQDWn3Y1gBW0XXCQE9OyyzAIs8eIHVoaMfNfB/iB0zOQBCnmBKyrGCATXEATzkIafABxxYA8QHXNdwXUnaMgEowhQA1VLMAisBTeAE4TQFbnJgPsSzAaUAJqXKAxPK7Cyu9WktPFkGXEZkxUqusYrEIhdzkBBoB10rXyA66eLvers8I6F0cNq9ra5BUQGEKACABADQAABTAUAMD/0vnM5WOqJ2aeSIFm8wiTvGWICbjEBykAu7PqAnbmVDS7cQCW228gJN4SRS+40s4AjazyAEvgARCm0sBWdVjVMBWqnjzAEknGZMEXpVlYQBC22VlKQAtFYJFROuk+AEexJygqGrScsxRz3pZmFQdGsYIqGLyAMQFMOEBHFgN4FCAso+0C611ZYcAKM8WBNNZcQCzXABNgRb4AQb4ED0VjiB27enc8DLpHbXTVWR2jo064TAVfVwsAOispqeGIxE9N9zgyqxynggLFljgGUVg45msVXa+MPIGr9rradZrf6X+8rn0xPKaVdPUduHArnWT3SVElniAm+mAHNZ91m8uRURWAxEYCnHMgj2z6AEcgF2sCdNG12qrFtm5zqV6bbewd5qpX1NXS001OLbZr0Z100/5eXT+fc0j+Wsj1NX0/5d7f/Nurf9j/ANZr1NW09gbKr+bcXfojWM6sXsHx2Pdr6nSEjOLpr2D4tObauq1yUEw1dX2V4aqxWo/VlxNW19peFpnpWfrZj1XVtfbXhqYLbJ+rY9TVtfBeKrj/AG1PiPVNWrxfjllttP8AAepqS2eyr9O301/1UakRZ9rQrlpaf/ZRcDV61+mlV6VRcE1uLLBOF6EwD3Wp/Exi6Vta74tjE0vvWyljAnq2fEYIu7ZcQ0xgGxgUlwJNlBOIDkBNsBJ/iFAAo5jA2EJ3SwbSLgacgSjiARIAkANAPtAUcAJdrAHUpWXr6upr7paenaKrM64zrWrTtw4nKqccSAVUAOoGRqr+73ULJf4Hon5GWs4pXueSRzv6rL2em9zuLarymTpfCNa9lRd1sJOWaBOcmZxVV9fS7vtvGxcNR3m6W1pLxb4G5zqWs6vnlxph64nb/JNd+x3n93PbV1jmcuucajuVOZxVmeS3Frv+30Zl8jvzEtR0fAabSepZ93Lqb/0xnFOlR7PX7HOLX4Fv6mtDyep26UL/ADHKRdW+P0nTSSiGydLrk8pZ21K6S4m+Yza1NKnZppYYLExb+qy9lX7u4tfNJnW38TGwsTzWtE3AkVRpb9a1/t0TTNeqaovvb21npViFmX1XXYjnVP7bsn8TKuBeN1Hf7loXxC6614/Ra+ZuQLtPa6VKxEpczURNKsxVQiobsq5lRD72HyphUPualsHCQQ1S7WLKanTSjOQiXaqvAgbmMDn0seA/5kacami+aZ5q7x4WOZlpFpLICMALICenniB2RhIHPq5kEQBgQKHGACAALKNNwBb9tPLIAVMGBB6eIEHovgBLSp2ptgKzkBSASgCQFIGj4jyt/Gav3dNJvkz08fTGLG1qe/vIXhTWvob/ANE9UdP3ZvNZTqXtH8uBfcxK+81NZd1b2fqy+zNcm41dXiT2Fa316rteS4QT2aRvubNSnEkvSM6+rLZx66bgVvxMaptt+pNELKViAtOjrjwYVcmES6gCRBJVhSwCQB8gGssQHE5gRweAE8OAEVVAcuvE4FFJQwBgIC7bw59CC+FGOZAoWXACLTAg6WsoqpA54xAbATYB0AZQ0UMAYEAEQPICem5YHaq8liQNVjECNk21AUNP6QGqwgCqfECXbICwTxAUSAKvABQpAb6gRtCWEgcN38zAWQBIAsQGwEkB11q18EA+zmAlUAgCu2GHEIj2zkAoh4gNJMCXbDCk6hCjgAoSzAEwJdrkC2tWgJRiArQgIWc5Acz5MC3RzTfADUr5zXt21s121UZcCpgt5hzhRQExBeYusFVQNXELeX1ckkTTFOr5LU1aOl8mFxwLMKbAnSMwhxJRattKlP4EDe3jOEE1XbTSwzCo9iYUOkAHYA1ppACogGqwgJRHqEKAGgH0AUQBKZAMACAEmAAAAgFxKBcgCCgIBYAGYB3IgX3UgqL1eCATu2BGQE3IAARACgBgAAAIAQAwABAPEAAEAAAAAoAYCAccwEgGAgGAANgIBgACeADAAEA88gCGALABANANIInRw01zRvnylfaPFNPaaa4wv3Hp1xrpaCFbUrRTZpLm2S1rHnfN+8NvsqvT27+5qc1wZjWpHivKe4t1v/1L2jlOH/ZM3pvGRe7tiYvSoJyZA7ECzAAFICAcyAmwpzwAUAOQEAgHgwABzIAnzATKhcZIpgJAPMBANAABmA4AAFmAAMCDAaAJAAGATLhgGQAAAABADATUAOQEAACAaYCYDUsBACwAYBPABAAAuYDATYAgABwArOAEA2AIBgIAAGAIBMAQA1AEpgAAABZgDfMAgAyAJkBkCAHyKAAQA2AwEAAGQAAQAugAAgGAAAAAQAwEwDubAiwBANMAYCkAgAQDAQDWACAEBIASkCaQBisQBWAlPEB9yWLAkmuAAoQDbAJkBtSwBKQHIEpkCPa0BOccAIcQJADQCaj4gCAl28QBLlgSjY2mquzueTMV0jk3kThmIrh1KmkURDCLqy0ERdsJeZUWVtCkqD7nQaJ6W51NG3dp2dXwhl1Hbo+4/IaDmuo7LqXRo6Pvrd6a+elbl0xo6HvvSt+tpus8sSpjt0vePj7/AFN1+AGnt/MbTXX5WpV/EqY701b6WnPIiYLUazUFTCSKHaVgwiLcYhR3BQ8QIwBHEBOoCdeYQnUgjdQiVXmfdGlGnp6i4XzI6x0bS6VK26EK69/ej0HjErIyR5a18ZnEw9ESo3Z4kFjxy4GRy7vFNI1GOnFMqGdHEQESXLgA6tPICatDxCH3VahrEGH3YQFwswBqQLtPSjFgXqsYtgN5Z/gA62jBuUEC5sAs4AFZPMCdObALKcEAlQCUN48gEpz4BUu7uBobh4gSbSrmFR7pAksMQFbHECTs7YsCDsocBCVsAhu0/wDoA4t14vS17T9HoF1z/wDA6vBXJil/wSqwdseeYwXU8HotfNd/gTB16Gw0tB/KllxQRc9Ktl2/jBR5TyGg9LWsoiXIac0cAhSAAIAAAABoAAYBwA//0/mH91LyOqLFu1LgiJU16vF5vkBKurVtqcQJJp4pyA2BG1pyyKgVZx4AWQrQ8yKTsquADogEpeGbAU4w+ADxtxwAg3ORQdz+ID7uDCkgJd0KZlkQd/MAmHgA3KtCcyAmn0gA7XAB3RgAoVkk1gTALTqsIGCL0aQ/lGGq/wC10+NfwJhp/wBnpvBTIw1DU2CqpTBqH9m8k0TF1C2zvWs4MLpfb7a45gUNgOoEpAi3yAjewEXZsCWmyDq09fsJjcq//iMZIYvum/LWSjtRcPcl5a6X0oYe5vy2pbNIYnsP+MazzgYe6y3nty8kqsmL7q/+NbrhZSXE90beX3VsXYYnsr/4nueFoRcTQ/Ibhv638Avsp1tfV1n3almwzqPc5xCIyFDtOHAACIwgDoA1DCmkghQgFBYO3xen9zXpXi2eriM19MSUKr4KC1hYqwZA5iQIpFAA3iiISTKpvqDB6AEyFNMAkhhwUIiliVAAwhyEE/iFJoASYDKgWGYUoAarIQdgD7GBz7vcV2te+2PQ6c86lcen5zQt9WB0/wA0126O80NVTWyMXg10Viy7lDMYtY8Pc7vtl9sx+B3kxNbNdNQo4HGql2fgZU1WQmjt5gEIASLgfb0GGh1aIKt1qLS03fob5mpazPFalHZ31Wlafid+uWdbC1NO2CalnG8romcjFin65CQcG78vo6NXVS7NRJ2441m1n+N32jpXs7y7PKDr1z+MytDf7nt0ZWHcjlzz+rXHtvI122l20/Usdbyzrl3NN1qJauu3i8OBZMG1sa209undzY59NRzbKr1dZ6jyklhro8nt1q6aawgnNEPGaOjq1i1VKOnXSSNLS0aaWFFC6Hnt10TthixIjI2Pzbi1rZ4ne+GWtmcGmTul97dKq6Sdp4ZPyVkrVpMczU/Uqzc+XWlRaeh81ufIvozrk2M6utX7mbeJepkI3tzf7enazPNPLq4PC6bqraj4vA6dVJGm3xPO1FWrNqNVzaLPK1zbLa/28u31G70yt0NpXSs7qXZmfZrHVSjMqt7e1TlAEK2pPc2A3dPJBEH3+iNQFaT9UsInaKk1VFr9zgaK/uane6aNe5rOSqv0tVt9t1FuIZsXSGUL2SiOZNaHcY6XHjf+Y9V/b6Vl9U/sPL07cvnDweJGjbkCuzAUSBbpKGB0qwFGpmQJOAEwIsoPUAYBIElgB1abmsATwQB2SwF2sCrVfACpgE8AhYBSASeIEgBPmWVHdo2SUM6ys10aWqlWFmajFO2vaJsaFT7bPDMinqKKslSOF4s49OkRkyqacgOJQDrR8cgLFWEAwJJQA4lAJ8gJvDFAJPiATgAobxAk+QCw4gcWs/mccyiuQGAgEBft+IR1OmJFiLq1kAmvxAhfUvSrrVwuIHKApkAAAJJAJSiiSKEwEAuoDzIiWlgwrRVYxXEgO1gHZgAnSHIU3xnCAI4Z5vgBJAKyfEIjHcFHbkAOZATUARWIHBf6n6gNgIBoAAK5gd9cFguADS5gLtAcJKAKNSkhFalMCUp5gHZxQDrWAHZ1quoEVW1sUn8CgdWnio9QJVStlBBPtfFFEJ5kArOQOzT8bqWqtTWf26vKc2VCvTR0FEKZwnMDl3Gin81SK5VKAlXMKkBFsCLYAmA1TjzAl2IIfal6ASWGQDdmyhJEDyAiA4AIjEAzAcALMBpADAIwkAAACIAfHEBAGQCQDgoaq7ZS4AlTa6l3giiyuw1rOEsQJvxeun2xNnkAPxG8X/y3gQRXj9fSq762m1VcwOG2ZFJgIBgDAMIATgBAMAAJAMwBgABAAwEA5AAAAAQDAIAABgAAwCUAAAAwBAMBZZgADAJAAEA0gEAwBgGAAA5kIa5cDXKV9b8V5Pa12dLPUShJPHkjtK5s/wAp712+1UbWL2/YXWpHkfJ+5t1vrN2tC5IzemsYttS1nLcnO1UXiZ0IgAEAwqLfAAAGAADAS5gGIDAAAAAAB4gCgBgKUAAAA+gAsABgMBTxAACQAB5AKQEwBIB5gIBoBwAuoAAIAAAAAAAAA6gAAAAMBAAAAAEyAZANsBSAAAAAwE8oAQDkATAEwCQCACQDiAmAIBgSzATwAAHACAAGAsiBgH7wE0UMAgAkAAAEAPEAAJjMAgBQAsAABoAAIgAAAGAmAKrYAqNAKGANAIAkBzJAFAkAcQE0A1mBJQgGgJIAVuAB2rMBpYQARIDyASfECxKQBKPgA45gOeQDjHEATjMCSaYEWwhzzAGsApqtsgCG3iAR8AHGAEqviQdm31VhVkrcR3D7oI05bpICi+CwKylpXbUBD1NJP6WVEGoUFRBsBpoBuwQJrjmA+5QUDyljVSTdV8ra9BqOjS8ju9L6NW6+JdGntvdnkdDCtlZfzF0ae3996yi2rpJ81JdTGloe99rq/Xp2TCY0dD3BsNzhXUVbcmUx2119G6+W6foExZ9ttSsUURenbOAF2TmQHakAPEBds4AK2nhkEec92aU7Sa4drM2OnLD23nKaW2pV/NZLFGcbUavl9TeNV4chjUdGhtr3xcGLXSOyu2dcEY1UdTTjF58CGODeVhS8yxiuN1hSdHEdrsUKyayAFZ1yCH3uY5gSCiU8E5CDuskBdoaVm/mw9QrqVWglTtjhzCFareGQChYQUN8wCJwAfZyRA1CfzZAFbPgBKrU/NmA7JLGMAFXHLIAlT6ANJR1CiAoquKAHbGVIDiXjkAkAR+0JUXVrEIIeQDhtSoKBEUO0OQqWmpb9AG7Y9CBtvhmBg+c03a3eskkBigDAADIAgBAADjkA5AAAD//U+TJ8zqiSAnOOADTkInR4YPEgU2bxyRoWLVcYkQKYxKLk0liAq3j0JgFbhzAslJKQodksUQQdnkyhKF6lEq2hv0Adlk08yBNKOYUsUA5w9QHa0IiFW0+oE28IAjWW4bATtD5gTo5kCDtARJ2XHEBKyAXd2gN24cyCDAHggrl17SRXM1BFCYDX7QBcgFaPiBXZpAOoE0wJRyCBgNZAJsAUsA4gDfIBZASyzAjxAlOAClALMAyAJAGuIAAQgCQHmAphGoVr+3NH7m9pKmtcWevifjFfQ0pcslQ5giB5SwKrbjTom22FV139bvsiOowTe608pkA/uE3FVIMUPyMW7O1eoxVv97ppLulDBU97CAa39Xgk5Bge8fIDp0b21PmdYAu7WyJoVGVNCqVB9uQJfb4AP7bAPtMB/b4DALTxyAf2+BQLTkCXakQPtGBdqGIw/IK291lpV4Zno5/EdP8AwPbOmCatzF+iK6+31VzW+BfdHbvGtroQvQzP2qo8Pteyn3LYO3M10kXbjyu30H2Jqz6Mz6auujR1lr17q5GLzi6z975Z7a7qlKR0541LUdLztLL5qP1NX5prt0N7p7nCiZzvGLri8tr6lWtLSb7uh045S1yV1N/o/O04N2Qjv2O73Gq4usDl1FLy+u+1aNeJeYlqn/gmjXTV73jCXPP+o6+zLj0dG+rqqmlLSeD6C1Xo9PTdKpPM83Vah2p3KHgjKsXyG10q3WnRYvOT081zrv2ni9HSpVxLjmY66ajg8qnutWuhp8Eb5Zrt2XidLa42XdfmZ670kc+/1HuNwtKvBwWLrq3+otDbKq+pwsDP9UeN0vt6XdbBjodOrbTtVqU3ykzIlZew1uzcPT5s7WfiStzE81bSdZTXQkpWJZX2Wq7NZnpn6wlqeZtd9mlVqzwHphrp8bsrUf3tXN5GOq1Ed/4/V1r91eMDnvEsW7Pxmntqy8b8xfoTlbobJad3qPFvIxe1x0alFqV7bZHOVpGta6VVWuCFoi9WMhgrtrqIRcNKl7XcVUijrotTgkvUy0sWlZ/Vb4IBvb04y2+oE6adaqK1QA28kEct95pVs6OW+aWBVR3G6tpVV9NJyRMKlrtTqP5ugVPSo5AinqaLs6rukBVvqfc+7erUmh0u0E1nFOpbL1IpuzZnpXif+Yu4XZpabeMs83Try8AzLRYgEMBqrYFunR5sC5YAUXzwIIgElCbAQBkAgJJhFujeH0A68IlBRGAA0wOfWaThAVSAWAUgDgCLAkAuIF9HhB05YWUs6s3rLovdWKiLriUTthWFxCOHVUWg49OkJmGiQA7NAdOmnAE3SAB1UYgNvABpSgI1q+CAeQA/wAG49QG3L/eAk4AU8WBxajmzKIIBgEgRmQOjbJvII6u58SKFkAYMCndasKOIHGmBKeQBACaAYDkoFzARQMBZkBOIE9JywNKswQTiJniAgFbHFhStV5LiEPt6ZARXLIBw80Au3gwDshgHakuYCanICNlhAGbf62FAAAIAAdcWgO5dAJrLAAbhSBFuAjn1LzggCtsYeKAlFXLAaaQDwgCu6nMo19nfU22g9SsLqVE9l5DR1btbylWnxguDf2vjfCbpJ2rVYc3UlRDyfiPAaWja2jqqt0sKpziQeM4wGhKriBXrbm+4t3XbbArl8QNraeKvq7RbhOcXKXIIzd1pJYp4hVCqRUUwGBACSAsiAiWYCAaQBABAA3yAUcWA1kAZgCQBADTAUAEgGQAwGnzAI7sALFtrvFASrs9RvHAouXj3E2cBNP8A4b3KVYGoPxuo3FWii7R2utpJ1SwfIBut1ODkCF9bV04blBT0t1dWTVmQXa3kNzCrS7SjHEDj3G817U+1a7snmpA4HUiowwCACIAAABZAGQAAMAAIAAGAIBAOQEAAAA3IAAANAIAn8QBYgMBAEAAAAwCMAEAwAA6gP0AUAIBsAAI4APIAQQQAIC1azWTZrTCd3bEaItwQLoQCAOgCYBEBSzAcAIAkAYAAAGQAANgEgABEgAAA0AgBYgAAAAEAOAEwGAQAuoByAMwIvMBoByAAAAAAEANgLjIAA8wCIAQBHPIAbAeWYBACagAAAAAmACQBMAAEAIAAEgABgJ82AoxAcAFQDIAxAYCWGIAAmAIAbAksAHICAaAbhgRwAIwAfQAjEBMByAIBv9oEWwHICAACQGAMBAE4QAIBMBxCAACABAEANL8AJLSdsgLK6duQEL1a4ZgQSZANAJrgAdoEYAbQBAB2wAu0BpFEklIEvlWWYAAANqQHEAE4AJOQJVkCSeIDeICxyAaleoDAeYQ1R4oBpJZgDWIEokKE2v8A0gFW5kCTqliBXGIEsU5QE9G7rZMix2vT+5Tuj/Ajbg1dLttCAq+2swlVy1kVE66jTxDKTsrPMojfSSWAFUNAEgEADhBEu/CApK8BFn3XGQB91t4ACs+IEu6fUoasxolTc3047bNejLKOynnd7ptPS1b4dS+xju0PeXkNJRa3f6l9kxo6Hv66S+7pKz6FtTGhpe9dpf66OvxkYOvb+6PG7h9tbw+uBcHfo+S2WpaFrV/Egse826y1E46gx533Nr1W0s180vgStR89rnKMtNvxuxxrayfMza3y9HttOrrEQzja7YuejGRNVVbbzLbgDE8pXtt2rI1HLpnzODOjlTVnVlQO3diAQ5ASTQRNJpdAqD6ZwB06O3hrUeK5AdTc4hElbDIIcpYsKcptSERSbxfACbX4FAqp5EBPa1wAVV2ucwHCtjk+QAnKAlCfoBFwn0KGqzgQEKcQoWGQUq2YRN5YhS4YgKrUAPu6ZgoaeWSCCODCBcwpKAJNNANSnPAKHXuWCAEmpAzPM0nQ7lweIHnGQKWgAAgBAAAgGswABgGAH//V+TI6omkETrgQKyc4FE8sioTtOIU5UFQ5aAsWrgsMQgdlZZ5EUNp4rCEBW9XkRTWtzyIK3u3VuBoS31k8hq4spvFZ4oaLP7irw4lRLT1U2BLuTxCpdyiQGvmhERXa3a5KJd0yyB92EvMCPeuQD74cgSs0BGW2EFrpNYYAFrqMF+IEVZWc8QJQgI2cYrAiuPcYY8zLSmygAQDAG4x4gQxbAg1iBJYASqyiUkAwgTAc4AJWxAk2gEoAIAcgJtPMATATwzAFgAZ4gJKQGlDAUQAAADeBQ0pR05iV7X2psft6f3ol2yPV4Yr01U2sEc6J/aeTIiOrt7Xo6oDjv47WtaZrlzLqo18dbmi6ast4nVfGqJpq3R2D0HLePQmmq7eN0e56lm+79g009La6Tt3J5ZjTUv8Ah+hXG9n6SDVtNnoducL1IaVdltZ5voU11aegohYFxFtdGC4gemuQwL7aAOxSUPsjBAPtBo7AiLqA1SQDt5lwEDBGBiHHAYqrX1FpadrvgmXmJazPEaPfqW1bZtnXr8RrdsnFU61AxPM7is9nBfvPR8459Vz6etut9Raeiu2qzeX/ALR1sxIr3fjKbW6r9V2X2G3p1W20MeRwv7WpWdsqaWpa2rrRHU6ZiVXudzo6z+3tdOZ4ln4Y0PHbR7TTdtT6nj6HPq6sjm0k93uu55SPEVs4JQjja0hZKvzFiVga2pqa2u71UqrwPTzGEtO197qdmvaEWxG7oaNNGvbpqEeXqukWGFQvgpLEZOjV7rdPUeSO+5Exq6sUp3cjnBl+M0fu6tte2Z0t/Exratu2jtyOMbZvjtDv1bazO1rODf6NtfVVVkv3mdV2bnZvVoqUwUE9hwvwerwaR0naYu2Ph7ad+/VeWOBOvouNbtPPa1gyIIamlTU+pSalZxGm10dNzSiT5l9lxY8TFoJhSNEHqV4soPuqJC4X3G8l+JBTfueElEb07a91ngaRzU3Ok7Qljz4FLHfoQrKWkZpHXfVpp17rP5TLSt7uttO1tJNxxaEENjr62sn9ysLnOYor1FqbnVena7rSvLBk0QonRX0peCLo59Ki+266uqqrks2UXalZVa0mEQdVK4YkROmEyVUpalhEL6q5gV/dT5v0ASrazyw6hVn23mY6HgP+YGhe+4o/8ta/vZ567R497ZpSzKn9hTIE66SAmtKcUEDphMALsjMK5r5gRbIAoQAwIgNAMIlV4gdyaskgoq4wAbnMDi1n8wEUwBgKQABAMAEF9cjpGDNoso3UIsTNMprFdBRy7isM5dOkQqjDR9skAqyB0aNJzAm44ALEAXNANAKsSAAN1aXqAm2A1yAHAELYYZgcVnLAUfiUNoCIDSA6tqoc8AOhpPEgMsWBDUt24sDg1tR3csCHUCUgNMAakBACYDmChvEASKEAQQPTWKQGrTJcCB8QG6yA+zABKrx4AFV80ANVSxXEBJLiBGMY4APt5ARdW2AKkAR1F8raAyrL5pCmAoAaAAHRYgaFV3YsB+gQakqvdwKjns2wFXStae1TClgKmlbUcVIp7fa6u4v2aaxf4AO2jqaV3pNTZOMMQLLbfUpXutVpPi0BXHAo19726W2WmlDw/YBmaOnqatn2VdvRSVHovDe29fcX/wBZS2npR8ZNIq8p7a3lNZ02ena2ksuYGZq+B8lW3a9C/wCBnF1z6njNbST+/wDlvlbMhrktoRaFZMLo7IIL9Pda2nV0pd1rbNJ4MoptiBBqCKiA+gEWAVYFwQLAAAbfFANKQEgBwA0AoKHKyAO7g2QJ2XwAj9yuQUnqIA+7wgIi7WeQBF7ASrp2YHRoafbmB1V1UsAh/fxKLVr1WbAt0tVN4MIuV1wgoblxiBHttJFPtnBqQFbRq1HapAitCqzWeYFT2Gm80DVD8dWYxBqNvG/wyDVWp423+ULqq2y1FwGGo/2d8+1jDUHtdT+HoMNau08Bo201qbnUdZUxUYay9TbpN9uS55kVS9N8AI9rAHVgDUAL1AAGAAIAzAACQAAgBgEAAAAoAYCYDgAaAEASA+ACajEBsBRACAcAOQEApxAYAANANZBAAwCEgCQAAzAJAG5xATCgAAABgACAIAAAAAMADIA6gABmAZIASAYCkAkAAHzAAGApAcAEQAgGARAEXyAEgGAV5gSzATAQAAIBgABHIBPqAANADAABsBAGYAAJAMBQA0oAQAmAwE0AAEMBgIBSAZgOqxAcSAQAPEBAMCLAQDwAnwAEAMAnABTwAAABgACTAIAcADQCYAAMAAEA1ACYAAAAAAAGQAA4AeEASq0mB2UvSqT0/qYFi1e/FxPHCAIalq2cvKOAEPtadl8uZBXbTq/UCD05UMBPRXxAFo8EAPRYCelZAR+2Adj4Ioi6/iBOqjECMcgJQgBLHECYB+4CLwAlEsBJYwA4gCSsA04AeNsQJKvDiEOzUARVpAb6ADf4gPLEKO7CHgA8FjICVmAd04sCem2ANIC7R1mlDyM2LKuWjXUl8COiu+zqnmwuOTU0PtFYsUZqTTCL/aA1q2WADeonmBXMsBroA0mwCQFmESAcAWKEAnZZAR75AStwiQCWgJTbgAotmygauhoXzWwY0Hz1ybQ1S77ri59S6Jvfa16/bvZuvImie0qr3hwS1Y9PtqdlI5HO135jr0dR5SZdGjVppPPAyirUUqAMTyalNM3HPpmKtVEnSOBOibkokqLgBB6bzQDXIIJU/MA9OnfbADtou1RyAseICcxOTCJKYxAMFiAoCpKreAQVeAE7rgBFzVgJrHECXZ2w2A04eACfUASjFYASa4PELDSawChPNARh5SA3XCWBGMccghtzxYDbWYUnbHEIlinjjICrR5gCdnisgqUN/wCIDbAjKy4hHJ5Ks6FuuAV5TgQHQBADAQCAYDUoBgIAgD//1vktcsDoi3DNhCbYEq4lE2slMhEGoUlBVviVFna30ATfb1AeLWCAnTbWsu62CII3rSuTl+hFcurqO/ojNqxQ7GVNMCSbeRRLtecmoLKXazKiau3myjo0rp1hsYmrE5WZFESkBGz7FJBW9yseZNAtdPgNULXWMtDRJa85gHfjKYTBXUaxeIMS7p9GNE21xGojPLMaqN3+wg4ta0v4kaQswEmA1iAWAg00BFgSQEogCSAafIBNSA0DBhxBg6AwvQGGqt4gwQ1g00AnVhCfUAzyAkqOMUFHY+AB2T6gPtfqEHa5ATWOIBwAUFHTstv/AHGtXSf+Zwer58s19c2fjtPaadNHSr2qtUa6Zdi0q5NGEP7VVkUH20lkmQZ2tRde5vACC09VLCV6GV1C9dVZ93xNGoW2+u+b+JRZbQs6dqWZBTfaaicUr+0CVdjdpRVT6gOnj9Tvm0RykDt2+gtLgpCOntKhxwNAfQAwATUgCpxAfaoAUARjEAdSxEWioQBmANcQMry+s4Wks2zvxGLXZsdH7WjWrw4me1jpVeLyOOKd7Ki7uSLIVh6O2rvNd21Map5Ho3ImNpaddJdtV21Rxt0xiJf3W67nikzt/EdPmNd6emqJ5jmJWdtvEPWX3de7pX1Ot6SNLb62z27Wnow3lKONbi7f6329JviY5K4djvNHbVdtRza3I63nU1ZXzb1tT7ehRQ+eJi8NSuvfXdNDD6mSeSqvFbXt0+62bLekxDd7B6dvuaZZ2mO7aU1O1PVwZy6WOlVObSvX03qVdavFmoKtpslt644t4lvQt1dBay7bZMkuA0NtTQr2VF60WvTrfCylGYqNNGtPoUGtRJVRNEnT4ECw4gEpcUAvu05gJ6qf0phUXe/IGFN5xAHPFhA6TiwqEJPIomrYSiCL1K1q9S7wQVTt9auvbil1KmJ+QstLRbeQg4dGj1otVRRcTolWXdK2cJ3t+xEI6bLu21ZxRkaOn+mqxhBk1y6Fr6VnXtbl5hVn2XXVephiogil9mqs7rFsIqvoaU91qLu5lU5qngEWVdnkgob1Hxj0AX2ZzbYTU66FVyCLK1VcsgHM5gOVEEqvIe+9GKU1Hxwg83TrHhLJ/Aw2hErIIl9tZthSSjoA+jyAhqSkBxWxYAQJ5FEJAlIEWwGkBIIFmB3aNvlwAm1OXEAcJYhXHrU+YCEcAEwEAMBcQHIAILVlJ0jmmsTYk3yCJootkMq9fGGY6bilV4HNo4gKHaPUgqm04MCddS2UgW01O58wLE+QDcSAsgJ5wArYYQAuwBuQBVUgKzWQGfbMBwwAAAaRR26de1QyCaquOQDhNwBRuV8uIHA+QBEAADTgCSYA1yATQD7WAkmUNWYCkCUr4lFmipsgNJVZBJSvUgk8AGkswE6rFhSc8GA+aAHUCPan6hElVxLykAdeQEezgBXq4UazAybLEKGwEAwACWnDsk8gNOuGCWAQKsSVGo/H/wB1tF9uO6rmCjG19praTi1XK6EENPWtpyq52UP0Aho91rqtZTb4ZhXoHvK6FHWlcOL4kwcFvM6lLfkNVXopAo3O+3O+daal3fHBFwQ3G21tjer16OrcWSYwT3O7tuWu5JDAtp5DW2VnbQfa3gyo9H4j3U9NWvvb21OSWclRDc+9dytRvbvto8k1kDGXu/cvkN2u3U1XVY/TgZVlal7aj7rNtvi2FR6Igi8ABMAn8AIvEKggJZAVtgOuYFoQNMA7gHICmADuQEq2TzA69La11Fngii1bCkPEIa2Wm+OWYEXs6zisCKq3W0WnpuyWQGaswoYFmgla6T4gd60IUwGUvtqMFiAU0pAX23PQA7JcA0/tpYMA7IZQogKfdZYFRKm41KP5bMAtudWc2BKu91EsGRV9fIypdVgVB/fpcALtPc6dkm2QxOu4068VjzCYdb6dn8tkQSVE+klQu2Z4yBGE8GFK9arggotdRAFL0tO7mMQarts9JKUgaqtsKWylA1D/AIZV5Ng1bs/B6u61ft0xSxYHRvPB6Ghrfa7mnGU5EGTfY2q3C7l0Kqu21ssGoYFf2cYgii2lATUftwFJ6YC7WgBJsBIBwAAJyA+ABABACAaQAAwEAwEwCeAAAgGkAwEAAABwAcYBAAAOADIBwApAGAmABSYDAMgDMAAABYgACAABgAAAAAAAAMBNAEAHEBoAaAFgAAGYAgDiAJyAZgAEWwBYqQGA0AwEwAAiQBgIByAAEgAA8F0AAAAAABgIAX7AAB5gHQAASTAYAAgCQHgAARAYBADYAAdQDNANAQsAQAgJoA/cA00wEgGAMBZAE4gNgLIBAMBgIAbAbXEBTABIBmAgCWASAwBoBZgSVZAaSQB3AGYEkkBKt2sgJd7AO+QJKwDlJgJvECacgSTgCSQRKtVlAEn2WyAda1axQNVvRq3gFH9pPQCD2sPoE0vsJ5AL+1sgpfYs+DgAeg5gCL0bcQFbTsAfbaAazgAeGQEqpBEoayyCaFIA6gFaJrkwp/b6gRagKG+WYEniBDGQCZAOADV2gLKviAgHW7plxJi66abppRZJ/vJjXshudSutWYhoSJrP9DTJMCKAcJAQeDAawAatGYEqsBhDXUB+oEkk0lOIDqknIDaSc4AD7c5QFcxiBKtgBtMB98YpgJ6qs8gI3us0BX3cwpNoDt8XVfcm3AzW+Y366sKIwZzeiJ01nWwXWrt9VOiGInrWlYDBieTsnLWUlkY6ZmDqdHnQUIosq2pjiAruqyyAir4QmEGnpvVcZAd1NJUSXFcgVOtJyf4hDnP9xQmpUBRLAdXGYROqTT4EBi+sAGWfEBO04PMKlwlcAghgHco+YAhZ8AJ1aSxASSeYCfyho11AHCAUruSf4gN1x/wCFlgA+18QFg1xAar8QJWUhNQxTC6dbRgESlt4AFXPqgoSxxyA5vJJX0rQsCLHkmsQqLYQYgIAAAABoBgEAID/1/k1cDoiStwCJdpQ1UqCrtOIFtFLLBctNWXTkVnQtJv0C6K7dTi8OgNWWtTTwqseYZVXtZ5krSi/MxVcl21hkZaVxJA4AlVwUTqzUSrEu7BGkSVIwGCVKsInSZxyCrsfUIp1cpM1YocJSYbU3sTRBYZANWaKJq7XEaH9y0ZjRNa1koQDW4txAkt0/RANbngs+oTFV8bhUbJSAquAJcQE0wK2BFZgduns26y2kRrCtoRkNMT0NBal+3Jcyasjv0vGaVlhLJrc5W18XoVcNN/Emr6p/wDC9BvGuHqNX1WV8fopr5E1yGnq6abHbvOiJp6praaFf8i/AmnqT0NOqhUX4DV9XBvqVcNtfgajHUZGvR1wTNuTndSoklCAIc8wGm0wG7qvUBVvyQDd+IEO6cghNMBLA1Bq+39Od7pT/Ee/5z8Yr6+qYmO0Tj8DCIxw5gD+Xl+JcTUVlKggFTOCBWo7fUpGCrU02lkXBQ2suIxdJqM2XDQobwHqmneyqpwfRMvqanoXd13R2+rLhroparxTTIHCIB8ygyARQLECUEQnUBJJAKAIuhYE0EKChtRjyIPPb3Wrfc/cu/lTPXxHPpdq+fpVKuhR93Ni8EpbTV327ur2T7c+SMdTGpXd5W709PsWdjEVLx23+1pzGNid0i3eprTfapsY5Wubxm0dau983zOnXSYq8j4/U1nNMX0Lx1iWKNL2/r6uOreK8m8Td+iTl37bw+ht8VNrczne2o6NxtKa9e1mJ0rm0/BbeuOo3bpwN/6M47NPb6eku3ToqmL0uJfZpb6kmTVSrXtXalCJoaQ0OJCDAKi2kAd1UAvuJcxgffxSIuH3WzqoAU6noAVpd8YAO2cG5AHSvUBKlQKNXe6ek+xJ2fRZBcL+6To7r8AYlTVdq91syBvVVXHEo5dXydKN1VXZrOAYjTf6mpZRWKvnmDBd6utqfbq+2qxbQXD0m66bSbeMYgTdlVrvwUIFWaN1qt2plJrGU99pW1K1qlKmSQ1JVwKKq7Dvs/mhMuo76balKKmdVzMaJOyWGQEba9cuXACFtS7xqvxCoNXWb/AKVdKfqxCLFVZJQFS7YQZ1KIKFPIBpWtw/EhiGrr6WhK1L1r8UNXGduPcmw0P8/c+SJq4z9x760aprb6fc+Ema1jy3nfPa/lo+8q1rVzCOPTUY7XE5tIuvIAt8uAEOOIVOz4ICnWfauTA4njiQMBFEZAHkAoxkCVQG8AgA6du5TQHTRwAWTs8wKdeuMhXLayWWYEMwGkAAIB4QAgLqvA6xirK4mmUsgLK3aAnKeeYRDWUV7iVYordScmxayZFRwAc4ZAVOtnkBdpabSA6aJATjHEBJSArVc/sAb6gL0AWTTQDxYA6tYsDg1qutgIyBJQAIAduQF+jruziwHWoiQFZvMDk1790VA5QBKQGAoAFgwGA0oeYEsPiULu5IBAKEwHEFHVs0pbtwA7naWQTWKIFEYr4gNOAFm8eIElhi1ggBwoAMLYAPtzYU+38AgdYBpRyAr1qpqGBivMKAEwHABgBZofWkBrOuEL8Sog9NrPEo7Nju7bZtWU1ZUamnuNDU+ZX7cMZ4DEUf3O0q8b1a5tExRT7Gq/ybUt6YFxNVrx3379lHKtmkjU5Ndm09lrUrNqW+LL6p7Nna+19ntmrUqq3Szxt/1izlm1Ly3h9LX22pa03vWjabXIWEr5vZNNnOukJoimmkgE2AowIE2AIAbIItgJ4gRsFRQA+gEWgHXDICxXnAIVgIpgN5ACAXUAkDu2VnjGTKNJVbcBDVufAIlZ1fOOIFXkLL7F6zwwCx59EaDAu2X61cOIG9WibhoMn9imSwAj9lLLECP2HVgH9vgAntmlPACK0W80BB6DkoHpv6QpfbbwS6gJaDfJACoqpqJArVMwB1xAFR4RkBK9XggCqacoIfffmBYtW/+VgP+61Eu3D8AEt1bJqUBP8AuMMQIvWSxKJ13FeBBb96reLCJ9+n24PEDq2W9ttm3pNJvBkVza1a61na2NnmwiFNFLI0G6SugEHo1WQw1BbWjn5UwIW2enKmq/cMEb+No3gRdVvxif8Am/YRdV28a5weHMGqv7G+LjBDDUbbO6U9rgKhbQsuEDE1W9NhSdVAB2cgI9jAOxgLtgAhgABH4gACsASAALMCVUAwItACQAAJAOQgCmmAZgE8wAIApMAAIhYgEAC5ADAADDNgIBgEfgAPmANAACzYDAIwAGAALIAAaAAFkA0AMAawAEA3ACXMAAAGAfvAgwBANgNANgJdQCQAAkAAACAEAMBgDAAEAwFkAAMAAXQBgACkBwAkAwEA0ANARyAYABJYgJgAAAwIWAEATwAkgB4gDwAcQAYMBQAIAAGwEwGAIBgKYAADgAQAAACAJwAYB2yBJVbAaSXqAOQEgHEoBRAElOYCmcQGBJZANBAuQU5fEInVxiBJ2QE6ruxAawwAkrYyALUxaCmu1KZAnS2UOQiSl5hEYafaUOEBKulZogn/AGzWLWZQLbW5ZgSW2fHBkB9iv+ZSUJaFFmpIFqaFEu6tV+IXU/7fTaxrwCK3tKz8pQntKtpMBPZ9uTlAP+zwbnHgBD+z1HkRUFtbt4AQtt7LPiAfY1YwWANH27JYqQqt0aAGsYCBV4gSWpODYB3YzmBKJwkKO11hSArRZdsgc969rAqAMgDNAKwAgG0AvUCUgSQBOAAwhT1AcgSqlzAHFcGBKV8AIqFgASBBtADAi1IVDIDV8T2qzbxMV15aV2Zd4K3WRCxsbS6uo5IMrrqKzxAwvIubpc4ZqOfbguocM6OFHQB1s0knmAWayYVGqVvpzQR17avblmE1cpmXgwalV/gA1g5AXc1nkUNMKIWaCH3YQyBgSeUTICrVSUDt0ICQDtlpsoHK9AHMYoASbxRBKZmQqVX25BUYnPMAdVgAK2EAOVAQ4TwmAI5TOQAmqqQCny1bfHIqBPuAkiBS1iAqrHECUSBXelIdW5T4BY8pvtH7OtaiyzI05ggAGpAMwEAZANKcQG8AEAwP/9D5KnJ0RPCAhpuTSJUnMC5OEVDrVFFrUuKhDq+YIh344IinPeyobomQc2u4mqMVuOOz7jCkAplgMBroUTpay9DWpi2upwZrUdGjqK0dMiCTs5xxCDubwWAFb6krUc2o+CyMVpTZEEUAwHiAwHMAEIoUgSopcZAPJgKZzAawAbbbkBOwFbQDpWbQiLGxpxaqlGXSRXuNNu0rIFiqtnWyhwCNXRsm1GLM11joSXAjWLHVcQHRrtxYF1K8UZqJujfoQc9/lbRtYzd7ZXaUZG449s3X03mbcXPaVmRUXdNAX1de0Iq1LRiUV1mzxAsVIxAUpuAidaoA7UsyiErNFg2/a9Vq77S/qg+jx4Zr6zirM5dMmjmjj8pqdmjhg24OnMZrC+5SrmlrW1OR6sYaC8lraVYdFWOLMXg1F+X3F4pp1rL4k/zNKvktdNq9oa4j0PZxX3mtOF255mvU9lVtbVq+67bt6yMNFtValXfVs+7gh+BVrqbmyo5X7B+KhqzpN1rP7TX4mL9F91o3DaqkS4rb8f2djemrdvDuOPTTshHNomELqAZFDSIJIIHAEQDoAgFETACAHlHPMsRnanhtPUt33bS5HWd4zi/Q8ft9D9Oi+OJL3pjqxOeqi6Vt9SkaqURkQESA0uACloAw4sLg768wYX3KhB92vCfwAPucUmDAr3eVQuBfcZQ4tlIC7HzIH9pcWBBfbbhZl1TdUlOSGsjS1VdSguLJs8siBWmJCoVtxs1HEDk197p6kU03OIMX33VNKqwdrckAtHdLWT4WXAlMPXu60bWZBDars0p5rFhpwNq0vhOBYOncU+1St+KzIh6XdqTr2y4AVV02qYJzZlFy2/a03kiEV6Ohqajdu5Vq3yxLFd39tXtVUsEVlZq7al6p3rjwArSjDBQaZSs5zYDVXmkwLFWy6AN1bzsyKj2L1CGyNCJIE1yGhpO2SAp197t9sp1tWlOjcDTGRuve/itu3WtnqNZ9qNLjH3P/ADJrnoaGHDuZm09WZuP+Y/kNRxpVpRdEY92sZW790+R3eGprW7eSwRPdcZ1Ne2pqJ2s25zkzejGh9y0QuJi9LhNvIzqlZNrACPRkBjMhULy8wIOoD7XwA5t1bGAOeeBA2wIgIoLAAAA+gQSBdoPGAOxw8gB4AUa3ZEy2wrmcTIBICbAO0BQA2gFIF9YOkYqRpDxKJ6alpBFrhLAIr3Sap6slWORSsTk6JqxBJV4gJ2hgW1aSAl3JoA78cwLa3l44gTQCiQB1j0AWQD7e4AjEBquMMCvXpFXOaAz5xATxAeIA0wJadnOIHY9dRgBB6r+BRRq6ruQUgOoAAN4AJcwHICAkmA45gCayKJ6ek7YoDo2+ztrOE0vUIu0KKlnVsK6IUwiCWDUZAKl4bQDo+7IBuU/3AwZPDFcQCAqVmowATWABV9fQBy24YQq5wEV7nCrmeMhYxHMhQAmA0wBgXbas3S5sI2FScDWIbSrhbMuC/Q8duNxho6dr+iNTlNaej7P8jrfWqaVP5n/3al9U13aPsHb4Pdazb5aeH/vmvVPZrbX2543Z/pabf9VmzUjNrS06aehXt0aVouig1iahaz4hEZKBU75pzTMdRY+TbzT+3rXTwhtfgzhXaKJ+JFJuQBsgQCnmA/UBOyRAMBXq65gQiQpNQAmAgHSeHECxUtychD+1qP8Ayv8AAA+zfjVr4AD0NTKAJU2Wrbh+IFlfGatsHCAup4xValyugR2aejTTwoo4SBNp8HiUJLhxCJdsuArn39UtFpZxmCMMjRkHTsU/vVa5lG6m4xn/ANQZDl4gSmcYgBuJgAdsksgGpqozTAK1kCTrODAj9lN4gNaFfQog9DHBAR/tcm8gI32cN2UDVQe1eYQ/sOtZaALaXREELaWUcMyiL044AR+20pAg6N4FUonDkAduIDh/AA9ABylLCBNPF5kUO7fQCS1rMIj966cy5Aa3GpnJTEnuNXmDFtd425vwIYl/d0mX+BUw67vTIq5X02p7oIJW7Ws1K5FQWSssPiBD7U4PJopp20a8EDUFoJqYQNV22lHhHXIYag9jpQlEBdK+zrZdlYSGGuZ+M/hf4kw1F+N1K/8ApGLpW2N65rEhqm201Fmgag9tqLOrBqHZANQuowgKjmAgGBJJsAhgR9QABpgDAeYEQGsGA0AgBgGQDAQDgA9AFDAACABcmARyAaAQBmAYANgLIAAXQCQCgAAE+AAwBAHEBuGAgAAyxAGAANwAgBAOAIsBANgCAaAIAIAeACgAxAAAAkAAMgDiAkA4AG4ASAcADAGAvQBgACAYBAAAZgDQBkBAB4gNOWBLoAmoAAAAAVgFmAQA1lAD6AABIAANgIBzwAQAwBwAK0ADcgDAEAJgMBANMBLqA+1gSrXmA5gAmcAIygHMIAQD7msAABrECSjIAslwAaq2p4APoENIBwA+3ACVVAFilPABPmA+HUCUJhQ5iAiFavJA1bTTtZwyo6NPbXbQFr2yq8WBbStUBYrRhEgDs/gBCz7swItJgJVVZbAhWsASWUcwHEZMBLHCAH04AR7c0gGpWagoUpALt70kQNVVcgJLEBLSqAW0qcMAIrbaV5WMgVPZabeKAi9lWPlmAI22cPPEgT2l2pf7QuqtXb6lMeCzgGqXbu+V5hSWlVAR7EwIvTwIIOvMoMAFkAAADkB9/MBfdq1HECt24gLvtkAS2A+5gEsB9zAmrSA8AgUMCNm8gqKQGrsKNV7lx4mK78x0a24emojEjeo6e5dsBiytbZWtX1ZlWg7N1h/sCMfyFUrY58DUcu3C/mfqdHFGfxCK7Xh4lVKmn9y2WZEdtNJaaSWQRbTBASSWYBlM8wBy8wI2RVSweaAKr+EglarlRkVDwrg8iCWaAhLjtgoS5ASrDxAbS5gL1xICOYEklMcgJO6rwkKjXuu32oKTbeYEuiAdaJADWSeARLDDDMCDTmViBGW32g1LCiSeTKiVZX0kCeOLAJalANJtgKtnZdqxQC1FCS4oK8x5a6tuHCiMGMVw54ECAMwABADAnptJoCzcfUBUwAD/0fk8HRkliBZ2Riyoa5o1EW0hoosq0lIDVlkioLVZFVuUQSpZoot+528CVMZ+41G7ZQc63IonEyocgEAKYZVNSsQLK5mmUnXtScgSrZ1xRUTWpzBiatOHECOtbhP4EqqL9TFaVtSQJIBdQp4hEgBgJIBtlBS0OQJUSbl/gQO0cChYADtAEe4AbRBsbPx+n211ePJma6SOrUqp4IjpHFuHamfEqVxd8fNwKzrX277kn0MV05dlPQja5V+WXgAUfLMC6lm8yUTtaMiJjntfuk004N3VfBG45dxlbhwk0dHnUK6svmeRlSvbTf0hFacZBUNW7sVE9vGXEC90T+AC7EsgI2wyYRCG8wCDUK9F7Sp/5ho/Fn0+J+MV9SnE49snmc0Ubzaf3MYwlmalEv7bT0121Syzg17Jjh1PE2u23eJNztnBpeKWjZX7pjhAv0XDv4zS1G7WbxfAnumGvFbauab9WS9mJ08foUc0rjzzM3prE/7XSnGqbRPZU1oKZVVPoT2XCehVPGi/AvsuI/Zo3jVN+hfZMWYomiSYQd0gJgBQJsCXVkBMhBICAOoCgKG0smgI/cpxchCepVoKj92P8rZcDV7Z9sETA7W5AwvneOBTD7bTi18ERQ6N52YC+2uLZdA60WZBNVrwRQ4XJEQtXWWlXuePJBVdty69vy42/YQR1t79rUWmkm3GJTDetZ3VKjRLV3WlowrvHkA661L17qzEAxTp7v7topVx/FwAjo3rW13bhiFxC+puNWj1KtVouA1MGld00lZcQqu+9s9RNYUX7Qqfd+XbUtxyJTCv81K6bwTakiYWv2W1K6enw5GjENXteo3e7olyWLLqunarTrVundD42zM1KnrUd6OtcwkUU09fUr9tpVrxbzFaXV2tcMcFiQR1m9xGlWr7c22EWqqVe3hyCJVj8DQmsUl2uyAnSl0orVICS0rvGz/AIa0K8W3+wBrTquElRKUssAE78QFawEfufEi4jM5AQvuNPSU6l1RdQuM3ce6fG7bC+pL5VJVx57f/APMSqmuy08Z+q8/+7UxrWPPbz3d5PcqHq9q/lwJe1xj6us9Z9133W4tnO9ritWhE9jEbMmriJA0wL9rXu1EmBpzGWBApWYAkAPHFgRs5aa4AJQ2FHbzASwWAGfuX3XbZBUsACJXUBWACi3Q0+99AI62l2MCsIaAOIE62dXKA7dCzsu5gWWq2oWYHPfbWCud6bTjMBfbAh2wBLgBCQJACWIRcjpGadUaRJVxAs0pmEiolZ4yBDWsrVwM0jnrVs5uidapObPIghfWURUKqUtgXLVfECabtigiTAs21XeXOCCL1V5QAQ0AqviFICfd25AHc/iAsWgKN1ZxCyA4VIDSAMQH3cwGrJAHeBG9p4hUJAcgJOQHmENgCXECddLuCpKkYARtptBEcQJVUgdu2XbK5lF+jpUtNbZY8SKp06tAdCryyAWWYQRkA2k+AE1Uok6VWTCGqyyKbWMAEy8gBgNLEAS/aEV7is0b4QwsYK5hTYwGWZcEqVtqONOrt/SpNTlK09r7Y8pvI+zt7w+LXav8A2zXons3th/y831bK+51NPSWcfW//AGTU4ZvT0W29o7LTx1r21Lcf8qNyMXppbfxuy2z/AC9Gs83izWJrr+41hX5fQYIWbs8cSoEgHCAQELcwiLCp6KTtPJNmelj5P5K6vr6lq4rvt+889do43kRQAkAZkEq6N7/SmwL9Px2rb6oXqB018bRfUyCyujXTXypQwrj8jT5VZcHiBw6bScsAu5eAEAEBftnF16gbdZyCU3V5N/gEFqpegEnSAIukYBdJ0hcwh1pgBLthdeAEa4PEqJKqYU2sPgByeQrGiwRhrAjR5kF+xla1YKPQZPHhgEKVGAQOePABp8QBWxAkmANgTVuABMegCmOIDTkCTeDkBJYvkA5SzzAbfdmANViOIEbaTjCMQI/ark0APQrbBIBf2dXhhJQlsZT4QBX/AGFslZIAeztx4FVG21dcYIirU21/4WFV20LLFL1Aj24rAIfa+BArU4yUKJQUJSQEQgFasvEojbEBqkKGEKracoC5bjUXEGJ6e61KPumQJ6m/taG4UZlMW13enZQ011kJiddxo2WNofoDB3af+W2BUTpVXqrJr/EipfYtklPIBOjyhyUKscVg8CA7KwAPTTTTf4hNQ+xTtSVVx/aLCMbzGnXT1UqqFCf4mW44AoAQHXt9pqa1e6mSwAm9lq1zrmXE1F7TV41GCD0LJw6sik9OM0EHbVgQ7FwAXZyCj7b4AHY0Au1gJTIA0AwEwHIBkAAABEhBAUQAMBZAAAALqAANALqAAMBAMAAQCbxwAaQDaAWABiAQAQAAESA5AJAjYAQDAEA4kA6ALIAAeYBgAJgKAAAAGgCAAAQA8AABtAL1AADIAYAAQAAADbSAWYCYEgISAAJATTAEAPABMAAbQEIAa5gSAMgCZAQDyAQBAAASAZgGAAoAACQAAQDAEgH2gT7EiByksChPDIBAR7YAIkAYAkAASyAFIDTaAknOYRZW0LACKxYE0AJSBKJQEssgG7T0AgBZRusRxAtpW1niBfXRl48CiddHtXcgixQ3jyAsTjDiA20VEVVtYEU6p1TacADx/EAcJ4gRtbHAASnDmAlTIBtcWA/gBJOVjwAj28ViA0oyAHDxeICdVZOMwIqjXUoHWG3wIJVtwYBhMcJAbWGAAoTniVBHIiitQG1jiVEcQK9VJppcURYyNVdln6kaVu3ACCu0A/uN5kDd00URATfMBLEAcARbAVrAQhvICarhLAaQEvlQCwkAbAJkCMsBtsBdzAfdIEqLElWNzbfLTtywkxXflx7zUTw45CFqWzr3cBTlvbb5UrJ+qeJl0jseqow//cBjb191sW2zccO3PXmbckXXCeIRHT0vuWSXEo0NPRrp4LHqREmp+ADSxjmBH0AksVD5gHQBxzAcehRGlWvmIJzGaASaa6gFsOIBEuWA3EYTJRCvJAWKIbfAgSalwA3FlGTQDrCT7gpXUrDIKem+3jiBPDMCKchNEquINDTeITScrILomcwhqqtlmA4wxAalINBphAl3LDFgw5cYgwOiCo3q4lBl57zta11flUPiGmXHEgjMAACAAGA64NMC7c5/ACgBgf/S+TdDoyFmBOiNRF9ME1wZpDrhlkBYEChYg1PunH8AIWfc+vEGp1rOZDVWtZVy4Eqxn6jdnLObaKwyIGsQGUJrEqiOYE1ZlZS6gJZgCmQJY4YgPgZEejI0i6pYEVC9YyAg5AknzAHjkAADQA24CGnOZRYnCggrlgOQBsog3IDrnBFj1G20uzTSnNIy6xDUrLI2z93aZ5lZrh1HCgrm09k3alcY4MzXXlp0cGXXHSoax+ADdYc8ICHpyQTtVPFgc2p8rwKrh3uUvOTccu2TuLtG3ByNTizIIKBVkCuz5ASpMhF6sUWNwBW3zCE8cihF5HqvZFFbyNOlcPU+rz4YfSW8WefpmmjFQ4IKtXcU0sLS3yRrEUf3drY/bdUXBZTUVsszKnqalNJd2o4RByf3u63H+00V2r/NcuKlXd7ikV3VUutchYuOp6taVdnl+8ysjnddfcKe96dOCWbDpPxB7O+lNqXtbo2XV9tXaV3as5NZiMdRYVzJsICijc77T2yXem2anOpa47e4aJfLSPU6z5s3pU/cFuFUX/Nn3L/jevf6VX4Iei+yzR8judTUVb2hPgS8rrU7n29TjWii1sXZkUPQrnaz6S4AO3Sf0tN9HID7KrgA0v4UA2nXhAELWlYuF1Airp5OfQgL61K/XZJ8gHVprumKxmNFS32i32qzn0C4Wvu9PQXdZt9FiymI6W+WrZVVHXk7Aw66lbajq1iuICe51tZtbeElm2EX6Pfb9RwyaKG/v6uH01AjvtTs7XywA5L27l9+3FlHTtLtp6z+HoShaFtNVtrakd05sQLSdnpN5J5BV+j8mkv3EFNKX7LW5l0RetrXp9qlIXNhcW6ulZ6K0lg0iaK3s6ui0+7LMumrraavVV4Ihp6mnXU+rH0BpU0tPTc0UFRN203jdJkB9yrykGGrPgght3jIodVZ5tAD0rN4sCxaFc3iUWqqWSwAkpQD7pAO9BEXqAwna0TDGpiF9Ts+pqvqxpji1vL7PR/U1V8C6uM/ce7tlpuKTfqZ1rGduPel2u3Q00upm1rGVufcm/1sfuQuSUGfZcZurvtTVx1LOz64kva4zN5abZyYvS45XbHEzoi2QKSByBFsBBTVgjr2axbA7p5AKefEB1skuoBiAofwAariFKO5eoA44rFfuAzNf63BBXIAAmgBAd21qojKSietpK9WuKAzmowAKhFmnpu7hFG947weiqLV3TbXCqwkzR06q2q+WmkoXUaM/W01Vt0XaoCuB7y6cYP1RRBaqbxAjqXTwQFLkBgRSAaAFmEWzJ1jNWVeHQ0g7sMALtBuZ4BEXnLII6jwhGaqqlbNSkYbRefzEEXWswsgqLUPBgSrVN4gS6ICemnqW7VmEaFUtGvZXN5gKQBvHEIUcgDMKUcgCAJOGscGBTqJNNceAHO9DtxYVGYwIH9l2Uouim1XioyAi5QEcQAAXQAAYAgHLAatAHTpP5ceIBaJAspqp5qSAbpbOv4FBpadE/nwQF/bpLJuAI97TwyAE5/wCpu1ljMBEauc8gL1XBPIIbrwActfsKJJy8CiScPAAdpcgKcZAbljEEf5uowSwvgpbLORevE7/e6bpt9C7lZtdv8A75r0TUtr/wAufKauOtbS0q9bS/8As1HoezY2n/Lfaabnd7m2ouVKx/7VjpJjPs1tt7T8NtV8mg9R89R9xr1ZvTV0dPQ0F26GlTTS/hSLjOrba17ZsYK7IoSqUPAgcN5ARtZVU2wQXFWru9PSaWNrPgl/3guJaOutZTEBMTYTBmFQiACexOM+1/uMdLHyTcp/dsnmm/3nCuqrttbFKfQirabHVsu6MCDor4xL6nKwywA69LZadYskpXQImqx8oDajMinEeoEe1SBx+RrGjhxf7grHTggOoCYESjs8bRW1YZUbKpyCJRhHEgTKCMMQJRhmQFVg/wBoAkkA3g8ADtTU5SAKuMAOIeCA5fJJfYt+8EefyyDRkHT46Pv1ko9BCCJ9ijAFJ0U4ZhEexZASVOICVcQGsUA+1JARSxkCSSYD4YgDgCSXBAETiAdrzjABRDxAYA1iBKloyzWQUs3mpCLHZrD4AKOEACU4gDqgpr5cGA7p5xPWAK7VrbGAqL2+nqRhDCYhq7HTjDF9Qit7GVg8QK/7G0xAXVd9nqV4AV30LxlAEXpQgG9Jxj6ARelNsEENaMBQ68gF9tMoVqzAQnWMeQUk7Nw8gJLuq4TaKYlW168cQYsrutWuCtCBh/3erOZA/wC+1GvmiF0CYtr5Huj7lVC4LMJia3ulm0ypjG8xq01dVWpMRBG44ERQwCQN3w1U9BvqajNaC+XoVlFtNcwodUwiL0a2eKTRMXULbLR1H9MDF1Vbxmkp4Ew1B+JpE1mY+Aw1XbxLiavAmGq7eK1Fk0y4aX9hqUwspGLqjU2lq/5WQ1X9lt5NfACD01AUuxZAH21wAj9vkAPTYB2NuEpfQIL0tT5bKH1AiAYYgOZATQUsswH6AL1AMwHkApAFiAMAkByAMBQAYyBKcAEgEnADbASAfQAAEAMAAiwEgHwAAJQAYAJANgEgEADX4gIBgH7wCAAAiMwFEAADeICgByAcAFPAA6ACQDYCAJxAUAOABAP1AgAJgAEgDIAAGAeoCt0AUgHABoCQAqtgRYAAADYBICAAGswCADJAAAsQGkA+2QJVSQBICdgGnyAHiARACxAYBEAADkBoAVZAaQE1VcAiaqvUBdsASUPMAVQHKAWbAbxAnp6FtZ5YA116G0VH8+K4FFySnDICx1/9IQ8MkAu1TiAVfawHjYqGupFDskVCs+KIpZgNOGBFtvHIBq05kA8UUSiceICaeTAKJ1Aaq+OICtIEquFOGIUJrKAgxXxAin+wB1eMMCVknjEAJLiAVmceIA8MChNy028giPc+ACdWyKyd3TttAWObIik8gFACxQDVgFLAFhgBF5gRdgEoYElgBJtAOva+IDaTyAEoAl9tWAHoxmAvtwA3hgwIuMgEqxmBZpVlkrUbE91ZyZh2jL1rpuUVm127O1qZZPMixsbH5nLyyZK6a79d00tN+hEteevq97bzZ1jh0i7J4cTTBS7LAiOzQoq1SeYE3PwCJ1wXSAJWbhARrSyXBgCpCAaS4AD5qQBVbQEu91wawAG5cLMCLT4BdOFxAaqowAMUuvAITs+OYBLia/EAzx4gGeKBgv3RhkFJOeAE5jEBz3LCYCHKWCATcrABuz7c0gIzKkonVcWANNPgRTVeOYUqv9uQB9xoBdynBgSXzAE5AFmoQHnfOw9VRxxBrKzIEAZgEgACgCVWBfrNNLmBQAAf/9P5MdGTQEqm0WVcehUTd+ABSz/biExYn+BQ+9RDIJQs8wC2qowImOTcX7sTNbjkuzDSLwIJplEoEDaKag+YEqsqJq3ABqEVDwAfdwIqDwMqJZFRS5kVG2AEQCOYDqsJAAG+QCAKVkIm1hIEWAAJvmBCUBPQU2XNsix6ZOKpEdojqX5YBpkblw4krn05b3dvRGnPXf4+67cWYrrzWzpVyMO8dlE45kFrrzCClQJNKOQHHuK/5uRVZ28dWkbjl2y91WIN153K0ZUssQAYDsjEolWjYRZXTWbKHhMIBdqYQmu1lEkoNceUr1/sHTepv8f8tWfUnhl9ASPNayTIhXu1VtZgVaGlHzPN8Sou7cMWZ1XHqNaGrKaiyGqp0qf3Vu+2ScJcDK2O9fsKyr3SotJu7h8OZFjh0d0rdit9KzK206Or+ZZGUpuM5Kkc2g5lrjgVtcVyLiAscijC8vrp3S5HfiOfVY9rs9McXVstL7+oqc8zPVxZG/qaujsV21rjB5911xxbbW/uNz3/ABN0a7bPPWzTgyrj1NGu417fdfyVWTcIKjtexaj+zjprkDE9bcbiid7JadOCf1MhiW41700auv1WI0of9xp3r36jtLxXA3rKe4vSYtN4yqiSKhsLW+bDtXAqKnT7TnVpMv6grp3F57KLCloMoe9VVGnWO7kgFeituKuMliXQ7vu3EvJAPRpa9tS6lzgBDQ3L0O7SVG7z8BRfq21LVhKHb9hA6V7FARVudstft7ngmJQam3pqVWm8KrgUW1qqVhKFBKKf7bbq3c1jy4ATtevEKi78gErvqA/uWecgHZqPFxAElSy4gL7dnm2FNaTyYRJaKAs+2kA8gU4CEUNOQLFWQJpPMaG01gxpim+40qfVdE0xz6nlNvTJtvohq459XzVV9NJfVmb0vq5Nx5zXqn9uKv8AEnsuPO7r3FvdTG2o03/C4JauMvU3WrqOdS9m+rZn3XFL1JTnGSexhd2EE0xBXacE1cO77pgggnVYcQOHc2fcQc0ywBsAAMgqLeICYAB0bXUdbBGlM4gEJeoD7UlKxAFPD9gA1wX4AJqMXmFKqeHUCUKrjkBmbj62QVAOAIsB0U4Aa2nXtSr+0omqqUBm7vSdbtpYTgEUJAaniNKr1O+6mOAo19bV7sUZHLqNphVafc+3KShPwFtX5qXUAK3tvcQ2nVlFf/7P6y+q1SCS8LWuNrz6FHNuabbSTWm27oDPYAAVxYiVeqwdYylJUKALqXirgogswgspRmqhRai+lM5tFfT1LfVV/gF0v7e7WFXHoQ1LS8fuNV9tKNhV9PD7l4NJerAtXiPt46t18Agb09JduksebAqr3WnmESTgGLAYeDyC4cSsAIWmYygBTKjiBFuFAFbfMKrsm3L4kUlUCWKlSA6cgLPtYTCKiX9vpt4rMCNtpR8AD+0rGACWyXEBPZLF5AQe0AX9rVZ4gH2K1Ak0kBGMQJdr4AKqgCTYCngFW6elfUwpVv4Ad+j4bfXxWn2r+ZwRF/8AwS9P19XS06/1dz/7NCpqFtHbbfCjeq+bUVApta93Ly5ANIuBpTmXEDSpxGCWknquKpv0Rucprs0vCeQ1P09C+OU4I16JrQ0vZm/1GvuKumnxdpHqa0dD2Toaanca7s+VF/4iyJenfoe3PGaDl6b1H/M//CbkZ9mjpaeloKNHSpT0RcNTtr3tmxjKMzmaDeICgATgBoAeACA591uLaH0wlGb/APCFjj3G/tbS7lfGY+XDAw05tbdX7bV02rJPF5sBalb6mine3Za6zA0fGwqwpawUxnBpK7nXkGSVYKLaaKbUkVLU0IWBKrwXuDxWlpb3UbrCs5R5+o6Rw101RRVJQYVJ4sghdKXBQ5axYUs8giNqgHYFSVMGyK4fLKdFPkwMQgYEXiAugGl4indq/AqNlVhBEPttW7pKHAEo4gLuCJRjPQKTr+0gcTkUK/IgH1AG1AHF5J/kWXoCMFojRvIDq8bH36TkUeijHLMInxjgVEUolgPtxx4kD7JnmBF1xAlCQEogCPanPqAu0obSQAkiBZMCWCATtjgAdzwTz5gNYgTwzAUKfQAhJuMQJZ48QE7Y45zkATiApfLkFSs3bEBKQItyFOIyCE5zYRGLfAB1QE6X7XhyCott5gHamnHECCpW09yCJfb083VAH2KXeUFFb2i45/gBBbRp4NARez/hUsKh/Z2+ICW2fICFtBrCH6hEeyMgIuVhYKXbmiCKq59OABGOIBZcgM7e/UFc4AAs8QNTYbrV0qOum2lORUd3/EtWZaTLrOLf+JKy+fTU9OJTEq7/AEW8aOq6MGJvfbezwVlhxCYnXV0Xg7x8CLgu9NuFetvQJizSo74VxnqUFtJpxBBG9bJw1AU3VNBCVEuCkJpfbTzUkXSW30pbdfgDVT2Wi8XXMLqv/hOhfnX9oEL+F0v8t2kF1T/wVtwrYENOvjtfbp302m1+IXVO52W61GneqbjNAc39lrP/ACv1KK7aVli6tAQdVmQJ6fBMA+1zAj9p8Apdj4gCq8wFiAMBIAnEAlsBtgAA2AgH0AGAADQDlrABQAdACIAEAMBWAiuoDAEBJ5AGABkAMASAAAAgAyAAFADgAkAAQDAYEYAcSAgCJAGAAGAAAAGYAA8wIMAniAwJAIAAADiArIBADAlOAAmAOeAAAAAA0AmgAAAABYACxAl2MCXYkAQoAGgFICzAbAEBJKQBqAEsWA1UAAEgGliA+18AHVQwJJS4AmqcAJVrL9AiSWICtRgRlBNTVcAujS0XqOEB2ae0S+r4FHRWqrhUIsTfbjkBDDFBTYQUzkKa6BCSnBZgKXGPACU8ViArKMeICs+IA7uMADvbAlb9pBFpcwBOAJyUNPCHmAliA8AFZ4pAN05gKf3gNJJzyAlGOGQC7UsWwGkgIpKMcEwHxSj6QBqfUCLpJUPtUkEXWcsgri3mkk4cwFjOvVSRVYQYhSYEXMgLiANsCFnLAQEqoCXb3YICz7SgCL0sQE6OJQA5jAAV3UC5a65AReo3wAh3NgKYAUgW6Dhma1HXbXtGUQRvVehtNTdXissK3dj411U2URhiTWo7b209BKM+hIWuK+5tfCTWMWqLbTvcpmmKP7FvFNFZWae2rVdSpqxpvACTSWHMIiqN4EEku3MCUZpgDyArThw1mBJNzGMAPLHqANlArOIQUWu01HFjEOGyCWSlYgOtWl82HICLgAWQEXM8gJVriAdsoBqQCuDhhdERxCHD+IA06uHmUKJfzBSiMOAFmNSBPOeDAdW0sGAV+bB8MmFDriAOqQAnwAm0n0AhqJpYAee84+7WU5wUZRkIATAUQAAAEq5gdGvRqqs8AOfIA7sQP//U+TSmdGTThYAS7mVEk+Mmg3acAiyidZ6gNtoog7TgAvuQiaqP3JJog8TNVRZYmFRwWLAFKYFiZRKJRSk1yKg+2BJKAJYccioJgio93IgksVjmQCqRdJvAKqctkUogCQCkAzAQAwOjRXygQs+DCIoBN8wItgJoC7Zr82vqK1HomofMy7Ry62o16hWZrPBsscenM8jTDt8fefls8sTNjpzXoNvqd9E8znXoldmkpxDS1Bk0nkAX+VS/gEcmtRtwywrN8l9CVeZ0kce6zdTTtrNVopwg1Y5JU8NuLNSlVPmyYa7NL2xfujVvh0GJqy/gtHSjuxXOcS4a4PIU0NNxorBRzIM5Wc+oVcm2gCFmAQ1jzCFdppYFBXE3x5Huv+Xmn+ZrXXCqPpfxzr3DZ5qgzIivWXyPoUFbJJPgRFWrq2eCwXFmbW5FFNv9zuusXwM6qjbNVpM/MmXWnXbXVKqyct8CM4z9wvv3VE++7ePGDSOjW0K6bq4mvEjcWaGrXudFZRmUvKWpua2t9rRfdbi1kguYvppvTXaXGLTS4lYReYELX7JfBEHl99bu1bWXE9nzcunLWuMHZzx6Lxu00dNK9XNmjzd10i3eLb1TtdzblJjlqufxVe67usjfSRpWfzHntdDb7U3yIuM/T2WlutW+rrJ2xwUwXV1161/7fRjRURkkiIz7af3v8t7W42tkv6Sq0NXRtd1UYLiZNK1HbUV+CArexve9m9SE+SxNaLqbOtNN6abx4i1CWxSaepZ3SyTJot1NGmslWyw6BBpbXS0W3SuL4ttsKf20sUggTrnggpW1UlEgReskoQFb1m1CTASvd5lxAq3YElpO3EgHoQXQ66Cb6kFn2lUgarUqjtqlPEiHFc0FChhEo6BR9uz4AP7VhphOnbm0viTVxXfcbbSXdqa1arqy6Y5r+c8XSZ10+iUhcc2p7q8VTK9n8CmKLe9djSFp0tZvngMMWU9zvUr3U00kZ3DA/P7i+FYUmb0uIPfbjVwtd/Az7LiNtS1/qbZL0uIZyzOmI37nHQaYqs4GmOfXfyv0Jo8zduZY0QwASaWIUrXawCEmATOZBC1ko5gcO5tNsAKMgCJAIATCogABgBft691sAjVqsACIbQCaxAm8AIxOCzASnMKf1OQF24sDL17J6jggrAAFPICWmpZRsLJY5YANpgV62i9SrkDN7Oy7XIsStTxdkrPqiUdevZLDiZFPc7rEqq003PIonTd62lhpxHUDo/4ruHMxiuAFd9/qusKEBzaupe6h2lSByaukliBxtYgDSAKrEsSuusRJ1jCLAlRN5BEr4LtQEauArs2GrWmonfIzRrvyejWvbSq/7KMGOfW8zL+TSrMRiRcU38lruGoXRBVVt7uLP6n1Ah9zVeNrNhULUdvqYUfaWEBE6pLBALt4wAdjQDVODALVeKQEXXDEBWqo+XECHa8+oFd8sgqoimrKvECyuKy+IRFVfAC6srMoubxUBEuyZgCUAHbMoCLpzxAEpwSAX25XauIFd9tm5/YFVrbWt6AX6ex07OLXdV6BHQvGbSMdey/6oNWU2XjtP6ramo+kVGGp11Nnp/p7dNPN2cjDVi31qytPS06f9WS4K/8AiG4eHfHpgXBS76l27Xs2+rZMEEk3EL1Lgtptr6rS007TyUmpymu/S9t+R3EOmjZLnbD/AN4vqmtHbey95bHV1NOi6y2anKa79L2btKOdfX1L9KpVRfVn2aO38J43ar8vRVmuN33GvU1201Pt/Lp1rVLgqpFxnRfVu8W2U0lcuITYCkocgCAEgJZIuAICBEc1N9p31XoQ+5YG/VNVbneX0datFk2PVdd8QYo5fI6D1NLBTDMWtxmauh2fLdKq4ImqNHb1qn8lm7PNFqOjQUWt3pVcYTwIO7bOqfZ3S8DUqOvtNoSriQdVVCAViVXm/dmxdqLc1U8H0OPUbjyiXdJxbRdYzIGqd+CWQCa7cMyiKU4IKliA1DccSIVm1gFcHlWvtQuaCsOZIABACgDU8Kl32b4IqVtpSnwgIioeJQLPHIB0onkwE9OMgGlIBbTaWBFxXZREFRJKVKASXdmQDXN/Ao5PItLb2XMlHnyNCQOvxi7tepR6JrvaaZUPt48gghrFZANKU2wBrAgccUA05eIA1CnmiiSWGIEUiAVZAaqo5BR2cuQMHZxaCQJY+oXDajHiERWLhSA3zgBxkAlWADuhwgHW2YMO1cZryCo9vHjIE04YCmcQCJ4BQ1HqERQA0A0pWAB28QB1TfGAHWqSwxAXTIILLkUCTeYUPn0CDBYgNICTXMCL/AgUJ48mAKlbOWv2AD0dP+FAV326nBYhEXta1WGD4hVT2ibjuSkKrehptyrqAMbyP6uDkK5AEA1iBq+OpOm+gHRbTlqCiK03PQImtGuYQfZlQUR+3wWACenAD7msMUQS/uNVNdrccgLP7q85uSgW91J54BMWLyNlEqWDDpvoxupXQGH/AH+m+HaDFn95pZWceqIYsWvo2+myyKYlWLLBp/EiJqjSxWAVGllbDhAA0uvQBuxQdivmQ1G+z0XPdVA1U/HaN08FEBVWp4jbv6cOeINUanhdOfls0n0Bqu3g7YutiGqH4vVrjKC6pex1OUhUHsdSv1VYFVtC1c018AIOiAPtxxCD7fGQpdjATo0gE6sAiMwGwFxAJAJAAG0AgHkAnIA8sQIAMArEgSAaTAIAEATDAUAOAABAAAAgJZgEQAoAABdQGnxAMwFAAliAZgAAwEA8gFIDAcAQsAgGgGAIBtQAmAoAHkApkAYDQD4AEgABkASApIFgA2sCgSwAaUgPsgCeeQA7ADxzATxAebxAFXkAmgF2yAQ0BJAENgNVkCSwAOycYAHTCQHWsgSVe5wA2ocANYATquYRLuTAl2dQB6c41CalXRbzQF1NBPBlHStJUWCyyAJdSgT4kEob45gJVWaAMVmA0oQDnCABviFRa/EBrFSEGWQCjuAdqwu1AJKABSQPkBJ15gLNlEojEBegD/aA+6OADzyAXAgEsZZQLmBJJtQAVQCahYgLNSwHliA+1N4ADrIAqgcm7T7e7rgRYy9RL4hVN8cgIQwG8AIuOACyYCAjZcQIrMCyqkCfaBJW+AA8QItwATwAi28wAAzyAUgIAiQNfxW30Pr1uHAxXSNC19lPckpDZ18vpbZfl1mz4g1zavm9a+KcTwQTVH37Xec9Amuvb6bSTZrGLXY68UVhHgESVZRQkpzAXbPoA/ttY8CAtiFPtgIi3+AA1OQE6S8wEqXyzALLtcMoWLwCp001mEGFcSBu2ICdmwCZyWICdWkA3ZNALtSlsATjICXbKweIB2ZNZoAti4AdaYAHdLgBQ05AahuOIUPABp8GFLBOAJVbq4WKAXdzQC7XayacICUTLQDXc8sQIuznFZcAPPeac6ifIDKaIFmAADUAIAAkswNS822SnhkBlsBgf//V+SLPA6MpSwFV4gTRRJNF1E+7hJdA7YLFk0Lu4sojP4maId3AipU0+7PgQV6iXAyqqMQFIDKJp8BA5NInW64gJ2Air8GAd2IEk0RVkxkyIjMEFdrSGohBFMAAABvAAAVcQOvTqq0kCm7lhEYAQEOIA2B0+Of5qklbjaWpOPMjtHPr2VFBUtZdpNY4WqrMrKW21IvjkStSt/ZOsrM516OWrTVtEEdV9FzIlXLmgyhqYLtCxx7htZFjNY26um2zvHn6R2WpXvT1MK8WjVYjVfm9htlhZ2fKP+8ZHJre7rP9GijmyJjM3HmdxufrcdEgrlbtfMga05zCpvBICDbcAK1ggzKJVUNKTr85+pX0P/l7o2po62pGFmkfQ68MV61s8qIzIQNJqGBzaq1NNxXFCorrXU138zSU4ow27VXtwrkSprl3e0rdSsLPkSVpwanjW71pq3s65wnBdWu7Q0NLbprSr2/vNMLFDXzZEXXLXaaOreYcdGVv2dtNOmnhppVXQrN6TKwEBG1QObdtU0bP4FkSvMailtns5cKr7LN+hrUje8ZV6el3cczh1+usZ25772bZqFavjdLs00/U591ZHZVSzi2ml3EEa0VMMEA5VXniAPXWUz6FEVqLkxikm7ZIgmlfkl8QYa+4soAPnebX4ALss+MAL7TfEuhfZTzGhvSrwRAfaSCj7aeRELtSZUOUAnZvBASi/BMLh2paq7tRqvqyGKb7rb0+vWoviFxx63uHxmh9e4q44VxJpjk1fefjKL5O+/wLDBo+6tDcKdLTa9WKuLP+Oajfy0qjGrg/43rLJVTHsYT8zubOE/2E9lxL+91nj3tMvsY57a2pZ/VZz1Zm9Ljkve9XDebgxrWMDzu4q7Ki4ZllSsq+pZVmqLqYddSVHEnsLO5JDRv+N1UtJJr5i0aOlRszqumuBETII2YVGQKrpcQjk3Tito5BXnLtPMIhDzaAhDbygol2ysSCMKegCalwALTTxfADh3SStAVzhBiFAEQAAQBAHZsrpOAjueKwYUTwQEksJ5AHcAsZ6gCTAagCOosHiBk6n1EEQDgAmBPSwsijWqmsWBJWxgAdsZA5t1pT86x5lRLxVo1ccBR37qrTxWMGYObtdsFxKodKfEImnhiFDXECMJwBB1UgVbikUb4gZsAJASrmWJXTwOsYqNm5gC3Sq8+aAha02Aksyi6uDlIzVWp4qM4OanE49AojmiCVZiOACVcQCApw/QIlWv7AGkliwHPEAeOYA6yAOrTSjMAelLwwAS0k8HmBG22xxAv071r8ttKlvVMKvWvp1UrQ00/QmCrda9tavYq1quiLg41o9q6wAV02wia0+19QLEu0AWmrYsCdoAjFfQolVLkBKqSXIAw4LBgFqTiAPTQwJqF6msQVryX7C4Ona+K3e4caOldp8WoRcTWlp+0fJWamqquLsxOS116Xsizc6uuq/wBKk36s+zu0vZ+wrjq3vqPlkMPZ3aHhvHbf9PQq+tsWaxnXar1php1rVdEkXDUXezctsYmk5eZpCAi7AClgTeKAjBQpAaQDAaQDgDHvrWrvVSXDZ2z8Y1sI5VqHAgx9Oqr5CH/0wO/8c0/KKNajI02Uu75jj01ENbS76upitaw1rS39xPCUn6GWj2+q9O7pe7TVZS6hA9WtNO2nqfXbBT6hF+0apbuT7lV5littr/NzNsiixKLkwhNjBz7vard6N9F/5kzl1G4+d7jT+1q2o/8ALgeeuqp/uIJZPqFEJ4ARVOQElUiDLgUJ0kDN8xV10krc/wDEy0xGAIAbAUga3gVOpdPFdpUbdVDkqBJT1ATpLxIH2qqTQBWXkAYADrGAWk6zgyolWiAjbTxUYARVHYDk8xTs0H1/wIsecCgDs8VjuKr1CPRwUOshCw9QGk25ZBNIAdUgE4yAXbwKJZIBxKIBPNLABp4BpHqA1aMHxAHhgAsYnMMhPCQJvHBZgRycdQBxwAFRwARwAlWqWYUQgC2TAM880AJThOIQoaeICVWvUB5QgpZZPMBy2AkpTYElD9Aga4gHqUOAE6wwCun3YAStpynyAjalk5ZAWo+H4ARsmmFU6u5WlXutgsgMzW81a3y0UKIkGOW+/wBxd43eBRW9xqWcuzbAhbWu82QQtez54AV6jbxYVBAACUIDo0ta1F8rgC6m/wBZZMC2vkrr6gi7S31Zi3PMDt00tSNSsNdCok9CzcpSpAHo5poCD01b1AhbSdcUBD7LzkCX24+IFTpAVJ6b7Uyoj2YAO1LKJCl24RICqnOBBLvuni8QiyuveuNXAE15HVomnjPEC2vlXXOibKh18in9VfwwAnbfUbTUrmRRXcads7xHFgbXj/D6W601qX3FKqMEswODe0vtdy9CkaiXFPMDn7tWZdH+8Cq1dSzwo/8AACf9taMQmhaCnNjF1betG0rVT4FxNQWjo2maroMNVvx+2s27UxGGqdTxOjbmvQYapt4On+W7T6omLqu3gdRZXTC6gvCbieBDVWp47XTh1xIqi+01a4OrKKnpur+ZNACqmEL7YUPTATo0Au1tAEQAgFaUBHMAxAEBJAGIBIDmQDMAmACQE+YAAwBAIBgABAAAAEAGGQA0gBIA4gKJAIAMwGkoAWYAkAAQeYDmABgMAQDzAQAAWWAEJAeYDkBAMAYAASQADSAInAC3R0le3a8AHqabo3VoCtucCg9AABgHxAbUYgLuAfdIAA5wAIAIkCUANYZgNASsnACQDalBDVQqSpDlhE64vEBtY4BFlKO3QDp0tJV9SixTwyQCSWD5ASkBpYYgN9ABNtYrIBtrlAAnhiAQANTiA+1ZPIKTrP0/AArRrPiAu1voESqs0BGWA61byCHWrWIUrPtIGqFDwWABEgNY5gEYQpAThRm0BOGnPAA7cMOIBlnwAVmA0lm3wAO6cMQB45pAPogIw8lxAPpcMCTcOACwHPulNICxiXlNpkVB/M+gEbLiBFznwAi2ApAdeoCaAgBdVYATmABxxAeSAT5gRATUgR6APIAAQAsGB36OvC5GcblLUuplDFtVq9c2MTS+4hia7/HaddZ2dpwgprUrVVeEwVmppRiwydUnLfEBfEoEgH2yQEJKZgBJpqCh2bawzniRUWgGlhgENLtUICLUgDsljmyhKfgFTTwgIVobwAbj4oArjkQNgOMIf4gRlPB4ANKcABook3yAUpEB8rxAcLgAKrySAU92GUcQBYBo+1tSAJNsAaTzAMUpQDxupAVbqmAAobkBz2vB4BBNYbbxyAwvO6XY64y2GmL0IgnkAZAACgAAdQPR7LbV3W2WnHqBj7/Z22mp2MDlko//1vkdUdENZyEShcAJdqAI4gCcASVgFeEVEHbgRQkA/uOmCMqrtacSCKWEgJqQHkALMolJpAAmAsQBrCeJBJJgTrVgEAJriZrUQUEUNwATIDjiEJgJKQJ6dcQOlv8A/cFUXxYRABNgRbAQHd42repKyriStxq2q0pZHVxa6bZqOfTkskiubnu1wCI0waaFV6Hx6cpvlJiu/LVpVzP7DDu6KPnmEXVs4iQyjqQ8wscl6TMljNYW8xsz0R5unIlJpzP+3os1Jmqa2lTKj7NVMogarwgKbogKtVRkBW3ARABqeBYLNKsvqen5Rmvp/syvZ41NKJZ6u2W7i1zPOhSA5kIGuZkRf5blZEbRtuqJcW+RDBRWu+62HIYFq6XdjXMuM6o7teuCpPUYE9DW1n+a+2vJGkdGnStF21RRMAWL6ASAUcQODyc/bSWTN8s1kPRu/pq/wO86YxOm11m/oZPYnLuT3Dp9vT0nlmYaxVXxm5u/mrE5yy+xjV09HsqqHK3WoPsce+EZUvs1nFtgNaNOQDWnTkiCUJcEgCUsgFazCmlhiQAClSUEhRFnkgGtO74ECaVPrtVerBjk3flNptk3qa1W+VXLJq4yNb3htaYadLX9X2hcc1/eva4Wh+LIY5dX3ruv8lKV9BqY59X3fvrLCy+CQ9mpHNf3Dv7P9a2JPcxwbrd62t8172vL4tk91xxW1LviYvaqrV4k0E4YE0bvh69vy2x4m9Rs1sowzkzRbWYx+BBbRASvbtUDRWrcgrl3F4X+JFeW8hdamq3OARTS3ywEOmnOLKLf5Swb/idN3q1n2zj6mkbNFVV4GKqcIgGAlIEbxXFhXHqanc8HgQcu/wBwtPSbfGUio833drngVTV5GIl3sgkrViGsQI1a4gRtCwCnZwpAzNxabRwApAkgItwAmAgHIABPTu6gdmnr8wL6WwwAsU+gCbAJxAJzYD764YoB3wXRIDHs8ZII4z0AYCaKLNDG6QGrS3F5sIeHEKWQDacRGYFW2T09ZdGKjU3dG8WowIrjhriURtXDoBN1hJxkBHukIi8CqXUiK9y39t8grKnEB5gFXDwLEX1szpGTjEqLu+KyuAFFWBYnIHRpV7lKM1VzUrHgYUnWQJxGZAYZIBpSBJw0kgF244hThTgBJLD1AfZLATrAE1WcsQG6xiuACWKAaqrAHa8gDt4ftAi65FA1xASquGYDdefAArSQE9JEDSSKJdnDMYIuqmG0XE1ZXTb+nH9v/ZNeov0thuNfDS0r2fox6pru0Pa3kLx+X2/1Mvoa7tL2duGvztWlPTE1OWfZ16XtHaV/V1LXfTBGsT2d+l4Px2jlp9z5tyaxNdmno6Givy9Oi+AxNStq2eE4DDUW2+JcNRZUCBp4ACCEFMAATQAihgJgEACQEoAaQDgDF3FI36fod54c63e05dNRLtMtVj7mnbvlddDvL+MU/MVjU07PMsrLZp9FX0OPbpDaX4nOtRg3V9LVusOzu+Jlao3u3/unW1JVk8bf90qIbbRvpWVrK2rarhSFdGpu9TS3P2YSdUu6FzLEb8/Kn0NB1cFRYlxZWSswpJczHSx473Ntnp7x3Shai7jy2O0YrUWjriRoph9OACjiuZA0gGuoQNRiATCAy/NP8pJvJ5EqxiMigAfIBQBseBUu76FRtJyioVcQJTGYDs5yIIxGLAk0gFHEAqlZ4uCqEARZ54prAIKpoDh8z/trR0kix5kKYHd4es7msAelspcorJxKIqPYgiUcAB26AKybUgNVTUgNKfVBUYdswiaUy1kBF4sB1TthACnGIwDSSrjgAmsp4BDwcqvoELtjIA7WsQDB4gOqjJAN/gAJQ8cgCOADcLIKczkAu1JYgodE88QhccCiarhP4AReOPMgi1gAlVoB9s4sA9ADHIBOreYEsliUL0AauwH3NACl4sgLOAI2tMwGmR5i7tSqXP8AwAya2rOOYQ1VcADtAk9JcAI/afICjVrDCq8gGAAWVQEu3kAdvMIMgO7xm47NRRiuRRt01a2c/iEXfLaGkQCaWHAoVqads0wI/wBtptwQRe3jB4gQ/ta+kgGptm8oAr/tHXhlxAhfQtxKI30bKJUIKj2pYPMBvRbc8wIWpjgghWpCAitNFDdVwIItNARVYCpq1ksOIAr3o5q2oKLK+Q3FZ7bOUDDXkt1l3f4hMXV8nev1JWBidfJ1Tm1PwCYNXf0uprVp9ciGJae70V8zmeRdMWLc6V8O5J9Qi1Wph8ybfUqYO3ueQUdrWaIppYShihN5N4ERFw3LzGBW06TgliBXbaaTwdEUUX8boWWNSGq/+D6FlFbNMKhbwtOFseqw/wDZC6qv4W9fpsmDXT4vxlNF2e8p3yoSQGfreN162fbT5Zw9CGuLc6L0lF1DCuZgADqpcAWdjzAFV8AE6NZoBY5QAYgKACAG0AvUBpAAAA5kBYoAAeDATXAB5YgGYAANAAAkAs0ANwAMBJcAGkAniBGyxAQBIE0gD0AAAAgBWeEARAIAaAWADyAAAgcANVlgTVMQG0ksAIpTiswHa9n9TAhBQwD1AFiA0A88ACABANSsADMB5ADzAE2gJLECSqBJsAquQBKAlliggTlwBdTRs8YKi+mkk4YF6qlhyAkqgFq5oKSUBElVvBvIBYpQBJOegEmuAQOMgptQsADtnEBThDAG49ACrUNdQFVNL/EKLTOKCGqw+kANpKqbQCTeQAs+3mA0nV4ZkEl8zlgCqgJKuIA6QUJ4LqAoXECUKYQB2wAds5hEHg4QU0p+XIBVTawxAb5AOMJAasoyh8wD6vUqFXkiKblsqKN2sP24EVi610ngiNKZAi8QItARgAgAAGBGuYFtVzAmlIA1ICdHwASs6AEgRcgEQANAJJgNLmA0pzAn39pAr6s4cAIpuCidWMG34mrSl5MJrSb/AABqKUsCas8JCG3L+bICvtcT1AeWQC7ZQVJZcgBpTjyAFyAaSSaYCUPHgANKyaXABfbYDnNTgBFYQuJRNVSq0lj/AIEEa0eOBQ+xrIhh8PmBhJt4cAgSXxCh4YBA13P0KBrHABPqQPGYAKtrMCVpTTQAnIAqRwx5gDlOQuiz5ARqmp7gJYtwgpXTWACaaWAQ1WMwG6tdAE1CkDD868az1Csb6sUQJqAAAkBPEAAAPSeG1bLRfbnMhKyfJ2vbcWeo5fApHIFf/9f5HDNiSSSKykoAFiArYgGaAacADngAJcwJLAIotbEy0UkBngAQAihTAE1LKibtJQJTi+AAlwAIAaQE2pUAHa4wIK7V5masVwRowHMhDajMCPoATAFm3zlhXRqOAOWzlhEW4yAAItAJOANLxji2MxBK3HfdkdHFqWUtmo59Vw3s3MmmFTxZENZpdQseh2LTadTFd+WrS6a5mHaLa2nJA1dTBSESum1IHHuKtKW8CxKxfI1+ZR+J35eftwd3FnTHF0VdWYsWJuvbmZU/tRnxIEklK4gHZxYHNrJAc8pgOQFgiqt0n83Q9fy8sdPqXtRr/hek/wCLE9HbLYUHBCIHMASTwMoJfAYBWayGLpNN+pTSdQhpDAfb4lEXpgEAOIwAF1KGQRfMAljUwm2NUN2fEAxeYBKATtIBI1SnoDElW9skQwPTtVTdperIuKdTX0dPG+rRR1BjP3XufxWzX5mo725VI1jjt7+8V/lpqPoF9XNq/wDMbY1wrt7v4g9XNq/8yVZxobdV9XIMWf8A7YbvUU07a4chamOe/uff6uD1GvQz7GOa3l91qrHVth1HuY5dXd6t2q3s3K5kvS45k0uBm0RtXuyccjOqg5TxcsaFZNE0VSpCoXu3guBBZXTbWLhEB9rTqpTeHMK57VdnFcSiCq8gjc8LdqkJYRjxNRGtQlV0ab7siI6K/KpAhZywqHD0A5N6l9p2s8lC9SDy+ppKzc5yWCFaOcAG/lcLigGn3FHRobm2hjR4/sNI3/H716uNlHUtGzXTV0rGA/tTgiKhqXrpJp5gclrPVc2ZAuylV82QR57ym5WtZKuSKrhdU8AiK+Vl0SVZU/gQRmM8wDBcQBN5gK0sKz9asOWBVZSAskAgCQABAMBoCdXDAmtRrICym6snmBbXd44qUAW3SWIFFtxZ+gBp2fdiB0a+o9NRjyA4MyA9QAoWQFmg/nQGoohPiEGCYVKI9QCOYAlNsANPdfNp19AM+2UAR7mgJu0rHFgQlPHIAnuwQBKyA590/wAtgZjWIABLTicSwrp7IOsc0qxw+JUPWwqBSmRVlVOQHdSsJMxWomlJlTVU3iEOCCKrD9QGlDAlXLoFSVYU8QDsfoA57WsAG62eKAk8fUBVrjiBKG8GAlpJZgSSjiECcuIALKAEscYwKo7JKgXasHAwTS7ssZ5FxNW6ez19X9PTs/gy+prr0fbu+1stNr+rAvoa7tH2duH+tqUqnyLOWdduj7R2lMdXVvbojWGu3S8H4zR+nRVmuNizlNdenpbfR/T0aJ84lmvVNWPWtHb+4SM6j3M1gTfEYAYGnAwOQI/uAeYRH1CnguMFwAwC5EFe41no6VtRZ1UmuYlUbHd23SdrcDd5xJXU8MDm0kQIodcMwG1OQD7QGqBE+z4gU7rcV2yTawbg1Ian/cadaLVu4q8i+rNrD3O80v7v7icpHp54/HO1sbTyOnu79mmnMTJx74b5rtZxdGR5BOu7o+cHaeGKPN1l0fI1GK1Nvjo1n+FHLvy6cptHJpk7+vbd8mpkyrhVr3XZpTClt8Ci1amqq9lE1XtmzWYVy2VKVtuVZvUcTJqDZ8ZqvUr2TOTNMtGlZxCLIgqK7PEiwcDNVi+6Nv8Ac2y1a50hHDqOkePvKwZzbRr1AG5yQDTjAAss2BFcgprk8iIy/Ort06rqyNMT0IHICYABt+ASffPQrNa6KHEvEBJriBLtwggGpWIEJaZROrkBqs/AAhrEB8AHVd2eQGb5h/6a080RY8zIU4A0PCY7moR6bLLgAk8cQg+pyA2+YAnLAGk4TCnZLAISXELp93bkEQkCSqA0sAGq8gqOQEpwgCODeCCH3RkAQAKAHjnXMCPa4lgNNP0ASfMA4BUpn0AfbhLASgqHPHCAp2xxgIimBJR8QIwmQOv7AI/Ks5kobQEV+4BxjIBZdubAHCUZgNNNgNMgd6SpwBEYlhpVqaFbqLqUBma3gVbGjiQOPW8LuNPL5gjmvtNxp4Wq/wBoEJuuDwAPv3yUgV6t3bPMKrzAMQEBbVtKEEN2fBACpeylJgXaXj9bU4NLqBpbTw+ppxa2ZRqaO1acvCSC/wCwqYphCem28CgdcYIF9tPqwG5fwAkoWUMBN4wAL5sQEklhxAk1V/ViBC2lTkmA1oU4/sAHt6NQlCaAqvsqtZ4lEP7Bt4QNEP8Ah1km1GH/AE+UCl7LUiYAh9iyWTCnTb2hsBW0HGMwAnTACNdMKT03Py5BDWngERsksJZAdrAfYnjxAik1niUOrup7WNVKurqJ/UyizT8hrUwza5kMXLyzeFqL4Aw35Ojf0NLmgYlXyOn/AJk44BFtN3t9RpOzr6gxY3p3cK6gqJ10k321ab6AStt7pY1ZBU6NFEUs4IG11wAx/cKnTpaMUxWowkRRigJaa7rpc2kB6H/gul2rFpjGdVX8IkprZlNS1fC1+0lS3zrOSGuN+K16YNSMXQ/H6ta41+INUvbvT+pNqQardazEMGk9NcAI20+QUlVIAdGBHtYBAA0AuIB6AOYAVmgGAkA5AIYAAJgMBMBQAwE5AhbMBLEAYE0A4AAE0AZADArYDQDQBAAgBZgPtfAgtrVLMAATYCngUCYA2ATIBAAs8QGgHCAJjEBpgAD7ADtayAIwAcANKAGq8QABoCa+nEAWOARatLufQDq0tKtFgiovr8uMANVTzAdqxjHQA7uDAKpYSvUCTrIBWkoAVWmBGHXPICUTmAnhD5gScTggHICwYEu2FjiAoVsQJfbSUv8A9YCdJaVmAW4RwAGpfQBfTIBV8wJSsc+gDzxAOpA0m1IDs4wYBEARdcYKHi+iAFiUKYyCFg+BFSUSAUUYLiA7LgARh0AFXHtaAG+35UgB4lQPFhXPu6ysORBha0q0MjSnIAbAi3ICbAXUBAMCKzAuWWAEpATUAJWawAl3p5gCSYEe3EBxOYBCyAimpAVrAKeYBmA1SQJKvbgETpV2hIo9Fs9JV06xxCOro8kRdJZygJ15PABQnn+wIldd2CyAFDClZOrgBVq+IB68AHZIBOHADahdAhUaabQE+1oKjbjAEXKQBWZnkBOsrHmANgRcw4yAUqMAGrQ5AFZvEAczLAaso7QDCIQCeOCwCYStADVpChOHKCI2hlDr1yAln9JBJPuUgJuAuB27uQCWFuSCiZCJdzzQCs5QGH5+LKtuOQaYmKIhMBQwGAgAAA9F4Np6MVXEjNcvmEu5PLCDSxk8Qr//0PkUtmwlh1AlWxWV3ACMSAJSA4AU8syoafMgjbUhEVTM5kU0oIGAoAMgEA+7kagsWOBUTSAUQASA0BKXxAeWTCIXXMzWoqbkypYIKJTCABcQADo0KgWawHLjIAwItAIBZganjarsfOSOkdjsq48iNMzcv5rG45VzPEMowBFppgbPjpdK4zGMGK78tiW0mjDs7dN/LgswLUoAGpWPECGoksIzBWN5OsQkzty4dsmIt0O7zrtCsOW8zFV0uqrg+JjFRatbCzwRAKtXDWQCvVzg2kBw677sOAFPaAdrKJOKoqVPQa7k3+B6vklfWfA7Z6Ox09PKKpnf6VhpwecQkocgCAHYBqyGA7oGBpoCSazCDuQCXzAJvgApbBhS+QMSizwSYMP7N1mkvVwRcVX1tDT/AFdbTq/6imOTU8343TcW3NPhIXHLqe6/D6ah67tH8KGGKNX3r4inHUf/AFRhiVfdeztjXTu/Voli4r1fdmjp4U0pn+KxDHPf3hqNRSlU+DJq45r+7N48K3rX0Q9jHJq+e3muvn1LTwxJ7rjmvutXUxd231cmfdcc9tWzUWxRL2YxPI2nVaWSMarkVuA0KZJodLfNKNSo9BVW7VMY8i2hJceJkOGgE+kyFRWL6kDmCIUJ/iArQsQri3Osk5YDrZdkgU97bwYU5lw8gOvt7ElxZBRfTU4YlHp/C+PVdLu5yVlp/wBoliDU66C+ABfOFkQJVVViFVWX3HGSAx/ObxaaWlUivOvXl5BFldVVawkoNXXq1KQFH32nCA69tX7+oqV48TUR6bS2rpRVrmlAtVpbazpWLMyLNTVtaFTDqQULbpvEBOlarEDn3NHq17NN58egHntxtbbe3bdQ+BRzWUYZhCdUAp/YANd6AisH1CnWs5gEtKWBwa13Z4gc7ATxyAIAIkBuoEYgAwAAGmA03IAliBKQBLECUAW6Om7OQJbrBYkHIUAA1wAiwLttVO6A1O3DDIAlfEBZMBtSwBKANNzbTXoRHBaW5KqNq8QqNVDAbqETVVEyBTbUpp37XiuYHPutRXTh4AcADAKYMsSuitpyOkZX6DVXD4mmaNd9ygEUVUIy0urXCRqO7Rjtl8DFrSXbKlPEgkliFOEs8gg7OZBJUSfqA+1ZASh1hhTqu74ARdcZzAsVWvUCKlvEAtVvEoHRtZuQGtO2TRcRFqyeTgYOnR2G61/09OzXoWcprv0PbG+1ZfZ2r+ZmvUtduj7P1E197VrVcqos5Z9nbpe19hTG9rXf4GvU9nTp+F8dpZaU+rNSM66dLS0NBRo6Va/Aepq1a9lhXD0LiaT1bPBtjDUW5LgGUCAMyoJAAABoBgDAQHPvde230nemeBrmalpbHXtuNLvtma6mJK5fNXda1azkvMK7Nk29Csk7hK6Dk0o3unbU0rVri2jfNxmubxehfRrZXWOBvq6zI7u05OiUSQSVJwKLHRJS3gIjI3HnPtanZRJpPPmd589ZvTv2e9puq91c+RnrjCdF5O/Zt7NYE5n6tqPiJtoS85NdRJVPnWuyifGzHEKs1tpfdbWlNOE4NbjLE1fHvR11oXct8T0Tr8crP16LZ+N09pbuq220ebvrXbmOzI4Ojk3Gxe41FqTHabnSL9Ta6evD1FI9kxaqKiVVkjFqhkVl+R176bVU0k/xMNOXRdtGztqp2Tr8tUBVobzdajjs7KNw2awS0tLudqKivLzDLU2G1+w5SjI0NGqhGmSvaERVaxIqfaQcnktH7+2vpvOJRz6ajwF6PuxOFdS7SBZOAB54gPPABdnAKLVfAIyvPv5KVnAjTDIHIA8gF6AbfgsFdc4NI2LKMggTxxhgHbAA245gNKQGsGASpAUPDHMCTXHMASlwAWWMrIgz/NL/AEztOErANPMwAZAd/h3G4WMBHqLOQBJBCtABDgBpRkBJUATQCizwWT4gFqxgA1TuATkoEnGJAJy8AoaAczgA3ELgEKFA1Tw4BCVIAlMYgKZ/ACEcAJxICdYzAO0BtAFn3ZciiOQU1yAaSt0CFEMBzCjIgFZcSg7U8gBrECLWIB2uJYCizfQBw/2gOQBOHiBNY4EA5AjMvABNKYKH2poCC01OMNfiBF6SaiMAaVtrpPOq/AFrA9waddPcKtEku1ZEWMtBQgBAb/htpp62g76lU/mj8Co1abfSpnSv4BE0qUyqo5ATV0sf2ASeoowWRAd6aAWDcAK1ksAIpt2AcYyAmpcgPBYAKz4vFgJYZAEuJAbzUgFfmYDAlOAEZ5gNuMUFPFAOrhRKCG6p4oBRVeoENStXhwKK/s1uowCoW2dIcLECt7OqWGYEf7S0ysUwE9taHKCK3trLGJQEb7ey4NIBf27eCWQD+z2rICt6fbkFKG+BALTAT0pxKEtJrOCAdZxcFChx0AF3L6ZAuW61tL6bOAg/4hrt/M8viDBbyGvZ4ucMMEBavL2Ve29KuOOIGb5fdrcadV2tNOfgCMgjRgT0X89fVAr2mlt9TUXdVTWCsUnVzDQZPTSrf50+0KNZ1teNNQiqjp0h/Mp4AK1U8YgCPZWcUmvQCH9ppS8Mwaot43b3wSZDVdvE6eHa2hi6q1vENKVZQ8Bhqm3i9WPlSYw1U/HaimVPoMXULbDVrj2shqp6Fk8av8Aai61WEQDUPtp5MKOxAJUAO0A7QB15AKIxAUcACIAI4gGQAAPFgV2UgJYADYEqKQJgJ4MBrEAaAV0BUAASQAkBYtNxLAaSQDVuADhZ8CCDcvAoTYAnAAAACQDAAAB8ABcgGgLNOrs4WYHTfQdadUByziA+EANIBgGYDcRICWITV+jou74oGutbZR8znEGr1pVrjGAQdqRRKznEKUTiBKHxAGko6hDjkA44gOj7cACi55gO6WYChvIB9sKGA0sgDsAjanLMCdU1UgFR58AFD7p4IoIcyAm4cgLGQJtTi+IBZ4RhgANYJgDU8QHLWCAUgS+oAafQgdXCaKBzEMCKw4gEYYZgLtkBrHIBJPMCTyIHRSupQRjx9QFjPNgFk/iAd2MlRTuYVW+pFjD3a+dsjTnfMBQBGyAjmAgBADAQFqbzAk2viBKrAjZYgJ1AjABLAH3ZMAhsBQA+3jwAO2AJZBDkA9QOzxu3trXTjBMI374RADVrRC4hdPMGmsJYU04AavHEIWNZbAFbl8QFMtyA5bQCmMcwHnjxAbthHABVU5LIBy2u1gOEvmYCVJcsBWWSAdKqqxzAcduQBXHCAE6yoQDX0wgCVhKgAlSBGzmWAJRDAFX5ubAbomuoMLt4rIBrOAhXTq1BRFvgBZVkA74QFhQuICeYU5b/APQAdyt0CIpt4AOHMSBkecp+UnyYVgMgJAABAJgEAAG54OLVdPUDn8tb8ztcqMUgM2UUf//R+RQbDVZYCmComnIQ5a+IEe9IA75AfeAdz4DTEL2VmZqoNEC7+DAmk7cAJJNZgJpgC5MoilGJROrjEImtTGCgd4AatzAmoKHmApQDtWVJmirsjMy0g64kUoaAMAhdALaaNr5KAOzT0VWuIFWvnmBzN4gQb4gDAiwDGQrV8fFVLcIlai/Ws5ngxItrh1a92HM251R2w4ZcRCzckFc4kVr+Lh0+XPiYrty3NKy7WuJh2dNHCjgBeq48kyCVmiaim8mlZ+801qLqkdOa49xj69e20LI7x56rtfCDWM6s0bJ4mLFjpTkw0K5QsiBd04AcOtp4vkBT3IAdiituWVXb4zQetr6dEsWz0/NivsGhV6dUng0jp1WFlrtrBGMC7XxJVwQ8k1Pqhq4i2uNqzylDTFV93ttJP7utSsc2UxRbzfja/VuafiSmKr+4vHVcLV7vRCGOXV97+L0nHzt+hrDHNqf8xPH0+nSvZrqMMVW/5i7d/ToP0dkaxMVr/mRoJf7dt8pJYuOfW/5nan/yttRPq2ZMc+r/AMzPIPLT016Im4uOO/8AzC8tdfLetfgie5jm1vePlNdOt9e/a+Tge64z7+T3Or9epdzzsy/6Jii2s30+JL2qP3rPCczF6EHZpuDPsYFdp5j2MbmjqK1E6/Emqm7zHEaJW+RysiaE0nlmTRKFBkJYL1AjqOUwrC3bnUbQFNXyAMQHoqbJBG+nhVPgjSrO5ZkRHuTIJJS4zAg6t/MoKpdieBERVUss5ALKcAqjX2ytmFceq4aonggJadU2qgX00q0blyBbWnc8XCAs09NTC/EsR7HxmktLQrWMYLWXS4qpZBza+uqr5QqOldXIp2b1MKrIgT01ROQMDzXj76qevR/D0A83qWhw8AEtTDAog9TmAu+XgBv+3oo3q5xgaRvf3Gr/AJURVC1NezyyYHb97Xtj2pJcWQL72K7rkEdTXplX5gFVWu5eCAyvNPTokljbJlGMnOOQDTQQNLJSBG1+0Adqp4BQ7YwBTq6vamnmBxXvIFbcgCYAgJQAd0YIBRICdADtYB2sBqjYE1VoBMBIC3T03YDspRVWPADn3tsYIOXMoafACPGQEwOjaL50Bpd2EAJc2A6rgAcJ4AOZUcAOy2rFK1IilppYFVFfNggIWpLb5ASpR6loA0abHRrp9zmWZVw7za6NPoWPMarI16tJxzBXMzTJgOixLEq+mD6M6MuummqqW5fAalVa9nChYcyaRRLeRNaTo7RgB1aLupbIropeqwIJ92MoCSt3ZhEnZzzAdsXgAYuEFSs2MAmq+oNSpo6t1FaNp9DXqmuzQ8Tu9b6dK0ehfU126ftXfasKFRc7Meqa6qe0Lf8AzdZKOSL6p7OvS9q7Or+e9rfsL6p7OqnhfH6cP7fc1/E2anKa69OmlpKNPTovgX1NTerbg4XQsiIu7ebZrAm+BQ0nBMQPEqIYoCXAAAYDhAIAyKFxkBgU7q7ppWsuCNQUeL3OpuK2d3KWRuxJXfByUAGRBxeV/wBvb4HTlil4lN6E9TfSxT5ys0p+8cFd2yp+TRLKCdJF01Vu1v5uRjF1K9lpp2fASKhpbimunauS5jEYuv53U09R1rDqj0c/PWL07fH+U/u7/b7YcZyZ6+eLK1tNHnbcfmNb7Oj2p42Z14n6zWfsfE6WvpLV1sbPqdr1jGaqpV+O3CosmXfaJ4aXmX/p1HFnKT9aq3xNY2yjmO1jk88/oq+rLwdNLaytGnoZ7IyPIJLe1fKDpzfxmxv9pw6dIDDTh3271NveqWTzNyazqHl7P7KtXDFG5E12bJ92hS08DHbUWvE5q4N9tL61k6V7sM3gkZrUC8Yo/OtNlxqBfobPR0E0k7TzLiatShQkVDUlRY7dql4Ac+puFbDTTsytYdNPUa+Zx6EEuztacv4kRNpWmr4yZ6ajwO+0uzXvR5KzPNXSOZpkVHBcAG8cAo7fmlAIILTXEgyPOV7aV6v8A0xSA6ALoALoUbngk3W/SCo1u2UECrIEsV6MBRKgAUzCAbT4gPGYAacMgl6AJLiFRXPggY4PNYbaE5lhXmGwHMgaHhNPu3NQPUWXdjzCHCzyKiLSyAbbahACX4kDXQB9QElHN9AG8cQIRDwAk6wA0nkBB1UgGDiZkKkoQCrEYgGEACCpLEB2rKAGiskqzngQPtl9AG6oCOKAjiwEpWPAolHcA4noAkoIHHABWWBQJRmA1CwAInoARLgBpJAKUmAOsqZzCiIyAVcQh2ZBVqaipnxKHR9ywCrGkwhZgNKSoUwoAawRB5z3F/uF/SmZajIKowYAB6bwSnax/MystOOYA1GIBEMBtJZkCgCDWYEmmgFlmBK0eoCmyXMA7XElBDbgB9ijBkEWwDHMBN8Cif7kQCfDgA8MWgCqnDgUF26rDMgrafxKJ1XYgH3ciCN5cdQoa7XgULvzQDrbpgwieCyAWGYCbmUsgE0moeYDhRCRBG2nScFj1AhbbUfCOYELbSjcptdAD+y4d0AUvZ2YXUP7a6XQGlbQcZSwahXbN4QVCVXUCNrOz5hVcY4gLt4gHRoDk8gvkVSKz8AF6ASpi1AGzS1tOsUs1yKmLabvcUxV3+ITF+t5XcalHp3hp8Yx/wC0DFGjv9TSfNF0x06PlKq/dqVlcEhpi6/ktta3+ZEFtNfRtXvVsMiouVPuLuq6v4kZS/tLV+ZKfQKo1dLWT+Wjj0Art31+W9YKF3YQVDraPiRStdVcP9oEU5zAg9DTtjaqfIYqH9lo3waS+Aw1C3i9BqHKfNMmGqr+HrnW7z5DDVWp4e8fLZTPEYuqreK1qYtJoYaqfj9eflqMXVtfHauom0ojORia470dHDwZMXUVygGk64SkDSwAO3mFRaAjd8AIAMCVMQJJvIAYBgAADYFQBEgOuLgC9V4AT1tK2ng3PoBVjAEVIDmFAEQHADSkAdZQCiAHGABHABxLjiA3UBdoEnVwA6riwJ6dlWybWCAt1dbvxyApaAEoActANAER6hKu0tvbVmOAR26e0VI5gdEZSA1XEoPpbjMBwA7UTwQChrABzIQRyKoRA8HgAk0gJLqAN4AS4zwAeYAlw4ADrxSAIyAccAItQA55AJyFOAhNJ4sBwswIO8YlDVhgHZpDA054EDhANLtyAJxAShvAKnGHUMl2hUMgJVfagHhIBw6gHbwYBh+wAjAAaYDSjPIBWwWGQHPucaPmBh7jG0kVQ1AVCzgBNyAswEAAEgESBYsAJcABZgDAVsAE1xAEmANBA8ADIBgDXEAyAaUAKAj0XjdD7WkrcWgOuZYEqVTcJxgAJwUGOaAk22RovqcsAsoDJxLcARdAqTqnkELtnB4ACUADt3ZgOtWlPABtIBwomYQVG2adQJXzlAR7gFMuGBOr4gJsBqy+l5ALt5MB9r45gJ0kBdua4AJOH1AEm8wDLMAiALO3uXcBGK2tigiTqk3GKAjauEzkFhLHHiFCwzCFa3apCBzGIDoioV8MyKzvN46E88w0800AiAAMAG1zAUgAGx4Sym05gc/lNTv1nGKA4YA//9L5IkbRJLGQF28SppO6yRAo7ig7OMASVZJQu3GAJJ9qwAobZFRhyRW74bwFdft1dw/lbwSCNnyPiNOmlX7VVWMJA8vudJrFcyjnx4gNooTqgiMQUSrXECeCAE5QDUlQLkFWJcSCeahGaqTrKiCKqtVQQc90oCqJgDr29FfF4AdlaqHDCLb1VX2zPEDj3KXdCA52BEKTAiALEDZ2Udna1mgqzXScJOSxK5npo0y59WtUsMwjnsRVWMkGx4ltL8WYrvy2tKJjjxMO7rpZcEESwWLIJT3MIjZxmWDj3Wn31cPtjE3HPqMPW+fCzO/LzVTDeHBG2Vm3q7WfQzarqjgYqpWpasLmZVBymBw7pdlmlkBzu0LABdtmpZQZZAaHjN69prV1Up7XOOR346THqbf8xtd/To0n4m7Uxn7n395TXwramlX+VY/9onsuMXcee3+u29TXu56wZ/0XFH/Edx/9W/4sn+hil7rUeLvZv+pk9zEL3tb6m38Se5iek++0QPYbOnaF2rIajK3mrN7NC9DnmcDPsokexhy2PYxGSaE7STQLEaJpF0NNjQDQhojkFHUDU8dfBu2S4EqO7uq8WAK04TJAKy4gN2Ah9zAKT1k6ujWfIDD1nNp5kFZQNgWbdTqL1A3aPuxKh2WIU1VRgRD7e3MAzyAiqY4AJ1kBRKUcAqrXsq0b4gZr1MW2BKl+1yFWfcf1WYRetykgIrdw5RR6LY+aveihlHc9bW1qTOBEUvT1eCCnp6mrVTHQDqpv1pUSabb5EE9PXrrZT8SCV1V0VIymSD575Ht09e1a8GWDjeoUExiAVmzA9h7Z2/dt7ThDRpGq9p2qU4Miyla6eCcsKLadregAtn3YsCf9vWvDAg4fI+V0dpRqrTu1hAHl9bXtqvusuLKIWtOQQu6F8QppthDtKzCicIAThYrgBzbmGsAOVoCOCAABATjkA7UQEe0ByASBKMMQDugBT3ZgR4wgLKQgL663CF6gTq5QHPuJnFQBVkBHEB9uEARA6tlVd+IRoJBSaXqA1ESEOqSCkssAi2l5UvMihvmECp+0KGmkyhVfa0+RKNnaatNTTrLx4oiuTy1VXt7VzbIrF3a+RhazTTBsonpQ2WJXZpaVW8eBtl0PTSaSyAd61de3D0IILTTeAxVv23ySXEimtFpPEIdNOcyyC5bXUb7a1dp5IvqmurS8PvNR9tNKz4SkPVdaGl7V318YVVl82BZymuvT9natn+bq1r0WLL6p7OvS9o7eiX3NZvDJIuHs6Ke3PHU/y2s+rNYz7O3S2e00VFNKscJxJ6p7LVfswoqr0RqQ0PVu+OJcEZnNyMDguAXQYCQgdpKpcACQACSWAZAFT1aJ9rak1gmnBkMAqA2gAoAAAQHPvn26F/Q3ylc/gFOjZv8AiOnTMrVVDg2O0AguI4/J0f8Ab2nodeIzaXiuyu3iUsTXUSVzecvVUoubJzC1fr+Qps9vVf54Rv0T2YT3upfU+5Llnb0/HK9PRbi7/tHd4vtR58/XWVT4XHRtxxgVdZtNnp/3dtLVrKbOs6yMVs7bx2ltrd+moZx67bkd1cFicHRjefta1q14Ho+ccemh4+qe3qifTy1yz/NUqr0txkvNKt8tadvpvmzU8pV+lvKbPaUvbOMELxqe2MHcbu+51e+3U7zjI5XvXq9pho1jkeXt35ZHlF/rKvnBrnwVvTOBw6biLMq4PI7S+varpwNys2OjX2q3GmtO+CwL7GLdDSWhprTWVTFuqnkZaRZAKrKFe9aL5rJAxWtafoq7fsLiGq6ls32+gCenWqm2L5sgVbV7u3Du5AXoA1F8jYUk2sTPSvH+f0u3eX5Nz+J57HSMu1MYMqjarnIKlksAI90hCd1ZwFOFxCMbz/8AlZGmIyAAABAeg8Cn9vUsuhtGkmQTzxQQsV1AEsOoAqNBRDj5QJJWWDCGtPDoRT9MgElIDrSJAzfNP/TWfVEV5koANPwL/wBSvR/tCPSttJQ8mEStiUJUhARntYElaVyAOpA0+YBOIEXbEBNyBLFrABWT4cCqO55siDu4gRVm8IzKH29CAfzIKK1byAdU1kBZXAAsAT8QiSlfSBBLjYAr0AHiArLgA0mkUE8CBvmwFMYgDUlAAnLeYDlJgCcgFU3iAdvc+gDdlwyWQCwxT+ACVZYDdOJAuzuhlDTYCyAEnjgVCqAlWEA7Jt4Aec9xf7iP5UZrUZJFC/aUEgep8Ev9JPHuZWWjOBANSihzzQCiXHACTq2BGHmQCxyAlEgR+rBAShLBgDUgKMOoAugB2TkAdsZgRdcZYAm1hwAJTwyZQKvMAVsQJJOZiQIPMCSTXAAb4ZECxa6gJ4ZlB2LJYgOMeQDScgFs/gBCWA+5RgANOAEp4EE0wI93QobsoxzATSAlWJ4gDjLiQJc2wB6VbcAK/wC3o3lAEbbLTbxmJ/YUQexq8UoXAgjbYuuOWIVneb270tJO3PAKwgCAHp/UgN1UbquqTCCOgBaoEYWYRF1ayKE8cGFKWwh1bqoTgolS91k2gOiu/wBwl211LR6gW28juFi7d3qhpiVfNajwtp0cdCJif/FtF4W0oxzTBiS3+3s03VxzKYlXV21qy7w+UFQtPT09TGmos8iKk6VTS7l8GVBqaV6pN5MCqt4fNICdbq9oaw4AXVr24yBJVrGCQTS7ZKaitOrUNJkNK200r50Qw1TbxO3s8o+OBMa1z28JoXwl1YxdVX9vt/Rb9pMNUW8BrcLVzGLrg32y1Nm+3VIOMKccQJ0T/EB9sYAHECUIA7VwATo+AFLwwAAHTOQOil1xQF8J1kCm0ccwCsAPsX+YCF9KvACEKABLkBPEBRiAQA61U4sBtKflAk/mwAIAfY+GQFq21mlZYgV9lphgFqxmBHtYEkBZp6ausM/2AX6ew1HEwscwldens1p42x6lZdKShKcQpRiA+2PXigCIChKVOYQ1WMUAfb7XM49ABKXiEJ1axKJQ2ogBJIBTGaIqSrOQBLAk6dqWOLAiq9ufECaSeCzAHXDAATfF/ABzhIC71xAaS+DAIQU0wItKQJVX4AJx8AgdQDhAEbuGUTph8SBxICefMBNKcCBNQ5RQ+HUgSStBQWQAkmAZ4APtWLkA6gFmuIDhNSnjyASq08cgDtYElzYHNuUqqPiFYWrnORBz2YVFgKQIgABGACAlVAWAKQGAMBZgN5BAAgCZAaQDgAkAchAijp2e2evq1ouYHo+xV+RZICbWSRAmuADdXYoVcGp+IVJvHDLmAdrtMZkAqtZgOya4SwBT244BCzBhrnIXEZb4yAksAiamMeAA4jDMArjg/iDQqw8FgFKQCtYAE8ZAawATQDWChgPthMB5pADxWXqAKE5QUOs5gDrDwAWeIQJS8UBJpPDgBHBBMErOcwFj8ApduM5BRZSAQvpeMhC44hMSccAIvFw0DHB5fHStX0Cx5m74IKiQAAgBwAACA0fEtLVc5QEc+5w1LRzCqeoH/9P5NB0ZR74eABDtxAFpgOAHDiEAW02kAlCzAWpdNRGRBS2+BlU9NJNNhXo9j5TT0qrTXAI0NbyVdSvyuaL95R5zfwrwpZBx2XE0iM/EoM1IB2gPthyBLIoaXEIccEAgJrHEKsonMmK1F8qIMVVOokyjj13wAoecFHbtkoIO2jhZYIqG7TilCA4txabEHOwEFHoBCZAlpxOIG1tqwkiiTTnoUR1YrhVSypXBq2zVsBUczxyMiLqBqeOt8uGcnOu/LbT65GXZfTUUYZgWVhrOQLFgpQQpnMg5tWracLA3E6ef1lalseJ6Oa8nRaeOJWFzcYJRJGl9K8bGNVLB4Z8iDm19xTSyzAzb2dnLCjFYIIcNvEBNAP0KIWtwRdELWJqoyQNsAqpcsBvDADo2On3XRdRqdkLkgMvdqL9OBBygMATgAnCQItyFNBFiwAJjIBvIAajACICbclV2+Pb7sOMII73WxBPsaYCxfwAFWVMBSVMcQHavyvmBg6rxAiAwLtpWdRIDepRKHwAlayzjMIUxPABWbeeYEqqMeYA0s4yAhfFcgI3aUJAUale9RyyCuLU2z4MCFaOjfdiA3ZAQeolnkBDvXAo69huVS/zccpyKPSaNtXRjsc1YqOtbzWiHWVzSIq3S1r6mdIIOzSTai1Y4SAWdK4AV21O590QqqSDwfkdB21735sDje1tMFC/trcQLdPbumMFG14zyF9vV0u7Q3LKjf2m50NwvmtGOTJg6Vtq51az4EV0aejRc2wJzWqA4PIa1nSyrkkZqvD21Ju319SxF1YeKKGtPDACGMtAJN1UPiAuMgJ2aAkrSu3mBzbiyrgiDlbKIgMB5AOj5gWzIQWXEKi0AkA8WA+0BOyAlSkgWrSWAGjs/EX10rTFebCa09HwmksXb8Cprq/4Zslhend6sGpLx20rlp1/aDS/4TtX81tNETVd/B7PUyo16BWd5Pwuz0a/Jftt1C6xdulS2OQHbTUraFgUdGltb60LTr8ZCOi/i9SifMGuJ6dqqGF0Kk4JgSrg46kVLuxw4gPvhkQm8AK7ttTwQU9Le/wBtaeZGhvvKV1klX8QrM19V6nEqVzpFxknaBgt0tK9voTb5JGpE1oaPivI6v6eldz0N+qa09H2j5nVz0WvUuJrv2/sbyKf5val6jDWhp+x2v1NWtfSSyJrr0/Z+zrH3L2v8C4ns6tP214vSX0Wv6sep7OvT2Oz0VGno1XqizlnV9XWmGnWtV0RrA/uX5wTDULWds/2mpE0upU02yYBMBMBNlUALEKcgDcAADUMAYCcJS8kAU19K303Rr1ZWqralZEw1C2GDGIwtazvv46o9En4zrdahnnrcKSIkgoxAO0ofY1iU060byxGJqfZGYw1x+Tiu3s3kdOIz1WV4/wAstrV07ZTZ6r89c9aVPP6TUurRxvyb9nbobum5r3acx1OV5xrVkGYPLb/U17XsrNtJ9YPZ8449Utjt9xqxZVbrJrtnl1+4KtPTr0kxy305/G7PV3rnUxouL5G++sZkdfltKuk6KqhLA5zrVvLu3TVdnHRHP+txHxC/Iw4tsnSxV5Oi09WusvRmuaWNbSstSisuRy6jUqXQw0zPOaHfp1us08TtxXPqI+H3idPt3cNczp1zrErn8hr13evXSpilxE5xdXeaVlo1ST+UcpWbtNDW3+oq51XPJI72455rQ8h43sVK6FZazOXu16Nra1ddGtXnB5+7rtzFGv42uvqLVdmmskT3xrHWzFuqGyIAo9AB3rX6rJEFb16z8qdvTIuKVXrWy7arriQP7Lt+pdv0wQU1p0r9NVPMMnPAKlilITHNuLdrnliFxRbRVNP77+uUwNGuKT5pBDssAK6/SnwJVeZ9zqdzPCEzz9OsYj/eYUpwASXMKf244hEVVTPFAE4gY3uFp9kdSNMNkU+EhCeIUqoqPR+A+Wlm+LKjSaTAI5hDSgAhAPMBrksgHK4ACc4MAdeZFFU1igHPEDN82v8ASv1IrzBQAaXgv9yk+TCPSxKfEolVSkuQBa/IA68QK3YodZeJETw4gNRMkCv3PBZegCrW2EwBJJ8QIsoE2sgHVkEknPIqI2UvuYU0l8CB1qokLpqJAFngAYyALPoEE8gBtT0AUzlkAsWwJQAcABVhgGfqAQm8ShJcEAJMAdeYC7fwAktNQARhAAsMJAbSmHwAUKQpsiGrJ4AQ7YecyANcVmA31AJlOShJYAJ9SoOztxA857j/ANzPOqMtRkMKSAkgPU+E/wBol/Myo0lV8SIGoxAIlSAkoZQ5QBPUBVSgB1ZAm8YAlbLqAuGIDaTXUCKwcASdQE5ATqA2+gEbVWfAAURCKIpNMKmpchCiOrAaTtiyA7ocQA+2HzkBSku0oSAIAJbkBtMCNlLgASjIB9AIuW8EA+1zgyBwiiMRg8Qo7cYAeXUBcJAFyCG32KM8QGrMBW6kArdQuJdyxkIy/cUf26WbkNPMcZAAJ6NZuvUD2ent9N0WGKSDKL2VJx/ECGp4/uiGBXfxkrNK3ACu2xvR8wKtTZ3qpgClaNqqI4lEqqcXPwQDVE3FsICo9iVoXwAjqUbcpxhiAUo4lhCgingvxKCIjDiArUnICHbavNF0wLUvzf4kMNatqOVZyVMS/vdRZsqY6dLylq/Uu4GLKeUo7pXrFQY6f+I7afkbS4sJhvd6DaVHM8eQ0xbXX0m/qU+o1MFtajlK0uQF3VWD9AJOEFDhYvHCSDB9xNW7LL0I1GGiNGB3eMtp17nqJNRxA7L7napJdkPjhIHLuNTb2/Tq/wBwHO4AUwA5wwA5XmAASqm2kB0rTAb02ngAolgCqAQA1WcwB1SAfbiA7Ul4AQdeIDdeICVeYEoxAUYgNU/ABWTQE62tXJgSVnnxAXXiAKru8MQOrb7C9sb4IDtptKVUR8Qzq1YQUSjAIHTkgppQES7QpuqeYB0YEe1JyA44vIAs2/QCE8ioPqIG4ClHckwJrKeADaSALW4ACAc8QE3OAAqTmAWXABwAmlb4AOuUZADXPBgRbxCpxhiAdjbCGqziwBLhwATpMtgFU1KcAOsYANtN5AFaq2WZA2u3ABLSUzzAPtL/AClDem4xAVauGgIqvMBWp3Igk4qARJQqpKXyALSoyYAnxYEmngwObcKVAVh7ikWaIORqQE8gqMAJYgSSAFWQJOsLqAquGBbarzQEGuICgAUZsAcTgA2sAgQA2AcMAFIDAaBUoCHSvc4KN7x20+2u5yB2w1iAZrEBqwBdNLuCnS1eKlgSSRAOGAY5AJ5wAmu5YgSVOQEeEACSSCE2l6gNvmAu5rDgA0+GYEu7JgGUoBJMKk61eSjAArDx5ARdk3PACUJAOZQEW5Abx6AN5BSlziAd8KIxAinxYEq2jFBA25lsCPcsmURWAROcORAoTC6HXmF0OoEVETxAklOIEXC5yBRrVVq2TygDyWqu2zXIKg2RBIBmA2oAWID4AdWxv9u6byAhubd12+DAqgD/1Pkctm2UlplEkoAaQCeAEq2XDMBNtgLtkCyulKgyp/2Xc4bwIJLZ1rigH/bJPNgSrouuEuGBG+ha05tJgUamnauag0Kioa6hTUt4ZBE1XmVEnlgEJVaxgKVoznEoRA5ILqWlQYrUT7sCNIazq/mA4btNgVxLKjQ21JA7K0TAjevZmBxarxIOez5BQAngAgJaNZuvUDd06NpcoKuC1+2WwVxa26awRWHE27uXmULgQQb5kVo+Lv2uHkY6dOW3p3WaRh6IuVlV+oVerBDV3kEEYSFRcQ23khGawNzn1Z35ebpRWyTNsLdObNdCWrjppPqYXFW71/tOOayQGba33HIA3VZANYYgLECOYABG1UBVaoAqgEQA4kBpN4IDV2m3emlZ/UEdLbajmBlb5fOwrkfIIcgHDEBNzggIvMKdWBbXmECiQG8uoEUgBgJsDQ8dRxPUDQxWYBHHEKaTU45gCTWADakCvVmtW4zwYGDbMBIBYoDq8e51UwN36arnxAi3yAG4zAMeIEnZJLmERbcQ8mBFxxAUTgFLscSBFaax5gR1NNNeoHNbaV+LAp1Nlm8QKv7XkUOuj2254Aer9ueQ+5X7d47lggPQtO3zYECrZgVvUs3iAKieLA59/uNPb6Vk3i1BB5G0WnqUQc5BA6LNgRtABp6zwZVaex19G+Fs+pUb2gqadVZNKq4yQQ1vPbHbPtvqJvksSK4db3Xt7J/bq8eYGR5HzGtu/lr8mnyRMGaqxgUW6bSAtTnPiBKyUQsgI9nEBqlbPkBW9HHF4TmBC2mk3DlEHNr1CuexURhTIAgG0AAWKxA5nAoJgBACaWYCtbkAadZzyA6axkB0aVqUtV3l14wEdmp7j1K1+1o1VdNPBMohT3DqLBpAS/8A2k1JjtrATC//AGj1q/SkvQLg/wCPa9vqeAMcu48zuLtqtor0bRBx/dtfGzlhcPSiZZUdHdWU4KOvS3f2H3pkRpbfebndKay69Qireaf26qViwRwyuAaOjWCIou5wQFawsA1bNNhB3VWbzIqvU+3bGSyDZ8J7WXk6/c71Wq5nT0S9Nhew9k1+Zqv/AKqQ9WPZfoexfEU+p6l/jBucns0dD234jQfy6Cs/5sTfqz7O7T09vowtLR06pfyj1NWPXtwhLoi4hLUtObGIO9vGRgi3LLiiQE3wKBKQFAZ004YAAmAm+ACkACGlIaGQBAU4ATAOgBOABgEUb3UdNC1lyg3xEteXVtbUbtRNroeySY42p11takfNZMZDW14bW1ddP7kvlJx6kbira6X3d/aeeA/g3HV8cDztFStb41criMVVu91TZqbpueRrnnUQ0vK7XUWbq+p0vzT2dNdzoWa7bpzwM3kcvmNR0277XDNcRK8/o+Q3Gm8LOD1esxz1obfzWve6o2rSzl1xGpXb5Zzt2ubgzzP0tc3jPEaO40FqaszPB8jte8Ykc++22hoX7NvL5ziWdaY2PFaF9LR+dRMHDut8uyMTg24fK0r9huFmdeKli7xUrbVfrh8R3UkZ3nNNX1aLmjXFZrV0dGmjpqlFFYRju61zGX5td2rT4GuSx0eU+Xatehf6lQ2WstvtVqPGB1NI5t55jR19N6aq+5mufml6d3hNd6ular/ysz3zi8tGMTzuhamkr1aZZcSxhb/wmpR9+3lzmj08/RzvLp8T4t6X5msvm4InfekjWelW67bJNcZPP7OmFt9rp7dOumoTZb0SLlKM6oQDjiQVX1K0+poYqp7mr+lO3ojWBfd1HlXt9RgXZaz+a79ENFlNKi4S+bM2i1dCEFYtKrjGZGitemkp1LKq6gQ1dWmnR6rc1SzRRz6W+1e6r1dPspd/K+YoptW2pubq9m66cNJGdV0PTd0wip7Xd6iWld1WmvxZYOzb21Krs1FksGVlbbGSKqrjWCVXnfdFvzarojz9OkefbMtI90gCa4oIeeWQU1EckELN/EDE9wyr0TwhMjTFIGgFEgCwA9H4NRoPrYqNP5uOZUHGWFSqlOYQOoEagE5gJMCSxy4ASVW8WRT7lxAVlwTweZRmed/2uPMyrzOBQLIDU8Ap3S9GEel5lDVeLAGsQh1qobaxATql0ATrxQBjiQNOr+rPgA7WX+UCKtOADnGVmAmoKCqbcIAdXwyAdcAG2rfMiBWq5hPNBRVQscwB45APFIA09TFzkAd1ZzBgiXKCDt4gOi4cACEsViA2wBWlAOWogBZLqArucSgUoAxhNkAnhJQNxmBKuICa5ADqnCtiANcQDsgB+pBDKQGscQCYxYDctQ8AFXDAAzeJRF4eoEmB5n3D/uFP8OJFjJnEKAGngB6nwP8AtuklRpkQZYALsAdY44FEbVlBT7UsGEN1dQEA8EAnyfEBYrDqAS56AOZIB1YDSbeIBxAWWQDbUxAEcVxzKCApNS5QQKrefEgl9KxATzlATSWWQEOx5sA7eYDyyyALYKUUFnhgAlKlsAhcQEmsgJNL4gRqnx4gPPICNp4hQpgB9sKQBTkAZAReLKBKcVgQSiUEJVgihLHAGM33Cp26fHuCvMtcQBcgHT6viB7b6UkuQRKtufEIeQA25AGu4BJYQigrXCEoAh9pKzbIIPbVef4hdQezorKyzBqu+z4rMIP7OVLaSAj/AGiT7ljAFf2ocJfsAf22kBWtNNxjwKFZJ2+b6QK76UpgRrotVyAj9tPNBQqlElpTgBJaaiCaIWpDlAN0wAK07cauHI0SV78wYd91rP5e7AGH/e6sQ3KYTHB5bXtrdrt+wi4zICnIE6PBoCeAA8ACtuYBIEW5Ah2SAuwB1Tq0wOha3QCX3E2ANpgNWSQDXb8QBqMsQIubMCUNACxAHmAIAiAH2hE+OAVGG8wJdvIA7ZxAs0tK1n8qzA6dHxt9VysANDR8cqU7Y/8ASB0aem1PcsMgC2knkoDKrUo0+pRDtebAk6vGMwhJRb1AmoAO3lmFKywxzAEomr5ftASWABE+oBDeAD7UsAE1yAcKMAH24LiAnXtzyATqrKcQpqKrkA05YQQmAZ/tAI/9YDalTGCASXciB1oiiTq5hKQI/blY5kEogoFhjmQES5ZQmnksmAqvh0AczmAds9AohN9QJd/EIVpjuAeSxAKrimQPuaYBiBG1WlgwEknwAHWcgH2zgURde19AE65TkBJ1TQQQnmUVayXbjIVh7ppWZBy3rxIqHZIVHsjEB9kAD7UBB35ARd28wErAX6dpALqE0BFYgNpAKEggbAIkAiADL0AacgNZANdAJqsqWVHb43bPV1FhKA9BVRwy4FQepA0lxyCoxjPACTrOAVHt7cmAnyYRJLuUBUO5p4YkE2lkgE0+HAGpOG449AaUNMIbS+ACxmUUNqSBNAOIwgBdiSwAHKxzAlmgqMt4r8AqXa47uYQnVNywhtBQ6viAKuPFgKZAm+rCoNcQGmAk0+ACatbgENqIALLuxKEqgHbGIDrCzIYctZgxWq4zIU71jIArbACLUtMBuitVpoDyO903TUafMiuZoAYBIQAADQF22sq3xyANTG08ALP7PU+396H2zBNXH//V+TSm2dGUk1wAc8wBuUBHBAGQDSxAnUDrrVNQ8DKpuvxIEq8OIEu2PUAiYcAS+22uMBXPuadylcwM66hmmUe4onVzxgC5uOJUTlJQEVu0rECPdOQUdQBAXaa7pkzWksEZVVrMDjvnIUVcBGnt6dqXNoDtr8vTACvVc1lsDO18cSDnCjLABNgRAu2ydtRRmBu6dYqpzJrpjh3bnBssY6cjU4G3MdqKEyYuoOOJMHXstNtylhBmunLY0oShttnOvRHRRYYsjS9PgwVbVp8MgyWeIEbuFIGNu33Y2WKOkrj1HLTSdsWsDeueOmukkzNq4uxiETVxl7yzeo1yyNM1z9vIIm0gBIBWUZARVHEgJtrHiAuAFdlxAgASwLtHQeo4mANbR21KLJTzAuh8MwE5QGZvtO1by8mgOLiENAMCLSAhiFSqBYsggAcyAgE+gB2u2WYG1ttN0000okK6b1fDiArcmAWSSwYAunAAXzYICjctqjlgYlnDAGBFsDs8XXu1PRFGxS2EPIgah5ASahAVt4SAQgDulqOQQN4YICLs+IDsvlQVCcQFZAJvCEBF1hSBTqWwA54jEo7fG7laGqm8jQ9hs9d6lJjBmaOpWyIG71WZBz6l2slx/AK8z5TdPV1HRvBOCo4JlJSEJPkAm+AA3lyAaS+AFGs0peRRzW1bvB2ccpIFVhSxmQLdPUnMCyY+IEqNNpMC9tZICVLAJ44IBKrAfa7AJJ5EHPr0ecAcupVvGAKe1gEMBwwDEASYEpawAWeZQQwDtbAmtJgWVo0BYqYdQFaViBRaAIygHICwkAATcAPTcMDR29dutPu1G3eckVBq62jqLt06w+bZUX6G20qv81qOUkGkvKaG2oq6bhemATGbvvILWt8s4EXHMt2kmolhSe7fBQwqFt1d4TAEPv2TlsuIj9yz44AE8y4HVQ+ZeYlfQvZ6T2do4WPTjnW7AxElyAbZURmQptgAQLoFNMAxeACCHIC719PFAKQh/vAMQaQBIAsQHAUQEDChIAf7QFEhUlSwRJaNnjARxeYr2bZz/wBEdOPLNQ8JoquhK4s69VmNP7FLZ1T+COWtYf2qabmtUvQkqsfxzS3erduEpcneTY565/L+aWo/s6Dw4s1x80vSfgNe9rqkylMofTnF5urfcbbtSlTHzjVqjT9va7p3O9U2d725459jouu6rpzMPGCdLGn52ftVXNnLlqrfG6Ffs17kmXrpiR208foT31qk+hyvTpjg878mkurN8frHTi0/KLT2q0NL6pbb9T0ejGurw+wWrG41Mehz7uNSttr9h5rXUoIrh8oo0H6o3x5Zqfi3O2ryRruEcPnH+bQ1wx01aOaV9Dn21yyPKp33FF6HTlav8vV228VU4qIG/rNiWhtPu7aunZtSiXpcUX9uUt9NoXUs+rPq0vHbFbOrpMyzn13rpI64OSnwATUqBojWo0TCo21aVzsioX35wrV2/YMUn922UU/aAnoz9dm/2DRH7NK5LEuoY0c293V9sq9le92cJEWQtvudXU1fta1VW0Tg5C4uW70VqfZmbPDAyYHu9T7/ANnSonDxs8oC4p2elr13Op97U+WuMLjJNVF7Wutur11ZaampZU1H5r7TU01/lYU6aKdKbjcazvl21WCklFtKt6+pbmQdWkoUcRjOrVVwU02ikVX1aVwmXyGKjpw6z1M0ec9zV/Pq4maHDp0jBdcJ4mWkWsIQElTCHmELCriAqVlyIE1DlZhGJ7isrXpzSI0xciAAUgCgo9L4Ortt23zgJWq3OeQRF27sEUChYoA7uYBwCCEFSspx5gKJwWABWubkgM8HxC6cJKGU1medrG27v5jKvMMoANTwKnceiYR6btwxzKhN8gob5gJ2cQEJ3hSUFbTiyAdms8gg7m8ICpLEgGu3BPFgOFxATxzAFmAob5lApSf7gpLuyxxIidUsuIXTQNHbOQA8X0Aj2NPAAWHxAO4IbvyeQArN5gS7W8gE1gARADhgNOfgBKJQEXSXgBHt4AJJKEUSgBx25AKtuDcEDShJv8QG2kgBWeQCWIBKQAsH0AbgBNyviAv8ABJOIzKBYZgFVLbYHmPcGOuufbiRpksBgPNger8Cv9J6WKjRb5BD7QDH4ECZQ3jlkBFqAJK3DPiBH/ogE6z8ApquAEnSfUBQEJrgQLGuYAuYEmngA64gDXEBNRnmUEAOFkAksehA2lPoBCWn0KJgGZAQpgBtYdAE1gAlLw4ADAFisSiNdNLFgDUZgCAJ7cswohgDUgHGIAHgAVm2YAlGYQrRwAO1p4ADl48QppwQxl+4H/p1lmsQseZhgAEtL6l6ge10PoTXJBKm6pYoIXc4gKdbpvHAqFXMBpQ5AcRkAnaQE2nUBclxIGk2wFPMCt3jBcQB6jS+VgUu3c4tkURb7nPIAareFxQC+1wyIF9jjPwAV9ov8rmWBG+ztVKIclC/tNRPBECem0uTCofbeQUu2YQCdYSfxCCHbFgN0WMrECt07cwjh8hTBW/ANM9gADrZICXcASAk1wAlmAlAAgGuYDAWAAmAOzyAEwH3vgBJXYF1VKlgTqpwAaqmE1KunhkDTpSU1xBpukLHIB1om8MgqTongwiP203iA9LRdn2pSwa7K+OjGJCOnS0K1yUdAOmt+3BLACf37d0VAkrOMQE7Kc8wK1zKGkrYMIWCeAELLiigqoWJFPLEBduOAEbNcShymsAG8cVgQGOXEBxxAeLUICOKwYEm+IBLjFhUOxTDeYErKHCAScMCbwgIfbjHBAKAC1UogCNnwIHTJyBKrjFADvBQ+5EBEFEYxkKeSCE2liAobwQU2u0CXZXPiEJqWFSCI2cdQH0ATUSyBoBrqAnWcgDJoB3iMCiKqnmgIuqnMBt1USALnMIIq1rRhbIqvN7tu1nBFc7VkQHc6hR3gReo4Ai27AKIAAF0At0pAta5gRtWFKCIwAQAlZJYgSWIAwCPwAO0CVKgWJAOtG3hiUek2VK6NYWD4sIvUv5uBQLFQQRZVGD9AG8uZAKzXoEDxxYApSlgSUNYECsoWRQfcwQDwtDXAAbnFkDeeOQBMtRiArJ8QEnAMSvyKIrDMKawIE2swHXAKl3JKHyCEqgw3hwCnnigEnjIEl2tzxCI2wClDjtjAAhPNAC7uCAIwnkAJ8whxOQCummoAar3Y8gE8AptNqUBDFKYAaU4ALDHkApTUgEWjgBVrbPR3GGrXEgx9x7feek1EhWdufG6+3fz1ccwY5nSAE1ABCAEmETpSzcLELgvKcPMg9N3U/4dBlt//9b5KqrNnRkm4yAl3cAGmkA1mAOs4IAyAnp/NdL8QNGlZwgyqfYpwIo7VICumm3kgHSs2+bKAH2T6AU6tEq9yyAy9aJksRVElD7eQQ1KKJK7AeeBUNIol2SQCgipKyWCJVWfvMq59e3ADlaAdVOAGzta1cdEoA6+xrHD4hHPuK1SwzCsvVfAgqTCnmBCwCSkDq2CnVSIsbXaqLGTLsz9y5s3wNxy6UJ4nRyxHD0IuK7WnAKik3wwINbaaL+0rTOJiukjuq+2MfgZdZUndtzMkxddOnKqnZYtkai6jbXUMptcyCvWrNXHAqsfd0nU5yjcYsT06csgziyzeQMRWcAV6+irV+ZBms3Up2fKac0FyKG2kBbo7XW3L7dOrYHSvBbmG7YJAc+r4zU0+PoBFbG1sMozA7NHYQmrVTUZsDi19mljX8AOeu3xhyEdOlpxggNCmEQFSbgBWw9WBxb/AE/l7uIGXxwCGApClZsCIEqtrgBOr5hEsABvkBHiAgqzRt2ueIGxpblXwt+IXFzfEIFfBTkBKyTUriBGsoBtdrwf4Acu8f5T5gY1mALqBEDQ8XSbOOX7gNdYqFwQDtWF8AIYxPABtJrlAEa15gHXqESdG8gK4gAafECOACzCoNgUaut/lWAEe7jyAg9RARko6dDzGvtlGm/gNHfpe7t1XCyq11ILKe79XHvpUDn3HufW1k61qknzA4nqd77rZhDTSx4gQ72AK74AJ5YgNaiCqNXIChJtgW1rL9AFZJAKum3kBfD4gOjSA6atVSh4viBLPFsCURgwB6bzWIDdf2AJNgR7JwSxAjqbecUBW9tXikyAW3p/CkAf21eCzAa2lWvmAFtaICL2dckAntEsYAgtFAWLQTXwCE6rnBVKdNTLyAjbXrwQFOprJqIA52wDMBwAgHiBF4ANZAW1cKXmESU5gDu7ZvECKzAlLbATQCmcCg7ZAJeRQIBgSUzga5Svf+zatbS0Y4o9n8cq9A5qYEmwITIDbrVTbIBU1Kas/bcwBKU328QK3rNNpLJAUU3zu2rKIzAervqPCsgUvdNOtqrJY+pA7by1q9yjB4hUa61+/B424lRo0+lcQgQZS4SFAUu0GHHIGGqMKktJwEL7WMAWV26WbkGpVpTKALK6arkswI2wCJxyGDE89qrsVf4j0cRjp1eL0XTbrkx3U5dtcMDi6DV+l+hqJXju/UvqWppzi/xPZz4ea+WtoeIpttK2rqqdSPwM+/61g9uafda9uMmO61zEfOXX91XuySQ4i1De+W+7Ght23wnmdfVjXR4zxttBrV1V82aOXXSyJ+bt9FeEmeWq0NDT7NKnoZ6WOqjURhJzxpj+5J+1VdcTt8/LHSrb+MruNtWyXbeOHE7XvGJzqnZbm+wv9u+RL/5L4eh0dauvTvo/U83XOOsSaMK4fK1dtFpZydOKzT8XR10EngXukQ8h457q1bp4ok6wx2adGqpckZ6urJiN9rp6lley+ZcSey4s7YGmCtEjOmJwRUlWcgE7Vrm4Ag9xprJt+ikphPVvZfJT4tlXCddV52S/pIaf2E/qbZdRNada/SoRAO0AOsgQ1Ktxj2pNTJBXutxp7eqteXOSRTENDXWsm0nWODzKYo8lZaenXUeVLJv0MrENtf8Au9f+4qnWiq648RRXq6laflaCwVk7W6hWhp/Lr6kcaozVQ19xTa66vqfRasYFxDeOtTXopq0QPT0HW97T8t+BRTTx+hp3+5FrWWSb+Vf9Uo6K6lKPHN8EQWLVvb6aR6hEu3U/zW+CKiH9vV82USWjSuKQFiqZxdY3uPad2mtdL6cGceo3K8nanU5tjsYDpCWIUNSRB28mAnVLPCAPP+4HOpVysjLTIAH0Ai0A0oKPUeCw279Qy0GnIEE5yKJKrAhLswJJyoAG2sgJJOMeZA0ozzYQ3KcMKE+LzAcJKWBme4H/AKbDmRY8u2VQ+oGr7dq7bmP5WEr0qong3gVA6rNAJ14AN0XoAKiykAVK1yAGpWIQduMv4gNrHoFJ17WQPtjjMgEcwE125ASq3WsSBXaUUKXOIVZSIkiJLBYgLDiAdyCl3cghJrIAjGQFChFQZMipq34gNWhAPuSmAErN9JAl39oCTn4gEQAo/EBr9oBOIA2viBC12sUBHHMCP3bcUUV2tfniFTrruv1uAixatIzlgJbindEMIl9+mTAPuVs/lCnMYPiQGHHMAzzKFHwA837jcbhJcFiRpjtgMBwB6zwEf2ifNsrLQTAMZAlACdsOoDUPIBWSeQCiQoUPBASaCAgac5gLtATcvIB9oQ3AVHPAB9sYcwGkgE0mwEq8wFasOUUGKAfXmAnLy4hQ6uYQQRgQDxUALuVcEsQJQ2gGsoAUOYfAAjjxAV1wKACMRkA8E5Aaa+ICwQU0wE8HiAcJAHXtASxwaCHLIHOYXEXYIy/O1/0vow08w3GQABLT+pSB7Xb6itpVcRggifdOYQniAK2OJQ8gCGsAHIEHZZIBfcQEbaieeYDWqmswIfcTeGPMgcJMCLWICcpSwClU8VgUSVFVhCdVjAU1TniA3Xtw4MgklCkBJSAQlbHECvU0ldrgAv7WkY4A1G+3rVT3BUbaKeKaw6kFVtPtcJp/Eoqs08GEcPk3Xshc/UKygp5gS09P7jVVxAnbb2ripaAg0wBcnmAPAAwAEBKAEAY/AATlAGQBID7ksgDvSAv0O+76AdVdJ/EJU+yM8wh1owHWk5gWduEPACNtNLmFQScg10aO0dnNpkI7dDT+3LWDgC2uIBWqWYEksYKEniA2mBGqbYE/VgLt/ABQA/hIA1CcARdcOoEXVvLIAWm+RQdkY5SA+1v0ILO1vMAjgAKsAHbjgAOrQA5AjE5oCXZX1AEsJ5APPNgJt5gNcwBVbyAO0CMN4EDiMMAGqTkAnWFPECScFDaQUJYOUEJYZBQ6yyIccCiLlvoFNKCIGiiL06vHiA4aAJTAanNEDh5AJTkA4/i5gR7cY4FCtK+WcgpqLYsIj2JeoEoTzYHDv7qlEnZSFYWrdWYFXdGRFJgKAIOoEWoyAQAAwJ6UAWSEOywCoNwELPIAWUAJYYADYD7gJ1beYE0gJO3IDR8Vs+5/cbULgUbPZOKASo65gConxAZQ+3CeABhELBkQOQppRnxCB1ay9ACIwIE3IA1VlD/eQET0KBzggqPdGID7m3jjhBA0nxKBYvFEMGeGQDXylC7oRFJXfACVbNgCSXwAkmnnIEapvLICSzxAbcqVwCahZy55gST7eIUpQEnVpcAITzyYDweDxCIpwAd3UBq0BRZrMAbeSAHewDTjDiAnICWniAfTmA23PMCPbGaAjq6S1F2vJkqxg7jZKtrKDLo5f7Ws4poaYddlWJY0x0bbYV7qt8xqWNyu00Eu7TpDDLL8l4Wzt9zThVaCJLS1/wC1elHFR/7XcFf/1/k/auJ0ZHZClgEJgHa0ASA1CAcQpAnpLGFmBpbZ4Orz4GaqyqeRA2uaCodvc4WTAl22XoAKsqAIatHavavwAydxWH1CKowxNBWYQJt4ASqpxKB4AT7oUAOqgAjmBJYOUSi6YTcEacWpmwKXhkQSp9SnIDb0VkEX2day08wOXealUl28cwM3UaI0qATAU8wIgd3j6p6kvgSrGrPPIjo4ftXvNoyNRzqu+i64supil1beBdMNaRNMNJImq2tJJ6afBoy3B3Rkg0dGqvHNEHVVtqSNxdR4JhVn1KUQQh9rfMqMzd1ddSFwSLBClpWOZWV0y0ESiFKCE5soRWWTr43c5lYq7R8dfUhxh+0qNLY+Oqr/ADUTjmBtLU09OrtRVSWcAc9tzW7nuzAqvXTtLviyCtbetm+xAXU08Y1M4A5dXbdrbdUUcl/HNttAH9k9KjvhwAhe3MCp3YE07fV+0CjeKatIDKskghQAmoChoCPUCdbcAJqoQdoA1+AEQpILhgXaV2Go6dLWa44AsaFbp8OAZw0sZ4BDb/ygFuQHLv0lpNzjIGO1iAAJ4AaPjFn64AaiWMICTbWYCeWIEU4UMA/cANwEKVHGQBy80BB14gD+VeqAI4rkUQ1Wq9cCK4LVnIBN9vxAikmAm49QKm23jmBOtJCLGkBVHzYAdSq4CnEfEArVpvgA6pLNYgQdL5xgAnVrhgBCyAgqzjkBPuqsAFa1LASpelVFXiAJPUnoB0ae27MQLlpcIxAnWieYDaSzAnCSwASwnDFgFa0mGA20sQCyTXqAuxLIiBrCUFVxCASaqpzAjbUonml0Arvu6VeGJRC28XBP4jEQfkLRCqp5gUvXvZ5tegEHZ8WFDxAi0BCzAhxACCTAcQUAEXmA0BamEOXACS5gDXMByASASATGIEWaDQDyAlVJs3z5Zr6L7VXbsurs2er+OVbLkyobYFWvZ1o4Jo49y7K6pV8JZFLT1XptqYnOAJa161cKwFu0xbweRdRB7DUd219PAaLdLZWWLaJoen41f5rYPgNFi2Oml2xgNE6bTSo4VcfxKLlR8FgVFi0m8WgH9sA+2swaHTkDVlNNPFBFnZGYCcQFUt4moiVLN4CwLKxB0VyIqjUzNREm/lwCV5/zVnbUpPA9HDnW7s9Lt0a16HPtrlNpSc2leu4pZ9Ga5Rm+G2lX3a1sXJ1vTGOjy1u3b2fNGeP2nSj25p9ula3Nm+05ZnmnbV3TpXFz8Tr82eq7fF7LT2f5mu13dR1dSO1eTpuNX7dF8TheXTWf5rU+evRKTpxGaW58++xU0axCxbN/5kqPh9bW3GstTG3Nk6kjUd3uKltSlKpSsZOXFWx1+MrZaFK2zSxJ3VkPe+Orua4fVzMzvDF222q22n2Vz4meutWRa0YURA0JVxLap9pkHaAnCxbQXEL7jTph9T6YlwwluHb6KP1tgMQ09e+GFP2gNaE43tZv8ERUvtaNF3OFHF//ABAOl6XU6dqtdAYqvua01a6Nk/mWZTFvEIL3ppqdSyqubIY5beV2ilK0tZLn/KXFw9tvq7htOrpZKYZBy6OpuN3ay7+2tHCjiwLLa1tba2d/qo4Aes1qaug7fwz8WB0d1U2px5FRzeRXdowscVgQXVahAcVNnr3s9P5a6bt3TxKrTppRZ3nFpJmaupOqs5hMiHxlr8QqFtfTrxn0xLiKn3ajw+Wv7Sjo0tNUWGYFkYAHalmEELgUHcQCAq3Wl9zRvVzkcu2o8HqVhtftOLrEeMy8CCLxUsKFaIQQ+4CMenoB53z6/OS5JmWmTAAgEA6lHpvCprQmMJzKy0HZwAJYQBJrkQShxBRW1iAKJAfc8iAbcANNJ9AG7fgAd3Aoy/P4bZL+ZEWPMsKbyA1/buG4hYfK8Qj0blvAqJJSBFuMWA1jgENVaQEUuYDmMADNwA4lQFELu44ASaeTICE+YENSjkoPpWJA3RWzAj2RlwKCIrCAaUvoQPtgoUAN1WEgLtCJ9kgChECeTYUp+bDKAG8pAhLAnV8wJPFQBBKMiiSxQArcSAeIBkBG1sAK+3ABNYdyAnDaXdmBVeuLjgUUWl5lAlACVXXPEim+YF2lZLII6a5EBMZANMBNrN8APM+433bqVlCDTHzAYAnIHrPb0/2uWCsystJYZgSnDABTIA1VgRqoAlgBDHujMKG+HEArYCS6kRJLigFqLgyhftxAk49CAUQAVWIB2z+IDsoAMM3yyAg5XoARKATxKGpZAVTRQ24xIFWWA2pzAi8GAJfuAaQCaxAb6ALuZQokCTShriQKsLPMB27Z9QBVATwaRRNJPECNiBfUigVeYEo4cCCLAjMZAZ3m1G0b6hY8q1AUwCqxgD2ugvytNfypBmrLZYAReJQlR0eLwKJXcZEDlRPECFrSBX3ANwn6oKrjCcQiMBThSETrVz0IJKOHABWxYChNJ9QJqrWRQ+ycwCySiAEq8wJAJLkRCvdUlvgFZev5d1s/t5rjAVx6nlddvBwiim+81L/U21+wgh9605lC+/YBLVwAhq37liQc6WIU3VgWaLdWrLgB011m8OAE+7TaxqBBaWnZ8gE9qnk4XAAWybUqGVA9hqJ5EUv7PVeKrgEL+11MlV/vCoX0L0zTAf2bNfS/wAPsPkwJ12N28MgLF45t4sC2vjMUnlIHTTadjwyCU/tPgsQia0wB1YAk8GgJ103e2PEC+m2tZuMkUXU0ezMIthcV8QoVZUcyBukYVAj2trtsAdhQ1XMBrBwAsgJL9oA8viA21ZYZgJJAJJANVjIAhrBAJKAonCWEDUACmJAcYSwE7wgJVsswCUgBQ0AQuOICnt+ACWLAGA6y8CBds4FDcr0AhWaprNFVOkEQPPLAAeeJA0uQDnubgBJLOAFZMoK5gSrVIBOuOBA6S5SyCh4fAqE5ATULEoKvmQF6vN5AKtowYE1aVCAWFlnigFVxiwHOAEe2XIEu3GXwAIzAq1dR1wSAwPIXd7BXE1PqQRakKhxAa1O3IBd0gDaAiwEAJSBbSrQE4YEVZrMIaStigE6tAQScyA+0A7GwqapwYRLtAUgXbTQetdVeQHptDbrRr2pKeYRbPAGIvigHp4fU0BKAEkkgEqy+hQLFw+AEoRAJ/AAtacAHwxyAilDwKBr8SBRwKH3NegEYTnmAQ8gqycIeZAseIUm4yAam2CyAGpwIDtjCCiKhYp4gT6gLCUAQ0A+rCBYTACtRcQCEAWrCAVZQA8cwJKsgQalANZx+wKUw0gBxks0AsQH6AFnw4gAAm1igC0W9QHV1SjiA3aMHxCFaGsOHADj3mkrp2WGBmxuVnOjnEy6xLsUkVPRcWTKzY1dOWpK5re7DFEFPd83bC7Qr/9D5QrL4nVkZkEk2lCAUwBFtAErgA5QF+3nL9oGhSjTklVfCax4GQlVZsKhGOCAdXaqbAdIeKfwAhr2VaWsuCyAxtazbl8SxFUNlCajMCSzCJ9uRQ4SZUJgNLiRTic8gGnDwFHTRNroYac2vpNegHK6wAVTq5A663vzYDepqPOzgCu1mmBUyKiwEAmAljmBoeNWLgixptqcBjSWWC4hHPuqO1Y6gcbo5wGhQ08QpKsEGttWrVSXBAWXXa5eQWINJtxkGl+lXBKYIsdNX8uBltdVd2GQEbKOOAHFu9Pu+aYZRyUXc4NIvpTu+UMLq6aWDIiOrC+kqY5NZ7fSt9yyTtyRqMVza/k9S6inyp8sysuWuvdvGz/EC5/dopV20+QQqb3W0cnj1Cumnl5XzYvjyA7Kb+zUpIiumu4tbFwgib1XZRniUOulqaiiuKANSlKV/NcIDEvq1dmllwAUS8QLLX+VVAhqVd9NgZLWOAAgE7IBO2AEG2wJ1a4gWVtWAH3VYEbWQMQbCk5IGBKt3TILE66jCtTau116lZtdXc7KFwCFDQDaQHB5LJRH/AKyDKbcgNlCiXiBqeNr8rtyYGjV8swH2zgwDscucQBVjMCNaqcZkITxAK1wxAk1LAhavBgEcAEuQVTeqh8GByXo0pQHO+7FtZAPSsrPEC9aTju5sCq6xkIlRpBQ7V4AQpjbADsoplPECzT0lMMCX2cQLO2f8oEHXDHLkAloqOQFWrt04SeL6AU/2Df8AmUAL+wss2ENePlS38AqzT2CSwzeSA6VoduEJMCa0+3BgTVZTc9AF2JKQGvlx4vACSTfxAi8M8wF3U7fmcAU219KranBARfkNNVdEnjxApt5Jw0v2gVW3tn9MIIhbdal3jYCqzbzASfIBSBIBSAgCJzeABMALICt4BUGQNICQDAJKIvHEBpAWIIayAADMAhACAaAGARKjiUJYMoOoE6LHob5Zr6P7Ut37JNqIwPV/GLG3WsmUSemQV30O9QyUUW2mnWHqNy8CA0dvpNuFkFdCrp6eHyphC1NeqUSEPTvXVaquGbC44lq6lW2lgv3FxUr62rdTKqlGRcFX3r2aXcUdezo23ZuWiI0NGiYRaqoKVqplRXGJUJqUUWaaJROCNI2rIiKHWMzcZq7SoonIzVivVUWLBdS0olhqGulmWUpL6Qjzvk3O67eCaR6ePDnXpNHClfQ5dRuOPe+R0Nrhd48liXnjUtV031d1pW7epr0xNPxC/KfqZ6Iq8240Guo4p1Ffh7Ou3+J07YjK3n39DcPWSh8GzpxYnU1TpaW5318XZuc2jdsSRv7Pwn2Ive025Hm67dJHRuPE13Sfdg+BmfTF9VO09uaWj82q+58uBq/Y9WnoaFdFdtVC6HG9a3IsdU8zOmF2xkNBkFDTATUAQtraawdlPQYIffn6K2f7C4uHOrbJKpBF6drfVdjVNaGnXGJ9QLKpUULBMgK633NS2n/CkwlWqrSkiINwFxn7mldzuXo6inT01Mc2XVR19OuyvS+iorbBrgTQ99Z13Glfm4LFWrcNPUrd4qWEcu9ons6Tm2m/Qinudtp6dtG9KJJNSxajq1MN9V/xIDk2280trratNVpfNKNYi3QVr7bUaX6lm16GV1PV21tTRoquL1WDKmo7Xb20m7atu+9s2a1HRZKyxIiKqMU1etM3AFq1nZRp0b6smKi1q2zar6BQtvV/VNvVgNadVkoCJqvMCSaAmnOCCC0rF4LqFxz62+22jhbUUvgiasji1fcOhSVp1tZ9cAuOLW9y7izjTrWlfxMWrjM3Hk9fWxvqWjksjnempHDZzjxOaoO0KEBFyuoDVW1IUcwh9QPO+4P10+hlWSFEALIB1ZR6nw6f9tV8JZWXaoh4gSTTAWOfABtxiANcgFm0kQO7VF8zSx5gUau/0aPt7vwKOa3l9GvBtgU282v8tfgwqL8y1lUI4fIb+2vTsfMLGbGJFDA7PG7t7XU+4uAGzXz1V/lZcZ1ZXzelk/2FwXV8noXX1P0AvputJqVZLAgf31bCrAkmgH3cAGm4xAdHmnxAayAm8kwFmQSqueYCaTAXbGCAUAOCiOEAHX8QGq8AG6xiASmEO1uXACLlrAih4ZARblQuYBb9wDS4gKzjCCgr0AE+ACeYE1j6ANUjJkEbrDFgQej1AhekZOAK8sJAl9x44gVO1r5soFTuwQEWpzAJxmcgprICStGIRZXV7WQT09Zd0MC2qAbXEo8z7kUblYcCNMfiAvUB1A9X4FpbZepWWm79zjIB+gAsEA2u7FAJYZgC6gJW5IKE4t3AChhDaWZAKzAdigiMQBkCSgBzLAknLfEBNyAVcY5gOZwAi3yAIwkBPBgJOAJdzYCAVn+ACSxniAJv4ANOcQIvOUBJP+IojbHLNBTzCGly+JAsgGA2mAnz5ABQN9QpYcQJKAhsgi8QE6uuZRm+cx2rnmRY8ouTCmAVUvDmB7bQx06Yf5UGasdVAEHjggEpmHxKG+EgKcHOYCd6rC3ECEpvpIUoTbjLqA1NsOQCdeDyCJRwWQFlEmoYDdar6UAswG9JEC+lFArS5YQKG8ACyWHMBdQFaK4hXLurt0suaiAPOXt8zIpZgKQEmApnIAATYEXzChfsAkrRkBJXawWADmQLFZzjkECtIElqNZBHRtt1atvmSt6hdbGgtPUrNcOgRN7TScPjyAP7al18wEP7NTNfwAdts0ngsQKXtYSaUMA0tB1bYFjo+QUvtp5BB2OrlZALtnB5FEL6bXUglp6ctIDp0tBVtPIqOiHnkBGHkwE1gFSr82YA6w8FADh8QI4pxzIHigBzwAO15lD7eIEXhhwAO5VAFYB9qiUFNQ8wCFxzCBKqASiYAGgFVQgJ9n4AVpNvAB9vABxzASzCpR2sITqvgQVzDKJAOe31AdUgg1KvgFJrmgpwk4AbS4MIGpwAEmsHgAuJA1ABZooE6pBTWLCFZqcuACXJKEAmnIVP7itgBCJwWIEqrEIcP1AgkpxCisPIIURigJJ4ADXFZALIBzGYE1LUIg5txZVUNrADA3Vq3bjAquVptwgFEYARaAg0nkQQdQpJAKWAvUB1zAvq2niBbCYBakoIqdXVyBKt01DzAcJ5MBQwJMKi3AEHaWBOnUI9H43Y10aJzi8QO7t4JhR9NsgJ9qeaCE6J8MAhy2pWIVGAhQ0A2+kAJYrECVa49AI2riA6SsOYBHbxKBqcgGuTATq3lkAV0qpN2fzASrMSlgRUXhiwBY4hUnCWICTxlZAN4Z4AJMAWLgCUTkBCs5ASmcgiKYB3JYoAr8AJWU4oBN4AJ1hzUAjmFDeOYQrznwAkqp4hSjtTYCTl+oTSeAVKr4ICKzAeESwHKjBALDOQIpp9QFaHZYuUA4nICGo1bNQuJFZevX7doeTM11iOmq4mWqnX5SxlpaEus/tK51fmsMwiEOZ4hp//0fk0HZlKq5kEkmwhNY4BSaIBV4PIAaSyA6dnTveUx+8DTrR1rLzM0Tqm0myKOxS2AdsOEwFaqyAIhYYBXNvnFV25PMDH1bSyohJQ2wHW0OQif3eZQnaS6gRRPAAyyIGiLGhpabrSWsDDcVatFf4Aqdtk7aKv2/sCOVbZJ44AW10W8YkCX9vDxA59eqXADlbIqLcgKEAmgEBqePTwjIjUjvVXXDmFSrzYRDW08MH8AOa1JcrICPbIVHCuJFaO1q0pjMM1dqJtQ1hyCxV2y+QaWVtLgjUdOnbgiVpfDXGSA7ZIOXdV4LE1BnVT74NMu/Trbt5EDpxIYhqacqWoXEsSxhayxk6ONUWVnikGQlGZVO2okvlZBF2nFsCpuWFX6W6tozHEC6vlNTipA6NPzurSnakpfEIjqed3NsE+1dAqj+7vq/qWb6MIuV64OcQCt4Asd6xLIKNTWs04cAcDASxAIWQEbFCAeYDVCKmkkAnLAUAHABpSA04AspSzeCA1NpWK4qP3lR0UxUICblYMBJcQOHyXyxXnJBktYlA8AFEgbPjU66XriEd9XC5sKdaO2CzAGmsQFHPIBquEAPtSCIrTxxyAbUY8ADtQEWkojiFHZGGXUA7Ek8gK1p44ZARttaWTb4gUW2Cr9LlgQ1Ntr0aSjICl7LXs8Y/ECP8AY6oDex1Kx3YSBfo+P4uwHStGAJqjb+VevoBJJTiANpYcGAofwASXc8OAElSZf7AE9LuwQDSUw0A8sIAKrjyAHzcARtq6ahzCArtvdKuVpAqfk6JJJN/ACF/KT9NYCKnv9V4YKAKXu9W0u1mFQdnbNhC+JQnYCLxAc8AAAlgCUoBwQNRkBEAbkAAXqArYBUbMCtkDQEgDIBoCMYlEkBLoENAPMA/cAACaYDiMgBSwFE5FB2yNVNaNnjDKjp2mw1tbUVaqG3xOnMZr6d4Xxl9lt66VuB3c7WnXRjMgktMB/bXFAcm40l9yXkRXLp6NlL/YQSehwSxAVNve7dFXIov0tDV0k04hhNFtsrUdHbCzlwXDSWz0qZS11Atpt9KkRVA1NVSwSAv0VgVF0cSKTSApusTcZpxgA6YGaRag0ViCjWWJuM1ZpOViSkQ10IlV1u65G8RK+p3KEZkU9LFYGh5byet9veWssYaZ6vnPxy6LW8vr7j5ZhdDp6xnT2nit1u33PCvNkvWL5bu28X/a6dlM2aPPfprc5W+N0raem1ZQ5Zz6utSHvtgt5XsbhEnWFT2exrt6LTzhyL1pi++30tT66pwZnS4lXRrX6VHoL0YkkZU2sQD1AcRm0vUCF9fTpnZfAor/ALlP6VZ/CC4uF9zVtlVJdWEC09S313johoS29f8ANNvVjRL5dKvdCSRNArpqVkyCC1W9V6Twisk1pZE5DRVr/bh1vZJLPmNEd1uq7atYq7u30pcSLjn2e5vfcWVqur7cU+SNYir+619Sr3FtTtqm4oBpVxqrcWpM0ctX2720/wCaiZRHy6X9tH+Z3rBIIeTq/t6Vrf5bIoPLadlX7lM8n8SyldGvou+27FmqoIL7a+tpUphW1YmSLq56KtqU1XM0y/8AdCa5NLa0tudW2pRNOGpyKO/g0sEQRtbTqvnskUcz103FE7fsNYh/nWySqv2lQltnZzezfQWjo09JaeKRm1U+4jQkBpSREL2ScgQtqqi7tRqtVxY1XJr+e2+ko05u/wBhNXGfr+5NZ/pxX0zJelxnavktxrY6l20ZvSud6js5/wD3mL0qDv3V9SapNuJ/YZ0RtZwRUVkECwIFjxKGQJ44ALjKA835tP7+OcYkaZrATAACrgsHqPE0nbVjg2VHe6BB2cgB4AQdozAbuq4gZu73t2/lcLoQZ99dtQ22FUOZkoTrxAg6tFAlbgBLWpFUyChVgim6SBKlYnmVFtepWXRSlGsTQ6dLb1zUgW/2kpYsiHTaWs8LQirrro9XTUTKRDXTo6iuu55mVWtysMgHRSA1GYE8sOZAkwH3TMgL0AJATn4FE3XgBHogFbEB16gPMgXa+ADVZWKAeQEGpAXbOSAbxAE49AC15WBQVYEXLXMCt2cgReva3yvIBu3a88SCt614hsoFcCN024lwAnMSApVlhkAQ1kAKZCHkUJriyKlWHmBbp6PHkBN6S4AWfbSUpYkBl+ACbdkB5n3Ev9THREaZAD6gBR6zwNZ2q9WVmtJKHIDwTwAawnkANwBHMAWDAm2mFJ1AScBDicwFEYkEswEUNruAFWegDSWRBFrkApKHhGADeKjiAiBpyAWQA0sAFVOQB4OGURlTAA3ACtaViA4lAKIcBStKx6AOcpCFZcV8QJRIEUiCVc+YD76rFgJ2VnhKRQrWxwCo9zKCcJAlX8CAxYQ3nAA07YSBm+c/2rS6MLHlCKOABXBhHtdtjo0a/hRUTTl4gReDgCLvCwePMCPcuLxAVtS0+pVJWThPMhh0WMPmA61wAlVJZ5hEugD+3xAk8oqEOuOD+ADrRJ4gDaWCCh1nCAIRx6ANU4gJpLEILV7QIrrigqGrpp8JTAyN/wCHs7d2lx4BWZqbbV0m1ZEFafMBqy4gJ9ryATouDATQC4BQkAo4gADmAiSswJ1/aChviETrqqjmQNXZ7uzrFsuDA0Kt2KL0pWIBEwQEpAN0bjtWTKIfbh4gS+VWjkXEOtat8kFJ6KbIH9kBfYSIHWlUp4soc44BDbbeIAm3gwpYgNIIFZ2yAdgCE0FNVS+IC9CBPkwJROWQB2ygF2IB4ALBYFAlkFRcoIcSsAE8QHVKAHwAHLUSAqLkAnWFKATtmnkFE8sWAK0YMIKtJ45AHbIA1GID7eYCSCJJuf3hThWTAI/YFV5MB2WADVmECfEgTbzAJnMoTTRVSrOZEFnOADnmANSsABUWcYlU0sMcCBPoUOe0gjCWDmQgngAdQEk5xyAlIBk4YCs5Aja6SxWPMDL392n0wCsq+cvI0hWxTWRFVTCggO6QIWIIPAKjHEBQAgJVA6X8yTQCTaCJK2ADTWYEb1rmBDIKSsA3d8AIsAzAt0vqXKUEr12lSEk8Eksii1JP1RDQ0AduQQugBEeoDVYAOAEWuGaAIWHqBJJoAS5gDqkAlWQCGihzzgAlrFZEAnj0Abs3ggIWtIDwSgqpW+mIIqFUEOceYU/pT4cgFm07ADwwQC4ACqmENccgF2KZAK0rVzEsA4zkAmp6FA0yKnARDFgFuuRQ8sP2kUWbalgRxCEk+ID7XwCm4SkBKqaASaAdsVCAinWYQEnEACiQIui4AcW905adeBiunNc1ayzLoFVt+gHbtLtPt4FjFjroniysDuxmAr//0vlE8TqyYQ8IgBYLAAVeoUnYgXdIGjs9Nqv7RRoaawhmVWNNLtRBCUniAROID+1zQCvVwFc+80u6kJwwMXWSTgqK4lFB2hB28yhxGAB2J4gTzKgxfoNDawAdXwA79vp6mosJayMWNNSm0+3pS4yxAv0qK+lhjXDAgz9fbdlvmWDyAhZUpnatV6hXJqb7Sr8qtPoBybjc/dcrAiuZqc2ALACMgJKWAIDZ2NV2JrIjpHU1k0wV0OksrFpale2uHEg561SYUrUnIi4o7JtEcQrv0+78AlXt/LgGVdtJtMNyoprBkbddHXrJKqytyNG7vOQKrV+WX8QOPsSt8uEmmV+lbtyxILvtJLLEiE7WqoRYlYG7r+ZHA6xxo1du61VqrDiEc2poWXB4gRtt7RjgiCm2mk4Ai8QpQ+ABFmA1RsosWgwiddN8QLa1QE/UBqXgiCvUhrqBzNQ8AIxLAjZOQF2SBKunzCpOkLABAMBMBQ2A1Rsot09s7OWyI6tPZKJgo69LbJLIC7siUsCiSXIgm6ym3mA3VRiBl+WadlHIDLzAGAZeoG946n5KkI7XXAKUWePIAxT7uIElXpiAd3Z6sAa7lxbCIqs/AB1TbAdsfgFFaR8zz4ARa7sgE6LPMASTwAbSyWQAq4QwHaitHdwCai6S8AqH2YAHVLPFgOOLAbaSaWTATmOQFfbDlAOykCSb/ACqtq1t3NxGYDtutFNzZBFX9/o0+ltv0Cq7eUq3lARVbyd8e3BAV33mrbN5gVfevjLYEXZ5MojJATCAWYD6FCxAaIaJ4lEYkAWAA8QG20Ak5AaACAwAJAQBMYgJ5YAGEYhUbw8EBXmQSSAYAsQHEARAksyiTCGlIEu1vICX2bvgBKuhd8MgLK7Nt5wFWrx6/wA1oAnTZUTxlrkEXae30slRf4gWPRolhVL4AWUUcCo0vE1/Po+p6eIxX0XtyfQ1WSaAEoATCI30q6n1AJ6NeGBMXU0klgMTVb00sVmwK7QjQhJcQRJMDbSXzMvqa56azWq3ayVeRv1T2X7bf6WrbtqyXlXejmocQBXBQmwhpyFSTCm8QKtVYSWJT0XKFQtZSiRaq09PuzN6yLaNq4ommLtLThEtVnb7wmnun3LB8Trz3jNmrNr4fR230qXzZrr66z6u+tIzyON6bw7cjKkkEOAqVasKG1XNpfECu240652/DECP933YadHYuBd24eSVfUoPtatn8+p+CGoktnT/ADTb1JoddLTrhVIaGtStprVzauaJq4rpr11LWrX/AC5hMWdrz4FCtbtrLeBBy6250dattPTt3NKcMiKg9e2jtK3rjd4JDVU7e+rbcWWthd14FVVq7u35cPFW+bqhiLtdfc0dXW4tqDKm7d2vo909qrC9RRfKr5BfzUhlRn7fQ2ei7/3CnUTbUv8A9wo1dG/fSrjtX+BnBVu9tqXi+jHfXKRhKjXabnXsr7x17a5VqUdGvoU1/rUrMJqjdV1LOujSvy4NsquzEMo2tWmN3AFdtzV/Qnb4FwCtrWWCVV1APsNr57t+mBF1KmhWqwSGol2rgNUdoBAA2ANhR1IhamvpaNZ1bpEXGPvPO1r+gpxzfIza3IxdxvtbXaepZtLJdDF6Vy6l7NynCMao7nI1CwefAmgbjLkRRZ9uHAKiuaAFaQh2TbAeCIIzxYA4RQLH4AJ2hQQec8+1/cYckRplMAngAANMsHqvEWVdtX1ZUdvcESvhkBGzT9QK2k8ZA5N1q9tGliQYuprttphSicmAdlkAu1pSURaKJUSkgnrVmkAc/auBA4AdUUWKuMFR06ek2oRUdml8ijmEX9zqpeTAh/eaNZdrqUDFGv5vSSddFNzxYXFmw19S3zNr5s0RWrSyaT5ogKgWSsyAmY7cwCXxAXRASSgAeGIAmygdsQBLCQFHECTTX/pIFVzkA5YDq0sgG2mBGqU9AJWweQEWuZQkpzAcJECq02wIqJKHaJIKr07coagopbXBBSdZz4gNUqsggntAhE58QIK0PkgLYTWAQdralcACtZt0QVcqq6CLK6NF1CrLw3gEOMIAIlSyKWACTQHmPcMf3MLlJGmQAFDSxA9d4FRtK+rKy0VGbATTmUA+ADicQIpANwAnWQEm4CmscWgGpiACvIIIScgKcQCAHDYBjxATYQLqFNVbxQDbgBVxlEDbWSYCfMAdVIA4eICkBTOCKF9tziXVPtTanIgfbhIQuwAvWMgpLEIl28QFaqAS5EBlxKBpZgCSAk6yoKIPTxwCm68wBVhIgbo0sQI1wzQQ1YDg8zZPaXXoRY8iwpgFcWIj1+z1e7QpjwKizvAXe5kBRLAkkk8UAWSYD7VhGaAkqx6gTSUYgSVVDSAgqwwhuFxAaWHQArVNRyAsgCD6hTzAjEegEb2rb4ARntAlaGsAIqtm4ykCTok+2cAHHa01mBXqaNbP5lIHNq+I0tVuaw+aIuuXV8BRputnKA5NTwOtWXW1WBz28TuKpNKSaKXstZOO1tlVW9vqLOrAX27rNOfQBOjWYB22ieACh8AJJWygB/Z1OT/ACym01b5VYHXp+F1m8cF6BGlttitHBcgjs0quUUXQ+QCxTAeYBavqEOJWJQq0xAsVZyIohr1AEiBOUURdeIAq8QDtTkB9rYB2gOqwgCTwUBCgKOPQB/TkAnHMgSXdgBJ4qEAocwAo5ARmCgiQoTWQQdr4gFcAHhkAR24ZyARhIBisQBOMsABKc2BGOAB0ASQD7XmwBrGAG4ccgHAApWWICraMAJf5cAINNLoFC6gEpoBJ4gCCG3z4AFkn8wUNLACPby5gNtp4lDqRDbSAPQBqUosVUVLxAkmuBEOZxAJUzPwAdXXEBSuACa4cwh9sZlEbJEVXeHX0AyN7qd7VegGfejjDEohesZgVtcgqLUkCkgTUoBQFJoCAB6AW6bYRa2rZ5gJp19AI5gRcvBBUXKzAXcBbWyAm6q2IEIhgdOx0+7UrXjISvWqzvi1ELEIHWHyAbcqQBJSBKEAQswI8cAG4eYEUpAaXHMAYCTfEBp5gCxAHEdQYUyA5jACMgNriAnLwKCIWYA4quYAlGIBmyB2soiApN8ApLHMAqlPawgv8ubAatXhgES7oAhm2FJvCEwG69yS4hRLCGlKBhNOegUWS4AHeuGACTAEk8QF2x6ASzyAi2gBQgItpZAS7ZUoBKqeQCUsBrqBJcXmBy7ujvgsDFb5U6eiqZGXTStpNOQalpOLBXarJxDmfgVzsEvOCj//T+UNJHSMmmo6lEe9vAAqwHP4ANWwAGpA1djWaueBmjQ+WJeJlR2Kr5hQkocBEUpwASl/K5AlddrSnNBVO4q9SscFiBhbisXfKSxFDhFQkyhyBNSA04wAAHHAAanIqHXF9Cjd2O4stNUrWzXODNV1Px+rrW7te3ZprHtWP/VIrsqqL5aZEHF5XTX2Zb+ZMivMaule1+2GyKX9lqNw1DAT0XRfNhAFTzAT5ADUAQYEl1A3djVU01V5vEjpF9eQSr62aeeZWCbTWLwIRyJYyR0WVT4ZAVdsPDMK69NwpzKzVifDiExXebPHJEbhLkg06aNypZKq+YzzMtBAQ1LRR1nDOCjN199SmHbiuJvHK0qea06wu1jGfZa/PaatCTgnqz7I28lpWn5oNYezP1b/f1JrhLKy0NVKte2zlrEDjuu55gU3dlK5kFL00yCK0U8Sqb04zQDVKrgBKulOJUTWm4AmtG0SuYA9NpxxZA66bkBqgEbaKYFf9um4YA9qs2A/7ZTiBJbVRwAf9tVYlFd9vyAo+w3i2A/7YYJLaN5gWV2sNSgLloLlggLaacZpQBdXTdseAFtFwYFiq03yAFp8AG1DhIBqktyQYvlZtZTmv3AZsYlA4YDrmgPRbCjrpp8GkEdXEKnasLoAdspxgBC2GbAOyZcBEkozAFRY8QGqLioYUOsZgN1ik8gElOQCVHXMiBNS2VR2ThkBCr4WAnE8AFKyAaTUsIr7pzyCqtTVpS0Xf4AVX3mism2gKX5PTiMW+gwV38tZfTVFxFF/Ia744egwVPX1G5dmBF3fHEYINcQJrBECjmAPkigSARAoKHCAQBADaxlALqAZgKUAegBMgEgNAGWQAQMBLAAeGWYAAdsgNabeCWIVNbLVtj2uAKtbRem4tmQVAADAcgIBcQJ4sByUavi9Crq7tJsI0VXTrVOF+AU1XTwaqpAqtt62tICtoNYVzAgttqpzVOzAjFlmsUETq0s8wHeyaiAJ15LNlRo+K/XpV8z1fNmvo1scS2MiHxIiMSBw7vy2ltb/babfE7c86zae18np7m3bHa+pb8011u9cnZGPU1Vrb7Q0cLX+BZwaov5LSrp/cWPQvons4reZpjNWmspNz5penPo+W1G27RBr/ADZ9ldt1ruv3+7CYSHquuatNTXVtR2thikjpjOqKa9rYP8TWDb2GpoLsrSvdd9eJx7jpG+eatotkFd3gahUavAqBEotgimFRtUApXtCYbUhTrVVyCYApttgE8Agiy9AiLtVfU0gK77nSWTn0LIIrcWf0Vn1yLih/fs8Wq+mJAfYtb6rv4YDQ/wC001wn1Lpqda6dVwqkZ0SWpVqa5ASq1YIHhkBx1utXdWX+Wlf2hpDbattPcX078+5SBy+O1Wty7P6btqfQK6fH3w1LR/mZEc+npau/dtS2patU4rVZYF1Fmjq21tvqads6JoKn4/SpTbVdVjZOX1Mjmq39mj/guB0Wuv7yiWPyOfiBz12zetq1zVVhBdFunpWeyWlHzNuTKr9XYvV069lu29EoZWdS2/jloXWte7vq8WVdW6m00NS61L0TssmypqxKQhvDPACu2vp5d34FwReun9NZ9RgF954qK8wEtGz+u7fpgNVKuhSuSxJqLADqA6oKIw6gReAUJOwCu1TG1lWObJpjj1fK7XTT+bufQLjh1fcEYadFnxMrjg3HltxrY2v2rlXAzelxwPVtfNt+pi9KjZt+hm1Ue5wZCxWQCTYCbCnLWYCYEU8egCeRQ0oXxAeP4kChgDYQ3ICS7muYWPM+dbtuHzSMqzVIAgEUOqxEHrPGv/S6aywKjqq4yAl3SwgYVW1OYRVfRVk0sSDN3PiL3TtRy0FZ19jrabjtb9MQqqb1bUOQif3rvPGAD7rTlr4FD+/jgoAVtXuUAxGUA/uJKIAFqxjxKJLcRwCJLfaiWEfgDFb3us8nHoFxC2pqan1NtgOuhqXyqwOza+LveHdQpgDa2uzeiow9SI7KVWSAnCSxQDtWVCwZA6oBOEwBLliA3zAMfgAKqTKBVjAB4yEJ4KWFNdQGlGHAgFK9QGqy8QEqpgENKOYBXhIA8QIWfFFEbajiIiQKX1AavCwAG7ZgH3Pl/eFV5x3AdMabSTzQRGKwBC2nVuUArJLMCDpLwy6gPt4ICddBw5AddsljZ/ACdKOjmoFlZbxAlHbi2AKM0QDSAShQAWrClAeV9wf7n/qrEjTJgoEwGB67wUvaqeD/AHmmWkoz4kB3MBThjmAdyYDwjkAOy4AE4gKybAl2viFNIITXCCASkBZvDBgGKUWZQZYgNvmwE8WEOuCxUhThcAFHABLFwgFOIEkuAAm8iBxOQEe2MwAAcAGQDWJQ5ATxAil2rqAqgSSTxYEY5ACSiSAs8ShTwAc8GFCvChgPuQD71xCI2sBHunECu10syDh83D22HNBY8s3IUpQAlIiPVbdP7FMf8uBUdVdOagPthTAElVVUcQH9uWBF6cwsQHD4EDVWpaAPUolhCaYElivQIisHgpAsTn4gJ54YALvgKO7ACnuxAab45ADolk/UB0o+IE/ttYoCPa3mAVngA0+MASxAassmBGyATXICLrLkmGrOxRL5DF1C9E8GlAxNR1NDTaxqvwAgtrpPHtSXoA1tNN4dtWvQBW2Ok/pql6AFdjSrlJAWfZqrJwlAEmvmbSSAaKJpYQAlSQD7c4gHZiALTjEAKh4PkRQkBFYYgST7uPqBJqMQINyAYxgAOqgAwSAHVPMAaXABOrYDXJsBZY8ghJ/CSqfGSBNJOXkBLoAN/sAk1PoQQycFAm/QBJRIBCyAbw9AEkpAkpWAAkgGsgI4NwAkuD4ASTU5AQuk1gURquZBPtfHIBvIAqp+LkAaQBCbAGocZECrXCWUCUPPAAa5gQtbtwCnZZQAdsrHNBDiABVVs8AB1hQgEubAkmp+IDjiAkpc8gGvQKfaALriAoVmA+xJgJuHAQsADogBLABccgH3YZAHc19UAc25vGLCsXXum55FRzdAqNomAIZAQnmQQdpeRArKFIUpAJxAi2AVWIHXXbX+39yPlCI9sAKX8AElLAblZhUXWcQIumEoCKTQFi1IAm7K3qEaXhNFvWTsvlBXonngEFp4oCM/gA0mA8kBPtlZ4ADS+IChcQFdcUULEgJAV0nigDioyC4LOLKqzYMKGA4jAB8QYFXGQYGuC45BCSnMBqs5gK0PDIBR1AcMCPa5yAbwxyCksWA3MzAEex2gIFVp45FEk1kyB1yfIBKEFNt8MwqMPMIVIeIVNXyTCYhMuGFCxwzAbqBG1msAFWziGA3aMgI2mQCWwJNQsGAm2wBfLipAL3dly6gCWICbhEFN3808WStxbt9D7jxeMmWll9vZYQ4CRxaitpvBSiNxfpXVngsUErsj8qeMlR//1PlCuoyOrKVK1eLAWEgNJfEgQAig7XBBrbKs0j8fgSjtXpKMtJYvDkAVxQEnAEXZ48AIO0cQHqU7lHF4gYG8o1fHqVHK84KgiCgScgSbhgNYgOOYDKhthU9KsuPxKj1e0f29KtE8MzNVO9+75F8TAPpU8grh3Oor/KuHEK5nWWnyICyjGyAyd4020grjagA4SAksAIsB0zA29urUqu5kdIvq4zCLPpxYZDfLMKqVZfcFxYqoghqJLFhVWlvqL5OJcTXXW3Eiraxi3ANVKyWKC66NHU55kaldFLNtqxmtpYICvUXc/UqV53dru1GlzOkcOj0dj31d7OEVhRekPtRUV25FNS09Vv5USjt062dVPAim644AJ6aXDMgS01Z45gO1O3gA1Wc1kUT+1MvpgBDtxcgTS7QH2LgAQviQCSfqArVAUOGwGqtfNxKGqgJUdn0Ak6J4AQa4gSVUsXxAj2TwAb0mkBbXThfLEwBFUYFq0lmBYqJw1wCJpwFCabxwAlKiAGmAu+Yn4gSUxgBg+Vv3avoQZxQZAFMwPWaFFXTr3BFqqswpvFQAYdyqBDuq0wJrFRwAIAFgpeQDiceAEW4zAcJLAiFiiqcTjwSIIamrpadfmvX8QKrb7b0xdpXQo57+U0VlL+AFD8y5+Wv4sCm/ldZ4pqvHBBFNt9rWcuzxKqt61752bQwQkuBSTAyoU8OACAAJNxgQRgqhkDkIcyQHABAESAAKeQBLAJKggAYCgKJAaaQCgBwA+38AGtKzxhwQWV2mrd4VYF1fG6jwbSA6a+Hj6rcQaur4rRrEzYGrlttKqwol6g1Zala5Vj4ARtTuxiArF8jjqvoQcMAESAAEzgANJAJTJRNqcANrbbDR+1WzSdmEdtdOOiBD7cccQppMAVWsXggJWtMYAS7miIi7Vt9RVQ+xR45BEHRVzxAFRqGWI7/GLt16uf8AMj1fNnp9HthHojXTAMhJw5A8xvdbTpvHe67oZ7PnPxy6PS09TcaltZJUqjpazinW1VRzSW5zZZJUtWbXSpr6jVsYQv4mq/uKk1WGP4GZVUJd2q5TuoNbExZo7DU17/lppcZM3s9XX/w/XtGlZRppyc723I6NLxrrW1W4kz7rien4nS0nMuzyhkv0X1dmz2WloW7q1SfMxetakdyOak0BG9ZwKFWqqgGlGLAaAJ5ADUhTWDwzAJwxwAi9TTrndfACt7zTmKJ2/EuA+/q2+ikerLgX59s7KvwAb28/VezY0P8At6Zx+OJNE4SyUEZR7pcQBKuPoFNwBHW19PQr3alkkDFFdfSvpu091YnAKlXcaVdB61VFKrBAcunut9aq1XWqo3lGMAdmtq9le94YSyI5tgm6O7+q9mEU+Qb2+rXWeCxTLFVKrpt666wht/tKuOnxj79u2s7NkMV7PdaO2Vqato7W2usmcEthR/Z1L5fcbiSi3ZadqaNaNYqSBV2aWnbSvlZyXDT22x0tu++rdrxmwmuhYOVgxhqVat5jES+7Sv1OAIW3VV9Ctb0NSLhd+rb6apLqXEH29S6h2j0QQ/7en+aWNE61rXBKCKc8CBdoCkBzgATiFw1LyBiTqqrus0lzeBnVxn7vz3jdpK1ddNrhXEq4wN//AMw9vpqNpTutzsFx57e++vI7q3b31pT+VF9lx27fea2tSttW0tqZOXXTWLPutGPZCd38DOqGyAVkQJZygIrEKHPEBS/wAStEgCsmwG8QGlIAq1WL/ACP7gJPg2AuGHEBZYMBZBBjyCx5jzbncP4GVZ5QgEA65gev8a42unEz2/4lZdDrxAjD4YgTdQIS24YEoSUAJUSzbIIrSTYVH+1rbNJ8pCKH4rQt/lCqr+H0XlIRB+BVsFP4gQv4Bzg3ABX267f/ADMfQoVvANZX/EBL2/e2DupAlX27zviNDXgKpxZv1Avr4PQWUvqFXU8ZoVyrjzCL/s1ql2QQWfahRElDXCQJKE8AJNMBJ4QyBt8sQpQESWHoAokBPACbTmVkA+3EBNNgHZOACyeGQDTzAJxhgSmEAJgD+YAtX9wEO3HBlEu3kQK1e7qURvp1fABfaSX+AB2SBF6Ckgk9BNYZgFdus5KF9nmA/tKAIX284rMBrQ7cHwAkqY4ICUEDaUdQG2BGHMgSSkAahZADeHIASkCLxxSBHlvcf+5X9JGmSUAAuQHsPAtLZp9WistGFEoBQmAOoA1MIBxPECLpHEBrABp4EBCAbzkAyAE/wAUw8AElOIAswB1koXdDlhEu9IKJAPuJAE4yArdQF3QFOeQRJNEEXKwAbh5AJc2AQA5KGkQR7nxKBJwAmkgHAA64YEEMckBJtwBFznGIDSwxAO1MoTlBSVoCFPB5gVyAnDwAz/Ky9td+hFjzPqFEANYMI9Vs8dKscio60n8AHTun5lgBJuVzAaU8AJNNZMBVbWADzyAHXGOICdXmEEzkA1OYCniAndrIKqum8Y4gFa2meDKHbTtVyQT06uccALFVZgSST5ACWGJURdU8AHSiXqFO3QgjBUDqrdAIuoDVWsVJFCT4lRJYkCdQCE8QJKizCjsaRAu2JfEBNN5ACVphANNfiUOEA05AFXEAsmuGACeOQAuoA3KAFhmAAK3IBQ1isgGpeADtiBGq4sBrEB58AItrMBKWgJYvBAReADeAA4zzAMGgEwE5YDwAdX+8BzwYBhmwB4SuYCjDqAl+8BJc+AEpSzASQQd2AVFvkBJLuAURigJLEASawKhpP4EVGU3kAJS4AEsQFDTAmnh1ATTyAhduqwzAl3K2YB2plUq1dU5iZ/YQNpvIIHXmBH4gStUgjngUSSAM88wBBTTCE2nmBFYhUssUA6zdgClcQgdZyAQDyAIlARSjBhA4Cs3fair8rtwwKMq+OIVW6xkBC+JBWAlDwAg+hBFgRagBSBZpVVyj0fjPG7ZVVr173GGITVvllSmhChRwJhrzt6t5BUEmA0uAA8MwBNPAAQDeIFdqcQp1q0Eek8LpdlXe3GIkI1O5ZtQApwQBE4APGrwAO58eIC6cwGq5J8AC2HoAJAFcJAJkCNm6tdQuJdvdmwFDTXFhUpj6lAEZWYCicOoQ635AEPNAwNvjmEw1gBG6jqBGrazyAmpwkCLlYAJ5wwoTeYE62fEBLGVxAK1eLCK8nAEu6cAEoYVY8FH4AVzZKGFDxxyAJTwAElMANvH/ABAinzzAeDyzATT5gHqBB4MB9qeOOABayALairkQN44PiUFLJThOBBBuOfUCF9TtXdGAE9BVuk+PUjUaOht+x+pmtxbejSwgjTg19ta1nbADlpWtbYZgXfdtHbwJrL//1fk/bzOzIlrIgMZwKJS3mQEyQDsihqxBqbWWlHElGgqzVL8TLRpRi0Au6X0QB2p5AJqE0uIChNQ+QEIUYywM7fU7bYLCCpWa85KgzwKF0AWYArJASnuwQEpATUgX7V9t0vxNI9LpandHKMDCujTSo5aA5NbXluOBlY5b6rssCKji3gAta3HOAMbXeLgK5s0AkuABbDACIE9FTZIDc0U7VnMja1emJWU1EYgc2rvaUfoBXTe1bXr+IXXV/cVs8CErn3eo61zwYha4O9LHibY1q7WexTmZrUq9t1IqHc28AOjSltEbjrrLWBl1iSTCq7VTtiiwqt7L+4l9qywNRx6dev4zT2207r4tGnPXlN12d77EyxmqLLjKkrK3a6K1Js8EiVWlSte2G8OhFQVOACVFHzZgNVx/xAd6cJCIqkgNLgFLtTWGYE3VqIAjGIElXuYDTzVSBKryWIB9KgoVKxjAE2pAjavbgEOFkkAKvECS0++WA60WX4gN6WMV/aAfbjGQE649ALqw0AlgBJSs8gpcQJVgCbTyYDrXOcgErwpA875J/msg4yiLxAnpVmyrzYHqtD9NSEWtxgFFk08YkBOcwJr5lCWIElTueCxAhqXppr5ml8QKrb3bVWN18AOfU8xoVXySwKLec/hrishgrv5rVtwX4BHPfye4v/mfwApevqXzswIeoCgBgGYCYA1ORQQFRaKGqyRAUIAnmEOVxIoKHgQJxBALmUMgG2ApAahZgRaAeABwAi+QDzCCOJQ1R2yTCrVsta300b9EBevF69v8seoF+l4S9kne0ccALq+G01jazaAup4/Qrg693VhFypTTUqqSRA2nb/1gNpP4ADSbAbwUcAHZSp4oCKTfqAWUYhWF5BRZvN8SKz5kAgBwAJYgO1cJYEFmUW9Aj0W3q66KXEFWw+IQ0+LATfdlmA+5vCzChPgFDw6hEUoxYFkYQsZAjZLIqElGLA7/AB9arWr/AFI9XzZr6G33VT5pGumaEzKFZYFRk6PjnfcPW1a4cDt75GMdu52q1tJ6dcGZ9lxwV8H3JLUumlyOk+rN5dO38ZpaDmsyZv01ZyuWz0ohVT5yc/ZrEXoVp9KS9B7GH9vmTTD+2TVTppYDWpAvttx3KV1Jrfourp9iK52JLmEHqBG37AIXtWim7SXU1JpXLfym3pnZP0Nzlj2c1/O6K+irZqfNPZz6nn9R/Qkn1NT5mu3xm+1dyrPU4GeucWV1aqvqWVe51XQ4thbSj+qbepdVatto6fBICeHDLoQGPwIhPnBQOr+PIKhZwscIA435bbVfbLb6ICOtvGmlo1d21LfJAxPda2o6UpovttqP8DOriGn93Q1Vt9W3crS0/Qo59rtaa+71furuSwSZdE9hRVpr0X+Vsmopp/su0o0tHVotBXs/lgIo32qraEVn58FJB06WmtOqquBRT5Davc6ToljMoiw6bOdD7F3CahwQXbPbLb0VKvCpRLU2+hqOb0TaCJquGEJLgBB2VcGVEHr6awdvwArtuJcVTa5lkBVal1n2rpmBZTbVeNm2+pFXLSosVVAS7V8AJAwnATCwAi2gFIU+EwEJylLwRFxz6u+2+h9d1PJYjVxxavuDSrP26O0c2K1jh1/P7i6fa1VdDOrjC8z5HWtoOzvb8TPu1I8bfWbbM3tVTbfE53oCsJR7HZt/Zo3yLajonlxxMgQCcpgJAPMAb4oKi8Y5ATdpzAg08ih1rGYBMuPiA3GSIHTqBGIwQDQQNqAFjYCTxQFduQI8v5hzuLftI0z2wABAOqxA9f45v+3pOGGBWXR292YA1wUgFXxYE4V8AB1jrAAkv8AI9qQEq1jjIE3RwmgIpJYgNysSBVxTCm1CwAbS9QIRaMQYn2gDq/gAq1BhNBEmihpMAtNm/wASBJLjkULLAB9uBAK81AUr4gPMB8AGsQJJvJADbAWYElOSAXaniwHhEcABRxAi6yBKIyATlALulAOq4lA3DAAFmgFZwpAkknkALHABgCwAG2wDEBZ+gBHMCPd2vICRA5kBNIASxAbbAInPICMOQGlwASeP7yjy3uRv+5U4/KZaY5QSA54gev8AAx/ZpfzFRoxAA24gIJf4BSSxCHZNASbAM8QE64dABLgAWnIgEsACeKyAJ4oBpcQBcuACtmAmm3DKIqtmwJLOAH2tYgLGMgFnkAVc4IAaaCo93BAPvn1CGn+wCSc4AKzcYAJWkAkATwxIBtxDKGmkBLPMgi2kAm5fQAjCQH3SgFwAIAGuQCbxxAg6yBB6MOUUK1G18oHD5Wj/ALe2EJEWPLvFhRACUyIV6zYN/ZouSKy0KUTyzAbpiQHZIEsFiUCaeDQEsGsQE0kgE68QBQliEQdG5gBJWq/UKboBDscwBNUlqALUsYYEWlOAQRCgASjIBqs5ZhRlgEKJfxKHhIBasvmAk+ZFDzKh9qzCDIAYCVk3BFNWeWfQKXa2+QEmnwIG5jFgDh+gEYjIASaAjPa8QJqMwHCtiih9WA1aAFZS5/YBB44cAB15ZACQA1hPIBWQCxQCxyYDXUAeQDSlACqArPuz4APJAJqcUAO04PMCL+YBxjCAHZARlt5YFEu2Zggkk5gCGIU2mA1ZrBrAITxctANrABWUJACxYDaIIw+DKGwF2TkwGqcQG0gCr4AN4AOMwItY4ADrGIBCagAQUNTiEOYATUOQDsxlgRhoCyFxAikuIChRKAO1Wz4ASxyQB2wsiCNUUES5CiIxYAsJnIBdAJdr+AQJcApQgGl28ggb5ADUegEXV8AGBF4YgLujEDI377mnm5KM6zhgRc4hUGwIQyCLlsgi8wIt4gReICgB0UMo9H4hal6p51T/AGBEPNuNRUWCjFAjLr/Cyqi4yAHVIghbCZxAgwFigJdzZA00BdtnSmonqZSB6nb6lLUT0WnVBFj5gAEqsCTeIBVAJpACclCUtZgWOOQEYAO9xCATc5kVFtrABdWBNZYhTrgAPAIhZY9AGk1hwAI5AOOLCCEAnXHoFHZAQ2uIEYTzCnCaQCgBT+IB2yDAqw5YMDSeKzBhQ0AJ/wAQU5nABZ5ZgNroAWSahfECDiuRQJqYggk3IEU2ANSANpICFmBFZzZANQ5AU8WBFXwAO5pZgUbi9u2FkyNOTS8g9v8AXPQg2dv5fStpr5l3QRuLnvaZt58SYar197VV+VzIxdcVLzqfMRXRNZIj/9b5OrHVlOt1kkA5IIqrYEYhgESBKqTcIDa2lI001xJVdafbgjKktQBxKniBF3dXMAS624gKZyQEV8rwIOPf0Xwgoy71WSKil4ZGkJqQEuoAoAnSHmBOtVnwAG0BPRfzr1KPTaOpTS0+5OTNFOruXrRSk9Qrn09O1nHEgvejWlZbIqlQ+eAFeu7Uo+6uawIMbVs28QqmZYEQE0kAgL9nVWvjwBGxpvAY06qaF2lZp4lxNV7mr06dwxGTrNAtc76BlPS3L03lKAepuLarTayAlorublSBpaF2kpCru7HteZF0Q08wrp0WpUYma3Hbp/MoJjrqbp+JcT2Ou3d3gpLOUvTW2u0+1SbLHgbxwvTG9w69rVemlCmGEeS1KtZ/AqKqU+YDV2ugkscEQXdjy4Iil2ysAI2UqZCE7ZLkVUU23iBY6xlmRClwFJcAHENoAcAS0r1bhgSiMcwCsN4fiAWSWWIQUxcZMCdqviBDt+bIBpJeoDntwAV/lUrP9oAlbiBJvkATLwAEgJRKmYAfa8kBLsqliA7qryAdFVViJsFCs7P5sGAWcsCNpeCRB53yNnbWswOVcigjgBdtl+Ym8pKj0dN7o1+q3wArv5TRTlOehFU28zp/5ay+bGCq3mtR4QuhcFNvKbhr6o9BiKLbnWt9V3iBU7O2DAAE8igwyAACORNDTgAcwAl1AeCIE4AJAeLAMcgABZsoMADqAsW8AHxAEAQQCaAHCyAE+YDATQDVZAao24QEtPQ1LuK1YHTTxWtZS8F1Cuinhnne0egRPT8PpNY2YR06ew0Kf5E/UKurpUWKqgqxWj6Yr0QEb2donJBA3wYAkkBLuQTBg+GAEYAFlLAcYdAFHEAws0AKuDgAsu3PlkCPPeRp2ajnN4kacMAAAAVcYgDYCWJRavmskVHpdOVVLnARY1ZYWIIdAHVpZgOcWBGSiTf4hS7u1S8SAS4yUDTq+cASmQeHdsm/vVquLg9PzYr6FEJeh06YBlAApfEBPLkUQ+5VuFZN+owNWkglCiOHMgzdz5emnf7W2o9XU48jUi4hpeS1637dxo9vEuGNLTtXUUrIwsjk1Fbf3en3OulTOOLI9HP4l/wjb1U6cz1Zda/0WbPUdbPS1MWsUw59frpdkiuFHdxCE5aywAwfPtq1U+KO/DHVYv3HzPTI89q3b6T1rqlc24Fq8t9+K0NHTbalxmzj7/rriHg1HfymDPbUaeo4vWOR5210fuGjE22ypvb6ltS9lFoUM1qujYa60e/Ts260bSIIanmda7b0dFPTrxbLIYu1d7a+1trUwfbKIOGmhuNbR/utXVt3RPasi6rv0V/c7ZS+1WWLMajjvvdOmnba7XSeo0sbLJf9YoNKutTTrraTWXzJlVc9dt6WteEjKp62rTX3lfttNUWLQQbOj/udSME+ID22hqUvrOMLsgt2myelpPT1Mc/wLqK14TRV1d3s1M9vA1o6rbelmm1hXJBE0giUYYBUbXpTGzSAre6pwl+hcCe41P8ALVL1GBN6tk5ulPJENQrtlb6sS6iz7da4VWJFH22wYsqu0CWABIDQUAEMCu91T6mkurJpjk1vKbbSXzXn0GmOHU9x0r+lRv1Grjk1fcG4vimq+hm9LjP1d/rav6l2zPu1im2p/mMXpS75JoO+FJLRl+cs3tp/mM608swgkB1zEK9lssNKi6FqOhpZ8SAhQ1zAFgBFLMAq3x/EAahyviUHNEUnUIaS+r9gUNvJFBDjEAjEgJay4gDloIaUkCdYweZRNOQE0skEQaxwxYHlPLT/AHN1bOSNuEAAIAdMwPYbOFt9Nce2So6VPAIGmwB14oASgB0+RygHLfqAoWQVFfsCLG2sOZAdoDeOQC7IYU8wghpBRD4AKXiA0nEgRdbPoA0rVkCST4hCywAdssGAKs4PMAiAGlgBHtURAEqrEBpLigI9pQJQQN5YACtOeADyxAWPpIA6rNPGQHmAd0gDQDrLQDeKAiihzzAJSzUgKJAIATtGE4sBT2qQJJ8wCSCSSYB3RgmURbXxAXAAWIEsgIxJAPBdQHwxAADulwUSIABSkUJog8r7kT/uof8ACg0xwABwuIiPX+BtO0r6s0NGCIaXFgEwAMAzzIHkpQDTgBTICUt4gN1hgGYCaj0AMwBOAHmA4aAiihpRgswF28yByALBgLBZLEBt92YEbKcihdq/AAa/AAulkiAWADbwAXRFCnECShEA3gBHiBPPICBQ+OADnHoBGYyAKOFFuIB3J/iATJA8wBV48QBsBOqxeMlHD5mXtLz/ANICx5AihACzA9j46n5FXzS+EFZdbcOcwJp9+LwWYDlADamAE1GKYCWOIChgF/qYAlwQE0oyAF1AYEbY4sB1aWICVpcgOJyCC1WkwI1zAc8eoUTwAEnADjCACEAdvIBIBphEW5cAxKeDBhPFwFxHGrAn3fgA5kgSfEBZ+oDriALqA4TASo0sHIAl25gE/gVQ2whANQgF1AM8OIA6gDcADcsAdUANQA4+WAIqsegDeOACa5ALFZgNdWBFRwyAUwoYDrlADmAErJrEBoBd0YgOin4gC6gPg0wBSlABmBFogalLAoF6ECyAkrOrgoXLEAs2sgGpjACOKAcPiBG1LPIolWsIgm0ogBUoBHtAdsHgA5wiAIZvtYU69QgTx6gFsWAJK2AD7YAOgDmMADuwhkC6lCVUFFdNvMInCwAVc5ICxQKscSAhlA1xgBROeACvXgngFJSlOcAS75xCIwoAjqr5cCqwN1buaS4NlRzQ1KzAg3DwAqkilmQJ1cTkQQtgwI2Ai2BFoDo2mi9W/asQPVbPbvR06/uKjP8AcNO11tXBgY1dZr6iqk7qy6gDx4AR7WQHZgAuyUA1XDEBdqIHngB07bVendQ4TZR6rTl1VbLEIm124MgMABLueABl6gKJKE68AohVcICabrwAjDCJJcwFCRFgxYUssGAu2GA+2MOIDa+WVzCI9ndmFWJK2ARFSs0FFnCkIirL4hMOcMgFa7S+XMAs21jmFSVHHcBGAp0pEsBOZAlD+IEbLmAVpIA6hEe1pdAHVtAR7X9QDbwcALh6hRYIimlM4BUpwAiwFb5QE7dlZzAbaeKAS7c0EFsXgAu2GpBpx3A1C1Ul82RFUX0pWWAVxbnap17nBGnA9C+m5rgBfpeT1dJdkJrqFTt5PUsklVIiLdLeWs5thAa11/3qieJMH//X+UYM6siEsgF3kAmA1jgARIFlKqYA2NrX5VLw4GasdKzIqUtKHxAXd2r5gF3tADs+UgJTGL+BEJuMQKd006WnggrG1OZpFDzk0hWl5AJdQHCfoBKoE1dJZAD+YCem2nKA1NvS24aUQ4kDv2fjLNd2rbPJIitbT8VVVzhkRNeFo87fsBqnc+MWmm6Rgs2SqxfJ7e1K4NttGVef1ljhwGjngqgBPMBMDS8NsL73V7KcDWJr2G08JoaVX91qz4QE11altJQsFVYQVNeX8jftbrXJySrrH1WiCmAFggJ0aeZR1bd1Up5EHSrcCqsep3PDBgS0qW1LcwN/YeJo136t23P01X/eHq17Ninj9GiSVTU5ZvS6u1qskoNYx7L60ppr5apMYajZO8pEsRw6+0rqY2orepmtSvIeZ2+np3apCcxCIrg0NJ1atZYFMdmCWDMqbnjxAkuQEbFCenClgOynggBJrBcQgdZwIJfbhTXgFFMX8yAHSHgA1XjAD7Qgqu1gFlyzAWHEB9sKHxAFg8wCJAk1GDAFXJoAt0AFyALW7VMANUbUvACaShcWAK0ARc2xAm7pU7cwF30iXaPUKjbdaOmsbL4AU6nldBOFLA59TzFI+SsPmwMu8Xbs+LkIiqpAOFkiqIiSgSaAM8wHkASAn1CH3T0AXoAPqAkwiWeCIqMMBzAUJhA3+BAIAzAABMBrmgDFgDrCAikAIAYD9AFJQkuQEliQSWlZ8GvgUXaew1tX6ayBdp+H174Ql6kF9PC4/NbHoB018Po1eMv4g1dXx+hWPlUBFi0NKmFKoCyZUZPoF0dqjFYA1GtE8waaSSkIEAoYaP0CBJxiARVYoAfOAI1WAE+zDOCiDxWCkAhNxxAnVcEES7e5JZEDfa8EsgIdiyAcLIDC80n3qeWBGmUAmgEAMBNgS03DKLtFd2pWvNhHqar5VHACSTbh8Ag7ZzQBbS74jACt1xh5oB/bkB/bSUMA+3KjgUQhr0KqddPuILVppeoHVsVX7tbLmken5s19AawqlyR0rmS5mUDwAr1tZaNXZ58Cyalcn9tfczfWs1V5I3uBvx2jHyNpj2XBt9S2nf7VvgSoh5HVtbt22i/nu8eiMNOjbaFdrTs00ur5kEtWv3F22xGmuLR1XoO+k3kpQbjq2dezRXXFkW1fDRXPXPrV7dXTa4sO0dfaviWOVBWSZBh+4qz2WXI7cMdx521uR7HlrR8J+ukc+2+Wl5p3tataNxGJx4dqh4TUtW1kzXactbVu3ap5XVPUbsklxIrD077pa19LapJd2LfA0NTa7Ou2+W77m8bNmRn6t9Td9/2GtPRSafUonoKdj25qIkDopX/SJL+CCBbVO+ydFm00BRt9Xcrb/wBtpaTq4h2ZVWU2Ou9Kun39qjHriNTXctrp20lpWUpKDJo0NnpaCddOsTnzKaurTt4BE+1rHh1Lgi9fTpndDFVW3em8K91n0RcQvu6tvpo/iXAfn3zcegVH+3nG1m2XRKulSuSxILPgREVVyDEvtPmBKtQE2kBF3lwFSUvIAaaUv9pDFOpu9DSXz3X4jTHJqed2+mprNiVZHFre5NR4adVXqTWscWr5jc6ud49Ce5jj1de1sbPufUzehV918TF6aL6mTRBvgTQmwpqxAW6lBn1IMrz6jQUN5kV5oIWYEqNtqM5KPabeqrpUxn5UVFqzIE7RmA5XwAWLyAE3kwCzSx5gHa5lANriwDtyAHhhxAbrOYEU0nmUNtvIBO2UgSbaQUPFkQ2lCgASXHMqIy01+8DyXl7TurxlJlqOGQoAAHVy0hCvZbSv5VI/hKyvSWQFjrhiBHBgRicEA11zAknwYQSuHEilKAaqA54cAE8MgHUolVcehAXQCo28PxCpRPQBYgOG4Ajh+ADmQE8cggqpcASjGABIAAaU5ARanDiALHDgA1CxAGwABPCVmAnggJWUgNJPLMBtNAJwsWBHukokoeYBEgJdcUA5TyAWYDiACEQJ4+gA0UDS4ZkAgH3cAFVRiA3M4+pQYW6AChLAAaAITIH2ccwItOQEpt6FBDAcxgQEuzwAjVPJ5lVKPxIPK+42/wC6jjBFY5QMCUzgEev8BC2VX1ZoaLxeJA88ciIGvgBFz+0B4gGIB2viAmgJVeIC5yAWqATgA8gIvMBpxiA++WA3zAcoCLzAfUAcRKArs+QEuIA4bwAaaygAlPACIAyhxGLAigHMZkCbeYCbYDa5lEsvQBcQF3LgEJzGHQKLBCeKCkuvABvD4gNN8AE3GRAuOACs5wKOLyzb2t6/EDyM8yNDAATA9p49p7ak+pWXS7x1QQJhUlb8ACf2gNgJKVJUKYy4EUOXmEEhUm+IBVpYhT71jzCIv9oA8gDJATpZPowhuwMRU8cgBrjwCif2gDcARb4AOsgSTlgKzgBW6ACxePEBvABNNvAAdclxYB2NdAIy1gBYmmsiCMIBxyAlDzYC7owAO/ACDb4lD7lAU25CE7OMQJLmAmlGADQCaAI5gRlLICSyAGkAJsAyAUwwG6JgDSQEXVAJVhyBFpW6AJoBzODQUkqrCAgs0A25Af0roBKU0oAcRiAmoRAYxICVVOMlEl1yAUfiAsgBw36AENICUOIYCXQCVf8AACLcY/sAacgSTbwYCbmQFDAQBHMB2TWQEIxnIBvFACAjDTAbWACayxxYU1Zx8wQOzeQVKUAd0BDWOKQCb5AOUwDGqgBywI4zLcgN2a6gHUKTSt6gDc+oDrjhAQWqpAik/UKq3XzUaTjCfwKjz2pZO2JoUu3MgjIFLeMEA1gRSafEgg0BFgQAnp6fe4A9R4zxlNCqvbG2YGolgQYPnrq91WrlrM1BjvTllEfttMCyvJkA+gCbwAUwBB2nIBw2AgLtum7pLnIHr62dlVtcEEShJN8SBVTAlVxMADaQCSTKHDAFWAJYyA5IAA4QAugUnVBQvlx4AH1YgSVYQQQslzCl0AGlABTk3gBBqX6ADQDVZyAbUfUExGEnFWAS04eXMKG/wAaVXmATyAdquykCK6gFqypn4ADwWIQoWEZAFqt5ZAQdowSAMbIAqnD5ARaAUYwgolrMBWWE5gKZWQD7YwAMK4gNv5oeQQWqq4AQvZAiL+YKL5wsgI3p3rFAVW0u7Bv9hF1U9mtSrywGGqP+HLFrJdSGq9XQWmpTyCuXv4ywr//Q+UOHgdWBnguAVGYwZBJNADhAHcm8ALdNuQNvTpMKrkxVdK0LNR+0KitJzCxaAjfSb+oAs4zAi1GHQgSnJfECNn2toCvcV7qzzwKMjVrBqMud45lCgAgBJfgBY0swACSwzAlWIKNvYadmqt8uBBvaGrEYRgZqu379FjJQW3lF8yw9RqY4915GzXbWIjFmLWnmvJbl9sJzz+JFYepYorAJAGURER6L2tpt3d04g7MV7DSo2lOBmwUb2tVRtcFmZo8l5LXtqJV7YS4kWMq7IqDXIBOVmBHucwiqv0e95II6tOtoh5lV0KjzA6ts+yybxRYPV7DUmqwhnTEaCaeJGanSrNSMrPtxmXE1G6hckSw1ybq0V7a/E52Nx57eeH1tXUa069z68zGNano+0dy1OreqfJDE1Dc+39Tby25UZjDWbfRtSVmFR7LVwYU6LHECS0+5dSCNtJrMoFTnKQRJV/YQDtDhZIB9qkKO1yEEOIYEo+WXkgIWl5cwFmscyhwvRASWUoCL+Z/MwJKriVkQJp2yKDFKYKJL5qwpIKnZJYsCN9fTpjayw4cQK35LTtXN4rFQQQt5VVXyr0KKr+VvZZIgpt5DXtlbACu241b52YEbWtm2/wAQIxzYAlACaUAABliApKppkQQ1mVRH4lCxAJjEBBAwCHGZAniA55gOOIDblSQKEVSSAlHEiEA8EAu6MGATGIAAssACZKGlOJBJaN7ZVf4FHRTx2vfKrUhNXafhNWfm+VZ4gdFPb6f6lo9P+6BfpeG0auHLXqB0V2OhpfTRMKmtKsRELkkQTSxwwkBTNswp/ThmGRPoAm+1eoCdpAE2sQHDeYCbAXpxYErJrJT1ClisAhpSgptcUBCAJdqv8uQDShwsgCzzXNgJV7UmsUE0mlOBRKlbN8kA1aCBykwI2YEbWeYGF5r9X4EaZjcAIAYCbAi0BOjAv2uOtX1ND1lE6prhAQZ4pYEEqttRkEKWAegBigEoWYDSTKBJTEBSsnwAKzZlR17FdutVLLuPR86z09/RfLVvkdK5nlijKoy2EcerX7mtVPJG2XV2vIy1C7GZ1XBvb0WpV1cvjBL0vqhs7VtuL613jERyM+zWNGsNYYljNivca1dGnc/q4LmVGOqau53V7WwSrikTW47drfUpVOZqJV65aVX3L1K545rW790qrKmIds/F2pqdkJZ8SuVStqqqllQlqpptEGF7gvd1q8uB3+bl3Xn5xPZHmeh8DpUad3HccPo7ctPda2lo0ffE/tOPMdKy/DNW1L+h068MxqakvtfE87rFtvkas8uJKODZtrWvZ/S7CK0dTTd3C4qJMjNr4bWnsvdLS5J4s1KO3Q2NNHT+1VzVkFq0q1qqJYLBBDou3LAKsUjEV3tVY2si4IPd6a+n5nyRcUPcatvopHqXA+3Xti2o5IiD+0Vn87b6F01Om206/TX8RonkRQ5kIUAHZzAIWUADuFJXSXVhEW236AS+lTZpLqRccm48jt9FfNdfAGM/W9wUT/KrMcWya1jj1PO7h4J9s8iey44dTea1/qu38TPuuKe5TJn2MLu4mbRG2p+JnQlcBNsKK4Y8QCIxZAuIB2vgFNMB4RkA6w8wMn3E39hPh3YEV5jNgEcQJ6WNkVHs9BdunRfyr9xUSl5IYDuXEgah5ASWYCbWMZgPqAwHgAJY5YASePQCHHDmBFriUNVeSAdlgBFUm0hU3QiJKsLqAnhhxKitqU55Eo8j5NRudRdSNuNogGUICVMHIK9ttKxt9OONZKyu7ORAdrlcVxAcTkA1VzIDTql1Ai2BXbTs3gyqdE03IRY1GBAnkBL94BVT6sA7MIYD7EAKsACaQEn0CoO+AMCpVvualgDaYU+Df4BmorHFcAGnDAfGeDATUANZADtkA+5JARwnmgDtSAarh6gKqQD4RzyAGsQD0AbTbAWDAHXiigSgBroAmsYAcIBtwFJKQgSIJYxhkBFc0AOoBMYMBygE5gCLVYniUSWIBE5gJANMAacSsyA7MMQG4WHMBWSQCgoaRAoQU4US8gPK+5f9zjnCyIrFKACQK9h4FRs6rm2aZaKxIJRJAN4QBF5xwAeSAFXiAWlsAgAwWcgCWAAufAAwgBS4hAIAjgUFVjIEnHIgg7ZQUOWswBvHABOXgQK7axQBW04gSTAJkBu3QBPJsCMuChJyBNJfAISQUWeMcgCuIA3OQEU8MQHICwzAStxAm3yAUNoCGLkBL5Vjl1AnjMsBPBSwIAS7WEcnlWv7W6ebQV495kaEcQBMD2Pjbd2202uTKy65WTCDMB9rabXAokiKUwwJZ4SAvXIqE8PQgVWkwJJBQkAIAajFAGIDbCEpzAJCpt4ALPB8QDt4AOFMcAIwgCG8AHgAu12AaQEXDUgNsCSQDx4MIUsKfGUAnIEkprkQRyxAk2ngAWhsCPdwAOxPHkURUAPtybkBtAJppQUQn5oRRY03mZBilACfICOIEqgCwcsCT6ADXMgTQCXUBNzgAk+5FErV7c0AlHAAdeQRHtbwCm6JhEftthS7YQAnOYU4gCSl4PgEOJzAXqA8VkA68QE+oBHxAddMBOoBigH6ANKGArJt8gDtjiA3XCHmAkoUACAGsYQBVzw+ICYA0AQ+ICqscQCMZATAThMKOziwJqoC7HmAJN4QBJcuIQmmwDLqATOIDeUgLtbAXbzChKMmBJVl5gKEgiXbIEG8YCnl0CMzyWrKa/CCwYt7Q2+GRoQlLEgOYFV2+BBFOCKJRBBsCIEW0B07NtXrOUoD2WhbvomyC3V+hpYOBB5Hca/3NRt58TYps+KAXek8SCD1KywBX4PIBuGAuxrBgKACCgh8ALtvSbpcW4IPX00+yqxxgIlEgFM+gA6wQEcACIAO0CWICVcJYCSwAagBoBVXMKTaQU5AbxyAT5gNVAbmOgRXZv8AAKnVysQIwn05AS7VEcQmiEnjmAnjkFRwqA2u6szKAi0koAdUAWTWPAAnkAlZJgDvOLAc4fECNnGAQ81gBDUxc8AHRAJ8kAsOLAVYbnigoeOYEVV4oB1WAA8cQBptY5AQxWOYDTnBhCspwAHfJIGoumE8QI458AqLSYFalTyAcoCvcV/L7YTnIysY/wBv5+wNP//R+Tu/adEQTxkBxKxAdXGQDzCE3AF2l82ZKrq09K9catmWltFramFtRxyIOx7j7KTdn8AYgt0tS3y/tBi6l3xxQRY0reoEe1dsNTZgR7GvlAjulFMV8wgw7pvA2yoZQuACbYEqgSScACbWQDs+DAdXCgUd+13D0mofAzo0dPzGlRP7lm2skNaD9wUpiquP2kHJr+4tWyjTrEOZZBx23u61rN2tE8EBXrVeduIVyWWMMCMuegCaKFbFgNZwWI9l7O29VpX1LJPGEday9LZqv1PtkyjP3Wp92aVxAx7+A3GtKVlDM4az9x7f1NvV2spGGszV29k1VIjSNdtL+bMgupt6rgVV1dD+FZER0VpLxKJtVWHEKnSnc+Rvket8RpzpqM4xOzNaldOMyYxatVYNMo6l0lhmBzuztmRSdcMiYp6fyk9TVixGIhr17qY5MzVjzvk9rTSvhxUwcq3KyLYZIjQosYQDntePAAalhEnlADVIAhAD7XKAGk8JAX25loCfbZLteWYB29zxUAR+04jhmVFbvVLGySylhULbnRr/AJ02BVfyGlVzV93Qort5eFCqhgrXltR4KF8Biqr7/WtHzQEU219S31WbArczIDaAEApIDiA0AyBOZgBWxAABYgOVMIAzAMgFLAbbeYA1ABmVQ2ERkKYQpIBIocQQOAEA0AegCyAJAFVt4KQLKbbUvlVv4AdNfFbi+DUAX18Frf52kgL6+E01nZtgdGl4jQWabNIvW00K/wCRYEVZVVqlVKFwAnXF+gQTMpkA2uGYVG0zhxAayxAcZwBFVAfYkkox4g1HIJodWAQnmAdsL1AInMAa7UAlRRPEB1bS7XkAJADp+AXDVGviAoeQEWocASSSzxXHqAmlW0JQmUOJYRGGQStWFjxAeKwKEmgHkQRePAoTpK6kV53ydu7Wc8FBlXAyhQAAKyAQEqKQOjZqdaqzcmh660vDIiDuwjgAKUEJsCLti5RQ1iAlhhwAlOBVJtyAWUZMCVVMRgVHXs6fnU9TtxGa97/lr6I6VgiCIK55a1o5m2XS3GeBitObU1HrW7E4qs2cq0p22mtbW+4l8lP2jDXNoVrp7nU075t4ExvXfo27LdlmIlcGrvqfctrXacfQubNua/Y6dqVepqfXqZr1I1KqvZ7ZuVNGR3n6VPKVVXTSTtdvAq+jr2WjbTbd8dS2LNRz6q3W01KfM04rVRJRCyIKtPCrngKMbz0/Zo25nI7fNjpgdmMntjyVp+Hs/vVXU59uvLt8+4tVLI5cR0qvwem3dp4JGu2Y3L6amsHlrrF9kmmmRVd9JNrtWAF2eIVXbVpV42SGIre60v8AK5+BcAta9vpq/iMAqavGFPxAa0b2+qz+GAEf7eieKn1Gi5VSUQgoyAaqBL0AAFaEERXMAduYMJyFVW3GnXDUvWvxBjm1fK7bSn5u+3Qi44NT3E1P26R6ktXHHr+b3Gq8bQuSwM+y449Xd6l/qta3STPsqrvTlQZvSod0mdDyzGgb4k0RbbwQQksAEljiAQpAbcEVHEB8AE3GQCeoksgFZzjyCnW2MrEok79uCWJEZPuLVT0q0XAK80RTXICWj9SfUsR7DTfbVLoVFibsu4ATIGsMwidXwAi1wAJCiY6lDepwAkruI4EDbWSAFKngARIBk4SChcocgSlLBcghTGQDXriAcQI2p3YPCQPG+T/3N0uFiNOSIRAgCSidZbhCI9voJrSon/CiotiGQNp5oBppLqAO0gRaAGpAksQGqJgOAF28QH2ziwHOICmcHmAsmA7YsoSUZADUrEAWnxaIunEA0rJgOGgFgssAgyzAacgRs+QDalyA25QA6JoA7UgBKfQCbQEGkngBKv7gCEgoWTAHWFIB2pOAhQgFgUEYgJqAFPMKnnkEL95ATikBJKMWAAJLEBAEAEcADtgobwyAUYYgLBeoDqn+IDyIDHiF0ROYNOq5A1HoEE8AG4fDELoa4PIUeT9zJLc+tUyNMdlQQA2gPX+Bx2i5mmWklBBOsuZAjEAOOXwAcYARwTjgQSkCMgCtwAO4AeOIBE5ARtL+AAni+QDqgJtJLACOawKGqrNgIgEsAIuShTDhoCNLQoiQJVXQgEpALADh+gEXVw0gJLLHMqH28AFlgwqNnyIBT6AEwAnbHMAWObKBringAJ1nEAveMsgI2160UyEcl/IdraqsOMlxXNfyerlCxwLgg95uL5N4dRgh97Xj5rOUMAtfcWwbwAT1NdZsiKdzqa/Y028BVjGzeBlodABBHodjvftaNaxgVHYvJ6c4pyBZXyWm2v8A9wRZXcaeoppdTyAtpq1eEp+gFrrCbYVFWgBuyawCFCKEnADlxJFSdWAL5cyBu04J4MBSngUCgB9wQJSFHoA3KxYBIDaUAQU8AJKwCdeKyKiSwagiklCAUPhkAdvIAiMOIDST/AAfQBOwDq2wJTiQEAReADVZYBmAN9uWABCYDngANlEW8AHXHACXcBF44hDwyAGk0gElOQUPEAVsIWZAm8cQG1GKALYFEcGA/QIGwpYZgPLHMqFl8QGsyAlziFCSASQU3WcAhWwIBUlYlDQA1IAp4gSbQBm5AeAEWARKAUASyAFDcMCOThAPPIAgAS4MBR8AJRhACcFRGH8CCTchS7oAWWDATrDAlDjoFDUgQeARNLAApgQNJZgSdiiE8QB14riArJxiFNKFhiEGLYCaWQU1hgESrDTWQEUmnmQKHMlFes2l8oHn93qO9nxg1BxuygASnFgDjICuyUEorbMqAIsCLU4gRzA6tmu7USQK9bsp7E3xxIjpvVRHHJlV47d6T0tWz4TKNCqvzYcQaVqSQVrSxAb0mAlTiih9zAkrJgSzQCSgDv8AE6K1tervikwj1PZLZA3XGCBRCwAGk8wFEYcgHDeYCcANywFESgHeIXMAwthIABHsniF0Qlm5CjLgApAacdQBYsJTbxhoJCYaCTfQMnZ9vysAfRhcC+bEAXIKSqnKYCzXbwAc8OACrgwE7cACODAHUAiP8QDtwAVbJPEIbajAKUdyCCIxQEbROCClZcAg7I9QodXM8AFaql4MBegDbeQBX5fQCOShAJrgAmoCYV1IEK27eEoBWcsGIy+AC4QwqNY4ftAjrvtSfJmasZXcvu/9OYaf/9L5H9WLOiHHBANV5gShBDTAGgLNJx6kqr6bp1wZnFS/uWsiKq1tzfU+rgFT2lm7yskgNbQtbs7Y4zISrK55hA/lcsgknxYFes5q7OuHMQYGu4s4OjLmbkoYEmwFIDicwHACYEuAHTpadbJu2fAzVTro1eaIqz7VHgq4kU67dVcNSRF+FfpS/AK5N6raiTSyAzLYlQkA+BRFwAq5m+Svde1n2bPuWfdgjpWHZuK6+tqTZvs5GcFz0a1SggFfteBULXdbU+fEzVxh7/b029ldTizKxmaulV27lzIqSSrhGDCpQ7KK4AWZVhYvmUJVbcvCALdO6mI+JvlK9f42aaaql8TuzWlROyDFFlWv1v8ADMCi7738iCpLR+2p1GQEd305BCdGihqpBXqW7nHBHPpYyPL6vdMR8uEnGtxg3xcziGiShTxAcPiEWJRwxgAdWvmeQEO5LogK76+lXDuhgL+80ohWT9AKf+J6SUNNtMCFvMVrPZSPVgc9/J6uo8cuSAr/AL7WiE4AptqXti7OQI90ZlA3OPEBTxAUmgJRjzIobbAAgaAEAJ8AAAZAJoCWOaIIsBwgEwEsMSgSAbZAu4BgDT+ACUcQG4QAAZADxxAFLQCAaAdaWtglIFtNpqNwquWB018Lub44L1YF2l4Zq3z2josQav8A+CUmZbQHTpeO0KcPi8WFdK2ukm0qrHIIaq0kqgWWWCxASs2oSwAITWIEJjiUK3QodVGeYRJtkA4tmAlRPiFPCvRkApYEphtALtkAdYxQRGMQJNP9gEYAaSS6lA4WLAVnOZAu1rFfEBR0AsrWGm/iFK2DxeAEl6ARah44AKO7Eoi6rIATds+ADXMII5kDeRRGyaCpVwUhDdVmQJYZhUe6JFV5nyk/dZkcJQIBxIEWwIgWabxA6vHr/UVZtHp1Z2U2zJVFm3gGUowIG20pAJbwKBVAI4gN44AOMFCRVV2T4gTpTmVHbsqzq15T+w9HDNe7ySXGDVYJ/sIEBz7rTs4vXNGtZUPe0iNSZM9Ncqa1vrRWvy1bzMSNdNKlK6dVWuSLWI5tz46m6XKyyZh0jJex3le5LVmtcxpVvj/H6dbfdu++3Ccl/wBU1Ga07S2VC7kk3ZJrrkTGpVPj9OtZ1VVS2XC9u1S7Sy4zpXfc0kUWWUoggqNVdeYGL57QcUrnxOvDHTGW3sj2681jR8Vo9urV8ZOfddOXX5lJ3XdwOfLVLw36zjKDXSRraup2drSbjgjzOsJa+rb6dP4tlsaPt3NvqsqroQC2itje9rF0SW20q/5Z9SaJqtVkkiIeYUQEAVF5gNAP1AcoA9QFa9aYtwQcev5Xb6X1XT9AuOLV9x6cJadHZBccWr5/cOe3tXIlpjj1/J7jUXz3cPhJj2axzvXbcvEnsuIu7UuDN6MRdmZtC7uZFCtIBMAKViA2nmBGQgbSyIYO5JSURd2+OBApfAqj1zAEyIi27OEA7PCAI2wUtoCNtxSuDaw5BVH/ABDT08FjJRXqeUo//ViBl+V3i3FUkoIMoiiQJ6VlWyfIDdXm4hdiwS4mkTXnaLOhBavN7ayiGmDE6eS0bTNvTAI6abml07JrDqBbp2WopWGADSAO2QFWrTxKJYr0IJJN4ZAEQ+gEpwAjLbClVY5lE2yIXyyAcZQEl+0BuMvwIPEeRc7nUfOzI05WAAICzTcNPqWI93owtKtVwRUTbbxIFngAlXkAKvAB2qnCYBakPMB1TXoATEFEpnIBTjiA8EuYABHuS6wQST7liAmAAJufUoTnmA47QGmQDxxAbQCS5gJJ5AD5AFlGABCeIDaxzAeHEArMzzAct5gLIAqlwKE+RFOGgJPKEBBrEIfaAJKQEoRQ8wEkFNMIJIFH7wJIBpp+kgR/eAm+ADUgCXGAFmA+nEoOIChTgFTULAIULiQENYyFgeQEZaz5gppQEHVgReGYDUgeT9xWdt1NsIqlBGmRJQwCcQPYeAr/AKSvqzTLSyIHMoBLECUNgRU4yQTmUAnh6AKykKXalMgDULABzCgIinADVZKHEKAFEPEAsBBJ5rIBJ2yeYVan2xxjgwhMAVWwB1aeRBF1kATay4gNOHyKG1KwAiqqMQGwILqBJtpBEerCoW6cQF3wseACVscAG/UgGsIKFivQBxGYEbXaXADmrems2rPHgiok9vRw0kioP7fTrikoKaX2qJ4IhqX2VExgA1p1jJYdAFateCjEK5N1pp0s1GRKPOOiSMtl2wAWqErY22gvsrizTJ20HwyBqi81IqH3HkVFtNzeq+VtBV+j5TX01DbsuoR26HlVqQtRRPEYO+tlfFcyKnaySxASa5ZgSjDPEBy2oZAVwzYBx6gRicQJZYlBVSA8nIDaAJeQA3kAO3cl0ASAkkApSwAkk+ACbaAeaAVl2/EBpyAdvABQAOjWQElVfsAarz5gDSZAKgB2cgIuts+AEYxxAJjMolVSA+gCTnBgJ4YoBRxAGgh1xeAU1IDhMCMEAgGkm8cwCqxAbXEoTqnAQWw9AIPmBKqUBQmgFICh8MwF65hTWLwAbwAeeTAa5AGeAQJYgJvmQNRwAj3cGigmGA1gA3gAJSAphANNMBTDxyAWbcASqwFVygJQgItTgA23kAswCylQmENqAEq8gHZcUgqt1cywJLAAsAq5gWYsilHQATaeKCDu4ARaxKCtmsHkFEpvoANJZZBDlQAvUAWAEuvMgHjgANQsAOTfanbpwjUHnNVruaKKbcwJNxmBCzkgjZtoVVdlJkRkAbAi8ugEYA1vE7R2urPgB6imk0sEESdbJzxA835jTjWx5Ghm2pHzVASv/ERTlMAjmBGIyKBJZkBCnAoTcAKeAG17cj7zfFVIj0KxyIHEgLIAjiARyKH2zkAgHPBkCxbwBppw5Ch82GUXIVKcAIOPUKfQIUpBdNWlQwalMKQIttoBZBUk1kGcK91K/eAm1igoVZywAa6gEx8QpOcwEgHGIAl0AU44gDs+AArQAk3mAmsZaAGwAIEuIUOscAIptOIkIPm6wFOYCG7RgDEe1JthT7UAo48AIOvSQIp4gSaTXxAVqdoRTarrigBpt44ApWphCBFbdlEZhSsn29z4gV3h17WseAGZ9u33e2MYIuv/0/kiwOiHWeIROOQCdZQDS4gTrWcSDv2WxWqna/AzWpF9/COJ03Kec5mdaxx22WppuGpSLpiH04wBB6qmXK9AOzR8jo15tkV1aO8erCqv2Ax2X7dOvzS3yYZxS9WeEAxDXvFMXmWDA13LbyNRlSaQ+gDVVxAYD6ANIBRwAGsQNDSSdU3xM1XTVVxdk+ZlpOlYzUEQOJkCNku7GGFcO/u23Wv0gZrWJUAAyhRxASTNcle+8D2aOzpLxfA6sNX7tbcCIX23qdERXBr7/R2+DcvKFiFGi9TdpWdeymeOZBzeSao+3iq4dDNGL3K6wy5mVVy54AFdWCqau0sAHS1vqsyjv8Vprc61ZxXE68xm17PbwsFgkjbDodZWLCB6fbjVSUHdqpYRVAQelVub2bYEnqU0yK5r77SnF/BYszaYS1NXXbWnV0rxbzM2riu+rp6NY7koWbZz1ceU8l5Ot9W1VaayRqOO++0Um5ljFVf8VpXKsjBXq+VtqOVWIWUjBC/lNWyjBDBRbeaz/wAz/EqK7at3m25BqDYNFcApyApbAEwE7YDBKpKE1GBENMBpAKOBVLIAclCkiGscAB4lCTAeHAgI6gHclggHJAkgE6sCUAJ4YACcFDnHEgQCc/AAl5AOMmARiATADWABDeQDhL6mgDSSvaHggNza7PRrXFKz6gddK101NapTyQTVjthy/eF0KUwFas4sCxVUS2A1+KQDVZ/wAK4vJgNLEBxACdZKK445NlE+3IBZv0ZEFk7OEFQiHDn0Amk1i8MCAicwG4SASAcxiAPnHEAalyihtgJLiEFnxAKtuVwAUyAOc+ACTnECSa4AFso4kUVthGYCabxZUCU4oKHWQhxgAu1MBTjFcIAcqAHasgCXMBdIIqDz6gTdVDd8kB5TyNu7WtykjTjlcQCQhNgJgESBOmBR3+Ir3blM0j0apOM9SIcNMKdk0ghuH0RAln0KJZ4gDTeIBDeYEWskuBRJVbf+IVJYYBHd45L71V1PTwzXub9TVYVwQCAHkBz6unVuYU+hm0haNVMcjGtulsupirU1O1dq+pmLVkJaP5bq82MLWdo3/t7OmpgjcYdFt5pZ9yg0imrvu2q1TVOLA79PTVF2rJFFsJlD7YyAfqRS7uoGH5vU+aiWJ04Y6jPro62phSjfwPT7Ofq7dv4reL5lFXwxMXtr1dT8JfV+bX1Jf4mPdrHVtPG6W1l0xb4mb1pjrgw0eGRFDKAAgBzwQCYEQE3AEbN8iCNtfT0sdS6r6jTHLq+e2mlxdvREXHFr+5u5Ro0S6sauOHU87ubL6u3lGBPZccOpur6j+duz5tmb2uKXqtZY8zF6VHuaSjiTQ+6MJJoFj/6SBZoBKViwpyu0AVsMQBxxArbeLnAB1s1jIEu+WpAirqYeBEDcsKVobhFQ0oWIUl82MgGNsCCnV3VNBxd49AOHW8xaWtNJVf8A0/ygcl/I6tsO7BlxHP8AdniyiPdbiBF2sBCLvmRVerW6XzTBBVBFABXBgWy2EDkAYBEICSbriBfpb7V0XKcoo0tr552arrJJZSijX09ampValXg8iIszUsCVW1wkCcTwAgqMBx+ACjgA6tAFvxIBVwAISxAGoAEsccuIHh96/wA+/wDUyNKGAAAE9JTZeq/eWI91ppqlX/KiommyASAH0AFIEs36AOcwBPgBHIoax/xAMMwG3yAjnmA4QB3JYEDhAPtnqUJ1jEBqM2FJpZ8CAiQCABw0ECQDYCywYCsAeoDQB6gLCZKFwlgCAMsAG+YAmwF3Y4MgfcgCUBKyjEBRABGACiVPEoEsOoEu0gHVZyAkufECWCWACSeXEA5gCc4FCyzAZAruWsMSgiAJJARab9AprDFoIO+SAyxYBnkBFAS4YAJLkAdoHkfcP+6smRpklDAFmIPZeCc7Oi6FZacYAKCAyATxyAg79uAEq2XMB4vEAaChvCAHX8JCB44AJpIA4gJ2wxKGkAmpwIGk8ig7YAXUBqJAScAN3RFRs1mgG3IQRJQ0gIvmA54IAwXVAVvEBYoCTSeKAgAKk4rMBNQkBH5ljxAdpaIIOzmSinVsyjH33fp3d6zHNchqntvL204rqKUgVpae+0daHVx0ZWMSWtV5NBU66iXHiAramccwIPU5lFGtqfK5xMjB1FDjgZaR7QpIqVvbN/l19MSsVdFW3JRy69aqVxIri1MEkiitXhtEVKtk8EUSpZ5BMaOx3Tpbtt9LIrS+5OHDgQWVu2oYFiAOoA+3iAk5cQBN9qrMgFGmgBKH6gNp/uAE8MQBrJrMBVr+IVJV55BBC4AOSAlPDMATllD9QJRyAjwxCH6BU4UBD7KrEBVWIU3GYEX8wAlLggafPCABNeoDwgCFkkBHt5gCAGUKGA80AKOIA1w5hCxQUIAbcgPDJgNogUQAnwaKBW4gMIUwuaCk4bwAEswFi1IChgTSfHEBADeOCAbTYULMIbAjNuOSAk3jP4gOUlIFcuZAlmpIE0niUEWSlrDMBtyAVlOQCZAUcQJ9sgRhcAHjACSAfdwYBliBF2hgDePQB16kBEgSmFEALhDwAIAT6FCdE11Al2w+YAoIHGEoCM/gUNMgHEARiSiVYWDAVmgCqgKa6BClsgeLzAcQAdQMzyN4q30g1FYFn3uSogAMBNQRShyBC64oyK5AbWEAQaWQEqVTaA9Z4zRWklZVURnmBoK6CLFqJYgYnuFUtat64No1EYjfDkVUXVOf2EFURigp98YMA7kAmApAbcgKOYGv7e05125wQR6T6XkQSzzIHgAvQBqMwE+aAUSDDnmDCWYCU5BUo5gDzkAczICxeLBSShsIGqvEBPoAugaPHDoAd0uQBY4gJhEu3i2Au2GANNuQFgAN4SgoS4gNOMwErL8QBoBOUAlLyQDaSeGYCWLkAtTiwC1W8gHGPMAlNgKOIEugCaSwYC7ODAi1OIBCAfZwTYBEBFdqxlmA3ljmFVWl5AHY8JCDHJgJrGbcAYg9PigqPY3mBHU01ZYYMDn+183d/myA/9T5PVcDoyG4Al3RiwFM5APu5gT7lGBB6fxe2nSq8MsTnXbmO9bWMSNK9TS005spYMcq2u3lu9c2ExCuz209yoo5Ax000drVfRVfALg+SjwULogVweS3dHVVUzwKxXLt72vP+IRPVahziyxKxNfFwjUZVV+U0hpSAOjWLyYDAlAEcAJdQHGEgdm0u49GSrHX3WbMNLLXbwYEW38SYiDvFZiWhgzdzdy282wOSzllBAAo4lEIWQE9PFpG+Ur3/jtGldKtEsYTk6I7tTWroVm2QRk7je6u4cdzrToZqjbLQ0Ys13WXF5mdF+p5OiTnBc2TR53ebp7nUbnDgRXNHLJEVJY5gPo8ghVeLRVSV1GEs0N/29oxXvebwOsYr02nW2fM1rLod61wvZV9WVHPreU2mhVu+rVR1IYzdb3V49YrUdo5IauM3ee89FLt0dNt82zOrjL1vdGvqW7o+AvS4ivdO7o40+2nosf+0c7Vc+59xb/cJ1tqNJ8syK4NTdat/qs38SKgrPNgRs5wASALMAnECTfIgS6lCeOCAEuoAk/wAlWyeYCbUZAICSZlC+oAgAyAGwABNyUNIBQQBQohgMAagASAG8ZZAJgJ2AfABPmAgJTLALKQGqO2AFi0scQIwkFRbQCepVdQiL3EfSgqNtWzweQBpadtRwsZA1Np4y7fzoI2dPRWngsQmrWpzAfb8Qp9qblZASVWgIJvECaw6BUnb5lVcAH2tS+QQNp9AIgNJsAeMQAJSA1SF+8GBQsghd4A8QpWeSQAq92YDaSQCgAwAc/uKI5PEB2a44hCdeQApChvEAicwhrPAgI4LMAb4NAJKWBJYqGAk1XIATAGnmgIwUJQ2FOUnCxAaayCFwkKaUoAal/AgjeYaCvI7uzepZvmRXN1AayAUyArIISAtqsCjQ8Gv9RPJFR6RTGOGIEYbaAanGQhtPJcAGqwAMgcuJ/cAdxRKEAQ5h4EDiP3lHZsEvvUjjY9PzZr29nOJusIzBASA3EARaM0V20uNcGjnY6SoumvbikZxrVmjpV01zs82zU5YtTcG8YVamnTUUWrIwVLZ6Fcqz6jBfwhQl0NYGUPu4BDzATqFD0088iA7KclK6ASlxH7i6hQFADgqAACmwEp4APPoQQvq0p9Vl+IXHJq+W22n9WpPSqkGOPU9waCwpV2fXALjl1PcGr/APLrVLriS1cZ248zuNXB3cdMDnelxx/ftfC2LM3pcK2o5zJoLWxhE0RtqDRFWZBLD0YUN8QIpq3qBLu5AJ/vAMkBGZUAKt3+AEu+V8CCDtCgpgnIKUtBBg+IDkBdzjMgkr8HiBX3QBXuNxfR0nZYBGLZX1H3WmWURtpP0zAgtL8SiS0JxQFlduoTtmTQ47c0BG11GRBz7i/cFc3bJAOsIB1WIEgGlIDWlLAf22gJfbsliBH7bAi64wUbHhrqqas8OCKjapZOEQWICfewBaiyXxIItuZ4cgE5AUcwG0+AAmUNANzmA+7Fp8syDwm6l6tvVkaVJRmBGADJgW6P1VXVFg95p/LWq6IrJrFkCthgAIBtcgFkBKuc8AFbMoafMBykAlZzzAJAG5yyIQf+gLgVlUGG7LIGG2AKyah5gPMBdAHEYAOAIuoTCSAIAi5kBxzAHUAhrACShZgRaKBJZcQH05AJrkAIBNdSAb4AN8wFGIElMJgDtyKDMAeGZA4AcgJ4gCfAAeOBQ8UEKOYDXMACj94EQHD5ACsAWAFD9QCEArMBQ1jADicQGsCBZMBvmvUDyfuVf6trKFBFYykqmAJYoD2fgV27Kr6srLQRATKfMBdzAlPEBWXdmAuyqcgNMKG8eoDrWAFZ/sCDFgLiA3YAtio4ACKHX5sSBNt5AGLRRWrKcAqeLYQVcgRsolcCKjVcAJSs0Cpd0hB3JAJviwE7RiigzQCTAJkAahAQajMCSygILKEApTxChRGQFdkuIFWr8zCqtbaLU03Mz0CMfdeMtRt1yCs96dtPmgHXdalf8xdF9fI6k45DTF9fKVf1JoamLq7/AE7L6pGmDX3dGlSvxBjP1IbbWRFiDqkuRBGtHmwVpaGq9PPI0ysvuVXjJRyamtLYFVtRv1ClOOJAu5ASrr1q5WKAu0NZ3uu0K2dGYT4AddE0RFmNcsgJ937QIPOQgCnAFijhgA8HmAmoAHiA8sgFiBJMBPmgBJcQCAGk8wGuoD7WAuMADbAO9sBKz+AEnZ8wCWokBd0OQGmwH35gOVgQRlpgFsQCIUgT+rFhELQigyQCngFKAE2A5kByuADxgCNW3iAwBgOWlEgRjCWAO0AIB1qnkA1RIBKoA1hKAE2rO3ICPHEBxiA82A1jkBF4dQBcwHIA3OYEU5foAN8gHiwC2KgBK0ICUsBJcwpOrAbU5vICc8giLcgOAFm+gA1gAK7gBKrgASYEs+BAdvEAaxAEAVriA3yAiswHPbgUCs/xAWTCnhi2ApjGAhuLMA7YIJcAFjkwBIAQaFkkECsFPFLuYRh+Y1XlmaiMVftKppRgEDsiCPe4AXdLxIqFlyIKrLiA3kBWwOjaU+5qKq4gev2PyaXa+AHUoawCE6geb87qd+v2z9KgqsttlMNajiABuQBuUQRdVzKB16kBmAoXEoaA2fb2k/vO2cIaj0KfcQEwyBvIKEuQDxQBKr9QCT7scmBNJPMFQeIQ3jigpvDHgAkmwFIBPABPOAgxWYD7eQEe2ABpgSSrGICSj0CmkAk1xCCXwcALowpSsU/xAaeEASicQItceAUQuIBIErdAagoyQA0qoBKsANzkgDtn1AfbGYEbVjIBNpICTpGOOICVXMvECTq4xAjVLFNAJpJgKIaATr22deQA+mQEW+5QAdsZoBVSzATTxYCmQBU7nCAjejTAi64SkAvtWzA//9X5LJ0ZSxaAbo2pAczglEANJcQGlkuopHr9trV0tLt4wjlXeJ6m8rRJ2eLeRGmdu/JWraKrAI5L+R1H0YNQ09/dOZn1Bp6vkrtRWMCpa5tXf6llFrP0QxnXJqa+OBcZ107bXdpdhg7bY0mAMfUrCnqajNVI0iUgJtwA0oAYBwAVWBNMDt2n0fEladlY4/sMBYPiBG9W8eYELJrDmFZ2vg4Ijm4lAwEyiIFu3q76lari8kb5Svoe10dV0rh24cTVZPcbSmmnfVcrmyaMHceS2+i+2itd/gjNac2p5PW1OVV0Rkc+pq21HNrSBB1WEwFFrRg2BB61VgERe4UlVC24eRQlruqjmEdml5rd6Neylor6G/ZMV28pu9TPWv8ABl9jFV9xqXc3va3q2T2FLtLn940HfGHAmhE0NPmApnMBSyLAnxChgCTznEAsuTAVkwCAJSRCkqhJ5sAzREHoASVTlNYkQssiAkBPpmA5awAEozASxAYCmfUAAE5wAbAO1sCOQA0ANwBF2wwCmrgMIkrcABWWQA7LIATSwgAVugEu9p4cQI2vbi8gqEuwCdccMQHp7PU1XFKtgdmn4bXtmu31CO/Q8JSqnU+Z8pA7tHa00bL7dQmuiqeOIUOoTDWUt5hcJN5dAJR1gIeWIUsmBPthdyxCjCMcwiKs1mBJtZoBWabAYBKj4cAGnGQA03iAklaueIBCWWSBpgDXbXP4AOsJMCKmIAfbICh8HABHPICLxUJSAQ+Lw6lEqpLNhEkksgI2UAJppSFCxeEhDaiYIFZ4FEkwIxJA0llyAbTYEWpQBEAJPGChuuEIKXbjiEPuTwRFOf3BEUsMSiOqvy21yJWnj905u/UgpiQpMAAGEICyrwwKNPwK/Ob4JYlR6FLCADthSA1RrMIHXGVmA1PxAGuZA3jhwAj28wCWupRJS8wJNcQO3xqjX03w7ken5s9Pbaq7W0brCGZAJwANgDYEXbEzgf8AmwGCXVlwJsBRzAO0AgocAGWADkIaAGyBMKCgIGk2USVX6IhiF9SmnjeyXxGrjk1PLbTSzvPojRjk1PcmjWft1b5NkqyOLU9y7i/0KtUTVxyavmN1rfXfDoS9rjktr2cy255tmPcQeo+GBm9KirviZ0PvgmqG05wzIivt7sUFDongBB1aUgDmzeEAKtkgC2onLgAX7SocyoSxCkoWDALRTBMCDvjAArJY4gN6kqOACVnaJIC2pGDykCLvSZ4AN6va+ZQYcAgeeBAPBYgOuAEL6lZAzd9qOGk20Bx03SWFvxCrXV3xrigG6NLHDEqI1Uv4gTrqLK3FSA7qryApWnOAFOtocFwIqj7cEEezmAKnBAWKkgS+00A1WAHlmA1ZLOAqL1tNPm+gFT1Z4QVGh4+tkp5lRtaScw+JBfWUFWLDHMAVuaCJK0ZgEcSBSAYsoSkBrAgcpgQs4Ugjw+6Uall1ZGlIDAQF22Xzp8mio90k+1J8kVElHEgfbIQYhSiABuQh1U+gDcNhStEYcADgUJV5ZgCTyAlgyLEcEsApzOYDlYYKQBpTCAl21SniEC/YANuMADNAOYClbEJSbCFLeQA1gERaxCmUGEASShdSBWWJQQ+AB6gGQAljJAmgHC4ADcZgE8QHi0UJZgNKABgCwwALJvIASaxIE1i2UCcvMAzQQ5aQVKqSx4gJJyANSQJRIDd+HEoEwG61Ah2xkBKsrDiAphgK2IElGfEgaeIAqgO1eIHkPc0/3bb4pBpjAMATgD2XhKv+0quTZWWgqyyCTwATgBxKkB1TATyAgqtAStOQAgE8csyh4pQyBYsBtPAAfIoSwxAPQgcSBW10CqtS3a1ZBVqfcpgIdaWkCN7NARV+4JqaiAG1ICtKYAnIElhiUFa8WAm1MIBtciCFngoYAl+0AxWWZQTKxAScYARVkgJOqAr1FGXxAOvECLayspTApvo0uo7VAVxa/idG82cr0Aot7ftf9Ky+LA5dXw2403ESQUX2G4pnS34AVPQ1K51f4ARfdXMBt2sAnZ5AP7tigepbniAu+yAHazgAm7AktDUs4gg6dHxerqOPp9QNXa+Lrpp90d3MI0Pt9qw4FE6JVKixxyIBwnLCpuAg7EgBLBMKct4ASSnBgShNAQ7WswFMOViAObPEAVYUACwAa5IAmXADyAJAFYAz9ZAaXDgBFKHiA5AdWmBKEAm5YBm4AHUBLHABtkBi3gBG12iiXdxQCdpATcPAATnoAJgJNTjiBOQHZJKQEuYCTxAO5zLxAWbAdqgFZATrOPQBOoEl8oBMroAJyAlkAJpr5cwG1jIEWsPQB1hqQCcYAfoAZAR7ZxAfbzATqplZgDnICWSxzAXbDniQCh5lDslOH4EDalQUGDRBFYgSfAoTxAE+AAswHAEVVN+hA2ms0BJw30AUJACAWNvp+IA0wFVYgSbAg8MQGl+JQ4Ck2ngA+2ACOgQOuID6rIgbwAFyAUcwoWYwSj8AIIKdnClvBBHnvL6jcpvA1EZuWMSiqTsEQtMTBFVWs5IEmyBqwCYCeWIEANHxO3erqSuGRUter0E60i2GJBZxAbQHkfJN23Fp4MrTmWGZEHZXiAoSyAjESUDr+ACcgHAAUModeQG57cTtqWfLMiN3tjEglACy9AHM4BR6BTbkASAaaCIuIjiENQsQuk3IDmUmAskAN8UBG6AUrLEJh1cJpASb4gJuWAQAIKTT4AK2IQpw6hYlOHUArVcQDBLiwHm4QCdnlAUrTEANqFHMJqLl4ANp1AEpzCBOMGFJOHKChZ9QJZgJrIAbxyAGsJYAmmuoCbbAKOZQCvVZoBQAu1pyAu2WAoXcA+2MGArYuOQEXUBNTkALD/CABKHIEdSsfNwAP8kgf//W+TYfE6MpRIElgEpqwCYU5xkUjprvbUULD9pjG9Gp5C9n3TiiYvsotupeLcjDUHuOQw0nuHwQw1F6upbBAOm21dTGGVHTo+MtM35DUd+hsq6WLlkF+rVvTccEBh62bwNRKobNIdWuUsBtcwEpQBIDrbmBJQBJtLgBZp67jtWC5jB2V3DtgjKr61VsGQFpSicgpNppp8UBk7hKcCDnYBEZgJ4lCh8AOnYL7etS98FWyb+BuI9g/de2qvlWPoKmMjyfnXuX21dnVkXGX95zLII21nb4EAtSzAjZvMCKlcQJSUJ5hThZhEZl5FU65gGKwQDlx1CIvkENpBcJwmEDfIoaiSCEzgGklyAIJojmwicTmFChBCs1VyFRdu7gXA08YAbtwIgUkA4QCZVNMiDIAkAh5gLNgJyBJoAh5oCS0r2fypv4AX18bubKVRgXLwu5jucJAXafgLvHUul0SlhXQvA6af1t4EFGr4XTrV2rZ9y4Acl/GaqeOQFVtjqpS6suip7TUz7WAvsX/hYROm31LvtrXEKf9vqfwuegQU2utZYUf4AWV2Ou3Hbj1Cp18Vub/wCXECxeF3DcNQBYvCaiws1ljAFtfBVSXdaQOheF0NJ4/N0Ca6NHZaNP8iQNW10q0eGHoFCrzxDNTWml+AXBWrCG8FAUu5LFZgJTkBKtVwzAk68eIKjVWyCCtU3DBqSUYcAoChqcGghquOQA6YSFEcXyCINRjIE24SAJhYlBQIbxzIFIDtjHUBZMKdaziwHDASaWYA1Dhgw0u3IKTUhMAQkgpuk5ZAQ7cZKJRGSAePFQQKGkEwRCXIKSoniswgjgBLIBS5KI2YDq4xATnMgIlTw4FEVg0gotbGEQS7mUU6yVaWb5EqvH6zmzfUgggEFACCBAWViCjW9vL57TxWJpHoFUiGA7KYWQCWYDVVOYDjGCBQgBzkBJKAHXH1AIgo7/ABXzatF1X/wnp4Zr2Gq5fwN1lX3GULECSAGAuoEquFHEolIQoChuQCUgE7SAJgJPAAmQHIDxWIFepudLSxvZfipC459TzW10/wDNL5DFxy6nuaqwppmTHHq+4tzbCkV/aNXHHqeU17rHUZL0rktrWtjazfqzN6EFZN5YmfZSdsY4GdDTeQ0QbIBtsijF8ABWnABcccgJJYSgg6EUm5YD7sP8QpNOIeMgR+0gKrUslCKlRSsliES7nwCoureDAfbGCzCEqTHcArPtw4SFNJx+4AsksgEnV4NARiuMANVSKiyqSIDPGJQEY5gSajB5hVV9NNSyjm19q7LHqRGTr7PUpL7XBByOzTxlFVNbnUqolwBJbu/HECS3rzgaJLepYtDTBbd1eDWJNEHrrKQIW1EwIu4ArICVdbtUIoPvt8gIvVZBF6lngBCe59QLtPZ6upksCmtLaeIbateVjlAGxt9qqJJrII6VVLICcKMfgBKJUgDU5ECc8SgzxIHas5FCSjIB9sYsAjg18SBtICrUqnV8F/0sFjw24xvZ82yKqAcgIC/aY6tVzaRYV711h49CsmlxZENqFgERxzDRLLEA7YjkAPoAwHGACiMUALICajiBFpZIBJINaTqpkJoSl4A1IIbfAKkwE1yAMn6gRgBtRniDELBDWADjABYvDkAds48gHiliUJTkgHbABNrgAS+QCTIJyojiAoAIAfbIBKUzjICVpmOBQu9TADs8MAKe28zyKqdVf6pIJpTmRBEAFsoKK+zH1AsrCAMWwGsPUAtkQC5ALqA3VZooVaxiAOXkAJYYgSq+XEBWc+oAkAEAs4AbwAEwPI+5XO6b6IjTFKHwAeQHtvBuv9pVcZKy7rKGQOuOYCt0AKvABzLkBNMAabwmAFZN5YlDVe3MBduIAwDFqOQDSATcsBNwApjMCUpLLEgFlH4gRenWyCkqxgA8JxAHVP5WgiH2qr5lJRKqggLNICCaQElyKE2pAG5yAK4YgP8AcQELNMBrmBF44AQycFDvhCAimgH3Y4fgANd3oA1p9uACekpxAa01i4IBVShgOKrMBJy8AJPTVs8egEPsVSwSAh/Z6N5bS+CAp1PHaLx7Y9AK34rbvOgDr4jbQ21msAFTxG2SShP1AlXxe3mVVSBNeM0E/lqp5sGn/ZaKySkCxaVE8l+AEqVrbBLr/wB0CdtNZrNlEVTmmVD7OADSQAlOPACVVBFNqAEmsgH3YwuIA7QBKrxIGk8wCIKGqKcQFbLACKU4AJrkA8gGqyA+yQE6RggHADiAE1ABgswBwsgHLyQUqviwBoIGwIqV8wDViAkoTnhkAYgGbAbgBqMwEsABpcgFnggJKYxAGuQAv3AJpZgNSAMAmHiANtKQErMBvIBNgJuMQF1QEoCk7dzkoM8CASbAWHxAcwEEyA/QKTCJQ0gFZR6EBADTVkAu0AAl8QHVJgJ8wAoSxyAHVrEATx6gOSBJPhkA1MYgPtAjYBpxnkBHF/SUSUpYgNP8SAaAjmwBVAGigaUIBrqFEuQgT4YkAnACkBJtgDcfACSxzAJC6StzAhranZXH8QPK7/dfeu+U8jQ43bHDIaYddTmTQnbu9AG6zkQRtRAQiFIB3YAQswHSsuOJR6nwuzejXvazyCNdfNiyAyYEoXEEeM3lp1rK2cwVpSlPqEDUECxeICYDAjdOAE7cShtJ4lBHID0XtunyXb4QRGveLYkEswCeAB+4BSpw4APP1AacgE80ApnEA7+HAAWIULFwAPkBF5BSTx6MBzGKYQ6z2xxkIl2viBCGFTgAwzQB2zjkBG/1AJ14hDfygDraAI165sKKpP1AIaZQ5SIhprNgRbmF+IEmBFAOOIURh6gKtnXBoGnE5A0oTYVHEB8IAEsWwJRGQEWuWDATamACAE4wSAHXGADFY8CIbeTQEWiqIAXZj3ACpVSAJKcQF2qIeQB2r6eAH//X+TwjoylKiAAIayASh4gw+hFWV2erdd3Amqtr4y91LdUTVWV8Q8k59CLop4mGu5gdNPGaU5Sk+YRZXZaVW7JRyAvpROiqsUgJW05csB0039VngBC6mrSjFAef3Ob/AHGolcuZpDWGIE5nFANoCKTeQEsgJZgLMoWnLthwCuh35YGRfpa1VWbNyQW/3WlEt4EVDV3tO2KZgcFsXLAiqoIcIA7EBJsojiVUpwlkEXacSiTxREFKxmA0yBYsAaATr1KoiMGECUEDlFA4AeKWJBFucDShVbICGggdUvUoSQ0w5CgyghgOHxAUcQBrABQ5KpNMAeRQZZERKXACTbIHEgDSAMAGqu2SbAu09juL41owOivhdzZS0l6sC/R8E2/zLQugV008DpzDtK4hF1fD7fTmKy1zCL9PaaVY+Sv4BpPt5JVXQImlZqU2BHOJCl2vhmAKtsiCNsHzAXY21gEO9e9y10CoW0qWcNThggG6rDCCh106vFpAS+WuSx9AHZOJbzATlv0Akq2eYEYbcrJBk0ljnMgCo1IBErEomlj05EDiMwIrFhTa5BUknOIEXpt2z+AA6pLJdQElOLCJQ3kAdABvmEHDIAzYBm4/AKkknmArtpwA02sAEsX0AMnACbnECUrIBK2bAJkIaxzAEuQDaCnlmA2kAWWAVBASxQAsQE4CIwA1V2UgJICVsEAS7IBJJsBu0YARhhEVWMnDKGp45gKG2A0gHVQvUgik8ZUYgSVWlKyCotTiwBLGV+0B4vAK5d9bt0bxwRB5HUxtIEQCACAIgAFnDAsG17dpNrtm2W8msuRkOKtzAAn3AESwCW8EgBrgQCU5cwGlIDiQCIx4hUpn/wBBR1+Nsq61bPBJnp4Yr2FvmxN1guyTOB9sAOIAMOIEcAGsQBWKiLvJVGKzaIIvXosHZSBG260a/wCev4hcVW8lt6OHdE1cU38ztKZWdvRFMU389pf5aN+pKY5dbz+rbCqVV+0m4uOHV3+tqS72cGfdcUfddsx7KXfHqYvRhWsZ0Rd3YmhDQNS8RoreZQ05wIHLSIpQ82AZ5ADcKeICTTALPgAqtpYANOcwDuggLrkFLJADt+IBOGQQpXFBFVk05WTKGl3dAqTry5BCabCoXq64N5hEq2bWIVX2wygTm2eBA3V5sqHVpEDeWABLiGA+1rLFgEYY5gFZZQNLIgj9pWzU4gUamw0dRtWWHAg5NTwdLL5HiBzX8Hq/5LJyFVPxG4rhVKz6AVW8buNPG1cwqv8AtdX+EAe11V/kf4ASrsde/wBOm2EP+x1lnRgW08Xr2/ywED8Xr8sgLaeF1LKe5AXLwUv57csgOmnhtGjm2IHVTx+jp1lJP4AX6ejSuEYAXLtSwXABTKcAEzCAkngAS8gG3w5gOMSgyAkgIprgBJYkDnmAswK9TBTGUhY8Hq/U/VkVBgEAIDp2Sf3qf1I1Ee7b+aQF3QyIJbwAMYAfJAGKAFmgB5wAs3iBLLIAWOYDSATwAGwaeXpxAJSxAEA0ks8wuk3DjMJp93AKTYEckBJNBA1IB2wAnVxIEaq2T5gSaATTKEk054gOMAFEADyweYA6zxgB1rGAEpkgEuIEpAi1IFd6cih0UEEpf7AJd2CngBGW8gpxOYDWOQA+oCS4BAqxiAkvxAcgHJAPtQAv2AKJAal5rIAa48QCAFE5AGQDsAkoYDUT1ATtDAl3S+AHkPczb3lk+SI0xkUOABLED2ng8dnV9Qy0FhiAJSBJwseIEVV8AGniBKG8wI9oBEsBNviA8ihNTlkA+1c/UBtTiQR7VkULIgTmQGlgpAazAUgCmeQCicwIdkOVmA4a+IDlrBgQATt2tQiiMu7luAqCq6vmBOs24BEn8qAO5BBMYMKTu64oCpO04rPIqrcVi8yITUhDaw5gNadlEhUuwAdX6hErY4gJfsCh44gJVh4kD7IxQDtgpSYEZbUpFCfPIgL8+AXFa1VEMCNtVcmBKuOQRJ0fACH9t39WUOu3jB4wQXKiyYEoUACuohgDeEMBNJ4ooi1j0AIbq6oAfICWYCaQCSQA6t5AFavMCavzCG7AJuQoUtAClsAxT6ACcoAqwCHxAbcANNzIA5YCxATUqeIEe1xiVUlhhJAKoA6tooVURDvC9AIgPIAaCJZYAQ9AqahYALtxCGo4lCZFCfbg8gCJAUzkBJQugEbN8cgBXjquoDlgSWMARc5ZgOqAjnkA05zAGo9QCqScviAZuEFQaKJSkp4gNWWUZgQaYE617siBuiTwAOjCJNSQGKAi8cQDABroAZZgO1sIQEZAeccwI9yTaKGssSB8wHwAMujAi7OPiA8EoATtGBRFNsBtwyB2xhFCxqFNXCFEYriA0/wAbxAFfCAJKGQJpQBGM+QC7WBPtgCM8gGlzAURnABi8AJZ4gRmADgFZ/km1VJt45Io87eqxgorelyCoW0scSIr7HV4EEqt5ASnmAJYAQhAReAHd43b11NRWtwKPWaWm6VrXglgEWVbIJpNY2Ai3GLUoLHjPIT/AHN31ZVU1u6voRFjhoCEwBF44IBPqAZgEAOYAdGWI9L4XT7dF2WbFRqNYEUJgCjNAPgAPICCUY8SiUQQGbASQDVYAM31AJChLDPEKMcmAmmAOuACqmk4CVOeLeIRLPMKUwoAjmFDmrxAG+IAm8gE33MIbt6gwm0n3cAiLuuHEoalOGAdqamQFZtJQwFjIU8WEEkBjGLCpQA5awYQd1fQAcPIBThAaCSCCqhQA2kgaiDUbLHAKUNRxxAbbbwASUSgGkA4AhdR6ASr0ALKMwI9QDtgAu+D4gQ4QEf/0Pk/adGSxyAnLfAIeeQEVmA6ptoVWxt69yWOBhp0fbS4EE4h4AShVAlV9zxwTAcKvoAUar8QK3Fq/NzAk4aSWQFW4Uab7cAMLcPuc/gaRyurKYXaEw0UOAJyQNL8AuE/2AwTAMCu1lggYeLAbcqCBWwwIGmgBgRlIobhZAHc7AN4gRgonCjAgglwAlkQN2jEBTOJQslCIABt8ACQBsAlJgJwwBMASjFgN2cYAJOMQBgCAHiAQAN4gCtIB3TgAnbiA1lLAGgBVnICym11bZVZR0U8brXwVf3gdOn4DVeN2kiKur4GqrNrOZ4AdVfA7fSbeN+jwAvr47bacP7VZAtVK1wrWqXJIBu6zcYAEWbAHRTgA1higJJ59QFDeHMA7YwAVk0EFKp4BQ4zeQDTTxCFEMAtngBW3yCpJfiEQdLZMKbq4xw5ANVbTYAtFYSwG6JegBVSETeCyCkqpPFwEERiAN4pwENSliFOW8AEuYDtn1ClxAamzxAcQBGYnDEAhxICyYDawlBBOCAIYCSnHiAPFgS9cwE6zmAU5PBcwBTm8gBpIBtVwgAsu1BCrVSAAOMAJegVBJzIRLvwlBS6vIKm4TAJgBTOYCWLCJYMAw4gRicgHHMCN8HgwFDYA8c1gCk05hFROF6sKhnkEOEuIDzIB1kAdXIUWzgBLHqBJJPACN1DgDi8heNvdvIyryd1jJVQCHIBIEZgBegFjwUlg3/bmkr0u8moNI3XVrFGUKJ9QH2wpAJxAMHkA4kBwowzAWTgKaU9GwI5FEp+WeLKOrYUnVrV5Sv3no4Yr2TwyN1gNpMgUyEFrpZkVXa6WIMU6m80tP6rQFxx6nndGjiqbGrii/uBx8tUiaern1fN7h5NR0JejHLbf698bXeJPdrFNtW1lm5HuYg7ftJelwJ8THsGnCHsI2eGA0RnDDgTQ05kgVrQ4ClPIBrqQGQEnFSiM4EQTLloAhTgVTanHoQRdWBFrtwAHOcAJvHFAHbLwAkqwnIFdav4ATgCKq8kQS7eHICHHHIIChtSFDr+ABwgIUNJsASn4kDwTAku1rABOieYD+zR8Cqg9PDpIEft4uMghKq7pmEAXw9EBFWtELiA++cOIUkpxQDcoArbH0IGscQE3jhiAJtyAYrGQJdyaBpW0qvMAdFbGAiSXbC4oBXrLl8QJVUZATh5sCPYrcACle14AJ1cttBUoT9AgnkA4jMBKmfIB9jAarwAAJVfxAa7ViASULuAlgsgBWggICnHMKjqNdrfRgeB1Y7n6kEACQCAOnx+OvT1NRHukuYqG0s0QCSYB04gJz8QDIKJ4hEpxkBRiBLBgQUPIolEkCAFGQEsMgEAJgDxYCsgBvkFJWnNANY5g0+2cghtQAYZoBdJATz6gNOMAC2ZRGYAaxxCCfwCnfBZAJLuAbcsgIjMAbyXEBN8gHM+oCabAkqoKGp9Amo5BTrWXINSnABQ82ALIFPDMAmQFhWWEETjwATfDiA22A5j0AMJxAU4gFnwQEYf4gNSsQG8cAElgAJpADxAbWGIFdm0xVeS9xY7p48ERWSUEgSqB7Lw2G0ooxl/gGWj3N/vAdWsigweZAYPBAOOIDSwAScgJpvEBOHgA1zASldUAm8yhy0gE5eIAA2iBgJuGAnRvACUJxAC7UwFHBgRgAhTIBEgV2rZvELDtXjAA6JgNrtWAQolYlChALMIXa8uADSxgKnIQ3SccihR+AEyKInMBtQBGJIGkk0Ads55FBkAQ+7DIgknGACzcgRaeQFd62SgKgtBphVip0AmqTmGR2y8CiSrBA4lSAsGp5AKZATlFAlKggbeGJQNJrMKaUoIjELAKHgoAGECr+4AWcMA7oeBUHcrACXMYCtIyIqU/wDrAaWICTh4ADSeQCfylQrcyKbjgAWbgB0i2DAO1ACtwAO7HoAngAVbkqpEQJQgFZTDWRAQygdQBV4hA3wYUKr/AAAUACXMAgAWIQSApgKHgAJ4ADWGIAq5gJOGBOeQCAMkAplgOEwHGAA1CxeAChTzCk8oRQNYAJftAl3SQNICaa9QIvkAJYhA2AklmyBusACYCZQQyAQDa5lEbWTwAIcQBOMMACqeC4gEJvEgMlAEWpAcAKIyAbaKFNQE6qcMigSIBSwJRADSbIE1+IE+AEW/wAABsBO2BQp4gDcgPIBJqwDmHIC4gF0mgM/yNU6qXzCsC9qy1yKqHygCU+gBCyJiINcYkCDQDVcMQFauBBDtWKYGn4fWWneLKZKPUUTecSREohAKXZAJtdrkLHjN83/camMzYqqViESmCCLUgRiABsBzjiBJ5AKeIE9KndZLmUex2mlXR0a1qsWpCLJkgbaAl28wCUnGaAj6FDjjxIBANfsATxyAXEBtz8AAAWLAebjILp8AIKW8QppxkEoVZeYDASUYsASSfQKaATWIAsXAA1xCIuvcA6JcH8GAOqeCCI48QHwgB9uGAAwGlhmBGGgE+IDU5yA7JgJrBgNJoBtcQEsAqKl4gNsBJAD9QHGQAm0Aqp4hQ8gmlDkGh4voFELooATT4wBBY5gSzUPEAwQEu9ckEf/R+UtHRkdoQ54AD7VkwEmiiWmk2Sja0dLtqoxMNuiktKuSIHVpPDEBy4hfEBPmA3NMW1AEfvJqZXQCN91oVrLtDLgo/wCI6Kbf1chgov5Wva8JlAZl9RXcxARGOgBC4lCTAGsJGqKrAIfEKH64ACSAIhgNcwhPPEgcAJ1wAEoUMoMgEAwJTyIFIClgOvMAbATaxKBKAHLIFP4gKABuAJRhiARgAqgPAATTYCbAJ5AEAJLiBKEwH22fUCyu11buK1bnoBfp+I17w+2PXAKvXgNb6m0gi6vt+cL2S9Aq3T8No0cObBHRpbLQplpr44gxdXRqm1WtVywQF0Rgo/AKk33cAIwpAGp+ADjmwDBgPtfACu1e7ACVU1C4ADdqNzk2AXtOPABtzisAgrZrEBtYyFDrK4ywhVUf+gAvHdwAE+QCSeYMSvXtzeYRFIKEu3FsBrPuAjarbCpKq4ALjADbTwAFkAJSAku6QgrVJY5gSX0wEF4pXHILDSWbyCDuTyWAChWc5BooUTxAccgBtt4IBWXa8HIDS5gJwgiWGSYEVnADeLcgKeKwAlK9QE2s4AVrSpYBGADawQB2z6ACl5hAwJRGIEcY9QHwaASbQAssQ0JnMBYPCAJ8JAUgJpzAEkgiPdjAEoeQDSbAlmgIPtWC4gGQB2ptY8QB1VXKASUlQNQsEQKMJAO6AHKWIBKwCkwDPFALLHiA4xxCuDzFktu0v+jkzR5TUeJRBAMBAIAAsjD1KPR+3auunZpZs0jZVnCMgxCYlHDmFR7eQAq4+gEknnwAU4gNTOIDdWsQI2rKniUC5FHZsIevWXC6nfis16XV3+lXF3rBvWMc2p5vbVwmWDHNqe4VlSs9TNqyOe/nNxdckT2XHHq73Wvi7szelxzOztizPsobkmgyJoajNkCjj+wBZk1StP4AFVLU5BE+GBBHtwwKCFhIUMgGpxAaUPIBf4gNwgE0UGYCeQB3NZAOuOYQNJkA68CgiFiQEcXwAEq/EKX21xy4lCaxyIE0+AD7UBGJeIEraeMftAj9vtRUxB4OAGm2p6hQ6PIIn2xnmQEQwB1AFCQDjDFYhR1kKi8EEPu4fiAmk8ghLSlYhQ9KrnhI0V/aWnEYjQnRpysZKE08YWWBBCcQLEk8Ahv5clmBJVAFRWcgLtXAB41XqBJIBOW+oDic+AA6zkyhRwChp5BE0sSAfy4AEADS4YgQUrJZgT7gDhIDTQBinIDjCQGkA+3EBTXMCXbOLYBC4ZwGjnABKQKdy50rrpJB4PU+phUQhgIDr8bD3GnOU4moj3VYsuUiocYECbjIBpYZgRchTSATSgAlvDgBJMBOeABLzCm8MwmE2APmEGOQDSbUAJJ5gPFAKWFEJhQ5WQRJVXAIJwAOqAScAPPIBNyAkAYNgHAoFUCSykBNzggDtggTriA4fELgdUAZZZAP1CErATUccwFIEbANIBdEAmmwJThCCjtnMBoAVWgYHlDCIuzQDxbAI5gRblwgJdQB8OYApASxzAMswDGegDsiiNXwAk3PoQRgEeQ9wy9008GkpI0yZKACSxwA9p4Rt7SnTArLuhkFdqXbweGBRZpppfNiQTaxASc4ATiUAu3AAwgBPDACLAEpAUKSiSgBpSiBtJLqA4iOcBEWmFQaaxfEB1QA8oASUANgJOcgDPEAQMETiFEQAp5AHf21dIz4hFV1JQaVLWjKCiarwIJxAQYBUbUkIkpCkqtZgTaUgRoA2pyASicSAWJQ3kkARxAJkBtyyBzw4AR6ADULEBQvgAkpwWAAAK2OIEocYARafEA6gKGUFn8QBNrAB4PFfEBegEpXEAWOWQAFD5gCxCFHIAhgHbxRUNJRmQCX4BTaxAaTiEAnGYDSgBQBFoCSWHUAgBR2uUApzAEgGm6hCh/iFTSSeACRA/QBSAADfIB5ZgOcCiHapxAE+ACxAc4BDVYAjgn0KE1OKAfaQJyswqUSERbTwQUQAdvIAWGYDx5AKGmAYgTiABygEoyIAoapKAXAKMgJegEUAccQJpyEQs+AUQ+OQQ615MIJjAKSlJRmFAAnx4AN5BCicQBYZhDUxngFGWOZAZYgSkCMrJFEu6AIzIDlRDyYEXVJYZANfNmFNwgEswG8UEPPMBOsYgExmQLuAcYACrxKBqFkA4fIBQ0ApbATQUuiCGgF3YtMDn3a7qPnwKPK6vyPHiGlLYArWWTCamtTCXmBC+rDwCKralpIqKs2+pAO7QEldQB1bXVrWyZR63aXWpTur6MIvAfbxAVUph8cwPG76q+/ddWFc1cGBZMogUwBF2AJkBYASxAIcAS0U+5RnJR7TR/Sq+hEThZgKOIDeLYDlIAgoOjAirT8AJuqjHMgjXAATnABvEBNysAHWoDjmAAGWIUJRkgG5zAi20FDaAaazAMMwBQwgeKw4ALNYBUnHAIWGIUgmEwYIXbHEIIdcACZAcN5gKG1CASTAlAA0A2ALECPdDjgAMBVfbguIUN4gNKAE1gAZ4IBpwoYCmMsgga4gDkojHEglZNtMNFZNAQ9QCW1CAUvMCUV+IH/0vlcQjoyjewFdnLAjjIEu15k1VujZ1t0KjYpvNGiU3x4wZqlqeV0a4VlzxJiq7eV7cKV9AKH5bUo/lSQFVt/q34wgIW3F3xkIqte1niAOZxYCaTAIaAADqA23ACYDmV2sAiAFE4AMAwWIAoYAmATOYD6ALtSWAAAR+JQkARAAQNYKADNYAPGAE8gIpICQCwAE5zKAgJkAkBWRQJQFPtbyIiyu3vkk2/QC6njta+Ha16gdGn4fVti2lAVdTwdp+e0AW6fhtKq+ZtsDr0vH7emHZ3PmBbTQpXKigCc4prCABV4gSSWaYBa3ck3mAqJpASSkAdoiQJdrzYCbhYAKMGwHVcAC0ICVUvQAnDHIBKiriliA5AdrwgK1TuKHGBA3CwQDVZx4gK1X8EEFapTnIEHVTMgN54FCrR5EDenjABVKrxxAbq/QLgScYAJVAljYCNsHgAoaXdPwAeH0gNrEBrBQuIQu1MB9qYQ1VRiAkm8AJRgAm1VBUYx9QotgENdAo445gThYoCDSbw/aEKe5Q/xAl2pegEZx7lzAG5AISCj1CBKcQqaxzxYQm+ADgAwWfAIWL9AFMZgSzXMASALTGAUrJP1AEANpAEpLEKeAQNPPABN8QoQDzwQDSkCSSahhEcwI5uWA4gCSiIYRC0cAIu05ZANTXEBtJ5SAdkqXkFQrgVVnbhiRDqpAVsAG8sArK83aNBczI8vbFsogAMAgBAEgWcIKPTe3FZ6XJYs0jYiDIg8XgA5xAkuQApfoA4bQCkBAOYAbhqGBFLNouidWalQSs+JfYNuRoExoHjgS0xFp5MmqIjACRkJWkBWwRQlKwIJVrGQD7QgaUSBGUgpqOABPACLAeQBIBkAZqACsTiEJwmAOH0KBNLMByiArWcQDDMBtIA5ARaxAayCk6PmA+1/AA7FwASzhZgNrEBKsOGAmlwWIDrVPMBqqAi68Ah1rGPEAcR1AiljiBKU8QsJZQgtKAyEocgCSXxAahOc2GjzATcZADX4ARrTDHIBW0lnmwlVRZPIqIru/wA3wAFaMAJLUX7AqayQAniA7anPgEH3O5J8QGvmxbCk2pwAf1APBBBM4AKG8QHHGfgQ0nWABATSSzAjM4IomkkoIHmAJYYgNUazAfa2oQEXpuuawAbq4w/AKEuYCQUwIbiXpan9LA8Df6iCADAQHZ4tf6in9SNRHuU+AAmngQwviDB3RDBhuyiQCeACWGYDWDxAkgIsKGkAKGAniA4YZwLEBrCQCQCuHUB3S+IWDJyFJPEIJ7gEm8ghOVkBHHN55ASWGJQ8kBGWswGuZA1YBzEgR7pwRQ6qcgJ1XbiQRWDAfUKIbyAccABLD0BhKoQRwQBwxAIWfABxgBHtxTAmljgAp5ANMKT5MFLGcAgsnIDgAeHUBd04AICSl54BQoUSEHdDAMeAEGozAaYDT/ABKGA6xxKErKcMSLHj/cTf922+SIrIkoYElmB7PwKnZ19So0mRCSUAOMQBoKSUZAOWApjMIVpaAbkAiAI3VligIUvZ4NYAXTKAkuUgGCYCswItRiBJKQIqAHjwWIChgOAE0yiOQVKGAKs4IgOyXgEJ1Ai6cwBJQUGADQDWICjggBKcgJZAOEwIzIDTgBRxAO38QDIKbhqQgVpfQAVZ9SCUYgJvAojMAJufQAWADeYEZj4gLiQSUoA7m8wEn+ABljwKI2wfqA4lSwDGuOSATbYAk5xAm4gKMgCrAa5wA+3EIO1ZgE9uQREKGklIAgGnOCAeQDb4AJVAOxIAeHwAXUBWQBHMBrDAAdZzASr+AEgFPwYAnzAT6EAsoCnXD1CHMZgRTxKJxMpgRSjIBTjAC7WESbyAiomWA3hlkFC5BCaaeOIUmVDiAGnADSjFkUWUYgDfIBPFARTnIB93AB5rEB1gCLTWKChN4BDrkFLPEAAeIABHucyigy6kDduLQA3yzCCWwoloAYBEPHiA8OAQ8YzAMEwJAJ8kQNoBRgBFrkUOGAS0ANgEOwUNvMAwaAJfaq8gBOc+AQN4gCYA3zxAFyICVkBLHJgRsihptAJ2cwFKGgJBBaM0Ak2sUFJKXLAp3SjTduKRYjyG4fzuOJpUKad3ilJMNdD2upaneqt9IYxC0/F7jWjto5fMuJrt0va281JbhRzGGoX9ubmlu2EzOErn1fEbjSb7tNjFcWpo2r9SaIquCCejKtCA9b4nV/Km2eRTGg+YZMoTs1CRFeQ8lpfa3N11clHN2p5hQlgZEbvECFrAKZQEk4Akm2BKYwAv2WlbV1kq5molew0vy6Kj4EqRJvkRSsmsADNQURdsIkCb6EDq0sGBF1QA6/L3SAIAThSgBY5AOEBKWsGApWQUlnjkA3WQHVx6A0SArQwI8cQptICLTQEl1BUpUOMGEgq+1BSxQCzAISAGq9sgLr1CG1IQ68gGwE2sgItMA7paQA5rmAd2UgSlAHCcMAIN4AOoBKnEBpysGAknzAjjOQDYD9QEA05AMADIKTXEKjhyAi019IDyYDjiB//T+UWsbZRzQU3ggp/AAl2zyIHWs5jQ3XkwE0nxAUwupECxxYAyqEEJSAyBuAG6Qu7gBBtcAH1AfdCh8QDIBACnMIbbkKE+YBmAZYAIAeAD7gBgJVbAagBADAUz6gNAEgNt4IBOZwAEsQCHwAccwJ10b2+irYFtfG7mynsa6sKvXhtaJfagLtPwX8d8egF68NpzEvADo0/GbejhV7n1Au09DT05q6V6YAS7YWChdALLPBQ8gIWrhPMAiIbeIA228AJ9sAOZ9QFlgASmBKIwYEaqcWESeXJcQoVsOgDVfQCWLyyAj2vjkBKOCyAWSAfaucgEAPgkAlXMAqscQJWriBHteSxAK15gCUOGA+0ITb+AA+5LDMAdcMcwFK4gCripmAHg3ygKioXUIcp5BTbaAX1OAFhwAM8wgSeQDVQpqq4YgDTbAl2pAIITYTCnFMKc4wDELT9KAaq8wJPL1ChwgB4YhDVoAJUYgRyAb6AK059QBx8QIpOYyAfZDjgFThIBO05BEpq3yQEW+7LAAS5gSWOCCItur4BTrMBDjBwBHNZBoKjyCH2sKbU4hFbpNiidFADdZxnIio26YhBVQFP97AksXiEKeoUTgEKUANyFCfMBdvIIl2SsAgywASz6ANtrB5BSVUA7SssACeYCVcJAlKriBje4LflpczNaeZWZQghSASgEwBYAWP8AYUep8Eu3bLq2VGm8FJFJZSEMBLACabQDTkAdZwAGoYA1yAUOAHElBxgCKakCcSAPBADbggb6gFsVhwAi/UKbxeAQurAJlgNMIE+HMCKXBAEACbmFkFDnMBK0ZgSj9oB2wAN8QU8AiLUSyiKfMKmkwiMYywqUEQPDAGFVhcCtiwh2WMIAlLEBJ8wJJYy8WFCykAba4AOJAGk8ApWwAjgASqqeIQ1HHMA45gDgBQ2BJqX1BhNRggpwAKvIBQE0NPAKVaY4gOMMADt4ftALKPQCPcBJhKO3EIf21Z5AQtt65FFd9GMiCP2rNZOCiuyachSUt+oElftKJwrqZAaWADQDmXDIiS6EAATAC7u7LIAbnACFm+ORRKv7Ap5hE1GRAOAJPUjEBrUj4gP7k8QJZgQdYxCwu2QoeAFO7laN4/hcgeEvniQRAIATxKNDw6nc6c85CPaNwygwIFMgPB4oKcpPAJiKcMGHPLAGG8QIw+AU+ABIDryAdZAaCBrAISrOYBGACSbchcOQpRADS4gNSECQQrQAmgGm3guACsscMwBKSiXZGQCVSAaxKJKsPIBR2gSlQQKE3jgAlVyFNMKbYCfIAyCHCCBuFLAWADkBTLAJkASxgBpQApQXUk4ATCDKQEAsgCGFw5S9QpZgN1w6hAlxCItYgSX4gGXQBLIBVWOANHY59Qrx/uOVu2nyx/AiskoEA1mEe28Go2VX1KjQlMgilyAn2wAqqcWwpqQBr8AFCCEozQDlxICWLlgSUQwIusgOcADJgPq8CiMNsCSUcSAeIAscQCJYA8LYgGWKAFLxASeICduBQKyrgAs2BJrEgTgoSUgN9MwE2AcgHMMB9QIvFwAO3IBzOYCgBp8QDunIBTOAU4CFZ4kDlgSeIFZQZ4AEgRbTxAmrQAsADhiA02liAonAB9sAJwAPDAASc9AHGLAi3zAbTiUA0mswHg3lgAo4oCUoBP5swJQsEgB8iiLUBEWuZFOEAVUqQBANVAP8AGn+IB3AQmHIDfMAYAnxAkA05UIgjasYFEbLtwCmkAokBtQEOHGACcv0AGvxAUOZActgLiEPjDAU5oKaUY8AFmAKPiANACmrlgGbYChtgPqAS+ICTXEB5LACKygBpJgNdACcOoDbfHgAWSalYMCKq3MgCpyAGgGsGAIA7QEqtAPtCopc8wGnGHAB2h5ADfAAWIDdQFjkEOFyAXABpOMABqCA7mAlIE25WBQgCykBPkAZqAoTXEIHgFFbBBEuQB+gDabICqAk6J5AKIQCa5lBLrHUBuJwClD+AQOMuBARGRQMKdVxCFqVduH4AcVPbune/c28TULWtp7PR0K9tKqPQrGrOxJyqpRyQNK0lRVDRURdeJMXUe6ywnAljWuPdbf78U1EoMq8x5PaLSu7V+mYCqNjtb690kviRXrNnta6GmlxBrqf7AgVlEANPiB5XzdOzdWfOH+wqs+zS9SCPeQN4gDomBB0azAUANOAGgNr29pN6r1OFSo9BZgNJEDiMwDunCMQBqc1iA1RRmBFrABqfiArVbUN8QDPBANzKAXbyAMUwJtuzAXGGAW6BT6gKQBIKVgFVy4AlOEgJucgBLCeICaYDWWOYD7uQQW+UGlPc4BpuqATCEnPEBwuACzAjkwGm4YDUfAAsvwAO1wAsgJLFACSeACSwwAaUS4AHiBFOAHPFAGbAawTAWDAISUMCMcHIAsMGA7fvCm3CCo2TzkCFnGKAfdhOIH/1PlLS45mtQgpqyeZECxKIt44ANtsAICIxAbrHEBABQFCgCSwRAoIBrDFgCS4gHbADS5gJANvmUJemABGMkBkgEnOYDUSA2pAUcAEnjAD7nxAJaATbYDTQBhHUCMqQJ1TeQHRp7LWupiEBdTxGvZ4qAq+nglL7r/ggLa+HonHc2gL14vbr5Wm2B002+lRfJRZYTiBOiVVEJMCV3a7xAFWJkCOCcgSviAJRnkBJKiloBYZZqQBVTsk1gBK1FLjICCjjwAbXa5Ak07KWAu1TKAl2ueYCVJyQDvVNyA4msAPtURGIA00lXhyAFDwSQAqLACbXBAKe5YgR7QG6wsM2A1XsWLAWeKAVXik18QJ2xYBEMBJuQB4ARn94Dl8Qgq8VyAcyApjIAdcACqwnjwQC7eIBgsQHSubeAUmwEswh59AEkuOYD7ocIKbqpCF24ygpKUBPqEKWATCnACMYdQB1TeIEpeSCCeIUZgExmALMASXqAfsQCVowAJQBE4ASfBIBObMKjKTgCTcqADtSwyAI/aEJqMEA3buieADTeQCSxxAcRhnIUOQABq8YAJNyA4fMAtGeQB3d2CAVmBFYKFmA04AEgBppgNVSAHDCE6AN15gEL9oDswhSAJSgaGmgDoDQgp2xQEKr8AJpcQB44sDC9xLt7cZTxMtPOvBsoTyCF6gIAaAKlFk4CD1nglO1S6yyo0HX5uiIHANHxAIkBOVkBKmOKAcNgLFsAT/AGANOQFLAMvUBxkBKOWQEcgFL+ABMsBtgIA7scAHKaAjZyDQrBD7kAnZ/gAOPxAKrgFDAHUB4pZgNtJYAE4ALuQQm0+oBniUJgNPmDDqm2RTaw6gNpMBKvd6ASiHhiwDsSxAVXOARJhRgApAa5gJxmAlaUFERiwFW0PgApnGAgbjBgSrip4AKVwASugEnjgBPuTClPIJQ3DgIUt+gD7uAC7YXqFCb/8AUFKW8wGkBKVwAFgwybu3kAplhpJYARbgAdVbgExW9GrWKLpiv+1bURgNFdtG9fpyLqBalkozRVNanAyJLUmHxCLHbliQKXICYBkuQEpwWGQCs1JQd0ZBcPPAIbu4ggabeYEZl4gFu9vFx0CxKrxCU2+IDdsMQJd855hoTOaCap3vb/b3azSbCvBXzIIgNAKCjQ8Op3VF1LEr2beMcghpEUlXiBJLGABqXABEYBSjEASAcAOZyAOACaAEwG24wCHXgENqZgBROHINBV5ARzxAkwHZSvUB4IIGBHtkIADtgBRGIXDzCnDQTBICTYQOYkojDfqFOuUBDa6kUS/2BRW84ASrzAGgCQBJvIIj0Ak6xC/EIWQAAZAPIBTiBJNQFJsITcZACWOIDzAUcXkFgS4BTajICM4QA2wgnkECxAHgAo7swE3GGYA0nCXABzhgFeR9yx/d2IrGKGswGn+4I9p4V/6SrnCQjQ7k8wHQBtpIA7gBAN4ZARnEBWyKEk3gBNIBOvEgaQCaRQ1nIAyAS5FFbUMKm3iEOIIBAK0N+hQ6gR78JgBVcuQDtlgSjEBqsMgUwA1igFBQRjIEbMBOcGA4lSgGngBECDvGAU+5tATyCBuMUAJBUkuAC6AJT8Ahq05kEu78AIzP4ARwKBrmBFwgHggABrHEAalAGWQAmnkAO0YAETkAJsBxhIB2xgA+1rLIAwz4gCxZUNw0AZLDAgLJyAuGIUpAbUgLiA2wBTl+IA8XAA3gA24UrOAIrKQH2rMASAEmAXwYBKYDjiQPt5gN1wKItSFEQAVrGYQWWIBHEAdZyCFADiAEwFHHgFJfMBHFgCTkB5wkAL5XADdo6gADraAFICiACQDowBzACeGEgICQEkkwE3zAFYB1tIB3QAL8ZAGkALIA9QBvkAk8QJYcQE6yAu1NgFnjCAMUBLPEAlJ4ogj3TjkUSeAAiAsuICa5gGSAklgBFPggGyggA6kCjEoGwDCMseZATJQ3DcLIgcQAIBzOAAswBrmBFw46FA5QDjmA7ptYACAITxIHXKGUSrbGAlXVs2zbC1FQ4aAqtacyqgBG65AVrFwUQtUzY0zdztdO7+ZT0M4q/abbS0F8lUp4ko6slP7CKIwlgKFGAEqRxA8r57Vdtx8ERpku0sCMhE1bqBNXAlbECDrAEYQE6oo9H7dokrPuzQRsdsogO2MABY4AFqzwAaAWeDAeagAgAiQK1nDKLHhgwH1IIxJQ4gAiCAxCpVq3hIEYgKTQA1wYEe2MgG5AFz4ACfB5AHHoA7ysUBFucUESrLUgHdClAFVLCE2Al0AcyAOZXIA7YYDUNQAsgH3NvEAzwkBSAJgICScqFmALMCDrOYUKsoIlgniFJpPIBykoQBCQMJ4YPIAATweYDsprIVH0AHKASs+AQdeIH//V+UvEqCAIpYwwDiBKyXABcAHMAKZQA3OQAlIDawKI93ACScYEEWUHUaBdSCWDAADPIBdv4gGQC7nxAfc1liAu6egDwAIwkA6MBRGIEq1bUpAF6vT9QK3eQpO7zGhOw0QdgHVuUB6PYVrWlausuJkI76N9qnNBQ23lgkBNL9oDrXiswJOr/EB2oAk0niwHHEAlN4gR7V3O3DgBN1jFAGHqAlVPIA7e7BykARjgA3CUJ4gRt82YQUbpLSmQqTyAf7wG1IDyQBZrJZAHdGIDmQE5CFXACxJNBSs8QFn6AFpXowGlhiA+3jxAdU1mwHDyTAHXtS5sBcQFilEgJc8wBpPMBJcliEOqbUPgA+3kALqFJpN4gCwyAHXCQFCCDkFJYgD68ACE0kswBgFW2+oBZ44ANvCGApS6gNN5oIGkswFgBKFmgIqq+ID7QHD5gAB2YgNgR7o9AHC4gJJWUzjOQDdWA3VAJuMOAUm49JxAXbDxAJcgSXUAbx/cECWOIBHa5AMXiAKJxQC7XZyA3nCCn0AITAik0gJWlADbASXwAEoAbqwE8cwFKAkwFMgHqArNRKCCuKlhUonIAbCEESUtYANJcQFAUdAqUKICIPDFASeUhUG5XQDz3uG0XrXgkYVg2tJoE4YhABFgDYBUonZFHtPGV/09Y5II7M88iBNgJqQItt4ACl1i3EsBo0+39Iom3BDSmcQHMZgOy4gGTKoWbtbIhUsOAZRngAlCyC6ahpt5oGiZCajMBTkCORQWspwzAfCFxIB15gws/QII6gNVnIBpJYsBJR1Al1QUnXDHMBqoB2IBdtQgcJAAB2p5AIKn3YQgHOAD6gKqjGQJduOAC4xkAPMCNuMZgCf4gEgRrZp4gTskl6hFchTSlwFJLtCJtzkuIUu1ANOXACs5yCK7YZAS7YcsBxhgBFLseJQN8WA+7AIk1x4gDeMAP6URRZTiwI2ygBpNoAl5NhQ8AFkA3RviAJJZAOqafQIawQU1jnkExFpf5gqH21lEBMRehVMGIW2ndjVl0VPTazxCGr2XDAgHaQJp9QJNyFCSAbSAaYKHM+gQJsAs00Ap7uBQ6458AG3ICrzCprEIGiDn3r7dC74Q0Fjw9sfgRSAS6AGeBRpeDX+r08niVHssW8ggS6EEoSAaQBPIKUASywkCPcAPAKFABMAPABYRAAGQuRQ1hgQDbQXRPMAXMKcyAnUJp5LEBWcOQHHLiAcAhrELgS4hTyeACWGYEbKWEPt4BApWLAUPNAOJYD7WniAuIUL5ZYNK2fQBrICS+bMGhRkANKAmk8QE0AdoA33YAOIwASUASiWAJTiBHjAAoAO7guYCt1AayClOIU/XIAWARH0CJIAakBdAEscwJJLIBJcAPIe5V/rLLoGmPIAA0wV7XwtI2dZ5lZd1asgnDrjmAMBQmA8sHkAVUZgJp8ABp8QCMZKJJzgQOZUAHwAEARICAaKFADVYIB4ANICNlLKElGKCnRR+IQ+1JgJkAlIBEgEciiWEARkgHDUlCaAUYALIqJKMiKVkpwAi6SAV0wG8XAUgJKHCWYRKHJAniAoAIjEoi00A8FADayATwzASSYDdZQD+2BFqOqAknyyAFXmBFU4APtmQC1YgB1wx4gPBgOABoITriUACgBVl9SB5YhSiQG0AIBw+ICeOACfyoAVsApwmEOMJASQCxkBgGeYBGAAlgA1+0Btx6gTjACP+IUu6MGAWeACb4gDtKkqEnxIpPoEOzxwCD94CQUZPEB5ZYADAPQCLQDQCbTzIBKCgxeYDlZAJdABqAJduQCdZYDtVKIAi1gAqrkBJp/5gFlniAIAskwBQnADcgEsB16gGCyAUPPgA8sCBPAAwAlg//SUERkAm8ZQA4tiwFkmAKYxAKYSBIgTabxAShoCXaBBLtAmsQEmm4AGmgBcgE+gCAkgDNAJsAU4wBL6cwC1sIAS6gSrCmeQBVpgFuYBKXqA5AcqMAIccCiVUrMFdCaWZuMJfeSWBQPVYEL67zdHC6FMc9t5RYurS5tAxFb3QvlZBcXVi1Zq045DUQvRxPAlI49asuURpLS5Eot9TKpYECdQOTyG9rtNC7zs1CCvF6uq7t2eLCoPmgElIEogIEwLl+0oG3kBXaaogso3ZqMWyj1nh9t/b6NU1i8wjveDggazmQE13APuAGoAUxiA5nMAUIKTcYoITsmwG7zgAQwGnBQ5TwIG8ADPIBJ8UAWlOApW58QoT6AJoAw9AE8HLAblYgP0Ai1OAQTDAGnwAjROIYRJ/KwBpZhTjiEGeIBEPEAtdcAHCAjESAROICahygHE5oAWABCYDqALFgRfyhYJwCngwFgsABYZgNPmBJpRCAgsgBVxlhBbtClW6XDABTjKyAeGaAUKQP//W+UfvKgYAlj1AM2ANgNOMOYEZAJQDWK6gNLABJSAPMBpyAmA1bDoAnCUgJYgPEBRzeADiMwABxGYDxYCiMwOjY7VbzVWk8OoG/b2/tNvR3va1nGSAytwtu0q6dYaCnpada2+lNfiQdXdVLJJgY26UWYHIwEAeoEWpwQE9NYr1wLB6na6LVUsEozLUdcKMCKk688AHZcUAJNZMB9zfwAS1JwAE1CVlLTASu4byAF80JfECbSah8AEgGsGAZIIdayu5sA+ACalQ8EArNTCChRVQA624AOeARGtm2VU4lYEQ6pqsVCknZtKPUok8yITS4BTSgCU5LgA0k8eACa4wAnwAm0ljyAWDAksMwIu2ADz/AAAITATh5gKHwyAaASeOKAK4MIO5rIAbwxAHV8MgpSmA3KlMCCiQJziArKcAIpTmANceICbYDTVVPFgFkAwBgCYD4BEUpmQJrqAdimQFZP4MB2rGACUZAKZYB809EAKjeHFgLtcNMCdEAS4gBZADq8gE1+CBqSasAksZCiHADrEziALDFoIecsBJysgIpyuoEu2EmAUzAJCm0ArZ4ASjmAdoCbwhAIBpSoAUIBKstoBYTADzAl25cgFEhBZcABrAIUPiA+3DMAT5PEKO4IF+0NHnnkASs+YQu5ThkAWfCQCYTXBBXmPcF+/XzyMjFagqgACBgRKJVzAlbMsR7Tx1fyKPoWjrVrThgjIdlAUKqCB1jBARqoWIRY4eKAjaAB2lRwkBQ3jmFOJUcQIpKcQHaMgFMoIafPAAbkCKeGBQVsn6gNpMAhLEBduPRgPtU4AEQwG/2EUllIDVZQTBlgA45gKIAdZYBxwCiWA4cAKyUgFuaRUNNEDjgAu2Qpdr4IBtACiIeQAA0pUgRkAtb/ogUYsIFjmA5WTCmAnzAFCxAaTWMA1FrmDTyBoiXITS+nFYhT7eIDTwjkBBqQJLIBNJ4sqK7LkFKZKJKzSw4ANtziBKccCIazAbxwIoXIKO3mAKqgASSzASwwYCxaxAaeIDngAQgItcQC1cgHGHoAkpwDJuqnEKjqJWwSAS21Wos8AFqbZpwmoAqehqVUZ8gIqa4WAktRMCVdauQB3w+EBElkAnLASnJ5lVJYAGeQAscgJJYBDfIg5fJJrbWfBphY8TYikwFAAsQNPwWG6q+RqI9jW6YRLvqsniQTr2vMIboljVg0nR58AsRa4hSbBpTjANNrHAKJ5hBAU8EBGQyeaAMEAJriA7PABLELDlhTkJqLYDaAcgDf7AFEAP0ChttgNsBAP4gOIyCBY5gDQEWpcBBP4gOuOAUSgFAQZZgOWwAA7pyKDjHEAICZAADuT44gHdwQB3QwIyUNRmA8sehAQArKfQCLlegXQmBKUAN8ABqcUgF2hA4WQCniwDPFZyFSTgBLNRxYV4/wByt/3l5zhAZAAA6oD2/hZ/s6L1krLvsQNWlAFv8AIzIA8QGgBNgDTgAq2seJQ4dnIAsXiQDcYcQE5yAkwBJKAGk5xAeDAU8gCWA31ATeJQQAZYECAS6gEAEgLujEobtGIBhmwCqwkA9QF2wFJJN9AJRVhAANQQETkUDbiAIPAByA0+f4gCaxkCLgKk3IQdoCqs0A2gABJYwgGQSWKAji8gCMGgBpQo5ACT4gOMWAWSfqUFYlSARDAbf4ADCFPEAWLQBbACKXEoHiQHAKcxkATCAUsA4gSzAWCwAO1rEBLEKJTYRKcAE1IDqQLIoKpsBtQwBqV1AWYA0FGAB3JoAVlEMAyXQCKbQBCawCDuhAO3ICMJZANgLPIIbajMBK3asQppzwAamGgBWwwIFGGIBVJIoEsQCOQDwiAB44hCmU0AACUvEKdVADleoEbYuEAoYBZYBRVQ4AkABAquegCczCAaRA2oAjPABxIBHaUNWTATXIBNAKqUQFOOYRJWRAdzbAcY4gJJLEAgAjEBNANOcwE4mGA61SQEXgAZALHgA1kpzATxYElEADkAhANMAnGQHhMgCxQCiXLAPQA4QAmuBRLTaqoeDKG9ScgiKt2JtYssFujvr3+qjr6oqY6b7taS7rZDUxCu42+8Xy2T5qRq4z/IeMrardE0+H/eGqyFo6lLRp2at0GidfJbjbPFd3RjVXaXk67hRZKtuZB2aKUzgwLslJkCU9CAdZcZhY8p57eW1dTsiFUqsZOQGlzIJJcEBJrDEIhABSzTkC1MAeMgPS+peoK9ntGvt1U4wEdDqokBJIBwA0uADyAeCeIIiwoc4SEJ1wASwwAF+0Gnj8AaTRQK2PoFSdu7CMAgrCIHmAu15tgPPAKSwYU4nLEAyQQARxAbq+AApzCE8ABuQBpQAYtAN4IBJcGFKYcsBK0sBwmA7TmAJwBHDNASs8cAhJxgAZ5gDhPMB9wMKQBy1DDRegCiMAC1nx4AC5gOeIEpkBYzOUBA3yASrONgafZjgDTdcJCor5cwDDID/9f5OubKgeIDkAo2nIA2oAITAUJAOE1OQAkoAGASnmA4USgBJAKG+AEq6VuCkol/bXtGHoFTW01P4QixbHCZxIE9oq/U0BXXR7rqvMJWpvdPb7fSqqVSni8wjHvdttholdRPEBqZxZR1bTc/bvWFgmRWlu/JX1qvTqo9AODT0G4s+AHXp0hysiKnd1pW1r8EEYmteW2Qc7KFMAEARQF21o76larOTUR6rbNuqYo6FMYEU1gA2+5yAPAA7nkBFVAePACSq4TiQBSpQBdTGIElhmA+5RIEU+gBWndjIQ/uRniFQ7u5yA0oxYCqm88gh2lYZhT7ZXUA06wsQJVfdIDUrACXHoBFw3iA2+CAKppN5sB5gFpAEsJbgCUqf3ANvggIpxiA221IAlKAaYBgwACMx6AFWlkBJphCeMAJYNoBqyWWIUob9QBKc5AXawHavLMBJZSBKIYCvVTP4gRVefEBxOAA8IxzAXZxYElVZPiBFrHABpYyA4x6AJVTAeeIRKIUsA7sJXEKj2zkEJKABpJO0ARnuyCppfiArJvIBxwYD7pyAFRLFBAlICYBVASAEgFjICaAdcZAaq4zjmAnVIBN4YAGIDT5gRmcAp548gCMQJJ4ALCQE3AAnxAfcBF4YIAS4hD7UliF0O0+gElXHAIUpyk8AItgJIIFIU/QGB8wolpYASzAXRgJpPIAhoBW6ijy3nLP77TzMjJbKokBZgOQiLAlUoksbFiPc7JRoUS5FovlGQ28I4AIBSvQAUxCyAG8OgQq4gSeULMBNw5AbU+oUoxCYLY4AGWBQNcWQGSAXb+BQNJMB58QpduGIBmEEzhwIHPMKmocoA7UgHEZgJVcgJpLEJgVVhMyA8ViA1EBQoAUgHbmFNucAiGARJJpSgobc4BRPIIj3ASWOACajIBVcJ/sAbxxAi1HAGm0ENcgFPPMATlgOeQDTkBpwAmpAMGAdoBHEB4NBdJ16gEQsAhpcAFEvHICF649CgdJQ1RWikCbo2BFU4kBDmQJqE5AjZt4hQ2wCQCeYBH7QBAOJ6BBGcBSSaeIEgE3OEBCWKjgghu2ICdpAal5ACbyAafAKLRIEPtpvECN9OrwdfiFVvbK2ADe2vXKICVCzvX/AC4cwiH32s1xKqXen80/AKsrjWWwh0r3PACfbDCJdskDhIDk8q1/a3XSSNPD2AiA8wEBp+BrO6pPA1EevqpyCGupBHu4IAqocyUTWo68cyCXc7LEBYyAk+eYNSTC6ac5A0pgGhYhNHbxASQDiWAnTiA0oKGsCASCk+gEsgIqQJPIIi844ANOHiAwolZMKM2ATADAbXMBO0MIE5wCE3yAU8AJLAAASx9ACQFHAAbjEAxKGgCSAjABpx6gIAnmA3zASrKAaqswJOOACa5gLIBYPAAAHVIBRAUuoEm8ghNyANAEYdQoy9QFLjDNMK8f7jX+rt1SkgySgQDQK9z4Rp7SscDTDtaIF3S4CnH4kCyAawAJxAbwAUYgOFwAayAjIB2ziAk5YEk5eIDh5sBp8ABsAQDWCATtOQBgAftAIbCox+0IeeYUdAhJcQG0msSiLrACSfxAnEZgKywAF/8AvAbTtggBVYBBALkAMCOYB6gESwB1ZQQANIASgCSQCfJADAEAJciCS6gEcgAA7cIyYAlDhgDxYCtgURn8QqeAQoAfaAoYCdIxATXIITkoc8gpZBBZTkRSXICfZwAi5mOIEogCPGAG0uYA8UBFhUVWzfQCVUEEQQTSAIKHwwASyAFkA6vkA8swINgR7eQVLtwxAjwCB4gLEAdVMgPPMIGoQUu5PowHVwERaTcsKUcQLIjAB2rGACQBboQDxATRQ1EwEDUYrEAnCUAsUpAJgKMwCQGk3gAo4AMBeoDaWYUu7hiECxAmgBQgEkQFsABqcQDLABzhiUJJcADMAhAJVlwgoeAEcgJ0xUhBe+SQC4wAyBrFYgJrAAVcAEuoDmcuAEniAonMAtRf5QIvLqAVrOYDahSgDNAJ4ZAGMAGMgSTTAHWWmwFYASgBJuQHHcBTr3dcMzUU9CbZhHbo6eEtEFrbeDCIwsrKUwrK3XiVR/e2b7LrNLiaEtj5azs9HcTWyXHiEG/2q1KvU0/qRRju7hznBFUaeNoyxxIrc2SXbCTgDqakyiSrxBjj8nr/AGdte+MrKCtR4jVu7Wdm3LAgQTQQ5AlW2IEgDsrZYgQWGAA7JALuSzxA9Z4PXrr6DXGv7gjSjhzCJpQugUk5yAePAAVgE8MQ0eawAIbzCBYBBEAJtYJgGEYPiBFvGAJJTE8ACxQcO55ANysVxIFMvqAWbSwAVVGeYXT7oCG8cgCVACVoAbaeIBK4ARdkAY5ANpcQCOQAwIprkFNADthwCFMKGwp4MIVaqZAbryAi0AJcWA5lhcEY4sLgSAOiAUsAb4AADXJ8QB1SwTkCMPgBJJqG8glR4hDmAHPcFSq/2Awm5wQVHtnPIB9yzA//0PlDZUCcAPFoBRIC7AD6cwBy8gqX23wTYFmlt9TU+mr/AAAtpsNW6mIjmNF1fEXeLaGixeN05S7mQXvxuhTPFgS09vSuSSAlaqltYANqcCihp8WAJYYoCvVpLngBTL0rO0TKCF5DXerWmGCAzrMASCprMDp2nZXUXfkQdOpZWl1x9Aq/R0rQpeDCOnS05lftAjr6KWm22Bg7hpvDIg5m+RQ0BFvgFRWGAHZ4+s6y6SzUR6nQrWumrSpeIRbLzRFCqmwJVpzYFirXJgJUj4gRsu3GQIYusgNJr1Akk/xAHyAVq2ePAAh+oEnOSAWFXBQ+3GGviQRwTgBqoEm5eGIBC+IQ8JCnwAIAbwUJAQzeID44AS+mssCPck4a+IRJ2/hyCicQHaWARzALRGGfMArVR1AMQCGkAK0KACn1ANgCxAEufMCTUrEIg3wAl3N4cgIuEwpzZWTThAJviAdwBjMgEtOYAIl45gABEBCzwCk2llmBKfxAFzAI4gFsAHIEO9cSiadc5IgtdNQsQFSWoyCmA4TcsCDww4ARepSqzyAJWaeIE+4BWtOIEskERStXB8QG24ygAzgA7XwAlbIBNpLqwF3cwB4rDIBpfgALCUgG1gBFV4sBd05ANOHOIErJNSAk1EBSjDEAyAJjFgCgBpIBIAecsIFhggE13BQqgNNpgLHgAq1xxAbeOGAEoAUhEZ7gomUAKQGBFJ5APFoBrIlHkfN37txZkGd6lVEA9AEwAInQonpru1EubRYPbbL9FN5pZCovicURSssQErADxgIeDQD4ZhAssAHLeACjAKf04hSVpCGAkwgKF1IJNdyAEpQEYaccShtJZgP1IB5wFOuc8ACYc8AHMegA7ANTOYKPUB59QYG0kBBtoAUsBxIDWOAUnyCEqp5gSAhipAEo9ABqcQEBbXEKjaH8QhVwUAEYwwhtcADPBgRal4rBANVX/oAEmA+3DkAAKMYkCXbGADTAQAgHgAuACmQEnjAD7WFNwASmAJuAgb4BR1QBABasIBJcgF2v8QHHABQ8kBLtfHMKSb45IAQDWXUASj1Aj6BlJKQG0Ao5gAC7cZAFgwBqQpwFKJAkqyAVwCGmkDELaasoYVC21rmiir+1dlDcIamLtPT7cFjzGhw1nmRDc5ALFhXF5e3+lssgrxd1wIIdAAAA1fb6/wBVU1Er12KxFDWLxIYHpypQMHa64oJh2rgBFASmAJPhKxASicgsgaWMBUVnATUsF8AgkBSA1bDEA7k8gFbUgApd3yAbtDgBO2EhUa6ieLCLFZWyChvgAJvIIhxlgWNy4QaEJuOIB2w00A88giUA0lVsGh6UYgReeAQADwACga4kDiQDqBHtnEB9yy4gLux5lDkgIAcJZgRqsZYDmAAAaazAKtoAblgErgAdwCVsMQBRLAJAbsFKZAEgosmvQBPpgAN44gPBrAAQBM4AeP8Acdp3lsMkiDIAeYBMKeJR7bwtY2lWVloTJAnjiANtgEYSA0mAlhmANp4twA25AEBJY+gEfpYDU8QFxATXICSyAJhgOcACfwAfdOABXD0AEgJNqIQCkKSwASwQKTUuQhKViUPt4gOACq5EDtBRC2BA+5LFgSaaYCWIDfyuAF+8ATlQBFYgNgKZyzBhpTiA0seoBkgDu4oAwwAfbgUHHECLAfQgcgJrCUAqrAoligDhiAQgE1OQVCMQJTKAUtcALO7AIUgCxAVsWBCcWgB5FDWPwAXGQiVUliiKlLzAi1xAcTgBC2ADWGIDdW1KyASXAAiABrkQNvCQEsAJJSp4gKIKB44ADwUgFXxAG4zIC0QUKeAA44ARQDUAK3DmVBDIoeACkAyAEgH2wENwAoCnBAQ5AH6gNLEoHDAFk2ATAQk01IUYoIXGAHgsFxClHEAzAUASSAebATyCl3ASwgIksoAWSlAKWsQCzAUkBbmUJoB9wBAA3AU8M0AYLB5BBkApjICKTAsSIBRJQNSQKHmygf7wCqkBgOfxICeAEW8QHE4ARsmoAMMeBQegBxlgHc8uBA5AVks3w4gSb4AKZAaYCAJAEu5gdO12ne5SA0KbJxGXqAX2TeTUgc+rtr0QHNZcyox/J7b51rVzRpXRsNytfT7H9Sz9Ay5fJbFNvUrl0I04tttXZzVNqcQNzS0q6Ne2pBYuZAJ5wVWZ7g1VTbOj/wAwV5BpsA7MCBNQsAgVWwLc1jmA4gCNr8gKrWkKTAUgbHgd39nWVJits+RWXrL4NhBCZFNKMgFICrL4gTxWYXSyzQU3h6AwrLiANr4BkmAmoxAbwyzKCWwFADWGABmpIEucANYgOXkAOFgArPgASUDggaxU5AEwBHLEAeIAlOaxAcQAASwrjAEXjisgFZARajMCVYSniAWcR1Chv8QiNG3mBK1eAUJKApPkwGsPQAnGeABnkAu3EAylMBQ/gAdFmEoCDGJAIxAIYDrXFSFOE5ClZJ5ACwAAP//R+XV2O4sprp2a9Ci1+L3Vfqo16gUamlamFggrp91kuYGrTwabS1HE8Saq5eJ0KW7X8xNFlthp6SiqWOY0Omlh8qhegE8U+gEXWqcTiUHUAtWcWsQHV9q9QCJcsCNlDwykoVscAI3pESpAhDmeAENSoHPq6UtJYsg5t1pWrVJplHJ9uzyQFtdu0pVW3+wC2mx1tSvckQdGl4t56lsFwSxA7dLa101AF+mvmjPkUWpLFQBz7uaaVn8DNHnNZ4tAUMqhLEIGgpZlHf4vT79SVmkVHpdvV1hWxXAC9PByoIEBJtpSwHW3FALGwDdJzAHSIhgJOXOIE2phoCMQ5eID75wAim8WBJANtLDiwHaXxAj2ACtj0CC2XIASXECSq1LWYULmwJt4AVzhIAkngBKIaATxAj2S+hQ3mQSWIEpxwAbxAiswJPDAAXQAvyeAEYQBi38oEu2PUBz+wCOpmoCFwAGngwJVbXxAjOPUKbc4ARiABLGVkBJtIBZvMAAHkmwE/meGAQ44BSrac0A2m+ABjkA1WfUBtLiBGFkBFrHFAT7VVQsgiCcdAJUaYDaxgKTxATqnKAg9vWzTt6l1E6JTCIHasYhQlOYEu7HAIJXECLlgP6Mcwo7lxCG7VSAWDQDdcpyAG+0A4AOHkAkofMB59AIdsYoCSmMQCvNgHDoFRaAfbICVW8AghTiFGbAcyAJzgArVlSswBTOKgAcLIAbbxeIDUADwxAEwHVgQtXuxQAsMgFWsqGA08YAcOIATrGLAaSYB22xVX+JB4vyLnUf4EHGwFJVAEQCOBUSq2sALtv8Aqp9UWI9vouNNPmhROGRR2gEJYJAPIB2QB28whTyCYll8QE3GeQUd3cAmgHKgKTWICSbxYDTAl3Y4hkKEwBfNL5AKZAbSKoTxIG3x4AJZywB4hTySAXdDkIO5vECXCeIEWscAFLkCSbQA3AB3LMKJnMIVscgFVt5gOeIDSfEAjAKdUgBoB90YgRcMIM8WATxCGmwE0AN8gGmwD1Ai0A+2H8Apv1ATUAHqChuMEECYBIDaC4FHEAQUW5sIUxkA1gARxQC6MAdQCHABVTgBKXACWIDS5BSAaCDiFNYhCawAis8SolE5ZECyAlPABNgL0AEsAE3zC4dnwQUJcwHkAswDICU4YAKylACkBoIUSDEbAwlXigrh81hs792cgeLvjiQRAGAAbHtyjtuVHJlR614ZhTq8I4gO3KQIzASliwhNZwAqttwBJrjiASF0mwaX3EkA7aieeQQd1YcZAVPUx6FEfvWtgBF6napbIIrUAnp6rTzzAmtSMXkBW9futLwWRRHvkC7S3FaZp44EFv35yQDrqfcmyWWDAfcqqXwASu7YpBTd+3gETWUsATgCTuAK/IBu8qGBHuQCn9gBmASAICXdzzAUpgNvmAqvB8gIuqeKwRQ0sMwBX4EB3SAZrqgBIAsowWICmFABMACfEBOGAKABpt4ANcwFIDTnDgFDjNcAogB4xACaCCygA/xAUpMIbxC68f7lUby3oiKyGAANFHtvC2T2emGXdLTAYBOAA2gBMocTiEDqAMinUBZgS4YgIBxhhxAEAegCu3wAEpATwxAdf2AO15eAAmAJxmCJRVrPEKTwQACoNwyoGmA7YIBSwJd0rACOWJAuoC+rACSsBNcOQBjmAgBKAJOM0ANpgQ7ZYE7JJARyAAFADSq+GIEgB4gJKMABqMAFjkA0+QAmUD/aBGylANW4cgqMwA05WAA64YBEYfwAlliviAk5yCnDeIAnKCCIAK4/gAmsAI1TSaxAlWciockUKyAaYEbY+oBPAKlk4CIx8wDcIgjZuMgGrdAH3TiBKQFmAkkgCOYDyATAJKFAA5rkAmpAbssgDDMIisc8wpqAFZx8QFjmAsmBKrkIaXMAkKeYCTgAwQDTSxAUgDfdkECUYTACaCpZgRYEl1zAUgHAAeOYQ+GAAmmFHbIEFi8AHHBhR2q2AQ5nBcABYoAs5Ac4JACSeYBgsgBoBpcwEA4wgKj3cLcAGn0CFIEvQgTbWDKDjIUO2OIQOzaAaYEVzAeYD6ACwcgKOJATLRRCyIAoFhkwBZwQENepQ+9oATcQAL1yAaf7SBNwBIoUxmBKjhkGno61FWU4Af8AxOMl3AWU8pVYNS2VHVp6+nrY1z6gxRudpW82ShhWJvdJ0TrdYMsRjaNnoa6bmHyLRpW1VZNvLgZVTpalXhWMQrqVpAaXIgdlhjAGR7h/QmMEVXlkuIEiIM0ARIBkAneVAVU22AJSAQAmBdtb/b1FbqVK93o376Kz4pBE1iQESAS0A0gDsxkB9AodZAEEJw1gAkpwQElScGApTlNQAQkihTLAUJ4kEs8gFHEAbw6AFbKMAEmmo5AGYE2oU8AiLQU0gDCcQItYyBJQlIC7gErK4DnkArJxyAE+15gJTd4gNpLFgErPIAWK9ACJyAO1MKUqcEFTjDAAjACMTgANSsAHlABAA056gDhqQiFU8whqJ6gSAjICfMB9rzeADrOKDQjkAWl4cQIgf//S6VWmHyr8DTnrL9xdtdKUkm1+4w1K+dbqyvdtGo0jt7KuouJR6DR75m/IxVX0bde/kQPu5ARStaFMICMYtcChOizQRCVMFVJWzbxwwCEkrVllEk+3BZARb7mBFUtMgStRNYgN6SSIK3ppgTemrQsPUCp7eZkoVdt8sNYATrpKq7a5gSrpf5sQGqJuGBa6SoAK6bq8QJ2rK/xIOLyCX2bKfmJR5vU65gQhZsoi44BSAIA1vCafdqNvDA0j0WlWEQWOieFgJVqksQG8AEmqvDECSabxyIG+2cAJKFiULBuLZAK0f5cgI5YAOtZctYwANVosAK6pp8wJrk+IDiEA8AIpY5ASacQwCyrEQAN8gGq4QBBqFgA13RHAKEoxCG08GgGk0Au7uAcANYADrGWLAHZLBgLu7cODAMwB/uATTeIEllLCCegVGe548AJuGghKoAkkFJuHgESTlYhUUuIB0YDhIBLDAAzAGgBKQhxKQU0lxAHhkAk8QGmsgBrAA9ADIBRjIB2uQJ2qqrECt15KQhKvbigJdvFgEckFLIBxOIDSjIAjiARIBHaAVjiA0lwAUNgOJzATS+IRJBTb/YBCMQG/3ALjAEliArKXiA0uQA1HoAPBYAQS5gOJhgGSxCHwAhx6hTa5gLB4BAk1gFH7gBz6gFVDkB4sCL+XBcQE3ICT6gSTiQDtyfECVcAFxAHZJwAJ9wDbWCAUwwK9SYduKIPF7y06lvVkHOQJ8jSkAgCHBUTopAu2le7WrXqEe4SrWqjkih+hFE8ADuAdMc8gJTwCCylARVWsgotKDJ1XbAU7cwE5eAULACLxeIEv2QA0u7EBxKniBGz4FZEJIgE3VAOIxASCm2AlhkFPPEBwwB1wCBYAHqFDiuMALjPAITir4gNLqFKJyQBi8MpYEo7WAnyAdcACVMMBxAC7oAaxAO2HzAjeqs8QiUYQE0u1NuQHwcAJS31AMgGnAAwEugUYhTa4oBrHABNqYAACJyCGkFCnMBRxAEmwH2JrEBNQgCG8gHVMIGgGsMWAswE1DwzAUsCVcgH8QIt8AH2pY8AEnyAHlhxAJAAhpgJuAB448ApZ4BEoAHjgAkg0bgAYCePoAQAIAfXMBpAGWICblzwAeOTAULiA4TQHD5t1WyvDxUEHiLARAAFMgbftn/cvpVlR6t27sQpp4gOUBFwCksAyXdgAldTIELa6eCQEVq4FEfuu2AVB2aeIDdoWRQVdllgmQReOYCVowX4hDvyAjV2bbQVJOHL4ACq75AQem1hxZdNOlcJbxzAm23wiCIFgpAPuKO4BvUs3LyYFtNysrOAOhJPFkCVguCzhhMLunPgFxLuTAafyhA3k1gA02pkA6gAA+gBPECLfMBy3gALIBROLAFRrPiURsmmA0gqSxYDWOQQkksAFJARjJQ1iwDLIgcgFpzKFilLAafdmAVhMgISWAXRjANRnmDSbXFwMRXbdadfl7lKLgVt7pqJZcFf9/RtpfiXBL+7rXFyTB5Xz2pXU3drUxRlplgSggSlOSo9f4Xc0W1rW1kuhpGlXUrZ5qCYJuvXACOMgSScYkEZ4vBANOcsmBOQBpyAANQsQE3KlZAJrgwJLmALmAegBL4gPgAKMnmUC5IgfagI3l4rBooG38QEqsBkDcoKWZUOUswJYRHACLgCOXoANSQOtVmwEk+UFElDwAE4yIH3ZgGaAb6ALogBYOGA20AgBYANMAhPgAo/AAngAwFMYIAzAEihYLEA6gN80BF4gEACSeQUQk4CJfuIDgAm+EFEGoYVNSgFIRJMAhSBHIAZUJygHCyRARCCiAJOsoBRxAJjMBWSmQBYrEgLR+ACXQB5AJWxAlVxmBDukB/4ADxZQ+ABZ4ACxxAEpAGgItxmASswErJuIAJ7VgApAlCsgEscwBfKA+5oAzUkB6FBHaArTOJANooWPwAcBDXJgP9wCSCpOuACyAXa+ICWUADxAawweQDS6ANvkBBrHAKlOGIBHaEDSzASYA1AQ0nABMZAFgBcmFS9ACEBF2h4IB54oAnmQRvdJFDVpzATAMOIC7VIU4XAIfaA4ATyAS6gSV39PACKfEgInIoaAWeYCcSAQATgQLEofHqAoltEA1GRQnKAksgGQCSAhfVjCSNK1qzgA/u2XCQLK6rpaJeGMDUae38jwu5RoxLcUpq1nmEea8pp2pqdyyWHxKD7nfot2fAKwdO2o9x2tvqUep22tR0VbPGDNRfRp4oBN8wrO87pfc2dl1A8pWGiCNvlAj9wAV4wAPuANWTCpQmAojIIfYAdiAFp4r4Ae62uGhTuxwCLMgDPAA44gHdC6gCvDhlD7p6APujAgUqABUxwwAGgCQE0oxzAUqFOBQ8snxAUYvOCB5YAPLFAJvmgCFlkARxAcxxAEv2gCAGAnbuChsIUtYgNKcwH2t4pAGEzzAjIAssUAlKwAlM4ZgJrgAnWAJKsKQBt+gCjmBKrhBTniAsE+oCSkBpgGa5MIUw8wo4SAuzDAISwyQEcWwJuoCUMCbcqOQVF2cysEFSx45AJsCM4Af//T6qXSx5G3PHk/c2+rqW+3Ry1mjDpjxd9RttIsC0qzZcCjf2qVq4PLmZqx0dqWCxMrieSllQ1RtSBPsWfIKr1K2aSX4hlC9F3wuKLAUrVPF4som0qyuIEe1JqQC1VX5kAO08QGk3ggJdvdCcJEQLTKo7HHc+JBDt4SUSqlkBNabtmBJVrMANaMt2WCXECOXwAnMuWA+1NcyIy/NfJFK4NkV53UzKK4XECUBVYDXMo3fAVfbZpJ8Co36V7VgpAm02sVBkJUbeGQDdWsgG6Oc0gBSvl4BDlZLMKHID7YKBKcQE1PwAJnFgF4eQBWkKQDKwDdXOZAdsY5sBNwoKIqU5CpJNgdeg9vSv5nc7dMgivW1K2fyKEBS8cwDoAu1riA+1pAJMBurbwAFSHGYEnKzAh14ASqq2AGlMgD5sBzOahAJgRjkAJMAjEB2ygB4RjkAsFAA8QBYhE+1YyFLtdQG/mwATTmACXxAkq4dQIpoAhyARIDdYxASTz4AOsASsoxAi1ADVWBB4P1AmsUArZSAnL+ADUJSENOQEucgDsoAWGfIKbcZADwAbxzALPuyAXbgA6rmAZZAENgDqojiA8gH24AJIAaaWGQCUIBtLgAn1AEuKAlgBH1AEA4xweACeOYQKJwChpcQDt4gRaxAHXGcgGqpcQI2wwgAUoBrICFgHRKMQDtXAAakBZYAEuYgAabeGSAUKMQG4yqA1XDPEBPACvVulV44tMg8VuHNn6sgpsBF5wVTyAiAFROjAu2l+zVrZ8HiB6i3ltPKPgED8xXBKmS5lwTXldJQ2+GQxU6eV0W+18SC5brRWdkkBYtxpPGUyobtONcmA6tTj8AGnzIhd+GIDxieAUTKChIAajEB4PMAVpyAX7gJN8giMcwGqYSBJAJuHiAu1LiFABWJxAEA4Ai7cgDFACabwAdsAiKVniBLt4hQ20Ao/EBzCAEpAbkAVeYDeIC6gNANZALL1CYbsDEQmHmDCbjJARxbAlkAkgJILA+QU+qAMVg+IC44AJuADuayyAcgJvEB1cuAG8ADuawAU8wGkA+0IMwBwwF2wwDjLAah5gGWCQCS4sATmWAd2ACSAFKeIBMsB1CEFPtkAeGYAo45gEyoQDSxAFi8AocgKAHPAAzATzAjDs5AIAeKzAk6qJAO3iAQwEwM7zsLaWj0IPFcQEANgCA2fbVZ3M9ILEetjiFJrGEAPHACD1aw68Qiq+reYrl1KiF9S2TeQUr2KI9+EIBZuUBOijBkRHUKCt2seoU+78CCF5lf4ACeAQOwVJWwAVccQGm1bBx6BE/UCNqpOEFKztkpCBNtfM/2ARlPEKczjwCFg8QGtfFpYoBV1LWWbILNLVwj9oFv3a5rENHW/dwAf3XUMnW7YFiupAdrSAK8dQCYAfcAoj1CiQYaw+IMD6BC44lA8WA6pQAp4oKKqUA28gIzxeYQ3NQFXMB8MCAnGIKFm4QDSwxYBWqq54gOuOYEXbs9QKr7m9nFalwQf3bOOHIqag9sm5bKaP7WtowCaHtFlXIGof2lFzKahqbd5aeLfMi68x5NRr2XBMw1HGyKMMgCIA9D4zbq+hV/A1GWhXa3Xyy45I0mrPtatVg3IB9zWqpxAlXd6q+r4jBbTdVvFWobJgvpatuOBnFTRBLIBJIBZ4AKYzAkwBQguABp8AoeQZQctgSXUBzBQnniA5jAB9SCMYdAJNAGAAliArLmgHWuEgRaZQ7LmQENgCwzAdgIcSiULMAmswsgCZbAbtBBDrJQ0woVXMsIaeAB0ZArYQyidXzAirMByBKMCBIBN8EA3iARxKCUlARHJhStkAk8YYE1CywQEW4AStGDCpJyEDq8kBFzxzCiQEpWTAnMBBliAocyVBkwGpAGuKAQA20RTVoxQD7pAhxgAmJIBNJ4lB3JvABtwwB4hA1zQUmlyKga5EUY5BBCWZQ1AULqQERmAZ48gBsBP0CgBJFQnXgBDJhE54kUIBtAJANV4Mgl6ARtDYDKE6ziAQ8+EALFKAhpxiAKy9Qoq8IAJAknKhgACsgDtkAw/AA7iBNT8SiXbiArUXMAeIC7ccACUA5wgIfCAE8wCJAJ4ACQDbXAKGwIyAAFkAZkBGABACwKGkBKUggTaeAUsyAahYgJriARABgUAAqkAlD9SgmACZUAGTkgHilzAKqHIBZACaxkBdoDyeAXBZuGQcGtqruDS7QxfMiOtVRE1XraSeK+rgFc9NRpmhobbczg+BWXB5fude6M2Ucex1E6Wo8YxgK6f7PR1IvZRbpgEH9j241/AKt06OnoEXYTLAhuNtXcaV9JuO5YAeK3G01do3XUq0k4kiq5VlACvpwBX2AJoKjEASVmsQia1GwJ1unnxAs+2Ua3jfG21nW1oVU+IR6OVksIAMORAnUAZRH1Cm1LlANN8QgbQAmQOuIDbgBNxjmUE49AEkm8QG0pRA2AVqswFj8AH65AHbwAInMBOrTwCmoXRgLiAYMIEksQJKXisQE3PABOsrqA2+bAFDQCgAVllxATUMBq3wAXEBtSgBWawAXzZTgA4aASS4hdSzAJh44ACa4hEWnV9AJdwWFK6AKUuIQAJTnxAdlx5gOjfqAnbGcgqUr1ATcvLAKUp4AEwAdygD/1M/yflq7TTirVrPkaR4Hebi261baj4sjTmWm5kaYv2ula1/lJq429KnYoWaIuLtPFzGJCr47liEWdiskpiAiKo8q5gWrSbXzZhVf26p9zxKiD0fttWSCE64zBoRenzQCdEm0v2gNrBASVUliAWjgAVhqAD5ph5ADYAq8WAnS3enVuALFpWbhtJsAScwBJUkAWCxAkpSkgx/OWWDycGVeevyNIgAKeDAgwogsR6TwVe3TnmyjdrLRA3LIhtqqXUBfVkAu2QBLtaYDWeCCnbBLmwG1wWQEe6EpKJLOWANpehAnEYANRnyAEpYDc8QI2aSwCk1xATwKJVwWYBZxhAQ5dliBG2IDTjPgAWeHVgNVlY5AE9uWYBOACUrMB5gJwlADweOQCjkA1iA0sZAUtMBxxIGANIBcMShNLkAKqgCSqgHGPQCLlANYY8AI985YAS7e55gCUdYAScMCXapAbriAdv4ADUAJSwGArTEgGaAOAC4gSUyAgE2uICbnNACXBPAIbXAAS5gPHiFFlFsOQBEZgFUuAEo5ERLBqQIJsKKsolbD1IElx4gPhJQnlAEXiAu6MAg7sQqVbAJy8wHEAKeYDzWYCdlkA8wHZTEAESQLtSxYAmECiMgCJxKpZARbbYCfIA+ACaTXUBsAaYDSw5ARdcAJRVrECMpTyAG1mgiLtGLAHdVxdlAHLfyVKqa/NAVx7zyvfRqqUJYyQea1nL+MkVXmRBkaUgABNsqLKqFIBpv5ugHZXWlfNIQPV7iqa1msGNE6a3a5gIs+7hORRFa9qOathF9N9bTWbKOzQ81EVtVtcwrW0tzTVXdV4dTKLMGiB8IQAksuAaNgCtGDyAMmAUdVwAbaCBqAgX7QDAKchUbBA4yClPcEGWIDUcQGs8AqMQoAHWcAFWrXHAIk4nmFNZYAGYBHcgB5QAKvMBzAA4cALEBvqAJwAd3EAkAkBcMABMBd3QBuEglL0CJJOIAWHABpwFJTZ4cAqSyAWbw4AKABOfQAWOADAWeACxAm3IAwmnErECLePQCXdhCASb+ICxjECSWAA4AQTRW0Yg0N8wBuEFK2HxAIAIAcAO2AVHMIlkANTiFCXdiwlLthgNvg1gFR+nFYAN2AGwBACzkB2cgL9wDiUAo4MByAlZgPuUARmcAM7z7jZNcZIPFvMAeYCASA2vbkPWa/l/aaR6d6nbCTAhfWcys0A1rysZkhVfdCniyodrPICsqnOPoAlRT1niEHbHqBKvzfAgbVZwKBUATXbKZBC1m8VhACpZJSBGJzAayxyCmtSqWGKAds55gKztbHKEBKjwmQC0V+YIgrSvWQHguoElXDACq+HDMCaSQDwrhxIE28IAlDt0Akm1xAsWKhvFgS7UlCAVtwtNwkBeqSsHiwE7OoDmcwGAK6tgGhhiwHKeYCs2sgG0wyFLKE1AU8IjmAQ1mEEIKTUgNKMwF1CGkA4Ag6wALmAu5+gCWpiVEHNnLLiDD0KmnMAJuMxgJ4lCT4sgTsljwKK7WlxxIPL+W0/wA92WTMVuM91azI0cQAsZ9Qlet8PZ/26osk+BuMa7Zh8yomms2BJOCKi6pvGMQB6dMcCg+3LwIurKyn8xBJ37sOJFPoQPgA2FJYIAl/AATxxzAkv2AJoIiwJIBrIoTAJkKfbCkIfCGQN4wAlgBKUsUBC3N8QFLmAJxwAj3N58AJVcgDqplFDSATouDxAi0Ak8egDyZAJAN1WQBVRmUCcgDAH0z5gJpTiA3bD0ClICTkCXf24hBW/cwCCA4AFccgJLF+hQmAnVgIBLEAgAWADa4ACATcgCXFBRHECSicQgdE0A4hBCAJgoEwEFDII9vMqnlkQCq+IQdkYoBurzASqgJNR8QIOsPABrH4lQMoU8CA4yBIBIAeGAA3GABOBBJQ1IEWkkFRAsmMgIzJUOEyKj2xAAgBdQBoBogJTALVALYZFAsWAdsJp8QEqwAPMAa4oBpAKIYA4eQDmVDAHDyIABLEBtAADecIA9ShVXFgEICPbiFNTPQIbCBIAT4ALowGgIp8ApvkAQAIBWwAfCQE+YArP4EBCmShvIARAswDiwJJR6gDcKGwFM4AK2GYBjgAd3MAcTgA7Y54gRWDAkwIyA0wGgBsLgaCkk5AjrSlJKM7Wq28WRV+31uzCPiQrq+8sEGTtqRwA4r6i7sMiqno6sWhcSxF27ta2jZGkY2y1u2/Z/E8yq3dNfKiIbcEEcJkAcW+kBtQBz71J6V5qmmuJR47X2d9P5lkFQWpKi3wIJdvEAenD6ARdAB6cANU5IC2mn3woKNjxfjK6s6mrkskVluLSrVdqUJEUJIgnXBSgE24AVlgUJOViFSSnPIIdKriQKyVX0KDDFgDYDrjmA44MgTSyWYC4wA+7gAvUCalLABNAEKMQCZAfAKfbh1BpWAEkwgiXICsmwCjgAanIA/YAkpwYAoyAcS8AI2o3kBKGAo4AGPABp8ADBgE8ihTDgi4kBFOQE8QBVgAgAkASq/hxCCyTyzAVkBKr+ICvWUASssgoraFDCCUgBKcgpuvIKO1ccwF9sD/1fCb/caCv20cKqI1GTVqJAdGrNpSB37DRsnMZkajU09JLMC2lE8AOmunCSWREN6TeLaggbrDlFA1xAlWqctgRtpJ4zJURtTGYLqK7V+4m5xkqK+zGHkUJ1SfQAafABqtmsEQOqjLABRwAdKQUS+v0Aaos4AleitnwyIHgihepEO3yruWQBPEK875e3dZqcmRWK3JURakCLAUMKkk3gio9V4aK6NcFPXqUbEtogi8U2RDrVPMBNduCAa5gNLGQG+XMKrc8MgJdsZSAnCzxKHwICIc5gN1nGQCMYQDSblwBG85oKdaMCSWOARGzlAFcEBFqWUTTVepA3GYEU0igeOH4AShYJ8AFHMBLOEAWrDAIcAO+ICWQB3PgAK3biwCcuoD7WlJA5aAeWYQNSAOGiqSqAYPAB9zznIAdsJAjKtiAwF2zHICVlh8oAlKWAA8MABY5gNuXygBd4BLAcwnAC4ADkAzxQA+oBniBJ5YARS/AA7VOIDhAEqeoQPMAeOAUlKAl6IBQQEpQgiVnyASSQDSkBJY4ACaTgAkA7eWQDdZRVCSXqBBtPBARcgOAJqU8AG+YEW5SSAFXAB/b5gDryAaSjAiHhACvjACdOYEe1pYFUVUSwFjYBWj4gEIBtARxzAMYkCXa1i2AgCUBFJL4gE44hFGtu9PRlNzZcAOHcb+100ogo5Xq2tjZhFL1XMzkFU6jlNviRWZqOGZogxFDKEAMIRRZV4APSwcsDoWKkIGoKE2mAKygCx3TrCKCraAnEPAIlRd0wUdW21b6FujCt3R3CsofEyi+UsiLh1rGIUd04ANIBzIC7WE0IB2wUhCc2yzAeeYaLBOQI5Y8Ah1nIBWcxGDASTgCcyFNcuACSzTAaqEFpWIAlhLeIU04QArcVkApXIBpAGQCji8gABJRmA8UgB44gNvkAonMBqZAHZt4gCQEe1r0AbrIDSgIAB14gRduXEKksJaAMgEwGsABJVrAEcOeIEokBrAAhQEpIIfUoJUYEBHEB4MKT5AAA1zASgBhBABCWYEe1viA+0KlCWIBkAAPCOoAgpNoAb5ACWAQNR6AHdADa4gRaClnkA0gDBZgGAC4ywHfFYACXMB2SbniAgI2ulgAd6jADL9wXT2nq4IPHvFgIAACjX9vVnWbWaRR6WCMlZw0Amm+ORRFBTTn0AJSwYQrtIB2cvECM9rxAk4rjwYUm0n3JuEEJ2beDw4gNYoBNpYARaS9CBWaRQu+VAVGiri2AN4pgS7pTqAJumDAmtG19N3WCQBay7FVL5ioXf3RlgAnbubQEehAuy3cnwQEoeLYDgCymSwkB5eqAaVniFO12sOgRPT7Wm3mBNanAi6XdPQKtWoksgmKnq1UyBHS1O/FBXRWjcPgwC9e3FkDrVvF/AoTbSAEEw+xrMIMliAd0ANJMoeQCcMBAPuAchCicwpZZgU6l+HMDl0dxL7G8UaMXd+cMrKSt3ZBKi7cChO2ACq21jmKIt4wyB4cXgNFV3xSlolVi+WbveXCRhtm9khUImUAVQSvS7J9umvRHSOeOru4plRdSWuiIupOyXzcCKKvuAkrTlgA3bGUAu+cQHKWLZRZS69TNjWp1ZkSgCKAmoAGlMsBWzwAOGICtVMBpFAuYUngwhLByBJtpgJuFJBJYYgNuQEsgBgKQCe5SAklJQS+PACUtYsKdbYgHdiBHj0AkkELt5EDiEURdiB4PDmUJ/KoAEA45ALN4AJ5hRgESUZEEVbHEofoA5ggFiAu6EUNXTyzAaaAFYAanACMRggHZgEcQofLiAs8AgagBgKABBTWQQmwBtLPOQG2gAAWKATXIB48QDtjAAyAGu7IgJwhgOOACzKCMQBZ8ggv0KFiArLqRQ1ADXCQDpAB2uMcyoUEUKfQoTaRAs8SoksoYCYD7oIomcAE3CAGpXUA7YKCCAxzAaIHBQofAB1lqAE0mwhJBUssgEEFksgoSATzhgERjIAA24UECTlYATVqtYZgKXkAQAlhiygtZ2chSnHAATT9QE1OIAnABDQQVUgPEgIZQJyAOwAnLCE8QHDQUTOGQCWRATCAGnmASUCebZA28CiKfABp4YkAlAC7k3HQAmc5wAnZpwkFRiGA4UBEVKAbYA8uoESiSxAL4ENJtBUohhUNTCjZKM/cZ4ZkVXp6kQgjrmcEBG+rFe3iQcl3i4zKLtCvfetcVxKjv1q91X6Gkeapo9m5XFdxdaelrjVGWU1WAE6uQHAClgU7xTpuceJRkQnkpXI0Kb+M0tw5+l9CWCi3htav0NWQw1RfZ60x2uV6kw0V2etMds9EMNSWx1LYdrXqXDV1PGaifKQa0dt4+mnDhWZB36OmtCVwfADprVpNkCXQB5gPP4ANKMQItSANNACTWM/AoO5SA+1YhSSTzCJQsiAXIBYziASpAFzAaxAkpQBwAjmAsMwG3+AU05wQCntASzkFN25BEqtvABOUAs0Au7HELElaQhYPHING2kEwLMIMGAm5cMAdQBKAohrMIfalkFDqniswqMtegDThYhAqwAm5eAAmwB4hCWZQJ8CAiQCO36QFVNfUAQA/QArVLFgCr25SAQA2wpd2AV//9bwNvCt42sjLbp2/htDK7kDu0dloaP01h8wLoqsaogP7ZvGzAktJIKlS8Z8AmGrd6GCSslgkUJdzzyIpqrWYEpaYQJ8+JULUrVpdriAii+na2FeZrUV2rZ/+oaH2/iBOqVcAIOiswB1ayKCVxAUtYcwLHPwASxanACDc5viBZXDqANNYPIgHFF3PIUeY8rqO17PPGCKyWoKhNgJ4AKAqVFjBUew2KS0aqFkgO+iw7mQNvgghJsBpKADGcAJOznoFHbGaAircgH2vmBJJAPskBWSWHECFcfgA8wBOOIEsgFmA3EYZgRaVQCqhgFccwBpuQHWrAcRgUCrgAPoBGZALOcUAeoBbOGAJPICSULqAuz8ADtTUMCUkQPEBd3ABQ3mALMqnADWeICeGKAjxAdV8QHGL4ADr+IBxAkm2gCGAWQBisgDDkASlEADUoBPEBqoAlzAEsccgHZL0ATfGABvDIBZwA1OTAaqnmA4h4sA4AHakBFt8EAJNkEvxkBOqzCGlICbjAAwgBNdsPgA3XkAJIBwAOy4AJ45BRZLJAJ1xKH25QBJuEQCSeZQ1CAT5AKqlxwAlasEQlXDqAoClEuQEkoCDNYlUmpw6gCATXECUKAIqAFkA4SUgLuQC7l2wBFPgwFb5QOPdbzuXZTHmyozrJ2csqK220kMA008QHbTlSMFO40nSndjHMzWoyb5kVCSYF1KAACEkBbRYSUWUpzAvSRUFqfEAW2dsWA1trZ1QDrpPGVADWnfOMCiddKzeIE6UxxCJX160X8xRp7HcJ0T4szRoJr4kaTkB45oCUxjmA6oJhOZxAH3NYBDrXmA5jEAT4hUV3OcQDFoBtcwpJxkA8wF6gFnADSAbivHEAXNgHUAVeAAlDgBgGWDAABsBSwBtAClrDIBpQANwA6w0AuoCUICUAJ/wgCnICTiAhQARAVDPHkETWAUSuABADXECPbIB2KZQEsEAsPiArZYBnUkURgKF0AniRUXIChzL4ASmQF3MIEu1BTmMwFmEwNSoAKqAB8whqApzICiApSATxAAFLkCXcwmG0DCQDAi3LCh4ZAN4gIA7k8eAEbaqjAIX3VGYCrfisUAraznoBLubiMwqrPPMIHaFDeIGN5206HqwrzNkQIBlABseBlXtHJftKjednXgEO108XmFJXl5BErajWQFbTalZgT0+63ACdv4YIINN5FCbVm0sQJNcAI5uFkQWXS9GgIyrZgV2WMwA+GYEc3g5CpRCykIj3K3CGUSrHFQgqOHxAbrLkCOpMZ4FQqTMt4gSS7YXoFSbU5QiCN+1OUgialroAq4VlgTrVJS2AVxUIBvDNRgAJuqkBKLWQEm2n8oCxchT74hgN61nPDIgj3VSmZbAjTUjGccyotW6UpOYIurnvK2wbwGCzS1VqKK4wQTdFxZTVLtD5oKsrb8Qml3BA2BKYAJbKFngBJJIA7lHxAHCAi0AnZZftA59fBSB57da19HUbxxZVdG28orpVu4eQMd9Nbu+ZNPjgysYT1u4BrUwkqYPuR0Bhu8kXC+5ICs5zCsjyU2t0lmWmc1GBFQaAdVLgqVv7W0aNU0ajFdXdGZWTri5Cn3Q03/ANIIprVnBcALFqYFDeqmAlqVnoBRut9SiwfzSRV+31XaAOtWcGaqTfBkCAkr8AJVu8sABtgIBvGQGsMCgiZQA6gJ1AGmQHGGA7NPICMdwDWUsAzAXEoaAIQBZY9AJLFSgqP05ANgCSeLAa5BBDkBMAgBwsgIxGYA1zzAcgJvlmFGeYDiQEwH2x6hCycQA31ATakCLbq5RQJ80QOZAiwpyAwBRMMBpJYhA5YUKeOYQ5T9QGELGAoiAHK9AgaQVG2ICyAeCxAMgAB8gB3gATbzAZA4SSbYBmAJLMoSUgDUMCOeHEARRGGQPHIA7ZAIAMcOgCdgpxOPAA7FMtgLIqJTzCE3IDVSKUNAKGBKAH2yBG0gSURAEsFkQRjtzAjjkAVtDAlwxASwKB4gDweIAvqIGwFIA+gELNrABzKAMgHiwHPEAjiAWxKEpeeYB28woUJyEDamGQRjGORRJWggEpAawzyATaAWTALLu6MoFUB/TmERhvEihwsQBKcGA0oAHjgAKADtAjADVcQG/lAJiAF25tAEcgElxAbYUSBFt5FQcAJTOAUrVCI8ZAk5eeYAkQOZYaJqQM7eVh8sDIoo4eKCuxOtsHKaIKtZ9vUI5cW8Myjo2rxxmeBYlat5WKNMaz34+qt3p4hp3UcJc2QSlJR+0AcgJvDEBRxA599aK9uclgzuyyU5I2i3So3jyzBV9aw0XGVtX25YcyAcRKzCizs/QCFqK2LzRBZSkIiqd9azdHX/ACtPDkMV3Y4W5kQJKJATXAihPtYBZ5QA08ACywAj3LiUGYBkA1OQDduZATzAacYgDxxYA3zATcZANSwFV8GAJKQBV55BRGIBABVvjmA4xkAssJQTCVugBMgNpoBLEBpcwsFuCSCj0AFKcLIBxAQwBygg6gEyuoXA1LgKXYAuAAoASq8kEENgNSwFML9wRGzhFDpjjwAcy8CA4YgOFACjGADLIAXUAAeQCchRGEgf/9fA+135rAw6JU060yAjevcwYFVVCLXPbKAUuQCCqaXywgCqxCG8oIGpeAEohEFdoWLKifdVrFADSiCmIV0ZUyExG1cMQYp1avNGkKsvHIAnutDyAJVfgUOmcgEc8AJJYxmQQtVd0F0TngiCVk3mAX+WmWJB5DyLm9nnjiBnsoJbwYEWlIUoAs0Mb1nmio9ntPlTrw4FHUm1kiAUZ4kE0sMAgdcMAEpAGsOoVKlFm2wDtX4AEwAJJYriAT29QINYJvMASSRRLhCIgePDEAqkAWcMCLmcIaCju7cXkAVtLwxKLMsCAngAJPJYlEY7c8wGnyAjbEBx25ICS/aA0o/9IEXbgAm5wAIAk8AFIBisyIawALPuxYEGVUqvCACqcN8wJZgKACMJAF0ICznMoaAJAfdyAStPxAGAKAGgBJJgRYDfJgNWwCByFHABegQQ7ZhTVMMQDtAGsMABTmATjiBL/EBRzAdat4kDShgFuYA6xmAvpAUTmswgwgATnAAnFJgIBphRgA1gAs2AnIDyzATYQJ/gATmA7X7ckVRVtkRKZAO7CUFRtZvBAGMFCaAUTmAmoaAYAsQG22AkkgBqQE1KAhD4ADU5ARh1eIFOrZw7MDOcNwaZWfalO1ViXUV0pVR3cAJKi4AKzqswOLfWT01jOfwMVqMSyRGkQDPBAEQEKYYCA6dGsoovppSy4iyui6sCzsTwQFtVGYFqrh0CEqp5oKrv8gFFtzVZ/ghoovvO7BKBohRW1HA0ei8ft7VSlZAaSpDT4kVZDsA5+XtAaSAinGYE01ZYBKUxlzAccQgawC4isMQmJN8gqKeGIB1QU1XkA4gAan4ACi2QB6gRakB5+gBACtaJAbSkAkBfU8AGlOLYAuYA3OCCEBKoUSkpAMwEpyAPUBZMCUNNQANgHDACKtLgCWOaAi3lEgR+3LkosTggABfMBLoAN4AGHMBTIQJ8wg4gNqHgFKoAniAZhTiAFbIBKeIBAA7fgAQ2pAa6gSUZgKZDIlMAlAPLELpOWFRhgNZBEUm0A3HAKcgCYDzCGAsJCou6TkBd85MBpNgQu0nD+IELpRgEV24SVRS6XyoCxdqT5kRGFZ5gNKMAKtS/IqsrzrnQq8sSUeaZAgAoANz24vzLPkio3LNvFkRXqvHBFConMATa7SBRhjmA637LYZTkA2+5uyyAWnZxGQDqlwAV7Vr6wULTuquc0A1bueBBNzM8AI42wSxAHp2jkAlptWww9Aanarde1YN8QI1qqLFywIWu/hwRRW/nfL0KqUdsSQXKvekuIB24hB2NfM4Ag3iFLu/AIddPjMADTiAGk6zxAWla0NTkBLFsCfevpeGIEb2Swq55gCc1w/aAk+5NP/1AEJBSs8MsQK3yAawicwiLffi1gBKle1AW6Ou9LCuQFi3N7KW1AQ1rKFLI1qVNVYQDUvuVnF4hFtdStvoAcq2TAbSAJhAKZyKBsAtZrAATbxYA0BXeqsvQgz9/45as248ijz+52Wpt7RwK0p09zqaL+UDpr5bUTU8Azjp0/K1eNsW/2FTHRTyOlqPtbz4gxOutWybVlEgxL7stxkTVFrypWRUZ28t3vIy1HDYgjm5AemvmKVu7f5apNp8jTK21sAh11J5T+0GFbU4FUlrVqs1JNRC2/wBOilMauObU8zVLBYgxx63ldXVwUJdETVwtBX1rKcccSK9BtdO3bLwLqNDSTS+ZpsgmljJA3ppYrMB9nECbrMAJ4ACwATywAJT9QpvKUVCdvxAfcwBP8SB5gLBgNJAJ1xAQDiEAZ4lUuAQ64oBpANoCLhYhQ+aAXc2ANzgAKwQKAHIA1ICcp4gDTQDSlBQsAE08wGl3APBIBJBA/wBwCS5ANpyBBy2BJVfABcAE01i8gEqt5AFeuIVJqEAJgShMIEgF3RkAdyaIH0RRFW4MBziANhSlANOcMwgccCB9QCJQCaKGsAHE4kAlGYDWBQ2wIWwyAE+7EBtYAKGwEgCOQD6gHrkBHMBrrkAADYA1OIApyYBCCJLkFDqEDQUlhgA6gLIBAEdSAxkBzj3AKy5AOYwAXHoUGQEoIEAQmASlkAokA7YzAFhjwAGpAaWYBHABTADkAzYEWoeDKFkAVeOOZAJgOJxAWSAbxlLMAU5MAaAHK4gOqbAXEBgQ7cQJVqAPkAm/xKCtuABVduJA25zAMagRmUAWaXUKM1hkwhIBhTicwHWGwiN6tY8gItvBlBh8QH1AaqgFaeAChkAsVIBZxkFji3zWD+DM1XHpynCIrt0pjHmEUbjUTtHPIDllpzOJVduybvZcccxGa176bdHaMkbc2b/xDSntmJ4Bt1VfECczmAQs2QNqMsgFmByb/UVapPOYLEcFbdzlmx06SYSr1gaZTlRiQV1tPAKsrEwyUiN3MEULV7ay80KqWnTvXc8DKroa9AhYrABy4kKG2uBAccABoAhAJpANZ4gDrORQmpIJcIgAShQwHCahgCqAnWcgJJRMgQrK+IEuoEcWApc4ANqHAVNYIAeICT5AJqQgjGABU55gNYKAI/DFBT7pCnIElACjHDAAbQBj8AzRmA30C4Sc4AMKWPAAnmBGy4oAU2xAkrLJhKHKyAT4SERu5yAK15gNSsgDtAOgBiwCQBWQC9QHPAKG+54AL94XH//QxU3XDgYbJ1ZFgyQUVr3ZFZSu8kwQsFgGj7JyCHajjKENCrVLIIcwwH34gDYEHbECUAOtk8gqdaVzeCDKH23wUlCem19WbCKXVrAuiGT68CofbGblgEpvHICUKcEAdrmQI0qn6gNuMJkCLu7ZAGtjpv5u3AlHj9613OMgrjZUReICClLA6NrXu1UjUR7bR0lWvy/+kUXVMhvDPEBpJ4gSbwhIBVUgJrECaynICFnyAO3iAThAAq9QBquT/YAkkBJIIVkwFGUASaUQwI9vIKbUgStmUJQniAoxATs3kA0uYCjhmAKkATw4ALMAcgO304MCKSWPEBKyyAk2n8QG1w6kBlggF28QGojEITrwZVJYAGQDWIEmp6EEYAcSAdsAEFAsMgBp2x4AJpIBpKMQFAEonABpNYcADtAHXkAKgDicACAElCAlHEgFVlDeAEHmAegDhccQJSgCzTfIgJ/YAnKAhfUXAATdiqnCiSIM8wF2w4YBEYgADa4AEAEcwCAF0QB1YEXHxAG08ICJRACSAGiqJjIgJAi22UOr7cVDAcygDMBSkAo6gOIUgKeQChvIAWUASAjKaxAj3NZAJpZsCDaWAHJu57ZmAMfT36paNRYftKju0d3pauNbP9xUT7Jxr/6QIul1ji/QaIPQtxWY0cPkavTWMcsDNajGtmRSWGIAABCcACjIDt2sduJUrsp2w+z9pUSwSxzCkrUrm1PICFt1RZsCu3kGsFl0Aq1PIajUVwRBzX1r3+ptgKqbyCurQ2WpqQ4wkDc2exWnjHxA1tLTVUozeYFir3YsCaSeIDdIeAEWAVSbAWQCnCeADXzIBKVmBJxHMBQAJTgA+2FgA10AJmUAkgF29rwALZSA4UICNpAMwIuuIAqxmBPhHUA7cABpxiALEB5gLt4hDXPgFRs8YAcMAmMwH1AX7wmpJ8QahLyBqWQNLtkKl2tZgKABLgA8IYCxAcx6gGeIA+MAAQp5gNNKQBJWeLATcgNJQApAccgG1GIUmAlIDQA8QGgE1PwAO2cQUZBDTXEIHACb4ANQ8w0jDCGgoYAmmAOy+AC759QCZAbbSkCi+q1lmBTDzCJrUcyslkFSrrWs4yALNthKji8EEPLBhULQmVRDzkiC7SXylEe59wBZuz7kgMjz1rPTSeUkV52xAoACgA3Pb31WxxKjeldqrxkIr1KureJAq3hAPrxAqdsWkANPGALK2tWva8gC0KAFmpRQ7VissCFrQ+QVYtRNhDdnikQOl4Anp3WNrAWK1c5AjeGpAq49QHjf5XmBFaHZaGUTvVZ5ARt8jYBK7ZeYD7eLyIK7PHAAde/5a4vkUJXa+XiAX4RmBKjjNzIEa6tE+3mXBbCSjiQV2cfUAqpqEBOrbwiQFRYtTBQ38uCeCIIzjgANvPICEuzbAVk3hhCIJdybUlA1hMgO2ms0wE8MwCYWHAB0SpLAnW+ETCAa3PbkwLNPcuVyYF1tas4gStuaUieJBF7is4ZAP7tcEniUTrfHoQOzXAASmWuICvSQKdXbV1U1bJgZu58Jo3xpCZTWVufBa2jjWLIK4LbbUq2rJoCHzVwAlXWsiiS3V6ZOCCVd/eueIMJ7t2zCovV7gF3YEQ63SA6K77sUJYFBbf3n5XEjQn5DUTniNFb3V2sGXRU9W1niQRbebIJaelbUarVNzkB37XxerqJu6hLmUbOz2C0qqsKeIRo002lDAvS7cgHVYdQJKXmQNQgJSkBFgMCMFB2zmFCXIIHWIkgTUlEowwIBLgwCIfQA6IBtcwDtATRQdsYsBOAHVQgCoDaAHVPIBQA8IAHXACLzAO3kA1XmA4gBtTgwIxADCl2gEOIAaATngEEAKyAFigHkgE1IDSASUgSSWTAHAEe3iAOs4AHbABAC4TmQLPIKlhVAFZ4lTC4gPtkBdsYARaayCknGQEq5YhEs31ICMZAYCntKBuQqUSoCCAE2AlyAUwBJPmA4nACKUANVAGAl1AcJYARaCDgFOJIDFYACxQAnBQVaAkrSAZgRhc8wDICSgCNqwQJLggJVcYAEANARbWaAEgHHEBK0LEAnmAmAJYgOWA8gIyA7PtAlDhYgLLqAs8wE04wASu0sQBr8ADLDmAYMBqvIBMAakAaAjID7sMQBy3GIBHBgOJAbYCQA4AccQE4Aj9ThZlDrR1zAbUkBmoAFyAi6wDRHDMB1ql+AAwCUsAF6BRLzQQJqOoEW0UNSsAE0BJ/KAnZsBYEUnhWRRw7z52mZqxQnDIrrpVdssiOPXra2eEZFFMOYZR3bJdjUwgjd0vn08cTbLyfkttfb7v8AlfGArc0odFaZlATaaARAcAG3GBRl+Wo8GnPGCjl0rtUlcSov0dXufamVHbjwLoNStrBKFVoofa3kQR1NRUXc8CVY4dX7upbuo8uBGnftK6kfmYkqOpwlEEVFOJlASrZRiANkD7XiwIpPPMKeIMDwWEBEcfiBJuShTzIJSBFsBucGDDTBiXy8AEqu0zhAXAlCCI9wA8MQBOAJYRP7wpSlIBMgH/SQFZTkESUcQHVxiAni5CjHMKSrjIBEZACcAOeMgDbYTSl8QJpphB3BYVn+0KOABHMBZgKGA57QI4PMAxCHjkwGlxBptP4gRs4w/aFEMAhegAEPJSFFUEQgKda4OQCJYC6Af//RxY4mGytZsKdaYywVe0644EYVPFyw3BevyyiqKSniCrPUjKEYlC7U/QKitOGFTSAknCCYg33sLiVazMBFspZ5hFaTaAME8MQhaimGsSrin7Lzahl1mwlVrCBoTTXUqE3io4gP6QIuE8EFHbOYCjkBXvLdmk3KyiCI8hubNtrkyDm9TQjligpMBSUd/iaO2ukajL2W3o9OnbgZqrrfKQNWQEcgCuLxCpqsLAISkB8OgC7QFW0vtjABPoA1ZtY5gEAKJeIBmwFPdggCrScAPulANWgAlMoTAa5sAjN5gJ9AHEgLJgNfM44kA5qAVCp9oQkk8OAEb8ksEAq04lB2PjwAdbPKAHL4kB6YlA8yCT6gQRQ8FjwIh5KQp9oBppPEAUYgNrkBGG/QokksyAtVvCcChKsYADq0swIw5AsS5gNWWQCctyA5fwAEoWACWWIDeQEXhgA++EENTfF5BRZWII2WElBEKWAwI5AEyA6vECbj1IKmkUSqkBLuSQCbxATtiA02AJkDhcQIxwAO7gAd/QBJgN3SAji3IQ7NtxzAbWHoBGzkBJ8yqGlmuABWeIAmwBMBWTeQEHqOoFf3JxeQQ1rtvCICpd3dkBZRASwyAi0oUADwAO0Bds4ALswatmBXfTjDgBXqaNdSrTwAwt5sNSjylcxoy7UtXngXUFN1q0+izCrV5PWTmcUExc/NazwaBinc7t7hS1giK4LPEikwDMBxgERjiA1gB0aeo6qEUS+7YIT1LvBvMCDcAJ5dQGqW4LEC7S2WrqYRHqB2aPhrOFqAau38NpUeTA0NLZrTcRC5BV6SWAEqrmA3gAVtCgAb5gEgLiAKOADwAIfABQ+ICiAE2kub5ASWGIDdoQBPd6gEAPBKAFMy+ACWQDXIAgCLrLmQB1whALtbAfZjj8AJJcAHZICL6AKJAHKQAANrIAQA/p6gobhJhk20wCqAbxAF1CwVCpYziwIzIBgApUSATgAkgHkA01kEE8AFAUTDAG+LASfEBoIJ4APLFAJucwomQBvCWEo6IAjkDTSBppO2ANHbGYNDUgLNhEojECOQAF0K0MGk7cgqP3U2BG+rxqgErO+DAdrLTtDxAg9ZThkBF2lYsCt37gJVtIBerUS/wCaEsJBpqyqoeYNLu/zIJos2ljxCkm4Ak8uoEMnIEbOEUJXbeHADJ85L06vqRXn2iAAEAJlG37faVrz/AA4FiNhthEXq/FgSpXvcgO08CCPaquUgHi3jgURtaICpqbqAiSfbgkQQvqNPmUCxeKTkKXbwQBRxhxCFWkY2AVn3YZICafY4WRA73bXygJaztbHACyqzxAT1EsWBKusmunUojHxCi95ccQIu9snwCJUS4OZAnZcsCCFdFpy4goha9OePICE8iqa0oxY1DTh4YkEoSfN8QHkBHvSrhmAKv+ZsBrqEK1u3hgwqSfemwE124gQ7+7hgQEqvqURbtnwAk7yQOilSUFphgQpdp9AJpywCIWCkBVtjHLJIB313Z92XABuyebAKuZ6ANatk5QFmlr2WF3IHQ9Rtd1cgFp3vbDqQT7uDAXc2/QAhPAoj9tP1IFfb01FF0gKL+L0L4WUgcut7f0Lp9riwXXLre3tNJulnPIDnv7f1X9LXxCqv+AbjJJSNEH4bcU/yjRH/AIRuW/pj1YEX43XX+X8ABeO1v4QiVfF7izhVYFy8Jr2StgBZ/wAC12lbCHxgaLqe3Zam2A0dlPCaKrLzjEJXRo7TS0/lSwWQHTXSVVjgBdSqmfwAlMASWRRP0AAGpAHmyAbwCIpyFNYgNlAsACzwwASUrqA4IBLiA2uYCVcZAO5P0AfUAjmAs0AKoBEFCTAlOACbCDMKM8AFxAcAGQBLCkpYDWGYQ1liAwFbEgOE8SggBAPBARzAUKqIBMBp4FAnwYBE4gNNgCayYBOaATXEBqGoAQCquQDSIB1n0CgBMAlhBFpxXEAUTiA+wA6AGEAEAKOElCiMwJqACccAABWcYgKcZQA21wgKFgA2+IQIAyAEwI5gSiQFVYNMBY/EBpYSQOOQAkkApkoISIG6ysQFVtAGADQA2oAbATwAXUAeUAJKcEBNrDAATjoAlzYCaKCAD1AEyBtSANOMABJgDygAiAFIB1AUxj0AF83oA+1IBRLAIjMBwAsAE8gE5gASwYDSUQwHOGIDSAXHEAATwAHiFPIAmMgiLXEB9zawAhOIEq8wG8QFl6ADiQC3PgBFWAEA0mApYCfQCayhAQVXxAkrdJATf4BTxieACeOICUTiBy7rbpvuTc8jNajl+zfujgQdNflXa/QCvUc4BFGrpOuazAendypKNzYa1cINJVfm9l9/T+7XNcio4vH37qQ80QdcyAJSwCcYAUyBx+VqnpKy4YFGJp62omkspNI6ldaj7nVpvigOrS3t6Kb/ADVyxCNHS1Ka1e6ryzAlGGAHLr6q0F3N4Io5dZPWecVeIVV9nUrFquU1mRT23ldPbar0td4cxRr6d66q76OavJmQ7LmQKuAEmA+EIKUtPB4hTzxYA8cggdpzAMAhWrxAFkAPkFSaVkBFcEAXUATeKAOgEbU4AOv8MBEGofoFOG4YKHXGUBKFAQLAAWOYDhNQAkA2BFuWGjkBZqeICeKmAJJLIIG8egCbjDmFGWDAfoEJ4BTwXACVsUoCajMhRXPoArWXAIIXF4AEp8QBg0cJBqXdKkCLxwgKcwgIvu4YgOs8QHEgChLDMIO31Ck8MABIBwgP/9LG7cDDoTaQVPtwwCG5eJA1Sc8gDtSwkBPF8wGsCqEEJJsAc8AoSj1AGozAInIKFhIRZWGp4kZP1CBegXEHgUCbu/QqotQwI9i7c8Ss4q7McBqIulrOGUPLBgOOLAjg8gKPIJfaaZEeO17PufMCh5lCyChsCKKNbwNO7cKTTL1+nptpTkZVOEsiAwQCiVIU6uMUATiBLMIUSsAG2ksQIwlkALqA0oAVlIDjiBBqcgHGAEVQobUYAN1UAJLhwAMsCBzGYEkARyAj2SA9RLDsz5gQlzhmBG1rJhU6WwhhEXd5ICdbNYQA5l5BSaxhBE6prFgFa49AB1AO2MShMAeIAlwIJds55AFk8gHOCAQDiQGgIN9pRJMgeEgNgRiXD4lA6wA+2SAa5AEzgALDMBWsk+gQsyqEuYDlAKV8AGnhCIhpw5Aja3DiAm+CKpTKAHjkASENJoKaATQCyyAK5gSzAjOMAMAQBCAlEgRkgIaAI5gRgIK5gSmFgA8EuoEWkyqK1lNt5ARAeQBGACc8QHljzAjaszIEVp1fUCSolgAK2HaA0oAlCeYCtggHHEBwgI2gAVcMQIwmBHsUzAEdTbUu3ORBy63itPVTlPDIDNv4OVOnmXRyW8HrTOX7Ro57eM11i1Ecxop1dC+nX5lBByNNBSAAGmoCE1IAniB2aG11das0qyouXjNxyzCrtPwutaO/Amo6NL2/VuLWeA1XVpeC0tPG2JR102Gkn3dqlYhMdD0Kw8seSCrFRJZsgkq9uCKJIAkBrmgHwIEsE3+BRG2q5hIAS58QG1yAIwkCVcAGmAROYEYeYDaSc5MB4QBF1YAk65ANACYC4gPLABTIEkuPEAQCtiA8gIQ28QJNgP8AeBFsAagA7W0AdoBCAHKxAIkJaICF24gOs5AMERbw+IaSiYYQd0BUX04gNYAEfgA3zAScvAAeIQvQBpwAeoBE5BSvftWIEa6itggG3CCHV9AC+okFJXVghvEKccQh2/aAOUBJ9cwhJtMKk2FQnEBO6WYCtqV/zZSENalHXHMIgtVJxwAhbUbeADlRgwK0pchTxyQVF4t1yAitNJTmEKyf4gK1oT5gQS7VPEIsrdLgBG98QJpviArPuzXxAatDhFCabcsgk28kFJNcWEO0MqoN1rwxAjZWSwCMbzd5pVdSNMJkCkBgBRs+Cfa7KJNJWzazs8VBEJVecATp8jlgTslErIgcZcwIWfPEog6u+RVTrXsWJAWcrB48AgSShZ+oCdk3CyQEdSqrk8wqNXLgB2wiWAnZK0BCb7rYZICXd2hS7U0ET0nZYr9pBCyTbxgoKqrXa8gqV0tKXTh8SiWk7KrtZfVigF29zngRE4ppru48kUFtTuxIC1nZKqAS0lVyAWogINNvAAhRKwlgCSWJQ7vlk8WAadI+bMAbawfwIE2okBNysQJJKuQBqJcADt7sABQuEgRtV2cACqquGBJ6fZaeZANN9CilpprmBOsuWBN2eIBTUenjhIFdq4zYB1xwAVU6OAB4YtOAJSsAJptICVdRpdoVJatq4cQLNOrzl48AHZuuADrqNvEItgggrTbtjACa7WoWYB2v/NEAOMcOAXUnXmDUWoiQaVtNXgIb0UpjiA/s1Sh1UgJ6TeYU6aaoogKeKeARJ/MsQIrTQDVJXblAQlTHoA4jBATWnID7YAH1AWYEk1ACq8IQBwAaUgRgoEsQG0A55gPABIB54MgTUQALEAgAyzAHkAJpIAkAWOACgoHCAYDUgGbAIhgCwAM8QHMAJADUALLIA7gHKkBLMBqwBwIDuhSURXMgk3gBFgJOChgNKQHGEICLQBPMB2XIBTiAd3PiATOCIHPBgRt0Bo4ygaebkByoATzkAgAAHnIAk3jyActlCgBsAQBEAE8AD9wCa4oAzYA2ApxAayggUyAmpT6FAsfQBtwAQ3iAu3gwJOjqQDSQD6gL0AO1pS0ASBGHwAksQCYwASQDAcSpAUcEFhpNYhC7cQGugBGPQBxABbHECKRQkoYBBBJJpAABCAThAJt5AJMByBHhIEkpAYAArMBTABPMBpxmA3iAcApNIIboAZMBPpxAj2wAPMKO6cAohzIEnH4hA1KCCFmApXDIBAReYA3KAfcwFZzgBGO7ABpqrgB2a4gKJAWKxWUACUZgNqcQIYoKlV9wDaChP5YefACKYFevLUp8CUci1ksHmZVOrV8Zx6gK1Xg6uWUOztZtPgBQ9K9cUEdGy1+yyTwZYNzTvXU0otzzKjLen9uzXUCyqwGoFCyAjP7AJJpgQ1aq9HptZlGC9jrVv8vM0JaehuO9VyxmQL/sa70bUsv82YRC+nudC/dSrWE4ZFF2l5XVpWLJNMYK9TUpq93fbMBW21VZVpfDtmSKjXS1O6q75XLkEVec8Zdqt9JKzybWAEfCPcaGstLVlJcCVXpW3boZB2t5ADqn6gCchYLfiFJpMAdYCEgiaayQAlICgB9qlzwASSQWJJ8kDA1jiAPKEBHJwwCubAOOADxalhCSxAYEcmBJgPDhmBHFFAmA2u5SiBKEAdzkLoTaCitnEANtcFiAR+AEXV4ANtMAAa6gLFMIYBEYpACsEEQAn+wohVJPHIKlngiIbU4FDIFiGglhgA8EAk+QDjGWAPOQE3wAVsFPECVarg5QQ+1Af//TyLafa8XJh0R7UkFNZSwJPLDMIJaQAnxAUurxCm7KMAF9QDpWX2pwBJWqnjiRFn1YVUBlXqU7VLzK0i6WtngDU7ZQgJadcMSVB8qzBhWsFRtVNSUTSnIJSvTiNEJaWGZVHZa2eARU4QQnRfUVEMcYyYB29uKA4PL6zrpZ4vgRHk9V9zl5lFUTmUMCLwKpVZEbfgazZ254I2j1lH8qfQypyiAloBJhSWID6gS4BCeHQCETgBO1pfKAHmAPDqBGUA1Dw4AKMQDoAZADUwwG3GWYDjBMAeOIEY5gCYEnaM+IFeLcvIAaAMK48QK5b/8ASVSc/ACdKw00BcoZELBPEAzeAB2vhiBNcgI5YNALNT+wodZeYChgWVcYv4gPMgUxiAm+QDxQCiHjmARLAb5vgAdyiUgBPjxAO+FiAq2h5FA3xAdZAH0AQCicGAuxACSWDAbkAhgETmRDUJwwE5XoAm4xZVLFtSBJ4QwBICNkAm+QElggAAiAC37AH3IAbdgG1CASAIxkAbbAFWOoAk3gRCaWQBOAEVCYBbHIBJWeHEqpqvCSA7ZUIqI2UBQwFM44gGYQZhUlWUBFV7cAHeuTjICL58QJUbacoBOUBKsPFqQCeIBg0ALDEBOQCtZXUAiSBNcwCvQB2yAg6rNqeoEdTRpZYLEg895+0WVQPPsqiAFKAGAghoo9h4rbp7ekrhkMRodlUo4EUnnHACbeGOQCUMocRwAFlIEk+PQCNfmhvACcoAhSBLqAJcWQRYElVIoi1DwAI5gSWUAJrkAZLEB98gNYIBOIxAEuAA3GYB3yoAHMyAo5gNLiA+1MBJdoAwFLWDAbngBJWwIE2mUJQwCViAVqkAQwBYgNVjMAwQAwlJ8ggSnDgARCAI4gGYCdZxDRxzAO0AYC7pYCkBuXlkgD0AdVKnkA04WICb4gHoAwI2qnmBVXSVcEwi2qXEKIAh9pTzCJqi9AoSgBpSEOMYAMwBRkAnZZ8AB2lSBW7dilBXO78wDubXoEScpYhEWpAjbU7Gq5gStdv0AU8OAEu+F2yFE9QE5eLcARVk05xAnpKtni46hFOo024bcPACKxxQElLwgBw83wAjdt5OCizTcWkCVmvxIK228gpt88Cit3dcXxATtOKAFeyyn1KMbzrUVM1WK8CBAEgCzA3PCJ9lrVzmGaiNj6c+AQrPgsAHWZSsBPhiAr3rHEBTKlTCCpprJBCTx6hQkpyxCHfScY8QKex2cSkgqNnwaATiFzAdaywHDTV2pqn+IEnZWs3XBNgJpPB5gSsAUeMICvUq+/tiI4lFqpVKOORAOndxhFBSzolhMEEq6lHjYIjq2TyKJVrhKIJJZr8AFqJrF8gI6iayyClVTKCGqpFQnppZASVFxZFKtZeAFj05UrgBU9JO0AFqt2UYRACbSeGLALRVYcQC304ASvWsJp/NlAEK3h5AS/UeBAWtLxxAd3jAFVkk8CiVW0pAik7ANJQwB/PVIBNQsAGqy1IEr/AMKmACmnXN5gPDFgN6krtAirWmeAVP7jaicQHZ9uCzIJ6V3XFgXV1q4KziSoX3VW0rEghfcTd2qonGChrc9y9AGtzARbXWV8eAVY7LBTiyCVa/sAPQBLDMAc/AoUPPhJBJAEwwB4hU3gpCFmAJwBNOcOIA8cAFllmAdoC7QBqPUAQBADiQDogFGACiSiU4YgLtkArbhYBehAWXbiUOYzAbeBBGZxAeYCa4lBDQEoxlgEAEcgGgAAakA7U11IFLWQCs+YBVYTzKHazQEZAbeMAEuAFxx4gDwxAFiiAngUPoQRkolBAoKCCCTwcFEXP4ADxAIgBpIAiHIEYxAlkQC/aAmoAfABfvATWBRJLEBsgTXEoHCIGkAkAPD1KHxxAJATzlAJKQBSAsQJYIgj6AOADICLtjiUNxwAOhAPECUQAZ4ADAQAk+IA5SkBTwKGk+IAnJAgGmBIAYBgnCAEFOVGCYCdeQCqmA0EDwYBAA0AgCQBADATAJlBcIJgS4gwAET6AOABpAClARakAATQEqrgA5CjNQEDXIAxeYAwFAaLPDiANAQ9MQJdrj0AeDCHH4AHdCiAiMYAOPwAJnPgBXZooacACZBHMAsp4AHagBOADun4gDUgJKMABptgNTXICTswqt3hyworEpsCF33EHJraPa4fqRVdcMEQFbOtpQVPTbTbblMInOJERtXumMGUdu0sqpVbyNRF2v2vEqKcQoV4zAdLVbmyATcvkgiLbxngBBWVbzYo7dJ1u5jHmWM1ZbQrqLtfHM3jOq3scZq+Aw1yX8betIrFsZMtOLV2mLmkdYKqn+zq33VU8Aa69vt/tRa0ymQddknS1mpWcGRXo6+31rdum/m9ArohpANZkEm8MQIYcQoh8AprAIbBqMSESwzAinwAE5AJ+ZpgNWxYXTiWDTwyAFCzzAGpx4gRSbyzBQ1DlMqCZQCy/wACCVZ4gJvgUNOcCCKcMoFZgSwZANcACYwAJwgKVpyCkqxiswHVt58AJKYATzATwATlgNNvB5hEk2sAIrmA1ZcMwhymAOHigI4cQB0WfEoKtLLMAdW8gDiA5IFhM5FEnhiyLKik5iQp9rAU8wEsXOQEmpAIgCXcGX//1M1UyRh0K1IBqFvlWCxAKegKnlkBC1ZgEKJyDR1o2pYQ7abqBTars5bCr9Oi5EZtWO6iK5hEIlRbMqi1uRNMC6BSeXUCKTeYU0mniBNQECv1yKiN225TASnMKabsglHaliiofb3KHkExC1IQEHVusoDG88klPJAeX1HLkrKEIoAI2KEnyA9F4DSVk78lkaR6NOUvxgyojkRUphgEgSShBBCQBMMBdsrEA+r0ALICaaQCUsBQplgLtyAMwCOQDumswI1hAHqATAEm3OACWIBCQCVeIEu3DECK0p9FxAPtVTkB9i7YQBWicICf04IBWUADXMBRDkCYCTTywAkrR6lEIgB9yQAoxAaXLEBtxmQRAGnEoBpywCOL4AR4yigweDAk24gBcJAH1AGAJYS8wB25ANgRbgB1tLngA2wIpgHGGA2p4gEThIDxREDq24XEAxWBVJvGXkApnMBNsBpdwCgAjgAdzeYA1LngAAEqrAdmmwItyoAksAE5AafAB5KQBWxIhQAs/gA0gFADAknCgAkKjCAWDcFCspyASrhPMArUItrVMKNXtXy6f7QK01OLAc44AFkAm8QItpYQAcIAnADShACheoA1hgBHtaYDdFxIE3CwASlqIxAlGAChRiB5T3Ffu1sMlgRWJZxgURAbAQCkIdcywe68anXQq281hBamurtWbIqMyA3yCYO3txClmgHiA1KyyATxAdQH+8B93BsB1aaAM8OQBEZgCzAjGMsBp4pANw11AMACOHAAAU4AShxLAji8QBIByBJKAG2nkBFYAHd+ICbTAXc8gBOFIDwgA7eEgN4YAJKMgDHNASkBKACYzAGEJqAgblAEwALJgDyCkgp2mcAF3KABOFiALPDIAVUgFVIAbTTSAaxwAVlGQQq142AsskDSiApyAJARjgwJVUANpMCMvIAniwGBHuxUAHcuLCYqd2pSyAgtRvAB4rMKjazSzAHZusSBB1VbdrzwCJ9rpWWDVabtXuWARGlndurxAL1cqcgH22xWcACq+IUWpxAaxrzAjE5gPtSfQAVEs3gER7ePIAU8cgF3OuWADtYCVbQpQCs2sgJVuqNWbkCvuXDJgOVjxKC7qFVuyxQCl5IIx/PJrtkixjMikkAIBrMD0ftqndS85f4lZrY/tq2AotV0fQoO6UoAafc8QE7RguAFP3LZPgwq1anapfECWnqKzbAg7Yy2AW1HfBOAJwu1OfUIPt1iU8eoFddPueGcgK+GQVZp2dawuIRF1h8kA61ThzwAVn3r5X6hSadcgHi8XxAK0bc4+gRJTMEEdXTs8VkUFFKxKqbIiUx6AOt8p4gFmBFWjF5gOU28AE21giog3g5GiNay8HgRTTdfXoBatVrBYEDreXiAlavdDyKJYLFAHcrYRgswIXurW+VQgHVJv5eAD04rZK+K4gF1Wj7a8SCmqTtlkBakk5ZRRdvvlgSlNAOZKganLkRUVWIAlW2ESBDuAVb6mmprjLyClTW1b/qriQSV8ISKJV0u1vuAVlhDwAO+GkigdcU5kglV+uIElmEP7qmEAP5nh8AhN4Rx4lCrMQwq3TTrngQOmr3NPNoDoW4nDIA/uuYDWvUKl9yQGrptSESdkAZuQHwIHMADtgALHMBp8AHLQEXbEoslRIAnyIIypAO4AjAAkBoBTgURmQqeaCFmAmpAlmBGApuuAQ1UgaquACfMBxKwKCJwYBVxnjgAJfgAJwwhpALMKbIEuQDzAjDAkscAFZAR7ccyg7YXUAWAC6gOZwAfbJAlVoBp44gHEojWsMCTxIIqGA2oUp5gEcygAGm3LATChBDtyRAgGnOPEAaxAFg5YC4gEgCclEnhigBdQIygpyEDggbXABThPEoUvMCRAIAiACJXUBOvPMBJYgPgAQANL4gHaBFoB1UANrHAoYC4kA/2AOMQHAA1DkCLUgDAAFZQA55AJOcwGplMB5hSriA3gANsKEwh8QgATUALtkBtARYDTgLgmcQH1AUIBMAweAQIAmACAoaWXEIawAI5gDSYBAAAkwp9QgzAXVgCsGiU8cAHDnECLwYDzwAi4QQ1imEJckAmwH3OQFiwF2rNooEpUAGSggfbxAi00AlnADdeXICIDxQChxiAJvMAbxBEZC4UyFHHEBPBAU61JJYOO2pGDWTI0dbMglW6QSxJ2by+IMJysZAspqpOAldVdXuwRqIab+JQNr4gRq+0IlZphSmHIGT5Pf322q1VdyNQd3jt9qbnTmyjGBUdmtvK7eHquJwkazYt0t7pakdl1b4mtZxN3XUjUim93ipKip6iqkko6ojSNr92BBdpNOtqrNrjkRWBbR1Pu2Wi4vSXgF1qeM8zTcL7G4+XUXPj/wBYg0NXT7ceARW3GWKCkk8ZYEn8qkKTyAG4DKSSQCbxxyAHXkAJwApfAAT64gOHHcANgKzjLMByUFugVGZUFEowkiHkAm5IH14gELMCLcvEBRLAdW5AnM5gEYygsJpthQ2gBLtAcqQFPABd05gDayzAfbyCFigBW5gP9wDSSzCCygBQArNpSAKWgDtAbwgBQmyiXDAghngwJYLDgFwu1cADFBR6sBYPiA5jECNrduAQ5eQR/9XMs2sjm6EqzmFT7YQRFVKG8cWQxHtnIKHUASkobqiBQskWifY2RDVVVYBCtjhGIUu0KFCAWM4ACCkmm4QRKIxKyikm8swqT0u3EGhuFLIqPfyRRKZCB2b9Agt83QCnN9oGD5urpKtGWAR5rUzNMoQyg9AIMqpJRHURHqfbdGtJvJYyzVRu9yhQYUZNSFTwjDACH7wG3GAA3wQQpjqBJuVAEUoTlgNNMoc1kBVbmUQNvuxYAmANcQEgFZfgA0gG1LAI4ADWOYAkkA4T6AJcgHMrqAu55cgCQGoATzAU8GBNJgGMgCXUBxgUQScyBJOeIB2uJAF1AcpgJMBtTmQDiFGZQS1iAmwE3KgAXygCngAseIDq23AE0gItSAW5AEwvQBpt5ZAKFgAksZAG49AF0AlKyAVnKwAEQPGrxAXe08MwHjYoUNgL5sgHgwG1EACSkCIAkk4AJScMBdzeCAefABtJLHMBLEAWQDULEB48QEk2u3ggHWvFgNcyIACOQCgAWIUZZBEoUSBFwgqEqYKBWnLIBrHABwA7YICueAAqqZAeIBbqAJpoBcegDTWQAqgSUTjiApSx4gJWfABpvjmAZgDIE2ANuUmAOVgmKPJe4GnrGRitmlJcwABNgICzT+pI1GXvNmnXSpWMqoUX2hKGQxC2IU059QDukBwwCIAaTYCWOAQmu0AtW18JjICC0Wn82JRdWqWCIpgD/cATGAEUEES8cAppw8QFID7gG8OoCsoAnDWYCCYTaAIlYhEuEBULNzCBT9QQuoVKIcsBRLAeGWYEWlIA2+AD4QAJwBL4gJTwAVnL9AFnmENpMAx4hA8sAElhiFE8AonEA7peYCsowQCgCULIAmVIDzASQBCyAlCAGuACiAGoCDtkAUBR0AeYCAXckBC146AVuz54AKupwTAfc+AELuMAJOG+gRWmqvAB2u3mAWvhACq4UcQC1n8QK7JvBsBROAQ6/lpxmwDvcRb4ATrWAC9m/RARvN3hhIUq/KokBujASUZg1VWzeLyKhrUtbBYANTxII2wcsoPvd+CWICdsAGruy7QB0wALRVTGQCrbD1Acd77Vggp10/iVHQqxhwggwPcdLVtRPgmRYwn1IoAABAeo9tVf29Rrg8jTNa1tdUf7wjk19ytSz7S4p91Ykgb1YrNgiq2o5w+JVQtZu08gp2Xc5ICXTBZACskwFa7rlDAlNvQIdHOLAm7uspMCGnZxDUhVihQ5kILPuSlYAQczhkAk7JwgqbxjFyEWNOOYDrZrDJkFbfz8WUSspUwAVrKbQCtin+wBU7sUwOhUpDn6gK7V7az+HIKhHd8z9ABZ4gNYAV3ra0xwAhd2ShAW6DmsPNBDTjjmQWKtZQEFbvKG64SmAVtKgA1LLSXa8GwqamtcFniEQ7LuWiCTmFICdW7YcVABXseDcAJaNbYyUQtVJxiwHVdvxKI904AS7HCIFqwlKXzcAFVzhkBOtq1IDvs4q1gF0uyH1KgeoyKrTduslEapzLzKJxzILKpJQuIRCy7XADTXDICfy14xBURbUysQGmmo4gGLzeBFFI+ADtqYOABWlYhUqp3cIILNrF5gSrqPOY6BVlNaHDA6a2TUthDWonggicpoKITzAWSAFgyBzzKFEgSWGBAk2ANcwBAN4AJJvECUQAswBYAC4oBP1KDqA01kAZrAgJ4AOYAcpZsATTKHhkARCAUSENtxiUR4kDxKAimQR7oKHMgOSAjEBwAsUANFC7SAsgBV4gO1XEgKqbzAHVZwAk4YCbkoF0AVXzIG8cwD0AeLQCab9QE5KGlADaxIEAVkCTyAUTgA7JejArAfbhJQJ8AGwCFmAdQC64oAgB1qAQA5IFmAQA0pWACgA9ADoA4kBAIBxwRRFoAWIBIEkAmiCSU4AC6gCAfqBFqcGAdAE6uA1gqoxYKAyI4yAVkKEuQDaAafxCCyjgFIIbbAFigCYCwlkDAqhcDqwGlCCACMgEAJcwh4AKOKAF0AaYC7gFIABJ25gRTnACWQCiWAADlgD6hQ8gE2+AUOQFZOAhNN5BCTsBJBSahhCjjAVLMITAWTkAtICrljkAWXEB9GBFOACYxXEAngFRAH1wAIcSAghLALpZ2xyAVmsuMgK9LRPBAVX0lwxbJiqHpPJYExVdqw5IE7w+QCbWLbSKOe2u08MQV0bbUd3yhhGlS0vA0gbWQEHzCJYPANG7Qo4Ac+tt6ar7mseYRdt9KunWEVE91tK7tKl8FwAzdTwerS06TlftLo57am92lkptgAf/tDq0bV6q37yCf/AO0Om181PwBgXmtBqXKBidfObXBJWnqFxzbDdfc3i1K4J4R0At3fjLvXapaFZygO/wAZ5LU291tN8onBWA0tXS7HPB5ETVahJLiF1KyjHMGksgaj3YhE1GcgGEdQBMBJyAWtzASYDShgD6APCZYDwcwASURaKHRSs8CBwQChAKUAcAE4eQEq4AHaAdAobSyAXdAUpCJKWFDTbwAIebCFDClE8MgG6t5BA8gIqAiyuUgJ3ylAOVICbkAabyASfMBzOYEowxKIPkRUskDCajEKM0ALF4gRSUwA5YCdQD1AcQER7bSB/9bOXQw6IvvTmMAGm3i8wFbIA74WQXEe5vELhqXgiCbii6hkpTz4hTSj0CJN8ghdzQXA2oAEQRs5+VBShlElXuXoEOtUnKCBvnzAlHIGoNuYCmoAURiFQtZPABrJlRYqWt6BEPtqWRXmvcrjUc8IDLzdlLk3EQKiLKoADUR7DwielorrzFGsk3mYU1lkA2mwEksmAWzATbWWYDTcRxAFiBNquTyAhGOGRQKsYhE0lwASxzAlgsWQCaagCM4gGYDfcgD4gEJ8QFCAJAGAZAPEAjEoTzIBYOQHmA16AEsBTHxCBFVNWhQAO0ARwzQB3NoAduQBGMMCUJYLEgG5kBKEUDxULiAgCIxAOiALNtQwIpgNWSxAE3biBLABPoAssAJUnPgAWUPDkBFAHqAegAkA4hYARWHqBJNNywABACsmgEBJqFiApgAkBPECLskAJYQA6t4gSmMQItypAl2wpAJAFgA38wDawASb4gNEQnZTgFPu4gJSEFkVRgQHdOACdZQRB6abKpxGAEmu1EQTiBFsKiqtsoePABpADSZALHBFEuGIEW+AArKAB2hAFFGLAG5xASYEp5PEBQ5xYCbcvoAJ8UAO7IPIe4LK24tDMjIZpQAkAOPiAgLNBTdepqJXvNB9tK1jKqFRNLuxIprT5hNNVhrkBJpZgOG8ApOssAlLPEBK2GIEZmFxAl9KgAdgiVWsWFRbAfQAaCHPIKOMgDAik2AMCeHABViYAeYDS/AIjE4gOZwCGuYUo4hREgGQA4zbArerVZsBPVqswHXXq3zAkwHHGQhANPiEDtgBHu4AJWl/ACQBEgDATbkAlhpJUTx4gNLseK9ABtZx8AFE4gN1lAJIB8IAEgBYgGABICgA7kgErLNhEe7OAF3tZ+oUd7f4AQerhACdsMOICxsBG9XAQqwlgAfcrEvgFV33CWDAHrJ4IBd+MMIsXzKQG2mBFWWJRLu7lhmREbabalgRqksW8iid2s1mQQs08EAUawUgHdGeIVKlpweAEE6gO9slXOQIu+EMqIV05fe8oAmoiEQJ0WcvMB6lVkgBV7VLKK0++0QANY4AFrPNYgT+53fK1AELNThmAJ9tfgFSpqZPAIb3EVjmBh+es3erb4EWMdkUkAwBAbvg7dtbfM1LxS9DSVqU7rJ9+QZRrWqcooklKgCu2pNu2AqTfdg+CIFXSVXLAn2tsCNlOACWmuLyAI5ICyuUVygCmzxlrDkAKbqQJabVp7eGIDlJw88wJu/+UB9ieUgJVVngQFLKV3YoosvercVy5AQdG3FgqyKppJ48whr5WA811CIppP5phBQ33OVgA1FseQEVpp4WlpgWqtVhIEV2ziAm6TCcpgT7E8sX0IKL6ihppJlFmhp4MBWrD/xArnHAKWWHEocpYASqnE8CBqkr7lojIIspZ2TXAAerCarmQVdzsBOqnGcQBaKb7myh6Tem8SCNc27ZMB4OoFeMwih+oFncphvAA1K0TmrniQVKlaOViyg7nMyA2+LAh9tPHGAHWyo8gp6adpbyCJKtcZAr7PmTTAGsQJWtV4ANUcKSoTp2gNYZAOtW3E4EVC9obqng2ULKsvMKtxt9JApenZ45oCNLOxQ5VFCckFctqW8YAtpfm/QIuWo80yotrr0z4hV1daVK4kE3aH1ATfEBq3ACSAk2miCGQDbnABOuTQAUEuMAGm2iB+oCdW2AAHGQB1AcTkAYADanmUJqcAFEYgCUgSUv1CmnwYQ2wFXEAa5MAjgAYsBuzQCTxkKSq16AMiGpQEk8AIzzAUrNgOVGAA2A5AOgBlgATKwAjgBGMCgaIBYAOAGnOABAChAJoB9AAAUpwwGgACLWABmgABxJRHJzADbnAKK2jMCTchDzRBHuAcyAd8MIUziFD5ALECecIBZADhYvIBsASAUcZATxAJgoUcgBVxwwIJNAEAGQAsQB4MAkAUAACYU5AEAKkhEYhQAJxgAZAOZClbnkFNNtSEDaAJwAUgNZAPqAZ4BQgBrkELqAswFmA3gpbCFjBQVkAxRA+gBLYC4AJtsBsBxDwAnKjoBC2OCAhi8iqaIh4BRmgo4AIIWIQQANBRk4YCaAH0Bh5KAGlOYKLUXBhEe3gFNqEEQefQoXHoA2vgQCnqBGMAoWWOYU/UBdqCYHyBiLq0ELg4zCo3pOIC7pyYCTl4hUbwsc0QV30k1g8AIamhVZOSYOW+lOHEYuoLY3s+6GkMR1aGh9nPN5lR09xUJ2Ci2okk1xAS1MMXgFRduQFlZt6gT04mWGV9Ld2BROtnV4ATbrZRdSmBx6vjdpee6iU8UQZu48DtbP5LOpRxant6+enZNBdV28DrVcyga0fF+Je3utS+ayCa7fKav5dWs5z9ALfIbOu80a92FmlZNAc2x3960/tNwvmq/ls+QHcmATPEKVk3kEFfleJA7LBNANMCSb4gNw8kBF4OUA8cACG3mALOCoJhywpqE21xIErYQAmigSjECSc4EDeOGQCdUs0A2kgqLSnLMKG2AJ8AgxchT7eaCIpSBOE36ARSSzCm085AEu3jmA69XkEESAlgwF2yBJ6TqpYRFZBT4QA69QE6gSVZxAMEwI9iAccXkERabyYaNygHDawAiqtgEMCSTSxAi8AB2fqAoYA0mgg+IH/9fNic2YdQmEwNtuApui5kELVcfKU0dyb5BUknwIlK3KzAk0nxBowAO+cKhMCWGIUPAIcyRUa1aKaaf4gCTTAa6hBPLIAxeCASSTxKgSXACTS4kUnWvIKKpthFmIQnhiRY8b7g+u3GSxLWC28zowIngAnXGAI8SqdU24Kj23jKr7FLPgKNBJ2xMqIjABqEscwDj6AD6YgJR8WA1flmBKsLPMCu1ih0TbUIgk8wg74wZQQ+AEWkA6sglbL1AO2PUATxgCMQ55gS7YxYAnxAOOIBCeKAcSApjEAWMSBJ5AQXNgOeDAkuaCIyFGKzCG08ADqVR3MBJQBJJcABJPMB55kCjkAYgNooFzyAT5cQFDmADu+CAGpyATxAaWABEgJpZcQHVPMA7YAEwGnwYCahgDlAKj5gDf4gJN/wDqAcAHaA0sAE8VzAVUBKFOABM4ADAInIAiFiBF4rqAJSAPqAmm8gDHACUNoAhoBqkYvMBWbXoBLIAicSITWCgKjgkUHcBKrATbbgA7YYBABZwuhBJJBEYjqAnkBFBRZrgBF6iTwyKF9xThkAnrcOIEq6qbIHMBD7pAMW4jDmFSiFADwjECLULqBFMolk5Ac8wB9AI90v8AeAnauU4gKXEko8X5dzuL+pIuOBlCAAIsBSB0bFfnV6uDUiPeaeCcckKiSqRUmBH0wAkmuYDzwAOMAK1ZxYCa/EAWGQElSVICtVcABYSAdQJdv+YBRKxAcJYIAjiAJTiAOEANyu0AnkAoQDzAlKeQTCwQAgh8QuAKjhkA0BC1e7MCt6FW8QJW06RCUgKlUslgBbACc8ADGJYBIZJqUAuIDhwAMBzAA8cQpKWFJY5ATT5AV4pywJzxYA3yAU8wFIDdlADzSAPuLJ5gQrqNp4QA3eAIW1cccgiNrq+BQvmiJhciBd7TwCajfUbzCl3OMMwoWcMImnHxClK4ZyBJW7s0BW6gQtTuq+0DnwTmwDTrKicQC9X3S1wCB2ssHMYYASvqPt+XAoWnqNptgSrZJ91sQh2u57n6QBH7k5gST7iB1UYAGGVQBNPMBX1McAqC7swJPBYhNNx2z0ArTlyUT7+1MCFbK2DnqBY4rWFmQR7+1ruxKIu7t80QgDDPiFKYxCFpt3zzCizSfVARh3eOQDVVXIAhWxYRj+durXrE5cSNMhkAgBsBoDe8K6rTs2scjSVodys85QQN9mCzKhq3dmwI4LEKErJp8CCb1Lf5nMBE/ud2LAqvqWTUKZUyFOqVscwJK7WSwAqtS0ucAElKxAs08E5AK2qnKwkB/bV7q3QAtXhAArtPHBAO0RKZAqU5/EotWpSq7Yh8wFefXiBGiT9AotqYPt4FRGute3RLkMEu5LG2LAfeocEE326aUvNARtd2thjgBJRXPBgQnABO0KAHTVtGDhgQtayfBviUF7XssG8CKlpO6p+YwhfcQUd6ri1IDVZ+aMHgETVUlKAJqk3E8gCWlhmBBWbAsSw7gDTbnAglduuZQVba7niwFqYEB2tKQIq3Y5KJWazAVpso4kBWklCs6RE4vMKaSaXNBDdXbFwQKsadYSj1KKnZt4hUgJY/AB6d0nPIIV9RThjKYRCi7m1xWIVZW6a6oIbsngwiOGLUFVXZzk3JFSVZbkA7krQ1MgXNWQELOV1QE60xxwwAr1apLHFcAit6bhW4FaOsTmQSrqf5V+IRZo200/n4cgLFZqHw4ASer2ZY9QBbhtziFWU15CLfvq3Qgkr1ThgCunkBOrAdsMgI8IAbUACbWADS5gJuMswABNlEkyByAsgIpYlE3V8CBNcOoAlwKCEgE1OQU55gIAAkknkDA3wIE4bKGnGCyAFBEPCAIplDh8CBNN4lDShYgPIgSUgOQE2AYyBJQBW8GAyhTiASA0/wAAFkQOeQAqgDX4AGQDSAaAUAIASgBKShpyAwF2vJAFqoAiFJAKUASA44gJ5YgDAbAXUAAHCAFGIDyYBkwBoAgoEkANQyB+oBICYC7kApAEgHkUDrOIAiKkscwD4AGYC5hC4YgCXEBtLmBB8gJqQulZNAReABMBTkJTyCHm8QpTiAn1AJAaQCaAMgCOLyCYWQDSkBpAIAlTiAsmAZgCcgw+EgJgNSgEAIAfQAbwAUz6ASdkliAKGAmgpWq0AljigC0rFgEyA3IUljmA3gApgBzICVcAmIvBQVBmQJtwAdvcFJKApOzriAOVmAPmANZMIhdSwBPDMBWgCu3QKjDmFlBBVZxxArtqcOICV4c8SgWpZzHEgn3vNlC74QEqWXap5AR7k88gH3PFcgK63bhBG5p7bS1KJ/S3yCE/H2f0tFAthq14T1Al/baqzq4AX27VUNDBC2k7eoFL21m5CGtpZ5yBb/AGmo1ipCivj72eDgDj3XgNfW1VilVdQNB7TsqqtqEoAzvJafdo/lx31eDA59nvHqaSds1mXB011u59IAmrNYkEm3BBLuTAJSAK2WaAl1AJAUxgBOeXABegA3gAVwxAd2n9KASXMBvIBysIAWLxAc8AEuTChvEBZBR2ywJQECtjACAHiA1j8AoVQhQAd05gSYEQDMCSlZAJ5hDSkKUOQGljIDAOHMBJBA0w0WSAGm4gAhccwHkgI54ACvCiJCB5MKIXIB2eUAKUEGAH//0M5VObqk9N5g1W64yyql24QRC7sGDEaLuxSBVypPQIV6LICKabwC4TWPQKfapAMeeAQs0ET7SCHcpiZKuFLePICTlqQCGgBKAiUgRlvMBATWICahAHc1iwoeooC4jOEvNmarx3ntR/dtXgOXPpjLE6xhGShZhUWUW6KbthmaiPcbGvbpKvBJEo7E5RnQ3kNUqqcWBG1eWYCeACycziAKzQE0+IEa17mBa12hCS4gDWOGIEoUQBBqFLAmms0gE8GAmu5SA2owQDUZMAifQAzwAKqU+oCeULABJwoKJVc4ADwfQgU8gFmAduOIElh6AKYyCDipCn3PIBtJlAoWADfQBJxgBLuSeACbkgFEgDYEeHUBy7fAoeWLAjIAlKkBvBYgKFGADUIBd04AN0kgI7cOABHEoVUwG7R6gRTkBvHMASWc4gCSYB2xiA2gIpSBKIWEAKGANYgIATQDq4weJEPuAQUmUCTQDeOACeGABEANucgGm1mAm5xAahgJ2IBMIUwwqPEocMASbAlkA3znECMRiwC0QAsQBtyATJMEYnB5lFWo+1wsSCtuc1iUFbNgH203KzAsWkiC2ihQwiSqAPDEB2xAh3SFR1btRClFDdlwAX/pAfcAnbHAAlQA2oAha04SSjxPkrTr3fNkVxtFCAAE8QBZlHZ42vduKLhKNRl7pLkSiWMyRQ4AhHdmA3lADVlGQA3gASApbYDAeNeoDeICS4AMAXLgA5UhEUA5gKG4fQBROICyxAHMAO1pwWYCUzADkATnMB1ssmAZKWArNTgA7WUYALHMBASXUAngAADUMAS7UEK2QEa9QJTwCDLEBZgPDIB1wCwoxCicQBwAYZgKU8wB2AJYCnigIu0/+gAbbU8wivvaAawUyAnbtQCd1Z8wCz7lGQFdVfgUPuchNO1nGBBFJvMKMl1AK2AVk7YzxAEwBW7fQCStKjmFPjHQCqv19QgfbX5QptJOMwFe9arCOpUVtTXu/YBFrJ8AgdscAC7jMBK2AAu6qkgSvLhgWNpKUAk6pTxBh9zzQUJuMWEF72SiqTAF3WhMCp/K4zZQOyyYVZXtaiuZEDSTxAjdpua8ABNrBgQs4UxIDTdsWBU6y+PwKJ6dEnOPxCpvVb+WcAh2o617nxAhnV9MiKwvLObp5yoCs7iQAAAAb3hkq6VnxeBWXfRWrygoWnVxLYEoVcJxAeSyArWrZpVSxyRRO1nwyIiqlm7JcOJVdNbT6IgqVq9yqnnyAlrXenCWTAejipsAnVwngkAVcPoFUal1pZrPmUWV1LNTGUBE/vSphq2ITDs1dJYTxIqczgwHeroscEwIq/dCSwTzAd6urTYEJtirFUKZxCDUpjJQSu2Vi2yCVe3JxL4kBqpJ4fNgUFJrwIHZOzTYDunmgK2plMCxxHoBC0vICVKzPoBDUbyoBDuebAnHF5AT7+5YuAKtTXslC4mkT0W4TbJVWXIF2NKVmAO3csM8gD9OGsyiTtOZBKr7FhkFLGzm+IQX1e3CAF3d7WGQDtZKJQEdS8KQCXx6hUYrXF88ii12WeS5EQm2ofAKqu21JQVrjgAdr78ALKd2FmRB3wsVgwK7amMLmUSU1fzZsgHZLPIILPCUFCahwA+ya4hAu1sKlgpQEW8scQBuEBFJvFPBgTu5ri8QIWvElA3lGJFOIxecz+IRGcYSKGruqakCVJaxWZAWthioxAmrOqw+BA0/4nPELrp+/V8ZYNOlLWU1WYVdVWpg8QB6jq2nkExJXTxBiXcmEEgDaYBXBgNwAo4lDTTwYA8GQADTkAT4ADQA+ZQZoBOApphEX+4AgKK8iAeABmUAEggIFBQJwA5CoptMIeZA4fxAGsMQE+oDXKQCZwASSzASQBElDS4AKeAA3xIBYgNcQItMCVQBzkAAJMBpgNuQE2AdvEAgCUgHdABa05gJ4gCAi3IDkAYBkAOWAdrqAIAswBYZ8QJR+IC6gDAEsZKG0QNLCQIrkwDMAU8QE0AnVpAOuAD4AIAhFA3LIpgExgAp5AEyENLDAoI4sgjaoDq+YEgItLiFNpQBF4+gQPIAmAJMGl1CpJLNhNKUDRgArVaUhS4gPtnICOSCGnwAE0APqANgCtACkKdlhIQligHEgCwAXoBJKcQIpAOAB1nMBJADtCgAbkBJQFSskwiLrOAaFVIBEAL1AfcskAlPxAeLQCS55ACrGKCUKs4BBEZAR7XOGAUOqYUnyCBoKaXBgQdQIWUBBKeNsGFQ1Gq5gVTy4kEbqMgKa6Tu+5wAPSjEBKjzWSAk6yioOxqHmFJ0a+IEWBVatm5nICSlRgEei8buNG2isUmuDKjT060vk1PQIv8As4YFRH7b4WGoFp2TwaKIWo5yU+gpqi6tOMT6GWixzbAfZ3TLxAqtpv6WswKb6cYrhwCufWr2vHIozt1uU261yA4NnoX09WH+nbiUd8qtoqZFlXOYFjkAhrEglXi8gFm8AJxkwFxwyAbYAn3PABS5xAkmgBpz0YBM4IBroANPigYPQBqwDTlwFD+ZygHCcBEHygNGnwQDlVxeITCT5ASTXEBNr4Awk+7IKkmEJgEN/AGBY5gPICNnAQTOQVJYqeIMHAKEm/gEDbcKuYUnPEAWGQA0pWYEk4zASXAJpWcYBUWpAVVmgJv5FICUWrMBA1AUsgJSAKGEPGQP/9HgeBzdTTbzyIyhqYuEVo+2EQQx+BVW0bQRKeYRFtMKjWsPABvABpSGSslE8gsQbbxYaGLQUV01mE1OMISCHZYYgQmHDAn2BCccAE1yChZQAQA0gF28wpxDwAhrT24cCUeE8nfuviWMdVnSdGQsGAm5ARR07GndqpNSWI9xs13VqskKOp1hysEYCtlBAVrGBQWXICES+RVCrLzAaoA3ptPoESS4AFsMwGo4gCsnkBF9QBvuw4AJSsgHassCMduAVKsBA7Qwoq+4oGREU8YKBqGFCpLlgWVS4EQrNTggDPAA6IBxKAh3RgAdyYD/AHgMAn8QCHaGUNtAJTbBEB2NANqFiAN8QE7Q8QIpT8SiVasgEpAcpAMoTSZAVUPEBrmwBJJzx4ALujMAlNgEt+gA3ACjukCShJJFEc2QEFAnGYDltwA8M2QKz5LAoEQOzjMoi03igCqggccQggBxIEU8XjIULmA6VnHiAWiOpQ+3mAOoDmMswIvrmAJKAACFVGYE2QLtKE68QEoAMVkA2wBAHdOfwAM8EBGAB1YD7Yw4gCrxAg9NPFgK2mmEJadUA+0BxHUBrnkAm+BFFrxiwF9xtSA4KItduYDpiviAPNANU5ADoALTrygAupxAr1F8j9DNHh95+paeYg5myqUgMBBCA0fBrv3dE+ZuJXt4ms8WSkCTIpdjzAaj8AEBGZ9QJZgJoASazAfbxAcTgA5QEHbiA+7kESTjLMBNN4gHAAeGACSUMKeFQFliwBsAkBIBpSAZMIeGYUTwCFAULkwHkBFZygiT6APMBPkgBAMAzAIkIQAwEnIDdQuBOMQo7gBxk8wJSoArtaAIO/AAduYD75Ar7+WQClvLIIaaWLyAhLamABWw6AGp8zmQI0cJlBbkghd7yTgCNW56BUnLIJUiMQhWrC6hUaOywBqcJLuTBoTUyAk1IEk0gKq3iZAdL9vzJSCq64/VkA7aj/y8eJRC1YUgRbrVS2vQolWyfoREleqQFdqu/RNEEfpxANS9rYZAHY5lgWVWGYEdRoBNz/6gorV0yUBFlcvxAi7Tx/AoaSS6gRdJAk9OMnGBDVdpy58Sg06tyuQVD5uIRYtNWrGMkCbdaueAEIaUlE5SIHSuHe2gJPUTSQEHZVeCCsHzDT1flyj94VnQQAAAIDe8N+m3bmVmtB27UUVK8tPgUTdqvHiQFu61pSaTwxAHVq3y5FRK1bJJ5EEEu60VyCla/Z8qeLANKtU5ZQ737sc0iKgr4JS8Codna0dmc5EVYtTszCHeNTLEA+VLubgDnlzEz1Kro03Vz04kROVXoBCy73jLwAnppV6IodtVXthyIHZzgBFJNS3iUJppOAI1T4cwG6S4sQTecICxOcwhO9W8gqNrPICKpjLAklKcPJARrWK4vCQGpawAi7f5a49QI2q8AJxjGQEFStXLllEn22c9oA9Gy+ZPDkAnV8G+oEtGe6bfTEAW/La8KIZAtZUou2MeADalKACrUQ+AEa904ASaa+XmAknzAjq3SaUzBQ6PveIE7N2wnAgi9NPN4FFjqp5kEWocAJRbBgWVpV0b/AChvkUWLkyB2Sc4gLTUPAIjduZsBGyTxKBUbwkBNpPtWZFPJQVCThwBK9ocIiijbAWrNsEAtLTemo6gStdOzT4AR1U7uU1WSh6ahQ8ZAnq0q036EEKNxwwAbaT+AFtbpJ8wEkgE7d3+ADrTuxCLVSqUkE6a3b8qeAa0nrWYNRtrWs4kourq1hVcIhoevxrkgHTeVf1YBE/7lNgTWonkBNMB4NlDwWIDeRBHLMAiQGq8QItrJlDUsKSUroEStUgUADRQu3AKbcgKAJSmpIgnCAFkAYgERjzAGpeBRGGswGkAyAeICSfECT4AJcwAoWawAAJRIBICYAAQATwRA4wkBN8QG3ICxAIKBKehBICPQBxyASTYAv2ANAEQAZAHoA+2UDEXyzKCoDmHBAplgOQEoAHiAcMQH3QA0wFMgHcsgBS0ATiAm2A+ACAScgCgBgPoAoUwgDgUKpBKIyCwpn1QDWATREZgCxcoBzDxAMwB5AKXMgIAQBxAbSyATQCiABy8EBKlnxAamzgCLcYBSYCiceAE+AC6BEW5YDmMUATjAA3wAi8AGFGeDAI5AOcABwEKAGkAZZACxC4cw4CYQMRs1YGGnhDAEA3gURmMiATYXTz+AUn+0BcQDqgHiwDLEIMYkA7gBNBUXbHEMlM5BdNVlA0sa5gNvEKi8VAEHWHiAWxwArsk3hIEVTmAnRPhkQR7I+kIPt4J9f2AKumrOFgBL7PMKK6c4YlC+28rZAR+1wWRAtTSX+ZYAVPSzSkDj1tXUoopnwKiOh5/dbZqMY/EpjQ0/eFlhaS6Y7NP3fS7Ss/2DTFv/wC1dHdVrWqq+MhMdn/GvuQ6pPliDFf/ABTi8H+JcFd/KuO6VzwGDn1fMW/y/sApt5TUtlL9QIf3uvnVwRUVral8LOSCP2pxawCJRChAWVrHAhidcV1BiauvUCTxw5gSaWMZgRwWIDTb9AJJJKWBFOQJKoDeGICdU5AYDq5+UB5YAJhRXkFK1eWYB3NvHAA7msswDLiBJoBZeoBfmAkgJZAOP2gDWEIIi3OYVKOITBKnEKH0AUzkEEAKtW8gHIU1yATmQDFAPhMgKOQBjkA7OFPICKtOTxCHESwH2vMGkorIUWhpdAFe3eo4hBjxAAE8MAppfiESlzmB/9LgTbwZzdTVuDREw81IQnEAiKfIrQdW8WDT7XxyAOIQ3mAm8QF87cLIKLSsAFVSFT7QiTxQA1ACAME5QQPutMBEYjMqh45EU2+CAFVxiwBqOoChtyRUHeywKqje2a0bNPJESvD779RyajnXFw6m0CxzAUYgJ54FGh4bT+5uK1nPCSj3ehodi7aOUjFqpWr+wiCMSghThiER7GBHoVThMBpQAWcBDrLQBZPgAkgEsACGwH2wANcgCMAFiFNVYQfTjxYDh4vIAVYxYDcRLwASqmA2ksgIxID7eYBlxCoPmgEA7V4hEkowQA8wBtWyAdsFM4gVq7bKJWo08GA69WBKrIDP1Aj28ABKQB4AEtoAjABygh4vFgE44AJLGZAk0FR+VMBWSa5gFcoAlPMAa5gFVKfIBNQA05AjPc4yKHEPmQOIxYC7eYBisUAThiAPkAsQH0AfbyAHKxATagAqokB/vATcAEvgUOWAm28wBgDxxAiBLDiAdqYBBATKATZRJpRgBFrHABOUAJTmBHBASVuABEAJPmAwFYCPelgAnqKcCBK/MqErO2YVOuOYBaZjICqtn8UA3VvMCSrCAKuX0AbXEB1XMBJqcAJAEAJ54gRcMCrc2dNK1uhB4bctu7nmBSFIAAAgA1fb1P8AV1fI2j2lli5MkRWIDYCaxCmlnIBCiQIwBKOACAAFIBHEAVZaYQOEATxAbs2AsUgCtsYYD4gPAKi7O2ABx9ACXIBHMIbywAj2N8QGlmuINSYNJvggHx6ARbAVQJfvAFgANA1KI9QIWlppZgSUpQwG3xCId04AStl1ASo5kERbXENC1o9AF3p5AK1+PNgRrqdzAO5WXoAnayUgJ2b4BElZN4hVeo2ggWPQCN324cQI21cIyYEKtVyKBuXkwJKX8QHLATcsCEdoAlaZfEBVfzSswLVqJfUERvqftAi7OyTAHeEAdziWFD1FZqqCFfBuqzQUfc4fuAGm8Zw4BDrWcHh1Aj9ueIFdtNJqWiqsdVVYOSIjVruxIJWaePTACpW7swJ1ryAHdZRiAWbWPACN2sJygodJz4ATtjEAQ7+HMBOjq0gG3xcpICxaasu4gIldQItJqXgA6NVlwAOkqeIEGuGTKHWihzmBGzfLiBG9qt4SBFuVCAK1jACx17viQee8sl934INOEgTAABdSje8Teq0VVznmVl32ummqqeQEK0TXIoPuRDggT3NtW3GAYmrxjEhDe5vf5e1pPH4BSskqdtfqYFDp2v5iiSsuIDtaV0AhR8Si7TnNECdXcCT03p55kEXRTMzzAk4aiv8A6gKrTXCCwS7rtd3PAuCdLy5ZkS1UnlyxKCvytMB31aTzII1srAWWTeKyCJ1qq5uEBVq2TeAVCi4AXq0KAI3+SOeACo033PIAq7VfbODYFtq9tHbiBU071+UBK1q4cwGvlUZcwJdy45AJZ4gPtXdLxKG2+AQrtpYFB92tX3NMlAmm8eJFNfNYCd6qJvgyoXREUV07XxeCkCVqurcAXfcXbAFFrdstKSjnSta05SUWqiplxIL/ALNqxa2KggjS3HEBzxWICSSieJUSenHDEioq8NpZARs+3AJpd+TQU2sccWA1ftq6rMCVYecMqK69ndi8GRVWpecEURi2n834APSteIyblz6kEqabxdsWEN5uORRa69idqkFNtV0Xcwq6idl3AJ1SvKAhbS+af2FE+xrAgOx6iwAsokk5AVrPtgIjVdql8wqMtrmBKlHMsCc/AjKFrS+hVNfVgpClewUqN4eoE7Vlp8UBGzxjiwFhSEBNOGmiC13At07fLMgxZpvulrgETV24AffADV08wJV4gDkBdreLzKHWQHmiBxhABGGABEAEIoUQANEEZ5ANOQB4gNLkAknkARAEpjMBQAICLQByfIBp2eawAlACwYCajFACAawASwxgAWOIEsAE+gEWp+AAs54ASShSA1hnxAGgFEBT6BB+8BZZ5gKzAFgAMBICTtACAAGpWYBGABE5AEcwFZQwD94BMYAMCNnJQ64gOJZAQAmviUEtLAgbc5gLIAcgACWYBADhrFZACc4gEYSAMAxYAl+IEO3jxCpS1wAkrLiEOEBFvEKbaATfAIEALPABNoAmAH3AGQBEgJPEBgNZSguFabAJYrkAKF1AduYCTATQD9cghQuAEoYEWpQBEYcwppfsAa5gLiAJgDCBcguDPAIQU5axYAsfUBNQ5ATT4BDeBQ2BEB5YIBcCKMwpyAsgHkBFWnMIG0gDP4AGQBZd2LwCCFVZgRnABNuIQDeIXS4BSjuAjZcOIA2kARIEXSQElGZAdkgP7VfRlB2gJfK4AccAFXlmRDvpprHJAQtXDAKo1dvWzatn0A5b7CmosZlcwOe/iFqOKwnzKOfV8RaH25yNEaeK16KEmpKLKbHe6LnTyA6K03V323eQ1F1NrZTe7x5DR0V0ks0DU/tSpYRJUWQD7FKYDrWPQi6mqcgodOYQ1UBuqWIU8nAZPEAzzAWmgHZOACqnMCSxwC4f1ZgwssAYfesrcwI3XICSaiQCt5QEqtccApNQ1xAEm254gOOAAsGA3g5jEAX8WQChsGiItAD4gAB3TgEwrL8AoQBggH3PIIGA5kAqwpNAJPgAS+YBi8wBoB4LICMziwJVeMBCgIPQKeACfUBWxQNRb7cgpVbs8MgHDyAbTjEB1wAUhMf/0+FxGBzdUYbAkqxnkEKJwQVLCoQR3egUXbj0AipbQElmEDrjgAm+CAIXEBrKQomWAwHLeYELXaccAGsQBuFgBDsbz4lFjhIgjmFKzKJJ8yIG8cAhNVxnMLrh8pGntrN4TgiYa8Nu7d155I3I51y5s0GkApAS5lGx7dq7blN8Cj29G0oRzrSaqnmTQdq9RphWSqoRUVxhBUKtWCgIfoFRZQVtEBE5fACKslgwCcYWQDadmgB1wgCtuWFTXUIlABVtgR4gSqnMgDxAi0+AEkBGwChzygCSxx4gRvQBQBLtjEAYCAfbggBKMEAnVANtyAP9oDSQBIDYCanIBJPIB9qzAIkASYDbScsCLwCBsBpgOyCo9ktgOqgAyYAgH6gKVxAkq8eAEW5YA0uICxUAOwAkmgFHABxHUBZAACUgSniwB4gRSYDXoA3nKAKdQCznLIoU8ABgKFmA1jggB4ALFrECVMeBAlgULBIAmQI97eQAm5iAG0+IEb1aAKqcwJRxAcgRdk36AJ2wwATx9QKnRWYEuzABrTT+r4gOEsEA5xhAPEAecgDcgCquIEYQEnGfACKQD7ZAFpoBwAQAmlJBRvGvsak8EEeF1nNn6hVTxCkwEAAExiEbPt2nfuPgbHsFWMyB4LEgTYAA3ICyXQBoAeDAT5oCOKfqALqAmk8AHAQQ38ABcgHV4/AAhMBPABqcAB4eoClSA4SChucWAlZPPMIbxBTcSggYXTzxYChxIAlCAXbKCnEYAJpBDVsQB2eYCbnEAkKTtzCDuSTBgtCsDEHfkDCd3PzPMKU8EBF/NmArJpwgGnD5AFUBX3rKqCGngAnqJYgQrbq5YErtZARV2VUFNnHEC3tSXNkRJKiUsITjiBB2SwqURdpAJlAO1W4bxQEUr88AobS5yBX3FC7nOX4hE/uN4ZQQQ7qp44soI7nIEYac8gqyt8+LYCjtILK6ieFswhNr6nkAqvNgJ0rZy/wKqbr21hIiF28SCCVr27eRQ1p4wQS7lXlgBW6runmA01OP7QqLSeZUWWhYLgAtKrefEA7FVywIyu6YxQCd255ASpeHipAla/EgjNXnmA7ajUVWCKIW1O1YsKhabY8ACY9ALq3/AMvII57v5okCaqq4thQ7prAILav28eIHnvJOdRzwUEacZAgABrkUrf8AE1r/AG/dac8EVl2u/c5SgCH3FVwAramGUkEquFggCrx4xGIDv8zUcEkUFay5YNW00VdRANP/AIW5wnliNHRq+Gs6fK5tyJo49bYam3xfEuimi7VFnxKLH8rb4EFb1LWtiUToml0ILPuKlUnxeBUJ6bctBRo0V04yGgpo9r7n+A0Tq05nPgQQsk8AE9JRLzQCVlVYZlFlb4EEW7PEA7at4ZwFDslLCBaqsp5ASrlLYDqk8ICGm+IU2+9YYAF7JOKrBYARtafQB6axl8VxAKqt5XICDTTAsrVeoDri8QC1e7DgBU6Vq/mxKLKVlO2EkB3tYJAWamldqrsnigCuk8lnyKgpe09q5kFmpVYdkhVFW64Z2Afa2nIEHpp55F0WOUsMiCfe7qHmghdqrkVTtaFgoIKrJWiM4Ad9S6fZlAEtLTSUvMITUPEodK1ePIgqVu6yWXUKsde2VOKAqpS1sQE064IKk12qQD7/ANzBZhE7dtnV8UoAVq9zfauoCdYCLO6tvlxAqVVee7IKs09RVTXACyjwwxlAQ05V+54AOz7nMgSV+3AIKYPtebCn2d7CJ3rXiBRqWqnhgFFrdqlPP9wQsLp/sAVUq5gHzNfLny4hRD7ZeHAApXttg8HwKLMO0gFWGnEtALU+dqzUOAJ00u5T8QC+D6kE9FriBJ6jrKrxzKFXXbeKAt+8nisIAj9ytniBbW6awYFn3JzAK61eIE1qLk4IG7LJgOZyAYCbAXCQBKQEsigWIEo4kBV4gNrkAJFA68SCES8Sh9sAEASWJAOvMBpQA7OQK4Ch4AESENLiApAEANYAJMBxACTUgScNJAL9wDgKTXMAfQBQEDcgJdQE8wHP4gGMgSdYAST4ACAfoA+ACkAbAUTiwDIoQA3wAYB2xlgANYwA2AZEBHMA4yArLiATBQmAIA7YUZkDTAG+WQCeIAuQElhgARABAEXWQprkAQ8gDGQgbkKAghJQwCsQANACUsA7eIUOfgEHUATU4gDU5ANZYBSdYATTyAEwJNSERgKcARiQH2gN5BEe5sBy0FCvhAB0AGwHLATcdAFM4gOzkAy4gOZWOQCs/wBgCiXIA8AmG8gE3xKBgGCxAScgPMil14hRW0YgFYaYDeGACaTCYcRkBB4gDcZhEVafgAuEgGOQDqwFMAJWYU7pt4ZBSfIBpTkAcQB1nEASWYA8cgE64APh6gRVIwYAlGIDfJgV2rOJBFpNYgCqu6AJPTTt2viUQVHVwA4jPECVNTtywAg699p6AFtOq+WJlANVXACfZVLCZCYiqPFrEIKUaXzLMCSUYASSjIKSTYA00FJ8wG4QDxakIK45hE00sUAS+OQBWoBC4gRfQKfbKASnlkBJrkAQFCwxQQ8MmFKIAawyAU8EA08QHxkBO8gWN1eTxCIy5kKWMANYZgKOIDkAU5gJOACZchEo5BCywzYUNgJuAB8wFMgSTnBgJucApdtnkwG3zAaUvAAeACjHoEGph9ICiQH2tccAIwngwoa7XgA5kBLqA01xAOoH/9ThiqeBzdTeUgRYIkl0BTsozCDtXEKMEA4/YGVbcBoPoA1EYgEpOOICePQodWApd2BOIRERdYeBVNPhBAO3BAKYeIUT32jgVB2pPABtkEe5rEB48AggDN81bt0UiDw+vbubfNm4zVDUmkEAGCAUFHoPbNPmdjVI9fXFyjlW1vZhKzIggAvNsFkAnpx9QEXpy+hUxFqPgERsoUooisXiAnWCgrg8QJ4TAQRjgBJdAIvueeYEVXiApxCpu8oIfdGC4gRquYE03mAsgFmBJPCAIxIDAIkAjtAi7S+gD9MgBLiEHoBGZzAl3SFJxD5gFVOYE+0CLYAAsZAlbBwBFOWA7NZAJdGA3dv0APqx4IAfUBYgSSjMAhtAC+VQApAk+mQCeDkCUpARSxAfDH8AIYJ4ASWDxAJxwAIxgCNagNgOrnLIAzwAIAcRkwIvB48QG2uICdpAHCQA3GIDs5AXaUKOYDnACODwAOgDiQE6yA6p1yIItYwygVVmA1gwHCzAUtAOeYEWp9ACeACyYEU3XFgQmWwEnLAlMANOckA5AeeAEcOGYAv2gP1AlXHIAVADt4AHagI3S5gNJJZgPuASuyIUgN2wCjNSBxeU1ezb34YAeJ1HOIVWwBoAwAiEPB4Ab3tWqeraeR0R6qr7TAXbGIVJYuWA83CAbhKXmERwYUAE8QB2wgCFuaATmQJZYgCWMsBzDAjmwgf7QqSAi+QBIDSSQQ4xAipCn2uJCEkFOYAICYKsBsAzCo+gDawkBZADYBlkA3ZRC+ITA6uJCoWbqpTAXfZ1TcAR7gCzSeIEbXisJgLJS+IDVlxwAi3iAd0vuAjZtsIFftWIEVzQBZtARfc0oWYCxnECXZ3Mog8G0FKtkshUWKvcQ1F2jAqFikFOtZxCDthYf+sKi03kVDVm8HlwIHZtYgV2beRVCSqpIiOpZ8sAopasdqmWESdK3cpcAJJJLkBFU7ucBUXFXKnAoLWaZEKW4YEat3b5IolNrOEUTo4wZlUtV2+CCIq7a7W+oEPm4APumUgI6d22BJLBtkBFbLFuSgVu1AWICDtg4AaWCkAecIBWir7cwHWjiYAi6uSCb06Vi0vgBDUSrxzKEknWIxAHquO2fgBCy7sZCkrPBgKsdzbzAV2/giizSilck2yBJpObLAIwfKalb6ztXJkacDxwIAA6gCZYV6Dxdn/bpPmysuxWh/ECr7dm/mCraKFjmEWaLrW05wmQUuLWwUIBt9rZROjmF+AHXtrQ+15oDv07pP6kSiT3avfs02l1M4OPdbusulnOHL/qmhm27ZlgS+7+W6rNsBadFGCllErLGAI/abt33eCAnqW+WFlxAVL/AG5SShgSSlgGbUAK6deYC7m8Qo+yn83AB43XasAitzp/I8wFj3KM+IVY69yhhEaaHasc22FSVW8OIQ8azACo7ZATdLNQsyodtN1qoWMg1FT/AJgqTXdkREq0jLBBVVqw8cgFS1k8ALGgHMROYFdqOcSixy8KogjW0WmMoAnqa3c8G4RQfcbeBAX1ez1KGrTm8MyB2rN1qVxqswCyTtCyAi6qrYCb7sgJ0tjjngERnF8EURdoTYVC7tPdOHQCXe8Y/aQXUTiHwCDvlNZAJVTUYAR+2pUBULJVu1DAtTVVyfAKnpUd30CFaLAKtKVzQDpaE0lgwipanc3IU3eiXEBq/csAJOuOIEVppvOJYRXbRan5vQKrWndtS/Uous60Uz+BAq6tn8yXyzBRZNXEciB1X23CnEImr44gxXfTV5xSYVCtflAFXta4gOe62AEWotKNCSsyAcuVwZBPUrXTUKXIENObYoCbVUlDAcumRBJtZt4lD6oA708ViAKQEqpfMA1iAu61HhkiiVdxa0uIXQKFezzZBbqatnVLEIWlqThbNBV9NdZBE6aibAslMgLTkAJgCziCh5YAEBRHBgMISCpVhZhEXiwCJAZAvQCUYSApAWIAswoyAccwEsADPEIACwCTgAeIBggoaCpZoIT5BSjgA0pCU8AhNAKqzAjC45gDmcAGnzAircQJVcADcgSQCeYCyyAUN5gN4ooGFLIBNOZAlgwBZBDTkKGiEEwA0EK2AAknniAm08gEqyUNVxIHACeDgAfUA7QCAGlyAGFNJQAoAIl9AYAYGoxBhWykB16ADgIi1ABLyAlPDgAQFHQCPc24CBgSWAUs8GEHfAEpwCoVxyCJTwCl1AlLBo7cMQC1QI9QE68gGqoIjADiMgCZwAjLAbAUcgGsAoSeYBhwAMeIBIUWYCqwmGnzBhcQg7ZAG3+AXAozCnmpgIUcGFRWGIDadmBLBLAIi3w5ghwkArw0EKuGABDkAdGuIEUsQBoBNIBoBvKWGkXVNygaGowAfCQIwgGgG+QCSgAYCcMCMxgA7QBG2nxQCSxwAfbxAjHPEBwsegBCj1Al8taqMwBPEAahygJJ8WAkENptAJ1AjD4AHc2BJS83kFO1fwAUfsQA00gyKpvAA7e3ECTfIBtwp48QEA114ALLFAMKeAQNtYoBTzCjB4hTzw4gFcMwFgsgBSpAlELDMAaAS65gNTMgSkCLwAb6ACiIAO2OMhAAJyEKHnIXEoTYAAv3BQlxYCUYwEH7AB/MFCxAfagEwFPABxK6ASSwCFMgDgGm1DkGotBSQEoWYCjHEBdvED//1eKtYObqUpYcQGrT6BTVv4QhY5hQ08wIr9oRNrAIjZJFUsoYVJtR1IhJYyyhMKcqIgBxHEiH2oBWYU7ucgCtG1IQnUBVYUwycfiBHCQpO0ZsGCr73FeARje4b2rTtthgEeM1UaiVWpNIbYCYC7SxHrfaui/tWuuBbVj0lK8Tm6LKp5kQ1WXEkQNw8ADB5gDKIWoUQenzDKq1eRQ1VlQ7KMwElxAkuSATbAJkBNgJtBTQBWZkCX0ywg+5IA3KASXEAcgNYAEx6gJNgPuwkBdQE2ApYCkIK9QqaUQwE8QHUAzxAEwFIBmgIrMCSrGQDiXjkA44gDtwQCb4QAANY5AL7jo4AKxjjiA3kAkA3hmAMAYA2Au2UAVwwYEmgEscgJVUOXiBCY6ADc5FBROJICQDu4gOeKAis5YDzAacMAiQBpRkAu5ZAExwAGUKybwYCrCAfUBWtwQEqLABx+JBGIwKBJTACfTIAxAi7OcPxAG4AScgJ5gOYzATxzAc9qcLAAAi0nmBKqn4AFllACawkBqkYgDXEBxIAl2AOcAFMfEBO0gLPMB8CIjZxkVRJBJKMygslZwiAWKhgZ/mIrtrT8CDxd3JVVvHIBwAugQsZAdWUei9qqHdxmbR6VtGKG3IU8gFIBigItN9WEN4BTAGgE8AHVQASAcQCQEoAcJgLMAXMA7eIDyAUwAIB5IIIkCLzCn6gCsAJxnxAG5xASYCeOQEsMuICusJAr70sHmBHu4rPgBN6lu0CEzmBDvAL2jACH3FikEQdsZKLbWxjoRUXbkAYvABRwAah4AO2jLxcBEfoUvCGATDkAtiEVq8gFu9vB4FBbTVYSbbCoOVksALVZJBEm1ZYAK1UgIYxgVUbSBKvdCS4kDfdXCzlAD58AivVdVhzClRrJhC1aPCcAFR9vSQD7kvoFSU5p/AAdm/p/AorSs/qQFlYxbIiStSHKwATVXgsEwLo05S/wCkEFVqxbBzLKIanc83/wBEFVgTo7ZPBMIi0iArPECdXnhIEO/5sOBQ6p6j+XOAG7QAsmwLJ4MA7Zc8FwArtbKtQLK2aUMIrtPEKguSCj7kuOAF1LJOV8QiFdV2u7uMQHartjyAhRJuWwHqWUqtQFW0KeIUWXbARXe/alxkDC8lhrWRGnGQPABAFcyj0Xi1O3XRlZX4JlFunES8SBr53yAVM31AapM8AIV01a2criBDUo012sCdXZ5sC3GcGEV3t808eIVJOJnJoCuyxfIgSiPlUsCxYZAH3JxKFrOySAj93vw4FVK+rXB14Y4kRK3yr7lXLSkA07NKVmBLuta03fJAVWXzdApamq8FkBbW77YCFrN2ScALSUJz+IEoc5/KQKqtmigacSwGsHDxAlm20BYpv9PAqDvjBkAtXTzjECdbyphQAr67dVWEkp/aBC1VZfAKVaNICNm0sEA8GlGOABCieIAtWzcIAvCw/ECuW3EfEoHR1zY0Oy7lGZBfqaaiEmAJdqhLABt8YiQIWTeZUSVF29SBJ9qKI1tmBGs2mcgLXX5YyIK+3gsahVyunlgELtxgERnsbwCl3qJSaYEsnLzAs7E1L4cQJppT2vFcAiq+DioVFO1nCy5gWUXbWOIEVorNv1Aq1IqvlAVbWzWQRLF4lBe6bhIBtQuoCo8W2RVerisswLNOISvggJJVx7QJO6qpfKUAabeqpWEgRrZVweMgReGHMoff+AElSqUkA6N4r8SirTrjjiwLbWrV4/8ApIgeo3hwAfZDnmFSslBEVOzhoqnp2VlHEKnVSo4hBSnaswI21WmaEq2/EmB1bTAfesUwJJxUgK0qk2FR7pyAh3ulofEBq1plAWV1GsUBZp67jEIsrrLKwVbS6bwCLFdAFWnjIU2+WIQ4kKAEBLteYQlxkBANVAXaQPqASANSFD+XHqANQAu5IBtARkIMgDP4cQBvABrFBcHrxAbw+IUpaw4A04xCaGggUAMBNoCLywASygAagAXy5MAAOyEAlMgSQCTAcyUJN5AOIxZAniyhtJqEFCQBCYAqxkDTSjFANQyCKj4gN9QhWnPALhZ5BDS7cgBvmAVwAWPEAjiwDNgSAiwppRkFE8wDu4AS4SwhSA3GYA0mBF4AJqFgALFANzkwFngENNZIAbASgBRACjEKdm8gGlgAmsQgmcAoxQBHHqBL0AUw8AJWeEhUZkBKF6hDWQApWHAIGwBdQC1QI5soUkEkFDAPUBJ4dQBPAAyzCicOgDUvIITSfwClxxAl2zkAVUAJpKAFiESjiBBzkswHOIU2GUYkNHAQNKAiMw8QppyFDc5AIM1FgPP4gLFMAeUASbVcgqHc2FEKQGlwAdnCATc+oBPMAS5gFqgJKEANJLEIIlNhSiAE0AkoAi54ICVWngA6pJgEKZYDvWYAIYEk+DCCGgBKcwDtQAq4ZAJ0jGQQl0ChriAwyIn1Aa6gOKrLMAb7sQItgNS2A0sAFkwqWIMLPAGIw0pAnZrCPiFRb4gKYxAm4bxwAdcAFL4ZACc4MAkB5gJTlwAJn0AKhDhS0DEapgTTCItpvqFD/AKlXFBA7RiAmkFPJARS+ID9cgI5ASiMUwDqBFZAGDAbWCATeADSCCcQH3YwwYbSCo4ICajPmAm1xAj3fgB//9bjxZzdEVRLIKVVwC6lWsegS03HAiI21IXbwK1IirFU3a1gyEnGINHa/wAQCQJSvUAbxAXbIVJV7WKhsghD4FU4axZBJWj4gRakASS9QGwiv55wwAfZhniA3SkywalKWFcAMD3FdVlPGTKV4/VU2aOkYV5GgRIBZADgsR7X2zptbd1XEVqRvVqqqHnyMNH3S8iGHJAQnmUNNcAmE7S8wJOM1nyKiLT4gRel3AxCIwZUVRDc4lDCIywJ9rzAjb5XgFEceYDVAI5YANzxAIhgNKMQiS9AIpT6gLPDICWEADlgR7uHEB94Ee4BzgAu7GF8QHCgAVUEDbeCCpKGAnDAJw+IBW0+gCtkBHtZRJQiCU8gHCAJgCNmAJAOqAH0Ai6ziA1mAdQGkwJvGEwItOegAsQCMQEwEniA3EY5AKqjEoHbiQJ1lyUOOKIDIAgAxWYQ2wI9znEKli8QBAHc2AmmBHtxkCcNAJuMYkoTsuICSAcY4gDryAkq4AGQC44ALLEBJyASvUBcMfwAi3OQBLAjZPgAoebAlEoAVeAD7ZxWRBJVwxASrGACw4FA3ADeUgCXAB5ZAOXbMCPACMICXbyAWbggURgBJKAiLwyKqVHhHMBRAAwMr3BZ123auOLMq8fqPEQQWLKBgEBAygSKPUe1q/l2azyNMt5RkYU61bxjBBTngANxkALEIU44ADhZBS5pAOreTAaQDkBQ2AKsgDUgKPxAX+IEo/EAaAABKQFPMBzKwATbbgBpceABgwItoCHekBDulgTmFi8AB6s/SpgBV15xaAqeo7OQJO7iZAiuLbAg7ptYYgOrdkA+6AiPfOEARakBularqVELLswtg0FFXIDq4YEm23KwIp3nKQKrtqIzAktWUk2VkXSuvUiq7fl41lsoK2taJwAkswh2vCwIIVVm+4oLLHMKmq4ZANtNgJVbz/FgOUsOIEXVoB1v3YARUPiESs5IIPGO5YIB1SWWYA9ScWUL5XniArUWaAUKI5BTrWY5BE9T5flXICp90wFDq7QgHStnmESupyIIXaXzP4FA+6MsICl8tebb/ACasnjAQo7muQCo1W02WHIgatHAoVrVwlJMAtatHFZnoAqU9QLLNWsBXfUhQgE7t54AFX3ARsotLYDdqr6mBCzWdcgE9OtlDzKLFpOMGQKqhegFrsqrPMIoVpTKqys6lflWMEEa17clLAO1pzZY9QK/uvuiqhAYXkbd2s2iLHGRRAQZoqiqhgeg8fVvSrVPCyRUdzSqlCy4hA1hKzAg7OjxzKG7dq7kAnq90TkBar9qw4kCrGLAXc3hEIA70pQTEVeXMBSu4wAK6b1ITcJAGm1RtWQFmFk+AEFXGJ4AOzjqwqOlSXzniA4qgDUv2fLV8AJ0S7OoRGuopzCpT245gTdu5BB2pr1IHqdsKqxQEbanYu1LEojWyaQB961nCTSAHbD5gIq7mQCztXIqLaamOZARjLzCq3h6AW6b7l1/eAKmKWQBZKsSwIrUh80BJXVujATYEod1DAVHioANVqzaqnhhIBVThX4gFtN2t0AtdaVr16ARvqNrLICKv3OGoAs4YhFkNpNrPFAQ1HmksyoodXOLCpQuLAtu9NU7asBUTdYZFJprBZIIg5eWbCpU7VZVu8WArv5u2uKKB05EVdWrs/QILTkBCtbq2KaQEpw+ID1NZJxVQgHWs45gLuCI3SicgqlO2SWDCLbJJ45ARrVWXdBVQUt+gRY6ylGRFOte5QBGiSlWCjBACXddQBN07rtTgEK2mq4rICcVtCaCKnKlrIKlDeWQRa02u1cQKb0tWe/4BTrXtp3LFtOQIpSgJUq5bfABxVsgjfTnGmHqFKq7V6gTpRJyVDdcW0FRro1s8XiXUWNcoIKvuO7VUi4JuK/4kCd1lwAf3FRYgP7lYTTxYCvWccwqKcKOYEp5AWrDDmEQb+43waAHdqrkCdbuInAC3TVLz3tysoAsV0lCCp0txAmrq2AFiCHMZMgTxzKEv2AWOCIjay4hUZkAlMA6LIBBRkAokIkwpMBAOPwAS6ANuQgicwoQTSYDnD0ASlgNwAuGICcvqAk4yKHnmA2QRWYDTnIonJArQAIAQCaX4gGTgAb4AOqSbALQwD0AADLICSQUmuIEUoxAlnmBHtkA/eAwiLTATq8wHXEBxiFGABnkANNhQgCQCMQJS2gEkwgagAWYBGPMKMAF6hBEIAxCDBIBLHBgEcAE3yAbjMKWeIDhsBOAFkBJOQCQHIB6gEyoBqMtYhTTXEIMghdzyAbyASAb5ACUgOAIpp4hdPBBUWANANLLAAYEY5ASrniAmgHADTAJAIc4rABQ0AIJQ1IQmkFGchSiACsNhClNwgFZhSgCWEYARTjBhBZIIKwswGwCJAfqFJqXCwCklGYD44AJ14oB9qQA1IBliEDsDEW+IUobCG/lCiFYJgaSCohkVfbigpzIBk5AcTINRlsKarGITTSWYEowAJwAU4YADSYC7WwGlyCai6vjgA3KQCSc9QH2gShcgFEACzAGlMrIA7eoUOsJQ8QpOW4YDdVPoAYACh5gK1ccAD1Ak1KAPpxYCTAHXiAJgOACGsAFGSAbxAF0QQTAMDa+ICSTAlli8gJY9vQGIypgAbTCmkmpAThZAIAifQASSAEwDIAlWYDwQRHMKKrguISm6xgAngFCcgOAFWEA+2GQHaB//9fjd0uBydEUpYU61aeBUK2GADrWcOICVceoXQ4bxASeOGRRKZCU7NTgCINTkGhkBKG+AQNAOnUgeQBP7AE8godZUoGpJQoCIsKUSCrOx8QzpOqAi5RVDaiWQeV9ya3deJyRCx5i2R0jmjBQQAMASksHu/A0VdCrmBW42FhjmYWpYGQrJAFalQ4IFajZVFZQTEs8AiWRNEbpNFiKbUj4mtRBp/gUJJhDxAUhRD4gKW8gB24AKcMQAB9wQOzAabiAHWubAUyAmmAnSMQItNhUsEggzwAfVAEcAJQARKAjbBgNcsADABrkAKOOQBmAWqAJJASa5AJJgHbxAFCATTzAEQNQ1gUCriA2mBD0AlaG0ABAuYU4xniAugB2rPiAMCIDsksgBLiAobUgNLAIJkAYUv8AAB54gACjGUARiA0+3MA9AF+8AaaZQo/EAh5APP4AOQBWATf4ARTASSAFnADmAItgL94AqyBJVWDAMIwAUEDXIIdsEAJyAds4rgBC2HqwGkniVRCzAaXFgEyATAEb2AinOPBASVsMCAVQItuYzKJt88wFVSsQJVr+0BNw8AFgliBje4Lfk48cDKvJ3zEEFgyh4BA8ViBHMoaA9Z7XU6Nn1NVG32wZU+AEYAcBB0QBxALJsKUY4APBdWA5kATAJQAAZgLL1AeQDQEbWbyAUuwD4QA4AhKThhEe/igCXdwBBuIkCNrtTh8QFiFETjIEu5RiERdrPDACF6uqmuJQqJxniQTTz5BUGsICGnDwzAfUIHFsAFakeoEQIalmlKzKIW1LXicWFXaeGDghU7xVTARBNvIKHaHHIGqbJPj8ChNRnhIErakQuSAdU+1t8QiVez/MBJuFFSCKa44sCtW7ViURom7Swq9LgghVSTwCouztlhwAsrbtX7wIu6uQRSWKAUVpglLCJU0+bgAslOGIEXbtfqAk5zyKBWUwBKznCoUvtp4t/ABd6VQiCvOYDV024xQBTVdvpzAJaxkKsq+6sZdQiq9E8XiFWKdSFMICDpNoleoEnWAiarPECNtL5pAi02mBHUShJ8QBUaWAD1LWiFg2BDHBccgBVeTALWWWYRJYegVJ5YYAUKitLtmBZFaViMW8QCl2pjiAYrMCLq+OQCsnEpAKtXd8kUX2pWYrlkyA07KtugRTrXtezbyQBVKqXbmB5zeOdRkac2TIobCBMKdYnEo9FsK2rt62X/RFZdVWv83MqC9vwAr7m8M4ZQ66Xe5ySIqfyJ9uZAOEFR06q2LQQalmliBFPABd+ELgwHRvub5hVlrOICIdyyQFl20lVcQIqsTAEft21E23DCnRqlcwIXupSWRQ38uYBDsu5vJ5AOlocJZhE239LILLJRE+oC1l2qKvBARWrhCfxArd7Z5hVrr8sJY8wCmpaqi2IRY9dWwaCYg3WrhrPiFOlE3NsgElLjgBKFGGIFOpq9tu1r8Aqb1El6hCeq8kVUpZEFl8y7sAJVqs05AV/leQE63US3HQCKUYp/iBKlfn7uAA6ZtcQJVdUo4gF7pubEEafM8cmULUdaNQAqpNzfJAO+6vCSWFSoNObVCiz7YYEe6c8JAdKuynkBb9y1appZtkVHVbeCzKhVr2tLOxAa+lVYz82ZRPTqrfVhIEsK4LFMgurbCQii7eSx6hTWtdqLFwTq1aszjyCI6tm1jCQBW/FZsgjbuTxfxAVps11CpWr2RzAL2wfNgFHZfKgh2q6qHGPFgOkuj016/EKrrX7dkrOZzgKreo24SgqJ00rX9CKlHa3GaCGsABtTCxRUTTVYII3amYAdngBB3fAoTbeZFRq0pnMCdaYgGovl7VhjIEa2+3buzCpq0hCiXgFXVWGOSCIOMXOQCpipSAjd4RjORRHTq1MYEDkIk6dyjiAlWqz/aFTvjksgJK6iXg5Ag1OCCra1hwEDXaBGlWlIEp4cwJ2pWtJAgscgJ0zassAGn2oAreLTwCuj7vbgEOurJBNaiaAJ5AWd04gQgCXTiAYcAFAA8AHGACajEB5KQpTAAofQBSAmo+IDYQTKAOGICafAAiQB9ADBZgIoc8gFACx4EABL0ASgBr94AnzAUATyATAJgAgBNRgAQAAPCQBzwATb4AP9oBGEgCCw1mFKJYQ/UBAEoCLT4BDbkBYoB1jiGksMgiKWPQKlGIABH0DNNAJ5SAKFjJQ6tNkUsAHkBEGpYBC44gJZyASANIKjmoAdVOAE+yMeAEbJAwlSWA5axQCAk4eQCywBDmApYMBMBrDEIEmEMAahdQF3QwHMAD5oKUSANp4A0p4hSmcQlSGoLYQFR7UFSQA8sQEkA/3gEzkAquPlAHZIAzyAJbYTCzeIQogNIuZCVJKUALMKg4mAG01iAd0ZgNwwIrDBgDU4hMNW4BAFw01AWF3AE/gBLqAkA3AAq4gCpjAEHSHDAa/cAOvECMYYgPDgA2AnTi+IA6xkEEAJLmBJoAryjHmAJYwCHEqAoVeeQTB2wAQ+ACSlgNVjIA7X8QYTT45gozCG1xAlCgoE4xghgeIEWk4Ch5QELhIaCgAaAUQ5AAGqzmATAA+gCUyA7KcwElARJrDMKO0GoO6j0AJ7gJRzAaTQEZYDATQB6ASaXECONVg4XUATbAMnDAHMQgJSuKxAMF6AKQEgJRhgALKWBBynhkBKz5AJY4SAOE8HkANvBtyAN4QAnWGA1LQEYZA1ZJY5hEpwA//9DhTn4HJ1J9AHjwAja0YGkS7uRAS0FRhvMolXACTU48CIjZw8CqJbBhvkBKrjAiG4gBJyFNgFap9WEPt5gJ/Lggo4ADXEBKYkCXd+IQpATKI2xTT6kXXivO6ndqQI1axbG45I2xwKgfIBICdE5UZm4j6H4unboVThSll6Gemo7Uc2xgA6rGSAerHAYmD7j4rApgV5IuJNvgA0oCI2aTkBw3i1gEJ2gog6pFRFqXgERsmsihYZFEE5ALKMAHACSkCWHImoda4AJVkCWRQACQCyc8IALWkCCUsCTqwBZQ8wEqxKQEssGAu6cEAuxtSA4gBrECOOQEu18QGkAPABTKlASSAVoQCTxAGpAccQItkDmEAJNYwA+BQTICwYDriAm3kA0oYBj8AFMAOcMABN8MwIp8wHmA2AAD5AEYQgE0A615gDWADeAEXzAklCkBP5gBIAVYAG+KKIyATICVuYAAm+ADkCNrJACXEBd3IA9QB1rbjAD7YUIB5AHrkA8wE4REC5gCbnEAyyAJby4gJoBrIqlIA8QFkAN4yBFp2cLIASgBp8wJSgBPkANgKYyATbYBWz4gDxAwvclmqpMyPLXZVRYDCDgBEoaXAQey9tLt208zVSNdW7sjKlEgDwwYA8pAKwGUW+IaNJtADUYPMBJgSriAWAXZKAlDaAMgEsSAU8ShO6pgwIU1ccOIE+9LhLAh3v4gQtazTSwYRBKzeLloKnkghNw1iBGzSxeYFbv38QJpqzjL1AWWfAAvZcgIq1Y5AHeAdzAi9R8oQAlLbYDULFcAgUZgExhkBW7y5ePQCUywHZooosk3gRVlW68VBUF9ZRBAlqajxTQVJVtaZ/EIjXTSc5gQu3Z+mRQnhmFJ1nEAbUxmBK1rLBIIspCAhVpyBLTzlgWWt0ggg3xSCo1usmsQE33ZgDVq2UKEAO/bniA6tWryKJS6hEFVu0t+oDzeACSSYCs+QE7S0soApvV2+UKg1wQE+zmnHMIEklFVgFW1vWqmIYHOm+LKLa2jB49QEyCV3ELgwK6fLiyi/urZ/K8iImvUCt3U9uYDVe3F8MQFf58skBFOMFkgJKvcpQEWuYDokwBaaeDQEr6cZMA054YpcQK0k7QwHasOFiAq1by4cwiOr3LHuQEHaIeZRNOMiCPe1j8QKmrLNvEKspaFDCI3txYEaN3c8EBgb79V+pGnMQIBoqhBHotn+jTpUqOmrlRbIBUo08cV1KJR25ZALsd/myqQQWmpnEBN4z1KqUucCCLhtqzkIaogqS0nnwAVXGQE75fAIi9K2DXEB3t21h4tARWo0sX0AknGOYBWqtNoAjVdjmykKtr26iXcsgg0KTOKXQor7Oy8ZwQOzcwswJu8V6gK1HEvJgJaSrkwB6tKRXNgNa0gO17atpAV08uQEsHXhIEb6jaxhICFU6gKtGn82fQKk1HxAdLKfm4AS0qqzbeYRJqHh6ALWl4PPIB6NlDTwayKiDu2sWMUUcY8AL6aXyuzyIiegq6r7U/UDn19b7b7EygnthKSKFrdj+bGSiyupgk/xIJPTVsXwArenLhYIA7YlFDq+3BEFlq/LIFXbLXIospb+LIiorUbfblGQA03NnmEXVs+1cwhVs6Wm0Y8yqg9Tt4ZjBbSle1Q8eRBJKHDArXLmVDeAEaakOOAFmolqqJhIgl2LCMgOa9Ld+LhF0W1eHKMiKFN7YAO9O3PNhC7lR/4hUe1uHZtgW6DVW55ICKp3S2BBqIlSUWK/blgQQtN7NyBJJfEBNquICtZOHxAMZkBpp/VyASp3RIA12toBxMALTusZ4APV1ayqpZFA+2uWLIorXuxQRJp06AFr49szIA/TICcygK6VxkBR3N8gH2qraAlp1TU2/AIVqJuQqda1eGQFfY8WmBKlYcsC2znoEV2TsoCm20sMACONswBqXAE6VSbQElWwQrKQpv5cUBFuVIA7MAWqqqM2VUq6tli2QXrVWYD+8q/EIf3k1PIB11lyIJd6eTAJwAasAWYDwgAaChdQB1x6ASUBEXiAAR+rAAduACjGAHMAJLiA0igAUACZAR+8AbjABIAq5YEmgCAHjAD4QAokBzgAPEAiMQFKAEgCIeIBnmAQliA1DAbXxCxFLEKaAIYQPDAAdUEReYCx4gOJQDUBTCkAOQCcJ4hNGSCFMFCnmQDTbwAEmswCYCmmFEhCbaCGpAipx5ASkBYACQDjkFDYEf3hTbjMIO4AfMAVoAacuQE1OQCT5hDn8AG2guCVwCBKQIsAyAE2vQAkBgJrqFNQ8AFkFDU4hAlxCh3jMAzAcyAd3BZAGeQCdWgCOKAUKQHLbkIaU5ARa5hCjCGASljYA7uQBZy5SCwJceYUpeCzAbxAjHaA05APQCLkB1AePxAeDxALLkAoeQDQA1CAMWAPBSwBptJgRWACdp9QFE5gNcgHgA1gAJ8QmFIA+mQCxQEk5UgKJAkuQBmFHoAQ8+AA+mYTAmDDmcwYOAKTq80AZADaeQU6qfQITwCiZyAFDzATmQBVldQG6tYMCLlANAOceQCdOPAA7J6AEYwA7VXyxxzAS6gRabx5ASWKCKtTTjICPawp1bnoBbV/LPEBpJ8cQBrgAZYsBJpYgNKcQBpPBgJKMAB1jLEAyUgNMBdrzAKviA+9N4gJ24AJucuABfNRxAXdgASAOk4riA+3BcADs7cAE6ALubwQAkRD7eYBGPQD//RzknOJzdFlat5ZIhqLYEW4KqacgNLEiHbEoi+SCpPKAiDl4FaiVYXEgas05QZTmVjmREVzK0IxATcuAuCrayAlnmAZMBrqEJW7gG2lgBFsBOrzAlWFkGReEnGOBB4TzWo3qtcCw1kOGbjKMqSgf7wEUW7evdqJLmjUR9G2lO2lVySMdNR1Ks55HNUbpTNQspdsZjVDXIoVK8GBLsnBZEEkoUZsAfUIkkDS72wE8WAnp82XUNVwwJqI2oaEHpxiXUV2weBQniND7cAJJxnwJULBYgRmWFOXwGIJgoVrPgFFVzCJNARab9AJpSv8QC1YWICtZLJALunICTSWNgIO6nBASWUgKzbAXcA1higJKcgDu4AKcYAJjACSfMCLcsBPmBPBZgC5oBNAKqkBptYMA9AByBCGBOoA23kAnnAAgCMChtQBDtazAlOPUgO15vIAgBykAoAbcLEATSUlA28wFMADYBgwGscCCLcPEBzOQCllBPACLkAjEBWAIaATTYEkwCZATUgJvggD94AwJZAGL6gHQAkAiWRAsAJQBF2wSAas0gIuQpTGBQYzIDaeYBK4gL0AeCAiugDWL6AL0AEoAbYEWoAHPAAAacged9y3T7VX1MjzVsyqSQAEMCIDniWD2nt+vZtUmaqNSqgypppAKQAAaCH28EA2lkgEFICXDEA7ZAbUrABRBAJgRdkEc97tuWVpC0vHiBKkd2IE+OGCgiJ2+WChVUsBOE31CI2wAi124gUaidsUUGnT5XODIJ9ta8Z5gReIBebYFAqYQBFW4KCA9QIylkESVHdRzASo6qAFazqAVsn9bYC+WZTmAC0r5lyALdSiENrDIKcceKAO2ckQCo3i8uAEXq2q+2YT4ADdkVEL6sYIqnp0f1WYFjaVYrmyIKWVcGgJVs3hwAj3vFAJakJ44hRSynoBO1q2ThwQxB9yyYE+2vbMt24gNfKsUBBy10koTquICtWreDAs7YWAEF3K0LiENVtVdywkglWWseIENRqtoXACdVhD4gQlVcwAnCePEoUuO15BRRYtWwAm6YwgIOqWBQUaTa5gTUZcyBdqnMBOrnDJlDiMsyBNyih1p2y3mEStVWwtiiB4JRVYAQbAk2/pThdAITAFibooSAVbRC4gFnLkApftTl5gV2ulkA6uqXyhBM4LIojZKrkCD+X4gRcv95FGnZVrN3mAm1d44gP9iCIXXfhwAEu14ZAYG+c6tvUjTmgKACAJV6gr0m1qlt62eaRWVi1G1hgpAsTTxAHbhVFFb75x/YBa7SofEgpvVJQBJP4KAJWh41UvqEO1VhGbBqNJx4rAK6Nroad7qurKp/gB37nT8fpabVXackZGTZ9sqswaA9KzUv8QIWSsiiysREECn5sMgIu3dZVgC693fLDhgERhquGYEKuFNmgqm9m79yUoC5uKy8EBGHWy4pgWdqqnqPlAFFtPuxrJVRrpatnNauEA1q2+mubgglTvqu2QH9x1cWyKifbOKyZAdtqrEKdbt4xOIQWxXxCrK6KlSsJCDVXbf5MEAabieMARvS2pqJrIAtptPIqK79yhJYsap1q6uHmB0Wb7Wq5BCrXsU88CCD26q1a6+BVTtEykQTtoVtWWsXxAlXT02otniER7sICoK7rbIB/W5jEA29fuarVsEETd6qzrjPoFOJUJARtZLHiBN1+5kgKb9MyizSlpNogq1NTus+7IsF323XNFRZW9UpIKbXlgXJVUKfxAT+ZwmEJ1rTPFyFQadvmyxiAGr3mK5AR77OWRVlpaioD0qurlAF69znLqEN1msoBVtjDyKJK3asCCDs24qFSSxkBalOzHOSwPRrEOwoneiwjJhFV4qpIo65sCUPIIhqVaz5BUdHTd1CcMCdF3Z8AIy5gAsoy4gQpp1xlOfUot7e1dxA1dJTID7+7ECNbPukCbmle6+EgDvKw4gJWaYDt8sw4AM4kCMRlkENJ4BVvY4mQI1hMAhrFZASS78WwJOqiZAi0o/eA1TuWHAorbsrw+IFqtDniQWPU+RxmBXa3EILJJZgQreswXFTS5kFbSTZVLu4BFnc6sKdpjDHkQV11ZmvNFDpqJJrIgspcIs+5GIElaeJBJX4gSV8AG74AOeID7uQBliANziAIAUMBNgLJgNSAMGGgCACOIEYkB5AK/wAywAcJAOigAyAklhICwiQBMAwAADMAQA0A1D5gOAFCyATCiAoQCAEwJLBBBACa4BAkAsQHwC4UBBIUoaBQEOcQBgACa4gDWQA3GIA/QAUYyAOuAEUmsGA0nACaYDjEAjECSaAEgCU8GFQjGAG1IUkuYA3gGQkA1XgA0gDMBKG8cgqLUMB1chDAG5AU8AFEgNQuoDdsYAEFNQ8gIsKaYRJJfEKi4AIAU8ADgAkoyAduaAcpoBSgBAJX4IIatIQniAIBRGCChOARFt1yCpZOUAPAAmc1KAI5ALoA4AQBnkAN2bwAaQD6hCCn3JYhBgAWc4PIBLFQDQ3OANRvEwswaE1kwoAMsAGAmlxWYBHwgIaAUAEcgJVCGAdoUlyCnKAWWKAH1AlE5ARcgGWIA8ABtrICS5gJoAQDhIBYMAiAh9oUogBduIA6zgA44AOeYQm4xQUs880ANYBlGyaCmgEpxTWAQokNH2p4ZAOO3LEA7efEBwlmAPHAAjhyAEnxAHngAniA5QEW0AphgPuaAbnNALtUSDQspATcAJxMhDVcJgKPQAVccQJZTyATswFac+ABV1jkQCywAE+DAcgf/9LgrKzRyrona0YExMLBlUuxPiDTiMgIu3MqiZALt51eIEsXmEJdQqXZ3ENCrDhZgNviyoXdOQVKIATqs2BJIAfUKbSCE0mASBBoLBEhKbwQCTaWOIENedPTtboRHgPKWjUeOZqRlns2hZgSkCLA7PE6ffr1XU1EfRNKsJGOmotStZwuBhSntUhEG2/iVoPDCSBpgSqmwCcQHm8QHa6q4SxCYhjYrR8JYBa1armyIlV8WEwrXbUJFMQ7XbNwNTA6R1KItBEGURtPAB4LMATgAwUpZlC44gLuXAATafICStxCHmAQgE1iAWpIDVcIASrGYB2pZACwQEWmygdWFTphmRDwgBNYQgEBKAFEADtwAFkANcQHKjAAcIAxQCquLzAli/gArVxATkBpQA25UgKZAOoBJQpTxYDSnIAagAkBZEA2EEqABwVSbkBvgAnlIAoWQCkAmWuYBZyAVl4vIAltwAnHxAJYBLYB2psASj0AMggQUnhkAswHAA1AAlKfQA7mgBYACtgA1iAdSB8QhWcgIBJTgswG+TKqNqgR+lwBOZASkAlz0AaxfQAeEIBPBJrmAZIBgKUmALFTADzxAjEvEBzHAg8z7ns/vJGR5+TSogMBSEGYBUsHvfF0ddtRdC0djIItNsA7QJJKOoDcZgPFKIAURgwIvBYAOQDvXHABd6bhfiAvvJLEBO7eRESWrKiJkCFkwF2KJtmFDU4AQs3V4AL7i7WAfeVnD5YFB3xgERnmAu9T0QELucQI1vChgE4BCV+PAKk7tYoCta6bxeRVFdaX2rPiEWOkLufqRFVrTiuADrLKLKOflSIKtTVc/K4AIaxbkKrvjggJ2qqxBUNWhdvFgVXbdnOSCp1UIB1aAuq6qvdKwCFNWuZAtStEpibAUWdrWioUU04tLzKabh4cQJ2qqpcWEVtJ4gVWs05QBi04CnTTs1iA47MOIEkk3IDSxILO51rMKQiNrtoojmofAASdswro7FVzgEVN2vMSA1RpY58wIWcYZwQCta+CwX7QLFRRH7QIWbrkBV2tpRmUTpVrPmBN1TAcRh+IBaVkwqv7btg3BULtUwgqx6bSxII1q2UN1lkQ1K+XIBWrV2isywHqOMMwpQ8MAIPUabXUuCVq95ESblwBHt73H7QJ/K+IEFHc2vgANN9GBG9XDbeQBpVnEAvRrFFRCt1V4sole64YkEFVtASpbACq1e5QRSVGugE6u3DMA7HVTYgqfFrMo8/u23qP1ZGlIAgCQGhEek0Ld2hSvRFRbWryWQCbgKhXVdolwwL01EcZCIalmvpCl1gAVscQiaUKEwKraj7ukgF1ZuE2vQDo+8qrtT+IEU3Zy2A7LGOAFd7pqVkAbes+iAnVLGGAnngBVrand8tFEZtlgs2/yViALUp9CCvV0lfFgLthdqyArtZWcBUlqcEEWalHqUhsCvSo6YMDq1b9q7U5UAVLDDmA72pm8GVFNqq6CunR0+5ZQv8A0ECuv8rx4AOqonKQEL1StCxQEnfGEAWo3kBUqOlk+PICyzh9YCDSctyFK0Xsnj8oCUzIE9NN/M8giVqTZRkgJalk69ubQCq0vq/ACUwoXPIKLV7rAV6maSywAhqUSfcBZoy6zPHIISnubfEKddRKViApkIV8LJvJBVjbawCFVOzTtwKLG0lnjJBTqfM04RVdF1KwyCI2hVxAi0nkigUoAa7E5zggVKxTutjYB0u74WeQE6LvsqrAgi7KvysCTcrDICT1exJV48wqu+p/FmUSrrYYYkErRjZIIdUsUwBWVVPLIKjparu3JRO+mtRpJxBBL7SXVFENK1r/ACxCIJ2qoxAptW+X+VgOmk6p2s88ghWm+DfxCnS1VhOPMCOpW6eDw6AKtbWalyyiS05lceZA9XTVY7XLeYDmVHIoi68Aida8gBtPhkA7LurjiQKyssVw4BTrafmefICLbbxKGnKhERNUazAjWoEdatrKE4fQAvp2hRmFWJTWHmEQh1wAcPMotop+VkFacWjgFGraXK4ZFBOT5kEnFVLxAVrJ5lEL3WQwDXyqwEtO6+m2RA5lYASwaRRC2EhUXrOIgIStbGUFSSwlkQ1aCCa1HZQvxAVMHM4gTpeVLAKXnICxWjiUFdeqwAtrqLgQWSAgCIYDwAGlwAWQWFZxmA05yAk4zBhZALoEHa1iA4lAGeYAwBZgNwAJoBOqWKAaQBkA5kAjkArZ4AOAo9ABOcABLGADqFGDzAHX4AJrEATgAmWAdwZR4gNsAATUgOtcApAOQhNgOMMAE2ApeYDmSgwRAwBoBYcQB4gNywEgCAHgAoAfa85AfZPEKhdcgiKUKQsPNgThAJ1b9ABMIMHiA0wItAGWYWhoISAbkKcSAonAIKpJQAoS9QDILgbhBDqFNpsKOEAJYADQBgAnacwE8YSAbfaAOXxAXrwATWM8Ah5gDXIAhoIVZWYA8QCQHEhTw4hUe3EBNANPABtgDAhDXEBw5AAGmpwAIbyAGwCGwga7UAJygAIU4yihTLAScvFACtJF03zCmgFDmQJZ4AEtBCbAeYCSAeD9QiTXSACGBBOA0d8XkAANrgAu1xgA80AKs4gESAoxfIAgBpywCQCO7EA7YxCaaTAVc4QDWOYUACWDjMBTxYCWADmGAOJwCBKXiANSAu3gANcAgiA0U80A1CYDtEYAJy8QFXqA5nICUziBF1axAGgI4RIDirw5gR7cACsN55ASmAhNr4AJ4oKLxZYL0CBVcYrEKaUYSAkA+5sBOXwALJ/ggDPMB5THEBVzgBtzgApeQH//0+CWcnQAJqcSgQFmZAmpBpdsFNC07WxSwBob7XiRQscUBPulBCXEqiHkFFUkA3dpgCq3iBKM2wIJyBLu4ARnhxAFKc8CobggFVrIJpQnmF1JZQEUb+709C1+EEZfPd+51WzcTXLwNBTxAJATcFRp+Cpa+5qq5z+wo9/p3x9DlW5E7azeCJhit3aUouKrbvbECelp2vHUJaurp1oQHfDAikmFTSjMIXbiFlQvWxVJVbCn2NBEknkRBWrTAfQBpSEVavc8ixFVaN+poPskIheuPUoO5rMB9QhNS8Ap9jeCCHWkY8UAmA0gE3OABDAk0AuEgDUAKMQG0kpATslhABnmFNSwgdIAeWCAcpZgCxYCtiARwYDATxQCwkA4gSTAFzAUSAwFkAeoAlICUccgGygxaAi6yoYCSQDbgA6gNIgIwxCDIKOYCTakoWbXABZZ4gSwbhZAJYAOHMgJ4gLiBKYgBYZgELMBYRgAMBQwBKViARKAUASSlAJpZSAlmA47sEAq1gBqubAcZpgHDoAwIuAFkRBACiMgp93dngUVfcl+gEk5cgN8wHOAAnOACntUZsAeLAaAb/YBGQBVcgSWABVSA3XtzAjfLDB8yDyfuLUnXanKP3DBiBRACAIAQROlZcFg97sE/sUXJMtHTjxICZIJIoTfAA7kmAdwEbWlARtePUCNtQIirJ/EA7nGDgKEmgHe0YLNgR73KgCxuJIhN8eAEHeQIWsVUe/AIE2mFHe1jYIjbV7/AIFEe1xKCHDX1ARSdnjkAuJFWJyoATUrmBXTRUv0/aUFNJab7m5YEHR3tKykBKqTafAobfb9IDdnzICqn6sXOQRa61zZBVFXkAPAKrzeJQdvBATXyoIenbuwCo6iq3CXqA6UarKAkrRnyAem+KQEdTU7ngoYD00lXu4gDbayyCI1qnkBOe3JgQunbPBPFgL6vlWHUAdHOJFWadZzyCB2rXBIBdyAi3Lhool2gR7u1wsgJKzakglXB4AFrN4gVdrmYwZVTl1yCG8FLy4EAqysQHVVo8VLATqoAaf+XmBW32rLIoKaqfryCrLV7whVjTXMAsnb04AWVqqrMCNmpAinZuQJL5H3vIgg3xAK0lzL4APtURC9Sof2rWrIEO11/ACMw4CitZyAl2NYATUTjnwCKm33OQp2vVVXasZCIOzsuRRXfTeDAVZeDKJt1pxkghWzt0IDWvCweKYFdG7LHgFO1msG4Al3QoTAoifUDD3OGo1xlkaUEAUGQElnIK9Tt6/JXFNJLIrK7W1vt/TmlAHI1fUfUCLrBVdGnZVqozxIiVl3JwFQWGHQIKUUy/2gFG8nzArh2x4IC9UVa4v5nwCK0ljxZQfatqNdrgKk+5YNz6EDtVdvZEvmBF2j6cALdKUugEezOMwIrQiW3MgSWoqzWqnqBStbUh0tGZRfDpWG5IhOY9QorhV1aSAr/wAQJUXbiA70+2+62QEHb7qlKEA6VfIBrSj6nmUWaVU32v8AYETWp2rDAioJqHzAK14vICVdfT7XV1+Z5MCDTdvlAjaz4PECVFZLKQJ17e5N5BE607n3RgBCzq1btwClp1d6/KA9HS+39TllRPSp9y3RcQK3ppW+oB62mp7gqegrNS3IE4m2GJEK+jisY5hTVFZNN4gV1fbVIBdrSlAQfy1l8cgHqS0ksFgBLBpPi8AJq1VhxAlXDiEVvRdr9xdVbXRSctyhqFqWl9qwkKlOlSnzS7cQil3ph2toKFZPLNMItsu+GAOsAQahdyzAWjqWVpWIE9wk8YxAlW6Th4qCK5/u9zcZyUSr3Xc3ggtpWyxSw5gOjbYRF545hU8HXqA6fLWKrFgOtE7K74FEdbWbfagLdP5HWriOLAi79zhECicGERdWlDeAVK1UqJr6pAiqqqVlmBZqy0o4AHbCwKitWixFShFRG1MflUgTvpdjWKxIFW6T7WArdChrKERQ72rjmgFpVbfQCapBUCSWIBa7lRxAbq6sgLX45AQtrJMqnXXn5YiQJO1E4s/wICzUeoRFVathmFJVxAk6OE2BJrGVDSAp1NVu3bl1KH3prHMorqnZt8AOiy+XtMhcAB/LigK3qQ0+prBKupjLmCKlZym4ICvzLnARB2jB4BVkoIenZJECWKkCTthiBGscSicPkBW6445FElqQFXrVcYkQ1r1aluCC3ukCQDyASXELA0sgpUTTjgA8nDAYQoCG5y4AJNIBsBgJgKeADbgA9QG5jACNc8QJAPFWwyAWYB3SFJtpgJ2AlZg1FuViwJVhAFpeIDYUnzAUgD6YhEVIQJSA4AU4gT7gIt44AEAHEBvkBFsBzGACmQCQGsHIDeIAApAE2BJKQB5gJPGACrYB9LASbzAksQIWQAAN4YANOAJQgEAoAHIAljiF0vQIfQKYC9AI5YhBWz45AKyniVRDBUiIfRAFmwpLEAbwgCMzgECYDbCw1ggqFkA6wA+P7wCIxAim2ENtWwAMwHACwmXkAcMMQBTlwAWIUpxzAcSAKoBKr6gGeIEbLjAD4ALMCSSWQDYCWYBkwgqnLbxkA6BEZAWbwAOBQnWGBKGwG4mCAmcwpd0uAakFHdLAP3ADjgCksysjtjEgbkB1kB5MCLaDRYvABp8WApbCG/2hQnzAJfqBKy4AJ5AAA1gAYwpCaFgFOAhS5Ck3DgCUqJAMnKAUIB2gBNSgDJYALKWA5lBA8cgHgwE8cgQ2uAUlhmAu4CSaeLAGuLAQAsAF3AACalAOlYzAGoxYB3S+YBZfACPaBKtEvQBWopzAOyMmAZAJVALYKUA04AUqZxkCLwAFiEOAHkApQH//1M+t08EcnXEkpCDuj0Aj3dzKuHMkDVoWJUw+9PIGB2cQgYj9vnmFTzyAYAgiVbqZYCakKE4zAi7SFEthAkwaccUDRHEIEwpp/iENpr4hEYU4kaHc8kEcPk7uug+TQZrwO6S+4+Z0iKGygmQFZ8gEUbvtarvuX0QR7WtWpg5ukp9vHiEtTdapSTTT7pQQJtEQdvNlUsAupRyAFiA23AMQxeAaNfKAJhEswI5LAAVozQAm2EOzwjJBMVwmsDRhdsqEAnpNZjTEbUVfUuiETmVkRxQA21gFOrwxCCAoTIg6gHRFA5zAcTmAPFARyAJkCVUmAQgJJpZgKUmApTYBZp4AJZ9AH14ANvgAngsQCZYBGIA5XoAMAgCU4YgKcJAVWAwACMc+IAgG2ApwKFlkAs0A7PkAcABOcAHICTkBICTzxgBNPiAKsARkCafACLYEcfQAUvBAOZ9QG8MIAS5ZAKIAHYBw3mAdkoCLwAcuPlWIEFV2zAfbgBKIxAVUpAkwE7dwEccZAHZJAFdT/LjIDmOsgQWpjjgBLuTwAFjK4AERkAdoDdQE+gB2ypefACPbm+QDriBKq/ECNmpaAFZoCWYAwI17pnkA2nYBQ8iDx/n8dw4IMllUAGYEQACzQwvVLmixH0Pafo1h4JIUW4PNEEGuQArKubxKC1+IFFtTueADd5AirvJhBVyu5/AKTtOYQlgBFWWTAl3J4NxAUraimF+IB3drAlLzYQWtOYwRtbAYK2uQCzx6gSTxATr3rqVEW+3BcCqcz6kDtaM+IQqYzyAbSyfMgeCrgBBpvi16BVVZq4CLW5wWYENS3aoKIaen/mtgmNE9XG7SxnkFVdrYFkw5IGu2McwGq4RX8QiEzgs5ALaUdWUTwiEgI2o0sQF2Qm0BXDnEKnWrmOHUIn2JY8SBd2EAHZ3KbZlB9tppIA1MWq1WcSFOtVHOAhqM0QQmH/6QIrubxYDb7gJKEgFKcLg2BNVqkuaAVsu5cQIaln3JAOtE3jmBZEOMgK1qKXGMFEpkgjdtQswHVLiBO2XQCNr9uHHkBFSsbASdpiOQCrpu88FAEFl2zKKJKiUOpFw60snngDCt8vAqHLeIFiq3xIK9SjblFE6VlwwHqWr9LZBV3Y4ZAFbqr9QJuykqYitScGwFe/AJFaznNhpYrNuOAEYl5xgAnZVTgCmcc8wJVrCZRKktucoCJRPoEVuE5WQVXfWpnMY8yKq1PI6dPlWMFFD8jXNUzAq/vrLJfAAruL6meAE5s82QRvqWphMAZmvjaeZGlUACwAIkB1zBWzt9a3YksDWMuml23ixgn3ucAiLlDBKZxGC2tuBMVG1u15gV93zd1seBRdeFjBARCgCV3hLzCFWImQptvGMkgFpJ24ATSafACu1Kty+QCVVVSBbpuFL4AJ3ebeAEE65gNJPJSEPVuu3tSxArWk6pWb+AUaltSylYgWdjaUqOgCs0sviBY27JdEBNNduOYRU9RN48AqL0lZq1uBRZVpYr8RqIO9bfLbKcyKnZzhTICOknj3MCNk5+RNsC+tVk8AhLSpS04SAXusl+woHT9oDryeQEoUYYMCFG6YIirKtWxvkEK9q0Xy5FEaLvUtY8ALL6C7G28iKq0m0mkBOmp9uuOchEb2dsbBUU7d8VAlozL7sEBK1qr5YAa06pLkwFqacpYzIRBUdsMUlmFPTp22wxAstZTxCYdNTucZQFQs4Atr8zV38zUpAQWorN9yxAjTSVlAUKiWC54hF1aQpYQ7R8GwpaireuXECvRoqfiVC1Lt6nYsebCn9m1V3LIgrqlWZjECdcVg8ghu9k4lpcgF9ztzUhQla7UICbrGQRKtsPQKmrymBzNdzwLouVb3bs4S5EErUVaygEm3LfAB2t3Jf9MgFb5VgAV+RfNmAWurPB4AWaV3VQ1gEF4eSCqXZLAInZtLACibN9zzRVSonZPLoKJUTIJ9j4ZAPT0U3LeTyAd8LNRgAu58QF0ZUSqiC5KViBBw1gFUqqmWuID7FZTbNATppNrueQEnWqSl4gVd8Wx+BcDr80yQWW1bOvZwA5+6ywzKHV9MQGqd+bgaJqvYkswgeGKAXFkVFuzwgBW0l3fMXROqUZhUXbDiBGmClfiA4cS8SAV03CCHiseYEp4ALvwAdXOPMCbvauCwAg9VsCDu1kVUqNvBkQWh4AW11GmlwAuWr2ehBNayxCpLU5gO05hSV1xAkrLiEOYCCVm8wHmAJKcQIqymAJdwBABADtioAj2t+gDjkAmpAGA4AEsQEq4/EBus5gRSeSWJQPBBUfTJATTCAgYA1KClh8QFIKTUhA1wAGoKBQgJJEBCYCagKlP4hEf3gCSkBNARhpgSVXMASeAB2wANKZQC6IBgCnmA3bmAmsZCk2A+2cwFLyAcgHoAu2AhQAATniAk2wGpaALYARTU9ABxwAXCQpzxAAEFGABVQE0PDEBZYhDAbXFMBJgJPmAPMAhRgAZuACMIAUYho0oyAEuKAQDs1zAVUkEO/QIUPJhRZYSAu4IGFh+oU8wIgNMBWq3kAkgG6t4AJWdV8ykCNbTgBLtYCaYDr1AbfMIH0AOM8IATQQnWAHgAokAWUAKEgACMNOQqxOABOQpwENqAIyBJysghAHoAAE4BUlyQUonMCKlYICS+ZAKABJ5oBzOYDnmEN17ceYTSxCiUwgTCm1AUu3GUA2o4AJgIB9qYCjhwAafABVqnxAdlGAEa4gPtgBJ8AGlIA3AApakB9vABQAs3AErYYACq0gCEmAkpYBAA4YA1PwAUcUA78AI4/EAmMwGnLATTTkAAbcICKAG4Aa6AQVW82ANcwg7oU5sobv3LqEEuIwIY//1eCmnBzddWRzIiFnwKINRiGjWHAAspzAKpVIGmm8CmLEEKHmiCVEuOZUPtgAiieYCtbkFiMBTccAglwBJEZCwAjJVwfU4CmmkwFa04kTCSTKpogzPP2ddD1yDNeE1ptZ2fE6RlWUKAI2KCuHCQj03tTT7dW11jhkWj13fKwObadVweBlCbnAKVGm+1FDUPIiJJ4gGCC4i5fRBZBWAp4VAXdhIXAoeLxCJ2sohLIJiuszLCm5XqEESA7PggIRLxKokqHRkRL9xAnWepYiuIUs1qK1M9BqDjIVF4sCSlhBEAOMMQE05wyAcIA7ZKFarWQBAUnnHAAWGQBV44gN2XEIi9VVxYFbcucQq2tW8wgyyAIjPMAmAGlzAUOZKGnjiQNgNWgAb5gFbASayAjMOQI/NmA3ZARmQGuYEbPEAQEsMwFH7QGoUlCiciATnAoEAZACfIBpAJxMAHcuAEZQBkwDABTIAscwJfL8AGBGZ9QFbKAFWsZgSTAO4AhLEAkBSpATXAAbhAOeQEcWgBKEA5Ag64ARep2LHMCH3FaSgVOJBZWkZAWZICSxAj3cwG20gFGGIBkgCycYZsBTAA22A7OcGAsQGsokAaASWAB2wQE4kHivLWdte08GFZhQmA+ABACAv2inVqnxaNRHv9FPT01XiSostHbKeJFUvU/EordlbGcQFWrWDeACq61yzYQ+mQU61WUyERSdnygB93ICLTc8wIpRgAOvFATrhjGAErWTAL3ql2oIrsohsKjaztgBK2HApqLrKIorduI4ZhE7W5hFVrK3zcCgVlMBT1I/zAKl06txkENWXEgHqLJAQ+4u5JgQUvECzBY8QKbZtviBZVdy7XwAElVywI31K2fyqJKDuSQVF2s1hgBOs1riyIaulk1n8QHLtCS+IA9Nr4FBqS6wBCtsIAaiYgKdm8wiN7SsACupDlKQLO9W+BAr6sYL8QBVUq3ECN9TCKrEolpp5gRs+NgI1dUQNtJTwAfY7r5cigppJPPIglZOQHCynACt17ny6gS0qpSniBKynFsCpaS7u5MotSgBaijHiQLuaf8AiBKe71Arhq0cwG3+ICmJbwCqnq3tg3gBW2lZPGOKCurTbtkoRBYqTgs2UQagCaaiAJ1c4gVq1q4BAn+IEbaajHMArVJOcwCqhywtV2s8kGTsowAU4YlDopyCIXXb8y4BS7rNQ82Amox4kFbrm2UWpQoAjazop5gUa25dXFcyjn1dS95XAg5b6Vk8QI/YXEqrabfuUp5BDrpJTCkgksAIptIBaktAjM1FiRpAAAGuIDrmBsU02qrqajK+qazZUW1eC5kw02UV2fa8Ahd8Y58ApdztiESVbhVqd24iY4EVenxeBAtSyzeMgQ7+1QBPSs2pfEC7StWqcgUfrOQI2fY4zAlTBYrMCOpWycc8gLK6LtRO1vmkIrWDiOIVba6UU4sIqvM5hUraaaTbAnTThSskAd4FaiygCdK9nyriAWv3SgFraSSniUV90Jp8gJVdlX5s+AVZbSVUrWII6eqr2+XKQi61FVS3iBVRtNoCLeOePACepR1xzKiVbdsNgX1qrUdmRFFqtuVLK0ljARXqN6K+ZS3l8SKX3XZdVkFQpqu8VaKOlWVFFXJETtrK6dXxApWm6qZxeQEa1sp7sZKJNTxxILHFYXMCOrpt5OABrueOQDs4AdbOJ5BDSwweAFml2L6sgK60/wAyeEhU60bxrmBW03g+DAdME8YkKi3LSr8So6NPByQPUssXVYvMCFr9uD9AI2rbACVWuIEM72XBATVEnOQEdfUsqdEsgBUVkm+KkCS06rFoIhqc0BKiVlICvfsULPiAtO3cseDAq1L2lpcgqWnayQEtv29zTeIE7NWeIFiSVcMAEsZWYCtowgBpYAJ1cgRVe35Xx/YBc6Oi+IEk28gEq4gEzyArvqKtZyANCmMrg5KLm2sSCKcdQJdynAAu+7ECu0twANKJYEqX/DmBL7kW+VgNRmiCN08+AFbeELiVTrZ1wYBqPux5FiI0UlFvb2JPnmiCKtNoGB2jiBTpWq7NLMYLHEyQNtyoAjq1cQUSpVLqBLucQiCEznmAdoEdSjiJAHXsUJhTq49AiNWpniA7W4SAVs7V7vhIE6qcwE329AC2slMYtlVXVwA6w8whziQNpzPABuYwAspZR83MAet82CwAu7vllYkEVfuwKE9TgQOurOEAWrUbZRNt1IGrIBt4QAwBpASgACgKSYBPMJRmED5gGYCjEBxIDjABQ5ALKUBH9xQwG+hARiAmgIwVTqpbkAwyIHkAmpQMNKQYFgA4aQVHqATxCYcAJ25gEzgAJhEkAPHEBQwBL8AE8ACQJVlgJoBTAU4n1CjMIVkDCgB5YADQQ4gAw4gLqASAN5ALuQAoeICf7AptLiwBuACcQB2XHIBTyAcgwpnMGHIQm0wDFgOMPQBTOIDkBwAmgIqUFEOrkBywpfTlxAK4/EAtDyAHCQCzyCDMCT6ALtwCFVYhZThsKcgLqAYNZgCwATxQAkAm8IYAqgOeWQDSCE0AOGgFIQ80A08IYBC+ICwyYCSSAISAG4ASxAaS4gGQDQU4gCMwwHCfxAFKCYaxxASAcSAgsPIKUgS7QBt5ICIDq3AEnbAIg8MQpp4BBKChAFcwBtJSBKr/AAAJ4gJriAIAmMgFe3IATTAccACABJIBucwEljmA2BFoAmFAB3AIBppANYZgGICAInIBzhiAKsgNVzcrICtY4AT7ZASzAGokCNVjPAB2eOAAAoTAFVZAK1ZAjD4gOYccwHg8wEoqpCE4eQBiB//W5HZo5umItt+gUozAf0kAuMlVFvgAU5MglTRVFITTZQ3etQYSc4gNsASCU4ldQI+oUSAVtik/iGalP4AwYPAKj2ywqccgg+124245A0uxZMi6daYPkgmoxLgDB9y61uxJ5LIMvHajxg6RFbeMFDeKCIWRVSq8Aj1ntHSnTtdf5nH4C1Y9RVdnqc60bfFkQnZQFLCZKuCSGJK1cuJUCXEjRTw4gSeQAqyoCaUQDSeGQD6ANVwBpNgEgCr3KZAEkgH2KMRqFCznEKawATs2EHZhiUVXrGCKK3VlZJASaAKoIJhgKO4CaSRRFsAtbiAJ8QoSlARa4AExkBGzdn6AQSUywq6kNBkrPDACKrCl5gPgA4TiQJVrLwAInEBWUAKYAaXFAJ2gKdW2+gDtyAjEASQRBqXiUCWOBA4aAXGQJKoDVZyAjxAFGYD44FCjGQBgCQDwAJfMBQswFZYSgFAAssQBJACWICbWQApYEpYCdWANqcAE5AfbClgRjAAjEBqoBCQDSkCObjiAQwHHIB5Z4ARtAB2p4ARemvVgHYsIQEokAeFeoDTAJ4AEYgNsBKWwDPEA7uQA0kQOuKmwRGyXAKIhAGRQ8c0QEwAZ8cgivUxXpJKrxHk3OtZ9WIODNlUAACYCA6vHpW3FP6kaR7tOOJERtqQpCq1NsQJVUYgRc8AI1lOeIRNTi+AEW8Z4gCywzYCc8AJZ4BNRaxlBRVtYMAdgItLugoLVjICWFQiu9krIgss5cICSq8MQIJOjCq9Ru9klkAZKAK1Sys4tgXQm7ZWxAlSXGMBDfdOGRAWu5hZAxFpVx4phcRbwcBCrfuyyC4naiUQ/UIVHbHteCAG+7G2RRGtU2+74BTrWzx4ENO1lXjiBWlazUlD7eXMIveo6JdpBFajsBLuRRXZv/LxAKQk5cPAgm7K1VX4lFV08kFPTbQQOzrbAB/cbeIEdTVs6uMAp1ylgSWpWYs4CJOLpxwAKUSWICtWXlhAEqY+gCv0IItOMSiemuWYErYNyQQa4JYsBtNZ88QCteLAav28EAqRez7uIBdKoFbsq/M1xCl9+lsgGrIBXdmlAUU29v80AXLTquEkEnMRADrT8Qiz+2lTMsKo1KXfyx0KixUVKwuESFVa+GCzZRU+5YZYAXZpTiQLsIB17eYEO18MQItS/mKhPUrk3AMP7tWo03iDC1JdcZCK+9JSFwlaIbBhykBG24rDeM8mVHFqa7u5eACVkyok2lgRUVNgE6YgOOQEFE4AN1gC2iXICu2IGRqJpkaQQAsQBgPTnuwA1tDUy7pNxmutWnBxAZPPFAFvmeCwCkqYSECo20BN6TfwAvo4SqyNLK6fHgE0alFbBg1zPQdE5bCq0/mhkF6XFZAS1H207k5fICFdS09qqlhmA6t42gCdK8X6hEr2eo1gsAK9R2WCCml255rIBds3kCV1LwQBXSlwBdfT7VmBXTRtZ9qYCtpujwxAVaWeLyKJLTrGGZBG67lnICrQofqRRq2TUYt8QK9JRf5cgi5rungBWlajmqkCFrucViUdXba65BDtRYJ5gTw06ucZAqorWfas2BO+k6epBFP7ifcseIVWnh2rGCqWlVO0uUwLO1NzwIiVYbhZAGpKSAn2pV6sCOSwALJ2SfIqCzWdnCAmradfpx4hVPd35YIItWk4+bjwIHqX7I04lZBStRzAVGHnODxAmrOYWQEqqs4hELYOQJU/igAteycxgArX7cVxAmk/q4thA7xiBHvU5AV6uq3gnCCpWukpzwAV/zInIB1uqqMW1kBLTc4WCHZfuAKxRJPFsBXr/AJgqO3Uqz5gc906XazUAddafLC4gJaVa4rPiBdorGXgBS9RvBZAWJqoEnYAt2xPECv5k00AXou7ugCf3O9x+JBJNSAnVrFgOtHb4gD0lRtWWJQ80Ak+eYDqq5PkFEz6BFdrw3XgwJNYJvNAQjuTQC1VatV25cQo0NOzUtQBbVv1QQSr4MAenWIyAVdOFLxCklgyh2phHICie14PBlRYq4dy4gJ0bc8CCtaUN9SifbZdTIVbOQJ1aaxAHaMigraSBOrzkC1rCeYEHE4YkELVbc8GUC0p9AovWemIDpTjxAkm8uAQ9NOQH24YgK+n8itCiYArhvDgFTVXkA3XtcgRrqYxzAK27mArNzhiEPuaWIBfUhOAK3uOAE1eHjxAkqtrun4ATrZ8GAO1mA66kOHkBO2s64AXLWjDMB/eSxTAmtTuyYE01zIGnwC6UP1Bp2iMAgUYAKeABPMAt1AeAAuYCYD+kCPoA2pxATwwAayAacAR7pAF1ALNfEKFzCkmwCzAU8wGmAnEyAegDkIO4BN4QgBPmEPMCUAGeQCAIAIQAAdwU2EJuMgEswqTAXaAwE4YMJucAgjiAJ8AB5gCaiOICmX6ARAfRgCwCnaWAo4AJqUDRL4BSxyAaq+AD7gBvEMjoAJ8wDLIAkBpN4ANLALhdABYuAE1DwCk0mA6vACLUMAeKgB1cBDzCI9AGmAgpoAbQEVPDgBJ5YBSxeGQEuvAAkBNcWAnXCUA4jIAsgEpgA7ZCDtSwAI5BClzDAlDgAxAjZsKTQRNVXEAiApPAIeDUANKcAFxxCiVMoAzCiW8UAN4AKOIDQDbnIBxKgILU5EUQURyYDTAjjmBJ4hBXAKWNXiAnmAZ4ALtsuOADalQAYAClcGA+oDmQBwgDB4gFQJQwBYgJ8mAPHIBKQJNLiBWsQJxxATxeIAvmAGoAScgOYcADXECKrAEo4AKQH2gJqEBJpcAIurQBDSAGwCrnIAYEO2M8wJLDLMAnCAFVTgA1p1tm4aAfbzCaUKIgKrcvEIUgf//X5JObqInFgJuMgqKbeLwQQJzigacthNSS4kDtbAqK22+gbR7cZ4AT7pyAi03mA0+0JhuwCWYEmEEBT7XUAyAkoWIQlYGG7x1YMRbdnLAbtJFFFiB5n3NdNNviWRi15Szk3GUYTKFEADYAlzKPZ+2O2m2wcYkqxs/3Na2U2RnGtO2803grIYiv+70q2U2UccRi6P8AiOhDasmhgS8hpv6Whhorv9Nf5liXDU/7rS4WWIxdSevWmM5DDVq1VZSiYamrSiYK+9eoxTRFOeYQ00wYHyQMNZYgDUZBBPMAbwCl9JQm+AElgEJy8WwCeAEdSswVmq3pp54FQrOfgAm/4QhJt5gSWADkoHgpAj1CjJSgCuXMIacgFlyAragKSSAnXKAhgCjMBLGShwo6kDxawKCXUgGnxYCw9QH0QCSAcwFLul4ASlJY5gKQhLHIoSjiQOyTxAEwHVqJeYA25ATKFDAWSxAkrAKQCGATjgAMCLqwHUB4sCMgOJUrMBtc+IEIgBpcQABWf4AJ3fBAFJWYE2mwBLEAqAPACOMgJtZgSiMUA88AIqEAnABmBLIAaAFgAKWEJtJR+wKF+wAyYDfQCID4wA22QKYAfQBzLQRFhT6BEY4gPBBSdkAJzkBTrXao2qt4cCUeG3rm79RBylUSAZAJuQBIDs8Wv9RV9TSPYJworwIiWQVJX5BEbX5hB3TkwoUTLzAPuJ4RgERvM4IqouzS5DA6PGQVKtuMwQRq5YBqXWXECH3J+WJkBqU8QajbUXdxclRYsViQQ+W1l0C4lW0ZvEBfcaWOYA3af8AC1nXFhSTmklDhpJwRENSrThsCcQsQIvUwmMghWtENICmunOLfErSbVbEQ3R4KuCAdlhC4hEK0dU0A+yViwLH21XyxkFVt97CK9SsXCp1rKmYxyAl2KqSQRG+D6ANVbUIAbwgB1arjxAp7avPMCxtUWBRGHnxCpLBYPEIJbYDqlEgV3q7tQwJ9uGAVGml3vHBBFsdja4PIATyjgQTrD4gDfd8tQG6KrwAbskp4gS07KMMwKbOHzAG3XECOlqVcu7Ab1O7FLAGK76jecBRXVaw4ICyr+6+UAQ1KR9UvkFc9H2tpVb/wA6KW7uAFtU5As0q9+FmQRU8MkBfpNxiQV1tdvABW71jkBB2ebcyUTq3l1Acdtos4YFd6KzkA1qtWSWUAW0qlSbqAK3Flg5AdklWEBzqrvZrFwUQ3O3WnZJ8QKPtpNdrmALYt2wwIqrs/mwQEnWcXksZAV7VS+XEI49w3/lZocluTCHW3Agv06K79Son2Kr7WRU1WQIPSdG0wI1pyQE2lX1Aj3pS2BXqQ4A4NalSNKHRAKEAnUCeivmxyA0NNqGnnOBuMr1qcwyspZ5Iot7l8SCdcEBJUgCdWmoAlRYyBYkBJdQiGpTvq28wsZ1Ld3zMy06MnDALZ9Cod/wCUCD1e2J/AC6mt314VIH92cEBW7O/QKNLRq5dpccwJdub4AHc00kuOIF17UwVAK6/M4A6G1pt9rAqaxbWPoAlqWomlOIEE3aySwCpuuMIBW+VN5tAVadL3xthVMCa023CzYDrpulgiV1hiAtPTta0OV+4BWTdkljAF1bRAQ3XuclCdG6kUKsQ1wAiq1U2sBNKYjICK0ocvBANXTc4QBJalbZ4AOE/pAjf5sgBPtaAuo0n0YELq11FEEQrSZrYoFpViEBbp/l1TWMoAa7lPGpBRdO9kuoVa06rF4/4AVadk26fgFSiLNBD7oYEW3ZxAVPuVWlxCJd6u3VqGkEOlO+VwYDvXtrCbyAqU5AEYSsAqCSyYEm3EANRABSs+oRYm2+iyCh2j6giu9qzgFV3rbthZNhV2m0qxHHIINSjS6P8AECX3O1JAR+62mwEtaElzKI3hOXmESmcwq7uqsiCu+GZQu9JQA6ajsBKn1SsMCC1YOQE27WjgQNp5rJAO94lvMoqrqvjADlNYhUUs7AW0Tso5vEBX2+blARtTuhtvIB1cKGEJvmBYmkBHJSBOt6OFxhgV3cYIKVbYYgRwkC1PuCK9TS7nBROEl21xCI5LEKT5hEW1ZehFOteKCHWkpp4SA2kuOPEKjZKuKcTwAmsVgBGsPBrFAD+VvkQHdSyjEB1amFwAp1rtWSxAneuGJRJQsAH6AN3kIhdOZQVKiwh5gRfdisnwAVXa31cAqbaAlSiaUcwgvTvwWaxAjdQBDTbbxAHpUctKHIEHwT4ARte1FHMC+j7Uk8wLF+Z8qzAotV1tGRROr4yQSVk5xKh31e3PLIgNPX4phT/uYeLxCprc5AW11m3iET+45hkDrZ4sCSsA54vIAnAATcgNviFEyAu4Ic8wEmskAOWBFVnIol6gJ4kDQBYBOuEhoAJtAHawCIwYEljhyAWABMgDq+AQ3XmAo4gGCyBhgNYBCanABNYJcgHMAEgKYAOoDthkFCgAlZAhtsBTxAUhSXIJgbCBgEN4gKAABJAS4hRCQBCeACTjAATxhgEKcAHjOAUYcAFgmASEp5hBAA1ACChASWIBKeQA4eYQk0CIzOKDQniwG7KMQIpysQG6wsAE8EGQlj1AJxQEngCIpBR0AMsUA2lPUKWTxAdWgDOWAMASnoBJqMwiOIU8MkERAbxgBuQIJBDd4wAimA8/QKlCYAqzkAwiLcho4AJcQgmF6hTSAfQAfJgNuFCYCieADSATcYIAeIAm1xAn3SEKykCKXaFEZtgCsniAK0sAfUBJfMANwAfuAbUcQIp4APuYDWc/sAcYAFmgDuUdQg4JBTbATxAACQBvHABd3MCKhYgSlvFASUECcehRF9ADtaxYAwBS8wBsAThyBLBgErgBHEAbgB1c4sBtgRQBXAB4PACNVOfABNcQG6t5gFnZLqAlipAcxgEEyDCaCjoB/9DhmHgcnYfdbaRTEmRAqr/MipqVrTkRMQrLfoVTxAbswIdreQCtp2cY4LgF06/Ko4gFavNgNqfgEHZzQVKuk30QTUnVIA7WwuiIwCDthAJVTzAbUZZA1HDNgRzyIaVtSmn9bgsiaov5HSpxNYmvI+d3/wDdWlTElRisqCABsBMARRrbLdXpTtrhKyKL77zUeQNVrXvZTMegEq3aa7siKktRvDJAWq8JoqIrUSXdlBAnurTKeRRJ7+7/AMzjqA6+U1UoTwKLa+f1KVVcXiSmu/Zef0fpsoc8TONa09ru6bmtrUyTJY1HT3YGcVKvzEDCaVgGnKlgNBRDtggEkmVA4TwCFdt5cAqSaa6gpOmMsILYoBfbTzYEbaaTyKlQdIyKmElKgIjJQPkA04wAUftAG+ABkATDlgRYCzeADWGLQDSUyAKyYArYFAubAJcY5AKzh4AOOLzIG3IAuhRJxXjiBB4oBJvIKFggGsWQMqGlgAnHAgarIDSSYAoxAVk0UKeAEpwwAhHAAiABuUAksJYC7ow4gSUtANV5gKIYDzAUfsAMFm8QI9yyzAlRwsQB4gRsALkA0pAHCwAJSzYDgB9UBCcQG3xAM+AQsgpN8gBVkAiAE1ADlSAPEBpwBG1oyAE8QGmpAOOADbAWACScykA8WREnAUo4oCExkA2wI/c4ARte2CrxAlWzn5gLNW1FXqQJOlVgUc2512tJpLBzJnB4XcY2b9SwUwVSgAAQAhRo+EqnuV3ZGketqlVQiIHhmCo93bkCHWHiwIKqtbDBAFlhKKiKw9RqppYSBDUo4zkaQd/alWqAklWqmzIFbUxRQO6vhkQOiVY7XiA3RtSwI1SthxCJ2v21iMQKaZzx4AS4OcwqtuWBG2u+/t4gWOUpefIKlMhEnq2dHXggIUrWuXEKV03isQgqu1fMCrGqtBFTShrgFQ005AtShRQBVbTkIGpzAU8ICqr1bcfiA9JWTfa8AVJVf+ZgKtkplgqdrVtk8AiKrV1U5gU2tezjJFDl/SgLK1X+duOQAl3S4w/wICl8U82uBRHUta1peQVJNSo5BBZygEn/AJZiQLatLMBzOD4gQnlmQN1byzAT0u7BlDu+3BAPTtzAla8YoCtVs8Qorf8AiIYmrUeFgI69qtdtcgJ6W2r2xZSwI1jTXo/iFV6tbWhcwiX2VWHlIVbXUVIVVwCC02XUKitFJYAD0+mYRYqRV+pFWaNEl3SBHPBATom13ciBad/mVYmQFqxzhkgjXSqnOZTUpm88EBDWVbvHGQIU7U4xKHr2ScVzALJ3pWWBCtVSOQFms69qjKQHs/l7oxkBbilbXdrcQKbLTo/lRRdXTWbWJEQ1YWEBXJabOOmRQraUVm2QRz6lGijltoNvAqD7UOEBdW3apWaRA1ZuG8wJO8AQdqxM48gErOAFiwFbFARs8IA49fEiud4MKITAGoxCJ6axKOyspdxpE1fufoEWq/7gixXAvpaF1AnXVlgTmryAnVwgJTCAT1FODAjqaypV2sSqztLVrLqv+kkV1OjXWAFwllRKksCSqlZNw+gDu8clDIqTrVJY48ioVKtSuZArJpwsgorVuW0A+11zyYB3KcAJ1rXOYYEK3UgW0aUzkBCl1dy8gLKqqc2yXICtN4tAOkoKWpqRWOoAk1lmAm4UvMCda9zXQIk7OGk2EQVrVbCn9xUmSixalbfM8MCCWtddiSCYr0dRqrTCpOiSxAlp1SCOfUTl2bnEqpTWMCCTrK7lmgEpShcQLKRXHiERnEKlS1W4QFlb1q3IRTqOzfyzAVK0L6ccAD7lqrmBKjXF4sqBz9TIqdUrrEI5lS9dTvySCrXGp80ZARtzKDTtZPFYEEr37rK0RjIEbvusmwJVXa1bH0AVtV2fQIkrJBRptP1AO2tmsPUCOq4rguOAEdJN4gWy08UEJ2s8FggJtKIA53dQ4eZVTSarLIqPdCAsrZtcwiOppd3zVeQEFS+rdUXEoa216X+d5EFrrVLuvj0KKb17rfIoQE+60QvUgjXUh275clA649Ciem+3AguUZsgle6WCAHKSaIJ3s6VdUUc2lLs1ZcMwLK0xAk6QsUQP7fyyihUtHQBuyeCAEk1gBF2dc+AUq27gibrx4IIgr99u1TAVZ9tYTgAfbSyArdW3gFHZggghzgFGLzYDo3EcQhwlhBUDWKbyApvTGeBFWVaxKhO7WKICtu5znAE7NXhLMKrepakrACGOfEC7uXFECde5YZgPthxGIDdO7B8MgK3b+IonSmAArJYMCN692WACSbzAss1VBFVtRN8g0K2AmnODAVm1ZJ/SA1ZyENzZTGQEKvFgDTWIDSTxeYErpWrDQC7VgBNt0atXMIqrV3fzBUa6XZKkCa+XEor1Wm8eZBVPFcAp6ecNATdX8Ai2urDgC+t+4gnTVjCAE9es8gHbUdVKAlTX7VjkwLO4AbaWAVJWlcgDMAgBpT6gL0CDuQBMgCayAeQCl5gDnMNDEB4cAE8HAA8cHkEFU0FOOIA0whdEA3kFR7uADjEJpt8AAB9ykIAE1gAksMAB8gBNrAKHzCBIBLAKeLCgBMAX7ACFnAZJtpgSTnPIBPkAm5iAGubAJSAQUNwAQviENLAKUhTby5gPMJpQkwAIFKAEwH9QCSfwDQAICBvHABRClhCQEkuIUoQUokIbS4hdRiMeAQ8wEwiTxQEcWAIKklCAXRgKJ+AULOV8QDIATgBzLAaAE+5BCahTwBqNWBJLi8ggaYUs0EJNz2gHbLAH+0KFjKYUJ8AJTyCYTchSeIDTkByBF8wJL8AElLYBPABtAJtJ8QH38wHPIBY5gDYAscAJxIEXKwYB3OMAEkAdoA+oAoeYCXUCeaAjbqALkA0gHlnxAMagCiIASQA0A1i4ATAdccAE0AvQiG8gp9qATSKJdyIgbXICPEqjEAbAMgFniECsgg4hoSpgCUQsMwmk3zQUlCQCxAbQDgAdeMgRniAJSESzAi2+IBC4ARa5hUlgpAQDnAD/0eNpHN1GWAUYoiG3zKiEt4gEPgFTURjmGSabCmlCkIVrOMQuI1XFhROOGIFiq88gh+oEnaclCAO2MwmnCQEHqQAd3wRRTr7rT0lixg5b+Y0aKG0y4jP1PPN2bSw4GsNcur5zXvhPaMTXHffat8W22XEVPcWabvmQZutaXiBSmAmAWWAEXyAEpZRobdQk2EXZ+gCwkKnPB5hTUrEBvUkAeUBEJ4FFNrNvHJcAGm7ZBArOrII/clwyju2m81qRWrarIaj1u1srUTVpUIxWpXRVT9LMqmr9qJgMAE8cygyChsBqwQTiAp/AAq5eAD7ozCEm3mA8mRQ3MQVA1MwNRU6tYsqYh24F1BajbxKIwgJTIC6AJJV4gOZfqAdAI4TKAL3hQwI5lDSnACTUVhqAFHABq0JoBYLEAnlkQCxKCWALqBJY5AJriALLqAJYgNTmA8sUAepA4xAHBQs8gE/meICjEASbAawUsBOOIBXkArOHCAfbhLAk4gBTCxAUyA0wFKALJZgCrIEe3tcMBtR0AFmAAOQFICzAfcANAKADBgR7pYElkAlCAG02okATfDEAS5gJOAFNnCnABqrtmAdiTAcARXMCSxAMgBKfiBKyjAiI90AR7gqNrOzwwQDr8zwQBbqBCEihTkyBX1OrKFW8rHEgWbKOfewtK/p/iQeN1fms3zAq7QB4LDIKWACbAANTwSf9x6Jmkepd1W0tERG2pR/T+ATFdudgH3Spq4Cq9NNPHIC6tonD4hC+4nKQBlgBKunODmQqVV24QFV2UZgJJNpBEoqk+YFdIWIErW7sMegCrHB5ANVWchEbJpYBUq6iWebAh3y5eQCVqVc1WL4gL7sNzmwJ3rgBCqdn6ATaAO/FKAD7iThrIGIO1s2BKurl3LAJh9048AYi7OZyAnRypAla6WCzAou27YPAKi1d/TiwGqvtxzAfZ3AShVUIKUwghpyssAhVwbAVUm2+YBdO/IoIwwYVGyh44AN6iahAVpw8eAF9EnTHB4kRX2pWKLZcYrEgrrXtzbZRNJogk7dqAhSW54ATdWyim1mg0knOCCL1VW4kRVe0Z8Cqh92Zj4EVZVS+4C9XdcSCHbjMYsB9k5gT3WKqqAVLRslLZRfVJJJZkEdxDWAFT0of1FFmo20lIEHdUTTakCNYs05SIOiuCcEC0a3dpbxAhraNaObECq0moxKCrbvbBwBG961zzKIaa+bu4hUtR14gO9q1rjlkBTbdUWZQf3WnZdqmAYv29k/oCHq3SfNkEfltauHEo61XgiDk1tZUbVlIFFLaV7TENAR3TimeAHHttemqu14N8WUSvRUcFZQdUsioj2wpIpLDFAK77sZ4AJLACDcOAJSwIuzqUQtd5cCK5ruceZBTZBQrJZBCbzAnp5lHXWuENlQ1EYICVXDKi2rtb0KLk2QTh1U8+IRLTcuFmBatRJpgHf8AiAraipSbZIiszc79aluyuUkUaaUywOrT1W5AspjmBZPayojaymWBOmrTUrLWCcBU24xCJUvGLxIIXbs5SwCp2h4LkQQu1EFBSqbh4SAW0+2yaxQE71USlEgUWteO1ZFEtHRVaKr+pywLK0juxfAgfy1zAO9ZoKku26VoAqVnd4YJFRdpaaupeLnAgk7Yt5BFVrN2hASSUAK1e+JCldsAzUPEA7knDeBRLT1O+vQCVMMQhOnfngFJRlDIJLkAKvbjwAto6WU8MgipJWbQUWoqYrMCumq+KZRLFvOAq6mikp4EQWa4IBWTp8QBXw7XmVE9OsfEgdrJWiAI2ieSAhqJwuyM8QqdJiHkEQs0vmakB9qtEAK7hpMKHVKrazAq0u+9oXD9xaJvT72QW3T04SYA9J6lVDWABZKjT0wC77njxKiVq9mHEgrWIEb6c2wyCp69sEBQ/mw+HwKq92rEciIh97tXdkgDbbp6OotdJNrJAQ/uLaupa7eLZRd29+EkB2dqcvEBqiUdsuQCydqtPFgPTrPwKDtlyhoK3jAYGrp4ASmCCV5bnogIpNYPkArvsycgS7m4AfdwWGGYEfqeIAsympWUL+aSGoal3WKvJgSt+1AN6jiFxAVqz8yzKJ1T7Z4kVW++zxclQLUrVxIwTeok4XAgVqK5URtjIVJVnICXdLgIjqWtk8kBW8QDt7cERTtjWFmVEaVdcLZ8SKk002wIJziBZWtHbEA1LN4LgQWKKUSj4gRtEKcwI3cFFdsVLKGpiU4cED07JgGrqqmCxYFFtS12lXAotpftSTIDVqrLuTx5AR0NVdyViiSs05zQwSc8CCKtHqUFXa2GQFqitscmRE325T6AQWeGUBQ7RkBWpWHEBq8YgD1IzKClcXyAItMQQN6U/VzKmmtLT5A1HU0qUStXCcCKXfay7eQUnRcMwLaW58givVs5aYCrbHAoFqNYTKILlZus8CKlXXjBlRPv7n6EVNamIRNasIKl9yUAd3FANYhA1LgAgA7eIXDfUGHMBTzyAGksQEq8QiKzQDwXwAEA8X6AJTMBDAGARIUPMAAXdLcANAJgPhgBFY4APtCBV5BRdhDkKSh5ASUYyFEcgIwAf4hCUPiEKIeAC7sYQEswCtVmgH8AEpCj/EA7VIBmAkuQNOIAInMKSlBMNqcgBYBBHCQp5oISsA7PDkBGeIaHoAljiEEYhEssgoVwE8QEwGuoB0BpLDIIOIDmUBGGmBJxmApxAYUIBNpZBQ0ERfUKakJptLFcIBoUfgEKQE2s+IDWUMA7nYBsKchEfXiFNLgAWzkBOq4AIAXJZAFp4BTupcoBJcwJYP1AfUJpJYyFEY4AOMAE3wAjiBOuIDSgBds48QHE5AK1W+ICiAJVCafbgDSb4MKShqQBJADrAAugA7J4PMAhwAVQB0AMwGpTwyAXMIMswHMMKL1aWIC6gOAEupEOOCCiMcQhZrqFCUKGEEwA1jiAk4KowAbgAjiGS7Icg0WSTxyAGkA0ATOYUnFcOYU1DAbo0RNRlsqoqaqAGA0ENYgKzXHMKjnkAnbmATKzATb4ALveYH//0uPqc3RB9zcIKaTWLAlHdgswiaoo+bMJpQuIUOs5YACALWWSAi6ysSiLpyBq3TSpiyAb7nIQYyFEw4AO/ByMZc+r5HQoo7paNYrP1vMxVulZLia4Nx5TVvgnHoaxNcL1dVtq1pnmXEJKazZoIqal4ECtCAhbD4hSdO5YEGfqJt+gEIYDSfECLllCh5AWaNPmA0NLRdljyCOlaMpTksgqP23yAddu2/lWID7IcMAehd4RhzAq+26JpBUVpO0LiESW34vIoddEglbRrARR9hr6VLAvo3pxKCvS+O1XXTiCVuRoU1e4y0nxwIiazJUK1sQsQxkqpZMIFWQganIBQoxAawwQCxkKlVwRBa04AxH0KYlMZAQU3zyC4bogmIOuMlZsQtmaRG2rhEART5gKXLKGlzIJVlPABOeAEcmUNKWA4XxAI5gSzYCdVMANJcQE2gBZASIIPmygx4AS7YX+ACeAAsUBJYOAGwE2kAfUwFbIBS7ZcwHaU4AXbjiA57cgFniAN4ECTjEol3KSAbjDgURh5gDTbwIHGHoANTxATwCCUVRwwAeYEWwBuPUBzwAaqEEcAoyQEW0ssQB2xwAUsAawASWOYEswFg2A4AUAPDmAuIDiQCIAJ5gJKcXkAPEBJwgFIA2kwCywzAj3duBAnaYjgBGybgoVdRpKtcCBW7rW6IojimA7YYoCN0+IEaqXPIBzGAHH5K7roWa6kR5K3NBUAB5AKAEwADX8DV/cdlwRoeiq2n3PFsIg68XgQHZLAkqdtZeMhEqUdl/iBJpKJcgC1VlVYcwB5zwCi855IKWK6gO+KTYFeaAV682ECp3YIBQ8gJSoivxCo2u8pCErVxbYDpDTtbFAJ/M5WXIKaUAJ6eCAmspYBayShYcMAyi7S5jIKjli8ZAFDeQEkk38yyCK7fyoKdVGYRDunPgUHf24ALvc4gNp1xIHVtOUFTaebxAXc64qAFDwsAd3bPMB0o4xwAktJTLYQnKwWQEfVZhcFXLxCFeqbxyZQrJVrgpYEtNV7VCxAk7N8MiCp90/K0uZR0aOmota1lKnBgc71IwWJZFW6d3V9zxIgvd6loWCkgt03VS7YALVrVqeLyQEKaXcBLsScrOAJuqXzTwCqLaNtTIKurpV00lm+IElWEiCyyUQAqQrSAp+5fkA7tLJgVWpNpniBdavzAR1e1KLuJAS0qvCWBTu9qrQm5gujkWx7a9/c8ckhot0tOtGm8QO96iVe7kZQ9GzbdmFK+pV4WWAEaNTNEUV6F3qXu3gskAr6SbbtLGh6fyuVn1A59xW1rNL4hXRqaSsoYRS9tVMKVtvRQ1nxKOrbaWGCIgtVJtwA1dJgXJNcAObUpGMAUWtZ27YyQHPu33VctxyKMLUt80AdWjv5arq5Ligjsd6armjlMqIusYMqFGEkUmk8QIWtzClMoBZuXzCDUoq/S5RRVZEHNq148SKpmQJIAakCWng5KOmHYqHToBNLERFtVgVE08oKCrafFoirKWTcZQBO2olWAjk1fIU01CxZNaxn6u7tq5YIioUq3iQaOnXtUtSyjr0tJRMZhE4hrhzKh2azkin2SwClHMLiUSrpp2xZA8O6FiBKzrVY4gCxxSwAS0nqXS5/gVU9XS7MG02uRA3DWARB1hOFM5AR0pvWWoacBVmrFIcYgL7iosOIQqVV8WUTpX+H9pBfbWql2pYJAUpK1p4ARdontmHiAaepzyZUTepVP5sGMC0vmeLhAO10sFkAo7sSB2rgU1BJvMKdKqvxCJ1qm88GQTdVTrgBH7suQqVlCUAR12oVaoB/bjTxccQIVba+XliAaVXqX+ZzCkB21FiuK/cUFaN55IB0u3fsXECyyq1LzXIiIKXhYoHXDLBkU6Ww7Ugh9sNWkCOtOdcYAr0tTucLMqrG38CBJttysgH952+WAJ1TeLCIWefUolV/beGeQEtP5E+LzIKdW1rXhcSqutV6LSvx5EArVyWbAq7bu8t/wD7gOlucXwCKrVl4AJwmqhQ6z+GAA9J6eM4NADqtTEIT0PkakCu7rhBQ6pNSksSKsrVpNcQJVcp9wDq+3EB4Wx4gRer2tJZvgBOqeIFTUMuiylVSvcpkUFaq7RBZq4QwKL2bxxzLglVfKmyBXvGACS7VLxkCdNZLBlRK1lMoCVmrYZkENVRbH8AqF5a7gqVErKLTLCJJ8gJV1JlcQK4dsVgiiH2pcI1ovahSzKFWJhkCtGclArYANNJxGIEb2hQBBUcJtNEVZZKqT4BEaPNICSU2+bEKnaqthlAFepR5LHACPbETxAHpy54cgLe5NAQTkuBWqQSdnSHCAi2olgVWtLlYQVS7E8XmRFlKdrmAHq07sQiuqh/NlBRD7c2VlwKqTwfqBdS/MiF3K1sUgIuzeAC1JwcNwRU03EvABNtfMwJtTiBV3QyhuqiQp005xnIIknGeIElqRKcuRgdX3Y8giN2q88QC3zKMyCpX7eiCpq04gOIafMBa1GsQIJN4lBXScSQSmz+WQCjblcf/QFX2o0oQEIbYRaquMM+EkBZ9ueAFmnZMBO3UCa1EgqyuorQBJ2TyCkoYD4AGWQA7AQeIQ1HxQA/my4gFcQJAprDEIWAAwDtbAIgKi0wJZADQCX7AG6zkARgAq5hTwATkBpALLDgA2vwKgXMikuoRKIzATrxSwBotTgEQrVVzAklhABMAEtcQoT7ZAKucQFaZCD9wU0gYO2cQqOKYElVRKzCBPigp2SjqEJywFPAAYBg8OICAbAMswFYBO1sgCJzAEAOzeWQQ2uYUpkBOEASA1gA5CBgRcrEAnEAlsBxyAJ5lXQ2iGiUghsBJSAmuYC7QBgOP4gCVkFNYANQEJZ4AFgF6ASnCAIRyCpBSmMABsCSXAIYRFqHAU3hiCF3PmFNPmAljmA0gFPc2ALDBASTgBK3BgMBJwA5lBMCU55hUa17ccwGnDAeZBBuHCKCEvUB4xAArMAWAEnADgAqsHIEcuoA1LxyAbbXoAIB1hZgo6hCmApZgNoBNPLMBumANRVWwB1aAfqA3iECfMIcthMKwUpyCi8oIK2gBtqzATv2vtCn3MIUyw0TWEgLLFAJcgG1zAKpS0wE5QDUcQCte0As2+EALtwA/9Pitg+hzdAmpkKaAfdGLCYO6cgYbwwBiUqAEmBF54BUk+YQpTeABaYwASTzeAEb6tavF4FRx7jzGlotV013X/YXErJ3nl9TWmtnCeDSNyMuFa0PBYczQg9RzjkBHvXdngBXqXfdhkA6xZpIlF9tN8iIS0llmwL9Dx/3GprgFaFPBPWTuoqliQYfk9kttaHDeeAGW2UKeQBLATxeIF+1rN1ykI2KadarFyVTtRvFZACVngREnV1cJFAqtOWsWQO1HaZKI10oxAFoqZWADenFW4mCCDULICK03h1Ao1tStG+EBVGld6uqrXc9AR6rYp2okSukaNadigyqxTxIgbaAWbCpJMJoVO18wHavBE1D7WsQE5GiKwzKJJTgwB4BYaxzAcfgERcBUkoxAPqWAEeycAlVukNoqYi9NtYIupiDq16l0RiOAQ1+0AeZQ0mArWxgBxICmABws8wDuYCnEBt8wBKACeWRA0wBKQHCmcwh5hSl5MoHggGngBHPAASSAkmAOyyYBKUARecgNYzPEBZIAlgJJzgQGQQ4QBmoClikUHdGKAcxiQJ2kBd3MCUfgUK1ksEAobywQCU4/tAfaA3aEEKrxAksAE8QEmFJoAjECUYQAdsLAAcgCaAG4AVkAQliAOq5gNOAI2azTATvxYEfuTggIq8YMCSaAjezaUZgCtwQD9SBYFEKuJxIGERs+1YcSqjazyQEqtNcgIXfNgQtrKfQCVbVh82BFrBviBweWlaDIPLWAgAwACLAE8Sja8Dha8TkVHoKd0dzw6EQNoBK0YAN2WDYDd21CYCtRgSVemQDVofzKAFqtNRwDRVSo8cQI2snaeaAnFY+XEJqpptyuQAqtZ5dAIXw+kCelRVUtywB1z9QIvbO/RRJVRo0kkEXNyupBGtrXtigp5PECPa7+iAh2w5YQ22EJuOJQ6p/VIEm288SAcTIELq10o4ZlEdHTdm44BUF82AE9LSl4vDECLu3Zy/RBE62wiALYUfM4RBXVVxjFBTV0nDCHStc3iAZvD9oC09Vz2uALLNtQBXa/wCwCC0WrfLkwp3wcPMqIqtslmBJp6bhYyBGJeeYVLTrWku4QtXSq13dAIWpWil8eBVSWomkiUTVklLIiathLAhfXq3CzAnpX+Wf2AFbziA3KCi09uGYU9J9v1ARtqd09shAr2zyCp6d0quXiBPS1FWW8SCvsdrS2BP5UBZp3St3cQK9V97m3/T/ADARV0mnjAFmrXvcoBvT+VVsBFfIoqkETvjRNrHkAaVU08AIXl8MgqNO5ym4QE9uoo3yIKv7htvDBFwT0li25wAotPdEZhV+pq9rWARJw1MAR1aqFAVZoV+VxgEV31ofbX0CnD4gWPUbUphFGrvaUUWxYHJfeu/y6ShviUc2tt9XUok3OIHFrbTsl5tAcN9G1X3PICP3LJygi/T8hqrBuV1KY6dPyOm8b4BMXU19K+KceoMS7a3yaaYUnptKQhOrAhfuWEAVOVxAp1qzjmRVDSbAIVQACzTqVF6tADU5xxKqSTkIn3JP5nDLqYFqrOcIGmIW8hVVhEXFGp5BuO3PiNMc+pr3u5ZFQxbILdLRtZw0wO3R0FE5lF9aPAI7qYVS/aED08ZtgURtt01M4hUVtnRS7YsaHod2nbvtikn/AOECz6seZBZp6CQFOrZ1eOKIOjCIqsyhp9jwwkCvUm18OKAnpVWm/mAWvd3UV54APS0/8tnwAbtVtqvAAdOMYARdowrgBOqaxfICu8pw8VICtasgWd2m/kqvm5lRBU7J4gNqrcPEASUQsCKlWizALRSccOQEXqTZNZcSiWouxrqQTp2tOSoryulwIqd7Q6wEPU0q1SaeIVKJXoBVbUat2JfECd6p1zAemklCAFWtV3LMCp1qUXVhqFmQRWm57lmBOqdcW8WBF3x+dMCVXPQIjbDCuIEUu3hBRbp0UYkVFUS+lQBKmjObAr1Pkuq/iBKtJyKi6mkmnDCKbqHniFSVVGBBC1nSApKytNlxgKlDvFrPgEOlVOIFf3JtCAtbd8I4gSSScIIL1jFZgJSyg1NRZYSRUtOqgqK9Rw8OAFHY3kBbpabWTyIq2YAhaqsgINP6UBc12gVLR73KeRRarKvHEIV+oE0vldQI1hVcEVGjtZxZ4FFlrKmb/AgKuZ5MCtWSwX7QJakusplRBabaAm9JpTxAVFZT3Cqk6u3zPMgIykCu1mn6FU66lrLHAgbfMIjXUVHLxWcFFrtKmuBBJ2rZQyoi6YQvgBDt7ViUWKtXxhkELc0yKFppTxkqD7jS7eCIJOjsu1+oEXFMwq1YoBWs6tZNPMAvFsMcPwCndNpdoZJrBxiwp1qrLHMIXY04WI0K3IKhZTmwJNQgKY7sePIKk32KGENJ8AB2YQXUlA1IAolSFTvRQnP4ERW6KrxeAU5nIIVNSPluUJ17tRNPDiBK1eZAd04R6hVdrxgFFbtYANUt3dxRJ1jEIIxTbwKJ1bWREc+rqRnJVX11e6qaMiq1YxAha7a7eBRdR17YUyQF79z7FmsAH2vhwAVr91e2uYCrCAHgsiqtrruyh8OJEQtd8C4Ba1lgMD+/3YPmQWUbXxAV3jCICrdcSiS1YCr63TU8eRDSWok4sUTrqz6EwTepGANJOcwp2yAr7LLEB1vbhwAtURkESSQCYQq5gOJzAUwugUlRVyKhtkUJyASANNIGBAHqFC5gD5gC/YATGQAkwFIRJADjiArPEATaCB2xhgJoBMoUASyIuhLiARCgAeGIAANr4hSS+ABxAbeACQDTkIVm2AJYMACEFCykIcwFRb7swHboBHuxAeWYClAOnMIGASkgp4AJ8whtYSFIAWLCHlmAlmAPBACWEgNVlALNYgKJ4APoANPiATwAeYEWnwAfbGYChANYBRjmggwQBwAcYSBGQCMZAXdwAc4BQsQGq4gCYDbxAFbuAaQEUuYXTicgHglAEVmA6pMBZOADuXEAeIQSFJWlAOQBMAYBDAiscswHXuczmALABxKwAfb24gCUgFm3gA04wAFKeUgCYA3OACTAAJdAF0QTQ1zCaU4yA+MhQ2ECwCiZBCWAD+lhSmAmJcAE+oCbwgAmcQhY5ZBcPPABNYyFKAJWcrtALREMBTGQCblAOscVKAjk5qA5fEBYgOQHWc2ASgP/1OKz4HN0gSwgKaqANRmAlWCKkqyVDbjB4hB3NhcKGA2BGFOAEu9LEI5d15BaEQpfJlkSsXe+S1NZt8EskbkZ1mrVSUpJGkUzLgoHaMEA0nHzEEbV4r8AJLRtbhmNHXTRSwhSEX6ei3L5gdm22dU5aUEVr7fbacS1kTR2O1a6Vq8IiDI8J5mytqt9IgoxYcmg0uID7PxAFSWVHZtaYrDIDT01ay+WrZR0f2z7VjiZFv2bNRBVN6Pa4Y1AtJ5pEEXRzMRKKD7M4QBD7VnZpLABraNzLjADm1tfb6FG3dWsuCzIMnV8hfVfyrsXQKoh2txbA1/EeNd39yyiOZNaj0+jorT+RczLbqS4EE1VQRCaTUFNOqgCWCRBGQH6gP6kBFrmAswoicgJqshCa7cGUJtxHIoEozIJpt5ZBDjgQQ6PAqhVSxCG7pKMwKXWcYxZSq3XoaZRhhDSjIB/uKE6qJIEnyAHCwRQmuIBIBxAaYDcQAmiBpYQAwHEARnCQErcQElLAsjt9AIvEoAEwBVX1MBuMwFICh5gHTmA8UAYrEgSUgNsCHdJRJKEAu5TDAFZZLEBzyIJJT6hCeAVHt4lAlIDmcEArWVQCrfEBK2OIB3BEq0lSDRggpJgAE5mOYEGwG2/xAUquEYgEwAr2hYALvUdQDuayAi9R1kAq8AC1ZQEJhSAnDc8AiF9RSBOjcdzCne2EUccwIq05gK0oBKFxxAdnggIWuo5sAiMXxAE5wQCsk8bARS03VOoDq1kgCU8EsQMzzd401zWMEHmbcQIzOAAAMCIDTgo3/b1YV7lZbcQk1iRUH1AbWEgNOeoRCsyVVismyB11LVlLiExVazWLChandmAajfBRIVOumqpNoIKYy5gCCkGil7VsqpSA7tZYQuLCoamvRx9teoQWdqw8gJX1nbDiBW1DSYFmm002wJ1fEIrs7PEKdk1WQIrIAd4CEqziwIOzb9AHZrtisyULSp8rdswJucFw4kAk47a4TxyAj2qnyrEod33fAKjpaTtNgLVQhpXhqGpQEfuK7iIgoeBALoAJ4gO9VmBXfuwTyAt09PtqrNTIQr27cYxeRRU7O1pbxCptfgEVpYysgFNl9JVTripeZEEd+YCvt/uNdzAtVIXoBXqaDmbOJyRBPulQmFJUSvzAk124RmES04WYVFO1cwHfVs8sAiLuq4sKh/cJNKuLCr6qt1jj0AO2ueSATsq4AR1KtZYAWa9eyqhzJBT/dVXQLi3+4o1M4hDrdNpTIFldRWcJYhD1L/acMKj92WUT1e6y9CB0mmnLiZAo+5qTjxAG3dRhgBZVWgCFb2UwBZXUc44gQorJ5ASu0rTAEXquYgCzJYIgFZLPIoovvEm0liURd72ecIgjen3atKxRV/b0pFX8zCC1K4NKAJ0os28EE09bTTq7JKXgFcutorUTSWGcBWVuNjastcwOK2jauLyAg6tBAsAHXWtTJhVi3mqlCswi3/iGpxYMS/4hZ4uAYFvU1ikDELa9W5SArd6sBO6AavUCVdWqzKJPdJYcAFbdzkNMQtuG8FgNMQerbmQxF6lmoCkpYRJUlgX6ezvfIDrpsks8wOrR27u4A6a6K0yotsqLGMWBD5msAH2OrhuQiaUqVwKItd6iSKm9PtrnLAhVxkpZBfROz5ARsrJNc8wH3rTUpqVgBGLNQBLT0cVZvIqJajo3jiFVNdrj94VTe1uYFlU6qeYEq3beYQ4UgWafyLngERtd6kVRQ70qmAq1czBBdoOlJtbiBU6pvDIoVay4ZFOzlRGQRHC120oQVJUVE8JYC1Ep7WsYkCdK/I+1YvICGmng7YsCahywI2mzAn2tYgR708FmBB0x7sSizShuGQWVquDApUKwE7pPNQAO8MCSm2PBAR1nK7uKKIpv4gXUijmzxIJW1U5AjjGACTgCTbgCqz77SwLe9JLmEWU1YctYAc705lviFg+7l24BQ69yxxkIddGaygFZOjaaCp1r3VcBEK6UOQLp7WuKCIdyq285Ab+nufEAXNgLSpVOcihykAlpq2QFVUNVYl2OWQFqVTmZwALJNYAKulazxUJATunbDkBClIlrMIVrRiUH1ZZgSv3NY8uAAm4wTgKSp3NJrJgO9ccM5gaJKsZkD1aqE8gF3JqIxAdtTtfbGKBiXdVqLWxCFaWp4ZyFEOFiBGfiArXdlBVCp2qGER1JSEEe2YfBlElbtUIiId7raCqsdrKsoyLVLrLAp7O7MCUKtcAJVfBhFqrW2H7QiFtTt/EKUd+L5gWX4BUe6MQI6luzIKFV3r3cAgqlXABq8YBEnZAV6s8MgDOrfEKik7ViQiqs1eJVWS2pIJVfDmVEoSYC1Fh1IF3qtcQINLUZVPsh4EErWreOaQRBYYcwFZdycgGnp1/zSBZzXECrUt245BQl3fNmAqvuAtdmlgFUuU5KhO19WySUcyi52xhIyK3jmiidVHykoG2sFkAOmGADh1UPPmBWqfNOYE66r4QBB2xlBQrcAi5RmAYICF3DhlCT7mVFltGcU8SKnV4KSC11q8nwIKXeKwURWchUq3TyeIE62TU8Sg0rpKJ44AWu6YElq1quJENa6eDwRBZhmmF0RGINNWAbCGojEBVQEogCLCnKagIO3CQo4BStADiX0AUAE4AKrbwAdbTL4ZAHoAuPUBsAzxCCUAAADeQCTBQyoXUAxIEmmA3hABkAwsKOIUgB5AJKGA24QAmuIQPB9ACZeAAsADiAo7mEGCAbYA1AEbSgoo05niAPkEHbxAHkAKG8QG8QAAmcwBBQ8cAHWUED5gLqFKMZCBvkApYBPFAPubQA3jAB3NYADXEBxACngAnD9QBMKTU4AOrgGG2gYSxBh4BCsAs8gpoAs1wzAEA02swBVjIAeOYA8EFSUpBBKgAkIHig0TeCkAcTgAk1ZhAwG8gI90BRgvmAOGID5MByAokBLMCWDzQQmsQoWGQDnGWAlZT1AbcsBSBKZASsAJxiBKcAI2AEwDugIHjkEKIzAac4AAUK3MAiQoawIgh5lUocYgNJviEKW8sQCHxAaiAHE4gLJyFRAcwsMwCeQCfcwJdGBBtNxyAE2sgHUB9ADgASsACY9AFAH//1eNptnN1OMMAmp10m+hE1C/yuJkLC7eLDRxJUHasIAcIGjNhBZJ8SiLcY8AM7yHkft/JpYvmWRm1hX1NXUu9R5m5GUO51wtxLgr7JmAilL5ssiqsWm7fSgL/ALUYPiQS0tL/APeUXKtUsyInTTVnlCZR3aG2TtNsuQGno6PaoqjNV2U0MDGqNxoRRpYSB4Pza7dZzxNRGTjmVD+22BLsjGQGqcAO7Z6du5WWfIo3NKjaCOimnClogIjJADrzBpJdzhBTW3d1jggKdxr7faP8zUq+YGduvcejVxt07PmwrJ3PlNfcNu1mk+CwA5Eu5gX6ehbUw002yK3vG+FrVzqKXJLVbunofNlEcDLUdK0ksQqcJYBE36YARCJJxmRSeICTAIlywJNcCBZ5lB3LFhRSvcwlSbrQqIw7OQoolxzAl2hCYE1LIIRgURzwKpYANJLEBOs4cQiq1WsyxLEYKyHg4AURgwFK4AKOIBErmA1SMChPEBpwA1XmAQpIGgE3ICxeIEO1rMBtdQG3GQEmwI2AM8SiWAEVWcQHZJgFXyAVrNYMBpTiwGApIJJKoEW1mUCSAdkuBBHtjPMB1qliUEpECnEBp8AFElBDWADzyAj2fiAcZAGlIEcgJOziEEw1jgFDfAgMEUJ3wj8AE7JZgL7igBd4EVfkArY4vFANKmaAStLAGm8ODAc15gPulYAc8NYsAd232pYBE60dMXgBXfUj0YVH7k/TiET73XFoKJTU2zArTAjVuQG+5gSV01gAnNVLYEXNvq/YAKsYIB1q3IBZQoThgY/m3bsXcoWSZBgXeIEQBgIBANYsQej8B2rTtazaxSwNI1VendFcVBANJ2UBErRVZAKmq6OeAVCXYolTFQAWfasMWQRanMKXa1i8ghO6bwAsTwWYEbYYIBp1iAhfcSXyhYr1018vD/0BS0V2/EqLnVLG2Mogr7pUxGIBalm5yAmrJKAF34QDFlLJhMH3UsIxBivUaTgBd1aqWsAIu/dkoAFhmAr2ayyAKWKJK2OJBK1sJ5cCiNft2TeMoC7sSrhCAqp8spcQJrUhQ8QIYWcsih0WeQEYUwgHCWPMFSlPF5IITsrYoBW1O1QpkCNnaIVsAJajdq4sCP21EoAzweAEtSUlWqgor7LVh24sB2sqPiFFHa+IRZEKWA/uQ2olAQ1JtiwK6yviFT09O1m4CJ6uo7JV4IgnSj7ZjAAUYvPgBVe0W+IBrJWQEaaapWXxKup1u+35SKTtChgR+4lLabkB2v3RbpkBbWs1jh/6CDlvRXbcQVVNdF8MAavq76U9sPmBdp6q01LIixXWo5gomnGUASWpOAE25UEEb7dtTwArsowQE6KFPJAV2tGKTYCo9TuTtggL5giI31E1niMFfeuBVK97vGXAFao9XCzhIoa0+3ECPdMrgETUJYgRuk3OQCtTCehROtOeIRJrDHACiyVMQLa0pnZKIxbI1rhtsqWs1nUDn1PHVt8vbAHNreLvV5Ac1thqLJSBTfbXrngEQ+24AjAAqgOAEAoAcAEAEMA7WwqSpbkBNaFmBJbWzwAvpsZyCLlt+19sKQOqmgqYN49Ciz7cVUZsDoo+2nIIin3t5wFDo2kkBdSKp4qUER07qz6oCzTtCsyorrpdzbyRFLuVcMZAtTqlKICjmXxQEbXawiZAj2NW+ZAXq8YAV1va2HAIHRzhmVUXVzM4gQS7nAVZ2pKHi+AQu1TiyCytZq3yKId0qFhgA6SvUqHalu6W8QLb3TUART7sJyIpK0YcQJt4YgKtU0AVq00BO7TfwxAquu99CiNK6icxFYAk7OqlZkBW3cp6gReop69AC154gPTo6OYzAng7RYAaSAdLtZZAQ7cQq9KY7uAQ1pLUb6IITeEPAKHes44lEKtO+GRBHU+qZQBVgSd0rNIoKvusmgJ3bq4RBJ204nGQIfaT+ZsCTaS6ARV23hggE6pvAKsqo+ZBEqrBcCButX9UtgE1p8cyiFqrOQB1XAIrctwwqPdZ/LwAslpSyojSW5YDdW8GBJOMswHpwrY5EVLUrW/ACuui033fsAarAEptH8sBEFCwfEKlVBEdRKzxx5ASpWE1zAheeIFqeEAJ2dZaz5gQ68eYVL5okB3pZroUQpFcWQQ709RWtliA6pT3AWWqrqCqlarSTrmREFDXVAQVWn3QBZWz/YAZrIBWVaqSoiq9wDWkrYhUm+1QQRrLWLwAmk68AI1t3OWBN1bfQCXcqqQihrutjkUWOyrhXIiie9gKGsAK7PtS7s28Aq/Tfy48QiNoWRBBJu0soblSAV7gIYz0AlKSAT+bCvACVauIb6FQ1UBpQyKHLyAikmseAEnRL0ASbxniBDFOUERcz3AKy4oolmQDskyh21E6xEsio0XbwwAlZpgQrbGM8QGq5gXP6U1mggawniDVfCW0FNRZpuJAM31Am5/yoBtKyh5gVXhfAA7OMAQq0swCV3SpgKt7lgghtOAKk8IspKHVRaSCbtD7gGm2BNWyggi644lFNrdr7XMBTpWHJRNrFpEEO23HIoHaI/aVFn3FDSIp0slmEWfc7SItWphiFSrdcAJOzfwIJJoBq4DdpyAFaFIXEWuAEYchUwhzIUKeAA1xYNGcAEBNHc0oCDPIKMUFNriE0BA0FJ9QG1EAGEBSngEp1r1CCMQI5AGWIDV01liAswE00w0G+AAlGACATcoCWCzAVozQQpjGQHwAeYQk+YU3mEO1VICjgAPHABZZgR4gSnmAm+7AAbYArMATAGm0A0+HAKFkAlgBJOAIO0OADCAJJTiECfABZALu4gNuQFXPACXbiAkAnACeAAmsnmBJKQsJhQuQAuoDbcBApBg7WEKGsZCmscACy5ACa45AptpgEAwSAMATxxAPQAWGYDbjMEDgKgsAGkuAQ3LzAjDq8wG2sgCOIAkAmpyChOFDAS+UAiXIEnIC7uAB3YAOuPwALQuGKAFZPMAgB9QCACuOIDfMAbnEBegAqQ+gDCIuOARKrATQUdAHOAUpIJJ4BAVUbPqAlkESagCCTAkmAvgFKOYAsWA8gBqMU5AJaeADlSyIApvkEKUyqThYMBJQwJNPNIBfcWcAf//W5LYZnN0Tq1BAWvZKEDEFXiwpWnIKkyoXcDBZuwBIEc2Atw6qjdORWa8/udO979y4m5GLXPerq55FRzaitZ/KpTKqPa/QonpUhzADnubjMCzsymQJfcSwxgIv06JqYCO7a0rHdbhggrR0K1zj8SUaGlavbBitL1atcsTAq3t09NpYN4FwfP8Ayz79fCGbiOC2muJUCrIDWjxYFm30k21mBtbHaKFbi1wKNPT29kESsq0l3cQQUau/2dFjqYhccOt7i21HFJs1xgGODX90at/0q1qucYhWXr+T3Ov9V3AVzRa2LxfUIdNNtkV2aPjNXWwrV4k1cbG29tOsPVefIzo3Nt4zR26iqmFxGjsrprCCNLGkseIE0sAB1Sc8QFavMoO2AptoIWJAYMBwBJVTAHWM2BFKXhkAW+UBKmHcyqKuQJpJPAIG5IhfSUNS/QCKTZQoCpYREERHtKHavFhUI7vQITomsAmK3WC6ivtllQJRmA4QB3LJARcyAKYKGlDxAlwlAJOXgQLIAcMASl9AJQA7Q1NkBDDIBqABwgCZWCAji8yhv9gCjmBLDJAJvEBZgNuAHMARyAaAOvAgbtxAj3FCVl6gKt2BJYdWARzAacEBXPHiAnK6FBMoBSAmgCqSwAYAsXgANogUyAniiiNmgEks0AtSOIEMsswDvYCiKuzzASt3dAHa+CVMebAqrq2SxeIROupCAhbU7nhkBJ0c9zzQBqTf5XZwFVvTTweIEvlXCHyAn2t/FAQtVOVyAs+z9uibdceCeIFcpLLECPc25eCQDVa0pM4sCGs20pyAWnlKAd88ACqdc+ICjucAZPnMlVp4ZGdRg25lVEAAQCAaA9J4bTrbQxnE0Nfa6Su+2ubIiNl2NoCHdbMAs3bIoson+AQNrlmRSrXsxYUfdVa4oIqV7ajxeAEa0fdhkBcq4oIjqpz8qAOxRjmBCrTeOQVJ37VMfAGpK9LrFQAnWcwotVAVOru4KiP228RolWWupBOtZQEoXxQCSTUsCSomm7BDrXsxALKFkFVWr24hFd7Kq/cUR0K2s+5qFAF33ElHEAS5ZAStb7ihAQtZ1+V/sCo1tCxWIArsglbUbAn3VossWgKHfua5FFllhC4kC7eHAIE8cAB5QihXs0gJLUmqpVY8WBW2pgC3FvHEgrs220+GBQq6eM2Avq6rBQQF78FgBCJXqBLtSyAhqXbfJlCq+0KJwkCdtbsoqp58Ah0uu0gHfCVmBFvNsCnW13bLFIotq1CcAHbLIE8cAopTumQLE1b5egVFgOYwzAq1tRrBLOALa6V+zutxWAEKTVPuWICxbhYwBKl+14gXrUSeDIHbWcQgIu2MlFySaa5pogh3dtcQIvWSwzAjq6rfB1RUVOjvZXbwCmrqtoCJ3smFRUR3J5AT7sMnLaCG9NJRlzAb0qWyAq1LtYcJKp1xxKiTcMiE23MBUO2Wm+AA6dzkBpqrgImrfwkEbJsKqelXHhIEP7WlrQ6ppcQqNthRObRE5Acn9kk3CQCtsKzKrwBVNvHNvBBnRbxmEKeQVFeNdc8WAW8eq4vICdPHdyyweTAur42icNKICD+z05yhAXU2laV7qrMBrZVv9ODCn/aKj+ZfEqLNOi06uirnxAb06uiUY8wpzSAFV1cxwyAktROzTSgIk3VP5cOgEb2UNICEKHP4BVunRYJBBejq8MmESrTDPEKSrWrUJNxx4EEdW1bJtZgPQaXMC2sKysBFt3bc5AQ106ejAjp2SAk9RSu0ohdcQElauKAnqPtwSxAKKFjnxAVtS0wlgBZ2u0TlAE0lXFgQtqqreGZQad1bHkAm4eIFmlFnL4EBa89ApUfc+SALJuzXIC7RXbLanAIrtVy4QFiXbT5swIUVLT3tIAtRNOqheoCpRYqfiBVqpUi3XIos03C7iCLme7ECy112tZ8goo+QQOsuQJrWXZGfABadvt/Mn6gKt1MwA19QEJ+245lQqLuadskRU1ROHVgVqs2x4gXabWS9QiV225eTArspCpQmuX/qAM8ALK6ade18QFakZBRwxAHaFKCJw2p4gVrSVbd1nPQAzthlAD7ZWIRB0RQ3p44AS4NAR06QvUBS08QAC3t7VwckUVjuTbwAm0054gRWP1AK93VL+HiBFRcB9n7AiN8VgBZpL5ZtmBS33ICVbdqQFTs5SkCaUcCh1tnPEgm74YsKjhlGYEL6MOFkVVmopw4wQK+vbCsFRZW0/KkQH0PH1gCHPlyAj3Q8gJZ9AI3mYaAenYIeMueIVCzl5ZAPTxQFuo+5YMCvT03VfM8QLKtPJ4gRdZxfAIO1P1AdO14NYhS1rKtYSxnMBVatiswCy7sEAqtpkBjEtgEw+1cAJ1QCbSxbAq7sZKLGofwAdHCAGsZQCalwwJ2w9IArq66jjLECVa2cpAQV+7B5gDbXwAJishEr/NEAOlcIArtgURVe7JkVPtS+XmAWWS/xAVoqugEqxKfQqK1qTdqy4EVHSnCAOq3yy1mGVPbKkqlVqcSKsahygIu4Cq2rATvRJzxYDdYWYFa5IBKnACVarux4ATs2BXe0vAqjSacqCB4tywJXTaTQDpl6BBZtOSCvU1E1isSiSvVrHACKq3aQLnRrMJqHQKV61T/eVScASreURDd5wAdbuZAsWtKl4NASWurZYkDtqfgAfcdcUFTrqdy6hU1biwH3J4gPBZgPoApjIFPunAJhpoIJbAIkCMt4IBoABAuQaDxCG7cwEniFNOQIvDEIkoYQrJ5ARWAEoAjKQDeIBggpTGQBnkFJPGAgiMQHngAcAIpJuAVOIWIRFqMQHAUwhTxYC7gDqAPFAJ1XxAaqoxAi68gHAU45ARxCGkFFkAqoKacMIbaCItygBPCGFPMITAEwDFoAsrVU8AGrPiA30Ck+QQnjkAeoA8VihqjFhQ5AJ/ACVYiADDiAMBNvgEwv3gSWIBGACaAaUACYVFYSnxAcwEOE2Al8wAnwAbYIVuQUowkB1YDYTCdsAYU4BTSCH+4B+gIg1LCm0uAAAZAEviAmgFjkAPIBxKxzAa5PIASaAMc1mAJz6gO0vIAwQD7py4AKYzAM38oBDQQ6qQCIwAi2k8QGoCgGnKQA3IB24SA5CDoAswDoDDmQiDlZho8lgQDKiSXECMJEDgAiAG8GBHBgKJwKoiMQJV5kQAf/1+e1Tm6Qq1gi6k6wERahBVcTiGkrV/YBGCol28whXaWQFbbWLwBXHvN3ZU7axkajnWR/equGouOZtnHXp1074Jpygh6m0hYJpehUc9tkruZx6ILpf2jWSc8gaP7RrNYgTrt7NSgoroVj/Eomkk45BHRp4QB1ad2syK6tLUhSZsVctWIZMFW61WvrcLqMHkvI9tHhKTksGcrquanqyiL1U8V+AQlqJf8AoKLtLd008EBfX3Bq6OGn6ciDn1fN7vV/zNIpjj1N3q6n1Wf4kVXa7eDYEYbyCitbWcImjo09pqa2FavDmTRp7X25r2c6mXQaNzaeC0dOqfa3bm0Z1caOls9PTWFVLzbIuOh1UoLgen3YBU1WMghpBUogIGgoZULtwBowWYEn82JBGyr9KcsB9rfQCTyxAguYE4jIBOvFgKUUKQCeAA7QgE7MGBWaKgIGkmARDAJATYCS5gGGQCde5QUV20uz0DNV2UvAqE6yUKU8gHVgDUMAbTyWBQ3aAEnxAMOBA1DAi1DAffhkAO0qAqOeeYDywCE8gCCgcqUASBHubeAEo5kA0ATyKHC4gFnIBWEn1AUxlxAOOOXIiG3wQVHLMoiqcwB2UdAHVxiA7WbASrOYEngsSCLc5cChVtJBJKX14FCbdXiBGl5wWcAOJzzIhzGAFUwFPuwAL6lsOAEVaCiLr3YPECNvxAb1KtdQiFLWyAbb4gK1Zw4hTokqt5AQTTbSCIO8OFigGpbaSlgN3b9QJ4LPMKLWUQswI0UKM2+IDs2AQkm2BG2rpVw/zAKrmW8gJOvcoyAFVUfzYhCs8EspAlWkVlZcwpKjbAhd4ZwAqX7cUBh+es3dKXES/UyMVuQEUJgHqAgGsyweo8P2fYXe4nNlRoK1O/so3jkyGH2dqXIIGpeGSCoppYWAc92CeHIAtdVwQA27JO3FAK3zWngAtN1o2gE3LwkFTxbgIdqQpYEEseQEe3tt0AHipQEa0chVlkk/QBPFQ3CCofVZVTw4hFmpTsri0BXSrtxAuawwAirQ8QHOGATCadnjlwKJKLfUAO6a+XHgRVT6wERdJx5oKdtVQlXEGKtSbMolpvg2BOuGXEiG6NtTmBB82FJW+Xu4MCVF+0KlWr754dsYhFVtVS6PIomsGlwIidlZ/MgIOjlOoAtRL5WviAm+7BLAodpWABTS7VNvgQT6oBKkS+IENbhAXEqV7WmETcVxeYEe75UlzAj3NrACdqYlCrRTgwJegEPspuXiQSenC6APvXakiii+r3YIBWUrKAqtXfDJYBFrd2s8iCrtayAmrxVvDMArbqF1bS6tCYNPuStCYUadFe2HDGWBbq68wuRERWrW6mIjMKVXW+GmUFqWnFwBVdunzcAgWqnjwCq77l0czkyhrdX1PlquPACyunqWq22QK2narWBRJqzwsQSu3VqiwwCF21TmMSlQ7W8gJPSaxGiytXCbIH3NvECWnKfcgIWrWzkoml3OEBG3NAJp5hBZJPDiAZICFoTClLeDwIJV0rJZ4AJqOoNF1FXWuLcAc9aTaWBaoyakIsrlDWAFcKfiA7VeTAdqKYeC5gV6un3KCizT0nZJPBJEFepTseDAk9KrSby6gNL5egB3uimJgoelZ6mn3PFSBGI9QLFligK76NWuQFVV/AFOtHXFhE8wLFXGOBQalNOq6gPScYIiHZw4CDsSxbQVVqfNhXLmFHb2KHiQS7UsZwAmq4ejAVHGDAtfZZK1gOe6TbSwRQ9LTU/4gW30a1Uz83IAvp9qxWQRGcFKyCpJS3yAmrTksiCKq+IFWvdUarngUiqt62xsVcWUonioAlaiahMgnXQun80BFdtNNxZxBFOmjji8OgF/y0w4wENOEUEqU0iCFnNvUohai5gWO6su1EEK0xwKLF8uWYDSnPECytu1OtV0A5dWFhXFgOjaqk8wqERigLHppPDIBamOCASvWuCWIRO1WsgE6YS+IBTTcSwgpaMKhUlX5U28UA62VU4WIQXt3LMA7gorV8cgIt9jAm72TiMHxAV9S1IjiVVmnPb3WIiWF8cgIatocBCtfBcQoqpjmESssI4hEHKKpOtnbDMCxUa+rMioKtkpTwkCNdLvvi8Ci29FXBMIh3kVar1STjECT1G8UBS5dgJW+aE+AA3KwAdW2EDr2uQqX1KJATom54AQmsxwCC1a8EpClHMBdvdb0AULICLrZYvAC+ibcNRAUtStm1iUVVr38YgonSrq/iRDtLwIDtQBeqT+UAdnhAA3mApScIArR5hBbT7XiFTVoWAEZjGJAdLQ5/eAXTraVxAg1Z42eIE0k69QitW/aVRqVbakgktGcUAu91zxQE3qZALD4tkCSbu2wJ2aTAhbFAT0ko7uBRDUu+AVFauGOYMC1YzxGGJV1VZ/LhzCHrYJ49EBXSqpVMCytnVvkBVFdPUVnigLHVXt3J4cghalf4fwCjTc4MCTt2uOoRG7xYU66eE/gBXuJ7k1wUANQk7AEO2LCJWSTTZQ3VZpYgRajFYBAna7xwwIqOsnHyBYhpuzrLwKLftu8WnJ5EEr6b7YjMCPbZZcQJql7RKcAPU0bLjIHMlLxw4lF9ZhyQRi0/KVUqXtMsgV9OcVgUOqjEB2r3ZECdmqwwBZTkEFb9yzAhZJvABLRacTgBKqdXjkBNWeWaAU92GQDdeLAi6S8OBVCU4MB6cNwQSeGQRVa7du1EVJdyWGYQ1dr6snkAd7XwKFXXl44BdWV1HMzgRNXUtjIaWOeIDcvIB1c5hE8gHWICBMBxyAIj1ATYCf7QDJhTagKjDYEkuABl6hAnIDyAT/AGARkKG3kwlKICGogLgzxQMSqgBrkwRHJywpgJBBiFFVxCG8QhZgCa4gD9QCJATrGQAlKxAcIBPHIAf7Qp15ADSnABAO3IBJPKQpOMuIBLyAHmECWAC7YxCDNgSSjMBW/YFwv3BBDeQaK0vAIljkwHAA1gECqlmwAAYUgoeQChVhvIBt8gBzIEpAhwxCBQFDfIIG28gJcJAVmlAAn3SFP+oIXyzh+0ASkIFPxAJaAHhiFg7gqOLcASVcAIu8YvEBvHEB1SeQBZoA4ANNR1Ai+aASYEu7EAkBw3mBG1WmA0kAQA3nHAA4ZACAXoAJRiAKsYgCxAfbGIBguoCmMQHZgJWcgSQQr4BEqKQqONsgDH4g04hYgOcAaLLqFKABAL0AGoSAMljkAP8AYRAgGlhKAJRQEBAEWuKeIUY8ShpuuKIgmcwCr4AKOMgf/9DmVmoRzdMS7kRcRteQuHXFAFrR8qCaURiyhS3gEK0p4gQcsKp1rt/KixmuLcOKvDF8SsvN7is4cTbTmepalsM0GV+l5nc6b+a3d0ZUx109yXo3K/YExdpe5qpPuopBixe5NFY2qTDDt7j0s60UeoMQXnNFKXVlML/je3tj2uebKYj/AMf0KYqZQMK3ud2cVrC9AIv3RqJqEsOhFxC/uvdX+mEpIOXW89udSXa0p8AOPV319T6n6AU21r2zASuwGnzAK5yFPtCH2tkF2n4/V1K4VePEmq7NDwWs4ThN82NGntfbXdwWGbM2q0F4LRqohfAmrjt0PH00lFcOsAx06ektNY4hcWq6C4hVuzbYBaXDCJIKeOQRJOMAHn6gNLmFD5lZJ9AuFBFD6BDj8QDuSQML6sQFPIBqwDxYQQnwCousABQny4BIarOQUQk8Qhdy4BQ9VqKqICBWQA7rLiRUoSUtYhEe3uWGA0HbwX4lB9JRF4gRde1SgmIdjWJWVcMoH8oCyxAMyhO3ABNz9IElhhJAN4JADwxKIpN5kEmlzCozAROrwAScvEoADuSw4sCEvIglADs4U8eQEP2yA0wGmAThiUETiBKsLPMiIuZ6lU0BG6ASazyAHjgANJZ8ABWrhGICbxkCcJrEghHIBOyr+4CddTCUgK7WYCcLH9xQrWso7QF8yyAjD+KICW8WoKCznFgRtdsATsnhggDvxwzAURgwhXmkICF7Ov7wJaWnbUbvOQDV1ZgK8fECNUl6gSbdVMxGYEFZZpyBCzbatAElZvBgW1UKeAVK1UwIKjbxyASpLmqz5gT7ZgJpWriBC0UUvEGqr373OQEtNWfHAC3u7U1xATq1XCMcwqtKHkBgedvOs1wUEGOAAC6gGDAi0BKqRSvVeM0ezQr3PDgjSO6tlZy0ZErdlsMQhwslkwK1ZN9oVVZLFAK+m1kUTXfCTAs7VVdrxfMgj2vhPqE1PTrCw4gTpb7TnMIhLu8eYUr17fQB26gUptyA0ojmBG6wh8Q0lXFJJYICfa8IWQDlfTCnqEOK8ViAW4gV2tgURolbACdaRjyAJUYZkQ3aqUMCLSeQVG9W1C4AV1UZ8ALa9vKQh9izeACrClceAVRbWaeObKqelSt57lguBBK1UoSwSAVtTGFkA3rV+mqxCK1pdr7uJQXtwz5hE9NwokCZAVolhEtgR7HV44lAotMkB8rtDxAbvWrwALy88gH2JqQunVwER+VP5sgC+rVKKzKKOdKM3mFTepClBCreVKzCrFZpygiL1bSAYOrc4hVcQo4lE66aTAlZprBYkQJqyi3ACKslK5kBWq/zYIDl1K/NFcuZVWr5UnyQQ1Fph4EBp/JLAdLWzTz4BdWOMwoslZ/LguIQVpjgAO7TxAG1290gFe1qHxAitvp4tYlV0VjTo1RLEghS1q+gEko+ZfCQHX5nNpbAr1aO3z8AiVKYusZFRGsy4WKAstp3hN4EDVlOOQUO6WKWACWo7LkBPsUKAgdVpptNyUQVceoVK9ofMCpy3jgBNtQuLAhauIFnYmpRBUtVtdizkotrpd2EwRNJ0VcUUV0rNgJdnzZANwiCp2KBatZ+cCTo7royC5ViFwQEb37nGSAsqqKj7oZRyqytPLkFS7quqquAFdqtYlCrWERFn25rhmBJyoRBXexQ9HICV2ph4QBF4PHMCLu24RTDpWtn8+C/aQS+52fSpCJOGm08QqMq9knyAkoq8gJWVHVKPUghpU4t4ATnDAoi/mQEE4cASq0BYq4S2Ad3esc0BHV1Xk8wJ1asscGBBWxaWQAgLa37prXMgovSfUoenpqmDUgSpqJVjtmQqzSoksQi2zlYYAUard7LDGAIptYoCy93aJzgKqtrOMHiwDTWq1Cx/cBbROs92cBENOrs5SkAcWUrEKSdliUWS3nmyIHZrAA9QIvTS4YgKqhthUlVLGwEbTwCCl8MViAXcYgWK6aSAjqWTWHACVdX5YAptRKyiYAs1MEUOlkuBAralVlmyhVTfzPIgla3ZUB9ycSgJq3CAE6y54ICTomoAh2uoCtqd7SwlcQHRKvzMImrp4qQJVabxCKtVtYZhYVHaVwKqTbbggOAAm05KJSm/mIKtSsMos0lK6gStJAqrtzAdsVkBFNxEQBbRKs4gNpZoCCt2vECNngBTra1aYRmA9K7vXqBK2DAk7YdQK9NfNiBfavcA8a5MBxObAjqRW01+kCXy2WDyAfaplgQtbufQAslVLqEJw1LKKu6ciKlVqXIFnDoEQtLz4cAqNbNtVazYE70tV9AFatWgHpzdfOuOADtm1ARU5fyrIKlWqVYeYQPgrcAqxNgQrRO2OcgO2nGYFdX2sCywFKs5fc+IDq4crEglfUtGAE8MJQEXSsyiiF6S5WAVKun24hBPdgBJw7JIAtXgAnVLPiAP5XgEJ2jEAw+qApYsCNscP2lFkyqrkQGtZAJxEqAFVwyoLTZ4gJXn9xFWJrPAIhbWjBoKVnhLcY4BUmneuDCJKUsQL05CJJEUK3bnkBF6iAj21adoKK21VZBSreMgiGrabSiidvmrEkCrXAolWymEQOWwIN4qceYFdvlyyAl2OqTTTlAVp2tKSAnROIAjW/+VZlEqvt9QE7esBViwRBXe9lgkUP6Wp4kRP7yrgArRXFKG+IBX5sQDtlxwIJ2U1hYMqKq14PMKslJRxAi7vCHgBdp6jeeRDSvqWma5BdWUbiUET+68mBOt+QE1ZAN3legB3AEgMAhNBdJywonkBJV/EBNcACuADAIATygA7WAnXAAS4BAp+AAgCQpQASA+6AFxbWXIAYQ2ERT4IBxKYAuTAcQBFsKa/eFwOACI9AI90sAAlPIITq3iEJzEBo64gFgE7cACYWADqpCGscBqIw7APoAQAW6gRcIKfCQhpwBFt5gOZXUBrABNS5AaXAKTXEKcAJ4qAF2r4hDcgE8wganENCMQDLEA9AGuYEfqkCVK82ERs1bBcAGgYFiEDxAH0AAEFLIKatCATx6AOtpQEXg+QEkpAdWogBtzmAQAq1XEAanIB4gACeQDSldQCWsJAU8AGugCyAmscgItcQGlGADyyATkCIDVQBpNACygAkIcoIUNWkAkKbwAMJ9QGmnmDEbJPEKakAfoRDhANJtYgLtAGpAHUBNvIBNFA8QDhIAmkQCaATwYBEAJYASA//R4u9vA5u+JYvMCVFE2Y1KdnhLCGnhwCIX+Yio1qFqxy1kGVb5soqelLl5jRD+3rm8egTGZu/HPVbiK9SymOHc+H4ViC6mMrW2N9H6s0XRzW07TlBdMRdIcIuoi6Ywy6IWTWSAFPMITrzAEo9AJtOJRAVl4DVw1V5DTEbabJoddGzyTGi2uz1bpdtX8Rov0vEbi7ntwJovXg9f/MsBo6dH29a0OysS0dun7dqrJ2Xy8eZNMden4Xb1+mo0x202qpVVWCXAi4sptaVcxiFdCw+VZAShvINJ9sZBCtVsKjDQVOtQhqAhPoAQARyCnHa4QArNgEY5gNY5BBABMAR9ApdsZg0wBJsJoeCAFADT4ADYQm8OpQkwp5ZgFswILqVQubAHjkQPthSyCXUIIYCeGJQKGwCOQDTjIIHBRS9H8QliF9PDEus4hE55FEFcoktOv1cSBNgFpQCUzIDa/ABZrEBwgBLGYAk3xZRF545ARbjEBukqSAVYYDqpYEe1J4gFqucMgH2vMA7uQAklgASUCfMB93DmAk8+gEHdZAQ+4vUB/dbxagCFrS8QL1V9vfkiCtsosVsOpBB2axAVatvogE74wwoluEELWXbFUUTcJLmBBy3jgBFYACzl5AJKXHAAYDVPlTAptXHOAh9vFYuQHDl2tmAallXDNQBX3d2CwQEq0tGAVG2Dh5gFVD7gI6tO9RIQaWjWuKAn2JuPiBGupx4ATtfKcJ4BRWeIB3K2YFiiuIEU5m0QuATENW8Z/gEU9zvwClStrY5JAW0slmA1dWzzCmowAT1FVO0SB5nytnfWtdvNkGawEAQBFgICdCo9js6K2lRvJr9xqo6m+BkKuoqJqPiBXbUTWcsKdUkkBKtUscgITVuG8wJTmlADjngEN3hRwArtqZARdLZwBOloxAj3p2n8AJ2uqqXmBRWz4IAbh4hRp1dlNgLq17QI31XVQkBUnbNlVZVYcZIglq2QE3TDkArVVcgHHcu0CTpZfQgim7xi2YUWv2rAAVk8LYAVtQ8MgDuxwAnLsoAsqnhAELbeLfcblsBpRjm1wCq9Szs5iJCJ6daty3hyCleilQER1HwWTBS7lEZsIS0rO6l4FV0JJepEXbfRp22vZ48AKtW1VgnIHNbUSkq4jXVTAlWymcyC2tlbCAJ6mpgkEQqnbEKp1Gl+IFjVeCKip4egUcAIvvmUsgi7saWP7AIWr2r1AlpVfa5wTAja1a1niUQ0fma7sALWrLHgRUWmUPuo7NT8yIhdis8SCdtNpJJZlFKST+YKTq72wCJuiz4ECrVzhwAn2PCWBLuomuIU6OZsskBHVrgo4gUqWomALbU/hxQCqm3gBa6tIKSUYcwi+zTgIq7vmifQC1WUQBXS7tb1KJarVMnmpYFXdJBJKyzSYE25as12gJWVfpeIU/uuqnOeAQ3qNrFZlEdOuLUhRe0YLFgSi1uEAOy7XHIAVE+JDQ2q58SoTVa/RCkCDeGBAnaMJwKI1tj1CpL1wCBy/iAKqyCq7afdaVkBN2whERK02XICutl3RmigsrNvJBUNevYlji2BWnaUl6FHRe3IiK0nZxwAvVX3NEFdqY/NkBC9O30KHSzQFvYp7uMkFepmUQVYxf4lVNNWwQC1KdrUehESadUAd1VXumGBC2pLxYFlcXEgGNcOAElbCEBGHwzCo6lOxy8YAT1G1MFRLS1eAE1mQN9rc2zyAV7JQkAlhjwCpLU7parCCHpt0AlZO/qBV2zhyKq3ThJJEE7ai7cwI6WrOC/aUReGfwIFaALFVRhgkEU6mhFk1lzAv0q9lY5AQvVvECehqLSUVxAdKSm+OQFF06uAFt09R2ngBNN1/ECxW5gKzheoC7sISkBPFSwF2zjOADdWlKhgRtW04gJSgJWeGOIFT+e0ZBV+mkqqs5BCdnMQA7VjMBV0q3xX1ATuofbyAVptSFnmAVo+yXmBKlUsX8CqnWLYERGuolKbALXrPECtJTMAN0kBU02m5eAE+4CKt3WgC7DNtYAVqaz1Koo+1YkEqpN/vCJJUz4gQvRamMlU6abScuZcoiJ2UAQvSLJp5hU1jhxCIWrNgJTLAsSTWLCK+3u9QpKj4gUXU2ba/EC3QXbi1iAXok+94rkAKytMZgDl4lEX3PjARKt+6CKldxiuCAjTV7sACz7VNQJXTslHQKiq4hDu8AIamrC7WURdO1Y5sC3TiIggG8JqELPEKjZtuQFSrjFgT+3ENACcAS0q4OcQiFtRU+XiwF34ysmFxOyWf7gHV4YAC58QDul4kCtp1x/YUQc9qwxAg6tKbAPRU2aeUSBO+GXwAWpZPMgelbBz8CiShKQIVvDh4ASh2fdGAEq6aeM5ZASs+YFVljIErVhTKCI2q47liwo027LliAXqljxArh0anJlE4jMglaqzeUFFahJlRFwrLtAtVU5xyMqregrYpgWWmYCoWo2pnIIXbNW3kFLSTrGZUdSaah5kDqpcMB9M0QPu7ngBXZS4zAXc6ZAV21HMoordmihK2OJRKr7HgRVzcOGRFdmplYFVLvSwIhJO2WQBV1vSOKAGm64AQp3LFAWfvKiERisyKlCbxeIFUfNBRY1L+XIKcOzh5hELzX1QEE+7MYJ2Tsvm4LAgjpp0ctyBa+awAnWbLEIhacgqXY3nwAPtsCaSjlJBHujDKCidbt4LiQPUTiK5lFeje0YoC6utWuHEBvXWCbIGtWtvQC5NRKxAfcsZCn3KAobAFC+IA28gBvCQBAPunAAlykwHMAKtmAPBgRiAyO6ABPgAseAWJOQo9QBrlwAIwAIAbxCYUJAwsgCFIDrMYgKIYCgBpxgFNyBB5ywDt4gOMQGnwAAIttASeICicAIxzAlXPEIbwyCEuaAH0ClLQBmBHNwA6rtAbnhmECrGYEmnmAmoAjVRjYBp8gobAFbiAYr4hSUrFANIBxICyUACc4BAm38ApRxQD4YAKAHVRiwDIBtQAoxAeAEQEgGk2wHGQDaQEHXiA0oyAkknmAkowATUPACTrxAaAjkA64AAA0AQA0+ATBxClmAdoDcfgAVUACxAJfACXdICQEW8QJAKEliApbQCgCXZP+AEWm2pAIWMhBKCpRjACb5gSq5Aac+pEPFICEBUp4IISYDATywzAgwHazwgBQUN4IERSYVKuGICnucgOSIHEgKcAP/S5+ztUnJ10VWEvMKi23gUDfcoANNQ+gDfGAgrUC3gyMud1fErUFa8WQJQwB6NXmBQ9vKfasSI5rePeq/zV8ppHLfxdNbC2A1VOp4WkOqWS5l0cv8AwDUcemLGs1GvgU7dsNl0wn7edGlbFZsmmF/wC1ngoRdE37eaUYvqNMS0fb6a9OLJo6Ke3a3y4Iaqyngaf5YQ0Tr4Oneqr5+Y1MdVPEaelbFKOQMXrbUo/koo4GWsT+y7L5lAML+2QMdOnS3PAJg7E+JVwOkYJBU60l45BAsOAQknZyFTyQCloBzjLAJxAbZANJYgRtiiqVG3hwLRNrgQDcAJ15A0JcAJZIIJQCanHkAAFlAEZbyWAFitAQrX7swIYTJVGQUrW5AFa4yETmAiMyFNVjMBtJARskIqKwxAk8cyBwA54IIi1zKFD9AHigDFZZhEm+eYBGAFd6zgUVPTmRqYqdHVmkw7KIgIHjiAnGIEZ/AoV7KOoAsX0Cpys0RBICbbKIpdzbAfbKkCXdPwIB4gQhyBJLu6ANYeoBiliAlEwggs5yAVrpYcQqu1u0orTdmBJ/KuoEEm2ESc1UIKF82DzYB9utU+LQBVNqG8AGsAHPcsSBVby4ASeo1VrOQK6vEAtFKyBCjWrabZIonqakLD4AR7nm+HAB1dm8VhyAVm+GAEFPHMqLa2WdiKTfdwASqq1ni2BGHmAnLCE0k8VIV0RSJVVMEQq2X02AT003DyAovWlX8st+pVKQgiAC9eThvAKTaTw4BE4q8dTCOIUo/hl9WAV7aubYhBfVfwAK/NggK7dtni8UDE0n24ZBFUpZ5BVcO+GSAm9LDNuAI0pe2bSQVe2qAeY8rjrWjmyDNAGAARkAAnp1lliPZbCsaVedcCi+7XDMiKrVV8JKqent6ynZNLoQS1K17nE9AIWskub5AR7Umu4BNJYVUsCxqapZNBCs1EAV1q2FTthg+ICvR5TCAK1VcsQHfTVvmb+AB9pJTAQ4pwUBR24BQ5mAiSos3+ABeuDhAVrUnMCVHH1ASd59AYLYKeQEPuS+gDWo2s4AqpovUbdnHUok9NNc0Q1K1Uknxj8Aiu6mIAKadIUNzOINTrSlHLcg0WssqvACqiVcniFN2aeeLAMMHYCVq4zwATa45ANVSXcEQ1lVJZyygrPAAbdsABWmEsCCK02/8A1lChNwyCVqaaxTKDSxcICdn2tVrjZkUq3d7uzUKIQEEr8MgBaKeNoz5hNWalK5VZRC9YUyFRpj/6yicwyIstqKj6gV3srWn9oBa1UonECmyxxKo1NZW7apZZgWVxcZoiHayWACWn/mgCurlwFWauq5Srg0UVpdzj8QL0lVLteJEKlO6zjEgTbpkBHvnABXajBYwFFLyokCV3EICEzgBJamEAOurwAdtxEoCNNSbL/EC1asSEV9+PcUJajvgwqVX3ccghXu7YEEXqw1VL1Kqx6inDFEFjbaTCVGrUwuAUrYOOZUN1wAK0kKaSTxCLlrO2CQFVtRyBZOK7eIEdZWtCSyzAjqW+xVPNtoCddVKvzcQKHFnjmBZ3WooQVGmo39awAbcgCtxCIRa1plQRSU8QmpS4icAIrTrUKjqprECL0ramLeRUTppY9QqbTWZBKqfBSArJZpwEKuQCsu1S2AVtRLueLnICeFlnAEPtd3FlBWq5z0ALaXGmCAlSieObzAnd4RxIKmn9LSAf2qpdZKJ9vGMEAfc7k6wgBVVcXmFOixxCDt7rRmkBG+L7YhFCeiniAV0oUhEnDcMim+1rHgBLvq8FD5gOzSyj0QFdbuyxAd76k4KOpVOidk+bREFqfL1Ajpwq83JROrhkEXbNAS7uwAVndy82gJIgc4Y5ICGpqq2C4FC04SKqxYW7akRHUxfdbFsCGlXGZAHNnCAtdAKr2UwsgIVtjAVcrzXEIhWjc4xXqBNWSwzAi3aJAemnEtBCtp92TCiun2qFxAL3WnaImQJ/dVoWQBdprOQClu1YFwNNWtjyIGqoCV7/AC9qQRCJqmGj7nXICDTthOIElSFhmA7V+WVmgI6dm18yCLXDyAjektRgAq0WAVKtknDAjdt5AKWlFgIuzeCzKLHNUuLIHXUrpy3xAhXVcNtTyKDRs1jlID1U72XbgQWUTrE8Ag1FjPMCdcsAIWs1nmAKz4gV21e0Cdap5gJPGCoLtRmBz6elbulFV092GBEQ1KN4pgS0kqrElE74fMsgIdvEBMKjVKJtnyCm7pYLMoSt3AQsscgJrTmGwhp4tERbp1TTAXa+AUksPUCKaTgB21JYEXXuzYArOrjgBXq/NbmUWYOqXIgXoBKqtMNARtaHiA1buxeAAnwCpzNUEEVaxzApphd1UQ5AleVj8QHZKym4EbX5AJ2tELOQIO9sgL9OrVU3kAq62KrOAE1buWPACOZUSb7k1GCIFRzXDBMoNNdtsSCWt2xCAq+2tSsMKSq1kAtW6zKI91Y5lFmn29vdZwBNJWWDMiKbreICiza+IFd9Rz14AJaj4rEC2rlBE6vtzAVdRgPuaWax4ARtdtwsCAvgupRXdN48AqCtCccSg700kArKGuRBdVQscwiWp/EgKrUhSiiarWM8QErumWK4kC0dPGFxyAffhHEYJLFSAd6eYEXWH6gD02rSA1TvxyAO1L5gHdr6q5sBXaso4lCekoIG7KqiMeYQ6pfU3gFNw3higEtRrBLAAct54EFttRtQA0ksXmBF25oCDlsok32AR1LRABpanf0gojq17Mc2yB2ra1ZosQDQ0rWbTcSgLIvTJvAgWnq3ztmF1bXXnBwgLHaeKYUvvJLDMB11LTiBLvVsGA+5N4YASspUoBAOeIQpjLkANc8whRx4gGYEu2QHVRiuAUrPoFClANPlxAaq65gEgQnECTxQQAJhTrIC6ASSxAjDkBzIEe3iA4/aA4gBYIAfMCKUgSAHwgAicOIBGOIA3IAoiGBBoAkCXckEJ1TyAjIE8sQDNYhAr8AG1IUrRkAojLiFDqEHCGAYpQwpr9gCYDQCmQCOPABS0wHmAJANZgOZXQBYAEAKMegBjkAJAClZgPBYgN88wFb9oEYYEseWIDXIBPOAI2Sz4AEwgGm+GYCmfUB5YgOeKAFaQB4ALtfwAGATipAsrXuw4ESm6xKQNRS4ALL1Ko7XbFcAFMACTQDzwYD7eCAFyAVn+ACh8AG8gEniA4TU8QIwBKuACUsB4IgSfBAPGuYQ55hS+kBMAxWKAO5WAGsQgXIoMswBuUAofAKawwATlQAKvECVlyIIyyj/0+duTk64EgF2zhkBKqWRU0WaXQBRhgAJQ5AfdxBglcQqNnKhgCrzIgu65ZhUav8AaAWSaxzCOdqvdDAurpac4oIL1WpglgUJaCWCQFd9Or+VKWFw7aLwn9gDroV4gxP7dY7UoCnSqWTCCICiWsgJV08OoZ0nGQaS7ZRAuztKaeWQEe6FLAl34FwOstAN1gjKSSQCvZpYKWMIjXueLCptYBIjMKcw0SumMDb4gVTL6FaWVXwIymAq5AOsoASj1CCMQBt5FwOtcCBNxiigUtTmyKSrzAfawhTGDKDDgDEe5thpJJSEqUBkobwChrmAmmRS7uRQJTiQNdQCzwgAWGABZx6hBVxiwFZtsoGmBLLEBp/EiIu0ZFUVUY2yCI26FVTZdzCVG1C6yrVYKDDJhBCAKpJgE4wyg+lEAUP1QEU+kANJZMAbTwJgcqADCJAE5Aje/a5YFVrN4thUU7NS4RUJ27cVi2AVdr5gEANPggJWaT5gV1bAnaJkCCcOZCJWtOIU0wAgbUOOACax6AD5AV5uVwAdqziAdnbC5gRtdKyVuORQ+zACPc05Ad13JYgFVOYBhylgF7/bXcBHT7mu5ZATxrXuYFcO+ahhElbtXbXFhTbhYkFVrN4FB2q2eIDdFR4ZBCTrVTZ5cApK6tiswFq2dY5MCNtO+m07rBhEtS9tTGwFTu+7HECXzauCwQBd9tVCAgrXqnCxYDSfbNsOgDWo2o4AJzZ9Aqbr2hDrbuwSlhRqS6458kAtO04ZZgeW39+7UtjiQcTAQDgCIB1Au0PrXqag9jouKpcAiTq7KXgiBVdEpefACGpqXtb5Qpq8YcQLNLTVqt8QIdkvHIIj9yqwSKLm064ZEFClgSr3VsnAE6w/qmU8wovTvwTgBV0WnLYE6pZIBamnayiYAVdN6bxxAeQBRJvHkBKHkA9R1S+YClw7fKvQImtFxgAV+V4gSviBVaVigFR0XzWc+gCtflkBNYrhgER7lZRAEU28gGqxkBGyaw5gNafDGAqVKJuEAa+mqNRxBorRP5rcAJJ90t5AQtSsT0kCOHB4BEbuV3N4lEqWSrLaT5cQI0+bIATdsORBZaMoxArAFWlZWLbCrFq1Xy0WPMIpWr9t93EKspqP7fauYRKlXCkAcVAjSLOWoQEbqcih1qsIkKk9NJ48QFMuGAqRMhDvalU7v4Ac1tTvx5lVetGunR2tBAqaj0/mQQaTVn3cSCeoowfECu1ft+jgoqdceclE1Z1r8pFQTbTbZQ3V2xmCB1vhD4BEVZrgwFDbkirKaSrnmBOU8AItS8MObALVWNf3AJKIjiBXeJxYFjr3PHIC2/bVJVWYRXjlwKBKMgBN0fqA8ZxzIsN5wwqVdOMgidtNdrbwSQHM9WXMhV1apJNvFhKnaVUqIVvDgCdVPGSBu3blgwK2lwzYVfWapNoIetquzlYLoBz4vNFDs61xeIUacPHICT1U/QIO4KFeFyCIJZkVPsdEubCJfbVnAElpJJyBRbuo4WRVOJUMgsolOARDUpevzRhzAro27d2a4oKvpZrLDmBTZWmXkUS062c2rwCI6lnZw8wHTTwbAsogHa1Vk8QimjrRxm2FW3tWEA0+3LiQQp3NvCQHfTsn3PMoi7tKQJrusgIw+QVN1fECLdslnwAT07r5igrVp4hFlW0pIhO6TaAg88CqLabtb5cgB6PZ8QLNJYRGRA3RZpgWt9ygCFKqoEdV8CogqN1QVC1LaeDzIJJOrnmBJxmwIXmK3TwYUd6eDmUEWK+EAKlWk7RCAa+RxOYDThyAWc4gHbTtmcQI6VWsQJWbd4nCAHp6a/EKq1FarhYMB6Ok6r5nLbCJWUqGANKmKyAMYngwLqzqRMICH3FW08QiP3V3pJPqFGpSWnwwAndSu5YpAVfbteUUTWjbT+p5hUkknLeIRNWhOSCvVTWTxAVE4hsCeo04rlwYEW0l2rHkFFb9jCJLV4cAEnauLyCn3KuPEIavwaCpJqcAFdVeWZRS9RV+VrFgWV/MrPUiJfaSCpWtW3y8AINRkEOt6p9slCSbbZBKt1XlIE05XcERtjiwpV1LZIBtOy9AB2rVT+4CvUXc1bgswJ3an5cQK6trPMotiX6kQJKjzKI2eAD7J4gLsRAq6iyYBM+gVDT1fuYRkFGpVrjgUT069uLCINQgJJxgQST7kVEUpcZMip1Trg8QGrc+IEW0m0gHbDFgQarS0sKdtRO0LIIj2S8Mgoel2sCTqkgiOmu9zwAtaj4Ac96u2JQO0IgK2CpVc5PJgSupCEvkU8SqhXUs5hERYq3smrKJAr1KukJgNKXngA3puyhQBbo/LWLcQKrabdZ/hKHp36x6gSslGGYRQtRqUUGhMtWmOBFW2o3inkQSvOSxAdE1XHMCDuqNZ4gRu1ezTwTKqC0HMLFF0WvS7atEQqaLVe7nkBYqz8zII2tEwFV6i7UUPTupiMSIlHFYATeKAVuQCxWD4hUk5U8YA513OwRf3/LHECmlFMcQH2LIKkqciok5mGQV/Ni1kwqdl3LkwgpSVHEoVsMACulk28ACElgQTtVJLtYCdXKAcQp6gPu7HFlIEL3dcUgFW7nFYPMKrUz8Qiyq4PMAsmgBJ1WIFeq7YdnF4hVldNpRyAejp445wENV7WuQDWo1MAPvsmnwAlqKMVxIHa9Jn6U+HwAje3fiUSphhAFVtPscpZgSTmsOAIzbSt8rwAs7rWrhmQK2s0oeHMoktRRKZBXfHEoS16LOfgFO+pDjNc0QT0tSVjwAseoskBBXxzAtpqOIkCT1KpxIQ63kKkryESWDAWDAIwwAk3AUp5BUmmljxCaSaBonkFS6gRwS6gJZgNgJ4OQBviwHPIIUS4CnkA4lSAqsBgLAB5gHoAn0AjkBLNAJIAjtAGuIAkAOF6gRaAi692HEIh2XWYFlE1gA44gE8UESSwAjAU8gYWGbCh4ADs8wBywAAzAO12wQBbDgAqpQAJwA2k8QGskA5AUpgNYZAReYDgCLtAB38ABPhwAOjAlGGADrkEEcWAJIKTUZvEAAWTkAbwAUASxQCWOYBjkA1WAHkA8XkApazQDhPEBPqRDwWKAJ4gOZYEG4ccUVUk80AJoCKeIEkpeAB3PivwAI5ARfJgS4cwEpAQAgGqyASko4gCxwAjJECWMhUrJPAohMANKcwhoGmsJ6g0pgKFjkQESVA8ApNZQA5AHLxWQAscP3gCfaApnmARwA/9TmdW88EcnZLIIi1IA8UVElzYQrWnBAEqI4hSUtwgqbqkpeZER7ksirhN92JAmoQEUAegQuxNyUWxxIitp8CqjfulJZBcOqhdQJwkupERXMKccUUCrjigH2BEq17cgFPABpYwA5jBBCWIVLtSQEPty5fAKmmksgE5eAC7W8wiUdqgJolpMIXdAaxJNPMIXbjiArVjELocBUO55cCqnUiG1yCGAnlBQVcYgT7u0iYrb7ngVo0owIJdGEHQKAh9wEbOVABkAoxgqpLoRA0wiNrR1KoQVCzVsgHhXqA0pYRJV4siBpPEGovPAKJXEoUlXBR/5iMrU082QQsyrEHa2SYDrZLBgS9AKnKzZQJzigHZpLoGaotDNIilIRJJNY5gJ1QA68WBBwygrfIgdr4SyhWeGAEXZcWBBXh4ZAN2fAgeLWKATtCzAird2LxAUS+gEbvvfasiiSULlyRAkpcFErxRqvFgK1ux5AQTbcsIk3AFepqNKKvHiVR22X1ASrLcIgttatFiBTbUrb58YkAeu3bDIYLO7AgjPe4QErvswQChv1AbrjNgI3SfzJ4oCtabeNpAk1hiUCvDiMwJKif1fABwqZNeoFbdbS7YoCyl+/PBLgBC1u75ckAlTueGC6gT7O3ICK0ld/M4ArtV5LmBLVok8MQE3KWDAoek7NLhOIF9aPJcAFq6dq/NZQDVepd3Sdm28lIRGiamzxWYEGna8tAWV704qAr1s32sKKp1cWxAsv87iIQFVq1TjqBKy4pgRSnPMIsn7airgKah4AV6i7ZtGMMDyW4+p4yyDnAAEsQEwADo2anURR62WlD/YVCtbueZFKkthHRSlaruZAr3WWEsCNZaTWRVJ6iWb+UBVS1LQkkgLbWXaq/AJh6WlMNvACztSUICGq0sHmBF6bzCpPTssMkANNgTtRtqcgK+5K2GMARvW1n8qwAkrcwD6gF21affMBEdOva22BPuV44AFq44ZIAbwAWFnD4gRvpVrVufQCm1HOGRQusAWVh+nIiHbBwgI2waRQ4TQDz+UgS/LwRVJaitljiEO18YWRFV2sliyiHe7LtyRcVJai+kiJ2SangEQrSfQKjV2qpQDq3WebCLNO3d8ALXRxOSCObUrGQUqcgH2RjwIo7lSuBUFNeMbASV+/mA1k2iCEu2ZRNW4AJ2fAKUQubAK1+2lGb/cAX/NtyQD+xSqlQEVXssEsWgGtRw1zClp4fTmEN/c7ssI4gXV+b6gK9WsOa5MCrv7vlWYVJQlARG2Cw4hUaTgEdVVLSTIKu5pegElKxnMKNNK2aw5gShWtCcICP2rPCqbQCrt9VYxgDVqooyxCaTosEBGyjLECLtzAnRSwFet6pWjACMWbwCp0o1g8WwJJuqkCOpqdtXDwZRGmmohpMgvVauuHoEQspw/AoK6SmZxAl3JzGTIK1E9SizvUQQOapTPAortLwmEFR7br6QEtK9vmfACfZCAiu14NhDtdJBSS73zCLLUcwviQSvZVwWZRHTvZvHmBa3OBBVddz9CiXaogKVLWmK5BDtMNN4ICtJpuCAd2sFgBKG8WUFMmlgBF04gWOFkBGlscQJLTrbHiBVqfK4AhV/MkviVXSkrZZkRB27Z/cA63d7QgJau3dW23IEa3VW68QGrNYgHda+awzASxa6ATs+XxCIMKOzBrmUS7UsGQKzSy+AEqrKQC1pWABLSaAKYJgCu8ZWBRZRysmQK1ksEBz/cvkskBZq2s1PECOaTefEBalO9RyAWjRxDAtenARFtTIVN2TwQEKuX6ATrLzAqtftcLgVDqnZzwIqaq6RLlAR1Kd2KyAnWvZDALVdXzb4gO+rVqEoYBg1EfEghaqTmzKJq0qEQOcfQqIai/FhUVNmuYA+5uAqyllDq+IRNQlGEyAW+fjkgoVYXIIgqpPmA25ALvtXQDn1LLUtNcwL6Jwu5qeAEbY2wCn2OUESVe1gHZIUnENMBVs2VF6008+KIqq2mnbuWLLodZ+kUTVHM8ERDelDlcQqdqR+ARU9CbdzAk9FVxQFNNPts5ZRdezShEFcptPFgT0LO6aeEAO9YeGQEZj0KC2pCAde1rDiQQvpuSh37sGiBqrnABx2tt8gJaabzCFZdrxAh2pNthQnGeQE1WcXj0CIXa4IKEm648AH8lq4MCu9Go7WA07L4ANzmwHVuykKlakhEXmFS7YwCC9UwKXpRLmQqSu6ROQB92cVMgOG0mwHWvIImm3mBF6cvHBAQdU5qBKtEkuPMCHZ22w4gW1r3MA3FO5JLgUWbdadKvucMgluNakzTgiClVWp9RRG+l2vB4ARrfDDgBOzVkkEHeo7Sjn1Em2lkFPSme3NFQ1XgBOlVV4/AglbVWKiAEnxRFSTiQiNu1OWFF+18pCil5ukskEO7wbbAtd26Y4pAU01XdvgUK9IcrJkU0k1jighN1WWYE8HXEBxgAqpVwQFd32uXkA1Z5RgFCqliEKJUgOunPzVzATwtiFCtDT4cQiTsnZAWXp+8BdiUPjyATbTwyYEGpfUBUtb6eARK9cyg7fl5EFbbs4byCm7gRd23iBY38ingFRrXnkEJqGBOtogCTU5AV2q655AOtOeQErNt+gCV7LPIgnayayAKQ8YQMLFvHmUSs+1S3MECws54FEO1z2rICd5UdrAdm+IAnWuPMCFLNvAC3hAFdkrLqBW5rgsgqapWEwK3VWcgS+yqLFymA18uP7yCasllmwKdTUsn0KqaveMXgRCq8MSi6l0lHEIlW3GcSDopbg8wLJ4oKSeMgDfMLoTU4BBi2A44BB15ANMLqPQGm/wBwAlAA+gUQ8gBLiAnjiA8gIxwAlPIBTGYDUcQIvHIAqBJdQBrGABPkAOGApcQE0UfMA6oKWeICcr4gAEsQlKICiAyfbyASTgKc8wCcQpfuAXbOQDTUANVwzkCPa2wFZQBJYAAA0gCADNdAFLQEswItyALkgH6gClgKACODAWMgDAaYCloCfcEPACDaYU55APgAoAHgAOzyAOgCeIBMAMCVWA25AQDgiEsPiAPkAVbATTbYBEAPt5ARaZVC5ASjggE5SgAeKAXdADmQFBA0ggyAMG4ATCiMQhxOBVNY+oEQBoIAFbBANcwB4MKcwnzASfcpAG3mAuoB3cgErY4gPtWYAsPVAGMgf//V50pObqcKSIU44AJsoO1tADhARTbxeAU3eH8pcDTcSQR4yFEcwG8cEECrGAAlzIFiyobfAGBucwE+YVKAmjBIIjHMKmp4ZAOoQKM2ApbwQUoCmlCkIYDyyAUPMAeQAngFJykESq1kghpRiwE5swpOkZl006pJYEQ4ATAj2tLEqnVTmFThRKzIzpJBRayWYAArMCKKqdUAdXgQDUgOAE2o6hBADQCiXAA6lUJpZEZxLLEGI90sojAUKqxfABwowIppxiEDtxBiPfj0KFM4IB/bnGchqBVwlDV0Oo0EpLqEVtWtxDRr5XzAlWuMhE8CIqiXiUEQURspwCIWqWMq0vxKHbBTwAK2SUyBXfVU9SitXnNgD1OACenaO94IB9/bigI1xcgWW1E6xVQQQUJYlDeorLCYAr1XhAEE+7AC37cVhZAFe2vDAAdgBO1lKWAEmuLzAG0liBz2u7WwwSAne0dQhVdUpaxALWlzwAjXVtX6VIUV0LWXdZtvkND7O2VwANPtmHmQWXthCAqTc4ZgW0q1g8wDss3g8QBabrniAK3a8cwLLLCeEgVtRkArLCVmURs/lm2IFPbZ5hFnak8gJLHFBQ7rOAIWvLU5IAWuskAa2otNTMgKtr6vCEBZELoAQlguAEHCyAs07YywFr3tdJEEXpppLkUJaVY/cAuyvBAJ2hOMwKlp2ePECarauCzAabTxxsBH7bTbsobAjalsO3IIiu5PECd3OAUQ0uqAr3NnWne8wPKblzdkHOwCAFkA+oCA7PGV7txRdf3FR6p6bdsMgDtXEKOzigLK0tdRwkiC+kkpCo20nGHECytK6al4sos09JPMIselQA7WlAEbfsCoQpxAaadpYFjX4EFdkiiF7dyAVaKuYBbU7F8vECp2XqwJK7yqEJUd3LCnetk8YCI5YICdGrVbbAiujAik25fDIBajtGClgNOMwiTTwUARm1PpzAGrtOzSwArXenKWBQ7XaU52Am32xzCo9rsp4gRoq8wJWTeKTXqRNJxGKxC6havGcSiNaqH3Mgsq08OC4ATTVsK5BFloSWGIFWqpeDxKId3YoCrKatr55BDtSirNgKdR1rHbmFRqm3n6gSdoyCK+2eiCrK2ySYRLLAAiZgCv7nZg1jzChX/zMCOprWv+mmozKBrua/aQXquOOQRG2rChZBVCt3W5ASTScMCdbQ5Iib1Hl0Agtd1Tds3kUQblQ3gwJaa7cgFS2OWQCvespTkVVmlSrrMt2iWREsvpeIFLiub6BXRp/Mo4BC1GknVQQU17aJJ5hXRS7UYhDd5UTIAnGeAEbW7GseAELuHgBF1X1MCen8ziuQFjo3g8gE6KSiVH80gJ1lt8AJf20OX8ACz7MImQFW6U4egFNpbUFE1qNSmiCNLtPtgBaaepZVAtS78EBNbZQ5cYA1TanZ+AD05aALN5IKrpaVgArrtchA13OVkVpJaUpwREsa5gFMcQLbOciIK3WaeIEGmsTQFdzAE+6MiCrUo9R/GQG32qACyXqA02l0AI7Vg82A0nZxbgBX2PvlOUgHVYgWRIEnp9zTYFS05eGHEBNxhVgSegrfPV5ZgRtV1aYVZa3fXGQhJwsFJBYtOVPMoUNL0Ai7JZZMoek20iCVmrLHMITslE8AqNtROGBPDNALVu19ObASa01i5AlW3F8QC2EQAr3hSgErN/KuOYEoS+oCE1aiAHEoBKXgBOtO7BuFOIEO+G0uAElZRLxAklxwQRHtfNATzWIU3XuSSzArulXBICVW47SBWUNFCicgJX07WxTAV7y+1sB/JErGAId64cQJKuMvIgi7LModWrJwBOU1HFECrFF3MohMuXgAaibr6AQWp3v51DQE3aHIU66ymIKh1tLfMgeLbXLiBC1lZYhVcp4ATaumsMEETq4cICfdDn8AEvmAdpiEBVdPuSTKLlppKKkF+Omo5YAQqkniBNpNRAE6rgQJ1byAfYl1CpVXQIjdcgql0xkId07LAKrd/ttRiVB3Y8kyiDvZpxkMDmarEBLB4sC6iwIE7cAJLFQAm2sgBtcUAUtOfAId1LwCo2xSb4hFVqN5BU6WjMB2S+pgO1lEV5AVadGsgLnWMQIOuGHEBumHUCFE1hIFnf25gQSlgWOaKcwK/qWPECdYSAhl1ASryAabnteLyAim02BPUpPGAFpvsSVsQIOZkKs7+ARLBrHggBOIc4gS1NV2wSCilpTaCKrNWeAVXajtxiCiy1nZQRFSU4MA4wFT7U8SoKaFXPMIlf5G08GgI9ytjWQJd8KGBV3YwwLL1Vp6EUqNzhi8wG33L4gVr5mVUqJ1tKIh6tW1PHACXbCaAjp4Ptf4gWpppyBFWhwgKnpOl3ZTiUTpV8SCyUiAQEW0ihXcpMCu+pauX0sAdXZ4ASpK6AQnv9UBP7V2sPpClWkOHHwCLLrBY4gKcv2gDt245gN2nACKbTaicAIt2eFc2BOz4ARVO14vMCtr7lnGZQqUsrOtuQVdSneofqRE66X208ZIIammrtWeaKDhgA1hjxIC10sbL1Ah31TlZFE9SMe3IgK14vEB2rW0RMhRW7SdVl6AKXxKBUlSESpWtl1gCuXJBYs5KItXs8VCAr7bN45FFtU8yB2l5AVqKucmiqndO1ccgIP6YXAglVLtyAqs2lFcwFa3dhYgWCadZQE5mOIDhz0BqWHAqCte54gOtImCCVNZpYvEDp09TuDS2YAlmEK1bP5gK1ZriBYrN4oILWdcwCQCQE88AGuoCxCpOQpASAi6/gA3TiAVQBlmAoAFgwC1Z9QAB8QVGAmk8wh5AIKJAbwASfBgEAGID6hBIAnAAsViDCmYCifwCiOQBUAhcQHhGHABS25ATxCABMKabAFbECahgQYCiWAZANLEAbAaf8IBGKCaGgpJyA8wCOQEu2MXiAkAnLwQCS/EAyAl+4BTCAM8gFMANYgEYgKJAlg8wDtcAACV+1gSmSIfQAQCjkA1guYD9QHCYCsoyAjCCk7Q4KCGuADyATUcCAjCAgSeQBPPMAzxAIjLECTxwCotwANzmUGDxATwcgOzlSBHDIAicwhtkQNp+pVJqMZkKHVZoBpQpQB3Q5AVogCMcgJKYICQg7mB//1uesVRzdBMkMOFwAKVSchNDlhAqp+oNRzDWpdtUpBpeoUmUGGYC7uQB3NRgMRLtn5mArS8sAqMQ4QVNoISrAQ3CXUAWIQvoclU+6cyB54AEASS4EEXWXDAk13YcEAsHkVCqocgSbkCLxcBqBprAAa5gJASdggVliAol4BRHUIk3AQROYDvCQFc4QsEVToscAJNw2TERnu9EGku2MWRNJvkVYi8fUKdP4glOZeIwSq2gh2fACEFDzAkkQKQE4AWWIU22wiLXBFFlVVYRJEqNrRkFkEqJeYVBJlEqpwQR7SiSrGJEN9XmGVd9XtWFWy4qStKmCKhPFAEQpKGp9AJqEREb4uUULgUQdl/mBpPUxDOq76qy4mkVfeVfqcgQep3YZooi5WWAFbbmGAqrDFwBLLFAJ455ASXQCUKubAO+sAJWTbcTPMBal1/lAi6SBF2S+WqxAsXe1Dy4ACrOCIC1VTPFlDd2lhgBVW7bAs7lCjFgRdU45MAhVUv8AACtTxCJOkgTpFVESRVttRrBteiIiutJxeJRKy7fkqviAoQUaSq5nMCTSSlcAClsZiQC9+xY5gVVePc8YAtd5UAKsVzAULjkBKKxisAK7dAFaz+llFbtDcASqnZS8EBHWabSAg03hVFE1TFZNogdrtPEBvua5IBJpZADwzzYEoawQEbVWEYgTejqUU2hdJxAru3VwgFxbCk1LlYMIHKeAArtTzgApaMswJ6s2XdbMCqqlwmVEnVkVVWrnIIblLEK59zaq0m7vNYAeX1cXLzIKGgpcQGABAgO/w8LcVZUeoV2seIUknbFgWJzmRF1Xh2gQdU2A83jmuAEnpzDXBhU60gotp2rPgREbXTAh3SwFZSBBJL6gH3L9gFLvZtpoqpJYSBLt7sEArUqlD+AEbVVc+QEFGXEBd7pXtANO2PcwBxZTkgEnglwAJS4wBNWemm25CKle17dzAWpZJwyiSiPxCFVt26EEr6mDqgBsCv7ldNy3PoA8NRz+8om6t4VAqS7LxZZAGprQ+1LjPqQRn9oXA23mA61Slvk/iBGuo23IFtdSiUBFerrTZLoBKllVvjyAjdy8WUNXWSCotziwC1U8eHUBV4xmwC1kqpLFgOqbUIIk7KlWkgKldz2vALh31GkBGun3ObYNgWuKtJAGpZqnxApvZ1WJRP7uBERWpVLHMKKaab7gi16SbUEE76FKKJlkEVSMZLor1KdzxKI0rzAsSayALQkBU6cSqtWClERXfWSmqw6gRqk1M8gLaqzWHAB2UKOYB9l2xIKu2qtHdiiiyjnFcAqx61KVcpthA7K+OWBBKtK1UvECGrfuUJQBKtowqFxcpyCKe7us6cQJ2ddNKcyiFdVV6yB06esnXHMCGpdcQild1nhgFFKfN28wJ6lK0xTkIodbdxVDpZvtrwRFSqnXAIkrOcyB667Wp5FCpq1rm8wI3jUXbXGQLK6S01H7AErcWoIBW0rWh5lErWqsKkCdXaP2gSvqfNEYALDtzxKK6WWm8cSqEnbFgWJpBA7vIiJ92ER8QKrwuAVOibxQBVJuOACvDcVyATcZAFtJ1xbxAjV2s5aAspaABavdmAqt4xmAlWFLwASs4hATtZUSXEBpy03kAtR8EgIOtnEFCdLN45AXVp3YzgREVDwChabxjICylcQI30GvmWTYC+32/M3kFQs8mAVfdmEWJp55ALUu8VUgj2yUCs05XAKg++4F1NKF82bCJVqq4MIi9N1YVTa1rOGBJLggI9zSxAv07LIInekJcMQFglLAXfLlMKG5aggfeqvFSAPVTbhAK1kngUDs3PaBQk1i1iVTtip4gNVlQRE7JrBgOqrZYgSrVK2ACsmlgwGqSsQmo/bnBFNSVe1fEgg9NTPEKfb2voVUVRT15DRKmn2ubcSId6t41wWYFP2br6lhOZVdFNP7aniyIi7cbcQHOXNAFHjivQCbjMqaf1fAio/bSYFlXGKQEZdrAS01iBYmpAlVd0vkQTXUKjdqoDpZ2xAVVNoeAELKMmBFN5AQ7EswipqzeLNBtKI4jRbp6aiGBY6pLBYkEIaxAGlADqmwI2cOOIBas4oBJMBt9sBCtiFQspwyAUNueCQDrpuzlt+gFn24SAFCWHACXCUBF0cSwIK7XDgUNTg4ICyXbLkCNatfECxV7VDAr7MehQO/YoASi2eCAlCX05EDqu7ACtJ1YE7vuAVbcHEgKUswLLKceMBSqkswiq2OMYlVbSq7SIrs71lVCq02nDzKLklKTIiV0q4PICp/UkBLWabULFAR7u1dSqK3jGwQdis5AnSnbjOeYRXqqH8rwCpqlZ7kRBdcwFp0VG7NYvIKldpJIIrTbxqFSzrPECTsksQFUBxExmgIactPuwCjFOUpgIn93uarEAFuuYE+yVLAUxhAFeOXPIKWrVpPmUPSdXTtanqQOtofoETvZ2eOIEUq8MAJLkgE2pxKGrYPDgQVvFSVQn3VICuCxzQQodmmFSTSeIRKzUYgRa7k0wOdO1PlwhsKvdoUpgPSv2/UwibtHUgO6WgIX1E7duGBRGqlvECfdxiVxIK3VttU+mSiNl2NLgBe7qMCBd+OGZRK1m6R1AqrqRgwJfNZYsgjp4AO7nLNgFE8VyAnMgK3wKK76rWTKLKOHnJAXUwwoV+5OsZFQNQoIJ9koJqFUuWIVVejmQo06WeYE6VSx4oIIblyQFeTAdLpuGBOVZBYUJrDgBLTtarabAvrqT6BU5T4gReHFxARSpWIRLvbyfwKLqS8GwF3YciB11E8OIFixAUrIB1tyCkscQprEBSgH3IBzCASAJ4APMBOAGspkBOQC4Cl8AmFLnEAbCBBRACiABAxLgApAFV8ACXkEEysABQFJYYgPAAkGpRxBqtvEKbeMAEcABICWDWARGAgbfANEm4kBp2WIElZARjkAJYgDAccQhrBdQCzVQBAxFhQugDTYDbSATbWIDniBFgNLCQHmsQDtAEgEgGkArfNjxQBiA4hgDsALqAOqagCNU0A5l4AE8yCUhClgOeADeCAatKxAElwAjbBzAUm3ElB3yA+7CCIADGJAj2uQGpWDASzAcoKHiALkygiFAC/eA0wIrmAYZoAu5Sj4gRhxICrNQLFacSBTJQlDcANqMCAyCDFZgLtSxAJA//Z</stereopairdata>
</file>

<file path=customXml/item1637.xml><?xml version="1.0" encoding="utf-8"?>
<CamOriY>-0.00871529</CamOriY>
</file>

<file path=customXml/item1638.xml><?xml version="1.0" encoding="utf-8"?>
<extrudness>0.2</extrudness>
</file>

<file path=customXml/item1639.xml><?xml version="1.0" encoding="utf-8"?>
<zdepth>2</zdepth>
</file>

<file path=customXml/item164.xml><?xml version="1.0" encoding="utf-8"?>
<FocusDistance>541.536</FocusDistance>
</file>

<file path=customXml/item1640.xml><?xml version="1.0" encoding="utf-8"?>
<zdepth>-1</zdepth>
</file>

<file path=customXml/item1641.xml><?xml version="1.0" encoding="utf-8"?>
<CamPosY>232.077</CamPosY>
</file>

<file path=customXml/item1642.xml><?xml version="1.0" encoding="utf-8"?>
<extrudness>0.3</extrudness>
</file>

<file path=customXml/item1643.xml><?xml version="1.0" encoding="utf-8"?>
<CamOriX>-0.0957075</CamOriX>
</file>

<file path=customXml/item1644.xml><?xml version="1.0" encoding="utf-8"?>
<extrudness>0.1</extrudness>
</file>

<file path=customXml/item1645.xml><?xml version="1.0" encoding="utf-8"?>
<CamPosX>107.103</CamPosX>
</file>

<file path=customXml/item1646.xml><?xml version="1.0" encoding="utf-8"?>
<extrudness>0.5</extrudness>
</file>

<file path=customXml/item1647.xml><?xml version="1.0" encoding="utf-8"?>
<zdepth>0</zdepth>
</file>

<file path=customXml/item1648.xml><?xml version="1.0" encoding="utf-8"?>
<zdepth>-2</zdepth>
</file>

<file path=customXml/item1649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lpDGcD14pqw+Uu4d+aYImkIYDgVKWO3a3pWtOKSuzKrPoSxuCnvVSUfvS3qamTJQj8qhLAOQaipNNjpwsrluBGMJIrZ0a8t4lxKuD3yKxrW9WIhGXg0TXAWQELlSe1Y8xvY0takilfzIFxzVG2kGMmTBFSE/bbbMGAcciswxSwuVkBBrNu7KSNyG5ZG5OQTVia4BTK9q5w3MkKna3FRjUpXG0EnmmlcL2NyW9XbjPNVlkYknHWqKs0hBY4z1rRhaJVA3DNdlGknuc1as4LQybl5Y5juB2k9agyp5B4rdmSGdCpwc8ZzWQ9n5MxAYFM8V1RstDz3OU9SMEswUdTwK6PRPC95ePmRdsZ4zVHT7KMyiSTGB0rtLLXktoVjBUhRjrXZBpRvfU83ESnHZFDUvCV3ZWxkjYMijJweRip/CfifBFlqEmAOEdv5Vsf8JNatCwkKkEEEetec600Rv5TacRk5UjjBrnnWtozOlTlXXvI6P4iTx3ESiNww6jBzxXBRRvLIsY6k4q8k1xMvkTsWA4BPpTVtpoZAyLkjoawjUSldnqUsO4Qsdj4bsLaSz8idFYEck9az/E/hhdIIurWTdA/OBgkVjR3upxyBkJjx6d60Dqd7c25iuAXRh0Nb1cWmtDGOGqOeuxm2+qXVmcRuSDzU02q3F2u1s5J5pYrEFiCuAeR7VImnyBxgcDvXDLENrU7o4KKd0VJYWiVJR9alE07qGEmB2FasdikyeW/UCoG05YZCvauRyTZ6MY2VjOMLF9zEnJyak8iP72Tn0xWnHaIGBJBFE1tFtO1cYpOaKsZTQg425p6xEoASeKeWw5jwPrViNgV2befWlcLFTycY6n8KsrcPHHtSMHAqVSFO0gEnpTyNpGQAKVx2MySOWWUuUxk5pxtJJlAYcCr7McD0qIOd+A3HpVJhYqDTiq8DgULYqWyavh2xtJ4qKRCp3g8dxTuKxEumRnLZzUkWnwqdpHX2qSMnbuU0R3OXMbrgnvQ5tbE8ie4htYt4UE4AxV1bSMRBcVTmIjYFCSM1dD4iDA9RUOTe4KlDoiIW6RyhwO1JMqsAy855oZy3ftimwgo2GOQaRdktiaIAoeOahI3jaOoqy4Ea7lIx3qoWAcuGGCKmwELRGNt2M5q7HJm3AA5xUAfccFh+dSxAAEZoaBCoQVJP1p6XJd8Jyo4NQ4G4g8Egiq9pJ5DNC3GSTmlYpmnMQyg55xUQLFORxTlMZQqzDI6U0yjAAYED3qeXURAd0PA6dqjAdj97FSm4iYkE8iq0k23hVJHritEgLcannJqeNSAaxzqZjYAj86STVZMfLxRa4GyQ3WhCVPIFYf9sSBSGbB+tQ/2vIHJ35H1pqIr2OhMi7xyBzTZpY0YMWGOlYUd81y2FJyKmkgupFLZOBS5WO5oSzRlAQRxVCa7ByAelZ0lzJGSpzkcEVXNwxONpJPtVpCZsRzKU3BsEdqsw6ohT5xg965syzb8qpAA71f03E7AyjgVSVyDWk1SMkYBPPpViHWIVXLKQM+lZ8hgjbAQEnipLaFJMqyDk1Li0NPUsTa7Fuwp4NULrVY5TkdBxUNxZqszKy4HY0xtIeNASQQehBqLal3HvqqlQMU2LVZWyimq72SpwTzS20KxzhscVqo3IZdJvDEZecAetU/7RnAK4IPrWslySNpXKHioJYIw4cRgg8kUNWGmUBqE4wOTzTZNRl6bSSOvFbkFpaywFiACOxpBbWqbtwB4qbAc+LqWW4DMCBxWnFPjGO1VJthnIRQMHHFTQx7GBPIrVK6JZo/ai8AQ8kdCKzbsnzQ20HByT61q2UMYuBJ1QkAg9qk1TTYoZRIv3JOR7VEkkNMdoF6qTIrNwSB9K6y+xc6e21gAB1J9K4B7d7HEyElc/lVmXX5ZLQwoxAIw1YyV2WtDPv5t9wTHyVOK6nRb6O70c25YLKvGCetVNC0SKaF7icZQjjNZN9aTWN20luSIwflI9KtaIT1Nd98DgYypOCRVqQqLcEHnFUtH1JJrZornBI4BPWppAAfkbK9x6Vd9CLWZbDB0XnnFGzKkd6zbqdrdo5AcRnANaEcgkQMDkEZqGrloy5Q4uSkoyp6VraYIF06SLcAecDNQTRCXBx8w6GufvTdwXD+WSOegNKxVzRkBLBl/wBWHwfwpdfCmwKxj5WHFVrGV2t9rnqcnNat7brNYgDqU4rRKxDZz+lTSx2bRbTkDA960NHMtvOxlXCu2SKr6fI8B8totxzgGtkpvh3gcryRTbVhJFu5jxEJEHJ5wKp3bsLcMwzyDW1bXNrLZqSuSy4Ix0NYtwWVpYGGQclT6VmnqU9ijeDFxBKvfFdGHItCT1IrCtFS4ZYn4ZTwa2I1Lja3QDFWyEincmOSDaw5HT61NazXP2MwSxkRlcA+1Z99IY76K3PQtx71p32q7IFtXUAEYBFTFFGAtsFkcgZBYnNUZoWgui7glT0NbdpGPKZWI5J5NTyWKT25VlDbRwa0bsJGBAQ02705qyJh54bPGMUkVm32twoygHNZzzEXDxcjB4oRTNgyDcDnrWr9l8zRt2cbhXK+bI2GGSAegrr4yJPD0Z3AEkAjPSpm7IlLUXS7Jk02WQrxzg1kJHFNcSKSAxBFbumahEbKS23AnGBXK6putNSDoxAJ6is1Jtlsn0yFYSYWznODWpMsUMDoeSelYZupLaXzGGfM5BqWO7luZVDA4zVWuCCa2GQV+UmqM8LxqWZuQelaOsvtaNU4x6VHcxq9urEZbAzWi2JZlSTMIxgmtbTbgSQ5P8PFZ8MCySiNuh71KIn0+cIGzC3U+9USWby1cziaLp1NW4SDBknkdRVu2jV4gOoIzWbdxyWjs2MqTUXKRfiIlgO3gikjiAcMW5J6VWtJ/MjVhxzyKuOFEqSKcgHmmhEV2pOD6U6EiWEofSppIxMSQeMVUiYxzgHgZxWsTJ7lSC0kku2jIwAcCmX0TW1yoP8AD1rYQEXqSKMA96payB9pYHB71T2JTbZGAJI3YHkdPyqC1gLROzZBNWrSNTESTgY6US4MZMXAHWsWzVIw5A1vMA3OTWnCgmI+bjFZgP2iQhux61oW4EaE54qSrGLKFg1pgTxVu4IkUsOcVn6kGN+ZQCRmpbeWRztwcY5qlsIsW7nAUjrWtH90bew5rHhy8uB/DWrauMsD3FADL2BplQjtTk3L5cZHuKfJJ5cDHHTpRaNviEjDkHigZejXKnPXFc/qfNwR3zW/GSUJHXHFYkiGWdyw5B5qOpRURWJAx0retcNZFT1HSs63gBBY+uK0HWSGENEpJA5FTJiS1C1fy0ZWGCc1UE4S4OTwDUV9dvHhmGCe1VlcyZY9aENjr0+dcAr0qRkWOJRnrVblm47U8RsxGT0NaIg2bUhXtz2yDiuk8TJHJpEMqLggAGuTSYCSFVPKkV1esTpcaFHGgwQASau2gupx8ondgyn5frTZAwjJboDVhT8pUnp0qOdgYSD0FQtBstaXISpKjgUXfL5p+kRbrc8gDGRUd5uEu0AkZqgF0+EyykZxiob6ER3oz1JotZsTnnAFPv5VkdWXkjHNSNE5/wCPdRUEm4ICOmanUbrYE1BNMAmwDNR1KHzljZ56mk01/MDo3XHSpSQbM+uKracrM7EcEChoQk0e2c/Wrbb2tfkHaql9II1+U/Oe1PN5IIFVV5wAaSRVxlsS05dhyKtahKotCTxkYFQ2xVZgW6Goddm8wxxIMLwTT5RNlGKHzIsdzzWhBZKMBjziq9sMkAdBVpy3mhQecVaIG3MzWwEadD0rrfCmpRQ24WVgpIzXISgGUBj0qYMwIKHAHbpTaGddqetRpfAxncOg9zV60t5javcSjAY8D27VxunxnUNWiXkhT0r0u8RLbSf3pAAGfyFZuNtR31G2MebZGHORVgQkjOKpeHbtLuyAQ5ArYC0hlBoCTUZtjjOK1PLBGaYycVJRjyQMHH1rXghAgGfSq8kYDZx3q7Gf3IqkSyF7fdyO1ZkTxnVGi4BHI962wPkY+xrz8388fi7aTxnAGfehbgzvRFgg4q3aDElQg7olb1AqW2OGBNXHclmhRSA5FLWpmLRRRQAx2CqSegGaZDNHMm6NtwzjNNvEeS0lSP7zKQKo+H7ee1sTHP8Ae3E0xmtTSMjHY9aWjvSEeW63ZtZeJJIyDiQ5U4613ugW5h09CRgsM4qW/wBJtL90kmQF0OQSKvIqogVRgAYAqm9BdR1FFFSM4/WNUns/FUK8iIKAcdx3rC+IAhurm2urdgSRggV6Dc6VaXcolmiDOO5rD8ReGLWbTZJLSELMikgDvVXFY8+sZJQgSNQTjHJxXpnhRgNKVSMN396840+1nMuzYQ4PQjmvVNGtBbadCpGGxk0ugM0KbinUhFCE1cAK4b4jW09xHbCJSwB5AHvXdAVFLbxT48xA2OmaBpHmkeW0kxOpUqncYriphiVx7mvZvEWmQf2XLJGgUqMnHcV45cD9+/pk1L3NEVWFWI2UQ89aiccU1SWwKRYindKfTFR2qMmpBj9wcmrgtMKWJwTUUZVLkK3I4zSAv6xew3yLFFAIyMDIzz71kzQNDGFbqa0LkwbwY+T78VUu5hIijjII6VLBIYEC24DCorXALE9icVM43QZz2qrb7jKVHQHmpAkb99OoJ4BrpNPJgjOzkYrmSv8Apaxg4yetdjY26RWBYkHI70pbAtzImbzrtm75qldgSTqO9WMn7Y5B4yePxqte8TBh65qUUbCRhbI89BTtAy00gA4JNV45S9kV9uaueHJ4wXjI+bPFDEQeJo9jKR14qqhzbj6VY8TkiQHPFVLVswDPpSQPcoIwjvRu45rU1AB7M7ecAVkTKWvAo7nrWnL8tqQT25qnsK2pn2j4tCvpTLLmU/U0RKShC0ljw5z1yaroD3JL4DipbLCpk1Feg/ePSn2w3xYBpMY2aXN2PSq+ojkU+dAk4yeajvjlRQtxMTTyA2M81qyEbKx7EZmFb7wK0QPtVy2JW5jKf9MA7k1v2gaFSXzg9KwRgakuOxxXWQoJoBkZ4qHsV1Ob1s751Are0WQR24J9AKw9bHlSBj2NbHh6E3tuGHQUR2JludBHIki5HWub8VRYjZivGARW9Zp5dyYnHA5zWf4xCm3YKAAAMVPUtbHOaSxKgAdhV++BEJJ9Ko6LIgXaRyKvX2WQ88U5BE56Mn7cPrXY2VyscIB9K49cJehj2NdNE6mEY6YpvYXUi1UKyE+pzXPJgXAFbd8QUIzWGTiUt6GlEctjrdIlwAPQYrZOTg4rI0CNWQFhyea3JwAoC9BVvRohbFjz/wDQwoGMcV514i+a9J967+MZsyWPPOK4DxEMXZ45zXVL4Ucy+Izbf/WA10FtKfKA9BXORkhwRW9bcxBsdRmueWx0LcbfEGImsWLicfWte+l8uJsjPasUEidT61nHct7HW6bLhAPbFWphkk56isqychB1zir7OduM1M9wic9rQwyn0Nanhsq7qCKzdZGOSaueHJFidQzHJPFVBaEyGQyR5K44PWopCDKQOB2qwNPkjIOaSaAKu7HNbyq6WRl7O7uysCVbae9BgMjYA5NNQktz1qaORo5AMcE9ayvc1WiIhZTAZNSrayFMHoK1oVE0fPGamW2UKVPIqG7DSMi2RrZwVJHqKszkXK5bGRSzQ7XJHSkW1LgMGx7UJpjMy5tA5wvSo47Fo+VWtd7bCk96gjJUlT0NWnYTRSaCZzgDFM+yTD+IitRTg07du4KitFVaMnTUtzMFnOfuyGpRYyADzCSM9a0kTGMCpMkJtIyDS9syfYJFSG0kKj5yAKdJalFJDnIFXIgAPrTyFJHAqXXl3D6vB7ozobQuNxkJHoanTT4mA4BNWQirnAxnmljHlvnNZuq27suNCENkRGwTaF2Ae4FSwWqqdsq5A6GrQlXeAVzkVXnkkjcYPBpuo2WoIJoQq8KMComZGj4UAjvS3FwdvJ4JxUOQF4HFTzNj5Uh0ZXccirLOAoxVKGQBuR1qWQZHynpSaY1YmRju3LxmpXIkU7hziqUZYDrUxlDDbuANRZlFciRX+VuPSpDJldrDrUgAJwSPzqCdxGQDgimkIqzQkuGU8+lSwR/Lh1we1CyRlt2QMdqbJd7WwCCPXNWloIkMTBz7cipWHmRkkciqhuWKgqSRUTXzKfmBA75oaBFpATnceO1RMFVs55qu9/GDkNweCKqSX0YfCnIqkgbNNHVn2Mce9Skxj5SwIrDe+DAAHBHenwzmThcn3p8oXNMSKhIzx2pJXjZQeA3rWZJcuGKlSCPUVEbmRuSDxRyga8V3Gg2sMnpzUxu0C9QBjpXPO8zfMAcj0pALh8A5GfWi1wubZvRu4NMe7IUkMc1TtbRgdznNXVgj54FPlJuI2oAxYEmc1TFyQcmTimz2KrJkZAPpQLFWUHcaXKUKb5UYNvJqxDqckxwo49apHT8OA3Sr1jaiNgQMiny3EWGivGTzFOQBnrWdJqBDbSPnB5roIWlRSAMhuMVlX2lFJvO2EBj1xUuNmO5RbUHAJyc9qYt7PI4ClgCeasyWaiPfgECmW8aiTGOpqlFCNK2RSgL8nuas+YisFCAgVBklhFEuW9KmIaD5LhCjnoCKpxshXKuqWgmiEsI2nPOBWdHaXDnaoBHfmujE0TR7CvQdapFfs84aNvlJ5FZ7FGW+jXDjcxIqp9jCvsLcg11UlzEykKQeOawZyGuiVGMGrjqJ7E1lDHDgkZOOa0xdBlC4wDwfpV/w74bXX7eQxzBHjB4JAz+dY0qvaXs9q+CYSRn1qmlYlMgvrEySmWIZB60yFI1cB0APqRW1pYWY4kwOKpeII1tgpXGSeMVmmUZ98o83YigD1FMtQEkwOM9vem27sznecnHGakSJhIHTlgc49a2hYlm7D4Y1CeEXkdu0kZ5JwenWoopYi5iOVdeBkcg9xXeeHfHWkw6DDDcExyxJhlA6kcVweoSQXPiC5u4ECQzNlQBwD3pzasJXJrnT2ubQzg4KcH3rPW5EcJhk59M9q2kvo47Jo5OCQa5S5mJnfaM88Vy31NbaDi5kY56ZpduAMU2Jla3IyA46g9adHINoB61vEhlm1m2feHTgVoWwEgJK5z2rPt1STqOasG6NiCyjIPaokwSGagptVDg456etVrmQNbI4JDHqKWeZ9UuFHRAaTULcxAFTkCpRRUAxKpPQmr8JTeQ/Q9KpAq0X+1U1tdrs8uRM46Gtk7Iho0QjRIWU8Gty0SLU7NY58ZUcZNc4tzldrdOx9KndZobE3MMxBHUCsZtstItasI7SzeIEHAIH1rlIy4fOe9WZrm7uCWYFgeCTVcE87gQaUUNnZeG9USWAWjkAkYGa0rvTY4bOSOTBOMg1wMFy0MisjFWByDXY2epLqVoqyPl1GDnvTkhIw205mJa3O2QHkdM1f0dJSsomByRjmpSgW49OeCKszSCKInABI60kwsVL+2SSzEZOfQ+9U7G5ks38uUEp0BNPj1BQm0nIzjmrt9aI+mxzouQxwfarSEyZ3AAZTkGq19Zi4USIcMvJ96hs52GLaY8jhSe9aaxnb7UWFcy7a081MDjHB+taE4ENoFzkoMVn6m81gQ0eSJOuOxqCKaVTtnbOfWqSuJ6FmzmjjjLFQcHvTrm+MciSRgkE8gVWVDLG6J949qW2LWSAXMe8E4BxnFQ4jTL1nqtvHOVdcI55GOlXo4YmmabzQYz90EjNY0kMU14koUBMcii+Vo2E0LkKP4R0pWsUMuI57aR5Yxkocj6Vp6bqgu4wDxIOtRWdytzZmN/v4xmsu0lXTLxvNXqeDQBc1pWW5t7pBnY2DVrWIg1tDLjJwDTpAl9ZOyDqMj8KrSXhmtY4mXBTg1pFEN2EgHnWRBO04rX0kxvZlFO4gEGsuzhMko5+Q8EVPYwTafqcka/6uQZ+lTLQcSdLVI1kYMAXzxXJ30Wy9kIWtq9u/LuSoY5B6VWuLZp7gOo4IqUy2Jo8Cy20jtyRng1agmD2csQcjbniszN3pbsduEk460BmjuAxOBIOR60PUSHWM5jugQ3BNXdRtHuYd2ORyDWOY5Y7ohATk8V0tsx/sw+afmAwKajYLmZCi3caROuCp4NTRoqXBjPGD1pBtjQsOCDmopJV2mRR8xq7AGoje6leRnAqfywY1Vh1FM8syKm4c9ancqAD1AGKaEYErNDeNGG6Hg1etE+2QOsjcjpTLmOJJ2lkGSenFJaSLHA7jgg8UyTX0y4EbmCQ4PbNWb6NbiAoevY1SaHz7VLiPiRRzirFtdLcQgHh14IrNopFWwt/KLowyB0q1bYmhkDcYJxVe5uGjP7sc9DSq7Cy3qMN1NVFiJEkeMheoBwadcQgoHHamxuJYQehPWphxHhjwOBWqZm0JHJvUAHkd6oaoCLpQzZBAGalBMcu3pzT7m2+1RAj7yc1T2EkU4XbaUB4FPEyxwtGe/U0yCMlyBwTzmoL5DCQOoPcVg9TREMMaqjEDgHrUomQpsQ57GkgQhWDdMciqlqh8yUAYwSRRYdxZY1EoBXIPepbi2EMO9FGCKkELTfKwxg1PcxkwCLPaqEZ9nCwUygZOeak811fdGMnvVi1ja3TawOD3qtJujuSY84J6YqQLxXzbMkjnHNRRPhljHOOtTLJshBPGR0qK0gYO7t0JyKoDRQhVGf4hWRIfLuZCVyCTzWmecDPSqN2QQQB061my0O08qzGMjPOa6K1tgzCRRkdCK5CzmP2gKvBPWu00idYU/eHII5FQwRxXicgawIkHyjqPemoqlRt4JHNP8QbZtWeZOuTkUy2G6RV/OqS0BjYx85B61LGjlSewph4vCo6Zq+E22zsT0HSrRJQh3G6UnoDXZ3DJNoY8sYIHPvXJaYqzTuT0BxXW2qGXTZEB7YrW+hPU5x48xbh1HFRzRlocqOKsPtjikUk5JOKgEhMBBPSsxsdpkkgfyicVfndUUllBPvWbpmfteWPPar2qggHbxQNGfagGQ5GQTWhJaxiDcTg+tZtvP5TAH15q9czGa1JUce1IEOgYeXtJzimHy+4zzTLLLRnJ5pzKCD7VLGiYFXgIAwBUenMElIx1ohf5CtMgO2dsdTxQwILuIzXpZTwOtIXIkBA4FPkjkExK5OetMnZQyhR1qkhCtJ5jgAYNMvRkoD16U8AeYoxgmjUI9jIQegoY0FsAPrUqBnvAR0AqvaAySgCtARtES3Q0XsIq3alZsj1pyyErtNJMTI/XpT4o8tn0ouOxe8Oyrb6qGY4BPWvQNfH23RCIyTwDx34rzMny5Ay8EHNekeHblL7SgHIJC8gmh7ErcqeCYJILWRXUjBOM/WuqByaz9PMRLCPaME5xWgABUFXHDpTSB60vGOtRllGetQURzAbfxqeH/UjPpVWSaMcEd6uRDMYKjgjIpoTGlyoIxwa5mfw8r6uL4Pg7s4rqvLJ7U37IjEFhyDVpCYkRHlhV5AGKmUkAetIECjAFGORTW5LNFBhB9KdSL90fSlrUgWiiigBDTA6ZKhgSOozzSuSEJHUDivNI9T1KPxC8rM6xmUBl7YFNIZ6YORmopbiKFSzuAB6Gs9dbhuQIYGxMRjngA/WobfQ3OWubppcnIBxgUAZWv8AiO48wW9ngYP3s4q1pfiSQKsd8oUkABgc02fwtFLcArMeTkgY4q1/wjFsECvIWwOpFMg2oZ454w8bAgjPBqWspLJNPhJglCADJGRUum6pDf7kRvnj4IPelYpGhRRRQMxpNLgXW4rhIwAQcgDqa2AABgDAoKgsGIGR0NLSELRRRQAUh6UtIaAMbWZybGaFl++CD7V45qcfk3bqOQSa9w1CBJLSYlQTsJz9K8P1Ek3cpPPzGky1sUn4QmmQk7vcVKwyhqK3+/SKJLm4YREZIrLNy4fI6+tadypKgAdapC2+bpzSGQvcSNzk59KfGsrMCwJHWpTbbcMRirQAWEHHamFx4AaDaBVS2BjuGXsavxZEJOKpxruujjpWb3Ajdf8AT0+tdbGrNbqoPAFcrcjyrpG9DXW2Z3WauR1FTLYFuY8sYjnIxgmqF5kMC3QGtO+INzwtZd8ckA+tQtyjShG6zOBjin+H2UXT5POaLZWFmMjjFRaUP+JidnTPNUxFzxJCSgc9M8VmW5zACPStrX8yWmD/AA1jWg/cFaSGylOQt4h9TzWtcRg2hYckise+G2cH3rYjkAtcP6U3sLqUNMaMB1kHPaoE2resFHBOaaCQ8hXk5NMtiRMS4596pbCe5avVzFj1qLT2IUg0+4JaM5qCxb5yvpSGPu/9cD71DeqPKDCpbsgOCPWi5UNb5I5oW4mU7MkSD61uGZhCVHpWFbn9+o963TGTAMVUhR3MkNi8DHrnpXVafMwQblwDXKgYvVJ65rs4EjltVwcHFTLYfUwfEkaum4evWtbwTIojEZ6d6zNeXEBXril8MTNFIMHjFKOwS3O4vIkVw6jFc74kIktffGK25rgSxgA89zWPrYj/ALPPOSBWavcrocfpsnlzEe9bbgypx0xXP2hPnkD1reWQxwgHg4rVrQlbnPXQIvAq8ZOK6GxjJgAPTFc/fD/SN3fOa39Mm3wqD6U+gPcS9hQRk559KwJhhuldJeRjyyw61zs5zIQemaUNxvY6bQJSFXdwMV0UudmVOa5bSpCUQL2AFdNCf3QB9KqW6IRPYRNNG27OBniuN8WWpjlMoHQ120MzQqQvA6muQ8VXIlDKRyTXW9YI5UrTOVQ5cHFb9gd0Iz2FYIGCK2tPP7gfSuZ7HShNQhMikDtzWIwxKoPUV0U5HlnNc/PkXGe2azjuWzptMCmAEjJIpLkyJMNoOKZpMw2hcdq0rgoVOAM0T3BHOavlkBo0dsuMHGOQal1JPkORjiquknEoHbFVTJkdISMHNUrllz61dcgoazJkDMQGxWF2zRorSRhGDKM561KEJQEc04kKm1sH3pscy7tucGtb6ENGhZTYG1jgDpVwyrjg1htMB0bBFSR3Khcs9S1caZfmIKlk5I61HbTJICMgN0Iqmb9UbG7IPWqE0zCXfG+B7UkmDZ0DlQpBIqo7p261nC9lP3myaa9yMZJ5qrBc0lIPQ81IoFYv2wryDSf2pKKbQHQrwKaZsNtOAKwzrD4zzn0qNtTeU4Gc0JMLnRiRAPvD86DNGD94VgJ57LkE4NRu9wj4yanlC50LXMajO6kF3H3YVzjSXDdQaieWdRjnNNRBs6Y30anIPSke+jmQfNyOlYFlMZJNkg4rYSC2xkHmnyCuNkvQCAwJH0pr6pFGpUDtU6R27sVZRjHXFZl/ZrG+5fumhRGEmqjdkGmjWGGcHioorETLkCo5bDyiAaqwrluLU55jtBNLLJdAljk+lJZ2yxgN+daKmN12nkU3FWEmZf8AaFwMAk5qOS9uGPQmrsluqOeM80m1cYwM1FirmZJc3BPAIqey86aTDE475q0TEFwRziremWjXLlIx8xOBitFG5DZYhSFEG4U+5sY7u0k8sAEDIqxd6Xc6UwF9CVVzgNjinRKAuVbANS1ZlI4oQyGRlY4IJBqwNPyobtWvqGlqJGljIyxyRUInijtzHjLDimhGWbIBwoPWtKyijt1wRzVSNszA9jVmQZIVTg1Yi3NHFMoYqA3bFOt7S2lGCQr+lQQSHbhuSOhqZxEyBgcP2IqGUhktr5LFlIIB4qpK7SSDHBFKt2PMaJmyBxmo8gXK+nrQgZet4ZZiFRSTUskPlrtkBVx7daksr5dPuBKyhgRT9UvlvZPOjABA6VT2JKwheY4UZA6iq84FuwHQVd0ufypyX7jnNVNcCswkTjk8Vm3YtIqPM8jAZq5DMIIsAZJrMWRTGDnDCrAkV0HOD3qkyWjStruczqGbCE8DNdNJFHcW4jYfLjrXJQeWuxy2ccgVoyeIwieVs6Dg1EyomVqwbT7loVbKE8VCOArgY9aLvzdSnL9O4qISMpMEnUd6Itgy7BdPb3CTqM461o6lqo1RonZQHQYJ9awlE0J3D5lPUU5ZgX6EfhWzehNjVLgqNvpg4qtO5SJtzYPaljYiPdjqMg1UmZ7mcLjgVkyh0RbYWyQcVCcbtx5ycmtMWu+2C4wRzmsyeGWNsRjI701oDNCw1O5sXzaTGMtwcHGauLaNOWuZZAXPJOeprnoyWfa2QRWpavMF2hiRTbdiEtSeSb7NGWUkEVSkMupKZHPAGQDVpkEjbX6d81ItupjKxMEIHHOKyT1NbGGTJby8jvVqG4VvmU4I7028iIUoWywPJqnDDIHCkkA8VqnZENGkslu7gOuW9QKvwoDtUcLnOazFtJgMockVdtZ5Fysin2NJu4loS61Mu0JF2AzjvVPTLZZ3JlGB71akhUsJCM56g00yOnyxrj6VnYu5V1XThG5ltzjJ5xVBC6OFkPPrWpMLsqNwOPrUKWMsrDKnHrWiYmS2sZBDZqW+RpAAV24/WrFpaLGwDHPPert1ElwgTgbe4qG1cEjDjKwptxg9cim3VwXQqBkkdTWiLGNnKu2OwNV4dPzdmFzwehHNNNBYxNsqnIzVmIkja4wT0NdCdIgi+8cn6VFNZW7rtAwexxVcyCxnWzpGxWUZGMA1fSyupYC6ZEJHI9qmsdHEiAuQ4HQ1qRSNHCbdV4HGPWs3JFJHMqzxqUEZIHTg1WmRi24xY/CupWPYf3kIAPJNQ3kEbxnywM0lMGjmTbGRjtjOR6Ckia7spd0YIA6j1rpdNMJRlKDzB1BqrcTQF2DAAjtVOVwsV4dbEi7ZUw46mrF9eLcWahT8x6msy4hS5kCwgBj6VrWGlZtAspwxH5U7aE31M20aKOfZOpKvxnHQ10Vo2dMmjX5wo4FZVxHHC/kSKCR0PrUdrqEtjIyBTh+CDTTBonuYTNEs0fDR8irem332iPbJgOOCPWo1kErDYBgjkVFHpsiTtcKSAOQBVE2NWSGOZSsigj37VianEYZIwOgOK1bG8W5Qgn51OCPenXdqlygBHIOQaadgaMWxmCal5Z4LYro760iS1BYAgjIrkrstaayrFSBxg11lzJ9q0pWVgSBkjPJobJSsUIbYM47DNP13TpbezjeIZVxmnW0gkWN1PPGR71t33mXdikYAG0AgeorKTsWlc5200/ydNS43He+ePSs1h9uuPKdeQRk10MyvHZGHGAvINY9pj7RIDgM4wDQncbRqQxx28IiQjgVlyqDMwHY1JLM9jNCkuSJDjNNZMXMmDxnI+ldEDNj4ZvJO3OKs3N3KsAlHJA4PtVGRVI3elPWTzoGWM5xwR6VElqNFK7iZ1F0DlickVdtC0kCOOo61VjErI8YB2g8VJaM8KNET7iosVct67CW05Zl5A61hL513BHLEMFeDXV3YE+leWB1XNYWllY53t2GAeATVIGPsQCpMigsByaszON8QyQrDkVVcPaXTQjnJ6+oq4AtzasCMPGOD61TQkzNu5GBOwEgnmnXLIlgjIPmXk1bt7YvatIy8Cs+Z0lQCMgLnBqRlyOTNsrPwSKijlbfh/unmmgGUIFPCimTmQECNcjoaaEWLu0E9oZB0XoazBDLEpDdDyK2rSUjTHgkGCTnntVO4jMiBVIO0VQi1YSMIRGR1FQywvZXfmrkhuoqWBvJgEnUjirLpJcoGWMsMcgDNK1wTM6QtJKWU5B5xT7e7AiaKRcHOBxT4ogCSvQHmm3EaysGiA4FLYZMhwgC8c9asEbiCeg/WqCSFl2GrcEyzK0WfmXiriJiXGDF5qj5ielS2wc24Y9TxUcQJYBulWiTFII+wOa16Gb3KLWr28xLHCEdahuFSRCVwwFaV+PPiwPSsO0LRyPE5I5PFZNWLTHsMqCnBHBpiIIyzEAMealPyPgDg9abIC7gRnJA5qG7DC3LLIWPIPapmXe4Ibmq0MoMpiA+cdRVmG5h87ymXDg9cUcwFiYiS3C4AA6VWjiAYSOBkDpU1wRvABwPWqkpyeGzgVNxlsW63MoOQEB6VLOEjYKpGPas1DIi8SEA+lJJPgZYkgd6dwsXJmEaBhye9QSbTGx29RTUlE6Ag5GaW8mVIlUDnpSZSMmJDHciRTjB6V0NtqQCquCzEYx+FYDcSkjvWhpjYuVLDIFS9QM++LHUJCRgEnj0qS0Krlz1HSl1QrJqMjKcAmoY+DjtVJaAxVOZjIfU1YkuS8RA9MVARk4HQ0ONsZqkiR+mO0cpAGcmuy0pwbSRe+CTXE2cgSQgE5PSuw0YjyHB6kc1p0J6mDJJ+9kUjjJGfxptpbPcCQjotS30YE0gjHIJqtb3MsJIUkZ4IFSMLZz9qAThgcGtDUSTCC3XArNiwL3zV4yeRWpejzIc+1SwRikAjPerkM5Fo0ZGO2aj8lfJLE4NMiYFG9qEBb04EgipiAGK1W09yHPbJqzMCHJFSykRQgK5yc5oj4uM44zSRkByTzS7sTjA49KEAtxJJE52j73B+lMnSGFEYjLHB+lSXKszAAZ4qLEbLiTr2q0rCYoAmYMoxjvUN4zSOFUZxU0ZWF8AZBp8UYkcnHNSxoXTYwq5K81ZmkUgqRgiq4uFhkIPUVQu75nuDjgYqRoveWMbs8mnqnloT3NZkd05IAbvWnDL5jBWIwKpIBgGcbuua1LLULuwhYQMQH4OKozKu8be/Su10DQorjTiZVyWGeneqaJMnQtSvG1QRlyQ5JIz05FehgLtGTziuX0bwxNY6gZ5OQDgfSup2elQwQh2+lMYoO1SbDTHjGKzKK5gaRgViyK0YYZdgG0DAqvFeGFvKAGPWpzcyY4P60JoGiUQN/eA/Gl8g9yPzqsZyer0hn9WzT5gsWhAO7U4Qxg8tVPzlP8RpPOGeppp3YmjUDrwAaf2qlaKWbdnIxV3tW62M2LRRRTENIyKpy6VZyyGRoF3nqcdau0UAZFzoMDZkh+R8dhVM6drMaERXRx2BIro6KdxnK21rrqSFmfJz61oC11eRcPPjPoRWz+FGPc0XA58aFeTMTcXjkHtx0rSsdJtbA7ooxvPV+9XulLRcBaKKKQgooooAKKKKACiiigCKdQ0EinoVI/SvDtVh2X8yjsxr3RxlSPUV41rkGNauUx0kIpMpGGFG0g1XA8t8+pqxcDZLtHXOKgnQjBFSyyRmG3LfnVJrpfOwOgqYh5E2niqj2xVsEcGiwyW4uwQNvQdaktpxcARgU1bJDFuY1YsbdEbcvBFOxLNGO2KW5z92siM4viB0zWuZZNpUn5cVkocX5A6ZrFvUvoTamFDoQOciuh08k6euewrntRjztkzjBHFb+lHzbFc8DFJ7AtyjdsBN681nagvAYdDitC+QmU47HFZ98x2KvvzUrcpmrp0omsyrDnFVrBzb6oyKMgmremQo1gWQ8kVW0/EGqkS4PPenIk0tdOLPIHUdKw7R8R5rotYAazdsdq5ywGVwfekgZWveZlOO9anlhrMH2rM1AbHB961LRjJbAN0prYHuZNo4Fw+71PWoywN5kcc0SgR3DqOvNQxkmcE9SeapbCe5o3CjyNw9KoWZPnMPrVycsYvaqtiAbkj3pgPuQeCfWnSSKLXB64p9+u1RVdoWkgBXpihbgyrbnM6tXQLIBB0zxXORnZKAPpW5GGFvuxninIUdzPlI+0qenPNdNZTYjC54ODXM3JAkBxgmtqxDPCppbob3JNcjV7UsDWXoUjm5CL+da+pQkWTFjnisbQCFvBk4GaUQex2ZiljRQc4PU1S1eL/QzySa3XeOS3ULyQBWdqEKvZuTwRUdSlscDaN5d5jGeTXQFRIgPqKwIVJ1Uxr1yefxrplj2RhWxwK0exK3OZ1IbZSa0tKDyICvAA5qrrEajJ960NFIKAYwMU1sJ7k1yx2Y5rAuhmQmurvUj8g7QM1yl4PnPPeoT1L6G54bQyKD2rrFgKDr+Fcf4eufIVVPQmu2tjHLEG6kiqlsZojVTvAzwawfE+nqYC6xkYPJxXRxRq9wFB6EGrHie+09NIkh8sbyhGcd8V2x1pHJN2qHj56e4rZ0wEw4PasXBBI962NKcbNtcsjqiPvMqpJ6Viy5Jya6W7jEkR4rnrlPLYg9qhbltaGlpb7VB79q2lYMMt6Vh6UCwHPGK1ZJBEpoqBEqamMxEjsKzNFYC6CnoeK0bpjJATjjFZOnNtvAegzRTeoSLZ1hx71CbwzPlTgmrL6PtQkHNVhaLG4AHOegoUUxNjwJpBjNRyiSMbmXp3q7HHKuA0ZGehI61JJGrx7HFU42FcxjK7AYznNOCzsMrmrpt1RsqMg1aggDKOMUrDMRhMOCDx1ojhkduScVu3FrGIi2OQKoxqAxOKasJiQ24CjcadNaKy5XrUu7I24qe3jBcA9KbSC5nJaqMZyKU2qB+gINbstnHJFlVBIHUViykxSFGzgHHNTdDI5LOIqCvU0RWiqS2KcCS2e1ThGZAQfqPWqViSzaWhkAKMCB2zT76xKp5ij5gOlMsS8L8MRk9K0S5nG08nGKluzKRkw+WYxuHJ6iobmFSSRUtzH5LnjHNQmUSHAoTAhWIKwwOasIGAJB6VGSQ4281IkmDzxitEyCeCTJwRgirqwR3KkN6frVVUyu9Rn6VasiA5DYH1qGykZlyjafdAxn5D2qO5lWdtwGCe1T+IAPMQxnOOeKzo7lWyGGDSTKaNC2ZcbSeamVVSU4P4VmgnOQasROS4ycmrb0J6l6QA9e/eqV2RGm5Wx7VNLIAm09azJkllfBBIFRcoEfzGz1rb0jUTpl3Ddhd4Qgke1YYBhG4DIHUVYiuSMMi5HcVadiLXPR/E3ivSvEnhlreIkXWQQCuCpHpXKQytHBHExySME1jC5UPuEQVz1IqzDcyIpyufQ1m3cpFm8DwoWY5GOK56SfFyWI4J5rTu75pl8sqfris8WjSOQwIB5ziiI2iVSrEMMVM0gK7xxVKSGWBsLkj2qSFtxCtwD1q7ktE6zFhlabJdhUKjkmrZtY0tzIhBOOlZn2aSRiw4Oam+oEcYYSbj161bLLIgOcGoxCV+VutMlhYYK5qxFiO4kH7thuHY1YQMcYHBqtZyAYEikkHritQzROgEYww7YqGxpCRQvG6+Yp2HuOcVWvFM0ojByAetadibmcNC8WUI4J7VWktjbMynJcGs2ykZU9k8LZA5FRLgHDAgmtUmST7ynPuKgazZzkocfSrTQMfY2wnYBeSamFnGZzFc5QjocVJYobR0YDjOa1r5Ir1DKgAkA5qJNAjJMKW4KhwcDrWbcW6lTJuy2c1fNsWcgkgU4aap7000DM62u9o2yjI+lTO8Uw/drg/Srv9mJkZHFW4dPgAztHFU5IVjPAkW0ClPl7GoUyDkDn1rdeFXh8sDgdqgFmo4AqeZDsZxluNvGcegqEpOSSMnNbItvLBJXI71PDa28w3KQD3Bo50FjAt9PaRizDBq3ZzfZJypjzk+lbX2JV4AwPWkNrGDkqCfWpcwSGXFlDdR+dDhWAwRWS9oWJG8gjpW5HDtOVOB3FNe2iYkkYJOelRzlWMJdO+bJOfU1a/s+38nOcNWgbZBgZ/CmvaKU3K2M8EVXOFjPgQxMc8gdBV4NbywkFcN9OlLHEqOOhqW4tY2XIIBPU0uZi5SkbRkXcSD+NEcals4pImaN9jSZAPrU4ePf83H0oux2HqI3xGw59cVLJH5AGVBXHFU7idACyKT6cVXfU7hk2kcD1ouwsaQhimQ7Gw1Ilu0fDEkGqMd6V+ZRzVj+0yyjKjIqbMETS2KyLlWwap7HtpkIBcA9amj1AtlWUCmPeKjhhg+oNJJj0LdzLEYhKVwR1GKJIYLmyEkJ5xyKaJ4JjhyCD1FQRXEFtOyhvkPaqswE06Z7GcRyklSTjNadxOoIkixn2rNnEF0pIkAPY56U2J1gjKtID6cinythexc+3MRiVcg8ZqNyC25ehrP8A7RiTKuQeeKil1aMDavGKnkYXNGS0DETQnDHkj1qlc2sNxnPEnTPvVKTXJk4Q4B9DVcaizvuY4JrRRE2W4oHtbpDjIBB+tdGH3qCBgEVz1tfRsAJG5HQmt21mDwDaQRjHBrVrQkp6nafaGW4RsSQ849QKyLq7+0yCVVwwxkV0E0fAYHr1FZN7ZLbSpOikiRsMAKlIYunygEyq2WI5FbVhciRirdTxzWVfWkdjB5kPBIyabp8ss7RMDtweT60xdQ1ENpOp+dHkpI2SB61txSLPGJEOQRmo72O3luiJQGTA596z4bn7DfG3ORET8p7c00DJ9QsYrvG4cjoaoSNdWOxSx2k4HNbxiDKJFOQahvrYXduUIwQMg0XFYpQRskqSqcL1YfWtXVL6WKwiltyPl4JzXOpLch1jfjacHnqKluJy2myfvM7DkrmpauNaHT2yfabNjMRkjIOa5u00y4bVXIJManI+lTacb2+tAUk2qowDnrWlBcG0ZQwy3Q0krAyDULeOdAkw/wBWcg+9Z0nyNuHPHWruoTFrsZ4VgMVWvFwiqvJPpW0CGQRE3MEgX7ykkCi0AihNyh5Iw6+hqTTU+z3TM33SOagkheN5JU/1L5zQwRctyJYJGUdOcCqEUhe+2kH0qbSJ1hEiSHnPHvV2O3iebzQADmoYyGa7liJiBwQOmazJHbzUZvl56jvV/WURdTjkVvkZecdsVVulWRAAcgHg00Nok1S6jM1rL0JAB96u2xjufMjicB8cfSsXVIHa3hlZSAuOgo0yQpO8kbEEDAzxmqbEka087Q2f2dR3INZkVsA4ilYqrnr6VYiuwZnSUZPTNTmKOeAs2Bt6VDKILuJbYosDZB71MZFtoAxAJPBqqhO4q3Kjp7VC7PKSrHgdBTRLLF1I8SBieHGarWjmaRlVjz1FLdljZAv16D6UzSYmFxleQRzViNiKERx/vTlOwrV0XWI9KlkkaMSIykYPasK6cq3BwB1qK4n8uASgdTyPWlcDQtEV5pkHR2JH0qpHiK/eLPAODSW8xBDKcE0gVhqHzdHOcmhoY4Dyr0hxhSMg1VYtaXnngnYTzitO9hLxAD7w6GqcCiaB45OSOOaEwZfR1kAeM5BAIxUwzMrM3UDis3Sw9vOYGyVPKn0FaEZKuV7E1omZtDY5C2Q3BqtqFoI5VuEHUc4qa6BEgaPp3xVi0Iu0dHxwMAGhq4kZSwmYFt4UDjGahWI2c27zN4PNSX0L21wQQQpPSgeTHEXIBHYGsWtTVPQarWgufMJw568dafIkUk4KryeM4rPjiae8EjIRGD6VqzeVtCxAAj0pNANuwI0CA5B4BqpbRNHuDHIPTParEgcxjf271EI2GCZCw96Qwjh8uB1dgSxOD6U23gSOCSJ2DZ7E0mUOVMmT6VXihYT72Yge/ShICa3AEphT7q96S9UgAkcDvUh/1ymNSB0Jx1qxfQh7QqpyeuauwrmTIjBQw69RV20GEMmOQKpW8jSTpG5wBwc1pywGG3baeo7VLQ7mNIGlnZj0ycVIUZFJ71JBGzIz4JI4Ip6Dch3dqYEEYYoCw5p04CIAxx3xVy3tjMQydB1qnrKESIB14FUhMijmQECMDI711eiSkxAHkkVycMKxgE8n0rqdD2xMrMMnHStOhHUq3SmO8lGMkkms5I2FwRjknNamoNi+kfHU5qiZP3u/vWTKKrho7oY6Z5rXm3NaAqMnA/lWVOxFwpPQ8kV0GmpFORHK21SODQwRjhC8RDdO4p0NophZxwBV66iit714VPyY4NQeYdpjXoalMorWEg80jHQ1auWBb5fxqlahVuSue/NWpwARjvSYIjQfPilDbLkDGaAR6c5pkoxMG700BbmkaNw3XNMuY40iVwuXPeoZpCFDEYzWhdRL/ZayYyxAxV30F1KcZXYcjJ9aSOcRSHHU022IJIPXFRvGTMSBxUvUY29RnBkRfyrJZ2kc5HTj8a6OOMmEgkdK52YmK5cDnmmkIkjXZ9atRSuo6mo4FBG5uatCMEgA8mqC5q6LpV7qtymwHyweTXren2YsrNIh1Awa4zwXqMFowt3ABOBmu6mkEcZk7DmiWwIU8igAU2KTzF3D1p9ZNjEI96iccVJTSKzYyhdAj5hwaW1LSqQWPFTTR5FNtECsRQkO5KbcetAhUdasYzSbavlFchEKjoKcIx3FSgCjbVxSJbLtugSBQB2qWmRDESj2p9ambFooooAKKKKACiiigBKKKKBhRRRQIWiiigBKKKKACiiigAooooADXl3i6yNrrksgHEhzn6ivUa4vx/bqIIpwOeh96Y0ea3Cfvtx781DIQXAIFPupMOR0qlJIA2SahotF2YKihgKrzMnk7hyRTftHnJt7CoJARGVzSZRIk4kjIHFOtpjGSpqKFAsec0RgvMAOnehMlo0klYnaehFUHPk32ScgmtONFK8HBxWbcRg3YVvXrWTWpS2LGpYNuG9SDWxoTedZLuOBjFZupxYtVwOMdfwq34efNtg9M0NaAtyfUIljPH51i3y/Jn0rb1EfMPTNZN6mYyRULct7FvRpCluSRkYqtITPq4CnHNSaPP8AuiuOnFR8RaqGHrzTepK2N3UAx0/Zgk45/KudsSV3ZHQkV1N3MGsCQOcVzFn+8aQehNT1H0K2pMHwfQ1o2zEWi7RnIrM1IYYAVq6VhrYKeeMVa2B7mSFBviXHBplygW5BXGCamuxsvTiq0mfPBJzTWxL3LzrmDJ6YqnaYW4JFXC2YMe1UIjtn49aYFu+YGPmkgkAtSD6UXQUwEnrVeJS8BC9qFuBTIBuCRxg8V0NoymAA46VzhJWU+ua17aQlAc9qp7Ercr6gB54YetaenTkKAR0rLvmyQa1dLg82IPnkCpWxT3L+pNvsifauf0r5Zs+9dDdpmzZT6Vzmngm+MQ7nAqY7jex2tnchowM5PSpNQBazY+1V4bRrSJWxkHk1cmX7TZnbxxmpe4J6Hn0ZKaoSODk10ihpUDMeMVz1xGItXOe5NdBCQ0ICtxirewluY2tDC7cZq1opUwAnriqurBgDnkDin6I/yY9DRHYJLU1bmQmMgVzl2uHJ966G4iYLnPGKwbsAMcVK3K6FvRh5jhR1yK7izAhiAb0xXDaG6x3G4+td/bxrJbB6uWxmtxUkSOQ4B3HvioNa0f7TYtOzdBnFNkndGGYwBnGa17iW1bST5smDswR+FdVKV6djlqr30zxqXAlcehP86v6Y+CfrVO7Ci8lxyNxAP41NppIYj3rGR0LobpJMZNYWoJl8jvWyTiLNYV5LmYr6VktzToXtIRiAQevatS4tjIv0NZOlSkPjtXQRsHTFOewo7mXMmy2Kn0rDt/luOPWujvkGw1zkZxclfephuN7G+1+hQqOtV7AoNSQzfcJHWs5i0PzAE89KnjuUm+U8Ec1cXqDR6LqVvpkmmApsBAyCOtcNeSAMY/Q8Gm/abgRFPNJTsKrtISeeT605O5CRLGTgBhxUsc/lkqeMdKpifZwCaa83mngHI4qblJFma5aTPcU2JFKkg81TEsiPyuRVhX3KGQ4PpQhsnETenNSA44BwahW6YkKThqcY3dwT1PehsmxsaZGZISd4yM8E1j6jGXu2UjBB6inmK5t8PFIQD2pRKGJ83/WdCTUdSkZ2WhYhuVzViG4jDA54HUU25jBJIPHpVMAIfatEJmz5sW8FD1qZ7kRR+Yp571kwqSw2nirDRvt5OQaTVwRVurmW6cnkCoEkaJ+eR3q2YwB0xUUkSuCMdaaQyQOrYZW5pJHJ5I6VWFu0bAqSeeanBYDLKTVbCL9pqAEflhMEDGaWUsULEkE1HBJEU2hcN9KkMbFSW6HpUPcEUF88vudd4HHNR3UEb5dF2sew7VfUSKdqjg0G33ZDcGmnYbMmF2ifawyDV6Bdz/Kc1I9jGAG3VNDGqMMce9NsmwCHcw3j8aSWIo4KsAO9XHZZIwo6iohZCRSxYgCouUZ80KS5ZWIz2qGEtC2NuRWuLWIcAA09LOMHgUOQWKcclqeSpJI9KngBIKiPI7HFTi0hVt3lgEe1Tbwse1BiobGkZ00aglSOR7VFvl27cEjoBVmUsOQuT3pElZ8YjAIqkxMrCOd8lRxTRYMXBbgHrWgjyA42cGpREp4Zjk0+YLBbW0CxbCc5FRPphGXVzj0qeOABsc9aneNtvyjk1nzajsZZtYwwLHPrVo2EBQFVzn2qKcBWCkEEn0q7bDCbTye1NyYrFOO0jjbhOD14qSSxLYljABHpV8R5HNSIMDb2NQ5sqxDZXbEqhTaRx9akuYVdjLtBLUSABgQBmpTgx4JxUuTBIovgkBsA1SlvSsvl7SR2OKtXAWJ9xBI9aikhWRAyjg9xVJsGiWFFkiG5evT2qe3jxlQ3I61WIlitsx8nHIqWwIIDMeWHSm7sSHXEao+cYzURIPCnipLuQRygSDKkVAqxKpOeOopWY2XIShXazc9qaciTaWwO1Zklyqygg4AqzHexMQ0jDIHHNFmBoQKwlznIPGKnMYHOMGqsN7bhvvjj3plxq1vG4+bIqbMaLPmNG2CmVPWoL2NRD50QKMnJA71CuuW7PywxVgahaXERAK5PGDRZj0NKweK/sAdwDAcjPOazpppIGPmLkA4yKzfPTTLgypN8p6qDxUkniC1mhMbLkH1FHK2BpxTLIoK05nQEcjFc0uti2lZUGUPSopNaLAqmcEUKDFc6OcoRvWQAgdAaqCdeS05HbFc4b+cNlWP0qKa8kkIY8Hp1rRQFc6Rrld2FlPND3DCPb5hINcyt245x+tSjUmPB61fIK5vxTWifNI3zUpv7UMQAD71zkkxk5zjioRJIjY3Gnyhc6eTVIET/AFY+lZlxqiM3yrj6VmNcMwwe1M3gnpRyjuX/AO0mH3ScU2TUZCcrxVQEY+6KRj6UWFct/wBpzEYHB9aikvrgn7xz9arEnPHWjkYJNNRQrk4u7rtKR+NAuZyfmkJPrmq7MRjBphkIOM1XKguXDdSgYDGmG4kJ5kNQx7i3WpCDnkZoskFx5mYg8k5ppBcgAnPegYz0qQEBfl60rIBu3AwTSqoB+lAzznmmqSJiD0oAnABXmrunahJayBScqexNUwARxQVz9RTEdgkizQCQHg0LsLFJQCpGRn1rF0a+2sbeU/KehNbE20AEHIqWrBci1C1ku08uE8Y5qlCVtJBE3GBgEetakUhGdpxkYzWe1o3mvcT8qDgCkhlmGYTI+TkjpUl3DFNZZYYkxlDjvWSJTBfhU5RsVvagEigt9uCcA/TNMRBpt1JHa7bkHAOATV4SKwBVgQfSo2hE8JixzjOax4Lo2V6beRiVzgE0dQLepW5x5iD64rDuQsMcjZOXB5966vh1z1BFZmo2MZt2YLnHJGKuwil4dv3hiKEnaOQK2iBcMJw2AOTXN2CfZ7kK3AY1tWIMrTRqx21NtR3C9njn/dqOV74qASEMrNyF/lUlzEIQdoAJ6+9QBuAw7dR610RWhjJ6lmG3ku45GAKhjgfSrhgjW2+ys3BHX0NPsrhVSNWXEbDk+hqrqkixzHafl7GueTszWK0M2G2aK4MR+bB4NbVtbllJyCBVCGVZYyUBLKOTWlp+1oFcE4J5pNjS1Me+TN4Im+43GfSoXtmtyVb7nUGrmsRlZyy8g8g04o13pwkOPlGT+FCZTRAsy3UJifBCjAFMGmrJbymNdrqCQR3qPT0jafcp5J5Bro7aMQEyMoCMmCD602xJHEQzNLJgDLA9T3q/cmaOGPBIB6iql3btZ37SIDtZ+MdKvXbm5WNYh84HNNaiYWsikOjjIIzmq9ur+aZCMpk4FTxxmFQ0g+bvVto1jttwHB5ppWEZ18xeAjGMdBTtPLRQ715OOQKJY/NXeDkL1qpaagLORgy5DH8qdxMlFyZXYPkEnPNTEoVAkPCjgetRy2/nA3CkKG5Apxtmmt1kdSCvA96LAU1u2a8CKcDPSt7yDdx7kbBjrm5I2t7hXAOSa6LTDJHCd3VuSKfQC5FIr2zFvvxjBrJtgxkeQH5STkUt9cS2zFSpCydTUulx+ahC/WkNk0Mq7sgZYHrVtQrZkznIrOmjNtwpySasRExqp9eooTE0Twjc5DdMcE1EFkt7obM4POasTbfLAT71OHz2rE/eUda1RmyK+2XMDPxuHWsIIwH708Z4FbNlGTG0j9CelUdVsXOWjOQOoFS0UmSQh57dpIcBUHIzVGOZhl05OeRUNs91AzRxSY4wRmpIVaGcFxwx5FSWi7bSG5hIYY/pVKSR4pWjQ5FaxjWCPIAw4rHuYZI5TJGcg9RSsguMjhEcoctyT0q1dykeXAwAzjBHpVFX85xgkEdqW/LKqM7EspAB9qQjQMxiiW2IGDyWq3CYnXapyB1qGGCK5tw7sCSM0+GNbeIlQCOh96oCrf2cQzJHw45pYWke33SMcEdKffybbcy49sUWIEtv8w461LAghlVZtigYI5pxhODsXIPJpLiFVlDxnGeuKsW7AROxbGKS1Y72K1tJIs5VVwAcH3qPV9ocOevYVaglDOQMZzVPVlXepc/hWjVib3KcLkygt09K6nT3TAc/dA5rlE3SMNvHaultMRW6qRnjmn0Ah1C7WS4LKvFZskw3gr0zVvU9sbAquARzWPG5acLnjNSMvzqSiTMOfStOIkQBlJBA4xVW8CixUjqOtWbJvNtQDxxUsCFmaYsWJLY606xjwj+Y3IzjPemg+XMy4oU72449qkoqwp/pTMTjk8VZmLmTP8Paq7Erc8dzzV6UAQA+oFDGRKAcNnmorjImVu1PCMgBB4zzS3QDKpHahCJpwt3GgVduOuKmmmEVsIDzgYGaihkKxgsMmo7zLuGIwKp7ARwqTJxUhBD4PBPSrOmWguFLs+3A/OoHXbekN0BqUBFcma2hY5yDzWMkZmk3YJya6O5VTbMTzkcVm6fEAxLDjNWmJhb2+Fy3ApRhLkHsKtzSR4wuKq7S4Jx0ouI2dOuFa9jKttx3rvbHVW1eVdPiOSgG5vbvXmunxAkkHBAwK7f4b4S+u1dgXxxk0NgdvHaNFEFHYYzTTwcVeYgDmqT4LEj1rJjTuNxSEUtJSaKuRyDK0yBf3hxUzj5adZKPNOaaWomxxBA6UmKvGNSMEVEbYZ61pYm5XANABJAFWBb+pqRYgpyOtUkK46MYQD2p9IKWqJCiiigAooooASism81YWU5WUgdwM9RVKTxbaRrjOTTsM6PNJkVy0njO3xiMZPfipofFMLoNq8n2NIDpKKwl8Qg8leKSXxArKFQYJ74p2A3qKhtSTbozHJIzU1IQUUUUAFFFFABRRRQAVk+INNi1LT2WQgbAWBNaxrn/ABhcyQ6M0cbENIcZHpTQ0eM3ZL3cg6AE/wA6pyRAHk5rXurcK5J6kk1VeJFILDNJloqwxFRkZINJccLWhGYljIAHSs+6I7CpbKGwnMZp1qGMhIFSW0a+Qc96LcmKQjHWkJl6JSeBWfdSFb0BuMHrWjb5LE1n6kAbkcd6ze41sad/J5mnAAcEDn8KPDjGSNlxgAkZpkwI0456YqTw2SVIxgEnmpYIvajGcADmsu8IjtznkgVs6kAiHByR0rIuQr2xY9QKzT1LYuhmJgwxzmmyAR6riToTxUGiki5bHr0qzeAy6ggIwScVbJNy7jDWRER7f0rnbPCySDocnP510YhaGyyxzkVzkeDdTAcZNJbj6FbUypOR1FX9MXy7fcOeM1Q1CMAZIrQ0Vt8GG5GDVLYXUzrsl730yajuoxGykHNWNSTyr3cOhqrcyEgZ65poJFlBmAE+lUUIFyc9M8VdjyYAKoSDZMD70xFuckx4ptpIqQMD1zUrKGhB9qrww+YrKDzTW4FK5x9oLDoTWrZR+ZCAOpFZVwpjm2ntWrp7lVB9qbJ6kF9EUXkVo6HMQoU9MVU1CTehXHSl02TYoI69KhFHQXZzasR6VzGnkJqQduxrpCfNsyO+K5qM+XfFT2NStxvY9JsminsxnHTvVa5zGrrGOMVn6XdtsC9q0p2P2dsckiok7MFsefaif+Jjk9Qea1bGQmMemKyNRBXUNzDqa1rRcQjHpWvQWzK2qklT/Oq2lSFCcetT6nnYQag0qFpGOOgPNOIM6AkSQcntWBqMYVzj1rdcCODGecVh6hzzUW1K6EdgSrgg8ZrutKu2Nqqt0rh9KAknCnpmu1sUCRYA4q5bGa3J7sXEmDEPl71Q1ETyWpiTOcc1oSSzhDHEMk1FIssFuTKOSMmtqKfKYVmlJXPN50KyMp6g4NTafxLijUDi8kI6k5ptiT5ookjRHQGMmID1rBv7dkkL+p5rbEx8sCsvUHLZA/GsNma9CPTwxBAHIrftCUUlzjisLRyfPYZ4ro5bZpIcqcHGac9hR3Kt04kU7TnFc2RtvtvvW8IXiLBqxLkYvgR3NTDcp7G+YLbH3QfwrNu9Pj5ePg9eKuiORjg8VHJFKowxyDQmDKMM7phGXPYVcjtPPbLDGaIrbawc4PpVh5hGuQMmm2SQzWkcZwACKII7cDDrj8Ka07PyRgUDDLQhizeSCdoyPTFUZQEfdHxntWnDbJJ169qVrKMNk072AyCJGO4Lz61ftpJCoVweKtpHEgxjP4U8rGenFJsLDGkV4TGxwR0NZksM7uSOSO+a0zCsi4xz2NV5IpY8lWINSmOxWW2lKZfNO/s8MoIPPpVmCSQrtkGSe9SiPHI4p8wrFaG0aPr2qUquMMc1IGboe9DREnIHWlzBYhaGMjgUxoUAPy849Kn244pwTPFNSCxUjSIfe4OacTGGIABFTPaqwzUZtscjtVcwWFjSMtuAx61JKDjA6U2FcAjHSpCQR1pXAjjLDjFJIwHXrUoKjr0NNkjUruH5VN2BWcgg4pgmBG3uO9SmMlcgVEYMc4qkwHxyEHcDxU8d2clQOKbDBDJEQWww5xUUcsSMVIyRQ0BbUk4OKnWQgAkdO1U47oE4IxU4ni3Y3cms2hljzY5UIBwR2NVWm2sQBgUsiLncpAP1qvNcoFOWBIpJDJySeexp0YQc8Cs0XvGGbHtTxcIVJElXykmx5iBTggioxJHu5OCKw5L5lbCtkd6ha9kzkGjlHc6XzM/MG4FSfbPL5BBI7Vy66hKB1z+NBv5SQc4/Gp5R3Ojlube5YCRAHHIOKb5giYFGBH1rnjfO5wTz6037TL2Y+9VyiudVHdgj5mAqVbuBfvMOa5EXcoP3iac12zrtPX1qHALnRXd2kTg7gVPvUo1O0MQG8ACuRaR24ZiRUZJ6A8U1THc3bjVIyWAbKnpUdvq6267W+Zc8ZrGBAHPNI1UoCudBJrcBX5R+GKqjWQkgKDgHNZKgdSM0FhngYFVYRrTa20q/vFz2FQHU2K4A61RBHpR5mD0p8oXJmnd2yTimMWcfeNR7s0vmYpWAUPKp/wBYfzoeVpFCsx4ppfPFRZ5NPlQ7koHoTTtzAghyCPSo1fFBPIzzmnypiuSmR3wWYnHr3puR06UgyVJFRFju20coXJxtoLKAVwB71ACTwaCGwODRyhcm3r60x3XHFMAPdT+VJtY9BjFOwB5nFJkmmFSDzQCc4qkhEu9iMZxQSR97k0AZIz61cFpvTcpzgUWFco5yakSMvyvamENvIIxg1NHuHIosAgDAY2nNIckdDVmOQg4I6+tTiLGSEyCKljRQCHqRxUcgZTz0q5IBggDGaryJg4zkmktRsjAB603bl8LzU6Qnv0qSOEI4atLEDEgYYJHJHSiQmMAkVfjkV7gZGABim3kSlhgA8c4pNaDTM/zM9BxT1JBznrSpEGBCjpTCNjYPaoGWExigqDzjpUaPxUpbgUDQgJBxUgOKjJBpwPSgBMssgYHFdFplwtzGsTNz6mufIzU0MzJKixttbOAaNxWOqMfljHUVHMGmt2jzyRxUVnfeaPKmILgdc9asYI5HrRYDLmgNtbBtu6QHOfShdQeVQJeoPetUBZMhlByMVjahALeUoRgMeCO1IDpNMmWbuOB+dZ91Yw3F6Hzg5wcVU0y8MLFWYjAxmrcGDdqxbIdqYAlz9kvDaytheqE96vYDL6giqniGyW4ACjDr0I71W06/aOUWtxwcYBPemhEGp2bRyrJEMAHPFXtG2xwO7HqetWZ0EilT0NYeofabMCKAEo3cdqa3EauoEMylCCDWcFY3AA6DqKfZMWtCHYlhzzUkQbzBhc56muhKyMXuaEciFFCgEHqPSpbzT4pLcMOSR+VUYx9mu1U9HHOavtIfJcA5IHArmktTaOxj6bmF5YnGDnGDV21uYo4JrfOGByKpzCQFLhxh84IHeq13G8txG8RwcAMalK5d7D57uWWWRGBKKOtTWJkGnSNnKscYB7VYsLRnjkjnXGRwfWsieWXTJGVX3Rk/dp2sF7lmW3+xSx3UQJTqRV+4mu2jSeRsxseBnpT7WSPUNNb5QDjgelUFM7ac8QbJjPAJqWgRPfRJJDtIAJ5BrNtiIWLd1PerQla+8sL95OB71He25aAtEMMh+YetUgY+5zNGDGckjIFMhlabTZQ4w8XGPWobC48shn4AOOaUMS05B4k6VQiOLLJhW4Yc1RFsySusgyp5BqxYsVcxuckHFLdzMAU7U0IWMM5RWJEY4FbVyoFijIoIAwAOprCjnKQCMqCR3rStrmTyDg5I6AmmSQRqsqF5V5XtjpU9rO8coDDgnge1RozCGRiMtnJFRSTfIrHg5oGaGtQC5sgwHIxiq2hGSGUrIMA8Zqee8UrHCDnIBPtUeW8t2j52UAW72ElDIOSpyKqJdBwAeCKu29wtzahuDxyPesa/DQaiiAEK4zkVnbUroa9tcGRTlcEHGfWrEimOEnP3u1UrOQSKNuDjgkVaMxLhWGR2NbRZk0OkIhtBtHTk0yzmSVjHJzu6ZpsgLAhuhpsdsYWEi/hViRS1LT/sbG8TgE8gVWEqzsCo5I7jHNXLq78y5+yyMSrcgHpVWUK0v2MJ5eOQ47msWzVF2F/MRYpccdDTb23ijUENz6VAsUkahS2/HANNmDyOATnAqLsdik1pJ5glTg+1PkhYEG45BHHtVyLLLiM5PpSTssjeW3JHUUXGVrVWtZNqsWQjj2q0RJGu8NlewqHblwkByw6g1YkQogDE7sciqTJY4ILyAqw6dqS2dUYx9MDApLQMNxLYApLSJjcyMeRzQxEI4YqwJ5NCIWYoTjNWHCsp2ryDUdsCJvmGeKqC1FLYBALZkYHO7ms7WiWKAdq1LtWDxluFzwKoasApVsds1rNWZlTlcq2hCIN/XqK37CQOoY9u1c3GxlIx2rc005Qg9ahmpY1loSAQByOR71g2tsXcyAdDmrWoSsbkRk8dKv6fboLd2HUipHYrTv5trhevpU+nkrEFYYqvInlg4PQ9KksZWlwGHAPFAE91GIbhSDncMmiIbHMpHGOlOvYysqMTnPaoxIS21hwRWb3KRTlcrcFgM56VoAeZAPUDpWfckxzZx9KvW2Xt9564pvYCAswOD0B6UXLkKABQHUOdw57UkjGZOhwB1xSQMng3NGCRUlwpKBu1RWZd49v5VLdB44wpyM9c1TALIMHzuOPSoL7d9oJ6ZNT2jqpy3fgUy+B8zIqWBKdos+TniqAP7shehq2SGsiB1xVaOM+Uc8EUIZXGQxOc1OGMcJYrwagJAfnpUs8jFAvYVRJZtZNkRYdTWv4Ovmi8QozSbEOQTnrWHCQYiKLIvGzspIIPBoaEe7yTrMAsLhh3IOajkkjhAMjhc9MnrXnfhHxS2npIt5lwTwTzjmo7/X7nXteSKCQpCrZAB60rAekAgjI6HoaKbAhS1iU8kKOfwp1JoaY1ulOszibHrQelFrxcChbgzSpMUtFaWIG4pcUtLTQXEpaKKBBRRRTAKKKKAOM8Z2cklxFLGCcjGBWBFoF3OodYyAe9ek3VqlyU3fwnPSpo41jQKoAAp3GzzNvDt1boZGjJHUmp7KxllAWJckd/SvRHjV0KsAQRgisLw3AY5r3I4ExA9qAM6HRdQdemB9anh0C6Rw7EEZwRmuqoouAyKMRxqgPAGKfRRSEFFFFABRRRQAUUUUAFZHiLT2vtOPljMkfIHrWvTJHEaF26KCTTGeGauWguDERh0OCPesiWZieQeK3fEDrc6tNcKOGYn9azWhBj3bR9alloz1aRjnB69Kmkj3rlhT4xliBxipJB8hpMaZXs8lyg6VIV2z496is2xKR3zUs4ImDZ6moGW49yyfLyO9VNUAWZCByetXICwxk4J5qnqrhpEYDODik9wWxfkJk03kY4/pS+FyrO0Z6A0blm0wjGMCk8M4WZ1zzn9KhjNrVYY44S2c1z0zE252810OsRsbcgZrAhBSMiUetZrcor6PIYb3pwTk1c1iZROsqDBBFV9PAa+KgVa1i22AM34VTJNq2la704DqQK5rBjv3Dev9a6TT7ciwUxN/CD+lc7crjU3yfehbj6Eep42D1qfRxstyR6VXvwShPap9DYPGVNUthdSvqkm+YN3HWq9xA3liTtwataxF5cgx3qvPKTaAdsYpoGSW5zCRVS5GZR9antTmMDPaoLg/vR9aYi2QfJA9qrwEq5IBOKsg5hFQ2hHnlT0JoTAoXzB5wcYNXtNLMoPbFVtTRUmGO/HFXtKAEQUjtVMnqJfYKHA5pukRmRyD2NWNQiAjyKr6VIUkPsahdSmdD5ZjgOORXL3JK6l0xk11Xm5gJxniuXvRnUgfeoW43sdfo9uJLMPnBIrRCtgxnnI61Q0RyIFTsBWp5qq2SOcU5LUUdjhNfh8m9UnoTVuxLGMAdhUfiYl51YrgA8UliXCDHQjk1S1QNakepqdh9ah0VyJME9Sc1Z1BhtqjpnMpHvTSBnSzwq0W8HoOlYF+Bls8Y6VujmE5PIFYeoruyc4xUPcpbEOlEJeDPSu8sSHhH0rgLFlSbaOSRnNdnpcpMQAPAFW9iFua0J8q6Q9QeK0rm2t5rctMvOOBisViwYOrcg1o2euW8aMuopnA4OCeK7KDTg0cOIT5kzy7X4Vg1WRV4DciqlqcSjHc1r+L5re61fzbVcRnrxisa3yJwewrGW51R2RvLGTFmsq9OCRjmtuMhoAQe1ZGoREMW7Vg9zVbEGnyeXcA+tdfbTB4RzgkVxtoQLgZHFdHaMSgwelOSuhR3JLtMAsTzXM3gxeK2K6i4UlSSe1c1qfE4b3rGG5ctjclk5BU9PSnIBMoDHk9KrLCUbKsSO4NSCTyyCwwKqxKCSJ4iBnK1ARhsnkVZdxIOGzUIjJfBPBp6jFMaugIHFVwjo5XrzVxwsUWAc1BDcJ5nz45qhD4LkW0oEynb6jmtG5Ntc2weI4bHTFVJGt2UqxBHbNQvJFEhKsMfWp1YChXD4BzUrxsF/wqmlyN2VcCrguRs3bgSO2aTQyWBRjJBp06gjIFVZNVjjGCoqB9ajKkVCTuMuKin73WpRtXAwDWJ/a3zdKZJq7E8VfKxXN5whUHAzTNygYyKwP7WlPAJxTDqEpPXj60crC50B8vIORTcpn7w/OueN9ITjJphuZc53mhRYXOmDL/eGPrTs24BO4VzAuZv75Appnk6bjVcrA6fzLYZ+Ye9UL2eONv3TcelYnnSDOGNG9iPmYk07AaZ1AFMEcimDUwvGKzw+V/GjcM4IosI3I9QhZM5wfSqUl84kKryDVDcAKb5nvRYC99tfOQMUx7ok5C4PrVQSGnBwepp2AsfanPTjNIJpd3U57VDx2oye1KwFk3M7LguahO48lqjMjDqDSeZk+lNIB5AzzzTeAcCmF8cmgknkU7APLYpN4GM00AntUbbgSDVJCZNvHY0hkAHWq4BzUgRSMk4osA8MBg0GXng1HtA6nIoMZx7UWESebjGOad5o9KjjjJJHtTxbyHOaTSGg8zIzSeYB1oMTCnGFWUndz6UJDI/MJ6UByRSRpk7T61OsA3e1VYm5GpJOO1NmypAHNXo7IupYflUT2rRygsODSsMhVJMZI4pmGz0q4QVbaOR6U5kxGWK0WArxwsw4NONtJg4GTVqx2kkHrV8BVB9e1S3YaMP7NKMkjgVC6Mpwwwa1ppSrbQM9zVK5cSsMLg+tEdQZUQMzgDNWBC6jLin2SqtwDIOD39KvzbQrfMCMcCtLEXKMce5OKryJsnAxk1diyEHGCDmjyg828igdyrsJOSOKfn5cY6dKulE2cDj0qs8Zzu24GaTBEf70LupokIcBhjNWo0EwC55HSoLmNo3ww47GkUI8SupI7VWCkN0qwoYrx0qSOMZy3WqRLZEi5HNWUdkXC9DTAqluOlWERQKqwio0JLFgOTTowA4BWtKGONuO+KbLAIzu21I7DLqNTEsqDB7inQ3Ia3IIAZR+dNyXFQumG4/GoaKQsw3QGXbgVUjQyAtjNaDMZLPyVUY9arWwa3cAjIJ6U4gwUApjGCBRCpZyG4FXXjjLFtuDiq4GFJHXtVXIGgZlIXoD1q/HbRyIMMM9war2jxOuGwH71JLaThRPA2QDyM0+g0VHtXt5znoTmobqEqdw6Ec1txIL2Ixtw4HBqk8YDGFh04rPqMyIyS2AKsDcOowBVpdKlXMqAkckVWkJ79KbQIUFTSgYqMAEj0FSgggipYwzzQT3HX1pCKTpSQEsMzQzK4Y8GuotLyO5hBBGcc1yWQeKkt7traTIJAHWrEzrSdpzTZYYrtCrqCQODUFncrdwgg84qyAYz9aloRmQ2bW6yGYfJ0Bp1rIYWVmbKBsg1qzRi5tDCTgHvWLqELWRt4gSVc4JHalcZvXd1FeIpQ8r1qvfafHPZh14lA+U+9VEjMMoZDlGGPqa0p5CNNHOHByKdwKdhdNIhtrniVOMnvVoqD8rqCD61nX0DXSrcQHEkY5x3xViwv1vEwww44IPtTQmRzQGByVHynrU+luruzEA4HSrToCpUgHIxWUol06Znk4BGAexrZS0Mmrslv7kMRMo4jOD+dEd2rXqlThWHSqo3SWcxYHOSRUNjGtxKzZwQMAVk3dmqVkbF2NyktyVNZ0khZHCDt29a0lJNsSw56E1lWshF68RHBJwKSYMuW2qkeSJI/u8E460ut6SvnpdIMwyAHHoajs4jNJICBtU9PetO+mKab5R5A6Ck3qCKFi6WTGI8BxxVS8kksZGdVysgyamjjF3tkJw0fb1qS5Rp1woBwMEUDQafAI7USIRkjIqqZHiunjl/jGRU9rut2EbE4HQVl3t61zq2cYKnGPagC21kJ8IPlwM59ar7vLcRd1rTuWjisvNVgWA6CsIk3LicEg55prUB1jHKL52ZSQeai1A4mUL37VuWg3QM6gZA5NZN9GsxDp1U81diWxY4CbI3AGSvapyWigEyqSWHYVDBJIiLExwjnkVr3O23ijVEBBHSkwK0I22xlYEZ7GoLu1by42U5zzir80izwhQu3HaoJCUOCeMcChDKfkuGV2POOvpVy1V40lQ8gjrUEMjMzRydGPFWmUxxgA8nvTEVtOmIeRRkYOMVe1CBbi1BIG8Dg0y1hRQ5K4YnrUX2n9+YmPHQGpY0V9KeSNpUXgDqK10KywFl5I5rMuoJLZvtUP3H+8BVmxlwm4HIPUVcWSy5GQ42ucH0p2/blXHHY1FMnSRDk96WW4UWb7vvY61TehFtTCvw0t43ldQeCKabqbeIZEy3QGm2l2FZmlGSTnNOubjzLiOVExisWaonS6aE+W45qMTqJyzNye1SjbduGbAIFQz2MbZYMMgUmiiSG5SCYyLyD1pGubf7Z5ueWOTVWxKB2STkAkU420O4ljjniiwmaUb2kdx50TAOeoq1corxpJwc96wzBChVlY8mtaMnyhHnIxwapITK5BeYANhRyfetGGOLYCh5xzVNowrfNwO9Ot3IJCnjtTEVriSS3lwo+UnrT4XBfcGJHXmlm+dyjc4pLdo0BBXkdMU4aMJaoZeTySuoYcA9ar6ooZI89MClmuCzbWGCDTtQHmWqEDnAraZzU1Zsy42ELcDIFb2n7TH5g7g8Vz8YO75q2dLuV2eXt6ZFZM6EU7uQSXWWGK1rVxHYllOSRgCsi4jL6gARwTWssIht+uRjpUspFYgvCXPU0un5XI9DSRSGRXHam2MpDlfU0wZfuiGUHqc0yHy2mAboKnmQC03AZ561RhRpJxg4FQ9wQzU1VJwByKs2bg2+32qDU0KEE84xT9PIkjIHpVW0BkDks5AHIP6VegmihsmjZQWPQ1TYqkjEnBBxRCGlY8cChITZJYyOj8djmrF9ctOFLAAjjiq8QKSkAck1PdbRGNvWhgMh4x3p9yC3JHOKjhPII5Pep52AwWHJHNQykQRj93jtS3ICR4U445pnmBR0p02yS2JJIxQNGeQCwIPNSNyAKbbwF2JXJpJEkD7VOapCZNAG3kDoRU4IjUr3NOt4/LiLsOagBLy465qhFyCWOOFgRkmr3hZFbWVYnjPSswx4IHerWlzG01aF+g3DP0ppCbPZwh2KAOMCgowGSKtQMslvG64IKgj8qJgPLPFSxJlI0lvxOPrRSR8TA+9R1KZqUUUVojMKKKKAFooopgFFFFMAooopAIRS0UUwErN0qMRy3qj/nsTWlUMMAieVh/y0bJoAmoopCcCgBaKQHIBpaAFooooASiiigAooooAKhuxutJh6of5VNSEAgg8g0AeJ6qqLJKMYOScfjWOLplUxkcV0PjeFbTXriJOFJyB9RXK4yc0maDQ7LJx3NWm5iOfSqyDdMO2KtygCM49KlgirZlRM27r2qW6OHBHUUyxC+e279afdkCbd2zUFFmH95hjwQMYqrqICuvfnNWo5lYhlGPWquqLyrehoYI0bYmWxIC4OMUzQFWO/YFuRVjTGSXTyF64qjpyMmt4J6GoYzqdQjmkgJxgCufcb1IPaupu5mFmQw4xXME5EjY6Vmtyuhn2DmHUhgcZxV7WrkSADGMGs60kxqGSOM1o6wEkhDDAI5q2Sza0KUHT1z6YrndTzHqZI7nNdJ4cthJpys3AA4rA10AamAvY0nowWxBeqTAcelRaKWEu0dB1qe6bMOMdqj0UAyFehJ600DJNbILIRzgc1SmjJtQccYq5rELRvnORSqYzp204ziqQMoWn3Pao7kguCOxqWxwdy+5qK7jKyBR0B602IsjIhFVRJ5cxYdauKVNuBVEoDPihbh0IbtjI4LDoc1e0+QBB2qpeEA4A6U+wJLbc1ZPU0Lpy0RFU7FgJivqatTgiM1TsgftZ471K3Kex0sHzQnPpXP6n+7vQ3vW7GrFODjjNYmrKwcE9c9az6jWx0ehXQMWTwBwTW7bRJcvndwK5jQgJIdnbvXR2J+zSj070TEjmvGMPlyK2Mc4qrpx3QAegq94ylEy7vesvSpFaIDPIqobA9xNQjIDEnrVHTHJvCg65rXvEDISfSsS0Jhv93rTTB7HV+SUi3ZzmsfUkIQ49a3IWE1ugPXFZerRYQgVm9ylsYluSt0p7E4Nd/o8KS2yKpAOOtcDCpEwB9a6/QrowEKxJ4zWnQz2ZszWxQ7N+Mmo7yBZYhGBkgYzS3LGZg4JHOakMqbAq8nHJreg7JmNdXaPP9atzazhCc5/Ss5OJQc1reI23XQ5yQTmsYHDgn1pPcuOxvWrkp14xUd9yhyOcVJZY8nPtVe/kypI4rCW5qtjMiJS4Ge5rp7Rl8jIHIFcsD+/U9RXVae6NDtAHTNU1oLqQyzS+ZtOcVi6sOQ3vXSTwgqSBzXPasvA+tYx3La0BdWx0BpzapvXBXNZZIHQUm7FbWJNL+0SpyBTW1KRjxxVESUb8ijlC5eOouV2nmoZLknlTg1WzSkAc5FHKA8zyE9TSGRj1Y1ETnNICadguSh2zgNT/ADpB0Y1AKdg7SKLBce0rMcsc0w9aaBxT1TIHvTSsFxCcClBHcUFKbsORQxC7x2FIZBUghDDFBtcfNmlYZEZCBSeYaUjHFCxg5NOxIB2PCig5z0qaONl+YLkU07pH44osO5HhvSgBumKnjhJO3PJpwiZGwabQXIQrEYxSmOUdqvx22QGI4qw0QKAAUroZiEOOopnJNbP2ZXBBHOKy541jlwOmcVK1YMaoJIH61KI88gGpYYxsBAGOtWbYKjHcAVPUVbRKZVWIY5NKMI+4DOKszwxg5jPFMSPKjNSkU2QNISwzHgetDxxnDL09KtR8qY2UH0qB4sEjGB6UmCEWNXGdvH0pxhVVyAKv6fGjxlWXOOKiu4xbqdpJBouBnSSL0HBFRKjyv0+tT/ZvMUufwp0GAhB4I/WqQmJ9lYJnbxSi23qT6VZ+0ny9m0HjGaYisFLDoapklWGEElSORUgjIUhhx2qQDByBg1LkyKB3oAqmJlUMM+1Kjvu9RV4x7INrDOR+VV1gJ5U8VLGP+zqYt5PJHSqk0IRN4J54xV0BlO1ulRXAzlVHHWhDK9tH5pPZh096eS0UmGXoaWECOQEDkGnXMgkl3YxVElhbsBAEXBPU0xnMp+fkUQQgqCxwDVuO2jkXAbBpWGVo4QZAT0zUlyQVCxrwetOkia3OGHB6GrsFqssfOMkZFFguY8AMM4Yjg1rNAXjDrgkimG1VxJERhgMiixjuJbZwhyEJFRJFJleVAkDB1Af1qhFGDkkVau3kdgj8FTg1Ht+YEcD0px2E2MVVyeMgUwqd5weKcQQ5HrSSEohPerFYljTJANSmE4yAc1TtJXMwycjPSunt7WKRA7DtzSbsCRirH8m4Ak+lMmYtEF24q5M4s7xlUApnpUc8qTOSoGCBwKW49iC0jHBA+YGnahCwjyRnjNFopF2M8DNal5AJIDjHSpvZjRzsDAAqaeyjrniowwjmZGGCDT2bjAHWtFqSxUwDjvU0fPFVsgcd6fEzCQZOcVVxF2KMhwx4GavXCo9mTnkCqwkUpyMAU1S103lxnnvUspFdTtUEEnPGKvxWaPEXbqRxVCZHtpyGTgHjHcVctLg3LpEowAeal7B1Ea2khAOODVLdmYn0OK6q+iikttsfLooHFcknyXDRtwSamLuxtaFgsTwehqENhyjHAPerUMDFxnkHoafd2KgAY5PQ1rYm5SeABg0bYI9KtRTyquFYjPUetQvbSRrkZPFIshkUADBHBoeiEXYZWjcyIucckCniMahd4iGD3p+mATHyiMH+dSEjStUEgHyngism9Si8T9gjEToCh4J+tc5qNssN8QATG3I4rpjeWt6pHcgcEVn3VlJM+fLyqjrRcLHNyKVb5OlLGwPXr3q3d2mxTIvUcEVRK5TcOD3FOwE+QelML5OAKiUn1p+aLDuOBFDAHPvTc8UA80wLFneSWkoOeK6S01CK7U5YAiuUJ4zjNJDNLC+6MkEGgR3OOMDpTDFHMCkyg+hPaszTNYEyiOU4YDFaxAZdy/pUtCM243WZEXLLnKn+lKbpplDudoIwRVx4xNEY2xnsT2rMuAY4TBLwQcg+tSUi5auI4XZWzzg+9PezVrY3FtgTA5IFVbZS0QUHAxzU9i0kOoCNWyjDpmqTEyzY3aToEkO2YdQat3FtHeW5gkHB5B9Kzbq1MjvNGNkkfTHerOm6gtyhjY4kXgiquSVzbzQboWAMYGAaxbeRrW/I7E11k6eZGVHBI61x8kMsWpGB87gcgnvUl9Do2naVAEX5SOTWZLiOQXCjJQ4IrZtmiez27QMDmsyeMK8qKMo4yCKEIqtcPBeCWNsJJyRWpPcCW03YyV6isee3It45FJJBxj0q7bTFVAlXAcdTQOxNBGqwGTOCe1MhmaGdmY5Gc4qOSfy885BPFPu4jHbCcDORziiwD5HE90sygD2rOvtPc6mZYhkOOfapNPkMmHzgg8g1o+cFywGQadiWZ0tuY7co7Ek1RtCis0ZGMV0drYrfM87sAijj61zZKJeyxdSCefWnEZcS68iNkU8Gq8aNM5VFPPWlFuH+bJz6VKJmtF3IACBg1RJUnlb7RGi9VOM10EpDQREjkAZrmFk+fJOSTkGuhhMhst8vJxxQwLd1bB7KO4hIznBANZEkhMuGB4q3aSHYWWU7SeVPaqsjOLssVyh6VKH0K1zdJHOgPAIq1b3BmZSwyo6VUvbHz5hKOgGAKW2kaN9vbOMVQjWkDGYBB8oGSay9QkxMTGMEAdK1Eu1jXBGcisqQbpCWwQT1qSjRs51vdJMR++Bgg+tZtlJJBOyNwCcYNTxIbRkcHEb96deR5mDr254qkTuaZcRxjnII5qpfD/RyR0IpttKZVMTdO1W4olmt2jY5I6Zptisc8kYKYIwc1ajhzCcj8adJassxyuOae7GOMxgde9QykVFt5g29W6DgVCzPuILEHPIrUiBjQ7hyBkGstc3N7hR1NSMBbSAiReTnpU0tuWXeTgjqKuQwvCzBjnB6Gq0wZ7gbDnvii4Mi8htgPbrmrkdw0apnkDjNWltGNvyO2cVmkMVYAHg5AqkxGjhn5bn0pExCRgcHrUlsRLAr91600kMHPbtTEQ3cZB8xDwetVwSvQZPvV2EF4irdartGPM2k7AO9CeoFV9seWk6nvSpOLiAxr2FRagwd/LXn0NLawi2hyTyRWjlczUbMpEN5hXHIOK0NLjJkI7iqTyBJGOOSc1Np80n2gMOD0qSzVkgVrgEDkVNIVC4b8qUAO24DHFVLqQtIEHXIFS2Uh8doY4TKT8rVUtsfaTjoDWtcIwto4i2Mjt3rHAMdyVFFwZsySMbcxAcHvVNXWHHzc1IbuKK1Kv8AfPSqqWxkjDsTnOaTQIfqDGWEH86TTsIuAeKfclWtBGv3gOTSabGAh3HvQgYl9CoUvnBJqWzcLDtA4IyTUV+MwMe3apLOWObTfJUYcDqeKdxNBhjcAr09as/YxLEXLgEds1EI2ihAJ5NKdwjOSQcUmBDCcy7F4wetWLiMpjccjHBqkhIbjqTV1/nhAOeB3pFIrAB1x+VR3ME0UAOSVPQE1JAOSCenSpriXfCMjIXsaLDRUjla1tt+3r2qOEvMxcKcHqakIe5wAp21bjkjsoMPjgdKYDiVFuFLckdKZFAQpYD8azvtPmSlhnrxVmG4kIxng00mSyVSxkJ64qWMM1wm0EsTgCnRgBOBye9avhvT2udatxsLIHBJxVJCZ6rogddHtRJ94RDOfoKuum9SDQqhECqMADAHtTqTJK32RfU1BInlzKAe9X8VTuxiVD71m9GNO5dopByBS1oIKKKKBBS0lFMBaKKKYBRRSUALRSE0wTISQGGfSgB9FJniopLgJwASfpQMmpD0OfSqqTTOwG3A9akndYoiWPJ4phYkTlRjpT6jiICAZHT1p+4eo/OgB1FMMiDq6/nSGWP++v5ikIfRUJuoR1kXj3qNtRt1GfMB+lOzAtUVTOp2w6tUbaxbL/ET+FFmFzQorJfXoFBIXNVJvEuxSVjBOOOafKwujz34gt5niSYr/CAD9cVzEakg+1dH4i33V5LdydZDkj3rAj5OOhNZvc0IANs2PWrphzFknAxVd02SBj1Jq7KC1qCOMDmpYGfbRobohjgZwKl1BFUhV5A/WqwG64C5wAat3SgIO/FSUOtthAIGKZqqkoDjAFTwIpjBAqPVDiDAFDBFjRWAtCF64qC0JXXPmPJOal0Yxpbkn72KrQkyawGPGDUMfQ7K+Hm2uF7DNcyhO91Pqa6Vz/o2faubC/vpOecnipW4+hQSMDUQDxk1c1W2kWEFTlT3qpCDJqyiQ4Ga29XMcNgVU5yMiqZLL+gXJXSxGFzgVgeIAFv1dercmtrwwM2eWPBzWT4kVReAA5BOc0mC2K06gwE+1VdJk2XOD61cJBtyD1xVPTUzeEn1oQM09YCPbh88gc1ikk2wIJzWtquPsxBqvaJFJZFcZOOuKaAo2LBQSeuaddSAsAelQwZErqOxp12MYPfFUwRcRFNuNo5xVEoTcbM81oWB3w8jtVadPLvRIPWhB0K1/A0OC3ejTeXzVvV5FlhGOpqjYSCNtpHNWiDVmCtERnBrPtpPLuzjnJq5Icpn1rOU4uh2JqFuU9jqbfMi+hFZGtptbJ5rUty0cIPU96z9aG+IMRznNTLcpbFzw7IEYK3GRmupCxsBg49a4nRZCzKF5K8V1liTI205zjNE9hRMTxYqrCQOxBrJ0qIFAwOPWtjxdGFUkdDisXSmOwLSp7A1qT30zIpUD8ayEbN2DW3eQgoT3xWJGAl8AehNUtwex1VqSsAPtVS+JkQ7qvwKrRAjpiqd8NsZ78VEtylsYAJjuQK6zS4P3AmAzgciuTcEzhjwc12uhXUK2wjcZJ7Vp0Je5ajl83KkYxxUV+RBEBG2SRU0sBLl1OFJzxUFxGpQEnOO9a0bvYyrWSOK1VJDNufoT3qgy/OK3NaHmEDI4rGfgA+lOSsxRd0bVgcwAVFf25KnaeKfpxHkj1qS74UnORWMtzZaowQNsgz2Nb+nSYA54IrCmHz5HrmtjTlEiD1FV0Ja1NYyAx57Vg6uvykjsa05pvJAUjis/UD5kBNYLc06GEAx60Yyavm2BBwOgqs0JU10kDERScHPNSCJScDpSKp3YxUywuBnbx60xXIzbjPU4NNksyBuU5Bq2VOwYFJ5LspIPGOlTcZQ2MOtAqZlIYg0zyznpVIkI03HB4qybbC7sjpUSRnrU21jxzigEyuIyxIHbipFjIAUc09Y3Dgjp3q5FbgsGPSgdylJCUTJWlhjDgEjpV+72mLYBziqCExHpxUMolMaqCRxVeSQjIB4qWSTeOKZHC0hOBQkFyuqlm5qTySFyvIqylsM4Y4NLJCYsFGyD1FWSxbeZIkMciggjrUBQBuOPSpxHgjcM5qUW6ydCAaAtoVQCGBHWrZhzEHYY96YYSjDK1Of3kW0nA7CpbBIlgQGDAORimrnoVxjpUMbvaN13Keo9KlNwGUkHOentWbKRHJKEJxWdJEZZN2OM1YkDO2BmnD5Rj0qkgbIVRoVA6g09NzDIOBQxywGeKmVMcAZrQhIj8okc96kSNuFByKtxxhkz+FTw2RlYhDyahuxViCG18twWHWo9QhWO5A6gjkjtViS5Fs/kyjJHHNI8ccwDBsgjkVA7DbaJYE37gQRwM1BegSKMHNII3imKAFl6gelOZcJuIo6jKnIURqOO9ONtsXJ796WL95KR0xSzswTbnjrWiRDIo1G4g9qlE8IbZj61XjJkBA61EsbeZ8w5zV2A1xaLNCXiI46ioBH5TDPTOau6Wm1SWOOMAetLdwiKIuQME5rNvUEivMTIuQMCoGjaJRJzsJwavAxtCMHjHNNyDbyRNyvUU2CKtwyeSCvWq8bBgSetTW8H2ljGWwF4FQPG0E5XrihFCgLnp05qFiJJScYFWMg9setQSAh9yjiqETEkKFBxUtmGMmCxGajjEcifOwBFSwnyiGBBx0oEzX+yiS32SnI7E9qQ28tpEPsxEyEdSeR+VV7e6ku2FuThD1NSvDLaSkWsrBD1Hak3YFqKI2CPcNwwGCKl0DbIlwAQCCSB61mXD3bAljwxwQDV7SZY7WQhsgkZPuahu6KsVtZspIWM2OvNZsMwLBSv14rpLyRbyYI3C4zWDcqsdwURcYNTF62BoZcxiPDg8GoW2yJg9KsSDzECsarGJoSR1B71qBNaQRh8+hretzshyZBjHTNc4kjKcAVahaSRgGYgHik1claMfdOHnL9QajhtyXLR9DzUt/bPDGkkRyD1FQR3rIAoTBPGKErAyeM7LgAjPrVqeRw21TgE9KrQRMrmVucnircqtlWxms3uUjNubUSEttwx71VjBjO1uSK15Msp2jmsiYNHIQc9auLBomFuHXJ4JqCWOS2bdglR3qeCQEYY5qW5uUFsYtuSe+Ku5NitHPJKmAODVizLW04lz14IqO02i2I4zmpBIMYPamgNyS1ScrKcEHsaguIUsHDIoBbBpLO7EiiMDgc5p96GusKDyo4NZSKSLun7Z0bByWrn9Us5Y7x3A5BrX0lHtQys3P1qSaP7SxZhyTipWjHujnY7+5jXHlE4781csbl7uYLLxgcA1qC0VVYGPOR1xXPTiaG5LRAgg1qmQ1Y2igLtwMdAKhksQx3JgE9aqwXU5cb1IPQ1rxwuIDITyRkCibshLUhjaO0uEwRkYzT9Tj81WujzkZArAnuXN24bIIPFdDb7rzTAzAbVGDWS1L2Me0kl3F4xgetdNp+pRTWrwsAGxjms6G2ijiKxnJPQVnNM9vcgpwc4IoFcmvozHO7sOCelVLyyU2wuIjjPUVfu5hcQoSME9aY1s0cLK5yGXIwc1a2Ec/GCRx2oLbWC1bkt1j5APX0qrIuW461QChgacAMe9RLGRyaerDoaGhjgQDT1IxwOajJHakEmDg1IEpDIwKHGDW7pmsLhYZOp4yawlkBoJ2OsinBB7UA9jtJFwuQevNQyQxXKBZAMjofSqOlaotziKU8gce9arxgYxSaJTM2QPaL5THII4NNtpHRhKzYI6c1emthdRkE8joayo0YXL282RgcGkWbIu43gLj7xPIrOvo2tLyKe1UkSDLAVARLaoSxyp7jmtfTJFOCyhsDIz2poktQ3KzRgkYcDkHrVPUtPW7CzRDEqcg+tP1O2l3jULUYA++o7ipoLmO5hypwwHI70ijJs7kLdm3nYrkcmoUupbW9kgYb488E+laE2nwXEhB4kOSCBVPyJGlFvIACp+8e4oQCRxyNcFQuUY5+lXtZhA0aNogN6HkDriqk2qrbXi28YGDwTVu2uVN2Yp2ysg4BoBGGLtZIhExwT61uWUcs1uttMuQRgN61n3Okx/bjIowgPGK14p3htxEV4AyrelXETM69s1tJVEYxg84rSisd9uWB4K8fWqpEtxcDd8wz+YrQupvsttuVeAMgChskxrC9lgt7iycEksTn2qstpC0m4detW7SSOZZLgAFyTkVUQFrtkU43dPahbjZPJAYkDDoaq3UZkjIBwSKnE5CmKTnaeM1HJKkjhUGMdasDEs1aS5ZWyPLOBnvXUxyAwhSRjGCKpLp8bKXGFfrmqiSyxs6tng4z60MksC1lF5tiYiMnoKtmNlYJKOp4zUdqzgeZu5HPNSmZrqXL8EdKQxJiI1+XqO1UYoiZC2Opq3PGzAsOo60xZAIoQByTyaSYDw6qNjLkg8+9U7wRpJiNsbhnFXb0AKZAORxVWe3U+XcAgkDkU7DJbZxNb/Z5R8oHB9DRbtvmMLnJXjnvTrO6i3mNgBkce1RXETW7pcIcgnnFAiaQPayAAcHrViCRQpkzyvGPWmzIZoxOrZUDkVnrJJG+D0JqWBtBBdQmRQMjqKzriEh92Pwq5C/2YCRSShHIplyNzbx9xhnPpQxoj4a3CsenGagsbSOG+Mp5U9PaqzXIiEkROSCatQzo9tgkZ7VNimTXETzXhCMMD0PWoo1iglIAy56e1RwytC5ZiSSeKWWZTKGRCCTnpRZkmwBttAWOSayJkMVwG28H2rQjkLiPLZAHSi6kTZgpk9QcVOzGtSnbSCFzE3RhkUOpRsg5HpUE2NqTHgg4NWZSBEGBzmtFqK1gEyqgJGCTjFQaiRHGpPIPNOjAZwzDIFLqg8y3HGMU2gRnrGJFEw5OOBTs5QFuD2FOtZFUBW70y7cC6QDpxQgZUntmZ9yiptPVTcBRyRwau3KCOyMwPbiqGlSCG5DEZzVEs6IBRkd8VlTMPPIJ5zxV92O4n1FZZdTekntWT3LWxekmIaJZjjjis+8do7revOTS6jO9xMip/CBVSSVs4fk1SEyUs9xMGPT0rRMzJCFVcnHNULQFyCvJPGKvKWRirLihghdpFoZWGCag09iZCG6CrakyW7A9B2qjagi4IHrQgZoXZVY+RkYqtCVbBAxUt4CsWW9KrxkFQy8UCLk8hwig5zT5CRCARyRzVSSU7RtHOasfPJECTzjmqAgtmCTb3GQD0rQurqO6wY49gUYwB1rOjQbyvU5q+IWjiywHPIqWUUogxlwOBV+/ijisRtHzk81UhP70nHFWLuQyxgYwAKYhdPC+QS1Y2oSebckZ4BxitOOUx25Cj8azEgaWYsRznNNasG7CQxjB45JrT07TLq8nWOKMkscDjitjwl4WbXLhnYlI4zycda9V0/Q7HTUUW8KhlGN2OTWmiRndtnMaF4CjijEuoNvY/wAHUCupsNGstOybeBUPqBV6lqGx3CiiikAVTveNpq5VO9Hyr9azluhotIcoD7U6mRHMS/Sn1oiQooooAKY8qJncwGKfWBr8kkU6FSQCOapbhsa5vYAcFxmmPqdsnWSuWDyMclqhm3O4BY1fKRc6p9ZtE/jyfamHWoAARyPpXLC3CnJOakAIHJ4quVC5joZPENsnABJ+lYkmrul6ZyxCMenpVYquc96wry7lkufKUYBOKhqxadzuF8V2CwgF8EDpVSTxnaLkKmT24NctLpSvbFxndjOcVk2jBJSsozg45qSjvF8ZhsKlvkn61aiu59TQNJiNDyBnmuXsPLLlwvI6cVswzSA5wRjgUrNjvYlu7m7tbgoshK9qiOo3RGWc0k0hlfcw5A4qv5hzgLmtopW1MZN30J/tM7YJc80vnyjuajAkwPl57UyR5QcEY+lU0iU2TM0j87jimAMD1qsZ7kgBVyT1xViKGeRDnIYc80JIG2SbWPJagp/tUyPe0gjlyOeDVo2YC7gxI9adkTdlUoe5BFRSRAoRnn1q99hZhlclfWkhsjM2FBPrxQ7FJu5yGsREIytyBzmuaQfvz6DpXYeJozCCpBBA5rjiQJuK5ZaM6Y7CXGSwPoatvuNoAB2qtORtFXI2AtOOuKgsyBGftW0nHrV68QCEEcjHWqcqtJdjJwe9aV0ALcA88VI0QQzKtuBnJFNuyZbYsRyKit0BP0NWrmMm3JUcAU3sJC6HHlCTz14qCb5dXUgYyQKl0MMS5yQAaNQKtqMZXg55qGPodUQfsYIGeK5iR3W9bAOM11FpIfsYU8nFYdyUjuiuOSanZjWxjyvi+QnvWzqcQk08Op5wM1i3kbC6Vhxk8VtTyGPTSGGeMUyS54YkD2RjPBHFZ3iSHypoyecmrXhtCITJ654qDxM5kKkjGCKh7jWxRxugBHXFU7RmS+wKv2wzb8+lUkAGpAfWtEBq6nGslnuI7Vm2MohtmBGetal82LIrjOR1rEtkaSN1U9KI7iexFCQbhj2JzSXZJYL2pIVKTsp65p10OM1YI07YoloNo5ArPndpLhR0JOKsae2YsGobwBbuNh0yKnqC2LOoWO2zDjsKx7IA3ABOOa6W7ljl07bnkLXN2x23Jz61SZLNeSD93nPSsvhLtSRkCtkMGgz7VkTMFuM44pLcrodRZYkhB68Vn64mIzjoKm0yTMAA9MUmqoTbsG7ionuUtit4aIMpGOCK7CNRGAUHOK47w+2x8AdOtddHcgLjvinLYlbmJ4nDPDlvSsDSmO4j0NdJr6tJa7iOMGuZ01tspB9eKIA3qa9wMwk1z04K3QYdc10UnMRPaufuh/pAoW4PY6XT5swKp7ilvApUgelN06ONbcMW5xRdshQ7etKW40znpyBMMdjitzTS52lawLg/vj9a6fQgDGPUitFsS9zdj3SIFJxxU9tYxygI5BXPWqZhbOVYirVuGjgbc/TpzWuHerMcR8Jj+NNLsrGyEtswMgODjHSuHbBQH1rofEMhd2XeSP61zx5UA1U9yaWxp6cSVwOwqe7JCGotMKlBk8irV1FvQiueW50xOfd9zE+9bWlEbRzzWTPGIyRjvWlpRHX0p9CXuaNzDvXJrMvQBCV9ua2iRKu2szUrfahPfFZdTRK6M0M3PFGBIw3DFXo7YSOFHGatyaFN5PmKQcDOAa3bsQ0zMWzYruVcj1FJIJEXaenStzSwifLIcAcEGreoeH47i3NxbS5yMkDFJsSMGytluEI7ilurVrZCR0703T7iSxuDHIOc4NaOoYuLYsvfmlcZz4haRi6rnnpVloUMWSuCB0qexZYlywpl86SEFODV3IIbW13/ADkcZq89tGgyq5HfiktXC2/QEd6tw3EHl7WANK50U4KW5U+yLIm5Ow6VEIpA+FOPatW1izIWxhabew+W4kiXJ649adzOUbPQzpYJIWHmLlT3qvc2oxuHStWe5+0QhDHjI5yKozMVTYOcVLEiiIcjgVNafKSCKnhjMi8qR+FVpG+zXJJ6HjFF7DsJMWLk4wBTYstKFJ4z3qQsC4PUHtUc2Y5AwXA7GncgsX1vJC6MoJTHOO1S21u0pUoD78U+z1SMII7hQw9TWnb6xp8CkLGMn2pNstMrSWzFMMuMCs7aFmKk4rWk1SKaQnaApGBWZMAJjI44PIPtUpsbRHKhCHqQahiTbnPSrsl1AYNigEnvUcSArtI60ySGPHmEDoRTWtZJJRgnFOu0a3dGUcd6nhvo2GCMH6VSYijNC1vIA3SpY7kJ0Gc1NcwtcDcTwBxmqBDK2NpOO4ouUi6bjy1LA8ntV/S52RQ+ec5xWGDlgpPU1owxyKwZG6ds0rBfUdqcMstyZ2jID9xVnTrF2UMcAAZPNWheefamB0BIGAazQ18HMcbEg8dai4FqAFr8uq5UHBFPv7QFTJEOCMkVJpkclo5M45arm6J7hUHc8j1qWwRykWVmYDg54Bq0LaSQZlwB9aua1p8Yn82A7GAGR0ziqMbzSja7HjitE7g0UZCba4JXp2qcTI75YDPrUk0AddrdR0NVvsMqvhGyK0RLLonLkBeAO9TGc3bCFjx0rNjimDlWOBVuAiNwMZOetTYLlma0a05I3JjJxzRFtuxsRSFHtU4nLqQDuA6g1atXtivypsc9sYqG7FJGS0XkzkL1BpLy0mZRPEuRjmtaSyBlLHqaljHkRmNsEGlzFWOaiYyOA4wRwanmjREz1FSahA0MnnKpKnk4FN3RzQhgwBPUGqTJsUTa+Zl42IPpUWZY5BE/TPFacVqzHCnA9arX0PkzR7jnByTV3Qmi5C/7gFRhhwSKvWkpI2yHIPc9qzY5osZGRnqMUslyxXbEDmh6olbmhM8EVwFU7w3Y1DMkks2QuBkc1Np2mfaFEsjYI5rTa2RkCqcFetYt2NFqUUibzA0mAMcVk6gpjuC+OCetb8kUcludrnI7VVFtHfQPBIw8wcVEXqO2hiqVkUHPIqRQqo28ZFQz6ZPZSkbsgcg5qPbO6ndnFdCdyWrCIcSEgZGauAhwMADHeqG9oGG4cHtU4lBXKgnPYCqJZqmeJrTbIRuUcVXt4o5vnwN1UkO44YEH0NWVE8akx9/epbBGgkIIxuAHpUwtsrjzM46Csq2kM8pikYqatGOS0ZX8wuhOOe1ZNFFiOMbiCBmorzSkkAZcbj1q9GqyRGRevtWXc3skFz5bHknApXaKKkmjSp86NjHUZp9rDGFKygFvU1pXUM8dgbpWJUDJFZFjN9rmBBxzWibJZWnhaG4IQkKegqxHZyyR7g3XtTtaP2SRVIyavaZHHNGG8wDjIBIqr6EkVptt+GODU+9pZMRnBrH1O5IuQEzwQOO9aVrfWkdsWYfvMccUrXKA3Ei3YTJ46+9asm6G3888jHArnI75JJi0i4OTzit20uY7yExluAKTQJjI9bYkqycCq87LM+9VAyc0GBRJJjGAeKjgmUtsIGQaEDL9paNcj7oBHethreE2g8px5ijBQ1nQyywqCh4PoaVkZgbyJ8SxHJGeDRLVEo5fUV8vUpEZSDnOMVq6fdmG1eEtwRkip5o4tXmF2qASAYI9cVFeWYSImNcMOtStiitbXTpcEk8E8Zqwbbz9QR26HANUbGMz3IilOw54JrRmnFlL5THJHINCFYffRxQSJA64DDINSwRxOAok3AetQXZbUIUlAyY+KqputmBBOScGquKxsanp9rDDGyAEScH61yk9s0btgHINbk1y9zD5YblcEUxoGliMrKM96EyjCzgEEc1BhiS2MAVemj3Snap/KonjOAh7mtCSAHd0pNp60+ZPLcKKbwetSwAZFSK3ynNMIpBwcUDJoJmtphInUV0um6tHdoEkOG7Vy3an28ghkDZwRRuSdyBtPynj1qKe2jueOjnjcKisbtJbONt2SRzmrQAJHoTUNWLRnpELZntLk7t33CaZb3DW7ND3zir+p2nnoNp/epyDWMRJbyCS4PzjoD3pJg0dVHIosVAPJGSD3rA1COXTbpb2EZhkxuUdjT49QkeRGZSEJ6VqXAjmssgAqDyDVCIbWaK72zpwccimajCsi+YpIYDqKr3QaxeOe3XEPG4dPrV+OSK6ty8fII5pAchdxSQ3ayjLBjkH0rZurZhZQ3cQJkGDxT7m0WOGQkZ7jPan6ZdGaP7OwztFJsaRoIY7nTCzriQDJNUFmklQJjMZHWm3czQv5QbIk4IHanxkW1myMOCMqaaYmUVu57K8jXcSDwPpWr5n2j5HPB7Vzk8twQjMoyOhzWpbSCSAS5+bAzV2uIr3UEumXJ2N+7c8+1RTDyJVdWzu5zU+pCW8t22noKitLd7vTw+eY+CDTSsIY7eY2WPJpBIsciqRyR1oK5BJ4INBiEjA9x0rRCbLYYsh9AM1nyTb3KsvB6H1rSiIS3kB5OMVRsoWmzvUhVPcYzUMaGG7YSBVGEHenQ3MonAI+XPWormNVkcKcA8ip42jltgE4IHJpAWJrkqTg8HigssVoHxk9QKz7kMUEiE4HBFX7STMKM68ZwQaSQERnMke1xgn+dKUaFl5yCOKeRHJcOG7cipVUSMqtx6VQEItML9oPfqPSrESq0O4tlT2qG8ma2TaxyDUunCMLvmzsPbFACQSCIyxE/IeRUZjFzbkrwVPFSXbQGTy4OQehx0qtDMYZfLboT0pWAuwTAJ5cg5xgirRhWSzaNW6DiqNxGY8TjkY5otLgu2Qxx6UMLmBcxvHOVfIOc59aVZiOQ1b19ZRXRMhHIHOBXPyxhZiEOAPWlYdy9bO0jAsc4NbNxcQoVfywQRgAdq5+3juApcghfWrNvcmRwJCSB2q1YRqxncQ68AnpVwjewTaCT1NU4CCwPQDoKuBWaXKnGBzWUkUjPmhzO1u3CsODVWNnjc20vVTgE9609SUusciDBQ84qleDzlS6UYI60RY2h+0hRjtRMHaM7hkU6MiRVJOMirQSIRkE8etaEGCIzbqxbkE5BqWGya7IkOQB0zU88YkmCH7ma0okVYlUDAA7VnezKsZWpj7NbBDyvpWVZHddIB0zWtqZS5V4l52jNY9lGY5wx6itU7ktHQysRke1YgctcPx0PWtmUf6MHPXFZcQ8wvgY5xmoaGiESHeSOuaSbplutNkHlyfjQ/7wDmmhGn4fhMlwGI4Bq5qUZjvyOgxxSaUBHECnBpb0k3A8zqecmhoS3Io87G7CqKlo7jcvJz0q6XUvtU8VUAKXWOuTxQkMvTb5oRvGMjJqi+YyAOAa15opUtg0sZXIyMis3y/NcZ6Ck1qMaZNwG0YI4zVxM+TyecUy5iVYFCgAjqai85kQADJPFMByEqxI5PWtCFmmgG45J7elUFBGa0LSSMQlVX5vpUtgVVG2Q54GelPu8hFCdCeaafmlYt1z0qSTlAT0FC1AiIKQ8jg9K0fD+jtqlwsKD5mPJ9BWTNIzKFPQGu/+G8CmZpgM4UitFoSzstF0eDRrMQRKMnlj6mtKiihu5IUUUUhhRRRQAVWvR+6z71Zqvdj9yazkNbj4DmFfpUtQ2pzbr9KmrVbCe4UUUUhBWJ4hUskeOoNbdVb2zW7QAnBHeqQHMxwOwBI61DNbMsgwx/CurjsIo0C4B4xmmjTLfcWMYJPrV3JscyYmCjAySO1IYWK4GS3YYrprfTIYHZsZyeAR0qT+z4BcicKM+mKOcOU414Zw2PLIzwOKiHhu+luo5SuFJHftXdvbROQSg46U8kRoSTgAUm7lJWKUej2iwhGiB4weK8+8WaW2na0gt4/3UgzwOAa9PDKw4IP0NZ2s6dHfQKSoLIwIOKltLcZzfh7S5LiIGSLaPUjrWvNpk8cgWNQUJxnNbNqvlwIm0DAA4qc9KFJMTRgSaLIXG08HrVptFiWHEQAkx1rTz8uRQDkVXMxNIz4tLjEADDL45PvVa10lEZln+Y5yK1wcOR60yRcShu5o5mLlRSt9It7ecsRnIwARUz2MAlWQKBg9MVYm4AYdqcwEkWPai4rFWbTLacAlQCOhAqX7DB5Xl7RjGKkgbcmPTipD1pXZVkQRQRRIY1AIHUUiRwQPhUCkipWBEoYdxg1HcrkBh1BouFkcj8QLNVsluUUZY4YivLmGJAc9TXrfjWZDoRVskjmvIpgQwPbOazZpHYfOPkFTQkmHn0qGUZhFTWQ3xHPapLKUxb7QpHBJrRmB+yjJycVnXZxONoxg1pKCbTL8nFSwRXswg+8eatz4+yMF9Ko28O9mIOMGrTErCVPpT6B1INEkfzTHjgE5p2sRhLhCh5OKj0l9l04Hc1Lq8ZSVWbueKze40dDpkkn2UK4zkdaytTGLwMOua1tKZjYqWHUcVSuUT7Yd/fpmk9GCMXUGCshJ54Nau9bnSwBydorK1mHEwYHIxir1sTHpe4DJIqkJj/DdyyTvAeQCam8UBdoK96r+H41MzsThyateIY2FuN3Poal7jRmQOwtxt6AVSLYvg3qau2ZBg2mqFz8t4NvGDTiBtXGZLI49Kx7E7HkVjgE9a2Mj7ESTg4zisSMF5GCjnJpx3E9iNiq3RwcgnrSXJ+WoyrCcq3UGpZgDH0q2CL2nhDb+5FVL4sHBYYwam0snlT2pdVUbQw61L3AuJCJdPD5wcc1z4IF0R71t21xixKt2FYqgG9OTwTmqQma0chMIyO1Zl3xKpHc81tJErWwC9QKyLtdswB7Uuo+hv2Vm/2NZIzyRnFNvizWhDjDAfnVnRLtVgVW7djT9YCPAWHBNRPca2MLRJfLuCDkgnGK6uFVlYEHBx0rl/Dqob1w+ODnmuse2McokjOB6CqewluVNdDi0KkcAda460Yicn3rutYkBsDlckDmuFthm5b3NEQkbmQ0GDWHfACYEetbCsBGAax74hpjjoCKS3Dob+klZLcA9elPvoxGhIGKqaWxVFIq5dSGSIhhSnuETmrnAnOPXIre0C6RQAxwcVh3ZAl24/GrOmA7lIycHOK0Wwnud2EMkW5aiFpPNuG4gCpNPZmtQp9OKtW5eMsHGQRxWlF2kZ1leJxmu2Hkqc8kDJNc2fu12fiSQPE4xyBXFgZB9q1qbmdLRGjpgyK0pDxiszTCSML1zWuYCVJY44rmqHRE57UeHG3qDVnTHIH41HqMYEhPoadpS7m5PehO6B7m5GwjGT0qrfSiVDt9KtvFuTArNmUxoR1PSsnuWnoTWkkSyZc4+ta8eoBAQDxjOa5IzmQYz+VWLaaSQiME4PHNbNNkuRro8ckkhyME1ZtruW3YhWLRnt6VmvbS2DBpFLKepHNWI9TtYUPl/Nn1FJslbkGrxL9pFxGOG6gdjUcV6ojMbDtgE1oQRrfM7DAU8gGql3YxBiACCPQVFyjOWYRymNhkHoae0LyKWVcimXKKmDyD64rQ0x2lIiBHPHJrRak7GYsz2zHPQ9qXzlLhlOCe1aeqaNLbuPMHBOQRzmsz7DcbvmQgDvinaxSbWxdg1OaNcZyPrWrp9wuoZjkGG7GsJbcRgZJJ9K09LZY5AzcYND2Fe4mrQ3No5G3I7EVSs4zct+84NdBqd3HNCBwcH9KoxW251eMgVmmNkcgltiFVMjvUGoWSXFv5ijEg5IrbJ8lMthxVKfYQSpGD6VLeo0YtrHlMEZIOKmnh89ArD6GoJJTbTsg6HmnxXLM209K2WxLKM1pLAduCV6g0kcMjdB+NdSI7eay6DOKx4+HZVxgE1VkxXK0dtL13ZwfWtk2az6bliMqKpxoxbIOPapJHljAXdweoBqWlYExttpsRYOeB24qa4sniKyRDIB5FXIovMgUAgYqQRyiMgEEfWsrl2KN3Ak1uHHDAdKyniCgMVwQetbZhaTKqMGq89sShRgM4607hYzZJHktiF6j0qbTDkESqGB45qs3m2rlQCy1PDeLGNyxMD7A1VxPcj1C2WGcOgABoEjEjDEH2pt8Z7vDIDgcmkhvYgo3RkOOMYqkxNGpESIfMJAIGSD3q1pZE9wWxgViebNduFXKr6Ct7TzFbQlHOH6g1LsCHXZMjkDjB4pttBuZZN3zA5pssyyuUQ8nvToj5PDtgnpWUi0iTUIVmjycBgOK5zfLDcNkZGcVtXF2AfmYY+tYt1MHmO3pTgDHtIXYBRnNWLTYJwshwCKhtJIY3DOw61euLSK4jEsJBAHOO1aXM7alW+ESzlVboeD61GLZzhlYY9c02fylXbJnI4zio447j+CQ7T0GaExtGjC0QYKv3881qm3iKoQoUjvXPW+63uBIwyM81tm9E8ZUKQMHnFRLUaJ5LmAD5mwR6VUuZFMYkikB9QTWPbTCS4ZZcsM4Aq5cwobcmMmMj2xUJMstpf20kQSccAYPFUbzSYJSZ7GbAJyRwKo2jGTgr5gNTyyLZsCmVJ6irQiEC9h6g4HcVNsS4gLykBwOhq/BJJcIMrkEVj6viO5AjOMjkCmmxFi0t1kPABzV02zRjIXGKzNPuTDIuTxnmukE0V1F8pBOOatkpGMNQnjkMcZIAOTjvWnHqG+LcQQcc1g3krWd6SFyCac2qnaAI8Ejms2rlrQ3FuFkiZVBBxwcVmxpLHeEhjuPPFR2+sJHCVaPnnBxVCPV5UvvMIyPehRC5t3rMke6ZskjjNULZmmfauMCquo3z30XBxiqlreSQP8pNXEls0dXRY9vcirOmrmNdqjkZzWPdzSXGGY5xTrXUJYU2qeB71VxFzUZvJuQrADkc1dt5oVh378nHArGvHa6Xc3JHNVoJZNu3cQOlAGrNMpuhInBHpVy6vkewVMjJP5VhOXUZ60NukQckHOcUrDudBp+qrAoWQ5XpWTrk/mXoni5UEEVUHmjCgZxV+O28yI7xyRwKOVBcsLr7z6abQj5WGCayoZJLV90eeDUkdi0bEdE71Z8qIAk4Jp2SENkWfU1DSg5A4NRx208bbVcgA1bjuzCm0KMVH5rzPgcZqbhYPIBQlzlvWoltj5mQCfwrSjtRGnmOcg9qb9rjicAKDRcLGfJHlwu3Bq1bgWy5BwfakuT5knmgYyMDFQHcBhjn0oeoWLMlyzZIJFQPIQdwPI5qMnFGC3HcihAzctNat0tQjpmQDrioEnnuZiqOURuo9aqW0cSMGcA8c1estgdnK5GeB6UMZWEsun32xHOAQfrW609reWbKCBKRn8a5vUDuvnI6YGKS0kEMwZicVIMuw2NxPLvxgr0NLqVtOAjMCcdT6VuWd/ZGBWDYY9Rim3moQCMqqh88HigEVbRo7ewEuMgAk1WmMN3GZYV4xkgdqDDL9nfbzC+RgdqbpoS3jaInJHU+tCYEcMDi3M/bpVuK4VlCkgbhginOhkszHEcrnPFYriVLkKScCqQjVgsY5WYHAA6H1rN1GH7PKABwehrQF2LdIyOcjnFOvzFeQQhAN4OcVVwOemBJLEc4qpvIbBFbktsGaRSORWSUw5BHQ8UxEavntT8Z5pZMIvC0wEk0wH0u2kHNKKQE9tdzQsFUkqDXV6ffJcwhSQGHSuRVyowKmtrtrZwwJ5PIpNXA7TJPJPIqtdWSanJGXO1ouhHeo9PvBeRgjqOKthfLYk9RWbVirmZO2LcqVw0Zx9aSyu3LFXb5D2q5fQfaomC8NjPHeseRWjUAcMvWmgOgIS5jET8o3BqKTbo5QKMwE4PtVaxvMwqoGQDyavyNDNGBOAYiQPpSYitqRElkXQgjHBrO0ueOJ1bPzk4NT3ga1vDAWzay42H0FXLbSrZASuM9QcU0h3KVwubidjyG+77Umn3YuX+zzDODgZqe7QwggrngmqdkYWjaUDDDJBxVpEtkN9FIbh416DoKLGYiIowI2nFSRHzJyzHJPHNOuI/KxIF+QHkirtoTcsyKYXBHKSL0HaqNs7QrKinAJOMVejmV4gpPBHGayIRKL11OdueDSuMsxrnO48nmmgFbgL2HepXHJUcEDNRKWLcirWxLLEjhUO3knirOoSY0uNoVAOOcVXjjB5J6VGkks6TIFyo/Sspblozr8GS3VosmQDHFM0kuk3lTjaG7nvVvTf3gbK5A/SpdRiWRIWjGHU84oQMDbtDNJGRlCcg1IMGIgDC0kkzRxxGQ8sMHmnkAQEKeCOKaEUY3K3JVs8jANXnjkCA9NoyDUEMB27pR8w6VcaZhjzB8o4pgZgZrmYI2Sc5wanuLsw4iQcDgVJfRraILqPkMM5FQ2kCXkLSsw3DnFNAWBtZI324J5NQ3kY88Sx8kcmllvF/1QABAwfrTIXMWVbnIoAvQTJcWefbkGoLMLHIykYHUVRnkaylU5ISTkDtWrFGr2ZkC5OM5pMCVSIxtbkHmsnUbBfOBQ4Dcgir8chlXHemXEbS2UmPvR8g0AFrE32MxOeg4rMtgEnYN2OKtWF9mIJJ16E1VmBjuCf7xzQM17YjdkngdBWhblpGJPFYlnIWlG49OgrbhPYckelQ9gW5JIFOYSuSe9Up4Vii8jHLd601CjqvzHoao6hBLkSKchTzzWV9TVaoyomaNjG3O04q07GSHjt1qtdFQ6SpyvRvrU6kKPl5BrZPQze5GMHk9qk/tCJUOTgCo5AAjEcACsSWbzHKjpmptdgi4Jle6kKjhjgVXb93dDjgHkUtthWDdcVoQ2wnuRKRkEdK0WgmWZHWSz44OKyhIYlbC5ya1DCyK6suADxWc42gg1LBbFOUGQfKMnOadFExAHepIwdxA6nqacGETA9STTQjT0wGNBu9a0vEcERtYZ4sAkAH3rNsy0wyOAD0rR1NA+mxhmyQelUxGJEpRge5pWxHeByOVORSNIUnQ44Ap12waRXA60hm1canLqFuFlUDYMDBrLj2q5Bp1rKWQjHIphAL0mNEk4zDuz9KbYwrK2G/CnTAmHaOg6VFp5fcSOSDQBauYBAw64Ip9tyhwABTbuWSRAZRggYFQ2k+HIPJPQVADo8Gds+tSXBUKBnrUIVvNLdM84qyiIUO4ZPaqQmyu9v8AuQxP3q774aLIvng/cxxXDyoyBAeQTwK9U8F6WbHS1mYYaYZ/CqEzpaKKKLCCiiigQUUUUAFQXIzA30qeophmJh7VMkNbjLM5h+hqxVaz/wBSfrVmqjsD3CiiimIKKKKACjFLRQAUlLRQA1iAMnpVKaZJxsbcADggDrV0jIwaQKB0FUMoRsYTiNCQOmQRVhJpGbDJgVY4qEzKX25ANY1HZDSuPbpn0pynKZpBgikiOAV9DSpNtAyNJMkqRyKkjJOQe1Qv+7uM9mqYcNn1rcgHG1gaJRlcjtTnG5DTUO6P8MUDG4DxEd6ISSuD1FJH8rFT3oB2z7exoJHoArEDjNSY5ppBBBFPpFDTzSEAqQe/FOooGcd4zQrpzAjOa8smUhst0HSvZPFtt5ulO+Mgda8avsrIQTwDUMtCn5oumKLJyXKDpTkw9uAB2ptiMSMvvUlCX8aomR1zVi082WzIYcAVFfquw881b02Ym02YHApMCpafLMQTjJ6VZnjBU4PaqIBa9O31rRdC6YJ7UdA6lDTCsd8dwyDkCrmtj5o2boCPyqhYrs1Eq3rWhruPIB7DFRfUaN+wktzYo0ZyQBxisnVwxmDDjmptAkBs/mGR1BpusEblIGATSe4kZGpSAxAHk8VpaUFewIYZXHesrUYcoHHTitjTJIn00ovBAwfrQNlPTPl1chOgJ6Vs6+ok045HKjisHS3a21b5uck9a6XWgJNPLDuKTDqcpaMRDkdap3R/0gMe5q5p4+Ug1X1NArjHrQgNXyvMsgynORWdpuFuXDjOKvWcpisgrc5FZ8Ega8cAYJJxVLcOhXvSov8AI6HmkmOFptyGF5g0+ZMxhqsRb01lWM5HJ70zUmJUEjoai0/cWx2q3qEQMOalghlpGslqcntWVIfLuiO4Nadi4WArWVecXZ9zVITNe0nIiANUb4kzbqv28QNuGHXFZ92GLHI5pdR9C/p7/u1K5BArSmVpLYlmyfSqujpHLbhSvOOtXZLZolbJ4pSCJh6Yxh1Enoc4/Wu8s3EqKWPauBicJqZz612VkcwKc44xRLYOo7W2xasFGQK4SElb1lPrXeXwY2T4GeK4UKRfsD1yamAM1dm+Kse8Ty3xnPNbiLiIVk6koDU+odDV0lQbcdzjIqa4WUZDDAqtoU6hACelbNyiyJkHPFKYROQvxiQketafh2MNIN3c8VR1Bds5X0NWtFkMUwIPAPSrjsEjtATFGAi9BinpLNKpUqRxwafbPHLBkdajjunM3klcY6Gqo6zsRP4TmddSZSwbkYxXKjgke9dxr6MI2JHfNcSww5+tdNRWZjTd0XdKOx/xrVupGKZU4rHsCRNxW06q8XuRXJUOiJgXEhkYhuoPNSae2yTA7GlvoljJYdagsWJc+5oiDOohbdEM9apXUB2Fj65qWB2VQDTbk5QjPbpWUlqWtjFhtNsoLcit630pTb+YhAYDIxWHHctHKN68GrsepvH8ochD+ldd1YxaNqx33MJhnGe2DUE+iWkWcAKe1NtNQiCgF+ex9amlczjJfOOhzWEty0O06xZeQ2BnH4VoyQWoGZACccnFULG/Fs/lTqTGeNwGcU7UBJDIWicSRNyCDnFZO5aRU1GztrhSFUDHQisAvLY3BAJGOhFak00wYAggHvVWeEzLlhn3FawbRLRah1ie9hSK5fcsZ4JNWbvVIhCqgDOOorDFsA20MRVmG3iB2zNlT3qm7isLLMsmHVh6kVZtry2SH5vvYqrJpasWa3kwD2pttpwYjc2DQwA3bSXQJ+5npWvG0csAEbYOKrxaUr5AJJHeogDBKUXqDg1IzVtgiqYpJCcjjNUJ7No5CscpOaQzx7cnIYe1MS4Zm3Hk1FhlO9sZQm88kd/WqscrRqCUOR7Vp3l8ZFESioIsDBdc/hWi2EyoNQuOVUEA8YqIC4VjJkjPbNWbiVPPyigCklk3KAKpMViSGWUjJbBqUljznJFO0+JZiVPXtUk6JCxUkqemCKb2Ety9YuksO3ftcfrUwuoowUaXB96yVjaNg4IIPoaS78pkzKCpxwcdaxaLRdkvlR/k59xQJ/PIyDn0rFt5lDhScitWG4hiQyMRkDpQkFyDUMoBjgmp7AIVHmKCMdTWRLqP2q7w54B4q79rRYCFOOKpLQTepNdXccMpgiUHPHFMjsUkQySqAT0NY1pcq94TI3fqa3JL6IWLYYbgOPeqSAZapsnIwMA1avjEkG5iAQODWLYakvnlpDjnODUWs37TyBY2+THapaYI1dPk3uXJyO1R6xcttUKcMOlZlhqPkx7DzjoaW8uvtJU9xxTcR3IxNIT87kinK7MTUaxtIvHWnKGTh+DTSE2OMatwWwT3qW1vp9OcgktGeoqIhjxtJHrinKQBtkBI9xQ0ST3Nxb3TBhwCMkelSafNEz7ZHwBwKzpIGVi0QyD2pAuTuBwe49KEUamoXcUT7YzuBq3DrFuLIxMPmIxn0rn5EJB9ccUxDhgDyRQ1cEWILpobrzCMgHketaGoa0Lqz8qOMKcdRWLMSrhh360+P5hnFHKFx9lfS2jDHNSX17JekORggYqm+VfNTjlKLAW7LWpbRNm3IxioLmf7XOZiME9qrAHeeKeeBmiwXJsHbz6U+2vLmCTEbHaPeoUkBXaTyOaeuEO4VQi8d19JnZyagmVYgUZMEd8VdstQhjTKgB8VDdzpdg8c+1S0O5VjmVF/exZHqBmgW9tMxYHBPQelEc/lqY2XPbBFAgWU5T5SapLQTYhtCrbVOQe9VZIJIHIZaumOeHB5IHQ1I96ki7ZIsnGM4pAUUIbg9KiKNG52jIPNWCgMhMYwDVmCMFcEZNMCuhygG2mGAhsjvzir4h29RgGlcQxjOcn6UrgVY4SeoqVLZAcsQKDdFeF6VE8jPng807gT5ghbcvJpDdOfujA9qZBbeaMkVoQ2cSDLH86m4WKH7+bIXNTw6bIy5ZiKum5trddqgE1F/aalhgYAqWxpGbdq9s4Vh16VJAcAN3HNRa1dfaZ0KjAAximQyZjHPOKpAy8bt2UqTx6VXYjdnvUQkOcg1ZgRZF3uQCKOULh+8kACjgU5Ldm4brUxnhjX5SM96hbUVT7q5quULjxa4IzV6TTT9i86Lkg8isiXU3KYVcE9Ku2eo3EUQOcg9RnrSasIg6sFAIOcEGtm1iUw4AwcZNZif6ReGUDGcZArZgXgtjtUMaMK6Gb2RccZxmmiED7wyKnIDXMgbjLdaveZZQ2DxH5piODihAZTuAhWPg+orR0adFBjlAJIxk9qyo1wMdaliWQMWGRVAdXZWgjMjFgUI6E8YrBvIZbG5eSPmE5I9hUtpfTRkRu2VJx1rShNveZhkZQCMHJ61FgMDStTYTspBKMeBVu9VFfdgDcKqz2h0rVTGqkxk5UgcYo1W4EyRlMg9CKtAOmYQom35s1LaMRcLK/AAqOzjBs1dyCQec+lTX20W4aIZB64qrCGvIDdsV5Vu9UZrUmQkDGeRT4d4dGIwuea19Q8qSzQxDDLycelCCxzksLHII6VXcCPAPWtp4WkcMq5BAzWbfQGOTGOe9MRXU5/GnjNIBtUU4NmkAc0YJpwNIW5+lFxl7SbtrOYlj8vpXTQ3cdyMqck1xofAxVu0vja4YH8KLXEdQ5KMDUM9oswLrwxHPvRb3Md8gfIB9KmIK8g1LVikZIU2jNHHyDVmGQSwCBm69qbqEZWHzYRlyeQPSqlsVKAkkSA8j0qQNbULdLyCKHdgqeD6VHZ3xt5zZXHAB+VvUVVkuSuAOualnhiuI8ucSYyhqkI15kWRD0IxgH61gwxCOKaHH3ScfjRY6nLG/2afOc4BNXprZmUvGMkjJq0Jmfp0YuJSpOCDWubNoX8uT5o261hwzmxvSxGCTnFbf8AasU0A24Mh7GhslIq6rpzQoJYfuDkAdqz3laNAyrlh1rcguQVlS65BGQOvNY8wMYLMOG4FJMtogMrSSeanpyKsRlZFLYwcdKr2KAyOueeSBVtFyCVGCK0T0IZUSaVLjaQSp4+lW7RvJdh2brUSkpJypJPTinxjYXLjBPQVL1Ghti8UdzLGg4J44qa7iWECRiAM1NbWsUbLJgFmHNZ2qvLNf8A2ckhBWdyiLVSkkKPE2SBxTrSZXt/LduexpDZGZGjj/gFU2zGQMYKnmrQmX1mYSqjnJBq3dBZHCqcgjtVMRLIFlXknrVqPEUocngDBzTEVZJVkiFpIeFOAaZHEbTOw5J6/SrN5BE6iVBhm56VDp4MjyRyHIAwCaAM+QyG4MmDgnrWlbRsyiRhwRwKasaODGcBVP51eEittiUYAHSgB11Bb3tvGjKMp3xUtsBBEImHy9MmoI5ljYIfXmp7uRXhAiGcDnFDAqTRtb3BZOYzzUyMsqnHA6EetMt5BNAM9RwQfWo4x5bsG4J5A9aAKmoQrYTh1XCycgjtT44RNAWkGSBwauXoF5YbWH7yM5AqKFSIlHYDmgChGWVueGBwK27SV4URm5J9azbyEPIrLwV9O9WI5nkKg8Y6CpYHQQkSSCRhwRwKgu49zkK2Af1pIJWKBQBkCknUyMGZsYrB6M1T0MwWwiZ4ZWAVzkZqKJDCxgc9BkH1FWtVtpJo1niJwnaqH7y5hyCRJH/KtEyWPcGSBwo5wa58RuHZCPmBOa6a2IaAtjnHIrGaMR3Mkh7nNWhEVuCMA9a37dViUOpySOnvWKoBYsOlXNOklkuMNnYp5qiWbUsbzxCRhg1hXygSlVPI5NdNKwFuAveuavkH2hip5PP0qRlMyBOB3q3aWIvCWMgXaM8kVUVBJyB0NTqfKxznP6VQi3YzbJTEBkjgmtW4EcmnsScOO1Z2miJHdm++c4FOv5DGm4HA7ikwM6aQuVjHUVLMNqpntVGzkae769TmtPUIx5ake1MB1oRvI9ae4UScniobH7wzUtypBGOtSxoeyfuTzn0pNKHzH680IxaLB9KbYgi4I3cHNMRJqM3zkMMAcCorSMIBKpyx7HtUmpKBIHbkLjNMtEe6mzCoAA6UJAPXc05HerKYDYPOKgkDR3AyMHoRUy8uT60wZKMSSxkjIVgT9K9k0aeK40u3aE/KEAx6V43GMSADucV614ZsWstJjDnJcbsemaaJZs0UUUCEopaSgAopaSgAprDKketOoosMht0KKR71NSAUtAMWiiimIKKSikAtFFFMAooooAKKKKAKwd8EYrLuXIlMikhhW3gc8VVnso5s8YPtWNSLasjSDSeo2ylaZMt271bCAEkd6ighEEYQGpdwHcU6a5VYTd3oMlj3sD6GnlcrijePUUnmL/eFXzImzFAwuDSIu3I7E00zIDjNIZ0HejmQWYSAhwwpzJlge4phuU9aT7UlHOg5WWKM1VN6ueBSfbPalzofKy3SVV+1+1Ibv2o50PlY6/hW4spYmGQymvCNTjKXk0R7Mc/nXtGo38kdoxTg4PevHdYUteyOerMSaTdykrIit+ICPaorU5uG+tPgPyEe1RwDZc896m4ya+QbScc4pdKkJjKkU6+jZkDDoBRopBDAjuaTArSFo70BOvetHDSR46HHWqNyBFfg9cmtIEyR8cEijoHUxrbcNT2scEEjNaOsgtb46gDrWbOGTUAT1JrSvgTZc8nFQxl3wxuNsFI4xTtdXBH50nhhgbcq38PFLr+NmFOSO9DBGJezA22BzV7RYibdmYnkVSeENZlz1ArS0B0kt2jbg4xmjoMrQW7XOqfIcEGtrU5GWxMTA5ArKhLWWtAA5B5rf1UJNp5YKM461PQOpyNmCM465qHUcnBbqKn09v3jKfXFM1VMY9DTSEXLaMSWeD6VlR5jvSOnNaloGFsD0AFZ03N6MdzVW1F0Ir4hrkGnSP8AusAdRTb6PEoNKVBj461Yh+mkByCck1Zvidp9AOlU7GNjMSvPOKv3hAhIPXFIaItPh85GwcHqBWbqUfl3Xqc81oaXJsLZJAFUtVYNcbl7nNNCZp2LBrcDPbmqmpKAwI61NYW7+QHU5GOlQ3u7HIwQaT3Gti5osgRea2ruRWgIHcZrntM3bQwBI74raaQSIFAwQMVE2ETmSSNTB9TXY20LSRKQ2BiuSmAj1JSRxnmuzsGjnhUKccU3qge5eMGbJ1HJx1rz++j8nVSoPOa9EJMduyA9RXnur5XVWOe9RF2B7GmhxF+FY+onLHPFalvJuiA9qz9UjyARVdQWxPpEJeLIOBW0JFjiIzk4rI0IhkC5+orWuYFCbl4pzBbmBqYzKW9aXScs+F9RSagcsRRohP2kDOOc047BI7TT9yRjPAq4ssQlA25Primwwb4AfbNMjlWOcIVJx3xV0dJmdT4GM1iNJLdtw6ivObldl06+hr0TV7lBaklSCfavPLk77uRh0zxXXWWpzUXdFjSxm5Kn0rfkjUINtc7YnbOSDW09wRHzziuOZ1rcy9RHWqenqDMcnGORV25Pmgt61QhBjn9KmA2dLDDmMEelVJo5FYlulWbO5/dAegouyXU444qZ6MpbFG5tow4JPIHSmRWtu4Ic4z0qjNfkTjdyCKuR3UBTJ6jmtLsm2o2a2WFsoxwOlaOnKZk5lAHoTWJNfqzlQKFu/L5DEfSk9RnWwwxOpVZVbA5BIqlMzWmY1bIJzj0rnhfOG3xsQaf/AGlI5Bclj71NikzRublpECg023MkZBGCPQnrWd5jSONpxmr8djfIokHKnpzVWsiWya6jjlj3ouyTuPWq1uRIdjnBB5ouZ54yEljIPY4NZ7G4DllBwe9SnqBuSwpDF5sUoBx0yKpwynzsls5PrWa00pyrEg0wSsh6mrA6+O5W2QPkEEc81kXd3H9rMqtkHtWWLiUqVDHBFVgHVzliRiptqBtTXkToGBxTYbxA3ODWST8tNDEdDVWC5sXV1bowZeSeopf7QgMRBABxWKxycnmkALd6aQNlkTF3LY4zUivnrUKYWpJJFdAFGGHWgRbtb020gYHODyK6CO70zVIgJ1AkI64rkAhLYPWpPLljAZCePSm9gRrXNhNBdCO1lJU5IGeMVBdySiEW9xHyOhqtFqU8Uis7EEdDVufU1vmBcANjFZ2GZZUodytn0pfNZ1IYmp5ISAWXoT0pixYOXUj8KpIRSZNjAj1qfJMeCeKvtpwkh81SCPQdRVN45IMKykqehpjKDZRsj86sRuxUZOaZLGD0oiGKoQ2ZQHBHB705VDgCnyLvBPemIdgFKwrgbcxncvemksOo5qwshYgHpmpbqBWQMmOBzVBcbBLhQR1qdlEmGPUVQikA+U8c1ZDkjbnipaBE8dysbYboOoqyXtrmEoFAJ7jrWcYwBuPNKkaEEqxRh6U2tB3LRY2rAYyDVWUqWLxjGeSKeJzKhSQ5I71FkAnJ4qLMY+HbJj1JpZrUxYk2kg+lQmN0xJHkjrxWxpl1FcoYpAM46GmBh3CgxhhT7cAoKuanaCByqcg4qnGGiwGGBTTAZNGScgUsZJwpqVyGXimAYbNDESYUKRjmhEVuvSkLfLmp440aMMD82eRSsMqzQoMNGcEdvWiMllKtxkda1ksLeaDduw3pVaex8lNwORTuIppAxfg4Fbljb2kYHmMC5FYhkZDhakjkJO7cQRRa4ti/qFsPNMiqAPaqMcjI4OeM4xVlWu5lAX5h7mopNOliAdyBnnGaewF2KbzF8sjII61C1o5bgcdqktbuKBMOuSajmvmkf5eB7VDZSEECxkliKUTLH0Gars8kjYGTUqWzEDdRcQslyZuAD9MVBNlByvX1rUtrT+IKBz1zUGtokNqrAgtnmpGZ8MYkwT61qQQxJFyoJA4rKhkwgI6mtC1ZnJZ249Kp7CI1mYOQq4JPFSlLiZfmyBUrvEpJ4yKjGoqMqe1JIojWwaVwuck1Fd2kli4SXqelaEeqwRYKJls5zis/UbuS+nV5O3ApWFczrliX+gpITuBIOD0xROPmKnrTLYBZRnpnmtEtBNk5OPrTjNlAq1omCzkwytg45461VnjiQkLyOxqhFNcuSoODVlLYpwxzSLbgr5oOCB+dS25aZdxoAkt7Q3MojxgHoauPZGEFZGChe2etMjJUARnDZ61HdyS3U4DseDiobHYuWkYKFwME1pWp/wBHct1xxVcBYogABnAqa2kBhZT2rNsaOekmZrmQspKgnJoUCR8ouadJKBLNGoBBY81LCUgAKjJ+lNbAx1rE6TgtEW54BB5qfURJC4LIIt44App1e4LgqgUg4HNRX1xNcsslwcnsM5oAgUupODx3pu5gwbJz2qzb2stySI159avW2lIHC3L4OeBwaYMms5Bdxg3C5KrwTVa708tEZIkBINa32IkhIUOAOuOtX0tooIgbkhc9qG0TZnHMssNuTIrKMH8ak09mmgJb7oOea6W7hs7tDGpDKBgHHeuXmil0+cxYJjJ4Ipp3KLlwsbwfuVAx6VAt2zoqKuSOCKLSYSOVHQipYI1gnDAAmQ4Oe1UBPazKqEFB6fSquo2oZlkUZBFF3ObaRwBkE5qWO5DQoCMjoTSEYtxCFjLDqO1VIy2PmGK2Z44zI3cHpVOS2IYEcimgZWBX1oHJwKSRAsh202OXBx0NDET+WcU1wRihZSeDzTyMjNAy1plw0T4zgjoPWukimE0QwQW7iuRGUOQcEVasb97abLEkE1L1A6OMGNycZz1BqC7tAEa5gXkckDvU0ci3EQkQ9uRViAnaR27ipaHcxppI5o0kiB3AYYY71IJhMiIODH3qTUYRZr50MeQx+YAdKrEq6rJFx600wZYmsBdukgO1lHX1NXdJvFZTbTHEikgZ7iqcVx50iRDjHFOnt1kkeSMkTwnjHerRBNrGird4lgbDjkj1rDhyJmQkpKpwR9K6nTrsXdsSeJE4I71nahpnm3CzwjDk/MfWkyiGCR5chjlk6+9OvvmhDMMDHGKqu5guCqnGcZq45863AZeFHBNOwGbbSKXEyjDDgjFaUC/aYZGTqOSKrLAsTZAGDUkUzae7SqMq4wRV9Ceo/wC0pbFGZA2f0qDU7nPlyIMFu1RXYAtTIDnJyB6VHOVkSJgc8cikwNaFwYI2bg4zWZfSNJMJCMOpx9a1YvLECM5AAFZ1yFed2XkE8VnYocsiQQBg2Gbk1WvLYzKJ4hknqBTZEV4iHJBAqbS7hXjMR5ZeuatCZZsoUWABjhgO9NmjD3Srn5OpqCaVzcBFzj2qdD5a75BwO5pXGh98q7olQ4BHNVba1P2pyXwpFQ3l2JArITgGrEBYxhgchqpaksiETSXJEfKKeR61JNJ5U6ygYJ4xUqR+XnY2GJzTru2MlusrfwdT607AVSjzSllOO9aFsj26FiNxIwBWN9vCMSwwM8e9bNpcrKiOTkAZIpWEJ5TLGcDDE5JqO5XzlWRPvL1q35gljkbIBHQZqpaSK8+Dxkng0DJ7ZUmKseDjBFSG0MORjioY821wUPrkVptILiLgcjigDMMKhWbqQKowOTOxYkAHitSTCgqR1rMuUVH+UcHmla4GlbTHcDk4q0xWWUZ4FYkMsisAOgrTtszMOcGolTZSfQv+XlNv8OKw7tWsrvzFGEY4NbyBghDHgd6p31uLmIrjgc1mtGW1oUI9qfOOEcc1jasRGoERJ5zWjHnY8JPKngVSe3Miv5g5HStlqiCK2JMAY9cVpQM0EG5V69aowwO0YIGFHNWo7pTiEckVRJsW0hmsvmOHA4FYcqkSvuOSSatz3rQhUUYzxmmiFQC7ckjNJgZ5KwqQB1pbZPMlyzcelOkjyTzkZqKMmKXgYNUlpcluxbQCO9AJxUmsHNudnU8VVZi9wrHseatamQLUMvcA0rFJmdpVsQ+7uK1bz5oQMdKq6YTsDEfjVy4YGEkD2oAhsPvg+lT3Iw+eoqraNiQAdKuTipY0RCRSuFptruFwfSnQqoc5xTSWS8+U8GmgZNcBpCY2GcjrUdpK9p+7Aw3rU9y2xSR17VTiLMdznJJ4piLUpZ2DliSe9TxKcZzniq7HCAHoasRcfN2xxQBPaESXEQA53j+de02oxaxD0jH8q8X08gajbgDrKB+te1wjEKAf3R/KhbkvYkoooqhBSUtFIAooopgFJS0UAFFFFABRRRQAlFFFIBahuGdLd2jGWCnA96mpD0pgQWckktpG8ow5HzD3qekGMcY/CloAKKzZtZtoLhonbBXgk0j6/p6LkzflTHY081GgIZiT1Nc+fFEb3QEf+qHBNXJNet1QEEEmpbsCRcvRKQDEenJqt5rYwW5HWsi48TtMDHbrg+oq9p4aaHdJ948ms2my07E/me5o8we9SeUopfLX0qbMq6IfM9qC5J4FTCMD+GgoMcClyMOZEO5qXJPapQntS7R2H6UcrDmRBg+lG1qsbGP8NKI2/u1XIHMVsMelKFb0qyI2PQUohcnpRyCuZ19CWtXJHavJtaXy7yQY6E4/OvaZbYyRMh6EV5F4ptvK1GQehNFrDvcyIOhqIPi6p1sScg1HIMXA+tCAvXDk24HbFM0cgOR70rhjB+FQae4W4I6ZpMB2pcXYYDvVtZjHGNvUiqepkiZT2zVq2IdMkZyOKFsHUy7iRjegsOSeK2J8Gy5HJFZF7lL1TjoeK2ZCGsQWHOKnoPqJ4bkY+Yg6dKs6qgV1VuhGTVHwxMiXDxt1JOK1Ndj+UMvJ9aliW5jXqBbYhDxinaIG2MU5PPFNkGYCG9KXRJDDOVHQk0LYbCESXGsBXJBU4ro70PFZMCuQR1rDZo01dXBxk5P1rqppFlsCpAI28U+g1ucJZNm4OOpJpdSyV+btSwARak6jpk4p+qgbM+tAFzTHWW0Ckc4xWdqEIgvVYdKm0lyE56Co9TlElwvHQ4qupKKmoTKxQgUgIEWevFPv4AsSuOhqKNcxH6UwH2Eu2U47mrd4CV3DoapWcRNxgGteeELBg8nFMEZlijMXAqrqSNHKARVzT5PLuWBPU8U3Xl3AMOooiwZLo85VMHBFSaqFkTcoxVXS4y0WR261LdltpXPFEtwiXPDUisxjYA8962r7T/K/er0IzXM6FIY7sDPeutmvd9uEPpjNZzXUFucZqB23Yb3rc0GSQgFTwOKxtYQC4B7ZFb+lwSQ2gkhGcgGmtge5tkOVPPY1wWsgpqBBOSea7UTSCA7jggc1w2rFjelnOTniojuN7GhZHMIPtUV+V2HvUthg24A64qC/jIXJPbpVvcS2ItJlaNyQeAa6Vpla3ww5IrmtHjEjnJ6GujEJRORkAUS2BbnP34y5OOKg0+QxXAZfXmr2pgAEgfhVHTwHm2nuacAkd9pt6JLUZ9KnMqlhmMHnrVGyjjjtwAeSKsiYRkDGQaqOk0TJXiy9Lo51qErCMADBrzvxJpjaNeCFvvHqK9MttUNlbEwHaTyR0rzvxjetf3wlc5cnk12VXfU4qCs2YtsSZRitsHfDgjqOtYMDFJF+tb8cgeEEelcc1odqepnyJ5ZI7ZqhKSJcjua1pE3E56VlXIxNj3qYsp7Gxp5LKCR2qe5kIBWk00Dy1PfFF1Ed5PalLcInLydQxHSpIyMdaWSPC4ZSM+opiDaea00Aay4k3U4kHHFK45FGOmKTQABxxTljJPFSRx5wae6GBd56UANBMZBORjpWlba5cCLyNpYD7uKz/MWZcHGKdBdLaShgucdqNwaNNr+SZAt1bEkdyDTWuLR12qNpHUEVb/4Sa3uYNklqpbHU5rEuWikkZ1XaT6CptZjLZihuFK8Fh0NU3smDFQM4qtHcPDPlCSK01vkmUZG1gOT61dhGYyGNtrAg01uMcVsiOK4O2RVJ7Go7nTNiZXketAGRnselM71LJHscqeuaBHmmhDVjJFWIYouN3BoQYGKCCe3FFwIZziTC9BSRkB81KYs8kY+tQMNpNICSR+RtODT47l0xnkVWzlh61YjUNjIJqraCLbTQTwlZEAPY1nmMxscNkdqndcZ9D0qAlgcEcVNgJ4rkoRuOcGuit3sb6FDGoEgGCDxk1yZGSDVmEygDysgjnIptaAblxbGGQGBjGScEDp+dAEZQpcKDngEc1Vt9TkGFuVMi98ir9tJa3IMY4z0yOlZ3KMeazAYj+HPBqvNZSwrvVcp1zWyyqM28o57E0wRzLGyj51HYntVJhYxF55PT0okALcdKnuoAG8yLgHqPSoFBztbrVpksAMDilV5MEAEipo4gVxWjp8IkJRQox6mmIwzCHzyRjmkjkZDtYdK0760eOboMk9qrvaKF3MSDjnigdhIpopFAYYI9qWQAIRtJJ74pYbZT8xHAPFbKWsVzanZjeBxRcLHOA+UTk8mkBMkmCCAe9WJbQmQgj5h2qeIJ5O11wwHehgOtn8lDGy71NQSRmGUyxEjJzWppscZBVsc8DNLcWIeYxMQB1BFSykUI7gzgLIckHqaW4hyvGCRz+FNurF7ViVyV9afaP5iAMeg5pAUwOPpSkdMVZmhCMSDkGoQpPA607hYjMZwCc47n0oEhi5Xn3rWsUtwhW4HB4PFUpoY45nROUzxRcTK4vpI2z2NS/wBoNIoQgnPGKmh0dphvJAX0JqZbOCFsnBIpXQEK2Esg3YxxxURh2E9ivBFaE2oEJtjGD0qo8M8imTaOevNCY7BbX5thtA59aJ72S44Y8VTMbZKngg1ZSFQg3daAEjTzGx1NTfZhGQzdz0psLxxtlutPmlkkYFV4FJiJ1RQoKjBpskqxqMnLUimSSPGMe9NFiZmIDcjuaQxh1CVzgMQBWfdzPIcMSQTVl02SlD1FV7lMYJ6UrDEDAEY6VMJ2HQ8VU8zHAqRTwDWiIHtKxJOTQCkg+UcimnBBoD+Xyoqkh3HI218HipmkAAJ5ANVmbfIG6e1PfJUYH1pNANuQJGDr6VAmQx4q0IwRTltx0AzSQmQI5GdwPsanXc2CRwKsiFCoVl6VOlswh3ImVHahgVZIyYgOxp9svlqV9aY8hDhccA9KuJEZFDICe/ApJjIzmMFifpUMLs1wC3IzkmrE+CoXBOOoApHgEBQqeHHI9KTGaBkDJwaWN9oY57VUjJJ46VZtgpuAkpwh4JqWgTMx7V2dmTqSSKQ7ocJJnPqOa3bixhjnAhlygAJAxzViC3srpgJINpTuQeaLpD3MeHTLiYCQIcHoTV6DRMB2u2CgDIOa0rnUYI7fyIeoHGB3rGkvLy6fF0SkY6AnrU3CxoafaTnMVouVJ5c8cVBqsX2CeESy75Actg54qe1vLuaI2+nkRoDgknFSyRadECbx/MmUcuRkk03cRZGvzSW6xWdpg4xuwRn3rndUvb6a48q5lOfQHIrRbW5yFt7WEIh4B6ZHrUo0m2dS91IpkIzkkVNmMxU1JbSMRLyfX3q6u6WwaWcbtwwO+KxbyNEvSIyCAeMVp6Z9tZTH5ZaEcnPatIolso2wNndbXBCnocUlxNKl4SpwgORWy1m184BhwB0JFZ2saa1th92RjoDnFVdCGSgXaLJuxg8+9PkPlxBF5B71FZGM2hVzggVagiJt1YjIJ4p2uFyG22sSJBz709owrbV5BokRQ5cHA9KImR5VB4waoZSltAjswB57YrOkQBycYOa7XULGEaesq4zjqK5eW1JYsBwelILFFMggk1OrH1qOaJgc4xUakjqaYizuPSjHpUQbB9akBqbFGhpt80LhWPHpXTWkiSRl1YEEdK4kAhsg1oabqT2k6qxJQnBoaJOqYLIpVlBB4INZ93pjwqJLfmMnLCrySJKoZGBB9KlSQgFQMjpj1rN6FGFbYjujI5woHGfWr1oQzSXBxgnAqa50uGQPLKSmBnAFZDXLQMYY8mMciqTFY1ZYZbZ/tVsuSTh1HQ1YSQSxbxwe49DT9NnE1upyCe4qDUD9kXz4lyc/MB6UtQM/UNNaTNxE2GHUetUY9Ql2mCUYxXQI0dzb74j1H61i6haBULBTv7mrQh9sTMMZ78VLO+FETJgdzVbR43LhmbgHn2rRu2SRcLgkDrV30JZlTBZIyqnIAqpbtmUxEEbeOlS2IJlkQ5OGNXxDEzHAAf1pAirMbiZRGOAOBjvTYGa3lCT8A9CasojRsEY5IPBo1mHfapJGMt6AdKTKRUvZBG6yAZBODV+2ggjg86MDLjJx61kPuNgFk4b3rQ0zd5e0nIxTEPsVIEgkGXJyp9KddTCfFqyhXPFVVuJor0oiknOATS3JkjuMsMyYyDUjIDaFGaKXgA9RV2Hy4YYynIJxj0qC3nEjbp+e2DUsMRe6+UgRjnFUhMluAPMDdAOgp891vthAo4PWo9QlUuAB90ZNMkgke3DpxnnNMRQu7NnKRoOAOtT2SvFOIy2QBggVZSTCAEZOME1GsRhczBskmkBc8qKaQLyh7nHWm3dsLWYGM5IPX1pqM2RnnPP0pZG3XSxk56YoGPvI3lgW5ThgBmrNhJuQSA8AcijzI42Nux4cZFZ8cjW0vlKeCaQGtdxAgSDoe1Yt8GVQ4GcGtlSZLYIfvdqo3CARkP16U09RMqRzI4BHbg1fsWKMZCSVrKkh8pQEGC5ArpZLZNP0dBjMkgBNXJ3QluOOdmS3ydRUay7kOB1qCK5FzEsWMADFOm/dJ8tc1tTa5lzyLHcNgfMeCRTSPMQ9ziiRGjcvjdk01pGjlUoOD1HpWkSGM85o4DCF49apwwtDcGRuQTxWpcQA4YDGecVUYluPSi4WJx5UijzBnHSrEoC23yckiqAyFz6VchAe3Jzk4ziqEVYwGjYt1zxRciIRRhVw/Qn1qKOQvepD3JyRU+pwPbyRsRwelbRWhlPcqyoykNVi73SWS5HYU2Y8KQKlkWSS2BPSsnuXHYLOMJaADrip4hvhYHtmoogUT2xUyDKHB+tIopWylZyB61emOQO1Z29o7ksDgZ5q/I2+MMKljRHFGXlGDzSTRlLlRnBpI2ZJAV60+5HmSIxODQgZLd8Rg9RVVDghhyPSrVwP9HVRzkVSUmFfm6HpRcRbeQGIHHOatAgRqOpqiG3xDmr0JAQHGSKoCeCRY7mFioBWQH9a9ptGD2sTDoUB/SvEXB3BsdDXsmiSebo1q5OSYxQtxPY0KKTIoyPWqJFopNwHemmRR/EPzoHZj6KgN1CuMuOfem/boOf3g496V0PlfYs5oqmdStx1fP0ph1aAHgk/hSuh+zl2L5orMOrR4yqsfwNINVY9IWP4GjmQ+Rmpmisn7ddOfliwPc01rm+Y/IOvvSc0P2TNgkU3NZajUW5ZgPoad5V43Bmx9DRzoXJ5mmCD0NITwQOpqGGLyVwWJPepQ4PAPNUmmS0MiiaMnLEgnOKmpKWmSYmpeH49QuzMTtBHIHc1CvhGxKYckn6VsXNwYXjHZjg1OCCoI7jNMZxL6AYdYFmpwjjcD7VozeFNy/LO3uMCtm7hJv7eZRyMgn2qxcOY48gZJ4rNrUaZgWXhqCH7xy3ritmGxWJAAaS3clznvVvPtTC5GLZRS+QnpUlFArsYIV9KUxqRjbT6KEFyMRqO1OCL6ClpadgEwPSjA9KWkNKzAOBRRRTARunNeUeO4lj1N9o65NesMOK81+I9uEuo5QOGHNS0VE4O3bDketJPxKCabEcSU65+8pqCy0rsYQccYqtYhWuiT2PFWoTugGOABVW0Ki+wemaTAn1RcqG9Kl0/Bh5PQU/VY8RZFQ6cQUwTTWwMqaqNtwjDsa1dxk04HHOKztXQDa3vWjanfp447VI+pW0CNG1CQHqD1rotUjItyxGcDiuf0L5dTcds10etMxtTg46VMhLcwJiktucDBFN0KNZnkBOCCcUvl7bZm65qrpRZbg7SeTSQ2S30LQ6kvOQTkV06Rzf2eGHIx/Sua1AsbtGY5IINdVZ3A+wgbsgjpTa0BbnFKSdUcMMYJqTUQRFzS3WBq7EDGTTtQ2tb++KSAh0lg2VJx6UanHtdSPWmaVjcTnkGpdTJOPrVCRUu5y0IQjgDrREVEXHpUt3EDZBx1AFVbcZjqgCGbF0AOK15n3QDBzxWGykTjHrW5bR/6KS3XFJgtzJhRjdHB6GnauTtAJ9KVGEd4QOhpmsEOox7VSBj9IkCoVz1NW76MBSR3rM04hTg9TWrIwZDkZ4okETO05mS+AFdFKzEDPA61zsBEeoA10xQTQK3tUvYFozB1cdGPqK6zw3IktqqkjOBXKauCFx2BFaOgXbQ4IPbpSSuhvc6a+tlyTnAzXB66gF4WB4zXaG5a5Qg8VyPiCJY5855NTFag9UOsJAIlHtRqAyhPWorA5jGeuKlvD+6INW0JFXR5Ak5U+ua6/AeAFeuK4myJFxx611NtcssQUnrRJaAtzI1UEFgfWqGm4E4J45rS1MblJPU1kwHbJketKA5HoOmwRzQDntmpJFaB8Ku4Vj6LfOECZPFbU00hUFFHvmm9JIW6KmoXi+UQsWCe4BridTVjMWbueK7qYpNEFZBu9RXH60gViQCADjBFdsleNzjhpJmQuAw+tbFocoFrHQ7mCjrmtq2iZUDnsK5pbHTHcfMmFzWJcj9+M9zW1JMHyB1rHvBiQH0NZR3LexsWEmxR7VcuAJISR1FZ1iGKDaOtX3IRNrGnPcIla1Om36+XPgE9CR0rP1HTBav8pLDsQKdp9nHdqT9wg8EVccTW8ZjlzPH6nqKb0YIwCp6EHj0qSGMMpPpWzYxWkkm2XofUVFqdtDZXAEZBU88U7gZ4YLmmvJ58ZjJPHrUuFZywHHpUqfZT8p+Rx7daAMsrJCcKOBSpMGYAircwBchTkVAIlUk461SBkgQ4BCE57gdKSQSBeQQPerlpqZtVCtEHX3qxNd2d2mDGEJ9BSaBGDyHGa1LPTjeICHAPoTUMkUaAkHOOlRx3EkRyjEfSmI010u7jbCuMDoMjFJcXVxbJ5cy5GMCq0eoXBODKT9aLmeaRQJSGA6HOTSAqTMJZNw4zTs7SPemkZ5FKODlu1AEgHcVNBKqyAOoIPrUeVChv0qGVlIDKcGl1H0NJ4Y7lhsIA9KqXkEcbqigZ71HHNJGuVNNeXzHDNyfWqEMa3EbnNTW86wuN0e4UhJk9+1NjPlyAkZwaokuyGK5AKxMjemDiklsWMeSuPwrTttWt/ICTW5BHRgCaLm+juYvKjwW6A1Ddikc/wDZyDg5yKntZ/s8gJH4GrslpPBGGlQYIyDmsuYZk3c0rg0dFHqGmThVlt1HGCcVNdadYyW4ksJ1VwM4yBXLK4H3ulTxsAm6KQgjtQ0JOxZe5md/LuVwU6P61MLpo13A5x196pm9MylZBk9c1XM4XIHQ0JFNmlLFFcRmeAjPVkqjcPHIFeNcEDBFX9P0qa6iMtvJgdxnrVe5sJbJizrinexO5BHJsFNEkhnzExQ98VCsuJRuHBqzI8QUFTyKe4Ej3MsbjzGLgDjNOmuIpoQcYaqBlMh5/OkAB7nFFhjhOUOAeKs22ovBKGU9+apNHk8VGQ6njpRYRuzXNvPKLiIYYH5hjrVW/kVZEeMYDdRWfHMyMCBj1FXmkW4iCkcjnNNoCAXEsbABsA81fhvDKoRzkjoTWXMjowyCR2Iojkx04OaVgN1pRs2yLuBGOazCVjmBQ4UnkVZgkNwmwcnpT2sVTO4cn1qXoMsi3hngDx84HIqsYY1lA7E88dKngBghIXoOtSWxiDM065Rhwcd6lsoq3KxnCq3GOoqIeXEAWO4ii52rPIIzle1VzHIyblBPrQhMs/bnf5VGBjGBUe8lvnqKIlX2twalZo0O481VhXLMUK3DBFUA9zV5wlqpR2BwODWYlwwGV4BpkztIvzMTSGQ5BYsepOaHkyABUWMcDtTm4pjFjjLNljV5ZBGvJGPSqKybUNAbPzMM1ViS4b5I1wi5B6+1RJeyBztbANMjCvkKMDvVaMkSlewNJoaZOQzS7hySeafqUUYs1YH588iohIyvlajncyYUnOaVguVvKbYGHOamhjx8rUIGU47VPHEWHA5p7EkbxkcjpVVi5PANaYtmA+bnPapobEMckAfWqTHYyYopScsDV2KB2HI4q8Y7eHgsDVea7UH90OlDYWJFtgn3gBT42t4nyxyB2qi808oJZjg8AUixseWBNRcC9c3MJbdEMZ7Uy11GaOTao+Q8EVD9kkUBwpKnvU0MYAOFyaGMikUy3xIHBNamns9tciIYIYYqmEw27GDU0Lsrhz1B4NAjRu7WPThJdFQxPb0qhNbfap4xEc7xnHoaW+1CSeMxvyD1NOsD5RDpy2BihIbJbHS7qe4NvwrA9c9avajoE9pBkSFmGM9Ktabp+ozzLIo5ByTnrVnX7m4t7xYGUhJF5I9cUpOwkjN0y2tZVUPIFkB5J7mtLU4N3kxQsBk5LgjpXKBmN2ctiMHsa0ftDTQtHG5EYH3+9RYtF7U7TT7MRzJKrGPlhkcmsXUtRTU2BiQRonQCsqe3uZZnkEjSKDyPWrFrbvMwjWMjnk4ppCbBb2e2XEMhHrg9aBMZgWkbcfQ0X+mS28oIb8M1Pp9jGcS3LYQc49auwiL7XcMoiRiMHAx2qY2GqTIT5hKqOcntVkiF7pf7PTtgnGOafdS31u4heXG7ggEHiiwFG0sU80CQ5IOSBzmuginuPLEFpAYwRgnBGar2E2mWiB3bMucnIq5ceKLSMr5SjA6jFS2FieG2vQoSR8DpwayNUt1srgxzMXSQZBPrUk/iwjPkW4YDqTkYrH1LV21II0gwUORUpNsCncg28pUcDt71ZttQkiiAZCyAc+1W7S2t9TEe9vmHWtebRlsrMyqoZDwR6VsnYlrUwAftaMUOOc1YjhiihBJy561CYVtd3lHAPI9qrW8rPKyhsmi4Gm14ZVFurZTHSq3lmS8jg6IxxmiKIRNvJOSc4qzYTxC+El0v7sdKBlHVbXyrv7KuCyjJPrWa9uUJB61vX1ul9qAngk+ZjgD2qTXPDtxpVlHLKpJbkEc0XSCxy5BU4NKCQMVK6HbkjB7UwxlAC3WjcQoOOppx5HFNwCAe9OAx0NLUDW0fU/szeXMcg9Ca6QSq0YkiIJwCMVwxUMOTgjoa0dO1N7dgjcjOM0NaFI6oSSSpmbkngjNYtzA1vO8ipmJjnjtWvGyzQB42z3IpoI2lCMqeMGs0tRmZbXK2qF1PBbIHpVozmQhidyEciqd9aG2JZFJjboB2pis0FurMTz19qtMRpeWbPZLCpMLcEelPmjSdSQAQRUttOJIkjCjGOp6VWDNDLIcExg9KdxMolHtFdV4B5zTIZgYCwOc9q0ZI47mAgNlT3rPWFbB2YDch6e1UtiWNsY4xO7cZPJoLqbgsv8PBNVkY/aiqEgOa0Hgjjt9uPmPU+tJsaHRvHOAVGSOpqQSfMdygr0qnDcfY1MaoTu6nFRvdypcBezdRRcCDUbaWRi0QyAckVPp5jXCqcHHIq5F+7dj1Vl6VkwJINScgfLmqEaseySUZUAqcZ9aZfJvkjC8uOtSTRGSA+U2JAeB0zThC0CK8jAyY5qeozPvbTy186Mcdx6Gs4XcsLk8jI4rplaGS2dGHzMeeKw9VjVRtVeh4NWiRtndm7fy3HPrWv0gWPsg61gWJMc6kjBJxXRSRmGyEh5DUAUrbAkfd0J4p6KrJIitkjpUboWXKd+tMRTaMjMSQx5NAyWGOQf63qO1LBCXuzIGztPI9K0by38tPNBySMis3T3BkduQD60gJr2My3qNGSQvpSy2xYFlGCORU+m7fNdmGcHHNK1yJr9lAAA4wKljKthfNJKIm6jg5q7qFtlg68jvVG8tHguRLEcAnJq9HdrsEb8l+DTEUzErvHu4AINb84W8jDMcIi4ArGuITG6ryR1BqYXxaIQnjHH1qrisVo5PLuGJ4Uk8+lTyNuUj2qOeIMoboOp+tRSzmOBiRg44NZtalplG9mlhAAbr6GktA0rh2bJPrUAhkcea7hh2Gafbhw4MZI55FNCZoMzBDxnFVhiQllwD3qyJVIEbcOR0rKnkeGdkB70wuWJCyNtAyD1q1Zod+VUn1FQ2dhcXUDXIYbAOQTirFjdm1ZiqZJ45HSmkJlW5gFvqKXSDg8EDtVq/uFnj2vjIPGasbUkY5GQxzWVrKNC6EcAVonZWIauI4PlAkVNG7PblAeAarpc+bbhVXJXgmpoCMFR171DZSVkSE7Ysk1PZDepyeCOtVpgNoUng1O0ywW6BcDjBqGUZ0wzdmPPGetaJXbEoznisxiHuN3qa1VAMAGfxph1KwO1xTpz8oOaBt34PallUPD16UluBYEZktVxyQKpSoZAEI5zj6Vfsn8uDOc1XkkCT78ZGckUPcQ+W2W3gUrnn2ogkfIXsO9TXUnnWwbGMDpTYADGCeM00BaySQMZHeuz8M6pqc9uIbYCSOPjk4xXEtuRTtPXrXW/D6dl8+IZAJyQBmhuyKirs6FrvWGk8soqn1zU8cOpuMvcbfYEVfyjHoCaafkbdk4HasHNpm+lrJFBoL8ybWuWC+uRUo09yn/HyxP4VbDrMCAMH1poV4xwAR61PtGMrx6bEDlyT9akbTrbblFHXJ96mUF+pxQyvHwDkGk5iu77kCWdqhwY1z9Kma1hxlY1FORUbqefeleNgRgnFJydhN67iRiJePLAP0p3AOQAKUorLkHmowCh5BIo5mJWY4OM4PSlJ4+Q5NNDxynGMH1poPkP6ijmYWJFnIBDcYpu5iflJ5qQeXMpxwaibMXTkUnJgrX2JDPtTBBzRajBLk8HpUDSbyFJxmnvG4iAjY+9VBu9wcVa3cuGeNerqD7kUqyq3RwfoawjYLJL+9ctnsaeNNkikDwSFAOwrpjJsl0kupoX0fnBQBkg5A9atxKVjUHqABVS2kJIWQ5I4ye5q9WiZlJW0EwDyR0pGAI5GRTqa/3TikyRixRq24Dmparxbt5yOKsZoQMKKKTNO4C0UmaTco7gfjSuA6immRQOWA/GkMsYGfMX8xRcB9Gah+1Qf89B+YqJ9StUfaZAT7c0NgW6Kz31ezTBMuSegAzUTa/Zjjcc+hFRzBY1M1wPxLDGKDHTvXUHXYVQs8bAAddprifF2spqmERAFj796L3KjocEARLgdaluVJjBpsxAuPlqeYAwAn0pFiWrHycY9qitgv9oDJwM1NacR+tQRqDqAycDNSwNfUQptzjoaytO3FyB2Na98P9F+grJ07IlOOpOaIjY/WAQq59au2LhrE564qrrIPlgmrGmFJLLA6gc0mBW0mQJq5Vj1PNdPqozZk9RiuTtY2OtYU4ya63UeLHb14qHsLqc/Gxa1YelVdKkEd6wIzk4q9GgazIXg1m2kDG+K55zTQMuavHiRXXoSMV0FjBjTkZTk45Fc7rMVxGY8/cGK29BnL2mG9OaUgW5zV2xXV8N1zT77dtx2xT9XjA1YNUlyoNqCeuKFsU9zO01wJyPXNWtRA2g1RsR/pBq5qB/dj2qyUVZpn+zFMcEVBaMNh9qsuN9lkjoKqWg4NVbQQ84+0L9a1pHIgG30rIkBEoI61qwAyQjd6VLGtzMQl7sDuafqlq0aAnpRIohvQw45qfVLnzLYA9R0qkD3M7TwDMAT3rWuQY14HBrG01SJwc966KRA8Iz1xQ0KJjw4N+mehPNdYgVLZQOeOK498x3SjOCGrqrVSbcMTkYqeg76mTrERKE46c0/w5CLnOT93oKl1MZgbPpVXwzN5c4GcZOKS2BnRwuEnMJHIGc1z/imMCRWHTBrrJLeN28wLgnqa5rxZCEjBzzSW4dDL045UVavVBU4qnp5xj2rRuAGjyBVsEY1lj7aVPrXSmFnhBU8YrmAfLvQR3Oa6ezkJhCk5GKT2BblG8GYyG6isPJEwUetb18Bg8VhkYnGPWlHccjr9FtiYQyjJxWwRIcg8fU1R8O3UYhVD1wM1qX8JDB0Y4PPFN/EiVsx+m2sck4WXBBrJ8daZbW9n50K4P0rV00mP94zEkHvWX4y1iC5sDb7cOB1r0JL3EcCdqjR57bn9+p966WHDQkda5mJduPWt2zkIXafSuOex2RGtAVkLDvWdfjBBrblxtNYt+D+tYx3NXsbejqrQA+1F7EwYkdCaqaPcGIAHpWrcurplaqQkczZXclqcqxI9K37a7ttQQA/u5sdu9czGCBitG20+eVfOtjlk5I71TEh1/A8E5xkE859aozSyyKFlOcdDW9DeW+oL9kvU8qYDAYjqfxrNubAxysjHOOh7Gs09SmZwkx0OMVKuJG3MoPvTZLdlOGyB6il2SRR7gNw9q1RLEl2jBUYpp5qJppHb5lIzUqggDNMaEOQM1EJvnwV/Gpz70ixqcjFOwriFgQQDmouhxQYyjHb0pAW6EUNWFccVPY4FIJHA25JGaVQc8Hg9qljh53EUAi3Y2QmjLE4Paqd8GguCnY1YE7wgBDgdxUUoM+XYZIqWMhSTK0EK/I4phjIPGQKcgweaYAAVGcn6U5I2YEqMgU4DecY4q1AywnnoRyKdxFZWI4HXFGMODTC4M7A8DPFDsSpx1oA1be+jMPlSqDxjNM+zKHMkL4I5ArFEsiSYIq2tywUbSQe9S0NGg2q3Ey/Z5zlRxmpI7IXMW1VBz0IrHmlY8jv1q7Y6jPaABScZzikkNsiudPuLMnzkIHYjnioFVc8HGK6eTVLfVbcIVAlUc+4rJvdPIAliTgcEAd6LiM5lPX9ai68elWQCowwI+oqN0x0HWncGaGk6rPprhk5QdR7VsX19a6ta5QgS+hrmxwnv3qPDKwdCQRzkChq4InmtCGKMOM8GqzWzwn58kHpV6O4Mq7Sc/Wr5jQWwE65B6HGapAYQQDpSk9gKs3tn5K+ZEcqelV4Iy7nPWmgBRz81S7FOKV4yB81NBwMUybjJrY7A69utJCzDj86tRsNhVhkGoZIWjf5Oh5oY0SGUhcBQQfWqcsMjtuUYFW4UZm+bgCrTqNowMAdajmHYZpitGBIwwRzzV+7vFliBUAOPSqW8SptXjFCwsASx+lS2NKwsTTSNjPHcVPNMpiEYHC/zpYF+zR+aed3QVUlcPIWHANR1GgRd74xmrUY8sFTxkVUSfyjwM1L5xZgx7VQmUpkk+0EDpmpYrdnPJ5qZ3Uktnk02O5RJOVGPWqWxI2SMxcHpTM5U/Sp5pFlUnrUdtbyzA7Fzg81JSKmeeOlOC+Z3xinSR7XYYwQSCKhAdWyvSmgFIKMB2qcmJlBBwcdKjPOGIpCgbtzTuA4yqq7V5qIELlmPJpxiIHApY7ZmwWH0p3ENXcwJA4p8cZJyRVuK2YrtAwKn+zpDjeRj2NK6QFZbZnx8vFWoYETmRgMU2a8G3ZCuAO9Z0k0hzuY59DUt3Y0jRmu4YDiP5z79qq/aZZWwCQDVeFVkYZ/Orw8qPk4pjGxWMtw+3FEunvA2GwcdQDmrB1UQoREvJ71VF9IHLE5J9aAJ0tQBuYDAqdGhC/Mwx6VmNcykn5jg9qAjSEYHNIRvQ3cD2xgwCDnmqKFYHdWHB4FV4FEbg/pViaN53/djPHNFwHLGJGChsk9BU0kJjUdwO/rWbAZFudqnkcVtRTxTWhgkXDgHBx1oAySDNvCnpxUtpaXpb5cgDkGqJZ4ZHCnoefetbT/EQt4zFPDkMMA4NXeyEzRt9W1jT8FJCw+tF1qd3fxm4uAcgc5602y1jTjxKSWJ4yKu3FxpbAPE2SRgris3qNHPRxKyM7ZyT0pxtpgI4vMKRsfmHTitWK2traUyy855RAM1Uvbe4uzJcMhjRBkCkmMdNPZ6agSLEjEY6Vn/ANqTDJiXaT6VnndJIFHPOK1YYY4UBYZl7CrWhLJYR5g+06jIcAcLjOaqTTfaJCUAEPYZxxW1HYGSDzrzAjI4yelYkscRuzHA+IwcGpuMmtL2Qwi3tYcOTwRnillsdTZvNnXPHUmrkOoWWmR/Kgd+xxVa58Sz3L7UBA7AUwKc9jMsDSscADIGap24MzldvNa1yLhrIyysRn+Gs604uFYjBB5pgI7simPGOxp1nbwyvmdsAdvWpL+QGcIFx61VvLaVFV1JA68U0hNnQWsllYuGihySc5wcVty3TT2DmPBUjkGuOtr6b7OsRXJXgE1JJf38cRjLbFPTBpPcaJWKyIVORnjiqmyLT58nOW55FSWl2kMm6YbsnPNaWoG11WzEsUODEPmIFCAz1uftEqqo6mpLglcxEZPas+1IjuAwOMGtFA1zq4xgoByasTLen6a8dmbwnmPkjPSrkniW41GKOzuwJYgeCTyKryXwhneBTlHGCKzYLd7eYyjJTqPaoaGmWta06JEQwjAPIxWHMGJ8thjHQ1vzSyXgTb0XtVO+iSf5MbXA6immIxSDGQM5FLvParE9qQoJPA71SLGN8YyPWrEWVPHNPDfLgGoEfJwRxUwA9KljRf07VZbNwjMSjHmukgnjuYt8bA57VxjjJzVnTLuS2nHzHZnkVNgOtQjOJFBHoaz76Ix7ztyj9vSrsMscyBgQc8mpJBHv2sMrUtDRlw3IiQW5JA4wavg5hK4yCM59az7+2aO4Eqj92eABT4754SqumB0APpRcdhRIsL4TOxuo9DUsiBlwcEGnyQrJHlQOeuKrNI1thTkqep9K0T0IaILm2AxJCuCDk025v1aADbhwMVoriRAy9CKy721ZZxOB8i9QKBlq3kW5sSCgBPQ+lZFyktvdKd24H37VbjkaMhI/utQbYyKZWbOw4xSAntZiH8hv4u9JbRtFqDKx4JzUbSLIqSx8Ed6jkumLCUDBTr71SYizqTSJeCWDOFHIFONybmAMCQcc/WltJRcI8uMgjmqZDw3mB/q27elKwyzHdeV8jrk+tVL1XnkVVHJOatyW8jIHI47Goo2Y3SgjAHeqJI7qxNo0LcEnBxVma+aS2Mb8Fe1LflTKkpb5V7VXuQsreegwDRcLE9myyRM2M8cVA7tInlMOAciiESWce8DIboKsRhZVZ9uCByKGBZEkv9mgyEE4wOe1VDtBCqMHqaIy8gA3EovarP2dZUVgcMeopICbISPKcEiq0EQRzKz5YnpUV1ciPEYOCOKLZhcXcMSMct1PaiwE11ObiRYwcEdaYoxJg9R0p+safLY36EEEEAkg5p97GRAlxGOAOcUwJY50mzG/DqOKqTKRLkDmopDuiEsZzID0FWY5BNArEfNjmhDZLGfMTaewqhqIc25VRyTgVaiLCYDoDUuqRiDy5EG4YGcUNCTOchiuY2Kspx1Oas2sytcDBwV5x61emuWmhOxBuPWs/wDs+4MgkiwHHoam42acMaTTtLIMPjpWVfRZvGKnIzmtOKUjMcw/fAckcg/jUDIiMdwzu5zii4JFJbm5jURRSlQewNW0uZXVYWUBvX1qsYdsoZRwDVnB4PQ9s00xNFxHKxjj5geaj1iEzWySKM9M+1WEjKoJGOciprYpIHhkHDDjNO4jFh2xw4UDnrS2oUyEnqamez8i8dSSQckCqgLJd4HHNTcqxPMMtjOMc1TndywUHIBq/JC03Q4NVZrfy2AU5J4NJ7giPI2/KORWnbsTbqG9KzVjKMG6/StO3PmRcjGBTQnuRSLluOKXyyYiuc0S5HSnwkmM59Ka3GxLYERkA5IPSkABOG9e9PsD5bu3XkjFNlG+QkcZNNsRcnjxZhgwORmo4QfL+bk0NGRa/K3AFLapiDkkmpuAryMFJArq/h5ceVNMhHMn6Vycqt5Zwck10/w6eM31wsvPGFB9aHsXHc9DWNGO8HBpHO1sHpSMhQ5Xp6UqXEchKuMEetcrZpruOVY+qmmFmViDnFSLDtOQeKGkGSpX8alphcZkMp2jmoxKyna6j6045UHYcmoxubiXg1DbuWkicRiQBhgEelDyOmFb86SIlFwgzRKwYEMOa0a0ItrZibf4lfn0oE7A4ccetRRwyq+e1SSEMNu3B9aSvYppXtuSiCN+VIzTRFtOHGajjSWBeDkfWrCTBuGGDVWuS7rbUZ5SAfIcGot20kMM46GpXjYHep49KjZgwO4YqWrDWpCUVpMg4A5Aq9DjZgkfnWDqMd7LgWblSDyc4rNa28Q4wLkgZ9RW1OyRpODaSudPdNGJkUMAxOetW4iuMZH515+6anDeKJ5WdyeMmuv06wnaJXnlOSMkVtHXU553Ssy3OpEm6Pn6VbRiVBIwcU2KERLgc09hkYrRGTdxSQKjaZAcFgfYGuT8Sa1f2F6tpGSocZDA1d8Oo1xmWeUu+MYNJiRuyXCRrk1TmvZpFxaIGPqTipb+DzIfl4Iqokcqx7Y2KHvik2WkrFNtY1J7sWYg2uT94E4/On3lxrFqgIUPnjhs1dVZQpBwx/vnrTVWVSSZCSexFS2KxEsWpm2Dtc4kIztyKhtLW+m3tdXTR4J6EHNWmhaR9zOc9uKJIHlUB2Y+2KnmHYpDT7r7ZmW7ZrcDPUfypt1Yeey/ZbtgFPzjgZHetAW5C7ecemKBYxAnZHgnrx1quYLFWW3sDD5EbFZMYDAdTTLe0srKEiYGdz3I/wAK0BZLgYjGRThagHIQA9M+tHMFjNtNPsoZZLqQb1P3UI6Ur2+nXVwkpg2bDkjB5rQFjySQPpTvso6EAVKYWKsl3FKDE9sDERjvXKeJLGwhty9upBPUEYrtltVA+8MelYPi3T4/7NaVWBI7cU7jSPJZoyJ8g8ZqxJ80Ix0xUdyjBsHpUqjEOPai4xLVgFKkVXlyt6rA4yamtiAxBqG6H+krjgZpMDZnYSWmAc8VkWZZJjt65rVkiKWgZTwVrKs2xcmhA9izqoJtwW6kVNotsxtS2eo6VHqfzWv0q14d3C3JP3QKlgZ8QYasMHBJrqL4k2YGM8da5q7P/E6Xy+Oc11E5P2Abuu0VD2H1MCFhGjk9KqWMwOpHbzk5qcSKVdG79Kz7U+TqGfU5oQM2tamJiVSuRxk1o6LEr2QEZ5PWqGp7ZbIMcA4p3hqaQAjJ2ikxGfrSNHqa7uOcUXf/AB7gL0xUviZ915Gw9aibElqPpVIbMuw/4+yD3q7qUf7oEVRtvlv9orUv2UWuD1I4qhIooSbMjHGKqWZG4g9jV+1INkQfQ1nW/wDrWHoTVJiZJLgTj61qwkCAFeuKyJxhwfetSz3GIA+lJjW5n3RzPnvmo75SYgSDxU99GFmDD1p94yyWgwO1OISM2wYicYrfLsE59K5+xOLgfWuleISW4OcECqlsTEwroE3Ab3rqNLnjmswM4IABrmbsEdRjBrX0UkxggYHrWa1RT3JtUjzGcdMGsTTZDFMQvXNb9+N0ZFc7aAi+K+9StwZ3en3JmjG4cgZzWJ4u2mLI61fsndAFVTg1V8TorWZYjnFU1ZgtjndNUPjJxWjKcIV9ay9OfDAe9as3KE+1D2BbmKQPtyj3rpoY1jgBXriuXkbZdhvQ10tncedEFI5xT6A9yteElSTWGxxOSfXiugvF+Q1z9yAJuPWpjuNo6nQoWKB+3WukM6yKF9Kx/DZQ24Vj2rXnhWN9y9KJ6MlbDBN5J2jnJrF8RaWZbfz8YGCTmtiEK92g9+a0PE0VsukMCQDt7etdyd4I5HD37nkaY3D2Na9uM4K9MVi5xIw963LHAi/CuaWx0R3LEnC8nk1laguBmr0pbzMdqp6gcxfQVitzV7C6Yfl57VsxplcdqxtFjMuQexrck/cR5xWkthLc5oJgGren6jPp9wGXle4qmrHpT8AkbSQT1qrXEdctppniJBgCG4I4IHQ/jVOXT206T7JqDEqThJOtZNrLJBMHRzG45GO9bOoanHqenCOUjzVHBzWLTTKWpS1DTGgTzEIlgPQg5P6VmkSWzCRRuiPUUtpqM9sphZiydMHtU1lfwC4MUoBjY9DVq4mK0MFzAWiUBvSs5oXjbleK1bq3+xTb7cgqeSBTFliuwVC4f0NNMGjLIyaUDjippoSGIAII7EVED26VojNjcAZyKYVyelTEZph4bFNgLaRb59rdKtXUP2Yj0I4qOBgjbgORVyaQXUSlxjbWbZSRnNFIRuVSR9KbHMVO0g575FbVrfwwEKyBgeCDTr60t7mM3FuoQjkgUmUUoLRZIDJxjPQ1FcWYGSuPpUJuJEYgMQAcYpfOdhkscGk2FhBH5a5xmp7ayN4+1X2n3pyFfK+YZ461AZHRsx8H2oQDbmy8lyjYLDuaqGCTOckDNXJJ2nbdIcsOuacDldrDg9DVoTHW9gkybpFz71DJaCNiB0z6Vo2cMxwIpOD2JxUs1q4fEgyfWk2CMQ25LcjirVnbxGYRz4Cnoa0PsKtEdrcjnFZUm45VsgoaLjsbEnh10fzLKZWGM4yBTrS7Nu32e6BV+mccH8ayrTUp4jtEhB7HNaIuoLuPZdAF8cN1pNCJbiwWd8qoG4ZBHQ1mtpjxsxY8rzirCXckLeRuJQHCn0FOF2xkIkOcjGam47GdPCj24aI4kB5HtV3RJ7OM+XeRgg8EkVnzK0V0WIIQ9CBwaQ7eWHSqTuKxs3OlWcjmWzcKOwHFVVvJLZjBcLvjzjJ7VRjuJEwY3OPSrkNylyhjmADepqmAs8StgxvmNuQPSqkieS4O3Ge9SlTAxUNx1FPa5QxiOQAj1oTEyKRfMgLDqKrgcCrCyLGSpOVYcGomAzxz6AVVxAW2Y55NW7eMyREvwe1Qw2bFhJJ/+qrDyeWRtPSk2NIaEEbFnPA7Urt53yjgVA7M7FjmnxN2NZlDyqoAF/GnxRNO3X7tIqGSQKo69TUsxFku2Nsk9SKTAhuJTkRngLVGST5wB0qdiZcsRzWcdwkOexpJajLQOSKmaRVQD2qshyufSlGHwua1SEx0YYuTyRUU4ZHGR8tXhG0aDI4I6iobhgUC9abViB0DKyAdqsw3jWjERdGHNZ4bYtIpYuD71DLRZkBkkdyPvHJpUhyp2jNWdii1DA/Me1EIbbhRSAppbtI2MYA9asfZljHqasrGx4YhR7mmSXEEAwuGIpXCxEts0nIGAO5qUeTGh3NkjpUDXFxMCsYIB9KrxxuZwj9QelUmDRYM1xIx8sEJ60020sjgsSa0gI4YlMjDAHQVUmv03kxKAB0NJq4Fm2tEXJcAD3rF1IeZfHyugABAq1JqEsgIJ5IrNEjJM5J5PemkBaQiJQw6mmEszZPSgH5QcZpwG5gKdgHRxliVA61Zj05m5Y4FLG8cCg8E0NqDbsL0pWC5J9hjjXLcip7EQmcKVG0nBJqg2oMTtIyKZHdSGQheB2osTc0NSjjj1AiL/VnHSrMBW0OThg46ntWfITJg55HerBJKIrHIzUspBaWJW8aV2GCcip7zyvtP7oYwOcVAGkLEAnApsZO9mc5osBTKE3BJGcnmtaC2t7iMQSxgHqDioLWISM7Ecc4rWi0t5kV4pBkHkZGapuyF1MuXSYoJBhCUJ+9jpRBZBLlY0YsXIxntXbJZpDpMkFxECSMgkVhrp7Md9uuHByuO9ZORVi6NOtbFEubuQMw5AOKx9X8Qi43wW8WFIwcA1oHT1u1I1K72OBgICDWPHaLbXpjADljhCaa7jexThit42WMD96x446ZrdeysdPtVluWDzkZx1qtqFjHp7jK5mfp7VFc2M0kQurglh3HXAqmyUjO1XWpLr/Ro2IQHoKqQo4jJUkk9TWwmn6SsJlZgSRkjFV44Rcu0dsAoHJJ44ppDZniEP8pPNXrOGGxJkmUTE8AdcH8Kh8ohjs6L1Jp8MmxWIXJ9T2qmIvTRNNbieeXaOuzIrMh2SXhMf3B0qpNcyXM5UsSBwRV/T41jU8c0rAQaijecXQ89xU4v7eS1SN1yVHPHWqcwlmvGVRgZ61PLZJaqCzAlvemhWFSRp2CxxgEHjFadlo899uaVlAQZ5IFZcd6ltkIoJPemTarcldquVB9O9AyO8RY7t4eoU8EVd0fUDbyGBVLiQYIxxU+mwWKL5t+TITzjGa0E1PQbVi8Fsd4HB2GgCodHVAz+WATyPrVGGO8gnZ9m0A+tXrjxHHMwAXjPfg1dhurfUEEe4KcYB96VwZzbTMb0s+SD+lbMF3FGPKkAKycAelZz6fc/a2iPAz1zWv8A8I839nC4DFpEOQPXFF7CHR2r2lrJN1A6D2qLTUtr7VkjY/JjLn0qe31KK5tnilOwsMYPrVOO1fTLWS4j5bJ/KkmDDWLaFb17e1XKDOAOwrDkthGpLDP4dK6zw9HbXM/2i5IywwQazdRiT+15oIFzGOcU0xnNkmNw2PlNWEO4ZFOvbSQNlVIXPQdqbGQOOnFWIXGRQBjpSnB5FGBjNSMuWN9JbOBnINb1vcLOgYNk1yhOKtWN2YJgCxAJotcDoZ5gjKrDOTgD3qtroaFoGkXBIGR6UJJ9u1G3ij5G8EmtXX40ubpFKjGAD7YpNWC5mWFz5JHmMSh5FTTIsiOQAUb9KhNqlqgDDchzg+hpscpS3ZScjPFJAwhlML7G/wBXng+lXWVJIyMgg8VlxyFyVb7p6VLE7WrgEkoelaEkF1GbQgr0FMNwsluwjbJbqB2q9qMK3NmxRulZGmeXb3B38juDUMofYjKvASQQeM0siko8QHzA9fWp7gL9uheNcBjzirF0scKuAB5naqRJDp6NEvlY4PJp9ziO7jVujClR2MQ8sZbHJqEzKxzNy6nAJ7VQjWhCzKYmIAxxWNdzFLgRqOAcZq5GWjAfeSCOKoXGJmdlOGTmkwHXEYaREZsgjJAqaBvNjaFl2hOBUdjCXi+1SHIXtSCZZJwy8AnBoAljnXdtnxhDgD1qeSRDzHgBuuKy9TheKYAkkEZGKDcEW6YyMcc9aYFuFpI5yq8rmiaSWGcSoxwOoq1aCKS2JBHmEZojiSY7WGSPvUAUbu3N2wkiGM8k1ZsIWhTI4cdDU0ckaFo0wCDgCoHnlEu3gepzQBbNy0zBJX3npk043EYR4GPGOKpiBnIZD0PNSyQRRkhzl8ZBpMCpGDbSlicr6VatishMin5SelRzQGS3wOp71DARAn2cnB60JgXZgR8yfhUttKJoGjmOSOmagR8ptPbpTTGxAK8EGmIotcC2u3AJHbHarEN/AkjZYgv2xxRqtjtjW5jGSRzisoSLKAvlgH1qWikbVtPb7JFfJJPBIqskyq7+Y2Qc49qjnmK24Vl2nGMiq0bLICpGRjqakottPGUIU5xyDQJopgoOdy8ZxVEHy34GBmrcds7KJIVz6imiWbDSq1soA5AGahRmdSV4IPFQwu6OFfvxirCjy29iKoQAmVg0nLAYzWNdZhvgTwCa2VIWTPY1k6nGTcZPQcipKLW4ogdW6iqM8m5jnIPY1MGJgX2HNRlhIhUrz2NJgh1hzEd/JFXrI5JHYVnQuYyV9av2JBcqKpCYk3yy8dKbHJkEAU67ATJzTdPjMwZ8ZAqhEloCHk9DRIMOT70sPy3LA9KdMQXAHepYEvmbrMjbgDvRauDASeD6U3jyCvbFRW4YhifU0DJVkIBOck8VteDGJ1xYw2wk8VhpGfvZzir2hTGLWI5Yx8wPT1qnG+hSdnc9cLSA45IoKIw5HzHvis+PxPY7Myq0bgdCCP51BLq1zdhZbK3+6ck5OCKydFl869DchV1IByRUzRo4PTPesL/hLbSICORcSgcjnGabYXl1qFxLcRTpHFuwFLDn3rWNNW1MnO7ubiwBCSBn3pjFZcgAHHBNYlv4oNxqTWIRVKnG8ng/j0qLUbi/0mJ7qOZZlY4K5Bx+VQ6N3oUp63bN1ZfJHzkBexJqUmOVQwI+ua4p9Qvr5ElKv5bHkgHGO9akmpWS6eY7WcvPgAAjv3q1RfUHNXuac2pxQ3Ag8zk9T6VeHlyJnzFPHXIrz9Zp7aQTalAQgPJIJzViaW5ucHS5Xde46YFUqGhLqrodZNdxQSqvmb8nGBz/ACqwZLfyw7OACM88H8q4Ww1d9Mvz9rgzIBjBz3q3e3La1fQNDILeNeXwfT601RsP2iZ0SatEZioDEZwDg1YYecOOM0y3ksfLSJNjYAG4kc1OqoTkN9MVy1IWZrGStchZGhAAPHrSBiRkHmnTkjg5Ipqfd4FJbGy1V2UL+HM0UmASDit+0ObdPXHNZrQ+aRk9DkVo2Y2oR6VtAwrFmiiitTnOc8SaJJqcsMkfVTg+wq3pWlnT1BzzjmtfvQenNJgRTFQvz9Kq/aLYf/qqa8XdDis3yB6Vzt6msVdFz7Xbjoo/KkN9COiA1UFstHkAUXuPlLJ1CPsgpp1JR0WofIWk8lR6UrjUSY6kccLTDqUnZaaEQdhQRGO4/Oi4+VAb+c9BimG9uCe4p+Yx/EPzoLwjq4/OlzByjPtdwe5ppmuD/EaeZoB/GKQXMPTdTWomMzcH+I1na1DI1o5ckjHSt+2hMw3kYXt71U8RQqmlyEdcVTTQk1sePaiTvP1ohIMA3dak1ADcfaoYATGaaWguo2Hm6IPSmahHiRSKWHm75NP1JCFBBoYGrGHk04BumBWNCPLvCp9a1LOaQWYD8jFZZOb7I6UkHQuagubb5e4p/h2dzEYyMgUXYIs89eM0eG3UKy4+bJJpMZFqeINQSRRzkE10guI7nTgehCjNc3rSMl2C3Q4rdtIg9gpXj5RmoB7mSLZVMknUjoKzYAX1IAjpV77SyXUkXUAmqcZA1IEcE0JAzT1VP9H+U1c8NiM2xU8H1qDUARaglTgim+HixUlT0J4piIPE8YSZCOmarqT9nAHParXiVt4UEYIqC1AFuB7U0DMuIhb456k1evk3wg1nk4vz9eK0LhsW5B7jimC3KlrkwNjqM1ThOJ2BHerlpJsR8Ac1Tjy943HeqQiSXlxWzaENAAAOBWNcAqM+laGnlmjyDxik9h9SDUQQ5+tROSbYgelSamTUluqmy5GTinEGY1udk4+tdNbSboQM9q5ccXBx0ycV0NuGWFW9RVS2JRW1NAVJAxWloYJtwoHGM/jWdqDZhOau6BKVQEnjpis1sU9y5dqQpz0Fc3Gdl+WH96uovwHgdgOTXLHIvSD3NRHcb2O10udJIwGxkVV8UhRZ5HQ0zT4HiUSZODzS69mWwO7nFW2riWxyNi2JMnpmtwYkjB9qw7HBkIPTNbaqUjwozkVT2EtzDvhsuAB0zW5poJQMDxise/GHPHetXSCTBtLUlqhvcsXZBUjPNYNwv7zJ9a3rlMAmse7XjNQtynsael3Mlvt2k4zjFdXHcNJbhiM57Vymgxi4ABPOeM11EEM8QweV+tVNEJiPJsO5RhgMg1mavd3d1aFHUkY61pXkjKoG3Ge9ZV7rPl2zQmLJxgHBreDfLYymtTjHXDt6g1o2M5AAJzms+Q5kZj1JzVqyIyPWpZSNUjgnHWqF8mU4rSHMXXmqF3whrDqarYi0d9k2M4710N2PMhGOa5WzkMc2c4zXTW8u+AZ54qpbErc5d0kRgrAjvzQsmM5yCO9asT2+oKVlGyQdDiq9/ZG2UHGQe9U2MqSTs6AE5I71GJmGeTTRjnNIxwcYpvUEDyZySabAytOFYcZ60wrzToxgjFNLQTZ0whSS3Vo5MkCs942Eu5Plcc/Wq9tcSQuArHHcVryQi6txPEQJFHIHepejHcSEw6rH5T4iuVGM+uKyrq2ltJjFKpBB69jVt4jMgkjOyeP8CafHfLqCeRfjEq8Bj1NClYVjOBBGV7dc1GeWyBitWXRsKSje4x3rNkUxttIII65qua4uUQHBFSm4BQr696gPNBTkc1PUpANpfk9TVxbl4U2q+VIxiqLR45FABxzmqaEI+4yEkcE1JghflWnRoX4Par0UKrCzHBwOlSxlITYXHaoWmIcFe1MkfEhXtmneVkbhREliswdQwGD3FSxk7QTVcoQeKnjPyYParAvWGZJgnmFfSteS2lSP96wbHQg5rmBIyPlTgjoa0bbU7pIwkvzpnrnOKloZqLp80kRmt2+de2cVg3pkE53oQ3QjFasuqvDCr27deSAapyXyXkoklAyDg+4qFuMyW6g9KkVyAME5FatzY20y+ZAwB9KoLCoYqeDmtGybA0u5Ae4qe0iN24QEcd81VuYxGAFPBFLZTSRuChIIPapsU2bFzCyW/lSoGwOtYpyG2qOBxit6O+F2RHMhRiODjg1mXllJBMWUZyc8c0low6GUTJDNx+FWxKrYLcEUphEx+bgj1phtypxV3JsSyzBowM5I71WyzrknpTZAykCpIxxigZLEVePa3UdDUsUAjbcTkdeabHF8uT0p27qB0obETSXYIKKMe9RrmRvpUQXIwBz61ahjYjagyT1NSUKgXaQBk1Lb2e7Jk4q3FaRW0Xmu4LY4BIqhc3shkODhT0xSuA+aRYQVjIz61RkZiwJJIoIaXJU9KkgVZkKkYI4p2C4kJO7Haqk0eJCPU1MS0TbQCTTZQThj1NK1gIk4IB6VJJEAdyGmKhP1qQFjx1q7gAuZFUIxyOlQsTuLckGrkdsWOWHFOMKg7VGaLisU1Ut1FWooVK9Dn6VIkKjGeKnSdIBhUDH1qWwEjgzy5wB60rTtHkRJnPcUpU3JDOcAdhzV2yjjBzgAD171BSMOaaVyfMJHsargEsADV3Vpl+2FY8Y749arKBnNNCZp2cq267iATjpVMyk3ryEYJORSwkGUbugq5JHFIfMyBgdKaAqFJZGBc8U4Wyy5GcVHPd7TtUZAqKO5Zs44GatITYhj2MQT071DJDn5sVZIZ3AHU0+VPLTb3xzS2C5Wh4XDdakBA6cU0Lg5okjbgrzTGBJYHB5pioR9/rQpYHBGDU2G/jU49aZIxIxnc3Iqe3hEkhYcACmycREgcCruj2j3oJjOMdaltAkT2dg12khUgFBnr1qlJI8cwVhjBxitItJYP5Ub8ucHmq1xZTzXBVxhsZB9ajqWh0AMjbV6mpb62+zQ4HLMKgtpDCpypDqOSRU8MzXRDSMDg9M1ViRLM+XbAHgjrW3p0BEZuPMYH07Vg3JbzQYhx0IFd54WsbW9sczkFQPxqZqyGtzNt9YuLuV7SeIkAHa+Diqk+sSWFlI8aZZMgH0NdLevbWy7VQKgBAYfrXOX0cElhcMhHzAjH9awjqzToc7ZSS3V19rupCwPPJ6VatZhLdm86RxHj3pkWj3L6Y0qnCqM9etVdPuEV0gk4izlq3SIbOrjtku4Dqd4VAxlQSMj8Kx9Q1uPYYLcFgcgjFR3s02p3AW1Ui3XAxyAaT7FFpifaXTJXnHrRbURlvaSxwfaGBER54qS2kaJgfug9T6itmG6XVWBli+z2ijkAcH86xLgibUXWFS0QOFAHFUgZYllSSU7FCRjGR61VvJ5IoysEeExya1xosaWwu7q5IIHEYwa100eAaWbmaMeWRwCOfyqXIEjgLRSXZyeWOTW1CojjyehFVb2xWwuAEOUc5A9BVkDdGFzgVSd0DRTmuDHnYMknNVmkecAkk44wBWm1paJAdspMhPpV/T9OtXhSQuqsPvEkAmgDDFhIsRlxgDnBqzp+mpdsGL5A5I9Kn1GR7q5a2sYyQeM9M0ljpd/D8u4wg8NigDdhttLWEZKk45zTBHpMjk7FJA4AGc1z+p6fJZXCgzllcZ4IpIbuOyIMcW9z3NTcYur2UULedHGFBOBiq1nKY3DNwFOcDvU0z3F4MzH5D0GelRxpsmVMEkkAHFUhNmkuqx3M+9sgjAAx6V0Gj38coZGOAegPQVRtvDlvbxC6uJkCkZKkiia50u0wLeUn6CpkCM7xHZmz1SOWJSYZDk47GrUVyl3amJOTgginSGfUbeaNShGMqWbBrF0S7FjPMZ1LZyOlEUJl8N5EIZCVMZ6etTWZ3T/AG+RcZGDmqsLNfQzS4wAc4qzdzGewit4ON+BkdqqwIeYojbzytjocD1xXNTRtJGssYwGJJ9q3pQbdYraZwxIxkHNV5LH7JaMjnlz8o9KaYzEEhUhT1qUHIzmmT25jkIIz71Dgr34qrCuWSQaaxzx3qJWPSpol3uB707Bc6jwlZlpDIRkgcVfvZkmvJVY8oelWvDdv5VtvHpmuTu71o9fuGJ4LYxmsW7saWhthFmUxOflP6VnXFs9oHXJZG6H0q3HKGh81Tk46UofzoSGHtVJAZCtgj5uhrSjAngOMHAqhc2jRuSvKdadaXRjXy8ECqRLJFkaKFlOSucEe1Nubex8hZoiRIeSAKtwoskcmFBqvZxwJM0E6gvngmk0BHHMXEZ28g96W+LM/mE1oG2QghQB6YrKupDC4ilHJbg+1NCLdmzwxlmTJI4FRyQRyOxYYDcnitn+zZV0pdSVwYycAAisiWQscFeveqAtmGKS3RYDwq8/Ws544wrqB+8PB4q3G/2dPlOMiorEKLtmlAIPNADoIGt9KcbssegrPjkUxhGXa45+taEDmV5lB+XPFULmCYylmTBBwMUrAW7OKS7uBJMB5cYxzUWp2o3iW3HyjggVXN9PFbmJByTzV2yd5bQqBkjrmmBVsmeFt7A4PSromMKNJ03UGBo7bzCQw7AHpVa5kaRVVlwvSpvqBJDC00wlzwOwqW7hWZgobDr6U+zjERwpyMVYSOGNnlkILHoKoCmkn2cCIHkdTTiGly7HgDg1Dcx+Y5kTjPWpxJElsArEtjGKAG2V4PM8qReDwCadqFuqP54H1xVPIIKsuCDlTV23uVubQiUfMBjB9akCGKTzFDLyR2qxHIJFAHBxyPSqlsphckcA0rStHP5ijjOGFUhM1LQrIjW8uCCDjNZUmmGG7IIwucg1o2ibpkdTnIzWlfWnn2oYDEijNNrQEzm5gkhaNzkgcH0qhEDC5DeuKllMkMzlup/SoypIy3WoaKHyRiT5l4rY0dDHbkE5JrHBxgVsaY5wR2o6CGzRhJsMcZ6UDIwGOTUt7AJQGDHK9KrxvlAzdRwaSZTJG3MRkcCq2oxiVAR16VZMgYcVXmyyhQeSadhXIEUiEKeveq5by2KgZNXPLZI+epqBUG48cnvUsERiJic96tWJ2TlW6mkSM7s5NJGcXo9qpAw1NjvEa9zV+wjFta7BySOapXYBuVPfrV9XCIB3IqhFSQlLjjjJp0pww45FJcgmZSBk9xTpxlQRUsCSGNvKLHJz3pltJy69sk0+C5cQmEAEEcmoIcLKV+tAyeM4JH41Jp8ht79ZVJBHIx60xBgMfan6TNHBqcdxKvmJG2dh6H2rWnuKWx1lkbXW53fUJTGIxkHHJNWL3UbzR5xa6fIZ7UjIYdRx0wKqTxWniG6ig06NbQ9Tt4z+dSzyTeEZEknhW48wEIc5449K6uRM5nJ3KSXVk8jtfxkSPnAIII96nt9K1N4zLY/NbMCQQcdKdNpK+LVOoRuISpI25Ax69abp/iG70aIae6nyoiQCOeKp0+wlMbb3cUiSRPAokU4Lk8g0eTqPluyymWEdQTipI7fTrvfMZyjPkjAycmqlpJe/bTAWIgBwT3I+laRp2QpTb0NCy8TmG3+xhVCAEHJ6etVpNMuLFxqUMgKbt4XI61JrOkaULcNp8m6Yck4wRVDzbyGBY2BaM8HmqjFdCeZm1HqUniWP7HdHyk65I4z+NQN9q8N3RgsZfMD98jmmi/ju7D7HBaRq5GA4PP5VTkmvNPmjNzCW8s5XOePejkvoib9S3MWvbgT6hE0eeC+DzVe6tWjuEjsW8wOcYJxWhNqFx4giSzKBF3A5B6H1pl3Yf2IiNHdNMx4xgZB/CoatuaRlc17DQzHFGsk3lzYyUBBH51vwWhgjUA7sDqa5bSmutQuAWnkBGCGIwT7V1SzSQqBJzgYzXnVkkztp3a0EmKP8pGDUOCAAOlWSI5MsCMmoHUocdq5m0dEHpYdGOau267VJ9TWcs8UZG+RVPoSBV+KaNkG1gR6itabTM6qZYopAQRxS1qc4Uh5paKBFPUXMdqzjqK58arKei9K6eaFZkKN0NZ8ukwpExQYOD2rGUW3c1jLoYx1O4I4H60w6hdH/APXSGNt5AHAOKUQtWdmbaDft10e/60G6uT3x+NPELUohY9aVmO6ITNcHqx/OkzKerGrHkN2pRAwosxXRVKOermk8knqxNXRb561MlpntVqFyW0Z62+7g5rV03SEciSReB0HrVq203JzIMCtREVFCgYArVQSMpSBVCqFAAA6CsnxDC0unOF7DmtioLuMSwOh/iGKctiYvU8N1JMSOPQ1Bb8IR3q/rcflXsyY6MRWfbHJNQnoaPcjRStyPepr9SsAJ5qFiRcVPeAi0+Y5yM0mA+xmLWgVhxjrVVgFuhjuataU6yQeWV4AxmobqMRXgwc4NJAXphmyYkZ4qt4ciZrpiDgDjFWHkL2pU+lU9Al8q6dRzkmpYFnxEMzqAOhBrY08sLFR7c1ka+eAejEitHSpGFgNw7UrDZl3EY+2OwHNZ+Sl6pPBrSnbF6c9DWddY+2KQO4oQM6C5nafTwDjIHWqvh44nIHcnNTS2zjTw6HgrnFR+G9hd1PDAml1Ak8VRDyQ4HIIzWXBuNuCvPH9K2fEhAtSW5zxWLYPiA57imgZmyFlvQWHJNac4D2wI9Kz7wj7UGHrWiCBanNULqZ0EbEOVGfaorUYuyGGDmrunTBHYMOpqpMwOolk4yapCZPfRjBIp2lzKqEMaJjlCTUVlGHckdqTGTagpKlscU21mVbYgjOBzTr6TERWptIihmt2VxyfalEGYMmBeHb0JyK6K0ceQFYdqwL6LyL0qOgOBWtZSlohx2rR7ErcbqAAQ46UujM7OdvAFJefNGQaXQv8AWuoOKyRTNuSVTEYz1rmbtSl6MDvXSXMAQhhyMda567OLsbvUVK+IrodfpLCeyCsckDpVXW0ZLVlA4xUGnTGIDYcZx0q7qxkmsySCeOtU1qSjibU7J8e9dBEcoPeuejG24I75rZtiwUZ6dqt7ErcoaqgD/U1Y0yQAgZ6VX1Mg5PpVrR4UkUZ69aS2G9zRnw8RPese6AKkVqzh1BAHFZN0cgg8VC3L6FvRZDHgg9K7Oxu/OQK/UCuI0ZiXKAc12cCpbRjd1OOcVczNbk17DlR0xTptHtbvTC3kgNjrjqaikV3Qurkgc4qzbeIbeOya3uFwQMDNbU9UZzep5dqEQt7x4l6A1NYxlmz2pmsMsuqSMv3SSRipdMlw21sdaTQ0W53kjAC1BMTJESetaMkYkUkCqUybUIrB7my2MyAF7jZXS20TRwjPQ1zlvxfj612EID2gJ7Cq6E9Tj2JVwckEdK2bGZNRhNvOfm7E1TuoY7kAxcEVTAltJQckFeQabGizfaXcWEh3ITGehHNUiVK5A5rprHXYru3+y3ignGATWTqelNBMZYOYjzkUJgZZGTSgYwam8khc0gGcqatMllu0jikxuxzxV8wy2GJ4iWTqR7VjDfHjGRW1pt+Cnkz8qeKloEDok6C5gOGJ5FLLp8WoR74vknUdu+KvLp8ULGWJv3bc4qtLutrjzYjwT2rJlIrW1xMqm3myHQ4BNU76OUtvcc4xn1rS1OM3EIuoxhh1I7iktp4L+1MUpAkHQmhOw2YWMdaM/N14qzPZyCQgjBHQ+tVdhDYYYINaJiNHT9OS9fa0oXPqaj1DTJ9Pn27hJGehBzUSyNGmVJBHcVNDdyScSsXHv2obCxGhMYyV5prTS7vlBA71q2xtiC0oHtmoZ57cyGNUGD0NIDEuYmLbgOKdFN8gBHStF08hCWiLKe+KpyRqTmMYBOcU0xNCb1Zc4waYxIHGRUsceCGI4zS37RlF8sYOOaoZBksvHWnQTSRZU8g9QagjyrYB61egtjLnJwfWqIvqVjIyk7eh7elMjT5wScZPNWZYSjkHkCo9ucYrNlmxY2McsAZJcHHINR3OmSlBLGc4zmq9mku7MbEA8GtmG7EKmKQHBGM0MDFgtjcv5Tkgikntls5gvoQfwrVMaRyvJGuSeQRWTfOzy5YnJ4oTFY6GB7S9tdvAkA4PcVLY6JdSPukOQBwc9a5WOY28gO4jNdDZeJLq2UITvTGDk02hJiavo0ao8qcSL1x3rnYrhfuS5yDW/eawbkFgMA9RWKYYpZi3AzzUq5QohRySOc0zyQG46CrO1YY9q8k1FISABnrzVXAackYB4HanQQliSRxSxRjIJzirIwGEUfO48H0pXEMEJdgEXgdTVyQJY24ZSC56+1XnhjgsgoIDkcmuendhKQWyKhu40gaQyMWJJJqJwWPX600v+FORDIAwP1FXFA2NMgibYnXvT0kIl3DjI5pTaEnd3pPJxlieR2rR2SJRbEW5TJwSBkVBchZEDKMEdQKQXG0bASQadEoBLNyvpWdykVUJB6ZqxDHg5YU/YrviNcD1xU4ESDLN07UXCwYLA9gBVdpgjHAyRSTT7nwpwKsx2ySRFzgEDilcZCpM7BmOAOoqf5UU7VH1qkjkSFemDV2OEldztgEdKdriIluPJ5UZz1B7VGJ3kYsHIGelWIoYpJCoYAetVLiNYZyI+hNJoLlaZSZixp0Zyp9aklAKmoIjgkdzSQMlDbDmh5ySFDYB4oeGUYYKSpHaoJI1wCvUfzq0hE+EUbSMk96jK7DuHA9KckgIAbqKZLIAflUnHarJLKtgBgMcU9FM7n+dMSN3QEjA9KngQoDipYxrwKBjvSqAFwBk1P5W5cscComuYoeAMkUkMdHaLJ8zKAPWrkd1YjMEsYbjAOKyjd3EhwDtB6AGkSAghic0rjRNeKkasEyUJ4qxY3B0+2LR8FhmmEB1UMM1FNnAQjAFSBHFNNcXBmlJ68V0tpE95GJM/wCrHJ9RWHbWxmUqn3gMgVdtL+W0geIHB5BBpgF9cW8iuI1AYEg/hWVby7WIDfrUspEuT0zkk1RhtJWDyBjgVSQmbliGkbZkEtxya63QrGa0G5bj5G6rkV55bTXAO6MnI71p2mu6hbkBgTjpSmrqwk9TttV0rUGhLBg0OchSayRYAQPG8mCRkAnpWafFOtSRhCTtHQk1LBcCWFp7uVhKOgAzk+9YxjY1bEuNRNrZNb7ydwIArO0rSnuSGkUhCepFSrbNdXAklGRnhRzXRG8trKwEW0ebjAA7VbdibXK81xaaVGE4wBgACs17kavMFYbIF5I9ahktLq7naWToeRk8UyON4pSG+VAOfehahYg1zWNzi1tRthGBgcZq3oun3E2xbRCSergdKp/ZYry9JVSEA54rqfCfiG00KKSGaPzDnCcE/wAqroIguLGDSNYgt71zKGwWz6d6s654pso42treEumAB8pwKnv4bDVZn1bUpxCwH7uIYOB+PNcrqGr286tBa24UHo2CCRWdm2UnYypbh7q5ErjHPA9BWhbRiQFWGc9B61l4ZJRnua07SYwzoQcY5/GrSsImurOC1svNIAkJwB3qlbWwlcCW4Kgc4yOlVtSmuJL5xIx45A7VCI5WAySSe1UhM131WKwmUWqglBgGmya1fXYJDHHpWYtnIWBYbR1J7kVq2drJcIy22EAHLE4/nQwRRdpZn3SuSew60xY3diqYDDnnirDz29mDu+dhwaoG7M8pdMqR0xSSBmhaYjYtdMMDsOc08mWa4/0e3AXsTkVneYS4ZznBrWhkvr1FWLFvGOhJxn86oCw+lXk6Az3GRj7uQcVj3NoLacxjJPYkd60Y7qOynAmuHkweQBnNWri5tvEUhjhhW1MYyrdM/nUNajRQsTCMC4kK59BmtVNNtbnEcDhgQSTiucuIZY5DGQGOcAg5zW9ocElpAXZQSRk5NVsiepmyyyWEs1uikIRgkjANTWjK0KhG+YHk+laN5fafq8JiWMRyrxkDkmudjd7S4aJmxg8+9Nag9DSNl5dx5rMSQcrmlnuVvmCsMSA8GrHmR3bW4Q84w3tUOoW0cLkRcvngigCKeyLHlcnGSax5LfDso5weK6mzuozbtBOMSsOCarpog2PcBsgHmncRzOwrnI6VcsYizg45p13bEsWAwo6n1q5pkOXUjnGKpvQR2+kxmHSWc8DFebXLl9XuWIyNxr1HAj8PnnHHNeXSYN1Mw7sa5k7s2SXKWLS/aGQg52mtiC5ikhLIevaueIBp0UzWzgqeD1rdGbOiUCRSG61A9sBkhfxpLN1lUMrcntVzOHCevWhoEUbSZrWQsclT1FS3NssxE0ZwTyDUFyJILkFVyh6ipBM8XDLgEZA9KQi7YzFl2SfeB6+tQaraLcrkDDr0IqC0mZ95PDKatJcJMuS3zY5BqkIo2ep3lvZPZMxManhSeKtxNFLY4YfvTz9KhlhBbco+tVluVjZ4SMOBwapoSJIy0qFJRgjgGowJI3ZSc46HNTx5EW481BMFdgVcg+nrSQx8TeXHt3fMTxirEt8ykRzR5JHFQ2kKxyb5uR2FRXF3JHckyx5XOFPtQBX1OOSFEmjOAx/KrFlJIsQEZ5I5NOu9k1iVc4U8j2qvp8wjQxg5J4BoAuSSSwAAjIfqfSkkMYTrn0q5HatLaO056dKpwWwmgdM4YHg1PUB0MjDBHTvVie2EyLKr4AHSobeIwKYZj8xHHvU5jYKu4kDHSgCs+Y4ix6AVXtikkoPfPFWbmQICh5B4qGG28iQSbsg8gelUItG3VpdxOFIqCNQshIGRntT5pjM3kJwSOtOtoXgIWQ5HrSY0SNGsqEKNpHINVYhmUrKR6E1Zd2Rzj7p6e1UpIpJgQpIwc5pIC3BO1tIFB4HQ+1bdne+f/rDx0IrAjZXjCsfnXipLW5zMynIxxWiYifxLpDjF1ajKHkgVheaCgDDBHBFdi1wzWQjJB7YrktStpPtpESjA5IqGO5EM7s+vStrSuIyp6npWRHHIpG8YArWtXC4bvSewGhHGSxVhnPeqU0PkysMfKea1bY7l3EdRxVW5j8xTt7HOKzTsy0rmQhKuVbjmpdpZwV6UyQiQlsYKnGKm3YiGBWqd0S0OuRmMetVEQh8HpVsOrod3UDiqwYl8noKgYqyKLjy8fjSGJhdhlXIzzTIyTdhtvHSnzTSwv8nQnmrRLJWjWS6BPIWpmIaUY4A6VFExDBvUUkhYSDsKY0OuWaMhl60wyCRB3NF0MQFjVa0mVkI71Ii5CmUOCBioI8/aCKkgBaTrgUxsi6OOAaBkwcLnPpTrKKQzK4ACE4NQSHDVPa3DKCOSo7VrDcUtjt7m20y0sTcaZKRdqB0GM54PP1qhM1+LeKbVl3xAAqCcg/X0qJdMuY9Pjvg4MZXJUEZ/KiTUGu0SCWQtCxAIIwAK9OnHQ4puzLIYancxRaRi1b+JEOAfrmtDVEsbK1EF1Gv2uReHxkH15qnqltaaNaC60iQmYnBAHOKt6VZQeI9MSfULlhIhKqHwCM/X6Unpr0M02zFtdPlb95buMjnBIANNF7cRzlWLIQMHaM5qZbO4TWm02BtxBODnAwPet2yjttDhMesojSSsShHPHfpWkp2RSXUyY9JWS2N1FdmGYjPlcDP51nx3dyA0ckbAkkAgEgn61Pqkb3GrNcWLAQEblGcY9eK3odW01bEWMkQMqxkElepx1pO6V0hPXQTT7bSmsw1uCL7YDkLkhqqTG+ZDJqiFtnQn0q14QjgsWup7qVTubKA44FaOu6tZahYNZwNlpCFJIxgetYOUlK1jVQVjnGZmiH2BNsjcgryT7Gq7Xc0Eym7iKzccnPNbP2ePwjZm5jk+2GTAAJHyn8KpzTWviW4WS7cQbR26j25rRPm6EpWZp6VfX13OPJgUBByc8GujSQuAsgwa5rTb5dKufs4PmQjjI5J/KulhuIblQygj6jFeZiFqz0KXw7DxbKuWQ4J5qMk5IbJPrUrq6gFTkDtTVmVyQy4Oa852uapvc4/xcnlPDLFndnkD0rovDxJ02NnHUZpNV0lL2P5vXIqxp0QhtVhzwoxVwk0zSTTjoasZBHB4p9V4F25AOc81Yrrg21dnFJWYUUUHpVkkbyKikscAd6qPqEEiFY2DE8cUmpQSXFq0cbEE9xWJpuly2ZO9iSTnP41DbuaJItGD5iR3NAh9qtBDjml2H0qLF3Koh9qcIasiM+lPEZPGKFEXMVBDniniAd6uLbsTjGKmjtgCCea0UUS5FOO0zjC1bitggBIGasBQowBS4qloTcKKKKCQpjjKkU+oZpVj5JwKyqOyuNJtnkfi6DytYuFPqTXP2x+ciuq8YkS6xMV6HiuWhGJDURd0asZOMTginXPmG1w3IHSkuxtdatjabUEjgiqYEWlSgIV24Ipl9xODnvTtMZXdlAwc0zUVKSjPTNJB0L0YV7cDvismxka11EjGcnNatsoa13A5IFZlgiyauRJxtPek1qBe1kmRQ7DHINaukbZbFQeOKo67Fi2DAdgauaEVksQF6jipYzN1BSl4R61QuExMrn1FauppsvADz6VmXx+UEdjREGbhmzYDHTFZ+hyY1BtvqavWhWTTACOcVn6Syw6mwPQk0PcFsafiNd9oT6ViaeBJBg8Vt6/IptMr3HSsDT5MIWxwKIiZWu12zgHsetaCASWowc8VQ1Ah5QB3NaFqvlWoJqugdTPjBEzKODVfDJeEsMEnNWgR9u3HgZpt2BJdgoeapbCe5JcITFuHQ1X0+YJcFG6E5NXpji3weuKqWUaPPgjqc5qHuMt30KvCWU03RWwGXHQ4qW+xHCVHINRaRGxVyDg5poGZ2sY+2Air+mFTCAfSs7VRi8I7A1d05vkHOMCtHsS9ya7jwp9Kp2DGO5yDg5rRmy0Z71m2ik3wX3rNFPY6hW863G7qBXNawvlzqfWukjUxoBjisDXRl0ao6j6GxpVuZbdHXkgDite6JFkRjJAxzWV4cuTGoDqMYrZ1DBty0fp2q5OxMTz0ZF+4YfxHNbeP3WVHOKxZAU1GQHruNbluQ0YHfFF7oOpkXobaQ3Wp9GmMbjJ46UmppjcwpumQtIQQeOtVHYGdDOMw5UZ4rnrzG410WQLYoTzjFYF/GA5rNfEX0HaJIEusmvQo4o7m1BUAnHNec6UCZCy84rttNunSMKDjiqqbER3JlAgJXOfasXU4RNlgCMZ7VskK8oJOTSXifujuizx1xXRS+E56jtI83uUCTlT1HSltDiUGpNVAW/YAYGelMtAPOApM0RuQyAw4NQTAMpIpxXEXHXGarLKzKQwxXO9zZbGegK3e4dc10dtckRKD0I5rnj/x8D61sWxyu0Va2Je4qaebc5ByO9V9RiEihlHSrFlqolRllHXpmqV3crGxUHINJjRQ2sPmyQR3rYsdTVoDbXQyCMAnmksbeC7iO8Ak9PaqV5aNZyhScqTkH0oAsz2MkeSgynY+1ZspMb4PUVr2l9ui8iRuCMA1l6jG0U5fGQe9NMBZJN9vgjkd6jtLjYwDdPWog7FSOxpmdrZxVknRQXbhNhbII4yapyXkkMpDHcpPTNZ4ncAfMQKDIzYLHNZNalJnU6FcW9zMYJ8bH4wfeq3iDQW0tzcW8mYy3ABHArCjnkikDoxBB7Vvx376jZmGbJwMEmhoLkdrNHfWwhkOJgMA+tVJ7NxJ5bj5h0PrVj7C0aGWIcqe3UUsNx9rIVuZEPU0rjM0jblWHNRpgMQK0dRj2IJCvscCswMNxI6ZoT1AlOWwAfpTkWVAfMjwOoNMRhuDHsavXNz5toEUZwO1a2ViXuWLLUYTbtbSoCT0JqpLZhCXXoTWfE+ZRnsa2ppF+xj1rMZmSOwQhUzVVju4PB960IrlY2CkAg+tI1os0hbBH0FWgM8Qsp3Y4rSsrm2RSsw5PFPu4lgtwpGSRxWMwO7OeadybG1JbhlLRncOw9qr+UCDiMgj2pumXxtpx5nK981u6hd2UloJbdQCRg4FSykYPmtbE4OCK1NPu4LtPLuAMkYB9Kx5mWQZB55zVaKYwycHjNNK4jq9gsVbPzRnoaxNQG9y6DIq5Z6gLiPyJTlT60rRRRuUyCCMiptZjMiSMOA2eR2pA0irgGp7iHYxI4zVUISeuMVadxNE6TEIQxxRHksMdKabSU4J5HrUqgKDjtSBEkmUUkHJ7CoIg0j5bqT0od8/hTo3KEMOaQy0ZBENpWrumRws5aTgkfKfQ1RCm5cE9c1orbZg8pWCOO54qXoIgvXlZyu77vAAPWsK5aRZdrZFakgeG52yNkg5znNVb+M3ModOw5xSS1KK8IEi4zzUmHt23AZFVl3wtn36VbjuAy/P+VaIlj3uwVAAI/Cq5uSXwOTVqOSAhlaMEnpxTPIjVshfmJ54obBCxooG4jr2qxHGZCM8KKSKE8Fzx2p8kgJCR8D1qGNEjkR/JGuSfSqU0ci8yAjNacMZCfKMnuTVTVpR5Kr3HWp6lFEAAgg96twycjLcd6zoySMmpElIbHatEtCWy5JsLllGBUbyPIMA1GZN2QKhaQh9oOK0SJuSpvjbDDrUxQykDGaNyyW4P8QPNOimETbsZqWgTCS22pjuRVSSFgcjgirktz50gKjAFLIFIzjk1BRLp92kUW2VQw6c1W1CFZG32o4PUDtSpavId24AZ6Zq3FGIVIQZJ6k072CxkCGQEZFXbaBEG5hkn2q0LZSfMlcAegNRTXkMOVgXJHcijmFYkMRJyQFSoZLmKIlQMn1qvNdzT8FiB6CohGxwQufep1HYV55ZT1OOwp8dpIxyV/OrFtCFILc4q20ygZxyOwp3AisrOOSULIcZOOaju7Z7ScrnKA4Bpwae5f8AdjZjoR3p5kaeExS8SD1pXGJGhZQwOQKglkM0+1Rkg4NSwkopCnGODSWKiO5kkbkGgTLVpA8Di4LAYHAz1qrfSCWcyLxu6gU27mklmHlsQOmKJwIogWHJGapAMJJXaOSeKuWEa+TJER82CKz4mBYEHBBrRtABNvZhz71ZLILGJ4pzE64DHINbN9bR29qLiNNw6EY6GmvAHdZFxx0FbWmWjTRSJcAeWecGk7WEtyjbC1/sjFwMSNkjjOKh0+2We2maZAPL5ye4q5e6PcTSlrcDYRgjPSny2xWwERyJE4J9ayujSzKUc8FrbmWMb5iMAEdKZbWz3bGe5JQgck1DPBJbuJeMdxmpXa91O32IpVFPXpmkBXutWIIjhOI1PX1q1pdlLqjCa4VhADgccGsy209muvLnxgHHBzmtc69LbRf2XbwbVH8fINHQCbWpNO0SM29sqySyLjI7flXMRXPkMZQCXPT2p18p+1IxPmP/ABHOasrHbGAllGeuapITIGFxfA3FyxIHIzT7PTri8fFvGWx+lIbozMkanEQPI9a3tO1H+yrJ47Rd1xP8owOme9U7Ik5jUFWFwoBLqcHjgUI25Qc12fiKw03TvDgdkU30wySOoPeuAsZHKFD2Jx9Km5ZoXimaBXVcv3NVLaYGcRkcg4rQtHJzGMcjvWbbLIupMzLyG4qkJm4Jbe2Z/tqB3I4BGcVWmLyWzmN/KGDhBUzQrd3C7yfNfjOOAKsy2dvaSmN8zSYycDOPyqGCOWjDygrIpJJ5J71P9mCL8q5PpViUOt2zrGUQdARipI540BJXLmrQMzgjNIUZcYNaUl1LNFHGuQIhgAUtrbS31zlVxngk8ACom3WOoSQRL5uKYElpYTXUxcIFQdSTjNJIY4dTNu75jAGSPWtjTLO91A+Uzi3jxzkgfzrNOlga29kreYwOCw5zSegG5pOiLM5uwpaNR8oI7VWu7lmuLixRgm3+IH9K077XzoWkfYY4gJSMA98VwwW5upnkWQ7mOSSetRq2V0Gq7Q3rSHqDz71dvoo7yMXMeQ4HOB1pljbwSs7XMmGX8c1aF1aW3yqNwxjGKtaIkm0SNPsMjg5fGOeoNS2BYRzvOMkHjPas7TpJRdM0RCxk5IzgU+SS4M0qqCFPcUwJ7kNcsrDgjoRSJf3Vijw53I/XJptjKv2eQOw3r0yaluIRcW6z5AGOaBCXU8c2k+TGMyEgj161Z8OwiSYK2Ay9QaztNkQSl2AIGeK0dF3PemWJSQSSSBTewjob+/CabNAFxtU8nivNVlYzNnpk4rvdc3XumzJEBC4GGHQn864hYCkRDDlT19axitS29LCE5phOeDQHGcHrSnrW5I+2uZLV9ykkelbtrcrNskVskdRXP7cjmnQzSWzb4yR6imxHVMVkcAjg1Wv4XaQOOgFNsb6O5iAOA9Xym5MN3FTYDGjbE5CdTwR71L5YLnbxIByKe9v9kmMsY3Z5A9KjEpW5LnqRzTTGy5ZSLMMMee4qjqFhILxZoxlT1oGbW7E6k7D94VriWKdMIwII6VRJmPMqRrEmeeOO1DCEsrbQWAqxc2iwQtJEu4k9PSsmGRxdkMp+YdPSkBooQVLseAelWGEF3GqbQccA1TmhDKBGTgdakhlEcOFPIoANQssQLErDB7+lZVtF5N6IyxOD1q88zTS4ZsjHT0qbSrWOUSSMuSpwCRQBauZyIPLjJJxUFnIgtST/AKwHmpiq/akY/dHWkktUbfLCwxnketJIZHqAy8MitnGM1N56SIQxGR0qoI/MUkN07VTh3SSleQQeBSA1Li1V7YydSKr2O2QZY52joatK5jsSsuQSO9UbVSjHsKoVhZkIuA8Y56ZqeW7jCCPdl/SnvKIwDxis6e3JBuwOc8D1pMC4oZ0BJ69qS1l2SNEwwAeD60yMl497DaPQ0B1mXao+ZeQfWnYQXcfluJIx0PNK4E8ayRjEg602O4M25XGGTgg96rtK0Mu8A7T1ApoGaUFw3lFmOT6Vki9aa+cnIYnAz6VdViQHXpVee0WQ+bGMN7UPUEXJCJLcKQNy96ZC2COelVLG42zNDNkk8DNWDE0L5B4JyPpUtDRt2UwKc9cYAp7RkZbrnrWbZTHzARz2rVc7x8prFqxpExru3ImLDof5063cCPDdR2q3cxny/U1ltII2BYck4NVFiaJZl3TjywdveklUJkg4IHSpUuUiGNoJPeobuN7mImMENjoO9MlC2ZWS3LH1pl4mXD9BnAqHTmaNWhkXBBxVq7INvnuvSqESoAEDegqnPdZn54AqaOTMAOe1UpwCxOKYx1zqCyQGIDn1osgpjBPWqAUlifStDT8MrAjkUxFuP5WyKa7b7gHGKdEMyjPSo5xi5AXoD2qLDHTjDDHNFvIFkA9aWUnIBquxKyDHFaRdmhS2Oltr2RE2liUY4I9q07uO3vIEhgiRJQBh1OSfrXO2EhKYkHB4BroRb2EFp5lpO4vVXO3bwfbNexS1ijhqbmZuvLScRXIwRwOc1eW2m1JgIJiCoyMEDpVWK/e9vIzqCk7T8+e4rW1F7aa1VtBQwzA8+Wp5FaS6aGKuZ9vNdWeo7ZWJlGV3Dk1s6hol5e2AuLq6LeWCygkZGax7HUjZXvnX0BLgfMGBGT61o6hc32slZtMyLcDEkYPGalptqxcWzCgkkikWMhmBbGQCcCug1DRbVbKS4huw1xtB25HXvWXaakbCVreaIMxOCD2Na0fhKedW1BZRC0g3CMEYwR0zTqNK2tgT11MiylaO4h+0wkRE5kJBxitjVZNFk0+RtNOJwRg4xVCbVzNCbGaAALxvGeccVQ8mNP8AUnIx0HepcVJplp2RuaRaXMVi93fQxywMMgF8kD6Vj3McF5dma2wgJ+UDjFT6XqM0lylndSPDARySOMenNX9Y0O1gt/M0qYSTO33BjgfhSdo6AtSLQy9pqUa3agx565zmu7WKB8NGQB2xXC6GGF9HFqsZRSMjIPNdulkkODC3GOma8nE7s9Ci9NyWRmjwByO9R/IxyDzUTzMH2MDg96kWEH5lavLbuzotZajwXJw/K+tSCNNpC9ajE43eWwx2zStHtUlG5HvV30Idya1DqSG6Z4q1VO0kdgQ4wRVuuyk046GM1rqLSHoaWkPIrQzK6ZkhJ7mmi3OOasRoEXAp9DSKuVRbnPNOFsO5qeiiyC5GIUHbNOEaA5CinUtMVxAMUtFFIQtFFFACUUUUAFZ+pZKcDmtCo3iWQcionG6sVF2dzy7xJblZmcjrXKZxKceteh+NbZYVwo+8c154VIc/WoSsrGjd9RlycuCamWQ/ZwDzgVFOMgVYt4w8HIpsCLTCi3DZPfNLqvzMCKitgiXhU9SamvoyQCOgFQCJLBiLbcTxzVGMh9XG045qxZk7NvbrVTOzUwV/vU2BuaqSLLDcnFL4bG2IkHOTkCjU8PY5PXFM8MthTu5AOKgB2q5a5BIxVC+hH2cN361q6vtMgJHesy/YmDjpikh9CfTWkNhz0xxVfTIftOosAcEE4o0y5cQeXg4xS6fIU1TMfBJ5psRqavaH7MytxgViabGDGVPqRXR6rIz2Z3dcda5zTWPP1oW4ynfx+XLx0BrWtNk1oA3UCszUyC5wec1bsSY7cP14p9BPcpOuL0r05qKeNob0N2IqSZg18GHAJp10vmzopbk4px2EyaUeZAMHkis+FzFPx2Na0kIggB7YrI3hp8gcE0hmtMBLBlvrVfSpCspQHoalkJFsfpVfS/8Aj5YmmtwZU1pdt5n1NWtKjEkZJ6jpUGtjEwNWNCZeVbua0exL3LbfKSCOKoQkR6kGHTNbF5GpXK1iD5LgZ4OeKyjuU9jrY3We3GOprm9bRgwBHANadi7BQQeO9VtdKmHOOfWp6lLYl0eUGFQewAzXQSY+y4U54rn/AA5EJIQGOe1dI8SwwkDninMiO559d5GpvnrurWt8hAR6VlakCNSPuc1q2ZzGB6iqWwPcqamQyH6UaI4wATyDS6im3NVtLJVj9aqOwM6aSAsm8GsLUDknPWughYtBz2rD1BRubjvms1uX0GaAQLoqeQTmuweykfElvxxzzXF6JzfmMHBbgH0r0O1huLSFXnxsIyCDnNXNaXIW5UQCLBcEsOvFJqOstbwlQoIxVyZo2HC/jXN6qh3nOSPSqpS0sZVI63OV1GTz715CMZOcVHbMEmB7VLfbTJ8owRwarrww960Y47HRx7ZIh34qpPGFY4FLYyEIAemKkmAYk1zy3NY7GOwIuQOxNdPZWytbhlGGxzXMTZE4Ydjmum0y5V4B2JAq1sJ7nJHzARg4qOVmZsE5NTH5h1qLyzuzTsBasLh4GDBjwelbh8rUIgwILAYKmsKGMba1LS3IIeNsN6UNCTK11atA25Oh7elSQPFdIYJcZ6Amr8oWRCrrg454rGmheCQnkA8gioRQ67082K7jyDVVQCc4yK2bW5S9gFvcckjAJ9ao3Omz2kpXadh5BqrhYqSR5BIFNjQ7QG5NWREyLycg1F5bIwPahBYcLZmAZRxV2yuxanawyD1qOG4CqQajkG4Edyc0MRvxzbT5iDKHqKiu7ZQPtlquGHLAVW0q7AUwyDjpk1fhfyJ8MQY261mxodB5V/a72Az0INYV7ZlJC0QGM8itm/s5bBxdWmTA+CQO3rSTWsdzZm6t3xIBkrUplHNkkcAd8Gp4ZliXnn1FT/YWkUv0PcVUuI9gx3rRMmwg2mbcOhNXHZTDgNye1Z8ZwRUwcZwapIBjo2QR17Vo6dcNGoS4AIz1PpVaGNZWIZsHtmh90bFGPToRVW0JuWdWmUgCNsrjArGOdxIGasSHOBmkWM9h1qUimxscYcHJwakjkeEbCcoahmfySCRgnpilSYSfK3U1Vibl0WiSx+ZDj3FVXsJEbepBB7E9Kkhle2YFTweoq24W4UtGcN1Io2KM9A8bZHGDyKnMxYqcnIpmyQybGBGDya0RYwm1JDDeBUsCrJKsyA5570yOFS3NQqjKSGOMGrMZHXrSAuG4VLcR7RnGAaoMSMqBkmpicnJ6AUw4BzSuA2GElgXHHpT7qEIVZVwMUkMxMoz0B6VcvpopLQBB8wPNUgE0uMyXCZ5yQK7C78NrfW4nWQRvGOQCORWFoVoHtjOoyykHFdBNrFuNOkJkxIYzge9Zzdgirs4a+t5BO3lksmSAaWxiBBWTgmn2F4soeGXjJJB9zSuoEoYHA7iqitBvczbtFiuGVgcHkHFRIBjHU1d1TZMEK4yvBxVeOIY4rREj4cq2cZ9KtBMAs3WoY8R8t0pxkMn3c471MgHhmkBLHA9Kkjj+QuB07VAjjdtPSpySFO3kYqWNB9vdVMarjHeqd2xki3N1qUKXDNjAFRyxloj6ipSGU4mBG09qPuvntRJG0YDr17iml1K5HWtIiZOo+bcv40joC27b1qJDIo65FTCdWXDHBFXcgA5UYBxmnKWIxinWsMdw5BbgVcFtltsa5A70mxpFaKNlbJHBrStoRKgDL9KbHDGmDKwAHao5NT2fJCvTgYqGykiaZY7b5pCMDtVeS/Mi7II8ehFTwadJfAS3DYX0q4LWztFyMZHfvWbZVjGjtbic5bOTUVzbNbuFcYz0rSOpiGU7Ru9zVC/vGuZFZhzniqQEcUeTyOKvOqpYnaRu9KrrKoQnHOKfYjzpSzn5fSrZNx1t+8hAH3qtxQoFBfBPvUMjRW7F1xn0qvJdvI3AIWps2BoxvHDOjMQEBzgd6ivglxfeZbcBhk1lPIzuAzEjNaQCQhJFPTGaLBchijL71B5B5phcjIXk1fuLYRKJ4T8sw/Ks+MZk24wc4zQkMYElB3svSnXHmvB5jc56VYuy0EOAMqTjNRRsHjAY8YyK0QmJZ6S13CZVYgqMjiqUa3D3BjWQjBx1710uiTLGJYGXh1wCe1Zb2TLdO0RwQ2aogbNJqVgI2lckHoc1asdf1SVvLjDOT6VuyWUep+H4+AZUOKo6STpM+8xjJ4A7is2xofF4sutPzFPAS44Oc1Xk8SXF/KVjTBA6ZrS1PT21eaO4twATwwHY1Hc+HoLRFZXAnIBwMVCSuXd2E0wx6r5huSU2dQR1xSXeuRwt9isRjPBbpV4LAlrEyoFcA+YB3rlLkLHqEpjGFJ49hTsK5p3N5b2UkZBMhXknFPQTazh4VCbs739BWT5b3MgjjXcT1rVjuTpenvbrIQzgggdjRYEVZ4oLFzCh8yRhkse1UMyXEggjB5PPtVi2dDuWTmSQ9fQVrWGleQpmUZZuntVXSQFU6XHAUjHJAyx9KfHOdJladVDkjAzT9VuFtF+zwHMsgySOxrJ82ViFkYu5OAPSk3cGiW71CW7uDLftvBHAJzisyMYuCV6E8D2qzeWlxDta4iKqehIqGMDcMc0kgLSAo+5TTY45HuspncTwcdKdbgvIB2JrdkiitLRPLUeYT1702In0mK3ELW9wgMzc+Yagtri20e9muLthISSFXrkVmyTaiXCnEYPfPNU7qDfcIpk8xjwSe1KxRZ1nVP7VfEcQiUHjBp8OmRR24nu5QAeQAQSaZHpLr+7jAdyOSDkCrcekqLWT7VOA4yQCRwKoRQu9V8m38myTy0PGR1NZ9tcywzGbcS5796kCNIXPVF4Bqyscdtb+ZIA2TwaEBDNqeoytgzMAT2rY0iOTT4xqUp3E8knqTWdZWzanfRxRLhcgk9BWl4nka3tksonBUAAgHrSY0Y+ralJquo+ZIxOThR6U9LeWGMMQFHXINUYYSV3nhh0rT0yO41BLiJmJ4wOelNKwmyC3kswT5i5J7gZpbu0j8kTxIwjIzyCMU2F7W2YoYt0kZwQR0NWv7Ulu4GhmXy48YCjpSbBGUJGAAjY4J6DvXTafbSzxxrJEQp6nHJrHtFjSTCQlnB4ODzWjD4kvYJhG1uSVPAwcU7gOk0KMXDxlihJ4zVO7LW6f2duyegwan1LWpLlxNInlsegBrEuJpZLsXO4lzxzSTBk1rbXInMKscHoK3dMvb3RWIMIZOp5rEtLueC5Ev3iOxNbMOuQtKftEWFbg4BNN7CRbv9Vi1VxPEvlyAYKjvWJe2RVQo6sMmtG6tLaEpeW8gKHkqKaJUu7gMq8gYxUrQbZzqWhEjiXIx0pvlsDk4AroJLITGZnGNg61i3ULsoC5Cdq0uBHjI4ppGRilBI4NKeKLkjEkeGVWRiCDXRWOprcoY3OGA49654gHtQjGJw4OMUxnV2gMqnd61RvoDHMXB4z0qfSrpZoCd2GA5plzGzy+oPNFgGW6LKmHGQetQyI+n3AkgbKE8j0qXc0Y2AY45NNgZS5VzkH1p3Bmms6TW6yqRgjkelRCzjR2mI4IzVORGt2M8OWhJyRWhBcx3dttX05FBJnQzr9qKdm4AqWWxMbmUNnPUVDJCLWUyMue68UslzPG4kfJRqm42ixa6WZN1yB8g606G6jh8yDaFx0PrUsN/wDZrF4s5STmsTULgSTK6jGTiqEWJJJTbkoSSTVmOGW3hS4Yn5h0qMkLbjaM8VZF0JLFVfnHQegpoLh5aQxC4B6nkVnmOeK88+JcoDmtKaJLi0SONsnjdip4ECwNGecDAqGMo3N3HPCu8Yb+tRE+SUBHBGc1UuYZzKQR+7ByCDU5lEyoh6gAc0xE13DuRcN15wKWFHcBX4UdKdMnlKm5sk4qVwEAIOcjkUAVruRUYDOfaoRhJVdBwatXGmG6gE0CksOCFGTUKRvbJi4BBxwCMGmgHzW4dfNVsMR1qlHukdo2PINEs0pTAPAOcCpYYfMVZ42+fHIpiCOQwkxMvGcA1ajjaPG77pGQajuFDJkdR1pLadpgIn5IGKQEcUEUt6ZOwqzJIsg8tAT6cVEkZhmbC5Bpbdnt5CVXIJzz2FVa4rjoC1u2WBGa0oJg657VRuJhJhtmPwqa0dTgk4HpWMolplrPmMVPasu8iAn244PNap2h8jvWdqcnlkMB0FSlYp6kQCwxfd3fWpI74LghMHoabDcm7hCpFhgOTjrUZTa5V8VSEWJAsj+YAMn0qGaN2Q45FPhTAJU5HfNXYI0MbZ79BVklGBUEAyM1WuQAhIHWrot2iRiWBGeAD0rNupDyO1IZVEgHGK2NNijCCTHXqKxCuCD71rabJlCvoKaEWrzZGN0Z69ar2xWVyx6CormYyS+UvXNWRGLS3Hq3WmMSc5YYpslv5i7gcECh2DIDTsM4BU8ClHcGXNNIfEUuOTgGukutCvdKt/t8jrLHHg7cjpXM2CNI4VRkg5H1rbt9Q1NblYNTLGzPB3dx9K9mlzcqscVRK+otxe2eutDFBCtswIBI9PxrRSR/B9vmNvt3nEYLHp+VU9WttIaNH0hgrE/McYqgt01jGY7gGVSMgjkj8q05eZGLLc2o2usarHPeoETGGXHFXLq8k0Yp/YBMkEhzIAMH8vxrP03TYdakcRuFIGQXIGPzp6XVx4cv2hZBcDHJzkD8RTaW34FLQsWF1YPcve6lAHkY52lTwfWptQ169lvFW0kIsmwNucYHfiq8b2WsTszsIARkjHf8azbmJ7O8cRnfCDwc9acqabBbnUXtxoLaa8KIBclMA7T1+tc9YWlxp1wl5Ou+Ec4J61JYz2MyFbqPLAkoSDxUE13eRL5bSmWAHAUkDAojDlVht3NLVNRstZWOKGAQsSQTgj+dNt7W68PMLyMifjAUHJIP0qqlzaX0At44gtx0D9Dmrmkm40G7M2qkyQsCAOoHp0pSSjGw47l2K7k8RzRLcp5Lp0zx+Wa6i3tbi1QJ5xcAYGa5TVdVs9VNu2n5ikjbk4wTn610emS6hLBuuvu9jnkivFxC3PSo7FtrgZCOoz61IsLY3Dj2phWPqx5qRHfbwAQPevNVup0PRaDPMVzsIwR1OKcyMo3I2fammRScbcE9eKeo2LkHI9Ki9xPQntGLcsMGrlUrWYSMRjBFXa7qL905am4UUUVsZiClqutwvnMjHBHFTgg9CD9KYxaKKKACikzS5oAKKM0UhBRRRQAUUUUAFFFFAHI+Oog1rG3fkV5hMCJMV6t40iZ7BCASAea8uu1Cy/jUNamq2K8w+QGrNtIEtuRnioJOU5qS1wYjxkCoGVY0Vr8nOOau3xxHwM1QCD7fweprSu0xBk0gK1oRtFU7gCPUQe2c1btCN22q14At8hPTNJgb93Gsmmg98VT8My4Z1x3NWZCX0vKnORkVm6FJ5d4VPcmpSA1dZBJDAd6ybk/6PWxqxAjyOcGsW4JNueKEMs6UImtSCOcdajsgIdXZXOATwaTSAxUkjgVHOfP1ICPgg80COh1SB47ZjnK4yK5zTlIkfPGOa6e5dzppSQZIUYP4VytixE0ik85NCWoxmrRgNkVa0siS3Ck9qramSeTUulAiAt7Gq6CZWvF8u7AHUmq1yJI5Y3z1IqzfEm4WQ9qhuZFkWPPYinETNaOQT24DDtWLNGI7rao4zWxGFFsNvpWU25r0Z7Uuo1sXiN8G08cVStW8q7Izxmr86+Xbll7is21zNd4zgnihAxdZIkwy9qZppKsMHBqxrVp5KhgeOKg0eEzyEDscVp0J6m4hLRfNzisi8GLgdua15N1u23HFZWoEGQEetYt6mltDagAjtwVGTjmqOpkSW5yORV6xfzIAuO1VtVhKRk44IotqJbFPRbl4GIU+9dhbyGaHLckDmuK0oGSYAevNdjYgCEgdcYomJbnE60nl6mT2Jq7YSjbzVfxEpF9uPrS2fCA+1Utge5LqWCuQapaYAZiue+asXZBTmqunBjdHbyaqImdOLhYU2lSc+1ZF+24lgODW3GBJFtdPmx1IrG1QeSduKye5a2M+xl8m9VwOcjB9DXf2upyXFmEnPyKABzXnKHNwv1rqtLlZgqMcrWr1ViNmb4mUqdo7VTW3S+uhEzAZ71LIQq7VXqO1UBI1vOJMkEUU1ZinqjM8XaAujxidWBDnGBiuZiOXTPeug8Q6nJfIY5GJCnjNc8p2sGHUGtZEI6K1hQwAgc4qrPIyvtA4qbT7kNGFJ5xU1xEoQnjNYS3NYmHcA7s4rX09yYhtBFZd2cZHaug0MRSQIGXqPSmnoDWpyzxtGwX1qZFUpgjkVOxjuFyowRVeQmMj0rQkcq4PFWYLgxMCSetVgcnI9KkABSna4M3ILmO5jAYAk9aiu4UKkYyCPyrMtpmgkBB4PatCe4QJljnIrNrUaZjkvbzgqeV6Gtu21Nb6AW9wo3AYzWLMd7kLyO1NjLwsGyRg0rDuX57F4ySpyhPHtUDwOiB2GQa1raaK7thGzYfGKiRRC5il5U0DMoRAnOMCpYkXeN3SrN0iCYKgwMVVJAJHpTE0ayabBc226J8OO1V7YSQyGGfJI6E1Hp92Y5gVJwO1b/l2moRZDBJj3PFQ0CHWExliNu3K4xg1nNZSWtyXjY7ScFRUxZtLbJO457c1JPe+ZD9ogUMQPmFRYoia1EYDAfLIOfasDU4GgnKscg8g1tQambgmOVNpB6elVtRtfNfJ54yppoDBQYqSJQWy3Sl8plYqwwQcU4ptWtUyS2YLcxhlbBx6VWkdTnqSO5pIgScZxSSj5iMU7isRY3NkVOBgZ3YNRJhOWppJkbg8CqSER3J3N83JHSqYlMb5PFWXOCarTrnmqSJbL8EiSpjPNTRMYW56VixStG2R61qw3AmQA9qTQJmi8qzxYQDcOtVY5JUYq+RTBIYmDJ+NadvcW13GRKAHA6+tZstGe4ycMeD1NLGNvA6VYaACXBHFRMArEL0HSkhiMfmCgZPellt3Ee8nA9KfCyZ3MOe1XpLTz7J5N2HUZAFJoDIjOx+uQakmZSAR36iqisRhG6rmpoeSAe5qkDOm0K5ECBScKxwat+JtHgstNN8nV+RxWVCDp8KSTxExHocd6uaxrq6xosNivBQ5yfSs5q7HHQ5GMkYI65zVmaZtoO7BNQSRiKQqDkCq7uzOBnitYrQTepYT5+nJzVrasaZPWmWsJCbiafKcZB5pN2BEO7zSA3AB6VoWkMYQk4AxWcm0tnoQatpJtGGPBpBYixm4I/hB4q8ChjAHAHWqjBQxYdKge5wc9R0ppXBsvSSRGBolwG9RVNp/kCEc9KYykBZ0bIJwR6VKLcFxKSDjkCk1YEyO5jCMuPTmqzwjGVq3cN5hBI70zZjA9apCZBCrN8uOamk0/KAscE+lWIo8YIH4095FUkE5I9aGxJENtarbgHOSTVx7xbdNqdSOtUpJGJyOlVyxJO45IqSjTtbKXUX3FyBmrlzpSaeiyOQc9KoW169pFlCatNcTahCPNbgds0mh3Hm8aOICNiSemKpSkzODIxBNKMRsR2HQ1FLgvuJBA7Zo5RNg8HzcdPWqU4InA7CtB2M0YKHFVZISTnqadrBcaT0p4nMSfJ1NMAABBU5FREGQ45BpoTJklLcytk+lJLMWyqjA9qEsHHzAk+9RkMrFTyc1ashXJbaRQxWVc56GpWkYKEHKk/lVcyKgABBNadjYtclCeh6mpYLckhmbyFUnMajp6VG00SynjKk56VNqFt9hYLCwYMORVSIx7gHXoc0krlNiXUz3OEAKoOgqGNHDAAZxWmsSFd20ZI4qJYyrZx3qrEix3qxptcMh9QM1NDJEGJEnXrnimOrSLtZAarnTyTnHfmpA6nSru1hhKiQHPXJFSSWMV3cedHKo9eRXMx2CgjazKPYVdh0ybgpdSfgKl3GjttKsLW3t5DHcBpCD1I4NYM+n3ss7TzSqFU8HcM4qrFpd5EhaO6kTjsOtUZRqDPte4dhmoSdy3saRI3ks4wO3rVCPSo7hbidmAAB2e5pyW8hUK24+9FyssbRqjHaDkj1rREhYBdHtTcSJvnfOBjOBVFQl1I0sykGQ8ZHc11NjHbx2D3F/hjjkHnFY/wBpi1S5MkEQjt7Y8YGMmk2BJDpFrF5YPL4y3HSpLrVIoWNvZqZHAwOOBTbC5UzSSy85BAz3NVfsr6ZcG5J+Wc8A+9TdsY2eyUhJcjzmxnHOKs2tha2h8+4wSOST3xRNC1haG6mGSei+grIu7u4vUDFWWPPA9arYTLniLVW1W3DBBHApwgHf8KxIUA+YdelOuTKWVZOFHRQelOjG1c0IZPAAm5icADNEOoNNITK5IThR2qvNHLKgRAQCeuOtQmAwgDH7zOMetVYknmuLqSQCcnDHAGainDQ4OCCe9dLpmkWs1kbu7lxIoyFIHFc/c3Ml/cukMWUQ4AFAEtpqctjERAxMknX1qzHbG5je4v5Dz0B71Vtobe0JlnAeYdF9KI2n1C4wzFYgcn0psB0cYkjMcK4iBJJIxVdpJZl+zxLkE4q3Neqw+zWgwCcEjvXQ+FdAURyXtyo8uPkbu9JuyGLBaQaPoDSthZgucjrmuWuo3ZUummLmTLFTj5a39b1CIXpd1BtyCAvYn1rlwfMnLKMAngDoBWa1ZQN93GcA9a3vBuwSTCTq3AJrKitgUeWQ4jUcH1rf8KRwvF849wRWj0RIy58NQQNcX894BkkhARk1lCa1uLMKYyZFPBAz3rT1LTrWS4mnlvCVBOIzjiobG90rTyRHGJCOhI61K1GR22p/Z18tbHLkYyQRiie7csTKBET3ByarX2tXF1cGWBBCvQgVWt1eadpLjMgPqKpITIb5muLgeUdyjuah2sGCkc1LKxjmYx/KOwFTQRtNbtIRkg4FNKwmzU0DSkvnkMwyAuBn1ptzo00ayfIB5fJB44zW/wCHVW2hQMuWOCaueIY2EckijJdMVlKVmNI4tQIkC5JB6j0pWl+zDMRwxOSarxQ3QYIE3e5q49siWfmzffzyPStI6iZYOqxNaiEAb3GGPrTLi1Q2CgEFgMnFQx6ajtu3YBGRVdLqW0kKyglM7cU7DM2ZGEu0jA7Gg8cE5PrWzJYrPEHByG5HtWVc2rQZXGeeDTEJGAQc0x489KZHKcc1ICT3ouAQ3Mls+FJHqK27S7+0oFz8w6msIx5Yk9altZjbTg54PWqEb0kW8HnBNZrq0cpznA6mti3KyKGByDTbuBZEIUckUAQ2UoeMr2I6GoYV+yXpdMmM9QB0qKNWt3aNhg54NaWlCK6mNs+AWBGTQBLIFuEwQCD0NZ6SKGa2nGVH3c1Yjb7JcyW7nMakgGo76xaVxNCw/A1FgZVgbFwYJP8AVg8VHe25eRSq8A8VPJbOsYdsCQe/WpbEm6dxIANgwKtEk0AiEAUrwRUEIRrqSLHGOKkUqXFufvMePpVWTfFegKTxwTRcC9bmK1UqM7vp1qS8nNrboyjLS8n2p5EDYk2gnFUppRNcYfhRwKllIWSSNYgC2Se1V3QffUYI9KjkUPceSThlPBPepARbXAEpyO9CEPWZTbgSLl25HHSkMxDBWPap7l4IlEigMWHAHaqgiaRt3JpjZ2Hw6mhjvbr7aVEcgzGWPA9qzPieYx4jtGtSDAY8OUOQT+FZktx/ogt4sgkcketZ4mkmiEMxyI+FB7UJiJAAwJQ5GOlRW0jQyMOQCamtk8ssR+ApswEg3AYYdcVYifLSITjg96SPEEgkxnsaEkAtwoHOMU2PMo8sdeopAXDIjLlRz6UyQhiCo46mo4QyShWHfBFOu4pLT51GUPJqkJomM0RQgrjFVySHJXp6VSlu2cYHBp8Nz8gUnp1otcV7GraTq2UkOGHSq2qqCPlOc+lN09DqFyUjBBA5OKfLC1tMySnIB4FZyVmWndEVlcy2mFVcg0XatJcB0bGeoqQEDkjg9KjMQeYMTkDjFTcCyieVHgnIIp29o4+nalkTy0B6jGaIHEgKv0PSrArwkESOxJJ7VRuRliaviNVZlzyelVZoSc46ikBnkN0x0rQ084Uk8EiqwQ8KeTV2OIRAH1FMCvbI0moAkcA5rQ1FfmTByKLWFdxcDmnXcbC38w/hU3GiAx5iG004bo0wDUEVydhXHQ1OCzpkde4px3At6WXE4kjP7xeQPU1sahqd1cIF1OIqMcDBxisXTxJHco6feU5A963bnUZtVVIru35UYGATmvXpTioq5zTptvQzI7ZbtwbY7RngCrcA+w3AW+i3J09c1Ili1u+63Roz1BxipfJvLl9s0RmI74JrZ1YJbkKhK+wstpHqM5bTCIAB0Bx/OqMstzb3BtpyzlOrdeauR6Zd20pMe+Fj6CrEelarOC7wl89WPU1DrwXUtUJGeLWCZCysA3Xng1VLXKzKJAWQHg+1azaJcGQDy2WQnHQ1pReFL94gWkAGOm4Uni4Lcr6szNlsbZ9OM0c4EpH3eOKo2mnTyZaaT5RzgkCtr/hGZmmEaxgOO+eK0JfC1w0AU3G4jHGRgVnLGQ6DWGfU5UCMz/uvkdT1+lTy3d1tCXcpuEzwTyR+VdVb+GbFoVWUYm7nH9aV/CttEo2SEnPTArGWNi9jRYbWzOSijS4uFdMxkHIAFdxpMmoPABMAVAwCTzimQaDYRsHkjGR7VpdFAiOFHYV52IrqWx1Qhy6AdnWUc05SSP3ZyPQ0wsp/1vNABPMPA/KvNvdmthSQDgjk0vlu3Ibj0zTd4DYYZPrinhCeQ2B6ULcTLFqfmK46d6vDpVC1kzIUIxgdavjpXoUfhOSruFIelLUczFUJHWt27IzRXkjVlkYjk9KxrDU5oJ5YnjYqGODg1rwuXYqemKf9nQZKgZrF1LmqSW5XOrx9AjZ9Cpp4vpXGRFx75pwSLcC6DP0qYqAvyij2mg2oroUjqExbAjxQ894B8qg/jU+VZtpXB9cU7BQZAyKn2jZWi6FYSXhXJOD9akF5PHjzI8jHUHNTghl5GKaVbjByKFUsJ2fQmhnSYZQ5x1B7VNVSKNI5Cw4J6471OZkXqwH1NaxmmYta6ElFNVlYZBBHsadVki0UUUAZ+rwrPpk6kZO0kexrxq+BEhz1BIr227ANtID02mvGdWQC6lI6bjUyNI7FAgGE560tocIRSAZiNOtSoyMdKzQyoMDUeTgZyK2LsZtQR6VizjF4D6GthnxbYIyMUDM62GJcGq2pnM6AdanjyJiRUWpqBscdeKTA2rYMNMABzgVl6WCNROfWtPTyW00E+lZdm2NUI7ZNT1H0NzUwDAAvPIrIuAVhIxWvqAAtgRWVMxaDpml1ANKmBRk9TUcv+jagsqevIq1o9oki/Lwe9Q3cJfUkjY4ycUXEdIZUu9O+Uclea4+MGO+dT1BNdctvJa2owARjk5rlJcf2q5788UJ6ldBNSH7vNP0JtylWGQKi1FiUAqTQjhGPeqJYmrxCNgw6E1mzRnyh7nNaeryGTGR0NZkkh2KPehAy9ayMIArA4xVS5O2YFT0rRtgHtRxzis24BWXkd6OoI043863GR2rNC+TeDbxWjEQbcFfSs58tdjNC3DoP1eZ5IlViSKi0KTy5+ehNWdVhIt844Hes/TWAfn1rToQdZcBJogy8nFc/fAqxz2NbMbERDPGRWZqQBU1j1NVsaOlyBoF4xgVJqhD25x1pdJhWSxBHUCobxGRWU88U2xIztCKrdMrcZNdxawqAGGCCK89tXMdySOua7bSLtzGFOSMUnqhLc53xfEFuAw9eapWBDIB3q54ulDTfd4Jqlp4GFwO1Wtge5Yu4j5ZOOKpaTII785Hetefm3INYVsduoHsCaFuD2O0jnWRQdoB9axtYQt83er6xtJCGRiMDtVO7jYxncSTis5bjWxz4UicfWup0UCRQO4NcxIQJwPQ11ugRrsEhPGOlap6EPc2T8i5J7Vl6i28YUEn2FaU0iFgAM1AZYIbiN5IwVHWim9QnscdqdlcRIZZEKqOmayRziu88X6ha32nFIE2ng9McVwScLg9a1luQtjRsiRjaa0ZJCV5NULBcqMiprlihwBxWMlqaxKd4M81paHfJEoR+MHGazp+UBNNs1Z3AUZ5ojsJkULNG43YI7ir01mJIxNEcg9QO1OubSPOApRx2xwabZ3Elq5jK9ex6VoSUSTCwDAgfSpxICmR3q5qEe+He0IGeQRWYpwME5ovYe4+SQDgHmo3uWKbScio5QM5HWoCWJx2pPUC9YYllwT371ry6eJI9wUEY4IrBgyjAqcGtzTdTaJxFOCUPGT2oa0C+pRBe2kAORjoavpOk6DectVnVbFXiEkeGB7jtWGrNDIA3QHg1mUaF6PLZT0OMVTJGD6mtUCPUbPbtw4HBrGIkt5jHMMehqkDGLM8UgZPxqyLxywOSp9RVaVQGDA5FRliBkVTSYlubi6gHQCU7z0JNRRyGGUtHIcE9M1krNgYNBuGVhg8VNh3NqcOx89Rg98VNDcC7h2n7y9M1Vt7tmgQqORwfemNL5NwJF4BPIFS0NMW4hyxYjk9arSJgCugjtormAOpBJ61l31s0MmMYFCdgM4kpkihctkt1pWGHwaG4FUhMikPYDNQySC2Awc561Y4VSxrLuZN7kg8ZraKM2y6qrcIGU8+lV5UI+UjBFV45GUggkGr6TRzqFk4fHWqsRczynNWYmEYApZolRy2ciq7Md1Nom5pxuCODTgNpyOCORWdFIVI5q9HJ5mD+FZSiaxZfjuWkjAbqOM0kmAvXrUIwB8vHOajZ2LYzWdi7k0ZUOM/n6VciuWifGcgjBqvbKskZDEA0sTiF8Mu4DnFFgGajZmFhOBgP1x61DaIzyAHqDmtZ9Riu4DFPEFxyCAag0uONr1g3CcAEihOw2jftBLf2YtJVBiHQk9KwtVt00+UQoeDzmtK6XUdMYiM5jPQg54rnNTvJJpA8pJNZ7sa0ROLaCdC5fDY6VTEADc9jxTY5QwGAQatxDzBhuw4rVaIlkgwEVVOM9aWa2ZEDbsg96iWMhyW6HpV5Bm28okE9qljRlNG0Zz0zSiQkkE1YvoWMQIH3euKpA8HPWlcZLLKdmc9KrBlYnOR6A1LFtZtrng1aUW+AGQEjocVpHYiRWQkIVwcHmp0YMgGSCKdIV6Iv0qEQyswJUgetDBEgG5uvA5pxG5sjtTMhR8tKJMKcd6QySScIgRRz3NQmN5Oh571JDEZG3GppTHGoAPJ60rjFjjVICGwTisjJ8xgegbirsk5IIFUpDh93TNCAvJjAz0HNSi7ELgH7veqiyYXr1qNnWSQKemapITLpdrl852oO9VzEN5ETEkUXBkjURgfKQORSW5aIbscnirsrE3HQ3LKxQIT+FaEFuZF8wtgDtRpsIdi0ijk1dmthGMiQBTzjNZPcpGe6oGIAyfpUZhHmAyABamku44TtjXJ9cVTluGlbLcUkwZoieFYwi8gVmXgAclRyaFJ7cYNWpIxNbhgoDDr71QjEKHcWBIOc/Wuj0a5kjtf3nQc5NVf7OUICTljzUkh2W5iRsEDnFMLBd3DTSmZW6HgVBbOHc7j1Oadp0YMEoc5J6VAW8qQjHNC0BmrHKQwHUdhTpJGab5VwKzFuWDDHarcd8ThWGCe9HUC6hcsFUDJNWriOSFUcqASOfesz7SY5EdGyQcmrzahFfyIkj7QBg1LGizYXEBctMuV78ZrZt7zTwuFj2++KxC1nbx4iYOB0qBb4b/3i4HpQ9QOmm1WERFFO4Y9Ko2rxvlnGMngelZ9tLG12rNjyyeSfSpdT1OxtpVjgXcT1IFJIbZauCVYKp4Peq1xCd4weR1ppullQFCMDk5PSqzX4Zyqnp3oEOuZgrBZnJiP8A5zVuyWNLc7IgsZHIArNhxc3imQEpGe/euleBLW0M7sBkZ257VLGjmruR4blGC4h3Zx7VPfagNWu7faAscABI9cVmyXs+qXhRFwgOBjpV2eyWxgLM2DimkDNOO7XVJ3kuABBbjgE9SKoG5Fy7yRW+63QcHB4rONxJdiO0tBgMcMR3rRvrtdI0v7FA2Cww2O9NgYc0gnuiRwM4x6Yp7fKhFQQxs53Hgsc1aSFmkQdcnpSA0tPs5JrTz5JfLjjGQvHJqvZWU+p6o0wUCKPoSfSrGoTNBCkRiEaHgEHrT7R5obExI2DKcnHYU7gVdRvHkuDbRAopwCR0NPsbZo2ENogMpHJPFWL/wAhVt4okBcEbjV+1tfLnE6OEUryQelK4Fc6RZ21nPcXjCS4HUcGsSe7xbiOCIxqT1IIyKtNk30xeYvGTls96tWVs2rXAyu23i5HHWmmDI/D2hmaQXEwxGDxnua6PxNqYtdNGn2SkEgbiBU0txa6daFZCIwBhR71ykmqXNy8kEEe4uSQx64qG7sEjKnee8ZInOSBhRnpU5s4raMM7/N3AqIK9ndkyL+9Bzj0rQuI7SO3WaQ75nGSuMgGrirAzPupmksxHGMIO/rW14UlWFwsn3TxWLJHNKhYDZGBkCtDSWCxg4yMdu1J6jMvXY3bWrgLKwUvwAeDVdUMS4xzjvVi7jkuNScpzg065huAFMsW1fWhIVyrCGeQGRsIDyK0Zr9ZV8iyQRADlumazsjJCc+9KYQsZaRyO4A5rRAQAnf8xyc9a3tFgaeMkj92pyawoyC4BBxnmut8KAyNNAQPLZTjPrTexPU0rSaO3mT5hsYgDnoTV3W5Wt9Mec4bYOhNYB0+ax1YfaSXhQ7wp6VsXZOoWV0xG2NVPy/hXLJXZojj4dbMr7fLCFuARnirEmm30gcpKJkY5IJFZttp9zMzGNOATjJxWxFYXVtZtLFeeXIBkjIFaxTSJe5Ue+CywwN8skfBA71bubISoC446g+tZ0Mlpezm4lXEucdOpFXY5L+SJomXCg/Kc1dxEdtOYJvLI4HApbmNJ8kGm3JZCqhf3hHNVrcyi7jibOHOSaVwM82zRylSMc8UA7Hwea3dZtlLxmLBIGDisSaFo58npincBevamMu6lDYIB71JgA0wJ7O+ktmCsSVPWt+J0mhEqNnjmuYYAjirmmXwt3Mbk7TwKoRtNardoS3DgZBrOPmW83mDKsOpFaK3CxJ5oYFMcc0y5hNzbGZV6jipuMpiT7RlC2SepqWSZ7FEjdf3Z7+lZgZraUO+cZreAj1O0AJBGOBVLYljGVbm3BDZBGQRVFW+yOQp5PemxySaZKYnyYs4B9KlnSOZ0KHg96dhFd2kEgnQkkHmh7hn5CfMTyabcSGyuBbkcP1PapIX2XJXII9aQy4JIxBGIsmRvvDHQ1Xu0ZSpI6HkCrRjSPLRLhsZzVYwzXJWUHocEE9aljRT1eJgYJlOCcZIq0YknjQOACcYI71Z1OwMNrvds9wKoWaPNCG3HK8AHtTEPubZrbaFywNSi4WCAg5yaewnG1pMHHbNUrklmJC5FA2TxyqRuUZqKSIifCLkEZzRaFQBuHGcVcnIijLryRyKSYirDLh2iZcMO9MmY28oB5DVLuSSLdgCU1G+1wIpRyRwau4CLIEJU856VPbgLKHHXpWf5EiuNpyRVyEyRqdw5NIRauD5bCc857Vo22y7tCsuMEcVlPIZICrHknin6dKVYQyEj0Jp3Azrqxe1uSGyRk4PtUEwKKGUdTXQXwFxblWGZF4B9awPKmLFWOF7CqTIaOm8Jwq0hkAA4wcVB4ojktrlZYl4bjNSeFZfKRo92SSa0tfiW5sCAuSvNKSuUjkVnllGGOKS3klFwQZCAOlRRx4YkkgjjBq5DEGJYjkVlaxReiuVkxExyR0JpZSFwVGDWZMGDB0GCDWlG32i2Vj6U0BXDM1zk9MUy4J3lRU64EuPQVFMRuLD1pgRIqoQW5JqzMCUBzgCqzEFA3qeKlkDNCoLcVVgbLtpgpnsOtRX98jKYQfamvJ5NniNuTWSwbdl+pqGNFmFMjrmr0JIQkdaqWifITU8ZIJY9u1NIDU0CE32rpA3BJ6mvS7bTLOxQFoVYgfeI5rzXw/M763DsXbJngivUmJAHmjPqKznUaWhvTSaGSQW12MGFR74p0Sx2SYRBgdxSjbJxENtLzH98bq5vazZtZbCMEuPmZBz607zniARVyO2KABIcj5fakZ5IjhV3e9J1Jisth24SDL8Goi86ttXlPWn7Qy7n4J5xS4lBAAytLmkx6IQMCMZ+amDzVYknK9hmpti9x8x70nkuuTnj0ptSYXRGXV+MYI74pV3qMghh6E06RhgAx/iAabHGw5XJ9iMVHLK4XVgZi/EgwKEAXiM5HephC8hxIuBTxa+WP3Q571Tpye5LmloQ4Xq44pQAT8nAFTLAzH5hxT/ALNj7vFNUmS5pFcuEGGXJ9aUR7hkHHtVtIcL8w5oa3BORxVqiyPaIiibyzyOnerKSo4ypBpqwlRg1ALDbL5iuVPoK6qcHFGUmm7l6myKHUg0o4Ayc0E1o1dGZQRdsxHSpfmXoc1K0AMu/vikMZDHHQ1yyptbGvMmMyrjpg0YdeQcilwDweDSHK85yKyaaGNDqzYIwaDuU5HK0jbSvA5pquyjDA4pJjS7EoKsOgpm4xnB5FNPzH5eKQkjgjNJsaiTHDDg81UktllfMhIqZUPUGlbnhxVRbTuC00H2sAhGEclT2NW6rRoQBg5qwOldkZXMJbi0UUVZJU1KUQafNIQThT0rx3U8mVye5Jr2S+UPZzK3Qoc147qYxPIPQmokaR2M+MfIaZbnDkVJCQVIqKMYnPpUooiuV/0hSPWtZebbB9Ky71MMCDzmtG3Y/YwG5OKTEU4gonyemaZqsY2qw6DHFSW4H2gqfWmaySiJt6HrSYzU0yNW0wKDgkVkwps1cr15rU0rLWAIPUdKzk+TV8t3NR1Gtjcv48We49MVisSIyV5rb1AF7LI6Y6Vgl8RsCaGBJpNw0czKvvRqDZukkBwQQaZo7p9pZXxk1JrEYWZWXjkVLYI6KK4Y6eDIDgiuQmcDVWbsSa6/Sp1uLELKvbFcnqkQj1YhRgE5FNbj6BqEW+Asvao9EkAco3TNSXjslvtI61V0pd0hPTmrRLL+rICgYVisuYwfQ1t6kcx7fasb/lmfrTiD2NCxLGEegqDUSrNlevFS2JHkY7k1XvlKSZ7ZpPcEW7bcLcAjjHWqsmFuQw9auW0gktQPbmqFxxOB70LcC5qcm6ywOc9aydM4uQDzk1qXNswsgS2QRWPZsY7oexrREs62SPNuCvBxWReqdhzWtbSCWDaRg4qhqEYCGsXuaLYtaLckQhDV2+iV4iQecVi6U/zADqeK27kFbfk9qJCicxYLu1Iow4zXbWsDwqGQZBFcVbsY9QZh64rvNLu1khAPXAzT6C6nM+LIx5YZhznmqOkhTEM9cVreMSDH8orC0pyEBpx2BmldBvLODxWEf+PsYOCDXQSgSRHnArn5x5d4APWmtxPY6jTJMqFLcU7UwkaZByKqWUJjjL5PqKddMZIzkcClLccTAkAM+exNdVo4JhUKcjFcrNxMRjvXQ+HZTu2noRihbCe5vKmHBbmoL8qACRkCtCZBHGJMZ4zWLeXHmZA9aKe4NaGXrUoktz8oGBxiuaA4rb1VyY9tYg4Fbsg1NPk4AIz71dmVSpIXNU9FCs5VhkVoXIEZIXoaymikzLuBhDxxVjQAjTkHHWorkZQ1HpUwhnO44BNTEpnTSW4mQx3KAyHo45xWRqEJt1Cn5mA4bvV2y1UniUYHao74tdyAoMY9O9aNklexuvtMX2Wcc4wCaju9HyC1v97uOxqR7NggZRscdx3qxZXDTERk4mXgc9alsaOZmjljOHUg061RXIDr3rW1JfNfLKAR1FZ+MHI4xQmDQ+a2SEhlPFaOmLbXJ8qTByeM1nZLrhjmoY5JLecPGcEVW4mrHTGGXTcrLl7d/wBKzL21DsTEcqOQa6DSdQi1azNvOBuHHNUruGKwkMS8g1m1qV0MaxvWtJNpHB4NXb62+1xCZRnI4IqhfRxpNlSCDz9KtaTqXkOYpuUJwM0wMqSMwkhs596dGU24atXW7MsRcQplSMnFY5UEcUXAZMADlaaoJ5I6U/bzg1KqgAiqQmaOkGM4jdQRUl9bCOTaBgHkVQhkeDDpwc1qNcLf2gzxIB+dJgivYXcltNtzkA4IrUvNt5GGXg4rDaN1bI4IOSPWtTTLqO5IhbhhxUtDMqaMxyFXGD2qJ+SAK3dWsvLjLNyR0I71hyyCOIsykEd8VcUJsqX0jIoRe/Ws4gjrU8kplYs1MIBPvXSloc7epGMZxUkaZYd6b5RLCrIjMajAznvVBuBHyYPNQMnoKuRwtKcYxmr0Olrt+fr9KhtIEjByQau2obGSeOwq3c6WuQYzk56VNHYKqgspGOckVLaNErDFORxxUa8uTjpVxLNp32xZPsKvf2TIiZEROBzxWTaLMtQN4OSMVdQLIQBgGoJ41jbA4J7VErNGcfkaW4Fm8QLhAQSea0bS0jaAZJyBkkVWsbEzoZpM4HIq2dQisVMaJnIweKzky0R3Oqyww+QJTIBwM9q5y7/fNk9zmr9wVecsgAUnJqreRqNjRnIB5pRQPYhiGBjHParSMAo3HBBqGBS7mnzRsQARg1q3oSWJHDFQOgpQ5Vw2TwahjGEGakO4jKjJpWA0BiY5QZyMEe9Yk0UsVwylD+VadldSQMw8sgnoTSXFyZ5s7QD0JqWrDRkFB97OCKfGxAyGyBVy5tFeMMqnHcgZqmbQ27ZJyp6VSdgaNS0tg8azFhzyQTU1/cxi3SOPGT1IrJEkgIVWIHTFSMvy7mOTTuSNJAGO1PWBnjMi9F5NVgSW56CtKGSM6e67sPzihjII5SgwO/apIrYSyAynAJxmobYEsC46GrNxcRqvzdulKwyHUrRbIoytuRxkGqZiWaMuoPHqKsmRbhQpJIHQVOxiFqF2gSDrinYDOhHmZVunSkktwnPepkjKv9elWBDkZbkHihMTKsc7Bdrc/WpFRpHDDgelTeQo5AGTSmOSMggZB7VVyR5ZoV/dsc1EbmUjMjEmmSMQT6VDJMoHqam12VexO00YXLcGqwlVmOGGPeosGQ4bpSPboF4ABqlEVywsgZzjoDV7ewgDDrWZbgZ2jtWgsokQxjqOtJoE9Rq3Mkh255HSn7cKSxyxqqVZH4OKlhIJyWJNNIGyKWaVMrACD7VXBkwTIctnvWyIBDC9wwBJHA9KoQ2zXUpPQk0wIoZATg8GpTcKmAwwPWlNsILgB+ueRUzWcdy4yDgegqbARl1kAKNjFTiyWRA6zbWx04pZtK8uIPE/4ZqSHSZZEDiXB9MipaKRXAki+UNnHfNTLK0w2yHJxgGpDpk+/amX9TVyDwtqcy7ouvucVNxmYTdQZUuSp6c0QgElpBk9iasXFlfW8xhmT5gcE5oSynJCsMZ6e1NMTQ/7JILcyC4IB/hGKjjikICqSxJ5z2q9DbC0cPNmRO4NSXN3aZK2UAUnguAc0xMv2626izhC/PnLkCo/ETH7UsCTE+ZwQP4R6UgDWlkJs7pCOCeuatx29vb6adRul3XEnQEVmxoxLFYLBiATknOcdak1i3ub5FkjGI+pBOM1KsccTxy3EYPmHIB7VJq186oFt1IXHOB0qkwMm1ePT0yf9aeg9Ko3sjzXILEnJzzVgxkzieXkMceuKNYtVtPKdSDvzwO1DAS2UFMZ5rR02NVu1Mr4A6Vk2zHAz3q/Zwtc3Qjz1GRTA09VUaqQsEeIYTkORjJoMK2lmCx3TEYFWJ3ls9KNrHGMgdaoWMiybpLwklRlQRU3KICGsQk9wd/mH5hnpS3F89yPJtGKQHknpUFtHLqt1I07FLcMevXH0p0zRSy/YtO5XpuIwTTSJbG2lo9/drBBkrkZNd5Z2tjp+mGN8JtHPHU1B4W8OrY24luGAkxkkkdKwfF2trNdtBbkBIzyQepqJPWyGkVb1v7QuS96+IUPyAc5A6Ve0pIdOguL+4iCgD92CPyrH0WCW+uBPc5MMfIB71q67JLqGnsIvkhiHPbNUlYLnMz3st7fzXZGCScD2qWKRYsNIAxNXNP0N57X7RIRHERwT1NKmmR28mZTuLH5R7VaYmRXzSmyEuQqkcKD2pukXxs0IZNwcYwe1N1AmJSspzk/KPSobbJQEKMVI2XrQwRXZlmOEJzio9a1lr7MUcYVFOAR3rPuZGSUqwI9CRxTYy7sMqWA7YqkiRsMDspbG1Rzk96cQrIccgdaffXTACJk8sY4Apke4xFQOTVoRXENwAZgv7sHrWtpeum0IZoioHdQTnNTwRG50p7KMDPUk07QoRNMImh3rGDuwM0S2DqbtrrumXyFbskMw4JHIqK6klsYJXjnE9vKMdRx+AqlremWu9JIIsA8EYIxUepaTLpmkJPBIWjlwSh7Vh1LRlG+u4mby5CFHQKM1FJJcyIHlbA64zzSR332ceVEm5m4JParf2REgeW5kDsRkAEHmtOgmZoDySKIVJYkEAV2FhbXC6aXu3CgDgEjiuc0dbpJzLFbkkHgkEAVoazJfi1E00oC8fIGGfyoYEdxPbtOXEhEinBOOtErRTQhY/8AWk8Edqo6fbDUz5W8IxOST2rb+w29igWJvMmxyaBGYJ2twVnO5/U0gt/titIRwKGga9uXjbhjyPaltGkhnNr1APJFCQGdPbNC2CTxzTFJI5reks1uC5IzgYBrFu7aWFgQOBVIY0EHpQRwT6VHHIc8jFSk5Ue5qiS3pkc99cJAGJj9K7HUIUtLaG3UYIHNUfBmmMzm5ZflBp/iS+W3vVYnIY4rGUtbFJGVdWizIVI5HQ1TiMlj/Ecg1redFIu5Tkn0qpdW3mKccmtVsSx6yR38eJQOByPeqbxyWZ3YzGTwPSow0kL4JIK9vWtG2aO9gMbnqMGnckS5t4L23BOD71nxqLacKQSOxNSO76cxgY5TOQatW8aXaBuDjninYCVizQKBwT0+lKkOHwXII5+tUb67MMyCMHC8Yq0LkXcRkVSHUYAxUlDL65kuE8oAkg4BpkFq1ugBfkjOPSlQyrbvJInC8g1HbXIvHVl645FMQ0zzmQxEkgdKW3CKJDNyRVqSNY5CcYwKruFMRI6k0AyOCOOVGBJBBz0pJ2y4jU9B19aty26rpoKAbiBkisUySJMqSgjPQ0rCJ1zFcB2zjpVySBZNshbtkVEJIggWQA+hoEyllVTxVWAYUdGLDk9qlju8oQ4wakJG8fSobiNSpZR064pACfO+S3Gc4qa5A2KV6g9RVe1USE5q2IlCk5zg9KARLEzMquevf3qDV7cwxi4i5DckDtU/mAIGzj2qRGWZTFLyhGRQgaKOhSyROCOprqLPN5cFHHykc1z0cX2K5Jx8p5H0rotLYHMijGataoRzOs2RstSK4wrcinQxgxcdTXR+IdOF3ZidR88Zzx6VgR4CADgiokUiIpgEMOtNsXMUjQO3BJIq0y5Qk8ms6cMHVl6g5qEyi5LHtcnOCKrSEeU248Zq40sc0AcHJxyKz7yMi3BQE88gCqTEx0a77fd2zxU8hX7OOarRyH7CFxg4pkJZlIY8Cq6EWLMpxACOgrPeQu4U9Kuyf6gAdKzQD52fQ1HUo2rIAxEYpI3IJBAPJp1m37sj2qrCJJtQMWcAEmqA2dFZhq8DxjDE8V67HA8iAuMkgZry3Sjbr4gsUHQsAcDvxXsYAA46UOCaKVRpWRTNqMfKMULbMOozV2ip9mg9oymbUsc4xTxbkVZopqCQe0ZWNqCcmpBAoXGKkLAdSB+NIZEHVgPxo5YrUlykxn2dDzil8hfSgzxjrIo/EUhuoB1lT8xT0C8hwhUdhThGo7VXfULVPvToPxFQvrVimczr+BobSC0mXtooAArKfxJp6DmUn6CoG8WWA+6WP4Gp54hyyN3ApcCucbxdBj93EzH6Goj4uY/dtWP4GnzoOVnUUVyp8T3bcpZtj6Ghdc1SVgFtSM+uRSdRIfIzqCaM1zrXOtEj5FGe26qc+oaxHKEZhyccGodZFezZ125cdaaXUdx+dcw9rrJQsbvjqfmFKthfSQ7mv8NjpkUe2vsHs/M6QzRgZMgH4ikN1D081c/UVwMsl6J/LeUlQeTmtKy05b3/AFcxLjkjHShzH7NbnUPiQ5Uj6igMV4fGPc1VFu9pbhRKSe1Zc09+LgC5BEPcjsKapt6hdWN5grcqRkehqLzcMASuM+tZM1xEloWtZSZD26U3So5p5y8zA8dCabo2QRktjYOf4DzSq27hxg+tPEQTkGglTwwx71zNWKuIVI+6cilDqeGHNNDMpwORQxRj6GouFu5IqspyhyPerCnIGRVVGkU88irKtkZxXTTMpofRRRXQZlTUFka0kEfUg5/KvIdYRorhwwIOea9mchVJYgADkmvJfFQWXWLhkI25yMVDRcTBgPUUm3Eh96SE4cj3pGJEnNSiyK8DDaQeM1fs5CbbDjIxVO5BKCrenEeQdw47UmBWjz9s9jTtY4gAIyccGmpxee2as6qVNnyMk9DUsBNEkYWw4yAKq3nGqKQcBjmrWhSDyMdxVXVR/pqt71LGtjoZvmsgeqkVkSW0bxsBwa042ZtOUKMjFZBZkZgc8UMaKtggF+QTgjirernDx9x61nQlhqBPqa09QkWS2AYc5HNJoR0Gl26vpweM8gAmuZ1lCNSBbgkmtzw9cNHaYJIHofSsbX3EmogjsaLah0Fu4RJZg4GQKzNLbFyQeMmr9xKy2wXnGMVmWRJvDj1qkJmrqceItw6YrFVCYSRWvqEzGEKR2xWVExELAU0D2LWnopU5PQ1HqbqTtHalsGxmm38YYZoYIdp4IjIzwBUN2QJgw6gjNWLEjytgPI61WvIysgPqaOoGjctmw2g54zXOwnbcAnua6Q2jHTxIDxjNc0Bi4GfWrRLOqtn/AHAKjGRVa+fchPYCtCxjWSxBA5xWVdFsshGMHispbmi2JdCUFmYjkHitW5ZiSrcDFZWiSETEY4zW3dqjJkHnFD2FE5WXCXoA7muo02YQxqzZIIxxXKyAyaiqdMd67PSrdRAA4BGKOgupkeJpPNtywGBWHpmT8npzXUeJokW1fauOM1yumE7/AKmqhqEjVdzHGQc4rFuiDcKw9a6byUkgJYCubvkEV2FHTNNbh0Om0oK0Xzc8Dg1PfRoIyVXAqC3RY4A4PUA0kl1vjK1Mtwic3dkC5OPWul8MQJtEjc98VzV6AbgtXReHCZFUK2MDpTWwPc6O+u4/J2KMHHpXPSZDEnua6Oa0jkh3FefWsO5jwxGMYop7hLYytTiQ2xYferne5HpXTXzxm2KY5x1rmTxIw963ZlcvaZN5chx34rUnI8sE81i2LbJMEcE1tFFkiHNZTLiUpWDKRVOEETYA5zmr00YQGqtmcXnPrSiynsILiWMYJyPerVjfMkgB5Hoar+Q0gIAwaj8mSBgSDVslHQPeJMNrcZqCS0KsJoHO8c4FZi3SkDdwa0re5YKCOeKi1wuLLi4TLLiRRg+9ZUyFGI6VqTE8TIOR1AqG4jW6iDx8HGcUloVczASDig7S4OOB1oIIB45B5FAII6VomSyeG5Ns4kiJBHXFWJr5rhMs2TjqazHcimmQ4xnik0O5ZwZTt5P0pjo0RDFelOsbkRygMMg1p3sIli8xBkEdB2p2ES6VqPmDyJeUPGDUuoaCBA93Z84BJTpk1gIzwyDsQa7DR71Z7Ta7AOBjr1rNlI4s5Zg2CCeo9KfghgM1avowNSlQDCg8VG8JDcc4qkwZNHGWXA5pYy9pIG2kj1qKOaWFgVJGe1akL+YgYgSDGCpqmtCbjJxHOgmiIBPUCqojaFhPGCCDzitAWKxkSRt+6PY9qgmk8tiAMoeMVmUi5bTDU7Xy2b5wOBVG5tVkiaFxgjOagRJbGYXEROwnJHpVkzec/mt3FaReomcrNE1vMY2GMHj6Ug9utberWQniMqDlRWNDGSwzxjqK6Ezna1LtpCsy7WH44rT+yeVCCEOMcZFN0lo9+GA46V2lpY2+oWnlOBkjjHaspysaQVzlNKtEuZ8EAHNbc2jlELA8YrKkil0y9dIjyDW5pWorcsIbqQAkY5rBzbNeWxh21sE1ACTJAPQ+ldRc2ljcacFjiG7HGBWNqcZOoZtiCCMjB7U+31d9PBWRA5A55qW2OyK+kxx2t6VYYHvXVRvbhH8wqVI45riJ9QW5uxIi7B6Yqz5jvCW8xuOwHFJ3DS5l6k3n6u6xjA3cVft9KeRTI4xjnFTQ6elwgkOBJng1YN81mpt5cFsYznrVXdgtqONzHaWRUAHjGKwppxMSSvvU1xMzEg8is+RzuwopJNsbLttHFJExcZI7GsiYkSsnoelXEmYD5eDVeWFiWkYEEnOatKxNyWyUM4GcZq1fWVyihlGRjORVKJWCZU4Iq3Fq864ilO5CcUxFaNsrgmp7e5EUygrkE067tBbOJF5ik5BHaqswaNfMjXIHpQgOimgWeJGjAPHaojZWotyHUrIRwcVj2uq3EB3Lkgdq0YdbjuSI7uPAzwfShoaKcEtxZTNHKcxMePpRdIoBA6HkVeu0gdMqwZCMr7VlGUnKk5xwKkBsSZBPpSSuR8pqWPhSarSEvJgjiqQDRy2PanRghvvECnADHSncBRii4EkkypHlRyKqufMw0h4NErYIJ6d6ZId4AxwapICRVEJEkZyrc/SrEbC4cADGTzVQHbGQx47CrFl8iFjwabJLUkKqQPTvSmRQm0daqzXLO+0HimByrYPJNTYZcjIHJ5qK5vAhwG59KrT3BiUYOSewqBImmJkkJqkiWxjTSyscE49aWOHOcnJ71YMYCjaMD19akgh35HQ461okK5CBjC4p8kZKgDkmnFfnx6VKOXAHGKGA23tfLj3HljUkcYRyB1ParUTKrbiMgDpU9vaLKrznjHIFSwRSktRIwAPzHtSTWr2rLuHJ5NTxljKZFH3T1pzPJdTDccgGlcqxE8pZFVidmcH2qe0jEMxYcgCpZFiEBjZeD3xTbaMgELyB3pMEVbqJp7kyKMEnJrX0WyWQlXGTjnNZ7StDMV2gnOM1raVO0RJYYzQ3ZB1MidJbe5KMSUzwK1tNgWZguSM027WOS43EjpUltII3UxDJ9qjdBezJ5LmKzlaISbWHU4q1aa9cKnkxfORkh88jNF3p1jfQq8+Y5DyTjrUFtb29gSsTbge5HSs7FNiiGa5zNd3ALjkAkU9LCaW3N1AoaMdealm8MNqVubpZvLA9xz+dSW0sui232Jn8yNxxz/hQmUmYkkw3lHxhuMHtUcNsx3ryoIypApbiwe6ummVvkByQO1a8/lCyt1jAwByfWtE9CGUo45BCjSsW8vk57inahfR6gY0jGI4+v1p1zNsjyqkrjBFYkEpjlltwOHOVPpUtXBM0bhxKpViA6AAVZVrea2WBcEkfOx7VQks3CiWRsAjGacLOSOzkkjJCYJJ9aLDILh7a3Vohgqo6+prGnmkldWmYkHgA9qDIbh8c4B596fqEISCJ84NAdRU4cY6VqaezCQtGMOP1rEhkY4J5FbGnSCKcSHkHjn1qugGna+IbWeV7W7UCRTgk1cmsrRiJYiDiuO8VWTW1xDfwfdk4fHY1NoOvmJxFcNlSR1qUhtmpfJLDOWVSIiCAAM81N4YsIGvDLMdojOTkVtDyrqASW4DAjoOtVlsWjckAqO49aG7aCRLrOuSzO9raPsHQnOOK4+5hlkkYlMgnk+ta81qbqRgG8tyemetPkDQKsTjnuahLUq+hNoMqQwgXGBGo5FJNexXd75KfJZg5YgcGsue5AVreEEljjIFaYsUNvFawc+Z94+lWZjdZ1CEXUNrasfsyAZAHBNVtRjntI47rduLjgE9K0LmHTdNXygokKDJPvWURPqGZpmMcC8hT39KTuUZ99MkkQdjmRjyPSnW2Y0UZqoyh7lwDkA4Bq7DGGdEzwO9NDZDcy3E7rHKuI0OQfWrokggjDjqBwAKrXlx5jhUHCnFAkWOBmeLeSOCQeKsRDO32l3uGXLqOlMhhnmgaeMHC8kCkgufLOTyGODWjpdyIXkjAyrjjPvVEsisdTijiYg4J4rovCUiWVw00T7hIMHPYVzN5pkVvOVBzu5wPeuh8OWghhcuAUcEAg8g1MtgR0V1HbFjnbICc9c4rn5rt7zUhAUIt4xgDBx9axhJq1tq5tVd5ELfkK29ZkOkwRoT5jSLgkckE/SskUczd26x6nKkWCCeMdqtWlraxHzb2Y4HISq01tPa7Z+SZDnnrUF06TOvmAlj6DNaIDavvFaRWpt9PtxECMbwCDWWYLjU186Wc59yKSW0jSzDGQZPVQRVdGZgAJCAKLAa1pZ2tsMyT5OOoxThM5lCWx3E9WNZMaguRyQe5HFXLRXtZy7OAhHQGgR09tpttaWUk80nmTuOvXFYT20sbNLCRuPoelJPrUoUwQRkgjgnIqnbahKkjGXdycEYoQ2WBdS2hC7sk8nmpcNdSFiflxzUc9tHIgkjJORycdKmtiIrfYvPPNMDNurRhkoMjNVVUmQKDznJrauZ1igLDByOlUYLZWi+1HIyelMTPRfCoRNCaRhsAHJ9a4jxZMs16qg5wScVovq92NOSCD5EAwcHrXN3MzTXDGQHce5rBq7uUnoOsbtrZxuOV963Y5UmQSIevauaZCRU1teyW5Cg8Ct0Qzeu7WOaAtjDgcHFZFtLJA+GBFbNvdR3VruBBYDkVSurcyRkoORTCw+NYr6FhIoJxwTVfT5H0+52PnyicVXheW3YbiRntV4SRXI2N3HWmSW7qxWaI3EYyRyPeqMFyUmLY46EVb0+98l5LSf7o+4T3qC+i+zSGcY8tuoqblIsvMs9m4XGMVk6YVgvC2eD0HvV0Bba3+Q5DDNRWFrHcTkk4ycj2NCBkt20kkoYAAHvmoMMsnlkjJ54Oas6grx4iHIJ4JqpsEcgOSSBVCZILiQZjHIB5FQ+Ys0+yVR04qe3Rf3kx6+nrVNI2e4808DPApiJBYGQn5j16UptxEgYnkdqT7ZJDcFRGSDwDilLtK+6TjvilcYQuQ483lCasyFA4IH7sjkVEgUuN2MelTyhJE2LjGMUxFVBtJMXQ9Kt7kEGM/MRz9arpG0cDY6pVcFpiGBIweRSEi3BG8gIPKnpzUwzEArHODxTRlIo1QnOKsSQ+ZDkj5wKCh12huLJJUGSg5rS0a6jkhCg4OOlZNjO0LmOT7pOCDUqWzWt0JIj+7JyMU0xM6uRgLco3II6GuXvrT7JNkcoxz9K0nvzJcRoTgYHNVtYl8uIEjINEgRnqQeO1RyQqSePpSJcJIAw4qXf8vOKysVcqpH5bEqOtSCWKNsNnJ68Ul1J5KgjvUAdZQCTzmqQD7mMKoZBweaigjLIXA4Par6RLNblM8gcVUgYxOY249KoQsiBIWxz6Cs4HDDI5Jq9JJh8diarXCgSgr0JpJAXbchQOe1EUR+1GReMnmmxhSwzV6JFjUsKYD4SbW7iu1PzRsGFdxaeP5DEFktdzAckZNcDIWABxweldb4YtlFoZiI5Ceoc449qG2kFtTaPjaaTiKz+Y9uajm8V6lEoY2+Cegyad5b+d58UaIT6HoKcbdJmMlzcEEdAADXO5yvoa8sbEY1nxDOm6OAqD3yf8KabzxNIDzsB9Wx/SplvNS8zy4JT5QHBPFTvHdSIGnu3C9wADRzyDlRlmfX5pfI+0YI6/MMfnUkWn6xcSGOW+2477hU4NvGxAMjd8lDmiQIUDRpIWJzypGaPeZVkhDoF0uDJqbEn0INTjw9GY/mvpCeuSBS2pdMk2m/p97PFWS93INotQoPU5OazamUuVIxxpdos5E0sjAHrtyDV5LLQEUAqXPqVNX/JkeDy/s4B9agj0ecDiMfjTUJdRNroVSdBXcv2UEA45U1UebTxMI4bJTnpnNbI0B5MGQA+1PXw5hwwbGOlWqLJ50jOSYWgUyafHgnGcnNW47ueQAw2caj69KvHRd4w8hNTxacYwAH4qnTb0FzohjklEeXCqcdjWQ+qXc1yY0yADgECuj+wRsMOcilTT7dAQsYFL2L6idRHNXN/eKFUZJ/vY5FT2Nu0uZLrJz0yOlb4sYBn5BUgt4gAAgp+xVg9oY8ltGYyIyw9sVjtbXTz+UIyBnGea7IQxgcKBShFHQCqVJIl1GzJOhwm3CtyxHXFZtpCNGuZA0hBY9QM5rqW4FZt1BZSuGuAuegz3olBXQ4SbTuRQGS9mWQy5jU5wSBUesarBEHsjGzs64yASBn3FU7zT7wThrElIgOQDjNZb6u9pciCRA8pOCScEV104mE5WZHJZS2sBMU5c5+6cVe0WG6mfcztGSODiiXRbtQ94ZTjG7aCKu6Kl9cRCZmxGfugnoKudrCpvU144pEADNuAFSHaRg01TKnB5FOKBxnODXmVLXOn1GBtoweaQgMQw60BSOGGRQRnleKxZehIHI4I4qeMgjIqsGxwRViLAHFb0nqZTWhLRRRXUZFLU7WS7s3iibaxHWvL9cspbCUxzg7sdT3r1pjgV5/8AEIrI8JAwwBBPrUto1gmzg4+ZjjoTTpAfMz70xBtmFSyHLVAxJgPJBxUmnyFoGVhhajmH7nFSacR5JUjipAibCXQwc1LqA8y2wewqGdVFwCvrVm4Ae0IB5xSGVNCkyxXHTNLrC4uV96j0Jgs7Ke2an1kfvg30pMEbViQNOA9qzmCtM4Pc1o6bg6YCRnjFZkgxcMV7E4qWNGdKoiv1x0q/qMam3Djpis66ObgE9c1o3JzZAkHoOtPcRtaCLe5sQrYDAc1i+IbcQ3qBTnnrVvw4coSp5z0qt4iJEgYg5Bo6gQuhNsCR2rKsSI9QI7E1prM0loARxjrWVH8l7kVQnsbN9GrQFsdBWNDGzo4A7mta5k/0crjrWZaTrEXDULcHsS6egOQeoOKZfMoBHeks5ts7HGQSTUt9H5ilwMUMERWAO0mm37AsM9qLKQDilv0yCaARo21yX07a3QDFczLgXJx0BrctWP2LbjOBisOcYuDnuatEs6jR7nEIQ9MUzVYlJ3jrVLTi4QEA4Aq7dnzIye+KznuVHYo6XIy3BVRnnmt+RgydecViaOVjvHDdzW3PHtIYdMZpPYcdzm75THeBhxzXSaNfHYqMc8Yrn9UOZxx3rU0qA7FfPHWmthPcu+JDvs2I7iuS0qRRMQ3rxXXaxJHJYnnnFcZY8XZx0yacAmdI0hWEkcAiufvm3yhie9dCkayQAMeMVgalEI5Nq9M8UPcOh1FhEt1ZDa3zbapzWc1ux35INQ6BfGDAJzjtW5czLcxngZ60SQI4u8LCfBHfFa2hTm3ZSMkk8/SqGpk+b93Bz1960/DaRSAeZ94GmthPc76zaOSyDMBkjPNc7q00SM+1e5q4bmWMBI1+QcCsjUF38kck81MPiG9jFu5MxMQOtYTAiQ5rrxYI1o574xXKXQCXLKOxrpZkhIiQ/FbVtITEAfSsRPviteFWEIPtWUkWgnbr71QhJF5kHqauSHJwapAYux65qI7lPYebuUkdqe940ke088VCISenWmABSQc5FaNCIJFkeTI4rUsrhoAN4DDoaqBieCuKsWwUyAP0JxRYk0YbhRKSBlGPIp7QrGxni4B5Ips+nSW6LPCN6Hkgc4qVJFe2Kk4OORWb3KRTnt1OJ48EHkis6YgMSBgVdiS6gkOQTGT26UtzACu7YQCM9KaYGS75GMUxAznBHFWDCfMwoyM1O0KoucYq0IhhhywA7Vt6cy8xyHGeMGsm2lEM4Z+QDzXSPY2+o2gltjhwOo61TEZOo2gjlO1eOoOKqRzyQsVViOOlXxdSbjb3KZkHAPrVa+sTCouFOB3FZspFmNEvTuIw3c1XlxFIUPQdDUmmnLADqaNTtmjYSkEg/pS2GtShc3BjTI69qnsb0qRIrYkHUetUZv3i8dqhQtGwxxzWid0S0dbFOt5nb8h/ujpVGQgOyseR2qhBdtGRIDggdRTJ7vzn3g8ngmoa1GjodNiju7Z45BkY4NZ8e2O7eFjlQeKl0e8Co0ZOMjFVL6No5/NU9TU6pjLUwWMYxkGsW5RUnOwYz1xWkbhZIAD94VSdTnJGea2UrGbVxbN8PkdjXV6PdmOUMJSMnpXKwxkMGA4zzXV6PaQzQgsQCR1zWdR3RUVZlPxBIv8AaPmJxkdqzTICAckMOhFWdZ3QOPMwRnAI9KzlmhIyTz2zWMTRliG5lVsBiD0BrShsZ7iMuwJBGSayBfBBtEak9jnpWpZ+JWtUClAw6EZrWysSNksiW4XBHXIxSpJJEhiC5zxV7/hILKQfvYBz160xNV04uD5QC59DQ7BYrJHfKgkjTj61UvUmuCJJCQwroP7bsETCoMemKzrm/tZo2VUAJ5Bx0rPqUZn2eUQebJ9z1rPJw5xyK2PPM1g1ux4HSudcsjsC3etUiWWkdQ3HWp57hXtSpUZHQ1lGUo3rUsdyHUrj8KdhE9u2UOT1qKQleR1zQhwfrSyRlgSBTQjUtb6KW2EU+CvbPaoYJVjuXAAaMdAazYz5eQ34VIJCDwetIombaJ329CcgUkm0KTjmmNIBg45FSR4m+WqGEcpEZUHioSCHBPrWhHYoeS2KgnVVBA5IqGhDg6mDaOvelt442yr9T0qsDggirELKzggcjpQFxt1ZzW5DOPlPQiq6ydAe5rRe7adhDIMgcfSo5LSAOIweSMg+lJgZ7ZOVIzT4XiUbJOg71I1s0b4JyB3pDZiYg9AOoqkxCSQq5EifcPIHpSFsLtGcVZ8vy0KgYHpVUkjORjmquSNzgdKa0hXpyTQ7lRwMjvTo4i67zx7VSQ7jEj58xzk9akLluF4FPMfHJpGwMAU0iGOydgGeB0p0ZJ4ziqxJHenRvhxVAXFjB5PU01o2JyO1Oj3E5A4p8fMhA/KoY0EfmAbSDz3q8Llfs3k5we9KpUKAy4qC7RRIHVSB9KlsaLMciCAxADJ70tnEsanf1J4NZ5VpGBBINWd84twAASOhzSuVYnnjLSqg+4etTmJbRCCe3Wq1nc75lEyHI7gZp1+wec7mwg6A0rhYWGNZZCzqSvXOK1LOOKRZFU8jpTdEkjmt3hwCSeM+lVb4vZXQWBsBjzg9KGxWGXNtmYIHOTWpp9qoVkAHmAZB96q2wW6YxdZMcH3qW0+121wYbjIJOAfUUr2Vga1K0018b0rOTsBwOe1bSWsc9ofIjDuoyQO9Z2p3BhYfLvAHJAzVvw3cy+eZFJiyCMHjP50mtBj7G/uzmK7UpCOAg5yaNVeBYQyoT3BA5FRarqDxk7gMk9c8irVjHJPZpK5BDgZyayKM7TsiGZiCfMGMEVDaSvcXos5AQq/xe1W7m5SO6FvCoHYkHpUayxwuQwAY9DWkRMZfEwsUjJIHFZbwFSs6gk5wa0ppvLyZVBXrnrTYpY7m2JhXgHrVEliaJbmyRXYAYyCOtZt0b42clvExMQ469RUoYJEcknnp6VOk4NuFCkcEdKGM5q2hJbaRg5qfWIQLGM55WnFjHdyDHQ9aparK8kGASRUjILeQhMYyp4q7DOQnljpnNZVtKVAUnAHatCORduau2grm28Iu9NaKbBUr3rihaTpcvBCu94zkD1FdIb1hBtDdBjFY8V8+n6wt8ozsOSvqKEDZ03g/U2tZ/LnyCRgowxXU6hqEEsZEfBx2rira6j1jV5NQ8sW4I+6BgZH1rSF5EYygYlxxkCpa1GmP2Nd3SFThx3FSavMLeyDSjLgYB7k021Eit5qqR71PeWhu4Q0pyAcgGlawXGaFpIXTZNQusAFSQDUNtqkVpHNsGXY/KSOgqxqN7K+lLBbg+VGP3gFYlsBdT7QAox3oDoEknmOZCScnJJrQsbf+1gzM5jiQYwO+KqLHGZ/LxiGM/MTxmtCGI+Wbi3kWK3jHIJALfhTYGDewLb6iYIuQh5NTxQtMxVTjA4NMJE97LKBkMeTV/TQJnkUDGB1pIbEt9FSZSQ4IHLH0NVdVvEtbBrSBQxJwT7U03stpcz28b5UnqDVYgNJubnPWqWomUImDRgEYPXFXLW7WNgNpGO+Km+wxtl17+lIIY1IDDNaEstRXlu75mBJJ4JFbVhJaKQIroqxPC4AArKttMW4jLKApAyAe9Tx6PHKgIOHXr9azkNG7aWtyb+SbMZV1IB3Dg1AloyzF72ISFTweuay/L1Gy+7ITH7HtT01m8RwryF0H8J4rPVF2ItVuo5LnfIoEcYwErDYSSSFgm1SeD6CtvUo4JoXu9wGRyg9aqaZG1/B5bLtUcZ9q0RLKctnELfeG3SdajihiDhnOIx2FX782ljG0EWWY8E4rLhdclmG5QeAe9AM0XQ3BSK3QIp6npViTT7O1XM1wS3oADUbSNHbFgMEjgCs4iSaQvISSDwDQBZu7lZiq26kMvAIFTQ3JjQJJagmT+JsgioLe5ki/1cAkYdTz1qzcXkpgDz24wR0zzQFi84t7PRnG4tMeflGcVmWd0I7YSSc5POaTTxdzOIYoyynOS3FJqttJbSIhUBCOQDwDTTArzkyT71OQegPSr0ZnhtwtxCBGTnjmstGcOIs4APBrZh1Ntyicbgoxg02IteZbSacI4WAkxnng1iz5kxKww54IrYtrSyd3uldd55C+lOu9PWW0MyDknB9qlAYIZcYzTG2kkAUkkbRAqc5B5p6Y2iqGLBcPaSZTJB6ity0uY7uMAcMetYRAIwadbXDWkwbtnmgTNm/tlKAkc+tZkeYZgSeM1qvcpcwBgRnFVXhVlyRyKoTH3YEix7Bh2IwRWvd2cc1lHay4EhAzmszRY2u9TRXGUiOTV3XWlkvcwEhk5HvWbeo0UJIRYp5UgJAGATUOiuq3kyynCNkg+9aZki1C0IcYlAww96xJYzBN5TAjuDVITL08klxOSowF6GnJEhILdSO9FlcIQd7gYHHvSPIpU4HIPFUIkSGMKwB+cDIHtWe0vmNt24wasySDhgcN61FcMEkSQDgnmgRPHJEUHmqAR0JqvKis+5Dmn6gsc2xkGEHXFNKxwlSpJFJjRTcyRyFjn0q3ZS/Ph14I4pJv3yHAweoHrUkDCS3IZNrKPSqTAmwUZ8nINVxGAxZBgmlhlzEfMPIOAamAxDuXqaQgB24y2DU7TOZAQecdKoSksQO4qwCQyv7AUMaJpVwN+OvWp7aTdFtJ4HQ1EkgkBVuhpkH7mXY+SpPFAEyO32sBug6GpNSdbiArnkDgUk6CRT5RwVFUTMVG1gSTTWpOxRikMTFHHIPBrRQhkyFzURRWT5l68gkdKgkuJoPljBKdM0mhpk1wquQCcg8YqCS0MKgoSMdgKct9AHG8fMPapxexSuFJJH0qOoxYJCqrnOe9R34ygdeG9atzxKIw6dMVCFE9sexFUBQjJljAP3hSyIylc0tnHtnZG7GpbvaJEB9aaBkkWA4FW2OBtxVJAVkAB96uFxvwaARE8+0hWOR6V3/hvwy93ZR3bSlEIBUDvXmtyWe4CryQRXt/hOQSeHLQjHCAY+lUkmhPcVdDAUKX4AxThoFvnLHP1FaxIHfFJuHqPzpcq7DcmynHpUEa4UcfSpPsFuP4BU+9fUfnQZEHO4D8aOVdibshWygU5EYz9KkFvEP4BTTcwp1kUfiKa2oWqjJlX86ai+wXZMI1HQCnY9qotrFmvWUfnUR1+wHSUH6c1XI+wXNPFGKxn8UacnWQk/So28VWe3KkEe9P2bfQDdNANcvJ41tlJAjzj60kXi1rhgkMKlj0GTQ4NK7GlfQ6qkyKyI7u9kQM0YQnqM0puZuhPNc8qqW5qqLfU1Sw9aTco7j86ys3B5EmB+FIS74QuQe5qVXj1K9j5mt5i9Mj86dWP9ibeGE5JB4BxWun3RWsZKWxjOKWw+kpaKogilcIhLHArjPEdzIb212sQitk4712VxH5sRX8q5HXrYMUI42nBNJ6tGsXZM1G8SQQwoNjPwM4BPaufkWxu9Se7uEALnI45HpVy2v7XTItkkYlBGST2qnstbm7eZ5NityABn8K7KcbHLUdyV73VY5QCWe1J6npit6x1a3kRYYFAbGAB0BrDXVS1yLFixtTxuIrT/s21sFFxaybsHlRipqIKb1NnzZOjIB9DSFS3IJHtSw3UcyjHB+lLICDlenpXm1Iq51pjckcOaaynqpoJDnB4NGxo+QciuZmmw9QCuDxU0QCjAORVdSrjJNTxADpXRSM5InooorqMiOQ4HSuB8eZeSE4wMYNd5JkfSuL8cR7oYnIwQetYz3N6KPPZAUkHvTymCCTRPwwJp2CVBoTE9xJVzFml0zB3g9OlSOP3BHtUGmPiVlxUiFu0Ec4HapGTFuWU5yKj1AYlBPNTxAG1J9qYzN0ZDJeNjgE4q1rcZjZc1W0l/LvnXpzmtLXU3QBj1GDUsEXtFO/TiD0AqhMQlyy9qt6A+bAg+lVLkf6YR61LGjKuCBeq3UHqK2rkxTafgLg49KxbyMw3AbrzWjKJBZhgMjGeKYnuT+HSySEAZANWPEwSSBCFGe9V/DcgMrLjnOan8SRvHEDnIOKl7jRmW4U2Z9QKyj8t4PrWjbOPs3PcVmSnN0D71oT0Nm4Ae0B74rDjh8x2BPNbUu4Ww44xWMCVlYihbh0J7CMCYo3rU1+WjUqOlVLWRjcZHWr12A0fzDtTYIz7EZkP6VYvjhOarWZ23Htmrl+AY6TBDbGT/RyvY1k3wxcHHrWlZo3lkLWfejFxz61aJZ0mhJHLaAEc4pl4phZgRxVfRpzGoA6VfvsTRlsVnPcqOxj25xenBxzmugjuA0WGGeK5kAi6A963UUrEG68UdAWjMzUyDcAD15rpNIgQwALyMCuX1AAS5zya2PD93IGCkkimtge5PrkPlQPt6EVyFj/AMfH1Ndx4gAazYjsDXCW5KXOBxzRDcJnUWx+TB5AFY2rYLkjita0JW3y3UisbVGMkjY4AND3BbE2kwyOQy9Aa3Hdo0NU/DhRodhAz3rYvrdAmVGactgicvqZ3kEjHPFSaPP5MoyM85qHUA272GRinaVgyEHrilHYJHfWhSa0DLgkisi+TEpB6Vb0sMsfcDFVdTYNLkdKUfiB7EYlhFoykgEjFcXqA/01yOhroBELiQru249eKxNVgMFyASDnvXQzJFWL74z610FtiSHaPTFc+OGFbVnIVVTntzUS2LQ2aAxuT2NUDgXIbtmtW4k3qayJzhx9azjuW9ieJhn72DUhiX7wUNn0NUJXxilguHXADEc1ruQy3ICAPlxULMVOQOR0q4sUk0G/ORVOQk5BHIpiNTTdYmhUxMcoRjBqOeZTOSowCc4FZyErT5JQVBPUVDWo0zYt71ghXOQelSG4Em6OdcAjgjmqOnNHIu1m5z37ValkEa7GAYdjSaKRQI8m5IYfKTwaW9GFGOhFWAFuFMbjBHINU7iQgiFhkjofahAVggOAx6mtjTGmtQGhkBQnkE1kFCOTSmaSFSUcitOhB0skcUpErqCw5zVDVpVeIBTwBgisuHVJtu0k4pJbkyKQTnNRYpCwXTWzgryO9axuXu7foCMcjNYOCOccVbtJJFYBD14xSaGiA+XHIRjjPTFWEhs5hgnBNNvrWSMGRlwDzmqAzgY6mmgY+4UwSFVbKZ4pIxu5A4pfL3rl2PtU8MQAAprckfbfu5AelXLuQTqoXsOahWIE4FWobLfyTgdqTsBVjhbqAT2q5DYnPmTLhKlaFrQAuMAdPeorjVW2GLAIIqGykh13d2SRhLdACwweMYp2nTSkFUfB6AZrCkIDli3PWp7e5ZfmRsEelOzaF1Ni7hkkRmuADx65quLbTJbfaRiTHJAqOS+mmQIxyMVVXKnB65rO1jQqXNsYZ8RsShPFSCJiMxtyBzVqSMOp4pkACPtPWnzCSIg7htrDpUvnADkcUSAiQ8dacYg8fPWjcdgjlSTgCpGYhcYwarQxmNiRU77iMmkBPbKHQE9c1RvrMmUyrkjvVuFwi4PWrmnlJmeOQZUitEQzCFqCu7GRULxeW+cYFabxmGZo1OVB4FEkAkjORjincVijHhiM1cguIoxtkTr3IqiimOcKOeaszjcg3Ae1VcQnkrKzNg49hVeWJoHznI9a1dOkWNfmQMpGCDUs+mwSDdFJgN0HpSGY4AkHFM85oXwvUVdk0e7jBKA49qhFqTwwy1O4CC/Zl2g8imiQkEE5JofSrlWLqpIqEb422yDB96lsC0EJUVJEyxyfNxTI2OwegpGZWIyKEBZRg84KjPvV6S3XcrYyB3FZsHB2g4960IbwWduY3w5JJBNDVwQstsXXKDg9qqyRtC6k8DvVqDUlzudcA+1JfT208JEZwxqbNDKdxLHI2YyQO4qsU3dOamMaiPAxTbY+VJlhkGqiJojjhUvg8EdqdK2G2qMCrE0ILLLEeO4qBoy3OMVqmSyHJB5P0oGT2pXKg4xkim+YN2KpCAqO9MAycVIxJXOMCoxkuMUCLkUzRRlSM5HWltZlWQueSD0qGaUhAuO3Wo4iAeTgGpY0bEs4uGDDAI7VYaOSS3BKjAHUVjebjADVpWupyLb+S2CPes2UkNVQDzUnIxhj9KihuYzOBIMAnmrF2kW8CJgA1SUOhkZXyMUkkS3DEvyau22mpMm4SjjtkVBMvkvtXAI70rgFnAbSQSwsR2xVx1jmcySRBmPUk1WhWSQEBgT7GpAkoOAx4oAv2htrVvMEZ3dsA8VJdOL9lcMwZemRiqcclwi7Qc47CpBcTjG4Yx60mwNOG0hhty837xj0B7VQUTSTMdu0Z4qSO8V2CswxV6PyWIAmGB7ipu0BXn0+3vIA0y5cDriqMdzKwNlApAU4zjFbyBBkCQEHpyKiFrEr5V1BPUgioGYraabXM7EluuAM1FMizLmVcAcjPrXR3EkFihaUiQnoDWJNi4lMrLhF6DFaRYmhiwfalVHUbMYJNLqUcGl2qLbMOTkgd6GY8RodoIxkUyTTg+15WLjrk1T3EiuZ4AgdSQx7AU9M3CHbwCPzqxDZ2qkhkzn26U941jAVBgDpVDMG5tmjuP3gJB70ya0SRNq9xW5OiOgDLk+tZkkZBJi+YA8gdqm9gMabSdjZ7moxaXEf3RkH3rYMiyNgnJHWrVt9n43BarmDlOdWzu3yACM1NHpIUb5zuPeuiuZY0QeUoz3qhczrtwq9RzS5gsZsx2EKgwOuBW9oiaeUH2hgMnk4rDcAtuxzTFLbsDNO9wOs1PVrUPHa2cYKKcFvWq8mpAIEHJPp2rEgjlZwi5BbirTWws7gRytuYjNJgacNykNq8IAJfr71RuYI7dRcQLyBkgVBHbXW9rrBEY6A05rry4mx8xYjg0rAia5hkvLJGgABblkzjJqjJA6WhNxITs4EY5FXprmK0tle3Ym4cYwO1VpkZjDEwzLKwLe1JgXLbT1GlidhtBGRgVTN20OnzRRqRIQTnHNd5Ja2tj4cHmxrIQAQpPNcBqNyktwBEgXIJKjtmknd2Kasjn4riQElmJYnk1ajmPC9c1VnhlgmZvLJUnsKejFsELgCtdiC/DeND8jLkHpSi5bzgSOM5qqZG2g7cntU8Dq/3hyDincRtvqCKF8s4OBirUMkbYm8wKR1HY1gAo0gUjjpn0qyLaRcgSBwehJAxU3KsdZbWsl1bvcI2Yl+8BVK50+CdzwFI/jFZlpq19pkckERYxyDkAcU2G9nYEGcgKeFNToND5dFaN94k85Bzg8VHbC4/eRJ+5hB5JOOPxq5bX2MtIc4qhq1y1ypVG2KeMDvVEld7uzNyEkiDRjgnqSaigtYnuHlVdsKngHiq8Nthtp5GetWrk4hEURwMcn1oGTrf20TEyLvxwARVOa78zLhQoJ4AqKC3+0OUVdxHOaSEq14EcYEZwaALdvevbQ5SLBPVjWlbC3lhFxdSbyf4MZqJxFdqIshIR39ahM1nYqUiHmH1PSk2CLVzrK2+VtIhGMYBAxWPNdzTuWlYuSe9P8AOM7EuoGelRFAbgLnCmnEGXNK01b65LMOBya0brSI1R3AI2jIOOtanha0iKTSH5YwMZPc1Z1WMS2pt1IUMDtNS3rYEjkzbJHbrcwnDjrV7TNSLqyzKduOAe5qrbvHDCbK4OJAep709o2KSCEAqh4IqkAkloLtnwADkkD1rOe3dC46bDg1btr4wXAL9emKszRrdFivG7mrAwxJxQTkEHmnzW0kchBGAO9RB1A5FAia2mMLDLEj0q+10vkEqcn0rK2q4zToR8wXPemJnYeFbXEEtwwwzc1FNOsupSA8FM4rT0xBBpgwRkjOM1k3tm0sjzwthxyR61g9ylsVpI5Q5uYhg9SB3pvmR3w2OoBAwc9RTrO7kkUq/ABxg067tRGRdQkZHJA71pHYmRTOnrbMHOWQdAaSEt5+XOEPr2rUtA11ZmaThCeBVO4tCyNgYwc8d6tCIr+ElAUPuMUxAZIMSDkdaWGYBCrHIHGD2poOSdp4NAhxBe3bHStLRdOjv9KmllYB4c4z3rNsdxjdGHHrTPtdxbsY4iVQ9QOhoY0SKPMuht4AOMetW77YBhSFOO1UoZAT5hGGFRXBaUl9xyO1A2PhgaRSwfAXse9SiYGRY8AAD86iQK1uMvsOOfeohGxlyDwOAaBF3AeTaF5BqeQIsWzJBqvbGRJvmAI9asXaB13KMECgCEPlggOCauRoGBDdQOKowkOwBGGHGa0DiOFZScnpgUgGBwjlRkHPNMuFNo4nMYkQ8kVakiWZBIgGSM5qKOQohhl5BOAT2ppg0U7u8SdAI0xnsOwq5p91aS2bWklsPNAyGwazpoTa3Bx0PQ1c0pV88knJxitNzO1mY11D+/JC4IPAqe1tickrgir2q2rQ3HmDoeaksUD27MetZNWNUFjcIzm2n6EcGm3UX2dmCcDNU5gVfOMEcg1oIRe2oP8AGBzSTBmdbjFwXPemXJ3XiDse9PXKTOrepFJNExKyJyAeRVCJSdsgb8KmHLgnuKgchiCRip5GACkegpMCFUIvyQODXT2Pie70q1KQyHHYdhXPhOsnfFMjlaTcM8CqiwaOotvG2p3bENMwweOatDxRqAOGlJB75rlLYbFJIAOatGWQpkciuunBNGcpWOin128KDZcnLckZ6VTm1rUYxmSYkH3rFF0GbG0hh3INTKZGwZG3KPfpWypoz52Xv7VupzgysM0pvLqIZaQyD0Jqj5gyAqgc1NND5KCTzQ24dAQcVappC52KbqWZ/nJAPvUkUiwsdrliR0qiSxcbmOygGNWPlNz61fIieZluSUAlnPHpUHnKSSrkD0pqgMSZzn3phtopG/dtg+/FCpormZL5rBs9RVzTrmRLgPAxEoPAHes4bocqTuxV3TJQt0jpxMDwKitBcrsaU5PmR6DYS38tsJLpdrEdKsbkHB6n2qK0e+mt1ecAEgHg1IWUcMuT64r5qu2memtR2xuobj0pTKMYxg+tMETkbg2B6ZoEhzsK/jXNdhYniX5g4b8K0Y+VB9qzY4wCCDz6VpR/dH0rvwzepzViSiiiuw5xrcqa5bXVLGRFOCeldSehrA1qFBBJKDmToPrST95IuOzOet4Y7TLanEGRjwc5qKa2jeYtaECNuQucCtSzsxe2RbUZCEB4B5rLms5Y70x2KedCDjP/AOqvQpyRyS3L1tqFrHALO4gVmPG4+9a+naULZTOZ94IyFJHHes23Gl7EhvYwtzjByOlT2NtdpcGUyZtwcjJGSPpWdRXTLp7o3YjA4BVQp9MU9yVGRzSFInUFCAT6UZKADrXlVG7nag+V+pwTSEOh9RTsKxBB5pGcoTu6Vg0NeQ1cSdAM1YiDDAIquAM5Tg+gqeKUk7WXBFa03qTO9iwKWkFLXYYEcgytcf4zQ/YlJ/vcV2RrlvGVuf7MMhJwprOaub0pWZ5hdDoach/dikujwcUkRJiFZje5I7fuiKr2EiLOQRyaslSYzgZqlagLdEHv1oZJY1A5YGrNng2xyOMVXvwCoI6CprF825THBHWhbAZUIxq5Cnqa3NXGbMEjJxWIo8vWOO5zW3qZJsge5FTIaG+HXDW5jbjFRXQAu2xzijw3MpUxMOSTzUt3Dsvc9ic0mCMrUX3FeMYq3bXZNlsYZGMVHq0YWIEAZPNMtYn+x7jzxmmthPcl0UPHeFlPANbXiCRZNOOeSKx9DkH2kqRjPFamrxf6Ge+RUsaMCzw0O32rOuwY7oegNaVkNqGs+/O6fd71SDob0QSayyfSsIxg3jKeBmtOLdHaAKeCKzCcXe41XUXQkiRY70L0Bq5dxgx5HpVBjuuo26YrRuCotxz1FNgtzIgIFzird4w2VRDgXfA4zV2UCSI0g6iac2QfrVDVAFucjuc1YsiVkI7A1BqhHmA9qtEsuaUCVyKvTTEfIT1rO0hmIwp4q/d2zt+8GeKie5USioX7aC3TNdGiKbdSBniuXY7bgE+orprGQSQAZ7ZpPYfUwNVjJkJHFbGhRqIAcYIAqjrKjkqORV7QblXiCEAEDFEdhPRl++LSW7qRxiuGICagR2BNegXsf+hsfbNcDMB/aTE9AacXqD2OltpEkgAIxxWRqse1yQODWlDIHiGBjArN1J8jGeactwWwaLKVcgHGCK6hJleMhvTFclowzOVJ710MhljXhcg96TWgo7mTqkQDMwPBOar6MQb35ugq3qABQluuKz9PbZcgj1ohsOR3KyOLYCIZ4rLeSRnO8citjR1WWEbm6inX1nHExKgGhaSDoc1NCJSWXhsVz2oCVZisrE46ZrsZI4t2eATXNa/Htl3dq3ZktzL7A1sWK7ogfasccgVsaccoBntUvYpDpiAxWs+5XDg+9aF3GSwI4Aqhc8jPpWS3L6EMkZPQVEI2QjPIq0Tj8qbnKkEc1sQ2T2d06/KGOPSnzRqULgc+lUPmjfctWoLlSQD1oBFcy7GwVx9aaZAxxwDWq9pFcpkgZ9RVE2ao2c9DQNDYRKH+Tg1oJLJgLMuD2PrVUgphk6itK0YanEFkwGXoTSaBMSJRIuzo45B9ahubdpMSquWXgirv2byGwW+YdDUjlBhlOGxyPWo6jMSUqU3Dr3qrIC69cCtOaFctgYBrMnBRyozxVpiaIeBkCiFi0gX3pVjY84p8MJD7iOaYG5baaJrXcy545OKz3ja2nKnoDkGtrStQRVELnqMVnapGRcnPI6g1k3qUi5JPHeaY0bEBgOK56KMjKngg8VOu/dwxA9KeLV2YMOTTTAIYgR8wyRUyoAwp5Ty1A796mhhZ2BAzRewixBZkpv6VIQI4jhuR0qwkM0cRDNgH3rKnRllJWQ47is27saQ261OS9iCMMFRjNZ5PRScnpTpnwxA4qupIcMOoNaRVwbH3dhcR232jGUPXnpVCKYodysTWxcX8qWDxMuUYYOawgcDjpWyirGbZuW0yyIDnnFJKzIwIGRWbauQcA4rThjklYAnIJrFwsWmOjmDICcjPGKYZBGwPWtePQmkXLMAO3IzQ+jRxjoXPYkVm7F3MSe5xggc+opkdyzcc1o3NiYxjygBjtVSKEGQBRzmrSVhNkkZyoPU+lWo4/MU1HLD5SjHBp9rIVByaloLkMg2ygVNFI0LbkOM8Gops7w1RSsQhINOOoExXdIXLck1qx2ge1LAoRjpkZrmhI7DIJp8N7PA3ysSM8itOUQl0PLuht4Oamm5jBHpUV263X70cEcmlikElvt6nvUsTJ7NyVGDjHarzvGUBU4YdRWPBKI3KtxipjOS4PbvQlcRrxX9wBtzuU9earYVJNwGcnNQw3SwsS2SCPSh7zdny1AzVcozSFyxhBViCB0xWFfZuZC5GCOtTrdkHDE80ychxuXj196m1hleEllxnkU9o5MZUdKhWTZJwOM1aMkiJuxwaBDY3J4PBqSRCFyTkdqSQLNCHjOCOvrTI5CylWPA9apCFLkLjqKbGAH3HoKUqo7io5JAoxVNIEyYtk5FNVyGweQajilBXmpPMUDPX2qLDJ1LBSVOfan+avQqKqxGWRj5fGe2alclSQ3XvTuFh89sskJljHTqKjgtRdQMYv9YnOPWnwzbVKHoajsZmtL3eOmeRTTFYh8xWTaRgjg5pIxlxjkVoarbRSZuIcDPJUVRthhSx78CqTJaCX5ucdKZGFY9PrUpI28ipJLQiAXMDAp0IzzSYIrlVBwp5p0fmk8AgCmqolfg4PqatlZYUAJDjHUHNQy7EZkY/eHTvTlkZl3FjxUiRxyIG5BPYinpaMSdhB+pqWMIbyVDhWINOu7mWa2KhiJB3qOS2njYfJ+IphDhsOCM98VIx2kyXNs5kkclSehNan9sRrIFK5B6mstSNuC3A6UbQegGPrTFY6/StS08hsnD+4qO8kglnLtP8voMVyZIXpkULcEN3IoQ2jr7NNLkkEZkwScZxWqui2qtljkHoa4FThg8ZINasXiO+EYidsgcAk81LQkjf1K0tbSMMk23GMgVViijnIkgcnPXPHNYUl89xIftTF4z2PanLfSwwsLUlcdO1CSGbLQTvKBMSQDxn0q6BF5YjwCQMVjWniJ5IjFcqN2MA5pIdRjtrkyE7we1UkhM0ZLdUJAIBPQdxS21yyN5UvKH1rmNQ1S6l1YTRkhM8AdMVqPfxsoJODgGnYRqymPcPK4FRZXJLMB7ZrKl1NQpCnJHeqLXkszkgkAUhm7NeW0ULg8vjArnY7ia2nkdGysnUE092MzBm6io2jJGe1JjQwuSxI43dacjDrnmkwAvSq9xJ5Cbz0ppDLZuGxgNULztjBOTVMTeYQVOM1OEJFPlFccDnkmprcqWBCE4OTkU+xhj80NIMgHpW3bWi3MhaCEJGvJOMU9kLcNKhi3i4uR2+VcVl6gXbWAzYCluOeK3zaucNGAVUYznrVb7Db3LgOckHqOoNTe4WJdRmEdmIYyACOQOlYF1BPFEJmjIBPA710cmnQwiNJCX7k47CiySTVp5JHAFvHwoJxwKAMjTNMEiC9uO3IU1NYzRSa4buf/UQ+vQmk1S/jtLv7PEd6YwMdAazm3SRtZxH5M5Yjv3oSuB0+qk38TajFcYhxhYsjHH61xEcjm8klYHqcfStFJ98IhX7oGCPSop40Rht54596pRs7hfQfZXvnQsJYgWzgA1WvrZbaUAAZbkitKK0EdkLkcEGoniXU7gJGMydgKqxJQtohJcIp6Hir1/pIsJ4yBlXAJpsMaW1xsP+sQ4Oe1auphpzHKCWAUcDnFDEQwaRFcx5jBBxgYHWopNAuTN5Qk2MegBHFXtP1Wa3QxQRFpOgGDWppqCPzLzUWJdzggjJUVm0WmczMdT0xzFKPMUjqDkfpVc3cM2N8QSQdSM8muq1Ka1WaO3tD5vmHJyMbaxdX0oxuHiXOeSRSuMoHIYENlD1qG5uUdQsa4x1NWbixu49NWVbf92/G8EnNUEhJXLKR6jHWqEXrO0lngLKFVR1YnFVJoz9p8tWJUHGfWrLzSyWgiU7I1HY9asW1tHNAiLgEHJNMEiByLCJhEuGcYDelZaRujln5JOSfWt3URHPB5UYChe471QtbZp5doOUHVjQAwxymIMxCIPQ9as21pb3MBXhQOpPeor6NkkWNWLIOvpUAlIYAMQppAOlMccyxoxPOScdqeVSS9AyQAQOBVQ29zLclYACcZzmprK5WGbdcQlyh5OCavYTO08gW1tAUkIV8HYB1NUtd8+O0lEjBXABGDmrtvrumXcCFQBIowARjBrF1O5kj8yW8O9ZDkAHPFYtXY1sVbCIajCGuomLJ0fBJNPRrmzdmWPFux4B4pw8SNFbCK2gVQBgEHk1FZX1xqN15NwTsJyATwK0SELNbRXKefEuCBkj3pllckTiOYFR61o6nGtmvmQkBe4BqniO/t9wUKw6H1qxDbsLMSoIOe4rIuIWil27eB3q8GMTBSDkHvVsol4NhwAoyTSQzD3hQBjknir1vbJJ5bZwxNVbm2IuQsfzlTjA5q7p4MM4NxGxUdgCcU3sI6kadcJCsiSkLjpkc1UhnEruUbkHBFLca6ssKhAYtgwFxxXNR6hLBfyTjo5yRWVrso2r60LfvIOCTkis83UqHyCTlzgita2uo7uPejAEDkVmwxpd69Gg6A5OKpaCZtzW3kaEkQOGxkVnafdtMDDcDEgGAT3rV1+VYxHGDwuAaypVWYgxgBgMgimmJogmtVSdm6AHketVgRHIcdD2q1JL9piKFtso7nvVT7JIFYs+TimhMnhnjCmPpnvVgCN4irKCexrOsmSSJkcfOKmEckaHDcj3qxD3KxqUA57GoY7cz5IbFEb+YpVuXHQ1LGpVCSxBFAXK91B5KDcciklJitxIvelkaV1Jl5QVLII5IECjgnAFIBlpcSvk56e9XhI7puHPrVU2DxndG3bJHarcD4QAjr1pXGMYF+i4I9alV8xGPGSelOljYtxjHYg02EGGbfIOPekMs2u+MFWNRTKVkJk5U9PanyXALGQHANIJBMhR+/INIRWuR5kOOSF6Gm6YWilGWzk1OMxfJIMqTwaj+yPHcCWM5jPJ9q0TE0aGowG5iG05IqtbDyo/LPBqcysSNp4xzSSouzzC2CO1EldBHcq3MIYFqhtJGikMY4yKsq4kQjrUBQCXgc1kkWVLgslwcjknNT20m5wpGBVe+JEg3nB7GltpNzAL2q0Jlm7URjIHA71WinMhxjgVdujvtyO9Z9oAAc+tMRou+y23DqRVWyJLE+uakuWxbCotObgnrxSTGW2f94Ix1NWhHNGgKHI7gmq8MLST+aeAtWyHbhG4r08Oro55oj+0KSUeIA+tKFO3922MdqUyxqBG8e5jwTilSLqVOMdhXWkRyiRkltrqQPXFTPDDGmQ3J6U5bgkiJosA/wAWDVu50Qx2Qukn8wEcLkZH4UnZC5WZURLXAjlOIieT6CrV/a2kCj7HKXPQkjBqBIZowDNHlP1qQwxzACFSGPcjGKOZAositshwZuVxT5TA5PlLtA74xUxtLizG+4jBXsc9aYYRfLmICMflSc0NQk+hXL7cbQSfYVJbljKJNxRgcDPHNWoIRYtkqJQPWp/s9teSiUgxnrtArCpUXK9TWEHdHaaH/aj2oa4fcpHy8jpWmQRw459ayNE/tDyAC2IgMKDwcfStfeAP3oya+er2bPRs0R/Z2J3ByB6Uu8pxjJ9acEMnKtgelBdo+CufeuWxV+jHRoG+bOD1xWlFnYM9cVmxorncSQfStKP7oHoK7cMjmrElFFFdhzjT0NZM1uJ5JFb7oOfxrVYgKSTgVSmbCuR1AJFZzbTTRrBbmbNorXcXli4ZIycEYFc7cSXvhu8+ywkur859qs/2nqNy7JFMQQcbc4rP1K5u1lBuc78YyOa66bbOeoknob9zpdrexC/kmHnFASMjrjpVOwh1dmyciHPAz1FZ9pp097EZUvCB12kgdK1tK1u9ubwWDjAQYJz26VpO9iIvVG3Da+WilZCRirIYDhhUAtZIBhZCwB71OpBGGHNeVU3O/dAY1zuU49qduU8MKieNgwKkkdxUgKMMEc1iLoAjA5WpY35wRzUOHU8EEfWpIyGb3qoaMT21LIpaaOlOrtWxgRTMUQkdq5rxDPJdaZNGVGw9ea6ScZjI9qxdStwLGXnqtZzbR0UUnueS3aGMlfTikhOUwKsaiuJXHuarQcKalahJWdi2rlUPGazc4vBnjJrSB+Ss2Yj7QPrSZJeuwDHkUaa42FPWnTDMP4VHp+0Z9aBlC6H2fVA/UZrauQs2ngg9BWRfjF8PMHyE9a1ZAv2ACM5BFSwIvDITzZFYcg8GrmojbdjPSs/w+QL2SMnB7fWtLUI2kuFJ6UmJGLqu7Zz07Vb08g2IY+lQ6rjyNuORUmmqJLHaG5wcihDZBpwB1AgHAzkVu6g2bFgR0Fc1ZFo9Tx6mupvsNpxzxxSYROasSGZ19zVHU4/Lf8at2g8t2YepqpqMhkYk9SatAaViwltQDycVnTAJfBWHBNX7FDHaBl6kZrLuSzT5PXNPqLoWboIHRlqzgSQc+lZbyudqkHj1rShJEGTVPYSMcpsu9p7mtCSPyoeDkGqVyf8ASQw7GrwO+HB9KlbD6kOmlWuTuHFR63Csb5XoeaW0by7ojHenav8AMgbHYVSJZFpUmxx6V0cjiSA4ABxXL6YC0oA7VtySGNMHjNKQ0ZVwMXYUdziugt4jDbAx9xmsK4AEok9DmujsWEloCvXFQ9iupj3xZ1bd1NV9MleOUAEitDUEwH47VT0YAzncuRTjsDOnLmewAJySK4bUY2hv3z3PFdntMKEg/LjpXJ6ywkvA3rzSj8QPY6HTLeN7cKcZxWZrVosTlkPBPSmadfSxsBk4qzqcglhJPWre4kY+lSrHcndxzXZwtHNbgcZxXD2pzeY9K6WGRo0BB7U3sJblPV4HRTgnFZmnnbdjd0zW1qFyJISCOawbU4vEz0zzUwGzvdKB8oOvTtV64dXG0tniq+mfNYgJ1A7VTk86Ocq+ee9H2w6FXU4wMMrYOeAK5fU3kkBV8kA8Gu2Nik5BdvzrC8SaeltblowMiupqyME9Tl4/5VespCrgZxWfGcjPrW7p9gs0YfPOM1nLY0RJJ86HNZtyvykjoK0rgiBhHjPrVC7GUOOM1h1NEVwMnB4PrQcDvSCVXBR+CehpDER15HY10GQhU56UgAVvQ1IMjg0jRkrkdaARe0+dPMCyNjPBzV28s4tokjYEdeK5/BAHYirUFyyjaWJBpDQk8pUhVHXrSRTPC4KMR6gU6UKQW28jpVRpDu5GKGBtC7aZQztyKnhhNyuUbJHJrDMwVMZrT0K5ImKk4B4zUNDRJK6q/lnqKp3saFAw61q6hYgMLlWBUjPBrMuHjlAUDBxg0rlEVuqFQWpMASHHQmhFCjb6U9gAM+lVcRJHasTvjbBqaYtKgWTll4zUNpcAsVLYp1xPHHnnJNS1cEVSfLl9qmW5APymqrEyZbGBREuWH1osFy8XaT5gM1s6fGBB5pBIAyRjpVGxiUEblzzW/ZzWlmrfaABG4xgjtUTdhxVzLluzPk8gY6Vk3Z4Ljt1q9czQvdSNCMRnkD0rHvJsRkBuvWs46spkBEjPuI4PemMQr5HSpkuQ8IjYcjoaYVweldC0M2y5JLb3GnFAMOBzxWFtwSp7GtJEXk4qjMCJTkY54rVMhoIPlkHoa6fRjEXCyAEHvXLghSK1rGYptYNzTlsET0GO1tLlNw4I6AUya2+XCrWTpmoiIjc2Aa6KKe3uceW4ycda8+pdM2RiXloPIIdeSODiuagjH2pl6YNegX1uskBRhzjg1xF/bNbXRIBAPU04zexTWgydVHDHNQRAAnFMlkYnnmpIBnmtdyBJPvYqCYqFAJ61beM5yRWdfAhgB9acdxieWU6DIPTFAXJ5XFQw3csZwRkDsana/jYAbcH1FbdCRJI+MLnFQR5gcgjg1YjuF3etQ3J3c9+1QwJHhUnc3fvSNayhQy8gc5pscu+Mo3WrFrdmNDDJ0PQmhAQqcjaeoqQggYPFRSACcnoDgCpt+30YCqQDCMnOKdjK0js8mNoxjrUYkMbjeePShgyV7XbAZB35pkNyXXaw6cc1bu7u3ktwsXHqKzghzvU8VAEskbxMZYu/JHrSB458ljsNSxTCRdrcEcY9aQ2qSt6GmtBEIGxsFyR60pCt0yfwqaOyO4BTle9XVtYYcDGSfam2BksPLYAAnPoKcFz0NbMkNqkQbdhj2x0rPeMBywGR2ouMWzDI5p0x+Ygjn1pYUbaW96dIhZSw6ipbGQAkEUZEbBiOvekKsKdw6hWGBmhCNMWjz2QlgGQo+cCqMlqwiEsfKZ5HcVZ0++uNPdkiO5X4Kk8GpQwMpBUxmTkjHBp3C1zGkkGQq+vNaVsFjQNgFO49arahp80cpZI8AckipNPmSaPyjjcKGxJaksqWLghYyD6gUyG3Y5ETE4GcHipwBbTZZQw9DVoXVspMixASEcgDilcop2xMjlXXocc1oT6bGkQkVvLbHaqZVpEMqNhs55pLrUpLqFYiMHocVm2MYJrwyGNW3Be5NSi7eNSk9uJAe/XFShVt7ddpyzDk96fbQtJ8xbj0oTAqodNkcB1eIdOFNXk0zSJVHl30iMexQAVbht7ZhiWFW9zV1bHRp12NCASMZxTuLUwJ9AYSIkd4jqxwDuFNn8N3tsu/fEw7ESAmt298N2NpZPcxzcjlQMdaybBlIMUhJzyCe1JMbM8W1xG2xlBIPY5pxhmDAFMCt1NOllBeI8Dr7UyaxuRhmORj1obBGP5T4xtODTSrA4wRWn5Ew9PzqGaOQEZXJ9qhMqxlyBlfJQ49cUgMysJQcj0q9PcSGPy2iOB3waqRsXbgEDPQitU9BNAJDIwZoyD7Cp1ijkwGY5PTipo3ZVx5Y69akSBpGB6AGi5JXFgwcYHGenrU80O5fLUBWUdBWtbxxlEy2SD1NRyWglvTMGCjHzE8cUrjsZclt5cIbPzHqKi52EDkDrU9zMokKYBAOAfWo25jOFx9KAK4UzSpEoOWOOKPF2nf2ZFZqHDGQZIrU8NxRnVA0wGAOM1l+Nyx1dGJJhA+UdhV3EY1t98Z6VqqAVyKzbMCRs44rUVM44qiSzZwyO+VHA5NdLbahEdPNquI2kOCelc7bSSjhKdcxXTp5gUgJzkVm2NG5qF3Fa7bWCTcEXaSPWqkUYsCk7tlDyQT3qnpduboeZKCF7ZFO1SOW4kjIyII8knsalLUpsvQaiszOzqNshwAewqnrt62nwmC1YhD1K1izagy5ELcZxwauW5kks3W4QSbhkZPQ1dhXMpLjPzMck9zVi3uhCCAeSME0yOOB5SpGCOoxU5tYdu4AA+9XGwmBliEZK8E96msYgZQ8jAqeetVxaeZ8oI+lSG2khQYY49KYi5NdqYnt0xhjU8Nt/ZVxa3ULZLDJBrNjtiz7s8jnBqxPLcTIoU528AZ5+lAi1d2i3N3LPCN245Y+hrTs7b+yrQ/2gQ4uEzGc5xVHTLhoYpBIMeYMEVXuDPJcJHO8klqDleM4pMdixNfSWLR3EUQV06H1rViuTe2hvXjYiQ/vDg4z9ao39gZbMXKnMQ6A8HH0qTRZNRewm05GBtQd7qT/nNS9Rofp9pap58sr5cAeXmll+0SowkwhfoAc8VAYoYUaWSQlv4Fx3qa1JMYaRy7kdD2qbDuWGme28PizbDAnCn05rA1oparCyxjLIMgVtxRn948rlkUcKemazJ4TqkzbhgRDAzTsFyI6fHHpwmZsEjJrMt3mYkRFgDxmta6hkNiISTgY4qfTNOaeMLEoBUHk9qQ0ZVyUggWIEs55IxU1jAZICHxDGRkj1psltLFfF0TzWzjJ6D8ahuXk84RPISSckDoKAIpF82YxK2I1PJ9agvp7eZVigAAjGM+tPuZEFx5aHCDgkd6gi0tZxNKkhAXkCqSE2XdGY7mDDAwcmpbaEm4ZCcAnn3rK083e52Uk7eSM9RWtZahaF/9KRkPfg81TJJLjRVF0kcRCSnn5ec+9VL2G8jxBckvGOAT0FbQfYzXVtIJXxhBnkCqWpXbmwWKYfvGOST1qLalGTBCsjiKJckdSeMUy6kms5DGG+Y91Oak81mQ+VlDjkgdarxs28BxuYnkmrRJoWMctygNwxkB7dav3lobSFZIGIA5KD0rOM0tooaFyCB0FX9NmeYSNfNw4xyaTYyNJLe+hDDAfuKrSJLBJgD9360R28YvRHaycFjk+1alzYiNBGzhgRnOaSAwCWtroT25IJGPxq/YapNbNIZYhKWHJJ5FM+xiS6WJCCAcsfStiDSE+0ER8oV5OO9NsSKpvtPubfbNHh8dcd6wZEBdtv3QePpWpf6U0BPQ5JwAe1ZhVoyVIxikimLbvOjhIjgtWxo0LxXcgx+/AzmsOO4EVykhzwfSuh0y5SW9M2/buXBJ9KbEWbxhe5SX7+cZ96ov5lpwVOBwDUt5fQQakkK8jPJq9cxrcQbWwc8g+lJIDM8uK5XJwGPQ+lQFngJjnB9j607yZbRj/EM8EdqkZ0nTZJyexrRCZCYQq+aoGe+KijlLoSxxzirUIa2cxScqelR3NsBJtAwM5FMkZGBD8xUHvQ8yTsFx09KbHICWjbPtSQxrCrEDLetAErjACnhehqdEjCgKAQefpUEZSSElzznpS2+SwRTwaGBO8xVBGOSOPwolItLUMy538/SopVKSYBy3UVI/m3MISVMBe9QUFrOWPUkYqy7NLwVyBWckxhn2KvHar8NwZJMYxx0oERmIlcE4Gc1JGuUJXnb3pLiQo2CvynpSQyiIHAyCKQEiyrJCVbBYUQSkExP/AKs8Z9KqwgJclmOQe1Szbg4aIZTv7VSYMl3GOcIvIJ603U5VjjGOTT0jV0D9xVW6IfI9DVPYSI7SZjhj0qWYlmDqwBHvVWMMFIHFQCVy5BJ4OKhoq5Ylh88guckdKfb2wjbCnJqoZmU4z0qe0dnfeSeKEItyBgpAFU4QASc9Sa1pkV4QUPbkVjSExkqB3qgJ7libfFM044JHqKVctBg0+yj2tnsamwGpbEICpQsT2AzV6HSridC0TFD6Hir3hSKE34eeMumMYAzzXbDTbOVvMWEKevpW6xKpqxoqSauzgxYy7Nv2Q56ZAOKbHpM6MW2HPZccV6E0nkgJsGPanJDE/wAxUA9RxUPHu+hp7GKV2cTHoepSRAtbhU65zz+VSW2iXJYrEzqT1yMCuyLSl8D7op25OhOGrJ46TK9nFdDlj4YviNzShsDpkU+Pw482BKBERxuBya6TbLuJDfLSllPynOfpWbxs2NQRg3HhqSWAJJeGYA8AgYFJa+F7dVHnD8hW6tu6EsWyPTNO37sArgVP1ubWo+VdDGPhyzH+qJH4VPa6JZ2zeZLGHYdCRWnsVOYzk+lIG3cSjArKVeTHp0GqAeITgDoMUpYJxIuTS4TH7k4NO3YH70ZNYtt7hcjH7z7vy0/zGiyCN2O9KNsvABX8KR1MQyPmp2Fe+g9QJcE/L3xV6HG3Gc4FZqOZjyNtW43EQ65Fb0HZmVSLsXRRUccqyKCCOe1SA5ruOVor3aNJDheuQTVXg5DnAI5rRNVJbcSsRnAI7VMlc1g7GHqNlp8cTSWu0XPYjqTWVbzGJidYhEq9iea2r3QjEGuIGO8c/WseW6ErCLUVJQHkEcYrppuyMKuoS6PJeyi60nCQEcLnAz3rOeeWyvjGzFJs8kVsXOsLZWkaaQCQMZTGABWHeSreXHnzqFmJya0abRlHRnY6bPey2yu4DAjgk1oR4cZcYNYmjXsq26RCMFB3zW0CJF6YrzaqszvWqHsHUgqcjuKcwVuvWoizoOSSKdhZADnBrmY7PcFVw3PIqVAm7PcVCsjK20gkVMEVmDZwaum9RSuWR0ooHSiu05xrrkYrN1OL/RZAO6mtMnAzVG++aFh6g1E7WNqTfMjx7VRi4ce5qlAeDWlrsW26ce5rLt+GIrOOxpU0ky4GwmKz5lH2kbjjJq+vANUr2NTKD3yKbMy/cAC3BXkEVBp5U5ycEVYkib7GDnIxVSzQlzzzSC5Hq2TOqjoMc1pwQNHp4J54zWZqo2lfXIrUsZZJLDEo6Dis2MzdKDnVSyHABra1OfY6Z655+tY2nhl1YbDwTWxq0auqEjB4pAZmphTBu7kVFpYkSInsc029D7Nv8IqTTJsxmM+lUNkFqQdXBz3rp7+3la0OPuY61y0MTf2r8vXOa7CSdo9NKSdSOKTEtzkrTAd1PY1R1EASkL0zV6MDz5COuaoagG3Zb1poDW0w77UAjoKy75QLwAdCa2dJCyWYAODjmsjU0aO4yfXiqb1F0JryJTChAGRirFsmYPmGBisyaWTYvPANaEEzGABhwBVPYSMu+XZcZHQnNW4yPIB9qrXxy9T2/MHPpUob3IbRg2ofjitHXbeNYAyrgkVmoBHeqw45rS1eVnswG54qkJmNo5/0g5robmESRhvauYsZPJuAfwrqopVltxnpilJaBHcw7kYOPetjS5f3GM9KzdQUKSwq5oqlrc561K2G9yTUXJXjvWfps3kT4YcGr19Gyk7qyrYNNeeUOuaIjZ14VZYNw5BFcZrK+XedfYV2Fr+5h8uQ9sVyviJALgMO/FC3DoT6ZbZQMeeM0mphgpUDAp2jTsqBSMjFW9Sh8yIsPSqkSjAsI994FJwa6wacTbhs9s1yUZaO9O04IxXTWupzbAjE46UPYOpVvkWNCh6gViKNtyD710d9HHJAXz8xFc7jE2PQ0oDex22hXZSMK54IFbF35LgNgZxXK6OTMRnIAwK27yZYYdoOeOoo+0JbA1vucN5mADnisXxJPEbYoDkgVK91IYyAxxWLqf7yMknNdbd0c6VmYada3NMufLjCg81iAcmrVvIUcYPesnsao37mKOcb8cism5UgFT2rThfK4JqlqCgZIrne5sloY0hG4YqxBM20IwyuO9RSwkEDFKrhcdu1dBkTsFPSjBGM9KaThcinJcK64PBFMQ2QZAK9aYDtIzUuOM1HIVHHekBahDSDI5BqC4tt0h296W2uTDhSOK0RHFOodT1qWUjH+ykEBuhrShsZREGj57jFR3OFcITwKmttReBgvUdKb2AX7TLCpgkY4HUVBI6ZBUYPei8kEkvmf3qqGQhqixRZcjg96ikl4203zS2B6VG5DHI4q0hXEAwcgkGrVvCsv3jn61UzzUsc5jU80Elq5MaLsUDNNto+QTVYsZnH1rVsYhuVW70nogLkJEab/SrtncWGoSCDUFAHZuuKgkWCKQRTZCnkkDNRXI01CoTODyTjvXM9Waoi1qyi0+4Igk8yI8g1zs+2Rie1al7KzoQDlR0rI2n+HJrSKE2KowQfSrokje3wRhhzmqkcMjnp0pxUoSp61qR1JAR0qC8jwoccinKdr5NPn+aErVITRmk1ds5AMc5IqskLO+ADirSRiLoOe9W9ibG7Zjz0AXr3rZtIJISCCQRyK53TLgxyKOxNdMb+KOMFeWxmuWpE0izchn86EebjOOc1janBDNIVVhk1UfU5JG+ViB7VEs3zliSSaxUdTRvQibQpC+6Mhgferln4ediC+FGeaSO7mT7jkD0qcX9xjmQ/nWl7E2ItT0wQphSCR6Vy+pwyRsJNpK966ia48wDJJPuKozhJIyrgEHsaaeo2jk/v8qKaYmPJGDWnLaRQyEKcA9OOlTQ6Usy58/HcDit0yDGBaI55zUgl3dR+dac2leWuVcN+IquLYZwy4+lIRUDAHK9RTyPOTdnDA5zUstmVG5RmqwZo32sMCgY/zgVIccjpQshB45FPcJIo459aSOz8xsK+KaEOWVsEA4+lQykyfKMk1o2+jGRuZRj3IrRXSrS3jDFwz9xxQ2I52O2kODjiraWM2zzA3yjqK15I4FXCjI9hUADnKLkIetRcqxmPBJgvGMkU+G4AU7+D0q7JcLaqYlTIPU1nvGsjlgOTTuA8TSI+5GO30qx9v3sBgDA61WWCQ4UZP1qePT2Qgu2AfelcLE8EC3Ls7k4HSnC3y2CQoHemyXKWsYVPSqbXct4xSIkH0pDLVxLFbrtByfQUyDMqFmO0jt60kFgxO+dsnrg1IDG74bgjgUAQMSWzikBDkKeueKsSxFVyBke1VWX5gwBBHtQIsrDcZ4TpyCKWaaYoscy8ryrd6ms7+RFCtyB3qG+uRNIDjGPSkxrYlTUJ5VEczErjBz6VXvbeK0mhurQ/KeJAOxp0dvJIgdcH0BNSxWF1cb7cJgsO3ShASzjzIxIASDjkVAsbxyBSOG5Gak0vUl0+Q2moxZKnABFWr2SKa6Ro+ExkD0ptgMmCRRgjgkdaqQQmSQyHjBp91IXkEa9KdLIIIQB1NQyhwO+cLnIFXom2dKzrYArnPNW1l2mhiLu8EdcGmEE/MGOBUPmjrSfacKT2FKxQy4u5SwjaQlc/d7UyORUuY9xyhODVaQyvMJFBKg8gV0GneGJdQjF0r4U4IUEdKpKxDZsi2ePSzNACQRwwFS6VLZXluYLobZQPv4610OkIqaWdPZQcDv1rlZ4Y7LWGhkBEbHGfSsW9S47DdQtIo5BHAhc+oFLDBb2kRN3GDKRkZ7VckLaVMHjkFxG/QEjj8q5/Ur+S4u5CxxzgD0FCGM1C6jZtkSKPXFZ+5CMFAB6ilOQST0NRFwOO1bRRLLUflsACcc1d+ynyg4YH0ArF8z0rR0uZzKAWyB2NW1oTcnWxuSysrEZ5wKvf2S13CZbq4NtCo6DHP51t21nHPbB4CDMOo9Kr6rZfbIDDMQp6YzxWDdmUlocM6Fp38rLRo2AcdRWubPNruiwCRnnipbZoNKQ27wCRSeSetQnURPe+WIjGnYAGquAy0QRyrxhs8mqPjKMNawvjndgH2roLm3hSEyKuHAzjFYHiCZLvSf8AbjYcU07sZz9iQkgB79K1VbBAI4PU1m2IEkqDIByAM1sSwyQv5c8ZQkcHHB/GtOhl1Lliihyw5A5rZkuo4NOLhQSRgD1rAspzHIF25U8HHNa8dqJWUHLc5wBmpY0JaXH2xEhWIRtIckD0qbUUjkkayLeVDHGdxHc1TvbsaVdrcgYbOAvtWRe6vLqEjKqkkn5j61K3Gznctb3kkecoGwM+ldFbSsUQqwYgcgnrWRqdiU2TE4djgitfT9PtzaBvtBjkAzgAcmtXsST3Fpb30IaNBDcAdR3/ABrEE8omMch5Q4PvWuZWC4XOQcEkYzWTdgG6dgcHv71CZRObxI2UxHkcmnR37TSsW6dhWaTtbgZz1oDlXBAxV3EbBvgGDYxzjitm3traCNblmBMgyAa5qIqV3Ng4qczSSIMudgPHtTb0FY3508shivDdCORUkV1NCuFUMo7Gq9nrUQsPs8sYfaMAnqKrS6kTkQKB3rO5VjfF2t2gSSAKO4BODTY9PnhkMtnIY9x5APBFU49TjhtIlYAyH7xJ6VpwQmaAXMV9iMDJTIouFircaXOX8wMC56DI4qeaNo9PjhNsqTIDmRTkmoXlxKJBMRzV0Skxbt5YHsBk0CMmGZlLwSM2CM5x3pbdPLt5DIfmbge9arwRSQCQxgg9+9VJrb5MgkYPAx0FUmJlKLzHZPNALA9Ce1WrzUVs0aK2UI8gIJHYU37OwYS8Ej3rP1aJiDIwwMYzStcpMpm+ljQW8D9eC+agmhJLqr5kAyT61QF0hfZHxg4Jq0JoyoIbn1ppBczopsORKDgnk4rQgu4hGVTGTxg0sNvDcSbXAANJNpiK/wC76DvV2JuX9Mt4o4pZtwLntU1tDDdMxliGORjFZdvFKs4FuSWHOOma04tUezfZd2gAIwWGTUsaKtpp09pcTSxTlNpyBxTNTmknVGmj2t0B9a0TJbXl2rQzkIRyp45qtqsckiqjAnHQgcAVKGZfnrDFsVQXYdackKxwmWQ/OeR71JaWJmuGV+idTUVwGkm2R8qOAaoBQMkTbsY7VZdEuItzzEHHAqMWsNtD5s82SRwowcGqfMr8Zx2pAWLFWhmJ7ZyCPStKbULeRRGpJYDBOKoR3D2ybfLBHQ5PaopJo5LhDFGI8dR60CZoacFR5A55Y8V1tjF5dg6sAHYcetcfaSL/AGjHKyEqCBgDNdhJd26nzi23A4BFTJMEchd3LjUZIZmIwxAo1C2SRVEPLEZJpdRSK7upHUfMxyDUdpIYZtkxJVRnJqkNmajBGCzw5C9etadpJY3bNCQYARhWA/xqe2gSed7ho8oTgDHWn6/YxW1mjLGATyMdaGxIxb2MxXDRrJvAPD+taVhqwEAhnPIGAaxd+4fSggEAmmgOnj+aIsWBU85qtZW4mvyF5UZP0rLg1CSFChJKnpW/4YjMsdxcMMAZANN6CKc0qyXksbHkHA9qjNw8cgWZcjoDUV3GVvJJI+SWyatwyx3VqY5QA4HB75poTKzRYmMoxtPOKiRirnByGP5U8O8I8mQH5uAaI7KWMmRmypOcVQh32ckZBxmiNDauCxzmpJWURYVvmGOlRLukALc460gJJAzTCUcgVfHmXFqCB0qBDGU2gjOORT4ZJI0IUkCgdyKSzeYho+o61JAqxsHbGe4oS6a03EjhqSGNnlMzH5T2qGMvtHHPGWBGO1URESMDoDTmYjPltgdxS2oaSYgkgD9aQxkyqqAkYOcCo7ec+aYmzzUuoLhxnpngVAo8twxX8apCZbLGBwD900X0IEHmoB0yacCLg7WHAHBpWz5RifoRgVdxGLHcNJIUUcVLKBGCSuDirNvZLDKWI47Ul9GdhZVz9KGhIy0G9hnuea1YYVjQFR2rLjYBtuK3LcCSEL6ip2GQxsVkIBJU1WniMtwAvGTVtwIWIqnNNiUFc59qVxkrRGEbWqeEDyxiovMM0W5uo9alsSHfyz1zxVAtz0vwtZxWWliR0BZ+Qcdq2uZeVO0elM0i1ZNNgV1/hB5q41oWPDFfpWE6bZ0KaRULvGcFAfejarnJODV5bYjrzSGzUnJFZKgw9rEqDzVGEGR60uxD94YbtV9YNowOBTWtUJyRk1XsGT7VXKOyU9DhaU7SNuzn6VfECgY7U/yl/uiq9hYTqoyxBJ1zn2NOOT8pWtLyk/uik8tfSpVAPbeRnrbbORk556U4I0nDrxWgEX0o2KO1aewS2E6tyn9lUD5BihYGH3hmruMUY9ar2KJ9oyqYARjGKFtsd81aIoqlSQudkBtgeoxSi2XGDyKnozVKCWxPOyo1kc5jkKEelWYgyxhWbJA5J704kd8Ubh6j86sl3YppoUA5xyaQyoOrgfiKabiIdZEH/AhSEkyQgEYIyKxPEOlJe26gKFwfmYelbCTRyEhHDY64Oahv3VbV1YgBgR+dVF2YmtDibmxbRIhNb3H2hH4xkcflTdOTT9RcyagfLfPAIqCa3u9HO+4CyQsTtIOSKRIrbVZoyZPKwc5HeuxK8TC+p09iYLR/KiVmjxw2D0rWASVcrwe1ULC/tgi2pxlRgH1FaOARlK8ystTui9EN5jHz85pBED8yHB9KXzCOHFO6DK9K5dCrtERkYHDDp3qRBlgQevamFweCOaVAUII5FENynsXV6U6mKcgGnV3LY5XuNfhTVCf5kP5Vek+4apBC0Wfeommzam7O55b4kTbfSDHesGE/vDXT+Lo9mpvxgE5rl4+JiKzjojSrZyuWxJgYqpeckEdc1YOARmq95gxgrwc1TMzURXFiATniqNs5juCMZ5qzZyMbMKWJwKqQuEu2JGRmkAmrHcqtjB44rRsJBJYADrjFUdYUFEYdKvaYsZsxt64rNjM+0l+z6spYZBOMVt6vta3WVDz1xWDcgR6kjHjmtS93NboQeMUkUULli1tycn1qDT+5XrTpwTbnFR6YSHORxVIQ6G48jVQ5HQ4rrJgt7ZCQcHFcrJEjakiscA8108r/AGSyCxjK4xUsFucwvy3Dj3qnqZBUeuatKd1zIPUmquoQkLknvTQMu6Kx8g+lV9aILgjqKl0NwEKmm61GA24d+RVPclbGc8u6ADHIrT06QNb7WHQVmEfuARV7TsiImq6CK2pxhJMr0qW1/wBR+FRak25qktBm3xSSG9ytMcXSn3rVvIvMsA2cnGayrkbZQ3vV+SZvsPqCKpAzCgGbnZ6nFdLHG0NuM9COK5q3JS9DdSTXYxRma0yRk44oewo7mHenehNXtCmXbsY4NVL6Mxkqe1Q6ZJ5cv41KG9zodShBhLg8gVg6UANUJJxzxW9JJ5lufpXMyu1vehl4yalPUb2O4mhBgDYycda4rXWJnweMHFdhplw11ZAP1Irl/E0Plz7scZojuHQTS5QkQJHOMVeuZlaA89qyNP52rWncWb+UXB4xWkyImJsEl+BnGTnNdTbWixwByc8Vysg2XY9jXS6dd77cKx4IxSew+pFdyjYVArBBzeBR1JrevowqkqKwUO2+DHqDSiNnY2NsfsoKLg1ce1YxYc5yKs6PJDLZLtwTgVNcrkEAVLdmCWhztzblFJByCcVi39vJGCWBIrppIFmuo4lYjcccjAFbmr+EXj0gy7lbaueCK64axuYNWZ5IRhiPer+m24mbLHpVC5O28kTsCRxV7TSRjacGoZaNny0iXrWffOJFOB7VPdF2X5TyBWeWcIQ4rna1Nk7ELlSwG4ZqGaNl5/lVMytIRgkEVehlLpiQ5rpsZCAkR474pkcZJzjipVQFjzxUigAYFACDIAHWq0wYPnBIzVpsAVGJVLBSuRmgRHj5c1PBcyRqFU8ZpHQBeKiHXg81LGWHDSMGbtSEZXHQ00TBVCk5oaRSpxT6CuI8jcKT0qGQkUhbL5oc7mAx3qUirjC7KQcHFBmyOnNaENsDHhhmopLQBjtAxTApiXnkGnBx3FWPJH8SilW2BOeMUkILQb2yB0rfsYlOHbgisyzgAfaB1ratrSSQEDoaUnoNFk3Fk0DR3Ee9sZUgZIrFkQyOUEZA7EjGK6a10q0tGE9xMDx90kc1na1qtpdQmO3hEbg53AYzXO3qaI5+5Ai+Rjn6VWwCflFTlWLFyCx61A02GK7Sp9cVvHYllhZo4kweW+nSqLyF5CSeT0qRB5jbR1NE2lXseJTESnXI9Kski6daY0hLbefSnk5O0gg47ihAoILdqpITJYwY1zjg1GzB3+UcUSzb/lU8CiIFWDYzSAuWmVXJ4OavLIzAZJqkpJ4AwKsJHIVyucCoauNEwmCtt71Mspxnio2swkAnY5BrRSC2GmNNgM4HA71FkiiCPzJOin8BxWlCqxQ+Y0KyY6gnpUel3VobYoCwk7ADimpJLcI8ccbhwe4OCKhjQ62ma8D+ZbmOHnDgE/jUU2lvGgZyDGTwxNdPpeq240lrSeyIcLgAKSDXO6hJMkH2dnKoTkIeMVLdmUtjnNTtpI2L5GB1waoRytwyuwHTFaepSkwBdxJ6HPesoNgcCtk9CGW4WJYDJPsatfZJpnBX5QfesoSvHKGU9DVx7+cqMMQcdjTEXGsmVSGmA9siqU1pGSVLgmoJGaQ7nYknvUeCO9WkSROsltJtY5XsfSn5JAZTyPSnE7vlY5qA7oZQACQfSmMsw3D52mQg1OJXHfJ6ZqoSkgBAww9qcJWi4YE+9SwLovWhOWGRTjqqlcKvWqYJmUYXjvU8UMA+/ge1TYobJdibIA5PGK07K1t4oRLLgnHeqQNvG2Y1BaiOQyOPNOATjFAEkt5ElwRHEW5wMA1MYp7hQSAin0PNODQWyBtoAPcdTUEmqrGCE5J71IGffRywzBGOR6060Igm8wDgjmoL25a5cMx5pkUvGD1q0tBM05r8yHaq5J71GLYj94XwTyRnpUEckcYBOCxPFJdG4iQyOCUI4NKwy1/aAgfYTuUdc04XttMDhQDWKiG5BAPIp0e+Dkqc/SnYRuiNdm+PBHcGq7DD5x0qPT5WmBGSO+DVua3kKCRBkZwcdRUNDQ2ORlcbWI+narkOqXFk2VfcD1JPSoH0+cWZuFOcdgeaqLbSSQFievb0oGGosb67F2TkkjNWgT5asT0FVooSpCMePWrQj2YLHK0MAjUsxkYYx0JpIwb258odun1p1zL5mI4hge1Pt4GtisqHJzmkwC4t5LKUwtwRyD6im+YSODk1u31mNV06K4h/18a4Yetc4AwYqV2uDgilcZP5xxSNMAhB5zUJkB+XHNRvkjiqQjSs51hRg2Du9a2dM8Rf2VbhEbJ/lXMyKTFGynj2poBY0MR10fi6cXBuIzjJ6A1Ffa3/AGk/mOoDgda52MYAJPFSRtlxgk89KycdSkzpYHWCyN1PknHyDrmsQyGWYzScBjmrUl7LJaiNk+VeBms+V2YhR9KdhjpZQxIHAHSq7Nk4PAqURluoqWG2SRjv4ArRCbIYox25rZ0fTpZZRIFwAahtrSHB2nOOa6PT5xFbooUA45qnKyIsLHO+lzvNCO3zD1rB1DxEbm7LliOelac13vvXVjkEYFcld2xOrtGAdpPNYJXdy72RuWgivVLMw3HkZPeuh0YW1y4+1WSBlHDnOa5kaSrW++2uGWZOSAOPzp1pPrkkghikJU5BJOMCqaBGtK0bajdeaw8uPIX3ArC1C1gubN1jwJJBwK0ZIorRCl2xZs5JxnJpul20GoamDCD8ozjHFJKw7nFtp8lpcKkuVIIINdRFqMer6eLG7UeanKSd6qeKWWLWYo8AlRggVXSMCYNGePQVondENalu2jNgSso3EcA+tdJ4dkhgRppSGyCSD2rHM1rNDGr8OnOSOtPjPnpI0biMN0GfSpbBIyPFJmk1QsxxFJyo9KqWZW3Rnx0FOvrh7u9KsxYRnaCfSg2z/ZnYAkAURGzLmuZLy+VmJ2g4xV+QgIpA6CspWCXHy85PStUASIOSCeDxWm6JNWEf2jaKIgA0Y7d6wlDXF7JE67XBPB4rV0XUP7KuyywC4HdTn+lP1gQXrjULWIQyFssoGOfxqbWGjGkVYmKyIQQcZxx+dM8pXGQwPpWvHIJ0MF3F8wHccGs+fTHjzJa5K9celNMdiAW7ZIDEZ9O9XEsprURrMcxyHIPUj8KbpCtJOzXX3IhkL6mt6zMGozlJPlIHyJ296behKMqOLygdpBB9T1pMIGLEAHsBWhNJpyymMR5wcHIPFPi0yyu2BjlCHPfArK+pZnhHkG7y2I7HBoVpYceVKyeoHeuht9Ov4VKRGK4QDAVnAFUr7RtQiYytaAg8/Ic807gUo52bmRjnFT2WuSadcB9u9ehB6Yqm0EyMPPgeNM8ttPFTmwEy4t7gMe4JAxRcVjaTxJBJGw8rDnlQAeDTLXVFLmK/JQE5BxziudAaCUZBLLyMc80y+vZb2YPMpDKMc9xVJiaO1mNiYN8MgOcYA61XNsLy3eM8jHBNclY3TwyFlPAHStWLVroS/uASCOg5qyTF1XSvsLNMgJXPOB0qkGEiEowAPvXTSahHMjwzICZByD1BrlxYMLyRIiSMkACmBJBM8bgscgdavyXp8v8AdckjoazDBICRnn0NOti3mFGGD71QjfsZIYbEzsALgHj3Fa58u9tgzKrgjkE9DXIGbEgXJyRwT2q1Hc3MKnaxx0OKzeoGhc6LBIS1sdkhOeO1W/OjstO+z3AMk8gwpx0zWdbakYgScknrnir8l5a3FurH/WAcEjoaRdyKaNdM0+OMkGWYZY/WqdtCDHIqAehJpsyyXd38zkgdM1KTDaIVYnJGcAUAYsw2uVJLEnvUsW6NRtPzetRM4nuCQMDPFSGNkBzxnpTQM0Y3swgMjF5McDHeqccDahOVU7CvTHeqsLBGLFcgHk+lXdPdVuhLvwCck1ViWT2qXtk4cIJAp6E1dm1qO4Aju7fYc9snFW7nPniW2bch6ioZrSOVlllXgHJyKlgigiE3hkXPl9h7VFIVub0QR8g1M00kNyywqCMYGTjiqdjKIdRaVjtIOcehoWw2dLpUaxSpHdDbGp4PvS+INlzKqKxZDxn0qmZZby4QowKk4PNX9RltdNsDAy+ZIRnIGcGpGjkryxa1kYKuVz1FVCeMMMH0rdhuI5Ywsgy2Ociob7TFdTJFjPWrQmY7HONp712+i4tvDryMuMjP1rj7ewkmmwRwpGT6V093emDRzAqkIRgHFNiRlwzLPK0gwVJ5qKaN4pxJGCR7Vn2lwbdtp6E9K2YZVkiJHIPamthPccJILyARyYDjoaRpWtiIJSSpHBqhMrJKJIuo54q4kyXsIik+/jj61QiKa1aMiVDkHtRGc5B4JqZJGhzbzDnsfUUkkB2+anOOeKQEYidW3ryO9Xt48sDGTVOO5+QL2zyKuMUMWF4PagBkpEy4I5A6VHbmZmMQJVRTs4UtjkVLbTLM+0jBpFDtqHIXlu9RWk7C88tjgCrEhWHIA59RUCWbBvtQOcnpUMZav0WRAVIzVDJLBCatyxiOMSM3J7VUHzMWHXNNAyyJfL2oAM+tWJAJ4Nw4IqlHGz5du3SpkkIQr+tO4iEySOuwNgirMcRK4Y5yOapOJBJuUYGaspP8oyeatMlkFzpqW4MoGQeafp8wYbc9KtmUSxBWHy+9ZTA2s+5DlSc8UmrgXbzaTk/jWdkLMCvIou7kyMNp4qCMsWzjis0mM0nKFcqMA06wby9QgOMjzBn6ZpsIEkfAzip7aNVbeeoPFWgPcrWRZbWN0IIKjGPpU1eVWXji80+MQBQ6LwMnpVs/ES7ZcrGAfqasVj0rFFeXv4+1Nj8p2/jVdvG2rnIM7DPoaLiser7lHcfnSGRB/Go+pFeQSeKtUcEfaXH41WfxFqcv3rqT86AsezNcwL1mjH/AhUT6lZx53XEfH+0K8Xk1W9kOWmY/U0xr2Rx8xJP1oA9jfXtNTg3K/gRUMnifSo+WuPyGa8e81iclifqaTzMtgtn8aGwR64/jHSVOBKT+FQt4100ZwxP4V5UWIXJbA9qRZg5GGJ+tK5Vj06Tx3ZqcKhP1BqtJ8QIhwsIJ98154ZvLHPNNFyDzjFS2CR37+P5DnbAv5moW8e3J6RKPoTXEpMC3IFHnAHGPyouOx2DeOr4/dUD8aQ+M791OJMHtg1yAmbPQ49MUplYjAU/lSc7FKNzppvF2qHpMQPY1AfFOqMOblvzrnwZCfuMfwNSCO4PIibH0NQ6hfIaz69qEmcztz15qB9TumB3SsfxqqkF05wIsfU1N/Zl46gEKAenNJVLslwsdr4EmeZZmZyR2B7Vs+JGYaeyocOfu/WuZ8NLdaMpLgbG4JzWzrtxDd2Xnw3HzxgFQMda64JuxhLRMwbcrGnl6yzAHocZBpsOitezGTTWAjB4BIGadZhtWTy9ZYqi/dOM065V9KZF0m4Lo3JGQMV1LRHPfU2dJ09LZjBeYMqjrnNb6IIl+XGK5/R411EGW4kImAGRmtxVMA5bIrza29zuhqrD9yS5B4NISYgMDIqMlZDkcE1ISY1AbmuS5drDSqScg80DdGeeRSFQ3KHFCs+4BhkUr6jLycqCPSnU1MbeKdXdT+E5nuNYfKRVNriOOPBOKunpWTeQCRiD2om7I1pJN2ZwXjSRJNTLJyMda5EH98TXZeLoY4bhAvORzXGyYE/HSs07mlRJPQskZAaoLobl9BUoZjgY4pl2P3XFNmZPZBhbHioIsG9IbpmptMkYwEE5xVeTDXhxxk0gJ9YTbbgLyMVY0VNtqCDnI5qrf7ktxu5qxopb7Pk9O1QxlPUhm+XHGTWhcyFbNBjIwM1nagwk1FFXjnFacy+VbqHGRSWw2Z8rf6OSRiotNIO4DrnirlxCstqSuBWZYExXBXPemJjphKuoDccnPFdRbFnsdsgzgd65y8bFwjHGQea6W0KzWAwecdql7B1OaceXfkLyM5pmp/cyKfISt+wPUmo9QU7CTVRGxmkc5JPIqbVSzLtPQVV0w4fA6Vf1OMG23DrimxIpRxK1mTjoKfp5GwpUMTOLfaoJGKfYghixPfFV0JIdQQq59M8VYswDBUWonKmnWDZjxSQyC9Hzj0FacMKvYA5zkVSvlUITirFpK32LbntTW4Mwcbb4j0Ndfpk+YQrdOlchIcXhPfNb9hM6QAlTVS2JW5LrEQIJHequi2yyOWYdDxUl5c+bGQaj0e5MU+zGQTWUS2a9xGYgQOhrnL4Zul9MjNdbJ5c8ZPqK5fUlEdyM8jPNLqPodLp7eVbqY+mMVkeI3EkYZhya2dNMUluAh4AHFYviSPYC3YdqpaMnoZWmuQ4JHA6V0QmElue3HSue00F1xjitclkjx6CrkJGHcjF0cetaOnyEKBnGKz5xm7Ge5rYht1EIZRg4qegPcfeSN5fHPFYJJ88kjkGtOYy4IwcdqypCRcDjkmhDb0O28OSeXAA561vyFSpdcHHasDRoTJbqTwSBW5BatGCWORjpWVTRhEyryUR5k2EEdCB0qrN4tvhbm2di0ZGOTWxdxCSJgyjGODXOyWIIYEcZrqpO8TKa1ORuQDeOy8gnNWbGZY2AbioLtFiuCq8DNEIJcYGTVNAjoVIkUEcg1VuYTtPGKdZlggDDin3MmRtHaud6M2Wxzn2ZtwxUywtGMN0qwBtG4c4oL7xyMVu2ZoYiMcYqUDFNR9jDIyKtBIp1JBANTcdiIKsikZwaiFtsOT270SIUYjdgjuKekxI2tyOxppiaGSYCHJqozEdKsTKcls5BqoTnimA5Q0p2jrVldNuXTII9etQQny23Yyaui+YcDI4oEVfssocq2Mjg1HIrROAxyalmuZN5Ynr3qFCZHyTmhIZp2kjGAMwyKsiAOm5W59DWakzRjavT0pWuZQu5Tg/Wk0NFi5CRjk/Me1Uy77gFPFNeRpGBY5PrToiGcL6UkgZoWZIweprpNJkbzdrDAPArAto/Lw/bPNask8kUKtBkkc8VMwRZ1rT7m2JkKO0L8ggZxXOzBpBuU5A6+teh6LrB1XR5baeHMijoQea4rV7SLTUdUY+aScrjoDXOtzToZkeorbEoUBqC7u4rlcqgBqmSS5J7mkPDbvSuqK0JbJrZtk4J9RXfWPl3NhtY5yMYrzsuSQR25rq/D2pKFETkYPrTexPUY2mW8l39mZADnrirN54Hljh8+3fzBjJXitSfSDeAywSbJgMgjHNVF1bWNIcJPGZFBwSMnI/CiM1azJafQ43ULR7RwioQwODkdaZESVBGeOua7m6m0nWbd5WUR3AHQjGT+NcwlkzuxAACk/jTbQ0mJHLGyhQOcVct0mlgeONgCfU4qjJD5eGQc9xU0EM83KSFCfSs2ykaVpG00BtbhwAO+atWsVhZEhpGmbHAxnP5VkxwOJwskpLHrzwRWrA0doQyxgketK10DZGbuO0Jkhs8c9cGrNtqN9dE+TGIx3OcV0ESW11pwljCmQjJX3rGhic3ckZIQg9M1CavZja0LcNzqXEYkVHHRgRz9aZ/Z02ouZ7wbpgcE9abPDLbuqPkkngjkfnVqO9miuUjgG8kYcHj8aU7J6ArnJ67YBEkCjDrziuZjZidrDBFd3roaSVpRGVBHJxXFyrlyMcg9auLuhNEUgkX5gMinxSg/e6+lIkzR/K4yKQohO5TzVpCLOR3HFAttwyDwe1VRMVOG5FP+0seFrRbCHyBYiR3qS2CshJIyKqkO53Mfrk0KrB8A8UmMexBlIxg+tSKGVck5FJnGMilbEgAXgVLGKJxCCV6momlMzZPWp4oYVBMrdqp+YouCFPy54pAXrSHM4A4J9as3yqHCpjco5xVEzPwUJBHcVKZFVBIzZY8mnYLli2spLlMyvhR0GaZcRWsCkYBNQNeyyJtjOB0zVKQyB/nYk1Nh3EkI5PQCkTczfKKcAsmN3SpkMSJyDkegq0TcgdCCCeo5rdsZEvLPyZVBAGKyVBuc5+UDueKv2JWNQq4znr61LAzZ4G0+6DRcqT0rSEkc0IZVBJHNSXemPMN/II6Dsaz7UyW9wY5FIBNFymi0sYyWjG09OKmWeWFTtc/N1ApwjHpjNRSIVcA9PWoYIns7+WG5BlyYyeR2q5cx2Ux3wTFN3JXGBWZlQuM5J/SkEYYAlh9c0AaghtBCULbmI646GqZRs7N2QOlQmQKuxevc1NACFznJpFIAgUj1q3bsGO1pMD3ojgV8Mx71p2mn2U64kXBPHApPYXUbaXLWzgROCPQmpb3TbbVl8+2IhuAOR0BP1NF14dhYbreUwt1BFZEsl7p8vlz5PYOpzUXKKdzaXlq22e3IPcqCabDbSXCkYZB6kYrbi1C827pJTKnue1QXdyLjiNAgA+YitE9BMzUhk5jUZUHkmpPIfAwQB9aGmkKiKP5VHU+tLGJHPloSSTTJNfS/Da6hgi85B5TIxWtNpWn2KhY4/MYdSR3rO0rSrnO+Kby3JyTkCtKaxvYfmluy2OTgg1E3YcVcyb0McnGwdgKzQvzGtS9IckbsnHJNZ5QjmpTLY8I+3KDJppmaP5ZYyAR1AJqFr0wnaDnHan/2x5kLRSRBge57VomQy1bSpbsrK2Rnn3FXp9VijVfKY5PXArmhIFAxwD+lXba3acBolDg9Rmhq4jRiuRLcF1bPPelSFb3VhCpKu2OQOargRQ3CRqAGI5HvWnoURXVReyAFU4wTTSsDZt6Xo7QLLFKhJ6lyOtNELWl2Io8iNzknHSumubuOSALBjkDpWf5KkDzRn1rCUmmNI57WrQR3BUjcrcgmpdCNrYwzXCgKQMZ/nTfEcoWe3hjPGDzXNa3c3NjpzLCD5THk/Wqi7jasY+oXxu/EZuH+aPzMfhXYyeHbOayGoaTMJHABeE4HX9a4Szh8yZSeRnIroLa5ns5QLOQqz8ED3rW1kT1J7SPzrp/PiCEHBHYVmalctbXEyROQM4AHaurk042lmJbiUNLKM4yMg1wuoFvtxDnJJxULcons03gMep5Nb2ngNlGAIIxzWLYjgVrwv5Shh1FW9BHP6rpbWGqmTGIXOQKnuL6E6eLdIgJhzvAPNS+Jbs3EceTyD0zWXHIJoxkgEDFOImTWFw8V0rlsH1rpdL8i+1JLW4jYLKeTtOAa5EhlcMDwOa6ex8SvJAgit443QAB84P1qmtBG/c2+k2zy2V3GTMf9VLtPIrHtrd4VmVgApyQSalXUbu9TcIEu5IyeWPQenFZV5fXTOQ+Y1JztHSsupZPY6FcXJvLoSKgj5IyMNVzR9KttQhm3XP2W8j5j6AEfU1QhurpIhGCTGeoHapDp8l3IGMhjx91vp2pNk2LI0+Ge2lnZQJYyQR6+9VbGxF0krA/cOAM1auXEMAgBzMxwSPT1rQ0nw7JqVm7WF20EkYzIOBvOPfrQM19I8OwyaGbqScwzKCTjByax4rzxDpyuykzW+SRvOOB+FPsG1NovsksrbFJ+XscVeuL6WZ4tOVQSpGQDnPtUtjSJIPE0U1sItX0xZISMHAJP5Csa5j8NmcvbxzRBjkfuiMV3mh6NBApadBJI45BGQBV280bTHgfzLGIjB7VnKpYa7Hks1nCrhorrnGFzjpVG7guAhY7ZQTjORXU6ho+nxlmEAGRxgdK5K/jkgnJt5DtzgKK1pyugasxtnp9xc3SQLHgyHA9BXZzWOneDLD9+VuNRkHAPO3PuKyrHSda063iv5CMSDKZPI/CsvWnupbkS3BMlxIcKT1rXmIsUZHknuGIUmRySSe2asQr/AGXIs04ySMgetXEjSxgSOQAyydT6VDexi+kihBztOAapEmdIGubppIl4Y5wO1a/9jwmxSZhhxyTiksITbNLGy8gYzViPUTJZmxaPnPJPWmxDDpmn3VnucIjEZAB5zWNPBd6ZIDuMkZ6Ct2OxtYITcTElgc+uKjmj+0x7owWTPGRg1IzGe7glULJHsbGc4NCHLBQcgdK1bi0tRZ+XKg849DiqcGlPHZmWTII6UDCN1iO48uentS6g0UOnEs2Z3P5CoTBLIyxxKS3Un0qldhxcmOVsuvB56UhjrC3UtuYnjpxT7+ZRJs6EDGDUkbmCECMAt65qG8gkucSyKAx6Ec1ZJJbmIWroy5DDpiremWMVxpdxldskYODis5IbiNcDke5q9a6hcW6FGi+QjnGeaYiz4fgujBJ5lweMlRkVZtrm5n8xZogY0OMk9ak02701SGIKnuCMVammt7uRYrVgiE5J6ZNZPctIwtTkMMyMqeWp4GKjktoGtxO3Mh6+9aWrxrc4hIGYxwR3rKtEmmuvIZeAeKpAzQGkXVrCk9tKQrDPUUxJ7mSdhegnAxuPetRJYrmA2McpSSM4IIxjFVtQHkwJDNgg/wAY55pAUZ1izuiAz7VGL5o0IYdBxUsdvHCu4S7s8gcVUvgy4k2EL9OtUIs6TcpJ5kQADSHOTxWrqsKw6EYzIspxnJI4rAtL2BQDJbk8/eAJ4rVuZLC7s8QMVOOVIxQCOVVsr71YgnlhXjpUd1aSwtkDv2rWFiB4eM5HzYzk1SJaILa5WRvmPJNWJLYxuJ4ug5IrCjfChhwa2NPvPOYRSEA9smmKxakmW5jAYYcdD6U2GYwERycg8ZqS8twPmj61Thcu2yTr2z2oALmMw3bFVJRuRjvU8UwdBvXbjirKAogEq5UdD6GmPbibJUjA9KAFjZT05zRDCfOLo2COoFFoECyI3BHTNJbyGGUhuQx49qBloncSpHNP84wqFUcntSLGzOSDyKZKf3iNnkcYqGNDJJtzYZcgiqwZYcle9W7jcCHjxyOQazrgSFwxGQT0oQM0IpGKADkGnAgMS3aqcLOCADwKuygOnTHHWqEQG586TaFAA4NIQquc9M8VDsET/Kx561MD5iY700A6aQmMBegFRKEZCH6npSKSPlaqVzJLDLk9CePpVrUQydGjcgjgnirVoodTTbVWviVIPHTirEVu9pcBXHHY1LQXH2haByGGQaneQBSYxyO1NulEKCQcg0y0IkBkLD6VBZFAGkkZT1Jp0hMbYIIIpXHlXIkXjJzWqbaKdVcqORmq3JMgOx6DNOEpGAQefathLOIdFFPFnEeSgNOwjFMhPRT+VJlueD+Vbwtoh/AKf5EfZBTsBgLHPIcKhwaedPuwen61vLEF+6AKedx6nNOwHPfYbgfeXP1NOWwmJ5XFb2DTWXNFgMj+znZcM1Sw6UgPzOQfXFXWXFIDhhU2GRf2Sp6SHHpig6REo+ZiT6Yq/GQRUgwHGemahgiCPR7TyA2Mt7jpQum2wOdgz9K372O3FmjQAA45x34rLXjGaEUV2tbSFcuoA9TTVmsE4G2p7vTJtTg2QqSR3FRWXgG6uFLSS7fYkVLVzeCVrjlvbBOhGaedatwu3ePYCkl8Ayw/Nuzg9sVu2/grR/sgLRgS4yWI6HFZOxpeyucjc31xI+6FyAOMCnaf9rurtQ8jFQeatJpEvmSAD5VYgY9BW94YtFV2Lw7h7iog1czqJ7IuTwr9iKBiCR1IrFk0e9sYjdbgUIzgEE/lXcS29rcx7WQD2x0qg2klGH7wvGD909MV2QrKKMOS+jOXtBcanGYy5442twKhltptPn8uMbz1OOa7QabYlMLEq564qFNOign81F3EeopyxKYKgrmZo9pPKfPDGMnnBrpI1cDMnIxUQKHBUAH0FTCVgORkVyTqJs2s0rIGVXHy8GmhzHw4yPWm4D8qcGl3bRtfn3rmb1Cw7YrcocU8uBgMMe9R7AOUNI75O1hQnYLXL8eNox0xT6jiGEAHYVJXpU/hRyvcQ9KoyAjewHJq6/3TVUyK6ZJxj1qZlRueeeMsidTtx6VxUpJnBxj2ruvGpEjgrgkHBIOa4WYEShqWxabe5bUgoPWm3Cb4D7UAZiBp5GYT9KGAzRwSGX0pJ023QwO9LpBKzMAepNO1IlLgFeuaQD9QU/YxnrimaLcEIYiOB0NT3JMtj8wwcVBoskWSrLyKhjIdRAS5V165rQdzJaDdzgDBqjrQ8uVGQcE1eh+ayAPHAoQ2QKGW3bPQ9KzICBck981r28iyQsjDgZ5rHkAS9wvTNAC3YYzgnoTz9K6yxhWCyDIxII6VzN2AYCT1GDW1oN280PlscikxdTEumH9p7h0qa+Ae33DrijUofJ1Ej1NMu1Ih9sU4jZS00ZkI9DWjqDEW+zHFZVixW7J7Vs6gFe2DL6U2Sinp7IbdkYDPrUUA2zuo5GTUdmrmNioJp1mGFw27gk1XQBt/Edu7saj0/IJFXL45jI7VRsWw5HvSQMnvWBQiptNXzICGOABUF0mRmpdOIKEZ4prcGY98vk3xXtniunsI1kswAOwrm9UH+lfjXRaLIDbAHsKp6olbmbco8cjBhxk1BaSiOce5rX1OHOWArO0y2Wa4Kt1BrNFvY3IZAY+TjisLWB+9GOec1q3NrLDkKTj1rI1AEqMkkik9xrY09CmcfKMgYp3iSNim4c5GTVjSbdTaKVHIHNQ60ZGgKsCCBiqaJRl6FGZCRwOa27q22wn1xWBpDMkp2nBzW7JI7xHJJOKctgW5zVxxcjPXNdFZKJLcc84rnr04us981taVKABnge9JbA9x93CQh4rnpwVuwfQ11d9NGYiBjNcre8XHFJPUGtDs/Dt15qCPuBiuk8pwpZjx2rlfC6+WglIJGBxXSHURMSnTAxWdTccRly2EIJyDWHIfkfOOT0rXmA25JrmNVnkjlZUOMmuilsRPc5nUsG9bHTNO08j7QM9KiucmYlupNLbPsuAe1aMk6ZI1eMbRjjmqkzqX29xwas2sm+LAPUVBNbBJPM6+tc8lqaR2MOO5WM4kU4PoKU3KO/yjANP8yONTuUNnpmqxmiVj8tbkouw7GPzdKbIrRtmM8VXE2F3L17U9bkHg8UrAmSllK/OeaaoDMBnr0qGaQYJ7VBHMFlGTwO9MGakllPHGGA3KaqmFWO0gqR7Vai1VoMIDvSrQnsbpT5gCue+KBGS0TIRjkUqjKnnmrE8aq+2I5HrVUgwyHJ/ClcdiCYsGweg6U2GcRvhhwallIlwBwai8kg56iqQMtNImAQajaUfWo1jz26UOB2HNJghTJmp7MEtk+tVAMHmrlgNz/jQI6XS1ilcQS4AYcE1bNvNpcu4qJbcn68fhWUhICleCPSug0/VIGhEF0OoxyKxmWh48T28Kj+z7cJIeoIIrnNauZLu4kuJVxI3JHpXT31hp0NuLiKENv6MgyQfoK5XUWMjsxJIHByMHisVuX0OfIJcn3pxKqpJ5NPQqwIJ71Wk4cgHIrrjsZMASzZ6VdsnKOMMQc1TjXJq3HF91gcEnFN7COw03ULyGIN5fnRjkjPIH4Vpx38d++YZCQOqOMYxSaHbhLAPEwLfzqtLDA2pqAogcnDMO+axtd2K6Dr7TtOm5ktxG/Z0GTmsWa0FvIFjlZkI7jmuxfw1ex4liuTNGeoyDisnVdNe2jMix7nA5yKtwa3JTOanVY5AMnBGTmgTKuDGcEelPmmi1DaPLMbjjpUNzZSWzK6AtGRkn0qGy0KzMzB84IrQtrqORcSnDD9azkbK07ywHDEfShMbR0NiWicTW8pCk4K+tXtS0eS5UXVs5yeuKz9MgJjDnp6V0+nHy0wOQeorKWjuNGVYpqAQJOBLH33HkfhU1jAReSc/N0J9q07m084Fom8pj1I71FFAlsNoYs56k1m5NjtYwNZkk8x7eQ5jGMVxOpQtb3HmKMox59q9C123DJ5g55rkb6HzFdG7jitqbJkYMjrIOBVc7lOAeKldTGxVhjBxUJb5sEV0IgXeehH405ZM9F5qSCPzX244qWS0aNxjv0piIMMxy1SqNoAoKmP7wp2FK5zSKHkAAE9BUTTKOFFISSNppmFXtQAjsWByTUQTbyKlPzD6U0EAnNFgJIZBwCKWXjJByDULEHpxTdxIwTTJJUkwuM4Bok2gYzkmo+COlGec96AJBCypuJGM+tXLae1gjBkjDtjoRVNZGPDHgdqC6g5xQBPO7TtmNQqEdBTrNZC2AcFeSKqid87c4GasRStG4kUEjvipYG6uoGSFI5YyNvQgE1Fcwx3Sb4h+8HTiq66mrEDpnsaljn8pyw4BrNuxaH2zbyIpSBIB1z1pZ7eQLjg47iqzwGacSh8Gr0EcsSgynzF/OgYmnWtjM/lTthj3NPvNFET5hlBjPUgimy28MiZUFSehxVZpbqEbBISnvUtjsPa0jRPkyT34pgUpjacg1LY3awzEzgEY+tRzlftBaI/uycgUAW4GJwDwBWlaSIjcmsmM4UGpPtIiG4UnqM25r4AADkVGbi0aIrKoIPUGsVHnuELKcA+9NCpG4Mrk880KIXJb1VjhP2aQ7c8r2Aqos5mjCqu0DjjvWtHqWlRQGM2wYkYyQayJCnmFohhCeBinYQ6GNpJAijgnFb9rZ2lugJcbu9YEM5hy3r3qVbyLO6Ukn0xmqJsdjp8cM7fu8t+HSpb6IQqVxwRzWLYeJILSDZbx4cjqQRzVSbxLPNKyzgkHofSsWm2Ui+bJXyc5zWPqLC2yo61G+uTlisS4HbmqcjS3LFpj15601FjbGKCcu/WoYXMhfPQHiluZggKKelN0+QeaQ3APTNbJEsewPTGBVmxvJ7TIiJHsKSVAMk1PpAhN2BKPlJx0piY+zSS8vDLJkHHBPrXQWIeMbCcY61m38kdo/7jgHoRV3TnaaEO3BJ5oZLOo0osfvHIq/eIUtzIvbrVDTSAgx61d1KbFoVH8XFc00VF6nJ3Qa7m8xjwnQVBr3lr4eMcgGWGQa0ZIwkRK+lcj4j1Tz5Y7WMkqhw31p0y2zGsjLFcRtk8EcV6GdCSbT01fTIxJIB86D1ribeDzZk8sZIrr/AA/qt/oUxABa3fhkPSt5uyIW5lGa9ubxRcbgQeEI6Vzmqk/2u4xyDyDXoN6Q2otMQF53k+vtXA6kwm1q4mA+VjkYrGL1KexdsASgY8VekkBQgdaoWMmUAq5ptnLqT3CRsA0YyQTitGJGFqeJLtVJyBVWSNonG5SAehqe9UreSRuCCpxzWvp8lvcWIt7iBZCpyGPUCqWiEzFgcSZjJ5wQPc1JZRBbsW12xjSQ4Dj3q3JbQW8xdY+h446VR1GcyCN2JJUYFUmKx2uj6UunNJbR6gzySoXQrgk/X0qi+j31zby3LSBxCSXRmAIqvZNHbWsV1b3DR3RABwOg+tIbu8kuXWN3Jk+8R0J9zWTRSJ7SO6Ni11EF8nHILYP5VOiyXkIZbghAM44wDVeOxuYhmWXZGo+6DkYqMDKGG1Zgh+ZiB2HWkBLZxX13NM9vB9oC/Lyea6LStQiWwaMlrW/g4wB9786Xwr9mj06aa1vfIuouWU4Ab86oSGfU9bM4jw8eQz/3uKmT6DRtyTiLS3vJVCNtJPuap6FDKkh1SQYByRnvUDXq3mpRabcc25OGPofWtnWrm0s4orO0cPCFxxWTbQzqNEn+0RvIP4sHNO1jUI7aLyiQXfjHtXH2fid7S0+ywjBbofSqx1GWKU3F65mOc4PNZSg2NWvdjPGN9HaaZGsP+ukPORjArmtJELXscl2cxj5jn1qXxJey6tIJ1UJHGMYzWdbAvAA2duK6KSsrBLVnewagdZtJbuWQQ2tscRpnrjpwawdQkhv9Rt7tECxw9Rjg1jxPdTTJbBiIieVHStXG5vs8QJCjHFX1EV9VVbmdTDwBzgUyG0eBfPZThea1EtIYYTJPxJ2FQSzvPGIwuIxxj1rRMhoz474z3m0IcsemDip7mAi5EkfBPBAq3Db+WA6JyBUX2lReeUykEjgkVdyCG+JSCMFTyckinWkrRlmblCOM1ZDEuRIN8Z4APanC2glQxKSo7YHSlcaKRZHuFknweeBV/UGWa3BgAEa9R61SnsSEJYklTwT3pkcsskYjKkKOvvTYEloRbM854GDXKXSmeWa5zjLE10sz/aVaJRiNBj61zUzOjGEghN2PwoSKuQR3BIHzdKuC/wAlVfJA6U29sY47RZoBgZ54qnCJZFzGuQOtWQa8N4jnaQOelXbSSKW8jhYkAnHTiufMhjYDYcjvV+K4UeXIxxxx7VLGjrLzSLJ18vaN3HI5zWXc6PNbITbyliOQDxVWHVLiKXzQ29e2TV6PXVmcMw2EDB96z3ZRkfa7uBiLiNsDpgE4q3pk8Ul0sofac854rSmu7S5jzkZPXIqodJtXJaLgn0qhM07mygnuRPaFRJIAGII/OqmsWjWlukc53jsevWqr2N3bHdaynI6CoZ7+6khe3vFZiOhPOKmwyva25NyDuAQdQTU2tXqTRrbxgALxxVGMlMs2SAOQRxSDbcTptUKCQOKvoI6fQNKSTTBJIAR6GsXUIlgvn8gYVeMCu0sYY4NNEQJGBjPrXIXKMt/Nv5APH0qL62AqTTLNGFPLZAxW7fQrH4TAxyRkisGYQm5QxdSeRium1CRP7JSI9CAKpsEefRkkAYOBUy7lYMvBHQ1cubFoyWjGRmqxJUYIq0yWjTtNSVwI5+vYmppYFlOYyATzkVhkgjpg1r6Cr3N2I2JKqM0wNG2laPFvcjII5J70kiCxm8yMboG7elXLqBZ0KggMOmO1UYpJYibecZXOATU3CwsloZP3sR4PXFV4dzXJjYcg8VcDNasQpzG36GonjYObiI5yeaEBKBL5hUcAdaJ48KXzhx29aZDcsWJbrmnSBmk3seD0FDGhhlDKARg4qukjCXEnIHSrMsZC5Aqu0eE3Ht0xQDGkkTFozwe1aEcqmHB5OKoW4EkpQAjJ6kVO0ZglGaLghtxEwIIHBohdQSMdKvOqyQZXk4rPjG1iWGKaYMSX5n3L2602aMXMO3+IUpbD/L070502gSJ1PUVSJLNhCLZACOcVoMi3KgMOfWs2GQkjcavKxQZVuKpsDP1NWhQKTlfSqtghLFiMDtU+pSmSYA8ipYYwiAqO1Q0VcbOMEZrXs8GBAD0FZNzghWJ6Yq9p8gGBninElmiFpwWnAU8CqER7acFzT9tOC0wIwtLtqQClx7UARFKaVqfbSFeKAKbLULDDZq4ydarSCpGSQvUzHOCKoCQo3tVkS5j461mykbGw/YlJ5wKpkHNS20rvahW6YoZMCktCjZ8OTMjFMZBFdH5WRvU4PpXL+HZ40uGjcjcRxXSvIIl3mQKBzyRWU52NUnZWGOzZIcfjWdq7OlmzIcdsVOmtWt1KYUO5h3xxWZqEzXV3FboSQW5FcU5N7G8E1q9CTSrMSW4Zx15NbcESW6bY0AFRW8SwwqoGMCntI4Py8imm0iJK70JSFY+hNIQ8YyTuHpTPMU8EYY0Izry5yKdybMdgScj5TQGMZwwyKRsSfdODSoWTgjcKXMxdBdkRJI4NClwcHp6011RmyODShyFwwyKEO2g5ocfMjc1Fu/vr+NAJByrHA7VLvDLiQYoYarcRc5yh49KeXBIDgZqNUz/q24oIIOG5PrSV7ismy7AMJjOamqvb/KvLZz61PkV6VJ+6kcslqBGRWHrR8qJtuQSOorczms3V4DcQGNRliOtW1ccXY8pv5ppXIkckZ6Gse6GGFdbqfh27tkaZ0+X1zXJ3xAYDuDWbVix0ZJhFTqoMJO7nHSq8JzFUoOUIzzQBBp8pS6IPAzVnUACyt71Rgz9tAPTNX9QCrGoHWkwLIQTWRHQgVm6UVW8YHrkir8JJsyyntWTaEi9Ld81HUfQtawHjmVjyvatCMCXTgRwcVnatNuCj0q7YsDYjnkimhMgtgHiMZOCKoNH5d2Q3PNXYsByV696ozl/teW9aQyxeRgx7s47VoaRGY4N0XJxVK7ANsMnGeaveGpFKlWxgcUMChqsjSXIZhgjiiY77bn0q1r8aQ3IAxycjFU5Ub7PuB4xSQ2ZtmAbsg+ta92GFuRjjFY9scXZ9q2p5Q1ttPYVTJRnadK0bOo6ZNJ5hF4zD1otIHkdmQZFNKMl1huDmmtg6i3e5kzVW0BEtaM4AjrMhcpc496S3Bl25+4RSaZ82VFLcAmPOe1RWL7ScVS3BlPV1K3FX9HuCoC844rO1Vy0uT2rV0OGOWAMxwwq+hPUvXkg8k571ladKYr04HereoLKMgdBWfZ5+1++axvqW9jqmYTQ/N1rntVAQ8etbm4pCOOMVj6ogdSxqHuNbGnoF2oQIcYI4q14hhzb+Yo4xyaxtGt5ExJn5e1bGo6lG9mYWU8jnitJPYlHJWW4zkIcc9a3zMsUGHOTisWwCrcvjoTxWvLErplh2pt6AtzAviTcAjpnmtzT4Q8ABGCRWNfqBL8vTNbOk3AaIA9QMCjoD3GSxSoxDdKx74YmDDrmunuIWZdx6EcVzmoDEv41MXqU9jrvDA3WaZ6mts2cYcv3Ncl4bvniZIweCMV3UaCSISEcH1qaqFEzJgm3GOfpXOanbkyFmBxXRXcywydM/Ss65kMjlivBrooaoyqOzOEvhtmORjmoUPzA1oa/GFuCQMZNZkfUe9WxI1rG5dWC54NakpLRdOorKsYiXBIOK1Z5kSIDI4FYVNzWJyrB/Qke9MMeeatl8qQQKhwAS3atiBgYoNuMD2pRzQSGfpilIHHFAAEaQYHSmmFehqwnmxrwnHrUZLMckUAJEVjf5hkVZMluRwMGqUhxjFEZ74zQBdjKFvlbB96hnkJYgnJHemEhlKgYPrUBYhuTmgBSQGzmnqWIyBnHWoScmpoZDGQwGfamgJFkC8EYNIcE5p5eOQcjBqIxgZwaQwMW7vV2xTY+D+FUgWU1bs38yULnHNAjahIRx5owD0NWZolddy88cEU+1hivlWGXAI4BrY0zSBZTBbkb4T3HOBWMikHhsxOpillMYxwCMAH8axfEsC288yADJHbpXVSTaIs3lNb4ycggEkVyviQKLx44yXHqRzisOpp0OJw8bEnoTThzyallYElSOc00AbM12x2Muo5SAvvThIxxg9KYMFfenoAvNNiOq0DVWZPs/mYYdATWrc2zzENMCCe4Gce9cLbSGO4V0bDA8Yr0HS47vVrBSLhopUXGOMH8TWTVndDXYLO71zS0xDcGeHsCwzj6Us3iG7nP7206jnINVvOu7G4ENxCobOAyHOamluzHhpGkUnn7tF20FkjCklhivmmlhIjc9ADxWrAIbmF44uYyMjNXWktJosSRRvkdSapxm3s2xFhVzwAe1ZO5SMK7tza3AA+6TkGljK7hnkZqzqIEqMV52HI+lUY23AdjSTsU0dJYyp5QCntWzaTHHHUVx9pcGJgCeAa6KymywIPBpS1EbnnHA47VA7AnPc07I8rjrVRmw5yawtqUFx5TKVZs54xXO6hYgNx26VsuhYk5/CoblPMjBYcitouxDOMvrLzVJAxIP1rFYGNyrjBFdpdQZJ45HesO+08TZIGHHf1raMriZmRyFRleDTxdMOpyagEZUlGyCOuaMc8VruSSyTGRcHpUQcjvTiPlqMimUSNIT9abkk9KjLAHmneeSoAX8aaJHA460+OLzm2hse9QZLHmpFbaODikBEx2SFfTigHn1psmS+e5pUJX+GgB46U0ZHWlB7nilwDzQAgJJxinMMLkinAhecU1mMmOOlADACW9zWnYhkjyVBGec1norFxgVpQuQuzdgdTQBYktLabDIQhHcUbSAEPOO9EUS7tpb5TzmpHHlthTketYS3LQwghOOtPtr6W2bB+ZT1Bppdt2R3qvcyLCmSM5oWo2bAnhnUYYKfSiS0BQkygYGeornDct95c57Ckj1C4LgSMdlOwXNH1B65xT88j0xUW5Tgg5zTycYqWhkyOQuO1I5G0g0i/cBqNm60DHC5lVQqsQKGZmHJzUK8tUgqibihgBjFOwxwNpPtimDG4fWte1aJoQchcDk55NAjJlBC4YYB7UAqkWSMk1YvzG77UO4+tV5VCx4PXFIoWCQFwCeKqXs0tvcEbsrjIHtSxEKSxOO4qGYPcMGbr0q0kTcmXUI+CAc49Ka18zHapPNRrZtjgU4W5j+8vJ71SSFcbPGGIYPnI5FSw205iD9gcgmgQgds1M9w8cflbvk9KGBHHeMWMUg5HGauQSeWwIwe9UNjOpYIABzmp7Rgwz1osI0Hla5ZVYYGa3LB/LCqOAKwoyAwx1zWxbN8wIqbCZ09nPsQHPU1LdzGRduc1lwyHYOanjkLnms5x0HF6jJiBEQe/Fcf4n0+OAxXESgFj82K7G5AKiuU8VXKu0dsCCQRmohuavYg0Aj7Yme/Su+LWVpZFrwAnqB615xp8phukPQA16LpthHrduJbpAQi4Ga1qbELcwTcjVZ5VZvKQDKgd646XAvZlHQHFehR6EtxfSm2QJHEDk9BXAX0Yi1e5QHIEh5FZR3Kew+CTy8H0rT0w+Xex3EcxjLD94PWs6GIyRNt6gVNbMBGgkjO9TgHHUVqySrrqtJqb3QU+W54PpV3wnarqF40JcqBycDtXQDTNP1DTBIzmOVhgoV4z9a5zR7s+GvExaUExqeMjgii+gWO4m8I21zZkq+1gMg4GTj1rzrWLCSOQqE4U4yORXtMSWusWH221dFaVcBARnOPSuAm0m4tL59K1EEeYS0cp6EE9M9Kw53ezLsrHM6dKJYSrcMBgfStjT9RSwgmga2WbzehOcp9Kp6zoT6ZKJbQk+oA4pkF4qxB5oiHHGMHmtbpomzNaG4t28uK8mdYiCGYDOTXR+HbLTLZpJFjF0hBG3GSR9BXJz3ltf6eYYrfE2ehBBpNFvtR0W93WoILDAGeKQHVXvhOOfUhcWkRt7XAJ4xjv3qOe5S2hFvY5eQEgkDk1Il/wCKdXU27bY4ZOpMmAB+IqW0k0/RFKxxG7ve5wSAfqKhoaZc0jQIEQXF7GGmk5IPv1rO8ZeG5tNZb/Ti8kJALw44A9u9Emp6/I32kWJMSEHHPI/Kux0TX7HWrcQn5JwMPG4x+WetZt2Y7nky3zKVdCfXHcVYGoNOPnHQV02veB2k1J5tOURI/OBwM1jDwze2zlbp0j9twq1JbA0YUnmSyGMMdpPQVatbYjEG3GO9ag02GIl9uFB5cjGakRFZ9sLKzHvkVUQY2GBbaMxxx7p5OAcdBWrp9jFpVm1xOA8xHFP0/T2Yl5ZVAHJ5GaqXd80sjW6jIBwB61MmJIybg3F3eFucE8LW9pfh6S7h3ngDqKistPA/0iVvLftW/pl0YCfMlBB68iqU7ITRHDocUalSuT64rM1TQVh3N5fKgkNiuuVlK7lwR6isvXb8iyZGwOCBWbqtsFE86gmuLssVcLsJBBOOlWrW+WSQxAhWHGc1hvHNFcuVZlBJIIHBpQzI3mMhA/vVupaDsdNNDOykIodT3zUAhZkKKQD3wazI9YuIojHHKQpHT0qxp9wseXllJzzzVpktEklrIvyhQB6g9azr+xUqOMEHNbYvLeU/LJwKYUguARkMTVJisc9dAx2yxEZU+lWtP0+O2i81QCrjkUrwmOVo5OR1Galtt5hMZbCjpTuIzTaMLokruQnpWnJp1mqxh4hlh6U/T4suzOxLDoKd5/n34WQfKnAqQKM2lLgtbMQo7AVnGGYSFQhIHU+ldKGELssYyJDx7ClaOKygcZBeU/lmixRzIYFsZIA64qeG+nhk/duSBzg8YrXGlW6WpncfPkkDHWpZtChuLXzFIRiOBkUXEV7fWFCFmOG9uamhubW+yHAzg8msKe0mtCcx5X1qKNnB3E7VHpQBNqdwYXMCrlSeCPSq9hKqTqZAQAfSleQSyZIyBwK2LOwhu7PgAOhz0qugje/tC0ubZRFcFNoxg8Zrm70Sm9Y7gU6Zz1FaMekQXCGQIVKDB+tZt3EY2KNISegzWa3KKEZj+3Abjwea6LV5IpdPQQsCdo4HrXO2s1vHP/pEZOOCQM1rRSWsuVt1IJ6ZGKpiRRjuTGgjlXHGAadJp8c0BlDYOMgVK1t5zGOUAMDgGoH820+UnIFCYjKmjkicqwxjoa6HwxBtLTeoqlcPHMiBhgk1raMVhRoDkAAkGqb0AyZNQltdWkJYlN3I9q2gYb2IMpBzz9K5rVBs1KVc5Gc5rS0fctjJP2HIH0qQZccGPMb9OxNMINsdq/Mjd/SpyVv7TcvDEc1QhmaFjDMM+hNUgJ5IDKm6E8jqKZHI3CuORxVi2zG29eQeopbmLzJRJCMY6igAIJPzE496gAEjkZ4HanzXJYAFCCOtUwJY281TkE9KYMupGN4wACOadLMN2HBOO+KjRiVEgHPpUomXb+9TJPt0qGCGwzAuQDgGoroA52jr1NKFAbjpTZH2tgYI9aEUyuMjtT4pFV8sePSpCBsyBVcAbsmtLkFmRDjejfKefpUkU4SM7iarpnJUN8vWpfKDRHPWmmIZbgXVwxPIB4q7GNrFWGBVHTwY7vJ6VuSxLKm4cECh7AYt3kSjByM9KtQSBWQgcms2RpHuCMZwcVfh+8gI5FStCmdGoyg9xTgKanKL9BUoHFaIhgopQKUClxTEJigCnAUoFADcUhFSYpCKAIGHFVZV4NXSM1BKtJjTM2TjmmpPhgpNPnGBVA5M6gHvWbLR1tihe2B9RUjphTT9PhYWY9MCnyJ8pqHsMxTdyWF2ZV5Pai41m91ZBEZCgzgDNM1BSJDWesgiO4dRXFNts7IOyOhWNtIsjKrgyEDHPJrb8N280yG+uRl2GRn3rltIhbVLgG5kIjTse9egWcZhgEcRDIAMYojC5Dk2SvjPzDFNww+50qXynbhhSi3kHA/nWnsWLmVhgC45Az60gDDnORTzbHOWYD8aUW4J/wBYPpkU/YsOZdxmd4xjafWnqSgwDmnCBScFxj6inLHCh5kX8SKpUGS5IrugY56GgBgMEZFWSbQHJkjz7sKY15ZR5DTR8ehFUqFhe1VrEGznOMGnKcnDDIpW1PTVyTOv5iom1zSkzmYcego9gDqX6E/l5+7kfSgK3QjPvVNvE+lJ0lOPpUTeLdO/5Z7nPspqlRRPO+xqCOTOQKkHnZwVA/GsF/G1kgOYnBHYqRVZvH1sPuwk/ga1jCxDk2dbHu289aUoCckc1xTfEBSSFtx+tNbx7JjiAfmauxNmdbqNkt5ZyRMeoOK8N1aMw380WP8AVsRXc3Xje9liKRoEz3B5riNTLSzPMxyznJNS7FJNEVsf3ZNSKQcmobfiM1LGMNxWbArElLsHGBV69O6FSetVJxm4Wrl2AbcH0FIYWkmLcgngis+Jwl6eOpq5Ycoc9Kp3AEd6CPWptqPoXdUVTbhgPmxml02RjbcDoKdeqslru7gU3SGBhII6UxMbFlbhiRxmoLmRWnAGOtWBIDcMB0qldR7bgMO5qRonvdxgyDxirnh+IyRkAkHOarTjdaZPpU3hm4KTkNwAaHsDJNdt5AwZyTg8VXjcG32sOcdK1/EDx/IysDyOM1mvGGi3L6VKYzGjUC/Kr0zWldxnyeOMCs8MI77OOh5rWunD2+cYyKbEtxPD0iAvGw5JPNQ6xF5N+GHINM0Uf6SSDnFS6zJuuFBGMVSAgufmhBA7VlHIuPetgnMX4VkTcXVNCZoMcxc+lU7YsJGAGeasyNm3GPSk0oK0zhsZoQdDM1EEPk1d0ecphc4FN1uMJLxgimaWmQTV9Cept3BaSPcBkCsi2Ij1HB7mtJpzHHtxmsmY4uxJjk1l1Lex2UIjmtwVGeOaw9bTy1IHStLTJlSAFj0FZWuS+YCw5qHuNbFzw8Vlg259sVp32noICxUdKwfDjN521emc12V2AbIg4JAqpbII7nnUZEN+V6AGt4EPbncecVh3MITU9p7nNaWHSPg5GKrdE7MzNRwJD9eK1PD1vvcGQjArKvsnORzmtTQg5TIPHSmtge5v6i8CII42yRXHaoB5gb1PNdDcR4JY8n1rn9VHzA1MdynsaHhpd04c87K7g6qoQQiMggYzg1xfhXaWKkgEHNdmY1JBC596dVaErcqXIJXdtznnmsyeZlI3dK2rmMyRlemK5zUC4YAHJz2q6D0M6qOe11g8pYdM1lR8sB61r6nbyCPew496x4z8wxWz3FHY6iwRTbgFecVWu7eQnIzjNS6fMojCk9hVq4PycdDXPPc1ickJsnkUhfOQKRQG7YxTsA9ua2IITkHIqZHDj3FI0ZK8CoQGVvSgC/5sgXDNx2qJ8YyDnNRLJuUBjzUqJk8GgCCQnOKWE/Ng1NJCDnOMiq+CpzQBaZFP3ahaEdc5qaFlIww/GpwkGODmgDPK4qSIgdakuEQt8vSoo4WLZxxQA8ojH0pANvQ5FKVx1FIVJ4AzQAhYY6VNZA+YT6UyOBn6jFXLeExnJHFFwNe2nEYVh1U5rpbXVi6A78qRyp4FctDGRhguRWnbCCVNrAofUCsJIpG/FYrct9ot8FwQdmeCO9ZOq2Lb5rmRfLyMAdsVraLJBZOIWkJduA2OlUfFJvEcxSnMJ4DA5zWK0ZfQ86uNpncDsajJxU93GY7sqB15qIRPJjaK7IbGfUjBIOR1qZWZkI2nP0qwllgA7cnvxWjaQIo3Ogz702xGKhYSjIIwa9J8O3kZsEAIBxya46S0UyHIGMcfWpLK+uNNfjJjPUVL1GtDpdRjuY7oXMX7wKc49auR+INPuUEV3EUI4OVOKqWOox3KCSNzkdQeKsyG1mAEtrHJ6nPNZ83LoNq427bR2iJj2KccEHmueiUGcpuL5PBNas+naTL8zRNEfZSaqPpkStutrlsjkAgCh2eoJE8tiYodzDgjtWJInk3BXseRXQ287T2/kScsOCaytRtmEZcD54zz9Kxe5qtiBRk1q6fckYRjyOlYsbkkVbt32yDnFVuS0dlbTmRMHqKjmBzmqVjdEMAeh4rWAV1GepqGrMEygSQcjrSNKSCMDkVYkh2sTUG0A4I5pJg0ZlyoOTisyWDJ962LsMGPHBqk6gjjrWsWSzDu7JJxyMMOhrIkt5IXIZSfQ11EkYbrVaSFRnK5rVMRzpz0wfypoRpHAAIB4zW8tpCWJdQKlGnRtjaQM1TZJhnT8DJOeKqmM+YQF4Heunk00xoVYgg9DnpVQ2KIhAIye9K5VjCZSOgNGTjOOK1DGkZIIBqpOqAHb09KpO4mVUXcc+9WY0DKVAyaIgpT5uDmrNsIxKMsAO9MRC1suMFcGmranac9M1euZYs7VOcd6ZHIjEKKQymbYnoKBBKfurWxHEp4IzTltzn5eKVx2MoQSBTxg1GUlVwzEg1ttHhjnr61WniDN0pXCw22ctFjqfWpY5PLyrLkHoT2qumbYnA4PWrSlJEwx5PSoeo0QSu0PzBSQfSq8r+eBuU89q1rQxpkTAEds1WlWIXRKAY64oQ2RW9rFIRkYI7EVM1nayKyn5XUZBx1pSdzZUYx6VdihtbyExk7ZlGQfU1TEZMMJjwO1Sv94UpkC5VgQwOCKRgCuQc1mykiRD8mKhbrT42yKZIDnNAMRRzTs01CAeaecdQKokQHOcUi/e5P4UowMj1pMYINCAtQwguEUDeemaju7K6hfEsfHqOakhZCwLOVcdCBWrDeHZtuZBIvuaGMwksZHGNvB61YjsUUfN1x0q9NfWqZ8sZPoBVGS6kkJKKRQpCsPjsskjdg9qcdMldSDyBVZZp1IbJyKuW+qyR4Vh16n1qrhYpmwnR9qNwex7U5tHlCh2cep5FaX2mGZG4AfsarCOd1IaQkd+aLhYj02OIStBI2Q2BmrOsabaaY8YtDkMMnjHNU41WOUkdB3qW+uBc7CvQACi4kiODls+lalqwIAz3rOhXBOO9aNpH0+tUiWbVvkoMVagGDzVW3yqgDpVvsMHmpmtAjuQ3jERMR1AJFedNPJcX0hmJLhjjPpXosjAyAHp3ridctI7fWi0QADjkVlBamreg6ziEt1GD0Jya9T0NVttPKE4V1yD6V5bZHy7pDXd2Vy1zH5G7AC8DPWrqbER3ItV16S1sm0+xTDuSJJR3H16VxH2ZWuWU8kkkk9zXXRpl3g2EqCTnHSuZuzGL6SLzNjA9RWUdy5bFmzs1GVHG7ipmilsbZ42t45ogSQ+eR+ApHLR2CeUA8mOSDRYySsHgml8syHBUmtZbEodBq8t9p5jFumwHAlBOVI9qg1G1XUolaSPLLxkDJNWRozaUjpHcZD8lARg1vaXa2VjZHVLiQMoGHQ4yD2FRcdibwBovk/wCmJdF2jODCccf1rrdZ0y01mIwXUQ3KcxvjlT6ivJ5vEd94c8RnU7ZSlpdEER5IBFeg6V440nWLdfMn8iYjJzwB+JrKcW9UVF66mRqnh/U7NDCrJeRgZVpGAIA9hXL3ph3xAIpdM7h2BrrfEmsw2ym4tL7zWYYABHFcIAru0jHliSaUG72ZTsWyx3G6jjVXA5INXLKCW6QSquCTwTxiqemGG6uTbzyGOIeg71ua1fW1pp0NnZqMsOWHattjKxZjTU5ALWSY89ApyCPrWnp+nmzfLKAc5JHOareDrpbhCLh/mAwCa1rm6iUnDAms5MpI37K7WSFFXHA6etYvijSLUWjX9sPs9+vMciDkn0qbSZoYXBklAB5xkVla54rtjK9uYllaN8IOSM+tZvUaVmP03xjG+nN/aqmK5iBAGCQxxwc1xUetz6lqzvc7pAzHaOoFal3qUN24W9tIQD0OeQKo21jBFq6pYt5kbjIJGMVSg1qO6NC4tr/W3FumEhUYIB4pg8LGzkGy7O8DnBBxVua/ayjNtA4Axl2B5NYsniJY5vLiJcjqatK4pG9Bp4AK+c8jgdMdTS2+mvaBri4QFz0z2qlpuvrDdxsp+YgAg8Cuh16ZZNN+0NMgGAcBhScWxJnNX1/KWImAVBwADmq9pq1lC/l3Mhw3HAzism+1A3bFIiSQeSaghihZSJQfMA4wM804RBs7e28TixQxNiSFgdjE8j8KwdQ1241G7FurEmQgAZrHuGlitsMCMnjNafhHT0uryS9mJBgHyAc5NHKk7hc6I+GTNAiMwDEDBPUVSu/Cd6lo0X3lHINa8F3fJes9xETb9QScY/Ck1PxfuY2WnwmabGCQDgfiKhvsWkeeyaXcwyMjDDg8g96hkjmVcMCMdvWus+yXjzC6vVw4OcHuKydRRprh3RQFPBGa0jK5LVjFjmZuBx61btrmS3fcr8Drz1p1tYG5uREi7e5J4GKh1KOKO6MUbfKvBI7mtkyC2bwXJMuMMBgVLYlZSY1OSOSKxlkaNS68gcEVLa3Is7kzjqw5FUJo6BYmiPmR9DwafbQoGYyIDk5BHNU7HVoZJSsvCEc5qeS8tkOLeYsfTGKVwsORQbhkUnAPGaWSNMjzVLFT1AzU1sY7tsqMOOoPGasvCYpRJu5xgr2ouFiPyo5lGTyOmapTxSwyjdIdpPAHOKsyMVO4rgdiOaiZjJKGYggDpnpQIZIFnxA/OPUVUvtMiklCRDaoXJAHU1aLYn8wLzUkfmfvHkXGRwaAObtowlw6uvAyK3tCQDztxOc8Cq15YxvH5sRxJ1I9akszNbwq6KCT96hvQDXDTggbQOxIPWud1+N0uA5GATnIrdj1K1K4lDqSOcKay9Ymt7kKqOScjgjBNZrcditoFrHeTESRgjJxxUutWxtJcQAKPar+jxrZyhFwMjOaz/E8h+2KEbg9CKpsCC1mlclpcfXPNS3EPmkFfmA6iqKRyookLZHpmr9hMQ24rweCTTQGZeSQvcKgXbjqMd60rKQldq4YY4JNVZ4I7nVBtwQTzj1q0+iy2oDpKVH1FO4GZq1pJHKZgCQRzWtpcX/FOu46kGoLu5kS08uZc5OM+tadkqr4eKL1IOKOgdTn9L1Q22Y5eATjNa5jiu1B4PofSuYIEblZByDVm1v5bZxg5XuKaBmwEuLdyMkpVhJOhQ8g8inWVyt3GGIwDxzSXFu0Mgki5HcCncCxMI7mAgAB8YrLIa3O1+pPFXEKyAMDgjrUU0LXLbScEdCaBMbFuQh26VIZRIxXbgHqaa4McQjce2aflVjC4z70wIiNvQcVWmHULwT2qeRmHK8+tMLK4ywAb1pWAdECsHznkVE6FlLDipsYh3E5z1pI/nBUcD1pXAgjLEBV7d6txsSMH8aiwsa4XBp0ZIJzTuIWRfKYSKM96tDUFFuRnDY4qEEFSrDr0qhNbMG3AmrWoiexyJz5gyT3rTCR/aEbHA7VU0+0aaEsv3h61PbEi6EcvBzgVL0KRtI4IAB6DpU6ms9d0c5J+6e9XomEn3TnFEZ30E0TgUuKaD2p4rZGewgFKBk0qjJpyjigBMUhFSYoxQFyAiopFzmrRWo3XjpUtDTMm6jwDxWZ0uE471u3MeVPFYs6+XOGHXNQy0ddpRne1BIwhHFWZBxVfRbySW1C7QFAxVyQcVNrlMwNSj+cmqMMEbv+8IArU1NOSawyGM5AJwOa4pK8rHRF+6bYmt0QQ26nf0yBVt9Y1DSLUEHIPQE1Y8NaQJIhcOvPbNN12xe5uPLRDtXjpxXTTptENopDxrqjdAB+NMk8Xaw4IV8Z9DSroUpGBGfyqaPw3Ox4iP5V1cpmUH1/WJPvXBA9jTBq+qHpdOK2V8MXOeY6sR+Fbg8+WAPc0WNE0jnv7T1Qjm6c/jSfbdRP3rlzXUp4TkI5AFSp4RJHzEU7IlyRxzPdS/enekEM7dZHI967pPCSAfM3P4VMnheFerfpU2Rlc4AWz5+Yk09bMk9Ca9AHhu3HXB/CpU0C1X+EflRYfMeetYNs+5irvh/FtfATxB1Jxg13LaHbMuCM/hUD+G7UP5kYww6cUBcj1HQLDU4yFUI5GQwFcZqXhq600ksCyDuOa7qQSQSLtyBVqRop4/KmUMGHINZKeuo7HlK22ScHmnG2OOc12GqeFVVTNZ8nOduMVkDSb0tgxdDVtpK5UVdmVDYGZ9oz75FZWs2/kEqRyK9JtNPiFuRJCAccHvXB+KVxeumMAZxWHPd2NJQsjn7c8FanjUlsCq0IxIRmrMZYOQDVGRDcNi4UHsau3IBtM+orPuyfOUnrmr0rZss9sUgIbHlCF61Bdpi5XPXNSWLGPJHUmo74kzq3vSYLYvzJmx+g5qHSMtuUfSrJOdP59Kq6Odsj+5pDJZrbyZiRzms+ZyZwCOQa0pJH887hxWddkCcMPWkCLNyGFmAB2qTw/GrMQetBO+059KZoRaO5LdQD0pAy1rls0Y3Ak1RhumSDaw7cVr6xciVANuMVmbFeHjGalDM2IiS/DHjJrXvYc24YHt2rElzFdAj1rain32wEnpVpaC6lHRZhHesh6dKua4gWRZB04FZ9igOosR68Ve1rcAgJ44psXUrEt5Xy+lZlznzAx4Oa0YydgHoKp3iYYH3oAmQkwAGoYXMdySmcnrVhSDbjA7VDakG7wRkGmHQi1El1BbrS6U2GxVnWEUICBiqOmhi/y+tX0JN5oVZMg81kyhReordM1qxyBI/m61kXZzcqw6ZrK2pp0Oshso2sgU645rC1JNqsG7VvaZMxgCg5GBWfrcKlWOME9ahrUFsQeGSu4nHJOBW9P54jYBiR6VyeiXZt7vaemeBXdDyprTeOpGelU9hLc4LUDjUQx4zxWjCfMX14rN1gGPUc9s1bs3/d5qo7Ce5BqSAA8VLolyYyF7E1FqLgrjvUWj8vnPQ1SBnVTQeZHuNcxqyYJ9jXSG9xDtx2rn9W5Qt71mtGV0I9HnMMoKnBJxXpulRmS0DOMkgHNeXaTF5kwb0PFd1Dql1bwrEgyAMcGrqaxIjuaGp4VCFODiudSAyXALHPsa2pXM8G+QYJFZbDyiZFbAFLD7jq7GX4ltylmWxxjIrjYuG/Gum1/UWnhMecgVzA+9x610Pcyjsa+nhmfgnArXkGIQrHt1qnpqDYCAM4qS8aUKQucVjPc1icwNxNPB2kZq6tnk9KebKNh83XtWlyEVRJkcDNQSc9RirRtmjbAyaabeR2GVouBTAIPtUgchTyRV5NPJxleKkGlkj2PWmBmqxPfNG0uwUVpPpBCkx9ajt7do5AJEOc+lAFbyGRc0AFecVrmFZBhVI/CmfYQeDRcLGaMudoWr0Foxjwy4oazaFt6cgVZjuy6AOMYNTcditJaeWMMuQeQQM0+C0UrkA89iK1oprUoAcEgd6lLW4UkKAPak2BkGAoduKY4kVSpHHrWmXiZuBn8KSZVa3bAwAKVyrDdJuU3iFwBngE1vwwi2fc9qJUfHqa5GFcrgcEHrXT6LrVwrpbyqJF7EnpUtXQjobO3tRtYKobPKnj8Kj8XxRCzijQYVhnHpUi2SXMiypIQ+c88VJq1lJdrboTkRjJ57VyydmarY81urPfJllwc06GxQdetamuEG5OxQuzggVThHm8Z5NdVOWhm1ZixxxwnLAEUkziQfu1wPpUzWvlqCzZB7USTRom1QOaq9xFYEdOp9KJIjIMkAfjRHGpYkkA54okUlgC4A+tWIn0ZFivkXsTgg9CK6HU9MijUS21wYX6kDGDXOwYhuEcsCAR3reupFurdVkAJI4IOaykrsaKUV/Og8uVg4HAPtQb23VyJoBt9Rkmmppc4QvGRIOwJAIqBrS5/giJz1yDxQrWHexetpIXnMkJwncHikv1ExZ4l4Aw3vWe0N7a4lMRA7gZ5rZsbi3u4toGHxgjHWs2ikzlh+7mKY6HFTEkYIqbVbJoZ2kUd81WRw6g0kymjWsbknAJ5FdFaTqygHrXFwymKQN2rcsrsHBzTauiNmdEyrIuDVCb92SD17VZt51kQc84ongWRc4yaxtZlrVGNM7liG6Gqj4xjvWhMhBKkVQkADFvStUyWiIxnb0zUEgBPTFWlfccAEGmzQEKTmtESZzIAx71DK08aExdatSRkN603BFWTYyjqt0WKMSMcGqzXkxzuY1qz2MUrbhgHqfesi8DQuQ8ZAHQgUJFDTcORyT70wkdTyKhklLYx0FPWOSRARyO9WkSxrSZOF6Cmh2PQ1OIB9aa8YRgPWmIj3N3Jqa2chwTQITwSOKcAAcd6ANRLoDoe1TJdKgDZ61kbgCM08TeYNoGMGla47m4SsihgQKry4wRms8XLRqFJPFJ9ry2SamxVy0wVuDyKiAMJyRkE/lRDIshI3c5qysTOMtjH1pNAhqOrEYPNSsIiowp3dzihbeJCG3Y9avKsUsJCOoIHc4JqRlBANpxSMVBDKcMOc1FI0kLkHkA0xXaU5PAqr6CLgeKSQySqCW61DK0TMRCMKe1V7iYQgDqDxTI3zhgMDuKmxVyVG2tgmpSAwqGQZwwqRHyoHpUPQYxk2tUqn5RxS43U4LgYFFwsRMDuz2xTcndz0qVg3TFCrk/MKLg0CqG4YfjS+XGpwSTTwgPbinCNfQZpNgkR5jH3UBoMj54GKsLCCKd5HtxSuPlKQLFsmnEEgA9KtGLA4FRleeRTuOxGpZOV6VJ9qbAXcQO9BGOMVEQDwV57VaIYFjI3ynFSBcrj0ojhKjnvUqJzVpEIfAO5rStOWAFUo1AXNXbL/WAVSIZtRrhAcUoyGJzSxn5AKceOamWwR3K8zBULngDv6Vw+oXovdTaRTlUOBXbShZAY25DcGuDvLU2WpyW6rkE5BrOO5q9jTs4JZGEkSFsdQK6PQrmOS/CzsYZF6A8ZH41B4QmjhZ1YgsV4B9alv7Q3OpicoAVPGKqoyUdLevZaXp1xOMO0oyCeo9q81u4EmvTJJw7kE/Suq1aOeUQB1IhwCR61ymoFjqRiHBxxWcdy3sWoraWJ4xbTlgeoJ6GtS00ddUS4llYi4tgPmAycetX9B0SKSBZ5pApxkAkUjXh0rXnttO2SveRlGQnAPHc1pLYhCQ2UU1uIxMXuMYRyKkOmK0QjvLjYCQZIyRg+9SxabPHprk4W4tnyyA54rI8YxvfxQ3lhcHIjAdRwSfpWSWpoY/i6ZL69gsLImZIQAGA6/lTtF8PBJ1bVSY0OCoHOR3q34ftEsbQ3UtqTLgkEAnFakUranbmW7PMZ49hWl7KyIuN1Dwxp0tr5umzESAdCMZNc273FsSksDDBIJAJrrrK6szGYYk/eAHBPGT60ltqlm0Uy30Sl1JBHUH8az0TuUnc5K2k85iFyTnqRir7OzsFc5OOM1GWhuNRD20QjjxyB0pW5uGYcADAobCxraZMY43VTg0C7nW43MxIz0rOtbgxlgOpq5DIG5apauhlrU9QFvb+dEzFyMY9DXMxzzLmd5CWJyc1tX6JNbkJ6Z/GueMciRuJDnJyKIRVxNlyIyXsgZmJ471p2jy6eu5QQ3QGmaR9kjjTzTg9TxW1czWLwGTgsowqjkVo1YEc5eXbuCFbBPU1Dp1ksjH5gpAySTjNUdVkkjHlxgl85JFPScfZQWyCBzxTghSZO8gWVgXBIPBzTpbySSLbJOWUdF61kRk3Fx8xYAnjAzitS0gitrkM6+YB0BrSyFcWxRpJidrIoGcgVYgmENz5jrkqe/Q1bfXoLS2eAWaMZDgsc/KPantFbX1mMK0ajkvtOAanRBubtj4XuvEUIupQscOMrg02KWz0K7FrbqZJS2DgcVX0bxvcaRaPYhBNwVj5PXpnirNy9vpmmG8u1BvJvmA6kZrJpspF7xBqp+ygCQDzBgKDyKseC9Nito/PYAyyHJJ6156Li4vbrz52JGeAegrstP1VbeBSrEFRxioa0KT1NDxdOI3C4AJ447153fXzQ3gC53Z6DnNdDreqm7lMkpJABIrB0mFLi/e7ucFYyTz3FFNO+oSZeF0RbbIlIlYcsQRisGaJzK68kiu4trizl015J4AhkyEIHJ9KwI7QvOQB36+1dBn0KVlCFty00eV6E46HtVOC3F3NJGW2lScehroJTsjNqoBQnmqMemyQziRVzGTyO9UIghsNzmOXAHqOaHtGhmxGpwvQkYBrThgjN6FMzxwAZJ29PatX7KLmAiLbJGO5OD+VQ2NHPG4u4mEjL5RA4KnOatQ64xHlTjJJ+8etWZbbI2/vCQeAVwPzrKu7UE7gqgkc4NSnqVY17e8jjk8uZ96P074qeW0jIMkLBAehB5NcvFI9tJ3bPQHjFWBdz7wzHKjkDPFXe5Njo47ZGQB+HHemzW1xMMA7kXtnrVRNailhClQjgdqh/t+S3lyoBT69aGJFuKJI5CZo+COBjpTFdYpCygCMk8elSxa5b3LglAOMEGnXKWk6uIWGGH5UDsOjFncv/rASPXAqlfaTb3DExlUlXoQaxJ7aWxY5cgHoRzTra5mklSMyE7iBk0JBcvWd3PbM0M0AlKcb8k8fhWfq0/2qRHRCiqe4xXSx2gtFAkkBJ5J4rK1+NDbgRADngjvTaAzYxPMo8vGPUmpzL5MXlbgGPXB71WtBPJbtGrFSO4qvJGykNI+XB9aaEadtGtrMjL8zMeTW/coJIB5jYUjOR1Fc7bGRVSR1JA5Ga0P7SEv7sggHqMUmrDRl6nOwlSNfni7E960dPuUWEKxITjgjiqOoWm2dGiYbG6AHoaniSW2QLdREoRkHrTvoLqN1DT7ecFosZPPArFMDwyLEwzk9a2wDGQ0fKH9KglCyXCDHJNA2W7uNrPRUdeDwc03StVSYeXKeSMDNXNfAOjRqnJAFcrCmBkHBoQHVSW+SWjIHcAGqplYEq+QQeDWfa6lJCwErEitVYxd2/nAdTwapEgJPNBjl5z0NNdjbKFZdwPQ1HseJwpBIz1q2NpXy3OQeh9KAKbBgNw6NyPaoGVs5PSrDN5Mhj6rnikO0fN29KYh8DAx7SgAqOSRY1ZVAHoaRpnICoMConjYruLHHcVNhjYsg7t2TVvGVDAduaqMNiZB5qe3chMM3UVQMd5hkO0DBHQ1bRcwZcZIqoQQd3SrVtNn5WPFUhFnTpvKYgjAPNVtSnCXSyRDkHrVySJXgLREAgdqz7S2NzO6yk+1Jq4Jmpa3K30Bj3YfGKtwD7FERKckniufmhfTbjer4GeldBamPUbQOx5HXNc70Ze5bjOVDevNO3AHmqsd1H5nkDqvFPaTBFdMJpozlEtoRUqjIzVBZhvA3DNaScqD61aaZDQ3FGKeRSEVQhuM0hQHtUgFLik0CZSuIwV6Vg6jHtbIFdRJGCuMViarCQhYCs5ItM0vDsiG3C55xWxIOKwPDoAQDB+uK336VKRTZl36qQQfSsrToVutZigK8E8nHWtfUhhM1B4VhM2trMwyEJrmatO5spe7Y9Dt7OG3gWONAFAHAp/2aLOfLXPrUcuoW0DbZZAp96hfXLBRnzQfpXattDG7LiwxpnagFPCgdAKyj4k08dZSD9KY3ijT1UkMTj0FOzJubOKTFYB8X2IOBuP4Glj8VWrsARjJxRysFqb44pc1QS9E6Bo2GCM4zTTczdMD65rOUktzRU2zQzRms8TuRy5B9KDO46tkfWsnWSH7Jl/cPWjcPWqBmLDg4oWdgcEk0lXTY/ZM0aKrxz5AzipgQRkVspJ7GTTW4jxK45GaqT25BBHQVepCM9aUopgpNFRZCkQ3dutOKrKm5cZp08O5CBxxUMOYV2msndaM0TvqiJ42A5Feb+NIguoFlBAIyeK9U+V05xXnXxHCxTQiMDLLzipSV7o0U7ppnCKdkuamDYfI71XTmQA0+QMsgx3rXoZCXJBdSRVl5A9rtHTFVJuRzUsMZkt+DSAS0PzlT0pmoECVNpzzS23EhU0l/HsZT+NSxo0RIG08/Sq2kn/SCvapYB5lkcDjFQaWcXrr6GgC/curT7QMdqzLyIRyBs960r6MJcAqeaz9QRioJ7VLGiZi32X5fSjQpALnY3BJpsL5tse1RaWub0kcYNAM6PXLZRamQAdO3esGMMkBYDOa2dTklaz2kEgDg1n2brJAUY4NQijDuwRMGYY5rSRN9sPpxVLVU2zADpmrVpIVgAPPHFa9CHuVbGb7NqIDDgnBra1qJZLZZlPI5xWJAqvqWW6ZzWxrG6O2CpypGKTGihCFMQbvVO8OePerNscx4qvfLjB96AFhIMQFQg+XdBsZ5qxbopg3Z5qBSBegHkZpi6E+pN5luSRggVR0wkSe+a2NWC/ZPu447ViWJxLWi2JZvNGHjyRzWTffu2Hsa2bdgyc1latH82RWT3K6G/ooY2ofqSBSaq+5SGGDio/D10n2cIzYIGMVb1CHehbt1rOW41sczp0W++I6d67WCXybfyzzxiuM0+QLqpHTJxXZrCWgyORiqeqBbnIa2M3oIHGamhjZYBjuKi1wFLoH3q3ZMsiAe1VHYT3M+6U87u1Jo7L55U9yauahFhCRWTYuY7g7euapAzqpYcYI5FZWqx/uDW3bfvrYMTyRWVrC4jK1HUfQo+Hyv2gqx4B713EMI+Vl5GBxXndm/lTZBI5zxXonhybzoAZD+dVLYhblqZSYhxjNY15ExjIU49a39Q2ovykdax7hTtJzwaVHcqeqON1SEhDx0rET7w+tdjqUKy2zNjpzXIEbZSvoa6WZI2tMuACFPGK05FBQsOeK5+zPz/St6KQeV83pWM0XEiFupBAABoFiCckj6VUkvNpBDjHfmpDfxgAqxNUxItJaR5wVFOksUHzIQPxqg2qxk4JP5Uv8AasGORkfSpVwLQhIG0GnIhPBPSoI9WtdhxwfpUT6vGCdozVgaiBQmMZNRyMgOfLBx7VmDWGz8i5zSPqszDBiIz3waWozQF1GTjyxx602R0bGABWS1xctkhePrTQblwcNjHbNHKwuaMmQpAIIPSqrRsec4FQNJOF+YHIqIzTEEHOKVhsurbxsNyzEH0qxb25P3p+AemRWSsc7nKKT75oJuEOGJB+tOwkdMsVtGoYuD75pZJrfYQHGMY61zBFwRw5IphEoPJOKhopGrCPmcjpnitPTJfLfd1IOcetZmlOkjeXIcc45rSltZrFlniBZetN7CZ01trSeYqrbsQeCdp4rUm1F4Yy/kmSMggnB4rP0fU7O7tRbqgjkAwSRjNb8YjitJFCh1I71yVFqaRZ5/4gjDQ+fFyW5PqK5tL4pnAIINdjrFkVDtbn5TnK+lcY+0T7XGMHmtabuiJIkOqzMNpU4FQSaix/h5qzMsZjDRgYFV41SQZK8VshEDXcrHJcj2ppuWXGXJNTm0idzg4P0qM2wifkZFUIYL6ToGNamma3PGwhYeYOgBNZwtgzhgABnkVetoYo51ccAHrQ0g2OmW4jEPmESJnuqk1ftr4EZjuCB0wRjFSW80cmmL5YBOOvrWNIVDkND5Z9QCQahLUfQ2JpJJ1Klg64rNhlgsb0KxADdMU60uViyGYYI9azbuMSTkjkZyD6USSBM29Sjju4N8RyMc+9cvJEbecr0BPFdHp0iy2+xWG5eMZ61U1WwaZCyjB7Cud6M1Rk9RxT4Z2hkGOlQIWHysMEHBFSEZGapMlo6DT78EjcetbKzAqCp4riba4MZwT9K2LO/YfKW4ocbiTsbN1D5iF0AyOvvWbHaSzzH5MKOTWhbXiyEAc561dBAU7RjPpU7DvcxpoIgCu3BHfFUpEY/KTxWvcoCTx1rOcBSQapMLFFo8N8vNQPHg8da0HCkccGq0kRPIPNapktFNo+etRyRJINsqhgfWrJUgc9aixk4ppiMa70YH5rY8d16VRDy2zGMgg+mK6UKVJwME96R7WOf/AFkQJHetExWOYE7hscirMijyFkI5JrWk0y3OflA+gpkmnM0IjiGSKpCIY4DLAcHoOKrG02jcW56YrStIzDGVl4fHAqC3tWnuH4zjnmkBXaEAIO5604QgSgAZpWYC68vrtOKswkC7G4cCmIgvrcCDcp5HUVThgM2AeKvzndcuhyQw4B7U+ytGKkjGR2pDKDRtCQM8nvUsU0qgAkkU+7jYzhQKLSNxKQ68CpsNDzcgjDAikR4s7gMntTnEbsQvBPSkjtCcr36ihoq4+SQyDCrkmgK0CAEZHrVZblkYqVIIqKW9mlOwH5aSiK5HMWnuDtOQO1WowcABarwwsrbk5JOTWhBNG4CsuGHWm1oCZHnB5Bwe1SBRt3L0q1brbyOVfAz0zUkumEHdC2R6CsWi0U0bnFT4xTChU4dSPcClBI6nj3rJ3LQ8DPFOKD0piMA1TblI4PNJtlWBY8iniLB4FEZwKlU4FQ2x2EWMjFSA5IFNLZGM4pRtQDnJoux2HPGoXNV5FHYc1I8jNwKaAe/NaRVyJEBGT06U8RAKGIFOJWMElTntxTVkYxklhznjNbpGbYxpAGx3PanRpKWHykDuaYoBfJHNakF5GY/LZMkd8VokZNkRh2KCOQRzVyyjG/J6im20E8iuSoMfUHNWrNFUnjvTAuRZZutTFTiogBuypwRUxJKZPWs5hHcpuB5gJ4ArktRZJdadgcgcGum1DeYJGQ4IUnNcPbTNM7OeSScmojuaPY6FbSeBEvrNiSOoHetyx1aO5TM0ZEgHIwetVPDTLMCkh+RelXIVgGrPP5YaM8YA705koivdTkuJ4492Ap6ZrD1GKN9ZMi9gCOK6O+0eM3HnKMEcgCsK+Ajv8YwMACoT1L6FiLUH4jZsDtzWDMNRGs/aoYpC6HCkAmr16m60ZgcFBkH3pdG8WTRqIpQpIHBNXuTsb9pd6nMPtRjkE8i7XXBw3uTiq8NldG/McsCxlzuIBzgVbj8ZzxAlYo5AemT0rOtvEV0uufamUSsScqTxj0qepXQ6KaS10rThHHITJONrBxgCsO5mtbeJYIJMgkl8d6m8Q6rFrUBmnRLfyxgIhzk9qy9H0qGWwa8uLgeYclUJHIoV76isSQFPMBRiCSB0wBWrqmk6YIEZJQWcDe3HJrK1DWYPs8dta2EaMBh3BOTWZezy3UYWMlAg4A7mk9RpWLb2UdjeCOzkM0ZXJb0PpxSDBLnuKp6NJJGzr1JOOtXCoVZD3PWpehSKaSEMcHvV22lJOCetZfPmHHTNWI3ZSCO1WldEPc1ZcLESD26VjTFpHC44zWilwJEKN1Iqm8bCQKD9aLWH0HOMIBVqCNxabowXc9BVOZwi4IzjvW94TkgubgLJIIyrZGSAP1p2JuUbHQNR1CYSeQQQehGK6a2+H4uFAuCAx6gYOK7IXVjBEpeeJOOSGGTWRf8AjjSNOJWEtNIOuAcfpUyk1sCVzmdc8JnQbYyWlssxPBJ4P6Vz9lAdQXyoARddwRjArurbxXb6/cxqPkIJyhGAR+NWrrwl5swv9NcW85+8Fx834mkpPqU0eeixtZLhbe4Plyof3mRxxXbi68P2mji1lRJIymMAZOfwrMvPCEk+oCW8k+fuRg5qhqWnWtpdJawqHlJBIHYU73BKxzdnLHaavLdKu6OOQmIEdu1dRouky+MdQN1fS+XD0VAQc49qitvClzdT5IVIyeMnFbFv4Y1vSJxc6fMG28hNwAqnJJB1M7xD4Tl0VDNbkvGCMj29axob5Y4yp57DNehrrf2uE2usW3kTgHOASrD69K5y58J213KZ7R/JjJ5GMAfiaxTux2OTv7vMTDPLDpVS2kdYAjHg9feur1DwrAbMmBt8yDJJHH51lR6OqnDSAEdVyK1i0Q9RdPlu9QlSM58qPhRWxfRx2VqNqgzHrUulCKBhGI1B9QaspapqGpbW5A4Jpt2GjP0/Sp5I/tEsY2nkHPP5VrJpixxiUrhfpXQw2MccIUD5QOBisnWtVgtLV1OCfQdql1Og0jOmt7SJGaaESRsOh7GqEMKWJEqMW3H93EBx7U2LURdxqA2Q55FaOixg66GkAeNRhB6e1S2xksllrGo6dJLLGtugGQM4JH41yt1p5hZQkxBPXp1r1TxMSNDkaMEPgYwK8t1GUfu1J5xk1EXdj6FSS2kV8SKGHXOaZMsccWEBJJ9KDPO52qGIHcCrdpD5mFkByx6kdK6EiTOiibeHPIJxgVZlsLeRd0UjIw6BlwPzNdKdCtrGKOXzVkZxkjI4NZ2py2/mCKYAjHBqW3clGH5MijJwfcHNPjE/HlZBBqwI4Y2JVioPTAzmtC3t1NqZAwBHQetaR2BlSO1luEC3AyCe/apm0P8Aex+QwIAz9DT4ZpCpBGDnrViK4EeQxIYg4NNkgscN9gecA6cEEgc1S1OFUgKkhtvcHNMNjFuZwTuY5NRmzIOFnJB6g4oHcqxSRwxklcKeM4rMkVjOWHKk8Vf1KOVbfy15Gaz4TIq5ZSRTSBs27W5yoidMBR1AzmnzGIIZFPA65GKr2V6gI8wHpzxVuY2s0BZQBkdPWhgjLhlFzqSAH5AcAV0utP5FjGqAEkDNcrp5EeokupwDkYHFdFdTRXkOFYgL1yMVL0BGcqOIjIhyMZIqmrtPdLtABHTFaMTIiOpPByCazIIJ01LbatvwT14oTGzaaZI4Atwpc9MEVk3dlFJmS3OPQVsXNtPHCskyDeRyBWbNGVYSRnBHUUJ6gYcgkDiIqQc108kg0/RogqkEgH61lALd3sY28gjNbHiogWtrbwjkAZptgiay2zaeJpOM+tVSGEpKjKVPfH7No8CIcEgDAplvOsKLHKACwHJpJg0RuIpGG4c9jiq0o8ljuPBNWbtPLcMgyDz9KYfLl+VuQatEsYPLK7lORUbndkA4FOa3WEFozweopmAR9KoRGIwTz1p8kYUgqTx1pQhkyFOD61NCONsuDj3pDEBEkXuKIZlRsMMg9aawEYO3gZpCgcBgfwoTCxoRSCMnnIJyPpToJBDdeYOFNUFfkK3NTCTevlHqehpkjdVb7W25Tg5qXTr42sYidjzxSSWjQrmXnHpzVGYB2yvBHSsZItHUw28aobsHJI5NQG7DKxB5FN0W8SWya3lbBxjms++cWzsi8hiazTaZbV0W7QTXF2CASM9RXUR8IB7Vj+GJA0JUqCT0NbUg8tttdMGYyQvWlAzTRTlPzAVuZjwtG2n7aUCqERlMiqV9aGWPbitMAUuwHgipcbjTsZWimS2Xy2iwPWtVjnmnAAdAMUpA9KFEHIoXkJmXaK0fDdiLYliBk80gjBHSrFtMLZ8npXPVilqaRd3Yy/FSSSXwVc9O1c8ZDbMVYHPvXYzlbu/EjLwePwrE8XadJHcRywRkqRzgVdKpFKzLcG9jGa7ikbEgIPtTvOAX5Bx2pLTSry5JYQE/XIqw2kXocIISM9MVu6sFsQqU30Kv2kA4I5p6TsHB7Vpw+Fr2VN7AD6mkh8MXkkpRhgA9c1HtolqlJFaHWJ4cbJCMGtqy8WFnEc6cdyOTUU3g6cKCJQT6ZFSWPhFgczy7T7YOawqSg0aw5lvsbkN9a3SgxyDJ7HipsEHO7I9jWJJ4Zkjl3RSlR6ite2tzDEqGQsR3NcFS3Q6dLaMkY54A/GlG8dBkVKoOORxR24rEi/QYHPrirMVwVXkZFVmjBPzcVImR0q4VWmKSTRoRSh1yOPapKopMEOO9WVlHHI5rup1lLc5JQa2JSM1E8QcGpQc0lb2TITaKjRlFOPTrXm3iwSSXrLISRz17V6mVBHSuX8YaKlzYvcxqBJGMkjqRUqCTujRSvoeRz4jl449KQsxZT19abcnMoPvTiQoDCkwEuflQNVixJ8gkdRVe7PmQBsYqawfEJ4zgYqQIogROfrTr8EqMiiI/6SSfWn6g25AcYxUMaJbN2S1wDwR0qvaPsvjgck1PpwBtzmoVGNROO5oY+hcndjdAscio9RKGEYOO9ST8SDIqvqEQMIbPakwRHaIzwcVHaO1vfYA5zS2LMIzg8U+0AfURu5yc0COskVJtOL8dOlc7Db4kdunNbhtXFsSHOCOlYaTtHcMjdM4qOpfQzdTB3DPXNW7aMNbAj0qrqoy+fU1NYuY4Pm6VonoS9yo5+z3oYjvW5eEXOnqQcEDNYd2Q92COhNak8jJYgAY4xSQypaRhYyQcnvVe9O4fSn2TkgjPU028j2j60dRDbYkx4qtIdlwH9DU9shC+1QXRG4DvmqF0LtxcNNabWGeKyrbK3GPetlox9hDY6isaE4uvxrREs6KOMpEGXqQKoX4JQkjBrQtn8xADxgYqrqaARGs2tSlsGhW7Owckhetbt5IPJK9wKy/DzZjCg8D+dad5B8hYnrUTHE5BiYtQLKOScjFdzpVwws8ycnHeuMkQDUgMd666EFrYADHFPoHU53xIQZ9w6ZzTdPkMSAnkYpNdBWUKw4zT7NA0QHXiqjsD3HXswljOPSsqwQSXZU8ZNac0OFJzgVlwnyb4YPGaFuJ7HRCaW2AC8iquoSGaAswwavqFkiBwCap3kZ8og1L3GjF05Q17tcZBNd3axtHbKYiQR6Vwlswj1EE9BXommSRy2ygHJ4zVv4SVuMSSeSMrL1Heo5IyUPzcY6ZrQuYjGhYLxWVIVIJ3EH0pUdxz2My8uIlgkjI5xXGTH/SWI6E8V0t8CWkFcxMCJiD610swjuaumRLIAW6mtCcGJcL0rN0qTGFPrW0yhl5GaxmaxMJbBWyFlJpz6TcKhdW+Ue9XRbKiEqOav28im22t3FDdhJHKmCQNyakFpIRnHFad3AIpgw+6af5Y27geKSaKMY2xLYYYqzFYArkmp52Accc05JTtNWmIiht9koUdKtTngIccVWEpEoNSO29gW6VSBiAHsTTGBDZBIJNTYx05FNYZNPoSSgSMgMijGODUBUMxG0YqZJJAuGOVA4pIV37nI4J4qRk1vE6x5ToaqXaENycnNa8NpK1uGjOM+9Zt1Gwmw/UHmp5h2LsFoklqGUfN3FV5IFQHcvI6Vo2itHAJAMg9qbd7ZYmOMH1qWykYSti4G3j6dq63RdTgkQWl7yuOCea44k/aCAOAetasBXaGPJxxRuiTqLqGG2bzrSMELzletaOiaq0khikJKEd+1YNjqBjARshcY46GtS3jimnjliwozyBWE43LTFmCnUWQjMYJBPtXE65AtvqLbRhSeK9DurYJgRA5I+Y461x3iG0aa8GeM8gmog7Ow3qjPSNBZEnrjiq1jGTuYjK5p08nkoYN2SKntAI7ds5GRkV0pkDbowbVWNQHzyRUFyv7oE9cU20V3uGJGcngGk1DejYYEcVVwG26kqc1ZjQBSD0PeoLNlZNuefSrbg+UcChsSL2nasbQ+TJzGeAa2TcRyrwFdT2JxXEvKwba3ODVy2ncsgUkc44pWGdKbS0JyykE9gM0pitQoUBsY9KgmgmhhEi3RxjODimW9xdTDasvI45NJXYyQ20dsxntyysDk8YrVMI1DThLA4EmKzpLe6MJMs+M+9R6RM9tLIjS/uz6ms5IaZlX1tcW0xeROc8kd6Yp3rXTarGtxYloMSHuBXKDdGxGCPY1mtGWKy4I+tSRysvGeKa/K+9MwQOa0TJaNmxvTFjnvW9bXyyoMkZrhxKVbIOBV60vmRhluKTVzPVM7A7Xx71UmtFLEgdagtdQVgMkVorIHUEd6m1jRMyZbQjnpVGYyRkjbketdIYg6nIzVSa1BB3LTTsFjnWYseRT44w+B0q3PZkk7QRj0pogCKCSQf51SkibEf2ZSCNxyazJxcRzlQTjtWygJ6Dj1qGaJS2cc1aY7FCEMP8AWd+atAqmWXrinC2kkyWwQBxzWlb6XEbTzpTgD171akTY56YtJOMjqaliibeRDgHHPOM01yr6gyp91TxVyCMncxiGBnBzRcLGPLaBLguOT3p8JEU+5lyCKssm6Zj1FRSRncMDIHWqTFYj8oSXBlbAGeKnhmihn3x844IqGQArgHB7VHHHJHltucmlcCxKBJdCWMDHcVNZxeZdMq4wR3NV4iI9xPftTI5HjdirEA0ARXcIhnZVwxB4qzFJ+5DMoDYwabZbI5iZ1Dqeeas3zQNta3GBjkYp3AzZI1kuwoXIYZJAqvJbCKYqpzzWjbyiCV2KA5HGe1R+SZCZc8k5xTTEV0G3gDBoCZYEDn1qYxHPTmnpER14oYFiOzSeIEHa46UYvbIDBMi+56U6E7SMGtK2mVvlkGQaxaLTKC6rE6hJ7cEDuQaUvp8v3SVOOmK1p9KhmiyijJGRWZ/Z628h823LDPBAJqCrlY2qnDK2QelAQh8Cp2iycxqQvpinG3OAwFS1cpOxEAR1NPDMeKeIWIyOtAjycEkEVDiPmG4I5YgUgMQOGbmnmFSMb2z9KQWCY3MxP4UkkO4oCkjaacxKY4zmlhhJk2qMgVcmtQUU963ikjNu5TlLSRbQAPQ1Sa2ZTnOc1qG3IGOtN+yEjjBIrZIzbKMcZAHf61chJCBdoPvTTGwbHpU8akEE0hFmyW4RSRLiNicqTimztcW77owGB9DVmKGO5TCsVbpj1pyYsspIpbngkUk9R20K8M10pEjDIPUVqF90AbGMjpVdiNgkVevIGKlzvgHY46UptAlqUrxgNPuDnB2HFcLYbg4IGQSQR+Nddq8uLaRB1IOa46yufLYZGQD/AFpQRTOvtS2mWgmBHlseR9a2NPt5BItxEN6E5xXKtcSXixxDIiBGQa9D8MCEQLGSMgDinNWVxILkBFa6YHOOFIritcIOoJIBgMM4r0DxCYo4QMBWzwB3Fee+IHVbmMKc5HFcsW2zVrQgmXz7aSPOCRwR61yhRo53iJ5U4rqojkfhXNXRxqMo75zXVFGbJoWdVyHINSLNLE+5HOe5qJB8lOAJam0Fyz+8uk3M5YjtTlkc7UVjgHkelLYv5Uh9MVLbxjzy2OpzUNWKRcjjwvNOKL9alAG0g1HHEYwQWzmsm9S0QW4EF5leh5q47h2fHeqmxlfAHOetW4VAcbjjNJu4JFHycOacgIJB6dq0mtgWLAcVXmgKkMBRGaQONyopKSE9qlMoOWB5FQzE54qqCwORmtE7mexpwmKbiRR7g1K1nAFLI209sVmeawUZGD6inG5kZQVJBFXYRad2PyySu+OxqEuAflAFRxln5Y5NP2ZxgflSsA+KR4XE8JKSLyCK7rQ/Gbi3BuZCXUYIPQ1wm07dxyB6EdKaHwepB9qlpDud9qvi62KNJER5hHA9DWDpTtLfi/kYmSQ5OfSsGOFp3DMPlBrYhnEKfKeR0qLWGzsZLkmAyBshRk4qex1xQBmXAxzzXH6ZrLWk5W5+aF+oNYmrX8ovmFnIRCTkAGlZsaPTNV1Kz1C2MTqshHQ9wa5++1abT4EicbrXoOec/SsGx1pLS3G5d0mOSfWqc+qzagGWTIUnAFHJbUdzabWLrUGFrpymIScHFXk8LRwoJLu4JnIyQMHFYmmTnTVMikBiOCeop974inmQrESXPBc9a0SIZv21lFbuFVySeM1e8qPTyqwsHZuSR2rh7XWr22kAlbzIyehNatz4qtY7F4raL9/IOWwePpSaY0Xta8XTQuLG0bMmPmIPT8a5W+1C4nyJ2JJ681Ujdi7SM25ycknqakjtpLtiCOc04wW7Bst6KTE5kI3I3CgdjXZ6aILMLJuySQST1rmtKNvpjhZ4pHHc7CQKv6pPHNGJLFwAOoJwTUzfRAl1Ow1nxDYSaUyFsPgcEce9eV3lwJZyynjoPpU2oXN7eQiMwnC9xnmslYphMEcH6VMI63G3ZGxaamtuFWRQVrXIW+RXt49o6DjGaw7HTJbu6RWjKxg8kjtXew2MdvFGLcA4XGBW7aSITMJohZIDI25z2J6VAmmf2m5Zh34q5caRe3d8Q2Rk8egFdDbaYljaBcgsByahSSG0zGm0aytdNLTr84GF46msSCGUsOSEB5rrbySC6gML4PTB9Kw7+EiRIIM4IwSO9Lnux2KxjE9wIYR+IqefSpYkUyDIzwfSt7R9FSC3ErnLkZJrVkWzktZIpWBJBH0qudCUTiZ7NkiDYGSOxrGv7SdVE8ZICnketa0eqQw3MlrKSSpIQkdqWWWCeFoy45qou4mjk7u+d8KGyR15ohuTtIZRiprnRVhd2VsknNQw2TO2WPA61sQXYL2GMhTECD1OKtvbWlym6Bghx06UJopktzJGw6ZweKypfMt3KtlcHHHNQxl6KIWzCOQgknrmrs0ayW+xRgdyO9ZlrJHIwEuSAc5xW0stpIuyNiD7jFJ6oEYt3erCvkIgHGCauaBAok85jknnNUNYFv5gSHJfOTkVf0ctHAAFyfSl0KNPUL/chiOMjoTWLCpkDSOcDJ47Yqe8hlu7khVxjqD0FUbiVkjMKgALwSKhbgySw2HUfMAPlg4OBVvU5TLdxENuHAOetVdNsL6RDLBkRjk9s082zXl4I4jhh94j1qmCJ7+OSR4lU5GQQM1Q1ZpRPDHKMHitS2tpYdVWK4fcq9zTPEMcU1/CYuoPShAxkdwEYQyrnIHPpTJ7Ty8SwHIPOKtfZlknZgMgAc1j/wBovbXLRgkoGxg1VxWLsciyLtYYNNltpIk3qdynng9KmCRXkfmREBgMkU2GbyyYmyQOoPerJK0ZJYDkE1Kq4b6U65UbxNCMeopi3Ac8L9aBhMQflNQHKYIPFTsjEFqhcZBFAEycpu70qEZGeD2NQwyHOw1L5Y3bsmmJl3zzIoRzntzVa7hwQsYwT1oBwwNWsB1DnqKhocTPjint3Dbjg1ZkBkYBuRjqatwrDIcPUUjQpJhScfSud6M2RPYXMmnzDa2Frbt9TN3OM1jAwG3JIBPanaVMDMRjBB4rWEiJLQ6vACEmq0NyHuzH1x0pk1yVtzg81HpUDNL57HJzWylqYtG1jmjFPxmjFbRZmxAKO9FLirJFFFAFKBVCHDgVFPIqDczYFTAdKzddSRrYCIEn2rnrRujWm9TVsVjkwwbJrSkVXXDqCPeud0CZ4Iw0ynoBXRbw4BA4NeVJtPQ747EYHl8RqB9KcHJ5cYpQo/gPNPC45fmoUpFtojy/8J4J6U7fjgjmlKZPyHFLjaMEZNF5MTaGjcDktkelOJ38DikCHqTx6Uv3uNvHrVKMmDsOXK8A5FNZVJyRg05EK8qDSlS/3lpOnJ6E31AM+PUUnBOAcU8K+MAcUeST0HNV7JiukNIIGXGaZv3cJxU4jl6HkU425PQYNJUWxcyKpJU8jJNSJuIBzj2qZbYr1OacLYE5JrSNGSYnNCR3BHBH41ZVgwyDUYgA6805YlU5FdsLpamEmnsSVT1TadPnDdDGc/lVvpWfrSF9MnKnBCE/pWnQlbngtwSsxB7H+tKGyo+tOvxl2Pqajj5UVmyupNId9vjGAKl08EIRjIqKQf6OccU7TmYZU9MVLGMRsXZB9asX8iG3GOoqCVRHdDB6067gPkhwc8VLGifTFJgPOKjIxqIFTaXxAeeagnby9QDHvSYy/dqpCnODxVO7bEIU8jtU9zICEbtTLlVkts+gpCRBYKHQrnmokV4b8YPJNMsSwc4OKkkci8Rs9DTA6+OQGy+briuZuVJuWIHU5rpreMTWQb2rmbqYx3zKRkZxUNalJ6GfeAkDd2NadlCs1oB14rP1EgpkVa0eQxwAnJGKroJ7lK/j8mcex4rSkkWTTgGHOKo6q4kmDHjmr4gY6dkjPHahDZmWKkAnPQ0XpLoT3ptqxDlPeprlB5ZqmSQ2L5iINVruPEgPvT7YlWI7Zpb3G0EUAWRcMbPaemKyI+Lr8a2raISWO4jtWORsu8ehrREs3ISyqGFMu2MkRzU9qVaIDqaju49kZPrWb3KiQaJKY5CAeM10k7h4Dk84rmdFKmYgjnOa3Z45NnynrUz2HHc5u7bZfhvQ11ukzC5hXd6VyWoArcqT1JrptJ/d2429hR0E9yj4ohUKSByOlZ+lSEqATWlr5aS3LNWPpkZKEg8g04PQb3NW5hzGSprnpxsuRnjJraa5YZRjWRfY84Ejqaa3E9joNPYtGAemKdfYKED0ptou63BX0pZInCHd6UpbgjmpDtvCa7HwuXLBiTtPWuPvBtvT9a7bw7zbKFGCBj61T+EXU6a7ZJICqkH8awLiMRgkDJNX0sp0cszEp1xVe5285qKTsypLQwZrcFXb26VyeoAC8IHQGu0uXSNW3HGe1cZqABvSw6E11NmKWpNYHDV0Vo4K88nFc3YjdLtNbqxmOPKHpWcy0NJESHdyT0qeFV+ynjJNUbqTLqoOc1bgJRRk5FZyZSM68MgcK447CpIwTCD7dKNTnWWZNo6DBqeJf3YPbFCBlSSFXUk8EU1IwEJFW5kUxE5waqwHIYZ4FUmSVSDvOOop4fcNpHtSzoQ29eo6imYLDKcEdRVpgTKWTjORTxgqT6VFBOCdjjB6VYk2QxAnnPSk2FiLcXYKpwM81eJiSAKpBNZ8MZyZW4B6VZtI1kuMtkgUXEacUzRW4CjqKzNQlJ6jknrWztjZNue1c/qLZuhGDwKz6l9DV0++2wBGUEY4zSXbfuiRgZ6VSjDBQM4xTbidjCQOcVVriTKsSkk8E59qnjkMZweRS6ZfQ2xYTrnI6Y6VJEIbiaTacAngGnYDU02Nr9hFFjJ4GTit200q4tMq0mCDnAPBrB0zfbT8Ag9jXW2PnXIDSMGwOhNZzWgJ6kn2i5gQPLEHiHU9SBWN4qtopLMXlqwIAzjvXV2knnAwNHweCCOK5jxVpjWSFoiRG/VOwrkV1I13RxFlYvdTl5jgZzmrWpTCGMQQjOOM0PJ9mhLHgCsyS5kmnDA5A7V2R1RmzXhCwxRuVIb1xVfVJRIgOB061Vm1K4dQmMIOlVZ7hnQqc5960SIG2rhZ85NaxkeRAYxx3rEjlWNgWXJqymq+WNoXGabVxpktwoDbh170+0mMM6P/AAg81VN2rsS3Q0sMhKnHQ0JAzs1kiubcSZB46ZqJLaLzAwlKH2FczbXz2xILnHpWzZ37XYCrErfU4qWrAamFLYkuCy0sllp5XIuJAT221FskgAka0XB6nJqxE0dyyqLcAHvUNXKvYisCthcFUdnhfqSOho1XTI5wZLc4Y8nFWry0lFqwiAwRyM4xVTQtQQubW7IDgYUnofxrKUbFJ3MBleBzHIckd6XG4cV0eraKsqmaFeQM4Fc23mQth0IA6nFSmUiOQFaFbbyKkYhxxznvURUjpWiYmi3b3Oxgc1u2WoAqATXLAkHNWYLkoRziqaTItY7eCcOODVggSKMjmuYtNQIAGa2ba+VlALc1m4jTJzbqCflyDVaW2iLfvF4q8sgbmmuiyHHes22ijFu2gtFOTgdqzJLtWb92cj1ra1HTFm+ZhkdaxxYRs4WE4GcEdK0i7iaI0un3gqTgdatteTSQ7CSFA6U/7FDFHsP3zyTTRFshkJ5AHFavYm+pmW8YLSSjr3q9Y2V21u0gvfkIOUJHFMtLQyWMzK2CDT9O02Ta8ksm1AOeaLhcqxrmR1BJAPU96VgAMEdetWIEDNIyjgHAqCQU0wK5VMjAoBAOB0p5X0phQmncQ5RHzuGaawhHbigo2KakeTgjNO4DjNAF2hcn1xSRxiVSwOAD0q5bQ2wH7xB9cU+aaxiACKT68U0wKJgBBwc03Cpxg1ckliCjYuBUQDOflXg96TYWIM8cLUTSNn7pIq4YwjYJBp3lhcYAIJppiII45OGIwDVxYyP4sU4rtUZbd7GoJWIbIGPapaKRdhuZ4WyHyPrWpbajFN8sqj3rnkck9Tipo3aMgryahoZ06WFrdDKqATx0qOTQsEBFyCay4bu4hUOj9ecZrQg8SSw4EkYY9+azaaGauneFYrmdRI2F7itv/hD9HjXcwBx3IrEsvFEQYFlCn2zVi68SQ3MJijyDnJPrWEm+gIfrmgWFpaiWGFcHoQOtcw1qnO1Rz+ldFNr8VzaLbyjIAxmswzQMSsQ68DjFON76lu1ihBZiMnaOvU1NJGpGOpqzuaNCGAAx1zVUSoCSxroimQynIdj7VGTTdrRvux17U4sJJiVB49qkBJIBOfrWqZDIzbeY25Twe1MK+W20ipgfm449qSUEHnkHvTJFhDZDKcEdK0ISLhTHKPmPQms+EHjB4q9GcgDoR0NJodx00E6yiBFySBtNVYTNG8iTL0OBW5aOtzEYjxKg+U+9ZtzHIkhEhw5OCPWsW9Skcp4iuHikKp0I5rn9PRTcAYz35rc8SAi5kU9hxWPpeDcgmt4bEt6m/AVDjcuBnpXceGoopFVfuyDofWuGCt9oQDoSK9D0yzR4omjO2RcYNRVdkOO5H4sRUUOxy4AArgNVtZ5JIpVTIHU12Xi6SX7fFb8MCMk56Vm27bU2SLlBwc1zU1Z3ZqznIw8ZBIOD1rI1PTj55uI5Rz1GRXY3doFfegBjbqPSsTUdD+1sJbRipPUV0xZk0c2huD0HA4q7a27SLvc4welXY9EvYccAgDnmpPsuBhlKt3GK0uhEItmB3KeKu2tpIV34pqW7hQueK0rbcEC+lZuxSZW2ybwpXJPpTsbWw6lfwrTsYA12gYgZPrXTto1vNGBLEsnHWspLQpM4uOOJ87iDUN9DlFMHBFdVL4YtJHIicwHoQBx+tZV7o15prHIEyE8Nnn8hWF9TVGfaXWY9kgwRwTU0ygx8EYPSqTYmuDEAVI6kjFDieM7c5UcDmhK7HcRrcMPeqrw7GweKsPcSRDleTUayLM2ZAQO/FbxTRk9SDywSOpPoBnNSvayRxiSRQinpnr+VWYby3sXzHBvY9CwIwanMFxe3CNcAuHOenAH1rYixnxxb0LAkDPerdrEqyBmPyg81r32mQW2n7cIHPQZ6Vh5zGYs4I9O9K4GpqFvbhI7qIho2OJB6VTL2EUuBGHUjgkUadKiy+XMf3J6iq+oR2yXZ+z8KegxWbZSRMXXJKgAdgO1QNKd2AaEBERbNQk859aSKewTyEp1zUQtydrk8HmnyDKj3NO8wCHjtVpEXIJoyWBB59K3tG0MyWjXV4BHGg4J71g20mZhKRnac49a2L7Xbq6shCoxGBjaO9VYVzMv75PtBUn5AcD3pssoig3YGGHAp1t4d1C+QTTR+XHnKknt+NXrnQjGg3OWx0BpIDCha4mlCn5ATwavrbrDIqk7y5xmnz20hI3DATpimQhjdoApbHPTpVDsP1WzbTZomjyY3AJPvV7TLuEyRoFy7Hnio9Rmlu4mikUAjoM1BpAELCWUYcHIFFxNHren21lJY+VPbocKCxI61594stIH1AjSkMZj64GAa0W8Z+TAY1jDEDGeaoQ61Cym4n+RicgAZrBptmi2E03VbdNPNvdxAXA7kcmqlxJEXDQwiWYn06GqeoT219OZYifMPTitCxuYdNhUsA0rc59KtKxLLdvLqbRgeSAAOmcV0mhxXEUBnuCATzjOcVyNx4guIpwVUhScnPFaCa0kqh/tRQY5ApNNiSOjm1iKOXLEBc8mqGr+IrUwE2kgc4wa43UdWa/vRBESsQ4wO9V7uOK2iHlEhj1BGBWfI7lXNW21V7i5SKMkmQ9utdEY1tB5sw5xXB6HdGy1MXMg4HT2rpdd8RWb2RW3cySMO4xircbbCTNzT9ftCJEml29dtYN34haC9cNggk4IOa5mEtJGZGySeafYWE2pzlGJVQCcnjpUqDY7lm5gN3cfal5Dc/SmLbyySAoSADzWjp9jdMzW0cRIXgsAas7EgcxhST04Fbx0IepUaMSJtOeO9Vo4vJkJIyK1njVRtYYJqvLb7xlTyK05ibDobtThNuB0qK5tIppASOntUqRjb0AIoO8fdGaTYFCRo7GQAR5U9TinR3llKuSoB9cVceMyJteMEEd6y7nStmWQY74FICPULJZSJ7dskc4qTT7mSBQ5TPqKrQxzkZRiCDyKuxJKjZZAQeuDQA+81GV0JiHlluCR1rMDYIjkOQ3er9+BJFhUxgdazraJZp1VzyOhpWKudxpqrD4ekMeAcVz3h5HF5I7kZ3E8mrIN1BZFFcvGRyD0FS2lqGt90Y2kDOR3NQ2NFK5mJ1csSR9BxVTUJs6ipXoBzXQwWkBsJHmGZRnBIrmVha51JlzgA00xs3LAA+Y2cjFcrqCsLyRsZBYkVvwm4hZ12kpyM1mzOonIcZGaZPQoW13LbONuQO4rZE9vdxhgQJcVQnthInmx4BHamaZA0l3yDxWhBqIHUBXHB71FNDsIaIZ9asSTxs5hJww4FNUtC2CMqe9MCMuxTIGD6VCME/NxU9wrY3xt07VWEm7gjDUwHmNQQw60pkKkKehpQgIGTQ0YKgCgB5BKgg9atwsCgFZ4JjOGPHarUbYAINSxofNujcOo471FIcuJVUkHg1ajJlXBAxT1tjjaFBGc1hNamiZTJkjcOo+Q8EU+KWWC4EiqdpPSrhgJGCDx2Ap8cHmMFHGKS0B6itqZkUKVxWxot8CRFjANZT2WzvmrOnx+XOCBgitIu7JktDrAMLmiiAkxDPXFKTXXFHKxtFFArUkcBSikFKKYDhShVZSGGRTRTiDtrKqvdKg9R6WmzGF+XtWlaIWXaRgCqcN3BHGBJISfTHSnS61Z2UZkYnjnpXlJe8d6vy6Gstog5HFSfZ1xg81x8vxCt43KpFuA781Xk+IjZOy3Htya61CNtjNqb6nbi2jHQYpRAg7Zrz6T4h3R4WBQcY6moH8f6gfuqB+NUoR7Byz7npPkRjsPxpRGo6Yry6Txxqsg4YjHoajPjDVj/AMtyPxp2S6Byy7nq21R6UZUdx+deTHxdqpGDcuPoajPiXVG/5eXx9aqyD2bPXPMjHJdR+Ipv2mAdZox/wIV4++uahIMG4b86hOoXbnm4anZCdNnsn261H/LeP8xTG1CzXrOn5ivHPtdwOsrH8acbmYjBkJp2RSpnrcmuadHgNcL+BzVd/FGlJ/y3JPsK8p3MerE0ZOe9IFTPT38YaYoGJGJI9Kgbxxp4PG4j6GvNwSetLjtigr2aPQJPH9oPuxk/UGsvVPHYurOSCKELvGCeelcgQewqOQFF5FK4uRIp30YIZh0JzVSH7vPrVy5O6M8cVSj7ioZmyyQGhIBpunyFHKsODQoIQ4punsDOVbmpYh94gMwIPNOkkf7Pt7YxS30JjYMBmhiGt/Q4qWUhdIY5ZT0zRfp/pKH3pulMAzDHejUWPnqV9aBlm5QmBfWoZS0cGCOMVJNMVt0DVYYRy2WcAnFJiRmWABY025jYXa88E0lqStwQDxmn3siidDnoeaSA6nT3kjswvUYrDu0BuXZhyTW1pkqyWw2ntWLfllvM9Rnmk9xrYzr1GCEHp2rR0SMSW4yO1V78q0Hy0aNcyRRkAcDNCDqQ6zD5ZJHGDV/SZ3ewKyLkds1S1iQy4bp7Vo6SFewxwcDmhDZjkKt42zpmieXCENQVC37L05p11DhMmquIhtI96kj1qG8VxwemasafIACp6UXygAnOaZJPYyt9iCdsVkyg/bCfetKxDNbnA4xWZPkXRzxzVREzZ08EKC3Spbw70P0pmnESRYqS5j2qfpUsaMvSpBHekH1rqyDJFkGuRs1zfAD1zXUGcwxAYzxUvYa3Oe1gbbgexrotGxJAMHPArndVfzHLnqTWt4fkaNAzfdprYHuWvEEB+xlgK5/SHG4qexrptcuVltCijqOa5KwJjnz2JOaIocjWmtgTuArI1AYYEdQa6PzFMGOOlc9qow2femtxdDT0q5IUIx7VqTHMJPbFYOmKxKsRxitszI0RUdcUpAjltSXF0D6muj8OamsYEbDHYVharHicGrehQtJMpHQGqWqE9z0geZLACp4x0rJuId7MCcYNXYdSiht9mfmx0qnJKXLNjrk1hHSRe6OY1dWEvBOOmK5e4OZjn1rtdRhWQkniuOvk8u5Ye9dq2MXuOsTi4BNdCn+rBXn1Fc1bffH1rorNicDPXioktBx3MyIFmBPJFWjI8aVGYzAwJ6GnXEgNv8p5rN6lIrpmSbcRV0SbFwKzY5xH9480Pe45J4qkguWJ5mcFaghLIxHY1WkvkxkdagjviX9qtRFc0ZmYcr+NRxlgfMA69ajS5aR9uOD3rRhhUwe5FJ6AQy23mRiaM8nmn2lrPcOBMMoD1qOCQxzeW33c962ROIYBt6Y6is2ykUNTCwoI0POBwKgtppIFO4dRyakWNru7LsCQKdc25GQBwBzQmDQ86iixE55rDe5b7UZG5GeM0TEgkDpVOaQkjHarSvqTc2DfKVBGfpTPtgblRx6GskXLLj5c0v2knoMVaQXNDzA8ucDk1bWMxkMDjvxWIszlxzxmthJM24IOfUelDQkzTttVz8ki/MOhrUsdfa2nBLE+1c0QSoYDt1p8eThgeR0rNq4Ho+neL7QygTrtPHODzTdauV1i1kaLGxBnOeSK4m2uoWISWPJB5NdUulXA0J7q0lIjAyVB6isJQs7msX0OQvAssEikj5BWTFGzHKjGO9a0tsZUc5IJ6ikW3VYwqjoOTWkGS0VMQuhBbBFZsnLnJyKmukEM5yeCKpyygZANbolikqKjds8AcVGXJNKOaqxIZIGM1atJMMQT0qvikBKOCKBMvSAu/wAtamhBo7kAttGetULB45iAzAN6GtGSIQxb1OCOeKGhpnWzSNJbiMScHiqcVvfQnMOCM8ZNZVpqqyRqrkgjqa0YrtGA23JX2zWLdmXui5u1GQbZUAU9SDUn9gWk1qXMmJuoPHFVDeEDLXblR1wKek6xoGMzEEZ6Vm7spKwlnq0+mEwXql06B+tNnaG6mO6EG3ccsByDTZ5ob2MwMuAf4j1p9hMunKYrld8DcZxnFQ1YadzH1DSp9LxKh863bkEc4/AVVBDrlT1rrHRYVIiIns5BypPTPsKxL7RQu6408ho85KdCPwpIoyXGOlICRTt2TtZSrDqCKCuKtMTRNFKR3xirltdsrdazOlCyEN16Ve5DR1lpqobCucdq04bhW6GuMScMoIOCKvWuotGoDNWbjcE7HWAqw5GQRiuf1CMWV6ZMEI3oOAas22qkMFIyO9XphbahblZACPes7NFp3MCW7jkX7wLdsVY8yN9KcFSr+uOtR/2VaQXQlEgCA9BiptYliNiPKAGBj61qncmxWCtDpKEZG48471NGQbEsScY5GOtV7icpZQRHuO9WGhcWyIOQTziqEPEKx2BcDkis87Txitu5hCWUa44Iqj5KrzjmouVYoGMEcA0wx1ekwRjaBioNueKaYrFcjFOjTODildcsKljTAFXcQFPlPFZuVWc7hyTgCtfHQVm3MBe7ULgEnqegoTAURsYyzDgHtUm+QgLCMg9avyxQwWojWXfIw5HYVnRFrafaTweR7VVwuSXFu0aBick0yJ8jByT7CnEyyz7Dk56ZrQs7SS2zI8SMDzgmmmIp/OeEjY49jTvs8jJudcDHerUuqz+aY7eNVHseKikFxIga4m69gc0mxpEBwsYWOPOO4qxDbKIwzMQT2xTrWRlURW8JOOCxBAourswgRmIE9zmle4xk64A8tjTScbdrZPc0Qg3GCeMnpUwhiWXy5CScdQM0rCuAKso9anjuViTHlBsd6UWloIy6zsD2AFRp5YU7X70nFMFdCRzPI5+UgdgKlilkRjkEe9EeYx5iEHmgOZH+diMmnGKBslDzTZV5CQDwM02SGRMEsCPTNTmAJGHVs1XjKs+JGO7PSraSC40FlOUGCfSnoJN2WXOe5qZmCYVV596eUYjhyOeam4EUkYVdwWmgIy9T9CKvfZWNuCkgYnsSKrNDsUrKmD607kkLIIwCG4zVmFwSBVfygQBnOKfECpz0ouFjRRzGRIhwQasX8C3SxXIPzDr7mqcZyMGrloTLbyQd8HB9M1hLRlxOC8Sf8fjg84HJrCgYwuGFbvimJrdyrHJJwSaw0BMfA5xW8HoRNanW6dp9zqFsLi2IMkYzjPXFbOheKZLkPaLCftCkrkg8H1rL8F6o0EckbKSQOMCtvTNMCajNfBfJMnXA6ioqFRK2qm8toFNyxkuJOhPOBV+1tFm0tT/y0YZP1qnql213qaxouYYxyxq3HKY1GDx2rnWhrYzpAYSY3zjPeq0sbxt5sPHPIroZoYJ7d5ZEyQMkAZNYonhkUrEDkHBBGK0UiGtByKscKzK+WbqPSpJLNJ1Intx5mPvgEkio4LdVlKychhlR6GtG0u5YwZGbCqcEGqcibGMNOjBIUHHYkVDJBsyA5BHatW5jnNwWtyDCxyQD0qvNAWB2qdw9RSUirFBUO9WWQofXFdHpmuPApjnHmADAbrmuZvC0QEUpwWIAx2NaMNpPawJIzhgeoJFN6oR00mpxS4cgiMjkgZrO1jUGjhH2dA4PUk9qpCSVF2wEEMPuZ6mq93dTRriS22EcEjJrFx1LTKTtFcyFngMZ67wDxUQsppnxFMCo9SATWvBO8lgVIDKwzg9RVEWFrMheGVoJl5AA4P4mqSG2Z7WsoJDnBA5rBk1VluCoX5UOPrXVSW11NGQGy2Ouetcfd6ZdwTOskZOTk1vFGTZrR6pFdoqMoBHetCPXZYIFt1fKiuRRhv2rwR1FWo1dhncciqa0C52V5cw6pZI8mLd4hywPL/nWVH5ZIbIJ96zUdpgEkY4XgA1bhjCY71k00UiySSx2jAPpVUEtdFWJzirakYx2qrINtyH6AjFZ3LsWQCYCo61Bg96fHJslIY8GpGi3DI700wa0K0pwnHWqscpdHXuatTKVO0jmqxj8uYMBwa0TMmrC2iFEO6r9jPHBchnGVByQagOAOBTQFKnI5NUBvah4peZBFEoCR9B61lnWLh33SDjPTNUAh3hu1SEjHNIDahkgv9oDbCa25LLSLDSy8bgzYJJAGSa4oYDEocfSgvLIQu8kUmykSCWWaZpJD3OKczk5OefWmlthCjpRJjYQOtFwYwO0j7VGcdainId1j7k4p1vI0LFgeT1qLIe5JbqDkU7Bc3rbRVtrI3MrDJGRyKxjdZnAJJwcA1cDXl7CI0clFGMZqvFo9874aIAA8HNIGF7PO2Cx3YHHNVCxOMjB6YrU/syaLLTEYHYHNRXNhEQJoLjKjqDgEfhVIls0rLTdLj05p5bo/aAuQMDj6VRtnGqSATttVSeT6U2ws7G+ufLa4KDuxGKr3Ma2eqm3WXfFnJYdwKLBexc1O0ijQ/Z5AFUckY/Ks7T7RruTaD0Oea3o4dPv4wkBVOm4Hj+dS3Vtb2yolhGRJ3cDriiwGKQ1tcGJhgA9DVp9SCwiOIbHBHI71NcWB1ptsUhhuUHPoce5qxbeE5FgLXcpRgMk8EfWi4GppXi6HT7IQ+UGuJgFzg5z0q6baK2tzeSgF3GQPQmuX0SwRtZJcGRIjhWI6n1ru7u1WW1BkGBjgVEmUjK0rTDqUxlmGEJ71oa14dhttNee1YB1GeMCq1re3FkxUkCEA4GcVn6l4pSYtbqxIPBGOKSbFY5eW9uJMkZBB6imw39zGdzM2fQ8VtwWsGwAqAW5zUd5pUlywEMe8qMkjpiquIqR6wCo3AZ71YF9CyZZhkjoayri2MEwjI2k9hUUluY5V3Hg9a0i7iZpyRiRSYu/IIql9rntX2vkn+daVlJAI9gcfj2p89vFL97BHYg02IzH1MSIVkQEGm6ZHBK7qwAOeDV86batF8oG8D071QtCgujE6BADjPrSYzcmsbqO22xyBkI5AIOak0mRYYCskhUrkYI4NQRlWXFrc7SOCpIANQSX8MRMV3EAT0IyahopFu+v2jt5VWL5SCcisPQ7iMXUkkgySeM1qyy+Zp0giO5SOlZFiI4nPmRHr2GaErA2daAkunSNEFIxk/WuMkjEkpy2CCcCugimMcDi3chCOQeK5+5MYnPZgeKFuLoEiNGvBrU0iArZS3IAJwazI2+0DywcmrYln0+1MLkgEYFW2JFe3i8+6mmYdCcE02LUMzmGbkA4BqzbZNuz9C3JrMltCSZBzk9aExs1pAY1Dodyn0pixxztluD61UjuHtIfm5U+tW7Zorkbo2APpWhNh0tsYgCjZHrTAWxz1q4EO0xkY96pyRtE5OcjNAhGXeMMKWHKcHpQZFxxSrzUsaLMMxU/Km4+lXorplUj7Md30NZQne1+ePrUb+J7wEbV5HFZtXLTN4TXoG6O1Xng5JFJGl8GyIVBPJ5rnj4s1EuBkDJx1retrqe5t1kMxBI7VLQ09R8kOouRgqpJ7GtnS9MmXEk5BOPXNULO2ku5wDMcCupjiEMAXOTjk1pTjcibAHCgelGaQ0ua7EjleoUCgUtUkIWlFJSinYQ4VNGFxluR6VCKnh+9k9qzqbMcdwaeyjB/0dj9VNcl4p1mCaM28MYUk4rtr2XbZEogJxXmd3pd9dXkkpj6k15sFeWp6SaSMxMgdOtPGa010O8YYxj8alXw/dZ5I/Ou1JC50Y5z3pACa3R4cnPBYD8aevhqUdX/AJU9BcxhCNgMDvSiFvWuhXw42PmepF8PKMbmJpWDnRzghPrS+Vx1rqF0KAdT+lC6NbbyuM49qZPtDmBGM80CMk8DNdTPoMBXKgA/SnWWhJGxdxkdMVLdh89zmBC2OVP5UoVRwWAruf7GhuUMagKccms9/BCtKW887Sc444qHUSN4JNXbOY2pj7wpD5Q6sK6o+CbXbgztn0wMU5PBtiqETEsMdcVk6pqoruckHjc7VOT7U942TAZSCatSadBZX7eTyi9CRinxFr65C7RgGh1jOUbMrLaSMm/oBVeeBnUlRnvW/qVs0NukaDqQCBVix0lTaFmXqO4qfa6k8rZwM0hQEMOR1FVY2BY4rV122WC5kCjjNZFuMvWsXfUwmrMuKcITUdkVF2SRipApAJ7VFbsovCGNNrUgt6hISyjHHSoihMWR6VJf4wq0wFhF7YqRjNMKhyp6k0uoHy50LDvVeyJFwSD3qW+JkkQN6ikBaudk9ooHB7UQnybTDc8USQGO2UjpTosTW2D2FDQGbbyL9rIJ4Jqa8hQsGzkE1U2bbzA9at3JXYMnkUrAzb0+ORbceV2FVL1Dvy4wc1f0CdXhAY81BrvEpZeg54qXuUtjGuUwh5pdGcFijetJM+6EHuRUGm5ExI7GhCe5f1aEBC3amaG0oV8fc9KdqEhkiwak0DaUde9NDZSuwP7Q3KcUXMjFeafqaCG+GRgE5p0ygwZHORTAoWiEkkU+6R9pzUdkxjuNvYmtG6wYyR6UyepRsr8Wy+U44qldMJJzKOhOas2sKzsxI5FVrlDFPs96pCZqaVIVQH1q9csHjPPNUtPjBjBqSSOUMTnilIEZtq23UB9cV1ojWS3BPJxXID93qC/WuqtpQYBntUvYa3Of1cFScjqa29BAkslHGQKzNaUMpIHQGneHLl4iF5INNbA9zY1OACAk9a5i0XM7D0JrrdVcGz3EgEjpXJWLlbhwfWiIM0yGVRyay9QBZeT0rc2CSM1kalGACtC3DoT6K+5Ah6HpW0bVFBbPOK5zSpNkgUfhXUnmHJ9KUwW5zOsDBB9DWp4Tw64Iyc1nawAV/Go9FvpLGQbOhOacdglud4+nqziTp7UskYjyvbFTaTJJfQBmGMin3sAjcjOeKxejKWqOevyqjcTjNcdq4X7Rlec9663XIyIAwJFcbdctjrXXF6GUtxtsC0oX1NdHb20kKAjkHkVz1qds6k9M11VvITD7Y4pS2BblSaEsh3DtxWHNKyOyZ4ram1SJ0IXriuYvZi0p28ZNQldlMSW4JY47VBJMz8ZpnJpNpraxNwyaeDSKtLjFUK5atZcMAeta6THYAKwFbawNa9pIrqD6VLQ0yaRWYHjr3pI5LllEIJIFWISHfB5FXoYY1IYKM1i9Ckx1pGIoArHk1JeqgtyB3FV7ssoyvXtVCTUC0RVuoqErsbMq6OxmFUSMmrV1J5jsfU1XArpitDNkZU9aACTzUu2jAFMBoGKuWk5RtjdDVUDJxUsYG8e1JiudLp0C3tu0CgeZzg0R6fLBcCOUY5xmqdjcvasssbHIOa7WwurDXYQk2EmAAzjqazehaKVjoCXDqQoIHVq7a0tYodNktojkFSCD61z8c6aOxibcY27gZrS0rUYpbjiThugNc9SVy0jjL6D7NdOpXAJOaq3kkVvD5gIHHSug8TQ+TqchZflfBFcHrXnRz7WJ8s8ippu42ihd3JmYnselVCSacxy3tQBmu6K0Mm9RuOacOtBGBSDrVk3JAKCuaAacOaTQDVDRyB1OCK14r0XEQjY4YDBrKI4oUkMCpwaTGdDa2oKZ6joaWeCK3KOG5z0qhp+oPGPLfuetS3QkYgkkgnINQ1caZ12mLaS2oMkKnIwSaqXMTJOyRAmPPGBnFZWmaqIwIJzgHgGtuO5ePDW8gI9Mioasy0yvHbTyOALckA9wRmtKaGWa0MUsccMWMYzUZv7914uBGO+CKrSzhyBNcPKfQjioauC0K8X2jTWYQO0kPofSmwXE8d0bm1JIPLJ61cjtruaA+RGETHJzjNUYzLp1wZxggfeUmnypD5i9c6Zba4hns8RXSj5k6ZP41z0scltMYJ0KODjkcH8a1DcySXyXOltslIyQOOavm9tNaQWurxeTdDgSYJyfqazY0zmyBio2BzVi8tJtPnMUq5XPyuOQR9agNNMGIrkHipUlOaiPWjvVXE0a9pMNo3EVbaa424j4B6YrBRiACDyO1WotSnXCv0HSk1cNjVttPBJkuHyOwJqvfhjMiA/uwccUGeSeEEMcegqISsCofnB71VguXBbreXKrIQI4wARnrWt9kYSoqMpiHPUZ/KsG5tLia5U2sm3eATzitextpbSWNLmUMxPYg0nsBq3VuCse7oBxVCa3BGQMVsXLAzBQOAOBVSSPOfSsG9S0Yc0RU9KgZOc4rYnhBUjFVHhCjpTTJZR8vPPpSgYxU4AHWmY+Yk1pcRETVK8yQdpwcVoOBt6VXMGSSelCYiHTIXmRyOoOST6USGOZNy43qcUsd3iQ26fIo6kd60tH0q3uZnOT9Mdaskr2lo8mGM21u3StFNKkkGDeHB4xkVBNLBb3JgSAvKvHAJx+VTJbTspnkARV6DPNTzFJDbiwsdPUebNl8ZAAzVRSJW3QQCQA9TkUyGye6mae6mwg6DINWraZSrwWTYBOM4xRcYyS7vFAiVQoPZDmoIbGee8VpgdnU45rUsbGW0ZjK6IpOS+4En8KfLqcUIMNohfPBcjBouBntCJb028PGCAMVfTT0s1YyncAOSaq6ZCRetNK3U5zVnU7ozboo8kdM0XYJGbcSh2cRLlAcZFLbW0UkTHzCCewpkZa0hIIJJ5Ax1qWwjidWOcMTkimmJiKfsqiMncCasJEs6lVbBx1pr2w3ADk55zUzLGtu20EOOhA61adgI5I7y0UZUmM+9JGB5qyN19KnSe+lt8KfMAHOT2qv9pjJGVww4NJu4rEl3IxKlTg0nnSsv7zj3zTQn2mYc4xTpeHEZ5ApDFhaVJ1ZW4B6VtziC7tgwcCRRyPWsFnEZChsk1bhjwoO7JNMRYKW4jDAEMOoxUUiBlWRchTUpUEYYdeKjabMDWzLgA/KahsYqOFYAkc1o6UQL3accjPNZPkPDAJXJKn9KsW0zGdGU4wOCKiWo4nJeM5mkvzGw6E4PrWNbkJEWYdB+da/imeO5vQuMMpPPrVLTrNbuVInPBOK2p7Ez3Ok8FCJkZ2X5jznHrXoENmLlAWPyjt7Vyej2I09GMaggDIHrWzp/iN5FkjSAKycEOSMj8axrS1KpoyPEl7bW98bK3jCFcbiB1NRW9wCoG4HHvVbWR51xJdTIuZOQQc4rGgumDDDEY7VEVdGjdjsba72nrkdCPWnTwWm3zYogrk8kCsC0vCWAJ61twxyTRblHA5+tNpoV7kl5ZgQRzrwRg1KIYLmBcIBkZJHU1akw1hFuGTgg1z9vezxw+VCpchyPwzQhNE7QvbTskZIAPFOEjk/OoyO9XjC0ihtuCRzTfswPAFC3AxNQto7gZcfMDkHuDVKKS6M4V2LIOMHvXTSacJUP8Aexwaz1gNtOFnUEetWmQ2VVSSK5DxseOfpWlNqcU0IguEEjkckiqlyGiJaIZBPNPt7eOXlRhyOh4zQUVYyqyFVJA7CnNGsiMuMHtU80EMhIAxKnUU0rtTLYBHp3oSC5SheeM4IIVehqxIIL6IgnLr6jrStIyECRcqe45piNamUiI7H75GM1omSzF1Hw7BOvmWw2Tc9sZrGFteWjmKSPLL1PrXdGLOC5AzyDmq1zZhyWY5c8D3qrknKCKcYkKAkds1pWkLXEeSNhI4HvWoul4JJbBxxTRBJE3zJ8oOc1MrMpGTIJYGMcqlW68jioZmYrhuoPFdLdKNQRBLGr4HBJ5FY/8AZZ3OJGKnPykCsrGlykW3Rg9GqSG4dAFalmsZoXwTkdjUBMkPMi5HahoLluRlkOT1NQPGuPXFMjlB5PFOLqMlmIHvVRTExpbt1oAAUljgVXmvo4yRGMv0HHFQK9xM373gE9Ac1qkRcsG5LPtQcA9amVWk4NFrbB2wBV02Usa7ip29cgVm1ZAtystsQCSxJpY12nHvViIbh/jTZY9vzDqOaxbNUhs8JXDDmoGyRVyOVZoyGHNV5B82BVxYmikCfNwehpUjPm8VJNCQdw55ppIK4zhq2MmWra7m09tykYJ5Ga0G8SSTJtRcHuawypcAOxOKlWJFGMHn2qWMtPf3GSSxYHqKZFFb3LFmPlseuO9RgADApkg4GKYD5IYIWK/fB5BqBUUjkc54qUQkruJ4oQDOcUXCw0Er0JU+oq3aX980y26yFlJ5z2FRSKHXkYxRbTfZ9xTAcnANPcDsxYxnSvOt1AmjGSTx9eaoTaxNq0a2ijYqkCRgevrWXZ6rqGoTDS4m27x1z1+tT6rp03h1MGUF5OSARxUNAjoxd6TpdjHHCqiTg5A5J96nvdag/s7z5Zw2BwoIJrhdOtV1RyJ7owgngnH9aZqGnyWk4SGU3CdAc5/lUtXKTsPu9Tur2VpTIypnCgelGj2ct7dkyKcA5ye9V5ILm3h8xxhT6np7V03hljPbFmXBHQ1dkkS3cQ2xnuDawkgggEit6xhn0exKSgOCOSetVraEQ3RljIDZySTim67rQ8sRPsORgkHNS9QSOX1Im81sCJgBn1p93pzeeEzk45NZUhkN6XjUgs3Bx2rqBbSLZBmO6VxnNUnZAzBk0+WPJiBfHUCooZLhAWwVx2PFd1oWnwCDfMBuI5zWXr1pbtI3kMFGcYHene4WM+0SW4hErDb+PWmT2SSODIuPcCqbXN7YgJktGOBzU8OshhiWP8abAbNpMq4e2ckdcHjFOjtXu1EM5O8Ecmr9vdrNgRjIPUjtVma1WQhg2PU+tJgVjFBbwmGMYJGMis6NZ4rggBWB6ZNa01p5kJjHXHBrEksrqKQjcTg8HNAGnHGWBWVRkjoDmsTULYiY4UjnirkJ1CNi2cgds1Ff3xkh2yphumfemIq6MgGogMflHJNa/iFIrueGKAgjAyBWfpkahSZFJz3AzU7RtDeq0fOOeeOKTGh/kG1g8tmzxVQgBAAcgmrOo3GEywwTwKp20fnr8p6UIAuo1eAKKpxwTwfNESMelXZcK5jznBxVyKNTHyO1UmIrWerAr5Vx16ZqzwxJVgyn3rKmtFMxK8HNAaaxYFSSCMkU0Ivtbg5MXX0PGKWI4OCCCOtOt7yK7UFf3cnerXlhh86gn1HNNgilckKm7risxrtM7fLGa1byLbCcDisIjLE+9SyhJQCwcDHNdPpEmbMdelcy/KZrX06+eK3ChM8dqGtAudbpEgFwD+FdSx+Qe4rz7Tb65FyMRkDPJrvY8tCjHqQK1poymwNJSmkrpRgxRS0AcUoqhAKeBTQKcBQIcKljOOlRAVKoyKmSuio7l0FHhK5yfSs02jFyemT0rRt0j2ll5Pen4UHPevLcuVs9KKTirmWbYjqcUsVozHcelaEiK/UU9VAXrgU3X0H7NLUpC0TptyfXFRywBOGU49QM1oFh0A59aTccYIyPepVd3K5E+hleWp+634VH5ZBxVq7tNgE0AIPcCoomEikHqK6oTTRhODWpEUxUUaDzSTVspiq44c1dzC5KyblpLZZeQ/TPFPjYEjNWwAUJArGT1LiPtgBn6VYOAPSobfvUrDjmuaq2jrhshCBnnmobmRYoWY9AKkwO3FZ2sS+XYScZyMZrm5mbwV2kYUNol2sjsDyT0FJolls1JlxxnHStbRk2WJfbknk5qXSoQ15JLjHJqk9C6iV2y7Np9vIQzLyOnFSCFVi246DipjyeaaaE9TFNnl/i6Dy7t+OpJrmrcEPXa+N41EpPc8muIjJD/jXZRd0RiUlZo0UwVwTWbJmO5JBzzxVxcMvJqpdJtYMDWzOMtzTiRFVhyO9KHzDg9hVcFWQNnmpyAYeOeKloZBZMouSD0NT35+cMvbFVrQYuCO9T3uRg9qljNEOZNPAbqBVe2ysRB6c0sU2+046AUWzq0ZXPNDAzmI+2k+9T3cQMQfPNVbg7bvI9atXBBtwc8gdKANHR0YoMHH0q3qEOUO884qj4bulAKyc81q61teMtH07YqJLUcTnpogEODkVDpYC3BB6E1K8hMZBHIqlbFhcgKcHNCBm3qESmAsOtU9EE0dwXVcp3p19JIbcjngVP4buAUMZIzmqBlXWWaa4APBFRZkjtwp5GKs60BHdhz3PWmEB4ARyMUIChaDdOSR3q5cBimAOKzhIY7vA6ZrYDo0GSecU2LqZlrIsMpBFRXpV5wR3p6qGuCO1R3UYjkBNUhM0tNPygHir8iZjJrN09CVBBq/JKwQriiQIw5zi/X0BrpbWINbArXMXoJuRg4Oc10GlXLNAFJ6DFT0H1K2qriM+tJ4dAMZGO/BqTVRmNveqmgXflzCI9M0IGbmp2czwEgnAHSuXhBS5Knrnmu7uQWtCQOMVw5ONSYe9EXqDNiGYImDWbqRDZIq75RZAw44qldxlVOTk4o6giHS4wZgfQ10ck4CbVHaub0yQLKQe54roIypUAjOaJbAtzF1UEjd71Ho0AuJxk8A1a1jO0hRxUHh+RYrnDngnrSiEjube7eyhWNFOPWpmleZvMY5JFT28MVxbhsA8U2aHy/lUYrOWjKjsYOtK0kBAHQ1xN5G0bgsMV3l+CEfPTFcbrKjANdMdjJ7lSEAkGtu0mKrtPTFYcH3RWnbliQRyKJbCKUqCIkkAcVjzP5khb3q5qN00h2g1QAzTihtgBTh1pQMCgVYhwFBGKUZxQRkU0BEeamtp2hYAng1ERhsVJHEXb6U2hGtaXJ3Zz1rbtnDxhjXLqTHjacYrZ0+fzU25xisZRuUmWL2ZUBJ5AFc/c3HJ29TV3Upz5nl9uhrLcZFKKKbICxLZPenpyKYVO6pAcCttiBSajJyaVjmm0gJAMinqeRUa9c04nGKANK0k49q07OUw3CyKxBB7VjWJDfnWoi5ww7Vm0Uj0HT9Tsr6AQ3MSsQAAT3qY6TZyuGsX8qUHOFri9PnI2knjOK6OGY2bJcxSEhsZHpXNOJUWS+KIZGtbd5R+8zg+9cV4lgBswwHKGvUrmKDU7JJywYYyB6GvPdehDNNDjjnAqKbs7Fy2OEAzzT0XJqYwhWK46GlVQD0r0Y7GD3Imj4qIqRVwrmmtHlaYioDUiHtQ0ZBoWh7CHGkpRRUjFBIwfSrZu3a3CMeRVSkY/LTsO5KZSeh5qWHULmEYEhx9aog1IO1S0gubWnai9xdpHNyCcDNdVc2cflBoYwGxnIrgraVoZ1cHoa6y119JIgj8HGM1DVikyzBqt2CY2jYAcAAEg0Lpl7qDmSUCNW6kmnR354KzAA+4qU6kGQJ5rSf7IFZu5SRXGnLpkguLdvMdD81JfahZ6sER4tkvTeAeDTLm8kOUClAenqfSqRBGFzgkZzQldCb1LlzHcWVsq3X+kW/RSTyB+FZEkOUMkA3pnp3FW7m/uXiNs4LgdxzU8dgY7cXFq4PGWQnFTYu5kDBX39KMEc9qui0jvVLwHZMOqnjJqm8ckL+XKhDeuKWwwHHIpRk8k0gp6IWPFNMVh8V89qSAuQexqUXJu5N2AhJwAKdDDA77JmK+hxTrqwNoolSTI6jBFUmJomubTVLQIxYAMMrg1c043DzKbpjuBGM1ny61PJ5W9d/ljAzVuC+F3eQvINhBHFDEb9zqBe8G0YwADU/nq65NY99dGOcMgyDUkF4GUbhgmsGi0zRMkROCahljVxwcjFQGQHnNOVs98UWBkbWm48DmmfY5h1XIq/EckVZDgDBouIxJLY5AximSWzlCq9SOK3DCkxBIwRSG2ROnXtRzDscZ5Tw3HzwM5z1wTWzaTajCA8cKxg9CTgithUYHIjUkepqpd+fIpWSU554HQVSmKxlaZdyxaxIx5LHLk+tX77UFmkMasSO4xWXYFItVkMgLYGQMdTSMXjvzcsm3ccge1UlcWxK0kRQxhTk8YxTNJBSQqy4IOcVftIWaOS78sEDgVUEcltcpdOMCTnFVYVy7cKHcEj8DUagAHAxViSTzSGxjjpUJFSwBD27VMiAncBUIGDVmEd6kLgI4pDiRfocVWjsZRehogCjHn2rSSNSpyOaaxeHmPjNCYypeDybhYicMR1FQrcyRvtnTKE8VLejOJn5YcgmoRfR3MexVBcdT6VoncTNKCNXizbtscjkdM1TksvJnzOuQTkkc1OSRGjpwwHX1psl61xASwyR296T0AnMNqiB4gQccgCqjjDFsdelPgv1hh2yw8nuMmovOM8h2gge9O4EcNvmYs7delXo4wmCD14quo2EswyR61PBLGzANwT0qkSy0BkDvUMy4wwHIqyAAOOlBjBU0NaAmQwsLhTC54bjFVRHJb3JRSSATgelTiMxMSOo5FPMigm7IGQDuHvWLWpaOC1uVZtacJ0HH41oaPHgb+4ORWGzCTUZpAcgsSK6HSVIVQBkn+tbpaESd2d5p4jMETnHzc5PaqutaU99fkQymEKOCMc1XtbqYRi3a3ynADc5FbkUP2ixJlbBHQg81yVNzSBw18JFsZo5SQYzgN3NYKOwwSOe9b+vCWMEGUlGY4FYeMda1p7BI1/Dxt3vg16+IRXYNqFjEjtBIDGBgD2rzfefu8gGporkjEak88CtGrkpnZw6sLiKSOPnGTg9qz7S7nsoluIIxIZHwV9ATUUNrLp1kZ3YFmB6HPBqCPVfsCRxqhYFg2SDxz0rNqxTdzsQWgETTcGQA49KseXHJyMDNZF9qAmMDd9o4qxBckqBnnFZsZcK7GA7etMurNZk3AZPahZCcbuRUnnEEAHrTTIaMgQmMlZBwOagmkEK+ain5epA5Fbs8CzLkDms+7jjhjYMpyOOB1p3GU8rIwldBkjORzmq8yL54YklR1GOM1cjKw2ySAZjcYA/u02WLChlOUPNUBWfO4SfwelSSafBdIJAgEijqKWFGmnAY5X0qUMY5SFOB0p3AzJYTkRSSkDPX0rZks1aNDGdxA6iqs1s3m+ZKmY5BgEc4qbTrn+zZvJm+eBjwT2zQ2IiljwCGwcHr6VEwkxt+8PetFo45J5BGMh+QapvBMhO3PBqbsooyQYH7tjG3XIqnukBaOWQsOxPrWqQrcOuDUD2SBgTggmmmIzJIJ5uWckDpjmmSWMk0fqV6g+lbslslso8ptwPIHpVOSKR38xMqR19xVKw7lXT9MstmZSPM9D0FJqmjx3MHlxgJjkEd6lFsJshhgjoTU1kSk5t53ygHBNUhXORbRbuKTbjI9c9anjhkhYrImCO9dlJaKgLK2RnpVSW2QuC0YIxiq5hWMO1IWQHBH4V1ulrHdW/lyYIxjBNY01qm35EA5pUEtoRLFIQRzis27oErGtfeFN8TS2km0gZxwK5iZJIHMUwIIOM11OneIWLeVccE96qazbxzS84KvkgisGtTVM50ZQnaQacOeWHWq86SWM5QkkHvVmySW/IWNeB1NaxQmyCZijYVQQfeoCo3Z2nPritw6INu55DuHtVq2tLdITDOgIIxuNaXIZzyKvBIOPYVIWQcYzWpNpMStmCclc/d4AqGS0WNCWjAxxkHNS3caRmnkkjjPSpII/MOcE465FOi0+Q3QlL5QDpmrcbbbglUUKOCAad9CWVZwo+VDxUGNrgAZJqzIFSUlehOaiClpAV7VF9SraA6kRkkVRTPmFiOe1aUz5ULjFU/LAJq4slodZXMlrcC4iJEgPBHat42N1rgFxfXLEDkkkc1zg4cj05qwdRu1h8lZCEIxjNUwRty2WkJEsQkG8HAIFUxDPYustviRSSSCeAKyY0Y/MSSc5zV6Ca6bFvE+QeuT0pWAtGddSukjuSEhHJHqa3LbUNPtJRbxMAgGM9q5OSMJOI2bOTyRzUF3bSRyYRiYyODSA39Y1Jg5W3lyrdSDWVbBp5R5jFwDnJFVoQ3klAc4HNXNO80sVjUdOSTTsFzdS0SVBMCEUDpmtGzlhFsfmBI6GuTlvmWTyPMIxke1Rw3F0k21CxXPIA4qXqCNq58QvGZIYyMDIzmqunQ3N4zXE5PlA55rPuYk+0IyggMRu47109tbn7KFjOEIBAFCVgIrbSm1JCUHyKcD3rP1rTBY24WNRuPWtI66ujt5EXJxk1Ua/OrzElST0IxTQEXh67tLYCK5BGTycZrZujaMw8m4BB5HTis6OwjklMIj3E+o6U2+8PtaJ50bFQBnA9aTY0Nu7i5tGBU70+tMhvvtOAIue5waqhrjbtc7gferVsZrZSRFwetUnoJkpby2BIIPpiobu1hvkKlQHHINPOpwb8SoQR6g077Xakh42wfpTTCxXsbf7OSgfJA6HgUk4zON3yN6jkH8almEN6xEWUkAyCBUENw2mMw1GD7TERwTnj8qBEOqFDakEgsehqtpUMiwls5p995d0uYMhc8ZGKms38uHbkfgaVguZ1wsn24sBkA9KvRyvtLFcDHSolD/AGwyEEgZqczHy2yuBVAVo7iMynIyc0+4VZHAI4Iqva2wkmMgPQ9KlkLmUALkDvRcCJrcAjZwalhubuDA3Fh6E00TZmAIxV3EZTLHkdsVVwRRudTeRCjLjPFZZJ3egrXksRI+5RxWddRiOTFTcZG33K09HlIGAoOPWsvqtaOjkKTnvTewjct7iUXAIHy5ycV31qd1nGx6kCuHtYsOJFGeea7ezffaJgAcCtKZnIGHNA+lQ3dzFbKXduBXN3nja3iJWLkjpW9zKx1o6dKK5XRvGMdyViuGAYnHNdSjiQblIIPcVSdyXEcBTgKaKcKokUVKnSoxUinihrQE9SxbuNxUdasMhJxWehMdwGHQ1fJOM9K8WurSZ6tN3imhdgA600g9+aTc3p+NABPQ1ytmoufT8qTOecbaUgdTwaaeuGORTQASwyDgg9TWSQsV8UHRq1yAV4OKxyPM1AsOgOK7KLdyZ25GWyny1TcFXq+RxVSYYOa7raHn3I1bBFaUSH7PntjNY0j7SK1bSdntiuOAMVzz3NYjo5Qjc9O9TNPEFyXAHvWHquorZrz1rAfUZ7rqxCE5rnrJ2Oqk01ZnZLexyOVXkDqazNfnJgEY43EZFUra+FtbZB5qs94buUPL2ORXLytnSpRWqN+1Y29goOBxVrSYysDORgsTWRYyT30yxj7i10kUYijCDtVJNESldC5GaRgDzTiM8U0gAcdKXUzRwnjaIbt3qK4Do5+tej+N0/dBsV5s5xIR7110bhiHoi3GTiobk9M1NAcrUN2eldLOIckRKAjpU+CsfFV4mIQc8VYDEoc0mBSjLC6yODVm9cmMBqgyBdA1PdgGEMOaTGWbUA2Rx1xVWEtG7EetWdNy0BFIkaiRgeuaGtAuZ8xDXQ9zVm4gJg3L6VWuo/Lud3vVwyMbbB6YpAJoYyxGcEGt65X9xgnNc5pTEXJwcA10M8oMOAKTQ1uZUka7TxWZFJ5V5nGea0JpCCRWdGoa85HWpiNmpcsstvkcEjpVLRhKl6zL0HarU9u/lAp0qPR3EV3hzgk9KfURLrIaRVVhgnvVaMtHbgZyAMVf1seYgft2qnAQ1uAfSmBQjUSXRzV6SFgny9MVQb93eZHTNbEbq8PPpR0DqZEblLnBp99hiCDzTHwLzFOvEAUEVSE9y5pci/dJwe1aEiZ5xmsC3VyQUJyD2rdWQiDB64okKJi6lgTAjjmtfTbZltw4bOR0rI1IZbHv1re0eRWtgAecdKlbFPcrX5YoVI6CqOhQrJdEt2Na2ox/IxxWXoUgjvHDeuaEDOpuLqSK0KAZGK4m6cxXpcdzXePGJIDxkEZrh9Yi23xUdzipW4PY2bKZZ4wMdqranGFUgelMsC0MYJ7Ut7MJF/CqBGVaMRKfY10No25ACeTWBZkG5K4yM1tmNkUGKm9hdSPU4yFY9QRWNabvNG08g1vXgL2p3dcVk6MkbXxWTpk4qYjex6FoDSNagk9u5q1dyZIPTtVGFGjt1Nu2OOlSjc0f77PFZT3Ki9DP1AARuc5JFcNqMjO+D0Bru7pUkBUfnXJaxYrEjOpyQeldNPYzluZcA4FbFpG20YHNY1seK17G9CtsOPxq5bEnPx2z3LZCnrTrixa1UE96lsrl43wDj3p99M0ijLZ9qvYDNYYpAKkYDNNA5pAKvSgEk4pQKkRB1I4oQDViDEZq9Hbx+WAGGe9UXkA4WiO5ZTg9K0tdEluWNVYhTkUtvO1u24U1WEi5FNI7VLQ0xbqQTTlx0NQsMfhTsYJzUUsnYd6SQXIyfmx2oIPUdKZnnNTRqWBFU0FyHNJmpGjIPIpoWoAdGOae4JHAojTmpxtHUZpgMtGMcgHatyL7gYDIxzWISAwKjArX068WEgyLuTuKzkUi5CdhBX1zW/pky3AKOAeORWdNbxTRia0XI7gCtTw3ZSTXILKQFOTkVjLYa3Oh09XiQIqYRu3pXOeJLQQ6iWxwwziusuppY7iOOBQQSAQTiue8beYk9vMI8Bhg1yp+8bWujzzUYfJvCQMK3IquAM1q60h2K4HA71lJyAa9GDujCSsxwFIwAXmnZxUEsmeBVpXJGSNzgUwd6QcmnIhdsAVbWhIlKOana3O3IFQEEHB4NZFAKUgkYFSRxPIMgZo2sGORgjtVJjIRG3PFPAOKlBG01Hmk2AnQ09JGXucU3rSHihK4XsT/AGmUDgnitnw/qBExBALHgEmudLZ4qW3ma3lDqcY5ocFYFI7qeH7Q3mSPhuCKadOhbEk8ufYAHIrGt/EEbgCUdKsjW4CwVIhknANYNNF3RuRRWiqFtoAAeCSMGsfU45bC7DQtgMMkCtO0aQwed5gyOcZ4rKvZJrm4LCLJzgAZxUpajuWbSG01FcxuILgc56c/jUU1yGY2d8u914Eo5P14qMaY8iq3mCE9Tg81Zt40s23zL5ydCSKljTMi5s5LVtwYPG3IIPIpkUm059a1J7H7U5axcmEnOw8YrOubYwHBGCOooGhzvGwBPWmmUmPZuJHpUAPTNKTgGrQMnhljjI3jIBq609pNIhiQKw9BWZGiy4DNgZ61bktY7YRtHLuz1HHFMksG7ZZfn5FWEu4m6cVlzEk57U2OTBqbDN6OZZOKlEyjgmsWK5K8A8VL9oyRipsFzeilHBFXFkDY9qwrW5w4DHir/wBpUAEH61LQ0zVidRgVK4BGc1RguEYDNW9wwOc1i07lJjQDISOgHeq8sJkYqo6DrVwEY9BSjABwOtJOwzlY4/s+vqG5J5A9ak1J/O1IRSJsQeg603Vw0WqQz5xtIANa+qyWgso7mWMeZjg461vF6ENakEEzfaVtYV2w9SegNVtdkVbqFI+VB61FJNdzQLJGFQHpg84ovLf/AEBJWcvKeQOpq7Pcll7yiFVuzDikkjGOKktCZ7KLIIYLyCMEVMIxjB60mBUEbCp4e4IpwAU80oILcClcGTxKCCfSmMfn56DtUkfHbk1KLfzDkipYIzL6MG1YgZIHFYOkBvtrxgZPPHrXYz2gaArjoDzXIQObHXg3QFquDBmrDchXdJwU9MjrRaRlpXLHEZPWp7zbfTBWiAAPBFWzpwFooUheOT61TEjMuSBMqxEEZxg+tXZooggaMlGx0xVE2Wd4LYbPBHrUNxqE0LCK4UFh/EDnNJK42WxDMW2sDgn71PuLZ7YoHAIIyGBzTLfVp48LNFm3k43ckg/SryQ7SqSyF4pDkE9qrYW5LCQ8IK84GKcDkUsMKR3fkKwKYyKJFMcpTHANF7hYhl4OT0qq43LIvZhzVyYZXiqokWOUbuncetTYaOFntkh1J1jGFBzite0maN41h+8SBn0qDWIlXUjKqlQ/bHeltAzXEODhdwB960T0Ja1O/tppI7JTKBkDqOc1cjsxFbmdrlvKkGdvHBqK2tgbRUlXKHnPcVUubiViUUE28QOQe57VyVNzWByetXJkmkgP8D1mMACT61ZvoZFu3mdgfOYnGeg7VVIIYg9c8VpT2CSBY3mcJGhkPQAAmphZTw/PPA0Y7EgitnSdQt9Mg86OIPcAZBPaqesa/eavj7Q5ABzgVq2QkRJezFGhdi0eOBVzTNRsZoxZXduOCSHIORWTC0kciyrEZADyKuXN3BdL50cIicDBHPWpaGaBmBuhtb5AcAe1a1uTnIORXHw3DFhluR3resNRCIAx68VDQXOhSbMePSgSDAbdVOOdXGRjBqSMDzM549KzasyjVhfeq47nmnzQowKOB7Zplky+egOMZq7qCKHLL19KTkNK5z9zbeSCpX9yevtSvAsdsAp3L2Na4iW8iMTDhuKxrq2u7KY6c4xEclZPaqUhNFUgwtlOSfTtSsGCiRupNR35fT1jYNkE4YmpmkgVAJGJ3DIwM1otSSxbTsiGN/njbkE9qp3CNJOSR8g4x61YscFzCfuHkewq3JamMhguV6Ee1VyiuZ0dw6EGL7oODzWnG6yKCeQehqlfWQhUXFqfkI+ZOlNtJsRgnoeg9KhjTL0mnxzgkYzjisyeymgYggkdq1I7nABVqmaaOYBXGTU3KsYUSKWCy5x2qR8QnZIMqeAfSr9xYqV3KOarqokby5h06GqTE0Z93CwUOq5HYioPLgmjHmriQDggVqSJ5ZMZ5B6VUmhEfJANUmSQm7aBArJv5wCa0TGJrcOBjIzVPyjNEAOCDxV2G5EMBikXgDg+tDBMzwg3MpODjoaqyQM2d3GK0rm2+0xrPCMMOuKqncVKt1xipTKKMKxykgckHGfSrBEm3Y7Er2NLbWiwvlep6j1q08BkUqowf5U7Amc9q0L7AVXditjR7LydPWSMfORkg1E0cgcKyZI/WtawKyAIBscdR61a2Jb1GtGxhIkXmqUkP2kEKSCO1bssE0aksu4GqmyKPLbcH6Vm2UZiWgjUBqZNCSNqnj0rT8ozYKjIBpJLYFQygEjqKpBc5m8glt3yCSD0HpUCyTjkoQPYGugnhMhyQAR2NPhjeJAJYg0R4JzTexJh+Usi89TUZBhYAcY610V7o1rPAJbOXbJjpgDmubuZJbZzHPETjjODWVnc1Ww6RVk5WqrkBiPSpRKjLhT1pjRjGQc1otCGQgAnpyacYSRk0+NW3dKldWEZ4q00TYr5AGBRbPJHcqoYjccE+1VzIyOcjirAIKbm69QaYHSXGk6dbRfaPMDFhkjis2Jre/lNuvyDOAcVmNLPKArSEqOADUkZESgjg+oqQNC90ldJtzIZQ5bkDI6VRsZ3djsYpvqKS4mmIEjlgOxpMFDleDTQWNQ6VBH888+S3PY4qeEC2X92wZcYyTzWKXlI/eNkH1NNErIwIc4B5FAGlfzBAJGwOc/WiK+vmKiAkqR17Veg0y11KzWS4mCnHQ4pskYjQ2thcDA47AGgCjdxkL5sjEyk8jritTw7HsDOwBLc89aoyQ3FrF5lztPHrmqkeqTwygQK3JwCAcUPRAdibq2smaV8B+1UI9YbVZ2t2OAehNRvot3c2hv7uQ/dyADkYqpounG4vRKCQg64HesmUti9/ZM3m4DcZ4A71o21rKs8cc8ZCkgE4q3JEIJ4m3YCkHnvWtq+r6culMUwJwvy4Hepcug7GH4q0KxjtRLAFaQAHA61ykNpEVLNGVYcgYrW0a7lu7wyX7DaDwCeMVqasLG4hxaoocckgVaYmjDsItj72GDjHFWruH7QhPUehFTxz2dvCElAznmtV5NJGmMVIMhGRj1ptk2OOmtV2FCpA6DAqibCaIZt5D16VoNfFJClwpIPQjmnwyQknDYB6ZFWmKxRtpZQSJUGenJqZ1EkbKOKlurUyAtEwyO4NVVtpmBUSkEVQiC0j8qVlYkZPFSndG54DA+9RgsknlyqSemanMLRruySD7UWGUoYvOuCOhBqzIrxtt6j1pYSol3Acmi73MPlP40WAli3+WQRwB1rD1Bj9pIPY1v2pJt8HmsXUo9lwT6mlYZVUZU1c0w/MR71TU8EVa04YmI96voSzqbFyB1zjFdtpgU2YJ9M/jXBWsmxwTyM813elOr2a7T1XJq4bkSOT8baiYYCsZwT1rzuMNK/Tr612PjuGZLgMVJT1rlY5ooyGI5HtVO9wS0EMUtuwkAxjoRXZeE/FE5kFpO2QRgEnpXNRzJcqYwM8VN4etpDqyjbwpzWkHqKSPXVIKgjuM04VHbj/R489cCpK1OdiipVqIU9TQxIkVcuM9M1dxn6VVjGcVaDEda8nEqzPToO8BdpI4OPagYHHQ07cD1FIR6ciuKxtfuNw2cAAijZ6U8KexxSlTjp+NUkFytO+yMkjpWdZpucsepOa1JoC6EDnI71m20qRSmJjg5rroLUmq1yWLZGKqTL1q4eRmoJl4ruexwIyboEYNa2n3dp9l8tmAfArOvY/wByT3FZunws10G3E85Ncs/iN4bDfFMZ2luoBrFifEa44wK6TxFHusjnt3rm7aIugz71lU2NYPUnEkhQDtUkQYkAetNjI+4Acj2rQsrVppAoGM96ySuVOVjoNCgEcJfHJ71rZOeajso1jtxGByoGTUwx6VThpoQ68FuxMelNK/nUgAPbinbVPTpUKm2wVaHRnFeOiFs1HcHNeYy/6849a9M8fFTAdrZIwCBXmcnEnPrXZTjZCqVOe1izAeKjuRkZp8LKVwOtRXJOKtmSCNvl5qzGykYqmmCnvU8SErxR0AilGLoehq1cqRb8DjFVZMicZ6g1ammzb4IxUlFnTMG1JHUVAwY3BI60/TUP2clTximK+JTu6076ElO9ciUMw+tXYtk1tgccVU1AhnBHOamhXFvuX0qQIrAiK9IJ4ziukkiU2+7tiubsgr3fzV0hDCDHYilLYa3MqWNSpPeslXKXeVGTWjOXRiAeKzoiPtgLetTEbNoXAaAA8ZFZkMRk1HIOAK0jADCGWs+KQQaiC3QnBo6h0LmpORGIz24qpGCsIIPGK0tT8mWEOvJFVYkRocrVAZExJmB75q9HI6RVTul8mbPbNaNuEmtwfUUdA6mazf6UGPFT3eDGCDk4qCcf6SB71LcQkRbs9qqOwMdp7FX471rPGGTPSsaxOJAK3EkUx4ahrQlbmLqAAUHuDVvSJGVcjOKq6rjB29K0NFVXtwSOSKlFPcsXcyyREE81h2O77edvY81rXsGGJB49KytPYrqZUHqaS3B7Hb2kii0AkbHHeuN1tlN+WU5GeK6s2xltBjjiuP1SExXG0nJBpdQexqW8O+DOeKq3SBAcVNYyEKFzxS30YKE+1W9xIytNIF4Q3TNdQIhIgKniuShby7ngc9q6WwuwFAYU5bC6i3kWICD6Vztq/k3+70NdRfSK8B29xXJsdt0fXNTHcp7HomlzxzQABufSr8oIQkjIFczoQkjAkbOM10X2tZEIUg8VnUWo47GdLIrtgLg1zusIphlAbJ64rpplUHOMGuN1ZyLiQA8E1tTehMtzKthgEHqDVqFN0wPYVVhIDH3NX7YgSA9RWjIMTLI3FN3sepzUlw0ZwYxioM1dxEoIPBNOMeCCOahFTJkCiwCqmTVhYwV21HGATjirMSkNk07DKM0LLlsHFQgVsTyLIoXaAB1rPmtyCWXp6VaZDIo5DGeCcelWkkV1B71TIKnBGDT4yc4ptXEOlkwxAqPOQSeaJAd9IoJIAFCVh3Fjj3tjFXo4VVcAUQw7VGRz61KQQKlgiGSIFeBzVcxlTzVmSTHFQCQsTu6VNiriA46Uu496awx0pM96hjHdTVy0YcgjIqkKs22R+dDQG5p1/JaSgKMqeoJrvdF1CC5hHlqEkPBxXnMILuAvU8Vs2d1JYsCpwfUGspK6sWjuJknW4Dg/KD1FU/Gha60m3fAypAzS6RrqXA8qfkHuas+I4YptLEURyCcjFcbVmapnA6lbCSwYY5AJFcjFI6Eo3YnNd/fwiKJIz1K81wuoQm2v3QdCc12UXdWM5oJJABgd6gY5NK3Kj2poBLACuxJGDYKpZsAVoQQbV9+9MtYcckVdAAXFJsRGFwpFU5Y1d8gcirbsTgL+NCxAD1JrNopFZSYxgHBqFmZm3N1qxPFk5FVjkdagoM00daXvTghJppAIATUbE5OanYFRgVG8e5fpWi0JZCTzSqeeaaRjigcDNNiRNhTjmrCHC8cVTU8VPGcrUNIq5vadqahBFMTgdDitNbnCZjlAB9xXJCdkQrjvwafBds0gRycGs3EpM7W0gjnQylg5x3NVrl5YwQwAXpwc1Ws5jbIF6oRkEc1aFzbvlWJKnqCMVi1Zlp6EWn3UdvcKzNhD1A7Vs3lppupoJI2AcDBwKzYIdOaYARKe5FS3kbWUiXFki4I5TPFQxooah4ee3jE8EhdAOhGKxyjqSpHIrqm1OW5hKygRr6A5rEmigaQkSHJ9qaY2Z4PY9anWGRVEm4EemaJ7ZYwGQkj3qP8AehQcZFXcRJI2QM9aiJPUVICSgJHNDBQvfNADFkIqcSjANViPxpwGBigRejmyOuKv206kgOc1iK+DVhJSMYNDQM6SGSM4VeKtRy7PlY5rAguSACDVyO4yck1k4jTNuOYNjmrAYbc9qxYbnDjJ4rQjuAUBHSs3EtMoa9bedallHK8ioJZlvNAi3nLpwfatafEsBHqMYrA0mSOK9msbjhJCdmemaqAmQ+ebNkSUlkI4wM4rVs4lm2zr8zg/KDVCQm0vttxbGWEcDgkfpVjTjcQ35cKI4GOQCcYFb3ViLal2G5kN9NHJGI2IyAKtW8bzAsetUdclWO4jvIJASOCAa0dKuY3hEvOHPp0qGhjZLZsnPFJHCc8CtWaIMM+vcVFDCQcVnew7EUMRyMirnlEY2jAqWOHvipQABik2KxXMJZCp7jFcV4mtFtbxZVGADkGu9JAHSuZ8YW4ktA4XoDSi9R20C3MDWcNxOSDjIAGc05rw34KhdiKOD61WgZZNBjYrloxxn1qrBeGWMqx2kc4rpSuRsS3NysMchYYC9D61n6fDJq04Lcgd6dc3Q1CNrRBgrxmn+HZ5dMl8u4jJGSM4zQtB3ua1sqxSNZuodcdD2FWSYQgiDfKOB7UkSxHVC7thXGQabLFFGkxz1OQfSpbuCRG8gjnAVs4HBFXd5nQSdz1J71j+UzxGWAkuDgA1rWUbXDCORwpRc4BzzT0sDQMMIc1j3IInU56EYrYOShBHSsi6OZ4175qU7jKPiCEzCFgANnUjvVazjBmjCrwCCTVvWg1rAJN+fMOAuegq94btY7y3eGRcO5yDjpV3siXqzr9PvbcRCJ2DEjGD2rC8TXTWZMdtwWHIFEOny6dOZLk/KDkGsfUdTiubp2UkjpkjrXNLVmkdEYheWTLSMST29Kru5LgfrUtxI0bmMcj1qB8jBHU1pFWGx4uVhJB+gojJmcKoyT0qrIAfv9DVlBLCqTREAA5HNamfUvwXc+lSGJ4gWYdc1UmkLuzAY3HJqWaeS7IkkOWHGagJyxB7UmMSPI5qdZGXGD0qIEE4p4p2EaFlqbIQGPPpW/Y3azEDPWuNdGDbl6ir+m3jROFJ5z3NRKKC531jGC4frg1qzR7l3DnisjSr21jQGSQHIziteO6hlyFYYrkmmmawehXjOxvl6g9KsXka3dr5jYJjGKrTDZIWX9KQ72QoGwGHNCZTK0mhR6tYyKxIIBwMd65rTpF3T2dyoNxbHaM9x616DZBbaBQDk9z61xHi62XSvENvqYTEMx2ykDp71pGWpLjcbbLd2k3mMhdCcgjniuggmS7gEijGeCPSsr7NqiyrLa3ANq2COR0rTt0W2lU5+WT7/wBa6L6GTQyaDJwvQ9RWZNA9pLuVd0bHkelb8sZViccVkX0zRzAAEgnH4VDBFMyGP5s4U9KfFchnBBqE2koZ4pGyrnKjPSs2KaS3ujBKCGBwAfSpsXc6+3k3qAeRioLmNS2CvNLp8oEYZucipLjDOHFS9AKUcbSTiCRevQ1Hd2XlyhS4YgdMirwO6RSeueDUF7YvFdLcBiQeoqkxWMxJVMm1l2j1xUsi+YozyB0qS7tRJC0iDkc4Heo7JzNGFYYIHNaJ3RNrElrP9nba4yjcVPcaekqebEQfaq0luxOPSnWl35UhiL8jjBosO5CbZo2Bx3q3IBHCLhF6DDD1q9GI51zgc042wIIA4I5FJ6CMKYB1EsfIPI9qi82QyLIq4ZDn61oSW7W8mwJmNv0qjIjCbavQGmmKx0GnarBfII5l2uowQe9WrjSbeZcjGTXMFlR1YZDjuB1re0/UjKoBOCPWpkWiIWL2cuADtPBpl7ph2i6t5ShI+YcVtedHPhHxmmtY70KLggjFRzWCxx8mJmwM7h1I71NCSYzGx7cVPNB/Yl2YriLfFICVbGcflVdXQy7gOM8CtE00S1Yrx7Y3OFwQTUFwEu9ySxADHetKWFV+Y9SODWdIXmcqPlkBwPQ07FJmBNpv2eX92cgmgwmNQJAQT7VtSWr7tsgw4PB9akZYni2TKCQMZNDQXMBtqjGcmnrKvl4YDGKuXFjEzfuVwfUVVNj6yEe2KEtR3KM0au2VFWLbTbi5+6AAPer8WngAHtVmPfGCFJGPSr2RBlz2M1r8roM+tVcsP4a3biRpV2ucn1NUxa7znaKlAzOEZPKgU8RgDJHNacdisgwcq3bAqpdQNbsQwzg9aTZSKk0ZMZI4NVkJVuRnFXRJlCDURTPQCqTFYQzucAEgegoDtEcqSDnOaeIgEJ71EwycGncTNCC2n1VCJrnCL0BIq7DYtHD5cMivt7EisIFhwpI+lSQmWJsrIQetJ7BY7AardtpLWUkIwRjOegrIsdXlsB5MQzg8+uar2Oo3Mk4geQkHgkmtVdPsbeQN52XbknA71EikT6rfT3GnpKwEZAGSDyaxDJKIg8rmRe2TWjq9pKYM/aA8YGQMisqxjjnTypJSvUAVKjdlXIBczSSYDER54I7VrrdvY25Kt5oIxn/9VVL6wktIQC6eQeQVYE5+lN0i9t7UstygljPQGtLE9SrJJLO+5mOCcgelaenFCuxlYkHjIOKDcWMkzSxxgDPAA6VfsL2xhw0vAJ4GKhgT2mjx6jL5ZAVj09qj1Tw9Ja5hMYJHIYHNR3mtLbXAaybJIzkUsfiyYrsnBdz2PaqTBox7S3mW5MbzMFBwQa0Jo4Yxlc4HfFOeF2LXZUAMc4zUDX0M4ESqM1aZLImkgkYDdgjocUpupB+7MSunTOetOOlCYZwAPXNSQ6ZJEwZZMqOo4qrisUpLTLiSPKnPIpjQylsBuO9aVzMpUxquJPYVClvMqZcYJ6UXAghikjAGTjPNVtVtRJF5iLkjqcVppFcgEbRj607zo4YmWdQOO9TcZyKDGQRg+lT2LEXW2mXBH2x2XoScU60/4+c981SYmdTaICvPSuw0Ij7OFz2xiuOtyCgUA5PoK6jQLa6X52U7SMAEdauEkmQ1cg8X2Kz6a4IBbHHsa8thhUEo4yQcc17XeW6zwPE6gk+vY15ZrujzaVqDlkIiPII+tabgitZQLHKSMYzmup8N2iSXokxj8K5SOQBxtPNdt4YvLVECyOEc88mri7BLY60AKoUdqO9AYEZBz70A1scr3HCnqaYKctBJZicBgD3NXzGCASKyCSGDDqDWvDJvgB7gd68+vG7OuFRxQ3y9vQ59jSr6gAGmGTJ4GDTi5281kqSOZ46V2rAXweVzTklQjr+FRAsThcEUGJSckYNNUkZvGz7DrlwYztGCe4rlkdhqb+aeAcCuoOCpU9PWuf1a3WG5EydCa1pxsaQrymrM1ouUzTZRzRZnfbg+op0oro6GyZn3aZiNRaXDAjnJBar08eYDWNaK4vdoJxmuWa1No7FzX4FayOBxiuYt1VYATXY6qudPbPPFcJG0mQoBOKxqbGkNzStoQ5+Uc11Ok2axxBmHuKyNKtVKhmYDucnFbn2+C2XDyKQB0BFFONzKve2hZ2sM+W5GTwKcZCpGRgY5NUjrNgFB8wA4zxXPa744it7V4osFiMZz0rpUUeV7KblqdHd67aadjzZQQfQ1g3/j+zjQ+Qcj6GvLr/W7i8mdnckE5AzWe1yx4zxVKCO2ELKx1OueLW1IlVXgnPU1zUlyzOT0FQGTJyTzTSc1aSNkXbe5w1TTSb06c1W0yNZbsKwyK6S50hTbb4hg46UOOhSZhxEFatQsQOOlVShiYqwIIOOalhfJxWTASVgbgbuOauzIrW2RjpVC5A80GrnlkwYJ4xUsodpk5jjZMdKjJ825OOBRpxG51NEg2XR28UAVb1GQg9s1YhmxDgjIApl82UG6kgAMXPpQIbC5F0SOpPSuohuBLbAEYOK5NG8u7rpbVQYRSew1uZ9yQHKk1jS7hcAr1zWpdgiU5rNzi6Bb1qEhs2baf/RwG44rNmCvfDHQmtRUja3Ax27VkXLC2uwQMjNPqC2NO+Ty7bKjAxk1StpWVeOlaFxNHcWRyMHFZlsMgimBXvGMjgEY5qe1kaKPaORiob4Acjg1ZsyrQgHrimkDKc/+uDe9WZnDW/BzxUN8u1jikWNvIJJ6imkJiWhxMM1tEDysg5NYMLbJQT0FbsDLNCCvBxTlsJGbfLuU5qXSLowkL1Bo1AFUINR6VGJD8x6VMSmbVyVkiLA84rmmLQ6juXqTW5IjLkA8VknaNRGRxmktwex2WlXDXFoqsByK53xDD5dzu4JJrbtAY7QeUcHHGKw9aVyS0h57VPUOgy3QiMMpzxmiWZ3BVxT9PkVogvfFSTxgKeKtiRjRkLe8jPpW8irJCCowcVz8vy3QI45rcsZwU245ApvVA9yTEgjIY5rAuARe59DXTkAxkmuavhi8wO5qY7jex2elSCWyCheg/WrtpaeWSxY81keH71EQQOORgZrpFh3fMtTUCJUuWUDA7Vx2sQMZ5GA4NdfcrjPsa53VQAT7irhsKW5y8eA5B65rRsgrOA1Z6YMx+tX7QgPknArZEGFgDtikIqQqpGM89qQwyDtkVVhDQCTxUxO1cU0YjByMGmE5Oc1aRI4Nhgc4q3DcBhtJ6VRI4pASORwaphc1SAwoKj8KrW9xn5SOfWrIbPvUAV7i3Byy9arRqQwzxWiWAGKhkjRue4qrgVJAS2AKt20AChiOTSBFyGyOKlEijABwKfMIlAIGO1RySLGDk80GZdp+aqsgLtksMfWoGRsxfk9+1NHFP8oZzuoKAdWGatWsIAQcA0FcdBwaTHNSIeMNyKhopMRFzUsUgjcKO55qMyKo2rTEyH3Uh3NyIbVBB9xU8crMMsckHFVrE+cPK3YJ71Zkgltn2yAjPIPY1zvctPQ0bWUhQQSCO9dTpgl1GzMRb50GRk9a5OzBcAdzXYaRG1pbiUNyayqJWKi9TA1hXjuNjjBHFcj4gt8SpMo5PBr0LxTYyCGO8ZcZODXIatAJtOLAcjpU0XZlyOXAypqWCIghiOO1VwxCkdwad50mAAcCu9PQ5nozUVlC4yKRmzwp61miRiRkmr1sMqD1oYidEATnr1ppOGPpUhYBeaqzSjOBQUhssowTmoARJ14prEu2PU1NHD3alYLjBGQwO0ke1BmCNhVyAec1bSQwqdgBz2rPmffIWK7MnoKuKQmyyQJE3L37VGP7p4qGOQxtnPFWWUSqGU845oasFyB4s8ioSMcd6sZIOD1o8tW570mwIAMZqSFhkiho8c5zSRqwYnHWkIUklsY6mpY48HOOcUsaYYEipgMsKLAWbO7ltGAk+aP0NahntLgAjgkZwKyXCkAEZFAXaSVOCBxWbjc0TN2OyBIaKQqT36UkdteyTtGZSQDwc1Rhv5DGIJAQexFXIbueJfLkGCejetZOBakJfWUtuu6WQkegqO1s0ueQxBFSzXJ2/vjuB6AmnWjpA3mnpjOBU2sF7kM9q4Uqei9/WlsGgkxHJg84qtf+ILeSYxRqcDgnHWoYwCPNhY5PIp2GakttBHekKo2HGBRNbwk/dUA+lZ58+TBZyMe9NdpwB+8JFFguXJNKbZ5tuQw7jNUZI5I2IdSMe3FWLbUZIEK/p61u6fLp2q27wXJCSn7pI6GhiOWYkcino/y1c1PR59PYtgvCejDn+VZynjKng0JjLkU2OM1ZjmPXNZoJBqZJOMZosI1I584UnpVuC8aPAbkVjxvzViOQg+oqWgTOghu43GPWqOtWKzRCe3G2WM7gR7VDDIAwPSryzqVIZuorO1mVcvaPfQ6jooMgHnQjDg9awrm5mvpXWHiGMkHnBqH7Q+maiZ4wfKc/vAOhFWJkidi9pIFWUZIHrWi1EyaOGLUESG3U5T7+RjIq7HJ9kKoY9sGMMB2PrWfo812l35dtGDIoOcnAP4066u72S8e3mi2gnkjJA/Gm9BLU6GC9RQqMxZCfkb1FX1Qthl71yEcsmmjymJuLcng9Sn0Arb0/UiEBGWU+o5H4Vk0Umb8akIA3Wg4zioo7pJkBBGacQOoasXcaGycYrP1mNJNOkVhnAJq8x/Gs/V5ALORScccU47jZz2nzAaJIJDjDECoWXbAzrFuYjg1QuZ2j0sLGCcyZOPrW7p1u11ZIVkMZ6A11p2RmyrpGmFkkdtyMeTxWhbxojmOdyQeBkYzTkv7iyuBZvECJOjetNul+0zKk6eUYznI5qG7jSILktCxWT76HK47itO0jt7tBHI2AR8x9DWdg314XOSsYwD61MRHGyqjASE5K9jSQ27E0hSxf90uY84HFVPOlt7wyxgnPc8VokoVCyrlRyT6VSMcl3K0aPhQO5xxSuwZYW5eRSWAANZz86grdQO1XbtGhso2iXcAMHHrVKyIDm4m6Z6HsKpIRR8QWxLecHJVTjFbfhyZY4VjCYkxkEjGayLlxqF35MakIWBBIxmtg7bdIwcI8fQjvTb0EtzZkkGoKbeXDEc8+npWG2jWsc8t1dIIYQD5aH0qwLkzMk0b+S69SOprJ8R6zNqF5HDMAI1AHB4PrWSWpbZi6tbYnM8A/0djxjtVHO7AGDW3kOViSI+SeCCDg1VvNOgiYmIle4GK1SFcoDywpEibsjjjODSQhj8pY4HQGuj8NJpxWRdSjG0g4cjJqnd29gJZRFLggnacdapsEiiMAbab5e9sqcVIIpCDmBiv94A4poODx27Vm2VYYY2FCnFTggjBqNkUHPammS0KCCKAMNkdRSoit3xSEFW56VW4rFi3u5I2CknFb9hqrDCk1zAILA1bhm8tgahxTEnY7i21POGfkDqK0ICkw3IcjORXHWl7ng1t6LdhbgozYB6CsHCxopHRxqeOcYqp4k0saxoM8GMvsJGPWtEbHhBBGaWyk2sY5Dn/CoTszRao4PwbqrTWT6ZdE+dASBnrity5YCMiVsA9DXMeLbSTwx4li1S3BEExGcdPetIzHU2Sdm/cFQQB/KuhapWM2tToNNuhd2wjkOXj4z61U1WHEJYDJByKzo9SjsQWUHGccCtQTLdxggghhSlsSjMjt3lijvfNIKkgqO+Kz9TC3N1HdFdsyEBh6itmKNo7eQA+uB6Vzst/u1dUlAG4gfXFCdwZrXNy+nspKEIQDn0qWLUklUDI5q3rIimszbyAFmjBjPviuIt5pLeQqxOQcUNAdoJBjI61ZE5liAcViWF8syhW61pGTy0JxnAqXoCIbuRoGEkYyF6j2qSG3j3+cnAcZIqSAxzOC46jBFMhQgy2wPKHKn1Bppg0SlUkBCnJFZt1pwaU3MZIkUcj1qaKYW1wI92QTirtyo3qw+6Rg1qnoTYy9M1MvcGM8FTjFa73ioNw/KsK4gjsL9ZguDuyfcVcuJIpcmI/KecVLKSNiN47m3LAA5HT0rFljWOdmU5OcYptjqSWs5ilYhTxmr8ljDIRJBJndyaEBnxSJKSgAJB5Bp7K0ZDR8Edqje0WG682LIbOCAODVyWMugKnBxzTeobCwXzHBJ5FbNnf9mOa5S5Eto4ZQSp5zVqzvwSPmzWEkUmdjdWEWqWboACxGQT61wkxNpcmCQEPGcE4611+makAevHpWLriRDUxcsgZJPvD3pRdmDVyDHmRFhyO1VRDHcRMQAJU6HvmrMNyhlMSqAuMDNMmtzDMJojx3HrW6ZmZ7CaZdkn3o+AfWkjjjmUxyqQexxVx8YLkY96SEJNanaAeeDVpgzOa3MCkK2feqbnOSVyPWtoW4CbCOveqs9oI/ujg80wuJZOk8XlHhgKjkheJyCpI9aasbBwY+CKux3JkASYc9M02BREAdxgEVJJbyRjcBlRWoLZGAIxTJI2XqMp3FSgMwOzAADntUcsLyKQ4z9auSWy+aHQ4GckVYEazLtA+bFDC5gwWEBYh+QfbpUdxYeVlojkela0tmYSSo4qAxuecZFFh3MNtyttZTmm/ZpCd2OK2RGjy7ZEx71K0JjO1FDr70MDHhhUcHGaSUbD0wKvXFsA4KgoT2A4qSPR57tAzH5KSYzKTI7HB6HFWklYLtbn0NbEVrFChgkjBBGM9xVOSwCTfKfkJ4zQ9QuUGuJNhXeSPQ1ARIp3CMkYzkAnFaU+nJInBKk98VsaLHFbWjRSRiQEck9aLWC5y4V3jIkkJB7GmmJQK1tT0/DmWJSE64A6VnGMBPf0pXGLZEfaFWQYQnBPpWnc6ZbqwU3HEhyMEHFZG4rkY6jFQlm3YLE+me1O1wL76W9tMZEn3gHI5HSoJZWjnEgA3DrSwl2OPMIB6mmzRpvIRySO/rVKImyy+pzzxFQ2Fx0zUFi0cMhLEk/Sqpypwp4qVJY0/hy1NIll6bUpQ/ykhRSR6rPGd24kHtVQlpckJkDrTCWwAIyPpTsFy8l8yyGVk5Pepv7YYkbvmI7Gsz7TJ90xkj3FTwWck7gqoX3osK5aOsTF8IvHpVDUNTe7XaVwRW9aaKoYee3J9Oara5osUKGaLAI5+tKwzlwrAnd+FPtyRep6EjNNMhY4PUHFPjO2VGI71SQmeqaPBp4t4zPahiQMuATXXQXFmsKpCVwo4HSuJ0K5vIbMJjfEw6+laNipF4zOSARnBrJ35iuXS5oXJBlJwDn/GsLxJaR3emlZQOAQCa25sBS2eOtee+MvEEsb/Z42wOmAa7VsYPc40yiG4MeckMR+VPe+YuChKkdxWezbnLnqTk0bsmkhs9G8PeNk2JBefTPWu0hniuYxJC4ZD0INeEJJhgQea67wh4iltp0tZZCYycAE9K2izNxPTRTxUSSLIoZMkHpxUqg+lXdGVh27ad2M4qY6hEkBLNsIqLGVOMZFZuqRCS2dSADjOc1yVVdm8I3Vi6PEFiOJJxmo5fE1imAs2R3GK8ya2uGlcbjwSOTSiylxzJ196hIHho3uehnxbZI2Q+PwoPjSyK4Y5rz4afJ1Lj8xR9hA6yj8xVFLDQR3Unjm0jGVXIHsagbXU1ohkQKAc8Vxhs4wCWmHtyK09MltrFgfN4A5FWhOklsei6dzbD2FSyisKx8UadFCFaQZFOuPGGmBeOfwqr6Aomz5e6Mj2rEIMGoADuTUB8dafGuPLJPpg1mXHi62MwlWIkD1BrCauy1odhqIDafJnpiuRsYQzkqvSibx5HNbGL7OeRjODWVH4laEny4OCfes5wbNIuxsavdtZ2gVMhiO3auWe9vZnxlx9KtXetXF5lvJU/U1VF7c9PLVc9waqEGi20yGWS8RCzOcDnFc9qFy7zEMxIzk5rpbhbmW3Ys4GB0yK465djcNu9a1sZvlEaTNN31GTzRmqRkyUNS7u1RA04HkUxmto64nDehFdlHMohOew6Vy2jxjaGxXQRnC5Iz7VW6EjF1fb9oBVcZ61Uib5wPetnULR7kCSNMY4IrFAZJcMCCD3rGS1KC5J3gj8KuoSbfn0qlcn5gaswyAwY9qzaGGnkGc1LcYW5FVrRiJzin3BYzAn1osAl6AUyKbbk+UAKZc52c0WjgJg07ARjm5G71rprUkRAH0rmXP8ApIIHeuksXVoeaT2BblK9A801j3KFXDDrmtTUNwmJFZk7NuBNSkUzStJmSHD81UvNrTg4zk1ZtAJIBnrVO9TZMPrR1Eti9Mq/Ysjgkc1QtnIJ9KtmYSWRHTiqdoAWK0xjLtvM6daltEIjyOuKjvI9o4qfT5FMeGpiZVvCT17Gp4ypt8E84pL9AoPoahhR2i3L2oQMhjIMu33xWzbL5cWVPvWGBsk981uWvzxfgKp7EkF65kXpUGlTCObaxxk1auo9qms60jMl0VBwR0qIlM6R9rJuB7Vz9+fLugfcVrK5hQK3IxWVqgBkVvUiklqN7HU6O/nWwPQ4xWZr6sAc9Kn0dmhhBJ4NR69IsiHB560nuC2Mq0l8sg4NaMlzHJGR3qraGOS3AYfNjrURjIc46VbWhK3Kl0P34x61qwRsqBgO1ZN2cOD71sWJdoQSeMdKS2B7k32jMZUjmsS+GLgN6Gtow5+YVj6gMS496mO5XQ2NDBkYNiupg1Jd3lAcjjNc14b2lAvfNb6W6B92OQetFRCiSXJ3AnuTXOa5lBnHaugn+UHFYWsgyR+pqobBLc5FciWrsRBIX1qmwKykHqDViNsOK2RBQJU1ILjYMYzUOOKMAetWRcfI6yHJWnBIyu7FRY44qUHCGncREZEBICigSoP4BTDyaTmi4E/n+kYFOW5YcKMVXwT0B/KnKDnoaBj2kctuJoDnGMnmniFpEyBzTPIl/umlYBMnPU0hJPU1KttIexzTvsMp7UrCIc45BppPvVgWhXhhTxZg07DKZx0zQKvDTwRnOKcNPX+8aBWKSdQKui0DwblcA+hNONgEXcGpv2XPIbAFMCo8bIxU449DSZq99kXHzGm/ZYwen6VLQx9mxLDBwQc11Vvdw6nafZLkASqPkf1rlY1ETDHetKLA2ybsFTkVlJFo2dHtZBfeRKDgNgGumvp2tvKgjXgdTWTod9HeyiIgCQEAse9bt4hhILruQDqOa553NIlzVT/aHhlyVGYxzXBRQm5t3jxngjFd/Y7bnSLqNRwUPFcLas0U7noAxBrKDszR7HD3NuYrqWPBwrYqEgggYrf1VVTUZCFBDHIrFuTiU4GBXfF3RzSRGEyRzWhAQqgGqCYJGTVpTlcDtWhKJZZMZweKqMxJp5DE7ecGtjTNJhuYt7nr2pPQsyLeEsQx7VbUA8c4rdPhuNkJhlKn04rMnsLi2bbIhK+o5qecdit5YDFulVrmHf8AMvUVekhIiDgggj15quQQKpSJaM0jkg8EUkcjRtwePSrU0O7kcGqpRgcEVqnclqxYyHwR1IpOg61ChZW4GPWpHI2ZqHoCG+YN3NPEgzgdagNOjUFsE0hlkTqODzUqzxgep+lUzGN2KsxRqqDK5PrQFiUybyMfWpSxU5xyagPEisKlzlvagZajmjCfNycUwXkwJVjlB0z2piRgqzEdBUZyeKloaZZjkF2fLyM571NvktnEcg3L0P0rNCGN96MQR6VOLqR1zJzWbRSZPJo9rPmWOYLk5xxToQtuAoGQvf1qOKSI/eGDU7Ayjy4xkeoqGrFXGMzTPlegpTgKct+FOEFxaNyoK/XrTZAJOTHg0+gEWIiOScntimkMp3qSCO4607y32Fo1BI9TVeS6COEddjHrihK4XOr8P67BIfsGpgPHJwpbtVPxJ4dbRZhNBmS1k5UjnGfpWL8sgBB5ByD6V1ug6wmoWD6NqB3HGY2NS1YEzkhyu4UoyKs6jp8ulXrQODsJyp9qrCpTKaJI5CMCrUcnIqjjBzUkcmDVEmmGBGaVXw3XOKqCQ4p4kqbAXFkWQlXXINQQxR6ZeCWRfMtCclT2/KnI+VGO1PEu5GjkGQRjFC0A6GHRItSdLzRr8xLj5lGAfyNWdQtzplmRMwkdxgE9Sa4+0nu9FuBdWjEr3QHg10NxqVt4oiT995MyEEA8YP40nqwRn6eJLOVzc8gkkA8jmtOET26vMsOUm5Vz2Jqne6ZqESb/APXAAZ56/lT47rUJtLEccoAjIAiJAwKHsCHRauYpSk8RhI7qCc1ox6szICuGU9Dnk/hWSLnbaGK5UNMw4FVIwII8r8r57VKjcq9jpW1NI0D7yCByCOKxr7V/7QuDEjDHTGaoS3M0kWxsk9CTTrTR4yvmNIVcnIIqlBIlstW2nCNh5gyhHQ1f3xQxGIKVOCQQM4qaztZAgSdxNnhWzkj8qfcWM1ouMmQZ4z1obBIy4bidlka4OSn+rJ61NYtJqERNxIdwOCfWnSWM8iCWYbB0Aq1YhLcbQocgZIz1oSuNuw428dtATGQOOaxFVm1BZm6A8E1tFftzmJwYlbo2OAfrWNcSLHfGyZ8CM4BHQ0PQ0pw53Y3hJGbcqwyGHbmqT2kZZGW4eMjqAOtZ6ai8F/8AZwQwyOM8VsSTQLaNMYg0g6KaaV9Qq0+R2LDFRbeVbgEHqay5odwYKQMdcHipLa7DruC+UT1HapSkciEJhT3x3o2MrmTHKbW5haaMLGGwD61c1GdJbpSo4YZFZOtXMlw6xBCFiPHHWtfSEi1K0jEgxJDx05IpPYB81k32MyAHKjOe1YN0GmjSUKSQccV3z2T31h9niGxDwzdOBWLrEel6LbiAEPJjBIGefwrOL1KM60vozp/zr80YwFxVK0WXULokxBlJ6E9Krmc3Enmwct0A9RWiLa90+1W4MgjD8kAjpmt0Tc27Pwdbmwea+ujDFgkKMYrlbvTIpbuSGxYuFPBrT1LWLnU7BIFfEajoD1+tVPDUMsF6ZCpPPQ9CaGFy/Z6nfQacdPNlGQBgu5IJrAISR5GZfKcHgDkE/Wu01W4uJ0AeztioGABJyPwrmbi2ViWZCvsRjH0rLctGYJM5BABHpUckhyTninzRiNiVHBqqwOc+tCKWo4SlWyDVlZDIhyc1SPFSW8hBwTVoGiwDzUoJ9ahzzTwaoyaLcExRhzWjFdEYYHBXkVjg1NG3HWoaA7vStZWSIK55xg1tKVkUSK3QV5vaXJicHPHeuq03U42hCsw4GMZrCcOxpGVjS8U6fHr3hiaIgGSIEqe4xXCeGNbjtrSbTrtNzgkITnjFd5DfqqkdUcYIrzfxFZNpesG6gXCOd2B+tODtoynZo0kuDGrRs3mF+x7Vc0q8e1P2eVuDyhPp6VR8y0NuLuJeWAJAHQ1Yis3voFmZth/g9a1aujO9jX89y0hH3T1FY+l2tpr3iAwMdjwHI46kHNW4Zpopxa3BAcjgk9R9ay/D6TReNZbpFxBnDHtnFKMdQb0Osa0S81aNd3ywgqR6GuH1VPsus3EGcgHiuytLqGPxPI27iQc56ZrmPFcSLrcksZGG6YptCRWtLtoXDCujsr9bhAD1rkEPSrttcvbsCDkUmgvqdYriNzk1TvrqW3ZbuI52nDAdwari+EsQZuCRzUcl2hQxt0IINRYpMk86G4uAoZkYDKEDINattcs8RglPzL0J71gaPMJk8pwN0Bxn1Fak0bzKk8XBHfpVrYCXWozNppnUAvGMGs4bzYR3CMQABkVfe4U6XIJmC57ZqpaeXLamHsQcUWFczr7dMgkT2JIrV0e7Y2wQsc44rDtZ9s0kEh4BIGa0Iw0LAx9PahgdAs4S3YugLDoaq214hmKs2O2DVWW/aOJGb7pOD7VRlheS5DIT1yCOhoQM6OWFJYzEwBBHB9K5O5MmnXbq2QM8V0NleeZmCU4mTnJ7iqPia1E9r56jlR29aGrkklhfSGISK2B35q3f3KTabJk5ZeQfesjRAr6RI0nIH86jFwHzH2BxWbjZlpkwvI5reJ1ciUEBgB3q/DcOqlJQWVuhrm45ksdS3lQ0T8kehrpvMQwLMhUw4zjPP5VoloJ7iTuos5QRyRxVbTIQ2nGGORgxORjtWde6nO0MnlxZBB9cgVY0C9U2karkOuc5GDVpCZoWolH7uVSQON2O9TXEamJo+/Y0ovZgcYAU+9VLy5eHE4GVHBA9KdxEHllckjkHmkys3AUqfpVyYCeyF3AQCBkimIY5oI5PlDYycGmBGjS2zAMcgjrVnzw64BzTZI1kj+Rs1UjLRvtPAFSwQCb9+yMMEnj6VORIgEkHOOTRNEjRiYAbh3FO0+RmlZGGAelAMJpEuYhIhxnqPSoViUcirL2qxMzAcHkimMoZQU49KLgVZ4VkTkYIpsIC4U9uM1aaPKc9R3quR5bjPIpsCxNZrIAzLnAyKv6dNCyC3ZQp6A1UimOME8EYFSiJi4dR0PUVIXJL/TngYyY+Unj3FUZbYSKHUY9RXX2fk6lY+VKwMyAkD19qymtFGSBjkgj0NZ81mVa6MEQiRSrinWytbSYxlPSr00G09MYNQSD+GtFJMmw+cxM2IxkEciqF3oiDE8R4xnFWltnVPMTkVctWWZCpIDg8A09B3ORu7MjLIuCO1ZqxO7lSDntXZXdsoc5XmqL2aq28JyDnpTTQjHt7Bn/1mQKnbT0RcL371sGNGQE8HFQyRsFyBkCquIy49LDDIOfamGw8snjn1q+shR9y8eoq4ojuF96aEV7eO38vaVAOOuKPsaK+8AFTU72wAxjBqIyNbrgnK0XELNbW7Y8sDP0p9tCIjkjimZV4fMj60Q3O8FWxkUXGaDEIodTkDtWbq12sluVHp19Kc915ZOTwaz7mMXBP7wgHsKndjOeEbiUkDIJOKmEEjMGHA9KumxAP+sP5VLHaDH+sJP0rRKwmd14T1uzs7IRXTA8d+1at3q2lvMZo5VAx7c15ibfBxuP5U9Y4iuCxzRya3HfQ9Budc04QkeeORgV5V4mlFxftKhyuetaMkMQQlh9K5q6mYuyE8A8CtehHUrE0maaTRmmhMcpwatWspikWRTyDkVTBqWI8gU0xHf6b4s1GO0VREDgYByeanbxZqjEgKB+Nc5pd2Am0sRgDtV4yqTktg0m2FkaTeJNYK5DAfjVaXXNVnBVpSM8daqmdQCN2aTzo9uT1qGrlR0EkN253eaQDyTmo0SV2O6dh+FP86PGcdKY9wv8ACuDTsVzMdJbNx/pLH8qEtQQcuSfU1EJhnJPJp/n4GBimguxxtow3c09beILnbnNQi7wPekN2SMg4oC5KYow3A5pwjRhgLVUzjGc5NKtywGBxQK5cWDBzgY+tWGMZjxgcVlyXbKdu7rSfaGxQ7AXgVXjA5pjuN2FPFUpLkBc5pkcrspb8qQXL4OOjdaQuSPvVQkuGUZbtUa3DSNhSaQm2XbliIic9sVyVwT5zZOcGuhmd/JIJ5rnrgESk560C1I80UneirAeKVQS1SW0YkfFW/sg3cUBY0dMmCKBXQW00fGSK5m3HlqQK0Ld245p3KsdIZUCbuAMZrD1aK3OJUwCSc49qvQNvQK3SqOp26qp2c8ZqHqOxkz4KgipYI8xde1RyphAadbEhDzWbENiyLkgdjzUtySHBx3qCJsXOTU926lloAScbohnrioLQhiVz0qZhuhP0qraghyB1NK4yWRQlwGPSty0+aEMPSufuC3mBT0rasJD5IAPQUnsHUZdnLkGsu5XPT860bwEuTWZcZC4zQimXLKQogz0qG/kDMGAxViwCPAB3xUGoR4ShoSJxC32IMAMY7VStwRKdtXbQy/ZBgkjHSqkZxcEdCTQAXL5GCOaitAedp5FT3ajbnvUdhySSOpoEFyzFcNT7Ijyj82KW8X5c9qjtYWkiO0800NlObifjpmtW0mKKAOwrKmG2Yg+taNn9zJ9KfQl7lmeQSLx1rNsm23x+tX3GORWah23hPvUrcZ0TIrxjucVjaoMEe1akDnYM1m6t1zUvcfQ29JjE1oGBHTkVT1hAgI74puizOIgATinawC67s+9D3BbGbp8yqNrdauyAkZHINZdsmWyKviYqu01b2JW5RvR69jVzT7k7Ap6Diql8QykiptMi3oCT3pLYbNgEleDWLqfDk981rqSq7c1mamoxn3qUrMrodV4Csra7tGaUgODjmtu+gW1n2qQRniuG8PXs9sdkLEc5ODXSyX0ruDLk4oqK6JW5NOcj6isTUyRACOtbUkivHuUc1h6uSLYkdqdPYbOXnGbo0+MAsAe1ROcy5PUmpV4cYrVEMjNsqjg5o8lPSpyAOBTDgnFaEDBFHjGKDGnTFO28UEc80AMEEfXaDSi2T0p4IBxTvMXHJp9ARH5KL/CKBGg6AU4yIeAaZn3pIZLEQGwBU4HNUxJt5FJ9pYVNx2NAcdqcDkccVnC8kHvThftyCtUmJotTgBSe5psYGwVUku8gA0hmJHynFD0BF8Kv94UoIHQis0Ox6saeJGCHBJNJO7G0X3KlfvVBuXsaoiZ5CVY4Io8wjvmh3QkX9696TeCeBVITNTlmbIzRcdizjLCrUMYlIDHgVQMpVgfXrWjCcDK9xWbLRbh3WjxtGxDZzkV1mla+ZkFvdDdnjJrjgxJHrWjZy7RgjkdDWTV0M9CsUazZwozHICRjoK42/tzZpIGGHkkJHsK6rwxqH2iExTkHHGTXP+L8f2jGIiCvJOO1cu0jVao5DUkO9WPUVh3Y/emuj1CPdBnuK5y5JLjPWu6nsYSRADjFW0JEYOKqVp2iq9vhhmuhGZWE7BgMDk1u6FMclcZHUVi3NsyEsvQc1qeG23Xnl5+8MClLYpPU6GOYFMkHINSC4DAqYtwPqKlFoYvlAySeKliRLdszsBjtkGuGUtTZI5TWLKS2k82MYjY9O1Z4IbHFd7qVrDf2J2YJxkVw1yv2N2VxgjtWtOVyWitMwjySfoKpNMxYkDApZHMjlievTNNwScAc11RM2GWZgBzUsiELzUkUYUBm60THOKUmKxUxUiDmkYYNEZ+cCpQizDbmYkqcFR+dMExXKsDkdatwxsF80NgDqPWoZIxv5GSTzTLGrIJCAOtXxEFhDdzVQQqroFGCTWhcDy4QM88UEgseUPuKrOACFHUdatRkmOqsg/fYpNDRHKCB9RRHnyzmpJUIxkdaRsCIgVNihYyvlHPXtTrG8No+48gnIpLeMNFyMmkNuC4QdTzQ0hXNS51OO6iBHBAqqLlpOC2RVOaMRIR1PeoYWxyOBUco0zSMwhBIbIPasq7JuLje3GPSpJXJYEGonOXzVJWBslhkMZwDmr0MxUrNE2HQ5BFZkY/eCrQHlDeDweCKGlYEzqpphr+kZfH2iEZ9ziucQMAQwwwOCKn067a3uA4OEbg4qXUYwl0JVxiQZrnaszRMqEUnSpO2fWmGmgY4SEU9ZMnk1CTigUxFxJWU5B4qcTA4zVEN8oFKJMUNBc0Q64+Wq0lnlvNhJWT1FMSYgcVYjuQPrRYC9pXiq709xHfJ50Y4JJ5xWoJNIvJDdWjASnnYRgVzk0cc4zxz2qnJA8D7lYgjoR2qbAjQ1g3QmEixnC8nHIxT9LvEu3EbqAwx145qkmr3ceFZzKncNxVaWQS3YkiXy3JzgVSQNnUXkZtowJIsg8gjkCrGim3uZfLZic8YIrPh1G/+x+VPbmZcDB5P8qs6LplzcXonKmAZJBHUfnRJ2Qbm5LY/YpN1tMQwGQnQZ+tLYa3HJdeRqCfZ25AOOD+Jp00bDO2Tzp16Zqre20OowA3xjjaMZPIzmsG7lLQdrE13JKVwPJHIZTnIrLjklidp4DwRgknGKhEmp21uWhYzWucBTx+QpdKgudbvRAAbeMnDgdx+NaRYmbLeJY5NGayktYyQM+ZnnPrXI3MonuDNESxP6V1Wq6DZWU8VpBIS7/eGO3esi50E2k4FvJtDHnpxVaMunNwdzLtUA1BJp2IHUkDJroob7T5JDHOXz/CxU5NXdO0/TLMI98FfzDgk9ATT/EujpJHGmlpGJAMhlPbvU86WhVSXO7mPdXtvGxC/Oo5AIxSRTSSIlxFyi/ezwaS20drQm6vmEjoMmMnj6Uy5vrSdg2nHyY+joBgH86E7mVrEN1dG+vAPLAAOBitLTJ4dKvVkfkEYK1mIHhcyqmUx8pNLApJMrEu56D0oewjpdZ8VsLIpYR7ARgkZBFcNqFzhGaUl5H7nsa0I5HlnNu4IGcYNY+vQGBwpHGcj3qYx1uU3oAum0qWF2PUV09tGdbtEZ5RsGOMiuF1C5W6igB+9GMGrWiXdzGWWKVlA6AdK6LaGdzub3RdPtIU8i4aN2GeBxViO2Fppj3aEhRGfnxzntWPbS3sxWS4iFxFEM4J/wp+vanqR0aQqBDb4A8lDwBWEnZ2NEjkBqt4upSTG5ckuSDmt3+05NTAMr5cd89a5QY3EjnJzVqznaGQMDgE81oo6Cvqbk4zwFySKqFCAQ4wewNX7aRJEWTPOKg1ItJcBwMYFZtWZSZnScD8aI2IPFJIckj0pE4xVrYpsuIc08HmoozxUgpmbJAakU1CKkBpCJ97BRjrU9tcNEwOcmqmfloVyKloDprXUiQMnGKo67It5DhjnHIrNWcYwTg0k0x2YznNRbUtPQbpVysE4imGYmPIPauieY/b1t1jBRlynPBPpXGyPsb2JqzJqlwYoQkpDwnKnPStUjNs34bG/169eJ2e3lhJEeBx9MmnTWuqaU5t2wxB+Y7uTTLXxbdXHlxhQk2MGQHn3NXL5o50Eiag0l4exA5oeg0wtPLuGYlSH7Njoaz/EsaRvCA2WI5zVq21WG1gFvJGVmXkkg81galcyXeogscqOnNLcaIhkVKrn8qZkZxikJIPFMRZjmfOCeKkeYsOlU1kxyalSRSKnlBBHcmyulmUnaThhXR3WpSxaejJEBGwzvByTXMOBICrHgjIoh1C7jtzbtIWhUEBSeKpIq5oJbT6m/wC/l2wtyCDn8xV+ytpbS4MYlLgDGD0rmNP1aU3DRBioB+70GK6vzGmUG0JBRfvY5PrTa0JuY2rRi11AMvAbk/Wpra8OQC2RVHU7t5nAlU71ODmoYpsDioaGdE+LiAx54YYNN0q88mQ6fOMlR8jnqRWda3e0HcaivbkpNHcIMFTnIpJDudBdSQMAYyVmj6HHJqZLtL7RblW4dQTj6VivLLeTw3UWCTw3PQVb1UC0ty9m295gA6joSaqxJN4caGbRWIOSWIYH1qhrCiyvAqjCsM07RFksYDBLGV8w5J96h8SSM8sZbkKMA+ooaBMzribzBg9fWkjvJbdCFkIUDp2qsJCR6VHJIDGV9RTjEbOj0LVY72QxOigngknrVx44rF3mijynIOB3rgLaeeC5EkbFRnGRXe2moxTWSwFdxYDLYzVNC6lKPVTJqSxsSInOAew9K6SW0CWBVsMSOoOc1zl3Dam0kWNRvHIOOhrR0m+F3pgaSXEsQIKk9QKzYx+mhooZLZjkEHGar2FlJJbzqrkMjnb/AIVDJqixSCUjA9BVjTLllZpV+7Ic4PYnvTWwmWIZAUQqMSIdsi+/rU1xHHJ8y8MRWdfTPZ3I1CNcoeJB/WrpeOa3W7jbIIyAKLgQQiR4poyemSDTIL8bVYfeXg0yHUI/t6Rk4DcEe9NmtktNQGSPLmOc+hoA2kmE0Yfpx0qtG3mNImOh4qrcXi24AU59hUNhfYmdnUgN0BFTYZdE3mIyjhlODUdyF+xs8Zyyc1Sv5njk82LgEjdjuKkku4pLYGAglsZGcfWqSEyzaSrLbq7cEj9as21y0coSQ5U8Cs2FhBEpYfKDz7VJNdxlRt5z0PpQ0B0UYa0lFxCxBHJx3qS7voy3noMB+oHrVOxufNtgj9cdahmUopjB4JzXPJO5pEmln3KA6kHrmq0kZliLL1HNVrjWrURiyujtmB+VwM8U77R5EAKndnofWqSYmWYLlYkCHknqKq3LeXdBozjJ7VVu7oRwCYLgg1Da3gvGJDcg1aTJZtSSB4VJ6+tN8sFQT0NZK6qi6gLSY4B6GtGWXZhQ3B6GizGReUclW6Zp2QFMbL9DQ8mCKhnlJHHWrVyWihdLhnKcYptpOQAyn6ioHutzyRngjNUEuHgnBU/KTyKok6aS4Eig96o3UmVweKikvAigg5qnPdGcAHjFAFy3vAmUbgVVkvgk529O1V3OE5PIFVgxLjIJBPpVIDQFw1w2zrmlkbycK1SW1ssKeae4zVG7uVmnwDwOKaAmFwp5PNH2kLyBgVSP7v5h0qJrhnbao471ohGmL0dPWmtcgYIAFU0UMBmoZpHLbFOMUxF+a9ym09ga5m5LCYkjGTmtXd8wVjn1rOvwPMBpJgVs0mTigdKMDIzViFB4qeGJpMYFVwOD7kVs6dGuAc5xQwQ638yBQWHWrYJdN2eakliEifTmqyt5Z9qhjsSGbbwetNWYyH5TxUUwMh4NOEflr8vFUBKSVGetQPMzP7Zp5dmXFIEXbzUjJOCozzVeSVw2FOadnHG6hAoO7jNFxE0YBX5utRzkp90k0hfJ60hdf4jQmMWEkNluhqSU4BKmojIpXGaaZQRzRcAAeQ7vQ1OsvyYPYVAJgBheKZ5oz0pAKVd5cEcCraP5eFPaqouMDAWka4Ppk+tAEkw8x+DUkarEgIPNVDMx6CgySE5Y0AWpHyhzzmsS8UCXK9DWiZARtJxVW6tWYhl5FNITM/NFOZGU8qRSAelWBYtJPLcE1rBk2Bh1xWPEucVoKCVGO1JjRYjOW9qvQlQRk1nJ8pqcTAYzSA2opQBkGoL24ZV+Zcg8A1UhuRkZNbAto76z4xkCgdznZmygx9KWFgE96W6iaEmNuo9agjOAahoQ0v5cxJ55p8kvmYqtMx3kUI2SKVgLysREeOMVDbMBKR2zVpTGYefSqka5mIHrUtAPuwCQy9a0dOlHlg+1ZtwuOD1FWYJljiAHBxTsNli8kG7jqazrggrU5bzCcnNVphhTSaC9yaxDgblP4U+9ZmQ7hg0mnMNvWpb/AAYye9VbQSZNpYV7TIOCO1Z1wCt4cHmpdPVjEdrY9qjk5uACeakYsspMe0jmo7RtvHbNSTR5U1BakCXafWnYCe5clSKLFwoILYp1ygA471QXcHIBNCBi3eDcEjpmrdnMAoU1RfIPPNXLSNXQevan0Ey8wBTrWZtBvcDuavEkAg1nsdt4GHrUoDdSNlQEDjFZ2qg7CTWtBMHgAPpWXq33CPape5S2L3h2MPbjjJNWNWsiU3ZIql4au/KbyiK6LV0VrTcO4oYI4uzALlR2Jq5JHnk1nW0hW5btg1piQOnNW9iVuUblcIRUumkleDjmm3f3DUNlI0bAD1ojsNm4CcjdVDVBxVuKTKjceaq6jyhNR1GtiHR5dlwM9DXXRkMgbrmuM0/G/wBwa6m0mKqAelVLYlbl8DOe1ZmrxkwEVo7wRxVTUf8Aj3ZiO1TApnFyDEh+tPU5IpLkgyfKOR1pV+6MVsQy0Iu5FI0Qx0q6VxUci45rRkFQRelSLBkcjmpY1zzUgGKAKxtgVwBVWaAgYXr3rTAqC5+VC2MnFJjRk7Gjfk55pJJWDAZpjyk3BU0si5ccVcVoDJASyDnnvSUqKQhwKUITyKzaGhAD2oC5PSpEiJ/ipZBsQiqS1BvQquctT16UwDJzjvUg4qp7EoUHFOB5x2plKOorKL1LYxhhyKTBqSUZO72qME5FbtXRF9R3SkB5Bp+3IzSeWT3A/GsbF3B3zGD71raeRcxhVOGArJMYxtLZrQ05igyvBH60mtBLcu4ZH2twRVy0JLEA5Pap47eDU7cbXCXC8EeopmmWzw3pScEYPXtWLdizpLWM2FkZS2HboAazNUVwglZi249TSX9zPcShY1JjU4FWb+2km0PzzwEx+dc7WtzRPSxh3Khrcj2rlLv/AFpHpXVRMJISD6VzOoIVunU+tdFNkSRUHLAGtixhbyAy4Iz61khc84qzbXMkTbdxCntXXFXMDTcAqQRmn6OottSjdehIzUKyrIoKnOetS27bZFYdiDUyWhS3O8u1WO3Mu7Bxx71k2FmLtWuLptwJ4Fa80a3WnK3XC8VQ0JCySRMfu54rzpbs6FsWoRbxgIoAPTFYeqaTFf6iI2wpIyCK3JrHaxlBOaz7cmbVwZOCDzRGVmDWhny+CreSPMchBA7Adaw7vQp9MkzMMoehHNekiILGTFyMc1TntlvIGgnUEEcZ7VtGs72J5bo84ZBjINVrkjjB5rQ1yzk0qcwMpKNyrYrIAL/eOTXRF3M2rCZJ70sY+cfWk2YNPjHzVViGacOfIPpmmlN7ipLZSYD3GaaRiXAoZS2Gqc3CLVjUHwFX2FV4SDeDPY07UDm4x2FUST2xLRY9KiYYnBPTNS2IJQim3K4f6UhoddkFI8dhVN2ymB1zUokMhCnoKikjJyVPOaRRbgQhBn0qMNm5/SpoD+5GecCqxIF2frmpYkTXEeVOapjitCUboy3tWe3A/GmgGuckCiOLe5HbFEg4DVNb8ux7UwIpI/JcN1GeanY74CMcZzQwB4I4zTiB5ZAHapYxkD8Fe1XmLTWwUnJXpWdGNg3Vo2jB1Oe4rGRaIlHygGlIpSMSFR0zSkcVCLIyKQcU48UwnFUiWBbBpd2RURPNANMRKJMHGakDZXINVieaVZMHFMCwsjA4B4FSGYkcnNQqQRnPNIyEng0rCuPLITyKgmyGDKcY6GlJI4pM7himgNvQdbuo32ECUDsTXS3+tTmxEtrb+TKByFyQfqa4SzSaF/OhGQOSAeTWzZ6zPETHKWNvIOUIxg1MldAtzd0nxHY28LtqkbiZhwQpIrKn1DTnv/tNxK8kCnJQjr6Crd79hvtPSO3KmRB0PFcde2zrcCIg/N2xxWUY6mj2O2ttb/tvUli02ERW8fAUcAj1q5d3UehXomHzTSdEHaue8PzW/h6A3U7Ak9AKl07W7fWvEJurhAFJwoPQVq4diUyXU7/VYb6LU7lQqNgAA5OD6jtWxJC99ZC/tzvQjJA7Ve1XT0NuGkQPAR3PFc3Z6hfeG53haJns5zhAASADWSVii4Lb+17M2cjFCGyCByDTrGDUtAuPLvpPMQ8RkHJOfpWvaWoktEubdQZCcsM4x71y/jLxK8eqQ20Lf6sAkjsaVrsFsJ4u1CS2WFo9wMpOcjBINY0KE4byiue5BGa39Ht28UXQm1BsrAQQW6AU7xVf2gWOy05ATGRlwOM/WtErCbKYllhEMExxGT0zWwtilvIs6D90R1x3rnrZZLmdTO5LE13sVuTp0YCggDoeM0pbCW5gDS3u5zcABFBznoTWJ4uSCRE8tgJEGCK6LU7mSyTYZCZH4CDkAVxWskrIC5y78kntSpttjkc/IcZ9a3/DFvHMxWbjccA1z83MuPeur0G3UmJWYKOpJrq2Rmd94dsIraCYS4wSOT3FYXj9YNP0qWS2ORIwBUDgfStIXxunSKHJjj+8QODWJ4+ubeTSVQPhgRhB3NcctZG0VocBGAYwfUVKlRxgiICpUFdS2M3ua2lvvXYTyOlal4kQtgW+/jisKwkKXIXpk10AWKZJPOONo4NZTWo4s508sTSjigjDke9OC5oRbJo+FqUc1EgwMVKtAh4GadjFC9KU0iRCeKOlBppNACkikYkqeaYTUbFvWiwyK4cHiqckjKMgnIqeTJNV3TLgVoiWbfhdobyV47pxGezGum0zw2kOoPfTzo0cZ3LlhkjtxXF2oUArjBHf0q89xcJCWW5coOCB0okkwR0OsJFrF6hs+CvDYHAFYt5brbXBRG3AcZNaFss+k6SbpAHE4ycHoKzcmd97dTWVrFDByaXbk091wRigDincRXY4BFNEmBjNLJ1NQt0poB8kg29aiEg2knqKidzURJIOKaQXK12Sl3HLGcEnnFdjpWuGCJYmhByAN3OTXJW0PmXqLNnaTxW1Du0+5V5AHhJ457Vb2EW9f8t5FdAATyRWSrYNX9ZZZJkkThWHArOwBUWGyysnviniYYKkZBqqHIGKb5hzRYLly2untJiqN+7PUVPFrP2K9KCMSRtyAT0NZMk2Bjv61SmuWM6KDgg9apRE2ehPeR3MEbMxEhAIUDjHpWRrF1DOiBBgrwQRU+k3FrEim4lZnA4BHT2rP16NRMJ4+FY8jpUyVgRnOflxUADPMsS8ljipAcjmtbRdM85zcyABV6E00MoajaLbXEEI6kZNXrW+WydVQEqRg8dKrvC+qa26K4ARsZJ7YpbqBobg26gPt6kd6L3AfPckyOUbCsc4qvb3DQzbwSAeDTJDk46Y7CoJH24FJLUDdhubRXH2kZDYIOOp9K3o0gmhV7dQABnA71wE9yWgEZ5IOQfSug0fXZIoY4njBIABPrVNaCuan2mKcvA4wpyMEVlpdvpE7WjnfC5ypJ6ZqbVblBOrIoXIyQPWsfUJGuwMZJFZ21K6G0dPaR0vlkAGQQART9Yk32Yw3I5B71n6TJIEAklwi8EE807WI2SIyRyZjPb3qmhFRb94dsj/ADgYyD3rdS4W5gWaJBwM1xk0zFcA81u6FPJHAUJwCO9FtBXJ/wC0FkkYNwD2NZE9w1pfK0DHYTkj0p1yc3Um0ADJqT+z2ktvOfgZ6UJDZuy3ObAOqghhyKq2hlkBihUMOoJPSq5uBHp5VWyQMYNZVlqs9ne/I52seRTsB2+nzkALKcfj0qzdzRlgu8565rDmuBJEs0bcnqKrQauhvBFOMgjANZuNykyDxTEFmhkQnBI59KtadqLLZxrOckAY71Jq4ilWOIjKE5BrONjNGV8tsj0NCVgZp6xcpNZKYzgEDIrntPuZYLwsCQCelX5A7oFYYx1ohtoZyQo+YdcCqSJZLqNuZDHcrgk4OR2qxbawpaOGfJAGATVUTG2n8rdvjA5B7VWuYxc3olgUADkjpSsM6C4u1RgM4GMA00ShkDA5HrWZOHlhAyQRVYXMsa7eSBTSEyS+IW5LqcZxmoPlZty1XuZGkfexP0pYZSauxJMzMDgjIFAkycYp4iZiCDwatxWi7QaLAVxEZMZPHpVm3t1J6H8qkWJR17VIbqODhu9GwWJZAiwlcYFYN1HGrkoMEmtC4ui6HBrIkZnc5bFEdQY8kldp6GiNEVT0qMow6k4oAzwWrQRLuAXGfypg2l8n86QqoHXNMOMYFAMhu5VQkr16VnzSGQ5NT3I+ciqrHGRVJEsaKcoLEL3JxTe9T2ybpAw7VQCS2k0S7tuV45rQ0t9wx0rShtmu7LZ1IHFZdkGguNrKQV4ORik2NGxJuEJx6VnEtmtGQg24PfFZhJBqbAKGc8AcUb3HWkEjA8UFiT1p2AcAxHBpMt0JpASO+KawOd26lYCQoSM5poA60Ak8ZpNhHQmnygOZQAGBpuFJBY8UgGOoPNNJweAcUcoXHsAOnIpBjvQo3cAUpjYdqdguIQO3SgEelOSNj2z608Qk0couYhLAdqXzAR0qRoGPTim/ZnAxRyhzEe7JxinYYrwM0r27gAnpV61RTFgjJAo5Q5jLkDHqMHpU0chCBXBPpxTr4rAQwGSaih1GMjDAUx3HNGkiEFeorLaPbIQOma0pLqJ8hDiqu0u+R60mA+GLABq3AnzYpsUeFGasRDDCgYhi9KpzyhGxWx5YKgmsy7smLF1GRQkBAkjMNytgA1u6VqTQ4DN16iucG6JgDnrzVuJ8sCpxQB1WoWcOoxeZHgSY/SuemsrmEkeWSBxkDNW7S9kiAUk8966jSLq3aArdKHyDyeeaaimI8+mDfxAg9xRGpBBzW7runxjUMwD5H9BVG70yWCESAEjuaVh3JIY18nLdcVUQ+XOdvrUqTukYB5HpVcNiYk+tZPcCS5lBUZHPrUKSZGCadOwK8VVBINMC/G+zpzmknO5M1HCSSMjNSygBTSYIbahj0OKmudwXDVXtJMSHNWrshoyfamNEdk4CkA4qCYt9oGDzRbDgmmk/6QATU2AtM5MeCOcVTT/XcetXZFwnPpVKMYmP1pgWpCwTJOar2wWSUqxx6VakX93+FZ44c46imIfdosb/ACtkVasjgD6VRk55JzVuzfIC+lHQC9ImRmsy4H+khfU1p7yAQay7s4nDe9QgNmNtkIFZ9/IZFI9KuwkPCMHtVa8T5DxU9RrYNFID8dQetbF9fyC3KMMqBgVi6KUWTax6mtq8jVoDgZFU1oCepzMYzcEjjJzV9Ayg9xVBflvCB61poTtB7U+gluVrkgxk96gsQGkwe1WroKUJxVOyOJz9aENmtIjABlqC6yYjn0q2M7RUNyP3ZqLajRn6ef8ASAK6cp+5BXgjrXK2bbLpSOxrrYZFkg9x1q3sT1J7QllAJ6etLfoDauD6VGhAA5x9KnufmtHzzxSQ2cFNxOw96kToKZdjFw596IWyK0QjVjnSbODyKdKRtrFjkaFtymtGG5WdRk4JFWzMkjJp/NMQYbrUoORQgADiopgCpX2qXORUMhwpNDGjCkGLsn3qztG3cewqCaMtckr0qcAKMZzVJ2AhMjFuMgDpSCRiOM1YUIDyufwpQq4xtFNNBYrBpAchjTzISoB5Pep9qjsKjdByVppoTI856cU4nPAqPkE46inqMjNTUQIWlFJmjNZR3LJY4/MOD0pHhVc5NTx/JHuAyagkLMSSa6FsQyIjA4JqPDk9DU2R2HNJvYdDis2ykRCOQ8AVo2DMDtPaqRZuuTVqyYlxmpb0GjSjjk+0CSBiJPauq0nULOVTaXyjzCOHxmuXSR4huQ4PrTkDyNuY4c9D6VzvUs6MJLaXJEkeYSeCOa1dVMJ8MuIWzk5xWdpWqCWP7Ld4PGFJrQuLVRp8iEYJ5FYT0LictDEI4snriud1hMXG7HWulvcR3HlocgDmsDW1+VG9TWlN6hJaGSCaUEBsnmmilr0aaOVk0dwY3AH3e4rShkV1DKc1jdqs2sjKw29M80TSGmen6DKJ9IUHkjg1BYgQa1JEBgOMiq/hC5VoGiJ96tXBEWtwy9AeDXlVNJM6IvQ2jCCDn0rn7mNU1uMJwGHP1rpZcGMN6iua1AFdVhZeueKhPUtrQ6aG0ENoADnI5NYOp6lBZ3G1SS2OgFb8c5exOeCAa42O3a71CafqQcAHtSW4LYq67INWsDG8W2QDIOO9cXHGVdkYHIOK9CnjYKRIucjrWZYaTbzXUjyICAe4rtpzsZyRx7AhyCCPqKdEBuruL7w/aXKgIoQgYyBXL6jo0+lzAtlkPQirVRNkOJNYvlDFtyDzn0pjAJctnoKs6QiMrsxwAO/eqMzE3A9zWm4hYY8XAyaW8UmQtUksR80bewzTJeQQetNkhazGMHHenvIWBZutQxjy+D3qeJMq2RwelAyCEgk4pY0JJHqc1GD5bsB9KuwxZj39wKBjBIqIUUVUlJ+0A1OMbj9ajkUEAjrmkBdLD7OT7VnZznPrVqQ4twuee9QSJhQaVgGSD5RUtmBuPPIpoG8AHtToXWOQkjg0MAcESH0Jp6HIIqKR8tkdM06Bj5p9KTAdIMJxU2nyBWwemaY4ytMgyJA1ZSKRemQCQsBwabjinO4bAzSHgVm9GaIhao261I5qM800SyM8milwM0uOPrVCGE0gPelK0gFNAOWQg1MH+XNQhM08DjFAhDwKdGAce9KQOvU1JDGxOMEfhQMVJHtHEkZIPpWxa6zbhx9sskkXHJySTWdLCZE8tcAnvVeSOW2Ta/ORwR2oYG/dzaJKBLpwaGbH3Qpx+ZpdPtI9Yk2MQJF6mub06Q/aCbjJjB5+ldJNbWltALvR7xiw++hAHNTaw7mP4q0a6011yxeIjj0rI0qUQ3SliQuck10k+tPqduLa4GSvHPaubmgEU7IBgZyMVSdxM7WfxHPf2qabDJgHjOaeNalhsm0zU495AzGxrkLZpYJEkUkEEYrb1/XLa/01MxBbiMYDAHJpNDTJk8WXFoxgsyfNIwAOlKdASS0k1DUCPOb5jnnk9AKqeFdPtwr31425zygIzW1PctdY+3RmO0U5APV/qKTVh3MhdQktrX7LZsUB4cjgms+S8ka8W3VcZPP1rWn8qeQy29uVWM8DB5FYccmdbaR156kCmtRM6KxiEC+dJ25Are0y5vdRukBkMUKcDHeuftJVvphG/AB4GOtdhbQiOJWRcFRWc9gW5k+ILVILwyKxc9QT2rhNYlMjmQg5B712d5LcXN8V8ospPJIPFct4uijtroRxrgEZI96KQ5MwLcLLdhW6HrXTxxSFFjjzsBAyK5qxj8yfI7Cu28OyRFxFMo6DGa6JbGZ1+hRxWOhmJ4wZGGCTXm3jGXzdXWPBATse9eoG9sltwYlyYxlhjg15V4m1GLVtdNxBGI0X5SB7VyJNzNb2RnBBswOtKiEGpCmxQwp8ceRuHfrXWZjVIjljcHoa6GAC4Uow+8Mg1z8gAIAHOa6TTCXjAjXc4FZy2KW5iyqA59c4NJGMVJKpNy6kYIJ4pEiJJ4qLlMUDJqZRx701UI69akA4ouAo4FAox6UAGhEgaaadkU1yMcUAMJqGXO3ipD9ajbOSc8HtVAVnPIqeG1L5cDIAyTSRQebIABkk4AFdPeaWmm6ASSBI4BPrTvYNzn4JFSExlQQT1ouo/Jsi0R3Buo9KgszLIhCoSAecg8VfCLAjeYchgcj3oAt6Zdl9KMEsmQV+UHtUMKkL15HWqmngbWDEgA8CrqHk+9SwQpGfemtkDpU8QDNz0pZEABOKgZmyZzzUBI5BqW5kAYgdqqFyWzVRVxMbP04p1rayXLgKpIzzTcF2CgZJOMV0Vlp9xp1mLsqMHkgnHFaC3MWeLyZwhGCB2qQuUQLI5YdhW2JtMnY3DxDOMHg9axnhVpJJAeAflHtU3AbJI0iKGPTpUGDmpSOKjIwaYMaaYTTiaiZsc00gGMGkmWNRkk068sRFewxA4JGT7Guj8J6ItyWvrkYjQE5I44rF1Ddd69LNAuYwSARVJ9CS5BtjmCScqCOan1ueK4CCI8KAABWeRIZVi5LMeK7HTtB0q0gjkv2BcgE5HFTJ2Lic5o+gXWqyDClYweSeK2tQa30i1NgJMtg8jtXRrqGnQ2pSykWPAwAMCuH1GwklvLi9mn/djODkc8VmpXdgtYx7GQi6lLHBJ4I710dxDb2umCfdmZ+mRXO6VbfaJy4JJzxmr+pySeaIZBggdK0egkUW4BJOTVaR8twMmpZDhTip9IsWvroZX5QeTSQynNp8qwC5bIGRxWhbFWhBTgqOtad4YI7gWsmDGeMelVriCKND9mBC9yBVX0JKc9xJK+XPIqfTEJ3yScgdKpxxyXEwjQEk98VutbfY9OOcZI5qCkY8cipdysQCueBU2oXay2oRV247UtrYxyQyTiQ78/dxUVvp13qd2IokJHc9gKAKENo1wCynGOlXYfNtEO/nPAq7rdtBpCw20J/e4BbHrVvTNOGoW4nmb5VHNVfQkybS1kvrxVCkLnJOK19TEcUItlIHY4rTiubG3gMFuAH6ZrC1W28oea026VzkAEHikMzrtFhiwp4NUYId027GR/Kr0ha5URKuW9qktYzbSiB1wzjpTEPSU8Rgnnioru08m4RiSc859K24dKjhQ3ExAyMgVSIFzcOmc46ZrNvUpEkbrdwxxg5ZKdcPKXQRDleCKqWsi2F25646VIL79+8pXGelUA68uVMARl2v3PrVaG6ayjaROSaRy2oXAwOnanT2UiqOoA6ihAxdGhF9dSPIcFjnBq1dW5trrbFgEdcd6jhgjgQSrLtIHAHrTTcSyPvkycdD60MaJZp1FuTnD96pQlpELHn1qC7Z5HJVTjvVqxkRYcFeT7VSEyWCGCZSGUZ96DYxRSdOD0xTBb7pCUOCauxxkR4cA46UySJLfH0rRjhHk5UDiqMjtGeeBTxfBY9qsR7VNx2H3LRRpnHJ9Kz5D5iliM08yBs7uc9KZGGYkA8dqaVxlYZdyqk4FQTKokwTjFaMcHksWPeq00AfLAVolYllbO4YBzTCGXrT4Uw+KmljBXpzWiWhncqgk9eRTZJFQEngmrIjVQB70yWJJMgjtxRYdzKkJkkOPWopoTHgnvV+O0eOfplT0pmpxhQCOlFguZwPIratrWIwbkPOM1igdPrWtp7HZ9aTYI1tDn8u7AfoTitPXdHHlm6t1AyM9cVzpkMModTzmu2tJIL7SNszEEL2GalDZx8khWMKx56VCIsjJPWpNSRIpWVCSAQeRimw5KD6VrFXIbsJ5Az15pBGA4FT44zTWGGBptCTGmNcZxSCMYzipRzQwIFFkFyLao6ClAGelKKUU7CuOABH3RTjArLkAU0VNH064osK5WjiCvgipWjU9qV8bhinfyosO5EEweKcFApSOaXHFFhXE2ijiikPDU7BdjmXK80xJBCh9B2p5b5az7uUqMA1DLRU1C7EzkAYxVDv0p8hy5NMIqSh6HDDFaFqA1ZwFX7BgHANFguaccZIGBUiwkOOKt20IKg9jVxbUN0FOwXKZjbyS2OlRQbXYo3X0NbC22FweRWdd2hjkEkYwfanyjTMy908NkgcjpWYC0MmDkYPeunCmRM45HUVmahYiRS6DBB/pUNWKIo51MeD1q7aX7IRhjisaPIOxuop4do2x2z1pJg0dXbTJOSzAEj1q4wjuYDEQOnGa53TZzuPNbEcqq/U56VoiTHvLB7aQrt4JODWVJxIa7doku4Srj8a5nUdMeGQsqnb2NQ4jM1zlahXrUshwMVEpArOwFq2O0ljyKlmZWQ4ODUVvzkU6ZMKT0pMENtowzkk4wKnuCRHjrUFoQGOe9S3bAJxzR0ArwzKhKkfjTC2ZdwqDJ3k09D8wpjuaIkJjw3pVMELOcdM1dADRcjtVFhiYn3xS6iLrN8uDVEDM5HrV0FSpHtxVQELPk0wCdQq8Cn2ZG4c0y4cOBjpSQZ3cUIGajcjj0rMuwSw9Qa0I2OBmqN5gsCOmajqPoXrUkKMHjFJduCpp1oMxDB7VHdRkKfeh7givpUTTXBCnBBrdnd4oCrD2zWBpUhivCFaujmPnQfMM1T2F1OYY/6QSPWtGGVSoHcVn3C+XdFR0zVuOMFQQcGjoHUfc4MZxWfbOEnOe5qzKGAIJ4qpGMXIX3oQ2bcU6lcEUlzyh96SNB5XTnFMfO07ulS1qCMyI4mB75rfs5mRfmBAPesFSBdBT1NdHDH5lqMjnFV0E9y7Gyuu5eamkcmAr6jmqtqojXDdKkkkGxtvpQloNnG33Fwc+pzTIWwcU+/5uW9yaihGTVoQiMrg5PPangtGcjrULwlRkVPbtuAVgOBWziZ3LAu9qgnrimnUDjio5jEAMnkVD+771HKxlkX7npSm7ZxjANVMqTgVLGVB5JAoasAgGXOep9KlFu2OAabGq+dlSSM1qxoCgOKSVwuZ6wN1IoNu2Mha0wg9KXA7CiwXMsIF/wBYuRUEoCNuUcHtWpOq45FUZogRlRRsPcqsBIAVGCOtRqxVsEVKQQeOKRwHGR1FWndaisOK5XcvXuKRB3PQU2NmR8evWnSEB8DpQkk7hcl8whcA8VESSaXPFKIyxwBQ2FghQOx9KnFup6CnxQiNamjUGpsF7EAthjpSpH5bggY5qyBUcwIUY9amWw09S0Y2EQc52kdR606GcEhWX6GptPu44YPLnTfGwxzzioriNYZQ8QJjJ4wOlY2NCyQyyp5WWJPGBXb6fbyT6QVvDtkCfICfSsPRJLGNBPOASOV4zSXuq3GpXoEUhjjXgYPasKmpUWZc0bG4kPXBINY+uJi3B9DW24MMxGc+pPesnWiGtSfeinoypbHPdqTNApQK9GDsjle4oGaljfbgDv3qMcClHGKUpXGkdj4PnAuthbqK6HVYgGSXPKsK4jw3ceXeoM4JOK7jUgz2e7B4wa4Ky1ubRehrh99nG3qBWBqo23UDf7VbWmutzpcTD+EYNZeuxEIGX+Eg1gtGaX0OgSIPpxbGCRzXO6PDi8uUPTJNdHpkvn6cD1yKyLBdut3EZHBGRS2YlsMvoDsJVeAM1laSDIZB33GumvEAifjtXPaIuLqVf9qrjJsGtCeSIIx8xtoHeoLtbO9tXiZixxwcd6f4iBCooOAx5PtVWBUiUBYQUx971q4ydxNHLGM200sZ4C9KaIg5D4BPvWxc6eNQ1AiI4Ucmp5PDMiRZilJOOhxXVGZm0ZCgZLHqOtUZnzOVHHNXpI5bRmjmUgg9exqi4HnA+9WpXJtYkkVQoPcCpbZi0D5HTpTG5X6VNbRkWrnHJqrg0VZIwcH1NaNuoNuQfSqhTCjNXbUZhbPYUCRlkMJWHbNKApj3H1pzjDmmkE2x9c0XGNOCwyeCamuYtqADvVeMZEZPUmtK5jz5YHpzQwM23Bkcr2FEyFTj1NWrOP8A0hxjiob4hXFSJEIUEc9qdGQMkdelNjyVOaLfoR6Gh7DLY5Qg0wDFSAHGSMUEd6yZaFDYZalJz2qMjATipiKzZSIGBNN25FSSAk4zSYwKpAyIxnrQeOKeTio2+9TJYlGBS4pCKYD1AIp4XOAOppqDgmp4Y2JAC5J6UCGBChBxk56Vf3AxjgA96FhWEgty/p1xVe5kbaQFIB6nFTcoSG5i+2MszER8AEDNdBaabpc0ZNxdSMpGQNma5FwS46gg10Gk3LrbghFd4+cE9RVdBMv3GkaWLaQW9wNwGQGABFc+IGhYsnBHXHetW5ii1iVbqCAQyA4cDOP1q9/YkElu0jXQQoMkEjkUK3UGYJt0e3+1KAGHX3rLnIa5BPStG5uY4cxKxKep703T9Jlv7lZGBK54FC3AjtjEZ1EvCDrVHWWT7UBByhIwPSuiu4bGFzBKmx8cECsTVdMkjt/tcX+qHU09weiOj8OG3OBIo2xjIzUWs6hcahqKKoJiXgDtWRpN00sAjjPPetNbkWk6iVeAcmhiTNmPTL4We9ZURQuQCQCa5EQNDq0hkXkiujfU7e+LM8rRooAUAcGsuYi5vRIo4PAJHUVCepp0Lmm7YrqOV1+UHniu2WaOS3EsBByOg7VybyW1tbiLq5AzgVqeH7ecuWLYjPQZqZaolbk2p3f2JPNjYZkGcehrzvxNcyXVyskh+Y9ea67xJLEZ2iiPKjJHoa4PUGaW75JJAxzRSQPUl0VI/MZpTtx0966C3gmklAiGAT1z2rlVJDAZwBWhHql9BGFilOAPWuhrQg9CuWtdL8PSTSz4lK4A4ya8ujJkmeToGYkCrF1qd1qBEd3KWC9ATxUa5Qj0rNQSdy29CckldtWoIgUUYOc8kDNVY+XBHStSyuJI45FijV1P3iTjAqmSUZIwZSATwcAnvXovhK30oaYoDFrtuGGOB+NcPdQwSKDAMevFafh/WpdIlEf2dXyeGJOazeqKWhX8R2g07XpEUHbIcgkU2EKyg8ZNb2rzWPiOZCV8qVe+O/41nto9xbNtGHQ9CCCayWhW5QkQB+OtJ5ZAzirIRY3IdGBzjJBwadJGNvykH6VYiljB60/aCpJ608Rrk7gM0MmAD2NFxEBHemMM96kcVEcgYppANkGFyKiY4BqwpB4I+gFa2naA1zi5nBSBeeeCfoKd7AO8MaQxkN/MvyKcKp7n1pniTU1uNTitV5SM5cdj7VuPd28OIt4hQAiMDrn1I7VxTlRqchkO5gTknvUt3Y0tDorS/srRC32RAjjBPPWs4WfnXhlYEwsewyBVMymTCMSUzgAV1lq9vpujeQ6LNLcjC5PIz9KrZCMOexS2lPl8xnoQM5psaKVOQAfWtK2u4tMP2LUYFKk5Ujng1qtotlcoJIiUVhkEDIqWwRzIPlnimT3AEZB4PYV0E3hicnMcwI7biAao3PhK+L5BQ8f3hUjRy78nrmoAWLbUUsT0AFdTF4PuC4M8gA74IrZttM0nSoi0gjaQDjkE1omkJmF4e8OSTOLu7wsa8gHvVrxNqMhRbaFMRKeSO4rP1vX71ZxbxgwxE8YPUVUku7m4RUkcsD60J3YLQLZo5LlUyVj6kdjU2pCETBIQF2jBwetN0a0+1aqtpIwCMeWJ7V1154GsmQNBdEMRyMDk0NWA4YkHryahkODkV0lz4OvoSfJYOvbJFZ0vhzUg21kQE/7QoTBoxic1f0XRJ9YvkRUIjByzEcYrdsfCECoJb24TAGSoINX7nXrTQLE29hHl8YDAU72FYn8UXlpo/hr+ybIDzimGYetcNpJe2hCs2WIyT61JcX1xcuXlJYyc81BGWOCBjHQULuKxo2zRreeZMMgdDjpWpfz/ANs2q21kC0gIHpisg3HmQBRGAQOSOpqOy1O40ucy2p2yHvSepS0Jb2xu9KAW8wHIyADnis3UdQlubcQZIQYyPWptQ1O41CUyXMhdj69qoiMTShCcA9aUY2YNmzoa/Z8S7QwUdDUeoXIu7x5SAG6ACrelWyzXAgikwoHJz1rY/sDTYZN8koDjnBA5q5CRy1rp9zqEoWKM4zgkjAFdLBbR6Tb+UoHmEckVpRXdqtkVtFEbAYPGM1y7nVLq7llCkherE8AfWovcZT1OK4W8M4O4Hrg9K0LKOa+thFHwMcknFUra5MtyYnbcpOGq9LdLY3KQxEiM8kgdDVEsvILLR4Czplz3x3qjLPJfLIyZEYBzn0q3vi1f9zJhVHJJPWs3Wb+O0IsrEDGcMR3pIoh0+QeeyAcDg5roIdfg0WJo7e3G9xywB71kW0UaWfnkgSEVVk1VY1MYjDk9SaGgIp5G1HUTLKSST1PYVtC6FjAtusg2Ec4NYdojZZyxIOcD0ps2M4yeKdgRcvZraFTJbsTIeScVQspXurwPOSVBxz6VByzbQKuW0fk5EgxnkGmhG+GsLSAy28YL454rMtFbULx7ggh0JwPaqst68fyRDIPWpbe7e2UyRnBPWpbHY1bjU4hAYZ/vgYAqnbQM9m9wuFJOBz2rMuZDdziRgc5610Gn26yWyoJQPYkVNhmPMjDlk5PU1ZhgUw/MuVI7c4rZnsTGu3iRSOcms2EPHc+XFyCcEelUhMILTySJIRjHtVsXMF0wilQJJ3PrWmlr5UILc7ucelQTadFKpZQN3XJ7VLdhoy7vRwBvRuBzxUCMqjyZ1x2Bq6Y7mFwhYsnTmiazW4XGAD60XBlSMxwvsdA8Z7jmp/skZXdEgC4yO1JFbbODzj1qQuyttyAPQGrRJU+4/wAo5qRnbep3cdxVe9vo4GwvLH0ql509y+QCuKdwL+oyBiFU9ahVAFBxk4qEBiP3h+arEbeY20ZGOOaQyKRHdflIBohEiEAnn1qWXyYyFB+c9aRAACfarigJpJBtCk8mpIrcMhBHBqnGTLOAegNa0ZCgDFXchmTJYvFOWAJTOaiYjJroykbQnPUisC6ttszYJAzTUibFVjnigFc8nmmuhBIBzTdhJ4p3CxN5igVUvIxMnHNT+USKQxlVyaNQMsWDA7iePSrFvG0Yx2zVkAMcU8x4GfSpZSIpBuGfSul8LSiYGKTBHTBNcy5BXaOtW9Ju3trkBTjPWkgZs+J9KjjmEkYAUnkCseNAFwBwOldLdWNxdWnmiUOCM4JFc+VKMQeo4raGxlIjKmo5ByKnzUUlWyUEeM0+QZHFMj6insfWiwXIcHNOANOxmnAUAhgVj0FSrET1OKerACgvnpQDGMuDyabup7jiowcUgFoOcUmacOlUIQA0u3NAoOcHFJ7DS1GtwDWbdjINXZJMAiqzDzAQaybNkjHcYJpBzVu4tyDkCqwBDYPakhNABU9tJtlAqJcGkOVYMOxq0I7ayUmBTjPFX4hk4wQcVT0GaOW2AJBIFb2IFUFgARWiSsS2VgMDBFNNqZOduQanMkRyAQKet1HGvJFGguZmNc2FxCxeJeDniqNwhC5HB71v3OolkYIoJHSucmuMyFWHJPINZyLjIyLyIxymQdD+lQiQOnuK0ruMSJgdxWK4McpGe9ZtGqdzSsZCr9cVtxTjaCSM/WuZjlKdKsJdMTg00xWOrgvI4+C3WrbCK6i6gg8YrkY5CxA6+laVpcSwsCx4z0q9wsQ6xowiQyxcAZzXPAMrYPau7aRbuIqw4IxXI6pbfZ7k7QcHkHFZNBYit5MNxU80m5cEc1RgJ8wVckGUyahiIYyQ/tT5myuKZGfmwaLgjHHWgZVP3qev38VGThqepy4qkJmnFIDFhuaqTY8zIqeOMlMiq8oIcA1L3H0JlJCcVXk+/k1aUAJz6VUnwDxQxCE8VNa8OKqhvlqxbE7gaaBmkVDDpVC8GOR2q+JPlIwKo3vIzUvca2J7OYqgAqe4bcpJqpZcqKnmDbT6UNAjOgyl5uBxzXQR3JMOD6Vz8Y/0sZ6VsMQIfl9KrdC6mXef8fWR61cgKuvBwRVCYlpMnrmpoSyHI9afQC1KpxzWdnbeAj1rR8zKHNZsnF0KlDZ0do8csIBxnFMu4gsZweap2shVRipJpiwINJgjIJK3GTyQa6SwvldQrYHaualOLitG0jfhgTT6CZ0LSKVIBqEyYXFV45gp+aklnUVUdgZgagMXJ+tRwEDOasXwDOWHrVaLk07iFDBnCvwDUgh8tyQeKrxgyOGbtUs0xI2jtWspEJBJHFIclsGmGFSeDxUeM08EjAFSpalDjGsShuoNMD5JOKkmH7kE1Ap4NaPVEFi2JacelbcYAUVg25xKK3Iz8gx6VKGx9IacMU00gsVrk9BUAwRip7nkgVX6UBcimi4JAquQQwrQUBwQarTQEH27VOxSZBjcc9xTWB35pSGVsUpBbFO4gUMWwBWhBCAoJHOKihjwAx71Y8wjpTE2DDAxREMUxmJp8RxSQiUYDYNRXJAUAc04soIJqKRlOAKmRUS1EMwjAzxWhp1s0gKyNsQnkmqdqAEBY4AqW5vo54vKjJXHoKwbNTTvNHuILQ3FgxuLYdQOo9eBWda3OG3DII6g8EVa8N69caLchCS9tIcOh6HPetrXfDcM8A1bSHDK5zJGCBjPt1rKaHEwJZDK/wAvU1n6ym2zIPJ61uCxNpaCaUEMwyAetYequXtnB9KUHqXLY55fu04AYpi9KXODXfFXRyvceRikHWlBzSEVLTRSLumTiG8jbtkV6kCLnSwwHVK8jg4lU+hr0/QLg3OlAZyQMVjUV1cuO5e8MsHs5oT1Q8Cm67ERasMYIFR6KTb6pIh4EgyRV/XVElu+0duK4XozVB4ckDacFzkgVWwIPECseBIMVW8MyMEyDwDg1Z1IiPV4H7Hihgi9fD5GHqK5zSF/0ybH96ulvFzET7ZrA0JQ9xPnsxNOI3sN8QxloUyOM81MtoBYRhemKl1xAbQexq1bqradF9Kq9kJnOafGI9RlVuPStkelZcYxrhT2q7dXAtkLN0AquZ2Cwy/0+3v4yjqC2ODiuGvbSWyumhkGCDwfUV08NzqdzIZI12x9OtZ/iENIi+Yv77oD61rGViGjHjG6Ik+tWoyTAV7AVFDbXCwbfLJ75p8RIR0ddp9+9bqSIaGkKwAJ6VahbCMB0IqkQIxzVi3IMPPSr6CKLHM8g7A0EgRFabKSLliBwTQc7sUDuOjHEQ9T/WtG7Owxn2qiEAEJ6c5q3dlXK88AUEsLFQXY4rM1IkMCOxrRtrlYcrjJIrP1D5uR65oGID+6De3NLZgOxGcZNAANuB3xRaKAB25qWMvuzKixMvPrTRGXxt59RTixYhW596c6CIiSNiSeorJlj3jIUZQ4HfFHGOKsm8M0AUqNuOah2qw44NQ0UiAgHmmE9qsmFh92meSw525pklYg56U04HUVcMbbfuH8qi8hmP3T+VUgZXJHYH8qesecZqzHaEkZIAqwIoIBksGNMRWSFsYVCffFSo7QjAXnufSpftLuvlxKFye3epzoeoyW5nCZUckA8kUmBBCDMxCMN5HJJxTis8i+QwXCHrnrVeGG3beJZXhkUnCkY5/Gn2wmuVMcPLL/ABE4zSGVNSMZlVoFII4YAcUW189qwJyua0rc23KXcQRh1JHU1UhS1vL94ZcCEnCnHSmDLMWtGFCsW3LdTnrmrNvNbT2zmYmS4YEqCOBWfdeFJ7aUXNnIJoRyASBgU2G5aC4DhcOv8PvQAkOhXd/dAyqQgOQOwq9c3kmhzLFBIHI6jPSln8T3xj+ywRmNpOCRmpLHwvLGDd6gwfeM5JGBRcLGZd3hvcTzg5Bzk1KWm1CyNorAIffrTtWjhnUwQJsUd8dao6fbaiyuUU+XH/ETQmDRs6P4akt7N53kCOp4ORk1l6i9wk4W46npznitTTIb3UWJnujHHGMgEgA/nWTfzG7v2BO7YSAfak3qJIuQoLtFjjjACDLH1pzkRsQvGBgY7VBaTPBGUDYJ7jvT1BYbmOSaClsbOkaa+pqWRhvHqQKfbX91o981ve5wDgHqKqaY88MoMJIHcCuku7KDVbULMp87GVfHeoYkchcym51YsuSJG4rH1i0aG/LNGUU8A4rurHRrfSLObUb/AAfL+6DzzWdfQyaxaefJEPKfPlkHkfhVwaQM4nycjI5oCOmMZI71vad4cuLydreEkyA857CrGoeFtR0rBmi3KRxtOf5Vq5JEWOee2SdQ33TTFhkQkEbl7Vpi2IjIZSCegIwRTY1ZV2sOlCaewtTOjZoWzt47itW0KMn7mXYW+8PWhLaOYEMoyahk094PnjJGORikykXJVaBSMc44ohmTzIXU4II3Edqrw33mIYLgE9getSmIWyquA6kjJHXFQkUzoI7RQ7KrCZph+7bIyp/Cq0b3+nyGMv5uOoJqW0sRMI5rGdosfeB4/nU12fLk2ldzd29aze5SLFvrWn3EBjvrYCTkZIPH41Yh0Cxul8y2uCEY8AAViOJJ3AiiWVB/rATitDT5HtpBLYsBGw5QnAU0EmjH4WtJJNrTMT7iotQ8KGNgtq4cHqDgYqtJqeqWj7ywkz2zUkPix8nzLYhxwCMmpGV38HX6gfKOfehPBl3M4DMqAdSSK1o/FIuYi4d8jjaRiql74mliYBYg5x3NNtoVieLw/pmjgPN/pEp6BhwPxFQ32plYWYxhwgwkanIFZMmq6lfMG8oeSvDAHt3NOmnskjj/ALPlLzscOhGAPxpasZiyST6nelmUlz0UdAKi1HT7iKQPGoMg6jPaur8uy8KaXJqF2VkupRlUHOCfpXL2+oXFy5vJiQZjkD0HpWiiDY/SYybqIyjJzkoBnpV25SWS+d7cNiPIAA6Y61q+G7a3c3EzKTcKMhyOAMetOt4r2wea4t1FwkpJYE4/lTbsiTOeGO7sjdXcpkcHDqw5H0rc8Pala2tmLa6lJjJzHkcg/Ss06hYyl1m09oZOQSEJ5rPuJ7RyAIthQ9SCCfY1ldMtI0/EF9cx3YeC6JRsYCkHFOtbvUbZFluZS0T8A5yR+FGk6Bb6xCZ0uxAf7pIGPzqDVbRtK3Ws98ZAcFQuCM/hVILEmu6vPHHHFbXBYkckHpWQJbdoFknaRph1YDJpsNms6ErPtI65IGagluDZKYkYOM9afKSWbxbe7SOdnOyMdCME1nrdee52rtAOFAqlcXE0+VZjsznA71csUUgblwDwDWiVtSWa/kLDZRKCouHIMbA8itu1mu5bHdJORKgwRkcmsgC0ewMV0rJOOY5ApP61Qtvtsr7FuiCfUgCobuyjaGtat9pNurBgD1LdBT72K4uIDKb2QSDqAARmsaS1u7bLGRcdyGBJpIJ7m5m8qK4MakckkDP50IGQWlw00rrdXDggHHvVxp7O5tyZFCCMcj1NQX0FnaIWaTfcHqByM/WuemklllCjJJIyBTSC5oCZpJiwGEyQo9q2o/Dl3c2QuoDk46E4z71mWluZpkQKQDgcV3Nr/aNjZIkcQlQDjJxxTdkgWpwzJLCxSVSrDrkHFQSAHJGD9K7We40++JS7gMUh4OVIH51j6h4aGwy2EwYdgCKzUruxVjmyOean0+2imnLSnCDjPvTZLa5jfy3jOe5q7a2DTFYoGzIeSCcCtVsSyxHDJZXHnRIcDkYHUVaubg30SOsZ8wd8HIqYahqFrAbeazVwBjcSayDrFxaTMyj5j1B4xUtgkT3d5LEY/PjEQyMgHkipdR8TqdONpYKEVhhj0JNYd3dz30nmSnP41AIBK4VB1PNNIGXNNhaFBJJyDyeea1zqelxQlPsokcjBJB4NN0/SGmgIFwA4HAJArMvLS4tJWWWM4z1AzTYIbc3QLkwkovYCqcYMk4yec5zTs7jVi0szKxcnkdBQkDLUwlEAIUkAckVQMTuwwp59q6K2uUhtxFcKcHqSKV4YmjJgAYdeKGIk0yzgjsi13FlGGNwGSPwqpqehFFM9jIJU5OCQD+VX7TU/s6COaMMnOfX8qsSQ29ypezk8twOAMc561LY0cdHDN5nzRkEdeDWoJ7WaJYLhMOBgNitVcxvieMEn+L1qO40y0u2PlMokx0BFO4GXDYpG5YMGUnH0qS80x0jEkBDJ1INBibT5QGJIBrSQx3KB4HwDwVpXGZthaM4IZcE9qs/2dJExZCR9K00t2t03Yzmp0YmMswyKTYIw3mu4GBZyV96vaWI5bpJT0J5qee2SeM7Rye2KyoJmsr0QtwM8U0JnY38MIiRoWyCenpWVcCSJ1wTtNXof3sKyBgARnGaguzuIXGSPSoe4IgJMibe2PyqrJHJEpKjceoqxKfLTJJHsKri72xsScDpQhsom98piZMis+7u/MkzA3Wk1GYzO7BSVHFVYYSGDA8DtVokktLVpJi8nJHrVxwA3y4GKesiiLKj5gOarhTK3BxTES+SszcHBonkSEBBw+OtLL5dtDksC57jmqQZpTuYkmqSGIAXkDNyfWpmfgKOvSkICpkdabCCXyauxLZetIgBuPWrsYy3NRW0YC5arkUankHpUsEMPA61Ung3ZJ71deMlgBUczbEwRVxQMw5YwrkCmAYNTTfMxI61CR61qkjNtjgBtNRycoakXpimvVNILlRAQ341M2dppuMNUhGVIqGtBp6lTHJ9aajGOYMOxqUr8xFROhBB9KxvqadDrLSO7vLIGGQqB74zWVcxtFcFT17/WrOh3kskQgEpUL6VZ1DTZYyZSQ4IznNaxZk0ZIFRS8CrI2kZJ6VVuWB6VrdCsLGQKkbBFVoycZNO384pXQWJADnin8AUROpHPWnsYjjFDaFYjzngU9Y2Jz2pyhVGcUhucDaFxildDsMmYLx6VESMZpspaQ5ApoVsY71Nx2J4yp6mpjH3HSqgjZRmn+bKSFFPmDlJ9h4pQvBzUJMoBJPApuZDjk4octAS1K05w5FMTmiYt5pDUq9Ki5qhXQMvNZtzEVYtWqR8tULofKaEDRSBxTwAaYeKch5FNEM19Hu2tmAzgdq6JrqcsHVtwPUZrlIIwcE9BzW5b3YjQYUZNaJsXLc1Zbq1ePKsVYDBGKgNwjgYfkVVeJbvlVAYfrUZsZY+efrUsTgbKwgQq4IJPJ5qne2McpEqHB7gVUSW6j4Ukip4ZJCwDqSCaNwUWiGS0xDuzkgZrnr6IxzFuxrr7hF2fL0PWuf1OAFSR2qGapaGUnIqaPCmogNppVYZOfWpuO5bjkIOQcVoW95nCyAH3NZKknmnh8ck80+YLnUWsybeCBntWfrqq8e4EZrOivCnOSKiu7xpgFLE+tJu4FOLIbB65q3u+TmqxwZiR0JqwR8lQxdSInDEimyFj+NKeGpG6UAQNw1OU/MKa3WlX17jmqQmasMgEWKrTkGTNPhGY6hmUhsmk9wRMJCV6dBVWY5NTJ9z8Kgl4NJgNHIqxbjDiqw9qsQn5gapCZoH7uQKp3OShyKuqQUFVbnO01L3KWw7TxlOfWrVwAEPNULSVlGBU00xxg0MSM6RitwWB5zVqO7k2bTyKpycvn3qROlNALI5LZxV60UFMms5s54rSsZV2hWpvYB7R4+lZ90MTBvTitiZFKbh3rGuv9Z+NStxs07QZiB9qWUZBwKisZCEHpU8pDAkUMSMqcfvuPWt7T498Qx6VgTnE+QeK0LC8aJcA4prYDRmCISD1FU3IZutNu5Wm5U4PqKrEuDnmkgG3QwMZzVWMYNSyliOc596hVscVS3BixnGaaTlifWjOKTrTbuSkKKB1pBycVNHEpG5jiqSYMSTmH6VAg7VbbaylQelVxhWPPIrXoQSwW8kjAgDj1rQSZovlPOKoxzEY2sRT/OO7JOazehW5eEzNyKN8lQpICoxT9xPencRHOz5G45FRNKg6mpZhlSfSsuU5c+lAi4LtVOV60Neb+CKz6eoyOaGgTLJkVsjv60qjHI5qHgAYFKkhHHap6lFj7Sw4ApPtLE1CQT8wNJyK0Rm27lgXBJAIqzHyAR3rPB5FaVsAYwQKlqw07jtmetMkCgZx0qRjgE56VUln3OFX8aiRojS8mU24kGSmO1RBFGCBgk81bsLswoInGUPUU3ULSSH98o/dnkVg0aCAqvAG7PFdFoE8+mfvJZCI2IwhPBrD0eOKSYSStiNeTVnUrv7ZdBVbEacDBqJWaGtDU1+ZriYNuAAHCg8Yrl74E2kxI6CrMhlBBMpOPU1HeFZNPkbjJHSpgrMpvQ5hSNtIaaDgYp1ejT2OV7jgccin5BFRZ5qWJGY/KM1UkmNMkXjFdt4OvgIHiZgDnOK4sxsOtamimZZj5AJY8YrnnHQtM7uCYDU0IIyTitbUF3wkdTiuMj/tCKZZWibg56Gt5dfikiAmQo+O4NcM46m0WRaCTBcPbk8ZzirutKVuYZPQisuwmWTWRJHyrd62tcGUjOOBg1LWgy9L81oD6rXNaKxF9Oh/vZro1dTaL6FRXM6fmLWpVPc5pIOhpa4MWWferFt/yDI2H92oNc/48DUtid2kp9KXQZz8Um7XmY1Pr4xaZ7ZFVY/k14qe9aOtRh7In0GapAy3pcW6wDKOQB0rntbVpNRiUrwDjNdP4eYPpq59AKyfFCCJo5AuMGnezJWqCGKLy1G0DIqK80q3u0CsqhuzDrVZxLc2wkhkwQM4zTdJW61GYxtIY1Q8kHk1pzMmxhalZTWjGOTknoQajh4gAY84rovEliI4FXeWcHGTUNjosBt1eQbiRk5FbRqaEtanPtHkFjjrxk0hXnJroptCtJsgNtPbise+0+S0kCnmP1qozuJxsUpZCQoHapJNwhByTUaqBOF7etSzfcx6GtBWIY+ZATUdwWZjjoKfgk7uwpoAZGPtQAKQYwB6U6PC/Sooge/SplXsKljRYjO7BB6dcVYd4nQKow56mqkEgtpAWGQeCKnm2FS0eAT6Vmyh4BWPIBIHcUGUoRkAg+lOsbkRxmKVcqepNTSpaCMGFsnvkVIxkcgkOFYginGV4Wwzc1FH5THb0YnrVuK0j37bs/I3RhzRYBDcyEDbtI7kmmG5cDnH4c1Wntlt7oIshMfrVpIYg6hGBB65oQMrm4Tndkk+gqLzAT0wPWtq2aztJmtbuAMHHysATWVfW6QXBERzGTkD2pt2BEwaEKr27ESjnpW9pOtT2DLcXEpljxgoa5ZZlEgMYwTxirW6W1uI2nUMhOcA5Bp3TQi34jktNVvRdafAUJ+8NpGaht7aW1Td55jOMkDFa82u6ZJZqkFqsUyj5iAea524naZyWPfgVFyhdQuXuSVPY9R3qlbkRvjpUhPPtUTYEmT0qkSzobDWIooDAYwGI++MmrNzb6fLaLcI4NweSKyLO3tbmM7ZzHJjpjgmmiFkcxuM4PX1p2uO5om6tt2ZbdQ4HDDmri31xfWojlbbbr056/hVXQ9Njv78RXD4QDOTUeqlrTUXt4JCYFAxjpU2BMS8KuyrtAjHT3q4moKLM20UYjjPLEdTWPDIZGIlYgjgVbiMaJuZs80WsFyO/aSePzLVSkSjDZ4zWVGmGL1o6pqYnVba3URoBhsdzUSWjNp004BwgJOKLAQI6kgHnJq2owyrjg96ybEmRYyxyc5Nb8S7lC/lQCL2mw3UcgMfIPI5rpbO+2p9nnhAbqH5zWNpTtbyDe2QRgDPStbzCbgSMuVHPTispAtzM8VmWe1EJYgdl9fSn6ZbNHoyKx6YwDVPXr9LzVIVj45AIrcto4hcBZGyGXGKSbQ2iDT3TR/EMLkYjukwT2zXValeW8Wly3bqG8sE7TXM67ZvNp6yW/37Yhx6kA1Hd3TavoG6Jskrh196TbkwsYGoWcmpRHULdgpByUHTFZUAW5zg8r1HpXQ+HxHd7NP37JicEjtWV4p0KbwzdmSCUv5nJ6DPvXTBWQmVdih8LwRxinFnV9siEIeAT3rOsrt7hyWOSTyc10F5cxXMMMSgYjAyR61TEjPisFEhY4wTnk1ais1dt8IIx1GODVmy0+LU2CifaE4IGOavXkTaJbgsu5c4B9ahuw7EMJjKFZ4jEccOATQtqLhN0V6SffAq5pmoQa5DJZzsIQQQCf8A69Y39g3FtNMtvcM+w5G0g5H4Vm2UloJJbXmmzmRXOyT5SRzimWUYFwFllkCnkkLmrdpJqbsYkUThRyrnFW01iWxIWbREYjuMnFF7CsZ7LexybSrvGTwxByRSpcyw3CLHCfMJ7ggY+tbdv4usXws9uEA7AE4o1LVdFvbfCMUlAyrBeQam+o7GNPqkMcrBrIb2OHIySPeodQW1JiNvcM5kALgj7p9BSiRbJvO80XDzDDbiOM9+K27OTwlpsKzzkzzEZI2Z59ODVJXJuY0NvqwQjTlbZgh88ZHes25aGxT5RsuAcMPQ1vat42kKmDSYFto+mVJBx+NcZO8tzcPcTsWkc5JPerSATULufUGRbiUyHIxntWnb2vnRpFG2COCDxWWbdp2SKH/WE8H0rdS2+wohlkzKR0HOKsRrJqMmn6Z9gt4gZZuGcdcZrT09p7CGKVmLxnlge1cs09ybiKWPonXnrXbWV3aS2eyRcGRcYxwTUSWg0jWaCxuY1uFVCG7VS1PQdJmtDIYAJgMggZzWRaNJZeYGclAeFPQCrx1WSa3PkjdgYIPGPpXK00zRPQ4m7je0nby2KAelVXaSTLyMXOOprVvJVuJHEibSDjBFVp4US2JU5yK1i9NSWYsszlsKxAphclcGiSNgxODTCSeK3SuZsdGcMATwetblpbtqTJBaqAUHPaobHT4Ps6y3BGCMjHOa2bLTJImEsUxt3boV6Ee5pt2QIjN/JbA2uo2wkUDAPJx+VV/stpdjNpNtJ5APGKv3UCu5j+0edMOSCRyfrWc+lEoZoVaJx6DvWF7lkFxYXlspOS6is7zCcjkH0PFbcOrXduvlXUfmL2PWmXFtp+pvvifypenIxz+NNMbMIgu2CCWPSn2lpKJwVjJc8AGtO2082N6GuCHjHRs55rQ0LE2uGRwDECcAc1onoQ9SKG2uNPkWcoGBGSCa0x4pkDIgUKMjIzxitPWHsYBulXajHAIGeawLrRy6C4txviIyCRis22ykjpLuTT9QsVM4QnHBzyPesS80yWxj+0adOxTGTGcAAe1c/LJNbSAMXCgYAI4rUj1yVljEpAjj4YA5zSSGNh1CO5jIu4SkgPUAmpbWxguZd8UpRz0bHIqzi3vV3w7QfToaoXSXVtNvgIOMZwa06Emq739plZ4xcKo4YnnH0FZ9zBpWqA/L5Mg9Rj+dWbTxHHs2XKEOOM4NMmtrG5zcBgWY/lU3KRg3nh64hBa3bzE68EdKpwq1s4Dqc5xyOldARf2kitbEPGTjBNJPbPcyh5IwH6kDmrT0JLVtY2d3ZBo5SswGQQOc1Slvrm0b7PexCYZwCTnP5VWKz2kxaAlO5A6GpTqK3GI7ocrwDjNSMgmsbW7y9o2x+pQjAqKEvYz/ADJkjrjmra2KyMZIZAT6EgUSWtxGSThgeoJq0SXY72yvoCsygHHNLZxQQMRAcg9qxjbMZAF4J7VtWNiyQAc5PU0gGTWhDmZVxxkjsapEEMTGTC49BW2gnVGimUMMcHNU5vLclNvPqRUvcZWi1FpEME5JJHB71QMU32gyROQwOMjrWkYreOcB1wSODinQiIXIYDOTjGKYFYiZ0AuASccE1Y0vT3Nx5hztHStC5tncBVUHPQ+gqa2EljDtlUEdqi5RI+JVKrkfhVeCOWO4MRkyCemelWhLsBd1ATrWZHMsl88sbnANOwtjQvh9itzJEMn0rjdT1Hzr5WAAI6gV0OsXzi2IByegOa44RkXDSSHOScU1uJnWWeorNCiB9uMZrTN3DHH98EjvmuRihDKChIJPapLu3uY1XbISpHPNDQI0NQ1gbzHHyfWqbXzPGVYckVBZxAkh+T602SP9/gcAGmkDLUID2rKRyagA8rPfNWN67BGi847CkEJUZfr2FMQRIxww/Kpmjiij37sH0FRG5S3HPfpVIzNJKVJyp71SVxAR5kpwSR6VOkeBk0yNPn4qWQ8YFaJCbIpCXbaKnhhO4Y6DrUaLg571ciG1KBFkMAMVJHIw+6eKqDd1p3nYOO9FgNKGTeTx071WvidpOPzrT0UQvEXfBPcHvVbVI0kLiMgdeKrZDOYkc+Ye1NyTzUhj3OVPBphjdW65FFybDgSPoabIeDVkRoY8g81VlBRNp/OkmwsQg5epDwM1GnLZqVuErToT1KhOGNMkkyuAKefvnimnAHSsHuarYvaJdrbz4Izk4revvtckG6IEpjBAFcfDJsuARxzXf6Vq09ppw8+3SaIr1J5/SqTIZyLkhiCCDnkGnbAVzjNT6rc291eGSBAm48gdBUAnUdBQrgNSNn+6OKVowORzSm5K/cGPWmmbd0H1qrMLocFHpQUIHFR+YR2p+5yOlPlYXQqk8ZoZQTmmHzPSkIc8UcrFdE0ZUDBoKjOQahCsO9BDDvS5WPmRZBBXFMAUdDUILeppDuPejlYcyLBYEY3UhZQcZyKjjiLnrUhtu4NU4iuilOMvn34NIopZgdxA7GkUN3qDRbDweMVTux8tXCMCqdycqQfShDZnseaFOCKa/WgHFNEM0YJQVA9qtwz4+UjPp7VjxyEEc1oWzgMCRnNWmCZ0lhNb7QWGGFaB1C02kMAOK5gTbBkZAqxZhbpyrHPNXa5TehsNeWJzgjPpiopL2LHyKPrVObQ5TcAxKSo9KuJaRQxgSrg45GKFTaI5kRPPlR83B6is25IljYDtWhd6Y9zCXtJdpUZAyBmsgl41KOfm6H61lNWLTuZsgw2O4pgIOT+lTuMueKidCGJxis0U1pcehwtI7c0RkEYpslJkAWyKRTSYoApjHA4cE1aMilQBVMnBFTBRtzQIYxyfxpCTig0E/LigdyJ+tOAHHNRt1p6jpTQmXYH2oMU2ZstSRDKU2QEN7VLBArjbiopGzTgM1HJx0pAIpxU0R+YVAtSxnDVSEzQiBC9eKjuW+Q1LEcx1DcDK1LKRHaAsTgZ71JMp78U/TZoolYS9e1F3IjtlDxTYjMlyHHpT4zkU2Y5aiMmmA8nmrEAYYxVZulWrQk4p9ALYlZVwao3Q5z61oEKV561QuuoFR1GT2fMYqWWYoMYqGxICjNTzBSOR1pvYS3MyY5lB/Gk3HscUsvDGmnjBoWw2TpPIowDmnC8fuoqsGIozmmIsSTiRMbQD61VXO/mnE8UmcGmgYnJ7UoBHXgVLtI5IxUUkhY4HarilfUlhuC8gc00yMe+BSAE04CtW0kTZsAzDoak8vzF3Ac4powKfHJtIrPm1KsRfPGfmGMVIjhxz1qeQLImQOapENGxHYGh6i2LSyMp56VZjlDkDNUVYEYJp6krjHalsNl6YLsIB7VkSZDkVoearR7e+OaozLiTI/KhMVhqjOBUmMLihFwM4oNJsEhM0UnSilqND1YqfUU7IPNMFKDQnYlq44cYq/byBU2+1UAMjIp/mfJgccdatsSVia4uSTtFQR8SA9801UJbJNLGMyjnjNQaI2IxlQB1xWxp/lzIIr+XMYHANZCPsj4GTT4QZVO4nNYyLN680AGwN1pb5hH3kGOce1c6pw+3kEHkHtWxoGsS6fdGJ2JhbgqelaeraFaX0JvdNdQ/UqCBzWTQ0c9FbTXbrFACWPFRarbHTSbdmzJj5vQV0OmXcOi20jTQ4uMEAkHrXM6hO12808hyzknJojqymtDnyqgk56008UE5JpyLvIFd0HZHM9whjMjewq9GqoAoFJDGFXFP4FNsaHELtJPGKveHrkQakvTBI/Csaa4z8o6dCadYzNFcKVPUilJXQz2eArJGGPORVa9tLCaMiZFBPeotIuRNpyNnkAZrGvTc6hq4trdyEJ55rzpLU3jsWDFb6SxmRw2OQBVGbXbu+cZibyVPOAeav6hoptoRuctxzmtixs4UsYwsYOBz709LAZkOuxiBY5IyuBgZBqhb3CSauJVPBPBrR1qSxhiIlQA+g61iwrGj+dECFHI4xUpB0N/WJFez2j61Z0hN+mKG7Cuck1tZl8poi3YkAmtzTtTtRaABiuByCMUmhmFcqItfBHTNauqDNgSOmKz7tBNqJlXkZyKvzN5liYj6YzSGSeF5gbby2OCOBTPFSb7cKB361DoRWMk5xzipdZEk8JJ5HUUPcSMyw09o7fzQxIxnFJoDmPV5VY4BPSrdjNvg8sDOODVSOM22tpjgMatbCaNTxJZq9kzgfOOc1R0eTzbIZ5IGK2tSPm2TA8kjFYGgggyxnsxFJN2sOxUvnlkvxbwsQSe1JqcUkdqFlBJx1NWbyMw6zHIOAeKu6lELmyx1IGaqLsJrU5KPS5JEDCTBPOMjio5rS4jGGTcB3HNatvbMIifMIIqay82SYovzY4Oa2U9CbHNHdgrgg+hFMLBFK45rd1mxZG81I8YHOKxGwUJPUVonchqwJyBUictjvTLcgrmpE4fOabBD548IGPU9vSogGjGckj0qaRjI3P5U+NM/KwzWbKC3eOVcOcVYW3QKfLYZpjWaumU4IqDZPEQATUsZKFJbaRg561ZjlmQqt0CYQcA9c1RE0gb5utXF1I+UInQMF6ZobAkvbcSsJLdMRgdCMVWC+UoKgk9+KsvrG9Apj2gDGB3p8GqWiIVktwSepINCY7BBey4USW4mI4BOcip7jTFlInLEA9iOlUjqrRyk20eM9B0xSSapezL8zEE9cGpYWJpbG0jXcX2nvxzVIySZKhiUHAJpkjtIcyMWPvTSxIAySKauDHowUk4GT3pjNls5qPcd2B0peop2FcUHJJoMe6lVc/WpVXC1SJZSeZoZQI1ZjnoAa2Ee4miDtHsHYnrVe1uFtJCWiDZPBNXprl5kyGAGOgNFwRUS6njlKI5U9yDUrnK53En371UJCygnnJ61ajMaks568AU0wYRQiZuc56DAqC7Mts5iZSQehq3bXP2QOWTO7gZ7VWu7wzRmLaCCcg+lJu4yrGMnkcmtprn7F4dnRk4lGM+lZMC5cZ9cVsayAfD5jVckjPSjoC3Oe0pflHtXQwsI03N+FYOlrhVB64rorO2S4JRmwe1SxjLaWV7tWaQogOa6afWLeOwxEN5xgcd656W0ktpgk6kKeh9auWmjXt2f3KlEPc8ZFQwRiQia51QNz1yPau3tdPaZFlEhU4xkVizR2+mHylAMx4zXQ6ZcIpWBuhUEA9zUvYOpBfTTaaPLLCQsMEE84Nc5p12bHVJoixEMpOB6E1vPaLca84nYhHXK/XtXOa7bpp3iOHJzGSDz3pRRRopp6298ZYHEc+d6vnk+1STGXU7sNqgMiAYyec0zU4TdeX5BIUDcCBxVu01WF7UWtxGBIuACfbvmtbvYk5W90BrLUjLYqfs7c7cYxUdpKivNFIpBYYBI6V1Wo6ta22I0AeRuwGRXPXVsL6bzIsxzY5T1HrWlna7J5lexN4csms70zzSDYScAkV0t6bbVR9mRt5XngZri2aeIlHJBHrWn4f1VdM1EXEkeUIwahtMqxqzeHYzZO8Q8uVeQehIrLhOo6ROJIZS5HDAkCukfX7G+YqspTP3OMY/Oo7mxCIJp/Lwf4wwJx9Ky1uWZNpfQXM5mt3NpcE5IAwD+JresdZuLOJhqdmLiM8Fxlj6dqyJ9Mty+149ykZDgcilgvtQ0ggWzG6t2I3RSHAA6fWh3EiprenWtzcNd6Z8qOcmIjAHT8awpI1TIlQh/ccV2Jn027fzFRrSRuSu0hQfYmoZ7GCUFZ41kB6Opyf0qVuM40iMPuA7YqJioztAGa6S88LCRS1lKc9cHAxWFc6Xf2hPmw5HYjmtU0Q0VM88jmkIzTjwcMpU+4xSnA5zwKtNA9As/NiuSyoScYBAzirjTlXDSZY55zV7SruO2s2Xyg0k3AJ7CiPQprmUAtsXOSfWrexNxbu2nW0ivIAwhYckDoafb68xhjikjGYSCrA8mu2sYYY9JSxkQPDjvXMajoFvbzsbRgQwJ2cAD2rFu7NFsaGi3Vnr9+beZhCSM5Hc/jTtXtJdM1A2to4kAAO4EZOfpXKLa3UMxMYMcnbFSQ6new3JNw7Mw4Jak7MNjZN3ZTMY76AJIerYJ5qte6HKqF7WRZIiMgZGR+FOE8GpxYYAMOpNKLG4jT/RLk8DgZGKVrAYF1DJB8skRH4VRjtmkuApwFPeupk1BZkaO9tQzdM4JqBLKwuHwjmIH1GMVtFpIlmbaB5LyO33ZCkYHYV2N3EI4I4WwCy8DNczBp5ttbVUbKg5z61reI74wtC6Nh1IAolrsStDGmhnsLwyqxyDxWjb+IyUEdzGDu4yMmthrOO7slkdQ5YZJJrnrnTMF2gIIB5BOMVkWaFtbW8jGQyja2SASKzruwiaRiIs4OA45NZrGWNyhyhHT0rR07WHtFMbqGU9SaaVwbIpLS5a0K+aWjUdDwRV/QUWGEtFy3f1FJNfW1yBtUKxI4Hermn2ipdK0fyiXAI9zWiRNyHWLiS7EVuoLEHn2rUSZbTSRG3REwT6U3XdGvNKAufLyjEHcDnFZk0ks9kY24BFQ1YaYQvHqdnJ50asFJAJ6gVkXenrChkt3OwHkYxWrp8SwWbKrnjqDUUarc27llwM8CmkMx7czK37pipJ7V0cdvDHGr3D4ZgMnuSapWc1vG5S4i28fKwB/OpHPnS5Z/MjBxgntTaJTJNQ0tBhmwVI4PrWLNDJCCsZIU88c109zC81l5SjIx8p9KzfsbRBIzIdx4IPrWaWpfQzItSu7ZQOSvYGtqxu/tCCeRBx1qnNYsrbWAwe+akhV7ZdgBKnsBVkmhqFpbyQC5RgAR09K5y5jG8oACPatOYvJEYwSBjoelU4YGMTAgFh6c0IbKVskonBjYjB5xW/HF5iBmkz9eoqvZWR2+eg5HUetXIvs7ucqQSckY6GquSU7vZFPGTgZOAa2oo3WFcHORWbeWsU0ixMRg8rntV+MtbRCNmBIGBg1IMVnJyFPIHas65UEEv8hJ61ZSRlnLNwKgvm+2gwIvJ7ipGQzRqIF84gqBkMDmmWxVJ18psqepNRwWkkbm0nckHpnoKBbm3uPJXkE8Y5xTA6IbhGGHQDqKz5tTRWKswOPU1Yab7LYFWcksOhrjZhMbgk55OQPWoS1Kvoa95q7NmNWIQ9adYPbhTHE24tyaxHDBgHUjJxk1dt0axdZEGT3rRrQhvUXWt8EwDE7TyKzCN4yegrY1MjUVQgfMMcVk3ETWziMjBNStxsvaPtMm1+h6Vp6rHHbQbl79KpWNvsAkwafqM/n4jx06Cmxoq26lFyetPCBySeD1NPjjJgz/ABYqmFuPNIJAB96aEyVphA+Yjvc9qsmZZIw0qlT64pIdMVCJRIN3XBIqG+1AZ8ggEjuKpIRR1ACbCxEnFSWsDCMbu1JGCTnHWrgGxOa1SsJkZxGM96EYuMmmn943sKfGOgApkk0CBm5q38uABTAm1BgU4AEe9JgPG08CojGzzBR+dOckVPp8TSS89PWnEC9ZkWsWJFBJHX0qjqDlcshJB7kVpz2xhwd29T29KzdQcBNuOO1UNmMyyNlu9NWGYjg5q6oG2pFAB4q1FGTbuZxjnBA5AqGTP3Tya1ZCSOKzLvKuOKTjYadyOMVKeAeMio4iSelSnoaOgupRkPzn3psmRnPHpTpP9dikkCngt2rF7mqZCApOT1Fb+m3zCEQyOShwMCsAgBsA5q5p0zQ3KlsFc0ITOgn0RShmiUbTzg8VQFqikqV5FbFxqBubZVtwVx1wKz2J3ZJyTW0bENlZ4ExwMVGI1XooqxI2ODURya1SRm2NCKe2KUACg8DNRhiTTSQrsmwCMVGwwOPzpy5Iprkjj1odguxmeaDzQBSGiyC4gGaAMUoBPSlPSloO7HQsOanyB+VVY+GNWMjmk9hrczbk+XKRjqaRJlxgipLwAv05qsFOawe50R2JTMvfiq1zgqSDnNSNETVdwFGKLFFFxzSCp5EyM1Bj5jQQx68Vq6ZGJOtZiKwYZHFa1j8pGOOKuJDZsnR/OtWZOCBkVlaYz21+Y3HIPNdJp92nkmNu4xmue1AfZtWEinIcgGtNmS2zopNWk09A56Gqk2qrqH7wnBPUUzUYWn08kcgjisux0y6mAYEqM9c1Tk2Srl+W7MERCtgVz1xdPJcFs9zWhqNncW0Z8xsnHQHNZVvHI8hbYSM96wlqaRdiYH5gW6mrJjjmXrggdKgmQxkFhjNKp4DKcYHNZbM6d0MNu0TZ6g1E5qdp8gqTn0qtIctSZk1qGQAaaDmnAEqT2oRSxxTENZhkVZVwUA74qvJGVIqRFO3PrQAhpCOM04jmkPSkBCwpykGmtSoMmmgZet48puzTJTSRlgoAPGKJBxQxIajAAg1DJyTjpThnJ9KY3Q0DESpI+vFRLU0X3qaEy5GxAxTZjlacOKbL901LGiqp+Yn1pzE4wOlRg4NOJyKAIZOtEZokFIhpgSnkVPbPsIqAHIqSLlsCmhGkPmTINUbvhsVYRiq4qvdcrkdajqUh9ow289asySArzVC3OaklJA4pvYRDNjfSEAp1prnJGaac0LYbDpQTijtijFMQZpCeaXFIRzQwJZi/AJ4+tRgYNTXKqgBqESKfarsxC0uKAAelOxUNMY3HrQBwKXGOaUChJgKCwpWTzOpx6Gnxwlhmmy5Q7cHNaLQllcoFbAbOKercCkIx8xFIOTgU27giQY5PcU+Py925lyaIoGcEnpUTHyyVqQJZXVj8owaiznrQTkUg61IxCOaQHmnsuRxTRGa00sIBThSYxR3rNasYoJHTvUoXcMiohVm35GKtrQm6K7Eq2DToyGkXHHNTSw7s4HNQRo0dwAfXNS0UbSRsI93aiOd4XJVQc+tOtEMi7Wbg0sllMkwyCUPQ1jLcoW0t5bufaoOCeT6V1Gn3mnaHwR50mMEEdDVSG4tbCwKqo84jqOvNY4LSTGUjJJzWTdyloaWt6jHqJMqrtA9q52Vt0bfSr1zMQNhABIxVN1xEx7kU4KzKb0ME8MR71JCcOKjc/vD9afCcNmutbHO9y5nAz0qvNOSdqnGO9E03GAeTUBwOe9aJCBanhRiwYdjUcMZkPQ1oRxeWgGKJW2Gjt/Ct75tuYGPIHFWlj+y6okuMZPNc14auTb36c4BODXYXahmVvTmuCorO5rF9DT1KMTWhbGeMiq2jzmS0KE8rkVcjYTWI7kDFZGks0V/LbtwScgVz3ZoZt9afa9dVJvuA9K2NU0+CHSysMYyBwaqaspt9QjnHTODWzckTaemOrLVJ2QGH4fsbea13tGCe+at3mlW5cBVEZYdRVLw9M0E8tvJwVOQK0NduQLPdGf3gHUUNiRQuraKxgEiSBiB0BFZM2tNIDFDHk9DjNFjbzTwPJJJkHnBNM04RQXbqy5cnjiqSG2JaXk8L58ogdSOa0Z9aEtsY/LIYjGcGrRgUqHCgZqFltChEpAIFLS4kQWN5b2kBMjfMecVVudQSe9jkj42nrVGG0+16j5W4lM962ZNHtkQLHwe/FaaIC9JfrNZnBGcdRWNpkxjvpUXOCc097SW2Q7HyMdM1Ttrjyb0SMuBnmpsFzW1OFmEco/hPWrcab4wOoI61n6hq1vJAUiJJIx0qzpl3E9miuwBUYpWHcx5VWG/Nux+UknFTsDYyKycK3eoJYzca4ZI/mQdxWqY4rpCJ8BEHGaroT1IZ51mgMbAEuOtcZewS2ly0cgIBOR9K6NA8lwYUbEaHAPrVXxBavLb7yMvH09xWkHZiaMm3QFTgcU4IC+CarW14yHy2XkVYjJeQ+9b7ozLcSKD6mpJB5ShiCAehxUdupE6k5xmtq7iimswHUZxxWTLRlRyMcFTmphIQRuUN9aqrG8RxEc47HirCSRtgSqUPcgVLGWVsbe7XIAR/QVTudMuIMts3AelbVvDEbdWiYE9yTg1IJZY+Cu4VLA5YkKcMCD6EUAjHausNjZ3oO+MKSMZxzWfd+GmALW7Aj6ii47mIGxyOKUvkc81LJpl1DkyDgd6h2nONp49qasxDWNJjOKeY/b86QRtuwOapWAaIyelOCAYqRY2NSrACOetArEQKinIdxyBxUy2696dsAHAouFitchRGSegFQ6PDJdXBErlYQasXC70K+tR25EcZjGRmmtRGzfW1iLctCckDjisu2BndcqcA8ZqzalGlRJM47mrV8I7eQGBQABk470MNzP1Ng2EUbSOtU0XBGTxU11MZnLkYqKJJJnCxqSfpUobNfS7Fblg3cHpW/JYxyWxiYAjGKi0PSJbePz5GwcdKvSA78DoaG9ASOKNqbO/MPYHIrSgLLMHHamaqB/awx1A5qS2PzgepqLlHZRraanpqGVQZEPequreJI9KtxBGuZMYAA4rJ8+4jXyoQQSMAiqV7E5UR3P8ArTyCfSpvdgV9Pna/1tZLnnzDwOuBW/eFre8jlSTbsPAzjIrF0K2JunlYZIOAK2762M0YaQYKEEZ7iqYluW7mZJkSaIgSIQRWT4hsm1OKG6jBLoOcVoWOnxazdCCCc2x2EkjABIHTmo1ml0eWWznHnHoGHOfypJDKOha9HbL9ivogVIwCeoNR3MDTakYIh8kgO3FNm0C41OR7kReXH2J4/HmqMNzdafq8SmQymM4DE8VS3BkospNKk8yZPNJOFD8YPatTR7QtOb68UFz9xewFXNZjbUdlxtwVAIx0NRJqdtEqJICGXgZFbupzKyMnHW5bm0W2vkaYKAR2rD1LR5bFQ0QJjPUAdKiu9cuReb7aRkQHBHTIrpbS7kGnRm8USJIBkk8g/SuecHE0jJPQ4eVdgyynPuKnhkublBH9rZEHJGRXVXulQ3Kbo4wVPP0rFudFFuylgwjY4JA5FStC9y/aahCyJa/aCsqDG/HUVZ8y3SbEzKSRw2ckmucuNMkiJa1kMgzwDwcfSokBAxcFlI5AYY6U7piaOg1adpoFtHgEkZGVlHUfgKz4L+fSkKxKZVbgq/AH0p+n6qq/upTgLwD1q3JJaaqfIBG9f4u9JoLlaLXkbCzQeSfUZNXI9Tt5GC+fkE9CBRB4Wa++VrolOoBAGDWZNpFormM5Rl6EDvRZoZo6hp9jdwnFvGG/vA5Oa5C5snhmMGDgnAJq5Hc3lnIR5jHB6djU5voLzHnKFdO/vVK9xMqxqYWVDyyEAAV2lskF9pqsrBZBjI7g1y2n232jVI2ZsgHj3rX1Nm07Uke0UsCP3gFW3oTYuy3M9nCId25mBwDXPx6lN9ty8QJDcg5rZmkW8WC4yUkjIBUjGR+NGp6ULdo79IwQ3JA9azSGX7vTxNaJOhCSYBB7iua1CGSZiCoMiHlgeSK19Q1n/iWgxA+aQABg8Vl6KpuXcyOdxHJPegdzI2TLnyyQT1xUsV5dQr5YlIBPNaN9aS2zlrdsMemTgVlS7nfbKgSQDkjkH8apMGjftLu0lhxKwMg6n1NOe0t7p0YIq5PJz1rmgDGOG59RU8eoTIQCxwDxzV2uSzpbuC3tJYQF+YDqBWfcWsWo3hSZiCOU461Ykv1uLFNyguAACTyKzGhvPMFxG5IU5A9qnVAdDZM0dmYGyDGCM1zltdgXUySE43HBx3roLe6h1CMCNwJSMMDxVe50aIKVXAlJySKFuMxNTMpYFlLoeh7gVUMbRJuYBge+eRW9LiFYUK7ugINVL7SFjuCySHa/O3HAq0JkWj6cLyUyFiFTnp1NdBBiO4WRuAnSm6PbQBDbqfL4zkDqaQxuyyxAklDjPrVXsQal14il1C2azmXMa9T64rGjdL7zIkXyyhwG9afHE6QsHIBI9aS0iMYOejcZ9azeo0VTbm2LR53oeSfeo7OWN3a2JIBPcVoNGoOCenNUJJLFpioAEynlvSkmUyfUoEKRxqASMDI9KWPRg6BoZDG2OvTP51LZiN74bm8xAOpqxdbppisXyxjmm2SZsU19YOYbkF0B4IOeKWa4iuiHiY7kPIIxWgzg2pbcGdRjBPJrOC2/nCeRRHkc47mpKJblBd2o8v745yKZHdG3CRzqAcYzRDcLDcsIjmNugqtNKJrgmcYwc1QEtw8krFUXKk8MetRf2fLawG5ExwOWHHNPkv1MYCIQMcEA1QuNXkCbZYztJwc5oBmnY3SsoKcqRn3q1IykblQAisrTwpbdAdgPOK0huLfNyfWhiM7VhMiJdI2NpAxmtC2iU2yXEkhLEZwe1Y2sXJ+0RwBvlzyM1ehuAYAhbI4xz0oQmW5D5icjg96S1DRyeue9OheNo9pIGPWmtcLCxAwSKGgH3UYVjM5+hqnYzxrO0khBxnFU9W1KZ0C8getZUc0u0hSeeppIo2bjUY7zUktt3BP5VHrttLp7xSqmVHQ+xrEBaC4E3Vga7Ceb+1dEBkUAgDGfam1YDkri5kvJFZ12qvTFdRpmnLfacZlcZUdDisoWKral2wc1Z0tpbW2bZIQCOBnFF7oLakHnJHeCJBlgcGm6jClzMshOMdKFtB9oecuAWOTzTZMtJt6+9ShssRTYQIvBxjNVbiKSNzISDntmpCUjQKOCe9RG1u2AZWyPTNNAQpdyhsFSBViKEGUSs49cE08SRxqFkUA9KgvjEU2xEhj6VaQmR6tKI8NbuQehxVOKEyOGbJJ7mporZiuZDn61YjjCgVaViB0cQUA+lRSybm2L0NPmkwuB1qKEZcMe1VYRJGmxTmpraMlwT0pMbzgVahTGBQBOApxkdKk8hWQMvB9KcNuzA60vKjINICpIMEgirulHD8iqkwLtkdauWmARgY+lNAjTlCxoTjINcxqVzibvtFdPIQYD64rlLsq9wQwHWqTLaGfak2AqaljmDfjWfNGit8tIkjKwAPFaKRk4mqRkZBrPuwA2SKnt5DI2BTLtM5zVXTItYrR4IyOtS4BWoo12n61MBlT9KT2GZtycTnHSm+SrndnFPuxiUn1NIm3GSa55bmiE8lQM0wsUcYPSpC4AOOajA3tyKSKZ0mi3bygK6fuzwSKvahaRIvnQt9R0rK8P3X2aUqVDjsprS1NpZlLxQBARyBmtIsyaMgybm9aQH0qFiyDBGD70wSE9K3i9DNosMflpgPNRmQkdKaXPpQmIsBwKjeQE1CWY9qYSxPSh3BFgOPWmlveq5D9gaTEh4waNRlkS4OBSl89arCOQnjNSrDL/ABA0rMCUOAc04zAd6jMDEDAOfpQLWQj7ppO409SOaQPzUIIzUksTRg7gcVAOtZPc3jsTAEjiopLRiC1WISABmrKgMtMbZhMCOMdKasOWzW2bCCQ8HBPtTP7OSM5zmkIpxWwIANWoIzG4HbpUgjVOOtDMoGQeaadibGjbgIuSQMVRvkjkcMGBOc1We4YcBjiq8kjYyCTTcrhym3Hdu1qIyelTi4KW+BIVGOcVgW1zIGweRVmS6whDDjHWm2FrE9xf2yg7z5jZwcimWTpcMSigLmsOZhvO3oa0NFLDPPB7ULUEizqUAYfKOlUYxjI71uPGJM5FZtzGIZgccE1lJW1N4a6FJ4SGyRUUi7TzWhNEdm8c8VmSEliWqVsTNWYAnGKQMQcikBoB5qkQK0jPgGp45BsAI6CopUUAEGlj6UgHHrTWpSaaTkUARNSxnBFI3WhOtCBl6FSV3U2U4GKIXITGaZJktnNDEhoZR1qNyCeKCOeaQ0DEFTRnDCoV61KnWmgZcU0knK0xThabIxINSwRABnJNL0NA64xSlSOTQBFJTFNPk6VGtCAlBwKmt/v1AORVi0wXCnoaoTLpXC1UuehA7VckIAwpyKqXIG3NQ9ykMtsk8VLMfl96itnCsc06ZgTTewis5ORSg8dKRutOQgAg0kAw8U8cimkc1IBxVANxSYp+KaaAHXJ83A9Ki8ltowuc+lS8E8VasSscwLgEVpexJnlZE7EZ9RSiZl4IzWxfSRSEEDFV5Y7cqNo5+lO6YWKPnq3OMe1TQ+Wwyx/CmyWw6ioyNhwoyaaSYmzTikiRT8ucVRmuCZtyqOOgqPzJMYBwKYAS3PNJjHF2kJJHJqa3tyzZIot4dzAnpV4AKNo4pAxyoqIQPSsm5OJsVrE5X8Kyrsfvc0CuMDZ4p6jNQDipo3xwaTQ0x5wDxRmkJ5oqbjAjI4poHrS59KCauKJbDNT2xwSKr1NbcyYNW9jJPUuDkVE8Y3ggZNSYIoxjms3sbIswTCNAT161s6ZqcM7i3lQYPc9qwY1JBzT48hvlODWD1LOj1Tw9Lt+1WUnnJ12gjgfhWZFkEqRhgeh61qeF9YNjdCORiyHgg10V/wCG7Wa4GoQNtTgsAKyklEpamLo3hpL+N72++SJASAe9czfGMyTLF9wEgH2rr/FOtxRaatjZPtKjBxXDgEW7E9xmim7sGrIxmX5j9aAMUrD5jSDkgV2xMG9RcL1anLGrHg0SQkKGHeowSD1rRMRo2wSPqAanzuPtWYkxUjPNXY5QQOalplJlu2kME6sOxBr0SyK3eniUkEgV5oTyD6V2PhK7aaFoC2cHgVzVVdFp6m9p87FnhbjB4qjcubXWY5F/i4NXl2w3IOKz9aI3rIByDnNcRsXtXg8628z05FSWspl09TnkCiSZJNOHOcrWZYXoAaAdjQrgVJrj7Pqqt6nBNWrxvPhKjoRWfq8LLKs3YHNW7aTzrYcdsVdgItGjDb4yeASKrTQiDV1PQHipLBzDqbRKevWn61G8e2UjkHOap6EmrcA/Y8p2HFY1jYre3EglY4HStizlWbTlUnJK1maexh1GVM4BORUdRrYZeW8enXsQiPB6mtB3xB5g5JFUtaT7rnnac0+2lMtuATwBTu2Mxzc3E1wyhiMHGKbNDJkB+hPWpgoj1A8dTVm7j3xAjqKtEsdDpcIgDFRyOTVPUWt7aMpB97GCRWn5gbTGXdg44rAnKlU7nufWmtxm7oQt0jAIyzDnilvrORZ3TzSIzyAO9N0xI4LfzWIyBkU6SS5vlMqqAoPBJxxQxIoRxhWKg4Ip0gWZCsrgkjABqtd3ItgVHLnqRWXJPI5yCQauKuJso6laNZ3hYcoTnI7VJaSruBNaUUSXdm8cx+bsTWMI2gnMRUnBwD61rexFjbMikxgYAA5qee5dowFHAGM1lhX2gnORWpbSxyW4RjjjmpepSH6dZNcy5JAFTXwihfy5I+BwDioLWd4ZSEPHaprl5JUJdd4PTPQVDQwhtkWMyKxGBnAqza3wKYIzjuaqWUMhiIVicjp6UyOFWmMauYpPQjAP4mk1YDV+1RuwUcEnrVwyeWgCyZJ6iuecXloxZo0kXuQ2cflUttqqSTBTb9OpwamwHTQ20NyAJ4wwPWnjQLJ33RYH+yRxTLa8gaBTbyDJ4IPBBqzErM4YsQTUXaGUdQ0Oy8oJ9lAIBAKgmsObRIo2IjeQE9yneu9iPloCXzxyDSOLachXhUg96FJjPPzoF8g3xgOvueageyu4874mBHoCeK9RjtrdUBWML7AVLbQW7tmWNWHYGm5iSPIz5qHBjcn3BpcP3jYfga9ek0zT2JJtEye+KiOj6XIpBt0B9xS9oNI8ikHBOCPwrPlleJwewOK9Z1fw9ZGESQwRggdAa861rTvJnI24BOaqNS7E1YS1aOZAGGB6irJgaQ4QlwPUVW01VLpEcYPUmukEccUZjgUEkYyK0bEjB+xoJAJFHJ6V0mk6baRgOIwW+lVItIeSUSTMcjkVpJ+4IRSSTxWdyrF5kLJhTjtgVUuGWBfm5ParKMkCFpJRjHrXPaxrEclxHHB82DyfWle4mUtUhVbkXHdzzRaLunU9u1XdQVJ9OjkUYOATxVa2jPyOh6darYZ0DhLa3EigFwOTWA4udc1EGNSAnBPYCtc3LXaiGCMsSOSeg/GmXmr2uj6c9vaxBbpxgkD+tQtwF0S3W31sQEgxjrz3roNbtopLR2UhSOlcNo93LHK88jEvnNbQurzWWFuDsUnGc1ckSizBHbrZgwEibsQMkVYUQ6fanUNQbzGP3VbqT9KjJs9AUAkSPjJ7k1jz3Fzqs5nnjIhjOVBB7UJMDRl1C7vU3Sv5NuRxGp5I9xWM1m2pzC3tIPLcH75BBJq3bW13PdC6dSLdT3GBxW7qd9awxxT6dEElTAIxjPvVNWQrmLDfXdhONJvSCwAw2c8elGoKvlt5sClgQFfPIp+saUdQhGptIFuTzgHJHpVCNtRMDLPE0ygffcEGlDR3G3pYnh0AuyTzv1wQowRW6YVkRI2IwMDHrWb4a1GO+iktJ2wY/uk9cVHe3FxaTTSrkiPpmnOTkCilqWH1yHRtQaBm3xY5HpWrbahb6hEGaMGJjkEjn8q80nN1eXryMh3SHJJrt9MAj0uFV6gYI96Gla4J6li60tRO0sI2gElWHWsq8jSSYLqEe8EYEgGT+lbhvoYtkU7hS/AzUdzbAN5ZUNGeQQc1ztM0ORudLCMZLWfzI+gBIBH4VUFw1phl3LN64rf1DSEDmS2Yo55AA71nSwyKmLiIOwHOTyRWkWS0W7TxLd/ZxGANx4zmrV3Gbu1W4SQGQD5hkVzrRqQfJzGewxjFMjlltsksT64NWrMNjZi024uIWaPkDnBqlHpyTh1XAlBwwPHNOtdflh2xghY24Jz0Farw2UMK3zTbiTkYwSfrVpE3uP0zT47aE3EqgMvAA/nViPdNIWUDeBksTioIbh76VJUGIgeR7Vav7IxMJYJcI45UEUmguQu6XivCyZkHAkA6GnQX91JbmzuwNqHG/PJFJbxPAhZTgHqO5p80AmgLP8iDjjrWTuNEFzCkciOgDRfxU8WsFshlgU7G56dKqmK4giIWfeh5wSBVm2vp0tkhnhGxuh5JFCQyhdK97INrHavUVDe2xjQSbd6Y5J6itMwrbSZXBD89aivCyQFBzv7VQ7mEbeK5UtA2CvVTwDWc0c8l0Iohgk84rXurFooklP7sMcEjrV63tLeGQMrbmAzk1qnYhjE0+WOKPLgkDJGavRsghAHU8GqQleRy5JznBFWRs2kDgkZFDYkU5tPMdwZbRykp54qrLqGoWl0i3MrEZxnNbFsBHlnbD9Bmo721guoGLrkgZzjpWZRLbKs8izSEOoGck1X1icRvDICdmcE1StopBblIpiM8AU/zPMhFrcjJBwD15qkJm1FsWyM5AKkZUjtVu2gaazMi8EDJ96y44bmGy8pVPlHjJ4q7Zy3EMW1jlcY4NUySndrIdoyQpPWr4jVLaEDnAzT3w8fMYIHIqrb3ommaJhgAdKhjRWunZbgEHg8cVk32kzYM6MeTnFbTxiRzxwpq0ro0AZl4A4BpIZl6LbSxQB3XHHerKXyF3DKSc4yBnFWfMLxnaAvHAqhLMtjH80YJY8mgB62ZjBkaUEucqMiqrWb3kpibAZTkAHg0t2puIkW2Yg5HOMYq7aQyK+6VgZAODnNAGDqNvcabIpLEc9BV6K1+0RJNO/GM/Wl8STqVihlAL56+tVZJpPJSNAeg4AqkBqo9sGQRxAqODiqHiSCKRohCgTcRnAq3pcX2XLTYIbk+1ZmtXe/UQsZzGOQBQBdt7eC0gBLEkDPSoLrVY4YiysQcYxWfc6qWUKI+QKxrkz3MgMgAQe9AiQzSXN28zHIycfSpormeN/3TEjuM1CoEceBU9oq7C3cVSEWhq+0hJBzTp72Vk/djH41mSQtJcAqvOetaZgENuGkOSRQwRFcXBmgCt1FT6XbLPBIXOCOgqpbp5wdiRgcVesAYw7dsVJRRhjMl95TDgHFdZ5AjsQqtgAdKw9PWM3hLjkng1fvL1418sAEHgHNS3cEVDIMlGY7c0ss8QgCqoGO9M2b13YzUM0MpTheKENklvGLlirPtHrU8ka2w8sMHPrmsxILlnChiBnnFakWnsEyZMn34oArfY7iaUEqCB05qeT7RbEbgUTuakke7sYzIrggds1jX2t3F9+4deOmRWiQmxmsyksPKJJPORTraJpFDSZyKfYWilQZSTj1q6I8dsCtEiGxojO3npUMrgDC1YklVUI9KpKrSyZ7UxCAFvmbrUqjC4UUSDYMCp7aMFQTVCJbeMEAnrV2O3yu4GoY4gTgHFXoRtXaTUNjI9mOT1qN3CqQevb3q0VHTHBqjd4EgA7UlqAyIMSCQa2tLhiJLMeR1BqioEy5UYIrY0yySZQHfYw7jvVjSKuryxQqTFwG6iuTkbfKW9a6PxMohbYrZOeo9K50gbcikiys3LmmYO+pI8GQ0BcuSO1UmTItaeMyEmn6gRuAFLpwGWPtUd8QWqkZsqA4x9amXG33qIdqljGPfIq0SUL1fnJqCMg9elXL5Rt3VRjwTg1hLc0WxK2AOKI143Uh8sEZPPpUgKkbegqSh1tLJFcBlOMdxXeaLq2nNAItQBLkDDAZxXBw7VcHJNbmiz2zXm2ZQYzwQapENF/xLbac5EtkwIPJGMGsFLZQOlb+sWNmjrLaEEHqB2rNyoGNoFbw2MmVPIU9qb5AzVtiKjJXsK0sTchEA9aX7MoOc1KCM01utArjBCopViHcClowfWiwXHCNB2qQBQOBUQHNOyRQMkBHpTw2FPFQjrUoGRQ0CK18A9ucLyKxyQDW/JGChB6Gsq6sWjbKDI61lJG0WRRnJxV6HBXFZqbg2CCMetWo5xGvJrNFk8pC5IODVVrlufmqC5u97Hb2quJCTSYywZmLcHIprz+tOijyu41n3MpEhHvQIne6UHBpBdDNUCxPNANOxNzVjuY9wIpLm7DJtUfjWejYNOLZNOwNinkVp6PnoOlZgORWnorgSkHvitEJG6FwfaquoxAxA46c1obQQCBUF3HvhxWdRaG0HqZkB823KntWVdLtcj3rQtGMczxn1qtqMZEm4Dg1gnrY2nFNXKIPFGcU2hqs5h2STipkOFqKMVYEZ2g4psCMk0daGHakzgVIyM9aE4NBOTQODTQmWIzhaUnOaYn3aU5HShgiNjzTc0p5NGOKAEXrUqdRUPQ1LGeRTQMsqMrTZBxTkPFIxyDUsEQKcPkVI0gK4PU1Cfv04j1oAjkqMdakao0GTQhskFSw8EVD3qaI8gd6pEst5OOTUMxynNTY+UZqGYZUipe40QRn5jUjAkU22j8yQjvU88JiXk0wKhFIOKU80goGBOKlUgioiO1Kp20CJccUwjFKJBikY5PFADAxBAq1G/lgHGcVTHAqxEdy+9b1I2M0ySSQyHJpm7AppODimgnFc6NCzGcrz0qJ8ByBxzRHJtbB6VHKcybuxraJLJFjL9KXyCrgEdajSRlPFWYpC7AnmjqIkRfLHApwdj2pwagNRYkYZSMjbniqFwWds4/CtJgKntIbVs+cvJ9qLDMEI3pQQwIwK2p7W3VzsAx2qs0SA/dHFIZRXcRz1p1SSYJ+UYpmOakoaAxOcUu0notWYGjOFYYPrVny0BBAz71adjNq5QEDkdMVJHCyOGPrV4EYprAEDjpQ2JIcACR6VHN8pGOlSA4GaikOah7FxLUK7kyKmjsmkTehyT2qC0cDCsevFasZewUSNGcN0JBxWLdjRaktnb2+nr585y45A96syeJ7pzsi+SMcYBrGklMzF2OSaAABWbVyloGobJiZh99utVFiaSFgDjAp7yHeQoJHTgVHJI0cbAcGnTVgbMNj8xHoaVCN4zSMMOaQ9q64mD3L4XKAe1QTQ4yQKdDNjAJqzgODnmq2EZo9DTkcoRzUs8GMsBVc5Jx3q76AaCSEoCDmtnwxfrb6iFzw1c5FuUHng9qltpmt7hZFOMEGueSui0z1K5kLYI+uajv4xLYeYDkgVVtLsXGnKwOSRSxytJC0H1rhcWmbJ3K1reM9vs9OMUyBjb3oJGNxplsBDcFD9aLsNJcoQMAEVSQ2yzrIaS2AX60aU3mW4B6jirc0PmWZzzxWZpUhR5Iz2NSMcAIdXVs/eOCa0tZUSWvHIxWXqIw6OOoPWtC4kElkATkkUxIqaLMBCYyc7TioppfI1ESEYDVW0x9k8gzjJqXUjlFbuKdguXb1hNbEjmqNhMVQoTyOKmhkEluAOmKoRHZdMM8ZoSAW7by7wPng96vFg8Ax3FZ12hcg9s9a0I0P2UYHOKoXUz3Z2lK7iBUFzGBgjnB5qz5YafZ3J5qU2g88R8kH2q0tLg2EN2JLbaEDYGKb9sljtjGTtA6AVVuw+kykqTsJ5FJJdwXflhCQcjJxU7gRSZaMsRk9zVWQYICjJNdCkdoYTbqNxI64qlZ20MVy3nMMA8VadhNXKtjCzSASggdsd6vX+mRBEmjAJz0qQSRiZmVQQPu56U4TAK7khnxwPShtsLGUxDggLtYdqj2OBtYYz0Ip88pnkztww64qWJxICjHBHrQmBELe6GXjIKj3q3bX8rwtbsMHvmmB5IflU8deO9RzHc/mAbW9fWhMC9ps7JcBffrW1qUViwVrhFywwGHJFcos1xE4ZEzjnip11MSTD7QpMeeQQeKT1At3MZjUrbzsVx2HWodPuMgpFCWmPBODxTjcxCcCIERnrXQ6LaIu6SBVKnknPNDVkFzDGk3fnFoJCGJyQD0NW01XVNPYLcwb1HcEmrt2v2e4MkE7IxPIA4NXrUTyQh5YROMZIJrJq4GdH4qt2+WWMr9Qa09M13T55dpkwPcVBc2Gi3yGNoxbuOp24/nWZd+E0jgE1jc7yD0BFTbUZ6CPLeAMkoOenIqElo3GcEdsGvNRca3Zkq0sgAPGOamHiHWrZQ8gkMecZIP8AhSaGj04SSeWGK8GoZD5qkZ2j1rhofHF6YDG6kjHGMmoJfF90WA2soPqCKnlDY668jkdNscrAj0HWuX1e0nnjKyxMXHQ4PWki8bSxph13HtzT28Zyzgr5QweCSacY2Bu5hW2i3ckwYEqg6muntLYQRJGpyR1JqA6/apAcZDMMnisptWvJm2wI5HqAa2d2Kx1TJCi+ZLLtAHTjFY19rVtGCIvmfoMCqQsdSv0AnlKpnpmp4dLtbFt8u1iO5PNTYZBHHfamCSzJH6HvVO+txDcRxQLmQHqK6CG5lvWMVlGAgHzMeMCkaOxiXdvDSgck9c0JCM67n22EcDYEhHP51FbQuVyZNkYPPPUVW1At9oEhJwTxWxp+kR61AEWbyzjgccmq3GRyauls4gshhO7DqaztVIuEEgbLjkk0ano9/o8uJYy6DjI5z+VWdK8PXt+/2q4UxW68nPGR+NJKzC47S4YoNO3TL80hBBxyK6D7CtvZQz2s+Xc4KjHFZwDTXqR2yB4UJXJOB+dbFtp4j82VmIKnOByBgVTZJydy7HxGEnYsoIGDW7quqJaRJGkOwYA4HWsMyQzXtzdyAkIcKSOpFaNlcDVYEe4jDBO3UGqjawFm1vby9tBArkQjoOgpZbDcA5uiXAGUAGKtxXOn2kqxyRgRkcbRnBqq8iwSzTEZDAiMDk/lQ2OxIpSOENjzJs4VD0Jqzt1W2j33cbG3cdOuM/hUNhaNcpDcQyETxnJVuMn8a6e61+A6TJFcRt5xjIAAJGfrQrWIadzzfUdKNpfmWwkO8kEKKuC5leH7Pfq0bNyWI61q6fYNFbC6lxJcSHCAnpUd9FcTyiPUQHOMKSegqWiiG0htJ7Iou0yocb88kU+3Mdo+1yQuc4x1Nc9HbT6dqzMjn7KSMqPSuo1FrOayimt3BkIHHem9gRyHirU2luIxGjR7TwSCK6Pw3dyz6bELiQuTgDPYVO+kwa1biK5REkQAg561BZWb6QxLZ8sdBSsrWC4t3qCwasLRkBPXJqnqEF1NeeZATvPAQdDVHUrkXl48jAxyKflOOorotCkVTHcTfM4H5mhwSVwTuzKaykjQrdWwSTHJGTWDPEYZ3CsWGckHjFd3PfRarq0iJ1UcgjHNc3ruilNSE0UhUEZIA4zUxepTOVmDT3Ijj+Qk8jpW7p+n3EjCN+Yx1OetZ0dpL/ag8zqTgH19K7CztWtADK2QRmui6SM0WNOSEzJaxKIyOGPTNQakxtNbjt92UYZFSsI7gFoyYnTowHWs+S2uproTSyEtGcgk8kVmpJjaNGXCSbiTuPYUk4lazLAkjutOW4juvnCjeOGJpv2yMK0aHLA4weAaTQyH7KZhCMdOfpU1wdsv2fcAMYNSm4a2iyy9RyfSqEIN1cFmPGcg0WC4kyLDNGiMWLHuOlSSQgqWZskDgU9rcxzrLIAQeAamKrMrKOop2C5lywvfxmKRfkU5BqJ7GeNS6sRtGBjvV62naN5ICR14NQTX8kM21lDjupPFKwAsscNt58qAH09aZF/pLiZeAO1RX5+2xqY8gAcgVHZySQgRn7p4JoBDppGnucpwFODVyeRYLMBSTv65HQ1DJDtAYEZPPNMUSzTorfdzg5PWnYCNYwsYVGOSetQqhGpRic4QDJNbk1jbwjCnHfOK5rXXe3njZj8hOAfWlHcGblzqVzOwthIFhXoQefaoYLu5tptrZkjJ71l2gaZDJG2CBnaTgGr9vqALiOdfLcdPT86tgbDXrlQsXPcA1XMIVzKw2uewqMSRlwysFJ64NWJCzJjgnsRUtARmQxrkgZNTSOosyxHGM8VUaJyuCeh5qWQs9sVQggDBBNKwDLS5WSAu0hI6Y9KrXCXF1KE48sHIOe1S2lvFkZjIJ6jB61ZGjzC4XDnyTzgdQPpSegECvHZfumUnPUgZ5qxZwODJKzEoehParV1BBaSBWAdMcknkVm6rqgisn+zABQPpRcdjB1uctrKKTlFAINai31sFRlUEgAEYrmDNJcTec4yelaVoolUsVJwOwzVrYnqX77UgYCsQxmqNpEXVpWAc+pqpNIzyMueBxSQ3EtqpwTtPagbGt89wVUcE9KS7hkgwNvB7mtG1smKfaQpJJz0puoXQmjCTKY8dMjrigDLWElcnrVqzt2KlmzgdqroX5YHgV0mkwxSWLM45Ip30EYRJhuAR0J6Vd1WVRaAAc461HJBi9O4EhTkcVJdj7Su1UwBSvcLGVZl/ujoTmtqON44C2Bgj1qhDCIWHy5rcsYZJ1BZcoO1JjRmRoVk3MCMmtGS2EsO5WJI7Gm3LpFMdyY2ngYqGbUMKDCOfSo3KIzcG2UqVH1qWy1BblzGQMVmSSyXE4EylFJ7ithNAVEE9vcAAjOARTAsqYIzyADVPV540g3pJg4yAKg1C5SBNmQX6E+9ZKR3F22WBCimldibFF3dXMWwEke9WLa2Crlxlqs2tuIcDGT61KYwHJxxWyVjNsZFEDk9MelEsmBjrSmYR/KO9REGQ5zxVCIiHkYZHy5qwFEa8UoACgY4FNPzYAoAgYF3GKuwgRoM02OIAZI5p7DcMChsCWM5O4GrcMmT83A9aoIGBwOlTJIwO1hwKlgaBGPmHI9azLoM0xZeRVozMIiFPFRRhT1OCaaQFnTMSOFc8etbU4S2TKnjrxWZZWjqd6gbTUmoAx25OTnHeqZSMLVLuS5nKk5C96oyErEakBLEk9c1DcHCEetCKK8R5Y+9PhcANnvTFGIyfWiEfIxPamiWa2mgGNjiqd8MSY96uaccQE1SvyfMJFUjNkKZ3e1ToBtqtFMp+U9asA/JxVkWK18PkrLBIYVqXJ3IRWYeGx71jLc0WxaSJWUNt59ad5IPJHSnW4lKgAcVYEUg9APrWbNEV48QvllyKmM0bzAxqF+lMmYKCD1qvGVMg2+tCYmjs9MtY7m3GwE8ckdapX1s0btgYAJBz2pNP1Z9PiDQxkMRg8HB/Gmz6hLeOXkiIDHJIBIraLsZtFbHHWm7Cehp/HNHBroT0MWhpjwM5pCnvmngfrRilcdhmyjZipOlJn2oCw0DmnbaM4p24U0wYBMmngYpgfnFLuouCRJjIxTTGvcZFG40wk7etSyo7mdqQjjYFQAT1rNLFhmrd85kf6VXVQVrB7m6Kxj5yKkjjyR61MYx6VJHHzn0pjYH93ASaxZjvkLe9al/JsiwDyayDyc0EMO1ApM0UEjgaf2pg6089KYmOWrenybLke9UQcVPbECUEnH/66pAjsYJPMjGKWYZUimWTKYRjuKmcZWiSujWL1ObmBhuyfei8Pmwhj2qxqEP70mqbnMRB7VybM6nrEzTwcUZ5of7xpK1RyPcmQZFWRK2zb2qrH0qXPFMBG5NNIyKaTQGqQGkUUE0maENkqHipcjHNRR8048UMSGNjdS54pp5NJQAN1p6dajPWpE600DJ1zilPQ0IRigng1LBFc/eNSlQVyDUJPz5pSTjrQA1x1pifeNPPSox940ICQ0+E4cE1HTo/vVSEy/JKpHHFQucg0AAj3pp4BqXuNDIZDFKSOtPnuGlGGFQZ+entyKYEeaFPNIRSAYoAkJFMPJoyaKTBCA4NPBzUZFKOKYAQQKngAXJJ4qIqQMmnRuOQehrqm7oy6iyDLkjpQCAKDgZ54pmRXPY0HluKRjnk0gINGKa0EJmrFty1QYzzU1tkMaYmXAKOc0KaX3pisKc4zTkbAqNn+XFNDgZzRcCWSQnoM1UmkYjgY9aU3JD8dBSz3MboCYwD61O5SKxOBTQ56dqaWyeKCuBmqSAfnjg1YiuSCAx46VSDEdakyDjBpNCNNGV1yp5pT0rOjkaM5U1cjnDLz1pMVh+SBimE5xQXAUktToQJGOOal7FInSMBAxHI5ro9I1KLU7I6ffAZH3GPasA/LHtPU0kHmCQGJSSD2rJ6l7Fu6sZrC4ZXG5c8GlgtpryVVijO0nBODiuj0zT21VN1zJtAwCDjmtieKDSLM4iAjxjcBk1lJ2KWpj3lto2l6GfkDXbDHTkGuIuSSm7uTzWnqdytxdMyMSueCayrlvlC+tXTdweiMyUEuaYQTT5DhyKaTXVEwYAkHjrVmCbgKx5qqT3o3EHI61rYRok5HPIqs0YDbh3p0cwKbSeRTckk81k2WkBo4HJpKXGahsZ03h29+QxHk9q6C3O24LN3riNJuRa3IY10X9qiRxtGAPSspx6lJly+AjvRIowD1q80KfZhIACQM1lS3azIQw57GtOxkWaz2u2ABxWDRoTQTedbFQOmQaxgfs2pFQOG5rVsZIlZ1BB56VmakAl7HIOBmlYCW9UvGT6c06F/NtQOpAxU9zHmAkDgjNUbFthK54Bp2ApgNHfkDgE1aukMkRHtUGoNi7UqMD1q2AWtznqRVpaE9SDT5MxbOpHFVrqMxXYAON3Jqzpo2M4xyDUWogtcoehApJXY76D3KmMIPzrU04o0O1scDFYyRs7hRyTwK1khGnxB5n5IziqasJO7My+Btr8so4PSrem+dcSeZJgBTwSaz765a7mBVcAHgmmi5nRNquQPY1aV0D3NDV0tnBE7hvYc4rAJijlAhT5M4zirUFrJd3GC2RnJJNaH9noLiOJMD1571LVgLGlQJHbyOcEkcGqKRRAvJMNxzkD0pLmSS1uzArYWpxYsLRrhZQcjOMio3ZSKImklZlgGApqKPzY58sTk9avaZCZgxUhc9TViOGITlZxkDNaJpIndmbKieapVgSetSyWqFQeh9RSNaCO8Mi5ERPGeK1WFvbwebJjAHA9am9wMXEls/wC9BaI9Ce1TmMTJlCHT0JwRRJdxXgIYbY/Qd6jtLSR3Y2xKjPYcGnawXJbNzBKSCSo4IIxTNTjimbdFGEPcetSbmSXy7tDHjgMBmrEkBKBmAkQjhwcn8qVxmNGSq7SPoTV/T9YuLCQFSSvcU2S0DsdhyPQ8VC9nIBnkGne6FY6JNUtb5CGx5nUAjireheIkhc29yoRhwCOQa4zy3jkBbgjuKkacsQSMsO9KyA9J1O2s9RtVmEKs5GSRWfottHHMwbCjoFJrnbDxPc2aKjDKDjrSanqYmuEurKVkc8kAYxU8uo2dxqWlq8AaIAkU2FJDbi1vrOOSP1JyazdA8TRTWxt76QCTHDE1snU7AQEC4UsORyOalpoSZWFhothmSSxwhHLBCcVnXbeGblTFIpAPAIjPFXYfGUF0r6fcQqAeM8kVlzwW0bNuWMgnCgHPWlZl3Hx+CtPuofNtJCV6jIArn9U0eDT5xEkuT3AxWpdaheaRATJeCKM/6tUIJ+mKxJC10xmmkLO3JJq4q7JbsRrbIZVVuVzya6HT5JY7dk06yE2OrtkCsGMsJAhwUPWt2DxNHplmbS1UpuGDgVq1oSnqVnk1R5GIGwA8gHip5tLSKzF3eXBdm5CEjpWdNrM/k5RcDvk8mqkl898oaVydvAA5rNIbZpx6uLOMrbAKG4IHpTLLTvMd7ifITORnvVawsVlnEs5IQc4Peti+uU+zBF+Vc8CqsFyjrFhm2BVSFPINVdKuLizUFWOQfWtmS/S90+O1KgBBjNY1wBYuCpyah6D3O0XVbWezQXuHIGcGuY8ReLLi4BtLMeTB0OOMisSa7mmYMWIA7U+S2NzAJoyCw6rQlcDqtDh8vw4fmwWG4n39a0NNkaDw3czTEs5BAY9TWXYTNJo4gjBDoACDwR+Fa9yGTwY4P3sd6mQkcnFCn9hyN0Z3JH51b0VFSwaIPh2TP0NUi7R6XAcEp3q5pVotyjvHkY5BA6VSegDba2lEckUjlyDkOe1Ton2S5jBkM2eckdKvyCBdPcRMC2cEk9DVGS3ubZFlYbkI7c0LUbNC7kZIUlRxG46FTkmnGeefTwXZpJCOARWTbF5LnBJZQMgGrv26eG8Eq8RqMADpRZ9BbF65hlg0iK7hkwYfvA8d6qzXkuprFKVwQBg+tQPdT3dw8TMRBjJA71UOrfZrmONFHkqcEUK7BlzU7c20wlWMujjBAFZkliUdJIYiN3IBBFdVbBpD9rkOYQMgHpWRc65DJfERoNkfAxTv0AoaneXts8KBBHjBIB5IrWOrWl3p6qSRJgYBHOaq3iprcySwNteNcEYxmmyw29pZGeUASKOM9zSCxcttKtbyBzcBWcD5ST0qjp4uLF5ophkKcIQc8VnRy3csJnSdkUHIAPWrlvfNcWhCuWmB6Gm2wSCNZbO/N+oYxk4YAdc1r6skVzpJuozk+neqltcXNogN3GGhkHQHOKWSZZYZoLYlgwJXjgUloMwoYxIcniRDkD1reCy6hppkhAIiGG5rmbcX8eoCKWIgLkAjnIro9FkePzoVkxG+SRVt6E2LNpIhswJMAgdfeqc8ojn2uMgjg1NeSQRxCNB0ODgVDfwm4liEbbVUAZHes1oUxulATTXCKQDjIycZqldFo24XDocZ9a1oNKVmEsk4tyo+Uggkn3qNbZ7m4kE2CIzy3qK0buInu3S40+NoupA3CqlmwQH5eQOtW7V4biRreIfd4NQXCvFIVjHA60ALbSSXCGJ1+VCcGmW80YuHCdRxipoZFW3ZlGOMmqdtbr5skinJwTigBl9AVYSRnGTyR1qB7ZpMSEneo4J71ckkAgBxwD3qaRRJ5bjGCMnFFwMy5nj0+wNzKnztwB60yxlW8iEgAUdcU7WYXuUWNoyVHTim2aQRWvkYKydDxUgVLuWebUxHE2EHA54rWtrC6Dgsw9jmqsOmSb/NLlcHIzV5pJ4FDbiw7mquAt25jRkkOSorh9b1N7q4ELfdQ8Cun1S9iRS6tkEc5riWH2m/ODkFuKaRLZ02nwtNaGRXwUGQvrSrN9rykkZJHfByKmhha2s45FIyB0z1FWZ5IhEJ7ZQGcfMB3NDKRBHEiglZ8kDgHAqe1nvgxCAEDpk1mwWLXExk3lSOcVXmuLiGRlWUgg4oA2J725DlSoGepBqAlt26O6KjuARWQLq5lypY/XNMklW3UnJJPXNCQM6q0ub8xkQAOF/iJxmtPTItXu2D/aFUrwQXAriNMvrllYLctGPQdKsm+vUchJ3wOcik0C3N7WN9jOXlufMY8MoIIrmbq7edysZIjJ6UyaZ5nLSSFj3zTQyrgkcntSSGxqjau3GB6VtabG62jOjADHIzWS8RKls4zzSRXktohUsdp7Va0IY4AGZmb1rV0ywF3DI0i8DOM1RhhMwEwUlB1GK2rO7SGycAYJ6UhljTZEt7JgwyVOMVy2v33225+4FxwMV0NihELSSsBuycZrmNQQyaoVH3c8EVK3H0J4IP9DBzg4rf0/bDZAO2MjJAqnbWqtCF3DgdasywxwRA7t56AU5OyEiH7ZC8rAoPYmoJZ85CgVKdNMyecpwp6imLZNKpEZ6cGoTLsQW8qJMGk5A7VtHVrUQjyG8th2A61gXNlLbKWeTg8AZqlCSJfmBYdOlVuFjoDew3bFWILnvTo7aKJtzgH3qjp9rFPNhSAPU8Vpz2xjQjdkfWhIlk7WlrfQeWxXeB8vNc5qFzdaRN9nEhIPIqrdXVzYalmMnnoB6VNcCXUgs86nI6VajcGwiha7HmyE5rTt0CxYA6cVFbKSmwCr0cYjj561paxNwhjXB3dahmkC5HFLLJt9qgAMjAt0oEVwGkfI6Zq3gADAwKd5IAwOBUUhIGFpiGsSRhanhhBUMetNtotwy3erQTapwaQEZXC4pFGBzUgBLAdu9SGPJwKTYDUUbcjrTM4f5x+NPClTg0yaRQMEc9qFqAzzCXKr0FWI4w4znBqlGSGJ9TWvZxKy8/nWyWhNyxp7TglN3y9qqa7cvGm1xjjjFaM1s1tCJY2JBGfpXN6veNOQGOSDUMpFGN859zUdyeBRHkjd2qKckuBTLQhOIaVCRGfekmGEHoacpAhA70Ilmlp5xDj1qveAFjVmxQrAMDtUF2uCT61cTNmcI1LVPsbAwxx6Ugj+bNS44qmJFeQYQ5PNZbHDn61pTA5NZ0g+c/WsZFotxXUyplKX7VNI3zMRio7U847Zq08ankAVmy0QySKR8wyajQrvGFPX0qXyxu6UuChDY4FSmNmvHqOLQQugJHQmuo0q2hvdGIYoHA6EgZrhZJd8RwcEVo6KzyOA0xAHvWkXqQxZIXjnZSpwCcGjB6VtXkltsKnBPQEVl4XPFdEWZNEaqfSneWcdKkHHanVYEBQ0hRj0qxtBpMDvSGQCNsc/pTxCKkwop2EpisQCHmniLNSggHNLnHSgLEYjA6io7kBYeOuKsqMnmql82FIrOTKijHZN7HNAhAqYDk08LmszUrmLpStiJCT2FSkYz7VRv58IVpgzNu5jI554zVY9KceTk96THFKxDY0UopehpMUWEKvapMZXNR8jFSqflqkhEZ4NOBxg0EUh6UAdXpM6tCoJ7VqHBXNcpos7F9uehrqUOUAq29C4mZqCDcPcVlzJtQn2rZ1AAYyOaw7uYAbcda5GtTq5ly2M9/vGm96UnJNJWiOZ7k0Z4p5PFRRmpiOKbEiFjg00GnOKaKkYE03NKaTFAieE8U9qjhOBT2ORTYIaetHFNbOaTNIYGnL1pvenqeaaAmU8UN0oQ4pSRipYIrt96nhSRTH+9T1kwOaYDWGBUX8VSsc1FnDUkA/FOj4NMzTo/vA/jVIll5VJXO3AqJjjNSfaSUCgYqFiDUPcpEJ+/UjlQvB5qNsbqOD2qgADJoC7n2j1pCMCmgkHI4oAlki2DIOaiHIzSszEYJpoNDAXFKKQUtACNIZGAp2zafrTli2qSRyKQAu1bN3M0gIJQgdaYsT+lWY0AXmrUMakZIqLFXKCxP/dpwjf8Au1qBFHQUhUY6U7BczfLI6igM0fzAHHfirUoHp0pPtMZhMZQZ9aT0Ah+1sO1H2tvSoCVzgikyvrTQE32lj1FNMxfqMUwFaMjt0osIcWxzUTuWOAelDNngUIpJyadrBcci9KlwMYpoGKWk2Ma0YIyKiwRU3PamnqapaiYxX7GpUJ7H8KiKZ5HWrNnbGQlmIUDvmk0IYdxB5xmr+nkBwTzmmW9vDLOVkkwB0PrT1AhfavODwRUS2LRqT2rSAFeB3NaOnG0tY92A7CqWnztNKLefgHoTTLm2axnKg4GeD61zt2LN6TVbZlDRr5cg9B1qW68UxXOmG1kiy5GMnNcyJCeSc1HLJxgDk+lZNXKWgohBRmyPWqFyAWGDmp3MgQg5A9KpO2XremrCkUZhiQ02nXH+spldK0MGHvSqCT7U0cnFWYI+lU5WBIUWxK5HWm4Kkg9qvDATjtVaYbuRWLd2WkRZFLkVGTjg0A80WAljOGGDjmuw0S0gli3vySOlcco710Xhu/8ALm8tjxmlJaAtzenhs7cbHxuPQYrMvLl4cRxEgHgYq9eWpk1SN2PyMeTVvWNNhhsxKgBIAwRXM9DVGTaJccMrEk1YuLeUgNcNz25q3osIkQEnJWq+pGea/wDs4zgUXQyK61oGLyVXOBgmqllMfMLMpK5z0qU2CwXBjlweetWpQsFuVjUdOtMCvdyRSYKryO+Ka2orHCExzjAqk1w8khULgZxxVm008TToZehPeq6EsjhluA5eJCc9TTZmlkkDN1+tbd8rW8AjhULu4zVWTTGigEsj5OPrSTsHQi08MZgxBLDpV6a2Lkz3knA6DNR20kVpAZGAJ7GqdxePNmSYnYOgpPVglYrXVzHvbyxhVHbvVC0mnu7gxgHGeKv21r9pkyqZQnBqcIumXB2RgjuR2rVNITVyf7N9iVXDE5+8BUzC2AE4m5HO0etRwObiXzFORjkHgVHci0hIaBAznqD0BqHqxohuWjuySYxk9zwareXcW2MPvQ9cnpVlo5WTzCh2d8VJJbAWXnL0PHNS9B7iaezGKSMDknqKmntpIohIpJasyyuXtZScZQnk10El7az2wMY+YjpikwSsZ58wQB7kgAdBnrVO7mluwEC4UdKsXwM8QySCOgxUlvEzQDaMtjvVRCRnpaH/AFZJ3noBXTafCtraohAyRk1lWEQt70yXeCQePatN5o5Z1WHpRN9hJFqSO0MDPcqCMc8VzLme2lLWc5aHsh4AHpVzWdQVEFvECT3zVGMrdW+cBJE6EHrSirjbJo71ZGAmgKMOCQCeasRzRTDG7IPQNwasaUWmYwyKrY6FzirNzpVhdoTGRHMB1XkZ+tD0AyJrJXJ2yEHPAPSq8lhNHklAw9Qc0z7XJazmC4HmhTgMT/hWtbXNpJGClwUJ7EUahcx3t2XlEYjuMHihO/UHpg10cMm0Hy5UcHqCQM1BNb28r4kgCE905pXY+hzkqNvBzkA9aUMSAAxGK2LvRoo4fNW4IHcEAVjmJA5Cy5wccEU1qJ6CtcSpypOR3pYr6aZixkIdeRntSCPnAbIpJIMHdg/lVOwkMuVkvXDXErSBeQDT1kJGGyFxTRIUHOcU8uZEwFPNONkDFiufKc4JAI600zvJITtLHtxUsdsCmWBJ9CKfGZwCIolyOAScYpt3BIaI7mYhXOAR0FWbe0SFsDkk8DFQ2lzIsskkjAkdcmtPS7SbU5S0DAAHBIPQ0IGP8xYF3TsT/dUc026C3cKMG2kHIFaVzoq2yH7QpkYdyKyrgLG6FeADwKLiEh8yFijKdtWJtLkvkBhIyo7nGan8xZIVJXqKbBcz290oi5Q8HJ6VLVxmRDpF/eXX2WKIq2cEnjFb0Wj23h9RJcXAlmOPkGD/ACrU1PVY7LSS9ogNxjl+9cboM02oeIY5b1yQXy2T2qLjOtu443gS9tGMVwACwHBYehq7PcC/8JSybQrgEEehFWtXh0y5DPZyCGcDACjhh7k1l6Luv7S7tDwVzkDpUPUDDtYxNoWc8qTwfatLw/cRW2kzKeHYEEVRihELzWhyApJp0AhGprtbfGwAKD1+lNbAx8diGhkhVyVbkjHer2mfbVUQXbBohwu844qzmG2ZmEe0j7ox1rHvLyaZWaXKCPoBQtxlyC2X+0pYGwhIOwg8fnVOeK4tN8M2GGSQwOTVrTIJ75FlnJWOMcMe9TXcKANKp80HjFXqIj0Vbea2uA0hD4OBjtWCIGuLto9rZz1xW7p2ntbubiXCE9ATV8+UikxxAluS47UrjsR3dysfhUwodsgGD2rltOjLXGCuQeuR1rY1FGuCsYbGeo9atWNiI0LmIARjLGmgsVxbSQsGjxGueSDyRVbxKP7QSFbZSqIPmIHU1JM8t1c+ZC5MecbelWAcxkFQoHUCgRS0q0UWhFwcKOmary2otJPtcCguTjHY1eUiTdGeUzgComLWcwklIeNDkITT3QjR0iy1C9cGcKIHHKk9qrXMw07VhaRQiODuw6mprrXhBbiWMBCeQAelVre8i1O8iuJHAVBg5NTYC7Fqlib0200QCvxvI6GqV7FFZzyR2b7nbkhOQPxp7XWmx6j5NxEJIW6nrg1rySaBpCiWIAlhnIHP0pPQEc3byPISGBznoetaJh8uAyO+V9D2NUBexnXUuiMWkh4HpWnqUaBhErZRucUXKZWvN80KK6kKRwRV+2DQaJIZRmQjAPrUYkBtUiYAoOntV25V5LeONCAuOcnFDYkjC0e4S1uclT8x5OKsXckjXhEY4c0wwm2ErlQQOh7U2xuVm4c/P2q07iC4mS1TYTkng1LpkEcLF3ORIMgGqOoRoymQt8wboe9OkuWEMckJ3EDBApgT3IVpjEAAD2pN4towqn7p6GqzedLiU/K2c4NN1Bo2tAxcq+KLAaIu1njCgAY6nPWmTWrSgTxQggHll5xXNqbl4sRyDB7kgGtXSfEF5o9vJbqFmSYEMGOACaEgLVzcoqAMwYj3rPudb8vEca5XvnsKyJpWjnOXyCc1Hdx3F0gNugHY84zRYBuvXtrNAEtRy/LkDvVXQLD7XdhWOM9Ca09F8HXF04e5bapOSAc1qatpMOjLFLbnoeT7072FYguoZLZzbs2VHAOaznmaFtoYle3tWpcSQ3NoJ1kxKByPWse4AkIxxmluM3LNIHtfNL4bFYN0Qbh9vIyaesjxJtBIHSoplaOMysOPWmCGPKsKE9z0qoySTHe3SgEzygZJBq40bLEFI4q1oDIreFwAIuCa07ki1strKRIe+OtV9LcG/jQHJyK7DXNOiOkGQqpYAEHvUydhI4aMHG5j1qeCDzG3lSQOlV2IICKTkH863YfLjsMKvzEUkNmS829yo4A4q3ZaaLpSzjKg9xWZkiQhuDnmujgvorbTQiLlm68U2SX9Lt4UtXViAM8VRNs08jRx4AB7nFTRiVYRKQChHTNZ8l08V0zYwD6VFyjRutIY2gYXBLDtkcViRxxBz5nLDgmrMmomQYLED0FViBKSQeOuaaAlGUx5ZO30p8V0RIC4JA7GoIJ0imCueKmu2jmXFrgt+VD1BF5dQtyhRiUB7AU+GaKMFYDuJrHtNJvtQcgcFepzWpbaZc6e5DqTjqai1irle4tXmmKzPgHoM9KsWlgLdSZUDxkdc1YltFnPmF8H0rNvr6ezQxR/OuMHJoT1GW49N8xi9uwA7kVkXWoXUNwYEkJAODzTLHWLkIY0zg56dqcLUmUyv1Y5NapENj4IGuGEtwckdM1dA3YVVAApsQGAqirW0RpuzyRWhmxsMYi5PWo57grz0FMecY61GIZJ+W4WmA1XNwcMSADVlVzwOnrTBCoAA4xTpGKLgc0gHTOBwvHHaooULDnk05EJGSKsRxhB0ouARoB04pWIBxSuSF+WotrH5j2pXAlUHqKnVSvNQRk4B7VYU5HBzSYDSDIcYqlcgq4BrQJESFicHFZkkhnlyelVFaiY+IAkDFakBaFQw5HpWZECrDFbFsGeLO3I7itibFtLiNrdg5xx09a43VwVunwMDPFb19crbRNlM+mR0rnLq8+08sO/FZs0QkRBjwetQAGSb6VIpwtNgGXJNMoZcHBC0hJGKLkZnApWXlaESzatJCsAAHaq1ySznjjNTW/EI+lRucnnpVxM2yrjBpjSFWxjIqyUUnIpPLU5zirexKZRchjzxWfONr1pzouTis66XDZrBmkR1scnA61aBlB2hSR61Rt3KsCKum9cLhVrNotEo+VQWXBNOjkjDZkAI9KpG4llYhhj3qREGw5OSai1imPvmikI8o7c9hVvR3jD4kxgn8KzGhwck59qu6cqmZFYDGeQelWiWb13aWvl7luCD1wMVRt2yxAbIB61oXNtpyW4ZgCfaqcBgOViAAHStYsyaJelAGaKUHFapisLhu1JsY9qeGIp240wIfLPcUbTUu4mgii4EYUk4qRVGeaUJk1Isa96LlDCQBn2rKu5C7n0Na1wqrET7dqxeS5J6dqzkOI0L/KnLw1OA6UyT5MNU2LGzuscZJ61izEyuc9M1Yu7kyMVHAzVccCmkJsYIUJxinNZKQdpp6DmpVODmrSM2yi9ow96jMLA8jFa7KDgjoaayAHBHBp8oXMgpjjn8qUZA6HFaPlxg8qKbJHGYzgAUhFJYzJ90VYj0+RuCKLA4n2npnvW1twAR0q0roLmLBE9pdjnr1rq7SUOgJ9KxbmHdMjAZI61o2xIjHvSsUmTaioMe7sBXK3RLPz1zXXzx+dbEdTiuVu49krD34rFqzKbZS20Yp5GDTcUgHJxUhPFRrTyPloYkMY0zOKcxplJDDNAGTRmhT8woAsxpgUjEA0qtxTJKGJASKbkUzdRSKHZp681FnmnoaYE46UHNLGMilYYoYkQEZNBpzdaaelIYlMbrTqafvUIBQCelPXhhSDGKXvTQicDAyKaaliGY81G1S9xoiI5p2MjpTT94VN5i7AMc4pgQkdqYaexy3FMNAAOOMdaCOc1OqoYhnrUJHNDAQU7FNFOFAFmRgUwKjRcc07j0pwwK0IYo+5U9uflFVzwKkhbjj8aBMtZ44pCeKYGwKbv4NMQ2Q9ap96sucgmq3c1D3LQ2QjGMc1GEJzgU9zg1JAQDk1eyEQbG7jNPCkCr+y3aIEHDd6quArYBzSuOxHHA5yxXIFGRk4GK0I7mMWpjxg4qHNuYSpHzDocVT1RJXBpaYDxS5rMoX6U08tS5wKagyw+tarYlksYA7VKGwOtBh2LndUec1m2UkSKPmB71etwA/Tj1qgnJFaceTEAozjrWbZSBpCLhWXqprTubg3lsuQSy98VTtoFkfMhwvfNa9tdafYrgASE9eKyepSMWJWLEEkc9614V060g82VfMk6gEcU6/itLmEz2oCPjJArFLybfmOT71FykMurhrmZmCgKegHasskh2HvxV3f1xxVE43k54zW9PYiZXmBLk44pgBIqaVyDgdDUJJzk1sZMcBg1ai4QetVkKk+hqwvCipY0S5JFNPIoBoNSWVJuGpqkkipJkLnjtTAhXFWiWTgYAqeznNvcKwOMHmoASRQT+dSwR6Isq3ukCeMjcoBHNTw3C3emhTyRwc1yegan5QNu7ZVu1blsxt3cD7hOa56kTVMm0+4FpdNFjAPIo1Fiky3Cdc8/Sqt0QGEqdRUokE9v8xzms0iiO6BnVZVPI5qITiUbfXg00SlGaMk47UxAEbIHWqAUxJbN5jLkdRTo7smQTuMAHgU+QefEUznHSqw5XYwxjt61a10EyzeaibpVQLx61O9zusgjE7sVUhVTKFIAzV/VLSOC3jKHLOMYFKSsJO5QDC4IG7CLyTUDJ9tuUt0GEBxn1qa+VLG2ES/fk4qxplkbe3+1y9VGQKaslcGWJNHls9iw3BRCOQMVSurS6VjHETLvHJNa91qEd/Ahi4wPSmWlyLRispBLHgnsKycncpLQwUsru1Us8xRepANLap5gZuSAeSe9W9YuGu5dsKAAHkjvVWMSD9xEPvDn2rWOpLL0d28SBBzHjoO9QTXLTL9nVCiHnGKdGhtsJjeR1NXjGlxAWGFIGQaJxJT1MqS1UW+VbGOoNM09ZyxESZA7mpcPdTmPGFT7xHetGxvrSGdbfyyAeMgGlbQpspXLSSoY3j2yAcFeabY3MhiaMR/Opxkda19Vt0hxLDIQG745rPtrK9tc31uPMyckE4zUp2H0Jo7RrmFpWUnb1BFWbaGJLQtEQXIzzwRTLXXQHKy25iyOcgjP508W5ffLbYCsckA0m7saMNUa6v5FYZPvUsGkzrfBWGxCcj0NLc+bpl4J2UAMck1syX4vxCI0IH94DpWkXoS9yrq8It2TyzsI4JFRvKLWy3KTlhyTwTWnNYeYcXDbgDn1rJ1m3klQLF0XgAVCd2O2hlQ27XDPJIOp6jmnW9kGvERwcE/nVjT45Q2yM8nggnvV2PTb2K8WecEKDxWjtYgLvT7WB9rDYegIFRSJcWtv50V2zBeinAzW+scNzKI5ohITzuPaszxFY/ZTEsBBDHGAazurlvYz45UvYibtiAeoHNRT2ml26ZhBkc9sdKh1WGXTYInLZMvb0otXjDqZBnPrV2RLNCxtLWGE3E+AMZCipYpLOSOSWZQAPuDHWq08iFlcDKjt2qrOXkcSmI+UvYA8UmNFuGC0niknkUKoPAx1qj5whlICDaTwKuQCG5iLO2yMDgepqo0LEF26Z60XAeDJIwKjCGmzkoDtOOOakilUDYDyelJcwSGFyw7dRTQHN3VxJG5WNiAeprqfBV88JI3kA8n61xtycuSD0OK3tDvY4YAQoJHBrS2hLep6DqesPJAqbQFHBb1rCmhjujuRue1XLGSLULIlwMEYAPasW+Mli+YQSnesNb2KWxeQGGIq3IFOA82DzU4x0rMi1Br1hFjG7gmtiICKARsOAPzrdRuiW7HPy6hPFPtkYkdwat2AWMyXYUAEYA96tQ+HJdb1NIoW2AnLH2qzqsVhpzroscg3AZeT3qGkmUmOggvbiLzFYAEZzntW14cZLG8MBYO8gIJz0rkFvLuNjb28pKxjGc4yK2fCzg3nmycFDlvT86hrS4XH6qptPEZJXEcn65plxBaaZqsF3GNu44ZQM1p+MLY3Nkl7b4LRnIxWREReQRXcjcxDDj3rJMs2ry5gvpoZVOEHY1U8RWxHkwwLlZyDke/WoLWybUPntJc7TyAav6dc+XfC0vwSicqT2IqtiWQ67O2m2sOnxcEryRVHRZZVu1R2JUnoak8UXkNzfB4QxKcEAGq1tHfWwi1Ew/uVPckE/hVppk2Ze8SXMkZFuCQT3A6CoNKvLkwtBnIA6k0a1fR6ndRG2Xc5HPHSpItGvFQlXC5GSQelNWG7kMZ8yfdJng8E1szXflWcoQA+YmKyCpRRExBI6n1pn25TN9mKnGMA470m7lLQitxPbITjBJ7VeV4odLkdpMyPzj0NWJLdbawmmcliB8ue5rItdOe6Q3EkpAPOwEYpAW9OizbuzHORnJ7Vjecbu8MbEsCcAVeu3ls1G1iFbjFSaPYqJDcN1J4zQhCHT4FZI7pty4yQe1YE1s51SSLTyVhHOOma6prZbqaR3bCA4JrF1LyrKUeQ3zHocdatNCYukWMusXgt1IjIwGJOPrXR6roFlY2otlKzSMOXJHy+wxXBprUum6iXjkKlhzj1q1Nf3tyrz/anBPOPWiSuhJmrZRxC8On3/APMT9vz6CtXzrWObyruTyynCMOciuLGtm9tzBc/6xD8kncVct7yO+hFpfMcjhJOpqOWxVztxZW81r51u+4evrVM3aufs8rEMDxiqFjDqOmWhMM4mtiM/eGR+AqBLy1e682diJCeARxUtDNKSOYwPGxBjPPJ6VlRwtGxKMQ46e9aJktpm2tNtz6d6rST28cu0446Ed6uKExq2rTHdOcg9qs28FvbZMZ5PQEdKYLqOVgAcADrUUk0MMgd24Hp3qhCi4E15sk4Ud6ztaeInyweAfzqac77gtGAUYZznpWFqFwWuMKflTikAICGAU4561cmhAsy5fL9Qe9Qaei3Mu12wKvXVjGrBI5Mg8H2qtgRkQxtO4LNwOtapmEShQeg60ySOC1cJCQwI5qrMxLZxik2BtWeuywIFLcDiqmqan9rUqxwOtZTvtBOelRWaNqF0QOY160WuBJHIzE4JwOlS28Ymc7zgDoajnHkXBiA47VPvUWhJGDiqsA6C2+13Zjz8i96p6tOVf7IpyB1Nbeg2Mk1o0oPBJrn9UgaDUZImOWJpXAsadaIIw20EnjNXLmL7JEGmUEE4J9qk02JI7dVc8kcCm64ssdmFLbs9Bmm2CKtjbomsxvAwKPzn0rqtTLDTpGeXII4UGuc0a1WK2+0OSr44BFSXOoeapUE4HHIxWbdxpGZaW7+e0rfMM9D2rRu71RbgAbSBimRyKiYUgMe1V5oJJXBuB8p6Y5xVxEyogeeTIXv2rXtLO4k4UDp3OKhFsbYAxjgjrVmK6kCjLEAdhTb0FYmlSaFCry4I7A5FU1E0rFVUnPU0+ZnlcSHIUVbsb6CF/mHX2qBlc2McSbpDknnB7VCFUkhBk1rTLa3z7lcqR1GOtU5Zbe0crjJ6ZxTEZU1o+/c/APYVq6TYIYjIeuOtZ9zctPJ8uSM8CtbT7uO3tMPw4HQ0NlWGR30mmXZHJQnJyK6Qa9p1xpxUkCUjBBFZbfYrnTnmnwHIOK4m7udt2TGfkB4FJK4+h10lxAYXcyYYHg1mzRi4sixOXJPNYsVxNdLsC8VuWlu6W/zH6g1ajYlsr2OnNbqZP0NWNhkbAq0JCybVHB60ojWFd3eqZI6KARxZbrVaabGQelLLcsVI7VTy00ny9KpCJbeMzSbj90VfkAjUBRgGo4I8AIop93IEj2jqKsRDuxxnJp4RRHuYZPaq0BZ5Mt0q8rAYBGfSpYISIeo/CnycLnvT1C/ebtUXJc56Vm2MFBUAsM5qaMBgcgc0ipvwCakaMIuRRcdiMxqCRnjtTArRvlTx3ock/dqNpgiEE4NUJjb2YyIFB5qCOMquD1pI/3kpI6Zq1FCZZAADgVpFEsdaws745we/pWxaFrRh5nI7n1plhGqHaVyDwcjpVq8jjWEsrcehobGkZniSa1ngDQHD9xXKBD1xWhegvcHaeBVPcQdpFStSrET/Kh9adbAAbuxFRXMmMAd6ljGIgB0xVAyOQbp8ipGHzLTIyTMR6U88zgdqBM0o+IBj0pvDZyKlAHlge1QZ6iriYyGkAE4NVbgMW+U1M5wxqF5ADzVMSICGA+Yk1VuRlSauuysvFVLgfIaykaJlKM4fFaMYDL61mqSHAq/FJtU1D2LAqQ1NKSFvkNOyZHwKsrbsqgjgEVmyykY5AfmY5q/Y2zSuAHAz3JqJ0PYA+9JD5iyhQDz6DNVFktG9eWkdtZAtMsp7citDSNHsr3TjcxZEoHIA6muaurS7tkV5EYwk5Bwa3NA16GxgEax7yeM81a0IYS2U8bkMpwDxTBHnvXRSxPPZ/bNwAxkoTiscW63D7omGSeRWiYrFcR8daQx/wC0auixZepH50htcckirCxWWPJpfKJq0I1HcUEgDtTCxXEbKOlAB9Km3ilBXFIZTu2ZITzjjmsvaM5BzmtLUWJQ49Ky0B24PWoerBEhA2hgaJLaSS3Z1UnANIkblwoBOTW/AAlrtKg5yDTtoVc8+k3CQgjBBpvSr2sRhL18DFUewoRLJUHenA0RjCUh4qkZtllDvTB7U50yme4qKE4FWVAII9qtbCuUiMg/Woyc5U9MVZkXD49aqSjDGoe5RFIGhuAw6DnNbUUiTwja2Dj8qzYgs67W64q3DbNEPlbhueKpMTFaQrOAeg4rQUhIwewGRVTydxyRVlDtUK3IxTYk2mXbe4EiDBrD1WDZKWHQmrykxMWXpjpUF9J50eSORWckaJ3MQqc00jFTuO1RkVmUNUVZESmPJPNV1+9U5JCcGgCm/DEU2nP9+m0gEoBwaWkoAljbPFOfkVHH1p5ORSBERGDThSGgGkMDTkPNNNLH96qEWUYhcikaQk+1L0WoyTn2pMSFJppNBpMUihDTGp5NRk80CHA04HNRr1qRaaAsRyMqgDpSE5oTpQw4pMaI260EcChutOEeVzmgBhFJSnjikoAMmiiigAoFJRmgC2QvrSEgd6rFzjrSbye9a2M7lkuPWnRkg8CqgJLVehHyAmhqwhTJjqpo3cfdqQdemaCVC5OBSGiu5PTHFQ9zinSyBjgU0DApFEb8nNKpIocZORSDIXNU9hLckDUMc4zTAaCazKF75pCSDRmmk5rRMmw4HNGaYDSg1LWo0BJ7U6IEsDTcHGafHwKpvQRMWJ6mm55poNOB5xWZRJGCXFbemhSNpHXpWPCvOa0YS0YBHBHNRIpE18kkbkdF7e9VFGGzW00X9pWWcgSIPXrWNtaNyjDkGsyizDK8fRjg02Rt2aWGMyYXoSadfRpboArbievtU2BGZI21CehNUmYDgHrVi6PyVT610U1oRIRzkZphOafIMKKirQzYoODU8cxwAarmlBosCLwJIzTsjgdzVaGUAbT1pxYl8+lQ0WmXhFGU5HNQSwJ2OKFlIGM0x5cmkMBGRwDTDwSD1FPD45psuG5HWmhBFO0MoYHkGuqsLsXMABbnFcaeG+lXdOvGt5xuPBPSnKN0CdmdhG4x5TdT3qFSbecoSdhPFSRsLiESx4yBnAp0gE8AIHzD9K5WrM0TuMuY1MZYdeoNJZBZ/lkJBFLACQVftThH5E2/GAaRQgAhuChPHamXSFm3AfMKW5kWZg6/wmpDcwlAW+8BzxTSYmVoRIrCSXgDgc1bjnNxchpDlIxkA1TBM9xncdg5wakeRYbSRx/EcCq3FsRxldQ1JRISRuwBXS6vbfZrFNvQjGKyNFsAE+0AZYDI+taS30upZgkTBjPP1qJOyBakGn2scduWb0zj3qjfkSSBV+9ng1q3LJbW7jHQcnFYsIMqtO7YweBUx1ZT0Q8wPAgYMDjkjNRRSsLgso5Ix9KV5dyk7jk8UtiYg7CU4PY4rdWRBKgYkn160rhirKCBxzzUsVm24lZwQecEikvRHDDsiBeQnkgVUpJohJ3EgBFsQBg9z60kYQyKSB161aVFNhksFOOQTVCOGaQE7sIO9SmrWKaZb1KaOSSCEN8vc+laNtM9uwUAlQOCOQaoWOmQ3yna+8g856imzm9sbhbWKclCMkE4xWTWpSJ9Ttjqc8a5APcjtUkmi3VtaK1veuMdQAMUz5okIZiHPOe9WtP1ExoYLk74yMc9qfs3a4c1mZsVk+oB0vXMixjqOcmmWs9zpZI+zmS3J468fgK2A0VsJmgACPVt4nTTVEQBJ5JJ71OxW5n3esW7WQEcYEjdMgjFR2lkJY/Oa4AJ5IyKzp9KuZJjJLKoz0UEHFVbrT722TzFlfb29qSGLcuNM1USgkxE845wa6M6mL6GORFLRqMMMVi6RZrdI8dy28sO9EC6hYTPDBJ+5BxgnGBV7og6ho4FtxPCcDHOeDWTaw/atT8+4YtEDwp7VEz3ccYaeUCFj2OTmlm1rTLeEGOTLgY6days0y7qxT8V2cbOjbuM4AqhHbxuRb4G8D7x7VHquqS6rsFrGSFOMkEVB5V4Iy7E57nuK1i7EvU1odMaVxEZjg9x0qWS5GnRvayxCTIwDVOw1Uxw+UYwT6nrTpr6OSUrKpJ7HHSqbBFT7NLcvhAQCc4A6VZhhd5hbMSQTjFaulSR2sT3EgDDHAJos57N5zcFSGJJGBSYiGXSIo0JiiG5Rkk1zd9qVwkr24YgdDXR3Wo3M1y0EZOCcYqLU9Gt4LQXEyHzjyOOppJ2A56z0GK6T5m5fn6VBfabcaFMrfM0L4yQK3tMubRv3M4MJ6BwMkVpXEscSi3uwLyF/uE8n8hV84rFPQtQgmszEjYY9AeKvFA4AmXNc49o0WtA2kZijyCABjFdXFbXbIC0eQByc0WTdwvYz5NLiWQTQcY6gVcPMK55K8GgHYSD37VGAY8ktwecVsnZEPVkh1K406B5bRsSYxkH1rjbn7VfSyT4ZpCSWNdSBHJvUHk9aZpdqyXRgjj3BjknHSsmne40+hzNjcSLcKs25VB5OOSK77RbG0u1DWV0fJI/eZABP4Vh6hpxuLwrBEN6HBHY1TEd94XvEunI8snJRTkEd81LatYux3wjjsIXgJ+0WsoIAPVT6YFcj5n2XWGtZFCxynkZ4rqLC/07WbMyaZIIpiMmE8Anvyaz9R0M+INOklgQQ39meVHQgc8E9aws7lXK0cv/AAil75samSOcZx2H5VbN2NVk+3LGMjkg9qz7TUYtXsDZXK+Xe24III5JH1qHQr6OG6Npc5jLuBnHvVW0BnVaV/ZbTl54AxHUkdalvjHdTPIh22cIwIwODUOoQw2NynlkGIjJAORUdxKBZOYADHIvIHap1HYzpLrSAmLGER3B6kgjBqWXWFsLIo6l3kGCfesOC3EGpRmflCckjk4rQ12W2e7hW3GItvORjmtEhFvS7SLVYTJGwEgBJFZU0wtrktIo4bBNQWuoXGlXRkgUsr8ECpfsM2p+ZdSExxnkg0N2Dc0dY1KGXSUigOT3xUWix4szNLkIoJNZ7WEsEe6M7xngk9qkOrLHpr2uMO3BAoTuDRBJdi9uXVhmMH5far7wXMemh4m2k9AD2qjploxJlZSFIyAR1q3CZ7qeS3BITGOewoZJNbyrPYi3DYcn5zWD4plitp40jx+7XBPqauQ3ItbmSNjzHkZ9a5HWr97u9dWOQD1pxQmUmkM9wZCepzWs0rm3UKxAx1FYqDHFbNrtFqNwzkd63toSUhCd3171cUMqgAE/SlCg9B1q9ZbbaRXkAZe4NJjRNC99aWqPb3JCSDlMilk1GJyqXdsAw/iGTTLiS3F0JIh+7xyPeq8vmXcwCKSM/pWTRZflSCWMNaznOM7SMYoicMm2XGR05rLvwts6gfu2x270yGSUqCXJHv3ppCZtrFLIpMEgUDrkgUeSoB+0SA47ZzWWHl4wxA9jTZWIIYsTQxl65v0WAxwrgdM1ju2ck9Sae0hfANRyjCFu4ppCZLbyGNgFyCa19OXznZbhThhgEAnFZ+kRiZ90vXoBXQJfDT1MUkAbcMqTmh7AjImtzDKdxzmoZOoqS5kMjljxk5x6VXZqhajZXvZPLiPrirOgSLa2sksn8Qzj1rLvpfMYp6VJZyO4ER+6K0toS2XyBJcG4foTwPam38gEYC9x0pZAFUAnpVYk3FyEA4FA7nT6NPLbaamzgnnGaw9RSS51gNIoDE5P0resURIAXbGBgCqsyRPcNJM2D0BHPFT1AVzaQwbs/vR0AFMsrRrmUT3jfux0Bqaw0+0uXbdJk54J4zUd4Hhcw7soDgYPFDYJF+WbTy4UD7o4461i6rcJLcBYYwoHQDvQ8mAFVfxqzDbRHa7jk9cipQykIWMYYxEnHXBoFw7oIz1HrW+xWFQTgx/WqVzHYzA+SMP6gVVxGes0jkR5JHQCtC2sUAEkvAPY1TtpIbeXzGIJHY1JqOrrcpsQYI9KLgX7sQRxjGCmOlYl1exEbYkGKrpdTSkR7iR0q2NHkYBlHJ60kgK1vNcM48onP1q4ttLM+JRnP50+20ye1ulIwQTjBNdBNYKsIbASQDIIqtkC3MGPS5rKQSkbozz71W1hmMfmxIygck4rQn1p4CYp1GAeCDnNZeo6wtzB5cWQCORipSuynoU7O9muo/Ldz5fYE1E1iTcHnjNO020Zm5yB2rVMSqMdT61ukiGxtpbiMKFHTqa0iWPyr0NVrZMuFxWiIliG7HNDFcj8oRKOc1XuJ/l9qsSSYUk8isp2M0hUA4pWuIejea+CDt9atCJYyPK5BqOIGEYxnNWFIRcnqecUwAyGFdw6kVHuM4O8YAphBmk68A1ZWMFAO461VxEcNuA+7PHapTjcGHGKcq4HHagjzGxnFQ2MaJCxwelSgg4UVE0Zj4HJoQkdetRYC2igAc0sjlvlNRLKRgVIqgjcaTGAjAUknmsiaNppzgnArQupsfKp5quilcN69a0ihMZHGYwFUVtaZGpAJOGPQ+tZ0KG4fCdR1Bra0+2QnEjlGHpWyJNEWv2Rg8iA9+DmsvXruAxERqEJHOPWuitI42+SUkjGeR1rlvF0dvGSkYABrNmiRy0crea2Wzk9adJGCd27moIz85Ap7A+tEQKd0P3gq6gBiH0qjMCZlHvViWQxL7YqhMbHkSsfepIPnuKhhJJLetTWh/fn60Es1gMJioMdc1ZONmfaq4UnOBmriZsiKgnmqs8IY8HFXDDJnPaonKx/fq2SUjBsGQSTUUoyhzVySSJh8p5qtJyhrKRcdzMAw5+tWl+7VU/60j3qzHzxWbNCe0RxIHXnFadxMssYCqAR1rIEz2/HOPam/a5GbA4FZtFouHjgnBrU06/tLVf3kAc+prBXe7bnNTBgFPPNUtBM6DU/FkV3aGzMY2EYzzxWPpM0UDEFhjJxWZLGpblutWtPtkkmTccDNWiGdLLqqm3KrMQcYwBVPTLiQTMVY4z1rTj0rTYYQ8rqTilX7EMCBQB6gVa3ExzXTHAyeaYZpCcAEj2qZTECCVBFWFuIguBEo960AoHzD0U/lQIpDyc/jWibsY4QfnUMk+84Ix9KAKohc4qQWzgZJp+7ng0GQ9OaBkUkAZSCMk1Uk0siQsjZB7VoAE9TTlBU+tJoCC0svLI3DHvV77M2xiCMAE03eSANp/KpDkRlixxih7COG11QL1vesn+LFaetTCa5JX1zWYBl6SEywBhRSNTv4AKaeaokfGcVZQ8Cqi9asocACqRLG3IxtYVVmAIyKtXAyob0qqWDDFS9xoiQlGyOKnju2TAJyB0qAgk0oj5oQy7HfnOCODVuO5jk+UnBrNjjBXpzUnl4II4NUhNGvGFIOTxVe5VSpGM5HB9KrLNKq7eTSmSQAZHBolsC3KE4KtjFRA57VZmxIxOOlQkY6ViajQvOakJ+XFMBNOJ4oArOPmzTcVK45qMikAw0lPIpvekA9KUjIojVifunH0pzjFDQIhNA4pxpppAGachw2aZmlB5pgWQ4PFMYkHHamrQw5+lJiQbqTJphNANFirik00nmlzTDQIcvWpFPIqMVItMCxHgdTSsQaYDkUh60pDQhpQ+FxTTQRSAaTk0UY5oxQAtITS0lACUtJSjmgBxUEcVFgirHlg9DTGUZxWsWZtDF6ir8IIjHFUQMMKvQS4TFNiQ8tgEmqs0hY4B4pZpc/jUQGTUbliAc80pfHApCcDFNUbjVJCJIsbgWHGeauSfZGhAUYP0qqR8vFRnpmi9wsDAKxAOcUgOaQ803JBosFx9IRk0A5panYYmKUKaCQKTcab1EOwdtKMjjFMBbPXip4hHJ95sYpMaGgZxUkagnJNNkKq+FOQKBkkUhlyBQc1oRRu+FUZqlZAbwrVsNHJaIsm04YcECspFIs2Ng5O55RGO+COat3+hRTQGayk3sBlhwCaxZLiRz1I+lT2OpXFjNvRiQeoPesnqUioJGjJQqUYHHIqrcYJyPxrV1GZLt/PVQGPJArJmyOT3px3GUrk/LiqQODViY7nqBkyw9K6Y6IyluD/dqIA+lTtgDjk1Gr8YxVEkZzSgE8Dk04gswAHNXrO0/iYfSqQhsFoFUM45NLLAc/KMcdauYyQMUSusSYOCfSoaKRnAkDmmk81IQTkmm7eaXKVcQZY47U/AximltvApylSMjrTtYm5E6YNMztYH0qwRUMiA8079AZ0Hh7UFLCJ2x25rcmxbSCReUPJrg4ZGicMrEEV2Gl3yXkAjlYE4xzWM49SosuOp4lQZ9R6inSlbi3yvXoR6UqAwHY3KnoaYp8iUsoyrdRWDRqinGRgpjBHUU+G0WSUKOSTUdyGjuPNiGQetLFdyQyCQRnj2rVWsS9ya9jWzYRr1PXFVrrBWOMHgDmmzXDXl2GbvUdwGW8C54OKSQmdPpLtHpZCJ8xGMmr+kWIFrJOzZckkg1nLdm005duMkYNWYbmSOyEoPUZIrKY0M1sqNPYqBlz1rFtAJk2ggDuKk1e9NyyRKcZ4wKpCNokABIHc0QiymyeYQoQsYySeTT1eBItpjycdSKjiCFBt5Pc1Jc3IEHlmMHIwOelbW0IIoEYuXQHZmr9ubmNizW67PUmorVWh01nOSFBaspNWupceZdkAnhOMAelZ7jNi+hM08Kx8Bjkgd6bq94umRCILkEdAOKmhYGSBiwOR1B71d1i0t59Nk8yINJj5TjvUN2Y9zK8O3TXNyJbQ+XIOSo6GruoSCfU4p3Xa44I9TmsHQIrnS7oyleQe3pW5eiW9xdKhDDnHrVPuJIlnLOPMK5A/SoY5YFcE5IHUYpbWcAEFsA9QeKmItIlJRASeTWyd1YlrW5GZljuGO0iGQdMHANWYruaO3KLKJIj0yRkfhU9tc28sJjeMdMEGs63swNTk8sYTqF7Vi07lJjEHlTmWaUoCcAelbKwma3KlxLGw6gg4rKvIUmmIkGQvAHar2jx/ZYGKSARj7yk4AqnGyuCetjPhAsNUKE4QjjNRTXXm3rxA4B6HPFR+JZhJiS3OCOmKztNxqEXlzSlJB0NKCBmlfSrHbiLfvJ/hHIFYOsWMX9npLEmyUEZwOorrNM0OCMmS5lTHXOQSara5bWU8RS2kDEcdKvluxXE0qOO30hHZACy5zUscBNq0gG4E8CsWGS+/d20r4jAwOa1jdvaQGGNxnHABpOLBMzZbGWSQy26bQvUdBTbWaMOUuVGc8HrV+HUPMs5IVOJmPPsKt22lackBbUHGTyAMHFFh3Eh0eS+j3wSFYx2OADSyRx2IMeA8gGAAcgVHNrH2eJoLQYRBgds1jW97NJOZJDkdSSaLXA3NPiEc4muIgjscg1q6kE1RVhjlGU5GcDNc5Pqk9wgBkJC8YJxUBvJ4cMBgnoQaGtARLeW0dpdCG5wA/QjnmtfTdKt4E87zhIFGQGI4rmr24lu2Alyz9varNrpt80GZZyqY4UGosxmrNeWUM7XDSB2HQVQm8Q6lteSImOHpnpmsS/MVhlmRyTwCQans7yS7s9srfuR29a0imSzQsLqW7m3MxI6knvWjOA4BV+nas+0MaqDGNqjtirIkRgdhOe+auxAgyrjaOtX7e9OmkyRqGdxg1TRVVSxOSelCRuuGfJGcirbVrCSd7nS2+mHULI3UGYZQMtgYJ/Ouf1GGO/nNs6yEAYLOhFdPo+qXA2uygxxjBGeSPpWndC11q3eOzhAlI5ZhjFcUrpm6V0eP3NtcaLd77WU/IeCD0rY0Xxxd2mopc3Bznh+c5HvRqtg9jLJZXy5LHhxyMfXpXNT2wt2aPqM8H2qou6E1Y7zX7Sz1FF1/Q3VLgZM0YIGfXrzUWnR2PiG1LKAl2Bg8YII9M1xVpf3FiwMTkDuB3FW7XU5La4FzbSGOYHJx3rSwzq2Se2/wBHluGZiMZfjFX0UQaaW+0Ak9QCKyLbU7bxDhNRfybgfxjnP1qA6b9nvDEL4vF1ABGKnlC5fYrbyi4T99GR36g/SnLYG8BklITuAT1/Osy7vfsgWK3bOTk1qwzjV4Ei3eUyjgjuatom5FbpPDcDMMbKvTnrWhcvcrDhowIXHQHOKWMWVmV86UmQdsZGareddyX2CxNue3bFZNO40VbOxvb7NuJgiA7g5IBx6c1u2PhrTiDJKRcSxj5icHn8KoX6ROmLU7XHUdCaksruPSbCS4mmAIGSmepo2Dcv2McU1zLA0AQLwo+lYtxftDezW0EaiXkFwelE3ixbkB7JDHMeCQDnmsDUL9NMZ5GlMk0gyc9QTTV2xsoeI75bWdY4H8yQj5yPWuddi7Et1PWglpJnkdiSTnmkHJreKJbHxctyOK1gmY0Has62iZzkDPNawAWIA9RVN2RAoAReKb5x+6eaazcVGD8wrPcokyWbb0zWpa+dbJxHnPfvWO0mJ02jgda3odRRYBxkgYwaLDMXVcz3gbP4U5FVVAB6DFLOomuGYcAkkD2pEGGANJAyUnC1Wkck1NI3XiqkzBVJ60rBcaZMNgdaep+03EUCtjJ5pNPgaZzIw+XtmrNpa/8AE6RlGIywAPrVk3Ng6a8MY+zpkqOTWiLSe804SXDBTH055NbF2FtLUKgGSOT61yt/fzRo5MpCDtmsm7uxa2KOoTJuCqQMcH3rMkuyPlXnNV57kzuTnjNOiAYE4xWkVYhsgkLFyTyTV6yhfblRk1HFal5R6VswokaBVGCO9U2BnSF5JPKIO4HGK0bLTZkUMqZJ5yalUW6SGTbmQ9eKtW99PMdu4RgHsahsdhkivbjdLjntnpVJpTI5Ucg1duY/tlwIo2JfuSOtOm0v7KVDHknrUXKRRZhHjnBPcU4zAryxJ96h1FRDOFU5FVxIM4JxRuMvw2k053QnJ9M1YYTxoUlG3Hoc1nW2rfYZ8jJBqW41ozBmxkniqsSXIN00bR7wQegJxSW9ibXc0rggnjBBrDEsoYspwfTNXITe3MZAJIHJyaLAJepaxszBvmJ4FVhHIwBHQ1BMPNnMcmQRWxaabJNbBkfkcCmFyPTLdBN83Wtg3bW3JGQPXpVGDSb4tk4A9c81JqUNxHb+Uwzx1zSuCI7nWo5CWXCMDxjmr9hqjavZmKd8NGOGzya4tmEbbTzjjmrVjczRttjBCk9qtRugvYsXqs87K5yVOAaWOyUgMRj1NXo7IzJ5rHk9RTyQF2BB9apRsS3cW2iiVMACgRgOAOmadDCx9varEqLGmSeaokfDCIyHJ5pZbhX4zioFuCYwCarSZkkG3IFDVxobcG4Zwi5K1ZhjSKEBgC3rSAtEwySR6VOE8xC3SkAiR4G5sVWmZpJCFqSaYhAq84plvkncRzQIfEpQgY5PWrQBH0pEXPJHNK5O35aTY0L8wYAdDSmPYm7PJp1qpKZfr70SKWfgcCpuBAM7uelKQM5qYpn7wxUDZ3FfyoQAMhtx6VLJMqRHDdelMAwmH6GqkgBfaGyBTtcLj0VpDuY5HarAGRgDPrTIxhcVYsxtl3lcrnkVqlYm5JaWrlw0Zwx5ArdtLR5SPOXDjv61LYafBcqJ4JNhH8JGP51faR4wFYAlT2NFykge8FpAUeIgY4JFeb+I9TE96cdAcV3/AIg1W3bSyuMyAYIIxj6V5ddDzZDJjvUstE8MHmRiRWHI6E0jAgY9OtQxKcAg4qUkhTmhDaKec3AB6A1PdgGMCq8QLz/SpbtuAKZDCEYjNS2QJfdUS8QVa08ZXNMll3zDswaSKTbmkIwpp9rGsjENWkTJg0+0ZzVC7AmByeta0lvEAQoBNZl0gjJAx+FU9gRnm2KgkGlIyuKsB1K8nmoCME85rNlLczZBiU1NGeRUc4xJQhJFZGhfQKy4YZqIwgPxxmlhOVHrU/kmToah7lpkIgc8Z4Jpk0DKvBqeSOVBySBVR5ZMkEnFCYMi8picliavWCETBWYgE8GqoZlHrVu1LFgdp49BWiIZ00OlLcQhgxPfBq9Dp8MKFZGAHUAEVQsRfvbDyPMOfQVGsGoC7BuEOM9DmmnqSzYi0yWdj5QyB0zxU40K7PYfnT01KS3iARQuB2po124H8R5rS4IBod0DyB+dSroMuAzMv5imDWZW6uaUagGHzOT+FFxj20pI/vEfgc002kKDkZ/ConvvTJpovHOcLTuMk8mIH5U/SniFOygVAbm4I4GPxphacnJbB+tAi6IgQAQAKztalW1smwwBIPQ08ifIPmE4PTNZOtafdTReYjbx3BNIDjpnMjljTIxls1LPFJE7JIhBBqOM4pLclkwGcCmkYo3jFBfNWSOUDNTp2qsp5qdDwKpEsfccRjFUByw96uynKYqiWCtnsKl7jRMkec04IKjSdSAQcU7eCeDRcZOijpmp1jBwSRxVNQWOM1OsTAYLVSJZaCqcdKJipj2+1VhG6nhjinOSUwTyKUtgiVZODxUJFSsMk0wisjUjxQadikIoAjIyRUZFSsDkUwmkCIyKYRg5qUikI6ZpjNi2gVrVWGOgrKuTiYr6VoW8hW2G09ulZl0SZyaTEiPNITRSUhhmlB5pKUCmBKp4pTzTAOlONJgRN1pKU0CgBcUzvUpORUdACipQMVEDip41ycGgB69KDTjFxlajJw2CKTBC0oANNyKCcCkMCMUzNKWzxTQaAF69KCOKFbFLkGgBhpQaG6Ui9aALZ244PNNWPdksfpUbZVgetPEmeKokaUANODlV20vFNbvTbAbjJpCccUgcg4NBIJoQCHJOaAfSgnNJVMQ/caQnjFJRUoYZ4NN6ijvRTuxCgU8GmA0opXGIx5ozxSN1ozTJYuacnXFMBp6DB3dcUAO+vapI/vCot4OSRUsPzOMdqlos0bVQH3Nwa66waHUNPMDkbwODXJwoGYBjgE4raitmtXjkgkIBHPaspMpFO6ge2nMTcnPB9qijRiwHautk0mHU7TzYmBnUZA9a5q5huLSYpLGYyD3BrG9ityXyo0gLFsHHArGnffn0FXppCUJI7VnSn5DjvVR1Y3sUiCWx3zVyDTfM5ZsA1XQDdmrBmYAAGukxe5BqVqlpGCpyT1rPBJq7du0iEMc1TApoTLdlCsjBj2rWEHlxbjwD0rN09hHyRnHSrsl4ShDdB0FMAYiJMnk9hVBiXctIeTSGZncknr0HpTmORz1NVYLjSeQoGc0NE4XcBxT7dCXyRxV4KMYxxSFcxiOSe/pSA7a0Lm0XaXXr6VnYOcGqurCJwwZcd6Cnf8KhBIqdZFKHPUVDQ0yIgZ4qzaSywuGjJ4NQYy/A4Jq5DGY0J6ZqGUjoIdTFzbhWPzAYqQXQ2Y5444rnoCVlBzgE10dkIDFhgGOOtZNGiZVR3kl2kkD0qaeZ9vlKOB3qHdifcwwQcYq5vQxE7RkjrUjM+3GJ1HqajvpjHckqMlTxUwG1wR2NLJCrX6FsEMe9NMGbNlaG7sFJJyQCc1YuSYbMIpyQMVOGjtrEFWGQOgNU7c/a8BuhPNQ9wRkW0STTmSWQqQeART7tht2pzg/nVnVxDHKqxxKCBgkdzVK3RpGyMDPrWkNgkW7CS1aMxvlZO3FOmSLYcRncO5HWpBp8QUMwBbOc1PqLvFax712qOQB1NKTewkPWSKSxURkAlcMDxXO3WjQxuWibOTnArVhjSaEyoo9wetV4VDlmK9DjB7VCTuD2LVlaFYEHmZI5AJq+byYRGGdBkjAyaykt5RIJRMVI5AHar8jvdojSHEiHk56iiUeoJjIw0Ll2Gc8jNTWuozQ3BM6hoScAZ6VLqA/dp5agjA6dqpAADk9uhq0k1qJuzLtzp8d3KJYGGeuBVeS3uoWw8WEH8Q5qOw1GC2u3RiRk4BI4Bq/JrXH2cMJATjk0k0mVuinHG0jDylJI9RirMV20U5WYCMkVbgu7ePCECMEckdqz9XhgviBDMPMXoeOaG77EpWHSNEAZPMBB/Sqz31uGKM3B4471mPDdQZjdMD0z1q8NKtDpf2kyETn+DHSm3dWC2tyG6ADAqcoeg9Ky9QtJLJlnjOFcZwK0tPs7q5jkYsMR+p61R1S4MypGOqcEUo6DYy01ETHyp52UHgCpJCbOYEEvHJ3FNi0y3urQHAEvPNMBeyYQXGHjbhST0reKRm2X5n8y13qcEDINZtvNcFy7nd2wTVm9mihtRDASxI5wKZb22xQwk+c8kGqaQIrSS3dtP5zLsB757VbhvJL4gBTI/pTrpZZlAnOUUdKo298bC5MsCEHtxxWbsUmXhciOYxXCY56AZxSssJlVYztQ9SRiiOUXhMsgBdjkmoL1GCgqcAdcVBRpyWkMNkZAQSRxWXJdPChducdAakhmJTBfKjoDWhDHpl3HtvSVA6YGc1LBHPWuqv8AbQ8o4Y9PSt4ahKq7xJgD0NY2p2tpDODbn5OxIxVJroqDGGJyKaVwuWtc146ghgaIZHBYGotFu1jPlycrnpWWVySe561JC5hlDDsa1SEzubTypZg20BAMkVLcLEj+bEeD1FZOn3plhCrwcdfWrxt5IU3SnAfkAGk9BItiMFRzknkVaSRY4wjrnmqFlIQxjk6r0zU5y7t6HpU2ugLHnOjZilKD1Famg6raWksxvL+QRnnoMmsZUIjK9vWsjUIi0wgjAZz2JxispItM6DW70eJFaDT4VEaHIcnBP4VzR0W4MbGR1wpx1GTUkGoT6WxijiLOQQcZwM/SqstzO0hLEknoKlKw9ylJaYmMatkr1xVSWMhiATkd60EkMcrKw5PINQyBSSQOTWqEV4ZHjHzEkYxirVpeFLgEkkehquUHGeooC7FyOKYXNn7XaiXdIMhuCPSp7Q3STn7IQ0WflBOMViRhHX5utWLZpIgPLmKEnoKbZJqTfbI7gPdKXXOSAcitOXxI0sEa2doFKDBwDzWSmo3ccWZDn1BPWrli7m0e5VkjYE4GRnFQykLFd3rmSVoGEh5DEHH506DTodRjaTULkqQMgcHmpI9enntDbznCEdKyr2ReinI9ahooJ7u00dZFijMkg6Ej9a5a7uJLudpZSSSc4Pat3iUYYZ471TOmxySlieM9K0iiWZA46nNSw27SuFUHmtBdPiEhHUdqtxwrCPlAzWl7IgZa2wt0CsecZpJXXnaadMxI5PHrVN5lHyrkk9ahu47DyeKTOOccU8oAoJPWltkE0hU8AUDBIi8Zlx3qWPJwBkn0FLKRGdq8jpir8Nstjbm4cZdhkA0NgFtZKUeSTgAZBNZ4O5i3bJqy9zLNEUAIB7Y7VVA2qRSGNkNVZAZHCDueamkbHNJYqZbgnGQKdhMuACG3Ea9QPzp8Fzi4togMbSDTZFkWVQIyTnpTgok1QELjb296BHUXM01xOsatlcDJz0rjfElyJLsQRE5U/NjvXbQpHDZkM481hnr0ri7u08zUZZCwyDgZPWsepa2M6C2+YAg81fe0ZVDKMJ3NPVQjYIyasM0iwZY/u89K2b0IsRxoqABeh71Yi2hwJDhc8moVjYxiRSPL9M09SJUKseKlstIvzQ2giDWrbpCOc8VRDS2zHcCc96jGFYCFsEelSl5ZEKsoOfegbNWxkUxidVAYd6n1GY3MKhc+YT2qlpltMEIdsA8gA1Nc3cdm6BuSD3qbCRn3elTEBpTjjOc1mzwxQoQWJbtW3qmsRXcG2PIOPSqNjp7agpZh0HemlYGY8cTyPtUZ9qsSW5hwHGGI6VOT/ZF4VZc5OBxTmBunEpyc9KsRWjtGZw5zsroLCM+SVjyOOuKqW0LBghUAH1rWtpIrQYfBFFwMG806VLwSFc5PJFaNp5sS4CnA9RitESw3cxKAYFW5ntobUtIoyBxUsRTXVIkAEu5D3IGazNS1GOUFYpyxPYjFYt7qshuHVW3ITwD2pbG1E7liCufSqirjbsRpZLI5zyetaVpaCNcBRkUkcJhuDH1HY1dQY6VskQ2RxysrFMVKkJPOM1NDCrZyOT3pGYxsVB4HBoYh8IWMHd1qjeTncR2BqxJIApwcmqQjeeRkYdehpAJG7SKAq8etXY9sa9Mmm20AtQVZsjtUyxE5kPSgBiRhzuYUk0xRCF6UrXAJ2jjFVWDSOVxx60WAYrFm+XJrRtYSq5bv2qG0hCtk/SrxIUZpMY1sICT0qOI73x2oLGTICkj6UIvl81IE8mSQq8GpVDKoBXj1qKMB8MTgnjNWNrxrkncn1qWAx1BHPWqxtzv3dqeZmLcA1IG2plj1oTGU7twkYU8k1XghUDcp681LIn2mUsvIBp4hCDNaxRLHwrvcLjI9K6Gx06GSHbGfnI5U8Vi6eCZQy+tdnpVrb3MeZGMM45DAdfzqxJXZTGlXdsnmxr+7HUZ6U6O4iP8ArHI9Mitx7h0iNu2CcY3A5JFYerR20VuzvlH9QOD+NS2a2sjkvEVyZp3jR8qOhrCfiPBHHerbkyeY3Xk1Tf5lYVIdRiFQeDkUk5xGSPSmRja9F237vHqKoCO05yT3pLsMXAAp9qNqCmyEtMFFBD3BuIAParelZKfN61WlGEAq5YDCUxM0GUbTiorYkuR6UrH5aZbcSGtImTLLIW71n3cZ2kZrSJIHAqhOCB8x602CMswtknNNXIfB5q6UzyDVOQ7JgAM1DGtypdjD5xUadKnvF5z6ioF+6KyNS3CDgEVeikEYyRn2qjCcL9KmEwAxjBqJDiSXM/mMQMgVTKZ5xVgSAn5gMU7CHnipTKKxTA+7V2z1BYE2GANz1J5FRgDpVyx0K51AeZBtwOcEgVomSzVsfE95ZQk28YwR0zRH4mv765WOWInccZGTii90iPT7By0o8wDoMVe8Dz2Nw5guUHnIcgkdapEM14tOguUCyTlHI6EAA/nUd3of2Qb2IKDkEc8Vqa7/AGXcwbSPJmjHDgZzXJR+KZQrWl2+5V4BJzkUXBI0o4oWPygU4wRg8KKo6NcR3M5UZIBz0rc2RjOEJP0rRPQaRR8pO2fypRGOy/pVvA6CLn6GnrHI3RMU7lWKgiJ7U4WxI61dFtI3XIqRbLOMk5+lHMFiiLMfxPig20QXl8jpWounxHlgT74qZbC0xgxkn1INDYWOI8Q6PBNbGSNcOOSQK4SRSkpU8YOK9wvrG1lsnVYQCB6H0rx3Xrf7NqTqFwCeKm+pDVikFB6mlwB0qIGng1omSSKBmpk4qAHmplPAqkSx7jK1nTAbsZ4rQJypFQG1Myb+4NTIEVEWpFBwcUKAGKnjFPAIFJFNDoydwGe9W49+eTkVAoA+pq1F90CrREiQIzgYOKZImKnjxTZhnmiYRKRGTSMvFTFaaRWJoiuVoK8VKRSGgCArTDGoNWCKhIHWgaG4X0qORc9BUp4pnegZbtGUQAN1qldoDMSOlSAnpSSHPNJiKhU0mOKlPU00ipGR4pyjOaCKfFGXOB1FUgADilIOKl8pgORTGGBSAgbrSUppKAFBpKWkoAcFzU0ZwaZGeMU48GmBYRwahkHzFqATTGJNSwAnFMLE9TSE0gOaQC59KM4oFJQMMmnAkUzNLmgQ/ORQODxTM05RTGTtyKaODS59qCcdqpIkUmlXmoic1LD1Ap2FcbJGQcgVHyOtXmjBFVnjw2aXUZEaTNOPBppFVe4h3akpAeKCTniiwxTSdaME0oGKTAQCnZoxRigYbN2abtPPtV+0kt44yJVBJqvLsMpMYwKGSJDaPLyGAHuatW9j5uQpHB5qsGZVJBxipIp2Rcq2D7UPYBLi0MbEYwBTrSMjLelD3DynDHNWbZBtGO9Q2UkXbcBgARwT1rS3vHGFfp2rPtJVAKkYI6VdtpI5XMUzgA9D6Vi9Sy5p97dWlwrRvwT0zXX3enp4j09WmCpMAASDnJrjwtraEGWYkDoBzU8fiGSJgltnYRjHSsZpjW5n6tYLpk5gzv75rBu5FzhRgGtnVLkzDc7ZZuSfSsC4bMgHYVrTQSGg4GaeCTUWaeDnFdJkRzj5TVQmtuTTd9iJlbJIziscAbiCMEGhAya3cBcelI8m9sA9KYmN3oKeXjHReapIkAcHmpByQKgV8tyOtWIwB15p3EW4VAX61YGBVHzjHjHIqU3OV+UVDZSJ5CNuM1nzRpyQOTUhdnPJpjA0ICmVOcYp2CDipSO+Oabgk8dRVXCxNaxk8sKtEHbii2G2PJHLVYWHI3etZSZaRWMfHpVuzlkgUsMlQeRTfLIYbhwauNEscXHfrWTZaRI7JNtkXj1FTFjIAqDAAqk4BQNGSGHUetSWt4kZw5I9eKFYGTyQsIiR1FRsA6K2elTyzRyxZjbk9sVWiG9Hjzgg5FLqHQtWzNNOsRYkEc+1b8kEVpaIyEFm6+1YOlyRLMRJw+eD7VoXMjSABWOAeKTQIjurb7SDIvUdRWcxKkEcEVvRx+XEkhBweCKz760IcyxrlTzgU4SsJq5LZTCQqzEkJyaW7n+0z5YZQcAVU0+YCVo9uMjpU0jMrnbEePQGqVmxPYjmkNuoeJcY6gdxUqhTEGxjPNLGymIvMCM8AEcmozDcSQFUT5e3tQ7X0EvMkAUfex7c1JIQtsVwCTypB5zWZJDOjCN2OfQc4qwhjiAeZyQPaiTugSadyxaXyQDF2XzjuOBUVxOlxMGiBC55JHWtYNZ3diJzGsqYxzwR+FU7GGO6kkkwFROiis1fYtpWHW1lDeMFlhBHfPWjVNAtbFRPG7IM4wB0qMyzR3ReJiMHitg3kWpaZJFcACULgZPWqlFpXEmr2OauY2jg3eYWUjIJqnbSKTkMQwORWtMEk0oRDBZeOOayYbR/M2qpBJwDVQtbUH5Gzpokv7gNcMCkZ6k9adewiS4dLUcHj2FRzRm0iEELknHzEUWNw4jZcYY8ZrNu7GloUYTPYTOjSEhgRgciooYLQRebcSnfnJBFT3HmBmUICScbieRUMlnbWzB52L45OaE7ARXeoQW2WtEAQDAB4yfWsM3c17eKGYgA9PSjU7tbm4/dDy414UDvVe1kWO4Dt0B5raLJaOntIQxAWEYHViKSWx867MsEhUjrTjqjPZBYABkckVFBIxg3q2DnJxQ5MEgkhuA4EpJTpk96W5tI44A5UYPetLULyCTQ444wDMDk+vWsqR5by2CnIIHSs73GkZ8bzx3ARMlT39KuSBjGSTnjmiIMtucRENnqQRQGIQqepoYyIKjRBkGGB5FOMwjADDj1ohdYZgs4xGe+Kj1ARyyj7OSYz6jFFgKOoSPNINpIAqOOEAZbknuasugVgOopsy/JkHBFWtCSpNEBypzUByfwqwwIUsByagJKnBHJqkJmppVyY1AU8g81vxTXF2QTyqDgE1x0EjJKCuQO9dHY3chgCxnBpMEaoJuf3inEg6+9XoNvkk9WFYEc0kEpLZBPWtK1MhBeJsk9Qaa2Bo0ozuQ5GKw72YQ3olHUdTWxbtLIS0gx7CsTVVVJyM9T0rKe44mhp0kZmGSCGHJP8qzNc2x6kDb4CY4A7VCJTbplOCelMjdWBeU72PrU2LI5pvOA+XD9yO9QNkcD86syOgTaoAqszhUKnn0qhDduTnNRTkhlC80sZYkgnOelTC35DdSapIGMjPyjIwRWra6TdXlk91AMiLkj1rMk2KpBPPQCtzTfEDaVpMsIXJccAd6BFSEfa03E5wcEVPHp7uC0L4IHIJxWVZTPASO7nJFXvtTSH5HKcc471LRSGyTbWIzyOKij8y5mESAndTJA0jkLya39E04pbPdEcqpPNFrCuZF5bNZyBN2SRyPSoGYgZHU09pJLu9bALMxOKutpUkDI90NiHk5oTBmdHG6vvYcGpZDgcVNdyRvOVh+4o4xVWRufwouBTuZ2LCNOS3arkeniKzErLmQ859KzLbMuqY98V1csZNocDIAxTeiBanOyk4wKfAVjXavLn0qCWTyywP3s4xViwj8tRcSjntmmtUJmtp2mR5FxdkZPIWrlzbi6nVGG1FGQB3rOtbxrrUY1J+Udq2J7uO3ck4LDkCobHEpOkccbyyqFxwox1rDmlCsQepNaV/eNfEvjAXt2rFusDEnXFOOoMbcSYAweTVzTFZId2MN1FZ8aNcTpxxXQ20UEcILN869BVvQRYjuVERaQBZMcGqdqkiu8jRmSRznIGcVMtqbuYSSsAg5xV6HUI9NIWA+YCMYPapuOw+LTZXtjdT3W3A+6SM4+lc5d4NyWGSCeD61t3MYuFe6nl2M2SEBzWdawvcjasZOOhqHuNFZZxH8rJknue1aWl2jX0m1v9WOcHoaedKjjh824IB9KSK4W3A8pSB7VVxsl1bT2tEBRcRjqB0qi9sVtPOTBGORmtlb7+0ALeUZAGMmo7q0jhULGuFPX0qbgc4hbIK8Gl+0PG/Jq7IkFsDtIJJzisplbzTI4IBPApoZppq7wkbCarXl0b9zIxww6D1qBYTIjSccc1Y0q2ivpNkjbCDwadhXIrVGklVeCSa6+0hS1iRQcMRyKxptPTTpBKpyR6Vt2klpcxiQsDIBkA0MRgeIwquMrg5zVvw6baRAkwAJ6E1H4kQzDzDggH1pulW0M1kCrgOeB6ihbCZsSaakkjbSGTPY8j8KrXOmIJVBmcDGMYqqftumEyi4K9x0qpJ4pmD4njDn1zUpO4M2pBp+mhWjkIJ65GM1karqP21fLt2x71i6hqJ1OQbOAD0BqewtGwGzj1zW3KTcbDp6nLkZf3rStQY0CkYI70sxAcY4FTQRGQgdzVrQTYm0M2R17VPbRtuO7jFSC38skY6d6YZsNg9KdxFxvLiTIPJrPnZQxIPBpZpQEJBzVSNjcHngUMA3tJOFTkCr0iiKEEdT6VFAq25ORkmrSR5bc54PIBpCIEDOcvwKdJcbU2DgetFzMD8iDgd6rxgyHD8DvTQxhIL8AEetXY0DoNoxVWSMBgidO1W4TsGF60mwRKgULz1prNufHYUr7gOOc06GFQMtyTSGTQvHHHjGfemEh3JA4pwgVunSpY4xt2jtUsBPLWRRtGPaomkkj+UsSPSnCTyZMEkfhSuBNyOtSMIgrNnbVa+3gbUGamWRrdearJM0l0CxBH1pxQhLUMq8jB7ipXYP8qjBqWQA/MBjjtUUS7pgCDj1ArZIGaOmxeWF8xO/XFdNDMnkhdobA6nrWVbArGoOCAO5q4vlghozgjqKTZcUWY5cNhice9c74n1QyRm13Ejpk+lbd7ejyCxjAIHJ9a8/1e7MtyW3E4OMVJTdkV95jiKjmoISxLAgZPrSicIASOKkD27rvGQfpS6kpXIB8shBqtdOS4XtVqQAtvFUmYSXAX3qgLK4jgB9BUFufOn3ehqxMNtuKrWKneW7UySxcAAD1zVyyH7uqNzJlwvetGxUCMZpolk7Ahc1HCcPxU0xwhxUVou58mtYmMidpXCkKKz7qVjk46VrMgCkYrMvYmUZA6npRIqOxmm6bcQAaFbc2SOalWNRyw5pHUA5AqGtBdStdAlc+lVF4GKvTjMZqkOtZGy2LFuQTirRgBAOaoqccipVuHwAe1JoaJjCMcGgxjH3sVAZif4qiklYkYY1NirlosF43Zq7Y31xB/qJSh9qy4gTyxqZWAOB1ppWJZZvr64mbE0hOPerWnXkVmROpxIOuO9Zsiswyan0yxjupissu0DpmmiWa2o+KDeQFdmD681zUk5aQsec9K2LvQpYmxHIHXHJyKhstFluLgKycKetWlcVzqvBOnyyW/mhgA3OCcV15tJhxlAPqKyNNjisbcRopBAGRjirguSxHBxVWKRdFqw5aUAD0IoAiT70hJqoJCTkqMfWnCQD/AJZg/jQWi4s0C9WP5VIL20B5BP0FURNkY8hcfWneZhf9WB9KSGzRXU7dfuofyNPGpQn+Ej8KyjKAKaZvQ1VibmtJe25hcYzkeleP+NI1GpFl6GvSg+a8+8ZRf6QG96mxDZyQFKDg0EYNAFWjMeDU0bZGKg7VJEwGSe361SEyfOQfpV2xti8WTyCKpgg8CtGy3quFHGKGCMnVIfJmLKMAmoIZMrhutaepxswLEZx0rK4HSs09S+hZXOQatRHOMVQjY9SeKtwyA4HStomci7GOcUTcL9KIiCRntRc8pRLYS3KxNRE080xqxNRpNNJpSM0bc0ARsTUZJzU/lnrUboKBohJppzmpdoppUUhjQeaG6UUADvQBCaQinvjtTSKQDcVYsx89Q4qW2OHpoTNExgrnFULlAv41pB8oMelZ91zkmkwRSYUmKeTTKBhRSmkoAchwaeTkCoh1p4NMQ8GkagGkNSxjCKb0pxpMCgABpM0vakoAKUDgUlSADFADAMmpAMCkAp9AIXdTSafjPY0nlk9q0RLGVNCRvFMEZ9KeiMpyBTZJbOCKjZNwOKZmQ9BQPOOOcCpY7kckJAzUWMVOwcjkk4qE9aVyhhGKUc0h60oqm9AHdKKQUuahsYdKKTNITVRQmBJzgGnr0HrUS9alXinIEP6jFRAlTjtmpM0xxlvaktQY9SS3NaVopkTg4wKzE5NatnxEB+tZzVikStazMnmIenXmq4fc2MkEVp2yShyFbKtRcadECZAwDdSKxuWVIyzYDnJ96mLeUOuAfSo1HP0qz5azRbAMt2pNXEijJJ5hwCcCq0vlg8rk1pyabNbQ+bMNpPQVnSYDnitI6CkQEjFIpyRUpC46CoxjcMVsQdDpiLJZlWPJHArA1DTpYJ2lByhOcVuabn7Op5B5xVg2KXIdXbkjgVlezKSujkYxluepp8sWTuUduanubJ7S7KMMDPFBABPvWsZXJasUTkH6U5HIIBPAqaaDOWXr3qqcg4q9yWXlAYDHINMB2tjHFQRSlG68VPkMc+tS0CJd6hc96bknpTMUqjAoKFIB60+GIEgkUscZcg44q0ECgDFQ5WKSJUiAAz0qcjCqQMA9KjjBYDPQCpgBIoXOAvSsm7lJCyISmcc9qdHiSHbjnHNT+XiIH2qvG3lzkDkMfyrNsoWExg4lOMdqnlghnQGFMkDnjrUV9bJIqyA/UVFHqRs12RrkmhMQ9VBYlYyjDjBBAP40BXDeagztPzD2pxlv7tMrsA6j5hmmW9w1pPi4AIcYIBzTYDnwHVx0PQ1LaX1x/aIgdd0Z6HNQTkwyeWOYm5X2pi3FxasDtB7g0+gHV3sxjswIgDnr7Vl/bZTGQBk9MVCLyS5gBVue4zUkflCMsCQw61FhhDAIW8ySU+Y3QelasVpNNbGWO4KMBntzWWtzbupZoQWA4JzUtre3c6skagKB0B7VVmJEKGe5vis7FxHzn1q2byWJiF6Cq1tdGyllMsDHd3AJqGS/QsSI3APbaauLVtRNF20P2m7d29Oa5/WLqSHUmjRsxr71q6bexq0u4FGzwCMZFUNUsFvpzLBkZ64FTbUfQ0NOu1+wmWAAhh86E8fWrVnc23lna5RnHYVlWtmltabIt5cjBIGai+xXwyTCcDoeaE0mHQ3GjZD8zZ9wetVLuYRqQw28du9VbdNRd1QhgDwCegrW/sxIyGv5S5xkAYIqpzTViFF3uY1pJeR7tkZKE5GeBWnaOwPmykAnhRnpViMtd3At4ABGOPb61LqelRW1sZFYtJjOcdKzuWkV5AHV9hAHUsTiq099HaQIkBDyk8kd6oywnULbEV6Yiv3lBAz+dUUK2aF3bJTgE96SQ2bkYd0M904iUDOM9a5jWdV+1zlIzhQcZqvqGp3F8+DIQnpmqYGDVpCQ4fdApDS0h6VogZs6PcwgBJenQ1dkEcJPlP8AIawbSN5HG0E881sR2qzMIi20gcg1MkJCwsvm7t2QOoq0LqNJQ4HA5x61QjiWG4dS2QD+dSSJmQFRxUWGaE2qwXLAiMRkDGB3qhLDIG88H5AaSaOOTGOCKiFxKkbQNkgdKY0OnkS5QKeoqMYQBRUSkEnjBzT2G2mhMbOx29PxqPBaMk9RUjFWGCaYARkdqoRAZAFIA696rGNi2WORV3CgHIyDVd1wxOeD2qkJhGgyNvTvVy1kkjkHJAzxVe3jOQx6HtWoLRpLbeFIx0JHFJuwi+GW9hC4+cDr60W101s+GBB6fSs+3uTbSBe6nkjuK0VEd/ICpAz1ppjsXbTU1muGjY8rWbrDhrgFeoOTTzpz2khkDA5681BejcqyDkgc1EtQWhUZ2fG7t0phJB4PFSJhsluKgkkAJUHmpLFkkAGAearuCxyDUG4ib5s9aupGpUEN15xTFcbBGxbpUlzciFQo5YjgU8ERIT0qnaj7TqIduQp6GmgY+O0mJ8+UED3rS0i0e8eSdlzHGM8+1XtQkgvtOisrRcTAgyNjH61YsDHaWhsxnL8MQOlDdgsYkFrLe35EC5GTn0Aq1qunjTXjCsGYjJA7Vba6Gih44Bl3HDe1ZMs0szGSVixPr2pJhYk06UNcBcZZuBXoOn6PM+lCDlRIOT9a860kZ1iMds/1r1e71Sa3sobS1i3SSKBnnj3qZuyBbnAxY0TU5lKCRozgZ7VDrGsXGquEIIA7CtTUrFlaRic3SDL++fesvT4DI7XN0oRFOcHvUxd0VYz0URjaRyKiuGAUk8VauZUkuGdBgE5FZV9cAgqOtaJEsj04g6ju966m5mMdsRnAIrm9GhAm81ugHWrmp3bT/u4/uDv60MSepQhT7TqIDDjPNbF/EIYARxGBgfWqllD5eZSMYHFPuJHnQoc4J4Bo2Gx/h6L989zLnA6VdeNruR52OApyAe9S2cccFokbAcjJqG7uoiuITgdCBUsERXcMUcSLE+Xbkj0rNu4iVCgHFW1CmbzMcmrTrELfkgtTWgFG0tBEoLdSM1YdcHOcmmsWYDJ4FOiKiTc4yPSm2CJVnfZtyQtRhItxdWwR2p8syyfKq4FROiIgOTn0qLjFG6dwpY4rWsphax7ABz3rFV+MrxTllbHzMaEhtGrqYa6iURnJ9RSw2gt7YGZsnHTrVK31hbNCrRh8nqahm1xnB+XGegp2ESy3awTExHB9Kmk1g3Nv5bpkgdRzmsQl55DIx69atoWRcKeO9OwxLeBrm4znkHODS6mhAHy4x6Vpx26fZhJBxJjn3oWwe7U+YCp9D0oWgmzFtkaRcZwvetO2tEOPKxkepxU8WjsoZkzgdcd6jEBL4UGF16EDrRcnUvmxYRh5GJB4IxwKy9QhmtLgNajAI5APWtCK9u7FT9qCzw+7c/kKo3OsW8jb41wwPC44xStcoq3VzObYrKpAPUms2G8a0cbHIwcireoakb1AjAAD0NY1yMEAdRVqImbk+uC+h8mQc9AappGhBUrkk96qWMRkYHBJFblvZiYbm4I7VdkiWyCPR4SnmRHa45xjrVuMhUAIwad0YFRyODUyxmRslcU2K4wRmXoKtwAwYJ7UBRDzUclwHkAXp3poRcNwJEJU9B0rOmkCscdTQ7+S2VOM1EIZJZtx4XvSAFkMjhQuQeuanMIhAwOfSlWOMD5ByKmjjZ+X7VQBDC0jhpOFqS7lUDCHjpSTTLt2DGRVWFGnmwc7R1piCAGWT5uAKnnQK21aa+IJCF6d6ep3NnGam9gESLA560+NlRiG606omjMjYXFD1KLCHcxINShlAwahRDGvNJGxZzu7VLQF2NgF4FPQjOSKYhGzHpT1Gfek9gGsUkbbIv0NMMLW7blORUhUliCvSmTSCMAFscd6gop3codSo4NSabawyqd7YbscVAyhzu4NKEKAMrYwa2iiS1IBHJ5LHK5xn2rUtltLZAJAJEYcZ7Vl2Ya5cZQuAcE4zitM2ijABwKq40rlpoMANE2YzyB6VZjhdU8wLvHcjkii3tmjUGI5TuKvWt01m5aNcLjlT0NSzRGDrWoRx2ZUDk55Iwc1xabZJS0nIJzzXS+Mru2u5UNvEsT/AMYXua5KYlAADjvQyW7sW8AVwEAIpigY9KlZMxg9ajHApDWwjMQpAqlCM3YB9auSHCmqdplrgj0NMTL10QItpqGyHynilvGwmKfYp+63UyCvMc3IX3rYhG2MY9KxnH+mD61uxIPKH0poTGyNlCKltAFbioZBinwNgjNaxMZbl45zwRVW6h8wFi3IqTcScjP5VFOGKEjJAoauNGZJGd5XPAqN12+9EjSGY5UgZ4pCWPBFS9g6kUgyhFUCcNitF+hrPkGJKxZtHYcDkU+IAnmm4wlLCeaBkj22OV5qsQwPTkGrwfC1AxBOStSURK79KmjBznBJ+lIoUnGMVMsohHBp3Exj3W1irDBpYZgW4BJ9qjk2zOXPWp7Q7GyqimiGaEeoSIoRY2Oe5BrqNEjd4xKzAEjoTWLbSySKI32gcAHNayeRaRBvtecj7oxVxEdAASOGGKdjjmSsOG6kk5TO3PU1ODMcknH41dho1gv+2MU8KuOXH51jBpQQC5x6VKgc9STSsUmauEHJcfnUUk0Y4zVMLnGST+FO8tD1U/lQhtkpmTqDmlWQegqIRr2Q/lUyxj/nm35Gq0JaHiSuO8YRgruxyK7FYyeBExP0Nc74rtyYGYxEED0NSyUeeEd6TtUj8Ej0NMPShCaEzT0x19KjpwPPFUSWoSCwrctABAAe9c/CeRW7bZMSmnuJC3SqYyAASK5uZPLmI/GujcE5OetYt/CUkLdaze5ZWTFWoyBg+lUweKkjkPrWidiWjUhPIqS4+5iqMM21hzmrnmBlyeapu6JWjKpBphBqwcelRkA1iWQ0tOK80YoAaSfWoiKmKimMtAyIimMDUpFNIoGQkUu3Ip2BmngDFAFcrim471MwpmO1AxmKdHw2aMU5BhqALsZ+UfSq90MrT1bgCmyjIpNAUCDmm44qZhimYpAMoxTsUYoAaBTgKTFOAoEKKDSgUhGKQIYTTSc0402gYo6UlGaKAE75qQcgc0ylU80ASqvFKBQDwKdmkA6OQlwGFTjBHFQRgZ96mHHArS4mLgUdDRmjvTIFycUmaKKAAnINVmGGPpVjNVn+8akpEbUClamg4qugxwzil5NIJAO2aTfk0kguO6DNNPJpwORRiqSsJsao71IOKaBgUtRJ3GhQaDkg0DrSgZ4oTGwhwTz0rXtVJQAdKy4Y8ygY71sRfuwBUVGCNLTBiYJngnFS6xo8sUolD5iboc9Kz1MkcgkBwB0regvrfUrE21xLsZRwfWsWWjB8jy15OeOtPtm8uUSAZIOcUSKROYlJYA4zjip5bm0063JOHlI44pJjDW9XfUVRFjEYQdeeawmzuJPWrE00lw24kAdgDUDg5rWKJZGTxUak7xUrDAqHv71qiDqNL2PZrkDIzV+1txMzMp+ZDxWXpDA2oA61dgne2csvQ9RWMkWip4mjiWFW4801zsLhxtYEEdTXS31sb6ZXZc+vem3OhRSQF7c4IHTGKIysDVznTkdelV5YQckdTVplAl8qQ/MKHjEa5zmtlLqRYz0jJbkdKnUkHGOKlSMM3TipWiUrgDmk5AkQA8VJFH5hyaakZ37TV6GIAAAUnLQdhY4wFAAp7xnGR2qdI8CnOo2EYrBs0SGW4BXBPNSFcAHuDUEQ2yE54FXmiMybo+w5ppg0W7SMTptboBWdfReS+5D0NPtpp1uBt/1Y4PNT6pCyqsyjKkZNZvcERwq1zAQMnAyaoSw4yNvzVoaLOqzlGIAbsasanEtpIJwuTnkdjT6jMOG7+zPgx5PvniiabzHDkc9QPStS6u9JuLfeIQs2OwPWsM7mckAAE8D0qhNEqXshYrIMr2z2q7DcrImyXHHQ1VjsBKh3SbW9Kje2mhyXPA6EHrTAtOXt5N8QJU9QOlXbW8G4F0GPrWZBePCCGwV9DUsZjmOVOD6VSQM1nmty5AOAegqW2W4hbzYhlD3zWK+CwznINalpfOLfyc5UdabSsK5oXNxdAKwAKH0NVpjO6hgCD64p0t/CLYIoOR7Vb0/U7e4ha3lAyeATxisrWHe5nxWguJgbgoB1zkZNa8K2FqxiyrBh1NVhpdjDMJHmBDHJGRV4ado98mxJEV/UEZ/nUtsB0ckEJJhSMk+pxSTagApErAeyHNRN4dto1Cm4JA5yMU6JtDtJBCWV5O5NRdsqxVm1dbhVtYIzkdGIIp9xZObYPLOTIRwg5BNQatPbo4aBxgcgA1mPq10CCspJB4ANWk2hbFkNNp5AChC3PWlm1i7kXyZckEYx6iqck9xfvm6fZjvntUNxcrAwCSecQMEntWigJsRrS2h+baCx5x6VlatvYK3QDjAqV55XkLFufrTJyXiIbmtFCxPMZYpSOaMbHIPTNKaVikJRjPFApelMpmjotxHb3JMv3TVq7lV9RLwsQh5qhYwpLneRjrVoRqjEAggelSyLik8knrViNiE+bnjioTGxjLgZA70kcpCAHmkMJHZWHvQDlgxHPeopJSZgTwBSrMpwF5qRiyD5gVFNMpJwV4A61ISRj3qCUsPu569qaEPEan5iMmkfcFO2pMEKB3pMECmDKz7lHTNRbWJGRVvBP1poUbuapMliwx5YIBzmtu7uB9hjtYl5AyT71n20LFwyjj1qWdmhYZByahsaRBGFjYs65IPNOk3xsstqcDqQKA6yKwbqe9NjJUFSeOxpJjLEd9JLKFkYnjnNR3cwOVXgVA0ecMpwR3qrcSsOKYySWfZGQOpqqDubcetSwRGXLHkClZFLEAc07CYkMQk5Iq3HCo+YDGKfbW6xxbmbJ9KR5NzhRwKAILtsQnFVtPk2uCOpOKnvvlgPoai0WMy3iKemeaaEzrYtMaKyEkBAcjLEnBpl5ILOzGANz85Bya2I7eRpAFX9yBg54FTWnhe3urg31w+LRDnB6GsZPUpbHM21jfahbmVoSI1Gd544rJLAuVXnBxXWeIfFaPGdM0xBHbr8pYcZArko1EYLGqjqJsm04bdXhK8nIzXqcCmR45N4UYxjPSvMfDg+1a4DtyARmu/vi8LKkBzK3AUUqi0BbmXqNydK1eSW7/eB+VPXiuW1PVX1G4MNuNsOcnFbXjdbnSBEboh5J0Axn7tcbZ3Ig5xkmimrobdi3cTLFGRnnFZqRtNMM85NPZZLiUnBOTxWhbWYiG5vvVtaxF7lgwxQWQVD856iq0UBkk2gcDqasCJncY5z1PpU7ItumxOS3U+9SykhXRY4V2kEDjFPFuZNrLGTxwAO9PWwbYrvJjPbNXodUgtIDEsYaQdDik2BUh069u28tRsGOpOKqzwQWNwbeQh5B1I5FXJtRvZ+BKVB6AGsiYSwXBadSST941FwRajt9yErzjqaRoojGcOfMB6Y4qCO5kQkRkgHtUkMZlcAZLHvQDEAOPm4NOC4HJAFXzYRQoWmk3EjoaqJZCdyQ2xM9D2p3GiN2WMZ6iq8kysox1FPu4zDwpymetViDtOBx60WKFaVgvHWozM5HPWnwxl3APeppbJlAbaRVpCbIo4XkGQSSewFN1C2aC3V2GGzwK6bSoYobUMyKzY5zWR4naObaseASeQO1SySrAAIAeuRk09WAkAJwCeaZawSbBH1HrV4aBdzYeIgjvyKYXNOxtpZCrRHKKeQau6leRqoRVwwGM0+wt7iyshGyqWx13VRuQsiksDvJ5JFQ9wNjRLmE2hM5AI5571j63rNsHYQquRxVDUy1raoySYBGCM1z4ke9k2Jyc9aEm2Mllu7m6lKo55OcdqpTTSo5ikGGHU1fWGSzcAjLHvVS+gmmlEioSe5FbKIrkEcmW4BJqcWNzcgtEvAq7p2jTSL5oAPrk1t2cJhJUgAjtVEtmdpVoACCMOBgg1aCSLKdo5HarE8QSbePlPXjvTYdz3O496dxDYYHkIOMMTyK0DH5SfNxQAIDvHU1FM7MhLHikIrTTHdjHHaqzOsb7iaJplI4OKbDAboYPQU0A7DXLAkYUdDU4mMalAOegNSnbbQbAMkDFLbW6yIJH4I9aQBBCxJLcDrUksmPlU8USXAUGNR171UZjuCqck96oCxDbG5Y7Scipow1ohXaCTTrR1tlJ65pJi0r5zgUN2EV+ZHLN3qVCA2B0pu3ApC4C8Dn2qGyrErnPyr1pViCLljg1HErABzxmpJJNxAPI9aEwJUJdeegoKj+HrTBIMBVHFWOAoI64oYiIl1GRTkuJAc9KDIW4AoAJ6jimBrWksFzEd3DgdaydTAkkKg8UeYIzwcVHPuBDnkGko6juV4wy4X0qXBApBg80gLs+FyR6CtEgubeh362GcoGV+oNX7iWGZy0ahVPYdqxIgDjAwelaNlG4kCTqQh744pNDizWsUkChhyo7VqSXNkLNzcRgMBwQM1XFpLDCJLch06kZrA8Q6j5duYwu1zwRUmytY5PU5RNqUpU5UMcVmXBzMFJ6VcjQuxY9Sap30JjfcDzQ2ZdSXzlSEqw7dqhRg3TpSqFeDKnJHUGmR5GRjvQhoZctsQmq9opGZVOMmprxgEwe9JZrtjx260wY27kBQA9atWbjysD0qjdxlpAAeKtWgKKB7UEDJD/pYGO9bUTDaOe1YknzXYHoRWzbgFeewqkSwm4NPtAGfkZFRzHkVJaOFfmtYmUtzVVYgnIGapXIIJEbYq4giKEkAk1UuZEjJ2xjHahuw0UZImY5YAn1qvLHgdMVba5QJuHB9KpyzbskVL2KsU3OMiqMn+szV6TnJqjMMNWLLQpPyU6CmD7lLE2OKCi0Bk4PerSWyOoyKqo3zCrsUgKkdDWcikQNaqG+79DVa7jAHynkdRVqa9kizFtyD3qm0i5JzkmhMGVxG2QcmrdrHh9xbr2qDzQBg1JBIpYZHetEQzpLPTJJkU5BBwRzU8mgSwSiZiCvXAINUbPVY4IgrysMDgAVdh1+LaVeMsMcZB4pp6iN7Tp7Ro1TYFIGK14bS3m+6QT7Vwkeqtc3Agt4gMnAJyK7rQ9PNvAskkuWPJGa0TEi5HpUI5MQNTjToB/wAslqcMAOGzSZY9DzUtmsURjT4u0Qp/2CIcmMH8acFmPRhj60GGUn/WfrSuXyglpCDzEp/GrccUK4/dr+dVRbSkgeYRViOxJHzSH8qdxNFpJIo/4FA+tYPjCS2m0xgYxkjGa2EsVB5kJ/CqmuaZFPpz/LnAPbpSbM7HgMoIkYHsTURHFXdUhNvqE0Z7NVLNUiGJilxSgUuOKsgfCRvArfgGEx2xXPQg+aAOpNdLBEQmfaqWwERDA/Ss/UEJjLYrXMfWql5EZItoH41mxnPYwMUAkUEENg0uBTQh0bEtV+MkrVBSVYMBnFXrZ1dcng+lV0JY85ppFSkCoyPesy0MI5pcYpSORShQe9ADcA9aYQOcVNsGOtRMAOKBkRHNIV5p5NOBXaeKAK5GDSgdqG5PFAPQUDGuuKaUxUjEYz3qImgYm2gDBpCTSZNAiVT0pSeKjU+tKTkUAQv1phFPam0hjMUUtIaAExUkaFzimCp7YZehCFMJHaonHFbPlAKDjNUbmNVU4HNJgjPIpuKewwTTaBiCjFLRSASlWkoWmBMOKXNNXpS9aoByNg1PnIyKrFSKcsmBiqaT2JJhIN2KkBzVTOTmpFcgVIE44oNReZijzKAHE1C4+anmTI4phOTmkNDSmaYYyTUuKdincCDZilC4qXbn8aUR5b2oTAi6Cj8alkCgfLURGKpO6JY7sKKaD2pw5qGikwHSpEXJ4qOpopFiYevU0JA2PiLK44I/CtiKIyqGXkg4IrPluIpsFFCsOpHerenzskwA79azmNGxFpgeMNLIR7Uhj0uybMgMhHYDNLqU0pt0MecY5IrIDl2LMcn1Nc99TSxsvqtjInlQWixjGM4INYdzCguA5O5Cc4PanOrHo3Wn20DSOFZCwz6cVaQmyK58oMogGBjqRioCAR71JqWIJmRRwOuO1Z/2rH1rWOxLLMgIFQZAbmmmdnApyYJ+YZqyTV08zRrlQcGtKEtOSrNtqrpVzF/q3UH0q9cWhKm4hHTtWUmy0XrQG1XkK46ZzVpbZblC0B2sck1iWepLG/lTDg/pW5aXMEbfKQMjNYspHMNpStqLif5WJPJrM1LT5bWcAEunqK6fVmW4u9wGAB19aht7aK6jkjLA4HGfWtU9CepzSLhaeM9Kfcgw3LxY4U4zUSnccChMGSxpls45q9HHgdKggjwATVxeopNjSHpGTQ8fHFTxrlM4pwQs2ADWbZSMzAjnG8fKetTyGWNgtq+UNTXEIAIYcVDC8cBPOB2NCYMmhIt1IfksOlXbWZbmBrdxg9AD6VEvkzqsh5I9agnmUSB4hgofzp2EZ9zA9jdbhkYOQatz3supwBW4KjAOetazWUOtaeWDBZQO5rmYZHtLwwuc4OM5pdRjJIHjYgnGOtSRQRMpaaTb6Y5rQ1e3SK1SeMgluSRWOxymScn0qkNjpXkLBVJwO/rThLJIoV2JA6ZqMSZUccYozzxTJGsFD80sYw+4cY70pAamuQvFUnYdi2J0I+c0954403Qtg9SPWszpkmowTk5NFxWNu1uZp0IG0n0JxTZo7hSG2gE9gc1jgsOVcp7ipo766QYEpfHc0BY0Y3kUFbjJB4z1qOCOWCclLhgDzVc6rOUCSKCD1OaWO9BxlBx3pWuFzTk1C6VRH9qcg+lRWmjy3NwZVViTzkjAqEXELKXXAI7GpT4mvYozDEQF6cGlyBzF2TT4rYn7TLn1AOcVi3V3GLjFqMAd8Ypsl1LPlpXJJ65qqThjirURNliS+nm4Zj70kLfPtHeoQacvDAitUiGyYkeZz1zUk52xj3qI8sGokJdee1NuwIrSxFlLDqO1Vw2avr9wmqDqRKSOlSykx4o603PFS28LTShVzj1qbFN6F/S7aKeUI0m0d6vahaRQMFtSSvdiMZrS0nQ7ZgJrjCIOpNQ6rf2rsIbWMLFEcZA61Dd2JIq/aSlutsY8571HcafPBEJSPlPpTlaadgdmEA4Pc1O93OY/JlwVAwMmpGjI+Ugh+vamQgKxJPU8U+YBXPfnimRBS+COtBVi0Dlhk5GOtMJEcpJAINNKNHIEHIPenvGFwCc5/SmJjiM8jpTlHPNNjPbOcU4gk8GmJjCBzt5NJ5YKhieRTlADY71PaWUlzeCJQcE88dBRcmxcjjkj05ZV+Vc9Txmobm7S5IUoAQME1d1lgES2iI8uEYwO5rJkXGAOtQykIwCtgc5ph5OKUAqcN1phcbuOwoGgaQqoUdSKqgZfa4z704uS+TTg2T7+tUimh0IMLFV6HtTlUFs45pY+evWo5rlIuAcn2qyGLNd+X+6U5J/SpoVGwEnJqhb24uHLluc5q8QsUfXgd6liKmoy7sIvStDwxHGl4JJRlQOeKyJGEsp9M11vhTTzJbu8iZDAgZpvRC3ZvzanBIscEBAQ/eNV9U13bZtp0UmIscYPWpbHQI7RHnvWxEOQDVWx0Sz1K+lnmbybdDhMjAP51zPVmi0RzUNsTvJGAOhqldy4XYp5Nb+uz21tcNbWmCijlh3rnIYWu7tVz1ODW0ETI6vwTDDbRTXtwAABwT610dpDqEmpDWREHt4/ujPUeuKyrKzhhtY4Lhgto+NxByc/Ste28QJpCvCkwltAMRgkDA+lRUeoI5D4iahJqOoq7nsML6VzMMDSYABrU1aZ9b1cvGpwScela8VlZWNntkYNMw7c4q4aIHqZ9pawRRFmIL4p1jby3N0E25BPJPYVY+wB03RNhO5PBNSWouAWgtcKQOXJxmm2CRLqSWtiwSEhmI5PpWOGcvlQTzke1OnLCYq5yw4Jp0MhhBYKDmkmA8tMfmcn2FICoJZsU9S9y3zMFUdeajvBFHhI33E+lDACssgMsbYC89abJPLdwbJEJI6YqsJZYWCjkHtW3pQjhfzZFBJ6A1NitjPg06aRdzrsT1NXrdILTgHcT3xWjqckktg5iQ4A6KM1j6P5k7fvEwB1zwaLkl6+t4JrUSrJiQDOPWsuFJ7gBcbQeprWudPUAzCQALzgkDNRWc0U6ldwjI4FJMorS2DLF8xG0dSapXMkYQRoOnBNaktzEN0dxNlR2HOaxZArzHyeQT344q0Isabbb7pC3TNdHdaY01uWVQABWdo0Cg/OR14PvW9cuLezy0wIHYEHNDdgRjWxEI2N1HGKxtVtAt157KdpHGB0reXT57l/NXIB5Bq3/Y2+ErPKCBzgkVKdxnO6ZJhSGUbT0zW5ZssEJZWJV+eB0qqdMTzNqPgdOK19P0ye2t2MzgQgZBJHSqb0JsUV1q1hlO5Wlx1BBrI1jX1mcmKPYvYCqmp3hs7xzbNkEnNUAwuFMsqjNEVcZHf6jJeIEOQBVe1ufsnQZJ70+WISN8q4pyWUkjDC8d81skkS2alvPFcJkjL+9W7QeWSpUEN1zVGG0EIBTOe9aEY+UHv3oFcvQAWiEx8g8kVBJumkMsRwSefaiMySgqDx3qe2h2ZB6Gk2IidGdAWOSBjNSQoq/OcdOlPmIjXA5BqFADwWwDQgFln3/KO1U57o4C568Yp9y4iB2npUAszckSg4A7UwGw2jSTBpCCh6DNXvLW2YLGeD2qIDymBHOO1Sw5lcM64ApiHm334djTWm2tsU5HSi7mP3I+nqKrKMNsAyT3oSAeS4bIUkGpAkYUFevU1eEYjthuAJqmI8uWxwe1U9BEkZJ69BUoyT7VED8wXtUxbYmaybKSGuABzTY1CsWK5HakyZGHpUhkVVxjmpGxkkhdgoGAOwpxRVI460+3VRlnp0iFvmXpRcQ5Y12g9M0kx8tBjk0hI2BO4p6yIVCyrkjoaLiIRMqkMQQD7VKblGTIGQfSnsqPHgKCPQ8VmMhhf92WAJ5XHFWtRjpyZJAAcCrceWjCMciqoB3AkYqyjYFapaEXGSxmP7vINOtH8uUOvX0oMhZgD0pwtnDBkBJ9AKbKN6yht5nEzqAAeRXRRxWt3AY0UZA6HgVydtI6AAqwHcYrUS8LIEaM47FQSaQJmgHutJUnaHTnjPFcJ4l1P7felkXAB6Cuj1XUri3t8C4ZhzweMcVxJk86RpG7kk1DKTewsM6KhB4IqCQfaWJznnpVK7Zi58tuAajtrieFy2Mjvmi1ykiYhoZcEEipAepHQ043okUZi5pdwkUkDA9KLDKF2+4gVYjCpADjnFVZRuuwvar0iBIR9KBMpSOXlAq2oKIKpR8z/jV2U4SgkhjBe43ehrXgbCgVlWhzIT71pR9qpEsfNjORToBuYUx+RSw5DcGtYmEjXih+XIP1ptxCqxknkkVGkrquAaZNM8iENRJFRMS9lEchA6Z6VXM+cDFXLm2EkhYnvVc2oFTYq5GTnn1qpcjoRVuUbcAdqrTDKVlIqL1Ik5Q0i8c06MYQimjgmpTLZIkmGFW42I5zxVSOFncEdKtHCIRipY0JcyrsxnJqhsBbIzmpWUbtxXOaVCQc7KcQbIvJJ55/KrNtCSw2oTjtilEhx0xVi3u5ICChxiqTIZoWlk0yBRZ7m6knIxV2PT5Q3lvAqkng56Vnx+Jb63IKMSffvTG1i8uWDSSHPrmqSuJuxtx6FcW7idpUTBzkMCRWnDqsto6q05kA65rl4768cYaQkHrzU0BeSQA8k9j0rRRJ5j0rT76zvIw3ngMexq+BbKeZ8/TBrziGNoGBZSAecjmte0uzjEbFwfXgipaRUZs7MG26iXP1qVDb9nH51yfmzcYHH1o8yfOASPpSsbKR2KGEfxj8xU4kgA5lH5iuKQ3B7k1Ks7rwwYn6Giw2zr2uLVOWlGPaqt/qtklnKgfORjOOlc2ZC/G0n8DUV9GDZv8hHHPBoaM29TzXxEUl1aSVOFbmsoitLVWzePxjms800QxoGKDwKWkwa0IZPYAG6UkZArp45owoGOgFYOkWxknJI4rcaAR449qL2QJDZJ0zwKqzSAocdxU7xjrUDx5B/KoZRz9zxKTjHNRDJzVq+jxJmq6pxTQmSQFS2D1q2sZRsqOOtUBHhgR1zV+CZwoDc1p0JY8k/jTCKnBB5xUbDIrJopERoyafgelJikMQbvWmkH1qSmk4pXAiINNO7PtUrGmk4FMCIhqAMkZp7HJozwKGA0qBnNRkCpCaiJoGIAO9IQKWgigBuBQRgUYoINAET9aZmnuKZikADrQaUCmtTGA4qxbHEoqtU0B/eCkhG2BmMH2rOuuCauhz5YqjcnIJpMEUWNMoJ5pKBi0UUmadgDIoBpKFoYEoNOzUYNOBoAkPIpjDHIp7cCmsegNWmSxFOOtPyKjHNLtbrQ0gQ4kUEgCm7WNJtosA8HPSnAZIpg4qVTUNDRKFXAyKQgU3J6UpOKZNwA6UoGKTrSnpQO40xkrkVGVxVoNiPAHNQuhOSKSY2QEHqKEPPNOzg4NKADyKpNMkDgLmo8ljxUrrhaRVCrk9ab0HuWbeEFSx6itC0UYIxznrVWz5Qir9kn7zkEjrWE2WjX0u5AcwXC5jIwM9jWfqdmbKfcATGxyCBVsQSTkbF2AHknityIWM1mLW5IkIGATWBfQxtD0lb6USSyBYweeRzWrrmq6Vplr9l0+FWuMYLAdD9ao6ppy2MW6xuzjH3BjFc+gy5D/ePUmi7bFYpXjtJudjyxyaqEBRkirl+oCEA85qhMDgZropq5LBXBPHSp0qtEPmqwDgVq1YgsRyMhBjPzdq0f7S1BI8DJGPWscOytuHWt3TJ0uEVXx6Vm0mUnYpo8kj5kXk+laME6hNr5BHQ1pLa2mwshBcDoazJreQTFimAfSsGrGiLljIl25jnOADgGtCTSI0UeQxBPJcCsEAwSBuQK0rbxFNHEbWOMOCMAk9KTegWKM9jFPLJEGy4PU96zDafZpSrHJzV+SO4tpxLIpAkOQabdBGAIGWPU0J2C1xYUUqDV2GFWwSKoQkgCtO2YbBQ2BajiUKABVyCCIDIGTVNZFHep47pc4BxWbGM1CxMqFlODjtWHHDGZTHOeBXRPcARnLda5vUyBMWTqT1pR3H0LlysdnKu0DZJ0welRTwPGu84IPcGorYxToVuHOMcZ7VA81zHmAuXjHTntW6JCG5kjudqyFVY4JFP1nSmshHPu8xJRnI5x+VV2MZQrj56tWl8XiNndEsjdCe1Qxopx3MrReQ5ynb2qJgFPNPvLZ7GYqTlc8Ed6aCJU28BuxppjsMJHaoyxzgU542XljTAQnNMLD4zjk9qUyRnJYAmoTJk0hAJ3CgYskgY8DFRHg040zJzVITEYt+Gaeo4zSKATzSk7VppCuNJ5xSk4HWmnnmkzV2JbAk5oBOaQ9qFppEMnDfJTM80AcGhBkmnYVxQamUZAqEcGpY8k8U7APNRlyFp7ccUxkLocdaTQ0CElcdqZJHlOBzU8cZ2gMMZppRt3y+uDTSFcqJG8jhFBJ6HFbdlp13DCXWMZPcnFWdMtLeA+azDLc9qty3e+cRLNsj7kd6zbLWpTmOp+WkUr4jI7HrSCJY1G9Mge3WrRkaa7jg3l1XkE+lbgs7VEEs4GAOmOtYN23KRixQzOqOFwrdF9qfdWkRA38NnkUsk14LszRcRD7ozgAVAZnkkMsvJPvTTuD0I7nTImXMa4461jyI8Eu0itO51UD90nb0qgSZphI/amkVcu3mkz22mpqG7KP2z0qnHICp3dav3uqSPp6WYOY+uPSs3epwMc0AWAoHPagHAPvxTVk3DbinqhdgoBJPQCqRDNTSNPjKGe45J+4mM5rVmWPSbCSVQDcSDgf3RUFtPDplqJ7nmYDCJjpWVPfzX1wxYn5+MelZu9xon0qxn1oOqsFIGSScZqrc2zwzmNiCynsamS4awyLckMep6Gs+S4d5Xkdjknk0DI5pgGOeuarmTkkVHJL5rk9jTQMHFUkUkOLZOaI8u4AGTSquTj1q/bRrEpYgZ9apITZWnzbxnceSOKzTudt1WL2YzTEA8LUKfeHHWrSJbLmnqxfaOM0/UJCJBCvTvU9nAYyJD3HFNubScuJwhYH05NJ7klOC2MsyoBnJGa72G+g0fTo0UhiACRWPo2mQyIGBxMRgA8YNXL7QLmIB5ZQQ3YEEiok9LAkXW1Q6zg3MhSFeijnJrO1jUpJEFkq7Y8cEVVmu4LeD7LGgMg6n0qjJeswMYG5zwD6GslG5TZXcAsYwCznitLT9JZI8r/AKzGcGptM0eQt9qlAGOTmtq5niFss8KbLmPGAOh9ea0vZC3K8Ohard2TPITHEOQCcZpDo1rHp8hu5Tv2kgAZOe1aen61qOpx7bgmO3HBwar66baxtA8DCaSTgEnkVk73Gjn9P8uyt5GODKc49hVMFmcsxJZz1PagFi23uetSiIAEt1xxVxY2S+Y9viFnLjANRmdg+YyVz1pYVMgAH3hx+NTHT3K73BAxTYigxBfJPNSFwBk8YqVbBWbzN3APSob1Q8RaMgFeCPWhARSXICkBsfSoozGVIA+YnOarxje+AM+oqxFEqy+oFNlJXJxtiQOTlhUo1BgAQMYFVZHUP83SkjkjWTc5yB2qVqU0buma/MXEZGE6EetPvLlEk3KBETzxWDc3KvIHtgIiABxUczXU4JlkLfU0OLJLt9fmRQokJOOg71ReRtu5iQRzx3pLe0uH5C59Camk0+5ddvQ1SQrlWFJrliwyR6elaCW0kKhth/Km2kVzYyKZMgE+ldBbXL+cokSN0PGc809hFC0klCELASo65BFWYSJnIUls8YI6VvqxhAH2dcMOo54qrKLW2Z7iK3IfuNpx+dQ9RozrvWLrS4BEVwAMA5rDm8Q3Fw5Hmn861L2ZdUVkkGCMgCuRudPntJm6kZ4NVFCbOv0LV7YuY70gAnhjzg1f1nxFEbNrS2cuCMA+orz2ORncIW71oQIftSIpzkjNW4pgnoXpNIlksmuiTkjpVBFITHeuuuIzDpG2U4JHArmUhcP8y8VUVYLi20OXBYZzWtDbIhORkY4qOGNSRgCrDEoxHpQ2QRBVWTOMrUiQg/MePSiHaJCGHXkVoRwL5ZJ6UIRFbWkgBZenelY7WKjtUyzvHEVU8fWs9pWVmbOSSaTKQ2Vi7EFuhqKRxGuSaiecFjxg0RRG4IyfpmmhMFhabLMDg+tWFkMcWwDgVYuJBHahdoHuKitlLkeZ0NUhBFGXwxHFPmkUoVXrTpZFjcqvT1qmA0jlV5JNACFjjaozmpIQY5Az8mnxWrwMWkHbimOrSNx0FVsBcMxdcAcGmjgYNJGAAPWhzj8ahsEhpIByOtCRyStycCmKCXyehqYNtXrjFTYZKsaxjnk0nlH75XI9KSKQs3IzUhuM/LjBHakA0DzFCqMexoLSQcMARUylGXBOCKb5ZkBUkEfWlYBgxLyvBpWjdR8w/GmNC8Y4bAqSO7ULslOccc0AQvMyL16dKiSQyMWYZBqCQvJKdp4zU8O0Jgde9bRRLZMCpABABHQ0xxyMHpThGCpJ7dKjJJfAB461qQWoowVBK4966HwibZ7h475c5J2EjpWNazLIFidQBxya7bT7PTLmzCKBDMB1xjJ/Gs2WifUdKit4/PiRXTvjtVGJLi1AnggEsZOSM0wXV3aF7aR3aM5AAGQRVKPWL3T5HCFkjPOMYFCGYfi7Vbe8ISO3ELjk4B5/OuXQGRMbsE1oa7cfbr4MQBg4yKz2hKchualsaK08Jt1LMQQaiRt/TgVLcxyuNuSQKjiXZwKEzVbEgXA4p+cKc0dRimTHEZIqgKoG67/GrkxJiK+gqtYjzJdx9as3JAQgVJD3KNqu64IPatMxgxHIrOs+bgmtOUMsBI6AUC6lKxXMrAdM1ojAOKo6YSXar5THNOO5LEJzUsI+cVEDzViEfOK6InO9y2uO9DSxBSuzJ+lSJFlR71ItopOWxmpkWjBuJDvPGOelQmQk4rTu7Bd5beMZqm1so6MDUt6FWKM4yM1WYZUirdyMHbnNVuoNZSHHcgAwSKaB8+KcOHNOwOtZo1exPG6ooAPNWI9hHzY5rMLYal85iMA0mmxIuyiIuFTGfWjyynJwapI5Lj19auqxC8nNJXQxRGpx2NNkjUcDp7U4YINauhW9rNcBbo5UnnIppktGKls8rAL0PSrjaZc2y7nXK4zxXeX+iaDFb+ZbOFfA4A6H86y5zbSWxiEoJ4Hat1KxDRzsB8z5QMkdq0Le1mOGXjHrVGH/AIl15vbBBPQGrjaqGcsnyjv71TnoQo6m1DfD7KI5QA4GM1XtbpYLstkbW4NY0mpoQc8n1NUZNQdXJBIBrO7bNEkj1vTIrW8iDcEYzV77DbKeAPyrmPBcslzZKwcgHj8hXV+TnG5zVNmsVcVLW2A6A08Q2ucFAfwpY7eMt0J9yKtRwRD+HmhMpoiSCyB4iBP0p11bWjWcm+IEY9KsARryFFMu5kjtJGKZGDxQ2RbU8F8TqserzKgwu44HtWPmtjxW6yaxKVGATkCsgYxmqRnIAKUDLBR1NJVnTIvPvkUjIBzitEZs6LRrNEtwzAg49O9W5yqnbjPHWt6K1tI7dQYuQOeO9Zl3CgJYLiobKRkOKgYcGrksZ5NVXQikBiakuGzVNPStTU4SYy3pWRGSDg9aaBkqr3qeLk496iGSBipY/lbnscVotiS0g+XFBSnRkEU4is5blIhKU3ac9KnxmkCEmpGQbST0phU+lXhGAKjkUA1IykVOelIVNTkCggFaaEVSjAg0u01KcCkHJpgQlDTCmKt7ajKUAVitBFTmOkKUCIQKCOKl2UhFFhldlzUe05NWSvFRletIZDik2561KRxSEYpjI9lOiGHFLSDhhigDVjBdAKr3MeFIqa2k+Tmo7k5U1LEjJb7xpKkdeaZigYlJTsUYqgGc0oFLigUgFBpwNNApRQBZjjBU55xUEgw5HoaKKqO4mNVsHFTAnHtRRSluJACc0HGKKKEMZmpFPNFFDJJBQelFFACjpS9qKKADJFKDkUUVJRFInGRUSsQ1FFNASlgUFNBLsAO1FFNgaFkMZBrcsJIoMF0BwM5NFFYy2KQXeoSMdqHCnsKgUs0YIkINFFYIsaZJEJXeTk96vW+lRSWU125JdB0xxRRVIDl7yTfL7dqrzY2iiiumnsZsjhGXq0QAKKK0ZCGtgLmrWlzbH2nueKKKhlGowZZMqxFTyXc0kQUsfl6UUVhItFU3DySLE/Qnk1pz6KLOwW7hkPPOMd6KKhlDoXl1OzUPjEXAOe1ZcgxKQOxxRRUspDxwM1NBKQcdjRRQDJzIQaiaYq2QeaKKBAblipBJxVSc7lJNFFJAVSSQQTxSpKwI3HPNFFaCJCu87hSNHlc9xRRSAWRzcweVIc7OhqkQUcDPSiikWh5kaRSG6jpULDp+tFFUMbxijA2nFFFMRGSRxSA0UVaJYA5bFE2QoNFFUQAHyj6UzNFFAgznFA60UUxEyjIpE4Y0UVQhMjmpYDliPSiirQh7EbiKmtUDyKvcmiioY0aGo2qwrGV6Y6Vmw/MTnuaKKURsjuQ8DAq5AYZAqJZpSC2eRzmiioe40a/h2b7RcnzBkrxmuteNZosSfdoornqGkTK1W48uDy04AOBiufuJ5Y4QQxAI7UUUQGyhG2XLEZJPeryopjyDzRRWr2JIpCdyL1qaO18z5icCiipGSRjzHEUAyScc8Vtx28GiQfaLtQ8jDKjGcUUUMS3M6ZpbsNczHODwM9KghcpKJQM4OcUUUMRavrlJwkqIEPfHesuXmOTng0UVPUaKUYG0GnjlwKKK0iV0LUUYLCpb6TyoMDjIooqiGYo+8R3NbNnp6tAJX5HeiiqEaU1qLVAFYsWUEZ7Vf0W7htsxXMYd2+7nnFFFZMaLj2BadZrPCuTyOgAqLU7a/trhUFw0zSdSSBiiisxnMyCT7a9uTmQ9T9a0xpQsbcTyHJPNFFarYknfUJmUx5wg7VBHdTmYAnODwCaKKze5S2NIyXEFqWeQxAj7i8g1kSzLcSggYxxiiipBEJIVyR1rR0zS5tTkXacIOpz1ooqlsDNCbSorGPcpywPXFOguYhatHOMgDAOKKKARjXCyPMRbnCE9OlUZLGSOcl2zuPIzRRTQMux6bFbRG4YdBwKxxN87MBwScCiiky4kUrGRvSmlDsyT3ooqkU9gUnAHcmtzTPD97dkTyuBGASACOlFFW9jI0SqA7UAAHApQQGyeaKKkCe6h+02pDIOBwc9Kx4YTvKrIYwD2FFFSwRoTXt9ZQBo5zMoIADcYqK98R6gtuqygbD3BoooRXQzbS5M1wXIx3xTtQZZIDlRmiirRLOYaPEzHPc4q3YyssySA5INFFWiWdLcX0t4iI5+VBxzUMZDNsI5oooYFlIzHcKucZq6LZCAepooqHuIHgUEHuKdK5SMDPBNFFWtgKlzMVgLAkVnC5JznoaKKYFiG2WRgx71Y8lIQ2OueKKKGAkYaRCXJIB6H609iEAC0UU0SyOTbgk9cU7TlxK0p/Ciimhlm5dpHAJ4B6U0RgKTjFFFJgKoBYc1HKy7wMdDRRWXUoEYEHimOG8wHPB7UUVQiyoBXagwQKhA+fB+9RRQgFd8ORnHSnwSFT1zRRTAnuAwiEqnI71jXUm5QwNFFJbiZPaj9xk+lTxoASR3ooreOxDHGXadp49Ks26BxllGaKKYI09LtbSaYrc5B6qQM11EVvauDBuImThWx1oopMpFX7dLaXZhlUSFDwSewqHW9as5dOeN7ZUcDgjJ5ooqBnmdxK2Sc85NRCaQ4yeaKKzZSJd7Iu7qD1zUZdGwQoB9qKKpFoUdBVe7l2RkCiiqGO0wAoG9TS3ZxuoopGb3IdPGWLVruMWp96KKb2DqUtMGHf61oSDg4oopR3JZCOuKsRH94KKK6ImD3NWORQg4zinm4BXAXBFFFJ7Fox9TmWPIUdayDKwY89BmiisyhrNvGD1FRkADiiipkC3ISPmNKOWIoorJbm3QgkGHpo5JooqzMu28GVDdqsiMBaKKzZSEVATg9KkEpgb5DzRRQgexYku5pLcEsc9+apeY6tncaKKpEsjkuWdssTxR5/wAmP1ooqgIWkJzUZZi6j1IooqkJnsXguwEWmRMcDIBrqvJUc4GKKKJG1PYkUHAIGAalX9KKKRbH4GOlQX2BYSnHGKKKCGeB+JTnV5vQVkZ4Aooq4mMtxQCQcVseF4TJqQPcYxRRWpm9zvpJztPAA7VlXEjMDkfSiismaFCR/lxVcmiigRS1AAwH3rnmGJSKKKpCY9HIY89BUqMSR7miitFsSXYRgZp5bFFFZy3KQBgQaAxBooqRk6tkVDKMmiipGQEZJphznFFFNEhtBNKFUGiimCHEDFRvgUUUDGE0hPNFFBIzOSaQnrRRQMYTTSMCiigobikIFFFADSKRRzRRQBYjcgYFOkbKmiikxlJ8bjTMUUUANxzRiiimAhFIOtFFIQ4CjvRRTGf/2Q==</stereopairdata>
</file>

<file path=customXml/item165.xml><?xml version="1.0" encoding="utf-8"?>
<CamOriZ>0.0289358</CamOriZ>
</file>

<file path=customXml/item1650.xml><?xml version="1.0" encoding="utf-8"?>
<zdepth>-1</zdepth>
</file>

<file path=customXml/item1651.xml><?xml version="1.0" encoding="utf-8"?>
<zdepth>0</zdepth>
</file>

<file path=customXml/item1652.xml><?xml version="1.0" encoding="utf-8"?>
<CamPosY>326.617</CamPosY>
</file>

<file path=customXml/item1653.xml><?xml version="1.0" encoding="utf-8"?>
<extrudness>0.4</extrudness>
</file>

<file path=customXml/item1654.xml><?xml version="1.0" encoding="utf-8"?>
<extrudness>0.3</extrudness>
</file>

<file path=customXml/item1655.xml><?xml version="1.0" encoding="utf-8"?>
<zdepth>1</zdepth>
</file>

<file path=customXml/item1656.xml><?xml version="1.0" encoding="utf-8"?>
<zdepth>0</zdepth>
</file>

<file path=customXml/item1657.xml><?xml version="1.0" encoding="utf-8"?>
<extrudness>0.4</extrudness>
</file>

<file path=customXml/item1658.xml><?xml version="1.0" encoding="utf-8"?>
<stereopairfilename>Still0819_00031_r.JPG</stereopairfilename>
</file>

<file path=customXml/item1659.xml><?xml version="1.0" encoding="utf-8"?>
<extrudness>0.2</extrudness>
</file>

<file path=customXml/item166.xml><?xml version="1.0" encoding="utf-8"?>
<CamOriW>0.996312</CamOriW>
</file>

<file path=customXml/item1660.xml><?xml version="1.0" encoding="utf-8"?>
<extrudness>0.4</extrudness>
</file>

<file path=customXml/item1661.xml><?xml version="1.0" encoding="utf-8"?>
<extrudness>0.3</extrudness>
</file>

<file path=customXml/item1662.xml><?xml version="1.0" encoding="utf-8"?>
<extrudness>0.5</extrudness>
</file>

<file path=customXml/item1663.xml><?xml version="1.0" encoding="utf-8"?>
<extrudness>0.5</extrudness>
</file>

<file path=customXml/item1664.xml><?xml version="1.0" encoding="utf-8"?>
<extrudness>0.4</extrudness>
</file>

<file path=customXml/item1665.xml><?xml version="1.0" encoding="utf-8"?>
<extrudness>0.5</extrudness>
</file>

<file path=customXml/item1666.xml><?xml version="1.0" encoding="utf-8"?>
<zdepth>-1</zdepth>
</file>

<file path=customXml/item1667.xml><?xml version="1.0" encoding="utf-8"?>
<extrudness>0.5</extrudness>
</file>

<file path=customXml/item1668.xml><?xml version="1.0" encoding="utf-8"?>
<zdepth>-2</zdepth>
</file>

<file path=customXml/item1669.xml><?xml version="1.0" encoding="utf-8"?>
<extrudness>0.6</extrudness>
</file>

<file path=customXml/item167.xml><?xml version="1.0" encoding="utf-8"?>
<CamPosX>350.566</CamPosX>
</file>

<file path=customXml/item1670.xml><?xml version="1.0" encoding="utf-8"?>
<zdepth>0</zdepth>
</file>

<file path=customXml/item1671.xml><?xml version="1.0" encoding="utf-8"?>
<zdepth>5</zdepth>
</file>

<file path=customXml/item1672.xml><?xml version="1.0" encoding="utf-8"?>
<stereopairfilename>Still0819_00011_r.JPG</stereopairfilename>
</file>

<file path=customXml/item1673.xml><?xml version="1.0" encoding="utf-8"?>
<extrudness>0.3</extrudness>
</file>

<file path=customXml/item1674.xml><?xml version="1.0" encoding="utf-8"?>
<extrudness>1</extrudness>
</file>

<file path=customXml/item167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lpDGcD14pqw+Uu4d+aYImkIYDgVKWO3a3pWtOKSuzKrPoSxuCnvVSUfvS3qamTJQj8qhLAOQaipNNjpwsrluBGMJIrZ0a8t4lxKuD3yKxrW9WIhGXg0TXAWQELlSe1Y8xvY0takilfzIFxzVG2kGMmTBFSE/bbbMGAcciswxSwuVkBBrNu7KSNyG5ZG5OQTVia4BTK9q5w3MkKna3FRjUpXG0EnmmlcL2NyW9XbjPNVlkYknHWqKs0hBY4z1rRhaJVA3DNdlGknuc1as4LQybl5Y5juB2k9agyp5B4rdmSGdCpwc8ZzWQ9n5MxAYFM8V1RstDz3OU9SMEswUdTwK6PRPC95ePmRdsZ4zVHT7KMyiSTGB0rtLLXktoVjBUhRjrXZBpRvfU83ESnHZFDUvCV3ZWxkjYMijJweRip/CfifBFlqEmAOEdv5Vsf8JNatCwkKkEEEetec600Rv5TacRk5UjjBrnnWtozOlTlXXvI6P4iTx3ESiNww6jBzxXBRRvLIsY6k4q8k1xMvkTsWA4BPpTVtpoZAyLkjoawjUSldnqUsO4Qsdj4bsLaSz8idFYEck9az/E/hhdIIurWTdA/OBgkVjR3upxyBkJjx6d60Dqd7c25iuAXRh0Nb1cWmtDGOGqOeuxm2+qXVmcRuSDzU02q3F2u1s5J5pYrEFiCuAeR7VImnyBxgcDvXDLENrU7o4KKd0VJYWiVJR9alE07qGEmB2FasdikyeW/UCoG05YZCvauRyTZ6MY2VjOMLF9zEnJyak8iP72Tn0xWnHaIGBJBFE1tFtO1cYpOaKsZTQg425p6xEoASeKeWw5jwPrViNgV2befWlcLFTycY6n8KsrcPHHtSMHAqVSFO0gEnpTyNpGQAKVx2MySOWWUuUxk5pxtJJlAYcCr7McD0qIOd+A3HpVJhYqDTiq8DgULYqWyavh2xtJ4qKRCp3g8dxTuKxEumRnLZzUkWnwqdpHX2qSMnbuU0R3OXMbrgnvQ5tbE8ie4htYt4UE4AxV1bSMRBcVTmIjYFCSM1dD4iDA9RUOTe4KlDoiIW6RyhwO1JMqsAy855oZy3ftimwgo2GOQaRdktiaIAoeOahI3jaOoqy4Ea7lIx3qoWAcuGGCKmwELRGNt2M5q7HJm3AA5xUAfccFh+dSxAAEZoaBCoQVJP1p6XJd8Jyo4NQ4G4g8Egiq9pJ5DNC3GSTmlYpmnMQyg55xUQLFORxTlMZQqzDI6U0yjAAYED3qeXURAd0PA6dqjAdj97FSm4iYkE8iq0k23hVJHritEgLcannJqeNSAaxzqZjYAj86STVZMfLxRa4GyQ3WhCVPIFYf9sSBSGbB+tQ/2vIHJ35H1pqIr2OhMi7xyBzTZpY0YMWGOlYUd81y2FJyKmkgupFLZOBS5WO5oSzRlAQRxVCa7ByAelZ0lzJGSpzkcEVXNwxONpJPtVpCZsRzKU3BsEdqsw6ohT5xg965syzb8qpAA71f03E7AyjgVSVyDWk1SMkYBPPpViHWIVXLKQM+lZ8hgjbAQEnipLaFJMqyDk1Li0NPUsTa7Fuwp4NULrVY5TkdBxUNxZqszKy4HY0xtIeNASQQehBqLal3HvqqlQMU2LVZWyimq72SpwTzS20KxzhscVqo3IZdJvDEZecAetU/7RnAK4IPrWslySNpXKHioJYIw4cRgg8kUNWGmUBqE4wOTzTZNRl6bSSOvFbkFpaywFiACOxpBbWqbtwB4qbAc+LqWW4DMCBxWnFPjGO1VJthnIRQMHHFTQx7GBPIrVK6JZo/ai8AQ8kdCKzbsnzQ20HByT61q2UMYuBJ1QkAg9qk1TTYoZRIv3JOR7VEkkNMdoF6qTIrNwSB9K6y+xc6e21gAB1J9K4B7d7HEyElc/lVmXX5ZLQwoxAIw1YyV2WtDPv5t9wTHyVOK6nRb6O70c25YLKvGCetVNC0SKaF7icZQjjNZN9aTWN20luSIwflI9KtaIT1Nd98DgYypOCRVqQqLcEHnFUtH1JJrZornBI4BPWppAAfkbK9x6Vd9CLWZbDB0XnnFGzKkd6zbqdrdo5AcRnANaEcgkQMDkEZqGrloy5Q4uSkoyp6VraYIF06SLcAecDNQTRCXBx8w6GufvTdwXD+WSOegNKxVzRkBLBl/wBWHwfwpdfCmwKxj5WHFVrGV2t9rnqcnNat7brNYgDqU4rRKxDZz+lTSx2bRbTkDA960NHMtvOxlXCu2SKr6fI8B8totxzgGtkpvh3gcryRTbVhJFu5jxEJEHJ5wKp3bsLcMwzyDW1bXNrLZqSuSy4Ix0NYtwWVpYGGQclT6VmnqU9ijeDFxBKvfFdGHItCT1IrCtFS4ZYn4ZTwa2I1Lja3QDFWyEincmOSDaw5HT61NazXP2MwSxkRlcA+1Z99IY76K3PQtx71p32q7IFtXUAEYBFTFFGAtsFkcgZBYnNUZoWgui7glT0NbdpGPKZWI5J5NTyWKT25VlDbRwa0bsJGBAQ02705qyJh54bPGMUkVm32twoygHNZzzEXDxcjB4oRTNgyDcDnrWr9l8zRt2cbhXK+bI2GGSAegrr4yJPD0Z3AEkAjPSpm7IlLUXS7Jk02WQrxzg1kJHFNcSKSAxBFbumahEbKS23AnGBXK6putNSDoxAJ6is1Jtlsn0yFYSYWznODWpMsUMDoeSelYZupLaXzGGfM5BqWO7luZVDA4zVWuCCa2GQV+UmqM8LxqWZuQelaOsvtaNU4x6VHcxq9urEZbAzWi2JZlSTMIxgmtbTbgSQ5P8PFZ8MCySiNuh71KIn0+cIGzC3U+9USWby1cziaLp1NW4SDBknkdRVu2jV4gOoIzWbdxyWjs2MqTUXKRfiIlgO3gikjiAcMW5J6VWtJ/MjVhxzyKuOFEqSKcgHmmhEV2pOD6U6EiWEofSppIxMSQeMVUiYxzgHgZxWsTJ7lSC0kku2jIwAcCmX0TW1yoP8AD1rYQEXqSKMA96payB9pYHB71T2JTbZGAJI3YHkdPyqC1gLROzZBNWrSNTESTgY6US4MZMXAHWsWzVIw5A1vMA3OTWnCgmI+bjFZgP2iQhux61oW4EaE54qSrGLKFg1pgTxVu4IkUsOcVn6kGN+ZQCRmpbeWRztwcY5qlsIsW7nAUjrWtH90bew5rHhy8uB/DWrauMsD3FADL2BplQjtTk3L5cZHuKfJJ5cDHHTpRaNviEjDkHigZejXKnPXFc/qfNwR3zW/GSUJHXHFYkiGWdyw5B5qOpRURWJAx0retcNZFT1HSs63gBBY+uK0HWSGENEpJA5FTJiS1C1fy0ZWGCc1UE4S4OTwDUV9dvHhmGCe1VlcyZY9aENjr0+dcAr0qRkWOJRnrVblm47U8RsxGT0NaIg2bUhXtz2yDiuk8TJHJpEMqLggAGuTSYCSFVPKkV1esTpcaFHGgwQASau2gupx8ondgyn5frTZAwjJboDVhT8pUnp0qOdgYSD0FQtBstaXISpKjgUXfL5p+kRbrc8gDGRUd5uEu0AkZqgF0+EyykZxiob6ER3oz1JotZsTnnAFPv5VkdWXkjHNSNE5/wCPdRUEm4ICOmanUbrYE1BNMAmwDNR1KHzljZ56mk01/MDo3XHSpSQbM+uKracrM7EcEChoQk0e2c/Wrbb2tfkHaql9II1+U/Oe1PN5IIFVV5wAaSRVxlsS05dhyKtahKotCTxkYFQ2xVZgW6Goddm8wxxIMLwTT5RNlGKHzIsdzzWhBZKMBjziq9sMkAdBVpy3mhQecVaIG3MzWwEadD0rrfCmpRQ24WVgpIzXISgGUBj0qYMwIKHAHbpTaGddqetRpfAxncOg9zV60t5javcSjAY8D27VxunxnUNWiXkhT0r0u8RLbSf3pAAGfyFZuNtR31G2MebZGHORVgQkjOKpeHbtLuyAQ5ArYC0hlBoCTUZtjjOK1PLBGaYycVJRjyQMHH1rXghAgGfSq8kYDZx3q7Gf3IqkSyF7fdyO1ZkTxnVGi4BHI962wPkY+xrz8388fi7aTxnAGfehbgzvRFgg4q3aDElQg7olb1AqW2OGBNXHclmhRSA5FLWpmLRRRQAx2CqSegGaZDNHMm6NtwzjNNvEeS0lSP7zKQKo+H7ee1sTHP8Ae3E0xmtTSMjHY9aWjvSEeW63ZtZeJJIyDiQ5U4613ugW5h09CRgsM4qW/wBJtL90kmQF0OQSKvIqogVRgAYAqm9BdR1FFFSM4/WNUns/FUK8iIKAcdx3rC+IAhurm2urdgSRggV6Dc6VaXcolmiDOO5rD8ReGLWbTZJLSELMikgDvVXFY8+sZJQgSNQTjHJxXpnhRgNKVSMN396840+1nMuzYQ4PQjmvVNGtBbadCpGGxk0ugM0KbinUhFCE1cAK4b4jW09xHbCJSwB5AHvXdAVFLbxT48xA2OmaBpHmkeW0kxOpUqncYriphiVx7mvZvEWmQf2XLJGgUqMnHcV45cD9+/pk1L3NEVWFWI2UQ89aiccU1SWwKRYindKfTFR2qMmpBj9wcmrgtMKWJwTUUZVLkK3I4zSAv6xew3yLFFAIyMDIzz71kzQNDGFbqa0LkwbwY+T78VUu5hIijjII6VLBIYEC24DCorXALE9icVM43QZz2qrb7jKVHQHmpAkb99OoJ4BrpNPJgjOzkYrmSv8Apaxg4yetdjY26RWBYkHI70pbAtzImbzrtm75qldgSTqO9WMn7Y5B4yePxqte8TBh65qUUbCRhbI89BTtAy00gA4JNV45S9kV9uaueHJ4wXjI+bPFDEQeJo9jKR14qqhzbj6VY8TkiQHPFVLVswDPpSQPcoIwjvRu45rU1AB7M7ecAVkTKWvAo7nrWnL8tqQT25qnsK2pn2j4tCvpTLLmU/U0RKShC0ljw5z1yaroD3JL4DipbLCpk1Feg/ePSn2w3xYBpMY2aXN2PSq+ojkU+dAk4yeajvjlRQtxMTTyA2M81qyEbKx7EZmFb7wK0QPtVy2JW5jKf9MA7k1v2gaFSXzg9KwRgakuOxxXWQoJoBkZ4qHsV1Ob1s751Are0WQR24J9AKw9bHlSBj2NbHh6E3tuGHQUR2JludBHIki5HWub8VRYjZivGARW9Zp5dyYnHA5zWf4xCm3YKAAAMVPUtbHOaSxKgAdhV++BEJJ9Ko6LIgXaRyKvX2WQ88U5BE56Mn7cPrXY2VyscIB9K49cJehj2NdNE6mEY6YpvYXUi1UKyE+pzXPJgXAFbd8QUIzWGTiUt6GlEctjrdIlwAPQYrZOTg4rI0CNWQFhyea3JwAoC9BVvRohbFjz/wDQwoGMcV514i+a9J967+MZsyWPPOK4DxEMXZ45zXVL4Ucy+Izbf/WA10FtKfKA9BXORkhwRW9bcxBsdRmueWx0LcbfEGImsWLicfWte+l8uJsjPasUEidT61nHct7HW6bLhAPbFWphkk56isqychB1zir7OduM1M9wic9rQwyn0Nanhsq7qCKzdZGOSaueHJFidQzHJPFVBaEyGQyR5K44PWopCDKQOB2qwNPkjIOaSaAKu7HNbyq6WRl7O7uysCVbae9BgMjYA5NNQktz1qaORo5AMcE9ayvc1WiIhZTAZNSrayFMHoK1oVE0fPGamW2UKVPIqG7DSMi2RrZwVJHqKszkXK5bGRSzQ7XJHSkW1LgMGx7UJpjMy5tA5wvSo47Fo+VWtd7bCk96gjJUlT0NWnYTRSaCZzgDFM+yTD+IitRTg07du4KitFVaMnTUtzMFnOfuyGpRYyADzCSM9a0kTGMCpMkJtIyDS9syfYJFSG0kKj5yAKdJalFJDnIFXIgAPrTyFJHAqXXl3D6vB7ozobQuNxkJHoanTT4mA4BNWQirnAxnmljHlvnNZuq27suNCENkRGwTaF2Ae4FSwWqqdsq5A6GrQlXeAVzkVXnkkjcYPBpuo2WoIJoQq8KMComZGj4UAjvS3FwdvJ4JxUOQF4HFTzNj5Uh0ZXccirLOAoxVKGQBuR1qWQZHynpSaY1YmRju3LxmpXIkU7hziqUZYDrUxlDDbuANRZlFciRX+VuPSpDJldrDrUgAJwSPzqCdxGQDgimkIqzQkuGU8+lSwR/Lh1we1CyRlt2QMdqbJd7WwCCPXNWloIkMTBz7cipWHmRkkciqhuWKgqSRUTXzKfmBA75oaBFpATnceO1RMFVs55qu9/GDkNweCKqSX0YfCnIqkgbNNHVn2Mce9Skxj5SwIrDe+DAAHBHenwzmThcn3p8oXNMSKhIzx2pJXjZQeA3rWZJcuGKlSCPUVEbmRuSDxRyga8V3Gg2sMnpzUxu0C9QBjpXPO8zfMAcj0pALh8A5GfWi1wubZvRu4NMe7IUkMc1TtbRgdznNXVgj54FPlJuI2oAxYEmc1TFyQcmTimz2KrJkZAPpQLFWUHcaXKUKb5UYNvJqxDqckxwo49apHT8OA3Sr1jaiNgQMiny3EWGivGTzFOQBnrWdJqBDbSPnB5roIWlRSAMhuMVlX2lFJvO2EBj1xUuNmO5RbUHAJyc9qYt7PI4ClgCeasyWaiPfgECmW8aiTGOpqlFCNK2RSgL8nuas+YisFCAgVBklhFEuW9KmIaD5LhCjnoCKpxshXKuqWgmiEsI2nPOBWdHaXDnaoBHfmujE0TR7CvQdapFfs84aNvlJ5FZ7FGW+jXDjcxIqp9jCvsLcg11UlzEykKQeOawZyGuiVGMGrjqJ7E1lDHDgkZOOa0xdBlC4wDwfpV/w74bXX7eQxzBHjB4JAz+dY0qvaXs9q+CYSRn1qmlYlMgvrEySmWIZB60yFI1cB0APqRW1pYWY4kwOKpeII1tgpXGSeMVmmUZ98o83YigD1FMtQEkwOM9vem27sznecnHGakSJhIHTlgc49a2hYlm7D4Y1CeEXkdu0kZ5JwenWoopYi5iOVdeBkcg9xXeeHfHWkw6DDDcExyxJhlA6kcVweoSQXPiC5u4ECQzNlQBwD3pzasJXJrnT2ubQzg4KcH3rPW5EcJhk59M9q2kvo47Jo5OCQa5S5mJnfaM88Vy31NbaDi5kY56ZpduAMU2Jla3IyA46g9adHINoB61vEhlm1m2feHTgVoWwEgJK5z2rPt1STqOasG6NiCyjIPaokwSGagptVDg456etVrmQNbI4JDHqKWeZ9UuFHRAaTULcxAFTkCpRRUAxKpPQmr8JTeQ/Q9KpAq0X+1U1tdrs8uRM46Gtk7Iho0QjRIWU8Gty0SLU7NY58ZUcZNc4tzldrdOx9KndZobE3MMxBHUCsZtstItasI7SzeIEHAIH1rlIy4fOe9WZrm7uCWYFgeCTVcE87gQaUUNnZeG9USWAWjkAkYGa0rvTY4bOSOTBOMg1wMFy0MisjFWByDXY2epLqVoqyPl1GDnvTkhIw205mJa3O2QHkdM1f0dJSsomByRjmpSgW49OeCKszSCKInABI60kwsVL+2SSzEZOfQ+9U7G5ks38uUEp0BNPj1BQm0nIzjmrt9aI+mxzouQxwfarSEyZ3AAZTkGq19Zi4USIcMvJ96hs52GLaY8jhSe9aaxnb7UWFcy7a081MDjHB+taE4ENoFzkoMVn6m81gQ0eSJOuOxqCKaVTtnbOfWqSuJ6FmzmjjjLFQcHvTrm+MciSRgkE8gVWVDLG6J949qW2LWSAXMe8E4BxnFQ4jTL1nqtvHOVdcI55GOlXo4YmmabzQYz90EjNY0kMU14koUBMcii+Vo2E0LkKP4R0pWsUMuI57aR5Yxkocj6Vp6bqgu4wDxIOtRWdytzZmN/v4xmsu0lXTLxvNXqeDQBc1pWW5t7pBnY2DVrWIg1tDLjJwDTpAl9ZOyDqMj8KrSXhmtY4mXBTg1pFEN2EgHnWRBO04rX0kxvZlFO4gEGsuzhMko5+Q8EVPYwTafqcka/6uQZ+lTLQcSdLVI1kYMAXzxXJ30Wy9kIWtq9u/LuSoY5B6VWuLZp7gOo4IqUy2Jo8Cy20jtyRng1agmD2csQcjbniszN3pbsduEk460BmjuAxOBIOR60PUSHWM5jugQ3BNXdRtHuYd2ORyDWOY5Y7ohATk8V0tsx/sw+afmAwKajYLmZCi3caROuCp4NTRoqXBjPGD1pBtjQsOCDmopJV2mRR8xq7AGoje6leRnAqfywY1Vh1FM8syKm4c9ancqAD1AGKaEYErNDeNGG6Hg1etE+2QOsjcjpTLmOJJ2lkGSenFJaSLHA7jgg8UyTX0y4EbmCQ4PbNWb6NbiAoevY1SaHz7VLiPiRRzirFtdLcQgHh14IrNopFWwt/KLowyB0q1bYmhkDcYJxVe5uGjP7sc9DSq7Cy3qMN1NVFiJEkeMheoBwadcQgoHHamxuJYQehPWphxHhjwOBWqZm0JHJvUAHkd6oaoCLpQzZBAGalBMcu3pzT7m2+1RAj7yc1T2EkU4XbaUB4FPEyxwtGe/U0yCMlyBwTzmoL5DCQOoPcVg9TREMMaqjEDgHrUomQpsQ57GkgQhWDdMciqlqh8yUAYwSRRYdxZY1EoBXIPepbi2EMO9FGCKkELTfKwxg1PcxkwCLPaqEZ9nCwUygZOeak811fdGMnvVi1ja3TawOD3qtJujuSY84J6YqQLxXzbMkjnHNRRPhljHOOtTLJshBPGR0qK0gYO7t0JyKoDRQhVGf4hWRIfLuZCVyCTzWmecDPSqN2QQQB061my0O08qzGMjPOa6K1tgzCRRkdCK5CzmP2gKvBPWu00idYU/eHII5FQwRxXicgawIkHyjqPemoqlRt4JHNP8QbZtWeZOuTkUy2G6RV/OqS0BjYx85B61LGjlSewph4vCo6Zq+E22zsT0HSrRJQh3G6UnoDXZ3DJNoY8sYIHPvXJaYqzTuT0BxXW2qGXTZEB7YrW+hPU5x48xbh1HFRzRlocqOKsPtjikUk5JOKgEhMBBPSsxsdpkkgfyicVfndUUllBPvWbpmfteWPPar2qggHbxQNGfagGQ5GQTWhJaxiDcTg+tZtvP5TAH15q9czGa1JUce1IEOgYeXtJzimHy+4zzTLLLRnJ5pzKCD7VLGiYFXgIAwBUenMElIx1ohf5CtMgO2dsdTxQwILuIzXpZTwOtIXIkBA4FPkjkExK5OetMnZQyhR1qkhCtJ5jgAYNMvRkoD16U8AeYoxgmjUI9jIQegoY0FsAPrUqBnvAR0AqvaAySgCtARtES3Q0XsIq3alZsj1pyyErtNJMTI/XpT4o8tn0ouOxe8Oyrb6qGY4BPWvQNfH23RCIyTwDx34rzMny5Ay8EHNekeHblL7SgHIJC8gmh7ErcqeCYJILWRXUjBOM/WuqByaz9PMRLCPaME5xWgABUFXHDpTSB60vGOtRllGetQURzAbfxqeH/UjPpVWSaMcEd6uRDMYKjgjIpoTGlyoIxwa5mfw8r6uL4Pg7s4rqvLJ7U37IjEFhyDVpCYkRHlhV5AGKmUkAetIECjAFGORTW5LNFBhB9KdSL90fSlrUgWiiigBDTA6ZKhgSOozzSuSEJHUDivNI9T1KPxC8rM6xmUBl7YFNIZ6YORmopbiKFSzuAB6Gs9dbhuQIYGxMRjngA/WobfQ3OWubppcnIBxgUAZWv8AiO48wW9ngYP3s4q1pfiSQKsd8oUkABgc02fwtFLcArMeTkgY4q1/wjFsECvIWwOpFMg2oZ454w8bAgjPBqWspLJNPhJglCADJGRUum6pDf7kRvnj4IPelYpGhRRRQMxpNLgXW4rhIwAQcgDqa2AABgDAoKgsGIGR0NLSELRRRQAUh6UtIaAMbWZybGaFl++CD7V45qcfk3bqOQSa9w1CBJLSYlQTsJz9K8P1Ek3cpPPzGky1sUn4QmmQk7vcVKwyhqK3+/SKJLm4YREZIrLNy4fI6+tadypKgAdapC2+bpzSGQvcSNzk59KfGsrMCwJHWpTbbcMRirQAWEHHamFx4AaDaBVS2BjuGXsavxZEJOKpxruujjpWb3Ajdf8AT0+tdbGrNbqoPAFcrcjyrpG9DXW2Z3WauR1FTLYFuY8sYjnIxgmqF5kMC3QGtO+INzwtZd8ckA+tQtyjShG6zOBjin+H2UXT5POaLZWFmMjjFRaUP+JidnTPNUxFzxJCSgc9M8VmW5zACPStrX8yWmD/AA1jWg/cFaSGylOQt4h9TzWtcRg2hYckise+G2cH3rYjkAtcP6U3sLqUNMaMB1kHPaoE2resFHBOaaCQ8hXk5NMtiRMS4596pbCe5avVzFj1qLT2IUg0+4JaM5qCxb5yvpSGPu/9cD71DeqPKDCpbsgOCPWi5UNb5I5oW4mU7MkSD61uGZhCVHpWFbn9+o963TGTAMVUhR3MkNi8DHrnpXVafMwQblwDXKgYvVJ65rs4EjltVwcHFTLYfUwfEkaum4evWtbwTIojEZ6d6zNeXEBXril8MTNFIMHjFKOwS3O4vIkVw6jFc74kIktffGK25rgSxgA89zWPrYj/ALPPOSBWavcrocfpsnlzEe9bbgypx0xXP2hPnkD1reWQxwgHg4rVrQlbnPXQIvAq8ZOK6GxjJgAPTFc/fD/SN3fOa39Mm3wqD6U+gPcS9hQRk559KwJhhuldJeRjyyw61zs5zIQemaUNxvY6bQJSFXdwMV0UudmVOa5bSpCUQL2AFdNCf3QB9KqW6IRPYRNNG27OBniuN8WWpjlMoHQ120MzQqQvA6muQ8VXIlDKRyTXW9YI5UrTOVQ5cHFb9gd0Iz2FYIGCK2tPP7gfSuZ7HShNQhMikDtzWIwxKoPUV0U5HlnNc/PkXGe2azjuWzptMCmAEjJIpLkyJMNoOKZpMw2hcdq0rgoVOAM0T3BHOavlkBo0dsuMHGOQal1JPkORjiquknEoHbFVTJkdISMHNUrllz61dcgoazJkDMQGxWF2zRorSRhGDKM561KEJQEc04kKm1sH3pscy7tucGtb6ENGhZTYG1jgDpVwyrjg1htMB0bBFSR3Khcs9S1caZfmIKlk5I61HbTJICMgN0Iqmb9UbG7IPWqE0zCXfG+B7UkmDZ0DlQpBIqo7p261nC9lP3myaa9yMZJ5qrBc0lIPQ81IoFYv2wryDSf2pKKbQHQrwKaZsNtOAKwzrD4zzn0qNtTeU4Gc0JMLnRiRAPvD86DNGD94VgJ57LkE4NRu9wj4yanlC50LXMajO6kF3H3YVzjSXDdQaieWdRjnNNRBs6Y30anIPSke+jmQfNyOlYFlMZJNkg4rYSC2xkHmnyCuNkvQCAwJH0pr6pFGpUDtU6R27sVZRjHXFZl/ZrG+5fumhRGEmqjdkGmjWGGcHioorETLkCo5bDyiAaqwrluLU55jtBNLLJdAljk+lJZ2yxgN+daKmN12nkU3FWEmZf8AaFwMAk5qOS9uGPQmrsluqOeM80m1cYwM1FirmZJc3BPAIqey86aTDE475q0TEFwRziremWjXLlIx8xOBitFG5DZYhSFEG4U+5sY7u0k8sAEDIqxd6Xc6UwF9CVVzgNjinRKAuVbANS1ZlI4oQyGRlY4IJBqwNPyobtWvqGlqJGljIyxyRUInijtzHjLDimhGWbIBwoPWtKyijt1wRzVSNszA9jVmQZIVTg1Yi3NHFMoYqA3bFOt7S2lGCQr+lQQSHbhuSOhqZxEyBgcP2IqGUhktr5LFlIIB4qpK7SSDHBFKt2PMaJmyBxmo8gXK+nrQgZet4ZZiFRSTUskPlrtkBVx7daksr5dPuBKyhgRT9UvlvZPOjABA6VT2JKwheY4UZA6iq84FuwHQVd0ufypyX7jnNVNcCswkTjk8Vm3YtIqPM8jAZq5DMIIsAZJrMWRTGDnDCrAkV0HOD3qkyWjStruczqGbCE8DNdNJFHcW4jYfLjrXJQeWuxy2ccgVoyeIwieVs6Dg1EyomVqwbT7loVbKE8VCOArgY9aLvzdSnL9O4qISMpMEnUd6Itgy7BdPb3CTqM461o6lqo1RonZQHQYJ9awlE0J3D5lPUU5ZgX6EfhWzehNjVLgqNvpg4qtO5SJtzYPaljYiPdjqMg1UmZ7mcLjgVkyh0RbYWyQcVCcbtx5ycmtMWu+2C4wRzmsyeGWNsRjI701oDNCw1O5sXzaTGMtwcHGauLaNOWuZZAXPJOeprnoyWfa2QRWpavMF2hiRTbdiEtSeSb7NGWUkEVSkMupKZHPAGQDVpkEjbX6d81ItupjKxMEIHHOKyT1NbGGTJby8jvVqG4VvmU4I7028iIUoWywPJqnDDIHCkkA8VqnZENGkslu7gOuW9QKvwoDtUcLnOazFtJgMockVdtZ5Fysin2NJu4loS61Mu0JF2AzjvVPTLZZ3JlGB71akhUsJCM56g00yOnyxrj6VnYu5V1XThG5ltzjJ5xVBC6OFkPPrWpMLsqNwOPrUKWMsrDKnHrWiYmS2sZBDZqW+RpAAV24/WrFpaLGwDHPPert1ElwgTgbe4qG1cEjDjKwptxg9cim3VwXQqBkkdTWiLGNnKu2OwNV4dPzdmFzwehHNNNBYxNsqnIzVmIkja4wT0NdCdIgi+8cn6VFNZW7rtAwexxVcyCxnWzpGxWUZGMA1fSyupYC6ZEJHI9qmsdHEiAuQ4HQ1qRSNHCbdV4HGPWs3JFJHMqzxqUEZIHTg1WmRi24xY/CupWPYf3kIAPJNQ3kEbxnywM0lMGjmTbGRjtjOR6Ckia7spd0YIA6j1rpdNMJRlKDzB1BqrcTQF2DAAjtVOVwsV4dbEi7ZUw46mrF9eLcWahT8x6msy4hS5kCwgBj6VrWGlZtAspwxH5U7aE31M20aKOfZOpKvxnHQ10Vo2dMmjX5wo4FZVxHHC/kSKCR0PrUdrqEtjIyBTh+CDTTBonuYTNEs0fDR8irem332iPbJgOOCPWo1kErDYBgjkVFHpsiTtcKSAOQBVE2NWSGOZSsigj37VianEYZIwOgOK1bG8W5Qgn51OCPenXdqlygBHIOQaadgaMWxmCal5Z4LYro760iS1BYAgjIrkrstaayrFSBxg11lzJ9q0pWVgSBkjPJobJSsUIbYM47DNP13TpbezjeIZVxmnW0gkWN1PPGR71t33mXdikYAG0AgeorKTsWlc5200/ydNS43He+ePSs1h9uuPKdeQRk10MyvHZGHGAvINY9pj7RIDgM4wDQncbRqQxx28IiQjgVlyqDMwHY1JLM9jNCkuSJDjNNZMXMmDxnI+ldEDNj4ZvJO3OKs3N3KsAlHJA4PtVGRVI3elPWTzoGWM5xwR6VElqNFK7iZ1F0DlickVdtC0kCOOo61VjErI8YB2g8VJaM8KNET7iosVct67CW05Zl5A61hL513BHLEMFeDXV3YE+leWB1XNYWllY53t2GAeATVIGPsQCpMigsByaszON8QyQrDkVVcPaXTQjnJ6+oq4AtzasCMPGOD61TQkzNu5GBOwEgnmnXLIlgjIPmXk1bt7YvatIy8Cs+Z0lQCMgLnBqRlyOTNsrPwSKijlbfh/unmmgGUIFPCimTmQECNcjoaaEWLu0E9oZB0XoazBDLEpDdDyK2rSUjTHgkGCTnntVO4jMiBVIO0VQi1YSMIRGR1FQywvZXfmrkhuoqWBvJgEnUjirLpJcoGWMsMcgDNK1wTM6QtJKWU5B5xT7e7AiaKRcHOBxT4ogCSvQHmm3EaysGiA4FLYZMhwgC8c9asEbiCeg/WqCSFl2GrcEyzK0WfmXiriJiXGDF5qj5ielS2wc24Y9TxUcQJYBulWiTFII+wOa16Gb3KLWr28xLHCEdahuFSRCVwwFaV+PPiwPSsO0LRyPE5I5PFZNWLTHsMqCnBHBpiIIyzEAMealPyPgDg9abIC7gRnJA5qG7DC3LLIWPIPapmXe4Ibmq0MoMpiA+cdRVmG5h87ymXDg9cUcwFiYiS3C4AA6VWjiAYSOBkDpU1wRvABwPWqkpyeGzgVNxlsW63MoOQEB6VLOEjYKpGPas1DIi8SEA+lJJPgZYkgd6dwsXJmEaBhye9QSbTGx29RTUlE6Ag5GaW8mVIlUDnpSZSMmJDHciRTjB6V0NtqQCquCzEYx+FYDcSkjvWhpjYuVLDIFS9QM++LHUJCRgEnj0qS0Krlz1HSl1QrJqMjKcAmoY+DjtVJaAxVOZjIfU1YkuS8RA9MVARk4HQ0ONsZqkiR+mO0cpAGcmuy0pwbSRe+CTXE2cgSQgE5PSuw0YjyHB6kc1p0J6mDJJ+9kUjjJGfxptpbPcCQjotS30YE0gjHIJqtb3MsJIUkZ4IFSMLZz9qAThgcGtDUSTCC3XArNiwL3zV4yeRWpejzIc+1SwRikAjPerkM5Fo0ZGO2aj8lfJLE4NMiYFG9qEBb04EgipiAGK1W09yHPbJqzMCHJFSykRQgK5yc5oj4uM44zSRkByTzS7sTjA49KEAtxJJE52j73B+lMnSGFEYjLHB+lSXKszAAZ4qLEbLiTr2q0rCYoAmYMoxjvUN4zSOFUZxU0ZWF8AZBp8UYkcnHNSxoXTYwq5K81ZmkUgqRgiq4uFhkIPUVQu75nuDjgYqRoveWMbs8mnqnloT3NZkd05IAbvWnDL5jBWIwKpIBgGcbuua1LLULuwhYQMQH4OKozKu8be/Su10DQorjTiZVyWGeneqaJMnQtSvG1QRlyQ5JIz05FehgLtGTziuX0bwxNY6gZ5OQDgfSup2elQwQh2+lMYoO1SbDTHjGKzKK5gaRgViyK0YYZdgG0DAqvFeGFvKAGPWpzcyY4P60JoGiUQN/eA/Gl8g9yPzqsZyer0hn9WzT5gsWhAO7U4Qxg8tVPzlP8RpPOGeppp3YmjUDrwAaf2qlaKWbdnIxV3tW62M2LRRRTENIyKpy6VZyyGRoF3nqcdau0UAZFzoMDZkh+R8dhVM6drMaERXRx2BIro6KdxnK21rrqSFmfJz61oC11eRcPPjPoRWz+FGPc0XA58aFeTMTcXjkHtx0rSsdJtbA7ooxvPV+9XulLRcBaKKKQgooooAKKKKACiiigCKdQ0EinoVI/SvDtVh2X8yjsxr3RxlSPUV41rkGNauUx0kIpMpGGFG0g1XA8t8+pqxcDZLtHXOKgnQjBFSyyRmG3LfnVJrpfOwOgqYh5E2niqj2xVsEcGiwyW4uwQNvQdaktpxcARgU1bJDFuY1YsbdEbcvBFOxLNGO2KW5z92siM4viB0zWuZZNpUn5cVkocX5A6ZrFvUvoTamFDoQOciuh08k6euewrntRjztkzjBHFb+lHzbFc8DFJ7AtyjdsBN681nagvAYdDitC+QmU47HFZ98x2KvvzUrcpmrp0omsyrDnFVrBzb6oyKMgmremQo1gWQ8kVW0/EGqkS4PPenIk0tdOLPIHUdKw7R8R5rotYAazdsdq5ywGVwfekgZWveZlOO9anlhrMH2rM1AbHB961LRjJbAN0prYHuZNo4Fw+71PWoywN5kcc0SgR3DqOvNQxkmcE9SeapbCe5o3CjyNw9KoWZPnMPrVycsYvaqtiAbkj3pgPuQeCfWnSSKLXB64p9+u1RVdoWkgBXpihbgyrbnM6tXQLIBB0zxXORnZKAPpW5GGFvuxninIUdzPlI+0qenPNdNZTYjC54ODXM3JAkBxgmtqxDPCppbob3JNcjV7UsDWXoUjm5CL+da+pQkWTFjnisbQCFvBk4GaUQex2ZiljRQc4PU1S1eL/QzySa3XeOS3ULyQBWdqEKvZuTwRUdSlscDaN5d5jGeTXQFRIgPqKwIVJ1Uxr1yefxrplj2RhWxwK0exK3OZ1IbZSa0tKDyICvAA5qrrEajJ960NFIKAYwMU1sJ7k1yx2Y5rAuhmQmurvUj8g7QM1yl4PnPPeoT1L6G54bQyKD2rrFgKDr+Fcf4eufIVVPQmu2tjHLEG6kiqlsZojVTvAzwawfE+nqYC6xkYPJxXRxRq9wFB6EGrHie+09NIkh8sbyhGcd8V2x1pHJN2qHj56e4rZ0wEw4PasXBBI962NKcbNtcsjqiPvMqpJ6Viy5Jya6W7jEkR4rnrlPLYg9qhbltaGlpb7VB79q2lYMMt6Vh6UCwHPGK1ZJBEpoqBEqamMxEjsKzNFYC6CnoeK0bpjJATjjFZOnNtvAegzRTeoSLZ1hx71CbwzPlTgmrL6PtQkHNVhaLG4AHOegoUUxNjwJpBjNRyiSMbmXp3q7HHKuA0ZGehI61JJGrx7HFU42FcxjK7AYznNOCzsMrmrpt1RsqMg1aggDKOMUrDMRhMOCDx1ojhkduScVu3FrGIi2OQKoxqAxOKasJiQ24CjcadNaKy5XrUu7I24qe3jBcA9KbSC5nJaqMZyKU2qB+gINbstnHJFlVBIHUViykxSFGzgHHNTdDI5LOIqCvU0RWiqS2KcCS2e1ThGZAQfqPWqViSzaWhkAKMCB2zT76xKp5ij5gOlMsS8L8MRk9K0S5nG08nGKluzKRkw+WYxuHJ6iobmFSSRUtzH5LnjHNQmUSHAoTAhWIKwwOasIGAJB6VGSQ4281IkmDzxitEyCeCTJwRgirqwR3KkN6frVVUyu9Rn6VasiA5DYH1qGykZlyjafdAxn5D2qO5lWdtwGCe1T+IAPMQxnOOeKzo7lWyGGDSTKaNC2ZcbSeamVVSU4P4VmgnOQasROS4ycmrb0J6l6QA9e/eqV2RGm5Wx7VNLIAm09azJkllfBBIFRcoEfzGz1rb0jUTpl3Ddhd4Qgke1YYBhG4DIHUVYiuSMMi5HcVadiLXPR/E3ivSvEnhlreIkXWQQCuCpHpXKQytHBHExySME1jC5UPuEQVz1IqzDcyIpyufQ1m3cpFm8DwoWY5GOK56SfFyWI4J5rTu75pl8sqfris8WjSOQwIB5ziiI2iVSrEMMVM0gK7xxVKSGWBsLkj2qSFtxCtwD1q7ktE6zFhlabJdhUKjkmrZtY0tzIhBOOlZn2aSRiw4Oam+oEcYYSbj161bLLIgOcGoxCV+VutMlhYYK5qxFiO4kH7thuHY1YQMcYHBqtZyAYEikkHritQzROgEYww7YqGxpCRQvG6+Yp2HuOcVWvFM0ojByAetadibmcNC8WUI4J7VWktjbMynJcGs2ykZU9k8LZA5FRLgHDAgmtUmST7ynPuKgazZzkocfSrTQMfY2wnYBeSamFnGZzFc5QjocVJYobR0YDjOa1r5Ir1DKgAkA5qJNAjJMKW4KhwcDrWbcW6lTJuy2c1fNsWcgkgU4aap7000DM62u9o2yjI+lTO8Uw/drg/Srv9mJkZHFW4dPgAztHFU5IVjPAkW0ClPl7GoUyDkDn1rdeFXh8sDgdqgFmo4AqeZDsZxluNvGcegqEpOSSMnNbItvLBJXI71PDa28w3KQD3Bo50FjAt9PaRizDBq3ZzfZJypjzk+lbX2JV4AwPWkNrGDkqCfWpcwSGXFlDdR+dDhWAwRWS9oWJG8gjpW5HDtOVOB3FNe2iYkkYJOelRzlWMJdO+bJOfU1a/s+38nOcNWgbZBgZ/CmvaKU3K2M8EVXOFjPgQxMc8gdBV4NbywkFcN9OlLHEqOOhqW4tY2XIIBPU0uZi5SkbRkXcSD+NEcals4pImaN9jSZAPrU4ePf83H0oux2HqI3xGw59cVLJH5AGVBXHFU7idACyKT6cVXfU7hk2kcD1ouwsaQhimQ7Gw1Ilu0fDEkGqMd6V+ZRzVj+0yyjKjIqbMETS2KyLlWwap7HtpkIBcA9amj1AtlWUCmPeKjhhg+oNJJj0LdzLEYhKVwR1GKJIYLmyEkJ5xyKaJ4JjhyCD1FQRXEFtOyhvkPaqswE06Z7GcRyklSTjNadxOoIkixn2rNnEF0pIkAPY56U2J1gjKtID6cinythexc+3MRiVcg8ZqNyC25ehrP8A7RiTKuQeeKil1aMDavGKnkYXNGS0DETQnDHkj1qlc2sNxnPEnTPvVKTXJk4Q4B9DVcaizvuY4JrRRE2W4oHtbpDjIBB+tdGH3qCBgEVz1tfRsAJG5HQmt21mDwDaQRjHBrVrQkp6nafaGW4RsSQ849QKyLq7+0yCVVwwxkV0E0fAYHr1FZN7ZLbSpOikiRsMAKlIYunygEyq2WI5FbVhciRirdTxzWVfWkdjB5kPBIyabp8ss7RMDtweT60xdQ1ENpOp+dHkpI2SB61txSLPGJEOQRmo72O3luiJQGTA596z4bn7DfG3ORET8p7c00DJ9QsYrvG4cjoaoSNdWOxSx2k4HNbxiDKJFOQahvrYXduUIwQMg0XFYpQRskqSqcL1YfWtXVL6WKwiltyPl4JzXOpLch1jfjacHnqKluJy2myfvM7DkrmpauNaHT2yfabNjMRkjIOa5u00y4bVXIJManI+lTacb2+tAUk2qowDnrWlBcG0ZQwy3Q0krAyDULeOdAkw/wBWcg+9Z0nyNuHPHWruoTFrsZ4VgMVWvFwiqvJPpW0CGQRE3MEgX7ykkCi0AihNyh5Iw6+hqTTU+z3TM33SOagkheN5JU/1L5zQwRctyJYJGUdOcCqEUhe+2kH0qbSJ1hEiSHnPHvV2O3iebzQADmoYyGa7liJiBwQOmazJHbzUZvl56jvV/WURdTjkVvkZecdsVVulWRAAcgHg00Nok1S6jM1rL0JAB96u2xjufMjicB8cfSsXVIHa3hlZSAuOgo0yQpO8kbEEDAzxmqbEka087Q2f2dR3INZkVsA4ilYqrnr6VYiuwZnSUZPTNTmKOeAs2Bt6VDKILuJbYosDZB71MZFtoAxAJPBqqhO4q3Kjp7VC7PKSrHgdBTRLLF1I8SBieHGarWjmaRlVjz1FLdljZAv16D6UzSYmFxleQRzViNiKERx/vTlOwrV0XWI9KlkkaMSIykYPasK6cq3BwB1qK4n8uASgdTyPWlcDQtEV5pkHR2JH0qpHiK/eLPAODSW8xBDKcE0gVhqHzdHOcmhoY4Dyr0hxhSMg1VYtaXnngnYTzitO9hLxAD7w6GqcCiaB45OSOOaEwZfR1kAeM5BAIxUwzMrM3UDis3Sw9vOYGyVPKn0FaEZKuV7E1omZtDY5C2Q3BqtqFoI5VuEHUc4qa6BEgaPp3xVi0Iu0dHxwMAGhq4kZSwmYFt4UDjGahWI2c27zN4PNSX0L21wQQQpPSgeTHEXIBHYGsWtTVPQarWgufMJw568dafIkUk4KryeM4rPjiae8EjIRGD6VqzeVtCxAAj0pNANuwI0CA5B4BqpbRNHuDHIPTParEgcxjf271EI2GCZCw96Qwjh8uB1dgSxOD6U23gSOCSJ2DZ7E0mUOVMmT6VXihYT72Yge/ShICa3AEphT7q96S9UgAkcDvUh/1ymNSB0Jx1qxfQh7QqpyeuauwrmTIjBQw69RV20GEMmOQKpW8jSTpG5wBwc1pywGG3baeo7VLQ7mNIGlnZj0ycVIUZFJ71JBGzIz4JI4Ip6Dch3dqYEEYYoCw5p04CIAxx3xVy3tjMQydB1qnrKESIB14FUhMijmQECMDI711eiSkxAHkkVycMKxgE8n0rqdD2xMrMMnHStOhHUq3SmO8lGMkkms5I2FwRjknNamoNi+kfHU5qiZP3u/vWTKKrho7oY6Z5rXm3NaAqMnA/lWVOxFwpPQ8kV0GmpFORHK21SODQwRjhC8RDdO4p0NophZxwBV66iit714VPyY4NQeYdpjXoalMorWEg80jHQ1auWBb5fxqlahVuSue/NWpwARjvSYIjQfPilDbLkDGaAR6c5pkoxMG700BbmkaNw3XNMuY40iVwuXPeoZpCFDEYzWhdRL/ZayYyxAxV30F1KcZXYcjJ9aSOcRSHHU022IJIPXFRvGTMSBxUvUY29RnBkRfyrJZ2kc5HTj8a6OOMmEgkdK52YmK5cDnmmkIkjXZ9atRSuo6mo4FBG5uatCMEgA8mqC5q6LpV7qtymwHyweTXren2YsrNIh1Awa4zwXqMFowt3ABOBmu6mkEcZk7DmiWwIU8igAU2KTzF3D1p9ZNjEI96iccVJTSKzYyhdAj5hwaW1LSqQWPFTTR5FNtECsRQkO5KbcetAhUdasYzSbavlFchEKjoKcIx3FSgCjbVxSJbLtugSBQB2qWmRDESj2p9ambFooooAKKKKACiiigBKKKKBhRRRQIWiiigBKKKKACiiigAooooADXl3i6yNrrksgHEhzn6ivUa4vx/bqIIpwOeh96Y0ea3Cfvtx781DIQXAIFPupMOR0qlJIA2SahotF2YKihgKrzMnk7hyRTftHnJt7CoJARGVzSZRIk4kjIHFOtpjGSpqKFAsec0RgvMAOnehMlo0klYnaehFUHPk32ScgmtONFK8HBxWbcRg3YVvXrWTWpS2LGpYNuG9SDWxoTedZLuOBjFZupxYtVwOMdfwq34efNtg9M0NaAtyfUIljPH51i3y/Jn0rb1EfMPTNZN6mYyRULct7FvRpCluSRkYqtITPq4CnHNSaPP8AuiuOnFR8RaqGHrzTepK2N3UAx0/Zgk45/KudsSV3ZHQkV1N3MGsCQOcVzFn+8aQehNT1H0K2pMHwfQ1o2zEWi7RnIrM1IYYAVq6VhrYKeeMVa2B7mSFBviXHBplygW5BXGCamuxsvTiq0mfPBJzTWxL3LzrmDJ6YqnaYW4JFXC2YMe1UIjtn49aYFu+YGPmkgkAtSD6UXQUwEnrVeJS8BC9qFuBTIBuCRxg8V0NoymAA46VzhJWU+ua17aQlAc9qp7Ercr6gB54YetaenTkKAR0rLvmyQa1dLg82IPnkCpWxT3L+pNvsifauf0r5Zs+9dDdpmzZT6Vzmngm+MQ7nAqY7jex2tnchowM5PSpNQBazY+1V4bRrSJWxkHk1cmX7TZnbxxmpe4J6Hn0ZKaoSODk10ihpUDMeMVz1xGItXOe5NdBCQ0ICtxirewluY2tDC7cZq1opUwAnriqurBgDnkDin6I/yY9DRHYJLU1bmQmMgVzl2uHJ966G4iYLnPGKwbsAMcVK3K6FvRh5jhR1yK7izAhiAb0xXDaG6x3G4+td/bxrJbB6uWxmtxUkSOQ4B3HvioNa0f7TYtOzdBnFNkndGGYwBnGa17iW1bST5smDswR+FdVKV6djlqr30zxqXAlcehP86v6Y+CfrVO7Ci8lxyNxAP41NppIYj3rGR0LobpJMZNYWoJl8jvWyTiLNYV5LmYr6VktzToXtIRiAQevatS4tjIv0NZOlSkPjtXQRsHTFOewo7mXMmy2Kn0rDt/luOPWujvkGw1zkZxclfephuN7G+1+hQqOtV7AoNSQzfcJHWs5i0PzAE89KnjuUm+U8Ec1cXqDR6LqVvpkmmApsBAyCOtcNeSAMY/Q8Gm/abgRFPNJTsKrtISeeT605O5CRLGTgBhxUsc/lkqeMdKpifZwCaa83mngHI4qblJFma5aTPcU2JFKkg81TEsiPyuRVhX3KGQ4PpQhsnETenNSA44BwahW6YkKThqcY3dwT1PehsmxsaZGZISd4yM8E1j6jGXu2UjBB6inmK5t8PFIQD2pRKGJ83/WdCTUdSkZ2WhYhuVzViG4jDA54HUU25jBJIPHpVMAIfatEJmz5sW8FD1qZ7kRR+Yp571kwqSw2nirDRvt5OQaTVwRVurmW6cnkCoEkaJ+eR3q2YwB0xUUkSuCMdaaQyQOrYZW5pJHJ5I6VWFu0bAqSeeanBYDLKTVbCL9pqAEflhMEDGaWUsULEkE1HBJEU2hcN9KkMbFSW6HpUPcEUF88vudd4HHNR3UEb5dF2sew7VfUSKdqjg0G33ZDcGmnYbMmF2ifawyDV6Bdz/Kc1I9jGAG3VNDGqMMce9NsmwCHcw3j8aSWIo4KsAO9XHZZIwo6iohZCRSxYgCouUZ80KS5ZWIz2qGEtC2NuRWuLWIcAA09LOMHgUOQWKcclqeSpJI9KngBIKiPI7HFTi0hVt3lgEe1Tbwse1BiobGkZ00aglSOR7VFvl27cEjoBVmUsOQuT3pElZ8YjAIqkxMrCOd8lRxTRYMXBbgHrWgjyA42cGpREp4Zjk0+YLBbW0CxbCc5FRPphGXVzj0qeOABsc9aneNtvyjk1nzajsZZtYwwLHPrVo2EBQFVzn2qKcBWCkEEn0q7bDCbTye1NyYrFOO0jjbhOD14qSSxLYljABHpV8R5HNSIMDb2NQ5sqxDZXbEqhTaRx9akuYVdjLtBLUSABgQBmpTgx4JxUuTBIovgkBsA1SlvSsvl7SR2OKtXAWJ9xBI9aikhWRAyjg9xVJsGiWFFkiG5evT2qe3jxlQ3I61WIlitsx8nHIqWwIIDMeWHSm7sSHXEao+cYzURIPCnipLuQRygSDKkVAqxKpOeOopWY2XIShXazc9qaciTaWwO1Zklyqygg4AqzHexMQ0jDIHHNFmBoQKwlznIPGKnMYHOMGqsN7bhvvjj3plxq1vG4+bIqbMaLPmNG2CmVPWoL2NRD50QKMnJA71CuuW7PywxVgahaXERAK5PGDRZj0NKweK/sAdwDAcjPOazpppIGPmLkA4yKzfPTTLgypN8p6qDxUkniC1mhMbLkH1FHK2BpxTLIoK05nQEcjFc0uti2lZUGUPSopNaLAqmcEUKDFc6OcoRvWQAgdAaqCdeS05HbFc4b+cNlWP0qKa8kkIY8Hp1rRQFc6Rrld2FlPND3DCPb5hINcyt245x+tSjUmPB61fIK5vxTWifNI3zUpv7UMQAD71zkkxk5zjioRJIjY3Gnyhc6eTVIET/AFY+lZlxqiM3yrj6VmNcMwwe1M3gnpRyjuX/AO0mH3ScU2TUZCcrxVQEY+6KRj6UWFct/wBpzEYHB9aikvrgn7xz9arEnPHWjkYJNNRQrk4u7rtKR+NAuZyfmkJPrmq7MRjBphkIOM1XKguXDdSgYDGmG4kJ5kNQx7i3WpCDnkZoskFx5mYg8k5ppBcgAnPegYz0qQEBfl60rIBu3AwTSqoB+lAzznmmqSJiD0oAnABXmrunahJayBScqexNUwARxQVz9RTEdgkizQCQHg0LsLFJQCpGRn1rF0a+2sbeU/KehNbE20AEHIqWrBci1C1ku08uE8Y5qlCVtJBE3GBgEetakUhGdpxkYzWe1o3mvcT8qDgCkhlmGYTI+TkjpUl3DFNZZYYkxlDjvWSJTBfhU5RsVvagEigt9uCcA/TNMRBpt1JHa7bkHAOATV4SKwBVgQfSo2hE8JixzjOax4Lo2V6beRiVzgE0dQLepW5x5iD64rDuQsMcjZOXB5966vh1z1BFZmo2MZt2YLnHJGKuwil4dv3hiKEnaOQK2iBcMJw2AOTXN2CfZ7kK3AY1tWIMrTRqx21NtR3C9njn/dqOV74qASEMrNyF/lUlzEIQdoAJ6+9QBuAw7dR610RWhjJ6lmG3ku45GAKhjgfSrhgjW2+ys3BHX0NPsrhVSNWXEbDk+hqrqkixzHafl7GueTszWK0M2G2aK4MR+bB4NbVtbllJyCBVCGVZYyUBLKOTWlp+1oFcE4J5pNjS1Me+TN4Im+43GfSoXtmtyVb7nUGrmsRlZyy8g8g04o13pwkOPlGT+FCZTRAsy3UJifBCjAFMGmrJbymNdrqCQR3qPT0jafcp5J5Bro7aMQEyMoCMmCD602xJHEQzNLJgDLA9T3q/cmaOGPBIB6iql3btZ37SIDtZ+MdKvXbm5WNYh84HNNaiYWsikOjjIIzmq9ur+aZCMpk4FTxxmFQ0g+bvVto1jttwHB5ppWEZ18xeAjGMdBTtPLRQ715OOQKJY/NXeDkL1qpaagLORgy5DH8qdxMlFyZXYPkEnPNTEoVAkPCjgetRy2/nA3CkKG5Apxtmmt1kdSCvA96LAU1u2a8CKcDPSt7yDdx7kbBjrm5I2t7hXAOSa6LTDJHCd3VuSKfQC5FIr2zFvvxjBrJtgxkeQH5STkUt9cS2zFSpCydTUulx+ahC/WkNk0Mq7sgZYHrVtQrZkznIrOmjNtwpySasRExqp9eooTE0Twjc5DdMcE1EFkt7obM4POasTbfLAT71OHz2rE/eUda1RmyK+2XMDPxuHWsIIwH708Z4FbNlGTG0j9CelUdVsXOWjOQOoFS0UmSQh57dpIcBUHIzVGOZhl05OeRUNs91AzRxSY4wRmpIVaGcFxwx5FSWi7bSG5hIYY/pVKSR4pWjQ5FaxjWCPIAw4rHuYZI5TJGcg9RSsguMjhEcoctyT0q1dykeXAwAzjBHpVFX85xgkEdqW/LKqM7EspAB9qQjQMxiiW2IGDyWq3CYnXapyB1qGGCK5tw7sCSM0+GNbeIlQCOh96oCrf2cQzJHw45pYWke33SMcEdKffybbcy49sUWIEtv8w461LAghlVZtigYI5pxhODsXIPJpLiFVlDxnGeuKsW7AROxbGKS1Y72K1tJIs5VVwAcH3qPV9ocOevYVaglDOQMZzVPVlXepc/hWjVib3KcLkygt09K6nT3TAc/dA5rlE3SMNvHaultMRW6qRnjmn0Ah1C7WS4LKvFZskw3gr0zVvU9sbAquARzWPG5acLnjNSMvzqSiTMOfStOIkQBlJBA4xVW8CixUjqOtWbJvNtQDxxUsCFmaYsWJLY606xjwj+Y3IzjPemg+XMy4oU72449qkoqwp/pTMTjk8VZmLmTP8Paq7Erc8dzzV6UAQA+oFDGRKAcNnmorjImVu1PCMgBB4zzS3QDKpHahCJpwt3GgVduOuKmmmEVsIDzgYGaihkKxgsMmo7zLuGIwKp7ARwqTJxUhBD4PBPSrOmWguFLs+3A/OoHXbekN0BqUBFcma2hY5yDzWMkZmk3YJya6O5VTbMTzkcVm6fEAxLDjNWmJhb2+Fy3ApRhLkHsKtzSR4wuKq7S4Jx0ouI2dOuFa9jKttx3rvbHVW1eVdPiOSgG5vbvXmunxAkkHBAwK7f4b4S+u1dgXxxk0NgdvHaNFEFHYYzTTwcVeYgDmqT4LEj1rJjTuNxSEUtJSaKuRyDK0yBf3hxUzj5adZKPNOaaWomxxBA6UmKvGNSMEVEbYZ61pYm5XANABJAFWBb+pqRYgpyOtUkK46MYQD2p9IKWqJCiiigAooooASism81YWU5WUgdwM9RVKTxbaRrjOTTsM6PNJkVy0njO3xiMZPfipofFMLoNq8n2NIDpKKwl8Qg8leKSXxArKFQYJ74p2A3qKhtSTbozHJIzU1IQUUUUAFFFFABRRRQAVk+INNi1LT2WQgbAWBNaxrn/ABhcyQ6M0cbENIcZHpTQ0eM3ZL3cg6AE/wA6pyRAHk5rXurcK5J6kk1VeJFILDNJloqwxFRkZINJccLWhGYljIAHSs+6I7CpbKGwnMZp1qGMhIFSW0a+Qc96LcmKQjHWkJl6JSeBWfdSFb0BuMHrWjb5LE1n6kAbkcd6ze41sad/J5mnAAcEDn8KPDjGSNlxgAkZpkwI0456YqTw2SVIxgEnmpYIvajGcADmsu8IjtznkgVs6kAiHByR0rIuQr2xY9QKzT1LYuhmJgwxzmmyAR6riToTxUGiki5bHr0qzeAy6ggIwScVbJNy7jDWRER7f0rnbPCySDocnP510YhaGyyxzkVzkeDdTAcZNJbj6FbUypOR1FX9MXy7fcOeM1Q1CMAZIrQ0Vt8GG5GDVLYXUzrsl730yajuoxGykHNWNSTyr3cOhqrcyEgZ65poJFlBmAE+lUUIFyc9M8VdjyYAKoSDZMD70xFuckx4ptpIqQMD1zUrKGhB9qrww+YrKDzTW4FK5x9oLDoTWrZR+ZCAOpFZVwpjm2ntWrp7lVB9qbJ6kF9EUXkVo6HMQoU9MVU1CTehXHSl02TYoI69KhFHQXZzasR6VzGnkJqQduxrpCfNsyO+K5qM+XfFT2NStxvY9JsminsxnHTvVa5zGrrGOMVn6XdtsC9q0p2P2dsckiok7MFsefaif+Jjk9Qea1bGQmMemKyNRBXUNzDqa1rRcQjHpWvQWzK2qklT/Oq2lSFCcetT6nnYQag0qFpGOOgPNOIM6AkSQcntWBqMYVzj1rdcCODGecVh6hzzUW1K6EdgSrgg8ZrutKu2Nqqt0rh9KAknCnpmu1sUCRYA4q5bGa3J7sXEmDEPl71Q1ETyWpiTOcc1oSSzhDHEMk1FIssFuTKOSMmtqKfKYVmlJXPN50KyMp6g4NTafxLijUDi8kI6k5ptiT5ookjRHQGMmID1rBv7dkkL+p5rbEx8sCsvUHLZA/GsNma9CPTwxBAHIrftCUUlzjisLRyfPYZ4ro5bZpIcqcHGac9hR3Kt04kU7TnFc2RtvtvvW8IXiLBqxLkYvgR3NTDcp7G+YLbH3QfwrNu9Pj5ePg9eKuiORjg8VHJFKowxyDQmDKMM7phGXPYVcjtPPbLDGaIrbawc4PpVh5hGuQMmm2SQzWkcZwACKII7cDDrj8Ka07PyRgUDDLQhizeSCdoyPTFUZQEfdHxntWnDbJJ169qVrKMNk072AyCJGO4Lz61ftpJCoVweKtpHEgxjP4U8rGenFJsLDGkV4TGxwR0NZksM7uSOSO+a0zCsi4xz2NV5IpY8lWINSmOxWW2lKZfNO/s8MoIPPpVmCSQrtkGSe9SiPHI4p8wrFaG0aPr2qUquMMc1IGboe9DREnIHWlzBYhaGMjgUxoUAPy849Kn244pwTPFNSCxUjSIfe4OacTGGIABFTPaqwzUZtscjtVcwWFjSMtuAx61JKDjA6U2FcAjHSpCQR1pXAjjLDjFJIwHXrUoKjr0NNkjUruH5VN2BWcgg4pgmBG3uO9SmMlcgVEYMc4qkwHxyEHcDxU8d2clQOKbDBDJEQWww5xUUcsSMVIyRQ0BbUk4OKnWQgAkdO1U47oE4IxU4ni3Y3cms2hljzY5UIBwR2NVWm2sQBgUsiLncpAP1qvNcoFOWBIpJDJySeexp0YQc8Cs0XvGGbHtTxcIVJElXykmx5iBTggioxJHu5OCKw5L5lbCtkd6ha9kzkGjlHc6XzM/MG4FSfbPL5BBI7Vy66hKB1z+NBv5SQc4/Gp5R3Ojlube5YCRAHHIOKb5giYFGBH1rnjfO5wTz6037TL2Y+9VyiudVHdgj5mAqVbuBfvMOa5EXcoP3iac12zrtPX1qHALnRXd2kTg7gVPvUo1O0MQG8ACuRaR24ZiRUZJ6A8U1THc3bjVIyWAbKnpUdvq6267W+Zc8ZrGBAHPNI1UoCudBJrcBX5R+GKqjWQkgKDgHNZKgdSM0FhngYFVYRrTa20q/vFz2FQHU2K4A61RBHpR5mD0p8oXJmnd2yTimMWcfeNR7s0vmYpWAUPKp/wBYfzoeVpFCsx4ppfPFRZ5NPlQ7koHoTTtzAghyCPSo1fFBPIzzmnypiuSmR3wWYnHr3puR06UgyVJFRFju20coXJxtoLKAVwB71ACTwaCGwODRyhcm3r60x3XHFMAPdT+VJtY9BjFOwB5nFJkmmFSDzQCc4qkhEu9iMZxQSR97k0AZIz61cFpvTcpzgUWFco5yakSMvyvamENvIIxg1NHuHIosAgDAY2nNIckdDVmOQg4I6+tTiLGSEyCKljRQCHqRxUcgZTz0q5IBggDGaryJg4zkmktRsjAB603bl8LzU6Qnv0qSOEI4atLEDEgYYJHJHSiQmMAkVfjkV7gZGABim3kSlhgA8c4pNaDTM/zM9BxT1JBznrSpEGBCjpTCNjYPaoGWExigqDzjpUaPxUpbgUDQgJBxUgOKjJBpwPSgBMssgYHFdFplwtzGsTNz6mufIzU0MzJKixttbOAaNxWOqMfljHUVHMGmt2jzyRxUVnfeaPKmILgdc9asYI5HrRYDLmgNtbBtu6QHOfShdQeVQJeoPetUBZMhlByMVjahALeUoRgMeCO1IDpNMmWbuOB+dZ91Yw3F6Hzg5wcVU0y8MLFWYjAxmrcGDdqxbIdqYAlz9kvDaytheqE96vYDL6giqniGyW4ACjDr0I71W06/aOUWtxwcYBPemhEGp2bRyrJEMAHPFXtG2xwO7HqetWZ0EilT0NYeofabMCKAEo3cdqa3EauoEMylCCDWcFY3AA6DqKfZMWtCHYlhzzUkQbzBhc56muhKyMXuaEciFFCgEHqPSpbzT4pLcMOSR+VUYx9mu1U9HHOavtIfJcA5IHArmktTaOxj6bmF5YnGDnGDV21uYo4JrfOGByKpzCQFLhxh84IHeq13G8txG8RwcAMalK5d7D57uWWWRGBKKOtTWJkGnSNnKscYB7VYsLRnjkjnXGRwfWsieWXTJGVX3Rk/dp2sF7lmW3+xSx3UQJTqRV+4mu2jSeRsxseBnpT7WSPUNNb5QDjgelUFM7ac8QbJjPAJqWgRPfRJJDtIAJ5BrNtiIWLd1PerQla+8sL95OB71He25aAtEMMh+YetUgY+5zNGDGckjIFMhlabTZQ4w8XGPWobC48shn4AOOaUMS05B4k6VQiOLLJhW4Yc1RFsySusgyp5BqxYsVcxuckHFLdzMAU7U0IWMM5RWJEY4FbVyoFijIoIAwAOprCjnKQCMqCR3rStrmTyDg5I6AmmSQRqsqF5V5XtjpU9rO8coDDgnge1RozCGRiMtnJFRSTfIrHg5oGaGtQC5sgwHIxiq2hGSGUrIMA8Zqee8UrHCDnIBPtUeW8t2j52UAW72ElDIOSpyKqJdBwAeCKu29wtzahuDxyPesa/DQaiiAEK4zkVnbUroa9tcGRTlcEHGfWrEimOEnP3u1UrOQSKNuDjgkVaMxLhWGR2NbRZk0OkIhtBtHTk0yzmSVjHJzu6ZpsgLAhuhpsdsYWEi/hViRS1LT/sbG8TgE8gVWEqzsCo5I7jHNXLq78y5+yyMSrcgHpVWUK0v2MJ5eOQ47msWzVF2F/MRYpccdDTb23ijUENz6VAsUkahS2/HANNmDyOATnAqLsdik1pJ5glTg+1PkhYEG45BHHtVyLLLiM5PpSTssjeW3JHUUXGVrVWtZNqsWQjj2q0RJGu8NlewqHblwkByw6g1YkQogDE7sciqTJY4ILyAqw6dqS2dUYx9MDApLQMNxLYApLSJjcyMeRzQxEI4YqwJ5NCIWYoTjNWHCsp2ryDUdsCJvmGeKqC1FLYBALZkYHO7ms7WiWKAdq1LtWDxluFzwKoasApVsds1rNWZlTlcq2hCIN/XqK37CQOoY9u1c3GxlIx2rc005Qg9ahmpY1loSAQByOR71g2tsXcyAdDmrWoSsbkRk8dKv6fboLd2HUipHYrTv5trhevpU+nkrEFYYqvInlg4PQ9KksZWlwGHAPFAE91GIbhSDncMmiIbHMpHGOlOvYysqMTnPaoxIS21hwRWb3KRTlcrcFgM56VoAeZAPUDpWfckxzZx9KvW2Xt9564pvYCAswOD0B6UXLkKABQHUOdw57UkjGZOhwB1xSQMng3NGCRUlwpKBu1RWZd49v5VLdB44wpyM9c1TALIMHzuOPSoL7d9oJ6ZNT2jqpy3fgUy+B8zIqWBKdos+TniqAP7shehq2SGsiB1xVaOM+Uc8EUIZXGQxOc1OGMcJYrwagJAfnpUs8jFAvYVRJZtZNkRYdTWv4Ovmi8QozSbEOQTnrWHCQYiKLIvGzspIIPBoaEe7yTrMAsLhh3IOajkkjhAMjhc9MnrXnfhHxS2npIt5lwTwTzjmo7/X7nXteSKCQpCrZAB60rAekAgjI6HoaKbAhS1iU8kKOfwp1JoaY1ulOszibHrQelFrxcChbgzSpMUtFaWIG4pcUtLTQXEpaKKBBRRRTAKKKKAOM8Z2cklxFLGCcjGBWBFoF3OodYyAe9ek3VqlyU3fwnPSpo41jQKoAAp3GzzNvDt1boZGjJHUmp7KxllAWJckd/SvRHjV0KsAQRgisLw3AY5r3I4ExA9qAM6HRdQdemB9anh0C6Rw7EEZwRmuqoouAyKMRxqgPAGKfRRSEFFFFABRRRQAUUUUAFZHiLT2vtOPljMkfIHrWvTJHEaF26KCTTGeGauWguDERh0OCPesiWZieQeK3fEDrc6tNcKOGYn9azWhBj3bR9alloz1aRjnB69Kmkj3rlhT4xliBxipJB8hpMaZXs8lyg6VIV2z496is2xKR3zUs4ImDZ6moGW49yyfLyO9VNUAWZCByetXICwxk4J5qnqrhpEYDODik9wWxfkJk03kY4/pS+FyrO0Z6A0blm0wjGMCk8M4WZ1zzn9KhjNrVYY44S2c1z0zE252810OsRsbcgZrAhBSMiUetZrcor6PIYb3pwTk1c1iZROsqDBBFV9PAa+KgVa1i22AM34VTJNq2la704DqQK5rBjv3Dev9a6TT7ciwUxN/CD+lc7crjU3yfehbj6Eep42D1qfRxstyR6VXvwShPap9DYPGVNUthdSvqkm+YN3HWq9xA3liTtwataxF5cgx3qvPKTaAdsYpoGSW5zCRVS5GZR9antTmMDPaoLg/vR9aYi2QfJA9qrwEq5IBOKsg5hFQ2hHnlT0JoTAoXzB5wcYNXtNLMoPbFVtTRUmGO/HFXtKAEQUjtVMnqJfYKHA5pukRmRyD2NWNQiAjyKr6VIUkPsahdSmdD5ZjgOORXL3JK6l0xk11Xm5gJxniuXvRnUgfeoW43sdfo9uJLMPnBIrRCtgxnnI61Q0RyIFTsBWp5qq2SOcU5LUUdjhNfh8m9UnoTVuxLGMAdhUfiYl51YrgA8UliXCDHQjk1S1QNakepqdh9ah0VyJME9Sc1Z1BhtqjpnMpHvTSBnSzwq0W8HoOlYF+Bls8Y6VujmE5PIFYeoruyc4xUPcpbEOlEJeDPSu8sSHhH0rgLFlSbaOSRnNdnpcpMQAPAFW9iFua0J8q6Q9QeK0rm2t5rctMvOOBisViwYOrcg1o2euW8aMuopnA4OCeK7KDTg0cOIT5kzy7X4Vg1WRV4DciqlqcSjHc1r+L5re61fzbVcRnrxisa3yJwewrGW51R2RvLGTFmsq9OCRjmtuMhoAQe1ZGoREMW7Vg9zVbEGnyeXcA+tdfbTB4RzgkVxtoQLgZHFdHaMSgwelOSuhR3JLtMAsTzXM3gxeK2K6i4UlSSe1c1qfE4b3rGG5ctjclk5BU9PSnIBMoDHk9KrLCUbKsSO4NSCTyyCwwKqxKCSJ4iBnK1ARhsnkVZdxIOGzUIjJfBPBp6jFMaugIHFVwjo5XrzVxwsUWAc1BDcJ5nz45qhD4LkW0oEynb6jmtG5Ntc2weI4bHTFVJGt2UqxBHbNQvJFEhKsMfWp1YChXD4BzUrxsF/wqmlyN2VcCrguRs3bgSO2aTQyWBRjJBp06gjIFVZNVjjGCoqB9ajKkVCTuMuKin73WpRtXAwDWJ/a3zdKZJq7E8VfKxXN5whUHAzTNygYyKwP7WlPAJxTDqEpPXj60crC50B8vIORTcpn7w/OueN9ITjJphuZc53mhRYXOmDL/eGPrTs24BO4VzAuZv75Appnk6bjVcrA6fzLYZ+Ye9UL2eONv3TcelYnnSDOGNG9iPmYk07AaZ1AFMEcimDUwvGKzw+V/GjcM4IosI3I9QhZM5wfSqUl84kKryDVDcAKb5nvRYC99tfOQMUx7ok5C4PrVQSGnBwepp2AsfanPTjNIJpd3U57VDx2oye1KwFk3M7LguahO48lqjMjDqDSeZk+lNIB5AzzzTeAcCmF8cmgknkU7APLYpN4GM00AntUbbgSDVJCZNvHY0hkAHWq4BzUgRSMk4osA8MBg0GXng1HtA6nIoMZx7UWESebjGOad5o9KjjjJJHtTxbyHOaTSGg8zIzSeYB1oMTCnGFWUndz6UJDI/MJ6UByRSRpk7T61OsA3e1VYm5GpJOO1NmypAHNXo7IupYflUT2rRygsODSsMhVJMZI4pmGz0q4QVbaOR6U5kxGWK0WArxwsw4NONtJg4GTVqx2kkHrV8BVB9e1S3YaMP7NKMkjgVC6Mpwwwa1ppSrbQM9zVK5cSsMLg+tEdQZUQMzgDNWBC6jLin2SqtwDIOD39KvzbQrfMCMcCtLEXKMce5OKryJsnAxk1diyEHGCDmjyg828igdyrsJOSOKfn5cY6dKulE2cDj0qs8Zzu24GaTBEf70LupokIcBhjNWo0EwC55HSoLmNo3ww47GkUI8SupI7VWCkN0qwoYrx0qSOMZy3WqRLZEi5HNWUdkXC9DTAqluOlWERQKqwio0JLFgOTTowA4BWtKGONuO+KbLAIzu21I7DLqNTEsqDB7inQ3Ia3IIAZR+dNyXFQumG4/GoaKQsw3QGXbgVUjQyAtjNaDMZLPyVUY9arWwa3cAjIJ6U4gwUApjGCBRCpZyG4FXXjjLFtuDiq4GFJHXtVXIGgZlIXoD1q/HbRyIMMM9war2jxOuGwH71JLaThRPA2QDyM0+g0VHtXt5znoTmobqEqdw6Ec1txIL2Ixtw4HBqk8YDGFh04rPqMyIyS2AKsDcOowBVpdKlXMqAkckVWkJ79KbQIUFTSgYqMAEj0FSgggipYwzzQT3HX1pCKTpSQEsMzQzK4Y8GuotLyO5hBBGcc1yWQeKkt7traTIJAHWrEzrSdpzTZYYrtCrqCQODUFncrdwgg84qyAYz9aloRmQ2bW6yGYfJ0Bp1rIYWVmbKBsg1qzRi5tDCTgHvWLqELWRt4gSVc4JHalcZvXd1FeIpQ8r1qvfafHPZh14lA+U+9VEjMMoZDlGGPqa0p5CNNHOHByKdwKdhdNIhtrniVOMnvVoqD8rqCD61nX0DXSrcQHEkY5x3xViwv1vEwww44IPtTQmRzQGByVHynrU+luruzEA4HSrToCpUgHIxWUol06Znk4BGAexrZS0Mmrslv7kMRMo4jOD+dEd2rXqlThWHSqo3SWcxYHOSRUNjGtxKzZwQMAVk3dmqVkbF2NyktyVNZ0khZHCDt29a0lJNsSw56E1lWshF68RHBJwKSYMuW2qkeSJI/u8E460ut6SvnpdIMwyAHHoajs4jNJICBtU9PetO+mKab5R5A6Ck3qCKFi6WTGI8BxxVS8kksZGdVysgyamjjF3tkJw0fb1qS5Rp1woBwMEUDQafAI7USIRkjIqqZHiunjl/jGRU9rut2EbE4HQVl3t61zq2cYKnGPagC21kJ8IPlwM59ar7vLcRd1rTuWjisvNVgWA6CsIk3LicEg55prUB1jHKL52ZSQeai1A4mUL37VuWg3QM6gZA5NZN9GsxDp1U81diWxY4CbI3AGSvapyWigEyqSWHYVDBJIiLExwjnkVr3O23ijVEBBHSkwK0I22xlYEZ7GoLu1by42U5zzir80izwhQu3HaoJCUOCeMcChDKfkuGV2POOvpVy1V40lQ8gjrUEMjMzRydGPFWmUxxgA8nvTEVtOmIeRRkYOMVe1CBbi1BIG8Dg0y1hRQ5K4YnrUX2n9+YmPHQGpY0V9KeSNpUXgDqK10KywFl5I5rMuoJLZvtUP3H+8BVmxlwm4HIPUVcWSy5GQ42ucH0p2/blXHHY1FMnSRDk96WW4UWb7vvY61TehFtTCvw0t43ldQeCKabqbeIZEy3QGm2l2FZmlGSTnNOubjzLiOVExisWaonS6aE+W45qMTqJyzNye1SjbduGbAIFQz2MbZYMMgUmiiSG5SCYyLyD1pGubf7Z5ueWOTVWxKB2STkAkU420O4ljjniiwmaUb2kdx50TAOeoq1corxpJwc96wzBChVlY8mtaMnyhHnIxwapITK5BeYANhRyfetGGOLYCh5xzVNowrfNwO9Ot3IJCnjtTEVriSS3lwo+UnrT4XBfcGJHXmlm+dyjc4pLdo0BBXkdMU4aMJaoZeTySuoYcA9ar6ooZI89MClmuCzbWGCDTtQHmWqEDnAraZzU1Zsy42ELcDIFb2n7TH5g7g8Vz8YO75q2dLuV2eXt6ZFZM6EU7uQSXWWGK1rVxHYllOSRgCsi4jL6gARwTWssIht+uRjpUspFYgvCXPU0un5XI9DSRSGRXHam2MpDlfU0wZfuiGUHqc0yHy2mAboKnmQC03AZ561RhRpJxg4FQ9wQzU1VJwByKs2bg2+32qDU0KEE84xT9PIkjIHpVW0BkDks5AHIP6VegmihsmjZQWPQ1TYqkjEnBBxRCGlY8cChITZJYyOj8djmrF9ctOFLAAjjiq8QKSkAck1PdbRGNvWhgMh4x3p9yC3JHOKjhPII5Pep52AwWHJHNQykQRj93jtS3ICR4U445pnmBR0p02yS2JJIxQNGeQCwIPNSNyAKbbwF2JXJpJEkD7VOapCZNAG3kDoRU4IjUr3NOt4/LiLsOagBLy465qhFyCWOOFgRkmr3hZFbWVYnjPSswx4IHerWlzG01aF+g3DP0ppCbPZwh2KAOMCgowGSKtQMslvG64IKgj8qJgPLPFSxJlI0lvxOPrRSR8TA+9R1KZqUUUVojMKKKKAFooopgFFFFMAooopAIRS0UUwErN0qMRy3qj/nsTWlUMMAieVh/y0bJoAmoopCcCgBaKQHIBpaAFooooASiiigAooooAKhuxutJh6of5VNSEAgg8g0AeJ6qqLJKMYOScfjWOLplUxkcV0PjeFbTXriJOFJyB9RXK4yc0maDQ7LJx3NWm5iOfSqyDdMO2KtygCM49KlgirZlRM27r2qW6OHBHUUyxC+e279afdkCbd2zUFFmH95hjwQMYqrqICuvfnNWo5lYhlGPWquqLyrehoYI0bYmWxIC4OMUzQFWO/YFuRVjTGSXTyF64qjpyMmt4J6GoYzqdQjmkgJxgCufcb1IPaupu5mFmQw4xXME5EjY6Vmtyuhn2DmHUhgcZxV7WrkSADGMGs60kxqGSOM1o6wEkhDDAI5q2Sza0KUHT1z6YrndTzHqZI7nNdJ4cthJpys3AA4rA10AamAvY0nowWxBeqTAcelRaKWEu0dB1qe6bMOMdqj0UAyFehJ600DJNbILIRzgc1SmjJtQccYq5rELRvnORSqYzp204ziqQMoWn3Pao7kguCOxqWxwdy+5qK7jKyBR0B602IsjIhFVRJ5cxYdauKVNuBVEoDPihbh0IbtjI4LDoc1e0+QBB2qpeEA4A6U+wJLbc1ZPU0Lpy0RFU7FgJivqatTgiM1TsgftZ471K3Kex0sHzQnPpXP6n+7vQ3vW7GrFODjjNYmrKwcE9c9az6jWx0ehXQMWTwBwTW7bRJcvndwK5jQgJIdnbvXR2J+zSj070TEjmvGMPlyK2Mc4qrpx3QAegq94ylEy7vesvSpFaIDPIqobA9xNQjIDEnrVHTHJvCg65rXvEDISfSsS0Jhv93rTTB7HV+SUi3ZzmsfUkIQ49a3IWE1ugPXFZerRYQgVm9ylsYluSt0p7E4Nd/o8KS2yKpAOOtcDCpEwB9a6/QrowEKxJ4zWnQz2ZszWxQ7N+Mmo7yBZYhGBkgYzS3LGZg4JHOakMqbAq8nHJreg7JmNdXaPP9atzazhCc5/Ss5OJQc1reI23XQ5yQTmsYHDgn1pPcuOxvWrkp14xUd9yhyOcVJZY8nPtVe/kypI4rCW5qtjMiJS4Ge5rp7Rl8jIHIFcsD+/U9RXVae6NDtAHTNU1oLqQyzS+ZtOcVi6sOQ3vXSTwgqSBzXPasvA+tYx3La0BdWx0BpzapvXBXNZZIHQUm7FbWJNL+0SpyBTW1KRjxxVESUb8ijlC5eOouV2nmoZLknlTg1WzSkAc5FHKA8zyE9TSGRj1Y1ETnNICadguSh2zgNT/ADpB0Y1AKdg7SKLBce0rMcsc0w9aaBxT1TIHvTSsFxCcClBHcUFKbsORQxC7x2FIZBUghDDFBtcfNmlYZEZCBSeYaUjHFCxg5NOxIB2PCig5z0qaONl+YLkU07pH44osO5HhvSgBumKnjhJO3PJpwiZGwabQXIQrEYxSmOUdqvx22QGI4qw0QKAAUroZiEOOopnJNbP2ZXBBHOKy541jlwOmcVK1YMaoJIH61KI88gGpYYxsBAGOtWbYKjHcAVPUVbRKZVWIY5NKMI+4DOKszwxg5jPFMSPKjNSkU2QNISwzHgetDxxnDL09KtR8qY2UH0qB4sEjGB6UmCEWNXGdvH0pxhVVyAKv6fGjxlWXOOKiu4xbqdpJBouBnSSL0HBFRKjyv0+tT/ZvMUufwp0GAhB4I/WqQmJ9lYJnbxSi23qT6VZ+0ny9m0HjGaYisFLDoapklWGEElSORUgjIUhhx2qQDByBg1LkyKB3oAqmJlUMM+1Kjvu9RV4x7INrDOR+VV1gJ5U8VLGP+zqYt5PJHSqk0IRN4J54xV0BlO1ulRXAzlVHHWhDK9tH5pPZh096eS0UmGXoaWECOQEDkGnXMgkl3YxVElhbsBAEXBPU0xnMp+fkUQQgqCxwDVuO2jkXAbBpWGVo4QZAT0zUlyQVCxrwetOkia3OGHB6GrsFqssfOMkZFFguY8AMM4Yjg1rNAXjDrgkimG1VxJERhgMiixjuJbZwhyEJFRJFJleVAkDB1Af1qhFGDkkVau3kdgj8FTg1Ht+YEcD0px2E2MVVyeMgUwqd5weKcQQ5HrSSEohPerFYljTJANSmE4yAc1TtJXMwycjPSunt7WKRA7DtzSbsCRirH8m4Ak+lMmYtEF24q5M4s7xlUApnpUc8qTOSoGCBwKW49iC0jHBA+YGnahCwjyRnjNFopF2M8DNal5AJIDjHSpvZjRzsDAAqaeyjrniowwjmZGGCDT2bjAHWtFqSxUwDjvU0fPFVsgcd6fEzCQZOcVVxF2KMhwx4GavXCo9mTnkCqwkUpyMAU1S103lxnnvUspFdTtUEEnPGKvxWaPEXbqRxVCZHtpyGTgHjHcVctLg3LpEowAeal7B1Ea2khAOODVLdmYn0OK6q+iikttsfLooHFcknyXDRtwSamLuxtaFgsTwehqENhyjHAPerUMDFxnkHoafd2KgAY5PQ1rYm5SeABg0bYI9KtRTyquFYjPUetQvbSRrkZPFIshkUADBHBoeiEXYZWjcyIucckCniMahd4iGD3p+mATHyiMH+dSEjStUEgHyngism9Si8T9gjEToCh4J+tc5qNssN8QATG3I4rpjeWt6pHcgcEVn3VlJM+fLyqjrRcLHNyKVb5OlLGwPXr3q3d2mxTIvUcEVRK5TcOD3FOwE+QelML5OAKiUn1p+aLDuOBFDAHPvTc8UA80wLFneSWkoOeK6S01CK7U5YAiuUJ4zjNJDNLC+6MkEGgR3OOMDpTDFHMCkyg+hPaszTNYEyiOU4YDFaxAZdy/pUtCM243WZEXLLnKn+lKbpplDudoIwRVx4xNEY2xnsT2rMuAY4TBLwQcg+tSUi5auI4XZWzzg+9PezVrY3FtgTA5IFVbZS0QUHAxzU9i0kOoCNWyjDpmqTEyzY3aToEkO2YdQat3FtHeW5gkHB5B9Kzbq1MjvNGNkkfTHerOm6gtyhjY4kXgiquSVzbzQboWAMYGAaxbeRrW/I7E11k6eZGVHBI61x8kMsWpGB87gcgnvUl9Do2naVAEX5SOTWZLiOQXCjJQ4IrZtmiez27QMDmsyeMK8qKMo4yCKEIqtcPBeCWNsJJyRWpPcCW03YyV6isee3It45FJJBxj0q7bTFVAlXAcdTQOxNBGqwGTOCe1MhmaGdmY5Gc4qOSfy885BPFPu4jHbCcDORziiwD5HE90sygD2rOvtPc6mZYhkOOfapNPkMmHzgg8g1o+cFywGQadiWZ0tuY7co7Ek1RtCis0ZGMV0drYrfM87sAijj61zZKJeyxdSCefWnEZcS68iNkU8Gq8aNM5VFPPWlFuH+bJz6VKJmtF3IACBg1RJUnlb7RGi9VOM10EpDQREjkAZrmFk+fJOSTkGuhhMhst8vJxxQwLd1bB7KO4hIznBANZEkhMuGB4q3aSHYWWU7SeVPaqsjOLssVyh6VKH0K1zdJHOgPAIq1b3BmZSwyo6VUvbHz5hKOgGAKW2kaN9vbOMVQjWkDGYBB8oGSay9QkxMTGMEAdK1Eu1jXBGcisqQbpCWwQT1qSjRs51vdJMR++Bgg+tZtlJJBOyNwCcYNTxIbRkcHEb96deR5mDr254qkTuaZcRxjnII5qpfD/RyR0IpttKZVMTdO1W4olmt2jY5I6Zptisc8kYKYIwc1ajhzCcj8adJassxyuOae7GOMxgde9QykVFt5g29W6DgVCzPuILEHPIrUiBjQ7hyBkGstc3N7hR1NSMBbSAiReTnpU0tuWXeTgjqKuQwvCzBjnB6Gq0wZ7gbDnvii4Mi8htgPbrmrkdw0apnkDjNWltGNvyO2cVmkMVYAHg5AqkxGjhn5bn0pExCRgcHrUlsRLAr91600kMHPbtTEQ3cZB8xDwetVwSvQZPvV2EF4irdartGPM2k7AO9CeoFV9seWk6nvSpOLiAxr2FRagwd/LXn0NLawi2hyTyRWjlczUbMpEN5hXHIOK0NLjJkI7iqTyBJGOOSc1Np80n2gMOD0qSzVkgVrgEDkVNIVC4b8qUAO24DHFVLqQtIEHXIFS2Uh8doY4TKT8rVUtsfaTjoDWtcIwto4i2Mjt3rHAMdyVFFwZsySMbcxAcHvVNXWHHzc1IbuKK1Kv8AfPSqqWxkjDsTnOaTQIfqDGWEH86TTsIuAeKfclWtBGv3gOTSabGAh3HvQgYl9CoUvnBJqWzcLDtA4IyTUV+MwMe3apLOWObTfJUYcDqeKdxNBhjcAr09as/YxLEXLgEds1EI2ihAJ5NKdwjOSQcUmBDCcy7F4wetWLiMpjccjHBqkhIbjqTV1/nhAOeB3pFIrAB1x+VR3ME0UAOSVPQE1JAOSCenSpriXfCMjIXsaLDRUjla1tt+3r2qOEvMxcKcHqakIe5wAp21bjkjsoMPjgdKYDiVFuFLckdKZFAQpYD8azvtPmSlhnrxVmG4kIxng00mSyVSxkJ64qWMM1wm0EsTgCnRgBOBye9avhvT2udatxsLIHBJxVJCZ6rogddHtRJ94RDOfoKuum9SDQqhECqMADAHtTqTJK32RfU1BInlzKAe9X8VTuxiVD71m9GNO5dopByBS1oIKKKKBBS0lFMBaKKKYBRRSUALRSE0wTISQGGfSgB9FJniopLgJwASfpQMmpD0OfSqqTTOwG3A9akndYoiWPJ4phYkTlRjpT6jiICAZHT1p+4eo/OgB1FMMiDq6/nSGWP++v5ikIfRUJuoR1kXj3qNtRt1GfMB+lOzAtUVTOp2w6tUbaxbL/ET+FFmFzQorJfXoFBIXNVJvEuxSVjBOOOafKwujz34gt5niSYr/CAD9cVzEakg+1dH4i33V5LdydZDkj3rAj5OOhNZvc0IANs2PWrphzFknAxVd02SBj1Jq7KC1qCOMDmpYGfbRobohjgZwKl1BFUhV5A/WqwG64C5wAat3SgIO/FSUOtthAIGKZqqkoDjAFTwIpjBAqPVDiDAFDBFjRWAtCF64qC0JXXPmPJOal0Yxpbkn72KrQkyawGPGDUMfQ7K+Hm2uF7DNcyhO91Pqa6Vz/o2faubC/vpOecnipW4+hQSMDUQDxk1c1W2kWEFTlT3qpCDJqyiQ4Ga29XMcNgVU5yMiqZLL+gXJXSxGFzgVgeIAFv1dercmtrwwM2eWPBzWT4kVReAA5BOc0mC2K06gwE+1VdJk2XOD61cJBtyD1xVPTUzeEn1oQM09YCPbh88gc1ikk2wIJzWtquPsxBqvaJFJZFcZOOuKaAo2LBQSeuaddSAsAelQwZErqOxp12MYPfFUwRcRFNuNo5xVEoTcbM81oWB3w8jtVadPLvRIPWhB0K1/A0OC3ejTeXzVvV5FlhGOpqjYSCNtpHNWiDVmCtERnBrPtpPLuzjnJq5Icpn1rOU4uh2JqFuU9jqbfMi+hFZGtptbJ5rUty0cIPU96z9aG+IMRznNTLcpbFzw7IEYK3GRmupCxsBg49a4nRZCzKF5K8V1liTI205zjNE9hRMTxYqrCQOxBrJ0qIFAwOPWtjxdGFUkdDisXSmOwLSp7A1qT30zIpUD8ayEbN2DW3eQgoT3xWJGAl8AehNUtwex1VqSsAPtVS+JkQ7qvwKrRAjpiqd8NsZ78VEtylsYAJjuQK6zS4P3AmAzgciuTcEzhjwc12uhXUK2wjcZJ7Vp0Je5ajl83KkYxxUV+RBEBG2SRU0sBLl1OFJzxUFxGpQEnOO9a0bvYyrWSOK1VJDNufoT3qgy/OK3NaHmEDI4rGfgA+lOSsxRd0bVgcwAVFf25KnaeKfpxHkj1qS74UnORWMtzZaowQNsgz2Nb+nSYA54IrCmHz5HrmtjTlEiD1FV0Ja1NYyAx57Vg6uvykjsa05pvJAUjis/UD5kBNYLc06GEAx60Yyavm2BBwOgqs0JU10kDERScHPNSCJScDpSKp3YxUywuBnbx60xXIzbjPU4NNksyBuU5Bq2VOwYFJ5LspIPGOlTcZQ2MOtAqZlIYg0zyznpVIkI03HB4qybbC7sjpUSRnrU21jxzigEyuIyxIHbipFjIAUc09Y3Dgjp3q5FbgsGPSgdylJCUTJWlhjDgEjpV+72mLYBziqCExHpxUMolMaqCRxVeSQjIB4qWSTeOKZHC0hOBQkFyuqlm5qTySFyvIqylsM4Y4NLJCYsFGyD1FWSxbeZIkMciggjrUBQBuOPSpxHgjcM5qUW6ydCAaAtoVQCGBHWrZhzEHYY96YYSjDK1Of3kW0nA7CpbBIlgQGDAORimrnoVxjpUMbvaN13Keo9KlNwGUkHOentWbKRHJKEJxWdJEZZN2OM1YkDO2BmnD5Rj0qkgbIVRoVA6g09NzDIOBQxywGeKmVMcAZrQhIj8okc96kSNuFByKtxxhkz+FTw2RlYhDyahuxViCG18twWHWo9QhWO5A6gjkjtViS5Fs/kyjJHHNI8ccwDBsgjkVA7DbaJYE37gQRwM1BegSKMHNII3imKAFl6gelOZcJuIo6jKnIURqOO9ONtsXJ796WL95KR0xSzswTbnjrWiRDIo1G4g9qlE8IbZj61XjJkBA61EsbeZ8w5zV2A1xaLNCXiI46ioBH5TDPTOau6Wm1SWOOMAetLdwiKIuQME5rNvUEivMTIuQMCoGjaJRJzsJwavAxtCMHjHNNyDbyRNyvUU2CKtwyeSCvWq8bBgSetTW8H2ljGWwF4FQPG0E5XrihFCgLnp05qFiJJScYFWMg9setQSAh9yjiqETEkKFBxUtmGMmCxGajjEcifOwBFSwnyiGBBx0oEzX+yiS32SnI7E9qQ28tpEPsxEyEdSeR+VV7e6ku2FuThD1NSvDLaSkWsrBD1Hak3YFqKI2CPcNwwGCKl0DbIlwAQCCSB61mXD3bAljwxwQDV7SZY7WQhsgkZPuahu6KsVtZspIWM2OvNZsMwLBSv14rpLyRbyYI3C4zWDcqsdwURcYNTF62BoZcxiPDg8GoW2yJg9KsSDzECsarGJoSR1B71qBNaQRh8+hretzshyZBjHTNc4kjKcAVahaSRgGYgHik1claMfdOHnL9QajhtyXLR9DzUt/bPDGkkRyD1FQR3rIAoTBPGKErAyeM7LgAjPrVqeRw21TgE9KrQRMrmVucnircqtlWxms3uUjNubUSEttwx71VjBjO1uSK15Msp2jmsiYNHIQc9auLBomFuHXJ4JqCWOS2bdglR3qeCQEYY5qW5uUFsYtuSe+Ku5NitHPJKmAODVizLW04lz14IqO02i2I4zmpBIMYPamgNyS1ScrKcEHsaguIUsHDIoBbBpLO7EiiMDgc5p96GusKDyo4NZSKSLun7Z0bByWrn9Us5Y7x3A5BrX0lHtQys3P1qSaP7SxZhyTipWjHujnY7+5jXHlE4781csbl7uYLLxgcA1qC0VVYGPOR1xXPTiaG5LRAgg1qmQ1Y2igLtwMdAKhksQx3JgE9aqwXU5cb1IPQ1rxwuIDITyRkCibshLUhjaO0uEwRkYzT9Tj81WujzkZArAnuXN24bIIPFdDb7rzTAzAbVGDWS1L2Me0kl3F4xgetdNp+pRTWrwsAGxjms6G2ijiKxnJPQVnNM9vcgpwc4IoFcmvozHO7sOCelVLyyU2wuIjjPUVfu5hcQoSME9aY1s0cLK5yGXIwc1a2Ec/GCRx2oLbWC1bkt1j5APX0qrIuW461QChgacAMe9RLGRyaerDoaGhjgQDT1IxwOajJHakEmDg1IEpDIwKHGDW7pmsLhYZOp4yawlkBoJ2OsinBB7UA9jtJFwuQevNQyQxXKBZAMjofSqOlaotziKU8gce9arxgYxSaJTM2QPaL5THII4NNtpHRhKzYI6c1emthdRkE8joayo0YXL282RgcGkWbIu43gLj7xPIrOvo2tLyKe1UkSDLAVARLaoSxyp7jmtfTJFOCyhsDIz2poktQ3KzRgkYcDkHrVPUtPW7CzRDEqcg+tP1O2l3jULUYA++o7ipoLmO5hypwwHI70ijJs7kLdm3nYrkcmoUupbW9kgYb488E+laE2nwXEhB4kOSCBVPyJGlFvIACp+8e4oQCRxyNcFQuUY5+lXtZhA0aNogN6HkDriqk2qrbXi28YGDwTVu2uVN2Yp2ysg4BoBGGLtZIhExwT61uWUcs1uttMuQRgN61n3Okx/bjIowgPGK14p3htxEV4AyrelXETM69s1tJVEYxg84rSisd9uWB4K8fWqpEtxcDd8wz+YrQupvsttuVeAMgChskxrC9lgt7iycEksTn2qstpC0m4detW7SSOZZLgAFyTkVUQFrtkU43dPahbjZPJAYkDDoaq3UZkjIBwSKnE5CmKTnaeM1HJKkjhUGMdasDEs1aS5ZWyPLOBnvXUxyAwhSRjGCKpLp8bKXGFfrmqiSyxs6tng4z60MksC1lF5tiYiMnoKtmNlYJKOp4zUdqzgeZu5HPNSmZrqXL8EdKQxJiI1+XqO1UYoiZC2Opq3PGzAsOo60xZAIoQByTyaSYDw6qNjLkg8+9U7wRpJiNsbhnFXb0AKZAORxVWe3U+XcAgkDkU7DJbZxNb/Z5R8oHB9DRbtvmMLnJXjnvTrO6i3mNgBkce1RXETW7pcIcgnnFAiaQPayAAcHrViCRQpkzyvGPWmzIZoxOrZUDkVnrJJG+D0JqWBtBBdQmRQMjqKzriEh92Pwq5C/2YCRSShHIplyNzbx9xhnPpQxoj4a3CsenGagsbSOG+Mp5U9PaqzXIiEkROSCatQzo9tgkZ7VNimTXETzXhCMMD0PWoo1iglIAy56e1RwytC5ZiSSeKWWZTKGRCCTnpRZkmwBttAWOSayJkMVwG28H2rQjkLiPLZAHSi6kTZgpk9QcVOzGtSnbSCFzE3RhkUOpRsg5HpUE2NqTHgg4NWZSBEGBzmtFqK1gEyqgJGCTjFQaiRHGpPIPNOjAZwzDIFLqg8y3HGMU2gRnrGJFEw5OOBTs5QFuD2FOtZFUBW70y7cC6QDpxQgZUntmZ9yiptPVTcBRyRwau3KCOyMwPbiqGlSCG5DEZzVEs6IBRkd8VlTMPPIJ5zxV92O4n1FZZdTekntWT3LWxekmIaJZjjjis+8do7revOTS6jO9xMip/CBVSSVs4fk1SEyUs9xMGPT0rRMzJCFVcnHNULQFyCvJPGKvKWRirLihghdpFoZWGCag09iZCG6CrakyW7A9B2qjagi4IHrQgZoXZVY+RkYqtCVbBAxUt4CsWW9KrxkFQy8UCLk8hwig5zT5CRCARyRzVSSU7RtHOasfPJECTzjmqAgtmCTb3GQD0rQurqO6wY49gUYwB1rOjQbyvU5q+IWjiywHPIqWUUogxlwOBV+/ijisRtHzk81UhP70nHFWLuQyxgYwAKYhdPC+QS1Y2oSebckZ4BxitOOUx25Cj8azEgaWYsRznNNasG7CQxjB45JrT07TLq8nWOKMkscDjitjwl4WbXLhnYlI4zycda9V0/Q7HTUUW8KhlGN2OTWmiRndtnMaF4CjijEuoNvY/wAHUCupsNGstOybeBUPqBV6lqGx3CiiikAVTveNpq5VO9Hyr9azluhotIcoD7U6mRHMS/Sn1oiQooooAKY8qJncwGKfWBr8kkU6FSQCOapbhsa5vYAcFxmmPqdsnWSuWDyMclqhm3O4BY1fKRc6p9ZtE/jyfamHWoAARyPpXLC3CnJOakAIHJ4quVC5joZPENsnABJ+lYkmrul6ZyxCMenpVYquc96wry7lkufKUYBOKhqxadzuF8V2CwgF8EDpVSTxnaLkKmT24NctLpSvbFxndjOcVk2jBJSsozg45qSjvF8ZhsKlvkn61aiu59TQNJiNDyBnmuXsPLLlwvI6cVswzSA5wRjgUrNjvYlu7m7tbgoshK9qiOo3RGWc0k0hlfcw5A4qv5hzgLmtopW1MZN30J/tM7YJc80vnyjuajAkwPl57UyR5QcEY+lU0iU2TM0j87jimAMD1qsZ7kgBVyT1xViKGeRDnIYc80JIG2SbWPJagp/tUyPe0gjlyOeDVo2YC7gxI9adkTdlUoe5BFRSRAoRnn1q99hZhlclfWkhsjM2FBPrxQ7FJu5yGsREIytyBzmuaQfvz6DpXYeJozCCpBBA5rjiQJuK5ZaM6Y7CXGSwPoatvuNoAB2qtORtFXI2AtOOuKgsyBGftW0nHrV68QCEEcjHWqcqtJdjJwe9aV0ALcA88VI0QQzKtuBnJFNuyZbYsRyKit0BP0NWrmMm3JUcAU3sJC6HHlCTz14qCb5dXUgYyQKl0MMS5yQAaNQKtqMZXg55qGPodUQfsYIGeK5iR3W9bAOM11FpIfsYU8nFYdyUjuiuOSanZjWxjyvi+QnvWzqcQk08Op5wM1i3kbC6Vhxk8VtTyGPTSGGeMUyS54YkD2RjPBHFZ3iSHypoyecmrXhtCITJ654qDxM5kKkjGCKh7jWxRxugBHXFU7RmS+wKv2wzb8+lUkAGpAfWtEBq6nGslnuI7Vm2MohtmBGetal82LIrjOR1rEtkaSN1U9KI7iexFCQbhj2JzSXZJYL2pIVKTsp65p10OM1YI07YoloNo5ArPndpLhR0JOKsae2YsGobwBbuNh0yKnqC2LOoWO2zDjsKx7IA3ABOOa6W7ljl07bnkLXN2x23Jz61SZLNeSD93nPSsvhLtSRkCtkMGgz7VkTMFuM44pLcrodRZYkhB68Vn64mIzjoKm0yTMAA9MUmqoTbsG7ionuUtit4aIMpGOCK7CNRGAUHOK47w+2x8AdOtddHcgLjvinLYlbmJ4nDPDlvSsDSmO4j0NdJr6tJa7iOMGuZ01tspB9eKIA3qa9wMwk1z04K3QYdc10UnMRPaufuh/pAoW4PY6XT5swKp7ilvApUgelN06ONbcMW5xRdshQ7etKW40znpyBMMdjitzTS52lawLg/vj9a6fQgDGPUitFsS9zdj3SIFJxxU9tYxygI5BXPWqZhbOVYirVuGjgbc/TpzWuHerMcR8Jj+NNLsrGyEtswMgODjHSuHbBQH1rofEMhd2XeSP61zx5UA1U9yaWxp6cSVwOwqe7JCGotMKlBk8irV1FvQiueW50xOfd9zE+9bWlEbRzzWTPGIyRjvWlpRHX0p9CXuaNzDvXJrMvQBCV9ua2iRKu2szUrfahPfFZdTRK6M0M3PFGBIw3DFXo7YSOFHGatyaFN5PmKQcDOAa3bsQ0zMWzYruVcj1FJIJEXaenStzSwifLIcAcEGreoeH47i3NxbS5yMkDFJsSMGytluEI7ilurVrZCR0703T7iSxuDHIOc4NaOoYuLYsvfmlcZz4haRi6rnnpVloUMWSuCB0qexZYlywpl86SEFODV3IIbW13/ADkcZq89tGgyq5HfiktXC2/QEd6tw3EHl7WANK50U4KW5U+yLIm5Ow6VEIpA+FOPatW1izIWxhabew+W4kiXJ649adzOUbPQzpYJIWHmLlT3qvc2oxuHStWe5+0QhDHjI5yKozMVTYOcVLEiiIcjgVNafKSCKnhjMi8qR+FVpG+zXJJ6HjFF7DsJMWLk4wBTYstKFJ4z3qQsC4PUHtUc2Y5AwXA7GncgsX1vJC6MoJTHOO1S21u0pUoD78U+z1SMII7hQw9TWnb6xp8CkLGMn2pNstMrSWzFMMuMCs7aFmKk4rWk1SKaQnaApGBWZMAJjI44PIPtUpsbRHKhCHqQahiTbnPSrsl1AYNigEnvUcSArtI60ySGPHmEDoRTWtZJJRgnFOu0a3dGUcd6nhvo2GCMH6VSYijNC1vIA3SpY7kJ0Gc1NcwtcDcTwBxmqBDK2NpOO4ouUi6bjy1LA8ntV/S52RQ+ec5xWGDlgpPU1owxyKwZG6ds0rBfUdqcMstyZ2jID9xVnTrF2UMcAAZPNWheefamB0BIGAazQ18HMcbEg8dai4FqAFr8uq5UHBFPv7QFTJEOCMkVJpkclo5M45arm6J7hUHc8j1qWwRykWVmYDg54Bq0LaSQZlwB9aua1p8Yn82A7GAGR0ziqMbzSja7HjitE7g0UZCba4JXp2qcTI75YDPrUk0AddrdR0NVvsMqvhGyK0RLLonLkBeAO9TGc3bCFjx0rNjimDlWOBVuAiNwMZOetTYLlma0a05I3JjJxzRFtuxsRSFHtU4nLqQDuA6g1atXtivypsc9sYqG7FJGS0XkzkL1BpLy0mZRPEuRjmtaSyBlLHqaljHkRmNsEGlzFWOaiYyOA4wRwanmjREz1FSahA0MnnKpKnk4FN3RzQhgwBPUGqTJsUTa+Zl42IPpUWZY5BE/TPFacVqzHCnA9arX0PkzR7jnByTV3Qmi5C/7gFRhhwSKvWkpI2yHIPc9qzY5osZGRnqMUslyxXbEDmh6olbmhM8EVwFU7w3Y1DMkks2QuBkc1Np2mfaFEsjYI5rTa2RkCqcFetYt2NFqUUibzA0mAMcVk6gpjuC+OCetb8kUcludrnI7VVFtHfQPBIw8wcVEXqO2hiqVkUHPIqRQqo28ZFQz6ZPZSkbsgcg5qPbO6ndnFdCdyWrCIcSEgZGauAhwMADHeqG9oGG4cHtU4lBXKgnPYCqJZqmeJrTbIRuUcVXt4o5vnwN1UkO44YEH0NWVE8akx9/epbBGgkIIxuAHpUwtsrjzM46Csq2kM8pikYqatGOS0ZX8wuhOOe1ZNFFiOMbiCBmorzSkkAZcbj1q9GqyRGRevtWXc3skFz5bHknApXaKKkmjSp86NjHUZp9rDGFKygFvU1pXUM8dgbpWJUDJFZFjN9rmBBxzWibJZWnhaG4IQkKegqxHZyyR7g3XtTtaP2SRVIyavaZHHNGG8wDjIBIqr6EkVptt+GODU+9pZMRnBrH1O5IuQEzwQOO9aVrfWkdsWYfvMccUrXKA3Ei3YTJ46+9asm6G3888jHArnI75JJi0i4OTzit20uY7yExluAKTQJjI9bYkqycCq87LM+9VAyc0GBRJJjGAeKjgmUtsIGQaEDL9paNcj7oBHethreE2g8px5ijBQ1nQyywqCh4PoaVkZgbyJ8SxHJGeDRLVEo5fUV8vUpEZSDnOMVq6fdmG1eEtwRkip5o4tXmF2qASAYI9cVFeWYSImNcMOtStiitbXTpcEk8E8Zqwbbz9QR26HANUbGMz3IilOw54JrRmnFlL5THJHINCFYffRxQSJA64DDINSwRxOAok3AetQXZbUIUlAyY+KqputmBBOScGquKxsanp9rDDGyAEScH61yk9s0btgHINbk1y9zD5YblcEUxoGliMrKM96EyjCzgEEc1BhiS2MAVemj3Snap/KonjOAh7mtCSAHd0pNp60+ZPLcKKbwetSwAZFSK3ynNMIpBwcUDJoJmtphInUV0um6tHdoEkOG7Vy3an28ghkDZwRRuSdyBtPynj1qKe2jueOjnjcKisbtJbONt2SRzmrQAJHoTUNWLRnpELZntLk7t33CaZb3DW7ND3zir+p2nnoNp/epyDWMRJbyCS4PzjoD3pJg0dVHIosVAPJGSD3rA1COXTbpb2EZhkxuUdjT49QkeRGZSEJ6VqXAjmssgAqDyDVCIbWaK72zpwccimajCsi+YpIYDqKr3QaxeOe3XEPG4dPrV+OSK6ty8fII5pAchdxSQ3ayjLBjkH0rZurZhZQ3cQJkGDxT7m0WOGQkZ7jPan6ZdGaP7OwztFJsaRoIY7nTCzriQDJNUFmklQJjMZHWm3czQv5QbIk4IHanxkW1myMOCMqaaYmUVu57K8jXcSDwPpWr5n2j5HPB7Vzk8twQjMoyOhzWpbSCSAS5+bAzV2uIr3UEumXJ2N+7c8+1RTDyJVdWzu5zU+pCW8t22noKitLd7vTw+eY+CDTSsIY7eY2WPJpBIsciqRyR1oK5BJ4INBiEjA9x0rRCbLYYsh9AM1nyTb3KsvB6H1rSiIS3kB5OMVRsoWmzvUhVPcYzUMaGG7YSBVGEHenQ3MonAI+XPWormNVkcKcA8ip42jltgE4IHJpAWJrkqTg8HigssVoHxk9QKz7kMUEiE4HBFX7STMKM68ZwQaSQERnMke1xgn+dKUaFl5yCOKeRHJcOG7cipVUSMqtx6VQEItML9oPfqPSrESq0O4tlT2qG8ma2TaxyDUunCMLvmzsPbFACQSCIyxE/IeRUZjFzbkrwVPFSXbQGTy4OQehx0qtDMYZfLboT0pWAuwTAJ5cg5xgirRhWSzaNW6DiqNxGY8TjkY5otLgu2Qxx6UMLmBcxvHOVfIOc59aVZiOQ1b19ZRXRMhHIHOBXPyxhZiEOAPWlYdy9bO0jAsc4NbNxcQoVfywQRgAdq5+3juApcghfWrNvcmRwJCSB2q1YRqxncQ68AnpVwjewTaCT1NU4CCwPQDoKuBWaXKnGBzWUkUjPmhzO1u3CsODVWNnjc20vVTgE9609SUusciDBQ84qleDzlS6UYI60RY2h+0hRjtRMHaM7hkU6MiRVJOMirQSIRkE8etaEGCIzbqxbkE5BqWGya7IkOQB0zU88YkmCH7ma0okVYlUDAA7VnezKsZWpj7NbBDyvpWVZHddIB0zWtqZS5V4l52jNY9lGY5wx6itU7ktHQysRke1YgctcPx0PWtmUf6MHPXFZcQ8wvgY5xmoaGiESHeSOuaSbplutNkHlyfjQ/7wDmmhGn4fhMlwGI4Bq5qUZjvyOgxxSaUBHECnBpb0k3A8zqecmhoS3Io87G7CqKlo7jcvJz0q6XUvtU8VUAKXWOuTxQkMvTb5oRvGMjJqi+YyAOAa15opUtg0sZXIyMis3y/NcZ6Ck1qMaZNwG0YI4zVxM+TyecUy5iVYFCgAjqai85kQADJPFMByEqxI5PWtCFmmgG45J7elUFBGa0LSSMQlVX5vpUtgVVG2Q54GelPu8hFCdCeaafmlYt1z0qSTlAT0FC1AiIKQ8jg9K0fD+jtqlwsKD5mPJ9BWTNIzKFPQGu/+G8CmZpgM4UitFoSzstF0eDRrMQRKMnlj6mtKiihu5IUUUUhhRRRQAVWvR+6z71Zqvdj9yazkNbj4DmFfpUtQ2pzbr9KmrVbCe4UUUUhBWJ4hUskeOoNbdVb2zW7QAnBHeqQHMxwOwBI61DNbMsgwx/CurjsIo0C4B4xmmjTLfcWMYJPrV3JscyYmCjAySO1IYWK4GS3YYrprfTIYHZsZyeAR0qT+z4BcicKM+mKOcOU414Zw2PLIzwOKiHhu+luo5SuFJHftXdvbROQSg46U8kRoSTgAUm7lJWKUej2iwhGiB4weK8+8WaW2na0gt4/3UgzwOAa9PDKw4IP0NZ2s6dHfQKSoLIwIOKltLcZzfh7S5LiIGSLaPUjrWvNpk8cgWNQUJxnNbNqvlwIm0DAA4qc9KFJMTRgSaLIXG08HrVptFiWHEQAkx1rTz8uRQDkVXMxNIz4tLjEADDL45PvVa10lEZln+Y5yK1wcOR60yRcShu5o5mLlRSt9It7ecsRnIwARUz2MAlWQKBg9MVYm4AYdqcwEkWPai4rFWbTLacAlQCOhAqX7DB5Xl7RjGKkgbcmPTipD1pXZVkQRQRRIY1AIHUUiRwQPhUCkipWBEoYdxg1HcrkBh1BouFkcj8QLNVsluUUZY4YivLmGJAc9TXrfjWZDoRVskjmvIpgQwPbOazZpHYfOPkFTQkmHn0qGUZhFTWQ3xHPapLKUxb7QpHBJrRmB+yjJycVnXZxONoxg1pKCbTL8nFSwRXswg+8eatz4+yMF9Ko28O9mIOMGrTErCVPpT6B1INEkfzTHjgE5p2sRhLhCh5OKj0l9l04Hc1Lq8ZSVWbueKze40dDpkkn2UK4zkdaytTGLwMOua1tKZjYqWHUcVSuUT7Yd/fpmk9GCMXUGCshJ54Nau9bnSwBydorK1mHEwYHIxir1sTHpe4DJIqkJj/DdyyTvAeQCam8UBdoK96r+H41MzsThyateIY2FuN3Poal7jRmQOwtxt6AVSLYvg3qau2ZBg2mqFz8t4NvGDTiBtXGZLI49Kx7E7HkVjgE9a2Mj7ESTg4zisSMF5GCjnJpx3E9iNiq3RwcgnrSXJ+WoyrCcq3UGpZgDH0q2CL2nhDb+5FVL4sHBYYwam0snlT2pdVUbQw61L3AuJCJdPD5wcc1z4IF0R71t21xixKt2FYqgG9OTwTmqQma0chMIyO1Zl3xKpHc81tJErWwC9QKyLtdswB7Uuo+hv2Vm/2NZIzyRnFNvizWhDjDAfnVnRLtVgVW7djT9YCPAWHBNRPca2MLRJfLuCDkgnGK6uFVlYEHBx0rl/Dqob1w+ODnmuse2McokjOB6CqewluVNdDi0KkcAda460Yicn3rutYkBsDlckDmuFthm5b3NEQkbmQ0GDWHfACYEetbCsBGAax74hpjjoCKS3Dob+klZLcA9elPvoxGhIGKqaWxVFIq5dSGSIhhSnuETmrnAnOPXIre0C6RQAxwcVh3ZAl24/GrOmA7lIycHOK0Wwnud2EMkW5aiFpPNuG4gCpNPZmtQp9OKtW5eMsHGQRxWlF2kZ1leJxmu2Hkqc8kDJNc2fu12fiSQPE4xyBXFgZB9q1qbmdLRGjpgyK0pDxiszTCSML1zWuYCVJY44rmqHRE57UeHG3qDVnTHIH41HqMYEhPoadpS7m5PehO6B7m5GwjGT0qrfSiVDt9KtvFuTArNmUxoR1PSsnuWnoTWkkSyZc4+ta8eoBAQDxjOa5IzmQYz+VWLaaSQiME4PHNbNNkuRro8ckkhyME1ZtruW3YhWLRnt6VmvbS2DBpFLKepHNWI9TtYUPl/Nn1FJslbkGrxL9pFxGOG6gdjUcV6ojMbDtgE1oQRrfM7DAU8gGql3YxBiACCPQVFyjOWYRymNhkHoae0LyKWVcimXKKmDyD64rQ0x2lIiBHPHJrRak7GYsz2zHPQ9qXzlLhlOCe1aeqaNLbuPMHBOQRzmsz7DcbvmQgDvinaxSbWxdg1OaNcZyPrWrp9wuoZjkGG7GsJbcRgZJJ9K09LZY5AzcYND2Fe4mrQ3No5G3I7EVSs4zct+84NdBqd3HNCBwcH9KoxW251eMgVmmNkcgltiFVMjvUGoWSXFv5ijEg5IrbJ8lMthxVKfYQSpGD6VLeo0YtrHlMEZIOKmnh89ArD6GoJJTbTsg6HmnxXLM209K2WxLKM1pLAduCV6g0kcMjdB+NdSI7eay6DOKx4+HZVxgE1VkxXK0dtL13ZwfWtk2az6bliMqKpxoxbIOPapJHljAXdweoBqWlYExttpsRYOeB24qa4sniKyRDIB5FXIovMgUAgYqQRyiMgEEfWsrl2KN3Ak1uHHDAdKyniCgMVwQetbZhaTKqMGq89sShRgM4607hYzZJHktiF6j0qbTDkESqGB45qs3m2rlQCy1PDeLGNyxMD7A1VxPcj1C2WGcOgABoEjEjDEH2pt8Z7vDIDgcmkhvYgo3RkOOMYqkxNGpESIfMJAIGSD3q1pZE9wWxgViebNduFXKr6Ct7TzFbQlHOH6g1LsCHXZMjkDjB4pttBuZZN3zA5pssyyuUQ8nvToj5PDtgnpWUi0iTUIVmjycBgOK5zfLDcNkZGcVtXF2AfmYY+tYt1MHmO3pTgDHtIXYBRnNWLTYJwshwCKhtJIY3DOw61euLSK4jEsJBAHOO1aXM7alW+ESzlVboeD61GLZzhlYY9c02fylXbJnI4zio447j+CQ7T0GaExtGjC0QYKv3881qm3iKoQoUjvXPW+63uBIwyM81tm9E8ZUKQMHnFRLUaJ5LmAD5mwR6VUuZFMYkikB9QTWPbTCS4ZZcsM4Aq5cwobcmMmMj2xUJMstpf20kQSccAYPFUbzSYJSZ7GbAJyRwKo2jGTgr5gNTyyLZsCmVJ6irQiEC9h6g4HcVNsS4gLykBwOhq/BJJcIMrkEVj6viO5AjOMjkCmmxFi0t1kPABzV02zRjIXGKzNPuTDIuTxnmukE0V1F8pBOOatkpGMNQnjkMcZIAOTjvWnHqG+LcQQcc1g3krWd6SFyCac2qnaAI8Ejms2rlrQ3FuFkiZVBBxwcVmxpLHeEhjuPPFR2+sJHCVaPnnBxVCPV5UvvMIyPehRC5t3rMke6ZskjjNULZmmfauMCquo3z30XBxiqlreSQP8pNXEls0dXRY9vcirOmrmNdqjkZzWPdzSXGGY5xTrXUJYU2qeB71VxFzUZvJuQrADkc1dt5oVh378nHArGvHa6Xc3JHNVoJZNu3cQOlAGrNMpuhInBHpVy6vkewVMjJP5VhOXUZ60NukQckHOcUrDudBp+qrAoWQ5XpWTrk/mXoni5UEEVUHmjCgZxV+O28yI7xyRwKOVBcsLr7z6abQj5WGCayoZJLV90eeDUkdi0bEdE71Z8qIAk4Jp2SENkWfU1DSg5A4NRx208bbVcgA1bjuzCm0KMVH5rzPgcZqbhYPIBQlzlvWoltj5mQCfwrSjtRGnmOcg9qb9rjicAKDRcLGfJHlwu3Bq1bgWy5BwfakuT5knmgYyMDFQHcBhjn0oeoWLMlyzZIJFQPIQdwPI5qMnFGC3HcihAzctNat0tQjpmQDrioEnnuZiqOURuo9aqW0cSMGcA8c1estgdnK5GeB6UMZWEsun32xHOAQfrW609reWbKCBKRn8a5vUDuvnI6YGKS0kEMwZicVIMuw2NxPLvxgr0NLqVtOAjMCcdT6VuWd/ZGBWDYY9Rim3moQCMqqh88HigEVbRo7ewEuMgAk1WmMN3GZYV4xkgdqDDL9nfbzC+RgdqbpoS3jaInJHU+tCYEcMDi3M/bpVuK4VlCkgbhginOhkszHEcrnPFYriVLkKScCqQjVgsY5WYHAA6H1rN1GH7PKABwehrQF2LdIyOcjnFOvzFeQQhAN4OcVVwOemBJLEc4qpvIbBFbktsGaRSORWSUw5BHQ8UxEavntT8Z5pZMIvC0wEk0wH0u2kHNKKQE9tdzQsFUkqDXV6ffJcwhSQGHSuRVyowKmtrtrZwwJ5PIpNXA7TJPJPIqtdWSanJGXO1ouhHeo9PvBeRgjqOKthfLYk9RWbVirmZO2LcqVw0Zx9aSyu3LFXb5D2q5fQfaomC8NjPHeseRWjUAcMvWmgOgIS5jET8o3BqKTbo5QKMwE4PtVaxvMwqoGQDyavyNDNGBOAYiQPpSYitqRElkXQgjHBrO0ueOJ1bPzk4NT3ga1vDAWzay42H0FXLbSrZASuM9QcU0h3KVwubidjyG+77Umn3YuX+zzDODgZqe7QwggrngmqdkYWjaUDDDJBxVpEtkN9FIbh416DoKLGYiIowI2nFSRHzJyzHJPHNOuI/KxIF+QHkirtoTcsyKYXBHKSL0HaqNs7QrKinAJOMVejmV4gpPBHGayIRKL11OdueDSuMsxrnO48nmmgFbgL2HepXHJUcEDNRKWLcirWxLLEjhUO3knirOoSY0uNoVAOOcVXjjB5J6VGkks6TIFyo/Sspblozr8GS3VosmQDHFM0kuk3lTjaG7nvVvTf3gbK5A/SpdRiWRIWjGHU84oQMDbtDNJGRlCcg1IMGIgDC0kkzRxxGQ8sMHmnkAQEKeCOKaEUY3K3JVs8jANXnjkCA9NoyDUEMB27pR8w6VcaZhjzB8o4pgZgZrmYI2Sc5wanuLsw4iQcDgVJfRraILqPkMM5FQ2kCXkLSsw3DnFNAWBtZI324J5NQ3kY88Sx8kcmllvF/1QABAwfrTIXMWVbnIoAvQTJcWefbkGoLMLHIykYHUVRnkaylU5ISTkDtWrFGr2ZkC5OM5pMCVSIxtbkHmsnUbBfOBQ4Dcgir8chlXHemXEbS2UmPvR8g0AFrE32MxOeg4rMtgEnYN2OKtWF9mIJJ16E1VmBjuCf7xzQM17YjdkngdBWhblpGJPFYlnIWlG49OgrbhPYckelQ9gW5JIFOYSuSe9Up4Vii8jHLd601CjqvzHoao6hBLkSKchTzzWV9TVaoyomaNjG3O04q07GSHjt1qtdFQ6SpyvRvrU6kKPl5BrZPQze5GMHk9qk/tCJUOTgCo5AAjEcACsSWbzHKjpmptdgi4Jle6kKjhjgVXb93dDjgHkUtthWDdcVoQ2wnuRKRkEdK0WgmWZHWSz44OKyhIYlbC5ya1DCyK6suADxWc42gg1LBbFOUGQfKMnOadFExAHepIwdxA6nqacGETA9STTQjT0wGNBu9a0vEcERtYZ4sAkAH3rNsy0wyOAD0rR1NA+mxhmyQelUxGJEpRge5pWxHeByOVORSNIUnQ44Ap12waRXA60hm1canLqFuFlUDYMDBrLj2q5Bp1rKWQjHIphAL0mNEk4zDuz9KbYwrK2G/CnTAmHaOg6VFp5fcSOSDQBauYBAw64Ip9tyhwABTbuWSRAZRggYFQ2k+HIPJPQVADo8Gds+tSXBUKBnrUIVvNLdM84qyiIUO4ZPaqQmyu9v8AuQxP3q774aLIvng/cxxXDyoyBAeQTwK9U8F6WbHS1mYYaYZ/CqEzpaKKKLCCiiigQUUUUAFQXIzA30qeophmJh7VMkNbjLM5h+hqxVaz/wBSfrVmqjsD3CiiimIKKKKACjFLRQAUlLRQA1iAMnpVKaZJxsbcADggDrV0jIwaQKB0FUMoRsYTiNCQOmQRVhJpGbDJgVY4qEzKX25ANY1HZDSuPbpn0pynKZpBgikiOAV9DSpNtAyNJMkqRyKkjJOQe1Qv+7uM9mqYcNn1rcgHG1gaJRlcjtTnG5DTUO6P8MUDG4DxEd6ISSuD1FJH8rFT3oB2z7exoJHoArEDjNSY5ppBBBFPpFDTzSEAqQe/FOooGcd4zQrpzAjOa8smUhst0HSvZPFtt5ulO+Mgda8avsrIQTwDUMtCn5oumKLJyXKDpTkw9uAB2ptiMSMvvUlCX8aomR1zVi082WzIYcAVFfquw881b02Ym02YHApMCpafLMQTjJ6VZnjBU4PaqIBa9O31rRdC6YJ7UdA6lDTCsd8dwyDkCrmtj5o2boCPyqhYrs1Eq3rWhruPIB7DFRfUaN+wktzYo0ZyQBxisnVwxmDDjmptAkBs/mGR1BpusEblIGATSe4kZGpSAxAHk8VpaUFewIYZXHesrUYcoHHTitjTJIn00ovBAwfrQNlPTPl1chOgJ6Vs6+ok045HKjisHS3a21b5uck9a6XWgJNPLDuKTDqcpaMRDkdap3R/0gMe5q5p4+Ug1X1NArjHrQgNXyvMsgynORWdpuFuXDjOKvWcpisgrc5FZ8Ega8cAYJJxVLcOhXvSov8AI6HmkmOFptyGF5g0+ZMxhqsRb01lWM5HJ70zUmJUEjoai0/cWx2q3qEQMOalghlpGslqcntWVIfLuiO4Nadi4WArWVecXZ9zVITNe0nIiANUb4kzbqv28QNuGHXFZ92GLHI5pdR9C/p7/u1K5BArSmVpLYlmyfSqujpHLbhSvOOtXZLZolbJ4pSCJh6Yxh1Enoc4/Wu8s3EqKWPauBicJqZz612VkcwKc44xRLYOo7W2xasFGQK4SElb1lPrXeXwY2T4GeK4UKRfsD1yamAM1dm+Kse8Ty3xnPNbiLiIVk6koDU+odDV0lQbcdzjIqa4WUZDDAqtoU6hACelbNyiyJkHPFKYROQvxiQketafh2MNIN3c8VR1Bds5X0NWtFkMUwIPAPSrjsEjtATFGAi9BinpLNKpUqRxwafbPHLBkdajjunM3klcY6Gqo6zsRP4TmddSZSwbkYxXKjgke9dxr6MI2JHfNcSww5+tdNRWZjTd0XdKOx/xrVupGKZU4rHsCRNxW06q8XuRXJUOiJgXEhkYhuoPNSae2yTA7GlvoljJYdagsWJc+5oiDOohbdEM9apXUB2Fj65qWB2VQDTbk5QjPbpWUlqWtjFhtNsoLcit630pTb+YhAYDIxWHHctHKN68GrsepvH8ochD+ldd1YxaNqx33MJhnGe2DUE+iWkWcAKe1NtNQiCgF+ex9amlczjJfOOhzWEty0O06xZeQ2BnH4VoyQWoGZACccnFULG/Fs/lTqTGeNwGcU7UBJDIWicSRNyCDnFZO5aRU1GztrhSFUDHQisAvLY3BAJGOhFak00wYAggHvVWeEzLlhn3FawbRLRah1ie9hSK5fcsZ4JNWbvVIhCqgDOOorDFsA20MRVmG3iB2zNlT3qm7isLLMsmHVh6kVZtry2SH5vvYqrJpasWa3kwD2pttpwYjc2DQwA3bSXQJ+5npWvG0csAEbYOKrxaUr5AJJHeogDBKUXqDg1IzVtgiqYpJCcjjNUJ7No5CscpOaQzx7cnIYe1MS4Zm3Hk1FhlO9sZQm88kd/WqscrRqCUOR7Vp3l8ZFESioIsDBdc/hWi2EyoNQuOVUEA8YqIC4VjJkjPbNWbiVPPyigCklk3KAKpMViSGWUjJbBqUljznJFO0+JZiVPXtUk6JCxUkqemCKb2Ety9YuksO3ftcfrUwuoowUaXB96yVjaNg4IIPoaS78pkzKCpxwcdaxaLRdkvlR/k59xQJ/PIyDn0rFt5lDhScitWG4hiQyMRkDpQkFyDUMoBjgmp7AIVHmKCMdTWRLqP2q7w54B4q79rRYCFOOKpLQTepNdXccMpgiUHPHFMjsUkQySqAT0NY1pcq94TI3fqa3JL6IWLYYbgOPeqSAZapsnIwMA1avjEkG5iAQODWLYakvnlpDjnODUWs37TyBY2+THapaYI1dPk3uXJyO1R6xcttUKcMOlZlhqPkx7DzjoaW8uvtJU9xxTcR3IxNIT87kinK7MTUaxtIvHWnKGTh+DTSE2OMatwWwT3qW1vp9OcgktGeoqIhjxtJHrinKQBtkBI9xQ0ST3Nxb3TBhwCMkelSafNEz7ZHwBwKzpIGVi0QyD2pAuTuBwe49KEUamoXcUT7YzuBq3DrFuLIxMPmIxn0rn5EJB9ccUxDhgDyRQ1cEWILpobrzCMgHketaGoa0Lqz8qOMKcdRWLMSrhh360+P5hnFHKFx9lfS2jDHNSX17JekORggYqm+VfNTjlKLAW7LWpbRNm3IxioLmf7XOZiME9qrAHeeKeeBmiwXJsHbz6U+2vLmCTEbHaPeoUkBXaTyOaeuEO4VQi8d19JnZyagmVYgUZMEd8VdstQhjTKgB8VDdzpdg8c+1S0O5VjmVF/exZHqBmgW9tMxYHBPQelEc/lqY2XPbBFAgWU5T5SapLQTYhtCrbVOQe9VZIJIHIZaumOeHB5IHQ1I96ki7ZIsnGM4pAUUIbg9KiKNG52jIPNWCgMhMYwDVmCMFcEZNMCuhygG2mGAhsjvzir4h29RgGlcQxjOcn6UrgVY4SeoqVLZAcsQKDdFeF6VE8jPng807gT5ghbcvJpDdOfujA9qZBbeaMkVoQ2cSDLH86m4WKH7+bIXNTw6bIy5ZiKum5trddqgE1F/aalhgYAqWxpGbdq9s4Vh16VJAcAN3HNRa1dfaZ0KjAAximQyZjHPOKpAy8bt2UqTx6VXYjdnvUQkOcg1ZgRZF3uQCKOULh+8kACjgU5Ldm4brUxnhjX5SM96hbUVT7q5quULjxa4IzV6TTT9i86Lkg8isiXU3KYVcE9Ku2eo3EUQOcg9RnrSasIg6sFAIOcEGtm1iUw4AwcZNZif6ReGUDGcZArZgXgtjtUMaMK6Gb2RccZxmmiED7wyKnIDXMgbjLdaveZZQ2DxH5piODihAZTuAhWPg+orR0adFBjlAJIxk9qyo1wMdaliWQMWGRVAdXZWgjMjFgUI6E8YrBvIZbG5eSPmE5I9hUtpfTRkRu2VJx1rShNveZhkZQCMHJ61FgMDStTYTspBKMeBVu9VFfdgDcKqz2h0rVTGqkxk5UgcYo1W4EyRlMg9CKtAOmYQom35s1LaMRcLK/AAqOzjBs1dyCQec+lTX20W4aIZB64qrCGvIDdsV5Vu9UZrUmQkDGeRT4d4dGIwuea19Q8qSzQxDDLycelCCxzksLHII6VXcCPAPWtp4WkcMq5BAzWbfQGOTGOe9MRXU5/GnjNIBtUU4NmkAc0YJpwNIW5+lFxl7SbtrOYlj8vpXTQ3cdyMqck1xofAxVu0vja4YH8KLXEdQ5KMDUM9oswLrwxHPvRb3Md8gfIB9KmIK8g1LVikZIU2jNHHyDVmGQSwCBm69qbqEZWHzYRlyeQPSqlsVKAkkSA8j0qQNbULdLyCKHdgqeD6VHZ3xt5zZXHAB+VvUVVkuSuAOualnhiuI8ucSYyhqkI15kWRD0IxgH61gwxCOKaHH3ScfjRY6nLG/2afOc4BNXprZmUvGMkjJq0Jmfp0YuJSpOCDWubNoX8uT5o261hwzmxvSxGCTnFbf8AasU0A24Mh7GhslIq6rpzQoJYfuDkAdqz3laNAyrlh1rcguQVlS65BGQOvNY8wMYLMOG4FJMtogMrSSeanpyKsRlZFLYwcdKr2KAyOueeSBVtFyCVGCK0T0IZUSaVLjaQSp4+lW7RvJdh2brUSkpJypJPTinxjYXLjBPQVL1Ghti8UdzLGg4J44qa7iWECRiAM1NbWsUbLJgFmHNZ2qvLNf8A2ckhBWdyiLVSkkKPE2SBxTrSZXt/LduexpDZGZGjj/gFU2zGQMYKnmrQmX1mYSqjnJBq3dBZHCqcgjtVMRLIFlXknrVqPEUocngDBzTEVZJVkiFpIeFOAaZHEbTOw5J6/SrN5BE6iVBhm56VDp4MjyRyHIAwCaAM+QyG4MmDgnrWlbRsyiRhwRwKasaODGcBVP51eEittiUYAHSgB11Bb3tvGjKMp3xUtsBBEImHy9MmoI5ljYIfXmp7uRXhAiGcDnFDAqTRtb3BZOYzzUyMsqnHA6EetMt5BNAM9RwQfWo4x5bsG4J5A9aAKmoQrYTh1XCycgjtT44RNAWkGSBwauXoF5YbWH7yM5AqKFSIlHYDmgChGWVueGBwK27SV4URm5J9azbyEPIrLwV9O9WI5nkKg8Y6CpYHQQkSSCRhwRwKgu49zkK2Af1pIJWKBQBkCknUyMGZsYrB6M1T0MwWwiZ4ZWAVzkZqKJDCxgc9BkH1FWtVtpJo1niJwnaqH7y5hyCRJH/KtEyWPcGSBwo5wa58RuHZCPmBOa6a2IaAtjnHIrGaMR3Mkh7nNWhEVuCMA9a37dViUOpySOnvWKoBYsOlXNOklkuMNnYp5qiWbUsbzxCRhg1hXygSlVPI5NdNKwFuAveuavkH2hip5PP0qRlMyBOB3q3aWIvCWMgXaM8kVUVBJyB0NTqfKxznP6VQi3YzbJTEBkjgmtW4EcmnsScOO1Z2miJHdm++c4FOv5DGm4HA7ikwM6aQuVjHUVLMNqpntVGzkae769TmtPUIx5ake1MB1oRvI9ae4UScniobH7wzUtypBGOtSxoeyfuTzn0pNKHzH680IxaLB9KbYgi4I3cHNMRJqM3zkMMAcCorSMIBKpyx7HtUmpKBIHbkLjNMtEe6mzCoAA6UJAPXc05HerKYDYPOKgkDR3AyMHoRUy8uT60wZKMSSxkjIVgT9K9k0aeK40u3aE/KEAx6V43GMSADucV614ZsWstJjDnJcbsemaaJZs0UUUCEopaSgAopaSgAprDKketOoosMht0KKR71NSAUtAMWiiimIKKSikAtFFFMAooooAKKKKAKwd8EYrLuXIlMikhhW3gc8VVnso5s8YPtWNSLasjSDSeo2ylaZMt271bCAEkd6ighEEYQGpdwHcU6a5VYTd3oMlj3sD6GnlcrijePUUnmL/eFXzImzFAwuDSIu3I7E00zIDjNIZ0HejmQWYSAhwwpzJlge4phuU9aT7UlHOg5WWKM1VN6ueBSfbPalzofKy3SVV+1+1Ibv2o50PlY6/hW4spYmGQymvCNTjKXk0R7Mc/nXtGo38kdoxTg4PevHdYUteyOerMSaTdykrIit+ICPaorU5uG+tPgPyEe1RwDZc896m4ya+QbScc4pdKkJjKkU6+jZkDDoBRopBDAjuaTArSFo70BOvetHDSR46HHWqNyBFfg9cmtIEyR8cEijoHUxrbcNT2scEEjNaOsgtb46gDrWbOGTUAT1JrSvgTZc8nFQxl3wxuNsFI4xTtdXBH50nhhgbcq38PFLr+NmFOSO9DBGJezA22BzV7RYibdmYnkVSeENZlz1ArS0B0kt2jbg4xmjoMrQW7XOqfIcEGtrU5GWxMTA5ArKhLWWtAA5B5rf1UJNp5YKM461PQOpyNmCM465qHUcnBbqKn09v3jKfXFM1VMY9DTSEXLaMSWeD6VlR5jvSOnNaloGFsD0AFZ03N6MdzVW1F0Ir4hrkGnSP8AusAdRTb6PEoNKVBj461Yh+mkByCck1Zvidp9AOlU7GNjMSvPOKv3hAhIPXFIaItPh85GwcHqBWbqUfl3Xqc81oaXJsLZJAFUtVYNcbl7nNNCZp2LBrcDPbmqmpKAwI61NYW7+QHU5GOlQ3u7HIwQaT3Gti5osgRea2ruRWgIHcZrntM3bQwBI74raaQSIFAwQMVE2ETmSSNTB9TXY20LSRKQ2BiuSmAj1JSRxnmuzsGjnhUKccU3qge5eMGbJ1HJx1rz++j8nVSoPOa9EJMduyA9RXnur5XVWOe9RF2B7GmhxF+FY+onLHPFalvJuiA9qz9UjyARVdQWxPpEJeLIOBW0JFjiIzk4rI0IhkC5+orWuYFCbl4pzBbmBqYzKW9aXScs+F9RSagcsRRohP2kDOOc047BI7TT9yRjPAq4ssQlA25Primwwb4AfbNMjlWOcIVJx3xV0dJmdT4GM1iNJLdtw6ivObldl06+hr0TV7lBaklSCfavPLk77uRh0zxXXWWpzUXdFjSxm5Kn0rfkjUINtc7YnbOSDW09wRHzziuOZ1rcy9RHWqenqDMcnGORV25Pmgt61QhBjn9KmA2dLDDmMEelVJo5FYlulWbO5/dAegouyXU444qZ6MpbFG5tow4JPIHSmRWtu4Ic4z0qjNfkTjdyCKuR3UBTJ6jmtLsm2o2a2WFsoxwOlaOnKZk5lAHoTWJNfqzlQKFu/L5DEfSk9RnWwwxOpVZVbA5BIqlMzWmY1bIJzj0rnhfOG3xsQaf/AGlI5Bclj71NikzRublpECg023MkZBGCPQnrWd5jSONpxmr8djfIokHKnpzVWsiWya6jjlj3ouyTuPWq1uRIdjnBB5ouZ54yEljIPY4NZ7G4DllBwe9SnqBuSwpDF5sUoBx0yKpwynzsls5PrWa00pyrEg0wSsh6mrA6+O5W2QPkEEc81kXd3H9rMqtkHtWWLiUqVDHBFVgHVzliRiptqBtTXkToGBxTYbxA3ODWST8tNDEdDVWC5sXV1bowZeSeopf7QgMRBABxWKxycnmkALd6aQNlkTF3LY4zUivnrUKYWpJJFdAFGGHWgRbtb020gYHODyK6CO70zVIgJ1AkI64rkAhLYPWpPLljAZCePSm9gRrXNhNBdCO1lJU5IGeMVBdySiEW9xHyOhqtFqU8Uis7EEdDVufU1vmBcANjFZ2GZZUodytn0pfNZ1IYmp5ISAWXoT0pixYOXUj8KpIRSZNjAj1qfJMeCeKvtpwkh81SCPQdRVN45IMKykqehpjKDZRsj86sRuxUZOaZLGD0oiGKoQ2ZQHBHB705VDgCnyLvBPemIdgFKwrgbcxncvemksOo5qwshYgHpmpbqBWQMmOBzVBcbBLhQR1qdlEmGPUVQikA+U8c1ZDkjbnipaBE8dysbYboOoqyXtrmEoFAJ7jrWcYwBuPNKkaEEqxRh6U2tB3LRY2rAYyDVWUqWLxjGeSKeJzKhSQ5I71FkAnJ4qLMY+HbJj1JpZrUxYk2kg+lQmN0xJHkjrxWxpl1FcoYpAM46GmBh3CgxhhT7cAoKuanaCByqcg4qnGGiwGGBTTAZNGScgUsZJwpqVyGXimAYbNDESYUKRjmhEVuvSkLfLmp440aMMD82eRSsMqzQoMNGcEdvWiMllKtxkda1ksLeaDduw3pVaex8lNwORTuIppAxfg4Fbljb2kYHmMC5FYhkZDhakjkJO7cQRRa4ti/qFsPNMiqAPaqMcjI4OeM4xVlWu5lAX5h7mopNOliAdyBnnGaewF2KbzF8sjII61C1o5bgcdqktbuKBMOuSajmvmkf5eB7VDZSEECxkliKUTLH0Gars8kjYGTUqWzEDdRcQslyZuAD9MVBNlByvX1rUtrT+IKBz1zUGtokNqrAgtnmpGZ8MYkwT61qQQxJFyoJA4rKhkwgI6mtC1ZnJZ249Kp7CI1mYOQq4JPFSlLiZfmyBUrvEpJ4yKjGoqMqe1JIojWwaVwuck1Fd2kli4SXqelaEeqwRYKJls5zis/UbuS+nV5O3ApWFczrliX+gpITuBIOD0xROPmKnrTLYBZRnpnmtEtBNk5OPrTjNlAq1omCzkwytg45461VnjiQkLyOxqhFNcuSoODVlLYpwxzSLbgr5oOCB+dS25aZdxoAkt7Q3MojxgHoauPZGEFZGChe2etMjJUARnDZ61HdyS3U4DseDiobHYuWkYKFwME1pWp/wBHct1xxVcBYogABnAqa2kBhZT2rNsaOekmZrmQspKgnJoUCR8ouadJKBLNGoBBY81LCUgAKjJ+lNbAx1rE6TgtEW54BB5qfURJC4LIIt44App1e4LgqgUg4HNRX1xNcsslwcnsM5oAgUupODx3pu5gwbJz2qzb2stySI159avW2lIHC3L4OeBwaYMms5Bdxg3C5KrwTVa708tEZIkBINa32IkhIUOAOuOtX0tooIgbkhc9qG0TZnHMssNuTIrKMH8ak09mmgJb7oOea6W7hs7tDGpDKBgHHeuXmil0+cxYJjJ4Ipp3KLlwsbwfuVAx6VAt2zoqKuSOCKLSYSOVHQipYI1gnDAAmQ4Oe1UBPazKqEFB6fSquo2oZlkUZBFF3ObaRwBkE5qWO5DQoCMjoTSEYtxCFjLDqO1VIy2PmGK2Z44zI3cHpVOS2IYEcimgZWBX1oHJwKSRAsh202OXBx0NDET+WcU1wRihZSeDzTyMjNAy1plw0T4zgjoPWukimE0QwQW7iuRGUOQcEVasb97abLEkE1L1A6OMGNycZz1BqC7tAEa5gXkckDvU0ci3EQkQ9uRViAnaR27ipaHcxppI5o0kiB3AYYY71IJhMiIODH3qTUYRZr50MeQx+YAdKrEq6rJFx600wZYmsBdukgO1lHX1NXdJvFZTbTHEikgZ7iqcVx50iRDjHFOnt1kkeSMkTwnjHerRBNrGird4lgbDjkj1rDhyJmQkpKpwR9K6nTrsXdsSeJE4I71nahpnm3CzwjDk/MfWkyiGCR5chjlk6+9OvvmhDMMDHGKqu5guCqnGcZq45863AZeFHBNOwGbbSKXEyjDDgjFaUC/aYZGTqOSKrLAsTZAGDUkUzae7SqMq4wRV9Ceo/wC0pbFGZA2f0qDU7nPlyIMFu1RXYAtTIDnJyB6VHOVkSJgc8cikwNaFwYI2bg4zWZfSNJMJCMOpx9a1YvLECM5AAFZ1yFed2XkE8VnYocsiQQBg2Gbk1WvLYzKJ4hknqBTZEV4iHJBAqbS7hXjMR5ZeuatCZZsoUWABjhgO9NmjD3Srn5OpqCaVzcBFzj2qdD5a75BwO5pXGh98q7olQ4BHNVba1P2pyXwpFQ3l2JArITgGrEBYxhgchqpaksiETSXJEfKKeR61JNJ5U6ygYJ4xUqR+XnY2GJzTru2MlusrfwdT607AVSjzSllOO9aFsj26FiNxIwBWN9vCMSwwM8e9bNpcrKiOTkAZIpWEJ5TLGcDDE5JqO5XzlWRPvL1q35gljkbIBHQZqpaSK8+Dxkng0DJ7ZUmKseDjBFSG0MORjioY821wUPrkVptILiLgcjigDMMKhWbqQKowOTOxYkAHitSTCgqR1rMuUVH+UcHmla4GlbTHcDk4q0xWWUZ4FYkMsisAOgrTtszMOcGolTZSfQv+XlNv8OKw7tWsrvzFGEY4NbyBghDHgd6p31uLmIrjgc1mtGW1oUI9qfOOEcc1jasRGoERJ5zWjHnY8JPKngVSe3Miv5g5HStlqiCK2JMAY9cVpQM0EG5V69aowwO0YIGFHNWo7pTiEckVRJsW0hmsvmOHA4FYcqkSvuOSSatz3rQhUUYzxmmiFQC7ckjNJgZ5KwqQB1pbZPMlyzcelOkjyTzkZqKMmKXgYNUlpcluxbQCO9AJxUmsHNudnU8VVZi9wrHseatamQLUMvcA0rFJmdpVsQ+7uK1bz5oQMdKq6YTsDEfjVy4YGEkD2oAhsPvg+lT3Iw+eoqraNiQAdKuTipY0RCRSuFptruFwfSnQqoc5xTSWS8+U8GmgZNcBpCY2GcjrUdpK9p+7Aw3rU9y2xSR17VTiLMdznJJ4piLUpZ2DliSe9TxKcZzniq7HCAHoasRcfN2xxQBPaESXEQA53j+de02oxaxD0jH8q8X08gajbgDrKB+te1wjEKAf3R/KhbkvYkoooqhBSUtFIAooopgFJS0UAFFFFABRRRQAlFFFIBahuGdLd2jGWCnA96mpD0pgQWckktpG8ow5HzD3qekGMcY/CloAKKzZtZtoLhonbBXgk0j6/p6LkzflTHY081GgIZiT1Nc+fFEb3QEf+qHBNXJNet1QEEEmpbsCRcvRKQDEenJqt5rYwW5HWsi48TtMDHbrg+oq9p4aaHdJ948ms2my07E/me5o8we9SeUopfLX0qbMq6IfM9qC5J4FTCMD+GgoMcClyMOZEO5qXJPapQntS7R2H6UcrDmRBg+lG1qsbGP8NKI2/u1XIHMVsMelKFb0qyI2PQUohcnpRyCuZ19CWtXJHavJtaXy7yQY6E4/OvaZbYyRMh6EV5F4ptvK1GQehNFrDvcyIOhqIPi6p1sScg1HIMXA+tCAvXDk24HbFM0cgOR70rhjB+FQae4W4I6ZpMB2pcXYYDvVtZjHGNvUiqepkiZT2zVq2IdMkZyOKFsHUy7iRjegsOSeK2J8Gy5HJFZF7lL1TjoeK2ZCGsQWHOKnoPqJ4bkY+Yg6dKs6qgV1VuhGTVHwxMiXDxt1JOK1Ndj+UMvJ9aliW5jXqBbYhDxinaIG2MU5PPFNkGYCG9KXRJDDOVHQk0LYbCESXGsBXJBU4ro70PFZMCuQR1rDZo01dXBxk5P1rqppFlsCpAI28U+g1ucJZNm4OOpJpdSyV+btSwARak6jpk4p+qgbM+tAFzTHWW0Ckc4xWdqEIgvVYdKm0lyE56Co9TlElwvHQ4qupKKmoTKxQgUgIEWevFPv4AsSuOhqKNcxH6UwH2Eu2U47mrd4CV3DoapWcRNxgGteeELBg8nFMEZlijMXAqrqSNHKARVzT5PLuWBPU8U3Xl3AMOooiwZLo85VMHBFSaqFkTcoxVXS4y0WR261LdltpXPFEtwiXPDUisxjYA8962r7T/K/er0IzXM6FIY7sDPeutmvd9uEPpjNZzXUFucZqB23Yb3rc0GSQgFTwOKxtYQC4B7ZFb+lwSQ2gkhGcgGmtge5tkOVPPY1wWsgpqBBOSea7UTSCA7jggc1w2rFjelnOTniojuN7GhZHMIPtUV+V2HvUthg24A64qC/jIXJPbpVvcS2ItJlaNyQeAa6Vpla3ww5IrmtHjEjnJ6GujEJRORkAUS2BbnP34y5OOKg0+QxXAZfXmr2pgAEgfhVHTwHm2nuacAkd9pt6JLUZ9KnMqlhmMHnrVGyjjjtwAeSKsiYRkDGQaqOk0TJXiy9Lo51qErCMADBrzvxJpjaNeCFvvHqK9MttUNlbEwHaTyR0rzvxjetf3wlc5cnk12VXfU4qCs2YtsSZRitsHfDgjqOtYMDFJF+tb8cgeEEelcc1odqepnyJ5ZI7ZqhKSJcjua1pE3E56VlXIxNj3qYsp7Gxp5LKCR2qe5kIBWk00Dy1PfFF1Ed5PalLcInLydQxHSpIyMdaWSPC4ZSM+opiDaea00Aay4k3U4kHHFK45FGOmKTQABxxTljJPFSRx5wae6GBd56UANBMZBORjpWlba5cCLyNpYD7uKz/MWZcHGKdBdLaShgucdqNwaNNr+SZAt1bEkdyDTWuLR12qNpHUEVb/4Sa3uYNklqpbHU5rEuWikkZ1XaT6CptZjLZihuFK8Fh0NU3smDFQM4qtHcPDPlCSK01vkmUZG1gOT61dhGYyGNtrAg01uMcVsiOK4O2RVJ7Go7nTNiZXketAGRnselM71LJHscqeuaBHmmhDVjJFWIYouN3BoQYGKCCe3FFwIZziTC9BSRkB81KYs8kY+tQMNpNICSR+RtODT47l0xnkVWzlh61YjUNjIJqraCLbTQTwlZEAPY1nmMxscNkdqndcZ9D0qAlgcEcVNgJ4rkoRuOcGuit3sb6FDGoEgGCDxk1yZGSDVmEygDysgjnIptaAblxbGGQGBjGScEDp+dAEZQpcKDngEc1Vt9TkGFuVMi98ir9tJa3IMY4z0yOlZ3KMeazAYj+HPBqvNZSwrvVcp1zWyyqM28o57E0wRzLGyj51HYntVJhYxF55PT0okALcdKnuoAG8yLgHqPSoFBztbrVpksAMDilV5MEAEipo4gVxWjp8IkJRQox6mmIwzCHzyRjmkjkZDtYdK0760eOboMk9qrvaKF3MSDjnigdhIpopFAYYI9qWQAIRtJJ74pYbZT8xHAPFbKWsVzanZjeBxRcLHOA+UTk8mkBMkmCCAe9WJbQmQgj5h2qeIJ5O11wwHehgOtn8lDGy71NQSRmGUyxEjJzWppscZBVsc8DNLcWIeYxMQB1BFSykUI7gzgLIckHqaW4hyvGCRz+FNurF7ViVyV9afaP5iAMeg5pAUwOPpSkdMVZmhCMSDkGoQpPA607hYjMZwCc47n0oEhi5Xn3rWsUtwhW4HB4PFUpoY45nROUzxRcTK4vpI2z2NS/wBoNIoQgnPGKmh0dphvJAX0JqZbOCFsnBIpXQEK2Esg3YxxxURh2E9ivBFaE2oEJtjGD0qo8M8imTaOevNCY7BbX5thtA59aJ72S44Y8VTMbZKngg1ZSFQg3daAEjTzGx1NTfZhGQzdz0psLxxtlutPmlkkYFV4FJiJ1RQoKjBpskqxqMnLUimSSPGMe9NFiZmIDcjuaQxh1CVzgMQBWfdzPIcMSQTVl02SlD1FV7lMYJ6UrDEDAEY6VMJ2HQ8VU8zHAqRTwDWiIHtKxJOTQCkg+UcimnBBoD+Xyoqkh3HI218HipmkAAJ5ANVmbfIG6e1PfJUYH1pNANuQJGDr6VAmQx4q0IwRTltx0AzSQmQI5GdwPsanXc2CRwKsiFCoVl6VOlswh3ImVHahgVZIyYgOxp9svlqV9aY8hDhccA9KuJEZFDICe/ApJjIzmMFifpUMLs1wC3IzkmrE+CoXBOOoApHgEBQqeHHI9KTGaBkDJwaWN9oY57VUjJJ46VZtgpuAkpwh4JqWgTMx7V2dmTqSSKQ7ocJJnPqOa3bixhjnAhlygAJAxzViC3srpgJINpTuQeaLpD3MeHTLiYCQIcHoTV6DRMB2u2CgDIOa0rnUYI7fyIeoHGB3rGkvLy6fF0SkY6AnrU3CxoafaTnMVouVJ5c8cVBqsX2CeESy75Actg54qe1vLuaI2+nkRoDgknFSyRadECbx/MmUcuRkk03cRZGvzSW6xWdpg4xuwRn3rndUvb6a48q5lOfQHIrRbW5yFt7WEIh4B6ZHrUo0m2dS91IpkIzkkVNmMxU1JbSMRLyfX3q6u6WwaWcbtwwO+KxbyNEvSIyCAeMVp6Z9tZTH5ZaEcnPatIolso2wNndbXBCnocUlxNKl4SpwgORWy1m184BhwB0JFZ2saa1th92RjoDnFVdCGSgXaLJuxg8+9PkPlxBF5B71FZGM2hVzggVagiJt1YjIJ4p2uFyG22sSJBz709owrbV5BokRQ5cHA9KImR5VB4waoZSltAjswB57YrOkQBycYOa7XULGEaesq4zjqK5eW1JYsBwelILFFMggk1OrH1qOaJgc4xUakjqaYizuPSjHpUQbB9akBqbFGhpt80LhWPHpXTWkiSRl1YEEdK4kAhsg1oabqT2k6qxJQnBoaJOqYLIpVlBB4INZ93pjwqJLfmMnLCrySJKoZGBB9KlSQgFQMjpj1rN6FGFbYjujI5woHGfWr1oQzSXBxgnAqa50uGQPLKSmBnAFZDXLQMYY8mMciqTFY1ZYZbZ/tVsuSTh1HQ1YSQSxbxwe49DT9NnE1upyCe4qDUD9kXz4lyc/MB6UtQM/UNNaTNxE2GHUetUY9Ql2mCUYxXQI0dzb74j1H61i6haBULBTv7mrQh9sTMMZ78VLO+FETJgdzVbR43LhmbgHn2rRu2SRcLgkDrV30JZlTBZIyqnIAqpbtmUxEEbeOlS2IJlkQ5OGNXxDEzHAAf1pAirMbiZRGOAOBjvTYGa3lCT8A9CasojRsEY5IPBo1mHfapJGMt6AdKTKRUvZBG6yAZBODV+2ggjg86MDLjJx61kPuNgFk4b3rQ0zd5e0nIxTEPsVIEgkGXJyp9KddTCfFqyhXPFVVuJor0oiknOATS3JkjuMsMyYyDUjIDaFGaKXgA9RV2Hy4YYynIJxj0qC3nEjbp+e2DUsMRe6+UgRjnFUhMluAPMDdAOgp891vthAo4PWo9QlUuAB90ZNMkgke3DpxnnNMRQu7NnKRoOAOtT2SvFOIy2QBggVZSTCAEZOME1GsRhczBskmkBc8qKaQLyh7nHWm3dsLWYGM5IPX1pqM2RnnPP0pZG3XSxk56YoGPvI3lgW5ThgBmrNhJuQSA8AcijzI42Nux4cZFZ8cjW0vlKeCaQGtdxAgSDoe1Yt8GVQ4GcGtlSZLYIfvdqo3CARkP16U09RMqRzI4BHbg1fsWKMZCSVrKkh8pQEGC5ArpZLZNP0dBjMkgBNXJ3QluOOdmS3ydRUay7kOB1qCK5FzEsWMADFOm/dJ8tc1tTa5lzyLHcNgfMeCRTSPMQ9ziiRGjcvjdk01pGjlUoOD1HpWkSGM85o4DCF49apwwtDcGRuQTxWpcQA4YDGecVUYluPSi4WJx5UijzBnHSrEoC23yckiqAyFz6VchAe3Jzk4ziqEVYwGjYt1zxRciIRRhVw/Qn1qKOQvepD3JyRU+pwPbyRsRwelbRWhlPcqyoykNVi73SWS5HYU2Y8KQKlkWSS2BPSsnuXHYLOMJaADrip4hvhYHtmoogUT2xUyDKHB+tIopWylZyB61emOQO1Z29o7ksDgZ5q/I2+MMKljRHFGXlGDzSTRlLlRnBpI2ZJAV60+5HmSIxODQgZLd8Rg9RVVDghhyPSrVwP9HVRzkVSUmFfm6HpRcRbeQGIHHOatAgRqOpqiG3xDmr0JAQHGSKoCeCRY7mFioBWQH9a9ptGD2sTDoUB/SvEXB3BsdDXsmiSebo1q5OSYxQtxPY0KKTIoyPWqJFopNwHemmRR/EPzoHZj6KgN1CuMuOfem/boOf3g496V0PlfYs5oqmdStx1fP0ph1aAHgk/hSuh+zl2L5orMOrR4yqsfwNINVY9IWP4GjmQ+Rmpmisn7ddOfliwPc01rm+Y/IOvvSc0P2TNgkU3NZajUW5ZgPoad5V43Bmx9DRzoXJ5mmCD0NITwQOpqGGLyVwWJPepQ4PAPNUmmS0MiiaMnLEgnOKmpKWmSYmpeH49QuzMTtBHIHc1CvhGxKYckn6VsXNwYXjHZjg1OCCoI7jNMZxL6AYdYFmpwjjcD7VozeFNy/LO3uMCtm7hJv7eZRyMgn2qxcOY48gZJ4rNrUaZgWXhqCH7xy3ritmGxWJAAaS3clznvVvPtTC5GLZRS+QnpUlFArsYIV9KUxqRjbT6KEFyMRqO1OCL6ClpadgEwPSjA9KWkNKzAOBRRRTARunNeUeO4lj1N9o65NesMOK81+I9uEuo5QOGHNS0VE4O3bDketJPxKCabEcSU65+8pqCy0rsYQccYqtYhWuiT2PFWoTugGOABVW0Ki+wemaTAn1RcqG9Kl0/Bh5PQU/VY8RZFQ6cQUwTTWwMqaqNtwjDsa1dxk04HHOKztXQDa3vWjanfp447VI+pW0CNG1CQHqD1rotUjItyxGcDiuf0L5dTcds10etMxtTg46VMhLcwJiktucDBFN0KNZnkBOCCcUvl7bZm65qrpRZbg7SeTSQ2S30LQ6kvOQTkV06Rzf2eGHIx/Sua1AsbtGY5IINdVZ3A+wgbsgjpTa0BbnFKSdUcMMYJqTUQRFzS3WBq7EDGTTtQ2tb++KSAh0lg2VJx6UanHtdSPWmaVjcTnkGpdTJOPrVCRUu5y0IQjgDrREVEXHpUt3EDZBx1AFVbcZjqgCGbF0AOK15n3QDBzxWGykTjHrW5bR/6KS3XFJgtzJhRjdHB6GnauTtAJ9KVGEd4QOhpmsEOox7VSBj9IkCoVz1NW76MBSR3rM04hTg9TWrIwZDkZ4okETO05mS+AFdFKzEDPA61zsBEeoA10xQTQK3tUvYFozB1cdGPqK6zw3IktqqkjOBXKauCFx2BFaOgXbQ4IPbpSSuhvc6a+tlyTnAzXB66gF4WB4zXaG5a5Qg8VyPiCJY5855NTFag9UOsJAIlHtRqAyhPWorA5jGeuKlvD+6INW0JFXR5Ak5U+ua6/AeAFeuK4myJFxx611NtcssQUnrRJaAtzI1UEFgfWqGm4E4J45rS1MblJPU1kwHbJketKA5HoOmwRzQDntmpJFaB8Ku4Vj6LfOECZPFbU00hUFFHvmm9JIW6KmoXi+UQsWCe4BridTVjMWbueK7qYpNEFZBu9RXH60gViQCADjBFdsleNzjhpJmQuAw+tbFocoFrHQ7mCjrmtq2iZUDnsK5pbHTHcfMmFzWJcj9+M9zW1JMHyB1rHvBiQH0NZR3LexsWEmxR7VcuAJISR1FZ1iGKDaOtX3IRNrGnPcIla1Om36+XPgE9CR0rP1HTBav8pLDsQKdp9nHdqT9wg8EVccTW8ZjlzPH6nqKb0YIwCp6EHj0qSGMMpPpWzYxWkkm2XofUVFqdtDZXAEZBU88U7gZ4YLmmvJ58ZjJPHrUuFZywHHpUqfZT8p+Rx7daAMsrJCcKOBSpMGYAircwBchTkVAIlUk461SBkgQ4BCE57gdKSQSBeQQPerlpqZtVCtEHX3qxNd2d2mDGEJ9BSaBGDyHGa1LPTjeICHAPoTUMkUaAkHOOlRx3EkRyjEfSmI010u7jbCuMDoMjFJcXVxbJ5cy5GMCq0eoXBODKT9aLmeaRQJSGA6HOTSAqTMJZNw4zTs7SPemkZ5FKODlu1AEgHcVNBKqyAOoIPrUeVChv0qGVlIDKcGl1H0NJ4Y7lhsIA9KqXkEcbqigZ71HHNJGuVNNeXzHDNyfWqEMa3EbnNTW86wuN0e4UhJk9+1NjPlyAkZwaokuyGK5AKxMjemDiklsWMeSuPwrTttWt/ICTW5BHRgCaLm+juYvKjwW6A1Ddikc/wDZyDg5yKntZ/s8gJH4GrslpPBGGlQYIyDmsuYZk3c0rg0dFHqGmThVlt1HGCcVNdadYyW4ksJ1VwM4yBXLK4H3ulTxsAm6KQgjtQ0JOxZe5md/LuVwU6P61MLpo13A5x196pm9MylZBk9c1XM4XIHQ0JFNmlLFFcRmeAjPVkqjcPHIFeNcEDBFX9P0qa6iMtvJgdxnrVe5sJbJizrinexO5BHJsFNEkhnzExQ98VCsuJRuHBqzI8QUFTyKe4Ej3MsbjzGLgDjNOmuIpoQcYaqBlMh5/OkAB7nFFhjhOUOAeKs22ovBKGU9+apNHk8VGQ6njpRYRuzXNvPKLiIYYH5hjrVW/kVZEeMYDdRWfHMyMCBj1FXmkW4iCkcjnNNoCAXEsbABsA81fhvDKoRzkjoTWXMjowyCR2Iojkx04OaVgN1pRs2yLuBGOazCVjmBQ4UnkVZgkNwmwcnpT2sVTO4cn1qXoMsi3hngDx84HIqsYY1lA7E88dKngBghIXoOtSWxiDM065Rhwcd6lsoq3KxnCq3GOoqIeXEAWO4ii52rPIIzle1VzHIyblBPrQhMs/bnf5VGBjGBUe8lvnqKIlX2twalZo0O481VhXLMUK3DBFUA9zV5wlqpR2BwODWYlwwGV4BpkztIvzMTSGQ5BYsepOaHkyABUWMcDtTm4pjFjjLNljV5ZBGvJGPSqKybUNAbPzMM1ViS4b5I1wi5B6+1RJeyBztbANMjCvkKMDvVaMkSlewNJoaZOQzS7hySeafqUUYs1YH588iohIyvlajncyYUnOaVguVvKbYGHOamhjx8rUIGU47VPHEWHA5p7EkbxkcjpVVi5PANaYtmA+bnPapobEMckAfWqTHYyYopScsDV2KB2HI4q8Y7eHgsDVea7UH90OlDYWJFtgn3gBT42t4nyxyB2qi808oJZjg8AUixseWBNRcC9c3MJbdEMZ7Uy11GaOTao+Q8EVD9kkUBwpKnvU0MYAOFyaGMikUy3xIHBNamns9tciIYIYYqmEw27GDU0Lsrhz1B4NAjRu7WPThJdFQxPb0qhNbfap4xEc7xnHoaW+1CSeMxvyD1NOsD5RDpy2BihIbJbHS7qe4NvwrA9c9avajoE9pBkSFmGM9Ktabp+ozzLIo5ByTnrVnX7m4t7xYGUhJF5I9cUpOwkjN0y2tZVUPIFkB5J7mtLU4N3kxQsBk5LgjpXKBmN2ctiMHsa0ftDTQtHG5EYH3+9RYtF7U7TT7MRzJKrGPlhkcmsXUtRTU2BiQRonQCsqe3uZZnkEjSKDyPWrFrbvMwjWMjnk4ppCbBb2e2XEMhHrg9aBMZgWkbcfQ0X+mS28oIb8M1Pp9jGcS3LYQc49auwiL7XcMoiRiMHAx2qY2GqTIT5hKqOcntVkiF7pf7PTtgnGOafdS31u4heXG7ggEHiiwFG0sU80CQ5IOSBzmuginuPLEFpAYwRgnBGar2E2mWiB3bMucnIq5ceKLSMr5SjA6jFS2FieG2vQoSR8DpwayNUt1srgxzMXSQZBPrUk/iwjPkW4YDqTkYrH1LV21II0gwUORUpNsCncg28pUcDt71ZttQkiiAZCyAc+1W7S2t9TEe9vmHWtebRlsrMyqoZDwR6VsnYlrUwAftaMUOOc1YjhiihBJy561CYVtd3lHAPI9qrW8rPKyhsmi4Gm14ZVFurZTHSq3lmS8jg6IxxmiKIRNvJOSc4qzYTxC+El0v7sdKBlHVbXyrv7KuCyjJPrWa9uUJB61vX1ul9qAngk+ZjgD2qTXPDtxpVlHLKpJbkEc0XSCxy5BU4NKCQMVK6HbkjB7UwxlAC3WjcQoOOppx5HFNwCAe9OAx0NLUDW0fU/szeXMcg9Ca6QSq0YkiIJwCMVwxUMOTgjoa0dO1N7dgjcjOM0NaFI6oSSSpmbkngjNYtzA1vO8ipmJjnjtWvGyzQB42z3IpoI2lCMqeMGs0tRmZbXK2qF1PBbIHpVozmQhidyEciqd9aG2JZFJjboB2pis0FurMTz19qtMRpeWbPZLCpMLcEelPmjSdSQAQRUttOJIkjCjGOp6VWDNDLIcExg9KdxMolHtFdV4B5zTIZgYCwOc9q0ZI47mAgNlT3rPWFbB2YDch6e1UtiWNsY4xO7cZPJoLqbgsv8PBNVkY/aiqEgOa0Hgjjt9uPmPU+tJsaHRvHOAVGSOpqQSfMdygr0qnDcfY1MaoTu6nFRvdypcBezdRRcCDUbaWRi0QyAckVPp5jXCqcHHIq5F+7dj1Vl6VkwJINScgfLmqEaseySUZUAqcZ9aZfJvkjC8uOtSTRGSA+U2JAeB0zThC0CK8jAyY5qeozPvbTy186Mcdx6Gs4XcsLk8jI4rplaGS2dGHzMeeKw9VjVRtVeh4NWiRtndm7fy3HPrWv0gWPsg61gWJMc6kjBJxXRSRmGyEh5DUAUrbAkfd0J4p6KrJIitkjpUboWXKd+tMRTaMjMSQx5NAyWGOQf63qO1LBCXuzIGztPI9K0by38tPNBySMis3T3BkduQD60gJr2My3qNGSQvpSy2xYFlGCORU+m7fNdmGcHHNK1yJr9lAAA4wKljKthfNJKIm6jg5q7qFtlg68jvVG8tHguRLEcAnJq9HdrsEb8l+DTEUzErvHu4AINb84W8jDMcIi4ArGuITG6ryR1BqYXxaIQnjHH1qrisVo5PLuGJ4Uk8+lTyNuUj2qOeIMoboOp+tRSzmOBiRg44NZtalplG9mlhAAbr6GktA0rh2bJPrUAhkcea7hh2Gafbhw4MZI55FNCZoMzBDxnFVhiQllwD3qyJVIEbcOR0rKnkeGdkB70wuWJCyNtAyD1q1Zod+VUn1FQ2dhcXUDXIYbAOQTirFjdm1ZiqZJ45HSmkJlW5gFvqKXSDg8EDtVq/uFnj2vjIPGasbUkY5GQxzWVrKNC6EcAVonZWIauI4PlAkVNG7PblAeAarpc+bbhVXJXgmpoCMFR171DZSVkSE7Ysk1PZDepyeCOtVpgNoUng1O0ywW6BcDjBqGUZ0wzdmPPGetaJXbEoznisxiHuN3qa1VAMAGfxph1KwO1xTpz8oOaBt34PallUPD16UluBYEZktVxyQKpSoZAEI5zj6Vfsn8uDOc1XkkCT78ZGckUPcQ+W2W3gUrnn2ogkfIXsO9TXUnnWwbGMDpTYADGCeM00BaySQMZHeuz8M6pqc9uIbYCSOPjk4xXEtuRTtPXrXW/D6dl8+IZAJyQBmhuyKirs6FrvWGk8soqn1zU8cOpuMvcbfYEVfyjHoCaafkbdk4HasHNpm+lrJFBoL8ybWuWC+uRUo09yn/HyxP4VbDrMCAMH1poV4xwAR61PtGMrx6bEDlyT9akbTrbblFHXJ96mUF+pxQyvHwDkGk5iu77kCWdqhwY1z9Kma1hxlY1FORUbqefeleNgRgnFJydhN67iRiJePLAP0p3AOQAKUorLkHmowCh5BIo5mJWY4OM4PSlJ4+Q5NNDxynGMH1poPkP6ijmYWJFnIBDcYpu5iflJ5qQeXMpxwaibMXTkUnJgrX2JDPtTBBzRajBLk8HpUDSbyFJxmnvG4iAjY+9VBu9wcVa3cuGeNerqD7kUqyq3RwfoawjYLJL+9ctnsaeNNkikDwSFAOwrpjJsl0kupoX0fnBQBkg5A9atxKVjUHqABVS2kJIWQ5I4ye5q9WiZlJW0EwDyR0pGAI5GRTqa/3TikyRixRq24Dmparxbt5yOKsZoQMKKKTNO4C0UmaTco7gfjSuA6immRQOWA/GkMsYGfMX8xRcB9Gah+1Qf89B+YqJ9StUfaZAT7c0NgW6Kz31ezTBMuSegAzUTa/Zjjcc+hFRzBY1M1wPxLDGKDHTvXUHXYVQs8bAAddprifF2spqmERAFj796L3KjocEARLgdaluVJjBpsxAuPlqeYAwAn0pFiWrHycY9qitgv9oDJwM1NacR+tQRqDqAycDNSwNfUQptzjoaytO3FyB2Na98P9F+grJ07IlOOpOaIjY/WAQq59au2LhrE564qrrIPlgmrGmFJLLA6gc0mBW0mQJq5Vj1PNdPqozZk9RiuTtY2OtYU4ya63UeLHb14qHsLqc/Gxa1YelVdKkEd6wIzk4q9GgazIXg1m2kDG+K55zTQMuavHiRXXoSMV0FjBjTkZTk45Fc7rMVxGY8/cGK29BnL2mG9OaUgW5zV2xXV8N1zT77dtx2xT9XjA1YNUlyoNqCeuKFsU9zO01wJyPXNWtRA2g1RsR/pBq5qB/dj2qyUVZpn+zFMcEVBaMNh9qsuN9lkjoKqWg4NVbQQ84+0L9a1pHIgG30rIkBEoI61qwAyQjd6VLGtzMQl7sDuafqlq0aAnpRIohvQw45qfVLnzLYA9R0qkD3M7TwDMAT3rWuQY14HBrG01SJwc966KRA8Iz1xQ0KJjw4N+mehPNdYgVLZQOeOK498x3SjOCGrqrVSbcMTkYqeg76mTrERKE46c0/w5CLnOT93oKl1MZgbPpVXwzN5c4GcZOKS2BnRwuEnMJHIGc1z/imMCRWHTBrrJLeN28wLgnqa5rxZCEjBzzSW4dDL045UVavVBU4qnp5xj2rRuAGjyBVsEY1lj7aVPrXSmFnhBU8YrmAfLvQR3Oa6ezkJhCk5GKT2BblG8GYyG6isPJEwUetb18Bg8VhkYnGPWlHccjr9FtiYQyjJxWwRIcg8fU1R8O3UYhVD1wM1qX8JDB0Y4PPFN/EiVsx+m2sck4WXBBrJ8daZbW9n50K4P0rV00mP94zEkHvWX4y1iC5sDb7cOB1r0JL3EcCdqjR57bn9+p966WHDQkda5mJduPWt2zkIXafSuOex2RGtAVkLDvWdfjBBrblxtNYt+D+tYx3NXsbejqrQA+1F7EwYkdCaqaPcGIAHpWrcurplaqQkczZXclqcqxI9K37a7ttQQA/u5sdu9czGCBitG20+eVfOtjlk5I71TEh1/A8E5xkE859aozSyyKFlOcdDW9DeW+oL9kvU8qYDAYjqfxrNubAxysjHOOh7Gs09SmZwkx0OMVKuJG3MoPvTZLdlOGyB6il2SRR7gNw9q1RLEl2jBUYpp5qJppHb5lIzUqggDNMaEOQM1EJvnwV/Gpz70ixqcjFOwriFgQQDmouhxQYyjHb0pAW6EUNWFccVPY4FIJHA25JGaVQc8Hg9qljh53EUAi3Y2QmjLE4Paqd8GguCnY1YE7wgBDgdxUUoM+XYZIqWMhSTK0EK/I4phjIPGQKcgweaYAAVGcn6U5I2YEqMgU4DecY4q1AywnnoRyKdxFZWI4HXFGMODTC4M7A8DPFDsSpx1oA1be+jMPlSqDxjNM+zKHMkL4I5ArFEsiSYIq2tywUbSQe9S0NGg2q3Ey/Z5zlRxmpI7IXMW1VBz0IrHmlY8jv1q7Y6jPaABScZzikkNsiudPuLMnzkIHYjnioFVc8HGK6eTVLfVbcIVAlUc+4rJvdPIAliTgcEAd6LiM5lPX9ai68elWQCowwI+oqN0x0HWncGaGk6rPprhk5QdR7VsX19a6ta5QgS+hrmxwnv3qPDKwdCQRzkChq4InmtCGKMOM8GqzWzwn58kHpV6O4Mq7Sc/Wr5jQWwE65B6HGapAYQQDpSk9gKs3tn5K+ZEcqelV4Iy7nPWmgBRz81S7FOKV4yB81NBwMUybjJrY7A69utJCzDj86tRsNhVhkGoZIWjf5Oh5oY0SGUhcBQQfWqcsMjtuUYFW4UZm+bgCrTqNowMAdajmHYZpitGBIwwRzzV+7vFliBUAOPSqW8SptXjFCwsASx+lS2NKwsTTSNjPHcVPNMpiEYHC/zpYF+zR+aed3QVUlcPIWHANR1GgRd74xmrUY8sFTxkVUSfyjwM1L5xZgx7VQmUpkk+0EDpmpYrdnPJ5qZ3Uktnk02O5RJOVGPWqWxI2SMxcHpTM5U/Sp5pFlUnrUdtbyzA7Fzg81JSKmeeOlOC+Z3xinSR7XYYwQSCKhAdWyvSmgFIKMB2qcmJlBBwcdKjPOGIpCgbtzTuA4yqq7V5qIELlmPJpxiIHApY7ZmwWH0p3ENXcwJA4p8cZJyRVuK2YrtAwKn+zpDjeRj2NK6QFZbZnx8vFWoYETmRgMU2a8G3ZCuAO9Z0k0hzuY59DUt3Y0jRmu4YDiP5z79qq/aZZWwCQDVeFVkYZ/Orw8qPk4pjGxWMtw+3FEunvA2GwcdQDmrB1UQoREvJ71VF9IHLE5J9aAJ0tQBuYDAqdGhC/Mwx6VmNcykn5jg9qAjSEYHNIRvQ3cD2xgwCDnmqKFYHdWHB4FV4FEbg/pViaN53/djPHNFwHLGJGChsk9BU0kJjUdwO/rWbAZFudqnkcVtRTxTWhgkXDgHBx1oAySDNvCnpxUtpaXpb5cgDkGqJZ4ZHCnoefetbT/EQt4zFPDkMMA4NXeyEzRt9W1jT8FJCw+tF1qd3fxm4uAcgc5602y1jTjxKSWJ4yKu3FxpbAPE2SRgris3qNHPRxKyM7ZyT0pxtpgI4vMKRsfmHTitWK2traUyy855RAM1Uvbe4uzJcMhjRBkCkmMdNPZ6agSLEjEY6Vn/ANqTDJiXaT6VnndJIFHPOK1YYY4UBYZl7CrWhLJYR5g+06jIcAcLjOaqTTfaJCUAEPYZxxW1HYGSDzrzAjI4yelYkscRuzHA+IwcGpuMmtL2Qwi3tYcOTwRnillsdTZvNnXPHUmrkOoWWmR/Kgd+xxVa58Sz3L7UBA7AUwKc9jMsDSscADIGap24MzldvNa1yLhrIyysRn+Gs604uFYjBB5pgI7simPGOxp1nbwyvmdsAdvWpL+QGcIFx61VvLaVFV1JA68U0hNnQWsllYuGihySc5wcVty3TT2DmPBUjkGuOtr6b7OsRXJXgE1JJf38cRjLbFPTBpPcaJWKyIVORnjiqmyLT58nOW55FSWl2kMm6YbsnPNaWoG11WzEsUODEPmIFCAz1uftEqqo6mpLglcxEZPas+1IjuAwOMGtFA1zq4xgoByasTLen6a8dmbwnmPkjPSrkniW41GKOzuwJYgeCTyKryXwhneBTlHGCKzYLd7eYyjJTqPaoaGmWta06JEQwjAPIxWHMGJ8thjHQ1vzSyXgTb0XtVO+iSf5MbXA6immIxSDGQM5FLvParE9qQoJPA71SLGN8YyPWrEWVPHNPDfLgGoEfJwRxUwA9KljRf07VZbNwjMSjHmukgnjuYt8bA57VxjjJzVnTLuS2nHzHZnkVNgOtQjOJFBHoaz76Ix7ztyj9vSrsMscyBgQc8mpJBHv2sMrUtDRlw3IiQW5JA4wavg5hK4yCM59az7+2aO4Eqj92eABT4754SqumB0APpRcdhRIsL4TOxuo9DUsiBlwcEGnyQrJHlQOeuKrNI1thTkqep9K0T0IaILm2AxJCuCDk025v1aADbhwMVoriRAy9CKy721ZZxOB8i9QKBlq3kW5sSCgBPQ+lZFyktvdKd24H37VbjkaMhI/utQbYyKZWbOw4xSAntZiH8hv4u9JbRtFqDKx4JzUbSLIqSx8Ed6jkumLCUDBTr71SYizqTSJeCWDOFHIFONybmAMCQcc/WltJRcI8uMgjmqZDw3mB/q27elKwyzHdeV8jrk+tVL1XnkVVHJOatyW8jIHI47Goo2Y3SgjAHeqJI7qxNo0LcEnBxVma+aS2Mb8Fe1LflTKkpb5V7VXuQsreegwDRcLE9myyRM2M8cVA7tInlMOAciiESWce8DIboKsRhZVZ9uCByKGBZEkv9mgyEE4wOe1VDtBCqMHqaIy8gA3EovarP2dZUVgcMeopICbISPKcEiq0EQRzKz5YnpUV1ciPEYOCOKLZhcXcMSMct1PaiwE11ObiRYwcEdaYoxJg9R0p+safLY36EEEEAkg5p97GRAlxGOAOcUwJY50mzG/DqOKqTKRLkDmopDuiEsZzID0FWY5BNArEfNjmhDZLGfMTaewqhqIc25VRyTgVaiLCYDoDUuqRiDy5EG4YGcUNCTOchiuY2Kspx1Oas2sytcDBwV5x61emuWmhOxBuPWs/wDs+4MgkiwHHoam42acMaTTtLIMPjpWVfRZvGKnIzmtOKUjMcw/fAckcg/jUDIiMdwzu5zii4JFJbm5jURRSlQewNW0uZXVYWUBvX1qsYdsoZRwDVnB4PQ9s00xNFxHKxjj5geaj1iEzWySKM9M+1WEjKoJGOciprYpIHhkHDDjNO4jFh2xw4UDnrS2oUyEnqamez8i8dSSQckCqgLJd4HHNTcqxPMMtjOMc1TndywUHIBq/JC03Q4NVZrfy2AU5J4NJ7giPI2/KORWnbsTbqG9KzVjKMG6/StO3PmRcjGBTQnuRSLluOKXyyYiuc0S5HSnwkmM59Ka3GxLYERkA5IPSkABOG9e9PsD5bu3XkjFNlG+QkcZNNsRcnjxZhgwORmo4QfL+bk0NGRa/K3AFLapiDkkmpuAryMFJArq/h5ceVNMhHMn6Vycqt5Zwck10/w6eM31wsvPGFB9aHsXHc9DWNGO8HBpHO1sHpSMhQ5Xp6UqXEchKuMEetcrZpruOVY+qmmFmViDnFSLDtOQeKGkGSpX8alphcZkMp2jmoxKyna6j6045UHYcmoxubiXg1DbuWkicRiQBhgEelDyOmFb86SIlFwgzRKwYEMOa0a0ItrZibf4lfn0oE7A4ccetRRwyq+e1SSEMNu3B9aSvYppXtuSiCN+VIzTRFtOHGajjSWBeDkfWrCTBuGGDVWuS7rbUZ5SAfIcGot20kMM46GpXjYHep49KjZgwO4YqWrDWpCUVpMg4A5Aq9DjZgkfnWDqMd7LgWblSDyc4rNa28Q4wLkgZ9RW1OyRpODaSudPdNGJkUMAxOetW4iuMZH515+6anDeKJ5WdyeMmuv06wnaJXnlOSMkVtHXU553Ssy3OpEm6Pn6VbRiVBIwcU2KERLgc09hkYrRGTdxSQKjaZAcFgfYGuT8Sa1f2F6tpGSocZDA1d8Oo1xmWeUu+MYNJiRuyXCRrk1TmvZpFxaIGPqTipb+DzIfl4Iqokcqx7Y2KHvik2WkrFNtY1J7sWYg2uT94E4/On3lxrFqgIUPnjhs1dVZQpBwx/vnrTVWVSSZCSexFS2KxEsWpm2Dtc4kIztyKhtLW+m3tdXTR4J6EHNWmhaR9zOc9uKJIHlUB2Y+2KnmHYpDT7r7ZmW7ZrcDPUfypt1Yeey/ZbtgFPzjgZHetAW5C7ecemKBYxAnZHgnrx1quYLFWW3sDD5EbFZMYDAdTTLe0srKEiYGdz3I/wAK0BZLgYjGRThagHIQA9M+tHMFjNtNPsoZZLqQb1P3UI6Ur2+nXVwkpg2bDkjB5rQFjySQPpTvso6EAVKYWKsl3FKDE9sDERjvXKeJLGwhty9upBPUEYrtltVA+8MelYPi3T4/7NaVWBI7cU7jSPJZoyJ8g8ZqxJ80Ix0xUdyjBsHpUqjEOPai4xLVgFKkVXlyt6rA4yamtiAxBqG6H+krjgZpMDZnYSWmAc8VkWZZJjt65rVkiKWgZTwVrKs2xcmhA9izqoJtwW6kVNotsxtS2eo6VHqfzWv0q14d3C3JP3QKlgZ8QYasMHBJrqL4k2YGM8da5q7P/E6Xy+Oc11E5P2Abuu0VD2H1MCFhGjk9KqWMwOpHbzk5qcSKVdG79Kz7U+TqGfU5oQM2tamJiVSuRxk1o6LEr2QEZ5PWqGp7ZbIMcA4p3hqaQAjJ2ikxGfrSNHqa7uOcUXf/AB7gL0xUviZ915Gw9aibElqPpVIbMuw/4+yD3q7qUf7oEVRtvlv9orUv2UWuD1I4qhIooSbMjHGKqWZG4g9jV+1INkQfQ1nW/wDrWHoTVJiZJLgTj61qwkCAFeuKyJxhwfetSz3GIA+lJjW5n3RzPnvmo75SYgSDxU99GFmDD1p94yyWgwO1OISM2wYicYrfLsE59K5+xOLgfWuleISW4OcECqlsTEwroE3Ab3rqNLnjmswM4IABrmbsEdRjBrX0UkxggYHrWa1RT3JtUjzGcdMGsTTZDFMQvXNb9+N0ZFc7aAi+K+9StwZ3en3JmjG4cgZzWJ4u2mLI61fsndAFVTg1V8TorWZYjnFU1ZgtjndNUPjJxWjKcIV9ay9OfDAe9as3KE+1D2BbmKQPtyj3rpoY1jgBXriuXkbZdhvQ10tncedEFI5xT6A9yteElSTWGxxOSfXiugvF+Q1z9yAJuPWpjuNo6nQoWKB+3WukM6yKF9Kx/DZQ24Vj2rXnhWN9y9KJ6MlbDBN5J2jnJrF8RaWZbfz8YGCTmtiEK92g9+a0PE0VsukMCQDt7etdyd4I5HD37nkaY3D2Na9uM4K9MVi5xIw963LHAi/CuaWx0R3LEnC8nk1laguBmr0pbzMdqp6gcxfQVitzV7C6Yfl57VsxplcdqxtFjMuQexrck/cR5xWkthLc5oJgGren6jPp9wGXle4qmrHpT8AkbSQT1qrXEdctppniJBgCG4I4IHQ/jVOXT206T7JqDEqThJOtZNrLJBMHRzG45GO9bOoanHqenCOUjzVHBzWLTTKWpS1DTGgTzEIlgPQg5P6VmkSWzCRRuiPUUtpqM9sphZiydMHtU1lfwC4MUoBjY9DVq4mK0MFzAWiUBvSs5oXjbleK1bq3+xTb7cgqeSBTFliuwVC4f0NNMGjLIyaUDjippoSGIAII7EVED26VojNjcAZyKYVyelTEZph4bFNgLaRb59rdKtXUP2Yj0I4qOBgjbgORVyaQXUSlxjbWbZSRnNFIRuVSR9KbHMVO0g575FbVrfwwEKyBgeCDTr60t7mM3FuoQjkgUmUUoLRZIDJxjPQ1FcWYGSuPpUJuJEYgMQAcYpfOdhkscGk2FhBH5a5xmp7ayN4+1X2n3pyFfK+YZ461AZHRsx8H2oQDbmy8lyjYLDuaqGCTOckDNXJJ2nbdIcsOuacDldrDg9DVoTHW9gkybpFz71DJaCNiB0z6Vo2cMxwIpOD2JxUs1q4fEgyfWk2CMQ25LcjirVnbxGYRz4Cnoa0PsKtEdrcjnFZUm45VsgoaLjsbEnh10fzLKZWGM4yBTrS7Nu32e6BV+mccH8ayrTUp4jtEhB7HNaIuoLuPZdAF8cN1pNCJbiwWd8qoG4ZBHQ1mtpjxsxY8rzirCXckLeRuJQHCn0FOF2xkIkOcjGam47GdPCj24aI4kB5HtV3RJ7OM+XeRgg8EkVnzK0V0WIIQ9CBwaQ7eWHSqTuKxs3OlWcjmWzcKOwHFVVvJLZjBcLvjzjJ7VRjuJEwY3OPSrkNylyhjmADepqmAs8StgxvmNuQPSqkieS4O3Ge9SlTAxUNx1FPa5QxiOQAj1oTEyKRfMgLDqKrgcCrCyLGSpOVYcGomAzxz6AVVxAW2Y55NW7eMyREvwe1Qw2bFhJJ/+qrDyeWRtPSk2NIaEEbFnPA7Urt53yjgVA7M7FjmnxN2NZlDyqoAF/GnxRNO3X7tIqGSQKo69TUsxFku2Nsk9SKTAhuJTkRngLVGST5wB0qdiZcsRzWcdwkOexpJajLQOSKmaRVQD2qshyufSlGHwua1SEx0YYuTyRUU4ZHGR8tXhG0aDI4I6iobhgUC9abViB0DKyAdqsw3jWjERdGHNZ4bYtIpYuD71DLRZkBkkdyPvHJpUhyp2jNWdii1DA/Me1EIbbhRSAppbtI2MYA9asfZljHqasrGx4YhR7mmSXEEAwuGIpXCxEts0nIGAO5qUeTGh3NkjpUDXFxMCsYIB9KrxxuZwj9QelUmDRYM1xIx8sEJ60020sjgsSa0gI4YlMjDAHQVUmv03kxKAB0NJq4Fm2tEXJcAD3rF1IeZfHyugABAq1JqEsgIJ5IrNEjJM5J5PemkBaQiJQw6mmEszZPSgH5QcZpwG5gKdgHRxliVA61Zj05m5Y4FLG8cCg8E0NqDbsL0pWC5J9hjjXLcip7EQmcKVG0nBJqg2oMTtIyKZHdSGQheB2osTc0NSjjj1AiL/VnHSrMBW0OThg46ntWfITJg55HerBJKIrHIzUspBaWJW8aV2GCcip7zyvtP7oYwOcVAGkLEAnApsZO9mc5osBTKE3BJGcnmtaC2t7iMQSxgHqDioLWISM7Ecc4rWi0t5kV4pBkHkZGapuyF1MuXSYoJBhCUJ+9jpRBZBLlY0YsXIxntXbJZpDpMkFxECSMgkVhrp7Md9uuHByuO9ZORVi6NOtbFEubuQMw5AOKx9X8Qi43wW8WFIwcA1oHT1u1I1K72OBgICDWPHaLbXpjADljhCaa7jexThit42WMD96x446ZrdeysdPtVluWDzkZx1qtqFjHp7jK5mfp7VFc2M0kQurglh3HXAqmyUjO1XWpLr/Ro2IQHoKqQo4jJUkk9TWwmn6SsJlZgSRkjFV44Rcu0dsAoHJJ44ppDZniEP8pPNXrOGGxJkmUTE8AdcH8Kh8ohjs6L1Jp8MmxWIXJ9T2qmIvTRNNbieeXaOuzIrMh2SXhMf3B0qpNcyXM5UsSBwRV/T41jU8c0rAQaijecXQ89xU4v7eS1SN1yVHPHWqcwlmvGVRgZ61PLZJaqCzAlvemhWFSRp2CxxgEHjFadlo899uaVlAQZ5IFZcd6ltkIoJPemTarcldquVB9O9AyO8RY7t4eoU8EVd0fUDbyGBVLiQYIxxU+mwWKL5t+TITzjGa0E1PQbVi8Fsd4HB2GgCodHVAz+WATyPrVGGO8gnZ9m0A+tXrjxHHMwAXjPfg1dhurfUEEe4KcYB96VwZzbTMb0s+SD+lbMF3FGPKkAKycAelZz6fc/a2iPAz1zWv8A8I839nC4DFpEOQPXFF7CHR2r2lrJN1A6D2qLTUtr7VkjY/JjLn0qe31KK5tnilOwsMYPrVOO1fTLWS4j5bJ/KkmDDWLaFb17e1XKDOAOwrDkthGpLDP4dK6zw9HbXM/2i5IywwQazdRiT+15oIFzGOcU0xnNkmNw2PlNWEO4ZFOvbSQNlVIXPQdqbGQOOnFWIXGRQBjpSnB5FGBjNSMuWN9JbOBnINb1vcLOgYNk1yhOKtWN2YJgCxAJotcDoZ5gjKrDOTgD3qtroaFoGkXBIGR6UJJ9u1G3ij5G8EmtXX40ubpFKjGAD7YpNWC5mWFz5JHmMSh5FTTIsiOQAUb9KhNqlqgDDchzg+hpscpS3ZScjPFJAwhlML7G/wBXng+lXWVJIyMgg8VlxyFyVb7p6VLE7WrgEkoelaEkF1GbQgr0FMNwsluwjbJbqB2q9qMK3NmxRulZGmeXb3B38juDUMofYjKvASQQeM0siko8QHzA9fWp7gL9uheNcBjzirF0scKuAB5naqRJDp6NEvlY4PJp9ziO7jVujClR2MQ8sZbHJqEzKxzNy6nAJ7VQjWhCzKYmIAxxWNdzFLgRqOAcZq5GWjAfeSCOKoXGJmdlOGTmkwHXEYaREZsgjJAqaBvNjaFl2hOBUdjCXi+1SHIXtSCZZJwy8AnBoAljnXdtnxhDgD1qeSRDzHgBuuKy9TheKYAkkEZGKDcEW6YyMcc9aYFuFpI5yq8rmiaSWGcSoxwOoq1aCKS2JBHmEZojiSY7WGSPvUAUbu3N2wkiGM8k1ZsIWhTI4cdDU0ckaFo0wCDgCoHnlEu3gepzQBbNy0zBJX3npk043EYR4GPGOKpiBnIZD0PNSyQRRkhzl8ZBpMCpGDbSlicr6VatishMin5SelRzQGS3wOp71DARAn2cnB60JgXZgR8yfhUttKJoGjmOSOmagR8ptPbpTTGxAK8EGmIotcC2u3AJHbHarEN/AkjZYgv2xxRqtjtjW5jGSRzisoSLKAvlgH1qWikbVtPb7JFfJJPBIqskyq7+Y2Qc49qjnmK24Vl2nGMiq0bLICpGRjqakottPGUIU5xyDQJopgoOdy8ZxVEHy34GBmrcds7KJIVz6imiWbDSq1soA5AGahRmdSV4IPFQwu6OFfvxirCjy29iKoQAmVg0nLAYzWNdZhvgTwCa2VIWTPY1k6nGTcZPQcipKLW4ogdW6iqM8m5jnIPY1MGJgX2HNRlhIhUrz2NJgh1hzEd/JFXrI5JHYVnQuYyV9av2JBcqKpCYk3yy8dKbHJkEAU67ATJzTdPjMwZ8ZAqhEloCHk9DRIMOT70sPy3LA9KdMQXAHepYEvmbrMjbgDvRauDASeD6U3jyCvbFRW4YhifU0DJVkIBOck8VteDGJ1xYw2wk8VhpGfvZzir2hTGLWI5Yx8wPT1qnG+hSdnc9cLSA45IoKIw5HzHvis+PxPY7Myq0bgdCCP51BLq1zdhZbK3+6ck5OCKydFl869DchV1IByRUzRo4PTPesL/hLbSICORcSgcjnGabYXl1qFxLcRTpHFuwFLDn3rWNNW1MnO7ubiwBCSBn3pjFZcgAHHBNYlv4oNxqTWIRVKnG8ng/j0qLUbi/0mJ7qOZZlY4K5Bx+VQ6N3oUp63bN1ZfJHzkBexJqUmOVQwI+ua4p9Qvr5ElKv5bHkgHGO9akmpWS6eY7WcvPgAAjv3q1RfUHNXuac2pxQ3Ag8zk9T6VeHlyJnzFPHXIrz9Zp7aQTalAQgPJIJzViaW5ucHS5Xde46YFUqGhLqrodZNdxQSqvmb8nGBz/ACqwZLfyw7OACM88H8q4Ww1d9Mvz9rgzIBjBz3q3e3La1fQNDILeNeXwfT601RsP2iZ0SatEZioDEZwDg1YYecOOM0y3ksfLSJNjYAG4kc1OqoTkN9MVy1IWZrGStchZGhAAPHrSBiRkHmnTkjg5Ipqfd4FJbGy1V2UL+HM0UmASDit+0ObdPXHNZrQ+aRk9DkVo2Y2oR6VtAwrFmiiitTnOc8SaJJqcsMkfVTg+wq3pWlnT1BzzjmtfvQenNJgRTFQvz9Kq/aLYf/qqa8XdDis3yB6Vzt6msVdFz7Xbjoo/KkN9COiA1UFstHkAUXuPlLJ1CPsgpp1JR0WofIWk8lR6UrjUSY6kccLTDqUnZaaEQdhQRGO4/Oi4+VAb+c9BimG9uCe4p+Yx/EPzoLwjq4/OlzByjPtdwe5ppmuD/EaeZoB/GKQXMPTdTWomMzcH+I1na1DI1o5ckjHSt+2hMw3kYXt71U8RQqmlyEdcVTTQk1sePaiTvP1ohIMA3dak1ADcfaoYATGaaWguo2Hm6IPSmahHiRSKWHm75NP1JCFBBoYGrGHk04BumBWNCPLvCp9a1LOaQWYD8jFZZOb7I6UkHQuagubb5e4p/h2dzEYyMgUXYIs89eM0eG3UKy4+bJJpMZFqeINQSRRzkE10guI7nTgehCjNc3rSMl2C3Q4rdtIg9gpXj5RmoB7mSLZVMknUjoKzYAX1IAjpV77SyXUkXUAmqcZA1IEcE0JAzT1VP9H+U1c8NiM2xU8H1qDUARaglTgim+HixUlT0J4piIPE8YSZCOmarqT9nAHParXiVt4UEYIqC1AFuB7U0DMuIhb456k1evk3wg1nk4vz9eK0LhsW5B7jimC3KlrkwNjqM1ThOJ2BHerlpJsR8Ac1Tjy943HeqQiSXlxWzaENAAAOBWNcAqM+laGnlmjyDxik9h9SDUQQ5+tROSbYgelSamTUluqmy5GTinEGY1udk4+tdNbSboQM9q5ccXBx0ycV0NuGWFW9RVS2JRW1NAVJAxWloYJtwoHGM/jWdqDZhOau6BKVQEnjpis1sU9y5dqQpz0Fc3Gdl+WH96uovwHgdgOTXLHIvSD3NRHcb2O10udJIwGxkVV8UhRZ5HQ0zT4HiUSZODzS69mWwO7nFW2riWxyNi2JMnpmtwYkjB9qw7HBkIPTNbaqUjwozkVT2EtzDvhsuAB0zW5poJQMDxise/GHPHetXSCTBtLUlqhvcsXZBUjPNYNwv7zJ9a3rlMAmse7XjNQtynsael3Mlvt2k4zjFdXHcNJbhiM57Vymgxi4ABPOeM11EEM8QweV+tVNEJiPJsO5RhgMg1mavd3d1aFHUkY61pXkjKoG3Ge9ZV7rPl2zQmLJxgHBreDfLYymtTjHXDt6g1o2M5AAJzms+Q5kZj1JzVqyIyPWpZSNUjgnHWqF8mU4rSHMXXmqF3whrDqarYi0d9k2M4710N2PMhGOa5WzkMc2c4zXTW8u+AZ54qpbErc5d0kRgrAjvzQsmM5yCO9asT2+oKVlGyQdDiq9/ZG2UHGQe9U2MqSTs6AE5I71GJmGeTTRjnNIxwcYpvUEDyZySabAytOFYcZ60wrzToxgjFNLQTZ0whSS3Vo5MkCs942Eu5Plcc/Wq9tcSQuArHHcVryQi6txPEQJFHIHepejHcSEw6rH5T4iuVGM+uKyrq2ltJjFKpBB69jVt4jMgkjOyeP8CafHfLqCeRfjEq8Bj1NClYVjOBBGV7dc1GeWyBitWXRsKSje4x3rNkUxttIII65qua4uUQHBFSm4BQr696gPNBTkc1PUpANpfk9TVxbl4U2q+VIxiqLR45FABxzmqaEI+4yEkcE1JghflWnRoX4Par0UKrCzHBwOlSxlITYXHaoWmIcFe1MkfEhXtmneVkbhREliswdQwGD3FSxk7QTVcoQeKnjPyYParAvWGZJgnmFfSteS2lSP96wbHQg5rmBIyPlTgjoa0bbU7pIwkvzpnrnOKloZqLp80kRmt2+de2cVg3pkE53oQ3QjFasuqvDCr27deSAapyXyXkoklAyDg+4qFuMyW6g9KkVyAME5FatzY20y+ZAwB9KoLCoYqeDmtGybA0u5Ae4qe0iN24QEcd81VuYxGAFPBFLZTSRuChIIPapsU2bFzCyW/lSoGwOtYpyG2qOBxit6O+F2RHMhRiODjg1mXllJBMWUZyc8c0low6GUTJDNx+FWxKrYLcEUphEx+bgj1phtypxV3JsSyzBowM5I71WyzrknpTZAykCpIxxigZLEVePa3UdDUsUAjbcTkdeabHF8uT0p27qB0obETSXYIKKMe9RrmRvpUQXIwBz61ahjYjagyT1NSUKgXaQBk1Lb2e7Jk4q3FaRW0Xmu4LY4BIqhc3shkODhT0xSuA+aRYQVjIz61RkZiwJJIoIaXJU9KkgVZkKkYI4p2C4kJO7Haqk0eJCPU1MS0TbQCTTZQThj1NK1gIk4IB6VJJEAdyGmKhP1qQFjx1q7gAuZFUIxyOlQsTuLckGrkdsWOWHFOMKg7VGaLisU1Ut1FWooVK9Dn6VIkKjGeKnSdIBhUDH1qWwEjgzy5wB60rTtHkRJnPcUpU3JDOcAdhzV2yjjBzgAD171BSMOaaVyfMJHsargEsADV3Vpl+2FY8Y749arKBnNNCZp2cq267iATjpVMyk3ryEYJORSwkGUbugq5JHFIfMyBgdKaAqFJZGBc8U4Wyy5GcVHPd7TtUZAqKO5Zs44GatITYhj2MQT071DJDn5sVZIZ3AHU0+VPLTb3xzS2C5Wh4XDdakBA6cU0Lg5okjbgrzTGBJYHB5pioR9/rQpYHBGDU2G/jU49aZIxIxnc3Iqe3hEkhYcACmycREgcCruj2j3oJjOMdaltAkT2dg12khUgFBnr1qlJI8cwVhjBxitItJYP5Ub8ucHmq1xZTzXBVxhsZB9ajqWh0AMjbV6mpb62+zQ4HLMKgtpDCpypDqOSRU8MzXRDSMDg9M1ViRLM+XbAHgjrW3p0BEZuPMYH07Vg3JbzQYhx0IFd54WsbW9sczkFQPxqZqyGtzNt9YuLuV7SeIkAHa+Diqk+sSWFlI8aZZMgH0NdLevbWy7VQKgBAYfrXOX0cElhcMhHzAjH9awjqzToc7ZSS3V19rupCwPPJ6VatZhLdm86RxHj3pkWj3L6Y0qnCqM9etVdPuEV0gk4izlq3SIbOrjtku4Dqd4VAxlQSMj8Kx9Q1uPYYLcFgcgjFR3s02p3AW1Ui3XAxyAaT7FFpifaXTJXnHrRbURlvaSxwfaGBER54qS2kaJgfug9T6itmG6XVWBli+z2ijkAcH86xLgibUXWFS0QOFAHFUgZYllSSU7FCRjGR61VvJ5IoysEeExya1xosaWwu7q5IIHEYwa100eAaWbmaMeWRwCOfyqXIEjgLRSXZyeWOTW1CojjyehFVb2xWwuAEOUc5A9BVkDdGFzgVSd0DRTmuDHnYMknNVmkecAkk44wBWm1paJAdspMhPpV/T9OtXhSQuqsPvEkAmgDDFhIsRlxgDnBqzp+mpdsGL5A5I9Kn1GR7q5a2sYyQeM9M0ljpd/D8u4wg8NigDdhttLWEZKk45zTBHpMjk7FJA4AGc1z+p6fJZXCgzllcZ4IpIbuOyIMcW9z3NTcYur2UULedHGFBOBiq1nKY3DNwFOcDvU0z3F4MzH5D0GelRxpsmVMEkkAHFUhNmkuqx3M+9sgjAAx6V0Gj38coZGOAegPQVRtvDlvbxC6uJkCkZKkiia50u0wLeUn6CpkCM7xHZmz1SOWJSYZDk47GrUVyl3amJOTgginSGfUbeaNShGMqWbBrF0S7FjPMZ1LZyOlEUJl8N5EIZCVMZ6etTWZ3T/AG+RcZGDmqsLNfQzS4wAc4qzdzGewit4ON+BkdqqwIeYojbzytjocD1xXNTRtJGssYwGJJ9q3pQbdYraZwxIxkHNV5LH7JaMjnlz8o9KaYzEEhUhT1qUHIzmmT25jkIIz71Dgr34qrCuWSQaaxzx3qJWPSpol3uB707Bc6jwlZlpDIRkgcVfvZkmvJVY8oelWvDdv5VtvHpmuTu71o9fuGJ4LYxmsW7saWhthFmUxOflP6VnXFs9oHXJZG6H0q3HKGh81Tk46UofzoSGHtVJAZCtgj5uhrSjAngOMHAqhc2jRuSvKdadaXRjXy8ECqRLJFkaKFlOSucEe1Nubex8hZoiRIeSAKtwoskcmFBqvZxwJM0E6gvngmk0BHHMXEZ28g96W+LM/mE1oG2QghQB6YrKupDC4ilHJbg+1NCLdmzwxlmTJI4FRyQRyOxYYDcnitn+zZV0pdSVwYycAAisiWQscFeveqAtmGKS3RYDwq8/Ws544wrqB+8PB4q3G/2dPlOMiorEKLtmlAIPNADoIGt9KcbssegrPjkUxhGXa45+taEDmV5lB+XPFULmCYylmTBBwMUrAW7OKS7uBJMB5cYxzUWp2o3iW3HyjggVXN9PFbmJByTzV2yd5bQqBkjrmmBVsmeFt7A4PSromMKNJ03UGBo7bzCQw7AHpVa5kaRVVlwvSpvqBJDC00wlzwOwqW7hWZgobDr6U+zjERwpyMVYSOGNnlkILHoKoCmkn2cCIHkdTTiGly7HgDg1Dcx+Y5kTjPWpxJElsArEtjGKAG2V4PM8qReDwCadqFuqP54H1xVPIIKsuCDlTV23uVubQiUfMBjB9akCGKTzFDLyR2qxHIJFAHBxyPSqlsphckcA0rStHP5ijjOGFUhM1LQrIjW8uCCDjNZUmmGG7IIwucg1o2ibpkdTnIzWlfWnn2oYDEijNNrQEzm5gkhaNzkgcH0qhEDC5DeuKllMkMzlup/SoypIy3WoaKHyRiT5l4rY0dDHbkE5JrHBxgVsaY5wR2o6CGzRhJsMcZ6UDIwGOTUt7AJQGDHK9KrxvlAzdRwaSZTJG3MRkcCq2oxiVAR16VZMgYcVXmyyhQeSadhXIEUiEKeveq5by2KgZNXPLZI+epqBUG48cnvUsERiJic96tWJ2TlW6mkSM7s5NJGcXo9qpAw1NjvEa9zV+wjFta7BySOapXYBuVPfrV9XCIB3IqhFSQlLjjjJp0pww45FJcgmZSBk9xTpxlQRUsCSGNvKLHJz3pltJy69sk0+C5cQmEAEEcmoIcLKV+tAyeM4JH41Jp8ht79ZVJBHIx60xBgMfan6TNHBqcdxKvmJG2dh6H2rWnuKWx1lkbXW53fUJTGIxkHHJNWL3UbzR5xa6fIZ7UjIYdRx0wKqTxWniG6ig06NbQ9Tt4z+dSzyTeEZEknhW48wEIc5449K6uRM5nJ3KSXVk8jtfxkSPnAIII96nt9K1N4zLY/NbMCQQcdKdNpK+LVOoRuISpI25Ax69abp/iG70aIae6nyoiQCOeKp0+wlMbb3cUiSRPAokU4Lk8g0eTqPluyymWEdQTipI7fTrvfMZyjPkjAycmqlpJe/bTAWIgBwT3I+laRp2QpTb0NCy8TmG3+xhVCAEHJ6etVpNMuLFxqUMgKbt4XI61JrOkaULcNp8m6Yck4wRVDzbyGBY2BaM8HmqjFdCeZm1HqUniWP7HdHyk65I4z+NQN9q8N3RgsZfMD98jmmi/ju7D7HBaRq5GA4PP5VTkmvNPmjNzCW8s5XOePejkvoib9S3MWvbgT6hE0eeC+DzVe6tWjuEjsW8wOcYJxWhNqFx4giSzKBF3A5B6H1pl3Yf2IiNHdNMx4xgZB/CoatuaRlc17DQzHFGsk3lzYyUBBH51vwWhgjUA7sDqa5bSmutQuAWnkBGCGIwT7V1SzSQqBJzgYzXnVkkztp3a0EmKP8pGDUOCAAOlWSI5MsCMmoHUocdq5m0dEHpYdGOau267VJ9TWcs8UZG+RVPoSBV+KaNkG1gR6itabTM6qZYopAQRxS1qc4Uh5paKBFPUXMdqzjqK58arKei9K6eaFZkKN0NZ8ukwpExQYOD2rGUW3c1jLoYx1O4I4H60w6hdH/APXSGNt5AHAOKUQtWdmbaDft10e/60G6uT3x+NPELUohY9aVmO6ITNcHqx/OkzKerGrHkN2pRAwosxXRVKOermk8knqxNXRb561MlpntVqFyW0Z62+7g5rV03SEciSReB0HrVq203JzIMCtREVFCgYArVQSMpSBVCqFAAA6CsnxDC0unOF7DmtioLuMSwOh/iGKctiYvU8N1JMSOPQ1Bb8IR3q/rcflXsyY6MRWfbHJNQnoaPcjRStyPepr9SsAJ5qFiRcVPeAi0+Y5yM0mA+xmLWgVhxjrVVgFuhjuataU6yQeWV4AxmobqMRXgwc4NJAXphmyYkZ4qt4ciZrpiDgDjFWHkL2pU+lU9Al8q6dRzkmpYFnxEMzqAOhBrY08sLFR7c1ka+eAejEitHSpGFgNw7UrDZl3EY+2OwHNZ+Sl6pPBrSnbF6c9DWddY+2KQO4oQM6C5nafTwDjIHWqvh44nIHcnNTS2zjTw6HgrnFR+G9hd1PDAml1Ak8VRDyQ4HIIzWXBuNuCvPH9K2fEhAtSW5zxWLYPiA57imgZmyFlvQWHJNac4D2wI9Kz7wj7UGHrWiCBanNULqZ0EbEOVGfaorUYuyGGDmrunTBHYMOpqpMwOolk4yapCZPfRjBIp2lzKqEMaJjlCTUVlGHckdqTGTagpKlscU21mVbYgjOBzTr6TERWptIihmt2VxyfalEGYMmBeHb0JyK6K0ceQFYdqwL6LyL0qOgOBWtZSlohx2rR7ErcbqAAQ46UujM7OdvAFJefNGQaXQv8AWuoOKyRTNuSVTEYz1rmbtSl6MDvXSXMAQhhyMda567OLsbvUVK+IrodfpLCeyCsckDpVXW0ZLVlA4xUGnTGIDYcZx0q7qxkmsySCeOtU1qSjibU7J8e9dBEcoPeuejG24I75rZtiwUZ6dqt7ErcoaqgD/U1Y0yQAgZ6VX1Mg5PpVrR4UkUZ69aS2G9zRnw8RPese6AKkVqzh1BAHFZN0cgg8VC3L6FvRZDHgg9K7Oxu/OQK/UCuI0ZiXKAc12cCpbRjd1OOcVczNbk17DlR0xTptHtbvTC3kgNjrjqaikV3Qurkgc4qzbeIbeOya3uFwQMDNbU9UZzep5dqEQt7x4l6A1NYxlmz2pmsMsuqSMv3SSRipdMlw21sdaTQ0W53kjAC1BMTJESetaMkYkUkCqUybUIrB7my2MyAF7jZXS20TRwjPQ1zlvxfj612EID2gJ7Cq6E9Tj2JVwckEdK2bGZNRhNvOfm7E1TuoY7kAxcEVTAltJQckFeQabGizfaXcWEh3ITGehHNUiVK5A5rprHXYru3+y3ignGATWTqelNBMZYOYjzkUJgZZGTSgYwam8khc0gGcqatMllu0jikxuxzxV8wy2GJ4iWTqR7VjDfHjGRW1pt+Cnkz8qeKloEDok6C5gOGJ5FLLp8WoR74vknUdu+KvLp8ULGWJv3bc4qtLutrjzYjwT2rJlIrW1xMqm3myHQ4BNU76OUtvcc4xn1rS1OM3EIuoxhh1I7iktp4L+1MUpAkHQmhOw2YWMdaM/N14qzPZyCQgjBHQ+tVdhDYYYINaJiNHT9OS9fa0oXPqaj1DTJ9Pn27hJGehBzUSyNGmVJBHcVNDdyScSsXHv2obCxGhMYyV5prTS7vlBA71q2xtiC0oHtmoZ57cyGNUGD0NIDEuYmLbgOKdFN8gBHStF08hCWiLKe+KpyRqTmMYBOcU0xNCb1Zc4waYxIHGRUsceCGI4zS37RlF8sYOOaoZBksvHWnQTSRZU8g9QagjyrYB61egtjLnJwfWqIvqVjIyk7eh7elMjT5wScZPNWZYSjkHkCo9ucYrNlmxY2McsAZJcHHINR3OmSlBLGc4zmq9mku7MbEA8GtmG7EKmKQHBGM0MDFgtjcv5Tkgikntls5gvoQfwrVMaRyvJGuSeQRWTfOzy5YnJ4oTFY6GB7S9tdvAkA4PcVLY6JdSPukOQBwc9a5WOY28gO4jNdDZeJLq2UITvTGDk02hJiavo0ao8qcSL1x3rnYrhfuS5yDW/eawbkFgMA9RWKYYpZi3AzzUq5QohRySOc0zyQG46CrO1YY9q8k1FISABnrzVXAackYB4HanQQliSRxSxRjIJzirIwGEUfO48H0pXEMEJdgEXgdTVyQJY24ZSC56+1XnhjgsgoIDkcmuendhKQWyKhu40gaQyMWJJJqJwWPX600v+FORDIAwP1FXFA2NMgibYnXvT0kIl3DjI5pTaEnd3pPJxlieR2rR2SJRbEW5TJwSBkVBchZEDKMEdQKQXG0bASQadEoBLNyvpWdykVUJB6ZqxDHg5YU/YrviNcD1xU4ESDLN07UXCwYLA9gBVdpgjHAyRSTT7nwpwKsx2ySRFzgEDilcZCpM7BmOAOoqf5UU7VH1qkjkSFemDV2OEldztgEdKdriIluPJ5UZz1B7VGJ3kYsHIGelWIoYpJCoYAetVLiNYZyI+hNJoLlaZSZixp0Zyp9aklAKmoIjgkdzSQMlDbDmh5ySFDYB4oeGUYYKSpHaoJI1wCvUfzq0hE+EUbSMk96jK7DuHA9KckgIAbqKZLIAflUnHarJLKtgBgMcU9FM7n+dMSN3QEjA9KngQoDipYxrwKBjvSqAFwBk1P5W5cscComuYoeAMkUkMdHaLJ8zKAPWrkd1YjMEsYbjAOKyjd3EhwDtB6AGkSAghic0rjRNeKkasEyUJ4qxY3B0+2LR8FhmmEB1UMM1FNnAQjAFSBHFNNcXBmlJ68V0tpE95GJM/wCrHJ9RWHbWxmUqn3gMgVdtL+W0geIHB5BBpgF9cW8iuI1AYEg/hWVby7WIDfrUspEuT0zkk1RhtJWDyBjgVSQmbliGkbZkEtxya63QrGa0G5bj5G6rkV55bTXAO6MnI71p2mu6hbkBgTjpSmrqwk9TttV0rUGhLBg0OchSayRYAQPG8mCRkAnpWafFOtSRhCTtHQk1LBcCWFp7uVhKOgAzk+9YxjY1bEuNRNrZNb7ydwIArO0rSnuSGkUhCepFSrbNdXAklGRnhRzXRG8trKwEW0ebjAA7VbdibXK81xaaVGE4wBgACs17kavMFYbIF5I9ahktLq7naWToeRk8UyON4pSG+VAOfehahYg1zWNzi1tRthGBgcZq3oun3E2xbRCSergdKp/ZYry9JVSEA54rqfCfiG00KKSGaPzDnCcE/wAqroIguLGDSNYgt71zKGwWz6d6s654pso42treEumAB8pwKnv4bDVZn1bUpxCwH7uIYOB+PNcrqGr286tBa24UHo2CCRWdm2UnYypbh7q5ErjHPA9BWhbRiQFWGc9B61l4ZJRnua07SYwzoQcY5/GrSsImurOC1svNIAkJwB3qlbWwlcCW4Kgc4yOlVtSmuJL5xIx45A7VCI5WAySSe1UhM131WKwmUWqglBgGmya1fXYJDHHpWYtnIWBYbR1J7kVq2drJcIy22EAHLE4/nQwRRdpZn3SuSew60xY3diqYDDnnirDz29mDu+dhwaoG7M8pdMqR0xSSBmhaYjYtdMMDsOc08mWa4/0e3AXsTkVneYS4ZznBrWhkvr1FWLFvGOhJxn86oCw+lXk6Az3GRj7uQcVj3NoLacxjJPYkd60Y7qOynAmuHkweQBnNWri5tvEUhjhhW1MYyrdM/nUNajRQsTCMC4kK59BmtVNNtbnEcDhgQSTiucuIZY5DGQGOcAg5zW9ocElpAXZQSRk5NVsiepmyyyWEs1uikIRgkjANTWjK0KhG+YHk+laN5fafq8JiWMRyrxkDkmudjd7S4aJmxg8+9Nag9DSNl5dx5rMSQcrmlnuVvmCsMSA8GrHmR3bW4Q84w3tUOoW0cLkRcvngigCKeyLHlcnGSax5LfDso5weK6mzuozbtBOMSsOCarpog2PcBsgHmncRzOwrnI6VcsYizg45p13bEsWAwo6n1q5pkOXUjnGKpvQR2+kxmHSWc8DFebXLl9XuWIyNxr1HAj8PnnHHNeXSYN1Mw7sa5k7s2SXKWLS/aGQg52mtiC5ikhLIevaueIBp0UzWzgqeD1rdGbOiUCRSG61A9sBkhfxpLN1lUMrcntVzOHCevWhoEUbSZrWQsclT1FS3NssxE0ZwTyDUFyJILkFVyh6ipBM8XDLgEZA9KQi7YzFl2SfeB6+tQaraLcrkDDr0IqC0mZ95PDKatJcJMuS3zY5BqkIo2ep3lvZPZMxManhSeKtxNFLY4YfvTz9KhlhBbco+tVluVjZ4SMOBwapoSJIy0qFJRgjgGowJI3ZSc46HNTx5EW481BMFdgVcg+nrSQx8TeXHt3fMTxirEt8ykRzR5JHFQ2kKxyb5uR2FRXF3JHckyx5XOFPtQBX1OOSFEmjOAx/KrFlJIsQEZ5I5NOu9k1iVc4U8j2qvp8wjQxg5J4BoAuSSSwAAjIfqfSkkMYTrn0q5HatLaO056dKpwWwmgdM4YHg1PUB0MjDBHTvVie2EyLKr4AHSobeIwKYZj8xHHvU5jYKu4kDHSgCs+Y4ix6AVXtikkoPfPFWbmQICh5B4qGG28iQSbsg8gelUItG3VpdxOFIqCNQshIGRntT5pjM3kJwSOtOtoXgIWQ5HrSY0SNGsqEKNpHINVYhmUrKR6E1Zd2Rzj7p6e1UpIpJgQpIwc5pIC3BO1tIFB4HQ+1bdne+f/rDx0IrAjZXjCsfnXipLW5zMynIxxWiYifxLpDjF1ajKHkgVheaCgDDBHBFdi1wzWQjJB7YrktStpPtpESjA5IqGO5EM7s+vStrSuIyp6npWRHHIpG8YArWtXC4bvSewGhHGSxVhnPeqU0PkysMfKea1bY7l3EdRxVW5j8xTt7HOKzTsy0rmQhKuVbjmpdpZwV6UyQiQlsYKnGKm3YiGBWqd0S0OuRmMetVEQh8HpVsOrod3UDiqwYl8noKgYqyKLjy8fjSGJhdhlXIzzTIyTdhtvHSnzTSwv8nQnmrRLJWjWS6BPIWpmIaUY4A6VFExDBvUUkhYSDsKY0OuWaMhl60wyCRB3NF0MQFjVa0mVkI71Ii5CmUOCBioI8/aCKkgBaTrgUxsi6OOAaBkwcLnPpTrKKQzK4ACE4NQSHDVPa3DKCOSo7VrDcUtjt7m20y0sTcaZKRdqB0GM54PP1qhM1+LeKbVl3xAAqCcg/X0qJdMuY9Pjvg4MZXJUEZ/KiTUGu0SCWQtCxAIIwAK9OnHQ4puzLIYancxRaRi1b+JEOAfrmtDVEsbK1EF1Gv2uReHxkH15qnqltaaNaC60iQmYnBAHOKt6VZQeI9MSfULlhIhKqHwCM/X6Unpr0M02zFtdPlb95buMjnBIANNF7cRzlWLIQMHaM5qZbO4TWm02BtxBODnAwPet2yjttDhMesojSSsShHPHfpWkp2RSXUyY9JWS2N1FdmGYjPlcDP51nx3dyA0ckbAkkAgEgn61Pqkb3GrNcWLAQEblGcY9eK3odW01bEWMkQMqxkElepx1pO6V0hPXQTT7bSmsw1uCL7YDkLkhqqTG+ZDJqiFtnQn0q14QjgsWup7qVTubKA44FaOu6tZahYNZwNlpCFJIxgetYOUlK1jVQVjnGZmiH2BNsjcgryT7Gq7Xc0Eym7iKzccnPNbP2ePwjZm5jk+2GTAAJHyn8KpzTWviW4WS7cQbR26j25rRPm6EpWZp6VfX13OPJgUBByc8GujSQuAsgwa5rTb5dKufs4PmQjjI5J/KulhuIblQygj6jFeZiFqz0KXw7DxbKuWQ4J5qMk5IbJPrUrq6gFTkDtTVmVyQy4Oa852uapvc4/xcnlPDLFndnkD0rovDxJ02NnHUZpNV0lL2P5vXIqxp0QhtVhzwoxVwk0zSTTjoasZBHB4p9V4F25AOc81Yrrg21dnFJWYUUUHpVkkbyKikscAd6qPqEEiFY2DE8cUmpQSXFq0cbEE9xWJpuly2ZO9iSTnP41DbuaJItGD5iR3NAh9qtBDjml2H0qLF3Koh9qcIasiM+lPEZPGKFEXMVBDniniAd6uLbsTjGKmjtgCCea0UUS5FOO0zjC1bitggBIGasBQowBS4qloTcKKKKCQpjjKkU+oZpVj5JwKyqOyuNJtnkfi6DytYuFPqTXP2x+ciuq8YkS6xMV6HiuWhGJDURd0asZOMTginXPmG1w3IHSkuxtdatjabUEjgiqYEWlSgIV24Ipl9xODnvTtMZXdlAwc0zUVKSjPTNJB0L0YV7cDvismxka11EjGcnNatsoa13A5IFZlgiyauRJxtPek1qBe1kmRQ7DHINaukbZbFQeOKo67Fi2DAdgauaEVksQF6jipYzN1BSl4R61QuExMrn1FauppsvADz6VmXx+UEdjREGbhmzYDHTFZ+hyY1BtvqavWhWTTACOcVn6Syw6mwPQk0PcFsafiNd9oT6ViaeBJBg8Vt6/IptMr3HSsDT5MIWxwKIiZWu12zgHsetaCASWowc8VQ1Ah5QB3NaFqvlWoJqugdTPjBEzKODVfDJeEsMEnNWgR9u3HgZpt2BJdgoeapbCe5JcITFuHQ1X0+YJcFG6E5NXpji3weuKqWUaPPgjqc5qHuMt30KvCWU03RWwGXHQ4qW+xHCVHINRaRGxVyDg5poGZ2sY+2Air+mFTCAfSs7VRi8I7A1d05vkHOMCtHsS9ya7jwp9Kp2DGO5yDg5rRmy0Z71m2ik3wX3rNFPY6hW863G7qBXNawvlzqfWukjUxoBjisDXRl0ao6j6GxpVuZbdHXkgDite6JFkRjJAxzWV4cuTGoDqMYrZ1DBty0fp2q5OxMTz0ZF+4YfxHNbeP3WVHOKxZAU1GQHruNbluQ0YHfFF7oOpkXobaQ3Wp9GmMbjJ46UmppjcwpumQtIQQeOtVHYGdDOMw5UZ4rnrzG410WQLYoTzjFYF/GA5rNfEX0HaJIEusmvQo4o7m1BUAnHNec6UCZCy84rttNunSMKDjiqqbER3JlAgJXOfasXU4RNlgCMZ7VskK8oJOTSXifujuizx1xXRS+E56jtI83uUCTlT1HSltDiUGpNVAW/YAYGelMtAPOApM0RuQyAw4NQTAMpIpxXEXHXGarLKzKQwxXO9zZbGegK3e4dc10dtckRKD0I5rnj/x8D61sWxyu0Va2Je4qaebc5ByO9V9RiEihlHSrFlqolRllHXpmqV3crGxUHINJjRQ2sPmyQR3rYsdTVoDbXQyCMAnmksbeC7iO8Ak9PaqV5aNZyhScqTkH0oAsz2MkeSgynY+1ZspMb4PUVr2l9ui8iRuCMA1l6jG0U5fGQe9NMBZJN9vgjkd6jtLjYwDdPWog7FSOxpmdrZxVknRQXbhNhbII4yapyXkkMpDHcpPTNZ4ncAfMQKDIzYLHNZNalJnU6FcW9zMYJ8bH4wfeq3iDQW0tzcW8mYy3ABHArCjnkikDoxBB7Vvx376jZmGbJwMEmhoLkdrNHfWwhkOJgMA+tVJ7NxJ5bj5h0PrVj7C0aGWIcqe3UUsNx9rIVuZEPU0rjM0jblWHNRpgMQK0dRj2IJCvscCswMNxI6ZoT1AlOWwAfpTkWVAfMjwOoNMRhuDHsavXNz5toEUZwO1a2ViXuWLLUYTbtbSoCT0JqpLZhCXXoTWfE+ZRnsa2ppF+xj1rMZmSOwQhUzVVju4PB960IrlY2CkAg+tI1os0hbBH0FWgM8Qsp3Y4rSsrm2RSsw5PFPu4lgtwpGSRxWMwO7OeadybG1JbhlLRncOw9qr+UCDiMgj2pumXxtpx5nK981u6hd2UloJbdQCRg4FSykYPmtbE4OCK1NPu4LtPLuAMkYB9Kx5mWQZB55zVaKYwycHjNNK4jq9gsVbPzRnoaxNQG9y6DIq5Z6gLiPyJTlT60rRRRuUyCCMiptZjMiSMOA2eR2pA0irgGp7iHYxI4zVUISeuMVadxNE6TEIQxxRHksMdKabSU4J5HrUqgKDjtSBEkmUUkHJ7CoIg0j5bqT0od8/hTo3KEMOaQy0ZBENpWrumRws5aTgkfKfQ1RCm5cE9c1orbZg8pWCOO54qXoIgvXlZyu77vAAPWsK5aRZdrZFakgeG52yNkg5znNVb+M3ModOw5xSS1KK8IEi4zzUmHt23AZFVl3wtn36VbjuAy/P+VaIlj3uwVAAI/Cq5uSXwOTVqOSAhlaMEnpxTPIjVshfmJ54obBCxooG4jr2qxHGZCM8KKSKE8Fzx2p8kgJCR8D1qGNEjkR/JGuSfSqU0ci8yAjNacMZCfKMnuTVTVpR5Kr3HWp6lFEAAgg96twycjLcd6zoySMmpElIbHatEtCWy5JsLllGBUbyPIMA1GZN2QKhaQh9oOK0SJuSpvjbDDrUxQykDGaNyyW4P8QPNOimETbsZqWgTCS22pjuRVSSFgcjgirktz50gKjAFLIFIzjk1BRLp92kUW2VQw6c1W1CFZG32o4PUDtSpavId24AZ6Zq3FGIVIQZJ6k072CxkCGQEZFXbaBEG5hkn2q0LZSfMlcAegNRTXkMOVgXJHcijmFYkMRJyQFSoZLmKIlQMn1qvNdzT8FiB6CohGxwQufep1HYV55ZT1OOwp8dpIxyV/OrFtCFILc4q20ygZxyOwp3AisrOOSULIcZOOaju7Z7ScrnKA4Bpwae5f8AdjZjoR3p5kaeExS8SD1pXGJGhZQwOQKglkM0+1Rkg4NSwkopCnGODSWKiO5kkbkGgTLVpA8Di4LAYHAz1qrfSCWcyLxu6gU27mklmHlsQOmKJwIogWHJGapAMJJXaOSeKuWEa+TJER82CKz4mBYEHBBrRtABNvZhz71ZLILGJ4pzE64DHINbN9bR29qLiNNw6EY6GmvAHdZFxx0FbWmWjTRSJcAeWecGk7WEtyjbC1/sjFwMSNkjjOKh0+2We2maZAPL5ye4q5e6PcTSlrcDYRgjPSny2xWwERyJE4J9ayujSzKUc8FrbmWMb5iMAEdKZbWz3bGe5JQgck1DPBJbuJeMdxmpXa91O32IpVFPXpmkBXutWIIjhOI1PX1q1pdlLqjCa4VhADgccGsy209muvLnxgHHBzmtc69LbRf2XbwbVH8fINHQCbWpNO0SM29sqySyLjI7flXMRXPkMZQCXPT2p18p+1IxPmP/ABHOasrHbGAllGeuapITIGFxfA3FyxIHIzT7PTri8fFvGWx+lIbozMkanEQPI9a3tO1H+yrJ47Rd1xP8owOme9U7Ik5jUFWFwoBLqcHjgUI25Qc12fiKw03TvDgdkU30wySOoPeuAsZHKFD2Jx9Km5ZoXimaBXVcv3NVLaYGcRkcg4rQtHJzGMcjvWbbLIupMzLyG4qkJm4Jbe2Z/tqB3I4BGcVWmLyWzmN/KGDhBUzQrd3C7yfNfjOOAKsy2dvaSmN8zSYycDOPyqGCOWjDygrIpJJ5J71P9mCL8q5PpViUOt2zrGUQdARipI540BJXLmrQMzgjNIUZcYNaUl1LNFHGuQIhgAUtrbS31zlVxngk8ACom3WOoSQRL5uKYElpYTXUxcIFQdSTjNJIY4dTNu75jAGSPWtjTLO91A+Uzi3jxzkgfzrNOlga29kreYwOCw5zSegG5pOiLM5uwpaNR8oI7VWu7lmuLixRgm3+IH9K077XzoWkfYY4gJSMA98VwwW5upnkWQ7mOSSetRq2V0Gq7Q3rSHqDz71dvoo7yMXMeQ4HOB1pljbwSs7XMmGX8c1aF1aW3yqNwxjGKtaIkm0SNPsMjg5fGOeoNS2BYRzvOMkHjPas7TpJRdM0RCxk5IzgU+SS4M0qqCFPcUwJ7kNcsrDgjoRSJf3Vijw53I/XJptjKv2eQOw3r0yaluIRcW6z5AGOaBCXU8c2k+TGMyEgj161Z8OwiSYK2Ay9QaztNkQSl2AIGeK0dF3PemWJSQSSSBTewjob+/CabNAFxtU8nivNVlYzNnpk4rvdc3XumzJEBC4GGHQn864hYCkRDDlT19axitS29LCE5phOeDQHGcHrSnrW5I+2uZLV9ykkelbtrcrNskVskdRXP7cjmnQzSWzb4yR6imxHVMVkcAjg1Wv4XaQOOgFNsb6O5iAOA9Xym5MN3FTYDGjbE5CdTwR71L5YLnbxIByKe9v9kmMsY3Z5A9KjEpW5LnqRzTTGy5ZSLMMMee4qjqFhILxZoxlT1oGbW7E6k7D94VriWKdMIwII6VRJmPMqRrEmeeOO1DCEsrbQWAqxc2iwQtJEu4k9PSsmGRxdkMp+YdPSkBooQVLseAelWGEF3GqbQccA1TmhDKBGTgdakhlEcOFPIoANQssQLErDB7+lZVtF5N6IyxOD1q88zTS4ZsjHT0qbSrWOUSSMuSpwCRQBauZyIPLjJJxUFnIgtST/AKwHmpiq/akY/dHWkktUbfLCwxnketJIZHqAy8MitnGM1N56SIQxGR0qoI/MUkN07VTh3SSleQQeBSA1Li1V7YydSKr2O2QZY52joatK5jsSsuQSO9UbVSjHsKoVhZkIuA8Y56ZqeW7jCCPdl/SnvKIwDxis6e3JBuwOc8D1pMC4oZ0BJ69qS1l2SNEwwAeD60yMl497DaPQ0B1mXao+ZeQfWnYQXcfluJIx0PNK4E8ayRjEg602O4M25XGGTgg96rtK0Mu8A7T1ApoGaUFw3lFmOT6Vki9aa+cnIYnAz6VdViQHXpVee0WQ+bGMN7UPUEXJCJLcKQNy96ZC2COelVLG42zNDNkk8DNWDE0L5B4JyPpUtDRt2UwKc9cYAp7RkZbrnrWbZTHzARz2rVc7x8prFqxpExru3ImLDof5063cCPDdR2q3cxny/U1ltII2BYck4NVFiaJZl3TjywdveklUJkg4IHSpUuUiGNoJPeobuN7mImMENjoO9MlC2ZWS3LH1pl4mXD9BnAqHTmaNWhkXBBxVq7INvnuvSqESoAEDegqnPdZn54AqaOTMAOe1UpwCxOKYx1zqCyQGIDn1osgpjBPWqAUlifStDT8MrAjkUxFuP5WyKa7b7gHGKdEMyjPSo5xi5AXoD2qLDHTjDDHNFvIFkA9aWUnIBquxKyDHFaRdmhS2Oltr2RE2liUY4I9q07uO3vIEhgiRJQBh1OSfrXO2EhKYkHB4BroRb2EFp5lpO4vVXO3bwfbNexS1ijhqbmZuvLScRXIwRwOc1eW2m1JgIJiCoyMEDpVWK/e9vIzqCk7T8+e4rW1F7aa1VtBQwzA8+Wp5FaS6aGKuZ9vNdWeo7ZWJlGV3Dk1s6hol5e2AuLq6LeWCygkZGax7HUjZXvnX0BLgfMGBGT61o6hc32slZtMyLcDEkYPGalptqxcWzCgkkikWMhmBbGQCcCug1DRbVbKS4huw1xtB25HXvWXaakbCVreaIMxOCD2Na0fhKedW1BZRC0g3CMEYwR0zTqNK2tgT11MiylaO4h+0wkRE5kJBxitjVZNFk0+RtNOJwRg4xVCbVzNCbGaAALxvGeccVQ8mNP8AUnIx0HepcVJplp2RuaRaXMVi93fQxywMMgF8kD6Vj3McF5dma2wgJ+UDjFT6XqM0lylndSPDARySOMenNX9Y0O1gt/M0qYSTO33BjgfhSdo6AtSLQy9pqUa3agx565zmu7WKB8NGQB2xXC6GGF9HFqsZRSMjIPNdulkkODC3GOma8nE7s9Ci9NyWRmjwByO9R/IxyDzUTzMH2MDg96kWEH5lavLbuzotZajwXJw/K+tSCNNpC9ajE43eWwx2zStHtUlG5HvV30Idya1DqSG6Z4q1VO0kdgQ4wRVuuyk046GM1rqLSHoaWkPIrQzK6ZkhJ7mmi3OOasRoEXAp9DSKuVRbnPNOFsO5qeiiyC5GIUHbNOEaA5CinUtMVxAMUtFFIQtFFFACUUUUAFZ+pZKcDmtCo3iWQcionG6sVF2dzy7xJblZmcjrXKZxKceteh+NbZYVwo+8c154VIc/WoSsrGjd9RlycuCamWQ/ZwDzgVFOMgVYt4w8HIpsCLTCi3DZPfNLqvzMCKitgiXhU9SamvoyQCOgFQCJLBiLbcTxzVGMh9XG045qxZk7NvbrVTOzUwV/vU2BuaqSLLDcnFL4bG2IkHOTkCjU8PY5PXFM8MthTu5AOKgB2q5a5BIxVC+hH2cN361q6vtMgJHesy/YmDjpikh9CfTWkNhz0xxVfTIftOosAcEE4o0y5cQeXg4xS6fIU1TMfBJ5psRqavaH7MytxgViabGDGVPqRXR6rIz2Z3dcda5zTWPP1oW4ynfx+XLx0BrWtNk1oA3UCszUyC5wec1bsSY7cP14p9BPcpOuL0r05qKeNob0N2IqSZg18GHAJp10vmzopbk4px2EyaUeZAMHkis+FzFPx2Na0kIggB7YrI3hp8gcE0hmtMBLBlvrVfSpCspQHoalkJFsfpVfS/8Aj5YmmtwZU1pdt5n1NWtKjEkZJ6jpUGtjEwNWNCZeVbua0exL3LbfKSCOKoQkR6kGHTNbF5GpXK1iD5LgZ4OeKyjuU9jrY3We3GOprm9bRgwBHANadi7BQQeO9VtdKmHOOfWp6lLYl0eUGFQewAzXQSY+y4U54rn/AA5EJIQGOe1dI8SwwkDninMiO559d5GpvnrurWt8hAR6VlakCNSPuc1q2ZzGB6iqWwPcqamQyH6UaI4wATyDS6im3NVtLJVj9aqOwM6aSAsm8GsLUDknPWughYtBz2rD1BRubjvms1uX0GaAQLoqeQTmuweykfElvxxzzXF6JzfmMHBbgH0r0O1huLSFXnxsIyCDnNXNaXIW5UQCLBcEsOvFJqOstbwlQoIxVyZo2HC/jXN6qh3nOSPSqpS0sZVI63OV1GTz715CMZOcVHbMEmB7VLfbTJ8owRwarrww960Y47HRx7ZIh34qpPGFY4FLYyEIAemKkmAYk1zy3NY7GOwIuQOxNdPZWytbhlGGxzXMTZE4Ydjmum0y5V4B2JAq1sJ7nJHzARg4qOVmZsE5NTH5h1qLyzuzTsBasLh4GDBjwelbh8rUIgwILAYKmsKGMba1LS3IIeNsN6UNCTK11atA25Oh7elSQPFdIYJcZ6Amr8oWRCrrg454rGmheCQnkA8gioRQ67082K7jyDVVQCc4yK2bW5S9gFvcckjAJ9ao3Omz2kpXadh5BqrhYqSR5BIFNjQ7QG5NWREyLycg1F5bIwPahBYcLZmAZRxV2yuxanawyD1qOG4CqQajkG4Edyc0MRvxzbT5iDKHqKiu7ZQPtlquGHLAVW0q7AUwyDjpk1fhfyJ8MQY261mxodB5V/a72Az0INYV7ZlJC0QGM8itm/s5bBxdWmTA+CQO3rSTWsdzZm6t3xIBkrUplHNkkcAd8Gp4ZliXnn1FT/YWkUv0PcVUuI9gx3rRMmwg2mbcOhNXHZTDgNye1Z8ZwRUwcZwapIBjo2QR17Vo6dcNGoS4AIz1PpVaGNZWIZsHtmh90bFGPToRVW0JuWdWmUgCNsrjArGOdxIGasSHOBmkWM9h1qUimxscYcHJwakjkeEbCcoahmfySCRgnpilSYSfK3U1Vibl0WiSx+ZDj3FVXsJEbepBB7E9Kkhle2YFTweoq24W4UtGcN1Io2KM9A8bZHGDyKnMxYqcnIpmyQybGBGDya0RYwm1JDDeBUsCrJKsyA5570yOFS3NQqjKSGOMGrMZHXrSAuG4VLcR7RnGAaoMSMqBkmpicnJ6AUw4BzSuA2GElgXHHpT7qEIVZVwMUkMxMoz0B6VcvpopLQBB8wPNUgE0uMyXCZ5yQK7C78NrfW4nWQRvGOQCORWFoVoHtjOoyykHFdBNrFuNOkJkxIYzge9Zzdgirs4a+t5BO3lksmSAaWxiBBWTgmn2F4soeGXjJJB9zSuoEoYHA7iqitBvczbtFiuGVgcHkHFRIBjHU1d1TZMEK4yvBxVeOIY4rREj4cq2cZ9KtBMAs3WoY8R8t0pxkMn3c471MgHhmkBLHA9Kkjj+QuB07VAjjdtPSpySFO3kYqWNB9vdVMarjHeqd2xki3N1qUKXDNjAFRyxloj6ipSGU4mBG09qPuvntRJG0YDr17iml1K5HWtIiZOo+bcv40joC27b1qJDIo65FTCdWXDHBFXcgA5UYBxmnKWIxinWsMdw5BbgVcFtltsa5A70mxpFaKNlbJHBrStoRKgDL9KbHDGmDKwAHao5NT2fJCvTgYqGykiaZY7b5pCMDtVeS/Mi7II8ehFTwadJfAS3DYX0q4LWztFyMZHfvWbZVjGjtbic5bOTUVzbNbuFcYz0rSOpiGU7Ru9zVC/vGuZFZhzniqQEcUeTyOKvOqpYnaRu9KrrKoQnHOKfYjzpSzn5fSrZNx1t+8hAH3qtxQoFBfBPvUMjRW7F1xn0qvJdvI3AIWps2BoxvHDOjMQEBzgd6ivglxfeZbcBhk1lPIzuAzEjNaQCQhJFPTGaLBchijL71B5B5phcjIXk1fuLYRKJ4T8sw/Ks+MZk24wc4zQkMYElB3svSnXHmvB5jc56VYuy0EOAMqTjNRRsHjAY8YyK0QmJZ6S13CZVYgqMjiqUa3D3BjWQjBx1710uiTLGJYGXh1wCe1Zb2TLdO0RwQ2aogbNJqVgI2lckHoc1asdf1SVvLjDOT6VuyWUep+H4+AZUOKo6STpM+8xjJ4A7is2xofF4sutPzFPAS44Oc1Xk8SXF/KVjTBA6ZrS1PT21eaO4twATwwHY1Hc+HoLRFZXAnIBwMVCSuXd2E0wx6r5huSU2dQR1xSXeuRwt9isRjPBbpV4LAlrEyoFcA+YB3rlLkLHqEpjGFJ49hTsK5p3N5b2UkZBMhXknFPQTazh4VCbs739BWT5b3MgjjXcT1rVjuTpenvbrIQzgggdjRYEVZ4oLFzCh8yRhkse1UMyXEggjB5PPtVi2dDuWTmSQ9fQVrWGleQpmUZZuntVXSQFU6XHAUjHJAyx9KfHOdJladVDkjAzT9VuFtF+zwHMsgySOxrJ82ViFkYu5OAPSk3cGiW71CW7uDLftvBHAJzisyMYuCV6E8D2qzeWlxDta4iKqehIqGMDcMc0kgLSAo+5TTY45HuspncTwcdKdbgvIB2JrdkiitLRPLUeYT1702In0mK3ELW9wgMzc+Yagtri20e9muLthISSFXrkVmyTaiXCnEYPfPNU7qDfcIpk8xjwSe1KxRZ1nVP7VfEcQiUHjBp8OmRR24nu5QAeQAQSaZHpLr+7jAdyOSDkCrcekqLWT7VOA4yQCRwKoRQu9V8m38myTy0PGR1NZ9tcywzGbcS5796kCNIXPVF4Bqyscdtb+ZIA2TwaEBDNqeoytgzMAT2rY0iOTT4xqUp3E8knqTWdZWzanfRxRLhcgk9BWl4nka3tksonBUAAgHrSY0Y+ralJquo+ZIxOThR6U9LeWGMMQFHXINUYYSV3nhh0rT0yO41BLiJmJ4wOelNKwmyC3kswT5i5J7gZpbu0j8kTxIwjIzyCMU2F7W2YoYt0kZwQR0NWv7Ulu4GhmXy48YCjpSbBGUJGAAjY4J6DvXTafbSzxxrJEQp6nHJrHtFjSTCQlnB4ODzWjD4kvYJhG1uSVPAwcU7gOk0KMXDxlihJ4zVO7LW6f2duyegwan1LWpLlxNInlsegBrEuJpZLsXO4lzxzSTBk1rbXInMKscHoK3dMvb3RWIMIZOp5rEtLueC5Ev3iOxNbMOuQtKftEWFbg4BNN7CRbv9Vi1VxPEvlyAYKjvWJe2RVQo6sMmtG6tLaEpeW8gKHkqKaJUu7gMq8gYxUrQbZzqWhEjiXIx0pvlsDk4AroJLITGZnGNg61i3ULsoC5Cdq0uBHjI4ppGRilBI4NKeKLkjEkeGVWRiCDXRWOprcoY3OGA49654gHtQjGJw4OMUxnV2gMqnd61RvoDHMXB4z0qfSrpZoCd2GA5plzGzy+oPNFgGW6LKmHGQetQyI+n3AkgbKE8j0qXc0Y2AY45NNgZS5VzkH1p3Bmms6TW6yqRgjkelRCzjR2mI4IzVORGt2M8OWhJyRWhBcx3dttX05FBJnQzr9qKdm4AqWWxMbmUNnPUVDJCLWUyMue68UslzPG4kfJRqm42ixa6WZN1yB8g606G6jh8yDaFx0PrUsN/wDZrF4s5STmsTULgSTK6jGTiqEWJJJTbkoSSTVmOGW3hS4Yn5h0qMkLbjaM8VZF0JLFVfnHQegpoLh5aQxC4B6nkVnmOeK88+JcoDmtKaJLi0SONsnjdip4ECwNGecDAqGMo3N3HPCu8Yb+tRE+SUBHBGc1UuYZzKQR+7ByCDU5lEyoh6gAc0xE13DuRcN15wKWFHcBX4UdKdMnlKm5sk4qVwEAIOcjkUAVruRUYDOfaoRhJVdBwatXGmG6gE0CksOCFGTUKRvbJi4BBxwCMGmgHzW4dfNVsMR1qlHukdo2PINEs0pTAPAOcCpYYfMVZ42+fHIpiCOQwkxMvGcA1ajjaPG77pGQajuFDJkdR1pLadpgIn5IGKQEcUEUt6ZOwqzJIsg8tAT6cVEkZhmbC5Bpbdnt5CVXIJzz2FVa4rjoC1u2WBGa0oJg657VRuJhJhtmPwqa0dTgk4HpWMolplrPmMVPasu8iAn244PNap2h8jvWdqcnlkMB0FSlYp6kQCwxfd3fWpI74LghMHoabDcm7hCpFhgOTjrUZTa5V8VSEWJAsj+YAMn0qGaN2Q45FPhTAJU5HfNXYI0MbZ79BVklGBUEAyM1WuQAhIHWrot2iRiWBGeAD0rNupDyO1IZVEgHGK2NNijCCTHXqKxCuCD71rabJlCvoKaEWrzZGN0Z69ar2xWVyx6CormYyS+UvXNWRGLS3Hq3WmMSc5YYpslv5i7gcECh2DIDTsM4BU8ClHcGXNNIfEUuOTgGukutCvdKt/t8jrLHHg7cjpXM2CNI4VRkg5H1rbt9Q1NblYNTLGzPB3dx9K9mlzcqscVRK+otxe2eutDFBCtswIBI9PxrRSR/B9vmNvt3nEYLHp+VU9WttIaNH0hgrE/McYqgt01jGY7gGVSMgjkj8q05eZGLLc2o2usarHPeoETGGXHFXLq8k0Yp/YBMkEhzIAMH8vxrP03TYdakcRuFIGQXIGPzp6XVx4cv2hZBcDHJzkD8RTaW34FLQsWF1YPcve6lAHkY52lTwfWptQ169lvFW0kIsmwNucYHfiq8b2WsTszsIARkjHf8azbmJ7O8cRnfCDwc9acqabBbnUXtxoLaa8KIBclMA7T1+tc9YWlxp1wl5Ou+Ec4J61JYz2MyFbqPLAkoSDxUE13eRL5bSmWAHAUkDAojDlVht3NLVNRstZWOKGAQsSQTgj+dNt7W68PMLyMifjAUHJIP0qqlzaX0At44gtx0D9Dmrmkm40G7M2qkyQsCAOoHp0pSSjGw47l2K7k8RzRLcp5Lp0zx+Wa6i3tbi1QJ5xcAYGa5TVdVs9VNu2n5ikjbk4wTn610emS6hLBuuvu9jnkivFxC3PSo7FtrgZCOoz61IsLY3Dj2phWPqx5qRHfbwAQPevNVup0PRaDPMVzsIwR1OKcyMo3I2fammRScbcE9eKeo2LkHI9Ki9xPQntGLcsMGrlUrWYSMRjBFXa7qL905am4UUUVsZiClqutwvnMjHBHFTgg9CD9KYxaKKKACikzS5oAKKM0UhBRRRQAUUUUAFFFFAHI+Oog1rG3fkV5hMCJMV6t40iZ7BCASAea8uu1Cy/jUNamq2K8w+QGrNtIEtuRnioJOU5qS1wYjxkCoGVY0Vr8nOOau3xxHwM1QCD7fweprSu0xBk0gK1oRtFU7gCPUQe2c1btCN22q14At8hPTNJgb93Gsmmg98VT8My4Z1x3NWZCX0vKnORkVm6FJ5d4VPcmpSA1dZBJDAd6ybk/6PWxqxAjyOcGsW4JNueKEMs6UImtSCOcdajsgIdXZXOATwaTSAxUkjgVHOfP1ICPgg80COh1SB47ZjnK4yK5zTlIkfPGOa6e5dzppSQZIUYP4VytixE0ik85NCWoxmrRgNkVa0siS3Ck9qramSeTUulAiAt7Gq6CZWvF8u7AHUmq1yJI5Y3z1IqzfEm4WQ9qhuZFkWPPYinETNaOQT24DDtWLNGI7rao4zWxGFFsNvpWU25r0Z7Uuo1sXiN8G08cVStW8q7Izxmr86+Xbll7is21zNd4zgnihAxdZIkwy9qZppKsMHBqxrVp5KhgeOKg0eEzyEDscVp0J6m4hLRfNzisi8GLgdua15N1u23HFZWoEGQEetYt6mltDagAjtwVGTjmqOpkSW5yORV6xfzIAuO1VtVhKRk44IotqJbFPRbl4GIU+9dhbyGaHLckDmuK0oGSYAevNdjYgCEgdcYomJbnE60nl6mT2Jq7YSjbzVfxEpF9uPrS2fCA+1Utge5LqWCuQapaYAZiue+asXZBTmqunBjdHbyaqImdOLhYU2lSc+1ZF+24lgODW3GBJFtdPmx1IrG1QeSduKye5a2M+xl8m9VwOcjB9DXf2upyXFmEnPyKABzXnKHNwv1rqtLlZgqMcrWr1ViNmb4mUqdo7VTW3S+uhEzAZ71LIQq7VXqO1UBI1vOJMkEUU1ZinqjM8XaAujxidWBDnGBiuZiOXTPeug8Q6nJfIY5GJCnjNc8p2sGHUGtZEI6K1hQwAgc4qrPIyvtA4qbT7kNGFJ5xU1xEoQnjNYS3NYmHcA7s4rX09yYhtBFZd2cZHaug0MRSQIGXqPSmnoDWpyzxtGwX1qZFUpgjkVOxjuFyowRVeQmMj0rQkcq4PFWYLgxMCSetVgcnI9KkABSna4M3ILmO5jAYAk9aiu4UKkYyCPyrMtpmgkBB4PatCe4QJljnIrNrUaZjkvbzgqeV6Gtu21Nb6AW9wo3AYzWLMd7kLyO1NjLwsGyRg0rDuX57F4ySpyhPHtUDwOiB2GQa1raaK7thGzYfGKiRRC5il5U0DMoRAnOMCpYkXeN3SrN0iCYKgwMVVJAJHpTE0ayabBc226J8OO1V7YSQyGGfJI6E1Hp92Y5gVJwO1b/l2moRZDBJj3PFQ0CHWExliNu3K4xg1nNZSWtyXjY7ScFRUxZtLbJO457c1JPe+ZD9ogUMQPmFRYoia1EYDAfLIOfasDU4GgnKscg8g1tQambgmOVNpB6elVtRtfNfJ54yppoDBQYqSJQWy3Sl8plYqwwQcU4ptWtUyS2YLcxhlbBx6VWkdTnqSO5pIgScZxSSj5iMU7isRY3NkVOBgZ3YNRJhOWppJkbg8CqSER3J3N83JHSqYlMb5PFWXOCarTrnmqSJbL8EiSpjPNTRMYW56VixStG2R61qw3AmQA9qTQJmi8qzxYQDcOtVY5JUYq+RTBIYmDJ+NadvcW13GRKAHA6+tZstGe4ycMeD1NLGNvA6VYaACXBHFRMArEL0HSkhiMfmCgZPellt3Ee8nA9KfCyZ3MOe1XpLTz7J5N2HUZAFJoDIjOx+uQakmZSAR36iqisRhG6rmpoeSAe5qkDOm0K5ECBScKxwat+JtHgstNN8nV+RxWVCDp8KSTxExHocd6uaxrq6xosNivBQ5yfSs5q7HHQ5GMkYI65zVmaZtoO7BNQSRiKQqDkCq7uzOBnitYrQTepYT5+nJzVrasaZPWmWsJCbiafKcZB5pN2BEO7zSA3AB6VoWkMYQk4AxWcm0tnoQatpJtGGPBpBYixm4I/hB4q8ChjAHAHWqjBQxYdKge5wc9R0ppXBsvSSRGBolwG9RVNp/kCEc9KYykBZ0bIJwR6VKLcFxKSDjkCk1YEyO5jCMuPTmqzwjGVq3cN5hBI70zZjA9apCZBCrN8uOamk0/KAscE+lWIo8YIH4095FUkE5I9aGxJENtarbgHOSTVx7xbdNqdSOtUpJGJyOlVyxJO45IqSjTtbKXUX3FyBmrlzpSaeiyOQc9KoW169pFlCatNcTahCPNbgds0mh3Hm8aOICNiSemKpSkzODIxBNKMRsR2HQ1FLgvuJBA7Zo5RNg8HzcdPWqU4InA7CtB2M0YKHFVZISTnqadrBcaT0p4nMSfJ1NMAABBU5FREGQ45BpoTJklLcytk+lJLMWyqjA9qEsHHzAk+9RkMrFTyc1ashXJbaRQxWVc56GpWkYKEHKk/lVcyKgABBNadjYtclCeh6mpYLckhmbyFUnMajp6VG00SynjKk56VNqFt9hYLCwYMORVSIx7gHXoc0krlNiXUz3OEAKoOgqGNHDAAZxWmsSFd20ZI4qJYyrZx3qrEix3qxptcMh9QM1NDJEGJEnXrnimOrSLtZAarnTyTnHfmpA6nSru1hhKiQHPXJFSSWMV3cedHKo9eRXMx2CgjazKPYVdh0ybgpdSfgKl3GjttKsLW3t5DHcBpCD1I4NYM+n3ss7TzSqFU8HcM4qrFpd5EhaO6kTjsOtUZRqDPte4dhmoSdy3saRI3ks4wO3rVCPSo7hbidmAAB2e5pyW8hUK24+9FyssbRqjHaDkj1rREhYBdHtTcSJvnfOBjOBVFQl1I0sykGQ8ZHc11NjHbx2D3F/hjjkHnFY/wBpi1S5MkEQjt7Y8YGMmk2BJDpFrF5YPL4y3HSpLrVIoWNvZqZHAwOOBTbC5UzSSy85BAz3NVfsr6ZcG5J+Wc8A+9TdsY2eyUhJcjzmxnHOKs2tha2h8+4wSOST3xRNC1haG6mGSei+grIu7u4vUDFWWPPA9arYTLniLVW1W3DBBHApwgHf8KxIUA+YdelOuTKWVZOFHRQelOjG1c0IZPAAm5icADNEOoNNITK5IThR2qvNHLKgRAQCeuOtQmAwgDH7zOMetVYknmuLqSQCcnDHAGainDQ4OCCe9dLpmkWs1kbu7lxIoyFIHFc/c3Ml/cukMWUQ4AFAEtpqctjERAxMknX1qzHbG5je4v5Dz0B71Vtobe0JlnAeYdF9KI2n1C4wzFYgcn0psB0cYkjMcK4iBJJIxVdpJZl+zxLkE4q3Neqw+zWgwCcEjvXQ+FdAURyXtyo8uPkbu9JuyGLBaQaPoDSthZgucjrmuWuo3ZUummLmTLFTj5a39b1CIXpd1BtyCAvYn1rlwfMnLKMAngDoBWa1ZQN93GcA9a3vBuwSTCTq3AJrKitgUeWQ4jUcH1rf8KRwvF849wRWj0RIy58NQQNcX894BkkhARk1lCa1uLMKYyZFPBAz3rT1LTrWS4mnlvCVBOIzjiobG90rTyRHGJCOhI61K1GR22p/Z18tbHLkYyQRiie7csTKBET3ByarX2tXF1cGWBBCvQgVWt1eadpLjMgPqKpITIb5muLgeUdyjuah2sGCkc1LKxjmYx/KOwFTQRtNbtIRkg4FNKwmzU0DSkvnkMwyAuBn1ptzo00ayfIB5fJB44zW/wCHVW2hQMuWOCaueIY2EckijJdMVlKVmNI4tQIkC5JB6j0pWl+zDMRwxOSarxQ3QYIE3e5q49siWfmzffzyPStI6iZYOqxNaiEAb3GGPrTLi1Q2CgEFgMnFQx6ajtu3YBGRVdLqW0kKyglM7cU7DM2ZGEu0jA7Gg8cE5PrWzJYrPEHByG5HtWVc2rQZXGeeDTEJGAQc0x489KZHKcc1ICT3ouAQ3Mls+FJHqK27S7+0oFz8w6msIx5Yk9altZjbTg54PWqEb0kW8HnBNZrq0cpznA6mti3KyKGByDTbuBZEIUckUAQ2UoeMr2I6GoYV+yXpdMmM9QB0qKNWt3aNhg54NaWlCK6mNs+AWBGTQBLIFuEwQCD0NZ6SKGa2nGVH3c1Yjb7JcyW7nMakgGo76xaVxNCw/A1FgZVgbFwYJP8AVg8VHe25eRSq8A8VPJbOsYdsCQe/WpbEm6dxIANgwKtEk0AiEAUrwRUEIRrqSLHGOKkUqXFufvMePpVWTfFegKTxwTRcC9bmK1UqM7vp1qS8nNrboyjLS8n2p5EDYk2gnFUppRNcYfhRwKllIWSSNYgC2Se1V3QffUYI9KjkUPceSThlPBPepARbXAEpyO9CEPWZTbgSLl25HHSkMxDBWPap7l4IlEigMWHAHaqgiaRt3JpjZ2Hw6mhjvbr7aVEcgzGWPA9qzPieYx4jtGtSDAY8OUOQT+FZktx/ogt4sgkcketZ4mkmiEMxyI+FB7UJiJAAwJQ5GOlRW0jQyMOQCamtk8ssR+ApswEg3AYYdcVYifLSITjg96SPEEgkxnsaEkAtwoHOMU2PMo8sdeopAXDIjLlRz6UyQhiCo46mo4QyShWHfBFOu4pLT51GUPJqkJomM0RQgrjFVySHJXp6VSlu2cYHBp8Nz8gUnp1otcV7GraTq2UkOGHSq2qqCPlOc+lN09DqFyUjBBA5OKfLC1tMySnIB4FZyVmWndEVlcy2mFVcg0XatJcB0bGeoqQEDkjg9KjMQeYMTkDjFTcCyieVHgnIIp29o4+nalkTy0B6jGaIHEgKv0PSrArwkESOxJJ7VRuRliaviNVZlzyelVZoSc46ikBnkN0x0rQ084Uk8EiqwQ8KeTV2OIRAH1FMCvbI0moAkcA5rQ1FfmTByKLWFdxcDmnXcbC38w/hU3GiAx5iG004bo0wDUEVydhXHQ1OCzpkde4px3At6WXE4kjP7xeQPU1sahqd1cIF1OIqMcDBxisXTxJHco6feU5A963bnUZtVVIru35UYGATmvXpTioq5zTptvQzI7ZbtwbY7RngCrcA+w3AW+i3J09c1Ili1u+63Roz1BxipfJvLl9s0RmI74JrZ1YJbkKhK+wstpHqM5bTCIAB0Bx/OqMstzb3BtpyzlOrdeauR6Zd20pMe+Fj6CrEelarOC7wl89WPU1DrwXUtUJGeLWCZCysA3Xng1VLXKzKJAWQHg+1azaJcGQDy2WQnHQ1pReFL94gWkAGOm4Uni4Lcr6szNlsbZ9OM0c4EpH3eOKo2mnTyZaaT5RzgkCtr/hGZmmEaxgOO+eK0JfC1w0AU3G4jHGRgVnLGQ6DWGfU5UCMz/uvkdT1+lTy3d1tCXcpuEzwTyR+VdVb+GbFoVWUYm7nH9aV/CttEo2SEnPTArGWNi9jRYbWzOSijS4uFdMxkHIAFdxpMmoPABMAVAwCTzimQaDYRsHkjGR7VpdFAiOFHYV52IrqWx1Qhy6AdnWUc05SSP3ZyPQ0wsp/1vNABPMPA/KvNvdmthSQDgjk0vlu3Ibj0zTd4DYYZPrinhCeQ2B6ULcTLFqfmK46d6vDpVC1kzIUIxgdavjpXoUfhOSruFIelLUczFUJHWt27IzRXkjVlkYjk9KxrDU5oJ5YnjYqGODg1rwuXYqemKf9nQZKgZrF1LmqSW5XOrx9AjZ9Cpp4vpXGRFx75pwSLcC6DP0qYqAvyij2mg2oroUjqExbAjxQ894B8qg/jU+VZtpXB9cU7BQZAyKn2jZWi6FYSXhXJOD9akF5PHjzI8jHUHNTghl5GKaVbjByKFUsJ2fQmhnSYZQ5x1B7VNVSKNI5Cw4J6471OZkXqwH1NaxmmYta6ElFNVlYZBBHsadVki0UUUAZ+rwrPpk6kZO0kexrxq+BEhz1BIr227ANtID02mvGdWQC6lI6bjUyNI7FAgGE560tocIRSAZiNOtSoyMdKzQyoMDUeTgZyK2LsZtQR6VizjF4D6GthnxbYIyMUDM62GJcGq2pnM6AdanjyJiRUWpqBscdeKTA2rYMNMABzgVl6WCNROfWtPTyW00E+lZdm2NUI7ZNT1H0NzUwDAAvPIrIuAVhIxWvqAAtgRWVMxaDpml1ANKmBRk9TUcv+jagsqevIq1o9oki/Lwe9Q3cJfUkjY4ycUXEdIZUu9O+Uclea4+MGO+dT1BNdctvJa2owARjk5rlJcf2q5788UJ6ldBNSH7vNP0JtylWGQKi1FiUAqTQjhGPeqJYmrxCNgw6E1mzRnyh7nNaeryGTGR0NZkkh2KPehAy9ayMIArA4xVS5O2YFT0rRtgHtRxzis24BWXkd6OoI043863GR2rNC+TeDbxWjEQbcFfSs58tdjNC3DoP1eZ5IlViSKi0KTy5+ehNWdVhIt844Hes/TWAfn1rToQdZcBJogy8nFc/fAqxz2NbMbERDPGRWZqQBU1j1NVsaOlyBoF4xgVJqhD25x1pdJhWSxBHUCobxGRWU88U2xIztCKrdMrcZNdxawqAGGCCK89tXMdySOua7bSLtzGFOSMUnqhLc53xfEFuAw9eapWBDIB3q54ulDTfd4Jqlp4GFwO1Wtge5Yu4j5ZOOKpaTII785Hetefm3INYVsduoHsCaFuD2O0jnWRQdoB9axtYQt83er6xtJCGRiMDtVO7jYxncSTis5bjWxz4UicfWup0UCRQO4NcxIQJwPQ11ugRrsEhPGOlap6EPc2T8i5J7Vl6i28YUEn2FaU0iFgAM1AZYIbiN5IwVHWim9QnscdqdlcRIZZEKqOmayRziu88X6ha32nFIE2ng9McVwScLg9a1luQtjRsiRjaa0ZJCV5NULBcqMiprlihwBxWMlqaxKd4M81paHfJEoR+MHGazp+UBNNs1Z3AUZ5ojsJkULNG43YI7ir01mJIxNEcg9QO1OubSPOApRx2xwabZ3Elq5jK9ex6VoSUSTCwDAgfSpxICmR3q5qEe+He0IGeQRWYpwME5ovYe4+SQDgHmo3uWKbScio5QM5HWoCWJx2pPUC9YYllwT371ry6eJI9wUEY4IrBgyjAqcGtzTdTaJxFOCUPGT2oa0C+pRBe2kAORjoavpOk6DectVnVbFXiEkeGB7jtWGrNDIA3QHg1mUaF6PLZT0OMVTJGD6mtUCPUbPbtw4HBrGIkt5jHMMehqkDGLM8UgZPxqyLxywOSp9RVaVQGDA5FRliBkVTSYlubi6gHQCU7z0JNRRyGGUtHIcE9M1krNgYNBuGVhg8VNh3NqcOx89Rg98VNDcC7h2n7y9M1Vt7tmgQqORwfemNL5NwJF4BPIFS0NMW4hyxYjk9arSJgCugjtormAOpBJ61l31s0MmMYFCdgM4kpkihctkt1pWGHwaG4FUhMikPYDNQySC2Awc561Y4VSxrLuZN7kg8ZraKM2y6qrcIGU8+lV5UI+UjBFV45GUggkGr6TRzqFk4fHWqsRczynNWYmEYApZolRy2ciq7Md1Nom5pxuCODTgNpyOCORWdFIVI5q9HJ5mD+FZSiaxZfjuWkjAbqOM0kmAvXrUIwB8vHOajZ2LYzWdi7k0ZUOM/n6VciuWifGcgjBqvbKskZDEA0sTiF8Mu4DnFFgGajZmFhOBgP1x61DaIzyAHqDmtZ9Riu4DFPEFxyCAag0uONr1g3CcAEihOw2jftBLf2YtJVBiHQk9KwtVt00+UQoeDzmtK6XUdMYiM5jPQg54rnNTvJJpA8pJNZ7sa0ROLaCdC5fDY6VTEADc9jxTY5QwGAQatxDzBhuw4rVaIlkgwEVVOM9aWa2ZEDbsg96iWMhyW6HpV5Bm28okE9qljRlNG0Zz0zSiQkkE1YvoWMQIH3euKpA8HPWlcZLLKdmc9KrBlYnOR6A1LFtZtrng1aUW+AGQEjocVpHYiRWQkIVwcHmp0YMgGSCKdIV6Iv0qEQyswJUgetDBEgG5uvA5pxG5sjtTMhR8tKJMKcd6QySScIgRRz3NQmN5Oh571JDEZG3GppTHGoAPJ60rjFjjVICGwTisjJ8xgegbirsk5IIFUpDh93TNCAvJjAz0HNSi7ELgH7veqiyYXr1qNnWSQKemapITLpdrl852oO9VzEN5ETEkUXBkjURgfKQORSW5aIbscnirsrE3HQ3LKxQIT+FaEFuZF8wtgDtRpsIdi0ijk1dmthGMiQBTzjNZPcpGe6oGIAyfpUZhHmAyABamku44TtjXJ9cVTluGlbLcUkwZoieFYwi8gVmXgAclRyaFJ7cYNWpIxNbhgoDDr71QjEKHcWBIOc/Wuj0a5kjtf3nQc5NVf7OUICTljzUkh2W5iRsEDnFMLBd3DTSmZW6HgVBbOHc7j1Oadp0YMEoc5J6VAW8qQjHNC0BmrHKQwHUdhTpJGab5VwKzFuWDDHarcd8ThWGCe9HUC6hcsFUDJNWriOSFUcqASOfesz7SY5EdGyQcmrzahFfyIkj7QBg1LGizYXEBctMuV78ZrZt7zTwuFj2++KxC1nbx4iYOB0qBb4b/3i4HpQ9QOmm1WERFFO4Y9Ko2rxvlnGMngelZ9tLG12rNjyyeSfSpdT1OxtpVjgXcT1IFJIbZauCVYKp4Peq1xCd4weR1ppullQFCMDk5PSqzX4Zyqnp3oEOuZgrBZnJiP8A5zVuyWNLc7IgsZHIArNhxc3imQEpGe/euleBLW0M7sBkZ257VLGjmruR4blGC4h3Zx7VPfagNWu7faAscABI9cVmyXs+qXhRFwgOBjpV2eyWxgLM2DimkDNOO7XVJ3kuABBbjgE9SKoG5Fy7yRW+63QcHB4rONxJdiO0tBgMcMR3rRvrtdI0v7FA2Cww2O9NgYc0gnuiRwM4x6Yp7fKhFQQxs53Hgsc1aSFmkQdcnpSA0tPs5JrTz5JfLjjGQvHJqvZWU+p6o0wUCKPoSfSrGoTNBCkRiEaHgEHrT7R5obExI2DKcnHYU7gVdRvHkuDbRAopwCR0NPsbZo2ENogMpHJPFWL/wAhVt4okBcEbjV+1tfLnE6OEUryQelK4Fc6RZ21nPcXjCS4HUcGsSe7xbiOCIxqT1IIyKtNk30xeYvGTls96tWVs2rXAyu23i5HHWmmDI/D2hmaQXEwxGDxnua6PxNqYtdNGn2SkEgbiBU0txa6daFZCIwBhR71ykmqXNy8kEEe4uSQx64qG7sEjKnee8ZInOSBhRnpU5s4raMM7/N3AqIK9ndkyL+9Bzj0rQuI7SO3WaQ75nGSuMgGrirAzPupmksxHGMIO/rW14UlWFwsn3TxWLJHNKhYDZGBkCtDSWCxg4yMdu1J6jMvXY3bWrgLKwUvwAeDVdUMS4xzjvVi7jkuNScpzg065huAFMsW1fWhIVyrCGeQGRsIDyK0Zr9ZV8iyQRADlumazsjJCc+9KYQsZaRyO4A5rRAQAnf8xyc9a3tFgaeMkj92pyawoyC4BBxnmut8KAyNNAQPLZTjPrTexPU0rSaO3mT5hsYgDnoTV3W5Wt9Mec4bYOhNYB0+ax1YfaSXhQ7wp6VsXZOoWV0xG2NVPy/hXLJXZojj4dbMr7fLCFuARnirEmm30gcpKJkY5IJFZttp9zMzGNOATjJxWxFYXVtZtLFeeXIBkjIFaxTSJe5Ue+CywwN8skfBA71bubISoC446g+tZ0Mlpezm4lXEucdOpFXY5L+SJomXCg/Kc1dxEdtOYJvLI4HApbmNJ8kGm3JZCqhf3hHNVrcyi7jibOHOSaVwM82zRylSMc8UA7Hwea3dZtlLxmLBIGDisSaFo58npincBevamMu6lDYIB71JgA0wJ7O+ktmCsSVPWt+J0mhEqNnjmuYYAjirmmXwt3Mbk7TwKoRtNardoS3DgZBrOPmW83mDKsOpFaK3CxJ5oYFMcc0y5hNzbGZV6jipuMpiT7RlC2SepqWSZ7FEjdf3Z7+lZgZraUO+cZreAj1O0AJBGOBVLYljGVbm3BDZBGQRVFW+yOQp5PemxySaZKYnyYs4B9KlnSOZ0KHg96dhFd2kEgnQkkHmh7hn5CfMTyabcSGyuBbkcP1PapIX2XJXII9aQy4JIxBGIsmRvvDHQ1Xu0ZSpI6HkCrRjSPLRLhsZzVYwzXJWUHocEE9aljRT1eJgYJlOCcZIq0YknjQOACcYI71Z1OwMNrvds9wKoWaPNCG3HK8AHtTEPubZrbaFywNSi4WCAg5yaewnG1pMHHbNUrklmJC5FA2TxyqRuUZqKSIifCLkEZzRaFQBuHGcVcnIijLryRyKSYirDLh2iZcMO9MmY28oB5DVLuSSLdgCU1G+1wIpRyRwau4CLIEJU856VPbgLKHHXpWf5EiuNpyRVyEyRqdw5NIRauD5bCc857Vo22y7tCsuMEcVlPIZICrHknin6dKVYQyEj0Jp3Azrqxe1uSGyRk4PtUEwKKGUdTXQXwFxblWGZF4B9awPKmLFWOF7CqTIaOm8Jwq0hkAA4wcVB4ojktrlZYl4bjNSeFZfKRo92SSa0tfiW5sCAuSvNKSuUjkVnllGGOKS3klFwQZCAOlRRx4YkkgjjBq5DEGJYjkVlaxReiuVkxExyR0JpZSFwVGDWZMGDB0GCDWlG32i2Vj6U0BXDM1zk9MUy4J3lRU64EuPQVFMRuLD1pgRIqoQW5JqzMCUBzgCqzEFA3qeKlkDNCoLcVVgbLtpgpnsOtRX98jKYQfamvJ5NniNuTWSwbdl+pqGNFmFMjrmr0JIQkdaqWifITU8ZIJY9u1NIDU0CE32rpA3BJ6mvS7bTLOxQFoVYgfeI5rzXw/M763DsXbJngivUmJAHmjPqKznUaWhvTSaGSQW12MGFR74p0Sx2SYRBgdxSjbJxENtLzH98bq5vazZtZbCMEuPmZBz607zniARVyO2KABIcj5fakZ5IjhV3e9J1Jisth24SDL8Goi86ttXlPWn7Qy7n4J5xS4lBAAytLmkx6IQMCMZ+amDzVYknK9hmpti9x8x70nkuuTnj0ptSYXRGXV+MYI74pV3qMghh6E06RhgAx/iAabHGw5XJ9iMVHLK4XVgZi/EgwKEAXiM5HephC8hxIuBTxa+WP3Q571Tpye5LmloQ4Xq44pQAT8nAFTLAzH5hxT/ALNj7vFNUmS5pFcuEGGXJ9aUR7hkHHtVtIcL8w5oa3BORxVqiyPaIiibyzyOnerKSo4ypBpqwlRg1ALDbL5iuVPoK6qcHFGUmm7l6myKHUg0o4Ayc0E1o1dGZQRdsxHSpfmXoc1K0AMu/vikMZDHHQ1yyptbGvMmMyrjpg0YdeQcilwDweDSHK85yKyaaGNDqzYIwaDuU5HK0jbSvA5pquyjDA4pJjS7EoKsOgpm4xnB5FNPzH5eKQkjgjNJsaiTHDDg81UktllfMhIqZUPUGlbnhxVRbTuC00H2sAhGEclT2NW6rRoQBg5qwOldkZXMJbi0UUVZJU1KUQafNIQThT0rx3U8mVye5Jr2S+UPZzK3Qoc147qYxPIPQmokaR2M+MfIaZbnDkVJCQVIqKMYnPpUooiuV/0hSPWtZebbB9Ky71MMCDzmtG3Y/YwG5OKTEU4gonyemaZqsY2qw6DHFSW4H2gqfWmaySiJt6HrSYzU0yNW0wKDgkVkwps1cr15rU0rLWAIPUdKzk+TV8t3NR1Gtjcv48We49MVisSIyV5rb1AF7LI6Y6Vgl8RsCaGBJpNw0czKvvRqDZukkBwQQaZo7p9pZXxk1JrEYWZWXjkVLYI6KK4Y6eDIDgiuQmcDVWbsSa6/Sp1uLELKvbFcnqkQj1YhRgE5FNbj6BqEW+Asvao9EkAco3TNSXjslvtI61V0pd0hPTmrRLL+rICgYVisuYwfQ1t6kcx7fasb/lmfrTiD2NCxLGEegqDUSrNlevFS2JHkY7k1XvlKSZ7ZpPcEW7bcLcAjjHWqsmFuQw9auW0gktQPbmqFxxOB70LcC5qcm6ywOc9aydM4uQDzk1qXNswsgS2QRWPZsY7oexrREs62SPNuCvBxWReqdhzWtbSCWDaRg4qhqEYCGsXuaLYtaLckQhDV2+iV4iQecVi6U/zADqeK27kFbfk9qJCicxYLu1Iow4zXbWsDwqGQZBFcVbsY9QZh64rvNLu1khAPXAzT6C6nM+LIx5YZhznmqOkhTEM9cVreMSDH8orC0pyEBpx2BmldBvLODxWEf+PsYOCDXQSgSRHnArn5x5d4APWmtxPY6jTJMqFLcU7UwkaZByKqWUJjjL5PqKddMZIzkcClLccTAkAM+exNdVo4JhUKcjFcrNxMRjvXQ+HZTu2noRihbCe5vKmHBbmoL8qACRkCtCZBHGJMZ4zWLeXHmZA9aKe4NaGXrUoktz8oGBxiuaA4rb1VyY9tYg4Fbsg1NPk4AIz71dmVSpIXNU9FCs5VhkVoXIEZIXoaymikzLuBhDxxVjQAjTkHHWorkZQ1HpUwhnO44BNTEpnTSW4mQx3KAyHo45xWRqEJt1Cn5mA4bvV2y1UniUYHao74tdyAoMY9O9aNklexuvtMX2Wcc4wCaju9HyC1v97uOxqR7NggZRscdx3qxZXDTERk4mXgc9alsaOZmjljOHUg061RXIDr3rW1JfNfLKAR1FZ+MHI4xQmDQ+a2SEhlPFaOmLbXJ8qTByeM1nZLrhjmoY5JLecPGcEVW4mrHTGGXTcrLl7d/wBKzL21DsTEcqOQa6DSdQi1azNvOBuHHNUruGKwkMS8g1m1qV0MaxvWtJNpHB4NXb62+1xCZRnI4IqhfRxpNlSCDz9KtaTqXkOYpuUJwM0wMqSMwkhs596dGU24atXW7MsRcQplSMnFY5UEcUXAZMADlaaoJ5I6U/bzg1KqgAiqQmaOkGM4jdQRUl9bCOTaBgHkVQhkeDDpwc1qNcLf2gzxIB+dJgivYXcltNtzkA4IrUvNt5GGXg4rDaN1bI4IOSPWtTTLqO5IhbhhxUtDMqaMxyFXGD2qJ+SAK3dWsvLjLNyR0I71hyyCOIsykEd8VcUJsqX0jIoRe/Ws4gjrU8kplYs1MIBPvXSloc7epGMZxUkaZYd6b5RLCrIjMajAznvVBuBHyYPNQMnoKuRwtKcYxmr0Olrt+fr9KhtIEjByQau2obGSeOwq3c6WuQYzk56VNHYKqgspGOckVLaNErDFORxxUa8uTjpVxLNp32xZPsKvf2TIiZEROBzxWTaLMtQN4OSMVdQLIQBgGoJ41jbA4J7VErNGcfkaW4Fm8QLhAQSea0bS0jaAZJyBkkVWsbEzoZpM4HIq2dQisVMaJnIweKzky0R3Oqyww+QJTIBwM9q5y7/fNk9zmr9wVecsgAUnJqreRqNjRnIB5pRQPYhiGBjHParSMAo3HBBqGBS7mnzRsQARg1q3oSWJHDFQOgpQ5Vw2TwahjGEGakO4jKjJpWA0BiY5QZyMEe9Yk0UsVwylD+VadldSQMw8sgnoTSXFyZ5s7QD0JqWrDRkFB97OCKfGxAyGyBVy5tFeMMqnHcgZqmbQ27ZJyp6VSdgaNS0tg8azFhzyQTU1/cxi3SOPGT1IrJEkgIVWIHTFSMvy7mOTTuSNJAGO1PWBnjMi9F5NVgSW56CtKGSM6e67sPzihjII5SgwO/apIrYSyAynAJxmobYEsC46GrNxcRqvzdulKwyHUrRbIoytuRxkGqZiWaMuoPHqKsmRbhQpJIHQVOxiFqF2gSDrinYDOhHmZVunSkktwnPepkjKv9elWBDkZbkHihMTKsc7Bdrc/WpFRpHDDgelTeQo5AGTSmOSMggZB7VVyR5ZoV/dsc1EbmUjMjEmmSMQT6VDJMoHqam12VexO00YXLcGqwlVmOGGPeosGQ4bpSPboF4ABqlEVywsgZzjoDV7ewgDDrWZbgZ2jtWgsokQxjqOtJoE9Rq3Mkh255HSn7cKSxyxqqVZH4OKlhIJyWJNNIGyKWaVMrACD7VXBkwTIctnvWyIBDC9wwBJHA9KoQ2zXUpPQk0wIoZATg8GpTcKmAwwPWlNsILgB+ueRUzWcdy4yDgegqbARl1kAKNjFTiyWRA6zbWx04pZtK8uIPE/4ZqSHSZZEDiXB9MipaKRXAki+UNnHfNTLK0w2yHJxgGpDpk+/amX9TVyDwtqcy7ouvucVNxmYTdQZUuSp6c0QgElpBk9iasXFlfW8xhmT5gcE5oSynJCsMZ6e1NMTQ/7JILcyC4IB/hGKjjikICqSxJ5z2q9DbC0cPNmRO4NSXN3aZK2UAUnguAc0xMv2626izhC/PnLkCo/ETH7UsCTE+ZwQP4R6UgDWlkJs7pCOCeuatx29vb6adRul3XEnQEVmxoxLFYLBiATknOcdak1i3ub5FkjGI+pBOM1KsccTxy3EYPmHIB7VJq186oFt1IXHOB0qkwMm1ePT0yf9aeg9Ko3sjzXILEnJzzVgxkzieXkMceuKNYtVtPKdSDvzwO1DAS2UFMZ5rR02NVu1Mr4A6Vk2zHAz3q/Zwtc3Qjz1GRTA09VUaqQsEeIYTkORjJoMK2lmCx3TEYFWJ3ls9KNrHGMgdaoWMiybpLwklRlQRU3KICGsQk9wd/mH5hnpS3F89yPJtGKQHknpUFtHLqt1I07FLcMevXH0p0zRSy/YtO5XpuIwTTSJbG2lo9/drBBkrkZNd5Z2tjp+mGN8JtHPHU1B4W8OrY24luGAkxkkkdKwfF2trNdtBbkBIzyQepqJPWyGkVb1v7QuS96+IUPyAc5A6Ve0pIdOguL+4iCgD92CPyrH0WCW+uBPc5MMfIB71q67JLqGnsIvkhiHPbNUlYLnMz3st7fzXZGCScD2qWKRYsNIAxNXNP0N57X7RIRHERwT1NKmmR28mZTuLH5R7VaYmRXzSmyEuQqkcKD2pukXxs0IZNwcYwe1N1AmJSspzk/KPSobbJQEKMVI2XrQwRXZlmOEJzio9a1lr7MUcYVFOAR3rPuZGSUqwI9CRxTYy7sMqWA7YqkiRsMDspbG1Rzk96cQrIccgdaffXTACJk8sY4Apke4xFQOTVoRXENwAZgv7sHrWtpeum0IZoioHdQTnNTwRG50p7KMDPUk07QoRNMImh3rGDuwM0S2DqbtrrumXyFbskMw4JHIqK6klsYJXjnE9vKMdRx+AqlremWu9JIIsA8EYIxUepaTLpmkJPBIWjlwSh7Vh1LRlG+u4mby5CFHQKM1FJJcyIHlbA64zzSR332ceVEm5m4JParf2REgeW5kDsRkAEHmtOgmZoDySKIVJYkEAV2FhbXC6aXu3CgDgEjiuc0dbpJzLFbkkHgkEAVoazJfi1E00oC8fIGGfyoYEdxPbtOXEhEinBOOtErRTQhY/8AWk8Edqo6fbDUz5W8IxOST2rb+w29igWJvMmxyaBGYJ2twVnO5/U0gt/titIRwKGga9uXjbhjyPaltGkhnNr1APJFCQGdPbNC2CTxzTFJI5reks1uC5IzgYBrFu7aWFgQOBVIY0EHpQRwT6VHHIc8jFSk5Ue5qiS3pkc99cJAGJj9K7HUIUtLaG3UYIHNUfBmmMzm5ZflBp/iS+W3vVYnIY4rGUtbFJGVdWizIVI5HQ1TiMlj/Ecg1redFIu5Tkn0qpdW3mKccmtVsSx6yR38eJQOByPeqbxyWZ3YzGTwPSow0kL4JIK9vWtG2aO9gMbnqMGnckS5t4L23BOD71nxqLacKQSOxNSO76cxgY5TOQatW8aXaBuDjninYCVizQKBwT0+lKkOHwXII5+tUb67MMyCMHC8Yq0LkXcRkVSHUYAxUlDL65kuE8oAkg4BpkFq1ugBfkjOPSlQyrbvJInC8g1HbXIvHVl645FMQ0zzmQxEkgdKW3CKJDNyRVqSNY5CcYwKruFMRI6k0AyOCOOVGBJBBz0pJ2y4jU9B19aty26rpoKAbiBkisUySJMqSgjPQ0rCJ1zFcB2zjpVySBZNshbtkVEJIggWQA+hoEyllVTxVWAYUdGLDk9qlju8oQ4wakJG8fSobiNSpZR064pACfO+S3Gc4qa5A2KV6g9RVe1USE5q2IlCk5zg9KARLEzMquevf3qDV7cwxi4i5DckDtU/mAIGzj2qRGWZTFLyhGRQgaKOhSyROCOprqLPN5cFHHykc1z0cX2K5Jx8p5H0rotLYHMijGataoRzOs2RstSK4wrcinQxgxcdTXR+IdOF3ZidR88Zzx6VgR4CADgiokUiIpgEMOtNsXMUjQO3BJIq0y5Qk8ms6cMHVl6g5qEyi5LHtcnOCKrSEeU248Zq40sc0AcHJxyKz7yMi3BQE88gCqTEx0a77fd2zxU8hX7OOarRyH7CFxg4pkJZlIY8Cq6EWLMpxACOgrPeQu4U9Kuyf6gAdKzQD52fQ1HUo2rIAxEYpI3IJBAPJp1m37sj2qrCJJtQMWcAEmqA2dFZhq8DxjDE8V67HA8iAuMkgZry3Sjbr4gsUHQsAcDvxXsYAA46UOCaKVRpWRTNqMfKMULbMOozV2ip9mg9oymbUsc4xTxbkVZopqCQe0ZWNqCcmpBAoXGKkLAdSB+NIZEHVgPxo5YrUlykxn2dDzil8hfSgzxjrIo/EUhuoB1lT8xT0C8hwhUdhThGo7VXfULVPvToPxFQvrVimczr+BobSC0mXtooAArKfxJp6DmUn6CoG8WWA+6WP4Gp54hyyN3ApcCucbxdBj93EzH6Goj4uY/dtWP4GnzoOVnUUVyp8T3bcpZtj6Ghdc1SVgFtSM+uRSdRIfIzqCaM1zrXOtEj5FGe26qc+oaxHKEZhyccGodZFezZ125cdaaXUdx+dcw9rrJQsbvjqfmFKthfSQ7mv8NjpkUe2vsHs/M6QzRgZMgH4ikN1D081c/UVwMsl6J/LeUlQeTmtKy05b3/AFcxLjkjHShzH7NbnUPiQ5Uj6igMV4fGPc1VFu9pbhRKSe1Zc09+LgC5BEPcjsKapt6hdWN5grcqRkehqLzcMASuM+tZM1xEloWtZSZD26U3So5p5y8zA8dCabo2QRktjYOf4DzSq27hxg+tPEQTkGglTwwx71zNWKuIVI+6cilDqeGHNNDMpwORQxRj6GouFu5IqspyhyPerCnIGRVVGkU88irKtkZxXTTMpofRRRXQZlTUFka0kEfUg5/KvIdYRorhwwIOea9mchVJYgADkmvJfFQWXWLhkI25yMVDRcTBgPUUm3Eh96SE4cj3pGJEnNSiyK8DDaQeM1fs5CbbDjIxVO5BKCrenEeQdw47UmBWjz9s9jTtY4gAIyccGmpxee2as6qVNnyMk9DUsBNEkYWw4yAKq3nGqKQcBjmrWhSDyMdxVXVR/pqt71LGtjoZvmsgeqkVkSW0bxsBwa042ZtOUKMjFZBZkZgc8UMaKtggF+QTgjirernDx9x61nQlhqBPqa09QkWS2AYc5HNJoR0Gl26vpweM8gAmuZ1lCNSBbgkmtzw9cNHaYJIHofSsbX3EmogjsaLah0Fu4RJZg4GQKzNLbFyQeMmr9xKy2wXnGMVmWRJvDj1qkJmrqceItw6YrFVCYSRWvqEzGEKR2xWVExELAU0D2LWnopU5PQ1HqbqTtHalsGxmm38YYZoYIdp4IjIzwBUN2QJgw6gjNWLEjytgPI61WvIysgPqaOoGjctmw2g54zXOwnbcAnua6Q2jHTxIDxjNc0Bi4GfWrRLOqtn/AHAKjGRVa+fchPYCtCxjWSxBA5xWVdFsshGMHispbmi2JdCUFmYjkHitW5ZiSrcDFZWiSETEY4zW3dqjJkHnFD2FE5WXCXoA7muo02YQxqzZIIxxXKyAyaiqdMd67PSrdRAA4BGKOgupkeJpPNtywGBWHpmT8npzXUeJokW1fauOM1yumE7/AKmqhqEjVdzHGQc4rFuiDcKw9a6byUkgJYCubvkEV2FHTNNbh0Om0oK0Xzc8Dg1PfRoIyVXAqC3RY4A4PUA0kl1vjK1Mtwic3dkC5OPWul8MQJtEjc98VzV6AbgtXReHCZFUK2MDpTWwPc6O+u4/J2KMHHpXPSZDEnua6Oa0jkh3FefWsO5jwxGMYop7hLYytTiQ2xYferne5HpXTXzxm2KY5x1rmTxIw963ZlcvaZN5chx34rUnI8sE81i2LbJMEcE1tFFkiHNZTLiUpWDKRVOEETYA5zmr00YQGqtmcXnPrSiynsILiWMYJyPerVjfMkgB5Hoar+Q0gIAwaj8mSBgSDVslHQPeJMNrcZqCS0KsJoHO8c4FZi3SkDdwa0re5YKCOeKi1wuLLi4TLLiRRg+9ZUyFGI6VqTE8TIOR1AqG4jW6iDx8HGcUloVczASDig7S4OOB1oIIB45B5FAII6VomSyeG5Ns4kiJBHXFWJr5rhMs2TjqazHcimmQ4xnik0O5ZwZTt5P0pjo0RDFelOsbkRygMMg1p3sIli8xBkEdB2p2ES6VqPmDyJeUPGDUuoaCBA93Z84BJTpk1gIzwyDsQa7DR71Z7Ta7AOBjr1rNlI4s5Zg2CCeo9KfghgM1avowNSlQDCg8VG8JDcc4qkwZNHGWXA5pYy9pIG2kj1qKOaWFgVJGe1akL+YgYgSDGCpqmtCbjJxHOgmiIBPUCqojaFhPGCCDzitAWKxkSRt+6PY9qgmk8tiAMoeMVmUi5bTDU7Xy2b5wOBVG5tVkiaFxgjOagRJbGYXEROwnJHpVkzec/mt3FaReomcrNE1vMY2GMHj6Ug9utberWQniMqDlRWNDGSwzxjqK6Ezna1LtpCsy7WH44rT+yeVCCEOMcZFN0lo9+GA46V2lpY2+oWnlOBkjjHaspysaQVzlNKtEuZ8EAHNbc2jlELA8YrKkil0y9dIjyDW5pWorcsIbqQAkY5rBzbNeWxh21sE1ACTJAPQ+ldRc2ljcacFjiG7HGBWNqcZOoZtiCCMjB7U+31d9PBWRA5A55qW2OyK+kxx2t6VYYHvXVRvbhH8wqVI45riJ9QW5uxIi7B6Yqz5jvCW8xuOwHFJ3DS5l6k3n6u6xjA3cVft9KeRTI4xjnFTQ6elwgkOBJng1YN81mpt5cFsYznrVXdgtqONzHaWRUAHjGKwppxMSSvvU1xMzEg8is+RzuwopJNsbLttHFJExcZI7GsiYkSsnoelXEmYD5eDVeWFiWkYEEnOatKxNyWyUM4GcZq1fWVyihlGRjORVKJWCZU4Iq3Fq864ilO5CcUxFaNsrgmp7e5EUygrkE067tBbOJF5ik5BHaqswaNfMjXIHpQgOimgWeJGjAPHaojZWotyHUrIRwcVj2uq3EB3Lkgdq0YdbjuSI7uPAzwfShoaKcEtxZTNHKcxMePpRdIoBA6HkVeu0gdMqwZCMr7VlGUnKk5xwKkBsSZBPpSSuR8pqWPhSarSEvJgjiqQDRy2PanRghvvECnADHSncBRii4EkkypHlRyKqufMw0h4NErYIJ6d6ZId4AxwapICRVEJEkZyrc/SrEbC4cADGTzVQHbGQx47CrFl8iFjwabJLUkKqQPTvSmRQm0daqzXLO+0HimByrYPJNTYZcjIHJ5qK5vAhwG59KrT3BiUYOSewqBImmJkkJqkiWxjTSyscE49aWOHOcnJ71YMYCjaMD19akgh35HQ461okK5CBjC4p8kZKgDkmnFfnx6VKOXAHGKGA23tfLj3HljUkcYRyB1ParUTKrbiMgDpU9vaLKrznjHIFSwRSktRIwAPzHtSTWr2rLuHJ5NTxljKZFH3T1pzPJdTDccgGlcqxE8pZFVidmcH2qe0jEMxYcgCpZFiEBjZeD3xTbaMgELyB3pMEVbqJp7kyKMEnJrX0WyWQlXGTjnNZ7StDMV2gnOM1raVO0RJYYzQ3ZB1MidJbe5KMSUzwK1tNgWZguSM027WOS43EjpUltII3UxDJ9qjdBezJ5LmKzlaISbWHU4q1aa9cKnkxfORkh88jNF3p1jfQq8+Y5DyTjrUFtb29gSsTbge5HSs7FNiiGa5zNd3ALjkAkU9LCaW3N1AoaMdealm8MNqVubpZvLA9xz+dSW0sui232Jn8yNxxz/hQmUmYkkw3lHxhuMHtUcNsx3ryoIypApbiwe6ummVvkByQO1a8/lCyt1jAwByfWtE9CGUo45BCjSsW8vk57inahfR6gY0jGI4+v1p1zNsjyqkrjBFYkEpjlltwOHOVPpUtXBM0bhxKpViA6AAVZVrea2WBcEkfOx7VQks3CiWRsAjGacLOSOzkkjJCYJJ9aLDILh7a3Vohgqo6+prGnmkldWmYkHgA9qDIbh8c4B596fqEISCJ84NAdRU4cY6VqaezCQtGMOP1rEhkY4J5FbGnSCKcSHkHjn1qugGna+IbWeV7W7UCRTgk1cmsrRiJYiDiuO8VWTW1xDfwfdk4fHY1NoOvmJxFcNlSR1qUhtmpfJLDOWVSIiCAAM81N4YsIGvDLMdojOTkVtDyrqASW4DAjoOtVlsWjckAqO49aG7aCRLrOuSzO9raPsHQnOOK4+5hlkkYlMgnk+ta81qbqRgG8tyemetPkDQKsTjnuahLUq+hNoMqQwgXGBGo5FJNexXd75KfJZg5YgcGsue5AVreEEljjIFaYsUNvFawc+Z94+lWZjdZ1CEXUNrasfsyAZAHBNVtRjntI47rduLjgE9K0LmHTdNXygokKDJPvWURPqGZpmMcC8hT39KTuUZ99MkkQdjmRjyPSnW2Y0UZqoyh7lwDkA4Bq7DGGdEzwO9NDZDcy3E7rHKuI0OQfWrokggjDjqBwAKrXlx5jhUHCnFAkWOBmeLeSOCQeKsRDO32l3uGXLqOlMhhnmgaeMHC8kCkgufLOTyGODWjpdyIXkjAyrjjPvVEsisdTijiYg4J4rovCUiWVw00T7hIMHPYVzN5pkVvOVBzu5wPeuh8OWghhcuAUcEAg8g1MtgR0V1HbFjnbICc9c4rn5rt7zUhAUIt4xgDBx9axhJq1tq5tVd5ELfkK29ZkOkwRoT5jSLgkckE/SskUczd26x6nKkWCCeMdqtWlraxHzb2Y4HISq01tPa7Z+SZDnnrUF06TOvmAlj6DNaIDavvFaRWpt9PtxECMbwCDWWYLjU186Wc59yKSW0jSzDGQZPVQRVdGZgAJCAKLAa1pZ2tsMyT5OOoxThM5lCWx3E9WNZMaguRyQe5HFXLRXtZy7OAhHQGgR09tpttaWUk80nmTuOvXFYT20sbNLCRuPoelJPrUoUwQRkgjgnIqnbahKkjGXdycEYoQ2WBdS2hC7sk8nmpcNdSFiflxzUc9tHIgkjJORycdKmtiIrfYvPPNMDNurRhkoMjNVVUmQKDznJrauZ1igLDByOlUYLZWi+1HIyelMTPRfCoRNCaRhsAHJ9a4jxZMs16qg5wScVovq92NOSCD5EAwcHrXN3MzTXDGQHce5rBq7uUnoOsbtrZxuOV963Y5UmQSIevauaZCRU1teyW5Cg8Ct0Qzeu7WOaAtjDgcHFZFtLJA+GBFbNvdR3VruBBYDkVSurcyRkoORTCw+NYr6FhIoJxwTVfT5H0+52PnyicVXheW3YbiRntV4SRXI2N3HWmSW7qxWaI3EYyRyPeqMFyUmLY46EVb0+98l5LSf7o+4T3qC+i+zSGcY8tuoqblIsvMs9m4XGMVk6YVgvC2eD0HvV0Bba3+Q5DDNRWFrHcTkk4ycj2NCBkt20kkoYAAHvmoMMsnlkjJ54Oas6grx4iHIJ4JqpsEcgOSSBVCZILiQZjHIB5FQ+Ys0+yVR04qe3Rf3kx6+nrVNI2e4808DPApiJBYGQn5j16UptxEgYnkdqT7ZJDcFRGSDwDilLtK+6TjvilcYQuQ483lCasyFA4IH7sjkVEgUuN2MelTyhJE2LjGMUxFVBtJMXQ9Kt7kEGM/MRz9arpG0cDY6pVcFpiGBIweRSEi3BG8gIPKnpzUwzEArHODxTRlIo1QnOKsSQ+ZDkj5wKCh12huLJJUGSg5rS0a6jkhCg4OOlZNjO0LmOT7pOCDUqWzWt0JIj+7JyMU0xM6uRgLco3II6GuXvrT7JNkcoxz9K0nvzJcRoTgYHNVtYl8uIEjINEgRnqQeO1RyQqSePpSJcJIAw4qXf8vOKysVcqpH5bEqOtSCWKNsNnJ68Ul1J5KgjvUAdZQCTzmqQD7mMKoZBweaigjLIXA4Par6RLNblM8gcVUgYxOY249KoQsiBIWxz6Cs4HDDI5Jq9JJh8diarXCgSgr0JpJAXbchQOe1EUR+1GReMnmmxhSwzV6JFjUsKYD4SbW7iu1PzRsGFdxaeP5DEFktdzAckZNcDIWABxweldb4YtlFoZiI5Ceoc449qG2kFtTaPjaaTiKz+Y9uajm8V6lEoY2+Cegyad5b+d58UaIT6HoKcbdJmMlzcEEdAADXO5yvoa8sbEY1nxDOm6OAqD3yf8KabzxNIDzsB9Wx/SplvNS8zy4JT5QHBPFTvHdSIGnu3C9wADRzyDlRlmfX5pfI+0YI6/MMfnUkWn6xcSGOW+2477hU4NvGxAMjd8lDmiQIUDRpIWJzypGaPeZVkhDoF0uDJqbEn0INTjw9GY/mvpCeuSBS2pdMk2m/p97PFWS93INotQoPU5OazamUuVIxxpdos5E0sjAHrtyDV5LLQEUAqXPqVNX/JkeDy/s4B9agj0ecDiMfjTUJdRNroVSdBXcv2UEA45U1UebTxMI4bJTnpnNbI0B5MGQA+1PXw5hwwbGOlWqLJ50jOSYWgUyafHgnGcnNW47ueQAw2caj69KvHRd4w8hNTxacYwAH4qnTb0FzohjklEeXCqcdjWQ+qXc1yY0yADgECuj+wRsMOcilTT7dAQsYFL2L6idRHNXN/eKFUZJ/vY5FT2Nu0uZLrJz0yOlb4sYBn5BUgt4gAAgp+xVg9oY8ltGYyIyw9sVjtbXTz+UIyBnGea7IQxgcKBShFHQCqVJIl1GzJOhwm3CtyxHXFZtpCNGuZA0hBY9QM5rqW4FZt1BZSuGuAuegz3olBXQ4SbTuRQGS9mWQy5jU5wSBUesarBEHsjGzs64yASBn3FU7zT7wThrElIgOQDjNZb6u9pciCRA8pOCScEV104mE5WZHJZS2sBMU5c5+6cVe0WG6mfcztGSODiiXRbtQ94ZTjG7aCKu6Kl9cRCZmxGfugnoKudrCpvU144pEADNuAFSHaRg01TKnB5FOKBxnODXmVLXOn1GBtoweaQgMQw60BSOGGRQRnleKxZehIHI4I4qeMgjIqsGxwRViLAHFb0nqZTWhLRRRXUZFLU7WS7s3iibaxHWvL9cspbCUxzg7sdT3r1pjgV5/8AEIrI8JAwwBBPrUto1gmzg4+ZjjoTTpAfMz70xBtmFSyHLVAxJgPJBxUmnyFoGVhhajmH7nFSacR5JUjipAibCXQwc1LqA8y2wewqGdVFwCvrVm4Ae0IB5xSGVNCkyxXHTNLrC4uV96j0Jgs7Ke2an1kfvg30pMEbViQNOA9qzmCtM4Pc1o6bg6YCRnjFZkgxcMV7E4qWNGdKoiv1x0q/qMam3Djpis66ObgE9c1o3JzZAkHoOtPcRtaCLe5sQrYDAc1i+IbcQ3qBTnnrVvw4coSp5z0qt4iJEgYg5Bo6gQuhNsCR2rKsSI9QI7E1prM0loARxjrWVH8l7kVQnsbN9GrQFsdBWNDGzo4A7mta5k/0crjrWZaTrEXDULcHsS6egOQeoOKZfMoBHeks5ts7HGQSTUt9H5ilwMUMERWAO0mm37AsM9qLKQDilv0yCaARo21yX07a3QDFczLgXJx0BrctWP2LbjOBisOcYuDnuatEs6jR7nEIQ9MUzVYlJ3jrVLTi4QEA4Aq7dnzIye+KznuVHYo6XIy3BVRnnmt+RgydecViaOVjvHDdzW3PHtIYdMZpPYcdzm75THeBhxzXSaNfHYqMc8Yrn9UOZxx3rU0qA7FfPHWmthPcu+JDvs2I7iuS0qRRMQ3rxXXaxJHJYnnnFcZY8XZx0yacAmdI0hWEkcAiufvm3yhie9dCkayQAMeMVgalEI5Nq9M8UPcOh1FhEt1ZDa3zbapzWc1ux35INQ6BfGDAJzjtW5czLcxngZ60SQI4u8LCfBHfFa2hTm3ZSMkk8/SqGpk+b93Bz1960/DaRSAeZ94GmthPc76zaOSyDMBkjPNc7q00SM+1e5q4bmWMBI1+QcCsjUF38kck81MPiG9jFu5MxMQOtYTAiQ5rrxYI1o574xXKXQCXLKOxrpZkhIiQ/FbVtITEAfSsRPviteFWEIPtWUkWgnbr71QhJF5kHqauSHJwapAYux65qI7lPYebuUkdqe940ke088VCISenWmABSQc5FaNCIJFkeTI4rUsrhoAN4DDoaqBieCuKsWwUyAP0JxRYk0YbhRKSBlGPIp7QrGxni4B5Ips+nSW6LPCN6Hkgc4qVJFe2Kk4OORWb3KRTnt1OJ48EHkis6YgMSBgVdiS6gkOQTGT26UtzACu7YQCM9KaYGS75GMUxAznBHFWDCfMwoyM1O0KoucYq0IhhhywA7Vt6cy8xyHGeMGsm2lEM4Z+QDzXSPY2+o2gltjhwOo61TEZOo2gjlO1eOoOKqRzyQsVViOOlXxdSbjb3KZkHAPrVa+sTCouFOB3FZspFmNEvTuIw3c1XlxFIUPQdDUmmnLADqaNTtmjYSkEg/pS2GtShc3BjTI69qnsb0qRIrYkHUetUZv3i8dqhQtGwxxzWid0S0dbFOt5nb8h/ujpVGQgOyseR2qhBdtGRIDggdRTJ7vzn3g8ngmoa1GjodNiju7Z45BkY4NZ8e2O7eFjlQeKl0e8Co0ZOMjFVL6No5/NU9TU6pjLUwWMYxkGsW5RUnOwYz1xWkbhZIAD94VSdTnJGea2UrGbVxbN8PkdjXV6PdmOUMJSMnpXKwxkMGA4zzXV6PaQzQgsQCR1zWdR3RUVZlPxBIv8AaPmJxkdqzTICAckMOhFWdZ3QOPMwRnAI9KzlmhIyTz2zWMTRliG5lVsBiD0BrShsZ7iMuwJBGSayBfBBtEak9jnpWpZ+JWtUClAw6EZrWysSNksiW4XBHXIxSpJJEhiC5zxV7/hILKQfvYBz160xNV04uD5QC59DQ7BYrJHfKgkjTj61UvUmuCJJCQwroP7bsETCoMemKzrm/tZo2VUAJ5Bx0rPqUZn2eUQebJ9z1rPJw5xyK2PPM1g1ux4HSudcsjsC3etUiWWkdQ3HWp57hXtSpUZHQ1lGUo3rUsdyHUrj8KdhE9u2UOT1qKQleR1zQhwfrSyRlgSBTQjUtb6KW2EU+CvbPaoYJVjuXAAaMdAazYz5eQ34VIJCDwetIombaJ329CcgUkm0KTjmmNIBg45FSR4m+WqGEcpEZUHioSCHBPrWhHYoeS2KgnVVBA5IqGhDg6mDaOvelt442yr9T0qsDggirELKzggcjpQFxt1ZzW5DOPlPQiq6ydAe5rRe7adhDIMgcfSo5LSAOIweSMg+lJgZ7ZOVIzT4XiUbJOg71I1s0b4JyB3pDZiYg9AOoqkxCSQq5EifcPIHpSFsLtGcVZ8vy0KgYHpVUkjORjmquSNzgdKa0hXpyTQ7lRwMjvTo4i67zx7VSQ7jEj58xzk9akLluF4FPMfHJpGwMAU0iGOydgGeB0p0ZJ4ziqxJHenRvhxVAXFjB5PU01o2JyO1Oj3E5A4p8fMhA/KoY0EfmAbSDz3q8Llfs3k5we9KpUKAy4qC7RRIHVSB9KlsaLMciCAxADJ70tnEsanf1J4NZ5VpGBBINWd84twAASOhzSuVYnnjLSqg+4etTmJbRCCe3Wq1nc75lEyHI7gZp1+wec7mwg6A0rhYWGNZZCzqSvXOK1LOOKRZFU8jpTdEkjmt3hwCSeM+lVb4vZXQWBsBjzg9KGxWGXNtmYIHOTWpp9qoVkAHmAZB96q2wW6YxdZMcH3qW0+121wYbjIJOAfUUr2Vga1K0018b0rOTsBwOe1bSWsc9ofIjDuoyQO9Z2p3BhYfLvAHJAzVvw3cy+eZFJiyCMHjP50mtBj7G/uzmK7UpCOAg5yaNVeBYQyoT3BA5FRarqDxk7gMk9c8irVjHJPZpK5BDgZyayKM7TsiGZiCfMGMEVDaSvcXos5AQq/xe1W7m5SO6FvCoHYkHpUayxwuQwAY9DWkRMZfEwsUjJIHFZbwFSs6gk5wa0ppvLyZVBXrnrTYpY7m2JhXgHrVEliaJbmyRXYAYyCOtZt0b42clvExMQ469RUoYJEcknnp6VOk4NuFCkcEdKGM5q2hJbaRg5qfWIQLGM55WnFjHdyDHQ9aparK8kGASRUjILeQhMYyp4q7DOQnljpnNZVtKVAUnAHatCORduau2grm28Iu9NaKbBUr3rihaTpcvBCu94zkD1FdIb1hBtDdBjFY8V8+n6wt8ozsOSvqKEDZ03g/U2tZ/LnyCRgowxXU6hqEEsZEfBx2rira6j1jV5NQ8sW4I+6BgZH1rSF5EYygYlxxkCpa1GmP2Nd3SFThx3FSavMLeyDSjLgYB7k021Eit5qqR71PeWhu4Q0pyAcgGlawXGaFpIXTZNQusAFSQDUNtqkVpHNsGXY/KSOgqxqN7K+lLBbg+VGP3gFYlsBdT7QAox3oDoEknmOZCScnJJrQsbf+1gzM5jiQYwO+KqLHGZ/LxiGM/MTxmtCGI+Wbi3kWK3jHIJALfhTYGDewLb6iYIuQh5NTxQtMxVTjA4NMJE97LKBkMeTV/TQJnkUDGB1pIbEt9FSZSQ4IHLH0NVdVvEtbBrSBQxJwT7U03stpcz28b5UnqDVYgNJubnPWqWomUImDRgEYPXFXLW7WNgNpGO+Km+wxtl17+lIIY1IDDNaEstRXlu75mBJJ4JFbVhJaKQIroqxPC4AArKttMW4jLKApAyAe9Tx6PHKgIOHXr9azkNG7aWtyb+SbMZV1IB3Dg1AloyzF72ISFTweuay/L1Gy+7ITH7HtT01m8RwryF0H8J4rPVF2ItVuo5LnfIoEcYwErDYSSSFgm1SeD6CtvUo4JoXu9wGRyg9aqaZG1/B5bLtUcZ9q0RLKctnELfeG3SdajihiDhnOIx2FX782ljG0EWWY8E4rLhdclmG5QeAe9AM0XQ3BSK3QIp6npViTT7O1XM1wS3oADUbSNHbFgMEjgCs4iSaQvISSDwDQBZu7lZiq26kMvAIFTQ3JjQJJagmT+JsgioLe5ki/1cAkYdTz1qzcXkpgDz24wR0zzQFi84t7PRnG4tMeflGcVmWd0I7YSSc5POaTTxdzOIYoyynOS3FJqttJbSIhUBCOQDwDTTArzkyT71OQegPSr0ZnhtwtxCBGTnjmstGcOIs4APBrZh1Ntyicbgoxg02IteZbSacI4WAkxnng1iz5kxKww54IrYtrSyd3uldd55C+lOu9PWW0MyDknB9qlAYIZcYzTG2kkAUkkbRAqc5B5p6Y2iqGLBcPaSZTJB6ity0uY7uMAcMetYRAIwadbXDWkwbtnmgTNm/tlKAkc+tZkeYZgSeM1qvcpcwBgRnFVXhVlyRyKoTH3YEix7Bh2IwRWvd2cc1lHay4EhAzmszRY2u9TRXGUiOTV3XWlkvcwEhk5HvWbeo0UJIRYp5UgJAGATUOiuq3kyynCNkg+9aZki1C0IcYlAww96xJYzBN5TAjuDVITL08klxOSowF6GnJEhILdSO9FlcIQd7gYHHvSPIpU4HIPFUIkSGMKwB+cDIHtWe0vmNt24wasySDhgcN61FcMEkSQDgnmgRPHJEUHmqAR0JqvKis+5Dmn6gsc2xkGEHXFNKxwlSpJFJjRTcyRyFjn0q3ZS/Ph14I4pJv3yHAweoHrUkDCS3IZNrKPSqTAmwUZ8nINVxGAxZBgmlhlzEfMPIOAamAxDuXqaQgB24y2DU7TOZAQecdKoSksQO4qwCQyv7AUMaJpVwN+OvWp7aTdFtJ4HQ1EkgkBVuhpkH7mXY+SpPFAEyO32sBug6GpNSdbiArnkDgUk6CRT5RwVFUTMVG1gSTTWpOxRikMTFHHIPBrRQhkyFzURRWT5l68gkdKgkuJoPljBKdM0mhpk1wquQCcg8YqCS0MKgoSMdgKct9AHG8fMPapxexSuFJJH0qOoxYJCqrnOe9R34ygdeG9atzxKIw6dMVCFE9sexFUBQjJljAP3hSyIylc0tnHtnZG7GpbvaJEB9aaBkkWA4FW2OBtxVJAVkAB96uFxvwaARE8+0hWOR6V3/hvwy93ZR3bSlEIBUDvXmtyWe4CryQRXt/hOQSeHLQjHCAY+lUkmhPcVdDAUKX4AxThoFvnLHP1FaxIHfFJuHqPzpcq7DcmynHpUEa4UcfSpPsFuP4BU+9fUfnQZEHO4D8aOVdibshWygU5EYz9KkFvEP4BTTcwp1kUfiKa2oWqjJlX86ai+wXZMI1HQCnY9qotrFmvWUfnUR1+wHSUH6c1XI+wXNPFGKxn8UacnWQk/So28VWe3KkEe9P2bfQDdNANcvJ41tlJAjzj60kXi1rhgkMKlj0GTQ4NK7GlfQ6qkyKyI7u9kQM0YQnqM0puZuhPNc8qqW5qqLfU1Sw9aTco7j86ys3B5EmB+FIS74QuQe5qVXj1K9j5mt5i9Mj86dWP9ibeGE5JB4BxWun3RWsZKWxjOKWw+kpaKogilcIhLHArjPEdzIb212sQitk4712VxH5sRX8q5HXrYMUI42nBNJ6tGsXZM1G8SQQwoNjPwM4BPaufkWxu9Se7uEALnI45HpVy2v7XTItkkYlBGST2qnstbm7eZ5NityABn8K7KcbHLUdyV73VY5QCWe1J6npit6x1a3kRYYFAbGAB0BrDXVS1yLFixtTxuIrT/s21sFFxaybsHlRipqIKb1NnzZOjIB9DSFS3IJHtSw3UcyjHB+lLICDlenpXm1Iq51pjckcOaaynqpoJDnB4NGxo+QciuZmmw9QCuDxU0QCjAORVdSrjJNTxADpXRSM5InooorqMiOQ4HSuB8eZeSE4wMYNd5JkfSuL8cR7oYnIwQetYz3N6KPPZAUkHvTymCCTRPwwJp2CVBoTE9xJVzFml0zB3g9OlSOP3BHtUGmPiVlxUiFu0Ec4HapGTFuWU5yKj1AYlBPNTxAG1J9qYzN0ZDJeNjgE4q1rcZjZc1W0l/LvnXpzmtLXU3QBj1GDUsEXtFO/TiD0AqhMQlyy9qt6A+bAg+lVLkf6YR61LGjKuCBeq3UHqK2rkxTafgLg49KxbyMw3AbrzWjKJBZhgMjGeKYnuT+HSySEAZANWPEwSSBCFGe9V/DcgMrLjnOan8SRvHEDnIOKl7jRmW4U2Z9QKyj8t4PrWjbOPs3PcVmSnN0D71oT0Nm4Ae0B74rDjh8x2BPNbUu4Ww44xWMCVlYihbh0J7CMCYo3rU1+WjUqOlVLWRjcZHWr12A0fzDtTYIz7EZkP6VYvjhOarWZ23Htmrl+AY6TBDbGT/RyvY1k3wxcHHrWlZo3lkLWfejFxz61aJZ0mhJHLaAEc4pl4phZgRxVfRpzGoA6VfvsTRlsVnPcqOxj25xenBxzmugjuA0WGGeK5kAi6A963UUrEG68UdAWjMzUyDcAD15rpNIgQwALyMCuX1AAS5zya2PD93IGCkkimtge5PrkPlQPt6EVyFj/AMfH1Ndx4gAazYjsDXCW5KXOBxzRDcJnUWx+TB5AFY2rYLkjita0JW3y3UisbVGMkjY4AND3BbE2kwyOQy9Aa3Hdo0NU/DhRodhAz3rYvrdAmVGactgicvqZ3kEjHPFSaPP5MoyM85qHUA272GRinaVgyEHrilHYJHfWhSa0DLgkisi+TEpB6Vb0sMsfcDFVdTYNLkdKUfiB7EYlhFoykgEjFcXqA/01yOhroBELiQru249eKxNVgMFyASDnvXQzJFWL74z610FtiSHaPTFc+OGFbVnIVVTntzUS2LQ2aAxuT2NUDgXIbtmtW4k3qayJzhx9azjuW9ieJhn72DUhiX7wUNn0NUJXxilguHXADEc1ruQy3ICAPlxULMVOQOR0q4sUk0G/ORVOQk5BHIpiNTTdYmhUxMcoRjBqOeZTOSowCc4FZyErT5JQVBPUVDWo0zYt71ghXOQelSG4Em6OdcAjgjmqOnNHIu1m5z37ValkEa7GAYdjSaKRQI8m5IYfKTwaW9GFGOhFWAFuFMbjBHINU7iQgiFhkjofahAVggOAx6mtjTGmtQGhkBQnkE1kFCOTSmaSFSUcitOhB0skcUpErqCw5zVDVpVeIBTwBgisuHVJtu0k4pJbkyKQTnNRYpCwXTWzgryO9axuXu7foCMcjNYOCOccVbtJJFYBD14xSaGiA+XHIRjjPTFWEhs5hgnBNNvrWSMGRlwDzmqAzgY6mmgY+4UwSFVbKZ4pIxu5A4pfL3rl2PtU8MQAAprckfbfu5AelXLuQTqoXsOahWIE4FWobLfyTgdqTsBVjhbqAT2q5DYnPmTLhKlaFrQAuMAdPeorjVW2GLAIIqGykh13d2SRhLdACwweMYp2nTSkFUfB6AZrCkIDli3PWp7e5ZfmRsEelOzaF1Ni7hkkRmuADx65quLbTJbfaRiTHJAqOS+mmQIxyMVVXKnB65rO1jQqXNsYZ8RsShPFSCJiMxtyBzVqSMOp4pkACPtPWnzCSIg7htrDpUvnADkcUSAiQ8dacYg8fPWjcdgjlSTgCpGYhcYwarQxmNiRU77iMmkBPbKHQE9c1RvrMmUyrkjvVuFwi4PWrmnlJmeOQZUitEQzCFqCu7GRULxeW+cYFabxmGZo1OVB4FEkAkjORjincVijHhiM1cguIoxtkTr3IqiimOcKOeaszjcg3Ae1VcQnkrKzNg49hVeWJoHznI9a1dOkWNfmQMpGCDUs+mwSDdFJgN0HpSGY4AkHFM85oXwvUVdk0e7jBKA49qhFqTwwy1O4CC/Zl2g8imiQkEE5JofSrlWLqpIqEb422yDB96lsC0EJUVJEyxyfNxTI2OwegpGZWIyKEBZRg84KjPvV6S3XcrYyB3FZsHB2g4960IbwWduY3w5JJBNDVwQstsXXKDg9qqyRtC6k8DvVqDUlzudcA+1JfT208JEZwxqbNDKdxLHI2YyQO4qsU3dOamMaiPAxTbY+VJlhkGqiJojjhUvg8EdqdK2G2qMCrE0ILLLEeO4qBoy3OMVqmSyHJB5P0oGT2pXKg4xkim+YN2KpCAqO9MAycVIxJXOMCoxkuMUCLkUzRRlSM5HWltZlWQueSD0qGaUhAuO3Wo4iAeTgGpY0bEs4uGDDAI7VYaOSS3BKjAHUVjebjADVpWupyLb+S2CPes2UkNVQDzUnIxhj9KihuYzOBIMAnmrF2kW8CJgA1SUOhkZXyMUkkS3DEvyau22mpMm4SjjtkVBMvkvtXAI70rgFnAbSQSwsR2xVx1jmcySRBmPUk1WhWSQEBgT7GpAkoOAx4oAv2htrVvMEZ3dsA8VJdOL9lcMwZemRiqcclwi7Qc47CpBcTjG4Yx60mwNOG0hhty837xj0B7VQUTSTMdu0Z4qSO8V2CswxV6PyWIAmGB7ipu0BXn0+3vIA0y5cDriqMdzKwNlApAU4zjFbyBBkCQEHpyKiFrEr5V1BPUgioGYraabXM7EluuAM1FMizLmVcAcjPrXR3EkFihaUiQnoDWJNi4lMrLhF6DFaRYmhiwfalVHUbMYJNLqUcGl2qLbMOTkgd6GY8RodoIxkUyTTg+15WLjrk1T3EiuZ4AgdSQx7AU9M3CHbwCPzqxDZ2qkhkzn26U941jAVBgDpVDMG5tmjuP3gJB70ya0SRNq9xW5OiOgDLk+tZkkZBJi+YA8gdqm9gMabSdjZ7moxaXEf3RkH3rYMiyNgnJHWrVt9n43BarmDlOdWzu3yACM1NHpIUb5zuPeuiuZY0QeUoz3qhczrtwq9RzS5gsZsx2EKgwOuBW9oiaeUH2hgMnk4rDcAtuxzTFLbsDNO9wOs1PVrUPHa2cYKKcFvWq8mpAIEHJPp2rEgjlZwi5BbirTWws7gRytuYjNJgacNykNq8IAJfr71RuYI7dRcQLyBkgVBHbXW9rrBEY6A05rry4mx8xYjg0rAia5hkvLJGgABblkzjJqjJA6WhNxITs4EY5FXprmK0tle3Ym4cYwO1VpkZjDEwzLKwLe1JgXLbT1GlidhtBGRgVTN20OnzRRqRIQTnHNd5Ja2tj4cHmxrIQAQpPNcBqNyktwBEgXIJKjtmknd2Kasjn4riQElmJYnk1ajmPC9c1VnhlgmZvLJUnsKejFsELgCtdiC/DeND8jLkHpSi5bzgSOM5qqZG2g7cntU8Dq/3hyDincRtvqCKF8s4OBirUMkbYm8wKR1HY1gAo0gUjjpn0qyLaRcgSBwehJAxU3KsdZbWsl1bvcI2Yl+8BVK50+CdzwFI/jFZlpq19pkckERYxyDkAcU2G9nYEGcgKeFNToND5dFaN94k85Bzg8VHbC4/eRJ+5hB5JOOPxq5bX2MtIc4qhq1y1ypVG2KeMDvVEld7uzNyEkiDRjgnqSaigtYnuHlVdsKngHiq8Nthtp5GetWrk4hEURwMcn1oGTrf20TEyLvxwARVOa78zLhQoJ4AqKC3+0OUVdxHOaSEq14EcYEZwaALdvevbQ5SLBPVjWlbC3lhFxdSbyf4MZqJxFdqIshIR39ahM1nYqUiHmH1PSk2CLVzrK2+VtIhGMYBAxWPNdzTuWlYuSe9P8AOM7EuoGelRFAbgLnCmnEGXNK01b65LMOBya0brSI1R3AI2jIOOtanha0iKTSH5YwMZPc1Z1WMS2pt1IUMDtNS3rYEjkzbJHbrcwnDjrV7TNSLqyzKduOAe5qrbvHDCbK4OJAep709o2KSCEAqh4IqkAkloLtnwADkkD1rOe3dC46bDg1btr4wXAL9emKszRrdFivG7mrAwxJxQTkEHmnzW0kchBGAO9RB1A5FAia2mMLDLEj0q+10vkEqcn0rK2q4zToR8wXPemJnYeFbXEEtwwwzc1FNOsupSA8FM4rT0xBBpgwRkjOM1k3tm0sjzwthxyR61g9ylsVpI5Q5uYhg9SB3pvmR3w2OoBAwc9RTrO7kkUq/ABxg067tRGRdQkZHJA71pHYmRTOnrbMHOWQdAaSEt5+XOEPr2rUtA11ZmaThCeBVO4tCyNgYwc8d6tCIr+ElAUPuMUxAZIMSDkdaWGYBCrHIHGD2poOSdp4NAhxBe3bHStLRdOjv9KmllYB4c4z3rNsdxjdGHHrTPtdxbsY4iVQ9QOhoY0SKPMuht4AOMetW77YBhSFOO1UoZAT5hGGFRXBaUl9xyO1A2PhgaRSwfAXse9SiYGRY8AAD86iQK1uMvsOOfeohGxlyDwOAaBF3AeTaF5BqeQIsWzJBqvbGRJvmAI9asXaB13KMECgCEPlggOCauRoGBDdQOKowkOwBGGHGa0DiOFZScnpgUgGBwjlRkHPNMuFNo4nMYkQ8kVakiWZBIgGSM5qKOQohhl5BOAT2ppg0U7u8SdAI0xnsOwq5p91aS2bWklsPNAyGwazpoTa3Bx0PQ1c0pV88knJxitNzO1mY11D+/JC4IPAqe1tickrgir2q2rQ3HmDoeaksUD27MetZNWNUFjcIzm2n6EcGm3UX2dmCcDNU5gVfOMEcg1oIRe2oP8AGBzSTBmdbjFwXPemXJ3XiDse9PXKTOrepFJNExKyJyAeRVCJSdsgb8KmHLgnuKgchiCRip5GACkegpMCFUIvyQODXT2Pie70q1KQyHHYdhXPhOsnfFMjlaTcM8CqiwaOotvG2p3bENMwweOatDxRqAOGlJB75rlLYbFJIAOatGWQpkciuunBNGcpWOin128KDZcnLckZ6VTm1rUYxmSYkH3rFF0GbG0hh3INTKZGwZG3KPfpWypoz52Xv7VupzgysM0pvLqIZaQyD0Jqj5gyAqgc1NND5KCTzQ24dAQcVappC52KbqWZ/nJAPvUkUiwsdrliR0qiSxcbmOygGNWPlNz61fIieZluSUAlnPHpUHnKSSrkD0pqgMSZzn3phtopG/dtg+/FCpormZL5rBs9RVzTrmRLgPAxEoPAHes4bocqTuxV3TJQt0jpxMDwKitBcrsaU5PmR6DYS38tsJLpdrEdKsbkHB6n2qK0e+mt1ecAEgHg1IWUcMuT64r5qu2memtR2xuobj0pTKMYxg+tMETkbg2B6ZoEhzsK/jXNdhYniX5g4b8K0Y+VB9qzY4wCCDz6VpR/dH0rvwzepzViSiiiuw5xrcqa5bXVLGRFOCeldSehrA1qFBBJKDmToPrST95IuOzOet4Y7TLanEGRjwc5qKa2jeYtaECNuQucCtSzsxe2RbUZCEB4B5rLms5Y70x2KedCDjP/AOqvQpyRyS3L1tqFrHALO4gVmPG4+9a+naULZTOZ94IyFJHHes23Gl7EhvYwtzjByOlT2NtdpcGUyZtwcjJGSPpWdRXTLp7o3YjA4BVQp9MU9yVGRzSFInUFCAT6UZKADrXlVG7nag+V+pwTSEOh9RTsKxBB5pGcoTu6Vg0NeQ1cSdAM1YiDDAIquAM5Tg+gqeKUk7WXBFa03qTO9iwKWkFLXYYEcgytcf4zQ/YlJ/vcV2RrlvGVuf7MMhJwprOaub0pWZ5hdDoach/dikujwcUkRJiFZje5I7fuiKr2EiLOQRyaslSYzgZqlagLdEHv1oZJY1A5YGrNng2xyOMVXvwCoI6CprF825THBHWhbAZUIxq5Cnqa3NXGbMEjJxWIo8vWOO5zW3qZJsge5FTIaG+HXDW5jbjFRXQAu2xzijw3MpUxMOSTzUt3Dsvc9ic0mCMrUX3FeMYq3bXZNlsYZGMVHq0YWIEAZPNMtYn+x7jzxmmthPcl0UPHeFlPANbXiCRZNOOeSKx9DkH2kqRjPFamrxf6Ge+RUsaMCzw0O32rOuwY7oegNaVkNqGs+/O6fd71SDob0QSayyfSsIxg3jKeBmtOLdHaAKeCKzCcXe41XUXQkiRY70L0Bq5dxgx5HpVBjuuo26YrRuCotxz1FNgtzIgIFzird4w2VRDgXfA4zV2UCSI0g6iac2QfrVDVAFucjuc1YsiVkI7A1BqhHmA9qtEsuaUCVyKvTTEfIT1rO0hmIwp4q/d2zt+8GeKie5USioX7aC3TNdGiKbdSBniuXY7bgE+orprGQSQAZ7ZpPYfUwNVjJkJHFbGhRqIAcYIAqjrKjkqORV7QblXiCEAEDFEdhPRl++LSW7qRxiuGICagR2BNegXsf+hsfbNcDMB/aTE9AacXqD2OltpEkgAIxxWRqse1yQODWlDIHiGBjArN1J8jGeactwWwaLKVcgHGCK6hJleMhvTFclowzOVJ710MhljXhcg96TWgo7mTqkQDMwPBOar6MQb35ugq3qABQluuKz9PbZcgj1ohsOR3KyOLYCIZ4rLeSRnO8citjR1WWEbm6inX1nHExKgGhaSDoc1NCJSWXhsVz2oCVZisrE46ZrsZI4t2eATXNa/Htl3dq3ZktzL7A1sWK7ogfasccgVsaccoBntUvYpDpiAxWs+5XDg+9aF3GSwI4Aqhc8jPpWS3L6EMkZPQVEI2QjPIq0Tj8qbnKkEc1sQ2T2d06/KGOPSnzRqULgc+lUPmjfctWoLlSQD1oBFcy7GwVx9aaZAxxwDWq9pFcpkgZ9RVE2ao2c9DQNDYRKH+Tg1oJLJgLMuD2PrVUgphk6itK0YanEFkwGXoTSaBMSJRIuzo45B9ahubdpMSquWXgirv2byGwW+YdDUjlBhlOGxyPWo6jMSUqU3Dr3qrIC69cCtOaFctgYBrMnBRyozxVpiaIeBkCiFi0gX3pVjY84p8MJD7iOaYG5baaJrXcy545OKz3ja2nKnoDkGtrStQRVELnqMVnapGRcnPI6g1k3qUi5JPHeaY0bEBgOK56KMjKngg8VOu/dwxA9KeLV2YMOTTTAIYgR8wyRUyoAwp5Ty1A796mhhZ2BAzRewixBZkpv6VIQI4jhuR0qwkM0cRDNgH3rKnRllJWQ47is27saQ261OS9iCMMFRjNZ5PRScnpTpnwxA4qupIcMOoNaRVwbH3dhcR232jGUPXnpVCKYodysTWxcX8qWDxMuUYYOawgcDjpWyirGbZuW0yyIDnnFJKzIwIGRWbauQcA4rThjklYAnIJrFwsWmOjmDICcjPGKYZBGwPWtePQmkXLMAO3IzQ+jRxjoXPYkVm7F3MSe5xggc+opkdyzcc1o3NiYxjygBjtVSKEGQBRzmrSVhNkkZyoPU+lWo4/MU1HLD5SjHBp9rIVByaloLkMg2ygVNFI0LbkOM8Gops7w1RSsQhINOOoExXdIXLck1qx2ge1LAoRjpkZrmhI7DIJp8N7PA3ysSM8itOUQl0PLuht4Oamm5jBHpUV263X70cEcmlikElvt6nvUsTJ7NyVGDjHarzvGUBU4YdRWPBKI3KtxipjOS4PbvQlcRrxX9wBtzuU9earYVJNwGcnNQw3SwsS2SCPSh7zdny1AzVcozSFyxhBViCB0xWFfZuZC5GCOtTrdkHDE80ychxuXj196m1hleEllxnkU9o5MZUdKhWTZJwOM1aMkiJuxwaBDY3J4PBqSRCFyTkdqSQLNCHjOCOvrTI5CylWPA9apCFLkLjqKbGAH3HoKUqo7io5JAoxVNIEyYtk5FNVyGweQajilBXmpPMUDPX2qLDJ1LBSVOfan+avQqKqxGWRj5fGe2alclSQ3XvTuFh89sskJljHTqKjgtRdQMYv9YnOPWnwzbVKHoajsZmtL3eOmeRTTFYh8xWTaRgjg5pIxlxjkVoarbRSZuIcDPJUVRthhSx78CqTJaCX5ucdKZGFY9PrUpI28ipJLQiAXMDAp0IzzSYIrlVBwp5p0fmk8AgCmqolfg4PqatlZYUAJDjHUHNQy7EZkY/eHTvTlkZl3FjxUiRxyIG5BPYinpaMSdhB+pqWMIbyVDhWINOu7mWa2KhiJB3qOS2njYfJ+IphDhsOCM98VIx2kyXNs5kkclSehNan9sRrIFK5B6mstSNuC3A6UbQegGPrTFY6/StS08hsnD+4qO8kglnLtP8voMVyZIXpkULcEN3IoQ2jr7NNLkkEZkwScZxWqui2qtljkHoa4FThg8ZINasXiO+EYidsgcAk81LQkjf1K0tbSMMk23GMgVViijnIkgcnPXPHNYUl89xIftTF4z2PanLfSwwsLUlcdO1CSGbLQTvKBMSQDxn0q6BF5YjwCQMVjWniJ5IjFcqN2MA5pIdRjtrkyE7we1UkhM0ZLdUJAIBPQdxS21yyN5UvKH1rmNQ1S6l1YTRkhM8AdMVqPfxsoJODgGnYRqymPcPK4FRZXJLMB7ZrKl1NQpCnJHeqLXkszkgkAUhm7NeW0ULg8vjArnY7ia2nkdGysnUE092MzBm6io2jJGe1JjQwuSxI43dacjDrnmkwAvSq9xJ5Cbz0ppDLZuGxgNULztjBOTVMTeYQVOM1OEJFPlFccDnkmprcqWBCE4OTkU+xhj80NIMgHpW3bWi3MhaCEJGvJOMU9kLcNKhi3i4uR2+VcVl6gXbWAzYCluOeK3zaucNGAVUYznrVb7Db3LgOckHqOoNTe4WJdRmEdmIYyACOQOlYF1BPFEJmjIBPA710cmnQwiNJCX7k47CiySTVp5JHAFvHwoJxwKAMjTNMEiC9uO3IU1NYzRSa4buf/UQ+vQmk1S/jtLv7PEd6YwMdAazm3SRtZxH5M5Yjv3oSuB0+qk38TajFcYhxhYsjHH61xEcjm8klYHqcfStFJ98IhX7oGCPSop40Rht54596pRs7hfQfZXvnQsJYgWzgA1WvrZbaUAAZbkitKK0EdkLkcEGoniXU7gJGMydgKqxJQtohJcIp6Hir1/pIsJ4yBlXAJpsMaW1xsP+sQ4Oe1auphpzHKCWAUcDnFDEQwaRFcx5jBBxgYHWopNAuTN5Qk2MegBHFXtP1Wa3QxQRFpOgGDWppqCPzLzUWJdzggjJUVm0WmczMdT0xzFKPMUjqDkfpVc3cM2N8QSQdSM8muq1Ka1WaO3tD5vmHJyMbaxdX0oxuHiXOeSRSuMoHIYENlD1qG5uUdQsa4x1NWbixu49NWVbf92/G8EnNUEhJXLKR6jHWqEXrO0lngLKFVR1YnFVJoz9p8tWJUHGfWrLzSyWgiU7I1HY9asW1tHNAiLgEHJNMEiByLCJhEuGcYDelZaRujln5JOSfWt3URHPB5UYChe471QtbZp5doOUHVjQAwxymIMxCIPQ9as21pb3MBXhQOpPeor6NkkWNWLIOvpUAlIYAMQppAOlMccyxoxPOScdqeVSS9AyQAQOBVQ29zLclYACcZzmprK5WGbdcQlyh5OCavYTO08gW1tAUkIV8HYB1NUtd8+O0lEjBXABGDmrtvrumXcCFQBIowARjBrF1O5kj8yW8O9ZDkAHPFYtXY1sVbCIajCGuomLJ0fBJNPRrmzdmWPFux4B4pw8SNFbCK2gVQBgEHk1FZX1xqN15NwTsJyATwK0SELNbRXKefEuCBkj3pllckTiOYFR61o6nGtmvmQkBe4BqniO/t9wUKw6H1qxDbsLMSoIOe4rIuIWil27eB3q8GMTBSDkHvVsol4NhwAoyTSQzD3hQBjknir1vbJJ5bZwxNVbm2IuQsfzlTjA5q7p4MM4NxGxUdgCcU3sI6kadcJCsiSkLjpkc1UhnEruUbkHBFLca6ssKhAYtgwFxxXNR6hLBfyTjo5yRWVrso2r60LfvIOCTkis83UqHyCTlzgita2uo7uPejAEDkVmwxpd69Gg6A5OKpaCZtzW3kaEkQOGxkVnafdtMDDcDEgGAT3rV1+VYxHGDwuAaypVWYgxgBgMgimmJogmtVSdm6AHketVgRHIcdD2q1JL9piKFtso7nvVT7JIFYs+TimhMnhnjCmPpnvVgCN4irKCexrOsmSSJkcfOKmEckaHDcj3qxD3KxqUA57GoY7cz5IbFEb+YpVuXHQ1LGpVCSxBFAXK91B5KDcciklJitxIvelkaV1Jl5QVLII5IECjgnAFIBlpcSvk56e9XhI7puHPrVU2DxndG3bJHarcD4QAjr1pXGMYF+i4I9alV8xGPGSelOljYtxjHYg02EGGbfIOPekMs2u+MFWNRTKVkJk5U9PanyXALGQHANIJBMhR+/INIRWuR5kOOSF6Gm6YWilGWzk1OMxfJIMqTwaj+yPHcCWM5jPJ9q0TE0aGowG5iG05IqtbDyo/LPBqcysSNp4xzSSouzzC2CO1EldBHcq3MIYFqhtJGikMY4yKsq4kQjrUBQCXgc1kkWVLgslwcjknNT20m5wpGBVe+JEg3nB7GltpNzAL2q0Jlm7URjIHA71WinMhxjgVdujvtyO9Z9oAAc+tMRou+y23DqRVWyJLE+uakuWxbCotObgnrxSTGW2f94Ix1NWhHNGgKHI7gmq8MLST+aeAtWyHbhG4r08Oro55oj+0KSUeIA+tKFO3922MdqUyxqBG8e5jwTilSLqVOMdhXWkRyiRkltrqQPXFTPDDGmQ3J6U5bgkiJosA/wAWDVu50Qx2Qukn8wEcLkZH4UnZC5WZURLXAjlOIieT6CrV/a2kCj7HKXPQkjBqBIZowDNHlP1qQwxzACFSGPcjGKOZAositshwZuVxT5TA5PlLtA74xUxtLizG+4jBXsc9aYYRfLmICMflSc0NQk+hXL7cbQSfYVJbljKJNxRgcDPHNWoIRYtkqJQPWp/s9teSiUgxnrtArCpUXK9TWEHdHaaH/aj2oa4fcpHy8jpWmQRw459ayNE/tDyAC2IgMKDwcfStfeAP3oya+er2bPRs0R/Z2J3ByB6Uu8pxjJ9acEMnKtgelBdo+CufeuWxV+jHRoG+bOD1xWlFnYM9cVmxorncSQfStKP7oHoK7cMjmrElFFFdhzjT0NZM1uJ5JFb7oOfxrVYgKSTgVSmbCuR1AJFZzbTTRrBbmbNorXcXli4ZIycEYFc7cSXvhu8+ywkur859qs/2nqNy7JFMQQcbc4rP1K5u1lBuc78YyOa66bbOeoknob9zpdrexC/kmHnFASMjrjpVOwh1dmyciHPAz1FZ9pp097EZUvCB12kgdK1tK1u9ubwWDjAQYJz26VpO9iIvVG3Da+WilZCRirIYDhhUAtZIBhZCwB71OpBGGHNeVU3O/dAY1zuU49qduU8MKieNgwKkkdxUgKMMEc1iLoAjA5WpY35wRzUOHU8EEfWpIyGb3qoaMT21LIpaaOlOrtWxgRTMUQkdq5rxDPJdaZNGVGw9ea6ScZjI9qxdStwLGXnqtZzbR0UUnueS3aGMlfTikhOUwKsaiuJXHuarQcKalahJWdi2rlUPGazc4vBnjJrSB+Ss2Yj7QPrSZJeuwDHkUaa42FPWnTDMP4VHp+0Z9aBlC6H2fVA/UZrauQs2ngg9BWRfjF8PMHyE9a1ZAv2ACM5BFSwIvDITzZFYcg8GrmojbdjPSs/w+QL2SMnB7fWtLUI2kuFJ6UmJGLqu7Zz07Vb08g2IY+lQ6rjyNuORUmmqJLHaG5wcihDZBpwB1AgHAzkVu6g2bFgR0Fc1ZFo9Tx6mupvsNpxzxxSYROasSGZ19zVHU4/Lf8at2g8t2YepqpqMhkYk9SatAaViwltQDycVnTAJfBWHBNX7FDHaBl6kZrLuSzT5PXNPqLoWboIHRlqzgSQc+lZbyudqkHj1rShJEGTVPYSMcpsu9p7mtCSPyoeDkGqVyf8ASQw7GrwO+HB9KlbD6kOmlWuTuHFR63Csb5XoeaW0by7ojHenav8AMgbHYVSJZFpUmxx6V0cjiSA4ABxXL6YC0oA7VtySGNMHjNKQ0ZVwMXYUdziugt4jDbAx9xmsK4AEok9DmujsWEloCvXFQ9iupj3xZ1bd1NV9MleOUAEitDUEwH47VT0YAzncuRTjsDOnLmewAJySK4bUY2hv3z3PFdntMKEg/LjpXJ6ywkvA3rzSj8QPY6HTLeN7cKcZxWZrVosTlkPBPSmadfSxsBk4qzqcglhJPWre4kY+lSrHcndxzXZwtHNbgcZxXD2pzeY9K6WGRo0BB7U3sJblPV4HRTgnFZmnnbdjd0zW1qFyJISCOawbU4vEz0zzUwGzvdKB8oOvTtV64dXG0tniq+mfNYgJ1A7VTk86Ocq+ee9H2w6FXU4wMMrYOeAK5fU3kkBV8kA8Gu2Nik5BdvzrC8SaeltblowMiupqyME9Tl4/5VespCrgZxWfGcjPrW7p9gs0YfPOM1nLY0RJJ86HNZtyvykjoK0rgiBhHjPrVC7GUOOM1h1NEVwMnB4PrQcDvSCVXBR+CehpDER15HY10GQhU56UgAVvQ1IMjg0jRkrkdaARe0+dPMCyNjPBzV28s4tokjYEdeK5/BAHYirUFyyjaWJBpDQk8pUhVHXrSRTPC4KMR6gU6UKQW28jpVRpDu5GKGBtC7aZQztyKnhhNyuUbJHJrDMwVMZrT0K5ImKk4B4zUNDRJK6q/lnqKp3saFAw61q6hYgMLlWBUjPBrMuHjlAUDBxg0rlEVuqFQWpMASHHQmhFCjb6U9gAM+lVcRJHasTvjbBqaYtKgWTll4zUNpcAsVLYp1xPHHnnJNS1cEVSfLl9qmW5APymqrEyZbGBREuWH1osFy8XaT5gM1s6fGBB5pBIAyRjpVGxiUEblzzW/ZzWlmrfaABG4xgjtUTdhxVzLluzPk8gY6Vk3Z4Ljt1q9czQvdSNCMRnkD0rHvJsRkBuvWs46spkBEjPuI4PemMQr5HSpkuQ8IjYcjoaYVweldC0M2y5JLb3GnFAMOBzxWFtwSp7GtJEXk4qjMCJTkY54rVMhoIPlkHoa6fRjEXCyAEHvXLghSK1rGYptYNzTlsET0GO1tLlNw4I6AUya2+XCrWTpmoiIjc2Aa6KKe3uceW4ycda8+pdM2RiXloPIIdeSODiuagjH2pl6YNegX1uskBRhzjg1xF/bNbXRIBAPU04zexTWgydVHDHNQRAAnFMlkYnnmpIBnmtdyBJPvYqCYqFAJ61beM5yRWdfAhgB9acdxieWU6DIPTFAXJ5XFQw3csZwRkDsana/jYAbcH1FbdCRJI+MLnFQR5gcgjg1YjuF3etQ3J3c9+1QwJHhUnc3fvSNayhQy8gc5pscu+Mo3WrFrdmNDDJ0PQmhAQqcjaeoqQggYPFRSACcnoDgCpt+30YCqQDCMnOKdjK0js8mNoxjrUYkMbjeePShgyV7XbAZB35pkNyXXaw6cc1bu7u3ktwsXHqKzghzvU8VAEskbxMZYu/JHrSB458ljsNSxTCRdrcEcY9aQ2qSt6GmtBEIGxsFyR60pCt0yfwqaOyO4BTle9XVtYYcDGSfam2BksPLYAAnPoKcFz0NbMkNqkQbdhj2x0rPeMBywGR2ouMWzDI5p0x+Ygjn1pYUbaW96dIhZSw6ipbGQAkEUZEbBiOvekKsKdw6hWGBmhCNMWjz2QlgGQo+cCqMlqwiEsfKZ5HcVZ0++uNPdkiO5X4Kk8GpQwMpBUxmTkjHBp3C1zGkkGQq+vNaVsFjQNgFO49arahp80cpZI8AckipNPmSaPyjjcKGxJaksqWLghYyD6gUyG3Y5ETE4GcHipwBbTZZQw9DVoXVspMixASEcgDilcop2xMjlXXocc1oT6bGkQkVvLbHaqZVpEMqNhs55pLrUpLqFYiMHocVm2MYJrwyGNW3Be5NSi7eNSk9uJAe/XFShVt7ddpyzDk96fbQtJ8xbj0oTAqodNkcB1eIdOFNXk0zSJVHl30iMexQAVbht7ZhiWFW9zV1bHRp12NCASMZxTuLUwJ9AYSIkd4jqxwDuFNn8N3tsu/fEw7ESAmt298N2NpZPcxzcjlQMdaybBlIMUhJzyCe1JMbM8W1xG2xlBIPY5pxhmDAFMCt1NOllBeI8Dr7UyaxuRhmORj1obBGP5T4xtODTSrA4wRWn5Ew9PzqGaOQEZXJ9qhMqxlyBlfJQ49cUgMysJQcj0q9PcSGPy2iOB3waqRsXbgEDPQitU9BNAJDIwZoyD7Cp1ijkwGY5PTipo3ZVx5Y69akSBpGB6AGi5JXFgwcYHGenrU80O5fLUBWUdBWtbxxlEy2SD1NRyWglvTMGCjHzE8cUrjsZclt5cIbPzHqKi52EDkDrU9zMokKYBAOAfWo25jOFx9KAK4UzSpEoOWOOKPF2nf2ZFZqHDGQZIrU8NxRnVA0wGAOM1l+Nyx1dGJJhA+UdhV3EY1t98Z6VqqAVyKzbMCRs44rUVM44qiSzZwyO+VHA5NdLbahEdPNquI2kOCelc7bSSjhKdcxXTp5gUgJzkVm2NG5qF3Fa7bWCTcEXaSPWqkUYsCk7tlDyQT3qnpduboeZKCF7ZFO1SOW4kjIyII8knsalLUpsvQaiszOzqNshwAewqnrt62nwmC1YhD1K1izagy5ELcZxwauW5kks3W4QSbhkZPQ1dhXMpLjPzMck9zVi3uhCCAeSME0yOOB5SpGCOoxU5tYdu4AA+9XGwmBliEZK8E96msYgZQ8jAqeetVxaeZ8oI+lSG2khQYY49KYi5NdqYnt0xhjU8Nt/ZVxa3ULZLDJBrNjtiz7s8jnBqxPLcTIoU528AZ5+lAi1d2i3N3LPCN245Y+hrTs7b+yrQ/2gQ4uEzGc5xVHTLhoYpBIMeYMEVXuDPJcJHO8klqDleM4pMdixNfSWLR3EUQV06H1rViuTe2hvXjYiQ/vDg4z9ao39gZbMXKnMQ6A8HH0qTRZNRewm05GBtQd7qT/nNS9Rofp9pap58sr5cAeXmll+0SowkwhfoAc8VAYoYUaWSQlv4Fx3qa1JMYaRy7kdD2qbDuWGme28PizbDAnCn05rA1oparCyxjLIMgVtxRn948rlkUcKemazJ4TqkzbhgRDAzTsFyI6fHHpwmZsEjJrMt3mYkRFgDxmta6hkNiISTgY4qfTNOaeMLEoBUHk9qQ0ZVyUggWIEs55IxU1jAZICHxDGRkj1psltLFfF0TzWzjJ6D8ahuXk84RPISSckDoKAIpF82YxK2I1PJ9agvp7eZVigAAjGM+tPuZEFx5aHCDgkd6gi0tZxNKkhAXkCqSE2XdGY7mDDAwcmpbaEm4ZCcAnn3rK083e52Uk7eSM9RWtZahaF/9KRkPfg81TJJLjRVF0kcRCSnn5ec+9VL2G8jxBckvGOAT0FbQfYzXVtIJXxhBnkCqWpXbmwWKYfvGOST1qLalGTBCsjiKJckdSeMUy6kms5DGG+Y91Oak81mQ+VlDjkgdarxs28BxuYnkmrRJoWMctygNwxkB7dav3lobSFZIGIA5KD0rOM0tooaFyCB0FX9NmeYSNfNw4xyaTYyNJLe+hDDAfuKrSJLBJgD9360R28YvRHaycFjk+1alzYiNBGzhgRnOaSAwCWtroT25IJGPxq/YapNbNIZYhKWHJJ5FM+xiS6WJCCAcsfStiDSE+0ER8oV5OO9NsSKpvtPubfbNHh8dcd6wZEBdtv3QePpWpf6U0BPQ5JwAe1ZhVoyVIxikimLbvOjhIjgtWxo0LxXcgx+/AzmsOO4EVykhzwfSuh0y5SW9M2/buXBJ9KbEWbxhe5SX7+cZ96ov5lpwVOBwDUt5fQQakkK8jPJq9cxrcQbWwc8g+lJIDM8uK5XJwGPQ+lQFngJjnB9j607yZbRj/EM8EdqkZ0nTZJyexrRCZCYQq+aoGe+KijlLoSxxzirUIa2cxScqelR3NsBJtAwM5FMkZGBD8xUHvQ8yTsFx09KbHICWjbPtSQxrCrEDLetAErjACnhehqdEjCgKAQefpUEZSSElzznpS2+SwRTwaGBO8xVBGOSOPwolItLUMy538/SopVKSYBy3UVI/m3MISVMBe9QUFrOWPUkYqy7NLwVyBWckxhn2KvHar8NwZJMYxx0oERmIlcE4Gc1JGuUJXnb3pLiQo2CvynpSQyiIHAyCKQEiyrJCVbBYUQSkExP/AKs8Z9KqwgJclmOQe1Szbg4aIZTv7VSYMl3GOcIvIJ603U5VjjGOTT0jV0D9xVW6IfI9DVPYSI7SZjhj0qWYlmDqwBHvVWMMFIHFQCVy5BJ4OKhoq5Ylh88guckdKfb2wjbCnJqoZmU4z0qe0dnfeSeKEItyBgpAFU4QASc9Sa1pkV4QUPbkVjSExkqB3qgJ7libfFM044JHqKVctBg0+yj2tnsamwGpbEICpQsT2AzV6HSridC0TFD6Hir3hSKE34eeMumMYAzzXbDTbOVvMWEKevpW6xKpqxoqSauzgxYy7Nv2Q56ZAOKbHpM6MW2HPZccV6E0nkgJsGPanJDE/wAxUA9RxUPHu+hp7GKV2cTHoepSRAtbhU65zz+VSW2iXJYrEzqT1yMCuyLSl8D7op25OhOGrJ46TK9nFdDlj4YviNzShsDpkU+Pw482BKBERxuBya6TbLuJDfLSllPynOfpWbxs2NQRg3HhqSWAJJeGYA8AgYFJa+F7dVHnD8hW6tu6EsWyPTNO37sArgVP1ubWo+VdDGPhyzH+qJH4VPa6JZ2zeZLGHYdCRWnsVOYzk+lIG3cSjArKVeTHp0GqAeITgDoMUpYJxIuTS4TH7k4NO3YH70ZNYtt7hcjH7z7vy0/zGiyCN2O9KNsvABX8KR1MQyPmp2Fe+g9QJcE/L3xV6HG3Gc4FZqOZjyNtW43EQ65Fb0HZmVSLsXRRUccqyKCCOe1SA5ruOVor3aNJDheuQTVXg5DnAI5rRNVJbcSsRnAI7VMlc1g7GHqNlp8cTSWu0XPYjqTWVbzGJidYhEq9iea2r3QjEGuIGO8c/WseW6ErCLUVJQHkEcYrppuyMKuoS6PJeyi60nCQEcLnAz3rOeeWyvjGzFJs8kVsXOsLZWkaaQCQMZTGABWHeSreXHnzqFmJya0abRlHRnY6bPey2yu4DAjgk1oR4cZcYNYmjXsq26RCMFB3zW0CJF6YrzaqszvWqHsHUgqcjuKcwVuvWoizoOSSKdhZADnBrmY7PcFVw3PIqVAm7PcVCsjK20gkVMEVmDZwaum9RSuWR0ooHSiu05xrrkYrN1OL/RZAO6mtMnAzVG++aFh6g1E7WNqTfMjx7VRi4ce5qlAeDWlrsW26ce5rLt+GIrOOxpU0ky4GwmKz5lH2kbjjJq+vANUr2NTKD3yKbMy/cAC3BXkEVBp5U5ycEVYkib7GDnIxVSzQlzzzSC5Hq2TOqjoMc1pwQNHp4J54zWZqo2lfXIrUsZZJLDEo6Dis2MzdKDnVSyHABra1OfY6Z655+tY2nhl1YbDwTWxq0auqEjB4pAZmphTBu7kVFpYkSInsc029D7Nv8IqTTJsxmM+lUNkFqQdXBz3rp7+3la0OPuY61y0MTf2r8vXOa7CSdo9NKSdSOKTEtzkrTAd1PY1R1EASkL0zV6MDz5COuaoagG3Zb1poDW0w77UAjoKy75QLwAdCa2dJCyWYAODjmsjU0aO4yfXiqb1F0JryJTChAGRirFsmYPmGBisyaWTYvPANaEEzGABhwBVPYSMu+XZcZHQnNW4yPIB9qrXxy9T2/MHPpUob3IbRg2ofjitHXbeNYAyrgkVmoBHeqw45rS1eVnswG54qkJmNo5/0g5robmESRhvauYsZPJuAfwrqopVltxnpilJaBHcw7kYOPetjS5f3GM9KzdQUKSwq5oqlrc561K2G9yTUXJXjvWfps3kT4YcGr19Gyk7qyrYNNeeUOuaIjZ14VZYNw5BFcZrK+XedfYV2Fr+5h8uQ9sVyviJALgMO/FC3DoT6ZbZQMeeM0mphgpUDAp2jTsqBSMjFW9Sh8yIsPSqkSjAsI994FJwa6wacTbhs9s1yUZaO9O04IxXTWupzbAjE46UPYOpVvkWNCh6gViKNtyD710d9HHJAXz8xFc7jE2PQ0oDex22hXZSMK54IFbF35LgNgZxXK6OTMRnIAwK27yZYYdoOeOoo+0JbA1vucN5mADnisXxJPEbYoDkgVK91IYyAxxWLqf7yMknNdbd0c6VmYada3NMufLjCg81iAcmrVvIUcYPesnsao37mKOcb8cism5UgFT2rThfK4JqlqCgZIrne5sloY0hG4YqxBM20IwyuO9RSwkEDFKrhcdu1dBkTsFPSjBGM9KaThcinJcK64PBFMQ2QZAK9aYDtIzUuOM1HIVHHekBahDSDI5BqC4tt0h296W2uTDhSOK0RHFOodT1qWUjH+ykEBuhrShsZREGj57jFR3OFcITwKmttReBgvUdKb2AX7TLCpgkY4HUVBI6ZBUYPei8kEkvmf3qqGQhqixRZcjg96ikl4203zS2B6VG5DHI4q0hXEAwcgkGrVvCsv3jn61UzzUsc5jU80Elq5MaLsUDNNto+QTVYsZnH1rVsYhuVW70nogLkJEab/SrtncWGoSCDUFAHZuuKgkWCKQRTZCnkkDNRXI01CoTODyTjvXM9Waoi1qyi0+4Igk8yI8g1zs+2Rie1al7KzoQDlR0rI2n+HJrSKE2KowQfSrokje3wRhhzmqkcMjnp0pxUoSp61qR1JAR0qC8jwoccinKdr5NPn+aErVITRmk1ds5AMc5IqskLO+ADirSRiLoOe9W9ibG7Zjz0AXr3rZtIJISCCQRyK53TLgxyKOxNdMb+KOMFeWxmuWpE0izchn86EebjOOc1janBDNIVVhk1UfU5JG+ViB7VEs3zliSSaxUdTRvQibQpC+6Mhgferln4ediC+FGeaSO7mT7jkD0qcX9xjmQ/nWl7E2ItT0wQphSCR6Vy+pwyRsJNpK966ia48wDJJPuKozhJIyrgEHsaaeo2jk/v8qKaYmPJGDWnLaRQyEKcA9OOlTQ6Usy58/HcDit0yDGBaI55zUgl3dR+dac2leWuVcN+IquLYZwy4+lIRUDAHK9RTyPOTdnDA5zUstmVG5RmqwZo32sMCgY/zgVIccjpQshB45FPcJIo459aSOz8xsK+KaEOWVsEA4+lQykyfKMk1o2+jGRuZRj3IrRXSrS3jDFwz9xxQ2I52O2kODjiraWM2zzA3yjqK15I4FXCjI9hUADnKLkIetRcqxmPBJgvGMkU+G4AU7+D0q7JcLaqYlTIPU1nvGsjlgOTTuA8TSI+5GO30qx9v3sBgDA61WWCQ4UZP1qePT2Qgu2AfelcLE8EC3Ls7k4HSnC3y2CQoHemyXKWsYVPSqbXct4xSIkH0pDLVxLFbrtByfQUyDMqFmO0jt60kFgxO+dsnrg1IDG74bgjgUAQMSWzikBDkKeueKsSxFVyBke1VWX5gwBBHtQIsrDcZ4TpyCKWaaYoscy8ryrd6ms7+RFCtyB3qG+uRNIDjGPSkxrYlTUJ5VEczErjBz6VXvbeK0mhurQ/KeJAOxp0dvJIgdcH0BNSxWF1cb7cJgsO3ShASzjzIxIASDjkVAsbxyBSOG5Gak0vUl0+Q2moxZKnABFWr2SKa6Ro+ExkD0ptgMmCRRgjgkdaqQQmSQyHjBp91IXkEa9KdLIIIQB1NQyhwO+cLnIFXom2dKzrYArnPNW1l2mhiLu8EdcGmEE/MGOBUPmjrSfacKT2FKxQy4u5SwjaQlc/d7UyORUuY9xyhODVaQyvMJFBKg8gV0GneGJdQjF0r4U4IUEdKpKxDZsi2ePSzNACQRwwFS6VLZXluYLobZQPv4610OkIqaWdPZQcDv1rlZ4Y7LWGhkBEbHGfSsW9S47DdQtIo5BHAhc+oFLDBb2kRN3GDKRkZ7VckLaVMHjkFxG/QEjj8q5/Ur+S4u5CxxzgD0FCGM1C6jZtkSKPXFZ+5CMFAB6ilOQST0NRFwOO1bRRLLUflsACcc1d+ynyg4YH0ArF8z0rR0uZzKAWyB2NW1oTcnWxuSysrEZ5wKvf2S13CZbq4NtCo6DHP51t21nHPbB4CDMOo9Kr6rZfbIDDMQp6YzxWDdmUlocM6Fp38rLRo2AcdRWubPNruiwCRnnipbZoNKQ27wCRSeSetQnURPe+WIjGnYAGquAy0QRyrxhs8mqPjKMNawvjndgH2roLm3hSEyKuHAzjFYHiCZLvSf8AbjYcU07sZz9iQkgB79K1VbBAI4PU1m2IEkqDIByAM1sSwyQv5c8ZQkcHHB/GtOhl1Lliihyw5A5rZkuo4NOLhQSRgD1rAspzHIF25U8HHNa8dqJWUHLc5wBmpY0JaXH2xEhWIRtIckD0qbUUjkkayLeVDHGdxHc1TvbsaVdrcgYbOAvtWRe6vLqEjKqkkn5j61K3Gznctb3kkecoGwM+ldFbSsUQqwYgcgnrWRqdiU2TE4djgitfT9PtzaBvtBjkAzgAcmtXsST3Fpb30IaNBDcAdR3/ABrEE8omMch5Q4PvWuZWC4XOQcEkYzWTdgG6dgcHv71CZRObxI2UxHkcmnR37TSsW6dhWaTtbgZz1oDlXBAxV3EbBvgGDYxzjitm3traCNblmBMgyAa5qIqV3Ng4qczSSIMudgPHtTb0FY3508shivDdCORUkV1NCuFUMo7Gq9nrUQsPs8sYfaMAnqKrS6kTkQKB3rO5VjfF2t2gSSAKO4BODTY9PnhkMtnIY9x5APBFU49TjhtIlYAyH7xJ6VpwQmaAXMV9iMDJTIouFircaXOX8wMC56DI4qeaNo9PjhNsqTIDmRTkmoXlxKJBMRzV0Skxbt5YHsBk0CMmGZlLwSM2CM5x3pbdPLt5DIfmbge9arwRSQCQxgg9+9VJrb5MgkYPAx0FUmJlKLzHZPNALA9Ce1WrzUVs0aK2UI8gIJHYU37OwYS8Ej3rP1aJiDIwwMYzStcpMpm+ljQW8D9eC+agmhJLqr5kAyT61QF0hfZHxg4Jq0JoyoIbn1ppBczopsORKDgnk4rQgu4hGVTGTxg0sNvDcSbXAANJNpiK/wC76DvV2JuX9Mt4o4pZtwLntU1tDDdMxliGORjFZdvFKs4FuSWHOOma04tUezfZd2gAIwWGTUsaKtpp09pcTSxTlNpyBxTNTmknVGmj2t0B9a0TJbXl2rQzkIRyp45qtqsckiqjAnHQgcAVKGZfnrDFsVQXYdackKxwmWQ/OeR71JaWJmuGV+idTUVwGkm2R8qOAaoBQMkTbsY7VZdEuItzzEHHAqMWsNtD5s82SRwowcGqfMr8Zx2pAWLFWhmJ7ZyCPStKbULeRRGpJYDBOKoR3D2ybfLBHQ5PaopJo5LhDFGI8dR60CZoacFR5A55Y8V1tjF5dg6sAHYcetcfaSL/AGjHKyEqCBgDNdhJd26nzi23A4BFTJMEchd3LjUZIZmIwxAo1C2SRVEPLEZJpdRSK7upHUfMxyDUdpIYZtkxJVRnJqkNmajBGCzw5C9etadpJY3bNCQYARhWA/xqe2gSed7ho8oTgDHWn6/YxW1mjLGATyMdaGxIxb2MxXDRrJvAPD+taVhqwEAhnPIGAaxd+4fSggEAmmgOnj+aIsWBU85qtZW4mvyF5UZP0rLg1CSFChJKnpW/4YjMsdxcMMAZANN6CKc0qyXksbHkHA9qjNw8cgWZcjoDUV3GVvJJI+SWyatwyx3VqY5QA4HB75poTKzRYmMoxtPOKiRirnByGP5U8O8I8mQH5uAaI7KWMmRmypOcVQh32ckZBxmiNDauCxzmpJWURYVvmGOlRLukALc460gJJAzTCUcgVfHmXFqCB0qBDGU2gjOORT4ZJI0IUkCgdyKSzeYho+o61JAqxsHbGe4oS6a03EjhqSGNnlMzH5T2qGMvtHHPGWBGO1URESMDoDTmYjPltgdxS2oaSYgkgD9aQxkyqqAkYOcCo7ec+aYmzzUuoLhxnpngVAo8twxX8apCZbLGBwD900X0IEHmoB0yacCLg7WHAHBpWz5RifoRgVdxGLHcNJIUUcVLKBGCSuDirNvZLDKWI47Ul9GdhZVz9KGhIy0G9hnuea1YYVjQFR2rLjYBtuK3LcCSEL6ip2GQxsVkIBJU1WniMtwAvGTVtwIWIqnNNiUFc59qVxkrRGEbWqeEDyxiovMM0W5uo9alsSHfyz1zxVAtz0vwtZxWWliR0BZ+Qcdq2uZeVO0elM0i1ZNNgV1/hB5q41oWPDFfpWE6bZ0KaRULvGcFAfejarnJODV5bYjrzSGzUnJFZKgw9rEqDzVGEGR60uxD94YbtV9YNowOBTWtUJyRk1XsGT7VXKOyU9DhaU7SNuzn6VfECgY7U/yl/uiq9hYTqoyxBJ1zn2NOOT8pWtLyk/uik8tfSpVAPbeRnrbbORk556U4I0nDrxWgEX0o2KO1aewS2E6tyn9lUD5BihYGH3hmruMUY9ar2KJ9oyqYARjGKFtsd81aIoqlSQudkBtgeoxSi2XGDyKnozVKCWxPOyo1kc5jkKEelWYgyxhWbJA5J704kd8Ubh6j86sl3YppoUA5xyaQyoOrgfiKabiIdZEH/AhSEkyQgEYIyKxPEOlJe26gKFwfmYelbCTRyEhHDY64Oahv3VbV1YgBgR+dVF2YmtDibmxbRIhNb3H2hH4xkcflTdOTT9RcyagfLfPAIqCa3u9HO+4CyQsTtIOSKRIrbVZoyZPKwc5HeuxK8TC+p09iYLR/KiVmjxw2D0rWASVcrwe1ULC/tgi2pxlRgH1FaOARlK8ystTui9EN5jHz85pBED8yHB9KXzCOHFO6DK9K5dCrtERkYHDDp3qRBlgQevamFweCOaVAUII5FENynsXV6U6mKcgGnV3LY5XuNfhTVCf5kP5Vek+4apBC0Wfeommzam7O55b4kTbfSDHesGE/vDXT+Lo9mpvxgE5rl4+JiKzjojSrZyuWxJgYqpeckEdc1YOARmq95gxgrwc1TMzURXFiATniqNs5juCMZ5qzZyMbMKWJwKqQuEu2JGRmkAmrHcqtjB44rRsJBJYADrjFUdYUFEYdKvaYsZsxt64rNjM+0l+z6spYZBOMVt6vta3WVDz1xWDcgR6kjHjmtS93NboQeMUkUULli1tycn1qDT+5XrTpwTbnFR6YSHORxVIQ6G48jVQ5HQ4rrJgt7ZCQcHFcrJEjakiscA8108r/AGSyCxjK4xUsFucwvy3Dj3qnqZBUeuatKd1zIPUmquoQkLknvTQMu6Kx8g+lV9aILgjqKl0NwEKmm61GA24d+RVPclbGc8u6ADHIrT06QNb7WHQVmEfuARV7TsiImq6CK2pxhJMr0qW1/wBR+FRak25qktBm3xSSG9ytMcXSn3rVvIvMsA2cnGayrkbZQ3vV+SZvsPqCKpAzCgGbnZ6nFdLHG0NuM9COK5q3JS9DdSTXYxRma0yRk44oewo7mHenehNXtCmXbsY4NVL6Mxkqe1Q6ZJ5cv41KG9zodShBhLg8gVg6UANUJJxzxW9JJ5lufpXMyu1vehl4yalPUb2O4mhBgDYycda4rXWJnweMHFdhplw11ZAP1Irl/E0Plz7scZojuHQTS5QkQJHOMVeuZlaA89qyNP52rWncWb+UXB4xWkyImJsEl+BnGTnNdTbWixwByc8Vysg2XY9jXS6dd77cKx4IxSew+pFdyjYVArBBzeBR1JrevowqkqKwUO2+DHqDSiNnY2NsfsoKLg1ce1YxYc5yKs6PJDLZLtwTgVNcrkEAVLdmCWhztzblFJByCcVi39vJGCWBIrppIFmuo4lYjcccjAFbmr+EXj0gy7lbaueCK64axuYNWZ5IRhiPer+m24mbLHpVC5O28kTsCRxV7TSRjacGoZaNny0iXrWffOJFOB7VPdF2X5TyBWeWcIQ4rna1Nk7ELlSwG4ZqGaNl5/lVMytIRgkEVehlLpiQ5rpsZCAkR474pkcZJzjipVQFjzxUigAYFACDIAHWq0wYPnBIzVpsAVGJVLBSuRmgRHj5c1PBcyRqFU8ZpHQBeKiHXg81LGWHDSMGbtSEZXHQ00TBVCk5oaRSpxT6CuI8jcKT0qGQkUhbL5oc7mAx3qUirjC7KQcHFBmyOnNaENsDHhhmopLQBjtAxTApiXnkGnBx3FWPJH8SilW2BOeMUkILQb2yB0rfsYlOHbgisyzgAfaB1ratrSSQEDoaUnoNFk3Fk0DR3Ee9sZUgZIrFkQyOUEZA7EjGK6a10q0tGE9xMDx90kc1na1qtpdQmO3hEbg53AYzXO3qaI5+5Ai+Rjn6VWwCflFTlWLFyCx61A02GK7Sp9cVvHYllhZo4kweW+nSqLyF5CSeT0qRB5jbR1NE2lXseJTESnXI9Kski6daY0hLbefSnk5O0gg47ihAoILdqpITJYwY1zjg1GzB3+UcUSzb/lU8CiIFWDYzSAuWmVXJ4OavLIzAZJqkpJ4AwKsJHIVyucCoauNEwmCtt71Mspxnio2swkAnY5BrRSC2GmNNgM4HA71FkiiCPzJOin8BxWlCqxQ+Y0KyY6gnpUel3VobYoCwk7ADimpJLcI8ccbhwe4OCKhjQ62ma8D+ZbmOHnDgE/jUU2lvGgZyDGTwxNdPpeq240lrSeyIcLgAKSDXO6hJMkH2dnKoTkIeMVLdmUtjnNTtpI2L5GB1waoRytwyuwHTFaepSkwBdxJ6HPesoNgcCtk9CGW4WJYDJPsatfZJpnBX5QfesoSvHKGU9DVx7+cqMMQcdjTEXGsmVSGmA9siqU1pGSVLgmoJGaQ7nYknvUeCO9WkSROsltJtY5XsfSn5JAZTyPSnE7vlY5qA7oZQACQfSmMsw3D52mQg1OJXHfJ6ZqoSkgBAww9qcJWi4YE+9SwLovWhOWGRTjqqlcKvWqYJmUYXjvU8UMA+/ge1TYobJdibIA5PGK07K1t4oRLLgnHeqQNvG2Y1BaiOQyOPNOATjFAEkt5ElwRHEW5wMA1MYp7hQSAin0PNODQWyBtoAPcdTUEmqrGCE5J71IGffRywzBGOR6060Igm8wDgjmoL25a5cMx5pkUvGD1q0tBM05r8yHaq5J71GLYj94XwTyRnpUEckcYBOCxPFJdG4iQyOCUI4NKwy1/aAgfYTuUdc04XttMDhQDWKiG5BAPIp0e+Dkqc/SnYRuiNdm+PBHcGq7DD5x0qPT5WmBGSO+DVua3kKCRBkZwcdRUNDQ2ORlcbWI+narkOqXFk2VfcD1JPSoH0+cWZuFOcdgeaqLbSSQFievb0oGGosb67F2TkkjNWgT5asT0FVooSpCMePWrQj2YLHK0MAjUsxkYYx0JpIwb258odun1p1zL5mI4hge1Pt4GtisqHJzmkwC4t5LKUwtwRyD6im+YSODk1u31mNV06K4h/18a4Yetc4AwYqV2uDgilcZP5xxSNMAhB5zUJkB+XHNRvkjiqQjSs51hRg2Du9a2dM8Rf2VbhEbJ/lXMyKTFGynj2poBY0MR10fi6cXBuIzjJ6A1Ffa3/AGk/mOoDgda52MYAJPFSRtlxgk89KycdSkzpYHWCyN1PknHyDrmsQyGWYzScBjmrUl7LJaiNk+VeBms+V2YhR9KdhjpZQxIHAHSq7Nk4PAqURluoqWG2SRjv4ArRCbIYox25rZ0fTpZZRIFwAahtrSHB2nOOa6PT5xFbooUA45qnKyIsLHO+lzvNCO3zD1rB1DxEbm7LliOelac13vvXVjkEYFcld2xOrtGAdpPNYJXdy72RuWgivVLMw3HkZPeuh0YW1y4+1WSBlHDnOa5kaSrW++2uGWZOSAOPzp1pPrkkghikJU5BJOMCqaBGtK0bajdeaw8uPIX3ArC1C1gubN1jwJJBwK0ZIorRCl2xZs5JxnJpul20GoamDCD8ozjHFJKw7nFtp8lpcKkuVIIINdRFqMer6eLG7UeanKSd6qeKWWLWYo8AlRggVXSMCYNGePQVondENalu2jNgSso3EcA+tdJ4dkhgRppSGyCSD2rHM1rNDGr8OnOSOtPjPnpI0biMN0GfSpbBIyPFJmk1QsxxFJyo9KqWZW3Rnx0FOvrh7u9KsxYRnaCfSg2z/ZnYAkAURGzLmuZLy+VmJ2g4xV+QgIpA6CspWCXHy85PStUASIOSCeDxWm6JNWEf2jaKIgA0Y7d6wlDXF7JE67XBPB4rV0XUP7KuyywC4HdTn+lP1gQXrjULWIQyFssoGOfxqbWGjGkVYmKyIQQcZxx+dM8pXGQwPpWvHIJ0MF3F8wHccGs+fTHjzJa5K9celNMdiAW7ZIDEZ9O9XEsprURrMcxyHIPUj8KbpCtJOzXX3IhkL6mt6zMGozlJPlIHyJ296behKMqOLygdpBB9T1pMIGLEAHsBWhNJpyymMR5wcHIPFPi0yyu2BjlCHPfArK+pZnhHkG7y2I7HBoVpYceVKyeoHeuht9Ov4VKRGK4QDAVnAFUr7RtQiYytaAg8/Ic807gUo52bmRjnFT2WuSadcB9u9ehB6Yqm0EyMPPgeNM8ttPFTmwEy4t7gMe4JAxRcVjaTxJBJGw8rDnlQAeDTLXVFLmK/JQE5BxziudAaCUZBLLyMc80y+vZb2YPMpDKMc9xVJiaO1mNiYN8MgOcYA61XNsLy3eM8jHBNclY3TwyFlPAHStWLVroS/uASCOg5qyTF1XSvsLNMgJXPOB0qkGEiEowAPvXTSahHMjwzICZByD1BrlxYMLyRIiSMkACmBJBM8bgscgdavyXp8v8AdckjoazDBICRnn0NOti3mFGGD71QjfsZIYbEzsALgHj3Fa58u9tgzKrgjkE9DXIGbEgXJyRwT2q1Hc3MKnaxx0OKzeoGhc6LBIS1sdkhOeO1W/OjstO+z3AMk8gwpx0zWdbakYgScknrnir8l5a3FurH/WAcEjoaRdyKaNdM0+OMkGWYZY/WqdtCDHIqAehJpsyyXd38zkgdM1KTDaIVYnJGcAUAYsw2uVJLEnvUsW6NRtPzetRM4nuCQMDPFSGNkBzxnpTQM0Y3swgMjF5McDHeqccDahOVU7CvTHeqsLBGLFcgHk+lXdPdVuhLvwCck1ViWT2qXtk4cIJAp6E1dm1qO4Aju7fYc9snFW7nPniW2bch6ioZrSOVlllXgHJyKlgigiE3hkXPl9h7VFIVub0QR8g1M00kNyywqCMYGTjiqdjKIdRaVjtIOcehoWw2dLpUaxSpHdDbGp4PvS+INlzKqKxZDxn0qmZZby4QowKk4PNX9RltdNsDAy+ZIRnIGcGpGjkryxa1kYKuVz1FVCeMMMH0rdhuI5Ywsgy2Ociob7TFdTJFjPWrQmY7HONp712+i4tvDryMuMjP1rj7ewkmmwRwpGT6V093emDRzAqkIRgHFNiRlwzLPK0gwVJ5qKaN4pxJGCR7Vn2lwbdtp6E9K2YZVkiJHIPamthPccJILyARyYDjoaRpWtiIJSSpHBqhMrJKJIuo54q4kyXsIik+/jj61QiKa1aMiVDkHtRGc5B4JqZJGhzbzDnsfUUkkB2+anOOeKQEYidW3ryO9Xt48sDGTVOO5+QL2zyKuMUMWF4PagBkpEy4I5A6VHbmZmMQJVRTs4UtjkVLbTLM+0jBpFDtqHIXlu9RWk7C88tjgCrEhWHIA59RUCWbBvtQOcnpUMZav0WRAVIzVDJLBCatyxiOMSM3J7VUHzMWHXNNAyyJfL2oAM+tWJAJ4Nw4IqlHGz5du3SpkkIQr+tO4iEySOuwNgirMcRK4Y5yOapOJBJuUYGaspP8oyeatMlkFzpqW4MoGQeafp8wYbc9KtmUSxBWHy+9ZTA2s+5DlSc8UmrgXbzaTk/jWdkLMCvIou7kyMNp4qCMsWzjis0mM0nKFcqMA06wby9QgOMjzBn6ZpsIEkfAzip7aNVbeeoPFWgPcrWRZbWN0IIKjGPpU1eVWXji80+MQBQ6LwMnpVs/ES7ZcrGAfqasVj0rFFeXv4+1Nj8p2/jVdvG2rnIM7DPoaLiser7lHcfnSGRB/Go+pFeQSeKtUcEfaXH41WfxFqcv3rqT86AsezNcwL1mjH/AhUT6lZx53XEfH+0K8Xk1W9kOWmY/U0xr2Rx8xJP1oA9jfXtNTg3K/gRUMnifSo+WuPyGa8e81iclifqaTzMtgtn8aGwR64/jHSVOBKT+FQt4100ZwxP4V5UWIXJbA9qRZg5GGJ+tK5Vj06Tx3ZqcKhP1BqtJ8QIhwsIJ98154ZvLHPNNFyDzjFS2CR37+P5DnbAv5moW8e3J6RKPoTXEpMC3IFHnAHGPyouOx2DeOr4/dUD8aQ+M791OJMHtg1yAmbPQ49MUplYjAU/lSc7FKNzppvF2qHpMQPY1AfFOqMOblvzrnwZCfuMfwNSCO4PIibH0NQ6hfIaz69qEmcztz15qB9TumB3SsfxqqkF05wIsfU1N/Zl46gEKAenNJVLslwsdr4EmeZZmZyR2B7Vs+JGYaeyocOfu/WuZ8NLdaMpLgbG4JzWzrtxDd2Xnw3HzxgFQMda64JuxhLRMwbcrGnl6yzAHocZBpsOitezGTTWAjB4BIGadZhtWTy9ZYqi/dOM065V9KZF0m4Lo3JGQMV1LRHPfU2dJ09LZjBeYMqjrnNb6IIl+XGK5/R411EGW4kImAGRmtxVMA5bIrza29zuhqrD9yS5B4NISYgMDIqMlZDkcE1ISY1AbmuS5drDSqScg80DdGeeRSFQ3KHFCs+4BhkUr6jLycqCPSnU1MbeKdXdT+E5nuNYfKRVNriOOPBOKunpWTeQCRiD2om7I1pJN2ZwXjSRJNTLJyMda5EH98TXZeLoY4bhAvORzXGyYE/HSs07mlRJPQskZAaoLobl9BUoZjgY4pl2P3XFNmZPZBhbHioIsG9IbpmptMkYwEE5xVeTDXhxxk0gJ9YTbbgLyMVY0VNtqCDnI5qrf7ktxu5qxopb7Pk9O1QxlPUhm+XHGTWhcyFbNBjIwM1nagwk1FFXjnFacy+VbqHGRSWw2Z8rf6OSRiotNIO4DrnirlxCstqSuBWZYExXBXPemJjphKuoDccnPFdRbFnsdsgzgd65y8bFwjHGQea6W0KzWAwecdql7B1OaceXfkLyM5pmp/cyKfISt+wPUmo9QU7CTVRGxmkc5JPIqbVSzLtPQVV0w4fA6Vf1OMG23DrimxIpRxK1mTjoKfp5GwpUMTOLfaoJGKfYghixPfFV0JIdQQq59M8VYswDBUWonKmnWDZjxSQyC9Hzj0FacMKvYA5zkVSvlUITirFpK32LbntTW4Mwcbb4j0Ndfpk+YQrdOlchIcXhPfNb9hM6QAlTVS2JW5LrEQIJHequi2yyOWYdDxUl5c+bGQaj0e5MU+zGQTWUS2a9xGYgQOhrnL4Zul9MjNdbJ5c8ZPqK5fUlEdyM8jPNLqPodLp7eVbqY+mMVkeI3EkYZhya2dNMUluAh4AHFYviSPYC3YdqpaMnoZWmuQ4JHA6V0QmElue3HSue00F1xjitclkjx6CrkJGHcjF0cetaOnyEKBnGKz5xm7Ge5rYht1EIZRg4qegPcfeSN5fHPFYJJ88kjkGtOYy4IwcdqypCRcDjkmhDb0O28OSeXAA561vyFSpdcHHasDRoTJbqTwSBW5BatGCWORjpWVTRhEyryUR5k2EEdCB0qrN4tvhbm2di0ZGOTWxdxCSJgyjGODXOyWIIYEcZrqpO8TKa1ORuQDeOy8gnNWbGZY2AbioLtFiuCq8DNEIJcYGTVNAjoVIkUEcg1VuYTtPGKdZlggDDin3MmRtHaud6M2Wxzn2ZtwxUywtGMN0qwBtG4c4oL7xyMVu2ZoYiMcYqUDFNR9jDIyKtBIp1JBANTcdiIKsikZwaiFtsOT270SIUYjdgjuKekxI2tyOxppiaGSYCHJqozEdKsTKcls5BqoTnimA5Q0p2jrVldNuXTII9etQQny23Yyaui+YcDI4oEVfssocq2Mjg1HIrROAxyalmuZN5Ynr3qFCZHyTmhIZp2kjGAMwyKsiAOm5W59DWakzRjavT0pWuZQu5Tg/Wk0NFi5CRjk/Me1Uy77gFPFNeRpGBY5PrToiGcL6UkgZoWZIweprpNJkbzdrDAPArAto/Lw/bPNask8kUKtBkkc8VMwRZ1rT7m2JkKO0L8ggZxXOzBpBuU5A6+teh6LrB1XR5baeHMijoQea4rV7SLTUdUY+aScrjoDXOtzToZkeorbEoUBqC7u4rlcqgBqmSS5J7mkPDbvSuqK0JbJrZtk4J9RXfWPl3NhtY5yMYrzsuSQR25rq/D2pKFETkYPrTexPUY2mW8l39mZADnrirN54Hljh8+3fzBjJXitSfSDeAywSbJgMgjHNVF1bWNIcJPGZFBwSMnI/CiM1azJafQ43ULR7RwioQwODkdaZESVBGeOua7m6m0nWbd5WUR3AHQjGT+NcwlkzuxAACk/jTbQ0mJHLGyhQOcVct0mlgeONgCfU4qjJD5eGQc9xU0EM83KSFCfSs2ykaVpG00BtbhwAO+atWsVhZEhpGmbHAxnP5VkxwOJwskpLHrzwRWrA0doQyxgketK10DZGbuO0Jkhs8c9cGrNtqN9dE+TGIx3OcV0ESW11pwljCmQjJX3rGhic3ckZIQg9M1CavZja0LcNzqXEYkVHHRgRz9aZ/Z02ouZ7wbpgcE9abPDLbuqPkkngjkfnVqO9miuUjgG8kYcHj8aU7J6ArnJ67YBEkCjDrziuZjZidrDBFd3roaSVpRGVBHJxXFyrlyMcg9auLuhNEUgkX5gMinxSg/e6+lIkzR/K4yKQohO5TzVpCLOR3HFAttwyDwe1VRMVOG5FP+0seFrRbCHyBYiR3qS2CshJIyKqkO53Mfrk0KrB8A8UmMexBlIxg+tSKGVck5FJnGMilbEgAXgVLGKJxCCV6momlMzZPWp4oYVBMrdqp+YouCFPy54pAXrSHM4A4J9as3yqHCpjco5xVEzPwUJBHcVKZFVBIzZY8mnYLli2spLlMyvhR0GaZcRWsCkYBNQNeyyJtjOB0zVKQyB/nYk1Nh3EkI5PQCkTczfKKcAsmN3SpkMSJyDkegq0TcgdCCCeo5rdsZEvLPyZVBAGKyVBuc5+UDueKv2JWNQq4znr61LAzZ4G0+6DRcqT0rSEkc0IZVBJHNSXemPMN/II6Dsaz7UyW9wY5FIBNFymi0sYyWjG09OKmWeWFTtc/N1ApwjHpjNRSIVcA9PWoYIns7+WG5BlyYyeR2q5cx2Ux3wTFN3JXGBWZlQuM5J/SkEYYAlh9c0AaghtBCULbmI646GqZRs7N2QOlQmQKuxevc1NACFznJpFIAgUj1q3bsGO1pMD3ojgV8Mx71p2mn2U64kXBPHApPYXUbaXLWzgROCPQmpb3TbbVl8+2IhuAOR0BP1NF14dhYbreUwt1BFZEsl7p8vlz5PYOpzUXKKdzaXlq22e3IPcqCabDbSXCkYZB6kYrbi1C827pJTKnue1QXdyLjiNAgA+YitE9BMzUhk5jUZUHkmpPIfAwQB9aGmkKiKP5VHU+tLGJHPloSSTTJNfS/Da6hgi85B5TIxWtNpWn2KhY4/MYdSR3rO0rSrnO+Kby3JyTkCtKaxvYfmluy2OTgg1E3YcVcyb0McnGwdgKzQvzGtS9IckbsnHJNZ5QjmpTLY8I+3KDJppmaP5ZYyAR1AJqFr0wnaDnHan/2x5kLRSRBge57VomQy1bSpbsrK2Rnn3FXp9VijVfKY5PXArmhIFAxwD+lXba3acBolDg9Rmhq4jRiuRLcF1bPPelSFb3VhCpKu2OQOargRQ3CRqAGI5HvWnoURXVReyAFU4wTTSsDZt6Xo7QLLFKhJ6lyOtNELWl2Io8iNzknHSumubuOSALBjkDpWf5KkDzRn1rCUmmNI57WrQR3BUjcrcgmpdCNrYwzXCgKQMZ/nTfEcoWe3hjPGDzXNa3c3NjpzLCD5THk/Wqi7jasY+oXxu/EZuH+aPzMfhXYyeHbOayGoaTMJHABeE4HX9a4Szh8yZSeRnIroLa5ns5QLOQqz8ED3rW1kT1J7SPzrp/PiCEHBHYVmalctbXEyROQM4AHaurk042lmJbiUNLKM4yMg1wuoFvtxDnJJxULcons03gMep5Nb2ngNlGAIIxzWLYjgVrwv5Shh1FW9BHP6rpbWGqmTGIXOQKnuL6E6eLdIgJhzvAPNS+Jbs3EceTyD0zWXHIJoxkgEDFOImTWFw8V0rlsH1rpdL8i+1JLW4jYLKeTtOAa5EhlcMDwOa6ex8SvJAgit443QAB84P1qmtBG/c2+k2zy2V3GTMf9VLtPIrHtrd4VmVgApyQSalXUbu9TcIEu5IyeWPQenFZV5fXTOQ+Y1JztHSsupZPY6FcXJvLoSKgj5IyMNVzR9KttQhm3XP2W8j5j6AEfU1QhurpIhGCTGeoHapDp8l3IGMhjx91vp2pNk2LI0+Ge2lnZQJYyQR6+9VbGxF0krA/cOAM1auXEMAgBzMxwSPT1rQ0nw7JqVm7WF20EkYzIOBvOPfrQM19I8OwyaGbqScwzKCTjByax4rzxDpyuykzW+SRvOOB+FPsG1NovsksrbFJ+XscVeuL6WZ4tOVQSpGQDnPtUtjSJIPE0U1sItX0xZISMHAJP5Csa5j8NmcvbxzRBjkfuiMV3mh6NBApadBJI45BGQBV280bTHgfzLGIjB7VnKpYa7Hks1nCrhorrnGFzjpVG7guAhY7ZQTjORXU6ho+nxlmEAGRxgdK5K/jkgnJt5DtzgKK1pyugasxtnp9xc3SQLHgyHA9BXZzWOneDLD9+VuNRkHAPO3PuKyrHSda063iv5CMSDKZPI/CsvWnupbkS3BMlxIcKT1rXmIsUZHknuGIUmRySSe2asQr/AGXIs04ySMgetXEjSxgSOQAyydT6VDexi+kihBztOAapEmdIGubppIl4Y5wO1a/9jwmxSZhhxyTiksITbNLGy8gYzViPUTJZmxaPnPJPWmxDDpmn3VnucIjEZAB5zWNPBd6ZIDuMkZ6Ct2OxtYITcTElgc+uKjmj+0x7owWTPGRg1IzGe7glULJHsbGc4NCHLBQcgdK1bi0tRZ+XKg849DiqcGlPHZmWTII6UDCN1iO48uentS6g0UOnEs2Z3P5CoTBLIyxxKS3Un0qldhxcmOVsuvB56UhjrC3UtuYnjpxT7+ZRJs6EDGDUkbmCECMAt65qG8gkucSyKAx6Ec1ZJJbmIWroy5DDpiremWMVxpdxldskYODis5IbiNcDke5q9a6hcW6FGi+QjnGeaYiz4fgujBJ5lweMlRkVZtrm5n8xZogY0OMk9ak02701SGIKnuCMVammt7uRYrVgiE5J6ZNZPctIwtTkMMyMqeWp4GKjktoGtxO3Mh6+9aWrxrc4hIGYxwR3rKtEmmuvIZeAeKpAzQGkXVrCk9tKQrDPUUxJ7mSdhegnAxuPetRJYrmA2McpSSM4IIxjFVtQHkwJDNgg/wAY55pAUZ1izuiAz7VGL5o0IYdBxUsdvHCu4S7s8gcVUvgy4k2EL9OtUIs6TcpJ5kQADSHOTxWrqsKw6EYzIspxnJI4rAtL2BQDJbk8/eAJ4rVuZLC7s8QMVOOVIxQCOVVsr71YgnlhXjpUd1aSwtkDv2rWFiB4eM5HzYzk1SJaILa5WRvmPJNWJLYxuJ4ug5IrCjfChhwa2NPvPOYRSEA9smmKxakmW5jAYYcdD6U2GYwERycg8ZqS8twPmj61Thcu2yTr2z2oALmMw3bFVJRuRjvU8UwdBvXbjirKAogEq5UdD6GmPbibJUjA9KAFjZT05zRDCfOLo2COoFFoECyI3BHTNJbyGGUhuQx49qBloncSpHNP84wqFUcntSLGzOSDyKZKf3iNnkcYqGNDJJtzYZcgiqwZYcle9W7jcCHjxyOQazrgSFwxGQT0oQM0IpGKADkGnAgMS3aqcLOCADwKuygOnTHHWqEQG586TaFAA4NIQquc9M8VDsET/Kx561MD5iY700A6aQmMBegFRKEZCH6npSKSPlaqVzJLDLk9CePpVrUQydGjcgjgnirVoodTTbVWviVIPHTirEVu9pcBXHHY1LQXH2haByGGQaneQBSYxyO1NulEKCQcg0y0IkBkLD6VBZFAGkkZT1Jp0hMbYIIIpXHlXIkXjJzWqbaKdVcqORmq3JMgOx6DNOEpGAQefathLOIdFFPFnEeSgNOwjFMhPRT+VJlueD+Vbwtoh/AKf5EfZBTsBgLHPIcKhwaedPuwen61vLEF+6AKedx6nNOwHPfYbgfeXP1NOWwmJ5XFb2DTWXNFgMj+znZcM1Sw6UgPzOQfXFXWXFIDhhU2GRf2Sp6SHHpig6REo+ZiT6Yq/GQRUgwHGemahgiCPR7TyA2Mt7jpQum2wOdgz9K372O3FmjQAA45x34rLXjGaEUV2tbSFcuoA9TTVmsE4G2p7vTJtTg2QqSR3FRWXgG6uFLSS7fYkVLVzeCVrjlvbBOhGaedatwu3ePYCkl8Ayw/Nuzg9sVu2/grR/sgLRgS4yWI6HFZOxpeyucjc31xI+6FyAOMCnaf9rurtQ8jFQeatJpEvmSAD5VYgY9BW94YtFV2Lw7h7iog1czqJ7IuTwr9iKBiCR1IrFk0e9sYjdbgUIzgEE/lXcS29rcx7WQD2x0qg2klGH7wvGD909MV2QrKKMOS+jOXtBcanGYy5442twKhltptPn8uMbz1OOa7QabYlMLEq564qFNOign81F3EeopyxKYKgrmZo9pPKfPDGMnnBrpI1cDMnIxUQKHBUAH0FTCVgORkVyTqJs2s0rIGVXHy8GmhzHw4yPWm4D8qcGl3bRtfn3rmb1Cw7YrcocU8uBgMMe9R7AOUNI75O1hQnYLXL8eNox0xT6jiGEAHYVJXpU/hRyvcQ9KoyAjewHJq6/3TVUyK6ZJxj1qZlRueeeMsidTtx6VxUpJnBxj2ruvGpEjgrgkHBIOa4WYEShqWxabe5bUgoPWm3Cb4D7UAZiBp5GYT9KGAzRwSGX0pJ023QwO9LpBKzMAepNO1IlLgFeuaQD9QU/YxnrimaLcEIYiOB0NT3JMtj8wwcVBoskWSrLyKhjIdRAS5V165rQdzJaDdzgDBqjrQ8uVGQcE1eh+ayAPHAoQ2QKGW3bPQ9KzICBck981r28iyQsjDgZ5rHkAS9wvTNAC3YYzgnoTz9K6yxhWCyDIxII6VzN2AYCT1GDW1oN280PlscikxdTEumH9p7h0qa+Ae33DrijUofJ1Ej1NMu1Ih9sU4jZS00ZkI9DWjqDEW+zHFZVixW7J7Vs6gFe2DL6U2Sinp7IbdkYDPrUUA2zuo5GTUdmrmNioJp1mGFw27gk1XQBt/Edu7saj0/IJFXL45jI7VRsWw5HvSQMnvWBQiptNXzICGOABUF0mRmpdOIKEZ4prcGY98vk3xXtniunsI1kswAOwrm9UH+lfjXRaLIDbAHsKp6olbmbco8cjBhxk1BaSiOce5rX1OHOWArO0y2Wa4Kt1BrNFvY3IZAY+TjisLWB+9GOec1q3NrLDkKTj1rI1AEqMkkik9xrY09CmcfKMgYp3iSNim4c5GTVjSbdTaKVHIHNQ60ZGgKsCCBiqaJRl6FGZCRwOa27q22wn1xWBpDMkp2nBzW7JI7xHJJOKctgW5zVxxcjPXNdFZKJLcc84rnr04us981taVKABnge9JbA9x93CQh4rnpwVuwfQ11d9NGYiBjNcre8XHFJPUGtDs/Dt15qCPuBiuk8pwpZjx2rlfC6+WglIJGBxXSHURMSnTAxWdTccRly2EIJyDWHIfkfOOT0rXmA25JrmNVnkjlZUOMmuilsRPc5nUsG9bHTNO08j7QM9KiucmYlupNLbPsuAe1aMk6ZI1eMbRjjmqkzqX29xwas2sm+LAPUVBNbBJPM6+tc8lqaR2MOO5WM4kU4PoKU3KO/yjANP8yONTuUNnpmqxmiVj8tbkouw7GPzdKbIrRtmM8VXE2F3L17U9bkHg8UrAmSllK/OeaaoDMBnr0qGaQYJ7VBHMFlGTwO9MGakllPHGGA3KaqmFWO0gqR7Vai1VoMIDvSrQnsbpT5gCue+KBGS0TIRjkUqjKnnmrE8aq+2I5HrVUgwyHJ/ClcdiCYsGweg6U2GcRvhhwallIlwBwai8kg56iqQMtNImAQajaUfWo1jz26UOB2HNJghTJmp7MEtk+tVAMHmrlgNz/jQI6XS1ilcQS4AYcE1bNvNpcu4qJbcn68fhWUhICleCPSug0/VIGhEF0OoxyKxmWh48T28Kj+z7cJIeoIIrnNauZLu4kuJVxI3JHpXT31hp0NuLiKENv6MgyQfoK5XUWMjsxJIHByMHisVuX0OfIJcn3pxKqpJ5NPQqwIJ71Wk4cgHIrrjsZMASzZ6VdsnKOMMQc1TjXJq3HF91gcEnFN7COw03ULyGIN5fnRjkjPIH4Vpx38d++YZCQOqOMYxSaHbhLAPEwLfzqtLDA2pqAogcnDMO+axtd2K6Dr7TtOm5ktxG/Z0GTmsWa0FvIFjlZkI7jmuxfw1ex4liuTNGeoyDisnVdNe2jMix7nA5yKtwa3JTOanVY5AMnBGTmgTKuDGcEelPmmi1DaPLMbjjpUNzZSWzK6AtGRkn0qGy0KzMzB84IrQtrqORcSnDD9azkbK07ywHDEfShMbR0NiWicTW8pCk4K+tXtS0eS5UXVs5yeuKz9MgJjDnp6V0+nHy0wOQeorKWjuNGVYpqAQJOBLH33HkfhU1jAReSc/N0J9q07m084Fom8pj1I71FFAlsNoYs56k1m5NjtYwNZkk8x7eQ5jGMVxOpQtb3HmKMox59q9C123DJ5g55rkb6HzFdG7jitqbJkYMjrIOBVc7lOAeKldTGxVhjBxUJb5sEV0IgXeehH405ZM9F5qSCPzX244qWS0aNxjv0piIMMxy1SqNoAoKmP7wp2FK5zSKHkAAE9BUTTKOFFISSNppmFXtQAjsWByTUQTbyKlPzD6U0EAnNFgJIZBwCKWXjJByDULEHpxTdxIwTTJJUkwuM4Bok2gYzkmo+COlGec96AJBCypuJGM+tXLae1gjBkjDtjoRVNZGPDHgdqC6g5xQBPO7TtmNQqEdBTrNZC2AcFeSKqid87c4GasRStG4kUEjvipYG6uoGSFI5YyNvQgE1Fcwx3Sb4h+8HTiq66mrEDpnsaljn8pyw4BrNuxaH2zbyIpSBIB1z1pZ7eQLjg47iqzwGacSh8Gr0EcsSgynzF/OgYmnWtjM/lTthj3NPvNFET5hlBjPUgimy28MiZUFSehxVZpbqEbBISnvUtjsPa0jRPkyT34pgUpjacg1LY3awzEzgEY+tRzlftBaI/uycgUAW4GJwDwBWlaSIjcmsmM4UGpPtIiG4UnqM25r4AADkVGbi0aIrKoIPUGsVHnuELKcA+9NCpG4Mrk880KIXJb1VjhP2aQ7c8r2Aqos5mjCqu0DjjvWtHqWlRQGM2wYkYyQayJCnmFohhCeBinYQ6GNpJAijgnFb9rZ2lugJcbu9YEM5hy3r3qVbyLO6Ukn0xmqJsdjp8cM7fu8t+HSpb6IQqVxwRzWLYeJILSDZbx4cjqQRzVSbxLPNKyzgkHofSsWm2Ui+bJXyc5zWPqLC2yo61G+uTlisS4HbmqcjS3LFpj15601FjbGKCcu/WoYXMhfPQHiluZggKKelN0+QeaQ3APTNbJEsewPTGBVmxvJ7TIiJHsKSVAMk1PpAhN2BKPlJx0piY+zSS8vDLJkHHBPrXQWIeMbCcY61m38kdo/7jgHoRV3TnaaEO3BJ5oZLOo0osfvHIq/eIUtzIvbrVDTSAgx61d1KbFoVH8XFc00VF6nJ3Qa7m8xjwnQVBr3lr4eMcgGWGQa0ZIwkRK+lcj4j1Tz5Y7WMkqhw31p0y2zGsjLFcRtk8EcV6GdCSbT01fTIxJIB86D1ribeDzZk8sZIrr/AA/qt/oUxABa3fhkPSt5uyIW5lGa9ubxRcbgQeEI6Vzmqk/2u4xyDyDXoN6Q2otMQF53k+vtXA6kwm1q4mA+VjkYrGL1KexdsASgY8VekkBQgdaoWMmUAq5ptnLqT3CRsA0YyQTitGJGFqeJLtVJyBVWSNonG5SAehqe9UreSRuCCpxzWvp8lvcWIt7iBZCpyGPUCqWiEzFgcSZjJ5wQPc1JZRBbsW12xjSQ4Dj3q3JbQW8xdY+h446VR1GcyCN2JJUYFUmKx2uj6UunNJbR6gzySoXQrgk/X0qi+j31zby3LSBxCSXRmAIqvZNHbWsV1b3DR3RABwOg+tIbu8kuXWN3Jk+8R0J9zWTRSJ7SO6Ni11EF8nHILYP5VOiyXkIZbghAM44wDVeOxuYhmWXZGo+6DkYqMDKGG1Zgh+ZiB2HWkBLZxX13NM9vB9oC/Lyea6LStQiWwaMlrW/g4wB9786Xwr9mj06aa1vfIuouWU4Ab86oSGfU9bM4jw8eQz/3uKmT6DRtyTiLS3vJVCNtJPuap6FDKkh1SQYByRnvUDXq3mpRabcc25OGPofWtnWrm0s4orO0cPCFxxWTbQzqNEn+0RvIP4sHNO1jUI7aLyiQXfjHtXH2fid7S0+ywjBbofSqx1GWKU3F65mOc4PNZSg2NWvdjPGN9HaaZGsP+ukPORjArmtJELXscl2cxj5jn1qXxJey6tIJ1UJHGMYzWdbAvAA2duK6KSsrBLVnewagdZtJbuWQQ2tscRpnrjpwawdQkhv9Rt7tECxw9Rjg1jxPdTTJbBiIieVHStXG5vs8QJCjHFX1EV9VVbmdTDwBzgUyG0eBfPZThea1EtIYYTJPxJ2FQSzvPGIwuIxxj1rRMhoz474z3m0IcsemDip7mAi5EkfBPBAq3Db+WA6JyBUX2lReeUykEjgkVdyCG+JSCMFTyckinWkrRlmblCOM1ZDEuRIN8Z4APanC2glQxKSo7YHSlcaKRZHuFknweeBV/UGWa3BgAEa9R61SnsSEJYklTwT3pkcsskYjKkKOvvTYEloRbM854GDXKXSmeWa5zjLE10sz/aVaJRiNBj61zUzOjGEghN2PwoSKuQR3BIHzdKuC/wAlVfJA6U29sY47RZoBgZ54qnCJZFzGuQOtWQa8N4jnaQOelXbSSKW8jhYkAnHTiufMhjYDYcjvV+K4UeXIxxxx7VLGjrLzSLJ18vaN3HI5zWXc6PNbITbyliOQDxVWHVLiKXzQ29e2TV6PXVmcMw2EDB96z3ZRkfa7uBiLiNsDpgE4q3pk8Ul0sofac854rSmu7S5jzkZPXIqodJtXJaLgn0qhM07mygnuRPaFRJIAGII/OqmsWjWlukc53jsevWqr2N3bHdaynI6CoZ7+6khe3vFZiOhPOKmwyva25NyDuAQdQTU2tXqTRrbxgALxxVGMlMs2SAOQRxSDbcTptUKCQOKvoI6fQNKSTTBJIAR6GsXUIlgvn8gYVeMCu0sYY4NNEQJGBjPrXIXKMt/Nv5APH0qL62AqTTLNGFPLZAxW7fQrH4TAxyRkisGYQm5QxdSeRium1CRP7JSI9CAKpsEefRkkAYOBUy7lYMvBHQ1cubFoyWjGRmqxJUYIq0yWjTtNSVwI5+vYmppYFlOYyATzkVhkgjpg1r6Cr3N2I2JKqM0wNG2laPFvcjII5J70kiCxm8yMboG7elXLqBZ0KggMOmO1UYpJYibecZXOATU3CwsloZP3sR4PXFV4dzXJjYcg8VcDNasQpzG36GonjYObiI5yeaEBKBL5hUcAdaJ48KXzhx29aZDcsWJbrmnSBmk3seD0FDGhhlDKARg4qukjCXEnIHSrMsZC5Aqu0eE3Ht0xQDGkkTFozwe1aEcqmHB5OKoW4EkpQAjJ6kVO0ZglGaLghtxEwIIHBohdQSMdKvOqyQZXk4rPjG1iWGKaYMSX5n3L2602aMXMO3+IUpbD/L070502gSJ1PUVSJLNhCLZACOcVoMi3KgMOfWs2GQkjcavKxQZVuKpsDP1NWhQKTlfSqtghLFiMDtU+pSmSYA8ipYYwiAqO1Q0VcbOMEZrXs8GBAD0FZNzghWJ6Yq9p8gGBninElmiFpwWnAU8CqER7acFzT9tOC0wIwtLtqQClx7UARFKaVqfbSFeKAKbLULDDZq4ydarSCpGSQvUzHOCKoCQo3tVkS5j461mykbGw/YlJ5wKpkHNS20rvahW6YoZMCktCjZ8OTMjFMZBFdH5WRvU4PpXL+HZ40uGjcjcRxXSvIIl3mQKBzyRWU52NUnZWGOzZIcfjWdq7OlmzIcdsVOmtWt1KYUO5h3xxWZqEzXV3FboSQW5FcU5N7G8E1q9CTSrMSW4Zx15NbcESW6bY0AFRW8SwwqoGMCntI4Py8imm0iJK70JSFY+hNIQ8YyTuHpTPMU8EYY0Izry5yKdybMdgScj5TQGMZwwyKRsSfdODSoWTgjcKXMxdBdkRJI4NClwcHp6011RmyODShyFwwyKEO2g5ocfMjc1Fu/vr+NAJByrHA7VLvDLiQYoYarcRc5yh49KeXBIDgZqNUz/q24oIIOG5PrSV7ismy7AMJjOamqvb/KvLZz61PkV6VJ+6kcslqBGRWHrR8qJtuQSOorczms3V4DcQGNRliOtW1ccXY8pv5ppXIkckZ6Gse6GGFdbqfh27tkaZ0+X1zXJ3xAYDuDWbVix0ZJhFTqoMJO7nHSq8JzFUoOUIzzQBBp8pS6IPAzVnUACyt71Rgz9tAPTNX9QCrGoHWkwLIQTWRHQgVm6UVW8YHrkir8JJsyyntWTaEi9Ld81HUfQtawHjmVjyvatCMCXTgRwcVnatNuCj0q7YsDYjnkimhMgtgHiMZOCKoNH5d2Q3PNXYsByV696ozl/teW9aQyxeRgx7s47VoaRGY4N0XJxVK7ANsMnGeaveGpFKlWxgcUMChqsjSXIZhgjiiY77bn0q1r8aQ3IAxycjFU5Ub7PuB4xSQ2ZtmAbsg+ta92GFuRjjFY9scXZ9q2p5Q1ttPYVTJRnadK0bOo6ZNJ5hF4zD1otIHkdmQZFNKMl1huDmmtg6i3e5kzVW0BEtaM4AjrMhcpc496S3Bl25+4RSaZ82VFLcAmPOe1RWL7ScVS3BlPV1K3FX9HuCoC844rO1Vy0uT2rV0OGOWAMxwwq+hPUvXkg8k571ladKYr04HereoLKMgdBWfZ5+1++axvqW9jqmYTQ/N1rntVAQ8etbm4pCOOMVj6ogdSxqHuNbGnoF2oQIcYI4q14hhzb+Yo4xyaxtGt5ExJn5e1bGo6lG9mYWU8jnitJPYlHJWW4zkIcc9a3zMsUGHOTisWwCrcvjoTxWvLErplh2pt6AtzAviTcAjpnmtzT4Q8ABGCRWNfqBL8vTNbOk3AaIA9QMCjoD3GSxSoxDdKx74YmDDrmunuIWZdx6EcVzmoDEv41MXqU9jrvDA3WaZ6mts2cYcv3Ncl4bvniZIweCMV3UaCSISEcH1qaqFEzJgm3GOfpXOanbkyFmBxXRXcywydM/Ss65kMjlivBrooaoyqOzOEvhtmORjmoUPzA1oa/GFuCQMZNZkfUe9WxI1rG5dWC54NakpLRdOorKsYiXBIOK1Z5kSIDI4FYVNzWJyrB/Qke9MMeeatl8qQQKhwAS3atiBgYoNuMD2pRzQSGfpilIHHFAAEaQYHSmmFehqwnmxrwnHrUZLMckUAJEVjf5hkVZMluRwMGqUhxjFEZ74zQBdjKFvlbB96hnkJYgnJHemEhlKgYPrUBYhuTmgBSQGzmnqWIyBnHWoScmpoZDGQwGfamgJFkC8EYNIcE5p5eOQcjBqIxgZwaQwMW7vV2xTY+D+FUgWU1bs38yULnHNAjahIRx5owD0NWZolddy88cEU+1hivlWGXAI4BrY0zSBZTBbkb4T3HOBWMikHhsxOpillMYxwCMAH8axfEsC288yADJHbpXVSTaIs3lNb4ycggEkVyviQKLx44yXHqRzisOpp0OJw8bEnoTThzyallYElSOc00AbM12x2Muo5SAvvThIxxg9KYMFfenoAvNNiOq0DVWZPs/mYYdATWrc2zzENMCCe4Gce9cLbSGO4V0bDA8Yr0HS47vVrBSLhopUXGOMH8TWTVndDXYLO71zS0xDcGeHsCwzj6Us3iG7nP7206jnINVvOu7G4ENxCobOAyHOamluzHhpGkUnn7tF20FkjCklhivmmlhIjc9ADxWrAIbmF44uYyMjNXWktJosSRRvkdSapxm3s2xFhVzwAe1ZO5SMK7tza3AA+6TkGljK7hnkZqzqIEqMV52HI+lUY23AdjSTsU0dJYyp5QCntWzaTHHHUVx9pcGJgCeAa6KymywIPBpS1EbnnHA47VA7AnPc07I8rjrVRmw5yawtqUFx5TKVZs54xXO6hYgNx26VsuhYk5/CoblPMjBYcitouxDOMvrLzVJAxIP1rFYGNyrjBFdpdQZJ45HesO+08TZIGHHf1raMriZmRyFRleDTxdMOpyagEZUlGyCOuaMc8VruSSyTGRcHpUQcjvTiPlqMimUSNIT9abkk9KjLAHmneeSoAX8aaJHA460+OLzm2hse9QZLHmpFbaODikBEx2SFfTigHn1psmS+e5pUJX+GgB46U0ZHWlB7nilwDzQAgJJxinMMLkinAhecU1mMmOOlADACW9zWnYhkjyVBGec1norFxgVpQuQuzdgdTQBYktLabDIQhHcUbSAEPOO9EUS7tpb5TzmpHHlthTketYS3LQwghOOtPtr6W2bB+ZT1Bppdt2R3qvcyLCmSM5oWo2bAnhnUYYKfSiS0BQkygYGeornDct95c57Ckj1C4LgSMdlOwXNH1B65xT88j0xUW5Tgg5zTycYqWhkyOQuO1I5G0g0i/cBqNm60DHC5lVQqsQKGZmHJzUK8tUgqibihgBjFOwxwNpPtimDG4fWte1aJoQchcDk55NAjJlBC4YYB7UAqkWSMk1YvzG77UO4+tV5VCx4PXFIoWCQFwCeKqXs0tvcEbsrjIHtSxEKSxOO4qGYPcMGbr0q0kTcmXUI+CAc49Ka18zHapPNRrZtjgU4W5j+8vJ71SSFcbPGGIYPnI5FSw205iD9gcgmgQgds1M9w8cflbvk9KGBHHeMWMUg5HGauQSeWwIwe9UNjOpYIABzmp7Rgwz1osI0Hla5ZVYYGa3LB/LCqOAKwoyAwx1zWxbN8wIqbCZ09nPsQHPU1LdzGRduc1lwyHYOanjkLnms5x0HF6jJiBEQe/Fcf4n0+OAxXESgFj82K7G5AKiuU8VXKu0dsCCQRmohuavYg0Aj7Yme/Su+LWVpZFrwAnqB615xp8phukPQA16LpthHrduJbpAQi4Ga1qbELcwTcjVZ5VZvKQDKgd646XAvZlHQHFehR6EtxfSm2QJHEDk9BXAX0Yi1e5QHIEh5FZR3Kew+CTy8H0rT0w+Xex3EcxjLD94PWs6GIyRNt6gVNbMBGgkjO9TgHHUVqySrrqtJqb3QU+W54PpV3wnarqF40JcqBycDtXQDTNP1DTBIzmOVhgoV4z9a5zR7s+GvExaUExqeMjgii+gWO4m8I21zZkq+1gMg4GTj1rzrWLCSOQqE4U4yORXtMSWusWH221dFaVcBARnOPSuAm0m4tL59K1EEeYS0cp6EE9M9Kw53ezLsrHM6dKJYSrcMBgfStjT9RSwgmga2WbzehOcp9Kp6zoT6ZKJbQk+oA4pkF4qxB5oiHHGMHmtbpomzNaG4t28uK8mdYiCGYDOTXR+HbLTLZpJFjF0hBG3GSR9BXJz3ltf6eYYrfE2ehBBpNFvtR0W93WoILDAGeKQHVXvhOOfUhcWkRt7XAJ4xjv3qOe5S2hFvY5eQEgkDk1Il/wCKdXU27bY4ZOpMmAB+IqW0k0/RFKxxG7ve5wSAfqKhoaZc0jQIEQXF7GGmk5IPv1rO8ZeG5tNZb/Ti8kJALw44A9u9Emp6/I32kWJMSEHHPI/Kux0TX7HWrcQn5JwMPG4x+WetZt2Y7nky3zKVdCfXHcVYGoNOPnHQV02veB2k1J5tOURI/OBwM1jDwze2zlbp0j9twq1JbA0YUnmSyGMMdpPQVatbYjEG3GO9ag02GIl9uFB5cjGakRFZ9sLKzHvkVUQY2GBbaMxxx7p5OAcdBWrp9jFpVm1xOA8xHFP0/T2Yl5ZVAHJ5GaqXd80sjW6jIBwB61MmJIybg3F3eFucE8LW9pfh6S7h3ngDqKistPA/0iVvLftW/pl0YCfMlBB68iqU7ITRHDocUalSuT64rM1TQVh3N5fKgkNiuuVlK7lwR6isvXb8iyZGwOCBWbqtsFE86gmuLssVcLsJBBOOlWrW+WSQxAhWHGc1hvHNFcuVZlBJIIHBpQzI3mMhA/vVupaDsdNNDOykIodT3zUAhZkKKQD3wazI9YuIojHHKQpHT0qxp9wseXllJzzzVpktEklrIvyhQB6g9azr+xUqOMEHNbYvLeU/LJwKYUguARkMTVJisc9dAx2yxEZU+lWtP0+O2i81QCrjkUrwmOVo5OR1Galtt5hMZbCjpTuIzTaMLokruQnpWnJp1mqxh4hlh6U/T4suzOxLDoKd5/n34WQfKnAqQKM2lLgtbMQo7AVnGGYSFQhIHU+ldKGELssYyJDx7ClaOKygcZBeU/lmixRzIYFsZIA64qeG+nhk/duSBzg8YrXGlW6WpncfPkkDHWpZtChuLXzFIRiOBkUXEV7fWFCFmOG9uamhubW+yHAzg8msKe0mtCcx5X1qKNnB3E7VHpQBNqdwYXMCrlSeCPSq9hKqTqZAQAfSleQSyZIyBwK2LOwhu7PgAOhz0qugje/tC0ubZRFcFNoxg8Zrm70Sm9Y7gU6Zz1FaMekQXCGQIVKDB+tZt3EY2KNISegzWa3KKEZj+3Abjwea6LV5IpdPQQsCdo4HrXO2s1vHP/pEZOOCQM1rRSWsuVt1IJ6ZGKpiRRjuTGgjlXHGAadJp8c0BlDYOMgVK1t5zGOUAMDgGoH820+UnIFCYjKmjkicqwxjoa6HwxBtLTeoqlcPHMiBhgk1raMVhRoDkAAkGqb0AyZNQltdWkJYlN3I9q2gYb2IMpBzz9K5rVBs1KVc5Gc5rS0fctjJP2HIH0qQZccGPMb9OxNMINsdq/Mjd/SpyVv7TcvDEc1QhmaFjDMM+hNUgJ5IDKm6E8jqKZHI3CuORxVi2zG29eQeopbmLzJRJCMY6igAIJPzE496gAEjkZ4HanzXJYAFCCOtUwJY281TkE9KYMupGN4wACOadLMN2HBOO+KjRiVEgHPpUomXb+9TJPt0qGCGwzAuQDgGoroA52jr1NKFAbjpTZH2tgYI9aEUyuMjtT4pFV8sePSpCBsyBVcAbsmtLkFmRDjejfKefpUkU4SM7iarpnJUN8vWpfKDRHPWmmIZbgXVwxPIB4q7GNrFWGBVHTwY7vJ6VuSxLKm4cECh7AYt3kSjByM9KtQSBWQgcms2RpHuCMZwcVfh+8gI5FStCmdGoyg9xTgKanKL9BUoHFaIhgopQKUClxTEJigCnAUoFADcUhFSYpCKAIGHFVZV4NXSM1BKtJjTM2TjmmpPhgpNPnGBVA5M6gHvWbLR1tihe2B9RUjphTT9PhYWY9MCnyJ8pqHsMxTdyWF2ZV5Pai41m91ZBEZCgzgDNM1BSJDWesgiO4dRXFNts7IOyOhWNtIsjKrgyEDHPJrb8N280yG+uRl2GRn3rltIhbVLgG5kIjTse9egWcZhgEcRDIAMYojC5Dk2SvjPzDFNww+50qXynbhhSi3kHA/nWnsWLmVhgC45Az60gDDnORTzbHOWYD8aUW4J/wBYPpkU/YsOZdxmd4xjafWnqSgwDmnCBScFxj6inLHCh5kX8SKpUGS5IrugY56GgBgMEZFWSbQHJkjz7sKY15ZR5DTR8ehFUqFhe1VrEGznOMGnKcnDDIpW1PTVyTOv5iom1zSkzmYcego9gDqX6E/l5+7kfSgK3QjPvVNvE+lJ0lOPpUTeLdO/5Z7nPspqlRRPO+xqCOTOQKkHnZwVA/GsF/G1kgOYnBHYqRVZvH1sPuwk/ga1jCxDk2dbHu289aUoCckc1xTfEBSSFtx+tNbx7JjiAfmauxNmdbqNkt5ZyRMeoOK8N1aMw380WP8AVsRXc3Xje9liKRoEz3B5riNTLSzPMxyznJNS7FJNEVsf3ZNSKQcmobfiM1LGMNxWbArElLsHGBV69O6FSetVJxm4Wrl2AbcH0FIYWkmLcgngis+Jwl6eOpq5Ycoc9Kp3AEd6CPWptqPoXdUVTbhgPmxml02RjbcDoKdeqslru7gU3SGBhII6UxMbFlbhiRxmoLmRWnAGOtWBIDcMB0qldR7bgMO5qRonvdxgyDxirnh+IyRkAkHOarTjdaZPpU3hm4KTkNwAaHsDJNdt5AwZyTg8VXjcG32sOcdK1/EDx/IysDyOM1mvGGi3L6VKYzGjUC/Kr0zWldxnyeOMCs8MI77OOh5rWunD2+cYyKbEtxPD0iAvGw5JPNQ6xF5N+GHINM0Uf6SSDnFS6zJuuFBGMVSAgufmhBA7VlHIuPetgnMX4VkTcXVNCZoMcxc+lU7YsJGAGeasyNm3GPSk0oK0zhsZoQdDM1EEPk1d0ecphc4FN1uMJLxgimaWmQTV9Cept3BaSPcBkCsi2Ij1HB7mtJpzHHtxmsmY4uxJjk1l1Lex2UIjmtwVGeOaw9bTy1IHStLTJlSAFj0FZWuS+YCw5qHuNbFzw8Vlg259sVp32noICxUdKwfDjN521emc12V2AbIg4JAqpbII7nnUZEN+V6AGt4EPbncecVh3MITU9p7nNaWHSPg5GKrdE7MzNRwJD9eK1PD1vvcGQjArKvsnORzmtTQg5TIPHSmtge5v6i8CII42yRXHaoB5gb1PNdDcR4JY8n1rn9VHzA1MdynsaHhpd04c87K7g6qoQQiMggYzg1xfhXaWKkgEHNdmY1JBC596dVaErcqXIJXdtznnmsyeZlI3dK2rmMyRlemK5zUC4YAHJz2q6D0M6qOe11g8pYdM1lR8sB61r6nbyCPew496x4z8wxWz3FHY6iwRTbgFecVWu7eQnIzjNS6fMojCk9hVq4PycdDXPPc1ickJsnkUhfOQKRQG7YxTsA9ua2IITkHIqZHDj3FI0ZK8CoQGVvSgC/5sgXDNx2qJ8YyDnNRLJuUBjzUqJk8GgCCQnOKWE/Ng1NJCDnOMiq+CpzQBaZFP3ahaEdc5qaFlIww/GpwkGODmgDPK4qSIgdakuEQt8vSoo4WLZxxQA8ojH0pANvQ5FKVx1FIVJ4AzQAhYY6VNZA+YT6UyOBn6jFXLeExnJHFFwNe2nEYVh1U5rpbXVi6A78qRyp4FctDGRhguRWnbCCVNrAofUCsJIpG/FYrct9ot8FwQdmeCO9ZOq2Lb5rmRfLyMAdsVraLJBZOIWkJduA2OlUfFJvEcxSnMJ4DA5zWK0ZfQ86uNpncDsajJxU93GY7sqB15qIRPJjaK7IbGfUjBIOR1qZWZkI2nP0qwllgA7cnvxWjaQIo3Ogz702xGKhYSjIIwa9J8O3kZsEAIBxya46S0UyHIGMcfWpLK+uNNfjJjPUVL1GtDpdRjuY7oXMX7wKc49auR+INPuUEV3EUI4OVOKqWOox3KCSNzkdQeKsyG1mAEtrHJ6nPNZ83LoNq427bR2iJj2KccEHmueiUGcpuL5PBNas+naTL8zRNEfZSaqPpkStutrlsjkAgCh2eoJE8tiYodzDgjtWJInk3BXseRXQ287T2/kScsOCaytRtmEZcD54zz9Kxe5qtiBRk1q6fckYRjyOlYsbkkVbt32yDnFVuS0dlbTmRMHqKjmBzmqVjdEMAeh4rWAV1GepqGrMEygSQcjrSNKSCMDkVYkh2sTUG0A4I5pJg0ZlyoOTisyWDJ962LsMGPHBqk6gjjrWsWSzDu7JJxyMMOhrIkt5IXIZSfQ11EkYbrVaSFRnK5rVMRzpz0wfypoRpHAAIB4zW8tpCWJdQKlGnRtjaQM1TZJhnT8DJOeKqmM+YQF4Heunk00xoVYgg9DnpVQ2KIhAIye9K5VjCZSOgNGTjOOK1DGkZIIBqpOqAHb09KpO4mVUXcc+9WY0DKVAyaIgpT5uDmrNsIxKMsAO9MRC1suMFcGmranac9M1euZYs7VOcd6ZHIjEKKQymbYnoKBBKfurWxHEp4IzTltzn5eKVx2MoQSBTxg1GUlVwzEg1ttHhjnr61WniDN0pXCw22ctFjqfWpY5PLyrLkHoT2qumbYnA4PWrSlJEwx5PSoeo0QSu0PzBSQfSq8r+eBuU89q1rQxpkTAEds1WlWIXRKAY64oQ2RW9rFIRkYI7EVM1nayKyn5XUZBx1pSdzZUYx6VdihtbyExk7ZlGQfU1TEZMMJjwO1Sv94UpkC5VgQwOCKRgCuQc1mykiRD8mKhbrT42yKZIDnNAMRRzTs01CAeaecdQKokQHOcUi/e5P4UowMj1pMYINCAtQwguEUDeemaju7K6hfEsfHqOakhZCwLOVcdCBWrDeHZtuZBIvuaGMwksZHGNvB61YjsUUfN1x0q9NfWqZ8sZPoBVGS6kkJKKRQpCsPjsskjdg9qcdMldSDyBVZZp1IbJyKuW+qyR4Vh16n1qrhYpmwnR9qNwex7U5tHlCh2cep5FaX2mGZG4AfsarCOd1IaQkd+aLhYj02OIStBI2Q2BmrOsabaaY8YtDkMMnjHNU41WOUkdB3qW+uBc7CvQACi4kiODls+lalqwIAz3rOhXBOO9aNpH0+tUiWbVvkoMVagGDzVW3yqgDpVvsMHmpmtAjuQ3jERMR1AJFedNPJcX0hmJLhjjPpXosjAyAHp3ridctI7fWi0QADjkVlBamreg6ziEt1GD0Jya9T0NVttPKE4V1yD6V5bZHy7pDXd2Vy1zH5G7AC8DPWrqbER3ItV16S1sm0+xTDuSJJR3H16VxH2ZWuWU8kkkk9zXXRpl3g2EqCTnHSuZuzGL6SLzNjA9RWUdy5bFmzs1GVHG7ipmilsbZ42t45ogSQ+eR+ApHLR2CeUA8mOSDRYySsHgml8syHBUmtZbEodBq8t9p5jFumwHAlBOVI9qg1G1XUolaSPLLxkDJNWRozaUjpHcZD8lARg1vaXa2VjZHVLiQMoGHQ4yD2FRcdibwBovk/wCmJdF2jODCccf1rrdZ0y01mIwXUQ3KcxvjlT6ivJ5vEd94c8RnU7ZSlpdEER5IBFeg6V440nWLdfMn8iYjJzwB+JrKcW9UVF66mRqnh/U7NDCrJeRgZVpGAIA9hXL3ph3xAIpdM7h2BrrfEmsw2ym4tL7zWYYABHFcIAru0jHliSaUG72ZTsWyx3G6jjVXA5INXLKCW6QSquCTwTxiqemGG6uTbzyGOIeg71ua1fW1pp0NnZqMsOWHattjKxZjTU5ALWSY89ApyCPrWnp+nmzfLKAc5JHOareDrpbhCLh/mAwCa1rm6iUnDAms5MpI37K7WSFFXHA6etYvijSLUWjX9sPs9+vMciDkn0qbSZoYXBklAB5xkVla54rtjK9uYllaN8IOSM+tZvUaVmP03xjG+nN/aqmK5iBAGCQxxwc1xUetz6lqzvc7pAzHaOoFal3qUN24W9tIQD0OeQKo21jBFq6pYt5kbjIJGMVSg1qO6NC4tr/W3FumEhUYIB4pg8LGzkGy7O8DnBBxVua/ayjNtA4Axl2B5NYsniJY5vLiJcjqatK4pG9Bp4AK+c8jgdMdTS2+mvaBri4QFz0z2qlpuvrDdxsp+YgAg8Cuh16ZZNN+0NMgGAcBhScWxJnNX1/KWImAVBwADmq9pq1lC/l3Mhw3HAzism+1A3bFIiSQeSaghihZSJQfMA4wM804RBs7e28TixQxNiSFgdjE8j8KwdQ1241G7FurEmQgAZrHuGlitsMCMnjNafhHT0uryS9mJBgHyAc5NHKk7hc6I+GTNAiMwDEDBPUVSu/Cd6lo0X3lHINa8F3fJes9xETb9QScY/Ck1PxfuY2WnwmabGCQDgfiKhvsWkeeyaXcwyMjDDg8g96hkjmVcMCMdvWus+yXjzC6vVw4OcHuKydRRprh3RQFPBGa0jK5LVjFjmZuBx61btrmS3fcr8Drz1p1tYG5uREi7e5J4GKh1KOKO6MUbfKvBI7mtkyC2bwXJMuMMBgVLYlZSY1OSOSKxlkaNS68gcEVLa3Is7kzjqw5FUJo6BYmiPmR9DwafbQoGYyIDk5BHNU7HVoZJSsvCEc5qeS8tkOLeYsfTGKVwsORQbhkUnAPGaWSNMjzVLFT1AzU1sY7tsqMOOoPGasvCYpRJu5xgr2ouFiPyo5lGTyOmapTxSwyjdIdpPAHOKsyMVO4rgdiOaiZjJKGYggDpnpQIZIFnxA/OPUVUvtMiklCRDaoXJAHU1aLYn8wLzUkfmfvHkXGRwaAObtowlw6uvAyK3tCQDztxOc8Cq15YxvH5sRxJ1I9akszNbwq6KCT96hvQDXDTggbQOxIPWud1+N0uA5GATnIrdj1K1K4lDqSOcKay9Ymt7kKqOScjgjBNZrcditoFrHeTESRgjJxxUutWxtJcQAKPar+jxrZyhFwMjOaz/E8h+2KEbg9CKpsCC1mlclpcfXPNS3EPmkFfmA6iqKRyookLZHpmr9hMQ24rweCTTQGZeSQvcKgXbjqMd60rKQldq4YY4JNVZ4I7nVBtwQTzj1q0+iy2oDpKVH1FO4GZq1pJHKZgCQRzWtpcX/FOu46kGoLu5kS08uZc5OM+tadkqr4eKL1IOKOgdTn9L1Q22Y5eATjNa5jiu1B4PofSuYIEblZByDVm1v5bZxg5XuKaBmwEuLdyMkpVhJOhQ8g8inWVyt3GGIwDxzSXFu0Mgki5HcCncCxMI7mAgAB8YrLIa3O1+pPFXEKyAMDgjrUU0LXLbScEdCaBMbFuQh26VIZRIxXbgHqaa4McQjce2aflVjC4z70wIiNvQcVWmHULwT2qeRmHK8+tMLK4ywAb1pWAdECsHznkVE6FlLDipsYh3E5z1pI/nBUcD1pXAgjLEBV7d6txsSMH8aiwsa4XBp0ZIJzTuIWRfKYSKM96tDUFFuRnDY4qEEFSrDr0qhNbMG3AmrWoiexyJz5gyT3rTCR/aEbHA7VU0+0aaEsv3h61PbEi6EcvBzgVL0KRtI4IAB6DpU6ms9d0c5J+6e9XomEn3TnFEZ30E0TgUuKaD2p4rZGewgFKBk0qjJpyjigBMUhFSYoxQFyAiopFzmrRWo3XjpUtDTMm6jwDxWZ0uE471u3MeVPFYs6+XOGHXNQy0ddpRne1BIwhHFWZBxVfRbySW1C7QFAxVyQcVNrlMwNSj+cmqMMEbv+8IArU1NOSawyGM5AJwOa4pK8rHRF+6bYmt0QQ26nf0yBVt9Y1DSLUEHIPQE1Y8NaQJIhcOvPbNN12xe5uPLRDtXjpxXTTptENopDxrqjdAB+NMk8Xaw4IV8Z9DSroUpGBGfyqaPw3Ox4iP5V1cpmUH1/WJPvXBA9jTBq+qHpdOK2V8MXOeY6sR+Fbg8+WAPc0WNE0jnv7T1Qjm6c/jSfbdRP3rlzXUp4TkI5AFSp4RJHzEU7IlyRxzPdS/enekEM7dZHI967pPCSAfM3P4VMnheFerfpU2Rlc4AWz5+Yk09bMk9Ca9AHhu3HXB/CpU0C1X+EflRYfMeetYNs+5irvh/FtfATxB1Jxg13LaHbMuCM/hUD+G7UP5kYww6cUBcj1HQLDU4yFUI5GQwFcZqXhq600ksCyDuOa7qQSQSLtyBVqRop4/KmUMGHINZKeuo7HlK22ScHmnG2OOc12GqeFVVTNZ8nOduMVkDSb0tgxdDVtpK5UVdmVDYGZ9oz75FZWs2/kEqRyK9JtNPiFuRJCAccHvXB+KVxeumMAZxWHPd2NJQsjn7c8FanjUlsCq0IxIRmrMZYOQDVGRDcNi4UHsau3IBtM+orPuyfOUnrmr0rZss9sUgIbHlCF61Bdpi5XPXNSWLGPJHUmo74kzq3vSYLYvzJmx+g5qHSMtuUfSrJOdP59Kq6Odsj+5pDJZrbyZiRzms+ZyZwCOQa0pJH887hxWddkCcMPWkCLNyGFmAB2qTw/GrMQetBO+059KZoRaO5LdQD0pAy1rls0Y3Ak1RhumSDaw7cVr6xciVANuMVmbFeHjGalDM2IiS/DHjJrXvYc24YHt2rElzFdAj1rain32wEnpVpaC6lHRZhHesh6dKua4gWRZB04FZ9igOosR68Ve1rcAgJ44psXUrEt5Xy+lZlznzAx4Oa0YydgHoKp3iYYH3oAmQkwAGoYXMdySmcnrVhSDbjA7VDakG7wRkGmHQi1El1BbrS6U2GxVnWEUICBiqOmhi/y+tX0JN5oVZMg81kyhReordM1qxyBI/m61kXZzcqw6ZrK2pp0Oshso2sgU645rC1JNqsG7VvaZMxgCg5GBWfrcKlWOME9ahrUFsQeGSu4nHJOBW9P54jYBiR6VyeiXZt7vaemeBXdDyprTeOpGelU9hLc4LUDjUQx4zxWjCfMX14rN1gGPUc9s1bs3/d5qo7Ce5BqSAA8VLolyYyF7E1FqLgrjvUWj8vnPQ1SBnVTQeZHuNcxqyYJ9jXSG9xDtx2rn9W5Qt71mtGV0I9HnMMoKnBJxXpulRmS0DOMkgHNeXaTF5kwb0PFd1Dql1bwrEgyAMcGrqaxIjuaGp4VCFODiudSAyXALHPsa2pXM8G+QYJFZbDyiZFbAFLD7jq7GX4ltylmWxxjIrjYuG/Gum1/UWnhMecgVzA+9x610Pcyjsa+nhmfgnArXkGIQrHt1qnpqDYCAM4qS8aUKQucVjPc1icwNxNPB2kZq6tnk9KebKNh83XtWlyEVRJkcDNQSc9RirRtmjbAyaabeR2GVouBTAIPtUgchTyRV5NPJxleKkGlkj2PWmBmqxPfNG0uwUVpPpBCkx9ajt7do5AJEOc+lAFbyGRc0AFecVrmFZBhVI/CmfYQeDRcLGaMudoWr0Foxjwy4oazaFt6cgVZjuy6AOMYNTcditJaeWMMuQeQQM0+C0UrkA89iK1oprUoAcEgd6lLW4UkKAPak2BkGAoduKY4kVSpHHrWmXiZuBn8KSZVa3bAwAKVyrDdJuU3iFwBngE1vwwi2fc9qJUfHqa5GFcrgcEHrXT6LrVwrpbyqJF7EnpUtXQjobO3tRtYKobPKnj8Kj8XxRCzijQYVhnHpUi2SXMiypIQ+c88VJq1lJdrboTkRjJ57VyydmarY81urPfJllwc06GxQdetamuEG5OxQuzggVThHm8Z5NdVOWhm1ZixxxwnLAEUkziQfu1wPpUzWvlqCzZB7USTRom1QOaq9xFYEdOp9KJIjIMkAfjRHGpYkkA54okUlgC4A+tWIn0ZFivkXsTgg9CK6HU9MijUS21wYX6kDGDXOwYhuEcsCAR3reupFurdVkAJI4IOaykrsaKUV/Og8uVg4HAPtQb23VyJoBt9Rkmmppc4QvGRIOwJAIqBrS5/giJz1yDxQrWHexetpIXnMkJwncHikv1ExZ4l4Aw3vWe0N7a4lMRA7gZ5rZsbi3u4toGHxgjHWs2ikzlh+7mKY6HFTEkYIqbVbJoZ2kUd81WRw6g0kymjWsbknAJ5FdFaTqygHrXFwymKQN2rcsrsHBzTauiNmdEyrIuDVCb92SD17VZt51kQc84ongWRc4yaxtZlrVGNM7liG6Gqj4xjvWhMhBKkVQkADFvStUyWiIxnb0zUEgBPTFWlfccAEGmzQEKTmtESZzIAx71DK08aExdatSRkN603BFWTYyjqt0WKMSMcGqzXkxzuY1qz2MUrbhgHqfesi8DQuQ8ZAHQgUJFDTcORyT70wkdTyKhklLYx0FPWOSRARyO9WkSxrSZOF6Cmh2PQ1OIB9aa8YRgPWmIj3N3Jqa2chwTQITwSOKcAAcd6ANRLoDoe1TJdKgDZ61kbgCM08TeYNoGMGla47m4SsihgQKry4wRms8XLRqFJPFJ9ry2SamxVy0wVuDyKiAMJyRkE/lRDIshI3c5qysTOMtjH1pNAhqOrEYPNSsIiowp3dzihbeJCG3Y9avKsUsJCOoIHc4JqRlBANpxSMVBDKcMOc1FI0kLkHkA0xXaU5PAqr6CLgeKSQySqCW61DK0TMRCMKe1V7iYQgDqDxTI3zhgMDuKmxVyVG2tgmpSAwqGQZwwqRHyoHpUPQYxk2tUqn5RxS43U4LgYFFwsRMDuz2xTcndz0qVg3TFCrk/MKLg0CqG4YfjS+XGpwSTTwgPbinCNfQZpNgkR5jH3UBoMj54GKsLCCKd5HtxSuPlKQLFsmnEEgA9KtGLA4FRleeRTuOxGpZOV6VJ9qbAXcQO9BGOMVEQDwV57VaIYFjI3ynFSBcrj0ojhKjnvUqJzVpEIfAO5rStOWAFUo1AXNXbL/WAVSIZtRrhAcUoyGJzSxn5AKceOamWwR3K8zBULngDv6Vw+oXovdTaRTlUOBXbShZAY25DcGuDvLU2WpyW6rkE5BrOO5q9jTs4JZGEkSFsdQK6PQrmOS/CzsYZF6A8ZH41B4QmjhZ1YgsV4B9alv7Q3OpicoAVPGKqoyUdLevZaXp1xOMO0oyCeo9q81u4EmvTJJw7kE/Suq1aOeUQB1IhwCR61ymoFjqRiHBxxWcdy3sWoraWJ4xbTlgeoJ6GtS00ddUS4llYi4tgPmAycetX9B0SKSBZ5pApxkAkUjXh0rXnttO2SveRlGQnAPHc1pLYhCQ2UU1uIxMXuMYRyKkOmK0QjvLjYCQZIyRg+9SxabPHprk4W4tnyyA54rI8YxvfxQ3lhcHIjAdRwSfpWSWpoY/i6ZL69gsLImZIQAGA6/lTtF8PBJ1bVSY0OCoHOR3q34ftEsbQ3UtqTLgkEAnFakUranbmW7PMZ49hWl7KyIuN1Dwxp0tr5umzESAdCMZNc273FsSksDDBIJAJrrrK6szGYYk/eAHBPGT60ltqlm0Uy30Sl1JBHUH8az0TuUnc5K2k85iFyTnqRir7OzsFc5OOM1GWhuNRD20QjjxyB0pW5uGYcADAobCxraZMY43VTg0C7nW43MxIz0rOtbgxlgOpq5DIG5apauhlrU9QFvb+dEzFyMY9DXMxzzLmd5CWJyc1tX6JNbkJ6Z/GueMciRuJDnJyKIRVxNlyIyXsgZmJ471p2jy6eu5QQ3QGmaR9kjjTzTg9TxW1czWLwGTgsowqjkVo1YEc5eXbuCFbBPU1Dp1ksjH5gpAySTjNUdVkkjHlxgl85JFPScfZQWyCBzxTghSZO8gWVgXBIPBzTpbySSLbJOWUdF61kRk3Fx8xYAnjAzitS0gitrkM6+YB0BrSyFcWxRpJidrIoGcgVYgmENz5jrkqe/Q1bfXoLS2eAWaMZDgsc/KPantFbX1mMK0ajkvtOAanRBubtj4XuvEUIupQscOMrg02KWz0K7FrbqZJS2DgcVX0bxvcaRaPYhBNwVj5PXpnirNy9vpmmG8u1BvJvmA6kZrJpspF7xBqp+ygCQDzBgKDyKseC9Nito/PYAyyHJJ6156Li4vbrz52JGeAegrstP1VbeBSrEFRxioa0KT1NDxdOI3C4AJ447153fXzQ3gC53Z6DnNdDreqm7lMkpJABIrB0mFLi/e7ucFYyTz3FFNO+oSZeF0RbbIlIlYcsQRisGaJzK68kiu4trizl015J4AhkyEIHJ9KwI7QvOQB36+1dBn0KVlCFty00eV6E46HtVOC3F3NJGW2lScehroJTsjNqoBQnmqMemyQziRVzGTyO9UIghsNzmOXAHqOaHtGhmxGpwvQkYBrThgjN6FMzxwAZJ29PatX7KLmAiLbJGO5OD+VQ2NHPG4u4mEjL5RA4KnOatQ64xHlTjJJ+8etWZbbI2/vCQeAVwPzrKu7UE7gqgkc4NSnqVY17e8jjk8uZ96P074qeW0jIMkLBAehB5NcvFI9tJ3bPQHjFWBdz7wzHKjkDPFXe5Njo47ZGQB+HHemzW1xMMA7kXtnrVRNailhClQjgdqh/t+S3lyoBT69aGJFuKJI5CZo+COBjpTFdYpCygCMk8elSxa5b3LglAOMEGnXKWk6uIWGGH5UDsOjFncv/rASPXAqlfaTb3DExlUlXoQaxJ7aWxY5cgHoRzTra5mklSMyE7iBk0JBcvWd3PbM0M0AlKcb8k8fhWfq0/2qRHRCiqe4xXSx2gtFAkkBJ5J4rK1+NDbgRADngjvTaAzYxPMo8vGPUmpzL5MXlbgGPXB71WtBPJbtGrFSO4qvJGykNI+XB9aaEadtGtrMjL8zMeTW/coJIB5jYUjOR1Fc7bGRVSR1JA5Ga0P7SEv7sggHqMUmrDRl6nOwlSNfni7E960dPuUWEKxITjgjiqOoWm2dGiYbG6AHoaniSW2QLdREoRkHrTvoLqN1DT7ecFosZPPArFMDwyLEwzk9a2wDGQ0fKH9KglCyXCDHJNA2W7uNrPRUdeDwc03StVSYeXKeSMDNXNfAOjRqnJAFcrCmBkHBoQHVSW+SWjIHcAGqplYEq+QQeDWfa6lJCwErEitVYxd2/nAdTwapEgJPNBjl5z0NNdjbKFZdwPQ1HseJwpBIz1q2NpXy3OQeh9KAKbBgNw6NyPaoGVs5PSrDN5Mhj6rnikO0fN29KYh8DAx7SgAqOSRY1ZVAHoaRpnICoMConjYruLHHcVNhjYsg7t2TVvGVDAduaqMNiZB5qe3chMM3UVQMd5hkO0DBHQ1bRcwZcZIqoQQd3SrVtNn5WPFUhFnTpvKYgjAPNVtSnCXSyRDkHrVySJXgLREAgdqz7S2NzO6yk+1Jq4Jmpa3K30Bj3YfGKtwD7FERKckniufmhfTbjer4GeldBamPUbQOx5HXNc70Ze5bjOVDevNO3AHmqsd1H5nkDqvFPaTBFdMJpozlEtoRUqjIzVBZhvA3DNaScqD61aaZDQ3FGKeRSEVQhuM0hQHtUgFLik0CZSuIwV6Vg6jHtbIFdRJGCuMViarCQhYCs5ItM0vDsiG3C55xWxIOKwPDoAQDB+uK336VKRTZl36qQQfSsrToVutZigK8E8nHWtfUhhM1B4VhM2trMwyEJrmatO5spe7Y9Dt7OG3gWONAFAHAp/2aLOfLXPrUcuoW0DbZZAp96hfXLBRnzQfpXattDG7LiwxpnagFPCgdAKyj4k08dZSD9KY3ijT1UkMTj0FOzJubOKTFYB8X2IOBuP4Glj8VWrsARjJxRysFqb44pc1QS9E6Bo2GCM4zTTczdMD65rOUktzRU2zQzRms8TuRy5B9KDO46tkfWsnWSH7Jl/cPWjcPWqBmLDg4oWdgcEk0lXTY/ZM0aKrxz5AzipgQRkVspJ7GTTW4jxK45GaqT25BBHQVepCM9aUopgpNFRZCkQ3dutOKrKm5cZp08O5CBxxUMOYV2msndaM0TvqiJ42A5Feb+NIguoFlBAIyeK9U+V05xXnXxHCxTQiMDLLzipSV7o0U7ppnCKdkuamDYfI71XTmQA0+QMsgx3rXoZCXJBdSRVl5A9rtHTFVJuRzUsMZkt+DSAS0PzlT0pmoECVNpzzS23EhU0l/HsZT+NSxo0RIG08/Sq2kn/SCvapYB5lkcDjFQaWcXrr6GgC/curT7QMdqzLyIRyBs960r6MJcAqeaz9QRioJ7VLGiZi32X5fSjQpALnY3BJpsL5tse1RaWub0kcYNAM6PXLZRamQAdO3esGMMkBYDOa2dTklaz2kEgDg1n2brJAUY4NQijDuwRMGYY5rSRN9sPpxVLVU2zADpmrVpIVgAPPHFa9CHuVbGb7NqIDDgnBra1qJZLZZlPI5xWJAqvqWW6ZzWxrG6O2CpypGKTGihCFMQbvVO8OePerNscx4qvfLjB96AFhIMQFQg+XdBsZ5qxbopg3Z5qBSBegHkZpi6E+pN5luSRggVR0wkSe+a2NWC/ZPu447ViWJxLWi2JZvNGHjyRzWTffu2Hsa2bdgyc1latH82RWT3K6G/ooY2ofqSBSaq+5SGGDio/D10n2cIzYIGMVb1CHehbt1rOW41sczp0W++I6d67WCXybfyzzxiuM0+QLqpHTJxXZrCWgyORiqeqBbnIa2M3oIHGamhjZYBjuKi1wFLoH3q3ZMsiAe1VHYT3M+6U87u1Jo7L55U9yauahFhCRWTYuY7g7euapAzqpYcYI5FZWqx/uDW3bfvrYMTyRWVrC4jK1HUfQo+Hyv2gqx4B713EMI+Vl5GBxXndm/lTZBI5zxXonhybzoAZD+dVLYhblqZSYhxjNY15ExjIU49a39Q2ovykdax7hTtJzwaVHcqeqON1SEhDx0rET7w+tdjqUKy2zNjpzXIEbZSvoa6WZI2tMuACFPGK05FBQsOeK5+zPz/St6KQeV83pWM0XEiFupBAABoFiCckj6VUkvNpBDjHfmpDfxgAqxNUxItJaR5wVFOksUHzIQPxqg2qxk4JP5Uv8AasGORkfSpVwLQhIG0GnIhPBPSoI9WtdhxwfpUT6vGCdozVgaiBQmMZNRyMgOfLBx7VmDWGz8i5zSPqszDBiIz3waWozQF1GTjyxx602R0bGABWS1xctkhePrTQblwcNjHbNHKwuaMmQpAIIPSqrRsec4FQNJOF+YHIqIzTEEHOKVhsurbxsNyzEH0qxb25P3p+AemRWSsc7nKKT75oJuEOGJB+tOwkdMsVtGoYuD75pZJrfYQHGMY61zBFwRw5IphEoPJOKhopGrCPmcjpnitPTJfLfd1IOcetZmlOkjeXIcc45rSltZrFlniBZetN7CZ01trSeYqrbsQeCdp4rUm1F4Yy/kmSMggnB4rP0fU7O7tRbqgjkAwSRjNb8YjitJFCh1I71yVFqaRZ5/4gjDQ+fFyW5PqK5tL4pnAIINdjrFkVDtbn5TnK+lcY+0T7XGMHmtabuiJIkOqzMNpU4FQSaix/h5qzMsZjDRgYFV41SQZK8VshEDXcrHJcj2ppuWXGXJNTm0idzg4P0qM2wifkZFUIYL6ToGNamma3PGwhYeYOgBNZwtgzhgABnkVetoYo51ccAHrQ0g2OmW4jEPmESJnuqk1ftr4EZjuCB0wRjFSW80cmmL5YBOOvrWNIVDkND5Z9QCQahLUfQ2JpJJ1Klg64rNhlgsb0KxADdMU60uViyGYYI9azbuMSTkjkZyD6USSBM29Sjju4N8RyMc+9cvJEbecr0BPFdHp0iy2+xWG5eMZ61U1WwaZCyjB7Cud6M1Rk9RxT4Z2hkGOlQIWHysMEHBFSEZGapMlo6DT78EjcetbKzAqCp4riba4MZwT9K2LO/YfKW4ocbiTsbN1D5iF0AyOvvWbHaSzzH5MKOTWhbXiyEAc561dBAU7RjPpU7DvcxpoIgCu3BHfFUpEY/KTxWvcoCTx1rOcBSQapMLFFo8N8vNQPHg8da0HCkccGq0kRPIPNapktFNo+etRyRJINsqhgfWrJUgc9aixk4ppiMa70YH5rY8d16VRDy2zGMgg+mK6UKVJwME96R7WOf/AFkQJHetExWOYE7hscirMijyFkI5JrWk0y3OflA+gpkmnM0IjiGSKpCIY4DLAcHoOKrG02jcW56YrStIzDGVl4fHAqC3tWnuH4zjnmkBXaEAIO5604QgSgAZpWYC68vrtOKswkC7G4cCmIgvrcCDcp5HUVThgM2AeKvzndcuhyQw4B7U+ytGKkjGR2pDKDRtCQM8nvUsU0qgAkkU+7jYzhQKLSNxKQ68CpsNDzcgjDAikR4s7gMntTnEbsQvBPSkjtCcr36ihoq4+SQyDCrkmgK0CAEZHrVZblkYqVIIqKW9mlOwH5aSiK5HMWnuDtOQO1WowcABarwwsrbk5JOTWhBNG4CsuGHWm1oCZHnB5Bwe1SBRt3L0q1brbyOVfAz0zUkumEHdC2R6CsWi0U0bnFT4xTChU4dSPcClBI6nj3rJ3LQ8DPFOKD0piMA1TblI4PNJtlWBY8iniLB4FEZwKlU4FQ2x2EWMjFSA5IFNLZGM4pRtQDnJoux2HPGoXNV5FHYc1I8jNwKaAe/NaRVyJEBGT06U8RAKGIFOJWMElTntxTVkYxklhznjNbpGbYxpAGx3PanRpKWHykDuaYoBfJHNakF5GY/LZMkd8VokZNkRh2KCOQRzVyyjG/J6im20E8iuSoMfUHNWrNFUnjvTAuRZZutTFTiogBuypwRUxJKZPWs5hHcpuB5gJ4ArktRZJdadgcgcGum1DeYJGQ4IUnNcPbTNM7OeSScmojuaPY6FbSeBEvrNiSOoHetyx1aO5TM0ZEgHIwetVPDTLMCkh+RelXIVgGrPP5YaM8YA705koivdTkuJ4492Ap6ZrD1GKN9ZMi9gCOK6O+0eM3HnKMEcgCsK+Ajv8YwMACoT1L6FiLUH4jZsDtzWDMNRGs/aoYpC6HCkAmr16m60ZgcFBkH3pdG8WTRqIpQpIHBNXuTsb9pd6nMPtRjkE8i7XXBw3uTiq8NldG/McsCxlzuIBzgVbj8ZzxAlYo5AemT0rOtvEV0uufamUSsScqTxj0qepXQ6KaS10rThHHITJONrBxgCsO5mtbeJYIJMgkl8d6m8Q6rFrUBmnRLfyxgIhzk9qy9H0qGWwa8uLgeYclUJHIoV76isSQFPMBRiCSB0wBWrqmk6YIEZJQWcDe3HJrK1DWYPs8dta2EaMBh3BOTWZezy3UYWMlAg4A7mk9RpWLb2UdjeCOzkM0ZXJb0PpxSDBLnuKp6NJJGzr1JOOtXCoVZD3PWpehSKaSEMcHvV22lJOCetZfPmHHTNWI3ZSCO1WldEPc1ZcLESD26VjTFpHC44zWilwJEKN1Iqm8bCQKD9aLWH0HOMIBVqCNxabowXc9BVOZwi4IzjvW94TkgubgLJIIyrZGSAP1p2JuUbHQNR1CYSeQQQehGK6a2+H4uFAuCAx6gYOK7IXVjBEpeeJOOSGGTWRf8AjjSNOJWEtNIOuAcfpUyk1sCVzmdc8JnQbYyWlssxPBJ4P6Vz9lAdQXyoARddwRjArurbxXb6/cxqPkIJyhGAR+NWrrwl5swv9NcW85+8Fx834mkpPqU0eeixtZLhbe4Plyof3mRxxXbi68P2mji1lRJIymMAZOfwrMvPCEk+oCW8k+fuRg5qhqWnWtpdJawqHlJBIHYU73BKxzdnLHaavLdKu6OOQmIEdu1dRouky+MdQN1fS+XD0VAQc49qitvClzdT5IVIyeMnFbFv4Y1vSJxc6fMG28hNwAqnJJB1M7xD4Tl0VDNbkvGCMj29axob5Y4yp57DNehrrf2uE2usW3kTgHOASrD69K5y58J213KZ7R/JjJ5GMAfiaxTux2OTv7vMTDPLDpVS2kdYAjHg9feur1DwrAbMmBt8yDJJHH51lR6OqnDSAEdVyK1i0Q9RdPlu9QlSM58qPhRWxfRx2VqNqgzHrUulCKBhGI1B9QaspapqGpbW5A4Jpt2GjP0/Sp5I/tEsY2nkHPP5VrJpixxiUrhfpXQw2MccIUD5QOBisnWtVgtLV1OCfQdql1Og0jOmt7SJGaaESRsOh7GqEMKWJEqMW3H93EBx7U2LURdxqA2Q55FaOixg66GkAeNRhB6e1S2xksllrGo6dJLLGtugGQM4JH41yt1p5hZQkxBPXp1r1TxMSNDkaMEPgYwK8t1GUfu1J5xk1EXdj6FSS2kV8SKGHXOaZMsccWEBJJ9KDPO52qGIHcCrdpD5mFkByx6kdK6EiTOiibeHPIJxgVZlsLeRd0UjIw6BlwPzNdKdCtrGKOXzVkZxkjI4NZ2py2/mCKYAjHBqW3clGH5MijJwfcHNPjE/HlZBBqwI4Y2JVioPTAzmtC3t1NqZAwBHQetaR2BlSO1luEC3AyCe/apm0P8Aex+QwIAz9DT4ZpCpBGDnrViK4EeQxIYg4NNkgscN9gecA6cEEgc1S1OFUgKkhtvcHNMNjFuZwTuY5NRmzIOFnJB6g4oHcqxSRwxklcKeM4rMkVjOWHKk8Vf1KOVbfy15Gaz4TIq5ZSRTSBs27W5yoidMBR1AzmnzGIIZFPA65GKr2V6gI8wHpzxVuY2s0BZQBkdPWhgjLhlFzqSAH5AcAV0utP5FjGqAEkDNcrp5EeokupwDkYHFdFdTRXkOFYgL1yMVL0BGcqOIjIhyMZIqmrtPdLtABHTFaMTIiOpPByCazIIJ01LbatvwT14oTGzaaZI4Atwpc9MEVk3dlFJmS3OPQVsXNtPHCskyDeRyBWbNGVYSRnBHUUJ6gYcgkDiIqQc108kg0/RogqkEgH61lALd3sY28gjNbHiogWtrbwjkAZptgiay2zaeJpOM+tVSGEpKjKVPfH7No8CIcEgDAplvOsKLHKACwHJpJg0RuIpGG4c9jiq0o8ljuPBNWbtPLcMgyDz9KYfLl+VuQatEsYPLK7lORUbndkA4FOa3WEFozweopmAR9KoRGIwTz1p8kYUgqTx1pQhkyFOD61NCONsuDj3pDEBEkXuKIZlRsMMg9aawEYO3gZpCgcBgfwoTCxoRSCMnnIJyPpToJBDdeYOFNUFfkK3NTCTevlHqehpkjdVb7W25Tg5qXTr42sYidjzxSSWjQrmXnHpzVGYB2yvBHSsZItHUw28aobsHJI5NQG7DKxB5FN0W8SWya3lbBxjms++cWzsi8hiazTaZbV0W7QTXF2CASM9RXUR8IB7Vj+GJA0JUqCT0NbUg8tttdMGYyQvWlAzTRTlPzAVuZjwtG2n7aUCqERlMiqV9aGWPbitMAUuwHgipcbjTsZWimS2Xy2iwPWtVjnmnAAdAMUpA9KFEHIoXkJmXaK0fDdiLYliBk80gjBHSrFtMLZ8npXPVilqaRd3Yy/FSSSXwVc9O1c8ZDbMVYHPvXYzlbu/EjLwePwrE8XadJHcRywRkqRzgVdKpFKzLcG9jGa7ikbEgIPtTvOAX5Bx2pLTSry5JYQE/XIqw2kXocIISM9MVu6sFsQqU30Kv2kA4I5p6TsHB7Vpw+Fr2VN7AD6mkh8MXkkpRhgA9c1HtolqlJFaHWJ4cbJCMGtqy8WFnEc6cdyOTUU3g6cKCJQT6ZFSWPhFgczy7T7YOawqSg0aw5lvsbkN9a3SgxyDJ7HipsEHO7I9jWJJ4Zkjl3RSlR6ite2tzDEqGQsR3NcFS3Q6dLaMkY54A/GlG8dBkVKoOORxR24rEi/QYHPrirMVwVXkZFVmjBPzcVImR0q4VWmKSTRoRSh1yOPapKopMEOO9WVlHHI5rup1lLc5JQa2JSM1E8QcGpQc0lb2TITaKjRlFOPTrXm3iwSSXrLISRz17V6mVBHSuX8YaKlzYvcxqBJGMkjqRUqCTujRSvoeRz4jl449KQsxZT19abcnMoPvTiQoDCkwEuflQNVixJ8gkdRVe7PmQBsYqawfEJ4zgYqQIogROfrTr8EqMiiI/6SSfWn6g25AcYxUMaJbN2S1wDwR0qvaPsvjgck1PpwBtzmoVGNROO5oY+hcndjdAscio9RKGEYOO9ST8SDIqvqEQMIbPakwRHaIzwcVHaO1vfYA5zS2LMIzg8U+0AfURu5yc0COskVJtOL8dOlc7Db4kdunNbhtXFsSHOCOlYaTtHcMjdM4qOpfQzdTB3DPXNW7aMNbAj0qrqoy+fU1NYuY4Pm6VonoS9yo5+z3oYjvW5eEXOnqQcEDNYd2Q92COhNak8jJYgAY4xSQypaRhYyQcnvVe9O4fSn2TkgjPU028j2j60dRDbYkx4qtIdlwH9DU9shC+1QXRG4DvmqF0LtxcNNabWGeKyrbK3GPetlox9hDY6isaE4uvxrREs6KOMpEGXqQKoX4JQkjBrQtn8xADxgYqrqaARGs2tSlsGhW7Owckhetbt5IPJK9wKy/DzZjCg8D+dad5B8hYnrUTHE5BiYtQLKOScjFdzpVwws8ycnHeuMkQDUgMd666EFrYADHFPoHU53xIQZ9w6ZzTdPkMSAnkYpNdBWUKw4zT7NA0QHXiqjsD3HXswljOPSsqwQSXZU8ZNac0OFJzgVlwnyb4YPGaFuJ7HRCaW2AC8iquoSGaAswwavqFkiBwCap3kZ8og1L3GjF05Q17tcZBNd3axtHbKYiQR6Vwlswj1EE9BXommSRy2ygHJ4zVv4SVuMSSeSMrL1Heo5IyUPzcY6ZrQuYjGhYLxWVIVIJ3EH0pUdxz2My8uIlgkjI5xXGTH/SWI6E8V0t8CWkFcxMCJiD610swjuaumRLIAW6mtCcGJcL0rN0qTGFPrW0yhl5GaxmaxMJbBWyFlJpz6TcKhdW+Ue9XRbKiEqOav28im22t3FDdhJHKmCQNyakFpIRnHFad3AIpgw+6af5Y27geKSaKMY2xLYYYqzFYArkmp52Accc05JTtNWmIiht9koUdKtTngIccVWEpEoNSO29gW6VSBiAHsTTGBDZBIJNTYx05FNYZNPoSSgSMgMijGODUBUMxG0YqZJJAuGOVA4pIV37nI4J4qRk1vE6x5ToaqXaENycnNa8NpK1uGjOM+9Zt1Gwmw/UHmp5h2LsFoklqGUfN3FV5IFQHcvI6Vo2itHAJAMg9qbd7ZYmOMH1qWykYSti4G3j6dq63RdTgkQWl7yuOCea44k/aCAOAetasBXaGPJxxRuiTqLqGG2bzrSMELzletaOiaq0khikJKEd+1YNjqBjARshcY46GtS3jimnjliwozyBWE43LTFmCnUWQjMYJBPtXE65AtvqLbRhSeK9DurYJgRA5I+Y461x3iG0aa8GeM8gmog7Ow3qjPSNBZEnrjiq1jGTuYjK5p08nkoYN2SKntAI7ds5GRkV0pkDbowbVWNQHzyRUFyv7oE9cU20V3uGJGcngGk1DejYYEcVVwG26kqc1ZjQBSD0PeoLNlZNuefSrbg+UcChsSL2nasbQ+TJzGeAa2TcRyrwFdT2JxXEvKwba3ODVy2ncsgUkc44pWGdKbS0JyykE9gM0pitQoUBsY9KgmgmhhEi3RxjODimW9xdTDasvI45NJXYyQ20dsxntyysDk8YrVMI1DThLA4EmKzpLe6MJMs+M+9R6RM9tLIjS/uz6ms5IaZlX1tcW0xeROc8kd6Yp3rXTarGtxYloMSHuBXKDdGxGCPY1mtGWKy4I+tSRysvGeKa/K+9MwQOa0TJaNmxvTFjnvW9bXyyoMkZrhxKVbIOBV60vmRhluKTVzPVM7A7Xx71UmtFLEgdagtdQVgMkVorIHUEd6m1jRMyZbQjnpVGYyRkjbketdIYg6nIzVSa1BB3LTTsFjnWYseRT44w+B0q3PZkk7QRj0pogCKCSQf51SkibEf2ZSCNxyazJxcRzlQTjtWygJ6Dj1qGaJS2cc1aY7FCEMP8AWd+atAqmWXrinC2kkyWwQBxzWlb6XEbTzpTgD171akTY56YtJOMjqaliibeRDgHHPOM01yr6gyp91TxVyCMncxiGBnBzRcLGPLaBLguOT3p8JEU+5lyCKssm6Zj1FRSRncMDIHWqTFYj8oSXBlbAGeKnhmihn3x844IqGQArgHB7VHHHJHltucmlcCxKBJdCWMDHcVNZxeZdMq4wR3NV4iI9xPftTI5HjdirEA0ARXcIhnZVwxB4qzFJ+5DMoDYwabZbI5iZ1Dqeeas3zQNta3GBjkYp3AzZI1kuwoXIYZJAqvJbCKYqpzzWjbyiCV2KA5HGe1R+SZCZc8k5xTTEV0G3gDBoCZYEDn1qYxHPTmnpER14oYFiOzSeIEHa46UYvbIDBMi+56U6E7SMGtK2mVvlkGQaxaLTKC6rE6hJ7cEDuQaUvp8v3SVOOmK1p9KhmiyijJGRWZ/Z628h823LDPBAJqCrlY2qnDK2QelAQh8Cp2iycxqQvpinG3OAwFS1cpOxEAR1NPDMeKeIWIyOtAjycEkEVDiPmG4I5YgUgMQOGbmnmFSMb2z9KQWCY3MxP4UkkO4oCkjaacxKY4zmlhhJk2qMgVcmtQUU963ikjNu5TlLSRbQAPQ1Sa2ZTnOc1qG3IGOtN+yEjjBIrZIzbKMcZAHf61chJCBdoPvTTGwbHpU8akEE0hFmyW4RSRLiNicqTimztcW77owGB9DVmKGO5TCsVbpj1pyYsspIpbngkUk9R20K8M10pEjDIPUVqF90AbGMjpVdiNgkVevIGKlzvgHY46UptAlqUrxgNPuDnB2HFcLYbg4IGQSQR+Nddq8uLaRB1IOa46yufLYZGQD/AFpQRTOvtS2mWgmBHlseR9a2NPt5BItxEN6E5xXKtcSXixxDIiBGQa9D8MCEQLGSMgDinNWVxILkBFa6YHOOFIritcIOoJIBgMM4r0DxCYo4QMBWzwB3Fee+IHVbmMKc5HFcsW2zVrQgmXz7aSPOCRwR61yhRo53iJ5U4rqojkfhXNXRxqMo75zXVFGbJoWdVyHINSLNLE+5HOe5qJB8lOAJam0Fyz+8uk3M5YjtTlkc7UVjgHkelLYv5Uh9MVLbxjzy2OpzUNWKRcjjwvNOKL9alAG0g1HHEYwQWzmsm9S0QW4EF5leh5q47h2fHeqmxlfAHOetW4VAcbjjNJu4JFHycOacgIJB6dq0mtgWLAcVXmgKkMBRGaQONyopKSE9qlMoOWB5FQzE54qqCwORmtE7mexpwmKbiRR7g1K1nAFLI209sVmeawUZGD6inG5kZQVJBFXYRad2PyySu+OxqEuAflAFRxln5Y5NP2ZxgflSsA+KR4XE8JKSLyCK7rQ/Gbi3BuZCXUYIPQ1wm07dxyB6EdKaHwepB9qlpDud9qvi62KNJER5hHA9DWDpTtLfi/kYmSQ5OfSsGOFp3DMPlBrYhnEKfKeR0qLWGzsZLkmAyBshRk4qex1xQBmXAxzzXH6ZrLWk5W5+aF+oNYmrX8ovmFnIRCTkAGlZsaPTNV1Kz1C2MTqshHQ9wa5++1abT4EicbrXoOec/SsGx1pLS3G5d0mOSfWqc+qzagGWTIUnAFHJbUdzabWLrUGFrpymIScHFXk8LRwoJLu4JnIyQMHFYmmTnTVMikBiOCeop974inmQrESXPBc9a0SIZv21lFbuFVySeM1e8qPTyqwsHZuSR2rh7XWr22kAlbzIyehNatz4qtY7F4raL9/IOWwePpSaY0Xta8XTQuLG0bMmPmIPT8a5W+1C4nyJ2JJ681Ujdi7SM25ycknqakjtpLtiCOc04wW7Bst6KTE5kI3I3CgdjXZ6aILMLJuySQST1rmtKNvpjhZ4pHHc7CQKv6pPHNGJLFwAOoJwTUzfRAl1Ow1nxDYSaUyFsPgcEce9eV3lwJZyynjoPpU2oXN7eQiMwnC9xnmslYphMEcH6VMI63G3ZGxaamtuFWRQVrXIW+RXt49o6DjGaw7HTJbu6RWjKxg8kjtXew2MdvFGLcA4XGBW7aSITMJohZIDI25z2J6VAmmf2m5Zh34q5caRe3d8Q2Rk8egFdDbaYljaBcgsByahSSG0zGm0aytdNLTr84GF46msSCGUsOSEB5rrbySC6gML4PTB9Kw7+EiRIIM4IwSO9Lnux2KxjE9wIYR+IqefSpYkUyDIzwfSt7R9FSC3ErnLkZJrVkWzktZIpWBJBH0qudCUTiZ7NkiDYGSOxrGv7SdVE8ZICnketa0eqQw3MlrKSSpIQkdqWWWCeFoy45qou4mjk7u+d8KGyR15ohuTtIZRiprnRVhd2VsknNQw2TO2WPA61sQXYL2GMhTECD1OKtvbWlym6Bghx06UJopktzJGw6ZweKypfMt3KtlcHHHNQxl6KIWzCOQgknrmrs0ayW+xRgdyO9ZlrJHIwEuSAc5xW0stpIuyNiD7jFJ6oEYt3erCvkIgHGCauaBAok85jknnNUNYFv5gSHJfOTkVf0ctHAAFyfSl0KNPUL/chiOMjoTWLCpkDSOcDJ47Yqe8hlu7khVxjqD0FUbiVkjMKgALwSKhbgySw2HUfMAPlg4OBVvU5TLdxENuHAOetVdNsL6RDLBkRjk9s082zXl4I4jhh94j1qmCJ7+OSR4lU5GQQM1Q1ZpRPDHKMHitS2tpYdVWK4fcq9zTPEMcU1/CYuoPShAxkdwEYQyrnIHPpTJ7Ty8SwHIPOKtfZlknZgMgAc1j/wBovbXLRgkoGxg1VxWLsciyLtYYNNltpIk3qdynng9KmCRXkfmREBgMkU2GbyyYmyQOoPerJK0ZJYDkE1Kq4b6U65UbxNCMeopi3Ac8L9aBhMQflNQHKYIPFTsjEFqhcZBFAEycpu70qEZGeD2NQwyHOw1L5Y3bsmmJl3zzIoRzntzVa7hwQsYwT1oBwwNWsB1DnqKhocTPjint3Dbjg1ZkBkYBuRjqatwrDIcPUUjQpJhScfSud6M2RPYXMmnzDa2Frbt9TN3OM1jAwG3JIBPanaVMDMRjBB4rWEiJLQ6vACEmq0NyHuzH1x0pk1yVtzg81HpUDNL57HJzWylqYtG1jmjFPxmjFbRZmxAKO9FLirJFFFAFKBVCHDgVFPIqDczYFTAdKzddSRrYCIEn2rnrRujWm9TVsVjkwwbJrSkVXXDqCPeud0CZ4Iw0ynoBXRbw4BA4NeVJtPQ747EYHl8RqB9KcHJ5cYpQo/gPNPC45fmoUpFtojy/8J4J6U7fjgjmlKZPyHFLjaMEZNF5MTaGjcDktkelOJ38DikCHqTx6Uv3uNvHrVKMmDsOXK8A5FNZVJyRg05EK8qDSlS/3lpOnJ6E31AM+PUUnBOAcU8K+MAcUeST0HNV7JiukNIIGXGaZv3cJxU4jl6HkU425PQYNJUWxcyKpJU8jJNSJuIBzj2qZbYr1OacLYE5JrSNGSYnNCR3BHBH41ZVgwyDUYgA6805YlU5FdsLpamEmnsSVT1TadPnDdDGc/lVvpWfrSF9MnKnBCE/pWnQlbngtwSsxB7H+tKGyo+tOvxl2Pqajj5UVmyupNId9vjGAKl08EIRjIqKQf6OccU7TmYZU9MVLGMRsXZB9asX8iG3GOoqCVRHdDB6067gPkhwc8VLGifTFJgPOKjIxqIFTaXxAeeagnby9QDHvSYy/dqpCnODxVO7bEIU8jtU9zICEbtTLlVkts+gpCRBYKHQrnmokV4b8YPJNMsSwc4OKkkci8Rs9DTA6+OQGy+briuZuVJuWIHU5rpreMTWQb2rmbqYx3zKRkZxUNalJ6GfeAkDd2NadlCs1oB14rP1EgpkVa0eQxwAnJGKroJ7lK/j8mcex4rSkkWTTgGHOKo6q4kmDHjmr4gY6dkjPHahDZmWKkAnPQ0XpLoT3ptqxDlPeprlB5ZqmSQ2L5iINVruPEgPvT7YlWI7Zpb3G0EUAWRcMbPaemKyI+Lr8a2raISWO4jtWORsu8ehrREs3ISyqGFMu2MkRzU9qVaIDqaju49kZPrWb3KiQaJKY5CAeM10k7h4Dk84rmdFKmYgjnOa3Z45NnynrUz2HHc5u7bZfhvQ11ukzC5hXd6VyWoArcqT1JrptJ/d2429hR0E9yj4ohUKSByOlZ+lSEqATWlr5aS3LNWPpkZKEg8g04PQb3NW5hzGSprnpxsuRnjJraa5YZRjWRfY84Ejqaa3E9joNPYtGAemKdfYKED0ptou63BX0pZInCHd6UpbgjmpDtvCa7HwuXLBiTtPWuPvBtvT9a7bw7zbKFGCBj61T+EXU6a7ZJICqkH8awLiMRgkDJNX0sp0cszEp1xVe5285qKTsypLQwZrcFXb26VyeoAC8IHQGu0uXSNW3HGe1cZqABvSw6E11NmKWpNYHDV0Vo4K88nFc3YjdLtNbqxmOPKHpWcy0NJESHdyT0qeFV+ynjJNUbqTLqoOc1bgJRRk5FZyZSM68MgcK447CpIwTCD7dKNTnWWZNo6DBqeJf3YPbFCBlSSFXUk8EU1IwEJFW5kUxE5waqwHIYZ4FUmSVSDvOOop4fcNpHtSzoQ29eo6imYLDKcEdRVpgTKWTjORTxgqT6VFBOCdjjB6VYk2QxAnnPSk2FiLcXYKpwM81eJiSAKpBNZ8MZyZW4B6VZtI1kuMtkgUXEacUzRW4CjqKzNQlJ6jknrWztjZNue1c/qLZuhGDwKz6l9DV0++2wBGUEY4zSXbfuiRgZ6VSjDBQM4xTbidjCQOcVVriTKsSkk8E59qnjkMZweRS6ZfQ2xYTrnI6Y6VJEIbiaTacAngGnYDU02Nr9hFFjJ4GTit200q4tMq0mCDnAPBrB0zfbT8Ag9jXW2PnXIDSMGwOhNZzWgJ6kn2i5gQPLEHiHU9SBWN4qtopLMXlqwIAzjvXV2knnAwNHweCCOK5jxVpjWSFoiRG/VOwrkV1I13RxFlYvdTl5jgZzmrWpTCGMQQjOOM0PJ9mhLHgCsyS5kmnDA5A7V2R1RmzXhCwxRuVIb1xVfVJRIgOB061Vm1K4dQmMIOlVZ7hnQqc5960SIG2rhZ85NaxkeRAYxx3rEjlWNgWXJqymq+WNoXGabVxpktwoDbh170+0mMM6P/AAg81VN2rsS3Q0sMhKnHQ0JAzs1kiubcSZB46ZqJLaLzAwlKH2FczbXz2xILnHpWzZ37XYCrErfU4qWrAamFLYkuCy0sllp5XIuJAT221FskgAka0XB6nJqxE0dyyqLcAHvUNXKvYisCthcFUdnhfqSOho1XTI5wZLc4Y8nFWry0lFqwiAwRyM4xVTQtQQubW7IDgYUnofxrKUbFJ3MBleBzHIckd6XG4cV0eraKsqmaFeQM4Fc23mQth0IA6nFSmUiOQFaFbbyKkYhxxznvURUjpWiYmi3b3Oxgc1u2WoAqATXLAkHNWYLkoRziqaTItY7eCcOODVggSKMjmuYtNQIAGa2ba+VlALc1m4jTJzbqCflyDVaW2iLfvF4q8sgbmmuiyHHes22ijFu2gtFOTgdqzJLtWb92cj1ra1HTFm+ZhkdaxxYRs4WE4GcEdK0i7iaI0un3gqTgdatteTSQ7CSFA6U/7FDFHsP3zyTTRFshkJ5AHFavYm+pmW8YLSSjr3q9Y2V21u0gvfkIOUJHFMtLQyWMzK2CDT9O02Ta8ksm1AOeaLhcqxrmR1BJAPU96VgAMEdetWIEDNIyjgHAqCQU0wK5VMjAoBAOB0p5X0phQmncQ5RHzuGaawhHbigo2KakeTgjNO4DjNAF2hcn1xSRxiVSwOAD0q5bQ2wH7xB9cU+aaxiACKT68U0wKJgBBwc03Cpxg1ckliCjYuBUQDOflXg96TYWIM8cLUTSNn7pIq4YwjYJBp3lhcYAIJppiII45OGIwDVxYyP4sU4rtUZbd7GoJWIbIGPapaKRdhuZ4WyHyPrWpbajFN8sqj3rnkck9Tipo3aMgryahoZ06WFrdDKqATx0qOTQsEBFyCay4bu4hUOj9ecZrQg8SSw4EkYY9+azaaGauneFYrmdRI2F7itv/hD9HjXcwBx3IrEsvFEQYFlCn2zVi68SQ3MJijyDnJPrWEm+gIfrmgWFpaiWGFcHoQOtcw1qnO1Rz+ldFNr8VzaLbyjIAxmswzQMSsQ68DjFON76lu1ihBZiMnaOvU1NJGpGOpqzuaNCGAAx1zVUSoCSxroimQynIdj7VGTTdrRvux17U4sJJiVB49qkBJIBOfrWqZDIzbeY25Twe1MK+W20ipgfm449qSUEHnkHvTJFhDZDKcEdK0ISLhTHKPmPQms+EHjB4q9GcgDoR0NJodx00E6yiBFySBtNVYTNG8iTL0OBW5aOtzEYjxKg+U+9ZtzHIkhEhw5OCPWsW9Skcp4iuHikKp0I5rn9PRTcAYz35rc8SAi5kU9hxWPpeDcgmt4bEt6m/AVDjcuBnpXceGoopFVfuyDofWuGCt9oQDoSK9D0yzR4omjO2RcYNRVdkOO5H4sRUUOxy4AArgNVtZ5JIpVTIHU12Xi6SX7fFb8MCMk56Vm27bU2SLlBwc1zU1Z3ZqznIw8ZBIOD1rI1PTj55uI5Rz1GRXY3doFfegBjbqPSsTUdD+1sJbRipPUV0xZk0c2huD0HA4q7a27SLvc4welXY9EvYccAgDnmpPsuBhlKt3GK0uhEItmB3KeKu2tpIV34pqW7hQueK0rbcEC+lZuxSZW2ybwpXJPpTsbWw6lfwrTsYA12gYgZPrXTto1vNGBLEsnHWspLQpM4uOOJ87iDUN9DlFMHBFdVL4YtJHIicwHoQBx+tZV7o15prHIEyE8Nnn8hWF9TVGfaXWY9kgwRwTU0ygx8EYPSqTYmuDEAVI6kjFDieM7c5UcDmhK7HcRrcMPeqrw7GweKsPcSRDleTUayLM2ZAQO/FbxTRk9SDywSOpPoBnNSvayRxiSRQinpnr+VWYby3sXzHBvY9CwIwanMFxe3CNcAuHOenAH1rYixnxxb0LAkDPerdrEqyBmPyg81r32mQW2n7cIHPQZ6Vh5zGYs4I9O9K4GpqFvbhI7qIho2OJB6VTL2EUuBGHUjgkUadKiy+XMf3J6iq+oR2yXZ+z8KegxWbZSRMXXJKgAdgO1QNKd2AaEBERbNQk859aSKewTyEp1zUQtydrk8HmnyDKj3NO8wCHjtVpEXIJoyWBB59K3tG0MyWjXV4BHGg4J71g20mZhKRnac49a2L7Xbq6shCoxGBjaO9VYVzMv75PtBUn5AcD3pssoig3YGGHAp1t4d1C+QTTR+XHnKknt+NXrnQjGg3OWx0BpIDCha4mlCn5ATwavrbrDIqk7y5xmnz20hI3DATpimQhjdoApbHPTpVDsP1WzbTZomjyY3AJPvV7TLuEyRoFy7Hnio9Rmlu4mikUAjoM1BpAELCWUYcHIFFxNHren21lJY+VPbocKCxI61594stIH1AjSkMZj64GAa0W8Z+TAY1jDEDGeaoQ61Cym4n+RicgAZrBptmi2E03VbdNPNvdxAXA7kcmqlxJEXDQwiWYn06GqeoT219OZYifMPTitCxuYdNhUsA0rc59KtKxLLdvLqbRgeSAAOmcV0mhxXEUBnuCATzjOcVyNx4guIpwVUhScnPFaCa0kqh/tRQY5ApNNiSOjm1iKOXLEBc8mqGr+IrUwE2kgc4wa43UdWa/vRBESsQ4wO9V7uOK2iHlEhj1BGBWfI7lXNW21V7i5SKMkmQ9utdEY1tB5sw5xXB6HdGy1MXMg4HT2rpdd8RWb2RW3cySMO4xircbbCTNzT9ftCJEml29dtYN34haC9cNggk4IOa5mEtJGZGySeafYWE2pzlGJVQCcnjpUqDY7lm5gN3cfal5Dc/SmLbyySAoSADzWjp9jdMzW0cRIXgsAas7EgcxhST04Fbx0IepUaMSJtOeO9Vo4vJkJIyK1njVRtYYJqvLb7xlTyK05ibDobtThNuB0qK5tIppASOntUqRjb0AIoO8fdGaTYFCRo7GQAR5U9TinR3llKuSoB9cVceMyJteMEEd6y7nStmWQY74FICPULJZSJ7dskc4qTT7mSBQ5TPqKrQxzkZRiCDyKuxJKjZZAQeuDQA+81GV0JiHlluCR1rMDYIjkOQ3er9+BJFhUxgdazraJZp1VzyOhpWKudxpqrD4ekMeAcVz3h5HF5I7kZ3E8mrIN1BZFFcvGRyD0FS2lqGt90Y2kDOR3NQ2NFK5mJ1csSR9BxVTUJs6ipXoBzXQwWkBsJHmGZRnBIrmVha51JlzgA00xs3LAA+Y2cjFcrqCsLyRsZBYkVvwm4hZ12kpyM1mzOonIcZGaZPQoW13LbONuQO4rZE9vdxhgQJcVQnthInmx4BHamaZA0l3yDxWhBqIHUBXHB71FNDsIaIZ9asSTxs5hJww4FNUtC2CMqe9MCMuxTIGD6VCME/NxU9wrY3xt07VWEm7gjDUwHmNQQw60pkKkKehpQgIGTQ0YKgCgB5BKgg9atwsCgFZ4JjOGPHarUbYAINSxofNujcOo471FIcuJVUkHg1ajJlXBAxT1tjjaFBGc1hNamiZTJkjcOo+Q8EU+KWWC4EiqdpPSrhgJGCDx2Ap8cHmMFHGKS0B6itqZkUKVxWxot8CRFjANZT2WzvmrOnx+XOCBgitIu7JktDrAMLmiiAkxDPXFKTXXFHKxtFFArUkcBSikFKKYDhShVZSGGRTRTiDtrKqvdKg9R6WmzGF+XtWlaIWXaRgCqcN3BHGBJISfTHSnS61Z2UZkYnjnpXlJe8d6vy6Gstog5HFSfZ1xg81x8vxCt43KpFuA781Xk+IjZOy3Htya61CNtjNqb6nbi2jHQYpRAg7Zrz6T4h3R4WBQcY6moH8f6gfuqB+NUoR7Byz7npPkRjsPxpRGo6Yry6Txxqsg4YjHoajPjDVj/AMtyPxp2S6Byy7nq21R6UZUdx+deTHxdqpGDcuPoajPiXVG/5eXx9aqyD2bPXPMjHJdR+Ipv2mAdZox/wIV4++uahIMG4b86hOoXbnm4anZCdNnsn261H/LeP8xTG1CzXrOn5ivHPtdwOsrH8acbmYjBkJp2RSpnrcmuadHgNcL+BzVd/FGlJ/y3JPsK8p3MerE0ZOe9IFTPT38YaYoGJGJI9Kgbxxp4PG4j6GvNwSetLjtigr2aPQJPH9oPuxk/UGsvVPHYurOSCKELvGCeelcgQewqOQFF5FK4uRIp30YIZh0JzVSH7vPrVy5O6M8cVSj7ioZmyyQGhIBpunyFHKsODQoIQ4punsDOVbmpYh94gMwIPNOkkf7Pt7YxS30JjYMBmhiGt/Q4qWUhdIY5ZT0zRfp/pKH3pulMAzDHejUWPnqV9aBlm5QmBfWoZS0cGCOMVJNMVt0DVYYRy2WcAnFJiRmWABY025jYXa88E0lqStwQDxmn3siidDnoeaSA6nT3kjswvUYrDu0BuXZhyTW1pkqyWw2ntWLfllvM9Rnmk9xrYzr1GCEHp2rR0SMSW4yO1V78q0Hy0aNcyRRkAcDNCDqQ6zD5ZJHGDV/SZ3ewKyLkds1S1iQy4bp7Vo6SFewxwcDmhDZjkKt42zpmieXCENQVC37L05p11DhMmquIhtI96kj1qG8VxwemasafIACp6UXygAnOaZJPYyt9iCdsVkyg/bCfetKxDNbnA4xWZPkXRzxzVREzZ08EKC3Spbw70P0pmnESRYqS5j2qfpUsaMvSpBHekH1rqyDJFkGuRs1zfAD1zXUGcwxAYzxUvYa3Oe1gbbgexrotGxJAMHPArndVfzHLnqTWt4fkaNAzfdprYHuWvEEB+xlgK5/SHG4qexrptcuVltCijqOa5KwJjnz2JOaIocjWmtgTuArI1AYYEdQa6PzFMGOOlc9qow2femtxdDT0q5IUIx7VqTHMJPbFYOmKxKsRxitszI0RUdcUpAjltSXF0D6muj8OamsYEbDHYVharHicGrehQtJMpHQGqWqE9z0geZLACp4x0rJuId7MCcYNXYdSiht9mfmx0qnJKXLNjrk1hHSRe6OY1dWEvBOOmK5e4OZjn1rtdRhWQkniuOvk8u5Ye9dq2MXuOsTi4BNdCn+rBXn1Fc1bffH1rorNicDPXioktBx3MyIFmBPJFWjI8aVGYzAwJ6GnXEgNv8p5rN6lIrpmSbcRV0SbFwKzY5xH9480Pe45J4qkguWJ5mcFaghLIxHY1WkvkxkdagjviX9qtRFc0ZmYcr+NRxlgfMA69ajS5aR9uOD3rRhhUwe5FJ6AQy23mRiaM8nmn2lrPcOBMMoD1qOCQxzeW33c962ROIYBt6Y6is2ykUNTCwoI0POBwKgtppIFO4dRyakWNru7LsCQKdc25GQBwBzQmDQ86iixE55rDe5b7UZG5GeM0TEgkDpVOaQkjHarSvqTc2DfKVBGfpTPtgblRx6GskXLLj5c0v2knoMVaQXNDzA8ucDk1bWMxkMDjvxWIszlxzxmthJM24IOfUelDQkzTttVz8ki/MOhrUsdfa2nBLE+1c0QSoYDt1p8eThgeR0rNq4Ho+neL7QygTrtPHODzTdauV1i1kaLGxBnOeSK4m2uoWISWPJB5NdUulXA0J7q0lIjAyVB6isJQs7msX0OQvAssEikj5BWTFGzHKjGO9a0tsZUc5IJ6ikW3VYwqjoOTWkGS0VMQuhBbBFZsnLnJyKmukEM5yeCKpyygZANbolikqKjds8AcVGXJNKOaqxIZIGM1atJMMQT0qvikBKOCKBMvSAu/wAtamhBo7kAttGetULB45iAzAN6GtGSIQxb1OCOeKGhpnWzSNJbiMScHiqcVvfQnMOCM8ZNZVpqqyRqrkgjqa0YrtGA23JX2zWLdmXui5u1GQbZUAU9SDUn9gWk1qXMmJuoPHFVDeEDLXblR1wKek6xoGMzEEZ6Vm7spKwlnq0+mEwXql06B+tNnaG6mO6EG3ccsByDTZ5ob2MwMuAf4j1p9hMunKYrld8DcZxnFQ1YadzH1DSp9LxKh863bkEc4/AVVBDrlT1rrHRYVIiIns5BypPTPsKxL7RQu6408ho85KdCPwpIoyXGOlICRTt2TtZSrDqCKCuKtMTRNFKR3xirltdsrdazOlCyEN16Ve5DR1lpqobCucdq04bhW6GuMScMoIOCKvWuotGoDNWbjcE7HWAqw5GQRiuf1CMWV6ZMEI3oOAas22qkMFIyO9XphbahblZACPes7NFp3MCW7jkX7wLdsVY8yN9KcFSr+uOtR/2VaQXQlEgCA9BiptYliNiPKAGBj61qncmxWCtDpKEZG48471NGQbEsScY5GOtV7icpZQRHuO9WGhcWyIOQTziqEPEKx2BcDkis87Txitu5hCWUa44Iqj5KrzjmouVYoGMEcA0wx1ekwRjaBioNueKaYrFcjFOjTODildcsKljTAFXcQFPlPFZuVWc7hyTgCtfHQVm3MBe7ULgEnqegoTAURsYyzDgHtUm+QgLCMg9avyxQwWojWXfIw5HYVnRFrafaTweR7VVwuSXFu0aBick0yJ8jByT7CnEyyz7Dk56ZrQs7SS2zI8SMDzgmmmIp/OeEjY49jTvs8jJudcDHerUuqz+aY7eNVHseKikFxIga4m69gc0mxpEBwsYWOPOO4qxDbKIwzMQT2xTrWRlURW8JOOCxBAourswgRmIE9zmle4xk64A8tjTScbdrZPc0Qg3GCeMnpUwhiWXy5CScdQM0rCuAKso9anjuViTHlBsd6UWloIy6zsD2AFRp5YU7X70nFMFdCRzPI5+UgdgKlilkRjkEe9EeYx5iEHmgOZH+diMmnGKBslDzTZV5CQDwM02SGRMEsCPTNTmAJGHVs1XjKs+JGO7PSraSC40FlOUGCfSnoJN2WXOe5qZmCYVV596eUYjhyOeam4EUkYVdwWmgIy9T9CKvfZWNuCkgYnsSKrNDsUrKmD607kkLIIwCG4zVmFwSBVfygQBnOKfECpz0ouFjRRzGRIhwQasX8C3SxXIPzDr7mqcZyMGrloTLbyQd8HB9M1hLRlxOC8Sf8fjg84HJrCgYwuGFbvimJrdyrHJJwSaw0BMfA5xW8HoRNanW6dp9zqFsLi2IMkYzjPXFbOheKZLkPaLCftCkrkg8H1rL8F6o0EckbKSQOMCtvTNMCajNfBfJMnXA6ioqFRK2qm8toFNyxkuJOhPOBV+1tFm0tT/y0YZP1qnql213qaxouYYxyxq3HKY1GDx2rnWhrYzpAYSY3zjPeq0sbxt5sPHPIroZoYJ7d5ZEyQMkAZNYonhkUrEDkHBBGK0UiGtByKscKzK+WbqPSpJLNJ1Intx5mPvgEkio4LdVlKychhlR6GtG0u5YwZGbCqcEGqcibGMNOjBIUHHYkVDJBsyA5BHatW5jnNwWtyDCxyQD0qvNAWB2qdw9RSUirFBUO9WWQofXFdHpmuPApjnHmADAbrmuZvC0QEUpwWIAx2NaMNpPawJIzhgeoJFN6oR00mpxS4cgiMjkgZrO1jUGjhH2dA4PUk9qpCSVF2wEEMPuZ6mq93dTRriS22EcEjJrFx1LTKTtFcyFngMZ67wDxUQsppnxFMCo9SATWvBO8lgVIDKwzg9RVEWFrMheGVoJl5AA4P4mqSG2Z7WsoJDnBA5rBk1VluCoX5UOPrXVSW11NGQGy2Ouetcfd6ZdwTOskZOTk1vFGTZrR6pFdoqMoBHetCPXZYIFt1fKiuRRhv2rwR1FWo1dhncciqa0C52V5cw6pZI8mLd4hywPL/nWVH5ZIbIJ96zUdpgEkY4XgA1bhjCY71k00UiySSx2jAPpVUEtdFWJzirakYx2qrINtyH6AjFZ3LsWQCYCo61Bg96fHJslIY8GpGi3DI700wa0K0pwnHWqscpdHXuatTKVO0jmqxj8uYMBwa0TMmrC2iFEO6r9jPHBchnGVByQagOAOBTQFKnI5NUBvah4peZBFEoCR9B61lnWLh33SDjPTNUAh3hu1SEjHNIDahkgv9oDbCa25LLSLDSy8bgzYJJAGSa4oYDEocfSgvLIQu8kUmykSCWWaZpJD3OKczk5OefWmlthCjpRJjYQOtFwYwO0j7VGcdainId1j7k4p1vI0LFgeT1qLIe5JbqDkU7Bc3rbRVtrI3MrDJGRyKxjdZnAJJwcA1cDXl7CI0clFGMZqvFo9874aIAA8HNIGF7PO2Cx3YHHNVCxOMjB6YrU/syaLLTEYHYHNRXNhEQJoLjKjqDgEfhVIls0rLTdLj05p5bo/aAuQMDj6VRtnGqSATttVSeT6U2ws7G+ufLa4KDuxGKr3Ma2eqm3WXfFnJYdwKLBexc1O0ijQ/Z5AFUckY/Ks7T7RruTaD0Oea3o4dPv4wkBVOm4Hj+dS3Vtb2yolhGRJ3cDriiwGKQ1tcGJhgA9DVp9SCwiOIbHBHI71NcWB1ptsUhhuUHPoce5qxbeE5FgLXcpRgMk8EfWi4GppXi6HT7IQ+UGuJgFzg5z0q6baK2tzeSgF3GQPQmuX0SwRtZJcGRIjhWI6n1ru7u1WW1BkGBjgVEmUjK0rTDqUxlmGEJ71oa14dhttNee1YB1GeMCq1re3FkxUkCEA4GcVn6l4pSYtbqxIPBGOKSbFY5eW9uJMkZBB6imw39zGdzM2fQ8VtwWsGwAqAW5zUd5pUlywEMe8qMkjpiquIqR6wCo3AZ71YF9CyZZhkjoayri2MEwjI2k9hUUluY5V3Hg9a0i7iZpyRiRSYu/IIql9rntX2vkn+daVlJAI9gcfj2p89vFL97BHYg02IzH1MSIVkQEGm6ZHBK7qwAOeDV86batF8oG8D071QtCgujE6BADjPrSYzcmsbqO22xyBkI5AIOak0mRYYCskhUrkYI4NQRlWXFrc7SOCpIANQSX8MRMV3EAT0IyahopFu+v2jt5VWL5SCcisPQ7iMXUkkgySeM1qyy+Zp0giO5SOlZFiI4nPmRHr2GaErA2daAkunSNEFIxk/WuMkjEkpy2CCcCugimMcDi3chCOQeK5+5MYnPZgeKFuLoEiNGvBrU0iArZS3IAJwazI2+0DywcmrYln0+1MLkgEYFW2JFe3i8+6mmYdCcE02LUMzmGbkA4BqzbZNuz9C3JrMltCSZBzk9aExs1pAY1Dodyn0pixxztluD61UjuHtIfm5U+tW7Zorkbo2APpWhNh0tsYgCjZHrTAWxz1q4EO0xkY96pyRtE5OcjNAhGXeMMKWHKcHpQZFxxSrzUsaLMMxU/Km4+lXorplUj7Md30NZQne1+ePrUb+J7wEbV5HFZtXLTN4TXoG6O1Xng5JFJGl8GyIVBPJ5rnj4s1EuBkDJx1retrqe5t1kMxBI7VLQ09R8kOouRgqpJ7GtnS9MmXEk5BOPXNULO2ku5wDMcCupjiEMAXOTjk1pTjcibAHCgelGaQ0ua7EjleoUCgUtUkIWlFJSinYQ4VNGFxluR6VCKnh+9k9qzqbMcdwaeyjB/0dj9VNcl4p1mCaM28MYUk4rtr2XbZEogJxXmd3pd9dXkkpj6k15sFeWp6SaSMxMgdOtPGa010O8YYxj8alXw/dZ5I/Ou1JC50Y5z3pACa3R4cnPBYD8aevhqUdX/AJU9BcxhCNgMDvSiFvWuhXw42PmepF8PKMbmJpWDnRzghPrS+Vx1rqF0KAdT+lC6NbbyuM49qZPtDmBGM80CMk8DNdTPoMBXKgA/SnWWhJGxdxkdMVLdh89zmBC2OVP5UoVRwWAruf7GhuUMagKccms9/BCtKW887Sc444qHUSN4JNXbOY2pj7wpD5Q6sK6o+CbXbgztn0wMU5PBtiqETEsMdcVk6pqoruckHjc7VOT7U942TAZSCatSadBZX7eTyi9CRinxFr65C7RgGh1jOUbMrLaSMm/oBVeeBnUlRnvW/qVs0NukaDqQCBVix0lTaFmXqO4qfa6k8rZwM0hQEMOR1FVY2BY4rV122WC5kCjjNZFuMvWsXfUwmrMuKcITUdkVF2SRipApAJ7VFbsovCGNNrUgt6hISyjHHSoihMWR6VJf4wq0wFhF7YqRjNMKhyp6k0uoHy50LDvVeyJFwSD3qW+JkkQN6ikBaudk9ooHB7UQnybTDc8USQGO2UjpTosTW2D2FDQGbbyL9rIJ4Jqa8hQsGzkE1U2bbzA9at3JXYMnkUrAzb0+ORbceV2FVL1Dvy4wc1f0CdXhAY81BrvEpZeg54qXuUtjGuUwh5pdGcFijetJM+6EHuRUGm5ExI7GhCe5f1aEBC3amaG0oV8fc9KdqEhkiwak0DaUde9NDZSuwP7Q3KcUXMjFeafqaCG+GRgE5p0ygwZHORTAoWiEkkU+6R9pzUdkxjuNvYmtG6wYyR6UyepRsr8Wy+U44qldMJJzKOhOas2sKzsxI5FVrlDFPs96pCZqaVIVQH1q9csHjPPNUtPjBjBqSSOUMTnilIEZtq23UB9cV1ojWS3BPJxXID93qC/WuqtpQYBntUvYa3Of1cFScjqa29BAkslHGQKzNaUMpIHQGneHLl4iF5INNbA9zY1OACAk9a5i0XM7D0JrrdVcGz3EgEjpXJWLlbhwfWiIM0yGVRyay9QBZeT0rc2CSM1kalGACtC3DoT6K+5Ah6HpW0bVFBbPOK5zSpNkgUfhXUnmHJ9KUwW5zOsDBB9DWp4Tw64Iyc1nawAV/Go9FvpLGQbOhOacdglud4+nqziTp7UskYjyvbFTaTJJfQBmGMin3sAjcjOeKxejKWqOevyqjcTjNcdq4X7Rlec9663XIyIAwJFcbdctjrXXF6GUtxtsC0oX1NdHb20kKAjkHkVz1qds6k9M11VvITD7Y4pS2BblSaEsh3DtxWHNKyOyZ4ram1SJ0IXriuYvZi0p28ZNQldlMSW4JY47VBJMz8ZpnJpNpraxNwyaeDSKtLjFUK5atZcMAeta6THYAKwFbawNa9pIrqD6VLQ0yaRWYHjr3pI5LllEIJIFWISHfB5FXoYY1IYKM1i9Ckx1pGIoArHk1JeqgtyB3FV7ssoyvXtVCTUC0RVuoqErsbMq6OxmFUSMmrV1J5jsfU1XArpitDNkZU9aACTzUu2jAFMBoGKuWk5RtjdDVUDJxUsYG8e1JiudLp0C3tu0CgeZzg0R6fLBcCOUY5xmqdjcvasssbHIOa7WwurDXYQk2EmAAzjqazehaKVjoCXDqQoIHVq7a0tYodNktojkFSCD61z8c6aOxibcY27gZrS0rUYpbjiThugNc9SVy0jjL6D7NdOpXAJOaq3kkVvD5gIHHSug8TQ+TqchZflfBFcHrXnRz7WJ8s8ippu42ihd3JmYnselVCSacxy3tQBmu6K0Mm9RuOacOtBGBSDrVk3JAKCuaAacOaTQDVDRyB1OCK14r0XEQjY4YDBrKI4oUkMCpwaTGdDa2oKZ6joaWeCK3KOG5z0qhp+oPGPLfuetS3QkYgkkgnINQ1caZ12mLaS2oMkKnIwSaqXMTJOyRAmPPGBnFZWmaqIwIJzgHgGtuO5ePDW8gI9Mioasy0yvHbTyOALckA9wRmtKaGWa0MUsccMWMYzUZv7914uBGO+CKrSzhyBNcPKfQjioauC0K8X2jTWYQO0kPofSmwXE8d0bm1JIPLJ61cjtruaA+RGETHJzjNUYzLp1wZxggfeUmnypD5i9c6Zba4hns8RXSj5k6ZP41z0scltMYJ0KODjkcH8a1DcySXyXOltslIyQOOavm9tNaQWurxeTdDgSYJyfqazY0zmyBio2BzVi8tJtPnMUq5XPyuOQR9agNNMGIrkHipUlOaiPWjvVXE0a9pMNo3EVbaa424j4B6YrBRiACDyO1WotSnXCv0HSk1cNjVttPBJkuHyOwJqvfhjMiA/uwccUGeSeEEMcegqISsCofnB71VguXBbreXKrIQI4wARnrWt9kYSoqMpiHPUZ/KsG5tLia5U2sm3eATzitextpbSWNLmUMxPYg0nsBq3VuCse7oBxVCa3BGQMVsXLAzBQOAOBVSSPOfSsG9S0Yc0RU9KgZOc4rYnhBUjFVHhCjpTTJZR8vPPpSgYxU4AHWmY+Yk1pcRETVK8yQdpwcVoOBt6VXMGSSelCYiHTIXmRyOoOST6USGOZNy43qcUsd3iQ26fIo6kd60tH0q3uZnOT9Mdaskr2lo8mGM21u3StFNKkkGDeHB4xkVBNLBb3JgSAvKvHAJx+VTJbTspnkARV6DPNTzFJDbiwsdPUebNl8ZAAzVRSJW3QQCQA9TkUyGye6mae6mwg6DINWraZSrwWTYBOM4xRcYyS7vFAiVQoPZDmoIbGee8VpgdnU45rUsbGW0ZjK6IpOS+4En8KfLqcUIMNohfPBcjBouBntCJb028PGCAMVfTT0s1YyncAOSaq6ZCRetNK3U5zVnU7ozboo8kdM0XYJGbcSh2cRLlAcZFLbW0UkTHzCCewpkZa0hIIJJ5Ax1qWwjidWOcMTkimmJiKfsqiMncCasJEs6lVbBx1pr2w3ADk55zUzLGtu20EOOhA61adgI5I7y0UZUmM+9JGB5qyN19KnSe+lt8KfMAHOT2qv9pjJGVww4NJu4rEl3IxKlTg0nnSsv7zj3zTQn2mYc4xTpeHEZ5ApDFhaVJ1ZW4B6VtziC7tgwcCRRyPWsFnEZChsk1bhjwoO7JNMRYKW4jDAEMOoxUUiBlWRchTUpUEYYdeKjabMDWzLgA/KahsYqOFYAkc1o6UQL3accjPNZPkPDAJXJKn9KsW0zGdGU4wOCKiWo4nJeM5mkvzGw6E4PrWNbkJEWYdB+da/imeO5vQuMMpPPrVLTrNbuVInPBOK2p7Ez3Ok8FCJkZ2X5jznHrXoENmLlAWPyjt7Vyej2I09GMaggDIHrWzp/iN5FkjSAKycEOSMj8axrS1KpoyPEl7bW98bK3jCFcbiB1NRW9wCoG4HHvVbWR51xJdTIuZOQQc4rGgumDDDEY7VEVdGjdjsba72nrkdCPWnTwWm3zYogrk8kCsC0vCWAJ61twxyTRblHA5+tNpoV7kl5ZgQRzrwRg1KIYLmBcIBkZJHU1akw1hFuGTgg1z9vezxw+VCpchyPwzQhNE7QvbTskZIAPFOEjk/OoyO9XjC0ihtuCRzTfswPAFC3AxNQto7gZcfMDkHuDVKKS6M4V2LIOMHvXTSacJUP8Aexwaz1gNtOFnUEetWmQ2VVSSK5DxseOfpWlNqcU0IguEEjkckiqlyGiJaIZBPNPt7eOXlRhyOh4zQUVYyqyFVJA7CnNGsiMuMHtU80EMhIAxKnUU0rtTLYBHp3oSC5SheeM4IIVehqxIIL6IgnLr6jrStIyECRcqe45piNamUiI7H75GM1omSzF1Hw7BOvmWw2Tc9sZrGFteWjmKSPLL1PrXdGLOC5AzyDmq1zZhyWY5c8D3qrknKCKcYkKAkds1pWkLXEeSNhI4HvWoul4JJbBxxTRBJE3zJ8oOc1MrMpGTIJYGMcqlW68jioZmYrhuoPFdLdKNQRBLGr4HBJ5FY/8AZZ3OJGKnPykCsrGlykW3Rg9GqSG4dAFalmsZoXwTkdjUBMkPMi5HahoLluRlkOT1NQPGuPXFMjlB5PFOLqMlmIHvVRTExpbt1oAAUljgVXmvo4yRGMv0HHFQK9xM373gE9Ac1qkRcsG5LPtQcA9amVWk4NFrbB2wBV02Usa7ip29cgVm1ZAtystsQCSxJpY12nHvViIbh/jTZY9vzDqOaxbNUhs8JXDDmoGyRVyOVZoyGHNV5B82BVxYmikCfNwehpUjPm8VJNCQdw55ppIK4zhq2MmWra7m09tykYJ5Ga0G8SSTJtRcHuawypcAOxOKlWJFGMHn2qWMtPf3GSSxYHqKZFFb3LFmPlseuO9RgADApkg4GKYD5IYIWK/fB5BqBUUjkc54qUQkruJ4oQDOcUXCw0Er0JU+oq3aX980y26yFlJ5z2FRSKHXkYxRbTfZ9xTAcnANPcDsxYxnSvOt1AmjGSTx9eaoTaxNq0a2ijYqkCRgevrWXZ6rqGoTDS4m27x1z1+tT6rp03h1MGUF5OSARxUNAjoxd6TpdjHHCqiTg5A5J96nvdag/s7z5Zw2BwoIJrhdOtV1RyJ7owgngnH9aZqGnyWk4SGU3CdAc5/lUtXKTsPu9Tur2VpTIypnCgelGj2ct7dkyKcA5ye9V5ILm3h8xxhT6np7V03hljPbFmXBHQ1dkkS3cQ2xnuDawkgggEit6xhn0exKSgOCOSetVraEQ3RljIDZySTim67rQ8sRPsORgkHNS9QSOX1Im81sCJgBn1p93pzeeEzk45NZUhkN6XjUgs3Bx2rqBbSLZBmO6VxnNUnZAzBk0+WPJiBfHUCooZLhAWwVx2PFd1oWnwCDfMBuI5zWXr1pbtI3kMFGcYHene4WM+0SW4hErDb+PWmT2SSODIuPcCqbXN7YgJktGOBzU8OshhiWP8abAbNpMq4e2ckdcHjFOjtXu1EM5O8Ecmr9vdrNgRjIPUjtVma1WQhg2PU+tJgVjFBbwmGMYJGMis6NZ4rggBWB6ZNa01p5kJjHXHBrEksrqKQjcTg8HNAGnHGWBWVRkjoDmsTULYiY4UjnirkJ1CNi2cgds1Ff3xkh2yphumfemIq6MgGogMflHJNa/iFIrueGKAgjAyBWfpkahSZFJz3AzU7RtDeq0fOOeeOKTGh/kG1g8tmzxVQgBAAcgmrOo3GEywwTwKp20fnr8p6UIAuo1eAKKpxwTwfNESMelXZcK5jznBxVyKNTHyO1UmIrWerAr5Vx16ZqzwxJVgyn3rKmtFMxK8HNAaaxYFSSCMkU0Ivtbg5MXX0PGKWI4OCCCOtOt7yK7UFf3cnerXlhh86gn1HNNgilckKm7risxrtM7fLGa1byLbCcDisIjLE+9SyhJQCwcDHNdPpEmbMdelcy/KZrX06+eK3ChM8dqGtAudbpEgFwD+FdSx+Qe4rz7Tb65FyMRkDPJrvY8tCjHqQK1poymwNJSmkrpRgxRS0AcUoqhAKeBTQKcBQIcKljOOlRAVKoyKmSuio7l0FHhK5yfSs02jFyemT0rRt0j2ll5Pen4UHPevLcuVs9KKTirmWbYjqcUsVozHcelaEiK/UU9VAXrgU3X0H7NLUpC0TptyfXFRywBOGU49QM1oFh0A59aTccYIyPepVd3K5E+hleWp+634VH5ZBxVq7tNgE0AIPcCoomEikHqK6oTTRhODWpEUxUUaDzSTVspiq44c1dzC5KyblpLZZeQ/TPFPjYEjNWwAUJArGT1LiPtgBn6VYOAPSobfvUrDjmuaq2jrhshCBnnmobmRYoWY9AKkwO3FZ2sS+XYScZyMZrm5mbwV2kYUNol2sjsDyT0FJolls1JlxxnHStbRk2WJfbknk5qXSoQ15JLjHJqk9C6iV2y7Np9vIQzLyOnFSCFVi246DipjyeaaaE9TFNnl/i6Dy7t+OpJrmrcEPXa+N41EpPc8muIjJD/jXZRd0RiUlZo0UwVwTWbJmO5JBzzxVxcMvJqpdJtYMDWzOMtzTiRFVhyO9KHzDg9hVcFWQNnmpyAYeOeKloZBZMouSD0NT35+cMvbFVrQYuCO9T3uRg9qljNEOZNPAbqBVe2ysRB6c0sU2+046AUWzq0ZXPNDAzmI+2k+9T3cQMQfPNVbg7bvI9atXBBtwc8gdKANHR0YoMHH0q3qEOUO884qj4bulAKyc81q61teMtH07YqJLUcTnpogEODkVDpYC3BB6E1K8hMZBHIqlbFhcgKcHNCBm3qESmAsOtU9EE0dwXVcp3p19JIbcjngVP4buAUMZIzmqBlXWWaa4APBFRZkjtwp5GKs60BHdhz3PWmEB4ARyMUIChaDdOSR3q5cBimAOKzhIY7vA6ZrYDo0GSecU2LqZlrIsMpBFRXpV5wR3p6qGuCO1R3UYjkBNUhM0tNPygHir8iZjJrN09CVBBq/JKwQriiQIw5zi/X0BrpbWINbArXMXoJuRg4Oc10GlXLNAFJ6DFT0H1K2qriM+tJ4dAMZGO/BqTVRmNveqmgXflzCI9M0IGbmp2czwEgnAHSuXhBS5Knrnmu7uQWtCQOMVw5ONSYe9EXqDNiGYImDWbqRDZIq75RZAw44qldxlVOTk4o6giHS4wZgfQ10ck4CbVHaub0yQLKQe54roIypUAjOaJbAtzF1UEjd71Ho0AuJxk8A1a1jO0hRxUHh+RYrnDngnrSiEjube7eyhWNFOPWpmleZvMY5JFT28MVxbhsA8U2aHy/lUYrOWjKjsYOtK0kBAHQ1xN5G0bgsMV3l+CEfPTFcbrKjANdMdjJ7lSEAkGtu0mKrtPTFYcH3RWnbliQRyKJbCKUqCIkkAcVjzP5khb3q5qN00h2g1QAzTihtgBTh1pQMCgVYhwFBGKUZxQRkU0BEeamtp2hYAng1ERhsVJHEXb6U2hGtaXJ3Zz1rbtnDxhjXLqTHjacYrZ0+fzU25xisZRuUmWL2ZUBJ5AFc/c3HJ29TV3Upz5nl9uhrLcZFKKKbICxLZPenpyKYVO6pAcCttiBSajJyaVjmm0gJAMinqeRUa9c04nGKANK0k49q07OUw3CyKxBB7VjWJDfnWoi5ww7Vm0Uj0HT9Tsr6AQ3MSsQAAT3qY6TZyuGsX8qUHOFri9PnI2knjOK6OGY2bJcxSEhsZHpXNOJUWS+KIZGtbd5R+8zg+9cV4lgBswwHKGvUrmKDU7JJywYYyB6GvPdehDNNDjjnAqKbs7Fy2OEAzzT0XJqYwhWK46GlVQD0r0Y7GD3Imj4qIqRVwrmmtHlaYioDUiHtQ0ZBoWh7CHGkpRRUjFBIwfSrZu3a3CMeRVSkY/LTsO5KZSeh5qWHULmEYEhx9aog1IO1S0gubWnai9xdpHNyCcDNdVc2cflBoYwGxnIrgraVoZ1cHoa6y119JIgj8HGM1DVikyzBqt2CY2jYAcAAEg0Lpl7qDmSUCNW6kmnR354KzAA+4qU6kGQJ5rSf7IFZu5SRXGnLpkguLdvMdD81JfahZ6sER4tkvTeAeDTLm8kOUClAenqfSqRBGFzgkZzQldCb1LlzHcWVsq3X+kW/RSTyB+FZEkOUMkA3pnp3FW7m/uXiNs4LgdxzU8dgY7cXFq4PGWQnFTYu5kDBX39KMEc9qui0jvVLwHZMOqnjJqm8ckL+XKhDeuKWwwHHIpRk8k0gp6IWPFNMVh8V89qSAuQexqUXJu5N2AhJwAKdDDA77JmK+hxTrqwNoolSTI6jBFUmJomubTVLQIxYAMMrg1c043DzKbpjuBGM1ny61PJ5W9d/ljAzVuC+F3eQvINhBHFDEb9zqBe8G0YwADU/nq65NY99dGOcMgyDUkF4GUbhgmsGi0zRMkROCahljVxwcjFQGQHnNOVs98UWBkbWm48DmmfY5h1XIq/EckVZDgDBouIxJLY5AximSWzlCq9SOK3DCkxBIwRSG2ROnXtRzDscZ5Tw3HzwM5z1wTWzaTajCA8cKxg9CTgithUYHIjUkepqpd+fIpWSU554HQVSmKxlaZdyxaxIx5LHLk+tX77UFmkMasSO4xWXYFItVkMgLYGQMdTSMXjvzcsm3ccge1UlcWxK0kRQxhTk8YxTNJBSQqy4IOcVftIWaOS78sEDgVUEcltcpdOMCTnFVYVy7cKHcEj8DUagAHAxViSTzSGxjjpUJFSwBD27VMiAncBUIGDVmEd6kLgI4pDiRfocVWjsZRehogCjHn2rSSNSpyOaaxeHmPjNCYypeDybhYicMR1FQrcyRvtnTKE8VLejOJn5YcgmoRfR3MexVBcdT6VoncTNKCNXizbtscjkdM1TksvJnzOuQTkkc1OSRGjpwwHX1psl61xASwyR296T0AnMNqiB4gQccgCqjjDFsdelPgv1hh2yw8nuMmovOM8h2gge9O4EcNvmYs7delXo4wmCD14quo2EswyR61PBLGzANwT0qkSy0BkDvUMy4wwHIqyAAOOlBjBU0NaAmQwsLhTC54bjFVRHJb3JRSSATgelTiMxMSOo5FPMigm7IGQDuHvWLWpaOC1uVZtacJ0HH41oaPHgb+4ORWGzCTUZpAcgsSK6HSVIVQBkn+tbpaESd2d5p4jMETnHzc5PaqutaU99fkQymEKOCMc1XtbqYRi3a3ynADc5FbkUP2ixJlbBHQg81yVNzSBw18JFsZo5SQYzgN3NYKOwwSOe9b+vCWMEGUlGY4FYeMda1p7BI1/Dxt3vg16+IRXYNqFjEjtBIDGBgD2rzfefu8gGporkjEak88CtGrkpnZw6sLiKSOPnGTg9qz7S7nsoluIIxIZHwV9ATUUNrLp1kZ3YFmB6HPBqCPVfsCRxqhYFg2SDxz0rNqxTdzsQWgETTcGQA49KseXHJyMDNZF9qAmMDd9o4qxBckqBnnFZsZcK7GA7etMurNZk3AZPahZCcbuRUnnEEAHrTTIaMgQmMlZBwOagmkEK+ain5epA5Fbs8CzLkDms+7jjhjYMpyOOB1p3GU8rIwldBkjORzmq8yL54YklR1GOM1cjKw2ySAZjcYA/u02WLChlOUPNUBWfO4SfwelSSafBdIJAgEijqKWFGmnAY5X0qUMY5SFOB0p3AzJYTkRSSkDPX0rZks1aNDGdxA6iqs1s3m+ZKmY5BgEc4qbTrn+zZvJm+eBjwT2zQ2IiljwCGwcHr6VEwkxt+8PetFo45J5BGMh+QapvBMhO3PBqbsooyQYH7tjG3XIqnukBaOWQsOxPrWqQrcOuDUD2SBgTggmmmIzJIJ5uWckDpjmmSWMk0fqV6g+lbslslso8ptwPIHpVOSKR38xMqR19xVKw7lXT9MstmZSPM9D0FJqmjx3MHlxgJjkEd6lFsJshhgjoTU1kSk5t53ygHBNUhXORbRbuKTbjI9c9anjhkhYrImCO9dlJaKgLK2RnpVSW2QuC0YIxiq5hWMO1IWQHBH4V1ulrHdW/lyYIxjBNY01qm35EA5pUEtoRLFIQRzis27oErGtfeFN8TS2km0gZxwK5iZJIHMUwIIOM11OneIWLeVccE96qazbxzS84KvkgisGtTVM50ZQnaQacOeWHWq86SWM5QkkHvVmySW/IWNeB1NaxQmyCZijYVQQfeoCo3Z2nPritw6INu55DuHtVq2tLdITDOgIIxuNaXIZzyKvBIOPYVIWQcYzWpNpMStmCclc/d4AqGS0WNCWjAxxkHNS3caRmnkkjjPSpII/MOcE465FOi0+Q3QlL5QDpmrcbbbglUUKOCAad9CWVZwo+VDxUGNrgAZJqzIFSUlehOaiClpAV7VF9SraA6kRkkVRTPmFiOe1aUz5ULjFU/LAJq4slodZXMlrcC4iJEgPBHat42N1rgFxfXLEDkkkc1zg4cj05qwdRu1h8lZCEIxjNUwRty2WkJEsQkG8HAIFUxDPYustviRSSSCeAKyY0Y/MSSc5zV6Ca6bFvE+QeuT0pWAtGddSukjuSEhHJHqa3LbUNPtJRbxMAgGM9q5OSMJOI2bOTyRzUF3bSRyYRiYyODSA39Y1Jg5W3lyrdSDWVbBp5R5jFwDnJFVoQ3klAc4HNXNO80sVjUdOSTTsFzdS0SVBMCEUDpmtGzlhFsfmBI6GuTlvmWTyPMIxke1Rw3F0k21CxXPIA4qXqCNq58QvGZIYyMDIzmqunQ3N4zXE5PlA55rPuYk+0IyggMRu47109tbn7KFjOEIBAFCVgIrbSm1JCUHyKcD3rP1rTBY24WNRuPWtI66ujt5EXJxk1Ua/OrzElST0IxTQEXh67tLYCK5BGTycZrZujaMw8m4BB5HTis6OwjklMIj3E+o6U2+8PtaJ50bFQBnA9aTY0Nu7i5tGBU70+tMhvvtOAIue5waqhrjbtc7gferVsZrZSRFwetUnoJkpby2BIIPpiobu1hvkKlQHHINPOpwb8SoQR6g077Xakh42wfpTTCxXsbf7OSgfJA6HgUk4zON3yN6jkH8almEN6xEWUkAyCBUENw2mMw1GD7TERwTnj8qBEOqFDakEgsehqtpUMiwls5p995d0uYMhc8ZGKms38uHbkfgaVguZ1wsn24sBkA9KvRyvtLFcDHSolD/AGwyEEgZqczHy2yuBVAVo7iMynIyc0+4VZHAI4Iqva2wkmMgPQ9KlkLmUALkDvRcCJrcAjZwalhubuDA3Fh6E00TZmAIxV3EZTLHkdsVVwRRudTeRCjLjPFZZJ3egrXksRI+5RxWddRiOTFTcZG33K09HlIGAoOPWsvqtaOjkKTnvTewjct7iUXAIHy5ycV31qd1nGx6kCuHtYsOJFGeea7ezffaJgAcCtKZnIGHNA+lQ3dzFbKXduBXN3nja3iJWLkjpW9zKx1o6dKK5XRvGMdyViuGAYnHNdSjiQblIIPcVSdyXEcBTgKaKcKokUVKnSoxUinihrQE9SxbuNxUdasMhJxWehMdwGHQ1fJOM9K8WurSZ6tN3imhdgA600g9+aTc3p+NABPQ1ytmoufT8qTOecbaUgdTwaaeuGORTQASwyDgg9TWSQsV8UHRq1yAV4OKxyPM1AsOgOK7KLdyZ25GWyny1TcFXq+RxVSYYOa7raHn3I1bBFaUSH7PntjNY0j7SK1bSdntiuOAMVzz3NYjo5Qjc9O9TNPEFyXAHvWHquorZrz1rAfUZ7rqxCE5rnrJ2Oqk01ZnZLexyOVXkDqazNfnJgEY43EZFUra+FtbZB5qs94buUPL2ORXLytnSpRWqN+1Y29goOBxVrSYysDORgsTWRYyT30yxj7i10kUYijCDtVJNESldC5GaRgDzTiM8U0gAcdKXUzRwnjaIbt3qK4Do5+tej+N0/dBsV5s5xIR7110bhiHoi3GTiobk9M1NAcrUN2eldLOIckRKAjpU+CsfFV4mIQc8VYDEoc0mBSjLC6yODVm9cmMBqgyBdA1PdgGEMOaTGWbUA2Rx1xVWEtG7EetWdNy0BFIkaiRgeuaGtAuZ8xDXQ9zVm4gJg3L6VWuo/Lud3vVwyMbbB6YpAJoYyxGcEGt65X9xgnNc5pTEXJwcA10M8oMOAKTQ1uZUka7TxWZFJ5V5nGea0JpCCRWdGoa85HWpiNmpcsstvkcEjpVLRhKl6zL0HarU9u/lAp0qPR3EV3hzgk9KfURLrIaRVVhgnvVaMtHbgZyAMVf1seYgft2qnAQ1uAfSmBQjUSXRzV6SFgny9MVQb93eZHTNbEbq8PPpR0DqZEblLnBp99hiCDzTHwLzFOvEAUEVSE9y5pci/dJwe1aEiZ5xmsC3VyQUJyD2rdWQiDB64okKJi6lgTAjjmtfTbZltw4bOR0rI1IZbHv1re0eRWtgAecdKlbFPcrX5YoVI6CqOhQrJdEt2Na2ox/IxxWXoUgjvHDeuaEDOpuLqSK0KAZGK4m6cxXpcdzXePGJIDxkEZrh9Yi23xUdzipW4PY2bKZZ4wMdqranGFUgelMsC0MYJ7Ut7MJF/CqBGVaMRKfY10No25ACeTWBZkG5K4yM1tmNkUGKm9hdSPU4yFY9QRWNabvNG08g1vXgL2p3dcVk6MkbXxWTpk4qYjex6FoDSNagk9u5q1dyZIPTtVGFGjt1Nu2OOlSjc0f77PFZT3Ki9DP1AARuc5JFcNqMjO+D0Bru7pUkBUfnXJaxYrEjOpyQeldNPYzluZcA4FbFpG20YHNY1seK17G9CtsOPxq5bEnPx2z3LZCnrTrixa1UE96lsrl43wDj3p99M0ijLZ9qvYDNYYpAKkYDNNA5pAKvSgEk4pQKkRB1I4oQDViDEZq9Hbx+WAGGe9UXkA4WiO5ZTg9K0tdEluWNVYhTkUtvO1u24U1WEi5FNI7VLQ0xbqQTTlx0NQsMfhTsYJzUUsnYd6SQXIyfmx2oIPUdKZnnNTRqWBFU0FyHNJmpGjIPIpoWoAdGOae4JHAojTmpxtHUZpgMtGMcgHatyL7gYDIxzWISAwKjArX068WEgyLuTuKzkUi5CdhBX1zW/pky3AKOAeORWdNbxTRia0XI7gCtTw3ZSTXILKQFOTkVjLYa3Oh09XiQIqYRu3pXOeJLQQ6iWxwwziusuppY7iOOBQQSAQTiue8beYk9vMI8Bhg1yp+8bWujzzUYfJvCQMK3IquAM1q60h2K4HA71lJyAa9GDujCSsxwFIwAXmnZxUEsmeBVpXJGSNzgUwd6QcmnIhdsAVbWhIlKOana3O3IFQEEHB4NZFAKUgkYFSRxPIMgZo2sGORgjtVJjIRG3PFPAOKlBG01Hmk2AnQ09JGXucU3rSHihK4XsT/AGmUDgnitnw/qBExBALHgEmudLZ4qW3ma3lDqcY5ocFYFI7qeH7Q3mSPhuCKadOhbEk8ufYAHIrGt/EEbgCUdKsjW4CwVIhknANYNNF3RuRRWiqFtoAAeCSMGsfU45bC7DQtgMMkCtO0aQwed5gyOcZ4rKvZJrm4LCLJzgAZxUpajuWbSG01FcxuILgc56c/jUU1yGY2d8u914Eo5P14qMaY8iq3mCE9Tg81Zt40s23zL5ydCSKljTMi5s5LVtwYPG3IIPIpkUm059a1J7H7U5axcmEnOw8YrOubYwHBGCOooGhzvGwBPWmmUmPZuJHpUAPTNKTgGrQMnhljjI3jIBq609pNIhiQKw9BWZGiy4DNgZ61bktY7YRtHLuz1HHFMksG7ZZfn5FWEu4m6cVlzEk57U2OTBqbDN6OZZOKlEyjgmsWK5K8A8VL9oyRipsFzeilHBFXFkDY9qwrW5w4DHir/wBpUAEH61LQ0zVidRgVK4BGc1RguEYDNW9wwOc1i07lJjQDISOgHeq8sJkYqo6DrVwEY9BSjABwOtJOwzlY4/s+vqG5J5A9ak1J/O1IRSJsQeg603Vw0WqQz5xtIANa+qyWgso7mWMeZjg461vF6ENakEEzfaVtYV2w9SegNVtdkVbqFI+VB61FJNdzQLJGFQHpg84ovLf/AEBJWcvKeQOpq7Pcll7yiFVuzDikkjGOKktCZ7KLIIYLyCMEVMIxjB60mBUEbCp4e4IpwAU80oILcClcGTxKCCfSmMfn56DtUkfHbk1KLfzDkipYIzL6MG1YgZIHFYOkBvtrxgZPPHrXYz2gaArjoDzXIQObHXg3QFquDBmrDchXdJwU9MjrRaRlpXLHEZPWp7zbfTBWiAAPBFWzpwFooUheOT61TEjMuSBMqxEEZxg+tXZooggaMlGx0xVE2Wd4LYbPBHrUNxqE0LCK4UFh/EDnNJK42WxDMW2sDgn71PuLZ7YoHAIIyGBzTLfVp48LNFm3k43ckg/SryQ7SqSyF4pDkE9qrYW5LCQ8IK84GKcDkUsMKR3fkKwKYyKJFMcpTHANF7hYhl4OT0qq43LIvZhzVyYZXiqokWOUbuncetTYaOFntkh1J1jGFBzite0maN41h+8SBn0qDWIlXUjKqlQ/bHeltAzXEODhdwB960T0Ja1O/tppI7JTKBkDqOc1cjsxFbmdrlvKkGdvHBqK2tgbRUlXKHnPcVUubiViUUE28QOQe57VyVNzWByetXJkmkgP8D1mMACT61ZvoZFu3mdgfOYnGeg7VVIIYg9c8VpT2CSBY3mcJGhkPQAAmphZTw/PPA0Y7EgitnSdQt9Mg86OIPcAZBPaqesa/eavj7Q5ABzgVq2QkRJezFGhdi0eOBVzTNRsZoxZXduOCSHIORWTC0kciyrEZADyKuXN3BdL50cIicDBHPWpaGaBmBuhtb5AcAe1a1uTnIORXHw3DFhluR3resNRCIAx68VDQXOhSbMePSgSDAbdVOOdXGRjBqSMDzM549KzasyjVhfeq47nmnzQowKOB7Zplky+egOMZq7qCKHLL19KTkNK5z9zbeSCpX9yevtSvAsdsAp3L2Na4iW8iMTDhuKxrq2u7KY6c4xEclZPaqUhNFUgwtlOSfTtSsGCiRupNR35fT1jYNkE4YmpmkgVAJGJ3DIwM1otSSxbTsiGN/njbkE9qp3CNJOSR8g4x61YscFzCfuHkewq3JamMhguV6Ee1VyiuZ0dw6EGL7oODzWnG6yKCeQehqlfWQhUXFqfkI+ZOlNtJsRgnoeg9KhjTL0mnxzgkYzjisyeymgYggkdq1I7nABVqmaaOYBXGTU3KsYUSKWCy5x2qR8QnZIMqeAfSr9xYqV3KOarqokby5h06GqTE0Z93CwUOq5HYioPLgmjHmriQDggVqSJ5ZMZ5B6VUmhEfJANUmSQm7aBArJv5wCa0TGJrcOBjIzVPyjNEAOCDxV2G5EMBikXgDg+tDBMzwg3MpODjoaqyQM2d3GK0rm2+0xrPCMMOuKqncVKt1xipTKKMKxykgckHGfSrBEm3Y7Er2NLbWiwvlep6j1q08BkUqowf5U7Amc9q0L7AVXditjR7LydPWSMfORkg1E0cgcKyZI/WtawKyAIBscdR61a2Jb1GtGxhIkXmqUkP2kEKSCO1bssE0aksu4GqmyKPLbcH6Vm2UZiWgjUBqZNCSNqnj0rT8ozYKjIBpJLYFQygEjqKpBc5m8glt3yCSD0HpUCyTjkoQPYGugnhMhyQAR2NPhjeJAJYg0R4JzTexJh+Usi89TUZBhYAcY610V7o1rPAJbOXbJjpgDmubuZJbZzHPETjjODWVnc1Ww6RVk5WqrkBiPSpRKjLhT1pjRjGQc1otCGQgAnpyacYSRk0+NW3dKldWEZ4q00TYr5AGBRbPJHcqoYjccE+1VzIyOcjirAIKbm69QaYHSXGk6dbRfaPMDFhkjis2Jre/lNuvyDOAcVmNLPKArSEqOADUkZESgjg+oqQNC90ldJtzIZQ5bkDI6VRsZ3djsYpvqKS4mmIEjlgOxpMFDleDTQWNQ6VBH888+S3PY4qeEC2X92wZcYyTzWKXlI/eNkH1NNErIwIc4B5FAGlfzBAJGwOc/WiK+vmKiAkqR17Veg0y11KzWS4mCnHQ4pskYjQ2thcDA47AGgCjdxkL5sjEyk8jritTw7HsDOwBLc89aoyQ3FrF5lztPHrmqkeqTwygQK3JwCAcUPRAdibq2smaV8B+1UI9YbVZ2t2OAehNRvot3c2hv7uQ/dyADkYqpounG4vRKCQg64HesmUti9/ZM3m4DcZ4A71o21rKs8cc8ZCkgE4q3JEIJ4m3YCkHnvWtq+r6culMUwJwvy4Hepcug7GH4q0KxjtRLAFaQAHA61ykNpEVLNGVYcgYrW0a7lu7wyX7DaDwCeMVqasLG4hxaoocckgVaYmjDsItj72GDjHFWruH7QhPUehFTxz2dvCElAznmtV5NJGmMVIMhGRj1ptk2OOmtV2FCpA6DAqibCaIZt5D16VoNfFJClwpIPQjmnwyQknDYB6ZFWmKxRtpZQSJUGenJqZ1EkbKOKlurUyAtEwyO4NVVtpmBUSkEVQiC0j8qVlYkZPFSndG54DA+9RgsknlyqSemanMLRruySD7UWGUoYvOuCOhBqzIrxtt6j1pYSol3Acmi73MPlP40WAli3+WQRwB1rD1Bj9pIPY1v2pJt8HmsXUo9lwT6mlYZVUZU1c0w/MR71TU8EVa04YmI96voSzqbFyB1zjFdtpgU2YJ9M/jXBWsmxwTyM813elOr2a7T1XJq4bkSOT8baiYYCsZwT1rzuMNK/Tr612PjuGZLgMVJT1rlY5ooyGI5HtVO9wS0EMUtuwkAxjoRXZeE/FE5kFpO2QRgEnpXNRzJcqYwM8VN4etpDqyjbwpzWkHqKSPXVIKgjuM04VHbj/R489cCpK1OdiipVqIU9TQxIkVcuM9M1dxn6VVjGcVaDEda8nEqzPToO8BdpI4OPagYHHQ07cD1FIR6ciuKxtfuNw2cAAijZ6U8KexxSlTjp+NUkFytO+yMkjpWdZpucsepOa1JoC6EDnI71m20qRSmJjg5rroLUmq1yWLZGKqTL1q4eRmoJl4ruexwIyboEYNa2n3dp9l8tmAfArOvY/wByT3FZunws10G3E85Ncs/iN4bDfFMZ2luoBrFifEa44wK6TxFHusjnt3rm7aIugz71lU2NYPUnEkhQDtUkQYkAetNjI+4Acj2rQsrVppAoGM96ySuVOVjoNCgEcJfHJ71rZOeajso1jtxGByoGTUwx6VThpoQ68FuxMelNK/nUgAPbinbVPTpUKm2wVaHRnFeOiFs1HcHNeYy/6849a9M8fFTAdrZIwCBXmcnEnPrXZTjZCqVOe1izAeKjuRkZp8LKVwOtRXJOKtmSCNvl5qzGykYqmmCnvU8SErxR0AilGLoehq1cqRb8DjFVZMicZ6g1ammzb4IxUlFnTMG1JHUVAwY3BI60/TUP2clTximK+JTu6076ElO9ciUMw+tXYtk1tgccVU1AhnBHOamhXFvuX0qQIrAiK9IJ4ziukkiU2+7tiubsgr3fzV0hDCDHYilLYa3MqWNSpPeslXKXeVGTWjOXRiAeKzoiPtgLetTEbNoXAaAA8ZFZkMRk1HIOAK0jADCGWs+KQQaiC3QnBo6h0LmpORGIz24qpGCsIIPGK0tT8mWEOvJFVYkRocrVAZExJmB75q9HI6RVTul8mbPbNaNuEmtwfUUdA6mazf6UGPFT3eDGCDk4qCcf6SB71LcQkRbs9qqOwMdp7FX471rPGGTPSsaxOJAK3EkUx4ahrQlbmLqAAUHuDVvSJGVcjOKq6rjB29K0NFVXtwSOSKlFPcsXcyyREE81h2O77edvY81rXsGGJB49KytPYrqZUHqaS3B7Hb2kii0AkbHHeuN1tlN+WU5GeK6s2xltBjjiuP1SExXG0nJBpdQexqW8O+DOeKq3SBAcVNYyEKFzxS30YKE+1W9xIytNIF4Q3TNdQIhIgKniuShby7ngc9q6WwuwFAYU5bC6i3kWICD6Vztq/k3+70NdRfSK8B29xXJsdt0fXNTHcp7HomlzxzQABufSr8oIQkjIFczoQkjAkbOM10X2tZEIUg8VnUWo47GdLIrtgLg1zusIphlAbJ64rpplUHOMGuN1ZyLiQA8E1tTehMtzKthgEHqDVqFN0wPYVVhIDH3NX7YgSA9RWjIMTLI3FN3sepzUlw0ZwYxioM1dxEoIPBNOMeCCOahFTJkCiwCqmTVhYwV21HGATjirMSkNk07DKM0LLlsHFQgVsTyLIoXaAB1rPmtyCWXp6VaZDIo5DGeCcelWkkV1B71TIKnBGDT4yc4ptXEOlkwxAqPOQSeaJAd9IoJIAFCVh3Fjj3tjFXo4VVcAUQw7VGRz61KQQKlgiGSIFeBzVcxlTzVmSTHFQCQsTu6VNiriA46Uu496awx0pM96hjHdTVy0YcgjIqkKs22R+dDQG5p1/JaSgKMqeoJrvdF1CC5hHlqEkPBxXnMILuAvU8Vs2d1JYsCpwfUGspK6sWjuJknW4Dg/KD1FU/Gha60m3fAypAzS6RrqXA8qfkHuas+I4YptLEURyCcjFcbVmapnA6lbCSwYY5AJFcjFI6Eo3YnNd/fwiKJIz1K81wuoQm2v3QdCc12UXdWM5oJJABgd6gY5NK3Kj2poBLACuxJGDYKpZsAVoQQbV9+9MtYcckVdAAXFJsRGFwpFU5Y1d8gcirbsTgL+NCxAD1JrNopFZSYxgHBqFmZm3N1qxPFk5FVjkdagoM00daXvTghJppAIATUbE5OanYFRgVG8e5fpWi0JZCTzSqeeaaRjigcDNNiRNhTjmrCHC8cVTU8VPGcrUNIq5vadqahBFMTgdDitNbnCZjlAB9xXJCdkQrjvwafBds0gRycGs3EpM7W0gjnQylg5x3NVrl5YwQwAXpwc1Ws5jbIF6oRkEc1aFzbvlWJKnqCMVi1Zlp6EWn3UdvcKzNhD1A7Vs3lppupoJI2AcDBwKzYIdOaYARKe5FS3kbWUiXFki4I5TPFQxooah4ee3jE8EhdAOhGKxyjqSpHIrqm1OW5hKygRr6A5rEmigaQkSHJ9qaY2Z4PY9anWGRVEm4EemaJ7ZYwGQkj3qP8AehQcZFXcRJI2QM9aiJPUVICSgJHNDBQvfNADFkIqcSjANViPxpwGBigRejmyOuKv206kgOc1iK+DVhJSMYNDQM6SGSM4VeKtRy7PlY5rAguSACDVyO4yck1k4jTNuOYNjmrAYbc9qxYbnDjJ4rQjuAUBHSs3EtMoa9bedallHK8ioJZlvNAi3nLpwfatafEsBHqMYrA0mSOK9msbjhJCdmemaqAmQ+ebNkSUlkI4wM4rVs4lm2zr8zg/KDVCQm0vttxbGWEcDgkfpVjTjcQ35cKI4GOQCcYFb3ViLal2G5kN9NHJGI2IyAKtW8bzAsetUdclWO4jvIJASOCAa0dKuY3hEvOHPp0qGhjZLZsnPFJHCc8CtWaIMM+vcVFDCQcVnew7EUMRyMirnlEY2jAqWOHvipQABik2KxXMJZCp7jFcV4mtFtbxZVGADkGu9JAHSuZ8YW4ktA4XoDSi9R20C3MDWcNxOSDjIAGc05rw34KhdiKOD61WgZZNBjYrloxxn1qrBeGWMqx2kc4rpSuRsS3NysMchYYC9D61n6fDJq04Lcgd6dc3Q1CNrRBgrxmn+HZ5dMl8u4jJGSM4zQtB3ua1sqxSNZuodcdD2FWSYQgiDfKOB7UkSxHVC7thXGQabLFFGkxz1OQfSpbuCRG8gjnAVs4HBFXd5nQSdz1J71j+UzxGWAkuDgA1rWUbXDCORwpRc4BzzT0sDQMMIc1j3IInU56EYrYOShBHSsi6OZ4175qU7jKPiCEzCFgANnUjvVazjBmjCrwCCTVvWg1rAJN+fMOAuegq94btY7y3eGRcO5yDjpV3siXqzr9PvbcRCJ2DEjGD2rC8TXTWZMdtwWHIFEOny6dOZLk/KDkGsfUdTiubp2UkjpkjrXNLVmkdEYheWTLSMST29Kru5LgfrUtxI0bmMcj1qB8jBHU1pFWGx4uVhJB+gojJmcKoyT0qrIAfv9DVlBLCqTREAA5HNamfUvwXc+lSGJ4gWYdc1UmkLuzAY3HJqWaeS7IkkOWHGagJyxB7UmMSPI5qdZGXGD0qIEE4p4p2EaFlqbIQGPPpW/Y3azEDPWuNdGDbl6ir+m3jROFJ5z3NRKKC531jGC4frg1qzR7l3DnisjSr21jQGSQHIziteO6hlyFYYrkmmmawehXjOxvl6g9KsXka3dr5jYJjGKrTDZIWX9KQ72QoGwGHNCZTK0mhR6tYyKxIIBwMd65rTpF3T2dyoNxbHaM9x616DZBbaBQDk9z61xHi62XSvENvqYTEMx2ykDp71pGWpLjcbbLd2k3mMhdCcgjniuggmS7gEijGeCPSsr7NqiyrLa3ANq2COR0rTt0W2lU5+WT7/wBa6L6GTQyaDJwvQ9RWZNA9pLuVd0bHkelb8sZViccVkX0zRzAAEgnH4VDBFMyGP5s4U9KfFchnBBqE2koZ4pGyrnKjPSs2KaS3ujBKCGBwAfSpsXc6+3k3qAeRioLmNS2CvNLp8oEYZucipLjDOHFS9AKUcbSTiCRevQ1Hd2XlyhS4YgdMirwO6RSeueDUF7YvFdLcBiQeoqkxWMxJVMm1l2j1xUsi+YozyB0qS7tRJC0iDkc4Heo7JzNGFYYIHNaJ3RNrElrP9nba4yjcVPcaekqebEQfaq0luxOPSnWl35UhiL8jjBosO5CbZo2Bx3q3IBHCLhF6DDD1q9GI51zgc042wIIA4I5FJ6CMKYB1EsfIPI9qi82QyLIq4ZDn61oSW7W8mwJmNv0qjIjCbavQGmmKx0GnarBfII5l2uowQe9WrjSbeZcjGTXMFlR1YZDjuB1re0/UjKoBOCPWpkWiIWL2cuADtPBpl7ph2i6t5ShI+YcVtedHPhHxmmtY70KLggjFRzWCxx8mJmwM7h1I71NCSYzGx7cVPNB/Yl2YriLfFICVbGcflVdXQy7gOM8CtE00S1Yrx7Y3OFwQTUFwEu9ySxADHetKWFV+Y9SODWdIXmcqPlkBwPQ07FJmBNpv2eX92cgmgwmNQJAQT7VtSWr7tsgw4PB9akZYni2TKCQMZNDQXMBtqjGcmnrKvl4YDGKuXFjEzfuVwfUVVNj6yEe2KEtR3KM0au2VFWLbTbi5+6AAPer8WngAHtVmPfGCFJGPSr2RBlz2M1r8roM+tVcsP4a3biRpV2ucn1NUxa7znaKlAzOEZPKgU8RgDJHNacdisgwcq3bAqpdQNbsQwzg9aTZSKk0ZMZI4NVkJVuRnFXRJlCDURTPQCqTFYQzucAEgegoDtEcqSDnOaeIgEJ71EwycGncTNCC2n1VCJrnCL0BIq7DYtHD5cMivt7EisIFhwpI+lSQmWJsrIQetJ7BY7AardtpLWUkIwRjOegrIsdXlsB5MQzg8+uar2Oo3Mk4geQkHgkmtVdPsbeQN52XbknA71EikT6rfT3GnpKwEZAGSDyaxDJKIg8rmRe2TWjq9pKYM/aA8YGQMisqxjjnTypJSvUAVKjdlXIBczSSYDER54I7VrrdvY25Kt5oIxn/9VVL6wktIQC6eQeQVYE5+lN0i9t7UstygljPQGtLE9SrJJLO+5mOCcgelaenFCuxlYkHjIOKDcWMkzSxxgDPAA6VfsL2xhw0vAJ4GKhgT2mjx6jL5ZAVj09qj1Tw9Ja5hMYJHIYHNR3mtLbXAaybJIzkUsfiyYrsnBdz2PaqTBox7S3mW5MbzMFBwQa0Jo4Yxlc4HfFOeF2LXZUAMc4zUDX0M4ESqM1aZLImkgkYDdgjocUpupB+7MSunTOetOOlCYZwAPXNSQ6ZJEwZZMqOo4qrisUpLTLiSPKnPIpjQylsBuO9aVzMpUxquJPYVClvMqZcYJ6UXAghikjAGTjPNVtVtRJF5iLkjqcVppFcgEbRj607zo4YmWdQOO9TcZyKDGQRg+lT2LEXW2mXBH2x2XoScU60/4+c981SYmdTaICvPSuw0Ij7OFz2xiuOtyCgUA5PoK6jQLa6X52U7SMAEdauEkmQ1cg8X2Kz6a4IBbHHsa8thhUEo4yQcc17XeW6zwPE6gk+vY15ZrujzaVqDlkIiPII+tabgitZQLHKSMYzmup8N2iSXokxj8K5SOQBxtPNdt4YvLVECyOEc88mri7BLY60AKoUdqO9AYEZBz70A1scr3HCnqaYKctBJZicBgD3NXzGCASKyCSGDDqDWvDJvgB7gd68+vG7OuFRxQ3y9vQ59jSr6gAGmGTJ4GDTi5281kqSOZ46V2rAXweVzTklQjr+FRAsThcEUGJSckYNNUkZvGz7DrlwYztGCe4rlkdhqb+aeAcCuoOCpU9PWuf1a3WG5EydCa1pxsaQrymrM1ouUzTZRzRZnfbg+op0oro6GyZn3aZiNRaXDAjnJBar08eYDWNaK4vdoJxmuWa1No7FzX4FayOBxiuYt1VYATXY6qudPbPPFcJG0mQoBOKxqbGkNzStoQ5+Uc11Ok2axxBmHuKyNKtVKhmYDucnFbn2+C2XDyKQB0BFFONzKve2hZ2sM+W5GTwKcZCpGRgY5NUjrNgFB8wA4zxXPa744it7V4osFiMZz0rpUUeV7KblqdHd67aadjzZQQfQ1g3/j+zjQ+Qcj6GvLr/W7i8mdnckE5AzWe1yx4zxVKCO2ELKx1OueLW1IlVXgnPU1zUlyzOT0FQGTJyTzTSc1aSNkXbe5w1TTSb06c1W0yNZbsKwyK6S50hTbb4hg46UOOhSZhxEFatQsQOOlVShiYqwIIOOalhfJxWTASVgbgbuOauzIrW2RjpVC5A80GrnlkwYJ4xUsodpk5jjZMdKjJ825OOBRpxG51NEg2XR28UAVb1GQg9s1YhmxDgjIApl82UG6kgAMXPpQIbC5F0SOpPSuohuBLbAEYOK5NG8u7rpbVQYRSew1uZ9yQHKk1jS7hcAr1zWpdgiU5rNzi6Bb1qEhs2baf/RwG44rNmCvfDHQmtRUja3Ax27VkXLC2uwQMjNPqC2NO+Ty7bKjAxk1StpWVeOlaFxNHcWRyMHFZlsMgimBXvGMjgEY5qe1kaKPaORiob4Acjg1ZsyrQgHrimkDKc/+uDe9WZnDW/BzxUN8u1jikWNvIJJ6imkJiWhxMM1tEDysg5NYMLbJQT0FbsDLNCCvBxTlsJGbfLuU5qXSLowkL1Bo1AFUINR6VGJD8x6VMSmbVyVkiLA84rmmLQ6juXqTW5IjLkA8VknaNRGRxmktwex2WlXDXFoqsByK53xDD5dzu4JJrbtAY7QeUcHHGKw9aVyS0h57VPUOgy3QiMMpzxmiWZ3BVxT9PkVogvfFSTxgKeKtiRjRkLe8jPpW8irJCCowcVz8vy3QI45rcsZwU245ApvVA9yTEgjIY5rAuARe59DXTkAxkmuavhi8wO5qY7jex2elSCWyCheg/WrtpaeWSxY81keH71EQQOORgZrpFh3fMtTUCJUuWUDA7Vx2sQMZ5GA4NdfcrjPsa53VQAT7irhsKW5y8eA5B65rRsgrOA1Z6YMx+tX7QgPknArZEGFgDtikIqQqpGM89qQwyDtkVVhDQCTxUxO1cU0YjByMGmE5Oc1aRI4Nhgc4q3DcBhtJ6VRI4pASORwaphc1SAwoKj8KrW9xn5SOfWrIbPvUAV7i3Byy9arRqQwzxWiWAGKhkjRue4qrgVJAS2AKt20AChiOTSBFyGyOKlEijABwKfMIlAIGO1RySLGDk80GZdp+aqsgLtksMfWoGRsxfk9+1NHFP8oZzuoKAdWGatWsIAQcA0FcdBwaTHNSIeMNyKhopMRFzUsUgjcKO55qMyKo2rTEyH3Uh3NyIbVBB9xU8crMMsckHFVrE+cPK3YJ71Zkgltn2yAjPIPY1zvctPQ0bWUhQQSCO9dTpgl1GzMRb50GRk9a5OzBcAdzXYaRG1pbiUNyayqJWKi9TA1hXjuNjjBHFcj4gt8SpMo5PBr0LxTYyCGO8ZcZODXIatAJtOLAcjpU0XZlyOXAypqWCIghiOO1VwxCkdwad50mAAcCu9PQ5nozUVlC4yKRmzwp61miRiRkmr1sMqD1oYidEATnr1ppOGPpUhYBeaqzSjOBQUhssowTmoARJ14prEu2PU1NHD3alYLjBGQwO0ke1BmCNhVyAec1bSQwqdgBz2rPmffIWK7MnoKuKQmyyQJE3L37VGP7p4qGOQxtnPFWWUSqGU845oasFyB4s8ioSMcd6sZIOD1o8tW570mwIAMZqSFhkiho8c5zSRqwYnHWkIUklsY6mpY48HOOcUsaYYEipgMsKLAWbO7ltGAk+aP0NahntLgAjgkZwKyXCkAEZFAXaSVOCBxWbjc0TN2OyBIaKQqT36UkdteyTtGZSQDwc1Rhv5DGIJAQexFXIbueJfLkGCejetZOBakJfWUtuu6WQkegqO1s0ueQxBFSzXJ2/vjuB6AmnWjpA3mnpjOBU2sF7kM9q4Uqei9/WlsGgkxHJg84qtf+ILeSYxRqcDgnHWoYwCPNhY5PIp2GakttBHekKo2HGBRNbwk/dUA+lZ58+TBZyMe9NdpwB+8JFFguXJNKbZ5tuQw7jNUZI5I2IdSMe3FWLbUZIEK/p61u6fLp2q27wXJCSn7pI6GhiOWYkcino/y1c1PR59PYtgvCejDn+VZynjKng0JjLkU2OM1ZjmPXNZoJBqZJOMZosI1I584UnpVuC8aPAbkVjxvzViOQg+oqWgTOghu43GPWqOtWKzRCe3G2WM7gR7VDDIAwPSryzqVIZuorO1mVcvaPfQ6jooMgHnQjDg9awrm5mvpXWHiGMkHnBqH7Q+maiZ4wfKc/vAOhFWJkidi9pIFWUZIHrWi1EyaOGLUESG3U5T7+RjIq7HJ9kKoY9sGMMB2PrWfo812l35dtGDIoOcnAP4066u72S8e3mi2gnkjJA/Gm9BLU6GC9RQqMxZCfkb1FX1Qthl71yEcsmmjymJuLcng9Sn0Arb0/UiEBGWU+o5H4Vk0Umb8akIA3Wg4zioo7pJkBBGacQOoasXcaGycYrP1mNJNOkVhnAJq8x/Gs/V5ALORScccU47jZz2nzAaJIJDjDECoWXbAzrFuYjg1QuZ2j0sLGCcyZOPrW7p1u11ZIVkMZ6A11p2RmyrpGmFkkdtyMeTxWhbxojmOdyQeBkYzTkv7iyuBZvECJOjetNul+0zKk6eUYznI5qG7jSILktCxWT76HK47itO0jt7tBHI2AR8x9DWdg314XOSsYwD61MRHGyqjASE5K9jSQ27E0hSxf90uY84HFVPOlt7wyxgnPc8VokoVCyrlRyT6VSMcl3K0aPhQO5xxSuwZYW5eRSWAANZz86grdQO1XbtGhso2iXcAMHHrVKyIDm4m6Z6HsKpIRR8QWxLecHJVTjFbfhyZY4VjCYkxkEjGayLlxqF35MakIWBBIxmtg7bdIwcI8fQjvTb0EtzZkkGoKbeXDEc8+npWG2jWsc8t1dIIYQD5aH0qwLkzMk0b+S69SOprJ8R6zNqF5HDMAI1AHB4PrWSWpbZi6tbYnM8A/0djxjtVHO7AGDW3kOViSI+SeCCDg1VvNOgiYmIle4GK1SFcoDywpEibsjjjODSQhj8pY4HQGuj8NJpxWRdSjG0g4cjJqnd29gJZRFLggnacdapsEiiMAbab5e9sqcVIIpCDmBiv94A4poODx27Vm2VYYY2FCnFTggjBqNkUHPammS0KCCKAMNkdRSoit3xSEFW56VW4rFi3u5I2CknFb9hqrDCk1zAILA1bhm8tgahxTEnY7i21POGfkDqK0ICkw3IcjORXHWl7ng1t6LdhbgozYB6CsHCxopHRxqeOcYqp4k0saxoM8GMvsJGPWtEbHhBBGaWyk2sY5Dn/CoTszRao4PwbqrTWT6ZdE+dASBnrity5YCMiVsA9DXMeLbSTwx4li1S3BEExGcdPetIzHU2Sdm/cFQQB/KuhapWM2tToNNuhd2wjkOXj4z61U1WHEJYDJByKzo9SjsQWUHGccCtQTLdxggghhSlsSjMjt3lijvfNIKkgqO+Kz9TC3N1HdFdsyEBh6itmKNo7eQA+uB6Vzst/u1dUlAG4gfXFCdwZrXNy+nspKEIQDn0qWLUklUDI5q3rIimszbyAFmjBjPviuIt5pLeQqxOQcUNAdoJBjI61ZE5liAcViWF8syhW61pGTy0JxnAqXoCIbuRoGEkYyF6j2qSG3j3+cnAcZIqSAxzOC46jBFMhQgy2wPKHKn1Bppg0SlUkBCnJFZt1pwaU3MZIkUcj1qaKYW1wI92QTirtyo3qw+6Rg1qnoTYy9M1MvcGM8FTjFa73ioNw/KsK4gjsL9ZguDuyfcVcuJIpcmI/KecVLKSNiN47m3LAA5HT0rFljWOdmU5OcYptjqSWs5ilYhTxmr8ljDIRJBJndyaEBnxSJKSgAJB5Bp7K0ZDR8Edqje0WG682LIbOCAODVyWMugKnBxzTeobCwXzHBJ5FbNnf9mOa5S5Eto4ZQSp5zVqzvwSPmzWEkUmdjdWEWqWboACxGQT61wkxNpcmCQEPGcE4611+makAevHpWLriRDUxcsgZJPvD3pRdmDVyDHmRFhyO1VRDHcRMQAJU6HvmrMNyhlMSqAuMDNMmtzDMJojx3HrW6ZmZ7CaZdkn3o+AfWkjjjmUxyqQexxVx8YLkY96SEJNanaAeeDVpgzOa3MCkK2feqbnOSVyPWtoW4CbCOveqs9oI/ujg80wuJZOk8XlHhgKjkheJyCpI9aasbBwY+CKux3JkASYc9M02BREAdxgEVJJbyRjcBlRWoLZGAIxTJI2XqMp3FSgMwOzAADntUcsLyKQ4z9auSWy+aHQ4GckVYEazLtA+bFDC5gwWEBYh+QfbpUdxYeVlojkela0tmYSSo4qAxuecZFFh3MNtyttZTmm/ZpCd2OK2RGjy7ZEx71K0JjO1FDr70MDHhhUcHGaSUbD0wKvXFsA4KgoT2A4qSPR57tAzH5KSYzKTI7HB6HFWklYLtbn0NbEVrFChgkjBBGM9xVOSwCTfKfkJ4zQ9QuUGuJNhXeSPQ1ARIp3CMkYzkAnFaU+nJInBKk98VsaLHFbWjRSRiQEck9aLWC5y4V3jIkkJB7GmmJQK1tT0/DmWJSE64A6VnGMBPf0pXGLZEfaFWQYQnBPpWnc6ZbqwU3HEhyMEHFZG4rkY6jFQlm3YLE+me1O1wL76W9tMZEn3gHI5HSoJZWjnEgA3DrSwl2OPMIB6mmzRpvIRySO/rVKImyy+pzzxFQ2Fx0zUFi0cMhLEk/Sqpypwp4qVJY0/hy1NIll6bUpQ/ykhRSR6rPGd24kHtVQlpckJkDrTCWwAIyPpTsFy8l8yyGVk5Pepv7YYkbvmI7Gsz7TJ90xkj3FTwWck7gqoX3osK5aOsTF8IvHpVDUNTe7XaVwRW9aaKoYee3J9Oara5osUKGaLAI5+tKwzlwrAnd+FPtyRep6EjNNMhY4PUHFPjO2VGI71SQmeqaPBp4t4zPahiQMuATXXQXFmsKpCVwo4HSuJ0K5vIbMJjfEw6+laNipF4zOSARnBrJ35iuXS5oXJBlJwDn/GsLxJaR3emlZQOAQCa25sBS2eOtee+MvEEsb/Z42wOmAa7VsYPc40yiG4MeckMR+VPe+YuChKkdxWezbnLnqTk0bsmkhs9G8PeNk2JBefTPWu0hniuYxJC4ZD0INeEJJhgQea67wh4iltp0tZZCYycAE9K2izNxPTRTxUSSLIoZMkHpxUqg+lXdGVh27ad2M4qY6hEkBLNsIqLGVOMZFZuqRCS2dSADjOc1yVVdm8I3Vi6PEFiOJJxmo5fE1imAs2R3GK8ya2uGlcbjwSOTSiylxzJ196hIHho3uehnxbZI2Q+PwoPjSyK4Y5rz4afJ1Lj8xR9hA6yj8xVFLDQR3Unjm0jGVXIHsagbXU1ohkQKAc8Vxhs4wCWmHtyK09MltrFgfN4A5FWhOklsei6dzbD2FSyisKx8UadFCFaQZFOuPGGmBeOfwqr6Aomz5e6Mj2rEIMGoADuTUB8dafGuPLJPpg1mXHi62MwlWIkD1BrCauy1odhqIDafJnpiuRsYQzkqvSibx5HNbGL7OeRjODWVH4laEny4OCfes5wbNIuxsavdtZ2gVMhiO3auWe9vZnxlx9KtXetXF5lvJU/U1VF7c9PLVc9waqEGi20yGWS8RCzOcDnFc9qFy7zEMxIzk5rpbhbmW3Ys4GB0yK465djcNu9a1sZvlEaTNN31GTzRmqRkyUNS7u1RA04HkUxmto64nDehFdlHMohOew6Vy2jxjaGxXQRnC5Iz7VW6EjF1fb9oBVcZ61Uib5wPetnULR7kCSNMY4IrFAZJcMCCD3rGS1KC5J3gj8KuoSbfn0qlcn5gaswyAwY9qzaGGnkGc1LcYW5FVrRiJzin3BYzAn1osAl6AUyKbbk+UAKZc52c0WjgJg07ARjm5G71rprUkRAH0rmXP8ApIIHeuksXVoeaT2BblK9A801j3KFXDDrmtTUNwmJFZk7NuBNSkUzStJmSHD81UvNrTg4zk1ZtAJIBnrVO9TZMPrR1Eti9Mq/Ysjgkc1QtnIJ9KtmYSWRHTiqdoAWK0xjLtvM6daltEIjyOuKjvI9o4qfT5FMeGpiZVvCT17Gp4ypt8E84pL9AoPoahhR2i3L2oQMhjIMu33xWzbL5cWVPvWGBsk981uWvzxfgKp7EkF65kXpUGlTCObaxxk1auo9qms60jMl0VBwR0qIlM6R9rJuB7Vz9+fLugfcVrK5hQK3IxWVqgBkVvUiklqN7HU6O/nWwPQ4xWZr6sAc9Kn0dmhhBJ4NR69IsiHB560nuC2Mq0l8sg4NaMlzHJGR3qraGOS3AYfNjrURjIc46VbWhK3Kl0P34x61qwRsqBgO1ZN2cOD71sWJdoQSeMdKS2B7k32jMZUjmsS+GLgN6Gtow5+YVj6gMS496mO5XQ2NDBkYNiupg1Jd3lAcjjNc14b2lAvfNb6W6B92OQetFRCiSXJ3AnuTXOa5lBnHaugn+UHFYWsgyR+pqobBLc5FciWrsRBIX1qmwKykHqDViNsOK2RBQJU1ILjYMYzUOOKMAetWRcfI6yHJWnBIyu7FRY44qUHCGncREZEBICigSoP4BTDyaTmi4E/n+kYFOW5YcKMVXwT0B/KnKDnoaBj2kctuJoDnGMnmniFpEyBzTPIl/umlYBMnPU0hJPU1KttIexzTvsMp7UrCIc45BppPvVgWhXhhTxZg07DKZx0zQKvDTwRnOKcNPX+8aBWKSdQKui0DwblcA+hNONgEXcGpv2XPIbAFMCo8bIxU449DSZq99kXHzGm/ZYwen6VLQx9mxLDBwQc11Vvdw6nafZLkASqPkf1rlY1ETDHetKLA2ybsFTkVlJFo2dHtZBfeRKDgNgGumvp2tvKgjXgdTWTod9HeyiIgCQEAse9bt4hhILruQDqOa553NIlzVT/aHhlyVGYxzXBRQm5t3jxngjFd/Y7bnSLqNRwUPFcLas0U7noAxBrKDszR7HD3NuYrqWPBwrYqEgggYrf1VVTUZCFBDHIrFuTiU4GBXfF3RzSRGEyRzWhAQqgGqCYJGTVpTlcDtWhKJZZMZweKqMxJp5DE7ecGtjTNJhuYt7nr2pPQsyLeEsQx7VbUA8c4rdPhuNkJhlKn04rMnsLi2bbIhK+o5qecdit5YDFulVrmHf8AMvUVekhIiDgggj15quQQKpSJaM0jkg8EUkcjRtwePSrU0O7kcGqpRgcEVqnclqxYyHwR1IpOg61ChZW4GPWpHI2ZqHoCG+YN3NPEgzgdagNOjUFsE0hlkTqODzUqzxgep+lUzGN2KsxRqqDK5PrQFiUybyMfWpSxU5xyagPEisKlzlvagZajmjCfNycUwXkwJVjlB0z2piRgqzEdBUZyeKloaZZjkF2fLyM571NvktnEcg3L0P0rNCGN96MQR6VOLqR1zJzWbRSZPJo9rPmWOYLk5xxToQtuAoGQvf1qOKSI/eGDU7Ayjy4xkeoqGrFXGMzTPlegpTgKct+FOEFxaNyoK/XrTZAJOTHg0+gEWIiOScntimkMp3qSCO4607y32Fo1BI9TVeS6COEddjHrihK4XOr8P67BIfsGpgPHJwpbtVPxJ4dbRZhNBmS1k5UjnGfpWL8sgBB5ByD6V1ug6wmoWD6NqB3HGY2NS1YEzkhyu4UoyKs6jp8ulXrQODsJyp9qrCpTKaJI5CMCrUcnIqjjBzUkcmDVEmmGBGaVXw3XOKqCQ4p4kqbAXFkWQlXXINQQxR6ZeCWRfMtCclT2/KnI+VGO1PEu5GjkGQRjFC0A6GHRItSdLzRr8xLj5lGAfyNWdQtzplmRMwkdxgE9Sa4+0nu9FuBdWjEr3QHg10NxqVt4oiT995MyEEA8YP40nqwRn6eJLOVzc8gkkA8jmtOET26vMsOUm5Vz2Jqne6ZqESb/APXAAZ56/lT47rUJtLEccoAjIAiJAwKHsCHRauYpSk8RhI7qCc1ox6szICuGU9Dnk/hWSLnbaGK5UNMw4FVIwII8r8r57VKjcq9jpW1NI0D7yCByCOKxr7V/7QuDEjDHTGaoS3M0kWxsk9CTTrTR4yvmNIVcnIIqlBIlstW2nCNh5gyhHQ1f3xQxGIKVOCQQM4qaztZAgSdxNnhWzkj8qfcWM1ouMmQZ4z1obBIy4bidlka4OSn+rJ61NYtJqERNxIdwOCfWnSWM8iCWYbB0Aq1YhLcbQocgZIz1oSuNuw428dtATGQOOaxFVm1BZm6A8E1tFftzmJwYlbo2OAfrWNcSLHfGyZ8CM4BHQ0PQ0pw53Y3hJGbcqwyGHbmqT2kZZGW4eMjqAOtZ6ai8F/8AZwQwyOM8VsSTQLaNMYg0g6KaaV9Qq0+R2LDFRbeVbgEHqay5odwYKQMdcHipLa7DruC+UT1HapSkciEJhT3x3o2MrmTHKbW5haaMLGGwD61c1GdJbpSo4YZFZOtXMlw6xBCFiPHHWtfSEi1K0jEgxJDx05IpPYB81k32MyAHKjOe1YN0GmjSUKSQccV3z2T31h9niGxDwzdOBWLrEel6LbiAEPJjBIGefwrOL1KM60vozp/zr80YwFxVK0WXULokxBlJ6E9Krmc3Enmwct0A9RWiLa90+1W4MgjD8kAjpmt0Tc27Pwdbmwea+ujDFgkKMYrlbvTIpbuSGxYuFPBrT1LWLnU7BIFfEajoD1+tVPDUMsF6ZCpPPQ9CaGFy/Z6nfQacdPNlGQBgu5IJrAISR5GZfKcHgDkE/Wu01W4uJ0AeztioGABJyPwrmbi2ViWZCvsRjH0rLctGYJM5BABHpUckhyTninzRiNiVHBqqwOc+tCKWo4SlWyDVlZDIhyc1SPFSW8hBwTVoGiwDzUoJ9ahzzTwaoyaLcExRhzWjFdEYYHBXkVjg1NG3HWoaA7vStZWSIK55xg1tKVkUSK3QV5vaXJicHPHeuq03U42hCsw4GMZrCcOxpGVjS8U6fHr3hiaIgGSIEqe4xXCeGNbjtrSbTrtNzgkITnjFd5DfqqkdUcYIrzfxFZNpesG6gXCOd2B+tODtoynZo0kuDGrRs3mF+x7Vc0q8e1P2eVuDyhPp6VR8y0NuLuJeWAJAHQ1Yis3voFmZth/g9a1aujO9jX89y0hH3T1FY+l2tpr3iAwMdjwHI46kHNW4Zpopxa3BAcjgk9R9ay/D6TReNZbpFxBnDHtnFKMdQb0Osa0S81aNd3ywgqR6GuH1VPsus3EGcgHiuytLqGPxPI27iQc56ZrmPFcSLrcksZGG6YptCRWtLtoXDCujsr9bhAD1rkEPSrttcvbsCDkUmgvqdYriNzk1TvrqW3ZbuI52nDAdwari+EsQZuCRzUcl2hQxt0IINRYpMk86G4uAoZkYDKEDINattcs8RglPzL0J71gaPMJk8pwN0Bxn1Fak0bzKk8XBHfpVrYCXWozNppnUAvGMGs4bzYR3CMQABkVfe4U6XIJmC57ZqpaeXLamHsQcUWFczr7dMgkT2JIrV0e7Y2wQsc44rDtZ9s0kEh4BIGa0Iw0LAx9PahgdAs4S3YugLDoaq214hmKs2O2DVWW/aOJGb7pOD7VRlheS5DIT1yCOhoQM6OWFJYzEwBBHB9K5O5MmnXbq2QM8V0NleeZmCU4mTnJ7iqPia1E9r56jlR29aGrkklhfSGISK2B35q3f3KTabJk5ZeQfesjRAr6RI0nIH86jFwHzH2BxWbjZlpkwvI5reJ1ciUEBgB3q/DcOqlJQWVuhrm45ksdS3lQ0T8kehrpvMQwLMhUw4zjPP5VoloJ7iTuos5QRyRxVbTIQ2nGGORgxORjtWde6nO0MnlxZBB9cgVY0C9U2karkOuc5GDVpCZoWolH7uVSQON2O9TXEamJo+/Y0ovZgcYAU+9VLy5eHE4GVHBA9KdxEHllckjkHmkys3AUqfpVyYCeyF3AQCBkimIY5oI5PlDYycGmBGjS2zAMcgjrVnzw64BzTZI1kj+Rs1UjLRvtPAFSwQCb9+yMMEnj6VORIgEkHOOTRNEjRiYAbh3FO0+RmlZGGAelAMJpEuYhIhxnqPSoViUcirL2qxMzAcHkimMoZQU49KLgVZ4VkTkYIpsIC4U9uM1aaPKc9R3quR5bjPIpsCxNZrIAzLnAyKv6dNCyC3ZQp6A1UimOME8EYFSiJi4dR0PUVIXJL/TngYyY+Unj3FUZbYSKHUY9RXX2fk6lY+VKwMyAkD19qymtFGSBjkgj0NZ81mVa6MEQiRSrinWytbSYxlPSr00G09MYNQSD+GtFJMmw+cxM2IxkEciqF3oiDE8R4xnFWltnVPMTkVctWWZCpIDg8A09B3ORu7MjLIuCO1ZqxO7lSDntXZXdsoc5XmqL2aq28JyDnpTTQjHt7Bn/1mQKnbT0RcL371sGNGQE8HFQyRsFyBkCquIy49LDDIOfamGw8snjn1q+shR9y8eoq4ojuF96aEV7eO38vaVAOOuKPsaK+8AFTU72wAxjBqIyNbrgnK0XELNbW7Y8sDP0p9tCIjkjimZV4fMj60Q3O8FWxkUXGaDEIodTkDtWbq12sluVHp19Kc915ZOTwaz7mMXBP7wgHsKndjOeEbiUkDIJOKmEEjMGHA9KumxAP+sP5VLHaDH+sJP0rRKwmd14T1uzs7IRXTA8d+1at3q2lvMZo5VAx7c15ibfBxuP5U9Y4iuCxzRya3HfQ9Budc04QkeeORgV5V4mlFxftKhyuetaMkMQQlh9K5q6mYuyE8A8CtehHUrE0maaTRmmhMcpwatWspikWRTyDkVTBqWI8gU0xHf6b4s1GO0VREDgYByeanbxZqjEgKB+Nc5pd2Am0sRgDtV4yqTktg0m2FkaTeJNYK5DAfjVaXXNVnBVpSM8daqmdQCN2aTzo9uT1qGrlR0EkN253eaQDyTmo0SV2O6dh+FP86PGcdKY9wv8ACuDTsVzMdJbNx/pLH8qEtQQcuSfU1EJhnJPJp/n4GBimguxxtow3c09beILnbnNQi7wPekN2SMg4oC5KYow3A5pwjRhgLVUzjGc5NKtywGBxQK5cWDBzgY+tWGMZjxgcVlyXbKdu7rSfaGxQ7AXgVXjA5pjuN2FPFUpLkBc5pkcrspb8qQXL4OOjdaQuSPvVQkuGUZbtUa3DSNhSaQm2XbliIic9sVyVwT5zZOcGuhmd/JIJ5rnrgESk560C1I80UneirAeKVQS1SW0YkfFW/sg3cUBY0dMmCKBXQW00fGSK5m3HlqQK0Ld245p3KsdIZUCbuAMZrD1aK3OJUwCSc49qvQNvQK3SqOp26qp2c8ZqHqOxkz4KgipYI8xde1RyphAadbEhDzWbENiyLkgdjzUtySHBx3qCJsXOTU926lloAScbohnrioLQhiVz0qZhuhP0qraghyB1NK4yWRQlwGPSty0+aEMPSufuC3mBT0rasJD5IAPQUnsHUZdnLkGsu5XPT860bwEuTWZcZC4zQimXLKQogz0qG/kDMGAxViwCPAB3xUGoR4ShoSJxC32IMAMY7VStwRKdtXbQy/ZBgkjHSqkZxcEdCTQAXL5GCOaitAedp5FT3ajbnvUdhySSOpoEFyzFcNT7Ijyj82KW8X5c9qjtYWkiO0800NlObifjpmtW0mKKAOwrKmG2Yg+taNn9zJ9KfQl7lmeQSLx1rNsm23x+tX3GORWah23hPvUrcZ0TIrxjucVjaoMEe1akDnYM1m6t1zUvcfQ29JjE1oGBHTkVT1hAgI74puizOIgATinawC67s+9D3BbGbp8yqNrdauyAkZHINZdsmWyKviYqu01b2JW5RvR69jVzT7k7Ap6Diql8QykiptMi3oCT3pLYbNgEleDWLqfDk981rqSq7c1mamoxn3qUrMrodV4Csra7tGaUgODjmtu+gW1n2qQRniuG8PXs9sdkLEc5ODXSyX0ruDLk4oqK6JW5NOcj6isTUyRACOtbUkivHuUc1h6uSLYkdqdPYbOXnGbo0+MAsAe1ROcy5PUmpV4cYrVEMjNsqjg5o8lPSpyAOBTDgnFaEDBFHjGKDGnTFO28UEc80AMEEfXaDSi2T0p4IBxTvMXHJp9ARH5KL/CKBGg6AU4yIeAaZn3pIZLEQGwBU4HNUxJt5FJ9pYVNx2NAcdqcDkccVnC8kHvThftyCtUmJotTgBSe5psYGwVUku8gA0hmJHynFD0BF8Kv94UoIHQis0Ox6saeJGCHBJNJO7G0X3KlfvVBuXsaoiZ5CVY4Io8wjvmh3QkX9696TeCeBVITNTlmbIzRcdizjLCrUMYlIDHgVQMpVgfXrWjCcDK9xWbLRbh3WjxtGxDZzkV1mla+ZkFvdDdnjJrjgxJHrWjZy7RgjkdDWTV0M9CsUazZwozHICRjoK42/tzZpIGGHkkJHsK6rwxqH2iExTkHHGTXP+L8f2jGIiCvJOO1cu0jVao5DUkO9WPUVh3Y/emuj1CPdBnuK5y5JLjPWu6nsYSRADjFW0JEYOKqVp2iq9vhhmuhGZWE7BgMDk1u6FMclcZHUVi3NsyEsvQc1qeG23Xnl5+8MClLYpPU6GOYFMkHINSC4DAqYtwPqKlFoYvlAySeKliRLdszsBjtkGuGUtTZI5TWLKS2k82MYjY9O1Z4IbHFd7qVrDf2J2YJxkVw1yv2N2VxgjtWtOVyWitMwjySfoKpNMxYkDApZHMjlievTNNwScAc11RM2GWZgBzUsiELzUkUYUBm60THOKUmKxUxUiDmkYYNEZ+cCpQizDbmYkqcFR+dMExXKsDkdatwxsF80NgDqPWoZIxv5GSTzTLGrIJCAOtXxEFhDdzVQQqroFGCTWhcDy4QM88UEgseUPuKrOACFHUdatRkmOqsg/fYpNDRHKCB9RRHnyzmpJUIxkdaRsCIgVNihYyvlHPXtTrG8No+48gnIpLeMNFyMmkNuC4QdTzQ0hXNS51OO6iBHBAqqLlpOC2RVOaMRIR1PeoYWxyOBUco0zSMwhBIbIPasq7JuLje3GPSpJXJYEGonOXzVJWBslhkMZwDmr0MxUrNE2HQ5BFZkY/eCrQHlDeDweCKGlYEzqpphr+kZfH2iEZ9ziucQMAQwwwOCKn067a3uA4OEbg4qXUYwl0JVxiQZrnaszRMqEUnSpO2fWmGmgY4SEU9ZMnk1CTigUxFxJWU5B4qcTA4zVEN8oFKJMUNBc0Q64+Wq0lnlvNhJWT1FMSYgcVYjuQPrRYC9pXiq709xHfJ50Y4JJ5xWoJNIvJDdWjASnnYRgVzk0cc4zxz2qnJA8D7lYgjoR2qbAjQ1g3QmEixnC8nHIxT9LvEu3EbqAwx145qkmr3ceFZzKncNxVaWQS3YkiXy3JzgVSQNnUXkZtowJIsg8gjkCrGim3uZfLZic8YIrPh1G/+x+VPbmZcDB5P8qs6LplzcXonKmAZJBHUfnRJ2Qbm5LY/YpN1tMQwGQnQZ+tLYa3HJdeRqCfZ25AOOD+Jp00bDO2Tzp16Zqre20OowA3xjjaMZPIzmsG7lLQdrE13JKVwPJHIZTnIrLjklidp4DwRgknGKhEmp21uWhYzWucBTx+QpdKgudbvRAAbeMnDgdx+NaRYmbLeJY5NGayktYyQM+ZnnPrXI3MonuDNESxP6V1Wq6DZWU8VpBIS7/eGO3esi50E2k4FvJtDHnpxVaMunNwdzLtUA1BJp2IHUkDJroob7T5JDHOXz/CxU5NXdO0/TLMI98FfzDgk9ATT/EujpJHGmlpGJAMhlPbvU86WhVSXO7mPdXtvGxC/Oo5AIxSRTSSIlxFyi/ezwaS20drQm6vmEjoMmMnj6Uy5vrSdg2nHyY+joBgH86E7mVrEN1dG+vAPLAAOBitLTJ4dKvVkfkEYK1mIHhcyqmUx8pNLApJMrEu56D0oewjpdZ8VsLIpYR7ARgkZBFcNqFzhGaUl5H7nsa0I5HlnNu4IGcYNY+vQGBwpHGcj3qYx1uU3oAum0qWF2PUV09tGdbtEZ5RsGOMiuF1C5W6igB+9GMGrWiXdzGWWKVlA6AdK6LaGdzub3RdPtIU8i4aN2GeBxViO2Fppj3aEhRGfnxzntWPbS3sxWS4iFxFEM4J/wp+vanqR0aQqBDb4A8lDwBWEnZ2NEjkBqt4upSTG5ckuSDmt3+05NTAMr5cd89a5QY3EjnJzVqznaGQMDgE81oo6Cvqbk4zwFySKqFCAQ4wewNX7aRJEWTPOKg1ItJcBwMYFZtWZSZnScD8aI2IPFJIckj0pE4xVrYpsuIc08HmoozxUgpmbJAakU1CKkBpCJ97BRjrU9tcNEwOcmqmfloVyKloDprXUiQMnGKo67It5DhjnHIrNWcYwTg0k0x2YznNRbUtPQbpVysE4imGYmPIPauieY/b1t1jBRlynPBPpXGyPsb2JqzJqlwYoQkpDwnKnPStUjNs34bG/169eJ2e3lhJEeBx9MmnTWuqaU5t2wxB+Y7uTTLXxbdXHlxhQk2MGQHn3NXL5o50Eiag0l4exA5oeg0wtPLuGYlSH7Njoaz/EsaRvCA2WI5zVq21WG1gFvJGVmXkkg81galcyXeogscqOnNLcaIhkVKrn8qZkZxikJIPFMRZjmfOCeKkeYsOlU1kxyalSRSKnlBBHcmyulmUnaThhXR3WpSxaejJEBGwzvByTXMOBICrHgjIoh1C7jtzbtIWhUEBSeKpIq5oJbT6m/wC/l2wtyCDn8xV+ytpbS4MYlLgDGD0rmNP1aU3DRBioB+70GK6vzGmUG0JBRfvY5PrTa0JuY2rRi11AMvAbk/Wpra8OQC2RVHU7t5nAlU71ODmoYpsDioaGdE+LiAx54YYNN0q88mQ6fOMlR8jnqRWda3e0HcaivbkpNHcIMFTnIpJDudBdSQMAYyVmj6HHJqZLtL7RblW4dQTj6VivLLeTw3UWCTw3PQVb1UC0ty9m295gA6joSaqxJN4caGbRWIOSWIYH1qhrCiyvAqjCsM07RFksYDBLGV8w5J96h8SSM8sZbkKMA+ooaBMzribzBg9fWkjvJbdCFkIUDp2qsJCR6VHJIDGV9RTjEbOj0LVY72QxOigngknrVx44rF3mijynIOB3rgLaeeC5EkbFRnGRXe2moxTWSwFdxYDLYzVNC6lKPVTJqSxsSInOAew9K6SW0CWBVsMSOoOc1zl3Dam0kWNRvHIOOhrR0m+F3pgaSXEsQIKk9QKzYx+mhooZLZjkEHGar2FlJJbzqrkMjnb/AIVDJqixSCUjA9BVjTLllZpV+7Ic4PYnvTWwmWIZAUQqMSIdsi+/rU1xHHJ8y8MRWdfTPZ3I1CNcoeJB/WrpeOa3W7jbIIyAKLgQQiR4poyemSDTIL8bVYfeXg0yHUI/t6Rk4DcEe9NmtktNQGSPLmOc+hoA2kmE0Yfpx0qtG3mNImOh4qrcXi24AU59hUNhfYmdnUgN0BFTYZdE3mIyjhlODUdyF+xs8Zyyc1Sv5njk82LgEjdjuKkku4pLYGAglsZGcfWqSEyzaSrLbq7cEj9as21y0coSQ5U8Cs2FhBEpYfKDz7VJNdxlRt5z0PpQ0B0UYa0lFxCxBHJx3qS7voy3noMB+oHrVOxufNtgj9cdahmUopjB4JzXPJO5pEmln3KA6kHrmq0kZliLL1HNVrjWrURiyujtmB+VwM8U77R5EAKndnofWqSYmWYLlYkCHknqKq3LeXdBozjJ7VVu7oRwCYLgg1Da3gvGJDcg1aTJZtSSB4VJ6+tN8sFQT0NZK6qi6gLSY4B6GtGWXZhQ3B6GizGReUclW6Zp2QFMbL9DQ8mCKhnlJHHWrVyWihdLhnKcYptpOQAyn6ioHutzyRngjNUEuHgnBU/KTyKok6aS4Eig96o3UmVweKikvAigg5qnPdGcAHjFAFy3vAmUbgVVkvgk529O1V3OE5PIFVgxLjIJBPpVIDQFw1w2zrmlkbycK1SW1ssKeae4zVG7uVmnwDwOKaAmFwp5PNH2kLyBgVSP7v5h0qJrhnbao471ohGmL0dPWmtcgYIAFU0UMBmoZpHLbFOMUxF+a9ym09ga5m5LCYkjGTmtXd8wVjn1rOvwPMBpJgVs0mTigdKMDIzViFB4qeGJpMYFVwOD7kVs6dGuAc5xQwQ638yBQWHWrYJdN2eakliEifTmqyt5Z9qhjsSGbbwetNWYyH5TxUUwMh4NOEflr8vFUBKSVGetQPMzP7Zp5dmXFIEXbzUjJOCozzVeSVw2FOadnHG6hAoO7jNFxE0YBX5utRzkp90k0hfJ60hdf4jQmMWEkNluhqSU4BKmojIpXGaaZQRzRcAAeQ7vQ1OsvyYPYVAJgBheKZ5oz0pAKVd5cEcCraP5eFPaqouMDAWka4Ppk+tAEkw8x+DUkarEgIPNVDMx6CgySE5Y0AWpHyhzzmsS8UCXK9DWiZARtJxVW6tWYhl5FNITM/NFOZGU8qRSAelWBYtJPLcE1rBk2Bh1xWPEucVoKCVGO1JjRYjOW9qvQlQRk1nJ8pqcTAYzSA2opQBkGoL24ZV+Zcg8A1UhuRkZNbAto76z4xkCgdznZmygx9KWFgE96W6iaEmNuo9agjOAahoQ0v5cxJ55p8kvmYqtMx3kUI2SKVgLysREeOMVDbMBKR2zVpTGYefSqka5mIHrUtAPuwCQy9a0dOlHlg+1ZtwuOD1FWYJljiAHBxTsNli8kG7jqazrggrU5bzCcnNVphhTSaC9yaxDgblP4U+9ZmQ7hg0mnMNvWpb/AAYye9VbQSZNpYV7TIOCO1Z1wCt4cHmpdPVjEdrY9qjk5uACeakYsspMe0jmo7RtvHbNSTR5U1BakCXafWnYCe5clSKLFwoILYp1ygA471QXcHIBNCBi3eDcEjpmrdnMAoU1RfIPPNXLSNXQevan0Ey8wBTrWZtBvcDuavEkAg1nsdt4GHrUoDdSNlQEDjFZ2qg7CTWtBMHgAPpWXq33CPape5S2L3h2MPbjjJNWNWsiU3ZIql4au/KbyiK6LV0VrTcO4oYI4uzALlR2Jq5JHnk1nW0hW5btg1piQOnNW9iVuUblcIRUumkleDjmm3f3DUNlI0bAD1ojsNm4CcjdVDVBxVuKTKjceaq6jyhNR1GtiHR5dlwM9DXXRkMgbrmuM0/G/wBwa6m0mKqAelVLYlbl8DOe1ZmrxkwEVo7wRxVTUf8Aj3ZiO1TApnFyDEh+tPU5IpLkgyfKOR1pV+6MVsQy0Iu5FI0Qx0q6VxUci45rRkFQRelSLBkcjmpY1zzUgGKAKxtgVwBVWaAgYXr3rTAqC5+VC2MnFJjRk7Gjfk55pJJWDAZpjyk3BU0si5ccVcVoDJASyDnnvSUqKQhwKUITyKzaGhAD2oC5PSpEiJ/ipZBsQiqS1BvQquctT16UwDJzjvUg4qp7EoUHFOB5x2plKOorKL1LYxhhyKTBqSUZO72qME5FbtXRF9R3SkB5Bp+3IzSeWT3A/GsbF3B3zGD71raeRcxhVOGArJMYxtLZrQ05igyvBH60mtBLcu4ZH2twRVy0JLEA5Pap47eDU7cbXCXC8EeopmmWzw3pScEYPXtWLdizpLWM2FkZS2HboAazNUVwglZi249TSX9zPcShY1JjU4FWb+2km0PzzwEx+dc7WtzRPSxh3Khrcj2rlLv/AFpHpXVRMJISD6VzOoIVunU+tdFNkSRUHLAGtixhbyAy4Iz61khc84qzbXMkTbdxCntXXFXMDTcAqQRmn6OottSjdehIzUKyrIoKnOetS27bZFYdiDUyWhS3O8u1WO3Mu7Bxx71k2FmLtWuLptwJ4Fa80a3WnK3XC8VQ0JCySRMfu54rzpbs6FsWoRbxgIoAPTFYeqaTFf6iI2wpIyCK3JrHaxlBOaz7cmbVwZOCDzRGVmDWhny+CreSPMchBA7Adaw7vQp9MkzMMoehHNekiILGTFyMc1TntlvIGgnUEEcZ7VtGs72J5bo84ZBjINVrkjjB5rQ1yzk0qcwMpKNyrYrIAL/eOTXRF3M2rCZJ70sY+cfWk2YNPjHzVViGacOfIPpmmlN7ipLZSYD3GaaRiXAoZS2Gqc3CLVjUHwFX2FV4SDeDPY07UDm4x2FUST2xLRY9KiYYnBPTNS2IJQim3K4f6UhoddkFI8dhVN2ymB1zUokMhCnoKikjJyVPOaRRbgQhBn0qMNm5/SpoD+5GecCqxIF2frmpYkTXEeVOapjitCUboy3tWe3A/GmgGuckCiOLe5HbFEg4DVNb8ux7UwIpI/JcN1GeanY74CMcZzQwB4I4zTiB5ZAHapYxkD8Fe1XmLTWwUnJXpWdGNg3Vo2jB1Oe4rGRaIlHygGlIpSMSFR0zSkcVCLIyKQcU48UwnFUiWBbBpd2RURPNANMRKJMHGakDZXINVieaVZMHFMCwsjA4B4FSGYkcnNQqQRnPNIyEng0rCuPLITyKgmyGDKcY6GlJI4pM7himgNvQdbuo32ECUDsTXS3+tTmxEtrb+TKByFyQfqa4SzSaF/OhGQOSAeTWzZ6zPETHKWNvIOUIxg1MldAtzd0nxHY28LtqkbiZhwQpIrKn1DTnv/tNxK8kCnJQjr6Crd79hvtPSO3KmRB0PFcde2zrcCIg/N2xxWUY6mj2O2ttb/tvUli02ERW8fAUcAj1q5d3UehXomHzTSdEHaue8PzW/h6A3U7Ak9AKl07W7fWvEJurhAFJwoPQVq4diUyXU7/VYb6LU7lQqNgAA5OD6jtWxJC99ZC/tzvQjJA7Ve1XT0NuGkQPAR3PFc3Z6hfeG53haJns5zhAASADWSVii4Lb+17M2cjFCGyCByDTrGDUtAuPLvpPMQ8RkHJOfpWvaWoktEubdQZCcsM4x71y/jLxK8eqQ20Lf6sAkjsaVrsFsJ4u1CS2WFo9wMpOcjBINY0KE4byiue5BGa39Ht28UXQm1BsrAQQW6AU7xVf2gWOy05ATGRlwOM/WtErCbKYllhEMExxGT0zWwtilvIs6D90R1x3rnrZZLmdTO5LE13sVuTp0YCggDoeM0pbCW5gDS3u5zcABFBznoTWJ4uSCRE8tgJEGCK6LU7mSyTYZCZH4CDkAVxWskrIC5y78kntSpttjkc/IcZ9a3/DFvHMxWbjccA1z83MuPeur0G3UmJWYKOpJrq2Rmd94dsIraCYS4wSOT3FYXj9YNP0qWS2ORIwBUDgfStIXxunSKHJjj+8QODWJ4+ubeTSVQPhgRhB3NcctZG0VocBGAYwfUVKlRxgiICpUFdS2M3ua2lvvXYTyOlal4kQtgW+/jisKwkKXIXpk10AWKZJPOONo4NZTWo4s508sTSjigjDke9OC5oRbJo+FqUc1EgwMVKtAh4GadjFC9KU0iRCeKOlBppNACkikYkqeaYTUbFvWiwyK4cHiqckjKMgnIqeTJNV3TLgVoiWbfhdobyV47pxGezGum0zw2kOoPfTzo0cZ3LlhkjtxXF2oUArjBHf0q89xcJCWW5coOCB0okkwR0OsJFrF6hs+CvDYHAFYt5brbXBRG3AcZNaFss+k6SbpAHE4ycHoKzcmd97dTWVrFDByaXbk091wRigDincRXY4BFNEmBjNLJ1NQt0poB8kg29aiEg2knqKidzURJIOKaQXK12Sl3HLGcEnnFdjpWuGCJYmhByAN3OTXJW0PmXqLNnaTxW1Du0+5V5AHhJ457Vb2EW9f8t5FdAATyRWSrYNX9ZZZJkkThWHArOwBUWGyysnviniYYKkZBqqHIGKb5hzRYLly2untJiqN+7PUVPFrP2K9KCMSRtyAT0NZMk2Bjv61SmuWM6KDgg9apRE2ehPeR3MEbMxEhAIUDjHpWRrF1DOiBBgrwQRU+k3FrEim4lZnA4BHT2rP16NRMJ4+FY8jpUyVgRnOflxUADPMsS8ljipAcjmtbRdM85zcyABV6E00MoajaLbXEEI6kZNXrW+WydVQEqRg8dKrvC+qa26K4ARsZJ7YpbqBobg26gPt6kd6L3AfPckyOUbCsc4qvb3DQzbwSAeDTJDk46Y7CoJH24FJLUDdhubRXH2kZDYIOOp9K3o0gmhV7dQABnA71wE9yWgEZ5IOQfSug0fXZIoY4njBIABPrVNaCuan2mKcvA4wpyMEVlpdvpE7WjnfC5ypJ6ZqbVblBOrIoXIyQPWsfUJGuwMZJFZ21K6G0dPaR0vlkAGQQART9Yk32Yw3I5B71n6TJIEAklwi8EE807WI2SIyRyZjPb3qmhFRb94dsj/ADgYyD3rdS4W5gWaJBwM1xk0zFcA81u6FPJHAUJwCO9FtBXJ/wC0FkkYNwD2NZE9w1pfK0DHYTkj0p1yc3Um0ADJqT+z2ktvOfgZ6UJDZuy3ObAOqghhyKq2hlkBihUMOoJPSq5uBHp5VWyQMYNZVlqs9ne/I52seRTsB2+nzkALKcfj0qzdzRlgu8565rDmuBJEs0bcnqKrQauhvBFOMgjANZuNykyDxTEFmhkQnBI59KtadqLLZxrOckAY71Jq4ilWOIjKE5BrONjNGV8tsj0NCVgZp6xcpNZKYzgEDIrntPuZYLwsCQCelX5A7oFYYx1ohtoZyQo+YdcCqSJZLqNuZDHcrgk4OR2qxbawpaOGfJAGATVUTG2n8rdvjA5B7VWuYxc3olgUADkjpSsM6C4u1RgM4GMA00ShkDA5HrWZOHlhAyQRVYXMsa7eSBTSEyS+IW5LqcZxmoPlZty1XuZGkfexP0pYZSauxJMzMDgjIFAkycYp4iZiCDwatxWi7QaLAVxEZMZPHpVm3t1J6H8qkWJR17VIbqODhu9GwWJZAiwlcYFYN1HGrkoMEmtC4ui6HBrIkZnc5bFEdQY8kldp6GiNEVT0qMow6k4oAzwWrQRLuAXGfypg2l8n86QqoHXNMOMYFAMhu5VQkr16VnzSGQ5NT3I+ciqrHGRVJEsaKcoLEL3JxTe9T2ybpAw7VQCS2k0S7tuV45rQ0t9wx0rShtmu7LZ1IHFZdkGguNrKQV4ORik2NGxJuEJx6VnEtmtGQg24PfFZhJBqbAKGc8AcUb3HWkEjA8UFiT1p2AcAxHBpMt0JpASO+KawOd26lYCQoSM5poA60Ak8ZpNhHQmnygOZQAGBpuFJBY8UgGOoPNNJweAcUcoXHsAOnIpBjvQo3cAUpjYdqdguIQO3SgEelOSNj2z608Qk0couYhLAdqXzAR0qRoGPTim/ZnAxRyhzEe7JxinYYrwM0r27gAnpV61RTFgjJAo5Q5jLkDHqMHpU0chCBXBPpxTr4rAQwGSaih1GMjDAUx3HNGkiEFeorLaPbIQOma0pLqJ8hDiqu0u+R60mA+GLABq3AnzYpsUeFGasRDDCgYhi9KpzyhGxWx5YKgmsy7smLF1GRQkBAkjMNytgA1u6VqTQ4DN16iucG6JgDnrzVuJ8sCpxQB1WoWcOoxeZHgSY/SuemsrmEkeWSBxkDNW7S9kiAUk8966jSLq3aArdKHyDyeeaaimI8+mDfxAg9xRGpBBzW7runxjUMwD5H9BVG70yWCESAEjuaVh3JIY18nLdcVUQ+XOdvrUqTukYB5HpVcNiYk+tZPcCS5lBUZHPrUKSZGCadOwK8VVBINMC/G+zpzmknO5M1HCSSMjNSygBTSYIbahj0OKmudwXDVXtJMSHNWrshoyfamNEdk4CkA4qCYt9oGDzRbDgmmk/6QATU2AtM5MeCOcVTT/XcetXZFwnPpVKMYmP1pgWpCwTJOar2wWSUqxx6VakX93+FZ44c46imIfdosb/ACtkVasjgD6VRk55JzVuzfIC+lHQC9ImRmsy4H+khfU1p7yAQay7s4nDe9QgNmNtkIFZ9/IZFI9KuwkPCMHtVa8T5DxU9RrYNFID8dQetbF9fyC3KMMqBgVi6KUWTax6mtq8jVoDgZFU1oCepzMYzcEjjJzV9Ayg9xVBflvCB61poTtB7U+gluVrkgxk96gsQGkwe1WroKUJxVOyOJz9aENmtIjABlqC6yYjn0q2M7RUNyP3ZqLajRn6ef8ASAK6cp+5BXgjrXK2bbLpSOxrrYZFkg9x1q3sT1J7QllAJ6etLfoDauD6VGhAA5x9KnufmtHzzxSQ2cFNxOw96kToKZdjFw596IWyK0QjVjnSbODyKdKRtrFjkaFtymtGG5WdRk4JFWzMkjJp/NMQYbrUoORQgADiopgCpX2qXORUMhwpNDGjCkGLsn3qztG3cewqCaMtckr0qcAKMZzVJ2AhMjFuMgDpSCRiOM1YUIDyufwpQq4xtFNNBYrBpAchjTzISoB5Pep9qjsKjdByVppoTI856cU4nPAqPkE46inqMjNTUQIWlFJmjNZR3LJY4/MOD0pHhVc5NTx/JHuAyagkLMSSa6FsQyIjA4JqPDk9DU2R2HNJvYdDis2ykRCOQ8AVo2DMDtPaqRZuuTVqyYlxmpb0GjSjjk+0CSBiJPauq0nULOVTaXyjzCOHxmuXSR4huQ4PrTkDyNuY4c9D6VzvUs6MJLaXJEkeYSeCOa1dVMJ8MuIWzk5xWdpWqCWP7Ld4PGFJrQuLVRp8iEYJ5FYT0LictDEI4snriud1hMXG7HWulvcR3HlocgDmsDW1+VG9TWlN6hJaGSCaUEBsnmmilr0aaOVk0dwY3AH3e4rShkV1DKc1jdqs2sjKw29M80TSGmen6DKJ9IUHkjg1BYgQa1JEBgOMiq/hC5VoGiJ96tXBEWtwy9AeDXlVNJM6IvQ2jCCDn0rn7mNU1uMJwGHP1rpZcGMN6iua1AFdVhZeueKhPUtrQ6aG0ENoADnI5NYOp6lBZ3G1SS2OgFb8c5exOeCAa42O3a71CafqQcAHtSW4LYq67INWsDG8W2QDIOO9cXHGVdkYHIOK9CnjYKRIucjrWZYaTbzXUjyICAe4rtpzsZyRx7AhyCCPqKdEBuruL7w/aXKgIoQgYyBXL6jo0+lzAtlkPQirVRNkOJNYvlDFtyDzn0pjAJctnoKs6QiMrsxwAO/eqMzE3A9zWm4hYY8XAyaW8UmQtUksR80bewzTJeQQetNkhazGMHHenvIWBZutQxjy+D3qeJMq2RwelAyCEgk4pY0JJHqc1GD5bsB9KuwxZj39wKBjBIqIUUVUlJ+0A1OMbj9ajkUEAjrmkBdLD7OT7VnZznPrVqQ4twuee9QSJhQaVgGSD5RUtmBuPPIpoG8AHtToXWOQkjg0MAcESH0Jp6HIIqKR8tkdM06Bj5p9KTAdIMJxU2nyBWwemaY4ytMgyJA1ZSKRemQCQsBwabjinO4bAzSHgVm9GaIhao261I5qM800SyM8milwM0uOPrVCGE0gPelK0gFNAOWQg1MH+XNQhM08DjFAhDwKdGAce9KQOvU1JDGxOMEfhQMVJHtHEkZIPpWxa6zbhx9sskkXHJySTWdLCZE8tcAnvVeSOW2Ta/ORwR2oYG/dzaJKBLpwaGbH3Qpx+ZpdPtI9Yk2MQJF6mub06Q/aCbjJjB5+ldJNbWltALvR7xiw++hAHNTaw7mP4q0a6011yxeIjj0rI0qUQ3SliQuck10k+tPqduLa4GSvHPaubmgEU7IBgZyMVSdxM7WfxHPf2qabDJgHjOaeNalhsm0zU495AzGxrkLZpYJEkUkEEYrb1/XLa/01MxBbiMYDAHJpNDTJk8WXFoxgsyfNIwAOlKdASS0k1DUCPOb5jnnk9AKqeFdPtwr31425zygIzW1PctdY+3RmO0U5APV/qKTVh3MhdQktrX7LZsUB4cjgms+S8ka8W3VcZPP1rWn8qeQy29uVWM8DB5FYccmdbaR156kCmtRM6KxiEC+dJ25Are0y5vdRukBkMUKcDHeuftJVvphG/AB4GOtdhbQiOJWRcFRWc9gW5k+ILVILwyKxc9QT2rhNYlMjmQg5B712d5LcXN8V8ospPJIPFct4uijtroRxrgEZI96KQ5MwLcLLdhW6HrXTxxSFFjjzsBAyK5qxj8yfI7Cu28OyRFxFMo6DGa6JbGZ1+hRxWOhmJ4wZGGCTXm3jGXzdXWPBATse9eoG9sltwYlyYxlhjg15V4m1GLVtdNxBGI0X5SB7VyJNzNb2RnBBswOtKiEGpCmxQwp8ceRuHfrXWZjVIjljcHoa6GAC4Uow+8Mg1z8gAIAHOa6TTCXjAjXc4FZy2KW5iyqA59c4NJGMVJKpNy6kYIJ4pEiJJ4qLlMUDJqZRx701UI69akA4ouAo4FAox6UAGhEgaaadkU1yMcUAMJqGXO3ipD9ajbOSc8HtVAVnPIqeG1L5cDIAyTSRQebIABkk4AFdPeaWmm6ASSBI4BPrTvYNzn4JFSExlQQT1ouo/Jsi0R3Buo9KgszLIhCoSAecg8VfCLAjeYchgcj3oAt6Zdl9KMEsmQV+UHtUMKkL15HWqmngbWDEgA8CrqHk+9SwQpGfemtkDpU8QDNz0pZEABOKgZmyZzzUBI5BqW5kAYgdqqFyWzVRVxMbP04p1rayXLgKpIzzTcF2CgZJOMV0Vlp9xp1mLsqMHkgnHFaC3MWeLyZwhGCB2qQuUQLI5YdhW2JtMnY3DxDOMHg9axnhVpJJAeAflHtU3AbJI0iKGPTpUGDmpSOKjIwaYMaaYTTiaiZsc00gGMGkmWNRkk068sRFewxA4JGT7Guj8J6ItyWvrkYjQE5I44rF1Ddd69LNAuYwSARVJ9CS5BtjmCScqCOan1ueK4CCI8KAABWeRIZVi5LMeK7HTtB0q0gjkv2BcgE5HFTJ2Lic5o+gXWqyDClYweSeK2tQa30i1NgJMtg8jtXRrqGnQ2pSykWPAwAMCuH1GwklvLi9mn/djODkc8VmpXdgtYx7GQi6lLHBJ4I710dxDb2umCfdmZ+mRXO6VbfaJy4JJzxmr+pySeaIZBggdK0egkUW4BJOTVaR8twMmpZDhTip9IsWvroZX5QeTSQynNp8qwC5bIGRxWhbFWhBTgqOtad4YI7gWsmDGeMelVriCKND9mBC9yBVX0JKc9xJK+XPIqfTEJ3yScgdKpxxyXEwjQEk98VutbfY9OOcZI5qCkY8cipdysQCueBU2oXay2oRV247UtrYxyQyTiQ78/dxUVvp13qd2IokJHc9gKAKENo1wCynGOlXYfNtEO/nPAq7rdtBpCw20J/e4BbHrVvTNOGoW4nmb5VHNVfQkybS1kvrxVCkLnJOK19TEcUItlIHY4rTiubG3gMFuAH6ZrC1W28oea026VzkAEHikMzrtFhiwp4NUYId027GR/Kr0ha5URKuW9qktYzbSiB1wzjpTEPSU8Rgnnioru08m4RiSc859K24dKjhQ3ExAyMgVSIFzcOmc46ZrNvUpEkbrdwxxg5ZKdcPKXQRDleCKqWsi2F25646VIL79+8pXGelUA68uVMARl2v3PrVaG6ayjaROSaRy2oXAwOnanT2UiqOoA6ihAxdGhF9dSPIcFjnBq1dW5trrbFgEdcd6jhgjgQSrLtIHAHrTTcSyPvkycdD60MaJZp1FuTnD96pQlpELHn1qC7Z5HJVTjvVqxkRYcFeT7VSEyWCGCZSGUZ96DYxRSdOD0xTBb7pCUOCauxxkR4cA46UySJLfH0rRjhHk5UDiqMjtGeeBTxfBY9qsR7VNx2H3LRRpnHJ9Kz5D5iliM08yBs7uc9KZGGYkA8dqaVxlYZdyqk4FQTKokwTjFaMcHksWPeq00AfLAVolYllbO4YBzTCGXrT4Uw+KmljBXpzWiWhncqgk9eRTZJFQEngmrIjVQB70yWJJMgjtxRYdzKkJkkOPWopoTHgnvV+O0eOfplT0pmpxhQCOlFguZwPIratrWIwbkPOM1igdPrWtp7HZ9aTYI1tDn8u7AfoTitPXdHHlm6t1AyM9cVzpkMModTzmu2tJIL7SNszEEL2GalDZx8khWMKx56VCIsjJPWpNSRIpWVCSAQeRimw5KD6VrFXIbsJ5Az15pBGA4FT44zTWGGBptCTGmNcZxSCMYzipRzQwIFFkFyLao6ClAGelKKUU7CuOABH3RTjArLkAU0VNH064osK5WjiCvgipWjU9qV8bhinfyosO5EEweKcFApSOaXHFFhXE2ijiikPDU7BdjmXK80xJBCh9B2p5b5az7uUqMA1DLRU1C7EzkAYxVDv0p8hy5NMIqSh6HDDFaFqA1ZwFX7BgHANFguaccZIGBUiwkOOKt20IKg9jVxbUN0FOwXKZjbyS2OlRQbXYo3X0NbC22FweRWdd2hjkEkYwfanyjTMy908NkgcjpWYC0MmDkYPeunCmRM45HUVmahYiRS6DBB/pUNWKIo51MeD1q7aX7IRhjisaPIOxuop4do2x2z1pJg0dXbTJOSzAEj1q4wjuYDEQOnGa53TZzuPNbEcqq/U56VoiTHvLB7aQrt4JODWVJxIa7doku4Srj8a5nUdMeGQsqnb2NQ4jM1zlahXrUshwMVEpArOwFq2O0ljyKlmZWQ4ODUVvzkU6ZMKT0pMENtowzkk4wKnuCRHjrUFoQGOe9S3bAJxzR0ArwzKhKkfjTC2ZdwqDJ3k09D8wpjuaIkJjw3pVMELOcdM1dADRcjtVFhiYn3xS6iLrN8uDVEDM5HrV0FSpHtxVQELPk0wCdQq8Cn2ZG4c0y4cOBjpSQZ3cUIGajcjj0rMuwSw9Qa0I2OBmqN5gsCOmajqPoXrUkKMHjFJduCpp1oMxDB7VHdRkKfeh7givpUTTXBCnBBrdnd4oCrD2zWBpUhivCFaujmPnQfMM1T2F1OYY/6QSPWtGGVSoHcVn3C+XdFR0zVuOMFQQcGjoHUfc4MZxWfbOEnOe5qzKGAIJ4qpGMXIX3oQ2bcU6lcEUlzyh96SNB5XTnFMfO07ulS1qCMyI4mB75rfs5mRfmBAPesFSBdBT1NdHDH5lqMjnFV0E9y7Gyuu5eamkcmAr6jmqtqojXDdKkkkGxtvpQloNnG33Fwc+pzTIWwcU+/5uW9yaihGTVoQiMrg5PPangtGcjrULwlRkVPbtuAVgOBWziZ3LAu9qgnrimnUDjio5jEAMnkVD+771HKxlkX7npSm7ZxjANVMqTgVLGVB5JAoasAgGXOep9KlFu2OAabGq+dlSSM1qxoCgOKSVwuZ6wN1IoNu2Mha0wg9KXA7CiwXMsIF/wBYuRUEoCNuUcHtWpOq45FUZogRlRRsPcqsBIAVGCOtRqxVsEVKQQeOKRwHGR1FWndaisOK5XcvXuKRB3PQU2NmR8evWnSEB8DpQkk7hcl8whcA8VESSaXPFKIyxwBQ2FghQOx9KnFup6CnxQiNamjUGpsF7EAthjpSpH5bggY5qyBUcwIUY9amWw09S0Y2EQc52kdR606GcEhWX6GptPu44YPLnTfGwxzzioriNYZQ8QJjJ4wOlY2NCyQyyp5WWJPGBXb6fbyT6QVvDtkCfICfSsPRJLGNBPOASOV4zSXuq3GpXoEUhjjXgYPasKmpUWZc0bG4kPXBINY+uJi3B9DW24MMxGc+pPesnWiGtSfeinoypbHPdqTNApQK9GDsjle4oGaljfbgDv3qMcClHGKUpXGkdj4PnAuthbqK6HVYgGSXPKsK4jw3ceXeoM4JOK7jUgz2e7B4wa4Ky1ubRehrh99nG3qBWBqo23UDf7VbWmutzpcTD+EYNZeuxEIGX+Eg1gtGaX0OgSIPpxbGCRzXO6PDi8uUPTJNdHpkvn6cD1yKyLBdut3EZHBGRS2YlsMvoDsJVeAM1laSDIZB33GumvEAifjtXPaIuLqVf9qrjJsGtCeSIIx8xtoHeoLtbO9tXiZixxwcd6f4iBCooOAx5PtVWBUiUBYQUx971q4ydxNHLGM200sZ4C9KaIg5D4BPvWxc6eNQ1AiI4Ucmp5PDMiRZilJOOhxXVGZm0ZCgZLHqOtUZnzOVHHNXpI5bRmjmUgg9exqi4HnA+9WpXJtYkkVQoPcCpbZi0D5HTpTG5X6VNbRkWrnHJqrg0VZIwcH1NaNuoNuQfSqhTCjNXbUZhbPYUCRlkMJWHbNKApj3H1pzjDmmkE2x9c0XGNOCwyeCamuYtqADvVeMZEZPUmtK5jz5YHpzQwM23Bkcr2FEyFTj1NWrOP8A0hxjiob4hXFSJEIUEc9qdGQMkdelNjyVOaLfoR6Gh7DLY5Qg0wDFSAHGSMUEd6yZaFDYZalJz2qMjATipiKzZSIGBNN25FSSAk4zSYwKpAyIxnrQeOKeTio2+9TJYlGBS4pCKYD1AIp4XOAOppqDgmp4Y2JAC5J6UCGBChBxk56Vf3AxjgA96FhWEgty/p1xVe5kbaQFIB6nFTcoSG5i+2MszER8AEDNdBaabpc0ZNxdSMpGQNma5FwS46gg10Gk3LrbghFd4+cE9RVdBMv3GkaWLaQW9wNwGQGABFc+IGhYsnBHXHetW5ii1iVbqCAQyA4cDOP1q9/YkElu0jXQQoMkEjkUK3UGYJt0e3+1KAGHX3rLnIa5BPStG5uY4cxKxKep703T9Jlv7lZGBK54FC3AjtjEZ1EvCDrVHWWT7UBByhIwPSuiu4bGFzBKmx8cECsTVdMkjt/tcX+qHU09weiOj8OG3OBIo2xjIzUWs6hcahqKKoJiXgDtWRpN00sAjjPPetNbkWk6iVeAcmhiTNmPTL4We9ZURQuQCQCa5EQNDq0hkXkiujfU7e+LM8rRooAUAcGsuYi5vRIo4PAJHUVCepp0Lmm7YrqOV1+UHniu2WaOS3EsBByOg7VybyW1tbiLq5AzgVqeH7ecuWLYjPQZqZaolbk2p3f2JPNjYZkGcehrzvxNcyXVyskh+Y9ea67xJLEZ2iiPKjJHoa4PUGaW75JJAxzRSQPUl0VI/MZpTtx0966C3gmklAiGAT1z2rlVJDAZwBWhHql9BGFilOAPWuhrQg9CuWtdL8PSTSz4lK4A4ya8ujJkmeToGYkCrF1qd1qBEd3KWC9ATxUa5Qj0rNQSdy29CckldtWoIgUUYOc8kDNVY+XBHStSyuJI45FijV1P3iTjAqmSUZIwZSATwcAnvXovhK30oaYoDFrtuGGOB+NcPdQwSKDAMevFafh/WpdIlEf2dXyeGJOazeqKWhX8R2g07XpEUHbIcgkU2EKyg8ZNb2rzWPiOZCV8qVe+O/41nto9xbNtGHQ9CCCayWhW5QkQB+OtJ5ZAzirIRY3IdGBzjJBwadJGNvykH6VYiljB60/aCpJ608Rrk7gM0MmAD2NFxEBHemMM96kcVEcgYppANkGFyKiY4BqwpB4I+gFa2naA1zi5nBSBeeeCfoKd7AO8MaQxkN/MvyKcKp7n1pniTU1uNTitV5SM5cdj7VuPd28OIt4hQAiMDrn1I7VxTlRqchkO5gTknvUt3Y0tDorS/srRC32RAjjBPPWs4WfnXhlYEwsewyBVMymTCMSUzgAV1lq9vpujeQ6LNLcjC5PIz9KrZCMOexS2lPl8xnoQM5psaKVOQAfWtK2u4tMP2LUYFKk5Ujng1qtotlcoJIiUVhkEDIqWwRzIPlnimT3AEZB4PYV0E3hicnMcwI7biAao3PhK+L5BQ8f3hUjRy78nrmoAWLbUUsT0AFdTF4PuC4M8gA74IrZttM0nSoi0gjaQDjkE1omkJmF4e8OSTOLu7wsa8gHvVrxNqMhRbaFMRKeSO4rP1vX71ZxbxgwxE8YPUVUku7m4RUkcsD60J3YLQLZo5LlUyVj6kdjU2pCETBIQF2jBwetN0a0+1aqtpIwCMeWJ7V1154GsmQNBdEMRyMDk0NWA4YkHryahkODkV0lz4OvoSfJYOvbJFZ0vhzUg21kQE/7QoTBoxic1f0XRJ9YvkRUIjByzEcYrdsfCECoJb24TAGSoINX7nXrTQLE29hHl8YDAU72FYn8UXlpo/hr+ybIDzimGYetcNpJe2hCs2WIyT61JcX1xcuXlJYyc81BGWOCBjHQULuKxo2zRreeZMMgdDjpWpfz/ANs2q21kC0gIHpisg3HmQBRGAQOSOpqOy1O40ucy2p2yHvSepS0Jb2xu9KAW8wHIyADnis3UdQlubcQZIQYyPWptQ1O41CUyXMhdj69qoiMTShCcA9aUY2YNmzoa/Z8S7QwUdDUeoXIu7x5SAG6ACrelWyzXAgikwoHJz1rY/sDTYZN8koDjnBA5q5CRy1rp9zqEoWKM4zgkjAFdLBbR6Tb+UoHmEckVpRXdqtkVtFEbAYPGM1y7nVLq7llCkherE8AfWovcZT1OK4W8M4O4Hrg9K0LKOa+thFHwMcknFUra5MtyYnbcpOGq9LdLY3KQxEiM8kgdDVEsvILLR4Czplz3x3qjLPJfLIyZEYBzn0q3vi1f9zJhVHJJPWs3Wb+O0IsrEDGcMR3pIoh0+QeeyAcDg5roIdfg0WJo7e3G9xywB71kW0UaWfnkgSEVVk1VY1MYjDk9SaGgIp5G1HUTLKSST1PYVtC6FjAtusg2Ec4NYdojZZyxIOcD0ps2M4yeKdgRcvZraFTJbsTIeScVQspXurwPOSVBxz6VByzbQKuW0fk5EgxnkGmhG+GsLSAy28YL454rMtFbULx7ggh0JwPaqst68fyRDIPWpbe7e2UyRnBPWpbHY1bjU4hAYZ/vgYAqnbQM9m9wuFJOBz2rMuZDdziRgc5610Gn26yWyoJQPYkVNhmPMjDlk5PU1ZhgUw/MuVI7c4rZnsTGu3iRSOcms2EPHc+XFyCcEelUhMILTySJIRjHtVsXMF0wilQJJ3PrWmlr5UILc7ucelQTadFKpZQN3XJ7VLdhoy7vRwBvRuBzxUCMqjyZ1x2Bq6Y7mFwhYsnTmiazW4XGAD60XBlSMxwvsdA8Z7jmp/skZXdEgC4yO1JFbbODzj1qQuyttyAPQGrRJU+4/wAo5qRnbep3cdxVe9vo4GwvLH0ql509y+QCuKdwL+oyBiFU9ahVAFBxk4qEBiP3h+arEbeY20ZGOOaQyKRHdflIBohEiEAnn1qWXyYyFB+c9aRAACfarigJpJBtCk8mpIrcMhBHBqnGTLOAegNa0ZCgDFXchmTJYvFOWAJTOaiYjJroykbQnPUisC6ttszYJAzTUibFVjnigFc8nmmuhBIBzTdhJ4p3CxN5igVUvIxMnHNT+USKQxlVyaNQMsWDA7iePSrFvG0Yx2zVkAMcU8x4GfSpZSIpBuGfSul8LSiYGKTBHTBNcy5BXaOtW9Ju3trkBTjPWkgZs+J9KjjmEkYAUnkCseNAFwBwOldLdWNxdWnmiUOCM4JFc+VKMQeo4raGxlIjKmo5ByKnzUUlWyUEeM0+QZHFMj6insfWiwXIcHNOANOxmnAUAhgVj0FSrET1OKerACgvnpQDGMuDyabup7jiowcUgFoOcUmacOlUIQA0u3NAoOcHFJ7DS1GtwDWbdjINXZJMAiqzDzAQaybNkjHcYJpBzVu4tyDkCqwBDYPakhNABU9tJtlAqJcGkOVYMOxq0I7ayUmBTjPFX4hk4wQcVT0GaOW2AJBIFb2IFUFgARWiSsS2VgMDBFNNqZOduQanMkRyAQKet1HGvJFGguZmNc2FxCxeJeDniqNwhC5HB71v3OolkYIoJHSucmuMyFWHJPINZyLjIyLyIxymQdD+lQiQOnuK0ruMSJgdxWK4McpGe9ZtGqdzSsZCr9cVtxTjaCSM/WuZjlKdKsJdMTg00xWOrgvI4+C3WrbCK6i6gg8YrkY5CxA6+laVpcSwsCx4z0q9wsQ6xowiQyxcAZzXPAMrYPau7aRbuIqw4IxXI6pbfZ7k7QcHkHFZNBYit5MNxU80m5cEc1RgJ8wVckGUyahiIYyQ/tT5myuKZGfmwaLgjHHWgZVP3qev38VGThqepy4qkJmnFIDFhuaqTY8zIqeOMlMiq8oIcA1L3H0JlJCcVXk+/k1aUAJz6VUnwDxQxCE8VNa8OKqhvlqxbE7gaaBmkVDDpVC8GOR2q+JPlIwKo3vIzUvca2J7OYqgAqe4bcpJqpZcqKnmDbT6UNAjOgyl5uBxzXQR3JMOD6Vz8Y/0sZ6VsMQIfl9KrdC6mXef8fWR61cgKuvBwRVCYlpMnrmpoSyHI9afQC1KpxzWdnbeAj1rR8zKHNZsnF0KlDZ0do8csIBxnFMu4gsZweap2shVRipJpiwINJgjIJK3GTyQa6SwvldQrYHaualOLitG0jfhgTT6CZ0LSKVIBqEyYXFV45gp+aklnUVUdgZgagMXJ+tRwEDOasXwDOWHrVaLk07iFDBnCvwDUgh8tyQeKrxgyOGbtUs0xI2jtWspEJBJHFIclsGmGFSeDxUeM08EjAFSpalDjGsShuoNMD5JOKkmH7kE1Ap4NaPVEFi2JacelbcYAUVg25xKK3Iz8gx6VKGx9IacMU00gsVrk9BUAwRip7nkgVX6UBcimi4JAquQQwrQUBwQarTQEH27VOxSZBjcc9xTWB35pSGVsUpBbFO4gUMWwBWhBCAoJHOKihjwAx71Y8wjpTE2DDAxREMUxmJp8RxSQiUYDYNRXJAUAc04soIJqKRlOAKmRUS1EMwjAzxWhp1s0gKyNsQnkmqdqAEBY4AqW5vo54vKjJXHoKwbNTTvNHuILQ3FgxuLYdQOo9eBWda3OG3DII6g8EVa8N69caLchCS9tIcOh6HPetrXfDcM8A1bSHDK5zJGCBjPt1rKaHEwJZDK/wAvU1n6ym2zIPJ61uCxNpaCaUEMwyAetYequXtnB9KUHqXLY55fu04AYpi9KXODXfFXRyvceRikHWlBzSEVLTRSLumTiG8jbtkV6kCLnSwwHVK8jg4lU+hr0/QLg3OlAZyQMVjUV1cuO5e8MsHs5oT1Q8Cm67ERasMYIFR6KTb6pIh4EgyRV/XVElu+0duK4XozVB4ckDacFzkgVWwIPECseBIMVW8MyMEyDwDg1Z1IiPV4H7Hihgi9fD5GHqK5zSF/0ybH96ulvFzET7ZrA0JQ9xPnsxNOI3sN8QxloUyOM81MtoBYRhemKl1xAbQexq1bqradF9Kq9kJnOafGI9RlVuPStkelZcYxrhT2q7dXAtkLN0AquZ2Cwy/0+3v4yjqC2ODiuGvbSWyumhkGCDwfUV08NzqdzIZI12x9OtZ/iENIi+Yv77oD61rGViGjHjG6Ik+tWoyTAV7AVFDbXCwbfLJ75p8RIR0ddp9+9bqSIaGkKwAJ6VahbCMB0IqkQIxzVi3IMPPSr6CKLHM8g7A0EgRFabKSLliBwTQc7sUDuOjHEQ9T/WtG7Owxn2qiEAEJ6c5q3dlXK88AUEsLFQXY4rM1IkMCOxrRtrlYcrjJIrP1D5uR65oGID+6De3NLZgOxGcZNAANuB3xRaKAB25qWMvuzKixMvPrTRGXxt59RTixYhW596c6CIiSNiSeorJlj3jIUZQ4HfFHGOKsm8M0AUqNuOah2qw44NQ0UiAgHmmE9qsmFh92meSw525pklYg56U04HUVcMbbfuH8qi8hmP3T+VUgZXJHYH8qesecZqzHaEkZIAqwIoIBksGNMRWSFsYVCffFSo7QjAXnufSpftLuvlxKFye3epzoeoyW5nCZUckA8kUmBBCDMxCMN5HJJxTis8i+QwXCHrnrVeGG3beJZXhkUnCkY5/Gn2wmuVMcPLL/ABE4zSGVNSMZlVoFII4YAcUW189qwJyua0rc23KXcQRh1JHU1UhS1vL94ZcCEnCnHSmDLMWtGFCsW3LdTnrmrNvNbT2zmYmS4YEqCOBWfdeFJ7aUXNnIJoRyASBgU2G5aC4DhcOv8PvQAkOhXd/dAyqQgOQOwq9c3kmhzLFBIHI6jPSln8T3xj+ywRmNpOCRmpLHwvLGDd6gwfeM5JGBRcLGZd3hvcTzg5Bzk1KWm1CyNorAIffrTtWjhnUwQJsUd8dao6fbaiyuUU+XH/ETQmDRs6P4akt7N53kCOp4ORk1l6i9wk4W46npznitTTIb3UWJnujHHGMgEgA/nWTfzG7v2BO7YSAfak3qJIuQoLtFjjjACDLH1pzkRsQvGBgY7VBaTPBGUDYJ7jvT1BYbmOSaClsbOkaa+pqWRhvHqQKfbX91o981ve5wDgHqKqaY88MoMJIHcCuku7KDVbULMp87GVfHeoYkchcym51YsuSJG4rH1i0aG/LNGUU8A4rurHRrfSLObUb/AAfL+6DzzWdfQyaxaefJEPKfPlkHkfhVwaQM4nycjI5oCOmMZI71vad4cuLydreEkyA857CrGoeFtR0rBmi3KRxtOf5Vq5JEWOee2SdQ33TTFhkQkEbl7Vpi2IjIZSCegIwRTY1ZV2sOlCaewtTOjZoWzt47itW0KMn7mXYW+8PWhLaOYEMoyahk094PnjJGORikykXJVaBSMc44ohmTzIXU4II3Edqrw33mIYLgE9getSmIWyquA6kjJHXFQkUzoI7RQ7KrCZph+7bIyp/Cq0b3+nyGMv5uOoJqW0sRMI5rGdosfeB4/nU12fLk2ldzd29aze5SLFvrWn3EBjvrYCTkZIPH41Yh0Cxul8y2uCEY8AAViOJJ3AiiWVB/rATitDT5HtpBLYsBGw5QnAU0EmjH4WtJJNrTMT7iotQ8KGNgtq4cHqDgYqtJqeqWj7ywkz2zUkPix8nzLYhxwCMmpGV38HX6gfKOfehPBl3M4DMqAdSSK1o/FIuYi4d8jjaRiql74mliYBYg5x3NNtoVieLw/pmjgPN/pEp6BhwPxFQ32plYWYxhwgwkanIFZMmq6lfMG8oeSvDAHt3NOmnskjj/ALPlLzscOhGAPxpasZiyST6nelmUlz0UdAKi1HT7iKQPGoMg6jPaur8uy8KaXJqF2VkupRlUHOCfpXL2+oXFy5vJiQZjkD0HpWiiDY/SYybqIyjJzkoBnpV25SWS+d7cNiPIAA6Y61q+G7a3c3EzKTcKMhyOAMetOt4r2wea4t1FwkpJYE4/lTbsiTOeGO7sjdXcpkcHDqw5H0rc8Pala2tmLa6lJjJzHkcg/Ss06hYyl1m09oZOQSEJ5rPuJ7RyAIthQ9SCCfY1ldMtI0/EF9cx3YeC6JRsYCkHFOtbvUbZFluZS0T8A5yR+FGk6Bb6xCZ0uxAf7pIGPzqDVbRtK3Ws98ZAcFQuCM/hVILEmu6vPHHHFbXBYkckHpWQJbdoFknaRph1YDJpsNms6ErPtI65IGagluDZKYkYOM9afKSWbxbe7SOdnOyMdCME1nrdee52rtAOFAqlcXE0+VZjsznA71csUUgblwDwDWiVtSWa/kLDZRKCouHIMbA8itu1mu5bHdJORKgwRkcmsgC0ewMV0rJOOY5ApP61Qtvtsr7FuiCfUgCobuyjaGtat9pNurBgD1LdBT72K4uIDKb2QSDqAARmsaS1u7bLGRcdyGBJpIJ7m5m8qK4MakckkDP50IGQWlw00rrdXDggHHvVxp7O5tyZFCCMcj1NQX0FnaIWaTfcHqByM/WuemklllCjJJIyBTSC5oCZpJiwGEyQo9q2o/Dl3c2QuoDk46E4z71mWluZpkQKQDgcV3Nr/aNjZIkcQlQDjJxxTdkgWpwzJLCxSVSrDrkHFQSAHJGD9K7We40++JS7gMUh4OVIH51j6h4aGwy2EwYdgCKzUruxVjmyOean0+2imnLSnCDjPvTZLa5jfy3jOe5q7a2DTFYoGzIeSCcCtVsSyxHDJZXHnRIcDkYHUVaubg30SOsZ8wd8HIqYahqFrAbeazVwBjcSayDrFxaTMyj5j1B4xUtgkT3d5LEY/PjEQyMgHkipdR8TqdONpYKEVhhj0JNYd3dz30nmSnP41AIBK4VB1PNNIGXNNhaFBJJyDyeea1zqelxQlPsokcjBJB4NN0/SGmgIFwA4HAJArMvLS4tJWWWM4z1AzTYIbc3QLkwkovYCqcYMk4yec5zTs7jVi0szKxcnkdBQkDLUwlEAIUkAckVQMTuwwp59q6K2uUhtxFcKcHqSKV4YmjJgAYdeKGIk0yzgjsi13FlGGNwGSPwqpqehFFM9jIJU5OCQD+VX7TU/s6COaMMnOfX8qsSQ29ypezk8twOAMc561LY0cdHDN5nzRkEdeDWoJ7WaJYLhMOBgNitVcxvieMEn+L1qO40y0u2PlMokx0BFO4GXDYpG5YMGUnH0qS80x0jEkBDJ1INBibT5QGJIBrSQx3KB4HwDwVpXGZthaM4IZcE9qs/2dJExZCR9K00t2t03Yzmp0YmMswyKTYIw3mu4GBZyV96vaWI5bpJT0J5qee2SeM7Rye2KyoJmsr0QtwM8U0JnY38MIiRoWyCenpWVcCSJ1wTtNXof3sKyBgARnGaguzuIXGSPSoe4IgJMibe2PyqrJHJEpKjceoqxKfLTJJHsKri72xsScDpQhsom98piZMis+7u/MkzA3Wk1GYzO7BSVHFVYYSGDA8DtVokktLVpJi8nJHrVxwA3y4GKesiiLKj5gOarhTK3BxTES+SszcHBonkSEBBw+OtLL5dtDksC57jmqQZpTuYkmqSGIAXkDNyfWpmfgKOvSkICpkdabCCXyauxLZetIgBuPWrsYy3NRW0YC5arkUankHpUsEMPA61Ung3ZJ71deMlgBUczbEwRVxQMw5YwrkCmAYNTTfMxI61CR61qkjNtjgBtNRycoakXpimvVNILlRAQ341M2dppuMNUhGVIqGtBp6lTHJ9aajGOYMOxqUr8xFROhBB9KxvqadDrLSO7vLIGGQqB74zWVcxtFcFT17/WrOh3kskQgEpUL6VZ1DTZYyZSQ4IznNaxZk0ZIFRS8CrI2kZJ6VVuWB6VrdCsLGQKkbBFVoycZNO384pXQWJADnin8AUROpHPWnsYjjFDaFYjzngU9Y2Jz2pyhVGcUhucDaFxildDsMmYLx6VESMZpspaQ5ApoVsY71Nx2J4yp6mpjH3HSqgjZRmn+bKSFFPmDlJ9h4pQvBzUJMoBJPApuZDjk4octAS1K05w5FMTmiYt5pDUq9Ki5qhXQMvNZtzEVYtWqR8tULofKaEDRSBxTwAaYeKch5FNEM19Hu2tmAzgdq6JrqcsHVtwPUZrlIIwcE9BzW5b3YjQYUZNaJsXLc1Zbq1ePKsVYDBGKgNwjgYfkVVeJbvlVAYfrUZsZY+efrUsTgbKwgQq4IJPJ5qne2McpEqHB7gVUSW6j4Ukip4ZJCwDqSCaNwUWiGS0xDuzkgZrnr6IxzFuxrr7hF2fL0PWuf1OAFSR2qGapaGUnIqaPCmogNppVYZOfWpuO5bjkIOQcVoW95nCyAH3NZKknmnh8ck80+YLnUWsybeCBntWfrqq8e4EZrOivCnOSKiu7xpgFLE+tJu4FOLIbB65q3u+TmqxwZiR0JqwR8lQxdSInDEimyFj+NKeGpG6UAQNw1OU/MKa3WlX17jmqQmasMgEWKrTkGTNPhGY6hmUhsmk9wRMJCV6dBVWY5NTJ9z8Kgl4NJgNHIqxbjDiqw9qsQn5gapCZoH7uQKp3OShyKuqQUFVbnO01L3KWw7TxlOfWrVwAEPNULSVlGBU00xxg0MSM6RitwWB5zVqO7k2bTyKpycvn3qROlNALI5LZxV60UFMms5s54rSsZV2hWpvYB7R4+lZ90MTBvTitiZFKbh3rGuv9Z+NStxs07QZiB9qWUZBwKisZCEHpU8pDAkUMSMqcfvuPWt7T498Qx6VgTnE+QeK0LC8aJcA4prYDRmCISD1FU3IZutNu5Wm5U4PqKrEuDnmkgG3QwMZzVWMYNSyliOc596hVscVS3BixnGaaTlifWjOKTrTbuSkKKB1pBycVNHEpG5jiqSYMSTmH6VAg7VbbaylQelVxhWPPIrXoQSwW8kjAgDj1rQSZovlPOKoxzEY2sRT/OO7JOazehW5eEzNyKN8lQpICoxT9xPencRHOz5G45FRNKg6mpZhlSfSsuU5c+lAi4LtVOV60Neb+CKz6eoyOaGgTLJkVsjv60qjHI5qHgAYFKkhHHap6lFj7Sw4ApPtLE1CQT8wNJyK0Rm27lgXBJAIqzHyAR3rPB5FaVsAYwQKlqw07jtmetMkCgZx0qRjgE56VUln3OFX8aiRojS8mU24kGSmO1RBFGCBgk81bsLswoInGUPUU3ULSSH98o/dnkVg0aCAqvAG7PFdFoE8+mfvJZCI2IwhPBrD0eOKSYSStiNeTVnUrv7ZdBVbEacDBqJWaGtDU1+ZriYNuAAHCg8Yrl74E2kxI6CrMhlBBMpOPU1HeFZNPkbjJHSpgrMpvQ5hSNtIaaDgYp1ejT2OV7jgccin5BFRZ5qWJGY/KM1UkmNMkXjFdt4OvgIHiZgDnOK4sxsOtamimZZj5AJY8YrnnHQtM7uCYDU0IIyTitbUF3wkdTiuMj/tCKZZWibg56Gt5dfikiAmQo+O4NcM46m0WRaCTBcPbk8ZzirutKVuYZPQisuwmWTWRJHyrd62tcGUjOOBg1LWgy9L81oD6rXNaKxF9Oh/vZro1dTaL6FRXM6fmLWpVPc5pIOhpa4MWWferFt/yDI2H92oNc/48DUtid2kp9KXQZz8Um7XmY1Pr4xaZ7ZFVY/k14qe9aOtRh7In0GapAy3pcW6wDKOQB0rntbVpNRiUrwDjNdP4eYPpq59AKyfFCCJo5AuMGnezJWqCGKLy1G0DIqK80q3u0CsqhuzDrVZxLc2wkhkwQM4zTdJW61GYxtIY1Q8kHk1pzMmxhalZTWjGOTknoQajh4gAY84rovEliI4FXeWcHGTUNjosBt1eQbiRk5FbRqaEtanPtHkFjjrxk0hXnJroptCtJsgNtPbise+0+S0kCnmP1qozuJxsUpZCQoHapJNwhByTUaqBOF7etSzfcx6GtBWIY+ZATUdwWZjjoKfgk7uwpoAZGPtQAKQYwB6U6PC/Sooge/SplXsKljRYjO7BB6dcVYd4nQKow56mqkEgtpAWGQeCKnm2FS0eAT6Vmyh4BWPIBIHcUGUoRkAg+lOsbkRxmKVcqepNTSpaCMGFsnvkVIxkcgkOFYginGV4Wwzc1FH5THb0YnrVuK0j37bs/I3RhzRYBDcyEDbtI7kmmG5cDnH4c1Wntlt7oIshMfrVpIYg6hGBB65oQMrm4Tndkk+gqLzAT0wPWtq2aztJmtbuAMHHysATWVfW6QXBERzGTkD2pt2BEwaEKr27ESjnpW9pOtT2DLcXEpljxgoa5ZZlEgMYwTxirW6W1uI2nUMhOcA5Bp3TQi34jktNVvRdafAUJ+8NpGaht7aW1Td55jOMkDFa82u6ZJZqkFqsUyj5iAea524naZyWPfgVFyhdQuXuSVPY9R3qlbkRvjpUhPPtUTYEmT0qkSzobDWIooDAYwGI++MmrNzb6fLaLcI4NweSKyLO3tbmM7ZzHJjpjgmmiFkcxuM4PX1p2uO5om6tt2ZbdQ4HDDmri31xfWojlbbbr056/hVXQ9Njv78RXD4QDOTUeqlrTUXt4JCYFAxjpU2BMS8KuyrtAjHT3q4moKLM20UYjjPLEdTWPDIZGIlYgjgVbiMaJuZs80WsFyO/aSePzLVSkSjDZ4zWVGmGL1o6pqYnVba3URoBhsdzUSWjNp004BwgJOKLAQI6kgHnJq2owyrjg96ybEmRYyxyc5Nb8S7lC/lQCL2mw3UcgMfIPI5rpbO+2p9nnhAbqH5zWNpTtbyDe2QRgDPStbzCbgSMuVHPTispAtzM8VmWe1EJYgdl9fSn6ZbNHoyKx6YwDVPXr9LzVIVj45AIrcto4hcBZGyGXGKSbQ2iDT3TR/EMLkYjukwT2zXValeW8Wly3bqG8sE7TXM67ZvNp6yW/37Yhx6kA1Hd3TavoG6Jskrh196TbkwsYGoWcmpRHULdgpByUHTFZUAW5zg8r1HpXQ+HxHd7NP37JicEjtWV4p0KbwzdmSCUv5nJ6DPvXTBWQmVdih8LwRxinFnV9siEIeAT3rOsrt7hyWOSTyc10F5cxXMMMSgYjAyR61TEjPisFEhY4wTnk1ais1dt8IIx1GODVmy0+LU2CifaE4IGOavXkTaJbgsu5c4B9ahuw7EMJjKFZ4jEccOATQtqLhN0V6SffAq5pmoQa5DJZzsIQQQCf8A69Y39g3FtNMtvcM+w5G0g5H4Vm2UloJJbXmmzmRXOyT5SRzimWUYFwFllkCnkkLmrdpJqbsYkUThRyrnFW01iWxIWbREYjuMnFF7CsZ7LexybSrvGTwxByRSpcyw3CLHCfMJ7ggY+tbdv4usXws9uEA7AE4o1LVdFvbfCMUlAyrBeQam+o7GNPqkMcrBrIb2OHIySPeodQW1JiNvcM5kALgj7p9BSiRbJvO80XDzDDbiOM9+K27OTwlpsKzzkzzEZI2Z59ODVJXJuY0NvqwQjTlbZgh88ZHes25aGxT5RsuAcMPQ1vat42kKmDSYFto+mVJBx+NcZO8tzcPcTsWkc5JPerSATULufUGRbiUyHIxntWnb2vnRpFG2COCDxWWbdp2SKH/WE8H0rdS2+wohlkzKR0HOKsRrJqMmn6Z9gt4gZZuGcdcZrT09p7CGKVmLxnlge1cs09ybiKWPonXnrXbWV3aS2eyRcGRcYxwTUSWg0jWaCxuY1uFVCG7VS1PQdJmtDIYAJgMggZzWRaNJZeYGclAeFPQCrx1WSa3PkjdgYIPGPpXK00zRPQ4m7je0nby2KAelVXaSTLyMXOOprVvJVuJHEibSDjBFVp4US2JU5yK1i9NSWYsszlsKxAphclcGiSNgxODTCSeK3SuZsdGcMATwetblpbtqTJBaqAUHPaobHT4Ps6y3BGCMjHOa2bLTJImEsUxt3boV6Ee5pt2QIjN/JbA2uo2wkUDAPJx+VV/stpdjNpNtJ5APGKv3UCu5j+0edMOSCRyfrWc+lEoZoVaJx6DvWF7lkFxYXlspOS6is7zCcjkH0PFbcOrXduvlXUfmL2PWmXFtp+pvvifypenIxz+NNMbMIgu2CCWPSn2lpKJwVjJc8AGtO2082N6GuCHjHRs55rQ0LE2uGRwDECcAc1onoQ9SKG2uNPkWcoGBGSCa0x4pkDIgUKMjIzxitPWHsYBulXajHAIGeawLrRy6C4txviIyCRis22ykjpLuTT9QsVM4QnHBzyPesS80yWxj+0adOxTGTGcAAe1c/LJNbSAMXCgYAI4rUj1yVljEpAjj4YA5zSSGNh1CO5jIu4SkgPUAmpbWxguZd8UpRz0bHIqzi3vV3w7QfToaoXSXVtNvgIOMZwa06Emq739plZ4xcKo4YnnH0FZ9zBpWqA/L5Mg9Rj+dWbTxHHs2XKEOOM4NMmtrG5zcBgWY/lU3KRg3nh64hBa3bzE68EdKpwq1s4Dqc5xyOldARf2kitbEPGTjBNJPbPcyh5IwH6kDmrT0JLVtY2d3ZBo5SswGQQOc1Slvrm0b7PexCYZwCTnP5VWKz2kxaAlO5A6GpTqK3GI7ocrwDjNSMgmsbW7y9o2x+pQjAqKEvYz/ADJkjrjmra2KyMZIZAT6EgUSWtxGSThgeoJq0SXY72yvoCsygHHNLZxQQMRAcg9qxjbMZAF4J7VtWNiyQAc5PU0gGTWhDmZVxxkjsapEEMTGTC49BW2gnVGimUMMcHNU5vLclNvPqRUvcZWi1FpEME5JJHB71QMU32gyROQwOMjrWkYreOcB1wSODinQiIXIYDOTjGKYFYiZ0AuASccE1Y0vT3Nx5hztHStC5tncBVUHPQ+gqa2EljDtlUEdqi5RI+JVKrkfhVeCOWO4MRkyCemelWhLsBd1ATrWZHMsl88sbnANOwtjQvh9itzJEMn0rjdT1Hzr5WAAI6gV0OsXzi2IByegOa44RkXDSSHOScU1uJnWWeorNCiB9uMZrTN3DHH98EjvmuRihDKChIJPapLu3uY1XbISpHPNDQI0NQ1gbzHHyfWqbXzPGVYckVBZxAkh+T602SP9/gcAGmkDLUID2rKRyagA8rPfNWN67BGi847CkEJUZfr2FMQRIxww/Kpmjiij37sH0FRG5S3HPfpVIzNJKVJyp71SVxAR5kpwSR6VOkeBk0yNPn4qWQ8YFaJCbIpCXbaKnhhO4Y6DrUaLg571ciG1KBFkMAMVJHIw+6eKqDd1p3nYOO9FgNKGTeTx071WvidpOPzrT0UQvEXfBPcHvVbVI0kLiMgdeKrZDOYkc+Ye1NyTzUhj3OVPBphjdW65FFybDgSPoabIeDVkRoY8g81VlBRNp/OkmwsQg5epDwM1GnLZqVuErToT1KhOGNMkkyuAKefvnimnAHSsHuarYvaJdrbz4Izk4revvtckG6IEpjBAFcfDJsuARxzXf6Vq09ppw8+3SaIr1J5/SqTIZyLkhiCCDnkGnbAVzjNT6rc291eGSBAm48gdBUAnUdBQrgNSNn+6OKVowORzSm5K/cGPWmmbd0H1qrMLocFHpQUIHFR+YR2p+5yOlPlYXQqk8ZoZQTmmHzPSkIc8UcrFdE0ZUDBoKjOQahCsO9BDDvS5WPmRZBBXFMAUdDUILeppDuPejlYcyLBYEY3UhZQcZyKjjiLnrUhtu4NU4iuilOMvn34NIopZgdxA7GkUN3qDRbDweMVTux8tXCMCqdycqQfShDZnseaFOCKa/WgHFNEM0YJQVA9qtwz4+UjPp7VjxyEEc1oWzgMCRnNWmCZ0lhNb7QWGGFaB1C02kMAOK5gTbBkZAqxZhbpyrHPNXa5TehsNeWJzgjPpiopL2LHyKPrVObQ5TcAxKSo9KuJaRQxgSrg45GKFTaI5kRPPlR83B6is25IljYDtWhd6Y9zCXtJdpUZAyBmsgl41KOfm6H61lNWLTuZsgw2O4pgIOT+lTuMueKidCGJxis0U1pcehwtI7c0RkEYpslJkAWyKRTSYoApjHA4cE1aMilQBVMnBFTBRtzQIYxyfxpCTig0E/LigdyJ+tOAHHNRt1p6jpTQmXYH2oMU2ZstSRDKU2QEN7VLBArjbiopGzTgM1HJx0pAIpxU0R+YVAtSxnDVSEzQiBC9eKjuW+Q1LEcx1DcDK1LKRHaAsTgZ71JMp78U/TZoolYS9e1F3IjtlDxTYjMlyHHpT4zkU2Y5aiMmmA8nmrEAYYxVZulWrQk4p9ALYlZVwao3Q5z61oEKV561QuuoFR1GT2fMYqWWYoMYqGxICjNTzBSOR1pvYS3MyY5lB/Gk3HscUsvDGmnjBoWw2TpPIowDmnC8fuoqsGIozmmIsSTiRMbQD61VXO/mnE8UmcGmgYnJ7UoBHXgVLtI5IxUUkhY4HarilfUlhuC8gc00yMe+BSAE04CtW0kTZsAzDoak8vzF3Ac4powKfHJtIrPm1KsRfPGfmGMVIjhxz1qeQLImQOapENGxHYGh6i2LSyMp56VZjlDkDNUVYEYJp6krjHalsNl6YLsIB7VkSZDkVoearR7e+OaozLiTI/KhMVhqjOBUmMLihFwM4oNJsEhM0UnSilqND1YqfUU7IPNMFKDQnYlq44cYq/byBU2+1UAMjIp/mfJgccdatsSVia4uSTtFQR8SA9801UJbJNLGMyjnjNQaI2IxlQB1xWxp/lzIIr+XMYHANZCPsj4GTT4QZVO4nNYyLN680AGwN1pb5hH3kGOce1c6pw+3kEHkHtWxoGsS6fdGJ2JhbgqelaeraFaX0JvdNdQ/UqCBzWTQ0c9FbTXbrFACWPFRarbHTSbdmzJj5vQV0OmXcOi20jTQ4uMEAkHrXM6hO12808hyzknJojqymtDnyqgk56008UE5JpyLvIFd0HZHM9whjMjewq9GqoAoFJDGFXFP4FNsaHELtJPGKveHrkQakvTBI/Csaa4z8o6dCadYzNFcKVPUilJXQz2eArJGGPORVa9tLCaMiZFBPeotIuRNpyNnkAZrGvTc6hq4trdyEJ55rzpLU3jsWDFb6SxmRw2OQBVGbXbu+cZibyVPOAeav6hoptoRuctxzmtixs4UsYwsYOBz709LAZkOuxiBY5IyuBgZBqhb3CSauJVPBPBrR1qSxhiIlQA+g61iwrGj+dECFHI4xUpB0N/WJFez2j61Z0hN+mKG7Cuck1tZl8poi3YkAmtzTtTtRaABiuByCMUmhmFcqItfBHTNauqDNgSOmKz7tBNqJlXkZyKvzN5liYj6YzSGSeF5gbby2OCOBTPFSb7cKB361DoRWMk5xzipdZEk8JJ5HUUPcSMyw09o7fzQxIxnFJoDmPV5VY4BPSrdjNvg8sDOODVSOM22tpjgMatbCaNTxJZq9kzgfOOc1R0eTzbIZ5IGK2tSPm2TA8kjFYGgggyxnsxFJN2sOxUvnlkvxbwsQSe1JqcUkdqFlBJx1NWbyMw6zHIOAeKu6lELmyx1IGaqLsJrU5KPS5JEDCTBPOMjio5rS4jGGTcB3HNatvbMIifMIIqay82SYovzY4Oa2U9CbHNHdgrgg+hFMLBFK45rd1mxZG81I8YHOKxGwUJPUVonchqwJyBUictjvTLcgrmpE4fOabBD548IGPU9vSogGjGckj0qaRjI3P5U+NM/KwzWbKC3eOVcOcVYW3QKfLYZpjWaumU4IqDZPEQATUsZKFJbaRg561ZjlmQqt0CYQcA9c1RE0gb5utXF1I+UInQMF6ZobAkvbcSsJLdMRgdCMVWC+UoKgk9+KsvrG9Apj2gDGB3p8GqWiIVktwSepINCY7BBey4USW4mI4BOcip7jTFlInLEA9iOlUjqrRyk20eM9B0xSSapezL8zEE9cGpYWJpbG0jXcX2nvxzVIySZKhiUHAJpkjtIcyMWPvTSxIAySKauDHowUk4GT3pjNls5qPcd2B0peop2FcUHJJoMe6lVc/WpVXC1SJZSeZoZQI1ZjnoAa2Ee4miDtHsHYnrVe1uFtJCWiDZPBNXprl5kyGAGOgNFwRUS6njlKI5U9yDUrnK53En371UJCygnnJ61ajMaks568AU0wYRQiZuc56DAqC7Mts5iZSQehq3bXP2QOWTO7gZ7VWu7wzRmLaCCcg+lJu4yrGMnkcmtprn7F4dnRk4lGM+lZMC5cZ9cVsayAfD5jVckjPSjoC3Oe0pflHtXQwsI03N+FYOlrhVB64rorO2S4JRmwe1SxjLaWV7tWaQogOa6afWLeOwxEN5xgcd656W0ktpgk6kKeh9auWmjXt2f3KlEPc8ZFQwRiQia51QNz1yPau3tdPaZFlEhU4xkVizR2+mHylAMx4zXQ6ZcIpWBuhUEA9zUvYOpBfTTaaPLLCQsMEE84Nc5p12bHVJoixEMpOB6E1vPaLca84nYhHXK/XtXOa7bpp3iOHJzGSDz3pRRRopp6298ZYHEc+d6vnk+1STGXU7sNqgMiAYyec0zU4TdeX5BIUDcCBxVu01WF7UWtxGBIuACfbvmtbvYk5W90BrLUjLYqfs7c7cYxUdpKivNFIpBYYBI6V1Wo6ta22I0AeRuwGRXPXVsL6bzIsxzY5T1HrWlna7J5lexN4csms70zzSDYScAkV0t6bbVR9mRt5XngZri2aeIlHJBHrWn4f1VdM1EXEkeUIwahtMqxqzeHYzZO8Q8uVeQehIrLhOo6ROJIZS5HDAkCukfX7G+YqspTP3OMY/Oo7mxCIJp/Lwf4wwJx9Ky1uWZNpfQXM5mt3NpcE5IAwD+JresdZuLOJhqdmLiM8Fxlj6dqyJ9Mty+149ykZDgcilgvtQ0ggWzG6t2I3RSHAA6fWh3EiprenWtzcNd6Z8qOcmIjAHT8awpI1TIlQh/ccV2Jn027fzFRrSRuSu0hQfYmoZ7GCUFZ41kB6Opyf0qVuM40iMPuA7YqJioztAGa6S88LCRS1lKc9cHAxWFc6Xf2hPmw5HYjmtU0Q0VM88jmkIzTjwcMpU+4xSnA5zwKtNA9As/NiuSyoScYBAzirjTlXDSZY55zV7SruO2s2Xyg0k3AJ7CiPQprmUAtsXOSfWrexNxbu2nW0ivIAwhYckDoafb68xhjikjGYSCrA8mu2sYYY9JSxkQPDjvXMajoFvbzsbRgQwJ2cAD2rFu7NFsaGi3Vnr9+beZhCSM5Hc/jTtXtJdM1A2to4kAAO4EZOfpXKLa3UMxMYMcnbFSQ6new3JNw7Mw4Jak7MNjZN3ZTMY76AJIerYJ5qte6HKqF7WRZIiMgZGR+FOE8GpxYYAMOpNKLG4jT/RLk8DgZGKVrAYF1DJB8skRH4VRjtmkuApwFPeupk1BZkaO9tQzdM4JqBLKwuHwjmIH1GMVtFpIlmbaB5LyO33ZCkYHYV2N3EI4I4WwCy8DNczBp5ttbVUbKg5z61reI74wtC6Nh1IAolrsStDGmhnsLwyqxyDxWjb+IyUEdzGDu4yMmthrOO7slkdQ5YZJJrnrnTMF2gIIB5BOMVkWaFtbW8jGQyja2SASKzruwiaRiIs4OA45NZrGWNyhyhHT0rR07WHtFMbqGU9SaaVwbIpLS5a0K+aWjUdDwRV/QUWGEtFy3f1FJNfW1yBtUKxI4Hermn2ipdK0fyiXAI9zWiRNyHWLiS7EVuoLEHn2rUSZbTSRG3REwT6U3XdGvNKAufLyjEHcDnFZk0ks9kY24BFQ1YaYQvHqdnJ50asFJAJ6gVkXenrChkt3OwHkYxWrp8SwWbKrnjqDUUarc27llwM8CmkMx7czK37pipJ7V0cdvDHGr3D4ZgMnuSapWc1vG5S4i28fKwB/OpHPnS5Z/MjBxgntTaJTJNQ0tBhmwVI4PrWLNDJCCsZIU88c109zC81l5SjIx8p9KzfsbRBIzIdx4IPrWaWpfQzItSu7ZQOSvYGtqxu/tCCeRBx1qnNYsrbWAwe+akhV7ZdgBKnsBVkmhqFpbyQC5RgAR09K5y5jG8oACPatOYvJEYwSBjoelU4YGMTAgFh6c0IbKVskonBjYjB5xW/HF5iBmkz9eoqvZWR2+eg5HUetXIvs7ucqQSckY6GquSU7vZFPGTgZOAa2oo3WFcHORWbeWsU0ixMRg8rntV+MtbRCNmBIGBg1IMVnJyFPIHas65UEEv8hJ61ZSRlnLNwKgvm+2gwIvJ7ipGQzRqIF84gqBkMDmmWxVJ18psqepNRwWkkbm0nckHpnoKBbm3uPJXkE8Y5xTA6IbhGGHQDqKz5tTRWKswOPU1Yab7LYFWcksOhrjZhMbgk55OQPWoS1Kvoa95q7NmNWIQ9adYPbhTHE24tyaxHDBgHUjJxk1dt0axdZEGT3rRrQhvUXWt8EwDE7TyKzCN4yegrY1MjUVQgfMMcVk3ETWziMjBNStxsvaPtMm1+h6Vp6rHHbQbl79KpWNvsAkwafqM/n4jx06Cmxoq26lFyetPCBySeD1NPjjJgz/ABYqmFuPNIJAB96aEyVphA+Yjvc9qsmZZIw0qlT64pIdMVCJRIN3XBIqG+1AZ8ggEjuKpIRR1ACbCxEnFSWsDCMbu1JGCTnHWrgGxOa1SsJkZxGM96EYuMmmn943sKfGOgApkk0CBm5q38uABTAm1BgU4AEe9JgPG08CojGzzBR+dOckVPp8TSS89PWnEC9ZkWsWJFBJHX0qjqDlcshJB7kVpz2xhwd29T29KzdQcBNuOO1UNmMyyNlu9NWGYjg5q6oG2pFAB4q1FGTbuZxjnBA5AqGTP3Tya1ZCSOKzLvKuOKTjYadyOMVKeAeMio4iSelSnoaOgupRkPzn3psmRnPHpTpP9dikkCngt2rF7mqZCApOT1Fb+m3zCEQyOShwMCsAgBsA5q5p0zQ3KlsFc0ITOgn0RShmiUbTzg8VQFqikqV5FbFxqBubZVtwVx1wKz2J3ZJyTW0bENlZ4ExwMVGI1XooqxI2ODURya1SRm2NCKe2KUACg8DNRhiTTSQrsmwCMVGwwOPzpy5Iprkjj1odguxmeaDzQBSGiyC4gGaAMUoBPSlPSloO7HQsOanyB+VVY+GNWMjmk9hrczbk+XKRjqaRJlxgipLwAv05qsFOawe50R2JTMvfiq1zgqSDnNSNETVdwFGKLFFFxzSCp5EyM1Bj5jQQx68Vq6ZGJOtZiKwYZHFa1j8pGOOKuJDZsnR/OtWZOCBkVlaYz21+Y3HIPNdJp92nkmNu4xmue1AfZtWEinIcgGtNmS2zopNWk09A56Gqk2qrqH7wnBPUUzUYWn08kcgjisux0y6mAYEqM9c1Tk2Srl+W7MERCtgVz1xdPJcFs9zWhqNncW0Z8xsnHQHNZVvHI8hbYSM96wlqaRdiYH5gW6mrJjjmXrggdKgmQxkFhjNKp4DKcYHNZbM6d0MNu0TZ6g1E5qdp8gqTn0qtIctSZk1qGQAaaDmnAEqT2oRSxxTENZhkVZVwUA74qvJGVIqRFO3PrQAhpCOM04jmkPSkBCwpykGmtSoMmmgZet48puzTJTSRlgoAPGKJBxQxIajAAg1DJyTjpThnJ9KY3Q0DESpI+vFRLU0X3qaEy5GxAxTZjlacOKbL901LGiqp+Yn1pzE4wOlRg4NOJyKAIZOtEZokFIhpgSnkVPbPsIqAHIqSLlsCmhGkPmTINUbvhsVYRiq4qvdcrkdajqUh9ow289asySArzVC3OaklJA4pvYRDNjfSEAp1prnJGaac0LYbDpQTijtijFMQZpCeaXFIRzQwJZi/AJ4+tRgYNTXKqgBqESKfarsxC0uKAAelOxUNMY3HrQBwKXGOaUChJgKCwpWTzOpx6Gnxwlhmmy5Q7cHNaLQllcoFbAbOKercCkIx8xFIOTgU27giQY5PcU+Py925lyaIoGcEnpUTHyyVqQJZXVj8owaiznrQTkUg61IxCOaQHmnsuRxTRGa00sIBThSYxR3rNasYoJHTvUoXcMiohVm35GKtrQm6K7Eq2DToyGkXHHNTSw7s4HNQRo0dwAfXNS0UbSRsI93aiOd4XJVQc+tOtEMi7Wbg0sllMkwyCUPQ1jLcoW0t5bufaoOCeT6V1Gn3mnaHwR50mMEEdDVSG4tbCwKqo84jqOvNY4LSTGUjJJzWTdyloaWt6jHqJMqrtA9q52Vt0bfSr1zMQNhABIxVN1xEx7kU4KzKb0ME8MR71JCcOKjc/vD9afCcNmutbHO9y5nAz0qvNOSdqnGO9E03GAeTUBwOe9aJCBanhRiwYdjUcMZkPQ1oRxeWgGKJW2Gjt/Ct75tuYGPIHFWlj+y6okuMZPNc14auTb36c4BODXYXahmVvTmuCorO5rF9DT1KMTWhbGeMiq2jzmS0KE8rkVcjYTWI7kDFZGks0V/LbtwScgVz3ZoZt9afa9dVJvuA9K2NU0+CHSysMYyBwaqaspt9QjnHTODWzckTaemOrLVJ2QGH4fsbea13tGCe+at3mlW5cBVEZYdRVLw9M0E8tvJwVOQK0NduQLPdGf3gHUUNiRQuraKxgEiSBiB0BFZM2tNIDFDHk9DjNFjbzTwPJJJkHnBNM04RQXbqy5cnjiqSG2JaXk8L58ogdSOa0Z9aEtsY/LIYjGcGrRgUqHCgZqFltChEpAIFLS4kQWN5b2kBMjfMecVVudQSe9jkj42nrVGG0+16j5W4lM962ZNHtkQLHwe/FaaIC9JfrNZnBGcdRWNpkxjvpUXOCc097SW2Q7HyMdM1Ttrjyb0SMuBnmpsFzW1OFmEco/hPWrcab4wOoI61n6hq1vJAUiJJIx0qzpl3E9miuwBUYpWHcx5VWG/Nux+UknFTsDYyKycK3eoJYzca4ZI/mQdxWqY4rpCJ8BEHGaroT1IZ51mgMbAEuOtcZewS2ly0cgIBOR9K6NA8lwYUbEaHAPrVXxBavLb7yMvH09xWkHZiaMm3QFTgcU4IC+CarW14yHy2XkVYjJeQ+9b7ozLcSKD6mpJB5ShiCAehxUdupE6k5xmtq7iimswHUZxxWTLRlRyMcFTmphIQRuUN9aqrG8RxEc47HirCSRtgSqUPcgVLGWVsbe7XIAR/QVTudMuIMts3AelbVvDEbdWiYE9yTg1IJZY+Cu4VLA5YkKcMCD6EUAjHausNjZ3oO+MKSMZxzWfd+GmALW7Aj6ii47mIGxyOKUvkc81LJpl1DkyDgd6h2nONp49qasxDWNJjOKeY/b86QRtuwOapWAaIyelOCAYqRY2NSrACOetArEQKinIdxyBxUy2696dsAHAouFitchRGSegFQ6PDJdXBErlYQasXC70K+tR25EcZjGRmmtRGzfW1iLctCckDjisu2BndcqcA8ZqzalGlRJM47mrV8I7eQGBQABk470MNzP1Ng2EUbSOtU0XBGTxU11MZnLkYqKJJJnCxqSfpUobNfS7Fblg3cHpW/JYxyWxiYAjGKi0PSJbePz5GwcdKvSA78DoaG9ASOKNqbO/MPYHIrSgLLMHHamaqB/awx1A5qS2PzgepqLlHZRraanpqGVQZEPequreJI9KtxBGuZMYAA4rJ8+4jXyoQQSMAiqV7E5UR3P8ArTyCfSpvdgV9Pna/1tZLnnzDwOuBW/eFre8jlSTbsPAzjIrF0K2JunlYZIOAK2762M0YaQYKEEZ7iqYluW7mZJkSaIgSIQRWT4hsm1OKG6jBLoOcVoWOnxazdCCCc2x2EkjABIHTmo1ml0eWWznHnHoGHOfypJDKOha9HbL9ivogVIwCeoNR3MDTakYIh8kgO3FNm0C41OR7kReXH2J4/HmqMNzdafq8SmQymM4DE8VS3BkospNKk8yZPNJOFD8YPatTR7QtOb68UFz9xewFXNZjbUdlxtwVAIx0NRJqdtEqJICGXgZFbupzKyMnHW5bm0W2vkaYKAR2rD1LR5bFQ0QJjPUAdKiu9cuReb7aRkQHBHTIrpbS7kGnRm8USJIBkk8g/SuecHE0jJPQ4eVdgyynPuKnhkublBH9rZEHJGRXVXulQ3Kbo4wVPP0rFudFFuylgwjY4JA5FStC9y/aahCyJa/aCsqDG/HUVZ8y3SbEzKSRw2ckmucuNMkiJa1kMgzwDwcfSokBAxcFlI5AYY6U7piaOg1adpoFtHgEkZGVlHUfgKz4L+fSkKxKZVbgq/AH0p+n6qq/upTgLwD1q3JJaaqfIBG9f4u9JoLlaLXkbCzQeSfUZNXI9Tt5GC+fkE9CBRB4Wa++VrolOoBAGDWZNpFormM5Rl6EDvRZoZo6hp9jdwnFvGG/vA5Oa5C5snhmMGDgnAJq5Hc3lnIR5jHB6djU5voLzHnKFdO/vVK9xMqxqYWVDyyEAAV2lskF9pqsrBZBjI7g1y2n232jVI2ZsgHj3rX1Nm07Uke0UsCP3gFW3oTYuy3M9nCId25mBwDXPx6lN9ty8QJDcg5rZmkW8WC4yUkjIBUjGR+NGp6ULdo79IwQ3JA9azSGX7vTxNaJOhCSYBB7iua1CGSZiCoMiHlgeSK19Q1n/iWgxA+aQABg8Vl6KpuXcyOdxHJPegdzI2TLnyyQT1xUsV5dQr5YlIBPNaN9aS2zlrdsMemTgVlS7nfbKgSQDkjkH8apMGjftLu0lhxKwMg6n1NOe0t7p0YIq5PJz1rmgDGOG59RU8eoTIQCxwDxzV2uSzpbuC3tJYQF+YDqBWfcWsWo3hSZiCOU461Ykv1uLFNyguAACTyKzGhvPMFxG5IU5A9qnVAdDZM0dmYGyDGCM1zltdgXUySE43HBx3roLe6h1CMCNwJSMMDxVe50aIKVXAlJySKFuMxNTMpYFlLoeh7gVUMbRJuYBge+eRW9LiFYUK7ugINVL7SFjuCySHa/O3HAq0JkWj6cLyUyFiFTnp1NdBBiO4WRuAnSm6PbQBDbqfL4zkDqaQxuyyxAklDjPrVXsQal14il1C2azmXMa9T64rGjdL7zIkXyyhwG9afHE6QsHIBI9aS0iMYOejcZ9azeo0VTbm2LR53oeSfeo7OWN3a2JIBPcVoNGoOCenNUJJLFpioAEynlvSkmUyfUoEKRxqASMDI9KWPRg6BoZDG2OvTP51LZiN74bm8xAOpqxdbppisXyxjmm2SZsU19YOYbkF0B4IOeKWa4iuiHiY7kPIIxWgzg2pbcGdRjBPJrOC2/nCeRRHkc47mpKJblBd2o8v745yKZHdG3CRzqAcYzRDcLDcsIjmNugqtNKJrgmcYwc1QEtw8krFUXKk8MetRf2fLawG5ExwOWHHNPkv1MYCIQMcEA1QuNXkCbZYztJwc5oBmnY3SsoKcqRn3q1IykblQAisrTwpbdAdgPOK0huLfNyfWhiM7VhMiJdI2NpAxmtC2iU2yXEkhLEZwe1Y2sXJ+0RwBvlzyM1ehuAYAhbI4xz0oQmW5D5icjg96S1DRyeue9OheNo9pIGPWmtcLCxAwSKGgH3UYVjM5+hqnYzxrO0khBxnFU9W1KZ0C8getZUc0u0hSeeppIo2bjUY7zUktt3BP5VHrttLp7xSqmVHQ+xrEBaC4E3Vga7Ceb+1dEBkUAgDGfam1YDkri5kvJFZ12qvTFdRpmnLfacZlcZUdDisoWKral2wc1Z0tpbW2bZIQCOBnFF7oLakHnJHeCJBlgcGm6jClzMshOMdKFtB9oecuAWOTzTZMtJt6+9ShssRTYQIvBxjNVbiKSNzISDntmpCUjQKOCe9RG1u2AZWyPTNNAQpdyhsFSBViKEGUSs49cE08SRxqFkUA9KgvjEU2xEhj6VaQmR6tKI8NbuQehxVOKEyOGbJJ7mporZiuZDn61YjjCgVaViB0cQUA+lRSybm2L0NPmkwuB1qKEZcMe1VYRJGmxTmpraMlwT0pMbzgVahTGBQBOApxkdKk8hWQMvB9KcNuzA60vKjINICpIMEgirulHD8iqkwLtkdauWmARgY+lNAjTlCxoTjINcxqVzibvtFdPIQYD64rlLsq9wQwHWqTLaGfak2AqaljmDfjWfNGit8tIkjKwAPFaKRk4mqRkZBrPuwA2SKnt5DI2BTLtM5zVXTItYrR4IyOtS4BWoo12n61MBlT9KT2GZtycTnHSm+SrndnFPuxiUn1NIm3GSa55bmiE8lQM0wsUcYPSpC4AOOajA3tyKSKZ0mi3bygK6fuzwSKvahaRIvnQt9R0rK8P3X2aUqVDjsprS1NpZlLxQBARyBmtIsyaMgybm9aQH0qFiyDBGD70wSE9K3i9DNosMflpgPNRmQkdKaXPpQmIsBwKjeQE1CWY9qYSxPSh3BFgOPWmlveq5D9gaTEh4waNRlkS4OBSl89arCOQnjNSrDL/ABA0rMCUOAc04zAd6jMDEDAOfpQLWQj7ppO409SOaQPzUIIzUksTRg7gcVAOtZPc3jsTAEjiopLRiC1WISABmrKgMtMbZhMCOMdKasOWzW2bCCQ8HBPtTP7OSM5zmkIpxWwIANWoIzG4HbpUgjVOOtDMoGQeaadibGjbgIuSQMVRvkjkcMGBOc1We4YcBjiq8kjYyCTTcrhym3Hdu1qIyelTi4KW+BIVGOcVgW1zIGweRVmS6whDDjHWm2FrE9xf2yg7z5jZwcimWTpcMSigLmsOZhvO3oa0NFLDPPB7ULUEizqUAYfKOlUYxjI71uPGJM5FZtzGIZgccE1lJW1N4a6FJ4SGyRUUi7TzWhNEdm8c8VmSEliWqVsTNWYAnGKQMQcikBoB5qkQK0jPgGp45BsAI6CopUUAEGlj6UgHHrTWpSaaTkUARNSxnBFI3WhOtCBl6FSV3U2U4GKIXITGaZJktnNDEhoZR1qNyCeKCOeaQ0DEFTRnDCoV61KnWmgZcU0knK0xThabIxINSwRABnJNL0NA64xSlSOTQBFJTFNPk6VGtCAlBwKmt/v1AORVi0wXCnoaoTLpXC1UuehA7VckIAwpyKqXIG3NQ9ykMtsk8VLMfl96itnCsc06ZgTTewis5ORSg8dKRutOQgAg0kAw8U8cimkc1IBxVANxSYp+KaaAHXJ83A9Ki8ltowuc+lS8E8VasSscwLgEVpexJnlZE7EZ9RSiZl4IzWxfSRSEEDFV5Y7cqNo5+lO6YWKPnq3OMe1TQ+Wwyx/CmyWw6ioyNhwoyaaSYmzTikiRT8ucVRmuCZtyqOOgqPzJMYBwKYAS3PNJjHF2kJJHJqa3tyzZIot4dzAnpV4AKNo4pAxyoqIQPSsm5OJsVrE5X8Kyrsfvc0CuMDZ4p6jNQDipo3xwaTQ0x5wDxRmkJ5oqbjAjI4poHrS59KCauKJbDNT2xwSKr1NbcyYNW9jJPUuDkVE8Y3ggZNSYIoxjms3sbIswTCNAT161s6ZqcM7i3lQYPc9qwY1JBzT48hvlODWD1LOj1Tw9Lt+1WUnnJ12gjgfhWZFkEqRhgeh61qeF9YNjdCORiyHgg10V/wCG7Wa4GoQNtTgsAKyklEpamLo3hpL+N72++SJASAe9czfGMyTLF9wEgH2rr/FOtxRaatjZPtKjBxXDgEW7E9xmim7sGrIxmX5j9aAMUrD5jSDkgV2xMG9RcL1anLGrHg0SQkKGHeowSD1rRMRo2wSPqAanzuPtWYkxUjPNXY5QQOalplJlu2kME6sOxBr0SyK3eniUkEgV5oTyD6V2PhK7aaFoC2cHgVzVVdFp6m9p87FnhbjB4qjcubXWY5F/i4NXl2w3IOKz9aI3rIByDnNcRsXtXg8628z05FSWspl09TnkCiSZJNOHOcrWZYXoAaAdjQrgVJrj7Pqqt6nBNWrxvPhKjoRWfq8LLKs3YHNW7aTzrYcdsVdgItGjDb4yeASKrTQiDV1PQHipLBzDqbRKevWn61G8e2UjkHOap6EmrcA/Y8p2HFY1jYre3EglY4HStizlWbTlUnJK1maexh1GVM4BORUdRrYZeW8enXsQiPB6mtB3xB5g5JFUtaT7rnnac0+2lMtuATwBTu2Mxzc3E1wyhiMHGKbNDJkB+hPWpgoj1A8dTVm7j3xAjqKtEsdDpcIgDFRyOTVPUWt7aMpB97GCRWn5gbTGXdg44rAnKlU7nufWmtxm7oQt0jAIyzDnilvrORZ3TzSIzyAO9N0xI4LfzWIyBkU6SS5vlMqqAoPBJxxQxIoRxhWKg4Ip0gWZCsrgkjABqtd3ItgVHLnqRWXJPI5yCQauKuJso6laNZ3hYcoTnI7VJaSruBNaUUSXdm8cx+bsTWMI2gnMRUnBwD61rexFjbMikxgYAA5qee5dowFHAGM1lhX2gnORWpbSxyW4RjjjmpepSH6dZNcy5JAFTXwihfy5I+BwDioLWd4ZSEPHaprl5JUJdd4PTPQVDQwhtkWMyKxGBnAqza3wKYIzjuaqWUMhiIVicjp6UyOFWmMauYpPQjAP4mk1YDV+1RuwUcEnrVwyeWgCyZJ6iuecXloxZo0kXuQ2cflUttqqSTBTb9OpwamwHTQ20NyAJ4wwPWnjQLJ33RYH+yRxTLa8gaBTbyDJ4IPBBqzErM4YsQTUXaGUdQ0Oy8oJ9lAIBAKgmsObRIo2IjeQE9yneu9iPloCXzxyDSOLachXhUg96FJjPPzoF8g3xgOvueageyu4874mBHoCeK9RjtrdUBWML7AVLbQW7tmWNWHYGm5iSPIz5qHBjcn3BpcP3jYfga9ek0zT2JJtEye+KiOj6XIpBt0B9xS9oNI8ikHBOCPwrPlleJwewOK9Z1fw9ZGESQwRggdAa861rTvJnI24BOaqNS7E1YS1aOZAGGB6irJgaQ4QlwPUVW01VLpEcYPUmukEccUZjgUEkYyK0bEjB+xoJAJFHJ6V0mk6baRgOIwW+lVItIeSUSTMcjkVpJ+4IRSSTxWdyrF5kLJhTjtgVUuGWBfm5ParKMkCFpJRjHrXPaxrEclxHHB82DyfWle4mUtUhVbkXHdzzRaLunU9u1XdQVJ9OjkUYOATxVa2jPyOh6darYZ0DhLa3EigFwOTWA4udc1EGNSAnBPYCtc3LXaiGCMsSOSeg/GmXmr2uj6c9vaxBbpxgkD+tQtwF0S3W31sQEgxjrz3roNbtopLR2UhSOlcNo93LHK88jEvnNbQurzWWFuDsUnGc1ckSizBHbrZgwEibsQMkVYUQ6fanUNQbzGP3VbqT9KjJs9AUAkSPjJ7k1jz3Fzqs5nnjIhjOVBB7UJMDRl1C7vU3Sv5NuRxGp5I9xWM1m2pzC3tIPLcH75BBJq3bW13PdC6dSLdT3GBxW7qd9awxxT6dEElTAIxjPvVNWQrmLDfXdhONJvSCwAw2c8elGoKvlt5sClgQFfPIp+saUdQhGptIFuTzgHJHpVCNtRMDLPE0ygffcEGlDR3G3pYnh0AuyTzv1wQowRW6YVkRI2IwMDHrWb4a1GO+iktJ2wY/uk9cVHe3FxaTTSrkiPpmnOTkCilqWH1yHRtQaBm3xY5HpWrbahb6hEGaMGJjkEjn8q80nN1eXryMh3SHJJrt9MAj0uFV6gYI96Gla4J6li60tRO0sI2gElWHWsq8jSSYLqEe8EYEgGT+lbhvoYtkU7hS/AzUdzbAN5ZUNGeQQc1ztM0ORudLCMZLWfzI+gBIBH4VUFw1phl3LN64rf1DSEDmS2Yo55AA71nSwyKmLiIOwHOTyRWkWS0W7TxLd/ZxGANx4zmrV3Gbu1W4SQGQD5hkVzrRqQfJzGewxjFMjlltsksT64NWrMNjZi024uIWaPkDnBqlHpyTh1XAlBwwPHNOtdflh2xghY24Jz0Farw2UMK3zTbiTkYwSfrVpE3uP0zT47aE3EqgMvAA/nViPdNIWUDeBksTioIbh76VJUGIgeR7Vav7IxMJYJcI45UEUmguQu6XivCyZkHAkA6GnQX91JbmzuwNqHG/PJFJbxPAhZTgHqO5p80AmgLP8iDjjrWTuNEFzCkciOgDRfxU8WsFshlgU7G56dKqmK4giIWfeh5wSBVm2vp0tkhnhGxuh5JFCQyhdK97INrHavUVDe2xjQSbd6Y5J6itMwrbSZXBD89aivCyQFBzv7VQ7mEbeK5UtA2CvVTwDWc0c8l0Iohgk84rXurFooklP7sMcEjrV63tLeGQMrbmAzk1qnYhjE0+WOKPLgkDJGavRsghAHU8GqQleRy5JznBFWRs2kDgkZFDYkU5tPMdwZbRykp54qrLqGoWl0i3MrEZxnNbFsBHlnbD9Bmo721guoGLrkgZzjpWZRLbKs8izSEOoGck1X1icRvDICdmcE1StopBblIpiM8AU/zPMhFrcjJBwD15qkJm1FsWyM5AKkZUjtVu2gaazMi8EDJ96y44bmGy8pVPlHjJ4q7Zy3EMW1jlcY4NUySndrIdoyQpPWr4jVLaEDnAzT3w8fMYIHIqrb3ommaJhgAdKhjRWunZbgEHg8cVk32kzYM6MeTnFbTxiRzxwpq0ro0AZl4A4BpIZl6LbSxQB3XHHerKXyF3DKSc4yBnFWfMLxnaAvHAqhLMtjH80YJY8mgB62ZjBkaUEucqMiqrWb3kpibAZTkAHg0t2puIkW2Yg5HOMYq7aQyK+6VgZAODnNAGDqNvcabIpLEc9BV6K1+0RJNO/GM/Wl8STqVihlAL56+tVZJpPJSNAeg4AqkBqo9sGQRxAqODiqHiSCKRohCgTcRnAq3pcX2XLTYIbk+1ZmtXe/UQsZzGOQBQBdt7eC0gBLEkDPSoLrVY4YiysQcYxWfc6qWUKI+QKxrkz3MgMgAQe9AiQzSXN28zHIycfSpormeN/3TEjuM1CoEceBU9oq7C3cVSEWhq+0hJBzTp72Vk/djH41mSQtJcAqvOetaZgENuGkOSRQwRFcXBmgCt1FT6XbLPBIXOCOgqpbp5wdiRgcVesAYw7dsVJRRhjMl95TDgHFdZ5AjsQqtgAdKw9PWM3hLjkng1fvL1418sAEHgHNS3cEVDIMlGY7c0ss8QgCqoGO9M2b13YzUM0MpTheKENklvGLlirPtHrU8ka2w8sMHPrmsxILlnChiBnnFakWnsEyZMn34oArfY7iaUEqCB05qeT7RbEbgUTuakke7sYzIrggds1jX2t3F9+4deOmRWiQmxmsyksPKJJPORTraJpFDSZyKfYWilQZSTj1q6I8dsCtEiGxojO3npUMrgDC1YklVUI9KpKrSyZ7UxCAFvmbrUqjC4UUSDYMCp7aMFQTVCJbeMEAnrV2O3yu4GoY4gTgHFXoRtXaTUNjI9mOT1qN3CqQevb3q0VHTHBqjd4EgA7UlqAyIMSCQa2tLhiJLMeR1BqioEy5UYIrY0yySZQHfYw7jvVjSKuryxQqTFwG6iuTkbfKW9a6PxMohbYrZOeo9K50gbcikiys3LmmYO+pI8GQ0BcuSO1UmTItaeMyEmn6gRuAFLpwGWPtUd8QWqkZsqA4x9amXG33qIdqljGPfIq0SUL1fnJqCMg9elXL5Rt3VRjwTg1hLc0WxK2AOKI143Uh8sEZPPpUgKkbegqSh1tLJFcBlOMdxXeaLq2nNAItQBLkDDAZxXBw7VcHJNbmiz2zXm2ZQYzwQapENF/xLbac5EtkwIPJGMGsFLZQOlb+sWNmjrLaEEHqB2rNyoGNoFbw2MmVPIU9qb5AzVtiKjJXsK0sTchEA9aX7MoOc1KCM01utArjBCopViHcClowfWiwXHCNB2qQBQOBUQHNOyRQMkBHpTw2FPFQjrUoGRQ0CK18A9ucLyKxyQDW/JGChB6Gsq6sWjbKDI61lJG0WRRnJxV6HBXFZqbg2CCMetWo5xGvJrNFk8pC5IODVVrlufmqC5u97Hb2quJCTSYywZmLcHIprz+tOijyu41n3MpEhHvQIne6UHBpBdDNUCxPNANOxNzVjuY9wIpLm7DJtUfjWejYNOLZNOwNinkVp6PnoOlZgORWnorgSkHvitEJG6FwfaquoxAxA46c1obQQCBUF3HvhxWdRaG0HqZkB823KntWVdLtcj3rQtGMczxn1qtqMZEm4Dg1gnrY2nFNXKIPFGcU2hqs5h2STipkOFqKMVYEZ2g4psCMk0daGHakzgVIyM9aE4NBOTQODTQmWIzhaUnOaYn3aU5HShgiNjzTc0p5NGOKAEXrUqdRUPQ1LGeRTQMsqMrTZBxTkPFIxyDUsEQKcPkVI0gK4PU1Cfv04j1oAjkqMdakao0GTQhskFSw8EVD3qaI8gd6pEst5OOTUMxynNTY+UZqGYZUipe40QRn5jUjAkU22j8yQjvU88JiXk0wKhFIOKU80goGBOKlUgioiO1Kp20CJccUwjFKJBikY5PFADAxBAq1G/lgHGcVTHAqxEdy+9b1I2M0ySSQyHJpm7AppODimgnFc6NCzGcrz0qJ8ByBxzRHJtbB6VHKcybuxraJLJFjL9KXyCrgEdajSRlPFWYpC7AnmjqIkRfLHApwdj2pwagNRYkYZSMjbniqFwWds4/CtJgKntIbVs+cvJ9qLDMEI3pQQwIwK2p7W3VzsAx2qs0SA/dHFIZRXcRz1p1SSYJ+UYpmOakoaAxOcUu0notWYGjOFYYPrVny0BBAz71adjNq5QEDkdMVJHCyOGPrV4EYprAEDjpQ2JIcACR6VHN8pGOlSA4GaikOah7FxLUK7kyKmjsmkTehyT2qC0cDCsevFasZewUSNGcN0JBxWLdjRaktnb2+nr585y45A96syeJ7pzsi+SMcYBrGklMzF2OSaAABWbVyloGobJiZh99utVFiaSFgDjAp7yHeQoJHTgVHJI0cbAcGnTVgbMNj8xHoaVCN4zSMMOaQ9q64mD3L4XKAe1QTQ4yQKdDNjAJqzgODnmq2EZo9DTkcoRzUs8GMsBVc5Jx3q76AaCSEoCDmtnwxfrb6iFzw1c5FuUHng9qltpmt7hZFOMEGueSui0z1K5kLYI+uajv4xLYeYDkgVVtLsXGnKwOSRSxytJC0H1rhcWmbJ3K1reM9vs9OMUyBjb3oJGNxplsBDcFD9aLsNJcoQMAEVSQ2yzrIaS2AX60aU3mW4B6jirc0PmWZzzxWZpUhR5Iz2NSMcAIdXVs/eOCa0tZUSWvHIxWXqIw6OOoPWtC4kElkATkkUxIqaLMBCYyc7TioppfI1ESEYDVW0x9k8gzjJqXUjlFbuKdguXb1hNbEjmqNhMVQoTyOKmhkEluAOmKoRHZdMM8ZoSAW7by7wPng96vFg8Ax3FZ12hcg9s9a0I0P2UYHOKoXUz3Z2lK7iBUFzGBgjnB5qz5YafZ3J5qU2g88R8kH2q0tLg2EN2JLbaEDYGKb9sljtjGTtA6AVVuw+kykqTsJ5FJJdwXflhCQcjJxU7gRSZaMsRk9zVWQYICjJNdCkdoYTbqNxI64qlZ20MVy3nMMA8VadhNXKtjCzSASggdsd6vX+mRBEmjAJz0qQSRiZmVQQPu56U4TAK7khnxwPShtsLGUxDggLtYdqj2OBtYYz0Ip88pnkztww64qWJxICjHBHrQmBELe6GXjIKj3q3bX8rwtbsMHvmmB5IflU8deO9RzHc/mAbW9fWhMC9ps7JcBffrW1qUViwVrhFywwGHJFcos1xE4ZEzjnip11MSTD7QpMeeQQeKT1At3MZjUrbzsVx2HWodPuMgpFCWmPBODxTjcxCcCIERnrXQ6LaIu6SBVKnknPNDVkFzDGk3fnFoJCGJyQD0NW01XVNPYLcwb1HcEmrt2v2e4MkE7IxPIA4NXrUTyQh5YROMZIJrJq4GdH4qt2+WWMr9Qa09M13T55dpkwPcVBc2Gi3yGNoxbuOp24/nWZd+E0jgE1jc7yD0BFTbUZ6CPLeAMkoOenIqElo3GcEdsGvNRca3Zkq0sgAPGOamHiHWrZQ8gkMecZIP8AhSaGj04SSeWGK8GoZD5qkZ2j1rhofHF6YDG6kjHGMmoJfF90WA2soPqCKnlDY668jkdNscrAj0HWuX1e0nnjKyxMXHQ4PWki8bSxph13HtzT28Zyzgr5QweCSacY2Bu5hW2i3ckwYEqg6muntLYQRJGpyR1JqA6/apAcZDMMnisptWvJm2wI5HqAa2d2Kx1TJCi+ZLLtAHTjFY19rVtGCIvmfoMCqQsdSv0AnlKpnpmp4dLtbFt8u1iO5PNTYZBHHfamCSzJH6HvVO+txDcRxQLmQHqK6CG5lvWMVlGAgHzMeMCkaOxiXdvDSgck9c0JCM67n22EcDYEhHP51FbQuVyZNkYPPPUVW1At9oEhJwTxWxp+kR61AEWbyzjgccmq3GRyauls4gshhO7DqaztVIuEEgbLjkk0ano9/o8uJYy6DjI5z+VWdK8PXt+/2q4UxW68nPGR+NJKzC47S4YoNO3TL80hBBxyK6D7CtvZQz2s+Xc4KjHFZwDTXqR2yB4UJXJOB+dbFtp4j82VmIKnOByBgVTZJydy7HxGEnYsoIGDW7quqJaRJGkOwYA4HWsMyQzXtzdyAkIcKSOpFaNlcDVYEe4jDBO3UGqjawFm1vby9tBArkQjoOgpZbDcA5uiXAGUAGKtxXOn2kqxyRgRkcbRnBqq8iwSzTEZDAiMDk/lQ2OxIpSOENjzJs4VD0Jqzt1W2j33cbG3cdOuM/hUNhaNcpDcQyETxnJVuMn8a6e61+A6TJFcRt5xjIAAJGfrQrWIadzzfUdKNpfmWwkO8kEKKuC5leH7Pfq0bNyWI61q6fYNFbC6lxJcSHCAnpUd9FcTyiPUQHOMKSegqWiiG0htJ7Iou0yocb88kU+3Mdo+1yQuc4x1Nc9HbT6dqzMjn7KSMqPSuo1FrOayimt3BkIHHem9gRyHirU2luIxGjR7TwSCK6Pw3dyz6bELiQuTgDPYVO+kwa1biK5REkQAg561BZWb6QxLZ8sdBSsrWC4t3qCwasLRkBPXJqnqEF1NeeZATvPAQdDVHUrkXl48jAxyKflOOorotCkVTHcTfM4H5mhwSVwTuzKaykjQrdWwSTHJGTWDPEYZ3CsWGckHjFd3PfRarq0iJ1UcgjHNc3ruilNSE0UhUEZIA4zUxepTOVmDT3Ijj+Qk8jpW7p+n3EjCN+Yx1OetZ0dpL/ag8zqTgH19K7CztWtADK2QRmui6SM0WNOSEzJaxKIyOGPTNQakxtNbjt92UYZFSsI7gFoyYnTowHWs+S2uproTSyEtGcgk8kVmpJjaNGXCSbiTuPYUk4lazLAkjutOW4juvnCjeOGJpv2yMK0aHLA4weAaTQyH7KZhCMdOfpU1wdsv2fcAMYNSm4a2iyy9RyfSqEIN1cFmPGcg0WC4kyLDNGiMWLHuOlSSQgqWZskDgU9rcxzrLIAQeAamKrMrKOop2C5lywvfxmKRfkU5BqJ7GeNS6sRtGBjvV62naN5ICR14NQTX8kM21lDjupPFKwAsscNt58qAH09aZF/pLiZeAO1RX5+2xqY8gAcgVHZySQgRn7p4JoBDppGnucpwFODVyeRYLMBSTv65HQ1DJDtAYEZPPNMUSzTorfdzg5PWnYCNYwsYVGOSetQqhGpRic4QDJNbk1jbwjCnHfOK5rXXe3njZj8hOAfWlHcGblzqVzOwthIFhXoQefaoYLu5tptrZkjJ71l2gaZDJG2CBnaTgGr9vqALiOdfLcdPT86tgbDXrlQsXPcA1XMIVzKw2uewqMSRlwysFJ64NWJCzJjgnsRUtARmQxrkgZNTSOosyxHGM8VUaJyuCeh5qWQs9sVQggDBBNKwDLS5WSAu0hI6Y9KrXCXF1KE48sHIOe1S2lvFkZjIJ6jB61ZGjzC4XDnyTzgdQPpSegECvHZfumUnPUgZ5qxZwODJKzEoehParV1BBaSBWAdMcknkVm6rqgisn+zABQPpRcdjB1uctrKKTlFAINai31sFRlUEgAEYrmDNJcTec4yelaVoolUsVJwOwzVrYnqX77UgYCsQxmqNpEXVpWAc+pqpNIzyMueBxSQ3EtqpwTtPagbGt89wVUcE9KS7hkgwNvB7mtG1smKfaQpJJz0puoXQmjCTKY8dMjrigDLWElcnrVqzt2KlmzgdqroX5YHgV0mkwxSWLM45Ip30EYRJhuAR0J6Vd1WVRaAAc461HJBi9O4EhTkcVJdj7Su1UwBSvcLGVZl/ujoTmtqON44C2Bgj1qhDCIWHy5rcsYZJ1BZcoO1JjRmRoVk3MCMmtGS2EsO5WJI7Gm3LpFMdyY2ngYqGbUMKDCOfSo3KIzcG2UqVH1qWy1BblzGQMVmSSyXE4EylFJ7ithNAVEE9vcAAjOARTAsqYIzyADVPV540g3pJg4yAKg1C5SBNmQX6E+9ZKR3F22WBCimldibFF3dXMWwEke9WLa2Crlxlqs2tuIcDGT61KYwHJxxWyVjNsZFEDk9MelEsmBjrSmYR/KO9REGQ5zxVCIiHkYZHy5qwFEa8UoACgY4FNPzYAoAgYF3GKuwgRoM02OIAZI5p7DcMChsCWM5O4GrcMmT83A9aoIGBwOlTJIwO1hwKlgaBGPmHI9azLoM0xZeRVozMIiFPFRRhT1OCaaQFnTMSOFc8etbU4S2TKnjrxWZZWjqd6gbTUmoAx25OTnHeqZSMLVLuS5nKk5C96oyErEakBLEk9c1DcHCEetCKK8R5Y+9PhcANnvTFGIyfWiEfIxPamiWa2mgGNjiqd8MSY96uaccQE1SvyfMJFUjNkKZ3e1ToBtqtFMp+U9asA/JxVkWK18PkrLBIYVqXJ3IRWYeGx71jLc0WxaSJWUNt59ad5IPJHSnW4lKgAcVYEUg9APrWbNEV48QvllyKmM0bzAxqF+lMmYKCD1qvGVMg2+tCYmjs9MtY7m3GwE8ckdapX1s0btgYAJBz2pNP1Z9PiDQxkMRg8HB/Gmz6hLeOXkiIDHJIBIraLsZtFbHHWm7Cehp/HNHBroT0MWhpjwM5pCnvmngfrRilcdhmyjZipOlJn2oCw0DmnbaM4p24U0wYBMmngYpgfnFLuouCRJjIxTTGvcZFG40wk7etSyo7mdqQjjYFQAT1rNLFhmrd85kf6VXVQVrB7m6Kxj5yKkjjyR61MYx6VJHHzn0pjYH93ASaxZjvkLe9al/JsiwDyayDyc0EMO1ApM0UEjgaf2pg6089KYmOWrenybLke9UQcVPbECUEnH/66pAjsYJPMjGKWYZUimWTKYRjuKmcZWiSujWL1ObmBhuyfei8Pmwhj2qxqEP70mqbnMRB7VybM6nrEzTwcUZ5of7xpK1RyPcmQZFWRK2zb2qrH0qXPFMBG5NNIyKaTQGqQGkUUE0maENkqHipcjHNRR8048UMSGNjdS54pp5NJQAN1p6dajPWpE600DJ1zilPQ0IRigng1LBFc/eNSlQVyDUJPz5pSTjrQA1x1pifeNPPSox940ICQ0+E4cE1HTo/vVSEy/JKpHHFQucg0AAj3pp4BqXuNDIZDFKSOtPnuGlGGFQZ+entyKYEeaFPNIRSAYoAkJFMPJoyaKTBCA4NPBzUZFKOKYAQQKngAXJJ4qIqQMmnRuOQehrqm7oy6iyDLkjpQCAKDgZ54pmRXPY0HluKRjnk0gINGKa0EJmrFty1QYzzU1tkMaYmXAKOc0KaX3pisKc4zTkbAqNn+XFNDgZzRcCWSQnoM1UmkYjgY9aU3JD8dBSz3MboCYwD61O5SKxOBTQ56dqaWyeKCuBmqSAfnjg1YiuSCAx46VSDEdakyDjBpNCNNGV1yp5pT0rOjkaM5U1cjnDLz1pMVh+SBimE5xQXAUktToQJGOOal7FInSMBAxHI5ro9I1KLU7I6ffAZH3GPasA/LHtPU0kHmCQGJSSD2rJ6l7Fu6sZrC4ZXG5c8GlgtpryVVijO0nBODiuj0zT21VN1zJtAwCDjmtieKDSLM4iAjxjcBk1lJ2KWpj3lto2l6GfkDXbDHTkGuIuSSm7uTzWnqdytxdMyMSueCayrlvlC+tXTdweiMyUEuaYQTT5DhyKaTXVEwYAkHjrVmCbgKx5qqT3o3EHI61rYRok5HPIqs0YDbh3p0cwKbSeRTckk81k2WkBo4HJpKXGahsZ03h29+QxHk9q6C3O24LN3riNJuRa3IY10X9qiRxtGAPSspx6lJly+AjvRIowD1q80KfZhIACQM1lS3azIQw57GtOxkWaz2u2ABxWDRoTQTedbFQOmQaxgfs2pFQOG5rVsZIlZ1BB56VmakAl7HIOBmlYCW9UvGT6c06F/NtQOpAxU9zHmAkDgjNUbFthK54Bp2ApgNHfkDgE1aukMkRHtUGoNi7UqMD1q2AWtznqRVpaE9SDT5MxbOpHFVrqMxXYAON3Jqzpo2M4xyDUWogtcoehApJXY76D3KmMIPzrU04o0O1scDFYyRs7hRyTwK1khGnxB5n5IziqasJO7My+Btr8so4PSrem+dcSeZJgBTwSaz765a7mBVcAHgmmi5nRNquQPY1aV0D3NDV0tnBE7hvYc4rAJijlAhT5M4zirUFrJd3GC2RnJJNaH9noLiOJMD1571LVgLGlQJHbyOcEkcGqKRRAvJMNxzkD0pLmSS1uzArYWpxYsLRrhZQcjOMio3ZSKImklZlgGApqKPzY58sTk9avaZCZgxUhc9TViOGITlZxkDNaJpIndmbKieapVgSetSyWqFQeh9RSNaCO8Mi5ERPGeK1WFvbwebJjAHA9am9wMXEls/wC9BaI9Ce1TmMTJlCHT0JwRRJdxXgIYbY/Qd6jtLSR3Y2xKjPYcGnawXJbNzBKSCSo4IIxTNTjimbdFGEPcetSbmSXy7tDHjgMBmrEkBKBmAkQjhwcn8qVxmNGSq7SPoTV/T9YuLCQFSSvcU2S0DsdhyPQ8VC9nIBnkGne6FY6JNUtb5CGx5nUAjireheIkhc29yoRhwCOQa4zy3jkBbgjuKkacsQSMsO9KyA9J1O2s9RtVmEKs5GSRWfottHHMwbCjoFJrnbDxPc2aKjDKDjrSanqYmuEurKVkc8kAYxU8uo2dxqWlq8AaIAkU2FJDbi1vrOOSP1JyazdA8TRTWxt76QCTHDE1snU7AQEC4UsORyOalpoSZWFhothmSSxwhHLBCcVnXbeGblTFIpAPAIjPFXYfGUF0r6fcQqAeM8kVlzwW0bNuWMgnCgHPWlZl3Hx+CtPuofNtJCV6jIArn9U0eDT5xEkuT3AxWpdaheaRATJeCKM/6tUIJ+mKxJC10xmmkLO3JJq4q7JbsRrbIZVVuVzya6HT5JY7dk06yE2OrtkCsGMsJAhwUPWt2DxNHplmbS1UpuGDgVq1oSnqVnk1R5GIGwA8gHip5tLSKzF3eXBdm5CEjpWdNrM/k5RcDvk8mqkl898oaVydvAA5rNIbZpx6uLOMrbAKG4IHpTLLTvMd7ifITORnvVawsVlnEs5IQc4Peti+uU+zBF+Vc8CqsFyjrFhm2BVSFPINVdKuLizUFWOQfWtmS/S90+O1KgBBjNY1wBYuCpyah6D3O0XVbWezQXuHIGcGuY8ReLLi4BtLMeTB0OOMisSa7mmYMWIA7U+S2NzAJoyCw6rQlcDqtDh8vw4fmwWG4n39a0NNkaDw3czTEs5BAY9TWXYTNJo4gjBDoACDwR+Fa9yGTwY4P3sd6mQkcnFCn9hyN0Z3JH51b0VFSwaIPh2TP0NUi7R6XAcEp3q5pVotyjvHkY5BA6VSegDba2lEckUjlyDkOe1Ton2S5jBkM2eckdKvyCBdPcRMC2cEk9DVGS3ubZFlYbkI7c0LUbNC7kZIUlRxG46FTkmnGeefTwXZpJCOARWTbF5LnBJZQMgGrv26eG8Eq8RqMADpRZ9BbF65hlg0iK7hkwYfvA8d6qzXkuprFKVwQBg+tQPdT3dw8TMRBjJA71UOrfZrmONFHkqcEUK7BlzU7c20wlWMujjBAFZkliUdJIYiN3IBBFdVbBpD9rkOYQMgHpWRc65DJfERoNkfAxTv0AoaneXts8KBBHjBIB5IrWOrWl3p6qSRJgYBHOaq3iprcySwNteNcEYxmmyw29pZGeUASKOM9zSCxcttKtbyBzcBWcD5ST0qjp4uLF5ophkKcIQc8VnRy3csJnSdkUHIAPWrlvfNcWhCuWmB6Gm2wSCNZbO/N+oYxk4YAdc1r6skVzpJuozk+neqltcXNogN3GGhkHQHOKWSZZYZoLYlgwJXjgUloMwoYxIcniRDkD1reCy6hppkhAIiGG5rmbcX8eoCKWIgLkAjnIro9FkePzoVkxG+SRVt6E2LNpIhswJMAgdfeqc8ojn2uMgjg1NeSQRxCNB0ODgVDfwm4liEbbVUAZHes1oUxulATTXCKQDjIycZqldFo24XDocZ9a1oNKVmEsk4tyo+Uggkn3qNbZ7m4kE2CIzy3qK0buInu3S40+NoupA3CqlmwQH5eQOtW7V4biRreIfd4NQXCvFIVjHA60ALbSSXCGJ1+VCcGmW80YuHCdRxipoZFW3ZlGOMmqdtbr5skinJwTigBl9AVYSRnGTyR1qB7ZpMSEneo4J71ckkAgBxwD3qaRRJ5bjGCMnFFwMy5nj0+wNzKnztwB60yxlW8iEgAUdcU7WYXuUWNoyVHTim2aQRWvkYKydDxUgVLuWebUxHE2EHA54rWtrC6Dgsw9jmqsOmSb/NLlcHIzV5pJ4FDbiw7mquAt25jRkkOSorh9b1N7q4ELfdQ8Cun1S9iRS6tkEc5riWH2m/ODkFuKaRLZ02nwtNaGRXwUGQvrSrN9rykkZJHfByKmhha2s45FIyB0z1FWZ5IhEJ7ZQGcfMB3NDKRBHEiglZ8kDgHAqe1nvgxCAEDpk1mwWLXExk3lSOcVXmuLiGRlWUgg4oA2J725DlSoGepBqAlt26O6KjuARWQLq5lypY/XNMklW3UnJJPXNCQM6q0ub8xkQAOF/iJxmtPTItXu2D/aFUrwQXAriNMvrllYLctGPQdKsm+vUchJ3wOcik0C3N7WN9jOXlufMY8MoIIrmbq7edysZIjJ6UyaZ5nLSSFj3zTQyrgkcntSSGxqjau3GB6VtabG62jOjADHIzWS8RKls4zzSRXktohUsdp7Va0IY4AGZmb1rV0ywF3DI0i8DOM1RhhMwEwUlB1GK2rO7SGycAYJ6UhljTZEt7JgwyVOMVy2v33225+4FxwMV0NihELSSsBuycZrmNQQyaoVH3c8EVK3H0J4IP9DBzg4rf0/bDZAO2MjJAqnbWqtCF3DgdasywxwRA7t56AU5OyEiH7ZC8rAoPYmoJZ85CgVKdNMyecpwp6imLZNKpEZ6cGoTLsQW8qJMGk5A7VtHVrUQjyG8th2A61gXNlLbKWeTg8AZqlCSJfmBYdOlVuFjoDew3bFWILnvTo7aKJtzgH3qjp9rFPNhSAPU8Vpz2xjQjdkfWhIlk7WlrfQeWxXeB8vNc5qFzdaRN9nEhIPIqrdXVzYalmMnnoB6VNcCXUgs86nI6VajcGwiha7HmyE5rTt0CxYA6cVFbKSmwCr0cYjj561paxNwhjXB3dahmkC5HFLLJt9qgAMjAt0oEVwGkfI6Zq3gADAwKd5IAwOBUUhIGFpiGsSRhanhhBUMetNtotwy3erQTapwaQEZXC4pFGBzUgBLAdu9SGPJwKTYDUUbcjrTM4f5x+NPClTg0yaRQMEc9qFqAzzCXKr0FWI4w4znBqlGSGJ9TWvZxKy8/nWyWhNyxp7TglN3y9qqa7cvGm1xjjjFaM1s1tCJY2JBGfpXN6veNOQGOSDUMpFGN859zUdyeBRHkjd2qKckuBTLQhOIaVCRGfekmGEHoacpAhA70Ilmlp5xDj1qveAFjVmxQrAMDtUF2uCT61cTNmcI1LVPsbAwxx6Ugj+bNS44qmJFeQYQ5PNZbHDn61pTA5NZ0g+c/WsZFotxXUyplKX7VNI3zMRio7U847Zq08ankAVmy0QySKR8wyajQrvGFPX0qXyxu6UuChDY4FSmNmvHqOLQQugJHQmuo0q2hvdGIYoHA6EgZrhZJd8RwcEVo6KzyOA0xAHvWkXqQxZIXjnZSpwCcGjB6VtXkltsKnBPQEVl4XPFdEWZNEaqfSneWcdKkHHanVYEBQ0hRj0qxtBpMDvSGQCNsc/pTxCKkwop2EpisQCHmniLNSggHNLnHSgLEYjA6io7kBYeOuKsqMnmql82FIrOTKijHZN7HNAhAqYDk08LmszUrmLpStiJCT2FSkYz7VRv58IVpgzNu5jI554zVY9KceTk96THFKxDY0UopehpMUWEKvapMZXNR8jFSqflqkhEZ4NOBxg0EUh6UAdXpM6tCoJ7VqHBXNcpos7F9uehrqUOUAq29C4mZqCDcPcVlzJtQn2rZ1AAYyOaw7uYAbcda5GtTq5ly2M9/vGm96UnJNJWiOZ7k0Z4p5PFRRmpiOKbEiFjg00GnOKaKkYE03NKaTFAieE8U9qjhOBT2ORTYIaetHFNbOaTNIYGnL1pvenqeaaAmU8UN0oQ4pSRipYIrt96nhSRTH+9T1kwOaYDWGBUX8VSsc1FnDUkA/FOj4NMzTo/vA/jVIll5VJXO3AqJjjNSfaSUCgYqFiDUPcpEJ+/UjlQvB5qNsbqOD2qgADJoC7n2j1pCMCmgkHI4oAlki2DIOaiHIzSszEYJpoNDAXFKKQUtACNIZGAp2zafrTli2qSRyKQAu1bN3M0gIJQgdaYsT+lWY0AXmrUMakZIqLFXKCxP/dpwjf8Au1qBFHQUhUY6U7BczfLI6igM0fzAHHfirUoHp0pPtMZhMZQZ9aT0Ah+1sO1H2tvSoCVzgikyvrTQE32lj1FNMxfqMUwFaMjt0osIcWxzUTuWOAelDNngUIpJyadrBcci9KlwMYpoGKWk2Ma0YIyKiwRU3PamnqapaiYxX7GpUJ7H8KiKZ5HWrNnbGQlmIUDvmk0IYdxB5xmr+nkBwTzmmW9vDLOVkkwB0PrT1AhfavODwRUS2LRqT2rSAFeB3NaOnG0tY92A7CqWnztNKLefgHoTTLm2axnKg4GeD61zt2LN6TVbZlDRr5cg9B1qW68UxXOmG1kiy5GMnNcyJCeSc1HLJxgDk+lZNXKWgohBRmyPWqFyAWGDmp3MgQg5A9KpO2XremrCkUZhiQ02nXH+spldK0MGHvSqCT7U0cnFWYI+lU5WBIUWxK5HWm4Kkg9qvDATjtVaYbuRWLd2WkRZFLkVGTjg0A80WAljOGGDjmuw0S0gli3vySOlcco710Xhu/8ALm8tjxmlJaAtzenhs7cbHxuPQYrMvLl4cRxEgHgYq9eWpk1SN2PyMeTVvWNNhhsxKgBIAwRXM9DVGTaJccMrEk1YuLeUgNcNz25q3osIkQEnJWq+pGea/wDs4zgUXQyK61oGLyVXOBgmqllMfMLMpK5z0qU2CwXBjlweetWpQsFuVjUdOtMCvdyRSYKryO+Ka2orHCExzjAqk1w8khULgZxxVm008TToZehPeq6EsjhluA5eJCc9TTZmlkkDN1+tbd8rW8AjhULu4zVWTTGigEsj5OPrSTsHQi08MZgxBLDpV6a2Lkz3knA6DNR20kVpAZGAJ7GqdxePNmSYnYOgpPVglYrXVzHvbyxhVHbvVC0mnu7gxgHGeKv21r9pkyqZQnBqcIumXB2RgjuR2rVNITVyf7N9iVXDE5+8BUzC2AE4m5HO0etRwObiXzFORjkHgVHci0hIaBAznqD0BqHqxohuWjuySYxk9zwareXcW2MPvQ9cnpVlo5WTzCh2d8VJJbAWXnL0PHNS9B7iaezGKSMDknqKmntpIohIpJasyyuXtZScZQnk10El7az2wMY+YjpikwSsZ58wQB7kgAdBnrVO7mluwEC4UdKsXwM8QySCOgxUlvEzQDaMtjvVRCRnpaH/AFZJ3noBXTafCtraohAyRk1lWEQt70yXeCQePatN5o5Z1WHpRN9hJFqSO0MDPcqCMc8VzLme2lLWc5aHsh4AHpVzWdQVEFvECT3zVGMrdW+cBJE6EHrSirjbJo71ZGAmgKMOCQCeasRzRTDG7IPQNwasaUWmYwyKrY6FzirNzpVhdoTGRHMB1XkZ+tD0AyJrJXJ2yEHPAPSq8lhNHklAw9Qc0z7XJazmC4HmhTgMT/hWtbXNpJGClwUJ7EUahcx3t2XlEYjuMHihO/UHpg10cMm0Hy5UcHqCQM1BNb28r4kgCE905pXY+hzkqNvBzkA9aUMSAAxGK2LvRoo4fNW4IHcEAVjmJA5Cy5wccEU1qJ6CtcSpypOR3pYr6aZixkIdeRntSCPnAbIpJIMHdg/lVOwkMuVkvXDXErSBeQDT1kJGGyFxTRIUHOcU8uZEwFPNONkDFiufKc4JAI600zvJITtLHtxUsdsCmWBJ9CKfGZwCIolyOAScYpt3BIaI7mYhXOAR0FWbe0SFsDkk8DFQ2lzIsskkjAkdcmtPS7SbU5S0DAAHBIPQ0IGP8xYF3TsT/dUc026C3cKMG2kHIFaVzoq2yH7QpkYdyKyrgLG6FeADwKLiEh8yFijKdtWJtLkvkBhIyo7nGan8xZIVJXqKbBcz290oi5Q8HJ6VLVxmRDpF/eXX2WKIq2cEnjFb0Wj23h9RJcXAlmOPkGD/ACrU1PVY7LSS9ogNxjl+9cboM02oeIY5b1yQXy2T2qLjOtu443gS9tGMVwACwHBYehq7PcC/8JSybQrgEEehFWtXh0y5DPZyCGcDACjhh7k1l6Luv7S7tDwVzkDpUPUDDtYxNoWc8qTwfatLw/cRW2kzKeHYEEVRihELzWhyApJp0AhGprtbfGwAKD1+lNbAx8diGhkhVyVbkjHer2mfbVUQXbBohwu844qzmG2ZmEe0j7ox1rHvLyaZWaXKCPoBQtxlyC2X+0pYGwhIOwg8fnVOeK4tN8M2GGSQwOTVrTIJ75FlnJWOMcMe9TXcKANKp80HjFXqIj0Vbea2uA0hD4OBjtWCIGuLto9rZz1xW7p2ntbubiXCE9ATV8+UikxxAluS47UrjsR3dysfhUwodsgGD2rltOjLXGCuQeuR1rY1FGuCsYbGeo9atWNiI0LmIARjLGmgsVxbSQsGjxGueSDyRVbxKP7QSFbZSqIPmIHU1JM8t1c+ZC5MecbelWAcxkFQoHUCgRS0q0UWhFwcKOmary2otJPtcCguTjHY1eUiTdGeUzgComLWcwklIeNDkITT3QjR0iy1C9cGcKIHHKk9qrXMw07VhaRQiODuw6mprrXhBbiWMBCeQAelVre8i1O8iuJHAVBg5NTYC7Fqlib0200QCvxvI6GqV7FFZzyR2b7nbkhOQPxp7XWmx6j5NxEJIW6nrg1rySaBpCiWIAlhnIHP0pPQEc3byPISGBznoetaJh8uAyO+V9D2NUBexnXUuiMWkh4HpWnqUaBhErZRucUXKZWvN80KK6kKRwRV+2DQaJIZRmQjAPrUYkBtUiYAoOntV25V5LeONCAuOcnFDYkjC0e4S1uclT8x5OKsXckjXhEY4c0wwm2ErlQQOh7U2xuVm4c/P2q07iC4mS1TYTkng1LpkEcLF3ORIMgGqOoRoymQt8wboe9OkuWEMckJ3EDBApgT3IVpjEAAD2pN4towqn7p6GqzedLiU/K2c4NN1Bo2tAxcq+KLAaIu1njCgAY6nPWmTWrSgTxQggHll5xXNqbl4sRyDB7kgGtXSfEF5o9vJbqFmSYEMGOACaEgLVzcoqAMwYj3rPudb8vEca5XvnsKyJpWjnOXyCc1Hdx3F0gNugHY84zRYBuvXtrNAEtRy/LkDvVXQLD7XdhWOM9Ca09F8HXF04e5bapOSAc1qatpMOjLFLbnoeT7072FYguoZLZzbs2VHAOaznmaFtoYle3tWpcSQ3NoJ1kxKByPWse4AkIxxmluM3LNIHtfNL4bFYN0Qbh9vIyaesjxJtBIHSoplaOMysOPWmCGPKsKE9z0qoySTHe3SgEzygZJBq40bLEFI4q1oDIreFwAIuCa07ki1strKRIe+OtV9LcG/jQHJyK7DXNOiOkGQqpYAEHvUydhI4aMHG5j1qeCDzG3lSQOlV2IICKTkH863YfLjsMKvzEUkNmS829yo4A4q3ZaaLpSzjKg9xWZkiQhuDnmujgvorbTQiLlm68U2SX9Lt4UtXViAM8VRNs08jRx4AB7nFTRiVYRKQChHTNZ8l08V0zYwD6VFyjRutIY2gYXBLDtkcViRxxBz5nLDgmrMmomQYLED0FViBKSQeOuaaAlGUx5ZO30p8V0RIC4JA7GoIJ0imCueKmu2jmXFrgt+VD1BF5dQtyhRiUB7AU+GaKMFYDuJrHtNJvtQcgcFepzWpbaZc6e5DqTjqai1irle4tXmmKzPgHoM9KsWlgLdSZUDxkdc1YltFnPmF8H0rNvr6ezQxR/OuMHJoT1GW49N8xi9uwA7kVkXWoXUNwYEkJAODzTLHWLkIY0zg56dqcLUmUyv1Y5NapENj4IGuGEtwckdM1dA3YVVAApsQGAqirW0RpuzyRWhmxsMYi5PWo57grz0FMecY61GIZJ+W4WmA1XNwcMSADVlVzwOnrTBCoAA4xTpGKLgc0gHTOBwvHHaooULDnk05EJGSKsRxhB0ouARoB04pWIBxSuSF+WotrH5j2pXAlUHqKnVSvNQRk4B7VYU5HBzSYDSDIcYqlcgq4BrQJESFicHFZkkhnlyelVFaiY+IAkDFakBaFQw5HpWZECrDFbFsGeLO3I7itibFtLiNrdg5xx09a43VwVunwMDPFb19crbRNlM+mR0rnLq8+08sO/FZs0QkRBjwetQAGSb6VIpwtNgGXJNMoZcHBC0hJGKLkZnApWXlaESzatJCsAAHaq1ySznjjNTW/EI+lRucnnpVxM2yrjBpjSFWxjIqyUUnIpPLU5zirexKZRchjzxWfONr1pzouTis66XDZrBmkR1scnA61aBlB2hSR61Rt3KsCKum9cLhVrNotEo+VQWXBNOjkjDZkAI9KpG4llYhhj3qREGw5OSai1imPvmikI8o7c9hVvR3jD4kxgn8KzGhwck59qu6cqmZFYDGeQelWiWb13aWvl7luCD1wMVRt2yxAbIB61oXNtpyW4ZgCfaqcBgOViAAHStYsyaJelAGaKUHFapisLhu1JsY9qeGIp240wIfLPcUbTUu4mgii4EYUk4qRVGeaUJk1Isa96LlDCQBn2rKu5C7n0Na1wqrET7dqxeS5J6dqzkOI0L/KnLw1OA6UyT5MNU2LGzuscZJ61izEyuc9M1Yu7kyMVHAzVccCmkJsYIUJxinNZKQdpp6DmpVODmrSM2yi9ow96jMLA8jFa7KDgjoaayAHBHBp8oXMgpjjn8qUZA6HFaPlxg8qKbJHGYzgAUhFJYzJ90VYj0+RuCKLA4n2npnvW1twAR0q0roLmLBE9pdjnr1rq7SUOgJ9KxbmHdMjAZI61o2xIjHvSsUmTaioMe7sBXK3RLPz1zXXzx+dbEdTiuVu49krD34rFqzKbZS20Yp5GDTcUgHJxUhPFRrTyPloYkMY0zOKcxplJDDNAGTRmhT8woAsxpgUjEA0qtxTJKGJASKbkUzdRSKHZp681FnmnoaYE46UHNLGMilYYoYkQEZNBpzdaaelIYlMbrTqafvUIBQCelPXhhSDGKXvTQicDAyKaaliGY81G1S9xoiI5p2MjpTT94VN5i7AMc4pgQkdqYaexy3FMNAAOOMdaCOc1OqoYhnrUJHNDAQU7FNFOFAFmRgUwKjRcc07j0pwwK0IYo+5U9uflFVzwKkhbjj8aBMtZ44pCeKYGwKbv4NMQ2Q9ap96sucgmq3c1D3LQ2QjGMc1GEJzgU9zg1JAQDk1eyEQbG7jNPCkCr+y3aIEHDd6quArYBzSuOxHHA5yxXIFGRk4GK0I7mMWpjxg4qHNuYSpHzDocVT1RJXBpaYDxS5rMoX6U08tS5wKagyw+tarYlksYA7VKGwOtBh2LndUec1m2UkSKPmB71etwA/Tj1qgnJFaceTEAozjrWbZSBpCLhWXqprTubg3lsuQSy98VTtoFkfMhwvfNa9tdafYrgASE9eKyepSMWJWLEEkc9614V060g82VfMk6gEcU6/itLmEz2oCPjJArFLybfmOT71FykMurhrmZmCgKegHasskh2HvxV3f1xxVE43k54zW9PYiZXmBLk44pgBIqaVyDgdDUJJzk1sZMcBg1ai4QetVkKk+hqwvCipY0S5JFNPIoBoNSWVJuGpqkkipJkLnjtTAhXFWiWTgYAqeznNvcKwOMHmoASRQT+dSwR6Isq3ukCeMjcoBHNTw3C3emhTyRwc1yegan5QNu7ZVu1blsxt3cD7hOa56kTVMm0+4FpdNFjAPIo1Fiky3Cdc8/Sqt0QGEqdRUokE9v8xzms0iiO6BnVZVPI5qITiUbfXg00SlGaMk47UxAEbIHWqAUxJbN5jLkdRTo7smQTuMAHgU+QefEUznHSqw5XYwxjt61a10EyzeaibpVQLx61O9zusgjE7sVUhVTKFIAzV/VLSOC3jKHLOMYFKSsJO5QDC4IG7CLyTUDJ9tuUt0GEBxn1qa+VLG2ES/fk4qxplkbe3+1y9VGQKaslcGWJNHls9iw3BRCOQMVSurS6VjHETLvHJNa91qEd/Ahi4wPSmWlyLRispBLHgnsKycncpLQwUsru1Us8xRepANLap5gZuSAeSe9W9YuGu5dsKAAHkjvVWMSD9xEPvDn2rWOpLL0d28SBBzHjoO9QTXLTL9nVCiHnGKdGhtsJjeR1NXjGlxAWGFIGQaJxJT1MqS1UW+VbGOoNM09ZyxESZA7mpcPdTmPGFT7xHetGxvrSGdbfyyAeMgGlbQpspXLSSoY3j2yAcFeabY3MhiaMR/Opxkda19Vt0hxLDIQG745rPtrK9tc31uPMyckE4zUp2H0Jo7RrmFpWUnb1BFWbaGJLQtEQXIzzwRTLXXQHKy25iyOcgjP508W5ffLbYCsckA0m7saMNUa6v5FYZPvUsGkzrfBWGxCcj0NLc+bpl4J2UAMck1syX4vxCI0IH94DpWkXoS9yrq8It2TyzsI4JFRvKLWy3KTlhyTwTWnNYeYcXDbgDn1rJ1m3klQLF0XgAVCd2O2hlQ27XDPJIOp6jmnW9kGvERwcE/nVjT45Q2yM8nggnvV2PTb2K8WecEKDxWjtYgLvT7WB9rDYegIFRSJcWtv50V2zBeinAzW+scNzKI5ohITzuPaszxFY/ZTEsBBDHGAazurlvYz45UvYibtiAeoHNRT2ml26ZhBkc9sdKh1WGXTYInLZMvb0otXjDqZBnPrV2RLNCxtLWGE3E+AMZCipYpLOSOSWZQAPuDHWq08iFlcDKjt2qrOXkcSmI+UvYA8UmNFuGC0niknkUKoPAx1qj5whlICDaTwKuQCG5iLO2yMDgepqo0LEF26Z60XAeDJIwKjCGmzkoDtOOOakilUDYDyelJcwSGFyw7dRTQHN3VxJG5WNiAeprqfBV88JI3kA8n61xtycuSD0OK3tDvY4YAQoJHBrS2hLep6DqesPJAqbQFHBb1rCmhjujuRue1XLGSLULIlwMEYAPasW+Mli+YQSnesNb2KWxeQGGIq3IFOA82DzU4x0rMi1Br1hFjG7gmtiICKARsOAPzrdRuiW7HPy6hPFPtkYkdwat2AWMyXYUAEYA96tQ+HJdb1NIoW2AnLH2qzqsVhpzroscg3AZeT3qGkmUmOggvbiLzFYAEZzntW14cZLG8MBYO8gIJz0rkFvLuNjb28pKxjGc4yK2fCzg3nmycFDlvT86hrS4XH6qptPEZJXEcn65plxBaaZqsF3GNu44ZQM1p+MLY3Nkl7b4LRnIxWREReQRXcjcxDDj3rJMs2ry5gvpoZVOEHY1U8RWxHkwwLlZyDke/WoLWybUPntJc7TyAav6dc+XfC0vwSicqT2IqtiWQ67O2m2sOnxcEryRVHRZZVu1R2JUnoak8UXkNzfB4QxKcEAGq1tHfWwi1Ew/uVPckE/hVppk2Ze8SXMkZFuCQT3A6CoNKvLkwtBnIA6k0a1fR6ndRG2Xc5HPHSpItGvFQlXC5GSQelNWG7kMZ8yfdJng8E1szXflWcoQA+YmKyCpRRExBI6n1pn25TN9mKnGMA470m7lLQitxPbITjBJ7VeV4odLkdpMyPzj0NWJLdbawmmcliB8ue5rItdOe6Q3EkpAPOwEYpAW9OizbuzHORnJ7Vjecbu8MbEsCcAVeu3ls1G1iFbjFSaPYqJDcN1J4zQhCHT4FZI7pty4yQe1YE1s51SSLTyVhHOOma6prZbqaR3bCA4JrF1LyrKUeQ3zHocdatNCYukWMusXgt1IjIwGJOPrXR6roFlY2otlKzSMOXJHy+wxXBprUum6iXjkKlhzj1q1Nf3tyrz/anBPOPWiSuhJmrZRxC8On3/APMT9vz6CtXzrWObyruTyynCMOciuLGtm9tzBc/6xD8kncVct7yO+hFpfMcjhJOpqOWxVztxZW81r51u+4evrVM3aufs8rEMDxiqFjDqOmWhMM4mtiM/eGR+AqBLy1e682diJCeARxUtDNKSOYwPGxBjPPJ6VlRwtGxKMQ46e9aJktpm2tNtz6d6rST28cu0446Ed6uKExq2rTHdOcg9qs28FvbZMZ5PQEdKYLqOVgAcADrUUk0MMgd24Hp3qhCi4E15sk4Ud6ztaeInyweAfzqac77gtGAUYZznpWFqFwWuMKflTikAICGAU4561cmhAsy5fL9Qe9Qaei3Mu12wKvXVjGrBI5Mg8H2qtgRkQxtO4LNwOtapmEShQeg60ySOC1cJCQwI5qrMxLZxik2BtWeuywIFLcDiqmqan9rUqxwOtZTvtBOelRWaNqF0QOY160WuBJHIzE4JwOlS28Ymc7zgDoajnHkXBiA47VPvUWhJGDiqsA6C2+13Zjz8i96p6tOVf7IpyB1Nbeg2Mk1o0oPBJrn9UgaDUZImOWJpXAsadaIIw20EnjNXLmL7JEGmUEE4J9qk02JI7dVc8kcCm64ssdmFLbs9Bmm2CKtjbomsxvAwKPzn0rqtTLDTpGeXII4UGuc0a1WK2+0OSr44BFSXOoeapUE4HHIxWbdxpGZaW7+e0rfMM9D2rRu71RbgAbSBimRyKiYUgMe1V5oJJXBuB8p6Y5xVxEyogeeTIXv2rXtLO4k4UDp3OKhFsbYAxjgjrVmK6kCjLEAdhTb0FYmlSaFCry4I7A5FU1E0rFVUnPU0+ZnlcSHIUVbsb6CF/mHX2qBlc2McSbpDknnB7VCFUkhBk1rTLa3z7lcqR1GOtU5Zbe0crjJ6ZxTEZU1o+/c/APYVq6TYIYjIeuOtZ9zctPJ8uSM8CtbT7uO3tMPw4HQ0NlWGR30mmXZHJQnJyK6Qa9p1xpxUkCUjBBFZbfYrnTnmnwHIOK4m7udt2TGfkB4FJK4+h10lxAYXcyYYHg1mzRi4sixOXJPNYsVxNdLsC8VuWlu6W/zH6g1ajYlsr2OnNbqZP0NWNhkbAq0JCybVHB60ojWFd3eqZI6KARxZbrVaabGQelLLcsVI7VTy00ny9KpCJbeMzSbj90VfkAjUBRgGo4I8AIop93IEj2jqKsRDuxxnJp4RRHuYZPaq0BZ5Mt0q8rAYBGfSpYISIeo/CnycLnvT1C/ebtUXJc56Vm2MFBUAsM5qaMBgcgc0ipvwCakaMIuRRcdiMxqCRnjtTArRvlTx3ock/dqNpgiEE4NUJjb2YyIFB5qCOMquD1pI/3kpI6Zq1FCZZAADgVpFEsdaws745we/pWxaFrRh5nI7n1plhGqHaVyDwcjpVq8jjWEsrcehobGkZniSa1ngDQHD9xXKBD1xWhegvcHaeBVPcQdpFStSrET/Kh9adbAAbuxFRXMmMAd6ljGIgB0xVAyOQbp8ipGHzLTIyTMR6U88zgdqBM0o+IBj0pvDZyKlAHlge1QZ6iriYyGkAE4NVbgMW+U1M5wxqF5ADzVMSICGA+Yk1VuRlSauuysvFVLgfIaykaJlKM4fFaMYDL61mqSHAq/FJtU1D2LAqQ1NKSFvkNOyZHwKsrbsqgjgEVmyykY5AfmY5q/Y2zSuAHAz3JqJ0PYA+9JD5iyhQDz6DNVFktG9eWkdtZAtMsp7citDSNHsr3TjcxZEoHIA6muaurS7tkV5EYwk5Bwa3NA16GxgEax7yeM81a0IYS2U8bkMpwDxTBHnvXRSxPPZ/bNwAxkoTiscW63D7omGSeRWiYrFcR8daQx/wC0auixZepH50htcckirCxWWPJpfKJq0I1HcUEgDtTCxXEbKOlAB9Km3ilBXFIZTu2ZITzjjmsvaM5BzmtLUWJQ49Ky0B24PWoerBEhA2hgaJLaSS3Z1UnANIkblwoBOTW/AAlrtKg5yDTtoVc8+k3CQgjBBpvSr2sRhL18DFUewoRLJUHenA0RjCUh4qkZtllDvTB7U50yme4qKE4FWVAII9qtbCuUiMg/Woyc5U9MVZkXD49aqSjDGoe5RFIGhuAw6DnNbUUiTwja2Dj8qzYgs67W64q3DbNEPlbhueKpMTFaQrOAeg4rQUhIwewGRVTydxyRVlDtUK3IxTYk2mXbe4EiDBrD1WDZKWHQmrykxMWXpjpUF9J50eSORWckaJ3MQqc00jFTuO1RkVmUNUVZESmPJPNV1+9U5JCcGgCm/DEU2nP9+m0gEoBwaWkoAljbPFOfkVHH1p5ORSBERGDThSGgGkMDTkPNNNLH96qEWUYhcikaQk+1L0WoyTn2pMSFJppNBpMUihDTGp5NRk80CHA04HNRr1qRaaAsRyMqgDpSE5oTpQw4pMaI260EcChutOEeVzmgBhFJSnjikoAMmiiigAoFJRmgC2QvrSEgd6rFzjrSbye9a2M7lkuPWnRkg8CqgJLVehHyAmhqwhTJjqpo3cfdqQdemaCVC5OBSGiu5PTHFQ9zinSyBjgU0DApFEb8nNKpIocZORSDIXNU9hLckDUMc4zTAaCazKF75pCSDRmmk5rRMmw4HNGaYDSg1LWo0BJ7U6IEsDTcHGafHwKpvQRMWJ6mm55poNOB5xWZRJGCXFbemhSNpHXpWPCvOa0YS0YBHBHNRIpE18kkbkdF7e9VFGGzW00X9pWWcgSIPXrWNtaNyjDkGsyizDK8fRjg02Rt2aWGMyYXoSadfRpboArbievtU2BGZI21CehNUmYDgHrVi6PyVT610U1oRIRzkZphOafIMKKirQzYoODU8cxwAarmlBosCLwJIzTsjgdzVaGUAbT1pxYl8+lQ0WmXhFGU5HNQSwJ2OKFlIGM0x5cmkMBGRwDTDwSD1FPD45psuG5HWmhBFO0MoYHkGuqsLsXMABbnFcaeG+lXdOvGt5xuPBPSnKN0CdmdhG4x5TdT3qFSbecoSdhPFSRsLiESx4yBnAp0gE8AIHzD9K5WrM0TuMuY1MZYdeoNJZBZ/lkJBFLACQVftThH5E2/GAaRQgAhuChPHamXSFm3AfMKW5kWZg6/wmpDcwlAW+8BzxTSYmVoRIrCSXgDgc1bjnNxchpDlIxkA1TBM9xncdg5wakeRYbSRx/EcCq3FsRxldQ1JRISRuwBXS6vbfZrFNvQjGKyNFsAE+0AZYDI+taS30upZgkTBjPP1qJOyBakGn2scduWb0zj3qjfkSSBV+9ng1q3LJbW7jHQcnFYsIMqtO7YweBUx1ZT0Q8wPAgYMDjkjNRRSsLgso5Ix9KV5dyk7jk8UtiYg7CU4PY4rdWRBKgYkn160rhirKCBxzzUsVm24lZwQecEikvRHDDsiBeQnkgVUpJohJ3EgBFsQBg9z60kYQyKSB161aVFNhksFOOQTVCOGaQE7sIO9SmrWKaZb1KaOSSCEN8vc+laNtM9uwUAlQOCOQaoWOmQ3yna+8g856imzm9sbhbWKclCMkE4xWTWpSJ9Ttjqc8a5APcjtUkmi3VtaK1veuMdQAMUz5okIZiHPOe9WtP1ExoYLk74yMc9qfs3a4c1mZsVk+oB0vXMixjqOcmmWs9zpZI+zmS3J468fgK2A0VsJmgACPVt4nTTVEQBJ5JJ71OxW5n3esW7WQEcYEjdMgjFR2lkJY/Oa4AJ5IyKzp9KuZJjJLKoz0UEHFVbrT722TzFlfb29qSGLcuNM1USgkxE845wa6M6mL6GORFLRqMMMVi6RZrdI8dy28sO9EC6hYTPDBJ+5BxgnGBV7og6ho4FtxPCcDHOeDWTaw/atT8+4YtEDwp7VEz3ccYaeUCFj2OTmlm1rTLeEGOTLgY6days0y7qxT8V2cbOjbuM4AqhHbxuRb4G8D7x7VHquqS6rsFrGSFOMkEVB5V4Iy7E57nuK1i7EvU1odMaVxEZjg9x0qWS5GnRvayxCTIwDVOw1Uxw+UYwT6nrTpr6OSUrKpJ7HHSqbBFT7NLcvhAQCc4A6VZhhd5hbMSQTjFaulSR2sT3EgDDHAJos57N5zcFSGJJGBSYiGXSIo0JiiG5Rkk1zd9qVwkr24YgdDXR3Wo3M1y0EZOCcYqLU9Gt4LQXEyHzjyOOppJ2A56z0GK6T5m5fn6VBfabcaFMrfM0L4yQK3tMubRv3M4MJ6BwMkVpXEscSi3uwLyF/uE8n8hV84rFPQtQgmszEjYY9AeKvFA4AmXNc49o0WtA2kZijyCABjFdXFbXbIC0eQByc0WTdwvYz5NLiWQTQcY6gVcPMK55K8GgHYSD37VGAY8ktwecVsnZEPVkh1K406B5bRsSYxkH1rjbn7VfSyT4ZpCSWNdSBHJvUHk9aZpdqyXRgjj3BjknHSsmne40+hzNjcSLcKs25VB5OOSK77RbG0u1DWV0fJI/eZABP4Vh6hpxuLwrBEN6HBHY1TEd94XvEunI8snJRTkEd81LatYux3wjjsIXgJ+0WsoIAPVT6YFcj5n2XWGtZFCxynkZ4rqLC/07WbMyaZIIpiMmE8Anvyaz9R0M+INOklgQQ39meVHQgc8E9aws7lXK0cv/AAil75samSOcZx2H5VbN2NVk+3LGMjkg9qz7TUYtXsDZXK+Xe24III5JH1qHQr6OG6Npc5jLuBnHvVW0BnVaV/ZbTl54AxHUkdalvjHdTPIh22cIwIwODUOoQw2NynlkGIjJAORUdxKBZOYADHIvIHap1HYzpLrSAmLGER3B6kgjBqWXWFsLIo6l3kGCfesOC3EGpRmflCckjk4rQ12W2e7hW3GItvORjmtEhFvS7SLVYTJGwEgBJFZU0wtrktIo4bBNQWuoXGlXRkgUsr8ECpfsM2p+ZdSExxnkg0N2Dc0dY1KGXSUigOT3xUWix4szNLkIoJNZ7WEsEe6M7xngk9qkOrLHpr2uMO3BAoTuDRBJdi9uXVhmMH5far7wXMemh4m2k9AD2qjploxJlZSFIyAR1q3CZ7qeS3BITGOewoZJNbyrPYi3DYcn5zWD4plitp40jx+7XBPqauQ3ItbmSNjzHkZ9a5HWr97u9dWOQD1pxQmUmkM9wZCepzWs0rm3UKxAx1FYqDHFbNrtFqNwzkd63toSUhCd3171cUMqgAE/SlCg9B1q9ZbbaRXkAZe4NJjRNC99aWqPb3JCSDlMilk1GJyqXdsAw/iGTTLiS3F0JIh+7xyPeq8vmXcwCKSM/pWTRZflSCWMNaznOM7SMYoicMm2XGR05rLvwts6gfu2x270yGSUqCXJHv3ppCZtrFLIpMEgUDrkgUeSoB+0SA47ZzWWHl4wxA9jTZWIIYsTQxl65v0WAxwrgdM1ju2ck9Sae0hfANRyjCFu4ppCZLbyGNgFyCa19OXznZbhThhgEAnFZ+kRiZ90vXoBXQJfDT1MUkAbcMqTmh7AjImtzDKdxzmoZOoqS5kMjljxk5x6VXZqhajZXvZPLiPrirOgSLa2sksn8Qzj1rLvpfMYp6VJZyO4ER+6K0toS2XyBJcG4foTwPam38gEYC9x0pZAFUAnpVYk3FyEA4FA7nT6NPLbaamzgnnGaw9RSS51gNIoDE5P0resURIAXbGBgCqsyRPcNJM2D0BHPFT1AVzaQwbs/vR0AFMsrRrmUT3jfux0Bqaw0+0uXbdJk54J4zUd4Hhcw7soDgYPFDYJF+WbTy4UD7o4461i6rcJLcBYYwoHQDvQ8mAFVfxqzDbRHa7jk9cipQykIWMYYxEnHXBoFw7oIz1HrW+xWFQTgx/WqVzHYzA+SMP6gVVxGes0jkR5JHQCtC2sUAEkvAPY1TtpIbeXzGIJHY1JqOrrcpsQYI9KLgX7sQRxjGCmOlYl1exEbYkGKrpdTSkR7iR0q2NHkYBlHJ60kgK1vNcM48onP1q4ttLM+JRnP50+20ye1ulIwQTjBNdBNYKsIbASQDIIqtkC3MGPS5rKQSkbozz71W1hmMfmxIygck4rQn1p4CYp1GAeCDnNZeo6wtzB5cWQCORipSuynoU7O9muo/Ldz5fYE1E1iTcHnjNO020Zm5yB2rVMSqMdT61ukiGxtpbiMKFHTqa0iWPyr0NVrZMuFxWiIliG7HNDFcj8oRKOc1XuJ/l9qsSSYUk8isp2M0hUA4pWuIejea+CDt9atCJYyPK5BqOIGEYxnNWFIRcnqecUwAyGFdw6kVHuM4O8YAphBmk68A1ZWMFAO461VxEcNuA+7PHapTjcGHGKcq4HHagjzGxnFQ2MaJCxwelSgg4UVE0Zj4HJoQkdetRYC2igAc0sjlvlNRLKRgVIqgjcaTGAjAUknmsiaNppzgnArQupsfKp5quilcN69a0ihMZHGYwFUVtaZGpAJOGPQ+tZ0KG4fCdR1Bra0+2QnEjlGHpWyJNEWv2Rg8iA9+DmsvXruAxERqEJHOPWuitI42+SUkjGeR1rlvF0dvGSkYABrNmiRy0crea2Wzk9adJGCd27moIz85Ap7A+tEQKd0P3gq6gBiH0qjMCZlHvViWQxL7YqhMbHkSsfepIPnuKhhJJLetTWh/fn60Es1gMJioMdc1ZONmfaq4UnOBmriZsiKgnmqs8IY8HFXDDJnPaonKx/fq2SUjBsGQSTUUoyhzVySSJh8p5qtJyhrKRcdzMAw5+tWl+7VU/60j3qzHzxWbNCe0RxIHXnFadxMssYCqAR1rIEz2/HOPam/a5GbA4FZtFouHjgnBrU06/tLVf3kAc+prBXe7bnNTBgFPPNUtBM6DU/FkV3aGzMY2EYzzxWPpM0UDEFhjJxWZLGpblutWtPtkkmTccDNWiGdLLqqm3KrMQcYwBVPTLiQTMVY4z1rTj0rTYYQ8rqTilX7EMCBQB6gVa3ExzXTHAyeaYZpCcAEj2qZTECCVBFWFuIguBEo960AoHzD0U/lQIpDyc/jWibsY4QfnUMk+84Ix9KAKohc4qQWzgZJp+7ng0GQ9OaBkUkAZSCMk1Uk0siQsjZB7VoAE9TTlBU+tJoCC0svLI3DHvV77M2xiCMAE03eSANp/KpDkRlixxih7COG11QL1vesn+LFaetTCa5JX1zWYBl6SEywBhRSNTv4AKaeaokfGcVZQ8Cqi9asocACqRLG3IxtYVVmAIyKtXAyob0qqWDDFS9xoiQlGyOKnju2TAJyB0qAgk0oj5oQy7HfnOCODVuO5jk+UnBrNjjBXpzUnl4II4NUhNGvGFIOTxVe5VSpGM5HB9KrLNKq7eTSmSQAZHBolsC3KE4KtjFRA57VZmxIxOOlQkY6ViajQvOakJ+XFMBNOJ4oArOPmzTcVK45qMikAw0lPIpvekA9KUjIojVifunH0pzjFDQIhNA4pxpppAGachw2aZmlB5pgWQ4PFMYkHHamrQw5+lJiQbqTJphNANFirik00nmlzTDQIcvWpFPIqMVItMCxHgdTSsQaYDkUh60pDQhpQ+FxTTQRSAaTk0UY5oxQAtITS0lACUtJSjmgBxUEcVFgirHlg9DTGUZxWsWZtDF6ir8IIjHFUQMMKvQS4TFNiQ8tgEmqs0hY4B4pZpc/jUQGTUbliAc80pfHApCcDFNUbjVJCJIsbgWHGeauSfZGhAUYP0qqR8vFRnpmi9wsDAKxAOcUgOaQ803JBosFx9IRk0A5panYYmKUKaCQKTcab1EOwdtKMjjFMBbPXip4hHJ95sYpMaGgZxUkagnJNNkKq+FOQKBkkUhlyBQc1oRRu+FUZqlZAbwrVsNHJaIsm04YcECspFIs2Ng5O55RGO+COat3+hRTQGayk3sBlhwCaxZLiRz1I+lT2OpXFjNvRiQeoPesnqUioJGjJQqUYHHIqrcYJyPxrV1GZLt/PVQGPJArJmyOT3px3GUrk/LiqQODViY7nqBkyw9K6Y6IyluD/dqIA+lTtgDjk1Gr8YxVEkZzSgE8Dk04gswAHNXrO0/iYfSqQhsFoFUM45NLLAc/KMcdauYyQMUSusSYOCfSoaKRnAkDmmk81IQTkmm7eaXKVcQZY47U/AximltvApylSMjrTtYm5E6YNMztYH0qwRUMiA8079AZ0Hh7UFLCJ2x25rcmxbSCReUPJrg4ZGicMrEEV2Gl3yXkAjlYE4xzWM49SosuOp4lQZ9R6inSlbi3yvXoR6UqAwHY3KnoaYp8iUsoyrdRWDRqinGRgpjBHUU+G0WSUKOSTUdyGjuPNiGQetLFdyQyCQRnj2rVWsS9ya9jWzYRr1PXFVrrBWOMHgDmmzXDXl2GbvUdwGW8C54OKSQmdPpLtHpZCJ8xGMmr+kWIFrJOzZckkg1nLdm005duMkYNWYbmSOyEoPUZIrKY0M1sqNPYqBlz1rFtAJk2ggDuKk1e9NyyRKcZ4wKpCNokABIHc0QiymyeYQoQsYySeTT1eBItpjycdSKjiCFBt5Pc1Jc3IEHlmMHIwOelbW0IIoEYuXQHZmr9ubmNizW67PUmorVWh01nOSFBaspNWupceZdkAnhOMAelZ7jNi+hM08Kx8Bjkgd6bq94umRCILkEdAOKmhYGSBiwOR1B71d1i0t59Nk8yINJj5TjvUN2Y9zK8O3TXNyJbQ+XIOSo6GruoSCfU4p3Xa44I9TmsHQIrnS7oyleQe3pW5eiW9xdKhDDnHrVPuJIlnLOPMK5A/SoY5YFcE5IHUYpbWcAEFsA9QeKmItIlJRASeTWyd1YlrW5GZljuGO0iGQdMHANWYruaO3KLKJIj0yRkfhU9tc28sJjeMdMEGs63swNTk8sYTqF7Vi07lJjEHlTmWaUoCcAelbKwma3KlxLGw6gg4rKvIUmmIkGQvAHar2jx/ZYGKSARj7yk4AqnGyuCetjPhAsNUKE4QjjNRTXXm3rxA4B6HPFR+JZhJiS3OCOmKztNxqEXlzSlJB0NKCBmlfSrHbiLfvJ/hHIFYOsWMX9npLEmyUEZwOorrNM0OCMmS5lTHXOQSara5bWU8RS2kDEcdKvluxXE0qOO30hHZACy5zUscBNq0gG4E8CsWGS+/d20r4jAwOa1jdvaQGGNxnHABpOLBMzZbGWSQy26bQvUdBTbWaMOUuVGc8HrV+HUPMs5IVOJmPPsKt22lackBbUHGTyAMHFFh3Eh0eS+j3wSFYx2OADSyRx2IMeA8gGAAcgVHNrH2eJoLQYRBgds1jW97NJOZJDkdSSaLXA3NPiEc4muIgjscg1q6kE1RVhjlGU5GcDNc5Pqk9wgBkJC8YJxUBvJ4cMBgnoQaGtARLeW0dpdCG5wA/QjnmtfTdKt4E87zhIFGQGI4rmr24lu2Alyz9varNrpt80GZZyqY4UGosxmrNeWUM7XDSB2HQVQm8Q6lteSImOHpnpmsS/MVhlmRyTwCQans7yS7s9srfuR29a0imSzQsLqW7m3MxI6knvWjOA4BV+nas+0MaqDGNqjtirIkRgdhOe+auxAgyrjaOtX7e9OmkyRqGdxg1TRVVSxOSelCRuuGfJGcirbVrCSd7nS2+mHULI3UGYZQMtgYJ/Ouf1GGO/nNs6yEAYLOhFdPo+qXA2uygxxjBGeSPpWndC11q3eOzhAlI5ZhjFcUrpm6V0eP3NtcaLd77WU/IeCD0rY0Xxxd2mopc3Bznh+c5HvRqtg9jLJZXy5LHhxyMfXpXNT2wt2aPqM8H2qou6E1Y7zX7Sz1FF1/Q3VLgZM0YIGfXrzUWnR2PiG1LKAl2Bg8YII9M1xVpf3FiwMTkDuB3FW7XU5La4FzbSGOYHJx3rSwzq2Se2/wBHluGZiMZfjFX0UQaaW+0Ak9QCKyLbU7bxDhNRfybgfxjnP1qA6b9nvDEL4vF1ABGKnlC5fYrbyi4T99GR36g/SnLYG8BklITuAT1/Osy7vfsgWK3bOTk1qwzjV4Ei3eUyjgjuatom5FbpPDcDMMbKvTnrWhcvcrDhowIXHQHOKWMWVmV86UmQdsZGareddyX2CxNue3bFZNO40VbOxvb7NuJgiA7g5IBx6c1u2PhrTiDJKRcSxj5icHn8KoX6ROmLU7XHUdCaksruPSbCS4mmAIGSmepo2Dcv2McU1zLA0AQLwo+lYtxftDezW0EaiXkFwelE3ixbkB7JDHMeCQDnmsDUL9NMZ5GlMk0gyc9QTTV2xsoeI75bWdY4H8yQj5yPWuddi7Et1PWglpJnkdiSTnmkHJreKJbHxctyOK1gmY0Has62iZzkDPNawAWIA9RVN2RAoAReKb5x+6eaazcVGD8wrPcokyWbb0zWpa+dbJxHnPfvWO0mJ02jgda3odRRYBxkgYwaLDMXVcz3gbP4U5FVVAB6DFLOomuGYcAkkD2pEGGANJAyUnC1Wkck1NI3XiqkzBVJ60rBcaZMNgdaep+03EUCtjJ5pNPgaZzIw+XtmrNpa/8AE6RlGIywAPrVk3Ng6a8MY+zpkqOTWiLSe804SXDBTH055NbF2FtLUKgGSOT61yt/fzRo5MpCDtmsm7uxa2KOoTJuCqQMcH3rMkuyPlXnNV57kzuTnjNOiAYE4xWkVYhsgkLFyTyTV6yhfblRk1HFal5R6VswokaBVGCO9U2BnSF5JPKIO4HGK0bLTZkUMqZJ5yalUW6SGTbmQ9eKtW99PMdu4RgHsahsdhkivbjdLjntnpVJpTI5Ucg1duY/tlwIo2JfuSOtOm0v7KVDHknrUXKRRZhHjnBPcU4zAryxJ96h1FRDOFU5FVxIM4JxRuMvw2k053QnJ9M1YYTxoUlG3Hoc1nW2rfYZ8jJBqW41ozBmxkniqsSXIN00bR7wQegJxSW9ibXc0rggnjBBrDEsoYspwfTNXITe3MZAJIHJyaLAJepaxszBvmJ4FVhHIwBHQ1BMPNnMcmQRWxaabJNbBkfkcCmFyPTLdBN83Wtg3bW3JGQPXpVGDSb4tk4A9c81JqUNxHb+Uwzx1zSuCI7nWo5CWXCMDxjmr9hqjavZmKd8NGOGzya4tmEbbTzjjmrVjczRttjBCk9qtRugvYsXqs87K5yVOAaWOyUgMRj1NXo7IzJ5rHk9RTyQF2BB9apRsS3cW2iiVMACgRgOAOmadDCx9varEqLGmSeaokfDCIyHJ5pZbhX4zioFuCYwCarSZkkG3IFDVxobcG4Zwi5K1ZhjSKEBgC3rSAtEwySR6VOE8xC3SkAiR4G5sVWmZpJCFqSaYhAq84plvkncRzQIfEpQgY5PWrQBH0pEXPJHNK5O35aTY0L8wYAdDSmPYm7PJp1qpKZfr70SKWfgcCpuBAM7uelKQM5qYpn7wxUDZ3FfyoQAMhtx6VLJMqRHDdelMAwmH6GqkgBfaGyBTtcLj0VpDuY5HarAGRgDPrTIxhcVYsxtl3lcrnkVqlYm5JaWrlw0Zwx5ArdtLR5SPOXDjv61LYafBcqJ4JNhH8JGP51faR4wFYAlT2NFykge8FpAUeIgY4JFeb+I9TE96cdAcV3/AIg1W3bSyuMyAYIIxj6V5ddDzZDJjvUstE8MHmRiRWHI6E0jAgY9OtQxKcAg4qUkhTmhDaKec3AB6A1PdgGMCq8QLz/SpbtuAKZDCEYjNS2QJfdUS8QVa08ZXNMll3zDswaSKTbmkIwpp9rGsjENWkTJg0+0ZzVC7AmByeta0lvEAQoBNZl0gjJAx+FU9gRnm2KgkGlIyuKsB1K8nmoCME85rNlLczZBiU1NGeRUc4xJQhJFZGhfQKy4YZqIwgPxxmlhOVHrU/kmToah7lpkIgc8Z4Jpk0DKvBqeSOVBySBVR5ZMkEnFCYMi8picliavWCETBWYgE8GqoZlHrVu1LFgdp49BWiIZ00OlLcQhgxPfBq9Dp8MKFZGAHUAEVQsRfvbDyPMOfQVGsGoC7BuEOM9DmmnqSzYi0yWdj5QyB0zxU40K7PYfnT01KS3iARQuB2po124H8R5rS4IBod0DyB+dSroMuAzMv5imDWZW6uaUagGHzOT+FFxj20pI/vEfgc002kKDkZ/ConvvTJpovHOcLTuMk8mIH5U/SniFOygVAbm4I4GPxphacnJbB+tAi6IgQAQAKztalW1smwwBIPQ08ifIPmE4PTNZOtafdTReYjbx3BNIDjpnMjljTIxls1LPFJE7JIhBBqOM4pLclkwGcCmkYo3jFBfNWSOUDNTp2qsp5qdDwKpEsfccRjFUByw96uynKYqiWCtnsKl7jRMkec04IKjSdSAQcU7eCeDRcZOijpmp1jBwSRxVNQWOM1OsTAYLVSJZaCqcdKJipj2+1VhG6nhjinOSUwTyKUtgiVZODxUJFSsMk0wisjUjxQadikIoAjIyRUZFSsDkUwmkCIyKYRg5qUikI6ZpjNi2gVrVWGOgrKuTiYr6VoW8hW2G09ulZl0SZyaTEiPNITRSUhhmlB5pKUCmBKp4pTzTAOlONJgRN1pKU0CgBcUzvUpORUdACipQMVEDip41ycGgB69KDTjFxlajJw2CKTBC0oANNyKCcCkMCMUzNKWzxTQaAF69KCOKFbFLkGgBhpQaG6Ui9aALZ244PNNWPdksfpUbZVgetPEmeKokaUANODlV20vFNbvTbAbjJpCccUgcg4NBIJoQCHJOaAfSgnNJVMQ/caQnjFJRUoYZ4NN6ijvRTuxCgU8GmA0opXGIx5ozxSN1ozTJYuacnXFMBp6DB3dcUAO+vapI/vCot4OSRUsPzOMdqlos0bVQH3Nwa66waHUNPMDkbwODXJwoGYBjgE4raitmtXjkgkIBHPaspMpFO6ge2nMTcnPB9qijRiwHautk0mHU7TzYmBnUZA9a5q5huLSYpLGYyD3BrG9ityXyo0gLFsHHArGnffn0FXppCUJI7VnSn5DjvVR1Y3sUiCWx3zVyDTfM5ZsA1XQDdmrBmYAAGukxe5BqVqlpGCpyT1rPBJq7du0iEMc1TApoTLdlCsjBj2rWEHlxbjwD0rN09hHyRnHSrsl4ShDdB0FMAYiJMnk9hVBiXctIeTSGZncknr0HpTmORz1NVYLjSeQoGc0NE4XcBxT7dCXyRxV4KMYxxSFcxiOSe/pSA7a0Lm0XaXXr6VnYOcGqurCJwwZcd6Cnf8KhBIqdZFKHPUVDQ0yIgZ4qzaSywuGjJ4NQYy/A4Jq5DGY0J6ZqGUjoIdTFzbhWPzAYqQXQ2Y5444rnoCVlBzgE10dkIDFhgGOOtZNGiZVR3kl2kkD0qaeZ9vlKOB3qHdifcwwQcYq5vQxE7RkjrUjM+3GJ1HqajvpjHckqMlTxUwG1wR2NLJCrX6FsEMe9NMGbNlaG7sFJJyQCc1YuSYbMIpyQMVOGjtrEFWGQOgNU7c/a8BuhPNQ9wRkW0STTmSWQqQeART7tht2pzg/nVnVxDHKqxxKCBgkdzVK3RpGyMDPrWkNgkW7CS1aMxvlZO3FOmSLYcRncO5HWpBp8QUMwBbOc1PqLvFax712qOQB1NKTewkPWSKSxURkAlcMDxXO3WjQxuWibOTnArVhjSaEyoo9wetV4VDlmK9DjB7VCTuD2LVlaFYEHmZI5AJq+byYRGGdBkjAyaykt5RIJRMVI5AHar8jvdojSHEiHk56iiUeoJjIw0Ll2Gc8jNTWuozQ3BM6hoScAZ6VLqA/dp5agjA6dqpAADk9uhq0k1qJuzLtzp8d3KJYGGeuBVeS3uoWw8WEH8Q5qOw1GC2u3RiRk4BI4Bq/JrXH2cMJATjk0k0mVuinHG0jDylJI9RirMV20U5WYCMkVbgu7ePCECMEckdqz9XhgviBDMPMXoeOaG77EpWHSNEAZPMBB/Sqz31uGKM3B4471mPDdQZjdMD0z1q8NKtDpf2kyETn+DHSm3dWC2tyG6ADAqcoeg9Ky9QtJLJlnjOFcZwK0tPs7q5jkYsMR+p61R1S4MypGOqcEUo6DYy01ETHyp52UHgCpJCbOYEEvHJ3FNi0y3urQHAEvPNMBeyYQXGHjbhST0reKRm2X5n8y13qcEDINZtvNcFy7nd2wTVm9mihtRDASxI5wKZb22xQwk+c8kGqaQIrSS3dtP5zLsB757VbhvJL4gBTI/pTrpZZlAnOUUdKo298bC5MsCEHtxxWbsUmXhciOYxXCY56AZxSssJlVYztQ9SRiiOUXhMsgBdjkmoL1GCgqcAdcVBRpyWkMNkZAQSRxWXJdPChducdAakhmJTBfKjoDWhDHpl3HtvSVA6YGc1LBHPWuqv8AbQ8o4Y9PSt4ahKq7xJgD0NY2p2tpDODbn5OxIxVJroqDGGJyKaVwuWtc146ghgaIZHBYGotFu1jPlycrnpWWVySe561JC5hlDDsa1SEzubTypZg20BAMkVLcLEj+bEeD1FZOn3plhCrwcdfWrxt5IU3SnAfkAGk9BItiMFRzknkVaSRY4wjrnmqFlIQxjk6r0zU5y7t6HpU2ugLHnOjZilKD1Famg6raWksxvL+QRnnoMmsZUIjK9vWsjUIi0wgjAZz2JxispItM6DW70eJFaDT4VEaHIcnBP4VzR0W4MbGR1wpx1GTUkGoT6WxijiLOQQcZwM/SqstzO0hLEknoKlKw9ylJaYmMatkr1xVSWMhiATkd60EkMcrKw5PINQyBSSQOTWqEV4ZHjHzEkYxirVpeFLgEkkehquUHGeooC7FyOKYXNn7XaiXdIMhuCPSp7Q3STn7IQ0WflBOMViRhHX5utWLZpIgPLmKEnoKbZJqTfbI7gPdKXXOSAcitOXxI0sEa2doFKDBwDzWSmo3ccWZDn1BPWrli7m0e5VkjYE4GRnFQykLFd3rmSVoGEh5DEHH506DTodRjaTULkqQMgcHmpI9enntDbznCEdKyr2ReinI9ahooJ7u00dZFijMkg6Ej9a5a7uJLudpZSSSc4Pat3iUYYZ471TOmxySlieM9K0iiWZA46nNSw27SuFUHmtBdPiEhHUdqtxwrCPlAzWl7IgZa2wt0CsecZpJXXnaadMxI5PHrVN5lHyrkk9ahu47DyeKTOOccU8oAoJPWltkE0hU8AUDBIi8Zlx3qWPJwBkn0FLKRGdq8jpir8Nstjbm4cZdhkA0NgFtZKUeSTgAZBNZ4O5i3bJqy9zLNEUAIB7Y7VVA2qRSGNkNVZAZHCDueamkbHNJYqZbgnGQKdhMuACG3Ea9QPzp8Fzi4togMbSDTZFkWVQIyTnpTgok1QELjb296BHUXM01xOsatlcDJz0rjfElyJLsQRE5U/NjvXbQpHDZkM481hnr0ri7u08zUZZCwyDgZPWsepa2M6C2+YAg81fe0ZVDKMJ3NPVQjYIyasM0iwZY/u89K2b0IsRxoqABeh71Yi2hwJDhc8moVjYxiRSPL9M09SJUKseKlstIvzQ2giDWrbpCOc8VRDS2zHcCc96jGFYCFsEelSl5ZEKsoOfegbNWxkUxidVAYd6n1GY3MKhc+YT2qlpltMEIdsA8gA1Nc3cdm6BuSD3qbCRn3elTEBpTjjOc1mzwxQoQWJbtW3qmsRXcG2PIOPSqNjp7agpZh0HemlYGY8cTyPtUZ9qsSW5hwHGGI6VOT/ZF4VZc5OBxTmBunEpyc9KsRWjtGZw5zsroLCM+SVjyOOuKqW0LBghUAH1rWtpIrQYfBFFwMG806VLwSFc5PJFaNp5sS4CnA9RitESw3cxKAYFW5ntobUtIoyBxUsRTXVIkAEu5D3IGazNS1GOUFYpyxPYjFYt7qshuHVW3ITwD2pbG1E7liCufSqirjbsRpZLI5zyetaVpaCNcBRkUkcJhuDH1HY1dQY6VskQ2RxysrFMVKkJPOM1NDCrZyOT3pGYxsVB4HBoYh8IWMHd1qjeTncR2BqxJIApwcmqQjeeRkYdehpAJG7SKAq8etXY9sa9Mmm20AtQVZsjtUyxE5kPSgBiRhzuYUk0xRCF6UrXAJ2jjFVWDSOVxx60WAYrFm+XJrRtYSq5bv2qG0hCtk/SrxIUZpMY1sICT0qOI73x2oLGTICkj6UIvl81IE8mSQq8GpVDKoBXj1qKMB8MTgnjNWNrxrkncn1qWAx1BHPWqxtzv3dqeZmLcA1IG2plj1oTGU7twkYU8k1XghUDcp681LIn2mUsvIBp4hCDNaxRLHwrvcLjI9K6Gx06GSHbGfnI5U8Vi6eCZQy+tdnpVrb3MeZGMM45DAdfzqxJXZTGlXdsnmxr+7HUZ6U6O4iP8ArHI9Mitx7h0iNu2CcY3A5JFYerR20VuzvlH9QOD+NS2a2sjkvEVyZp3jR8qOhrCfiPBHHerbkyeY3Xk1Tf5lYVIdRiFQeDkUk5xGSPSmRja9F237vHqKoCO05yT3pLsMXAAp9qNqCmyEtMFFBD3BuIAParelZKfN61WlGEAq5YDCUxM0GUbTiorYkuR6UrH5aZbcSGtImTLLIW71n3cZ2kZrSJIHAqhOCB8x602CMswtknNNXIfB5q6UzyDVOQ7JgAM1DGtypdjD5xUadKnvF5z6ioF+6KyNS3CDgEVeikEYyRn2qjCcL9KmEwAxjBqJDiSXM/mMQMgVTKZ5xVgSAn5gMU7CHnipTKKxTA+7V2z1BYE2GANz1J5FRgDpVyx0K51AeZBtwOcEgVomSzVsfE95ZQk28YwR0zRH4mv765WOWInccZGTii90iPT7By0o8wDoMVe8Dz2Nw5guUHnIcgkdapEM14tOguUCyTlHI6EAA/nUd3of2Qb2IKDkEc8Vqa7/AGXcwbSPJmjHDgZzXJR+KZQrWl2+5V4BJzkUXBI0o4oWPygU4wRg8KKo6NcR3M5UZIBz0rc2RjOEJP0rRPQaRR8pO2fypRGOy/pVvA6CLn6GnrHI3RMU7lWKgiJ7U4WxI61dFtI3XIqRbLOMk5+lHMFiiLMfxPig20QXl8jpWounxHlgT74qZbC0xgxkn1INDYWOI8Q6PBNbGSNcOOSQK4SRSkpU8YOK9wvrG1lsnVYQCB6H0rx3Xrf7NqTqFwCeKm+pDVikFB6mlwB0qIGng1omSSKBmpk4qAHmplPAqkSx7jK1nTAbsZ4rQJypFQG1Myb+4NTIEVEWpFBwcUKAGKnjFPAIFJFNDoydwGe9W49+eTkVAoA+pq1F90CrREiQIzgYOKZImKnjxTZhnmiYRKRGTSMvFTFaaRWJoiuVoK8VKRSGgCArTDGoNWCKhIHWgaG4X0qORc9BUp4pnegZbtGUQAN1qldoDMSOlSAnpSSHPNJiKhU0mOKlPU00ipGR4pyjOaCKfFGXOB1FUgADilIOKl8pgORTGGBSAgbrSUppKAFBpKWkoAcFzU0ZwaZGeMU48GmBYRwahkHzFqATTGJNSwAnFMLE9TSE0gOaQC59KM4oFJQMMmnAkUzNLmgQ/ORQODxTM05RTGTtyKaODS59qCcdqpIkUmlXmoic1LD1Ap2FcbJGQcgVHyOtXmjBFVnjw2aXUZEaTNOPBppFVe4h3akpAeKCTniiwxTSdaME0oGKTAQCnZoxRigYbN2abtPPtV+0kt44yJVBJqvLsMpMYwKGSJDaPLyGAHuatW9j5uQpHB5qsGZVJBxipIp2Rcq2D7UPYBLi0MbEYwBTrSMjLelD3DynDHNWbZBtGO9Q2UkXbcBgARwT1rS3vHGFfp2rPtJVAKkYI6VdtpI5XMUzgA9D6Vi9Sy5p97dWlwrRvwT0zXX3enp4j09WmCpMAASDnJrjwtraEGWYkDoBzU8fiGSJgltnYRjHSsZpjW5n6tYLpk5gzv75rBu5FzhRgGtnVLkzDc7ZZuSfSsC4bMgHYVrTQSGg4GaeCTUWaeDnFdJkRzj5TVQmtuTTd9iJlbJIziscAbiCMEGhAya3cBcelI8m9sA9KYmN3oKeXjHReapIkAcHmpByQKgV8tyOtWIwB15p3EW4VAX61YGBVHzjHjHIqU3OV+UVDZSJ5CNuM1nzRpyQOTUhdnPJpjA0ICmVOcYp2CDipSO+Oabgk8dRVXCxNaxk8sKtEHbii2G2PJHLVYWHI3etZSZaRWMfHpVuzlkgUsMlQeRTfLIYbhwauNEscXHfrWTZaRI7JNtkXj1FTFjIAqDAAqk4BQNGSGHUetSWt4kZw5I9eKFYGTyQsIiR1FRsA6K2elTyzRyxZjbk9sVWiG9Hjzgg5FLqHQtWzNNOsRYkEc+1b8kEVpaIyEFm6+1YOlyRLMRJw+eD7VoXMjSABWOAeKTQIjurb7SDIvUdRWcxKkEcEVvRx+XEkhBweCKz760IcyxrlTzgU4SsJq5LZTCQqzEkJyaW7n+0z5YZQcAVU0+YCVo9uMjpU0jMrnbEePQGqVmxPYjmkNuoeJcY6gdxUqhTEGxjPNLGymIvMCM8AEcmozDcSQFUT5e3tQ7X0EvMkAUfex7c1JIQtsVwCTypB5zWZJDOjCN2OfQc4qwhjiAeZyQPaiTugSadyxaXyQDF2XzjuOBUVxOlxMGiBC55JHWtYNZ3diJzGsqYxzwR+FU7GGO6kkkwFROiis1fYtpWHW1lDeMFlhBHfPWjVNAtbFRPG7IM4wB0qMyzR3ReJiMHitg3kWpaZJFcACULgZPWqlFpXEmr2OauY2jg3eYWUjIJqnbSKTkMQwORWtMEk0oRDBZeOOayYbR/M2qpBJwDVQtbUH5Gzpokv7gNcMCkZ6k9adewiS4dLUcHj2FRzRm0iEELknHzEUWNw4jZcYY8ZrNu7GloUYTPYTOjSEhgRgciooYLQRebcSnfnJBFT3HmBmUICScbieRUMlnbWzB52L45OaE7ARXeoQW2WtEAQDAB4yfWsM3c17eKGYgA9PSjU7tbm4/dDy414UDvVe1kWO4Dt0B5raLJaOntIQxAWEYHViKSWx867MsEhUjrTjqjPZBYABkckVFBIxg3q2DnJxQ5MEgkhuA4EpJTpk96W5tI44A5UYPetLULyCTQ444wDMDk+vWsqR5by2CnIIHSs73GkZ8bzx3ARMlT39KuSBjGSTnjmiIMtucRENnqQRQGIQqepoYyIKjRBkGGB5FOMwjADDj1ohdYZgs4xGe+Kj1ARyyj7OSYz6jFFgKOoSPNINpIAqOOEAZbknuasugVgOopsy/JkHBFWtCSpNEBypzUByfwqwwIUsByagJKnBHJqkJmppVyY1AU8g81vxTXF2QTyqDgE1x0EjJKCuQO9dHY3chgCxnBpMEaoJuf3inEg6+9XoNvkk9WFYEc0kEpLZBPWtK1MhBeJsk9Qaa2Bo0ozuQ5GKw72YQ3olHUdTWxbtLIS0gx7CsTVVVJyM9T0rKe44mhp0kZmGSCGHJP8qzNc2x6kDb4CY4A7VCJTbplOCelMjdWBeU72PrU2LI5pvOA+XD9yO9QNkcD86syOgTaoAqszhUKnn0qhDduTnNRTkhlC80sZYkgnOelTC35DdSapIGMjPyjIwRWra6TdXlk91AMiLkj1rMk2KpBPPQCtzTfEDaVpMsIXJccAd6BFSEfa03E5wcEVPHp7uC0L4IHIJxWVZTPASO7nJFXvtTSH5HKcc471LRSGyTbWIzyOKij8y5mESAndTJA0jkLya39E04pbPdEcqpPNFrCuZF5bNZyBN2SRyPSoGYgZHU09pJLu9bALMxOKutpUkDI90NiHk5oTBmdHG6vvYcGpZDgcVNdyRvOVh+4o4xVWRufwouBTuZ2LCNOS3arkeniKzErLmQ859KzLbMuqY98V1csZNocDIAxTeiBanOyk4wKfAVjXavLn0qCWTyywP3s4xViwj8tRcSjntmmtUJmtp2mR5FxdkZPIWrlzbi6nVGG1FGQB3rOtbxrrUY1J+Udq2J7uO3ck4LDkCobHEpOkccbyyqFxwox1rDmlCsQepNaV/eNfEvjAXt2rFusDEnXFOOoMbcSYAweTVzTFZId2MN1FZ8aNcTpxxXQ20UEcILN869BVvQRYjuVERaQBZMcGqdqkiu8jRmSRznIGcVMtqbuYSSsAg5xV6HUI9NIWA+YCMYPapuOw+LTZXtjdT3W3A+6SM4+lc5d4NyWGSCeD61t3MYuFe6nl2M2SEBzWdawvcjasZOOhqHuNFZZxH8rJknue1aWl2jX0m1v9WOcHoaedKjjh824IB9KSK4W3A8pSB7VVxsl1bT2tEBRcRjqB0qi9sVtPOTBGORmtlb7+0ALeUZAGMmo7q0jhULGuFPX0qbgc4hbIK8Gl+0PG/Jq7IkFsDtIJJzisplbzTI4IBPApoZppq7wkbCarXl0b9zIxww6D1qBYTIjSccc1Y0q2ivpNkjbCDwadhXIrVGklVeCSa6+0hS1iRQcMRyKxptPTTpBKpyR6Vt2klpcxiQsDIBkA0MRgeIwquMrg5zVvw6baRAkwAJ6E1H4kQzDzDggH1pulW0M1kCrgOeB6ihbCZsSaakkjbSGTPY8j8KrXOmIJVBmcDGMYqqftumEyi4K9x0qpJ4pmD4njDn1zUpO4M2pBp+mhWjkIJ65GM1karqP21fLt2x71i6hqJ1OQbOAD0BqewtGwGzj1zW3KTcbDp6nLkZf3rStQY0CkYI70sxAcY4FTQRGQgdzVrQTYm0M2R17VPbRtuO7jFSC38skY6d6YZsNg9KdxFxvLiTIPJrPnZQxIPBpZpQEJBzVSNjcHngUMA3tJOFTkCr0iiKEEdT6VFAq25ORkmrSR5bc54PIBpCIEDOcvwKdJcbU2DgetFzMD8iDgd6rxgyHD8DvTQxhIL8AEetXY0DoNoxVWSMBgidO1W4TsGF60mwRKgULz1prNufHYUr7gOOc06GFQMtyTSGTQvHHHjGfemEh3JA4pwgVunSpY4xt2jtUsBPLWRRtGPaomkkj+UsSPSnCTyZMEkfhSuBNyOtSMIgrNnbVa+3gbUGamWRrdearJM0l0CxBH1pxQhLUMq8jB7ipXYP8qjBqWQA/MBjjtUUS7pgCDj1ArZIGaOmxeWF8xO/XFdNDMnkhdobA6nrWVbArGoOCAO5q4vlghozgjqKTZcUWY5cNhice9c74n1QyRm13Ejpk+lbd7ejyCxjAIHJ9a8/1e7MtyW3E4OMVJTdkV95jiKjmoISxLAgZPrSicIASOKkD27rvGQfpS6kpXIB8shBqtdOS4XtVqQAtvFUmYSXAX3qgLK4jgB9BUFufOn3ehqxMNtuKrWKneW7UySxcAAD1zVyyH7uqNzJlwvetGxUCMZpolk7Ahc1HCcPxU0xwhxUVou58mtYmMidpXCkKKz7qVjk46VrMgCkYrMvYmUZA6npRIqOxmm6bcQAaFbc2SOalWNRyw5pHUA5AqGtBdStdAlc+lVF4GKvTjMZqkOtZGy2LFuQTirRgBAOaoqccipVuHwAe1JoaJjCMcGgxjH3sVAZif4qiklYkYY1NirlosF43Zq7Y31xB/qJSh9qy4gTyxqZWAOB1ppWJZZvr64mbE0hOPerWnXkVmROpxIOuO9Zsiswyan0yxjupissu0DpmmiWa2o+KDeQFdmD681zUk5aQsec9K2LvQpYmxHIHXHJyKhstFluLgKycKetWlcVzqvBOnyyW/mhgA3OCcV15tJhxlAPqKyNNjisbcRopBAGRjirguSxHBxVWKRdFqw5aUAD0IoAiT70hJqoJCTkqMfWnCQD/AJZg/jQWi4s0C9WP5VIL20B5BP0FURNkY8hcfWneZhf9WB9KSGzRXU7dfuofyNPGpQn+Ej8KyjKAKaZvQ1VibmtJe25hcYzkeleP+NI1GpFl6GvSg+a8+8ZRf6QG96mxDZyQFKDg0EYNAFWjMeDU0bZGKg7VJEwGSe361SEyfOQfpV2xti8WTyCKpgg8CtGy3quFHGKGCMnVIfJmLKMAmoIZMrhutaepxswLEZx0rK4HSs09S+hZXOQatRHOMVQjY9SeKtwyA4HStomci7GOcUTcL9KIiCRntRc8pRLYS3KxNRE080xqxNRpNNJpSM0bc0ARsTUZJzU/lnrUboKBohJppzmpdoppUUhjQeaG6UUADvQBCaQinvjtTSKQDcVYsx89Q4qW2OHpoTNExgrnFULlAv41pB8oMelZ91zkmkwRSYUmKeTTKBhRSmkoAchwaeTkCoh1p4NMQ8GkagGkNSxjCKb0pxpMCgABpM0vakoAKUDgUlSADFADAMmpAMCkAp9AIXdTSafjPY0nlk9q0RLGVNCRvFMEZ9KeiMpyBTZJbOCKjZNwOKZmQ9BQPOOOcCpY7kckJAzUWMVOwcjkk4qE9aVyhhGKUc0h60oqm9AHdKKQUuahsYdKKTNITVRQmBJzgGnr0HrUS9alXinIEP6jFRAlTjtmpM0xxlvaktQY9SS3NaVopkTg4wKzE5NatnxEB+tZzVikStazMnmIenXmq4fc2MkEVp2yShyFbKtRcadECZAwDdSKxuWVIyzYDnJ96mLeUOuAfSo1HP0qz5azRbAMt2pNXEijJJ5hwCcCq0vlg8rk1pyabNbQ+bMNpPQVnSYDnitI6CkQEjFIpyRUpC46CoxjcMVsQdDpiLJZlWPJHArA1DTpYJ2lByhOcVuabn7Op5B5xVg2KXIdXbkjgVlezKSujkYxluepp8sWTuUduanubJ7S7KMMDPFBABPvWsZXJasUTkH6U5HIIBPAqaaDOWXr3qqcg4q9yWXlAYDHINMB2tjHFQRSlG68VPkMc+tS0CJd6hc96bknpTMUqjAoKFIB60+GIEgkUscZcg44q0ECgDFQ5WKSJUiAAz0qcjCqQMA9KjjBYDPQCpgBIoXOAvSsm7lJCyISmcc9qdHiSHbjnHNT+XiIH2qvG3lzkDkMfyrNsoWExg4lOMdqnlghnQGFMkDnjrUV9bJIqyA/UVFHqRs12RrkmhMQ9VBYlYyjDjBBAP40BXDeagztPzD2pxlv7tMrsA6j5hmmW9w1pPi4AIcYIBzTYDnwHVx0PQ1LaX1x/aIgdd0Z6HNQTkwyeWOYm5X2pi3FxasDtB7g0+gHV3sxjswIgDnr7Vl/bZTGQBk9MVCLyS5gBVue4zUkflCMsCQw61FhhDAIW8ySU+Y3QelasVpNNbGWO4KMBntzWWtzbupZoQWA4JzUtre3c6skagKB0B7VVmJEKGe5vis7FxHzn1q2byWJiF6Cq1tdGyllMsDHd3AJqGS/QsSI3APbaauLVtRNF20P2m7d29Oa5/WLqSHUmjRsxr71q6bexq0u4FGzwCMZFUNUsFvpzLBkZ64FTbUfQ0NOu1+wmWAAhh86E8fWrVnc23lna5RnHYVlWtmltabIt5cjBIGai+xXwyTCcDoeaE0mHQ3GjZD8zZ9wetVLuYRqQw28du9VbdNRd1QhgDwCegrW/sxIyGv5S5xkAYIqpzTViFF3uY1pJeR7tkZKE5GeBWnaOwPmykAnhRnpViMtd3At4ABGOPb61LqelRW1sZFYtJjOcdKzuWkV5AHV9hAHUsTiq099HaQIkBDyk8kd6oywnULbEV6Yiv3lBAz+dUUK2aF3bJTgE96SQ2bkYd0M904iUDOM9a5jWdV+1zlIzhQcZqvqGp3F8+DIQnpmqYGDVpCQ4fdApDS0h6VogZs6PcwgBJenQ1dkEcJPlP8AIawbSN5HG0E881sR2qzMIi20gcg1MkJCwsvm7t2QOoq0LqNJQ4HA5x61QjiWG4dS2QD+dSSJmQFRxUWGaE2qwXLAiMRkDGB3qhLDIG88H5AaSaOOTGOCKiFxKkbQNkgdKY0OnkS5QKeoqMYQBRUSkEnjBzT2G2mhMbOx29PxqPBaMk9RUjFWGCaYARkdqoRAZAFIA696rGNi2WORV3CgHIyDVd1wxOeD2qkJhGgyNvTvVy1kkjkHJAzxVe3jOQx6HtWoLRpLbeFIx0JHFJuwi+GW9hC4+cDr60W101s+GBB6fSs+3uTbSBe6nkjuK0VEd/ICpAz1ppjsXbTU1muGjY8rWbrDhrgFeoOTTzpz2khkDA5681BejcqyDkgc1EtQWhUZ2fG7t0phJB4PFSJhsluKgkkAJUHmpLFkkAGAearuCxyDUG4ib5s9aupGpUEN15xTFcbBGxbpUlzciFQo5YjgU8ERIT0qnaj7TqIduQp6GmgY+O0mJ8+UED3rS0i0e8eSdlzHGM8+1XtQkgvtOisrRcTAgyNjH61YsDHaWhsxnL8MQOlDdgsYkFrLe35EC5GTn0Aq1qunjTXjCsGYjJA7Vba6Gih44Bl3HDe1ZMs0szGSVixPr2pJhYk06UNcBcZZuBXoOn6PM+lCDlRIOT9a860kZ1iMds/1r1e71Sa3sobS1i3SSKBnnj3qZuyBbnAxY0TU5lKCRozgZ7VDrGsXGquEIIA7CtTUrFlaRic3SDL++fesvT4DI7XN0oRFOcHvUxd0VYz0URjaRyKiuGAUk8VauZUkuGdBgE5FZV9cAgqOtaJEsj04g6ju966m5mMdsRnAIrm9GhAm81ugHWrmp3bT/u4/uDv60MSepQhT7TqIDDjPNbF/EIYARxGBgfWqllD5eZSMYHFPuJHnQoc4J4Bo2Gx/h6L989zLnA6VdeNruR52OApyAe9S2cccFokbAcjJqG7uoiuITgdCBUsERXcMUcSLE+Xbkj0rNu4iVCgHFW1CmbzMcmrTrELfkgtTWgFG0tBEoLdSM1YdcHOcmmsWYDJ4FOiKiTc4yPSm2CJVnfZtyQtRhItxdWwR2p8syyfKq4FROiIgOTn0qLjFG6dwpY4rWsphax7ABz3rFV+MrxTllbHzMaEhtGrqYa6iURnJ9RSw2gt7YGZsnHTrVK31hbNCrRh8nqahm1xnB+XGegp2ESy3awTExHB9Kmk1g3Nv5bpkgdRzmsQl55DIx69atoWRcKeO9OwxLeBrm4znkHODS6mhAHy4x6Vpx26fZhJBxJjn3oWwe7U+YCp9D0oWgmzFtkaRcZwvetO2tEOPKxkepxU8WjsoZkzgdcd6jEBL4UGF16EDrRcnUvmxYRh5GJB4IxwKy9QhmtLgNajAI5APWtCK9u7FT9qCzw+7c/kKo3OsW8jb41wwPC44xStcoq3VzObYrKpAPUms2G8a0cbHIwcireoakb1AjAAD0NY1yMEAdRVqImbk+uC+h8mQc9AappGhBUrkk96qWMRkYHBJFblvZiYbm4I7VdkiWyCPR4SnmRHa45xjrVuMhUAIwad0YFRyODUyxmRslcU2K4wRmXoKtwAwYJ7UBRDzUclwHkAXp3poRcNwJEJU9B0rOmkCscdTQ7+S2VOM1EIZJZtx4XvSAFkMjhQuQeuanMIhAwOfSlWOMD5ByKmjjZ+X7VQBDC0jhpOFqS7lUDCHjpSTTLt2DGRVWFGnmwc7R1piCAGWT5uAKnnQK21aa+IJCF6d6ep3NnGam9gESLA560+NlRiG606omjMjYXFD1KLCHcxINShlAwahRDGvNJGxZzu7VLQF2NgF4FPQjOSKYhGzHpT1Gfek9gGsUkbbIv0NMMLW7blORUhUliCvSmTSCMAFscd6gop3codSo4NSabawyqd7YbscVAyhzu4NKEKAMrYwa2iiS1IBHJ5LHK5xn2rUtltLZAJAJEYcZ7Vl2Ya5cZQuAcE4zitM2ijABwKq40rlpoMANE2YzyB6VZjhdU8wLvHcjkii3tmjUGI5TuKvWt01m5aNcLjlT0NSzRGDrWoRx2ZUDk55Iwc1xabZJS0nIJzzXS+Mru2u5UNvEsT/AMYXua5KYlAADjvQyW7sW8AVwEAIpigY9KlZMxg9ajHApDWwjMQpAqlCM3YB9auSHCmqdplrgj0NMTL10QItpqGyHynilvGwmKfYp+63UyCvMc3IX3rYhG2MY9KxnH+mD61uxIPKH0poTGyNlCKltAFbioZBinwNgjNaxMZbl45zwRVW6h8wFi3IqTcScjP5VFOGKEjJAoauNGZJGd5XPAqN12+9EjSGY5UgZ4pCWPBFS9g6kUgyhFUCcNitF+hrPkGJKxZtHYcDkU+IAnmm4wlLCeaBkj22OV5qsQwPTkGrwfC1AxBOStSURK79KmjBznBJ+lIoUnGMVMsohHBp3Exj3W1irDBpYZgW4BJ9qjk2zOXPWp7Q7GyqimiGaEeoSIoRY2Oe5BrqNEjd4xKzAEjoTWLbSySKI32gcAHNayeRaRBvtecj7oxVxEdAASOGGKdjjmSsOG6kk5TO3PU1ODMcknH41dho1gv+2MU8KuOXH51jBpQQC5x6VKgc9STSsUmauEHJcfnUUk0Y4zVMLnGST+FO8tD1U/lQhtkpmTqDmlWQegqIRr2Q/lUyxj/nm35Gq0JaHiSuO8YRgruxyK7FYyeBExP0Nc74rtyYGYxEED0NSyUeeEd6TtUj8Ej0NMPShCaEzT0x19KjpwPPFUSWoSCwrctABAAe9c/CeRW7bZMSmnuJC3SqYyAASK5uZPLmI/GujcE5OetYt/CUkLdaze5ZWTFWoyBg+lUweKkjkPrWidiWjUhPIqS4+5iqMM21hzmrnmBlyeapu6JWjKpBphBqwcelRkA1iWQ0tOK80YoAaSfWoiKmKimMtAyIimMDUpFNIoGQkUu3Ip2BmngDFAFcrim471MwpmO1AxmKdHw2aMU5BhqALsZ+UfSq90MrT1bgCmyjIpNAUCDmm44qZhimYpAMoxTsUYoAaBTgKTFOAoEKKDSgUhGKQIYTTSc0402gYo6UlGaKAE75qQcgc0ylU80ASqvFKBQDwKdmkA6OQlwGFTjBHFQRgZ96mHHArS4mLgUdDRmjvTIFycUmaKKAAnINVmGGPpVjNVn+8akpEbUClamg4qugxwzil5NIJAO2aTfk0kguO6DNNPJpwORRiqSsJsao71IOKaBgUtRJ3GhQaDkg0DrSgZ4oTGwhwTz0rXtVJQAdKy4Y8ygY71sRfuwBUVGCNLTBiYJngnFS6xo8sUolD5iboc9Kz1MkcgkBwB0regvrfUrE21xLsZRwfWsWWjB8jy15OeOtPtm8uUSAZIOcUSKROYlJYA4zjip5bm0063JOHlI44pJjDW9XfUVRFjEYQdeeawmzuJPWrE00lw24kAdgDUDg5rWKJZGTxUak7xUrDAqHv71qiDqNL2PZrkDIzV+1txMzMp+ZDxWXpDA2oA61dgne2csvQ9RWMkWip4mjiWFW4801zsLhxtYEEdTXS31sb6ZXZc+vem3OhRSQF7c4IHTGKIysDVznTkdelV5YQckdTVplAl8qQ/MKHjEa5zmtlLqRYz0jJbkdKnUkHGOKlSMM3TipWiUrgDmk5AkQA8VJFH5hyaakZ37TV6GIAAAUnLQdhY4wFAAp7xnGR2qdI8CnOo2EYrBs0SGW4BXBPNSFcAHuDUEQ2yE54FXmiMybo+w5ppg0W7SMTptboBWdfReS+5D0NPtpp1uBt/1Y4PNT6pCyqsyjKkZNZvcERwq1zAQMnAyaoSw4yNvzVoaLOqzlGIAbsasanEtpIJwuTnkdjT6jMOG7+zPgx5PvniiabzHDkc9QPStS6u9JuLfeIQs2OwPWsM7mckAAE8D0qhNEqXshYrIMr2z2q7DcrImyXHHQ1VjsBKh3SbW9Kje2mhyXPA6EHrTAtOXt5N8QJU9QOlXbW8G4F0GPrWZBePCCGwV9DUsZjmOVOD6VSQM1nmty5AOAegqW2W4hbzYhlD3zWK+CwznINalpfOLfyc5UdabSsK5oXNxdAKwAKH0NVpjO6hgCD64p0t/CLYIoOR7Vb0/U7e4ha3lAyeATxisrWHe5nxWguJgbgoB1zkZNa8K2FqxiyrBh1NVhpdjDMJHmBDHJGRV4ado98mxJEV/UEZ/nUtsB0ckEJJhSMk+pxSTagApErAeyHNRN4dto1Cm4JA5yMU6JtDtJBCWV5O5NRdsqxVm1dbhVtYIzkdGIIp9xZObYPLOTIRwg5BNQatPbo4aBxgcgA1mPq10CCspJB4ANWk2hbFkNNp5AChC3PWlm1i7kXyZckEYx6iqck9xfvm6fZjvntUNxcrAwCSecQMEntWigJsRrS2h+baCx5x6VlatvYK3QDjAqV55XkLFufrTJyXiIbmtFCxPMZYpSOaMbHIPTNKaVikJRjPFApelMpmjotxHb3JMv3TVq7lV9RLwsQh5qhYwpLneRjrVoRqjEAggelSyLik8knrViNiE+bnjioTGxjLgZA70kcpCAHmkMJHZWHvQDlgxHPeopJSZgTwBSrMpwF5qRiyD5gVFNMpJwV4A61ISRj3qCUsPu569qaEPEan5iMmkfcFO2pMEKB3pMECmDKz7lHTNRbWJGRVvBP1poUbuapMliwx5YIBzmtu7uB9hjtYl5AyT71n20LFwyjj1qWdmhYZByahsaRBGFjYs65IPNOk3xsstqcDqQKA6yKwbqe9NjJUFSeOxpJjLEd9JLKFkYnjnNR3cwOVXgVA0ecMpwR3qrcSsOKYySWfZGQOpqqDubcetSwRGXLHkClZFLEAc07CYkMQk5Iq3HCo+YDGKfbW6xxbmbJ9KR5NzhRwKAILtsQnFVtPk2uCOpOKnvvlgPoai0WMy3iKemeaaEzrYtMaKyEkBAcjLEnBpl5ILOzGANz85Bya2I7eRpAFX9yBg54FTWnhe3urg31w+LRDnB6GsZPUpbHM21jfahbmVoSI1Gd544rJLAuVXnBxXWeIfFaPGdM0xBHbr8pYcZArko1EYLGqjqJsm04bdXhK8nIzXqcCmR45N4UYxjPSvMfDg+1a4DtyARmu/vi8LKkBzK3AUUqi0BbmXqNydK1eSW7/eB+VPXiuW1PVX1G4MNuNsOcnFbXjdbnSBEboh5J0Axn7tcbZ3Ig5xkmimrobdi3cTLFGRnnFZqRtNMM85NPZZLiUnBOTxWhbWYiG5vvVtaxF7lgwxQWQVD856iq0UBkk2gcDqasCJncY5z1PpU7ItumxOS3U+9SykhXRY4V2kEDjFPFuZNrLGTxwAO9PWwbYrvJjPbNXodUgtIDEsYaQdDik2BUh069u28tRsGOpOKqzwQWNwbeQh5B1I5FXJtRvZ+BKVB6AGsiYSwXBadSST941FwRajt9yErzjqaRoojGcOfMB6Y4qCO5kQkRkgHtUkMZlcAZLHvQDEAOPm4NOC4HJAFXzYRQoWmk3EjoaqJZCdyQ2xM9D2p3GiN2WMZ6iq8kysox1FPu4zDwpymetViDtOBx60WKFaVgvHWozM5HPWnwxl3APeppbJlAbaRVpCbIo4XkGQSSewFN1C2aC3V2GGzwK6bSoYobUMyKzY5zWR4naObaseASeQO1SySrAAIAeuRk09WAkAJwCeaZawSbBH1HrV4aBdzYeIgjvyKYXNOxtpZCrRHKKeQau6leRqoRVwwGM0+wt7iyshGyqWx13VRuQsiksDvJ5JFQ9wNjRLmE2hM5AI5571j63rNsHYQquRxVDUy1raoySYBGCM1z4ke9k2Jyc9aEm2Mllu7m6lKo55OcdqpTTSo5ikGGHU1fWGSzcAjLHvVS+gmmlEioSe5FbKIrkEcmW4BJqcWNzcgtEvAq7p2jTSL5oAPrk1t2cJhJUgAjtVEtmdpVoACCMOBgg1aCSLKdo5HarE8QSbePlPXjvTYdz3O496dxDYYHkIOMMTyK0DH5SfNxQAIDvHU1FM7MhLHikIrTTHdjHHaqzOsb7iaJplI4OKbDAboYPQU0A7DXLAkYUdDU4mMalAOegNSnbbQbAMkDFLbW6yIJH4I9aQBBCxJLcDrUksmPlU8USXAUGNR171UZjuCqck96oCxDbG5Y7Scipow1ohXaCTTrR1tlJ65pJi0r5zgUN2EV+ZHLN3qVCA2B0pu3ApC4C8Dn2qGyrErnPyr1pViCLljg1HErABzxmpJJNxAPI9aEwJUJdeegoKj+HrTBIMBVHFWOAoI64oYiIl1GRTkuJAc9KDIW4AoAJ6jimBrWksFzEd3DgdaydTAkkKg8UeYIzwcVHPuBDnkGko6juV4wy4X0qXBApBg80gLs+FyR6CtEgubeh362GcoGV+oNX7iWGZy0ahVPYdqxIgDjAwelaNlG4kCTqQh744pNDizWsUkChhyo7VqSXNkLNzcRgMBwQM1XFpLDCJLch06kZrA8Q6j5duYwu1zwRUmytY5PU5RNqUpU5UMcVmXBzMFJ6VcjQuxY9Sap30JjfcDzQ2ZdSXzlSEqw7dqhRg3TpSqFeDKnJHUGmR5GRjvQhoZctsQmq9opGZVOMmprxgEwe9JZrtjx260wY27kBQA9atWbjysD0qjdxlpAAeKtWgKKB7UEDJD/pYGO9bUTDaOe1YknzXYHoRWzbgFeewqkSwm4NPtAGfkZFRzHkVJaOFfmtYmUtzVVYgnIGapXIIJEbYq4giKEkAk1UuZEjJ2xjHahuw0UZImY5YAn1qvLHgdMVba5QJuHB9KpyzbskVL2KsU3OMiqMn+szV6TnJqjMMNWLLQpPyU6CmD7lLE2OKCi0Bk4PerSWyOoyKqo3zCrsUgKkdDWcikQNaqG+79DVa7jAHynkdRVqa9kizFtyD3qm0i5JzkmhMGVxG2QcmrdrHh9xbr2qDzQBg1JBIpYZHetEQzpLPTJJkU5BBwRzU8mgSwSiZiCvXAINUbPVY4IgrysMDgAVdh1+LaVeMsMcZB4pp6iN7Tp7Ro1TYFIGK14bS3m+6QT7Vwkeqtc3Agt4gMnAJyK7rQ9PNvAskkuWPJGa0TEi5HpUI5MQNTjToB/wAslqcMAOGzSZY9DzUtmsURjT4u0Qp/2CIcmMH8acFmPRhj60GGUn/WfrSuXyglpCDzEp/GrccUK4/dr+dVRbSkgeYRViOxJHzSH8qdxNFpJIo/4FA+tYPjCS2m0xgYxkjGa2EsVB5kJ/CqmuaZFPpz/LnAPbpSbM7HgMoIkYHsTURHFXdUhNvqE0Z7NVLNUiGJilxSgUuOKsgfCRvArfgGEx2xXPQg+aAOpNdLBEQmfaqWwERDA/Ss/UEJjLYrXMfWql5EZItoH41mxnPYwMUAkUEENg0uBTQh0bEtV+MkrVBSVYMBnFXrZ1dcng+lV0JY85ppFSkCoyPesy0MI5pcYpSORShQe9ADcA9aYQOcVNsGOtRMAOKBkRHNIV5p5NOBXaeKAK5GDSgdqG5PFAPQUDGuuKaUxUjEYz3qImgYm2gDBpCTSZNAiVT0pSeKjU+tKTkUAQv1phFPam0hjMUUtIaAExUkaFzimCp7YZehCFMJHaonHFbPlAKDjNUbmNVU4HNJgjPIpuKewwTTaBiCjFLRSASlWkoWmBMOKXNNXpS9aoByNg1PnIyKrFSKcsmBiqaT2JJhIN2KkBzVTOTmpFcgVIE44oNReZijzKAHE1C4+anmTI4phOTmkNDSmaYYyTUuKdincCDZilC4qXbn8aUR5b2oTAi6Cj8alkCgfLURGKpO6JY7sKKaD2pw5qGikwHSpEXJ4qOpopFiYevU0JA2PiLK44I/CtiKIyqGXkg4IrPluIpsFFCsOpHerenzskwA79azmNGxFpgeMNLIR7Uhj0uybMgMhHYDNLqU0pt0MecY5IrIDl2LMcn1Nc99TSxsvqtjInlQWixjGM4INYdzCguA5O5Cc4PanOrHo3Wn20DSOFZCwz6cVaQmyK58oMogGBjqRioCAR71JqWIJmRRwOuO1Z/2rH1rWOxLLMgIFQZAbmmmdnApyYJ+YZqyTV08zRrlQcGtKEtOSrNtqrpVzF/q3UH0q9cWhKm4hHTtWUmy0XrQG1XkK46ZzVpbZblC0B2sck1iWepLG/lTDg/pW5aXMEbfKQMjNYspHMNpStqLif5WJPJrM1LT5bWcAEunqK6fVmW4u9wGAB19aht7aK6jkjLA4HGfWtU9CepzSLhaeM9Kfcgw3LxY4U4zUSnccChMGSxpls45q9HHgdKggjwATVxeopNjSHpGTQ8fHFTxrlM4pwQs2ADWbZSMzAjnG8fKetTyGWNgtq+UNTXEIAIYcVDC8cBPOB2NCYMmhIt1IfksOlXbWZbmBrdxg9AD6VEvkzqsh5I9agnmUSB4hgofzp2EZ9zA9jdbhkYOQatz3supwBW4KjAOetazWUOtaeWDBZQO5rmYZHtLwwuc4OM5pdRjJIHjYgnGOtSRQRMpaaTb6Y5rQ1e3SK1SeMgluSRWOxymScn0qkNjpXkLBVJwO/rThLJIoV2JA6ZqMSZUccYozzxTJGsFD80sYw+4cY70pAamuQvFUnYdi2J0I+c0954403Qtg9SPWszpkmowTk5NFxWNu1uZp0IG0n0JxTZo7hSG2gE9gc1jgsOVcp7ipo766QYEpfHc0BY0Y3kUFbjJB4z1qOCOWCclLhgDzVc6rOUCSKCD1OaWO9BxlBx3pWuFzTk1C6VRH9qcg+lRWmjy3NwZVViTzkjAqEXELKXXAI7GpT4mvYozDEQF6cGlyBzF2TT4rYn7TLn1AOcVi3V3GLjFqMAd8Ypsl1LPlpXJJ65qqThjirURNliS+nm4Zj70kLfPtHeoQacvDAitUiGyYkeZz1zUk52xj3qI8sGokJdee1NuwIrSxFlLDqO1Vw2avr9wmqDqRKSOlSykx4o603PFS28LTShVzj1qbFN6F/S7aKeUI0m0d6vahaRQMFtSSvdiMZrS0nQ7ZgJrjCIOpNQ6rf2rsIbWMLFEcZA61Dd2JIq/aSlutsY8571HcafPBEJSPlPpTlaadgdmEA4Pc1O93OY/JlwVAwMmpGjI+Ugh+vamQgKxJPU8U+YBXPfnimRBS+COtBVi0Dlhk5GOtMJEcpJAINNKNHIEHIPenvGFwCc5/SmJjiM8jpTlHPNNjPbOcU4gk8GmJjCBzt5NJ5YKhieRTlADY71PaWUlzeCJQcE88dBRcmxcjjkj05ZV+Vc9Txmobm7S5IUoAQME1d1lgES2iI8uEYwO5rJkXGAOtQykIwCtgc5ph5OKUAqcN1phcbuOwoGgaQqoUdSKqgZfa4z704uS+TTg2T7+tUimh0IMLFV6HtTlUFs45pY+evWo5rlIuAcn2qyGLNd+X+6U5J/SpoVGwEnJqhb24uHLluc5q8QsUfXgd6liKmoy7sIvStDwxHGl4JJRlQOeKyJGEsp9M11vhTTzJbu8iZDAgZpvRC3ZvzanBIscEBAQ/eNV9U13bZtp0UmIscYPWpbHQI7RHnvWxEOQDVWx0Sz1K+lnmbybdDhMjAP51zPVmi0RzUNsTvJGAOhqldy4XYp5Nb+uz21tcNbWmCijlh3rnIYWu7tVz1ODW0ETI6vwTDDbRTXtwAABwT610dpDqEmpDWREHt4/ujPUeuKyrKzhhtY4Lhgto+NxByc/Ste28QJpCvCkwltAMRgkDA+lRUeoI5D4iahJqOoq7nsML6VzMMDSYABrU1aZ9b1cvGpwScela8VlZWNntkYNMw7c4q4aIHqZ9pawRRFmIL4p1jby3N0E25BPJPYVY+wB03RNhO5PBNSWouAWgtcKQOXJxmm2CRLqSWtiwSEhmI5PpWOGcvlQTzke1OnLCYq5yw4Jp0MhhBYKDmkmA8tMfmcn2FICoJZsU9S9y3zMFUdeajvBFHhI33E+lDACssgMsbYC89abJPLdwbJEJI6YqsJZYWCjkHtW3pQjhfzZFBJ6A1NitjPg06aRdzrsT1NXrdILTgHcT3xWjqckktg5iQ4A6KM1j6P5k7fvEwB1zwaLkl6+t4JrUSrJiQDOPWsuFJ7gBcbQeprWudPUAzCQALzgkDNRWc0U6ldwjI4FJMorS2DLF8xG0dSapXMkYQRoOnBNaktzEN0dxNlR2HOaxZArzHyeQT344q0Isabbb7pC3TNdHdaY01uWVQABWdo0Cg/OR14PvW9cuLezy0wIHYEHNDdgRjWxEI2N1HGKxtVtAt157KdpHGB0reXT57l/NXIB5Bq3/Y2+ErPKCBzgkVKdxnO6ZJhSGUbT0zW5ZssEJZWJV+eB0qqdMTzNqPgdOK19P0ye2t2MzgQgZBJHSqb0JsUV1q1hlO5Wlx1BBrI1jX1mcmKPYvYCqmp3hs7xzbNkEnNUAwuFMsqjNEVcZHf6jJeIEOQBVe1ufsnQZJ70+WISN8q4pyWUkjDC8d81skkS2alvPFcJkjL+9W7QeWSpUEN1zVGG0EIBTOe9aEY+UHv3oFcvQAWiEx8g8kVBJumkMsRwSefaiMySgqDx3qe2h2ZB6Gk2IidGdAWOSBjNSQoq/OcdOlPmIjXA5BqFADwWwDQgFln3/KO1U57o4C568Yp9y4iB2npUAszckSg4A7UwGw2jSTBpCCh6DNXvLW2YLGeD2qIDymBHOO1Sw5lcM64ApiHm334djTWm2tsU5HSi7mP3I+nqKrKMNsAyT3oSAeS4bIUkGpAkYUFevU1eEYjthuAJqmI8uWxwe1U9BEkZJ69BUoyT7VED8wXtUxbYmaybKSGuABzTY1CsWK5HakyZGHpUhkVVxjmpGxkkhdgoGAOwpxRVI460+3VRlnp0iFvmXpRcQ5Y12g9M0kx8tBjk0hI2BO4p6yIVCyrkjoaLiIRMqkMQQD7VKblGTIGQfSnsqPHgKCPQ8VmMhhf92WAJ5XHFWtRjpyZJAAcCrceWjCMciqoB3AkYqyjYFapaEXGSxmP7vINOtH8uUOvX0oMhZgD0pwtnDBkBJ9AKbKN6yht5nEzqAAeRXRRxWt3AY0UZA6HgVydtI6AAqwHcYrUS8LIEaM47FQSaQJmgHutJUnaHTnjPFcJ4l1P7felkXAB6Cuj1XUri3t8C4ZhzweMcVxJk86RpG7kk1DKTewsM6KhB4IqCQfaWJznnpVK7Zi58tuAajtrieFy2Mjvmi1ykiYhoZcEEipAepHQ043okUZi5pdwkUkDA9KLDKF2+4gVYjCpADjnFVZRuuwvar0iBIR9KBMpSOXlAq2oKIKpR8z/jV2U4SgkhjBe43ehrXgbCgVlWhzIT71pR9qpEsfNjORToBuYUx+RSw5DcGtYmEjXih+XIP1ptxCqxknkkVGkrquAaZNM8iENRJFRMS9lEchA6Z6VXM+cDFXLm2EkhYnvVc2oFTYq5GTnn1qpcjoRVuUbcAdqrTDKVlIqL1Ik5Q0i8c06MYQimjgmpTLZIkmGFW42I5zxVSOFncEdKtHCIRipY0JcyrsxnJqhsBbIzmpWUbtxXOaVCQc7KcQbIvJJ55/KrNtCSw2oTjtilEhx0xVi3u5ICChxiqTIZoWlk0yBRZ7m6knIxV2PT5Q3lvAqkng56Vnx+Jb63IKMSffvTG1i8uWDSSHPrmqSuJuxtx6FcW7idpUTBzkMCRWnDqsto6q05kA65rl4768cYaQkHrzU0BeSQA8k9j0rRRJ5j0rT76zvIw3ngMexq+BbKeZ8/TBrziGNoGBZSAecjmte0uzjEbFwfXgipaRUZs7MG26iXP1qVDb9nH51yfmzcYHH1o8yfOASPpSsbKR2KGEfxj8xU4kgA5lH5iuKQ3B7k1Ks7rwwYn6Giw2zr2uLVOWlGPaqt/qtklnKgfORjOOlc2ZC/G0n8DUV9GDZv8hHHPBoaM29TzXxEUl1aSVOFbmsoitLVWzePxjms800QxoGKDwKWkwa0IZPYAG6UkZArp45owoGOgFYOkWxknJI4rcaAR449qL2QJDZJ0zwKqzSAocdxU7xjrUDx5B/KoZRz9zxKTjHNRDJzVq+jxJmq6pxTQmSQFS2D1q2sZRsqOOtUBHhgR1zV+CZwoDc1p0JY8k/jTCKnBB5xUbDIrJopERoyafgelJikMQbvWmkH1qSmk4pXAiINNO7PtUrGmk4FMCIhqAMkZp7HJozwKGA0qBnNRkCpCaiJoGIAO9IQKWgigBuBQRgUYoINAET9aZmnuKZikADrQaUCmtTGA4qxbHEoqtU0B/eCkhG2BmMH2rOuuCauhz5YqjcnIJpMEUWNMoJ5pKBi0UUmadgDIoBpKFoYEoNOzUYNOBoAkPIpjDHIp7cCmsegNWmSxFOOtPyKjHNLtbrQ0gQ4kUEgCm7WNJtosA8HPSnAZIpg4qVTUNDRKFXAyKQgU3J6UpOKZNwA6UoGKTrSnpQO40xkrkVGVxVoNiPAHNQuhOSKSY2QEHqKEPPNOzg4NKADyKpNMkDgLmo8ljxUrrhaRVCrk9ab0HuWbeEFSx6itC0UYIxznrVWz5Qir9kn7zkEjrWE2WjX0u5AcwXC5jIwM9jWfqdmbKfcATGxyCBVsQSTkbF2AHknityIWM1mLW5IkIGATWBfQxtD0lb6USSyBYweeRzWrrmq6Vplr9l0+FWuMYLAdD9ao6ppy2MW6xuzjH3BjFc+gy5D/ePUmi7bFYpXjtJudjyxyaqEBRkirl+oCEA85qhMDgZropq5LBXBPHSp0qtEPmqwDgVq1YgsRyMhBjPzdq0f7S1BI8DJGPWscOytuHWt3TJ0uEVXx6Vm0mUnYpo8kj5kXk+laME6hNr5BHQ1pLa2mwshBcDoazJreQTFimAfSsGrGiLljIl25jnOADgGtCTSI0UeQxBPJcCsEAwSBuQK0rbxFNHEbWOMOCMAk9KTegWKM9jFPLJEGy4PU96zDafZpSrHJzV+SO4tpxLIpAkOQabdBGAIGWPU0J2C1xYUUqDV2GFWwSKoQkgCtO2YbBQ2BajiUKABVyCCIDIGTVNZFHep47pc4BxWbGM1CxMqFlODjtWHHDGZTHOeBXRPcARnLda5vUyBMWTqT1pR3H0LlysdnKu0DZJ0welRTwPGu84IPcGorYxToVuHOMcZ7VA81zHmAuXjHTntW6JCG5kjudqyFVY4JFP1nSmshHPu8xJRnI5x+VV2MZQrj56tWl8XiNndEsjdCe1Qxopx3MrReQ5ynb2qJgFPNPvLZ7GYqTlc8Ed6aCJU28BuxppjsMJHaoyxzgU542XljTAQnNMLD4zjk9qUyRnJYAmoTJk0hAJ3CgYskgY8DFRHg040zJzVITEYt+Gaeo4zSKATzSk7VppCuNJ5xSk4HWmnnmkzV2JbAk5oBOaQ9qFppEMnDfJTM80AcGhBkmnYVxQamUZAqEcGpY8k8U7APNRlyFp7ccUxkLocdaTQ0CElcdqZJHlOBzU8cZ2gMMZppRt3y+uDTSFcqJG8jhFBJ6HFbdlp13DCXWMZPcnFWdMtLeA+azDLc9qty3e+cRLNsj7kd6zbLWpTmOp+WkUr4jI7HrSCJY1G9Mge3WrRkaa7jg3l1XkE+lbgs7VEEs4GAOmOtYN23KRixQzOqOFwrdF9qfdWkRA38NnkUsk14LszRcRD7ozgAVAZnkkMsvJPvTTuD0I7nTImXMa4461jyI8Eu0itO51UD90nb0qgSZphI/amkVcu3mkz22mpqG7KP2z0qnHICp3dav3uqSPp6WYOY+uPSs3epwMc0AWAoHPagHAPvxTVk3DbinqhdgoBJPQCqRDNTSNPjKGe45J+4mM5rVmWPSbCSVQDcSDgf3RUFtPDplqJ7nmYDCJjpWVPfzX1wxYn5+MelZu9xon0qxn1oOqsFIGSScZqrc2zwzmNiCynsamS4awyLckMep6Gs+S4d5Xkdjknk0DI5pgGOeuarmTkkVHJL5rk9jTQMHFUkUkOLZOaI8u4AGTSquTj1q/bRrEpYgZ9apITZWnzbxnceSOKzTudt1WL2YzTEA8LUKfeHHWrSJbLmnqxfaOM0/UJCJBCvTvU9nAYyJD3HFNubScuJwhYH05NJ7klOC2MsyoBnJGa72G+g0fTo0UhiACRWPo2mQyIGBxMRgA8YNXL7QLmIB5ZQQ3YEEiok9LAkXW1Q6zg3MhSFeijnJrO1jUpJEFkq7Y8cEVVmu4LeD7LGgMg6n0qjJeswMYG5zwD6GslG5TZXcAsYwCznitLT9JZI8r/AKzGcGptM0eQt9qlAGOTmtq5niFss8KbLmPGAOh9ea0vZC3K8Ohard2TPITHEOQCcZpDo1rHp8hu5Tv2kgAZOe1aen61qOpx7bgmO3HBwar66baxtA8DCaSTgEnkVk73Gjn9P8uyt5GODKc49hVMFmcsxJZz1PagFi23uetSiIAEt1xxVxY2S+Y9viFnLjANRmdg+YyVz1pYVMgAH3hx+NTHT3K73BAxTYigxBfJPNSFwBk8YqVbBWbzN3APSob1Q8RaMgFeCPWhARSXICkBsfSoozGVIA+YnOarxje+AM+oqxFEqy+oFNlJXJxtiQOTlhUo1BgAQMYFVZHUP83SkjkjWTc5yB2qVqU0buma/MXEZGE6EetPvLlEk3KBETzxWDc3KvIHtgIiABxUczXU4JlkLfU0OLJLt9fmRQokJOOg71ReRtu5iQRzx3pLe0uH5C59Camk0+5ddvQ1SQrlWFJrliwyR6elaCW0kKhth/Km2kVzYyKZMgE+ldBbXL+cokSN0PGc809hFC0klCELASo65BFWYSJnIUls8YI6VvqxhAH2dcMOo54qrKLW2Z7iK3IfuNpx+dQ9RozrvWLrS4BEVwAMA5rDm8Q3Fw5Hmn861L2ZdUVkkGCMgCuRudPntJm6kZ4NVFCbOv0LV7YuY70gAnhjzg1f1nxFEbNrS2cuCMA+orz2ORncIW71oQIftSIpzkjNW4pgnoXpNIlksmuiTkjpVBFITHeuuuIzDpG2U4JHArmUhcP8y8VUVYLi20OXBYZzWtDbIhORkY4qOGNSRgCrDEoxHpQ2QRBVWTOMrUiQg/MePSiHaJCGHXkVoRwL5ZJ6UIRFbWkgBZenelY7WKjtUyzvHEVU8fWs9pWVmbOSSaTKQ2Vi7EFuhqKRxGuSaiecFjxg0RRG4IyfpmmhMFhabLMDg+tWFkMcWwDgVYuJBHahdoHuKitlLkeZ0NUhBFGXwxHFPmkUoVXrTpZFjcqvT1qmA0jlV5JNACFjjaozmpIQY5Az8mnxWrwMWkHbimOrSNx0FVsBcMxdcAcGmjgYNJGAAPWhzj8ahsEhpIByOtCRyStycCmKCXyehqYNtXrjFTYZKsaxjnk0nlH75XI9KSKQs3IzUhuM/LjBHakA0DzFCqMexoLSQcMARUylGXBOCKb5ZkBUkEfWlYBgxLyvBpWjdR8w/GmNC8Y4bAqSO7ULslOccc0AQvMyL16dKiSQyMWYZBqCQvJKdp4zU8O0Jgde9bRRLZMCpABABHQ0xxyMHpThGCpJ7dKjJJfAB461qQWoowVBK4966HwibZ7h475c5J2EjpWNazLIFidQBxya7bT7PTLmzCKBDMB1xjJ/Gs2WifUdKit4/PiRXTvjtVGJLi1AnggEsZOSM0wXV3aF7aR3aM5AAGQRVKPWL3T5HCFkjPOMYFCGYfi7Vbe8ISO3ELjk4B5/OuXQGRMbsE1oa7cfbr4MQBg4yKz2hKchualsaK08Jt1LMQQaiRt/TgVLcxyuNuSQKjiXZwKEzVbEgXA4p+cKc0dRimTHEZIqgKoG67/GrkxJiK+gqtYjzJdx9as3JAQgVJD3KNqu64IPatMxgxHIrOs+bgmtOUMsBI6AUC6lKxXMrAdM1ojAOKo6YSXar5THNOO5LEJzUsI+cVEDzViEfOK6InO9y2uO9DSxBSuzJ+lSJFlR71ItopOWxmpkWjBuJDvPGOelQmQk4rTu7Bd5beMZqm1so6MDUt6FWKM4yM1WYZUirdyMHbnNVuoNZSHHcgAwSKaB8+KcOHNOwOtZo1exPG6ooAPNWI9hHzY5rMLYal85iMA0mmxIuyiIuFTGfWjyynJwapI5Lj19auqxC8nNJXQxRGpx2NNkjUcDp7U4YINauhW9rNcBbo5UnnIppktGKls8rAL0PSrjaZc2y7nXK4zxXeX+iaDFb+ZbOFfA4A6H86y5zbSWxiEoJ4Hat1KxDRzsB8z5QMkdq0Le1mOGXjHrVGH/AIl15vbBBPQGrjaqGcsnyjv71TnoQo6m1DfD7KI5QA4GM1XtbpYLstkbW4NY0mpoQc8n1NUZNQdXJBIBrO7bNEkj1vTIrW8iDcEYzV77DbKeAPyrmPBcslzZKwcgHj8hXV+TnG5zVNmsVcVLW2A6A08Q2ucFAfwpY7eMt0J9yKtRwRD+HmhMpoiSCyB4iBP0p11bWjWcm+IEY9KsARryFFMu5kjtJGKZGDxQ2RbU8F8TqserzKgwu44HtWPmtjxW6yaxKVGATkCsgYxmqRnIAKUDLBR1NJVnTIvPvkUjIBzitEZs6LRrNEtwzAg49O9W5yqnbjPHWt6K1tI7dQYuQOeO9Zl3CgJYLiobKRkOKgYcGrksZ5NVXQikBiakuGzVNPStTU4SYy3pWRGSDg9aaBkqr3qeLk496iGSBipY/lbnscVotiS0g+XFBSnRkEU4is5blIhKU3ac9KnxmkCEmpGQbST0phU+lXhGAKjkUA1IykVOelIVNTkCggFaaEVSjAg0u01KcCkHJpgQlDTCmKt7ajKUAVitBFTmOkKUCIQKCOKl2UhFFhldlzUe05NWSvFRletIZDik2561KRxSEYpjI9lOiGHFLSDhhigDVjBdAKr3MeFIqa2k+Tmo7k5U1LEjJb7xpKkdeaZigYlJTsUYqgGc0oFLigUgFBpwNNApRQBZjjBU55xUEgw5HoaKKqO4mNVsHFTAnHtRRSluJACc0HGKKKEMZmpFPNFFDJJBQelFFACjpS9qKKADJFKDkUUVJRFInGRUSsQ1FFNASlgUFNBLsAO1FFNgaFkMZBrcsJIoMF0BwM5NFFYy2KQXeoSMdqHCnsKgUs0YIkINFFYIsaZJEJXeTk96vW+lRSWU125JdB0xxRRVIDl7yTfL7dqrzY2iiiumnsZsjhGXq0QAKKK0ZCGtgLmrWlzbH2nueKKKhlGowZZMqxFTyXc0kQUsfl6UUVhItFU3DySLE/Qnk1pz6KLOwW7hkPPOMd6KKhlDoXl1OzUPjEXAOe1ZcgxKQOxxRRUspDxwM1NBKQcdjRRQDJzIQaiaYq2QeaKKBAblipBJxVSc7lJNFFJAVSSQQTxSpKwI3HPNFFaCJCu87hSNHlc9xRRSAWRzcweVIc7OhqkQUcDPSiikWh5kaRSG6jpULDp+tFFUMbxijA2nFFFMRGSRxSA0UVaJYA5bFE2QoNFFUQAHyj6UzNFFAgznFA60UUxEyjIpE4Y0UVQhMjmpYDliPSiirQh7EbiKmtUDyKvcmiioY0aGo2qwrGV6Y6Vmw/MTnuaKKURsjuQ8DAq5AYZAqJZpSC2eRzmiioe40a/h2b7RcnzBkrxmuteNZosSfdoornqGkTK1W48uDy04AOBiufuJ5Y4QQxAI7UUUQGyhG2XLEZJPeryopjyDzRRWr2JIpCdyL1qaO18z5icCiipGSRjzHEUAyScc8Vtx28GiQfaLtQ8jDKjGcUUUMS3M6ZpbsNczHODwM9KghcpKJQM4OcUUUMRavrlJwkqIEPfHesuXmOTng0UVPUaKUYG0GnjlwKKK0iV0LUUYLCpb6TyoMDjIooqiGYo+8R3NbNnp6tAJX5HeiiqEaU1qLVAFYsWUEZ7Vf0W7htsxXMYd2+7nnFFFZMaLj2BadZrPCuTyOgAqLU7a/trhUFw0zSdSSBiiisxnMyCT7a9uTmQ9T9a0xpQsbcTyHJPNFFarYknfUJmUx5wg7VBHdTmYAnODwCaKKze5S2NIyXEFqWeQxAj7i8g1kSzLcSggYxxiiipBEJIVyR1rR0zS5tTkXacIOpz1ooqlsDNCbSorGPcpywPXFOguYhatHOMgDAOKKKARjXCyPMRbnCE9OlUZLGSOcl2zuPIzRRTQMux6bFbRG4YdBwKxxN87MBwScCiiky4kUrGRvSmlDsyT3ooqkU9gUnAHcmtzTPD97dkTyuBGASACOlFFW9jI0SqA7UAAHApQQGyeaKKkCe6h+02pDIOBwc9Kx4YTvKrIYwD2FFFSwRoTXt9ZQBo5zMoIADcYqK98R6gtuqygbD3BoooRXQzbS5M1wXIx3xTtQZZIDlRmiirRLOYaPEzHPc4q3YyssySA5INFFWiWdLcX0t4iI5+VBxzUMZDNsI5oooYFlIzHcKucZq6LZCAepooqHuIHgUEHuKdK5SMDPBNFFWtgKlzMVgLAkVnC5JznoaKKYFiG2WRgx71Y8lIQ2OueKKKGAkYaRCXJIB6H609iEAC0UU0SyOTbgk9cU7TlxK0p/Ciimhlm5dpHAJ4B6U0RgKTjFFFJgKoBYc1HKy7wMdDRRWXUoEYEHimOG8wHPB7UUVQiyoBXagwQKhA+fB+9RRQgFd8ORnHSnwSFT1zRRTAnuAwiEqnI71jXUm5QwNFFJbiZPaj9xk+lTxoASR3ooreOxDHGXadp49Ks26BxllGaKKYI09LtbSaYrc5B6qQM11EVvauDBuImThWx1oopMpFX7dLaXZhlUSFDwSewqHW9as5dOeN7ZUcDgjJ5ooqBnmdxK2Sc85NRCaQ4yeaKKzZSJd7Iu7qD1zUZdGwQoB9qKKpFoUdBVe7l2RkCiiqGO0wAoG9TS3ZxuoopGb3IdPGWLVruMWp96KKb2DqUtMGHf61oSDg4oopR3JZCOuKsRH94KKK6ImD3NWORQg4zinm4BXAXBFFFJ7Fox9TmWPIUdayDKwY89BmiisyhrNvGD1FRkADiiipkC3ISPmNKOWIoorJbm3QgkGHpo5JooqzMu28GVDdqsiMBaKKzZSEVATg9KkEpgb5DzRRQgexYku5pLcEsc9+apeY6tncaKKpEsjkuWdssTxR5/wAmP1ooqgIWkJzUZZi6j1IooqkJnsXguwEWmRMcDIBrqvJUc4GKKKJG1PYkUHAIGAalX9KKKRbH4GOlQX2BYSnHGKKKCGeB+JTnV5vQVkZ4Aooq4mMtxQCQcVseF4TJqQPcYxRRWpm9zvpJztPAA7VlXEjMDkfSiismaFCR/lxVcmiigRS1AAwH3rnmGJSKKKpCY9HIY89BUqMSR7miitFsSXYRgZp5bFFFZy3KQBgQaAxBooqRk6tkVDKMmiipGQEZJphznFFFNEhtBNKFUGiimCHEDFRvgUUUDGE0hPNFFBIzOSaQnrRRQMYTTSMCiigobikIFFFADSKRRzRRQBYjcgYFOkbKmiikxlJ8bjTMUUUANxzRiiimAhFIOtFFIQ4CjvRRTGf/2Q==</stereopairdata>
</file>

<file path=customXml/item1676.xml><?xml version="1.0" encoding="utf-8"?>
<CamOriW>0.99631</CamOriW>
</file>

<file path=customXml/item1677.xml><?xml version="1.0" encoding="utf-8"?>
<CamOriY>0.113185</CamOriY>
</file>

<file path=customXml/item1678.xml><?xml version="1.0" encoding="utf-8"?>
<extrudness>0.3</extrudness>
</file>

<file path=customXml/item1679.xml><?xml version="1.0" encoding="utf-8"?>
<zdepth>0</zdepth>
</file>

<file path=customXml/item168.xml><?xml version="1.0" encoding="utf-8"?>
<zdepth>3</zdepth>
</file>

<file path=customXml/item1680.xml><?xml version="1.0" encoding="utf-8"?>
<zdepth>1</zdepth>
</file>

<file path=customXml/item1681.xml><?xml version="1.0" encoding="utf-8"?>
<zdepth>0.3</zdepth>
</file>

<file path=customXml/item1682.xml><?xml version="1.0" encoding="utf-8"?>
<extrudness>0.2</extrudness>
</file>

<file path=customXml/item1683.xml><?xml version="1.0" encoding="utf-8"?>
<zdepth>1</zdepth>
</file>

<file path=customXml/item1684.xml><?xml version="1.0" encoding="utf-8"?>
<CamPosZ>536.267</CamPosZ>
</file>

<file path=customXml/item1685.xml><?xml version="1.0" encoding="utf-8"?>
<extrudness>0.4</extrudness>
</file>

<file path=customXml/item1686.xml><?xml version="1.0" encoding="utf-8"?>
<zdepth>0</zdepth>
</file>

<file path=customXml/item1687.xml><?xml version="1.0" encoding="utf-8"?>
<stereopairfilename>Panasonic Olympics_R.jpg</stereopairfilename>
</file>

<file path=customXml/item1688.xml><?xml version="1.0" encoding="utf-8"?>
<CamPosX>169.451</CamPosX>
</file>

<file path=customXml/item1689.xml><?xml version="1.0" encoding="utf-8"?>
<extrudness>0.3</extrudness>
</file>

<file path=customXml/item169.xml><?xml version="1.0" encoding="utf-8"?>
<zdepth>3</zdepth>
</file>

<file path=customXml/item1690.xml><?xml version="1.0" encoding="utf-8"?>
<CamOriX>9.45692E-06</CamOriX>
</file>

<file path=customXml/item1691.xml><?xml version="1.0" encoding="utf-8"?>
<CamPosY>270</CamPosY>
</file>

<file path=customXml/item1692.xml><?xml version="1.0" encoding="utf-8"?>
<CamOriX>-0.190809</CamOriX>
</file>

<file path=customXml/item1693.xml><?xml version="1.0" encoding="utf-8"?>
<CamOriZ>0</CamOriZ>
</file>

<file path=customXml/item1694.xml><?xml version="1.0" encoding="utf-8"?>
<zdepth>1</zdepth>
</file>

<file path=customXml/item1695.xml><?xml version="1.0" encoding="utf-8"?>
<extrudness>0.2</extrudness>
</file>

<file path=customXml/item1696.xml><?xml version="1.0" encoding="utf-8"?>
<extrudness>1.5</extrudness>
</file>

<file path=customXml/item1697.xml><?xml version="1.0" encoding="utf-8"?>
<extrudness>0.2</extrudness>
</file>

<file path=customXml/item1698.xml><?xml version="1.0" encoding="utf-8"?>
<extrudness>0.2</extrudness>
</file>

<file path=customXml/item1699.xml><?xml version="1.0" encoding="utf-8"?>
<zdepth>-2</zdepth>
</file>

<file path=customXml/item17.xml><?xml version="1.0" encoding="utf-8"?>
<zdepth>2</zdepth>
</file>

<file path=customXml/item170.xml><?xml version="1.0" encoding="utf-8"?>
<FocusDistance>541.536</FocusDistance>
</file>

<file path=customXml/item1700.xml><?xml version="1.0" encoding="utf-8"?>
<CamPosX>341.077</CamPosX>
</file>

<file path=customXml/item1701.xml><?xml version="1.0" encoding="utf-8"?>
<zdepth>-2</zdepth>
</file>

<file path=customXml/item1702.xml><?xml version="1.0" encoding="utf-8"?>
<zdepth>2</zdepth>
</file>

<file path=customXml/item1703.xml><?xml version="1.0" encoding="utf-8"?>
<zdepth>-3</zdepth>
</file>

<file path=customXml/item1704.xml><?xml version="1.0" encoding="utf-8"?>
<zdepth>0</zdepth>
</file>

<file path=customXml/item1705.xml><?xml version="1.0" encoding="utf-8"?>
<extrudness>0.2</extrudness>
</file>

<file path=customXml/item1706.xml><?xml version="1.0" encoding="utf-8"?>
<CamPosY>251.101</CamPosY>
</file>

<file path=customXml/item1707.xml><?xml version="1.0" encoding="utf-8"?>
<extrudness>0.5</extrudness>
</file>

<file path=customXml/item1708.xml><?xml version="1.0" encoding="utf-8"?>
<CamPosZ>478.167</CamPosZ>
</file>

<file path=customXml/item1709.xml><?xml version="1.0" encoding="utf-8"?>
<zdepth>1</zdepth>
</file>

<file path=customXml/item171.xml><?xml version="1.0" encoding="utf-8"?>
<zdepth>0</zdepth>
</file>

<file path=customXml/item1710.xml><?xml version="1.0" encoding="utf-8"?>
<stereopairdata>/9j/4AAQSkZJRgABAQAAAQABAAD/2wBDAAEBAQEBAQEBAQEBAQEBAQEBAQEBAQEBAQEBAQEBAQEBAQEBAQICAQECAQEBAgICAgICAgICAQICAgICAgICAgL/2wBDAQEBAQEBAQEBAQECAQEBAgICAgICAgICAgICAgICAgICAgICAgICAgICAgICAgICAgICAgICAgICAgICAgICAgL/wAARCAXkCo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9D5/C9zbfY5ZZ7QpKWMa2ylXQA8veRtwJuMccDORUXi/wtHBpEckNrcbnWOW2QMkglYYDNvByAee+B1r6cl+HjbJESO4BLnbOkW9lZgCUdSD+6bksRk9xWddeDbxrCewmgjcxKzWj7WJhaUZYRh+SgGePbFAHwxpo1LTrh5reK5gmzI1zA0IkiZcsEWFhlhLjqOn5V7B4b1Ca6itlvI2SNijSoxdZIjuJPmDA+uPzr0B/AeoNMtyluhjQOxhwGMs0fEjSNgcHAGO2PrVnT/CU9zMrSWmyeSZdyQZETBQCNw/hbgA5wOMigDs9PVfssh3b8RstusUZyhUAruABODwST6Vo+HtDv9fa5S3e73JJG5WOFZYyznIxuwQwwO/b6Vuw6FcxacI4yYJ1jaJXgUMN0q4CzvjAXAPPOM9q0NEvZtAS5trPTbm3v5I0heeK4f7JdbgC7mMD5ZMjhh2oALO1ujLPazTuk+nT+U6eWfLfH8bQqCWJHXA4+teraNZXEk6C4KhAvmOd6DKrgiNgG3KmMYA54wRmuQ8Oafc2l1NqOpgym6kcR4BDiWZc8I2S4Vjgn3yK9PjtXGyZ4Yx5igOMkF4scE7evBx9AeaAL0twFQrERJLjbG6Rt5SDO0HDDn5e561x17pyyXrPfv8AuMllWEsHEqKSiqoHLNIQe/XPHFdvHBAMRofKMoRlCE52gdFD8g8mq97pmG3Ev5YZWKsA6SFi3zykfNG393HagDktMkuTBFNBcShI3lElpMqja4faASBhT9ferd/evFujnaYBYs5diIoFI5VSB82SexPTOfRLixgt42gDSQpIS0jRMdwZm5bcfvZ6Z9uvArg/E1862moWsN5EkqICv2l4vNa3jYDcH3cA44BGTjjJoA53xPFNqF5ayxy+Q1urRXPkuZUaAE7eQOWIJwPfAqumsGKDy0dUgjiKxh8RSeYBtZC0gBJ2AnAznOO1ecy+LIhPJYxq01zJhPMuZ2aFkBG8ptAy428dutPu777dG6IZUdFdgGdhIpHDGBVX5nPHzHjB65oA1Jtalu50kJQ243hpI8M+FO1V3Mc5ODyB1NTpqkpSK1mjEkd0Gt1BR2nhSRi0eZOC64B6cL2NcToIGozzTQ27WzWkchlM8heOURcb5IQMjI7YwOpOK2FhTcVIaYsxMv7xn8l/vK1vLFkAdMAnjPagDrI8SSbFt/LS0jwXKCPySqlUZyTgknHrwfWud1TVp45Wkcq0u4LiRlMhj4yQM/KucAjqw6ZrSjAmi+0y+fDiIR3XzEhjEcwxOAPnbaM9z2PPFZ+p2BnVHMpZr2NiZzEEIA5G3cAAAAMA8nB4oA5XU9Qmsz59qAl1cwPLLbB5SkqKQoURLGVVcZ5JGehqGCZjHbSpb7Y0DS3hjkAClwCYVTdlgRncAPyrN1SCVY5bMy3M1wyNHbupPnLGcHc3GDH1xz0JrBtvtlgklpJHFO01upi3xsjFmVw0jHdjKkc/pjigDtkvDCWME0NjbgkmNYzJchRyD8oO2Js8g8+ozXKap4njZ5okt2kuHmMLypGkcXlHA8xBgZXpv/XmulhtrZLO2dRblxGguVDEGaZV5kMrdQHHGOOua5e10m3vdWuGumUyQxvPCkAdpicFnDJGCgBIAIJ57cUAYUWkm6ulhuHE1vIGkk2yLt8sKW2QMchV3feHcj3rNkA06JrmOeSdZmC7V4G0OSF8pxxGAMEgc+9dEZxte9hsI7dzJJCY7cyFYc5DlgRw7ryQOBngVyTPcJqUVqPPlglRmhnaICOHDjbbEHGRlvvdBjrQBhz2UWt3qiS38iOSVo/tQEiRGRfmWGMdVIIwc8enFeqeG9Oh061l8wSy3BlVXQRRmONQh2yElTldp+Y9Dn1rBi0eY3DoCoYb5mgGP3rkAo0J+6DwASD3ya3fD9lq0dzdJfJPb20oRUjjb/SHBIO5ZHPEYPB256cUAep2No1xYrMShVnQEND5SrEw+SaPeRgjHy9fUdqluLNIrgh5kkQQhFCD95HsOS9xkbHYg9iTz0q9pVvBNaPBGCVVgEMxkALqhwysR8yqRyemfStOKwhuI2llBuZAUG+MosbxgjIyp4IAbrz0zQB414g0eF57S7IeCO3d43kdsS3MsuSXQIT5UQyOpHT6Vwmt6ky3UltFfbGlWKG3hjkZMAKfMIkORggcc8npXuPimx1MWl6trBG0Dx7USYKwSI9GGOS4bGAOCTkmvmO803Uor6e2vbCRrhyk0c+9wtuq9Hl2keWSpHBx04zQB6X4cv0tpobeGG6zIjPdXk10dnkrwqJvH7lmYt8wz05wMGtu4hW6l+2x3U8KORH5E2LiITliPJkaBSXVkGN5BGTyawbTSb5IbVlgH7+GNJ47dyZ54SBhS9wwVFL989sdevU29m4eRI7B02nyZJ9zv5YXAbMcZIlk3ZAK56dcUAakeoLbIm8ItzOY08lGUoWhA3MguCAMqeAOeOOa73TzHcrObyd4MpEoRAkbBdoJAOMzMynkLnGcfTkRpwla3V2BlWJUAl8rjy2DsqEnLTMvfpnqRXU2rSokblora2iYMi3LObrBOCVVYySfUgFTng+gB1X9qxKbSKDUpGeJRbRxCJYpmhkBXy3Hl5YqD94+tVYtBd2nlt5DBKpmQs8hmmkidsEY6A8n3H0qBUDXxlt5WMU8cZMqyh2DMgV2jUx/KwyD145xjt0llb27gSfaftNwi7BHGWLpsP8ArppIwUzzyud3fFAE2nIbKGOxgSORmjWJmChX3HON3r06/XJq8UuILaOZpSbdpnRrZgcTSrlQ5bH3UbrnjBzWNLL5VykR8tYwXeMKXChkALFplztYsx4JAOat/wBoSt5aAvNCF3iRlDRouDvjj2g5ySc9z2oAztTuYpmMyobdImVZplUMspAAeRVUFyjdM4wMZzWTdT2CQqtnP9pWVzKwR9sQ3DLRqSBuOV47e4qjruu28n2lJ0uLW3hLSNLbTbInG0gKQR+6AI4BwCcZ9/Lh4jsHZbYPeGNwrWt1Lg+YAxD7hHyGAJzwM9s5oA7jVN6WwlXzRcRPm4iBjkCQyZEEYVDmTgAkgNjPOOleaaxoeo3TxXsB8h4W+0D52t0dpEI8sIB12jdyMV6dp9klxZG5xb3sxQlNkrtJGigbWKp1IGeD09qx9WmS3spZZJmEkADIk2xBIeUREUd8EnB545x0oA8ZuvDc81+LzVC80P2YTGOeEiLy1xvOFX9424fLnnn8aw7XSLWTUAhhmhs4buM+a6t5kUbDBDkr/qsH5QOADXuGi+RrlsbS7uJJmi2jzIwY32OufszybCSFbjGAPeuos/Bto1xPcRiJC6kb3wmxVKqECKG+0k45OMe/WgDzWDwrZRBHhtReXAmTDNCCDblvkmEhAGcEYbp2zXdWWmwq0sSo8bKCuyFoWGSAAuScL1GAOeMdea6210WO3cuLiRIowryQn935kPRkTYpBDEZGCMY9K2X0xpwZYbRwoT7QGi2YLx4CRBCQXYjG7g46UAYFvpkccGy3jnN1axF388EBXcYIIUZIx/wEY68883faIAtvPKWVSZnSZ40CvNjJCqRkqHOCSc85Ht6ha2LSxFryFo3li2m3aRgFGdpUSLlgxPJz7VqW2kq8fkmFXWC3Y/M42gYLby/XkDoQKAPl++8O2i38s9zJLIYopb2KBokkFvKV2qEbPzqW5x1xn61keF/DdzZ3EtzFBHcxTXRkmlhjy0II8xpSOVLbyA2OT619H6h4e88hF8sWzYYny1hYOw5JugSJUwOFyPpUdz4c+zxQLYyJFhDF5UUEcO/zMBjLLvAkIGTnqc0AeXwxW91ACv8AomoiaaSQH5RcRxfceNScAFQSemfxqaytXMkbSxlt7oYd7KFaVjud4m3YiC7QPm5y3SutuvBaLMs73MhltoGRHTMjHzPuDYgJ2n5ux6Z+t228MuzxsGaMsVjbfnMigghFU58pyy55x6/QA4y60mW6upJ5badQpGZCdzxopyVdTxjoQ3p34q/9neOBAEOZC7RSbMRzFTkyhR0ccY7cZr0uTQZIxM1zG6ylWRZY2YK0W0KVUk7Wl4wwJ71XtvDzxKxdppoWQLDFIuJrfByCuOAhB5PTFAHm7W0128dpHJLcO0ZYNKVjJmYblYb8CU7lx8pOKsLZMwNt5PkTL/rHCu6NIVIdJTEC0TL1BGMeuevoS6TbWUMnlWrzOR57Rs8bSSupAUQPu/dRjtg5PPFQnTMPLeokpmYp5kADh45CAFikTGSP9ojB7mgDzj7GtqrTELiIOxlAWVVDDYDI8hyr+vfp6VkQ2WkXVpd3Uks8lyp2yTWskoiWNWBjKsT87AAZ2ggZxk5r1v8AsMTCXAijjlB81Ex+5kxl2USkCV8ZBX1PFVbTwnbmJrOO3M0b+Y8YfyGMmcbm2CULGwJz97I9KAKFlomi3dk0qJINV+zpcJLcS+bMjIo8oBZAN6MoORz1HetXRtB2k3ZZllwXkjWN4IWfO4GOIRfKpAGOmK6uLweI5rKcxzlEijGGmh8t4kUEgzbgMADhckj3zmuwttJtfObDvFblN20klWyoXarY+8CpyOtAHks76jaarbSomIyhkGcjEi8bSwAPI9q6jTLhZZke4jjhCMzhmmBZ2Y8MN5BOf7oHGO1dF/YdqLwvJL9oLuPJJR9yAYwh+UKOuOo49KunSZY52H2aGdGMZDyDym5OQsbxhiSoz94Ac4DegAmla5b2l8twIZpo4ZTK8UsnlxrKpyHj3HJQ4YMO+eOK7648fC8jidLWaBEkZlgilSWJAw25LFstGSGPTvzXluq6Pf2r+XFHFJ54Epd08p4UzkwbkfMh5HzYJ55qSDTtQZLeWQLGsu5AkU6MsaKwAScsQSrckfL2/GgDujc6g9sj20P2kXbyRMYI1zvYbgGK/MpCk4K5z17VLpOom1kSGZJFEbZKSSEpM5YKSxY5ZFYd+eTnocJpESSWVzAHNtewTBraNpTHHNGo5ETKcBskEMSPbqTXb2nhsajbRywrCNUS3P8AoF1LErSkYZjGzOFZJE7KS2cZA60AbVnqsq7C8sTn5DuZwIgWAO2MMew74xz1rp7bURcuwWdZEwiyRk5BUj5sHoOew6ZrzSdL2ApDPpVxZtG43tKhKgghdsjRkhMDgHOCB1OTXW2yKI9sKR4kXcqwnc2/gtnB+UZPGcd/wAOuM+FCzNlEdSY42KLGpOUxs5ORwSeKsPdKqSlGJUMCEkHztu+Y7D3UEYB77q5OWSdEic7jKMDe2d8W4nB9G6/xdKs216U4BErR5JZ1JJdsFicnBJyeBxQBqyOkscxdmLTFG+VhiFehSXPVcAEdeBSNqQiDo0iMzQC3j3vjyYWYscN6dcd6jZp5A7mMReaEQEAqjEjI3KT8wx+VU49KJJRgwkIdpNwVo3x91UyflHTr9R7AGjpYkkugIYz9lQksN/8ArOnQucg9MfQ9a6oBgxdQVRt0apkbkwejHP3cHj8aybXT1ihO2eQSSRJtDYG046KenA988VqwxOwUYkbaAHP3jIQT0wDk4x06ZoAYI5FjMit5ZVm25jyjZ55yPl5J5OBTFlJYu5yBjCELuZsndgKemfy71YZXKyqx2qR3Vg6qeibT7nOfY+tZ06qrJKzSSTRIFYLwHQ/dbCDHTPvQBfidxMzKrZCEBcFsseo46cA89PSnxTliZEL7GJLRuAihjjJ+fDdepx64qluaOUvE0sYZF+dSpb5jjDAtgYH/AOrNSrNlgihGjkYgyKGbDYz82B8p3Z9h2PNAGkyJjL42qVkEasSmAMsfm6j19PxxWPeXZNzi3SLbI3DqzoIj1A8srhuMcjipHuTPH5LsysrFYwF/dtHna3zLyNw5z2xS21u0TCWGGPYsjDy23MFCAA5Z8ZOc9PSgC5BGZ4wZXxInJOAAx6nDAkqMjv61bSPygpiJLsGztfOfZt+MjGPy4qe3WN1O5MOwPEaEqME8Z24JHf8ATvT3j4yqnDYDEIwYEDBPTp6d6AII4/LG7KwtJuJaJHUlgeQzkAHt0z93vV5fNVQzujKU+VlKkEDPBKkgHtg85FU1RQQNsjgEZdmPBGcAK3HOTyP6VYeTcRGvPO8gKBhum3Cj2HPTjr1oArvGrA+YoBb7iYzJ0Kg/oeM9/wATllGi3hjL5jcICSpEZyGTccdTn8q2Z5GeWNHgdV2iUuGjCgjOFABz1WoJkQlSYyzg5bD7kGfqePwx146UAZUURVkkjRWjD7dsjK7rtPzZCEnHT3rXi+YSM5KAsvlxhW2lRntjg5657n25iG1GKx5TKh2BjITkddxGec/rx61OqMmeVSPJJVSXy3ck4yO35UAOlRFTKnJbBBAbAcHkZIGM8e3FKqBgC+WLHBBA2gnnqOnX26dasxkMg/hAyAdp5PfnHrUJkOGAOdrZK7SDgA89Pu5x+RoAc7AxjbgKDuHOTg43HBOR0qRpdm5iiOCPlVlO5eOGIPUfyFVFb93jYASMAAFmJHHJUYHtzUuM7QwPAztbLSE8csVHAGe+OB0oAELFdzMEDEsMKRweeRjIpNzDcqYYt8rOOTt9vwJ/PtT44Q7HaksjkEno6qMnHCk1rHRb63t/tRjUoylhtZCwAB6pvyDnOeP0GaAMLy4oZBhdokjKkn+JxjHA56AdutQliqj94PnwDn3yAMY4P+B9Kjup7hLiMCDfGVctNuUeVMD8iBCcncNvIGPcd0VvMKIipv3AyBxtww68tgYyG/P3oAUxJHJ8vJJyeQ2CR1yPwz6VMsSbsuVDEHY3WRd2CdrDOM4HWq3mtHJOki5Ab5SFOeOgUAc8fzqNpGR1Vl4JDoxIGWJztOW+Ugjv/wDWoAuRpFGVjiVY90jO5HG8nOWPqxxz6091mARQ2SDuJOF4VuFBY85x+naq/mxk5kCl84VQ4JyAMHg+pq5ENzMJGBUAYjDAFfQ7sgEZHr2oAesZeTcT8wxlcHGWxgDtwx6+/JqzdQ3FvsLR5iYbx5ZjdgSeScPxg5GKjjEqqflygIZRwcgfe5z0yP8APFTSS/MpDNycsTlkxjgbQOxzn3GaAK0gPlqwcu4OPLO3IHA4IOMcD1qWOFSDsyrIgdwwPPGWBPbnj8uaRkVlM2V3xfN8udpJ/wDrk9u/rVaaUM6NvZJFU5KnbG+dxAkBPzDGOnoKAGTIZNyRgqzD7xGAu3+ID028++fpWbPapOI1vGacwjdFcwsY5EGM7TkjIycd8fSr0MkoyzEbt21jIQwUMu1cKpPy4xgY7dMU3Ei48zawUNgKrIpBIIB3ADOB+vpQAy0toIIWNvGkW5vNZ8yAyOwyd20Y3ZJz065q2EEURH3nfY65bcS4wWGSfQVWjngXcu/Dcfu+dqn0yM85z+Zoa5DOowo2FcOv3ex28dW68d8UASRRh5A4RvMLNuOCTkHrwOnStAJJ8wd3yQDuXy9oAJ6byD69u3eo45JEKyR8FgVOVYZTOGbGBggk8dT703znYsoGQink8FgCSOCeOv60AXA7bNu1yiZG44LHBOSApOen1/rXLSIJHIjK9fnGCExg7lxyM+34UJKQhYeYGRFKovQ4GT+OR39KrzzCQqxUgEBmBYAlDndkEjvmgCpcTEq6+S0wKEoYyMAnlOCc9Cfx+lS28Vw0C+Y/l/L5iqxBIcEhVz0JJ6465zzTQ6RSZiDfO3lEqwOVYHkL1GOO3r61LuLxlHJI3ARY+Zj85BJx0GDxnHSgCFbjYzkkM6/LISCoWRjwoyPmHTkZHNKtwjZEoUkKUwvIGcZO8cKemMnP14qrcRBpZBHl5d6gqCdrDduJwO6jj19M1DK0UTMA6+acbEUMUOT1lAHr/LnvQBqq4YAp9xCMKSV5xndkjkHtg96kkbzFZnjySqjjgbccDBx2GePX6VRtpd0qBlJVlU7TgbcAZPP8Pt1AIrSlkJYAhdpxlgy8Dj364Hp2oAqBQOIy0bYUHcMoVbAJHB74z/KoZjMA6sFZM7VC/KMbtxbDfXPA5zU8sMTAkPIZEKtsQgqVzngA4H48npUMryMhOCFdmAAViVXPyksowpxnrQBWeDd5m0h2CNwSqN5ZztADHrgDj+tVGs4rdQynylbY204ZiQPMyoXJyTkY/PHWrhd4Iw0QWR8gNMWVzEGO75grc8Z4HY84rJvZ7lGidTEwU8FfmCjcw+ZRzyT07ZwaANMSyEBlVUT5pHR8Og3M6jaM5yT146k9qSMTAySmJBGGcJmThznnAJwBknr61lC7maQLKMSCZUkhj+b5BGMOFQ8Ak56Z+b1rVkZzGS0UiIo3KGUgby2AQpGSCRnOMetAFWS4EWxQjK5kIOCCqAhgfmI5O4+nUelQS3ijIId/LAz05JA7Z5GSfzqjcPNcXIhBgULw+RJGwweeWABOfSnvbxRyRIkiuxZG2BmbcpAdvm6EYJ75BFAFa5STapaIyRT/AHJQzDYwI2qFHIJ559R61BFB5YVVREdQ5ZmJlZvmOfu9Oc9s/WtxfPRnjJj8hTmMMyYGcnjB9agmjhii89SC/mBpmByeeiBRyw7cA5xQBmwOAlwoz5m0cKquhBYtkDqgxgncMDPrVAsyXEbQwRO7yERuVAWMkAMWZTt5YMevTrWrGQtwSqbRuLfdO6TzcsFbjmL5uR97PbIpjIEuNriMORukWEOACwBQKm35ONvvxQBpaTqF9bfabNJZBHcRuZ4QQUdkXadh3EDkEZ77fpW2rW1vGkhVgzInmcklWKg4PJ5+nrWfajLxkth9u58ph1P8ClFGQCpHPQitb7PNNhAEaIkHOMnJySvpwc8ew4oAiRyxZiOXUkcH5VyQvOOOAPz6VN5CG3VpArgFWTeCSjHB+ULk5yfoatMgRETGFMimRQrEkKCp5A+XgNwe5quS8QkxmXBO1QCRsblR7YUgc4/rQBlzWzqd4YsilWMYU5bcAxBOOAM4wemPwrMaySScv5ZjLL80ZyQSVyGLLxnGO+ex9K3RvZxICy5ZUIDLtZio+UDPGBgc+n4VSkklllmVV220CGNQSN8zPhpGzn5dshYc4yF446gAkclvDI0YVGOyLb1B6LvAHQ9fx/Gqt55b7IG3iIFA7KQPn6EN3K7SOgPX2qXzDNFBFHIuQsjsQQxcxEqFIGSMAY5Az2zTWSKZSrgiUFWliIZdgwNp3FQGBXBOCcE4ODkAApzG1jmMVlG8bxCIvKjZhkRcsCqHlTtK7gR1zxiteyhtZYd9y7pCiExqMtiZlKEYUEgZG7OP4uuarW9ngFoTt2PvOSC0gzkLjGSDnjtgdaZdxOok2eVHFG6NIHdldjIqttEY5PLEcDoKAKYH2YSnzXVWfZFMY9+ccAnAJBI9cdahmvVUxxG5STrvYkK+Tzhl4Knn0Hr3qOK4jYzLJFIkceTw4MElzz5UYZz8mUC5JIGSeRWHDDcSzXBkuII3iLyyRvMsTlcltoLLhwBjBUnNAHTtOixs/nM3AYKrcBgAo4HqBmpYrkOyTEsJVRWEhOQm5jGwIH3uB1HrXDSapCUkkV9iR53ZcuGEe0NhgPcdu/HNX7XX4bkmMKkamJ4N3mJtPcMrg4ZvM3DrwRg80Adxb3qTTsynjeY8gHBK5XJ4+XJHf1rWjnUny+eRl8Kzbfn2AnaPUD864jTAsAjaQn96pLRiRctIDgY+b5SVAI9c5rqIpY4yrJGMzMqTSu7ZjUL8i7RnB3jGBzxnGKANdbWNS8btmQoCFPOAGLfhwRVdoOCAAcs5UgYIBYnJNSQhizFo2EmwqFJwevJw/OCMEex44p7jjALqSArBCDsIAB+6fr09aAGW2IwwciWTeFQYxsQj5iwIHGT/AFrMvbOFrWUlTJLbyeZDGpUuz+YZQAN3Q7gPYHnFXdrCdI1ALSAEBg2/CjByQMDofwqaaEpIfmw54iypCkYG/JwTnfkcj8cYoAyRHLHHHKQYpHcTGFghKllB8nO4gYzxn06kVky3Ii3b3xHPO6kblDQGMlwDGpyd0m4DHUe3J6NoxKwRjuQKyShQ5YsxLbwxXqNxH4cZzWbc6YhWMAl9shJURoGCrnaQzHLHbjt1+nIBWjKSiSS4U5k2vuwdy5O1VAHPUAHA/SpUZY5UbY6+XJsMI6NGRy0nqMngdcDikXdbucRbdinIm+cOmMoUCng7iR2PFQWt0lw9x5Dh5chbhCcyI5UHG0nIGMY9sUAXookdpW8yNI42cgIp2jeS2Bx8xweccZzVi1MWwRu6qDKWzndn5u4HTt1rDeNwzwmNwjncJt7AKMAspC9Tkn29eau28lvFsECoqgnczFmDEEhmz353Y+mKAOjDxyERgDIBKns4yTnIHBx6ntSNOFwAR8pbIz2XJY/kPf8AOoPNWVY41Cokp2+aDgK3PAHXqD+dYd7afYriR/tyvG6AhV3MbfJIZWAB3ZAyCAQN+OuaAOiN+gKkBtuMjKsVOFzkALzx+o9jUUmouxjwsa+cBhjtZGjjL+YpXJIyCM5wflrkbjUZYAGjEjlDtjddxRY2jXBIOASc5xnjvg8VD/aErG3IhaWMkiZt8K+SrIobK78MC3Hy56/hQB6Ha3BIHAZVjTDorMzOFUZ98gZ9s4q+SJEYyFUkCLtyAZCWOcEjuCfwGCeK4yynErKYsRxgKHDSMRkKBhiOAxI/WuhjumMRkLgRqrbEAUypIQS5YMATujAwccbvTFAFu4c5IUli0QXJ5BKqVOD0IyvBHHFZjPNDJDJDL5LoCQ4UnDcjbINuTz0IyK1EuUeJHeIgSIBArFS8akYG8r0OQfyznmopIgSwJUs3bIHTpyW47UAUIleZ2klIErZdgPu7s449MgAn3NXQWCFMN8wKg9RkHJbPf5sj8arRtHDvaQhlwQQWAPJ28AnnnP8AOo2uEyEUsvUoHOQAC2dh7c+vp6UAOMzmTa+5nVcMF+XHpgHocAE/Wsm7nZGKbeo3EHAfYz7AefvHdxgc8Vou+zJPVur5DSn/AHipPAwce2KqNE0kmdodFj24kBDgg7gFZsDkk+3NAGR5N/JI0loHeOIMjRKyI6M3ysG3sPfn0HektkkYbWRZVVHJ3yfP5iFslmVscAevb8K0FilRhIFYYB3JJKgYOzMfvRsRJwQRntxTDbuFkkQkHYC4G3kKd3GzqSWIx16EjvQAW0rORtVSYomAKtlHLNlwNxyCEIGCM/LxnitdFKEHaFcj5JFJbKkAjgdySPT+dYtq8UVqXjjcyySs7RkMfK3LgSE4xtyMEZz7d63baQhEba0h2hdvHXqSW9CST+OOtACuTGoRgxJDEE8kvk88e2P/ANdJFGCpTcMMAVZgeCPvKeOvWpWdfMLsozGAAM5LFlGfxBz+VQqzI5BJIO5gqAZGefmJ6nJoAjkgaRJgBgjaM4BXOVYFcHkf407DbN7BWdTu8xQVGEHyrhzz8w7Z61YIYncfkUcBVZMMpUc8MSBnP4g/WoWbKsfm+UYCsMq2Tj8OeB24oAzJ5UhUyEbVkcM5b5jv28jC55/oayQUnZpSSUO5AWDNhXYhcKR03c4GcYxSXzzGTypIykSs5BzgO5GVA75xx+BPNZzXjm5tLWCBUs/JKyncRKblnKqgwegODnjg9aAOjt2iiHlblOWCooG3jjooHPOa1GjVYgcLtBILHdwSoIGQMHqf881zf2a6jfy54ovtEeAjRkN+7yVBLDO4nnJBPP0rdhQqrBjuaXa5UlmU4GMuD0bCjpQBbwuQQsZ6AHblcgds5x06/lWVeXDBXAA3dI1jG0MxIXDbsZH444q+0jlwgVjHIu15MLlNuckgHIPYYHSqN3HGxQFSWkDxkj+Erna2V6En8eMGgDnPsV3d7nQqFgQyOSynD5P7tFJyeQe2Mg89au2M0hSEuGMhd13lWJCYwBsVSSMj0xx1qd4fJESxxu3nEq8kWWJKn5NxHHDhjx6VegiClVmeUKgJZkjfzdxBztbGNpPXnjP4UAU5lAZTsYxyko6HbkHGNyYPHY4/rV22trWG18sZdyTvlcbmIySq428jp/Kmw7WG4gtGJGxIPvEA4JIJ5apyyBAnKqRlSVIk55BbPTt1xxz0oASJXLiSQeXHuC/uvl3MDhFkH8RIAHpz161elgfajhMHAAXIyc8dR3xVCOTAMbEOwZfL5UnJIwSc8HGP/wBfFbMYJjYsylVeMhywHbJ+U4Pf0oAjhtkR5ZCCTjaIznyxzjn1b8/rV8jy1woDKdpBYEnaww2SB9en+OHxnduztZS/QFSBgDuOGBGDxnGat5SUlUYKuzCKQwPXJB465zz06UAVZQgyGUgEk7gCRg9AABnHPP1pI2jCbycRueC2QSB0AUjk53ds1JMTggY3jAbPYjqRx9Kz3kZFYvgIpwSQSAc4+QDp1OPegC+FWVHKghlbdvKkfocZHT8qZIvmldq5JKhjjby2Av3gOCQevSrNu1v9lBfzGm+cbcgEHGU5PDf/AKulV5bhcny+kir8xBXEi8bcsOo/LI4oAhktbeX5Jm8qSJvlaLOTgH5ZccN3zj2p5MafJvUoAHQqFPPTbnuevPH1pAkJdgk7ksASWUbN/U7cjletVXiMXLhXXu2SB65xu9PTNAE8jGaMhSVjViX2AEr0xkZ5Gc8jjnPFcvKjXE8yiV5FjVFiZuqnnkepyfpXRyq4TZGv3/m2qSAykH5mfGfw9qrIsMbq4iAmfhlVcAjJO4e3P6E0Ac/BYvZyMskjGVSJWl5BIbGFbtn8enWtyASO6yyP8wIUZz8w67iG47n8unc07smR9hcBpThSP4cZ+TAHUE9vxqSGVtscQBlcMSZesatxwfbr7daANxQGYkIXBUAEAKCByzED7pGT+XFVmlVTvKHJ3EyODk7eCUIzgAH2qmt1fRRybVQswYxgNGBIB94pub6+nSs03Tyc+S5IOCQzqEzgtuJUdCOvvxQBv+bGqFzOxViGwvLZwCVIUZXjj0/Oqj3kQViAEDNhWGd5z3YgYDfj/Ks2CUqJnLhd6jEZJSRueSocAtwM9MVR1CeS3Tyo5fKy+W81QQy8kRggnnAI7c/jQB0KXShgQds4UESkjBj4HOM546fXpWkkrvEXMw3wDAiAP7wueTnGOMjr/OuMieYsPKgiMTqJJDKzeZHtxiNE7E9e4zwa1LFpoZZBMfkILMpfd5fcKCCckZPAye1AG2gCSIrv1QESsdyHIyEwuTu7c/3ac17HlbbHkoCzupBWQOxI3JuAwuSMfU1zs984uISm2MufLR+DtjDYZmRuCQD14OPpXV2+lorES39pcS3CKgJJdkDAkhWAIBA/UZ4NAGZNcSrJEkUiNtZgxcEybR0LnGN/r1qpLcCdyJVDPBuRlBGdyjL5A5GASex4/Cti8tNOsVEYaQmA+YZwcqxU42kjOAcjsOMY6Vz8txFPfGe2hS2jkjBkc/M008mVf7oO0lccHt6c0AIXUzFYjujlUhg54iKA5IH1z+VV5bpEVYHEsgmYwgR7B5aAfMw3HJx+ZJFbMP7yNVI8t03FgEQt3yOCSRwORxz1rNuGZ3w6q4GZFlwqtGrEDKsnXnHrnNAGE9wkaYhVlRGKhJRg4BwTtx97HUYzwa07WVGWZVLlVAiDqrbHEnzPIo2/KFOffjiqz2X+kAAtMqPG7KpAYFR0QtgFmH3zn1xzwb1vA1mTIyPDGcE43SAZOcBTnJ9MZHOKAJUkbyo5ZSu1XZQ+QzfKSM+WvzDn2681nXumW19IJLgzMsYRpo4XeHzVUjy1uMgLJHkZC5J+XkcVtzwx3FrLLHCrzBeJHfyFYb+hXIw/qOoz0JxU6WDywEiGUIycrGSxV4zhjk8gA9m59R6AEHmSwwLJCTmHEahsKhjGFLBcjC47dauPcQOluIy0ks0refggqNsGxioHO0ODweRkVQKSeSYnLNIoeNowDuAHA3E9CevJyapNBJbGQxfdhwC65yGc4YH2znmgDQeWBLuVhIvloUywDArxhWII64x71YW4BVQJFZhhTuBViv8ACxHY4rDurYrucuSJDuB3ZPmKcZJHXDdR+lPty4MyTAiTavzHC/dIyQMjA+bgcce1AHQOP9Ud6rwxfgvtGQBlD3z29KQtIFG8hsACP7vzHHzEDjGB6/hxVBWLxs0SF3w0eC6jHPDAsQCpAJ71G5lHkrPKFjg/ek5PRz8n154yPXn1oA3rcXBVmCxmJQVVnKhozxgKc8459+SeoqvdFnMYm8oy7QizAfMVAAG8H/lpgcn1NOhKuAQ3mNt/1ak7UwDls55cd+2V6+kkLxkTYRSoXYzyg7w/QMuBxk9O/agDJcuJhuIU2xUQsGB3HqEIPOcAZ7Z6VWuts1yJGLbHVWmCsQxkOGCqg9G65xnAq6beOGbaztLuk8x2bJaP+F9u4HgNUIhK3AjQNuBl8x2ViPKDHYMgYJxjp3HfFAEZtbl2jkLK0abyEk4GQCN4UH/WHH0z7VPHaS3OJJmaZVi+RGHQnaQH+XBOOvb0rRtkVgqsSoREky5JDFkywAH+ePWtdSfsskKFGafaykqUHlxgEopAOBgAZIBoA5WeGwk83fCkLwshdwCASUIyRjkBvTj09mLbh4zhsrLGsZ/djLkEbSuOeMdccgdeauz/AL64ZFiHlyBQUZUIQA8IWJyccDPsD1p+8QyBI02vEBk4yjYADqo6cAH046cUAV0gMMiiWYNG7ESSFVQbS5TcFX5gPLCnp0PrUgVJndGDuGOBIx+VVThMZGTx+h6CnzvC0PmKB9oJLAhtyiItwpVSMOAQD39qIRIZI1JzkDaqg8KRkbiBgHGOuPegCOSFMjA3NnDYOMEH5mwenf8AOoXiUEqhcZkX5t7gHaoXcOwGQcfn6V0FwmNoCwpkDO1QWB2jO4gYJyD+NQLBExyfvMdgBB+9nG76k0AQW0BWJmMTSMvyh+uDwP8AgXfkVDNA7yRu2VwzAcEH5QUkC5GchuPwzgitCKdrJnt5NzAsxDqQQi5+UHH3uAMVeyt5EhZlDqGmZyuAhVApU9zuJJOPTuaAOaFsF3oU+XanLYJdlwCQc/LzzWhFCC8ayxx+TkFhIwyh6rnDcjOMY5q3bRl8gsu1T98DGR2Jz9fSpBaOPMy0bxhlaMjJJ6nbj6dfX8aAJXt4YpHdWB2jIB3BW3YLJGNv3ePrj8qx5LV7iS4mXAVvuqAARyPlw2MYBHXriteaOTKM+ACu6MfKTHwCScH5gAQPbHSs551Td+8iZwRuxkFic8hVHUnP54oArC2hcLjG4KA4DB/mUcglSQDgH86yb23LZJTYFhIGQZFLZ44I4PT/ABrporkJGAUYgu2QTs3ZGMKyqSASRj2qk+yUDeXOz5do6/L2BP3iAPXNAHm13ps9xI0HlqI5irGd4lLR424CtnKjpx9Per0Wk2yxGGdCgBz5pXBZRwDkepB/Dp3rtfI+bLAbABkc7hu5Ab3x196bPDbxKUKfIwG4k72BZmOMEccsvSgDzaTS7R2KiRktv3hadk2xqsZxkqfv/Ljtz19KytS0NFuEgmlgnjlthcWzRRqoeJ1+UnkbSNpyD6+ld9FZCZ/KyJY44mfY3yr5bEh+nYKpBOe3ArNa2X7QPs9uJkCmN954VCzMojOcqoJH+FAHBJo87tsSKMfNtVQ5LIF6KCDgHjp+FNl0aWScfJIJrdHYJuxbsGGCVk6K4YgkDAJzXpUVmysVSPzAxyQRsw5bDKGHYZOOnGK0rjRIikEjON/VF+YRgsAdjqB8/P8AnNAHzfdeG3MqJKz3MiPIqAEhY/OYHzQMcYAI5wPl9Kln0fUr1m0awlDsgBRUX91KzZVnfaRngYxnqK92n0NGYMVSOQ4SR1AG5cjggZCLkdu3b0wo9E8vWbYWztZ7Z1Ek4HBiAYsQQTuHYegPfsAfJ/inRpdOF5FdQ3M17GFUQykNEJVGBgAjI2YPGe3cV5ZdaC+oIkdyn2aUKrLFt2xhjyGZg3zcdfQGv0e1/wAH+G9YiBvpyNUVHjgmidSrSDOyRzt5yVxzzz1rxS58IKk6WV1EHitTLKhCxlknZWCRmRFO9CeTk45P0oA+M9Q8KJIslvawRbbiSLzrgk+ZCUwsnknJwSwbrnrkdRV678KTW2mSLZCWO5Nt5QvrgBGaJ8CQhSf3pAxweDnr0x9RQ+EYywSWzt1BdiQVXLEtuYsBnaw5x2x6duj0/wAC3uqpeWVjYLcmCJSrqqthWJJUiRuR1zgfw+lAH55p4MiWZNl7cMscqrOJHkha6uMbsRRL/wAsgdpHueM16pb6FfapFbxXIjIiG1xFHsVUiXCgKWLeYQDk7cZ9q981HwDZWk0sVxYCCWCYKGbcXWQHez724ChjjjPXgVSudBt4rSU2yn7dIDGN5ZFEIJ3EPnIJwB68/SgDxOfTvMAt2UbLePKxzbYY1dWwIzApO5iAMnPP6VJAQyqiQ4eOHa4XdGpct/d29iD29ea6XUbK7tFEIgjM1zONpVXmA2HBUKV+Zj3wecdM9Y9M0i6vL3DRNbsflkeTeqMAemCPk6HjHbvQBxGpz3VlZSOjFMCSQRRPuWJYAWLSBQSCTjrjqcV5Z/wluqy3sKvJ9g8xkEnlFpvtTuQFePEZCDGAc4/w+rrnwbDeQzqkK3l+qGOTapjAiY4AVMYmYf7XXI7VyNz8NzFGT5MFyhkZYreCFI/IVAGdXkzkMc9hxQB5da3M0008og82UL+9mEjJHkAlWZRlGlIAx71v2ly1vFDA5djcuZktonSQssx2ktMCTx1PPGOldND4Sd1a3ERWGKLa0KlECorAKJWVsmUZbBxgj3q9J4dNuctaNFIsPlxl1MaCEj5BEw6SEkcnHX8aAOVn1D7Gkj24MMOczRSHJcL/AKwrySfmI9D7dajOsQ6jaIkVwyLJOplM7iISW5++RMeVHrnnjoeK0dT8Ly3Nu8HnOJZ3BLMGYB42yAG/55EDkdc81nW/g54WZJ5hM5C+XJA7GJA3QmBkwevp264OaAOB8X+ayvIZJjaTIUtyYjIihQQj+YB0yDge1cHpMGo22pRC4aQRomy7UktDtm+WKSBlzlyfTv6c19HXHhhLpStxIscMcDAtkiJwi5TEZAAY4/M1xc+nPazafawLbLarfi3bdgv5MO1hIHIwVyT3HcUAXrVYvKuvKtlg8yE3CE8OWRhJtWNiNxLDPHGAceg5zU9QEMZb5VYxT7iXAm3SD94TJuH7wDG0+xrpb4KrTSStLLcRF4d6L+6CBhHbKFA+Q8jJAPHNebeINEmu5wJJpZLcOGmihYlBkfvZGm7IBjdj06UASPd31xapNGXBmAa2jhBaZkiO0vNIDyGOPr16VWsopmltp5y0rK4eGRmOVKkC6VwRgBmAAzjpVeaK6sLWA28jvFeIsDrkxtFFEPKWNXH+qd3OQR3Bo8PT/aIIEvZZIxDdAnzgVNuxbyXilTH785O71xzmgD0G1v7WztrrdGIJwkTQHZtlZ1mypY5z84HGBV2a3e/WaxndWR7iG5ae33M9sSB5kEi7soduSee34VX0zTYtRkufNdX+yFHVxhmhRDiNlJ5l56AjoeleleEfC1pFqt8EuJp5L+KGeQzoqDziMsT/AHUHBx7UAebXsl5b6LFZtDP5trKY3Z4yyLGZxL5iAfM8m3C789yPrhaDe3MkPnzpNHLK7KQAFZ488TEEjavlZO7096+i7nQo7eJpREZmEc1usczD5XbhpWyOn/PI9s8gdK4WHwrdX9zMLe3PlymWIPGgCRRxsY5Vx1aURjOcYHpk0AZ9pLdzx3F1AkkcpSNLdSm8sWOwOdhABVsb+QfzzXU6bp8EsSobhkUJF9rJUxSLLtttzO2MLGSjE5x05HNdba6bp1hpG2zjugkU0xuLWRU8qaUxiKaVZXw10j/eYKRj0FZptlh+0+YfKV4ZhG6hnWSKcYRHUDbG4znOWoAZcafJbsy21zBdoI9wFyE3Sv2nQt/rJv8AdBrj9QR7eGM4Z7mAyyWssBDW80jRiP7NKQvzReZxxn+Zq/PqjabNKDZAxI0isZZBJPKkQzKdpbKhcZ+XHXvVfS9UstQhubad47KUeUba3+Y4ktoTdSAlh+73eoJB9aAMaRraK4gbfFFJ5FzNJA2NjWfmb58563LE7F+nHFbFraW0tveyaYzfZmRVkuIACiTMwVUjRuCd3UjPviub1nQzfXVq8jiNFKgFDiV5GmypLA4KKB83rjius0aOG0mGlm6TZDG0cjDc5aSWQS7ooVAzsjwTnp9aAMCXTrmZf31y6Sxzvbjy4iGcB/LmeVlGCBGM8Zz2FVYLWHRJYbWO6+yywKrG2Eh8shsgeVkY6E9SOnT16S9ureN7KBUdbhEkEMaSfM7RKHLuD9wMgzzj0PWvP1+3XeoanczBQ8MUNzAsiCM3O4fdi3E4Xp7Ad6AOkR4xOGkuizsGjlmRVeNfNh2oREThJy3Y9O5FbOnXN5fJtnjkiDQr5zoFkY3RxtKsTgRn64x39M2x0ZEiE06+Wk0waeLBytzH/wAfLKSOFIxjtzXa2UCrBeQCErIXijg88l0dR/yzUoo+fnqcDOOcCgDl5NUk0lrqDa9y+0STXBUH7MJ5sCSKMcGUDd0z6iotK1a7t3S5hYTyHKwxqjGOQCUuySjdnAU7/ZxknGa34vB9zrFxI6BtkiIJjI4XyhHMWby1Rum38+npXZWvhjTrax3FoTqVuro6Rsm2Qtwsg3lgCxPz8g8cD1AMK4ie7tEvZUhWdw7LNAyhtzdBOpYHGPzzz2zRi0SW8ieeNoomknbCy4j3J/dyOi898A4rsCh8kJNA088RVmSKPYFd1B8g7ExJDt5yTj16iqV1t09QlneqYdU2Oq3EZaSFkbE0ahhkxqwHTPXvQB5vD4ZsrW+lJjWK5gTMhzlbjHWMyH7uCOfyrpfsrWrkxxOBdxRROY28yNEIyY1IyEdgP1rrV0f7RJPFIHEkkK3MxKrmV0xujzjgk9cUsQijjezhgeKGcxOoQfOHjGXCY+7jA6/TNAHG3Oi3xja4toGgMcYkmiRmykTjAZ9v+szGQc+hrQ0eJmkYrw4WNvLkUNKcfLG3mMBnJwPWutLPb6WHuFnSWWTydrlS0gdyiphSAdqY/XvXJXOn6hb34T5popXEsckSPhRuzGZWz/rCx4HIoA3rPS5WWSS5hC28hUvE52F5GOFIjHT5h64FX1gcHz44tpgbDJvA3gjcIcN/yzDHj35qzG0pK73dtsJQo3XJzGJDjsrZP41eSyeT5JI5DC7o7FwUJBGRzjkH0/SgDK1W8uYobZGZ4nuVVIQi5jSP+FWZT1B6+w59pTPcF2glnjmlEQDvEsjo8/8AGSVJG3r+dbB0+GeXyUB/dqxAL7ioC+jdAePWrFrp6abEiRxoXMEshM7hwpYn5uOm3OO/T8aAPN795oXvI7ltkUYU2sUOx5J93JcswymD2H0yKy47SPVVh85i0nnKbgeUEMCxEbWjfuxA5H+1XdXZtZBmRYWkVgCI4s7wo3hpJcfu/lA4HHzVFEYDMskMCpbzOPtckaFliJ+4AvQDkcDPvzQBjPYGxDSJbK5ug6HefMVoWGU3ALlW9+3ftWFHazRyGAyKhZmRYQhYrvw/ms4z0x3x1r0CZIRIPLuJWilQAbFzIuSoK7GOQpyd3HUelMm0+ImARqpMjgFgCkrxqCFMi4+8Op+tAHns9hdlWaAvcYyh2Rkopcn5ZHAwCWI79PyrN1Xwtq12th5cI/dk+eiuSULLnMIU/d54/wA4+gNF8OFipGf3gO/BxHIcf8tIgCHYnJyfXtXYxeHoYLVfJtlZRlsOpyqKwyDKRhzvz36HGfUA+T9P8KazAsLtcSxbJ45IEMJnZpDlXLNjMMYTGe3p7e7eH9KurW3gF/IJCi7wuAQHY5XJVznhc9+vvXZSaXbq5PkmPdhmMYKhjwQo4IXkjPtSyWUSxqItwkXKkqDtLyAFRtKjIBGD2xQAmmBVuWMzQLGrkq6IoHzH5gMnIPP69uK3/KUyEKQImUnOAF2ZGUOepK5Hcn1rkre3uyCJ2jVoZMCPYQSSDjJHAyME8110NxbTWagxh5lyGKN8hUD5tgyOdoOM+v40AR3FpDGke1UVQhwEO3PmNgDg8gD+tY1yFRWjY5WNSioBkjdnGcH1P6e9Wbq5to7eR3WdY1TMavtBIVxyOeeVH51xWreKbQeU0cfliZf3xVv3jzt8kbgP/Bt9O4/GgDO8QXtorsvlbnb93NIr7coFKjanAVh657fnxSvawq080bFWlym8/cUEbVYrnGev41hya5HrF/dQeUoijBCPGGIWSOTEwmbfgvtzgAnrjpzUGt65E8M0Kx7BAg8wngOsa/u+meSVA9aANnWdb2abOYJ96rH5du7K7SANy+Dt5jAyMD1ryy4le6S1eKWW4ibat1vG145GZT5cZTkrud+Dnue9Unm1q7spkjhkayuSBCC7LJbuxJK/N/yzIz74rR0uyi06CKYS3CBWBeJn4WRGHmb3J5Xdx+NAGqbKE2MMassMLMXV42+Z/nCMGHYbsg8d6x9UuU0q1nuYIbbNzGY0YR5khMaE7wvQuduQO/Aro5biwntobW1FuhmExRS2+eRmkDBkB6R7/wBOazh4ZkvHSVg8zLb2+Asm6JI1c+ZKVP3eOOmec4oA8/u763ks9JjNwFa7Zoo7oAZQBGG24brs85goIwq59K6FfD8Udqt9aRR72jglSNSJXlJV0mLAdAOSD9MdqtXfw+gtZ5ZstuZmdTLxamGRg6mNM4PQ5PHT8avXF3b6cFmTbIfs8Md0igrE6xkMo5PdUbGDzigClYFYz5F0ivNJP+6gWYyRsAMZYZ+Tkjg+ntXTQ/Ynt9kUwKNIEkGczQyA4IVOhUEnn29K8YuvESaY8rW1pteGOadpEdnjYB95kky2UAyBk8V23hjXH1iWS7lSG1NzAgcBCtvggKjgkY5Zh065PNAGtZaFqCT3rQySzR3BRgBGqkLG+4xsSDtVwME9g2a7RdFtriKGJ4oIPtDxKJGZW8tlCysTk8fvFHXv+ddLp2nxHM9z9rjt5kie2MYVWlaQBDHGA3zJg7ueo6ZqS+tFtLWS7EcH2aOZbbE55l847PNhXHMqFtxHQkYoA4a70e4+03GI7d98qQ280cQ+07GQhBHjAbcM4IOa818SaPeHTr+5kEP2UNETJhjFJOrAOhYHIdV+8O+COa9zu7ixMUVxZXuJYIJfJiDAKph4IMYGQ5Qnafyrjr2K3nimiRXiSaGZZGkbcsss6MmBB0DksAD97PI7UAed+CNB027m0xIjGnnSXDSJGdhjWNWkRmDAYjY/oOleoXl/DorzRRxRGYnaqwt+8lgC7VjSMjh89D61x2m6SbKdRGqeZCqpDLlhIYXR1mWdQflkAYhO+cGl1iG+itDqNvND9vj3spkQBFtomw7FH5JyD05OOKAN2PxLudC6JGYFS4MpKtJPdRyKy7ww+ZRJIysOThTx0qrrP2a6a31IujfaImlmRQA0wkzEkU65ODu+7gfxdq87igvdWls7m4hMBtoJ4pDblwl488wEczJ1STkbsD5V57V6LpehN9jujeRlWS2M4baZI0mGRbRSZ/1aiTaWoA8M+IVvBcQSmcPb6UJN/meZGWlUrhmc9Ywvb6g4rwOzhhv54ra1Cy26ExSPIglclW6ecOXUJ1Xv+OK+t/E3hq01vSrqJIWiESLcZ2OY5GfJdQQ/3AoZvp715v4c8FTWNrLHNta1N+00LRRRAyRMACGcgsgJ/i4xkmgDjtH8OXNqrXDQLPLNOySKsTKsfkgSQyJN/cbGAozivWbPUw62+CBNFGx8ofuo2jAZScnl8FGHfkYrRmfStO0l4Ine3ZoQ1mJP3rPcrG0jRyEDONgyfbpzXMjTJNT0h76zuUgu1iDOS6qkUPBY2wZvnBLy5+h6dKAPQ9G1cXDzCKNLSNEUrFJzLLLEwBIcZ2LtyenfpXYoQZIpJTEySxr5iDvkEgtIc7TjPOOw6V5j4KxLEEmnS5ugJEDsqgPKhCuJSvcHpjrxXuGmxwJFbJcCJ9vzTQlUEibEIJU5+c88A/y5oAzdeW40rT0vLG282SbEXllCojLYG4k/677w4rnLTUYor0xLB59xE+Z3bBMchGSoUcKPTtXeanpzakkYYyoY3muIwqMuVgXKK6hjuyOnAB5wc1ya+HZ7ZWYxv5sivdSSoCGKnkM+ccAYyBzkdKAJ5NFt9QjXzbdVE8jso8rLsSOAZMfKOP1rS02wtbBooZELIIvJIkcCNR/Dtx3yOKjF9MLiBd8arEQF2Pt3bwQpcPggFh+HHStEWV1eqWEkSySyFoi0oBUqA0saD+KMr3PTHFAD1s7SfMjXPlsWIKNAGIxxyfXGP50VaWLSkSNLqeWG5RNsyBf4wzZbPcEEUUAe2SeDFgVIwVt9zsWMuR5zY+UoAeflOAOozyKrf8IdbAEvCh7bCQQeNp3EnIHJwR1617rJpsUsQLIMqSxEgLsDnIEeRlTz+HpVBtOJ3xsiNuK53KRIFxgA5PoT9fzoA+dZPAlm8zKtrKqgsCY8GMnBLbVx93J+veiLwTbWmFhtlUlztfAJIIHUjtmvfvskEW6MW7l5CVD7XAUYB2gnplQfz5rKTTispKRMoJwu/hFGCByevegDx2XQDHDGhiTh/njRV8t8HA3cZY4HP+TVOTwoDLAyQxR8s+TFuO5jnb64GBgehNe3w6SWmyyo+7JC8bRx79Dn+X1q6+nRWRLSqkrSHAjxwpIHG8/QfiKAPJrXw4Y1VpEUtlWSR48RJkfMoU9zjGfU1qjQbvJGSPMQY3jeuOoVCpO0YAwa9IhsVYhkAXeD0KtnnJBDEYHvxWg1iChUpEzhVCsGbLNg5HI+U5x7Z6UAedJaRR26QtYpEYEIMj7XnZiOSSpO1Bjj06dOmXd2BmjHkyNyyFt4IKeoU/dfnqM/0Nenz6dE8Mv7kJcbQAQT8wHBGc/r+uKxJrQ20TKIwu5BkOu5S2CQRtzgdTnpQB5jqWmpGWaSJ5UEWGh+Xa+4YLEjkHGTgYAxgcV4r4t0GGW4SWS3j8uU+XA6llZCFIVZOQSpyMZ67eOwr6OuySiMSrKSySKRl2f+FQR90Z9eOeOOK4q902EllmjNxiRWC5D7QclQdueUb5genb2oA+ZW8FxXsiXN4yPNbRGCNDAtvtVT8u/ABGM8k/ielQnwm8UcsohLbIyIpo9wXaTuJyxDE8EADg54r6JuNLBILMpRlMTx7F8xmb5vNLkgF/15+tUY/D5XdLMktwrbGWIjCiNMYXaMg8daAPBdI8OFHkaIy/Zrh1luSVCu7EbTGQBlYjjJHQn2rtD4RSO2j+zQWkquxe7RXZVRg2YxHIDlSR17An0wT7FZeGo/LaRLVcXTH92kYV44iOWLnnaPTGeBitSDw5HFC9pJAS0aEl2lbyix+75qFRkgf/roA8In0GeWFxKBaRIN6RbA0SPGMq7EHL7sgZH15rjrqxa1iijkS4Ul3aFY1LRB34EhJ6RljjA6cV9Jnw9fM6srGVU3KIU+S1+YnCsBkgD19q5i98Ks115aObXcF3HcLgeZkmRFz91Rn8BxQB8vXWjmZpw8YTMTSKoeUlHJAK7gPu499vHvxlnTo5RCHbH2RmEcPl7SynAfBAJbOP096+mta8JPBbIqRB3kDB5Y1OCpYAEvjAYnGR/KvGvE+lLo8jTyRTOlqrYESl5C7naAdoPy7uRnoOeOtAHJWGmTtLIv2ZxCv+o8wDc0ed23y8ZxnJz7VqPp0jXUlwixx+QjM7vD5SSqq/MEZVyxyR/Sui8Jx3N2iTzWd0kruVjEpjcbE+ZlDq2SCuOMfnXp48PLex8FISwO5QeY0GCELy4BZvQZI70AfMs+nINOlmZGt8XPm/Ip+WR8/M+BlkwCAPf0qhYaVPNc298YQLaNhC8LKAsoOSCB/ASD9Oa9517wIXdXjuDbwXCq0McPP+rbb/pCtxjHT9Kqx+FHZCoEaoD5aBo90bo5XMmQciTcOPTJoA8ldINOmadIrjbNLtkiaMMY8ZURxSfwc4JB6gcZ6jQtxJe27RyLILjBeJ5Ay8BvlhLAZCgDkY/nXoOoeEbu2jjMMUIkYZRlJKCYH9y8nBy2CQSOmc9KxLbwjqU+pTySWwT7QIY9i3EskKyIP30sZP8ArNxIO0kAY9aANPTZB9mtU82QzIRGI4I8ordJIlwCWQ9yeR3rceQ2jRw20IUSuUEThQID1wxPHXOM9TWpZeGrm3jUQSOjI4SRnUeWIV5bcuNyE4xxz83Wnz+FZ0ka5YKwlyzRiQuylyCjAA/KoHIzzz0PSgDkruwv7rzA8kyxFFmAjZSFKkjBhPVM9fXqOlcNdWdpa3N4hgTN6gMavGNzH+IySOemc457ivcL3Rn8hGMD3MohARWWSNXVeDtdOCRzxXFS+Crq9mt7iMBEJP2iCVGlczMcqpOd3lqoI4655oA5G0sQ9yVMLRobKGNI5ZQqK2SeIuMYPI5ye1aqWNzYyW8cNn+8aSRWRWCJKOhYKznPBznv2rubXwvdQukTwlxEy+TNJD+6B/jViBmQggYHUZFai6HNNJLIwiLgNG370hwwOD5SNyo2k9R3oA4NdMNrbyySWqyXUrFIIWmQ+crjJLDcDEVycZxnHStJIW2xxzLLPKFjFvEIlaMRxN5jQ+ZjhDgqdxGR04r0Oy8LzNErSQnyTIv74o0krKB0XaNyOMnkgA5OPWti18PwxswlQzBM+TCSFOGI5Zl53Hvnpj8gDyyCyililkdkt0lGRbiElLeRmPyxzA5HPqcfzqaykeAvG7w8lotgUWscuAQglAbMhx/Euc9TXoupaM0ccjWyyRBQpRImVmZgCcSKFYbcdDkkc15jqWnCU+aSVuCyS7ppnURspI6Mo2qfmwMe9AGlDaiJBB9p8zcWk8pgsnBOVSMAlsA8c8nrirVyphdY5QDFApE8duyJncn/ACzwcK/TnA68Vm20Ze5wWgSCaIedLGSGiMQ3CZXcDaCVI6/xVsW80d4VhjRZkjK+Y6gl5h0Clj958M2foO1AHlF7oM9694AXNvcxXMJR1+eIk745AwfEu35RyGHPA61w9x4ZVo7d5o1+3RIYYkEsikqSAZCpAVTgZwMAnoK+kLnSm8x44InQq25MxhmdCTkbg2DzzjrxxWcfDEmAw2NtZWD7WVi7kDZgKeRkgeufwoA4rwroDQQsPO/dLFmNJcmKSX+MSKSCPm6EZzW/4j8OzXlra291p4uLclWnVHjjnIVdypbSlgACvQHntXpmleHIxbTGQyNcRMvkCJSzMwTJRywAYbj0GSMc+taI09pFW2kgniHmNNN5pHmJNsC/6Pk5wMZwMgAEUAeKaF4Nt7eXz4beSOGVWkWxkJW4gUnBlRgfnkzjdnjkHivSLbR5EAYxBII0WNZJUOXdsbdrDhsj72DjjrXeHT7S3WKQtHLOiKVmk4BjIBaIFed3A3DPXPbptCCOaGGZ3jaMuHELg/JjKjy1HVAfbPP5gHkselXELCG9iEsc8jGHdG+1WJJQo8Z/1a8cHp0rsLbQ2k09S5DzRxhYsRCJQ2cM5Ykb16Dj8vTsl0iK7PnBDLIgIjkOcKSQPLVFyMBeN3Qd8c0lzaT2xjiTcrKARCSHyvPy5UnCgjHbP6UAc5Ho8CLGt5FbmPad2yMFCzDlsu2WbJ5x9BV2PRbW3kzaHMLRgSKAoh5OHEm9uyn9fatF47i4YLbW6xyFQd0kYdFKk7iGU8ngZ9M/lsQWcxDLNjfMMOY23qw4xwfu9Ohx1x70AclPodvcxJEksAxKpMZUFXKkkRoV4C7cYPArjL3w5qUmorHZ2rOJJQfndBHEiHMjKucgY9PWvZLmxlYtHAEaRE3KpVUbI+7huhOM/litTStJnlRGlfG4BiwAR0PAx0+7z154HvQB5wvhlVhjP2eKMNyOGYSSxsCS7Hnk4+g69azl8NTq0sk/k28wuFnjECFhJHklosSD5mKjgj1r3iLTIlj/AHkgkZGOAFO0ZPGDjg57/wCyKqTaVB9qRriB4k+SRbgkuImj5LbQeVI6Y9OaAPIZdEW5Y3EUUgtifO+xM27Dx/8ALR+QQ+4E46HoRWWbXy5bie5k3M5UJEEiLxkMMs6lxlfLHzKPTucV65epbSzzxQFzI6F7edCIw64+YsmPlXKng+nT04S8sLlmlaQRFcNGrohaQqSFcnYOXIPp2oA87ubT7Jct5UPm28rnzQ5jVZEY7tqqjlo4yPubRxzuAqWFCyzOtqIYpJAscO8mSMAqp3zg/PjIxk9+M10U+mw2UcTXcq+SCVRXcLIHU5CFy2Mcjv3NXF0mDU4UMOIioUsRGH8zH8O5ZORx1569aAOXOkyXGYd0amxleXZcoUVmmUFGBi5lGAOenHNdHY6JM0iagdggjjSN4lhby5ZuFadSo4wduB/F3rah02WLY0rlhGfnkWFAY48EMIuSJJcZyCeh4rtLa7vFsYbKEB7R0zEu1kdgX3MZVGVV8Akrtzx60AcUtmg80tuZLZWly6SbHJYASNHjEI5xzgHBx1pIrW4uQJWt5hbn/V/uxi4I5Yw7chVB6Zx0ru2sXmhdAEDS7k4QFgSckuBEgcc9GHQY5p1v4cmSYFZZDsBEaM7gqp5cRRqcKx5/mPSgDnoNJjlIIUFiI+EBLRjByGO373rjPbFTJp00cqsUilijlJXcxLH5eN6qvygHHX1rv4tIlj+zn54Q/G7ZtdEBwC/98+4z1xWu2mRvHNHDtiTaC0gjG5nU8kZ5y2Ppx+FAHkt1DBKyrKY4pWX5I1VmCfN82Ttxk8/0qra6ND5yt5ZlBUl41IKsASUZkB+YY7dR3Ar0C90lkkdo7WG7LvGsZuCimIEgO67CWxk5wemPwrobbSII0iQxeb8rBQVCRxvwcqyZYg57+g7UAeWvprksFjysbZXIVEAfny1fPByBwfX8t6yh87ba3Uc1zZMQrohkSeCRVIEiXSLuABPRc9OOtdfdaO0KDyw5BADKFLR7jjJyBy2Oh5x3qjFarHEymaRi2Q/lYSVQDkgFsfPuxnHX3FAElhrCaaJ7W/gOr6O6tC5nLm7tY3AG9UkXfMRjnKlwPukHitNPD016wn8L3tpq9g8WY7Zg0FzayIAfJkLYZSDkDzOeMHmsyeR4rN5bdVQqAN4TfPnaQoduVyWHOfX8jwlq7B1vZJrSx1S1YpKrpLD5rNzHMF2sjO4wDhox3bPFAFu5tNWtJ/s2rWcmnmRAFM5jEMzBeEWYOV6dMkZx3qGOyLBiHk7KsKoFGepYMFyQeoI4OeCa9RsvFFnr9nJovie0jSYwbIb4spty75MTbmcmOcHaVK/JjrjmuPk0jVtKadL21ubiyAZ4L6yXzo5VJwjSNGSUbafmHTnIzmgCFI5DHDEsJWThmLlypjTKjC4JHOecdvStq3si8YKfI7MPlYjquN3zZ6HPTrxzmsWGZJU8+GaKQbljUpK0jhMhWjdAco4cDIIBGfSuitWVAEx5ZDElQWY7mOWyQODgD6Z5oAsRp95CBuTh3bJQcEBVA6EYPP8AhmnZjgCxiImWdxGvymTcxHRmRv3SkE4wPrVyOIEyDB3EoeT8hHIPbnIJ/KrCIVbhU353BwAQMEKOOoOMdPagDOCTAjCORg7QqHbleoz+fXmqUttLAwkCMrSZLIxwNv4n0z+ddDnGUG5ipxkb1zu5YYAx/npUTIS7F/mIwAhLH5cHnJ464496AOTnjkjG+BhtYhijld27dubDb8kde3HT66uk6DqWtQvPaFTDAcTGSRgXfI+VS+3jA7ZxjHWq93EqTPgiI5IVWyVC5yDxxjn+lemeAdRhawuNOdoPtMcpdVUqokSU5DbT94jnjrxxQBysmmNZoEMcYaNlzlWI+982XIx1B796gAKynCFgxDcYWM5Azjpmu916w+zwC4ncMkjMrKhC71HKDaxyDjrnAz3riVliYDyEbaDhQXVwOeu5Tjr+VAFlEx8yv5eFG0JypPIJPoakDLj96zjPuvJz6Dp+NQvMwJICgsMYUZXOPpz/AJ96oypMSmx8nO4xk7c88kM2AeM96ALc++JeBuB5wSCQT90Eg4HU9/aorSdmZm8sRkYDFiuOeoBJwff/ADidWJSNJFC7V+bLKQD/AA8g85ANRBkVyFKEk4cOCyBj14Xv0oAnY7nYOuxXwADnhcE7gR6n3qhIoKNvkZAuN8cZ3O43EAgrnHHQHtzipzISAMsdrHhuuCcnBx06flTIxvZ1WLJLbgxwGJOQV3njjr14+vUAjUpwiCUnZhRNj1ztJJ6YUVaiLjcxVT1+6D6YJx1B49O9PWGNlyGyyAKCxBJK8EZHfIprsBjAIKgZCffOOpPquP50ARpco+9FJbBJEYYKAcd89f8A69ADHcSdjscDJByMELyOgx796pDcXkk2hZMZjHTcPrnGcDv6/QVJBchnAfLhgAzEFQrgn5Buxk9OaALUaAbk2uHk4+Ugqu3gkYPHrUgIMhVmY7oyoYcOCuPlbcBnt9c/jVORgG35dGXIKqRwR35659RTlVWBxIeCrbmzuDcZQA845+nNAHf+HEijtjM0KlyxVn2k/IpOCQP4sHn6muiJXgjG1htCkHBzkjGenGfTpXm1vqU9j8sMpTIDOh3FMtlscDnqK2V8T+ZD81uTMuVQghVbA4Ht9fUUAYWuQxJqMqwsBEOWUDpJtyy8Dn5vTpnB6VmJDBNLHFMSEmK75EypixwCd34Dj0q9PIJ5BK64eR23EKSFJPCkAHjn9M1lTboi5IJI3BsfxZPygY5AwMduvrQBHcKltPNFE07AMxhkIVgNvy4yOhwc/XiqeyWVWT5pjGNwYAAtu9CP4uBx1APTFOSEsjOSzdJCpztUDs2DxnIz9KyL/UjZtBFD+7mlZmbY2EcncNiu+FD/AC+uCBgHNAGmimMneI0EbKQGy0hLAk/MvBGSCPofStaNYmDyiT5jjcCSu3PQDdjPQdP61hxzXE8UbOscZWQBg2DISo3A9c7CvI9vbirMM0rE4MbIWHDTNHtA6HG3B6dOenrQBvfaUQJEvzr9eV5ySefX8P0p0zSkARPk4AwA3QcEZ2/T8sViMzsxIMTK7bd2522cErkleABxk8Vp2tw1hcwtKsZGB/GXODg52txnHuTxQBEsz/MsZ2nKpIpHJOOMKRk+vAIFSyIxB27UbaP3cgO9genlxjktj24xmr99d2d64eNJFnkJ2bQiIpQBQSycd8E+vX1rPVXUKu0b1Bbzd++VGwSxjLHpn/63pQBDDHJJGF8oxNNIAxdlDAghRyT7HA6j7uAafcBlDRbnLfcDkg8rjA46njj6egp0kRlVJWkkb5xhCOCehZiOMnkn0z9KivBNE0ZhJVzuZgCFAwcAnPU/j2oAk0ywnvXe181bRwTlmj3Fsn6ZBOMUmr6Df6OFle6juLZXzKq7EkWRjmN2UtkLj271USSYzeb9pkaXYokMTqHBBO0ABufl6kZFRSol550l4XneN1VHmcGU5b5SFEoV8AYAYZA6UAX7cuyAOZRMCMqeCQ+CXA7Kc9ehwD06TBiRKijcQ6Bcnk44bkHsf5Vnu8Vi+M7pz5bLGjfOEzsQyMWIBIHTPf05rRt4/tSs4tgjsc7jJ5QGzkkgkcEEc9+2aAGSNKrEMrpnlQCpBjBIYsAflH16/jSShpIg4CBnASJWILNghiDjheM9cdfWpA0KeYWb964ZcAPINvBADAEA9Op7+tZIv1aNwIWUq3lZzkqQ+xWCryAQc/zNAF5W2iaeQKVxsWOHKuBtC+YzMMHnP+HWkW3S6gjzJImOQ8bqhGGyN+SMnGPX86j+0LGoiZnXcwXA8sDI4XAdgfT16VchhO8xkhcruBl2q/TIJAOAP8R70AVTKI3Kghdu7DhdzKoBwzspOCR6+vaooreIyIeCGYHLMpkbJZmbg8L3xxxx7VLNAVWbynh3F0BA+bzAeo3AYUDvk9ulQuFTajSgnkrGoA4VBnnrjOB0APbNAE0cckcw2FWiVW4I3SAZJGQuTj09vyqczRbypki3BAzBg6hRgnJLKMH69c9Kz7ciPzDFDMjhdsjksyZYjAUt1PPOM+lVmaR5o0feFBZAzPscMwJ+VcYYdfvHHpwaANxXjjUsQr7wJVKMFyoJXB3YyuQKa+SWZm2o+QqL91WwCdxPUYI6etZCxyKwLOxOCgO/zFb5srkAA5Kk544zjNLc39xEJWKRPDEUjLDIcO52kFM7uBjPGOetADjLHCXC7CFUsxXIR93KAFh97AH41mTQqiqAsokdw5UAkKjLuUjPqSPWp4ikvnRuoEUrJg8AKuBllH4c1acWa/JE0zxxKpDPySNuG2kdVGDjrgcd8UAZEUbea0rxhnbCf6pWfOOrMr7gMEgZHQcZFbirlYw6KCV2DJkB27QQxXoWyOxzz+FVVG/fPFOViZQAhj+VQvynLjlckHg+oqwXUKrEo6kDaqv90jq258Zz/wDWzQBmX1vIZgrqCdq4baMFQq7jgduue+TToYliZcwkbSSrAHbgoACDjnj17k1dlkDOiOwXKEJk5IJI4P6Hmm7InUhpGV1DfOHBR8cYCg5UYx2AOOtAGRNe29vIUnCBcbkLE4xjnDgYODkY5x6VE8gkCPhTk/uyuRgHnBB69OvvXLaxeS2kiyxvEiyO0MpnzIyIVOHSM8L8xONuTznir+m3zTW6OWEjRBUUqciQhdrkMBgHPbtjFAGzPPHBGCEmDSSRo/lyKZoiwAEyKrHCA44wD3wR1rtP/pL+cJV8lotxZ4nE6bF+bzImPJBGVOCM4xnioZHnu45lYmJBgCViflJctmFQuHI6Hc3anKJRJJNPLayuixqAlsLUt5UaJHKcOQx2ou7jLckjk0AbFrJJHdeaQJYZFLqY5FEmwZC+YZCDwDjB59q3bDUYWVj5mxjL8sW9chuiuDnlce/Y+tc3JcTww/aARMk0YJCSkK0iHYFVTENg+UnkD8aqWksjAmREd7hN6tuJeML9+FpOBu3bsdOOhxQB2c0u/wC0pE+ZHZTvdpMltoLEELgAnOOe/wBagimlhkjXkLtYkKck4yDvLfeBP6DjjFcqmofOYzNtCEKm0k7lTA2gqTgjGO/St+G5MxjeMhVCEu7MvDKcCPG7g/hzxQBeZpHeJnCrvbcoUjBOMLld3y5A796q3ETOkjBwmSwdQcluSCBg8c5+op8jqSu4DZINpwPmj3HLMD3wc9M8YoMcaHZGHDFSSZXUq6r0bIY4O3nHXBoA5xBCk6BI5UdFlLS71EcxlIaONcnAYOMnpnHB6A7MQmR503BxnzA8uAWeTDMFz0i3M2R65qEbZJVjCx+U7LIc4OxwAA6hTnoBkEVfYHaBuXyw7AeYMOTuznOOjOcj04zigCFLptzGFWdVJWZCFUIUG1tpJBKAqcYzx61Bcv5u5NxUyIjptwwQg55yd2SuDzwM9a0ZNoeFCiwSFJBO45VpGXhcDnqQPTnPSqUkoEaqh8tijb5AqvwhZegOf4f88UAcRrO8xShGULG6vjcyq7nGfORAd5znAGT0/DmJ7iS0hikuEKySOGhdgwlSAgiR5FmIxFuDBSR90Cu11DeBIFYy4ILRCFS74QMGVsYB2EHk8ZrhdeknnQSeZcSvs2L50iowIX5UKqhzABjIBycZ57AHJaxqiq0r7o2iR1kLuyxbYFUGaT938rEKyYUHcw4APNcpZ+NLO3vHIkS5iXBLsGRpAWCE+SVGAr5XgZYKH5zmn6xaSXO1DEt25AXy5AZraBWj3SFgdmwY2FepIIGM5FeIa8dUiubZbBWRQHknuvMOyNU5EYUxglc8DaMDoTQB9jaL4kilYEXFq7b4yFjaRxG7qCjNvAIxGVBHXPQV6jp940mxwDIzuPvLi1YhiXY4+YcDuOPwr5N+Hdjq8FwkN0kFxPfLbXSYmimfy5UV1JkV8A4LfKSCAMYyDX1nosbbYYyjpL826Fl+8oTOYkwTINpBO3OCTnvgA7KyaFI5AXMtw7OYHZjJgOxcKX5GBngHoAB2IqRPLXc2SpDYbHJWQnJOSOcnJ44561ViQIMRlhCpRiY0UbPlUv8AO/U792cZwcjtTI5VdZnDP5R3FDJt3FlYqAdp9QfzoAfJIPNIR1ZuNrE4k6AHPuDu6dqhaaQyr5h3Ko+Qk5LAcNg/72fypwIX5s5ZSDgKG+8oY5Pbr6VMxEpUBQHWIgvkYJYlhjacZwR7jvzxQA3zNxcxkQ7VDuCCSVPy5GOx/rTZ9zmJw4Xyg3yEpsbJJzkHOenbj9KdbLN5jMVjYOFRdwOWVWIckE/Lggjnr1HFUNQjVZZQCZFkclWQEBNvGNrY7/yoAgvrgrIpWEAkoC6tvjKg5JCj5gARzkDnpkYrOtrWe3u7qWaNYZJ5BN+7CgNHtAjZnXqDHtPqM4I4rpEtRJCAAoLhRnPJVQATkjg5H50xbVikcZVztZkZpCpBTc2Oc/MMYx7UAZ8Cef537yJWijd5GD7vkLEKSHxg4I/Os1JZBujESzAylIcJhidodiAeoySc9Me+au3Glsl5HMkjbo1ZHhjDmKZGJYNIFXDEKQB6dO1XRZPGGkiSMSEB4RIWDRndscFcdNo49iO9AEkFt+6BlOCU3BB2ck4CkHg4H4VRNtGSZki3gIyyyMchn3EFcnrjGPw+lbCoxUxKNmGDyMTmMYChiD1654xnk8dy8LHGpiZcIVORwU5JYEKpJ5yD9T60AcVcWrSsU2okHAdQ53bjgqNq+5HPTmoLW4WCwm01rVFkDsUPLTYDl2Jk/h5JwCRxgV0s8Lu+VEQCRqwXaQGbcTjcBx8vrUC6cxkHyoGlfJMe47FY7ssX7Hrx2+lAEVjA+1HWJhtXGwPGWJOecb9r9s5IPJFbmnJJEHE7bh5jhnVVYksGKrhjksFwD2GD2AqRLY27lWC8RHhBgE/w4HYlcfmathAQCow+wlhkEeYenT2A9qAJo2Lvh0PACDcUy20ADhSdvAH5Ve8+FIjCbZS0g+Vzg7Mep7/ge9Z0TiIgPwcPuc8c8c46sBkDgGlDbC6yPvDM38J+QZ+XGR6Y6UAZ93EwVTJsYMw2AKxHytk5wOmR+XrVa5CvOkJXLTlSjp91D8oGD3yc/rW6QsqlVAUL/f4z64J9s9utU5reLB5kV89hnyzgdOO4Of8APABQMLQTGMHftKLvZlAJZVbuffr04rTEW9f3hXavBIwcnJPY84J+lVlheKdSbgyw+S0bwMF3M5JIYsx64I6ntxWvHGriNNgIZRySq8KP97qAP60AUWt0VuBFtYZweWzjjOP881GYJMEoqopYYIZRsfICybd2SNuOACT6YrUaGFVzsIYDruBzyVGApz1GKgMXytnJLFAAMjG1urHt/wDW9KAMqe38qNuMFT5jbAF8zDEHdu6gsPyP5VknSORNsxTDAugIGRjI2j2GK3JyTEMHeCzIzDHyjJIHPJ/h9elYspZWCrEsik/IwiHGOhYkZxnPr+lAFtdjDIyQSzAk5JBY+nv+P403LM2wghxyM8ZBxjnp39aWESRlmd1ZlTaq4xu3DfwAMDk4om8wkMGCgR4BxnBIJxj1HTp2oAYbhh8ioCycMSCefXPf8KmG5o5FZlVmKNjBG3BJYc9OB6dT3FYMQvPNRd/WfnJ52cNlifqB6nqK6Eqp5kHOOGB+/wDh1B9iO3SgDG1G2e5j4+Zon3xlQNzYHKkEdP8AH1rFhtGiKuyxv8zyiQ45cHCqQeRyOvvketdcVkA3qq8IdiY+YkEgli3GefyxWBeZhADMQrsdzNg7Dn5lOPcH8qAJIhNMx3FxIQpWYfdA3F2UMxHQ579vTrrRxrgsDICPu7g3IPBxgen8+tYtswlk+eQ+XFu24YiLkAgsAfmbnsO+DW7EwIQL5h2D+8DnPv6enpQBMYnWI7Rlm5OeCw6cDsMA/jVK8hCoHQNhFyu0gZ7Hfn6/l+FbOI2QZba2A3zdeB935SexH4Ux1V1LOBuzsKjjgADcO2Mj9aAOZlgeU26QMULMGch2RQTjAH91enPTOatILyJpdxcqcLIrESKCcAbWBOc8Z69arzx3CXIWNyEVWdsKRviznYGAwDkHHT8+KoiS4nlYI8il8HazOu3aTkYbABwOnf3FAG1FZMqAszxTMWMSMVMSg54df75J47cjvxSzRMQqMu6RiCJCyYOOu8Z+YZXHHbiq8bTDBlcsQ52rksSBkHJxxx+eKtbCcsN20g7lI5554/A/5IoAJ4migaWc2sYcg74WQ+Xt4O8BiyDjqcDr+CRMXwgeM71D79wYFDyNuM5JHbvjtUJjlVZFiVSPKIWKRmO9jjHmYU5TA4xnn8qWGB8+Y6qpEY2rEx2qcLu2kgHAJ44H40AbloTHtiRYzHncA3WLoNrc5OWx6/e7VbeVl2kKPM8xlZgPkXIGMd8f568VQtkjC8MwklQDc2fnOeo9D09vetCNBGgBAbc/GWUnPPJGeORQBXlDB1/eFvMKElUdlHJyeFwCMjg4/Gke3MiybJQQrbpCflCrxg5IGTk9Bnr0qy8ThG2Ebc5kw7KRjgqQfvDp932qpkrIsYTzI5VxPGpICsGQ8s5AUbATzQBMiHAkc7UVS5Y4AYcbW65xyPXrUUrt5au6gIh3MAQdqk5BO0+hB/Grlx5UduY4nLmQbW35ZEUE/wCrZRgr90nnrXOTROXyrydduM5jdegLDPPHpyMdKALyyx8kMrLn5QDkgZzgmrLNLOgQ4EW0BCMHI9Mg+ufyrBEcoEiFo2c7c+WGVTGDlYmVsHPI5x+PateO42RxhQqhSPkBxtCjAA59vzNAFvyXKqqMwIXackAHkg4J+7wf89s4o8MjIVKqGJ8x8GRc4O2Mg/c3epqcXEpZg+FjALE9SpGTtxnnv0qrJOZ0LRZ3A8hiCoA5ODjnoM/X2oAxr6NydyMUQldxzyr8EiMqeHx1NOtG+zxRGKZWZnZNodWBzkksykgNkn88Y7VeubdpUUkxsRkqSSixlsZyFGX9j74rlLiMWjSW9qAAjyyuMjO5zy6gHhRgjr+HWgDfeJ4zGbhi21gyhdzLGGJJCbOMdMZ/pVK6mImUJLhnwPJeTYHhwNvyZz5uOpxiqc+sCO2SSYI7kqrFULMARwQu7Jzj071ly3sU832l1lVrYIVldAjHzPurFn7ydMev8gDrBDEIwyNvKjDFsMypwVVd/I4AxjPJPpWZdQh4y/moFVvlSYltq9Rt5yW9D0/PFWoLozwqsWzfGiFpCNpOQcMynknIPAHapAXMvkTrBISnmNIqqSApDsVJPB7EHnj0oAo24ZZuWkO5VZWbPRmVctjgAN/niuxt7JbNbqOZIZ7hYvOQzTL5ciMBmQDdktj/ACQa5uQQecGiaR4l3O/ykv8APhtu0DON3HTtk1TmlFzfR+a8iKgWPc74YKMnBGSV5HfHp7UAak1s6yRRTYMchUqVGdiuNxwOuBng45zn1qO0v4Le5u4hLlYRI8EoXLNPziPkcEflz+Nb9rPbLumm/eOIPKtzJhlAGVX7oOSRz+PWsMWlrCZGnjVv9K+0gx4BKsMbTjoDkf5FAFgLDsluW1C4me5RBJboiKkdypDB3YE5ALYP0z05qRbJbmWK1DrEG3PJKrEtkA5y+Bjn1x+Jp1q9ksDwx2r7fNLSyHcrAMflYFhzyR0J684xwyewmtnLtK6B1SVAHUgR8Ab3DYD5wCOp5PSgCzZ6Nql1bSXFq9uLO2uvKY3EjCSZAdssiyKQcjP3RkHA9c1QvLWK3nmia4ZhE8cRAyCA/Kg8Dg5GPpXRaLfrDZXn2iRFkjf9xaMR5DRE5MqlAQzZwevUd+tVB5Vzay6sIkkjllKXIkyGIiJVDGuOMY69eKAI7WxDiR4CDMeVBPJA6k5PH/18082/mIN7MCrN6bQB0OD/AIelOBWPekQ+VujIdrhm4Kkk9u/r+NG/BC/MCuAM5JJx/eHHXv8AjQBTljlRSZi5BJ2PGjAt82VQqRtwQPvdec1uJcN5XnCLbGm2PEMjBiDne0oYAls9cZ9s1Tmd5FBMhG0BNhwyjAPPy+nvz0rPG8FlaZiijd+7yu7I6/Ug0AXp1WQC4tVjWLy5DdEs5ea4jOIm24yu1eDkYJ71kyCWWdQk0cIuAPlOXVgF4Tjo2M9cf1rWnu7aOxt5rdSjFBa3SMQ7FjgLKVBJO/5iSBxuwccVgO0TXbzOhDSJshKgjyyDlWAI7k/r9KAK15JJBcrbykCNmwiOCF2qokZvkydw65PFWrbzpFlS5G4MoZHARmIUjC7gTlvr6VVUo/8ApMrtLuZldXCmdd7bGEfODHswR3xjitGwkRYWRk2RtG6opYCQqxG3d83Xbj/HrQBsWumQNZTTXe9XUr9niAILQHBZcg43E4OSe2M8VQuYwzRrGxcJG4ZXbAwXyg5X7oU8f5zrRz/IrL5skSxpCEJB2kKAA3PXGfxqRbZY1WRlYmTDBGBwFb5gAR7Y7UAZ1n8nllO5YSPkHaWPYDHGfb1qyUdJMCRWiYsWVASSQflBx+GOuM+9PkgIkDRJtEh2/eA2k4+bGfU/WiSJoQf3gDLxuAY7iMAk+35CgCsiGWQ70KFmYIrcEx9XzjoQ38uKUNuXYrMXBDMSPlC8HGfSrCAsglkOcEkHuQ5GTj6Y/wDr09lKDAA54XOOVzhSTnnjHegB0Plbd7IXdcDIJAAI+Ukde/8ALpVh0cxOPMALbDgqR5aYGOOO3aoIxjGQBtGXCdcAfKxPfOc8UjyNskHUMYzuyCwYgEocck5GP+A0AKtnHvZt24s7EY4wCSeufTiqz27I7KpUDjnI3ZPRDzknj9KmmMyFBgpuC/MTjG8DB+mDTGjEIczAtIZBtfIKkFupOetAEAgSN8XEexfKOBHw3nM24ljjBycn098VNDanmdWkaMPtMgUsmWG4K5A5bFWLtyrIoQyNtBcllIHA3Yx1Gf8APrat5nW1lBBSOQqFQMohO1AC5UnPmZ5PHNAEQy7lZcBdny7FYdB3JAxzTPKYIHTo5xtDKxwRwxKk8kD9etNSPMWyOT5mcu5GWYgnJA349T6gVK2dypGwhwgdm+UtIAMhcKMjvnjv2oAbJaKkeWJYyOu08k7yocoTjjGSPTPU0OhjRirYVyDgE5DL1Qjrg46+3JqyZCE2s4WIxjG5SzB2AbOAPvA5Gc9vSohI8m5gmSV5yODGegCjqcY6UAV4nEiyYYRuQD5R43MuAwDZxwR649M8U2O5kLkhhHgBSrDcAMfexyD04571HJEwjZ0baFZiiSEZk53Ff9nqeuPaqMyTOVflS2AFGQVXjG70Azxn0oA1TLKXdt4kULtUkjDA8MRk8f1qlOqzSqzRqpCnDRkqTsOBu554H+egs2sYVBlGPGM5VskDHY4BpxVVPUfewnBKkkjdls4UDPegCNXd49j4KqzYbbt6cHqPp7cVA7GMOowSzqyjIKoFIBYEHhiP61cYKUES5AySzAZI6gYI68Zqu9j+8/ibncMkAYIznHYflQBIhaQ7gVCyZL5wpA5wG7E8jpSTIZQMoSp3cgZyVyBzjoT0+lSwgRF22o4UBcMc8kAgYX8fSpjKGAXywqlhu2ufkK/wAKO/Ptn6igDnpYW8yKNVMbO5DMvXysA/N6Z/+t70+KxVHwgOCSf4c9+frx3rcMCu7SxgKoV9wJzg54x/j+tRFlA2hBnrnJx6dRQBUEawHAf73fgkYzwcdcEfrUoCnKsxyhJBPXnn04zzTpQikSBC2/KgdcEYDE5PHOef6VXwwZWIKqcqykAkjHJ68D3oASRUIfaFA3KSCDk5J9evTj6+9Ubu1WVW2gBx90ryQc4GT+A/KtPYrhyR8iuM7SAQMAjOTzzjr6VOFRomVF3jgZxtAII4yBk8/UnHJ5zQBy0unLLtEsTF3VVCKcEHaBuLk4Vsjof6DFCTRo1fyzuEOSzldpkYqvAJHOcge1dpJE/DE/INoMYwc8YOSeSPX61G6J98qAQB8qdckZA7Y6nv25oA4BdKUPmO2V35JDDO9QORk/xYH5mrMdtNYAXFvLJZRvEwcRt5XyBvnVnUYLZHHOfeuwjtkU7FZiryNMc8HpyuSevBHp74qK4tY2cJ5R2KmCrFGjAY5OYyQCe/4UAea6rpn2lWmYSSySbVQn97vQ8pnOASpOffHpXC3vhS7aO4ncpHFuUKJi6ySNj7yADCqG6dv0r3FlWORFUHayudoXcq4wqkADGOnr1FZ72zTNKJAJASAQxDBSBjOwn0H86APEYvDcgmiuBHGXQGNGVAx2uMbzgHIz1GAeOorUg8LgxRoYo38lmE8yRqomdsYZQedo3Dj9eK9iTTY22qFSONEIG0bPvjDR5VeWxyPr1qq1h5d1FAIV8mMbiu5g0gxglmIwTkk89cc0AcBb+H44JZldTG4IYujjeFA7Ls55H/AOsVQm8GDUrnyrN85DSshBjLBwN5D7QG7d8/jXr6WMcb+Zt81iApV8lwoI4B6H/63NDW8IXBLW5AIMqYU7W7buuME9fTtzQB4BH4MlgmuMrCyFz9ocMjiR0YBY5GD8qAAR7nmsrUtG8hHZZVZzJ5ijaDGu4ACMhs8gAn0wfy9wngtYlkQIhx5khlU/M2enyHjnvn0rOSwtbzL/ZV3GLywSpIDYHzHGRyM/nQB88z6bcTBJCkscAllBUQrjcy4YhumGHAHHXoOaz4/D0qn7dAjW08aMFixvjMY+6rq/8AEcdR68+p+gZvCcqsC+6ZZN0pjVykYlkG1cb9vCjn/GrD+F3jtlDREkptIfDAHGMYQnP0/M0AfMF7oCrBcM8ryPM8biQhtkfILLGigj8/b0rDXwg95HMstqEggwyghmD7vvS5bpgHp6HpX1J/wiczLMyiJUUZSNwAYsbs5yPm/DPWq9x4cnW2CuqIkiYEgXaHJOMBB1Jxxng/rQB8p6hoMYVGtI5JbkF1CHLQNCqiNixx1Und/Ida5i68LyRxSPa2/lReYHeIv5kUhbdvdSeRHgnK45/KvqDU/C8sU0UlvGjW6o4KRbdxD8Sng/1rEm0JQSfKVljxJ5kqNyh+6giUcd/60AfKt14buXIt7pQgWNn/AHaEFoApcBR/DJ5nAzUJ0fTZLqyYW3lTQAObty7Ry4Xy9zQquJcE53HByBX0xfeHlmkFxIqIwUNycCRz0EgAO2Pr/wDXrn49DtLuaeYx26weaGeCNCj5xjEfy8QYzn6nFAHlmm21rYH7Va7is8rW7uc+W8nnERSMP4UJDdccLXrGksY47p2hjR1Vlt7i2KSyvcFf3AcA8qTjgZ6dq5hdCnhhaOKItavO5Mso+d0SaYI/lZ4A3AD6+tdhpGlXMUAtAV85ZC3miLCuyY8sAKP3eegI7n8aAL2mwTtFMkrBpJeZRMYpSG6gD5flPI+mKnsJotMYW0TrLds7NErLtAB++zlRg78/Pz6djW/ZWYhDJM0OBGwmkKqAki8sG2kkd+cf1rOuLTzFYRwKkaMI12EFjEMZXzW+bfnHOPxoAqyzRXkxLeXLbJLMIDbjcoYYzsRRiM5/+tVC4tFntrhNzIrWqxiAIQVKY3Pk9CB1x61Oljb6PbvMl3mMx+c2ZEkuZGbBlWOAEEsBjIAzx0Oaijm/tFJDslisrnaFuTIBIsaDhuGyqyY+fjvQB5P4pFokbC9iVI4f3cdxFLhrhT96QS/7Q9eeO+a47Tb+Br5Lh4kZpTaxxsThYo/LEDow/iZk7jjk5PWu/wDG1qkkdyJVa6s4x5qiJgGhaDlI2Qrhi+OxI55ry63tG/tJ7mGApbFDa2ttO5lVNoxGpl4cyMSMHOOaAPVntonvLNVha3txdqCeJAEY4DZY8jPTnNavkWNrbyzRhXkuJLhLby0U3CReSyzztKeQGaN9p4+7n0rmZtRFvZSB3IMUkX2Ul5N9sFthAWkGMn5hu4zXG33iV3lUSb4YiZBGluGM0wUJ5V7GMHEAEsuQfkO3qeKANuPTLs3l1dXEYl8vz/sTwO5kba3lnzPl+fEZByM/jWhbWUTxpcEASyXJkkjchm2T8ralWP7qBT028e9adpev5VzH5PlSm3sxbSgtsu1/ikiJGFL99vPX8JbeQahcTJaQQ7ozFFvYEsrIeXYKMKPqaANN4pLaGRTGsZEqQorbZAWljErOCSR/q+fx9eubZaq6SgT7TJK6KULt8vl53yDoGHuOtS3D3crWsSgOJGd5GRSygxIYBkgf3P51EPDktxcwyxSqykYlZJJysSFtkyXIL/vXDHqvGR1INAHe2U0uoCa4Ty45JCIxEm5F2RsUEhdOBuIx1HX0q3aWi26yTKi7WcgoCXfzQTGZAr43ANjoDWXD5umpZW0EUlxcXAE0quypasxXywgKt+75Abkd/Xitq3uUuktbmJhHLDLMssz48mQkllEYzyfOyM+o7UAXprSFbKa3tpJEnVYWSZWJkkSKPY8hz0+bIIPPXFcZDoMs8m9BJcgXQcmOQoT5chMi24bJiB46ZBxWvqfiFLVrm3SAtMgjZBHgErL95V3EcAD1xW5BGmpparBJJblQJzJFlJDsbb+6KcEMSPfB568AGvbf2fZ6bM+pM9vcKIYoJpX3SFH++WVByCcbuODwPSsua0jGWjk2MA0SmJSzuWGQ6EggZx+XvS3axl4ILrY8RcxpLkyMHXJKMvrjHOBz3rOvr2C3aJY0uCDKwZCCWZk4QjPTgf54oAmvIPNWGVlYrCUVEyCFI43SZIGcY/PipEgnigkU5czRqUlcIdmH3RoVP3VCr8n1GawLvW4rN2Nw4QyjdJbqd8ci43FyxPygDn2zVPUPEkDLbvaNNslXypkDZIaMAK2AeBt/CgDbNvOk6vMUBkVApWXLsVkyV2g8AjHtx7VYm1G5uXiETRPBEWRk2kvmM4XcVY4OfrjFVLDUE1DDifAiWMkOFXDbW/jK/wCyc+4/GnaaiLczgJBb20DyPMYlLyGduQcFuYz2x0oAlRdQg1C51K6IFs8EMaxKcANEME4DcEkEn3Jq1LMl+8Ekc0zxsxEsqEGN1YYZEx1GNoGeM5qZreS8gd0kUeWElClgizKzkiMAZypB9uaZaQwx27JujtzDOrW9spC5UjMkLN02r0yP1oAiu4mtIHeRW+6WZWUK+wEgDj+IIBVK1+12iwTWttHJBKHlWMyB1aJzlvMT+GQMOPTp0rvoEsdTgjiuZsbSAVRFLPGVGCJicYPY9KzrjT9PsbqZgdi20qJFGx8wSeadwWQKR8vQ8emKAMRmid7d3gMdzMU8stjcqsSWDOvQ1Ymlt1uLay3LHcbTJkuWlwSMByR3Dev1xVjVp4tL0yK9jggmmdsuGJjdJN+cFTnbHtOV74/Ks6yhElzBf3aK7uRLG0J85Ej4YI7AddufyoA9k0izEMcEqsrxmNdygbs5I8yP5TyTkYx2OOK6C+vIPsggjjXABjlUoyjYSWC8kHfkDPXp7YrmtKv0uojcQyBAgG2NU2MeCflUAAnAJA6nGK6NYFv7eeWKJpTHGJJHJEDxt/E5Q53SdMgfTPSgDmWmV7hYkTbGGBlWNtzBcEBv9njsef51fVGEioVBikx5UigB1yBwcnlhx/nNRR6YNPvpJV2yJIEl3R5bzZDtbD5Axgn+Y5pt7qIieZZFa3CMHjJGSjNgswAHIPOMZ6YPsAStBarHL5zsrAOzPKv8YBAwcYPH8+a5+S/trC3SUhJF3tvctswHPHypnJOePfg9KxNX8UJFE+66Bt0YLEjlVkMzDncOvPGPp615BrXi+4tpAZ5hHEIpZRFLGXMuMnAJxkhO/wDkgHqGq6xa3gWBHdnWQxKoIMKqcFg3PJGf84ryrxpI0PkOl1AbiFEaKOG3ILujqMDGQF8vIyejeoryIfEi5a6aCG3uYHuJHeOYlRAxOQ527t2QoBzjHPUV0Gn315qLQXl35lwIJpJIYpj5bkkbQJCDlkBwUz1oArW9obmWa4gV3gjne5BidmCTvzIk/lkc5DHnjnB9Kl1mGSLT5iIJJYyu6cn5ZUBAAfJ+7jOe3OMV7x4d0Oy1Hw1cqi2+lyyuJ98SK8szklh5xGMEtndjOAPSuR8RaYt0kFhKWgjlTyJbuJD+/O0hjMoXO0EDBAx74zQB4rpfiCykhuViuGk+ypCrJI7KZJERjsQMoywOOnX8K5q/1S61J0uNk8So+DHESyjd1JQH5nBA47gYxiu5fwNNAt3cWsTsY5ELSS4EXkIrAyrheWPOAMnJ6VCPC2xrY2j7pnuEnKSHa6L5TRozc4DjOD/vDrQBk6Sl68unwRshuRM8ksjAedFD0kgnyf3PynODyPpXsMFuj2YkRGa4EqZYS5h2tlMjYRmPBH41ynhzwtNpbXSzxi5v7xvOaVZMqQ5JkaRs8MQApHTa3ua9ags0s7cx3VtGoUIURUwMhVkULnOTvAx3oA8s8Sard2NjPbllYqnyJKM7vLYgbDj5k2k8da8muJb6dUiunkS2lMhiyNokZcBViUf8swhJ5IOM19FeI/Dn22yW7cmV3kmjjXaiRKvlM0cRJGdzEAA15b/wjM62xmlW5luJHaMLKD9ngEb5E0eOwAwc9cY5oA8j1DQLWezvDPeXVrMT9njjZwYLpNhTzJnzxEXZW2jrtwetTaFqtpZA2vnmSaJoopLUq3l+W64VEBOANoZsj09jXpOp+Dbn+wlF0qhjJLJ86sf3AIEhKZzsIwAQe+Aa8vXww9rd2l24e5i82aKbbuK28Kjyl3yDG92Xz2jI+411z0NAH0v4f8a3Z0xdMa3gnQCM27yptlhSFCJYo2PU7sD6461m69qmqXFvMYWMhQHbbkARRu6M8WfXp+lcros1sYPKWSQRJLIbSNGG6R9wKxNuXkEgA/XtXRaEzXUt8dUR3jjlCrHGOUVX2Rh1IGSVbj8c0AcNpF9dS6hCL+bNxKxR1gRioXbuARSeCEB+uMV6RbssEbXC26SOTEYRKweWQuoeJwuf3ZKqSD2xQltFp98mrR21rKkPnnaYwuFUbbdimOSVP1OPeq0dwq3Bd9pBtZHOxCwYJHIu2FVHLBCcDr0H1AKgudl1etHbh2tITfTquFNysUhOIDnJUOApyO/oeYF1W8urxob21tpLeRZWSdShVrdWWQRJxkSYBB461lQvqq6zZyzhI7W72WqRHL+WJJGZZpGA+XEhU7WODjngmr9jov2KeWZ5Zrh4fOaDcMK0dzlWG4A46nB/hoAx11ZLeeKBIrdJ5bpVYI2Vj83LhIl7b4BxnGDjpXeQO9/kowSNvMikCM6+eiyKwlnUddo5Hb5BniuSutFtbrUzeSWzKtxK7TxLGN0M0bK1sVkUgcICDxiu50uBEVYy4LkCKFRlCEbgtIR94gMc5Iz3z1oAxb6zmCvHAjoWhRw7EeWhjkEUIdW4ZGAPHTHXFVF0IyWbq8KiOTfGlzDuVN+3rsUcjeeAetdrdW1xBPFPM6SiSBEMIUsGgB+QbexJwMcdeat6w+nC00+CC6FtbpGz3LRtjyH4DYOMNhjwScKRyeKAPCda8PWt1eRQ/ao0nhMTLakIG+RQjk5PH7sn8D+FPHhC1NnLpokeIGBxaxw8sFZSz7HDZ2E5yevJI61b1jULI6vLNbxuIYWuI1ZlXzLlo3CgO2BhWQdR26e1vT72BUsbjyrhmQSI0xDHYJGKLu2/wbiOeuKAMLwr4X1LS2uJEsbgNI1vEEMj+TEUfy/MIYclwxJPTjnrXo9i81vqVwmpKka3G+VZEw7KYEztj3H5SORyMFffAq7FfPHp6fZ5WL72+Y58xwoJQMc/Kucc/pVCaQSwsGKy3JDCVmBZ9rghZEJ5UE5B69OaAOq0o3uoCO8muNkjKzqtvnyXjRtqqW656YXHUc1vXOpJGhtkga8aHdDL5wEflkjAJcZLLuOPxrzhNRutHs1BeNbO3MhA3rHI0gBZUTnPLYweRxyap23i5Lq2a5uoljzIC0bkmQeVl/Owp/eqSOB3/kANvrQzSSSXgfdIxaGNB5ckCxsWVlK8txwAeozxWnZ6pFZWxgkEc1xN8oEmRJskIw8Zx8uMBc1hf8JTa6ncw3Nq8V1brJh4/MRJgyEErLHnONo45+pzVKTUR4j8QGwt4DFCQj+ftI2Jgboy4AEYD5yaANg3M8jNJJc+UzsTtkBDEdAeR0wP0orZk8ORsVMd7LtCgBSocIRwVDAfMO/40UAfooFVyUAClCwAx8x759h+fWo/sLhg67nyCWBQlx6gEdAM8d8H8au7sAYkiXPJDfKxIzwCcZ7YA5qWGeSMsVkCs2BggHKnjnJyR1/KgChZLbQ3EjXEEs7cGO3yAHcgoMk8gc8/SsW5s1tLq4hVCp3EGNj5gQMQ+AO5H41r3rMW3I7q4OFYKVAB+ZmPfIbp+nrVZPmKtsZnLDMzEkh+QXyc7iT/ACoAS3iRWLFArOBtUbTg984+72qhe6ablCAzYjfLZUkA4PTHJHB6GujiiRCpYBsHJbGG3A5JHHr9Knjj3MzRqeMgqR8rA5BPuevFAHP2empFHGrtgoMbkT5cEnbhTyG4/MdqstaZCiMFnDM5Ztq5VuVHAA7/AKH1rd8hQo2kAZ2nIIOemCpHP/1jUEsZXcAQWJxndgYAO3DE4yCf89gDBmtw0gfkllKtH8oR8DKgHPHTnI71kPYyTOBNGIxGGUKG3IUBJA25yDx3/DpXWywDFsTwSWHHoMbiT6Z/rUMyhirrHhgdrngZXPB9xzQB5zfaYmSyQiESHcyr5bYbBAIAYnn8MA+tc5JpYQF2iQyKu0iTbyTnLAxknOMc/kK9jmtIJNzJ5iFSVQBVKsWB+YFumCTnNcndaYy3wS4v547NowMJbRys0rHlXkdskdOR070AecxaLJcSSJctDugQPErNGC4YhkIAf5sr7ZOOhPFXH0dY5ImkiBdUC7E3L8j4GSoGOG4/GvSn0BIJLdiscicEMFRTtPOXwSS33emRxjFRvYr5skjqEc4XbgleGGGDHrlcnA6ZoA5S20iKCJwEVWG3GWIKxnkMWJ5XcTgex49LFxppSCPz0JO0kqi/u2UdN/c5GMYGD6Yr0G2scbGxH5ZZFlV0VjInZFBHHIBycd8HFXZdKjct5v7xSSAGwMAk/KNpGF2/59QDx1NGhvGcKr2anZkwM4yR1O09AeOKzLjw/JmWMRmSNsmOQ4Mh256kZxnI689M5r3JtLiDbIVMakfKBtIbA689OlZ08EaFYJCjbiwwUw24YxyD0JHXP5UAfP0nh+V0MMgkjMpZgrnew2AEfKGI6449s1xup+DYrqcyXGdz7xKhRVaQKpVVO/CgbgcY59a+oH0dRIJGKNgMTkDcC3RcjgjPPtWTeeH7eXBaGORo2JIJw538Z3A9NoBHPX9AD5VudBfRoEa2gDLCy5jjjyWx94owH3iDyehwa3LCwS6t4ZJotg3edLEpyTgcIWB5PTPOOa9qk8PIsUkWxyqmQRIyh/ORiTuxjdwSc8Y4rL/4RhYVjKqDFsYKkWdwlz95iT0yR+RoA87TTba8KSyfuESYQbGj3LgghU3Y4PX24qO68LxT23lLGQyTLlkKgqPM3bSFPHH+eK9THhV7TyndkuIZozNGUGWSVeHQqP8Aloozg9604NCikQmBGIfa8kkvEgJOFVtp5P09BmgDyVfC+238mNVlcMQiSJubk4YlgMDnoM/yp58IhNolQQykNGJIlQMpfDebGc5V1AGfr9K9stdCeIEJEd/dgMqy4JDAt3GBxnJz71bXRRGwuJELygEEuuUJ5LYTGQT6kY9KAPDpfD5gZEkLz741SWRsMzhTtJ2ryScZz14PpT59EcKgRRlFC+YIwFYAZImDHgBccH8ff1G/0cxs8scB3yBSGYlgAwOFjAJ2YbHJx0qh/ZjpGgm2SM4YlFDkKSCMuw+83TgcjvQB5XPpVu8bxjzXYrucF8L1OQUAxsIyRg5OeelUhpHkyMbWNUHl+YuERgzY+6uW5wD9fau8vtHcYMSzFNpVwEZYwx6bHOPfjOOakuNCj+y2bWl1IkgjVpklUB43RgSAVPzAgnGPfPSgDzkaen26KRVKM5USRzM6xq56tFGOA5OMn6V0sPh2GaR2JQsrZKrHgtgYILL15J56ccVoXFgZJgHtpJmH3boMsaBmHzbfMI3Eegz+Fd3p2nWwjiiiWcOkRkbdsCSNjJbJOTzjjpxxQBxQ0ApBgKYuhCDzGzuJ5IAyQcCra6EI2SY+THJGgUgKxL+YuMkFckjHPofTmvT105ZIYXA2gYLbQc4BByxfp3qs2lRyyp5JZEjcyCaSRMqucSKRnLA8YwPr0oA8V1nSJBFJFCAsgjc7yCEZmyQNyjg8Y9u9eP3Hh25tnmllCyCMlljQiRTJu+YyBjkKoIIHfPHofrm+0dXuZiiuEj/1aFTtd8AnjHAPr3PSuOvdCllZ5Y7dIyZH8oGMlJONshcY+YhiOMc/jQB4Ongm5msY7q3mScOXYxvGQ75JK+Sij5Yjk5D45XPTmoNP8L29r80m9JnlLSWaQsJWYcnDZwHxjJGVOODxivbodEvbNGm2hXY/MMkIjFidqop+UCrcOktcysbi1g81MPDJgqA5IyfMBGTtz1x3oA8+ttFa6WERySRiNhMiqqJKjoD+6bc2ZCeM4Patu10c5i+0QKSGJj3bcynkBiqtxJjp6YwcV6Db+G4gwKq5kZirP8w6LlQhTgYB6n8fa6ulyRQEPsOwbEJUmZPmOXXJyG5B6c9sjmgDz6PQWjUwrGSPMV2dZATlfm2uUOQcEZ256c1Tv7C4h8xxJBI3lSbSwLGHeMBVzyCD64PtXq40hERf3j/dCsAGG5gOfMLjOSPTPTntWFqGlKVdSvzuoHyLkBOMdP4iPXn19wDw8QXSSq1yYgoVMz/MqlRyW2dmznJ74HWussCgAXBlWYAwTuhCxlBgonGChwcemOa3H0u3DyF4WkMKbRwCsuRhFIYYXHOcdMZOKSHR750Mr26OkBUhIS22EZyrsFP3h37HHT0ANKxj2RjAhMrb8psLbFY/MCRxnj/IqS+FxDGFhiBaSM4dUBTaRws5JyoGeo54PatOwthHECAwk4LnaRG5LMGY7uQSO3+yPx6FNPjdQhZNskTIyRnKsGx82SOGyOee2aAPNLPTZZDvE4Uwo8kpuyUhbec7YCP9ZjOMDJGK6W0sSqoTtO4k5yAPuk/KxPTj2Jz9K6RNKt4Uhijf7pK7SA0gwOdyy/Kw3EY5zwatTaY8iRpLKBGH3MwjKsNoxgkcE8DOPT2oAwII4i6ySR7whIVYyNzAAhiFOd2DnitmGFSEWNAyZUpHKWDAOxDdOQQccdamj06ygUFASx3lmadlMTMQcp8uAcD6/wA6jW4SBZMbCynCsH3sWIJG5j/ETjjjNAGhGgllaNQWjTKEGFo/lXq3ON2CDz6Cobu2klRlEMgjjXaBjf5oBIB46Hp9PzqK01aIMXiR5zIVilH3WVuR0I579PT89Xz4VkLBzvCKFRmZepIAZgMYye/U55oA4jUdN8vO0LbyMipC5Rv9Ww5RuOAee/41xk9tJBdRpJKGhChljjAyHY5Lk91wf8K9W1MQ3rFJXETLG4jdWDoGYf6tSCQckYJ7VxIs5o1CTQokiDakgBlj2Mx+XeB/Dx+DdsUAeX634fur+6k+fFuZd6oihi6n+E7uF4zz710Wk6Y1pCETMbJg4+c5THA+7y2Rk4711LWm/OQh2NjcC/PVQQFHsf8AIqZIgpbejBhwpQ8KccnBOW6++M0AZP2JH+eWDeAysp3SIQ4wd20jaeR06muj02OFGDszbcORtUsNxGCAqgkDOPT8KbCIlkiUx/MBncyc88Es3VRljjI+ldNplmszSMqxsyOTJuZ3IQjOANg3DjjAPWgBNNsg08kTFAZgpTcQH5OM57DPqe9bT6csMn2SQH5iFnJIw4K9DLHkqoH93PvVuOxO9JfLiiDx8FQfMBJyM5wQcjv0xWou9EyVWaWT7u7DbIxw+fqB+GfrQBSgtvLSOMRrJEvyKHfzfLIJ6MxywwRg/wD1qa1vL5jNtTYhO4oAq49NuBzxSJfSpc7SmSCQEjRgFjBCr1A3N97PetpoMYYh1DfNMrA7GGNwAB7/ADUAYhs2WaOSCFJd2QS65XBxnJI+UAZ/pnrWy8CFgRsRWAjKY2ruC/eBz1IGTjpjilhUTuys7QpjCMq4UgE4A+X73PJI7Vd8tggKkoyuAqkB1bGRuXB+8cfpQBjmONI5A8bMfnMcikna2Dg7ehyO/HSuSvLdmJMcLOg3yPJ8u7zASMNs+6ue5/Gu9mCjYyytuOI5A4DKDjgbEHANYM8AhvI1jMySyqz/ALqNmgaMY3bmI2oQMdSCc8UAcfBEHLJDINs6fvU3LIpdAcxiRWIUjjPoeDUj24ypKxeUqjarBGiMoAC7gOWXaDyOBj8K61tPj2SvFshxu2qYhHl3x5o24G/JH3h3NYzwSSMqFYQisRsUHcCuSBk8Zx35oAhtg8a7JfJuIW2kRNtFuSTygRckYPHJAz6da6TS7q9t5pH0udkjiMJnsrslbNgT+8S3LOdxK9h06CsK3mYyTKIQAGVbaRyhDqTg/KpJVVwcZwTjgVrHzgVz5DOOAxYpGDjKkj17Z96AJNdsI7fUYNUsLOdRqaGK+s0UrHDKG4uIHIAPLZOOeMHpV1LTyVRUc7WUMdwYyFiAW3sB15H5VlLqdzdh7C8jzaxPwDlJRP1E0UrMN6g9MfL61tQTRraZnlF60YZQxjjFwT02vFG/zEKDyOCD6UAURqFvE8sZnYyAqCpcKOPvfP0znA//AF1fS9beoClARgKzc5JGDk9Bn/8AVXnM8Fzd6p5NlC18WkZ/It1KYEyEEOGPyMuATnGcV0kF7dExW9zGI7iNIYwJFZXcoVEhPowwvB5+tAHViclhKxbajM2FIKnH3uc9cH8vrUiS+YcRk7fv8lWPOcgHPYD/AD0rPQkBS4VUBZd5yobj5cE9TtqeFgRGWO1QSSzFVHB4+YYHOOPX3oAfeJCyossgRmO1SdoLMRjAHU/n2rHkW6tJVktHdGU/fCiNgBkHJzlhg9RnpWwwDuvmKhBkJjeRCTFn7rAj2C4qchWQbv3jRkqzcfMc/MM9l5GPbrQBnXF3e3USJPcSkdTl2dZHIBwFPK8euMetXbOBXXeqlVQcrkbeCCW2E55JPapAiBtxHylh8oBOARhcBeelXIVMW2TA8tVO5eSeedpI46HPt9KAH7Y1dN5ABALAIxBB6Ejbwc/yqrIivcGQyhUiDbU6s2MjoOT+XGalaUCNinBcEjdhskHIUEZx17kdai8woiq8SrIw+WRgWKMwzksueO/50ATEAx5Ux4YhlVshsd856d+tUldMvhVXBPzKR8vYEr1znOMjnHFOWRWDIx3MoA4+8zZIOF6gZ6HGKzl8yOfITarlQyspO4g8NkDAI579qAL5BRfNZwwQ7gACck8EEY459fap/lMalCVzmTGRhieW/H16e3SqrszFgAu1n2sVIUHJHzAMehPNWApXcu5CuFJwcSAqOQP6GgCbzBtO1ApAUsw6ZbocZ57/AP1qgZgHQnc7SLguuFwrZ+T5sYJ4+nr0pqRlN52uyyfNlmUnPpgMTgH+VGTIVUp5aKCd3GeCOMA9Mjt6UAV7ny4o2RVkDADZukTMQyM9GIbv0NVrdfNkTaAPkBIkZTucd1AzgnI49vpU1wi4V5AcO+0HB5yDkEAegXr696oCdLZmZVBKsVQuyoPbAdhnv0z1oAsSOFmRizlkL7kZXOWzhRnGCPT69auwyRumCmJMBmPYHBwPwP8AOshXkkmLOWeTHmJtB2yMOViyBwPc8e9aFvchkYtbmORWzMgZXdeQucISSv0yBmgC9cOESIqCwZfLLYP3iCoAHX8enAoKbVjLsUCqN2FJw3c5B6ZIqN5CDuAJTb8sQBJBHQgD7xOc/wA6ljJfbJKrlyjqVbIQKwyuVYDBHpjnp3oAI8MWId8yN1XJXagxkYHBzn8vzrytsMoBdAfl+ZWJb0IwvHAz+PeooiUc5jUohIQBivQjLAd+n41oTEPHkYDko2wBjhNuGyxHXg/nQBi75I5REp2qVzICV2yJjIz6c+v5VG1tY36hru0t32ElFKB2Qpja4ZGx0z09OKumD5mJ2sGVlHyks2enX7mCQPw/GohbiONfLYLOrkNuBXKsRhQGIyoHfnOSRQBAUjg2MsLNhdyuWCo2MgnljtwD3/nUDFYsO+VVgSNjKw+9jDYBI5NXHt1jBPnMwCmR0G5tqA4PyjkdP8jpwY1/UL2a5TTLS2FlbyJHLPMJBK3zhJDDGwHmleG+XOc47HIB2ImdJFRF2qUkMm7aodR8yYbOM4x36DpmtGICZQW2yBVXaDuL4IJAAAzwD+VNvxa3lnZtABbSeSrv5p3ecwUMypt+7nA68+5qhpyshiLu+5922QH7i84VznlQBxjJHAOKANiQeXCHj2x8gN/0zzgZyTzkEeuMnNIh+VVVyxZgpkXJDAj17Y/DpQY/NOXnlDKXby1QCN4wWDctj5j1/HvVxWSNPkRRH5Yclig2AdFznk5x0yenHoAQ7dhKyYdRNGB8zr8pALcgcd/z4qtexwS3YYAeYAUSN5WCkE5X5icAcnrjOMdasu5cxDfjo2CDng9Seh6sOvSmuBKsrMCGVyqsqrxtPH3jk8n6etAFOQ2ltJtby4pnZNvl73AOASCwBBHUZ6e/U1TmmHkyPaoiMZgpkmIkUFW2sQVJwCQf5U29nSCNWld0ndjECUVwsXRsqmdhPOM469DWQtwyCaNt0wdlBUDCOhHykADAO08n3oA2dN1S0mvf7P1ZgtvdLO6zSuAnnRAbVi2gnnIb5iByehrWtFFu9xZCaa4QtKIbmRFjiMOd4VWjcqQB8vXJA6ZrlLexEl1FNtZkCuVRI1ZWDfK3+twFAwOQee2etdUsMD22xoNsuSWlRCyhXUHDAvjgde3GKAKMtzKZZoA+1N2AIUU+XnC5D/3jkHBPfiozYuiNNCZT0SYuyLJycs20tg4B4x71orGA0hRENuFO4iMRyMyINjEA/KQVxgnd7ZqGzEzRvLIH8yVst5hAQAcL1bBOOwycnp6gCQQTBXIhSaHeHWW4KtIzIOQvORwD29OlW1nxmRmYl85UBXOTgcEE/KAPw/So5Le5ljwnlbhzH+92AbiTgRggnK57fXmseOWa0uWEnlhgf9SAxU9yy5GSM857e1AG1MqKwZD95Pl3FQTkDdxu7H8/Tmq/mLEEmk8rftYKzqRIwjJxwR3zj8OvSq7XqSSgkI+FJLFWACsOegIQ/XHbFVPtDSynZvZoGkCJKiSBQWOT8udykE4wSRnnGKALMkoZgBKJIjHu+RzgMrEAfL39uvTjqKrm4kBkJC+WjiUFvmckKF2nPOC3J4/pVP7QS+1CpDFdzBDGolU52fOBjJHJ9fQ8GX7WjtKXt5Fd4gQ8SlyVUYzggjpg84zk9aAL9jJ9q3F3EW5fMUlDiNz2+78+ST0447VPMsIDbWiD7sybwcuQMA7cEqcY7VnxXI2KQZHEajDSqI356blAAA5x26c96R3beS4G5hncyn0J64xtwDz09CeKAGO0hJKlEJyMfKF25yU2nsc5z78mq41BfPRF8t5VDL5ceckA5wVPGRg9cZxmo3dpCIXkkMwlQLHDEWVg54IcLgrx17EZzjrGphhvB5oWNZIZld5VVSrqCAB/Ex47A8d6ANGa/JdRGiqGjCyI4GXZlBUAJ0HJGenHFNScSIpfyogG8sZBjAIzxhxwvB56Z9650SuF2NIpDOIZMK21I3JkicMRubLZHAyMVrwToI1ZhvUJ+8UruXawBypcbg4kBY+5wCaANCWJSVLDlgMsrBtuBxhQc9MdAcVVeM+Z98KgByVO5sAZJIUHb1zziliQMSweRZEVfnfhcbSQQF6qQePp+URCsxYO4BDZEe5myAVO4YyFLdgPrQBgazo73UJuUWadUGUjVuCeeSqofmzj6Z5rmv7I1LTFt5USWUTPvmQs2EUkZ2xkAnAPOAeleoQqiKhEaNIABICrEt25XPXHGSO9EqqUZCgGOQpGNuQ33CM4B4z0+9xQBzdiZvL2OiFH3OIzn5fnOThxlTuPO7uOPeSQyBlLorpIjIm5l+YrwQSGGVCjj8uc02UqhcsioE248pi4EbHBIyMsdwOeOvT1pso/dFY1MrlS1vuzwQwV9oA4IHcj270AQCdgi227a8rAgsGWPljhVDYxjaQe3y5yRWir2v2KaO4t47hwoeH5yVt3GVWUqWXyiWXkZLHOQMGsqe7vE/0aSOMpOqBt6gzosQbJicf6sbMdepbiqsazSRqIlJMa5VeP3ihcrJcZOGwWC7Rk47UAXBPvCgQxh4yVEih2HLEEhmQEgtnjB25611FjuVdoSNchvP8AMUuJGyeExna3A449uOvOQW1yVi8xW37jKpThC0gxIoBPHzZIq5G8pulgjeaGNGGSRnzHGMy4APHHTrz7UAdKmCjtLJuLOFVAjggn7o+78vy4646c1Wup2WF41VQ2H2ls7g4UpvLAcKCGGM9vSrabFIeGaUMV2SblUxu+W+dcnd19uOntVuNkV45GgjndonXEsRKlgSpK4GAcAnJ+tAHL2M0rsN5iSVI0JXy5MtgAEhwu3JOSBndyOK3IZbNpbhr9y+Ik8qFGxJG6bW+51JIOenfpmqyxmG5DxoqK8j/aEkBZTFsG0xADiUPwD229qqXUSXAQu8qhDwJOMIVCAsgUEneCDg8nkfKRQAX9w0WyJQ488iWNpTtcRMwUMc8rzjAPOOcYppBBibJj3squeWBGQGwBnGR/nvWbHaSC5t1WEXchnEckiPsWGFQMEJM3OD2BPTOOa6eSOf51bZIqIZA2wM4KsRjamecjHrxQBgXcUnleZHlQjSAkbd7ocrnr9fTiuYutNSSNfK3O0hzG74+XKhX3Z6fvQ4Ht3wc13Ib7UwzEUYr867GUDAwpAYDquD0/i5pqWwQCMRxeYyuSwV2kOJWIGMYB2bcZxkUAeYHQ4WS5WO3M2+MIZS8sSwXAXZIqBIyJOhOcsvGPasWf4fiREVLb7Q0qpH88fDCU5X5zjb8hHJxjvzXvNtaJIFj8t9jNI0mVVSDgjJwcckfr9aVovL4XIjISJF35YkHDH5ehGDQB5F4f8JHT70LgRGzZIxGoUbEjMgfEik7uT69+OK9S0pXhkaJkyiDcZN+WYMgxiT7yHcSMDrjuKlS2hjZ/KUgfPuViS25iWYljjOWP4Z61qQW3losgGQQu+P5cpJkqj/7a4A4GevPegC0ZREvmMwQYQYCsxztAGUUYz6n8W5zVSaZMhjySMtwqcHAXA6E5z05qleyyqk6RA7o0cMByfMzuY4Hsc/jjrWYI3FurLO0rT26yOWDKEbeflBYYDbR39OeDQBrzXwGd0TKI1Y4YlAQMkkMv3254BP04pLKeSWZQciL7yAqC6hssQwXPr9fXnNZkxZXSFDK7SiEATMpZJS4DSvhvugVfhFxbPKuVEkYlAm+URzMJHK+Wx6Dbt/EGgDZjiZtQg3zAxyqWyMjaVOzBGODwevp75ovYjLcSLEhjSE8kkEMMAE9cjn+XpVD7cFaJ7gKkZ3GWRSCzERgIFK558zj6+lXHup5o1YKUVhiVmxuVQnVgDzxg/Q9KALcbZ/dLC/KhjtBZlAA5AGcgnPTpjFPc7WCEEAqCqEEAgAZO/orE8kE9+aoQu0MqukjMx2qHDkqI2AYHap5+U9gTnrzVzcioSyMVEgyC3mYBGTgA5bLE8AcE4NAETT5QKFwAWyyEbz8x79+n601GBlTe2Cy5UkEueP4j0z2pytlWMkQhzKcINpAiAwrHZ03AA44PzcikjO9VcAfJuCnKkkAnnHUcUASMVSMrn52cgtgklcnkkfXH0qAjkjpkDa5PXAwMjt0xz6fSqrXQSQKTlmOMZyQOOCO1WgqygksVDYOSCAMcYz7kCgCAxO5AMoAC4GQfmPX0+vWiTDQgLKV2lfMZAQ528YAxnoO1OlTeysWC7E6AgggDqSCfQ1WguBLMIFRVdVLuwdCSueDtDZHGPegDVW4jn8qMlkRxxJL/AKwFRtOcc84Pbpj61Mco2yH74z85wBIANx+hAI6+lEMS4Z3bAABLAISuQCu0FsnIx0HGagupGDKR8vmBgGICnCxqOxwMhf196AKdxc5DEHbhkDllZwQ3DbCoO3ovpUMd7HMA0bYZcCQswyrgYIIPuDj1BqKM28bt57s8KQK7IHXEztKcY56gnGOCcZ6VTj8trmeSJQIpJQXDAkhyo2rvA2hsKOM5xz3oA6qBl2je24ONxblduDjHPXmrIdZF+faRyGbpgKSF46n5QKy0LIp3qkjjbtxnagA68d+B7HtTorqNpTCCrum3zMEKAWXIwWwG47A9qALqxKfm+VlY5kYqSysuAB05PA6evXrVkuiqzOFXJAG1lBA4A2pnPIHp3qsLhXjJikBXPAwQAM4xkjnnNRM6FsMzySuAYsRgKgAwclsZJxx69BzxQBogeaSUC8quP3icgMT/AHuuD+tTvFiJzny9xJZiCR1J7j0qlbFCA0qMyn7vylHVge69uatSSHbhWcjA+/nbhiR6eoP5UAUTEEUcgoVLZ4OXycZH+enNRMocBFDKQPmIxg9+PQ8/+O596vM0JdYy68KRhQdpbPTpz1Pf8agMbKCCQFbcFwQSB2JIPHXvQBUeNEXJY/L3Y56k4Ibv09eKr7iDyuNxwCCGzjABHp069MCpZkby1iiLO8jbvmPyqMYk6nkFQAOeD271HcKrGMbgiquABwAVGFUE9eABn1FAEMi+WxaNCWO0ltygnGfL/JsE/wD1qgZ3ZI2klVSkhdvlbLE/eUcflz360KzlgHONzYAz1ORgZBx3HPvmrEkTyrJGVj2rH8rYxiTOSC3c4HUcUAV4pGkZh5hILcBiAzD7x4JyecD8PapJIBcKICsZDcEMPm3kZOCMAGoLS2uIZ97tGikAEhS5l4AB5+5xkfrWrHbtE21jy7b87txAIHU56c+9AGLHpJiOI1YKx3MpZdi44wOea3obcQr0HzR44HGSew69BQilpAHGI0BBc4C7h05zyeKsoTEAQPmkxjOMryV4BHHT9fegCLyUG3PyuCFJOPvYBHHYY602WMq5AXODndn7wAHYHirDoQys5+dWyQMkNnByfw/lVeTO5VMi7RySMhgDg/Nkdev55oArlBIXX5ghXGVxvHX+90wefwqL7DGoDDLOcEMflPAC4OOK0FAXasWH3LnJIycEgkkt1x/nFSKN2CrgcH5e4IyP5igDPMe4eUyAYDHev3sgcgkdDkfjUkMRP94Oqj5m5IA45x1Pyj+f0tCIIVEnzBsvgcs5JAzkZ9OnXj2q0MrtKtk5xt2Ht2yR1oArxw7fmjUbSDkspBBPf5hy2fr1pggARm6hlfJxgHPUg4546fT1q8SXVwwKA87xjjAxgqOR+VQI2AwV+gLHfkpjr0xnpigBkUcRWNjyykAHBG1cAEcjnLZ/zjLrxxDGViRQFw3U7xkZOTjBPJP/ANenGYBEUlN24BmXAXaGznkjH09qhmdWUlmDq3AAzkY6DJHPAB7jigBIXMioWbepxuKnJU9ACvVvm9P/AK9WjuZTGyI6uPvsro0YHQqAPn/GqUYitwvzJGp2lm3jcHPZhng4z/k1bFyjK29ty9FyDlvTJA65zz2xQAwKCHiBLNww3AbQF4IAB4B/rWfM67SxYIoIAIVsenQD0H61YaUKzMDtxlTnqP8AHnuKhmCFBtkBXBLAq2Qe4II9f50AY8t1HCjuWXzGYqkhZQSAuVG1jnPXqMdKox3qNHuJwIztCZ6jqXJH6fSnXlpHM8TLKgl3E5eMthQMEL8nXj9ecdap3FlbCO3nSVgyP5cwAwSSQAWVVOCeMcfyoA30uBIsaLwNu7nPKnqSzcckmpY3Rd4UAk4PHTrzz36D8qqQw74gH+XbkBgwDYxyMk9KswwoSY4Q2STtJ4yVXJG4nkYx7fzoAcro4y6s235doyAnqzZ7cGsu7tI7kuokCbSqO0UZLup45J/X6/WtZl8oBz8rOOmMliCQcBQdpzjg9KiCyqZGmTBeSMRBAFJGQT5me/GT6/yAORvNOwyFCTDuEYBXLhiPkV8Zy2B7j3qP7NaXChLhbiWe2KO8eVJwOiLg4OMA8881105RWDZj3bwzDK4DDIUkA8dT09Tmuc1FDbSm7Rnd8l5ANoVjIPurg8qD/KgBy3FqscOIJLZwCZFkByR1CvgcnIpkNwkkjbpUEZfbGFOyRgMljlwOOB6Z7eo566muJXiLuUVnYqPmLMnBG3Iy64PXn3qOC2u7jfOqPcW8MQkkKncqpk4UMhIDADnPNAHUmRZCwR5Ac+XGpfeH2552kDb24J6irEUEiBgXilLqCymH5yqn7u7GNwyMnnpwTmsSBR5EckIkUggkOMlueSOOD6812cClo1cRfeiZADgEKw4IJ70ANSN2jQNg5PyhSACMDp0wKmA2Z2xK3G/J5B39QTk+x49fap4LQBEDZYjdt3EYbj+HHRf8KcEaKNiFDgEkgEEguPubQc8cdqAKZjkeYRJOnygfIQ2G57nbxg59vrWpGHjtrm1uIllkaXIljB3qI+BGWUk8gjtjjmsuZDEQVwGKLuZc7lIAyCueDn+X1pkNxcrKZYWlCK5Jd+fOAyN20c4P060AXzHBG5Z2kf8Ad7DC3zFGUHaTkZIJA9+Ofbo7WO2fQn86SKKWSVZHhDrw78rHlThcg5/nisbd50rTu8W51UAuDwwI5YAHByeSeOPynuikaG3KiViQJpI1DKHf5xICOgyOCccAc0AXL7Tbiwt4roeS8M4AUqU3AkHJznnHqOPQmseJXIIwCVyA2VOccA7s85qWe5mlSPEhEUSLtgUmQk42k7QPl5H0qezlDSuy5iYJuBlX5GOB93AIx/jQBDjClAjliP3i4OSeN2Ovv/8AWqpKN3l+WhXHykHGcDAxnPJrXR5LhZJeFRSQ7beJHz/BgfMPTtj3qELEQWckMvKdQAByNwxyfbrQBjzwIyhSG3hGlJwQgK4CrhcnOMgHjr2qqiF2Zmi2bQu8sdzAwqQ7RMfU59f0zXQLKsyhSqScSrJsG2RVLApncATkZxjOO9JfoYLENJAwQR+ZAUUCRgvBZj3OTz0ODQBw9lfm7uyVjVbUPcRWyyCMyyS2hxM20HK4Az82M54z2sXbXAZGjAkuPOjlMfQsdwZ8k8DjORn6cVesNNj+0/aY02y3Cm5cbhw0rkFFBTCuUwSenNdC1vDFEIposTljknBZ2UDcAy8YyODxn+YBDFdSTSGSS3W2iURuUTkYZAAzAE5JJOcZ681eWRmQCQFwm0JtkICg42rgnk4x/j0FRPBJDhgB5UkZaJCQfLVWGd/PXH402ORFdA7BN4dlQn58IdpGPUH+WR2oAR2xIIyCGGOMjlj0GQev+NKJ/MZQGGQAShUg5x69z+PemyzCVWaOPEwyxyFyvzDbg+mCeM5xUQBgVROFLkK6McK21gCoK8Egbh7cUAaDAFuTtBAG05PByVYAD5hyKIoZld0RwVDMP3h64JAwOSAcf/qrNa9fz0jIY7ywJwCq7WGDu7jjj1x+NasUmRvjQhlAyxOAWGMk5Pfrg0AXJIlhjiJAMkw2Oo4IULhW75UjJ+hrNnWO2ZY2XhmBJXJYkAbTyepxnHHWtmBUu3jLHZIgBEuCUwBzFjHbGM9P6V76EK5LleTkDIJGeRx1zg/pQBlpKbiUCTcz4OImGdqj/VnPI6Y/wFSlFZVDqcsWLE8KpBPB3dsipIOHO0BHPyhuvy9FPy5xx+WaJt0GFdkJbeSXV2A3knghScHI5H44oAxbi9tkZUlbyZNrSFlySQhAckrnGDkdhnpmtSO7CJHucuPmYhlQp1C/eVun6HORwa5m/wBKN0Swm2SiSJX2E+U0MF09wIx3DF2YH/Z45qxb2RsSxS4leKby3iinVWS28sBfs6k5BHTnvt5NAHRiaKR2LoYmVSVUHIYYOCpAxjp3qjI6JtZAQzH5ueh44HPPXr7VGZ8gj5S+4ISCMfN0we4x+H5imsjvkAFivC46k4HIx75oAmkunMLKqsDGfnYgnIzkEAdc+1Vob12bY8exvvrIxYBgeQOny9R74/KqkxlCyRSylWAV18t0BAxna2SBkDtk1AlwxEuQXyoMbNyIzHhdxAHzHOOnPHSgDpY5oyp3qXcr5hIOAxHTBfGMNjIPXFSFQ8YIKtPlg4GDlQSCoGODgVgNcyGM8KJPLJ4GEJ3Zbbz6AnHX+ssN+BDGyjktgFCVY87W59ev/wCrmgDeiiTaQMhW5HONrNzj5jyRmpGt1yiOxzkMFVgEORuAZieeO4z7HvVCO/j2j5XYBiCDjHU5BAPNWmuIrlliwF2yBvNBKhV24C84yvTpn1FAD0t2ZmWMhGyxAHOe/bpx61FMbhY5YSrNKRGsMwU4ztGQSBwME9fSrKzQW0ilBuKjLNnOdyfeH1zn9DVazupYpZT80gkmVwJWBKYwSFJ5KlgcegoAowwvGxJDDaV3q7D96XABcBjx83T/APXWgkYPmIODkOpXIIB6DOBz16dwKuT3MMybmtlSUuMYbHygDnrkioWniAztVW5O4ZO/58gDjpjH50ARFc5Ck7tpAHOS3TkgY9Pao9xQbcjZnkZznv1HuDVhhG7O0b4cg5MnCFSD8q+hwKrMQpIDBgEBGP7xAOORz19aAIGjmaTc2Cm1iEHO1dwwc59x+vrVWRJjscrGBgDGclhjjOCO3/16vh2IBBJOCrZPTdwAc9/8OaryqSwAbCqATxnDEdPoOnegCGKMosrMpAcrgZ6t1YYJ6YJ6+ladqgCFxjc3y+WeNo6c8/3c/lVZHXaFOM5wSSo244Pfrx+tWkwikdeATv6DPToc4/lQApXjJBaQcgMrFdo65x1GBx2OOKiKyMGI2xoyEtkA/NwBx25H5U8MzOzEr8u1VfcwXaRjGB9fzo2tEWJVWDcY5GOeuSOelAGOATIwLng4+bIUK3JA46cfkBTZYkJZTLuVQT3UFTnggn2xzSXUmxsBdpU9SNoYYyBzzzx1qizo/muzHfuVRHyrFMfMOcZ/rjigCO3R98zyyEwLHsg8ohjG+cjcAcnH071EpYTODzuKvu2jBXIGT9T29qpnWNItJAizxwzlmCguFGCwDq2eCdxH0J9q1E2kLMjBYim45ZTneeFG0/U8fXJoAsws+4jbkFgOxJwV7DpnirfkI8qscbkU5I6k4JC59PX3qrbyZIVAFKHJLHqPUk+x/HtxV4ISXZT5bDHcHpySAPXJ/P0oAmVSyEEhFPVMdgcjHvmqlzHH5Dxpkqzq5DKuVwQCv054x6c1dGDgkjcqgHrkkDk8Dk/41GyhlZWwATnJ6EHpyO9AHHS2az3KRNMY4vMdtgiGcAfImR6k+o/nV6zslj8wmMAOCAFcnAHfrw2AOPetQWiRqGEitI5Oeu5QTwclcYx6Ht+Amjt2JwDxkFuQCX4ww/2emR1OPagCFIMlNuEK5ySA/wAo6n5jycAd+9SPa7lLll3MCAnAwCeuB1/CrWwBQV5PRvwHX35/nUhx8pP3wOpHyjPrzx/9egDDuLBfKcMqMXYBsggrGcMScdRgfWqF7psM1qIAflIjCuADswxxjv2/U1vuV8xYfMbfKpfawYgqDjOWGM8HHfHaqMyMSyxMpClssc7xsGASp56kY78UAcbNp67fLjtYgfNaIFSGLZA4bJ+v/wCoVjXegxvangmUsyyFc+ZJGp+XYMYx1x9BXcy2UY3EFS6o+ACcmQEBm4HByR+dR3IVdhdQZhIFAjx93A6qT6D+lAHmMugC6DxNGh80EPJjEgVAQcZGBgd/596MnhewjtZWjRluA/GI1HydSc+mT9a9gS0jK5EZH7vOS39/7445A5P51A1mJ0kiiiCSBSfMOMYI64PJIyfWgD5+k060eZomRS1vHt80KBGxwZMcdfnp9tpIaNWjkKOMrJsYgpFknYQV+96denNeqr4Zt/PlBRCrxM0TkHAk7hozwT3qNdGjJdkhSMcBlbI9f/r5570AeWPHbC2ubOdHa5kEfktsLbpFMm0SlMbi3lPn/d57Z5WSG5KyQybwsc4BuwzAztcfKVQY6J6++M17U+jhZ1QBPNcbo5iuVidhH5u8/wC1iXb0+/XM6lp0kcsUDyqx3xxRGJEBEY+9uZsZfnr6UAeGavp1+J/LhQ3EVostz5wRjLHPgncjE5aT5umCMfQVrw2N02nW1oSgYWke/GAWhUlmSYj+Me3pXqsEcMkyQJFEwRdjSYVmUxDcfMZcg7uM9s4rRl0KAQExwIsoO9HIJEcY3MVYKDnvwOegoA8E1HTIplS3mO8PZsu2HJjD7N7M7DvtzkHnJ/CsW70qCCIJDBKJ4LWNpGkgAUyDJMluSOMccnAxXt+p6LFGWUQ/ckkVguI47h3YSozjqEOdvbjtiuYe3tx50FyhUyqYPNB3FY/+eeWblsZ5H50AeQNpW6BreeMyRywK9yO5LfdIlzlScd8fhXn0drfvqjWgjjeKIyRwMsSARWh24jklYjMR7JjGePevoWXTkvIZJIXW3TBgEWCJJNh2xrKpAP3hjOPfpXLt4buv3+pNEiNGmJrXG0SEY3BeAQw/rQBzFqP7Ls0j1CRJobK4RoTJIQ1tCrbI1Dcbxu4Az25q5FLGEWRZV2yBy81kNqF04ZZyg44+ufzq1qul+dZ2dvNhvMeNvLSLeksQm3FyzYxx2JB4q9DoKIpjtoJYT9qUbnBihaORC8jOnQgKRnbn8TxQBTt9XaS1kdYJLeW2by45oh5KysSFmEcY3ByG6kZHFdPpsyi5idpY7cvawqLcZMbvO4m38A9V57f0rjtS0iayiiNu8ki2rEogchIGuZgZhtbG4spyM5x3pLa7mW8P2DeDCQFlZSiGOGIIGXfnJ/XnPtQB6Rc6lpk0kqSxRwLHL5hmkSSEXQiJV1tmP3sMO2fbpXOpqcbWUsUcHkruEqRkEqBNMWk8or02g9D2HFJeROIkkm+0zlrcOxkjVvszXE4wApOIicH7vb2rJtkhsrqOKbJj8y3lkZ2kwIZsgoQw65PK9ecn0oAs3c2kwz24kwLhYkllfYzhpGz5MJZzhocEnjOB1xmtX/hIJ0lj+xxw28dsPMuSrkiSIgR9smMAfN8oIH1rIn0CJb9p4rhL+SQRGKHesUQinGRLCRkFFPdiBkdarRXv2W7EEHmpNHDcRkQ+WFe1BPmrcEhgZCCMY6dKAOr1rxBHJb2jWkOJoyrTyo7NFJvIIVCBgS/4H61jL4kSRkiePYd6h7hzJvhjkO1EQf8ALYlhjPPXmuPZpzD5EE8A8qZ5G8xn8khzkLtPQrjp+VZkV/NPf/ZnNvmPEglgVykhYbgqn/lmVc49P50AdDrzXDxz+XsdpGdoRIwEaszBTHMxHEYTBH5GuJQX1peRCKf7RDIAbhvmRUkyQ0Sr2QDofpXocFtLfWMMcxETG5YAzxlYpZBnc0kmflHXAJHJH4ZmtW8enT28cWyOCZI3MqYlkBYlXLE5wAwwfpQB0thdaallbyFZ4WVHQgkOZHdgRwp6hUP/AH31rWk8SWEUkQVDGHysu0HzJGkGQSCO39a85sbgpHx5jygPEXkj2IHVhsZQCeSAccflUevz+a0Nj5q20pkjczxj51XGSQMfNyBwB+HNAHsdvqSkJtnjlbONiFUyJMlVxuHTP1welZOp6uBOImlFuUJmuHndAimMFdsJC/MGB/xIrhtNkZInMrAyLMVBVGEjyJnFxGGHAPOR2zXT3FpDq0UEzGOS5QCFoG2qMMGxIwyM5Cn36igDc03XmvbRrm3cNa2LhjG0yobhVUb9hC/Moz0zj3rRe+e8invYtmOZGjZxvjLKChTPXHQ9SK4l9PGkyC0e3jCzooSdH2pFGyqoXy1Jw2SOvPcVu2t0tqZbeaHzIoVEIdSux2kBJkGF+dRzx1+lAEt34hsXgRbhFuPMJIMkjAsYwd5O4YyG4HtU9prNstuBao1nAHjJgBDSNMw+UZ3HKE9s5559uO1awltZI9qxyxzeZJGzKTtVjuOIwMKeOfocelVI9SS3tJY/IRX85ZYmELl0kj48wAA4fkYzxj9AD3PTNXtZY0kmS5S5yPNggBVY2j+TGM8dc/h7V2Vnq22aGNnkjSZjhUkLFkQcLO3QFsZ+p/P5lg8WxMk9wkrS3e8lJGmWGNWVQjI6EjOWznjkrV0/EjTLBdj30LXM4j3W7SFi8yqM7I0yVBb1x15oA+ktX8QxQ2wwqxEKwy8u0HBwoJz1Kj8PyrxXxJ4xmvo45U83EE/2aZ7eQFV4JVW3HkkA+wqja+KG8SRXFmYY5QEX5bZsSRM4zhgzZAxk/h1rn59DkWVwjKUVVWRc8q46u6L1baeOPxAFADLyeHVoENvFcOEPlyO7FiGO07js6EdOnUewrntZ0Qu8Zub5rmBkaOPeGd4sKPMQhgNw2E59ecE16BpTWun6ZPatBEBPcEy3SuVeIIc5PXGcY/LNef69qkIkupYg88Tl4tuGO0KQAAVHykJu3HjOetAHOnwd4d1B9lre3UaWwEZtoZARNuwzrGFyYmOCcdOgz2rqo9Cs7SO1a3lm8sskCrPMrTgqePtPOcehHpzXOaBH5t4jxzzeXCixWqtAsUKxxZZFJX/WSHJ+ZieMGu6YmeORDEH82dcsMh0Kg8ggjOfy5xQB3FleSyaXqsFptFzYQLcLEmR5rRgIVVx9/Mee45P58zYapc/2gv8AaNvLctaIsl0hcMYY2ZcR7d2CTkDGc845NdR4YntLbUXWWJXs7mwKO7MUKOCAGYqMbwfz7dqydR0ttLg1a7upUZ7i5C2sicb4RkbZuPmJU5DHGNvtQA648SW2pQ3thc2UMVqQzWCKrW4g8sfI077vmJkIGBnORWJLJLpNusFxbW9w1wqmJ8bniI2t5Zdl3FdvPIz71zl1ePPpk5WQJbQShWDsGfOGYNByDv8AMACksQTjqBVGwuEmiUh5p55ZJAzzTF33uo3xrvOY3TaAwHHIwcGgD03wubQgXdw0Zee5kYIgZgoC7REck/LnOfYV2NybW7s7dZIysiyt5d4h3eYykushXoj/AMPJ6evWvFbWd7UyzhyCjwtEMnyt8pAeAYP39uSRj9eK9LtrtLS1Zbm5tvKhEcsu1i8JMqhmVdpOJV5yMdRigDRnu7XWN1lDGzPZxxedgb4ZMKUlZmH3ZQp/PFUbi3WWxuY/L2MIPmmOV+VThA525DDAwfXrV22mtNPhae0QSN9od2YOqmSJk3KSCeR6f/rrlNT1SGWWG5tLpYrkXAgvbRpWUTTgeZbzpuyqwdAePwoAxrq4draCC8jIkAIjKyCWBo2GRI0hGE+YAGPnk96r2+l2mpOlsWQzy26u9q6bUUu/lqzqg+76+o4xinT6ncXMk0NysccrPHb2cY8ryIpydzM+CAXC/Nz2HIrQ08391dMbZEecyjzp4WjjjlgRfLWOF1xtIkH65oA5xvC88GZo3mXyLo2bIVSOKF4pDvuUcch9qkZA6c1tWMf2RLuOZVuIpbZmkaN8MgIKrLuA/eHd07/02765udP0wW6b7iUAs5MfnIUkmuF3+f8AxuIJCpPdiD1rin8R20Vo221yFR4iJF2GUsTg88+WHYA45x0oA3009Jov3W7dEiy7Zplb7XDDIGuGdusciKOB3OK5LUbmK3uore2CiO7zJDJ8rgNGwyqBSdi7hyOjc5xmnxR3V9Gl/ps8svmK8d5CJC7RsY2kZYI+CAHUDnhjgVI2k2lve2L288vlHT2u3t2gyYrlCW+RycbGkXDDqM0AULWb7VNbQ+XJaTIHN2GyXkjZ2UOCHO1GB6jJGaivLn7Fc2UEM6ujXTWoMkjlXbeBgYccByOSMZPpT7e7heaZrJCbxrYGRpdy43s/lgZGVBxxgduacNRtE+06Vfrb2n2mCSZL0KlxJAskwUBWzkTKxDDHOBxk0AaVtexLcNbyeWwVHchZQZI5DsM6Eg/f2ygjr97qa2dOljRkMIWb5g4jztWMN86NI45JIHTpxzXDW/h+1W2+0LcLPdyQzGFj5sUrqkcMSKwHRvL3qT/e56dPRPDfh24h020a5e3nupYZViXzSnlySN5kSTSeq4CkZxzQAzzrpxG9xLJCUVnF06gQ4RibhJ26J+5DbO2eeBWZ4i0+S302Ga1u7e6trtmESSHb5aySAyySIDmSPBY4zyB616AttHFa3UVwm2P94pRmVi/mKUMjq3BXJ+Ud6ztSsbVNPisyGiaYuWWWMTJHGCAx8wD90u30BwDxQB88anb3c1xeQiJVtJWJa6WJzho3BEltIT8qEnoPSrujzNb20+nCcSCMyPPIUbMsayB0aNmPAA9u3tXeXNnZ2othqeYoS0qNL5LGG1SGYPHLCx4cOoHBB68jmsHxBFYRx2X9n3sbLdyQqJJSsLRRyREusmBxubpgZ5oAo3Uk8nmtHJItottEIzEeJpGO1o25yucckgcDrWbpN/qcV9aWxRnV3KeX5gVn2v8A6Q5Yks4EZ+6eD69MdDb3RBMslvAdobTng+b7OY/L4ljKgh5SDkcgVSs9IT7ct5bxyRyHlBJIziIo3LRsBknygRtHc0AbWotA0MkskNxNbM0ixmaPcQ+05iABz1yAdvTkZrhL20EAi3yxQW12gRwm6Wc/MfLQhlxGFycn27161Nc/b1QPGITbRj50XaZCf9ZJJuGPMAHB6/Wub1CzjAgjaJXW4JUZlBmBbLCXAU7BtPB6elAHA2tjBA9iLe3ghFlcTSrKXZvtO6MiXzAeArqSF5xkYrsbe7lIjiSKVZ7q1l3KdkKSPv2qjsMFWPYA5Nc7b6ddwXb3TR3L2r4hl2sRFJEGIjClx9xTzwAeOKs60sBe1jW8kMAV45ULsJY3dshmdRlSOMc8ge9AGhfa7rukXDWNv57JEFLGN45V8x+XBZn+8DgEe1Fc5HFBIH3g3BRygnmAMkgUA7iWOTySMn0ooA/WUTDMbKUMYTBV0ztOMDDDv1PtkfjdjKMjfvBvXecd9gJYBX6Hjt71xyXpIihQmRVXd8o+YgE4yOrPwM9+9b0UjiNOFT5QGU8tluRjb7/560AaQ+cF1YnBxg53EdAQe4qeJ8qVZQCDkEgBj26Y7f8A6vWqIYkLkhGXaBgEZZeGPr1I9P6VTXUHW4ZcCQhuvY4xlQfyx/kUAdENmSc9D068cYPParMciZwm49xggD3wa5y5vXjiDqNjgMdp5bCnt/e4J9+KbYakZ1XaDnJB3AqQw6nPbt+dAHXFEKBiCcsGOWGeCM554/8ArVTvVG/G3IABCggk5BOeO2aiWSRgF3c8HbuDHnpk/h3q6keweY67mIAySMAdjnPoen6UAUss8art4D9TgELnJAH15qQxK6BscBiBtB5A47D2qYFQSrsoz8wxgjnBAwPcmpEZY1CkMUJJXYck/QA8nr/nigDLlKoyRgHY2Mjafv8AucZ6/wAqcscUZZmjDbxsYHIZP7zJIA2QOfT0Gc1eRY3Dl2xuBC7hyu7POCMqR+YxUAWRM4wyqSqswwCB3JPHcUAZsSS+dP5kQaBWbyM4yyZwu5QT8x98fTpU/kKzs/lhtygAyAADtwvUH3q5E2MlmHzfdwCc9B1UY7c81OMcAhc4BzwBg8jr7UAVoo1ZtghIb5cnOTkHgKdx/QfWtAwMyHIwxkBweMDABOc9MD9aSGFXbzFVd2QCWJU8+2Pb68VoBGbdxllxwD19eXxu4oAoOsYDyMNgjOSx4QKTjJJHB/xNZc2nxXbRyDlozvByBuB5B5I3DGcY9c10bRZXa3lusibWV1JRTnPzgA7vw9ahkR1Vo/LG3ovKoMY6qSflXjp2x0xQBzk9o7ERx7IwwLfNnduwT0xnbz1pBbZVonAZiCCcEMSBypOB6jn8frstGFKbiC3ABOd3pgN0I4wOe1IwVGYY6g7QSpbcRkk4PBzmgDlpdNAYSLu3xqyjPO1XB3/MMDJGMVTh0qCIFYjI6BjIscmHTc/3iCuTnI5B/CuweLJAB2lhhh1XHYEY9z+dV5oPsw3IFAPICfMAOhLY7n35oAx3gdrfYR80bsYWKpkByNwCjoeDyfT8KW306HaFKsGdwCQCAzrgknB9we1T2t8s7XMa/MYGw7YYHLEDAzjJ569K3IRsCYXcUYM2fTnOPXk/0oAzxZh+FXCofvFiMlf4flHI6/jVO5s4mIO5weBt+YqOeuTjk1v7W6g7VIJ6cgjqOo45/Sq0iZCgkEEkgY5Y9cY5wc9KAMQ2ETx8uwHAJYbsk9cDPA7d6pzaaqgPGEO1sbSucf3juI6k/wD6+1dEyqOdhTHBJJOD0GAP896icd/NTGPmJGAO3Oen/wBagDi59LaUOjhtxzsZF/dkf3TgcHPf3rGa3m055pVhWcCPYFaI53AMPlz2weoPGBiu8ZkMwTexJBbGCBtxj5MjBPQ8etNnto5kBUN14zgEjJ3AqemTgnNAHndrpLyzx3EmQiICEjAUky/NzHJgDBPGPTrxXVR2a7AgBURRk/cPmfLkgYVTxjj0raSyVA4dQgAj2gZZgP7u4Dp05qwIlRsK+wnJZtylyqDbjYDkZBOOKAKFlAlwI5VEnlOhMgkRkz1BGyQAjn27VJ5EDFkkhjaFWI2oQhIPKrkY9KvxsRny+YSAFLMnbOe/H6fSomthIySHaIQ+ZUX5m3AHaQVPTIH4dKAKUlqXXzQ5A2rtQqSyjoFJUdQPz9agOlw3SqGUiZDkMC6bFIO5slcE8DAGenSt2G0WVW+UlicFixyw5IPynCgjt7Ve+zMm1vl2oGAH3Sz9SoLfe5b9fagDiE0FGDxlt6s25mYZOOegcjPIHb1NOg0ZEVUcfLjDkxsVBUgJtI6kjHPrXYSW8hVSVIYgfPwACc4XJ6nn1qsqSZMZ3DBBAPHzAg8AjjPrQBiLpUaBQqyJuBkxwy7yeRuXp93vzUp01VAZDGOV5YEsRjkZAxwensK3WjJWNyjHyyykAgKSPVRye/1PrUnlrCp3DduGfbJHHIzigDidSg2SwFUbLsSRwYy3IyxzhR25/vVQltjKsqHYd3CCIjAPOR5gJBxn1rr7uGSRRsIwGLOjLuDrxgZA4/pVEWgVEBAXDlmVRhRvI6ZHJ4/TFAHFLo6DdHIE2EFiAP8AloOnP8TdO/rWLDb3um3dxLbESW9zEsN1DIGYPEr/ACgAA4bbnJ969NmtYtxVQWJBKxkEnIHUnHQ/X+VYs1tHkKQjMshjDI2fKbIb99szgbR1xj+dAHOQwi3mZmieOJsBI2VmTc2flXjnnFXYUAlePBT5RKGIZMMOVjAYD061qwaS1/FfNFOI/s7byrsNzgYw1pIxyc88AHGaowtEsrpNJJKylQDK7OeTgBjjk8Djt9KAEEMrl7h1ykSh5SpB2FiAnI//AFfgDVuWLfHEUiJLLgsS5YYxkNgEKvoe/wDO9JbIcoCieeY0yu7btTB2yhR93A7/AK4pdgtEjCcM4YyISxRwjZ+Qt0XkEf1oAyBAuyVli3sI/wB2WyUL55BboDg+1Ymoac1wji2kWCZQZVVRt/eY+64bHmA9eM45zgcV17wgorqYAjur+UrkSoHbBAUHGOPc8ccVCbRN0iCSYKNxYt5Y+XAOF3kEYHbqc8UAcNpsbWNy5LOXnIkIblRIMh+SMJlug4JHTiuqgVnEjyRo6BGaToS8iknywevCnv8A3qjm0wTZFqdsmVmjZwcMFHCsP75GcHpWlp1vKIzHI6q6BiylMqzMpBXA/i3d+n4igDHvrdNlr8si71f92q52kklc5Bx1/SuXn83bMJUeQcRgBN8innA27hv65HHfpXpN3DEyWTqsokdjHtII+YcHqPlBwCD7d65C804Jd3HmpIVjcM7iXbKXPK7RgAFe/POaAMqyuLGGGSGVm8xcMzNCwI3KSAdgYAggZGc8cgd5II574D7MqTND8020qCm/J+Z2IAG0DHPH50y4sjGxZVDksHkkBy53ZPzL0LDj69qhjhuI58WsrK1wNuV3I43naNqoME4z978KALMUMcjSRySNHOzBVMgwo5GVYnh1AzjBx1xXU6RbXCmcBt4EkbbowVdkQEEc4xHzx3x2rBjsI7aSKHBkbcqtNO6nkkZcBj8pySSBx8ua6az3w+YYZm2ZRSVOSQAQ6lum3kfn9aAOgSVGKR7w0zHcYyQNoCkYJ6Z56fhULfMxVWeORdp3bsZwSAmw8ntyBj39Mx7nypHVWj2lwFDJhgzH5iWHPX04zS/b3djEzR+XGBlkBUAHHPmvgk4HIGQDQBbghUFp7kyxs0jLAQyiQP8AebeoOQmRwSMc9a6B5pJUj3fOSh3fKQSAMZJIGTxXORyJuCx3AkRhw6gvtcEkgMwyflJ9R71sxXO5jGZi3lgYZkKsQeeAB060AaMCqsY2quCOVkwVB4yVA/i96sKVCqu7DbgQp/gHdueowOOe3555aVCqsw3McqAykFMAqflPAwD7+tNuhcP5UkLJmJh5kZGGcDqAx469OR0oAutDErsm3azFnZuTuB7jt2H5VmXO1Qohhdy7qJGJIVFx8236kDIHpV83LOi/KxwpBIVjtOCNuQOv8+vFNhl83MeHGAAcDGTjpz34/pQBnGOaZScxsMqYlKsvlgcAMGHPA/SqJt3MoeUBdxkDFeAQBgNgH69P51tShUwDKF3MSA33jg91zwOP8OKqyFJgjKeELKZOfXgdOBkD9TQBzMVkUk3ljsVyVxt3HnnCZyep6DtV2SNAhkGXIGGjcnaQehH91hj9fytzWhZ0ZJBG+1kVjgAE8EnPXGOlVJbO4DRorkrg+Y5GFJTndz0B7d6AMm+v3kCwpLsljjKFQAWRDgmQ5OX7dMnHQU60vF3FS7l90bFmGwpsXlkzg5bvn2qZtPmR2kRUlkwSclBu2nKqWZgecfhUUGkefei5MYt2Jx5SyF8OMBs84UZxyT06HmgDdjs4ZplvBEI7tFULfWzmOWPk4/cgqrkAYOeuaZqEE2oXcbz2aMYk/cX+nny51OeXvLUHDPxyw68+tbi2Zt4Ii7AFiV4KMDjGANjEdzk5+vNUZROh8y3ZlI4P3lQqDzllPzHOevrQBVKSxhMNvUMN7xJhA23klHPynPX35PJpkNzNATjypGQlW3KxT5iCNyYBd/Qjgd8cVcW7YlY5j5QkGS0QUcgk/MpA7Dr1O6rFzalrWOSHyiZHERaJpQSrZG58LgHH+IoAoR3k/wAwdisbNwpCZABwxUH7/BFaSXcYEmXUqcKPu7yxwDiNMnt6dqwZraSCS4t93nMqA4EhcMGweXOCcdPlyR0xUMMtxDIcsjINuzchzEdhJywGWUDPJH60AdP54bLR5DDYWDBgSCcA7SOO9TRTIFZhLjL4lBJYHf0GxcnPLcgfrXJJeqQyRzx+azbiRJu3qp3NgE9AD/nodO2uULM6ZLMhIU42sMkeYDnJB4/LOKANksC2wLsALALtK/Nk56gdQM59qbK7LtZkldOVZIvmyGx8wA6Y9c1VgnZ5AkjIG2glNxyq7eGywGQT2H+OLxY4jJUKE+bCuQ7Ljgtjgjrxkn26UAUYpAspEklw0eB5aIsSso6YdmIb8KsqS8i4J2ndyQQM8bQwPOScZOMflVfafND/ALsqeQFDZ59SwGT+mRU0UmyUDaysedp+bA5AO5TgAj3+vegCVgo2K4G5tzAqMAlTnAJAGen5U4GEBmbaGIQEAgOMcZOTz7VVcu06kgvChYHjBB6nAJywBI6DtT3dXBwkbKCcvglh04YgdOenv9KALW5I8bc8KNgcgbi/JBOcLg56+lQtJ84YY5DZCkMMkAnkHB5/D1pI8MrSsioeAocP5hxgDEZXByCCPrVR/nlUBmcYcPgCIc9UKn3I/HjnpQBeLB0Uuu1uCpLArkcj5fXk/gfxrJu4N9zE5lMSIHz5cStv345KucAjnkemfYX1G5AjBk3ZKSNycjucfdGOO3TjNQOHGFk+4ThZOCG6nAx6dOKAKiQuHG2Rl7GTBCYAPLHopxz1x2qWCSEzPtm2TbNocHLSKpGUOOxGf88Uu2JVkAmTEgCSLuIcr13AMMDuPfNQkqj7CDghWG0RllYDgDbngkc/nQBZ8ydZmy3mAhfKRQEMW7nqzDJPt/OrU18kduJpt0e0spLAuxIP+xnKZ/DryOlUFkZQVfeXkORI0ZwMYO3cvC45HXr9az55WnZIZuY8uNw4BYnAXniQkjjGTkY60ALHrFrcXMaidMq7MnPMjocbcD1IGM+vGeTW4kybi7hyzksyqcKqnGcE+np3x7VyunaTHbvJO4LyZ2xRx5RI1JJAOVJLAHnB5PvXTKOZFBBDABV3MSwHJXdIowBgDnHTigDT+X7qqPLIBEjA7gGB3L0wQc4Hp9OkNwigHbnhcFZMGNQAB95eSTxxVeKWeOTBYeWxEaoTlgGJ+bnoM56c8DpTJpUOYlkYqDljglRjPHTnvQBQXT7TV7m3sJry0gEbfap4xNKnnWgZVljDINxbB6GrfiGz0Lw9pUdr4ctTuePb9qjIia3iklcyzLdzMDI42D5RtIBxycVw2v6U17ums5Zra9UbUliJWPawLEMxGSuQAf0rR0vU78WsVneQI4SLyJcIZRK6KCp2yD5GbLZPTNAEhu7qdbZJZsOUjmjYRhTKrqASVIBBx68kjOfXcgzFsVh5ikcN8q7TzxwfUf5785Gh3rLuiiJkCRmRtwhHVVLHtg9On86v211LNLNEzrKsRCq0QLK2CASNuR3OcdKAOmKGXALgH5CVA6IoGMkDDZB/xqV1W3jZ0USJgs8LHIdgAVRAfu/N3PA/WoI2A8o8glcMDnjOcg++cGplBJUMvUk5JGCO3f6fnzQBWhMk22Z4niZ0/wBUSG2En7pZeAMZxzgcc+th+I2dSFLPg5IOApHOMngiraLIzLGFU7zggEc4PBDdM4zVqSwkWGQpKVLq8YwgIG4cAF+4PH8jigDkLqGN/NaRt5XBduSsi54UN047/nULR7ZLeOGJXSQ4d96Yij2ZKct82Wz0zjPNXLqEqoSQll3qr/MmGjA+8VU9yfTOT0qSOCEYKwSs6sJIxGwVdhTDN83+0Px7CgCSziuVVTgyI4IwEYeWEOAnTnhe3XNXXgYssYjc70DFBIY2Vc7txRsbh7DPGOKdBNEURXUr8ztzJiQBGC48pTk8YPT1963rcoJAHkMUhU+TJs8wLk5wxK5A578CgDBbzYkZGCBJv+eQbarD7jHI4IHUc5IOKdZzMgRV8uTLMJVm+5u3ELKoI46njqc9K0LlJ1nDMyuhA4IVSSAAxAz6/wAxVAsqSbViHynO4g7STyQG6cH8jQBoXMCyPEU8lnA3b1BQxsB8xAbG4ZxgD/GoX0OzupVZ7qUXBTc0qgBI4cfOuWIyScn8aqz30ZPKkTEgJEoZdqhRkknAAPqSM5pr3zBmHOzylWUYOTkkrggDPGOQe9AGDq3hywjfdYXt9dy7pEYRsURBtG0TK2MrkHGM8Y+tVbawu7m3kUzyJtmELYjKiNDkSZlAG7nOBnODxXRK0bO5Nv5kYCkIfNQs2PlAkUYbHfPf86Vb2O3gbI2QtNHv+SRmWYKBGoKqQwA43cjI55yKAON1a0tLS4eK0nieOK3QPC10rTtK6qruw3ZXIXcM4Pz468U6yWeQxZ8qOMR7nw7lwj5IXd0yMjv29ql1GGzmupmRWWeZmaWQJG6tKoyqBo84XZzn2we9TWlsyiNYgV8xB8uY2UNnJzls/wBOaAKskwSV4h5fkk7SnmqGb5txQSMcAnGeTgZwSDTdT1GCC2LZllCq+yOJWkKxoQNjsikFQjMcg4AAOelOlsCLp0u5YolJZVVEzI+8go/ygqvHqRwD3pIYZo/kmeSTIkWNZQqhogx2lUI2qMEY+b5s/NxQBy+malfX91YyTmDmWdZ7Hc0M0FrGu+1cOOA+cAgkHPIHOa3ruSWeULcWEisBugeTB8yI4Jwq/cYdOevUdqltNLs7e7EsNso85lFyMDdJCGACxjcREFfB9+/bFi6hgkv2b9+dgEe7cY5NgAxlwxDLgDAwOOOaAMqS2gQksskcnyuqSMFY8Ky/KSCBln69hV+1jLqYQ+1JGIVjndtZjkZx09PUdKbFYZZgqjyw+0bkPmEt0B2swxyOST17c46C2tGtVE0iICpZQknUdyS/TGAT16GgCKzt1iMgYmXaR824FFBQY4J6jJyParUkDLswqGUxrtMHyl+c8swxgAY69uKZCYZ4jPDIGidmOUVyrHd8wDFeSD1we2O2BZ2PvEsW4YTaVJDJ6DAB6kYPbk8+wBVktJUYMki75DluPmI6AEn6daiuLQ7gu9izAEq7cEY5Jwcdh27etbAYEKgVfMQBsKSNpYZbAP0P50SIXkUIsbHaEl3kBkVlBZiGOTg9hn1ANAHIXVuUCGMklWJURoCnJKONzD5gDk56ehNREzi2jlyoljkaJYzs8wrvIMmVYgDGSOmA3IByK6u6t5GjRY1Vo1yPlHYZAYjqo69cHn0rNj09xG7FFBLP8zlQQm0qV+9nJOcfXrQBlGNch2fezhCwKoSgIAOCxyRtPbtipCqK4PyKiAorhfmkjDHLfKPu8Yx6VLKrQRxzRRxyuoKPgEjCrwoz94qoAyOtZ8ih4LSZZ2FxLcuZ4skR+QxJAQMfn5wCBnB7UAabRhZEyvmhFXyhuYfeUMCSvAxnj6VMLdVYSZCyKrMUCuw2kknDkYIAI9TkU6BZUQlu/lxiNsiRSUUZIPIyMH05qxcwM4WNXkjGMNjK8sPmBB5ABJGTx1xxQBDAAoG5jLHyySYIOHyzxkEZB3M3bHArQQpIA7Owx8qqCMqvO0FRkjAAyTx3qGGP7NHgDzoxj52K59DwxGSB+NTqqAb12KCVR5MgMVfOYyCcrlv4iMD15oAzpFdfNkiSWRsMwZ/mBVeGKBScHPbqTyMjmufkv4pJ1gZiZMFzuI5XGVBcfKDuyACc4xxXb4WMxmFXManKrlTkbTlHbo64x0Jz69BXHX/nySh1ghSF5fMkMcKq3DHEYMgBzjr2yfyANDTpxO2yNCJd6AkK3LEAn5gMde+f/r9FPDLaxBiJ1kVXk8h02o4ZyQDIexznk9+cDFYEMrW/lusbjMkT5UAFgxAHzDj5Txz/AHfxOpquuSSN5L3AllWLayOAzKEcqB8oOVAHXoc5BINADUgZ3ySkZYjI8xSQ7IHK7i3XJPt29qmVAXjiYYKKZy8IzJhSfkkIHIIB49CKiiu4pYFISN32lldT8u/eQAWJxnZjvx09RTfO2lg8u0shZiu0LwSqR8HdyMZ4wOvTmgDQQSTK8lvuRgfmQq20j3XBK8Dv61WMTSupKhQoxuGAC5OOFJHfPtU9pLHCg3mRMliFicOSSzEgtk5GT+GcVHJJ5xAxsIkDAYIyB68dSCT+vegAitnicO+GV8jPHXIBGPqvpVnDJjYf3m5CD/cUNkjB+8Npz9DUMjylVYsEIcjZkHHzEqfl9Vwfx5p0cu6YLt3txuIwAMAAZY8L+JFAEVw8kUrvDFGPMb94XGSys2Hb/vjHv2qt9lZg0Zw0TiUsBgfKp3JtwcjrgDrmtoBXYoQDjBCdTz/td/mz3qN1Ea7sBQhyQcHkfwErnrx/WgDmzE8mxWi2uY1TcGwRGGO6PduwHwM54py27KpQSPJsZv8AWF2yGZmCqvOdoIB+h9a34I1nVZGi2LlzIMAlyXJXB+mOM/1qwsITLsnTlHwMKo6gj196AOcCy7YvNCNG0+3FwqhAMZPlnkk4/wAPWtUqQFT5V815OFDkNEFKoXdlAC8YH8sCpJY0l2KqiVAZH2sMFHwVyvA6kE/jUoIEQBZmWMbTG6kMWIJwGHAxk9+1AFAygP5ShVlVF2lcrGFX5CNxUDPBzUqyeWjEsC8edpJBVedzk44OTk8etYmo3BinWM5dpIsqq52xbJG9Bzkc8Z+pqB57lJECxPJ58hHLKIwghXLKXYZ6cj1/IgHSoyPhVY5CCV85IdW+cYOMdGHfPNX4lURF4xGgb5OUbeWwOCcYHPr+dYmmEl/3oIjljAUR8MNg2leex210cl5apBNDHE6GIpgyMrMWKAkjB5+Yk8dOlAHJXO0P5ucEF+ACXyhIYHaeenH1xU9lcJKwBlO4dQ/3RuOV+XtlSDTbhZAoZArGYuVUEAjdxnkdN2enrUFyqWc9vCIgHW0jNw5Vj+9LFgrDHOEcYIBHv2oA254l3OMAt5ZBKnCkqDnBPHTris7T4YU8y6RQWmBVpGOMYIjA9gdvtmlMrOkjMWBcMMk/ICUwoVeSOCPxNMKywwurKoV4YmaFSBlkIGUOcZ28nHWgC4LnzJlRmBZCUwv3cg4GWPTGBnOPWpZWYxyiTLttYiUldmeFATnkY44zjFc2ZpHlRLfBiLq820FZBkkAOWx0IOcc4Falu8rKZHKu2WjdWIMaoDwUAyVbbjIx1yehBoAr3CwEiFopZHaFMKsbeTHIY1CSiRVPG8kEHnIPbGY7RHt4mh2KqtIJMAOUjucKHlcMNzllG0DBxj0rURoU3qsis8m4uUdpNqL90DywQoyMY68VPAEaPylA+cZy2c5Jy3LDk7iaAHoMovLRh143fMSBgY4zjqMZ9aFCRANswuQc4jyVBYEkk54bP58VOYgEUEktHll2qWBQY3EMBg4JAx149Kqy/vt+CVVQcAfU/l0P5+lAGqLq3hgW1SKICVFfexUPHkdSB1Oc9M9KYRHswzGSUBfnRgqgNuMQUMQTg/MeOaxLt1iVQ6L5jLGQ5IASIKoLFs4zu3cZzx0otJXe4XE8ckQKYYK7An5s/KBxj5QePpQB0kbfMCXJdiMfK5DnA+bgYXLAnnpmpQxYcEtnduEg2ou3py2DjdnpVOKSVMqwVcqFBGGCqQMsDyAcnHUkEHirhMjR+WHhkVejYKlcc9Tjdk5PBPXpQBV+zmWYyh1CoBnGAN3GQsZ5Jyew7fnMsasXQkrvwcsQDgY4Cnleh649u1NEjltwVFZflzg/Nx1XH3OO5x19DmqiTSC5ABWQMD8zkbiBx8wycdMcelAFsIgGVQ5AIHOcgnOd3Trk4z2x6VTuIY5UO0OJ88AkhSMg9RwFx9D/AF1kkxEzLtGCdoVT0PYZGeDn9arlXD78DBBPPTk5yP8APb3oAyo0ZZ4nfy28lsGJlbbluQBxgrk81HdyhZNxxEhJD/MBGGBHy5J44BPP4dKvy7sjJXkqQAOcBiTn04P+cVk3dkZwYmyVaQNJDxtY9mbPRsY/SgDShLMVbhlKbUVVOOcEDd06dz0B+pqy0TYZlD5O3D8kYAAOP5VXt/3KxRfvWVSAoHPGMlc/54q48joi43Ku7ByEOPmJAPHf8vWgCSGBwh3jdG2dkjKQm4DkuMbiQT1x7daY22HyhIQ7Njaxccgn5doHQYwecVYE0IiUmV1kL4CHAQ9xtGP4sgfgahYKBHJKSwyX2hFAUE9Dk8EYPHt37gBJ5cgKoriQcttkTBwD90luenOKzkcAzJsEkhUL8/BXDcnLd8E96vxEylwygL1gAwr7SCcknAJyf0FVZkQBgNwAyWB5dzgHORntt/L60ARwhFyMKAGOW3qMDOWADHPrVsgNh4gjK33c/LyBzyenIbH0rHMTufmZWKDf0PAA43dj07Z+lPNwdo2MxdBnYqPg5ycqGX5hjuM/pQBpySO0QRSAwfco5JjYcEkEcj29qfGxPUyd8YIALjqcdvx/OqIl3kc7TnAwfmLHA2kdjk0qtKSdrkcZXdxjGeGJHBIH6+9AGltVuA5BGCVb1bvnpnOaryhBny2ziMbuDwc4IyRyeBxUayTcrmPdlACQcnGSSOOR+npViSKRBvZDhMyEgYDAkjHsPr60AZxQyxMAygoeMg9DnIJA4PP6VZiiVQokbqu8Da2AcAgcj8f+BZppf5WcFQrHlFGZDx94sRjqenelWRiBnDNnAYsAcevPsBQAvkh5XDMPs8gUkFFJDqc7jnn0q1sjkV8k7sqQFQgYTjoBheP/ANVV4pdpZSOOxOB6cDuec9M5z9KfLLDBAHzIrs7eYo3HK4ABAHQe3H9aACRIoyhePzGYHaBg8ZOHI7Djv+NRyWxCNIoGxdodtyY3N/sg5PGOgNRpLuRnTIO0bdwyQmeB9cdPr0qORSIQ28rGckryeRggYAPGc/n+NAFWeFQQQ65DHIxjAHOSMcc5pDaJIsTIv7xt3zR/cdlz98HHP+PXkVlTaqqiWR5xEiFVwYy25y2FGFB54GM9+/StXT51uI5MOP8AVqVblcHPYHryMcf/AFqALEVs2VBVVV89eB157cc/pWjCUgkwuCFyeBn5hgZHHt+dVFmlWRFLBImXO0jnGMDjP1x06g1IJMMERcqfuEHdkdskHigCEt5k0wkt9scbo6TKzDzNwycDqcEDPT1x3piOmSp3uFKEFgdoOSGycfL7ZweBT55FQuhYg/IzgMOEP3TgHpyePasprkBXMbN8ud64OH+bGSSBnqBnvnrQBNPFG7v+8iCuflk2B1ByMR8HLE888DnrWdeQAOSxyiRBYkCMfMc8FQVGAenXjjipWvwY1WSJkwcERBWUHrtGCSByMcA802eZZJIncMYyowdxypwMgKmcc/zoAzFtYzBFb3EZYpJ5scjq2+Iv99Q6rnZyfl6etXLiGaxVrPTZYxDIAhuBEXcxMBuQKVAjIO7k8/jU0UZZpTG5QMAeTuHPI27xjOAaueQpAPMnGMsPLwOecA4bt39PegDM0/TzCqK7mRCG4JLZJORl9uT/APW7V04h3GNEIX5QAu1uNoPB+XHY1BBEdow4JBXIOxeAe4zgfh6VrBn2n5mZgBgKQDggbtoOCT0/SgBAq7FjbPyuzBwp7ZxxjOCO3vSNHEQkgQqVccgYZ2AIYkcdOvOOtTKoYZZnVVwASeo9SBnB+uOn41MhRQwIDFSdnGScYJJJ6fLj8qAMN7ESNjd8uSzMOG5GcMf73+RzTXigQAI77lVumSGcngYB78fz9q1isSPJuViPu+Zn5RkA8ADJ9x7e1U5lyhhIVQGLCVRgnjrgkH8wMZoApCPJZXwZHOScOGRGP3cAencZrUtY1WUWySFHZBHuKsyNGSCzP8vDAZH44HWqKhpHRgwDg7RI3y4jXG1TnqcY9frxiteWZbaDMeGuFRWKhSeHGC28cAnk4Jz7UAW7lYLZgHECQMNkcqffJ4ARm5CAjPynBBxwDVAWs8bu/khEmQyJMDHGjKxyV8wuct7HDcdKGjjmjhE6PiUhvLBBiVlGd7t/z0JHI561DLK5mCK48tkcNGWbAJwc7SMZx369+1AE6x+UYBcLnOTIu6TKMQcK6heHyeePrUTQGUSZUqnmNJ5e4jBPzHJY8gHjHXjGKsbomRY3cIcZVgSxZxjAZvrjk8cVC8kv+qkVlK5bf13465K5BzQBRuFLhXQljuy4wEABIOcoc46+/wCNSPeuIzDJIkkYUJFG3JVXIO3a2GAHqcZxzU8jgxjMO0BQSwGztycvjP61mSPAu25mkhhiVisRJAnlJIXnj54+OMDHOc96AJXULIqRxmMhTvUcAbecqQcbeePpjtVqKTIAkG53+aEkgYHBIxxyOM5/XFREAqDuKlMDehD7l4AIX0IA9uOeKmVoGwy248yJ2UzKQxBJGS69N/qBxnp60APPyiNpS0scjFRtyVCsMnHAxhifzpitGzRsI8MpBMjS8oI1CCBQoPLLg+gz1qdVUp80pyeIY1KhGBPLkFgEHt9e/WRLOI792xChBZ92YjGqfMw5yZSuOnfv3oAy55A4LxJ5ZLKwywZgOykZ5I4z24rNvTPJfRXPmSSBQECh1EXlMu1U2kZyqnHqCuK3jaoY3WMD5CQrNlpJFHAZsL1I5PbniqvkxREA/K7KHZW4ySASVJ4Pc8UAV0BJ2qMiPLxyFSSRnnBI5xgdh+VacOc7gRtXG+MZyS3OMkYAyPX61AOChkVxGyhI2UADZt3EHI7d/wBKv2sTvEtyEZYpF8s7gBvYKMMFz1PJ6d6AL8boimQGRBjaY0IKIxGP3hz16D69OagnZ1lEhxIvlhRhUZRhR8wyecgfrTIbgKhUZQOigx+WCDtAV2JPQ5HPc+1LIYg4jyN20kIHAJEfDELnkAj/AAoAYrDBaNQh/iBH3m7kenr+NJPdIYuFBmYLCS5BUqmEIHJx04yO3frULSqOM7QADggjhuVLAjrj8sVnXBdhMEm8tGwMeWrkDI+ZdoJO7g8Z684OaAIwoDPjkFnKgdDyeB69KdIAYhJMcRsBtHlrsLDHDHzMkZPcc/hVOIyRMscmTkyFS2BkZJB6+/T39qmy3klCDIF5IILAEnOMgfh+HvQBlyBjyhMWJicAbVZUG0FAeiY6D09eKW01Ro/MLAM64VxvIwDxu56Z9OSDwcHiqs0js0kSRg5crmV2UxFCeIx3XA4xmqMTfvZSyHynQKwAQsZEXOAxPP1PXODQB0bSPNINsZIKNJkmJQcfeCuxG4A5+vUCsae/eCfYxVkysu2PgrwAIyxXBJBB4JGaUTq8UbkSMgjIhDZG0k5IOOpGW/PrjFVLq4+12ssKRRNKmB5qAEnA4469x6H2oA2VU3NidrKYYWDsgdRIFLDccbhu+Y9Bzz09VcWkAiWMyN959u4KCQDlRkdRxx1z2rmle7t0to5o/OWSSJNgPmeUm0H5kyP4sDHXit+drhZAqmMSLuZlaA7VQty6qfu859vegCW3nlELzrGxiRlSMnaCXlGcbepIBGeOvHWp1mafAEmPLZUbYSpLjjYw7Hn6cGq0dvHsHmMzEIwGHOw5Y7ZNq9CCCMenOMUttGkBmjO6QH5wxKgGRWOVBB5bGeuD14oA2bR1T5HBYnc4JPOJDuwCe4Bx+FWXUMQ4OCoIBXOPl6gnGeCO/p9KppHhxIDlCoVSCCOegJzwfrirL4DBGDIcL93BySBuOfzoATegfe7EkHcVAPJJBB6e/T2+tMleRghVhsLYGe3pxgZOCPWkkTEcg+bcWAVgDu2KVwST3wDn61CrAnGCpXnceF9uASRQBpbXKogO1kOcnADYIPX0/wAaQq2cMcDcSuwjcrHJycE7hyfzqkskjKTuO5X5JJxgkgE56g9utWVYtkllABI4K888Yz2xQBZdwoOVwf43K8ZA+XnHU8U51SUEKcyEKdgBJOACSCBjqOlQmZwEVyAjkjjlGYHA3e5UjPbBqJ5TEArMysxG7y8Ad8fN2/T3xQA0gLJIGDbmZWztG9PmJCrkHAP9Pxp5/wBazYcgjdjk9MjBAJxxTS7SFSrgt/F0PTgFiDjJ47449KsRogG5jhzwQjjrnnO4+vpQAkI3Lktgc7s9Qc/L+p7elTKzhSGkfCMTGpBJDe5HUY/Dt24jXYCRu8w/MWAGCACcE5469f8A61ETlix3KflDYPYt2568H6cUAUboLKBNyzEkENxkgc9Ae5/X8K50Ojs5ZmZizxb8FQu9cI2doDSDoMdhg9K6ySEsCygFVVmAyBls87R9BWNLaxuky4VVjHmOvIK4JOYx1Zjtz+NAHCS+HhmFbuOO5QNMNyqN5VmZg5mOHDZ2j5SMHpgV0FgskenRW7OXmVCvk4XeoUjYME5bAA55HPJrWjtHYBi26IofKUg5jY8hmB5J9u3IqKO0ghkSYqwudrqsjEA7cnI2k8g5OO3PXtQBehYJEPl+fjKuRkDHbB9f51f3Ku2XY5wBv+VgAoGCRuHzDgf55qiI3ChwMrwdxIyT3yM+vWrlrOocCaNzFIjYIfgkZB6n1zjHp6UASh1ZQ0YxuJIzjafYY6Hp1qR0UBlD73HLLggKB1wT6fWmwQb2+T5Y03ERofmIOT34BwT+VPdgzsoXAb7zEY6dOvtQBX4XJADsBnoAQMkDH45/KnLKoBLJx1LAjH6Gp1t9zcnAb7rdMkY3t7ArwKqSKVUooYqOqHPuDhicdD6/jQA6QrHJuzleOOckjk9PaoBOC8e35gzHf247gg+tZ80583A3M+HYFcsAMfqeB+VWIthfJGxhwAvB3AAn5eOc5oA0VhOCrMvmY3qTj/WdB04Ven51QPmbw4wZMjcAmB8xBYYJ7D69avqMHYysrYPLAqxxg55Hpj86gkXIYKzbzwr/AC4BzgcA8c/h6ZoAy3gbeHXOGLnceAQw3EgY6bwMfU1AIlInMsS4dsxsSDIwUDcVxkNyCeD7c1s9Y2DyIVCFWjyAynH1wTgevpUAtg3mK5dFVAInCLhYnHziIA/I/uOuaAG2ttFFCWcl0CEc/MASc449yOnr6VCbcm5LkHyVjZmAyJWnHQg4wF59unetNYlhg8pQViIzGuAX5I5YnrznucfSkaVJYzlVcjqdzLjHGevTj0oAoXFrHM3lOQg8sggcMCRk5I7dfz+lZr2rRFxw3XG/GTx2B7cda05FRJAzSjcyF1HJYoOMgA5PPtTJod6ZG6U88Mec47OSCD/hQBgLCBJkxDHIUAjfIyAFllOOBz+Nc9qPhqS83M4ZQcFVAwyvngAkgA8/TpXcxwKmZmBVXxgRgkq5B3rgDOQAf171qJAgYxgBG2lmZ5N43DknJ46Ef5FAHjlpoY09nkitwLc+SuDkuZf+WqEnoQSD+Fa01k0G3y0CTGVZIQ8gO2MjdtYZI4XqO31r0cWEW2SGVFYFwyMMDL54GT0bkY/+tWHeWsSMEhRZSnzNLIMyCQQlQ4OMbGb74GT6DrQB5NqUjNMlsigs6RyESYxxgknHbmuV13S5JbVoLe3CzrGJULAAoTwCxzgk+gzXr1zpEE2+48vExTYVP3kB69+RjPSsq/swYmiMJEzpEDI4BzMv3mAUklOnA656UAeLNo81tEYyXa7jt0BjdXSVmkjEaPu2g8r+86/XmpbTTbj7HcxLH5hR5V3hvLZy2CoLNkHP1+vHFejvpVxcvGZlZ5XjQGctsO6KIqgzgYO78vpWrHpEdnbv5iBo5RuKDBQvxxuU9f8ACgDyZdDTcxmttwW3EhiAVpPMLbfKRFJPUADtz6U+XSZxbbJI0j8mbbFhw8gw3nAsM5POUJ6c9cV6VDZyTqsipFDM73CGOJT5gCTF4z5uOQVHXNTPpUUk+x4QSEZZZIgzFYU+8WwMB+Op59KAPDL7RFdpryRmQ3LtI0bEIsgjXcpRdwwdmSM4PtVa20uFpma3k+zPCkkbxMyyRFyQQuWTBY9vr9a9T17SXZpPIkCHc75eIOiZYoIxx08vpjI6Vyd1YoC6C223LyqxEZAiLlygHJ6ZJ5PTr05oA5i4sGuIGV3ZlfYUWBxmV4l3rG5zhh5hHI4yOtZ8lkkmySeHBiEls44cMhJ2T4brKOPr2r05bOCa1jSK3kt5seVIFOY5m4BcfJmLnB4/KsS70S6VlV1MgSQxHaN2Y1z+9OPujr1x0/IA89M6Wxe6m0wx2+WtAbbKmZGz5cXODBEpUcgDFefmeO+u2jjuijR3M0a2KErJdM2d8a3KDkj684r1/XdKlMMk9tLlnaMZ3EyKRw8m88dSe39c+YXvhm5sJUmihmhEscksSIQYzcn/AJbh87oz6ADt09QDmv7FnZ3Vbl1d5GkubeaUlSBjMYyw2sNufXn2rU224topLa2a2uUDxPAu1jHtICsnH74SDJY5GM0NZXkkaW15qDvJJcRXgzGgZzGuGkkCDIZvcgcVQ1XS5GeR7e6uiGSKOCKLKsfViRkE4B7mgDp21UWVoRNcQmJplklgkkDSzNEMMwiPKgnuODWOms2WpS7JWihUI6pvbODguAOMklg/Tnj1rlbqy1GWaJEjEdqIHR5JmElxbtbkK6SyJwQSy45ye3eorbSVS80yfc6vI3mCOVdu64gWUEsD/AWK/nxQB2UqW6XMkU0ksaSQxyWblztKpgtK4A9u/JzxVNjbSXyXtqJLoRMMliohilccNE78OTxxyBisjUZNVu7v+zpYBGCgmmuoUZiWCgqFZeBEBnI7/WkvbW606zs7GP8AeyXrpNFKzGO2gEZCwBDj7rAfN3z2oA6yy1C4uwC8UEM1oxcys7Z+YMCrkDG7t1x7mulhdWs2leQ/boWjlttpAEqvtOOByAC3U9jXKWGiXsFkJJbiF8TpBP8AMNm2Z9+WAP7zAz1HU8V31jpdmllPKs0qywFDE0QyqRgZG7cDxgfpQAlvJJexvG6IEaRyZXYrNG5UMrAN/wAsy5xxn1rYtrRLV0jIl86FTI0cq/uCz4/0hCwJcgH9elcZLdXauLyMh9PH7qVoci6eQKrERxNxtCkEnNek6eYbpLOaRpZVZFCSS7V2JyAj4PJ/zk9aAKWowG8WKVowxWQ/KNqONgK5UA8g4B/LjNedXFlcW018zPOftACrIsW4xnLAYB4BJ6f1r12WGO2kLO0UMY8za0hztw2EwSPlYg8f/WrEngF4I7aInEkyiZnkk3EK2S6gHng0AeFXvhnVLi3kQPIUZ3kVYFHmtIxBxPtXhxjJHHU+4rjhoHnMtvcusNxbTlku3hIlKE5Nu7/8tF7jHb06V9P6lAmmpJCZytmoaV4YgreewGPND/e37s7gT+GK8v1K6s5lF2m14BIwGFUmOUY/1mPvdevTJ654oAh0OVLO1FssxjlcOyrHiMyRRnln2HcpOMjPrXRw3FxKUEZeJnIDllZWPu8obnjbXOwSJ5VzqlxJBHBsRDsiUSsUIUOuOgAIBPX8K6I3Nn5Ec8T3MkUnlMMhWMTY+d229VIA9etABPfvGk9slxCSGIeKJfNDvjlmP8BBIOfbisdoAqyTCziuFkY7UaTAlDhUf5FJPI7Gue16/tPOF00skMc8ggiuIogFwGCut0u4cgHjjk4/HS0q+lup3VmNwJNgMke1Ui8k7EMcB6OUClsE8nOKAPRodEsotIgu44Giu2kBltQ4SFYiBsIPYA9fp2rAt4zHP+/R1d5Y4o2DN9nARiSyHGHOOOOmRW9d3cP9nQW1tK+8hxIoKySqVGGWTcRjPQZ7nHeqOYrmW20eGACG3ZZlup3O+285d8kLJjDASKMgE8HpQBtztK+mTJD5KK04l8xWC+XFFhHJc4w2/njnI/Csi5vJtS0DVtPlJn2LDI8xbaxt96xExscYIVueex5PFdCWjuLGeCQ25nJkiWG2XyYF5CqJEIJLEc+me9XPDFtBJaahpt2kKS3FvNbwPNEyxsAcoo4yTkcfSgDyfUbG4sYfJjt5E0+fyYIJHRXV549pcl92QRtyeM+meK5xFvhPexxxh5IxJPCyKqeVc8DYr/xNtGenTr6V7Lbw21hplzp+pXR8ya9EcbSZlEV037ndGp+5FsRScc/N7V53qmlSW95It5HIj2rmdWhwDcRP8qOhU4YAdPQjkUAcNDf3sLTGSSW4Bf7QoDj7ND5bBCZWI+8xyBgHmta38QiK4srQr5X2p1dogxZGkJBZpnORwmTg9QMetULlI3nWC6kEcKSho9pEC3CysokEkgz9xSSQe49awHKGe5g3GJLOSO9tpZYzItxJEpKxyupGRkAYwAd3UAmgD16bxXLcxwM0UIaFzaI4k8sSNC4CSSKDjaWwDnrurmNR1ZfMtZ1jYTu0sk0HpJFIscbxAexyO3vXESahqEV3PNcSieK+so5xCLdUt/NU5dQo6bWCdOuK17Bo9X1PTrdbe8ujHcRxP5RIQbwsjoZFHyQ7lUE+5zQB1UkOozTxIqfabXMEi+XEzSNcsikzyOOsq+ZGpHTHHBzXd6XqEWlSyWF5HNbz28TS3OEYmRpomMUagEbGAAbviunuNWsvDoitLO1Vpra3DOtwqrItyEN26oCh89UZkjzk52cdK50axpviITTa3ZRx3cE8Ykms2ZbiVbcYYOFIH3iFIOPfigDZure4utEtby0eBoZgzrbicBIoYGMm4FT95ioyCR1rlNM8PRahqdvHNIIrO4ne5DsqvCg2qQq+ZjeQzqcHAOcZ716LZaZbXWhXk2iTRXlsrH/RGQRTWyyLseLbn9433iDnrXNTQnQ5jF9pkQB1Ro3i3gBdzCOMPxG/7uPP1yM0AWpLZNDmkstPZBdTSstv5VvtEqSRlggYDDpjlT/CRXI6lcS27CGQRG63CKFFkXa6oxaY46/KNxPAHFIbu6/tCO9Es0kc8RWJnd9lrcpMqRZkwAPkbOzocYzXF+IlvpL7dBPEZQf9JMgIZ7l+SLdv+WRCEfKPv9O9AGrLbtJqX9o2ykSTAggMVVIoG2JDkD7hUk8dBU8tla3U7efbwoqSROscSZyYMPEGkwCxKgqeOWYZq5Z2U0EUEN3cviEQRPJEo3YdTcxuu7hnZN2PXGK3b+wh1O7M+mbxC8cMELAIks3RJ5sIvylPmz0Py0AZ+miFJ5opLYqbYSi4mBL+UNyyKUU8EhRux3xjrXTHWR9geKWGCYC6CQLEPKEojG5nYgcbQctnrg4qXTdNuLWe4hlihH2qxjg3SHesk653SZI5l25471cs9KNpbSJLboJY4/PQuVb7Rw0jeUn8G5FwPryKAMyx1M6lrPkyWvnXEuzanmAxpIgGZJFJAb5MbPU9cCrus3zX0L2SFYRFM9tKRzgpLudvOI6YRuFPRcDrXLJEltqI1BZTFNZSzP8AYC0gkuINu+aJmyqyErwM9MdzWtcBR5twkDvBdXwkhiaTFtGrtKGdm3ZVlLg4bBA9aAOG1tppo5LK4hnuIbO0YxKzlXjup5N0M7AfeQAE4PYc1zcWgnUoQr3TSTW1wsc4YAKJnIRWgwoBXyicYOMjt1r1Lz1WWSOOC3jWdk3XN5GHkFskLF2kLnBQDofQCr9lptldXENjb26pa+Wsst4xJdvMI8pAAcH584xz69KAPMW0NrECK2mup1Dee1vJ8rI2MvkqTjIJwM4rciubbTFS4BOViLRwHa0kTygB4m7lwScYz049K7e9024tleN5VdQkccpYZz5ZyjjaPlBBGeSeO4rh9Z8PvdOLiSWKERzYigjkKyzjgxzRZxhQx6E0AXIZrdiJEZzFNEvmARlpIZJDh2KEc4GM9BzmmLb23mGURrIFjOZMuGWJFxglgPmVl5HQ9jWVaRTWUJa8farkxLIZNrsPu7FIP7x+nbnFU9Y1Q2qpA3mRu1tJJLJGzMVRn3QSOqg5C4BYDJ4xigDovP0y0SZphNLE5aCON1KiPcm5WCheBkg89d2K5W9s7Wa3EqLtVQ5d3A2MeSNxxnPFclN4rvYpbeISSXoKb2WTCTSzGFQykPjnavy47jmqTa4blWnHmw28bZnsldnaWQHaZZNv3XVj0HpQBJJcadG5S8huPNXO05MYeIklHC4+6QTj2xRXnetaneTXzNFuuECBRMZAC3zyMMhhkEKyj8KKAP1xt/MCuVLeYEO2RMhlbOSwHcAZH454ro4Z+Y5BvCmNQRIeQ6dyM8A49utcpZyyQABgskpjYj5mYpznJAHAJPB9OtaYuyqZWNMFFLsGyQMds9zxx69fcA6CfVI22qxEbAFiwOd3qO3HP6U22kSV3ZWUKrKTg5O5TzxjqcjPX9TXBavqMSsginkWYD93hQyuRzlzghfxx0rc0u7Z4o5sIXdsPkjAZeM7fUHJ4/woA7kxJMWkkPznIXcRsBbqAD7n9akhhEIIYINo3swQ4weMkKOOc9axY7pvNX5gSSdoA3L06Yxx0H5VpG4c4XH3j+8BbIYYxgdsAnp3BoA0o5ggLKpcMSrFVIKgcAjcOT/gfxrtfMS0YdwByNzE+nXHsSOfX0rLe7KKVDkKQSAGwDgZ2nsDgEc+npXPm9lErc7FJyFd1JYc5bcCevtQB3aXxDKZPKZdyLtCgkDByeBnotSi6dJW+ZSXc+SORsTnJO78OK4a11Uh9jIpHJzzkk9PmJIzW5BM7srM2AgdsD53zkZAZRjH6fpQB0ySLNKxPOD1yBk884zkckduvQ06QAjO0EA9AxJGOCSM7T09az4JD5SyoVj3ZGZeWYqfXnAqVbkNuAC5XdnYRgkddpBx/wDq6UAW/MJA3cjsSACMDpgHpxUplBKqfmUANgBCB0zyfbHFYvnFn2NnnbkDOVLcKMDpyf8AGnTNJayIhbehHbqGbkgnsOfp15oA6MTbkcbdy4QhuFK45PAHzfN+P51Z+0AhS8nKqSCAQWUYwD7/AONY8U0bFA3DKu4qAWGDzy3TP41YZmZw3lkgYYEYwTkYXg/TP60AbUcoKl1G4DBYEEEFhnbtPLdulMkAdSXwQCOC+ApbPVfp61EjsWLJtUqyl0I349hxjscfWpJMMSNyYb52GDhiR8qkgcYHr/OgDLnlIYlir+WcKig4wD6nGcj3xTFQmRZMkqxyQOdvsT9KvbA4IVYt+DwARgLnAz06D6enrU4hVI1dgucEkL0GADkD8TQBSZdh3MhYMCBxkZH8u2KzpAS7RqrRlwBuJyAAf7oGRxn8K25ozgYJK7Qy4Y4AIycjPHfrioxDgLIifKeHZiCQVGc88/59jQBkx2aRNK4UfO244XGQgHJHZvlH5VqpjaTswxRecjBB6H6Y/wA+jtyuMMBgMScYPCEBc/XpUhHmJuyQzEnaOTt7EY6jFAFRjkjew+YMMZ9MHpn5ep/WoQQAyggFBw4GT05GR9OvvU8iqmB5e7jcHALEN3GAeoyapMREXPJLEYGCOTnGefcflQArbm5AbaQOvOSOpzz37e1VZo0YLuTPJ2kEYU8fe6ZH4Z9KcshBZSFyRnGTnA4OAG5GetMXdvEOCVLEqwJYE45578+h70AQRWg38OzgZLDABAbPCE9Oa0VtCVUs27aAAdvPA6H1Oe+alGAhwPmBAPGM8cd+f/r1cjgDImQpDJkHJ3AD1x0Oe3vQBSZI1zlWwASSQTyO/wAvXqBx6VHJCoEbMoCygMhdMbfU5XLHOOhGOOvWrmCIgAB8zld47r1z78D29KbcMAgyd42/IcEDpnGe2MY/WgDn4bW8+0SeZcJJCXJRCgUKDjCgDt19OuK24Yv+WQQJyCzAZBHbp04JH4VXixv4UyY5J9z7nr2/MVobghixFN+8kVXeMM+yMDBYhM7Rn6UAAjSJ34kVVOPTjI5AP19O9SADflWbBQkNgMVJORnPB5HbOP0Ez7jgM24ZII+8duTjgdTjH9aVvLQABSq7sbip56DGfTP5UAVGIEZJUlwV3ZyUJBbLAY+Vs4/pnuzaN28BtzYK7zk+h78DJPXmrcsRJ3bsKNoYAFsgYII253DkflUWVJUhs4OASrKdvGPvD2/WgCD5gAEO05IfK5x0z0Byc5/KopFIypB5BAJBA788jippDHu5LrnO1weCe4wORyT6ZNUriQsMEuwBx94AADAyATyMAdDQBWO1d6nf19CFz0PBHX9KjaNmAJ4j2nO7BbKnHB7AEjH0q3FmU4WQEKvCtkNx3zjk05pxHsLKm0AsVYqdygZ+Vc5Y89BkmgDLMasA6kAFCqkZ3q56tv7g7eg6VTMZKyFo4/JkZWPlqd8jLhWaXcv3fy6VcR7x7h/NjSKDlo2UYyhxsIQt1xnP+NWViRg37wRnACFh1HX7v4mgDl0tZRISu6NCfnCkqFXJIEZ6cjH5+1SxWUfmbI1YAud4KLkEfxs7Yzk9SPUV0PkKyhdwYjYS4IwTz/h+tSiNATlcHJUd8kDnOB7j2oAzWjKAAeXNtcMylB5nAIxkDGARUAgeVMvtYKSQXB3KuTiLG3kA45/WttVCqSADjgjkEc9zj1I9etRrAu3cCVZwAMnPTOOOw5H5+9AGOtssm2aKGOFlRlctK65C4wFAHpj/AOtzVZbYJ5hTzB5oYnfK5JYgB+WTOzJGPrXRSwKNisd3BAK4wHOCVPPPXrUQtcMuDudQ2cZwA3Qc9eB/nFAGIlk6sHAIURryTngblz8wHPzflUTvCsoAL78odyggEDOVb6c//qxW7IuEY4+baFAJyoIJP61myxyBS2xNoChsDp7nPIPHXp6GgCu7PJGDwnls67iQd6hcKE252ydOff15qnf2jTyI+SQ0ClwT+8wBkbyR879cnmtNCXjaPyhwc+YykhMDBKrj5ieOncYpibZImZ5jE0SOEd1OJCT8ucDoef60AY6W1vGrSFNyELvLjO3cDg4PX7vOOmKYbOGMpJGURizHcFJIXGeCBgdeO/PtWlA0TRiORd8rDafnUq2c88HnjB/CrM1svlpGCmRgfLhcbSCM7sYB55oAwEsreK6idwtwsmWy7kMG4/hbjGScCrbwLJDOkcixo+UfICDc2B34bHuH+lXxEoJleJJAp4GRlWHXvyM9/bvUdwkbQPGzJGZGBUtkRxkcnGTgt0P1oA5iOO8tI9k0pnSIkR7YssUfkBXPDFR2GOD0psU4imiEUkhknDQiKZwUBb74Ma52txkk+nbitSV5DDJFCAIdgV0LKxeTgLIWDZRA2MbecdRWRa2zK7sdzy5Xez5aJT0JVQuAcdyRkjkDFAGnCrrkBEG0qGyxJRTnHuw+g6CtYOkUyCQoTIqqpQk8gYz+vOf/ANSW8EbQoFDqhUh2B8vc5HJyAQR6YPbpxTlgYmPGx8FV3EEsDnGQxxyc5PSgDVTKIWJzI2VTBBMWOh4zuyM8VahYuDkHIGDkEFmwfm57ZAqujqvDbAygI0hOBk9gc9BzVMSzm+RRKDGqsCBwGBHqfvc46c88ewBvCJtjKrMjOQ25cMDt7ADpkZznis0rsuWZuFyHAdyuWBGRu6Dgf5NWvPOMLHvYYhGWZclepHpz3zTZrUTgRyERbsMY8ncpTkDOc4IA9RxQBRvrhbqYPFDHGBgKNwJJxgErnIyckcfQ9yQxyFZN0ZQsQCTgIMdWAP3uOvY54NWxbRu3zAoVO0YAAyBgAkc5/Sp5oy3lRq+c4JVQwXPQ/Mcc9OB60ABgVgWdVLqoA3Z2FcHbgY+96/XFKyK4VI22xsQXB6s4GdqHB449vrimtcxwkR3BDfeUH+6Fx1GeDg8euazprqESMUTzGDJ5YHmZUAEAFQOxoAfJAsbuoBZp+dpzmMLkHGSOPzzjvTookDkKwLMoMjfdJHJUAZ4Pv7Z9KhjMpWRmHly4+RmLYPOcZIyABjOcD0qE3sYjUDazowR8ZDhsk45xx7jI4oA11C7wp3gqwCqSSuB0x74/Pio2jAXe7oVZWAUsyICc9j+H16e9VjcBSmWAOR1dWfpyRsYnsPXpTxKoYA4eMDLAksG6HCY5DYJ9qAM6ZRCAXc5UjHl7du1jk7TJyxz6d+lZ1xe3Nod1k80NykiNbsQJI5QcHbLGDiQdOB0zzWvI/MnykI4UBWCuuW/hAHI4zkkD24rOnKTsREzAxq++VsdQDwmMbACPxx6jkAzoby/vtQkur5o7aVNoBsjiCSRWD5eBwAue/wBan1S6gtbeRprVrWC6BX+17MqIGL/61Z43Y7GLHBIGDnI6VjrcvGTC2351ykigbpMnoe+/Geff6Up1SW1S4jt2YLJGI5IWTfGzuPvyRyIcqOeAuaAKmpkrbpc2phEAQAPbF5IwVUBfM+Tau48vlgMnk1v6fc291Zx+XNbJIyqWSJkRwgUeYUQuT5YYf1xWRY/ZkZIYimn3Usp2zcxWFxKy5JurbDbYz2bZuHYqTVtFZLi6XVrGRIL0M1rqOmBZbJJVG1j5sgEseGUfKVI5xuIoA34b0Rh3RxKm1VWUqrMeCGYHGSM45xj0q/FOJNjtOJXJIQRxSYKehCr8uPfGevSuPghnjt5ZFk+0Rq3lmUFATj+J0Uja/rxUMc1xZTRSmaQxurbUjYdQRuBIODgk8DpjpQB6M9vOsXngAxOcKC6DkHGOW4PH17VDA+d5JWMtwNxGVAyCc5/L68CsO11V7qB4zIrRx5Kr5iZGCM7ju656/TvT2uQ4Q+Yh3sikA4kCqDzt9MfzoA2GYwsBu3gZIO1vkzyW6cnHpUIitpMuQxDnLr5pj3njBAY/5/nnyaiWmWOOJ/LRDlj8xwAMNx2OenUelUJ7xS0AkhcByxR0zjK5JDAcqc9mA6cUAdPJdxIEV3jXaMxEsd6KgAOQ3LYPoD+tUUnjmaRojvUtgsGDMTn5jtHKjOPyrLa4NzHIgVOUYKxUeYFIw3lyMPkIHY/4UaZZG1iUI5JZlUOxXLIB8rOFzh8Hk0AdErSNlZVC7CBEcjYykDPmAHkYPTg+tMuCpwxc/uCCFDblOeeFTOFz6+tPZ44lEblnZjkjaSMkA53gcfn6+9UHKPNsj3IxXa3fqScnA7Yzz70AWGZ8ExLEzOANuwBgecnc3ufwoKSNIqugUMBgtsRiygZGQcAY6c81ZVBGp4VgMhX53HHDNnt1H/16p3MhVoipJXBcs4Z8Z+8FCA4IPr15oAklVlXMSuwBdWjI3bh3OccD3PBz19eb1GSSOJTGkTNJv8kuzeQswYFDKMfwuWPy5zWlc3UqZMLOEdCDICDs3cOpU84J6dhWTdO7rbRtJFLsYEAKdoEnIHAGXAxuOCPp2ANyzExjjeWVNxC7ygbb5gUEiP5clSc4z+NXBOgj+ctI6kDIVzhmzncFGccc9vfvWDBeJY/NKRuZmEXz7mV1AAIUZ3LnBGB35qzA7uPMk/1kzKrSMWGVxksEQnkDp096ANYGQlnMoGFUqGU7ywJIUg88Z9+vFU2EyRIWYecT8yBSMZJOSe3HP4cUokxMqZBjAVAvGCuMKxP3gTxwfSq0hdWlWJw26QAou7KKvc7wCwOPf+VAEUs4DBcb2UgOVYBMjJPLY4xweagjUSSuwdo45IiHIIbawOVYYPORnp/hinLNLuBaOAO8pBkClcgDavyMB83Iz16VPaXTSyGOfarDaoyArFQvGRn2H4deKAHvbRfLFlSsrjaZFZiWGP7o4H1x1Oau22nrGARGAeQggZl6cs7jHPOTSxBmKFkXK8j5lJxtxnAJ9Md+9a1tGCjOC4dFyMYUR7uBu343ggjhc0ASxhXj2o0ZKAMxRu5AJzu5z68cE+tMYl3Rd5CIBnCsCDjjjHXp/XpU0URjRN4RSRucorZJI5PTrmpEk3GRRgADbkj5y/VecdOMj0z60AWLQMjltrYz8pOcKV5LZP0/Wta6u96BQRkqAEUZ5A2k7l74yevX8qhtV34Qgkkbg7dTkZIAJxgEEZNRXqm2K8Fic5JCgDjvt4Hfn29aAMmbyGbYYnEh6vglTjkcj0BH/wCsZqMMEMSS+YTuIUQYLYbA+fb/AA4H+elRsztKVw48zgMHTylA4wDnngc/406MxOwQ73KEgmH5WyDzudsBxkcYJoAsmwFxMskSsJVVtsobhV4C70ByOAckjHXOK0RIVkdVGTGF35HErAclXPA5zzms6LajOhWRIidxmV2MwYE4jcR5/dEDLY65P4238xVLxlfLKhmCg7RwScFwDj26jvQAtxdyKVJ8tgw2hCDkbQDjIHYAc+/FYsVyJZXjkfytwdgqsSSMkkFW4T8wcHvVx4S5ErHKv8q/xDI+YkEf7W4Hv+FRtEXOxWWFpXDuWiywGfuEkZOTx+HpQAiGCOLG0uspIb5t+RnCnzCdwPTPp/Jq7FjKkAAccFmIBPygljk4/LjirToIg2350XA3BdoyeeB379KgMIYJICAWJypIXHPGc9sEf5xQA7D4AjLFthKoroAcdyu7KZz1Pr1rJaOK3zMdl3uJMqBipWQnGd+7BYHA4HatiOQBtqqgkAKlgcFgh2kljwQMetU57dWUqCsUTZfKRuWODlsYHBzjr1P1oAzkjjUS5jMTMN6guZ2Yso3BXA64PQ/TkilgdFA8kHzEUsoPA2jnJJwM+3X2ouISiRtEWREJYBzyyFcE57DrgH0+lVrNGVikgZ0kYAsgJ2K5z/Dnsf07UAWWdbtiZV81VAVm+RFXP8G5iGPOORx71XhtGhmzcP5iSP8AuiG8xIyB8kRGSeEwCcYJ71amCW7zKSGjCBTgnIVud4XrnFV13JEI1DpGfnSR8ruyAoI3c+3t36UAaywRIfNDIzliCiqdqg4IySvXOM/ieKpToSxICdFMkYwrjOedzYD8D1/CtGELFAjgFjhUcMOQwHPUc5JzTJ4WlBbCqyoSEOSzbSSRxknBB7c4GKAKe9EiKxoQFYNlXQybyDk5DcfXpV2K5Y8A9GXc0hWQkgsCCM44BqlaW6OLiZ22NGdoUBvnDjdnYRkEBsdOx7UoSKKdWUEB05Gd2McFmAzgnHTj6egBq4QR7IhHGVRfKKAAKSoLExgbeW3Hg855oV5SNjooJByWABbk/Nhc4GPx56ZpIwjkMqkjHB6cDgdaWV/L6AnjHUEgEEknA+tAFL7TmRggHmcKSuAPlbHfGBtI/LirhLpHJJ+7Z88/K2/HQHIHPGO+eOaqpZo25xKBJnO0EDORnnIHf3q8wChCCGKHBTcvzEgHHXnigBDtmtnQmWPKqN8Z2tlXL/Mp69cdKinDzkIUj+YblAzkKOpbHU/4VOjBwZFHAUEAd85JAJ9CTSLEHVHWTbIC2EIY5XcSc8Y4z/8AroAy3TA2AqcklMAhfmXay59eBSLYwpINsSoxiCcnY4ycmSGQKwJJycHB5IzV943OImQNsDMhBVQoJLFmYkbfocHrj1qAC4JGWXcM7Q4yuOeY8dOgGe/XpzQA9YB5ezJYxgE71VSSmF3E7styOvvn2p0oLDOFjZwN/wA27AA456nPB/GnRSq7SJtZ5NrIep2n3xwBx1qOWVCCBGQ21QWDBuQMEYB470AI7QGNUCuGLbQQCd+3qTtB4yOp44qOSFPOhnjibzk2xG4DYCR5csqwvhZCc/eOeuByMVNZLIxMgAYgEBOGJQklk47kknJ9cVQkMkN+sdw8iW6vFJ1KhYw7OqtnoFduSeDjjNAFwXJaLdIxhYL5ao6MHwpyrFQOCcdumfSs+7BnT5mWNW+coR8wbjrx659qffXSy3RK4mWPb+8QjaxIG5/9obs/lUd1GxVJCSzMAQVBIYYxjC8rjAH4ZoA5jUHulEKoChCXC4chFO5dqFZVcknGD04PbvWLapqN3LB5szySRRfZEVpcwBmAd2UyohkJYk88ZPBwK7aa1+0QsrgBwAd0o4QED5kz3wB+JqKG0igjQhwwRmky4LA4BGUKg4O/PXnjpQBYs1itrZLcRvnBDSFEjQsrHkRxscc+/PXvV0vEnzuQQY2Q7VBHyjKkZ5JLdeOtUXKFd0TsuAv3+RuKhiAOpGSaoC4ZsrJIrbSQCqkZwecptymD/eAB6jg0AdHHIMBZV4MavGSChGQN5ZsYA3lvwFMS6Bl8skEqQdxOQQQCBkcdCB17VXe6W5gQKmJEZIySwCEPyvOfz9CKIlZGKXEaeXuIEaY3kqSMg5GBkDv2oA090TyxqckO4BJDLyBgfeHTC/jStEsQHJVg7bCoOxwWJPnn+L2weAAD6VWbhBIGJAcGJDjdgE5BI64IA69qb9p++ZFEZP3Ru3NnpyoJC9M0AbMbKsmdqsdiglWVgTuzgDPTBqQQ/aXKnKBi3Gckkc5x24Oax7a4baVckEEgMzJgliSMCM5OAR27VsWJ2usjuhRC2WQMU5DADOMk88+hoASKB0DJvChWyvTkEk+vvVxwHUAkdhkc5OT7cc1O7CTaoRQxxgkYJ47knngH6VH5ZEiwspjLcs+cqvcYYcdPT+lAFZImWTsiqOmDk98cDpzU5tjMJS/yqFJAGM7uccdQcfzq1IMdZFAyi7iQM7jsTB4zyMcfjVyGLO9OBjesjkgDcpKlSpOT0/qOKAOIvrP97E4QAW80cu0As7qQMrJ1ypctgDtTHSe5vJHkgWFY4wYkUgbX6EbGPHyc+hz9M96LeJtu9gwy4Y7fkAUEoGYdPm9cflg1jS20bSs+ArMVyOc9FHVj6D39qAM9ITG27hjswMBR0HA2g8HoKz2mj80lgROvCE4Kt7ZA+/jscHjODWrOpUKEJQqcMTkll4PA7f8A1qzbr5BuijR33KoOCOSoyw3AfvQc4JIGByaAIghdmKlF2sB8wyyuwydu3oeTx2PWmPEw/ezM0pLBGd8FiANo4BPA4H0xVUTtDd+S+wF1DlVdWGchVJ2k/N6n1JrUkZTlnGAhAKgFgSQpPKgjqxoAaVIGGaPyjtKhlJYDjAOBx1zTZ9imZnTdiIG2QYAacKArAHsOOOOlaLwHaoRd6ttJx1UEAEt/dxnPNUNQf7M6+WEkbAAz82FwMspx16kfSgDLgON7SJ9nuDsLxsBy2QWOc4GVOeT/ABVFcyB2SBvLt45ZB/pMrkRwDOfMDREmQcnjGcnpUojRJTKJnc5UySFQzZ2Biu1vT7o69KuSCN22ALM0qq+5oYo3xwo5Dn0x93t070AZtlPAZ5lLrKpVkWa3wquV+QMT0w2Mn/e554reSeP5HKFQBtZc4KYG3Occ5AB4z96iw0uOcvvRIVVX3gFdzMuTu3ADHbj/ACc9op45riOGRmaMfu5HZdox/AB17gZA/lQBryjEWEEvzbh8pzhG2HjHQ8N+I55pDCFACFtrEl2IYllJY5IHI7ce9NSKYRRtIqmQhWYK7DnABIC9s/8A6qurIQ6BUwmwhxtLAkZwMHnJ6c+lAGPd2/mBUDsqElSuwsSOcMC/A47Z+opllZ+QGUTNIQMyMw2EZciP7pwONo4Pbmt9gDlxG3AOAwyo/wDrZNc/HJP9tfzLeIQFT5g3NuYgAodikkckjH+PABsQkmMqWMYVjzINyuQ3KqACQuMdu+fephKDw/yMBlFw2ABxnpjJOD+NMdSqgMFYthkCH5V4UkfMByOf84qLBaXEpyI4iTtBwcnGMgYPX68dKALbOgRcyKTI28kHJAHAyByMACs5xmVZECDb6AltpY5OT149M1faJHKogTLKAVCsZIyVyMkjB4wfx7GqItJUkAEhBRiqNIG2hHOXBB6jcxP0A/EAtxs4depjkAbhyMHABIAPqPQ9Ooq9h3AVVdsKWJ5PyDgn3XJ60iQ7owrFUP3UlAwo5JYEAEnJB/Me9TxymPIjJXCnzc8gIRjcMjg5yeKAKBbcQmwMOgKcPjnOTj1PX6VXuJVjKKoJZuGLAbh/vED0xxVt0jQlyuVZSwZnxuzkglR0b6+tZV9OIoA0a+ZIQwVeC2Q2ex/ugUAXI2UAMGY/OOhxzj0PJ5NPMjIroAWLE7QSMgZ+v1rHt5TNumXCrGoABIG5uA3BOeCO49+mKvJJ8vTDADLkjaSeeDnn3oAsqrMFJGMMM7wTtOCAUPf2NJcbhFNuJKDJIbgk5Ugg9AmMd/ypYblpkCErsXhmUHqGJHOOTkc/SmT5CkYPzEbuWPPsMYxkA/j9aAIEmLbHLhtwARVySoX5SCRnPPPHpV1mOOBnOQBjn+H1Hrn8qqJHsLMsgRSQB8pDsMc9jtOQe9XI25CpncDgSN/D0JXHUnJNAFRrcw8FwoIJYE/eByfvfUnA/SsS1fTDe7NVikNtI2FlCzJLahvlUqY8hoi5zk8VuTlZGKEE7QVxnPPqSO3T1rn30pby9VLq6ngVpPN8yJgeVGU2qT0yACpwp+lAFkSw2k1/bfahcW9pNstWXDy4YAqGWEM/Ut1HQelW3mWAK0rbY2K4ABbcxAIIIXgcjrj3FNtYDBmGYJI7Mw3KiEMpYkNJyMscdj3PNQapasYCYkBDEbllCGAA5XK+YrhRnsfWgDYguY42SV2WTc22IlJHTJ+4pKIQvfk4HNaNxdyXB3SunpsgGEChdoDDAzyO3rjtzxOm2U+nu9uz2zlkilbyriOSOJmx8oWJQkZxjjCgZ6Z5PTxhfnkTO4r378/MB+I+lADPKJJcbVLMeAcLxnGATwMY7d6erlgFBI2scsBH278n1HH1pZGDRksCJCdvAyNuQd3HfNVTEJZFdGI242rGQoAHI8wnr07ZoAmmdoVBwCM5Bcc8kbdu0nHOfzqBkndDOxJjU7W3YIDHkAnoevarLRs7q+4KSxViquwBGCPkcY9enr+SKk0nmBpJGUvuIYDyTtOOY16Ngfp+NAEMWR8mf4dvPHzDPGD04P6VZyGIRRuAJ3KeAFzjv6f1qeO3VyGdsEsSckdFAznHQDHf0+opmza2IzuJJ5GOeSOpHPWgDn7ywUvIy/u1YhpVZFZSQSUYEfXH1pNPXyvlmx5ZflWUhztPDJgEAZ9Txg5HOa15gG5JcEld3TaFUn5uvTp757VjykRlm3OY9z8YALAAkbcdTj2oAuXV8gV3VhIiE7cpllUc9TjI+hPBqgupGNGAbKtzg/LgNyFzjA/OshplkKor7Fk3ABnzlQW4ZicA8Ac49K59NftRO9sNsgRmjldgzIjrw2AoyHHzdvzoA3rrXIGk8ll8t1ySpb524yiAZ59f54rE/thfPaF22K3JDyFWKEZORjls5yOeao3YhEklwubgso/ery8YYjnI6MuB/hXP30qtNG/LMCBFuUbi5wTIx9ORweetAHTDWSHcFmRRIUHl7t0owcu7Y4kwTt+vOK0IdUMrq2790JGjAAY8hS2TxkHHrivLbie53uFypMrSyEFl25j7BOgyPp70+31a6tlRLiRWQ7HXyXGTlgpLkt12df1oA9ytp8JmRiwG0hUVySuCR8wGD0wa3oJofKXqAQAiscjnpnA4GT6fjXjNl4gAlZmZfK2rHHulIAyMAZwQDjsPSuqstftYZYhI4fYADENxDg5yw4wOR3IoA9KgkhIB/c7lA5yRsyeAw7/TnrU7SKr+Z8vyLu3jIUEAZIXq30AriI9btbiaQxt5auwEcIC/fyMfMeBjA4zzV5dViYnEymVGaFUJBIkc4LlEzhTjuMD8eQDsI545AT1J+ZhghXJz93PHXpnntxSxOXjd5U8kqdioWDcbiucqTkbFU/8A6652O/aNTGAsjY+VR1AA52/r+VLDel+qvh920fMA5UnOMjB5BoA6ANlSyAZjXAJPRs5aQL1Oc9O3cVVljDbsNkooZvQA8gk/061ViuJGKrtII+YAfMWyPu/L04Azn/61JvZVkwxXJCupDdD07e9AFlbSWVQADtG1iRgfJkAHGeRkj9K2FgSGBY9qjft3uxVmweRjBJHT/IqvpwwUlV928NHJFJyqgsGBIIHHIxj6VrXoGwNH5T/Mq5AxlsHI5xxnv9aAI5XP2ZrdFjERKlsq+9HUjDAgZKlivTPPtmsp4Y8PLMSsoYkqoYld2OcAEEYNSXTuJY5CWVAGRgrA/MpxkDPqB+Z/BkRMmfLEhmVdxZ1YqysMlSAOg5/LgUARlGKqYwmAQWJXIYHjO48cmnTfIy+dvx99VT5hg9FG3OF/z0qVHjjgJdwu7jytrK5wBt2ptyBnPaqsc7pKGEbbGXY0bA7l6Dv0IxyD/gaAGXFxLKHRN+xVAKhIiFzxt3Bst+B+tY00SuptzGFlZBtk2CRTtII3bv8AVv16fKCOpGBXQO+8rKkXlwxu0ZjXbukYtt3n5vl5z/TPFZ1wPI81h84DZHdiHzuOTxnr3yKAKiLJGoBYbo2VQ/VXjkPyhQOp2f8A1+1XbcpC5CqzozqS3PIAwWwSMnNRRGRkEqhIwm9okdWPmnkKORyQp4zirVjFNKzNMwSLBOAMbiuM44z9B/KgC2vyGMxhZM7iAyg+WCOAD3/WrcccQjUzHIeKclMHakhj+UYH8G84A9B0rLeSS3uVSNgVK5C9SOM4ODwQev05PBFWncXEagvsmAYbAeSSwIye3QdenfpyAXlhlOwoU86SM7VBADog+ZFBHBAHX8R61ALeKXyjMrSINhKYIZJGUNsORnAOegI4qAvcDPlsPNUlQ27LQquR8hJ56YwKht78QTrLKBcGPzWkTzCCzsxG4gkAHaf8PYAtyzxJLKphBhUYjjbkRsp25Bx93IP55x6pJe3MkQVRHGiuhTcBkArhhHjggHIHqB+NRTqs4e5Rl8iRCyqMkk9WHA4wT39O9VhOlwiYxGI1AVTwzbBgkg85wOp6880ASvIQIonG12I+Z+N6FSXfcePvHp1544NZiysJ3lKH935qLMSF5Z+qEnB454/GpVuY2Ee5SzGaZVVm3HcCwLKHwAnHGDjBqWN0mWUyABIQpIYKu6QgENg/wk5OOwPOKAJVlidC8oZ1wYwSCGkB4DtxwwGD+P41XaA20UUayCVgzSQORxskYkBwepCkjtj86oTO0QkZ1kGZD8qsCnzMQrLg9Dn8vSlFyz+RGquQu5m3HDMFOCOvqenWgCvO6hiArsySuzEBsYZsqN2MY6fSp98jRyoHaNPlLBRllL/MwJHUgn/9dEjrKXjMYj3sMqXBb5TkchsD8+MUxg0UZVeIWJEjblYgjHcZzz39qAKN1EiJIArP5mIVY/f2sA7yqQCMgMPrngVBb2jNL5EHzOxbaDyQuw/MSf1q11jX5pNrNJgeoVVUlSegyD1/xzC86R3KsrPHGuJBIg52spVlOR1B4PH0oAzpba4RGtvOVWKqwMjBiHwG27UJIywP8+9SW9ruRBIuJnAMyx4UqWGQQAeeSev41KBNJKX8wyNGRyioJVTJCbi7fMdvXGcmpwsmYw0gj3SNhwyiVsksiyHoFx+mKAK0kBt2ZomCsmM9SV8sAuTn7xA4PrjvWjDJLKVMkiSEuIyHONqkF925TnlgcAjblsZPZ8gjkG5oyMKCW3ZEjtkOOD6f5xmqgeGJDcQwtFcOuJ1ODvKnbHtV+AQuPbigC4XXfIqkhw0YX922HVhuLgAYwW9Dxn0qwEYg4ijHOWRiMtls7kGcljnnjFZVpcqZWM7ScAlC/CyFyWK/L90g9ASK1UlJniaNjtQEPFsU+YZBu2+YwGAPagDRit2QZyRHtVipYM7E9iQTgjjPvUkW2UgcAdN3dRnv3HSq7XsOFhQBepLEgKG7qWb3z1PORSOwALqwydnygE5JA6ED60AXpNg4JUAEqSRtBI4zz34rOuiEiwSMl2XK5zg7SoyO2N1PaQKSJUZznduLDYpPO0rnOPw+tZl5qcJTynhKTxFXMq/KrRuvy4BGeM4+tAFSS6aGYRFuGYAbyNpAOOGHQ+xrQhZi7tIG2MvYgDAwCck/MM5/PiudikjZuZFZc/NuTzGTccA8jA5z0OPzrTSTIkQyb441KR7cK24MVJI9MenHGPcgHRQtuVmYMR0QEZPGec9x/UVE8QO0YJXHzICNrH3ycg5rPRpdh24ZehO9jyDjgk5HIq0lwoTLq6tnAGCeenP+z79MUAWDtRAoVEQdQRyex2g8kYHvwKlClUVsALu65OOeVyMdelURMNz7wCQvyOSCwwBhRjORxx/WtO3y0SKxDb1Lk7lPK544PoOgoASMssjYjj5IUkHAKnO4jHfr/npKSkSuyodyjLMcbXABwq9xwBTsAHbGRkjqcADv3NVZ2Yq3Yjqp4zjIOB9aAJVY+WuFHIbG7lwWydoweeMYqozBScxiTbj5yMSA8nleh5FR+dIpAMgChVI6Eg4GeMEgdfzp3mxFiSy/OMqvXOBg9OnOfyoAXcWTKck8DAzyenAqvPHNJHshEZuN43Sy8Ns4OFyBjHT/AOuObCPvUJGNnPKsArHGTnK9ePeomOW++pA+U89x2+bsKAHJuOzYPmPyuJApCkHBb6ZGe/5VLsjjwZcYDhgSBjAz8ntkgnj1zjinqQkecc84wQcnOB0JzxQ3l3DneOhUleVznJOCcZ6e9AFkrld8fyq6FgQM5xwQVH0/TNSyqHKBuQFGSOxwOWPbj1xUpGY0OzaEG3GcgqQVBzn0/nUi5Me0r8jcE8F2553898frQBSVSpP3m3DAD84HqMfTp71VuPMO87ggI+UgHk8dPbNabiNXC5kHlAYwRhsc4+Xtg9OeOKypgCFBPRieeMdTyO3c0AY7RskokUgJGxKMAQTKRgM2/qgI6Y/hFWIysytMykSiRjv6BuoBHfGVb6Y96lQouMbpFzkhwTgZPYDJ69qSJnHmeaARvH2dsbQkfGQcjk5Ldu1AFoSFUAI5K7gznfx03Dd2/P69aZPEmVkWQwsuCXLfK2SQN/tnjjP86inmhi3M8iAqGLRyMAyx527iucqNxAGcZxxXK3GoS3l08Mcsa2eZIpJMtsgQRcLG2CDIZAMd80AdVazLLNNEiLK0b4cMmAjAc7D/ABd88/SrErMjxEcgAq6gA4PTBHpnNZ9ozwR7WcllzIZcYLh1AjyW5yeetXkubaW5VJiFUqr5j4O4kkA5GQcg/r6UAS3TwxjO9vljjQLnlmJ7DPTJ6n0zWfkKVllDhXPyqQRuJzkdD71V1tYoJSunymZgCzq+eHxmQeYw5B/hwD06CqEmqXrxxCQRkrhZBlT5WeBkgnuP60AaB/fzje4LwlpBJkK5jQhinzcdufrV9GUdyg4GWXJyQOwzj69KxbeXdcRRGNYyofzSWDkyPwjDcfu9T9fyGzGuCQxfhSCMZwuM+YM9fyHWgBIpFQNudHYSyHdyUAyRkn6E1MCZSqrJtV8ZACBjv/1mMsMAVnTpEPMMZZHJHy5JiOAfK6nqvf1znmiADjD7Cn3llbgemRnkcf54FAGtMVCjLqxKiRdpwC3QDnvxWNcW6yMhWVdhj3Dgjy7gdGkYj7vXv2/JJLh8mMI8js20FyPJUHgng5/z2qu8pjQJN+8Vs/JHnL98SsvT/wDV6UARSRIZDiRTIEMkhzhVQHBIz94/QEnHNULjT4zcxymR28kgQkfcyegcY+vX3q/bTSTxSCQRndcAQylAsiw84VyTx9DUgdE3QMMsXjaR8HLgdSh2/LigDN+xiQq7RbYkzhWxzg9BsJ4z/Wrraes0DhZMIxwUMWSuMZyzDr9K1IY5CrlEQKoywbkYz/unnpx15qxaIv2fy5AzMxwCCM9u/YZ7+vagDAXTEUIsQVMRyW5kI7MwRR6liwHI9ahfTvJaRnYrGhxtXERlRhiYy4OcA4yOT0xmusESBMFVUKNxbAHz+cWGDnJ+U/pWZdKxlDsAqpHIuzhgzMOAN3XI9/rQBwmr6esio8MfJhVzjaQ/qOO/X8q5dtEinmOLOSKOBJluAWcM+EMUci+uQN/HPPQHr6bPAZDhhnoI1JWTc/eHqMdvb3HNM/s3dITuPmRkuxdvlmH9zA+9/XH5AHBQ6KhjRY4I3lmbeHyQqp1LbmYBeM8d+vtRNpiOssMcbPJLFLHKU8wYKk4Ybh6qP19DXd21pEfMLwRkbsMqqTEV5yUAfP4d6tQ6ewkkxG2W24bC9GJDkk+3X/IoA8nbwvDLFNFLagSzGFlLAbQIfvc9ix/AVm6n4XtlhiAt33xTF1Dbf9XnO3JOMceveveE02KJka4K++ASfb5dvv6H+tJe6bBNESIlljkGQH2syZx0x05x+XXvQB8kah4Rt5Lm5vzbpbQKBHK8XJX2UYPGT1Gev1rKk8IYRclk85XkhfaW8lYuF2bcfKQPpX07LoChFXYDB5h+Rl5RB0I3feHT9PpWbPo8RBWWNS1v5jpEv7tQGxhVI6nP8qAPkzVPDkrXcUSIWSaBpCsUW6OCVYi0IlIAEoaRIwT/AAmsc+HNRkngheBJpjKsbysMKkrctHx0jHPPt1NfTN34bjSa5S3SV459hRpDueF1xuVsDiEAdP8AJt2fha3M8Y2CQvt3CIfMQv8AqnkJH3z6jsPzAPDI/BDR26y3EYNwzkRPC6rvuNp/dn/Z/wARXK3fhrVRPFa6nZPLHHCDFCXVVBDFv3bjGQFHT8K+w/8AhFIThfK3vEcqXPAk5ywH59v51zmvaI06LO0cSLDEIVZVwW9WBIPPH64oA+atEgtrl7mNbeR4zIqSIzZzJF0dcHjofSuhu4L0F47aUQgxlmURDEqYwsZz/F6/jjNejWfh2CxhaW2hiUGcz+b0aXdk7JBgfNg/T0qteWjXU5it1UzzsDGhXDBRnex44ZcHGewyaAPMbGw1Z0jsX8tA8skcqypHNEfNX5EBGGicL749D1rsdLspII5o7iEf6ORuKMoiVWwMjODknkY9elSRWkkc8tvtZpSwTK4OZjwXBB4CkAdvarU6PbKQyu8i4imj2mTcwAxnJ65H64+gBV1CGO4ikgCPLHsyhyHc46DIOVPX35yKalmUis0gwZMKAk5CmBnIBXzOpwPUVXi1C3kZ4VVhK0qCUgFcSAgptVR90AEHtzzzXR3JtpbB5o/LlkidI3ADiYdj8vHr1AI569qAOA8T2UsCXtsbl5PsskWRboDCiTHDssvVmDE7hjHpXit5fTfazpdjA488vE80mFt0KgHzANn3Wxz3zxXvt2AtlMzKwaZiieWA8hXlWDQn7xAPJPoSK86vbPTrZlIDTlCD5oCsd5wAG2E5GQMj25xQBxV5cagn9n6SLi2Ytb7blorcFN8jZMcj4wHK47/xfWulFvOtmR5G2COLhgzDLJk4wo+Xo2CcDnvT2jgCtvhC713soACMwJAyxI+b07c/np3gsPslvLp94shnYQzW8ZzMpVAHEwz/AKvOAMZ60Aeay6O2qz28omVfNBYEFnhRI3AKSxMAPN5A3H1611cOnvZGKSCJSwYQFFJIZ8csWB+XAyc/1q5NBFHbk28PlBI5ZR5m0b3H3VYAkiPcoPAzVXSH1WS9kjuHjVWCTukYJhjYLwqnHLFeMZJ46UAdba2DXVnbITG9zEDIyoDHPI5ctJGSf9aAnIIyfyqyztZTeVbBJWjljnm3hZXaVgAnJHTggjkjnj0243hURTBI0KQOGdwQ0RZcF4R3bqSM5IHFUIkgjsLqSF42uWYYXPmS7lLMZLeMc7ySCcnjFAGTd6rHHcXsdwgQGWGXzLRQrh1ILxndjHUDj+Qro9MmF3aGSWR2lt3Eke0MHaNmygbHodue/HHvxSxyTzyxXoJWOJ9mxUNwrMwk824xj5MZyAcgdq0ory0tBE0itEksoikaMbR5QA+cAN34xjJ9KAO11rT1vbS8vbSK3coTOqMRvinWIpLwThiSQRjPP6+Y3T3mrWn9kySNbanb2gjs7iX5WnXfuSLLEEqBuQ5wTwe1dFLqywyWUcVxcSWJYTPHJGCdhbcI5WHLfvAuc9u1RkXPie5u7G7iSz1K0G7TJhEI45VQeZHFNsGQehGCc56g9ADzKTQ7lpJbPV4WjmVYhC6Fdp7O44wVI7Hk469qivdElgt3ihSS5u58JISBGiQrjaq5PB29z7fSvZ7XwudSEVn4i3pPGY/s+pROw8vLhdl2yDAgB9ecemaifSLew+0WOqBI7hWZracjcrQISISrHG/ecc89cmgDxKy8N3twsKRkotssFxHISZliSSQNKsztwVLLjHXk8V2PhHw7d22vBnB8q1nkurma3ISCaFlDeUw7xkAgdDk4ruZ002ez0+1tHFtcPOn29mQW4cwI0sUGM4bO3Oc9D1zxTLGC+hj1TUt6Wtu6RiOyj+YXWWMbAtnIXjJPQZ60AcRrkury+IjPM5Fo0p8iZkdQmmzKVkUb/l3K2OQc/Lx61E0sltPNKyxLCk2xLuPJ+2sSqSXkgI4LRnn2TOM16D4nlju9DlW7MVpJDDGIYlzIR5w24wBkqCdzEZ4BryXc1tFbWt5IblXdH4lwdhYIjTKM4AYrgd+9AHpHhLX7vTtQa0Qo8LOkZiJjCzyXDBIxjqwO8DPv610vj4SPbWtyIntirRyySJGWfZvx54d2+eV2Vk6fIFz2ry3TdOgn1SxkW4MUkcTw/LIQ5nJZra4BzyVYpj3H59ZFr81zpup6BdSy3c5LT2PmTJLPHNcS3Albfj/VI5jGwZ5cDgc0AZegeMNKuZbnSZI4pooQVf8Ac7ZmL/KxZTkHqeRzxwKgkis7mWNbVmushBbq4VHluEm3AsxxsZRgAnpgE964nRLa4t9P1u9hhZb9BGhkddpWVpwq4IT7205yDxj05rd0WW2t7m6h1HdtvAJ0nj3CMSTRbZJWCcwwbRyBycHNAHcW9taQ2J+2zEPc7Fgjd9zNc2iOYju6mMjgnocVDpWrfZWt3cQGCKa4tY7VJD5omDhHZ0wCiB2XJ5HPGacIIPsUEscPnsyeVbkT4SK2jSdflDEkzh0c5/2K4u58QRRapcRqLdJbTzI2uyyJBNJByBG2PnnfqARk7PU4oA9hl1G2t5bcFzJEsMkz78ShHtzvZwQc7d2FH9aNP1K0W5gTUxJdYU7Z0Yo62zQuVQ7eMDPf0FeSaR4nfUdXuomtZbOFYbaB0fafNST5igyO8ijOOCG612kNz9tjiiLoHjY+Yi+XE6RRRMGG4HDEL2znnHrQBva/PpepTiUQKyqghhhX91KhfKNK7g/OQuGPqDWJdwRKLa30qTYhiaO9W7lIMl0ylzMQ2P37x5VQOnXuRWDaO63UTzXLSK0kEiYBI8r7RtkQjHXbkf8AAq77X9F8yK3e1xK0jwzRtKFQrKjKucBvv+WTu4+6OOeKAOf0u0ttUn2s04S32QMgkWWSRwjKw6DdHnOVzyPrXaQQW6xSRoCqqqxIYwFk3x/6sEHAU5A6Z/lUFgqGeFYo7eO8JaSW4jCwRqIsLt8k/ecsR8wB+9n6bzWsFv5+ZHQyBmRRhi0gG52UnoB1zkcGgDlpNWilufIPlGefMLoTiKNRgM8h/gcBsgkfQms6/gjZrW3tYN0f2po2klkRpF4y0aOR8qE5wT074pqaQ6SXk87ognf947JhWt0JKRjByDydxHpXPyXccMLrbSKxjndY5HmIlRRySVPDM54Iz0OKAJdd0S5kjE0drBHZwRQNHmTzUjj80h7hhjKktnDA/wCNcJPpMhDXTKiDdK2ZXM0U0BVgqqWPyjntz071qS6zrM+v28qTTz2ksQtTaoym0dG80rEYh9+MSEYGCc+1NubW5hWJi78PIUt/v/Z25yHRuFH0H5UAeXvpMvnM409r6Qx+ZbjzNqQ3KyfJuB5VcAe2Kfq9ncSRJKqQ2UkqqZPscaiCS5dT5mZTwxJGCPfOK9Ft7eLZskSIM28XMRZt/mNxGUlwNoOegGCOKdLbxxWj2zWtuylsrE4zGJusciIWy7Ywc+ooA+abzwzf3c7TiGeIMANqSDBKkgt14yc0V9IJpMbohuEDTBVWRo3VFZlGM7NnynGB+FFAH2ZPPNAsa25XPmKGDZMaow3Ebl53Y9f/AK1aUTPNE5coE+Xbg7QUx0553e3Xj2rgU1dY1RpCX8zam3K587jDDHXCkf8A1q6qG5RUKyRlVwpZmZc5IDFgobOMEflQBqLbxuzsoG3BMa7QxGc7iCfbPHHTtWvaJHawptdWIYsSV55zuUerdBWDHczRuohePDgcsD9w8AYJOOfx5q5Lc+WiMpEiNncykARyZBwRnkng8HvQBoz3k6OPKKFE2CR4zuZSeisOoHHerMOo4LyTOEDRbEyQd5AAzx0//VnmsNpFGTCwiWYl52J+Uso4Jz909B9D6Vhyai52j7OxjUhFycIBngq2fmHOc+1AHWS3EYz5iySKxH3GA3HqOT2HH1qrp9k2qS3arKF+ypkRNwQT0XceGGR29OccVzZ1dDL5AdC23oGXhgeFyOnOO/40sF3M7s8MqqHCb13MrttY7hngEjB6dumTQB0MVySTHLGsZicR4VlJOzgt8pPHf8O9dZYAMhkmRlhx8oCgsGPd8uMAnp9a4ywtmuJ0htV82R2Zzl8N8xYk7pMe569/fjrLPcTJatIdyuqyoWAKFc85HUde/t1oA3VjDrtDoGCYVgQGwe5UnAIyPr1plurRt5bzNK24kELgoFJ5yvqarJPFEzqq/u9o+aT92eMZIZ2G7n3NRR36G42ohjR1wJmJZTgjABXIzz65OKANGRnmYCNWU7/nZMKwkHQMCRkZC/Tj6VGrTu7+dIpYZG3cFEiqcDkcBsnnnvSi5jL7Y3Xe2cEcljhRggZ2njvVqOFcJ+7/AHjAMWdgVO4/NtAOc4B/PigDShPloGETHKcjHRT2z0IwfWtG3CNHkArt25Bcbcnjpnkjjj86pHEasVdsEbUV+mQOcAdsD9agjmnVmjCB1YZzkIAwPTJ96ANsyFfMKfMx9M9gSeQfTP5YptvceYwU/NuGN2eAf4l/MH/OKzeTIqFo4QynzQXPU8Nll4xnpzzUenj7PGyAN8kjSKWbO5GPLKSe4wQOvpigDo45Y1Py5C7WPAJOTkEnA6cDmnG4TILEjarAAAkEkcAkDg4/zzWclxgk8I2BuPXjkjj6UO6nJ2H/AHg3y49cnGD+NAF9bhRGGYqWbO6PPLKDwM84xkfl6UKysu4MwByAASVGOo+uSO3f61jISNxjXzFIIYuQdgByMsTjH+GavwNn5Bt2uecY42DjnuCeePSgCwi5ZnlAKBSNg4D56ZJ6NyPbjrTonVASDkqNwIIOA2cR8Eg4ORTiAI2DBSp7cEkkZ7dsEfiKr7QCBCMEDO3PBwOSSe2D9aAGT4CfJ5mHJO1ctgk5zgduPzFZsr7UDcnbnJI+bIBxlR6Zz+HrV6QMVDBwhVgWXOSwJxhVBy5wO3c1mTbTLja/IIYgMMHB5wehyP1oAred+6M8mVkjJAAGcwsT5gOB1zjH1qzbnesbxt8pUMgYMCAeg57dPWsmVJI1kliBlCsflP3ircYO7g4A/wA8Vdt55ZFjdl8tVXaAxCEkHGAPTrgf/WoA1lfceTlgxY8jkYGQf149auRKc7hKArxYZM5aMgYyF9elZsTMu4jaUYlmZl5HH8IbqCcYxx+dNkuXSSN1KKpBMhRCSozgAkDgYx/31QBe3EIF3FlDA8rjcSCDj1/xNSGLzYF52gMwZTweCDnmqK3a7tp2qUGVGQS5I4wBzjg/j+ug2JUjKIfMyCQGXGTgkMM8D1PtQBXjg8kcNgyHIU4OSfVhwD164xWhEXbcg8tkZVDh2dQeu3a8XfHr6cmqkrGMBHVWO7OE6ZxhlyOhzj64p1uXYABNvzIPvA/MSTyAeB1/OgC7HGvmZDY2Bk2kE9c4PA5Ix160rOQRCxWZQuOFKlSDkHkD8v1p67kLbeJMsG3YGQD0571WkJZGblQOoAXaMZ+YsDkZz7d6AHMSqjBA2gYwATggZyB24qtIMqMNuDHdnBXnH3CDyMe/XFVTMUcDIO3lRuO1gTgDLnGf8MUjTkkk7RvHKkrhMDjknuB+OODQAx2YZHBY8LvGVwO454PPp/8AWpsm5kBZhg4bAJHHXHBwPTv/AFv7C6ozY2jIDhgQRz0CnnP/ANemtEWypfZtJIH3vp9OB+tAEKLg79hwjZBHAZACDxnIGPUd6zL6x+3SpLvURCIxHe0iPAfMEgktxH96UkYO4bQMVvW5ZGYmRFYqUAf5lxg4Kjqp56+3aqkm1mAB6DJwCSSSSQGHAGcY+poAjRWZAWGdhCJuPVVHDHHfJPHHPapPLTaN7Oc9AoUqD1Iyw61LDHhW/unc2W6k5GR7f/Wp8KEcYyvzFeQM84GfT/61ADDAGXKjy8EHBPoAefQ5phyrlVXcRyOQMg8k8kdwf89ZpJDjgjg4PIxjuQO/HFQttYqyEmTAzgc4zzlRyBkjFAEzCNmULnJGZAQR0JDHnrxj65prqseGK5252jPDHkYHXnHahZcOXk4AzGxwAeRjGOo574xVeR2OI3OSW6gqwRgcjBBwQeM/TrQA+XacMOM4YDnhjywwemMCmcnhCVcj7xByewHPTv8A99Uxt4IJCgkkkZwxOeoz2IHFTREMcgMeDtyCTkE8ZHbNAFd1Ox9ygBOD3yeMHGemRmqsUck3mgRjdgFMAjO3kbmPD5BGB2rSZciTJG5tuFPU+pI7D/GojvQMm5kYkOVBCnAXjr2PFAFFGKqWIYZCKVYLndwH4UcLjpmlMKyIN8YcNkouc5AI+8oOf8cVKiMVeXY6lmIJ2l14OcZUc4/r7VZhCYACtyrAuoAKHJ5Jxjbx/nuAUksIIDHMixs3B+SNjtx2OF6jH0568VMEI3HGQ2NwWNcMuOg3n5SMHP8APFThHKjDhSOCwUkEDj25wBzz0p7SuiqiAEHkbcEkkE5wM46d6AMzZIXkEaKYSwI3JypIO5cAckew7VDc2jmN8xJKHDlAynGT3wRxzjrituLywwLlhtY8fdzkYOQen8qeuW27TlMnIYglTnofbB/rQByNtpTjyWfZAEDq+7D7mc4C4XoADj6YNaCadbRGWXYGbYPNZVf51UABlQjr1+ufwrXmQDJO1gCwUAgYDck49qz5TKqqEkAwPuhWYOoODuOOD06kd+aAGKrbQUVJUIBUMNrqowBuGNo69znHWnCKQ7G+Qt8wICoox6dccc8980vmYVhGny8b/wDa5xx2BB/n+NXwn3WK7n2qFQEcADJyxOD+fagDJkh3qsb25PmNncCOAOd5bPBOeOtNjtYhKrSKykMVj/iyuAASV7E+uOldD5Z2EMVZixAAwNigcfN0PcVFIAoaNEG4gBssCyg98A+hPtQBlguu6NlgbcT87Fg4wAMbgMcADoe9U2vEWUxSYDqq7Ww2COTkSnjHB4zkelbUkTbOivGg6Yywc5yRxyOO3qK5e9ilVxIqhwG2eWynCq2QXGRkHoaAN0Sr5ariQNuVjnJ455DDoMEYqZyVZQG+8Nygck4yeoPA4/SqsMDQxgZ8zcMIWKguSOgGc9hx+BojlZ8qjKrIG2swJJxnK44IwQP0oAz9R82SMRrKQryDcEjG7g8tuYdvT+dU/s0YnVEml2lVzMVIZ3A54xwPcj+tdIiFhvbYxWPoBkZABb6nP+eKVbeNmLsOWxuwrELx1JHTv1oAzPLKqiMGZQMtIzAkk9S2MYGPaqc9nEduxhHuO4ltxJ2+gAPceldA6RlXXGPl2jj8AQT2P17VnPbOgR2Unam2MgFghAHzHb1yCD7YoAzjA2RMzKxg+ZQFbJVgNy8DuAPQirCQBg0wDrhd3llwAM4wCCeen0/nV6GPbtVWBMo2yAjktggHn8P84qKaGT51GANwBG4DgDHAz7k9KAMdpHORGWyH5J5O1lOB04wcVRRcoFQlGLypJuBBmAIzz2GCMdvfityKzZR8zBd4YMQQSDnjgDkdajnQRKA5JJOQwfKgYJbMe35Tnv3zQBydxAPNUsRGiowaM586QZIV4yB8pXn2OKw7uQR7U86VkACxkqMSlhuy5HKkepwK25bSSRywR0YyFY5Hwpx3AUE/Ljp/kVFPpQdHmLoBvWEod5kkf725eNqRnvyKAMSK4ZoyjKtxEwKyCRgyNGuSxjYHduz+HpmnwSTWUrXcF0IchVMEjySRK44U4lyEGcZ4/wDrPezkeaSSLA+ZIzAqjarRjeFhCdMgdfQZNcHqt9qVjNJaafEJkvZw7LdTNl5JWKpCgVSETO7BJAGOSAeQDq7m/vZNStrh44kSZgLiS3uW+xuIzkyX0TFVlViCABjHbiti91WC7jN7EqQCJlMpjcNGrHAzbRLnZGcDHXr1PWuWewmkt0RAoljj2ugBZt6Z8xI52IV8HP3uPQmtK3gkkhhZFcSQsiyxoBLG2MhTMdoBO4chche/rQBsx3bo26RSqSIQrJGVZ/Rm2jAJHc9/yqxBeearKocGPO5mZcN6KrZyeB24GakP2p4CLkKoCb33+WgII+6vzDYAOADg1y+oXCWZjkjkYmQFSuG2QoGxvc4xyePft0oA6lNSjZVSDMbj58LIHDhDyCSfkJOeGx1p63xVy5hBaQZbdIC0bKQRIBnAUD35rziS5kgu2DA27zDeqllCylecq2cYIGeuD+FaEeqFiZnkJwyh1ZXUbWGMZYAAZI7479M0AeiR3kt0rzEjD/eIQKx35DEbR93P+ea17ZvIV1TexbaqiQEAFcZw5GD27/n0riLS7yYo1ZsvCyNGpDFdoBUlQemO/ep21WTiCVbhYkbbvkPl5cYEbkMQT25x369aAO1h1AyNIokVPLO07hhtx5I9fx9xUvmxIjMqqp3YeUuvJznAAbPX09DXDw6jkODKDIc/vVVQrFSf7w6/h9eadHfyqnkSMZd43bmUkqT0K4B+bpQB3P2sZKnERVchXO0lRkM/J6Ejj68dqqC5Mm5UkjADbCSwPyuTtxg9wP8APSuelupW2LMZ0kKBSWUOwQkbRgE7flxweeOg6VbswdjvG0Y/fDc06EEpjCAYB28gdfxoA0ldYiyvnY6MSzK2Pm/1eBjuf/QqqYETIAY0hweGALktk5L4x9AeePrVie6jCHzNi+WpXYzozOw3cqqkkrjp1x9arri6jMojcQ4LK4LqM9wQBweO57DNAEkRSUmJYIncKczuAwTjg9fvEfyqeCRS6x+SmACjGRiST94t8ucjPGM5x1wODlxOrmUuJlCAbXQkjjqZGKjC59cdK0rTEgBkO8cGNo45EQ9SMkoPmHGeec96ALEfLzgIElkcMACdoVeCQzYHTB/CnTMpjy6nIJxLGhDkgbRlyMEZOOKfuiBbO5nAURhc49+nXGPx96R7e4BxIhKEZypIAU8jCkjkZoAyIbSe4tpm+0Jbt5qGOYqJXVlOcEfw5UHkepyexWezVLzgLM7BWaaInDDbgnHVW68flVw2H33iMitIUV5GH905UhV4wCBz6cmmzWsgVtjgSkhmkZ8DIA+QBOMZH8880AS+WhKEEfdwfky+49jkgjg9x0z1q3bM6hkilCAqqt5g3AkNlwoQnB47/SqdtDtieNwXkOW3BiAGc87HB+b6dPTvWjDECkjxBnESjeFXdt2ryWKZwMd++O3SgC79ozGzMJFCqA0hZSXIB4Rc5Y8HjHGKZbTr+9yrqdyttcEsRg/MOP8A6/OKoQlbmEOWhhxcrmeWIyqkbAAHarZHJbqPrinxzMjbBJEyFm3MqbCcMQTgngcHAJz7UAdRayJIxcrI2DtUKypgnnPJ6Z59PxqS9h4ZS8jPKAMOdwj+Ujj14IqlZyKkpXOQUOwE9QMbmJAxx+fAwOKtXtyNoUY4VdvOMgA+vTr3oA54mKAss7Fy5ZY0VX2jnLtnbjA7k+np0RbhPnQAxpsUK8eSpKgZI2jJY4GR1PbNLIyNNvzvOxgASNuOQ8e3+En1469aqFYiwWWQRfPG/lqygh2G2HA6jkfTPPSgDYiZo7Pzk+YNjc0jDcyD5VJQtuX5R6Z9ac8kjwvLabZNqKZV3FGBxlhslxu/4DmowVaJhJBIMr5Z3vGItysQ3IfOMj9eM1nQxzxXDPEhl+fKRQ7mCxkYJIPXJz1/lzQBo28/nbGdnIGMgAfu93OXVDxwe/rzVuRVVmJkMobHz4YsBjbgDGWxwOB+NUpY5QNzwNbR4KtsxuJ53NMFPzADoACRkDFUbhzHbmVZXQEqEnLhRtjbqIydxGB0xnjtQBuMu7YCsuFIRtoOGJxjJI+lUrt4LfeTgkgIys6qwBGMqCfmIAI4z6VUS8uHUSoCY2IUu8m1SCBmXBHqTx16VLcOJEXcI3EZOyaNC+0hgcjjJJOOv58UAQuWihjuxbuVL7AH/djahGWy5HGADViWeJygV8iVEJCsCI1Aw3fs3XvWXILm7EZaWbyldgRJ82BtCjKoCqgkcDqO4qSYuiHY2T8qPHJEoR0VAcxsDkcj8TyMjqAQTeYxMTA7Q6opJy20gA/QY5q/bpPbYTloywJKq0vykt12A7fx9PSsOR54nhlVSEkdTJGCX8oHHO7PIIyfwrpoZQ4VVJCFd7yq6qo3PuVXZugxj9enWgAmjtneR5QgDMFBY7fvL/ebAPfgHvWflIo5ojOs1tIyqjSbjJG27O2EAZXvzgD0pNTNxMuyAxW+8s5kUhpnRBtDfMNvTH3STg/UVDCm1I96q+xQcOkis7kDkuVwRjPegDWWZGbylG5lQEMOfu4QF8HhjjnP8qS6+QqGkKyOFcgKS52rgiIDsQCT9fWqUN1FDLK8cbMW2o67C2dxLYUgYI57Z6fQUl+jNHI7Md/IXGd4DPjahz8pCYzk44x9ACCaTyZFn83KyIZHVRiTHy48sd2xjd7n61btggKzqwbczI3BJznkEdiGXBOO1c/NMENvgB2UvCOxWJwuGcN1O4HPGfwNdLphgk3R8IArNliPncseQCeBkH8we9AE+5BM4QlGTAILLtwAMEgHng/makRZnkiEjQkZIUAHALZP3ienSq5WPzSfLViucL0JIUEnd0I696jNwyIZAhboUVAeC+RGDnGOB+HXFAFm5AtJmBaKZiRvdMhV3DcEGR1CkDA9KjZg29o2j8zC+UMH5CdocEdzjP51l3MjygoTsYgPtLDPmgDBPPIB7evrS2iEOgYmRtu6Uj5sFu+0ZOMkdsjPPQ0AbasgVVYP82SNitjgnLADvnJ/PinRsEwysxzlgWHPGPl2nkZ+naliEZxsbGCy43YXkn365/lVZnWN2Z8mTcyknkALgLtIB4xj8qAC4uJlLNtLbgdhCEq2fvKyAZfAOBweBTYA7ICQwYjgtwBgDfkn7gByBnHApZLhIwrsqtG0iYcswdQQM+XjheeucZPtzTXhaW5WVGkUiNohEpJt2Ak8zzJQcFnI4475oAkCgEEFC2GZlZwhAJOCNrZbOBjI78U2QOuBtLmTpnYuM+4PQZ+vrSykITIy7cg/MihiSTwuBkgA4xkdOmeKhM4ckEkNtDYZfnUqMEEITyQB27c0AXbSM227knkthCAck5wMkdM1Beyxzsu5MGTakhmGTLHuP7sMuQrZ6Z6fyoNfqkmXYxtENp3hgzhgCpKEZ6MO3aqUt2pV2JOXxncQFlcPuURAcx4TAycAkHHuATShInfyY1AAeMRqCqqCzbQCwG7Ckc9zzREgCxLgls5Zy0o6knAAGMAcZGelU/tKkHbKQwBYo5JkHJ6gDkentULm6knicXKRR2w3OnOZA4D4x34I+nsaAOhuFQhmjKAgAbTuZSQoyBlcnk/rWbKT5W11VCCZAFUqu4dEGR3GCfc0R3iuTtwpiySCRlsnJbnr17elQyTG4dWLLsCkoCQgkB4OC+OhyOfTigDPkjjdW3oWIBZWVnJDkkgbEB6ZA/DrSWlo0cjMWUvKASuHdvujgjaSDtHt0z0q0o8tl2rlzmR4wyApBk7pWZjjywT1ziqUau8q/NIQGkZRJIoG0yPsYFDh1KlSpPBBBGRigDWggI3xBC29ll+QcRsjnrj/AGRz9frWggaWckfN8xDDBAGOBjdjJwB0qpp94zrIyNtKFgxkIDMEYqeM8gYwPXGa27XYwL429TnHU5Hp7mgCKeCJVCBipYkrLhj5YByw2gZ6+g71WaJXjSN3wG3DzAmXOCcsTnI69/wq21zGZVVygBJX5mUdCc9T6j9aTFu0ieWwKBny/OGyuAAPrkfhQBVjsI1McUN0s0bMHWSQbZEXA3qVON2WDYx0HrW9aqAvkqyKm5hgMMHByXz7nn8agiRE8sImBjk/KcHq3OTnJzVqLkkZKEZ6qpHc8YHpQBpxIPMCyYCsB+9zwuBgAH1+n40E7MRMxZWJIY4KgA5GAM9adZCMeY0+6RFGFIxtVsZ6AZ6n09adNNEodGwDIMq21lCjAwFJXrjH40AVJ5UZ2QAtGjRlR5eUQoA4KkjruyTnufSrqTKGfzCGeQF8t8pO4njK8Z3cDn+H8ayEmUrIcyMQRjbho+OOAo4/z6VoqElhLqMttAkVsjOHOCnGF+TGc96ALAnEMYdAGZg4EeDsypYHep5J4yD0I5GayY7ozCTzoirlsRLu2uQD7fTjPQEdK01UO6lpAYt7gMyMqjcvTeF55HJ9utZk8aoUEZBdXCh0cujDbg4bHJH+eKAIZZUIyNxYcbnB5K8Hk+mMf8BrLklWQgS/NGHAZlGQAcAfd6/gDWfrWox6ZE1zczJHGodEUlyZJSxOBGv3sEjnGPWqenawl3bXNxbkSwQCEmQL8kplA3CNgNruJBIpCkkFCDjFAGtDpsYmM20OSNkbMSTuaV3UHB4+Rh16exGK10UxSbXAMbZydp2hh26etVdPuPPZwI9sSxCWMghsswDEZH+0Tn06HkValmAi8xw6lOCByBnkAYPOcigCyFZQzs2PMG0KpwQB8gLggcEDt2qs9uJXUEAbSWaQKcNjogPpjGc8ZzSwSidSzDOFJO5lBAB6EFuvTj9KtjYoB5HAwDgpyM8BSeKAMiTTEifKnKu7vtHzYyucDGc/Nn8qcsRZgwMKFYhHGDxIQrEyb2PCnLE844HGeK12dAFIVSxbaG+6hJ/3hx6c4qlezfOgjkACEqY0ZlZyyL8x/d4XDcdRnGehoArqTAJAHZ1Ynkbud3zHOB8vJ4zUS26RsxDDblZPvKzZIBKFRyATn8xzWfc77ecRmeSUtDvdEkUkM33FlckAnaR1x0rZsyrRsc+S+F3/ACoTwBxubjoB9e3uAWQjMNsbhSQrLKRxFnll2nGcnPQGo90kbMDzz1Ck598gH+VPJD4IZgCQoLDBJAxgkDAHp2qUyFF2nG5c9gw6n+IZHT3oAgG5mYbVKnoxdlJ45+UdOaRLeFJWeJArhMPlt+8tg8buRwR19PxLwxduAG5IYDoMAEYwRkY/zmiRlU5CMHYA7iCARgY4I44oAmkiDBWzjIGcDpgYI469DTVgKIXjYkg53MchgRwoUnOM57e5qAz+UULnIdgqkfNlj2OPu8+uKuDLYfIBGAE4A65JznBoArRyTxMRIY/ND5wgySpHrjgYPerBbJAcncpyVIOeT64weCO/H4GmGMkk4UhTyy/eyRnBOPTFOZwmwl+SeN3zMxDYIJXPc+v8qAJS24hdrDHzIuPu/KSSfUcH86cJGUBNoJwVZuFJGS3JPbGB61FLI43MCGIUL8uTjOTyevJNNKrI6SqS5T5ShzhicqOD0GR/47nkYwAMvCrxtwsiE/dB5Ddjz1AzWXKJIAjvHE4BwwCkkqRwfTdgj8R+W49upwCEJDYCAE5JPfHbdnrUE9kNxJUbFxvG5xvYgEMABwBken3c0Ac7DGFllaNXVGBCx/X5j19yevqKhuhMEURksQdyoDyzkYMZB6/e+nOc10At5EwSgYbgd4PBG3sG5IGcfhTJomZWRSI1IKkhVJ5JG8NxtODjjP4UAc9p008NxJHMXjZQGeMqxKlgGxwp3cN1GQc+1dGZJGAJPHUH5eew4+ntxVGCyYblcf63I3bi0wZScAOwBwRzzjGTV9o5E24Qbtp2oCvzBQdxznAPB78k0AQzSNtQDGSflPTdkjJ6+oqSGQSIGIBO85TIVgQABgE5PI//AF1GLSOZkBX50JYESMOnZ1xnsc1MsRYK8sRWRHbiM/NgnCk8/McEGgBGwoLMpCsxXpllJJ7LnJP6VDLCxUFQpBYASKGDAggkZYdcjtxwcmr8aBPL3HzMlmKMckbcHJz147UuX3LEQFXcWHBxy2evT1/zmgCiSio4YkMmVBYnOMdzjru/xqNr1Rbm13QmOZct5h5JU52oc9cfj6Uy/cQkxuBJIxztXkHPYFSecH1/KuK1m6uIrXfHHO0MVwrSwJJtmVAPmkhOCCRnkZyfegDf/tC3iEuxFhRvl2xxnZIVICtJK4wzZHUHA9q17e6ARSDuTaCXypIyBnO1iDzXjst7dT25kSJseb8hV5VLRFgNzJIi7CAOQcdcjgiuy0e4liiRMF4ZWRTITnYRklcdhnPOMe9AHoIcGM5UEE4JA5Bxzn0+vTmq4YqwQBdm7PmLjJJ7H15qil0gYhnwMnIGQDyfv8YPbpS/a9uMbcMSCVyRwSeBjngigDbUjDZk+Vj+7Qghs8Hk4x/TjrU6GMZAyc9trZzxntxyMVjfa/LAOwN5gxukHKgDJaPn5T09M/rVm3uH2+aMhGGNzDO0gYYFsY3YyfoaANDlCjKqBZN+8EHLo33VBHRs96gK+WvbeGbjOAFznjsOR+lVlundFk4aPqrZAzk9QDz1zyRUTzvJIGT5l5VsHOCAcjg8jjPHHNAFe6ldF6gRu34kbslPYdP/ANVUdc1bT2srY6cq/aAuJeGAI+bIOVHXH05HpVm7HmRYj2uyn7pJ4JyD0PHUexrmJbErIhZFVmJXCsAqA/dYjPA/xJNAHJ3d++0yYVYxIE2YYOpH3iSvTgmubnaAzm4VVkZ23gKRGAwBGfl+/k9zzjr0rp7wxtJL50L5YvF8iMFDIR87LjnI7gHrwfXBu9PkaFzEiR+YwCyAMSVXkoBjIbH8zyewA+K82W5Jw0jSRqQudwU9cKq/vD2Pf6d6hlWSby5iEcSHG4Khw2NoOOFO3HU965lo5oBEI5JWO99u4lVjx3c8n6d/51TWaZpzvxEsqszq7MzKyk4lMg6ZI74+nSgDrjdiwNxN5UUs1wskMWQXOM7T8jcbh+WcYrjLqYKRGSRMx3FWRRtGSBtA6Lk1txmK4s5NksTyW0rF5GLeUisMMFZfmD5/hAI5ya8d8dapNbieRC7NGokikSTZc42g8jPKg4HHf8qAOlk8Tac0SxNL5dzHNKp82PbA8kOQNrkgNL7fnUdt4wRA9y13iNWMajcu6TaTysS5YAFW6jHHU18i6z4o1Gxma4lSZtxhWNW3PHiU5LtGeEJP8Y5Pf1qrq/ji/g0lPNt7eKZlVI0d2S5KAPiYNFlVjORjOOvSgD7gj+ItpFaoxYRRyK6vIxKFZFP7twCMndnt1z2rY0fxlBdOGkaUXEs0YMwlQK0anAdVQlhuOPfJ5r8ur/4n3hsZHimeZI2CPEge52OjKfKkjmKhEJBG4nPJ9K96+E/xHm8RTxT3kFrYSQ4git4x5aKqL5Z+SQ53gAHOcAn6UAfpZp2rLPBE0RmLZ2MsjhQgOMDdnJ6fn+VdXpSvGMmUyJGZZER2ztZ2OIoieduOAfavE/Bmrx3kSx5ZsAEsc7mUHO4kcHOTgjtXtGnSRoSHXIVgoJZVOAcj5WOW4PbNAHUWV3NbKSq7dy9WjVnPBxgnryQepGe1Ryys6s5baWwcMAGJHUsOx6/0p4L/AHlKgIT1yBgHBHI5GT2qveRNN5vzbWkQFRnCbVAGd+ccgjjOaALcF0FAlOCcBVRWHPvx0PT/ADzW9b3A+zhXidllUNvIJALA4Gcdc56dcfWuPjlfy0h3lWQAELGu4Djgsep59TWt9smhthDNLJ5W/egwGYjIGcLnP4Z9xQBo+U0swwuYx0Jwp35G4bWIPBzzihUeG5cPMYlCF4wn3ipGUGF/AYNFrLuYs5Jb5lBOFwPX5sbiaCiqm2RxK7AYlQEOMjIByOeCOncdKAK5l+1uZCm/DFFMq+WQAMFlZee3f055q2ITboHOHDEDk7juJxyM5br3psIVCqOScAckEZ6AE5HU45+tObfvIEUsgY/IqgkA9jkH5eCKAK0zeUTuAZWbLKMfIWO7nB6fTpjpXPanqVtp7PHJOm2fDxB8hreQOS5bcMspYgcZrflVEEjyk8KhEJD7gwOC5OMAZ6jP4GsW/sbS+ZWukSYxOqYCKMK2OSSQchsepOPyAKdxqLTxI6MSUCuhjG4ZYhioA6Dpzx14qO3vNVmkMjQzCFkkCsNoySSQMFsgnj0+9itGPTokSS3RniiLpmZATIRDgIgwPubRg47Grwd4FeRgWRjtkAwcEHChfocZ+n40AJA7ZR5AhZowzI5AYlvmwSoyGyec+lWWaJk+VBGxUE+W3KnHIJzjr/nFVopU83c0YkeQvGuVYdOWIHAB6f8A6qmeFlhcIu4MkcqMpyCGGWUEHtz/ADoAgWRgVKh5CeFODnrwWPY49uarzny2fcE3uzkggk9TuyQO3P5Vbh3ZkeJ2MaAtJtBIU56McfKcnocAZPHamC+jUtJNDHtEcu1nxtcIShYOCVZ8g5AJPNAFATTRRSGN9sUkZKDBwSWySuccEn9R2pYLqGSSN5UPmlCufuqAVyI9p7hcc9OOtc7d6sIoLgvLGBbq4RD8uAjgtwQOAMY55xxmuN8ReMtN0iE3J1O0jjNtPczTySqI7JYHMZMgByvzDHr6CgD0lLiAzIZJYorYuy7XcedGSWCfKpyEbGMnAOetMl1GLbcsoEUMLKoZHVmkV8FCwzyQMZ7A96+HPGv7WXw58KRnUdW8UeGhFYzfZJyt1D5lzLGrsyXA3jgKQVJA644PFfK3iH/gpR8MdKnOmWBuZnlsBd28tnL9piJISRHcDI2NGykHkAttJzxQB+xcN5GRJm5837OcBQylmLruC7Rk7lQj2rHn1RVkEsMiiSDE7qzKC0aHy5M5Ixk5OOvPIr8GfiL/AMFQFhnt7Lw3bR29xZ20F2zTxSRzNdOTK1tL5YzITblWIGdob5scV8heIv8AgrJ8VJZUuLfSbe3UyPbyW0ckwaNt7MQd4GVDD9PegD+q43kKr9oMjgSSMnWP55cb22KXDEfNkHp078VZtr0SBUUFQ7Fj5gwMAncCTwGB6rz1xX8m1j/wVv8AirbyR3FzpNjeW6S3EQiV5ZD50wTfNIwbhlckED8OBmvfvB3/AAWOnSzWbX9DSKRrd2hNs88hnjDgB41cEbCO+dwyM4NAH9K06gMpEqGPLYj6HzGPzD/ZO7rnFRO0GY3WMOqxSQygsvyuABjBPzHI7Z6V+EvhP/gsZ4AurWI61YSWk/nqxWS4W4P2cPseYoVGFB6gnI6EcV9v/Dr/AIKD/Abx88WzxRpWny3dtbtbWs9x5Ehubhwql1eMCMkk8NjB6nFAH3zBChZWB2PLu8piDtZWOSGP8IXPfFV5kCuyFVkAcJJKoDByg2rKpXgcjnPPpXPeG/H/AIQ8SwxSaPrNhqSXG477edZkRjydrx8KCffjIBwa6S5gy3nRA7GUlCZGRQQDlQp4OCOp64+lAEas8cSrIRLtbcJOnXnBBA44AOfT3rH1J2CNMGlaQudqxttVVJ+X5iwBGDjjNWHlZLfOciVyjxgYZc53deD17H6ZFQGEy/Z4GVFWUuNzM4IVThSTjBOAPp3zQBWt5XiijZT5m45ETurEScbgWBKn5iRjPt0pJtauoZmWUoMuN8cWMxoBtJBPBIPBxnmnS2MMSOFPzLkiNcgccCSMjG2Q9TnufYVye2A3m51kRQzkM/zMx2EgNtJycnnI96AO9sdTE26NmZYk2s7SIp81vm8sqeeASMnA/CugjmXYrK56lmzg4AyxO3qF9gMjp1FeT2ty8hUSZCckIuSY3HKsxUcj/Gt2PUZkmUIG2+WIzLhlTd0yytjJPIPGOaAOg1DXfLeRVO1TAW8xiATIWwACec4B7VyU2p75JpGlwpYxhiGfO0AD5doxz/Piqd1ZXMt2l5KzkR7iYQRiTcMKpGe3Jx6/q3yGkXY4KhSoRdpBYqucE7eTigC+t80kDsqypGkgVmJUebIcLtUZ57Efz7VrvPdtDDbW0RkkYw5uDN5bQxjHmZjZfnPfgn+goxWsEgSFVJRZEmKYICyBeXHfOc/4V0dtDG6xNInQAKAQGJAxvY9+aALsvlRvAEAO7kfOwLEZJOFHHIzx3zxV1J4UtLovMn2gsjW6SHG2Pglg2MuOmQe47iq0tu0bZZSdikp3GSSCFx/smj7EZAoYxs6BmQyAKGYFGEZDeg4/CgCWHEsmHcArguMhdzHnPHAU8/h09uiSOFIljifJHzOQqoFbH3Dg9OvQfjWRFGu8uzDDA/cjXAYHhQc56c8dhmr0TRbGYZLqwATIzyBgnPT3+lAFncCudpyTksOg6dzyO9MzvZsqN2MKxwB04z6np6dTT8MVZsEAckc8d+QP88VE2GXdG5UHu+TzkjjaOnHSgClNHIoyyo+chsYB2jrk59KjjkVFEUaRszMGyTnaucYJ7c5z9OasyIy4yd3qRnHTqB2FZ6lA8oLRo4YhtuVYL94HkfMcHtnrQBeRWkYkr5ZHDZwACPTnHemsqiTBiWTaOoDZOckOcd+v54p1o0ReOO6eRoCpLHuXzkD2PPfitZrIiDz0nTYS2IyQW2LkDqODgjgUAYiqyhZAS21iPLz/AAkjgkn0xViJn3BmjznkhegHQA+verCwiUsRgBRhRkfM2Mnr24qWP5Ii2M4ODyD8xA7f/roAuo6yJsPy8DrnHGMc45/+tQcRwIA5yQeeh55xz0/+vVZGU4MhJEnCgdc/lzxSPINjHOWcsAnOF9T0xjrj6UAVbiVWLtjsRljtJ68hTyetU7gM0L4lXzCrME3ZkIIwoKg5HUDpnP51X1OSV4pFAbeiiQKgwGIGQnmcc9OnHrXMWV1qBu2juImMreWwaIwyW9sFUkqCHLs2487lx15xQBpWMVyxQ3LGQxuRuBeMfe4X5QcYHA6VuXccgSI7kjR/mDFlUDA3FjuPC4Bzn19ai3NBE7ZkLysNoKgY7MQAMA5J/rXIatLfXt2YXmeOzikjga2jyPt0+7zJUnk4MUCqAH28gE5oAmvIJdUZIreSNlmJa1JZowkEb7ZZ54/vTW7LkJgk7gM8HjUtNNjWKG3VVeygd5I96CJ7icvuEs7ddinOwfTNUtPk+0sZHsUtYoigVYWkRSUJLhQ4GLUNnChsEj1NdMJC7bZB8jR5XblcAjGR780Ac7rt81jbHY2BJnLk4CBMlHOSP3mQMYzXPaVf3hvlWSf7TuMgA3bxGI44ZA7Kr/IrgybeF6EntnuLmG3mi8mdInjKYKyoHY5z78dD69Pase30fTrG5aW3tws8xCvhmQL8wUBefnPl84PHFAE1wTcFtwyRESmAB5bkYw5POeB+VVbe1RX8xYy3mZJQkk72JXZx02t7cYrfls4cxOk7OGYtKHBQKw48v5u+PT0qG0R8qXxGPMJQoDyDJnOTnnFADLaFUuFWZ9zTKhjPlk7gvLHnG0g56kHj2rVuFVWWVXbdkqyKCTsI74yMVKyxjO58nzXVpAoBQMPlQYHGe2OOOapzS8hRxngbAFOR2oAwJpzvEKfKxbaCwwCewBP3j+n9IjNMsjpIqgxoVK4Kloz/AMtCCckfMcD27jrfu4DJGZQQzrJlVIAK9f8AVKq9ee+OlZzJcSXKPKplZ18t5MAkL1AIHAPt+NAEkJmaRYzuEZi4yDu356E54OKuXMZLsnmJEsSqxYHOAeQdo5OSauJAAyqVIZRlmzJwvJzkL2x69qWaLLoy5AJYbSisXWQfe4/uHP8A9egCopRSnmADLTuA+fnVBlTJgdwO3Y1GszuxAVGILAnOc7FyxA3cjHccVcuIkuAIiR92REYA5IYcdDleSfpmsyO2miliZopMRRLBGSBgQtDiQuR1bdgZ/P2ALsUjRocqx81ieHODIDzIOc+WPT/Cr9ncRi3fAyGbaWz9w5HHT3qi52o7uu6OISENnjaeARzk5wPz+lVIpZktm2CNBDMGYkE5XggkZ6fWgDfEolEiltiAffPAB68evFVZYllbP7wJ27cZ+o5yPeqUdyzIQimQFSz+YcEKuMnnr296e142CS6IuCSS69BnOPWgCWG3iEu9ySP9YnIOcnG7AORz69/pVsxBgIlBOBujYZ+Vf7x7np2qrbTFwg5Y/dUbNuASACc4OP1rWRWUZLKT5YXpznuD7ZxQBUjhIlAKjBxuXacgY7jbz0/WrjruGRIwX+4MZ9+c05XVzvAcnG7tjB5zycEVKb0onEcJbjIwo49SxHH0469aAMuaR94bOT1LyA7ePZRknHbFRXEzSRoqBirHE2VdNzZ9AvA6Z7e9TXDwOUX94u6UyIF5yAPu5B4xn1FVl8s+YsjMzEFEt1diduGJkDHgrgev0xQBSiEnlmEsJZE2792Awzk5468enpUjWSHcTGr+YSC7Y5Ujjp246+9SpbxM3mZKCNGZXOVAQfdLHI6j8vSr0VukQ2o8j8ZTzBklfUbTyKAOei03cZN0eAJizSI3zyZxlJQV4PPAH4d61IrOGOT5IEjLZGUUrtAIA4x0OAenetCERIDiRmy+SRjoSevPJ5qfzNzAqSSjlY24+VDnkj15HNAGbLb7WUKGYbSznAwWODg++OP/AK1Yl3AtzGWMYQIpRgynLIQBjOCM/Qf0rp/I8ycOZWYHpGoAGOmM9P0q22miWNoxHjnIIfk4PGDn1z+dAHmUmgbbbeYoWQ4O1PcYyeB79s1y7aJcXEs0EMgt7secFkEIUNC0YARJP4n24HGeQc17pPbpbxBTHuDBVRcdWHOAD3z9PWuUuLRmyssMcbCRnRgzO4DnA8pwB5bZPIPAyfwAPB59GmsPPZ5gZLbYzFOWZy53le5O0/55xgywQXDTSs0saBT8rBllaVgfLHLYJIA/zgH2W+0ZbppFwxaMBIjxiUjHB5GTk9/SuL1Dw6xnRTEAEmEkse5laORSAWYjhs8YHP4UAefnSp4AkxMiBIQ0hwpkliPLrkLjfnHfPrWXqM89lp8t3JGu8TKsLWjszS28hDCS4J+4VIAbHp3r0rUdEkeFLVJbiNjvBldsoUkbdsO09Rg8HFYE/h0yQGMW24IUUYVgkiZBHAJ4wD/hQB5m17calDCRHP50UpjnWAHy3jZS4RWOCx5HTPU1xevTLaW0bx7FaUyBrOOBlltpUbYJWduSWI6YPBz0r3SfwpM4+X9yCDIrRsU8sqQERVAyQV459K5bWvBXmW8khhTzZmDfaCWcmVC20DLdWxg47kGgD5P1jX9STMVvdP8AaY2YrA4byx5RBcsB/CvGR/kbujasTdWMy3UF3I4hZzASsUkkoxNEQBhdpHH0HXrXY6/4deZ4I1srZNTjeaOYC1YGSB02q0rgnLZAyVyTzmq/hfwII5AIoMujI80EafIlwCWZgqnIUngA460Aep6JYw3TGURPMk1jIDuUnYWYgMC47E9Rn2q6unrZ+U7b3MTgAMvlush4XeFTEqYwck8Z5Iq1YaVqSxHe0oEZkWCBX8tVRWUjMQ5AJzjJ59R3vOcz2izeftkVozxxsTllJ/v7gcH+vFAGfqUMc1pmPkQ5kdTx5rHqMjquTjjPTjtXnFlcTjUSkd1NFdGeRpt0LCC1hcqEMLEZZjxkHJ9vX2K7S0FtFLbwSiVXVAm3DSDfjcWPHQ9hz71m3GnLLd4jtg94gEkc1siyTlmjOYWt1GGIGTk98dzQBz2o28MYVzcKy3ce13RHSQTAgm4JVSWiOMbcDPcYri3vbaCSTDoxWRVaaV8rHsb5W8pjgA4OMc16TrE9rBY2CSTR3E8scyyK8bR3ETEFVDDZwQfyxzXkusrbwzRRxIskjt5LThQVUAF+VUkMe2Tzn6UAaKykRShCsnmOWVnBEbrywAcA4Ut1xz9a7Xw5P9smiunvIYp0tzBcIx/es0ZG1reUHLLgfUfy5J2nhjt/NACRLEYYFiTcPmVnMp/hU4OM46/jT7eRWb7QcQSo5+zwldqBSw80DbwQRnHPWgD3CK+s7i1jsbiGZJ2SQvdA7NzIS6CRP+WhIxkg96gls4b62S1vJYXtzFm0muUDXMUiMSAsn90HovfGPSuSOqXUMFrNs86GTa8E6Y2l1XdjLcgEqfTpkVabUIru2MoZ4J4pXuUj6hpUjLiJdw4G8DIxz9cCgCrdeBtbumIsUE8X2pVWeQqZVeRldnjjyAUVAQevXGORXoV/4RaHSbSeOaJJrUpby2TIzyt8oEYBxgP5ylscggY9q4y01nVpoYZJLxbdYZklMcbYkjV1y7OqnODEGx6VuW/iC+khugfEBLJLFFao0SssxMsjh3LDIUKw3H05FAHAa5LNdF7aYK09vI1gk2VT7MqL5kg2Hhiw+Xr+PFcOYIruWb93bSFWaNGVf3ci71aIynPyhivP09q9Lu9UsZhcW+qxQTThIXa+ij8qMzM+XYrH95/KDfN696428sIIHgvdCeCaH7UJCrp5cwjEZQ28sW4b4RJ9w85JGeKAMK1g+zqstpEHuPnL7WKxRbc7SS3QZx34/CjS9Ojh8QW83mTQTT21xfGIOG2ztC7TjcxG1AV+Xng8gVtw2esXASK109lW5jy7TKYICskpGdzAAfe9+tbPiPTbK1S0tIz9q1CaN7uW9gAMrlYsGyQIw8sqQcY4Y8HvQBzOhyRrZalZIoknnkt/skhAmZGy4VZyx5wjFT15Yc1iyafqizfbWYiJLoJd23lbDFBJCYlLDvGJGBwOgBrG07VBYahbxwGQyZmsprUgBWNsju7SNj5JSSFz/ebArsX1O4uY431AIm1WnEaDy0nABBLSg4dCgI56E5oA2dG0rUYYLWe/QxwXFoxty7gIZJnwPuZIXM0mT2x3rCvPDkV9dXIht7drtAYd0arlZCSUkKu4VgSQM4yB3rofD2vx+fa28oe4VInhAeVTFDb3AbypEDEYIzlfpW2Q1neajqQjV1TZIISyiQIvzGTaQN2QOPXNAHCzeEr2DT/KtpWXUmUyBoBkswU7H2NkgqcZOQB1xXJaPd3dpeXEWp3S7rgvKu9SsMSxoSrOxPLNtbIA74PbPp76xqtzp93fWcKR+eZpYJX+SaGCNSZkkXODM6jb8ueG6154ttNfmc38UqWyW24R+UVZCZvMkjedR8qnBXIzjd6CgDqNEb+05pbqPYHs7Y3qQwIzlhGSUQKp6llyAe/rWtca3JCLa4NzI5kjJcMf9XKTtKbccEDHX6V5Xomu32lTrcWtrcITLG5jjkbE8KuNiqyj94oXkg/TrxXslxYafqtnZmJYbW/uYzI9oHLfaCxCyKP7shc44wcmgDT0fU0lmmgdWSdPLKp5e6SRAuHKOQckg7gvqv0r0EJC9kkk8FwZZgGS0OQ6Ej5naXJ2gpk7fw9q8tsbqTS0lguNOlVoWdo5Sv8ApEMkiGNYjNzxxkEE469q7fStTtrmygffMt8RFbsGlaWEoiksckf63oOPXmgDE1yd4xKZIVGIsp5jFnVDGWHlqOWf0GCa8/vLKaK2W+M3k+fIYzBJHiKYscCeNQCVYAdwOhr0XUpluJJnkVfMgVYw4Uu0cjOXTHHbgcfWvPb+5a7jDXEjxiGfyB5jKoMvLKqAnO/AHAz9BQAiLZRJam2MwuYpjJJIFXarY3x7cnKknPOOMc4qCaC8kkS6Vi8rSGZ1ZmDGOUgFGRsYwCP8e9ZqSyI3mpl2aVrcmPIKy5BwxbABL4b0AGPYeh6LoNpdWyys97FdEPDIHZiExyrRPjAY5O0E4ORzQBwWvW93pEMck8MBWUbojITGZyQNvltjHBPXj+ec9dQu1RFvLYRm3tEumuAIpMcjIQjO6Qcce2Oa9h17wg9xbQ2M0ss1stuixNPtmdIWbhOQP3gPORXEt4PeC5WztVeWOBFKvuJjO4bQzA8kZAJFAF3RYrLVrFL0uwMjspLLGrMUCruZScg8d/SitaPw40ChIJI8EBn8tBs80j5wBnjoKKAOvibzpEVzGzINw24H78/eA5xgH8OueK7S3la2h3XG65kkGzCnzNuOoyvG3aOfc1z1nYxRH962YGjDASR4l3KPvqQowTjrV+ZZY7dZQ26JM+WY3APUgmTB688/SgB82qy26KXJVgBJtHzEIGzk46DaOh96l03U5JXLvKrQF1LpuBEndJOD0GT9a5nfFNdMtyUa3aORgZyREGJARMLy4CNyO/ao7NIreedLSSQ2jBmRUBZQcDcyIcFV54U9M59qAPSri7AhkZFDxkr0brnvg98Y9fzrznxBrmo2ifuRuAJ2wsCUiiHBZAvViufqTXV7fP00IrKFbDkyJtYFeo3FuTnp9Kwby0SdEaVPLjRSjPsOwqvBYfmOc4oA5fTtS+0JFdeeVuzPIGjdJMsgXAZX+6Qc/UZGcCvQdNkllkgLMPLUEs4KZIYYAwhPQk49h61yVpZxQsiQ7HiDGSJyAVUE4bbkZfJA6dK7jToY3CxPweAqJhWTHIDMSFPfgHvQB3ulSNASLfakrqdkzFQEY9Rzj+8fbnP00YJGjlmdjHIxyZJQu9mIHJDl/m5xwOefxrmk8xY1JVP3WR5ils4UYG4DgHinvcxsiqzuVJ4kBWNI2P3m29+cf1oA1EvTceYsqFVUMkauhVdhONykH720eufai3vbiCH7DFKJoQ6yRo4iZo2Y/eBLbtueoA9ulYiajHd3AtQwdIGGWRTl9uMKQBkjkAk/p3vkRM7GOPy5Fy/UAlTgMmeg/pQB1do7LIrzhHJDMzJwGkbGdvp2+ldBazeYgZsqUyCGOSFOdpHqMfliuQt7iC38t+InzggyK5U7M4JZiu3p+Yzz13rSZ3LyoVYOucZC9MkYXv8Ah60AbpnDIQy7sM5RzgBDkBup5wPrVKe4iI+V2ZydhjXhgCcvIuTwDkev3fzhNyiREB2V2Y71kjfEajOXJK4XJPqOmPWuan1T7OGV55MAMcKoyeSM7sE7eeOe3AoA6bz1BMZDOEC+UzZBYH73mMBhue1ThmypbdtHz+Wyq27AKoqsXAbGeFHPBHpXE2+oyTBgAyuZFDyknYqdVypOQ2Dg5xnNZfibxamiwxSvMI4TOsJutofYD93y8N8zkEkemCTjuAerREh1V5MqVcF2AjO8AEBkz8rcgevFJHephw7gRvhN3zAjnHGeCOB6e/t5rpmuS3EjXD6il3FKYRGUj23IaQYJk42uuMfMDyB68Vu3d01pLDCbhX8xN7MmDhjllRyx2qwPPB+vsAdsblrd/LEjBWUFU2phuOWYL95SPx5rTtmjGJGDZZV4wAAAMfKF4A/Xr615WdaVZFYt+9jAUDOQxYkDqeST1xkDFdfpmotOER5ZBu4JHRWPOAeMnj6c0AdpG0buQiHdECxDZXrx39jUTsFLMgG4tyPQEYbBPbioI7hArgOSV+TJxubHUDAGR6fWoHl35yMYwRjrkDGetACE5nZVBIUb1foFck4PPUE/54qMxMRuJDyNuLA/LyMc5Pt/KmhlcSk7sABXcA4QbSwYnHyrjOT7VTnuIlUMsjlMBEfBYOz9MHHIJ/KgCRo1kZUTdEzZU4bIPr0AwemD1p4gVWABGFCplhuUkbgxC5+919KfHgiPH3wuevGB0z2Bx/Ony4wMBipIbcFJ5YHIwOg+tADSoVGI3bcAc88gKOg6A1kXMhj3ggAso2ytv28njf6jjj6/StrZuHGSepAbsPbt/n1rHvykUYaSEt85BOSWwODkjoAFH5UAVlmijlRRNC7SFQXbduiY8k5x93v1/CtuGcD7ku5cEB42AZnHUtzkck8VgwyruVVQA/KV3Nzkqcj5EYZznv8AUDiteBpIuRwSvOAjg/7ILAY9/wDCgDRExdOQCwy2V55wM5x3yBntVy0eAKWO7zW6AMFXK54+YjHGKxUuGYMShTkrlgozk9c5wSR/Pn3RWZGJd0VgeFGHGeMAFQQT+NAHQLKXLfMxJJJ5LHPcfLnH8ueKimEnlmUHbt6ADKsuSMSBe/fjpj2qOORSqNkYYgfuj83JwQ47DHr+FPmjkcNtUFWAAyWAIHf3559eTQBlOAJYyAFyQdrkMhZ+cKFztHHH/wCqnvGI1bO0hmyxJyWLdVAHQAk8+/1zAybTyVCq3yldxGVycDIznkc9OeKerLtBY7mCDOc4LHkjA74x9c0AWAwZVaNl4IXauSFA4AJ7n86nJ27Qwy2PmJ5GccZOfSqMbEDjb97C7RgFRjkgjg5B+tTrJGzEMQcjcQeCuAOnPJzn8qALBiDjeFUNjBDcDHOM+o5/Wq7II3yWRQVBAUFhkdxgcfyqVZo9mCynjhi4HAIwMEjByf1pkioHWRyoG3aFAJGTzjAFADGc4VS37wnIC5+71ByOmeeOvNTAgqyKfujIbn+LIx09cZ+tRLbyzxmWINiIESP2HQYGeueaSKVmXAUDhVJPPIPXr1yeaAEaGERkOG3k7vM3BQcngDcR05/KoyI1MZSOdZtnL43JsyApyOAcen6VoOIyFBAYAncrAkA8D88d/UVWaJskxuANuArMRjkY4A+7gfrQBXdeSTlgTkhsg8HJz7c0gDGNmKYOAyDIJySAOQeP51YYugYuqkgj7ucAHg43ck4x/wDqqEsAQVztyfbAPIHJ5PSgC3Jbq0UchALFCCM4AYDAOM856/hUUW5V+QEYHzLyT1PPHXr2pyHc4UvlcEr3G0DIJ5x6flUxCYDoSpVj0IGfcg9Tkdf1oAkWMHlkYEYyxXa3qOW7YxUU9sCcyFwARgrkyHOcZxjK1KTvdU8xyCN7noQSOADj3A79KkZtjAZJO0ks2fmOBgcDpxQBVROJFBYqAPlHEfqxPPJx1+gxSBAqFt6BeFaMZO/B7gKfxzRLJjDJuAfIbnOWGQ3y+nA7fpUWSQ2AzOQRjaVOOxwevGPyoAa5ZZEwPlxlcsCOmeRk+vp3qpwpc5LNkkKisNoPXkgZOKuMCowSc4AGc5DN2I7Hr+VMKlSAvQZ35BwvXktjnjHSgCsmHV+H3Y/5aON/fIJ9P15FSp8u1Y327gCzdiSfmGB/nip/s0jQy3EbRkLIqkHrtJ9AefX8MdqbgMwRyAT90qCMgAc4I459aAIpVCkkMRkLk8nkdeo9TT4xEI/ImyyNyrJw4JJJyw7cUjfKF+bKqSV7E5we44Gcf0qJpUUsF7klcckEn5ug4FAEjwBS0aspTYwQAgMemAwPf/A0QoSEkO4Ip+YbWJz0HCgnrjt2pQmAjNktySc5ADDAwATkYq/bK6ICSNwwQvHzDng9gcep70AKRGP9kZGOp+9yM4/+tSmNcdCX3bRgABg2MlmznAP8+KCADwmPMLMVyMcehBI7nvnj3p2NnlknKSD5267SPwyetAFGNLgecJ44cmQrGY2ba8QxtZuThyCfy6cVXlgVWBdF+YkY3hsbec8njOT+VbGxskJ8/PUkgY4GeenrSTWzRbWURyEpvccNg9SRtPJxngc/nQBzUiyHESL8u4l3DDcBgn9175J/SorESrK5KqyjCBmBLFc8kjHzPnP5VvJbF2JkxEGzsUowzxwSCOAcE/U05LeNN4GWdnU7wPk+XIwffpn/APXQBBsDYK43bsFcEccAdueCc+wqZYZNj7V6ZBXjDgdQCDwfb3FXPKJdZSFG0biEwF3EYVcDv09uPpQgkVXIOMuOCQFBPX5e3QUAU3tV2xsW5wDgjjnnae2BijySBlWR1P8AAxXg9+ScGtMwFtxdwGXAwVyoGcAkDv1yc4/GqzKApWZo0kDHAVG2sB93n3IPrQBRkhCo2FGPlI2jn/a2nHbP6U1UiB3kLlzty6l+fU8fKuf8M1LubcckEDooGB04A9M1LIAsTSLHI0iqcwLsxKu77gdj1wc/hQBVFvtZMBHZyS2VxgDoOTzwBVO4tRKpLgALJjauCjj5sjAOV9O1baxCRlfDRMxBctyVGF44B5xnGB+lW2hRl2bAOfvAg5xwDgj0oA4A2WyQuUIAkzGnOwKDxwTkfp0FT30HmoixQRcBmOAOWcjBOQBnb/P14rsXsThSoVgx7lVORnnGeKoS2zAE9Cp5U4yD78etAHCPp1zhoUAjJjbhUUdekgYHIkOCPpxVBvCW1YpY3kjmXJcKMxCTOTsMkfZumDxzXqUNk5Ad0yNpCOBnOSCVOCcfiO9PmhjLDcZQFJ+QKQhPAPVc9ep6cfjQB5Mvhu4KBXnlnZZHkQoFBDSHLl5DgFf1q1p2kSQzNi3jUruU8sFkDAqWOOjDrn8B3r0QWYUlSgCSFmGWbI79APYfrUqQrEPlUIhHQAtnIPzdM8/pQBwl1pX3X8lCSQskbusiSleEcKGyp4Gd2M1x2taFctJE8IRMHEjvGzLGCd2YmVf3bdM4DH17ivYhZoJBIhy5OWznB5JGMjiqF1Zx3QwS6uj9BgI2ckA8Z4OfpmgDxafS42aFruP7QzsIkYI3ILAkggZBHH3sHjpUtzocUr7rS3BYSoqwXLFVcqfmD9tvXHPevVZdJhVTvSNwAxB+dXVwCDjA5PTn3rN/smLllUowI3FzKyh88KNqkHp29etAHFpo32eWaRYgjySJuXzMqBwGEbg8KMYA9uKfc2Lp5iSRmVHUbNrM5DAfLtLcuck5Az7967mW0kdYo2MQWLBJjV23s3UE7eTk8n374qvNp8ruh3bFLfIq4CyEAZDHrH+Hpz1NAHlceTcrZpBKwIO1z8jiVRkphsZPH64zWtBB5rRRtM6ysxLptZGVskJ8xGCF59Pxrfn0dyZpPlyswLJkiQ44UFlGduMYwcnHzelPg00IEd95fIUP/cLZGz5gSyrnGTke+KAKMKSIX88yM4LgbpEJZVIw2A5xx24PpVpZsQyRlGCPiQyEjIxkr0PBOOAef63ZLF4h+7xJJ8xkZlOFYAMEBI/un6cde1Oit9iZnUyFiBKq8IuSCFUE9uhPSgDNjYqt151uJ1mtwsD8maJi2RIhPqB/So7aVoUkEgkbIARWfCrnoSm7IfJ5OOvTNbU8LqwdCj7QAqouB5YAIGCOoFMmtImVndS4kA+UBgyHHUnHTg/X8aAMV7p7OdRcSRRRMEcndmDy5D8odernPHQ81u2dyJBKsbl4w4y0bKsEYIIU7mPygkg84rJk07ehiEby5wMzP8g+beqqMcnvnIrSs7eaCLHlxojqN8e5WDOD0bac7emB/wDqoA1EEoyjSKiIMKh2sC2OWDrknJJNadsJLkgGRUjxgEbmBIAB+Z8E8571l2pLStvjuNp+6saZAGB2IyFwO47561fS5jiLW6xySNIC6BiMpjBJbaDsOccHBNAGpDGIzKsjCRdpA4yu4fdIA5J49+aybmOMBlK43bm+UEDJJJBbGAcetS/a5tocJiRFBZApI2YI3EH8M/rxVSe4kmBRQHyHzHlQSzgZX2GfXt0zQBFHOhZQhCLGu9FIwQwDKQckZySGHOKoad4gnuFn0OKC3tZcETsYvOuLiNm+ZmkRjhQcgA44qjcySRKZJMAoxUneqAYyNoJPJ7cZzWWk8TXNvcRxgN84eTDxt5ROXAcDLkt07d+mKAOlnjgtYZ3XzEdkWIRJOyQKVk3tL5cYbHbcc4yc+tVo5yZo5xPD5ZhRZ7dTJISzH5JQ5QdPx/kaqXMszwPKkqrG0bKVlALBsnYgYAgxEAZ789jWLNdukCJbogmYRK4jYZLBssEBPCAYx9aAPRrS7DPgLu8sKwZcgFAADwcdWA/Kte7lDo7KqAjaCrdVLLj72Mev5fhXl1pfmBoiJJldiEkgJJZQAd7D2LehrtGvUW2OxS0Zj3y72wzEcgAsRggAY+tAFd5lgcvkkBlyVV2CylSVQAAnB45GRnjNZE947XaB4o38/diQna8CqMqzAnJO/dgcnA4HPOLd6+kUsjgM4ChMKeCGIIBHbaxBJ6cdaihu47vzJPPWRw6BnU4YOvDIG6EkjjBOaAPSoLyOOKL7Qcx/Ikm5XdpGIyrKigsCcDkjHTkZpyXsccn7p1VFLbd7BCnJwCy8gHsGx6CvPLnUiQMySK2PKXYyiRWBAO4P1+g9KqvqH2GOKT7Th3YEI4WUPIGwRKikk7u3YZ7UAepHUpJmVhJJO/mYCEB9yKp3EiPO1Rt4J69fSq5uFiEkipC6zKyOSm9FU4/dpG2NrH1A47nNctDqU88iM/BVQJTGjRBZW6oFUZcYPXGPf0stc7WZ/tCTRoSSEwPLK8KrKP4sE+/FAGunlRkIU2wMdxiZtwbPUAHkYJOeADnI45NkBdhMWU3FvlBVAEGRnDY2np+VcvJqbOVbcv3SqZBVzg84DYOAAK0YryKQRq7lTIDGuWzuk252ZGQMdu3PrQBqL5aDYsrB3bKx5yv3eTJjOfUY9fWozC+C0m6RUk3qpOCY2wOvZdx4A5x2qKEBo8RlW8tGIYHa4dj6sBxtJ5H51orCCmN0hJTAGR0wGQHnu2KAMtraVizL5ag4b96WCsC2Ah2g4/dnH4U9CUutsUSKoChDE54wBlkRiFYlichjwTx2rTMLbU5kwqjevy5HHzD/AGskfrTXRGkVsbQq5JO0cj8OTz9aAHmBnDTP88u0LukUbQpO3OFyA3rz9OKilsWdViMrIAQBlS4LEAjOwEgdssMYxV3ztsOEhecl4wYwwjDqzE7gXxjAxweuKhvHuOERWVH3gyKy7gjEhlbbydv3fovGaAMaRIopDFlZJUDFZ1dlAKk8EZG4DjPGP50qz+YrIylWXqzNlSXb5CrH73JHAzg1OixibzLiSBECGJA5A3hwfmJPc9cf7XtzBLEkzxIkSYabyw7OSGVANrKqH5eg5PfJoAiWyjzI0qCRzlDhgpj7BtpOW4HbOcVpWsXkqvCMd67WOQSFwuCCe4B6/wB7tUqeVEQdqqyZJDFnJ+bnpnjj8vwqWbZsJJCl13bgCgAOOinBzyM4FAFa9mjhm38BJHHlgnYoc8v8z4Bxz37YzVWZ8EzgRhE6FGcSyYCmLehTBG7OME8YyR1qpfyI6xkI9wyA+WSsoHmZyAisuM7fz4HXio7udkt1upEeMQWzymOUCN3CIWYmMc4Crxxk9s0AJsWeQTmOTcSruyqdsJUABWGOcgdgeuM+lkTiMq8ce0u2zcskY/1qgHexbAA4IHrxjIrHtNXN0LcTQy20F1GhhulliMSyyoJ4o5EB3IzRspClQTu6djt/Z1kaHGwMzFJ84UqF4ElsrHBcry2/B3ZxQBaWVVAgkJfDhRINyACPo+XA6qM++e46pczLtRvMUquQzZ7ZIQ/7WePzpoR4SPMkElqCWcqEfKhPkbdnqeMgZx0qEK0sTEJHOELBAdqnqcAkkDjuc84x6UAZt1qOxPmUuse48Z/e4OVC46Hbjr6U62vpzFHOcYMqbY95yIpFAG4ITtOTjnkcZrJkuXhMol2tFHMQVCEqrMn3SVHK5zz0psAlmjJhjkkyybFh6rKpJKOCR0x9MLnODmgDtFuPLikYhUG7O3DuS65XeHAOcYPHXgdawluNstw0+75SJgrllySu7hlydrAggdt2Dg8VQu7q5tkMUzl5Gcuqo3yqQ2QpOcZxnJ9c81gXOqSFv3rGQKoLKuWYmQZVZNmduDxzxgZ96ANiaZZJfPdk3GMsqI5dTknYCSfl+QrnPAI9qiM7TtGI9qA+XuZzuX92fMcoAThskqT3xn0NcSNU/eqR+6iQBHRnVvNIXBA2k7cE45xyp7VtWdxHdJKFkEa8kNk/KXXaMHuN2OR6/jQB09tI0ks0vAJdiAyhw6tksd8edqgnAzjgVXMlxE0jeVGiRHsxdWByc8knPJHTtjngnAstQubZniQqc7kY71JIHUAhjzx+GOlaMV0ziWLBKlSSxB/1hyVHPbGPbHFADJdVWKTBllWT5WWOOI7Gibk/OVwCGz1PetyOaOTa7biNjgM6FgWyeEEYODjv05Nec6jLdCQugK4VIxlfvuW3MqnHTBwO3HWtWx1KRiltLH5UqKzjez52MCWOFHJzg8Z4NAHSySwtdWsrpLIkJPmNxNsjIOSIkYebHzzG3XPSn2e3qWmQNNM8YW3MGUaZ2Vo7dyWUYKnAOBnjA4pIDH5ESwnYG5ZARuwSTI24/Ny5Y46jPTFDzMgcLIS8LboyAxlRcgkISMLknnP+BoA0ria3WGV2+VkVVOXQSbjwP3anLZ74HGecVJaag0cAbzhJyCyklWULxjDgZbjpye+KyruaC5NszBY3yDhQg2KiIWeQuRyzNk57t6U+4jeG2N2l1bBZyd0UsZd1kQmMyI0SsrDKnof1oA0orxJZCJEcx5Zg4CfKSST97ryfqKuR3KhgFDEAkbjtAwMnkZ9K4dr6KB4oo5JZN5yQqvjcSS5yBhctk4Jzz0Fasd0skQMTsu0vvZlc7vl5GVUjg5Hr8uPagDvbe8VnVgfkGOBkjJ+o/wD1VqJIHYg4BYZH0xnPt/8AXrgILmW1W2MqPFvUbBICnmK2TuXd94Yz0z6V0UUzI7sGyAqMDnICyKG5PY8nj29KAOlt5fK8wmQLG0bEZyfnBI2kY4Hy98Dmql5cxT4UzskwQMnljcHCqAeowMEHOTzjNZc0pWVGz+4cESxhHPmsOMjCkYGO/XHfOaI7dZH8uJGwpMzuFbCjOQmMZPGCccZ4NAFq0kmwyq/JIGXVVZ+AfurwD+Vb0Dq6Oc7cBlxgglgCO49QfqKyliEADP8AOR88a/dIZiSMg+xHWtOQRsgmb78ZUlBkhgUBOMehOOaAI1mOJSCdrny0U5PXAdwuMDDA9/emzlVjMUTqQVBJK7Crgeh65xnjP3vWoy8TZZfkPLYOcgA5zjFQnBbdIxIOCpUOABgYJbaAR/TrQByfibR4tXtYIppGEsUkM8eFbbvWUh0YkddoBH8Jzyc1UnsrmKZbKK8eXTJZrSdIpbOGzaCSEEOYpbdyHjLAnkfNu5711OoK0q/Jggr5aSBgF7MWBz2zj6io71UlFuGKx7FVVYElpCqAnaCMNnPOM8nGc5FADGa4s180sGhaI4bejkhTtySnuG7VdhkLn5lONib1IK4DIGU89eCOnr61lzEyRooDHOQ0TgBnAwwYgcINhBwcZ+taUUwl3NJyFji2EDGFRFTpgEkbcfh+YBZWJY0Z49pywJBVuEyQSSF55zx3xU2/aq7gpwO2SMfwkenGPzpc/uznB3lcEgj5NoOc49f5GmxbAGDHcOQp5OMZHB/CgCV9sykBd6hDIyAhWDAkAgnHTjisy6h2AsZFIcAlh8rMcDjDYOQAB+FXhExcLG+1s89QCpyT7fh71XnUmTY5SUr93KngcDPI+YE+n9KAOdS12/aLlIppC4VWjLeY5YHHVc7RsAIyRxWzbxM/Mh3I4G+NTgg7Rs79AoGT0yOac8CW8dxMu+N5wpl2OQrbVVU4HA+QDNR2DMSy+WURgQpU790eTvQYzyXycnHXFAGjCGhidJDvBkBDkgqAvGNo5Hp05xnkU8s0mNpVcH94RjaR1XBPfbj8e1VHYxwncvLH5dxCEAcZAcjOAME9Miks5BOfusIs4KurIZHyVyu8DcMg+o544oAWSVbeeM+RIUJkO9XUBcIN2VLZ7jsaje9U/elDDAb5ht2jAxl2GB1PU96NQbbv3cMFGAMkkkcgAHpsC/UGuVSYQwyXEskz3Jme3S3Mu2FYnH7uR49hySx6DJ5ycUAdVG8NwgKPhWDsMq/31YjCkjplR7c1ajcBS/mBkB27M8g/d7/eGfTjmsOzYqisSd5VQBvEqA8bgCnbOa2Yg0isQsavH9zI6AqGbKnvyaALrkHYpO1WHKRkZHYb26NkemeuPWq8kLZAVwAnKqMkAcHgdzmkRuSzYVQV5A4yQDwOuCTVohmKhCqkKTwRuORnJz7H+XpQA2NztBB+ZshgQR9wDHBXjPP/AOrmmq205BBlfazhRwGUnpnqMEflUQmKkQ/PtLbnfCYXjgDJBP5Hr7cVbmWRmMMD8gklsbW9R9OvqetAGxbMZSzl9rAkuDxkDp174x61rRQpNE0m9QI9y4JAJPXLY+v415ymrq08kByzg5JjDZQgcfLjkd8jPX0robK8aSNCSzqS+SpUAcEDqenA+mOlAGpNE3zYYnGcHH7tF5PT1yc/jVHyl3kjKgr35QnrwBnjnniplvklc2+7G4BiTkYCAKeoHoeB6e9SJsYFiec4PynAIJHcc8UAO8sFmdtvCggqMKXAUfKOwwKuWuntekrCR5m0sp3AHIX5gN3Xke3T86JZYyAX3Lx8gDcZOcMQPl/H1qZZlhdJYX8pijg8kjkHbgrnvnocjp60AQSRNDI8Uu55Y8bfkwgBweJIwQe3fPpmo1YrvLDLdccsc4HGTz+fatOH7PKkr3MzmRyNpUrtGQuAydSOB+HeqLrgqWCpkld0ZJGRnHPTO0Kf585oAzGuGLbFBjALbpGBKknkABc+hx6frVuNy8ZYFl2bVLPkhuF3YXGQOnbvUT2yllZGkaJsSOuVUkq5GQTj5cgY781b2sdwwMEbmOVLBc9SFOSeOlAGRcoVlOzapZEzxkHHJwO3UVzdwzKroYth8wl3ZDIrnIOAAvIrtJ448hic8YG5SDkYHII4H1rJurRJYvKlRUZiDv3OTnAwCEBx/D2/rQBxDWs93LNLLBEil02wKxQTAYEjHaMISqjHIPGetbdrCIIWEkYWPeVAiVpFiGcpjAJY4xnvxWrFp6KE3nnoqgnkZPGSOOB7dfrUrQRlHjMLruzlg/OcdeOOw/TPFAGKtxaneZFdoojiQgMDEAOrgDIJGDyK0VktPKjkikjeEuNjBgfkx82R1DDHQ8+1VU0+EzEvG8qE7JFDhSM8/Pg/vDtPU+tQ58uSSG3hMdvCWeGTaiDzyMFXDHLLweRx70AaU53gOGVkBBjUOCzKThiBnJGF5+tWIr+c2ZtowVTzGZo2GctgAsCAcDAz14zVCBVnOQm2eJP9aoAiXrkBf4huPUZHNOkkuLeKZc5WZCshIbj/AGgce/r370AVxcXPk+VA6MSyDzNjbI8FsptAz3PtzVk3zRRRJHsifJMkg+5nPKgEcf5zWLFcSwxskWVBddzFSxLfxYwORyOnp+WfqV39mkMjjzEjAZo1PB7iUkHAHTqf0oA65p28tZlChyTGUXGcjqOTjuOenvWNqAcwuI2OQrCViG8zaf4UIB+YY74zj3Fc9a6n9uMfkvIrtIWdFJO1BghyB91SOB9K7KNFmijfd/rRGWAUjlOCJAw5J79eg7jFAHm0l5KsuJvMyI1SIsNxZASHJK/eYjAPeo7u/gcLHAZE2gA4UkZ2sQ27GM4HPOfXFdrruhSu0IgDOsP791QmNP3mQscbiPG49+eM81zsGhP5Dw/MGSR9gUl1UsSW3uwG9RzzzyKAPMtWuJvMEkXzoGYtGpHyuDyWXI+XI5wD/Osq31C51OJIbtolMEmNsMICSwhzhCyAkEdycZ7CvSb3wuu0loygkABaIZkH+0Fz/qzjnPTOMZwTRi0G1tWRVQRsUKO64y+edsm7+Lbnn1x0oAz0t4jA0VobdFZzlEA25IGZ2LYLHHQdeDx6+f8Aifw7b30dzFcDzv3UhiuIwDOxxyo2jGBmvXH0mK1YJCghMgIdnBYFjnIBGR0GeOxqnJpYilCzRq6wjeoQF2kXJLkhR82Dzz+BoA+L9b+ElxcItx/aE4t4Y1EUDAOxDMTkIpLIVHcgg44FeF+LfBGp2SzW5kkFpDG8UdzahjPc7zhYp4WBLIufQD8K/Ty58MwSQ+etu7fa2XKn5WVQpKYI6qQOnXnt24nUvAcUtukpsYo5Iw0ZOA6oxl3EsX++xGPXmgD8nF8Ba7fW8dq8NxMnnSo0amOFZUjBw1z5bgoc4wCeufSvXvh74Y1XRkjiFgIYYpI2bzW8y5jLHG4SKzboefmJPUetfZ1x8PNOiuiJbZVjOX3OWVXGDsKoigDA65PJ9cVLaeDrG2nDQiJdtuwY+SrKEJGVIEmHdj0zkD2oA7T4eCe3aySQgpJa5L4KgBR02yYYAEHtnBr6QtHaTyWQwOWiQMX+Vm2j5mQH7ox69M98V5B4Ys1tlghlQ4jjhMDrGuCrbeASSSPbr+de26aheNHYKAY/KKiMZT0bI5JOT+P0oA2rfaCVJKhOFkbL7wQSW54Iz/OrJQXETxv5jlgcgbVIKtkSKQcYOB0NQptGVJG3b+7GMZUYAPI6AEf06U9bgKERSu4bo0zkFS5GAQfvcHNAETQr54CBiXcqBsO4KOF7davG28zyhJIIzC4aNJAynDDMpJI5xk8c59O9NjJW6jkUsHyCr8bdxzuAU8jHPb24rU1K6llBid08sKh84RKrkjG/DEjHbrj/AAAIJY4gJBAxkkVVMWcqh55+9gdfoe1RkyIYxIVExXcvIx8uCcDPJyOAOuOOKqXBiaVI7aeSRnRSkPluXLLyWZwu0jg9D9M1H9qnMqySMfMhzt3xKgDDAVysuCdoBBHUkUAa9tL5jMZGEhwS3ymMYIBGNwHHT6YqQrOcyLuSKRwXUPjcoGQoI4XHfOOvGazTJ86AMfNZyZVAK7QQWUHt+p/rVmCWWMSeWuFQKzfMHZtwGcITwOv0oAgn2MBcPcqn7so0LbmdyCdrkqOQeufz7VnFlYO4QneVfgHHUE4J9Buq7eSFpHkRy8uyNVAWPaobhkYA/fAJz71W+0Wf72ETPHOqCMRbHAZlGJPmVNqYOcHIzjj3AFLxu4mYkqBgRh2U44G4g8D6ULdWSM4dJTG27dyAqkY3Y3H5l5Pr14rCvJVtmZzNyF3CBSPmUn5DISevPv3wKzE1hdRZhG1tAsCXVvNGWwRKiBMEg8fMDkngH6UAdjLcWirHHuKhVYohIVmVQCxyTg4B9c88ZpLa5spbVEjfb5bytukG1ihYgrln5Az1HXHvXkGu+K9O0W1kvrnU02wxSSL5oA2jdmRY8/8ALNScA8AgZzX54ftKf8FGvhX8FUvrQ6sdQ1aOHzEsLCZFcDyy8gLSkgspIBCZPYDjgA/Rvxf460zwjNO1xf2VvbfZ1leWZ/KRgWKqjru5kLZAzjdjIyDmvkLxn+258MtAuYtMk1WCaYXEodYrmOJLBC5jzPC5GyJrghVPJIwRkc1/MJ+1d/wUl+KPxLmu5NPvtR8O+HpcwpZ204bUUtoQFgu5LlCEY+YyjbwVXkAADP5f23xi+IV14ovtW1fXNZvry2t5pZIlne6t5bKUlYTKZJRt2bI2AION+VzjkA/q++LH/BUG00u21O30OztlWG2vbv7W0rObhEU28FvEHH3xIAACQSRnkc1+U/xU/b/+LnjS31Fy1xZWDWk/2lLSeW0kmi8yRQDLCzec5KElNoyTwTuXP5heMfiHf6vp93Gsz2eib4PO1B7gxT3jvbRzWqW8ICyTxif5JWHzNgvjbzXnGq+Oru70qxtFukQqY7v7Rpzu0RmWO4jeFy0jNIhFwmMgk+buIyooA+gtU/aAk168uodbvrkpNd2l9PJdX91ukEiFUxA77Y1lUrJuYqoDAE54rn77483ejXcc+gXEk12BMjO0PmrfIzH7dpbwnI8gJ+8QhgcAYz0r5T0mWdlvr28ikeG7S4QCaMTSpDHEbeK2LPj5yIGYY+5zjGBXZaRoj61qul/YVmsRqEwlmW2USpZSKBbGWKST5VjyyRsSRuLZGRQB63d/HTWL+7a52TwTymzCyywsivFMoiuEdJAVlD2yopZWIKpnBbmob34koL6/l2LetP5askCt+5YLiEorHlySBIRnLevWqWs/C/VBo0M1tbyrBZW00l0rs0upRagFWNP3K5VI5LgS7EGQqkE4XDV5V/wj2rTXchilktxGESNnZSAwAlkLbivzBsrjPB4JoA9QbxdqsFpb+bLDC/nNdymKMR/ZXd4d7NGf9YgQOAv3sjkdKt6RfX+oiO1g1CWaJzO1s/lhZLXzUxZWsKsBvilYNvK5AcEkgcnxyGx1mWS91F7lBJBKl0izERLHGjFZY8K7JOW4IwSTwceuo+s6jE6yeYlvbi6Fy8sDeWPLQOyRLIADExkcqw4APTigD06+1OXQ7iG2luriSW5sr27F0lzD8sYC2nk3MT8xhXTkAYPLeue18NfEPUdO+zxR3EUAWGAEwTmSV5YVWWNY52G4EE9Tgnn6V4PZ6rFqGnyx3XlC7SKSxuVaRbspayyb0j+2A7TGgKjGc9Oc1RsQ1hLDBGrCOW9DQXG+DyHjhbzJEht5V/eIAxQAuThMc4JoA/ZH4Dftm/E74fWMMnhrxDcyC1kcXOnXEslx56pKjSwhWz5bkMG3HC84zwcfuj+y/wD8FMfDHxEtf7H+IEn9jXVpLbQvqRRDbrNdny4xKdxAR3HDcLznIXk/x7z+I28P2xWwvIoWu4o4DdLb/Z5kvrcGb9w5dQitFMVZMFP3YAJGDXR6d8cToemhNNluIbpxcf2h5TTEw52/abh2jBCfKFKCNjnPegD/AENNC8XeGPFNil9pOow30N15fl3MU8bQoVUEnKHajE5yucg8dciur+w48vZOJlKtcfMMeWpYELtbkrnjgV/FN+zL/wAFBfif4Citriz1q7n8P2cyR3lnfb5T5fmhRHHCMrEXKlt54AOWIr+h79nj/go/8PviLp2lxeI7uDR9VuIA1wsklsYXLgoqlzJkBijlSPb1FAH6d3Fus2/JRCBtbYeVOMY4PXPb1rmZ9PjeNxGNssTOxZgNztvICkNjIK856VY0TxT4f8WafDd6VqFtdQ3UQkiMUgCyDHygOoG45/HitjyP3P7zyhlT+9bcWVhwFBzy4PXPPGSBQBzY05lkZVCgBE3MoCDewH8bYBbOemTxWs2lzp5IRvkCKZVkB4YBS3zKO53fnW5a2wwUHzqQrEyjKlwBu8sYyrE55Ixxx2rWggj8xDcO3lAAvERhwCM4yfw5GenpQBzMdtBEJQiF59oJMgO2J+DE3IOI8EfgOKdBp75jkl8uS4YhpWAHkhmyf3S4zvxuPpyOnFdCLeKW6kfafs+f3aj7w28IzNxv4xkGmPsR94Q8fNgZALZAAAzx8uaAK0OmwLJK68grkEDr3GSD1I/AYq5DYxopJDuxPyMvIBOPlxjjr+laESkJlGABBYLjoASDnJ5wRg+4qAl1fJkKAEBQgJO7PII59B1H8qAHJbliokLg4YEHB2tn5Vweh/yfSolttu13QKVDcMxYs4Y4ypPynbn8qsG42S7lXGdrfPn5igJYjPX5uv19KmZw5LkjMhYbQcYyTk5Pb/GgDPmChWVDs3A5JGAoUkBsdj1qOEMH2sSZtm3eOVdT0YY749eauSWxKvtx5ZUKQc8tuJOM+xyPpUEUTrNI+doKBEKjBGAMY9enP6UAaSbUCxLKxZ+CCw4OOmM/Kv5DrTiArEDGACVKEZJHoM53f5FQQK5YlUBnIMckpjLBUBPz/UgY9cnvwasKiqTldxJADrkMAxO7BPAAz6jH8gClKxKE88jAGOgYjI49qx5WEbv5satyoWQA74x74Xnp6/St9855jYgnAJyT3xkgdap3MK5VQBl+W+ZTtI5wQT/nHvQBTjVGRyJurAou1gWyRk7j90Z9auh3CoCAQxyTk4XacBCo5zkHJHr+NVxC8bLhAyADcBtBzk57/T86tmRFJAwyDpjkgk4wcc5yfboaALwliUgqmBksQDkEFOxPselVkMjylApKgEkbgF3A4Xvz7Gq6XBjLgglVBJQgljkcD0YHHb19ak+0xIgaND87EFiGXD84HK/5FAE+SrsxQqwAGMr8px1Bzwc4/Kp2LyQjbhfm3Fhg7HyAqdOSeOnH0NUBcqGIJ3swyFGc8A5+bGP17VMtx+7KxjYzENtbrgfTocfr7UAROeishLKWZ2PTnPHPX/61VDbwrvdFjRZDiQqChYEngMBxxj0H1q1Idwyeqttcg5JJKkYAzkYGfxqw6+b5axQIF8xMl1JXI67mxjbk/rQBn25hlkt4DHmOSbymk3uVjYEDaWB+8AenUfQUGz8m4u48xHMwZDsLiNOAUBkGC+Mbj0PQ0yN5I7jbbr5cUch8oyDaRM+fPmZDgF93C8981pWw3zxGclY1ysoLAmQHJMhKE5OaAKhiAEsbopUjoQowSCOi98HvUUrIAUzjGEDEdQRkjOOf/r+9XLpVBcwqwAbGSD3Jxx27fnWNP9omhkjVdxQYDsFj2HP/ACz2k5bJGc465FAD44pluHaTyzHtyhPIbgjpjrx+lVWXZdxgea8TyASEY+RySRMCeiDnI9vzuKpwyK5baqgGQZznAJznnn+dNKgK0bgMq8sQACDnPBPP09RQBIx/hySyyD5G5z0XJxx2P1qYKQU2s2ePl/PHGff86oTXD7k2iLaJfnc8AAHADe2ePxqZXbIJLM2AikMN3luTiVWBxjOfyoAs3E52M5GzDK5QYxlTgdyPfr3qBGVwgmQg/eJyAPQkHPqPr6VMsaNiFvLbYoUsx5ZmOQpPGe/5+9QQ2wR8gkc4+ZhJ8pzu5Y5xkkfj7ZoAs+QMpIuAAxfYTnjnJ5PH/wCriktUCvKWIIkbIOR8s4+63+71P4VZ8tlRmJJ2Hbz2U5556DGaliiDrkcbQXkBI/euOynPX60AMbbDsaSUuu5Q7jIAR/ukg9ief8Kjlji3bYZGjPOzduOfxP8Aj+dETqzTI8TMsRVWkk6SljjagAz8n+e2acpHnGILKqjGxzjBzwOCeKACOCJSd7FCuNuD971449qgmz8sUahlZsK4Y5z6ENjBwe4x+NTOFG8TRqCB+7G9wWPfO3/PPvUZUSbij/vQ+4kdHGD9wdhwaAIUW8jsY47uVJAT5kxEa5QDPynpn9ePyqrcJIvmAiNg5+ZVyMZx69Pz/nW4drEEnKFQjKQR87/dGCOSfyqtJE/lSugjDSNxkE7TtDnoOPl5/HFAFeJI3MUjsBGnmiQ5wDG2MEjOSPp0x2qu0TSo028/LHCI4nZAZS2fOBULwQT6D0pvl3MUcAwshMeCgBTeeeuenHr2q3AyFncKXdM7Vc/Kdo5zx/j0oAW0UqpQsqsrlBJg7yRgEFwuPz9K1Y1aaTGcL+X8+lUmKsR5fy4TGwght4I+fkYzn+dXYW2Fdx3M3QLxj1IJHXigCcqpPOGkyRgf6ooM8gMeTVfZGThlwZPvDOdhGOuP6enaphJEsaPg8A57YHqdxHAz1/nVdwH3SM2xR1ZjtIJ46dc/QUAQywh2bcCI3j8oKvVcHl+v+c1RhRIQ8UeYo1Oy3UHEIgGcIYvmOQMc571o25gkt3uTcKUjAMUWTmUeoIHI56ZrPmB+WTgYPCkgHOAAMfhQBLJOpkRC0eGG1FUjbL3EatjGQB0z/wDXvGVwVHA2oFUqPu8HiPjnv1HGay7RVMpM8afKMgGMbEfP3QeoIyTu6n9K0J1T5kCvl1znnKDjuen6/pQAy1aGOYSSjeIyysm7HPQDB74q5G8TIAuC24DGPu25Ixn/AGwPzzWe0VpInlLJ5UkQ3HJ8wswA3cng5OfzqS1yvz71K5Ks4TPy8E9R0/WgDYjVI9pQhlXqpGTz6nvjmtG3ZGX5kV845Vh8uRkBsn/I6Vkhtg25+TbnHO5VOTnPp/POKlhuWtndNu9XKEEKCHAHLPgnb/8AWzQBr3du8yeZhVEYBUHaMk54Usefz7nrXN3cUcbNueNBOzHB+YkqMkLjOMYHXH9K1llluI0UsZC3+qVjhQACTznJPB59hVJLR97NGiCTymB3/MIxwQwLHr/nrQBzt3aL5cWIlVHYsu0EsxGCAOOvGfx9sVjz6VFOysrSGNwPtAYfMz9NwAGcZ78Yrs/JckRHBcYw+8kKxySoz65/zzSQ20abwFw56SdSemOD79v8gA4G40JYziSJGRihRQrEOFzkyc5JwP8ACsS501YmwkZyJGyE3geWinawZyAfmJ79a9SkRGcB1DuoO5hgqDyBnvjJ/TpXP39q10EVC0kkUhIVlxGyHIHOBkADPWgDjo7IrD5kbMnmyI6RmHfJmNcFCzDGDjn6n05zJ9Je8HmvEVVVWRzGOAA2CPLOMDJHf3rvIdJdIgDy0bBlWMvghs9y3HU/h9Kc8KWp3GMbIeZBlyD5hBwfl55/QUAeH6h4eikuftkMKrcAlRLsBYrg/eHXHT8qy7bwtNamSdZoVeY/NHEPLaQ5z5krLz97H1HrxXr15bTqJpIQn7522LjcURs8lduR2rBjsJQyyuoZclFJJXfGCd7KrEYIOccd/pkA5CWJpIo7Sa3WOYOR9o+ZZJMdFZuCyDPH8hUUmhiLLL5YlQFz9ofCIOT8gOCScDt3xXoLWrXMB8lY3niWRoQyk7towEZscAnjIyfmrNgtWmgfzrVUmdh5qANcyRuvIVCR9zd749+aAPPmtIHt5spKZoyWVzloWLDoEA5Iz096yLax1KZWvlRbM2c3lRzCUI0qnIWQID36DPT3r0q6gighW3niDuzySLIpEYJYHahCnIwfWo4rFoFbMKeVNGDsYB/mxncPQ7ueRnI/AgHjPjOym1ixUm3MWpwqonvLaVUMkCKxLOhUBZeBkqMtnJ4rxWwR1spZb+2kMsLzeUGMjvJhW2M3AGTtzlc/nX1/PpTMXZoUk8+EogZRnaSdybe7Y/MiuOuvCiT+fsslaCBYyPtOyExscq/lrkYAJPXGewzQB5Xo+n3Or2xmeVi4SONI5FCGTaMqr5GTt7Z6/wA9e68KaxIYI2dUaEEIuVA2SA5G4E4IHr0r0TTtESweV4oSoG0oVUtGSVA6+ucc+2RnFWtP1EXlxJtb5opvLlE0TKDHt6kkcDaDyM0AeTeTf6fGkcKyNNIZYkTdkNED5YScsNqybizDH6V0s2nGK1F3czLBKIUkig7s2wFGDYxgsPfqTW14hguI1Y2yRuFlEoc4C7dwYgMOcduma4/UZ7+6uIrK2+0TrZwjMRQtbqzxEHMjYyu9sAjigDDvL5b67WO1Aja6EMaxyZDIrqTPIShG8BAwH14p95fWWnTbBcsV3RW6SlX+djCUnMY3cquTu9AK5LUbe4SNriyVo71Q0dszuf3IVyCshx97JJXHYcmoEFxJcRy3ECOkCPIVEmVTzISssibuCznI6GgB9zftcW6zSXscm+7hSNYT+5aw+ZQkyrz5JbI5wSePep5r64SSOVDPIbCMPGbcorSJ5ySEuoGGjVFyM8kLg1yMEMUl3Kr+dGkbidYmjCsyICUhlKHlQ4GMdd3StixZoormCeYQ+bIk8VsN3mTIAX2ecVzsZFPy8Z6d6AO3j8YTzpbW8d/PJuSSYwzRg/Z7YlUOxQPl2sSR6Yz71nWGtXDQ3jvDbQpNeRMk07HfBJGQ0TWkpOAG2gsvQjisuMNbSXDxLCZ4rWQMVXM3m+aGeJc8FGh4HqenPFalzbzWun3E99HbC1aLTZYoZCWmWaZCzOFVeMRjccHPGOtAGNa2cJunvLlF86V53844SGZGuFASJjgfaQSp9TkAZzXoNpY2N2bcW2mxp5D/AGKRLmQTRxRTgCW5eJjkYDlgQCBisKOKO9h0+3ljCCySO6j3pKEuDODLFI6v1YSIm3GR3PFaaSXttErAAmHfJKqRslyxRgHRnPJQDGVxyDgUAXf+EcWCd45MSzwWq7boR+TbyxLOQsLlf+WghZtpx7nFbt5pMtzpUrRM7uCj75RmRxE4URyNx8m8KB35yelX/Dwjmt7eO7lNx5iyOwkkIGSxxHk9SCwHP+NbupSwJGsYgmHmOH8kgxwtDs3XEIkHGAR198jNAHjiR6naWcpa3cR2yShmdWaOISEosiJj94QxGB36cdayrXWJ47eZwUeSWBWWKSFmDGdmmgZ4gcbGRCSuc4XBweK7zxT4g0v+zDaEuZpitxK9orhLN1uEI808EqUHG4YJB6DNYGhaRHNbkuwZQqGNiMb4myYnfIzlR8tAHlui3N99rmt9QdEa8knaweFVjDruJJSIjNuDMq7RwSPyPtFrDNb2qeQD5lvIs7S3O55IvNj3PsLOQAsgyO3Aqj/wi1vb3X2yZIyUmUIVGS4VgyCF/wCFyfpyc/Xvhp0nlgwwOWkQJKjFnZbcchCFBBkHUnnIoA5qCW/8wmdvOjkijk/fFZQMvtkH7vO5iOnXpn+I1t/YzDDa/ZYjD5PnThYlZkuJGQujqcfe47nHHYZpt6sttL5autrGYSIyxiwEC4iOcZGFJU8ggnPA5Emmi7RZma8Nzb4yyLKsgt3SFtyw4P3SSc8c9ulAFO5J+wtdTztFdlZJI5LeNT/pDLtSNyTtZ14OCccYzXjt/p9zfXKy25drsXsTkyM6o80vyPOIumeRjB4r2+4Om3ulwW0RZZLaQidYirq8khypJ3dcnp6iufnSOziXy1jeWbnz2jUi2W4Oy4ACZPmBCSpAwCM/UA5+10loriC1uXLPsFzNNaR7laeQ7Edt4xweD/k16holtJFOLV3eVkKCCZiQCnDBGUD52U8knp2zWfpVlZW7w3Ef2iSVitxLviZUXaNkatJJwFL/ADY616bpVjNNJHOsRg8yIEu2xgDIduR/fOO3+SAMuYHeECQRL5USFkyN5KnliOu3Nc7NFCwLqoLOqKzLjcFzzj8B+ZFehX1hmB1SNGm2ojcZLHfn74bPI7EAe9ZZ0i0vLa4hyRdEIMKSpgaLG7GOnX8aAPPjbxA/LaofUs4zu6c5HpiiuqbQmDMqpHhDtyZ9rHHdgehOc/jRQBZuJrmSMh1SQrF5aSMscZVV+6pUgbVGOtZ1zKLW1dnKsoO0wgB2kcjkDaDnt7HFI+oW6jCsXcoY3RCWwVxw3ow7n2pktwbiFysiiJQNsYRTKWLbQIx1B9fT09ADMj0+S4YXcDr5VxDtEDICFkBwW2scqef0xnipI7SSOYqcK3K7lUBGAyDwBgZz0Pp9K0bFGQDOGcM5+c4YDIO1gv3SPUVpGN5VMohCj7uxSGIJJycDpznp60AV0CiMCIZ2puZmOEUrycD19fWo1tpLqMvK6m3cHcpUj92CMqvrnirRsi8Q+zxlZlZTOryMFkx0RY1HX1PtWtDazzSEIEhMcakgElQo6qN3Qg4z9aAKg0lIbeMIsbKY1a3J+XYucgHJ54x/nrcjjcsAqqg2pkxlkbzEHIPydCe/TrkirslrJMIFVJpItnzsDt2gfKSMcAZA4/8A1VZmhFvEE2BCxwsm4SMq7cEEKxPNAGPe3IjjDQO7TjMkkMkvytztA8xgB1H6GsKG9e4laZTCyiGQFQudkgOApdW4b+tTapp80ifI7JmMorDkqm5iXJB4C5PHU54rmtB0aWweRVaW7j8xnfYW3zyPhvNfcMRqCehwePzAOgW8kijWR0DySSElTIqgKAS4WQgZkKhuPbjvUV3rf2yFDaJduqyFAFG2SLaQZEfI+ZcZ/LFV9ajea1MaRl7gJLwUWEKQpG0Srj94Omce4ORXH+GrHUo53nmkEa+WLf7N9oeZ9u4sJZWOB5hbcM9CO/qAeo6TfSN5pcAk7BGZeQV25cqufvg4ByOp6CukXVZXV3VQoVA6EO0ZbaAqhUP8JGecYrNsLa2FtPDJLBBPDCLhBOQGaVMEJG+cKhyM89D9ayV1mEurO2JXlIZQBsjUAhimeseT0H50Adb/AGxIYmeWTY5Uu6l94XB6OU+99BkjFc9qN9I8lt++ZUBLybI9zSrj5QBtyoyvQjv2pkd9BNDvOHhDlZWMWV3nPyllXOCR7dKwJrj/AFzJbx+dIQLeNC2U3r1OenQe3brQBsXuqyJbSzQzPblkZyxABJAZijJ/GACMY/EV4N4n1+41O6t7OS5vT5bMzMs8Swq6nBle33FZ0KnoQPr6ellnZPKuEeMK8mVkDZ844Bfkfc2E8dD+Nc5J4f0e8llu9Rc7IUkaOCFzEssrDKRgpFvWLpuywB9+4BveHNbji0yyS1RYGQYc7FVZSTgyHyxhSSM8e+M11dvrCeYZZGDks0Z3SkoGGeVQnI9+PTpivLbdUiVMl0AZUjjXfJGirwI4zyWC55IAHzcDrTWmZpmQSkRgljhZBj+7sZBneQO+B6UAe0Jq1nIjHkSxMACoMhZt3AKqMkAfUgcV1enanLb+XmRi0sZYoCqgDBPG48k8fn+XgFvrsdmys/LLtRXBADHByjLkfMAMnPtnFd1beILSSO3WKd5EhZfPccibkN5TbuRtPHHFAHvVlq0VzH9oLbSMIyuAshfIBOd3ILdOK1EvMg5JJLckuGPYDk9sV45b61CZFlWUOi9LbPKKTwMg4IBzg9eOa6+01SOXyz5uFLKGGQxHJAPBz9Mf40AdhJNeeXdwWtybYXMflybYhIZAozs3E4UEAjPvVSxF5AlzE8EFxb3zQsJZGPm2iINreUD0YEc+uKha4E8DopcOr712cO6oGAY/3lwTk9up60yDUypEeN2eFBJBBUgH5iMEfzzxQB1WFj/dJJIyLwgUDeVwMszH1weM5/q6PDkb3Zwx2qFGOB2Oeh/+tWZbTPIi7wRknBGQcAj+L+IAZrTSbYibtrANvUYIY8HIz0B5H5UAOkaGJWcSeQAQCzkbzu4G0DJxx+lV5YFZf3rKyDnLcAFsEc+pB+vFOaZZeNoUHOFdFfc2S2QcdcDr7cVXupTy5B2ZBKMw4KDAYEDlQR068/jQBD9kjjO4DAGOvX16E5qQeUQVD5IOCOeue2RTXLtkM27fsKFTncCRg4XoTyO2MfmRxzI3l7VHlsXJMTmQh8dwOR0xzQAkcjqXBQsdp8rlcRvj7xVzgknHr1NPYvJtkkKeYOfm8tQTnJ+VOOw5x+dTNbHG4sSD8+7GAMjhfpx6cVAY134yFIVST1wpOT8w78j6elAE1vOVxhgjNy21TtYE5A6DkEfr9K1I7lpMLvYhQMkjgDsu3uMfzrLKt5iocMpwVccA5XOMYz1H61pW8SMSpOC3AJ4BIwcbux5FAFedBvLHDgZYlVOBnnOCOvJ9evtUDQEldoBU4YfMAcZJGdx46d/Stlk3ABFyUzwwAyo+8fmPrnP0qnIimOTGGLMM4YHavRevJHFAGfx5uFAVVyGBIzu5zgg8nP8AOql1eRWTxCR2j+0MUtyUBDsv3wCe4Hr61LPCVbID4jy2UYDcOpyBwT+v8qzriGa8iBilkgikfbJgL5hAwcK7AlFzwNoHWgC8k0cgLECRfl+RhtbBHyscDjGOB156d6sLMZCfMKqeVIAwM8DIGOuKqwlUAUAbcbQdmGG3hckZ3dOTnJzyOKnjQPgfMrZ3Ekk98DkdBgfpwKABI9jMyzMCxPyB5AD0/hHG39eat26ENyRnDEEkKAwHOM9sY+tORFRWkLZIbAG0cntw3TtnA4qcIAd5IGRg+ZjbnphQucdR/U0ASBFaN933gMqOcnI+bp7mq7IoIQHDBM575Oeevt0qTO1VwSSpbIPPXH3cdRnPT1qlNMTJGoz8z9QDgAn5gR/Djn8/WgCVtwjycNtOSScAjkjORVdwg2hPmJCliMnGccAE9QP1/GpXXeQiMSuSCoBBIB65xyD9eKjMexjtIAGMbjjOB79/50ASRsQx46qQoAOO+cjtzUyqNjOyZGFy2RnLEnGOucfz61TaYqQoXnnOeMZ46tjPFW4t6xgOWw4OVx1Oflxg8/z/ADoAsAnHzAcAc5z9B+tSuBJsLYXkgkcAf72Pu/dP5e9Uw6ArkFeACME4ABAzgeuPzqxgsBvH7s7jIueSB90gA+360AU5xh1XdtAJw3BBBK/dOfm4pIS8ciyBw5RuVK4zk4AAJ5/wNTGFW2sPlj5ChlZlC9scHnOahkKwfOAFUkgOTltxzjA6kZHYEDvQBLdTxNIPV/vOFO1XxnaTjt3yaOFAc7SSPvZOSQDkBTx1OM96r5SU4C7dqhpAxGZGYElsfwEk/wCPNTKGw4fbtjXAQqzEZPAyv+eKAHLITuHOFPP3dpOflU7Tj/8AVQEJYszL5hC7gGUlFOBkYbryenp+SOFXcyYXeoO0MuM7SAdp5BP070+JCqoZFJ7ttUBSGPQv17fgTQA+dF8lV2qBztZlO4jjB+nJrIis5mnKjAOAxYEY2nGBjsen+NbZXGTswmCwwWbA/i5bnr6etTbooADkn14P8SggdORzQBSSMryELBRzgFuehJwDg/LUw2qnLAFmbgA5GecdOo5qVZN/Ecmzao3kqT0Jzx34A/KojJgmP5JNwyXKn5R6nI6c/pQBCVJAQZO5vlfgK3ZhuOB6UxVlQbsllRyCpbPUg4Hr7YzSrArO0nnN80TR+X8xiUZU71UDhjn86tiIhQEViQVLKSpHUZAboRgH37GgCSMvsJxjkMq5yCrctn8h19aTl235dQjDKkbEKknCgtjJ9ecdPWlBKu+1v7zbcgjjP6f4VHM0wXAK/PhgT8ykDIOAuSD9R2oAgkdgHYAjDkInzt0IB+bHTr7enrT4R8oBjZHYkg7lKkcnsc9AewqkqsgkUmVtxLKw3HcTnOB1HA/SpYWnBCOCCMbcnJ5yMEj6+tAGj80UZ3gMS2S64+7xkbR3H0/HinMrlyrj5cA5HTLDKjI74PPpTimYdjHY5XG7IYEtyRkZA4B60zDoeMsqupIzlSVGGx17k0ALvjQojOxZshRgkcn5st0BHvxzTZUWc8jbtON3c46YUHJ6j/PW07xNkgL93JAONvHUZHJJ/lWfIsgkRlyAoY7WO3JIBXIYjjP8qAIPLEchDtuGflYjI5JIJH8IGP1qbMTGQFnJCHayjCr3Iz3PBqFyduxhl5MliMEISeuRx2NVo1mSRl5ZGBVipBCgdOM8n8P60AbFuwBLgb42BPJzuxwze3Of0PNWwVYdApOSACGOB346CsyDCqoDKMkRqo4UnqQScYJ7k+vtT0klVmkAUIG2AA7jgYyRz0yT+dAF1QDuH3SRwfr64pJYk+Viu8jk9AD9QTzgfzqqHO87Q20HnIwOo6dyKs7iWCnoV+XI6j/OaALSKrAOka7F6ne2QeuMD/D/AOsyUdkC8lm2jOc5znLDJHP6flXzt3NE4UkAMD90kccD8aabhfkOMMo5B7cYJJz/AI0ADI0nynopGH6eu4DuB3zjtxmpYo0DBcbgODnOAuBg89f585qFrhpHCj5ldiHYDG0YGDxjt6d6lVtgdRgjeMNnGfXvx09jQBBJEQw+XCq/3vXeflGF5xjP+etG5TaxIX52baBjjC989AeOnv8AnckuAhaNXBVm3KcN8xXsPl5NVJpJGAJO1lBY5BBGcZyD7baAKDHzGYuCpGUICk85zxtB5wB+f4U5BHscL1HOGB27jjb1HPOOn41I5MqLGHICnfvQHLBiWwSRyM5/SkZnZ0jdFJRPlClQHUjli3A3D0ODxQARxCRWOFYkY2hSMMBjIDAZ5FI9ogKliMoQR8p7Drx05GParELrt2D/AFkY3A9MgnHJP49T2qYbArF3DOcMNwKDLZ+UMwwccd/b0oA597UbxI0eByCcDDtkhMY7fhx7VTnhwzlcNhCAoGNrM2Tk4wMfXkGupPlv8xwVCZKgZGV54z1GRz9aptCjMzKmEYDzF7tj0yeTxQBz62dwiuzHI2AnOCCzHk5Jwcg9qS0tZHMblCjDAYEqQX91ByBkDnge/Fa0yyRkPC5yoHySKWiK9lUY6getSxo7JzEFaRgzMpBUjGflAPHBPA5oAofZgtwcwL8qfNgrsZmByBjuMYJpjWm8MuVPGQOw9sitWNUMjbwyAE43ZKtgYHAHrn8vSllVTl8qoxwB8pwuB09OtAHIXVsNv7wZ/eAkAsH24Cj7vOOOPUfjTEtWhTy1TapYYHO5CRnIZ8Z459sc89d54vMy7FF2gEAMrM+1gcDGcduDye1RG1811k3MIRvfaVJIXaARuAOWLAce/twAFr0UyI7jAQSKdu4oMYJyM49ajuLQyyFtib2GUkjc70K4GJlUneCQuMdM81JbNtQ5bKRk4U4G1RxgjOTz+eOM1K+fma2Kg/I5kUrhWH8IBPJOfftmgDPuy1l5cchaOZ0BlY/KGQvhghJ+YH2yFJG7viCR1DskBZYyy72YAhQRyFPVhnODjBHIqfVYL1oWu3il1UoyStFBIV+zRiTmV1CZyAM46N9ayhKJvtM9tMbmKWRQZTnMZwA0fzqMsv3flGPfFACXHkqroMpHuYMwjZwcfe5kHvn6ViFreOfbhSFBKZIUOz8kFjgLjcOpFbiRuYw5jwAzozNjk4AHyHt15rltQtyzyOrLvWTaZViKFduABkAnpxnHagCW5vvLCqrfuHB/doquEdQSxLjjsO/euXuNSUYlWQMTlQjBE6nkjnJIwfc8VLqt2lgqi7ureOCWJTIzyDLL0x5jBRGdueD+tcVI9hfK9zaXcriKTy7YxMk0RbKjDFCcEn1xmgDtre/jDpcJtZk+U4LFSwyTlnA5yDkVrtrFzcW7Iqhi5OVClm2NnbhVHz9c4GTx0ryhYriMMzSzE+dHlA6hcspBO1W/vA57jHOK1LW4v5THFBM8MoSVoZkyArryp3H72FB79RQBZvLpY7uSKeN0kXfEWUSRthlMgRkkUDOD1Pb0q5peoqrwp5XyyAFY9yrtwABvVTzL3B6epNcHrMs894JszXM77XlnkMyyvIQFaQkqEVSQcAnIHbNWbK6nUoFkLjIjLSIV2uOwI5IHPP1waAOy1LUY4mdjlJoyzxSMDgLk7i5A5cd+ee2cUWRGoWxWV3n2BLpZI8KCrNuYhmIOeenUelYVxMpIheSMMHBZkQMclM7A7ksxJOeFx+FJHqaW0kdtJNKJZYm4CybfLUEgbvLCrjjjr6ZoA7i21DymFvFJIHll/c5LswJc8EsMv+GcCrcniG00qR47tkZWMZlkEUuyWRmC+UshTa0m4cqDkdxjBrgpNQECJMrmOeI5DyOOHkOxXjweo44znI4FeR6lq9xBq7rfByZ5QvnG3N0ZWikO4RwtC3kuygMGbCMXOXHSgD6i/tO01EpLbY4YAK6uJYSxYeW8bLkHIPbI+mDVuG+iJRXAO7Lx4OCHOV3EHlcjB5xj0FeI+ENTv4JZrkhY4JZmKRyiFYY5HYmMRiI/NIsO0nHGSVyTXWTeK4GlQSNJ9q3MsilI4yWckqUGR8u3ae/XBxigD2q2uBHCmELbtoLqwIPOV6E88+lbMF9GVIlkQBVyqgHzDgcKePQV5LoniQWrfanazngWWFXtZZGa6Gcgu8KZCxgsCDwCMEkdKUaxJfXU0yzqivNIEQhocASMqqhkUBwMdQT27HkA9ijuzNGxiGzDbcsfmYkgAY9Dg8/hT3k2srMg+9tYEeYORwVEYJ55zx6VxenXgaJDkszbvlLZZiSfL6deh+g61sQX7uWMhWAhSzZnhyQpIX92JMgkdOOevNAG0LoK8gwRhWb5iFOFOBtBPuPwIqGSVgGIDK2VLuxBjCkAYXnk5wDj1zXPTXsbXEZYs5UKpBOCM5ZyGz/cK/yHNRjU49hyzSo8rumHAjIBJ6E8HdkYxk/QigDXuLkuDGyqoXIOxI2MpUkKcSYCngflmltwBtkyMjKBFywUOAA3HQjI6fyrFGoSXErq7CFfKwuQjAEDJG5j1z6+vanWFy/nLHNMSPLklRMeW4CMQd8jDDNkfKM5xjigDcMm0OxILRlERefMfIG449ice36VMs6FCjMpdRkpLy+wk52nOB2qlJJiQSqVJ2Kw4wyFsqNwI5O4E8dKoXN9bJGCJN7ujssZyjAsfmJlOMLkHqeKALEUoWcT2udhJLJeB1VDbtjCoR0OAO/B96u6ndnWMmdEQhPLcRKCI8gErzy3Bx36EVzKXiEDcH8xFdlQ7ijDGM7mXpkdfbjIwavi4VmXY3kzSMXBDLsC9jgHJOMfkaAG2XhiV7u3mnvo71rBWmtrZ/3ItoncqDJCMLO65wCTuVVAAxiuieFFCpLOfMjZ8riPbgcDB/i4A57/AI5HP+dLFKJkufJB3RmQBWd2DNliAchTnAyOMDtzUb69YJdi2uLxRO20LAdkjxbwNhkKAiMHORuI60AaEl0wgkhRRkIcfIzqNzBQcRgjHXP508qypIJZo0kZGCLEGKkMCxcED5W+YAgnOajhcLuJlJDO6uQuVMeMoOAcnOBxzV5wkqLsCb1Uq23qC3Q7Cck429B9OtAHH3MCF2QhkL28schMjcs2XSULn7wUj/6xrmJL02sccUF3NF5MgVstJhZNpQuGC5csMjnoT2Fd7f2jlCwCeZCVRmKk4ZsFN+BgcYxk1wOuWU67prnbCilFDHCJJhjl1c8NhyRwe1AEcl85KB7otvUJGkhVpA4kw6HYSOFHBzz2Oc1h33kXBmiklk3RyxMWSTytgWRiSSP9aApHHPUAVSuJEgm2q0b/ACPKSTiQKrFUYEjD5AB+XOM1Xs5nuZmSOTcrbhgRrIm5V3MpYE4GCOp7Y9aANUW7TxgCQkAAsypHwgIUEc5Y564ye5FdNY2phkjkQy7QqBgUURkJgZ7ckDPf27VzglcpCQu8Y2DyV8sEYJBJOAOSOvfrXW6YkrIjb5pi0al4mZCFyBkYDc8+metAEMdjJNNNMy7VaRirptAOWJHyIcrxitJbadFcudoUrhsBtwJC9ACc7sj+YrpbWwH2YNxCWkDEHliCcD5VyVOc9R3+lTyWcQygZiS5BXAA+XJBGf8Ab/U+lAGJ/ZkM4AnwGiZHClT0AUkkkc8g9KbfaTayOLvZEtxGijzv3nyxkBV3BVwcqB0/Hmt5EkUoZYX3tgIhwS4Iw2WB2j5s9TUcqNzHuaBDvLBlSRSoyQFIJLnfkHHQ0AYkZZQkcfkychEjTDEkHDHI+YZYZ+bHXjIxUcxRHDEpCkrBHRVfd8vyuMsP7wapZU2unmeYuUMgliO0RgH5g6EDgsOgJzntk4lkitCy5G9HaMwR4CHJjUyN1xkybz16tQBmSy26Kz2zmSU7xJbSID12RowkYbcELng5HtVe6leU+QSACcCUKdqM2TsRB0OeDjgk+nJ0TpcUk0rZ8vcBhQdxG0jPCde/+cVN9jSMbdnmhSPJyCpLBy3RhnGD1xQByun6mLe8mMVnshtX2PNOkh82cKp84Fl27RnbgHJC/WrFhqzzLIZN8jPdTFgihBJuJIIUYAAJx+FSXll9oeZ5BGlsCxMas/mSSE/xIBgYPH4ZNYoQ2MyWyiUTXBItiqkgHYHKkKDtADHJOB70AdQ+o3d9JF5zgyW0eyAOAVRRkBQo74A59a2lvZIV3OSVHk56lCZESPEgUEkZ5BxjtnNcxbKC4Hlt5jRk+YTkFtxU5bGAd3bPTBrRWXPmJJIXjDRQzqgOYzkEQljwC3B3Zx82CQc0Adtb3LHy4wCWKgLvyEPHVSe3p7YrUt2ZZm8zgtHhmRmVM/w4/Dbn3NcDFdiKVkVpXVDiNWKsYxux8xB45z1+o4rp472KN0t5p4w04Db1ZWjDHhV+TJB4/PnvQB0QcOwQNuYAbQSWz0P3uhH41cZ/lIA+Yqd44AXHCk+vABrOijYxiQbcgkKVK/MASMgZyM47461o53IzFFAUHJYnJOO/pyf0oAgSKRzvfbywQrHw4XHXpyOn0zVWWTynfaxCDGckO23AXlVB5yGwKuQ3MdsjB2VZjJtVjkqAw3bQMZJwa5rUZXS7MUccqwSBXV1OQxLksAc4Pz7qALIu0uHKhJFghl8svKrRq0jRjhUYAsN+eQMccmrEkTyxyxSWgMRhzJMUDSwSRjci2uHyAw2g9s5PQ1zVvrDTuztbO1kl6bESvLBh5wA5eOASbzjP3gpGV612C3RWFyxZckKpLKd3AUfLnpgCgDn7aZ9qOIZYAQRiYZcnzGQghWOPkX8q0YsFGZs7kYrHHzuZGJO4+3PQ88+xpywyT3C/vApOGEZHoAM7umDgd6uGJTcuBwyKpZgOGwg5AAz2waAHxxuQX8wkdlYHAzxjGOmfX+VPRtu4SkDHTAIGfb0qxwwCqc4IJIUgYPfkDPGKbLAGicjqQRnnIIA9uB0/zmgBsT+YGAYAH+MEELjoGIPB9M+tK2WfAG1s5D90jX5WJB655PHrWbpzRRs0BBaVFdtzKwjddzZMmR8zDkDHpWmrqWDZOfLIbcCD8zFlGCORtPHtigCQKJOFKIqjLCRWYNjIzwOc/wBe1TbmWEBRBGEyP3eAy5Oee44P61FkhUUgKAcFsgkr97nn1J/KpFZdjjLKCfnO1GDHGODnPTH5UAVbqNWEYx5zBSGkbBUo2WEakZ5yevIHTNFvA2MyOCo6h1JKjPyqjrkEj5eTx64qQhiAytiM5+RtoZQDgnOeckE8evrUy4ijYp84cjBZl29DnjOcZz2/SgChdRqQTJgKxA3EZfjgfNj5u2MZ+nWsGaBEkeOGRQzKjBpYueDuK5YDJwcj2Ix7dBcTFiY1CuCuXDj5AQAQYzjgcevWuXZne5ZW3NH1DOQgTAxjzHwGPHY98dRQBoQpASAgYupJYgqgzkk4UkcE/wA62I5oBGWCtuIZWds5OVCjgf54rlUuIA+ZJFTBYD51yduAMhTkDkYzjOeK2rYrPsZSAkihsAggZHy8j1GPpmgCcFw6yH50IUFBgAHAGPm+nvVtCGfKnAA5znjPJ+ozgULGiq4Y88bRyeg457VONikZGQcA9xkDAz+GKAK8jhAMqQT6j8j16Gs2ddomIziVRGzAk5yCeMc9D+lbLhGBYndkjaDyqjgdByOP8KhaJZIwqKuRna+fkA3HOVY5Pf8APNAHKPaxvMHgt3hKbRJI0srOwCLkojTOsYPU4VeT0zzXTwxbIyo4BVXDDgZKjjBOc4wfr+VDQxJxgYDHecHB3InbuM7+PapFkBRuBjgZyOMYx8vUcD9eKAKMgxKWVS77QNykLsYhcj5iMjHp/ePpWlDOQhWTngEJjJPA/iHHT37VTVAr7zg4PTjDZJwffr+lI5ZZQ7MfLUEYyQDkZ5wc8Fv8KANgRmdkCqkZClmUEHcOB85B/rn9aSXblkdVYDhFQELGSAOvf5sn86rQMUjJ37cn72QCPbA5xgEVOZgwdVAJwApzzkEMeM56/wCeKAHxxiPhmXeD8uU3ABhu2tgHPB6+/OKkmMTYTIXA3r8pX5xgY2hflGM/nVWS4XdhjIw4QEcKVwMqCR94MCP5VXkeVSGflWX5GJ6rxg57cAUAPF1hhkYGQhwD93GM8D25pZLkIMEBH3EbgGyYwfvE4x1HTOcVmyTKoLZB+YD8T1Ax0PNV5b1VyX2PkkHa6kBc/wB4NgH8eMc80AbFyd8fmbuWAI5BOBjBJHA5Ufn2rOk8w7WEmd2DjPTdVH7SkqlC4jAG9/nVwSDkKCrENkds9OvsyC5R7oqCwaOGLMLLIAN7Mq4Zlw2eTwTjODQBsQuNoDHc28qW+bKkcbRxyOfpVgMrK24AMucjvjseOvXmqmdinc4C7mZuOhxnBOOeciq0dz87YIKoPmOePmOVOf4icjOM46daALgUSAhcRrydyghnJOOvGDj19M+1QPYxozsmAD83D72J55ZTx198UgvCgz1jJYYAwF5xjpz0P/6qvW0cVzLtklSKPYQGB5BxnJIP0H/6uADNifcdkiDKsV6oHC9eQp5OMdP50y4maRHiJClFON4+UgDkgAZJz7Z+vFPuIwu5ImjdUJVJlO5zk/ebI5wf51UmSZICHlDhid0hRm6c/IEXgdeTigDGdwiMXIcBuSqsPLGeE2lcnjvjHNJHJPYXEs7RWU9u8QVra4w2Ym4VN54J6nr25xWfJJIjtMGIUkrIrkAsOm4gkfN046+1PaXdEyuXfjCw+WFKoDlXBfAIHPv7UASwGCa6nu5IIrBsCNYrcbY5UOAqL2OM9RWzbyvGUBy2SvycEAH7p2g8HA7+hrGjtIniEj5nxtcHcQyk8DCZ4IwMDHvzmprV5meZoEdfKEbMzleTnnA7jGOnXbQB3wvFWy+zCNFJYmSUjcZMj5QgccAAnj2rntQSHKbI5F3ZMmxvL2rzhvl4weeOvrnipILlmQB1H3sAyZ3HnaNi9hk0y7cSGSNgzKGUgbSWYgcnIBAXrx7jp0oAy2BZwwiZFCALuOWC/wAJJBxtwayLiyE06MGiQBtr8E7nyOflHIzgZ962L0xyBREPKLqGmkR33E8ZGCMA4649aoyzxRurJl8AfM2dxG0A7kxw1AFe5sPs8m0OZgqbm3AlI8YHy4z8o4/OprfThgPOVLSg4UBiilI9oXcATg5HHQd/bVtCs0e4sArYAQgliCMt1HHQdcdeM09hLHMPLAEHltlW5w3PAYnBGD2oAwjGkTCOTExBLo4yq7UBGSuMKACOnas+bfKozbggyeWRjfE7bsccfNJjA+tLf3iJMIFYgR7S7Ybdhs7sADL4J6Lk/rT4hHMwd9p8ss6nBI4wdpVXwxOAM9cds0AczfwW0F4sdzaPIoVjLbTAKRvj+SQZPAJBG3qM8jBrn5rCylkTyohCkh8sRRENmRmOwPtGcexHT8K7y5t0vppGl2jfF99Sf3YzujQvIQW4HHbH0NQ22lrG8XksAkT7nYKrHzBghwSeV3BfXqc+lAD7DSZNPPlzJE8pMBKvCxkQHb8q8+g469vavSrFPJiVlQqWYsBweDyDtUmqNpCL0rJeO0s7lcugCOCgyUxnAQfKMfyxXSRRYYEKAHIPJA2g8cDPAGKAJLOW1jEz3cXnPLFKIznYITkZ4Y5OOfWomFsIoREFEqgtJv8AvswzjYSBjIPr26VPPZrKm0OQwcMeo3DBJ6jkceveoRbH5WIywwRnGBx0IB/CgB0fP3tyBNzo7Hk5IIBOT3/lTGlaZWUPtBXD7zkZ68Y6DkU8sVDh0MihcFsHaM56Edf8mqMgRfuMq4ydgPQDgAj8KAKsUKJOHZH3RktG0YZgAfYH6Y/zjoEFvDBIdUtppRI8bW3lYDhCoO9iCcYIOQT+tUIU+ZHLHIUlVQj52cghck471flWaUCJ5AY8AoW2lwD93djpwefpmgDLaTDl1DKGnIj3csVX5RkDoRxmtOyR5VKiMoxJMsyg8g9EOf8APNQrbsjRMSJdwbBJC7eM5IwMHA/zmp4ZpYY2XLhGc73BX5mwMgAcqCAOcUAU9QcBRG6bEiYkp8u9yw5cyR5zj0znJrOtoIGuDGZVHm7vmYn5UiDbm3HqST9e+MVa1CVijFE3eXnoyscv8wU88kDOT04rzTW9dg0qAT3dwkcTOVWXLRBRtb7zuBjO1hknGO+MUAauo39lHp975zyHUIrnyRE5QB13gRIhZuVGRz6Yx3r5B+Lv7SfgP4Rwanf+INZt7VrbTZ7mSyRohJfb1kMhWJ9pDGSNm7cL618cftn/APBRjwV8E7KWy0u6GqaqWmFzDbSxzw2vKKJ55YpyQY2GQBwdnGRzX8vnxa/ab8ffFvW9T1nxTr9zeWWqXEqWMk0rp9nsxMSuYi/yoY5Wx1BA4JHUA/XL9pP/AIKCa58YZh4Z8I+IptF8P2ttHFPNbS/Yrme2u5WDKq28pbaF2DkA4xgV+Q/jDwt4k8aeIbrVtR1S+vbe0kWQkm4ub2W3MbRw2++S4ODtjG9+hIPUnBydCub2/u9LnleO1eyiht7jBilbUkM5jtZQsecuioFYZJz617zpmk6dqkB1a3do3lupDMyO8N+I44I4haJEzYjiMkGcsMYlyu5s0AeH2ngvU9ShMWq6bL9nCpBGq7WR4jGoBdZAfPy6lWbILKoNc5rvw10t/tN9p1mDcXVvPcTM0nlTRrIfswiBJzCzbQgjUhVKHO5MV9PTeNtG0IapYarPA121qk8Jgm4D7jHCZYipwXmDA52jI7CvMdT8S29/PcQ2VmnlXkMEV9sKwPEynzUu4SmfMmRiVEZ2qQCSc4NAHjVz4FEFrp5vJmQ6Unm3qXEQuIZkntwszKznH2xoyqgnjglTjr51eeBLe7gN3p1skUdvfRWNp9hik2JHdtBKNRvI9uUSNYmVlKggqcArg19HXEWgWlottJeG5jJnS5nYARbkYiEzKsrsjwrhMYHK5GRzXn41LQ7GWeJfNghFxKkZfaWu7qJXkiulXeqtDiOQeZyMj3oA8XXwq1vHO8Q/tWKG3+3X0qRPsjvpI7iCF7ONSN0OZVyCMsDuAxk112g+GrrShHpszywRrbi8vJDcxWazTJAl9FCpeM7rUSiLzFVs7m2kEggdde6xYXC2uox2V7FZPCiqkQAZpLV9iRkABJHO0bRnO3qAa2k8XafPLePeWjRHdHHumsmDorTsu9IrhAkLbCFVCwJUBjzigD2bwlqdrZeHJYdeia9ub+CW9tZJJEMJFqogutIchSzqySxGNgysuNuF5A+YNT0eeK7kEIge2t7iSIzbwsLC6lZozKN5MTYwNrHPbtXU6r4ut/DMFkyJqMthZ3kj3ElyqxJJI6yyHyywQxu0wi3bjhjyCRzXmupeL4ZpjcmB4o5BE8sxJKXc5uD5fmW6s3yDKkMecYJ70AaF14dEpNmVgtormITC2kumSOaV8SRywl1yvyYG0ZKnqKzpvBiSW5huIGSFbyLa0XmXMptRH5hikbAMe04UllALLwTkVJJrmmebHc38l3eT2ECW8DGVo44rmXDlY0ZMnacgcEEDg967jwp4rL6mGmWP7HPIk86m3HnTJbx4kEsu4hk3A7xw7MOFxjIB5ldeGc2gl0bTr1XQy30kcty0K3NnEW82JYPJH712KqNwx+7PYg1k+H9KkvjcRSSO1wskLSJHaZmiiRUkn+zvI2RK0koR2XDbieO1fWct/wCEriW11uWTfD5jSJBAH33Uc7MvkGNJ+FSTIYEKQF6AVyl2fD2pXt5eafEkVzaosQW3dY5o7ZGkBaOBipOVnOSckOjZOVTIB8yeKNHv7dY1E0k1hb3fnWxE63DbvMeNgCGPnFY1G7HK85AIIrCtVjtJmEyySz3McjyiQEQpGwDeZDMNuWC4O3BBxhScV9ISeAotRaaYRwzWssbzWazSNaG2EszFWEAO5Cc/McEEctgYNZVl4V0+RZbK8Rt0M4gAnjSK1vIgrSRlpnwUQZ2oEyGCKScHJAPP9K8ZQwW8TRXLwzwyFJ0d0uZ7iN0WEXWzAZIVVBhUPGflGK9o8E/FDULJIX0rUbjKzRQm6EzxrB5JEq28mVyHURKq9cFzk5Bx5tceG3srpIrOayuIZoYdPiIt1ilCOCYpHmliX5eMZz2rlLi0l067uYrK4e3S4uIku4YApgMypl7iNifveaTlu/XmgD90P2Tf+CgPi34Sz2Vl4gu5dZ0U/Z5bo31y81xHbPLgWsSBiY3JYNuAHJycGv6CvgX+3h8Kvifc2+kNqNpaXwRS9vctEFjkdVkWDMjjzJwGUHGckcntX8JvhrxNqGg3M8l2ZriJUfcV2SyOAdsZHzbVZSBkE5OO9fXPwu+Mf9jzaVqdndXKX1sbdjJHO0fnzxTmRnmKruFw2QCACAue3NAH9+dpqdvqVtFPp9xEyS7XR05QbzlRuX5Sevf06itSJ5FUtcDDsi4aMEgJk7XZWxtJGOv6iv5zf2Rf+Ckj6ZqFn4V+JsKQ2c0UAs9RtdQEqWjvII1aQztyMMM7gNueK/fbwT498N+ONGs9S0PVob+G6izHPFOsokJGSjSKdrgZAOD2oA9Jt2CqsbckPuDcHzBnI6ev9akkVGyABl24OOQRw3JPHT9KrQuAz/dLRHB7ADttz1GAenY06adV+YI25SNwAI68k8kAjkjjPX8gBbgOFKK3z7QFYMABls/dJ5OMVFLuh24/ughs5DMAA3GeOc9cVVnux5uVMZAKg8n+LBUZHB6j8j0qr/aEO+WNgSyoykHgKScDBIx27c49KALRuH3Llg8khKrkggHd93KnjgjP0q3FLJt5jVnVsNjnpwen0/8A1VzXnyIwjdETc21XXqufmBIPsQemDW7Z3CIRtYMQBuZiRkjr94Dqc+/NAGymZQwLYx820ZAzgdBjk81ZRV5L4bBVeB345HoayUvYpfNRMZ8za7A4UAjceW69sY4wPzuxyblO07lUZY5OMZwrHPUkY/OgDYtCYS0kJWQMSpVhuWMA8bio4PHrVSQqjMc4BLEqOTksSSCB6mqHmyg4VvlOSwHyIOuc4Iz+RpROWbcDlRt3oPXOCAT2+tAFpzvVMBxyBwVU5B6ZLc//AFqhlj8uMyN5YDkKyMR5w6gkYPTGAKpTTxhizZULzgAnoAcYA/zmmm7ideUZhjKs5JfOR93djH50ATbcgKPlyBjJAAA9ycdqpSr5RCRn5pXVm77VBwTkDA6+varUbROpKyFio5VwMr7DnmmMfMdUUZDKQQRhi3Y8jpQBkrvLyvE3CMSzF2G8AnOcc4/DtxmtRJonhiZHaSQ5M0eQQQcEKNvUY6VBLarsYiMvLuUAKQBtHDZLdfX69qlt4T5iqURnYMylAwG3JH8Oeee/9aAEijcHcG2Bs7kYMWwTkA8HHGOuOasDBt5hJEWmDDy3HAKg89SPT9M/WYRyJu6EnlmPOQc8DJz07+oFRNO5zAwJUg8gHaP94hcKcEdT9KAIk4VmTarhSCgZeX6hucA/nmp0lURkSPJslXCqMhA/TkDnOQOenP0wIitGMlmBGC6RjGMD+I4zzTo4SA4kYHYcRLggE44BYgAnH8+9ACJFnaXIleTAXcp2rwP05FK6yQbA6spUgjg4fA5GewOO9WRnhtvzEgFRjCepP402a7kCiKdQWc4BYKu0Z4O5iMdR+VAELzSFOdvzPnb8vAAHPPTj/wCtWdKFTnfndNhuDwTkkHjjofzq3FLgTNGAwXCMZEUh2Az8gDZyDnnpz61TBmCgKm4ySEnzePLYHjHPA57H09qAH4ByqocD/WNjHGeucc/rUD9JEYDzWypYHgEcDp14A6VdAlYtGxZI1UlhwS3HXg/5zTY4EldVZSCA7IeuwnGGcbuc9utAGZIg8v5YRAikmVR+8aVQOSgxx0HXFTRruS1cIq+YjIqtjy4ypJQuT1zn/OatSrNBBLLvjGzzd2cECMAZPsOvbNOAmW3R5o4wvIVm24DDkjYvGcH+VAFBFMc8hJRznfhgx+UHBIAB43duvI4rWjjEmCyqoPTO7BxxgDHH6VUtbeeSSV2ZDCEMzMRmUTeYCoU9CuB0zj8a0BIBsTG0IpZiRg4xzweT/wDXoAfsaUqwXqdpXI2kd8jp3P5U1EdVAycLzkdH+uDz1pgmjQOokA2YPG48jg9B7AU7zCxkZfl8wBgseflG3ORnGPl5/wA4oASWUTLjIjMK7l4PD+4wdx6+uar3ShRGzSK048rkA8bfvEgDkVKCGSQ7fmPDcAe+T68n3rJlEjkuNzLnG7nOeeMHnt+lAExhUNHIwLeVyBkYcntyMGlh2KzDYdqAsXyNuOenPP4Z6UyTzkISUhZFXJEQzEAO74Jz/wDrpjE/IGbI8n5dpxs4xhs/eB9sj9aANm3ga6lwWQeXHJKryMAsnk9P5H86i2AxyE42yn5T0ZQYQvTr96oIw68sADvVgQ38D48xM8DgfyNTzyDa5KKWQjawVtpzt7KOlAFWdHchJcCSLP7xcBR+APBqrbWu2NVJO9BL03HcWPAJA4BGOvvmmfaY3MZkDSPITkIrEjuM8YA5FaMZ3kCF1BkBLDGNinlc8dOaAGxIXEY2NuXqzgg+ozipXyjEqDx90gZyfYD6VPJPGi7mLsuAdyleh7nn19qi3EsHV1A3bSpx970A/qM0ANuXd1BIiWLdtCEbGJwCQd2Dn8Pxqtjcd0hAZhhjJwOf909OOwq7CAzbmBJRNy7wXDE47AZ6Z96gntVlxhFQ+bg5yP3YHXOTxnHv7UAUhJ5cHCqFB2GKOMGNQCTui7gdO2aoS2c9w6hZWj8ou5WNlcOq9SDIQD1961ooktwJVhUqvARTJubJ2gsCp55PWs7y5d7sNqI52hE+U7GOXO5uOD7+nfmgBiyOhQI0kzHJmUgmNRnjccdMnjGenFdBBC0wDBSzlBgBxgnjOBnrgVm29suQzT4kMfEagncDxnJHHT26mtO0QW/lwnjAA35PXjj16knrxQBTlslJeQIEf0yRxwMkf5FTQwooKSAo7YwwPytgk5GTx/8AWzVxpQ0jpgB9xHmc4LHnA/E01ock+ZyVxgDPIBOOooAsRxefx90bBtPy8SdyeeVz+R/WBoTGg2Ngjpjnd69/Q/rSOwhAJOG9SwUD65P+cVAxkYbyflJARQQQfXGD6E4+lAEkMzyK3lyKpXIjwSCSud4XJ6/e/LvTWuyGRMyH+GR1bOBkDoDnGSPwNUyDCJIlC7d4YbS2V3ZY5PpkYNV423OigSsRzIqYyM88ueT1PUe1AHSWzBcsVRk+T5gCeOmfwzzS3BREBC5U5AYDg+vPaoIVEagAN5RwdpHIDd+vvTi7FnjJUqM7SRweBzjtk0AZxwzSCNCvy4O49cAnqT24pwEbKRuddoZlUg5yM9OxPPr3p7RyIwJUuCAdwYZ+uAaG2ZJZTuwSoHGVGRnOM9PzoAqtjBkmZ13KoDYEa5yMdOpz2560TWbGJpUdSrJ8645K9j8w9M/XNRLHK8irJtMKOZVSQB1IJIGCTyMke3HtWmAxBJAJBG4DGB0K9Dz0oA5ZtPUMyjCIcMGxmQZxjJPfn/Oaq3ekCQRhGbcrDbJN9xUYfOSq9+T2PNdZcwYUMcMXHmO4XHykj5QMdc/h+dRvFlUlGfkG5eu0KBkIwz6DHbrQBxs1hcWrxSWzrJtZX3JgAlDwvzgE84OPeoJre7aRwkav5xBPlgq6k5LIdvQ7j34wK68I02ZZMg/eXEWNg4wp4O5jxjGeQaUxCLbEMI0oJLJ/rMHJ2kt9PWgDy+exFtcTfaniEmPlB3PJ83BTa42rnJ6N3qpHYo21HnYTlw7IzD9yhy0ec8YOQBz36V2N7pbtG8hVPLaRg7HEkkQJ+U5znI9s89azFsY3eXyWknKFCJZ0EZkwuGVyeiDjHfge1AGXNY3BRGhwWQtuaRSQVwTweM5BPT/9eddWAIZD9x8ZZoGbdgZO45+4Cfl/DIru4dOkmi2oCQBk5djCX5IC8cfMBj86RNL87CyqI9pGQGOCARkEHrkY6cGgDz+bTnWKJirNGQxWNx5e5UyQyp1I4yOMe9YOo2aWcEt2ojaRkcrHGoBG7LMGGOSMEZzzur0298uzAkY+aEDpvdXJjifOVjCqeNmegzXJPBDqKTfZtysSV2SqyDaRyCrgbev0oA8lvZ2i8uG4McqzwGYOd5TypjsCOQODliB9c1zTXOo2ZnW1jWWT7NJ9nnCFw0RlB/ehiArfNtTnIOG4r1p/Csj28tw85Vo2zJAUV3Zc5iMajrGshBOPXNOg8MCO2YzKJ3jlViQCkezb0OB97JDgdMpQB4mnh6GexjuftzLe7o5LjTpQCzHJaQIQOnPc1hXujOvlsVZDK5nMTAhTGh/1QIycYXPOOoxXu934eMc+8QIiSIY944YhgTz77c5P/wBasDV9LeOKaOMxk+U8IbAZiWjO3ZnuODn24oA8Gu7RTCnmKiyYVjKCEmRUcEqpB5GF9cjI4oMdjFFHcrA08kUkbRyDdIxI+aJWBUbVaMMcnAx+RXWrG/S48xVbMJeMxuhMQkf5Wl4PzMUJ2DpuA4GK0V0e9it0XbI6T6ekYZd6Ss0SMplkU/dIRvl9TQBzl9qaDUxFEuY7vcSqD94ilwY1ZxkhtwJOM4Az7V1E8Ul3bRaeroNpxbm4YyGQzuoRXbkYVWIGex7ZqpY6SbVovtUIkkBwoMSqYEk5WTzD14GTkjjOK6/WLS00/Tt42vezjbGsW3y1G1u+eJBsbBHpx60AcxZQTDyPPlYsbhkhaS5MqIiW7RrCHA+WLzSPlXJBNd1Ha6hdmO4m/wCP0okpZQuyKUKWklftLgKuxTgE9cZzWBpN5aancw2sFp5TWKj7RI6D52yPmEPIiOP4xknjp1r1kW3k72DI1ubXe5wQduzBjJ6qxG7qO/IGaAM3Q9GisbS8kkvFhDCaQxsjNI8kku4eRGOFRud317U69KXM0crtcMyLH5eX/cg5AdBEOmV+n1FaE0iG6iaN4kMx86Lj5fLZTGI84xuB5x3qh8v2qa385i4BYkoyoDztXfjC89/bpQBzL6Ra3ryTzI0aXTJbysyiMTbGBjeVG+6qnnpg4681y9xe3djcRrE5McEeySOYqAVRyEWMxgh1IHY/l276e6Cx3qkvJGFWOV1VD5jCAqRGT0QEgHHNeOTrLe3DuyvbWiho1VVkJjmBJRlO44Ut1JPGTQB6hBq9tdW0MjIBI2FawHC+bkFZAWHL5PHP4101tq4t5rOSzRizSlpY3YspCL8yFWPTjntg15Vp1leGeKzty1wzRwyz3KDC2p8wbomc4CyeWR379e9ddPeywxx5Ty2kWZGdAgd4Y12OqyEfu3Y5APYkEd6AM/xPJNPqE6nAZhL5KK3+qldf3rkkYKlT8v4cevJrq72MUNiknl3ABjuXmDbHDZdH81eFBXvyRjpXXa7qw1DS7NjArOyKySLEon8skh5JJSwJAVSehPXg5rkvMuJLVWiaL7OmVTfErSXBb5U8uRxljsB5GcUAV9Ivns7u5Q3cd3FOS9sI8qqucb4xuAEj57n64rqrsy28UETRfa12xTqUJhl2swYshA+fa2McckU7QNJsra3lk/cy4MYjiEaGeOaQhpRKVJ+cg/N0GO/p0evPNLY2iJ5MYjdUWUReWxiQhjGNwyrdRk96AOl8O+Zc6dBNfKbi+Z0uLzzSNjW7NshjRAQFC/Lk4z7V61pUMohVJlkWLkwFE3CNUGVIAByOP8ivM/CBWJIkcG6MgLWwYrGsayMGVGkB+bkZ/wAgV7DpcgkWMqrRvG7kxyZYjIx+6DYzx0JU/WgCWW0VkF1HC2532B+V3YyCWRgOw6YxzWdFpcdvc3F/E/2fzRF50cxwFSP7jqCerEnOOeK6qFWaIo8iyEESxtIjFGTH3GXb14HHHWsm/jeWdTIEdm4kHSNUbAVACflYD64xQBz5gjMkzQLbSxvKzeY5JZyQoJbacDkdPQUUl7FHHdTLBGWTdk+W3lKrEDcu0d/fvnNFAHhrXiwiOaBuZHG9hjCBzkBwTw+09+uOKQ60yGX7PIkknmqgQcOxYBndFH3gmcHHQda87uNTilmgyk0LZCzlZD5LA7ss+fun5uM8c1SguNQF9E2nXlipW6WEx3HyyLDKSm+N3HzEn7xHWgD1i21OaCOR5fnllB3S7dzuWyNykHgHI47GtTTtc+VGMZUowB83Kg4JBOAcHJzj61wsBuIZi0kU186pKGNuwaKONTgsyKfkIPOPfI60lxrcdokSLK0q4yUKhGUEkkqzH5+c+tAHsFtfSq29QHSVyXGSHwx6IT+P5VsLqDKhXa0cpYhlf5W8vjneRg55+teM23iO3dolN8cSNGVjbhkOMgZAx69+O9dZNqLsFklnxAyARlnVtx4xyvJO79T0oA9Rsr5wEthIN0pLKFYMQhB+96LkH8uKW4uDcsLd2RZV3fPHkhlXoGA/iGOT3z3rzuLVzp8QeMqHMSsZeWAXB5wMnpnt6dafa6zLOTILlHGOSqOrEE/NjKjB9vcUAdjInltFG7h9+8Ki/MxBIJO1fbNVreGOPzVjURxSMw83JRwwONhDdAP09qZZ6iqoI4kdJnXbETJsMshYb1ZnX92mAcFT+Ppa86S4EiyRIFSQBSrEPnGTgsAGxg9ffNAFWdluUEUiKiJlFCkMjt/y0Ylfm3Z5JOevWqsFsq/LDBFGV3OXVSQQgJYSlgOcjgZJ9KdczJ87xswkQ4VCNzbuh/1RIxkHr61i3FzKkjIsjyeYo8wKo2qw/vEtyo74647mgDSeWO5IKGIzIr7jI2Aw4yF3HjkcDr7VxNzDNJdEvHIp8wmJ0PlrAgyHDKSCQfTGcVPNd3YlCJHCoWRSuxPJIlHO8gnkkH9elbDTJcxCSRgPKPl3O1lO+YgHaMHjAI69jQBpaWGMUduJYdkcYl8vBVWYNlWk343Ee3Xp3qG9WSOb7VAzli27dGWWM7fvbV2nYMjOTjGPerllbWwUyKg3BFfduLTAIwIQKOox/PitQRHUIolgkiy4MThkZXTdypkwvy9uvPrQBwt1d3U7+ZNKPMmO0SOCVcLwdq4BDZIHTnNYy6eZZxO5k8syMmw5IlyFHy+nOcfWvQP7Md74IYoVMKbQcrtSQcFlDHBJPIx+WKr3Wn+S4yzySplhkI4JJ4AERICjHegDhTpADggsJICzxENt2glV2HdwzH/9eO1g2YDuEhImK/K2V3qAAHLKCQwznaffHauln+yNab5Nz3u7DqisBHmQbCTtIOBxinC3RIRKH2krJmJ8ZGegGTz1J/GgDzfWQiLGnlPBKVTM6hDJlmHzyg/KTjPTsOfSn6dJc3FyUtAt0LVV85YcBih483YOWbPUAf0rphpy30vll0LCIOcFWU4LEgs3O7APGe30plpa21hP9stPmkaGSKTYuCGByQAgy8me2DjPegBllqksV5MkkRjaNGUB89V4Q5Ydefw6npXQWGv30LFngJjaRIndRnYSBgEj7oweD0OOveuTnRZnszBDdrM533D3RVTJuLtmNCQzjJHTp9amkvZ7VhZQxzM10o8+IAmPzAQI3DkDawA5+g78UAe3Wmt3AhwGA8xQEJP7xTg5ZTk4GAcj/I2rSfbiSH99MFZsFsDzGzuOCflX2NeN6RcuHgjuEdjEVZihZgAy8FhjIAORk+navQLDUoopjEoZZWIG18g4Jx1OQF5A/HHWgD0ixuXYLJNIx3EARg8biDlAue3c9PxrTmufLA4yJOEUfNjHfj8OM9ue1cXDqHlvLGVUKEO1GZVG443Fix9Cfu5NWY9RGQis2UUlMqTmE9So6jG44J6/yANGX7RLOHS5K4wojwwORlu4HB59OK2sxtGom+dhgYJYFgMbunUZJwT6/nyr3UShTGZAvmAyGXBJUdxg+pzjt9MVftryCRUbbIHVyFGT5bAsMEAjIJGM/wCGKAOpt0CBTEqgAk7cfMp7YY8dR6/rV8OG2MC4YjBckbWORlQQe3/6s4rnReLEVM0kcKudqkuACT91Tnuff6da0I5SEXkkZLAscA7iecHBx7/lQBYS4i3zQh2aQcmNjvC56FtuQoOBjJ9aWJXl8xViVzt4dWAHB6YNUQtqLhyABPKg/exkIu0ZAWTdjeOT096VGlMkgKhBGAA6k4cgdNo6emeOaANFAQGLptKkAAc9MA4AP+cVqQIgXdtYl14OcAehIz6/z6Vj2rzOo82IR/OQQXDZBPysTnIzyfUd8CtTeVOFYbV6YOe2T0989KAL6yBJ1t5QGaSJ2VlXapAxkbsYyOOvXNVJII7dt4jCO+BuI+YjsA27g8+lRLK5bLSqFZl2gghlVc+Ydx6gk/pVsujsQ+JyCCAWUbRgEclhnBFAGdMhkZ8mQZZuGcSYUYyc4HHXisZ7ZoJX8uQuJiBtY/cRARvyfYngYrpSFJfGC+/AXOQqn1bOOBjNV5rePYzhQ55CFSG4HLcqTj+fNAGKgkwqcHAI3ccgcEkk+vrVmISLzvZcd1CEYPTOTz/SpGVQuFzkHJXH8LD5uSOucZHPSrqRKqBlHBwSMjOAPlPPfk/TpQBE6xvtYSszq2Crjbuc5CrnAB4//WKk3uycqjYHQjJUjhskdRwO9RMiM4jOdoIY4BGJAcHJI54H+HpUUj7WlWNzj+F8EBkH8PIBHU0AS5ZpMZU5CgEcBWAOR15PX8+tQuiA5Yg4ORgfebjLAeucf/WqBp9u0jCqrDcSQOuRkjPPH/1uarSXCjaQd5UkkqC3QZIwo5ABoA0EYqHCgIxBKpgEnrzkdBwOKYHYgl/mwfmBIBGTgEYHOf681Tiu0O1hIjNKxKlsA4JPA/AcemOnWpRcIpZAmS2WLddoGSmSDxz26mgCcwx7vMJLAjIVsgA9QDkc/T25qQsVG04O8blbj90Afc84qu05YRxgLuAd9oPOT1D4Py8YxkCoWmDFeNx4JIPXPUD3GMev4UAXFuVUD5QxLYDAg5IIGcDkD9anVyRIACZOBjrgEE5Ix0wG5rFVkDO6nnK4/ucNyQcYzz0rWtG81pSGCOAMkAspUgYI568Y/HNAEpLbc7zs6BdpHA6g5X+tVLiTC5Gxtgyu4AhGzkEk9cnBxn9KmmkH8RJbpkbsbuQCFHf/ABrA1e8W3t3aS6hgJVgPMBwjD7ju3OB+XSgDSgkEjiV5I5JPmLLGyjkDhSo6cY61oAu+0INo6sCM/eA4LZxkf59a4/w2sMkayQ3lvOzl3llUlt75wxB6AHjHseM10kxWVfLeWSNA4fEbCNyU7tuI+UkmgCYxcndh2Y8YyG7cZPQcnv2qyCBiPdIy7TlNygqR3yTz2x9PxDEZcbyeCuYzgv65BK5APrUkSBnRy2ByGOQMDnPXqaAHxhwr7ZDt/hVuuwg9+n93j/Ji3lxskAH3T1HIBJzn6GpJOHMaEGLJkL5wcxnCKQTlUOepGPeqkhCtu2kqygg5GCPUYPrkUAPlZlG5Co+YqfnXOFxzjPTFRwuzliQBlcISQrHcDgAHnqf0qlM3LFlyqDaxBGULcDLdADkH/IpYFaPa7kScrgBlMigk4OQ3IHtxQBoN5kapGgIlZMNuHJJIO0fgDz096uRzyR4iKjBOTkjqRkkNnHXtnv2qhM7b5CHIkUglnGGCkjC/N1x/XNNhuWdvlIZlO1g/zLg4DMvH38f59ADXkKrIpVAdy5cA5wG6HIzxxnNMKI21mYqoyvytgZb7vbg00SiPesW0oyKu9gGYADtkfKMk4B5wKa7RhcSqSeG2L8oz13ZPfOevp+YBC6BFJVpAVLBmyCCMjgAVNEU5yxCsBksDuGO+ccdfc8VRMgkYl2dVzhwOABnr0+Y4HYduPaedFSJBHKGVjwC6lsnpkZzjI/zgUAKHDOcNgKMKC2QduNrbfp+pq6jAKsm9WOCDHuwhIxnIz1/Dn171m28cYlLqFLABdjZHDZ3MT69Py71onysqFAx0D5wCByTtP1/wNACPlAzKsY3Dcc5wM5yBgU0sm0BtzHHJJBPfgAdF64qeVVVAcggrgH3zkde+ev1xVWNwrklVOD6HdjA5yRQAxwPkVQT8x+TB3DOO3UDHT1pQVhDBQ+8j5vlz1IyNoGc+/vUikh5SAdyqHO4JjaeOHByDkkY+nNUJ5nQ5QKDn7qbizHq3zbj7d8UAWCUVeQvILkrjcJMjbhRyTg/41XFxE0qKZGTZkhV53914HQ4x1+nFV3uVV1KgRsCCXfLBdwOc4zxx+A9KjMMTXHn7iX5JKhsNu46Ecnn8jigDRUI7KwxucncWY5GADhtoOOBkeuKmEyrvzICVYBD8xbBz1zyMYFZwG19srkIz7968MCDjaeOmf5+2KkRJjI5CKQcDIIViMkcFmHONv5UAaiSIsW5h8w5Yeg9cNn3/AK80jMPL3gIRMcL0LHbwMBevv35qpIYwChD7QoLMcnaSD0x16cYqmGZSGQmQRnKjO3YSR82GxnOP8aANGSVwEESqrjhymCMcDPscZ9abJOihVI+bJyAc8kDvn2/WoEf+LHlF85U/MWJ6t8oOAcZ5/So5mQquF8t95ycg5B/iwDxzjH0oAzrqW7NzAtusYikctPJKxJRcggRKOQTkZOOc5rXba7c8fKcgbu429WHt+tV2WNfLMhAbGAwBOewHGf8A6/WlLsAQ3OSTu5zjjg8dKAEhAAYmRUCguOeXKnhQOoHOM9Kg81ZQ3yEO5csvIETjOFDkYIPHQn3xSSTbSuzOSGBOF5/77II6/pVGWZnnK5lboSV2qjfgDwc/5NAGvbryGkYK2wjIIbJycKSvXg1VubhVUBgzsCFCjLHrgEKOTztz9fSnkNtjdV2ptIJyM5yfeqU8RGHiYiYEkbskANkHr1GD+lAFmG4aTcjYUKccZ4wO+R15HtWnnG0AAsBlcEfKOpJGfp+VZNrAQCWLMSAN+0gO3G49OOn4YrSX5cklQw+U8HfjkHnHPb+YoAG/eGMBOMsSSAu4kdSGI/2e3PvVaWLb5ckeCd7HGWGADgYAHHB9ecfjUpkjLD5mVV3ZLq4JBBHHy88/ypwYDdsOcAFm7YK4BH4D9aAIXeQsHcAw4A8tQCoPc7s5OT78U+SPCBwqKj/KANzAHGNqnucdfTNIYyR8j8MB8nJ545PoOlM+5sDhGCsu4SM2DJwyFAo7f0zjrkArunBgCuru2SdgQKVzgAvjHfPbmq4ZheNCY3+WAu0h+RQwx8gHAJwDjBOccZraSa1k80SqxlLEDazfKwILMrHGAT05/Sm3MARo7jcxRbcoVL4UNnPIVTlwcYPQd6AMYn/SVhRJQjxPLLO6oI92QwiJPDEAnpz680ySAFgyOd0vI2HMXOAB8v0wfpnpV0sDnOHDbXDAtlR3U5GCckZ/SnRRyYclwyN2K42hvQAc8/XmgCU3sn9nNp8scZDFlLqACInALK2SMksB0P6cVjQ2UEYCGPbFksEVgNpUjBPPJ4Gf0rVlhh2BtxDKwHJJ5x8p2Yzjp25oARQfMUGRSFO0EDbxg4I65z+NAGPeRKIwcqsYIf7y567cEDnGcY4zgZrjtbtHSOTy0/ekruKsWDeYh2fMhKqTgdSMd8V6S0UEiMrYZByAwbnK5xnHXP8AXOK5W6026McjMs0UUoDttUso2SsBgrnJ2dvegD581vw3e3dvK8c7xT8Ey/vJDEUJ2plWBwR6NjjmsPSLTUrG6iNydqy7vtN0yovmpuCxoIo41VeAAWIL+rE5Ne/vpsYeZVlIR8AIzLvY45OwnPLc/Q1g3GhzBlOIgjSLsedHkLjdltqKDtOMjJx7dqAMwaVay2rrAzSNN8zcAv5ZTDLBIvA6ZBPPOeuRWXBZSqLiKR7eKWMJHYWrMyzlSQHLuo2g5zklgDya9XtLSOCyYPhZFdhE3lokYjYAFlCDdg5I6Z56esP9lwi6+02ssRkX55I44BIJIyMkFpRlST+VAHj2o+GZZpHEgeEMArxqXBLDBwhA+Yf7XK+9RWGiSxI0fky7Y5S+0hiQOgIZuuccAE+te3y2b3bwmazjcyEgTxtJi2XPET5HLkY5GQDWMdLEd+Y9jmHIygZzjYRhicchVBHfOOKAPPL/AEt4LdGTfJhldV8pBJEWBDFmYAn5ieg4+lc15MyyMpEqtEpeUyorZQZLrEeudh9Opr3mTTY5k8wxOoed9pXczOvJ3gYyM4PBGfUDGK52Xw6Iln81Jru1uVL7HVUAkk3FCXB3Dap6AdsYoA8gtZIdVik8iUwxq370+bHIFIZs7ypIhOQOOCMjIqew8LmL7RKYwwmlWRjdCG4nYN9x7d5oSxXcrHjjnAzivRdL8I2li/mKgAZ/3UcyRRRlm6cA/vhnPLYIzyAa1bjSRHIpuIsykHEdu+BGi42CIMflJf5jjj0JGDQBwtrp4hjjZbWPySTsikZAI5ACElNuiKAx/iHXJ59azpPD0lzcfbriFXl3PtdIxGqSMCVGxGOewBHp2r1kaJPPYNeiEC0in2vIzIshkGSzFWYEA9emO1LFZQSxxgQsYmZn3tLtAxkKfmPzdqAPOGtFsbQOEEc0kSxXj4eNyikKoGIyRGRjd354qnbKAzKJN+6XDCTzJBBE2FBjkKjaBGoODzzgelekz6Ck05jLFvNg2sudyIEIZSM9WyMYznjPPFVf7KhRwPs+7zNu5IY33htoJDnb8qj3OOeCaAKenzvCqsdzOZAY5EbbGiBz2PU4x9TmtNroQTybXDeaqtI8ihwoBG8hzwORkcg88U9rAxlNirKjFQ3l/KYwBhVKtg545PtTZbSN0lEoI8nLJDuGJGzwJBnnOAR25/CgDPudYEcm4YKHO1pVOZBwOMDgeXjGe1UZdaEDqvlIIrgMYkVGfbIGIWXcox2HGR97pWHqkTiWJEky0wIlRsv5UX+ygz0zx64zWVG80bSkx3DxQMsVu3klo2wA8hNwpPl5OcBuecDpyAdsuoO/yO+5wwkcLuG0xopYFyMcrj+XtXVRyx3UaGR0jZ0TylDAMJFJIYgHpjr65964DSpo4De3E6iUyMsduGkMqxhmLyeYSMuxJXoDgccYzV2KaaMC6mVYY0lTcXIG0yngZJ+UYJx6DrQB3P28szwyKplCtGHDDczKNyFVJy4wT0Bx35rntQaJpFiJkYviTCB/voDhSwXGzGNy5yM9Aay7q5mVi4UCNiCJQ6B1yQG2NkZ4/wABmpre4BbEUqkqQAZWClxgFmO7B25zz04yM0AdVZQM8UcsriQkbM7gEVW+6gXOdqgYzjHy1YmUpsKCM7H8sDBJz2AHXHTnpz1qhZahCXQTNbQxohUKHXe0Ujc8AnktnGcHn0zVW7u4ROnlyFQrABY2DFV9dykjOCeM5oA1maSJ0WVEUCTeAclgwHCEAZxxkZ4Oc15PrEeoaddT3scMzrcz3dxJefZzcwLA0SQrbSmDc5QDLLxtVuqEcnsLzUmjZ3mYqzYbeS0jtEi+WrBVG0Z9Mg+wrGl8RXRsDbW1v5okuEjmeeQRbI9uyUhVJDYVQ3vnjJxQB02hX8y6dbQzFmihhePzQ2Wfa5EbHPUlAOgHJxgdK6u1viEUiRVjUYBuBtllcjO3eeTzwD6CvLY7yNbYCFkkaJd0qMzfvwD1jRBhCPfBOM9617fVonVVlXaq7JNqMJGjXC8sTwOo4BLdBigDtWmSabLk20WwrLGWJjlkZywZ88kgEYOMcVymsNseZEYshiOx5c3Kl0YkL5QyIQBjBOM5yfSq99ewrC7o2IncsrNIVKYHYvjdnrgdOlcZLqwnjmQTzBnZwJkVwrbSVALsACuFA69vpQBy2uX0xkjV28tZJHEssUeOIztEcOcEAkDI6bgfrUHh5pJZZWRZFhMrEsWMZDsAPnXPzAqSTjIIas7VohNcqs/yQwxvIJ5DGY2YryyFpRlsk54+8pqfw8Jobi2FpFcyRgM0oZCFOQQnTPykAkc9PxoA9X06CRzGnyFMnAUHaAQVyXYdT1PPrxXoekWawwv82HWPbHvXaoZs5CuOZDyemcZ9q4/R5yAjSxgKmFljClQWIz8pIAODjPPbnFegR7buP7PFK1tKwQI8Y3GLY+9mYt8vzRnb8pJ4yfcA1beIqqKY1hK7TIzh23sDklQRuPft34yMVK2wySecgy0n7kgDBB5BIH3cjB59fWrAEEKxklth+UhiZChHQEsORnHrjgA1IxiZgQ6OFYMSOABgbTg4z27UAHlBZUZyjblOHBYkFRjbsIwORjj0zVV4i0rhZGabcAm+OMCOI4DMqk8A9fqeamSaNWT5ssxfDDJHDMwxgdlIqVWCjc2wzSEhJSjDZDnDRkY6licfrQBzl7aw7pURpH3xqm513hXkJCghM7Vyrc/niqjQnFvK4j2QxAIqqTgsQuTj1x+ucV1swhBTMSmPdILho2UFdsamANlgWywbpnpzjOaz7kJtCxhME4wikHaqjaQcc/MDQBz8sgt97S7jIo3BPLIDF13sAQMsRn8xVOSeaK6t43j8svGtxGck7YZBvydxzk56YyM9K07+1Fx5bHBmAVY3aQghsbpN4GcYU8Hp9TVFrdzIJ5ZfNkUxxK3IAiU44yo7AZHXjpmgCk4iYtIBtbeTtOfmO45bHbvVK6WZ7hBbhDLGitHJgHbvI8wHd1IBroxbqZULFFIMpVihzLGXYrkY4O0gDPpwMVGsEZk3qgCKfmbaVAUnJ27gM8k8cmgClb2MSpuD4ZgrfdOBMGJZ+n3f19qrXluzbo8Sh7h0CSW8biPIclpJ8Y3HGSMDABwcEGurgswxX5WxyyfKcMDyDkDj5fWpXtw4YPuXI2QMhKNAMHczocbstuIxnqKAOJ8kLcSRxqdvlBT57hQHQhnb5TlgTk8/TPatmFLiWG1gkCPEs73AnWJFbY6lBHkHOMc8jvWkmnbnO87gy+TOVVT5iJ+8wpYhsnP4dK2IrYRqi/KUYbuVH7pDzGmO+I9o4z069aALdmmxEiG4bYwVJJbcFGGbJ6HIPXBrTcsgYSIWVlLZUcHj+g/lVWDcpDMQWYhVTHIjA2k9fUZx71fmYqwKH5ACCD/D+fXOT0oAwbmNJozKYGIjB2LlQS4JA43eornpElFxDK+X2qzojySfMz/IU2sNoxjPv9a7OeP7qhVUyDLbeenTIzgcYrOntBIE5LPECXzjbt3EjGD1APTrx0oA5u00+1+2reQWqGeOMuN8Y8szB2RpRiTG/ao5Kg59e+7hXlQSAuvmBsBgQvTnPccf0q6LHCl42KsCu1E4QqQGYtu7bs5FPig3gM4CtySUBCDkkYBH0z70ATeQd6yDI2k/MMA4PTp2wRVlY1S48xjnEYUKR95m55xyOtPA8kJuwVx97164yOT6dalg2yyMz8EgYBGeANo6DuAKADGEyfuL2AwSSTx+ZNQysoQkSbfNUp5eCSOPvnAxnBOKvuimNl4BUg4yCPUdM1TmgzyFIc8qcjBHOOnGOKAKNoOp4cpKApI2E8D5TuAzk5PHc1dl3oQ7KCwPPReCeN3TGFwB9OMiiBAkjuoVvl3OzglUYfKAg65wB0FWfJZ5AHG5TtMhLoS7EAqRhuAAQP8AgNAFfKyYVoyOpLfXk5x0H17c08eUUaLYw2HggEqwPP3scn/J9pZY2VmbJYrtHyEDjAwHBPzDHHHpzUJYpnIkDbQxAIMeAONo7cduuaACSGKcL5cm1gQpU5Hzdgc8elRSIIRswWbJ3AMDggYGAD6f0ojbdLsEZJI3blZcE4yMc8HBx25rRFo1yRHCGklTgxhcHcQG643NwfSgDmZ0Vl6y8EkKPk4PJzux61jXfyRTraxXDXLL+7XeFRBj5iSqt8+7OOO4rpdQgdHMTRmKWEgPGQysDgHGGALZGPXrWbPHIys8ZKngblxngDIz3yfyxQB57ptrdT3jPOL50SMh5rgR3vmTG4QsuxkieBBGMA5PyqMdQK9G0yODb5byCNVRRkb2IKjsCzNzgcZOM47VWEMhlLOhwVUAKW3uCoUmTbx97Ix6Vbt4gikfuVRHwWG7fydxHK5I5Pbr3NAGlyxYnOc4Xj72B8uPXKgfn+FIjM24kHAfJyCMYwAencYqUzopVNy8bVQkgHeQCo689f1wakUsCdzocgb3GOuOAR1wBjt70AZt2xigllxI3l8jyyRgbR99c5I5PT260Ws/nR7G+UYDZAYYyAe685x+prRIYgqANxG0MykrtySOCD6j/wCtikyqRrHsCmPhnGCGPUcD2I/L2NADWXzD5mMADaAejAHnAPTkH8BUQVFD5BG45J4woIA5OegFWH3iMHy2VePnIIBySBjPqQ35VCImyjsDt5DDIG7GR07c/wBaAJ4bWIuQzg7VDhM8quM9RwevT07VWuQhZkjXKE55BGcDHftzT1QeYFf5XYHJD87cEjvimEggLg5cuvzEFht469sjp9aAGAkkbQkYAJZiC/mHJOML+AqJ5zGPNkUDa2dqggnjA5NTlNi5UE/Lu3AFsjnkDr2P5dKpTESDyy4kLdUVWBBwTjOOv+NADNOvYJ5Q7pJ5avueMMZMnPBI+6owM/Q/jW9rer2d5D5VsnlsmN82MEkkcZXgEAc88DqBmuZgVLZJWQGKSRypyPvZUZJ3HnGO34d6ydRlmjKPAszBmUGS3K7VGRlnRjjG5ssWwcfd6UAZ1+0yzuqysBCVm3SsyRpjjYqqP3nrz6/SsaW+eAlQTOXJGw5Ad2+Yuh6cA9Oec96ffPOXPzecoLNMUJeNDkjbxztHTHbpWD5cgOVkIJXeGfG2I7iRGC3Ckj1xzQBvxXrpbxSNLFIXfDRASKQxJCjDKDwRjHPTPSteHWvtbxW88sSiNWYvFHIjuF3KASV5xtzn16VyVrLCilCqtMD5jK+GYZJCOxGQVJzzn61sWjRz3Kxxl1kWB927yjGJCcny8nI5I69fpzQBU1vWtQtTHJaRzywq+YxuCqxLEOJFYgsuOSRxgn0NaunaxJNGouERZVh8yUxkbGWUtkxncdxUDkDJ9BS3G/7E8brHJFGWYOQDO0hO0IGHCruU85GAPxrmpi8UkXkgAQLjyk4A3D5iSThhkjgdM9O9AHp8Tr5MUqqnlyDMYDjfIB1bD4UHnGParLPG0M3lt5cbxrkTkBlbd/EBnr7dua4axvwY7W1JbKFuGcEqSxOFwcIuWPJwM/r0Qu4pY5YmK7XG1w5JeMLzl26ck/4HigDQgMDkopBQcMFJwhX375x+tPcxoJly7IcxgAgbcDO4bj6+lZkF0PKLxRwojHajs6BX2kL8pJ+Ykg/n61G00pOWB+Z/mwrDGRxlCMj8vr2oArSsp8xoY4WK4jfz8EBj1YKeS+O4GPfiqstiYcCaUvNOAw2zxHEJAIhGHIznP5flWvN4ldfmDFMNhWBXrkFSMn69KxzvjLRoxcFS+92O5EUjcUbPQH09PWgDoophEPKZ3Takaqm0F2AZgf4uTyM+x6U3zt0jhpJRG6s3Aw5WPBAZcEtjI7HHbtXJNfEGMguZYGVo3kP+tXn75Y/MM559ucVTuNbmhmQGJpZyHeQRGTzmRmI3IgBDJ06ZoA9RiuvlTy1UucDDspYAsCSMcD5fXnjtT7iRxJlXlYAc7RnPf5z681wemaub+FpHTyApH8WHA77t2NpOOh9TW9HcvDmRpmZJCAEaRCDuGQoYtj9R1oAfdNdyANtDRvII1SNgrrKxBCtkjAzg56ep704wXMqKZnWIkBQVRDMzAjOSPvdOvtxxWhZMs8qyCF422gEP0UP/AMtGAzkgjtnIP1NbyWCbVf5SWDlGIyfL5IxnocHPtn2oAw4PtKTLZvEBEAC1w4CPkgbQwPUnHYY5/K9HGygxPJuIbOWxiPd0yO/U9Bjjk+ug0CwtkZl3FADMNzYxnIwOmWP5U028UcqSbT87Elec7QMlj6Hn60AcjqWmq9x5jFRI0biOZeEj+YnIHXdjOe3vWTAjxtLEvCqyneCMblzg5BxwP1HGa7e8tZREUYJlw5CkfMI3+YE7eh5PfPY475DacTgRqzxqwLoqkeYeP3gdv4c+9ADGtrWRYcEIsxDMVYOw2YDfIDkYJ9BnjGasWlvtnZd2I1ySSu0BVztLAjAzz371DLEkTl4YSszbQGDKcFOCpAbgtjGcYHcjir1vcbSElhly52Nbuu4tkAGTeoK4x2z+HFAGxalDteIHJ+YPjKuDyxXPtj8uK1hOFw23fj7xHQn1x2qkkQWGERKqrE20jIBCgDGQTk8/yqcsvlSrGAGDFt3JH3sgHjpgAfzoAtx3SMAThC7nhmDYUH7xRsbfYGrTGEB1GXZiSpBwChzgrg4BPtj3rBaeZd5ccyIsIQQb9gPSQSAEYxjv7HHSrfmHY0aYEmEIYgjK8dPQYx6GgBcT79ghaVFDMFbcqndnCjBGTyOnU1Ha6erxSsFRJsyHYzMdoL7sZbGR9eeas4Lvgh3Z2GXDOFQHlieMevftUkbS20zKjs6AFSfLDAnI5yTknjrQBIIRGIz5W4hQx5UDGOCM/wCeKVvKIBUMkkh/eZBO5esYBA4xx9algnUAMyEhnCncMBiT6Dpzj+dMuDtbdGrpEzggHBJByVQEc7ducfSgAQfKGmQszbVhckKPMZckYJHOPWsl7qJPNVjKeCMElV+oDY5wPy7Vref9otZI/s8WxHRk3yHzDLtBUqRwoIHfjt14PBaxqsNtHPNK6rHAryO24Z+XquCcsfTgk0AVda8Q2miwPfXEissMcpR5nKKhYsIy5+6MKvViBxyea/BH/goD/wAFFNB8ASan4I8I6vY6rq8q3YmaGVHS3MVtJ50OI3+WRJCQe46Ac113/BSX9tmX4c+HNW8H+C9Tt/7e1S2lEkkcrk2cCERkFAOGDyHPfrwBzX8oPjHxHqviDxLq2s6q8OtXOr3Ulw1ybrcIPtDkzRoh+aF3JLAsAAABnPFAG7408a3HxXm8Vavqt9qMtxdMLl7ESskUJSFpmWzSdmaRmYMWUqFGMLmvFdFe4M6Wdwqm3nZJktbkElyx2t5kyjKhRtYAKF4GAMAV65pN3oWnETahDb3CsiM17C5YplJo5ILoxg7VjDqOBubHI61xHia1sodeXV9PX7VZzI0s6Rx4/cBTJLMAWHUkHAySDkKeaAOrtNUgfRRaaldTi4sJJvIurHdG0clleE20gJVd0chdCT0+fr1xHo3xD1vw/FLNcSahBaSM32y8tpwzTtPkoi72bOwkEqMAOSN2MV49qep3KbtXglkFgge1W2BbzYrZt8kkbRAnzXBjh2bQ2NwB5NdlBq1nqOkQpLHdmzNvHEbq6hEcO+BArRTKvEU3y5bOCXVCMjkAF2616PWJpftE0jvcalbGXUZI3huJUllt1WzaEv8ANHtM8hRNxVgQeevW2fijT9Cs2hur13850AE0JE8cItgyB2Qklh8obqQ3XBryCz+zahcxiNWNtb3h+yR+eqNG0EkiNdGeRhyUGSWIznjPFdDb6NpN5HcQW9xGmoR2LzpNdG7uMyecUlmZA3MBhHJ24ZiSgIoAzJdb1iCGS6tlKrqdyJo5C32meWNiUnVIy+IY/OLZIGeM81z17q+pRzxJeCeKSyg+Q7lnilSSVIQwb+GVVeYbOpC7sDNTajdPb3MtvBaRRRiP7JFNdTTQnKIsoltIiCyK8mdxYYHQnNaEVtN/YHzWcE5kvUv0ksp/tBlE1t5RZ5JGysUeMt6FumTigDCj8T38m+0gnnmh+0Zj+zsfMjSEmNbXfIQqbEHJO0tjOSa7/S76WaGCWfUbzUCt0PsscbTqIJ41VLiAmVgrXckTJ8mW5yVAXDDznQY/tt6Fitksmit4nubYECS5Vl274owTulBDbmbgkEk118d6NJtkdPKiguNQe4gluLZZb5VkuYQl0sTOAhHlugChiwXeCFIyAafjLxk9taW0Fg4uJY2kedpxK91cQABmR43jYPDChAXPUDAZq84vPEF5JFf2kypc3Dws8FyIjB5JjijkUMyhRs8wkABjyCFXtXdXrDX9Om1HTLPbPcC4ie4UxopaAAxy/vNqyRsvybQQHC7sCuUXS7SJEbV4vs9vPaiErHG255E2/viHfqsBjfGchnOaAOdspZnu7h7q5aY29zbtH9nLeW3mJuJUTKo4GcDrwRjPFeoaTrV8tyUsYJbiO5l2JK7qggIX5pFGNqArySxwCdpO7iuXh0AwuJLS5t73d5hkjgKJKj28bsBcQyEYjCRscgluMYBrb0ldPhtpLhbiRL+OF5TY+a32Sdg5VrVSmSY3IJ5APIz6UAb1nqGLpw4urtIZI4pyxMDxRsfNmntNoCmZ4WUkE7i2eOtdHBeSm3vL5HuZWtwY4neWNbiO3bIiFwo27oXj+YrncGPIrPcWd1Bpt+4mhjS4tHvLCPdOxllt8n5cLiONV5GflxtYg1yOvajeW2rPJaPaGBI3RLdkUNO27ZdmaKKQkssm4LwRzxxQB6vB4y1VdLntlsLloI7JQrmJJEVZEWM75N4MLGJVO7ON2SBzXmt94ja/uEEc11PI9yiXVtLO+YZxGI0EQUcxqEBB6YPY1zGoaxcQiygs7xbaDyB5lsVmtWeZGGTKzHM5HYEbfm5xXJah4qvBcSfaJ3823LyWMsHkvK+5iZIpVhXkFiTljhASM8UAejwa7NJeSRzFIYbeC6E89y0vlxyx/PFGcITHgnapIAxSWviWya6KyWqquySN3MCtGrkEh1dn/eYHIPJ9uorziK9vLiwZJ4Wne8EZlC4MN1CX3SkuD8zIRgdz1xWtE+nXjyRrvhmkgjYociG0KjbIpCjMkh2rnGee5oA9JsLXS71jEj3HnvNEW2PhHJUBwAT84wC7bc7QcnANei6FaR2V5DbnEtskcs2nuRJHBJ8mUnjmVfmuN2MbiFI4B714XaC80+w+37Vj8kxiJ7i4CPfxSmVQgy37uHZHJuKfvGUYxyKsQeMltYtLilufMnW4cwwxo8rRxDKxqqJkFMrgA8gfeA60Afcngie8RLb7ZAzvJDG4WW/tEO8Yl35MuWQnooyccDk1+sf7LX7aWvfBabQdHudUlm8PeefPsb+OR4rQ3crLIYWcbhskEhXIA2stfz+6Z8XntoEuWjtkuYolCmUGDyNjgiVgu7MobAwM7e+MGvpLw58X9Mn0+GW81K3mnuvL+1wTTyGW3kbzMM0z4DbpCMLwAWGDigD+6f4N/Hzwb8UdA0y/0/U7U3N9EsrwfaEFwrbVYoVOAWDEg444/P29p/MJjjeRwVZlLcqqfxgsMhvbvzX8bnwK/aL8YeANa0rWND1tY9NieO4FlNINoEajzIFHmFSXAyBknFf0D/sxftu+GvihHZ6RrlzBpWqyQsscNxOixzkthnjOdpJbPQ456igD9CZXkARY0VQhZY5GzhicGRGBI5/wqqcRb0YACZVKnJYrJnLk56dDx74NXLS7s9RRHtpUmgLeYxXczudvDIVyMA9TnnIqO8t+VVomdWY5ZMAqCTnduPUZ570AY9vfSzXtxGfOmNtJgXBTEJQjG0KMY2jjp9PWrtzPOZMBl2oqybQTmU9EK7W6g9QTnimrHcQvMEVojMBHyAzPAOd52g4JPHOOv41ZGnruz5EpkIEijzDtjLcYVsjcwJzx6UAWrBZpTJHPG4GVYsBgY2hjjnpyB6+vv1UbeXEoPAKYbJGQFbnPfOMflVKz4UKxwUVAXPVm2jIOecmpWkJMisuAinuD8zHOMfQ/rQBTv3dtrQO0WXVzkEBlHGMH+E8dPyqQ3BijXJUGSQN95eBgdeeAO1ZjOtxcCEI3nFdy7S6jaMg9O/Tjrx0pyIkj5id1ki/1qSoNpUEk4PGM4Pvjp7AG0HUMZA6mVgsfIbAzkhuRg5A57DPUVSkDhyplX94pkUsy7V25GAwJwDgfnTUyB5YPMrkoeoVZAMgkdORx6VM4wo+ViArMQshbG1iuNyoeSV7HgdaAIwiMkTM2yWMMG8plw4Y5BBBwxGe306VNbFznc/yqSFkYHzAcdPcc/h3qpfSB4YEYLE/WNWyjZ4xuZRyMnnOPp2p0U7LCqhTkIwZuoD5OB83UYI5FAG5a7ZfLR224LFWJOXweTgf55q0S0d28MJVoV2uZUmZAnBJUwsmGyR2asa1dgUYnYyocA8DccYAOMGtUzDyjklARggpkueSeV5PX8OlAFi8WIqWTBEoG3BAAIzz1+XODn6daxFeTzbpcFkylvBFEu8tKo3SyzFCcRquTyRnBwCel+3l854U8sG3muVt3LdTjGQNx+Uj14/KpvL8i5u1ilYo0ihnVSihIwQAjjo2cAnvnr2oApWNzcmOXzIgsaOAqEAbk3cuvHycjoeeeRxWlK4kXJHQqQgBCbcdWLDpg/mDSK/31coVITkEHGGGc/hnP0pktwjKNynZ6oM4IyOQO3XnjpQBXO6POcrjrgnAyPUH0qGR1U4m8soBkHO5j949HA74xxTyjCYu06NE6O5j3BiSu04GD8pxxjj0HaqMzo29jGrMzqImfO3bjHboBnHPoPWgBI3kTzHRlYFwgjBBBBI+dfXFEQnUrESGRPnIkPLEjPBH3vf6e1XdKtXuRIZJAgWFnULGASRnsemCMDPrVSZfLk8ssP4jHngqBjcWA6j2zxQBZSfaju4IaRtmCDhQMHdnHTr9e3eiFmSFnxnPBbn8wAfmODjj1qrFHKbZpUka4iluCqhuPIVcbskjhV52Dk8c1oIoC/MMRqwMSkcKCDkgZ57fXOaAKrTCO523CLcI22O2in/cma5fqJucbOmc/XFLOIN62VuGWCKSSWYF3kM0oiIyjMPuBDtwSMnn3pt1aRvOJ5ZDvXHls/wAwB4IfDf59+1I7MkblMMpXd8oyfmPz4PGOP1/CgC3FM8EQyFCCQFkyMlAcDJHGMAe4ptpGb95UV0iCxHLzEDI4+6ed/H481UlLrbLyYZMruWc4PzHPf379KbZ3Hm26yfIpMu1FXP7txwUQAfMDjqeB6jpQBJKDDhWXaC2GZPm5GeMnpkZ7YpptXA8xHKnO0BnY/J5RUkHbx8xP+FWWcyMSSqkSLtVgGyQARgjgnPpyM1GkqqpVjnHUdR379CMUAVwJlxuk3BQT8uQXKj5gQQM8Zz+lR/6x28oZdZN332K4/vfdAJ+n9acZQrMjtvdXdi4BCiJsgP09D09ulOhhOQ0cgU5Pl7gxCZznd6jn8KAK0szxTnAJMkQEuejnnAUnoen5/Sn23ky4xmMyx7X3AHyycDnH1H5c0+VCoy6GQmQOCuc4UfdBwPbp/wDXrTSKPpHGm2QbnbdgIDzk/Lk/QZ9qAK9uhUDLB42XIV+uPX5T+H1qvi4limh2RiPftwjNuzx6L169K10iEqF45EjAO1YSgLGPHJOO31x0qB4z8qfcX7yPGMiRuOpJ+XoeTgUAQLY2NvpErQrIL6WPyBcOzEFum9ABlT9e5rNWVrK33XMqmVo3DvDGpEpjxv2YOAPp17ZroCssSIDIroEEhXGW3NwPlXnn06+1crftNeNHHDAJIpN5Zf8AVGDaePLGfk3Zx268igDQRjJHC6xMI3jwST8uc853H2qQIDJEyg7Y1MZ5GGAzmTOfy7nPAPFOhaUxqdwEa8CLaQ3OBySMnv36fpYxGVeMJhpCAG4BVlJERzjjb1Prk0ASLIpk8wjYxbf+7zg5x8mD7960MC4jwoAPAOSFPuck1nrDk7kJZMrhhnBLcrgkc8A9OnetJIxFH+8YE9eDn07g80AQGMqu4Milu7fMPqQpJHFUJbdSUjXkBSTgY49TjoBzWrKCFCsI0PUAApgc/wDPTGevvWVNKVUMi7SV2ZPPPIK85xyOfrQA0x+UixIv7xON0ZDfJz84buM1I0iRIsZYZPKtg/NgY646ZPeqZeWQLEwCgnaGPLbev8OMVZ8jaFD/ALzyxlSx5KknB4H+cUARq4kZxuATIdezbh26+pP6mrkEkk0rbSN2Mk4JBGMYzn+7mqIQIDhExjJIIGBwMn3/AFq2k6hlUj7sbLvAPzFSc9BnA57UALdRiVFUxgBidpcHOR9DVSFDgAlGWMlnwcgAD9Vx29q0Zd7xbcggAOqD7x4yecelMjiTJCDaXJDBm6KPb6DHr3oAheABXlKIQ5DZLH5cnIwp7fgf609LKPidGVHb+JSCCOuCAR2z260SSs0m1lLfNsZgRtAyQAg9M9z9avx2xQRkhECgZVc8HIB49On5UARByrAFSQIunXGMAg/y/Cp2X90GYBSckdCT9cd+KQxkZJ4BRt3qAQcYJ6ctTVTaqlUV8AgrIcknHGMHr6UARkI5U7xhRhgOx6jPYDrSOqSFQFB28A54I5GB6iopS6sFyBuyWHAC9Mk46E5pVwOA4ZMj5QQSDxzknn/E0AONq0nlnaFByp5A2gtjkA+v86icSwzRLGY9qth8gnKhTgk457datGRGTktxkZXI24IBzx2JqRWeRQVABTgNjBdRyQR1Hbg469qAIjCXVGeRSEVuOgDOcBPbGf8APWoJ7cGEI4O7Iwoc5KE+oHoDj6VoHaCF2M2/ONqLgNgnnOMdOv65qCTcWUM4zsIxyfXjPagDIm82OMukbSlSqRIjlSEUjcTu4JAB/kKqTFvOh43+aAfmB+UNn7u3ODz+lbsg2x7FUEFQQ2Vwc/e78Hbms2fcDGojzyCjZwBgZxnPHagCoRAEaJcGTJYQseSuQpJAXgcH/wDXioobaIM4YKTLyIiCI9vTgge+MH+orQ8qMkvtSR1+Q5BUopJ5DYyxBzx6ijY24KHYocfvCsfHsfQ4/LNADoo1SF4VQR5yFHGwkjjAJz1z19fSkNmNyPIAyhQCoYFtwycnJ56/pirSiJ1CYKkc5GSePoD+XSkEZZ2w2AASDzjIGR178ZoA5jUrWU+UUKLJBOsylk3AKFI8srjnk5P1P1rn5LK5nllkuXSXzSZJZoohEmwKQu0L2zwe/wBa7a/l8tRMADMowUxkMnc7QD+HscVjQwyzWrTfatqGaRESNTysgOVwwBwueQfpQByEduiXay7Xmi3CItghREozj3X365rpDCFU/wCiRRRz7ZNpdWRzkY3bj97GDjOPepIrJlgdIrhmWWTfIrIoKMh3Ac/wnFasenpMqxsowF3NGSQwA/iB9NoP4GgDj76ztHVYdqxyYAMhAK5U7sj07D6Ht1rl7rS02lXhjkLgFQ0fLMx2DbgdcNmvSL3TNsUhRfNGHVECljHkHBQ4+ZgSce/FU2s2uLeOORjF5a5EjxlJGbbwWP8AeyApxn5T9KAPmHxHo48xGit2lmjaVmghJ8sqM/M3+2FAP4Z9aLbS3ngtrtZGeTY6JBK4X5lQ4Wbp8oYepzXteq+HWkkEqbgSkqTBVUF0dWBxIeTkfQ/nXNTaGbSTfGCluqoHWWIMVzgsM9iRn8WoA8bvtJa4aQzLIGYIZjFu8oPFGyps2jhQ2M5HSs7V9Ie8tj/Zqzu8METTNI6lI2ULGxUHBDFYmI6/633r2iS1hjgklSNcyIzPIW2oyKDtZFI5AH54I61xl0kUzXK2shtzciFZpQMqqo2H29MnaDxg0AcroWiWmnGLULeZ01K6gdbtLhQ8DRn5dvGcEnHOO/41PqGt6rFNHJEI5I7XeLlShZp52GC7RNy6bOEAHXrW5fLDp9pHcSSShIo5JWdIsyMuw/KQOegJOBXKjW/tskKPBsuZInPnhGGyAgiOR8DluhAA9aAOx0VrrV7RIo0+z3MsYMKOqkS4kJcqWYCNQOpzwBntTZI50t5NqSXEojmkcqNseYMnYW6pyuOR3z0p32021kuxHLvFhMJtfGDl0Uf6tcnt97pWPqLutis9rcKv2xZJUBMqyMzKY9k4UYYBznjOOcgUARQWt0ZY7SUxsXtUleJx5q77iQqoE6tt3DIxznNWbvSLe3ie3gtgzTsimd9zZZxhgCo4TLYJ64qto0N/bssckW5H8oxKXYoqpIGJ3Y4b07DHPFd15HmwwNtEJUvh2YrGJUCuuSQNwBdCcUAc3BoUNlGUZyY7kI8sqsUZmKj5XUAgn+7+HSsrUIrSM3TSKWtwVCAk/vnRC7rFg5Ub8AknHPXFdRM03kyvbzIYo1j3xsyySEhxudMtyB1x1x2ritThYW0gmvBJFCj2/wAoVQysSJACDkuWJUMM4zzQBWisLLU4Mw28ggS4Yz3HnZtzZyQGMWUWwllljJJOF7cVhyWjT3ciRZ+z28qxWMZIRobeFgsYaJThZMZO7+Lv7dH4L0uK7/tExXs1rNIqpbwjIhgCkfaHZD8jSCPJznt3NPlsxDePfQtJdwYK3RjjUMZFJVZhnooIBOBk46dKAJPDyQ5SO5iI8wfaJwiqjsqsQfmGNxxn67u/BrZ1W7jtoizgTxAl9rqGZlIIiCK2D1x2zVCG3lQ2cuRO8rHzSoCsIsgooBIwckccVl65OwubUlQ6s5gcblcAL91dqHlvpnrQBraHqMyX9okUMnko+ZEchApWMtGsa5+YYxyMjjk17zp2rzSxWsztGg2+WbgAGWJgdqgrj5hnj3r55g1Sy81JzE807CNH2yKkUOX8oFDuBX5Cckj1rql8VfYv3abRE8ShPJ/fQsxkzsXbk+bgemOPWgD6Ftrq5XbcSHJmWR1SRkBdT8pVQpwvqM471jXt8txKoLCNnzuJztVlGOVDZI6+nQ15jaeILqWCPzZSYypMZl3K5UgErIvVZAcYBH0FS3WuruEkDRCRolI3cOvGMMf4FPOD+lAHYrllDPOgYlicB1ydzc43elFeSX/in7LctDMwSRVUkK+4EMNwYEP3BooA+aZtZSy86C7fyosPi5dt6LtBVFcrnexY8AfrirejaslzBEWmJkIVWliIURhPmDSZHyH2681mXOmmCEBLhWe1jD3AIDK3mYJeZHBAbP3Tz1rnnuHmuIfsivAqApM+3y453DbiXbgMp44FAHey63c2dwzWl7cxrc4kkghaSUzqTtKlccKxyT2GetVl8TAzyW8geSVVwU2/MkZJKhVbnIBbnvWXLdG01KI3Ey+YYEAeIYW2VwD5ahQWxz16VAxtjfJfmNIgqssOXkea6CNgscgEr168ADrQB2ttqEUzwx3AYGXzHhx5aqNoX/WN/C23setdd/bIS2hhidGVGb7/AM4AxwMnoen0zXjbtcTlxEoSRpDcRk79rhQDhDjDZwc4rq4Lyd7VY2gEVxIh8nG0KrlQBvVjlidp7DigDVvfFjWV0lqZnlMu4OwLbUDcKoXGTx/9auv0DWpI3NvenbFL5TwszqjsSOFwcYwSOteNz2FxcS+dIxWVSjHf8js8R+coxxkEg4Hb9R2lss8Sx3ksb4wqLJIV43DnJchAoJwMEnHrQB7jHrscEm4yApa7ABLkFQynD71Hz98AZOB0rr4dUt47dJkuY75JoxPtjDKyMwYshRlzlSOuO/rXzJZ6nJLdvZ3EN8ZmuAbKVGlSykt1y8vmErlWyFAKBic54rvbW5nS3+WJozJ5wRZZY59g6mIFmVoSQBh1BJzyAQaAOzvNS2wtOXMKSFsEEh8EHAAH3uewyePSuWtdd84Gyu5Yo3ubhIBMQzyIGBw7QpywA4IHOTntxiXF7HqEJtpIrsm0ibftnVZIn2kqyPIQJI8A85z83A61yF7BtRGmYpmNHtP3mHiLE7SZcnzGGRz155oA9LvriGzvdOtRdqI5SzrIySW8iJvKSmRJOHbIO0gkHPGastqkCPDDG7vbi4cltjL5zgkRyMAOT0z7ZzXkkJuvLiaWWW5eJnQuTI8iKSxTJlxtjLYxjPrmt+xub+GOUPcQrbD/AEhoS3EcqrtYlwCQSpyMfKehPWgD2ODVYZYrfEwgb7xkLeWXfJ2oA+NykDjA7HBrpbLWYlK+b8o3rva3ZBJI5U4Jw2fx45rwK18QtPP5az27SHDxtFOXdRECPmVl4J44A+nau50zUpJUl4aPdEm9iTt845zhZEBJ9SOM4HWgD06TUbdQJFdpJHy6b1O5dpACnAPOSOelSyPiOF7hreRrn5gGZgFLE/LhORjB9jmvHrjxSLTUI7RoyqBdrSPGYy5zvcLjIY8fU5rtbPVop7WCZ1UgEsI2JZ+4ONucHnpjj0oA179I0wySwx43MACuZT7AZxtPTPUmsCS5AdJEUylCQ6FwDJhcFkXPPJPHapXvImWTzEQuoYDJx5WTgNk8dDyO3ftWa0kCswkBDRAMJI8rlXGdyHjf0HTOOaALJmW0i8+dYLddplAnlVURSDh/MBx/wHPXjHNcXc+JYPIVrQK7iWRmcyLEombPlnk/LlNxIPzEVz3jjTNT1GGaLTp4mg1C3NsZZ/nkgmypjlGQcIBnIBzkDiuN0Dw9rOmeVZy7ru63/LO0Uhiliddr3LohChwo+UkcDr60Aes6brserWCF54GuoJiEeGUj7SGPCsrfMI+cZA4wckcV1UUkwSJgFVgDvdirBEyOEAOWwPTkgj3rn9Jsv7Jtlj3RuF3TFdqjaCf3i/NuPXOBuP4CtaC5juTtxtjwNkRXaRIx3N8wOCMg85wcUAbkNuqPczSFmfyl+zPHkRq+MjzUAyUP6k8V02nxAxJK/lGSRRlSp3lhg5few3qcdDjnpWTolt9ruXQGViixmO2aRIvMJ4JhmlYIzK3YkZ6ivc9F8IQraRNqJZW5K/IvmKrLlNxUfMcdxkZ/EkA8wW6d5XJRow0hhjwPncoVHzZ4X2wTkdOla8F28aExyJCysYnWXcZCDyMZHXOOBnHFQa9H9h1FkiWYW8khitp5YXSJGTAfLEY3Z6d+PyovK0PlyFJcyhdk6qrnlsM0gbvn6ZHvQBfaecMpdMtuCl0fBz12kZwB19a2rW5fcjloY0wWYIduCgG3Kk8sT17ZxXIS3DwmRftCyhWQkcBiZMhc+hLE/wCc1NDcPJEr+bGDCcSoG3k5IDA7T83JFAHcW1485csEnjDIzLLEXWN3JEbghTgjDE8gcmtmTUWtmYOLpgAqLLtTY5IGCirkhegH/wBeuBt7mSMudyYJY4VmxsJwC4XOQOBjr1q99pcrJHFKnmkDa8oVo49p4ZEdwxPB/hNAG3DrFy2oSWktsxiCb0mJRTubJKMpbgD6Y54rol1eKJVYyozSnCKSA5A4+4eQOvOOa4S3uGaQL5xO4Ms0qRqgBzl2Ct83UY4H0qdrkXMsXk5dYiAWZVD4UgZyvOO/bGeaAPTre7SZASFXjDbjt5ySOCOn4dqn89BGfLZdy43YcFvm6EjPTAOK4e3visrqRHsVMnlt24D5vvDJ4I7duKunU4o42dQ2XYEFAFbA4w+8ZA7j1zQBuSTSyFVWchV3ZCBcZJXIPPP+fWryTEH76nOcllOTgdRsHTr/ADrh5tYxypEgHOApUnIwQQAM9OtWBrtsqoLkfZpWceSC4BkAzkggcrgnt/8AWAO2e8hwojZt+QSyqQhBGMbSM7uPTvxQt40cZUALxg4A3HcMdOcHC9fyrlEntJWWdJjKSMjLS/L6LlVwMHPBpraryyCMlQwyYnO44HO4kdM549jQB0QugRIqKN0WXYexwT1PJ4HHbNWoJ/NjD7jhgHAUMxwM5DbQcc9j6VywuAJVlV2iZtysm0lfLPHzjsST34OPbjTim2CTa7A4AyoK7geuFbGfbHXmgDf84OGOMZztLDGewOSMZ68deKpyqdm7HIIJwQTwOeAecDFVTJGSN4lAwCPm4I5x8v8AnrSm6SMbmBIJ2kAE/ePHH1xQBWndim7ahZuiEZJC/eJIHHHr69qzZfMLh0SSNWAKbVLrJ/ewQCUHTd0z2rRleGJy8xWNSCQXIC4OSQCx6dfeokZJFAQo6KGIlCHcA3O0MOSpz26etAFEfK6yMEGW3LjcqlR1KjbwMkY/Sr8YEiAnjIBKjJJxna3Hfjp3x69c5RIJQpHyhsIs28jHGVDyKM4Pbjt3rUZWx8oEZKgrtCkADJ6dAeaAKssqxsFj3meTcjSbGORnB4HTgj+nrWbcXwt1VF8+UtIqiOFfnUjG6V9w4XGRz74rQkV1yXCE+Yu6TOQExgABRhiD/kc1j30sUUQcK8cyqzYEM0iTBOSQ6JwQpPXrjigDQ+1xBRGVZfO3bQzAlFGCAductk/r3qzDcPGXTcI/lJGFYAqMc47knP8A9aucXe6JOzB4ZArupwskZxuAUHHBXHr+fW/E/mZcEDDDcCyZAPTgE5X8+lAG+xjnjUSNI5baw8slT2wc+nXv3pl5ZRXdu8E5YwyEDY2FClT8ryMVJYg44Gc4560tvIkcJLMA0bNsGCdwIyBnHTqO3b60xLlJmkLvmMqODn5H6HAI6ZH4570AVdL0pNMDpETKjHJd0KvM56FVRQI0G3j6VoyxyZVpVUurADcRlh6cHjAHTj6VLvBj+ViuzywGyAGTHAGSMkYFSSFGEe5WK7mIckcHjJx1xnH86AJ4pNu2PJDMSVTBKZ6nIxwOetSFvvCRAzMyoFXKBCOhy3UdT+FVl3lvldWUH/WD5dnPA2nnGQOcd6bL5jfdmDkDBK55IHTGOvJ/z1ALs8iZAYKpRVUHo6gdSGBwx5/iOODis2eUKxjV8xkBmy2XVf7xxnBz2FOwRtdj524DKMAMEEgklsYyPrVGT700ayFfMRVClcgMCc/MMn/CgCV3UKCWCqygSRnI55wZFP31OVxgdqJJDDCChLbmjUKuxuGPzFeSQoGODg1JbqCzIUO+NFPmABlfgZHzcgg4/oaq3Vus6HMZkO9GQFmTBU8nMQ7eh4NAFrzWb90uSrS4YgAgBcYJZznsc/XpUtvI3mO7RFXRmVVLRsroPuuArcEj155NUwhRTkuAeQQOnQ4Ix79/zp8TEk43cdZHwoJPODntmgDX8wlwwUYbO5FGAG52sOnTNPM21SJAM84bOS2eBwM44Htx9Kzw8kbAsVOSQCGU9yMYz/nNW1RJgC2QUVySfXsORkj3Hp1FAFeTJVnZGj2nAP8ACR2JXt3rO829XUUiby5bKS33LIjBHhnTna2cbgQOMD2zWhLLvA5JKoen3SFPzMPcZ9Oe1QJAoQsrqSwGD90gdDtU/wAvY0AakLgsRkAnJkJwOBjpnljn059qsRurkjCnYF25PVSMYwep6/nWcmxRnBBRQQeV3oRnJz16/pTWvEKsQyouSGYZD/7oJGD+HP60Aau9CSSfkBG2PBBU4HODg00kM/zZXHC8HlQDjqORj8KyxPtxuPqFBILkMeSCM84I7556Va3gpHsYswJByTkqPp7k8dfX1oAmmuBGm4thWxG2FboD645//Vmsku7HfECBuJLHA4z0AY8Z7fnU1yyyBUMgQZOR1OR14/Ln2puEQIGZgWJCsOVJB6FRyOo//VQBnu8pmWMKuwnJJBJzzuGe/J9ehq/BI33iURRhVzxs6AE5PTr2PSmkFgd6qWQ4+UYB4JAHv1/MULt80EbtpRfNUkAH04bnPI/EUAXnUOmOHZxksrcLyCDkcE4x+XvU0QkDhWw2ABnI5QY44bk7efwpBG4Qg8dfLXAHHsR9R37etSxvg7guWiUDYSASxHOCTg446etABnaDGFBGWG4suQO2QT6459/pUJjVA4wFCjczZBAQ5xwDz1PAqVpDguQilsD5lY88AqSFPp+n1qtM6hd0wVQFAAUj5uchcA5B/wA9aAEwQPvKzjJALqCVOSo+Y/8A1/b0bhZ2+dcPgcZ44x36Z5/WoQ5nfaI4xGBkSEjzMDr9Bnp9KsgRjOSFCISBuGTnk4yfcHmgBjKgDK2HA2+UgIJGB8x4OB+P5UxwysuXHzYVQeeSeB/n86VXh2glNrDAJyD2z2J7GnCQrOiNCWRlzHL8uNx4C4Jz6dfXPagCu0SSOwYEsflJAIC4HAHvyOn+NC2+4OIsYUAKpGCcYycnp/8AXqy7gnAcK5JLLg9enPGPyp8eEG7IySR0IB9/fpQBTkLpGFIwi43kkAZPJAOfU/r3qOOQOxCFSAm7O4HPHI+uD+lJdeXLIodiY9wXGcruI5AXOfTmpraGJWYJGAChCnG0cEf09c0ASW8ghUNIrPGWwqgHG7nOSOvUcVJvY72UApvOSSBIMnkYz064qRV8tI8AgK44PzLnqchRzzj86sMCwbMasJA7AIDuOwZJPGAcY4z349KAKM+CqKMkq24qRyxPJG4cf1qB3KfIv3cKxQDLHJ5AC8tyB09KvRLGVjZVYIRlvM4bJIxweccHH86JUIJcR5OSA4/gxjJ54PH5D9QCmkyvuCEKcbXVvlZcDBO1gDnBPanO0QiBdGkwc42lSGXoenP/ANemRwxlyQjMxZi0m1tx5A67ccADHpjpU0kMhQKkhCk5+YFm9COnTP5YoAyC8kkhZcqCxIQ5GOT1Pf8AX3q/5ksoiRnCRRl8qVJJYk85HXnpnpUph2LuK5LAZkAzgKRj5eucDnj3Ps/zFXIY/Lz0Vs9M56dc/hxQBXVQFIUjaFbkDgZB4xgetO3DySEkG4AcYOc/T1//AF0qOoZlAGGIwQO/rnoO/wClMkVCzrIo6Ljyjhxgckt0I5/+tQBGWcBmYB32Y2KNzgcYZiM7R05zwBis6HWdNkkNv9qRrkHyym4uSy9V3jgnGcDOeO9W75pI7SUwn5xE4HmZjC7l24BHJPX1HPHWuU0dNI1C3TTG09mu4w8013IcESRE4khljOVIx0brzjNAHZK7psA2xhgTukVmDAc4ACna3Pf0pizzl0VY2mYybI7dpAQ7dQFRc4UkA5PAzkmks38y1Rcl8ZRnJ3Mu1sZY54PHfnBq0EdSskUssMkRDRvHGDIrLjayFh3INAHPOJrq+Md3YpZOr4AUK8JdWIaMypkbhznOBn6VcgsI9rrcojSZOwqrMi4ORtdgfUZx6cVchgZpZJnVnknldpZmb55GzkloicIw55B5zUzqA43NwpzlMhSDjGQwzu55xxxQBSngLwPAIk5VRGzIcxlQQcgDnJJ/Os+OCOI52+WUQjchA8xj1Lc8ryfoPyrbd5fKIAxknbvK7sHnOQ3HOacbeLEbFfPZx84BwExzk7vx/wA9ADLt3ljjZFJ8pyGmPQBTg8kgbTg/Q+vSphFHuWWMAqWb5nAPylepP8QJP6/WtFIY5FcqDlRjkjbHjOAqZw5Pfd6YFOYRRqVZRg4GVU4JYZBBI4Yd8cD1oAorZmNoWUSeaA3lMGXylYkAkgng4Xn9KqS2ClCJpBIQCTtZwGYnBAwMcDHP9a6NBHHEEG4nIAOMopJyQMfXnpVaZM5ZlAKKT8ikq/rkgcHj360AccdNaO4U4cRHiNRiQgtyGYucLg9PTPNX2slVQSod+SoLKwLrnC7hyMgc9geOla6QgsrtkjBPzFdoOeOM5BxineWygl1T7xKhB8xLYJAx2yfbr9aAORnju2tmt41SMvKSsbNI0SOSwImUffHXBGRz1FFraXCIIGiiJTIZS37rvuaIsQcEH+Va8UxNxKvlj5nKx+Y6ICS/zsWdgBgj15A4rTEJMudqAgnO5ldSDn7u1j25oA5xLcKSAcDIZywbeoGAQpI5G70zx15p8lszmUx5YAhl3MEBJOCF289+/rW5cpEE3MCkm4rGTyCpBJyVBB+b/wCvSKiKnzJkuoZjuXrtDNjB96AOVWw3SyP5kqLtG6RiuCwAHyorE46DOO9VbnTNvLYLMpZMOpdzjPzEEheTjnBPYV1ciQHa0YDRlthVeDuzjGOwzjn9eahltYgFTy2HJcuSflIyPL2nqCR9KAPMLnRZCWuHtkLEqFHmAz7CSCW2sQVznGD061htpM8c88MKssdxsE0ZkfYroP8AWgE4BAwD3OPrXtY003KHaVjkAZ0cspwo45yf7+OOvzfjWS2kB3XcGMoV97oVO5z8x4HTJ/X8aAPLLK1lt52jmijEpKyFwPMIV8H50U47joP55rohFDcRPBHBGj+YD5bFniLo2dzKRktkZ6dK6ifRo/KRzFukVyrMiRGXaN2N7s/zDdgAY4H403+zoyFKrIiCJtwRFRvN752E5OcnOcEj65AOM1KyMaOMfKpD4dWIO75mCR4yFDHg478VXnsVhEDAFA6rJlsljxhojt6BgCc9OdpIPFdRLb/u5IvnMiKSrOWd0BOMtkZbJK1iXVrcApJOWkRFEAihDC4l3ZYFAw2hVYkntjjNAFOFBGfMjjWR8MoQsQEjJOzdhcLjIBGc59KqXnmOQ8b4MRVrnYS2wbcuDhcsQ3HGfUZFay2xCFcsZNieZIuEGS5xuUkZOMZ2jqOeap3MiiaWFowSRuc2yldxRQFV+OScj6nkZoA5u91NWVYztKM7ISqsXdGBZeQvygHscY7iuRuNQki81GZ/JyS0ZVmkJ2gKMKM45xk8cZOK3L6xlnMsYgELyODFNuZRFxjBI+U/UZ615nrEV/CXmhCgQrKk05Yq5CuysC5bqSDg44B+uADqIdft41azmkSKVYRKj+YFkCtghXEhG5cEcjIA6kVY/tW2SUSG6P2OSNVdUk3BnKbj93JA+U89MV876rJ4j+RbWeUzkmZhKyTeXakYjAlRSTETjK9QTgjGK5eTVdc09pIjOJGu4jHLDLEzxW8ohdn/AH7bQFJYEfUDnByAfYEmrWdxDNbq3nXEPlSC3llUKElJhQo5bB+TDH69s4ri5tVsW1Iaf9oEBU4d+ZT/ALJSNWzIPUqCMnn1PzSvjPWLa5tZSH+1rCLa1htpSIZ3lCiNpkyTFnJYF+OfeqI8YS6bqN0tzJOL1pVhuYpGEzRKhUtKkoBKKVKkBeoPfFAH0zdSItwVuLxJ0kJV4o9hBgjCsJAofETZABGd3cqBk1vaHfwojPBHNJL5p/dG5xEkanGEkVsOQQeOeRx7/G+o/EPUWlYLfWAmmnks7a2uZwkjQ8FZ4bZBl2ZUKkdcqWbFe9+D/EUM9lp88WowOl5blhFbIiyxMCwdLn5ikPQ4ywJC5IByKAPpLS9TSVWlErsY28r7IzqhQvyHw2Nwwc/jXo2kX7zBECKrnKt86qybWwpOWz0A6ZrxfQtQt3iSLfD8pDlgEJkJG/mQnJwpPPT0J4rudOvrZHkmXkxqJPMjcuhVwCeUJzjJBHYjB5FAHssE5k2oTGVA4V0JycYOSVx2/WppZ1WOZEwrPgIqqnJUEMQWOcZ9fevPbTxBECiGVFR1LueSIx2JIHHy4OPw9a1ItZhnYMHSURZCKgYOd3JY5Azxj8KAOigLxuN5ZhI2Msu3axQKQMcY3H6d6uTOXwjMFaNUCxjnJUjedwyM8evf61gR6izeUhbOS5XfhSGZiQp3fcAB744FQy37LtDHYxkMan73zdSMrnHIPPT60AdBLOmGwu7aOn99goAHPHWqElw6EkrjeFIcDIhwOQcdc+ozVKSZ3iIjBODyemCDhuvXBBH4cdc1Ct0NwywZdrFk53JsHOV657j6gigCw88e/ecEMVB+ZQQI8EuBnPzNkYxkVA9zHtY8FS5ZQDwhdiSMjryf169qzlvrUyGR2YIrERhUDb2bkDA5Ufl0pI54p0lh2EeaxbzCApGDx8v0oA6FGJQo5iYfI6EkAqdoIQEnnrQ6SBN8iiRcqWCDCohJX/gXP+PvWFC7oXYNHIoKqTKrtjAC5QAdeK2FuI1+WUiRNgyCz5Hyb1GFXpuxj0/OgDZijlxlgqOuNqFmBK4wpG0Yb5cdM9ecHNX44VkZZCqiQZBAYFSeg5J5I9KzGSGaFGXzBOUjeWz3tskA+VX8wnK8KOFz6mtW2ZTtWXL4A2oBtK47ZHDAc8+2TQAxbSSJ1UguGO8sBlSWdtwz3wmKumJc5XkKdp7YUcL/AOOY/OrGQ6hNij5GO4sxIGTn7vQgk/lVe1jWLILkhyxzhiBycckemKAJli53qONygZ47Dpnr+HrVyZFEo2EMqLgnoCxGT1HZiR+FVt6qoXeQw3MhP3Qd5IXABzxinSE9SQN6khFyRkDDMMdBuyfxoArOCGYg4bdjPXdnBABHT5SKU8jai8kiUj12fKy5PuP1qNZOQEGUMgwc+nytyf8AaB/KrKswfay4JbC4IbKHljke5P8AhQBd8uF7dWVgGOeMY5Yk7enb/PtVSFjG3zKMHG3HK88jOOQevB7/AFqU7FIA4j5bcCANwPA/ImpGIOPLB8sgFmAP3sfN7nBzQBH5WG+YZXAJ5BwAME0sqKADEc55zyPr94VHvVeS45RhknBOSeCD0ppuVIChgflwFwR04IycAc57/SgB8DbfMDjJJAyWHoOQc88Y/KnzOUbABPTauD0PJ+Y8dzVVWUtubhDnAUhipztPTOeQT+NTCQyIclWwcIc4JXPGQx+XHPp9KALW1Ml9mB5ZGAynLHnBw34VFECFDhSeufmUHjI6FqY+0K7JlQgUk56Z4GQDzznoO1Z8k8kKkBssCSc8DHbk8dMd6AL8lyQyuicgHgkAED5d3PXGP0qGYFXjlTy5WC+YUd2BPUAFByvc/hXPz6guIjiSRnkdFVCCAEPzk4PH9SeOasWdwtywd9wYsAp+bcV6AEevH1oA2rQOsrSOicMG2odhG/DlQXI4wf8AIrqrTU4IHJkZ8Rj5InwVGVyG+Vf7zZPJ/pXNJKoYrNGxOCdzEZAUlQT68Y96qPcqrYA8xnzgYI46AZx12gd/xoA0bry7lnnLKHlZir7WCqoyADnOCQq8H196zhFDFmNo5ZDtJwp2hTnqMkdcZA+nFRiWSbCLGVkXdw2PKAGCd+Tgn6Z6ikjnc9WLbSJSdpPJAO0gDhMEEegPNACpEyqzbZGb5CRlflAyfXn5T0/DFIqqCWXbjJXDDDEn5uemeOMjPYVbS4LYUOhaTJ69Pm+7npkdME0sioIy5USMiEAqVzvy2DjOSenqO1AGA80nmOZCWQOPKCKjBX4yCckjnHX1HtWysiNFuIy5IXIIwPQAdsADPauf8iZXLlpAjDcu1SMv0w+f/wBVXbcTFjJIpUlPL4BEfUMHxng4469c9qANcK5PDyLkZYF02keijOVXA7+lBj3ZVW6qAW5+Qgk5PqSf5flH5eQGDF3+XnOAeOepGP8A69W4gF+Xb6sMnqDyTnJHrQAt5eTXFrDbyBU8sFAyLnzNg4YkHjOB+vtUCSKFUA7tw4BBznndkbemc/lU7CNz0I2g9FJDOcg9vp+Q9aaqMke5kGMkZyp5JzgDOen170AZ1xHHHIszllcLkNnAAJKgnB6Zz9MZoSQtgYJc5y2CRiPLBs9sjA/CrMlv50UhZWbAZQCNuMEFfvDkZJqCQGKHdGAigKqr6sw2yDOfUdfwBoAqqZtm7KFwzYcyFcRMdxBQnj8qinuIEtCxLCXeNqB1GQASSHBzj64OeKiutgjaR1YEEhTkgPgHjB9sf41yWqam/lBIkLGMM2x1woHBVi6jOPr6H60AaU16ImGTu3bnjRpAwVmXgNzlc88kdwO1ZdxqkzhRsEkUjrGjIGiUSKMuMH74yAcng9ATWPZXDX88iSRxwuUHzLJ5iLhRllUHJOD06/SlZXb92kknybw+QUiQ7QNy7wMjp+PtQBYMaSTQlSzJJvadi3lrGxGUVVBG/LfzyTg029d4ZkgnVYS6jCyiJVlBAAYjf97jAI4/lUYcKbYP82VLNggqzDOG3A4H8PH6VW1Fnui5lyzSJh5uHDRplUjTPKkgdQAP50AZkiNHLIYVK+YNoaTAMgBJIYg4EWegz74q3pZupCMmNJJJGCgkNIccMCFOQuQOoANS2+nusbxzSExgRDYC0sgLcqwYD5zzj2x6VeXRJJ3QQq0VyqMFlaTy0CrkBiVbhiAOuDQBl3GrvFvhuGKMWACorhSysc7vl5HrWPcajktHIUjUElnQkjBYbQu0cg9CPfBxVm906aOM2s9pGjCdnSdZZHncjBO1n4CEEcEjg496wrrT5YYn80AjLGOMMhMjNtO75ScYI7470AWBrCx+dulVCeTJyh2g4CBiBz3/APr4robXXrc7Ct99ojaL5hGoOUPAjkZgMv146njpXg/iXUNQQQxQW2WNw4dGdVMiKM+YoYj5MA9AfumsBfF8mm3UFvcM8E8WyQx2xSaOV5hlTJ5bNubaQMdQeuMGgD6zXVlRXtYEBDfPJnMccaYDA7QDvJyRxip111JXB/eLG3QOFVQygbACjHOSDzz1r5l1b4j2WlaTPqdxJLAohkmuT+7M21NxcCMyZkb5TgKCfasD4f8Axf07xnAt1p11cXFtvmCq8MttLH5chjQNFKi5+bpgHhgelAH1Peaj58zmKRo0I2sFSVpGKgEhXK/cx3PHBxXJXupypJdIZ4gqxD7PskU7xz5ifKflweoOOvSsI6teeW8kJxEITI3mSIJMuPlVQWyq8cg8jPI5rjrvxIkcyvdQRSQY3SKkhkG8KeiDoMDnn+GgDqb3VtrLMsjf6pVmiBLlCfvqpTIUkYI9Ce1c2dcuYtQ8+IplQYbXzMO+Nu4tNEZAS2eA36ccYdzMtxEz2AkbZKszC2AVZIXG5SysfkxkjBORt7VDprXDkSSQSbobhxJI0WWS22/KgJOHGQeRnpQB7HoN6sq/MglluiXIBDjOMtyudoD56/T3rokF/JEl0ix/ZY7gJ5Tj5SAxDFMHIYnp6V5Xp15dLOPsoM32cmYCNDGqxn7w+UDcFBPX1r0zR4rm5VoFLyJEgnJLnaXK78DkZOeMde1AHpGmzMY4omUiVm5MrKCVHPyqOXXAAyB2966yNmZcnbtAXCjAAViScKcYA4/75xXM6JEkqJJcL5UhjVQ8R3yAqCDxIfkU4OQK6GN/m8kIoZifnbI+UcAk4wenrQBOXBwWQlhgBTzxk4HHWq843yDLCNtjvtBQHC8YXcwySPTnirEQYB42UGUOY1KgHcVI5yPujn1xx1pk9oss6hgqlNuSxLPt537SikL1PHBoAr+UzlZIyZsrja5GcAZPJI56fnkZpI4jKcIU3jl4S7E478KPlOfy7itW2gXB8sMAvKhwwJI+8OcY4x7VdWAuRLkIX+WMKiLu6dGyCO3Ud6AOeOn+a8p2ExGIRhACPKGRuG4cszEAjvT4rPyUAYMjA7VDqSCM44LcDj1roIkZSQUm2nIaRRvUgdCNgOTnPTNRXMTAkhipVlbO1mO0ngkMMflQBUaCNDg529GOQfmzyPl68Hr71FKqR7BksWbACEAAA/L5i9T2ycVbZWUeWcySTfP90cggDdxwOnHuKieBnX5iFkX+IcHZkkAknk0AU5mWLi4iLuyCMBFRgQ3WQESdB6Hn27VYfC+S0aHB+XGOdo24LY6Hk1SkURGRvmZgA6hiS2XxuX8D/Lg04TKQuZHXJyWUEBQMD7uOBkUAacRuPNCkqEcnKnBI4G4Eg/K2O3HWmXDIJNixgKGCt87fOTj+6MDkj/IpiTLCTuYspZ/m4cvkE7gVzwc8fWoVkU5YY2M6YYnaVxkHO7BHDDmgDQilgceVuCFZN6qSCwULgcnryo+lU55pNqAOvEqIqkjOFGMj8OfxNUZVCExBVdy25ZAG4xyAxxz09+tOR13I10gKqQAwDAAAYLAjkHINAFW4vdqXCw8PGNzkEBQVUnls4Axk9R0r8xP24f2sdC+Anga+uZri3XV9Sinj0tGmbzpbnaxM8USglkKk4JGDuyCa+zvi/wDEGD4X+F9a8S31xEtjY6ff3JkCksxhVyiqgBEjbOg64Ocen8P37fv7Vuu/tCfFLWoX1eaPwvayvHo0cLLHG0EbFWkEcWWJAAzjbyOM0AfPvx3/AGm/G3xE+JPiDWNTHm2NxdXINpOqy3Nnp92UXy/Og2TCJdhwjNt4PU1843upjUJbiSa2hsbRZFuLQwwRwOyzAkrOy7vlZCdiBiyhgTwMmjqFtBcarHBbQyyTJFFD5ymUtdqygLLc7gQ0JU7h1K5w2DU9xoV7FcrYmTekSRX0bzOrWDFFWAiSdSVz5A2Ku7cDHkgZzQBf06W4ayaHSLW5mhkkjMyXDgBD5zB0hL7QP3IDAnI6DJNZmr3/AIjjlit7e3UWUcrLNOViuZmjZgjfaif9XP5LRscfLgkZzxXU6Rqc+kBLCAyXttKFhmxCGa3E8pP7o4+bbEUzjn16cWbrw+yyXlrczqi3ERvoYbicRSNNLcQ7YmMDNvTYg6kAjp2oA4mWK0tVeO4vrdxuPliP/UwpDbp9smPG0ODkjOMlExnmmHVLG1tr6CK6e6eSa38lVVrkyWs2VjlS3DBRcZ/iA5xmtbXPDoAsb66hsU2u8d/BaqdinCQRiVkCmMMpQs3zKCTlic1nTwWsF+lw6wWwmVAs0KtNBHBAVbYw27kmBeIZxgseCeTQBLYSQT30OliwIuUs3nnedpIHkmIyluYVGFKqDjoOPz0NMbTLhvLlE1y0h+220qmSNxZQgxtp8ksbZdTKcqvYccVi6VcykzGArFq7NLIbuS3c3iLdM0ERk3n7kYBX1JPA71q6Cnl6ml1Pe26wSafLC8MZCzxXDOdiMSOHMoIKAfKfvEUAV9XstcTVX8+3j1C0u44rQxuftE+nQuonCTRxEm1wpGB1IyDzxW/osg0W2vLIXS5vbu4jEcJFu8C/ZVeJrSBgSoJYgrjbxkkEVzN1r2rC7aW6tFm826GwTxvFughtFjEd2gYgKDhU3YJxx7cdq/iGZJpLhLe7sZ0iAktxDH5MAtlLCW1k3boiynbggIQBgkYNAFjWdVi0TxEsenywNHcypBOYZ3kuA8EbJLFFcSoNs0l0JGfOEByMjg1u3GpRapc2VnemdbH7ALm31CNCzWRgVXmmc4zj7QxCrjAU9R1rzjRDaTJPM2mXN7JAk14l/KPvaig+Sbk4lcFn3RpuGTk4rqNKWaVUTTd0s7zSW6i8dmt2tLhDKLeCKRVMY+QqrAMxK/dzxQB09l4juvCN7ZW0dxDcC4UWiHycJaM8alp22KyzpIh3bQMKG+Vq0daCTtbC6sluoHefyLSKdo7TUtRiP2u+fzEYmNhbSRhWX+784Vsiu+svhfe6pdReINM8qzv/AOznS9V5TPBaXEbeUsVv5sSK7NaoFZiQ4LdN2RXB67HbWENxb7LrRtYtLa9g01JZFhEdzcuWu5IUuHy5cMybuHOxgQHBAAMS9ltbEw3Ed4RexRSQ3lrDMlx5IunAmaeUhVlVFkkUspJOzI61zC6vqVq9rFamAyPHKAsSgx+RIxmknmZslWy2EAzjIAz1rymRtS0+7vVluPtKrmBpQ5kS4idiJlSQ9WM2SrE8g9u1nS9eura9/syCF3muI5oHWUAjykKLK4kkP7sgIdpHy/KOe9AHu1v4oubeeMSBpbuTFu8JAQxW7qgvYLm4MmJLh44UUHsZCN2c1han4mbTGMtkUW9jRP8ARnhLK9tKRJvR5QCJMAZIJ/ka4i/abT7ma+juriaLzPOtPMdJGe0L7o7gyRMVk2qVByQzdcc1zWsXWp3Vx9vmkea6m2GGUoywx7zyGVV4UnOB2/kAemXWsxa19mvZJJYVhd2uJJYGaKL7rMWKqSydOSD25ou9YsracLcXEMSyxq9tKtutx5scY8tJI1UZaF5F+cdec4xyeAXUr9bcyYwr2zWsxjXyYuMCZ2XJD7U2/PgA5wOeKxbm9tYbVzqj3lwtvDElnPAY2ZG83zHCkHiEAjdnGc/LkigD0c69E9rGV/dXgkMlzbwP5SeXwoktsnECFPmIJA4+XPFNk1r7C1pJbyxRxRszvcT4f7VbypumJ2AsArvgkgc9Oa4SSeTyVZri3j+1CJ1eEBxEiqCCe5Y90PAIx3rV0uaCe5+xz3cN9HJDLCuEjYwpI5kmjkEYIikOA4zgDdt+8MAA6e41PfZtZLdM6gvcIsA3lJJnlDSGZpDtjSGVsLgdSAOorBhuGMySRzSbIRO6yOdsgjcYLIwHzADB6c7uATmo7rT5UeSCNWEzR71ltLgrbm1c5VZywxHIEYBl+8D2xXMXNxcWknlRqYVSO4heeMNOJCqAqijqzBeeBj8uAD0q6klubS1ZJZBiOSRbe4nC/aY5FVnYFOv70lxnnnuahg8QjTHjjac3CFGa6kV5V8sADLETKrSBiF2kjOeQBXAW2tFdOaB7gQJIW8sgFpmwduxTImUJIOQOACe1QSTRSWUckzvJP5bIsUh5e3D8tO3TKpjHP86APsj4P/F68ttXsrO41GSSzvQ5gjuHYLG8Y2FomYkl9wI5AyDniv06+GHxsi8M3umalBqaQahAI7eK2jJlWOV2DOJJF/1Yb5jyRzxxX4K6RfXFjNbT2BZoVkEZlWPzZEj+8QhXmMFh1HP619qfCzxxBHp27V5BbJOI/JV3Mk8c6uyxyyOiFmlxggds5PHUA/r8/ZS/bc+13OleH9a1WG8tCI0M7gyXQnnVUWGQ7uVHXPT3r9mNB1nTPEOnpLZ3PnxzRJKpX7zHaC20ke/459MGv4UPgR8TNQ0LxJYSjUrhUlmiMMiFT58cbld6soOHxjI9c4r+qD9jD46WviPQbLT5743F5FAC0lw58xAoCkBSOuOuPy64AP0wFqcI6wK0m3yn3P8AMIwCQcf3uo+pPalkhXyw5JikXarIduFAxgrj+LgcnHX60+1m+1RGYuPMlXKEYABPXp07fnSFWJy5+UFBz/FtIHQ89qAM8M4JIJIxk5GTxwOBwCRjP0NT24yC8zqiv/eJGCDxk9z0/Wp1+aTd8wVSUHK4ZGzl+vYn9KY8cUcjbgzqOV3AkEEnjp6Y/DmgCtIhS4VxNGuQSp6knoI/l6A+vA55xUhO99zyFN/D4PTPJ6ehqFnhizMoRlf5c7hleeoAyRxnP09qoyXq+YFjw4fKsRkhPm5bOPSgDQ8yCKfaWDGMYjWNyFkB6uwPcYGR14p0twERtu91VlVVJVNhZ85JVslcHv6nvwec3KZpJfutDyinP71SM8ZHOf8APArUjuI5IUKqTIATKMEeYG5GAR1A/l9aAElka5DJL+9AcOv+xsx8uPoRx7VfWcsmGVFKgL/D04Azxx1P41UhgfIIYjd1H15H44/lWhHGTbzho1Mh2hJcejE+nJxjj+dAFmM7wc/MV4wOMAepOMnrWll5kQKNka43OQCgB7llBGOP/rVioMI74YSlfkwMRHHQnIHX/wDVUyXBCFyJcONo2n5cgcgQ56ZHX8aAHrLKty3lgxJGmxVJO1pSSXuAQcYIzjvmtK0kYTwvI4eNCN0QyUfn+IDqeOeD9azVA2ruzKznHzZHHAGT+GKc63EO0lGUxncNgJyuSeo74/QdKANK7cM0hiiVASQDjueMYA459+/rxWPObmeOaMOExhWMpEgZjjAULt29v8atCWd94TKISGKlCSBj++AcnOeAc89OtVZGBO7y3IMmwlc8jjLcDoPf0oARJAQ4VmXAUglBycAOi56cZ9ueKc8oAcBMqgGTx1PYBucc8kZqAttUhFDRhsM4PQ8Z4PJ5x2zWZJdmNvLcsW+ZI5Gy2/g8sqA4IBHXsKAOisJ1ileV5Sdq7BtIA2kc/KTk9vaqN4yh/teTJ5UrNEjnPnvjiIHdznB/Pk1nQXk7M5kSJGDLtPQEDGCAB6j9fXrcnlMpVRGjKCJEAYgQkcllwOT/AFoAtW12EtxA42xiWSbYOryHG3bgcLxV8nNok5cBnJBiyfkHbvgc8VzruF2bTnsTjAyOO/b/ABqE6iqqFYkeWSdvJ5yc/d/z6igDSnvFV+W39sPyBg+wOP8APeoIL0rNMV3xRYVUL4wyvkKcZz1/EY55rHnvY5M5VPlIHfOSOOcnr7elEc4kk3O42ZZT2AIADEtj+IH5fpzQBumRQdr/ADACNTvJcH5uZCD6YH/fVKkkKggAyI2GUL+7KxjI8vAGQvqetZqzbypOSjHBkzwOeeD9KexidmDSOj7vMj8voeMeWenoetAF2K9GPkQou8nY2RsxnJiJHUfyNTxSZ4YfLHGSVOCWdiSF4PLYyOKzoQGmZWZyGEn2dW6x55y23OTxUsgfyQYSQBIP3hGd2VDYORxwO9AEksEoZZYZHRmXYVYZ455yAfb/ADxU0LSCPaGDbW2knI2k8jryRzUKzNjdvkI5CHcvPtknp0qZZCikYGXQyL8w+YjGQDng9PzoAsbt7x/O6BR8uTwowCd3Hzc0+S4W25mlSJNyK7E7sI5+VgFJ3dT09aoyTE7GI3E53KCCR05OOfX8qmWaFyPPVHA3eWJVX5NmPL3ENzkY/GgC7JsjEswcjPMic5frynoeB6detMSYPA6FsJIfkCZyp453N06+3Sooi0ryRS5djghx90BunHryOv8A+tF+7KodDsIMm07g3K8pjoOnpigCWRWVmVZMKjQMzNzKGOMR5C4Y4Hb8+KdDGSJlO1AclWyF24PI479fyqLydiwkybtsjFiCTuCf6ts9yeKmiETFUO5Qw5Zxxjrye/egAMXmIpV5UaYsSQCNpXqu31GemM1K8GDEzNuJVnBUYyRnOAf89ag89EDKXk3rNIwIO5S5I/eAoDhD+FWYJ/NLKwO1VQpwfut9/H+HX60APjSV3jeVlLpnaQdoXbwgaKMY5XPr1/LXWMZw3lkZKgYYsWHbbjPb86qu8R8pl8pWXGFGfn98gYJ9efzpTI27YQwQOTvA/eYzydwoAfNtAwIwRkgsxSQ5AORhzxwPSscm2Xf825WGYmyf9Zxxj1z/ACq3MDksHyQ+SuGOBxkjK4rPeNGmgGIwuzdjBAAyeeR7+54oAAu51zIqlADKDgGTdjleOBmrYQ+ZtJAQsFy3UqD1wOxqNzEpxwyo8aCQcCRVwD9MAH/OaVWQcKTxngkknvjpxn+tADZrdN0mC2wHk56x4xkA89jxUXkQlg/msIkwF5/eyBzlj83YGp3Z2T5gDsO5d/ZepjcZ5Iz9OarDdJL5bxrsUhYUQ/MvPy7jkA8fX7tAF9W3MS2VAYqp6gj1yB3wKZM5VzuVT0J25GAeMkYznB71OIvLjRWVlj3lgUALY5HJPXt+X5wSFXfI+Zc7S6/M+3JwSO6nj86AGxSxrHho284yBTKRhWiP3ApPAbP51aacc4bEh6Zzt69jnjjNVRGN4GBtTGZHOcEgiP5BxyOn0HSnlA3yPjd2bAwT6nHegC9I7PDuMilkPzg5yEGSPuj3H0xzTI7g72WMAgIpGe7HHAJ+h/Q9KrqxWIr92ZSQWTO11IzuOe3I/LpU0CBmJlkUNtwMZOSOoJ/Pv/jQASKscUsj9XycEE7RnpwOmM1mNcnaDGqLtBwd24OABjkZ61qG3eQyqkiNycr97juRkYxg+tYN/LFYJkOWBCqyxxk8A4I4PHGeP8aALoucSIqYIkKlhgKSxwWKjIwM+vX0rXjnhG90MmRxIvHJyc7QT0yP1rloJI7pYLiNRtDlUIJ24Gc+ap5LgHrj/wCvsiRQwMabF6EHJB45JPrQBrs6KrPuY7m3AgBsMV2kEAZPIOelZMs7bg2Bgk45BBxyQcZpGmUAKgZWxlyOVIHOOecc/h71VfzPmMaF3H3UQhdxIyADIRge/wBaALMVyHdkwr4IJA3DYM8jJGD26HvVi4WJkO1Tgnrk/IewGT14H/181jwuY5TGoAdMB84JYthmGVJyAcjJPuK0HmwFAVmD5BAOCM4HXPB5PPtQBT83CmNVQsxYKSG3HGcsQBwfrge+KhjaZed+UyMq/wAx2nrjB64zjtkUkkcbSBosBwzLMwkYuwwSq9cbvWpvKCxhwfmxgDBIA7qeOvB9gaALMJBO5RsBI+YtkjtkgnPHPbtUy4IdAAF53Dgl8dwc+w461LFFCgjlkXaVAUqecnsTjqMke5/SnXSxsitDEEcYLONwB6EkBhkDj/6/FAGbcQgphVVSATkqNwOONvvkA/gDWOYprWJraQHYJBPCcZmBcfOGxwQcn257dT0BZAhJIJB5Bzx6A/57+1MCK/zup3IGwAWGSyt6jnbu746d6AMa1tDGWZ0dxKS43kjaTyRg9a3kik3ow2lDG+3AGSQrAk+vJ/zxUgVhtCKoJQgs4APIOSozwfT3qaNFVS8u4M4KxhccBeSRg+360AZ8ilopzHGXlCsLT+FeR84cD72cHHOfWkSz3gDcTKVQ4ZtsIckbgAc5wc8ZGcflqKmFJVgRjAyDuwR8xX3AJ/KlZFOwcJlkyADtILD52x0YdfTj6UAco9kGaS3GOWBZiBySM4H+z0/P0642oafC8MyyIVONwJBCsUDYO4nJUHGevBrvbiJBJIEATbjLuBne3CDj3x+Vc7fR7ponjG7ykkKJLl0UKDuZlAO4dcDPNAHjmpaQkjbSrOsW0CJThcqwdwqgZA255PH1zWPaeH0ikkl+WRIWVkjlUN/rSBlVH3iDjg+nNeqtpsZllc3SLJNLEqQ7CWMaOGkaR8fLuUlVXnrzRaaNG8cdyuQ8YbeflJb95kNt74GO2eKAPL9V0GL7FdRPCySMEaIqhlVfM4DZK8LllyvQ9+leZanot39ssbpti28BMRto4hFLKU/1fmFQMxs+AevGTX1NLYYj2kCZzburGXcu9jkqAu3Bxkcd64jUdEXzYvtAC3JEhCRqNkYTLLu4xjA/H+YB45M0MMKNJiOS3iDLOsbNGY5XKgbyflwcjOBjrmvOtUu7uN5ifMeNA77X/dApN+62xInC4JzhfvZ5xXsHiWxiEc1mm6SZothnIKwpCCzEORxxnp7V5Tqb4mtMI6rJEkE7upkwjXSIjxoTtGQSQM54HGaAJbG/lhgt41huJUgBaRwWMoZuQHYtjyBwCc4AzzW5J40XWLa2giGwQ27OsZVmaaTyYWCIEHLlInI/3e3fJ1C0hEUNtpMknkz26x73WSJprZASySHPMjPuU+x7VlWuivEbXA2RxuIVUfumKeWyI0ciklzhjyccjkigCeA3t4JpQ00dtAqmS5DFZFR2+edlUnDgbt2cDGOvfRR2umVntIyu2OJ9znyY4IwJJIvl5E7MoJPq3BPfV1q+04aM0VgkK/aBDZyyMnks0AbaITk4eQvn5veuYe/S3IjhcxrM7kHDBGOwIXmD4O8MTt4wSPSgDZ0ZrZZWFpDLZiR5TIrTNuAbIaSNWGTgEkAjnFbsUlrFB9maSTzFkS6CbEkeWLf8ygq/y4BJ56DrzWPDDDe7DFGSzzQpFIjNztOZT5gHy/Q8c8HGKuG0mtJI/MSN2BeOCRSuUgxuKSYJMhPbPcigDXWRYrYhIdkUvllAF/fBi3GN2MKTnnOAOpHWvN/FN+LCOYCFWt5GllJeJ820+NyKrgZKk4zjpur1ZzClqLyVnnBR4WcKTt2JlQBjlMgYwD068157rumyarC0d3IqqyedHL5jRkLJzEWGMea3AbPAA5oA4Pw7rUmqWIWZ7aCae/UGCfaxKwIW84qOYIw4GeucZwetdTaa9HBNFNHHAskN20BuJ482ixr1VYkO0uT07+3rzVj4fTS5Z5riSeOWacxQyL5TliQA0eeQEIA5rQXTZZNsUzvPDJO7mzAChnA3LIPLUkDg8nA4/IA7b/hOblxGsunW04N2yKU3GR0kA+6pUCJ1GCuCRgECs68lmuFdlE259z+WMIsoAyjuQegOB6n9Kba2qW628906wwrIVby9jGOReLUbiclwBk49ea3oGh+1yRyPbTm5hLRLs2BYdvJTH+skz29uaAPOLyya5m86eORpWRA+1z8pUbdp+brxz9aK0727njuZE/0ZgpADKoIYAYyCD6g/lRQBwGo28kxu4ZNrGdFeCMHG5gcoruv3yCDn/CubutEvJbnT7NpowryB5XUCMIARvQyKeinI56/y9Uk05E8thG9zIAriTIIKyKCNmOhHT8KddWA+zszSRq5QhsjDRPkFFyR8zEEZxwc/kAeV3nhq5j1MnfCRBE0pdSWHysSBJtYqeMYHUd+4q6kunEQs9tJJdxRbWIO4nO4HyUH3FwST6kCu5NisZjV2Wd5EJdAwLSEcyI+DlRiuals7VLx5o1BWa5dWt87Ps6qmAFcfxE4OPagBLJHKLOlwmYN0cKsmdobkpgjg8njtitqOITRtMrrvVRLG5IYrNGvzAAHk7hwOvOKqjzFVzaRJsh2Yj2bizkfvW4+8MdT7802FoTLPL5qeXPECsMTjmeNSWMa7sqAc5PegAF2qxLdNIsk1rzcuVO1A4wY/KPU4PYGpdY1ie4jtpkt2v1d4ltovKKlMAfKsUZAZgAfvDkcck1jXlst49vvBSUMjPEjbIpWGSrzMv3+3TPPHerM8UtwiWaLJbGOVmY26SSKQqYV1VwDE2cYKkgE80AbOkXyzyZWPdcJKYzGX8kQSsfni2Mf3MgXqDwe2e/WP5UUcksjgTlol8yKQ7UdDuWJgTjfnAJ9R1ritNtUt1BnInw4aWZWb7WyAfKJmYDMgOQD+Z9N4PDaI97JgQRgSwpcyRkOeMLIFfJOcduv4UAdh9iJSJZb0wecv75TGjCSJxn5pVzjDccn6dK5gRBbhhLcrGEPlJFtWVyockFNwxnGOBzVOHWlvr+KKWDy5Jo1mNu8pDNBjCeTztMZBz1zgcjNbaT2zMbMhisRZxOYd6rvIOJZFUspGABjnv06gGc0MGFkQlhbS7WYE+exlO5SUUfMvUYPAwBxUmqxstvA0CwRrMuZoOrOEyFeU5/dMcnIOORxU0UkYkulSQGRUCowT5DyCxB+9kDPGMjPSqUzo924USETExLCmN8zgBiVVsMSQMkdscgUAc5oekix1EahBJ+8Aa3JIUwtIxZ8KxHB5b+IdODXqdvKYgqyFGmk+YmR2eQxtjftAdgED5IOccetceL2J1baTEyeXDFGkQjQ7eC8m4Y37h94evtVycG3BkkljM0i5baZEjiBI3JG7Dkkdug9OlAGhryrayYnnecFoZoZW2H96q/L5ZwdvHUE9s4rOXxZcwQyu1uT5KLG8yxrIWKjOQEf5WPAJ9xWBq9i+oT+SskgiMMcySPIxZBGvCIBwp69eT/Oi9s0KwytMqfKoJYuI3BOT54xjI2gepJoA67SNblvblbqZykLRsJ4myBhTk8ZO5zk5I7gZrW1DV/MYC1LBAy+RIzkyIhYBUWM/fUD/APX1rh/7QMUdzHEYhcy7ZY1dCFcIAVaNjwqeoJ5+prDbVJYg1y1zvMh/0ghSrW8nQGDeoCxlhyPx4oA9amuY5LO4Z9RhdgyvDBwkhYfeZFwCRndn0xVA65aZQiX7TIAkIgE3leXCrDdIGyM7sHAz0BxXl9v4oE17bxpb3FzGHUyzMFFvKUPzRlsAIhJ5wecHNatzaahbzEpZt9nciZXhjCJErZdY42J+dAT6c5PSgD0a+1O4v7horRntbVUV3gMittijUFlLoOp/XrU2m3tx+4VfIKySrId7sJQhxwobB2ZHbpXnNvrTEJ9ozDPL8mwDBAGQDIq9VK/Uf17PRp/ubk3BnJDywiTaxzsAZT+7Tbng460AerafLLJdWtwUTEThkidlO8ROCGCMvQjOee35/QUnjzSE0li8ii6ERKQIojPmBSNm4cDkY+hFfONpPDCcmNNwwGaPiMArx5Ofu9Tn8DUiywwgfvWkB3bxHteQ8nAYEngZ6jrigDv9W8Y/25YWFlHpjWy214l29xKheRzHuMkcjMdrRM4XGM8HmsmO8kZH2iQkk5KghN/3228/KecfQd65hbpiojLEKQSpG7eqKc4II4PTr1zTJNZVI1CySL5uUVmIAjwQC5wR1H8qAN65lW4WMtGA5RgxDLllBOC4JB38cf3e9T20iKojVWiA2ZOMOyHOSVB5fOc46471zBv40wfMEmX2o6gnIGCWBXtyD7YrTj1RhLFbBGlWePzoX24DAAhlLAccAnH5UAdrbTwQNtkDM0ikO+1mChjhT8oORkdunQ1ekliV32KjbCipLg+YplwSxUcsoOfYVyNvKYhJGXMIdVP71ZD6nAZl9v8APNadpdpNM0bOiqY8xsAfMfghifYgHHpnHWgDogr8eUySRq2MowDFjyzE915HGfaq08txFcI0bqyeXhvKAVlxnG9WIJHTkCsOS/ER2pIjKuAQvG0ZAwVP3m5544x9Kle+DKAHhfcg+VlkRgCc5DKpOML34/CgDqWvV8vfNNHG6HJCtuO0hc7iM4OBz71XTVCbWYIN5kkQo7Op2xKRgjPUHnvnvXJXN2J1KBgBDlsufk2sP3iSRgcqTnHPOKs2s9ssCSLsjUJ8gSJxEWzkKFXO0ep//VQBttqSRxSl3bn50KbWAORkAc89OuPvVQsvEptPtc9xZx308qG1S7uAii3QggREuwCktkhkHbn0rlNR1GeJC4hiQIUBUAgEZyWB6g5x/Oq1nrk1zuLw28aI6CRSybXyBgNG7DeOnIB98dKAPRNIv5YLVBIdzEySnBlYPvORHGzJgqMjB6EDgmrM/iNbJPNnfYHbIG3MhGRhdijO0Z69PU1x0WoXECvDhHLuJI4lJxAG7o2MFOnAPQfniapLeCZZEmRJSsgEbqsiyRyADy33fKikjIOR+fFAHr9n4mt7/aoD27RrjEiSDJyMM5K4KHGVx+tai6xGZNgdpJSxCFH+RlGOhA+VeR17+9eJaTqF1GIptRS2knRgs3lLMyRW4LMVEaDMspz2HGPl712RudNUxS2s6yWwtFmKoTGsUjFQ0A8zBCbsfeGc59RQB6rHqQ2EMpLjIPIJGP4QFHzYA7etTRXXKsAGBz8hcE/McZYc4I9+a870/WRMFcXCs53OpTa69xwB94jvjP1xXSx3Mq7ZY5Y2mmyTlGUgDI5THyEZ78fgKALGtxTzSwSIjXVtEjRzQRkDdv5EsuF3YXtsJPOKvWBmtrFYpnJ8wF8MwDR84wGkb5VCquMnv0z0xFvywdXZZAh5lV2CbiM7QIznIIOSfWrVvcNOwy2+I4IQhuQAdwDAcDHIzg/WgDeikQADcZNzj5pfnVccqoA4B9Tx9a0yxlhD4BBBfAKgEjjap4+XAxz61jRzKC8Jiynl+YAQy7gCAqgkDoCcn/J0A4VFVQRGFBxjhAeTuPTkngcnigCqwVI5VO5TtAO8grhs/MoHVuT71GqArGFBGwOMyncroy7STjOOO319quTOu1S4L4KqqYOTu6cEeh/DvTEAAMbqCAxYt6bsfu9voOPz/IAplLYIomjEgYr8iHywrK3d2IDDp0PekW2QXLSKoAICYIIOF6DBGSevt6VZvLNJ1jRIsjzEywLKwJJwcL1Gcc9qvlQg2tt+QBenzYC5B69ef1NAFaY7oCTH86p8gAKh2A2kDI6Bep7evrjclmKoQdql8Enr6eo5rR1CSERqJZmij+7kkEhmzsBAPyr659KijijMal5mUbAyuox5jK2SoOPukDpQA2BmcqNyrjIdZWUKqqflON3U8fnyK08HyPvkjOXYkHZyTwe4yPwxVYRwSB3RUdyxc4Vl+UDAzkDPTsee1WIzHIAqxOAygEcrHxx1buW/PigB6yMQqQMmeCWY8v8AUnvyOuKkEz8suwrGxBCZJLk8j3Gcfl1qUR+Vt2YwwwyKq/KPqxHUHPtge1RNkMfLRkCE5kYKN7nou0dMYH5UANRsrJuZg7OzMpBymeARjqOT/WoQQCWcAMB3PJXpkDrjihpC5J3qrFDuAGTu5xgrxg5/CoC6tHGFdFkUfflIzIxyCgz1xmgCZrkeYUjl2vsU7djhQpPP7zbtJ5HGcjFQvqEaKyq/lyA7Q4YbWH3gAR16j8qZKDhXILgEkgLtUEEg53AFhj6jisacYLIqK6jLHKNxuHOBj73P04oAsXOqOAimQhtwyrZzhzw3+7jmrhuRgKXDR7VJIYbVkPUYznPPp/FXMTzJHcwxRMC8o5hn2lmORgIxOSCM4APGDxSzXUdrKglQwq7qgjVZJAZuSGIAJUHHJPAwfxAO5jbzEVGeHzNqsAGCucgnALdSAQeOnepN37uSMO3yjcSWBY7uMAjqf6/jXLpcGGNZhLBuJL+UXXzIUbAPc7gcds+9Wre7E020ZOUD58xVCA+zNnPB/wAKAN+NPlVhknDA9+Cehx/nimbvKYgkNGpDEHhlwTween+NU2l8pXeJpCeF2qdwOPvHIBwCAODTdzAoSrSEpuO4gA7uokBPzAH0z/gAXJ3EkaEORksY+c+YvUDg8dO/oa4zUtUaOaW2a7ezt4oRcXNwqB5YxJmOKO3Vh/rGb+I/KK6gw4QEggZbecghMrwFGeRgjGBXHa7o76gkclvLNHeQqApjB2SxBiTFKpXaylsEZOQegPWgCfQtWmnne0ubiS7gjiW4tbuTaZwNxURTiIkGQNwSK7fzY0JyWxNHsZlYEqWB+aPafkbA5zXG6LoV3G7z3E5lvJ0jhcRxkJbJESUVY8AlORzjk5PI67juNxjTYzxSBJERwW3k43lc8A554474oA1D9nIjQHmMBQ7MRkLyCzMQC3J+vpSLIjDG8M6vhR2G0nkEnGMH/JrOljAR0lJIDFmGSCMYwQeCQfUcc0isEEjbf3cKKSwUkkEEjnHJ6Z9O9AGwhfzME4PLKp5yD3z+dTRrE7BScZb5yQeFHGcdxkLWPaagzs2YTtUAiRmB4PXjPy8etWftSvJtSRVJyFyrYOBnqBjH4mgDfSUtHsJBA4VwTzg9cDocU5AD8zgMQMoNwGxgMktyCwP9frWO1zsAc7RlBkKc9eASAe/X33UxLkNIgA3MwzkSKGAPQGMvkYGO349KANlpA0ZG4Eh8leM8EBjjHris2YtLLhUUICCQw57Zwf1+tQSSKs7hcrKRyzHCtu6BQcbj6gc+2Kom6limMcjqhOeCyljgZOAD6/nQBtCNFKNgc4X5RgcYHPoOmemcUFgkgRciTcQowhVlzx85OBz9P6VRW7HkgBw6yMMuM7hzj7pGT6dKlXcjhtvmK/AYnBTA4b5sH2oAsvCFO5wS65ZcAcluSMK2OCR+HrUYR3bc5eNFzgA8ZbJPPY9OM96iEpQ7S4dt+OcAAHgZ3Dnn+dPe6QkLvAVWAdSQAG6n5e/4A5xQBLOiR/MpJkYZCFgx5GR8y8DnHf61lHUlB5Vt4cR7hzGpOPvYzs6jr61Y8yW4lKW5jClMMzZHC5z97H/16zvLiSUpJGrtvBZgXCHGVBcKDuHBxjk5oA1cqQWaLLLtYsmcE5BGF/3cc8g8497cbg4wCByykKTleuDgcng1VTaiIFGFYDIJPBB5A3cgYBIz2qyJAgjljZSFXLDPUE8n6Z/SgCz53mJtUEhWX+EjGD/te9Tx+YjLkspJbGGH8Jzgj+Ebc9eOPwqpnlmDgKxLHAJO44IXAHH+cZqR7l/IMaNGsrhQJCCSxyQw49s9fWgCVmIbexyDkIuVOQ3oAeMZHb9KsKH2EluAB1IKkdj1PPTj26VTjwuBId7AhVdQwVB2J3AZJGelWJRHA0YCqwLEs6gFixOWy4bIGeny9utAEeSqhtyYZmGAuBweeSvuPemAruJzsBA5YEgg84HFRyyguchm7LGz7iAMEMGOAemenH4VFIXGN6naGAXoCCOg5PIwfpQBdziN3UgKcLtJGeRyf1FU5yoj3t82AAV2nOcfTpjP5GnB4wBv6FTlySFU/wACt6HHrxQXDFQdpRmKk5BAA5yeeOAcH24oApxIrDhuGySoPzA9VI474z+FWNiGMsBhgVU5BDYH3jz6n+VK4VfnGNh2gMByTjIB7/xYpGSSMgncRjJP3vl7H5fTn/CgBZoPtELoeFYsFL8j5gM9Oe3pWDa6KLW48wiB3JzuHmIcE/KQEGDgAA56/wA9yKcMzKcjYMkEHIHr09f51bRQ+G4IHKjnJ4z/AE70AVVhVOAW2ysfNCkLucckKOMAAD5u/wCZqbeu3YVkXACq+MjHIGSDwRwKkkdXZUVSoxtJ7DJ3ZPqe3070mdh+VmyPmK8YGcHv17UARCBtmeSy52hhtyORkk4A/wDrVHs3jO1uSqghHOXAyRwOmR16H1qxJcfJs+baRuLnJIGehxz1GKqQ3FxqEsiWEYcwqxK5ZHYoPmKxvgt6cA0APmQEDMZBGFwcKeMDPJGRx+tMjjYEgZjJHGTncO/AJx+PrT95eRo50KPGoaSJlYMhPJY7gM8nnHr+cjcvEVO4HIG0HsehGMjk0ATRQoqnYcDJLgZOSevA6n8D1+tRlWYrHgFAWzu2gbW5DZOMnB6df6WY4ym9yOMj5QQwJwOcAnBznjrxSOFbcjgvGo3glTEyljkghwDwQP8AJoAg+SLKk7QCgBLArgcZwDyOf0qvcFI1LeaSdwOEfKbGJOdvX68ZqwXUqsYyFbO0hUOTnJ5bnv3FU5QoAUuyMCx37EcMFJ4AHQ4xxQBFIQpUhvlIBGMkYGMk4+tP3qAHZvlC8Z4HONuc0sckb5dstnCqCpU7cYyVxx7Zx1qOSM7ZTlAccK5XbtzgYwevy8DsetAEckFucqI4pA7rLLu+bJVQSqEDgn/9dSIYQ5ZVZdmSiEnkdGxnoMdOefc1DFDINu/buznEf3WweAAPoanbDOm0DLHcf+A5yv0+T/x6gCKeSJhEBwHZhgjG0kg4OR0zn6VmzLtXh2V451wucq6MORx6HPWtp1TAhdWIMgb5VT92WIbq3UdOnrUb2ofhiSxJGSAM7QdhwOxGP/10AU4Y8L0Q9X+QHKlSR87EYU8HrjPWpiyBfLcrlgXBd1z83IOc9Py7ikeORQQgY7QSfLIGTkZWVScuOhBAPBpVBkQb4ypOBlVTA/vAbmzgE0AUymNyqULkKVJVSOoKqZN+PTPpnHXOLCBUJbCq53uwAAHzckZBII5HNNaA5aNiVQ/dY438AntnB4NN3yRxlQqklwhB5IXkBt3qcfr+FACxOmGcICxcHAIII5AI9M46e1VZk3Or7VQMWVpCxAYgnA2KOOoH4fWnrviJTapYvnahyFA56DoOfakZFdgZN23zS7ZOVTC4AUDnnB7HrQBRRDLM21gAQF27AY2U4JPmdvlYcHvVO804NO3lN5SbSVOCWUlwXij3ZwGUZyRjjr666RApLGuQpYlCg2lOSSdxxxn27cdc0jbwqugYFWEYjk5cswznJPI5657igDmp9OQq0sgjKAtEEJZGK7cq7cctkf1rHl0ISKsxI2IwdhCzHeyE7AzLzgHdkd8+1ei/ZoygEschlkfJKrvGQSMBT8pwcj0/GqUNtEGdo5S7LI8bJmMBSrE/vEQ4iOMYLYz9TigDyu70SMSsRbkAK4gCTOwJYbwrKehUHHTBIOK5TVtNjKKvlJIssLRSRBeJHVcYGBhTgHJJ5yec17FqdiWaMwlljifIKY3uZAuVOD83zFgAM8CsQ6TGxBljQzKPLwZCvLgFjszwQuM9/TvQB4De+G4ri0jaKyjkmO2NUD+QY4w29x1BJCYyTx15Pby3xP4YE/2pNwEYAKTBj5cRB2ACLbhgTgHcw5POOK+rdV0FUV5o2ZQqFY/LJXK5KF2LYyNuPfBx6V57f+HlnbbKdipGyKoBeKWNm3iSVVyS3P8AOgD4U8Q+DtR022ub1YbaMec7b0jcTH5j5JM0c7YOeMKOAvHGDXAwi7tjbS31vffbTNKJ5bSSWVHQj5PPlli27dmBw2eMCv0E1nwjFMkdukShSVkaYqWV9yAYCMABgc468etcNqXw/t3cQ43RSHBeKNY3aWJBtVlbAGUCkfTnDcUAfIlj4VtNfubrWJoHjurKSRoGS55LqxEeEkUMp8tlJ2jaSevNe2aT9p8MWdjN5c15GkJjaMKsUsLH5R5cap+9OeSW9Mg45PqFv4Rt4Ldd0YRo2VREIYFZ45GIZ2dT8zj5ePvHsKtnw3cSqJHt5w8O5o4TE+ZY9vlEnIAGAoI3H+lAHMad4suFkiEv2pJGCiKR1VFmdzkozNtHyrhfT5cAnFdfo/iqebVG0xb57Oa5hIaVTtSNSwCkJIcZKYPB5znpTbTwvbfY7iVo5UdoFAyJfOYRtiYsyxsBgDAxtJAAANZU3hvyWSSz8yFSnyRiEuyIfmR2Z8uN+7dg4I3Y46UAeo3WpnRbSORNTlv2lmFsd6pundVjaVY0Xsu9RkDBzxzkDptO8UukXnuy8RbtjqsKbVHABJBLAdQMk88GvLNItZoooEkQSyLP5p84M7W+4xmZohg7cqgJz1PTmuxgt4WtoiSrqYiUjITY9wi5LAkjaBxndgZHHGKAOqPiqQtAxOFkV5lVGZxIA3VT/Cy7lBBwcg8dq6a21trkICMHb5rFusZVc4IPJO0DpnpxXi8VjPcTQyL9oiW3aSUR5Dgl3AC7oyV2M2SOeAecV2UEjQswklKlpNxLc/OeGjDKMHjHIOM8ZzQB6Ql5IdsjSAiUjYQzjduG4bgv3MgjrjGeail1ANL5c5aJUWUgoWKmQR8Ru68sCAPzxXN2OoyRgwsE2tIUDkFyUYlgVC5PAIFSvep9oiZ4TdQ+Y8LIjpGIXVd4ncSMPMU5HAyfUUAbbzJbGCR3g8uaATeVFIHZSQDggHOeeeByeelNivknBKSFY2YhlOd6EAk544B4PfqPpXO+ayyEsmCQ2wIq4BkJkxljjue/GKoJqywSpIWQWzgsWOPNchAvKJk/fBA46AGgD0W11FFkOeEUBMMCASRwckc5z+Fb1gUkk3Nn5yCGIJU/MVUcDnpj615Va3Ml1LHISIIH+VYJcqY0JwJWkPylWbJGDwSF+9kV21hqSyW7xLHvaCVUV0MmWaMjKHA+UcrzjGe/WgD0KVkUyySkh4YohHJCcsm6TAWZFySS2cDHTHatvTr422+8eKOYJmM5X92zA+mPvcHI7n615yniKSzeWP7DHLJIWCPMrvDDJ5jN5jrGCzY3YGR2645rsrTXNFTR53LS373EgjWLaI/LvCiyTTxq2CY1eRhgduOeaAN4XP2lHuNioWJQqinCEngY+mCT0zT3YLGCsgA+VcAZIYgdgOma5KyvRGnlyLLbEq6qh3YlV2Z/NBPIPPQ4PpV9LoSBPJJHkneUOS0qLw7njhQwIJPAIx1oA2Mv5TuFLsrDoDx7/l1pHk8tyGb/AJZGEDa2d0g35PHbd+vpWbFfLMR5eBv3My7nH8ZQEEoQwO3t681d4dmMiqVWUAfOMK20feJb8iTjigCeJSxIBGAAuwkLjAAPLYBzgn8atLE0ZyF5OdgJB9iQc465/KqDXEZcREeYxZgpXAxgkcnPTjHv24xUqytHIIsl3YFkwCw2jhizDhcHI5I6fjQBoMpKbSQVXJHXPqR+ZP5VErfIPvIWBwgZc5BI5UHjn1pAxBIzkEDHORyOf1/lSxo0pxGvztnBGN3BxyTwKAKk4dVYHaMkEB+XHHAO0H2/Oqcgv/J+1GONYC4jjAK5JGF6A55Kk9KmuYp4p41fc+eu4jJ5xzz04/SqEv2lmO95Ngf91CCNitjBOScE55+px1oAvW8jBc7cFhyT8oB+jYokm8o7m5Y54zjOOP8AP0qnbxOWZmnMgLYUMQApxyMHnqT/APXqW4DKjGQozEgDb8qgDjPzHgcd/Q44oAtfay0O/YckqgGfvEOT19h/Kqtw4mjdgrZUttyy7GzliOvrx2/lTI5ohDJsfzNqgrnmLfgMwVumeT39hSGeFwi7D5n8RAYxZIzg7c7eCMg/1oA5pbu5tb0XASDysiMRsVxvXDDGT/Fnk9BnqDWrDqDSzLshVEabdlRt+Y/M4ViACofcOOOODipLm3SZiW+ZQNqokYwjEgllL/e96s2toMAsHVY16shwHzkYVexUjoP60AahnQ7QJRxnCsy7tpJJ3EnGMk9+lUhLP5yyhf3Z3r8uG2jJGQEz1AB9s885p9znaqo67n64jHHAzwwB7HP/AOqqYd4xzEXzwSr7CMZGdoOBwBQBblY8qy5MsZcfNIrYLlTkY+X5F7jBx71dtFLIWCFVACoFIynbEu7lgev0PbpWXCW4TOELYQkl5FT+LLjOTuzW1C4TaqMQjSAFyCS+BtAwBx/9agCWMKiBVgQtuO7AJ2nccnI9evHqRUsiZbdtVYxtBCDBDEA4PqcjPT+Lmkji2hyUchnOMOvQsckgtkDH86n25VigbyxKuSeoIRc/XnNAFC4jZWJX5dxAVXwynjHOM+nt1qiXnIZWKnLj7i7RkfKAVPfIrUuJ1CZC5ZW+U9cgY+YgcqOvXHr0rLEzM7OUYg5O4I2AfXgf5z1oA0UZ41RQIzkAEMGyuOSSR25/WrEchKZLKEUkFRnLMrYJX/ZBB/LjPWsOe8Kxgn5WdWUDHQBiA4Pfn+X509O1Fp2ZQSpjJLDduGMnkgfTvz+NAHUvLkkbxyuQdpHy4xwMdsfp3qB2JRFMm9ckx5DA57E5HQFj/wDqpiOHAZwHkLbVA4G3A745/PtUNzcMFYgZPYcDocDGeowAePSgBEuHm82N0kEsTEA702SDAO5VDZAwRnPPB49atwyCPEgdmDhgAQu3IBPytjP9evPWqLX7xg+YpbcWCIAAQSNoy3XqRz09sCqM0txI0bSKYmwAFJJBBwMhu4x39vrQA+8l2QyTSOBErMH84MUGU4CuoIRsY6kcg8iuUvHQszgYhlURoAylhlVH7wZzjJP+Sa6WW3jkJcvI0hhCc/PEgLHDfZ24kPBG4cjPGKzJrWJEAEb7SQxZhGRwNucFunA47dKAOInkjspkO+OKSRgE2sAeTgDA+9z6elW5Lm4AIdc7gAWAPmEf7W4bQTj1BPFYmv6bN9rhna3WaPepSVpCrbVcn5QpwOn6VIS8n7tZHVDtYDcGLbCM8g8YA7+nGaAN7NpI8UcTOQ8OWWfMf79QxZfnxkYA5HB7UrlflR2UShQ4YAlVhODkYGGOSc8k8dqy7XUoUISd0k85/vFHDbAHV9/mAbTx0GfX0qRJUCukSeYREFQKWysbHep3NjA5B59KAOh2TyIIIplEjbZE3bQsQGCD5gPzcdhzz0Fb+nIygxyLlW+8Fy5D4G87ucLuOcHHX8uPsJI1MSsX3vIIgpJfbyBgKoJIJHXgc/WutjnZVbG2L94xURNy4UfMXzgqe3PXHTvQBJe2Ub5do1ZUOEY5bqcMCqAnHPpjmuN1Wzj+++1fMUxAIGVVGTtYlgAHxnjr9K7EX3nDepURLxhQQwBOMkkdd2evp2rI1Ly1CgyqPMZPIE0UkkTSncS7mNDhsYHOACO1AHzT450aeSIpDmSeOberB3XYqhhtaROQcNn5flO7618832h6tBdyTbZPMjmB3PLh5QcFRy3IHAH64r7W1SSOeR4UiiwHdWkVcZKAbzluwOcD2GPWuPuPD9hd7pXCTqqsMkbdpbAYlTg5HGMDuaAPlyTTzcgQapIZVdkWKCUpsR8/NGSzfOm0sC3TnrWjo2nHw5BNbWwhjiMzzRi2SGNoYdxdI8Id0mWB5AP1xXvH/CFxPMbd48IsDSCZIVk3xyZ2puJyrj9eO9ZV78O0M0d1Gzx7YyvAJj2qDsjIxyTj9aAK3hzUWvtJF62oNb2LySLefaB8zQJ2hJGVk355IHbGRXHoZrm8kFpIHiMsqxI6s3mQZKqxkxt3YOcA/rXVjwiY4povJuAqkOiIzeRKGBBSWInAcEls4x71q6Z4Wnt3ghVwVRVIkKLHkZJ+UNgnnjjv+dADdG0fbCrKrfa2C71DxBFTOMlVU7sY75PFekWely3EgeXYrPEIQERVt1VeDkIMK2R7H2q1puhBHjFw6sXOwxlNmBx0dfvcAc+pr0PTtFiUHyw4JVUAQqQqn+Iq5w2fXORQBx1jo89vKWjiAX5wzxpy0bYDKQRknOeffiuk0u2ihcwiNliJ3sPMaOVpDk4BOAIwcZU12MGmmMAHcMDAUcgD6knPXntzVhLONcSTDIclsCJQWfg7wccD/wDXigBulRSLlFKKwyFOCQRgcgAcjH8zW9BHK7gSsDkcMpC47HBPQ8fpVa2QAhypOPukDAxnvg9fu10EaFlVNihjKTu2nnrwSB/k/qAUwDaNGwTIGcEEFsHuxzgnj9KjkVzKGVgyHHAOJN5BwSWAyc989iMd61Zoip5Thzk4wNoJ46dOh/KlWJFQEonDJyw5Ixz09M0AQLcSLCInP+rDEMQck56E464J79qfLdBl8xEY8KmDyo2kDcoyOTz09fzWWDdlvlI4JRflHf17frVRwAgRlkG5sxkLgKueVOTyMZzQBYa5+SMqpwSX+V3UHceQFOMADOO3PGaupKzoSNsq7VDYOWTA4+Y8sf8ADmucuTKXURfPuJBPA24xnOehxVq1ZkV8PhiqgjOQzDHQjjPX+dAGg0pMh8slGA6OhyQTkEEcDoe+cVAyu6+ZkZUkcZ5Hrz+FNkkAbeznJAGFAG3gYwM4H4mmb1Ta3mMPk2CMEckc5J9cZzQBIsERR5N8pnZRtjCKwOAM4445B61mlITP57o0cyxtGJCGAxnI/dKMFs+vemw6q1pIJlxiMlS0hG1ywKsMZ6j+YpbiWd0MuFkDnduyqDBydw3HkY/nmgC43lzLuHHAXcQqn5Rw2xcgEkHgdP0o8lmi8whDzt245HQD6nnt6VmpI/lLt+9JyULqxXOMgYPI68j86vRHyhh23MSAAMEICepPfqPrQAyZAi4YOu3LqcjDAc4GMnGPpWFf3ypBOVkAcRndv4VVbkJtHsR+dbd5IFiwGLYH3sNywzlQDyRgHjHtXmHirUTY6ff3f2V2K21xIQWVcQlXbzRvYcLIpGBz9RzQB+C3/BYL9qnUPhx4Yh8B6Jey29zrdpItxHbXflytFcMYTIiKGZZC2cZAytfyeRWOueK/FBv7G2nvbC78wzPbxy3CTO6B5jFJKqtGd2d2VHfAzX6Qf8FVviZqnxA+P8tyXK2mlvHa2NtDE/2W3mtpWMdxdTxRj52XOVLHkV8X+A5LeHTnuvt0KxS3IUXAiuYTFNEjSyIRBuLw71dhsyWHDcmgDrvCHwH1TxItzq2kzyWa/YnjiaZEhWwuX/eSGOdmJnXGQCRsAHNeZeJPDl/4Zk16O7e+mFtb/wBnCae2SNbu8huWAjZQSBcFl3A4XfjcuQcV9ZeEfF2r+H7fULdo7WK3u1WO1tWheSSaa65sJVMTlILMRYBDskrIPlx0ryX4kakmt6NqJ1E77iGS5jMfnKWW9ZYpYNgTHm+WZUjjCuzIpAdFwQAD5O0+61Oe4+3tdfZ3tt4e3l3sYZYIhGivFsA3NtyMZJ/jxmtUazqUt415d3wuHkgtUhlYCPyoCfMO+AAmJVTGOCF4GfTndSvLuG+jtraKK18pFBS4iCq5UDeGk3jfKY8/MeMnr6ySTXbTNEYDDbMsstqzFY2aOMCN7cyYIaPeAVJIUj7rEdADorvxNaabcma7uL2Roo4o53Y27adMjq6yzzmPDySJLKwVcFWMO7PSuM1HXlvtRh1eymubnTVkaGS0LRPMZpYiy7LUctbiSOLJPKAjngmtgqtpDJcaitle2ZeGK+slXM8ssUpjGwBflycE7Mj0PSqGp6Za2NxDqGmW8K24g2DT4nxNHO8SvIyuDlv3ZyQemMdaAPaNE1DQhogurm3046tJbq10sUqPI8qRmaGK3ds74hkhh94vyRXlSXiahqqT21w0NjZgXM9i72329BI7LLDIuRlmG0BiSQyfNz15rTLgyQXFokMxsraaaSEQM8KNcTysoiZhJvk2KcHbjGDkDNaF1pMdlfabbm1KzNYCO7urMMGlDEywGYznc4VGXdnLZJB5FAEs2s3cenNMsl9fXR1I2/nERNAvlKzwRxo3LOyMuS3yjbw1cZfTX0UPmu97PctEYJpGh80StJEoC3DMMLAedpOAMANg8Vr6jFe6ctssgaCYTJNK0TbYJZoroxSZkiZwCYWjOTjIfg4rm9Wm8yYSSzQqkXmQvFZzs1x/pI853YM4S7OXJzk+ijIxQBZttQu4Ybq3W5EZvVT7DKIwsumPhHnka2UEEHzAh6sc71UqCRat9RWO5069eOfUJEYXWn2EUoyJyiCTcqFcRL5QMAY5zNk8ZqnBp89vp8khkkE015EkgWMSTrGA9sHbPMG9pWZQT8qxc4PBkfSXhhhihvLG2uYrtyYVidSck/ZJPtLHcMRFQUOM56EdQD2TRvizf+H9NOi6Xdxh1inkura6toZnkukBWT/SJR8spO7LE5TOACRmvJvEHjKTX1tZm2KiuZZcg3EkDM3meVaSyDIRJmdgTjJY8kVbhtxFZSm5kFxcmG8SGOSJ1ia4RsO8dwsR3SYOSCcDPU9K83vtOuBIV/fGSLyd6IQY1MjGPL4PXeMMQMAjOQKANXU1g1iOB4AtrbpJDEVmBRg6xw4ZBEvzRb2XBbGc5JHNYJtrqWacyKYmtwHeeJH+aFseS4mcYw6kF0J53EetXvsiJcTwvNMzJNEJTanzFRXV2a3A6FzIkZyCRz1FdFZwfubuyt5J28y5jkuUmAgcQwopeTe/GwkAgDsQQMdQDnBfTXrWcF9KltsTyA9ojRJMQQqE7d20l16cAZxxV52FxIt1dTn7HbrFBkBjIjoTsAhRS0o27fmC445PatOXRZrxkligeXfc3MsUZ2osYiyS3BDTBZWIwoJJHTANbUHh9bOEfaIx9oeMyTPAVcrGkCuskcMhyEYMCSRht3GegAOKS4dbYR28sqIjMZUeLzDIkrsju2RhbbYVYKDuJPygismG1nE08bGGe3mljgjBwxcxyliw2k4yWI9scda7l7PV7eymltRD5ImEtxC2WnkdgViaLbHkKqdUPy5HXFVINJZ5opLmZgzZdGu4zBGdvRI1hXd5i55bGAVNAHNavpk+lTC22lYGvPMhcxYeWIDe6qGywI4GDgk9ASapx/6PcAxnyTdGUkzIvlqzRqzNMvB3bgVXuNvPv3GpWNk0li1/+5E8TP8AK5nj2w8rJuLbkkkLjHHOQQNvNRHRZbJZLQW6uXVDDO3+kSKkjhoz5YJLN1UgZ5HpyQCPTbgzSWjX0VukNwqCONEaF9igKrMryASbmA5B5zk9c101x4XSVDLcRWsN3LcM0MCzKscMXJYSqjkJI0WCScDJ4Jrmb22u0M1tOHhIhjdTJEwWN+TtR9v7nLjheowBjpS6O9xerAw1OWGY3flRtMkkzTnJM0cqOMlEIZVOMDbyetAGHd6aXkSCOwjhXc0nlwqJ8yFiPtDSnIVjnG1SWy3AwK1rbSrS8XyJLS5CxQmCVlKpudIwCH8wAqgYYPft2467VbK0jCTecltd8iKJC/zoRmS5dEUhZMnIBx94YrL1S7e3sp7Z0upJ1t0iju5JCzs7AGQSBYwJFZctnOBuoAwodPGlwKiaWGkJ/eXEHntEInAZGfP3gFZckcZHBxW3ourwWMptzb3U0yvJgJLMVWRX2mQbV+XKBVGaw47TVJBbm2u7y3iVI0EglDwSSHKhRlubYIi7gCSGFa2j2gmeaJY2ur2ZImE3zRyKol2TKkYbp8vU4z1+gB9kfCHV7u3ubGS5sJJonlRYla8ZZY3nckkYbESBifmz9cHiv6OP2HPEOtW19pEbx7rMfZkURzSfaIfmBC3EiyHeuGGT32c9a/nS+FOgyxS22qySyARgLLpYBKyRRbHMjlgNr7iSccf3STX78/sWyTtf6dDaz20UEQtpzHvl3skhUAoXXMoXOOeAe/NAH9PPhJnuNMtCxXIiVtyFjvyoGSW69+5rqGCMxLodi45HOWxkjgHnOex6Vxnwzkd/DlmrsGbyIwGIwSPKXj5vu8kdfWu5dXXcCU45Kgk59+Bg80AQ+ZFg7UjweQDk8fQnr9fSqNw0U0cobyinA+ZChBPGAyHkfln60ty5CAonDZG4cZ7knuPx/lWDeTCO3ld4VuZUBxF5hUsG6HKEjIHb2HWgBoMYmuIGtI44IwixyttcXCtncFUSEjByCWA9enR66dHbNsiVtrNhRncCT1CsTgnr39qyI5ZWm8l3hmR7eKeNoiQLdmfBtX3Ebn2g5Pb2PXoDKCrW/lFAihCS7fLgAh0weGOBz7ccUAVJrchAqxkzAkRu6/KIycMvT5jkdMmpbWKXeqbP3jYGAOFUYHI7foasTROot4pFDBsTJIJP9WFIJWQA/TgDJp7XMiOypJEDL826MhvLUZAOT6jrzn1HoAWo4njLBnGckktgEZ9RnI4x2HpTt0mTErKVByWHOOwx6np0zVeC7ciYNunbK7y0YOU4GQAecZH86kEruQYhFnaMhRtYBScg7h82ABQBaVF2kAyEhSDvIOPQgKenWqw2xtIkrOZMZAxwgAIHyjp1q/DIuZJYhudQTnBOCOTuB+7z6iqd/IszxuxAZnRswkBn2DG2Uf3ef0/MAWSUxQsQNwAyGIxuy3GA33ufTn05rPOo3IidGAdm+6d7kj05wdv6/hULPiaaKWVmV0Gwhl2LjBxGgOQQM9R9KqTlYcBPMKEE+ZuDY253cBic+2KAOhtL0GKPYWVNuHDFcu3BYEN0zjqePSmNeJ5ciRB1k3jd91jGW4YkgkAAA+xzxXOR3LNGSskZ80lMKGGQOwUjIbrnp06UI8cLHz5GgLOHJaWMqGHISR1YgqQedpNAF55nQyOkbO2T8ucDgEZbPT1NZDXUrz5EW0MzIxYghSwHQk/MM45GR71qpLBePILaU7slZvmUFiBkhVJyV9wMfnVC408qWTajKiGQIrOX2ZBKEjgkjv8A5ABZjzgOxVimAiAjgjnLnPIOKcjtEwVFYyHAKkE7gcZ2k96orcxiAyRsIWXETLIE+4cjfkHrn8enenx3SmJZFlQiL5XeRyJGckYlGRgR8jvQBrXNysMSxrGkm9trqxwY269+2Sa8/vdVVLyVY12pghTn7xAwcH1x/KotR1VvtbqN20DjCudz5x8oI4Gc8/rWAZZXLNMYsDziXVhkBVJYtk8kf0NAGvd6vhovIiyy+X5ikMS0i4JBBHX9D+NblldxOsSvuV5D8ySA+WJODt4/D8sZ9MW0sIn8tRIzmWNJ06HKlS6nzDyOAcZ54xWzZWOx0Uyqjr5sYBOSWbIDAjvx+lAG9b3W9U3jyw5KurHHl7fvEgjgYPtVi3KrvWIh2U5BOD1PbPY81mhSV/c5ly64TGZ5MnDeYAThf55zmtK2t2U5IKhRjkHBzwO3v+tAGxG0YBDxstwkefMTdx746g4x+dV0ldywdC0PnIsrAgBt0RA285zkn/Glk3xRTv5eXztV/Myu312jv0/Oq9tBIQEMq7XdpGJzw0hzjGOAoJ59+KAJ5UCtgI3k/wDLNOSWGeuQTj+tUV88SYLrjdKyYBODgHysKMjg8545rbSBGiUDzlCvu3MOBECSWI+hPHX2pJbfb5oiK5kWQuSFOXP3QuRxn60AZ6NIXAd8sB/rI4wqjA6AMRk8VW2zsWeVFMatsZBklXzjoT8x/OtgLP8Au1YqSD+8IAG30ySeTjPT86YkUjl1JCqr78cDe5PT69etACwxzJGfmiISaESPvYmWPGSFGMjHf0747yLH5IZ4mSP7RywAc7FyMHoeMf5NNikw7B8qsUx3KUUgg487oeS/G30747WY2BgfzFLkBkQBTncu3coGOoz/APXoAkmJeONSCQAGLRfLweRw3t/+qsqW7UENtkeCNgrhMblLdOep/kPanzPMsTRqoOEnUkSnG4NtiUjPduO46ZxWZZ31xKx3WvlofLjQsUAlIcoX+8CSG45+tAGpG5IZ1nZbkKXKhV8nKDDYzxwe44OOtX7V3YQyK6oCQ7A9B/0z4HTB+nNV0jyeEQTeUqGHBCBGyZIzkfeBJ56Y/CtCKIKII8bQwO3IIz059j+VAEw8tk3DIPGwE4zyM4x6VZMjeWQHBZc54PHXpxk1AFzKqkDy0QsScDjI5GSM/h6VOhhWXzCu6MjLfN90eoU8k4HTGaAI8sqEs2dxYg4JJ2/7IGQR+vvVSeDMa4IDqSqk8Hy+o4yD1/HmtM5JUoNsIMgKkjzd55ALDjGBzzUcgGWZ1R8NtIAxgnPqOeo9KAMhVdlC7gQZDjnqeRwT25q/ArogKgbjjAJXqOhwe3SoJXhgjjCqVxITubHoTkkE9s1CLkErklAoyck8LzyQO2Pc9KALEgZ+JQUA8zzCB0JI2/U8D+tWlVcIyr86urZx2AJPOOecVWiuWYMgKuAODJn51yRxhenB601pjHDK4K7lOB+857/3fvDv6e9AFtrqQhkbGU2gZBx83TAzydvOPQdKrfKTtPIB5PKD3xtHHfrWal6JUdunzRgHnO/nLZPVOtWILgqWDuhLkquOS3HYDoc9/egCVlKSqC4MahmfBxkjhFI9eTj6Vagdf9WDt64cjJOccZ7fl2qoAG+aPym3BUYSgjDew7nn9KsRod5P8I9wPcdTz0oAuSx/KgUBmbDKo6EY7np+dIgjUfKrNLj5uSIx0yV446GozKQ7FDtjX5WVuGJxwVJHy4+vQc1aQYKlioUhtx6ZPTAI65OPWgCCSTYFRFy5GWOQTkA8Hnpn+VY0sUl4hTPCzE5VSZFZWBw24gEfQ1fcguzRoFYdQwOMjHHv6dT1pkcx5YMiYICgMCXbGcDBODzxQBXRPKTYV3MG3DaixKMnqMdqePMjZHZW2spIGOMdCcH3z+dSu5VyrruJjXBHTknnI7U6fzHtwqMBOqne5XKq5ztbk/MAOCM9R1IoAcQkuHiO0DKnGTgjqOOvOfwqCRXYED5VyCWJGORtyfTHvRZiVFSJ5IpJVC5IDR7275IXGcep7davSwgoduMcCTnODnnoeRn09KAMiNGiO6N4WZd3mAgkucYGCepyP894Y70yuI1Bjly+7cCRzxxgYH5n3rRFvGhLgHdjBReM5yMjsarrAUm3KNpOAcgng8cAdO9ADEQo6s8oXbIdyhFA6AA8f7R9e3riprlxEBLkBWztJz1XjI7/AKdqT7MOcyD/AFgbHc8j8zTZ4xJGrMxwhbC9SUPG4DqBknPFAFKTUBvjE6tHITtVhwGxlgQQMA4PfBPpmtKG6E6FVdnYAnDjOeDjJAx+tZgtWuQ0Nw3yrIk0BC4ZSv3gCR0/Wr0dkIcsGO3GSCchiMkY44HPt0oAtEFESUODvYhwFPBBGB+ZH5+2asxuJHjLEbQMuOh452+/Uis6WYIgBBGFZ9qj5RxnALdRx+lR292pXeysPnIHVcEDPIOCcAZyARigDoX8gESRDoD8mc5YA/KSPc8c0xZbYrtdHbBAQjkKzH7p988DHpVISqICwYEuRkAg4BOGPHQY/wAacrmOHIA2s2ct/CRg+v8An1FAFwgwgbSRuDgq3JXd90dDxgD1pGdkA3YZsjKlSCobochePaqyTGdiJJlUISSeh4x0A5z/AIURSFm5k3E7gASeAOnBP+c0AXJgrk7UZi6hyQQOU+Ydff8AOs0W4DMAxXad4ZgMDnLLgj/PStHLJxg7myE75CglsEcAYqJjuA8xlYHICp1Hrkjrj9aAKU1lbzSK0cIC/wAbvgktn7yD0zyPpVONIEQqq/8AHviOUDBG7f8A4Hp6VrysEAXOMkDGeTuIAAx1zms6SNLfCI2dxySwYlmkIChu4wT+HU0AVCslwOSijOyPAGVPRSQAflzj+tZ93pyyGaadDtKogUgZECEFYw/Zyw5PofrWyQFij35Uyt8nl8AgdT1yAKcYxOroruysULA45jzhzkde/wCFAHkeuaKsn2xCqQ29xsaHzFyyspJyXX7qHHOcYzzXlOoaFIu+O3CT28jxtE5iVlR4GDqykchdw/Amvp7VLCG4QRSKFhMbRszAZYNlWHqOv8uK4x9KgtbXy7YkeTjahRTG219xV2Y/cwOfY0AfO95ZyLLBbtvE9wjyRgDasJOY1VD/AAEHJA/I1jWOk3dhfuLmZboFGEao/mi1nMLBCiA4I3kbs4HpmvXdb0U3U3nRRjlklRIzym1uc7eUUkYPoD2rOvPDZuvs/lPHboluWlhiVkmXH+p3ShcMQ+CeegHPSgDznWNMWaJYtNWS3DFnlN1Ihjd1+ZZI4ipIXf2HOf08+1G0uVlihuZE8pxKhuUJ82Qh1YrKDwmB0x09q+jx4enjs3EkSSEw/J/G6+WCSGOe/c5xz3ry+/0PZJJMIYpJNjnBjZoEJ+WTYGPMg47YzQBz51CTSbe1gjZWjeNJIkhB82Yk7WjJzw/qOCPSuotruC5gt5ZUl+bfGGJOY5kUswYk4XGTzyCelcjcW9zHDDbhMt5qXCzNHlYtwaRLaJ+SDsBIPfODitPSLK6NrdedLvguHjuIw7ncsMmQqhQMhuMnpxj6UAaVxqxS1lkRLloLNRH5jALHaqwAiSbcRlizKcjP3uKytPupLyy3bopR5qAlmjcxhFIRmYtgR7sD8K0rPw7dXt5d2NxbTzWuo3Ee6OefbB5MCwsXkIO3gB8c9ulUZ9N+ya3PptnYpFpaLHsVVU5jXGwhgvzkPnOcZzjFAFbV4Ll7ISTwwTxwqywspMTMSDskC8ZYnGAOfbmsqLSb26gSZrmVbmNECCMmOOC3KfvY5ZFPytsx1556dq7Q2O9WjifcYixUTttR1jAYAq/8ecgbc+3rS6rEPs4SwiWzubnaJxLIRaSSZysshH8IPHHHPpmgDiI7GSKNZZbjfCrS4jkLSFypwshUcY3d+vPQ1rx3ssEVs0aJLLEwjiFuFV1jYHMalhlFIzknB9PSqUNvdwyy2kkqpIkeWnXDW8u6MoUikPQ55B9R604pPBIlzPGxyoBjhUqzy5yhz3GRzx7mgA/4R7S7lI5tTuruK5kVm8q0dUjjiaWRo0Ybf9aFPzUVZWWC5BlGRnAPG75gqg8n34/CigDG0UzK4xtOT5ksu0bo/lwxKKTt+YjjHHNXr+SRroRyIVd8MhxuY7eRKOPmHU+2eaTQbErFcSySSKFjYxq5ADRvycnpIN2339RT78YitnTKSQMWNxu3sW42hCDjyzxwPXvQBzV+5UGTzv3wZozKdscitjBYqO38geetcwXG8pMoYMu4zRsABOgBQs44BLZB9M810l4Glu4orvCPeSDEjMka7ypbO3OQmAfzrhfElpJp6yNHewToWyBEskUkbclQ0bDLrkYzjGfXNAF5tTNtIlvdSNDHIgMboCS8rL0LKPmUE89j1JqK3ht5TmLas6BnmHmD942WYNEQQFU4+Ye3auN0y21edWvdQlPlYZ/ssnzTCJWAAiC/6pGHLZ5xyBitnTb2ESzrb+WwwodNnmNbgrhViJOdoyMg5oA6trqcW8m9Yonit2aFigkDKf8AlmJEHAYnOeoxxUGjXF9fOgYwK8XyO8e1uScJFudwcA4yCM0tvcNIphS2jmhSL/ThM4UAkho3t4wc8dSP9nn26CxsFjj+0wLFEZXQzGAFZXfb8jK6giTHHbPrQAsdnNEwRtgld5TI4eJRctI/zOkQYmNcjjIHtV5rITRCBfJlkUhdkvzRhcH7zHg8ZI5P6VNKIYkjt2SSWeSRJUEoSGUyFTukVuDIAw4C9ccj0RGdrrCQDeiD7SyH5Xk+ZTuTgq20cjAGT1FAGbHpM8ssrLctJ5aDySu5JothJeOJgpPlEgYAJ96tpdOfNt0laCR49kkUbBkeH7pN074YTbum3n8jV4m/gR5VAtvnPz7TvaE/3Tj5TjPX1rHlLxukkYilhkJNyJcrIwOCrGQZ3EN1HOM/WgBdwjiSJJGaVfLjEiEAx5OCCBy3ufzqC7tHNw8y3LLKjqtuWYxm3dkxJNGwOSze/GD6imPfxXLNaxmRZ4kdZWBYRlQRhkGNr8Y78559afBcJuLRz/6pVEkbx/fYfKGzn5Rj144AOKALEYlW2jtgxklWMMnnBUAzyGMhPzE4Y9ec024juJkhUzISwxIoJ2+qEbhngA5PQ8YqTEyzCV2Q2pZURipeVDnDq4Aw0YYttx0Gc4qS5SO1uR9nVViZgrOZDIrSMSGKnPyr+gx+FAGVHFclhtuCcERb2IZX4OQ3PB6Y6Y79atXBURhFidhGyQS7WV8jht86MeV4PzDsfzW+MdkdrwR+XxOGD+p5IAOByenX8KkjRS6Yi3rMC7kN911GVUoDukBHtge1AHO6paNPDNdF/LSPLxmElWRAQFi2EZKkn0xgVxNxI7yS2u5llkh2u4BAMhGQzbyAR05Fel3Fk1uBPHM0reazC2aTJgBxggKCCBknDH8BiuKvNLnguri8JLlkCTXLsHj2vyjIrfxkMBgcn0oAt6Lc2MWhPa3BiF6dPlinKF40LeYY0lTzVCSyqpJIQscc9q1bLXdQW3XTvtAkjjiWJ59rIIQ33HdGORkBctyBmsK0tra6l+x/vprpovMVvLB8tuVVEhQZyOrHHTHPWuhstOa2DNNOs986hIpdwijWKM4MQUAiZyRzycYweaAK0FlfSw3b3PkSySr9kgk+9Iqs4KThUB4IH4Z54rrdLaWNYRO0kbNlUjVA0LuoCkyFjnB29+Bn060rOO5kuQjRRkhJDI3zhsoCdoyMYPbtVi/uIraBJ1DW9srfuQdzyM4P7xVXqRkHtjn0oA6q011IytoyvDburCYoCS8x4XYBkqOB+Yp6avMJVedka2TaI1ztRFTgmTb82/rnjnt614xfeIL2HUIwDiGS5jAfIzGnDksucgMG+vtXeQTNNAigBhkSyO33JoT8wKkgbjjOccjPSgDsZtfZQWaRJUMsggSFtzhD8oLP02+mfQ/hnRa1b6jttZ2eBoxJucSMYpGByiTJjgjPUda8u8Qarexs0cKCCKKaNWaHG9Q/3A2OuQQe3eqmnzXH9pmEMZVbEs8hkDRuTg7UPQsOhx/OgD2WDVHRFh80IImJIEaqirnoAw5Vh3/+tXSx63G+RG4ElqF2b8Daj46BeWUHgmvLUuBGJmmV2EqbIzIcEMCcEE9B+var1rqFqswSRlkdYUxCQrmUIxLQn5gVJ5PrxxQB6/b62ZmHmGPCAK5LFY0UDhsSYJJyOnXHHU1NDqJUoyukgwyoyAqyEk43hgCY/fp6V5g+tm4HlxIkMjSBWWSQykxxfMsWCMxYXduBBA9ecVv6d4gQtDBIEglyzROQmGJA2KrZ2sd2PvHrQB6Ok84gLPt8xW6RRhjIWO4kMeuATzkZ7Ugut0To7ujmMuiyAK7KCTg45UYyQD61lAXlraQ3d4mBMMvulQyBtuclYnIRSpGCOPQ1TS6S6ZYkQhrcqZZmdThSdyJu3fvM57dKAIb5bi7i3KZobU4EiQswkcgHcdzYJzgcY4x70aA8sP2iKeWSWGQDyI5TJ5iRLnBI78fj2xWi/kkl0O596Iw8v5Vyp24DMN3boKqxQwSvIXfzbqBVZII/3O8Esp4z2Gec96AN6eRGiWJ1KJGW3MdpjmHGxRv5L9MA9e2eaqh4A4doo33AjBUgJtBChkT7jADnoTiomYCGGKJIkRGy6EFpZgvLuJWYlXUhsZAHBxnvE+oxx/ubjZLA8gxJuHnop6GVyAOnr6cHpQBopcudnmKHEYCLGxwfLOWDqqHcwBIGKfdzRXZjDuN5A3BtirHwcKD1OABnHIxjqKkuNV0i8tYbeKIo0K7ZZgAoniQfKsj5zgc/dPNZZUWwk2CExghoyh3sqnkKXfgLg8GgBkjNASIpJogVdWSJcu4j+YSR7hnOAQfrngZrlrjWdTsv9LdJLWzmhM8VtMIwJhGwLKrZwWK5baOT6dq6aSUXCyvvMdzDCXhCjMbIWBfOTwSD3wOOK5trIaosLXNu7XMBHkyFnaOOJZMrGELYLnnkAjaxB6gUAd/oeuQPBDPGkDRsAFCsqmAOu4s5z8vHY+v591b6id29WiZSpOHc5CnoylD82ew5/rXkmj2B0+a5kdIzBODLJH8+0TMRuyXUfJnGABx0FdIbyOJ/LVgoIBy2QNqnKxJk425yMdeecZoA9BbUB5axx7ZGPDn5V2jOcAA8gDPPv0rZtriJYRGJNuSshjLJkICd3GdxXP3uvSuAg1BpGGFSOKYEhSBnc23ktgEE449h61bbUorURRqN7OSpB3ZBwSPmbkJuIJ7cYoA9O+3RGVShRF+6pZ8h+OTuJ5Gc9PSp4b/y8K0qEsSTFkNuLdy44GD2PXtXkz6wBbKXAjbltqFwgYHLbGbA+6Bke9SQaxKzrFFIjbcTPJI4G1cHgbvvdR9Bn0oA9fM6lMyOiu77nYHO8jkDbngY6YHbkU59QhBJypJTGzkD5epBbqe5zzzzXm1vrZkCCR5GcsSZLYo5jcEFQ2TgrgckZIpTrbea6JPEX8t5mMvXC/fRc8F2wOB749QAeovfIPLLhzGyh1kT5Rx/CzZ/T0NRx3yXBMnyF1kKAeYuTkdWA6Ljv9a4KDVmmt18yOVkGyd0Qgrbqgb5XA+4COeeMirlrq9sh2fukM+VSQ5J8uTB+Y4wCD0BweMigDpb5DeBFCxF1fKqwAXcRgM7E4YLz+Xtmi3EwEcM7ISvAkbHlsUzuYKDxhRjBwefSssX6fKkA86QOEYE7c4BG7JPfI/rUol3yBJCglVgwj3fMoJy2ATg8Dn1zQBvrNHEBskGwbwUwS7gD7oKjgemcdakguN5XdJmI5YRMdsm/qvDYLAcdP175kvkyANJcGNV2jHlPHK4zjAAUcZ7/wBKgMkKuzQRSLbrtDyzMJJFI4LxlCdo46ntQB0drK8ryLKMSb/lcHIZc5yMHjgng885xViUASFQ+8n5mUZGCSSCR64zmsS1vN7BgyEIqqiqrZdcHDNxwSDkk4HatqKWKQNNG0eckyHILhu6AdSMe1AEUqMYHVEhDr8x3g7TuGBnbyB7/wAqy7QKJWt5rfTllWUBXild5ozuBZisvB4z0/LNbjlXDMpkYYACqU385ySxOD24z2/CohECS7DIDgBljjBYAAA5PzZyD+dAFfynQy4kBiJYLnqck5YgjIHPAx3rDn3wz5RkYZVTFuG7DgZOPTH8q6Yho0G2MHd08zLEZ5yWAwOvQms2WFXuIydoJyQoUbQcZHze5x060AQxRz3MVxEttFCfk/emCN5tkWBl3bmJORgrz69q5e8aXzxBAjtM1wgQhGaLyxlXdp3+WPHXDEHjpzXbhZELYfyYtreaqE75McBc56cD1+lYswdEMSfIhBePauA+7g+aT0wAevp70AYi20cbxu7l5mY/fC4Zc/KwH93nAPTg1sQxREuXeMTSrtyQFCgE4XOfXj9eakgtlkVpNq71/wBUzfMSjHcSrZwAD2znmrmAqiOYq8RAxtiBZWB4fe3TGeAcHP0oAhkkaFRAoEZbneoLBgOD0BxyO/XNS+c0YjOBJvABYdMH5uPxH61LLII4yXBICOq7gPmAwWYHHAwRj9KwvNDNsWYCHaWyDuYNyc7ep6elAG39oVkIZMuDllBzk5AIyOw9f8KebiGJAF27pCpIb7yr1YA92zjH8uK5w3rw2xYsFBfCEoytIpJODleuCeDWJdTQSwu2JxdCcM0Z81GMZb5WWQgAgYbgE9KAO1Ot2yStFKyRMCD8wMRIPyjJABPGDyKyL+G3Gqw6za3Mga2Ri8CkhWySSAg4ck9d3169eZ3EyMyrtDR5zMRKXdeN4ySykH144q9biYRm5f5BLxvkeNQ7Y+VwoPAAA4xmgDr4ruO4UP8ANCZo97BlDEMx+6ePlbn6U6SRPN8tG+ROWYgAE4ByQOOpFccb2QgjazuqrlkYKrnJy2CRjIPcjpWtHdrIG/dYBALJ5qMZMA8Bh078deaAN2SVBtWRFVMAEpwHUHGAB1I5z6Z75zVdyWhcW8rwGOTcGjVWbaeqO0g4wO2c47VXik8wKfkjiRflVsM3I/gkxhenrVF3d1nj3Rhfm2sqrjqcgMW+Zsn6D+YBNPcFEiMsql+gwMMXBOGdR98cnIGagtrsLj93IJHciVmkV1YH7rrGmQqnnjIIHUCspSIkmSSDzZJMeSwK7YHyfm+982SffFDFIIISjkXb7mdSGy+0jGOMZxj3wPTigDp7eRnlYLFtDEfM4X92UGDLEUdtjEZyCck9uKgvnYGKSGEO6OREWy0oVgCS5HHUd/WmWWoNHAE8ol5lYsSMspQZO3++Sc8DJGPWpIb6AgyxfMz/ACkyRujBySuNkigrxnkjBx1oAsaaoYIJEdZJOQDkqSMZIZchRkdCc8VtSPmNo1bMjcrhT275IwDz+lc9GYllVhKzM7+sxVUGcn5Bgfz9q0jIgZGG5QGCb0J2sp6DD4IbnkYFADblA8UZD7GG35gSc4/3evI7+lZMQ3zO7F5pVkG1BlQQowGOcADp1556VtMkfzJEG4DOGYgnuW3EjgjI49B7VCixyAfIQQGYyJ8hOOCGLY45PHWgB0DCNfLDK8szkfK6hl3HJQAnsePyx7VpHaCe4j+zyLOogcyMVeBlUEIfkzggE5+ucUAQPuYRqWycPESXXBOCQnOfXj9OuhBdhbS4t2i8xZAm6eTBdQFyfm9N3T6fmAV3uXWJRJEGLPvkcOowzAbiFDZx24HQ49az01mLzPKZSihvKA5IwoySzDgAn1P40gklcOixhtsRIH3mwDkMQpOAVHfp3wa4/VrxYYWuYh5piEjNDEQgdwcGLzGwo9c5xwRQB6FHrNuFIBC7lAYvkEMwGwBDyeB1xjnrVxJBc+SyIQY0D7f7+PvHrjGfXvXz1o+vSXF64dGDopM28SGSZQ5RQeNoKkkAg5IGfr7XpN20dt8kiKSQixEsZByDnMgHXJ/pxzQB1Aut2F2so+8D1HmEZAI64/T8qDOw252lwMEgDgZ6kdu45rLW8LM0SkgKDvJBJ3Yz98jk59D0FQzMG2rIDKJMAoNygg5yQ6dcd88Z6c9ADSgugXDuu8DLKyruVQOpLDgde/pjmg3wlb5yGUkMFGQcY4yDzn/PpWHJKYopY45iA42Nv+7HCDg8j7rA8HJBPWsu0e/M0jTzxiPOYpIXEZRF4VDJg7wcZ4HHc0AdNNcwxRP5wnhdEElvsiSWF36kSsG4Jx3x6A+k0F0LiKJoypI2+apQKNxTsUJXA9Ae/ODWRBMqn94A+5i+CDsBVuc/w4JHUHnrUj3EflPOsXmDKvti5ZSSF5WLPTPWgDpxIzRhcK2RtwOMMCR36rgdffOajMyBjG7YYIc4YDoTkgk8nArBa+kyixAqwwzKgZyY14YhcE4XPzH+HvjmnPfwlWI37i2FYIChB5JLn7o470AaEksas5hchip3EjIIzgjOMAdMfrxUlvOZAm1yowA2QcH5QpIJHzZ54HT2zWDLc+aIzE6pgqAjj/XgYBwewz347c96kguJfO3uQq5AVAy7c9iOfmOfT0/CgDo2+RN0YL7fvMVYckZIGRyef0p4aKRBgGNT1HU5ByenbNZw1FhiEujB8qwCkKjYBw7Ywh47nqOeTTjIYiGwQHVSA3y5JzyvTIznmgCzcC4EMghjywIIyV/ejJKqCWwOBXn1tFqkHid9WF65gERjk02AyRzwqSNzjIClcg9M5GMV25uA/wAjSSKZH+RVBxlcBtpA+b6DP45qtKi3Eh8+CKQQAtHPKuHU/c+6CpJ4yOoOKANGS5F7eTX4YGMqECjOSRxtckcuO/UZHWpd4LqI/kJGVU5YMTkkZH3efUj1HtSjlCRoqZkAUbn4P3c7cEADpnA5I4B9amtzljucBpCoweT3GAQOOT/jQBqRFRGxYMrbiSVO7oTubd/z0BPynoB7VBI5lYAysy7CCz/fYYyNxAxk/lzUiyIgJUMvykbXyVDDgnGOMkVQD+ZvcyRrtyhjyqcjoQCeB9OB3oAsmWJYmzHgoAVwwJ67ckKTg7h+tZ5kaZSQFSNwTgcSK4OVcg9OnQ4+lM2uxdhJGFLqEVXRnO0neVAY7hn0qBhMqthGztxvd1BYLkYALcnnGP0oAaZfKIRHYumN7FciRmPUH3z65HtT3uGdgq7gqsVkP7sgYOTyzcnIPTnvUEOc7plZFJcA43bMnhvlB3AuPwzziomKQM3yE8F5cspUYPzNgHJ56cUAbSOzFc4yVBD/ACARgZJzg4JOe2cc0yVFMvmbXDIedrLg9DuVc854J49c1Wt2HlllhLsxAjZSV+Y4IwsmAR0/E81MlwXZmDpI4ITlo1MRU4ZSobk59M5x+FAFtSo2MB94kgMVyWHbk8HpnP41MVL7XYInPLblPzDnAAbJPT2qrGzMChVN244PBJY8scgnHOMZ9u1SbCoXeA2GLFcglQRjOM9ef1980AOKpIVD5bjPyHaQA+0bufmGT+RpzSA/KwTKN1A252kggBhyeD+XFOUrGu5B80gUEkgbRtIGMnoT/Me9NVcSNK4UuVCt5hUoGIAXYBnnbg/jQBUnDSMrhcDABz8pyAwyQfwpiqnzBgRhRlsZyzDoAPrj8KuTDCrkksvDEkED0+YcHqenTFVZF+YAhthHVWBPTrjPH5UAZzRBJ3MY2yMq9w2SVweB7E/kacbbL4aQLwGxgnc+OmB2yP0qYRZcgSFx1KkA4AGMb+vbpT/JSJQydW+6xLFSeuMuBQBGxWFHc2+6STaCAXJfHAOE6EA98ZpywLIu5wAxKsFBJ2MMAYPcjFPUTEsshCFyOTyMYGMEZwcevqfwlOMEjAwFU85BKgLng98frQBUkaSNyI/NBKbmbcuFPTEXPy8YznjOetU3jRUd4oELyOvm72KI23BDybeXbII/DjrWi5CguXYDZyxBK/M5QYUAkcj09+lZt4W8xFRg0mzc5ztj2jK4wcc8DP0J6UAZ+oSm3bLyo0kpjkiTC/utpXDhRnMa5wO529yaxn1GDdMrJHKfO81nUHeFcABwCOQWIPGSAcHAqfUx50guV8r7RHGVbGQjRDjZuPCsfz49K4qe8KTPiLbNGhZXTLxIp/dKrtGSBhsdTj6c0AdDqFxDNFgKylYyGGxmUY42sFU4YgHgnJznHPHFvcwbC6tBIzMwQoveEiORWYjCMCCMEjHT6a0V3boC0zfaJFjQS+UxjRbggKJDIhPmODwOCBjaT2qaax0+4sHX7PL/AGmzZjuEJNuC7FiJUABaTZtyQvJzgnFAHCahsjOwys5eZA4aRAsG5QxkI3c7WOMDk7cjIIzzNol1LNOFnRkiuGYySRuUlVD+7Ma7MjcMDkDHU4Fd2mjSXKuDIBcqy5kdF8tGUAMsgJ+ZiR8qjJx7VPbeHy25HD+YGyxCrEJOcgqp+vpn1FAHNroMN86vLtRSq3DW8xI8u4DAqVaMHK4/9Cq/LoypMCvmMZRlkSSRURW5LB5MBQSc4JB54GK9OtdDQ28e6FZHwGHylpV2fIAxHGCFBHPQ+tSy6SgiaQlVm5+WRkMe3GTvjzklRxwDwKAPIzoM3lvFEJIIZgX3EhvlicsNpB5y2fzqs9kLMCeRkjnYfOsoUsY1xtJTqke1QAx+Ukbc54r2GHTTPHG3lRyKrljIz7UKbvuIgOUG3GOBnjNQalocUkT4Zoy7jHzKwiCnAUgKWIDZZRypLZJ7UAeRonnN+7Aj3IcujiPexJBDZXg7MZB9PXirD2QeURhI9hj8pFBJ81ycswfAC4X1xz0J4FdjDpMcMjRSQy3iyFfMuMBtrZ2mRkAB3FgSQAQCSRwBWz/YwhXcTFGuVVUeJ18tUO4MGZMMWOc4J560AcU2mSJDCsMcYWL5WkDFfMQgtGGT0B4x14qSXSZbmAPJHFboisWKYaNpFOCIgDkNndkkYyOtd+1lCvzMqrJNFmLZ8w3qxJG3ogGAOeueKoXEci20u8iRoGDCJQvImlYKSUJHLA9+McgZNAHnT2qQqZIJCrwbWSB9weRnwDjdww3Zxg+xqvOHgeTz5PLXEV2m5XR2kwI5E5AwAwI54rtxYtLNFKy4k+SIKURlj2t5y4OTyzNjPTJ9Kp3duLw3MssUYlWbZcPMhLoNmRFHEBggvyCMqN/J60AcLLeysWeKRwhdxGknC702EqSccHe2D0560+SCacu8drJN9ihmkcwTqiLHG5y4B4IGe2eQafcW3lzs0wZonkWMK4VUhU7t7YUkEBVXp19zWZbpPvma0uTJE8TFo4XZGO5ECJIrEYhYDJHB5NAG5BM7RFpXIwsTp57CXbGCMxuIwSYySSpxwTk4AzW/p9+ySMC8QV4p5OA8cJIKrCpkA4kMajOfvHkZyK5SEnzGBjhtkZwWO7zHMRQK8WzdnZkFgcYwQMgjFSSyyxT/AGhCzQQIsaRFR5crKoWOWQA9AAMdz170Ad29wCZbiKPCSAIAkjsDM38J3cnOc9OK2bQlAo6y28TyQxxqfLE0wUFWkx98nJJPQgjNcHZ6uCqozKHyoeINkKz4bzwoP3QGGAOexFdFbXUW+NTJOPnWRpUJEMhQ7iGfoV24J5OM4JDAigDtXuZS6QyyKGjjL9dxKtljlxkE8nAznFRvqUtotxLFKqSR25aEsTuy2GOF6lzk4UjaeueeOWN6jGafzEYN5nllH+UIXbJUE8tkEH6HiqaXcksrxrIk8xUMyOyBREsasSjEg8DGRwcg4BoA6yPWorqWFUaWN5UjBG10BmCiSXO5fkySW5wuThSa6ywlUozCYPueVSskijcMlmkcM4LMAwxtBOMYryL7RJKJxFv81IV8hYA7OhdvmaRsfKNpBGe2B1rrNNv5YbMSXrjKNGFzCZF2KCjuPKUsvCKTkA5PFAHfpE63RdXYBHCEMCTuwOijkKcccdK21YRyKFUncwAZCAVHBcyFuo3E8DtXK211JJGtwrkySIsjZDDJAAAAYAj5Mda2IrtZiFQkNIm4gggps+RjyB/EpPuKANlmALy5AxghR2AG3OB0J6/jUnntEWmiIDogYg4GAQCCM9fw9ay45wRsz97IJwQwVckkhvcHp1zVfzGfgq26Nigzj94nJz14XkDtQBclu5ZZRLIFZm5B3KOMY6E8f1qq0rvIiq42I4YjnIBGW5PX5t1QyOyKuQiMWIUMCcjc2Pm6Hj3pjttcEFeQhYoQV56Y55OeOO+aALZDs0XliPYshMnQOOepx9R09aivBlGYrt4Zm8wEq6gkDCj7w2gcdfapBJDkgLz/ABsoYEkDqeOarSzkKDvBIOwpMG+4e6EjGcGgCAFYraNVVlDO9wxCOUwAY1VcjOCVzj+mKjkkeGQkxsBKI5J4oxtZAVVI2IOCQVA6Z60yZ1hVEjYnzFKzZlUvIfMLIWRyPLATaBjqBnHNFsJZmLyKdjqYW2SBgEUZjcM7fvDnAOM4P6gG9bszL5jhC2QIkOEAAA67iMHgdeODjqK0MoWBO5SvBKn5JCRzgk9jx+FZkQZAsbkbY49yrLzISueWKjA6evT3q00ifJKo2rGvKZBT5/myBnJ5Pv3oAdIsQaQod275CTg7NwB3ZxzjOOOeOlUyEUF8BpI+G5++O7deOOxwc9qcxDGTLqGIDYHHHXgEccU3fFFtfaW3ncX6gsOFGM8cAdsevuATpbhNshUouCcH5sEnp8vuT+eKnTccgHCoCw4yAxJKgEdSQRwPWozclrcIo3MGIbttLEkLlh2H8qYrtGhIfCgh2LAhUkU48wsR0GAMZzxkAigDQeRiTHgK/lA5JAJdjn8PlP6UgmAQxF2+cbiyMP8AWDjavr29veqjSo3lySNnzE4IGc4YjdxnGcZqg0winCJudSN6jn92M4yzdAS27jOaANmZ5fLIAZkdQFBUZAxg8qc9c/5waoDz4ogDJIsTEgFTtzknO5pAMj5j0zVguJQmJ3VwQpBJAZmJAVdx5X3Hpn3plwroyOys7Kdm4sWAY9CI/bP07nmgCP7NBBFHeF/NmQsDEN0i7Tk52gY9O/8AOsaC3uFuXuRCY/tTFjgBUEakpuC5+UYXgdep963ZInUq7EuzZ2mMBQ4b5h8oPy4Bxz6VPDK62rWwUMxcSeZOFLAdCiNnAJxn8aAIkkaCPn5nDAkgZIUgDdj05H+SKZt8wDADZwSHDY/vfIcccEd6tSbXjPlkDJG7JwzhRyNx4PzdOei1DBE8rgOziIyKUHdCMEhiRzQBn31rH5YPzbicgFSTgeuBx/PnNU7dH8wszrIrI8XlzKdqDHyuhI4+YnOfU/Wt6ZZWLowPzNjeSCV2kBehPZR9M4qn5OHAkXOCAxHHzEZ4z1HNAFaaJUiBjH71QiGTgqqn5mHHXqeB+Ga5298wgYBZGYkdBwW4xnpznPpiuuMCfvFjy2cELjpgDqSuDzmsmW3DGQhWOS2FZSVUBBtAAz8uQPxNAHm2rXEwzDvjEQysYLLlW6MAxOCM7vb3rirv/R4V/wBKeN42JcKsmSp5OSI+n9DXqMunRlPMdIjMm51JQNFKHJ/cur8rJnnIGPfNclfadMGnRoVCygnywdzQ8DKlycd+DnngUAeS6zqd6IS2lyhAgZpmmjkeTgjgAL8vysTnpU+m63cBWYOGMkSRylUMnGxTG+5HwTknHccZwc1q6hoKw3MZinaMSxeU6spdXV8BgQnQ8de306Zx0c20ohh2i2GVBt1I+ccHdnGeQe9AHV2urwx26yCZllfc6SBijRFOhTcfu7/f+dWpPGdydlvcGIs4QxSx5VnDHaTICPmbOM4/TrXnbj7O0iNG+3ypXLuCPLbkKqHHyHA6cHJPGK5Gd9SKwTi5UEyEx2l1FG0kSNlC4kEn8QAAz8wz0xigD6Ds/EjHzE6YYKxVXKyKvzMytt+UdOp6k+1bVtqqyxNLlwGbeIthZcAfLvMg+XI5+XPXpnNfOGjXt3GHQyXQCmQOuCsQRWBMUW7vuKng9Aea9R065uYo4ohILiKVAHclUMQC5Jw5BLZPIGTxQB07wPOrukMUaPMzHCvhVcsWALjOOMk889K0bHS1SMswyGYsFMgT524CBSvTj6c8kc1XsbmSZIlmOIwQEXY3ODhdxCkLn5euOtdegbyjcGKFkVAqqrIwjI4VnKMQPX8KAOee0EUvlsCzYwQGQ4VuCu/IDAf/AKs0tzpyRqmxlKJj5ZFIQgnJDDGWfJPTI967Nkt8WqxESq6DM0calSeoCsRk/Nn8iatR2KXSOGjGGGWLjlWHAC7TwcfzoA8vurSMglInHzbzjB8w8A/Ln5Rgd8dPaq8OnmZ/MVXUAbFgjKSM4Hdvm/dnP4c9a9OTQYXkkjmGWgQNHI2cquSQoEWd/BPJ9e2K0F0uL7SwCBFeIIh2IuQoP7zMecMePegDmbHS441hLQOjuAkcL5chRgkkgHBz2OD7dK7+0sI0jzsALCMHAAOQRnIPI5J6jtUltDJGkMRCSKpG2QhSQpzn5gd2Pl5yM5PStqFVOckAnmQhVbI52qpbByMHJ/8A10AZbxJG8e6M7gOuOARnk56jGMfWo5IlIYuMjJ5xkDtgfmK2ZIpJQTlWYsQDgfd4zkdiAOnfNU54HGUKna2SGPGfoDznKjPFAGSiojrh3Cq3BB4JP8IH4fTn2q2LnY3lMz4B3q4I6gnpjv8A/FflUaEMQTwF4MhOFA5O3J6nCjp69qkMa7EjX5V5ZSTnjspweOBwO/YUAbJuWkKMrIqEAkOMsQeM+3b/AD10lmSOMl1R0K7QCpJ5AOSdvpu9+K55TJbs6nADKvIUMyjkchuM/KMYq3cXJjiCZ38A5barEY+8QDgdeQKALCtGZGjypUKdh5G32w3Xn+dVLhFCHeytkEoQX6nBb7q4BHH5e1ZvnS+fGUdDG65ztJOORnjofw/CtE5aM7uSV3qcEcHvg8gZHf8AKgCBIo8xx8hMGQsxY7s9gccfl26UHaNuAFAGcAg4XPHI69/yquXaONmTO4fxOwK45HyrnOPw7VXEyyA7ZAx2pkgMqgg4P3gMDPr60AXJCS7KQe5UgZBA6cjjoapTq+0soXcANg65x646H/ParMRcM4ZhtUq27GQqkDAyOp5H51bEIdXwoU4LF1wSxznOPqKAOZ2RtKSsLRStkNMMvkE/dWJvl6kc9a1oIl2ruUKEQZO8HOB1w5AH4Z60kkgtgfmDAFWBKHczSHBBGOPxqedHwkZ8ogIWPTOMZKn359cYoAz53AZ5YTGpGAjnaSR3UomSOB1IxnnNSwzRyOS4GMAucgKpPXG77wz1wKw7zUxFcw2kZ8t5nCqzIm0rzlRngDHqRmrMLRGSQyq8nksXCKRJ5gzggJGSRj0HrxwM0AWtTjEiN5J3MudmHbaB1BwD1x29sV81/G7W9T0LwRr98jxLcRaZPFG9y7+W0IheRtg4OcEHA+b2r6ckmi8gxG1MY4VVRW8zew4YjHClQD6Y/T5H/a/jMXwS8V3SI92V0u+EUcRWKVLlrZlhZGkICgnAYnA5PPagD+IL9sTUY9b8deMLiK9huLafUXnkaNykc17bzsVspnlCskIX7gUEnAz3FfL3hrVItKu3FssDNcILmWdo1gOnIRH9qMc0j7DGI2k2ggbwPlJJrsPjna6yPHuvLqVs1vcB7mVoTJCZ2LszmVWWcqrqc7cBnCjBUHivHZJ5NRa0EEkE94BHB9nLS4ZBAodLnMa7o1wQHcKDznmgD6tstZmNvBqnh5RdWN6FYzS332WSeS2Yo90LR1IiAQHO3KsT8vBFeU+MtRh1CKWDSrgWgEkdxMRDKHM7rF8sayW6eRuMWGeJpi38RHbirbVdZ0+cWlrNA+20WaSzht3d1BlHnIIQwcDMnVAeGBVgnFSTQSX9tNromvoXgitvskQuh+4KyHbbTQzqhFsYs7YiuQoHPAoA2Z/A1pqum22rXKlBGsc7TR200kCxmLyhFOzMfL3zxthmOBjk8iuC1NBYj+zLx7O4ZojItxGsi77bP2iCAGMMFYO/lgZGDGQfb07wZ8QQ32rSNTtkhRYgLa7ijlFv9jujcb1aMblGyUqV4B+YZ3HNcl4kuor25kle2nub9ku5or2KS3ht5bOOOW48iWKLCrMpjkdGUZLp8wUMoIBzOiQ24tri+vF3JbxSNH9rtwJIYoRtjuGBYNcYjIyVUknBwKzL2GzbT57krdR3M8y+XH56wm3tYBkSRIgLBGtQhLn5SGwGzxWhHrWj6nMlrNLKltNNbRTS2/E8bug863aUHHkyOgLN90ZxnnjH1PRtUnk1a7MEii6gSKK5hkWa0j0+BktZFR0Y7Fy0WAQPlPtQB3Hg3/hHpLSGeVoLWSKKeSG3eONUF3LNhpHuGf8AfM+WKsQN24njOKzfHen3kVxfXKLCr3UUEenW107S3c0Vq7FXRoQBahhhc9Djk1Tsrd5LJYpHtw0DiO5Pk7YZ0hjEgk243DAUEBAcE4PSoNX1BZo7MPM8c1xpUpsJFlLm6c3bNKs4IYxZTOwHa2DnFAHGWmpm4ElpqxikQJJLlhMktvJugALqqkYRUdCTgZUnNc7J5NtGkCS20aSziNVJZp3s2JDPHI0X7qdIgoIJ6jjIrsBYnUEt761gu9P08AzX88lu7LLaTFjbxByhL226MhiCSGXJxkGls/DcQn1CS9AgubpZPslzIXeNIXzC/lx+bsysIViUzy+0AtwADlo7iSBI7h5LuKxeJbgfaz50t5JboFtLT5F7seTwDyc45rKvPt1xqQu5op9000fmWQESx+VCoigSCJJC+REFO4Ag4zmvRYtJlv49O8xYfs+nRypG8qTGOS7jykcjRqpYAKOVIzkdK7LSfB0WqxDU47RLjULIQTlo5CLeKJXMN40b8blwQyp2BAAzxQB55FBLZyRK19Iri3eziaWNntY4pmJlEwClY5dgUeYSMtyCahsIoJrO8drK4t7iX7RDM0uXhuYrbDQqHwTCUxw3G/HfNeo2vw7vrfF7OrS2d1I0KeaGaVHKiaKOOHGJnbcjEnhc7Qa6ex8DX0purLU7CVLmVts01upA8i1JzM8eAqQmXKkj5yADggigDwpLDTEms4RCIZSzO0wCtPc5k8uB4yD+7Bx0KkqOuOta9potu19dyeVPNAo3xzfO95bxXAaK4lmQqA0brtQZxtZCFyOR7XZ/CfU8xjS7W11IadZSSw3rBxbJPdXJjvYbiWYBzsO8xjHQjGMGuhtPhLqS6vbw3kkT6c0W66tbacPHFJbhpLa3eUYMsKsyuygtuJwu6gD57i0eWwmgmF+8CWYe4uIY1E0kQY4RYc8MPNZ2YZ6H60lqkM0moCPEksiLF5F07QXT2su1TeWzkAADAG3OOABnjH0k3w21KKeG3fRkbiKXBR0mnt5FDlniY5UkZxnrn5T3q1J8IZ57hmFrGEmIe9tNrgQWioWTzjgusJfGQuDuyQMc0AfMkpNslwXimQWxeGVXUGcSOPmlKgfOqZBJGQMdfXC+zW9sIZGd5raKYJd386xvukcB5Ft1MnIOeSBt+bjnp9PXvwyv0ltmtNHlTzl+zSxeW8UUTgFN6Xch+ZvLUbg5G7BAJzWfF8HNVvIIopbOWa7kk3RwBFWO5tml2NGA5CHhVO5Tnb7mgD56GlWhm1BpbaMwCeBrado55nt4bmIRxJFEIzuDSIeBkR8HAGDU/wDYzrHbXGkRrqIeGBr4So1rIpLkmSzmZ+HQEmQsA2FJIAr2S6+G/iKB1tDZ21tOLxra0jLyrI0ipv8AJZGwcKoGCflycA7sis+8+H3iOw0gXDLKkMtxJDqEEkbJeKZQfMdUP+ugSFQsYXBG0bhQB4bfw3o+1XkqfaTAoNsJpGuraaGcBQ7IwUyOqYZSCQd+R1qvZadbC5smmuJ4nnMlw8MYjhEVu4EhB3N+7IZsqFySDg816JqWlOIjGba4kedd1uJQYpfKMKWsUchUbI4B5XB3A5OCA3A5yHRLm9mggZby31ArG0S29usv+iQqPNCNKOVEagA5y3GMk0AU9VW6titpZSSaoqXFrIrorySb5gPMW6k8k7LfaAcKSADirkduJRHFJO86M88lxcwkzpG2wf6NHmPIiDHAGMgY61typPeI9rpsAtrgpbXF5eAGyeJY22KxEYbdMwAMikdSeAKzrbT9Rn1COGUM6wzRIz2YfbLcbeHmkRcIdqqWJAX3NABarLpl3E/2FUsZRKjPMpHku6CMPAj8SNlcmPjAb61jaTq8kXiFzcaM12y3ckUctqrQyrFvZRvVTtMfGeT6V6/FEohliu7G3nuFeWaXaftHkZQRrMSWCCYsM/L/AA8kA8Vy9vavFqKyTiS3ieWNvOtEVvtMUeSiLtyQhZMv0/OgD6l8DQW97Fpt9D9ss5rRYHu7e4MsTyQbgfLiAXbMW4GOmOtfuT+x1NNeXtjd21tdK0UVnFILgKIBa7ke4VPlDJIeoAzjBGTX4qeB9a0G+u9MhmkicBRa7l3IsEwQbFQDBZ2cNjHAxzmv2G/ZUlktVguNN1O5DSNHJBAAzBrdJQrqyso/hyOwwKAP6jvhVcLc+HLJshcxLs54ddiqpBPbAHX1zXqDohTAcOzZHB3fdbkcfd5/lXgPwQvBe+FdNkKKzCCMl2QlU3Rr8rbWzkEnpjp0r3QLHFEgj2I+CWYMVjJJPJD88+3v2oApXCrEkhLgggBjnKhXJU7QOc89v5VlTJAquhVQDja4UkxuOV3ZHzEgA8ZHPPetG4uG3pEQGAJlYgR4yRgKCW6fKO3+FVZFLMXZgEMuXOOmAQMqO2M9KAK2nAzFIpUFvGxZxNCYixlDYMjEDgYHT1Ga1preBWZ1YMzsFD5PTsDu4ZsVDDZfvYxG0flyI6tk4ILdcHjj8M1fa3htwkeTIYsZLZIYsOvHI5H9aAM6W0ljDsdjbmVgTg7VPO0c85H5VhvbhZnEexWMfMS7txJbOBuHOOCMHp+Z60ytIskbIjxn5dwH3e4AHHoPzrEuY2ikdlj3GML+9O3d6hQD2Gf/AK1AFG3dw4SRPKARstuKlmAOFYH+L6/WrtvIFCSbPvBkJZlWU888bs49yO/JrIaRyd8soLhy5V8gTGTK7DtGPNAwQenPeonvpIgruIwgyIwxAnbBwd5Jxt455zzQB0xm8rahBQbWYMgy0hJ+7KRwBnPTP+LYntooZMxnFwSzbuZI2HJCYyOSMjBPWsGzuxdu8jF1TBRo96g555Rd2WTHIxmtGO5tm+SRlR44mOZAUXco9xycEdM0AZ90EjlikTImH3gWyVBJC7hnngHnH1qm18yb43SJBJmFI/44T1ZwW4YEHjHrgc5p128JLyrMFlKKqyAtIqJnBX5f4ie/p3HGeP1PVYbO3eOVo92CWnjKtMgUl0Zo5Dlc9uOB1xQB1DERDzlI3Q5ZinzSDcoBcBTyrL/iSKzNP1qztdSS+u7WXU7RBg2ilfNjmOcDZKyqw56g4HrXBJ4yQLLJaqUl2CJ3ZgVaJSA6jGQcgdRxwOa0tMure6JmUAu5WVhGSNiv0YBsA8+nr0oA9suNXs9c0+KVNDk067YCbTJYbiKTiKVd0V2kR4JTJwcccVWuLYSkSN/rH+R0LtHhVyWPyg9CT+Fcrot/FGjRtOyTbirLGcwh8HBA/hxwTXRJexzAvG5nw2wyhWUB84ddrqCRgHB6HsSeKAMu9sUWWBpI5Ps7iSJpHCiT5uUbaGxgkYyecjtmszWbeRBbtGqt5aCAmFlErRyHIzFnaXJ7kjrn0ra1C9mkgaMDzkGwl5BgkbhzsIyh69QPrXO6hdQsUMTKhj3RusjFJvlGVbA6fr60AczJl7mOOe3dCvmK+/5cDgpITv5PXpyAKt2OnoseXdPKDsrJMqgsJM7uRnIxj/Csua+a4nnRyJJYVZmG5VBVeeWwBjHfPI6VsabfxzskU4+cqiLlVKkgbi2VPUD/ADmgDrIbCD5AuVSPKK/nKoOIyyMrMPu5AXHbPpipxpq3UsKE3EflzAliyqCBzyVU5A6de/BzVi0ijneN2YKkJxHGpRosj++HbrgfhmtoHZ8hkyu3dx1yW2qAeOd2RQBWg094HL7g7HdhyQjJ179z6jrxmtQxCTYBJ5fltyv8TZ6YAHAx36Z/KmxoJIxGAxkY71K8qZBnD7lONgAGfzwDU7J5AdiWMnk4BG44DdI8Y+/jv096AImhUfISFKckn5lYN05UEdQfpmkgg5cEcHHljIG498c+v86Z57RpsQAkqhdH+8Bty2S33ht5HsaZFOjTLCJRkEF8HkbmIUAZy3zZHfFAFwLKrGFmkG5N249DKD9446Jk9PpSRr5bHccquCzY6dedo5H/ANbvTo3x8+5jHuKBMqX2jqAp5BBHp/hVhI1kVwep6Ng+YeSeD0Hfv+VAFKSfYAyYf52Lcg/KnUj1OT2q1AYpUJVwXibzG25O5egye/f3+Wq0xlhb5B5gG/Z8i5TcPk3AnnIPvj16VD50dtGfOU26yuULn5QQPfGCOR6UATFMSEKhbzJQPmUjOemQQMetWFDorKMI4CsWb7u9iPMP1H4dfanJceU04dZHwsUYaTb8oTG5wQeT06cn07VpWaaPc6dcNdX6xqsuW3OVYRAgF9xHIHHqQKAOUVmG1TEjIpEwfco3xmcuGzu64556dxUVhBN5sayPIQgHk70XKv527Dep28/h1rWubeNHdLSQz2SeSsEoj2maSf8A1sO1wGGweoA9CajtVby1kkG1lk3ON7lh7kLkmgC9BCsce5nYsBy0jKQP++TUm4ErIx3f3AMfKc56HkdqeqsqDmM+gw2T+VUiJY5DlWCOTzyCh4zjvQBollkGXPIjCyYIBUjoM/4VCcBchSfmD4JHBA+4f9nFRRvyybC244LSFQMjsMNwacXGQDjax2g4PJx0oAsLdAr+7Af94WJPHHToQKga6V28sOu7bucAjiTnI59/fv7VEiMG2oD69RxjqPpxURtsGRlcszMBJhUxKwJ6NnAHLdx60ARzsJotrnYwI/NgdvzDjoanS4jkthbMgjliQATKgka4z2kLD5aiFs7yArgE5xGxBT5PlTacH34OKdJFJGpdXQ9S6fwuef8AV8ZPQjigCEsV344xEHUZAyuDjqfXH51lSXRLKeVZ1AYsqlVjHOyIjI3cdTjNTyW8t2qsodZJG3xomCyIf4GVTyeMEYz2rKZLgSvE5wsQXETKV2hyQpAIyTnt2I5oAnku2UGJYirF06f7I556Z6/X6095Qqq24gZLRynG4qDweT07/hTZBLtaBUKxhdzsQN7MFLHax6fKQcHHXgHmqlzHL9kgTBYj92UZSH8oYAXj+Lr37CgC9FqIZlZyBHxtYYVXY56k8DqOT1/CtmK72l2CliwLAZGDwfm4PTj/AOtXIi1C2kirkhNrmGQ7gXAOdrKx2/55BrXt78ywIojQgRkYT7wK8H7zc8/zoA2jffLF5jg7wG3ZxkAgHAIyR2rpRc2xs4VeVZGcZQBAHhyOhyeuK86a5k85IvsvCsoUseMN8xYnccLx1Jx6GraXA80OyNIhJUSRt+7RxwF4PPbjFAHUzSEQhWK7cZYsBkEDODgdePwye1Y9s0cbOd5k8yQsVKj5VzyR69+hPNTm4jZYFRSGJxIWIPmsM7tuDwDz6VG+xrmNgEBUfuyARt24YA4HPT35oA0ASxJkXK/wqCCQuOCCvQdPf2oiyRiQMEZwNpBzjIwenI46VApWdJXdstHJ86ZaPczchQegGB64pvnYTeqgYG44fOACDnbnJHT1znigC43D/KP3fzbWHBOO2T1PT86icmKHzFDFZHyQSQSejdc881DNcMwRT5rZCtsVVC4Jy2F6rxu9ACKnkWBiDDI7xqm4q5OQSDxz16UAMKvgEkgKDICpzuznK4BypAJ6+mKrRXYE7KS+RggkHGeOKuiRUQOrYG4AL1J5zgdfU9fWoGRWl8zyyCSDwOePboT1/E0ARy3MADBvmd22jLbSCRwefzqh5q42mRZSMxB0Yb0II4YHGDg5z0561NqgLAgt8q5BUxjf90sMEHrjPfrisi0VEdIyiIqKJWcv8+49N56Hr2oA2beKbeWUM5GWXJQkgYxwCcHB/SrMs5UZIJY/w8Bjnr16cVCJ1R1CtwVyTDlhz05XoSM/lzxQ4MJLttc4BG8gkMeQcZ9cfn0oAYJlnbBIAQHCyAqFJIHzZXJXOM9R3qIESuU3ITGVJwcMpY4CgE5CbenA9qaLiN4ZI0iyGV9+eZXdSzERlePL+vQDHvVO1niLCTYv2iQxxu+7DukWf3cit91lOOenTGaAN1IkjJC7iehGcoc8AYPbmn5whDNleu3PbPIB7H8e9RNdbpHdVGUUbgRwTgHJAPNZ89y5lYFEEYKvIHOzaxxhkC53dSRnHvQBezHI8jFE/eJhMEAbRw4I7EAd/erKGIKO+AVTAOS55UEDnGSOvr9aym8x3kMMbgBSZZAqlIjGQGGc8ZYqDj1rRttrx7xkFRgk4+YngEZ6MCDjpzQBtDY9qI2YCQkhGJw2HUKQc9B8xzn6+9U2U26RqPKOCwJ3BmIJPQ+nNQl1IIbcdjDJY4x3HOTzj1qBpGZ/LVQTt3AfLgrxg7ioB5IoAsSKqruXcipzHuw5iyCWLEjqRnBGcVVlkbY4TYzBWEjyKcjIJyvH3sZPFOe4Qq+BzlAM4xu7cDqB39ccZqnJd+YoMm0K8mwuOnKbFJBOecfrQASRfaY3iJeOPAC4ILo2OXTngEgnHTj3q/p1qlrBIDI0jJBgCU/M7ZLBAc9Tn/Gq8bLsUjLkglgoyxCDjjt8vrj+tWogsgjjGF8wgybiCykEYX5T1/ycUAVZIRKjhlCPglRndsYlihwGxuDfyrO1Oyi8tomUuvyDcu5Q+/G9flzjqa1yscSStEx8qQhQSTlZNzDd7AHBP0PvVVpUyC2XDxsSDxG7KPlX2z/WgDlrjw+hMNztZQmXKphVCMMCElSS7YyccD1NZkujqqq678sEUp3K7uVO3oCOO3X8K9ACkxBSxRUGCoGc7+P0B9jU0SxySA+WCIxtbbjeCejPn6e/T8aAOFi0pZNjSRPEsnnF9hbMahBt35HIb27EmsDVPD8cGY4EjkhkEwRShMirJIN4ORjeVyRyetesCFWjkO4orllI/wBnDZOB06/rWHqlokkbOMgO0ZRsFSgUBcgAZ65oA8NPhnDeUtqTB5gIJTLmRFCbVYnAIUnrx9OlXo/DSQLEkcYcQLuUxoi71flIWYjAIjJOe3Tqa9PjtFbDiN/NimljeONj5AOzcJZM8Bgoyeo/Wp0tIo4CkSFmkmJXKNkS79qEttwo6nrjA5oA8yfQopLdBcOvlsGbYEImVpcIEDqB3PUZ6dM5rnm02K2uDblPKXzvLMq+XI0KphvnZmyBgjJ6V7Reab5iAFC3ysqqAVwAm5W46fMPzri9X0xLeAOI2luF3pMWCjMQH3iSRuJBA5/HjqAec6qkNrDtjMMxLs6yFU38namVBByWxjIH5c1x2raXcapYxCAETwkzbpX8uIwKMtENvcjgHpn1r0k+HVmjlmczTOC7pEibgFVgyySydiCBgdOlEmjf6F5qS7/KkVGhVhu65YHGcr6kCgDw8aRdeTLlhb3IMbPEWJSOItjGcnzGbkjByM84q9qcNzp1pAUneZYiI4HGGiIbAkMtw33gG4wOmMV12uLIbe6gt7QO8hYLulwzZBARCUByGBPP868Zu/Ea2enPpl7cyJArgx2mA0hMRyWV/wDlliQYIJAPfigC5JNFZkRPq1oruolZVYDaXJ+UkA7jxyeporzObUdNcq9xdAyugdlVJAYg7MyxthTlgpBz/tUUAespfNsSECJUlmIGZijokYG3gcbOxB69DW9JltPlNzdWuJlZo1LgBWCk7I0IGOgx+leKaXq7ahJdGUSLGXEUTGUxFNrBmeNcfMCB1HH0o1jULue/t4zJt08SrHIfOG/AQLvcE5Ubc8Y4zQBJrFw1xO9qJtr2ylradxtKhcAshHUcDHfDVyNwL25iIvHacx8hhgb0PKZ7kZwegrqBaafdS27RXS/Z23QxiB2kkAB3OsrPyBwB+OB2FbU9tbSQpGoWHcmxigLSHGUXCn+L5f8AOaAPOdSfVDboI/LVJLUFpIVcs2SE2yEDggYz6Y9Omz4V0cWo8s7ZftDMsjxSfvMsd275zhlJPb0OcVr2+msI47Rg08KOXZndFmbd91Tk8RAdR3zU8FjJamR2maWOMgqIR5SICSQFkPDICSHHXPSgDoF0+K2YwokNqSqShZOPP2ffLFc5frx0JHPWujsxb27/AGmWUx7BmKKJGMkpZcFxG4woB9OnXisFZYZ43KSwblCK0hYyhGGGKw8Er35wOafdS29pD9pRmYKyIgnkRGeR/nkRNzDKk5zn04yaANGC4mu53aG2WSZFZhcy/MLVFk270fopO4kDqQMjNU2eO1jfy703EcskpnYu22WRm+ZBx8xBOOD61zr6nNqF4bOOSS1eZQkMKP5cBAYNuJU/M4PGCenFWNPu0tGmi1V7d3WdYisRRRMzAkCJZDiPgckkEmgCy1xLaoTK7pEWdsQuzyKnbejMQFwf8a5zUdbs1HlpI+2KZJHk2uQqEEFHwvAPAz610FzNbvbsI5hBJMHAjRDOREepJGfmHfB+nvwV08yr5Fs6LHIT9o+0Rx7J4kfcGOTuBA5HAzigC02uKji/8oLvLBEHCqnO3cCRjp368da39IktNRV9Qk8szTRpHuV3G3D5xt6eYFPTqenvXnElzBaSNDcFZv3wjnbkxkzENHLHx8qfp9K2IZbu0aSCIJEiyLIvI2Zcb1kGPvLgden4mgD0JBLG0k5jeSJG8qIhiV8rBO4pnCsPQ8+g5rSgntprWNiZUmRyBJ5ZzLHJ91CjL8hBwT3wMmuPh1C9kgeR4vtYaJ90NuxjbdHhhcMh5HB6deenrLaatFf+SjjyLlVaRkKHJfCoVbcRg7ecnAJ6UAdWIfMRlmX7T5pCo5DbTtIYEqwzGeB2A49xTI1Mc1wVWQLIrDdgiQSFNoSL1AIHI4GOtRwSNIFKj7MjsNwZZE8xY8KWVQOm70PepLvWVsZFs5YQSNxRt52x7vu/IRlgx/iBxkdqAKs9yEhKFEV8pFKBIm+TA3jbk/Nn+IjOetZkkwuleHy3DRxyMysjeW0iEbPKUrhowGGT6dM1kXbMLqa7uEVER0ZQoKfIc7mBB2kAbu/OQK3rPULHU4y8c0SpCdqNM+x5XAzsIABBOBt7HvQBjWtldmVndY7QO6ymeNiLhwikfZ42ByIWbr/F7V3kNxZvaxJ5K2tzGvLqocSFSCUmDkeVIATnGM+1YF1cxR2eZl3SuonG0ESqhYqfLQdWHqPlXvWVDv2x30TL5ckmZLa4m+cwltryOwYASnb0zkgDFAHcQzKHMsSbZdz7nbcGEe374U/8ss5weKpTTh41a7VpytvcS6ePLw7FiFLsp427+hPXGRWFf6zFBKGt96q8DxIkh/cyogAKhj/Blvx28VHpt22rEpuuY2tQIzKuDbOjfOsUe85CHjORgbfegDN0mOK8uria8DPGkqiYTwEOpBKgAbeV4A9x7V0qkC8SLLxs0XlQzQkeSI1JPlMjcZ8sD8vpWqNOgiNvJKjK/LSbVLxTuBkFtoIfqfyz71m6pdNBbxqBHGjSrJJclQChOTtGcEDp+dAGD4gW2uG2pApaV0t2VSUQgZLy8gfvvl69AOeOaj0bSrP+0HM0s0CeSHihJLJb7QQpEy5EgYDIPftVWG9nvb1o5le4tid0bw7NjMM7Nsg+4f7wPYVvPEJ5YrqBpoJIIShVHAi24KqGQ8FTz7gdPWgCneXdrbGWKaRpWcAxSBzlHYgIVXjIUkVycNzd3V5dTQXKK1rFh55AxLSRnAESr95iwAGOmDmujudMgvN91KA72+EeF53SR8rlhCu0cH1565+nH3tsiSTLp119i85XMW2R3KBfmZCrLxLuzye9AGlbeIrsJNM0QKq8ocj5VaYKFR5WJ3CUY5H3cfeq5a+IzCEnDQqJH8y4jeZ/MlCkZaFoy4BLDoUA9D1rx99bvm02eyub7Di5ChYVlN68kbkOJQfkRSp5JHK+tPi8SWmnS776xke1kByIl2XChQo3xnywpjLDoM9CT60AfS0XiW6u4/Mnu4gNoljgWX5FgjwQsojABcYIIxu9eldPp+t/Z5YZJJf+JeVJnjBLRyF8c7hyB0wCAR6V8vXXjCzuYLeZN1tcSoIvs2wKBayNiOZygwznP511Ed9NIE02yumnYxwmeOB5DhXUuiuzjKtgHcD0GM4BoA+mn1ayl3S27tGpkVNo8w4XA2nDrl+Dyeg9asR3j2zgxzuJm2B38tGTy3bJUSfxAgdRwMdeK8U0HxD56W7+WyPEDBK/l+ZJJHAxR1cjhBwcHocEjvXV22qGVri4ZLlogdiKXL4UfcUhlBQjoB0OcDNAHo6XSxSvLJcksGaMxMQIY1IJDGToAee+ODz1rHu5NMlmnkmlgikCKyuN8sT7G4DsTtA4OPXOc1xs+ugxpGHfduyQ6MglwQBDKjqGGAD2GeMZ7zvqkV7LCD9jhS0JKq0TOjyBVGxljQhlwc4fp+lAHfW95GhWOHZcwNGTgRiJWQgAbWHAAJ/EDNWJ79UY+Y4iYn91CchfLAAXzO5HYHHPbNcXaa3aSyy2jIqTwRmTCW8gjkV0YqElICr82PlycZHSqOqa5PFFGWlWFVjDSeZGGJyMAADg4Hv9O9AHdRXkC3ccgkkcwBpJFBCW4yOUlJOVTaRgEfTpV5b+3LFraWMBiziKNsuRkliikZKjPbpj8/I7TV4JxM1tdOiOyyyOQiRznGZF25PJ4+UYPt2G+t0LmUeVceQhMSIiRjZJMCT5Ujg7ogSDgDjnmgD0pLjzQPJMsqysCiMeCyj5ueNoyDnPoB7VRiFyrypNJJGZZPMaOQBvKI+6sBGcMSD356etR2t+9xtQbRJBGDNHEDvRs7QcAYLdzj054pt9drBC53PIIpkYyZy8YdlyBgfNtY5wOcdqAOzivolhiikkuWaNRndGsaFyCVG5jklefrkAZNQy6jb3BFw0ixt5bRqTnaeQd5bGAcgAjOa5lL9jCVdpCgmLocF2YHBGW6DJPQ4x3waxNSvJCsYRGeTc5WEqp2sSTlxHnI//AF9jQBs6nf3FrEZZJCBtVpEjlRj5bEEkBmwwKc5+vrVSw14Oks9vPFHEk7oVe4y0ybN5K8fcCA8jjPHqK8y1qSS4aDzbu5gvY3aSGSJ/uMMrtZEdf3a8ja5OcnAx1TSP7PtleS4uri4ntnDSxxsYorkyA43+RETHgZGCAOeuPugHvela47oksbeWJwGjVj8pDnapG7DMCNxx09DW5OWZcSeS625VkuIl2xmNxuIdTy0gbP056V5FpOrpLK8caKNuySIELG4Tj5C0jAsBjqo2+nfHWtqM2Plmcl1zMAyymNQDtMgzhE7cj0oA7GLxEdOLxYSFpoWTZv3xy2zA71mTnMhABBz2wKoWmoi6nt5I4xst2lCK2VSRWY43KDwwA4PYcVycrXDyxh4YHXYSJVDLLkgFeT1GWB9Pp0q1ZSTIwhBkaRWRpI9oZ1D54UKORnbQB6XFq86K0abYk27gARtlGThZW3ZDZByR165xzVhNbladYn5Xyjny5C6o2PmOQc7fc9cfjXETSpDCPnlN0Gw0QAWNgwOF3McBwpPcdBjms7z3jZlLYwu1CXKMpG1tspXgx4Y/gKAPVIdXuwiIkoZBIQNqKOW2k5WQ7hhu5wOuOK0ZPFMdmPs0kqsT+7mLRsUIxll3oNoYkkda8fOqv+5TzogYgPNEL8yHJ2rvYgYxnuPzFO8yFroXTTyxmeaNFRRJLulH3fNQrsKgE8jOaAPctN1FGlR23RQOCiEBshSQSGOOF3AYPcfQ46iObypv3YMceSzFWjKuMDd1bk574ryKz1FbZAk0zSrI5V2Y4VsdAqY+Qcj0rq7XUxt3Phk8v7iurKuOMsFYkngH0PbvgA9J85FGVAAbGCCDyfWo/tDqhY7WIY5XIyAMDpnJ5z0rizqu2Nn8xCgKhNhDLkncFO0na20c9MfpTBqriNJVbDq3zF7feWhbOQCx+cFT1xgZ54oA7Ca8V0J8xhHtBZVIO4A4wuT1zimRvG7ZjZigVSxbkoOwJI9Wx2rkpb+S7ZYbeLe7IxjEexQiZyd2GIxjOMnnPSpG1q2hjMDL5lwVVGjDBNr5+ZpM+4PAzQB18kqJkM3LMNgUFi20HBwoJC4J5PHrSiFZl3AbiVLbTgRHeejg/fH0z1rmLW7iPnOjSO1w6MCWGxfKAyBnlccYGADnmteHUFQMqtkEKXZmUEO+NwJBwpyOxwOxoA1EiABTKrgZCqOCBnODjhcduMVHPFG6x/OItrKyjBIZhgHzAPvAj+fWm/aY8oodSSpDHJwMjnLdByPWp4445IVdx5gyRwRwSTj73Uf5zQBVn3FCIyDnMY8z7rBzjcu48DOeD6DisY2UqsCBCxVjlkABweSNxx0GK6K4j3KpJUIpJKY3nOMr93rxnuelQJCWjycAdSo4z33dev8A9agDmLq3BMisocht0QeQnBPOFCdDyPc/rWWYpF3PIuGGAvXBXI2hTj0967K4hiCnCDCkPv6uDtPzAd/TA/Ws9dMjmRXd5vvAKpI2gA8DaR1yf1oA5uOCQAhoA8jIzZUqQEJJ4JPBH/6qnb54YYsZViVwUYgjOflAXJIAwf69a0JLaRGljVQMgxhyeeO/B9x+BrMjspjcglWSG2Q/Ojuw3MSegGev+RxQBl3UXlO28ywb32xx9Nx4BywONnqeAKmhuJkjKyBFCY2lAR2BJBzh847ZzmrV9BOls7HJZ137kJkfOQoUZ+4vPP1zzVNI5vKhi8oRSbdzlvmjd1G4qvPHy54464oAu6R9ouobm7mEv2dSYo05P3/lMmByM9OnHc8054lUOCAGRQoCltxJJIO0g7gQAfTj14qxYJJEgfa0cUztujIU46AvyRkcDHHTtk1qRNFKsuw+YMMgVkCcj7zEjo3B+vagDkJ5rkyBHMinaxido2UOQB8p4wMZGOnWomtNQeOGV55IiuwrJuiKoT/EFZsvkcYAPJ6V0osUc+ZIjykIfKQNhMEk7jv7/wCHQ5olCnykmKMBtKJgvwoB6qCFYE85I60AMmu0jtIhInyqw2yOHWdio5aMouFyeeSM9e1OW8U27CIGMhkYEruJ+YkhixyTwPb060kmXcxIBJuGS0u1lQLksEx0746Z/Gof3Kn721VA2xsp+fnk8DAXOcZ5oA17cl4GkCRrNwFaQkF8jOMplVBGepHv1q1ChmOBsPzDMMZZl8wfdk3c4A6/hVC2vYjIIlJVSAx3CLYDjnO9h+J5+tXBJHGnnQvmdDtkKFVXBbngHHA7j14zmgBz3BilaJ8I3zFmJ6sMcDngEY5/nT4rrezQrFuLKGJBUKp28qRn5e2enWsuaZnnVBvZmGSu1DuOSBIHPYZ6deDU9uzR+aGmdZGJBAWP96xzgDnCdxzgelAEnzq7BdqElndYsbtpPdycMPoT930qtd3EMLjfK8aptKKs0aujDk5Rm/eK3cHjjilaZkYOUkXYrKQ+CT8248qSMZxyM1m3Ukk0ZKykEkqIyAoDk5IDFMnoOhNAEzSpIkzSEypKAQYZRCwc4wN2RvXOdwGR1xmucuZISkkDxfuyeVIUhlH3gCueB6Hn15qNlnDFJZC6gfIyuSsbc9WIHz89P61WwNyuzu7pklW4DF/vDB6Nx+vvQBXtLazhDTptIDtKJAuPkXlI9pGfve2PX0rrdGvtPmW5a9DspXFrPFIFEcqjGCo+Y9R2rjGdwDIYIxHz5mN/Cr6JnDHbnpn09avWM1q7hVlVAsaXUQlUpvRyEyYguR83TgcAnpQB3C3q7V2XCsjKckKwduDncpXPYc9KqTSPdxvEZJ8TI0aeQ+2VSGyrxBu3OD9eelZYmkd1t0KIAA32qJVAXgb4gD82SPQYyDz0rQR4X3RlrhHCfJLtCGMYIYIw4JPfBOM/hQA6Pz4ohHMzYdApYiPcdp+YM5f7443cDJ6ZraE8o8mGFhIjFmZGhMjNHs2BVkVMLgeuOR+cVott9naUkSSH5EViZAVBxlh1WT1JwD2JrXtlSIs8SRgsrKzknK54BVR2oAzxHJF+7UfJgbllCtuQ4JGUJ2gDA59MVdSBkyUjeJsLgwY27cZUMvcnvj+XWSJFDMx2lScMWOA4PQAHpgUxJpEeRQY2UK2wliMBckD/AMd49c0AUpJJY5fOgYxShWL5XrLyGY5HAJByOQaq3FxGts8RZPPZi7lcbA5AyzID03dAOlDySTOrgoqCRvNAVmOByRj/AHv51UviZIBtZogGPyBY8OScfKM7ucDtQBRi+2NEblLeZ47NCruFPlgNySrng4wcDOQB0q3aytqKmOxLz3bJthgjPlM7ZzsaRh8nPXHzDHFZH26/gi+yI8kEJb99GjBhtLcFlHC5yfzx71q2COInkVbiAQtG0ZwqO7sQBPE0OTkAAEHr6d6ANLdJY3P2eTPnxW8azK9xHci3n2gFI3BxKBx97p35q/HOtysbOzPEqYHOXBUnnAHGTgjAwPyNYn9lxebJeSTyea7CRsJO7dWADAKQThhn3HNaiM3lJsIzGCgfYu5ieqsF+5gnHzY659aALsjF3Kq0jWyIXVQAGR3If925+bJP3s+1M+0TEN+4dVCKuEYNI3T52aRgC2BUZuY9qpDJ8yjEgO4kMQCRv6MMk4wTUCTSXDbHCACQJzJhtxyQQgPK9ckAjjk0AaKPPMBJtkiVmICzGISYBIVisTkAFenf161et1cPskI5yN+DuBH3QMe5+nSqdvEyENIwbeGVCCdrFcBQC3faOfp1qylwRgAq8hJwd6qQQdpXaW4Of5GgC9NIFVtxbayqNx+Y5XKk/KDjJHX6fhQtyzqz8EK+0AoCWXIBB3464PPp1Iqd9xZhG259gdgVORkZBAI6f4VQVZkkVmI2bXV+V3AyHKMU68A8HHb8KAGztGuShjj2ucggiZFJyFiKjBOCRkZ9all3oUkLBlVFYK4+UBhndkDG/wBSeh64qx9lszGhnXdIvEbE8oQTyyHn07dqw22y3BWaRXhDAFN7AlSeUGOmfpx/MAutcRsp+Z0UB3ZC2AEU4JUngjcTjHbBqrKLcbJFlCPIFVt7hiS7EBTgnHTjPYVWvoFF3DLYqTCiBbiF3LRmLaSFGT94dD249KTepCq0Wxmbc3COsbJjyX3gkdO2c8cigDfhfCo4ZSUIWJSy7AenIJ6n36fzmiVYmISGBi0gkclSX3N8zndg5+YnGD2rCaeYlUjCSAEncFxlgcZ2j6D8KuGSeDDMwVwAREAedwGc4H8zQBrpGEkkcYAk5IGQF2j0P16CpkdWVif7uFPJPUEZXsMY/L1qjDKWA8wYJ5OMkYPzNkjvnP6VISS6lSwABycHlc4XHHXGffFAFlnVBiQeZhFAAPC8H88f0qGaUBdmMkOBISQCoOQOCeeMD0468VWSY5MZUklpOSCcquSSffcMfhxWDeXV0u8rw7Ir7Sh3eWWCsuAMqST9Me1AHR3D+TbIwkQo0p5JHzLk5xk5ZRn/AOvWf9vVgpJ6TEKijL7N2CWOOc9cdcVzT6oSsdreIQSxETBuIWU5VMfTPPTJHXmqdxrEcUeAwTZuGCqkkgndyoJ5PIyOnSgDuFvkw21UUhznd8mF6k/Pjnbz360j3MIjEm7ehIGMgoo6LjH3CffrmvP5NZG35XJcosiRplkf1GSRztxn68VYh1lroRq0JtzJuCmRfKQFDtQuhUE/dBHHcfWgDuoZYGDkMyPJgKsjZ28kA+ynGQeOPUc05mXoXDZVSFHTOMZH4c/WuTTVVhHMclwd8Zl8oKGbZwFTdyVxt/nxinyavGVAQPtHzjhmdN+Pkd4w3APA5oA6eQFlx5oy3yhcYwFywznGOc9cZzWVclWdDySVb59wKF0Zjs29cEDrjGT9KzRqUpErRgPsUtIshwdowpIZuByB3zjtWZNqDsu4so+bgZC4DKMDkjvgZ9utADdSXIkdnCLLhiqsMFg3yMqA7lAGAfU5x1rh9SYIZvKK+UymKaKJ0YuSxxIQDkKWJ64xnnHNdTPdq0UiosclyUVSSceXkjgf3jgD7ua5Ka3iEkiNG6l3/eNCGL/OBIytgdGZiQegB5xQBUAntV8lTAgaEyAZycGQu8ZIPXrznFdPaXMxSCRZUKuUDBF3AOAEjJVRxtUAEeq5qnbWCoI5Z4o3JQsgddzEbiAjFeh2+vpVkW8gby7QovnhZcbTGEKnLqrSgDICkcHHHFAGm0UaTIrHcspczCPhmYNkuFHIfPQ46cZzipkl+zOoZHkb5WjlkBDpExwhkXHzvtPOMn+VJDcQopiO523bZC20SEZLF4HB5GeCBzxxxV17ISNFcSyEBlZY41JwBL9wFm5LKO/rnGaAOgtZ0lgBTzDNC+WKYiUoTlixk2hgDkccnHHFXFskmU+bGsjF2YPgnKMCQWIz6gEdfWs7T7IwsiPMS0cbAlnXY43EAtzgYXGM8963/LZIgVaMhTztZ8EHoMjgnmgCBLZUWKJVRGLEFijgYRRxyOMKB9cVUmgffskMLxsCVdYnLOT0GQvBxityDBQO3ysAGTJ3KM8cAnI+XGfrVa6jVmZyqArsA2l1ByoAwAvHI6//AF6AOXurARsJ7UPGSQzKwABfAjYDJ4HG7PvUklqsrxGXDFAkcZDbmchFG5l6Dn1/GuiaDchiYDkfdB3c4JJz0/WoobaPzgVXAjVnLEglmQZ27c9cd/1oAzHsZC3kkIMg7ZGCZOPvLtU8YOR15waqJYwg/vFG4yxoy44ZI9zuxPrk9PfpXTsRKfMEeBgFU6bMjqSRznr+OKhNn5gjxksGclgDyCGxzjkjAFAHISWW0yq0SKjANFKHIfBG4kBem0k8dcc4xzWNeWAdfkXysxlWnLZUEsQrAk/vCRyNucZx1yK9AuLRyhESFyECpkbRkAq2A2Nr7uCTwVHBNZr2byHYyqrGNAEhXKBkwGUbwAig56dgOM0AeL6tp7R7CUYRn5JHwwbCFt0nlsM8nHQHgZqHS9LYWUfyq4klDFtyDKuNzLIo4AUkrjJzgd8ivW59NeYzBdgdVCKzQsxLGTkBXHzDYM5GRzj1xQudNT7sLkLypj8pESR4vn3KI87QRwenfNAHAXOjQOP3aokoLKFETxDaRkRhOcMc53cA55xWW2ktJCnmyukQuAjhEIHljICj1AHBIyPlr1RLGOSMm5iaOV08xWj5QlslVB6jAwOfT0rFmtVjkiKxK8QVo5WljVsFmYlyC4LEMSOmfloA89vNFMM5+zxNGj+WYJ96hACqq3mSO205cNjnIGARximwTXdg0+4mQeVgRqd8YkDmNtgJwQVGSeQSetbGvXD23lrBtYRu0hc4jthG3yNuWTA3AAEDqcZ7VteGfDJ8TW9w0FxHHAsLtIXYi4kZckeURwiEAYyRxg56ZAOFvZ7hfKlhkjjRMSmFYyQeg2/IMKScnk9+easQXDMVugBFM2GddrfcTDn2OfTPGeaytTnk067eCaJkihnNsHjBCKU+X96zDAJPPfO7I6ikmv0QW7SSDzJxPHEsYYeZhSqhV652gZPTIOKANE+IYRfTRo/2S4mtWnMixXIMwkcooGIiDt4Xg5GzJ9a7WwvvMtfLZmUrES5O5HZsncQJAD1zjjnqCRg15TsgmeCV7dWnhgdZGmijbYrkqgDsnOGAPU4z2rv9LMotoIw0Ugb9zvdVKnGd5UxA8Ag5PBz69aAPQbO7MsaqnmxkKhXzCPugY+Yk/KeOAcEjoMdekiUBUkVmZ5CArEbSqhAWyGxxnP1B4zXFWjrGWh27sESBxuaEbVU7JGPLHABGOnTqK6pLobImLiXceQCuRuQBAADwBwB6YweaAOpRhtj3svnFTj0dRkKemPuAVMuxQWGD1IPc+v65rBg1BViEQiU7QBukDAxd23MwxnJPfoaZLqKjDqrMpUlmVtqgDKkhW56jsO9AF6S5DMZtse2MMFdt5LYzk4IwMHI+grAk1EyOQjhnUhmwNh4kJ2qo4dgv8IyfamvMDCxj3hOThzuX5iW5x2+bv61UW+to7eaL7KTfyDZFdqP3cETfMyP2VSSOR8/oKAOhtbtmRmj5AweAxwSSF+Uc59eMjHOMVNIkk+3JV3yRKWA2qVYgbCOCcAZ9wa560tluPszgS77ViyuZJIUbdhZAqKMuoZSQWHPXrXRWsRdliDvHtBIEhzkbuWO3uevrzzQAuwBlKrkJxKzKjE7txTJzzwCB9Kso/lyIqhFjfldwDFeMnasedpyCRux/KpmtmjZ23KUAhMuOFIO7aOehIZfxNMWFQY22FCAwZQQ/OzaMFCcZNAGjH+8OAqSn16sEPO4kdv6Cqt4xiXzXIjWNZAU2sQ2Du+7gn7pXHrmpYoY4oycvESAd6nJXgHBAzzWPqd0hgYJMZn3qQr/eJjzgsSOA28jr0TntQBJZXieeDeIDaISrOoO8qST2yT+GegxUOoX8McsgtkZIWkVoQ/J27F5wCTyS3FUbd3OLeaMldqBGUhs/KFDZUnJJ/Xg96q6pFcKNiLvuI8eWgxkDg5PPYMev92gDRt9RnhWQSqckb8kEZy5Cnp1xj+tdBBLDPbhGVjISu8fei2u38QX7zDJGRmuHhW6EamdneZn4Rl/vDYQyqPlwqg84znI9+m0WcBMDkpuWTCtghcqmMjqQB+PNAG0Y1UgIMgKwxjCrglflJ4K4Ax7VUMnlw3dsYsPduhS5JUrEqEBgHzgc54znk5qyZAuXiIjY8vyWYjncdjD5Rw2O3IpjoGZS4IhJAIx8zsQNpAxtA3H1x64PFAFa1Zum0SNGCoZjlXIcnMZ6cJt/HPetRyzQBUJ8wSFsttYhWySDjoc5x+dNSNETnA28bvl3HPIBC9wCB70sZLMHyVALKAowHPIw6nr0FAE9sML86ESA7kUndxncWG0kbSece9DOMF5VRtrEJwwIzgnPHIyfcVVupWAXbtVmwAqu2ceoVR1yD+dNQqix72yA67gx3Lk8gHu3OM/WgC4rRu4UqHHGzBCAdjwcH7xNTwgeYQP74IyflwBz29RiqaYEhkKDLtlEU/J2GAV4Azjv61cMoQ7zHznasYIBwfvckjOD/SgCyYFYMW4OSVC8jHfJHX+tZdwxZ1RRuRuWYYAz8yjOeg4rWilXgryoBLA9QWJJB9evaq7IJM4U/MSwyrmM4xywAyTwPbigCjGhI2hBkYAJZgWHXtxjH/6qY8SYLbWXCkMyuDz3G1jk/l/Or6NGm1G3B8kR5ViWAKgk7V+UBiMbscYNQMYhI7lSfugr0BDrwwPQnr9O+KAOVvrF5WHlYy5YEsxBbP8AGnZcA8AkHj6muYudLEaPslmYkZZpBuJVTx85ONxxtx1wOmOvpjW8ZLKm3ruGCOCDyuQfTPtUb2MckgJjQmMbkBxsZSBnevOW3Z7d+KAPJ49IaQ5+z7hHG+3zUIYGbBJycA45xz39aw7jRAk7MyJIvISN98UbEnOWI+YHk9q9sGnFYSkkjM2/cpIwQpOdpPHGM4+tQTaWsu4NEjgkFTt56DJ5/KgDxCXwskiyxRW7Mkw3Tb5UZImIBGws249O3piuUuPCjNM7eQsiTMsLmYq0q7DgOrbsA4Ax7CvpxNKWAxMqxFCSWjAAIHAIPPt+o49KE+kwyyfJbopLF2whbOMcLgYJwB/nigD5pXwjNaBsCPeG2li7F2BwNyc7TLtA5BxgDvXVw6ZmFPO3jau3bEkaEtgAHkjsPxPtjPrD6TFueOSBUDliA4BIIJ4TP3eOmcdO1V10najQqqygEnBUsyjPd1yO479vagDldLhliiW1mlSYPICnyYYAqMLKwGCdvXBPv0rs7O1aIMUWMggkRhQ3ycBioPB5B4Jzx0HNUJLLZsiUBHKgvj5syZ6cHgYA9uprWtYXjdj8yuIxx5iEAe3zcc4/P6UAW4rSLasi+cHVi8YdUSMnGCoRDtRR+A5q5ZsHWdQC3lSFX+V1+Y8jG4fMOeq5HFTISEUO25F+ZvlbcgIx2Hzcknj2H1eZIURpiXAYg7VB429c+px0+vFADJJlUPtBjdRtLsj7WTk7S4UgnnHX8u0kM6zRj5AFUg4PDKOflz3HPUetYkipfF1WUiPduKNCSxbORxuBIwB2xWhCnlI4lIJY5QoCoXAABCDlRnP50AbSFcqygKCoJG8NgEY5APHP4jqa1oUiYrnG4ld2DxlugAJwP5Vz9jtaYebKyQqpV3CqdxwecE59O3WtSJ0R2VG3KSjKXDFigzhiFB9Bz3+tAGtIoUAgbcS4O3O4AYHOOvTt6VHNaQykuWZtgBU71Ubu4A3DPQGlR9pAd1w3TKsF6/TjpxmrZdAgLNycgEKhCkY4JPJ4wfxoA5qe3jcmIhmTdyp5Acc8noDn8fyqJ7ZwXTIZwigMAMFl+42CchQCAQa1Zkw5CYZJCzSfKAxfJGQM/Kv3R1qFIHVpHYN0J5GR+BHbIoAohM4QndwNzHnA6DnPOTj86huYFbD7lJQBSSGJ44AbI+tXJJTFGgYFyCuFZdoAxypYHOAD+HpSPtjhxtXceducgE44BPXsfwoAw1tSJN23Cbmw4dsBieAB2GD0HrW3J5iW5k2ZKryFYHA5zxnrnH505FWeMJgqVXdjHoM5/MZx/StmyNlFZSxSRebcyI4WQkYRSTtBU9D1x3oA4SZJnSRmJEe/Jxg46fLweTj9MelWLaWyktpFfzllw0cWxVVWZSPvbiN3T/6/Y6k0IH7sL5agbmzj5zjtj2x15qs9pGqptCgBSQTjcGLDGMA7Rx3x/OgBIUKqwx+6cDzAcBt44Jxnn8u1XB8kP7vBk3Ddgg/J0yefqeealWNlCyK0bqRgAgE4HG8kdc80+KOMHK/KSDv+9tck5LAY4GfWgDLltwzu/Db25GMAAYwfmxj/AOtUbptJdVLpHuLMSFAByoILEZ49M9fetp1jbeBz1+QZBHGcfoec96o+UPLYsd0bSMPKLKxBXnIAPTIP5H8QDlruwgu5lMi8hQ0UifMUZcnGUztz3Bxn9K0LaVBYpPp8cctxEVDBl2k7AV8lgRkt97OR2xmtcR28nmCVDEwULmPgZUnO8EZJI68UwpC4RIwqqGb5UUgnHTc8Yz+frmgDMW4uGVmJEYSMllGN5kB4QFudnXjOcDnk18Jft/8AipPD3wF8TTCMSfbtKktJQAHSIMCWEO512zgnIOfbNffhtt6SSARrtG0K7DLZIAxu+/yeo4r8qP8AgqJcXVn+z/4rhiiYSzafdFEVgSzSBtoXn5WIB6Hfge1AH8RvxS1PU9d8eavqGoXkD6VBqUlvDdmN45FjjUgwKG5adRgOBnJzgmsi3Emn6jstrdXjnsJZbeZ8SW0bT3becAzRD/WKQwj3EqrYXpWZr19fy3E8MlvE9lpdzM10wu5JRMEaTbDIrR7kk3q6BuZGYDfgkVq6bf21zGb4wC3WHb9l08mby9u9VPmXSgh2dx8z5BU+i0AdhpOk+H5bmz1doLez1WVAWdCTZG4jjKSrG13A2y2kZIkQMAjEbVJYEVR8daR5f2aa5nsYIoZvMlW3dLH+0WE7RzvJbWUSrctv3eUQcFCCvBFdBd3mn3EMVrp0EFzNaqk7Quy3C2FuVSWU3BhBMsbKyx8/dQcYIJrgNf8ADmo+IXbUbB/Lt0NubK382S4gSW1XAYOOYrfchGWwGxkZHNAHPWemW08s1u8n2dyRBp9vJC5CM0YlEbSRyEou9sKGyfU5zVi7s52T+w5IYbbUrGEn5QwNxMzyQNGZojhNkEknBUs+1ScjJrp9GnubcJLJBBd6nFcG3TyIcPM0TblCHBWYbDhHPzMFBwK9MurXRfD2myapeWTXmuO7zxQyWv8ApS3Qy5a4nBKu+6Rk64OOR6gHzVc6Isc8FlELaB4o51lhiCOkqedIYwZ4lAeVmifAwAMHoK9u8AtpU9jd6VqdhFc3NzZXRS3aFoTZLE8spMhfCt/qE4ByRyAc1FB/Y90XIs49OmtGcyRwwfZoLydQEOycJul2PCuWJGftD85OK27Dwze3cs+oNcxQxXUUJa2uraSGaC88/wAy42K5BlthHCA8mWJacBQQaAOE1TRNMurjUyFkgs5po7OC/iR1tT9pQOqJsU7AkgMeVBA5DY61mJ4bivPKgk05b2HfchEtkAlhjKebE88oI8iUMwGeg5FewSaJPqclvYb47mG0tnmtlIWMjcvmCSZsqiR5WTJALFl+UEYzurpB8JxxWsT27wXVw0cskTG+mENxEs8yXjhRna7HBzwOTgGgDyPR/A9/d6Wmj3um+RaSBUgR53Z0sIJvMcQshykJxKRuH3AAOSM7998P5rzTI4L5YrJdPhj3ZiadJXkkV7NtLdo1L255kkJ4+cKSDkV7XqGqaJbXFlJm2tZdIPmXE9z5ixXUd9ILZkhtFB3bJLUcgnIm+UEZrL1L4hWULG4YQX1tFLGUjhQRRLIFw7DeAWDEsXRo8byVGcGgDl9F+F/h+EW1xJcTpYSySrqIdUJczZlW7hXcTDeGTjafkKt8pI5PRW/gTTIJjBa2c32S9uFiEsB8ltjJ5vmCOM7WUk5OMgZ64HPBal8SUvb/AGWokjaVzL+/8i3aOFiWcwZKxSyKp2jOFCjC4xiqlz8Tru2ubW3WYWulMJntzBL5jSSRjYsocEvE7KNzIQFyTtJAFAHr1npmnC607SUt48u0rST38QC2zo7RyPHIzuuTGgKuAEPBGMgV3MeieGbPT7mWSdJ5Ekl3JPO5eaS4ZpBGGiX5CJGCgEKhK4TIr5ci8Xi4ga/OoOpjlZvtUEgf/SLeEOkTxyYEdsse0OmMk/dyK5HVfjDOsbJeQvOHNtcJcGVLeSVLeNY5VWJGHmhfvIQMb8k8c0AfcFinhiw+zW146PNcRCS5t4TAsVnMwEiyLOIv3afMFk+/knPvXo8Unh/S7OC5vtIhsrdbrzGktooZ0ZII/OJQrk/fcLnADbQQCOT+Xh+JV8bK6m0yeZIb67MhmuLxHlW2ChlRFJ+WLBwwHO4ZxjmtO5+NWvW1rDMuoTXNgXlkiW4mZZkEHzTxPGjMJ3w5C4BI25bFAH6MPrnhp7q3uPNVZboEO84UThskQPauRtUlwPMViEQ5C54qJfFvh+Zb1nigFwtk9hPMCt1MsrXJCSC3YMJUZsghFIjzgAAc/m5/wte+v4IDHdXylJmNlNcztDiLaFT99HEXnkZt2FC4AOACPmrJu/izdRWg+yTyPLplwqTGBWh83zpNy7mkIaJwSdynnOQM0Afqt/aPhCe3/s67jUXkUsDTlXWKzSaWAARNkBU2sGBGcAjGKrWGmeHoy5W9YZG3UPsqRtDBBKgZNjSPiGNQBuIZWOemcivy8PxkvrrVJftt39phjtVaaOaY21vHNCqtBEpQgzSiX+Ign5CWwa0rb4zeIJDNqV3qvm+fbNp8CxOba3ngicCDEeQJXWNVHz4Z9ucHNAH6aSWvg+9D3d3bW4gUy2aXhnAtkV1BxDIqlvODYG4ZwF+9VO+8KeE722ntpZnMNjdJL9ocGaRFlj5jW4CYlj5wOrDOXAPFfnJY/GXXp7eVrq/jje2jml2Tt9mku7NcD7NHBIQJApC9FzgYLZ69fB8etV1B4buO2uH062iih+zPZPGjsYUDT/amZQEPBXOWAIoA+rp/g5o15Z3b2tpbNFeNKYrlmDNa2itsiZt3ARWDOVXJLP8AKCK4PUfhl4c00Lb20ZSOUnSheOG+0O8zFfLg3LvRid2ABj8K830T4/ajazxWepyLa2h5hhSVTdSwx58tIxbgdJAAC5BbGTkc13Evxe0TVorDWp795nDOvkz2SiSC9QvtLxHJMiIQokAOSA2e9AHIXPwLtbPWY49Oe6gjjsZzfG8AlkDvu8qWGfdiONchX8wBgSduSDXl1x8INc0VJ4Xle3jDSGQJOftDyBlKsD/y1U71254O7rX0XonjjUNVsJrm2uoriC3kmPkSc3Cq2Mm4dxmSQncFX7gwSSDzVu/uJvESzX1zM1lJYq8ckLwQmVI+QkYYS7Z9zRoQ4JBDAgnigD4/vPD+paXa3d7FK6iSZIJBNxcFAgRxLbk8IGJGcGvP/wC1b19RSK4cqlkwREAKytyF/csp+VSpJO4ZIGRnNfa3iCysr6JJJGtfKgBW8uzLEjuSF2RyJgnLFl59+teFyeHdN/tO7uGtSkIuyyEtG9z+8VVCwopy6HkgsBjsKAOn8Aaibe5tJRa3aO81u6uyRtmVW2BQrDIJycsBk5yfSv23/Ze1S4vL3S4JY7K18iCOKKaZnjmMbSh33xooUoTkAk574r8kvDlv4Z0+70tYEe8+V/PEkgZ7dYx8w2H5ll3dMgcjrX6bfs66poqX+k30ExcNPb2sVtczoki+Zsc+YXIDRj1yc4oA/qX+Ah8rwlbbnjiV4lYeRKdmMKVYq/b6dj34r6EN2oQndgqOBtVt4HRtrY4I5r5Y+A16JPB2ksLm3mPkomYlAjVSisIQz+i4AJ4PUHrXvdzqLbCbcBgTtkd/ncKpwUQL24+nGenNAFia+QNIYwm6NyGSTADEknG7oO3fgHir9tcQXLKCjnemXxIm2IgbjlQ2QM/XOc15Rd6jJFqsNvapNm6nxysk0TPg8sSvHzZ9OldLYa2LDeJTEZVZkaPauUJYqCCOXXOMdhQB6RaRK8oEWyWPnFyrZjBH3gXHHHHp+ecTvbwg3LRTEmUBGYMpB2gq3CnKDPTOPxrhv+EgeOFxcA7bmMxQNEAquCykHKH5OoBKgkVWi1iOW7WIrNaJJJt25cNcMmQH8xsAx8Hk4zwBQB6PAtvbQBRCZpGALySykgMQcDAJPU9gQaozqk33SFdAxkUAspIOdowOegx9apLfxy4Cktv2rwrABVypcnGAOD3H0qxK5CyEr8ighWQFSCwXDEk/OCQTxn0oAy72KA2xdoim2QYO1sK+CSSe4/Hj9Dyl558oFyJYxHApRVkRQHU/xDqWOM54zxW9qGoxrshcO0RDDGVUvuUAvlsd/X9a5TVdUihKo0Agi2uI1nGQW2jax9i2PUc8UAZ8WsSxz/Yo4QhKDYxHEiq29gHJJLN0wM4z2qV9U8iVJbgMkT+ZtWQMQnB+9uXpwevA9a8tvdVvYXkvII2F3A2U8l2QBnbDMx+YTKUx8uBiuUn8W3txO8OoyTRxRxTNE8isfMY5YoxPDKCMcE4J7UAe6S69GsSyRXOWflCIiYmB4HAXnn69uc15/wCJi0kRvrqcxCAeYsUU22UfL87uQh81SMYU9M15Y3jCVYftL3KxfZjGj7ifs0ETSAbQu0/vDjn0xzxVnUPF9vd2Mk0F2k0lvGzywuF2MJUCKoY/K2CeACTQBx3iTW7xreC9htsxm6WFZ/OaLNsrc7oY8bmbB9x6dK9O8D+JZZbU3MKKsbrDazSKrxKM5bMOVOMKpy2AuV65yK+TPGfiN7CFJmlSayiuDI1pAuJFnmG6NjucZUZ6gY61U8KfE9JAgguLl7IAxTWkUgyJz+7QC5Z8pGc4ICmgD9HbSaeGGOVVBWSdmMpz+9UAE8kfJgNyTjNW4Ne+zbrdFkhaQjBibeAgbiXLnbzzwDn27V414J8Xuljbfap5ri1uWj8+JZPP2xNwcuThDg9yDk8da9HJivPtH2c5hKh7fqGQqcbcsPmHrzgk8dM0AdXcahMrSrM8imZIxEpx5jkYY+YN3zDG08ZPPBz14yfUoi12t/LuaASoBFnfHIAfs6XDAE5J+/gHA+lOuNF1K5b7Q00DK3lu8rLIs5EJDMtu5OHYnBPPtx0pG0Ibbh2Vo5GV7jzchhcOVO8O2cEkYCjOQT0oA597yaee3kdXVJQJJY44/laJTiNSxGSQTz65rq9JaYskwEajzHmCJ9/Zkoq9OMpnI7d+9UrCzZVUzRYaEJEMvgE5IKFs4U4xwcY7VvwW0EQjkDEShsRqMoJN5IkxtPzZZCB7g5oA721vl8qRYI1QKmdhVNx9SRnkfe4P61eivoxF5k7SFD5YCBFJB83OM9hjdnnv9BXm11fvZTm0nhmgkkU3GFR8iPOeoXAHy+v+NdNpdyjQR3DuLmCSSNSpB85WAyQISACcDr059eoB29tfqYpGRTCZf3kOPuYByVweVyNvX86003y7zIVD4iUMT8hIOWB9857dsVxVvdO+4BcIXKRnDfKozzj6fTpXXwrO8SSeUoO9SyYITluCTnPIzx1oAzLsOWlK5J3iLCg8fudpwfTp3+tVljMgtreKGJIoy5eYs3mvvl3kGQjcNig+lbl2QkJYK5RH3suAWZunT8f/ANfSsdZpPNYIsajEjS5JUspxjywwHUdSM8j6UAaCER9ZR5yySNHNGzSFwDwcN27c4rTikPkq6/MzLuHQEgZycDp39Kw4mz5azRCLljmPnAkIC7tpOCc//qrYgjIKL0QMVUt8u5eu4bvcmgCVkEkZ3DaVaJd2P3oK8sOe2B/k4qN0LlGlSPAk3MXUyYGOT5Z4qVBMzsz/AHGfKgEcjPJHp0/WpXKsCqAlhwR3yTtH65H40AY1xG5Mo3ybjN5sOCBswu/Yxz12+/41UhSO5iuI5UQwsgtyhjPSTb9qk4/vDp1IPtWtcp5iS2wwheDeJYyAVbyiuMEggbwOme31qtAY4YwkhZ1UNJuGAJEUpuJ4OAD24PPGaAGbo7SPaWdRvieNI5TIxYfeAVhkEfhnrVqG78uZdxQxsNzPwXCnudvQ+x59qouJLqUNDGkgbcEiZginZy372Q5GAOeBnFULnfGYg6pHvDKoiV2Dzrjc8pTqvHQH+VAHY/aYnBkQKwbnAGBHkHsQMc0K6SZ2My44O5gAPfLEZ/8ArVz2l3EboYV3OR1LBgc+28DePpn88VtEgxoWCBPnKou7dJ5f3+V6Yx3x/KgCOVTtV2bIhlwxUnnvj3HX8qqi6DXEix/OPMJYKCSg5OdvUnr0B/nVqOYMvlgqjgbkB58x+nXoPrntVM2ZguS0QInkOTKQCpBOcYHQUAaikLIHGNr529uG65HVep64pjxqT1aNyAnloT5QAIO7r1wPr71CYmBMys3mSD95jOCR/dA+6M5qUyA7sn92vJ9fw7nkjp69OtAEixeUSWbG0/L1KnjjnsOtQ3KBED78lc7QB/qRuAwoP3h/kmrU/lqsarnaVBZSckD1J5wOnX1rMLcup8116AhhjnPI3MM9ulAEZeeCVjC7Rsqh/MVVDRqwyHALf6zHUD1NYwS4lcTxymadXLST3GNzFn5Tb2KjHpW3LHcRYLgOvlx7lbklVUhmyM9Dt49qpG6TydqKq8uXkPySAMflB3Hr+dADUtZwZJJiGjfDqplwUdjt3kk/dK9v6U2dHTYWd2wQGUY75zyOOnv3pqXbBR5kSpzIhB/eYIbKdTgfp+He7EUm3LuEhXZuA+RBjglducnOOntQBkzQSBWumHlqXKQKMFJAq5JlXgg7QD0xisuK5mw32XlWKq7BAwIfG4Q7XJGSB+HaugfTXKbHnecK3mRKSDuTJYvtJ4znHPPFRfYBE4KDyRGylRnYHyDwcdBgfrQBX8hykk3mSLHGnlOHA3Tg4IUKT91TwO5rQkhYW8BddkexeFBUhjwXIUcnJ5zz1yKcZI4mQTSp5EgYyMMuAxbK8lfbOcd/erEdxHP5sauxj3MDIASrejLkZGSfTJ9KAKkblt8flOpQhVkJyu0EbmAB7j6dPTraiZTI3mEMikhZAflbthePmPJ6elTmOIJtLsrKOQxAzn13Ebeo6+vYdMi7mW2THlrvQEhQd0UasuNysM5kPXNAG3Ig2YY5BXcUxt3ccEluMlTWY21d6l23SxkxEliIwGPB444z+fHSqb6tiAuzKANgjRyS3fjAPPOOlYkmrNJKTvQNEhDRqQSpzuwSOPut9T/IA2hezQKEeMyRyPhJvMJXnqFi4KnkdT2rXjuUQK3zK2F+QlSTu4DDnHrx16VyiypO8ZeUYA80JnaCD1KsTjPsPTtVxrxAYgoK7yRmUAY2jIJYjaDwMcjpQB1akMqt95wWJZgSAMEZUgdc4wfxombYgYFzj5iCVIPIxgA8+4rKtrtWUhpGGMqDkYLdhuHBOPfv78WZJUS33HIxyrE7trsRksB1BYjjBxigCteXJmjLkAP2B/vZ2ge9Za3MUrt5kZUg7HzjmVR5gxjPYZ7A1oXEL7Xd33Y2MpUHIyck4+n8qYLaJIEK4dpHMzu2cqSvTpwOTzz1oAs2QiYKTlpJDuyuUVCvKFgPvDODx261PdIT1Zi+wAEZCu6ONw5X+739uBUKuI2jCIQCuQcgcH5fXpk/XnvT5y2yIPKpQkhVDZPcfeUccn1oAR4l8qOUkkwFvLMY3m3cjc/mD5SwI9Bge9USpKmZ3gQM+12KjzML1GF5BIzjjrz71aCoiFA0qcF23Om0sBltrryx2g9fxoSGAzxyRt8qgbX5Id34+bPGAT/9f1AJYI3DI4JZepjxkkDGCf7w/DPWkuIA21l++SVkyhC4cgAHPKgZHJ6Y45qYzeQW8sjIyEIAYZP3mBx6E4+lOtpt6SNIST8wQ4CszYyNwPQccnrzQBmWsE1q1yIppSlwxaaJ5MjBZWIjGc4yBjj6GtGB+SnlsuSOzAAH1JHHUflUbwP5kbFVMgZWlIPyyoSCFX0wOvTp3qRk2LnblS4cgscbQ/KnAztJwDx/9cAsRSYBUMFJPzFj0wT82earSSgxkxOokVQokl+4G3HAUKRyM8cdu9VBeljJCsePm/1pVt4HdFx/Dzzmsi5mCxLuDhk8zaQQVkIU4c7SflGOfpQBea8V5ERQM4EjSgMqkqcjAbGW3KcfhUlwiywkFcW9wNzrGx8xJFGVLsp4Unrjke9ZgmfzI5XXdLt3vCoUhwF+VIwDwQAGwcdK0rNH8nEDKz7ty+acFixJZVXOCVz09jigCdJ1Qq4JTeipOrFlUFMCIhtvzE9x0pI7lg7xBisiurlug5b5VGR3PAFYlzDJHLOksgYvLHbKY5C3JYMkhQcIC5wTxjHOByJ4Lhpm8zafLVPLV1O0l4vlXns27Hv3HsAdA9xiPzGkAVFJVMFXcgsWCoQOeOBwP64pufMmYBGmIOIhnayFuMsAOxIz2qaSQS3AgVTHcSRsp3bWCFAzMobP3yo4x6dax0mkluzFuVGVWBlUbWlRcb4ymOGwCM8e3rQB11u0oSJXB3scsCQ3Qjbkg8nj9KlmPkzKFVkMoIlY8gEjvg+p9KrWm4kZYKsag8nBYjlUB9SR/KrZuHZX3KuQCOf7oHPb/PagCyA3PO0RgADruDYy3B68frWVfufKkCAOp8pBlRkAt+8Kofvclu4BA/GrYnILwb8NJggtzxjPXHABP6dKimRWhaSRGwhCkIBk++Af50AYQvbuSwt7aaRpJElmkXEfkkYONzMi9lGeTzjgHgVftJVnQFNjlSE5ZiyPnG47guCCOpBHGc1RKSyTqwDzoFHmKMJlnwOGPKhQecdq1VhgNrnaUEi/IgwjAn5SxI5c8nr3HPrQBoSOIBDEyAT7SzyYLHy+pUbfY/5Nc3rUETu25lDPEVdnC7Cj4XZ/sjBHbj1q/PP9mWNxJI8pwqLyzKP72Mcj/D2rE1W8gktp0WRBPv2zMx3OuR82FH3fl3cngY9qAOP1HfZxSxTSS2m+OQRG3UFdoUDdMQD8uOp/xFcHcX8kc0KoVXdGxcxkZeQ/6sKmPuscZB79q29a1ZUhme4u1uI402NLuUybVJCSeWhO6LOAR+J4rxzVdYuLySUaegkKxqkcqHZKkjfcZIXZS7ZA4HB9aAOl1DyZbZPNmk87LSyMMho+3AyC3GOhyM5+vhGvWaWmvzedaJdWU8AMQd1PzONwVyB8pL4yTyehrcTxBMih9TuJI5N7xEyRFMOSVdsgkAkZ49fSrWm6e3iJp53iuEMU0YjeQrteE42McchST7HjmgDgjplhdEzXcSQTNgGOPAQKqhV2gL0wMfhRXod54OYXDrIkshXADRg7QuMheB1GTRQB4dJb3dtcs8btaxuzvJI4QkxYICeUx+Vdxzxz61BBZG5lWMzM0UwZGlc5zKzH51UHIUjFX9Yv1uLxohLiBm8uBiQVEaALI7uScDgkDIyMYrDutQt4HVYLrzvI2HKYEijO3Jx2yT+A/MA7SLT4tILI8oZp44mSSVQuxyxXCgHHIxj1zWzCFl3pJIsseFYqgKS+ZtG0rJ0Uggj8ccCvMINZtryWZZbh7ieHARHfO4FhsaNO+1s9K7jTpFaSOOXbJbH94sh3BjIQDJmQjAXIOKAOtso0unG/ZZsuY1Z+TMFU7mLdN+QeM+tPTT4rhSiMyq37oMC67dz/AHxGB7HPpjmoIxHcsqxspiVfMVEyoDKCMq/RWIHOfSrjSm3RLhTtkQARpEC0pOQDkn5Xxk4xyfXmgBGsY7PdbxBJRGM72GGldRu6sBzx6Vz+rtMY3WLywY4yZlIjlIdsDEe7hJQucEdO3NbNyL2aMymQ73kUjfgBFIALPnnd696L20tljhVpk2yorsYjuV7gjnP8Q56jgehPYA4fQLlbS7a6eJoo8FTdTqsk0ZCFshJOEY55PTOKtWVxPqd3JMIlOniWaPzZ5IoppbtyRGxUnOccge+MVUn0q7LOsKSGUSvK5DP5ckRAGx0cjDc5AIB4yfStPSdJCXJkQTMFG5o7gKsEk+0AuiE/w4O0Yz/OgCa4DuTbrG7hGERddkZywJO9mwQoyc9hjrWLqjvFDJF5ARXgkAEMZdnjjBSQMTyobPXgdxnHPWXc8EUYgEsDSPuZg5AdmUENGcZIJHfp79q5+eRpGdkWKMQxCIRIxdTEyncA7H94T7Zz2zQBg6Ja6RH4dZJYhLM4czSSR/aiSzsY7e2ffn7QMfNnAGetZ2l6Vqlyl60sM9nbiYyxBgpuPs+0eXFIrNiME8jnHFa9rpOmIfNEaPh1aKOKWSNlkkO7cYtvLA5yM5PpW9cy3e2TFy8cghTy/ODqboRjiMqzExjGOpA/OgCtaCHyYlZPJkj8wmWORo3mdlACFmIBOQOB057VSlBtZXuoBEyeYI3kEbuRcMm7yj8v704GcrkDPJp1/qEcFvbSqHjnjIaSSIJJFFPISq7gxwV5xkZFc9b6rJqVwLImdfMdrhXtY8wRBAUlZuwkJz+BwDQB02l61JcXFzbuJ/tCqnlnqCjcuIi5wUyR0J6nvxV3UpT5M0swklmlCxQxNs+QNlVYNKp3HPXjAx15qOPSg9srzSmOVcRR3MYBKKDyjeWflJOOuMYPTirEVhb3UMQ2vPLBO2bojzCsUZ27D8wDfNgjv7eoBRstNe80+ZLqR5Ez5Q8rZujIJGXURKCc9OMnPUis27hubOEiaGc+ZsQGBVV4/LP7tyVB8g4HzMOuea73TY10q1a3uFM0ly/mFiqxMZWJ8rcoPy4AAx1JPrVxVlaUTKsTXAO1y8aiNVlTDJKznG8A56cc96AOV066fVY0xGrbd8MskTiVWwVOXlfkkcbtvJzxR/Y48hoZd021/wB3J5hSEJliEdOAPmPBY9DyK6a1s/scRzEfsiXShlRcFzne2HAxs4OPrjINX3nsQguUiaRJLglIGRwCrtsV3BXojAdaAOZSzRIXt7u2i3u5eNCFSIFlCMqtuO0Yx14PY1tWNnbWkckds6LGCEeFWDB2Kbt2OpGT9PTNM3QTeZHNNHJcHO2MkKiAEHHzdMdvpmoEuPJvY544EuiqlVt3V1jYuhXcrKM78+gPQUAaELS2vlM8xdEcD90N6xxsSpBVupwQCRnr7VS1CGOSCdXk8qNSWR4VE7I7jO9k52Z6nPAqcPASrTqokkZnuYeYkhQDqGY7mOepxzjisa81+FZBFCI5beHbG4BDF2k4+aTH7xQCuAM46dqAJrO2t9KzGkSlpFLNcIckrMFPQ/KNwznHQ1ZSGE+ctr5VvErBsMXKMBztWQjB5JPXNV4poXWIMju8kBBQbiqAEbSoA5ADL/kVK1xHFELVUUoyKzuythBHkFWUch9xGaAJTazW0Rli+zy25jZ5JcATKpbCiMPgk8kcV5X4jsmlmnmsXdAVKlZN0Z3IpYSKiD9794jGRXVz68WkeAbNtttWQgMpCMQVUE8en4dea5zVr0ahLOscWwLEvlvuUOjMhR22IegbH5+ooA8ktdLvXvWe4QiWMOI2VJNhzHlZ9zrmBmyD0bk5roh4Ytp4I4LmOJHKIzrPG5nLMRmTMmDjcBtwADjkeutbWsbXTjzJGYQKjSyyskZ8nlXMbcsAw7D/AArRtb2b7TKmoYmacFhE8f2ia3EQxHJHCSGjVhnAPI7gZyQDnDoD2ygwFXSFx+/uoyhUKwBV1jl2sNudu3Jz1zWxpfhZJHcD7XJC00k7XUVw0MysQPvFpNzjcTlBk4wADxnvrazt5US4VneTbiaO9uAsCMT8gWONflkII2g5xgZxVm4XyHDyqYZDDm2aWRWeFwBtJaMfJGSCN2D1GewoAxNJ02/sL0Ok+LeSfayMh2mIxlcDcOOR7HnPrXSXd28LvKF228QRZXQOMq+VVPLQEvIWGVOD157VjHUPs1zFE4kuPP8AmnMaSCOO8boDIyjkjBz0AHIFT3lmjPuEhBUwzvIxOFd2JAABzIYx0IBxnrQBxd/r8v2Y2i2dwl6JpSLlowxaTzCIBdTSSBlTac8AdcGu6067tG0mxnuZV+2LEsN1cIHK/aQeAAFwE5HJ645qCPS1up3inkF0FKulysvyyvt+cSu+3dgFeOeuOeKpXLvbRyQSQoLdDjy4YVcO5YDMpL/LgbcAgHn3FAFiTXr8peSIHH2d1jZ5PKWPy84Rl2ndkj068VRudenuI1tLm0GWkRVl/ePIVA+ZV3Zypx16DPJFc/eCwnC26z3EUaSYnaUNDvYKHW3VTwQCO/zelNvRCbNCLi5h2CLD2weS4jLSbYxEOrKcjd9fzAN0eIIba3YWibQJHZEKo6fKNjRrtJ3SAg444z2rettct0MMZeaTzI4poxkq8UpXc3mLkfvP7v5dTXnv9ny6cJvKcyvIvMtzG3mIWUfvLcICqNnrvIGeexxG18kG37S8w1IXSRLMGjERREzHcOQ2M7uDjuPbNAHtmkeJp2VkgZ0SUM2Wwk5G7YXIbDB945yK6mO8luhvkvTMloAbkKqqqu4Jw79MgDlsnOe1fPlrdTtfJ5N4Z2uUVJTGu4kn7wh8vIQ8A9f0r0nTL6WJhNEhtUtWEbLcKzLdEH/WOmPnf13UAeh6VqmVnaTZFtPytM4YyYOVISPkgryDj/AuuGa/hfMkRlGSUjZohCACwkOPmZSME44/pyExaaT7Qcnz5C2I1ZfJdlJwqAcpnOMcc8d6tSTGJ45bO6ZnWAI4IRVLOcOrhjub5c4wDj1FAFS60sieWRg80qJuCI2ImZlGG3k4yAwPJ5x1rAsrG5geQSbxacwvHM5XzNxO6VMdTzgcjpxxmu3s5nSNfNDtbykB0DgIHdTgB8fKMgd++OKgX7NcJDDLsM3n5MTNI2EjboXIww4HfnsaANDSLdoXtlh8qSOCNkWeQIu1JMHY7bsDkcZOT069OhuLn7OPNmkiUTlYzNG4HnohBKSRk5xvwOnQVzFjcQ293KHhj8sysSZI5DblWBC4J6v6cY/mG6nPdRgT2S/algfaCkCtNExOPKdQxwgGMHHNAHcQ3ZuAu1jJJAgVJEICMWwXHXGQpAz/ALPFbkU9u26dvNfy4lfzFUgAAfOSUGWYen0wK4HTpL0SW7XJjQxhWJkOJZEKksDEyjpk5yPQ1r31+JLWeVZC9vlooltZjGftCkNhlQYcMB25x2z1AOlv9ZgkENvAA25T3UFsocSyMxBRlI/iHUVnRzjBuElEciTJEJWBdQ5zudQ/DjI5zx/M8daahbF0a7a3tzeJt3b2eRpIkI8pgVBil255xjPJptlqVwbt2V7i5htpPJgtZpy5ktX4V2fYFeVec4z0HWgDvpCXdx527zclysYeOfAzlY4kIRsf7QHHFXLTEToiK6ZjJBli2AORnIwxHYnOenp0rDjkaBbcRRSSyscsrtIxhiJzgtsxgLuxzn+u+JIcQtO0SIrBTIsm85Y/IpHY4Hf8cGgDorQqYzKLqICOXYUlj3rMykE7Tj5Tz1OPrWnLeAyLHAwYttmURjO4qcGMuBgDHv0FcJqGqx2gaCO9McP+sRUjidN+fn3SISFYqM4Yj2zWRaa7BdStILslFIUYEiy4XPzOsaHaCcdecdRigD1Vr+C1dldGlf5SbVGwpkPLb2bAX6kgHrVyHV2usx+a8cZZjGI2icwsOiswYjaSOc9e2a8+W9N2gZ96uCpMYVjHNHj5XWXGWcg8g/hxT5LySAmK0cGVoissx2BYcA7omHTOOu7B54zQB6DPeSBDHbPKZV2tJJGwTeV6gMh+VQCPlOCPTPSG3lBlZ1QoZWDOVzIXkbJLOX5U59QBkVxmnX1xKqCRNoAUeZE7GN1jJ345yM9Tu55reR7RmPlMI4mc3MjxyuzMykfIWGQq56A/WgDs7JibgqFuEOSq72UIzf7JUkDqeelb0UyhEikCoWkKurDJkJJC8jPGR16c57151Nfu5ScYLoyskcSb1LMRtUkt8zFR6Y9OK6GC/DYeaP8AeELGQqlfKBGWyhJy+cfn7UAal5rJt720tmhYQsWDvHudIwrEKsm0HIzjoePaursb4SwuwkCKWGY93XBI3L9c9PauEmKTzF4oghcEFZD2UDau3PHOc1r2QQKqkISD8qoduCq/vMliAMDucD0oA70SqdrAkLtYsGBBzwR97qMZOal8+NkXeAMrzgjIC85IHTp9DiuajvpBH5q7W37fLDYLbV+UggHgBgQPrUk98ZAxQkYUq0aquCAdoGeuSD39PSgDYRUcsQCSAWVCp+YAZY8gcYGe35VLgeWSFw28YUEHPrz34Fc+93KFi8uRYZFQbgWOVjDESJhuc4P+GKvxXCuVDAtvAZSGUjAJHAVuox+FAF2W2L7n8vB4BJIAB29M+vFVUs4CrH5MEFmcM6yEgEkFSMEDt9KSSXDyEmbZjghhtLc8beo69TxzVOS7H2jy0iLRmMEbTgjAwxPcE+/tjNAEF1H8xHOVxt+ZVVs8BcMfoT2rLl02YsiqysDIsu92JwuM7VC8gA5/LOanfUA8qxOUc72bBDEhQSuM46/MvHX2rSheWRg6sipHE+9wjNhf4BtxkYGPbk5oAwblvsaMwBkHzKAxfAYDkAY4XkemM+xo0WaUguqxraPI7OxIZhIewQjJBJGSAenbtc1JTLGjoolkDhHaMZQKwIZiAc7gRk5qvbb7R0MUQuI12qVX5YxkAsxzgZGex7dBQBrTC7niMeIU5ChwrAxjghgUHz5Gfpnn2sTW8MYyzGZ1gjJlZVUjAODhRyOD2yfY1IrxsFRvlaQMdgYZxjK7R3OCfxHpSoY1BU7pTIhPzdRgDKkEdhxQBgRxBhMxi/1pQK25lPORkAdFPGegHfvSXtuUTMZKFVGY0AlCDkk7iT/k4rbjhL7Y2YbijSKNpGIwcbeR3P8AnrSmzVkMZk8sMjYUY3LzxuP92gDj1dmV0AUgJvMzALyBwvXk/T05qzDewm1TBUy8L8rcMVPzZ9+Rz+NJHYSwTK8qgoJGVSQ+GOehB4P1z1NUZxNHc3BIjKSYS2UQSKyMv3jkLhuo70AaC3AWUTuJQEOC6jMeGXABKg4O4j6dcYpbYyq8hEheWZQ4M3KAhuVB6IwHY4+lYr3cVuhZXnEfCyxkMYhcdN7Lg7R1PPWtKOd5YQ+UCy8SEKwXzAoAdQRkjYewPPWgDSm1K1YzNIrhIVMbTB1aFpSwChNv3sse2en54F9dEhYxkEOC4bMTKMHmMvgZxjv3GOvF2IpsaOVPIiLgIVQ7So+bJRhy+TwR0znjFU9RQTSO3leWRtKuwZkYYwCWA+V8Yzn86AMSbUYrRZfKZzIkMjtG0QTKMSp3SDJfJJ6jIzlc1n2csM0TbVS2jjO+QKdqhpMsTlmJYEk89+uO1Le2z3KsnGCRHKekj5AIRf8AYGc57mq8FibUNEGEgyqGJziRk67gM8AHP5cZoA1fNV9+FjC+Xh3k3kEN8qlQgPrx9Pxqx9htooWuBGFkiCwqZGBJAJYKCDgrkk+wHJziqIiklb7O42hSqxFQwyitlB054AH9KnzK8wQhAqEpINxaVweRtAGFIGeTxQBoWToFEZSORVyrvHJ8wx6AMD1P6fnv2w88LGsbJGFkO93Ug4PUkse47+9Y8CCDEgaJ4ZSsbHy8SITgDdhcHn+L361ejd0mRET5EcGBkJZXJB3xyDpgnoe3U45oA1LWb7PKu7a0IRiojcox2tgEDbyNx4xWyt2uDiMhig3ITls49cDmsR47osXITDyqo3IAbfjKoGUkMhwBkZxnHapI5yh3Ihadcl8MCny5z84OBwD34x0zxQBoCWQRPK6jDP8ALEzqm05GWDMeecfn3FUJ9TtZAYvlizhi5PRlBBVR35H4gZB5pl/cSCNCuwmXmRZAxCjGflwOe+cVx15qICtD5MRkV1dnLqrKoOBkFgQOp/L0zQB1Ivv9GlMPUNt8wjAJYscbSOCNp/n9KkepwsEWTEu8EFtwDCRR0jI+4TjnPX8q891W/EYZoLtZY3UM4BkSNZA2Sm043EZyccZxyan02Zmtt26NQeUJLdWBJB3jI+96fSgDuzP9oLM43DaABG4dSoO3MsQ6tnrgt0rSi/dw5XzHRQxCIv3CoJb5Bk4LA454GMkCuNiM6GHLbQgWUKmVd9/VSx6rwcfXrXURPMsYkDsqDC7gp3Mw6gqw5Ge4496ANez1JrqIO1vLbkMY3CjLNtyNzNnBBI7fjxUpDORNG5jCAsyIeJHBwRMeA3tgnrk46VzjXoLCRykTQ4d2CzDeo5K4UEFhkcdTjv0q9ZanDcStskjKhC5hYFnBYZDNGOUBAJ+bB4HvQBaklhkTAHlP5gLsis45QnH7sHviqcb6nD5txapJN5MZLKrFZC5zsEYKcqQTn3J6Vekgja2FxapEGGW3CUqpbptIcjaeMc1FYzyROhK/ORliJDtV8bsYB+bt0zQAmnSmXUA8f9ota+Sr3hu2Lot4w5S2UgMqqSRyoBxwT1rpwRlo3CYyHjBXAyODl85GSSecDisqWXY2MJGXOQAzndIQTglciPnHXHWp49yI7mMgMoYth3VeOSMAnv8AiSaANSN3cFP3Qd94OS5Byx+TcozkADn8vUve3EMO/EaO+3hWZhkA5O6Tvn+Xeo45FTYzmMvgAvGBsYAcHAH3v0GKqS+ZLMEkl81Oqxrnaucn72cck+uR0NAE8crMG+UFicCVzktzjtnAA4qBo4mLtJEmFxxHlX3E4JcHkjOMYz1oBbzNiPgKCCuMkNk7RwOvHWkeT920QYuxwGBGFDYPAfHPzZ+lACsg3MdyRkI4B2lQwAwByOCB1Pf6VhGLYkifaf3LHLJtYkk9RuUEdf51rW8Rlkih3L58h24d8xKxJ3lmY8DI+npxWdqazWF09nLH9qWQkCayRmjjdjhVyvQAYBPTI6igCRJUhjUGRwdpKRFQg2qcAhmGSDxzVqCUyrl12ldzDLbmK7iActyQew/KsySzghs5tRub2yZCkdtBZuFkvEukkCmR5UlPAUZUEbSMZJPSkl75pAj3yA5jeZQTkABs7QO4BzjgdKAOvtroT4hTG/eUBPyjcPmxlgB0pGuSHYMF/dE7gXZScrt24A4GMH3rDS5j8kxuI1JRJFkDlJgwxyuO+McD8e9MaGQDKO0jyEbVBLk5HGW6D8emeaANGe7ESmIYIClkY7wGO7IwcZ5PBz2NY95eMx2tmOR1yVRt6AE5ADnLDksM/wBOaQOHkIuZChhRl8thgnoMkeu7v9KpuwhVdomMsqFhs8uTKiQjI5yMA85oA5XU7hYUkYOofzlYkMzuGztPJGC2T2J46+2Te3kmQkrcMF2rIm2XbtGS2BgZOcc8jGa3tRiVFnXyyXU7vKmVCvmYzHKCrdPmPQ8544PPD6iszlSkRM5Rt6583DhA7H2yMEdscdaAL6aiMogfaGRvmdlI2qSFKAHcM49MDGKsprJTeocSOq5IlfcdkZwSnOW4PvjPpXmV/qgtLVrm4ISTHlxyW5XcBkMytG3OQMZABIz2rkrjxXNIQtvHGm1/LlVCzCaNQfnmI+aNjwcDr/MA9+PiaBHfCzCaJCSEbciAEBi/HznkHA5FQw69dJc3AEEbxTxQbJklUs0kkhyFiX5lbBHb3rwrSvEd00LvK8byO5kkcz5CpgRLGUJAUBR3Oe5Ga9B0y70vU55VS8xJawqyQGAJvlABaTzN+CFXpyckcc0Adlda1PbCeO6geJ1AV0CNK0kigMQWR8qdvOTgccEjirlvrMBUPBPGHESy+XLsKfPyEAJyGXJBzjGDXiWra9LLq0toieZBFIUFw07wSSXKkKJCHIDR8DjOPx4rchvIpBDDI9uJA4XLsnmMAoLlhG3I3k455HPTqAeh/wBr+Y0szspEYOQMKdw5PQYbHPAz1FRWt4k0ySTSXCpMpdZY+h28AuvUIMc9hjnpXEySXsEbufLkj/eSjYpA3Ip2ZBHcAeg4rT8O3b3dpGiEvNH+9kdVcxoGclIi+3BiwQGAJ5NAHodrqCvKLcuZHY8AhvugAnkDGf8AGtQTwM+Z8ImxhEjMsZUKB1QncARzyO9cxeTx20LDeryuhwIQE2Nn5lWQ43AA4/HFc1Lq0kUYYyqixI5LyMjlQ3ALMTkfQ8gdqAPS0vbWSYGRXWGONAdnljezH5DFIxAAOPmyRzz0xnah1SB1RcrOAuVXKq6EMVQHON77dvTOea+eb7xY4RYmYyLKqKzhlEaMjgR5jX5gCd3O3Henr4xZ5oIxMqeRKYhGitsdSuVnDKuTgnBHUkHjFAH1dY+XKQZC43R5dNgZXOeMccAe+OmRW+UBQnCtGQgJXC7MKAvyhv8APavH9A1q5EUQvA0MjRxyYMgxNE3BkUs3U8HHUbuleuafdW1yqxxLkCPcxL7uDyc/Ng/MenbpwRQA6ONV5YkrkBQATg4BxwPQ/TnBpCoYnLbl3LlMEMqqQOnU8f55q1KrI37vOxh8qFerDpgnscfmKru7ZLFVGRg7QdwOM4yOP1oAh4YuQCG+YqGGDtXgsD9Pz7VJHDhGdR+9LYHOf3bRgg+3JPvzVcysrMzKygowBYc4/iPGeMg/XHpUsDySKWHyAkKCxH7wAYAAzwcDHP8A+oAkdGVQr84A4HPYHqOMfU0DLJld8bKeUUcc98gY/I/WpJZSy5CgbQBJkgbeSmck8jOTSRNmRYlkPzH5tpGBgZ7nk9fyoAfKdvzE4QqBllOR8vcY9c1nNFOqnYw2MSRIRgAMcnDEYPP860ZowN252kABLKVb5ccLltuDxjpnrz6VVVVUAtlM/wALMzDBJK4Tp0oApuiqPNLqZlX9033kL4+6VHcnNUpI1kICRhnCq7FFIXexxJgkYyO/PX34rVu7SG4RVk2sYGS5AB8sI/Cq37tuRhRkH0ziotoJGWfIY5AZFzk5cjnGCx/yaAKE0bq0fl4EeADHsOVODg5I5yP5j8OX1G2aEvKwUs/+qhO1dwPXvwc//XxXbu2XbHyqNu0NgnH3QcgHkkH8657WGZVZ5AXwwWFgqssZ2kNx3G4tmgDyHXIACriHzjIpT7O2WRizFRkA4Y575wK5tdZ1HQba9S0vJLQMHLqeJkCEI6gRjBUbgF/2StekajEhM0kc65aJvnZSRHtUAtGFHLeaGHGcYrh76OGS2t4FsJHnkVhPc3MqSrO0zSBysQboIxEeepJzzmgDjr24mubJLyOV5me8SKbz1/epMRhpjG3+tTORzydvGRglsUMkyGYQCOSDdEDLHIGBeVg8ttuHGVIYjjG7jiuksdOgAhgkCAKX8yQAAJIIwVkdQx2jzMjnrjNNlMwPkM6PKVXDhoyqJ9wHKMRnIP8APigCpHaXUquu6Nn8ko6BclrcHEcpCjhtxAI+9nnG3BrrtIljtIEjm3wyWyzBodq4L/MM5c8EnJ7dePWqttYrHbsjM8Lwq8qzZHm3LSFQ0WUzwMEjOBjHfisy7v1E80CJJJmQmOV1cOykZ+bC4b5s8emKAPRbdmVA6FkjmGVWTBZg0QD7Qmf+WgYfT0BzVO11Y27yLKRsDeUquPLWOTau0CQgF8qQxI6HKk5BA57Tb28uESS5MKrAxg2bmWeNw7COVSQAqhAuRweenPM97dxuGjBhjClvMC/O7ZTBUq3IZ3JbIyPm6+gB1ttqbF3SKVXI2kq28xESYb5lcBpTlsfKCBj0qa6uSPLZjGSJfKZfMYZyA7AAZ+UA8ex656cZbXUVmkN1KuxYIiYySx2Bv3TKykZcggtwOc8VpreWssLTFS7xIskUudocM2M7WIOSuDyMjOOoxQB10N2gia2JVUlwd5PCg8gBmPXnp1BOParMEakwKJojkHCkblwGI/eKATnPQgVyIurCZItkhKhS3llyFYgnnecADOc5I6Veh1tI3CsbZJFUBZAQDKDggKcY3AEA4/u+lAHeWyxkq7OVWHcMhgN+WYt8ucqoJI57AVZWVCPORiWRiEGDl0LEMenGHBHrxmuFt9ZgYOwVvOcnPzK0Z2kqTwxx908Y756EGuj0+/imkikFxESqhDCoO4N5hJzGRkdc5I5z+YBpDUzi4zKhUvFG0DqysWG0g7mXGACvcdOvXGrE7Y81VVw3JZSCoyc427sjHT61UEFo8M929zAjLIyRRGMM8u9y5Jz/AB5YjB+bCjAxg0K3mFFVgYVHPkjYflJBDOcAsCDkZOAOQOaANGRshvm8sEBnJBIIOBlcA5A7+mMmsu4t4/LXY2wYbLlEO85O0gdQMY5xgjkZGCbEl7HGihWjDOGC72V8w7mSQIFJ5fGAfxHykGs24uJQ8ZG0RA7FjfLtsyQisynqqgDd0wuc0AVIY0ju451mkd18pDGxCxExzGUlSDgZQgHBPTnnIrW1C5gvZGmWJllbegKAqEBctnPGcdOD+dUnt422xkJGMFwd6AK5JOBlvmB3ds4zV+1jXYqszyESruC44QAbyM++frngYoAlgtgzhpQzERrhhgEkKFXeM8naMcZ496u+THCjmOGLyn5fCujM/GSx2jHzE9euPepojGELAEKuQCQSevAx268exqaVHYbUVI3I+di4O4dsBjjoBQBhRTbJJA+Gdz034QRgY/1jHBPAGM5rYgbcApUhVUlQ+CobccAL1HAGD0qq1uco0TRFywD+ajMrJzkssYPzZ6GrzRhQGBbGOTkE5HUcduDj2xQAmzzXVfuFWySoIU5A/XpTrgHjBI2Sc7ckEgBu3Xr+tSRqBjG48gHnjLcgfkasOVRGbyydu0dCRljtY5PcKQevcd6AMk7nOCu1xykgAOVbB5HY8/qTVpntVtVURMzwP8xJ5Yk8MTnnlhj2AzVt4kWM4XcW5Zh8xTuvTnlP89KrCNRluOB0yMNgkk5J5+UDpQAxJUMcaDgiQlsg/L1ABPfgjp/OrMuJPnJycgIAcFemOM+mT689qzVbdIVAATLENggcE9M47/zoRHZ2KMS2Q/BBGB3z3/8ArUAX0GyNnZ3zu+YdsjpjPTjb2q3DcKGBZRjhfmZwckcDAHHX/PSoiglizJhtp3BsgBfTP1AHTn+rHV9hLAgLuIbIyWJOwf8AfO3ntQBNJcgFgiBW3MAMFgeDjBPQbgOv1NVdgndoTN5TgB1JIZVAO4oQuTnBH1qZoJE8tmcYddxTAO0H3Hvz+P1o+ygTMR8pbaQy/eOVGRQBBDETJuUgEsckEgEqT82xuRnBPIHWtQQMj+YPm+bfvLDBGBlQp7de1Mgt0c713Kw+8WGd+eMnHQ9Pyq35ZYJngKexDZ5JwdpOef8ACgBrrFnAO7IBDbWUH1xuAA5yKfEqgNllBwcDg49xjr1qcKM4GSB/ePyk8ZwOvWqsoG5m2bTnGc7VOB6E8D60ARupLEgRIF5Z25D+m70/HBNVZxtbcmVJIbIAxxg4A7jj07/hTZrhAWQlS+BkbgyYz1ZQcl859uKmdUIicHKGME7iMg55A7t0PQe1AGPdxmdhI5UMxBUblVsAY5BPy/d74PtSGBFTah2llyJARyTnIct1Gfr0q44WQj92gGc7iCCOvykdTx/OnTTGVo18mNFRTzt3HPUdBz/9agDPktkIy0SlzjzHiGC3QAgmsme2MciSJuVMkHJydp6bjznJx+VdKrOVO8BR/D8p5A44GMgY9qz7pdsbkPlx86qyMMDtgkY6/pQAkCyrbZP3hywOCAmSBz0YfmecVkvfxi4mSWOQ/u2AYY2hyMAhepGB1A96me7uJjbxLHHGFQrJlm3PsBZiwXoACeenvXPTXbyTMNiI8eFdldSEVzhFIzkk9vp7UAay3ipPGgwGXaPNUEFgR91jt5PTn2rXW9RmCeQQX6ElTyOvOcDoa4uOQuxBSPMbNyzSBiDgMxIGOM9q6iBThAACEwxYZHGB03c89enXrQBsQQYDSknDEMVHJxwPuj6VrQ+U3JKqchflB3FRgA+3IP8AhVK3Y/Z3YEx/IN4Zxg9Mkc9MY/L8mpLEANmWdSGYjJB5HI7EdOnPNAG9HtwfvMBwvmdCMnG3uBj88VKSqKQxG0bie4BOcY9eR1rOjvPmZsnzNuQGHyBTwygDnt1x3qpe6ifKZUCqyhVZAy7uxOBn5u/r9O1AF4kPKCqmTGdxB4H4joOR+eamlbasi5cZjVsgrhQSffp0yPb2rKt7oLDJ+9A2sMAAqzA7fvjgg5OOnapJLp9211G4ICuMYkyOgAPIwM//AKuACVkb5RuyhC/NtJwcA9gcc/kRWbdOqkLv83ccBsEBT6AEDsP89KuLdmGAHAAViWDc7ixJCnrjj6dKwDfQBw0hVgJiGCsrBASSC2DwcEDFAG9bws6AvKFCKCrcjcAeh9B0q4krbHZo0UlQAxwVY+oPv+PWuVl1hJWMShgicBQrD5TkgZA54z+dPk1hXjjichEiQKo53MRgDHdif6+1AHROpkdS+0AgZYEY+7wBk+v8qeqJEzSIzAIMMHVGQ5HJBzyPSsSG+3gBlJ4zgYBAOcKc9+D36dqnafKqik4Zj9/JAA6cDkjI/r9ADQChSWU4Uk5+U7B7AAYxz29KieVVfIbI3HdgHgk+w4HWqslxmIks2wcYHy/98q3OPw9qliiBthcxn2kRuvIBJJJ47Z6daALYQOXMbZbAyBjIJzt6Hk/SqZgwEYEBgxZuCWU8jqB6+9SxMsLlozly4Ycq2Q4wAcHsSfrjin/daRVbDEncdp+bknIBHHUdaAKcuVVWckqxwSeWLHucdOvXpz1pix7Z45VydmVMaldpHTc6k5OfbrVkyBFIPL7sEkEgJgDbj146+1QkozkxKfMVNwYkhTGOqkngNgdyOlADJitx8gXEgVmXHIBXrsYcY+p7ewr8gf8AgqWZNR+EWoaNa3aC/wBTbyUi88rcKka7mZEJG2XaPvHC4yM5wK/Wy+vfLhKYaILE7FkYZAKHaCynnrX87X/BSXxquq+MofDN1rflW1jam4VLeeVnNw8jxR2l2GRfKdl4wDhs8Eg5oA/nmv8A4Uwm81CBYEe4uSsEphW5AvLgyIksJ3QeWspLyZwxYbUYfNnEcnwl0qwt2nitNSW+edokgNyv9kQlk8pbV9yg7lA3Nk5Lj14r6zvpX0y0sbaeF7GZtR/0ezt3YBmkdJpZpGSFw6tFlixcYIIHANeeaprlstxNbC3hvY4XmEt60zb0nmkZ022sZIklxj5lDHn8gD5/X4ONFYiKK1ubm5d7rVLyCGVLYNbqmCJnZ0DKZJi2WYA+UPlyQKr6jZXem2S6PeSw2d2FtxALa4iNncQIwilkZ4h+8lxcSF1HTYT0INeweJvHdp4d0Z9Us5baGdZUS7tp4JJbpprYlAZoJhxCeVUeX8wG53yM18xal8RnuPEUF1Bp0F3p8un+V5lqpilmhkZiss7lnCw7kbIyJdkfzDIOADrNK8OatoU7ahqaW8NvNcYto28sGNowZfOXczKzODtjI2ggYxniuP13xSzX891DbW89hbW0EoDLJcEvbzE3TNEQArMzNwOOw4rg/FvxEv8AUrhbGwuLa4iVLmKDlttoUy5V1eQfvFiwY+uW5GQc1wNjr9/HFJbF7sidY3FhJb2nnzRSAMFjzkuGByOTknqTwAD1pNQXUZfLs2SNWWeeCBt3lqDtAkEIy0OGPK8rgZJGK6vUPF9vbWEWjXtzDd30eyAGKaWcR3Mm1VkSfYPNtlPDIjHDIn8IJHzxYS37arIIZvsiGZEksJnNveAHMeyRioKZYZCoPm69DmtfxFqGhaRp9pFd6q9zqMSXdytjG28iaVoZoFaNt2242lt8ZKhSCvBxQB6v4I8ZWlv4lae8c39tH5USqd6WggiuRMNsRGWdVklVgRj5CCT37v4hfE3w9quoRW9rK0bRwRwTx2sQW1knDbpJb8RRg2qqMFSCR82STyo+TPA3jJILq7tL1/LsGc6daO6pHOqXRMtxeiGRSII0clQCABgBc8VzvjSWWK81G506eaNZUuVtJFuCjXtk5EbG5SOMK53DKlR27A0Ae3ap4sCX9xdnU7Nop5ImOn3Szz4S3DO7QzQTtHbxeYScFhjbgVxkPibT9Vtbu3ttWJiYTTzyW+UEXmkyiS3kYllCOwHzgEsSSMYr5+iN8XS0v7gqWDW3mneHmij+WVIZWwFDspYMMrgj5qdbaiGdrGNpY4YC8RMDiOdo4GNvDHKVUCZGVMluhxk9QKAO7n8Wi8vNO0uUyzOrSwyX1rPtjeQvulAU8TYwwGSpIIwOcV2F0sMwtp7S3vJplmuD9nXzEVYYRlL5lB2ARwMu9FYnPAzivI9MttPY293LOI3QvYoZIDGkN4kRkglmmHLkRAAqVBJ/GtvRvEl6NSvIpJ55A9gtlBbQBIraIzwrHKts3UgBfm5z7k9QDq576Uas+mzG30+GwgmuJIHklW11iJIQDdqeR5sqFVIOGBUnGDz5nqs91PLcwO01xOZ3himEU/l20EczKkVrtTiPYAOeT168Vq6zHDZrbXE91qV9MBdLcwo7G1sUaBZkV5mj5iGRtVCTjgDNUYv7RgC307m3huJl2RFvlkVkDtsbGU+YnhtreooAdcSxGSw02WONfJBTfbJ9mRVYbzPPMXwTuOGzg5zkA8VoaabWW4MUKyXV9JiQRBvKs4i7NC5Z8Eq+FDBsfvNuTycVzaOLi4i3SRO80kty3n8mNIwT5JkJBSInqpBJYcCoFZnW5vrYywlWtnEUMgUnZMcSeYcM4GG3DAGQRzQB0cupanFcx2f263N2kktqlwV+W3MUCmHbGyjkIdpfHJXPPUJFqFzp8MNtdRm6jixEwtSIjcysSiy3UpQ+edwY7xkZzkgmuRlvZbrU2815JJbkr5s88cUUCz58ooGViEYouQODhq1wusX9jbwT5treBJhBcBTLE0UbZitQ4UAu5ywOcDHJHAoAs2TyXlybeJVt8yXNw7XU5k88kGRwdyD96N3JyBnpxxWxaXay2UKXVms405laOSUuis9wEYGZUHKAyJtZc4BBODXGQzymWZ0mKLbwSwwKURd2+MbZh3CkgBQecEVr6PLaPpbzzTOjm7ZLmNJyiu5R1zPayHMkXmIn3fc9OgBvz6hCbWa3jjee2nAdZoZWhHmR4MtmrTpvuF3ncHG1cHHJOK7fREu7jSZdLsr+x3XhmuZWna4kuYJYYox5DOQEUbSPmYqGPyj5uB5jc3drDLZ2MtrGy2lujqYHMSStKeYYN3EcghAxnAwcAmt2XxFZWFsJLC1uLWSWGNnP2kFW2y7njugqnDGNgG6hXUg8UAdBrVxNpMkVpeX8t9dzww28Bt/LQ2D25+ZpQsZZF24yRlT2Jrb0zXpYNPuUl8maYoLUviXzRceYQhUsg3FgD84yp65FebW5tdStrs3OsyWBmlke3nm2yKFcCVVlmwXzv+XGNpHIyuK67yNLP2JjNNdai1pBNIqzRLaosOP9IKxnOwqM/LzgjqaAPRNF8XPa3UmLi7s50g3W87xlQLqWIxJA3ykSRxyAtkOAQwr0uX4hrFalL6e5uLhLAySyQ3QMF9dTyn7OrMGJjCE4K5OMYycV89wTnTJ7S+kuLZ7K7nMTSBhNEwmV2xFFMAyOsaFskAHPyk5FdLNpY1HTzPZ3tu1ldXP22HcrRYsHAikeVtuI5ln6A4OTwMDNAHocfjwWulXi3TwuZH8wpaFbi8ilzG8wZJ2AePlyM8qK4ez1uw1W3m1NdamjNkk1y0olCzI4nbyrdsZD8YAAzkCvJ9Ye30+Of7C17+8RooI5J1eVrqSVbZ5VYE+apZiCOm1xjoa0v+Ee1f8Asm9EU3mubiBLiDYIYWkji37oTEhLIACBnqRnmgD1XT/G1xZSMogQBpRcC5kST7RJK0ZHLhvnUncxUgDmvTvBPx/8SaDcRwW91GjtciYXLSkASQsWU2yk8IcYI9QetfF51nU4IpolE08krYCTxOZLRlyr4ViD5Jj+VWIAOfetrTNUsDc2czQM/wBnANwIl8sWzRt8q72cjfv5fOBnPJ6AA/qx/YW/4KoeGbKxh8F/EV59Ma2WC2OpNOptLmV3yzSLMQ6uExjAwAw5xX7w+DP2hfAfxG0hbzwn4g0q5lljXbH50JkAY71Y7X+9tIznuRX+dDoninVIPEUt1G1vcyRxrOyxeWY96NtjSNtwDyYxkjIz3wefrf4Z/tN+Pfh3rUOu6b4qv9BtbVowNPg1GO7hklGC6vbGf5W3dQBgZ44oA/vHvb+/u5LfybgsCyyCaGQRdiWKODwtXrfVri22SiFfOtofnebMvnSE5PmA8MOvPcfhX88f7Mv/AAVetbqy0fTPiKIjGszWrX32hGd4wcGZ4cn7Nn1yTz0r9qvAHxv8C/FTSrDUdA8R6a9tdRCX7Ok0U05QohQyuH+cDjjr7daAPfh4vmkli1Fbed5IGQkbttojyZVlghKH5CwDc8c5+naQ6m+rS21xdGPeI0RlUbSils/cUAk7s5IHNeR6csaG3lmube5tx5mYYp1CMmT5TGNnBx+BHNd1Z3cZmiaOW1JmjCgRyKkkABALFXIxjPfrjOeKAPWrV4bZD5sxYuQ4CnCKN+dpVlBAI9vUGprvWoRDu+XZkooByV3Hlzj7yjI5A/WuFNxKshBmXbHG+ZElV1nBGcZY4DAAd/xxWVqeqRpDuV4wBG6tGxO5cYODg4LEDOQSPegC3qOpTNK6znzVUny5mcKvl5Jyvc/KRx19q5LV9WiaPzVupFgQhmfzRG4CgFiplXB4DYX26cVwPiLxvZxQSQQz75EkA8lZApWJl5MIPUggcA9vevFvFfjqR4I1EqLbF0UyGZPKjbLKZJQrEqFGM8fnQB2niLxX9mW5nt5WKbZJQbgmPfgkM4VRlxtwAB36da8YtfHJ8QTzWkd26RxTu0i3DANHEzqXjhZjwWOCOmFHOOK+d/G/xS1SETW3nQBrV5/KmilkKTDefJQWpGG3BQfvZ+b348r8P/Fy3tp3aZI5Z5Zir7lZPs0xyZC8eB5Q5I6sM9hmgD7jvdZkhsr22luFNvIpjWZGBuBMOnyGPAyvAYnaPUZrmodYK20kCaddPJIgec3kscMAfIUFWDjbgcgZy2flGK8WT4r6VdQiK6uAsoXzONhKxkgFJME7wSeMZznpWf8A8J699DPdW0kcEYMlvHZztK4RZGEYkiyv7xgMFC33cmgC54u1SSS6fR7q3ujqDqJoLh/mLxiQoscckRPGM4JXAxyRV/wFpumWzWxbzrXUjPMZTdILtJCXXyYw5A2lGB6rgbcZzXnsEt5JqUUl3JGZJpHaMLhHlhbeqtdTGQ/Zl8zsMA5z7j3/AMH3U+rquyaGdoLuCMfZ7W2nIVYvmO6M/MoZRk4wW555oA+gdD1K7tRECI0mjKCR0iTy7lAAxCQq2M5PXHfrXu+hXk13GjbjGZYkRLcqUZCsgZXywGd2M9SBXi+maLdyvGPIkKAuiZCqI8JvdGZ2DElSSMAjnjNe++DvCrQi0ku3WZJo1cuJWaWIHh4CZMDeFHBzjj1FAHqWkxLNAPPd2KlvKj2oYUOOCg/vEn6+1WL3TwqKY1TaWAWDHCS4HzpHjBXAOQT2q3Z5ghSGJGSPesaylSwG44QO4B2khe+OntWlbnzTMJUOYVDCRgDGHb7uWz97g/hycUAcTHZySO0M0sYZvnlRkXYwYkLMyqM78+3aoZi1tcNbFSTIqSWyhCRA5mk4jl2nGQyk+ma7Y2oeVXmhRZ0YwrcR7Q00RxseQd0545+uOKu3Wlq8MRjaI7YncSEZZg+VxkjjBJPOO1AHEX2ktqq2cty/zWTCOOVc5aLgnd8+ZBns2OnFX4dPWWRYUiaJUZUWSM/MSzBBJ6fcOc8dK6K0gLxkDyi0vEsnIULjGMk8cf5x06GG2jhC/KGK7CzbCcOpJY5I5H6elAGNbWIhLRZc4cMrFcZxgdccHK9+a3IRLGrb3dh5sTbQAMBesYyQCOn8s0554QjCUIFjdBnIBLPnYN3bJ4ycVmy3J3SpLgBVDHEh+Vj04HAOCO560AVb2VpG8yN3jjZirBiFwSTnOcfnWLczRElkbec+VHLb5i2STk7w4bJAUD7xG33OarXFzIbiSKUoyORF80juFJGd+4AhThh1/WpJbRbd1CMJg5AeZ8ojN1DptHpxtwFxzmgDV0w3KF97GX/SfLK4J2DH7sknoCMc8j1xmu5shC0aLIR8p2swO7DZ6HcPXPb9OnG2ojhUyqYmZ40RAFbDBeGAy338jr9CCaui6ZZFAVk3KSGBz847HBOOD1//AF0AbV0xhcpGVYvyMEDZz1BJwT06VWaSZyXRvKEak5bGGHnFwSAf7v8AhUQXzGjmebbHJgKrKuWZumDnkf5zSbXIuFiyAW2ZkDH5cdR7de9ADCwldWdcu0wVVDKB9nx97dnAHB461HeqfLKwgJHKiyBSRmPyyCIzlhtDY6nA55p8scYjZpT5akElEB3KF6kn8/WoJZS8TKJQXKeRENikyqcfvHOcNxggDPv60AYcz3CQkR71aHYcsDwJM+ZtYDH68d8UW28srvK5gRN4ypZckfvTuAxkH3+lLJNJI6xqscca7y26UCJm6TBlJ6scbcjj+WgBHFcS8yR27lVxw5SOLgfu1yo3entzQBZBZJf9HSECOBSzqBhmYZCwnsCMZz6/Q1fildkjd0ZRJv8AlYMNvm/fByOKpqEwqhXZWjPyY2MCpwg+TgnAB7Ukt2ybY97k7d0gbcS4zglQBxx9OmeKALygfMgPC5wpIDH8WPByf1qeBwqorNuC9UJ+bucc9OgrOgnktUz9nkH948y+mPm7Dn1q3ctsVWjiZ9xIDDAckAZXceOnqfX2oAvCRUAKkKo5556c5OB6Co9+WErADL5VSRhmynyHJ44PfHesNL55pHt4oSNiMzkESAAcnLJwP/r+xqRZ3aN4ikjMpLOwDAIpPDbyMHt0JORjtigDVmnKrtRfvMFlDYJK4PIOehB/X65gyjeZ5pBjQjysZ+Ud8++SOn/1qRJgAyAEb1DKWH3lPBx6Gqc8+yOTjbHHsBBGGbIyACTz9KAH3F9tHlhmLbiibWHKg4B+b69//wBWK7C4ljiZgMqZpN7KBmIEpGWzg7s8VTuyIAH2SSZf5WO45znk7Og9z60lpay3c/krMYXkXKhpFaM9CFVmAGTj15H50AX7aBrzTL29aZLeOGUxPFMdpkUcB0z2yOwJ496yINSEUiDO0D5IjHzlmA+QqCSTzz/LrWbq6Mba6tUnn8/GYBCS6M6SFiCScHAA64/wxtMa8NyjThGKFYndCSyMAcyDcOJT3/PPFAHq1tLhFy299oTaCN23ngL9OfxqSc5DBcGNdrFXI3Acg8Z+ZsfX3rnXvFihiZMlm2jJbD7ucL5rdeSPwrRtri5mdU8lfOSJZoG2MUeZvvKxXIIOB3/lQBOsVsI1WBTNMQc2+C20KeSwySMY/T841u47cxokLKgOJflILOByRkeoBqq1vqEM7yxsbO8nYxywKBgKfvlXP3edwA4PXrTpkuBKJHYExqCyyMDncPYnJwaANgXYWzncws7EjOcTMwYcFCSeCOg/lXIXmqMrIrl41mLDGwCZgABlo2GAvuM1tyTt9mD+Ym0qWUMyxBmGMICODxn/AOtXHX8sckk8tyhLsyhWYyedFsTAEQ2fOpbHTI/LNAGPq+rSpBuEPFs0kR3go0kZ5MibsZwvT39sV5dqXiKGxlF1BcBouJJwFkD4fKnzQzZfBx93P17jb1u/+1BIproRrHFLhpnZSjKSFUt0UEdc4zjFfNvijxqLaaSBmtG+xh42lhbCYdiEBDdeTkcY79M0AfSPh7xmLyGBoJQ2yRwkRcIqgOC7HeeV44HHXpXpMN/aatsuoNriQhLlUmEiMqMc7Ig2U5XqcZwcGvzdX4o2MOo2dtbXkNxfxqUkhtJhFFGWbBaXHyiXByTnHvxX1J4G8XRG4tY2dt86IJsTrNGYwqvkAD5QckZIHXryKAPqAzwIA8YJjLgbM5QqBwECjOQcZyO31rokeKSOMuoKSKpUZB5yDzg/KfrjrXF2sccpjkt3WSExefE5cAKTw6Hc3DDjt2rqrFYzDC2ed5yu4HJ+Y7gV6DOTjPegDaSIB2ZgGDtwpIHQnHGeB9aiZckrxtdjjgBlIGGDdx+P61VF7GqzFRhgwwCchhkkAA85xkdO9IszvJJKZOJAq7GBHKgnADL8pwD1xnFAEF15Cjyw5XCMAzAhdwYlUzjvntxxVJXeNFEhDgMHdsP+7DHgDjnqenTv3rUltjMUcyrIQPkjOQoJPDc98n68cD1iuIJGtpCAI2jXCBNuOmWZs5zkA++TQBiyX2bhIw6+W+QpY7S54LAZIOMZwenv6XmuIUaJC+Ivl4Q/KpGBg89OTzzn3rAiaK5jWFw7CK4cvNIil0GCNqEEYTcP5dK1o7dZEMccaguDyhBKKnO9TnGeQR/SgC3PcBjA0RZMLhiQchTwjEjvuI96uW0j7UhaVTIGLEnO5lY5GCFxzzjpWCjiH7wmIRPLIUA5c5aMnknzDgEYBFTQTlioaQqzSIzzNtEiDcNquCe/44BoA6tJdsIHllgzECRiQFYZPII5wQeRnp2pu4CNcnczAKG67GZhyRn1BP8AKsT+03LMg2uAxDBh0z0ZDgZJzxg9TVyCZrgSoAMHaYuQCzA5Iyfukc5z60AVLkMCERmUu4BcjCsCcHIB6YJ9PasWWSNCtupJYH5ZScIxYkEAOwz1Ge2K6C5hlkSWRdmyPaQN/wA3HLqu4/e647etcldeQ04NxGd0W5PLYnO8qWGdgPbnigCyklxF84kUKFWRoygLbmO0gdflxnmtqG48+ZIItuVVX3JuBXH3j07cnvyAQOa52UvHGszwSrEv2dY5NpA8wMHSNt3WPgZ9hWravPBJHcs0IE6ArKhU7NylgSOoIUE84+7+FACahGYEmMJeRrqeI28brGPKCuPMLSBvmz/QdO0duHMSearK7QAuif6lMMRnIyTKexxjLZNLKvmKQFn8uPzHTzScYY4lyxPKlj2554oiXaYHVWVGEkL7XZxt52EgrkjcfwoASQz5Zl3F8O8UqtnZIcquW9QcE/T81sLORkE5YeduLyBxlgFOSqkD+LHHPfHrW5bWjKPLKYVkaRSv+rJyxAYMch/w49atRWgDMm0iMDftG0NvX+LcxAPP16cc0APtI2cMWJZSUC/KV2kdSenA/H6VdeMQ9cNnsCCSPTtikJRFjjjkLDG4KBjBQZJbP3hkc/yqJmZ5F2RnLBlDPxGW56gngZ68CgCtK8AAeZjGAd6sSGBVCCRlScHb/wDW7VUW6e5MrwuGiLIAARkLjO4buAdvP19+tK/huZoZ4ogisN22TdmNmIIIbbyFyRn2HpWBYWl3af61zvuCC8Zd1jURowKpngk9AOp4+tAHWQW+CZHlnYPkkKwyQOpIU8f/AFzV7z7dFmRY8qX/AHTOckCMFl4Bzt3Dv15FZ0c++4T52gO0GT5W8shAAY/ukfNnr79ahuJwjrLwpYGJyxCj7OThVGerjk9Og4OcUAQ3ZURuyv5mSPnU7ZI267V64TP+c159qVvNcTl2kcs0m/EYaPen8KyNgb8554z1ya7OZrVzKwIR0DoVY4yycEDB/vfjXOag0/34dgmjAbcJA3zZ5kwTyGXIAyCPQZoA811bTbiSG2WZW3O8wlQL5arHv3xqjDJ2sCc5HeuJm8O7YpLsW93HNIZVgZp96RBvl2CJeXYEccY5617nftFq1sWvFCziFv3q5i2BMjAA4D/KOPfmsWKC3khktxF5s87B4rjdIqwQoMsgJUDecHn6c8UAeCweHPMuDHNa+ZBcJ5M5njISFmYytNHvfd5iuF5C84r0Lwv4XjtYJYllWeQgo+S0YdEwy7x0Ei8Y7cewrtGsbcxM+3dKUG1cMxeTODgHrzj8a1dK00QRYaJzJID5jcAxsf4TkjGBigDmWsI4mYTNiRjvKZBEYbog9hj9aK7qXSYZG3TwebIQPnUZBXJIznofWigD8uNZTVGWWVQERSIWto5IizbCDGvB+adh1A9axNQstSuvJuGtGjjUQh7LZiaMdJHRo/8AWE5BAPfpiqWpa1b2TQblHlnYxfzSsks4GWXduIU9QQeT2rAbxZrzyLNk21s1yzQMtyylIWOwK0gyWIPY8n3oA7LTLCC0u/m3bbUeYElUxS7pMA7ywBZtxOAMgY9evqmlwRxzRSPKhUAPEuGI2yLktKMYZjk8D68V5Zoshmjmkmle5uDt3SyY2bSSRJhuWJ79/XFej6PdSJHidI5FMYETxgqZGB2hI8j5myQPx9KAO+iheO4WXzY5bRkG+KJPKl3YbcATwVyTitOBYWjaSC7LOpOI5Nrspz+7SPj72OpxXD2usSQTTWyqqSRK7G3nwH44YAMeW5HyjkZrYtniXaschjlkkWS5xEwYFl/doWPCAoTz7UAdBCJp5naSMgJIA7MR97gtkbsetTvbRrGUuI3mUTGUr5WyMxKAUKuRhhu5OCenQGord7fKxLIsUagLII2eRhvJ/eOigtuLY7EVbNqlzIrPLPLBaRuqbJD5rmUbUYoQMr7Y4xzigCp9gLljbbJnnO65CtISj8qsmQOEwVyR8ucDNLcW0ttbm2KxMEAcsV/eyyjgNGzMNy5PPTpzXX2FoI4ZbVmWQkxNKhVCwBO5YwuRtGV+Y5+bHtVW7sGdJFlmlFyUWQRRS7k2BsbI+P3bEcEMR3xx1AOI1HR45nzJb2qn7PEs0tpjzbmFADJ5gBJSQMQCy8kd+9YM2nNdrtSJLZYDut41jkmiVUGMMxA+Y8YOevuDXq1zZS3sUYTykjliWLy9p+0IqZBMjopwm773c+/fnXiFpOIndolDGVDbhbm1mCAgq8cpHl5x69TwBxQBwQ08Q25LPIzl96uil1EqnITeq85GemQMAZqaUpdWxtrq3lLAOBH5oGA+NzknHG4dBzjoOldgxsI4EKW5iupppS8jSbztxkHaxCRrk8DPAFYCra/aZZGWRzMYysisGDxj76R4JCZ/iJxjt6gA41bOO3GJ7eDyGjMUZKsi/KWZGlO4lmyfwq1p+nJCZJrQIkyI9zLEkhcuoPKqXGAvyt2AHNa+oqktxMEUG2jRcW20sqrjATzSuC/JJJPOc881gXFjhVaFrgxzO0AaJyDG78eUWT7kIzznAPQewBsafq9nf2spjkaNo5VZkngbGwSY3HON65JxtBPNattI1vcSC2hBBAMgTEY8xm3RMiMSCD3HbvWJpmkLbiRAbWSSZVeSFyWjtiSPmSQH52OAcc49u/ZWNnJuSS5ZVkSTlwV2mNU77TgAfw5wW/GgDUnaxvIkW9M73gZSiqAojZQGYsE+8cgbT0wTiuThu9WmvXi/sxEszLJJJcFpPPJPET7cYYgKBkfie1ad/KLaF3dpTKXCxkRsrDc+QWJXKrg8k4H60zS72aVpIpY4AIZQBICZpWUYP3lbDoc9s49aANaOV0i8qWR5G2f6wRplTnIK5OGA9eq9hVKdmkmaRbkzqkMYjdWLmKRTukRtow8PueR1NR6sWAe6hgT7YmUijVTG/lYAHAb723OB1PNPtHmiVlFu9uTbgNGx3OFYAnazAKzc5AHr0oAy2uFW3lnPkpJlhmUxgs0XJXKn5jtHUf0rnDrT28IlBZpAx85Y/lS2ByVaJm5LkYztz16da6PUNJS7jLJCZQIQV+0TNBvlDHOEUYAKnrxmvDfE0etWl75VnG0dvO4XyI5VuFaXAAVACW28jnpwPwAOx1bxHHHYGWW4AKt50skrGNnTBZV3uexwWB6nGK53RNcj1mO5mhmM4WUu0RTZsYDa4U4ACc8dzn8mahoiXukyQSQb47iEtOrTssgmCDzFhJ+6wYdM8+lU9A8PPpkTx/aJHUqisse0PtYqY/NbHDcY5xQB6rpzPcRq0ahHSJFDXLSANGGz8yjnOGO3HpzW5hpWCsBLuDEyDK7mTiOFFH8IPLE8kH1rHsnkZA/76YGEERmMKYBGduSxGHU4zxxz+XUqwugsBMQ/drho2VDnGCEOflfA5ye9AHPR6PE1xctdLFCCrTFxjbPNH9xChbOD0xjjBrBupoUlUtbJavcRSRSsoDyCY8II41HEROC2fWtDWdRuYVKW0YeMK0P+kK3mMFbBKHu+QcHkZ79K5+PUHZQJnVRyJUiKPdJFJjdIXfvnj1+agCxFZpArS3EUTMqFEm2v+8OVJSFQDvjGQT1OeO1bkOlWVvNNfv8AaHdYw0zzx7JZAykR+U5GAGIAA6+oxS6RfJfK1uIdoQMY08xY5ljVW6TtlWcHr0+tTzoHEYlkim/e+a6blWby0AzG7q5DL05PPpQBS1aa3CWi28Mlud4luVUF4orjbmHzSuS5IIJwSAe4rloLwX07LvFw4ZlnaR5SI5lOTGhxzCTgjgjPHWtXV5tOmHny3otUt5CotnlmZrlhhYVjYR5YZIA3Y64Jrg9SvYNPiVnWYXc8kSHcTAYY5GJVZZQAiggDaxYe5zxQB6AjzXswN5LK1uMgBI/Jk86PAVZCowq7SMMcZHrjnRW+ewv7eCWe18jy1l3yFPMiVQQ8ZV2/eMfUAj+nndjf3MYtraQ78v5l6ZbjYzRIWYclvmfBUcEk4GK7iLTRqa+d9mguImiZ4d1y4EYVtoTySmc8euDnqOwBrQXMUtxPdRPHLBEko2tAFBWQgBkQEGRsk44JJ5qrNZ3U6tHI8cVm1rJKpdRHKEA3Hc3/AD9EdSeB7GltrBbEtPPCLdYcPJGxLWoB2hCpQnPXt6Vm65q4jt5baIWaTMScySOy4K8XIyOYSrEEdT2XFAHkcml376oZQoksjcjy7lbl2eZyx2tIXIjVto6A87eMmus1OW8sIbeQQXc8iyGQwQlIZpoVABXeu4yrn+EcgDp0q/oFzDfW11bCNP8ARiGkW1YCKYb8PcRLNjaoydu3nnGM10k9lC9rMIoZJxHEWguWUySIDGF+RtwxMckEY6igDlrF/tci3LxeRayeUssJSVrmJGGTHMUJZWJbHPtwK2Bp9m2oN+5eSAxNHMAyyPaxoNuWabG7JPQZIz6ZqDwvo5tCJgjzEsQYkLb5wCWZ5WkyvmgHjnA9Omepks4fOnLC7tvNj4hzGzyRjBJbY3BwfvHg9s0AUtN0aP7NcLADAiHz7Y2wTzgwyoAYn5SRgnPHoeTXX2qJ9niSVh+7hVSZyDMzE8F8ZAbngn8+9YunrZQyNDbtIvnMAkkxZjsUhlUlFI7N09D6cbEkEgEjrdqgZQqrsWRVlXA3xHqz4GMHjuPcAc168Kp5sJjkjkMaPMw/ewkEeYNhxtwRjnv+RHJZtsVXje4Zv3QV8sQR85VScuQf0qyqqturSoWYxcyzjdHCAWy5IyFJBycdMCsODS4oJ2vmXzGVwI3ibHHP7yE54Bz+h/EA6H7YAsdqFkZBhJQoZhGgyzTMBkocnnoeBwOtS+fHHEXmPClo4Ar+WJ0fjcDgk4OM849felZ2pQSPbyypyzeZMQHBcHerE8Pnj2GKy7hopZbW28uTzFEssiyOfNSJ2+9GfuqC4464x26UAdHa3MC28kMqlkJbarOz+YSTs3uRlCp6YGemc1Zk1BDBbxuEjaJlQKjNF5vclyOWVQehwSK5aF3NwsMl4iQqzhiyETJhSwmlVV+Vs5wDgn0qpeTXMIjSK/t4IvLLPeShGEi7yGwjHcpKsvOKAPTBdQ37RSwI7vCio1vKwC3TAfNJFJjI9QM4OOc81PI8SaLctJHGA10qiQKGliYqcrtQ48zaDyDgd+a8o03V5tNvDZGQSSTMr28kMgKeU65DqHOUb1zgDjjNdcNTE1j9ndd8jXSnzmJG2YEDawHUgEZ/OgCgixbZrixMgZZJAfOhXzMFCJGRGJCvknLd66PRrcxvbvJAJmAA2+YqP82CXILYJ6/l0yRUEcMW9IWljjUEMzQnJcsQJAsZA3kgZ46YGTW9FCEkijRQgfzFFxdmBEEaghACJRkADr6kZ54oA07ZgHyyiAeYyo0waSVwWI6uwAjwePpW8kh+aMJEY8mMBSqDfnG8xx5zJjG05571jWH2VBHbRTi42Ry+aRI0Wyc/MDGHQ+Yp+UAqWBPA95XnjigWWa4J2ykiDDNJK7H5MbV3N05yOPpmgDM8Q2Kxxxolx+8ErOkJc+bOrgFt4cAswyNvoPWuEt5LyKdY54FWSOZha3iFo/JjYElJ4gf9IJPfkZFexTxLf2Z1GVbWM2KkSwyuftM7SLyYoXAbf+H8XT08/mmXBvEsiLgl47EG2ljMahhvnmgAy6qO+OcnGe4B3en3i2trZu06fbJyI5BBK5CKFJLJGEI87JzwcL3xxVtZoZDcsZFYybTO7+YZQiEoCcJhmIAzjn2rzfT9bcX+fLd2SItchY0Eb3i8GWMnlYcbSdvPqD26+21GOfKTzwxPIrO4eN1JjJyCgCZMeRxkA+tAHVJJ5qRRqjYi3+Q0IK8Nt3GcY2lPToTVlZkhTy9mwtIBOG2oGUqeUOcbS2feuVa7kdJvJICALmVSyRyIo3N8xIC4UHP64pY9VW9i8yIxmIgRIzkoGHOGXfg4LDGenHWgDqbAyTO8WWUKMp5h2Rqgb5Skh/5bY6Zx+NXptcFpNEpkaXIKsu5fMGP4mweXTjJ7+tcjbzTXDrwYQpO5DKGIMYHQqSrZx8uO/HfiRjFJeCSeJ/MEbkSkDJRgQYyqnDvjHTJ560AehWepq0kV1lmiUjLlhskB4DMvX9MVsfb4HnklV5QzKcRIGWF+ONjEYHPBOe/4153ZXtqYHtjGYmVsw8/IF4ZklI4GccAnPNT3Wrt9nWKyMSzKE2RkN5gG/J+XGAmASM//AF6APULO+R4EkIbzGQs0aMrbCScDAJyBjqMjnGaqzazLbvOAwRApyxy7McKy42nkA9AOvavOYdTvkaFZiGkaNgp4CqQRlCsLZTgDkjHHUdK07jUxJEF3RGRCC+7BZSBlYuOoB70Ad1aajZXFlNcvdgXUcsQhebf+/BGXUAj5cEY5A6+lbNpqI3edlA0UDxsoUrGpk+6fmxk/Tg5rwuW/vLaVZ8jyWJZ1jUlkDE4OG4xkHnmums/Esqx/ZvLhaMqCfmG6Z8gg7ycLt/I4oA9YkvW2K5RRtGJJt7ZI7ZUZ7+grJt9YljuWkjHHmKi7kd1YNgYHHTJ+n0rl21yK5iKneo2lnRWwruxChAM8tu/EDmrFtcJtG7zUk8uMhYSrt8pwodm+XGMdD65oAu+dKdRmaRtrNcGVAiPt2jgKMZxkc+nHSuuimdbS4nDtlgMfwho9wPf/AGc8dfWuImkiaJZTIF2sXJj3b2BJLeYSOCARkDp27Vfg1d5I+XxGVCIYUMhdRjPmJjj378n2FAG79uji3GaNFjkUuhTzVd+wPI2nJH9M1n3F2Ftf9GJVpA7upUBtqYJALYy3HYZ6DHXFOW8iZUCyxOijcGJO0ITh1wwGxs5yMdsVnPNBJDKVlyvmB0csvOSQ5UbuR0468CgDZ0HVxcS5MTrjC5dWDEdNy5OFbnnnPNdYLl0bDFEQ5ZTgmTGON2AeTxz065rgbedoCky+WkSIXKkhcnAYnnvjt+Fddp+pwbFFzKAJYQI8IH+ZgHBxgkEAd/XigDdhmA8t2UuWBOSVGyNs5IPc5UcDmq13MVxIXUkglkTcZSgPAwOhx+dU5dQW4aEE+WqhssVChs9FOOg6fn9aY1wA3mLkiFWDNhdjktkLuHJwPw5oAsl7iWJSMqm9cLMFJVeMYHYnJ/8ArVDfRyTwMsWPl+8CAXPr5bk4jPHfA70sFwHZMbQry7nG84AwoON4B6+n+FW54UYZhCTJI7K4WVgWIz8vBOMf0oA5s6fHJHIj4LYEjR7SQoHIMxxiUkc/Ln8OlLbQho5CUeEiNgqJt3FBkFwrkBV9MEHjpWyiwwptcsEcuoUMuFyeAXZtw5wM4xzx3qNYRlhCN7bdgw3mA5YsVBP3sA9v14oA58q6FY3R1jjYMjO4YyZ5yMng+2KbeTQ7NvmskzNuaGRW8pkyQmwgcHjn1rpJ7NpHTDKFAIZHjYfdPIwQORz+B44rKmsIFmWV1llBBdVcHeFXPO0jITPT2P1oA43ynE4nMhVopFco2Asq4wFDH5RjHc1Lhpg022JmLfeA5RSSVXI4OPb1rSvLWSdmULEobJjU/e2j5ueSM4HTr7Vl3Ed1Bany5N7YY4CBQCvzHJ6ZCnnn9aAB9ynZGzyzMcKIyN0Zzjp3JyOnXHFaKWr288B8mWNpsbvtMLozsFIOd68Kc8H/AArLtXuHaO6iDoyQ7mcKpxIFzjpn9Otbj65f3FnBDdtaklz5Tywbrgrk5ySQRgD046Z5oARpo0CuyKkkW7JUufMBPDNEM7lBAwR/jToLyMrI7PIhDDLcMvy8/KiZIHXqOeuetYov2MojTczoNkkqv5KbMkhFjdSW4zyO/NWReQ+btK7UBLBQfMk4OAHIHK7u386ANme7kmkRAQEOH8wyEIyqmCWAI2Nj155PFSLNDEpMKp5rrmSPzGKkDgnjHGcjn04465bP8pb92dkhwOkYJA2q4x84IyDjOBnNWWjlaMOEjhZpCCEBbKledhXOVoAmvJZRAyeYkodRsCh08lccpvfALbvTJ+tcrdqdv2ePDCePbLKYyZMLh3bkfLzwO/PGO27I+xAHVHjXLOGL7vNTIjOV4PIPHPocVVDtLEz4jDSOWYKP3mFODgEZAIIP4UAcRP5LW5RBMCblXVJIlaLOMP0yUzxnIxz1rRjjhRIA8ip9nbeYWZUizIpO1snLjJPT6Vp3MdozNttQj7Qzo5KmZgBjYvfqenT8ax7u1uHggC20ixEyMdpQhOeNzE8Hk54420AXo7mFLkiZnLeUQDHJiECQ8eWzEA4BXjnHpV24vJTNDbxySNEoIEvysEAUcsS3IPbAx+FZUNq+bcxyGZ4juETKhjUZDOzvnBwARjPHpWrPCqmWWH545SNiyZCxMc7ghTlsZ6c44BFAEyXaRxwQA72LyyFmKlXUkHDBWP7zIbGenfrWnFOEm+0xW9vaSyPGXnGWnuIxgLG64IBCd88/WuetbO4jlKkrcdTC6xEJCqld5wF5x39vWulRJlDKrwRSGWMM20lygC7sBvu8Z6c+vrQB0UErssofake4mLzUKK+4nIlUDkDoKuwW8KkbgCzHzUkXO2NgoyoHdSQMfTms2KSERuGdZJA2SXZgmV4XajAMuRjORtBP41pRhWwVcES4G1csEbkMocDBH44+lAF17ZFkmnAAVkjmcSkOrvgAJEqkkHnntz1qZgsO4vISJPLKqm55AApYBhgqBvbHPbrzVm4RcwskbMRCqcEDa0ZAY9Ru5z061WkBBaVAIz/CWIYSYGSAMnaeeM46fkARyXEcaxMEZ3XCsgT5cuMAlVHHOeT3xyM1Ud54nZ0ddjklFBAySfm69ec89DjjtUkskflICGLO24PG6oWQOTIjBmGeTx+mazleJgZHG4R58mPcAfvdyTjP4454oA1LTdPMo3CN9rEkkfNjHAIP+fWnTBomKYOxnTPQDcDyd+eR0/8A1VmxypCPNdiSSpSQZAgJ+9EAcb9zdxkDByRV3z0WImVkkEhDImVPlEEkHfnBbvj3oAo3JuBI8ltHgR53jncxAGCCPujjvgHPWsFVuJJCQgExALSzyzqiwu250UIMbuSPU+ma1Lhrm5kZhLbtAoBkVIwZpYgQERmLjGGBOPTjtWXdQuoYAeYSd6lQyAuDnaEB5P0JoAluVikMiGICFCp3DbkkAbPlJyD357nnrWbcs9su+2hMZOFEjSKY1Dph32xMRnGe3etHTkd4XWdfnml2MiB2KDjaWUjIG3nnirJ0uNCx3bkwSMli0bc4BQ8enXigCjayDMMU3klQpUMEkeTduODGdpxnuD610AjKC4JKg24EUpW2kHl5TjDuQJCF6lcgZ61ipMbZ1TzEuJEPnAeWVbKtnYTjHQj3+TntW3NqFvJaM+6RnCECPBO9GPzFlXnqTjNAHMedI80iIqliQoZtu4xrxu4bngDvk5HAq8A6ZWUCRPKbbIY04LbQI9xcMIsDLZAyc4zUGyMASMUhGwsoIKvsP3VweTx2xViNgYyyEypt+dScswwOhHTg/pQBnSTbhNEFLDoMoqxtgEZWSTBwRnjPGAMCuQuYxLK0Qgl8xWLRvG4RUcJyhZT82VP0Ga7WYTBH+40KofLXaRJvJJweBu+vas1Yy0qRuwjEqAmMbAGkPYspJX5Tzux7etAHkesaA16tukpaJIpJZ0XYgdvMTaVZM5I3A4zxz+fKTeEo4+Qs+cmONQYydzHPnsI2JwFPRsdce1e8alprxq8iKGkDhI3XLkRHtx94468dvzzHsrUIJQkuUABfPJfPzowPJyQenTODz0APKH8L2qmETFFcxRRhzHtWYsSFaSNBlshTzjgjJOSadZaBLFbzGzkMm2SUpIXkizuyGWMKmSA2Rhjj5a9fGnQzTedJDH8iotu0mV2rjKnDABjzx16d+tW5dOg8kqirC0fKIV2eZ03Me3Jzx1oA+bdU0e9S9luG33MbRB3NwBsiUnYGQrjI3KQAOcDn1rsdGspb2wRxA7RRNJGlwkEkiO0C5n2sI8Oq9GIJGQR1yB6BdaWks6I0e+IxEToVBUBxkcAfNwQfqasaXp0WlvNb2DTizli8uOHeyLGWkaW6MKyY2yO8mWyeevbkAx4bMQw28cKmVXUm4QWvlPCm0581iTkEnIwM4OcGqN35tnATZWCs77V3LI8O4KwIIAUByFHI9RgnNem29pHbOkYuZHYRYuECJJKGX5YzMy5A2oAuSQCORkZrHv0hkWUvjy4WbdJHxK7bRuEa9FG7IyepGeaAPOLnVI5AshAlcuoLNHuEJX5ir7G4JIAH05wa5q81FVuLuRFUF0VfLIjaGOSQl1WGIsRISSSd3fpiuom0uK+jW9s4WtxG8keoeY5EoMbFYTKqnaQYthBBPB5wcgcTeaXeNeyJNKkSSERoTEwgZIV3lY5VX/j4yQA2dvTkCgDirjWHN15Ll3WcsVjjiKTRMCUUyB1BCmToAMAYxxzVzT7LUZbmOQQs7RSqZA+4MoLZP3TtJHGcHsa1bTRwZIr9CmS2JDIHeRUjZlYMxHLB1xxnO3K5GDXeaYsVvNI0hiZXHmDdvVipJBYDb0ye/bBI70Ad/wCGLm/nis7eUny4D5Fq0wUsHklaVkZ5CMr85wTgDGM8V7Rp+yBWBWJLhWwwMhyylsMQEYj1GByeDgg5rxi0u44RtgWNS8BlBaRSgZX5aEBtzERkE4Gc8DNdZY625jliS4HnKUWJ2iOUYZcyMJFHygEcd+nJoA9cL/uxgxzqD8pWRxy43FTkDBBOPwqMsuxo0SRCSMlWztIJ6bjnqfpzWDZXYEaCSZZPNIkeZOFZ+rMEXkAk9MZz1AOat/bUafy1ffO+TsCsAFGQp3FQv3VBxnqeeaANgBHVMF3boWKPgKuQTkjBOcin7GTaig4yXQBW5XJyxGOOc9cfrWclxKjmIKki+WxWMuVYbuSRng/MTjGadHfbgGG0P9w/M+7bkhgVONpHTpz6UAWzIHDrIMlmIIHUgLlfr8386mhMYRQ6iMqpJXjzdx5xkdsk1SZHAjYFIxGzKFXJc7nZxk/Q/hUcZjdpw8jI6qXjkfJMkqrnyyoBIAAHUAe9AGsHTy9hEw3RSsd2cBd7YYt0GRjHOfx4rPaZI0TOZNvCqwOXDfMMtjj73GfSq8c891uR1JOCHyxCONgfaAOmFPrzt4600G6tts4jjljRGUI6FowjHIbcR1GcHryOlAEyzxEu6lF3PtcF1wsYQchj94bs/SnReVKARIrqMkAMDtwTu5Jwfmz/AErFur1ZJFWZYAZkaFIozgEdd649iM+5I61atidgiQm2hQiP5UDOrqcPyeeXDnPT5qALVxcRICHdVBaOFWfKBpGZiqKGALH5W6Z6fTNWTy5jEgQyo7K7NjdGVk+5yMgHBGRnIPHXNW7gxny1lxKbZxJEZVRljkAzHINucjLNx+dNQpHGm1XKt5ZkcY2hg+CVUdQSD0Hfn2AOL1TRVkW4jjhcxskkcToVxAm8mQuucgeZv64z0Brmk0XesGN0YUoCz7TIojAQbFzlAQuSCAcnkV6neiMtLCzsiu5JMYMf7rO4BpXAAUSFmJyOpHXNYUUOJmkBEhMhjiHAaVu8mT0QtkgnAGaAOJn0eaNJH8rZG8cmTDvQTsHZVyTHgcKoPPUE1hDStiwySQSoZmK+cpR4wqKG43EEgPw3y9Qe1esy2sigsWYIVZXVlA2MSQVEpJDjIPIBHPU1TudOjkkheNw6wquFeRmVmc5YBgoDfK3b6daAOGgjTyQSVkldtp87AwoTkqvHOB36npXPGOyguPOnikmdJZ3w0qCFflxDNiNt20EAEY3ZB4xXp32NSA+2MJHcPCEWMn5VG9T8wzgyEr6cf3cGqN7o1q1rNcyohadSggKqvlKXLSnzBwSJN/QkkcjjFAHjU1x9mkVjhS5Zp4I3ZlMjMShyx4GxlPOO/wCN+e4HlLL5UcknlsIghzLI5O859doYDPT5RVq9tHtElcrDHAHfYRGHZkU4B3kZzt29emcdq4fWdVePcloXSSGMAebshWSRmywglYgY2EZ565FAHSSX5hMK3bTSQ/u3VCEK7pFVzEST/fLDn0rOn1lXk2ROySzO0SFiCsTZIWMhRgLtA5+7z1rh7jV52JiaWKFnEAXY7yjaoUyPgjCsDkEHqeRkEGrQu5r633WM7wyqz2yuHjjWTkl51Dgcg59zigDcXVZZ3lhgaT7U4a3lVdxjiSMqHlTgAjOORkZYkVbi1eS2vp7eY7ZbG3ZmkP7wOfJjBWOLJO4KwOCMknIz1ryqW91fSpbmRJpRetGEYyFWN1A4KOoQ8qxULggdCOvNQ2d3dlYy8DWsrAzSSPN5zGcli53yElgoCDB7jA4AoA98tNWmsbmw1MTl2jGJo5gFWRpYhbqLiJAdpwgZcjoQSc5rpdC1O7jvH8xQ6kPKjOuGcOzOcbfmK5JA4xgcV4ro2oXl5L50imZfLW3acNHvjkO2Zm8p2HGJBgvgnJCZxivStLnWC8aO5mleUWxDbQQ8cRYgSI+zaDk8rnPHAxQB6/aarG4BjTYAGJhx5u1y7ZbJ5EpbJBOFAYZ6YGrb3kp3KoLAAbgrxhXaTLIFw2PO5xIBkkD615PbavLGGhE0ZJPyRDCTSoWIBK53vznoDj6CtdNZdI1CIIQgOEQsUMhJRgjMP9eAhO7O3jGc8UAdZcahJL5kUhaI2rESfuUWLcf3ipE+MsmWxx05Harn9sxysFaIREWyADhw7iNc4Zc85J/yK4Ia84gkEjCWVlRo4pVYt5WCoKoEyZDsycAnJJIAINR/23AZELRC3EVt9piDMCkokbyseYPlVjKr/KTuGOQKAPWbRYp4lVFD4OJmkR28ticlVKr/APW96142h/ewRl32ICUDxoVByDghtzENnIHIz0xivMdM1lWdZdiyq07LHG0kkShsncAycEBifmPynGATXZWeooVVvk3Bn2sQDh3Yp5J2Alvlw3P9/FAHTWoEUZjcFUJwuGMh3MScE5PPJ/pUwck4kjZwDtRgePTg9+c+uOlVIZEYKE2xgcMfmwZM9t3IyB+GetaapEsiTI7FIUMpXzE2GUZ+ULuznOSTjGaAJzbpG8aKvzMMyg98jgH8DTfK24OCqMGIBIJBDEHgE56frimm5SRTIWwQ2AArk5PO0gLwBnrwO4pUlVgXb5+cADjYMgYYHnrk9Of5gE0YB2AghdxyQCcYzgkDkcY7dwelP8vKljGGVif3iyHOBkfdJwOB+lQ+ZucBGwgXLso2l36fMD1wBjoaIpNu5f4DnaBk9fvcDp82etAE6mPAG59oHOBhvo+eox6ZocxMg3IrORhdpAAHAOckbRnPX9Kp+axBCKoPO4lkGevRSeOtRRSuTtDRh2zkMCN2CR1xwOPbOKALIt4iyAKSYwd5PKDK5GCDyOvT6GlaNI0d0AxsCgKDgkfKwHHTrSrLvByqo8Xy7VPDBieQR9T+XNRuXKjBCgZIUgkZJJI6dMmgCVQGCoOVPLoDyW3Ngn0wD0/TFW3YtHnblGwC3ZVHyrnHTt+Z/DMR2UgxnEp5YHJDDkn6cVaeQCMqGbP3go4QjLcsD15oAVXbcApDqG2MQwwqAdsn5uB2zVuNF3ghsgghc5yWxwOenas1wzDJCocqQY1OwZAzgD3/AK+tSrMEKeYd4BAeQDAyAMHb1+tAGgTtODuQLuOU4DZP8Rz8wzjGPWnCbBCjax7hf4eM525yevNUVlcgjBIx8pbG3BJIAX8vpVdRKk7S42lj8sg5UDaoIx15YHqKAOiVgCQULNtyh5AHHp3+br9KrTo04G9ziQbWKj7q5zuOBx/9bt3lilkC9RuYb8HnCksS35g8dfapowzcADkZJJALY9ATxyf0oAwpNOghk8xUZy7YZj0CgDJx26n15qyIlO0uTgAhBzkHBByBz7/jVtvleQbtpAyoOWwMYJGAcDIP/wBeqLyylnDAAgEq+5Off72R1+nH4UAO2kg9cFsZ2nsQMcj6UjxJtDBwjoQr7geGABBbjhcdzx75qq8rIAzhSvJd97gZB68Dkcds1kXl0HkQLIYiRvSTJMTMqkGOb+9H0GOuaAOg3x7A52NnGWyOc9wuRgVQnjWVychgw2qpbCIcgjPPTv171nJqhXyyzYYqqhEjBTuCQcfKvPBOOoqyLliCQI5ARuHABJ9WxxnGf5UAYesMLZxLHHE853xs48wBoipUxj5cBsk+3ArC03SRfMZo7iCKNULzZcF8qC6qVPzM2Pu4BwRzit+5nWWWSMgMAAV+XAU7Wz973NUbW2traVjJG4DqsjvGwOCVKKMLnILEfSgCrZ2z+ZK7EShFACgCMopY7z8+MnjOOuc10tsGUfKocElWYEYKgcHB6jn0781Xtvs0sM8sbBZo2KrExAaf2A/P8qWzjkZpXRiEjADJ1KZHGQeepNAGzENo8sogU/NuDFt7HorKeAwOOPaoseVkYI2kT8gqHRucdhjp19OTTi6LbtG7ojI3meav32VuASBkgk9sDoOPXLur+RYsCUH5AjB1PC+uAPl79f71AGtPqEMnlBnjQIjlirfMxODgnPH54461ztzdo90FiklFvn53CRsJNuMAPnIbOB8oOP1rn7+4YKm3YUkYohB6AZJBP8J6devai0vrSCFmu5GMbPttWCuuZz/CXK4GPU4HvQBtfay7yJHFJAwVWUuTg5OBhjjHQcHB9astc3FmgnuXVxIAxV3DNGrcBk2np1/PGK4y41BIZgTeGZ34xuByA2FICk4HHtjr0q1qdzDLEhSUvcR4wpfKLGBkDHc0AWtV8QqylN0iwHbIrjKqw6gSE9Tx79Pxrk4tYhll3yzpDC4Zo1SRSsjRnBL4bK5JHXAPbNZup3omjd2REjQ4aIByzSHgMAV6c461n2F7ptt509/arcefa+QmVUQwyI2UXrjzctnjjHfnkA6CXxWtvctPv3fZ3QEKwCsXABADcgAMOfbOeaq3Xiy381mM8bbmBiYkERO3zEow4K8kZGR715D4g1t4DHLGSwSYRbVk2swzx5i7cGNRt45rjbjV9SgkeV2ik3yGPbDKxjjh4c+UJIwDK2BgrxkYJoA+sdP8QiZXVLgDJBVmBUlR2JIA3D+nHeu0tL+GdY53lLyLkbEO1QCMhhjqPpnO324+SvD/AIqV4I1eW5ZneSXbcIDKqRsFVXIGCSOuOP516hH4rW1iSQNGFljTynVgVVshcEKfl5Pccjp0oA90S6QqxLxlGxwzBpAfQKOVI9x25qwLxEt2iUhVKoJAZAWZucjAPqfT0ryLT/FCSTKjTwiSR8LIFyXlwDnd0J9/wrSufFUFsIjctFudyqyYKsxHzZIIxnGPUccmgD1a0Rd5MbBNw3srfK2G5LANjPtjOcYqaeVFU4cHkHJ9CSoLY6HP+PSvLrPxdFPu/fxvgqrPl96KRxGmB7EZ6Dv7u1TxxYWFuzPKsEccYOJWjUhcZBfc2WO4sDjOO+KAPRd8j5CIz4UMdg3ZBO3I2/f5HbOMZOKzLnV7S1jlNy8Z2qyBRKsexi3y+ZuYZfkZXqMYIzxXxd8V/wBtj4PfCXR7y813xrpNlf2yuZrVpAkqIqko8agZBMm4HpwuRxX4d/tPf8FyfB/hb7ZB8P2Ou3RuliW5NssOm+bIjfclzvm+bo2Mc9RQB/RJ8TPjL4R8C6Hqmra1rdhYW9rbANIbuCAM7qVUKJ2BALdeMAfewK/kZ/bS/bP8K/ED4j+I7LSr6xuLCedEh1WaZUFxDp07gW1ukco8y7TYuCxUN29K/MT9oH/gpn8bf2gdWksb/WrmDw3eSyPLpenZgjdC6JNCbqMnrEvBbbn0zivirVPE+oatChuLSaNGkWTSw9ybyRZR8xmmG3ClhjOTt560AfcHiv483Oq6PchtXe9js7jzJrRGa3vomw6x+RCX/cr5YcbvMO7d8u4qcfM178bvFbX0VzYailvPa28cSGRmuHulQhRAyyY3fLgZKgnJ+avEJ/Eot557sS3D3hRDqUknl+SJtwEBjWBz+6Vxk7MMeMl9uGhm1+xVLyW6jW3ghMCJLawHZPK0M7yhS0asn7wwfwjG/wBiAAfQk/xQn1qWxbxJDcb7h1mZrPdFbLHE7sjtGkmJHiClXRhIcjBLdak1bxPo+lwLIbmNp5rOWDTHaFy0SXLTRZu7aBVQSYMfAAX97JtGCK8FsdVi1LT7mQ3Sw2KnIBBkezl3LIZVKqSIXMSGXrzLn1Iz/F2rXL2OnI0x8xkiC+YkSjzVYJbuksRJRS6soD4YnkjnJAPWvEGsxKlhtbTi9ykc6v5exXa2iEjtM3y/ZlAbZs5Ocdcc8HoepiDVrOPV1uIYLyeF4WmlVhbgDfbbWYb5FDnO0H7pA9hzllqA1WW1QQSQalZRvLAlzIZ/NeO3RZInjK7UAYEgHPTLfNWdeR6veLdz3s8q2cGJ2kWNWe2nLfLHGxAbaCT91cDPOOaAPpXxFNp3labrSXJjuIYzbx2zPta9lhdlt5XEMxMWFUBc4xGADyAK8Bv9XvFaS9e7hubmea9nkaTzZJY7iYhliUrKWMROQr4Ckc5JrNvtRex+wQX8d1eSwW8N5ZiNwfNed96vLG8gy2xgWJI54wOlVrn+yLiMzXH2q3nktoYLlZt+xWbDxy28kKksA2RnAAAweOaALI1EzSTTXO0X84iuJ5ow5HlooSO22M/BIJLkAjcM5I5rqrPWLqXTJYY2N1ZWllOsayoXurZHG6UzOV/dxjcMAZ46Z5rhLpoEa3kjmuJN4l+VZVWVQLVHtzICOYyxOB1AHatWK/ez8iOe8nluNQjgtri0tY1UlGG9beXgF9sO3eQOnXngAD7prqytUW8d5YUU3NlHb5G5LgCVo/tGS+8b92CMKOO1LYSi5kLyky3Qijt5nbMTxC4KpFKhRcTCPbkvxnPPPBzdbe4nFxkPBNGzTvBbvGUgSaFZY0T5jtG1sNn6AZFVrG+tpDhXjF4hQTIruS6yjdEkKAEtBt5OM4OM+tAHeStBa3V4xMlwk1zKb22luNsRuxEIWmiULiNvOV/lOD6cc1itOLd7qGF7iyFnco9xcTSI8jSuudlmFO4ozdeBwefSqkt5b2V5HdNdL5V5G1uwn2ylLmJsTfasZUlnDbHySc571NrNzd35ZI3tbO2W1M0UjMWmXyAEUSlEbDlVHXkEmgC2+sajqFgI38oyKrRC3VA6z2iXLM91ckOcSBAqgnH3R2wRJDdXtlbXTWt49w0RRY1lWA7RKd7Kql2Hyg4BXLEDODXD2F7JbuiLMcX0KxSzKGaULMxGEbGHBkDg7c45ziukhu447RFF3FAq+UsaGBzLPcMBHFncmcrGoU57jNADpr2OaKS+eOSG6mkm+2hJwyKju3ltFEoLpnP3ioB9cGsiO9ESyQC6cJOgVmkY74II52e4QORhi8gJUg4O7g84rU+xahaq9zZTRNYzShr60muEjMltIPldIcF3ZGbBXgfLjAGawdSgsEB+YS3AiCtbAkRIGPyzRuhP70A5KNigDdgl065tZrq6LDK28KhS6SkrIXN3GjYVrtdy9/mXpmtmMZtvs9x9qayt7meeN/LkaTJhUrK8pdViUyM2ByBkY45rzqKzj1CWS2W8AaMJPazPEyR3E+0RRuCSABujK4JGTzgDBrattfu0FzYyXdwunBJvNjisfOlmaSNUFip3f89AfLbgKAMlSMUAbl5efZ55He1TLlY1EbKs00KEiKY+a43MI9pbHrxkYqCS6MhNxZTwk7SI45YkFrduo/efMoBZlfhmXjIOCRXANqhsbmJVNyqWkhKi+2STs8iMGNyhJ8sFFcbVJwfu+tb8Gv2VtbxTQ2awNKrRWzrIJBEkrE3kLQuflDSFmVsZCkDjoADctpJNSC3M11tNtJuSKNQLUXithEhmb5nZSANrYA6E54rs2vBPpLvq17F5zE29zFsEN1Eu8sJUhhiIIZsb88HcT05rzZdcFvcK0EkdzHKswMIiRLdrQKWZUQ4IuQ2CW+8Tk9ea1rNoLuw+0LFvuZLdXcSoHmMqEIsLAyZCEKSCwX1OOSADaSS0F3A1tDG8e5zJb3EqtCzj5h5iOQSCQSm0EYI7V3WkXkk1/azy2IhihhDrqTeUtpa2pyvkshfbv3fLySxxkqM15VHPFdzTWT3NlDLbwlJPtOICsqfKiRuOMKOBg9uvWtuG6Gn28ca3sE9pHZFZ9ymCB23+ZM6BpT9rlDuCu0EnPTPQA9B1mWC7mhijSJftkrta3Fp+/wAm32FxOg+RF5lHy4bj7vQHkvFnibU7DTjb6WkkUkMkzFrcTrFLImQEeB0GIgZGGw4DGPcMnArmbQ6ggkjS5e4VpXks0zIjRGUK/wC9wMqRuO446jr0A7O41Oa8tDbyLtuLZI1doQIzcyW7bCr3DKVlCSLJgdWGOpoAk8HXWo+ILexub6FcWt5HJcWsLxwSO1tbGQJEZBuCNKVLcDBz3rtdRu76yjnvY55NMngtoWNtJme3llkibfICGIeQM2D0PPTBrmNDgSB4dXt7pESfzLZgyswEgCu6LGs3+vbJUEqASpp/i7xJpkzyWcd/O1tb26Wl1AsKl1YASs6Nj/j4B46/meKANTRtasbx7iPU7eBr2e3Z5L2Y+Rv2NxDGB95CuMY5zjGaxtal0S3u5p2hlt7VgtrFCZBbzq4AaSR4F/1iMr8MwHHXnNcfL4iuXiMUNvEYVXNj9phJKx7VWPzJEXKnaA23g7uDiu1uNEGtaNLc3d1E19HbRIzzXEcayMI1bY7PypKBcjrQByLM9jPHcWEitCkLkiW43lYXYqjCMEMpKjIOCOarxahunSa7MiKEaSB87Y3aPIzmNjjJ9azZhbG2u1tl2XZhWykRHCIzZDRbZ9xwijHPGcZ74qnDplzbQm2nM11JFs+zrLIhtnyw3qsiH5Rns20tgHHOKAPcPCnjZtJuIYonlliuIv3hiRomhldS6hmZW3Dr07dcV9cfDD9tPx98Nxp0/h6/ubYaPdtDKY5ZViktgyK0bRuQJXPGcA9T0HNfnXa3lwt4tpqGbCNbiJESKVlFvgbVmRghLDamADwN2ehrrp9dvbGeWK307daSMrO8wnaVCvzJcNKjlZUcEjAxgjnAwSAf1g/st/8ABV/wl4qm0/wx8Qr230C/MUSLPNPFsug5AdjuYtGQxOcjH061+zfg34k6H4ptLLVtHvbLULG8KFbiCfe7WzruDFh0TBXnnOeK/wA4k+NYtN11LmwuGiuo7iKVv3ciIXXloPNSdmjIIOB0bvz1/Sr9lf8A4KXfET4S6zBpWpa3JqOhS39vbPYXDSEwWiuFKW6yfMGAHUDn360Af3Wz6urhTFI6osJGyHc0YA2jK45J6ZPr34NcF4r8SPBZXgSZxLAkZSQliQshAZGB5YnnoMc/jXwP+z1+3L8L/i9ovn2XiNLXVYfKjubO/aGKNJWTIjUSMMozNz3OMYznP0bqvjCLWEzPs8u6G6OS3OxGgGdkgHZSRwO/HFAHmnjTxlOmwpEVlWRY7qaIu7kuxKGAKThQhUtkDPbpXnWoeKrSKeWLUr2OOC5jygEz2zuI1Bc7WjID98kgk5xUfjfUbNftF5I891p1sxNxAgPnjbyTg7zwB0AGeuPX5U8e6iuqLbPp1xFMty0xi8mUI9qg5Iny2VcIvOQCecDPFAHT/Enxdo0lvKVIuGYCOyuFt1RomDFRLPcKwUyg/dJwSeQK8HEtul1bfZYrp/PkRpLra7CeR2AlmnKA74gxHTPA71SuZ7iS3MN/qFnOqSkxSMGeO5AUlT5pA/eAqB93+GuQv9dv57cxKiI0Uoj82aaViRvHFnBEgPlkDkkDPOKAPar68uzdolndBJZLcxp9ltws86w/M9zGSG3Rhxg/y9NTSNZ1CxvbWR2umuJfLjurd54ohbxD5TcmZzmL5fn+7wTXlOn6m0N7ZTTrdTST2sgNrcxz2a+Wh/eOszJ+5i244UncOnNetaFa2muXkslptWFi37tbh3mhtbhBHLIxdMtGdwChsHp2oA9h8LXFxeXV7qMl3ZyRCKSKCVJRLLLDuRRIY2OJBuYgkemcYr6n+Ez2NjBcQ20l1cK7RS+cLdIwXwRIsJj5eEN1xnp9DXzR4H+H1rbanYWhuJEtVtjdqZHKo22YJJv3EYYAghBw2OMmvsvwvBYadai3tEtd8UgbdblyZEB4kGFzE/sQAe9AH0L4aghkWLfJPKuRcm4eNt6FyFKHc4Kjy8nkDpgj19q8NXsc10tojxFFIEQOVRlJI5VwDuxnP+GK+cvDusWzOJBKtxFuW3+xi42yGYnBkQ5G/HUhsceor2rR4ZVuoLo6cZLeCXM8juYxGz4OweXzIBnOVBHvnqAe2wXc0cc1qzxRid1jZmX9zK6sAojbnaQeMnAO49hWXNdXMG+SJonke6SCWIzEpGAQJWaNTyCMAdTWVaeXlZCryN5hMe6RmKQgB3w5OeGAwCM1bighnu8tL5cYwQ0IBkJOQGnLH5hnjjOQOmeSAdNY3ChdzIZCsSIGXlBk9doPGM459a02fYUgD7hOMqcfdYZPl+3T24xWFBILWPdgK0oRd4BIUbsDOR8oz14retyoEcku3I3Pw6ttRsBT8pOM5PB5FAFiOyt44nVg4Una8YBVUznuADnjtx/Kqv2iRgCokYR8Z3N8xXhu3I6Us94gJR5DhpAU2dW5A6D8PfvVKe6SMBXcwgmTb5eOSwA529elAFTULiRoR5cpldj5ioqYT9x0J34wc9M4z+VYrNc7i0Ejws+S2/dKePvHnrznr6VLdeRFHNLHdkzvHjyZI1JLNw4VVfA9ewNXILhYSF/dSSFGBYFSoZwNobnjJHPQep4oAy0jRLpA8vmJI+xcZ2SSnd8sy7clRk84x7121nayrbGAwF94KiSbGUj5Pl7s/wCs7cenHFcylil1PEqgyss+7GfJwwI+TPaHPUcHiuuJvI44VLbkEu9VXeTJIP49yrwo4yPr2oAit4xGBBJCq7HMYyGI3c5HscnrU+6PbGzKJGXqOBt9BlqrXRntHX7WsonumklkYgEQbgcFwDlVIwATxxyanimGUVkj+YKVO05KtwCcA4GQetAE7RwzpGY42YQNG8KuQfLUHLEnjnP1qVblWbyF3nyyAWfjdk4zx+B/GqkrrFAVhfa8jbUUBslRjcVOPcf0qWBJN0hbDyEAjA4zjIHHA6CgBs1szFpEcYZJFRJGByW6BcfeGcdOOKxHjxCxljkXI3K0eAHGVO7hv3J45C810ZjeU5UR/wCq8pFJAweRviDYxxjrjr71LcFZbYQRxws6sJmG0/KMj5CSMenH40AcnNDbyRyLcSMrMZJmYJjzHY/Ki+i+/Tmore5ZmeJkYtCSJvkYCbb12kDgfpz71sS2R3bpAEX7pIKyYg7x4Y5De+DWbbTJFEbqMyGO5ln2JKjBjtPPDLlDkHG4DPbNAF+KUoqmJQfnETfvSQHIDhd2Ou31459aI3Vn89kDOYwvIwAW4UbScn8vxzVaMXkdsbp7cQ2kl08TTOuEcrFtSVGB+UZxycDHpWT58slw7+aUWNo95CPsGwDdhcZI4PQHrxQB20KIUKMmISMuNzFkA6Z+U8HJ6VRvooGi8lPN2tMoiWNyDD5nK79wwM56fnRHdM7ExuGiaN1YkFRmMfMAGxyPpirEf2ZhAzGTIRZGBzlmjGE871OOuMjFAGIIpIVeNwbWK3njaOSBpC1xGwO9ZlXLHBA7fSlWeeO7tlt5S3m7gWwCXRd2XVOFbjnj346Grk7SzuH8xmxy8YBOCOcHA9cjjPSqcyyRSRkIVdVkCAEAqCONhJ+TIPc0AbCXMwJi8yJ2Q+ZGZMAsCowB16E9MdqgufOyIy6PGNjMzoDuwBk4HTtz0HpWdbo1wIyqEP5f3RncDjGAvX1NXJExFMiBiFXYHZmHJx0z36dOufagDn7lpY1mW3CCZo96jepUFT84G7jHvwDjjNRiYxzRTKh2Jbw+ajhmCzjhlgjHGV/h9jya2biGaO3CmGHy2RFWYpjcSfnj3f8APPOff61mSwzt5ojWIK0eWlMnEbDqsQJ9M+3NADJF+0O/lgMHlB2kGMqrfM3bpkevf8KVNJgQM8AxMzNKW8wsr44cZB9T1P8AWrGl2RUSNnkklA8hYkHOdoHT6H09q2IbWOHZDu8zcHLMTsVTn7vy9QR/n0AMFIxcbElWIqZE2LvUNCFyPmCn5hnjj+VbscUkSgI7hjkqQMRBFOflJOcg/ietMltIWEmxVSdVYwlFyAWz19iCPyNTWqXDkrJudUUK5IAjG4cgZOc5x+dACsdhaRwjPgMwcbyzMQODv4GT17AE9qqC9EdrLG0aMFnMy4TOx8DJd5FDMMk8Y5HFWpozv8tCqPsRlU7iDjPOQCMf4VjXjeYZkQozRp+8kO1UL5wfrwT7AGgBt1dC5gVgI7crIpEsShFKkHcfLbIHOB6k1xviTXE061VJpFlcxlhL5a5jUDlgV6D64zVqe9FthA0bF9o65i5+QFeDls9M/jXmXjjWrEK1vGGaRoTHcp8gkmPA2xYJKkfzoA8L+IHjR9O067kV4Lq0uCUnjB33IbkqUMZwwOOQOQGOcV+Tvx/+Pt/Y6ktjpEoCXLMlxG9u0REMYCb1lQkmVeMV9o/HDXrmytdQnWOe0gMJW2zHuWJ4l+R0ZeWmDZJIBPBzX5D+NYbrW7m8nhE12kDyNb+YjtcyzSvvmvMsv7lA24nkggDAAoA9w+CPi+bWfEtrfX+sziOMywmQ/OYHP8c6lf38IJwO4zzjt+rvhHW57a3sQ6wJdSRhvMUARXcLD9zKrKeDtwdoJA74r8Wfg/c3mmajG8+n25W2GIyyCZ7lTzLdtjAlADEcZ6cjHI/S7wDr7C5sYGuTcRrFbsjiUu6pJg7VjcYgVAw4XOOSOmKAP0m8B+IpbtoYZHRAAPMgd8gsFAAUK5xxzzxxX0FaiGSIFJMKqgloslUZgGwQBweegr5N8EalboYwkpuZHjG4oAu10I2JvKgkhcdRhs4Br6d0C9Ro1hk8vdKFIU7kVwFwWcBcM/GRzyR160AbMAaWWLZKCpkZG3qoPJwp65zyee2PwqYhxL5b4dmd0II+66K23hRjJHf2pk4RZ96RlBGBl88Nk4JABHqfate0e3lPl7UiZCZfNfJXftxk98fT19s0AVJpHtwAyR8Kq5ALHdxgZGSD6Zx171jNcymVkcs+9iFQArtHQkluAAMn19jWpfl4y4jJbzZCH8s4DDaVDAk/KMjvjvWCWGHjklliEgIj8t432lePmJPQgfrQBatkVHCxxpIu9zIzlc7unTOT8xz0q6ILhpTcxbBtyFC/Ic4IAAz83071mQwMu1ZSXhxkBco7ng7WbAwD9T97riugiMsMYYKoUEAIoLFF74LfxAdOoHGSKAMm4spsCVRtG4rGmBuDA4ZipPB2FiM9MflmW9s0TtKykoqBQpBeQGRwGLFsDB4Ax3Oe1b84SSQNCSV3NIx3ksRgAggD5H7YODk9DS2253BdHjjVzhGwfkQblY8nPzUAZssLExkbR5Sho2zw5zlEYAEkhsdu9XLBTGsgnZUJO9WGeDxnjGSQP5dOa01hjUySrGkhkjIz3QFyAUH94dR/u1QvA0j52GFQ0T5X7xWMgsGAz94gjjsaAGhkKys0m4IctCACXU4yARyARkVQ8k+c00kaF4y88TBd20sCF4P3mHHB9PfFIyrJ58mfLMhQQtGRk5bYpkycgZAyOoFTWkpUsZmEgZlRBjaHwwBAz06EdutAEUqyPEbcjI8xJGEr7jJ5kTKGVR935yOBzz+NRJsWRN4RBnEhY5EqI4RBHGT2jJyp65qxsVjK+MSSbSVYhTGFbcNy9vlHp61nykJ5c0pRHW5kdFA8w7imFjBHYHk+mKANe6mS4toE4jMjySSBQxdI45ldAVI+TeqnpVa2gR7mYxPIsb7FghOP3YJAlLNnG5gTjnI70W6tcmSdpo4dksSqGyvmngvHGp5c44GM1pLcRLEZmji81QwMShkBQZy5JAPmAc465FAFy2DpBs+/lyA7DDAbmyAexHPX+tW8ktiQgKEYKcheVXJyT1GKwbG8WeNYyEiUs+Tuk3BdzZZSU7DOK17u6UM6ks3kAlVCnzRGyf6xTjGcjPPWgCG6uhEhZOQhxuU5O043sQoyqgd6jMzu5KrujijWQESOysT9ByMj06dcVTy8zCXJLc4ZVIIVRkrJHxltvY9ccUy1kW3EkUjs+6AlZN2A4diOFUnJGT+XpmgDWtXtpLdJEdhHPIUB2lTvztOFkALEHFU5ZYJndXVWdmCxFfndcfIpKj/V5OOnHfih3DQ7V2TCOEvCF+VSjAj7+3hsk++e2KyJ0lQM0DqgzIxJwroBHlGVush3dB+mM0AaaMZoxEFZ4geXG0E4xuB34OeuaZeW7zRkLGQ8SCSEbgCzDPl5Ynkbj3z71kWdzdWreTIN7R8ksBkFsbcHPAJP69a27W5E4cPPEHi3xxqxOJAE3dcDpxwcE449aAMyNLe2gma9IlknRQVD7jG7qS5O1PmCsRnGeO/SsUWEUwdgylURWDgkmU7soQmcqB7getaF/aGfzWjZop1DRW7KFMRWThsqTyctx9cVLaxXCpE0yR+f5caCRFXEyqf4/m6nAyT+tAGTNpDSRsC/lqw3qAu5hNgFmK5wQQMbeenQZqAWpiRJEt44hKpR3Zgj4GQcBiQhIyePT0NdNcC5doS52Ry7g5G3IMZAYeox/WopIi5aMspS2UMM4LvnAO0E4yfcjkmgDKtorY/LOGEsEpEMgnjKzROPlO1QSPmGBnByc1bSCHz3DiOAlicb94YlRt34PAJA5rN1m6VdOjSyt1W6WYSTzSYB2KfkiVUJ+Yjp16+mKggkkurZJI51jlRC0ttOvlPGoHzMz5+YnsM5NAG+gEY2b1bbwSASM+xBorIWeRUQMhZtvJQMy9SOoHPSigD8cNQ0ctLLDbm6uUIa4bdFkR4wMIWHCZHOOQaW30+K0021sT9luGlkNw9sGL3AbsjFiSi8jntnmvadS8MNYXLSwvc/Z7zapWPaYwBjhySSFyeo965saJeQXrmO3jPkYDyNCZNzSnPlpIoO8AkcjnAoA5PSbafKyGONLOKRongtmy20nq7DuBngHjHaugv7z7J9mttPllM7YlhaRpAiYYFdg24VxgZ7nBx0rSbRhp67zbvEoud8rIXBy4JcxlvlkGT0zxjt3yrjTL2W9iltnZYS4m+0ypuRI9wUKyAYJyenGMccUAbVksl3dvJeXkb3Sv50k0b7mimccLIe2/nH5V6PFdzyW8c32ZESNljkJZRLdEAIHYZBUr2B7H3JrzK60WW3hZYNt5L5kckxjlaIvxud43U4Zh/CCegrqdJnhuGWCaZomcKYI5XZhuhAJeWTG0NtGO1AHcoJ4bfIljRjlmkTyshACyqSTk8Z6enArU0+/Qqm4uV2B43gUANhhne7jHJyQOOlYFreqZJ1MkLIWWSIAq3lLg527zggkHqcfSr1lcCR3SOIRJs3OGKLFMQSQ0bZwrAjkZx6ZoA7C1uVkvHjkKXLBYgk00RjYlmzuJBHO0gAHrxjrzqXUZDsxJiiEiwpiMxO4A2k7xlSCTwCQQK5y2nhlKsYkSVMufNnCNKMjA3ZABGPlGeO9dB9rt5zDFJFIAsayFmBZUYkMitcAkOx46D0oA0oLF0w8ckitEzohTbIGG350kbJ3ZDHGCfbvXC6pbRljuEilQ8rOoYPt3Haixkc4PAI6/Tmu8ur24aFHFoSVm/1yTAJCgQjzZlODJ8oAAAz6etcVeCdodzRAcu6yMsuGVgWCbyCF+fGMkfeoA5mDT795JLpZnliMRZVdUMcManDeYvPO0fWrBt4JAgtIpfJkUKLjZkBznzdm0HYpPQHkUyB5redTG0kazKRPFvba2RyqbuMYPXpW5a2378usRZIYVlltXjPzxYO2YbcAgcdPXIoAxH0ASbk82SCAhZDIjurrLHkBXUJzyce+fTmkm05W2RyxlIkZJNpJWZV6CTCrhssRweefxrr5b2x+xLG8CxeV5jRuqSRvMCxJjT5cMhDDJ7e1UbI2MUUkry3LSfeSCMCZUUMNqtK3BRAeSDkZPtQBWs9KsN0fESRTyPLcRH/AFkUiAYEpxlQwOem3nit2fTLQCQWjx+SmyK5QHLIGIYsC/3lYE8jOO3anwXFo7Pi3jkZmJlwBErADcJJDIRvTcMEg4HqKuWV7YyErEI2XJ8yOAqY8ncFB3fNMucgYyPwNAGfd6PHf2k5hlWSKWMK0TgCNVjJURpMf4SM5zyf5coNCt7GaULElo6JlWtXeYpnDKVQEkHK9MDHtXotruESrKkEeZZGS0QspnQNhWIH+rwAeGx2FS3NoskYkUqiKztIkWwMBgEks3L8DoBxjFAHm9+gkuLaW+Fx5CmKZ5UBFyrKQiiMJ3YdQfSgATuZ13zwI5WJZA/n4PEfmKMYPr6d8V098toMszi5yoTyyCURw2VkwhJGAee39KFjJZbo4I4X88MzO8si4LEcC22d2zzuwOaAK72rMoknidlaFkTYcBXJ8uPeCfl4PU+lYP8Awj0M0bRPAzGIk+awjLoN2TIkjISBhjnB4xXZzXJuryG2gaOKKFFSeGWRPMYoxJR2U4BxipJ7U3EUkkexYi7J5UzMoeE8sgdf9WRxjJGc0AeY6x4YjUfZIEL284DT/ZGRpWUjIlWUgLGw4z0/WuV8P+GLiySR7gLI3nOAXlDExgkwC4wSAR3PSvYl09POMMsBkT7MgAhAmFvEzhlif5xltp5IOce/Vt9apEbhJEe0WV1W2t4IxK3kJH80sofhVyvOCcHrQBx7200Easw8tFCxrNatvaMucOFJ+V05HB6c1Y3y26kRxrIMbmMmFWR8FRxxhywGccd6glvrOyiT7VcXNxaudjxWQMs0jxknKgr+746+wz0qjceIEkMM1nb+RHJIbdYJiZZRgfKz7QT5hPPt14oAz9XjhkNu8vnQ3chDCNCJIkEecgBozn94Q3oe1cBrNpqNwqPbubVk/dy+Wq+a4BBy4VRwxx24/DJ9WQ3Nw8cVyFa4ZmeN9oISLGWIIOcbiBgevtWHJo1/cSzuslvaN5gTzj8xkh2kqwU+p/l0oA5HR7y6iMUTGd4k6TxxhNoYgGN2JG5gwbOPbtXYamHms44Ynle88wbUgiSMyQKRuDuSMMB9M54zmn2WlO8EkNyiTLvE0ZS0xJIo4kJlR8qA4HBUH0yMVYvbKa3twkSzJPGWmjtopVWUoQAwZ5GBdcAYAyRtxjPFAHmutzPPdrp8ahntkSTayjyTN1jVmZceYrjLc44GDXA65Fr14JrSefbHcNJGD+7jgQqoLBhKQoLAEI4YkZwq17Ff6ZBJbw3TRC18t2by1YtK1yhG6SUAElMkblAzxxUKRW2oi4uL5Y0t0jyI2VR9omRSj/Y4jhkJyCpkCgYz05oA4rRIJIxZwT5mmT57N1kNytuiAYDSY3R5xjo3PA7161pF6plUyRslwU8qTyziNIyf9a0YOTkAbnIAH8WBXA6RYCH7ROI51Us6+WHQyQAEhGlkViu7uQpPPT0rov7WfT/JRPs5uXRhGWXN06Odv7sL95Cc5Dc8cDHNAHoV20U0YhMke7zImIeUqgiUlfk2rh+DyTx+Vcnr+htLNZNHBAzW5d0l/wBexjk4PkSJnaxUkkEFRjjoa6LTrO1tbZbxvOlvL2BHWC4ZfKjU7icK5+Riw/TPTNTSXbIizvstY5AkGZNmyKRTsV0YHAQEnPrkEdKAOWttMAWFLSILtyhkjQwOiZG4TYTEjsW68A5yBxWnNtgZLS4hhKfuWlYXGPIIO0KwUjcxyM49Oe9TyN5bwi2eWVmdi6kN5chJyWjZMhIiRxvI68ZzWbdLe3MMvmyLFtnWMQqy4LM27ywygkoFX7xx0oA0HiiQ+XZedLN5IKqCEjJLHzVEo4BKE++CabIreaJYRFaKFCtNNIJkUhNoj+8di5zuzwemc1lRtewyTNbsxZYyFiG5ow3PzXBZQRGBjG3g8471n+bPIjwyOrm4ASeLaGiXnOIpFO5TnOOOd3egDWlu2sI7eGG7ieRgWaLy12ncxLXKSEDMfOAB69KdpuqWt214pmVi7FoUjJYxOoydhH8ZbnIOAPSuQ1KOaQWgmmeGGNzFmEs2IQBut2VkBDkdAexyBg8S6UlrcKltpqxQM8+9HkysvmocKY2QkAZOWyeaAOovtc+zbZmldoHAtrtoCJGR2ysapGEPyn+PJ7Uul6rJONkRgkhiys5d5BsbIxkSE547A8YOKwNQ0TVHt2t5pJHeSUlpLZ413OgIG9I84AJBycfdwecVoeHtGudOtkVYpXBik+0NMQHYBgSR5hGWznBAxyeaAOrne8gjW6hKTqkf2gGJjscg4+ZTw20df51y2pavbyx3cjl5JJoo4jFIgA2M4aWTzVIMcYfG0ccD610l6pa3jt1aOSMujMrJ8oi2gJDEIeQCeW47GvNfEdlcWdo8sU08RYvE8kUXLhixZIA3BXoBk9uRQBai1a8UvPuEUVoggcsqhbh8/u8Fv9chjPByTxz2robeGPUrad5C0BulPlybEkYeWAwjCBAQoyMcn6A14fFc3pxZyqZYFYziRy0kkARGyJ1jJ+Y87R2Gc4rvNO1Jt1qIpY2EqI0bgsEjwm0QtJkbnYEfljtQB2UVpHp+by5linnWJzbeUAPLYKVikkcKqqSSOvGepyMVu3OmazbRWk9w1vHY3WzorvKt28QnUhUBJTAIzjA9a86v5ZIDaEyySGS6gQRQzs6yfOGeKZcE+WAMkgcAda7rxB4vW+js9KdI5hDLHP5kTypFDIUEKwlWUOW2kc428cE8UAdJptz+7SaZCk+5XRZBgRSDAATA4BAJNdjCkBME32iW4M4fyyELiXcMvAsUgAjBOACcY7+/BeH2llVlupC5hMaQxAoIZPmxuMj8rKdy4zjIXHtXpsxNtaMiIIpo7qFNsHls6A7WXyQfvEE4OOmfzAJ7J7V3KzQ3jMmGLRxxRrCUH3HBO7OAckAgdjmtm6fw5cQo32XUIyTmJ48b1cAK8ilwNvJ4+n5c7LrL3N2TNE0E0cXlFVtlKvGBtMtwQw3EH0znkjI5FxJWHltO7fZX3F8Io8tEB2Y8skIrMM8nPXIFAHRCHRpYInnlvn+zyDyVMESu8gVSTKzsCzc5xg5IwDWHerbPKJIL6a2vC6qjSWxCxwkkFNmDwQMfh6VgT3txerNLbrcxxQzJ5qm4iaIIhJjlEKt8jHHfk46VRbU43HlO12wiBkMi/uBJM5yVYkEqMkgZIznIoAn/ALP+zfahDqFnII5HEoMphlMTEOZiQv385CqOT3HSqkl5czxM9vd7jEoPzyKXkZiNqByv7sD8FHY1m3V61rb3CFIVjuI/Ofgy3IGfmBZgGJyegH6dci11aBlWAJOjuzssYjCsyxje5L9NoTJxyRjkUAenCZzpqLcx2cpmRUkAuxFHgYKRuzsA0u0EkrkEjB9K1RaTSWsEZFrcyKE8sIBHGYQMqyiI48wA4wOCBkdTXB2ginjjR1UQ7mmaVTumQAA7GiJ2kFTwQCT3NXnvESXNtI+xCPIMg2iQFVAXcWGCuCMep4oA6gzzRqyiF/OttqFAMGQKcxsFx8yjgZ69c9KJ5bu3iY3MMwMqq6uwKGQPlmMBb+IHr349Oa891Kee0uI7yaYtAULvDbNuVBI3EZbzPlIb+fHTjEuvENwlrNdAXUVpC7WyPLdTCaGVmGCkT5Cq3y4IOPU0Aegz63Fay29rcRTRzPL5mdwYIUA2GUIWL8Z45PbGeu3HqSXFxCzBlVFPmyR7U81x0IDfME247fhmvJUEt5BBcNczNcyBZAQwnyUAkAZiBltwBOOD2rudHmie2SRZp5Ltss3mKq7XUjaioeVbnBJGDu4zQB38M9qsG+IK8jZZY5JstyeoLEkE5GR22+lMivfMLlmCsiyEIVUM0qnAUE8nI/yayCJ5h9sl8tXhjKKrKUSRS4Yk4HzsM8nv71UjvTPO7XCQ27mNxA0QdUbcPmIEoBa5/ujAODxQBNqertCYDIPlIYzqZEErRBeUCg4BJ6d/StrwfpV54lkk1O7hmsNAQFbRGdPtV5LFlmjwrErb7R8zYGPWvNNQhuL+CYjc8UIeKKR5UMJySrkhTlZwOQGPc+orv9E+I2kaVoNroBuHhOlwoj3D6eTJONvzQyzdFBfOGBzjIwe4B0OoXqWepIkSW32KS2ZrCLzAzM4YBmAUkiNTwC+Cc/QC3Zao+xYQj+YWMZWMs2wngqzgHcuAPwrgn8UDWdTj1U2sCBLWOzthZoZPMhSXJmMZXKoSQPmAOBnArtbfWLext4ryWys2aSRo02qdzk8BmO4eg49u+KANuOZw4iEwKqXeVFXc4VuDkMOQOOmfr0ot5pI5juXyy0x8ks8XmmM8BlVGIIPPAycYyBWRZa/YXdtcssNulwZDD5UIcRlRlnEzKM8jup69asw3tiZEllsTEkCLsU3TKsbHCnaDyVz+PqBxQBvGSRvMSNgI3UJucRgeYCd/DNwee3Uj8KwFuHikMSnLxuRvA24K7mAKPwyn1HX2qcavauGzafuhITtZyRknH7tmA3N14HP61HPNpKzKhjuod4Yly6sTuTcwABJPIxjn8s0ASwXNwVLCRQ0sofa+WjOw4fHPy/L+Bxx7aF1qy2sIcSRM7nJ5EZiG0KFVZMZGPTPT6Gs61n0VpJQy3PKfut+2JSxHJ3E56rzx/jUGoWFmGiZ5mJMSkRvumXAPzbGdASRjpyBgAZoA7C11uPyYhLLNJGkRk2gKVkboR5p4BBPrz16VqR6jGYfMEjYkYErIV2qDyFBXg4Hof1yK88FhIm2SxurZISgkP2wzbmkboFjUYVew6Zzk9qtpvJAe+hURq2+3ZHZUZtpULsUhiMjnPegDvpdUChB5UhZ5AkfkIuwMwwMs2AB061tQXU6GNGdBuDbyqlWU42qMkYJ3N1BIP5157Z3LyOkIuITHInlvJKsqF5FyC67kAHX9K34jJHJuMsUrQ7I/NhkaRRs7cHG4Z5+goA3RfMG2plIx+7n80I6u7E5IJPXA5x0xUlvdyvIyCOMSKcR7dyYVQct8vDdexJrNsmF7KYw4aVlcKH2gMxyflVf4xTYi1lKryb1aMuEZ8EqWb5icZ47eooA7GGUbCy7zJMxySS6AgYY5z8rZ7HBqrdl0tx5nI+ZAVwJ8k85PZe46cVVt52ERkd8R4Dsqun72SQ53Y3fLgfSnPKWKOp85skNyCAeME+goAwboOSCiFfLw3zDklcbVZj6isu5ich5D54OXMo2nyo9yAEYx85HHTPBrp71MlA6mQSNuZEkRfuAYZSx5wOo6+1ZF0ftBiHl+TuYKZXd8Fh8zEqoxzz/KgDGtJZIopI0dXVgSDtKn7oCrgjjofbjmq7SPcq5IeORTkSogbYfujaO6ZA3Ade3rXSxWJcSSR24fy43Z9uFUrH8pfBPUgE44PpWPNHDPuKxNG4A3EMwPOGQlVHPOaAKS2FxBMUvbhTI+0ieSJkVECk7R8oAAVhwD3qpdXf2eQxBZcqGkW4gG1ZOcdWXng88cY5x0roYzsjZ7iSQSMoG9Csihegykpx27c9DWLeW63KOJwxO8CB1O1h5Z5GI8gK3OQM9vTNAFKO8nQ7Los6zIXWTILeWclZDtHJBB7Z7/AF6H7YVW1Yv50ZiCRlTsCKclpJNw5OTjHUZrNSyhdYWEHlSRllfcysCGGDhy5IHGQCOPSmajJA1u1nEztLIc8P1RTtAVmAw24Hj9eaAL99qlqJQ7eSC6ouF3AlgOWZCuD2ycY9TWXca1GskcKlmkmYhXjjUggH7u9RtXAHU4rk7yeaIRoLd3kUqpDKTKEHyqd2MFcDoOTnNRJFIzMwyjtIrKRL8ysBgqqKcqPqB0PfNAHZrfW7MhA2yFlHm3ZQyKCQP3YU8HP+Nawtmuh5QuEUhg++Ns7kXAYkEFW5BPrz0xzXBxRxws7uoJ2syCYswYvuHAPQ8nr36V0NhqPk28JSRY1iQ7ndV3fMc5+Y5xvz+VAHQNERvMab8MYncKEUAHghcjJIyT9KhkhEWGK71jIVY+FXzNu4Eg9Bjv71ZtdVWWF2k3AlU3SxruLE4VcxpkgcgE444/DQ8i3kiO7cZQRw3KZZcBs9DyeufegDkZruaOOSRWVDuMTEFkT5iEKoRwwyOxxxV+yeNA6v5js0peMksSx28kZ5Zc/wAhUtxCjA25EKEFkYSqTGDnIcYHXcB/SqQt2iKGS4jK4UNOiyBkJUqAmV2qxIxyef1oA6u1kMkYZCDuyhJi3gjOCcleCDn0/KuhtXESqrLyU2nK7cDIBcqPfHHU59Oa4H7bNbIuyeQhF+dSqq6r/eZV6E569x9a3LXVGlUFZFmZkAU7gMsxyVGT9efrQB3MRdWUsXZAoChWySgAJYoCTknrkdqo3kiQsAQVEj4j3MpDIy9Qc8HPbgjuKiiujtjIJ3Myxq6nBUtw28E8gEdh/Oo719jSxuedoVTGPNJJGWbbjHXOcZOaAM67uooiqzecuxW2IgVupOSpPXr757VFHIJPLYsoj4YtJhXII3AFe4x7Y55NZ1zsmTlvKlhBUE7v3g5IIDDOcEZHvVW1nuCRHKxdR8qyBUClT/yzIYg5J78DpzQBqzzIH80yIsSHy8q5wSep2kY44/Kp4boRMsYL3KMfm4iPlkqdr7A+eAB06+lZcsm6UBIkAHBWUKyHbkKAY8gH3z+lWbUeWjMreUxyzhlXbjkfKy5J69B0oAssJHikkgKRSDaW3IU3xqfnYDIA4H146VNBLvJSdmAI3BV2bSuCFMXO5fU5GfwrNhaOOXy5LlwzpuVAV8tVI+9mTBz7Y69MjroNK0SqzokpdQI5fLId4idoAxwSCOxzx+YBejVNi7CsbeZuV4gwd+AF3Fx82D1/lUJjkkEzTs8ZYDOwEN8nXf78ceoPFZokLAvFKVBY5ZmysJBIUCPO7J57Z4rSV8GFmlaRWUmVMM8kzNhRIoUHKjHQc+1AGJfmSKMOFRcqoDKBuMbAYLN2JHJBweTx1qvbo3lBxK7ngAL87hTwchegBOP/AK3TRu42ZUWRi8cjOu0qy7iBlQdy5THHXHPHXiqdvHGssSRq3yHJdyVijUkhVKry5HcHofTpQBYhgiZ/mkmuGHzpIQHjjK4GxiTk5xyOxGOKuiMR/vBIgDEljwoU8Dlf4fT3zWcus6at7Jp8W/7RGcONpSJn/i8ssoEhBPO3P61alcvtXMe04MkYO52UEFTgdfwx+VACTuOuQ0inEbkgR4wO2eT0rJW+R2aDEYlLMzPGEY9fm4Y8Hjv/AFrbeIOAWMQEagruXGS2cLg98ce/FZKWpt5JSoUs5UyKIwWYHBPlSNwvPBye1ACm2Zy7QzASHyyoKoZV2qu4l0Yjk9B1GfWq9xp67gzRSEMBuZWYtlepw3B5H4ZFbqAEiNCG3IJFUqsbBk+UJ5meW46g9RTBN9mbzIopC0YzNyJUHmknA3jBHvQBgpDHNI5kYP5ShiZHy2xQFJCQk4xwCcd+ec1bult23IrMGRYg6SESQBSik7cAlcjOc9SaRAl3NM8e+LzlI88KCFjYHzG2RDAweABz+VRwI9urwyIZUfCyS4O6T0bnGO/btzQBB9nie3cxoglZgqBmeMfLz8rS4GNoXvjjFVTbBIokSVYm3rk/NlHbh2w/JBUADHsa2gxt3RJJItrnCxsuJVRedzLJjHOQCO3P0r3SFy5Q27DeJNsZJaIMA3zM2APvcfXGKAKMIAhllKu9wjn7hKgQKAQbgg5ZRgAZHOOMjFc9eCQ7mZyp2i4I2MgMWAFKqRyPbrgZx3rb86SN3uIf3xVNj+ThpGjyzbVXdtYq/OWI44FV7DF7BM+ZU8qdi5uPKV3dyAYo1ZsqD97GMcjHAoA8/u7kzE+UUEGdks8cQyCzsHJDuolAAGc9OnUGrtppCzAPvDOqrIFWKJYF2qBI4dnO1mXk9sscZzXSy6VErviCAh22qIwQQAPnBjxgOTkntk1sW2nMTvkZlikiUC3SNFKog2HIPQBRywOOfU8AHCtpxSTzlYvbSMGcFFbckOM7GK5xs2ntycdc1IdOk3STSFXjdW8pfKX7hkJRQR32leOo716lPp0Mtq8aRhnKxrE6RlY44E5L7SMnK4BxknrzWDLpl7MgbyI4058sMWUCQY3t/ukDGM8Y/GgDj7ZP3Ujy24+QyJjKiSIMQqNCUYhQQM9ep7VvpZm3j3o7BjhTuVn4JLrl0UrvwwGASRjkVUVhFJJC0IjVFBAydjgPuKKScMVDYJ/2ePeylxGpliO6BVlBbLFsOQCsijGCAD2PT60AdZZMsMWTKN+fOXbuKu5O4Q4A+XqRk4GRiti2u4JLk3BV1mihIManLFiB/AMlhknoPb1FectM7yxIksylXM0hIyJEDElvkBAB646n0611Vu0s2mSXEEslu0cyhyqA3TIfm3oSPljx1J4GcHuKAOss5o7h1eR3gAkCpPIrEiVhkQtGBuIOeuNozgkVcjkSXzUZSWEsiM4ACFg55Ur+H0JxXMWV8eY51kkZdwBkZeSQrrJlDhvlZTkZBzxk1uw3AmhMaxuXj3NlCE3uCTtQNy55GQAeaAN62QIu1iAyjA+Ykb+Qq/PyPlxz04rW06TTkW4N7biSaQsI3IPJ2BCVI6YIxn2z9ePuLqZBCGglXeIwpxuYyMoKhgpJBKsOTgAnBOaGmuy6kny/s7KvkghiWZQzBthP948/SgDpJIUijdlKrgLjBG7LsQRtByPlHpjis91cRS5KLgNHuZyQxU/KCAcKMDv161aDNKheRl+RCTG+0gnadudp3Z3n0xx6GqRidkjGYo3kjaRuS0LLk9iM7gQewPFAECxwoYpW+zieOF48SKd0XmlQrxjHzk89PXmpkUdVYovmuZQ2DkB2w+R/CRzx0zg4IIrOECnyyQCS7JFLIwGzbnjG7ld4baBnAxmtOKGaHI3fvPlLbVBJc9QA3Bh5OQDySaAJWhiuGdSwEcmOp44zgE+/NKQ8KYUnygAoXGdpV2Jwe+Tzxnr+FOLlt7HawBjMgZRGzEKFwoHRQQQB6Ad6oXBdl2syeWXRsbmUgRuXA2jpk5HH14oAgvZz5ciSKv76UKgD/vS+0MoYHhYNrZYdc575p9ovnRhWRmMTALJgKWcDhFI4MIGBgHPy+9Z7vK8+8W8cqyyyyBPMUtFG33nwWB4fcB9OBjGdCBiw2bZtiFeV+WIYUA4z79ffNAGhLFCA7FWB5LAnKbsH5Qp4Az09setZ/kmWORmxGyKzIgABByQDgEjG3nj+9Um/esshfdhWIGGGSHIUcgYO0D/Jpj3UTC3DJslkZYm5OCducHAwOMc/SgCoiSwAOF3OWAk4yHjZQSm0ZwcNnNZ9/bG5V1QlYCzHy1yWhk5wWUDO0DjHfrWzcZwJMSI6TKnynesg2gKcLnb8oHXFZ1+pSOVw20ROHO7Ofn54EQJbk9x+lAHlXie0Bt5ITEyo8c0auGY5cBNzhUyQdwJ7dK8L8RiOKN3lEluLMK8skbFi9v5alZGEvTIZRhcsScY3cV9OX1h/akEl5ck7bdZlwreUxIQBRJGPvDBXGByGyec15Pr/AIRk1XSdS2vbGOztttzDLI4wS8cigKVXcMwRgbSfmlJ+7kgA8BjybyewY3Nncw7rgtKY3U2xbl8AnbySNvX5cgbcGrtndX1q8KxbnM8kkQkULnbIWEcrI5Hl5GOn1IGc11Gi+Gb6FZXvbi4nSSICE7kVAitlkEbDh8ZLDcdzEkdQKvX2joRC1qkQfcjRznep3LIdyyRqSR0x9Me9AHPX9lHcCRJUMl1CsUn2qNpWLtGANsbgEDbgBhkHKnjFUWLh7a3uFWWPe7LJGjI8ayZYecsgDPhmPYjjjjBPoU2l3NrcWTT28Uaag7CNI2IVGVFQT7eqK0gJOQOT6GodS0aaSSFpkSIxrszGzOzydfmiZRuUnJBBIwetAGU1sbBoluHQX0kVrcwtDOkYVIpCsUccqE4dhhmUhic9sgVYu/EcVgpu5Zp5nSUW8sgZFJhjYCaVlRvlTecknHU5AYFQmo6Q+FnM6mWOALEghWNVdMFZFySFmU8Y74zXiHjWa9jtLgR/uD5TPJdfND54Ys0yNNbzA7d4XcODknAK80Ae5WvjGLU5TFbKSLVpJSxlilHlO5ALwF18zjkEuOG4BrcuPFDPcW1nBIIYSrGS4nMcUS/Z4DICrO21WZyflyWJJFfK/wAL7vXxYmTXJDDBPetDasZxdvcwuoeNFklmdpY+QAS7YChTjbgeneJ75wYZbBbezgPki4W4idkWSCJS06QxBssVXGFzkjNAHZW/iK6liMVxLGHmdmSVpHZ90wCxl3hB2YaPAC5GDk9TXVRa5apFbJbylpnWJ7mCWMDbLLIyskMxJ8weartxyu7nHGfCdL1SUXEFtKjvJNvuIGlgkieWC4fdHIqMo2AMpAVsMFwSuOa9It9QmiRCIFCFre5mgCRSid5ZpIWELKS6gEIDtBVWjJJGRkA9HF7qSPLJEkjRtApjkkE5QFW3Z3iPCtuyuDhvl6c5ruNA1oz+WkrriVFVXiWQJDc/89GYrwQ3GOpK5HXNeaR67fywi21G+K20gVEBjS3lZ4trNIR/GiggYHJx0zkV0GhTxW8+UmjZWcSiL70ZQsyLLKRwhLA9SMcZ5xQB75p12kZjjkZ5t7HdK7YDFQCWKHlRjA5HPbIrpLe5gjljEkTMtyxhiZd2w7gGDg+mCQM46/jXk+m6qs7TQu04kUhzKEAjUZGBvI4XyiMZ7eoOK3I9dSKeKJpJZTFJEVLcIgyg5xwPlKkdyDx3oA7mG+ieaWEMI5FZo5FOTuVCfnGAcHaOBnOTWxDJGzufKYZCjdg4bCgcjGVyQeuPfmuA8+AXsq4LyfaJLh5Y3Hzxx5CqMdMNk+pBrobPUojkb5MsC/zFl3AEhmJOQcnnrn2FAHSr5aZLYYuTtA+8mM5yvX7pB/lTGSRlleE79oy38O5CvRdw9vxxnvVE3sLqF8xUkUkcgqxJXKjLH5idw6VXlvGVFYO6s2E3OAmSMgja2COB6dOnUUAPFxGcowIyDyOHQnIPXgnOcfT04pImCoqI8bujMNz53EbmznPQAkCqyXaqHVkjk+XcJHA+ZXGHYE9Np6/SqSHzHVopgsSZV2wB5keWyqh8HcW55HcetAHTIx2kjB3kYKkYIBwf1z+XFDTHkBl47ZOQcdcY9TWHJcKYd0TYKsMg4GRgnHHC+nb7vvU8U4k2gAo4VSQxGTnjJ/EH/wCtQBqxTIrHLZOCAdp5J5z0pfNAI9SSD/sr257gj0rPkYqoduitgtkH8gOSMDqOKR34VNw+ZS24HcRgBj0z2I4oA1/NbOEYFRkDPX9afDNATNHcx5Yx5jbnAfpjj2/rkeuBHeBNgcfMeASR34BbnjjHXB9a0IrgSlQQNuOCpyM8Dkj3/lQBeEgWNSSAQMHJAxgZ9eTgipBIxEahwV6kgE4yQfTngn8RVMqWCrhSih8AqxJJ6ZI/z+lOgDggupXJ+VONoAwM8e4oA6C3UguS24bMocEZXpu5AwAd3XHTNSTOsZjYAkMm1jxgNjJBGeuM1XUsFAboSdwBxtA6D3GfT/69QO5lkIiHK8gFhtycjOc4zwPTvQArzgtkDqCnQ5A6cnHIzn86y5zMrBnVV3LkZBYAZIGSuccEd6vsxD7EG5s/Nj7oJ64boeg6HqameGR4uWAIO5YzglhgAqCOnIOM0AYihowylVLyLuAUAHHrvVjjt1HbpWZcb5BHGfLIO9EDsBJ5mO7OBnnH5fntPEyB9qbecB2YZGByAAc+o6VkSgo4Z1WSXohKnbGAciQA/efntn0NAGLc6dqUSyliVKIpO7CFuRgKjkHGCPyyODmp4ZHtUVJHVcxfuy7pl88/Lk8jJrRvZ5bp0uH8xhGwWQyuoL8Afdz83B9D0HvWLqJiBzvVMDcw27gVbB+UyD5Mf7Pf8qAM65muNqSoSDMxBBBBC5xlgQNoyCeev61XlvEBhELTG4jjLXZyXj+8dh4PGTjjr9KzrzUpIWaSKOOJUQg/vkMs0aj+BJWBY5I6A81gS38qRzS7JDJcKJN8isjKjY2bVjBEmOPxHNAHZ2+qKzMXYGTDGNG4B9WQpzjPPOOla1nerlhu8lzGJN/mHDt3EhJ4xz164FeMS6pPJLEqXCo7qiFCpEhCnBYbVITjscZreg1mIMis9yjjEb+aE2sBwSCevH+fQA9Al1Nd7bp45SAPmj3DC5yCQw+YZJ6en5Z1xqiE7WkDbztDRg5GflCuSPvZz0zVZW017NJ7efNyikAOFIYdlVccj36D1qraKrhljWIyiZJMOD5ZQH5sEgYk69PTqOMAFmdZPLJQIyOWDF0YRjjO4/KCW469DjrWeUa4t/s0rf6NG7yxbiVIBJyg7tk9PTNaF3cQyuTAhXy9qzRq0jOytwu2Mr6jJxkY6nvVVoJpvMGYsFGZd3BCgc4Vfr3A70AcxPZTGWN4GijZ8kbmyVi/hAJ74A/zisvWdVutMt0L9GYfvGPz8NgqpUn269Qea3JJUtU8gqZpXY7XdiH/AOAkH5Rxx2/HJrgPFlq1wIw0kxMkXmIjvlImxgh8HJfuCOAQaAEk1qS7k3eVO7ysFWNiF4wBuyeCenOake+MunrYLAzXTMWAYEoyqdsj5PGR0znBPTNc74ctZmiNreiRWd/OhvJSSoQfKUbywRngYBxnsDXfad4fJnKy7ZEUh0AkYoAwO7DqSV9cdDnr1oA831vSrtlR7aOO4ML7wv3nkRoxkMQeW3Z/z1l/4Rb7VbQyzK2xVWWK3fLLFKMER7WC4XGe565969bfTYYAHLxxIXKNHJhwQy4UKgBAGQO+OefWqjL+9a3ULtZWAG3aqsF3EA5IAxyDn8aAPMoPD8kV156gB3ikhSLKrFExx+8C7jwQDjrjv7rNJbQrOtzHcL9iRzFJZoiSb4U+SNt7EOpfqcZ9R0NafiS4utKiMwQ7gjymRHAEe3jLMSFAAA79+tfMHj/9oP4b+BrC/wBS8U+JrGSK3YpJCl55T2km0gs6qpEqlx15xmgD0qTxZf6Q73TyO0bOjyKzKbqC3cZiEHmBVKYA3N1I7Vw3iD9o3wtoE0VvrPiKy0yaSYFLeW5tiBKS6SAC4YMi4H68dBn8L/2sv+CsfhPSzqel+AJl1Ke3eW2gP2oCKRGO0yvLGATsI+UZxkcGvwJ+LX7ZXxW8bardavf67fRwzTy/Ynjvf39vG+VAZoWYM4Bzu6fXuAf2OfG3/gpN8KPhTpgEGtxXlys8wnTTpYLl1BbG2Xy3JLM+D8oIGOoNfiJ+05/wWn+IWvPrfh3wHd3NlCXEVneRXIWazt25lByvDyN90ZJyPpX8+HiHx54y8TBb++1e6vGmY7o7m/Es7qScB8S7mfORkgZzXIzXxvQiTQm1k8+NrqUlhI8KjC7pJMAuCMKc9DzQB9OfFb9pX4rfFTVJdX1nxNqV29zI37q5u2nMke07oZYlyAu0kjI/Kvmm/wBUuPJ8l5JpBcSrLvvy5Cu53yMxYYVeoGcDnjNWbi5axvLWTy/OtyTLHsXfcMzRhSUmYqq4YAbeT14rSiv7WUyPcWkJ3Ro0iXMMUsshK7Wy0TKzqCTt53c5oAp6bcb7iFLTyoIIJIr1SrF8qq8xqYsjYVP8ZGOjYJxW9qPiq3up7az0+VrcKpe6uJlFuski43xyyxk7bfB+QryR1A4rh3sLWC7dbGe4jWYP+7QsdkRwWtJAHYo+4nkkjqM81qWi6dJZ3FvcadO95CoVSzokMo2nylJY4KgdSD+tAFq+lE995tlJNdQXUUNr5btHJE8wIPmIk2xhHkEhjgHGM1nPeE6hKJJIJ4xMLeCEq6LbzRJ5ck5jwU5cNhSc46A9TQa6aKyltVhZJHa2lkQHH2Z43yptmU7mRkztwChB4JzWtZ3NjLaXI1UNAnzNBIixxXLTZ2tHKGwftIfgHpjv6gHSTxxRgSaffSXLOglv7eGJFW9lLeXMYU4VcJ8oXODtyfcvLO8miSS/dbRBHAyW8qvcy3kiSgpFJCy/ulEg+UrnkZz3rF06SO2tnvGktfLtJngWzmRBcFJVAicukvUy5xnkn5sY5rcl8VyXE76LA7WqvGRI0SRGEtGomR7lpgXV2bn5SOT+FACQ2k9re2MsYksprmOdccPslljV5ixckoc7hjkr0OK39Wu01HSjDaO5EQcOArIApJIaSUqN6nIIJ+prlZNQZtUZcsfJiG+ZNyx+bhZriSISgc8nfjPU43HpqX+p3qG4uTaxm08mFWFoMmGIj9z5kOMbSu3K8kd8UAcbdXV61xHJEs7mCJ7GL5lklePeAGRlBDRKi4zn7o5pD+9mRvtUsm4LEIiHd0kV900UYK4bL8qeQBxkVca3vLm6jubKI29xcF0lCboUYDJeMAEi3IBODxnHOM8dZoXh9dYa1s44pPtcUM8lrdwsreTeqxBF7L93aQpJYnb7g8UAclEkMGn3F3mZ7q8nZVRtjyRqIY1DlSSyAkY+UYGM5xV+5ElxYAJbzR39vbQEXMVyqSRHUYo7YTIe4VUBbqw3dDXp6fDjXZraeeG0MptPLguJ1RIyd6sUeESY3xssbH5eQBg4OK6rSfgvqT2FtLdCZBMWuJJI1YyQxSlYXSUODyjBvlGSCenagDxiaGaHTJoZIhJevHDcG4ST5JTG4dGLthpGcErgjGPasez0u+SSZkYWVzH5hlklgRZbhpsmJLdpMeXHsJ4HbgV9eR/CC5cRXVrbtPZJFb21k9zC6q08gCtFNuUFZuPlz8oI5PFev6F+zpPqdvaXkMEcEM1zD5kWoIsFzI6xgXTrktvjVy2GJUMeV64oA/PCw0iQyWELyTaibu4mSWOOBZIiltAZRmNgHUqu3axAzxk54qaSw1W5W2RJZoEnZ4jNcvHFJbqsYfZJGB8zDgMRkZHU1+otv+zvcWt/aW+laZGkaLcwNcLpzSCYxqyT3LIygSrsVSQCGO77uRWta/stXerafJcXFnb3d8u2OXTbGyjtZI5I5wii2IZhnypIt/zZOSoywIAB+PM8N8bcwXUYlS3uFjW6i+SbCMzuYPLzkPclmJ+7huOMVTgubvTblZjNLJNbta70lVpInwx87yjKMeYvPXGa/S/xx+yL4psreGTTLKaGWJ7xtRsFtt/2ZEBlLSyNjYiI45HHyj6H5f8AEfwh1/wzZ3SXdrCIYJDHLc3CCRbmREDmO0ZEYyMVIIYDHI5zxQB4pDem6jeNYLomeG4aG5dh50VyxZnMmxiAhb7uCevFYohu7W0gl1FZ1aVrgxusQBljjkMQLKefNzkD1Ug139tHJp01zF9kkjjvIVQCeXZJaSIMZQOoxk5G0cjoelM+wW+o28tvfCVJYUSa1lW4DyJcCclpZFYj9yVIAGBuByAR0AOBilIspvmkQTRRyxQbWt41WMmTfHvGGcsTj5huzkDaRWbHqk9lIzWwKzIqpvfdsKyAeUdpBBmwVyRuAI64rv7jw7FHc2KahMyr5q3L/wASrGqeVbW4HIQbQjenNc/ceFkluJreK9cJDMXWWSNt1wQ53CDC8qp7cYGKAMyWeTVxbRBLZdTWVYi0ylftjtBMzieYkJvG8YO7GTgnNVt+54I750iCxsVtWiUblhAXcJI8gluO+Tn1rck8Pu8720cgkUg4eLIGF+aQeYBhJy6kkk4GcZFc/c2Fx9pkjy08iyBUWMGW5iUwrsk5/wBZkrztzzycUAWrTMEx1BYBLHEZoXilJ8+BmjXattCvXG4YYjBAHJ61o30U8Fuq2kOoCR5DKbmR2jMb7czWt2YjwMcqQNuBwTUMfh/V7t47mUshdYy0cjmWaTaSnyxRkBGKKDjPUYya9F03RH1OwWC5W2t5biCMTzqjNcMyEJFAIBIcTCPGc9waAPJbIu0BVIriSeaTMNwimbKouTGxPO8ehxnGRmt2x1q7NrPFshEtvGImnniWRlDLtAW3b/VuMKMgEg8YBr0HVPhn4ishb2umW9xJA0rXkc0Zjc4UKC7JbOxiHkyRhlIBGcY4IrOl+HOq6ebe8vrW7m0u4fzvsdpBI1554jy0TMvLRFzuJPAAwTkUAc5DqUmrTRiWSOSSGazRY1hltgGIAuEkeMjzAQOxJOORXXnVprZrnddyQhZUWK2t7ZUsbSJUzauWYlmkL7t2Rnn5wDmuO1u1ttNMM8tvNDqCuwdWd2MoRFMAntmCiHahHzfxY4JrFS6vQy2/2kWkALly6SyRbpSHSQlhkIBjr2fr6AHb3Hii7hjQWd9JILhPMuLa8UL9nlWUtDcQgJ1+8T67uvaqUks7Fb/7GJri4lmlkmikEhu+ACJYgxMTqM4OPTFch/aE08888qRSBIRF5gRto+bbmPaPuHAx6d/StrS7xbW5YpcZZrYwTJGwIzK3mGRSeFxnB7/Lx1oAv6fqHlyXV06Sx2SOzyq6OSkpysYJmYAc4Pqc121vrw/sqWWC8kneSRBIbmGQyeaigRpHtkyibSMbsqBxXndxIDDdmO8D28UyTSxSI5e6RAYywBjEblTuI+aq73yC2UI8wWBS2wjY975hGODgEBT68D8BQB0EmoNcXLRTJGYJ3iW5fiRIiHYs4C4wMbQMZ9uK1rLVLWxZ2aOaaSQGKCOUq1skSjPmR4bqcH7xBBAx615pZywyTPt+0GR5AXRGzHsLYCyAkbTjucdMniuqk01XmhhlcwRvDt3RuDcI4/eIojZgBlCMZ49SBQBa1WdLi+t5Qz25MJlSZ4TOrvn7jEMcquB2yQeldVpHiwf2bcQanNbyTMjxpJbuCqRxszjdE/IJUgYGSBXl97fQmRwsl4RCjQyCWSNIvIDEKY1jbPn+YOSOMdxxWTBcT2EkgEgkedA3mhgUCA4KYKZJ2+o7cmgC5earH/aNxfWpMm5WbZ5WREWYgNGrD5iR1Y9M8djUMWrzi7MzvMLxXVoZInQNHtAZTkjDEDHfHHNOnLxvbOkcccpWQxywKXMhkLApMCuB1U8kDjtgVh3JkedNsrwyRbRKGjjiBkXIZcxbcjAPPI474oA+kvhh+0P46+HusQaxoep3No9lNbzyJLcCQXRVgZJJLdsK0gAOOMdu1f0A/st/8FP9N8V2+leHvHl4GvZEVWnljjWaSUEJFHCBnHAB9MnBxmv5ZfPLSwRAo+JOW3bZJdxYgnPRMAncxx0ya9H8K65JYajZyW10qyqxKyRsIxDtGUEdxG3D5z369aAP7mZ/EujeNLA3+hXKy2up20Ed7IixrHFvA2S7fMBMuW2tgHrXieu6RaaTJfJDFJOXUyS3QMkCssW5QLdDHgw7hhup+or8K/2Y/wBuLVfCVzZeH/E19d3WnxNHaQrcXLRgqHGVL8ted+qgjsa/bnw54/8ADvxK8MQ31g6yrNZiQNNdCWINPjCxjIMRUbsA4XjBOSaAPIR9ruBdBGiNtHJNc20YTcquThoo1xlmwck42+9crBbz2N7cnUJJPszq8qSQr8trFJgrCtxMqh13Es2054OBxx68dBWznuJVuZb1gWEMFhBkxh1ICBwu11x94Akj0xXI6xGk3lWYiult03CYOsTSggc/vpCAAGJAGDgZoAdaPo06ec8ksi7BDZrdvM9q5iIzeWqNzcAtnLEr6AHmumsbqW2kivrW5t4buGWYLIpmiXYQNqyRyqyS4UD5T8oxgZOa4LyUsQ0kcEYvIonjjZ5DJb+VMhEkdrAxGzA2n5e5JXmun09H1bS4YLAwS3aRr50HlyPPIIj8/wBnl2EhiOxkU/jQB9W/DfxjdXtyZHW71F44ore21EWbRKoQjzUlSLcoiMn8Q+bvjFfWPhXXLa5aVIZ5IpHIN7b2q+ZPHCSFeWMjjbuOCQeDweRXwn8Kpho98IYbKZkllto55LuYWkFs8n3w/nRSJlRkE+rfhX2lo02jakluttbWcEyTqqXMML288VzFnJt3jKoRkf6x2EBDZZCaAPpnwtAjFP7Pgnb7LJhJi6CSBJUaLddB0HlzZbcC2Bxya920G41KKOCK7WR413QPbiTdLMQATKTGTuAB5PTjrXyfotxqdu24297cNc3Gy7mkuI4TLGmAhuTbOUkfOApU4I5xiva9I1+MXEUX2q4tBFGI3tWiVz5kmVwjCQt5eOuBkZyeM0AfRFmzoRJFKhQKW325MmwqMSRkSYJYKR2wcdzV7TZpbiW6+ztsktWRUWRVWWZGBYyCNmDe/TnoK8uh1pFjZEuUjVGMZBPleTjhWfPQMT1/Or1lqDRamzy3m+K6EaF8nahERJ+6Mr1GDn9eKAPbtqiygLyL+8ZtzsQoffICwXcRt2jPXA61bM9hITaxq7TnPnpv8zKoeJAVwFTB5H9K81j1BJJFgaUiFCI4kVvMikzgllye3H611NtO000YgiQ/KYi5ISVI+flDg/vGPX5unXtmgDqraa1lIjlwZkGFaNABx1x83zH88fWsvUmTzfMZWZUP7pABHtPJydvY/wAhS21u0Kw75pA0TkptVDjcf4mJw2GJ56VbkjEr+WzJM4JUsvGCOSQByw57AigDkZY5byUyFBGscRut0akyMqHG046ZAHBOeeKx7aVxKzIwjkaWJZUZi0TITngjpkYOMnrXU3enXfkzMszMGlAYIPLKDGM/7S4x0z249M6Kwlh8stCDCrljGcCRlUZUjI7kn0/E0AdZaSII4TAyvJJxITk7nOPkU446CuljvVaz5Vm8s7STiMjGQB8uCen+elctZ27XISTBiLvuEZBiYeu0D73A7ZroJcRhIgvLjyyo5z0+bk8YB+ox0oAzGuXkeWO4muLx54jtkLABQOGjcuQGg5HC5PHFT2TSFRMRFtZolaJmZWRRjccsAOO+M/jVk2MZyWYExqiOVIXymj7RHPBY9c/jVy0i3qU/dOEbbGWJw5649M/pzQBbEKMYJXUOEgkkiQYIRmPy7sH5uc8dR6VFEiQKnMq/af4mYcc+vYYx+tWkO1GzlSj8bMjjHMfzcgfpUsluZYy7LuUDORj5FPOevA+lAET7TMWWFRF/Azkc89Bj/wCtUMhEcbMMgb/Mdxk4HH7vgZz7DirKIRtAAwp+YkjjH4/Wq1zI2ceTGYS3zsWcYwB1Xnj9KAKs8TSjzFKkDoPvHHrjsP8AGsi9huHMO/dgSvv2hQrk/wCoI2n5dnGc4zjjpW6CsYxnDZOHRuB7YbH8qrLK0m4SRYj2hJUYjLju4PQHI9j7egBgXlzfGAWgvQbORvL8iUbUSD0APIfB68GqtrMsk/zRqPmZdpwNzIRnIJ7YP8+a0LlI4wzMI5Dt3NIylQi5J4BAzxTIoLdkRRJC+GlcyqWEu49OSOh/rQBohVcsAcou0lhkAK+S5xjnjGaCjNkibBEYC7Vbvj0Hr64qsrorOhljUpCOPMX585IyN3Ocfyq1bSvcJK8WI18sMmcAsD1BBAIGSOCO9AEcJXzzIpKMr/ZyH80wYXneOMA/z5+lT3Nohge4eWQBJ9rl2yXBzjAQHB+nenvCDECRKjGTexAzF5gyei5PT/CrkAjktfLnfIZd4+VgS/TkYyOh9PrQBXsOGJ4Egxib+M5OBgEdSCalmi3byrMQuSA7KWYDGc/N8tVprWSPmGUAZj5f26jgenv7VBI8bTlnLiRDD5q7tvmBwSxUZ4/Hn6kUAWLue7ks5rGMQiJk87zHU74ZDnLAjOQewH41hWEWCRPLI5UDOVGHBwRn5uQRj8+OldAqFoUUfu2ZtzFyASD/AAlfqP071KIh5bBQCx8tgdgGQB1HPoe1AFB0kglEqwbIynRAxXnAHUH3/A0kiTzuvyosKEElRuPHpxyOT/8AXrQ8lGL71CqqgELvxuByQATyOv8AhU8cLEb8ERowVAo2lScAKf7/AE5xkUAQRRLH5ijgyHOW7dcgEdsZx9KmRCI3VZGyoDsTwBgggEk/MOBwB3qcpCwKspbcAwIBJGMnA/AfrWfcTmJnLcRABosdRzjY3+1yP8aAKV9NIo2x4AG4vIvQbuPLb04buMda5O92RQCNSiTeb+8eSR2iReoB4yzFc+vJx3rrJClypz1LBNvTfk/fk98HI7ZAwTXN6jp7eU5iR5owxV2cEESrnblm6jGTn6UAcHq15H5YAdopQAY5NiBMod24KxyO3UCvmzxrfXk7Asw+1RvJMdSt1VpCm0nY6A7V4Axnv7V7Lr5vrqYwyktMshAaNhh415QKu7rkD8q8+1HSUvUl32pfaGWUx5jDtg53scgMc8c9xQB+dfxV1TWNY0a7t0SSWG2uZ2hu76QiOAz7gS0pGUZhu+VQw5GDX5o68uraRctaXsMUUEd+GZn8w29xbFy2I0DB3GOC3CjPIr9k/ix4csv7JvLVjdSWQ8x7myCxAuFGEi3AY4bjk4r8q/i98O7izSPWbC4mhg1D7RaxafHBI32YxAb4j5sojjTY3O0Ec8UAZugeIPD5ma8tGZbK3gMd4wlMbBnlUQxw5+5GpLEkDnGGr7U+FV9Ya7c6TeQXM91bKsVv5Sx+QqyYKq29ceYA23pwc43V+TsC61Z+ZZ/ZmW0lnMPnRHYrpboXdVcn77AFRnuO4r7w/Zs8a/ZY9KtbwfZlFx9nhWRGW4gtyQqpNJjBcE55AzjAyTQB+0ng2CSC3tBZxLE4KC7eNlVRIMASguTvyBjHQdR7/TejMIFhdwZJnljBc5YY25ONoPyZxnsRzmvkzwJqMKGAxst1bokUmQpCrJtG4szsBg89c+lfTmk6rBJbRyL80jAO6FtroeBtiKKQy4PY98HFAHrKMmWbcG8x18tSNyFQvLAdQMjuO1T2sN1JeNNJJi3KhTD5ajzW6dQeBtx+H51j6fcJcJFKuYQUxtJyVA9MdDjqPp1rooMERYkdTvJYZX7owc7s4OR0+tAE9xYxNE8gPlhM5HHUY+Ug4Pf3rmZYYlfEpRlC7o0EeCT3AYDjr39a6G4ldfljIYFgSWI4wRj+lUvsxlJlmdQSRsA+bqRgkg9PX8OlAFGaEQ+QAJJHIXMe5Srq/Cqq54Kgjrj2rdjiYKu+Nh5iKFbIwuQcDg9Rzzz096I7NRMsjna23GW+6M9x71Yds5iJG1WCqQQdwHAwR60AYtppj2k9y52u0z75PmYxyup+R0UnjC4GK11SKN4YJCCdjybgM43fdHGeBkZHtUcN3DNIURxmFsyFgcjackcjrj0zUk0sax7lPDg4J3HJ3EgKxH9e3c0AQbBHIULY/d7gMEg87sYHtVC8RLiWGON5IpiDubpngBMA8cnH8qsLcbmZ2HQbcjnHPf8AWqUhlMzZkUqgBEwALxZIKsMZLEdeM+/pQBRi0y5dtQF+8UVqWSSyMZJn8xeGgl25wGbH0zn2qOyYK0KXGxUVmS54LMyjhCvcNgdeOetWJfnUiS4eODftL5IdnxncTjgDOSe31p1jGJ1P3GCuFSSQABgDgSA9XXgE565oAbMgjut8SZEhAd3Kl5Dx5UYAOCmeD7HFUQ9syyM6lSVZ7WPaWAkYlJFfHQkAgGtPVSLB5sSiRCpdpCg2D5MDyj13Z6e+PqOT1DdZyWwRZlMloL24eXKpcIjeYFjJ68DnHP8AOgDQjuY5JkLKixRuzQrKGcxsFwz/AC5O4MMg4yOOK2POgeV2YMIn8tmjRSdoQglwzjjIxgE9+grlVYrLCyLHlnSdPKYyFwGDMjs3QdjnHXvW1Jq0EYlgMQUFVml2gNsTOGcMucgDORyRjpigDaCRE4iG6MFVwyKG+dsEY4B6/Tj8arlmF48bKJR8hlMrBZAi/wAA28bCAeM5wemTVWxvhOyxwNE+9GI3kkZG4ruYDgZxzxjvVmC5Qo7xortJuVkiRpfmBIXLdlLY9sD06gEy3Kw+dJaeWu2ZgRMMh0ZTu8wn0PTH5euRDPBJcTNO28EtDbG3GPIQj5pCGABG48dvWqc08xWMHYUmMm+MAqRjI2nI47DjjpzVG3jmL8s0R2vgquV288c9Wx3P+FAHWKMJFuIKKxHGR+6AyrkL96XIGAeM96mkhQAq0gaMqWVioVtwXhcnkHr+IqjDIJdoLA+WuPmyCSBjcAmQTz6/X3lkd3DDaWkjlcqo+YYUYJOPurubn8qAM37J8rq7vIyMS+CCWDfdG4HH0OeOT0ohCBgTEhDhWKs4EsZU4fCg/N8ucEZzjvTjMseVEkZNuDLIVIOSSWwwzk457dPWo90vnI0RjdREzMSq+YvB+UYPzDBPGc89KALkmoWxHl7CRC6eYRncgOMHkfMR1wAcUhubWTCxzbNiKybgykdXOQycELzzWRqKmNopEUl0OZdvccABx3GT+ves+S6il2qHiSRn2bmYBF3OI1LkcBQp/AfSgDau9Sj2yL5u/duVULZ+UoOcryAX4PGT1qt/adtHC6u3kyCIvvyHUtgbA7dQOmcc9a831/VEsZCIQx675Uy0itnY0isucx5Ix+nGa5j7dPeSLGNSjS3gcTSRkv585kyBE5AAGMn0HpQB6vbut8y5ZVVgJC5cbW2NkkYJ4HfAOOM+9q68sWuY2VizeUo2B5HZOpfOMkDOO31rjPt8VtaW7BVgkRT5b+YohLEfdwx+VSM5DYPOea0FuVkto5cSMJQskbMTtQvgOiEHkk9Mf/XoA0l1CWMbN7jbxwQAccZwOlFUxHPKWeOUlC3y5TB6Drk8nPeigD45MzRyusbmYDBETFGDrJlEUF+DjB5HPI6VNDA4hSYR28cCAlYjndN822R2OeCG4OfUGuT0qNftCqJJbhQ0sazSCTMIbAwnYMSSRnGK6eHT7qWdyrLHCpQoVLGUByV8l9xx5jEZ4Pf8gCtcQ2t7E0LFrcrMuY5NvlDGDlGbqpXPPQ1TfTInmnW0v1jsRHsYBVG9sjClmxlSx4wa2LyzaXbAiMktupWRQCZHBJUZz3wDgd81x2o3zW7NbFGMQchd48sgpwQ4AG0gA7W6dqANe902KOMqke8mJQ88J3QAngAqvO/jDdhzWFbWhu4Wnhto4niDRwBHAWd8HLSlz0Jx0rgdV8T3FqUFnLcx24nMCyE7ow8pKyNMeS4wSBgd+PaXR/F2o2N0tnJseMhtkE4EuGJO1kBAONg6gng5x6AG3pR1i2vpI5188TKYbUExlFYE+aWkBA8pQxAJIPvXounLHpM8VpcTQ3k19DJOshkklW1XjYpSNSE56A88ZHrXP2WrQXptreSxjgmid7hHRwQiOcuJmY4IJHAycdvbagggkmmnmuMtui5VNsbkKQhyF+WPbnr1oA6pWRYY7hryF5IiGktzEV3IcDO9sBO3UjOfStqzv5o4GZYBc2kjLuQPH5luRxvQK3KDtjOcd65kWzJG8JuI5MqBvtZAoAYb12bx8zleuTjOcYNTCVigVYL0xnEYLMQGcjGXKj+8MY6enpQB2aX4uYZGTAicpGxDGJpNvzM6CQAZVR07kVzsurrdSSx75TDIyxCSQbd5Q7WCIOBjj2yffNUI9Snnha3ut9sLE/ZyojAEY5JlkOOWIHfn8OtSSKPbFclJnQExw3AOyMTOQS+08EgD6j2OaAG3d1YRvNGsk1xPC8G2KVGA2MD8gZR8q44ycDjtUSa0bW4juEuDaSMslptDtIgScLmCQkktgH6DNVbudYjI01wXVv3bNjyhLEBkLuCHBznk+nvWHLquljSZbfDEJPcM0Rk+1NcSSBkWeLau6LGFPzYB7ewB18mtFDHbOjKVBUSKFe4lYnKLEjZCR468c1E08QYW7NIPtEzHEbqhACEbnZT+7AABwcA98V5cusrNDbtFNE8wkWDBdQz7iQUmKtmLaQ2SOM8nmtC61z+z7dVSKSGVy4yQZVaMjcx3tyytg7ent0oA9IW8glkzLFJygUgMW82Mfu1YNESoJIBYE8+9Xjey2hgt7eRgwVczKsQiQliVU4JONnryO+DXmlvqOpQ2NvftJNawSyliu6F1EQwQwjFuxZME5O7jJ6V1VhqQu45JUUYaXZIGAblApKgKfl4JIPA54oA9EsLjzjLLOiPKzJbq4ZmZlY4DCND8wAPU4H4VqyXU91GsMEKpbRs1vJ1jk2owDSASY2Db2Hp361y9peQr8sc81vE8YEsTLmMhAGUliMp8xGcHPc4rp7ee1SOPe6g3HzBH2xpLCB8/lnP7xcDO735oAxr9Vg86WzuHcRpFFJBDErKVB3eZ5rDBY/xYxnFZmrWk0BivIJDIsyI8kn2cEQuygtGNpDKRj5TjjnmtG5uLJJWijAjs5T55DMQskf8AyzRc4LNvB+vHWs+K4lhsprZcyQXJjuDC0gmRAxYgDbl1bIyc46cUAZVnJJbXUe9U2TZBJGWMrYzK5BJLccnnjp0rubBEukmid45VU5cRZVZJGHG0nrjgGuJtIVurp0muWtrcBpY5UQs8UiA7o8EfMO3qM8muq8mQRWkSPLJHLFveRsRR2joTtRwhy0rKcnjvQBYms5CwkiZYoI2U3MZJSafyuMhmIBU9vofasa8ncy2yNC85uWleNlBmEaFSoikdc8jnAPrzW9dzLHbhbgDy5kEbTr1j28IDHyZB6EgDnrWRbxJbW3mEyxoXDGNmwrQNxvKsPlB9FyfXigDgbiz3NKqrLEhdXDxIGLYP+qCkcMGzuI4wcCnQ6PLcymSEOiKRIFKxgb0BBkZx1fkD6CugvbiOSYqir5aMqQzQhkG0k/II1++CQct781aspbSSCWzWBhOXV2Ku0ElusR3fvM8yhz27fSgC1aaOxiXajRugB2MgLgkfO24g5GDxjg5p50SIs08smVdlCtMAvygHcxAIGQ3GB7V0emTW4liAO1nDROzqDtkVCfLyx+bAI5461oeRFNG0amGQAMG3hdobJLqq56sSOfb2oA4B9NWWVo0KIWCoZY1Tyo4vvZ3MwDE+gGfrgiq15ab5QLMCUCB0EzRgRkoAJGjmJ2qxwcgt26V2LaesNrcxxSLBtcSb3+Yow+4qKc71Cg9M9eR6xQFXiWN3jMEwYxIsXludgAbfhcICwONxB9qAPGdX0i3e4t7hUKSEDc+ZBBK78H5CuS+4/Nx75xmuUv8Aw2YGM8KyTvM+yRjM6vbYPzGCMn5+SPug9K+hby1V1h8kiZEiaSNSsX+skOwxB+gYA55x+NcXqNnBAZvLiZ3EeMSuCzzfKdpVD8q9wVFAHmNtBNaxNY77g3UksTSOoQRwpyVa4VjkggjPXqc1svBDJlpbd1uVPlqWIjaRIyC7xFQc56gZBbqM852ZrC5cRlYV3XORcSqCDEiYKwrM5HlHGOTk9iO1Zc8sYeaJrmGcbxueTzBNG8SHa6yAALggqc4J9KAKEoW2eO2Fy7szybbdwY49rxiRBw7OGywyTgZHtitmxNxcWciSxpKGbZA88pNuHVdrIiqCWKnPPv1rgYdM1O81Y3IkllhmBhEZaRFi5KrKku375OckntxXoMVjOlrY2syuGtwFaVpl+7nkYQjfN74xzQA+Sby44FbMJaZUIQs4kCqAxikK4MZOMDPFR3cjqVhjdBcuzvKzo4CW6j7wO3Bf6HJxV0WcSyRtG/nojAmIMfLwCCRA7cBxnk56ninSzw3L5jk8pUm8l8qHcZHEZfv065x2zQBiXUbmJmiE0i3Dx5gVthm8ogtHI+7JTA6LnqcjmqWt3r2rtIscUYS2jmjCrtjiVRhojkfNgA4Y8jq1dIbEzKHQOpV92+XK7CvBWMDgll9PSua1exmnSUyJHNFJG0E8cYYyKjA7Sofhu+7HJ/KgDyW78QBr9hI98tpeXJZZoSrpAxXHlxSH5A3IJfOOODVnQ7yFXe5D3Qu9OlaKGO7KwwvCj5aVCCA+ARyOSeoqz/wi2otvtYDNGr+UN7wO9kqJnbg8ok+DxwCc/MKks/C1zYBXmge7jknCeczqGhJYBpJEAAP8OcA4HegD0rTbifUPImEdqjBy7SQvIRLEwGVkJOdxY9NuR7V1No1x5lwhjaMg7Gkacy7iTvRowR8iEcEGuUikTTlnjlt2EUbqsLQtGu6RQFBAQ8qSfpxXQXWomA2iSSomY40VsfelcbtsjA4IUEZPAHrzQBak2ReWkKu5AYszLysjBiShH3UCk7R1PvwK5vUlkuEdJDLC4QTwMm1wjIwGzaxxuOQcdfbjm1KolkWOO4llcSi5lh5VlCHdtiJ+8hIwO2CSKZMI2VnKXKiOSSVo5GAkDuQNyjOWRAe3JxQBx8VibfUbi4lVxbXoETShgjW+RtnmWDyyGkJPqcgHGKoXmnwWDpaxXWQhDtdqIolZIvmMfJwrspwSMHriuh166uLW2gtIopZIRMiiXaGALgkOZAPmG5hx1HpWHPC0kUFnf+VsuI5C8NrIjSu6E4tuGJSZto+bjr+QBGrsxN1aW62rKi3JVi0kMsKPtk2BzlA0ecEdeorZQWN3fWt5YygRxQpI6hlkQ3DsGZUUj5wqjHJ79BWHZWc0drN9rtLoQrcjdGCyNF5a/JG2/nyvL4IHGVOPSux0qzs5phPHBDbwq0XlwxKyysrLg4jx03Zyegzz2oA7TRIVnuYYrjm3ncPNJEghZ96swkdc4jcMowT7/j197rFyLcWYQNHFKYUmCZldMHaRJ3kIxz04FZ9lCIDHJIjLHnYIpGUuUA5bYo+ZcHjnt7VZe4tI4zBA6Sjzy43AJ5IxhTtYcAntnPrQBV8wqbbzw1u90Raq0ryOyhcsWn2glx64Bx35pbjWVuo00+Bi8VnI29oN7fbJNxBY5GWgUjrjaAecc1WvLWSVP+Jfcu9/LKXYiNTbWoJHKpuPDA/MRnP5ZhmgktLVkilt5L1oWj85LYBI9wO8I+4fKSDkdR1oAS51porUwSkqpLSboEA2hRkqzKPmyPuljgbeDXNHVEjjglKkreSGe1uZJmMYZTsEV2uTl8k4P3RxzXK3H2uCeO1u13ytu+zwoJY0uJWbKqi5O8hc4XOTjgVDqsd7+4ufKa3gto/Ju7eQqskpZgyOtv8AwKACM8Mec0AehWt8bmPEzpFMbhkjlOGUoOADvxkZzj6Vp2uhfa5CXufLUFkaeQohOc7mt8EDGR83IJPB4rmNDScrEWiCLPH8mJHaISswKNsKExuVGSTwD3Fd/FO0IihLyRxJIZPtACz+Y/Qx7iMImRznFAFC5tbmJvIwGi2p5M8QIieKMH5lMWcscHdn1xjGKnWN0hbfPIqyIjKYIFkmb5vmVHDfIAM/MwGPX104pY0VpZooWeaTY4XzVcI33fs/aNcDOduOaZdMGiKu0jbZfKtYiflWAgq25kG7eeOOgNAHI6le21+ZLC1S5wj7TFcsxjkdVDJOsuB828HIOAD3xXF332q9SawukjmgjBeGSW4ZFSdQCPIiU/vmz1ySOvavWYtItjGsTSxebtdjiaNDAnOULMwG85OO5z+I5S38NfaruZYRLLJEJdkLONoUnO9GB2hhnPJHT8KAJtEtTaNbBbW6l/cxyO2+JNh8sA5iVyR83fH/ANbstHt54mknXbGsrB2Mu12QE4xlSQpyePrVC30uXyokkiuX3xqsLZdHG3KOXMY4OfXAIGRmurWxWCxNoWaVHj2zqz+VhwNyDzmxkqByfWgC5K9w9rHFEJokQv56MEaSUNyBEzN8gwCexx+VQmO3KRxbYLd3jkEau25o5MEmQbjkTsvyqfujPXrUumWcSq8YkUq0ReItJLLI8/3BGFbLAdeoxwTVWeGG2jhlINwYpSvmx4IZgMHczdNpJGO/OM0AVbjTI7i0VPLCvIpl+zw5VppemfMU/M4z8wHXqK55rRo5vKe3b7REGQpOUkiWT0JbmVsEnHIFdFeTKLRhC7rNIzvsdYwz4HZi4KZODx6etchZ3d3p14LmQnLII5jJD5oaPJb92WbAn3EDd1I9c0AbdhDFa3iFfs0LEqiNv2RIXTM7EDiPoAFbAOeKfPqEOoXb757tI41KsIkUtAY8b4oGRjhSBktjqeKo2+knXGnurY/Z5EE815CEkWMIwzGxiPLOdvG0HHU4rmYbK4867kgu3icqJfLmVPLkYny3h8x3G1imTg+gHXqAehaM8Zmmig3WqQXO+2lnZjNMJoyUXDY3p8p6jO410BlNwdlzPvkc/IWASRACcmR1bCJwcFh2Az0rlLaSZLWGS5jitzlIbN0Q7iTgbyMknBGCTgDjOK1V1IW0/kXUaTSBXWeQAklWA8pJMAnHdSOlAHSfbJZSLeCMgW7+a00jh1DpwvIAODyR2FMcGaQPMZJGVt20HjB5LAE52HJxVCCRfJkO4iKRgJJ84VD1UMM5K9AB6HNUG1m2gn8qYkq0bRxzFWMboMbXV0zwDkD/ABoA6UXMoMaJEqusjpGZ8DcAQcDd0OB+NXJZvtiJukIuEBAQZPlDj5iAPu8iuUtXF7cRNcbVVR5jNFcLIsRwVTKk5YkAHjoTXQG4aKN2IhRFRf3y4WVyAcgqeSOnQUAX1lIiZZJFuWwNjDcvlNDnqCOc4P5fSrKXe5g0abXmU4VQhXKEBmyx69SQOeawYphI8fCxoyMXkLKoO7oSGOQSc4J646mr9vIYv9IVwkUbugjnkAhc5+YgNwM8ckgHqODmgDacFTlWnnnl8veUX5CB0VlbBQDJyVyO5rbtZVhkQTz7GnzErIRkuBlIhHESC2B949T15rn4Z/lD2+LZpSI0kYIIBvXdIF2uQSRnHc9qvQSSn5T5JjjLFFEimQOq4MqRA/ITyTuOPp3AN231DZK6qGiKglpHGJt6HH7spwpIJ6HP0PB0lvw7MtxvkJB2sRvLAgH+EElsnkgd646Sd5MFTGsseULGMiNsj5Q23IVsEZYkAk9aQuHmimikIMG5pGdMhcgcklhlPTAIGOvSgD0OKcJD/wAswSpQKzBPvDhjuxtIx3544FPScrZgtgiSTEYIZAACC0iMoyw4PXj61wC6qXYpHGrpMq78qQJSBjdEATjgdqszatbWsKyfvCY2XZG5GdrHAG8sdq8tkEZ9Ac0Ads14JCE8wO3SOcYKpGBg5I4HOeT6/lBLJJHuld1CpESEf5knIPyshH3SeeT3xXDw61DczMq3MUc7pI6QrKHQhCNxK4BKjAyMZXkHniuiNzESjfaY55CIt4DAwIgGCI1H8W7bleuecUAayuIc/vpQskYZoxIyB8nPk+m0ZI47GqswaSP7XE8cYhlMexDncJDkKw6nHIz04pRcZSSN40cpueJ8HL5G0KQR8uMcA9xWN5MzrMyKpjYLlfN2YdGMm7aWH0z7fkAWrraylwXkdAPNjB2ZwM5CuQSc4/rxzUltK80MSiExzEvsicjeoQnLke4AI68D8KqrPblBMNhmC5WAMSxYnuxGOvbtU2GWBrx3Aj3bcqf3nmFcMke3luAeg5Ht0AL1wECI6zBFKFpCm1yhGQxKjJB3A8YGM9K466eSWeO6jdZYbaePDpjfuQ4KmMHIGD1xjnnmrz3L+S7HICoVDqrfOWfG1lYAscHkjIpbC/t4ZQZI1iIPzRiMBJldQd2HAG7OM9O+OOaAIHhivJVYSEyuS6sxCqIwCVGD1OcfnUEdpEZd8hcFWYtCCoIbBXzCx6hjyKuyETXCpC25WVshwgCAnooU5z1/LrVSW1bcrxyFBGMSKSxErMSUALYOCAOe3PqKAHSW8VyBZyHDZZUCjahJOQN5HPTnB798Zpw0v7IyCR2VAgUL5bGN26hNxHJzkfyz1F+2tpWXzk2hkk2/OUOCcEgc9Pfp25rpFPnLGCo342nzRmMAgFmUjpIG6Ht3oAytONxBP5SuruEUEbI0VVY48rDY/hIOTx3rqzGrtbZLRR8rIzKArIqkIcg44OO/bkVlm3jgRnjRpHK4klGSVCKMZKZ3NknuemOtaK7nYKrSbY0UB1I2AMvzrMrnoeMH+tAFeS2Cq/mSebHG6tlUU7FK/MS2Pm+oHIB46GueuPsZlbz7i4iTAjgjgXIupJDiKKVCpEa9Rv6jHFdBNazREkxzCNhvURuFV2yAY5AT8yADIxwKzL6xFwUUopQoFUFwjDyySrh1br1wOvt0yAZsSBUkSRA0MaMssM0i7UkdSoCyRku2M8ZGOeCauaUssdrFGRAfKkCxOmdxQD5Qc8gj3warWdnZWJuVRXbzihl80ysEZBtWQF1yQCegz7VvRK8UkShISD80jpFIofd0IyvGR/WgDoYAqrHOoiRxgnexLlTzuWMnqBnGOeaiuJ1uJS0jMHXCpKiqFGAdpZEPfjt6Dtiql07Wyeb5Odm0Q879oPAchWOVOemOPaswNKDKJJFQygMJF+ZVkOCFwoyDkDqOcUATuxI2sWeTzXCnCFkJJ+bBOWBPP+c1WaOSOQKxcYBBiaJozz95slcdf05q29szW5cXAmdELxxooicuOu+R8YO71IPGKopHeSRxt5Mkznlkkd2dQGw+ZBgMOBjGelADolXDBmSOJSN0bOokkBJKnBORkH9SK0GgaSHdu2R4JQZBIQHBOcjJ447+lZ5jEkikRuUjGSUTJGOoJfBJBGMVsQJNMgB3ywhTu3qInRXJPJbAI54AJPrQBiNBPI7ROwKHY0TlNoKqBhS+MgcDPSsua/1GNXtIHSPZKzCIhpFlLjZtDL80XABz0OetdhFao9rc7nd1R1CfMFK4OCBkgkZHb8BiqkdpEJAWVFyDhnxvYjIHJycdcHvj0oAoWtzcJCP3ThTtWRCsbMjkkEBs4KnnBPbGasGZ2MUkEbI8wZMyvt3YOPnCsDEAD1X057is2/vxp+UWOXc8pZtpVsHaVXaFJyvAPtu596sN/hBcsju0hIbJO2MMxBj2g8ZIHP8APqADrI/JupIIp7gxqEbzypOx0jIYrBNjapD92I3diarKUWWaVF/d+YUR1yxZWcNvwOM5Df1qjGxnVsxKqYKbFbayoGzuyTjAYYJ6fLVlZJBEMFG27yIZiAiqrZHltHkMMAc5xz1oAfd2FvM0bDC3iOXilKALFvHzO7Rqc56d256YqAJKA5+SF4gqq6EgAqMHGTyTj9fpVqC8t3mUFpCuxSxlXAkcMCUXC9AQRn8frauYZ7qSS4jSHy1KiQKSMLg4wuc8qB0/woAS2nRoipjnfLx5WRFQCQcecSxyEBxnjt7VeS3Z0mlDIyRsRI6ldgYDkBs4bJ9PwrEuFAzJbgxkReW8hZmZlyWYBD04yAfTrUVrd3KRG0AZrSdy7Dzog7R9MgBuSD269BQA2+uBC+48L5ZaPqDjGSfxLH361yM+p6g9ysdvMJLcIQyPmP5n4O1gMsw4OD3JFberXcEaxyBfP+zZOzILbQ2FVxjptH6VykOj61qmpm901rSLTtiTLE8is7SMFeSLarfu3LZxuwTxjNAHWWck4Kyg/uyVEqkEeWSBu4XtuJGR+taysEy3lo6guoJaQ7d7EB+eTj+vHatb/iV2WmW8NzE8F9eWzgQMsiSBkchpfmX7mRkZzwR9a5e8vXiaAO6rCE2OEVsFGUEMSAcnJ59OvagDWn86OAmQwGUyBUk8lpDDEmBvaQD0xz279KyxE0kjtHGs5XmRg2wyrg4ZNuVcbfWnWupyXCeXCVWFn8sRTZLyMu4E7sYSAnrnGT0zV1ZGQNEAiSbwMx8KAy4wgxygbj8KAM+K2xOJWkYB4yqRxKEZQSW3OMYOCQAQcnHAqdLQTh0VoRIgZDjAeQ5yrkrgecFxg5OMYJp8f2fLNJN++jBDKGCrHtOwCQvgA+3Ug5GRWhaRBYzJcSIWQiRVQALhyCpyOSc4zkdR6UAYsNmYZUEhjxAWLGUSrKQQMFjtwzZPbJNa4hhg8lzcxDdhYVZ8K8jnIUOxAD88KcKe5qxKIo8FmD+c/wAqjDqAWwRluScnkY+nGKkdi6LDvQlcum9NmFTkqqlCACBy2dxJ+XIxQBO52xqoVZHKFX+dgd5Ygq235VOQeA2B64xULuhie3cGCVASmQzKzkZ4YA8c9aheVpt2LdmYiJmDP8zquBxgDChTgZAYjkjOa1ljV1DPGHPLAZIKjsCWwfSgDzzVNPLPN5bhZUhBbYuN7OqEf64AAA5BxnpWO0E9iiBClyJnaNhJG5KiQ72Ksw4ILH6YwOOvqNxa21xuMn+s2ARqQVBCHJzIw2jAGDk85xXOm0VkAckyi4cKoZQrK5wDnjjOM0Achc2V5v3IojkmWIoN5LeSkaK7KIycdDkdRnkd6sWFxMCESVWfYyl/NYCVQSgRgfuxlcZz1zketb0+lNbRvvecu4k8xGGQsQ/dkbc7Zdy4Aww9fu4rFS2Fqwi8iV0mSJAMF5VUKqxxLtHyFVAAzxlcgkYJAFg81JYd80qCVpFZMlQshbMa5kAwu4FQT8uADkDBrqoLiYozxF7dYnbcz/fZ5BkPbEfwDO09sjrg1wN9qcsRnktBDmwljgubK5bOoOCqGOUg/LGgyVViduFAzk12UThra3nkFwF3BUnlt5I0UH5vJe4AKtnjDDgAgE5FAHRG5Wa3tFPnm4hhdpZHjMjyfvGJmyHG5FyBuA4xjNaGlkGIvHKUkDIzyDYPPU8qXEjYQBSAMHOBnFYF7rUk72sgKQJb2s1os0bh0G92Yi4mA2+X/s8E89RgmOzudjwMw8wK5jUoh8p2I3bmXumPunpzjrxQB3qs0SCREDsWbzFAXbsZmJYNIec9T79OKkQRyIzsjuC3ClSGjUnnbntz29a55bllUsDmRw0nlsxDlFZl+RV+8vHAHb8a0Le9SXYoZElVVyoZz5gkJAyQODxg55GOcUATMqbWHlgZmXh+QgUADZg8EgZ+pqRZpSF8onKsVUsRujJPcdSpIzkZAzgnNRSgCMPyoRldgNzcO5VSDjLZYHgdOvSphtRnbYA+DE5LqMIWPyld/JOev9KAKEkjDKucOzkEjkMVJ6FeMc5/ChQk/AaMAYwx6tuyR/M/lWoIcAo5SQKuYEK5YK0eCSy8NgtjrWdDahJI4yQ6fMSFUxsjliduXxnH/wCqgBqWy+akiyKCFeN9qMpL5JAAI5OwAn2OelOZoIlWLDEuSOJDk7mPOUyADz36VJJDhsRlmDuCcjJwpwQT0YBwcDjH3gTnbVWWJk3srea5yEX5g+4MXOXZQCeRzxnHIB4oAbIbOBjFukjEcnnMSSwYoApTAYnOQR0x3rJS8WW5kYvvVZT5SE/PsaJH3hQMnBYjA57GjU3KxjOEDjKM7Ksj+Zl3GWPJDMR9BXM2JkSynjkuCjw3Ukylo2aZoyu7y4pIwdgOR97B57jFAHbC7W6VEjDxgqIWc8Z4yH2tgg4I61lzXaSTPbrkxKPLNwwOHaNiG4IzwRj8KpQXbREurxLD5Ef+tkUsDKoO4uzfO+5jwCSBxU0McT3YbiIHh2Z0VHbaM7Vwr8898E5I4oAiuLJHMrvLF80sYcBPMDRyZjByj/3Uj4wCO4GK5W50yBZnjmkxHIyrc7AVTAfLbkXPAb2OcZGQRXodygVSESKEOAxmdi5dyxiVMB2P3VVgSSOR24GDPYSXk7LII1UMF81Sq+YqAKWbcRu5B4FAHAy6OpuJI4yqxQSloXXdh9yKVlCkcKAduOvy8inNpMbeS32clgV+dYyCWXhiQowo3g46cfWu9gsRAY96bnJYA4zEAjY67R2C/nWtLCy2zhTEGdd5cKBlRgDy1Iy2Mc4HUGgDzbUvDyTSWlwQByq+ZOzEbI1AeGNUztbAzngc9c8VraZ4Jt9TtJ76bUWtirmGGMqH8uPnBJJyRuBOeB8wGRWq4e7kihYx+XCm8OjfOshY53KTg/KAeM8HBw2QM3WXmhlmSGeQLcW6rMSVERVDt2DyztDlRyR0yQcEUAeS6zZx771Vn84WkhhRvl2vMrmJJQqE/LlccdevvXl/i/QA0nmqrIWt418yO33mGZlVZ1CNlZfMAPLLlS3pzXvsOjJO8i3CCJWw4ZAXZ/kDISUzt5PU/nWFe2MtxDJBNHGwhMcrRyOgZiGKhdyN3GOnQe2aAPlazFrBOY7y3vI44BKESQFkQxJtje1MQ2xsUQFgcfMT1HNaFtfNeRXNxuaFFFtHbmcCXfEhw7SJ1DEnGV6ZycHIr1/VfCUMcgmtbIIysZfIVxKrtI5BB3HAHXr17Z4rk9U0+S2iMBgGXErSstlDlYsjEG1nDFiwPKKeOc4PIByI0a5u7s3ttbzReRLBaxMsklzeG4WJZbjyYYtxMXlSRqoA5ABGa7TR5bm3ukgkWaJ0RreQpHm4MUuC8WxxlCp5JHeQ98gWdJeO1tJbxIizQq/kw2rbZoZChRZSxOZFzId6fw7fnYKav+HNPvZLhmifzWWFTPlgz7yqtlJZMDYVKtwSMttBbANAGzfacssJeAW6bwZJN5c3Lb2CsqXDHCDC4OMdOKraZay/bL1raG4SE3NsixLIZQBGuHw56xEjcVxnLHA4Fd2LaSK2jnSLazoq+W0jgyFCwlaOMphSDnJzjcKntYrKRS9u0nmQGSSQSHassk2QFVkADEbunJ46eoBpW88tnsWWUjzo1VsOiBWHygSgtl14G3AICgA8it/S71JLiJCI3WV4/NMjKVkERbzG4PyhVjTg4JxxXI3kruts4iCspEUyL8xjjjwyzZkIYhm4JxwT0xipIGuPIutUgLxx2tvM80apGMO6BIyFzkZOcewz3BoA7aHWoGuXkBUebNPKrpuI8sN5Q2qRkDcB2HJz3zW5aaqJAIXYbWCOp+7siYbs7mwM7t3HXnpXjemShlM/nsLVREHDBo5pnMsbSfZ3fAkRVDbtu77p711dvcm4aYx5EMcSojklMFW3ALuIJ+TBBGQQetAHrUmoMjrDHGZJZiiwgGMK7DYozI7AKTkY5A681dRy9u7zEwumCkYy+X5zgnJYZHJPHPHGK4+xv5Et4igcF3BKJlyiYYea3y/L86p0OeM9DW+sk/mBndcDG1d4csD0J5znGOoHJ9qAEmv7dCRMJHcHO7axESgRglljB2qGcH3z7Gtf50iWQeUWU7XUEY28gEAnpjHPvVa3W2W6L/M0jukcqYiZGOzdtkBbiIqy++R6YpbiWPzvKMe5BGQSgBjyPl4ZQQnBHX+7zQBaaCMJI3mbCg8zzFwzgkZKRLnDLjGcndknA5pLaXzNskqhZfMAYKeCmwFGx/eLdR2JPaqRkQQlQQPLYugLDIk2YBcE5C4UD9eQRU1oV3wSJjy2j3PyBzhs5GeOcdqAN+NwIfmXEhztDDdsBOTnAOCQSfx4qs0axnehLAAEvgsFJOX3AAkYUk89vWmC6E7EIDGT94lWOegGAoOBgL/+upmQtGYlLKCdxKgBn4Jbcp5IIPbt9KAMadm3M0WyX5sjqWdV64HbgH39q17QrsaQKUJ24jzyoIwB+Jz+fc1HOiL5SrEEKbpCUUkknAC8L3xnn/GiOZInZWDs2IgoYEbsktzxgYJ/SgDYSRmKqhyR94BWPOT3C4Ix71cjbYQZMDuCemBznPYcn8qpW9wyITHgFSVZWGAQSx4Y8cA1DeXCmB0YhlKliVYFiufmjCgkg5J60AbX2oOASNyjjI4BHU896jVZpJZtzokZKeUiEJIiDhjK5wGbOTxxg+uK5iK9DbEKvGgOGO4LhcDHysck49ieMVpxTrsZd4OAwALpuweQTzgHnpQBsJI8Y8tSrgPyVGTw3OOMkZzyOOKsNdqytIEwxYKG3ALkAZJ965KS+VCmycohYqWIIcN12oxGCucfWrYu1IyfnjChC0eSpLEkMPU/yPpQBruyyncTgKpYnkA8kdxz1qjJG24FwCVyBgAgZJH3unpnBqEXyvGzCMFQChXKkqQwIBw2N2Bn8cVFPcr94K5UrwodRgNnAHzc9Og9fegDOv2lHlOylsOUAAIBUgjcc8HkmuH1K4feVVZJ2bITjKDB3FSQOgUd+OK6q5vFNtLMtwkciMUhhLb5SQeAytwDx1Jx6E1x15FGBLcwzNLczusk6bjtQpgMNsYIQHnpwM0Ac/eaqkCfaJGCzbXtwPLEiBRgSKA2SGHHQfSudl1OCRoop5pnijDBEVsSM7AcckeWg9DjrxzxVbWhsuEii2mWdnjikzuihZstI8iE5D+nGa5Mec16ISZ8xcCXywiblILPJv8A4SRx2IPGetAHT2Zkmv45IFY/OSZWESRgccl5CAOOx644rq5rSaQiXyADtGJNjDec8sAyhSPpkHPFUNAtbi8k2yiJEMiLJ5ltH5TZUbAfnyHxk5wB7816munbdsQEcpSNWMhEikoAOUQjanykcZoA4CGGRbZ7d1ARmTdcMpSeMkZARf7nPuBnmtGJjE6uru0aqoALKPmZtpYAdcEHj3/Gtq+so5BtG9ojtLbQEkyxyx3EYaMHsPfv0yY4ilzGGCGPcVyeUbHyrwBnJP69KAL7yPbOk58uMO5Lz+btcoqEKkYUHYM578c/jgz6tODJ9maN3YKrckvHEWy7MCBuGD1H4+ztelnUsqh2hD4ESKGjDkDG1h/B65PYgZ6VzDEI85mVQSyOQ+9FAwCW3RjsBwDwc49qAJ728jZ5Z4pSNihJIoxnewwWZWfHXn7hPbpzWDclrxzOFZIUYCKNiWkMQU+Zucj5TkfxEdeK1boWt0jtFIrlQE2mMwnggnbhRjHbjFYMejz3cqxKJpA7Da6TlWiQcklEOTz/AHgM55FAGl4ajCJKbqIx20s+AsjLJIsYbiQKCcf7PoOCAOno1sYjHPKgVGeQrGegKgEDaPTAGcev4Vy2m+H9kyNK9zGUxv8AOVkj2j5cDd97gcY65+pr0RdPs5bdGj+VEYNAwJwhAwzEdW5x69M9qAOD1LU9JsLe6OpyoZU3NCXfy1Cj5yxLYGFHU+w6d/h/41/t4/Br4UwX1nqWv6dFqNqksk8Iv7dZLhkiJAXDHywccFiAcd8175+014S8XX3gTU/+EVklWdLa8eNI/MLNIbVjC4aOPckRbqD8ue9f5837b2q/FrR/jF4j0fxyNftZZtRmPn3vmRwMPNbIt2QFZrLyuhQtgH5sGgD9of2qf+C2DXem67o/w509fPaOWOz1EX8hciQsg2RqArHHPpkcda/nv+KX7VPxf+KFxfXmta5qccV+0twVe5lCspY7gIzIBHjJHTAHQng14dcaZd6rE1xa3LymIO8heYLBEI2ChkmK7VXOMZOecfTnrq5nVZbaWXzpoJVIkkDOs1unykRSAcqePTnsKAK51O9kvJpbm7lleSMtulczEr1I3H+Lnr9Krm+MsjxN8qbx0fcyKvIbBOMngHHTFZt1IC8RhUpHO77QSAYgASUY5+XBPB6H1qtbbp1kYNIjeU8JaNQCu1ss5J6EYPucdO9AHcaebUGe9gigkdTEry3bSK8L7txaFIxsJK5PJyMcDtVLVna9kmna+Z4p2WIoI0BIjPyrGCA2RxyPU+tc4szriBpZkjmVmEXluTMyDh96oVwRnHPfoM4qUXq27uZowbcRgwuQ2+CR8A8ep6fifrQBZuLieKSSPzpJFiCsIdykiRyGCQAH5SeMg8cnvWlLf3k8jXTssZaNESGe3kRTKuADCUT5kUDBrP00W8vnTQvcx32xZY4xEJ4JlhBCCTIJErDkkcAnrUFrPe6jckPaS3bAbTAPMBRAcAuMfugpHb5jj5uuKAOkJh+y78QyS3ABc+aySWkxOMB4+Hi3gdTuOelTfaJxpMUs1zaJJZtLLGI2AmuiHKg4f/llyCFPPNTQwaZBBbhhHdTs07zafOHghjMS/K4uTgGQt/DnqMGlguIoLFksbK0ntZZEimWWMyzBGH74xs33AGz0HfigCjeI7WELvsmlMkctxJa2TNO7nBhilzgrBGmQMDHPBNalhc2bWl/bTQXKM+y4tBJFC0ZRTtVnMzboyRj5iMZ4zmpNN0B7uO51OKHyLAKSkS3ZSZZ42Cs829xthH9w/MfQkV39n4WePSzfTRWVyJLiRLSaISSxC4aTCmKzkwzxEn584AIyqkUAec6faPHcvc21uZBB5NxLPK5jiR1dlSa8JUj5d3yrjceoXHVlxdSTTASiWW6urmZ8mJQY40QKzLMyqZQWBBLgdSVFeiavpbXEEkGowWg+zwwXt3NZK67zAwIF/tszuTJBBbhiBzmuXWxR7qHzI5Q2yeWG6gAEbRlt0aOCFUIykAYGBuz7UAWETT9QgtLW+lWxJ3LbSqXnZpAqoYyqrl9yKMHJA9e9aVzc2V1JFBHYyoZmSFJI444dzDgJ+6hG5gTyHckdzRYGW98tDB9j8r90QQI1j8xjslyyFGJI7N9cVpQ2V3ql1arHKsQtY2AAjPlzo2N8j+WD5aq7Y3A7mHJHWgDotF8HeZKs+o3U1u8FxuSEWqzSlEXmSS4MmwREkZILAc9e3034M+HOiXb27/aY7fULhfMkihEcUUpRiQpUEKylUcsuclgcDnB8I07w74jiZp/szNIYrIJJHHMYXQhZnWRnY74ySQ5A5K7vukGvfPAusSQX1rFfLJLcRyRRRBUVGRNlzGQQSBt3DqTvPXFAH2v4e+FEcem22sRyQPHCUsIYp7ZyLlFWS3k+0WyyfIhmkQxuQBtI5wDj06x+CC6xpqSu0X2iETCKFYTFZmNnNxvcEbjiUsu4ghuoJBzXoXwZv7PXNA0mS9vCbEwXFl9meCZTNcQxebAjzylT9nQJCVYdR1wcivrHSfBWjWMNrcWNx/a8N9GsOyJ5Lmxi5Xy1S+X/AFGE/gOcAY5oA+O2+EEU0lqq21nHCkljcXcUaAJK1uodgIm/h6ZIySGBzk16B4e8IR6PNeXmq2htoVNv5NnGFnjkN1MxYhplOyAwFGQdTkYzX3PpngmGOSGdbOzuLto51jiS3BAQxKu5pWXD7T36krnHStK98AaTfWDRyR7p5Gjkd/LzEZbVPKEbgrvAOC0aqPu4x2oA8H8JaD4YutOi0q4tYxNf3CLZ3V68Mc+ZZSJ7eV4jmOdIjjjmQg4zmvebz4a6Do8lounWUVxJNHBFLe2lmsc6NBBJLCWEqLhUeBXlb77BsDLcU3wX8Mry71VJI2kn07RIGwyxSDy4JZtrXJjkgDT3SN8uGA2gEAnGa+n7nw/IYLPTYPJOnae1wXmjRLaRZFWKDy2Z3yYwGmCjcSRHxu4JAPnHUPhNomp25kutNtfLvY20+4nVJEDrcxgTXmTGGkQkA4YdCOK+O/i3+xzY6vbT22kWgnti9wzJDB9nSeW+eUiRVaM74lBADRnp0HSv1O+wWVtLMTcrcNpMluJIoYJFiaJx5UCsGy08pK/PsQspyWVavX8Ut5aBx5VtBfmP97I8sttptvCTt+w/vF5YFRjlAW25AxQB/HN8Zv2ZNQ8D+J73TJdI8mVncItkzzzzyNI294Gdm8yUlWJJ+p6189D4UXOm3WpOwZ7pIFeK1m+e7aRpiqRzuxEZl25PDYDDHHSv6g/2ovgdp2uW6+ILS0nfUbOOe4haG2SO5S4iLh5wwlIEDKSDk8/w5GK/JDxR4SsY9dulu9KuDJ8iTwiJpjBAY1m+1l1XakXmsQAWyABkHrQB+Z11p91BqRG7zrWNzEkNzZpA+Y4dsrXDYLuqOGAbABxkcVzTeH4tUtmu5HMnk3CAXMLoksYaMNiBcjeN/DkgZwc9zX3V8Ufhnpi2093oZjkubqJbd2s4YQYRKBI6zXAnKZDEq2DkFSSO1fPl/wCCNY0XT4LhJJh9nCQyRvHueD7QeCscURWWMMCAecAZO0DNAHz1BbXNlJsUx3CNcTRskrRuHCITIWXKgHBHAOD2z1rsLKxs7lLW5stPtfMtylnPbsEktopWVQsm4kMsrx/MBkopONwxXqp0C3kttPOoLscrHdyCLyjcMZR5BaSBVKpkYLSgkZPIp1l4dVLi4t4pv3EMZkaCVVikl8mHKPJNIF85wY5ApGWO3JUbqAOW07SoIgxFq9tbwGFUubq3Vim+QmVEIB805I8tV3MBjI4r2PwJ8No/EWox2FhbCC1cmZ55oY3v2nOSbiMA53YPKgZBJ4GKm8M22kaxdQwxwwIPOFuFkUyBjtMglkEVoNkqodpJbeWGcnmvoDRtMXRreG/0WOWzuBE0+n3E9vI0KXEc2+SSGSEmR4sfIwkUAZwcUAfXnwn/AGa/B1rpuhajqSwz3c1u8Innghk2bgwkWeNJWA3GNMs4AyTnngdzrn7MvgXUrbUZdRg0+aIARWlvbW8IeGBpTHHcyGFwqQjzZAAjHPlYYZxXgFh8YdUu5rO1WT7FNa2rNc/6RNBbNMGVrmKGNUIDPndEpIUHPzYr9J/gf4l0/wAQSWKXyXeq3d/pUCXcM4t3026jCLJILV5t4RkkIPACYAOc8UAfjT8T/wBl7w7qeo3mk/2bc20EspiN5axw/abZ4ZW8l5IFOIbfYiDKMz44Kggivg74sfs9+KPDs1xbG8D2QiwCbdp2SJT+4kkZIgXjYAAcbsckDpX9aetfCPQtf1j7OfsGn6fI0kt6ySxl4pJM4SC5EQEsm5sbBnBGCBjj4u+Pv7Mdj4elmTQraS4+2hmikngafz4pWaS4bLMcbncnJG0bsr8uDQB/KHc6bc2mpfZbva0kG8OCWs7cwxMQyiNiA2SuBkk8jIzzVqSbRiy3sUN3bPLbGIW6FDGs8XyszYbIQ7cgnr254r60/aV+E134b1y5urm0ltoobloYgLZ/LSUPh2aVEw6/OpyT3Oa+PZrJo7ieGWEahCoEuYpMbiqkAbkJCjcBx1IPTFAEtrqMdxII4mkZIxvljlQuhAOPkVM8lcn0578ir93fW7W81pGohhchVdFYncR8yxLIu9GKg7skZJwtcqkUkNy0katboyDeAZA8ef4ELDJxkjucDnrVU+bFM0u+Z4gfMLz8sZN+EKL2AXHUdB0oA6rT5oyjStbma1jVkKoVik3c+VNkHc3PVSP0rQsnXVQbaO5eO7O5kaZFCfKqofNkZ8gAY6c9R2rjv7Qe4LRMUTypyfMVlifaqg52ocN8wPJI6fgdO1ktBPDcozb0Y7iGBjmiAVvm29yTyc/wnPXJANO7sktJbmNrqCW+tNhMcDRsjuMDYsUrAyDPIK7h261kXBVwZZGw6lQwjB3fOAxO0KMckfTHNWNSmhjme4t44Q82H2I2/wAkMwUmZcliSD1B784rGDSbi0iY+Zk2pzkFjkjk4HI9+OaANd9Q863ijaKH/R1MeWjMjyeYeZX+YDzFycfTrV2XSo4bJZseaZ8RxuhWTyw+SC25sI7YOOeOma564kW3iVV4eUFVD/I20nG87h2H+eakstRukhuLEuFtnaJ9u5WkBTA3KwPQsT06ZyRQAzULaXyreVkk3Y8uJWjSNpYkyFgYo3J6n3B/Gk0u4mjtjayQRGPflliBEiSDoYmXJVlzjJx196sK3n3LW1qrvbgogRZGuGWQj5zDLn9227J/u9QOnPY2vhiaZ54IAHeBI9yLchHR3QOqu23BfHXk85Gc5oAdZzXC2djcTXM0LWsnk2SQW+8xBmyz3E8oG1ueNxBOa/Sn9kv9qO/+H+tW2heJGN/psnlr5s92pEULEIP3jSfKdoJChSfY8CvzETHNusE00ttK0d9bCeR4GjhOftF0UyPl4HBJ9eTXV2M9xpxsriGSESXFw0y7UMkZB5VBuXLIqr9OeuaAP6ytP8d6RrFjY3ukR2q2F5GLuK5t2LB/NQYRIYWP7/JOd5TI6CuY1C4ju5Rse5IQlnKBkjmLS/NGUYBl7dRjjrX5PfsqftCzaXjwrqd3JcpfmPylmaTFkHIV2gDrzIFJIC5xgelfqPNaXGo6XDrGn2/nWeyIxw3loTLdR4UG4V7eU/Id2ctg+uDxQBoSW1sYbh4baOacSsi2xVoRErFgXjm80kyZboMk4ziur8I6XZ6TLJc37rKtvJHJb2KCWGctKAPm1KM4mCdSrhQeQM815VpE2pNqCrqW63huJFeyggH7iSFcxyogB8xbjGSMgc9Oa9Z0oXtpqMMIsZLjT0AMBVNuXUF4ZLlwXLbSPmAGeMYByKAPubwNpWla9ZWhGnw29jZqLi4gyC+obEKs0rSEEZkIYZwRt+tes29nHp08Vvptu4sI7aORWgEqJbMCGYLKk7CQE9QTnnt3+YvCuv6voNpbyrayywNHGLiVgfIcyZd1DkAIOn517XoGuw+JEdYLw+XaWod4oLjy1hG7kuUOxuSe/QZxigD0n7brEFy9rBdma1uSiXQV2It/LOwHIb/RmO7q+0ccmu1i8RWWlWtlNNqMZuZZS8gnkyUMQAjVm+8NxADNjac8NzXL6G+n6bp9+0+tR301xFHcWtqv2cWiSqPnjNwpySrAAklhz9a5bWLC01C/N3JdW0MdzbJFE8TJcWrXu4vLAsisVSRXAVQSMk57GgD3JvHsV6ywSbxcyLJJGiKph+R1JLuoPmR4APJ/h4zXd6R4t8yWFLRofMkZNtvHGvmPkhFZmLFSpXdjB9Olfnd4l8Sy6PMYJLyVYp0WMuqsZYktzuBiuAyp5MiBgcN17AjNdv8AD/x3Nq+o/wDEqkQRxqYLc3LbZZgi/vcHzPk55jI5BJJoA/R3T9ejZ9qzSgrcCFYymGhlxkqc/dhyTz09xXr2g6pwj5Vt7x7juHybWCynnkgY7A+3FfFHhrxE8MQleSW9uYZHt53wxjt43JOWcjErjnr3r2Sw8THzbVbe6UOmFIkJXcsoJVyvGP3oAGcHOM0AfV0V9CxSIMjRq2zPmIdyE8oTu4Oc8nj37VXu5kM7TRzrEYUBh3NsCxnmUNsPzNnv09D0rzaw11DaQfutvy5nZAFLs3ZWYgAnnHrj8KzrvXmLRrCHmDxythguMZxn72B/P24GAD1Q30S7ZXd1KTADyiZBMeMKQx5PI/rxiltZ3d5CZVcyyCbZJ/r40G47WUL8g2jvx7dMeNf2vdyMgE3kyoweJATlCAcBlPIGD0xXo7+J7J4IZBbS3F7EyW0lwqpCwVotoeQEjzlz2Pp6UAejWLeeqDKo+1T5kgyzBuFJwMRj/dJ9eKuRuxuG8sZAOyQ8EIfY9+3TNcxpmoedDJERlfLwnylGZpuAq7sY2nPHXj3NdZEsCiFLgqsAQyyux8oluByFHzH2GeD9KAJHeOEsrors7BsKeMHOSTn880W8olIG7y183Aj2KDx23ZwB0/lSXFzDLK7RCJYCNyZOCygckenHr3zUxkjmVnXAy5clURdqjuATk9+npQBcuEMSB2G5i29l4UhPXBH0qVLg+XiMERyJhIzjc3X5SDyO3p0rONwRwT5hHWWbIAjHGdowev8AOpVyyuoAA25Dk/OgJznI4z6cmgC48sR34XBzt9OR04PWmum2MsydYxgMAMyZHGCfXoelZLz8HeQREodmHR2HBwRwR+fNLJcB0XzfKkUH+CPBAgx5WRvz8/PX9OKAGzqijzBIR/s7WIz9cegP+RVO9uI44WRX813YBNoYMzN90AEfz6Yq1MzBBIjBwVaPyNrbjEvWUE9ce3NcTqd95ci2+4LcCWMxTruAgKnLbwe/19KALr3SMyW88isznDF+mzdtzkEg88cZ71Rk1B4CY45ZIkZvLkZWRPLfH3Sr4Jfg5ABPHpXOTX8qM3mMwSHhAVUsxExbBxyG2jp19q5XWtZ8gBSTDEXG6bDXEoDgMqnbk7eM7h8/PTPAAPRbidYbtY0lWWVRFMshQJHKO6KzYDEZ6dfxro7G/M8bTjyd20K2AQNoB6Keen49+teGaBevcpIiO9lbiaKOCGZpJReyR/62QxXCBrRZCMgkgDODXpOmXqRQiJh+8mmDo4ZWLbRgptU5HQk5GOKAPR7fBXG0MSxfO6Q4VQNxyRxjP/1qvohaISuY0UZ2hnQFip5GN2R/nFcvBfTWsQ3GMrhwWZ4xhWJwQCw5PHHX5sYq5/alrMzqsqBVjcMJBJGfMOCEGVAJ6/1oA1pgqRFyZUC53FTvwM9wxB2/4VytxdiCeVhGnlxrGomfJkfAwxxgng/yq7c6hG262bzNxjCsARu2HBVNoOQ3J7fjXJX92I5EaGYGJjz5vOD0wwxhe/XHXn1oA7uwmt1g3h1kgf7kkmHkA9NzD0/z0qc3qHdgoAkY2HcAFHGc578n6VwdvqcF3czfI1vDH5USyk+UplYAyL5Q4znPPTjrzUNzexW1oXVpJnMhgwcklnPygYOQDxzjHvQB6CLzYzZUOoxg/LtbPOQw68ZrRa/ecKmwFECJGygjhQPnIIGTnPvz6V5zDPA4tzaS3QmI/wBJtrgKdnr5XPTIP4Dv37K3EgiRiwUOeW2nCFhwBgegH60AX2ZihlDqIwQqbMGQkjhe2Rkj8PrWTcnO9bgMjeVjegwGP90ZwBknv+NTOhPyArtEhwqqfXsO3Pt1qCch3iMwARdqBXYlmZiPTIJ/TrQBFax+UFfI2YCyLKTuAH3VB67xxyMiq+rXawW0luctE+6V2RizIw4Xt83XHH+NPurmOKZNpVlDHaAeAnQ7xu64PQ88H1rntRvX2viNHhEpDqvzMkQwFY9sdc9cd6APL9biO4srR4YmRWcFblI8biY9ucjB6H0weenkuq6kLOPUEgvFhbyjIVmnNuqdWUlV3ZkJzgAdcZxXrPiCWOBXLSxhd7kN5ieaqSJhVIJHGPbgDFfGvxMmvYbO6ntryBJHMirEGZ5rhw21UQ9DjHTnpQB458QvHpOoSALK8fmJbzyfKZWmbkgIW/fqOSSUx7ivjv44eMbZbezRLOH7G8oneSQsoSTHltut8bY8lST8o+vXHo3jTX5dIa7vZba8udRjjCwhYhLHDLIhB8wlsb8ndnPAA718E/EHWL68bV5b9pIViVhOPNuN11uXMUkUY3KoEjdM54I47gHgXi7xi39q6msMHm25umWNIrh49pY8yxRqcAcZyBjjHXFfQnwB1+2hvtKuZfts8F5K3zNKXhQAYD3DT4JG4cYBIr4a1U6nqWrJBZy3E0do8TeeFWFYcsfN+0SrkgBchcjryeM19nfBC4jsdV05rMtdtMsMkkLPG8Uc8b7fk5Akj2gF1AByPTmgD93vhNqtxrel21hJG0Yby3MtuQqS2qKNpkYkehzzzzgGvtrwTAYIFtdiXCs2FeUgyIeqCI5xtxx6jFfn98HNasY4oWa8WN3ihgedLcRxCQgPKkaDjcMEZHQ98c19z+DPE9veBUt5A7IGjX7REY3kdOCUCrknHIOMdwTmgD3vTrPHzuGVEbCpgHdyd4GPYnr19a6xEjkhzEmMH5VwcgY4JOOnXjPauE0nU4/3i7QxREKjzWXc7HDr83XGfcV3FozfZmulkCR4UDA3jdnDLxz1x27elAA0DuFSRFGPmOMZKg88g+makSFQxCLhVwSSRwCeMgnqcVZ2SGJZrgFQ5xE5+VWHrn61E2AqkPuaRS/HAwvK5z15/pQBcIhkXMaBguVJLbQGHqCQTyeoqk0R5BVQ27cNpBDY9MHgE/Sp13CNG2lEYbRnAyW+8RluuMDP5VLLCm8BgwEYySQeSBnGR64HI/OgDNeKKMFljRS/zOxBwcZLBuOenOPWs4rKJ5JPN3wNEtusJA/dzRnf5qH04+vNaN0qSCMsSvlksirIwyy5IDBsZXJ59iaqWqXPlCQMsjrEd6bVyrhtykZbqVyOM449hQBBKsiqv7sxo7fPtwWcZ+Z2J+6uCT7jgZpsYZoXeZUS5mfYBGflhjBATGeMsMZP4Yq8POlhGEL+aSJFA2szjOAgccAEc5xVeaBlzG7ZiYqd33WXaQSMfxEY7UAUp1YnMqBgGkAQAMufLOWIU9qWLMSJGI418sGUSuSr5HKRhVyHQnAIPY802SZbfyzMPKRE81nBBLZOz5z/AAgqBnPbtWFe6wJXQxI0YYMd+GKMqAkBdp+Yn0PXpjpQBY1W4W4hEsrALuAcROCSVJUJ5RIxknqBwa4rUNWu/tFsbq4NzBYsYYg6kKkABfY2QM4GPbAq/dXkJhkd5fKnGSS2ESWP+IJj+IgYz1Gfz881y+FxZ+dGqwvDNGrq8oImkZtojKpk/MDjpj5sccmgDqYbyC7n2zNJZmLM8XlNs3NgyxkFiFdTt+6CSemKz5dVg1aJSjvHPFAtpEUPlrLIsx8+5nBxuEkeVHUdzxXm0OoXaeRJNMqbRG8YDSTCWHDIVKhcxqG4JJyOo9a39JnhW7iuLiNmjdZmljyGZVjXzI4wFGCHKgY688igD1LTZ0tLZdwd8xnMsJyzEEgoxbg5JA9MGtC31MxxsI1dYESN9y5QsfMyQxx86Z+9jIFclFcNeTxQ26yQtJ9mMkcgYR2jNA8ocEAq4DhSQD25x26DVrP7BcJDHe/bLaSEtmNwPJmCFkMIXpF5mAwOOCaAHWdxOJGmnyPNdhFEVD5RmIL7v4Tg/XjvVmU3Ec0ce4CFg/ncfPjgtGTjKkjpVVrh7aEM6q0pZVZHxvhAABO0dQRg56c/WtW2C7/tMrq0kpkMpBRlyqDy2jVyBkd/X86ANCxh3EF43aJQHMeSrMi8nnrjHt3rbW3cxTLC4jjZSQGCgo0kh+USL99tuTz1x+FRW8u5GALAeW4ICKM/LztcnO7n7vTJpLqfERIcRKCnGCFyOQcYzvx7dT1xQByWqKbaTfDbgS4LSyISRJtOf3oB46dSO9Zq3Fwjo2GSPKyHapY5+8AMA845wa6u5ntXEmCqvKU3bsAjK7wBkcEhT9O+KxAsK7izPFAhXnAc7xGeVK5B5xx744oAxb6+mmm8qEsvmfOgMiI7nzgpdyzDC5Az356VwGrSItzJ5kzxo5CLDayEuXA5dgMjbyc5Iz611HiL7IqXVzb3LHy4oh5jYQEOCz8HB2iTAPHHX6eOrqd/FNLcXtq425xJAA5CD/VjHQlu3OKADW9UuygWGdPPtYlKBm/eXMGCzRqgxmXcAOfw7muXXW7rLLG0cdxJK00gSNPMMaKNkbFiBzjt37DmnavLGtpPqojEMK/KqXzNDeu8fzSLCqjgEdCePc1xEXiS0WIzSQDdPPGVWPc8rDg7Pl+baQOoGMn1oA9Wg8Ty6jbx2t1ZlYkmdGCZd5mC5JmDALu2gY2kj+VegaTq0cYhguFcodq2zM52IoAZNq9A2AePbpXm2iXmi3UbEpBEQFlSAzqJfN8shmGW+c8cgEnnmrlpdQ3ayMkruTI0ojBIiUxOEVkYNkEYHT0NAHuMdzMygxyRle24lT0BPGff9aKwbBbia0hkIRiUXlTnGAOG/wBr/GigD4N8O615fmtFc20yyiH/AJabwzlVYHK/ckBY/KeePxrvoNQZ7YTSSKJ5JNgEe5Vcx8qSpH3gFr5i8MwT20FuJ5Vic+XIY4pUNyzKv+umU4+YBRnjJz09PYLG+UoJElnkgijJmhjfCZdQqSRtjIYgEt7+goA7l7ieZriWRjKoKlFDOjbs/wCtZupIPUH9a5i/N5eRPDNsl8uSRWKY85g/K72HJAGOTg8c80y/1WJLR2dJ2iijMsQXezgYzyVAMh3Dj1A4zWTb38k+lpfQzW582QKEmV1nDkYUfKM8HGc9O9AGfPodkYAtzJ5bwsqR7eSRwzoF6NITzlsge1YKRvPfTSlCkNnCYraWSJjM7K21gxjXl9vHpiu1VoZXRruRfMkXeWbBiYoNoBCg7TyMHgnrVqQ21tFCbTctxncwyRukOdpUKDvUArj6dKAHaZaZhtLiaJVjKtl0maEtgZxKG+6xIztPOO1dDBL5cDytau0nKzxgs8WIwSoVmUDYI+dw471zUd3c3bPFO7CKBVnuHmjKRK5IXcu0ZlOeNq5PXjNdFcMj2s62/wC4hwAT++WUF4lEsYEiD5XQkLj16igDMj8SWt2zCyMaSwhzLC8W6MEPtUrKxAYEHkjjPetBvEDWRWHzZ2kkQmSGNnSGIkqxCqznfISQRhT7+h8kexvE1Qw2EosHdwLeC4QvvWNSBFlchuucZ5JBAIqp4yvpNI0qykS7uLnUHZo7i1jVvPBVcl1BGVcHOQcdBxQB7dY+KVeSaCeHabrImM20yOoPErFFGGxkcgE4+ldNa69p8hWCWASCLy5FiVtsD8couQBuAPPqR14r5u8Oa3dalYW9wyMkkMC+aJ8o+1W4kcuQwcgjg9D7cV6XDqCgqYDJLK0aDYp8vej4BEUap/rBxkZyevvQB12unT71ri8s2xDGMOkijMeU9VHRe2B0Fef3GnyiBSl1bPbt5bylJClyygMVRlkKuy5OBsB460/VtQ1Gzl+ymaO3a8tlW1ltQs77SMhLuM52kMMHcByc1ztz4giuGVZI8zRQqlxKEMJaRBsAizgffHGKALC2sVvIt3HZRkxGQsdshdIxgMyxqOXPON3PJpl/O89nPJaAGHEWTJKGZFyHUsDzGckjacfeznArNsbm8VpTMlwsV23lRt55LMZGPlqChYRkAc5xyK6/SbMwp5/lwQmd3t1Cp9okJRMpczMcg/MuDkYHPNAHM3UfiXULSC0dbyPTrk+bGoeCYGJSpRJJt4ZIAynI4JxnGOa9m0SyWz0+1s1Kl5CjyMibirhBuTIzuHQbu/SsTSoreWDfNEl3cQljKsU5WR2f5HwJmCrjg7QBg9M11NqsKrEoeWExDcrOu0kdMfKSG7dDn8OoBogu0LtmYWts7GV0EbJCJPvY7szcdeBn2qZbxpIVNsskccDEyv8AK5ltyuEhy5/cA5Ibb1BqFGmwYw8TJNIrSxwzOpnRSdsTxgEbi/49sc1qanZyRWcMpc2su9PO0+dvMDOykiQpGpKRBAM7sZPIoAz7hpri1txnaRtke2ADSRxrkpEjfwnr19ecd44GuJ7iYqkmn2axo/M6F3uAw8tQUyPL5OfXtWa12IYXuzKkgspCnmRlAAzgOYpUBPmDb0xk+uMVBaa4t1dNbsrFsRySBc7YzKPkjUdzt5/KgDrX8jylZVLsk/7+bY6+dNIpGxCygIc4xn5Tk81oAfZ0knmRVibaBAJXDoFUfLgkYGOvY881zlvqS4uIIwuC+WjkJaVXA7BR90jBz1HPFZl5rEMUaGeUozhY1hZy7ZyTvA+8EyOpHf16gHRz34mZJxtjZGMcUUzEII+WXcmMEAjjGTzUlzqrzwO6KsszRqHY4Vwu8fu0jYhfLOPlx6+tcLNqkN08ZeBmYoeICcxhfuOxX5R8wzz0zk1W0vUJpJBJI4dFn8rZNNGNuOn3G5XAznp1oA7VGG0TGBQyMQASu2PPJQjOeuDnOOwpllFFDcTNM8s6T3KSXdtub7RNlgSI1YDYn3funJGarrdCe2dZAjNPKrQzZP7tg33XCD54sA9Op/Ouk0q1s5+duLjBnaVW3MUDbAFA5HJ+oHagC/Y4kknnt4NjCRhbxTSmZoQMgA57gcnPoATXRlgqyysY+ArNypJc4Dsqr94Zzj6UlvbLK8OyFY5Pm3SJgkocFjJg8SEYByPxqXylInCcpGjKu7hQwP3dxxk88D3FAETLBLNbb5CuQGZxtCIhGSSpAOQcDoc54zmo7iNZA6gYjJ3RzxwshcZ+793gYGaqWhvllkacfPvzagQ70EJ/1nmPt/vbTjORitWOWYM0U8qTTq6qSGxHktnKqvy7QpHegDkri3vAZXEcEdkcq0AjDyyEYEcsTbvlPXPpmuXEP2x5s4t0WaNEBXy7mZ8kSbAxyGGBk9OM1609ut20sMknns48tPs48uWAKwYswIGRjPQnOO9cvdaMsdw5Vi25wxnlRlZCSQFiJHDkdW6DOT6UAcVqVui4C27bI8vGf9UZZkwVM8pwSAQR976da80caveXq2Zt443mvElZgGdTGBmRS0jZKEgEdenAr2W9YW89xZqzN5kYyp+aUQpgLKrR7i6gn0GccE5rMg0yyGERlRlffcNIc3Mm4ctGEJ2jtzgjvQBgpamKJJH/ANcrASCMBVfaCAVjHIGcZOB69KyNRnupJVZA5WBVWNI1aRmmZSx/dpkttQHJxg574rtZbATAxW0cci28pzIJC8jYJ2INp5U98etZlkk8d9LIhlMUhIa3gdY5I7rdx5RlA/dkZ3Drx05oAw7C8Mlnbb28sOgR0ICrA7O2fMJ+bdk8jtzUlpBFFJJGmxU80zsGZXjlZOrJk7gR3z04xXTweHLyW4mupR9ma4uUklYIkjFYnBb90eASuScD+ldaNMhjuRsS3eGSBmcywbNhcABySB85YDAHpzgUAc5b20DQbUZSt06iMFtogfZuSRGcfOuN2QM479qoy6N50UBOVl87bFDsbeIxkPLDJGCHO7PDHHp2ru7eytJ0kRUMUSyqJpokVrxjF/HEg4iQnr0yD1NDWkiGVw8wEsgS1aQBWhQA7gijPllge/U96APN10iSNg7KWsYGKzNJKqFyePnjJ5f3HGDyeprIupraynVvLKwQpL5UrAuVDlt6gDIlkBxyT34NejavYpLBEyGaGBYyGyrNG7gkMzkAgvuznnvxXn2oRyBfsrQMQQwXYAQyH5dxyOPlbjHOOuM0AY0F3LLi9b7NJGnEXzgEuvDKyKpUyEdME4I5qG1hjv3ZLm5ja5mMot4Lh9ssUTghkO8BQwPIPb26VTnt7uO3S3jWWSzs5vNllVhHLIsQ3MkUYXO0AEbiBk8U/Tla6u5LjDNvRngjkk3MiHDkmQLggfxDOTkjBxmgCe7iltY47iFBeIZI4vOlYxvAYgEJV16xDI+YkjnrUIvbwyhhGj20jeSl4U+1uZVYqkXkJkxLuHU9QCTxU+rx3eyTMjkeV+8tocmEglfkUHBBIGenTpnrWLbrI+myWe2S2ZpyyruZIlVHDrOjfe84qT2xxjvQBeuLK41C1nXzFinW7UzBsiDIYF3tpMgqdoGRggdielXLLQbKK6gklke+PnjzQj7WjYH92XnxkjkYxk8/k23sZXi4hfKoXjb7ytvU4bc7Decg8HnmtaL7PJ9idpLiG5R1RrVY2jSYBQpmO3jdnoSe2aALGr6F50UwtiQY2klkEUgXcSmEU7mOSMDJODz2xSaPBPapbvIskpSWFcbYlXYMNkc7ioIwxGQQeM846XSra+njuVnO/HmMgYpu+zI2FQsGwzYxk5JrUbS54IFvEjidVk2LEcjYFBIUYPK46GgDKv8AVJJ1dnWCJpGZFjhUgANgDeT/AKteB/PpV7S9OZl3XpHlwqhjMeHVmkBZVkIOZATjA64zWQ4+16itgNtu5LufMA8lQx5bcTuibPpnPbpzu232ewD2dzuu4BMqnyTuQTJwmQzByykg5xgcdKANK3sZgC89u4liaVZY0MaKsLoSgZEbexI6HGB/ERzUjae115EUcsEEEcDMDJteUgEBkZU5MgYkZI59TVq2SLEwiJmhkB3XEvnornPzRzugLHuAUyPpTo5dP3mIpcyWkJUiFVPlI+OdsqjeYwcHDAHjFAHEa9o5SONLaYi7idmmZo0kUKy7lzJjdanByrrgg9a4k6HOkBV9QWSPzI/MaaZ5S7u4+Vy4UM2cDgnPY17sLfTnRxeR3D3suFsm3RpGu4gozDfmQbcZD9PxrNnia1lgG22fzJo4rnZEinbk4kmk2lVC446Y55oA4TTdMYMlvaOscu4h3Ee1QVHCkE7VyMnr+Vd7pcVpBGZ/NEzxxSwuhdIl807gWfAPnDI+UAcY6msm7tFilzYRyxTySktOFJgZ/mxNJtY7lK5BIO0jpUllPbAhJyiR2ZmZzFjAuRyoUDlhyxwAQM/gQBkm6RGheeCEpIJgDEVVo23Bo0kA5IU7sEg8dO1YdtfXCXtxaQwm4MhYNNsmZVK4CPFI6hFyoU/e65710cn2a9BELyBgJN0qLG7l2B2TtET+7iAOCpwSDkA1mXFrcWcUkP29jI7RzEwK6xyw7RhBlsRkkNkEA80ALFbveyJHdyP88bKYkhUGVVJyGKLlnxnDdOnNdHpFtYzXRSJZ7fTo45oN6N/pKz4AbzRnODg8428daraZbpJCJLrfEI9rQQrJAFkT70u54gDGSPYE45z1regjto2Mv2hUgk3Z+U/aNuD5MKKufMAPQ8nHXmgCSRG/dW6RmdLUSpG0jxyR7PvPIEVgwkGBhs4z+hCoeMW7bpI4nWRzPIWdkYHchwoXGcEfNnAxRfXEQaLywWDR4cDME6soDIXU4wM5B/iOehqnDcLL5lmzBLkqJFjjV/mXJy3I+Tr0PTb0oAWXTpYiZZbwqQZGikijWLbF1WNoxywJwMjnj0pRDLKTxmDYHkQoq7ygBSXzAcFycfKOeOnWpJLueIvb+WkspaECVhvUIFPyowzznv3z7Ust1cQWzo0kULAPKFaRJFDFgCQyEjaBjjtmgCQQvNBEzoZFMpjF0oB8tUG4ffGTzkYwcY4qBmtLmGWIWYM0jqFedQg8xTyFDY9un40sN75cRWSY4FtvwgIhgcEhmc4xuILHrzngcVL9vsox5cs4KMu+Obb8uXU8x/L8r7uoP60AUYLMxzu8d0A4UloBmP8AeqduDIAN6gDAGcelD21nN1tI4ZTJE5Y7d8qcxiIpnhshsN/tfjUSzXcMsbyvDchmMSygKjFSCybs8EjHJ9QOe1QSzXNxcLHExSQs2195VXVeBsYrghXJJOccAUAY1/rEOns9pBFIwkkCKkgdp7ebdwymUYEJ6sV4yvfrT1hubhY769gGHZypFwdtwVOCJ1zjAx9OPStdtMSUw3U6oiqJFe6lYS3BdcIyp6xkglSBjnjvRcXMFmFeJHkjbNuftBXy0RsEsqZyWGwdOuaAI7W4MwSB4EMKrJKbdfkhkLHMajYTlsA4JOB071zepvdJcm6igkid2McSsMxoiNjYhbCqgX33dc9K14r+C6CKy48uU7ZFBT5V+UMMDPX1GPfitSZJ7mOSC48uO3WEiG8k2hVJYMQDyD2A7nH4UASaYIkVZRAWM0e5pVcYVkGcbT0PPbnJ71S1PULu1gCR3KgTsW8x4+IMsG8hjJjhlHUZAz1FUmluozcRW8cVzIqR7pyyLFCFXCgKHx5jI2SMZ9q5nUb6xaHbNMDdOS4geQQwORncVDsN5yAOPXNAG9Hr2o3BnayhtFtrSWGK4Ziz+U0q4WWPzB+8O7JxyM428V1OneZcCD99DJKJEM1y7zQyHdnJ8vYVdfZgB6E159DqelSRRpbsCvlp9rhjcPtvMc+btJBjU8LzjH5VsaONt4kkEs8ojmDO0pKwsM4IZTgtGCTgDP8AgAenRpf2sjw7oZIpcvDI6gQ7iu3csYYkTehxt5rWhee38omSPeUKktNJgqw5Ro1QrvPHQnr2rFk1NbR4J5bP7VskRTtZsLuKjAjPJAzxx3zzitiK7gup5cxvkYYwzJ5aoN25duBzw3UZ/wAQDSSWK1iy6qBcKQF+YIhBzuk3cuM+ntSGSJVlVJomaWJJdvIIYAjy2BHzQ4HQc81WuIonQEqzom07SxO1SeSu/G4DsBnOazJXiEqqXCKEKB2ZUzyT1+8qDuTwMEZoAvxOjcvCIyWZVY7kydoGLdeqrxxnHTrise8juZ3az2hhEC+0b2YyAYU7tvzlRyc/LyeauSTlpFCBZU27leNgyRMGAL7i2CS2MgHt9Mw3MNwJI5o5CjoCpYOAHLABkypJORnnpx1oA5t2aV1mtbiRp3RUkj+xyxSxmNi0oeXy+VLjauzII+9XbaVNMVhaVvLdf3zJiMMARv2kZ/vD6+uKwItLuHk8qJI4kd0LLHIzXCbz8wRxx1PPoK6m2tYLWaOO6dAqAY2MJJJVAPMpQna45Bz19RQB00TMIxLLI0ZuB5pDhcgKTgHacbTkEc9ulTRKs3zLKqKyuzMY3OdoyAPl6ZB59+lc40sm1yjNMC+xN/zpHD6iNRuAxkZI57ZFNWRWbG8hjvQOfMEZQAgAKB8vzZ4PoaANKexjubN3S+WG4OCLeTaISGcHKTKThiq4wSMZrjILu/fUZNNMl3ayrNLIZgyywwQwqGijwGIJAb7wzkHsa05VdU3SxZUblEfmPskKn5GQjv0JqnZJPBK0w+yvNcO6w+fFJJJbtLkOpcHDArxycDvmgDsrKxuZoZIPPt28pykt3vTyQpBZ5UBOc7efw4qpJZASFxJHNb/KqSMAC/OC68/dPPGOM1jW8f2K4Loy+WypH5KOUjBByzyRu+C3X7ufvV0SXQeT5Il2YBQMU29MgBA3yd+oHrQBA0MyOWjjH3VC4G1t24Fh83QAZ/P3rYt7W3n3mcuY9vA+62SOGzxnvj6U2C3aU73ZucMSJF2htoGM9CAcfrT4ZPLcRkFlAZiPvEBThiccHBGPpQAyWNLcx28DEwMuHaQgy9Mljnk+3tWpLZxGw8y2mkFzkEKxypLYyAMevc8fXrVfyxKy5UMW5wDhgmcgnPTgitS3jjQKkXdhkuMEY68kYx6exNAFrTrHUruCZ0tvLjggQ3EjBokJ3YYrvPztj0z1q1aWbq8e+NSsxOSS6hdpH+sTGWHAwPTr6VVmv7uBpI4Lhik2EkjMhVCnT5QO+M/XNblhIPJ3ENwxMZY7socAkMeg5IFAFp0JUxlAv7krEh7xlvmdW6AgnOOox0rLk06N42LFXij2gNGQ7iQYw2Uz0zgjqPrmtWG6Rt6yyCF1VgAQHkKEZxHnhf4epAOT6VFK6tEHEhQAsCMIHdhnaSUyrk4zkevrQBx+oosZXgEtsGGwHYKRukaP723IHbtVmFbpZSYJBcPIv7tGKovlYyXQSFd23J6ZzjjOasTae908c4LOV34SYBXJz0LHB8vHUdz0qW306diryIYEAOXVs+UNpz5AY7gpPYjv0xQBUad2dZJHB2xtHJ8p8kqpwOCPv7Qwx1JHAqJLtizSRW6Om4p9xguwEKGIYcSHII9Mc4NSNYBopUcTOAd4QEAN5fAchjyQBz654qnFDLFIDBKieYTJIXOxsdSfLcgDjp9B+IBJMy7TIVk805W2ZWCwbyeVmYkB2yeSMgUwNMpiZ5VeURsFjd2CwkEqxLRZ+UkcZ7YpGluImeTyVu7ZpMb3ZAY9x+aRIt3UEn3qvvDyI7Ftvzqp8sglT/z1Cj5l647jHOMUAX0lkByWhDRjEj7iiMJGxtBPDYJHfPFaTEQRYYgZ6COYMCc8nrj9eaxp7lRbpHG6sMbnRYsgyFtpVSw45554461JA7yHyCSqldoMqMQGBOf3iqV5I67uO9AGqsolUs0hQ+WSCSmVYDCuyx5GNmAPpk1kO1zDKjCUXMbgeUnlyCSMH+EswwQOOeBg8etaUhSOOIFRJ5S7ZApRfNOSFC/NuBHGeOv51z13eshlMe+F1O1o/nKooBztdhgtj0PfvQBeuIi6yMywK+1FDuSZCZGJ27ScDC8D6c80wQ25UrvD7ht5AXBUHacdME9D781lwFS25mkn8wIU3NxvOWUbSc+n51qW6yeWWzu2/u3HlEbOm7LOnGD06c9KAAZXIRy4dfLYRLvKtwcsUziPI5/OrlzEnkwMiM4jjZDtI25UkEjnkdeOozzTApgRQwZSVdQVABZSc72x25OPpxVWe5aNAoLGFegjIHGPmYgnjPJPT3oAnikjRkZ0AAXnzSpQDpwoOQeD2wTk5qwtykz4jLsjyKD5ThUbC4wTnBGQfpXOSSCckwqR5mEbzldlJwfugD73Ap0FpPZFoBMo+7OF3AkeZ842nPGc5+pxQB0szMZAzxeZEpkj8qF0Z/7gZ1D/ADgnPIz69Kwb1lSNgMxJEcyuOGjcAYiQk43HuO5BqZbiTbHKFJdJcHexTg85jI5xk8luPqDVDVmZUH2g7ppGWREVAWJ4PmBV+VsZwdx5xnnigDP8wy7pFMUXDly/OUABUsSODhj1xn+TiklsDNYztaq2wOwDeU4TBQbB1kz0PQAYJHZgIdWUuoZkJj2ykB2fAbzUCkqS+7jgDHHHXVVg4RXJG1AqISSrSYKkDAGBkEc9PWgDMSO7vUuNQmvHlmG2Njc3C79m/wCeFAzcfIOCnGeDznFCaR74PCuZIEYhPMkXzZEABMe6PgDH3cnOOCAa3BHZeX++Y+Y++GG2jUYBZTK8i8fOcsfXHp61YbaG3leNWGJAsysSAAzKS6jHfHbt04NAFK1u7a3jZo428m2KZDPuYo2C0R4yG+bAyO/ArX/tFN7SJIEiRMgsceWwYfu2OOoJ+h25HFY81iqh3VxGkUs00cgRg6ySYC7kK4kQKD17Yx71o3kt5DI6rKsjMN8cjiJ8/MZWhaP5mPJwuccjg5FAHVwSQNI8ssvmGTZIhULlZCQVZEfAlG3Gc4wRgVNfwFpFm+0s6BXYiNtjEyZ3eYp6gdcD0wKx7MSKS1yTIsmDE7Idyo2GQK4Xaibdv3iDgHvV5nJcGOSCYMQreWwZQFwrZOcZ4OffPWgDbt1a4tCjTRh4fLVHHP3EQGVgG3EtGeeM5PTFU5UmgnXM3mbWDIi78LEqqrISw5P3uOpxwCOqJLKluTuiUO7KVUAtjIVdzKSQTjjOPyrSiToIoo2jy2fnAcMxz5u6ZhlORx1OeMgigDasxJMqDKI8pjVW2Hc+5A4XkcYXA5x0xV5U4l273YEKoO4MNpwxz6ZHB9Bxmsu2EbvGoeUlSVDhuBIV5cAdOT0rZ2sqK0j5lKgKFZVclFwDICfmyAOmaAMq7doVWSRpSCjxm2jRWBUklpPM6YznqeOfrWYuGYfdKtGu1n2s6qrYCII8/MRg59+o5qW/luH+fzo0G1kldEcuI8hPLCFMFjuXkZ69eormre4XfFMlzIYWdtjSxSRuHR9iRtGyApwBgkYIAOe9AHR3bAyHcm9fIZo1klxL83yFducsBgn5c8DrmsS8UgrESieUsTRyxIGeQGNMF2ZhkhwRg4K+laKTb2Y3MuZNrFSoQm3DZY7XJxg555zk8VnX91b4VWaNmRTiUsqAhW3c9s7WH1JOKAOfmt4TeC9ugkc0BT96IETzizLvgmBOJoCezch+ny810j6l9pi+wOqQwvMzfKQC0mP3fzFvlO0jsF9CRjNATG7zbzNbywmRwU2Mz71+dCrBSFwx69MCmzGK3ERJPl4DEuYgXcKMAFnB+Xp/wHAyKANFzawrGpTzHZkaW4J3GLy1CeWV+7N93GccDABPWqV1fCd0ihKoZNwV97O0oUmRol2L8ueR0wOlZ9zfvcQzx2/kM8AEh+0uFjKtyRE0f3yCSDnuD2Fc9JqMsQinxny2CRuif6uRmKupKgg5OSO5Dc44oA7C31RoZGilXZHsEqhi+GJyDGWxuGHyCVGDjmtO31GOS5JjB2kQl5AMCNkZ2K/QAgA98c81x9tqHnb1MeIZ2xvwJZj5bAyKpPEYzuJGQeSOtaxliLGaC3a3tzF5ciKTiQbiA+X5EmdpIPPcDBoA7mLVsBpblWGCRGgddrqUCJkZ4wRnPcmrtrqBY4ZztkVcoFUuuAFyWPUnGevGa4cTrcIsZhcmPCq24Egqq4+YHB9x7kHnNasJdIkHm7SwGCEcOMHCgnbyNoHPSgDtFKuIvJaQ43jDsFYEFjghiMD0x1zTYzNKEBVlUSMz8jKqCcdD8xIx0yeeaybGZyJPM3LJgGJiQwYAhGO4ZA+Ud8GtOKMGVnY70bBYlpEVMLk8EDd07ZoA0o3Y79iOBtZ1zG/CKxVmzt67g3HU56VWYNFvlXDgBSF4By4ww2sM8D26Gp1ImCESAIHO3a7qCFUHYDjuOT2y1VFZlkRVaMoS5CHJJyxb5mI54ORn8KAMfUrSOaPadznJ2bVJ+8c/8tAMAE/pxWI1k8Maw4SGOMmV5S2TIXBVYyGGZPm4OM4A5wK7BZIxC/mGNpJi3lKzMpIDEEk9F+73IznI4xVIKZYhDFIkLspMbFUnTIlbzd2/OAVyoxzlc9OaAOJmtpPNthJGrQRSO88EO2T7QY1LxjeThFHt1IyKnsEd91w6xyLLI7LEdx8lcsAqZGWIxz7jqRzXXPpSiQROVhynmxiHkbSSTubofk6/XHas66CxkxwkRupdUyoWIICR8mPmBOATkDljQBBCrwPM80ryAyLJFbvEf3asgjIDuMEZBfr3xjPFWo5h5wijEMnyjc0oHCnABAH3SevP1rInuRCAgEgZ43wArPISCSxabJwM5K5xgEAe1H7UpaN41lUyKgneRizylW+XOACMIAOn8NAHZCO3+zYLlQryBiyswdm+6U2qeBwOnasK/t5Zrb7GTE5dlxKHkRZEAGQzAZj2n5cDrsyetaNiwwVYku0m6KfEj4TqQUxwRnvjOKkmV2WSRWV1U7i7phQPUBeME56dO+OaAMK0g+zyIwVQ8SlC74ZCOeADy3B6/nzWXqVrFN56ukRC27zeT5fPMjYYSs4BBbPGc4PSuluUXy45SUV9mFWMhlkJGQflzg4x16GuNupTNGESUNOZXhaLO1xFkt8xbGPnzj1HI4oAhgVRBJIJCGWEIVTgbwAFQKCdo2Ac9CQeaxjapPMDbhPMZP3/AJylm3qvyjA6Enpn19K7vTbOKSAxqkSB/LWSRuWDRsXbLA4BJyv0XPvV7+xLUu4t02zyO7TPzhCWJUZJxjZj2oA8jv4BLIVAlLlYxLb8rukGDw6j5eMdT9K4DX7GW5iEdtZyGSN3M6s5jaSDccwwGQqyydPmYAYOASK+gNX0+MW7HeWVHAyqqhkxhSQ+MgBgRg/3a8zvbOJpSHMlxbl189EdknhSNxJ8sh+8pDKD17+nIB59pehzRRxtcQjTxJIQsMJ8ww25B3pK4J3yyb/nOSPnIycV1+iafBpssk6o5lS4MMsZdUQQh9sCqjkHYqgc+nQ5PM2rRWcl20ltbTW9qY44o4lmdwxY7pJC+Dgg7SScDk4OOaotK0DxKskbyiINKjSDe6h3JTaSDIe+RnjoaAOl1F4MK0S/OTIsrRb0BJ3ZkaTOR82QAi4I64OawlmtoobmTzrid5FRpluJYl8hoQEWRBkM6+Wik9T04zzW0iiaHO9TvjEwVQTsRxuXdx8gCsOTj1rmbiJ5Plh2Syt54I2oFWNE3MN7kB+CT1PJwOaANC2vzPGfs43ROdqyklizMNxLySYxCSckHkE461ZE19FYT2qy4ju54Vn+Uj92G2tubADJ6YP3SO3FYNhBunjljmdCEQrEGQ+VCyBWiWIEqdzqWO7kb/y3zcrbQTO4Xz1ErRRt88QReQJAmSWyR0/vcdKAIGWC0lNuCIg0RKtGC+5wSq+Qj4WIZGJCeMH1NXbW9MzW8bNG8fmFHSMhEd2QFcs2AuMjgkdOnauF1LVIEd3trcpqS25ljeWR3SeWTek9vGgBWH5EUjdt+5nqQaNE11IlhVlIuHIJCrHI250yZSD8kfJJAZgwH8NAH0PYzNbGGIoYpFiBcSIQJIiOG6YC5OMnGcZHBzV6a4MjJ5RaInLtMSCjKuflAznPB6D6ZrzWx8Q3EsPmMBcSsiwsSSAIUYh0Ak2nOBnOMc/LwRXU2upK0Qkk2FULsHVgy4C7VjYdEbAHBPOPckgHRXF5KsitFDtMiANIGAXsod2LDdxjp0zjqCK1obkBGAmHmyKPMXDeXkcDIIOWK4IOMc1xD6pFI7lvk2IBKJ22ZRj8qIqn5D064ByCDg5qSLX7QhIldSoyVGSpVUBU88E4IPJGeOMigDorm78hJJGl5k2xsm3LnKFWIz1/hHXOKmi1C2n8ryfMijigjhmQqxeR9oO/CA4OQPfH1ri77UIFjYRzqFWMu+GSQgZGdjNznBB5x+mK0tI1K0j2OrGYZUhS6eYHIB82YKeVHA4PQY60Aet2OwRKzAkMoYqGUAZwB16dsj8D7SySRAlQSinuT+8DDgLG/QjJ5+mK89fxLDlzHMhSN1jk2EqrSA/MMMBxz16c9e1Oj8TWzs4VlI2uERsttwCSUZSfmwxOM59qAOtuL0RPukRPmGWwzfKi5UN8o9uR2znHOK5691VxLAUG6JwFYrk7YgxbeTjIOW784GB74n9swSSNEZnKGJh1Rgr53hck/wB1gcn3+lUmNtcNJN50kMoC4AkA34VcbgTtGfTPTigD0P8AtJEtJJEdst8wBBZCnILAgEZOM9c81g3mt27oy7n3I2cqCiFiB8q5G4j3IAz61ydzrATMYJZRtU4dlAGBzsUYzknoffmuaurqSZt28J5Q3IA+4AEkYPPJJB+mKAO8iu55EJyxSBw0agkne3IQ55Yc9Txz1440BrUe1o5JHSVCN8YKp6ZJZyA4B7A9vpXnNrq0iLDkSwyTKseeCFRXYM4Azz1P41svNEwZlkEw3bTuClwMhjtzgjj1FAHXXF/KZlj+RvkUh44yWYtwuDGCSMD+7itKLUf3LwSCWN0GWY7sSCT5SfmUFQMHrjpx1zXAnU0aSAKJlCR7EZgFVpEyQvmDpz0B6ZrRudTgJtVZZfNvE8uYFj8ki8p+7J3BSOhxg+4FAHWtfw29vHJay7xki5hLHcrnKoxJGM4HYk/Tis/+3PKhmiLGWSVW+zEBiYixAeXABBVePXnjtXNvq/2R9zL58EQJWzEqxrJMuAEchM/6wA/h+AxZtXmvJWItY7RjmaSK2R/lUsAWNyAWVs5yNo6cjBFAHQz3zS+bcRl/mjC+YJCiK6fKSEZCckqegP8AOsV9QklDMFa2JfBmXc3nfLjyWyASeCc4xzjPasybUsjyhcOW3HbHIDvZd2Ruk2hWPv6dvSeKC9vXgB/dQ7w6B2j2NwcgbX4+XPXFAHJapC1zcO8kheCeU4xvTymUAbjIq8YPqRn8s6VhYor29u8JePzEd3XzZGV8DLb9pycAZDYGOlbgtBa3H2iYJLbPLIlwrYa1LMQEQFf48j8MV2Wl6ajQGePcAX3OkaZJj6jkDA+XHfsKAJLCxVihWFUQ5UGTeEGz5UZFTlmK55IwDx0rtliXCmJnY4xJ520FkUdcA4HAPA5rnLRVVRhGaEyMsO8uroy43K4I6jJ56c4BNdDjESiIby5UFgwIDYwVLMR059hjnFAFTUrmJLJIyFMLusQkRHUwgHJyGUFh3yMjjFcS9jGl/IbS5862j3F5cn73XARwD3I49O1djextIJI2RiY0G1cgorHIwCpIz8x56VwLXM9lKCgKgzu6KI1YBAMFS38I64yO1AGXq2pSws8D2zNEWLCXcFZ1JxkfNx8oPHJ4/CuXd4nimn83y4idqRyljKX9wQOODz04461ueIbmC9kX7RLJJGkReUw/wvgkDCHJGewHbpkV5veE3EDRyrcCNnxEwSRcsMFWkmKgBCAAdpJ9qAOutpkuRGZYy/lSKm5EZPNiA+YnKgcE/pgZNb+nq0V+8kbSJGyBTuQoBngbXI+fjHTPI7Vy2goQI/tjRqIUCukMsgRCwO7y/MAYrgDtmuut32wBI2McTTEiaZw22JNxO3fjH5e5HoAdC+oxNG8jeZlWwnzM52+uCOQccdOKm06+kYhg2+IMuQxQR5OCTgcAdOlcRLqgSVIQ/npKfssSlHVJEfO+VrgJtiYcjaSBzwKsLqEYmNtDHJAu1Y5Pldg5XIJB+6CSOgOKAPW0eK/t2WVYpY3YiW2whhdMYUEnJGB2Hy18BftZ/wDBOT4CftV6FfWnirwlZHW5raaK216ztkgvdPdw3z2siL94EZwxx719naRfO4kWIsnmYj+YYMUanBJ9+OSOB616Jb4QiNGKYjBdWckFsHdyowvJxzjmgD/PX/bj/wCCR3x0/ZWvdV1nwFp2p+LfAlvuKajZwfaLiKzZH4vLKFiAqh+SFP8Aq8gnivxM8UeFdZ0C5SfW1vbSSfKhLqJolUgkspQqCig57AYNf65+t+F9D8S6c+marp1pqVhdxPDcxXMK3EMsTqVaJ45Yyrpgnn0PWvyV/ap/4I2/sxftCpeXlt4Ys/B+qzwuHuvDsMVqkkshLLPLb8qzbjk4xnGMBaAP8266hRwJYHEgyQWGVVgPuhSfusRnAOM54zU2mWl3PebxaXE8aRCeWBBtxtAV3Cg8oQCcHn6Gv6yPij/wbh+JNLu1i8EeL7XULKOd2hN0skFyyFsiKUxIQXC52sOmBmvJbr/g3s+NOmQ3L6dqunJcPAI5Fe/uWm2quSwldV3Ju7DByeR2oA/mYvLdkufM3RmJ3Q2qykiUQtyQqRj92Qexx0/PFuWESSyL57yAhVYKr2y8kCNxksJvqO3PNf0Pat/wQf8A2grK6t2MWm3KmIR3PkSzG4iZnMbpGzjYYQg3bg2efUYrl73/AIIU/H2CzEUVvYQ755JNtxcQ+Q6L8xMkhUtvx3PJ+uaAP5/vPvY2tXjYQyM20iNzFKS3CrICRsyw4zgHHetRLmRFWcpLbSSl45nKmOR5Dj/XSBhwc/U47V+++m/8ENfjNPNFFfXtlazTWy3LRiKGWCGOGQAvb4m3ykjuExjlRXY2v/BBz4s3FzNFLeaTFbu0Pl29zevmQooMc4G4mNHx34B4OKAP55LFXu0iSa5iO5ZAVQSOqZchFXAJeXIOcZx3x1rd0+KKGVLY3DQAzJFIjRRh1klf9yPnlG/cvUjgYwxU8V/QYv8AwQu+K8oS6trzT9PMDR+cQJhHD5LFXMCOAzyHBLMAQf4SRXmXjD/gjD8W/DCz3NnqdneXaiCR2QTGS4zOXe6MUyqYyHDDgDjJGFoA/LKwbSFe0hmt7dCDFFcTTloJJ7V2Pms0Q/dhlTB+Y727A9B7j4R8Ew6mhtWuEj012t0tXZGSdHkG9RYLBGrsMEDfIcN13EnNeq6n+xx8VNM1Z18T6DFFa6TfG1vJ7TMiXUcLFdoWPOHG05bATJxuz19k8F/B/WbWK51CSzgsYrAtbWdtLIbsyRlsRS30DkNBKIwu0ICo/gJAFAHzTpPwVF9fzpK9xK0bmxbLzWpEjORHJOsgZp51lDO6SDHzELmtjX/2eI9OsJ5oLczSQ2bST3m5UW+nVvMJhDEMVKBnHyKSF4Wv0r8K/DMS6IoljijiWBZ57mxRJL24uxKJCUZj8swJ4LH5lJwTmtK/+H6i1uWZSJL65ZljhiESmcxyl53UhkKqrKCpZD8xwoIxQB+Oev8Aw8u9KjjF1ZSW8PmeWiCQyNO4RHljQKnDebJkA4wB2xXleo6dfeHb3zY1aSyeRI4JY3JDyJJuZHbIwhYLjPYjA61+rvjn4azPffvre4eeTVHvY5IpFmjBMMAjnWGMN5UTKp3fw+hrzCP9my7vbqG6uY4AJ7Wa7mtYXE8TzLLusZJkZtsQMTLkrj1oA8P+GXxVgfUdN07xJoH2e3YRLHKbbMxMqCN5LMZINswwm9uGYY4NfoP4F+Dvw+8dWf8AadpeQ2uuRolxMghjheVHSdbMRWa5McamTYxAyCMnA5r56j/Z91Zdaii0zQxfFXt5wlqzhbQmbe+nxFctNksHVQAC+SPlwa/SH4Cfst/EYXelNcXDaffzPDPaEl4/KgA+0LHJIIiCDGSrISfn9qAOf0v4W+JfDmjCy0W3dbWOSd7eeIzBPsoiLLbRMyEvNIdqu4ztxj7vNdL8OPGnjPw/evo0sa3Ajnjkv7OS3V44UjYDfZBsl5eDvZdgJGQAK/QWH4a+JPDcFvDAkcy2TSXW2XZNL9mUGK5EiRYy7SZaQglQWPzd6wIPDdpc3V8L/QLCDVRGwt9RW3ISVd7QssalRgMMsu4n7wBOeaAOt8D+MNP1S1g15WLXtpKtrJZTxoJGefAY2/mMAqBg2OGCjHzGvWtPu9N1kXKSXH2aZYCtlIEjdcNITLJKq5L3MbKVRguMDryK+Z9M0hfC1/bjRS13AsyPLKLZ4xYp5zoiSs4OW2EADHBHPOa98srG3vbewnitIrfUbSwkaa6djuM0twR5XmcATgMeBnpQB6lYxQXEWn6dot6Y7i6d01C+iCRSfZxgy3d0rEZjeQEkDJXJBHFdHe6VJZGHyZLe4WZIcyrCGhuJY41SdpRI4/ek7mHQZODiuT8L6ZdKr6XPCJLdIHlN0CI7tJ3PzLPO2PMsyxyyj5iedvWu+DzPbzabPb24i0kKsU6ySBHaGJGeRmP3nMZDFfvc4xkYAByd3o2oQK91pspnUvPIWm25jeAjMwWNWJ3KzAjkjOQCOa0b4aP4f0uxWaz81bmeaWUQyCS2iiaMuoh+ZjJDkr0GS2CBiupt5NNu2t4bmNTAZYbO4lsY3WQXE0efMQg7TCYVXcXwWz65Fat34esbuzjtNywW+nxytapOiB3EqJ5cKE5C4QAAE9sZoA+Ivi02nap4cuLiW41DRp/Imtg6TwNIIYLiRDPcKWwyNAIycDkuQPm4r8LPjEt7Df6rFb6k6xTSsBPIpi8+2lzEmpuqhTbx7gEG5hJzkKq/LX9Fvxi8LaGnh/U7qPeZprKaWeNIABhI9okeQ5CyhuqDG7JbGc1+A/x40RZZodDtftOoXbSy6hK4iZbSCBnMi201wqB54kk3/Lyd0e4gZoA+VtNiksr0WOoKtxFcFTHaxyLOn2eFEZpvNJGx5HIf5lBOegORVLxT4b1S2S91aKQ20befHtSJrqNS6L5scu9dskqIQSyAruJAOQRXocfhu4SGSRHsrgIllLJqTxKJmsoXyLeSaNyyItu8YYMq8jbndxVybSNZvNOjsZbOyuYbec21rLMiErppZ2klQySb4HZgmBkFVI4AGSAfPfhjw5e6tLfx6lCkcS2JiRo7Ty5QZJ3CGdBGQ0ZB3YDDcxyvFU9X+HselRLHZys814kcka7FjzCWQSXNy+5msosNL/rNgB469frr4V+BNU1DUDG9pc6lLp8VxLeSQyz/AGhYDFtt7dQUAuI0DgfNI/TKqRivSdc/ZY8TXEDXVvClvazSWgEMl7kXPmFpQgDFQqZBLLkZYfKmMUAfnzoXhvULcoDcRJapdrATbTKWc3D+XbzRzIv7yMSFF3A9eWxya978B2OqxJb2IvrfVb25cG1S6dy2mJLLt3KhUKckMGDehZhu4r6L8N/sseJL6yntLDS3+1qJLiGK4lkM0l5NcRjasaplVVZjJsOGynAPArnNc/Z/+KPgS1bVLfS9Quvs15LLchwLlXWK7do2whDSEMfuNt29AGAoAll8HyahqVlBNa2sUViwc3VnDIUvtQktJI499ssRMVrG87nzM87ATk198/ALQZLCPTodO0q1Wf7LMlzIjGUR242l7y0MzqWTGd7Ad+gORXzJ4E8QSXcP9m+KbKS2lNqQ88UD28qyLkSYYxgxTBlYMsgUMQdmQRX3V8ChoFglqkE0t9IvmJpkV64iktZr1lWVIIWI/dhVDEMTlmO0egB9PXugRLFp4t2liWcLevNB5ESytGq4Crd7VWIHlsElucbjWF8RNFsb7wk8I/4ml88sgLR8/ZZUj2yxwz4ztLZJXpz8vavZtdhs4/Csmr30cJubVB5NvcSYkMinnYkX3yWbkAcEdBXj2m6XfavKZImin06Tz8RzyttF0U2osCYXLAqRhsEBQGAxQB+CX7Y3gHTv+EX8TQahYyG4RxLp7NcNDIJDG/mBGhjAEIZEB3sD68giv5+tWgSzneIRxxyIJ3CwMPI3o5Ui5ZpMswQgr65Oe4H9aX7Wfguyv7DxVp+q2UkEsEDuktxbeZHJKqSyyKhLgCLywzYz1OK/lh+IGneHtP8AFGt2tm9xcrFeTfvAqpB5ls77lIY/u8ZAIJ/hxzigDzVirIYTOGDBXkUj5NpwWkjmbBB9R1yaZJp08oMlpE8loRgySMrqqpGPmbBJHzfzzW1JpscsCtcqRFKNsDSFZEPzCTKiPpGDwM9Aa7fTPCt7JayKWaCzubeMqbbaVVjErAMu7cqnBOenpx1APn64RFuClwzRNv8AmwqLHKGXhcE5zn885rZ06G4FuzWcO9XD28ke0jYoywdZD8pB6AAk8DitbW9GW2vBbrbZQbt8jI0kjAEhWBIwM8cZ9PrTNLtb6zX7WksqRRSnlFCqInyu9ZNxKuP4htOOuMYNAGAySqxge3k85R5itHtL7/8AnkyoSSoXBHHb8KnMDqIXllgQPgmEPIJuCCwZHUFGye4/Cth7i0kuxPbR3UskMnmzzOR5skgHykbQCwyeT09cVcjudK1O+knubMvczAf6xt1qZ4o1QBmQZT1JPHuaAMF4C0saSQSRI8beW7BixIwP3ZcAE5xgA5Ppxzctree1EbRRhmlR4Y5LmEKE3fLIzLIQQ2Mj2PsK09Wlt0SC3wsMhWNZhCxeIFPuGMykeUCwxwcnr7nDubyUznJnRHMbxBboyDAAz/AcHpnpz0oA0tOgW3ul8tJEt0xNd4ZEbYDnCkNljvJIC5OAMe3p9pe6fYCaS4gF3Y3qE7ooXuLiGJ4sIGC4IzJzlsEZ7Yrz/T5HkQ25kijiMmJmRTI7naTGTI4BG0HDAZBPQnmu40uwV5F0+I3ENrKgkkYYFwyPgyGRpODAoBPHQHn0oAW5s9I1eeG40tFtJLtBDIV8q1Zodm2QTRSRDzGG0jPO7zM5OK6u10bTLSGOSW1u/KhRIbM/ZC6RTgbZAsoJBi5BOSMg5FLpehxabqFv/Zttc/aY5JPLuL9nlgnSRsq0SGP50PXIBGMZ4r6q8P8Awv8AEHiSfTrOO3doZYPP8+0gVITeOQWTYgQPiLcBk9e+RQByfwe8FXGq681zptuwubeGCWBomYsjMSJJU2HCZ9x3r9qPhXZ+L/D3gW3j1VZ/Khi+RXQunkSoQySRSPxGBzywz1Awa+dfhT8K9J8IG2F5Ywfaw8bCISyQzQxOgLPNKpxJhudhbIPr1r7l0qLStQ064h+13NxFctDbTxtP5MsJt4lDgSTFMRMoUKQCAACSBQB5tpdybSac4t5RPcK5cyOSpzwkLRKhtzyMhT9T3rv/AA34j1D+3WNkgksolkiiHkNc7LhAM2xl3s7MynIO8DsSDXm2p+HdWtb2WdWS006eQxQ7JYblXRmJDR30bt5MwwqtuA3dUyK7zw7Zpptza3vnppv2iKOMW/2pRCLlcC5uLi0z88zIPlJIDdc5oA+oLfU4odNtUvfti/bFH2skyGCESxt5QigjUkuc8DBOBk+tegeG9R07SbS1ihuFSF9r3SCYxSXKA+WsM0ixgKoJ3ZJwegyRivlSLxFNNBdSXGoXFzZC+UymVgxgEYKw/Zy4QR5bBCg5GOBtya37fxLd6k0MHnyT2UillkEis7RCRU8gx7VZRn7vHBOenNAH1F4g8SWNhFb/AGnULGGMy+ctqjC5u4njJAjS5QgeTKMAAAknpnjPMTeL7bVfMiW2urCCKWC4tWh1CRbaFpQB9nEBGPOZwPmOMZGSOceIzarNe/ukt7/7RDKkMm+3tzbTQRjbAlpbM/LnguzEEEZXPFSeFLoxyXlmuZ7hnmlDTQxTQ2sscWxJJbkSloY1ZsksuATjIPBAOj8U67qOuaZeQ3d3EIba8wIXIjnjK5C5kX5r5AnIb5QpwCMkmsz4X6tdaVrEk8VxPcnIaKAb5AshlVBDFsB+fZjI7cZxVDxPLdQRWkd7F+52PxAcI21huDSNGDvMhBB7jgc1zfhzUjp2q2t9c3KP5S3BlwBBbpC7g/aV2sC9wB97g5GcZoA/VLwl4rR5GW1ZRa3Nrm6tfJO5btVGZWZk6g9cfQdhXuPhW7tr6OVJAr+UI5pi6ZuHZUO2NMD/AJ7YHcZHJHWvg/4W+IRf2sEc9x5gmli+zzq6xGTZyZpASCYtu0ZIxxX2B4fj1K1uVvrK3S2jkaJZ5DcKx+zyKGi+zpJICdzgc4IGeSKAPe7WW6QxWsauYZYVMglz+6ZOWDE/dCgfLnuOevOncxvFaboWM8sruyBvl2qw+7uTopx7D3rJsLvVJbZTcW/lteKZllYxoJI3G1A7E4VTtP5+ldFbMbYwSXiDfFG8ZEZBt5SAfmUg4yM+3T8wDQ+ymNLG4nbzGK7xCiKfLB4LNKDmT/gWDj0rdt54EU7kTzGaNieMF1YDGB1wf54rlr3UFEkiWis7OTIYhuMZQLvKISBg4AOB+Apbe9gkig3B4gwWRXcn94zyEqFJGWOfy74oA9XtJxiJoWErh4biNk+7GmcENk89R61ui5e4hMU0u1kjZht3N5Ui8mVi3VenA5OM4zXk1tq6QBI3nUC1DJKxJQbQCUO5fvDIPTOM847aU3ixFT7PaeYyMY3nudql18pS4XcThtyn398HNAHoyXZQW8YnFxsBJCoNxi/vYbnH6+3WrsWqpubHEjxqqEkqrMfu4yAMdenTPbNeQN4nSC7gSIqS2y3GGUy75E3oARkDK+vArrINaRopreeGF55jHIbncEkglA3COFCQgOAfz9aAPSrK78xFeTG5owGWQjaGbOOc4H8qlN8A5yhCyRlVx0z7gdPxxXL2usK0Sy5zkRwrF5aKjKvDSbHwcD6fTirsuos27Ejn5gpISM+cTnGzb3yP50ATy3Hyud+1k5gZvU9Qyfc6cc/4VBmPZ5hl8qRZgLlmJIaP5fmAB4GO3Xio3aG4xExBYqLjKtt+c9I2bjb+PFZd5dQR+cWO6KR3jR8lVaSPG5FY8eb6L1PYGgDaudSjsrYSLK8tz5TeQA3CiQgISehOOnI98HmvKda10W8m/EiyTz+RiPLm2Xr5t15uMdMe4NbV1ew25KtIocKyorH77yHDBcn5tmecdM15F4lu0ge7ut6wrcuXR0dnErwMY4/MjcZQO4IJwBzzjNAHT3OpOyIUMMc0nlt+9kd8h8FHCouTORjnGOcHvXLXF0r/AGl0a3CxBWBeVyCsMRSTYW+8QcDjPUYzXjWreNltJrWT7dH58lwkc0W5sShCQhcKD5KkenHH1rp9Nv7i8kiF0nlQ3W7EUIjkj8p/vtAWOQueMn/GgD0/RLhHuEeWPzEmZUk+zu8jmBM7gC/CsD35616hYzqkkT20nlSpKV/fylvmyTtA8rluntXJ6bp9mLaO6tInigVrcKJSqyZKhpAUQ7hgAdVGc8c10cksDypLIiFYpUU7EcbnlGVyNv3TjOenHXvQB1FvK7zjbI9w0p80zFF8xeuVIOEXr1zj3rPTUreG4a0YhJIpTN5w3SCRjxsyy/MgyBkce5qNZ4U3Rzyyx2M0jRH7LuLPIE3YAVNyrg8EgA4wMkVzV58twx8t2Zk8m0TnzIsEcyKBkt6jHU0AdyblAJHMqtKoJD/MFIkOSwlI5247/hWDdSwXaKsmFQSHcwwTH8u7AUHM3GPU9K5G41CWwQzyXHkRxxBWjVjI3b/WRHhB/vYx9OlS01+K9Mc0TyRKiS28s0iZimu5Hwz2xAIKBAPw6UAdrCfNQRRN5ikupJB5RMbGYnhH4/iOfx5q+scP7xLmRIbg7VV8gxmdV3KwH8PygYPAx361k20c0YhBaWOJC5nZZQTtOdpwB+9BOOuKr6g1zOskSMvnzBijOoTcFfaI1LY2v5XOTgfj0AN6we2DyG6kRyrAFkwNj7toUSB8vz6ZFd5a6ipQKJCygI45VsKODnBORnOfpXh+kC8kuprd5XdI+EVYo2Yxj5vLbB4bcT8/XvXocVzbR20xWYxSxrB5ThRtY/8ALZHB5cjJ5AwfWgDssGTMxHlN96IqmElYfeAJbB4z16Z61j6lfAkqsWZAhlQb1IiIJ2hhu54J9e4rHk1JTuktrsyxReXtYsW3blJcFAMIcc896zJdZtoYZJJRuRUAKgglSeB84O5sZGeOaALMd5IRL5zIQ4ZmKsEBJJYbSTgLx9azJ7tkMjiULG42ttBABA5BLY6D3wc5Pase41CRN5jCBXQEGRQGbcM8I3AJVfqMdiK5HXPEckdoFtUzIFJbIYR5xgqAwyTwcDvnrQBW8RXOmywTGe7aJYw6b1iErsDkqzNyOCQM9R2Ir5Z8cajaP5UU9rY3EFnDmC6JETQlWJV5ASP3p46jkZIPNbniH4kv9okspBDDaRLuuZFCeZHufAOHILNu6YBwfbmvmzx/4rY3TS2sqQxR3aG5nlkMyTW0g+RxGqEfackcH5cHrQB5d4xngkOsG+toYo9QkwrtcbVVlQlWiA4k45+XPHp0r4F+LMei20NnLb3ckTSRzmaSfiKeJJcBQegYnpnpxmvqP4oardX2j3pt7mNjHKDbwxqTN9pJ/dqqYGyM+i5x3r4Z8WaDq2rRxW8lqDcyPJH9oubhvsqYG91W3ZgRgkducn60AeZXFtDqmpi1hMVnaThtzQ+QlzM0SrIpfy2Ilzzya+k/hbplrZw2waxdmExNvqkkAxIFIaaJVQgocLw2BnGW45rwltAhtYooPt0bXljtikeKyZcMpDsIJVySSMjoelfR/gGWaO1d5r2eIqIHRGQqI0AG4KzDLSOo+b5cc844oA+5PBfieDTU06a0nE0VxKI2MsLI7uzDAKK2IvmUhX755yK+8Ph1eodSgvVkuU+0eX9rimkkmRZwgIMDNgxqAQMDg9q/NDw/4r0SA2WmSolwgtRNO8agbWySULbs7UP3SuSDnNfXnw1+I2lFLawguEhuZHijhlMz3CpJIuAJGAOOADyRQB+oOh3VtNZq6bRGhTMkj/v4ZJCdpI6+UzdOPbAzx3VrqE62ypJJHGFlBSNFYByMADAHJwST2GOe4r5q8IeI450tdN2+dMqLDI6MwhknMi+VNFIRukbPOG4GPTmvd9Gaa7umWdZYLi1P+rkHlow2bfMj34znIyT645oA7qO8kvYoIZ3kEYfBckeSrEbghYdG4HYEn8igZGnVmSYrBJvO0hUOMDYSWGUIIzgHr61ljcHWNJFjDMzvE3zQttBwxCk7DnPXHaraeVHIytuYs6Anc5iDBlwVOPvD8frQB0kl9LNIqPBEAUAj+TaIVxlSxIwePT09aVpi6+WR5hDEuQw2qhUKHB3evSsGe+i3rB8zOBuLZyFIB2hgT0LY4HP9a0l1IqAtKIy0nO0qGKhd2CucgbscUAJqd8LJ910Qlsxx5o+YoC6qXkOMheecDNZdvq8Ut1O9vPG9mjFVdcjeoBIYKygk59hz+dYepaiJ/N85C0XmuUBPdmCCMjPAwPQAd+c1kW91bQSLuCiLGCyNtCqBwpyOHx09+lAHrCXjMd8hZQqrkAKPMVjwVz0IH4njrjmnc3AfLySKFDYt42+9IVHJAHTnt1rnLPVYrlZLg3Q+xBUWFXJVmdMZQcDc2QB7kcZrmNY1pmlDqFEWzcRlwYEIZlfKjgkA9OmOmaALmr6sqzXLL5QRWBkIUsoyu0wZUkB8ZwPwHvyVxelliltLmPfuV5zJIDGqH5kCBz8gGPvcAYP4cjrfiBo/OSSSJrdphNGTIIZkKLxKFU/Pg8/Nzx0rzk+N9MsElhWWW7V9yt5CNIu9oCfLldh+7gUyoTxkE9OtAHqWoa5G/lSnKQRO6hQVfdL/ABHO7lWPAP8Ak+c6l4nsIZXi+0RNNNKJQsrIFzCdxhwzj5iB0688VwuseOLqxglby4RNb28UzJhI1njuHwhjkkYLIQDg46njjrXzZf8AjS5k1P7ZMWuLaWV5FZ0RUtmtJdzzKWYYuMqFz93GOccgA+jX8Xu1/Cu1LS5ckG1dSDIkj7SqjcdvyHPSuis/Fstuse+NnmW7kdkidSDcINwywJARlwoBIIz06mvnbTPFNtcahBcwQma5Rln1G9uWDynecRmGN/lWNlwq+/JHUn0awuYdWuYGcwoLrUFjtxCYoh5kqBY2lAA2Pk55xz35oA+ldJ8UTJClw4kSB2niNqVZZ0DHyQS+AACrtg5wPWtK58TiO5MfmRQzM0fkc5RlyNyN5mA0mCOny5P4143daq+kWg08vKG86SWeVZRJG37wGHEjnMa8ZI4GMgmuJn8YwNOJpZZYYkuCkN4FLxC4ZMojDBMQyvUA4A454oA+tbPUWu5QZy5EtxtcruccAfOH5K4znsvbNdZearZOzRWMmLdBtdHjYOWdNrOrFck89Rnp26V4lofjbQ7+3txLJNBd20S2xlhAminmjUOJCwwqsx7MR1xUp1uSdrVo5Flnhll+SMtsCZ3h3K/8tQCCFPynFAHv2n6ussGyEqzwlY3WYkKN3AKFf4sY6ZxkVfuplkV23MG2ghIgWUYwS/zAZx1/xrw+38QtZNOAwlMjo3lspYpIpDM7kDBC4yRnnHHrWtaeJgkryRXY3IpGXVihDLlir7sDbjgnpQB2N0THc+dMu9VBmQA5Xzi2xIptuQyhME/TA5FZ5uGi8xROjxJktbgkMGfpJGDyVB5yOnt3qLrBjkilugSJ1WVvLAdDG4DiWNTw74Hvgj5sVGL+F5d9sqBVYiJWCMW38nzXPOSe3Qc5wByAZd00DtHExEsZEgmDDOY+SpYYwDnHXFeV+K797ef7HaI0ryMeDhYtqkFoY1BG5APu89c/WvQNRuXEV4GjRXj81sIpjzGFLuH3YBUAn7ufQV4Rq2qJdyLcfaAgsWVVnLoxC793nbNxZW9NwB46UAYuvOx07zjdP80LyRsJDIh8pykoMbggJv4IBB/DJrwfWtXvNPnM1uTHFAFkt7h2Kyo5Qj5Nm4csBjI/KvftQt4IrNWRZblJ98MM2IhZK1wd+4RMQ+3zPv5UdeM1w9z4SEmRKUe3VAybQjebNuztLMQvl5JAyQDjHNAHn+l6rdS3FjqT3VzLB5gm3SSRtcyt5X72YCGXCQFjtBI3DOSAOa9oh1mWO50m/gna2trhQL2WLDx2tm6hzcEL1kJHHHU5ry1dJNhc3NyEhVbgyIQVTy7ZE+R40RGOFBGW475rV0q5W3lmihuFaKfy4tm5fLjO4bd0R5EZQk/j0oA+ttO1CNrZXs7pntpCXiklmSJpVYL+8CPICFJzjIHSivLLPVpra2hgWC0uVjQKsrLv4/uq28fIDnFFAHxzpS2sk9rcBjsigCv5uRKZSSqqSeGTp9cZx6dldXN6bGKXSmheVj5ZS3H3t7Z+dM/dGD9OnpXALqsT2Aa82zWryJLsEWFgkBBSX5cEHv3BI568a0+ow2kFpbWczGCdi5uDIN4eXaQwK42gHPHoKAO9tbu7mgEM/mRyfdcyFlDBkGXUqpBQH39aZaQWyRlkBjccXEq75WkCnMjRJ0UEN1A/hrzV9avbG2uRNdvILaRnSa4YZliz8qxHPEQAIxjPzc9a5i0+KBurpIIdkTM8kUqsHAwn3vmPChuSBxigD3y1mkF0VMINlFKGjUEsxiVQTNcK44A5x255rWj1K2upTHFBbWsLwPI162XlmIJyYlU4jY4BGOK8qXxzpzJLiLaVXYArkMxYDzo2yfmGOPYj3qzYahBqruhd7aG3iWVEyY55IWyUi64RSRjn8aAPVYXEtl5MEbXBV4y11GUZ33k+XvLNt2qAc8g4NXGuFSLa/kyXaEJIZHIdox/EibgpbaR/tDaMAiue0zWEexFvHIlnsIYQLMjtJwWWJ0U5LlR0ySasy6jBEWge1tQb2NiqKjqzsB8pcE5hkByexPX2oAyruW1nWG6Mcn2i0kmWLzt0YR43yqwKPnZiAApIHuQaZcafbXyC7uiBeKDPNb3HlrIhlXhRMflU4A5J56ZNYt7c3zi5tVR4CUjd5p5EtULRtuWLzGgYzjbxhiv51Y0m4kXTRFdEPd3KjaGXdB5e8gsZmQZOMfL1HSgAstLsbNp54bWYQsgbadlwkjB9pVcv13c5AI4H4dZb3LtGnlxvHcQttF0XV55A+EWRA4UCMKcbRyMdK5uSRrdLRYgbm3M0hlZd48s8KygED5DnI44zzziuitIdOKFWDyyxH92C65jRyCpLSRnzFAbjBPp1oA5XVNLvGZrwbSLmQxRNLI+InHDZZT8rnG454PNYc08BcWt7FK9rt8qW6VykKXCjBjhZhh24JznJJ9RivT7uzaeEL5sX2e1id1eNFVJGOdyMQF/fcjB24HrXFvoUZa3gjkSTy1aS3eWRZY5icvsLHgXAGQOO2OaAF0lbyBZXsMK1wrpGTuijitV+ZfOjKtumZhgFASM84r0GwtrlxC13bw26XIUAIzbEkAGXPcliD1xn+Xm8LSWM0rMt1GygJBbsznczkEfM6jJ+XkdBmuvtNZaYBLhY0a3aFzNMzkg7gTEcAjcAcZ7ZwaAPTbeKxeXzi8QCeUNkSbJFUDYGlVV4Bcd8H161rbLS3eBpy7xyIGZgo8tCrkqqsV+8e57n1rjtM163kaRDbJ5smY4kUDcVYgq87Kcuu7ODjHNdTLLaCAxXVzbxKkexUWTKrIw5znkPnp6ZoAZeXlvPcPJCkSsUKxgIFKJnLMxyP327oeuT0rEutQvcyW8V1dwO7LJKkskYLQniQiR87gMDOCQBxVizsIoVWbY94rb1Eh3kKzkFFLjgnr0Pek1O2ZI2zCbiRuSI2BSNVHytOSQzIuPuLkseaAOdjltRdQ2F1crLHcyzs7gmVSUjLlwpwEJU7SSc8cYrlL+/sLTULZLK5nmto5C93GrSO+0uFQq6ruCL6N2Udqn1bwul9cLem9mjkjiTEMO5JJJJCfMxGi/KNq4xjIHBrNt7WOxMsMaPH5sQJbBdhtByCh5LMOf+A9KAO0k1a1ZbKWHUYiwWcsQCJWCISpkfGCoxyT6cmvO9e1i/vob+9iNr5EAMbyKxWSSGMKTJHJESJF6gA4BI4JrndaecWkMljcwC3tjMsgKiGZY2BaT5TJjkk5BX5tvFeVPq8ulLeLb3hk89TIEyr24iK4X5EQZJ54zwR09AD0Cz8ctb3aSedO1odqqJ5PJmhcgBTOAeYsK3y/eOQea0IvFRhliaByxe681VmeQpCrkbhGgAyrZz83FfJ+u+O49PI1FoWl2zmLypCSU2DeshXLeYQ47+vao9I8dNqM7R3EkQEginMskxxbTg7kby4zlYyhwR0BOKAP0G0nxLHdmCN5llVEQxRQjaZGZyWhYqfljyCS3T37V6Dpl9cy3CjzbiAuzRxME8spuxvEhcfcCkH0OPWvmH4a3luTHcMVb7QyOkrMdzLySkUR5EWeV4B5Ir6u0yE36yTRzs7x7ZBhF3t0wrLjCjAGR3/GgD1qxuCFtCMTSlFRjvDKdgCtIDGcliOffP41tSyIJURERiwZmDABd2cspUD75I4Jx71wlrqf2ERpLcJI88SCPZHteKVSPl3KCCCRxW+l8ly/zZRxkPt+V0YEHccfeXJB449D0oA1JcSh4oi9u5nWRgVJKo/EgLgchscemKqhLe2jkWNcENw0ysWLbsNh8fN14we/TFOt7sxPPFPIskcaDzJQjb1H8IX5cufcCszUNStIoFFu0U7mRDHFNKY3ZhkOuWICccjPXpjNAF55/IdtxKM2NoiKoxDDc25s5UYx1ODk4rO1G+tzaM6h7ZPvFwcmRRjIPmjA3EdefaqE97B5PmPJhZAzQwMzmQlSN/mROuSnp649xXP311BbwmaOVfIkMe5SFYSDGFRYSx8sB8jn1ycUAVr3UI5iyPOsDR7SEjCC5WFjkRtK/+sDEHAXIFY8t4Hu/LSJ7YqBJLtZTP5YACIDu43DJz096o3G5WacxRRy3JDxrMplCBQSWVkz8v6A1dsEUW000qlrqXG+ZdhAizwVDkEcDp7Y+gB22nLZqq+XIVEyRiLeFRY5k52u4+9IcjJzg9s9B0kOm2zBgFdpXkUyuoXeC3ChF27VGTyc5OR0rhrC60u0Lym5lGFxEyL5rGQ4JEihSsQGPlZiAP4iK6PR/ENteXZjjbzIoZFcSSuFeUcgxfKNrsX5BXI4+lAHSLo40+GR3XbIsjf6w4lJkB+Votx6HHPTntWDrN20EbkqZXhQ4JCx7WfAiLpj50DccA45yRXZXV2izYlDOWKldwZ2k3AnczYxuAyOvIHHauU1+6s7Uq8zO8MwKugTcSmfmwGHzd8fWgDmNGv3JjKOj3NzI3mO5KFs4yYgwAZOCBg8frXdWeHinSXbIVO+Q7gVQn7rs+cKB6E98da4/T7SKSfNsZ1s4Bm0LbWYLPk7QgXgjB6mul09HgbyHt5ssGL3EJZEmyT+7nCqVD98kjOexxQATxxXUP2eOYoxjYEIoYTEEZGGGFz/ia4nVNPkt0kj8m0ZnlVleVnLxiIHemVBCuw9eMivQI7N4HmYzyKWKmWR1BWDbkIEfgJw2MHk9R0qC4iN+ZVWJZdnESsEA6gEyOCN4Iyc+596APFRYSTeZAftaQTP8Aun80JkFwxhX93zGXHPz5IGcVvW/heSzuI4ordYlkZmkWdJEMW4AkB2JHllySPm53HjtXqCaApQII4wsAV8JhkWThgyk/dCkHP1H1qyIpJxvmf7SCxjSUsFAKDGHOeY+CBj1xQBwV/o9nMIg0SKRCyeZEjborgY+dML+86DrkHdxXLReHVUSzyxzfZ95MXnx5AkUgEyqOWUsRwBhf5+2RaclygiMQbLso+bKhgTseMpk8H178UQ6Wqhtxllb5ipaItJsQ4PLZBXdjp8w79qAPOrHw881tLF9mt1ljjDu6liDuGQYwei7OnvV9fDEUMazIG8wKdrylSgAXcyYAJX5c9cHn3rthHNHE7EFJFXlpQQvllSFhG5cH1OBj8Kxb5pblYbYyvJJI8bmW3IUiIMA7bWxu2gAHigDNGnJNbBIPKtoypcKczsJAPm3MfugsvU/Tr0z4bW7Fl5MzmQFi8TuzBmZSVVNpAwNuf8a624APlCINOEkCZjcRDaV+66gYcHbnIzjoRWNcxvON7vuYSrAYA+0TMgOBvfGF54I+vFAHNf2Elw80t48Rihkd5IXLRbnRAYUScDgGTbk9BjBPNTNYLdJFapHHDesgkDKsmTGgG5sgcuRxu77c55rbudORoYdwbgM8oYyPLEzHiOHb8r4Yg5PT2qtbbIriKJ5ZJbhIpNjXCmEEE5Cq3BAAGCOgx6UAczAbqK5FuOTAwG1TNtAJwpMZHyjIOSeM5rrvs1x5LvDd+WXQrNsbdFGm7czMqqS0mQcEdN3NUb9bZ7lZmihbKBSPMMats5LK4OXA456H3rAk1C6t55oJYnfeuALNyc2yDKRsTwWKsc5OfyoA7qaAtBFezXNmbddkaO0he7AC7SV4A38D0qG3tZbuOWa2DOsKNEI52hEcvLfNLFu3zAg9VBwAQfSuaF59ujtktoltzKrwgzrF+7BBYAyGQASD14xmtKyv7iG4itpkP2uFxEEIErSELhZFkVgvkBCevc8ZoAxnWS3SYQq8zLPHmISOqhC+CkMTYbah9Rx3x1rQ1zy4p7SBIRb3FxBG25fJZ2PSQDa22UDd/CS3XIBpb5Q80qrBg7iYJFxEIWAJKvtz5sjEEtgnGazJreWVbSebc6tKkDNK8kbK6sQy25VD5cRB5IPzY56YoAuWFlJO6yo4t44meOfyxhZmJyhkVvmfAB4UYroQkESMkCCZRKrSMq7tzZzIV3DcATjjHFXdHXyFMC7ZrNXZCcq0mR0McsgBZOe47c9KrTzpaG7VkIVmG3ZtDjfn+6Tzn73rxQBDPewOGXy2hJYeX85XIPyjYVQgjcR0JPOa2Z7YyaeyxCAXMShh5jh95AG3c4AMe3BHT1rhLq822txbeSwuZJW8t3kkiRS4zGuCuY13DjHPfiqWkXeoOWmkcTyCH7NdsCJ4kRDhEDbgS4HB46YPpQB2tjc+ZbLI9okciOEkDFi0zZ5ZCxyI8gEZx0/OtfuizQS2zpFK3mec+8FpjghoxAOVXDEFunAyRWRZao5WaKULA3zyGIqTK0YBCCJI9wU5GRn296mtiDHvuY/OeSOQo7YURxqw2blchnPGd3TjHJoAnuJHFlECHjjXey7cEgk5UlFzzgEfeBz6VzRfMLyxRTFJWaIq3y7CzHLBdxyM5z6A84raury2iXyVErMyEl0iMsTg4JcM3LnoOnb0rnZL6OaMxrseYu6ja6xyQDjfsjVsBj6txmgCBtSltXKyzwqq4jeNyVMwwQmVPDgYOMZHNWbXXwE82MRFnjMrCVQQCCVYLGQNseTxXmniHUJIW2vbeXGC8fmhla7csQI2KufkYtjpxg8cc1xNpr0zX0cDgwtDK0NxA93K0yFOcNCqkMW4xtJByR1oA+gWvy8he6ACMhYPEeFz0ZechsDpjrxk1vxalaoohEksrSKsIn3ECFSMcSbdyqx6gqP0zXmNnfmaBXkikClfkZ/lUEkYDKBlcFe+OtdHDNAhDTAncmVKHCAj7rP6Ac/XNAHfSwQ2wWC2LbpIdxV28yM9C7IcnCE+vPrxVK4MTjOWDblVo5Hyo8tcb1RQe+efY1hHWmuESKC5aIoslu8kWx5DIF3fM7HCIVPAz+tVYr6WGQOQHABQy4Lk5HzcKThj69M/nQBvEDcFeA7ZYnG1SGTbuJ4cAEE59iKivL1IrOS02jAUeSzMzjaDgIVPO/J69OlQi7wFRJfJLoJVEsilUAPKs/RFIxjOKiuL5b6dSPLhmjQiEYVo52UjGM8AkZP+FAGJPqUtksl7FM1uu3buJXDMwGUlDNgg46jkDjris/zxqGDdWsUUtxbjyZrSSKSA553NEwLQ5J6gAnJ9K0NYs53usXlvCqlQ5V41KSgYcFBnGcentxV3TdLWSKefAWGFkiRooWXIwCF2xg/KBnnuTxQBiJoyWapb2sUjzX0kYeaMF4jkqu2QAbz/AN85xXaaZpc2m3ElpLAhKhm2C4BHmRkEAEPgA44BOfl5rcjWazjWFZoC80UZtmFu37t0IY7nCfK2wYOcda25TZTWk02nwPHJG8Us4O12eSMZnlBlALJuzkDI5oA5+/8A7Qla2uLJIVkjdSbdncocgZ80nIZQQMYJI74qpNqHiCC4uJhKGunDlo3kX7H5ZQsRCkgUMV56HmotT1S4QNcWckUKlmkEweMyTFR82xHbYidcgHccfXHDXGqzzO1y++46kxIlzJOjMTuaOKFDsh56n5Rk5x2APXPD3if+09PjWSSIy28n2a7aNShglB4ZoxkspPQgEdyea1beaeS4ZZIxEgb5pgCJGz8o3Hb8kRJ5HBJ9gK8z0G48qYTKi28s6RliEUxTW6ncWmP8UgbG1v58Y9BsNViM9y1xIJfN3K0uS7AgYB/dAqOSvfPc0AXI7ZoJLo+bMYtuQfP86LzBksgkIGCeu3t0Gam/tKEJFAxUPFtcNuV/MU4HzDOVbPUHBrImu4reOYSySNDNKcwsyJuZOWEOOPNPBU9DnjPeqksE3nR+XmAMuzcHjuog6hlEwcDBzznoQc9KAN4X7f2hELTckpZtrLny8oCQGcjC8g960JJpXmjcrGhJbzgFctMc5PRcjp+veue3+QkZTYiMdkhSaJv3gbCMCH64zmpYNVWSU2qTvLMj7SuAqgHo7SD7vHPOB9DQBt3l/wCSBKjy26Ko3sMpuC5Q5H93dx6CucHjOzlme0Tf56SCKMx/Mrh87pMKuVA9eh9adq1tJe6fewwvC2Iy28TZHm7gADtJJcOSMcj14ryRdDuo70rLEjMroc73hw4YMWZhjc2M4H3eKAPo5FXULZIxNKokRSGiMbDjoUfPyNwc5I/KpooDDFKp3FYAgSeXAO44By2cE4x0OK46zS6so43a+DRiNCYY0cgqQMFinCkjOcn1/DoBdJNat86uTtCoZAMBx97DHacA/X8eCAEZy0y71mi8xSuAWYMvBUMBhhnOP/r4resWDgfe2BmwVKBuoyp3nO0HHbt+eDbeYEVw6MIpCrHaEyq/eyvG7A7jOe3FbELxiORy3JYlf4QWODjJwOCf8aANuSaZUVYnxGxCn/ZI4yD0Y4z0/u/lLErRkbH2HaRlgVLj+IqDyetYZkkkjDwbWCMpbzXKp/wEHgnOPfPXFXEnaSQeau1hgqxYkRqCAzA91OcgdaAOggbYSZCFwqleDuIC4zwOOfXnip/NLb95KRFQyggFpTwSCATtIPrjOKquske3dh9yq5bs0Z5XB91z/nq2dyyp5Y/eHd5aA/KyAgHLHgNg9yOlAGpf2NxDZwXk0Ya3uNojdZIyykA9w2Rx6+lXYb2IQQmKSQkYjPzEhT0xsAz9Sf5Vwl/f3e5EkEzIiZWHcR8ycY8onA4HB/8A11ct9ReV9tvDGImEfmO3yupC7SMA9ju6enbrQB6KHjeRixRyUz90kn5ABwB1q7AYwUikhXYzF0dv9X8w42jqOpzn2rkrK4kiIcIfLcgAkn7hHzPhuduB9BgV0FreMxk2SBY15EqgTEqx4ypPyKOx79aANKSOKYuHkYOgCllUhgqkbAAB8wxwMenNSCJ0TzHbdHIy7fnLygycYKjIOGzj684qpDAyF23BeN5mLHYAxPOW+8T0wM4rQWN1ClYiXYlkbcrgNGMl9qk4UsM9uPwoAgkwsm2SRmSSFlVJIljCkAjHmAAdeevb6YwjZySyGOONVK42vlCmzBJ/eORgYP68VvyK05LPGkgRgSzh2jBGPlHlqecLznpnnHSkGngsJhKiRMGJtgwXLYxgO2MguemaAOfktBiRmlDbAMIsZCkDGc7Vx6c+3WsqORIS1yYzKqcYUhlyeo2A5GAD2+ldLPbHy9kkQBPyqoZllO0HCuQMEYHH1zzWHdQrCIyqFAFciOIMN7dBuZuo79vagDnr2eKMtOXW2JkUqScQtkZKoAOu7AI6/KfSpbS6uLhmgKrtl2t5kUi5EiZwFQtlgRzkDvyaxr+3u4JZG8+O3e6UKShWRoQSTl8llPA4xj3969ndXUErROGkgwqhxB5bFwcb1ZezHJJJHX60AelBDLaGMRyPKgZW3LGGiPJ+fa2eTnHsfyx7e2MsDI8SqyuxZWy+SwO9ueWG7qOxAFUbfU3AIzNEGHJQsVYoSFR5cYzgeuBnrVpp2uhvjUKME/I7bw44cgpxjcMnnntnrQBUW1kDCLzoywO53ijcbFU/KvK8EDA/A88VG11LH88U0j+XIFYgHhnYqCoYANk5B3EY/KryXFwFMM5txIG3jyQUZoyOTI7gZbGc85J/OlW4tTJMrqjboiI44kJJI2srFMZXqeTxz6UAVXu5IjuYNKhUh3UGQqWbbkqASPm/D0OKoz2NzIWkg2b5dpYu2F6DAwG647dR0OKsmVBcbkSRF3qjImASoUFWYNztyPw79DV9igjgXzApkO6OMnBZySec9uTyeKAOf+0XDG3tH8mB45wdqAhpTyuF3DJUkdeRz19dJz5iHzDIGjPzRsB5i5+bqpLbfQgY/KtGW2tpfnmhSQRxmN5mCN5MgcnKHI6EjnOCeQelZKyS2cKJ5YkmBZN0UBSCSJtxRCTk7ypGTnBLZHWgCnNey28iNiNVVshXJbz1xl0jVjkPknqPT60t6ZLwQyh5gq4cxqF86OJ3+Uozn7uSBjk8VUk23Uy2v2cx3H7xoQwZ40O07grjJ3A5B64IwPfM8ST29lpybJys4s3Wa3jMxuUlZykM0YP+sIIwQCcLzgGgB08wgugyxu4Q7JGVGARVBwZEA+V8nnvk1qLdRM0YEy79odU69mZgWHCt7Eg5rzmy1W4NnB9pMXnqoS4USFHkODsEyOQVbYRkkA1p6fqVyFmLqqQsAyOjMrK+fkRUZQx+TkkAr3zQB1NqgKxk7g28GEltp3SFv9VuODxnP0NbFvEA6r5W8AkZlOyNWOSSWPAP17niuVgv904MrH5FQNbhhIZUZmCO7t93AAHyduvJp8mp+afJEsjwuFR4ot3yDGAQx74x70Aa15cqoeUqUYOEkJJZmAO0YUAgpgAZBxgVzU+tIblzGR+6REWGSJiEYDa7DywQc43E5xg5JFbTsT5cSQvKrIFJyGcRoxBWRQcoxIJBIHB7Vxur2UuZXh2QunmTW2/lDnIcTeXkvEIiBgDORwDigDtLPVraYKhfa4jygJdt7AZ+6Bhlz0wenWrEC3TyB1aFfPwQyoUTkYxtx8p459zXmHhmzAnIllJWCV1Ro5CkMYKszbFn2sy5JwMcfXiu1+3S21u6LKXTy5TCGb51YlQhJ93L+nQE4GKAOrkZXQpvKEgLPGqsqkBsCQMB8vIHU547irttKhdW37IF2wNESyiVkAQMGkxnkfTsDXNJNbzwtM8ipM22CSPe+6dVQHcoXjIPHuRkU8azHCscUsCNGpBjQ7hIuDhpGJHHPrQB6LaXSRzR28bw+UshclpI4mBK5ZRJIwDkNkfKT079taSRHCAfaYbhS5XLOqhSCN3KEEEYweevHFcRaIktk95bXyS8ea9urRxnkkBQwy7Ec5BVenBK81JHqCYl8yaXeoRdwOUUkYUAAnI4x16j0IwAaF6XX93LLIoVchhmQk7WYlnVcH94kePTPaucnkjBlHnBoztxIxCnco+UBeoOB6dqWeeV9whnVcNtlYby4B6jyyMHk+nPWuflvUi3oJZLtg20iVYYoSzPvIQOQQRGep4yMc0Aa0kscSSTKzBVEYmiLhvlaNWDAAkjIOfXk1z1xrVjJlp5kWFpCqCNG3PtDFiquvKqoQE9MjAOcilvLy2hHmwi42lZJBGq7t20kfMDyVBAA46dOgrzDxBLeSMb2FolLqkkcYTJilQ/dMSnKxuFBYEZO4npnIB6pZahbqrXCzTtJcPCheTaPkcbFIgU5ACbQcDORk9aZqus2rXP2aR0ZIHUo7koDtUYG1uSCFBPGASc14xputX0t1dM0c7vaFJPKy3kRSTRKQiIygFeSy4bgEA4IxXNajrGqCWWG/aeG0mjlddsAjKMhPzRSZJTduBOeMk46YoA9C1DxR9lur5oZkbnYF891gPzZ2rtQhSFPOcfMCazj4lUSSolxseVF8wK4lVN6LLjehJVdrA7tu4E4XIGa8OvNbk0mWGWzkt57ZEaSWH7LHeSS+YSkxuvtKsBg7zuxgcDOemZa6zBeNJfafCY9zNAPLv7aJD5Tuxme2gChtyt5YCrlfLG7mgD6v0PxCkhW2muDNKS6oglj8sBY8Kwc4ZsqM5Iyd3NdfY6t5ymFmw6qXCZJTIXYHBfuqhTg9SDgGvnfwhqFwZYbWCJ7i18kyb2Cs8asuCokkwzP5hYAEbs8YI5HtOhWjSxqkUUiSxNJI0MrCW4kChtwkZSQqhRkAnpj04APQNMuQu4y+VheQwZl8weWAGx2ZsZx156CulhumbBeMruh8oIAzYGM7zxnpUumatcadbaZJZWNpcQyxRLd2sqogaQsR5ol2NkIhAIJBJUgZqKeSXzWDvFta8nYGD5CqykvsZuAcbwFHU4xj0AHi62SAF2aExxgxBhGfmIQMdw+X5gc5A65789PauEjMjsQqHaT8zPwpULs/iGRgHow5BIIrj7W0bzQzAmQHa8yqCswdiBbzBzxKItpGMkdCc5FdZawCKMIH2xKX+ViTK6hjkncMgDpz0xjjFAG4SpTocosUn8KE7lVScKcD5ce/41zeoarBbiQbGHlPIDsYb3BGFI54xwOmeKnklPmIqtsj2BWLSA4O4sMkHDcEYrj9TLObuYTSARS4WN0TyXzgjDtg9Dnn1oAdHrcrEyBWmhGAytvLgk7VAZRgfMVHvkeozr2N6XlZ3G2CE73ZmCxxnoI97HDE4zwSDmuZt70x6fcWhtl/06RWNyrRgQrGgA8vc2c5U9M/OqnsSNDTAzROJlGyJN/mH5g0gOBHDGRtKn1fA/qAegpLvVo49m9oS4MjBjiQl1EYU8fKw4981z2ooiRSMQ25gxBJDMjJ8hICk7huBPGeoqSOVgo8l4zGig7mK+cjSKGlLMDhshmQBc42isfWZTboBDEHMkTCNpC4MKk8q4YDpzjHXryOoBkJcXNvOjzwpcQysVkYSfPsMYVWwG4wAB2PGTVuCNVkjVgcFS25m3bV3HH1IXA/CsuFmUIoQKWwNwYurM4ydpByOWOc/h2rRjSQSEqTJtQq6AElSSSAfXIIOe350AdBbsqRSNJK+AsmzyjwWIOwMfcY5/lUAkuAiNEAIiY0kG7LMCql/lJ4O7d/OmWKOzCMK2ADvB4VcnOdx4Py9cHjoa0CqCWMo6hUR2ZTwJHViBjoC3HbnigCnKquzKgT7p8oOWLsygEgomcd8dOAKqW+nxq2ZBCZN4cLCEDqD1MjSY3c8464PHFa0iRiSGYYUO7BkXPmJuQDkBeMkZ+hrRNvBCLWTzSsdyHjkZY1d/Nj3ExnAJGE24J45xnIxQBQa0ZAqxsjNEGl8tQEV4mJJaXszDPGCTxRaTJHGkRLPKXZ1Er/NEpkJHMZO8fMMAnoQK1RNC86OkZdVjMbFsLkED72SBnH4/yqobSF5ZDEvzYC4VSp+Y8DcwwR9DQBm3sUt1Iy/I4Cl5AUG1QRlTsA54weM9PWuSt9Ctru/vJLm8htIY7c+YMEJO6eUyW8agE72R2yeilcEg8V6qli1vESCisyBvMkBdyQCGjYISSSc4PTFcTqlqY3RmVsIXZ12Bly7s+UxyfvenGPSgDzbWdAivFu7W0uBHbxSAIrbkMllFK5PlycFHkjwBnDDqQKwNR8PWemxTPpU7TNJCstrbTXLyS6cpiy9srSFllJbLfKCAJOa9Me1kVnk2MIwpkG8bwRjhSYsjHX6d8c1kj7aCgeCCSKZZVCCBC0QYlMhwcjegxzjBHOBzQB53oTzJa+S6TK7IkLMWDuzNkvHIyqoCluQ20Lg4z66c1hG7BJGEQiy8KxEIrAZDI7nCsCVwcHn6V2M2lqkKRwQLblAI5XkZJHkjYBvLyjEbhuKg+iistrdnZ0jt47jyzkNGd7IVBAjYEhSeh78n1yKAOJknNk37ooNu7esKqxJcE7CQTnapGD3PAyarHUlmUboGeNmMRZ8JOQU25aMncvCoenf1zm1rGnXl9cFreOK2aGCSZ/MZFFyY2yqr5bHO0jBxnJBHUEDkDaX17KbgypbW8ZQzpGSpEgRASrSYOxh83P8Afxx2AKl6IVR7t4MtbzlmUhJCXMcapIJFkwygEqeuCO2K5661u20uKCK6kZUaV2Vo44vtESEkIYQzAxxebnJOcdeRium8QWt39iZItqs0WVMY5kV2yEVM7idwJJA756V8+3djqc95qEFwXmae9haO8Ak3JFbkZtVVhiMbgVYHG4gYyaAPaV8VtE1vOJrqRIlSQmCTevKurCYuASR8m7gAHjOBmulsvFyT20bJO6iVC00okj5lUfMsce/DngAnknGRkYr541GxvjA11bSCB95kLRHynZVJRoLnD8uUUDIGMjtVqwn1izsy0zOIigMD27r5cKM2WUh0DecqEAtjB5wTQB7q/i65milCuCCwLSgOzy4JEZXHJPYgDgqfSoh4qvMxOL+3ldpDFNbQKTPblhtUOM5A6HPTnsQcefRg3EBkjd0xEVhCEK0kiKG/dlgABu3FvfJ7Vc020+9eTlorlLdCoSNAXmZ2P+kv1dMhc4z09KAPTLPVLq7u4dNhfzZnjIBzkrIzA+XKu7k7BkDB4464rqrm5v8AQp/Jv9jRSyRkXlu01vviePeEVZIwVAZgD3Pt28cmv2kdHii+wXMkP2a4ngZkeNXds3UbLyJQqcegIHFMXVL1nSC6urm9hYfumlmMjRqpwpw7ZDlQDyB3oA9jn1ad0RX8qNZfL8x1lDBMgHcx6jnAJ6Ek4J61i3XjCDTxNEkoMxCoWRt5dclXeLaSVlC884HA5rhJteaSwmtfMLKIwC0oVZSiOxCblJIYscZx6GvMZNdMNvPNiEnz5YI4DJcfakKsG80M8WCgBAwDkkHAI4oA+k7TxVZzoQl2yKilmwdpkYgAMA4DEhshsDqppZ/FBkBDSSXaLCAEgZVmklY7U25IDNgDOOg647fMtjrdxJH5sju8UjCNfLjkLQyZUbFkaNeu7dggH5zxiuqvtTuBp8Ko1r5kIY+ZN96WLYJH+zKGBEuGwSeMqQTQB6vBr17NeKnmSQNFKFa0nyspLABUIIwRwDkZGCOa6NJ8lCzyLJlwwKudhADrkhcEfMOQSK8O0zUZoXhu4DHevGYneWQFREs0ZxGpkJ3uqgA4Lcg/h3d3rr3VlCZVMEjJsLwzxffICozKr5Occ4ztB+bFAHdrqQCyPLclnVPkRQRlj0CqBk8cf/rrZ0w3F7FLLFdxwtblJFt5cpNMXUDaFfG88HgZ9hXkNrrpRliv5IA5gZVDqc5ViAweME7jjOfc44xWhoeoyQXLzmUE7laIvMhDAs37xRI4PttXJ4yRQB7rpiCW3JaZvMhkcOZBh42bnYiPxtP94nOTnpUl2t5NGt1ZuG8mRo2K3Cl1jQDe7Lg5bP3ducGuJtvEyTOyl2jUqPMlTaI5Cp3M7PJjeecYHOBjFdRa6hbSR+e0rKX2oYwVW3MZ5MiuhI6duvX6UAXo3Mdl50pYxSH52kj8ydGJByBt3M+MHIH8VRpHbxklZJXchpEll3IzJINpXao/h5OGx9MVRubmaWaGa2YLs5jjId4QBkCRwRmV8DoMnpkday7S/inn3SXflBGZpkkBKMNxBYFVO0Zx8uQfagDdWNnGftCRjeYw0zhHc8keWqocDBHP+Nbmm22JFffJcIpO1GPQkc43AcZ56d/aqUcVpclZ1Mcis6GIxKXE4OA77WAMYAHp7iumsEKy+SqIsaxkoWkjESZJ7l92MA9QD1HpkAqXK2774pVk8gMTDZogEST4B81t+NzZHv14rrNClFnYTicNslGdzYVwTlQEXcP4dvTIAPXtVT7EsygMVkaNvM82MMEB5PyFgC46DjNV2SWZTNIXVIJPKXIIjYjnp346/TuKANRr+JYJEjgJMcqFGcqrOJPvMCcbjznjNX0vII44rZImwf3krMGBQHDMDuHG4cA9OOtYAuW3iGHypnd1Iz8pD43FIt2N2AAe/WpoLqSGbkCWTef9aVIYkklGAPzIBkYFAGxJK0qP9mAYYYlSQpj2/dVtxGeD19O9cVqPz/aXVR5ud+SykbsZDIseS4XnI69/eutv5ZropMLaKIABWCMEJbj5VCn5gSO/tmuO1u5ZoSjT3FqFdWZoAiXCZP3Y1KfeIGDj8TQBxN7buZo0heNxyXVY2V8dSGGOxOR/LtWJNawsjLIJXtlYyOocq/mjPzpHLjKgg8AHpwa2tSvIo7h5xMxg4j8xiEU7QOfMXG5snnj17Vz2saos6QiARh7aEjckgJYuMqshJ+8c9T+lAE9tOi3BtcuzzgBpJkCiFFPDl8Yxxxzzt/O1q+u3GlX1nawSRXeYXAikjDxv8m7cVQE8LzuPHbPY+H3niSPT9T8oS3YkkuSJBNMnkmYoSr/MQqwrg4XkkgAZqNfGAjjEF04vpYzJJJIrZuZA7nGx+oQglQBxjoD2APb01KG7spYLkKqXDeav2YoRuUbsKVY7EB24z17Zqol69vG64MsrE4/dFyegDlUJIHA+8ARjoK8WXx7a6Q0UN3Y3NvNdqZ4oLhvLkVScwqIyM4Bxnjnrz39K8LeLY9Riju5Jo4JXn2hNgDqiDCRyK4DEnvxjn3FAHpOkzgJ9muJpotRkRSo3f6L5YYNwnRUIHzDdn+de0zeIYTYWenraxQusUTTToqoZAAFJt9uQV6cMc+teJQI80i3heBwWcMGwsm1ySrID91cAc8e5rattchikCJtPlqzRs5aRiAOinogBHHQcUAeyxalbIoWESx5Aws7RlmY4HRGwD/h61O92mPuKmQvQ8sFA9ueQa8PvPE8plgVIJWfc0xnUgCRsZZPkyCw9ATjnin2fjuOFHS5uo4N2QfMZSrkno7uP3ROcY688ZoA9fku0LLvMbK2SEIKyAjkqSoyD+XtWPc3lg4kkIGA5VwYxIUXnAXLA444yM8c1wy6+lwpnLvF5SNIoRmwcjkIzgb2x26kc9Oa4LXfGQgt3uxIPJiWaMxn5Wl2MCjFl+8xUdf19ADpfFet2emJ9okt2EHluNxjRXZUXkj5xlsngY5PTmvn7xD8WPD1ksiTQR3FpPHHaorhS8U+/KlyGO1mcbcdRjnoa5jxr49bWrU2Vo0dqt1AzCWYvNN9oXiPyS7ZRRICecAjFfn7478dTrJqdtp0/kXsMTFpJp3jvFkjYrJ5ShCjMUO8IM4buaAPsjWPi7pNjNMwkshDKE+zQwRrLJCCMYklLfun3YJTge+OTiW/xikEKXEttLECvlvf3RYrJHNK2ShUMA7HqOiA8V+bt94/vbSwMs8xjMkpa7E08RgmSU4jPmQ71WZlwD5ZYDGelamlfFC7udKs7Z7mIwRzhWgjuGcTHbuAQ3QUIVYnJYhW6qTnkA/SrTfiVdGK+iEa3sE5JsriO4geCG2KlijGScOVCqcFlBJHAORmjp/ja31K7a2nS2+zvApWTEK3yssrOptTdkLJHMxMZUklcZGF5Px1pXiJdUtoUuNUUQwCSa2ZCtgJJVdP3Di2VGmtwrSBfmJwOeSK9esdat9S0m4uI9HmYackIS908iaZhC4DTRO7k7RJjIJLAnJGaAOe/aA8GeGdW8IXeowW1paaibkyXNnCY3mBjHmzyS2qoCu22lQjGUYtjO8EV+e4+GekW0d3aWxmin1ZIX8gwbFuI5rmRikV1MoZIBGhzHgJ8vMgPFfoLr+gap4inury8uNXnga3ljXSJrRImlsUEIjke6hyGuHKEEFv4eRjFcFF8KtUN3BqlvHbyzwXi2tmmokW08ZmtpZntYVDHcDI4w7KEHQsDkUAfLtl8Lbq20u7soILolUjkjZJViiNyW8qDy1tdzLb+Xxu+6ueSM1Rn+EXiGGyuYt0kltbwRXIt7jfNJbSXUpjys0oXzIimMYJbHXGa+/7H4YeI5NI0+8tmaJ7i5vBeI/lSS/aFARoUZW/490AJI67ug44008L3jQ2uj6hLF9tW7tVDNEWR7aJdxjurhMoQr8KC5J28AigD8g7z4c3j6g0Yt44Rbwuv2t4rqVY28s5URsmIdrRsMfMV2dMcVyWpabLBcJHC1vHewX8Be6LFlVIysSxKwClrORCm4FeCxIGAcfspqnwrhm1eTyBZiNRNJKIIVmE6qPLlWaNAcMxeQ5HPX2r5F8RfAh4fGMy2dosFjcmJQPs7SLFIwZ1Qhlyu9JMqxAX92OeRQBR+CvhjR7m5huxocdtPb28XlzCW3nllmEjGZS7x/vP3eCsud20gda+7fBt+lkE8vSYIb1oprtrh1UQpbI2xUgtWbbM4BA8wNz3UdK8G8HeGbPw9bbo7bUbM/adrNK64ZYhieKCKMFlVRkEY+U/KehA9706WzsZ7T7Iglga2zHtnkmcPJsjmE8QBDIZXBfoN7HHHQA6TUXa+v45mmls5WV2S3tzblzCEzJBJGJCZICACwUEljnBAzXGa5oMeoWw/0p47aOL7J5WwLcwJFGsgmYxglE80lQx643A45qjfaxptxez2LgwzQ3D/AGW/twseoXVxbqqMNkso/wBHiAIZUyW288c13omheOceQl5JEH865iMcX223mgV977JCXKewKAjAbBFAHjMvhHU7LZcWonjFsn2kvIguLeaN7p4VVBEWF1PvQq277oG/7mDXp3gO4Mt9etcb0nu44dsJVJFV4yEZRbumIWYZOTgjuc8Vs6JALm2SG3uGeCO7mJ3L512+47/Jwj7TGpJaVlzhTgfPkV2elaNo1pqEF5BHDLessr8WlwsZYjMrONu5kRm+U47c96AO4ttJt55XgjimjecRGWXAST93GHcMuA2S3XjBJ4qhHpyz65dglYIxELuSNlkaIPFGLaQSIyjdPIihiBkAsc4rVga9WYiZ1mCCBm2CTzJoWjX7PJBJGp3rt2ksCeuTVhbVY3v5LgsyxeSkjJKkzKzrks7RuSR5nU/n3oAzTpVnbRX11bReUsjQO0Kl/NmkyMSIqA7SjHacdMZzjmtO2inRbqKIqFu3aWTzHGIJwCWQo+RIxlBGAev6SWd/9lLtPbZbPlWjnEihSCJZCqE+aQ4zxk46ccnltd8QWqyvGsgkEBDG4gwcyWtuLsQssZ+88sjLkDccZx1oA5zxjpMU2n7dajiDspZoG/c2zzwSOweUQs2EYOQUycleh7/kd8bfhJZrrcuoWdxAtmpWea2W23o9o0sjCK1mZ1lRAxUMmwuQMgHrX6M+Ofixb2+k39sI1+2hIZmDSJPh2PlKIXd/kYDuxGcfUV+eXxG+LFit/Jod5dxLcfamlt7yQwtK5nkMscpG7GwREDA4yPloA+WZPAFhAl7FLo0V5p4uYDcCKMpFbTyxq32cgOJZIfN3MdygEjPcV7R8OvAHh/VtVsdN1GKzvrSSVmWFdPjUzPAoaeVEZxt3xbBu3ZBGSAenFxeOtO1XUdX0yCSDUEuJ7W8kmkRbIxTxDZvG62HmyYDKyHPLdMc17F4Onsb2FJQt5bvYrJc2EkEqLMsPn5u0DnanllCrKob7p2gZBAAPvn4V/syeF79JtV06FLC4kikjt4osIyG8V282RUiJmhERAIIyhbAHFdPpH7PS6fFfWesXEN39pE0EADNIgcIsdqsQkO5GQIR5gHOSwPOKb+z74vS1mm02/wBQu2tZrZZrdpDIkM7QEn5piN4eJwqNsyhYH5iMGve7PxdNLfzi9uS0q3kTQWwYnzg43SFMxfMoUEnYSozgHGDQB5prvhPwr4R0qzjbTreyvmh2OscohuJmEMCuRtBMqZVm3llYnjHIr59R/DIMel2wtr+O+M1vf2k5EU1wXJO82yO7iYHJcsFyTu4Br7U8YaZaa9peqXVyLVoDZXdxGgYNMFCMywgEF3YuQcjA47Hgfkj4k13XvC/iUTPaXllpMV3PKptF/clopnhIkvXUsl08oJcA7ETCbsigD364/Z48H67Pfzz2z6fMkcf2N4ZPIcCSJ3MdwsqhfK3OAzk5BPy5PNebXXw8svAd0Nl/KkZuBHaxW1hDKbTEheed7mScPKmQQjgHjGRu4r1Lwj8V5rmwtYfEFq2NRiIilDNIAY9rq32lVKvvBDliwj+bAbtXX61pNn4jhS6kv7dGuV3WLtGzSrMqqxleBFJMeSBwNhHzZNAHp3w01fTvFfh29sbqO5ureOFbSC5uoUE88axhmnkimO62+cdcbjnjI5rFeKHwvJqNwsNyy2aG6t4WlxbKWURyRqQnDkYwRyNhJwcmsn4WXNzoWpX+n3lxF5rwNaTNHuIj3SbXNtIoJuSS4/dsBsDDbwMiPxd4jEeoatp+mRm+jtYiwkugLZFmIKyQOASAAwOFbkgtxkgUAflj+3N8Q5fD3hHxJ4h1dbm2h1SwmjsIxIzW6NOk1tIUlcbvNZCmCB2J6V/LRqM8Osa5qUEm83N7eCaB/K8z5ZfmIaTjnaME4I4Hev3Q/wCCnnjxLmwHhCK8/wBIKR3FxcWF2rCOVHLSW06yj5gMg7FX9a/D3QtJW+1BTBI7XoaeL5BI0jMqBkk2qmUJOcA4P0oAZPpbhRb3KSyAsrRGTDbQgBKADaEiOMHJBPpUOqeKY9KYWtpNKZ5IYvlhdkg2w/K1vhx91VXAPPTuK+g9G+H8mpW6JqEk32+5cW7bVbbbpGBhZAFyvynqcAnvWxP+zVrPiK+ih061eIQSFRJL5cstygjD5ikU5jBzkZFAHxVPq1zqNxNJIuFmBEgywFsi4CgEjnIxwpJrchuLSDQ2MsfzSlo4gxdUnRlO6RkIyikqAxIGMV9b3X7EXxXku4DY6DLPbyIZEfM6xxo4yVujIi75OuPfnBrSP7GnxWt7Mz32jvCkUPkxp9kMym3dsMEYZAkJI56/SgD4EjWKS7Ek8jW9oY9sht8k7yGIVGx909SSOx9ibdokem3Bkiuo/L3+QxKLK+JVLIVi5BPKj17mvvzTv2K/EzPHFewXE80Ra8mtnt9m+DaqiNWU4ACtnrxyK3Lb9izUY7q0lmsBbPLJEyWU0Z89vLkDsy5IHMYUDnJxx1oA/N/U9E1dYWv2gfy3YSO0iyqEEinHnIygLJhgVAGADj0rP0zTb2eJY9rsCmVbKiQR7svkOQcnn1/Wv2q8R/st/wBpaN/ZjaNCvkWkQe8IeOeV+Cryx8BipwB+GRxVHwF+xZZ35kW5NtCY1ZBazRrmZlJ37JC2ckgnAPf1oA/L3w54MluXiu1tmvVLJH9ihZxOuw8SSBsdccnpzya+mfh38C/E/izUov7NtJLRJ5ImSS4jlkVIAxSRJGxjAYgbVOCOT1Jr9ZPAf7H/AISshA13Hp1tNa26pCkQQxSSK24M5PzvIRjgjGeAe1faPw7+DWneHl8200vT7e6jJWC3t4vJacuihXaJwI1ByWJdep6k0Afl14X/AGVrmzNgmsWz311ZKwimaAKqL1zHGDlowzDIwTgcDufqXw14U0PQ9PhMemM89ooS5VUQXUTQEp56MIC2zIxgKW+YcHqf0lk+ELeJNLt/tAtLHULOTEnlIsdyzTJldrQPjb0D9MjoOa43XPgdZW8cN5EiC4uIHF4YYNjQPG3lhmMjAEkKT1PvQB8nSaWq2kFw1kxudQlWayeVSs/yqHPnoyhtjKCOQB64BrT0u61eFzbiaHT1kadBExR43doyBLMXTcPlLKqjJPbjmva9d8EJa21lI9q9laRmVZJyuHyEPky2M4kQnPJKk8Ee9eN2+oT22tSRx29jf2MMUqWU5Iaa8uEOyAMspB+0KxIGcBs8FsZIB1PhW502xgu4LoQXUZdZB++n3QzxgpEBbCVCf3jBsYrUfSYryVL64mF0J7naYbeOK0ty6H5P3Su2RjhssOh3Vztmz2upm91GzmS5nR/Ps7cIYkCDZGSgBeO5JbjjGR1xXc/a4pTDDZr/AGVfiORri2jhKqiPGTEodQ6rcHG5ycDsCSMUAcrNp8QItriG3SziLXFzaRxlSgQnEgkD4a4wMDecfNk8UttFplu7NbT3kNqm5o1hYhSxZTFGJznc21tp2/Lk8niugt3eW5mjjim1JthjkxIvn3ExO6Z/LZAkMWwHBQtnjgVuaT4ceAf2ldJBBArXAit2uyZocqxhRIpEwznC/NjAPUigDQglsbjS2ZGGn6kqukTeXK7RiAZwxfiVmPcZ7HOK56DbZxNNZXFs8F8hils2maOX7TFLG00jzR8Mxdd20nZjPOTXSacWurW/ijiRpk2zzGePdHGkfy/ZUkUbkf8Ai3/dYjBPFc/c211LPBbQvEPKdpbgnEYWNMRuchMAfNnJ6nkZ7AFPU/EzXU09vqDQTxQJLaM4t3UKsGHieIn70y85OCvv0rzLU9dSVrJraaaWKGYRLHcxLLDBCjZMmYjmUHPRh064xWzrel3oe6uHuGjglkkhhu5I3VoECsVhRQu2SJyPmYndyDXmN9cIksdtbTGYQXBtZxCdkbhCRI4UcgAjk457GgD7p+D15p+nywPq2sKZZ3jgjRXUrAZgGjcRHmM4I+XGBxkjv+k/ha/8m70yW/UXluoSOPY22MweXglvMIDMvHr+lfi/4T1nToLuDUEj8uBWtY4bSPdLM9wECyXM0mPlQnAAPI61+g3gfx5ZSQpZ6lJeEyJDd2zNJJ5VpB8qyQxlQdj/ADA44zk8UAfpjo2uaFqpguftJWIv5LRJseeLyRnYkR4dQPTI4xnpW951jqUF0yJnEQa3e5ZWMaoepiBA+Y445OAOlfIngzxStikK3BguzKfNsZJFBaCGbAxIqgc+vU9zmvaz4qjhUTERwogR7fJKzeeQdgmjAw0ZPTkg/wAwDqLryLGNncyPI8rTSeSzgQu5V4zCVQgghlXbzjPPAJrmZfEslu8SySORD5ojSR9pleQYmQJ5eVODxt/DrXLar40thIBcK0UkkmQsUreTG8oTEjMeNgMb8A9uOevmPibxlpUTyidrhrqOPETK2ItsSmQzQy8HzioH/wCvigD2W+8cWs9tFHGkYkENwzXWcytGx8sxtEBhWVv72M5yPbjLv4gXCShHuxIGjEkimRYYkj3+UGYBhg7eMdfbmvnGXxXHf3sGJBIkLLJJHPchAiGQtIpO5fOGzk5/+tXMavr41J7+awvY723tb+CaDyRtNyxkBFo5bGV25zj5cYyR2APse28dmaC8kjVZb1VBhnkj2ohiOFYsoIGYckBvmbOOtXbTxpdLJb3Vxc3X2m4ksVtoIWRoxLLCQ07q7DCZwDuAweDXx/Y6xqTSy29td3kE/mRNBZwRyT7PMiMkEouiuZUWfCMCvbJ+WvbvD80UFqLyeSB7+WS3tJFxPbGOQfPcSIky/daQFwwG0A7S2eKAPs/Q/FayQQJIZZXWI7pWT51lUcr157f99da6ddZeeYAMDFGZt8jERCNwMxCHaepI64wMjJFfPeja3aW9mk7SSkmeYQIsiuZjkAbArEsCRwcYPbJru7LW44o4Illt/Kuk3li43bsnIKy4I980Ad7c+IJrW5KRBzFKZxNuPmgxqMxsjxsffv6ZAqjf+IY1Xy3IlSCSV44WYERzrjyWZFyzImBucDefQ159PqyK0yyzumxJUEMKsFLMOCAwGQT3Hy+461wGuavceZdwWU/lOqSbo9+/94xUACRTkj3GR7+oB22peNrSPzppcysrGaOWFj5VvEh2l43mAAVWPBPD5+avBvE3xMsLRpVubyK2lQGaS3lhLF7PHGN7YRhNkc4PfBHNcl4svL14pTZ296LmZy0EMZ3KgWfdNHcRA7TbBRxgnd0XJrxLWG1OcajqOrHfeW48uSF2Rllcp5PlJvXawC/OSDtUjDEHigDtofFtrc3aW8S28AaUXH2KdBM8sciu0UCTHlWiVGJJwCc4J5r6F8Marp1klgmpGe1S3nR7tY5Uka7eRNyXADHMg29U+VVH3ueK/PLSBeWs4uLRJ7v7VeQM1xEWjitRdOqtZQTZYrsjlvPnPyfvRz2r7e8Caihe2EdjGqRpKYnnjbzVWSDMxcSBgT6AnIyQO+QD630fVYLm1jnikeYCRd8a5FpNshKsVmODw3HPWu5tGtHTzGjluLhFX95KwSJ1XG2IRxtkv7jjivItFubW10y1tDMZ5S7l0Mfl25BfywyhVyV3E84OMdQBXTQancRk5GyEMBDcSOqAEnaMRyEM43cZCkDHPsAd1eOtrYsyTySuzwhRCXJVoSZS3EPzEnK9Qe/SualuI3mllje52mMRwyykiQzDAM2zAKqcHqAeevesy51ieF5JPPja3kTcNx2Rq3AKlkBweeh78/Wta6hJc+XcRgI4YtsmwAVHBUZABfB5UcjPSgDfvUtnJhktklQ2sMau/PmNEAN8kvSRmwDz0zzXKWOhmV4gZJIhAzyLDDI32eORmzhYz3/GugRQ6lfKeSJi7mISH5BOcqCM5+UA4yB0710OnWkNgyOI/MMg3ASkAfL1PJwMEf4UAaFjaTqohZADgKxLsRvBGVBxjnJ7/jV68sHOZETG1slz+8EZOM5z2647c8VtLGywoXgTDp5g2yF5CT/sj3zV0wH7O7RZTzYt0yvjLOQCcZbg45/HscUAcpFprxxC5LJAFUE3CsqO4PQMFbjt1/EdKddXFgtqrHlgp3vkAM/8Sxc889vfvVHUv9GbY7SMFVUSJs5kJGNzA9+Bz09etec6vfTGG4iTzHkSRvI2bgIiASGxjmTg56gk0ALrevw6bbM63bQxPuJiUgb2i4wWJ+T8a8q1bxjLeqq2rsvnuFdoZXZCGB252E9dp/lWB4i1i4ZGW4SaPyxJJPBclo2kkmiMbSR+ZGPkyCQBzk9DXzVrHjdIZp7SS+jggSRV3pehCkaONqHG0o4jZjgjnHHbIB9haN4903T5rW21l4I0MJEMtxIxE0204jDOflkAHGcHgfSuN1nxrFGkrQzpLuuZWgle6RNq7T5QxKwLbR1x6elfCnif4spNqUmiWt/ZrC0USWtxPI80YA4EyyNz55wenfrXP6X8UYmle0kvornyHC3pnuDI2W5E8QK/IT/Fnt7jFAHv0ksV8+o3l3cI93K8rpJcTpvlUOzYSMgKR1xgnOfxrwjxL4ktEv5LdYhJC3mR3pAXchP+qYg8IeCBg5HtWzD4hj1A3jzPGVEsc0GMlEtSgJaEoflBBJGSCMViawNEumtxY20kgaNyuoLHcNbsiljKzlmxOykcAnJJ4zQB5P4itIrmaaaLTzHf29ibi2US7oXiZgQXwSv2pl5HP1HavA9Xs/LvDciKWWRF8yMTg7HnlyHVcE7iqHLY4GK9X8Va7LHMlpaRzqYN5ee2hWGe83ttVBC0uAAvOCRwMY715prOtXEETwXkAuobnNtJDsBuUVwStzIIjmPGQGXIXqNxoA8y1nRo7BFvXuy0U8f7iO3j8zMs7f8ALTaOHD4wTgbR1rm11m60e3uYLhZ7q7mzNpk0cs9vCI9pDk4QrIFwcqDkE4PUV6lFPeGGFra3tJtJG1LiRbbb5kcZKM8VrOcqyJ156jIyBmuC8SXZmnTUbSJY4beSeK3DlEKsymNp/LlwE6K248YGBk4NAHO6d8TNX0+BMzGW4jgCxCZJYYhGd2dswAEjOpIVc+x65r6L+DnxW1i4ut15ultRNE0UsJSO4treF03vsLjzZBkjnnBzivkLVr2zFzYw3sn2+SFdzmGIPE0kh+U7iERFUsSMn155r3v4P+HILjV7L7ReKluPMkaGKMKXTKusbyB8KDjHB4yCCaAP3P8Agp4xXV7a3uU1FhFbbWSOaeO2k2sp2yc5DMpyQM5/OvuXw34jkv7uG4vL+NnNssY3sGaeGMZDqseSSB36fWvy2+EL6dp2n2EgtpoRYu7b0RnlJdlISPI2zxKoznJ6nk194eFdajvDZXqxjMDLbr+7jRZVcCUSMQR5RO0jBGM9eMmgD6fW6t5ka5WZYwynaSSAAvVsHoeBn+lVJNVWVij3EbxRsGDglMfL8pPljDDgH8a82j1t5S8cU37xyWWLYGUkHAUkDayevOCO9V5dSltcBn8yOUBrhJECGFzypi2nDJnHGe3bigDv7zVRCxMZM6ygMk0ZLMCCCCPQg+vHrxUd5qV42JHkLedEuyVUAMZUZ2tk4JPHIz97r2rx2fxNbwF4nucjD/NGzo0ZJYqyKgO4jqMAjIrIn8cSwW4WExyxSDyWkaV2VtjhvNkgyWWUgYzgYzkgc0Aeka1rSWsON6F2X/VqQWYkMcsQcdM55z14zXFf8JG6xiUNHMPNJSFGDPI0I3uJV7uByvYk15zrnidPsEt3G8cEbSPHEiTRysGjYBzu3nYWUsVBGec4NeY2niV575Xt3mt2ZTIkHnl5XcNhpNu3CjOOCR0oA+rF8QXIhty0Xk2pCbncBQkjktjDMQGxzxyMcc4rH1TXIJpJLK4vBbq1sZLdfKJecxZZAZWbCApu9+OATxXzR4k+Id3pdgJ4XlvpgyvNDJKHhQeU4VpIg3ytuPQZ/DrWHp3j1tX08Xt9cSwlxBLtkcRh4Fyri25JBU9V4bjpigDd+KOr6nDDcPaamryRRi8jaFQr26M3l7N+cNIpwQDxnGeK+RLr4pajp+qxpfanuv7q5ktmt3wlm8OGRln2kbZmiWMZHHzjkV6j8R/FKRm8uIZjFZvYm1mDTr5RWVg6NJ3D7ATx0x6ivzg8e+JZtR1CU2rhpobySzUw5k8x7eFpXcuwGI5PlfdkLhCCc4oA+rNZ+LNxqKst9LcXC6dPKri3nWeCGKJN6q5Rv3vCjBAxjggda4G58Z4uDaxSveNdxCeNIslUgmRnliaN2GQ23DFN2M9e1eM+DbjU4NEZmhgu57uVZVZWLSxiSTy2gnUZ6jjjoDzgDNeneE/Dd5LqGmm6hfyoI1MVq6Ihs42fa8bXStuMvmNlA2EORk4oA938Fapq9nJaafEjtAEc3LzvLlY5V3LGXMRLIMkYYgjPy816noPjq3hWS11HfN9mdnt5IX2+XPeW8kMZkkRR5jRsQ6r1JUDqa89t2ksFufspcx2Cqeoa4Es0RNvJco2C+HxswCpwM4Fco9wNC0G4mjhmvby6aWdruNPOgVjIywmSMHKEKxxgewOaAPrPV/GS6rYxQxhsvZsDJA22ado0cJIoYZwpwWI4GDn38L8Q+K5YIBHHbzR28mp20q3CyTTPi3j3zb4yB5Y2qxyQBgcZqho3jbTBFps13PdzmO3AjgR5I5IsuVk8y1jhJji3Z4BYsDXC+M/EiabdaheQTHbHLJqVy0wW5thaQssZsYSpz5ioSzMFIAzQB7Ho3xihsIkhmufLYkwhiBGhMcLzI7QjOZGSN+SN3GOpAr2LQviRpdxGmqz3bwadd2vmXI83yzNOGMQaIAgqN3UYH3sYA6/mXq/iaY3Ut0EVpJpreRrNtqmS3cT3AurfBPyqpVMZzzwvWvPbr4jeIbJ7Zl1CV9LlnuUaIsxSyEsqiFB2VweVU85GMdKAP2duviFD+5mt7mO6SSQKsEZxGttIAiySyISQ3bJGAeDyaiHxDtbS5KTXzbIU/essiM8cUZ3rlAdrxFiFPO7GTgCvzY8H/FG+a0lBlF7DFbWkCx3T+TvaRt8FtmEkyyMeWxwWwOa9Li8ZwXkTXjyC3kmby5oEA2kNJwsQY5kbbgYPc4OKAP0S0Dx6pmfyphNBLI0XlmZpljLZmzBvOURTwR09D1rvrfxnptnbRNPNFFGpzJJIG85xK3yrGjDmUk4UHvjFfmnoXxGGlTQmO7kikEbbQ4jkaTekjRzbI2IB2o/B5+XBxkZ6a6+N+nXdnqa/2klw1naB9/2hPvxFjL5yMQAUYHGG7dR1oA+xPF/j+GyUt+7lUkyRxyzyhXYIZCknlgnBTGR904wewrxKTxR5vmQoHjn1AiQBowlpK8aM8cEUjAfLkDkgDnk18eWfxkGqfbba7u7nyraaVrW6JCwXcCkERqpyWDIWHbjiuz0LxdpmsXVkBdeZcWsKyfZLjIt0VlZXjwrE+YcEAgfyoA9yk8bHy2SfUmt540m+0Ktw1zEzRfdCQBMDGDkD0wDWhpnxGiuUfTRsE3lSGF7jelpcSIoYpHGoO4DjaCww2ATXg+s3mnxyRyhY4/IMjKF3RQM0oJRWYAiQcEEE5P6VzUHjO1sri9aNo7p4kkluIoWgkhtgq5dbXdINpyN2SQD0BoA9c17xhLfeXb2bSxNYyRS30oPkR7ZN5nUW+N0hz95iAp4wxNa2gakbiEarcNuiCrNPIikQsjN5cW4nGAE6/TpXylrfjjS47Zr5GuxfXLG2gFwhhmmtZAWnZwDg4JDKfTjrXJ2fxjkYXOjwXMi2ixJCUjZnt+FDASdz7/SgD9ONI8V6fHZrH9oiCI7CLK/8siFZeT15Y0V8L+F/iCZdKQzapkpNJGo+ZCiIsYCYZcnBzz3zRQB09xqVxAJnMSRW00IYCaVWWMBRtKDPBJ7EZ/GsODxAxurMylZox5j52tEoCKeYw+A0nBGPy71zf/CWJeGeJBFJbRReXcGBGMclzK/y+W82A2FIztzjNclfaoqzXZVV8u3iyWjl/eyMNwEcUe75WwDk9COaAOzuvEOp6nNJKkDriQweVLkxtErbmkEZPLYH61g3cV1cS3KWx2XN1Gn2cxjyVjGAJlLY5DLz2rCsNTivYRPm4B+TzrmQ5EKsSvlfK3z5GBx07++rfazAh042Cq0VrIpuDjdvHO8AHsDjLepz2oA620a5ZYbMeTbxWcKy7EVTM3ALNMu4Yyw+8WJOTkdj1Wk6rqUIO2FRFdzqJLoOXWNUILRkvHlRnnuOwNeeW15YSsGEiIbxWmV0MsjAq2RFI+Plj3DG30/Ouh03VpjNbyQgRQtdxrcISWtvPBUsPLLfdYEdupxQB9BWos4HsnBivJgTJIiSqGeTZuST5cHjjI6nBAFan2q/fUIoIra2tonIlluJDJO/mSAs0odAfKHoGwR6da8007Wtl3JcvaQ5gkMz2+VAaNWw8iYAwm05OB29q9D07UlkUPZvEHvJDItq3msT5hBDB3UZAUYGCRyOeKAC9ku7AywTuLiKaczNNcSFYyoJC+WXXAU4PQk8cgVnS6hut4g3luI3ld7eKSR3hGwMhB2ZcMRxjI547VoatfQywDYrLdRBvLsbxA1mWyCVE2Np46ANkcDGcV5Vrety6fjypLWxurly0v3pQ5QgokWMjYgJJHbODQB6Tol+1xpMsZnjR57otEpkCtFEeJVLSEbW25IBxyPWu4soYLC2tGeaeSQ5IglSSQRpIc+djywHjwAdyswHU14bZ6uLVoplnjlkASRZIzC8KzSENLuGfm3jJ/2enBrp28WYLPY3UIku4QLgOWkzG3yMhLcREAEqE467u1AHts2qRmGNY5UuTIgW2ngJkELk4Z1DKA2BuBDcLjjjmuV1G5jitp54ZFVLeYFpZGWB4ZVOS0rJnAMnGMAdgcV54fGJhtInilL29pcG2JKKruxQAR/ujgDPzbjgZGCc1zereKUt4nhvpYbh5cMl2iZjCuC7QzQswLzAcbiAOByRQB6IZUeaO8jdrh3gKOYZdwnkOS6xo3I+UfMwxjHHQCteG+vIoRtXZaGBkdLmFZIoo2xhDIATu3EcnnjBrzXR9etLWWBWikuHmEfk20yPFGIJcZeFoxjeRnJzjA+tdxPrumTC3t7W4jVrqKRnsWlDx2/l5G2Qk/eyC3bOMCgDq9LuIYki3+a10kjb3jwu+BlJzk87ehwAcYxiq114pj02/ijWGMTTxvcFbmRnjm8o7VbYATEzAjrjJHGOh4Z/Eo0ozsksdzuUr5pITCIBveMN97HTABIxnArzDWPiTpd/dxQgqt9I3khmUkkLkqVd1wBgHocgnn3APrvRvEs08iJIQILpd0YSUBIiVx+7BI6bsEfeGOOma3IGSBbi0Z5R+8G10lL+WXG4oJMnzFz6etfKOneLDMsMcEsQmEnlbvPUxyHaA3yK2Vw2BxzkkHpXp+leKLnfCi3LxTW4VpocpJGyovDK0nLZ44689MdAD03VVtrJbeeCaRTkySyPIGBdvlaPaw/dsT1JPTr2ri7y6iiEkUUUs8ru0wuleMRwxLkhFiRt0kmMgsAePzqnd+NLG4a7/tPzJreeDaYoVC+TIWw0ikADzFx0968p8U+K9EtbFbJJiuxgyGSUi7cKWKusiEbUwTkNg4oAzdfmub6/ec3pH7plMYiaIFiSwMMSL8zLgAlsAZINeV67K00IgneFJoY4vJuZYd3mPG5LfuUYcluB/KlvvE1vqcA1HTb5Gns22XSEbUe0UkSCJw2HkLgcNjrxXjmreM5Z7q4EECRz/JMHMhvXWDcwIZA37kkDkD7uOvQ0Acx4qubqO2vLS7jnkE00gguZVWD96ZNxEXTMW0jH061zXht9VSPUbWGGV4lgiuZgMkMkLY+UH5mJbB+U4PJ9a6SPSZ9UJkuJ7uZ5Plt4oXeR2lcuwKQeWdm3PPPTivSPD+iSwqg+xtKlvbEz3XkPFLcSPuR4/mJPlIn8OOvQUAej/B7xReTpZ2mpK65z87I1u6xqQyPCz8Sc4B2kjtX6F+GJFmslkWVhNmI7N+1EVlBzK4I3MVH5nvXwz4B8JNFJDcKsslvNGY445g8kdvMz5LEgZWEDACgHBbmvsDQfN04aZCkaKjKxuVMUreSoG1WVyMPk5IyT1FAHqlxCrXEOwSgzeU0eZFld9mfMaFUY8bsYB59RXUaO8TpdJK08XzGM3ExCuXUYMcavglwwHAyRjkVyNmHXybljGsu1lhwXI8rdljt/gdgeo6Y5ro5r5VjE1vHDKgcOYg+ZkZcFiN3UnJ+bvjnmgDVu7l4baJ2aaQRAl4VCmRyp+TzFT5gp47Hoe9ecvqFwdSaQxwIJedqMrrGj5Z/MLn5J1UcDg5PArRvdet7WwbDyJdoxaAknDJIfnVifmeTAG0dAT1rg7m/SbzruPzZYA8amNdsc4mJ3MWAYbwD3Gc5oA6fUPEWmW5dYnKRodsxc58uNyC0ivMAVYkHI5AwPWudutdt3EiW0luqxiNyXZpQ8LNyCY87ZGz3xjPQV5H4r8Rl7qbfYM0aI2YPPaNZJXQiNPLUHJzgs33QetXPDl3c6tJLFqBbyGhtEkWIfIsqqWW2HlryQNoJzgkdaAPVrTWxduFvC1pFEAiSMVO1DjYoJJ2J6k4z29a14J/OHlxrPIqyFQI5VjSRSflYAjBjIzjntz6VxNnZ2Uk0aW7SRQ5BKCdFkaVGIaJIZGIkxgdMjIruNNsJraO3R0mZJZSfO8uV2jUn92JpSgA56AHA7UAaK27XDJBJHDFGBvEbo+HkU9JL1TtCkdQSB6deOvsbRh9llNpGgs5RKgTbIZF24cI6DDQjqO+SeueNOz0xZY4lu5mSNEbcRHi3bnIDEjJb6HHoav7IghtyZ0jeMxxsjKj4B48sZ+Ubc9ccflQAr3B2ef5U8gSTYBg5jU42SEdSQCRjkj06Vi33m3ojicCNbeRTCrIjiZVU7o/MH3cdcHFbkzhLVTESxXbgRuPNcE4LyEkByPrn19K5bUb57FyUlEj7gYxIoCqzEFj0/efLjJGenrQBJGZLZ3DXMVzDHMhS2DpGwyTgZVuGGTgHrjPSukbXo4re3UmVEeQJLbkASSSueDkfdAIPJxwAT0rz+S7a5nmbzoreNCsoljjIMrBfuLCyZYFjg+nGPfa023/tGGO5F5I0UZm+0SK0UEdu0UbSbUiOXkZgvBAYkt7UAdNNqoVmgtBIftjq7W8g81H8ttm4kdwSSR1wMkY5OrBNF/qJFJdVUFmBUNjPzIU5xycZ4rze01FLiZXsd5Dy7wzsRNC0eQ7ASAHAG7K4G4HAFdnZXreYN8BSXYpl84HjIJVo2HGzAU8ZwDjrQB1toVR18uOeVmOGUDKNGVIfgDgYyCSPXJqzd2R8lViaOOBWV1hj2HchySp9GyTnoTj1qnbtvjAEgUyyptMYdXz1C7scJjO71zVp4UWRkIZzvyRHuAyQMhQ/Qc9+OfyAKwnNm8TkBY0iK/MMEM2VwSBzxjnpVeG4cF9lw8sbBViiQEmOQtkEOq/6tv4hnnHPWtCS1kvEkiggOEbDNIdz7+43EgEAAdOmT+NJIHtkOWKNxlmKqG2knaADn17c/SgB92nmupn/0iVDukgRtm3Kn5hnjbx+HpXCzW9xa38t7HIRBbrsMMi5ClzxscDDx8DODwetbV1qFlGlwzBmeNd8rxuxdmbKCN2BwEYkYPTg1FBD9rijZkEUTg+UWlEgRgPkEjH5WTp3IyetAFaRFncSr5e6TIcQAM6HYU+WPdlfm/Hr9aoAG2eSzknmO5NyxvGm4P0BjI+6cnnPpk+23HaKrArMiJh1aZAAyy4PLSLw4O3jnpx9cy7mtohNJIlwZVCLFdREN8+4l2fHYrkcA0ASJE7QzbLqGPZAZEbO6Qru/eFi3BIAOSK5C6uY4r6W3mCTxKqSW0yS7jJlN7SZByMDPA47GnjU5tNjeZbOFYHaVD507Ro6svyoGfgFhuLdBk8VyWpXSP9mmtvJt5J2aKHMgZViYjeU3HPlLyAfwBoA0r+9S4Mqx3EKOqRrH53CvvPKAA4V9uc4445IPXHW7ijIka3m1BomCSxxySKEYghXBU5Kb+549CcVnXtxFGiRbIJJVfc6Fw8ihTtZio53PgYGM+gqlBfx2siP9qhPnsbeKzVAbkTychLguR8u0DaDzQB1ltOivAiKVG0PIJHVlSUnL7FVixIGPY44rp4Le9I+0O7SXUjMgljXZ9mtwRtZmfG4AYHHPP1riWR0mjKCB3Z0eSKFlEq/JuJYBuB79u+K7bTJFuQ8rfahC0ZDRxO0rbuAQwjJVRx39aAOgNvHLGIVjFzIzhnmR9jMjR7ZREpPyzDrk8YJ78Vda1BaPYYozbgJ9lUK8HlMgVfPLHKy8ZJXPJ56YpsDxiJvNuI1t1ULlAEukDLhFAxyex+tTwskUzvKGjtoUDiUs0qP0UG4RFOSSBzntQBFb2dxbRyRsXLDc4j2FQsUhJURkfeRR0PXjtxVCXThM0Ku2XMokVV8zziqDgqduPKOec4JGdtdS86SQO4AJIXeUAjKoSAjKAfU8Dp/exiqTQtIqsLhXByFYALdA9GLHgbRyAB655oA4zWbIqiu6SPLEzTvBt3QhkIESxMo3SBfTrnsK524t51njvYDLCbhlMkKxSQ27SpgkMu0B8kk5Hqc8GvSbld1oyCHe29o41ZZDI2CFIDgEJxznj730rnmgv2nOyGK3gto9kd0kWZyxOWEsrMcgE9NvRe/FAFM2Bur50DNDOY45AUjbaY3Qb0STHy/Nkc9B6Zq3HpjRSKs0s52oEktYFM20ZyGDKCFBXkjPrXSadZztI0jFJDFbqT5arukxjLEAnJwBn+nFX5LQsXYCREcK0gGVYKUO/GBl+3y89fegDzy6tJHNxFbBpUGCkqsEKDqyuGI8tFxwBz7VyjaK8MlxfPLLOWAGQqxw7FOPJLYG3kcs2MnvmvUbqzia2MbQSpI7ANIQwIVcspVUGSCQBk+tY15BFbPCbyK6jeXy9puY1hhji+6wGDh2PBBI/H0APJ5bAC6FxdKHUQTBZZPNljgklUokwRJAXI6dD0JGa45fB7w6hJq1x5B+0COJ0thIQqxHbDLAZCWLbTkk5xg9MYr3e6tZLiV43SKO3gjTbn52fGSrM2BvcJwccc8HisS9jSBnaAR7FhQEDDFFYAkKoORgYJOOexoAydP04RFFIkl2BPJDupR1AyTLg8n269AR3rVjiRbgpJkLOQAwUGFQoxsQ9vl/nWZY309w7xxRbYCBjU1AVMLyVZJsEN26c8Y6CtKS7SFQziJFUhYpfm5YrkyshOAWxnH4dTigCaaPTwiC1ZfMkDtdouOZUbghhxuEfXB5z602K3eOdGRvLVI98hGCGRmGH8tuhz26+1c9JdpLKTBNC23apwwQm5ZwQuD6jGTyBjk886gcm1kdjKt1KyqV3kkRq2SVI+8uMYI7D0xQAuvyS2olvpykoKGIwhcOVKgqTGgIK8Dp6iuFt726Ux39vcvGGt5fNilaKcRSoxaJVUthUYDHBwOd2O/dSmW5URMxfy0ePawXLGQ4Ay3BIX8cCsCfQbIuLOBnRrjf5pYjHyjcVZl4QhsgZ5OM0AYsevy39tE6PO2qI85uAgCh4hkCOKMkoo2k5YEDpXqHhvY8ewvdRytEgESsSwSSPO6Rc7SFYYJzxn0FclpWltpZna3Vy17E8LwGKLaozld7SYK5YY+XJwcnqa6b7bJGqxQItr+68uX7LE7FpEG4lt6b924EYAKHnkigDr5r94rZXYi4YThfMwqh9gKiMMOA3v0JHGaykmmljleWE26s7k3BJiMCkldsj7+I85BGOc/LnuxbySe1ZZrZgBIkqAqFzOqgI7EfLuJ5IzweuOlR2zveGeO7nDyTRbLlGIFqr5zGhA/j2+menWgDJ1CO5Ktb+ZG8RIWCZFLwqzEZdDIqkAnvinW8MNvbRRJPPHqNpPukliEQmaN85IkztkQcjYTz0xzXSTWlnC0DTs0cbxKhUEm3UoPlYOBiPIzjJ5x+Fcxf2waWeSKKR7R1VMbZURkdh+9dgNwP90gdDnpQBDGySTSECV38xw06uEYgnKmSEHEZJ/h7cjFdNHKohilklSLyY9q7FKyF2cZZSo/dy9PmwwIPrkVn2NhEsqGa4jby3zbIJYlDGNcpHcPuw6gDgtgnHJ9XTXIlDKNj+a6ieL5GihEbbhsKn5sk9vwNAG1LciZpmnEUcFuUV1dS8skjDO6AqCAMcszYOc461FPehLVoXuEukkCyQwglZJtzEACaPlogc8tgc9cc1mK4thOyTtHbzxszIqCSeSUHBCebxGozjtkdOK54RoVYgs7BpWKO2zy4jlg1qQeAr5yvBB7d6ANu5vpLtorWKJlYEjMTB9mB+8iODyPVyTj19NHTdQjt4ZIlBJFwEdmXchBGFRHXLPjuSMcdcCuF8xJkE6SyLBGmUmijPmyt90h5Aw+XOdxPP1zV+x+zIDvt2cnM0YEpQhQQ7sAjHOewPNAHqQllmZEhmQD5POgMYxxxt+TJHAJycdOtTERm5WEQJsLbt5bzpGZB8vAyQCegxkY5xXHWmsM0oaSSJY5yu2OdIlmiQD5FVg+5hjpx3HU1uvdRYLxyfvGcR5R4YpB0CGNg+0Kcg5zyTzzQB2FkNivvkAdgUlg2hsDP7scjg4+n04qR7d7UoZI5vKaMsiFYimBySSpyMEjjGeOKzrORRBslMgkUiaSRkLDYCAAzKDknOCQcZ/Orw1C3uZVh8xtyAkovmbQSSVUhhkZUZ/r3oAngkW4jCrFgKV4QMFJUkjdnoxJPJ44rWgaGMsZlbaoAKqN7DCgBipz/ABAH6VkiRlmdWUW0WwySMHj2sFIABw2I+vUkdc9Kf58ccpQFgJI0YuQW3KT8uSO3B9OnHFAGqpy4iJYbwxfeV2hFPybQCcHB/wA81dhKP8zA+UCFKlhuZSucjnpnHvxXPT3UUZ4zIxkMa4yuXboCfqBjHrx1q0ZphbBd7QyEgL8v3SuAVyx65Az359DQB2cMhkMbNKrQRRkON4G1QDhRyC+MDOM4oup5fLSO0ELjIZAzKpUdeWzk5GfbsfWuS0i5uftjLcKfswj3FWGSxyMthCcnP4gDtXQ39xADG1s8R6FSpywIGChTr1/lxQAr200mHkdCxODKoYiNmzvXLLyBlfUccVTghW2eVU8x0LAKxOAz4JJBbHHT88c94hqU0ZkhmiDswLebvO0ZxtOxehx19xzUbNO6xJJGh3KZU8tiwKg4ztVjltpOPp6c0AakN9N/o6fvCo3RueqhgPlQc4EePvc/xda1be88pTIyu77cbbZgImctyH3HleOMdB1HFc1AvkNNOI7dpORFuLRuTxk4cgggdOOgrTxcNEsm9tx8sR4b5ZORghmVeOepGPrQB28GpN5ah4seYzZMjFwo74QEhQDjGT2rVW8leMSNKuIkGW+ZZQCeAwjBBUL0I7elcFHdLveISh5CGMgXEhG3GRmMEAgg9Dzirn2wbUWUtEHhVLdEyZJvmBYvgHaoP97B9jQB1ljcOZrkn7PHbpI2xhM3zljwdmcZI/xOD00pb2OFTHIA7hkZCQSQrckpt7AE/l0rhra+VWEflxrnfuZxuUckqQq5wev5c1K1+7+blgkipujcnKgBvmOfTBPb9aAOqubmEMrSNKWRw6szDBQj5tuDyAc8dayJCt6xeKYRlSpIYjBjUHJAP05HXpxWLFfmTDMu7Zl4nlIKMG++4TOQdw9B19KYdSgtmd2CNI2WWHlmKDG5/lBCpkgjOODQA+/0syyFnaMF1KlEYbmQ/cbfnCfL2JBzjr0rnLu1d2iihEqmJREQWIYqeA2wc446457Z7789/tB3bAdw8tpAwjPP3WJHUZx9BWNf3cTnzRuOFETO0gjHmtwojZDl0BOAD070AULWcxvLbx28rKmPMIkKqdoGSolIGc9fp61uw3jNiRXETFCgB2ksFyAAkZOcBevfv3rGijjUo8jzgkFf3jIFdyAxXcDggZwD/Wrgs9v7yNH2oDvwCSC2cmNhwfmOOvvzQBsQXjySGKR3aMxNk+SAiNxwZNuSSTk88Zpx8gI2djGNQGkVXDIGwR8yLkcE4yMfhXOq9wJ92ZWjBLAbdiL5eM+YCMt17Ag9abcXgjJhk5L4kBJZVjAOSGjQb3GMhRg9RQBuXEs8YtoY5IWtzvleSRF+0cfeiyPvAkHGOR0JHWpkGyIPtD+YoFpuaMtEGPzsTuyMNkDPpXM3WtQssSq0SuJMRyORlY2+8WUD5AT0yAcdakW5t5JAjzRy7k2rtAIYBQzKp8z5DgZwcdepNAHR+fOf3M4Qxom4sCgkGerLjiTPUZ7nH1zWldNyxfMHUlXdmZWOeDhR8koPQ9AB1qg0pDKIpPOi8vbk5j2Db8sbbz1GSCfb8KILoSx7lBjMbMkiswJG3uEzkoVYYOMHsTQA1oIIp4WuLlIFCMzSrGZWDDMiqjqThmBw3bsfUcNqeoFpJrmYxuI5WVdqKJY0z0UM2R9zqepPGea6/U4pPL3qC7FgUjyFULgBmO48diev6ZrhNclgjQzPIDEA6zLGgImZekavj5sMc5HBA60ActrCs5/tKIyRM4LqRgyK0wXYfLQ4JGDgtjAHHHNWNKkuCTM02/exjtXY4yxHzSEN32kqQcYx+NcN/wAJYtxqVxbxP5kkDBZFGZVZYl+UBYsjjDfWtWHVo4midlISUyvbeVGQxdgVJfzCNigZwDg8YA6igDuBqD294zg5aO0kjeDGCAGwrhiMMM56E470y31e7W6uPs9pN9jJSLeMFZX2q7SxyYIIVSRgf3cYzWbbzBEt/MmEAdHkE6R7giEGON23ZxIxXOOnIJHSr0M8yQ24Rbi6lYF4pnhMCNyVLlkyu4g5wBkA9DQB0sWtyQOoRN8TBC8rli7iQZ+VoskMCwAVsEdMVT1bUYSsZkc3Lv5oWGaRITCvAyg6ydOh5NYl75nmIMpHu8tZGErsgQLuKAhPkmI+6SAvbOa5DU76Se5kSd5rcW6yeRbmIliAqFCWI3OxBBPHU98UAbz64lo72zqzrJISjshV1XLSKcJ94fwgjJwoyKSy8WSvI6ysrm4lGEiVZfKtwo2sVXJXqOCM9favJvEN/qOoQTRWX2hWGxJp0wwhETLzEynchZMqc4G4H61HaaxB9jeGxs7zTDB5inzdSgeadIivmOLYnc6/Ov3c/e7YOAD3S48S/ZFWS1CuZGy8wkWGRQnyMI9+dzKg5XAOM4B61nz61FJ5kiTARyQmV7lg0bMAxVbeJHOEkLHqcZ5boc14jfeL7e0s4ld1gsBPGHupU3tHcTKyyyyLgsibiF4X3BxXK3OpPcLaSWeo26yW0Tk2tvdsTIu87nmhQM8m1DuV2RYwCAHxQB9i6ReB4oHZ95VUBzIIgGddscTPG21pFXGcnk5I4rR/tRTO9kJmMqMDKpkiJCREFwpDEPheyknHB5yB8zaV4uTToyLjUllaSGNxG2YZZUWNefLzsCbs/ODuOMgZOK2LfxhFPIssuoCB4nhm8sRfvkSQAtEsoXEq4IyM7gD8wBoA+jrjWoFmhkjeMQ7l+cSK7zZHCMqkkP1GCAfbvWRey226WdtyGSYu6ybm8lVjRdwCdCRtPXPIz7eQwfEDS5JJ/Ll8q6EhZyohNtLDFIyhAZCClwyqDuHy5JOc1p/8JBBeW7M0E0U9wztD5bNLHIrkCHcV+8cD5sZA9cUAejfarLyFEk80pCv5c0Su2xQSWBCgmXnPC5POMDpTby0eS2LJGQ0yoymSBkDR7F2NudQVYptJBwRnGMis7RLrbGpk8uGcSkYhAb5tu2PMcg6bMZ29we9dxDERFFK/7xwzKsJkMrF5lLg45AU7846KCAcEEAA4q20wQSiSIKY5Y1ZXhRjGsm0bhMCuW+bIBxjj6Vjap4Oj1GKSd5Q8sz/Zgkqq7hjslHyeYNqHoMgDaBk+nrf2YwyIxMccZjHmxlVjG5QFOM8ZyCOOT+tBgikZGdgdwlZo9hVgFUiP3PG3t9Mg0AfMeteA0ivWQeWFfEieXEbdIZFmJdHU8OSq5APyMDycnnH0zwWZtVmcQwwIzmWO4iRo0zCxx/o6R7csRztOOSTjqPp2eyW5CqkUgDBQ5ZyQ2ehAK5VSOvb6VUl0XyJjKyROoUBRv2JGuAp9NzZGcdT19yAc9oXhpbdZZFkIeZU3JJGAiiRtxWPaoKyc8NgKOm717uw0sRQXdzFIIjZkJsldlmcSHyyVIOZCTjPBHPBxg1h3d8bfy7aWSFc7czQSqAYo8MYTlshgMdRW/ok0d4XaZswSufLDtmZo4gWG0jjA2gHOAcY6kUAXrCW4SQpHPI0e1QUcZxIg2soVQdoyP6+tdIjPcxuHjwA6CWP5EVgoDB0JOfOJ4yBx9MCoYIokZWdFIfEkRt1IYI7HBdiME5JyMkjuK6A26CW3CsrO7tH5SjG11Ac7z0HysDk4BzwTQBb0y0Urk7kM8nyxg5baekahh864I3OASGJxxV6d08xEWKQxjeJMEsWjiIEsaSDheTnnknPHWorfEfCn98MiKZSxVkJyWPcbSSPkznb3Jqo7zyoXE0vnQtcBd4whjKAEtGvLg7CRgZweRnNAEd1crlY5FjTJLW8hUlIo4xjbMFGXcKMcegrmGuFu5p4Ht3kSGBpZHUbY7jcxMbISBjAIGOvy9Ku3l1Exj+Rk3s5Ls4ZfmToq5yGZuQp+bnp6cxc3/kShSRGpTPMDbGCgKiFiR/EOc4xu7AUAVmuo4Sd4VQn/ACzkbKIBkAIgJORtOff60J4hhVlhjnjjyYgAZEIlE4yoTBOeM5HVcHdiuc1K8gEctw10sb8KUjiZ1RyrF4xtDZYuw4GeuRxXmkl+n2JLuSHUbd0nihdMqAfLLBHtgqnaxOPMBOdp6UAfQEGvwrI1jHNEVlwRKx/c543+TInXEm4E9MjgkYNXJLyO4SYNOkieWyA+YWZWUFAAG+YgkenTpxXz/H4peeCCFW+z6hCdgRoi6yK0Y8vy1RchcnGSB65xzXXaXrRMYE5Es0cTLcRBQzRXH3trCLJ+6VPGRhutAHpdvLhY0A5xhEYNu3gtjAI5yBnI9a2rLEsqssv78kqIFBWSRl4IdXAOBjj2x25rzozTS3EFwWmjdYlMflP+7jZkBVQrcklSCeOC2CR2IZtbeR7sI0UEE0TkysI57iUOFZYnVvlTZgkkgcEdeKAPXkM8DykqA8iGIxjhYwTy2OzcjPvmnhmgXIjhZm2vGJOVYoNrIh6D5gxOTjOaxrSZpbd3kKEqzMPLm3jEhL4LE5HJPXuD2q7NPEtmWJAlUZSNg0gAz1VowQpJyeT3oA0ZZ4JVWaRSjxNlkjBD5IB+c7cMAemO2KmtrQxxQXcs48ueSUwwMSTGYSTkr23Y/WsiGaJ7OaeR8SR+WyRk/NIG2jIIznDEj14q/Z3trMga4JU7mVFKSBY2jjBGCF5ywI47g5oAJXKBXlUwxyDzAuSTNkk5XaTjaeOcdOK1NPlZwJvMVkTI2Y5HJABP0x/WsGAPeXTvLxGgIt5A3+pMjZ2ujHA+cnHYjBrSRZLd2ZZImjIJkJAJYRko52x5/iU9Oe9AHSOd+FXGRzkEMMHkcqe26qV1awsiFnQu+Q2VztGSMEEc55/KolvrdnjVJEiJVSyEEEgnaOCvy89jzWvIVZExArKpwxbhugYkqeed3HHegDk20vklAYoS+xlMkZ4Izx8xxnJ+mcHmo7jS4lwlsyRFQWfeVwRuIHzn5VJ6gZBx2rqniSUPEY/lkVeQdpiBxhgDzuz268e9Z1xZTmM27hNpKSI+D8wifGyUDkk7eD0w31oAwm0sDby6hQWZHc7HXozAKpwM56kk9uOK5G7sJI5biCNZFtJXi8sRLHJMs6P5oeKR2UxqSSCDk5BNemYUlVG8MhYMjlWAX73G0n5cEY74IHXiq8tnuYTSIqDzEeNSvyMAMADt90An0JIODQB5DeWAhFxPArNdiIoXlAlb5nZZRtdQoYc/d+tcJLp0cc4t/LeUyJ8kRU4lUsSRImMltxbB6AEDPWvcdW02H50hmYTGc3IYZGIiSzJg8ldxb/6+OfOb60VJXnkePe5AijDSbiQqq2XQEocjtxjrQB57qlk6xASRTNgNsZSrSW+wg7lIbBUbsYBJ9q8X1i0WGVVhlZCjzyTK4w7OS7pkkcDzSzZPY/SvfdRkWRhFunSYqSE5JMfzCQBSMkABT64OT3ryvXre1uDmJ1by45lmn3wgEyKdxd3YAMGj4Ukk54B7gHnM2qQNCjrEiTSeSs0cu51nfALuAXaNfkIPAHI6ZzXOX+rm4tr3dc2duluXiERWOP7VIzJ5dugG0K20DnaFHc1zviTUZ9DSKe7t2ltp7sFGcpG0K3AWPcyMwIQLzuI24I55rw7xb4lWOVrSCG32xXKma4muf3EzMA8BWZTtT5SuAG3d+ucAHrOmeJ9XjvvkU3ASZmRA7GOLym2PGI1J2FVGST1zkZU5r3bw/NNJb7prpJhdglAGB3MVLCJCxyxGcfUV8S/D3W7/AHvc3F3A2ly3VxBbQ2tw7zpdiRjIiBkMkikfLyMZBP3cGvp7RL6+lktpo8mWJ1lWB0VTDHE33UKKreeSMdc+nagD38eGHuJIJbxWgE8STrFlU2QKGSQyEnDZkQHAJIAPANXLrwpapEQ+XkmiDJcQ8B2AAyAcFRwvBAAOfxp6R4kTUp7CedLi2kRRbmHczqVZySGSdj8xY5wpJ79DXrVtFDfwtt2b1YRuEVgqZYgABlG04IznoT6UAeGS6BeecI7SBprVYipm3Qby3UK3mSg79zMPpWVqXgW0ltvNUvFeyQM32eRMSs5JDvGQu0nA4OccDn0+jF0qzgmUqPNNurK1uhADMdx8yQH+MHGMcYH1Nc/rGnWssckqXCiVFaT98GJT5imA6gspAIAUAjgGgD5asbK10udhNcoGYskdtcHYhkVdvmsDcribcoCnaPlUc96i1vULG7j+z20cc32YHdPBJ8tssW0SK+ZGCBnblWbPJ7dNbx3byadPPK0P2kzGMb1gUkuCApZnICKpx82cY75yB8u+INUNlFNayx+TFc3c11IMpN5xQr/x7S29xkqc5IOTlelAHtlnqUlldSyyqTEEjD28dxiEgsFQQYfHmkZ5BwTkda27/X4HikeCRbG3aTawVzKUjZEWXe7E4kwOQuSDnivme48URSw+Yb9yoiW1htGkZQEhXJfdISqSg5K7gvPOK5W88cytHaWZkS0iTzisZlDiVSBvmmWAfebOM7QMjd0OSAfSz+L7awvGUX0dwFkS3iwVSUZQFQ0kjZb5MHOMc9eMV39r4jjFpBfQ7pGuSC1xE5l8obMBpXkCqOjDCknj2r88E8aiS9uZbEz3AWJgZIphIrGNiGs2UKREw2lg/oRz2rvvDvxGu7i+sbCG4e5hXyxAwLDEjg77a4QKEaJBjJJJz+FAH3/4W8SPuvYoLe4mtmj8wLLcAm3LY8ybDriKLOepx6Zr1TQvF9y2kz6WLG3uYnXfHJMU+18scGNuN4zn7ueK+VPDGvyJYQ3Jhht5ZnEVxJcGeG3nhchGRJGQK8IABGT3/L0O61T7A9rMJrQJyoJudssCBVMYtBbsRIh645PPNAH0pD4git7OOxlSOO9RWDyySRhooJ1AVhuf5ZAOOcZGKw7V7RSBDP8AMZD57BdwYLzkGRQpyfQkZORXiCeIZb6diRPqd00tuJVwMtAAGBSZRsIUAcMwPHPNdZb+MDDaXFuYpriSSZIo42hjzCGICgNCDu69RnrzxQB7jYXZGnSXKTAYnAjVQFnUfdBXaMbcjoP/ANexpOp3c80iP5rQsVAYoEPuMvg4xg8Z6e9eZaRdCV4UuI0t5SFdovPyFKjJJVXODgrx2zXoGlyxlndrtHVhiNUOBDJu5YFsbzjsMnnpQB6XazEsgJcRRxN5ZLIojKgZY5OOvbviqH26O4c26vJEYZPMkAEkgkdzwCSu0k8Hg9+ec1nSX9vEkStInlSxqwQyxqZCvcfN1JByuc8c4qg7QtIs0bgSKrmNYndllPJAfYMbhkdeOMZoA3LlQZg8gwFk8orLmJ03qSSAhBMmR1GQcitjT1jTIZVJyUBj+dCFHJZ5DlVOOW6ZrhWvEZjK752EeaLiTpJn7qu/fpjJyMVt6fqkMhmEMpMcYWOcDfIAkww2BGDjB/lQB3AtyIzKpPlqVkABOxVQZVR/fzk8cnrkYritbu7ZiZnlVHjB3sqhpWbPyiOJug5OcjAGfrXRnWzPYGxlkjWGN2EQQMXxjAYhkUBcHON3X9POtTuYbdkhUCQhnLOUG9gVLY3ZIVRxnJyMUAcprs0Ia5mOJYI4wUmiRiuThnJiYAcdz6kkV4jruqEeYySg+WGKiN1WPZ/AZWQ/M+Cf/wBVd94j1VlRlWWN4SjhsnYu3OHjUIOSG4xjmvCr3xHaSpf2ckQt0jRkZdqLKzYJDKD99SBxx3wM0AcRqF86yX7DfLJNG5ivpHLxRlxjG2TChxIflJ5AzjtXnr+MrrTDJdxRwwX9jGsTXDRGYSMxKxypG7YPPXsM5Hana1rdkVa3LvPGjmSCKBpDvdzsP2vauBgEHH8JHTNeTeKvGOjRxf2XaafEpESXEd08ZS7lYN++ikmZvnGckE44H4UAdhZ+Ib/xLqd1d3l99oBHkBVmldoZY5Ax8mSQ/JGcHgHj0xgV9G/Du61tru1tZLTMDEN58rEtJGq/KiSu3zvjHOTnJ65r4BsfiPpemHyYnt7yd5HgkhaXAje5+c3dsqAGVF2jc2cDBBr60+F/jY63aeaXSdrMJ5KQK0K7owFYRl2AjHGQD1zkZzQB97wXWnQWq3NzctaS3VrIgFyxjWIxn/UJkfvZGJOFXcRjGB35mbxHPbStHDPFHK48t7VIpHlkwASzRsu4ZBGSoIyOuRXkX/CUmWOJXlmhMN5G4jcK7JJKRkzJLkFT1IDAjPrTvFXiXULJEIvLK7hVo5VECRxyFGwJGeWba0MIYknnZ/DuNAHTat4wukgmtI4pLx7ZllXyY5Y5ImlwQkLyMoL4PRyCQOQa4238cee6zC4s2MsxWJZSfP8AtFucGKeFjsCDPUZC7ck1x9xrVy20W+2TTrhpLpFVpFkguWUlriNkzvbIiwr/ACYHBPFea2OgXEl9dTm6nkUySS3oi2NFOlypSSPdn/R8sNwK9xzxxQB9pWeuXL6W98XyqROs7QXERjaUbQk0ZdwsWN3zAkZ7e/lPi/xHNOH01vOEZVJoZkeIxpH5ZeQs6yYOM+ue1cfo3iCyMDWUd08NrawyeYvloZLi2RSux45HGUBH+sIGeSMg151rPiXR5IoZUnljVReW7wCdUinil+XMO9shwwyO+KAOV8Sa9fW2RHcNexfLLmdGti8Ko0clqzMFKpGFYqRySMH0r5a8Zahp2r3FzdzX0di8RdzYw4nvkCKY/tHlygFp2YHoSmON3NeseNptPTTROHvpPLR/tTzRlB5bANLCgdwTM25yDjnbxmvi7xVb+bFd6rpsl6mAYnae4KSW+So8q5Zl+WMK2FK7hjoTigDP8RXdparPbRrLqZkuo7qBpkislUzMUVZbfeSm0DLAL8vcUzSLtLm78/UIIoLK6RLZ7+w3MsD2gCyOGZfLEZY9juIzwapaVeaVPNpVuxs5dRYSNLfSyTXGyGCMkKzFdqy5OD5hUtngGu3jud11aaPZtaXtlJ9kjltPs0UMU0jn960M6rF5DmPDcsxB4JJoA+gfBWh2ou7db6UCy+w2o0iWK4M8clzJHucZiVkZztJ25yPevsr4ceFLd7I318r2sdrKqxsjmGC8LkEEvbbhLPzgMVBBGNh618reF7GWSysI9Asp7dYbyKC3aO6W4Z5gsieaVADRgIw3ksW54JxX6A+DNBl0zw7a2d3bK0WBOyWbT3NvCdykXUstwS0g8/LuVLbc7WIIxQB1S6BFPa3tkgdQI4Asl1B8xLlUMUVwqYUYB5YjrzXM6n4CtrXU9OvjeSXmn2HlpbWkgiDTiDi4kicHdJ++43EZIX0r1uC8tVtvJaQBQyQ3EMrosriAneW34aMHH8WM54zUMtjpuoW6tHbiRDC0cSRopmtYmYMyIxlAV2bG5jgHPBoA8T8WC70W0jeGSYWlxcMmxgzRRrIoCtJEFVo1L5wVByBlsduJjtTNcQNcXCYubU3kNxDaoksdzFIFW3uYZGAe3cZ2FM4wCSK+gfFWkWt1bQ6be7xcgQgxBcmW3EpWDbsDDcMc88Vi6X8PLKBxNexyok1hO1jJOgLb8qyxHEu6JdwICsASDnGBQBztkNH0m0kvUfz7maGMfY40jkRZHhBJnZyuNytuO1iBg+wrh9Z8MPdyRajJcxERsj28MEVod6yIGyQqlpNiHCBuVC8E16rcaWNGkuLG6tLfE0UjwRxyKsG2NRHHIXwSs2FHy5xkGuTv9SbSpZUigtv+PdsJ54Ekdwigs029P3Rwc8fKc4BNAHk2veGrCeytbiC/cLZ20oktCqRyQ3F1KROJtygpIzjJZgAcHHPFQ6P4ctrjSI9QWVg0bNZ3ckUjIkLTPLM5a0ZQ7qCkQyQOvPfG1qTzXX2iAlnleG1l1Cz8zcmoxzuZZIUkMQ2Mjk7TnhRir1i8ujw2jwq9xEsazR2YiAkQmNfMSdpABcoq528luORnigDzy/8AD1vc3Nld2koJ321mNR2ohjW34XbCwIt4eDG7AlmxknHJ7zw94bvI9MvvKa3uVSSUJCksTPJbOqq62sytw5bkg4AAxjFY2pazdMlydPtJb7TyDcotwwhD3Ejqo064s40ybRJZtvyEvlPnAwTTfCeqT6PfXUNyZJ7MXEKSWtsI44bI3MRkRbdt5/dAep4wATmgD0mz0YxlIIEW2mJWOK8mCMYlaEK6RQwHYLZ3Qq5J3nO7pzXYLb2u+3eWFVNolxgIShRnhAWS2K8ywGUYKknj25rG0rXIbu1cIISsKK0jtG6tboWMgVi6AgiNh6nnHB4re0IfaLS4kluIcWbSwwbSjK8sp3CN2zlSRnGBgeuaAMK01fWLS8kvNQjk3vi1lVEQRxQuCLf7PDGTg7SDtAJwOBgVp3t0ba3kkhEIDqDNMrHdOC3lqFhXktvVh8w3DuBzXK3U0tsJZJrBZJftsk8bPIWKQF2VDtWQsZkJAUYztHSsyfWUs5sWsUb3+6ScmadGsowsTSTiKEvuTLrKVDAY2gdaAKusaq0CWEkF8/8ApOp+QQZtkljcCE/veSAtuTlWxxknGa8Z8ca/c6NpUqPG7TXRWYQ2rMv2fcCyyPMnW23fOcHftYLt4IHWeJbuzkhmaJpLjbJIk2Iz5TRf62MRsvKsTg7jjAPOCK+UfiH481m+0S502GJnmS8uYpoPLVlFs8IlSYnhggm3KHUsDjpQB80fEv4m6jbC+NrPYXNxIhupZvtPlxgEM0lq4mK4lhDgMO+z5c4xX59+Ldb1u/0y+1K2uHub8XEsLtpl6konaGVmdyJ7M+Thc4Uuu5c7S1eyfG6WSytbiW3tb+01G8kuXlsI7qO9sZ43G1Z0DgGMSEFsZyAeQDmvj7Tb/Ubf7XbQJOLO6jNpctE6Iq6jp02YSED7nZ4TtJUN8ykEg0AemeCPEl9d3+dWlnlkR4mjFx5aiyCSndI3lAB1ORgbs84IB6fpj8JbFpfDLuzGdNTYhUneOC3gSVAX3RKxIQHA2kg8YwMHH5+fDrQtKvrq9j1aD7NdI6C2F7MbQTo0gid5Llhi5sRKw2qvOehI5H6CfCK60LTtNTQZ7jy5ftRS3t7eQy/aHUhY5JjIciF9q42kqN2M0AfZHw2tL+yZYDbXJ8u2t7i3msnkiJWfa8tvANjBrFnDZCkuR82COa+iV1DRtzN5f2W+YFZF86WeSFSN0wjmCZUBmKseMDngdPIvDc403S9Nngu0tpY5EFyrebbJbovzSJYXDL+/uIydu0ZBUYHStDW7i31TdJJci0uZFdYrt3Mktx5cKpI0EcSBZBJKDvGdyk4IBBwAe1QazaGKKzIR3lWCKS3gu455iqP8sdqVc74xF5W9uhx1yMVga58Bbbxri5jup9LjL3MmpmWODULBfPLXAW2iB2tIQ43AE5z3PXyHTItW0GA30sAkmn8lbG0CMkUM+4MJPOZgQzKwIRCygY3YHNfYHgnXNLu9Atrea5uLjU90SSbJPLjW5kAWbbCDtkYDnOSD2NAHx1rfwbh0BLi3WSWe4tYJ0sZ7WEWtvPa7gUHktlVbcvKj7uNoHAFcja2/iC3M9rD5d7EoDbJg8U1rKQpMdkkgkWYfe3btqkL2GK/QHX/A0utFVlmu4rYvJZyh1EcsUgdnS5TI5R2yWIyDnI4ryPxL8PRp0E32SxtjeW6STNe20JjmaGQlHY4lJlnLE4Kg8H8KAPmuO/1LwvdXmvl/Ot54JBqMccrRLA0iQBJRZJGVJCL1iJ5JwMYrg7jUWvX1PxDFeLY6aWd57OTdELkEQ4LFo0YzBHZsnIJ5yT19Jv8AwF4lvJ5MtJPZKglkuC6bIPs7b0hmXzApiH3fmx93DYPFfFP7a/xLT4YeAHh0eSCXWrpFntkZliQb4xBdM/lH7gIJQdQCPegD8Nf299ZfWPi9qphTzLTdLYyTXBVo5GT/AFTLFuDK/lgEuM9cknrXxl4JsYbHV7i6vAsdpblGRliZ5bhp9scThiQBH5gOAWycg4IOa9A8Wate+LdR1jxFqLJPex3Vw5WeeV2kRlKSNDNKTtJIO1QMgYwBjNVfh74dXUJftNtZSOkjK9ybu5YwPHG37gxxRKPOdTnnIPdsUAe7aDeXP2iGd5I7ZFBRkW386fyFGTvXb8okbJyx+UHAPTP278CrWG91SwjsoY5ZroILm6kZSImVfIjaGJNrBtrA556fe718iQaAdMtLY2rm6N3cPL52GI2xxjMO8EkqCJMqTgEYPPX76/Zi8Hh9SsxeQ3DzXRt3hkgURLFbzN5kcqoh3Ff4cgfUg9QD9hPAvhzwzoPhu1S90iNhNbK0UrW5kM12Rukku5WVjGDksgOOGx14rn/HOjaE2iyx6dodvJNKkbXU+2NZUgcs5AQqPMQLtx904FWIYNT02C1tQZBLcIotS1yIy6JhNpHlMhUqvJdgR2HFVNVhurzT7+SCS3sUiEdpIpkillWY8XEiO0X7xdjKVJAXORntQB8t6t4HiuBZ6lJZCz0+GWWTejYklVUVgN8JYkEqflbgdOleZ+MtPjt7GS8hiDT3LlooJtrXUUbLizeMgkxrtDfLgHkZAOM+y+INQuodPm0tZjIM3ECtaxKkahZWT7SD5h/eORk4HU9MGvJtUivL3T44nhkeaxlWOe5uJ5I1aFfuO8jR8squ2CuRxgkYBoA8fk8Q6l5EnnWfntEFtIrpyY4444/llW4aXB88EHb34GPbX0J7XeL2K1BljIWVPPd0hXqZsRn75ycjg+1TahpgtPMnaD7VZW6GN4i7zIDcsC5WcDDykZIcqdvrWZpw05r2N4rd4Y1NykNuZpBL9m2D95dtF8smQOCSDxkgHigD16C8vri7s0tZLRLd/LuP9HEky3MEe4PFFLPuIuA3JUDPoOx+vvhrPaX1lZiZ2uLkMTJPlXlxGS6Wsu0fu2TOcHHA6DpXyZpEH2q10Z9Jli+3IGMZUBniTJBEcgIVI2UYYkbweg9Pq34P2Ooz3r2U0FtY6erl2DHbPeyMnzyBxy67/vHHK++aAPoi31K1tNMuY7e3QvMrGW9CHfNNIcp5kW3CxqRgENk9cVgw2F9q8Uz3DLdOlvJKLLKsqNGf3csisV3xMMLhSxAGSAM16mPDdydPis7aJWN5FbSRtEsblxExEkaIDuXAHG5RnPGTVy10G2gdo4pbiO9kgkgxNF5lvHGrcxyblVkfhvl5/GgD5Z+I/hS41PR2tpIbqW3e1aOdbK1ZfLnkUsTJhvnt1VcEINxzgD18f8G/CS1sbiSQvHfLJFDKy/v1kt0QMRKsbS5dkY5xhcYwSCa+27xb6dZYbd7S2ht2eNi00YYxkEN+7d8gkpgZB68mvJ9Tso9NumurG0VLi9RYLq3h8swhELF5Xcw7oxg5BHyvn5jkcgHjur+D9Iilt7cta3jXMzyDUjvWabfjBlaMHBVQcZOOKhufCWmWNozW0Ucl9P5s0UnlGaEug27SIpCsLbMnLK2cnAz06ULeJqCQJDBcrcrJJcRyxFI4TExCeQoClU2ZJ4ySOM5Fd3pkUcUgtbn7Ctl+8MHncETPFlYyZy5eMnpgYwRnnFAHhsGnWbRxCedLW/JihMsS3sSW1urjfHOyNiIP2ZsDHQjoHXd/E8t4UgW5smeKC3lIQvDgDzgFY7mLEZ3YOegPauo8T6fBpN157yJaT3dvO0cEEbTtLLK2I2+0W6phFOCiyYII5GK41LPU7h2uvss15bD7PJKqzlBvtwTJIQiE7uuV+8e2aANOw0+y2/2lbSTxCBpZJ7a2hmk+2JMu0K8bJl0B/ug/gOa4/XnihtU1cFriZHWKGyVHUW0Yk8x2uhEMupGOH9AOtddoerPLPcTxNJFpFukq3MEs0iK8udrPBIIi6SIcYQDDY4BGa828QLHbyaithPdSQ3SSy/Z5pVljlLZJLWzFSwLgtww6HpwKAOE8Razc3FndNLMJTcwSPHMY7Y7wTtdlkEQdQnGN4cH+EnGK8KEi2CvA0vn24+0LHqLfJMpLB8TMo43F3wTjIHbpXsWpW8d3ZTXSwJO4mtIbiYvGgCmLG6WFHItQj9V6HGfevIvEdhcxXJi/s64MUoAmuowLiMhRlA0akDAznvkd+9AHa+HvEdnbiKJYG+0GRYpo4pGWS5kVPMMsYcDC+Wc5Jxxwc19a/DvxFp32hJ7W7m865EQktbmdp4mjHlZ8kgEJLkHkkDjk4xX546TqVxa3QhmK2ojuptzNiR1KRlUQTZO2MoSevfFdTY/E86ZdeXZWytDEY4kmtlkgDybtnmCSNiPJ3jkEg8nAxQB+x2gfEDSljFuLk75HgIkBAchMsY42OAQAD+Q7ivTT8WtMsNEjY24u4V2edsMEgRpBm3VkZMrkAlPmHI+bFfjvZfFG6ulhT7QsqXFuZowhkie1USeX5SMqjMm08fWuwvPiTqp02F7C522c8gjkglZriQvGdpuJkTnYyHj+7165oA+8/FfxXhsri4Rb0X0bSG5jiguI2YIRMy2bRK5cNHuBY4xzwc14HrPxfuymo+RPBLGx3G5kzKsLG4EkkUxkb/RwIwVzwMcDNfK13reovqH9pWbLbSXD3M/2m4LhGPk/vFO0nyVboC4UD8a5a61lkaW7e6kF1fAwTR3dq0ccphj8wyWwUgTqYxnJAB7nrkA+1oPiVLeXAlJsjcR2VtalGeKKC6N6gjklV3YDKOeTnjHcV3nh680+Wa3UziEJMPLtVk3wxOH2zyzPlV+ZsKvzd+K/OHwt4l1iK5ne6TdbXlwkNj5oE0McUsymWaJlb5Rt6A45HAr61+G2sqblbOeSRJLSby55NRVS1xslDRo0QJDKik5IyDx1oA+/fD16bG8hF5bKIrmeEae9n5TpJYxpuuz9pDfxLnkkbemc16lYDSZcXTXdophRo4ZLNt8s7LDlohGoYsmM84rwS08QJDLYBYYYrewsb6aVCwjRnz5sxt0kIUOwyip0x3xzXpNjqsc4tbqz8p/tCLI6usRA3wlXwEC7CGHSMHk8UAdpfaoumsrNNNcWwVDE8cqwvKrKzQInA2lVRyWTIJGMngHah8X3Kjz440WVLLzJZGRVQsMEeWs+Nx6fdzXCxXsxt4oCIRKWaONZIPPkVw6JHGylSUgMbzkbfQ5xmulsNNinh2FHSSO286ZGDOynj5I1PMY5/ioAfZ+Pr3Uy888aiWIEf6S6OGiAOYwFcfNg9envXN6h4gdUm+2XkEazqs9q9uxMwVlDi13AHMu0Zx+HWt2DS9BW1kltv319GLh8Wr+XJ5Knm3K5Me7HTnBzwa8i+Itvf2UUaIpaS1jt57V7SKFgzPFGgUYb57rdIgOMgZycDNAHY3er29rpttqL6vbSAmC1jKyv9oQyKGSC5RgDuT7rt93d8hO7ArhtUtwbu2nBtQs8cSjdE07lom+2zHbuKO00RAkwSRxxXKaZb6lcNC9wtv5cjpJcMsLW0W2c77yVVkU4HmjzR33+1egT3IEMtiqtCwSMLceYRGIJQbeOczlNsNyyjorZxnNAFPwtp+laXb3MuqWVstrNdx2iNE5CL5o+7HCwIbaf4x8vPBzXu3g2Ozu4IYXlECIs1zCH5nVd5TbcCMHI8rnAz9OK+W4LXWLzUk8kSXCWtwfLQuoR4ZE3t/pJYLKypnlQemAM8V9DeFLq0igwEgsy0bxTI5mfySTkAO6b2G3uoI5z60Ae6301vZWVjOk1w6QDa0KBI7a4UIXEM0zkESeYTjy92cehzXT2T2ktun2VTfi/s4IfOCGD7FNNKGmaJHckbFPXlTjjPIrzRpZNVt1s4Y7R4ZruJj5kuI/NjJ2TMXIMaoT8wQc5HBr0TwjFPYM0GpQjdAxYKzJOPswUOFVo2AJAxnHQcHFAHY+JdDXSIrCxtLl7mUSI3JlgjkhFsHmeVooGEiiTPIyPm445p2oGwtUaIzN5rWlq0YEaxtA5wZrg3H32mlI/uDGeQK6i7dryGwmugqfY7djAqYJZZYgqNx9+2J6EZx34rgtYt7ue3d4XdFCmSSRI0kkiSF9nls0hG0buMZ7dKALVrqNu22RHVQfLjeVGy8sikhgQR+7wR0bHA7Vuza1ZRzReXdQz5KvIkbCWNN4O6PkZJGG6HtXil8JxEwt/NaGBd80obym83bgqpGPNzH8o9TzzVbw08s9zNsR3nMoeNJJBHFvjEu98k4C5I64zu/CgD6x0fUInjhV/m5DxtHnzHDcKv0wP1rq5QGtjNjewRcJuAxuYA8LwDtI456V5Bo+s29rFAS6CSJEfc+TGWJKFNw4JB46nr19evg1y3k/dxvEIoIvOnfzGJdiM7VOMjn2oAj17SEdA9y0u6QNi4DsGVHOdigfdK5xz245rx3Xnis7SeU3DtJE2MxMpy2cMrHOFbOOCQeteka7qV9dRoz3gKQsZInOFAhJ4iwT+9YepPbrXh3ifVVTS5LIMBcrcTXJzGMsXBIeXn96mATk+v1oA+evilrczQyTTGYuJGjEspI2FARAYyByoXGfXBzmvzp+JXia1UXKXczDUpbkzC+tpgPtUwwke6IrgAR4Oe+cDJ4r7D+Kms3raLcMkhvBHMWe3tHRJ48qys6gZKxZPLYwM9a/ODxBDqN9dXmpS2pt4rVJFkmuQFtYo7eQfdSYg3MmWC5AB7igDgvEviq+1KWWzMbC6dC0Goqk0DQxx7HBEnmAiZ2B/h4GDwa81stW12O8vLyfU5bFYLlYDIJgGm2qu4LHt/e7QRgHndnHHTpde0zV9TDTxWTRRLM6L5Nz/AKTeIUyGjnV/9FXjOCvQYOK8h1TVNS0m8t7Sa1ufKUwy/v2jk8iFJVaZ43UFZZCoCtuOeeAcUAfY/hPxnPDptut0zzWcs5CbCnmu5hwJGkmjbjcPuZx6HNdJo3jS8FpdtBc3T2qvI6oxC3KIpbzBEUYgR7uvA4H5eLeEntZNDaZEiu5LqQPbRxAB4I5RvbMjP1HTGB7Zq/eLc2VmZ9PguRLCXeVo33RG2+UXFu5zgNsOck9s5FAHoMupya5cxDTg8d1Iq3CSyRyMY54ycGRlXAViCevQ/WuA8TwX+n6q0l4hmuZEKTvZgKJGkAaUoHYBG5HOec4GMVRt/FCrrNnJaajdRTxWyO1paKgivlToo9GRVO7ntketel+IPEGj67oVtfCK4hvkhEU0bhY3n3OU3qroAvyMeTx8vNAHBXVxLBpdqsCxw3twSIo5nAeGFSA7RqhKtOeSf14rwvxzJILgPdbmijlUsiBmt5URVdpJ3IXa2eoPy8nFd/L4jsIV+z71nmsZpLm3kVt0lrHGSjb/ACtomyf4RkjuMV5rqeradrd9nUUeZLsmOcwtIm5VB8rEQXCBmbGfu8daAPI4pL2XU2lS5L29ykrNZQIskYEblUHnR7gpAx3BwtfePwBv9E0aKJrh2iNyscjLJZRzL5sQJRwGtpSSXPXchyvTOK+V30PT7F7e/stIkEkyqILQ3CM8ThcLJIisC3z4JYArx1r6m+FWiSSx6VeX6vDaykSNGZiqh0Yq0ZwuSnmDJxnAPWgD9YfhpZwXmgWniC8uQVlmWIW9pIcSvKcAyRrHhGCYJVTxyCBzX1Rpd5DpWnR2o2lElWeUiICWdHA8tOBwApOcduOa+IvhJqwvLGKymuTDBbGbyLeMKtuHU7d9uwP77cuck88+tfRum61thQz3LpOrG0XBz8uN0YdJcOCwA5IBGfSgD6HiuxPDbTwGGIPA/wC7UhXIbjJBwVwDn271oPIfs/yrkxQKVkdSY5ldirIzuBnjcOOfTNeH33iG7MlsYYRbpEgDt02x7PmlkDMN6M2QBnJz06VVk8dPp0kazyov2lpFhWUgpMqozfu0MmAcd1P09KANq/ukh1KXz44ooUcuHkVnDqxyVjYcMgA6Ej04rzHxf4jtxeSLZXQt4gmCrfLGwJCP5SMBtPzd8noe9JqHjWzvstbsWuB5ohtJmKbYx1uHikwfL3nAyOevTmvJPFmr20Utpa3bSSNJE0skk8S5VnBYqNh7HA7ZU8dqAK+oXt+99PYyXsUUAvBLbvJKXk84Rk7g6kKiLEWBDfxHPPWqUGuGzS71TAjaWAC2DOxbiTyZJCFB/dt8x49eh615bPql1LrE8lrItuZreKO3ikiItnkdwkk/lsxLHpnpgHk4rn7/AMR3tlYXcdxqapeW+BLbvJHJbRpvLC4WEcrGQSMAkZODjNAHonjrxuyaXaG2u0W9kUI0QSNGaNYm5Uk4ZNxHLYYBs+9fO3j/AOKGoaFpsy212nnIqxo8U7u0fnQkvcxxBCFfBIbJ7EiqOoeO4G1CzadopwiSmW64iETLwNkRBLneRgY69cDNfOPxE12O81eSGFrS/ttSiZmuWuFX7IEV43dkTHlurOMBgNxHAINAEHiL4061f3MVlezy/NEwa7lkmRZwts77GtyuGGz+IevHOBXBaHqlxqMv29Xu43nkiDJ5hkjVoCSUkcZCq+BvzztJ4ODXO+J9PkRVul1FPPWwFtZwwwmR5vKLOJAroCoeEMpYdB+FW/A13eW09vp9jBcwxyb769mu5UaPzpmaALESPnG8NgDIyzjuKAPsfwSpgtn1KcW0jxzyz6f5ZVyZbplgVZlbG6MISY+MBsZ64PuPhm3E2mz3Vw13Le29zNLeysBCtxbwKVRHA5TnkDrkdDXhXhaSxjVp7Oa4xaPJDf2MbJNdKkUYKSQxEYVVnGSAchVQnjcR6tHf3m1Le0lujcRyO743GI/amAV5REG81WQgc8KR1oA2Br159uvp2vJNOSeC0JwFWWaCBGwsTy8IoVcHJJbPGDXPa14itojqaSTvp2mRw27To5eU3Nru3gbkztdnByyZxnPGK17HXtM1FZvtdvFA5tzZxyXUieU4tEdSiiZAFcXBGSDkg8E18/eNI7uC7m05br7RHeW0dwJZJUP2JC5kSKONGJcMo+UYx0BIoA9Vs/iJaamkUelQxW0v2GJnkhxHtjgjk80SyOPnBkChgpJwxzXnXijxeHiZbSaC5/tBrtYIWkRZilmdjG43sDdJPIeBtXGPmryu9voND02HWtIigOo2siWLwjckIF7aSm5ecqxVyoO/pj5fwry/X/Es9w9ze2kYjngWSWPLtIbYXLhJfJCIQ3GSADngdOtAHol5rM2m3un6iJzKBBHZXNndyb1guViaZZ4pt3+rVedqkj5dp54qh/aMWvXNtgskT3TM8BVYYLlgcPGzvhHcDlSrE5wRkivEtU8UzWF2tlIba4ZbKCWBpULIjXADSzqpY/6Srny1BIOWHUZro2up4tLTdC0uo3MVnPphEhEUouW3XAmWJ9sEoiOVMbZ+YZINAH0It5pEF0bJbmSJobeORLBFkSK5ltZFQRiUqCk+CACSOgI4rubTxZdJHc6amnR3TkszpZTqq6eTIlwpikbd50gQYJG7r36V86SeINN09bQNaSWWpaitvHdTrib90FBnltnkYMAjD77E5IwcioG8YahJLfQ6eDNZyIy+ZbARXEDJEXV3JYEpJyCR15FAHvE2p4u5IrNr+3tIpYopZUbN8Li5hFwqqY3zKgZpUAKBWI285rhdT8TPpl/Lpl7BJ5E+xNjwLFO8F2P3plRW/fyMxxjoCecc15zYfETULcLM1mZtRNuWgknm3XdxbwAxwxuYsrGqHlC2HzWT4m8Xf8JDfQztdNawqm02Ki2uFtZ0jMwe6uCd4RUBQgjA3ZGFyCAdndeIJdGnW3tJDbWUrv5SXNwBPbSL96MiFmAjYnjaTnPFeh+F/iZqfh9rpr1Q/wBrhhkgk84yIkEKzW8kXmFiAzl1I57nPSvlcag41Ro76yNxa3cMDQGG6MS/aJFaFSgjbIiKqXBxwV56iuju/EMUciwxObmz04W1uFiAkmf90UngRnAGQ5Pz88jIzQB9X3HxYtr6BbdZD5jt5ckguGEolQgeX5ZGAoRid6g+2TXM6p43j0wie2jSW6h8wTs6h7WXcu5Yi6kEnb93cMZ6+3gnmXPmGVjHaXdlMRFbrL8s5Zd8U7Ax5L4IBXGDx+PK+IfEF3LK8gMcttLJHZ3Vrb3EhSQxxAyNKjovlqQcFgQBjGe4APYfEPxAv5Y4tSlf7VC0BgSFiirbyMWUrEQ2VUIc7sDOK8/0fxhaWmorBFfo0s0qgkl48mceYzb9vzBX+XPOeOa80jjkvDdKriC3mlAtbZjIsfmj5WVXkYAg5IyD+Vdt4V8Ow2M0klxE1zKESZJLmBXjhLkYSJif9USB1I6UAfR2meOL2KzjglikZoC0Ya5sZRI6Z3xsGGN6FHXB70VdstOe5torieIQvNHHII5Y5pGVWjTbg/wL1wvb8aKAODm8Z6gLmPTru5Fjp6He7yySCQzK2AsWxOX34OPx969V0bWGutKMLp9qa5MKLdSCOHkEkrudclunOfmGa4rxHZ6bNe2uoXFvFDM8KtFb+WrRxMGUQyysCfMfa3OOeM8iu58Npo1pFcx6rDbtNFJGYI7eaSZJpZEDqyADGFyeOgoApa2w0KO3ie7ns1uf9KFtausiyyZLKrbfuZyeDjOPSk0O9v8AXrryVYI0CM8qXKsrCMMCHxHwzDB9Rnr2qDULM6pctdPJ9pjtXSWZY4vMlihXITAP+r24wfp6VPcXsGg2VtO11A91qczlJJbUJMLfjy0EiHkEDkHnn2oA7XV7m/soow948OmojfZ7mFEAld1wy7ByXz+FUPC3iGZ7yO0nkcw2Ye5V3BSZgp3GUqeGC/eYmsd3vNQtEuhdxzmFFMsCEOYkOfnCFsAKDwOTXKaNdXdtrswkuUltrgtbOszNuljWMuUjwvCMThxjtQB9OeHvFcdxdX06Fp0ndbfc+VdM8YDE7drc5HuBzXtOk64LbF2s8a28caWkaspVRMDgxCZFJBGflCjPP5/KXgyI2N3MjRxyxTqzwxMZY42kIJVZy+CpVcY+gx0r2rQIJLiOMRWKC0Mkj3F7G5ZBNGeY2SRsom7jITdg596APV7u4imjM95NAYDG0Ze58yQhgHYRWszKu0Nuw6sM89a8R8TSNZrHNaiT7BLGY4oRKsMwlDlJHs94ZhFzlgfTrg16VNffaA1vcqXiSAERxygIxORGIFb95JNhRjco9zivJ9fu5o5fLZBdWaYWC1kVUntpCwbLndu84EEnoDjkCgCbStXurgS7bdEis4YvIPlnbeMgJdWwv+sHcnGe3pW0L2c28d1DZRz+ajx4G07ZASfL8tmBPHfp6Zrz7VdasrGa0mtpC9uxVbq3thLFPtYoWbMihVk3ZGQcEZAJ77dprq332ue1maBSqJDbSbRIhUYwuAR5pAyCD1oA77TDBcWUqjzLV1CtIqWrC2jnkcqZJkBOSu3nv3xXG+I7drO9LMwubjYLiTdHCIpSrYQFZMGNCByM/wDAc4NZVr4+OlzSsjXItLYot1JMjNbm4YkIk7IVLnaTkA8MAegryfxX46l1TWgIZxsnjMVxHeCRrZjklJvNlmLx84wAT0GBzQB6rpHijV5be4urmG7tEjuxCBFGWgVVBy4d3Zo4go2jB4JyMAcbWl+Jo1v4UXMivI00xnmQnawYKiYO0KvY7iTjpXiWn+M7hdIl023lfULmOKSLY1x5rFmZtyhcBvIx9zcOATk1RstbTULuyi05VtmswI76K5eVYzJ95iFRC21eeeh6rxxQB6v4l8dy38lzp9p5iWHnrbC6DgTRvsO54/NAaOIt94kY464ryCDUrrTpXVrpJWa5lIuL11KAONu+3yPmGQBkEgnuKXVrszvDG01lHK0zIskcjNDKgOS2QM5xwQ2P1rgPFWszlTDbeRLJZXESTStGX2SOAYoVVAVW18sn655oA908LardI4M6W9s9pKXW9DSCKTcQFHl5OGLFTnocV9BaFrN35to1y9xPKyyM7oqS2zZBAkAzlT0GMknHSvjDR9ZilRLS/X5vMjdTay7YliYBvMmU8kFt2OPl6Gvf9O8SRJpUdzDukt4fKiWWJWd1VSUEbFCCev3uhz3oA9sv7yW0jikmIE0jiaWNASPs5IDTHcAFySpwOetfPPxLledWi06Eu63DTTyo2XMU2VjtyxP7vJIOTgYHWuxvvFsMyRLbwEzRIItjA3DXOFy32iHOY41DcAfMc8CuOvtRSNhdqig73E8StJF9nKRMyW1wzKW2E7vvDC5HJ6UAeS6JHfQ29/BOYZrdGYhBcBFATkbmRxukDk55GSODim6bPBZPcXXl4mnWWKCYhWhgldhhpTj5owpPy9QSMgUl9fweRcNPcNBbTSi4iZlTyYPMc5jE64LrvBAJHasQMtwsjxsZhOy7IgwYOqcF1Gdwx1JIGOvrQB7ToYt7iW2dorhxbDe09mBFGDld37zADbwX/PHsfovwx4Zguo4Fj8q2uJlV4opZQZwjndIXBf5mYHPSvmfwtczPZ2kFleFlFz80AYSRWzRRZ812HMnPQcjjHJr6q8Hyy3TQfbpIvt6JEslyiJDMYIwJITbOWAyvRl+8d3SgD3HTPDlrpdzpz3gkit4mGx4vmjxIoLYUYy4PY+px616HBLa26LBE29GZgsknLbicr5gwcrgjOOBXkMOs3Et/FDdXF5Na7WZLuWRGiZ41bEapwVOOBx2rX0XW0W5uQJznlInTLbBnkyJKPkfHUD0yKAPZoiLeAzvLDJI4aOSPcW2oQBuIXJVeuMYPFQyXhtbcwQzrE8u5Y5mX5EBBwSX5APON3UDHPbI07Urad2gMhWT7PlWZFEc5HJbLD94evTIyKztSmBzMizvI0cgSCMkqUQZeQQYzI2FONvT0oA5fxDrF1C9sWeG6kjVlle43RojZ4YBOXzj0PTnvVHSNUN9HfR3LrNvVCrQsFiO08mFxwTkY45Pp1qS7uNPubQ3kk0OYmK+TKqpdkgHzREjfKJFB53Y4bAyar2EcCsqWey73kzOwjaGCAFQVj2KgO/DZyBgEUAP1DSRfXlrdXNpDZqYGghVGFxkunzSSxSsDHIQOW5+lLpdrHBcXEdvbjYHhEkU5URhk43oxdTuKg/KMge+eaF/qUFtK0Buo1IkEaxRB7qdiwLO7lsLgDg/NxnnHFaumXWloklwpmid5ImlKxbINkg2l5FdjjnPzA4P8PHQA9H0uDTg5jkiUQNJ5sLbNzRsFAZokfCpGzDk7yxHbgV3WmMypJaMqSRrm4cq0i7VUnAQNweMcKT344rzSyuraPaftcUdoFUBFllUSb+d5aSL5c5HOdo9ea6+31WO6RIVkkhbzIzE6SMrmDnkyFAWjJB6D/GgD1OxlEwQxXcRjkRGZJ3VkB+6saxAkq3qcYOOoqjqjsUkEFwi3DuPs7nLLG69YEwMlSufYYGe1chHqJtrhXjSOYkHdO8kk0yBDkRqhVScjPIXAB5PatG41G3lsQDK5knO93wqrFKp3RoUX94V4IJUH73J9ADbW6FtDC0rfvJQqmGOQJiRlPABGFXKnJOASa5m8uobuBry6s5QYmkBKLHL5apkMU+YFtxxwAcdTXCeJPE9zHGdnkNGjM8jCQKkaRrg2ytncXIBIJ47ducSHV/tkEKC9ldJA8jwrIQysFVwiFfvoB3yffkYoA1JtSkVynlfY94dbd5RtuAsxOx/LDH5AOw+bPajTPEeojT5/DoY/Z7qVo550iKWSBzte/luyAYXCAgKCCCTxzXJMGnuP9Zvmk2SgXLSNuhjfmMlB8q7QcfU10+mSW5LmWJ5WEPMBjV42U7tscSRt+8AAJy3IzzgUAdkumRaXJaWlrqLXAZITDNGyyobd12mQyqCT8w78813McjWqG3lnaaWARtKVd9u058uIzYKkEYyAc15bp10qiOe181FZQixrEEEUYJDIsbdMknpxj04rom1wKzD7O0wmh2ukqI0ecDy2Zt2d4KnHpmgD1XT7p2jWVi7StOpOx96qMYHbK4GBggHn8+hhuHMjFQXkkOAWIDDd1OG9P1/WvD7fXJ5Sse6K0tpXQlIWKM0hGHcnd8zHHOM8etek6a7W6wByEiSMtli5cggkEu3c5GOTntxigDvEupIEeExCRiu1ACQXbdzyAAOT1Pp2qjeBDEZFjWMfKpiZw8nmgfeGCcjnHFMXWNPWPExKsFYoxVJGbnIDMR8hzjrgVi3Gp20izPbLPuiCuQyhkXcTl3CA8EH1oAp6lpFo4EIJT7TETJAgHzEDcokJ5PPYUsFqkMX2aNGRAqxqQTkjqcJJ1O4H65qqHlklWSJ0km2uzsDxs7BVfkHr27+tZlzrbWrfZo3iW43kyfaXPmLnhWRwcdOAM5/nQB0lzbzeUTGUcCMuYR80vyAL8ypwMcnnnPvXFarIjoytJsGCxkbMQRVOBGcYy4bt1ORVWPXJ/LvJZppnWBk4tTsPzNwnzY38A5IGMd6NcuLa4tI3iZZ5ZljlCEYEThfmSc95COR3GPwoA+d/i3retWOlTLpjefKZEhjhVnzGjDzDcOF5IxgY7ZrzrwLr97fny9QWd7q2h2AXPz2kLOC3yl3HAxnA5BI+le56/oKazIIJEeCIEF1uHZgVYjzJAqgFTgjjPQetea6jZ6VpGoPbaRNG1yiFboeY0kGA2EIJH3vL3HjPPFAHWWgW5jS3D7xIrsBFCJjK6MS7oWcGOQY7t9BiszWmu7WCadUjvZYGiNovkTSsHJAaR2j8si6RM/xsOOM0mmRLJcyzW10MW8aiOxSNp0upLjCs3kAAJhdwO8rjHvXd6SRcQXDTuqNbtGk8UkblJCRhUgITCvjAIBIHqetAHnvga31qcXurXdzfJFNci3kF6NtzIc8pCoUeXCTjJIHA5J7+96LJKuyCMLIxJV54Id8Qxxk5Zdrj+JsEZpPCrabZTy21xarNb3bhFAIAinbkIzS4Qucc7gwBI6d+9t7Oyiln2D9zMyDyfKRXSJSS8J2tgZIJyNo54AoAtxlWSPzpCgKCP95L8zEAkNmSIYUDPsM9eawdQ1KXdCzlmgSU28W+RE5HLOQxUXCHqPrxW7fWMrxvDYo8kRHmeQ6ruRhjaEdWOxcE5ye+B6VxGtx3pt0sGs55X8t5LGONpYkjuGwGIcx8xkA85woBzjg0AdpZOLyWBbPzYxcqAJiFMMk/AEalsANvIyvbqe+LM0dzYzFL9I2ZW2BgVVifQkfKuORnNeZaJqF1ZwRrdSLDHbzNutoJJJd0uAPMlldf3a7weh6jNekx30EunpCWa5unRZY2BLpKM5O2R8bSMkfNjpxQAWsqXQlRf9HjJYukzZlYg8GJgPl6Hknn6VrRwvBEUjSHaw3vEUDSycEHEuSWOME4BrE08Wyzz/aGZvKZD5bqVdMAlVWQDaw+9gg8Z5Nat7qNski3MLr9njSSRSDueORU5j3KcFcEnGe3GaANC1gNr5rtuGyFhEiYcSZySquEBGB7dcc9qpyblWN4VVVmdfM8yXft3feBKng+xHfBqjHqLSW4dZ52RyOIWjyxG1nKMSDCvQfNjuBWbLeRXRi8r7S6W1x5oiSQotwSMPFcYBBIY5ydw+WgCLUnlSOZYFmdRK8ClxI7AyD5SpRSwXd0PTvmsOS5N3bRG4hM5Q+VdpMZWSEodvykL8vC9envXTG4aSZxHC7zBN0m+QsNokwNuMDaozjGPoOtcxI6Q3cq7GhQieVFVGZi7Hhm4yVLcgMPoetAFK+VLdI1VZCs+Ps8G9mjdmA3LKS5Vo9oyAQuAOprir0xRyKipKHdXMkagfMQ2DFvWMKigHgZJA7mvQ4mtbmK3E092qyM7EhRJ+8g4cKCuVAxjHQY49ufkh02Uy5mlkXO8zSKVIkGS27avA+UfX8aAORI09kUW+El3BHh2vG0ZUZ/fCYqrqRnlevrWbeRQPHDGHlQtN/pU4Ikjitx84RERjtQkYLZ4HIrpii2kq3JiMuYzLG7QljCHJVH4GChHcgDpUssFvNZSTCJon8zbcyFG+zMMZDTFVwuPbC+vHFAHn+m28S6jIlsJrixfa6BI90cU5csEWY8srbeucDPJBr0C8kItYmaI20jIYsnJeMkYUggfPx35rMsoljuA0Zt0tgpZymVSSUHKqpX5Rx3Bx6VpaqRqVlLb+eIgsYZgqnnaCo8tv4SO/T2zQBwC316kslrLHOsMc433asSWKISHVxwApxkHB5rtNJSWe0t5J87ZVZ2upiiFlTlZdzH94+McA5JPFczawvp9q1tcI9zDdyBw7QtJGIXIVgD94ORnJ7YP4viubjZLHMY7aygkeGzi3Ef6JwSyLk+XJk4GcdM9KAN2e6trqWTdcMZYZG3SKXjJCrlAQRx39+eKvQRwJ88SsGbaRLLI0mD/ENqE/KR0zWVLd2/2J7yBIwlvtyWYZJCgfvmjBVjk8YOeOma0rGaIsHJMqPHEXTeAY2IBYK8gUMuD0XdjoRk0AaU17KNh+zyQxEKA8cnmJI6ZBYxhjtycH5sf0q9Z6ikhbz/AJAoLxqsKeaZ9uI5QVBDqAcYY8bvpVS8voMsttExghGXkRWIdHyFwMZDAnB4696wZHNskcsTxXMTEq6pIWuVMh+6VQ5BA6Ajj9aAOyk1Z1t44JGlwkfmKphjdhLIxAaUHhlHGOcAViSXc0rSRi5aUOI0SIMfsjSs3zSOy/MvAPy4wOMcYrnNS1uytIG8wy25SMpiR2y+3G0s7cBCxwD044qlY6pbXTOY4IkuA6sg88xsUI2B/KOM8gH39xQB1cphaM+QdksTDEagGMKp2MzFsZTOelRJdwgPEY/LjiQuHKlHndiQVRSAVUMBjI6exrDvrmeK3mdWEasjK8iRM3luPmAkZVIWPG7k9xnOOapQvqF5HEzNII1CtFNKgdJ0C7mYOmTn3xjp70Abk94ZREFkeKdnCKkgZSSONgDAA8Z56HPFV7meJXjiUTu8O59wRvK8wIR5bYGVjYk7icA461x/iLUbuymgaa98pVSSYRbnEYCD5nMqxnaMYzz2wO4qXTtUlv7KOUjzmlKiO4AeIQsy5VxMxBmlx90EbcDk0AalrdRCK6VIgJt3k23ltI1qd5IlZk25OGzxjOTxity2i1C1gjd4LSTgQ+YC+4oD8524yo56HHIxisWwtNX+1WsUoT7MHZLi4MoknHmsWWeSJVABDDHykg9jiuoniMbRi1IlMcrCSS7C28JcMSZEZZCWyD6f1oAm+02uIphcJG6MoaQbgsYC7cBWjJHOe3U1rxXCSR29vb+e0W7zn8wRvsgDgeWZev3ySPY8ZHTmrzVYYcxT+TL5zKinCs4BHJDEDOO3HQdKp2niKCOUhplEMMq26C4V1hdzkht6Kdw2g5/3s96APYEa7ZmlErRqg8mKHBkjuSTtBLKCFUg55IGcdK0IhETHK80cczEGTaDuVRwqs4XBO4n29K4G18SzzxABo4oRMTGfvS7FAKqGQFRHnOMnOG5q9JqltNPEIkmZhtOJHVEZ1Iw0p3fNFuOQBycdKAPQQDIXiiO5gzB/PUlijZJ2EjBbqcN9fXFyKaWFkaUHHliMoqCRmK5K52/cOMZ7dRnJrmba/wBrySlZyc+Xvl/deZKQcFTJt+X0Pt+d7zmjVpPNYTYXgMrhXP3toBIK4PJ7eoOBQBoXNy8zMiyxo8ai4ijaJyWQngOVXCuOg6EbueMVHLcGeDy7iZ/MVlkUxks2UwRGwQcueOmeTXJDWUjvJot8jZAG9SkgZM/MSQTjLYwD1z+d3+2YbUSnyRHIVd45pXRjnnA8sHLP024BA79DQB1KXc0OJAGVDs2OR8wLKd6MM57/AFpZPMDh0bBLqY95KsGAB847sfKQQQPf3rj4/EkXkF7mRoYZQ3nMsbM6MM4ypTkY2nK8ZPNZ0ev7r2ya7luFsiZCiurYmROFctjK5xz6dvYA9Xhv4mhVbmS3SdiwDuGV3DOQcKBkZI6981OtxGELQ7VxsiiZo+I1I3M29yuVIHXpzgc8V5ja6mkiXlxag3EccpKE4xGiciNXlAzk5ORke9a2l6xHc3DIHYblZ5Led0BZQ+1I4uf4TggjsOvagDuLW5jmeSKfo0jFXlAXMeMNtjViwJzwT2Oc1bmd7TEUYRkEG6AIwd4UdhhpZt5z1GBjIHBFYImDAmPeJncqkhRSV2oA4z/dwCBn6VAjy5VPMleNcCUsVWSRWG8E88IOw680AbsF9L5skcvAUrtkRlUliMktIwBbcSe3tzirn9oeTFItzJGPOJZwokYmEthV3lcoQBzs647VzU19HcCVIUWJ40aTe6sAdmVjQKQDuwOT0zzTIriN4DLMjGXythiLBmG5iWddp+YDA6duD3oA27jXoUP7lpIQAI18xHJdD3BC4IADYzgnuM5qrF4lWRZo2RtqAxxNIkkfmEZ3shkUb8sSMDPPFcnrE8TxRblEyFxA5jkMbQrjcHIyNxx/dyR3ANedalr09lLJawtMTC+yGeEtPJtcAADgrGMjDEkYAz1oA9hvvEUJgKiMyLGkchMcrKy+WduMDknIHAyuOWxXPWfi2NrtxFcXLGWcQGNo/MKRyZMsjHaSijPX7vPynFeSw6lcQRs00863DSndIrIzJkhXWdSdo3KxwVJx1+mpa6jYxTRM0G2THkKI5NgEEigB7iTPBJPGD34oA94tdTjcK824MHUMkjsyyAfKrRryBlOp757805dQsLiWZg22VTuAl3ldqc/KgUrwp74rx+bXrfToEghuXtUjn2PJKWuLeZcZ2uxy646AqMdK5+L4gwXupQWdneyiCMCZVjkRJWdBtnhKlclWfJXPOD6igD6ah1W32lCyvMyiRGdVfILEEbTwowQOOT9eK0jexqI45IiTLGCxh81Yy4bDqcqMNkfQ5GMjmvJLPX3naykYs8rmMmMKpaKPAO2SXAUEOAOuTjjNdXJq0zwFUcsiTiSViAWg+XKlgmfkAP8AUUAdVPdrCJtwhjQLJw8hLLnAHbu1cze6hC0ixq8LMxLRypgbcAFxmXBwWz19MCue1TWiqsHuYCskHmSz+eRjczFQU2EKc7uOvHPfHEXXiK5j+zyzEyWF7uW3uhCk6NsBjBUuBsGc8jJ4JwKAPRpJj/rYo/NVyGk/fod4JOzHlAhTx60+1v7aGZnATzERX8t8kxuQdpLEDGFxwcV5/a6tcj5ZrRri3+zMUCIXeNo23RTBoyDk/wB0jgDuOa07PN8HE+1o5pFmKzKbaUbAQFODkHjjcecc0AeiQStclnBhCOSCAzKXB4Z1Gc9fQduma0SjMrK8kIQmJcoOXjX5Sp/iBHBJIGQK4BNZiilSJZGVm3CFXWMRxqg5UYJJ46H34zV9dcMYbKJjCkSB8oVkJyDzwS2eTgDPNAHU3lwIIWjWeFPMUEebvcpLuCNI2VO2JsjIPJ3ZGQc15xr8EN7Zy27yQQuGcCYR7YlfauAgZgWUou0HHbPSo9X16VjGWlZlf5441VCIYx5Y/duCQ/3XJyeDmuKu9XgmjgTzJpRHIjOqDAPYvtfBK5I3YBAJwOKAM+C00rSIZ1tLG1ku7qVo4pWQqIgw5kBU/P8ANkk5wCcUyOO7kkhVLmHz2wrbQnAiO1/LiyeNq9eAeDmoZ763V4zuEflRssiuAclmbaUC5BBBBI6k88A817XWbawuPPuSscRG3aih7gl2+cxSZIEbR7SM/dCYPSgDsLC6kubx45brzIYUieEviN1kiJLIsYTadxyTu6ZwRnp3loxMayIsLvuaQETGQRTLwGfAABCYUgYwRn3HB21xo8sn2iEJc5xMk0QKupjTLCUFcHkZxnqMdsU+61zYUnhmNtA8bSR2xTy4pFBxIZPlBJLZx3H4GgDqdSuUnhaC6itvKRxKZJYdqxsxJSENE++ZtxyMAjGADjFeaX80qXUxCtNLGV3zNK0AkWd3QJDGVOxAVxzgnbkjmpLzXJLlI3CxW9uH3zkNJJKWGTFKQc4jyMAjnGM815x4o1tUiF5tfyhi4CxTbGYxqVJfzSrbWfc+McZA6UAcV4u8WLY39zbbDELiDbJPAYm2OuCryPImZT52VIGememDXJp4oWZITK0T38YMCiGCMRQQyoQ9ykqlQ9yHjTjkHqeOnJ6rHZarqEN3qEUc1tJI0qTLMSfLSMCTzt0oXCuW44JxgZxWbb3GmO8kcblILS4WCNzKbWJmkyEEKbdzAqMlz8gJOSM0AepwxWmsvJFc7yqRtG1zFEq2igDcGvtzEmZmOcqpUEnBxVD+wrnT1nnt2uM2wWVkcQXSTwFECytcBwUt1DKFVNwIHzc5rJh16K1s44rCWeQxyul4ZkZ5JoAmP3f7sLINxGCT05A6Epea+WWztZPKnhVVZmZ5g7lGP+h+WQoCo7HcVLKTGSMgigDn/EmqXEEsAu7uZ45y0E8s52FB5QaKC1lUAIAxG0f3QAM9ak8N67JEYoort2WRCpaRjczLLGSXZSAfLBjH8WOc+tR6g73CSW7T+bGkpZRbqt5IVViHiH2gDy0IGQeGUMFFcDFdz28l5FaXkrxxiV5oIrTy5Y4lYSoDIUGYwjou7Pb5uaAPZYvGdq929syyxW8rGISKsCXErKMkSFyBgMQCQccdc16b4T8SSXFxapLJJCYJR5JhjFw0kTfKokG/7gTByowM9c18E3PiaRtTurMQut0FEoaNneRIpVGUEePmBfd80e7rzzivf/A8l4lrpb206QvdKqwSXDTXKgy4jlt4QceVP5uSyZLAtkjpQB+g3h270wkxC5t2ZHaSKRJAJNqRhp5TGW3bPMLcj5ewPGK9Rs54vKhMLPDIw4mdsMFI3hyrYONuMH0r5Y0z+2fDi28erW7QPPbwLDeJG8izQy7Yo0kimjVoZWmSQLvCo7KV3FgRXqsXiSG5jZZJWhMSOEtkXynmQYjc4Una7SHJGcLuxwBQB7RDJCrROxluElLROuC0kkxztmYN92PAHoCCD1q/cWc8YDiJUUqwRwyhzmME5DNkHOe1eQeHdTv4J5IJborHG8YRZLlJwEZQ7wABjkiNhkhsZGM5rvLrXo0XDyPJHFuIC4TYjJlSybiQACBnp9KANMXMVsgZpCrRQgMzkZkRkJdNvUfMcBsY46muWvNct4lZ5pYkhlOYFmkABfzGAI56Dge+3I6g1wet67B/pN/FeGZhGirbhm27EwkiYxgsQu7rghuM14hqnjPVNTvEjs57ZrUPcFrZz5D+VAny7XIyxyOmBnGB1zQB9HNqMFy+1BEkonMjxspIl/d7k2K3KKU2tzgHORweeo0i8t1jlJUGSFcFolZpIcgONyIpBG5ivAPAzXyb4f13Upfs140EsDiRdzncVdCdq5UsWVs8YPoOMcV9D+Hr15LZhMhd5CBHtWSFo+u8tJt/eAtnHJHboKAPXLO/YC2KiVgYzIqkry5XEi7g2OGBIAPBOOvFdBY3ZnEMryyRKspiEYCgvuUL5jsw5G3HX2FcBYXNwZIvOdYwrMsULlFYIVznIOCMknj+8O+a111WJWkVnSTy9sZjDBWQnpIufvHcG+7n8qAO+eRpmJExDQZWOVMKAFJUDZkZPy9fxqF7lok3Ft293DncDIcLtOzB4BYHOfrWNpN/FIkeAXEolcH5gDGIyQSxHXPGOuRTH3K6OJPMjliBSIAllkIwdxIwMuD+dAGNcaowFx5cZ81WCbo1D5UYVsqw+Sb5Tggchc9wTy9/qdqXKSLmM2odm8zeiSCRgQyg7t27JbjG4ntUes3IgS5nijaBo5yrKXIZ32kNI5TI2hgR3zsGK8tTV7j+0J4CY1hulDMYtryogkxOlx5mDEXlVmzgfK9AHW3NzLOoaxWMSIzQPbOGa3xPvlWVoygxOYzkMTt5wSDxXIpcQy20BAlS1W8nYvAFkkEnzCWSaJ2I2NghSmRjBODmtuG+iihuwvlyJ5cirIJCitg5EURLBpZQjP7fKdpxjPn1/qAec/ZbloY9jhNm1F+yLmE+ZnALmRD0+YZ+YDuAXZ7vZdJNZKrXYVYUlm2BIYGlZY93dyI1AJGcEeldVYa9brGiSwW26W4k82VYg6cEp5gnR93LgnD4IzgfKAa8cm1SATW0rFtqOYJFEijfcW6Oyu5J4thGybj0LBhnNXLCa6mtpWSxa10y4jRTcPM25r1z5rTKM4eMFjtC5woAPzAigD6J0/V1eRv38MsUMkIRU2KyKQqENtYj76nvnGCRzXd2t/a3rhYhvZdyo6sZF8xOqsoGOCOvT3r5ht4L60uReFZ3s5IWjMVpKsMk9wYFjiuJkLFnXCg42g855r2vwmDb29iI1+zbVXzWKlRI7QqzfJkkMWJJz1JJ7gUAesWiARM8Rc7jiQJEGWNxn+6CACDn05qtcSSFGCMXZ3CSMF42DA4KjHA4IGeR0q3YFXtQpdUKHzApkCDYCTnK/eBJPXsRxjFUr6bnzQsZckLhd0cbDACkYG37uMnPXOec0ATwJFBtWRizbVEONzbPnZirqASAc5yex61ppcIxVZ4QuDKoCMHKKcMJcxsc/K4468+oxXKW1xAJQPM8yXDHar7UDAlSrvJgZ/Hn0pVv7tAbmWEQLI0sURcqEl5RFA3N8p+TvjgZGQRkA7FruC1I3qxj8tEkKMu2WSM4Xcp54QDt2qjJqqYll8yCGNRK8IKuodoxuaMArkEZB7BiTjNY01wJAYVRpTK/mMwIAiyzJ1ONw3DoM4x0rkLuF5Lxbe7kZrVZd08St5bkIN0XluxAO4MQcE42fNjigDtLLxBDd3UST+VOXwJIYysbAbyQwY4JAG2u7stTEz+TAQ4CPhhIrkMjsyAknLErge2PSvm620eDRvESXOnXUz2AtzvjuZA0zzynzVRXBwVAfGegAwTnOPYNLlUrbyxyxROXVSEwQ7HgjPYhlOT6g9BQB6F9pd0kaR1QhYnYH92wIc7lUsBv5BGRmpLvV4vJdnXynaNthfkkBsEgr3OeBnPPfBrhJNYMyz7vK3wyGLbLksPLkIJBH045z6HpXB6x4surGWWeNRfRR7i8VwXEQEbN80eFyR85BGP4DQB6sNRMb7l+aSQqmTwWGAXO1ucBQB2zjjPeVL4FRHI7MquzK5LNuAztESEcHpxjPHTmvH01wtKizYQpHA4mikLwSxSRJOjBm5UgSbCGwcp07100WuwGAAkRs8xmgkdsskhOcOiknaASBkAd8kHNAG3qkjKsro+EYfJM+DNxj5AV4TkkYOD+NeLeLNejsxvlZmcxlXyvkQxonBkDuBnjqQeWDdTWr4h8RyQB0Z5MCQM0aklSZMAMGAwgLZPqM+nXxHxFq0t6Z5JZjJZohjnlMalYwrHZCGXLSFmJ5C4weu3qAKvi5buTNu6kws0kqBnKvCIykrNLjIzEwAC85XpmoJltLi2F1EFRbNEjRSjO00RjbYzYBWQ4IBz86j7wUjFcnpV1KkpguYYihdJAbeFd08DyPsjaYgAlCp4ODgY7imeL9UvYIo4bK3nt0kUraxNIYopJC4Llgifu94kUDJGA2eBQBwni240m/Z7e6sI7gJaSMrSwn90YRgvglfNQPnCjJOOARgn4q+KOmRSWEl+t2zT2sZubWOAPHGRbzbZPkhBCTKu3CsORznJIHvGuapql7NGrs8Lw3MsLGFFmit+SQjy7wZ/usMKCeMYIr5/8da5qEcpto1itdyzRxyJFI0UzSSHeZIxcoLaUxqCA+4k447AA4nwP42RPIsXurWzeO5aUySwGSQzOVK7I4gVhlOcZcqDjjrivuXw5q90bWG5trqOd7iETQ3MURSJZF4YPGCdhyh3DOCeRX5f6jdx2F/Pc26zqVEM4+0QLEJ5Xl/eebLgBiGDGMDkDBJxg19LfDr4pqNLjSaMPb2Ab90knzNIXOWWRR+8YHsTkknAIoA++9A15bq4UzzFZSqNI7fu0wjEySwllASYHOOmRjA9PozR9ZaO1spopfMhkbASLIlnDnassrNwFBYfh0zzXw5b67pllpsOpPePJHOtkWTYWZ4rkbnkQqmF2M8aEZBypJ7mvV9E+I9jDJpxtbn7QyBJWgljjbzQkaogKpJ8sIDcjGRtyeOaAPrVLxZZXYuGMZaIEOkYkKjawLFgZcFgMjOfpT/sUMnmR3ES7W5i8pt291yzplupBC/U5x048v8Oa01yjTy3sZeS6ikgMgjFpGJuBHEAxxHlRjJ7nJr0DxFrFto+mJGt0HvnMW9okRWthJ8xZdwA80MSQRwwxgnmgDyzx/oa3NlNJbEtdBWjVQwb91KShSVXOI3DA9ccfjXwR8TbG3tQlvcqqKJVjuJ13K8ERJUvA8YKo5ZQCc9819j+KfGs4vWa2aG4kjJjaC5dYYWV/kaVtp/eSZy2OoLYIHWvlb4n3Wl4mj1Vt0LxtK9xZvEyl2yyI2W4GSBnjgjPJoA+LrrU764uruGzYWrWzTIGlZriKWADHnmSIlRPsA6nPByOlcNFrRlu2ha6umvubdmfCQPZsMOyNJhVG4jAJyAOa29Y1/T43u4tPs70iW6nbh40ZwQFfeqyfcCrnjg56kg1xeoLcx3UN000SwS2+IAID5cEaIfMEz7P9YzBcHkDd9cAHS2+n6lpCXtyt1FFbXDRQMFnCsyzbifPdWwEy3LqT1AOK9Y+Gr/OtkWtvtMkhtpYY5FSeFpiojmiaQjzBtAyRnKsDXiMnjEXukw6JcQXsU0Jjb91FbtAdpWYSTzFuZGSNVAzgAgnBOK6zwNr9xpVxO9jf2trerCsKRXIhvmCg5kwP4ZWUgAqSAR1HSgD7ci1W7tY7aH7at6beUCC2vmZYkSIkvbKqjAkdQSDIQAMEkAjPoc/iNLqKzj1aae0hn2yJFBDC11byuFCRu3IYbFXiMt8uCfWvl/w54hkLC1llkYTJHPKZoIoUa4jAfEl2XbD53hSpOcAE17At6GaJriN2kMLXEKGQXAlOwqIGmboNpB3dQTt7cgHuWn6tFFpu61jvIYYXkeS/iuDFDs+UNFJKU27224AycZ6VgeJfGGnaXPG9rfyGKaCCSSFZ2e4tZHOdzSIvzjcw9/1rx/xD8SVW3tLC1t2gs41jieGcSxxNtASbMcS7HO4HBchm7A81yGm+IbL/AEu5uS/2hIZ3WBRFcAiZjHatAMsRMvBKvjAHSgD7V8L+PIZ4I2W4YSqAoZtzbk2/vJDI45baRnJySMD0r3HwlrkN/uCyRTrGpfBkSJ5QCx8yISFcS9sdcAAV+bnw98WzX2qPo8tzLbxvKWZTNFGf3jH5kfbtRCQcru654xivsbQtVCLbNYEoIXVLieFopYZ1x5cm6YsBk7QBtyARzigD3+7v54JHnXiJWRsIquzK6nARZyNkmcZI4680+LxCYYETaR5iyNlXXepVRkBN2SfXAPTv1rnbW9sptPSed2ONyo4c7DsziIk/8tMdvXnpiuf1jWrK2DvHttXMRWKWKRJWG9CWEwUkqeCSR/OgCfV/FjQW80kFwpaXDKbtyqRFMbpZI2IO8Z6AFq6Hwl4m1G40ye8huLeWJ2KzvbNuy64IDA8n5fT3FfJ3irxNDmeMytJEkLFo0BXzvMODIvmAHGcD1GK5PSviXqeliKyiupP7JjMmbffGwikA27wkRO8fU54oA/QdPFMckcYMwEjsEAUsAxH3u3yNnpnGeuao6n4q023dY7mRBs5kZHHVgGkSQqThmAHuK+V9E8fN9kW582KNmlKQxn5ruRAoJl+zqTg88EZAzyaz/FnjSAWst5J59zvjCk28piuI3lIVmjiCFZCo2k85yMYoA9T8ZeJdLmvWS0SdIZoVhAjnMawKWGJ0WRQVyfUdB3rxTVtR0429zLqDMCs6CC5C742wSu+WWMFhiQAgkBPU15zqnji8ttJkuLa8MjtvWY32JbraBsjgUJy0uDuJHA74xivnTxj8TtaisBC9zFY4aWHe0qmOTevmNb3aknapwAD93nrnIoA9J8XW2o6tZywabGkiyXJa5eG6t4YHgT5pSjB1K3JzkhSR15znHyz4j1m20nVrpbfU450hItBFNdPujuGU+ZDEXQqqnkAbjnsTmthviFNqGjySyFbfdZiOH7JcQo8U0jGF50hKEyvgA4568Z615rruuC9RIkktZUt5FluHlWKIyZTYihY3Uq5Octt+U9D1oA5uDVYpb2O5WyuXnhlmbZFCWUGE7p18+3QMJPKLMuW2sBgkkYr7I+GvjzSdPlxYajfW0Tw2azy3IR4ibkDbbQxzEBX3cfM2/rmvgq31gT6wFgu2jjeceZdJI5jQocEMIwd4HK5PBwMnHX2XQrGW3vBd280EkZjMksqXbloZ2ICXQsyu1giqTjrk8Z4FAH6haJqdrq0Ucxnmu3hYI65WIrgja208SkA+/XrirXjCaXUxANPWH7O6x21yt1hGfaFYzzDgoF4wo+Vj1Pp8deHvjjp/h6OW0tzPcOscEUt5Em+Sa4CYmeYSgCB8KSBwDnA3dK+gfBvjnSPFlgILG6cFo2lkurwKG8yUHdFKrYaMBgAAQOvpQBNNdavYXUYupngs4pZEAV5IUv0aIFYom2bEXByFJycYXNeqWaNFBHd6bbCIXVmplBbdbmZzuZZd5BwB3+6fWuatbTRWvGkvNRuLi4GyfTolgy5eJdzwRB1KTushyCuTtGDit++1IaTYTwxy296l5H/qxMfNJcE+WDjCuO54HB9KAPOfGOuaTZ2q28lqkktzldVFrDttrZ2JIgSeMnY8j8oCoPH3s15zHHFqIubqGCUQaTbLFbmaJEnSXZlAsEr5cYK/N8xO33FbusyQSW8sM9tJMJmVyi3g8hbqLJj+1RyBcmMfdIJX/aPJrxHWPiENLiuYmaExx3AgvJEWNkkfbsjLYfzOAcEqvfmgDlPFfiqVZ73T9YW5uLprY/aZIJYvLhhEWLUqhbblFwHIyxIxjPFeIXkomRLuF4A1zKtvDIySvayXoJRUMBj+V33sxWYIAU6gkZ1viD4o0F5Wmt55LSEQxfuLWN918rPuELNcqHcmTAyoIAGc968nj8QWkt3JbafMXufMSS5s2hkjia5kzJ9oEgU+c6x5ygwxbjrQB30XhySxaeK9e3eWeVLmK9C+RbWzyIrFGgijLNAuSACM85IOK978GfDLTtc2zC3g/dtBczTR3kUZvXijDyraSNIoSYkgr0G0lRzxXzTZz2ZS0luNatooluZZ4VktZd5EcQzZR2ZLO7KSBgjt1r7m+BwttTutL0e4exmntkKH7RmCHZPiKI7YiQLjyjkgEhc84oA+vvgt8NluILSBtMRfIkNxcSDyo4zb+VtSJCWDCRSQGJA3ds19Sy+GrawhjghV4YXJkkW38yRSqKSQq4Plx5PKsBuPJFT+HNJ0jw54dtrbTzcG68lRO8srTRyMqhmWINjcMc7ckjGDWm+pxwKR9kjuzfLKvkSRvIIVI/u5Aj68Dd6ZPSgDxPWbjTIVluLdZzcTPsCOpJ2q21pZd4BlBP3cZNV7PUNakmWxdFktXUpErEmV7VOEYomMMoxnnnPGa7VLe1hvXCWaJLJHGVtRGrtFG65JjR2YRgdgT2/Gj+19Ns9txe22IIhPGlxN5Mc7SRuVkRBGxYQj6YA5oA8+1OLUIczQrMuph4obXCzrL5II8qWM4bKlvUZHXFbGna5eacLuxvEa4kuJYxNqNxM0l1au675w0cuBEvnMQpIDbevetifX/CWo3aana3lrC9iqxTMm6eKd3iBhgyDnekjY+Uda5PVbdcs6TreRzuxa43KIVmiUTSKhJDE4IJEmCvYZ4oA6660+3vbaSaS4QXtxFA0ksjRhIYo403iFJSNq7ed5A98GvCvG3gy4kkk1Gyaa4xKYo5WLhZlicxhpdgxKojAKsfvg5XPWvRLPVIEeOC4KrPjE9qzlliR8nJkYZkh8kAsATypHUHGn/bttaadKAFnE9yps1khhYsAoQg5fbHD86lTkKC4BPIoA8KsoNXuRYwag1sLmJPIjaS18vZGZfMjvJZUOZJmiAJH8JODgjA799NC6NZsLdbqVluP9IUlJWkRiCqxn7g2gkHpznJqO5ETZvUIaCY7YYHhQ3UhC5uyNkhChn3EZwB0p2la1mGS2Xzmihb7RbZXEsYhUxtEVxzHwM4yMDIOMUAeUalBdaTdXF3C6eVO8dwvnNPi3DXMYljgjSQZl+WQtkAEg4yCK5641K0tHRLYRTRlEnvZi8kb3SOBIpDSkYbLA8ZBzgHoa7/xxbi+0eG8R42YXPnF5N7rAI52S4tkihTlA2QC3ACjk185+INctLHNnbKyrIJba2d0JhklmkmeFWbkjb5b7FBOAo7YoA9M1bxXdhtKGmoRJMFk1BBiO1khfCiKdhgo6KF3BsH6nNddpHirUrCdBK+nRi7aRw1kWks7floy9wWBEkv8AdxnHfHf5i0vV99vcPr1s80dtKt1aGOd4iJQyjcwRf3wLMpIfC8c121j4ma4vdH1SzlF9DLeC0db11tUzEzGe1FsqBFCMQAW+ZsZGetAHuw1TUI9NuYormW9gvZb25t72NEZonI3wl0XJmYsXVgp4bJYKOa8L1bxZp9xfayoMyW0rGK8uEg8t7aWERQQxwgvkuztKsjLuUsQCfmXN7xP4zazWyjvrG40uzO+WNoJjci2BkZ5Gg8o5RGDZC7SSD8u4V5sJdFu7q7U3ENvGg+2FDIzwajsjEgVyqbopGiYSyggbZNhwNpwAZPjvxXqtjpksLTLp1yNQtvKG+aSY286EDZbpHh1Zc4wxCjGSByfGNRilu7E6nZ315ZwLplzc3gVVD38Zl2pbI0YUqftBL4VmKq5UnINeya/psGs2Ud3cySRwW9ncW8KW+yaeKCUOUa4eXBDCKHcrn5UUhSwY7a8v01I9QtLnbArw2E0Msf2SXzI57Jc4CwAnbM6gGRMA7sjB6UAfnj8eJrizMVkthcWNz9neS3vJJzNIr3TGWFmVnJaJFOwLyTjIyCCflm3nksbWSXURZxmSe28yezt9t4l2HM0RbaUBLzySGXDFxkhuQQfvP9o6z0TXbwajHNGqWm+WdkuZpSJ4vltbZrdYh9mIQqdrEAYK54xXyPpuh2OoaokGoTGS2cuIrVjAsU0uzz5r1JlYgOrn5cnLZwoJoA9C8FXM0F3aX2o29qVsmhmtkRJWuLg74mYpHPeEuwjywTGGxyN3FfVXgiG0vdcsrR51sra2uY764mmRjLJJdP532JEjzJG/mlvnGQvIbbXxqvhjWNNvtOUXLTwzyJf26vMYntNsz2iwyhWIZZURSpZgp9ia+qfh3qEkCwLJ5P8AbELCGxl8wJPl5WmJMhz5e3IALDA9T1oA/RiK+1W/sLJ7QROiGKO3kAkkuYrlJPLz9pVS8sbQLgExY5yT3GBrV54ue9t9RM8ltsaW3gs1tmURW8U5VYow4CrO8wLliQzh+BzXEeB9d1htMja+uB51jd772Nry4uJtqOTNsaKZVcr/ABFeAQc4JxXVWXxJ0bSbuK/1S/gt7S7vHgtlllWS6RkBcSTxznasIiKhcEnBzz1oA+qPBvjPRb3SrbTvElrdw6nZWUbxOIlTypwUWRPNAYPJuDBWOPlHOOldZ4c15tD12/gjlla2uZftdjbfZgY5jLiRXubxlCxYHClWwTjdtPFY3gy68GeM9OtdWtZrfzZUVSbZ7eN5pgvAMysVdiMsWHGTzjpXrv8Awj/hO70aNZLeZUmkhggu7i/imV9hIlkAR1KQZydpHJOVBBBoA6JvjFpt8beO4mMc3zLJbNG5uDNDw3mSRIVjUryMsM5wtMuPGGjTyMLm/tbKO4njdFldIlkhHym2DThSWfJwFzg8elfPXjrRm0SfFtO0Wgx2Ek12lvJBIbprZz9labc4ZcptBAYE7T2zXyz8Rfinb+HLBpbCV554bVJIIbeFRm4smEoVVlJOxg2AULEgAjNAH0x8YPjF4N8M2uq3dvdW1nb2cUrzS+Rvby4wy7fOyFVsAgBhhhhslq/mf/bL+OEvj/xPLa6LeR6pZQrdTrcMFia2tnT9zEydyu4AMQN20NxkV0P7XP7VfjDxFeT2MUcunRTFrRLV55VN5HGhR5JLeRH3DeDtJQYHUA9Py4n1DWtduXvDIAszql5a75d/krGqmUSxLjhs5U4GR8oxQBp2umPdi9ikVvLYI/2cvII5B92adX8wYmLluBxjoMV614R8PyWdokKIriNXU+REY1ghmbCFXLAttjwWJ5O7PrUOhW1pb2cENrLFNqi26u8TRhMowChIywJkbAbJwAcZ716dpcN7HBbXNu8EZ8hWUOjP++bEcuI8bdwiJPU9M7RQBcd5bO00qx09LYwTXTHKhbhJ5kdWkiVVlP2aYgctyG35PcV+tv7NNpbaZo2ialqFjepIlspWNmjgVI3yIpY2iYGWLzd3BbLMoIBHNfnR8NdAtL3Xbq1NlG0aSwwJJLFKRMZOTdxyBCHk80lSowQo9K/S3w1YXOj6Fp1hJE/2iwgiD3ESILcwwklUKPMPL2K2Qrc9c9c0AfVR8TW8GmXdqX2Xc6742mmjghEBn3K8G923yFGPRsk+9ZepXct/JAYrueOwmSOJZGhBhvI7ZATAt0pzHIW4yR0XrXlktrdTWBuYZor2Nktz5cksklpOhIMz2r+cDC6ZIKDA4GM5rqLGKZA9tFLHc208JmtHkhmkMZdF3kEN+5wzdAC+e2aAPJfEemSWGo6jfWwntoFuDcPFcTGZVjAxIkSoSSWYkhtoXuSK4VNV1SUXKSRNkEwWweZniKXOGhikUIV3YI5JAwcfT1qY2lveTpf316JgVt7u3i3L9jw7DzY2lTM8ZABI5PYjIxXPak9tbzzWum28l7G8nlTIoVUmkcY+0yKwCmRCc/eGOfloA8oubK8kvJIryZIlVkRnVQsPmquQHdwNgADYO0jjg1Oun6fDPPco9reW8kIiSeSSeQx3Y4aOGJbceZnJPI2e+Kr+IJX09riz1G8MpupI1UR+WCIgwRI2AbIYZ69Dt6msWx1Ows5vMRjLHayzRRyXCOp83aVinEsoUABwAODnHHYkA9j8PWVvbR2t7JbRfZo7WaDybF2iki8xTv8AOBGPPLYYEZAIPOeK9N8J+JIrCS3IlubZ7QGOOWS5d7iZydyNFbxfKA2fm3oeh561866Dr9/q129qupKkUKO9yz7ZomuwoVI0QKGkJbaBtBHXJFekhdWjFu7W1n9p88ObgExwNCiL5od5CPJYuW+U4OQQBxQB+g/hv4rSRWWmG9EccBQRRyeVsmE458smJi6McE5KhfTFdhf/ABJ8OxOoW6aW7uosNJHblobZpB8sLu2N7EdSfm9sYz8beG4rptJea4kuYo5xBcJILhZXaWN8PbQxNllIUjGQB0bJHB0r+O9tp/3jeVBO0V2FkdZg6RKH6yNIslzs67AQBwBnigDqfHXjjXLfVZnt9sVpczQ20rxQlVMUTbmbG3JYpnPGf5V23hvxDFr1zNFscGS0jWWV4kBnskCqI443AcSbhj7vPHavGbW6bVpJGvXlu/Nmd7CMRMY4CoyJrlfL+SIjCgYGO+K7Xw9dJpFzHcX0sscy5gjgj8pkKD5iC6PmOIZHJwv4CgD1TWfD+pXenPNaKBdwTZlgUQo0tpKmIYS6kspUAFvTPr1yoNOntbMKLKONbdYUtzJGgmW8b5ZMyyMeck4zjIHFVBrckmEtZ4VjW6YidbtmZHIBfhWwvzkKCC/fjFFtcavIoFxdW9pJDO+8XMjM8wkY7QqSL+8RY+C3XJyvrQBzur6WmozRf2uWEKLsLm4jhlM7ME+SRVwQvHTPTriud1CUaTZvYyRW11dOGgtFBa3VEjwRLcBBuMhGPnI2nuT39BiggkuShEjSxCWaCKVYobZnZTn94zEFQ3Iye9cP4yu7XSdPlSctJO8cA882zSLGQxaWG3nijLSMVDAdiAME8UAeKwXGlSR6heapAYWto3Tda3Oy3aVwfKiWFThrhWBXcfly2ScZrl9TurTUbM6Uhe0dfsrSTRtEk0TxrICDc2bK97IysG8sfKehOeB11xplxfwXmp2No2sWE8cjosEmx7K93YjhlhVMK20HqOCAODxXntv4d1pnmllKWc8SyC1tZEYW7+a3lrsTlfu5JZ3VuMgY6AFa/wDDNheMtjo4CCaMLJNJJJF5mE3T3yxthY1wOQ5JHpjiua1Lw8I7W4S4a4SSNvKtZkQFghhMayzKHw6n73HI6kA8V7n4X+zxWdzJcp++KxxtfF45LFYIFKTwLGw3IC2d/HOflDUzxXYWt7YC+sLa02iG8Mko3JHHG4CGbDkZG0gjGSMdKAPhvVNN09L42406Q3uECTeU0JnVY/3kssysVAJJ7Z65FZOkWenXV3e2xsrVIoQroEndHjCoJJJGDYUjd15r2TxLoz6zLbR6fdPcXaoJLe8jQKN0gG6KaVAMqoH909OueK8nudHtdNv993DcQ28TLaX0cMqGW5kdSnmRlZOYN3XHPzcjFAHoWlJarbTXl3Fb+XHZ+XEIotv2of6oBlX7q87mkTJHf22LGwtru3nitZVupRJAHNq/kEM5CvHGrkFoxnBIBJI964WTVIdIgtLKxU3NmryTRNvEk48xfLEUiyf6uJSd2w4U88+vQ6IH00pqkcNgLm4jG2KMs/klQXaRY1fkiT689M0AbV1fWv2m5jG6LT7Vvs1vZqiLPJNnMyswY+UBJht3II4rhr2aeCGSRCBJbPPDcTTvEY7WCVDGmEZz5RK8gr2xXfXWsR6pA6XFpGLUyNEl3GI7e6VpHWOSW4ZkAQhnXggNhs8jJHKXXh2SWO5WEQ6nbPMI7x4pFkikljG9kmCPlhszggHdjCk80AReHrS3mjMV5cMiOsdvCXzCys+fKa1QHDCP+9naf4Sa+kPhJq2n3etxpJFEs1tcpC723myyz+UhcOd4IJZR3PXjqePD/DXhW9vo7qIaezNI8NvasZVaaLGPKJMjDyrdSV3FeMOP7wB9z+H2lXuhXUt5JFFb2thJFZXGmlYkEt5jy5JwUfcxFyARhssB8uaAPsqCys9WvbG5+0+fc300KRbnIMaTcTIWB5AHJwvH5Y9Qh069isVtbHykj02+EUfmAtcwRNk/vEgBaQk5woBJ9Oa800j7Jd6aL/yks7uE+avlOqJCjtskkti7AHc3TBJB6jvXoeiazptpHI8ss/2ie4tJpIt4ZjDbbd8vn/xzNuXkE8kfgAenaZdSobSGGO3a7h8u1aSbaUJGMzM/31UHuQB78Vl3+vXUjH7HI7XMDuhEDss3nRgl4VDKPPxxyx2nPWoP+El0/X7WVIWCaVNGzSNMgtbkzK2xkWFPmWDOByQcdsViqkdrND5z28a3Fq9xdLJKWWFZDteaCBvM3kDOQrE+w7gCx6lHGtjFp5ZJniu55LmUmKa7knYRyxxxA7WMZxsAyQDz6112sWdhe2SWVxcNNbNNFqEhEHlqZbi3a1DyXAkzFcL5cL+WuY/m68GvLwmo27WmQVFtGZ5JAkcskNxcxbJfsZZsIroN4B6Y5weKuXvjyzRFsAJHe9SMiKJFljSSMqUkDRE/L2x29KAN7ULO2jjFraQzm3MTCWSKSGHypVbYzM28/wCjbhgqPm744FeYyeJ5NH1KW2ee0v7UQpBZzSusu54xahbi7gRiUHnm4GGAPykng5PPa54qk0m3N2ryGOCOR5ozJK8DSuohWKzIU+WcfPxu546jFfPviDxVbwySXOkCzF8hWWSWe2u5LSe2uIhNJI5W5IZUf0yAeO/IB9c+G/EgnkuIoYYY7tExJDuZ7dpg7TGKyKr+7cMdrK4BUfM2Bg11j+KbOxh+1SRvHKUDSKjBRbTE4NjJGhc+bnOSBgY69K+MbD4nNa6fPdR31lbm0+zgn5FuFnn2RyG2u2IaWKOJkTeyBlLZAYZI3LHxcurETsUih1O5a2jEDxTu0ibtztmb55sD765U46noAD7t8H+LdPvxZzRTOsltOtxPps0yrcL9pJDoUcjcUPYZ69zX09DqcUkIVZpbmJVD+c6hJYGaLCxSuhIUMcb8n5jyN1fnP4akjXUoJ7CC7QTvEk8txOoCTjJLCTbmRMn+EHkDHWvWtQ+J8ltZ3Gnw3hs7s25Z53bZBcSRBmiWXdj7kaPk9MLnJzQB90SeJPt9rbxQTuHs7X7OskYR8on3LdlQndDz7/drntc1+a3skXTSt+1wkqvAzOs1lPKPMiIiAzOC+eCD07da+ffAHiyy16KC+bUhawyLK8f2adLwSzQnDs43Ai3HPBG444zWp4i8TzWd3JPptzHf6jKxtIjvEvlSyf6iZhKUV7SNR9wE9fvUAdZqOoyGwtr+7jMD3dxHbwKsoTElwN/neUh2naB8uDgZ5x3gm1e00q6F0jyXsRgRLyAHy5Ip3G5lGzkHA6jg9jmvMj4kNjZINZvIr8zRMYjGY4rdJQgjVyFJ8wq+QOV/KvLbnxxcXVzMLpYHWNIYisAZVVBhlM0KNuLbxkkEjHHtQB9iR+J7drORbSaQK1qsiKFBXLJjPJznGW5x19eKtaf4uuYrdYJi0nIkLRBfNZCeATu6A9e+BXxNdfFTULW6t7e23PayNFbSy28ZeOTad+EccEgkrgZPHNep6J48it4jDI0sd8SzxJMYgWiX7wG5sKOB3HY0AfVGo+LBa2zwmVI70x/ZoX2rNgSLv3mIEjg4HB+lfP8Ae6tcapcS2r3Yg1KFGku3kkTZGg3APFGWzjcD8pGMDisK/wDG0Nxai7ub1YLiJ2mScIfLlLDyo1GM9WyBx3z05r5p8efEfV7e81QpdR4tYzdOywq63dsih1iRmCsBvHPXG7nvQBY+K+prbTyz3Fzb3iWikzR2hjd7mP8A5a7W3FnZnA3LgdeOK+QdX1YalDdi/NtEdTlk+yadaQvNKeUVjcK+BCdql+OMn1rU8Q+KLua0TW5ZniaWVp5opEN4Alxkx3KLxst1OAQ2DwOOa+fdXnuYrufUry4uYtRglE9gyxSpbXDXLYDSFCV8vy+VXOcDkegBe1m1SxEzQS3st8zp5Yg83zbKKNQHkSFV2SoCecnPoMnNefwaB9pvY7fUZo997Mwjd8Ms6kjMk/nECIEk/LnPHSux1ecz39neG+kkukgX7Q8fmwxSwGMBlj2KVadn25OcDPOK67TLCw1OHektvBPYqt+JJ/NaaVkXCo8nmESZducL/jQA6PRrKw0y2Sa2SCygJktbi0PlxSyoxCo0HDD5lAHOD61SbWj50ontJre1uEaC5nMg8uNZlCxSy265HnOB83B4PI7VaVLzVLtIJJLS3iRk86B4XedwSHM0BjJCqc8AgZHPOKw9ZuVnvrjw/ZPDDJPGcNdkhboxE+WrSrxsKj5QDlTjnPFAHK2kTy3BllktIYUvJI7JI4yl7cyRviFgF+ZbchWDL0xn5RT9Zvop447ZPK2G4CrqiCXyI5Pm2RsA2TEkhZTnpnpxVeTUzpTmG402SbUrdIoIikjMJBNIRtt32ZVwq43dTnnrWvFKsUcUt2Vt7aZ3SKKWC3lW0ursEETyZUvhSSWLn5uOTQB5I0mo6dNqE8kcSPIsixvaW4lSKNVAkkAkGTuLDORg7ga4Vb6xsrm9ZxcrPconzIWMZdjnehkIVG3AAqpwMkA9K9U8Uafc2rAabtvVeSOOQlmTeRlg0LkANvIG5c4AUAcjA4F7EyQ6glxJbXD2U0VzJ9iQxzQStgJZscMJ4ckFgQCeR1oAsaFrkNr56XlxeTytPG0EFwLjzohuUjdOJCVgGTjGR9c4r608J6wqxXlwt6s1vFHZwOkUMgcmVVZ4oSkZ4JKgsF7HcV618kWOl3V0yefG0ss9wEivmRhZHC7zZN/cdRwPmODXsvh9dRsYXjtJPKS1QK6b18iZmGQEdCWEoY8lhjg0AffngX4l6bpkK+fBFDJB5UU+XJln3ciOKEH5YxGTuA+ZiOQOtfRek/Fzw9q0EIsbYvcWt3tiYW5hEkjKHMly3JLogCrnHUZ4zX5Zab4rlgvrDRZ226ozhhfGYBYp3AMU0wlQBotu0dxyecV6r4W8aXWiXZNndRWlzdNJFPeXAeW3upgSPOt1VSiMTkDkHmgD9Gb7xvcsyT2+o3uoSGUxiO5aLNqjRnfHJEoCvEMnbuKlscetLo99JrGnCEWgnmtZJ7iSdmaNjuYkhGcFYuONqsWAPQivie3+LtjpzyS6gs8peTymS3YmS5nIz9tjEoHmLk4Kk9uOK7Tw58V4pboS2c1vaK0u+aSR2UwuAdokgDY83HK4ypIAzQB9CalpspuIdUa/+zzyJLZ3cUchx5IGYY2kdQqAEgHkHB4GayPFGuR2enXF3ew2TQxRwRLcMVfzVQY2ROAcvywJHT9a4rU/iHaw29xONlxPHF587xMs6zOV3Atbn+JlXgdCTjOOK8J8X/ES7nSCzuIYYIHeO4ee6gIgihfBLW9urEGbaDhTjkYoA39V1TUtVju7ktHb2MVxv+0RoU/s61lQqu2QY38ElhweO3WvEtdn1NZ9Qt4z5ieaZLq9t0MguoZE+VVDvvWLeEfABwUOcV65a3K2fhi+1SSdZopryCaxjnWSBHt2QRGW7hC7QgkYEKSCdvTvXkdnqkEmr3sV4ImTUxcuAjrO0R3byEkAIhXYOADkBuBxQB5b4j1S6TyFSSPzo4pEgRAsksdzHEyJNcLGTmOQkEgZO5AAOK+a9S1K402e7kuZRNJqZiS7efMJtLhneRUVEyCrOmAVzj+LFfVHja1sLe7SCeJreCRlmhv7SMxFlKNIluG/jRlQgHru9K+UPGF1aTXdxGIDHDZw3N4hwYLacIBE0SvIAzBRJIScYDKcHHJAOOm8d3uu300cOowJHbbYktbpfMkXZ+6kEUgKt8tvvcgD7q8itzRfEZSQS22piS3+zz31s0Lgwrcwsr+TMInYxKZfM+VsAAEg5xXzBrCPFd6fNFIoZJZbyWNd6SuuGWRoXUfdaP5GJONpzXpPgrVtLnmgjiSeaGMzw3cKW26BUOcStwuVWRjljknk4oA/Qz4IeJZtfutRS4IN3Jf/APEua4JeW2WKDdNII48ea7ThRgkjDY75r6WsxbtdTldQvF1CKFZ5xBGDbxIFSQLKsbnMDBgQBkgg5AwcfDfga6TRdQJW7TT7iVJJrX7JcgXLySypbG2kRVYCIK43FTwGJBJr6y+GuvafZrFbavdmS8mt1u1e6U3NqIop5BOkqgB9we4lGCDkbSAQKAOh1iC2+xavp0gjvEtJEi0me3ka5lS6jjLPuiXmJ5JHGCSTleMnivEdd1k2lncT8rftbxyJPcoryJLbzeSLSNd3zqY9x9MZBNd/qWsW51XU2huJJdOhnkuRfxx7LeG3aeLdb3EakbZBuG1s7gMcZGK8Z+IGq6LNLPOrskcsMCSWWnRKElTeILaDcxJt5FJIkdeG353dSADwzXfHN7oM15azXe+3IuYbnTmAUvcm3lEMzRoTkEPjZuDEccEg1xV/4hvEMVnaTXJhuLvTbq38xUkmtVEX2iZkEgOUEg4G4k44Bqx4htrazW4GoWsV/dfaZHv0XzLiawljJKTw4XdcKYiqtkY/u9KybYafbalFHc2gc3EdnqZvI4bmRre9eMo1r5eR/oflBThSNrfeKgE0AWNOE12t2Jl8+6shM91dyoHgjt2uQqfYt+PtEhfaMc4YYXNen2ur21tqMwe6tYYtOtraPTUhUMyRCFkllYs5BkIZiCm7aevO4twskBvdL1OSymlW4isYxBaL5cS213c3BYJIJAzTyO+z5oyfvAfL1FnTNGtLaLT5L65juZFmGUSUW91Zw4BRIi3MjCXJb5WAxzxigDvzd3OoXkLz+W0DTq1rAiwiUCbasFtbxBiRJvILscY3HI6irCaV9kvIIxcCy+1wfZrmFZJZLScGQRpMQEyyrEx+Qd15xxXLac01xe3t5cr5x0y6uJLdrcuLiVLp5X82QhQTEqwXI3bQF3A5HFW4/tV2IdUvJbgabZs0BjESB/O8xMee6y7kUeYhymQynOMZoAx/EdnAmoXNnaXVnp6RWscTNG5HmpO3ltbFcna+Tnkgc8HtXM6bBanUJJ7WHzIbO1ilvba7eJhM0INs13CBGDLFMjNtKk+nWtTUpHAjvJ7OeRHv4TZTRxx2kgtIgftEe11YMfN453E5zgDmuMcm0umubOFfkka0eFpWa6ZJZx9n3SyuVjnErDC7UUYyD0oA9BtGbXLyYwie2exhxC6CIROX2jyonLbXjRXkzzhSCCckV2NjZD7LbSpp1tLNArhtytGpkLYdpWACtKccYJyTkE1xPhzXBEdksTLc3reVJNNFG7AbmjEW0sscGWVt2Dl25AxzXpmn2ixS2y2uoQrcXoR2S4b9077NpiMYJInMuACgYKRk4AzQBmLHHdRObnzxPcy7mQK3n2cDj53usgYXaDt/AdeK2tL8OtNC0EtxbJGXbypzbGIrGziJkuYyC8wK9+AfU9+8tNBhcJdQQNu8xYdUeSZ55ppVU8Kix4miMgBAXdwMHBzUsgt7LVjKkV0zG3W2lh85opXniBkDwW0iDzPn4C7gSR1oA8z1vwnBYeXC8tuJbJxffuYnfzUnlUL5sZT92MY4OD07Gug8LxS6hfW0E6Sg3RWK5AwI41j4tSqOQEUnv04qGfVIILuWWQ772SSdZbaW1uliuY2cNJb3MnmsWlRASMqEJGFbPFa9t4hscwqk1rYPayM4ndsymADLCIBQGOFYKCTt44oA+mNLb+xLUWVxctPMXM0kkmmpcZLqqgJLHIQ0YCDHpzRXgV1461ESKNKtpDZLGoia4IMrjLEuSJcYOQfxNFAHN2vi067ZxX9rbFDLvQF5Y5DFDA2xHkXgKGVfqO9WJdRuLC3i1NJgvns0rRQN5qRbVKgsRnCZHLDjmvF/D1tLYWy2drezCWOWM/Z2jJjmi3ZM29/vooxwCcivXNLZmitkub6yR/PkZp02ofKU/NmDBQRkcEd+lAG7pnji/tRaxpDJJHdwzo1zkqpklJ3hQqnzVUD5S3HpV3Wb/UNRm0+YJm2tljkklkgLRbUIUK2Vyp65C7SM81yuWGsStZnz4opSRGqkxSE/d8nIAjJTqBx+FevWF1py2konSVwY4swQzjy0aTBZZEI2jHOTnnGaALumJNp0B1SO5t0N3NHE8LeX5c48r5UiHYYPJ9epziqVu0UJimhhZZnu5pHjZUkaSQZG1if9VEOOnJxjrWDqn9nuLhbiRhBZFZ7aKBHJeLd8r/UMADjk5rf8L+Hbq81OC9Sa1SGSRPMjSR/3FvKisskiOeZNxXPByaAO58OzxTTTTPBdvMX3XMi/JGpK/K6RMQGC4xtJB5r2rQp0lsZrd1abcDMpczwo8hXYsciQJhOcY25x1biuDs9MubS0mtpohPE10ga+SFcTEsM7sEMCuBx3wcZxzY1C6tdCkjmjvZrG5SRmgt0l8sTvGgKuUyWC45PH/wBcA9BvNfjtxb2d0shkI/eraLEVsiqjEMkwY5TOMclgD0615nqWsxC4aBYtsVx50M81yDvtyAWch3GXj24II53DBNc23xBku5XS8a0aWCV5Li5nuQYZWm3KqPsAcyg4wNuF4+tcpf3TCB7uCWKdbn92bmTeXt0Z83P2Usf3jgHBJBHvnqAbdzexq6yWEia1ZTyAXLpCobT2QgARyZGeQCWfhM/LnmrFprkkUlxGYpnuGEqGFZ4xDJFEvyCWQgNuUYZXAyTwK4rVTpdjaxpo7QyoYpXu5ZpZVeeVoWKpLggFcHp0zivD/wDhNgLu4is5vOW3iMV4buYQzW2MEbSXBc+YTtHUjHFAH0ZqWmm4ge+gaQQ3ds8j290zOyyrwNqbh5z7ckMRtGOSDmvMtbUSxxmSwMSIsZuJUKK7QZCtkbiCxOCcZPXHFMbxhfXGi2sQgmuBIwVXNx5j2+EXKG3VslGHKknoehrB1PxI9pAjTq9rLFdLC0ShTcyLcr8mVkOHiAHP8R5wBQBckNvYxq+mMkjXEwtw4lKPGzMpEYkB3PuJAHX+RrfuINREdtBZQixuZZGmvbhgWlsQqhXWbHMisCSvUcV5lPqtygnurtIPIQL9lktkWRIbjICIIVPzoFALYy2SQMVuXOuwR2UkNo1zDdxKj389u52TqEDSLIkx5VlJywPoDg0AbDS6bDLNMj3c91aSrvaeMTRTkAAokKMdsJIbGBk859vPvEuqT6rqNsvmTWulXM6un2a32f6RD0im8oEvGHGM4xgcnitO2P2hRJEFt4HUyyyiMm4iR2zFIyk8ruOQwyMDGa6az8PQXtlG9wAbe32LLIkP7iZpWJ3GSNsRjPOR3JzQBgeELrUJNQfzQqqlz9kSVo5GKWyAsXiTb88jE4Ab04r6U0vUIIYfNVrmLTMraCUonlo4+aRnEZIO585/iUGvG7PSrOzEk9sJ42SVEZsYC27ZCSWaEkySK2SSew9a1pbi3gtGs45LqWOGYXBZLgwjd1lnuN54jLe2MjHWgDsdU1i2ilury1u3+y+bGz27ZCkA7ZFtpYlLBSME9D1wOtaK3emC3i1O5hupJXZiLZ9phCCLdH8rMGnXHdhnnBrxTUvFljZPKWkadYpA8jxP5+IduMDAAYhv4RyRk84rhvFfxKuLSFLy2eW7R5PLtPskx8i2BTLNexBT5ihScg4255oA1fG2vXOoagtzp9tbwKtyVby3kGnxwR4Yo0QyIpjt+8ARk9O9V9H1dRcTXVrHP5kz7kzN5yoQoMjRY4eHaT2zXk99rlzqaRCFilm5yYxK3/HxMCCUjKgSR5J45ChuuK0HnudKaOK3heGaBI7i0MEEhHn4AcSHJDgqxIxlc9aAPtzwjPpRGnyRu9pc30QZpBKvllhhjGY1PDHBwT0zg96930rXtSt9Tg3rFNbybRZxoCGjEXUyesmec9D3r4X8Ea/cDS7PdE1xcahfNDO01u0O2IH5mV1/492DZwAAePz+p/B2vw2LG1nlT7aUE8byyPL9nihbAit3YDLMCRzx6etAH1lptzI0yM85muZ132+0BYYJ5MnayNgbwMAdjtOM9a6W1hvlu1ATEjJKksjRqqy55MjOvEYAz8w5JA968g0zxHp0qW927RRiP9xGnnrun8wgGV0U7kmUk4yMCvRtP1mSWGSGB/l8+JXKrI8jwk8Z3D5FLAZz1x6UAeq2TiOEyWzLKsMDM5kPzrOjAHa4HzDk8dx0qldXk8kwSO5lL3MZlkCkbg2z5hC2cxLkncue2OKjt45US3MiwTedzKjFTCJcFYiUVgEG0DPOfxqnrHh3WjZu9lIg1NHzbrYFnCiUggyBud23kfwrjLHFAHnfivWptMuYoLaaSdhCkqG18tbgRhgs6vHKAHfG/jmQ91Ga7Kw1a7W1k1CKC5gtDHA9vuWMXdyDGEfKNtHl5yTgcYOcda4qS0f+1YPtsCTXUmyCSeae3WSbaCj/AGfEg3TF8gkcHFdTp91FZRiOESzJDNIk/wC8ZVKgMAm5k3KU54ICk9SeKAMS9FyNSSC3snik1WJ5Yp1ZUjYFcyfaJclkxjkADg8HvWx4ahb7Q8dzK8kBfYYtn+hHaSpETShhJCGBGQo5JzVF9QsJJJ4ri4hSe4Z3EnneTPb2hU4VY8gCViD7kHpXaWEypawWxiAdoWNvAyqUIXBjaJoyWGVIbpgljmgDorgliylSrQRRQwJCu63nhRsGIgBsKckhuFGB0qzY6hcWt1GkkiwRhljEa77llPG0qwXhMcjPAxxVFL2SwkkWKOJpJbeJjvLOY/8AnqvlkYV89PrVi5gubqKRrJppITHG8oeNP3LsvzBXBDEZA6dO/sAdBJqLQz+XJIk0ckrSI2XMsaom5lESryTkHIJPqKxNU8YQrY+Qu22vYHXZvmMpZncsIjNtClCmMDOBnBNeMeKNXfw84ZMNMzhzETLJPKZE8p1iLEEHYTkYAB9zXn1p4x+2388UaTxRWRY3cLOA0aKoPlIrnl8YZm7ZwO+AD0vV/EIbUsXKz+QZY5biGA7hIHwywhOvm7l57YPXmotR8Zu8Qhs7KNGgniRC6WaS2xJ4S3kKbn+XG8M2OTtrnby/sLr7NLHfgyTQB4XLCSMOy8NI6rkMq5AJ6H8az9P0W0lkk23MEvlRG7d5fMYwzbl+Z3zhmJY4wcc0Ae6eGpW1OJbmQB7xYwpWdTBFGScFipb5xjH3cjPPvXXrIliW3PcKsbK+2KINIzAAnynAwITjoTzgj3rh9BeKztbRTJuc2jJI4UNAHPKoQrFpCfl+704/G9faw9tHJbT3NuXa3a5W3w0wSNFLRAMo/d7nGAM5yemBQBszavNFJPFOziIIZISkkcUkBkOVVskYG3j16/SsGTXU2lElvbuWCZIpI4JeGin2kMWHDAEHoe5/DyfVPHN1BHMXWFLkRwjyFG+QLNkCTMijG0DBU/dznpXA2/jKfT7q9n0a8l8q1G+9sYJivnXLkMGExQl8fNnZkL0BoA+rLfxKlu8glQpHHMjRxgqLhHwFVSjEZHuOCRXpMXjxbDT4oZp/MRli3u7iR4i6llSRRkqTwFyMdecV8Vx+JDexyataG3jcJFJcGSSUTPcJyUVpyoDZIyTjqK7nR/Ed1qdtm/ldraRIpzHMYyFuI1xEhjh+aQA4zjI4696APr6w8RzT2UFxsRyFZ8ygCWKMZIkQE/vWY9uT0wKy5fEepvdxtFM0JuGzM0cYUZd8Rg7gBvI6g8c9q8S0vXLi9togdSTfbywGaNbYhYlBJMSqDlgFK9j0rsINU84+b5aGF2KkRl1XIbPnAknaDg9/4T3oA9ck1GWKK5mluIluVKGOMF2d2IClnijUgJjOcHGSO1cNq2sWsUL7WjjlVXdmeSPeWk2jCjeWbktgj2FZsviO3eGONlify0ZHvI3CzBFyX3Z5IwcdK4HWtWsZlQxpEs0JeWJ3kV3ljjBCrtJ5VmPTsSRxQBvaTq5nvQXlkmt4yRITOF3Tl9ip97DIPl5HTPXNekyaxFa2lxBJEy25IuNy7fLSbaVQFyOF685x78183aZeX7qjXIgiPmTSFDt8xFdSyKUiJ3EHHTJ55HFaV/4xu7CzhN26yrAm13ikXaF3cJJG33sYBJIx8uOvQA9M1LU5og80bPBE6oonkCtG+8fvFABOCcdT6fjXj+oSWw1N7iW5WKCUvHGShRZig3AbHUbySeG6ZA6Vj6p8QYGhkeJWkS4YOo84LFK7cB4xn5XAyCAMA89K4fxNqi6gYGt2kuPKXJ043aSG3YkNI0pGGZTnICgnBOAeMgHt+g6tbLGkcCKyTuftCj92XiQ4eN9mSJCRnKt2r1azvtKtYHtrfUpYoZFaS4tQWiCsV3IzL5uLlF4zyGPcZr4tsPFkVpPL9ngMU8bpuO6aWInYAIIoUXduwTnIB9a998PavZSaXMyMiXk0qEbl82UzMF3QhJwCsZJ5H5CgD1nSNZSOW5R3QxWUQuo721MsonjmYrtKXJ+WUFRgLkKBjNdzpeu22pRxsskkk+wD7W4kZpEGceaIlIjOCR82On415Ho8sbvNO9pBbyBRE8KXEjcoC8rtbQzjZGQVPK4569a7XQrlIxbo9rGiFnIlgDRSTu3KpNIXYvEAuQMcZPJoA9qjmSCCNkG8yRhnQMQGOMcseVySevp6VQuWt/JRHykgEm4BHmeFNp+QSt91iT9B16dePu9bSC3WI2MIR2ZvMSFkjQhgXfcJM7iQODyRjj0qxavNcw3Mxul+aSOSMLC0SjehTyMkYLADPXOew4FAHGapcx6TcO4jIs7d3kmISR5YixyDsTKysTz3Haqlh41le5tZovNDRTr5Mb4TeCOPMjyNykEZx0I7Gjxdq1vdQXEkkls6xeXCPJZY4A0Q2Objv5nAyPvY7AV8o+LPE9mLiOG0NxFcQ3rC3ltYnuIo2deZTN5g2fOOAeMHjuKAPr/xj8QYdKFks6myvHVmki8wO8okYL5oijJIT5u44zz61V0HxRdXUb2/nRTRNLvMhkVlUyZIATOWHl8HAI5r4R1DxvqXiB7SS8kmuLzTXni8o+ZNcSFB5UUByu4RPJtOCML6niu10Px5d6etlZySwrOkhM1lC37yKTALK+TuGAemOOw7gA+/dP1cXMMtvhLZlR3giLIkMuBwFcMdrkZOD/PNXBewQQiV0e4KKJibUqjFFXZgkfIcScdcn6CvmLSvG8roHUQeYWQRh5CIzFLgkENypwTk8HPTI695H4uJWKGK4hWO4Xf56OrxREAM8U0aZwGfjpjjnrQB6lf31u6Jcm5mSKRREY1kVJ4w65G5wcP8/T3rKhvLZzIzT3RiRYoNxdPNJySZBIxzIo77QRz+XnFx4gjRb0TzwSK6h0kkOIfMI4iixna4OePeqllq0epwYaWW0mhli85VldZHijGXeCIL86A8NjJPYYoA9Kv9TtdPZ47SfzIrlTunkI8sPjDBn6RA8ZAwWNeeya80d55VtJK8LjbLGNpUySHCrtcAmEj7p9BknkVZvb7SrmJUS5lklmDI0Zd/L85WDBniEWVO0AEnjnrkV5Xf65bWurXUU8iJMFdjKkyMkmyIbLVuR5SEkDPUA+9AHqd5qzxxsIjE6rC6lI5WYxvGpXbNk/NGBk7ex6Vt6J8RNLgsLfSnijnVIj5rSM8SM8obk+ZGPMKn1PA718/f8JGYLORJUCSSCQrHb3KBUGwkpvBO8DPXOWzXBXHiG6iZJInkZHJR4tpfy8cKykLlnyScdB+FAH2JoFhYazaapNbOjT/aWEETwsUmbcT/AKPM2BIqjIIQEA8Zrq7fSbJRbxiBJ7m/WC18lpPnS4MnzO6H/U4OMqwBI5A4r548BeO57YzXBuZ0hskhi063WHdJI0n34rhFnxGgff8ANt6H5jXY23i66ur661A+aJTObndCyho5QwVJFEbH5Mg8DPqetAHqGqaBcafdSWc4JkDHZDEv7gFwBJg/wAYB9+e9eTeIIDZTTxNaLEGkESXUsshSNuobyGH3CvRuhz17V63d+IYr+CxnbUC80al5mmjYQXDug+VmC53cHIzx3ryLxKtgbhrqNpxqCOQVk8ySzIdC0bxO4yh5xwD+AoAybvUprbSrm0KC4Wd4QlzbHyraJlGS0sa56hc5757mmab4ggLBZpneVYlV5SGESSAbcRsYVMg4H3WIGe1cPq2p6nDdRMjBiyBDA0bJbCQtt3K08ZWZyTzwDzmsOHW7qe6DzItvOrPE0FsPOWO4DnzFdAxC71UH5flHseKAPd5rmJj5326MOLfzGTdMhZ0+6FZnYiPnJ3ALn0Ga4e48bo076fHLM8cUroCp8ySUDksJI49ruuTgg/dGK4eTXpnVraa78h7jzI4I45REFdWIWSTzEzIwOCFXd0z71jQxy6bLHdhDqF5IjN9teTFurqdrSbeAh2ZBGB14oA6S58cWMt7b6PdOghnlZA/lOwkfkxW7llJiBIx8xBJOQMZNdjDefZ0haK1lt9yfOkDGRmBf5lk80ABsEcKT1A6V4Pqb2E+rvJBaKqQXMbTODtX96A0kgZyAx3cj+JccDrXsPh3xbY2sCJg36CNViaS8aSKJJD5as8CISGB6scZNAHV2V2guZY4YpIdsZdiAcKz8yCLcSfNZRkttZeeCK301cQJbNGlyUeRolgky4AkzulkcgBV4HUjpg15uLrypLuf7RJNKrE2kECOpkxl2Cbl+YbT1BxW3Y6paahbf6y5sSpZfs8jIXm+XDhVOCDv55HbjmgB+rzRXV1Ibi5haAYtooXAdW808sY1y42nphdnGCea1tHkFqi2sckElxC6zrJJApiuACUClJCoi+TkKOcLwK5hdJhhvFvrhg7QvxNMgDyRNzg4YncGOfu544zXeLfaYAZHlLSRoI9qRo/mZAEchaRQwlLEAZ4Ude1AEls4idLi1aWR5X+dQ2yF2Z8kRh2AUAcY+oArbnvI0Tfc/ISqoVizK4Ykj5wAVQ7hgn/Iksry2YxooSFQuEnmijZRKoLALHGCdrEH58Yz1PSua1G6luJwtrI05mkMpihCB2kTKORCvzoowTkgIOTnvQBz2tTXN3JE+JNNBmYQCUKpldV27V3sNxPBOM4qk1jeR2KXzyPdLbeZJNDJCoE2w4Zo1ZgZCuewPqOoxrXttdPBDd3ohDSXIESbjM8ARSWZBnCghTlvU46cVlXrXEdkywSeaJpQNqNJvVGbqgYZWNuDJkYz2xzQB0mgauskUAtQTayxyPIswSOPOchEUtlXznnGcnp6dZZ3EbSQzmOZLdpdk2ZGEIdGPlLGjKMljtzjjmvPdL0yW2naS6t47aFYfNR4VWQXDlQwH3tu3J7emPau7jby4beWaPzHkG0KEZI1CqSVAxtOF6tnOcBc8UAdjZzhwxmmkCwzGRYpHSMKyLwpUOcr0Ge579an1XWM/Z3tQVlAb7Ubd0aFkxyj7mwjDjkdeT61kPCLq3jlto5ZWMSkS71VEVfn3GQHDL1A/iwOa5XWNSRIFEQt4ysDKzKzqs+3K5LdDKCRjnI74oA1r3XbW3icT3BdkQyG33wxP5XIjyQ3zqvA/vHHNcXd+M7eBBcGUGcMrBUJcKA5XMgc4AxjJ6c4yDXkfiTxS0UispCtbqzbd4KsVBQwlGA3MRk7xwSOB6eG6p8R7xluIGurO1giIkjUCKJ5tzbWtlO8gOCehJxweD0APqC+8eCe+jjExjjKMbtg58hT8xMMYH3nZhnIBHv0pt18TbW1solNwJTKjqTI7EiHfsQNEeFBO3G4qAPzr4/Hiq3unmMkt5AY1VLfymEtsr/L8zPHkPIJAMjOcMSRW/aR6lrGp27CGSfYqLOqySWjeSybWmt/k2zASCMhTyAjcc5oA+4/C/jL+0tPe1huJ7SExocOY2jlPGdsicbQMZwSMkc+vd6RfGORVcxsUXarBSWJOWBjcDJAI5I454r578O2a6bFaukTXcrpFDIJGKLEjEI0bjIUNvyd+QDjOa+htEs4XnR5ZPJATcHBUNs2KUQ7uGXd0xzxQB6Pp95fNAqyTBJWIJBXZGFYDA+Y7iwB5IHYip2uxDGVkeNZBIEUq3y5KkR4LdyOfbFcjey3LokGHeZI1kHkZAlZ28sMZCABnknOMflS211HFB5McbTyM6p5l2rAeapKsyFhhijbeB1xkZFAHXTXc1rHaef5cgmcxOVjlLA4OQzhSOucHPPvWLNqz2MMhY7ohMxBKmK53yMdqoXAxEBwQeWxkAjmorrUVhlWIyTJJlBPIo3xMwjwNrSfLGQQc857kZ4rhr7WLa2luZtQmnmgiOWjt2iad5AoETlZiNwUAA7d35UAams69m3eCZFj3M0vnIrAl3VXXyEUE7iMZDDGa4u48Qrc3FvvllB4ijkaKOJXZhjN0indgEgbiO3Neaa94hmge41GEPdBSZYhJcNACS2EJZc+eqr2UYGMZ6Vy1r4phuLg3j2VpaT7Fhl+zTyDz2aQszeTc4wWzgsBjPoeKAPXdRktFlhk2O0qyDzpYGkaNmJIymBtboevHHHrRLrVvZIw+zRRJPEWhmncqDLk5DvIRkkYwBkDgVydr4kV4gvkGJb1QiiJkJQxk7lYzECNwBg9CSeKyrx82f2GC0nvi8n2gJNc/KJM5QPuHyjcCcqSMYzzQAzXfFiZFvHcjfcKYLiORjII2uSfLnjQDKhMHIxwOaw7K+t7O7iVJZJHjRJZHgQGJ5YxktcTDlUV9xCqCWDDGcYrmfFEN2FW8nSOVn3xz/aFaS3DMqpJG6hEEaKuSjqzZyM4PA4qz1kW9oVt5rmJ7yYxxxAxtEJLI7owjs/EbE4AznA55oA+wNB8ZtJHE5ukeJJEeFE3BiSSdkzMAWXOSF+8F+8BivSYfFIuEhyZpHeR/LjidBEzMuQGKMTKoOQOoxxXwTH4tn028UOpWW9TEm5StuhQABowOI5jgZzjOMD27vw549t2leC5ulEilUjLRy7I3kkK5DLjK+w6Dk4FAH0vq+s6jOk1oFkuj5ayG2VPKyFlbCOqrkAbuO7DnnmsS2ie3urZCjSRAmaRJ5JJre1ULk26IzAo564IU5rzLVfH9pbSWtnJdWUUEREqahFcqsT3BwERnjZnYeoPHGO+K3o/F0gt445ZFkDqkwlSQeUjTv8lwvmKFfPUhmB9BQB67Y+IbbTDC6jL3LkNDcQMojRj5UZVQSQoUDr6A/Xs4dcgtLHEm0w4ZWCBVikZ8nejyHcpJbnOAD0r5oGuXiXDXwPni3d7dTKTCJRkZkSAgkAP/ABD5TjIOMGupsdbjvYh9pZ4UbAuZluY51URsCqMgfCnzAcYHI5xigDubi6TM88EzW+xW2rcF5iTJghU8oNg4PqMd6u6VqtvHYy/apirxwN+7dvlmOSRFGP7+9icdcHJFeY3d+j29xJNd3CBJjHD5UbbbiQgsBuK4AOe5xx15rD1DxCtppfmRFWlQbwbt/KKPuIJjMWfMcZ6EYK8c9KAOk1vXbh2b7LeNGTKYAFuFigtYUHON4G4gZztJz1A5rh9Y8Z3OnKJFnWa2gX5rvLMyyY8sK/yj5WwSFxyT8o9fPdQ8VzXEkocKu2UukgiVLaVtnzfuiCUBbn5sHHOBXiXiTxFc3NvfWdhMbhp/MEyCXJOM+Yi4bGxRnaQdwI9KAPohfHP2zbdC+hYRB/PtXYpKWAKCQiQDG3qEPzDGCAatw+Kor14Y/tLSTRQlA0e0lUyCHPzZYEEHheM18leGXgi4MV3cXLxbgjXDzlW8vywJYxkbxxlmIyTnNd1ourXokkSVRarasgiv5IUVFhVAZk8pmGDvIBIySScegAPp1PHI04zaVJL5jywJCklu53wSrtkErkD7u04J6cYz2q3N43MsUcvmcxbQAjI0hlADCWRHOFt8ctzyc968SN9Fcx+XqNxFAZ7R7k6gvmPKsS/KkLoEwGLbWA3Z2sOorj9Q1K3gmt7f7ZN5kYSNpInij3ox3pcTR7/miJ4OMk45oA+h18fLDLONSQvZyGWRpFHlxSyNgq8Tn5cRkKQvQjPU5FcDrvi2LUprhonMaSIrfaLl0WCVZFO4IC3y4fcMY47DBFeRx6kNRSa0t763muWedNs5naRU3Bw8MCoVSHAIVjxgDJyc1UlglDS2lzb3M8NyXWTUFNpIsAkjXYDCYcxjKrtxIxYNuAHSgDSur39+LOEWhWeOMpcW8zSgiV3DQTxMcQhgpKsQARzUdneaZbyR2uqJLEJbgzW8bspiXCh0lSUE5IAfCk7cjDVyUMcq2V/K0ZgmgR7eGzv9MuLeKd4txEqzoCS6qT1OD/DkYrzubUmsrW2trhZHu54LiSzbfIyohaQl4VYnB3LJhSdwAwV6YAPoW11S9F25srmOWC9Fw9nGXZ5nYJtRZIoI28lfKTflsKB6HirljBi8Zb1ZtRA3m5Md5Ilr58hZVjErKNpXAzsJB25zXi/hTVnuFtvs8e5reG6SO6lQvKjqscXlyiFyxLxmTAI+UYDYNfQHh0yHTwlxJJDHNbn7VaRQRJ5jlwyxrvbKkMoy6klmJzxQBoR6hFY2NpH5PlQi4kilbETyiFgxE7uxDyQqpC5x/CK8z1TUNPj1C7S1n2QTRFBLbxyGSc7yTF9zJhk2jJGQN2CRiuh1W01CS2uGt0a1M88jT21wskywQs5l2Xbxq3lQsrD7hK4PBxXB6rpt2kNtHZCSTUXW7Z5VZktQjoskFtbxrGXCclVY4GOSQDyAeZXt3dR6ut3HpjGQOsaSyqY2iFy+xIYnH+vRbhGJIyoDHJFez+C/EOpabfie7ktZkM0Ms1tZuqNaXgiVmdoxu+dlGGIABAGTxXjOoahNEk41OF4ZbeGdLWG1v3e+hKCOV5REUII3q5AGSd5AG7IHXWWtX1krlwvlTkB2Z40usSIABKyL/rgDjaMtxyBQB9wR/F/SNT0GOyLNfyKbmGK2miae+t2mQr++ZCXIWRfMVvuIzlkOWNdJ4Y1p106Ql43uZ7cyMigSKWlVEfByXiIYNzjnqa+KLHVpbBA1uscVu1tI1xdC5ka4SUyODEieTuLEZIzwQ2Aea9H0fxveaNHa3Dia5IjRYoPOdUMTyn70ccZVZQTyrMGYgnHNAH2TYambKOORbiWTz5EFs+0OUkjASVCUBBA2nr0H3ulQ+IPHIUlIwdywss1yjookjUhArnO3bgD5s4APJzXi2j+OYnM8c+nyuAHuctOkNwDLhlt4IvMxG5YgZON647msHxTf3eI72zkgH2y3Zn026iIaIQIrPbyFmGFfeq/9syOtAHVX3i65mljQQ3y20MrvK9vGHt1LRlEWWQZIi2KSZMbA3G7pVe1vtOma4WSNZZESO1hmgmt/JtpJGR2k3+ZlpN0pVkGWzu47jibfX7I6H/Zc81zE/lXNncSokL2kEl3C5kWRd2+CI3G4x9w0mcYxWImprYpM9rYMs0x2IVgmElti22RyKrxhnuWWRpCSnynjOMGgD6Z8G2tvfTfZjcDzwxll8uOUXCww4VZSzLgx8DoDjp1Br6D0+OKBIFeeaSV4dqeayn5XJcSM4AXAHHOMEYPNfE3w+8avaob68mt0kkGyXfOBenZKybVuJSqSSrKCdinBA4zjFe+aX41/tK3fZMZCzbJTE/ky7VQNsSZQVjdkCufdio5HAB9DSGG8tEuLZ2e40+REkkTaEck4XYHI80BQASARx+NcvqrXjFxFIwmcgq8aBCuyQB+pGBnf7YPvXOab4otkgMqSStvAaFfNaYxmNEiZZHCDeVABPHfHUVoi+knhlKXIdI1IlVFLSOTvYbGC88IcqOecEeoB2OlXJhwomkZS6mCQMXdzv8oKsfPVVHHYnB+YEVuz6lOhkiLsIZG8sYZY7lZEO4n5iNsYwRkjHHXOa8tt9ctoX+yS3kC3ryYEO14/OKRK6pFC+PNkCKAxJXDKTyMZfNrcEt7ZpDLI1xcRAyRSlpSCAJFcsBtSAjAOTgY59aAOp1JElYRTTozyKCZgWzcEvvijKsMKyKRknAbHGea881aeOwubt/swa5jRAxlCeVMJGGY1hj5lZmO4kZC7/mI5roheRrFcYKNNFK03lO4eTzCvmNHCATui+YbSMgLjntXFa1exTxCUmMSeWXR5ndblJJnYSYJIAXaAoBxjAIxQB5nr/jSe3guobSJi0V2ysqRxBY3nUI8Nssbt5UiKeC2FbqDzVmw1IzRNDOoIitoij7UYsxX92HVSSWZwS7Y2h924jFYGradYCRpITFGkcu+WQgSGeRFASGZiw3QMBywG7duC5AryzxX4nFjFixO67tlM0kRLR20CpJKEa3ijz9uG/AHmMq89e9AHTa1rQMsguJVgnilW5a2VVXzIjI0aoWxhIHKYYkjJ+b7pBPpPh/VIr22tUnlaZN7Ti1JbybWIrsCx+WCGjBGBtJzjI4Ir4u074h315qtsl9ZzwMdplnXzLieMYZXaK3ETG5O4lhGoZFyVBO017tp3jeyt9MWCESyGzVpprqKOTz5rcxqWc7YxhvNcjYvIHQbRmgD650aa1NzHazzLJJbIZPLBAjeOaPzI8E85CuoIPOV6YxXqmkW8SRRbpQoaX5UYsCuYlYAlgNowRjOB6cV8faNrQuTb3Gl6lFJDHbpdXaXLAy27KQHglnBwjFgSATnaRjjmvfPDnio3NpJNbWyzSPCI40eVZIwynbIx+c/MEGR7cUAfQNlHbiBV+UGVjGxclWGASBhuoIwQR1z9Mc9qs/ks/wAweOMNH5XSOJSSd5Y4BJ64znnGKyLbXhLD5TAea8UTwM+TNGIkXcxRRkhnBA77RzXM+J9fe3tVlQLvaUMqAEpNI2C0boBliCWAwOMYoA2JtSEKrP5yxNGMrbCPcsgyQruANzMRg/jWZf8Ai68mltoL2WCWIP5kFqzJFKsqqreaSSAAquMDOTgcEg1z512KOe2F0ycWrXU4HltLZEgsEmXO7YQykHGNrAdsV5HrfiwRaneCB45rm33zCOWcLIiqAI9kaocBhJxjqFDdDyAfT9prsaxSCSWF2jYS5BADFlCGNScbsYzwT14PFUNa1OCWC4uS0SLDBHku47KwBUg/eJYcdckcV86weOHe0jtxAY5YlUpcwlp57p0jVnS4DpiPbyB0yFHU1jal4xS7FvDc3f2dVcOz+RvhkLfOsMxByJcHhWAOBwCozQB7jouqGaIK0kjQsYvPdzGZraNj8rxoW3bT2GCSOcY5rs7/AMRx2vkwo8cjoCYhFlHkXbtDlf4SFwTnHNfKd/4za2ieKybz7uVGaOCG4VJXgjU4eCOEsCVdXBUnII5ArwPxB8XNVlgm+z6g6qbma11FdVDeZCgi2SSreRnIWMqRnhQV2k5BoA++rzx9bCGS73pCTLsKSSqrf6OvkszbiOpjLZxznjvVGLxHZ6pCLiEqyzsEMqTowBYshQRuRwQvXpk9c1+YsvxfNn5H/EyivVMMsd6rhnltoYSVt7iaWF3CrIoQx/xMrqSOTXu/hH4gQLZRzx3Vsn2lFSW3e8jf95IgBeEhsjAjPP8AeYigD6pXXkWR4oIpLiPzSk7O5UQhThTJnhFwBjnoOtb9t4lhFp5kzRSeXKYwsTHeCAWRVD4LDyyuG+7z16V8xW3j4HzpZEMkXmedbsCEfft+ZARhbm3DA7s5xnpgVn+I/HcdtFZyo09vJLh7sQt5ELrJIR5jOgIeIIVBJwAB1xzQB7H408eQ29tIC0caZEkqTsTLHbDd5kkaw5Z2Hlk4IzzgCvMV+JHhmef7Jb6g0MzypE7uoCLMRthd4QC7AgcHZwDzivm3xN8Qhe3VzChhwsEttAIizblkuAgkBBIZcead2cfKeR0rh7C3t7LV7SV7q2+07pry7unkaSO8LKHjg352h02BflOcYPHFAH3TZaptb7ZbGaW2idvPGC8l3cEBQcOoKxjJIwMDHXOc6Gq6xBrEQiZldYUyUj81JYUV4iHhmWMgOEjOdxBHTpjPinhHx5psi/ZLiOGIS263DKkzDPmKGBgL4+Uc5OOSpIyOTT1HxL9jkuWtGkaAgsqrdeWImdmImhXbmRtyOHUjaQOxIFAGpr0ts9/JCk8SXW1ZY2kwbdkhDuJtwjBeYoyLuxgngZ618bfEy/03RNUeVzKbu/kTyhDMtxao6RmVwYZSFXduPQnGfXp7Pq3im0Ktfy3xikW0d5RdZJaOQ4jCKQCg8w7sYGFbFfC3xM1Y6rqV/LakQlI0W1a7Xes14jlbiWAq33NnO4fLzjJIIoA5G98RwXVxdG+MV5bSTSRx27l40i80jaDF1VA5LF1zjOOldP4b1GLTJIrt3tEh01o51WBWkW4mTLQxIxOCRg5wDkj1OK8FOt3sk6wQPZfZQ6xJJP8Au5ba6OVldAFJe1dlOTyAxOSARXVQ6g1yxlulsZ7SKBba5jYec8M4Evl3Nu0MgWOQoUx1+XbmgD6bu/idqd9dWxnW48qQB/LFyHSPMoMnyxAY6MAuBjb0rpfCvxTutA1Mm5nvLgzukEAilz9liJL7QCpIR0wrk9B1Ir45sPFqpd3kKWxhRSVkkupjslh3sqrbSE7ftJCk4B3Ade1eh6Z4itbk2ct2jQQBfssUMaTee5dXIupJhH8zHJXrt4yeMEgH6eeEvjouoyQvCZBbtsgmMcQlt4pIAw2QAr84BHLDuCQDXpt346m1CC3Q2UkizmO6Ekc8ryIEX9yJVIDNg/NjHAIHvX5laLqNlphhEd5Oi2qQX3nXEOTuQN+4ePzEW1JVQBu+/gNyWruL341yWUWnzxie6uNzKwaWGJzFMpIkbMWCFX7oY87cDkcAH1/q+vtGZJntg1xK7+bK7kw2yMcOc/8ALMOMYBwc5r45+N3iyW0na3eZ4tPkjlRJLQyPenAG+2EWCrgSBTk9VHy5zVOX40an9n+2iBGjgtpJFBhjmkuipdlS/iBUMmHOzC7htBIr58+I3j241v7BNDHBHOJ0KW9s2yNUK+YJSRIhdvM4cNv6ADIGKAKaXt1DFFd6uFiZLaWWKQy+TK8MhZUaeHcCrldp5A6jOBzUcXjLTGsJLe7smaJ40Ez24SZWiMw2PNP5g8nIXpwSB05U1xFzqV3dTm0le4SK5iNwFikQ3IkVAbiNvORV+ylixVEywHOKwYNTm0rUIxb2UtwLpVW+uDbz7BagMirLDLGq4HygPjbxwTg0AeiDR7mZ2NldGaLMcsZsJTEsVpIqYtbuI5M8oVmPYEAAcYrptFgvLC/kkjkt7yJjFG81xbW0Elt5QWV4BmMl5NzEcFjznrxXmmn+NrfSoxHLdKLeKaeR51ildYpMlYRIqRcxoQMEnac4BrsNK8WW3iCWTaYvJiijiniWMRS388xUgRRx5EQIIbdndg84oA+o/DvjK1n01baO3ggcyIXsi0bySmJ8RM0gAWFd28kccMOOleqyeLLeTStOuVeKOPEkQjt7mQPEwZ0KBfLJIO3txz1xXyHprXUF1dWUE/lPJBEsYuZ1jeB3cM0JOM5MeAGzjjkg16RJfDT9P0mSQXMEixyRIFuI2gaRQ5E6qRmdchhkAn5D2oAy/Hvjl01aFbY3MVvGsrvJM5nhnnEZChUUbyu8KAdvBBLYGDWVF8RbvVrK3F9aRCYKqlrYZgUKuDcvPG26GcOACeVyCc9a8n8b6rPcm7unktViRGEs7XLWkhWU7vMiDgK0u5AMNsJzwK5HTNYlNnLeWl5cR5h8phDAPsRtgo83eEyBLuJJIPOSRQB9geB/HXhySER77pNU+1K0lw91G0sjqygIJJCAIicZJI5PJr7e8EeJbaHToJZVKO6hY1JjkTMpzmdFlI34Oc42kEYJFfkL4ZM9pfwWxtC6X8sclq5kjje63AN5hMjjbAE++AOABkA1+gPw7naKyt47aJ5pbmXmfz1kRC0WH2tI20KpHAzyAMZoA+yoPHVpbqBcSsp2KxQMAjglgzQoG8uM7V+8xB579q2oeK0vEj+zRzyRuzKqWkoIiHAxIWXJO3cTyRyccV8zeJLbUV1O2a2nS6SEK0tvLGIySFKnzy0ijyQGJHOCR36DtvDizNZzrqeoR2dpHbmaPDCd/LQBQbSOPmFS+0H7wweKAOS+J+vtpQkuJpZ44twVJiUG6NVJaNZQQCgIXPPGea8qtdX1R9Mk1GOPy7Jo4ruScyI4kRSxcrIpIRj6Hkn8aseP7qz8Rx3MRubeO4tFdo4rmdhHJCjglxbPgk/L8+Acg5HHNcJN4u0jTrGDS2hN3I0UYhQ3UNrblGBLwwJI4Itwc4JXa3QPnFAHqfhz4jafNJD5jH7bZyq1tZvLlpNwHzfaY8qikZ+VmXpg4rd8Z/E6xtrG0CNHZNDIzgvub55QSyOyoRkOTgdePTmvkrX9Ulh1JZYANO3bXhEkW2Jx8oXEJA2HAOG6e/IrjPHXii78iza2iS5uVjFyzQlY41liIBluNhyHVcgjJJzn6gH1Fp/xC0y6jdpr4S26QzedHJIke2QguZYC0YOSejHjjqK8D8eeKLS90+V7qeHEDFkAkVzcpI2ESUrGxaURg8DkHtzXl2n+N7yItcXVuJra/BIjh5ntBEpcfKylnRiGHPAB7VxfifxfLri3NrcWDQfZ4hdWMJVWh3RyF3LkDLMyjG0ndz0xQB1MvimIJCkCzRPbobi2YPGxXYCVeVApPphfvHjAzVCS/OsMZNKsbh5ryWON1meRJLmR/mnMcZjGyMYJIOAM4J9fG7XUbWCA6ndJJbxuJRBK5mjRlDN5sTI4zIQ3CFQV+brzXoHh7xPpE/lHz7yO5tmV3tri42vFbsN4ni4X90QNr85I6ZFAHQ26XGh6sLq4tobV4EWyksbWQyPsk3SbpVZCiu0hA3E5HfFemWmqHTrVp3gnur9kR4zA0GEVy+LfdAymR1yASzdhyRXlVpeWuq6jeX1y6Ryj95ZRozossI+VMpj9+gHQ8gevet+48Q2GnW4s47h7m6LDzlicSlC+GVUiA+aQnggE4HXFADb1/ENy4voHkH2m6JYySbWXyW3ps3MQsibSp5YHsxxX1X8ENY1K0iKXc7xzSyCV47y2jmnutzht0sykLMnXpgjuBzXz5bXdtPi3s3MhnjjFwiRM1taMQ3mvKGUm3k3MAfQnrXtXgTUotFvxcT2t5fG2sBsd8pbW0TrtkePfgynJyCoIGMErQB946bczXGlQ32mThbkXk6SQx26TOXuoTFNDGck2RWPLArxuJ59eXv5pNItEgkurq5lCvstwsdx5MQPzqwJGDlsnccgkk+3C6H4sSLw2tvA8UttfXsaytGJIdRiMv71JDqB+7MxwpjOMjABr1HRdE1zVNIuNQ05bXyTaXUsbXOnNmGBAG8qSdpZB5m2NyQVDcZA5AIB4p4m8SmLTpbhfNuZoHaLbsRXlfyyEMccTEBY0zvDYJI7818oX3jC1029u7K0Inu9s0d2movG2Zpj5rBYgp2zhSxGMYHINd14117VlmvyHtJrS0llsLmK1SBC0hnaSaSBvs4LyH5eQOQOM818v6vdG5vYmWRIJpLt3QRCNLh50+WcSXsoVQDHyYWADdNwPFAG1r2uaddsITFbedeSs1vO1yWEKxQmTJxHiOInPzj5FJwWB4r591XU76DWYdPhkuLYo8ckEyusmxZcs0o8zY00auSwwCSGGM1F4wZrfUY7P7fFcCLzy8CTQRm3t5D5jT3TwyFUDNkGNWJG3oBiuQn1N7i3nvNOnvNRiLywxXPkxPcqYG2eWttM6s0eANoO3cORnigD0WXxIrRSASXMg0krH86iMajcly1zJuuJStuSeiqAWA6Yr2D4N/G/WfDfiCyjF/LNa3CrcxmaVEmjdnUGGPE6biseFwqjpnAFfKekXK38qSCO4MlrJK9yi2y2UvniMRw3FzAzssUIC5K5L84xmts3k0us2lxCZ4JbR4ZWa2ZI7ZZAu2OG3edFBDDBJPGO+aAP6PNB+PLXPhnw/qUt5NeXVqryLdQxW9zJFILdN0UjvcY8rfwPvP6AkGr2qftKaLYaDq2r6vepa6rHBDG+8MwisrxQ6SIHCxvGSVUOrE5OOtfh94G+MGv8AhZ9S0a6vpbu11HKx28MheR7gABXt93ypIij5wCAWBI+XmtTx3rmveJ7JNQ/taeC2VEtrO3kmZIogWxIJ4SnzW/y4jjbBSQhtuOaAP0R1D9szRIL+4sLKxvft76e8UUs7qg81SvlzwJ55aWBA6ggZYZwRkHHknjH9ojxNqqXEE00+j3GoQpJEX1KWCOOONgse22jYCIMMFMqzOME5zX50arpvjCK2N7oVldPBHp7sDfXM5SWS+nk+1stzGjMJy6IQCVAz8vGSPKj4r8VaF4lsb3WrsPGkU4jikn824lQQghRI8jKXjmBCZxtUZIAoA+8PFfxE+KVrZGLT/Eus3Ftf20B8srbTxwxJP5wuYoVtVMZ3/K+fl9Q33j6j8DPjH8VvD0cGp+KJ9S1bRpZI4xBqFjdQwgO0hE8M8Vw8cEjAMPLkKPsQKU3Aivg7S/jobe6tY5Zla+W2WUS3E1hdAFmSMgTFcQ3ojG4IQUPXJNfYnw/+PXgvWL2PTWNut9KTb3MELo0t2YljVpbhxmGWZj5pzEMADIO44IB92W3xQ13xVewRWcUv2UieNxI32iYxSQq8M0V0oBt3VNu5SSMjgkL83q2nz6mqWJ1WZpDaxxfu4FYJcWyzwssZIXoqo4cnkui4yATXjvgPWvD0Fs9yunWyrObeZYImmBtVmmModEcPl/KdRt27Rj0r6e0C70fV9Og0x5/OaONS12FiWcEvuWKcwjEa7MccDtQBPpk8muwSPFYpY20Ima3t90bJJGGKmV2DFlnOASMYyx2kjmuJ1fRdf025h1HT7mKO0ln+ySRyOftESSDLSfKeYXPpnbu5IPFeiRXFnpzzWFrbkXMWx0ETqPPgLALBGWIDu8eG2jkg5xwa72OytSksD21qYZ7aO7LynzJ47YqBJGp+6knmkYyQTn5eCaAPnK3ura9kurCWSIXEUZtPsayK4d3kd5iyDJ8zJOfr3ryzVvA862+pw20EcsU1xGXW5MwktMCcQtp4Mg8q9V3CkttXA5Ir1jx38P8AUNN1u41zS51gaESSOboGSN2KtKir5QwJ9hGeTg9SO/hrfFO4jiis7y3+eNoI5WjLSRXsu4rcpLMhIglV871LDb15GDQBxnjDwcLWObTLLyppPsdqQ63TuhedfM3gxuztcbpW3LyFMWDgYNeQX2uXdjNamSRIbuTBWCEpFBEbdArNqLo5jlk8xSBhg4PUGvVfFeo3DeeunwpBFLLHFGyq0rW86kFwk6SHd8kqbyTwXIYhsivkjxvrT6HqcNnqLC9hQxxxNBdxwwW07ymNDN5ZJkjLKck9AAXI60Ad5rHjm402HT3vdSsGv7281WYeZI139j3QsYlEihBLuiIBDsGDZwMjFcxF4oml0G7uoNSitY2hlg02GXb5k86ymeVgzuXYGRynOTn5HOADXhHiTxxDLqV/5tnA8cjNFFJB5ItUn3NNbyi4nZY/LnjYYaNjkde1cct4+q2t0iOLdLeCGxhvJZytvbSXDGa4tbY7tskpmjlAccqF+Yg0AeyT/Ee70GzS51i5SzieaPSppHuoWuoTJH5nkI3npsiUWzKUk/eBpPmGc5PDnxEs70XNvpN3cN9kvJPJEkhN0yfdN0d+I5U8ogHDuDnncuFHw58VfGF/HYzxzrO0I1AW9vdGcNJLPGlzBDHMWGXjJIy20dfmYHNY3w0+JKwXGm6Nrdo1jd3UbRQSRTv5dxHPGkiu7XG3bGGyoUMWAwBx1APa/j3dahd6pb+H7YmKPUZxOn+kQQukqAzNPqfkOxKFHKYUtjGeQcn5v05X0G8aK2i2SyqLS11AvKzOkRVDcWLSkqzxyq5IIViGGR2r2P4m69Bq17HLY2lldTF4re5uFMlxNaCACNlhhB3WWdjK0hBRCMMc1w+heFoPEjr9nfUba+mmWSxguHN3NPGJHWGBZZQn2INAjEvgbsZPUUAfUPgjTY/Eeni4vJradZXSOFntonvroW5Wf7TPcRtsX5juxuHXoK9a03wxLZX9o1q0MtzPdmD7OziQG1eTdHO2YwIRggfewMcMRg15JZQ6n4F0ZnaBJrVbJ5IvKJE1oMrb7EdRiViVIGOeMsADmvYPhL4xsdf1IjV5ILb7JbGOPzfs32oxTIptEm/dZLRuPLfkncuDnK5APo3RPD95HdtaXVvCFmtyFAkV/JgnURzRRgEKdihGJZssDhCTxXlPxe+F93bWl3fC5kvLhbcpaxWSNDCI5WZvPMaq20RqVyp5Y/MD2P1xbeH7l76yn0zULF/PtVtpopP9KWNtqRxsqEKEDFe2QoPOBjOxqfhkvAh1JLZlEsccC28dxtkmePH2iSMqWjIPBjbCjoMjFAH5P+A/iD8UPAl2IYb6/g0+0uJGYItzOt3LHIdyxSbNoZldCwOCd/yjrX1X4M/ae8dmyvI9QEl87yJGirLMskFrtCx2/wBn8r92wDIp2gsME9BmvedR+G1i01rZxwQwLct51wk1rbhVvI5UXzUC9HaKMgjPHf3u6H8MPD0ssc01lHast6sbxJbIsuAImdpJIgVbcyvtbJG3qd2MgHzrrnxO+IevWsEkby29nJK7m0jlnuRDMsjLAGIBeZhgkrjaxbjIrnE0HVtYK6lqihhNIRAl+WtvKkRd4fYSPLXa+zaQCNvIr7I134faE8+ltbW72U/nlbZLFoxHA8TF2N3Fu3AOpXYSMHdwcg0t94Km1GzntFgjV/MKlY4j5nmQglpJ7dlO6V2U7iCAx5HBoA/B39rH4anR4l1DTLGG4a+a4+xM6+bJa3BdjPmCMM0kLsGKEleMZwTivzR0hH068vLdoIlmlZo3EgkhYPJlmijtWAIwOBkcjnkV/RT+0Z4I8QWOlm5trETwPZXaSW32fyZFlfckYUhHeDyzg524/eYBJFfhx4gcWGr6qJrYWUz3DPNHepuuIJYVKtIkkkYYRleF4BOQRnNAHEabeTxRqs9jcWzsC0d8o2CFiwXZNEeZE2rldp6MMe/0X4QvU1FLK0/spIxdws1vcPKojaVPleVV35jLgHAbGC1eR+HtAttRmR4r+18g/wCmGNPMldY1cbygc4SXccE+vavoDTPD40/UrSKTZ+9ltwbZlkt7hLeeNdu+62gRu7sGJAIBNAH1b8HtDsZ2tbXyg00bmSOOQk/ZJpXCxs0seQxUpnqfU8HNfdJeEW0ek/ZmjuXTzJ9Rm2okksqGB2VoMedCETIAJb5skZzXgfwq0W30vTrXTBp7tvjhluJYgZrh1dssz3hTJ3ZUBgeg7ZFfT2h6HJeM63UMpukt5DatuSQWiQMPIWJnYEAoRkEZ4oAztGtGlt7ewhmitrO2LNHcwpK8VxucrJFIko/dsz5x3579a6610k2slvLBeQwI07NNCjM8ioq4KONuIcgqflwTkcVfTw/NaPJdPcRJb29qlxPatcAJKyPta7EKruaQE4AVeo9Aasm8tjaDy5wsEgRo/IZZGleRl3pdXBT92wUDuMY56GgDybxzZiLVjcRTxPHdiCCeK4j8yWO7xuQxsVGEKgEkk5z1JrzK6vbt5bm1t2gh/dOov40tw8TqC0rKnlkBtwIyx+6MZzXrnjnV4pptQTfAIElsz5aLHLtAijRA11HwJi4YlsgYPNeNHULWW21K0unjhW2aSSGa3jDfaVkzthYrlnTzG+8MqcYyaAPMr67nv/KurySO5FtdxwS2r2+yacRs3lZKLu2ueflGB1rIm057+cwxvLb3kjCSG0MYhtJY42ysYL581kyNwA3HGcVcvWvYNQUizRIYES4LNuBuJWLKCzMBsRcjjr0xyK3XkmtNMsbpYo7i7AuHW1QS+TNDP1kCun7oqx+ZtwAUeooApeH7NLa7e3QxNdbppJplBiaW4t23oGyAIUL8DOCQOleuWGreVLb6heRvc3kJiFxbTTTSRPbN1CiOIgTLIowcHrnqc14xEbb7ehhaa2up42iZIC0yyTlBKzjI5jCAKnqx4J612+m+N7LRfs0RuXguo5ZLgz3lkftUMaRgiC4ilQLJlmHAJI4yBmgD7v8ADI8O6x4cMxZy97GY3jUiUxybFJWQMFa1Ze7YG7aMZPFcHqradN5/h9Htbn7GC9n5140U6yKpVktSeTGeMg8+9eOWPxaTTtOuYrbUoRe3KtLPEkcUczwysCZGs8bZCQf4SCAeQM8c7Pr9nqMi31hextdXCrLA0yyZ+0RktMzPDny1IXbtJ47UAe0eGp00xrhJ5LiwhtTJJuklSfy3Y7PsxYMxmYt91TnrVTWdUltb2G60y/i1Bgk8jwSQqztuGCsxMgEKbsDaxDHsMCua0TxA2q6bbLq2EjuHniaN40jmjuVOYiXz80eBkFvmxziorlLaF4WJnLXLj/SFjaMtligdnRMX5DgALx157kAHonhe4vrmNFRpIzNcfaYis2+2zjdLbgKp24dcDPAAr3S21CO8ijinhjjaLa6nISSdRndF5i7iBnjcQF46jt4z4fEmnRo1rcoJNObzo438lILi6nX94JombK3O0nCj5Vx82BzV7xD4rVLGOWVEeeUSLJLYOl1fyZBH2dpyyrbwock7M8cDPSgDqptagRNQRbu6tmUSLJEzRzfujgfuJS2MAEA8g/SuXvdUslkht5NbZ1nt0/0O5RbmIoY8xx3LxhvIuAxYgjt+vgl3r898Jrpr66KB3igEC4iRVYh4ZWOP3uTzk5PUVzeoeK9QlgVIoraJ1XyHLB7a4mjRSHeedNwVwANpJHGMd6APUdW1KSz1FpbK4sdNtY2i0+FYD5Edx5nMyPG0gW8uCpJ3DLgmrGk3KyTuxm03VptPmZ0Es0z3EiLwF84gYIBK42k59ua+crjWVv5Y5JxMbdZ0WE3BcotyVCyuMD5pzkBfL3HBz61Y0vxncojR2enqIrKdBe3W7FxIsknG5UO7bgNliMZ4JzxQB9hRW0l7FB5OnvbstzJLKjzQ3kJadMtaeb8v+jgldzMuRu46VyviC0zpi2NuLdQlxKHtL13EbgKS8YeEEFRkfTIzivGtK1rWL+e6ubPVL20MbpiZppfs9xFJtWSJEIwHJjIGcAbc9673UvE7WOkT2s8KG+t9jxXbOky3ltPEyGOWVjsS7YkgsrdOR7gHJtptpp9taxldkFwZpxLbssZhvBG0sflkNue2EgCnAJJ7YrwLxiLK0s9ZVTG1wl2gUy7mmWUsZQIMKf3MiDgn7pGCRXV6p4nvp/IVLaezkjaVBHGjzWhjZiCskrg+VmUg7l4x34rhQl9dXN7NPbz3FlcQ7pNSW2ZrSF1nL8ugXZGI0I55+X6UAcfewvq4tbayv7fEAV53ZvJlilKbxDI3HnZUfT3pLPUIILazP26WC7RjCZj5vlWoiYjdESuJSxI4PpXRanozWEEpS4tb0xKkzzwOkaRxOm1REVGZrrZ/eyB0ODVTTJLKSWY3VqXne3iFs8j5nM0cu9Z5iI9kSEZJ25454oA2tLjuppZWv5Tc6bfsGCQsoMsuxiJTACAU+WNcbhktnpW+2pR20VhpkJiiQuovDBGjM8ix4G4xyDy2jzxnGT69afo9nb6tPasyNBCols2luCotGV+I54SmNvJIBO0DPJxXQ6tpDxznT4prNZYtsSG4CRxTM52+aksKFpJs4wz4BA4JHNAHdeA9cNuBcWdrHcAzeUVlZpXlgmFuNqwpuZYgI17DBgXrmvTZmtIYpLu6htmMitICgkLIzOIkt5trEB+d0bthgRjAPFeWaLCfCtlZAWzk3Mz28m/bO/2eP+G3iTpISTgbsnrg12NnNZC1c3VyChmIkjeE+W8SwbkkmUvlXWU4jbGA33iOtAHe6T44t7WH7L5kzR26RqQiBIyolDM0a+YWX5cn5gM5HWvQ7fW7W+1C3vX1lbZWtmnuYVlAmt7e3EDx28U+cea6o+FwW4xgnGflyFvsMs89upuoPMLpcQsJY5GU8x3CqSVT64GT1NdHJ4s0+KzmheVrWWS+S4vfOT9xLeE+bbx2Uwiz5K428fK3QEigD6kv/G0EZsraxa5Md7dzW8zuUjle3CBnlCs4JPm4G0Dcc8LVrTfEV2dRe0nuNsCxSWcNxMks7sV+6sBC8CYgYztAx8xFfINjr8+r6hcwyIrJFHBcsBPMkWmyMR5WJSAUnkyMH7o6Zr2Pwl4gvYib7Ur3ErWsZZEVJII5N+wtA7cE7jg/nnAoA+im1V5tFRiz+ZHBGzyNOVVxKhibZIcCRklIGASQegxXlkutRTSTF3EE9o0koKxJBMDc42xlRL5ICgc/LxmuO1PX9VsdGvpm1X7XeTIsMUcUXy6dbzTbpLiODADTuP7udpOG2nr562qM0ayPeowvL4qJYbVpoooIUM149zNuKshjjcggkZGOvBAO88STXmsTBbfUprUL9hiu7WS4UWpRs+bKUYZursHOQuCPSuL1bw5Nax3s8FzJFa3sEtvHJbLHIY4YnWW6mu45Di5s90ipuGAobJwKo3Gr2tjbQRwOYEisr5nubZz9m1CW4wFu3guPmtpX42cgduK82uvE+pXd9Db7by80pzHtEM/kqTKLUzvv3gfZuMSL/q2xhWJGKAOZ8Upb2k7z2s0SwRW1tO6STeZb6kRLA17b3UcbM0LEI2OAvHXpXovww1iLTtL1FtTAS4N68lgjyqHSKUjyY9rNm4cnGSNgHevNrjU47ebU4vKht0mknMdzNFHLJIEYK6Kj/LGoY45IHHHrXeeHI9G1aK5RryDUpZUtbi1smmgjaxA6lJEcFUAHBPHzevFAH2Z4O124vtHd21RZNSuDafY5Iwod4sBpJbqA4EDYP8PODjHNX/GKzJBbWd95chKYlkR0F0IpWVI5iqtlgbZpVGBkFeccV4j8PJm+12l1YSSRw28jxCCcIsZ3xBSbh2ZSWVugwSR0BzXp3jm+t1gvdXudSMD2iR2sjSxPHNeAgCKG1jdd8Wc9SoA9R0oA63wp4ztNOSO3t5zJFZ3LA7ZfJe3I+UyxRQIS1ozgcSAHnpWdr3xhvpLqKOwNtHPZtIsdxJmL7WQ5R4EGPnkYk4PIG3kivj678UanDeXEOn3d3BGlqsE1pcTxRS3s4AuGuYrhV+eHyTuCg78jGN3Fc1c67czTBU8+C4tBLILdr1m8+eSTcJpZpgFiUrjGGwckDrQB9kN8WbKeC4F5PI1zFFcKBPKIYlZuUUSAYI8wkY29vxriIvinF/aFzZs9rFeLbRbpoFZommDBdwk7xE/dU8nHTB4+Fbzxhdr9tsLmTe8FxCY5ICc/NIS4kKlhgEgkk44654q1onjQTq1vK5NxB513vMwR2kACBdwQ5UgbgM8Z+XJoA+6B48e7vreO5VpZpbjAhjdY9pXG2XykwIZTj6e/ron4oajc3c9vEJLGWwkBtZJ2aUuH/wCWdw8iYU9O+cetfG+j+NLbUdVlF3cyTTl4Rm2ZkBi6p5boMrJjOQRn6V6ZDrn7u5vrG5tliWVCr3EpS7ndVDeTLKwKv8pPAGDyBzQB7Snxh1Bor6z1ScwszskDwyCSJFwEHkkJwRICU/PjrXn2reMpNcgurKV0aW1+0NHcecwkMbrzbPnHmFiMAc9e3AryW+8UzX07eXMiwzGXz/OEKrbttJVYRGCd27ITgnnmubs76K2ivDcCa3n85P8AVnzIj5SYgdSPnEpH3sjBI5yeKAPXtU8Sw3ulQNaxrHBHZul3AwElwIoU+zyQyIDkJvXeDjsv1rzKG7guvs8erPE6zzRrAWuv3csSsY4CozgBip68r06YzxEOr3cN1dWreeHeBzatJGsAlinBVmclgXfIycDOT0zV/R9Iubywe4vL64tGsGd4XaJJSzyy/ulyilioZeSF6P1oA9Jv7WNbW4g0+zLacu8K8yeZLEGKPOkRXPmAFTwuTg8ZrmZbPxBZw2cdjJE8Ek+1UnGTKhCs8cUWcqAGyd5XGOT1rqbS4uG0yOV7+zhkVXgVEl/evMVMYaK3P3gWznAL8fMBS3uqabptnbwLc/2leq/lT3sUbZ37QrW0K7flJkOd2MkKc0AVbfV5NLspmvEvEvGkO29t5VnKR52xRrEV2rGEOC27gHjPblvE99Npc2k600jl2jYQSo8UwWPdys8WPnYjnIyB7HFVr/ULyJZ7nUIEEk5dLdzGZAY1bCx+XvAWQMRkYyBk4riJ9VtzJZRTtKkjuYf9I3K8NwBt3wSOQGTLLwMdcZoA6S615JtStL2IJcxu1vbrLGobbLPyTgjLPgsBgcE84qhry3ip/ZQmnurK6uLma3AtYkvEAXc0SMzgFwQSGb7vU4AqraaFcTym+1CPyoZJrmCzCSzJN59rl1kS3aVyrOVzv+7g8HNW9O0+W/juXVp2uI2eXFzLIqwgExssEj43secjI3DvQB5U2v6nPeDS4mS1j0YkpcTyMJXi/iLB2KTShAeUj5zwa09NivTcXEdhbWUqajaic3KShyzeYWNzPl+ZBg/IcN0GK5/xPoF9ct5iy3gs7afHmWcL+WkxcrBbMXUfusltxyQA3OTitXwzp0ccIkAubaFJ4o0WR3hmhuQfnMKE4liY8gHt6UAdfpb6nbCDyXaYXMxjmidRMhWFgGa3hUH7OzEnkDJxgmvU9HS6svOW7ktIbW+mMkIa3WK4EeVVcJI4Z1zn5gDjJJ45rktLsrhpUa2dW8hpSpd4xMUKsflCucspB4HJ3DA71199qGqaXoH2fVLOzffE4sr4J9on+cj91M4Ba3kww6DgnpQB0N3odhd6nHfwRrKsSxwlslg0sZGXgnUbZQBjcuflGT2xXTvpLtBBL9nMNnMxs7Oe2KzJFICHZnVjmMsSRuxxkn6eb+HrHU/7PEERlgeeV7ny7eBv3y8H/j4mbMLA53KFBPfjJr1q1sLzWdPsIDNHpUtg0sdxE9wsfliIGQ3NxGG5dx0xySRxQBy1zYXTXEtqqJczxxBHC5eS3RshXjeP7ucjJ6jOfpkeRd2zPtnZ0ndQ9lBvVEELZNxI8mGcFlAJGeRz616Fbq0FubG4hdo4C08l7I3kStE75y0iHdNGR9zaDzg1LdTabp4FzcaYg/tJY1QxToXaFJFQo4Y5iiZCCWA3ZOSAKANTSNUtobaz88re3MLF4X85h9g2rkhlTP2s4B++DtHI4xWfqeoXF7qK2+oS6TdRQhru1nAMiz2lzIihWLECKdVL4yMqQPl4FYWrf2VbWMJmsGsIS8t4t1JMXMrBSNqG0ZNrlOEEsZ3EgZxXmN1rHmRT3WlESWy7XdQZHkgSP5XaYSAAncQcoSMng5FAH0prPi/T7qxuNIiiRJltZQbYyRi0CxRq0MiyKxM/KhiMADB5rwzTYbeNY5bfUB5sym9LNdGKKHcrm4BZpfkX5cYPPPC815hr3i6HT9I+yT/aHvZQ6/arQBipmRniEUqAuynoyngA4OK+fNE8aaw2s3NldRXTiR5hFAZdiBmYtB5hcgYV1XOM5DZIyOQD698Sa3p16DHcE3bR2UENsJXaeB3AcKgkjOfMEZZjwOFxnNfP/i2OSWRhHEIoPspj3OSyLG6FnYRFT5EQbGeTnuDXY2dsbSyjvwC7XDTB47cO5gn+yujyNLllAKM21eMH8qyvEFlDMiMHtr6QWq25hSWeNpy6GVHZSoy4III7kYGaAPlTW9JYCfULBTHHbNFa+ZdWwMLzStnMcIB8yLB5JOCoxjtWVouoCy1Waa8ieBLWFVWWycSLqKhRHMZ7QN+5TLkgkkjbwBjj1vxDYvLbSJJHLFp8lrBM0WdxTf5kDOqKckBlbIODgcjvWdpXgx7hbWKxt4Vmntk0yeUI6xM0ymUrMGUkyFQOnPPFAE3hjW082a6SeZHsvIS0tpHYy/aA7NJOsqjc53LkDlTsAz3r618H6bf6x5d7e3DwyTxSyRwtJLHIUQFY4GaLO1ZdrHI9MnnFfKVrpt5Z6p/Y8aM0elyWt008Ntl4rW3aaJopJCCZA0roehIBwcV9ZeHrl7e2t7yNA3n6ZFbQzRyMys7tcGJ5kxhAd65PBw2RxnAB6Hp19a2tjeWlzHJHE+nyrdxZMhkY2yNmVnGySXfG2whiQVBOO/j2qXbzzXMFtGVZl+TzLQFgYyZHicHqu9VBI4+bOcc16NrGrW8eg+bZPaM9pHCLq2igM08sqI3nSF24AU54J5968a1tbyx0y5voz5EUl7IYd82+e7nLJNLOQWzFbNGCrKdvANAHEav4azqY1rUNRRra8tFu5ILV5nub5AH8u2WF1ULGtwqqxBPB4Jxx1NloR1WfSr+1cWcrrHAbZMXdvbxmMzTDcCTfMGVUfj5N3Ge1CeSa1ktbzURJexaggUwhYzc2s8H7xzauvyCF4wV8vKlQdyhm4r2Xw9GIdL02x0zSYJDfWz3bTxhsEXB2uROp3W0wB5UDnBoA4eHwckMN0iJPHBbyQSCO3mj8lxeTLBIJ5Dl2BduFOCm75T6XLnwjdwRM4hV/K84QOvB854/mmRjGd8G3AYE5PYGvZtG0WSxjldNHkgeWe1SeO4DTG4njhMcdvFG3yyh2IYEHjuQeKb4q0x41k1CSRreKIi4+wm4ijZFICG1RUclZQwJGRls/LkjFAHzHplh9qQRIrWz3cktlJvkmRZEcxyL9ouHKmON2SRMYwBNyAK37nR7DTdLureaaOMSma8CXV7LHDG8EjrB9ncKfOcqsagDJZpAcHmp9WnWyZ3W2uQqmSGWDy/O8y5zmForjO1F8vBDAlTye1QfZ5JNKtroXVpMsUWLdrkZgSaNVnjMZc/6EvnmNW3HLn7vPQAyIIJpZAqRyXV2UMkUtwPs4hEsJctG0y+WyOdoXPz9DtGeeeu/D6wxT3lo11IL3U0W7QOLe3s3QEsZJ0UeYnnIQxZQRn5RyM7934iszaxxXM95dGLAdxDcMvnwtlYTMrABPKDFD90AY9BVW9t7PV7iOC01ImHcslvaxukbqkiyM8LRoxM5YEbmcbgzAgcUARm0t7OJ7+R4Z5GRZBbG486KEvGsMTyMF3JLvd2VtuFIyx9e60DT9SbVdI1S3FtfWyARSwJOjFZWQPM0O4DMhOAoGSW46VxP9nrYSXFxIRZWcNpIk+4wSfbn2/LGq+UHBBAzxnJOOa3/DljfWhS9t5prWMxpO1qriJGSQ7oojHJIskUuBklF3AEUAet6f4onk1Y20k6W8FqpDRpN9lWP5h5izF0BEuOA3I64NbVz5Gu2xvLFrWyW6mYG5KO9xHFAdrYZ8NIZGyBtAyT2rxfXbyJdd0y4S33W8enOhnVhJM1wWbzYTt3NOmVb5mKsOqn10Lrx7NFbWaW5lluUnhiBU3JitJLTIikaBRhwQeQRyBkjccUAP8T3K6Nqil3jhnZYytzJEs8sjMu5PMkUnbG4B+XbkZ5x1rzu5utNkj1NzdXOx0jvEhhhV50czbbmWBfvJCVL8MAcL0rX8Taxp01udQmvnZ3vGMouI+ILgja27j9zBtBKKwB46V5vf30ukafc38bR39rfSQW0Ntalnl84jaWVguY1w2eTjj14oA6JfHGk2oMN5Lf3MqE7JlUyK8PSLBBXGFGMY4IxRXmFzd4aMyrHas0SOII43nEasWwrSKCC+c59KKAPemmaxt4ruG2ubrf5oiufs7Mixof3iBmAORkgDpz3qtPqVxJ9nt9OSaSaYJO0OzYyu5yysEB3AjggcZOe1dZcMf7K083k1qqu88ccaM8b25PyoFUfK+7qSeMkisHbDp8sZt0khmUB4i0j+fcADLSJtHH0z36YoA6bSY7tbNpbtXhd0YwW4ZxLE+7ZsfAySMZ3dAOK6WHZBDbWa3kmFLTSKhf7K8xC5QysMt97oT249+CXWb29SWZJ4pY7IploZN80bsQGW4zgKg5z6mr1nql4zm5TdLZxr/pDiI4QDarSZfAKuwBAHzcHFAHvXhexiSzkSYmYzb42+0BZCuQGCpIc7U5ODx1r03wvDZRzQ3F4vleSUUvCyq4RJPlkeEHJRFHUA5ryDStXI022uHgLQBPLdYyoi/vRSeYSCWJIBB5zmtjT9duIZ7eCCMRzrOkskphLKYWkA8l5ASCgU4Pv3oA9n1C/QW3+iTXs0pvH/ANXGrCRAdq7IyRiXbzlsHHuMV5Z4wlv4ofLtX+1GzInSJ9glXzV3zRQyKS6lFIA3gEk8V1l7FcXF20SXYQpLLN5NrJ84MgVoVWQjaGGSPTBxVi7sLaASzXJb7Ulk/mKgCJLcbC0Qke4ABcjgkkrkcetAHypp02pnVi9tJctJNNvuxdCScIGYhYBJ5fyg5OG7ZwCc16pPfSWkD2/LtGqPbRTtJJhHbE4jYxhdq4bcp+fB6YqrPbzGUF1c28siTB4FZmfc+BbHylP8ZwSx6cqTTNT8Ri3MFmsE1tNZI8l7Bt8u4WKTKr5UMyEMrAAFt5LDJPOaAPKfFeqXVmb2SO6AtHZWmmtQsk8bAljDGwYiOJsAAkZGe1eV6dNp2oXDSTy3kcVw/wBre2VTONxk2okyXCIWC7RyCc5r0XxlPpl3HdRyRTW6QoZ7hrKJXgvp3UG3jWDgxspYByOpyTjArw2S18QXV9DFDHFHYwLJJLHvaNo4ipZd7ttZ/mPKgED1oA9ujjsxa/aLW8dLneCJzBJOIdreUkMcIIUAjBPJIzxnFUgLkmIX0HmSRSMWkjdpQ55CSeU+ZFfaSTxhRxkcVzmm3rLBbwLHMbmNklYWrpJbgDmKSUMSWXcME5PP510VrqOoXkplmQxxR3DoY7hoYGlLJmd4z5TMYtw4PIHbFAG7JYWuLeyYIhYG5WRmeW1IKkmUQ5HlvjII5OeQDVWNxq2qfZ9NhjeZALeaQsy20tt9yeORnACuAM7Sc9uta2lWd5qv2QgNp9nHFJDDHI8cn2kZJ/dHau8kZwe3Q9a6/wAL/Ddbm/SZnaJJryMIIwbeDYpGWuoQ25pjn72CpI5OaANTTNEs2sH02ZJAXKQxuqFfNYH93GjkZeMdNuDwOK9N0fw5bpGyT3YjSBVSKCe0ZoMx4G6GRV2r84AGc59q7tPh+NO2RqkF1OxS5hZZDIYhGuU88ocRF8MM8AZGcVpQadG9pcSyRSJGjm1t0YoBG7gsqYc/OofcAeuOoxzQB5zqfh99St7ie2sbaR4VYJbowjZgxG+SPYfmbPXjHGe9eK62Z9Ouxb3aeXAUCb3HlSWgbcY/lbmZflbOflbHHOK+o7KzSaGdVhurdoI5ftcsm15ZWi+6Ymjf5fmIwvoOeK8I8WyD7VM9wLibYu2380RYyxAJZBndtBOeccYFAHiGtSWMETpY21xLbTwmaaZkVQ0inOISCNu8kFc9QcV55q3hxrt3+ymSCKZI/OCBkVPOAaQMGIAOwBWbpzkmvRC0c93eC0lcy24zGs8imCSOR9pQxsBkEA49McClu7LYlsqPMs1zHtlWZJBZupcHER25EgwAM9RycigDzXT9Ae6ntYZpfssFiHjJEjW7vCvyhw8YIcKMc++eM12trZNpg8y2M11aMVlWWWbzy8SsA7xsM7BnHJxurr9N8LyTDULi4gjW4kjjZHaeJUnVyFEbBCQFwuPlweOhzUhFla23kiS6gjN59lng27IgmzLIgK5eIN0Yc47dqAGaXetaCEI07qLhbi4gEiM4juPuFGPIwepr0jR9Yit7y7S8WeeICOS3YtvdXLBvs7gkLwAPukknPpzwWmaQxv2Q3EFnI9uWtmTMsRT78cs+4Z8wLhcEEDdxzxWf5l1YXVwr3EaMZw0Q8xmVJ1yVLwvKu1HONpKgDpxQB9N+HvFcN3cGWQvDD9qiAdzHA1uVOFhMcjDKltvPJ4Oe1fRHhvxHMssMrThr2R9/yFUtJreN/lMqk/fweRye/Svzyt/EcU89s+pX4FnaOZokjtkjLuGAkmldXPmBZcgZP0r3/wAA+KJYtRmFvcwtHGFmgumIke4SeMAxpbEFxtz2wB1oA/RjTdZ0yaUOstuokWIzIJcKJtgkyrOcAFgcD612UPinTIVR0uWknmeSJ/KIOyNh/qgVB+YAcH0PFfIA8RWlraR3BubZrmcLDMA7FIipUmUDcTFKFHc4xwO9V/8AhL72KS4vmvQ1qk8Uccpj+WTdIiCRAvRQpxnk9c+4B9F+MLLTEtfPs4YkaPfNFKJFSUvIQ8qyGcjyv4iCPTnrx813fjK+0q5Mpu7Rbdpmt4QytcSYlYkpPEpzcOCB86qyjP3q9Dn8WRvp8xmuTHKT5kFxlJFeMrkh4X58s4PzAYB7180eJ5dNOrR6pZxlpY4JnvYreZo5USQMC0Cc+Y/XhVJGaAPoKDUrO+uYWvLiM38EEd0fIhj3yxysu9XVSVz5edpY4Hsa9P8AD2os8skNuwWymYNFLdyK1xDGqneyuSSMsBnb8oAHbNfJXg/VNLvLtYkmuZbU2XlObrzbciUgMgkuY5QOGA3KcE5wB0r3PT77yIYrSaKzuo7ZWRprS5YMI3AIjcSybtwOT+BI9KAPbZ9St4YQkZiefDKPLbdLLIWBVmYjBxgE8+laJ1a/06eOVRl5IYVMRiJhklddwBDOPmwcn6eleFp4ojgkktoSkaIXdJGunt2kyAu2RyTtbj7rIpPbPWrNpq8sc0ha7uXLzCSBMg+TNIFYtnAc5AIHyY5yCetADvH9tdaqzzx3EatHFPIZkjeERzuf3kEQY7WfcowVBDYwMmvmdZZ9Dnje8kPnXN3mSQROl1cTNlGSVxGAke3H3gMjjJJFfR+u3twrmDy5PMghM0ds8m9iF5LyqwDBz2yB19q8d1e7t5LqSe9DsCSE08RozpORkzeaMggkgnB+UDnFAGzpupi6klW9WKS1iMSWMdvcLCwkABAnQgMqFsggj5R1616Batuhggube3eadiRbWdzlVibAEtxKGzsBz97A4wK+dLe802F3umuFfUijMLaGOKd5pHJAIMeXB2AZ6BccGuk0/wAXCzVZjPM06j7KtpIjOBFP8wYpOwbCuM7lJHBxigD6v0vUIoLR7WK5TdbIXE0ahnRgNvmDecPjBVcdjzzXK+JPEurywwRWFiwSNCl5Nbt5Xm5k/dsJFUvKo5JGON3pXkNl4waS4MttPHDhxbylLhifIIAcWybCHbfklTn0xV/UPGsH2HzW1Mxt54tnuImZpREGA814lX5JlGARgEGgCLxVqjtFPGI0uLseUxR0SSLe+FLl0bKSYycEjBX5gOtfPtzf3KXYW1l/0i3nchYNsk8zljvkmcOALcdNuMDH1NdV4p8TQpJcz293bXUEkiw7XUEoXUk3E0it8z7s4B5B7V4be67pFletex/bLeVpfJutNMEd4LsbRICioQy27ZzlWPTBAoA9ptPECCC1a/AcPLLaSW5kc+XcY3p5s0JOC5JO4/LwBnNej6D4su2hMaSiSK0O6WVpWEigHISHfjzFVcDIzn1NfOWn+PdAg2/bdOgtr2+TyIpYotiuzkLFCYmkYJ1XJPzjnAAretddiWC8iF1HELOMvFMZHYzgHc6rFtAKqCR+HNAH15ofxWggiIcRSNJkW4WIwXBVVKsHJUs8jEHBAPHQ1q/8LLsEY7EuYX8hZriKWZrmMZG4KEcAxjnlcZBz+Hxw2rasRZXED2iwlmCTSQsjgmP5Vm2A+Wn7zKt784qvDrYRpzcz3P2gwSRpcxtLJAUUnepCyfMygY6ZwaAPue28eQavaz2e+ySOQxiORVWd1AO6Ibdy7GJJB5yue9Zl3qMILXNxcIlt9mEAuWjaRpHRixEZHLKDkHjrjt1+F9M8R6zFP9v0x0uCGlNzC6s0XykmORCZCVBC8Z4GCK928K+Kbu90d45p5hdvBKyQRwqfJcfvGU53bVwehwWHI6UAe6Qav9qhjlBdbFWJaZEZGYugRFmY8kblGCvJFcj4i1CdLFzE0stxGWLRBQxSPbkiN937xyoJwecdO9ec2Pi7UnFzFqE62UFsxnigEMT/AGu5A2xiSN3Cxoc8Hjn0xUum69NIl1DqUcUyXMyzlg7C5haTjbEF4ER4PHTHFADoITq0luySFYYyZCHkYSmYMAYQhwIgEBOcY681Q1e5ube+1DVLDf5vCxRQxiS4O1fLR1UtiRcqeB78cZrf1O9SzQmKJTIYi0DCKJ51RQG3r5LkM3zEHd0HXHUeOeK9SikjC2+otDcXUoeCyt52jChQvnHzYSRncTwrc5wKALum+MriLUZ7a5jlmlSJ7ucXUDWssV5GwMzRopPmcYyRkccnFeyeHfiFBbAXVyyz3EssMjfZnzJH90oCqkqmIznPUngkmvgvUNYMWuCGayvDLM7Q/awJ0MxUlXV5dxOwKMqVzu53UuneONV0m9OnynUd1xdR+VcJMDHJbBx5CcJgOOQQcH5uRjJoA/XPQPHNrdIJVt5DJPIXmNszE3UYJXy5JXGIztIL5IBxgGvVtN1ywhENn522aaF7mBhIXSFVfBG49COOOpxkZFfnf4M8XX9utqJBc3EqKwiLyZs5TOF2xExcySqo54wCvXtXtun+LBLcI19IdPka3kJ+0OsKmRZAFjjDH/VnGM/7XJoA+y7jxDHe+XbWtxloEzLiR41faMhzvQDcQD3y2OnFZd94stBDE80u3yt+6ByUilmUhXMTrHhpMkdcgV88weK4rRLp5r6WZrxo/s724JggyoMizTYxKBgYwa4/V/HV1ZWl1KupNFblJNkkduZLmJlIBnGIyOhIwQAc5ycUAeweJPFtitzJBujid98m2SKIROzIWjNxIpKlgOOOfm5z2+TviL4jsrCeS7tdUsFgYSO1tayzFlkG3Mal4/vZLE5+7j5TzXNeI/iTqUMCS2+qTy286yIhW1t3kVn+ZhIHOW3nALcFc9uK+U/iH4+uptKu7e4tBp88EyRo1udzzrM/zO2FOFBOS3v82BQB9Cw/EFbxprnTmlsZvIiuIzcLAUMtudwhKMVcxuy5Drng84xU2n+OYbfWbee8ji1GPUtz3c9uPNntLsg5kaTOY7QHHBxgKTyK+SNJ8Um9h+13115NzatBDZWkZQ20qMMBmvv4pDjLKeFPAr0Oz8cW0TW1hf2VuiXN7FFLJLcz2rAA5imiurVWSdQ2QY2HJ4ORQB9YQeLFs7ZZml+0NPMJYpIJc2cUIfarl4wSrkHlS49lGeex074k27xzWU81tiK4BMwlKvHDHGGVGZZGZQzEH5gBXxL4r+IGlrNNo9rthNvLE6JbPcWykv8AO2Ilt1EobBJI9SQTWDonjaCUuhu5F1SeC4Emn3QBCKuQrtPjJQoAFDYYZ9KAP1GPjjQ73QUmk1SMzIVuZGecfNIjFQgEKsWUdsjnHBNa2heLUmWJ45lMUjkyX0floyofneOGOVgeRn5zj2BJr4C8Oa9dtpkxu7hZ5r7yUgMicR+SFWS3VMAxjaOGZQDjgmtn/hLtQ03UrSKWdRZM8f2cRSszE5/eqyxZChVJPODxzQB+iieJLe/eNbm7R1RJPKkKRxu75wfMkiGXl27c55OeBivEfGE1pPIbq6smn8qaQQvHL5BMuCEeUKA8iqOepzjtXKaD4kjaYS25huTKYXWTzJYyFXIEagA7++ePbPepdc1S9kv3jeC4itpJTcl1MahA0RWWMNuO5eh6fl0oA3tMZmhjjunZ2QqBKrvDujVRIiiV2JZNrAdeD1xWrHo9xNdJdwiGO2cg4juVEkeMEu4R2UEZGQTuIHQVl6D5V5ZWqXEcjlmcRCSNbm4cD0kMPyxBD3OD2Nep3As7C0tItGiVLW4jzc3kuyKROFDqI1UDzgQRwM/hzQBlvaw28xl0u4L3EMAF4/lkxs0jfP5jttCts5XPXGB7dsuoW+iwWMtvLNC15FKBDHAVAVeWd5zIAis4zzwK4Fdfj06VReW6z21wsSTecgLyIucTGWM/NGFHC4xjgkVsnxTphhj0qTZPbxJMI5DGojkikBaFEZCfKjAYg5IPFAHZ2HiKO8uQv2qKZLVw0sU8i8LMm1FV1fMgBz93I+XI6VN4kvtSRApvGGlosLxxQqs8Uzk5MS7l8zzOTwR2z3rw3+0ZrjVY5LK0+zWqFFMVtIdsvlSbvMiZ8BDtBGASWz+fT674qs9Ttx9lKrciJ0kgRttuqIu1kmZCR9qXqGB3EtjHagDlvGniK6vI7i6iCwWlorrAIcoZFVR5hRUGRJvA7c57Vwfh3U/NtZjdw3Vuvn/aYL5CyP5DABzPNuyvORjGRmpdY169isGgntIV8qSSVFZlIeM4Vd+W+VmHTPPGa8n1DXNSs0SKK8aKEss0lqQruI58jawJw8RckAjhf4sUAe5fb2E0hmmSWOzj+1OUdJmit4+UNvLNtLTkHkgEYPBq3Fqia1O8WnR3TtIAZkjlQmONlHRFbapJI4znJPGa4vSUXVbaOC8upIZY4EZkniSZpbcqGWKOGPsDxnJJz0r1nwna6fpbPqEluba0SINI04Du07YUMqsF2IOvU46UAZx0i/W0dpLKU+YHLF42+0GKIFNxhUcqDxn+XNVH+0WKQWdhcparbl5Lia7IiSKI4fahRCZWLkjngEcV7fNdWd9bIk7xefEgWC5ikP2+5tyu5Iw6/LBEMgbXwSBxmuY1mTTBbHLxmdot6NvTfEQoOxxMiq65HPPXoe9AHNW/iSeJbRJLlx8zAtDLuaOIJ8plXbvRX3DBAx24rotN1cQRxR+ZIjIZZPN1BY9+JASFVx8zDBG3IJ7GvHNWvLWwso1W42XOoSvM9yZWkQBR5SQsVTYkm/kjcFA5znmsWbxN5Ctb6uZJBbwLHbtHHEsRkcbmuN5m5RV5JP0z0oA9nv8Ax1p1ne5vVeWLDyvIZ/s8KkYxlxkkZB+UgYplt41jvFEyCK5guXVYorfDTtLvCeWTG/Kr8uCTyBkgV843viC3O+ys7zTZ1mmikV75XLyFsFmIUFY4NpwCcbmIxVnQtQltdbvDJDHFavFE8RSNiqshCqhCtlc5yGUc4zmgD7e0t7u+skjkJgm04puY5RYmwrbJ2Y7WXYykDJJINTz2d9P9m1GCytrxbF1LR2qM81028lTdtbsXCZzwBgjlia8z0/xTMYrWyl1AWtgVBuEucLZh2iLNNNsy+duNpYgZNWB4rk0c6hb6VNDfWDWzCFY8SLPNGu+JWkjkxHEp+bcDli2OvFAHb3loLiCO9uTbkOs7OsEsi20BkYILeEoSPN3Zzn7pBzjvVsrU2067PtUsSBWkvJBmJckILdXB2mPbgDnvgcmvN9K8TPM0UcLNcme3H2mG2V/LtJ2kZgzRSjaqnJ+bkk8nmvWRrNnbWFhFItw8k6s62Zhk8pUTOTNmPDMWO5SD0GM0AegW+kLN5rSzLbfZVhmt7aUq0NzHjcAhUERsTkbWIPtitx7dGjgN0UMMB3w27hlBaRj5i4QZ2gHkH09KxfD9zcTWDPfSo0hZHjGFYXESABYmYZMMoTp0PAyM4rVv/EtvZWyxxRRTSLKFDXZRXSAqN0WGx84JPHJoArXV7FaotrapcMsoeIqjiNTI4I8uIsQqxhD8oJBI9+vmepTNbpNDGrSfZpZLiOKeeNAGIK+WeME856nkV1z+JLZ422SJDIhb5HCrtQqTtj3n50zgdevIOeK8e8SXD3Udw6eZHDMC08k88ayjBOPKLNnbjpkAkHkd6APJvFUcUjXN5dyIWCtE8LYBUldyvHOzBSQGPAJzjua+NPGeuw2upTQQNaPGiRywMIXUGQ4G4KRh5e5AySQeOlfTfi7WLaK3mXVJmSMp/osqPG0cscRCiGcMeG756ndxXwz8SNV0W71mFUe9hsIS0155IlRZrmQgRsdiFowFGcLwQxwO9AHrXgvxLGEeBp5roXVwhFyiKEa6ICpbhFBaJiR/dBzX1L4aS5t1tp1aR7qZlZ1EstxLbRsuJQIWQE89cA4PGc8V8K+A9QlgIm0xZ7Ux3UhgCFZFkgcqVBaQZeXkgkDcuelfZvhLUXaGC6aGeK7IjRI/Pklebyn3SSGVkAQbSSytg88ZoA+gtHvJ7ZGtl+0yxX5hKxShMSpGzF2mZXJhHJIBwTx717ToGvJaWzt5wlMboio2Zo0QYAWNz1xjHrxjk8V85WGolLv7RC6vLKHm/wCPwRRIoO1otpPyHYSe2ccZrqtO16ATJZxPD5bfvciXzI3EZDszSDkAMWY5xnPHSgD6Ln8Wz3kiWkK27yiMBijhGSNj5gy3A6g8deeelar+Ire6kMjJbJJbkSMkEhJDhVVxGc7TIcZPOSfXmvn261q3tbG9ljdIGlni8s2rLI4hZVDmIMcTPhgSrMD2FQxeJLR0htrPV4BLHcQY3BhJcmNzuLKyA71UfMgzycDOKAPoW/u7W5s5CxeRpVJtbkrIsayKVJE8KpuZvmPO3t1ya8b8W22qCOPAMjOg4hnKW8eFw291HyMy9ASCD2Fay+KUkuPs4uoVcRLNLO0flAt8ytGkjfLE5IXg4J7daydc8Q2r24M6sd6yOpVTO6TKNsRAXGVLYJLqqjJIJWgDxDXNRmMKWZgl01m3QxXEUkl20UEmRM824YTaQMdCQ+RmuAg/tW0ui94t0liXiC3cnmja6ZaOYMkZCxSAbuehPNdRrrm7ldh9qidmCxfvVMDXG4hzHaxZMrFQd2MhW9KZp9ppgnjsxezTvNE0z2RDLDuOVUSSSH5CH/h7UAdfo+tLa2qNNeL5Eswm84lLh1Yjc0cjnhXIPb6jik1vxJarcJJHJcWyTRIriAQTwshJCyRyrJ+5YjqG24JOK4G7VtLXEUtuqROZBDczJNBJcMSQjOh6iMFcdsVxOp+LbeKSSS3jktYpIJDKhjaawaaN3LojqCvXOBn2oA6PxD4xsYYrmPUJrmXTre2SLyPM2bg5LvcBQxLMMkE9GL/LnrXiy+Nob4FLO4W6MEQubTz0hC2o3FVafy3yGCgDDAN7Zrzj4j+MW1eyjTTmVzPJFaS7EZ7hRks8sUcIJa3VsjOMA8k4rzXwvq9zFHJDcSu01m11LZ3DxRBzFFvDQyQwEvczHPy7xtx90k5oA+ldG8SxXeHvXeF0lZJ4pbiSNEmjJZblItpKwkHI+vNa174ot9OtbdZNYhubeY3D+ZbSbsk/6tv3iqYyEO07iMnpXzBdeKktbW5uoLme6lu40WV0lCrakdUMZXIAAw4xnIP4cfc+KpUWK6jkAt4hI0j3TpPb5Ckl4EjJJXLKNpAO5eBjmgD6ng8VCwvGjikmuortY0hCxLGkMK7XM1xIzMWx3wB1PavRNE+Ikl3byW95dW8KvK8Fs+9kMsasWjKmVgzBcDA2/L+Ar4G0rxfPG0sjyW5aN/KEN5NcqZjhCt1EW/j8twQh+U5OO9ddoviJpb+J5rtbry2nYWkihIkl2HZPMVHyS4A2ovXjPNAH3nL8SZJbGVLS8lbUh5UEnnymZ3gjAB+z7R8qkDgnGcd+2x4S+IMtzPNaxXMXlwDzpE37i7K4UiRQSzPhgMLk5GcYBNfCOm+LVtrue4tJbi3u5oPLjubtULC6eQiMIqsSI+CQdpUAgE8GvefBer2FrZC6R3uLgyLLeRzLMYC0kRSVp38oeSgZEIAb5s/Lnk0AfY0/jtHUr5bNG4VoYVSNo4JHIVpZFaQMVHOcjgYz61w+veI9MgiRF1C3ur03DxyJNIyRR2pkDzSQohKmUysQvfP414dPr2oJeGSG5tJFmdZN9lcAW1vKvyiNTFuBm2ADYcZIJYA5Fcvrfj21N55M8jRJZwyQzRBYLgyO0nnI8sijbG4kySMhhuGQMUAereKtblsmVIJXkDxO32iQqvlRlcgOOFZlDEbhkFQMnPFfOmpeJnvDPbWkiBGnDNcNOfJkkbduCeUMCLO4DBxgDcRVPxH8QTrKTS6ctt9nWNjbwx7biU3lsmxTsSU7FESqCOQxGcZrxUazqd5dJct5EgjJeSBlMws4yGWZ54CqiErsyF5PzigD6r8IeJdJuhb+UpuLsxmKS6E62i7o2MRCI8ZMkatGV3EkHbk9cD0iO4nY293OySwTPJAAFEjKNw2NG8ZjSUlv7xPLYHUV8teG9Ne6to7y1dLW/ibLxNI7yy5kDRlIkBEcDBsgEDhs9s19HeGBDPaPJMIrtbfKRxRyr5sU5CSSlo9+ViySVQr15z2oA6id5UkuHsmk85YphN9qhdv7PkJAiJtkXaQUwBngZ685rnbfTZfE2ozMzXccsMccbYi8yNpopyskgU48lVC8c7MdetdLqmq2tjtF1diOKVIpl2iLz47cYCwTeUWwxlG4+YQFBx71l2WqWUYuLqSa+Mt3M0EjWwWRJop2IXai/dxGi/Mm4ZPODxQB3dhoAtw0lxMsktxD9mg1OBfM8mOFQ7rJEq9DyGCk45HTmt46Zb3FrHb3EElxHkRoYs22Sh8+No0X5GibjmRww7dqzrPWYpYLW2aR57Ty5SUu2ddqqBGII1gi4kIAyzHBUYJzmrMCx3V+Tby/ZI/KVZCgZI4olGY8OjMF+TauevHIBoAy7ixluRftLJcSqYy8aouyGMRYWS1AikBknEfRyzqSOx4rwvxL4au9S1iO2islstPEI2xymKGVZHiZYZHkVxuUnY3zbOZcckc/YEOnaR9jkRZpIZijvOwXzpJkd2TK+aV3A7RjYCcAH3rzTW9LsLiawFw7W8QKSfZ2aLfI0TMiiR0ckowCsq5yC/TigDxWysXtWitLgnT7iKRnlkspJGhmKxsUdrt4wbUIiqrgBl3A8nqfVfCOpf2jYx7poLw3Zt7S8SWF/wCGX/WiYNtuDwBncp45FY914buUlvJ7GybM1mbZl8qbMSXsrIZTJIQDIYk2kqAQTyxTiuh8LeFNQeSIiXyRDGfsltt2xRRwJnFxKUCF1AwPXbgDpQB6eYoVkIjM8k4uWtvIKJNFZwgEwym3mK78sMB8vsHQbeTx2uRwztMVEq4QyS3QYqIpN2wiCdVAYncMrng5H07F4rhbK4umufNka0QpcgJBumyAIEd9u3kNy+Bxya4TVrhZLWWxBkluJ5oHuWRjBGsLqotl3RhhKSEG7HUgk9ckA8f8Q6XG99BcQKbi7t2KwyywlWjeSRYWa5wMzx+WXK7Q3K57gVSmD2MKw3kGnzy2sxkmdGlS4n+fDk+YApndR8oA4Bz05rpdUWaGV7y3mWaNLhEUwxmNbfc2xvNWXBIDAnPftzxXoGmWWn6vFEs8UX2128medbbNykqLt0+e2SZQrOcMW3YJD8ZwKAPPtGt9T1a0kuLezke2aUrFAYlc20IxJC00yEiZxlQNhbOOM4zXqWk+F1ns1imhFotz80txPcnY0vLSLAsjbY5hyVG77oAPPFdZL4fg8N6N/bNlHE73DR2lq1w00IWaBQzXD20S7G8uQMNoHTjqDXPaVe6lqsxe4nYrBJIklxESggtnUs6SWrJtZtxIR0ywUjOGyAAcnezX2j3UiRNLcWkW6CK92fvZzI/2f7O4UkDy/JLs2dwDZ+na2OtWd59oiupmvd8YkjvvmkCBgGWMKMttErvzjO1QxwCDV2TQ5LlhbzrcvaMq3Fo0pRDcuFCxmEvtO5sMjFgCQM9waaPDtgzXcCwi2SWO13vZOFihjQBtjoGzGFUDcR1bO7C80AZGtC2tFa2hubcrdOHW6LRYDxrHuupIi294wQAoIyGbPTmvPYtX1u41G6hOr29hEJpkkEsivJ5/lZFzExJ4MJVcDgkfLxW94jKWQdraUXSLffZU8uNJGVJAfmklJw0TSJ8yoSQeAK8o1nW47OOTzo7axvZbeNY7meRkt3fe2PLiCl952leV6gnpigDrtN1qDS4PKvrmYRSPclbqOIt5SEu6yyRyjKMWJw6gqO7Z5r0rRPHVmdMTbdahHeOs8e4QqIZYlhLQzwsh+e5JXBPoC3C4J+P77x9oWmsJ9RJMNwrLeNdh7m2by4xEiJIg+SMlAdpCk54GK83Pxdm85WTUFg0uO8WC1t4rXcXhdQY5bcMQr7GDo3mMjBFwAeCQD9M9M+Jcen3dqy6ncfZ7rToftAcCN7eVUWOYPCzfviSqnMO/dvzktkV6fafE+xsIhG9/EkDwLdzusk4w8hSHIk2bYmCF9yE7tw2heVr84tB8ex6jbxiYWc7kQbImfaJoQSWmYrkxbCQxQZwOMZBx12qeJL3USItM1OKNdQiFsHtYftEYu7aUCVEAUqIiyxybmwAYyN27igD9AtO8dpqF7FcQGKUQPDErpMjSRSSIqmUsPuGQyRsW6EPt6ggd1BLqMMSak0QZlBE7QLIyRAn5XjaRQ2/ayYUgDB9q+H/hXc6kl1a6XPaB0imeS5vhPKqeWbiN44Z1UEpKJ1lIzxjBXggn7Li1SKOwgRpHmvDDtdWZJJmZNqlUAIEowvGeQBjHFAGw3idLaCeTyxFOFa3uVmDC6JZ2xJFuwM+UUJxxzxXn3ijxVDGZHtXWVLWKNHgkDs8zXCDy+VXDOCcgdcfpm6rqm37YrNAkE0zu8/moZUJIwGaRwIWyQMZBBBAAORXzF4v8W2unTzPdXEwgtmErrAu9xPEZCsh3MGLeQ8SqMffBxwM0Ad3rfxVjgeCKWKETeYLMmOVRB5jErAzpnLXCFmzGMv8APgrwa871LxCBMkMF5A1x5zqkLY+1CGYEywET7V8wrlArEYCBh8xr5UudY1E6hLdwahHaWk1xcyLHcoWuEZpGlijYxOE+3OCrbw7kbjjAAA1bfU5r1HaTVYZ7jzrO6mjuohDdWsZLWXzSxqu5WmicBhyeCxPcA+gjd/2ZaSGOYTx5NzH9sXbdxxOx8uzMgQeUIXO6NlY7wTvPzUaP49edvKS3LszSGWS2t3S3mtEdre+2xgHEhmQsrAlSSUGXRlXmhpEUun26SXjvBNbQ/av3xY+ajbAsUsh5UbQCM5ypABGK9F8NeB7zSNMW5ma1jtri7M8NzGjtaz28WTBHdSEZggWSWQOi/MZcuy4OaAPc/ByG5XzrTTrWTY0CwYli3ECJPtE88M80aOVlEinliSuRnjH0Bo+spawypaJGohljaWXYLXfKQokQXE23IPJGBtxgKWHJ+efDQSG2ktba1EzWcXkQrBCzRFZX2yxpc7h5rDfu3AnJbgmusEt35smkySxWskCoyRTSosUgiUBQUMm5n2oc+4NAH0GPF/2ZHeNI2EoYANIWvY48lWZZZAoKbhkex4yME8FqvjdIb2ztncSqs6XTIzeY8MYc5UKuSxK4PGfvevTjdR8Sw22lwyXG+K3eNfNeJPOlkAygEEkYYYO37udwwQQMV5ncarZavqMd1ZS3TXiRCOHyU+WNBKY/37sApb5fm54JIPIoA7zxH8QPJknv4nmt4rq4Mds8mxlniEskbtKikyOw8oBVK7dqAH5ga+e/F/juJydSW5slvoJHeQtNLDPIMbFhwozI6yguR/CGA6Cum8U6FdSLbrPcNDFcvKbloleTzkj+ZYQMHyLkSHcpjyrKwyd2QPnjxLYnTr6BA7vuup0aCWNhcIHt1jllulliAiDAEg55DBhw1AH1p4P1qS+tV1Jb1W32MSSQCRB585gBN4rk7VUyK64yCQucYxnkdb1+NL+COa7iS1ncXLQtcAvHIIXti00LAAylpwU2lhtUdwa8K0fVdTis1tbCS4YpGsEU0LM8CCNzJCkr7QGkIJXjgY54xXj+u+INba4eaKO7uPsN5dTXjXreXCkcF2CiLMzAYbY4AGTgdMAZAPsPUPF+kzRsNLlVkUEyRpdC2eO6laSVZjGD9wAtu+ZRkHPJxXhfifVbvWLeaSOTzorGWad4WeMy6nI+4RqsUgQPCD8p58slMs+cmvFdO8XeINHtWaOL7LpuqOTeXIlSXyGvpJJPLZ3BxGNp+VSWw24jaQawdR1cpZX99BcLHNcGOVJZ5na4RFk+fyWZ1WKE5yFO1ju4B60AamqXt80MqzWwjju4mjutPTFkweO3kSBTNHmNtk23gSEYbj5eBHpXjLWtNtBFdvBIwFldzCKcmUMpaHynycr0BBUbGGDnkk+Ra1raxwS2vm3rzTzl4LmcLMpklA81UEchKqoYYJxnbjrxXESeI5LaWfZLBcXsECI4mR7XfDjNrItwfllcSZO0nd2wSMUAfXtl8e9St5IRcOlwVle1gl+1CR44g74toliGy1bcGVs5DAcnca1PEPxmiv8ASdOjMdxLeXc06/Zl3RwJApYARpGzbbZkHJH8WWIGcD4J+1avaqDNNfo8txJdm5Nx5aQiZI5GWONYyJg0kzffKkM2MdM41r4juhqT2rC5h+yTTGN3hZLvpGrF5VlKwQmSRcq+1izE7cdAD6S8M+Nb2XXdSzdR2qMXIjiuZpDElvKXjtVUK3mrIHZO2AhLYBGfRF+JMlrq8bXDtHaW1vOqxtA0YRvKUQSWsMg/eZBIc4O7DEV8ON4lhtdZWT7dBBN9pQXMUC/OqvEQfLZmG8l9mSAcN/umurPi0ajZxRXN/eW8oR45pZlQzwIpcl2JJwoYycAlmDjaDzQB9YaH8bo7XVRb3ZhkgR59073CwsF8vNv5DyMB5THp2BGOK7rVvjvosthG2nXc4e2sfnRDFdLdS3LbXhWN2B3KyMSRkcnJr4M0/R7hDdT3MsV3o17DAkLsjAxqXJ8wu3zCQIV2qgJ3dR1A7ZLfRn0+KzvpLowWsYtoG8oQSIXJlOJIOWzCVzuPJJoA9of4wpq1temazmjEhkty1rEsc5QEor/OSq7MR8LksOVBzXlOr+I31G0gF00090JpYWlCSKYogm1YwPLUKxU5bIGSxx783cQ7Lhr7Sds1ppsiWps5VDyGXASORQr5kG2I5JwMjqB1a86XnnXaSCUlC7wgCNIZgcPIEiJ+cJjAzu6cYoAzrG30qzvHgvbb7W0sscmDI6vbLIp8mRSOCfMcAqcDjcQASalSKWeT7On2S3t0ux5AhYXCSuY1LyOyP8jkZXuFYHHFaFldJLYm1MG4tIzR3F2XnvnRQ8LeVGsYWBAzblBY5Cg5zxWHqGj6pepY6do/2r7SpMjLb3UeUWbjddPFxCwbdwxBx0FAGpJp0M89vcGW6W3gun2wTTqYLe7jTBeXy15RlKBRyPm74rtVngks1uXZppbXyYfLErpuiDB3IaNfnYPuXjkA4IxTbDwbq0ekzf2haNc20cUKSySym4W2mgZSLmDJXe29CWUbm9iDVcWzXN7cPZFpRA8EyS4WNHUZSb/RgdwAkA425GR60AdBPrXkLaPLNJEt0szSwLcyNKgDHy4hCExIqgghn4DFhkDFO1KF7nSLtb3U3W5nENwkSYczWEZUW/mGEF4pBkhtgxxXL38k8F15H2yyXVr2yfy4503BNqb2tmXAMTk9emAB715tezapNfrbi2ju9QhCPI8VzMtrBaj5jCyj53beDwAQaAOug1W/0yWb+ztVeaIXAgeK4DkCJiwmImOTKq8A4GQByAM1RvfGMGmyKr2en7YIn8i5mkF0kkkijdIkiFjsErNglQB07Vw2o6rNHLbG5S7uLlkklLWaxR2ls0jMr+SuQ0iqAgdXG4kEAdQPLrrUo9QnluJRObeKWW0iNpD5RvJVZcJIh5ihyCSdo6dic0Aeprrmp3N/HfqGW8lmjeEqjQrKqb4m8gvzIjoB82MDZz2NdZNrEy6fNbyNa3puZsyM9xNJdRrIqoytLCmBMi8IjEICQT3rxjS9RwPLmdLZZHZyuXjnl2AosQvZDl8EKMKFAA59a14L3T9BV5oVuLlSo86Agunm3L+WAFY4uV3553BiQcYoA9G8Pgj7TeLJPN5CC2tracRwLHbvjHnzshY3O0gbdpVuGB5rtdA1O0sohI8P2eZbsyy2/mywWqyRZ2yXFxDJvuCVC/dULzt7V5L4fu1uHeA2FtH9njieKMTra2tpIEJnmuIzMd7bSu0EnDZOAK2JLaa4N08lyJ71bdZLVrUiC3vUOSUMhbaXAGN5AUleCc0Ae8v4mSGY3yxyyy3sHmxB4iYJYo3KMICWZ0UOw5cgnORxWXqfii6ht0nkvrK3jtXJMMztcTbNpeRY13/KoLYwoOcce/y5ceJvEMjyiB47eOCWNorG6E01zayD91NcPKp5GF6x7shQMd61LjV5tQht2e5hlG+CK3Z4jbx31yxAnLwyYlRuD8xUKe57AA9L1jxO2pO9vPNYG0ijRoAZvJ3pIBKQsMq8ruzksdw3dMVhaTry2cUqyTxR2cpeRbGCZJI5GYnYSQcpFzyWAAxk9RXl2s31q17qUZvj9oliWIJPCsVslzGFTyYbiAEYCg7iccYpPDesOhgBsftskLSRRmwu45XSLDMxuEmwfKYZ25GSBx7gH0Xo/iW3SOG4E0DgxTSzKJGNwrJhGFk0pCRQFMKyg9jtzkV7V4B+I8Gl2wt7q/nSylDzR2yyq0zZfIFvK0gwwwgUdSc4HHHxBp3iGEXEs0ljNIsN0bQw3TIFihmJDMwTBKBsDIBAx16muvh1S/M9qGgtorKEFbPzN8scc2/cWiXaDIgGChGRkZz0oA/QeL43Rm8sorSy32ywm3jfVZytzcPne4dQfmwGxg+g6V2918UbGdZJxcSQuLRo7a0Rx5HnggJFM442I3mEYOV7Bq/O3SNZuZZpZb6dzdJOVKtEIYIVYY3W+7hZQqg4zk9QK9F0zXPtUCPdXFutojKQku6GRpQxRZiZMZBUYwPXOMUAep6h4kuprm5eVXltZLlw948cpiMbkOtjFeGcC1G8FlLoHbdg4HTiPGOozajfPBOlxAtwscNvdXEwkWIYUxwK7ncQMDG0kjPBxitm7u7C7tVstNv1kvLkwlo5GjurW3iiQki3eEna23HADMD3rlZ4dVs9PvIbZku5CC9tfT7LriZigt4on+aB1YHMjqoHUsMUAUYdQ+w6U0b3TS3sCmFJpjcQyEZw5mEoIkjUYw3TkDis3UTNcwwdUm2+ZKyTbUkjCbh56ZzhySGI4PGKTTn1OW4Nk0bvKIgblXmjEVnJGTuaDIP2uM9WBIU5O3NautRix0+1i2tevdHD3qhIUkzkypM0jAiNQcfLnuBnFAHnV2RFLFNFBKZJFiDGOYiW2QMQ09sob5lK7v8AWYGDmuEu9ce6u57gXiW6x3DOzQGNJJPszAAK83Esj7fmC5HX0rqLvUbC1tiquJLWEy2s6eau9Ii+QDuId41J+/kZ9DXz74pvDFfx2ohRjFHP9k+zmXyoIWJKTSvtHmylTxjJ9qANtte1TVdSudnm3ZhlZfs/kjyoInAfe5x8shHQquD2yaS38Q6jLcyWxeWyugoguUMcZla1AyYpJpsZ3f7JyMcgV5/p9zqNpHEYLl5txNxHNGs8ZMisV8wSQIc/ITndnpwO1eh+HNJElta6hFH9rnV7hTsaS4maWfJ2PHIN5YHOMgdeKAPW/COo7jBcXDSi5S0dLl4k8029sR+7Noq5CIR3Jx7966xLiJoY5INPKkSAvdXu3eUmYhJljXBjbJ5ycH9axvDejiWe8fz55pNP09JbmyuFMbebGwSK3ht1UH7KIiQQfmJ5I7j1XTNNjndJ4lmnsJlt8ReR8sLom17aVANyISMrnj5Rk9qALHg9ria6tzPcWlt5U0lyoWCWRyEkwbgRquZFJ7MCuOTX1n4VtLi5sdSuZbdbue83bIZ5nSBY1i2GKLZGDHE6jcQcEEY64r5u0nTby3tJ54LOzjWSaRIp1IluXgE+Vie03blmAXnaMnIIXjn6v8K/a7fR9ITWFs/ssgPn6lHKwW0QKZESaaMYaTJC4Pzc8jvQBpeDNNtbpbpJIFle2QtcWSnEYUMVG2cuGNwjLhcpjHVsZNd9D4l1zTbCWwsXa10yVpInjuZUW4tYwrBJraOC4ZZwqgB95BJc574xtPvbGK6KmW6lePcInRIbSN4i3mRyAAhrlOnOCeeT63vEFjZT20tlbCRLu+aMTanI4MFrJPJyi7clI2TrngE444oA+OvHF1ayarc2kdympXkt/wCbO9vJHaPKyqRHK0W4LE6kgPztPY815f4o8OaitnHcQRy6fdPPLJJEbcT2kkssZ2XPmhSMDuVzyc17N408DWmlajIIwYYrszQ3GoETPcRgvuULHIWG5+uVXaOM4PFeUeJ72aw066trLUYE0hZGkkubxHju9saB5dlrGT9qd1xh1Cjn7gPAAPjXxZaBNSmhub6xjvIrd/tkiNHKb20GcxKwcG3uGXAww3A8Yqpp+ktIl5ItzNBefY0ixLO7HyJ4Qka3SqgMK4UMqAZfOSwrovGOqaNdqsdlemDVL7dPPHHBE892scm1RKrx5hQrgkrz+OK5mKy1Saa2ubmCV5rd5HS8s5YJSZ4Nu2wikDxvIWjZSVly65IXOKAMq1F7PqAtjf28xjhnhjkmgMX2ue2QKRcbJ3V4Dg7SQB268V6PpkF0EeOVYlxBI7pZRhrY/JmMM0igJPtyQqc+lZlxFIlxBeyWU8Ukk5s7ycJE15Zu0WRG9uXLSJ52SzBWIwQSDWNq2tzi8s9KEjCzjhMZMjuLWF2k/f8A2mMIrso4xt3FTgLkc0Adzo9hKl4JJZ0miWBXht55EiukeNAX3oreYm0YwwXLEdzX1L4BltH0sWmtBbjTrq3ubg3uoQeXMp8wyQ2dskWA+I2XBkVnYcnJzXzL4aurd7iSO2W3e7jjha4hu7jZ9mZj5X2kysCPKkkDbEDHYMFgBzX19o+oaNc6JbLZWH2a+lKeftkAXU7oRpCk9q7AxTylyfMKsELHjHYA6PQ/hhaeILSa60nUbmGyF1BLb2onjuBG8KEpEkS2oNtFI+cDbtQfeI4NfFfxb+F9xF4mv2uZ7e2t4YxJLfSyeddrdCRpbuwjEKeWPLUqDtAkJBDKGBA/S34eafd6P4a1rUrnzWlT7Q09u6eatv5EPmNFi2BG7yCqHaTtOQTmvkf4irHqt5O16yTW181xcmSO2juI9POopJILaxgVwZ76Qbt+dzAjA5xkA/LHxNe32g65f2drDb3kzDyfI1S0WGOOVFxFsKOC04jGWAye5x1r074SajCgst6G2v7SyeYN5htoxI8h3yrNcupZEKsMgkBcZIG01keNdOlsPEVzaQwBNRinnkg+0Cc2t1KIivk5aE/Z5JIDgBjhGGDjFdJ4J8CS38Y1+eF7MRwXFu6mVrmKMtHNBcYjcFlKBFRVBQELuwOKAPvHwb8RtdgudNEOoPMYowpeSYtYsshVo5kkEuZnjQ4CsPmPQEV91eEfizZ6HbaVG+rTPdXbi7u2uCilY3+WQRQREmRd5bgj5Qc9K/MjQmnsZ7OGe508WcQiEVmkSwyvcpPidxcDcGiCqPmJw3QEmt/xV45uTc30QvkN3aRiSxW2llRLB9qx3NrMpyZZdq5LI4BJ4UHgAH67aT8Y9Ev9Zs4bRDcXAj3wNb3IiUXGc77mWRuFEeclRwRhcivo+x8fWtzbq9tcQo93bxFVeXzYHiS4ZJobhmXcsgjwQQAD26cfz76D8VrjSdY0+eaUQ28otJhLFPK91GPLJmZw5O+PKPkscnBPcE/bGg/HbRbu60/T59UX7JGr3MeoqywpbkwLiJPKyJvMnLABiNvpjGAD7k+LXxBit9PSOyupVmitpVEyyNNIp2tEd8B4fsQx+buQO35hePPiXDoer6fHHNH5UTh71bi4zBcTsTHJceQF8vc8gLOR8+3ALFun1DqOsaf4n01vKnuIvttpMkcoeN5pbdVE7GBicLeAbVJOMg8c8V+ZX7ROq30Gvw2ltaiFLG1Ijh8hCsWHdmS5cNgvhVwScHHBOeQD2yf4xWsi3JsvEB1PTbWOSfUYomlaS2DXUUTRW8cSMzlvLzu+YlR15rx7xd8S7W9kWZ7O4W9ihubdY7YI8d3ZmPebk+amHd4sKMEsrDJxXw/d65r89l5mnXMNukc80zPDutBDcwW8ckUNwY/mmt8Mw+YbCw5Neiw+Jrh7CGDW2iaOWOK9lt1lErQW4tkihFmwwVv5pVyIgSio2ZCDigD0mHxXpOsxW9rPcQpFBcyxw6KqxWuoJNBbZR98igXDCIqW5wDkKM8VWtp9XtLGa00u0aeQRXFzjzJZ/s8Q89luJoWj+eQySAZQFiW3BdteHf2vpGraoitZz28Vs81xePYTtbt5xQxx/andfkjCqPut84HOK+jPhPqVvLCLie6tp1aeSwVZndWZXUMkwKAvJthwCACpOcE0AcV400m48TaXZK9hDFcW1lKPtP2hla4d23+VEVjIZxcbvlfDIMByCQD4vB4EudSvbF0upp/sVzIl0jlLb7MqRhnt7SLfl3eV1LFyqZYhT1FfpnbfDDQNYsW1CHEZiW6S2+VbhW85SLwSWsjgxjzkMin72fLx8ytj5l1PwPq2laxcWl5p4W0upptVjuCj2VvLp3m2qxtbjcHaYylWEZGQCeNtAHh9mnjCyRiym8hhgiiSwurZSbeBpC7xi82q0sQJXcgMjAqAScc9l4W1TVob6O5vJbG/6ERS2ksT2d8El8uOMFUdiryeWVxgFeTjJHrlxqehWuiSxPc6Le3cYnl8uZbRJpoy3mSwozIGMoYlizHC4OT2rn/DPiHSL2fMksgiivgxt1azl8wXETMrhlUA6eHbCyRswCkZagCv4u1CRriGG4aSOG6McscAuCsSN5Xlm2e1WQvDLvTcAwCtuypZean8CS310J714bhLaOaC+uw8ZhltVEvmZMxKmWzKxxnA3MxmGFPOOlbT/D+o3CXOpxxw27hhCqygW9zdQERmJ7uQgG2EhcoyktgALlea6UW2gabZeVa3FsH06UGSDBmm1Gxnm8iI3EsjrsiLlREFVvlIYZUZoA+nfgX47+ytc6Zf3k1/cJGLu1uriWDyDbXDma5t5w8ZlL7HQIQG27Rk5Br9BPBuuR3NhHZXkWnPKts86RyXSgyJI5KTtJPGDjZtKlchTgHHIH4k+EfHSQeJr7S4XW1tDNcq9s8RUrBEo+SO82gYUAKMNlv4QetffHwt8f2ccdppxvVKTBJRb3940k0YmiMipCQhlFuCGGwj5WGCKAPsjXF0y8eKGBYBPbKkv2kXwwjq5Qwltvzy7SMgbicEYzxXC+IvtejrHdzLNb6ZOIrK01V45I7dptoWQTh0DLNvyFZlXHUmuh0OSymMdtCqQXl/Kk9zLJEZpZNyjYEEo2owlcB2yCD8zYBzWb4l125sney1gHVkltrqCZfKaZYn2r9jiMrLt3KowRGpIII3eoBV0HVbe+tXVGmvpreSKAW3ljaVicN9oa8AzK6swUlSUGOuMGt2XUTeSPdyzg29s8ciTW5SOWXYvlxicJksodNrnHBHOM1kaTo8KaCL6we1s4bhZXnklaWaNIDGy/Z5UVA1lIrrEVUhSc4PO7HBreXmnNemIwXP7yRLiVGRbCRbcl/LcO4CsFB3bimxyAC2VyAZnxA/snVbLULjWAjXF1peqWsUbW++fzbhUMc0E5bEezYcZGeOMmv55Pjd4WtdI8c3V1cEXl3cSA21u8irLdQgEZmRVO6WKXcDkAsyKMHrX9FGs6pba7a3emwT3dj/AKODG2bbUrm1S4iCSllkTi3Z3OOrqp4GBmvyP/ag+AWoWGp2Wq2vkPZxXTQDUYyCTcSM0zMsrtnaZNrZ+78pGeQKAPh/wr4QuN7SRFtKs5FnW/Cqj3RknB8qKQ7PkhLgH5Ru3c4719HeHdGtZDZQXNvNLqENhbwSTJKxuQ1oJGWTEiETByY9x+8N3yj0i+HMVnf+dpWq2szRpI9o975yDH2fLJfEplmYshQZGM4zxX0R4C0m3GsrqCqr6bArNbmeIOIzyskk1yPv3G5RgAlQScfLQB6t4F1S7t9MtbWWOaza3ezeO5EjTISjmMAQSRKc7QFIGcHkqK+l7S/siZbmDfFdPbxC5UPI6p5ylWKFAQs5f5s8DHBwcV4u0dmbKC/vrP8AdRQSrbuohiXzZn+Rx5cZLykktkAjvnmujtZ9KgjgWS6El7BFDavAIpFmlO4yQyPOuBGFTaCWGPWgDsrjUL7U444muD9ps50S3u+LSR0iL7ZAzqCsiuoBYBgVIyvWuHOvQXV1eaPbW1yYZkY6tezTYW2mQlTJa2zbllUvksflznOBnFO1jX7+23y2kLTiQCyhVVSU28023bcecTsKZZsNnHBxzxXFXmkanZXjRi4e0eXyle7A+W7ndA7oyuPlQg4IxgnO3PFAHNeI9OTT2uov7WuXgkdLqbzQ32V0dQltGwtwdpYngDn04xWfaJcxWimVEt4dPhkk/d7oLi6jLL5UQkkQ4QFsjd3HTNJrczTFbYSMkFtMXuYrYeSkpU5jSSKTJlB5IbIC8HjpXluta1rM11PBDdQ2sEUbS21tPOJnubWGQMTHGrfJKCMhiefQ0Ad3qmqW+y6lv1K2bRRQebG6XEsTrOriSfbkpIwLbuB945ArIfVEmt3toHtoNMifdbxGJ/NEEp2zNPNMQcMSSqj5DnFYNks2rw3OsLNI8OoRlLhJwiok8QEYlMCnJGcEkqAc/Wmiw+yLaG5urdproS27yKfMt7hoCAqLCPmCgAcEZye/WgDqrC2jF4ZZEhMISOyZ1SKB4beRSUbyWkAaLawO8Nuy3HvBq+iCORW0zUIr0yI4WbUTK4iEQMcqcQkswTG3gjHJOK5BNS+06qftiyRzyxxwhYiYoxBECiIUmxlzjIwO+M84rrtWuYZLe28i2uZLezhjS4hJEVxMswKuI2XpLngggcEYHSgDl3nto5WdJYo7ua3MSMqnyJEXIkRN3LS7lI+8Pl6CrekX4vLZLGCC6N2iM9zPaoscNtbq3yOqA7lJBxyOO/vxGpXq3n2vSozJMFkla2W5hYzabKo2rAqhVfeOcHHJHBzWhoD6zpkY+2LcwSzW8cVvNAViCqGx5k4c7nzwxVh0NAH1B4W1XSUHkySslwUtopYQrTpHFbxsGa8Yx4gMufmYfNitjVHeM2s1pblLORi9nGt2txPaSjImktrh3GIgOYwQSOODXheiXNxZz380Oo31xczQfvDHBbvbyxADzbhAGOyU9AVLEcEgAV3dl4i0tNGhvHkuBJJO1mkM1uC6BWHnSXUhbZGgHOQwLA/LzxQB1WjT3+ozXN4dSmt5rNZVGnTs5muHidSkkzouFmKnPmEqHztye2Fr/iS5tijraqlpHeMl4zWziNZpnCCVmRsHamTnIYE4CmsKKaTS5prq0shBOyyXFvdS3W+C9ikOIJIAzkSOMAmN8Y6DNcJL4omv742d0ySi48y7vlt5hbadDMS0aSzNI5wQRlhyRjJAoA7u08VwafdLp1p5k7XklxNLfyx7bdt6EByjqBOynGBhfzxXJ3V9LrF27JDHLAIdkkuWtrlZBIV3PBJgMrHpjIwcg4rL1XVBfW9tplsxkeyL/aZLO3doJHVRiOCYJuIKkZcfJ3yKt6Uts0JguHVBBFHNfxiR2mmBOYIVZctvEhGSODnrQBvW8NwlrFdA29zFYD7U4mQrLATsjLpG4CvKqghWzhsZUkc1g6vvubyaS0vntxcW8MaWqJFI0iKuVjnupNhDBmBbCnBwckc0yG6H/HrdTyQIHlFm7ufN8iSQBIoZyf37ljjaUIjXPQ1FNdX1jd3dhaWdvIFiURXgKQM9w4G5Eu3JjZwGG4hsEDC5IIABt+F/EI8LRPFLeM0qYEEF0BLZSPcbQ+2Qja6wl2ZmDbQM816DqHjGDWI4o7e3itXkiiED3TRix89lYy3NkqpicNtPyMfl7DkV8xXEvlyRwwXN7CQs3mxllmigDkrJBCyq43PCGVvc9q6DR9xgfS2kvY7aC+S4SaKdkVI5QshjmjlQnYBER8pUEvwaAPatK0KK6jMk9wbgi8ZL6S4fyIthGwJGMb0gOc/e7dq0prvw/pKy2NrPFqEksJkgsixutPGHdPsjzKo8h2ZxgsCDu6msa71e6tbO0WZAsNzEVjW2iDPcp91ZpiQPkOBgnGe2eK4pLaSeaceSNMhMkDjzw8pnkALZYDlVZ8gjA254oA7SHw34W8WL5M1raaTdxCNwtuzZMrP+8dkD7SrSYI54A5xmufsvhHq8E8+o2FrfT2kMa26NEIwtzb5YMYiGbJGxx67ffGdbw9p1lBNBrbMxkuri4jlt18weXGZGKEggAgBGPB/pXr+g+LJ9Le5S0WWVrFZJLYLOWg2TbBgRMNqMC0hw5ByOlAHKaX4QP2G2a8WS3SWVYXtJIPOSHY+2SBlwpCgn5+69TgcV1d54YsZ9OuJYLi2lmhM3/EtYuUEcc+xZDeeVlVDAbBnIzk8c161/aNrqdiTfW9lJdT28glvrJ8OkkyBmUSg4Lo5AkYLvJ6jFc7YWKWk6R2cqma5lJlS4njJe0tlMciBCNoVpBnJwCcEZzQB482jXwhtYZ7d38qX7YJhJKWRJiVzFuHExYYBIw3+zVBYJZWeOOB7a3jF0twXkkMgEQJE07yfKTzjaCVPHU5A9vk/0lW0OJLu1U3P2p0uY0jNhZsfLhhiDkCbZKRKcvgD34HJ3VtZxw6x5lykq2SXAksUiktZFuIztU28ioyvbuR0cjIOenUA8xeHUbGCGz0u4lnaWADUo0SMR3Buj+4MbA/KzenUdwMVi/wBk65LNHprs9vatCyWdxfsZEt7pZxcIzzFcTKMbY2UsoBySBW9qGvWl4yraQSWEqPGJoreFIpI5VOBEzu4CWygf6snLZ4JqnJrST2dxbRzqY7cCKXUL+UmD5unCZW4hyPujDc5wcigCzp2zSppraWXy5J3nN9JPbfaI5iG8sRQEkecuT34A5j3DJr0jSbm5uInWBJor24NxNcST+VPA0KQbUtSkjosA8kiQupKjqSOg5q1DQ29lJ5K389zEssdo8++NFt4MxtDIqbgRCDKe5ANdJZxPYWdwY3hWzuTcW4MTSNJHKbY3F5GFYZNqwyikDb5fGcmgCe3uNY1eeGxWO5hS0/0NJA+IpWk/0lGupSu5jLLhEOOM54BzU9jbLZakkk7Ca2ht106e3vUS1jkUmdbryLRTuldbh0hygOWPHAzWXous2wZ40nh2StsZ9sgaO3tyfmJJ5ul58o9KTWL62EMc0UImtyLuK9e2ubm4eKRrgYYNLMHhJnP8IP7wbvu80AYGpWcUjSC3aK4htJ44bO6uGEaXcSSGGS0kiXCtMsnyxjk8ZIxzXGTxLauRYySWVvl0msnt1f5rS4t5wlptkJLMFdfOHy4U8Ditm312O01R4IHjW4t4Jo4bWSMTaZazF/O+0Mh5a9LgYcZRiOGIqVL621K5t7aKOeK8854bi4hlWVbO4hPDIrIcs2R84yOOVFAHnF8be3iuLeZZ3s3YxtaXCKzwh7na8LzoCYWB6liBjknFdl4c0u5s5La6FjaxxRWRiW8l3wmB5E8wybhGBK6pn52zweFNOefSYtWvbY2czm2uLn7TqN5G3lW6iz2zl4yu243ONw64Iweaz9O1qLUJorW3M8FusbStbvGrwzQI+wlWkkAU+XyEJD8nCnpQB6nonj23sJhHp6SpFp8kJKMqQ5uWJiklixu+0Lvzgnhuq10upatcXTS3F9DbuGa3hmtRNO1xbQyLvt7p48MWUp3AIGDuxXmMnhffLJaRR3K3ks8d/GURgzxInmJfQjP7uOOUYZH2rnjrWvZ21+lhfm4IQwvFFOlwZDcTKXCefGCuxpFXogk2/iKAOd8Z3dhpcJklvEujdSf6C8aqlvLIoy0ryHDxDBCjHHavNtR1AC3EwS5undJmiluEkXCqMr9p8pT5kG3/AFWD3wfStbXYLZVma4FxGLfyBZQNC0suooW8t1kt3XEZDbfmXg4JziuKvLQrNMJA9xHe2SC5jgzAk9tL+/DRxxu5ikjOVKoNzdgaAORmntbZtVmeT7PbgAzKd0kVw9wQVEajJaNfTOR6CuGi1mKVIYtNMQlguVE05ljaS4tmHDxIrZkI42qASB1A72dQiudPa9tLm1mlT7SfIkkiJP2GX/UJGofKBQPvEBh0IGa8rlhttOvzvuHFzEGFvFbxyRhUckCWWV0CLKr5GA30zQB7KPFA0wNqha5s450lzLDFEskEsBh2SsjtncymQDjDbcD36K9+I0UkeliS5gWC6RQscFvL5/MIkjyikr5hJDF87VBwDmvm6Vr+5hV3uba5S5nntxNOZEjt8KEdrfeQEG5SCeQOqkk1dhbVo5hA6W8dmghSG9VlkWZWURSsH/5YysBxF1HcCgD6K0vxfcveQ2o09IhLNLexyzlXMOxMs5MbEDAwRz/hV2y8TTS3yTLczXDSkq1uUUj7QFLxzMrfdj3Hdz/Dx2xXzm9+2n26SWc3+kvPdw8s5cwRqv72IO4yCeg6nsK9D8O6td6pYG6ZBLeAiC8W7RLeJII49sMqICgRwDjls5OCOcUAe72WpQrLeS3Src6i9ukkWAYoBNIm4kEBg45JzlR+PFegeFZ1u4IHgjlKwTI1/Yyxm6MLKxDywtwxZyScHKgZ5yK+fvD9zbR7Gu7hZ28+BoLLzHO2E7lC3x25GFThUzjGCPXtNM1288PXt9d2pEMcwVpC0crszsxSH5UJOcEg8fUjFAHt9+ttA9/bzWQhQKLmKZ4o2O0BXje3jU/u23Mu5kJPPavMteuo9HW5vJpIlt/muTdW10TPJcSqBCsduVykhckZICjuRXoWsy3l7oVtqKW7Wd/AYdsClpWls2jQB5YyC8aHALDb16ZFefyaVPqMYGpYkSC4iUhGiVmjl+crIWwCoJUhPvEA8UAcJHrN9dpb3Pmph2DJYxT/AGm5nhdmBe9iZv8ARpOGyy85z1zW1Dpmn6jeWqagWeWVZrmCN5IxbwNIwWG2DM4dn3DHTHPUVoX+haVZSxi0mMDvF5pnuXAWfaHMtuEjQKsbMcp83HrS2VvpaPBbHTZlt9qiCe2kcSyzM5YuN+WZd3GASfm9KAO0l01oba1KTw/ZrZ4i1tNGtqYJNrZa7YuWuItwHKnOCcA1zL63qNsVhtEs7dbh3a+MABsowwKiTMm4+S5zkj7uecVeWS3uNRaW8huZLe3MYNpCFkeJRhR9uYyEFRlTgZb5unGKfqMNyshEUBiSaaMSRz263G1S279yRx9m2AHGDgr8ygUAZGoCwj0ec3UUT+YZJbe2gS4uRLIyhfs8LkAqxyWUgNweK57SIVuYrcXH2G0SHiFJpnaRWY7cOWH/AB9BTwOqjg1ua7ZeINQY29iVjsLedDNMjPAHJCqiqjLly2chomUAnpgcyPokWm3EMt9b3GoyywnZZ2s8am3fagEriDfmQnuSGJPIoA09F0TT5b37PBezySwSiUgL5yNNJgMGkIXYCp25PPP0rsLq2MDRwyJLJfxzxwi0fbJFDHIwC5ViRM3TB556VZ0LRb6xaC4s7SeOWd1ivUKO20DDJFKdn+tGeoyM961777Vb6rNJcok99BGiLclSUhiZCFtwEBEkiIWyxOQSOcjFAGz4Z8K28r+at29tnzZJyJ5JpVuWV97IsYZYogAFC8HJAANULlpNE1G4t1trW+uJWS5ku2SWeGBGyojeSR12TAbc7hhevbnNt79dKSC+aa50y1M7r5LXx8y4bBdXM5T/AEdC+GwQc5wCSapXWtWkkk9zqDXXn3TL/Z84GIblnJ3K1yMfaUbkH5eAcmgDoZtVd3kM01o08aW6Mbt5JbdbaQERGxlCbXKBiH4YDqobgVk3Wo315eSpCZEht7KUTXaOGgjQH5PIgiCrNuxwXwRxlciuTfXElu30XURPDBFZSpby4YCBpT8joyxYZfm6ZJ4OBmqUfiXT9M06SLUr6f7Kd1tnULLNuZEyI2WWBt2BgcEcjjvQBV1bWtPvgwne4eSxKR26x3SpDLGzBXZY5SD5u7IOPucnFeda9f3MVswsv9B+2Sfu7ZJJJnnPmJwrLhTFtG48jkfWryS6ZqV1KtvPNBapHI89zHE0fmqckGB1UgAEZVVbeSoyBUkd7o+2LS7wyRhLhPsN3cyOzLJKN0ZnuWRvJLnou7vjrQBzCX1nauf7Ytp4r2K43u7ANGgdQVaKMk5AIAPsxrmLWHTG17zhaOZTci8gUJP80Ctve4G5Pn4HRcrkc8ZroNSgsV1S6ivNRRms3gmS4V2FwvnNulW7abAkgABxgcjvk1DHeWwvEuJJknmNvIIBaB109t4ZY4JJhKSMoAVK4VWPIPSgDeuPFoEltZnWHhlbCXaQwAW3mzBSsnlxxElihXk8jBzjpVPWp722kSa0tovsoSL7cZZds72tzICDtKjySWGFYdC3FcnHc6dBf3mmxbjco01wvkXCESOEiBXzAGMIX5upyxXHBxXYaXqrywxNdSxrqIc2knm24fdbxFSMRY+QgY55VjypzwACnaadY6hci1Itn8h7WaaVGdo0lEkrOkMpJ3KiuhYHIOO9anh62urzULi3tVZJLOUyXiWsbACMI8R1AysAu8ocKOGLAHAGSOzj8MTwvdXc2mm0We1YTvaCJZ54ZiPJeBUfdIysQ7k/MwG3BzVnRpZLCV7GaGc/bltme5ACmG1jmMdpvxgxTgK68htrYYgqKAOcfw7Dqd8bZmS0vXuLkC4SdYZJz5gjdplBBazAOQMElskZrsNFiutPhbTrEllszDDLE6ZbckbP59twWkjVgAmRjGQeSBVnSrP7Rrd5K2W0+PdFCzbElkEcqpHGLt1zMWdtx2jb8pBYV6xpvhyS1MAEC3l9cS/NZoypPFAriR4RcsQFujIFZcnacAZoA5c6W0k/9rTmF3lhSGW1kjNqCpUq8ckXlhDvU4JJzz1FcdqPhyTVbfVI5EQ28F3Dc26XMbh1DFWeK18oHzCIg2FIyeAete1X2jaXb3rI9xJMLkhDEAqq0qkLJDLcmXauxj82ME7TtB4zzWr3NpbpqX2KWOWVbqxLqiyosQKeRJdaf5qL5jJuO4DnIzjbyADx8stnc2jXNkkTWk0rqLiENZ3bsPKe8haIMYCq4A3heQOCa9X0/UbCGW1jttGCbt8jJGJGt7dzHlYHxg7ZHI2sBsGclhiuZe20qFdjXeoX+kP9okKQ2sk88lvdOWVfMWPMbB9x5wQB04rD1qw1aIPNHdXqWWqxW/kxS3EdxNaWtuwk8qeWXaNnlDcY8EOBsySaAPePDvj6wjZrPUYfLltVkNsrIx8i4jDxuJLdl3SAOOCcBgOGIxXh/jTXodQutX1Kwu7e+iEiWKG4T7OIjG2FNxAXKAjcUQsVLMwxxzWbq3iaytxNpa2000un24Nu0LuVvZVtlhV7hk+VCzRh8L083nHNctp2pQ3Npq5utOkmubu3gktkuxFAZ186KRYvMLbWaNZo2BIJwcZJyKAMWXWbSDTZ7HyLp7WTi7urWd/OR8kmOJZVwApOAQcbCfmrHt31W8MEX9lRfYmnQzwi4WNY1iLupkhEuUfyY4mQFRlmHHWtddQuTNe2OqCxsrFZQvmSgLCgliDJayr5eQ7oygA/eLgA54rDttYtrVoEt5vscNz5yeZ9n2I0pQwYluCW+2w7mAAGGAJxQBNPHHeTXtr9ojR3nhkRUCuj+UVGIZuFDCEHnpkY5PFRaNo9pb3keox3kVi9qVZml2rcRhIRMVBdgvnFW+X1JAyKsJpklu1u9tv+yjyYftV1EVS5k5dYILaIMTbmVgGLYLLkA0yWG++3xSvbx3MUSKzLErx2txI+5mcrtPmPGX2ZXIBXBPSgDW1vXoJls4bqOM3huZ8yzRmJRaIAq3IATBcNjHv9cjsbDVtPWxu5ftV1dQypbW8d28sDzWYjUxy6jtAG4bmxx1C15Rr+p6brl5LLeFrfbbT2yTJFvhld5AI4y7YNqoAOQVDALwPU0ya6+xyRF7LyLO0tUnlctBC8kVwZgkTRqdymIYYMOc49qAPTtOsra6mudNnuRNdWEkkqziJg1xEFV4ZY2iQ/um2DIzubzDgda8+1VrE608KXdz5Essf2g2aELHeRjaPLlC7VkB4AcrnHtzoWU08l3NewwecbhIoRbyvKrCGDKRSmQldsGFZQ2fnP3d1Zmv6pb20zWE9jcQmV0up3gEbXX2mQfKWMT7mtSoyqcSfKCSO4BlavFa3NxdQ6kPPjSeKJcZigthCwIY5AW5nPfd/wGvOLu58nUyZp5kgOxh5gIFuIjiN/MQFQjkADAz29a7XWJ5TYJZ2EBu5Fa1M87W8TGOHfua5nllcnzMnG4NjjBNc1dvGtzctNBBcW9xaWtkttBJ5j3McchYTbzxCgKtuIJ/xAMO80fUb2RbqK/s1jnjWSMJcGFQrMxAC4OSDkE8ZIPFFYV/LsuXWLTL5YgP3UcczNHEmWwiHA+XqfqxooA+wpba4htIZY7f7asU5maJF/fFAckgOPujHbnmsa3hE15NfSNOpmBkQbGZItpA+zBug4JzjjI7c12srSWdvJZSRtDMqiOO4QedukbAZmctwo5DZ4549a4+9kWyE32ZXZJJEVRhinmON7mNVH3DwfxoA2lnhsEsorPT43NxOfMb935kgBIkjlUDDAckbuuOM121pp95qGk3EJt7e3t/Jkk3OHiWQqxIaTC8YyAAepGK5rw7cWpkC6itpNE7B42RcTRysoWPJJyGDcY9Pzr0UXVssV9p1y6ReYqvbJ5qKkwHzL5hDfuUJHOOWwTQBk6Z59nZC2niadI4iUYuWt5Y2Gd0ar90jBCk9MdfXN0rxbby6usEovIlMKQwR3LeRvljlIYrMoxIwO3aDyeMVSk1CM3c9rbI/lxxxpcGeWQCQSSHCWoI2iNRnDcE555rkr+yigiIhnKyy3jvGJkQxQBHIQSnO6PucjqR9KAPozU9aSxEU3251uVs1M/mPHGVd87WcqxxwQATg+tZdt4q1m6hkku2E8drJ5K2yXivHPFIBiWSMA7hsOVIOK8J0uW3vriS0mneeSZFs5G3zwwOjksHaQjJUEYxxjpx1r1LRfDljYXG+SCWSeRD5Utu8oSzVQA7ySM23b6FsAZ4oA6Oxu7mB7ubz7ZrI7X+zSxMh+0FSLdPtKE7RljywC8D5uK5XVrIaxazzLYRCYSOrKJjK0xODIYyJNz4bGOSMcgYGa9A/sW2tL63uNou7KW1MqwvcqjTtlSk9wJyqhFfI7D0ODmr17e6ZpUn2+3gSad0dZJ4ght4A8e0wbHIXzOCNwyME8mgD5v1eyvbGKBjAttGQNkbzgiR92yRmlUkleeAQACMA5xXHaxDZQZ2ITE6q0jQS7VRlIJfcx+ZGYncp4OK9T8Srd6sLqSSSzjtWPmC1lA2xcAxyQqxUKjELuAJzgkCvn7VMDUYLlt8t+izSC2BZ0nW3YqUtYjwUwD1G1fXmgDsNPuZ1u40zBPdXCqtpK8Cj7PaRsAY1WInz93BAYZrt9Ns5bm8lS8hkljgiaW7lWBYANqtgK5bEeTt3DtjHsOI0fWI7+Gy1JI41lnuo1WEuhng2gxBQwtyIkBBJycZ712em3G+7VPPN3CJzFcMwWdDli7oS4EYYtwcgEYHOcYAPSdHvoJdPhhjs7wtp6oLmWJxcMjM/7o25hVhsKjn02844r3PwffWf2ZjqLkWMMizXMsdlEjPCV4guJQ/ySK2ckHJxk14DaOukm5VbIMvmKBYxvJEcSDdHNvVyXVS3O0GNdowcdOug8TJpdpOY7mNhHsa4Rp0lYmRAoj8tjteHLclg3Tj2APrS81vQ7mxzAZ3W3MBR42ljk+zyJhpIUiBMihRyy7z6gdasWemWN2gu7aSVLcCO4DrGmwyCPbGX858E4ycnknsDXgGm+J7Q2UVy88tjILbballLacFf78odP9WCxwobC+gHNbWneLZbZZPtEs93GY8KN5USmRCGd0iO3apAKH9aAO6vVkNvd3GnTm2lt7hbSeSZUFvOJGBeYKpI39BjqRyBivFPGWnNPJfQ3jJZXG8JanYzAs42rNHMg/cbiMg8g7ua2R4tktP7QFoLmeCWRHy0qyWybkKlWjGSZVyCuMkY5rzHW/Et+tvJMZfNkSQIHlupEGxnPyytJHhnAClRkEdKAOD1fRba2BtXaBbwoTCxla2eba24z3JI+eUc7BkA4rmYrk2dxJFNdOohhhCtdgTyTSyEs0iM5wuBgcdMjJz0u32p2V6LqGXUo2vDEZo7ieUxsHjOTHFEF+fDcE98dq57ULaa6jgTUTHbyIQ0bukjGQrgxrG8OQN452nselAGpYXUY3PbXrFN0pns7yYJCGjfdG0LBiVOSD6VqretqgEkxhmmt90McUEkYG8fMroHcGRjyMjP4Vwlul5cS3NrFdq91HLtlEgj8hyi/MY0A4j2kc7h0wenNOOKVbmVLhbi3eykiuoJrdT5U0SviSNLfOd0j/wAecDaM8UAdzqviCGwuoLrzDaSxBIj5sJ3SIu3fG5HUbiOgyB19azZPEFjrDX5l8uG5eJnSQPI0EswAZVt7hlBh5wWUZBIA7Yrn9Rka9URQTQ29ytw80Au4hKbeNo+HkaU4kZmYgr06H0rzXXINU0u5tcrcSW/2tJLl1QpGVVPMlWCEcGEdR1+9+FAHpcl1bxeaxspZZWiVpTKAERHBEiJ82DF99h6nGa3tC8VxW8tmti08FlpwdJr1WInuvMUgeeqnKeW2MAcnHNeYoZLuRLtMW8QhN28bylDIjuu3bGx+cdBgZPOD14623kBhWeGC1twVeadGQo4ZUym1SQHBKnk8GgD6p8P/ABIsNRslW/mneaCNjCzHy47gIpCuyAfPIdoBOMkmp9C+KVvNI8GoTxJuZFX7VIpMAilzmCPOD8nJBGTmvktNSuJIQy3PkXJbyW2Jh4lc7sRR8ASYPUZ65rlZ77Vba6uhDczXK8zi6lDCWCRF2oioF5Jx2GfbGaAP05m8dab5EZt9RiniZJPMl8tHCs3zMpQDMcYxjb6nivFNaupNWe/1i2uYEhPmIkNxG8MsrLwoJwCkZYjjAJBA5r518OeIZoNOtxPPctqEuZZUXLyXEcjESQsCNkLAElQSCMGuvsPFbTCeNoTYuYvLubKaUv8AbQhxC93bv8pbbggKwJPagD1rS9dQaZDbTeZpV5CC0kiZXzbnBbZHBknySAMs4B+b6V7D4Z8Wst1Bb6ikkNu6RyTXLOy7n8sKqABvmQDkHqe9fP8ApmqW0qR28lnPLP5e8C4WGN4o5UwBtMhYfMFx6DvxV+HxbPYxQ21vG1xNErS3j3cKssKIxVCsrHIJC8KATxxnmgD6o1mX7VPCLS+SyhvnUlhGZFlRF+cl2X925C8E4+tW9H1Y6OTD9pluWkld4pZD5kvmKu1d0o4RB6sQBjg18vXPxJ3W0TrcTGViE8tZA8UIYjc6swGASfujJ474xUEnxCnM8MUYae5dzBOo8xAyMm6JVUDAIAOT0oA+wb7xRpyQM00kk99JZ5FyJhhpsFEgLyEADOQC2AcZHHXzbxDqulSpOqTSC7WyRmhRt1x5zHEiKyjCZIILZC47151p2uyS6Hc2wgilu7iRQyyMs4jE7FIVtAHw0i4yxLcHGO4PHwjU4Gu5ryaeDymWNrvyIiEUMV8kRwyOZEPZuTzg0AOk1W506/llheOZ53Xa8RClpFIQxQOzfIypkMCeSMjNTXGv3Nqb+8W5VIlCxxrPtZpmZAXVGdRJtDZUFDxj8/Mdb1290d4prpB9llDPEI2C5DSEB4VjB2XDHnnDY9qxx4jgv4pJLuK48y3mItYmYrKruoJe4EqgNEBjK9eOnIoA9Y034gXcNrcpZiWGOaJI7hxJGWilDk7YZLmQlQ20DKk59Bipbv4mWF7YpaNbfYr6KVJDe/aTF5cgBKmZP4XLLksMhicsBXz7PcySKHN19lhFy7PJbkiSGYpnesTDLRBSDgBh2yM854vHdBfoLeSed5rcO8YMF7HGP3cz5J8qUkfc7dRQB7K3iC91ZvMaSNY5pGma4gZWN75RKzNMA65jCgDPvwtcp4hsdfhiu71ZhFLPGJbN4rYPNHArAvuzATEpjHVuMN3xTNN18XMFpDayRiST93Na22wNDKqk3B3r8/lggfLjbluTW5/ak169vZtcwCzuC4YTMPPkmRMBJyrEALtO05C89D3AM/wxZXN/byy6jcK8FiyzWUnlbpLoyIXzKVQeWytwp49c45rs7XWNPki2RS3Ijik+zkvBEwhYgebGZVJaRGz15z64FWjaaZa6dDNJcW1uIHN7cBboh7tGAEagY2twGwOvtXCavJBBcAW7XDKkgu40gBU7Z9pRQzqBNIFPv0+lAHSa74inN0tpavfW6qqREtOrJPEgyQpOB5oBwAPXHtV/TNWurh7eNjJHbyRyLK9wm6RCCVWIsmVRmBGCTzn2rzyHUbeJZHuZLqSSFXJjmiJwHdj5r4H3wuPudcce1uy8UanHdH7E0cKOkSzNMtuyNFGpAkkhdCYwcjBYEjHIB4oA9obU3srC2UW5MkF0sLQRRrFL9mIOyV5YyDIu4gksSvHpW3b+INQEjWkd0I7lnU3BtSCrwMoAlM6oFypKgkEgeua+ef8AhM7TUNTjsb6UWrQyPcJeMo3iWFSvlLJFjfGf7pUAdhXSPqn2cWs8F4AJJZJg24b3SRFLRZHMaMRjbyQeoFAHunm3tvdtai9sJpbtDb3izShm2YBV5A7ZiAyMEfeyT0rrbbU9P0iKxjnYXMxD/aWtFkkRjgCErkFjtbgY4554zXy5H4rl1mG8k8p/tkN6iyo0cis9oAyLJBcgYMm7GdxBOMgda9H8O6/YWqb5mluPMgWF7UOHZULBSzMR255X060Aeo32qTWuwSSPm9f50kdPtKJI4DSqqn5ItpUHqK8S8X6nBZancJbz7Ut3SWApEblYZGByigrsAOMths5NV/FPjCyTfBbsj3o3rBdyPG93bwRuWePPmZZPLUBMjtjqOPPT4qh8ud9UiuNluu+CDdsWWOfiCR5CMAM3qe+OKAK1pc3Fze3dxP595NGXuUlk8yKIyHhViQfdUBiAPfr1NZ+mpK+pvc/ZXUo6f6Mbh/NjaSTc8m/LCWIAMcL0z1HQK99calcRKVisTIEnYCYjbaxfLFgnHmEqTnbnO3jjFbUV5BoUDK0sk1z5wuIwWMbTW0hO51Z4+Ixj5gTn5RgHmgD3vwZqWowxNJGziRJEmtIY/wDR4/JRtxdpWJWR8qQRwTnpXdXmvx6tqyQzXcMFvPBGWvJpBEImK7ngZFLMZDJuByor510LxDryWyXSEz6XI5i/s2O6Cs258rcI+N8cfzeg/KutuL+aOcXl7BZXE1zbweQ8MS3SW0aEARXARszOefugkEBmIAyQD3q38QSWdvc2F5FaT6c14gsZJIJEkUuMRYmjk3AMwONwHXp3rWOqz3FpcPqAktbCSP7GTCUeNcRkgXACkhODh1+ZccAkV5NphvJInv4S1zCwW2vrOJTNKUQrIhjflIrpSxw2RgHaTkGuit2uor+5trS3uJrRLUXdpp9xMrOs8wxJJJuOHwCTgnHPAoA8N8baik0kMemXM6JBcrFKAJZNtupY+eg2bpE6ZZ1HP4GuLtp9J8UahLDeXLzyJbtbq86IkzPHkYYONoXg/KTvI/hORXvRWHT7fVorq2iv5Z0aeCOIJGYHnz58d1IFJjhIIIw2MjjrXkTaLbvqEiR2TRC4lidnZ41iDk5wIjtNwioCGPA+tAGNc6LZadpslna2a291YhpxLagTLcb2DEScMbdyvQnAHXOK8l1bxAt9amwuri6tp4LiQ2Sti4kA3Hd5k20DdkZX+6M4Pp7tqkGrqETTIYm037TnURCUjLRxEAbd8m5QVBOeV4wDXkurW9ldztFb7okuLoxyRahER5ajdseFgm0Ak92BPb0oA88uU8Q3NhJNdTXVxZJIEKrOxaJVx5b5jLN5pxzxjgckV6X4D8LjU5YotQne3LvDepJDslkRFKgRzyIMshwMqBkFuRir+kBNMMdotgg+1MkVxNDbNNvUgiOV4ZXKjcAedvI65r6c8GWdpbrBHHpVldQyOiTzRwWwniQgBg0ChViyxzu9sk0AcXqtnfwwndttoraZRbTQOqrcw/KgWdt2TLjsvPPIrDjubo6lZWl/A8AiuYZOCzSjDAmNMZAR48k5OexxX09YfDi81pFnt7XUNQ06J2lJnnEXkMzMY3tInUIcbV43dvTBryTx38P9a0a6hmsYNVd7mTfMssAe485M4ZAmdihQPmyF468UAel6F4q0O1t1t45ZLeNlWORSImMZ3kIYTGvmJJyDszu9AB0d4q8Wx2aLcO4uIIXCrOZpI3urVVJlCpMxLEkZOPTp1r5z0+0vbeFJdUEkUQ1B0cKAL6SdiQpcqSepODjhV+tdfeeHXgsfs82oF7K5LTu7Xjzi3LhlBSRlzFtQHcOhJ70AfRvg74kafdQWLyNf2rPZyGx8iJGicPuWP98oJLY7dQBnpXrmmeI9USO2h8m6CIrGBjIlys8koJ+cKCE4bPOMYr4e+H9vPp+qIIbozCBZZoo38+WOK3I2i4BkTCsy5+UdN2QOtfTHh7xpaPeQyy3UMSLKiRxy3BjinaNSjq8TY2gNjGDk88UAer2ukS3dpNE8srKxlkuUnBkuhKzZKW0hGBEEP3VOc8YzXE3scWjXai8F+VEqFFkRo4idp2RSIjggYX5hgZz+Nb8viC8t0W40+8ZnaTz5IooUa3YbyrRqQckAY2svXgkivNPiH4/lNijCK+eSYyxzstpbXE6AgnMDSSKDHgbS65IJz9QBdQ8dxWrhrFI3R5JGmSCUrNaOrBMRRuxJ4YfL156Yrg9a8YWMDi7ja7+yo5WSFQri+c4LNOrMGtZd4JBUEtjnA4rldESC906W5uWMVzeXixym5O2cIH3RBX4+YELhRyTnrmue8f6LqtpbTanHK4SVlaLyR5kjSKvyyTDp0BztGBgZ70Abaa+NWvLvULuSZrC6kikih84rfiOIYR/s8qEufkAKqCSBnHNTTnUtV1Ox1GC+D2UbRhbKSW1trpbVnwYsAAEg7uJCGJ5Ga8DtdYiu5VWzmuJhbq0924LxzPcAAFYWkwV+csAO55FdLd+ILmCKFSGt7I4ZUdvtBgJIJM2VAFxvOQA5I9BQB9m+GDBFc28q3EJt1cpCk5llvEkZgzxzzeWEyB052/3Sa9pspdOEk1rPLHJFdgkxXO9VmUnJjIZQFQPjaV65+tfFvhHxZdW8sZgv1mSGJZFS5iUJvKqVZG6wyhRycHp1xX0RpmvWGu2m8PAl55SyKt0xAvJcjctvMpw2WA5yMEYIB6AHpep3N1YyQxx/aJYnEbCBrZI0to9uC6uBv8nGMFgAByTWLLKLmKSKS4aUoGkEiQxyDaxVgilSfkGCN3K+pxWZa6w0kha4une52rbvEkjyIQnH2d88mPB6DrnjNclq/imHSoZzdTGEs8lukVg8SOgkb5UCuQdgUjcuN3qO1AHMeNZoY0iaKWJpInaWOzI/1khf5kOz5Mcggg/XBrgW8SQLEXvVnZpo5Iw1yqG3to1UKUcBvlhZgME9cEA1heK/FttfmezJEYtm2reSuwjjIYKJGjVcspU4JBznmvF/FPiS0vNStrBJjH5EQtDDpztJbXqnawEvzndydxYHKng4oA77VdRNvdPfW8c8rtLb+VdRzRJa2iBgHeO3yTLFsx8u0kE9McV21p4ttpbZZDcPLMLd5baW5lDDzYySzTmMAhWYfKvBUdR1FeGGa5dJ7gzbwkEdvHbSvAt1LCjAFlRZcb2AC5xxjr1rLsdQSzuxd63fPGl4sy2+nqsjTLDEQoEmI8KARjc3B7EjJoA+iZ/inKNJuoZPKe+eOPzQ3nSW8CMzKWUQbZHZsjAYkDHAArP0X4lXlnMNPa4CSGJnjtYmMkEqFQ25FIURvsByrNuGfmFfNWsakLubUbj7ZcfY1Fu0djHGGuJZGb7jiE8xog9eBmufs/EEmi3D3diyXsYKNEn2YIIJ3++WM0gYggEN1HoeeQD9N/CXiWGfTHvITHBJOxkvSIY5rg2yEBYVV0LAhgSRzwRjg5r0lPGyXM9raSXVwqxmF4p44lR5YETLoyKvGCOQQDxX5f6R8StYkRbmC3kgWB99vFAZI3WM8S+ZGpO9j8xU9AO/p7Z4f+LxKR2t1etNCwO17qS2Rowy7mhMRYNO28nJyADgE0AfpTo/jXTpIkWGZ9sUJkSYuBGHXBkWQH+P0JwBnrxzzXiHxxp6iS8hdLpy7TCPedxES5JCdeSfpn17fHul/FKyto3QSThIk87c6JHA3ZISik5iwfmwTnryBmpr/wAU6nrNvdNpNygF5FI0DWgj8sTFQr2qrMR+7/2QdxOTgUAe22vjMXzz2+py29rLdNssLaSUrcRZYFXlK8Ro4PyKxDd8Yrn9V8QTW93dwXU80TJCynO91xGhAJldTGflGeG7jPevCLfUJLaW2Gtf6DctD5DmXEDy3kR3LctOpcsqhdvZeRgnrXn/AMQ/ivdXara2PkxmBnhkWwzI91tQhnZsHDE5JyefSgDp/GOsy6jbNCHia0eXZHd5MuA+dxlRAdhDYAOMAYJPWvMtD0611HV2hnhW9RIGtlWArJbSEktveZzgzqSMnOFHB4rxK/8AHl3qMltZ/abyz+zSh4lniXzhKwIKlQ3zxkklg/AHGTmt+18QLpMFuRdPPeXAaSR/MNvAnX979nhGIm5zyQrkY5oA+l7LTdP0yCI3ps4zZ3hnaG2iTfJGQVSA7WAuVBH3gdvPBNd9b+MrXS7COSyv42d5TA9qBG8cnnDGGUEtCd3BwO3WvmTSPGN29q9lGgvro28rrNOnkXTFyQpj3ZxgA4PfrkVNa6rDcWIa6UD7PKou1yblnMSsSEKjPm5Dcnhe/agD22b4wfY7mWxljkgiLtHBcFgmydjkgoxDTIegwD79M0+D4qypKSpZbBkWJhsA/wBJDEFmkDArBtwT0BxXnd3FpOv6Zb3MLwlt8b2UckENrIYtuFEku8+a/HTqetc9q+kSLaRW9rDFBJcMHdkh3HCAljt3kHdtI4x97nvQB9N23xStljgnR7C8UyxxuIbr5d0w2nau4hZFJ6nAHqK6K28VR2F5C8k0Md69zK8FiyM0ixbd4upnC49CdpOeCAeK+UtDkvLFLeK30/yI7xlieFbSJgZV2hFCyH5RtBJbPJPFe7W19DosUUeo6NfzWixQS3V9LeW8jNIUBSFnVjwQVysbFiGxtycUAfRFtrtxqFnGzXcVxM4jeaVIXEKEKGRiVX5gHyOCT/eAOauXWuySWpTy3kkT5ZLqRiluoVwDszyV4PB9OcivENP8S2mqSeTZCCwXykbyp5XiSNVPzLGIsjcMdGw/qtXrzxRHGLp4pbs5jigaeBtigQy7N7bwVVSvIxyR2zQB215qIa3lkF9buVmiclXUtFGykOibctFlTuyBz3Oa46cyafJ59g8m0SwFprwyqDCxPAUtyhYgAhOeCc1yt1qunXDyzzaopnjiRFi3tLKYpW8qOcbYwZfnboRxkEcc15N4t8WX+lXC2TSTXMl9iGylt5jILaS3JG+4UnCoY+SvG1uowOQD1O+8W3C6hNp8z2aoENxEkSF44rkOwy03lrGpdeNpPVueQa5vxF4kzpMls1xCupLtcWqrB/om4HyZpkR2LptDfdUkhs814vD46tXuJbucyj7Na+RPFI7RxOxb5mlUxYaf0Zcg561yer/ERtauLi2tZnsbZISIzeQtdi78ssAsbuqoWDEdMn1HHIBoaxrm6dFa5aw1BD5BktxAWjSRQrNufAWLIyQefmOCSawRqyxtDc6vcGSKVXew2RrZ2dzNa5ELyXOATJuBO0fKe9cRrt3eB1l+1wSLNbLNMshSORJSBGBZJFGCZdoBIYBQTgnrUFs8lzFA8uoavGjYeOIPCrtJt+YOk6FFHsmM+tAGjcXcF9M15P5V1atC63MMNpOqwsh3eZJsUGVwhCsQDk8gkUyN7HULG5liKiztEmCQWojSCOMfMRchj8h2hRnrnjhuKy4rBrSa5itHukM8QmMsgLhGkyZDcKuUClj0zyCemKzEu3t8tcRmS6jLWzvZr5dgu9VYeagwtw7LglSfvAnpigBrajEiFre1hMLIsqSNIkkcURVklkBd8mcFsqvVQoGOgq9pt1HKttJFNObiCRpZyVws6upTypiBnzdg+U9sjOKo32kGOC6u57a4lSWPcscM1oFjglJjkl8mGU/OGUYIH8RycioNDtYT+/dLna8KhF3qC7YCNAIid0twhG75QeDnpk0Ae0aO9pDa2080beSkdwY5RLE17bmVVeIBZ2G9wFOR94YxXbaN4oWzlv4A8NwLyFVS3t3jS4SCREPm3IL/ADA5LHAyvavG9EvbXWbiSO7n094tKLiRdjiV4GThxhhvnUED0B4yD0hmSzkkkh0m5RXCDc18Tb3WzJCFWjP723OOoJHGOvFAHuGp6pHbNGYp5XOyR40tj5pVCm5d7RvtZcnIP31B5wa+aPH3ijV7PFxOtzCpjkdZ7ZPLjnQEq4eRHO+UDC7h3X8a6fTtSaeG5sgbS2SKYpNc3V40ey5RQsgjlLDELAYwx6jtXm/iO50xry9gmnkaCG1W3KW9wk83mSAFmhZmZZYQThQvJUDrQBzGnePrsj7PFcyJcGMzKbScSTR25I8u0wDzIxBEhxkNkjjr7ZoGu2WoWiJGVQoVur6JSVuZZGVZZLa5Zx+9h+RE4znBzjBNfMt9o1rDIbm3kt7eF4cIqxyWs0zKzq0lxCMeWcDPBy55xk4GdY+KIrSzt7BXnE5cxwzktb2/lCZj56OpzJOW4CscdcgUAfoLp/i2eK1tryylaEBVjuZfLZY4pQmDHHhPn+Vie+CgHXr6Hofii8kuGurS8YBIX86aWRDBcTSJjyQi4ErAIwO3LrtOQK+CbTx1qSQXL+c5XTre3jleVoovMPnbi7hZMGUIuAwGBkZ5r1vw94rjjFkLW+urzTLiG5kk3MjDcYpOIU4kW43yKdxUKc8E4NAH1nL45ETNax2lq0kMhNybtovs8oZWYRb3fJBwWHJIwM4PFcfB45vkvLO6e6TNyrJBBpy4itrdpnVbmRXAAVVZB64OfevCIb3UpJULNOsM1yZI7ecAuxhXyXXccF2KEuB74HPFa00CKrTafc3dutpCLZ2S8R/OWWVWeFrf+AbiwHOcL0DUAfWWg+PrVorK2tnkt7l2kD3Y2zfagHkaWWSVyREpIc44IzgZ7++6N4gt44/tJaG5jiLrc/ZyZnEgVQjhQg3xB3UOD0YnGQK/PDwdZ3hkZ55Rp9pBFFHeQQl/9J2KzqLhpCBattIBAILZ3YxXplv8Q5ItYvo9NngPkCaFBaSOGt4y8UgJjxtuHMgkUkZ5BPpQB9rvr+o20TmO4lif5bhhE/lSSRSKAqRMY2+T5mJU7QMY9KzJr6y1BJby0n+0tbyxFZp4mjEdxCQrh45VVpyHRs7Aw4rwfS/Hl3e2mL1EUTxs5in3Mj+X8jIWkKm0dpNxGDjnNdr4c8Z6Otk1nNcJFcGdriUXTKTGhAURWpcDzNqug43biMgtzQB6tp3ima+uIra6i8+ymLhLnzxCzXMTMXSSFwoKgrlVByUYHGc16BZ+I7C0tkKTRW906uDDFawwQzNKXZRHLI2CUOd56EqcZBrxN/EWm2bxqIGnaPY6SRiKKKTaQpDtMypFLxkFiCxO2qt541glvEvJZbqNEhuI/wB6kVssPltuRpI5EC7txYExlgcE8g5oA9B8ZeL4IbBpN8b3LfZWMksgWGZGLoriIqAfniYYAzlefWvnq9+Ik0CzfaUdZ4Jl+0oSmRbjeimPyyRIFCrgKS3zcjIpPGPiZbfw3f6hJGtw1wzxgXEkc0VqokUxXFoVJbL27PuXGFOWHOM/JXizxXb3xh3h1aKON7eSCcpDEoMhRC2d02VByWB5JGc8UAfSN38S475rR7KxP2a6k8tZMuGNxuLiyKsoXeZgzbnIADYz1r1nwLqZuZjLq8U1vsuFvJsSSJcLE0bBFg4+eUTZYbcgZAB5Ffnn4T8RC+u47eC5vVR5ra7mlFxFHGjE5jLorMxYRFflKqwGMivqvwZcX/25LrT72a5tYd6Ol4baUu6qJJHbNwS0RmKMuB0Tb975aAP0B0C+stc8PfYwsd60omheO7TyrtfKIUTysceU7FeGQcjDHqaB4Qs4GS/gd7YFljkgkeWQCNWDSxrMqbsvLnGFYkHPTNeLeFvFk9k8e26s7dmUyzxQeaM53Ktud0J2OSvJzg7geAa19b+KUKalDYAym/tzveTdttkby02NPM2FkSKNxz907gFLY5AO81rUtsy2aNbLDJ5vkxJcyxqlxAEWNGd1xG2G42khs5IGQK5O+v8AUlkuIhuaOFXt5YYQBIwDN9o8yVRhwfnVcc4UE9K4fUPFb6tcS2kKfZUjjBmubh0uHbzcPJKNpJEPI2uRnsucCteSWR7eN0vDIZLdvtErsEAHzlGMYO9R5SjllBPfk0AQWtpAdPvBfp5SrdMbNJbxIbaIgq9uq+WSwfa3zF8DdnnkV4l49k0hZmguZzD5aSPL5Z3XckYVfJIluANkQZiAR1Cg+9VvHfiu68GyNatNDcy+arNGhkuUkgZllSeR3BjBEsgQYbOByMV8zeOfG76/Z3Gqi6MVwZkhilnZ2t4NuFeK4RY8eRlRjnBwMGgBPEur2ywHTYVMli1w01+Fhe/uJrXqqmR4RtnwflK8YAAzivFdUuNMR0ZNTncQPcS6esMKRG0V+BbguoQSgIm/zCCXY7RgV434w+LOsjUZdO09kgWSSKGSSySWKSaW2llPmRbhhYGJI6/cUMeGGc3S/E8t1H5V2qxXEk9uiyOszQvJIdrSlip8xypRsDPDZxtOaAPqfSfFsdjpF9HbJcT6hs8y8t7gAwoZiA6QXFuW2M5VlIU43ZP3SM/RXwu12OW2N467GaF5jaxlZBAirEyRw+WSFkW1Me4ffZtxwTX586XqWpF7kXdzIyRXYUiBZlTfulYSF4pAHjzzgjgEV9XfCnxJbWOnK8TpezTRtLcTOkyBEdTGwcMD5bhkAUkkbVByKAP0U0DxlBbJDcxoLWX7TmUQJslkKMsUD5lAWQBTEHB5DFs4Oa910zxfHeWCogYLduSQ8GJDdsWZWEyKSiHp8uUzxnPFfBuh6jLfWqXvnEPaPJcGOAhwsgkgeKdgT8zBSg/uttznrXrNvrd5aNam8u53EEUK3UUlwqISYkuGfyY2+V/tLsfl4YNlSVOaAPZ/GHiJ9P0d9zRyRpO6m0eGOW7jjm3G7lRZCu2ISJlCxJMkh29CB8P/ABG8WWD2N3epDcylJVluPtTyfa0xumjV2UbWfzJGQg8KIgDgYNdj8SviOlk0qrGrStGgTyS4Q3k8nKM5JUoGbzBHnczNnG0g18da94peeS8trkzx28k8rSpNbt5lxKsnl3rSzTsqBXil/dhTuXyg2ADyAR6rDfXN01xdandtDbOVaOdFaa2nZiXt4hC3kvEr7wXZ+CuAcEZ0NC8SXwn/ALMjmh1i4MZEEjD7FMkuxLm3tpkjyr2+2XcDuYGTLEgmvDZZJ7e4ubGZpJ5JbaUwztdXKIwulDCaZM7TIpHVSQc7gcGug8BS3UFzFLFLcwtM8Ej2rxyTXDJDNskNo7sQ6OEPAXJHYgZIB+jPga8t5LOzutREVyrXdjZ3Pl3ELz2k3l+ZHLcKkh8tC8UiklQMJljggn6wk0CHVYLYvDNDBPLvj23UFwn2lFQGaaOF182z8uPaAhbO3PevhTwfr0El09spSws5oHnls1tY0kEomaIyXsnlruXy3dwg/eYOApPX6q8HeJkFppsVzPdkxwmCQ7kW2cF3ija3lU/uQVCgq5VhySAKAPojwskMdtJbzajF5IubxrSeCF4WiEbAoZA7N+7VlKgFicIMgdBDd3xNxNdW0kck320+bKJIXldPKjVDErjKozFyQuSNxJANc3f61b6fpsD6XbW0EbM8cqi6kZmlVQJSV2EJmTcQc4fcGUkEVy+la5LqWsixijs3lt2g8qaQyxiRriMCWOSWRFTMe1x1A+THXigD3rT9Aje0me+jt5xPgx26XLugiYs6yxJsK28wUgndtBOSK80/sS10fUSy3CzzG9maOS2R1tTAwy1tcMyqHlCElmHylyQDkV7h4bS2i0+J5rlUlYbbaNUZ47xAMlt7D5Bg9H2ntiud8QW9mrNP+7too0meKNREIhI4YSs6Z3HJyd2NvPWgDh9WutNl8Pvpsjsssk/mWtxGq75JXkAETSSj9ynlgYJIHy18dfEWS4sby/ji825s5TK11ObqJHm8tgrRxSyHciKmwMxwuQQpIxXvGvH7KnlPm5jeeKVH87BWBnJ81gpwyBgwwuTtAyOtfLPxZ8R6ZJLcqsTzxLHF5cVlIRGz+YUlMhfGIdoUuGwSxOAewBw134vvbKC3tLG4FtLJcAvBFOqWclmP3ZhupJdrO+FDb4wfv4BIxWRd+LtO1ezv7VrqSN4gU82ZCEJi2qYlym10ODhnILKQx5rzLxZcRX0sF/p1pFNdGwmhuYWaRBAwTEMsLREkYKqMsByO45rybRtb8RJdW51CeWGJzNbM/mx3EkTIpUyMkalX4OPm57gUAeyXmoxTyxRi4Q2VwhglS13LKgiijmWa3aT5Hud+4En+E7FyRXI6m4ls5b2C8dJZ5ZbhZ2LXE7/v1tLeykgkTbDtCRnLBQAw+oNFuI727ihisbi6nS+2qrbeHiik2zNnAVDIzOw4GOACeKn8X2V7t0TRLeCczxt9pna2lgSK8a4jcQ/PEchjOqnY7ZBySoFAHBajqcUCCNLk2t3IH/0mGVplacufMLwFD5e4FWJXI+YY9K8s1CR7vUHS5a7kjikC/a5I5YNLaYIcxtM6L8oTDIThfMYhSccerTeG7+/mMQtXuBAtwl2QFWWExNgwO2QQxCEhsYxwCaxG8PFLmV50tX09pY4Uikml3I0q9Ssg8uQgKxXk7WOTx1AOVGu3VnYQGW0aYRLOkYvbiOS3bZEixrhHLkEKTnGAwBPy81y6+IbUadeJ9jm/0iRLmS880PI2WlYIzhsuVlEJyMht2FJA50vEGnadHDqYhhkkaOAyWUbHdL5+4BHcPIFMfkBC47g4x1rm/Cuk3+o6jpym1nt4LgywKZYA8Ekix7mW2WPcuzcTjeQVBHTGKAMeTTjeNHqUBuJzNbXKSQ3G0hA0kgE0KSBWQBh5mTjJkGPSuk0Dw/e3awPbSy+YrwRu7yIiyW3G9pSyhceYHbHmFyHwOeK+sPD/AMDINcsYJpGljmit4oXEQMls0dxK2Y2KpsBLMxb5sDJBxivXLb4MWsOn/wBk29uLWIzqj3CYRYTCFjKqFDYUupYkEglyc5zQB886BpdxbC409Y4nYQtcxjzJZ7WNBGMXQa4OSpm3ZBPysSMAAYwb8Xkcls1zDcSCN5Hkm2ebH5iiJFLRQA87d+zIGQAAc9Pp5vhrceFrySCOOfUIr2Dy45USSSaN42LEhnUbflBwrYVhjBORXoWi/DnTriCW6uTseazWMXaWJFwj4WWNS0gxDwHVgF6ntQB8leHfAlxc3eo3Et1cNK6R3yQSiOK5lV4t5cOsmYlXewCqG+VRk81Jp3h620OFlQQSRXl5c3K3Q8vKXFugV1hgWRjITE6grjJZScCvtKTw14cS2AYWsaxW6ma2IEcSJG27LMrFpXeNox977xIAwK8+1bw1Zy3ds+k2VlNalmSFZblA1uspLNIET7ygrsym5zs5HTIBwXgbwHaeIbtLi9gFyhaHfJ5c0VzcKrGHH7hDHbbVRVIbaTtzjmvarr4VW+jQzzWNnaxqpcRQyKtxKkQYyBIlQjcTknLMSM/KMYrrvBXh8eH7K31J9WiKmaWea2RcQFHBVUf5d7AMCBxnueprr77X7WaSW3R4raVIImMLwyy7pi5KSRvDGx2Mu0fNgLjJwOaAPm7VLq20dzEouUT7KZ1sZGMaGbLAPtk3gqZVf5XTGR9wghj4z4lltjbNq1vI8WqGE3ssaiONpArlDAQkaIMKoyAoz8pA9PpP4iadatp0uribyHtjM9wIvJuGmXGVhRwxCFZi78kcNgdOfj+61iFIb9GkurqSaGd4Lm5twqoqDo3GxVC9MH0oA8+Ou6bf3TOsl8L2O5E11IWlRoAU3Ik08MLKyttII3Dp275k+o2mnXM0zG3GoMJMSR5eH7JJmRmidGxLIuDgngMWGRiuCm+2qyyW90t5PfT/ADQ2qP8AvZvPKRRyLCD/AMsCx+baOvqKuXMl/cQ3djLp0NzcKqx3Nq3mRmEqxdYwjKpgcqWPXB256MKAJZryHU7ddTh86FI33QRW8CGchmctNLG0gLndvzgdee4rzdtRtJJbnRUhkilkuzLLeSShZ0d8P+7tc7Y1ZTnAJ6HJHQX/ABE+qadGZLBra0htbE4ETFpnd8S7EiiZsMgwpU/MT25ryAeKmnuoZb4xzX6xu37uN0YBsfIzY+8oGfm54wMjOAD1S9Bu4YF0qS1aa1lkt4zn5IpNoaQ3MRb5HcKdpXIOQQea1/Cthe6pd2UEMCSBr6SKWB5SfJjVQzzgSsDsUklfQn8a8VstYukuEvklnuGuLglnCCKEiJlVXwmA7IucnpxXuOk+MJptThi0+GBofswgmvJ8Rs6yALOGRXI812LBAEBIHQ8mgDq5rBLOSQC/WycPLHFNPLNGJoixDyIjRYlus8Dd8h/hJNdVo8lkYXmu4YGjtoVjMkytNLcomQryWqsP3pGDk7QOmOKoXesaHZ2KMLWPUJLmVLSCJBFNJHsy7LaiVUESLIuGLhSSxwCKwn1sFcG2k00XV6kiWwBupFLfft5E24iQlWPJwd/B6UAZHjR7cRJqMV6FyjlTb273EphBJRJZwgS0GeOTnAA6157a63LdMgkmjuWgjn8tg6K8CtGCvzBEkZ89GJxzgGvVtU1bULm2e2t1tbWKZgkdvNZW8MRCMfMRULZlBXDY6knivMr1bCUrMrXCrBJMJJrSwit5zIisI7e4aIEuhk3YwvAAzgUAbEkGlyaRcalawPJcmyLOhGpyXE877AwmEszqjDDsrqoByAeK5GE6o7m5H7m42or/AGh8XCwkY2j7OV8pwoBXcOCecc024uiY7Gb+0r+SUSx+ZuV47dYO1tvVALiTdkZGQMYJ4ryPxl4iibVZ3sW1QQi7SOe58qUI5cBXjkdioIRv4sbSOhNAH0LbavDIzBxF9piT7Kl0hdr1I5AuZZ5VBinU5ONxDj0xgn2PSdRsJLQJdbp0W2WJLvLTPIyeWXmWONdysPmUhVHXOMA4+H9F1u9luH021vIxIkYbZdo6STxrks0AjUlgAf4ueCenNe1eEdQZltr0NcR6fA7G/eZpY/Odi0WbMuoxHtzntlcHkigD6UtU0yeKQSxeZaRSpCZobp5VO87kXymUYuVyMnOAF68VZtR/ZM8VtBcY+2+d9muLOwjnvo2wQv2oXEpjMYjJGRgHqK5vw49vM6vPEsEUTF3hiLLZ3EDhVt5WdhtjnwxbLEZPTqK759PR7ZLq2uEgVNpjMIEs0k6NtEcbJnloyNwYhcjrk4oAvtrVtoaWE9veaguW8ma6t4Annq4KzykNFiKQCQ5xwcYXNep6XqmmS6S01vNf3qzWzW0bicPExQZMghaMEFSBvHX9K8WuQI5/KMcDwiCLzre6smeVXkb55I3LAxtlsn5TjPcdOjstQi06OKCIKbQyErIJ1LI5XDG3ZDzwcMGwSOADQBd1fxGdMlP2Wy+1J5cSrNGBKzrJ8swCx8IoOcgnPNeZ6j4hQySpHHcPPC8wEQMzQRmTgBITnYMHpwc/Wu2FrbXErxK0i3dw7s0ZEwe1UjKTIscZXBz3OR3Arz3VrGXS5y0pkaWS7ImudkEzG1JxkxSyBJZevI3OMjpxQB5PqDXs01/HKIbSS3QyRSNaykXcmd01i24gE+XlsjgYwTnivPNQv4Lu0hMsyvNiQCVYUa6AZmVYow0oEW0cKOQO57V3Piy4gJLbriFC8jQiUyLcSBjgCWNNwi4H8LE8gcdK8dGqPa+dZwwPKlzdK7s8qQSea8gGyEqp3x4Oeo75wKAOn0C2u4bi2je7lEURSLfKYQ6wyHOwhm8sAsMckMewPBr3zw8dNguLaNIVW9tJCbWGZXWCVp+GkmUFWmIGSjAMFxk4FeH6TcTWbWx1VnexZprW2hlkyPMKFkYxBMtbK6nD5OMk59fTRLGlmtwdQbJNu1uLZvtJS8jUZ8iULvhj8vjbhtvc46AHtFjptzZRTT6fMVublw8skc8wSZI3LNHH8hZR1wp44/Cuq064nsHsryUhLl0e3dLq7eItDH80ckdtF/r3P97BIxxXB+CNXgvYmi1G3ulvU2b76WeRfsu5gjCSMqAzbSp6YJPSvYotGhinhe8v45pXMD2rzxeYUXaGRQyghSykcg4HfFAG54VnuvEdxNJNeSLJYyeZAoiNoxiPHl+SVBllcdSASOwxXvumSatZW06X0VxNp0UCNbW5u444pW28pBEWxOy8Z6v7V89adqEFjLf+XFL5sYZ5jZSQzTyMcxxXFsQzIJQQcoV3jucV2i+JykH2e0uNW1C7s3tpY2uPnhglkTDpcbicT5xu2sVH97vQB20HjWGe/t7u9W4RYFMUTmNhcsXYCSzgR2Alt9gX5gMjBB+avVr7XFutDvbO2zfStBbSfZkkW2mh3t5/kpvZS+xMHc3H8Oe1fLJ1mXS5Imv7CDULj7XHLbSRGRjEJGMkkMcTgeW5bIJICjHpXW6r46nbRJILe3httUvXR2MziJyj/vQI7dsJLgZUMXBOOBQBzuveLrnULma01LU717q1m3FfKZY4vs7eXKWkcbXVUIIQEuwB2qcceJeK7y73Wlre3lsWnEsSOUuU8qO7lZ454Q0qoUMZAGPujrjNa2s63aBbiS8mm81J5btTBawXG50XJaRbaRiYVy4YkAZfrxXmXiTX5tVjgS1EN49wEP7i42XEVvjf5aQzKDGSc/c3Kvc0AcNrWjWNncC8nc3DQxx3FtevGJbmWIbt9usIGScK3ykliBwCKrWGoaUPtsnmPFZWd150+dOa6MjGJGeOCNXxGQnzO5OVPyrk1oa9JLc/ZZtPuMGKI7dLZY0upAkaxS+VeElTMrmQb2Kjg+vPC3CSWuj6naxPqk91NL/pISMNDp63MIknaSRQDNG4BCuuRn5c54oATVdduXubl45o/skc+/LnyGFmy53vGrkh2DBuM4/Ot7S/Bt7f6fDdW92L6C8gmW/2+XK1sjBrjzI5WbLqgByQSRjnHSvJ49Ve5tGaWJLXybvZEjR/6tPJWOIyiZQ00sgBymCq8mvV9K8WbtPsbewuAPPaXTTax2aSzTXUds7GSJo2ytpKjqmCr4IzhQM0ASaB4fnE10Lu8Y2EhffPG0Lu62R3zySwrJuYMh2qQScnO2vYtM8bW/h+60+DSpzPAkElvHB5L395awusc5kST7kcnnozMQQw6YBIFeMaTe32l3MNleRSYuBPdSQSPcLMIJGaZ/MZocRREYVQxBYcgHivUPAFvpWraobaVI9PupJLdLiaG4kMa2xi864VHERBmWNELqDuxEflORkA+vNB+JDf8K9kYEXE0yyx3drJHFGl0jOTdW6TbP3kjR8SsW+ZP3Z5Ga8I17XtE0+a01u4k03SwbWN5NJldmdooZJmgltbgZCzMzqqhgvy9wK+yPhd8GE1fTNQgj05Ra3cqXNjLDLKTal4t0lwZijKu5vvE4BzxxSeL/2Jr7xVqFlY2rov9pzQyNcxl7kRSl2huAsaRssiFgWbfsVM+tAH4k/En4i6ZdeI9Qlg0+DEs4kttU+wobq2LSN58VrDJM25EGFVgQWAG0Guq+H/AMVNFnto9Pvr97m4g2skmo2MsLozggp5K/JJCBbMvzOZP3g3V+nfjb/gk74jW1k1CBrd5mieDMcpt5U2kkI53EYwOXj3ex718reMf+Cc/wARfC9myafaWlxayxxXIt5Lu4a4juHMTO8V9t3EiZPuvgnzDwOaAPFJ/HuhxXc8E12ktlaXQTTbOGQSxyXAeaYs1vndbRKwZVDMFAUE88Vg6R4hvL1bq8E88lvDPO10iSi4fakzPI7eYgOMtt6nIXjI5rU1X9jnxtoVzPHcX8sWpWM0k0kQdm+1h0mk3iFlDYTeo8zoTyBXLa/8OfGPhjwxfayZr+TUo5PLmt42DxLDETEGkgaIOwbgnYR1520AdZY6lo+r3cMNi6zzQRsY7wh/NcbkZ4ni24wsbS/L7cZzXTReJrrQdSni02O2urnT4TcGfzEa23Mqy3UEto7/ADlUbgxhyCMckV8f+FvEWq+H/E0lxq0zQYttQkW1ZriGJdv2dzL/AK45dvs7CPnO2TnvXXaP8QJJNWW5UWNuzGF4pJT5khkyfNgtVfInLK+DnOe5x1AP1x+DPxRutW0yOK7W5ntJLeWI2nlQzhZXPlN/ZzcOqoqgs/K4AOSDk8P8TNItfEkGtyWYulMarDq0D237yYhCIEjkuACjY5Kqc4OT615H8GfiFoliNPjvC8erW8Vy0U1miG3uLqd/KkaSJXJETxZUqoO2QE9MGvpaH7BqNpqE0lrqcy3ASWKVY5BEYrwtJJK4VcyRiF4ULqGK44+XmgD8uLqwtvDuozW7Isr3Xnx3Ol3EXmSyWMeZ0uVE8jKoklwBwCQMgAVp6Lp6axKl5chDJfC4uLE3UO1bB0MiWcUaQrutlKK6opQL8gI+Ugnmfjt4gSLVmnhjtr14ZXttXm8llmhYSNHGbeS3OSd6k7TwnRiueOO+H/jpEaaXxBdXZ0ywWJ7RjiOW1glkjWGaFlOLmc+bOArEhFUg4BwQDt/EHh6fTLKSe0u7m2RJPs4RriIz3bRgqxmIB3QHadjPt4I3YOaueD/Eer6NLZyW9vNNA7xQSW7W6QGFmI867kuM/vUVVAaSMNGSeCe27458QaLrltBNZCPUNPQQSw3JlRJ44YLcqYpLb5PMjfyy+7BXHG45wfONA1pTrZluriX+z4rm0tBFahIbKRZ0Bnt7iBZ8NbyyhmwwLZOKAP0Y8B/EHV9V0+4tYhHbL/ZxSXbdOqzuCA03kpGXlbfkEkKT1wMnHG/EHxWJJ30rXNtvcSW0FtbSWSlUF2pmlc/aZGYeWfLiXB3D5htCYwOQ8D6x4esVurizWCyBhu5IJQVRbdfLSF7XypXUGRJw0mxQT820AkYHlPxqvrnV387Trq+sZSI5Le1M0f2e7NtEFdw7DEMjShgQGABHBIxQBk3mq6Zfma20r7JqEEcl1cvaSXTLdxy+UI2N1dMgKIrsSVJ/hJfgEjjtNuG0+/tVeGNoYZ2uJ553txbS3UUBC2j7LkLBbbV3Aq3zkDIGcV51pdzcgxf2XDOZrrzYLyIABmDASI01wxAnR5JbpGKliUdCwXBrpNZs4ftCW91c6etvZxRQy4NzNeOECxtIGVcRSIBgFhxjkkUATj4iarqF5c2kl4V02OV/skMkq/Z4kJLN5cStvMigjIC5OMgV1lv4p1DTVOp5fV0Nvb7cfafNRYkEStKjIC0CG5xGoBP7ocHmvOZLfSIL+GLSfsD2clvI5a8gN3crI3zSXwnh4F+7hss22EbjkqpBrTM8+qL5vmtPBNcvFHbzMLe5hgRomVQihY3hj2s3DNkHCk45APVPD3iqQ3U+pxmeYtEsdxZOgd5HhZY3itX43tGm12Ynbxyc8V9N+CPH9tax2T/2dfC5kuikt9HI1yLllMbG/wDIYDeTG7gxqSAeuG4Hwz4XsrTSjqdpHFbz3G25aFZ7hkaSONQqyW+ZhzjaSEyW7ivof4UWmpFmmhvbWxmkvltQ09uZ4baaZFYRWUG4sJRKXL4GB93OQRQB+33wS1O38S2+hPf2wZY2hhtbZ7kP9kRxFcSXeFkyyPEmAu5guzbnkE+u/EQxSSLY3GyCHy483aMIVc5yfISNCzThzgqoYj3AzXw14FtNR0O10xNLv5k3t5t7JFJDAmyKOSKRghhIa3e5bK/PwrjNe7aT4h1NSsF1qcs2rG7mihFzBFcRxzqzqttBHJ+7RGHKuDgDuDQBV8TTa9fJNo+hWsp022kije1vGYS3V1GfOEnmTs3DsThkhGBjc47c3d6lqkGmPFq0EltGsSrNcarawQJ9qkiZY0s0jts3kaljiRh+8cKznaCa63RPEni1vEMlldPNNLa3DiW2mc21mVuVU26/bLaZ2CmM5ZsABxgYTFegeL/BX9u6lpZuYZpbW0gEstvE5miMO4eVcSyKEacCSQK5QvsJy5AIyAeOeHdC1Ceyv9Tt7vdayIWnmjEb2kgtsRyie5i5in2A7IwAM8Edh5b8c/Bdj4j8B6q1vazy6fp9ml1ANrGeeUA74tytgXGWB64O7K5FfYll4Ds9FsbqyXVNPj0+7eM20Quik7thWZpUBYXcKyMxVHDNtYAspzjZX4TR+ILSGG2vFK4Mb2lzCWjn8zyyjhD/AAiPOwAMoxncVxkA/mrsUu9N1GTT7d/7PzIfIWSAiaaFz5c0ksm/93HlEHzEEeSTu+bFfZ/wkvbiz0eX7QyXkdqxG+GzRoHEEayiVJxkLkSYyRjI9q+nfjx+xP4ittQ/t3wz4ctp/wC0EcrbrJNG800dw5d5FQb45N2S27dG5H3SCAPLfA/w98WeD98XibR7+xgtrWdXjj0x1WSdmZ1A8kRhychQWQnC5b1oAk8WNcQaQAkzo10kN1ClxtcWavjaiG2z8xz1wOTzjpWR4ffV7a9Q3t9HcPa2xnPmTRSw/ZSCuyYuQXmKkBQSV4wT6eoX8djqFqkjQW8SDT90FoQWnjuxIAzuCD84ZUYr0Gwgdq5CLw1DaTzfaJ0e0uJVmaebYkVyyx/6hSWG2MH+HruGMUAOstSjOrIj+dFL5ayWW9kVJ7eY5WK6sw3yxKxG1wMZA9qm8YatqOmfZ4bgLMXc3IukCRmJXXC291LlvPI2naABw2c4rgvEeqS2s8D28K3ECnMDynyJLSODKutzt+ae2JOVXJPzZrKie51t5p72J7prRW+0S21xMxZ9uYC3WMqoyNhIwq4yetAHO33iObUtSR7A3IWyy9xEWjCxq2TtB25uGxnC4JxjtXk2qX0mrySRrJOkyyTKFaOBRFas21vKuI2J85iG+Rsf7uOa9bm+z2UN80V75RMgmLQtGWZZUCERsoKxlXX5QzDAYjtXn8/im0idrS1srJlWKUSTiNDv8o7pWD4/eSq2SCD7dKAM7T9bk04SII2hijhSKOOFgzymI7Xedn+QZ+XODyeDnGK7QeNbOXSbc3emwRXQZGWRbcTQRgMCGDRIhFw4HzYz17144Li21VrxbdVuQfOkQSIEncnMjxrEkmGUKTj3GQOc1a0dtOVjb3zXJtY28xS7uqJdxpvRnU84QkAgA85AoA9jl/s6e9kuUjSW4ubdJrJLcC3imY4kbIlJeMoRt2sATyRkcnV1mW0NiDdaexubqNWuQ4MFukpRRE0cqOGlkU9CoI7tg4rh9LubeCz/ALZuUjmmlDW5keRiXRzj7Qiwg+SuMADAfjJFZV0ZnghSaOe623zixd3Jt4rYgszszSgyqNw9wB060AZkMWy8GoQFpVgSRDLuDmeSFsNLNKxw2MkKSecD6V6e1hb6mmmX17cpbrLHLGbQpthabyd2+7gD5CsMbckZzkVyVhcXIdEt4rJJhutp40glmS5txuaSRo4kZIosKAGJBJJPrWnLerEWkv4kjhcEwWcWXV3QbomjktAryShuSOQoPOKAPRtHhjsdLMlnmFIbkwmARx+U1jMCrERN95QxOPmz9KsNYxXFneyS2MUtrtC29pBqFwpmmXKmaVUmwmVOdvB7AHpXI6fq7RRwJHaEC/t3jykpzbuwOyWVZ8FfmI9ueuOa3rHU7q1tb61ud8ay2wEMLuIyZd21pQ6oWkc9QUBA3dcUAYmvPaw2xtJTHJ51lFDBYLBcvcRywq0ojWYjbbbgD8xK9s815nP4hso4ljX7VbGOBLRmh2v5czN+8ATyz5528fNwOp467epzXTMs0hBO+S2WO4ma4ujKZP3czgBT5fOB7GsSa/0/TLqOOfTILK6lICPbvHOiTMT50zwyvkZXoAPX2NAC+HPtQ1BpYblxaYLwTuZIY7lyPnYo4BEi55VRsJHpXs3h2Dzje3lwsX2K1IML3FqwkjkC7nkSeFCJlfDYDHC9sGvIYGsVuRcZRVldbeOGOYPeKGBZ7t7YfLDCw/iHC9yK6bU/FmmWlzbWkcsTSSIf7PhuWu5LVHt9qeXHBaXJUSNnJb5uBk4HQA7/AFSOOa6gnt1szaxoDDd3AhKgXAJkM8JO5Zd3CsqkjAJda4nZcT3076hdQQqZ0MNhLJHG8EcRyJ4ryRwqqwc+uNv41m694r065H9qQxA3UESrcSQ2zPbrJjDRg7t5C+oQjjgnGK8ru/El7b5tXiDCdovJ1fybieC2STLvHGsyg2cm3HJz14FAHsw0y3NpdSzopieaSeB3u2lNxKAWdk3RjKsBjHTK+lTafcWCWkRuIJLi6TyrhZZ2SOGKFonjht5jG2ZWV8Z68duteLQeJ5J55GvLib7JoiQ/Z2kQXTkz5Jfzt43kybWC7DtUc4IArpbjUHvbXL3AWG4tmVIYj5NuhUbnleN8FpSDxhsAjmgD2az12VPsqMIjYxxrHMZHlYwfPyivLIF8gfw7STnk+tWvEN1aS6haabpVlGWnU3E90A8zShx/rUYnBVQOgJ6cCvmrS9QKXkRhu7nZdQTfare8mV1tGSXyIT9n3EozLlgDg4rv9L14mytLhnnlntma2+1M7RIlnKwSbym/vJgcdc9OOaAO/uxNawS2MN5LeiSd0t1srRzCJpohLIjSscxbVeTkgDjg5697omqJZRR2940cqQCCRbkRu0UquQORAjNLLkHll2jHXFeb2d9cXbTPamW6huvMY7MQR2y26bDM7qBhivb72BwK7fSL7yNOmUyRtIsNon2RHNtJJEsZiZLZnTG7ODuOBn3xQB9FaBcMsQFq0NxB5skCS2q27NHI5Mom2b8bTMQrjuOVBHNacBmGpfLbIEu3NtNLdEtLDI/CwwLaoxSNZtoKkAnORmvCvDXiWXRhMTEtvNBGgjke8AdEMpNubiGLIluFjJBKg5POa9cTxHapZR3xlkmvzLJDP8wtw0skQkjSJHK+aUY5LDLHsCaANLVri0lP2WQtcG08pE1B5mMiLcREXFsRNkzHzAMFhgHnNebeIIdSYt9keHUbWCE3VxJ8pe4i2mK3tp5YDtZ1BLEAn0xmo/E9/fGC6uJbm6liNvJciNWjhk/dDKsUC7ivvjt2NeYXOozy2sE1m9/LLb2cd9JGkkkUcCib7OJVSIFWXzeCshB6kjbQBky3XmX91a3EduPtJgkCi2lW5haJVffGP+W07I4wTxzgmpH0e2MUjxTtFA/76A/LImbeQXMsxlYggLbkRbSudx4ByTWW3jFLa8gmvtPszLsgupbiQvHNJua3VUgkYBYyY0bgkfdxxxW/Z3FrdzQQWksl5pDafc3cgluVtfsZlDXJVpIVcMSoKKBksAdoPSgDurSG6ltXa5uYXkMMc1rdSXD7PKRfKQSKkam3VhnpjB+U/JzWjby3cF5NDGnl219P9nkEwNsrrboYprRQm7ymaM/6xAUOOHNWLK0fU7eCO3jufJs0tW+zrLEJDaiRZDCm7BnOzn5ue3U4q3JoMEd6L+bzLe0WKSGOeeeWCaAjgHyPmEjoDywB3fwk8UAUzb2NnNKt2v2aJY5EWc2H2q5VyT5MEkIYCOBD94nbJz93rUGp3LaXaT2cZiSPVBG5u50SS6Z5JFlYCFgJUO/rlh64qG5zJJ5MM0il/szyuUnSWa4RS0DyN5bBhEDkqpJfPzY61e1HUhe2slm1nGLiC9R42VEnkMcdstvIomuyxKj7/XHHHPFAHIxWVtu0pLs3M62U5t5LaYK7SXd6/ltqD3RRdzxuP3cMpXb3UYzSvPBZzxmeRUDTSS3tzbxouGaXyUuvskRIFmZRtA3Z46YORosYJLktdQXsUM3nsUCtvkv4ofOlkkAGfOdz8rAFM965bW7drx0sbT95eaVBBdXMc135c92JCLm6sbiBV3BGJ/c8cHg4ORQBz+pXNwuo+RJeulnM09ufLgldbhx/x7tcKYw1r5kAzlA4B4ODkVnW2om0lubvyx9mimgtQ64m8uO1USKzNKU8qaVf4mwpx1zXTXtn+9g1GS1CrLZWysjxBWju4/8ASLeMo0mTNIDtA6nHpiprfRru6Vp5Iwsbw20OyaBY2ll5WOKNY8ozxxAbjIygH5TyMUAb2jXzz2EwZrmKaPSbS8t1N0xnitpWyyibJMh8075QMpg43dBTbzxLrRaG3kn32LxxxIGlE12xW3xvZIUZmPncdO+cY6v8K2y3lx/Z+oWkgitZDbzXknySlG3CL7N5OfNZNj/KMou35PLziuvv/D8sN9i3d7a5tXaBZSoDvME3tMqtH8xI6AZJPABPAAPKNcAnb7fMslxBBJ5cTsZYp1vI4PJhWKWVVWS3eQFtqkkY5ArNuYfL0SW/MLxoYvIWJY2V45lzNvg48wRHOMkbffFe36porS6dEJI5bsvAkjx7mn37JS0krfaI0SG5AOWKtx3ya8o8ReKre1I0fTXszJt3CzuLHzRHNaRbJVeWMkm3DDkjgY56UAeC3F/Pqc8ovLVmuHdISyQ5ljZX2xhgGOEZgd7dPlXnqR87ePTdaVcXv2gXE9lDfXBjglkIie7Hzsy3EKMWthIcY5weuOlfRet6ra6ZJPeWL2SpfwzNcyMTczCNBudrZQQVKyHGSASOma+f/E7vqV1MGuf3a5CshWaNHuCTIWRjjLjk4Hb8gDm9P1C88gz6tsMVxYCGFyiwSRz3LiRrV4mIKhkYkPtyMfNg1tHVoyIxHG/2RZPJnti2YwY4wHKgco20Bt/Qk4GTxXDi3+zM8SzXH2QXIFzc3X+ulR0KSsu/O0eaMAcH0rT0vS7ox30cMzX9nKkAluIQS8Nu85l2kt1dTyxGQBlTg8UAek6F4esdXmF1i6SKCWHEWDLtkPyqImYYA8vr6/Wta9t9T0q5urGwE7Ws77vI3TQRP83eVny6kj5gOSRxUcNxFYRRWcaOgaONlead7eVnSJds/kxjcYyvI4wexrpYA90Ims52klEm9765EsgCmQZVEaPCoBjk49qAN7S4mQ2V/hUIBe8jkEe+ES4Qyw7WLOAN5AYBsdBXS6X9n1fV7ZpJ794455WhnfEYiiRWkhLRKf3oLKdu4dV7VzGl2qI1xayPJczTzSQxEpJc26iQkGZJtoIVAPkyMDvzXoXhTR4BfvCbpwtxAI2LwZJihwMoysSjct2zgdOaAPUfD3iS9aO30+c+Y1ws8KNKhSW4hcuEu2llQFXjQY8scemeK0M2tukmoRWbTSRsLm+kuYkgO6HMa3Cv5h2ynGVyoyOorI+ym3WwmdJZTAB5M9vLvYopA+zlSu4NtdiScDjrmtOxt3utNurXUCttFI0pZ/Iy8q9baF1cgu4CgEAH7/OBQByM95p9xJFII5LnUZpJY7pRdRfaIYyN6eWC21VAIJOAMd+lWNN1RmnW3VbW5EMREdnFDOPtLxkhi8qxEfaBzyrAc8CuRkurPT9QvLi4UQI7fZ1uhC4ubWVFC+UzFAIo8BgAQeD1716Boztf3VjJZoIrVLSd4p1i8lTNsVAi7F3eazLnIBB3cZHIALVpdad9utI7eGJbi53jULCWURojhcyRmTdummBxgH5s9s81v6FLpEEU0V3IBAbkutuJJgbeb5wivIqMzIDyyDIz2Arj9P063haTX9RmNxc26zypYx2zqEmUucvI6jzVIQAN1PfFY0/iOFTb38Vre20V/I39oXNgLaJXYMGt7ZVllKwzc/M49wWzQB6nrupWdnpcNtG0d8LuRUSTzQNsbAkMiRXBIAPBJAw2FOMipdMtdNvtJubKTUbWKaWKIzRMj20sEm4MiG4jRmbPyjGenp24G0SS+mXXLVIFgtjJZzwSxpfbZN283cqwv5TMRkbAXcsCcCutl1+0tIbordR6pdXMEjypFEbaV5ANqlk8k+bEi/8ALNTuG3jNAHRWPiBtLna0aKKR4CqXMP2w24i8whY/KkAYTSunck5DHAJ4p/iLVpbeMx3d1aWjLEzLDGqTyWtvLl0VpZSJPP5PK4XjGD0rzRbuDS/JeZHuZbpYp4zeNG775FbytwD/ADNHyVGRgYBweK5uWfUdQuLia5uHnljaO4hjnMf3Y5VKB7aTGYhjgAk4XGMUAWrrWlkeWS6uL6czEHTcDzYpDC2JPtEEicqFyPl7Hr68lq3ipWvxYTXsMK2YWaKb5jDGNwASCIjCsAxDA+nvVmbWlkuLi1ubWNpwvmCQB4be2Z2/eKSFBQvxgLkc56CsHVGtE02VWsvLaQziSd5VSASZyv2aaZQS4IGT93Hr2AGalqmmzTxzXN/LcLGBCtxb5dpi7gP5qpJhY1ViQR0xxzWMdea5uW0vbBd6Y8jOi3YEcAiiIjMhknkVmO7jcueemSMVgzRR3ml29s17axvBOIvlEUl40ewmOdArDzBk9RkArk1X028hktorCbM00c8kt2iBPOuBHIGhW1lbAt1yikqxAZsgA0AbmoajNoN2ZgkCWpYXUdhDIfsL+WgKCKR/4CVBfnkZqK28Strun3t5JZi2e4imS8mC7rSOSxJ8m0hic5+1glSCOSMEZrj/ABP4hjuZ2mEk1tFbQRwKbyGF1aQOVeJbWN2jmJUkeYzKOfXircdvpR0bUmttQXTrRhaytHG/kx29y0eXkeGOch5XYqcgMMcHjJIAyFdG1K4tci7l1q5iaR7dpWkhigVWhka6aQjc4RgVHIBA6ciuqTTY7LTLqxnu4ku7aVitxbBcWsDkPJG8WcPEi4+YZ+Y8VwEEcOiXTlY2uJmEf9mxTXZEkxklQvGREoUx7mDE5KkHGTXocukwEveXStDc3gEPkLcZELTyJIIJwD842qxUjIGMHnigDXi8PWd3p0N1pcdrcyMi7LhZlHmxmZcySphWXD5Y8nKg9TgVf8P2N5Fqclyq6e13OBa2kVwuSzqBvkbccxwebt2ZAYkggEc1n6O4+y3Wm3ciRLHbLDa3JjdEElw+y3jjePl3JIwvJJxnrit7QpYmu4re9zLep5sZ8yJf9dZqTE7kMPMURkrtB+YsOmCaAPV7vWjcaKsNvNOn2F4HZjcwso1IoFntzdp8zIJWjChCQN3XgmssHTtWMN5dC5fUrS0gTdH5otY7hZfMkE4SX94rKLgbirAFT6gHze88VW9pbOlpaSGXxBPdWtqIp98NubVoi5lQplZAyswAGAFwGJpbfxsNP1CWeCwd7WJ4bea2G7dMMRzME3qMkTmYZ6HJAzQB7bogmdyt0lst3DJc3dqm6OXSmtXIKpEobP2cBcsTg5BzjpXaSas1jaRTRtcPeyzRiadVWKd5xKksDwyM58mTy1+V+QFA6nivArbx7HmJJWeJ7ZMPdi2IMMF3LsaxihQEPGA4BzyTjtXqNrqenarJZbLaaBHRPs87zNM6TEhVwsbFWV4ix5xt6ZDcUAeuqPDiaXbXEqyNql/9subN5FJmhmGGCv1WV2dTjjkj1OK818SaZfyQ2Fxe28PnMxluZ1KpJa3TTNCqQoWVXUqpBxuHHrXZ3E+nJMsV/dXlvHZxRQWLpCsSM67XWSO4dcIWc4J6p95sAE1cdbBbWfUbuN7yG4SG6S11EpIIk+2SmO3tJ2ZVWTlXLAkYPHTFAHicYubLVbVJJY7CyNub3ypJCi3Edwj20m8AHa6MS2DjJ6CuLvtdhUW8eqSyPp925e2jicyXFxiGV7SPyz8ygSICQwGQNvJ4rv8AxBePcQPqSyTLGbeaNfLAMCyBnAswNm4bFGTyoIzhuePFtc0mSeWz/tBZLpdTLahHeRSbJLNMiW3itWMZzsiQ4CsDkY60AV9ZvbbT9KuNcsrUypGVSa3lQrdLNeHyIohH5mS4JBwemcniuctvE1o1pqt6EvrZp/s1oYbuKNnF1iNUkidmK28K+SjfLkEDJBGac1td31hLZTRzLcmdp54yHL3cbxF45JEkAMMhtlyu7b8xHfFbmmxaeul2l3HHM806waddQNEj2/8AowZbVDDkvHcjJSZzgMGyr+oBLIk3iK0Hkw6fYyXjxGayjaQi5kKwtbXEGzm2hL27rI5Qg4OwdKkeOxF4umTRNcaqbfzBM8ckVqJOHtxIiRHbGMZJABOMHBrW0/SoNFv4/ISKa+JnNwIwSioXlS2UsFVo7YeYmFZjyfmwM46iwuvDSanZWd7D9mukgaRGeYXFtcqZB5yGRgDFcMQWT5iq7cHHcAztLtrZrO807UBHcLa2IkmjSV0khjjYnNuijekW4gRrjep+Y56VxWs62NNuZPsiXMtrFGbWC0ZkeB/OhaeYmSEs3m7wGBAOCCGw3A9I1myjivbyOxto7KHUgk8twlxE6RkzrGls9yXOxm/ujjHPTJrym90+Sx1eS2WUEXLs0VvbtFKIDJIqs0JkYbnwSDz1PtQBh6Vpdtfy22oxhprdrx31CF7R5ZMBsKSzlVRtw2u2Mj0zWvdl7pzajTVgt7Sfc6PEbhb6zSXfPIqxKySTIAVUHueRinx6rcYji0exMMlpPcJKWhMSXcCyrulkwcAkgknu4BGV5rTRtWSSCW9SOGykJUfMY55DNGHKsF4t5csu1W254zx0AINNjuH1GK4lsbiy07ZBFa7PLWDa0rtF9pjjjLllBDIhxycZxVy+0m0ubqW9uLOP7WJJESZ45PLe0UFYWUq5OCP4iNy54Famn3N1a3NrZxqstuYjcLJcyLLCDEpIWd1JC3OTwDg5+tdHDFeak1vGjRxDaiQzRKyi2Mcm5vMEqgDOeN3BB96APLbzwhfNHC8MFva2r2Uj7/tO+GSMk7isZbfNKVXlWUIOoPaslPDcFzpF3NKZHmtri3+0RqyqYoV2XEVukUahskqATgY38ivab7TLy3SCVlkiuZ7nafNj8/L7tmy2QNmKAkklgpTnrjmqV14b1BRBftbPb26vJb3TqQHd2VhdSSq6r5kZAVVPUdvYA+cE0JLmS5ke1cN9qmBzcBGOWDKWR8bW2sowOPlz1JFFeuT6PbSytJFbRbWJyZ4281mBI3NtJ6qFP49KKAJm1ye5ka0trG5mlgVJLq9mZk80yqPMUK7BkYH2zjnpmtFooWjtRcSPGisssCI7SuGVNpQkcsMnHtnpXDWd1qE1vFPdNa3F5FdNPwsu+TA8sgyqBsi2kEEg52129jNBd3NtE5d28p98sUYjitlH7z5VJ/eOGGGwCR3oA27W0slsrkLKsVxMn7gZxPFcs+3zI8jDD5sn0x+eO9jrGm3Qi8oXNjLEiTu8xma+kZvMLk7t0B2k5IwOPpW2jR3VsQ0LxvbShmuYPklEYfaHlk24CEgfL17VdvohZWcMlvJJcfbreUSq6rsiY5V51Zm/dYJHXHPSgChdanHbtDLDL9iEIW0jtLcC68s/eEswYHcVYnvwPesTULpJrlESV7lmUNdTwbFjI3FmxHk7mJHGOma4a6hudMgdLO6N3dFjNFHG67mVsiZjuY7nwe3ORxWb/aE0QjthczITsjjLr5Rdjh8KSAWK8g896APVdJu5jdNbOLMwXQCQgsUaBclt8flod7gqCxGcHr3Fe96IGg0i4MIld3gEYNyFMUygEZUKTmPAHXHXJAr480e+t5HkFyk6eUdkKu7fag4cHERQ8I2D+DZ4r2fS/Et9ayLbWtxFCs3zSo0wuVihCcKxBKxAY6g9evagD3G6aS9sW1SINPMtqkDWtwsMMHlWu0TRR3CuBvVgCAeuADkiud1xmlBZZiI9uJl4mhWRoAImIhByArDIGcbTnBzS2urSrp0NzJE0oZ54xcSpsSLy4fN85xBnzoiDhcKSec89IRJY3U1reQl8ARTGK3tzaCKaQ8TxSgkmFiNrb125GDQB5LeLeXl3JZNfrFb+QlsHkLJby+USzSxNt7kgY5Py81w1z4Mku45XvoniuomlSye3uMNNG6sHAuCRt+UBgqnoxzXt9zpdpLLqM0dlqVy0VxLJELe5hBR5BmRllj3CIE5GSBnOeOtVtOs0W6aO8inYTRGNYJSnmwb1CF4pD8r3OOp7gdKAPH9K0e3t9PW3EYjE26IqXE8coUELHPCOsnmDcCrAnqRXVWWhR6dpun/ZwXuFuH3GFzm5V8kxiDOBGrcLjP3eT2r0mLwNZGdDZTTS2V8DNObtQIoGjG1WgmjHySFlIIJGN3Petl/B1nJbJceWou9PQSWuJTDFHGrFXEYDAzbj1IyOaAOMttSkuZbeHULIzSKlxHDK5MTsSFBjYEqSoYLwcd8U2502JL/T5Ly3cuITkabH9nxLGxbZcQyttYFe7HselegWukJqlr9sVoo7jTtxlgkUsoJAVP3kefvMc/VfXrQ1GxAtopmmS1mS8Eck0U7FZmdfnYqynIJwABk54xQBn2d9DOXkjKvItuI7iyuJB8kUWUTy0/1YfaeSTjNdH9svJooSspCOgtFmcxo0w6sSFPyqFGOeo6GuDurZNMuGWQSTRXFs7LLcsFjW5B+RY514HOMo5BwOlXYru50dG1CSUTSxwAmzRmaNpi4OUjZSANuORxigD0BdQS0t5f3DMN8bBIYQgl3ARyXAlcjzNoByBnp0rzXxbdxxXQnjR51lWUxJG29pLgKFiWRSAuwZyT1GKjj8fXeq3Uoc6dbWgkEfklHWaJ2A/wBWzAHy9+N3GBk89DXLeI9SvpbpVFpFMiQ74pLabLrPuI8y1J/1ikfeX39KAMmHR7CN01CQXFrJKGhlmBZo5Wdv30MUgVgv7wjGcZxxz0zdY1O+b/QZGkFqkKStbzt5Ut8InYMYpHAKyhVH3eorPv8AWb6+i+wG3ZreKQXDJEhLQyQkfOSPmVxKSxGOvT353xOktvbtJYah9p1CaKORldxcPbRu6+aIHmYbGBJyOoz6UAdXaam62sd5FaPHc/aQUsYWCyeS0ZieGa4blogTls8cdeatW2rWl/PdXd4krRs62xtYDiENuCsqOhJyCACe/NeL2eq3raiLa1aCWSMZurkyBisYALsPLc/vN2c9MV0On38lzcNFuBbS545Yp4pAYf3gJ+YqcSHLfxdMfWgDtb+9lWyvI/7AVFZnjtZhgt5OXXesrxFi2eTgkfKORXL2FhPdadaG8ujPJE0gt/PLlF5ySXChVYAYVW4PrzxPHqsFtiAaiZRMsxui255lLOQRFn7oZyAMD5RUFnfzQxSm1CKisiParOBJJg/IbkyfMy43cKPlzzQBrKltGlt9qtY0uJA0ZkbfG0YkOxWdGADNwDtH4Cu3tIftUsSs0N/bRwxmUR5t5RCrBF3SxgkgYzgjtXEWUcmqXb30iSC0tVULYuVkW5uAwVYkdSf3hyfwHtXqmkW0kZOn2KwW1zewMqkbQkTgLJ5BlfpLngk8ZA5oAr6rpGnzXiXFpakslsERgwKSXG3aGOQCcDHJxnHbpWRaaBPGklzdIrRpcIJ1jjCTAPgNPIX+9FvA6dBXsOlxb9QtYLxLmKTyPLkEUMSsnldWkZQQI92cN3FVPEdnDqmqpDCl4zXSxwedbOGtylvyDOiqPPBjXJAx075oA4NLdbdLe2txDbF7k3PnG382JlUYWVpAC4BGP9WVIx+WbHefZLi6eR7S735cyTzyW8V4A5wbWRIS25WGFEhDc8mvSLvwxqEDRu8J+xRwyfZ7hYJtjwfxeWhHyAMWUKcHJwM1yg0CK+v44FgWe2jO2wkYr+7jQlrtJLdW3rIGHDMoXLcGgAsbuTVN15eRPYQQzeTZzwERSNNsLETOzf6UCR/DkjuAeagv9VuJYWezmjjTzJISXhdLpzER+/V+T5YY5w4HtWm2nxWMUsEjX9vBiaSKCVQ6G4VsAtvH7tSG4Zevrwaz7b7J5U039qCzEPmRAlI3EvmAB4QzjBw7Z9eRQBVaaFIluoSfs0bQyt5l0C/2sf3lOPL3OC23HccV2dlcosccsep29vd30ixlpowyoFUyShXYDZLxgnoAMZFcJcmfzbm5jW2MZMSXLWyqbhgiAeakTny1AG3JHPPGT15W/u7pA6i6kuZX3G1ZI3g8u3PLFjGhLMwBHIHTrQB7Td6zaWsCRIrRl9w+0xTY2ujFy1vg8MzcA9AD9Kw5fHN6bcRwxi3jM2Lk3DM7SMMhV2n7p4LE/rXkP9pXMyLb3Dzm0jjVvsyQPFsYfKhhlZcNIBknnB4OauLcBolhWzkmXLeVOZGbJUAqj55D4PQ8mgDq9Q1UX92JHaYyOgYmIKZ4mQ7VihiG7ch5OQON3BqIyotw8bwxLbXEEKSxsNtxM7ZYsm45WTA5LAfSuMjvNXhKSp5CwwmSN1QL50bMcKVcnLZ4yRwMV2drZvdHTbybcZEdlljbOxDt3tLI7DJJAHIJHTnnkA53WpisrToFgiZRtV0BI2rsjVlbh5PfOR2zVOwZNwSVoXSKORr2WVRG6+YuIxDuO2aQYOT8pwRXTtaNfSz3lwqLukktbaNYn24bK+fAsg2u+RkEnA9azLrR5LKCK1hge7m+eZYIgPOmxlX84sR+/wAEEqO33cigDZtbG0j0lza3Vl/aE8LFZYwDJDC6n5EcYKsVPTk568Ultd3OjS2yXNi1nb3VkLaxuYEEsktw4ws7bs+S7bm+9g8+tVfCfhjW5dkfkFtl8ZSt0FVrZTyI4wrEyHJGQRgdMAnj1TU/CGtTWQsb62URiF7m2adVUEqw2hWZw3mc/Kq5IzmgDO0XW9N/sgyNbvJfQr5En2pd/mlJGBjcxqwVVUHk4HOPeuCuPEcN69zvsgl2bg+TFZTyfZoIGcAyXWzcYQABznp+vb6h4Yt9JhiimSUSJAVuLeRXUzCYKV8qOIlmkDDBY8tnI4FcXqejTR2jRIptoZyhulVnthb26ruQzOyfMeAOCd2ecYoAx9TvLaO5+zS3MZjmSQzXVvLLLESqExRo5XOFIxg4xnkVzUd5Gqm6kQkeYIpFNzh7lYVyZIiHzJEEIY9g2BUt34furdoUhVZJFWS9clhIiArhVkWNiAGXn/69YkunXoljvZLMPAUMeGwvls7KjSKEO4KFPGAc+4oAvTQ2mozQi21AWLRQiSe4v3UeYsblhJGQeD0Xnk4r0rw3dRX6xDUYxPDbrJc20sAG2Lb+7QSiQhXGcn5STg5xXkxsr21umjdYGQxN9kaZS0kyxksTIJcbmwegHQdc0mm6hrZmi+xyqYppPsk9rFGyw2258GTDqD1wBwMD2oA91uBK7/ZrOXy4SGbzogx8x0UyE+aVwVBIGMn69aje91ArHJGny2tuk0UEMgElwyNh0IQk5Ybjg/hUunaVJNNp8eoXywRlHe4hhZZoYmChcRqrYLMwzgEnk8GrM2m26TjddGMxsXMXm+W0ltGP3QVmYCB8/wALDLds9gDhdWjt7zUGlnS6mmuIVMUUau/2RVILuXVQrqrNggnccY7VlCSHRYriNm1CbzibdrsOlvbyPKcoh87d8qjjGMAZ5711t/cR2UTGArexnJNzdSbWhWeQF4reJEVVYdfmOSfciuIu5Li4uGL27JKk2+FW8treK1J2q04kYZZzy3GcfdzxQBNbRSQae73ssN2zymEpLcE3NtCrbofJ2tuZTu5KggZq5fxahf6eIWgjmfFukNtbRzSXdvBC2XaV3YMsjRgEKAM9KsaLbrDLPHcQxCRYo5LO4luGRIjLNiS2P2qJd8RJHBGVGMcV2N5KIoYzdXUEd7DIcvalZGeMEEJhtvmcdJBlexxigDnLK4utLMcNjJeQKQkm+6wjpHIPmjkiY/IS4XgDIByfWvYNM16L7LZweRFbyI+HuQ3mtJKV4MZTKZ5PfnIxXk88huLa9vbedpFiljE4uj5srHGXIdQQgVcgrnPPc1LpGo21wZIvNW1WWNUQT5Ftb4DZupIwN8qn+H7uM8nHIAPo/RfEk9lFJHZXckJadILmKRYxAkLbjJPtT5zcE4JbGMKMHPTvdHvIbJ7i71TUV1Ge5jMdtPb27sIjAdyM7qAEg2k5VsH2NfJdjqUx8nSo76CXZHLHb/vWjjbe2FuJZWAYoSSVBJAB4Nep6Jqxngi0z7aj3UV0lqxtSDbzRlDHKN78H5uMg8c9qAPpWCLRb2ylme3szPdgWl28UwtftIdgymONhyFRlOV6k49q+XfGZvrDxDFZKrtDBdhEvY7lhFJECfLgCbc+ccjfxkc5xnn1Szs7kxRmF5YjtmMUd2lveWyPbttaT5Zx5cSgEnaSckcGsPUI9NzcOfN1W/KoN7KBBbTAAvPEcAAnPTORjnpQByVxeBLaSK7WK3mGbi5kj83YwgcNDFb/ACbQuPvhuvOB6eFeIbae61iKdfNeB7gyXLhkSzuVbMixpvZSHyFDKOAec9BXtXifV457SKKW2Mr2ghRo4wqHLuP3lyB8zq45AGcgGuE8S2tvLa29tbW1uLyaKa622kLSFC42tyW6AAZAHB9aAMnwxZrqWvx6g9wBcD5ZYY518o2qAqsZJk4m28A479+/3X8NPDOmOAbaC/t5D5byC8QSrHHheUklK7mckEtyvcGvgbw7NZ6SsTzxW7yxTI87Rq/2mLZxIUZ2AkO7lk5xnpX6BfDPxULpLWa0eaMtAkJmV2hniQoMLKhQiaIgDbjjjg9aAPpzQdKi0y+RLzzREAXtke4jlRhtBHRh5eNxwQGUdiau+Kmsraz+0xpZSCSCWG4Mlqs5zPhSjSLklgoPzKPyrjotbhie0Z2aaR3+zsqSg4LBsuzSEbZCR04GTwCevManq17LbzbA3yy+V9mnTZLHGrEGR3JAXjlRjJAzzQB514y8M6C0N3NaQiO5WJZ4LeCGNoRI+0BokkbLy7h69D2rx86bLYwyD+zhd+arGfz8W0bRN802yMyFYVXAO4kZxj2r2DV/t1tBPfW18l4Y4J9sMys6pGyAho5HUZcMOMdK8Gs9Raxv5ZdQF/djUoZEnmW58qGKB1cvGgZjtxIRngYz1AxQBty6oY7b7Jo7xW0k1uqzSSMttEscQDp5MzKBkKSDzg4ryzXfF+pWVpFGbloMSSSW44bMablMzyBPmiOSd6n6kV0VylmdNlZ7yC5tbdXltbcSol7iL77sUGZox0XDEH+LArx3XLuPVik8VzdRxWcTxFJYgwaSXhY5BuY7ApPyL9cYzQB6F8P/AIq65f3bW5vbrUoo4poUNzK0ULMPuNBLgBkAyME5OBgGvSNb1PS5oYLqW/aS8Mb2xU3EjyWP2hNrLDZiE7gpJIJBHHavmPSNc060u7PTzHFa/ZAjyu0Zja4mzvDCeL5YTx91iMDrXp19LBq1mLq2kkvb84jhSG4jPlxS5YyStEMoVIIBYgY7nNAE1z40tdHvBDGqXotBDE11BCZBM7/KLqaPAVLgKQAOCCM11z+MINT059OmklhuI0VLFp5Xt5JPNO+RTEFJc5AAzxz7V4pHp7Dz03SSlrmRrhLf55Q6MhQliMYznaCcnsK7We7iisnZ5pp9QEKR+RLHGXRGQkBwFzHKR3zmgDL8u4OqqkVtuWV2dhFEjxLHEdjiTyyNrlznJ5GOQK69tFa3FxcRmJGaGKVjcSeesj8kERygKjhQRxwDjLVwWja6ttqd3t2tFbWwWGEyJBJDM33kmVj+9bgknqc100OuQ373ERZorSW1kdSZMSyvAd0sdv5uMEse47cUAX52kltRIChw8JSGJwjRNJlGSZoz+8c4J4JVRwxHSrsPivW/Dlvc4umMMUIiijuFUxwxqMhraUNwoHQg844zWfBd6bafZYrm5eGPUbYxuGmsxMZwS0cu7zCpj28EKc88jIxXOa/r+kwQKt3NJJFpMYljhsZluY2luJCqxXCsNkhxzgtxnjFAHW6L8S9YsbK71F7vUb+5nkW3t/lkMsaOpAaMbTmIKPvtjAHXOa4vXfiJq+pXr31yzRxbGK2ce8tbsqbGvJJVyGz9SeelcInih7W4W3tXtrSGSN5ZJLobUTzCXXZDCXZQAQGyNuRgHtWHqninTpbF0m1DF/c3JWOWxVvMaAN87CGWMCOAjIDDdnOTQBNr3jOe3tZoRPIjyTRSCC4RrlrxGAMckKrwpB9yOPmAqlZ6xbXuoXN7IsiyfZDIQjgTPcLGAdwQYtk9QO1eHap4gF1dy3dyLuO1tL51itjAyy7osiLzRGGLIe5QHdnOM0+x1zWJSqWAVJ7xmmuUZ8WLqwwEIcBlbsR97B5HFAHrf/CSM0ihp5JZAm55ruSUkIWyltCluGdQFAG5h3Oa6BfEUOoiytm05YpTC7B7aZ7hfJWTaRPJKd3UbsL0zzXiEcj20dvqd3cWm7zJILiLyYhMkJYnMbxznzog2AoALBQMjPTp9Bu447q2KW4iur8DyL1ppCD1CgWh6oI85JAweTmgDrZbzUoorm8tJRc21vdFY5Xby4lMAGZlbIaUbSwVQDk8HJNZ/wBovrgC61C4s4ZpWj+zRPGQ00co3FZYVfIIjx1GATgnPWldt5pFraS3JVbqVZo2wYpSvzTeXGpyckDY2OcY65zt6R9m1BpMI8t0VKxyXEoNrG5YKFfYCYmVEO4fKcnOOtAG7pDNLdW88NxJZwM8cjAq5hhKlY2jQQgnayjG3+HdyAM16FqFhZpKDpxDyBHmZWkhlSJVZWliyjZDEgsAeevfAPiWqtqZNvaWszGGGZn+2+YgiWP5mAkkj+URbgQN2CQO+M12PgO+u765gtrhNwFwRJMo3Wc/zcsZJFbPKgPgA4zyaAPR759SKRXdpclY0tC1xeW0E1wDAcR+THGEK+ZnOCeB1yM0zwVrutR6k1k0v2a1G+W3DzymWV41JLyLHkJMQTyvQ8nFbOtQT2NtIbSCIT3KMbu3tBLPAhlUhnhxIVjiCgMq8Z7Vyeh6okcq2FsltqCys0fltb4uRKVPnSQzq/8Aq85yM/7NAHc33ie+1CZYrtr1lgEkFvHJEJ3e3AZn33KFtzFzlQ2DgZ6V4vNqCJq+VSWGW7M8Um+JoJEhViCbePoxbkEgkjPA9er1bVpgosIZ4oEjWYtaQxzBllSQg7GK7/NJzyflGcZrlNV0n+0NR08i/wBriOI4IKkrIwBgbPzRMH79eM0AXTpum3jBLeJV1VIP3dwPNla3BJO27RiVQhCcEjJHNcJGyvqUdiZZV8h2EVyqxPp806BnPn7IhITuBAA+VcZOB16rUjc6PBc2xeS0kmkeKe4ecRtdzIgCLFMgOVVQcAkcD1ry4XYhTzRb3MMK+dDHf3E7Ot3k52wRKuHBc4ZhkjOT7gHsduxOnLPJqL2skaKGuledWmbJcwuDNuwBgZQFeetdDoOu6esiRlI94Zke6naYqZpFIPlB3KyluACQeX5rxCx1M3Fqtn8iCaVEhMsrq0MYx5kUaLkOcLkdSe/Oa6ixv50ht4IlikiaW7jaW7R9iJEB5QQlQYwWwcnnIxxQB7z4b0HUPtEe+C5+wGRsG5AjtbJ3kYiKWZAPlkPQqDt6eleyXfh92jtZFedpbINE1uCGhWJlXcvmkArCrPwzY69QTXiHgbVw72ZuVe4ieFGuDNcFUUpuBVIJipMecYLHKn0HNe1y+JLa/vNPhN3p6vZyyJGtux81bKby/LiuQ0pW65/iyQAOvSgDqdB0xLUGa6gguhxa29vMoYM7H9+yyM4/eZclTnAXnpXWXPhSK2C/Z5WZYCzi1W7mKFpCF8vy5FKSuA331YgZJzkc80JY7dolintGt5ZZX8uWNZA9yyqryh1YqI8kcMGCjqBXUS6tfx2L2DCIpFCnkyR8SJHgrJDDakl5twJYyJmMbeSvAoA5TxCmq6bfx2ki/uCYBZskTFUdlADXT28JLRn7u48cZJGa4fXru5WbzoYElV4zbNLDczNFbTxEPJvTaFlfbkBOWAHSvU3jsUt/OEWoX6pGruZZFhng8wZP2VC+HiQDLFiMNz2xXkesNFKbhITIsdwwm+QqGijYbBcuAdsl1xyykqcZoA564s0uZJLyNAY1gnWWJpJ0bzwTJFvlx82JQuEQnrj1rgdUsby6capPI/mWobz1LzxNGBlEIQjJzng4JPeuy1TVYXsjeafJcJeWw+wR2j2olmuGXIluLV0JEIfBYuQTk8GsjSL/AO1CeySfVZLSdY97GyjhFvcyLub7Qbkq88KsTgoCc4JwKAPP7mKwgtpYJZTayG2VpbK4VzMZ5CGEyyOvPPIDEYzjpXOSedtkEl/dTyFYobWB7WDdbNG4DzwmLIZcgHqSR2rp9f0uTT52stQYXcE9z9qTUI5yZNoO9oJHVT5bbGBCnHoASMVJc3dpbwSvYsk3lJHGvngPNFGeDtkZQSeelAHkOo211Nqju0ovLhLiCJIkVFuZ7dmJklZxJttztB4YBj0wTXSXWrWdtZvarHEpsLiKQRJM1xcxuGz5cj4BJIJO0ZC5xxWBqD3ema1d3dokrrc2yri2aQTE7nkcKZEwqlpCS2eOQueaz3mMMrXks0kd0FAeLzUEE7quYpCrqHllzwcZYkcDFAGnqXiBo5IzZM15aXoUSws4jaCZ5TsiErfxcH5T0/GtaN40D20bG5h1ONZJY8Lm1ZX3SIpBG67BAAA52jGM1zLfbr2wm8i1jVrxY5buK3TeI5Fc7Z5JmkJt23E4IjAyeSTXT6NYtBA9vI0t26qHijfZITdKT5cbypGdgZgMlVVx3JOSQDKudSeDUUMwYWksYtljh8z7UikmOV1hIHzDnIYDocc1y019cadqI8jbMkSOscsztGWtmLmJ3fyx5U3lDC4feT94DpWrrMN3qlzb3F1F9luYxLbLYozRyLKp3NHDvYu6lfm3HgZBOOlatjpEZsnsGlR52L3UE6wvdQiGePAtJXVTiYY3ckNn7oIxQByh1li6XEUM0cN2FiMa+argAbS8zGVlbPVhwck1paLONQu3tJJBHdysLWF2J2G3U+Zl2SMbUIGRtGc9fU3da027uba1Sz32r2sEJDyQiCGNiQJ9okxnevRWwwB5FN0eGK2vIGaJppHdWiSMF4oDAMOwdAWYkLls/LngZ7gHTXugPcWhlsiZszyRG22GWF5IiNvmtHk7ixPJ7Lk1ws3h27k1mK4tY0RrZCwsymLKcxoAweSU7g29ScDntj07K88REwXK2CNAGnBV4TKkoeLJe4cHCp8ioNpwx6lepHP6fqsVlqcs7QGa2mlSWS7u5JXikYrlomhXhmBz3GMc80Aczf2N1eLNBFFpwu3MksZuUO5JioY25AHKeYSI85yoHNeVT+A9buNQkW5s5LIhFkms5Y5vs00UeG+1wOB8iLtJIU579a+hjdaBHqE2+CRZ3meeEPPG0bMP3hAYHKwgdDwoHGTXaRS2OswpKhvLotbSpqccJLLZW7qRbz+TIoM8PK4IOzAGT1NAHk9r4BnktobtoHvYPslu3lRYEc6RoGMZhdg8rFCp6Z+bmtWz0Oz0gR6hEnkRRSpHd28kymESErJApYIxSIE7GRSeY8lDXpunSyFItPDyvFYWzxRyTXMdusjhxCjRog2hwwUEBiCo4JHNWTo+p3jyJHp4EUrLJcRoivbyQkhZZUiQFvN3EkH8cigDhLTWtQn1ZpmhijZHC21yqb7QKB8zODtFswt1RUIAJBzjJNd1qGs28VhDcqbV5p54S2Rdskk4I8pWn8xUHybeNv3hnJ6mNPC17YFpbZYr3T/NkjmWRt8sEHlDf9p8vG6FGGMjleBVZkvEgaxOmxLb3c1vFFJFIXjVMCNHhhcED7qZAPmH722gDW/4SOW1GJLO3igmuJZJ45pPtEC3yqIkVkgfIY7d3OVJbNQW/wDa2pTvfSyXtr5UkrqluTBE8ccxaMsvlDbGfMOAzZKgFuxqjZ6FNprahMVubSUNbyTKs8LNdSphXk8uON3dFC9jnA5wRXoulLa6u0Sx7LzToD5v+kJLPJaXSfNcNJbyyAi3ZT0c5OfkXAwABItYn0qGe1upHVXdjBewvJmVUjUgSlFfzkB6lRtGMMRg03TfGhJs7qW2eeSCXd50UUACheIiZFmberMSBwfu5bAwawdTvEtp3tWC29rHLK9vYxxSNGGnlczzW3mMyhMPuxjy8kjJORXM67rEdpZNYO5hhkuQkJWKGyiEESqWuHdETzQzjJGAC+VBbHIB9C6h47he4gt7m6ZWSSG9kmuVFzcMsmALeGCLmSUswUF1CqoBz3PomieKbUW06GKO6vNQWcRQylVWJUkCq0xYsJFSFV3LkEkHANfHNnDJBbC4t7p7l7aFJUuGhiS3uZJ5iUt0tS7PEyghWLkb2UsvDCu+0/X5vsSzPbBWimeO5e2SeJg7IiIkUUihVkbILYOS2W70AepeIpizaxb2RS+N0FmYhVaO1AQRSPDZo5KxFE2jjICgkKa+VvEqiGGe8jdJLW284QLsbMe8bCsiIuWjDAsAOhbnFenzeIF0tGs2tZZpZdREj3MuJIVQh5AkggdmgdM7e6sULHk15h4h1m8+0WkqQR332uGWYFU3R/Z4X2SpPEi9vUjjOM5BwAedaV4kvvD80MdnIsMN/Pdz7myMyxQxyLE+6M5yhK9cfnX0b4d+LztaTzyaYhvVgtllNuNixWyOfs8iyRHJcMQHJAwYyT2NfOd2CBefYUto3kuis5mbc0EciKXey8sMY3USKgYjkrgZxg8At/rtrqckkgvZhGtmtuiXABe3B8x/tayWuZ4zFIA23dtOQcHIAB+luhfEbWn00yWN4887qhtbiSQS3UUhfzJnLLHujRgUKDY2VQHPIrmNT8T6jfaq1750yT3Vx5s88qJ5c5hhjhiijk8stPOqQqrKowNpLhecfPWi+Lb68sobRreLTL+3ljax052KpOnlKySSzlIlWNUI28/d65p1742vv9MkuJpd0CIGjjzG0s6tFHO8E8QYrKFdE3bVUoB8xwSQD6Pi8da/5m63mlELXP2WdDeJKkkYILRuYogkaY5UZG0k5xXsei+PPtsd7BZSi/l061TeZjlYIzbgtDGUJ+0yHOckkEsdpIwa+DbTxVO8NzccW9lE8bQSLLtnkLoi/Z4oWIMx8zcrykbQB97PFer+ANbSwuRNp+ooFaJbidI/3otZ2cI1rtbmfdM3PBVA+B8ozQB614+v0vZWuYFNxbSRgSW6TtJjz5orp/3AjJjdE3ZXOQFzgdB8z+IoLK5sdUsrYSWhuWiOy1Oxbm33Df8AaAwOAEAxgKSB3Nd340v9QjtbmRSLZ5J7i/K28jW7NJKzbkZnI+XDAk/cCkKrcAD54vNfvxKJY3t/MtoZ4JHSTNukzhTA0sj/AH4CpbgZ9BzQB5J4v8I3+jeZeQ2ttd2nmPJbSxHymiYyF7eUtK/yzhHwVJClFz1IxwdwPtUKGzvhHi68ly0ErqLqYfMqNxhGiUkEcqGGPlANeiaz4ijn+0xXX2qPFwDC7KjJdy5JuJLKKSQB2A3RqTgosYXacV5tf2r3VtcmBYI7GW+Eu55BbzlV3hYJfLfG8nAeQDP8I5BFAHeeF/EzvK2nebEltDDNbJFPZi5e5uYkQQrbnORkHhhuz3wTXqGl+K00S/tra6NwiPCFgSJzGYLlGDhyicSHDrtV/lOcDkYHztoolWS0trpo7G7tY5hbRpI0kKmZlWNrViA0UgZwC7njhicYrvhe6q3kXWrWz+Rbyqpv4o47p2t13hYbmdoDlHJfkZMbrjoAaAPv3w14+MFsL2TdKIokmC2jCJvOjYKqXDg4gV2Ll0wcnoADW3e/EyFribU7S8WM3sMkEqMzSzSEReSYWgxiOPfEuHGGweK+M7S/tWS0mhaUaMgtPtUcUgvXKoF+zkQxFREXcfPv+b5ixGDzRgnux4gu5fLkslld3VISxsZ4nZjFG4Yny5VkB3bCQSp68UAe96n4uvdWuTaXFws9zFbxSSQqsy5mnjDQpO6SfvFjTC52hv3fAxyeQlu7H7OlvKz39zctPEbbeEg0+4kBRbmYySNtV/LYDc2ckEgEgVxiC+to2urhLfdKzTW12szx32E3SSSzq5GVQvhV+8EK5Gc4x76W/SW0jeJpobiBl86wjYXhediZbibdxLbh1JRzxu5BxQB0eo65YAeTPZzQ7V+xrLKjM84VH8uGFkBweAASMADkjmul8O6o8VtYeXcxwCJLcRrcwQvexzptYrazlsxRhep5zjjINeSa/ZadLai5uLsIslxaeVcgJNLDPDGzyC6yjfOygIduQpXGRXTaLqUMem28Aj86J9kkKIzRJbq8e2P9+0agB3VyRnOScZ7gH1X4c8TwyzI6TR3M9jd21xM/295LdZJHfdds7xq9zdJGYlEQUqNpHOM17+3ifULSxtLq1NtcSRkhLuKcTOLyfM0iPaRkiaVmkIKgHywMnCjNfmXoviubTdYVrz7DbmeRgsNtIVdYEACSSMTuacuMZKYBJXJIr3ez+Is+oW8FlHDe2sP2qCOaWFpXJjlaUmSTfEogQuyiWTIbGQuccAH2voHxqe4MumX6x27xMYNRie9i3DeUETJGuTFOsgIB+6wACk8V7joOspcXc0tpfW1tgQDzLgCVUE8hYNKgAczPJjjbkedzgDI/M1dQa2ubJ2bT47dQy3xiZlihuLeZ52+cK0jKzFtrPwXYkHaQa+ivAnxJJmt5LiR7K0kdJbm5neKedkQkW4S3cDzVOFy4yB1JHYA+/l+ITaZc6bZzPcIZo7o3HmIFhtZ1DFo1dgFiPTbkjcOVyMGluPF8WqWVxbyskiqVNpfRs9xMBLhSJ2hDRyQ+eZF2qSwxggHNfKWseMtFtJ4Jre5aUz3KXbyyzGaQykSNIUtgxHlkTEHPyjZkfLg1iTeO7bw1Db/Y5XNuiGXiZGglaZ2YkDccZd2bGMqWIwMUAfXPjstZeCLiZrNpWljit/7S8l42QIheQWuV+dA7FflByV9iK/O7x74ms5dFkh0exE1zJZ/Z7tiEjMM8czRkt5xVlcqoZsDjeTnFfQXjX46vb6NNPby6he50Bc6TGI5rK0CxKtzOiyDBuCoaT5ck7+mc4+Qx4otPGUltPp+nXLziIyNFb28jWkQd23S3Iij3ySOgGcjKsxyAKAKfhPQJbWX7VFdwXEd3bSW0iTSebAk0w3SuZHO1VCttTJHzqWHBBOVN8PpbfUJo7i5W7tZD5sECRy23lySSgKksrqoLbUIY5wSCQTwa7aAtpjxxJDb2aCZLaR5AVdZ5h59vEkTnaSpcZJ/mMVWbVtXlmvItRtbGeVk2Q3tveRJLcNFcRmO7aFpAqrHlsrjJ24xQBxmk7NK1aSzu7dBDdyXqWc1jc7blZIHG7zImYOVVH+c4wMc8V0esSQTalaW9wbiCRIohDPbRyfY7gWzP5fkzhDtlMZTLthWOSrEYrY1PRVW5F/bvp97dW0d9dGZPMiu5slxtdLeylxDI28YbDFkG4BcE8Qy6kzxanqc0AtIQzafZJEqz3hjjQ+XHFlT5yo6ZTaGJUkDg0AaOmXcOuapLYwWlxY3DwsN4dmE0lr5pmWZo8mZzE24k8DgehqtdQadYKtqoZnmiZLY3MYKtKIowtxOlw2xX2KxRVXcUZTgkmuOsfFV0NXeztYbqe68uee1kSFBs8x8vAqlgIHUiXuWO3kbWBPS3H2fxY9ykUOqSahO1vamN3Ebwo21La4eVFwquisCAN6hwMbQDQB5rrej2mrxxXUUccckuoRwefCoWNZmclJJgqhRaSRgJ0wCCSa9d8JaBb6frmjwSWULC4jlaVViSWz09VHkTTSLEzeZIxUBX+UAcds0zT/At1ayiD7JIZC8kC2s8jXFvJbRgGxi8/AV5lMcoB4JEZJGevrmnWVnb6/ZlLaCFYIUhujHMStwwMTbX3fKlt5xZsk4OcA0AegaLdPa3h06OJpLMNbRRx+UzeX5TthXeaOPy7TmMlhzuc4JXmvUfD2sxaiDC4t3vVceUjqWSZFGHid/LALBwwTnO0D2zjSwXOqo88NyBDHPIphs2iFjKYIy0c10IxvlcSRRomDs24z0OPO9Y1HWNKZbi01azgU3E0kds7zSNJOQ8rgbIQsSoH2kM235PegD2XxHHcCwu7mC1DziFYYDGAJDI5G1thGTsViSBk4A6V8+3PjfUtMkv7UXyOLCTyYoYxvCLsHmtcRxgkuZHY45I3hSBjFU7r4gTf2U0rajBbX8SqzvM+9Du3bniAk/eSZyAcHgjNfNK+Ib+e8nuU3xCa4vZJxbxOWv45G3O8wkP7oCMEjp7HjFAHt914hvNOvpL6/1CyaG804qbWSKdmxCAxkgyhSTaZSxIPJXbjIONDwd8QLMahJby6v8AaIY2ikSSWGOFVQxKh8tEjJIMgboDjJzgivAtd8Z6JDEupQvBbxQW9sUjuYHuo71CZIbiHZMQpYk5J3LjIGD1rzL/AITiaa2+02xSB0+QQw4hkmtQ53CZFX91YmMj7uZAckDB3UAfZ/ifxrFZ6jLZaZcTXkN5bwG5jl8oLA5ky0sbs6kqFBOdvPbPeXR/GkE0yxx3cxMM0VrMzyslrcDeWQ+eqlsKH2kKWGUOe4r4ktvifpeo25jlt5BKsqQpdefI5WJ2zFtmUEvEG+TD4IC4bArqYPGtvY3lvfXMliksiGKGOK4jiYLECs0bxCQ4ndUJV3AHPBNAH3dr+q2NromqR3AtkjdSYL64yBHJcxq7NCJFAnUBurY56cYz8UeKvEWnXtpeW8MsKwwubeQN5apP5SqPNBhyEZyDgfd5+Yjmo/FvxVtNS8OiLT2e8iPzRQTStf3NtkbGWVWUERqVY7kV1AYDOOK8p03Uiz/bLqO1uhKrieOG4xaJGygESZQbJRtLEHkZ5AoAbLZ6VE5uYBdLcSqklmbyNEt0u1VRgCF9ruCfl2k8AH1rzfV1vVuriyEbRRTyLPd38Fy8LR3UbZlW4cyHZGWIGCeQ2RkV7DfxvKkGvFkSG1Gy3sLgGWFvKTbH9mjRSxuGXkHHQcHAzXiXjPVEgd703AtjPCFEcKPIzrOTHJdiNVKyXKuo4kIGBnnpQB5nrep3U4nsLSOdbq0f7XOba8k8ry3cI6RvIuGlJPQE5DccV4rrF/e2t211AjxxxloXaWMebA8pZXnFxHlpWQB85XOW4HFa/jO9uor2VojclpFgjkmEyRh4yN4uUWFiBLwN2ThcnJFeYXeqOkipNctd7Zo7rDSH97cAqWjZU4aPy8gqMkkEjrQB1+ma9dwRXNuks8lpPht9xHJfSrG5T97bogHlptHzKcMV7Zr0rTNWt7aNXbbczNiJZEMlrbm3KhlHkx5+zzxhyU3YclsAdQPGIZIpru2bT7FIAWlV5JFkkjQkF90TQkhsKSSDyuMMAa3LC4Vm/s9Le5jm+3xtcI3yiVl2rFcoclXj5HCknHUUAe9eGPFL22o3KSGKWyE0ckF29vaeaSVCrbPJNmQykg/MF5J6kivRrzxMNRvEjRGgiumjEyvNHIkSwoQ0saIqswG3GACd2QBmvnb+y9T+1hIYYJb22dpUUOTEH2iXzZog2WJz8nBOc969L8H6dG13bamoZbm48uC7ii3M3muWOd0pIgXKbjwOVI6nkA+ibKbTntbCIvbxxGH/AEi9kRpFGMhd9u2ZLWPYMbtoOW5xisrxfptsmkxz2tmLRBIbjbE6q8yAFI5Yircgrz8+CR2q1E8pd3guzN+6SPMSsrQytuWWVElgAJZVGXbIXuBxUFxol1PJFHNeogEA8rM6TPKScqNoYg5BI+vSgD5wh1a7hnuI5ZnuLB1uBdrbNEyQxpIxjE1rGgkgk65Ysqn+8OK4DxpcaNclRpelRTLBbLc+cvmxWf2yUkfu4mnJlcYBJbMecnd6ev8AiTw80aywXFg0bXFxJ5t+ubOQEyEH7Q6HY0G0rwxBOOhr5515IIbm7jFxa6hFaO0cPlzb/sMrKU+0yBGCooGQByuTkdwAC94f1WGO5jMlqkV0tsUklcZCyD708LoGJTBAIXI9817zo95ZJHDH5skhEbO6RW65kkmi4kgZn2yoOCwxlc54r508N2U8sosJSbFZrZcRzb7hblWLAyxzlN0a4XOcbfevefDc0FjbSQx3YiihZYI5VlYu6n/WpbhI3LsSMFuAQODxQB7Ro2tXWnT6fZmZnMtrH9qtLAuzeRglGvGkQ7BgjDHG0kgHpXd6VrDxyTRSkFMt5JN7JLbWr5BMjiULmXZjjGcggZzmvGbT7NY3cF3I2oh5stK1wgiSSDcphtTIeGhJBIyc/LXb3E0SzrPcXFrPbxtlCpWOS2lZkcGWPpPDuwvcj8qAPYv7TgYpevBFc2MdsYjfjzknWbK+biLq2OOMHg9QOjbXWbW4u7uO1lCJb7S8rhJFtVfAKggbAcEHn5uTxXk+pavLaGzhhkk8hxLJOwuGhhYs28sYyv7sbGIyflPGCa0vDt/YTyJNJNEt9FHIV/0gGBo1OY128KzDIBY5I6nAoA9ce8j8uR4r43IMv2czkSxJmUAApKFy2D0B4NcBqEnn6nFaX9zL5Nu00/myW2FMkIBEhlOAwIICjjdjgdaxvFOqeI7s239mh9OmRtkkSCO4jNsEykrhDjeWJIJwcEYGMGuVs7vULe4El9fmbeCiRnYyyzR4YRXeGJQZzxtxz+FAFrxpaWt06XUUWozCe0YrIscccMwWRf3MSnkEYJOMsO4FeNXOhafdPPqMd1dWtpazRoyXJhEjXm0eZJbfNxEB8mOpIyB1r3LWr1ntM29+baOWNVktoVQy28rqS2ZJfmRC+OVXOD0rymXSZ9avYFltle3Dr5z7n8qdiCVAUDJkzyTjaCOtAFLQ9PguLg3STm6kjgmZUnhUEPvCCJ5ZGCxnBY5AHX616Bpd9axTPbJpaxxxTKqCC5QWayPGdzNsLGZnPQjgdDg9OFvrOPQpo9NtmkCySrNckMWADSZCSFM4QgYyeMLzUZVIZ3a0E0YdGxc207uyPG+4PvUELC3QLjAyecUAfRei6nYwXNtFPcraZDqixGORmVRu8ieFSxdAoOCRuBPbpXsLX1ldaDE2pXkqwox/s+NS8M3mfdTexG4RANnnGRwM185fDebS7iW4W/WdmuRGvnssigOD87EvETHn1UleeDXrWpT6a0CxtmCPyZIXVZvPjMaHakgmbqeh45z2oA9L8L3CaTbTWV2izXCkzw3XmqojjuE/10m5t0sZjwOhweuOSN/w/DZ6hcTx3F7cOQrMUSQ26/aFBMSxB1U3C+X8owG55OOa8c0osizW0rxxqViSPUnlllk2LFxAVxlY2OdoxkZ5AHJ3tC8SXugXty73FrJIJLa3hQKJpHWQhFlQRHYjHHzM4KgDr6AHdeJ4VYwFb1g1qVd2aBVcseBDHOsm3zcD+MqfUCvPJdTMF3lHuHgXdHDHqTwyXGBks0duZeJllyVO7ODjaa9C8SS/2nayK19bWt3O8Mq3D+WYGAQEFrfYqBWX5dwON3OehPkx0Fm+0apqEMc+ob45hOjyR2y2afIoNuCXjXbyJFBVuMnFAGbcXuoah9pGmtBbXJ3JcSrE0UzQJ+9YTSkbCp5EmOckHGK457s/Z3tLa3nt9QSRk1B2MvkMHJWFGmSEvbn+6FGCOpxXp2oyWsGnTWf2i2nF3YG6b99EBEsLY2KQQXikH3trNkDHB4ry++1Ga/sLgzwv5cTQ232m3uXSC3aJvkiuY0TCSYGFLsRzgtmgDhr6w1C38ydrlLyWNGjtCuotbBY0cyTOUiRhO23ruKk91zWvo+u2lj4aklWOWGO/a5jmxPEvkpGCJfNWRibuN5PkC5yuOBups/h+8isrm/uLT7Wl4rg2kFzDAljbyqVhuJDLOpBbY28pngE56V5jPZS37y6dpl1bW8FvC84t7WL7dYubZ/NCGd3JQNMWJLAFj0J5oAu6jp4g0yS8klkEd9fRQWr2sqzPZJON6JcWMiAoAuArR79gHJBqrp819pmqQ3MWnC5tpLZbOSHTRJbhkeUwl4SykG4XAJZ8gL/dNdHpum6Fc/ZpZLi+jkEdqYfsqhBcySsXuFSPLPLJGCQdqHGK72z0TTLdZr3bJcPJ5sTW00sdysckkACK0cdsSxUgMTEXx/GR1oA0fCGkXGoXF5Lqb+XbXSQAXRJMDSwHYLeSWZy8ZWIDAHyEnAY19f8Aw0+CmlaoLfU7T+0riLzoZLi3hignuoy8qTQzWxEgKRmKSQsQrAY2NxjPydHPM0q3Fg0rJZWJtvs3loNNt72Fgkkn2SHm4cn7pVW6846V9i/BHx9b6PZ2g1VLu91CW7ltore3kngkttMhQ/6ZKlup2HcFKhsA9s9gD9AfAVxa+FtW0fSVW/k09IEtp47dLpLhHZx5smoboBJPkA4ijjK45GV5P6x+ED4Pl0LT726SzstNs1kayvLW0C3GxY8vDMRH955s8dRyDgV/PpF8a9WtfE0FpM0V/Ol+4068mMt19nCzNsUyQoFku1RGAQFtoGTwM1+vHwg+LVhr3gZoNdgjluVt5A0bvH5YjRVM0scKYA2nGcEuuMEA0Ae5678SfBiyXNvetFujuBF5UoWAIsa/IW81QFJQLx1JIGM15Vr2seEdYtL+SO30okMSbWTEtwxcfuVSNFLAkFTu27QSNxFfHfxojsUur+9sL5b21vDELS3ttQ2wWuorIsx+WRwkpfdhgzgKCckAcfGOu/ETVrS8gv7G/RJiRFZ21pK4tYWQRtGWeGZi7MUcAEkdT3oA9/8AiX4M03WdZn1IWTMxLbBDAfPhs5n2LuO7LAup4IwMZ6c18SfHrwNY6bbiUoXR8wuPsklut9E6O0rqgAxhUkOeAexrt7n49X8l7ZXNza281zFH5l5ayS3MImc3DWyhUXqU2lyp4H5VmeOfHVt400W7ntpYmntkkuYWgaJo7gLHHGY0eRiFOx5CMdQvy5BBoA/HP44eGIfDNvcXOjWrrJJ588gcLNbpbDMcdvNPMw8piAchThcHmvlSxfUZxfz3NmIvtRSXTJY7mT7Bai2VtzhWGAyxpgANukIHHev0k+MWh2F7a3z39yWW7VY4I5HxDc+ZbI8dioVcC5MxJJfaMg5I6V8nap4WTSfD6X/2S+jhmuhZfYfMMtpJcxMLgXMoWNBabmiwQZNv7zAYjmgDqvg541utKvLWAQSTtp/kC6SO28q+jRbhFaZZQzIkZDqW+Y/ewuccfpXo3xCivvDQ1ISGFbeWdWBFzbn7LdJb7PLi8sBnSJAS38ROVXoK/Kjwdbx2t8mq6hfpAuqKvm3dvI6C4jskLTaZFCCWWXekXzPwxOAxORX1vLqjX2m6dDY3H2jTvLs4ifmjnhgiiQOdg4mkSJUL43cDcfWgDz3422ulXd9ezzLZ2eoavDJ5EaSpcRwzSstu0lx5a8agNysJMAKr9COR856PodlHp0dnqFhaShGzYrvmE97FDMyCSC2RSEiU42hsfKAR8uDXvnjDT4Nd1d79oQllDEtpDdgxC3u7p7PyotQvfLZHCyPHDGCM7ZDliBzXgsuhRafr9rb2mqSpG01zb3Tuk5s1fc1qZbSaTLzkGP5lU/NuzjBzQByd1rkmn3bIpla2/dWl6kMuby1Tz7q2kiZhkCzUSRBRgAqRhyBkXtKuEuNThSytpPs0Jt4Vhmd4bRpIpGdLmQA5lAjXKMm4EYwx76l/4OuLufUbVPs5aRbY+WsjWuYLi8jmiBx821PLZSuSo28EjGTQPCt1FDNqqXUpvIPLigtbSVTCVlllkdZkuXYnESts2xjCDOAuKAPZNP1yLR4v7akjnayuIGaRyQ8URudwkke3mIKfvSoDbck8jOa8/Xx1e+IoJdKna5y7Ty293IjLDayG5kle2mlkAJYxt/BkAnHtXJeMPE1/9mGi6anlv5dvFNYyOk8iRxSGWaKbyeHBf5lZQFGOcdB5fP4lYaXIUilF/FvvWlkkePfL9vkW4a3CDbOiqQcKWODjGaAPRrvXr7w7b3z6fcCzSKZIUs1d/KuVdsTSZdCZN2N2AwPzcAVm33jeG6gtYbCKdZET/SLlJJEEZb5jDOkqbhG2Tjg7QcMcivIL/wAUXmrNdyAlJreOJZ5Lhk8hhBEI5Xt4Ad/2jKkj5eQcjIOThRTnUI7QhzLbS2txElw93HaXXn3k7JvuUMoMoSJFKEjocDnIoA9uj8YwOYPL0sW1wWayZ45XWKaNn2yRF3wA8iBccgDHUZzXfnU9TtrazuWeAl4ZlI8991tHDIySH5Yyqq0AUgk9Dxk18p2N8sjiSFrvU/7NnMmoWUc8YV1C+XDKjM43tsAJIJGeMg16foN7/aUcVsZrs2F3dQ2hVn3XKoyIgWU54CspVv8Adz0oA9n0bWI7nVrVLK+mjluopHujcKlxbpHBcHASZMtH5cYQEqMMR83Oa+k/Dfi67TxFp1p9rS68lI5pNSih81ftD5ltjHKqqdyRBy8YQ9flZhyfIrXw7Y+HtPaeG0t7iS5gngkXazPc2zlYgNyA/ZWzh1PyiToDnNe1/DzwWuSiFhYRm2kZraCSHU703CTbo2JU+Tbb2x5mAy9MY6gH6U/B7xHY65pF9KNQewuIHDDzZJfLa0jTJMUD3A22/IbYvOT8qkV6SNevFaPTkjn1a7O+/sLuBFRJtPDlJPOlB3RXSlckkg7VwM9/kr4beG9QsI7640qZrOwnabz7Q3k0t6truAeZ7R4iSgU8vwpOQOcCvrXRtG1PT9PWa2SKfT4y0lpd2rC21WUyRKyhWDFWtA7MXB6igD2PwPrOhvcWsmoXUNrPNBIkTWYeKZZfLVhJItymZ42ZhgsARngEjFenaPf6impyfa7u3eG2WC2jW7nIcxXjItxaW7RfKySWsrHDENmMtjO3Pj3gzwp4g1+GNtOtLy/nmlSylvTYK9lEqN5guRcKmViDsV3AAHbX2x8L/gZrDPbJrkwnMSAYexaMS/vA7zJIQWZVYHYxAfgAgDmgDw/RPBviXV/Ec0EY1RdNuFuo1htFiuLiCSCZ1h2tIAIrcoFyyk5FfYvw6+Fl1bz6dHPAA8cWHlMkoeRsK0b+TIPmYHA6jO3PevqLwj8MYVgSS4hVmtQqw3sqwm7kiwuFcRkLyp5B5z2zXrun+EY1m3LEqiJEWJmRQ5CqoG0rkLx6+ooA+VvGfgjWLu3tp4YTPdwQtGsUcaoXaMARBVzwcg5PTPf18v8AFPwrdPhr4g1DxVoyQyQ2ct4Gni2ygqjMo84D5GJUjOcbe9fpPDoNrEoeZFLIQQxAZlOCRjCnJ9x614p+0HaQP8M/FUcbCM/YGkZ0YQKxjViBM6AZUDrg844yaAP5ZfFupJZ+J7o2WnQx2C3M8xYPISr7z5wBxyFQ4GepHFJNf6ZPJZ2aw3fkNCzGLaHSWSRw0SIjYw+GDErk+uK5v4pa/Z6j4ludBsUisbqwvLmS/mcxAtGzM0lzbL526YADcoYZIwcHmmeHPEzaTqForxRXi6gotbydXgaQpbjMN1Dbs5SCaZMAkMCcnA5GQCp4j+xae72V/EkttJLtlEqsJLNUzI8gZFPmKXkXjkcAdBXP2+q2egxrFZLdSQyyOjzyLEI2+0IpJniiYlxwVj4zhh711HjMr4mt722s4DbIPIdYLjajBTPuG2Rfn3EDaV7bRngjPlt3PD9lkE94Zp0tvJigETQXVtJbHA22xUG4kXChCATjJbGaAGeJZhdxXF/v81NSylrpiWkEJtBbo0W5/KbEjAjJ/iJPTk14RpMrxz/YNiRCeWYXM9woZY5VZiWUJkxllUALjBPXHNd4b6WK9kma4c217GnmSXpSJy6nZKdoP+iHeGGOC23ODWXt0jTZZ79LBHS7xN9oZpY5CYi6tNENjAqOpJwfagDastM0uz0yGSws5Df33m3X7yNJA5KmNpbyHAW3jXB2/MAy+55zbI/2tbC3FpFdyW3mRzuGWFppt3+sjjC58sY7ZGO9JJqFnqf2a2t7t0ikgUSunnNbiNN0jBrqRGEjEkgqvQnG0CrWn2RtIJJbewhmR3EizI89s8iAkA/Nv2EYAGFCt14FAGza2MFo0nk2dvcxCCUXc8sz+VECoV0hgPV1LfKSBnFaFm/hlPs6Rt9otrSNpbtZZJDAJPlTZBMF2QMwbGxircHC4waktkMdvNdzLp8HmwpO8CJ5t5b7XVEMo37PnDAktjqcgVwvjK4uLPUPssCQ/wBju8Ejym3tnVZLhAzRvEJQJG35OcnGTg4oA7e2l0bWdUJg82OMyPFb7SLaWBIhhYp9uA9qu0EknLKBWUkNit5eo2qaW0JlljNyZXZrfcoCGNiuJkLg7gMZAwO9cLpd+2lyH7HbeZFPDNLcQ3Evl+ZIQyHZM7AJBt5KqxyD8gPfVa7tvICWkbTrcWsav9rmaApMC3mC0iaEZUB8qWxkCgD0DSnOm/ubq4srTzof9HkhikkguQpLBme4XKIV5A98DNUvFdxZTLZLA8Vw1sj+cnnTR3nnyjcpRWxsgCjO04PoDXk7arqUs89qLcy2VlAiW0sszGWW4Rh5QV5CqnD4ySQO2fXY026SfTjcX9hpx1h53jmnfc4t5cHyWV0kKs+3qCQOMUATavCstqkbC8uBOIVM0ThC2/LKiyA70dWz1GT9awZHt7p1jTzmltQfNup1E0wKgoquVyYyACPmwT16Vrx3On2tneafqEx1G8eRDbtDKYvIuZ0ZkBMZ+TaQPlYg88A8159d+ModIuZ9OlkiDyCGWWK68q3aO4VgkhEh5dQrFsvhTjgkYoAyovFV1Hrlyfsckr2LGGOznJhTy9wVmkuFP72UKSfLyQB1xXXw3f8Aape7u0aKRpWFs0s6Ry7WI81iEXFvF5eVByDyDxXlEmo6RceIbi8TU7k3wnmaIwx+eEt5tqRzmdlw02/0B4FdxpH2qEmcWscsc8yJc3M/m20M7qeJ1mYFAzjA2qdueoHQAHYyaFPeRXLW1zcWjukF3FsDuysASJFUKVe32DJBO5hzg55NNtJLY3tnc38NzPNEt3OUQyhTExVXdGBSEFVcgMQSFUDJ4r0HRrLWb2C3tCbiC0YrNI0driCG2Jy4trvGWiWPJYMRgjaODim6p4HtzO9/ay3EapP5SvNFJBDMso+W4kBQGVWJfKsAoHK0AePzLJaxpp7PiWS5lktr9mZbUwA+ZtmBiG6byw0a9gcdua7G+RLazsWlu7aTbbSMYNqF0eYBSpnVskDk8KRzx1FTXGgR6bG8KvYTCIhJ41kEaPNKC/mW4jwchWGe/wAwrIFqBPEkiteFoI1ikVm2h2YARFWQHEZwckAe5PNAEUulRWN1vkknthMITHOTM8Nwdpl80xGTNw4J4BIzXRWl2bGM2bwx3URmMqzm1U745EDSz+WGwIyxAAYggnkVWhsZGvUtZo47qP7trblHliEu7ACSs3BKH2XjA611Fx4deFbWWPNnPPbrEDcGS5tHjG4GzVtu0OTJjO4qAnUYoAv+GLq2W1W3M00V293PPaBGUJG7LucW2fmYbfvAueRgjNd3NNGBby3dzHbWgYyKUnRpjK0JDQvI67vJEh57dwccjyq60O10ea0lS6lu4rZZUvdzGFwfLUny8H9yPNdGUjlxx9Ld/d3s9jJpwEJuHaKWT7UZlmlcANYyWp80BS0Xyu5IDH+E0Ad9/bNsNTtrVLa1uLm6mERiODBCYovPFy8IkGYxFk8EfiemBqXi6S3SCONbr7JHfma72PLMs7xyiGWSHq8CBMj5RjHc8iuOnguwba4W2H2KO4cSiCJ/t0ygN56w3DuCbcBGU9z2zxWVOlxM9jcQLLDafvgBcM06va3R8tmKKMgrONucepGaAPdpfF9xewS209vHcwvHFJY/YpWkmkEy7gs7vhtxH8GMfjmuNi1O7tb+T7HJJHcMUgtFvbhI7FYyTPPHJtb9+GmUgA898CuE0OZ0v55EjYzW8V5p8qtMyx2yiLE9zEV/5bjkR4+769611tmvJLNYblhbXCWzC2dd9xuWS3jmMLPjFyrmcE8D5eOoyAd5/Z8+tWkVhqc0ccym6vDJJ5cUipG4Vo9hUMERsYyMHcMEgjPVeG/DNpDp5vt63E9vO6zQNb+UxVtps4bi33DfGsTqUYDYCcEhuB11z8J59N0JtZlkPyWP2hbueNnnt7UxNKY7i1L4bc6P91ifkjBFU9LMMyQabJdlzNaPBfXUube7niPkXFqRZAARmMRsoLMN/RS2QaAO/wBH18aVBdXNsLaFS6rBbpcGJ0cRbWmezEbMscRJEOSA568VlX/ij+2IJxqNqs0lqbeWBx5qzhIxuk/dAbZCy84znBIAOa5XVhawyLeS+dbRwSQ2TRSJtdI7XJjZbccz4OcuzBDjhjXHXuu2bSx3Ewdba3jSe6W2j2TpOk/2e2M4Zx5KyL0DYGOTgc0AddreqWNulvNeXlxa229VitI4UO26urcbZJriOQ+WikdXIUYOTVbw74gE926RwQQiWWGFLqeXz1iimvBE05IMWV8ruCR78VwfiW4N68V3pV3HctcxyRFLgxjAdPKjSCd2AlcSDALrjng45qCBnkZgsDm4uJrVL1cPvmt1DbofLtspBbieJwdhyNuTgYJAPWdPW9nu7oXMq6XbR6k9tZz3MwkcFH8tSrMSHd4+cDJAyDzXLajZSWOpyanLHHeG6aeOCRxPHLPM10J4JJ7hFGFhhBUgkdMYJ4qslrfJqMnmpPcRW/lLJA8rSrBJNxGYFYkyRnH+sUMR6ZrYju5la8My317YpKdtriKaSKW1UvFECjHEjPmQJ95QdgDNxQADSDqN/Lq0YknlJaynE1xJ5YubaDBkWVT/AKlT/q3CZHerGnWyyLI8bXF9e210SiTTzxs01wwMtwJEXPktLudWK7ccZzXR290DbzxyLBIIi88VpCDBNcRSw/PEFXG5uvP+FYenWmoNeEyTpZRRpCbOJWjVYhJ/qbW8lD77URLwVXex4wDQB3GmXNnAl3fxPdQz25MbWn2ZmNvMdgluBJIoUI4eXGTxjkjIrqNU1OGe0ilit1a7ungmVLW5nlupLiJ3QSOHhzGrIHYbM/OrHoCa5ez8ONqL+VFcQwNcTlLjVZp5Q0SKoYhbIkGS4KjOXUQ843+napplxp0tqbbyb22aErcI09jezv5coa2mFtHOGjRVRcmMsCQBk7moA5S71SWeeRbqS9tYhCiXk8M6qxnlBLSW0BXHlk/6wDPvivnvxJoetQ3V7d2RmuIrq2ENvdzgLB50xwpMSx4ibB+Uswx/Dvr6znmt8C+vdDF5HqCTvpiIm1bSPzNl0b0jqfMBVc454GTzXHX1wVS9khtUubCK7S1mtdvnRzSJlbdUkjyEtVH8QO89wKAPzJ+IGja5pEH9oTNezmwae1zEY4I4ZlOx1VH2+bbFh/FXhttfRXF7Ab1b+FriLy42hYZzBnc80Pc7QTwDxzjvX6GfEjw1a3NvNc2rwvuhaOaKQJcPZO0pLupWQiVuP4lBr5A1zw1ZaJcwlRf3V1GZvs8KQeSHTy9kh8gK20hwVIZh8vGM0AedrOtjd3MF4BLDcNGLMXBlkDtON0YmLJ3bHPAGecZ59d0iwt9IshHZW8Mc9+iW0zpdiG0ilkl8yaPyyxIBhVmJwFIxgntyTWauJBNGRPKiwyW0UcwuYjFMXZruORiuRnb1U/NwDtWuu8MTxpd29tcKs6W8AH2eWIhbaOKJ44ZXktAC7rlQ28AlelAHpEFha6kbS9WMXO3NoruiG6C9JbaJFOZIiuPmA+XkA5rovD2n3QvJIbS1kT7SsqTW6wTNHHax/M2wyy48zGOnJ9CarWO6A20VjMghtiRdOsa5ljZtzFZTgxFZeSMZIOBXrnhfU7e5JtbqKNIJEk3X1s5861nkLLCSVGXbaeig4/OgCPQPCZuHkuLdD5sczxiCRo1hiQq2ImCNlW2n5s85HHpXe6V4Mit9JV9TjdMzSOZHt3ZY4Ub5WW4XBLNgZPIxTdNsxp+n29zpf2u6ZPMeeYLvZMSHbcXIzh1ZiR82D8uTgV1dvrV1cGbSb24t5tMu1DJHNA4e3nyRM1vsyWGc8Y2c9fUA8zvJb61vEksnvb6ygYrZhhClpHJghFEaMPM5I5JP9KgbVtUjRZr+VYmtbhp51lRjCss6CMZVgMpleMcDNdnq9pZWvJllTS7bc8cE7/Z1uEBAdouQZFHQkAjPTNeMeMdVtrxVSA3FraQzuIrOF2lNwGI+W5lcBnRQBg+p+tAFODW7TUNRv7y6t7mOOa7nk3she2YQE7ZI/kJhjbbnJVgfeuVvviaxu/7K8P2wkiilEl5qlmCZ12HcWRpYUBZSAo+VTg9OKpJMdTl1KWG0aztBGsE629z57vLDDmKMROQbduQCQCpzwTXL6dNa6ZNdE7d15K8kqvbkxwL5gAW4kdQOp6Ak/SgD0/QfEt7qU2qQ3dzdWlywWaJY5kb7XE3zCOWYuSh+6XVVySTxxgbemaxb2c900mmm6mYGGYeaGtrIH5ybdgzCecnBJwD69DXmWlS6eupXMohe2lQtcw/ZJXgi86EAqCzKVeN+mM8c5xyR1d5qMkOm3ut28xt53i3tpIdwxkkIjNxHuh4yo+9nBAyOKAOm1DxAmkywWKLc2lrNH9qlFi3nSymYGRJJF3KqzBhjOQADzg0P4qN3bi/iLTXKrGLiVxbLKLZTsEYUM/lzYXORgsffNcdbT22srYyI11Ffx2yxXFnLHJcPcSKS+4MyLhBkA45AJqwdLWGzl1SO5aGZZQ7ovlMVkU4a2hhRiZEBI3cE+ooA6C41m+e4064iZ41mvYpIIrpY3CggF1yWz5eAOOuWyBW1rfiKKxu4NQug0MiztEqxxbi6smyRZGbiWIhjjaT1rmrL7JNu1O/0wR3KzJElwZ5xu2plibR1/dKVXkgcZODmtaw05NXmkgvkWeySJJ2jtxI8kDESbPLLj5o+RnGcBeSMCgCBIwZr7U4ppVku38+KFImRzG5BSIRSrsKxqCW5AOSBml1CAX2l2wjMoLPPJMs8YkthGW4Myn/V3HmDI2/LtOCRzXTyWF1p0QhltHlswQ8UkksP2kR4+RI0WUsY2IAyB3rhdYdprhmaJNLhSPym2XBMoQAttZATGdxzncQcnB5oAw7i60LTElfyI2ntxFbtHPHG0UpZSFvIZ4C20LKw+Qntg8V45f6pLckiGKGK7jXzLyeSRLdXjgdhF5WGHmAjqU3AY5weK7nUJGimeJdPeeYShFiYRstzE6fIGAcqIC3UA7stwOa8z19TBqctrdWslk1rbcxQgEW8Mgyod24jQScktgYHrxQBzuszT2LTx3Yke2NsJGKmSYKLn7qpIww7h2zwe1clYeKJLJpNLkmmniaci7eUbUe3fCABXGJAoIHB528GugtoNRv7+e3mS2vLWZsF3kNwkNuIyySRozr5ZbadxYLjkr0FYF3pVtpt7bbZI5YY3Z2U7YoxEHJeDA3OyrJ32kHdwcUAe06HPpV1dW1r/ZtxdTXdvHa24lMkCG2RlPmQSFiY5SNx9FIG4ivR7i7ga9fTGjv5LG0iiRkiiEnnPGuYxJdHnAjyC2eg45xXhejX8DXOnRNOttKbox20pdIoI1ZkWQujoC6sWUg8cDp2r3TTi120EP2pBFdyyebcRoBGu3BCD5upZQoB4O7HTmgDr3nvLOOB4oba7a53SeQmEhtbWGMLblGIO24C5YuxBG3PbnbaJhAhcvFHZ27T28tvIhuI5JHLFmlkTEsgQsoUk7mI4PfMj0a6EUNrHfrHaN5rB4lZbqVkG4xLGQfN4G3ap+bO3Nb96sen+HLhgr3twVljEcqmBt0chbZeRsGMQBQ4IIxtGCDQB5BqX2WaWRDKt5dbXuLfzvPhjicn5vICgKLjGN2AuScA96881i/1WC7CW0Usd3FbxE20O+edmUmX7RsMnH7tCcnH1Fd/4jMs1rYaqunGwtba7VJbZnCiaW6CRRiNyQzrukQjI5yMZPFZsllpryXV0hubSe8lCRv8zsxhKwmIFsOYSGwyjAIYj3oAz7DxFqkzRmA+VJny7lJAyC6jeVSvmxSLlQeQSvTk5Ar6g8HXx1TTho0UVtJLbxNHp88f7qLyI2ywkm3hvO3N1IzXzToDQrrqRafpc91qFxALO3jmg3ROZW2bliDH942XIzjt0619VeDvD1slrZJbXMVpNa6lcpMIoT5ss07pm38oOWD7iRsKgkHgEUAauna1KZks2ma8WGQXUlxdKZFju5mFokdrvYg2Zc7WLDcOuPXb1d7mXS4dPmvoGurRkkFt9oXypfNDXFtMlyxC25Qru29tuMHODS1G0vtAvLjTLKE3Ud3EgBkKxK0EJ3XTRMkZ8zfI5fKklTHtOG4rz7UrrVLC+ui1tJPbxW8MMUcLrdpIsYdY7OUxBsIpV90rfMQdpPIyAVzdNcXWo6dJqM+nTWwjvorlAXspLxLlYJMzyfK8LSFUY7QoBLHC5It6g8xskjkuLa31KGaO4liMwmt4ppQsUllEqjEdqpKZAbGX4OBmsDStBbV7cRtcrAhvR5gZ5jc/2equbi1MRXdEsjFsE4weferZ0z7PPcacIRNp9qBKskzPHdyokizLY3MxyIWW4QAKxBRmGTkhaAMnT7cvqmqaWIbNJHkWSeZmmmkklMkeJJbgEhIowfuggYJznrU+nW1lYxRT3t80Eh1Ke8aSNCqXkRU7YFijRlCBFJcEhwvJxgVja9o0kDSalczvbtcr9uttPjLrOFZCvlTvuUhPMUfewHzxmsHR9QjklkshI6xIzSyBZCJLcPK32g2sbA/vTseMhiB5ZY5xzQBv614lgtrS41Cy1iETNMIJI5FDLdCQHAhZR8yq4UHOB/ex25qHXJx/ZM8kK3NvLHO9z9rmafbBndFETsC28xY85flTxk4zFrur2Vki6PCtp5Ny0otJ7yJJHWWYedOkRRNgZZCqkSMqktwQMmuc0hbmSRLa4LwSIAt5ZToqWBkZt0AVMkXIdcEgNnbyvHNAHZw6la3EUzpeSukFwLWFVG9UnnlXdIsZf9/AsJKljyDyMmt2Sxsra6S7kVtUM00iLCsbJdRXUgUrH8j5VAuCD+A9vOZ9a1iG4Fq8EEEYnaytLiN4oTaqq5Je3Ee1kZT/AKzc2AMsa9O0Ey/YIhMbo3ckcy/bYohlYJQ6R3ESj/VSFgwA5bjkKCCQCppelT3N88NpcuJpJsxTSCOO3tPtREbzh0YlwHwCoVtoXcBgV7DL4Zn0ma0luItMlMAubjygz3Ms84TDTvtLLcgxiPaG2kE4ABrD0nTJtO0+GS4ggaWeCfCO6RtJGzeZHMJyGELYBLBgSpG0LitL7Re2drcWX2maGNdNM8dt5rcPchpUmVlAG3zcLkEkbs7Mc0AchearPHNNKIrWS4LNNbaeojh2ysGBjdCw3zBVyAM4yM16J4VlttQsoJNR05bfUb2RBELNvtEix87vtiBsW52q3LY6fSuC0ixTUbtb+QK2oRG3RtQlaaUpcom8WawJERKQo++ByeHNdImtW2jT3MEFhu1GScvDdC5W1lSFjI4muTIQBEGIAI9elAHpF9ptgL27mMbTJaFDbssjstuHRVAjcHDoUJUr6/nXP6/qEd0EgsbSR7GI+XdibJmW5OFEQVWJBA+Y8HAx9KzW8TNPH/o7NPJKlvEZfKlFst1CzFUtJSgMjnY4JwQcZHrWjZ6w32KcHSisxd5pXmTzcxXT7t80kZzFIoB2sRnkAgCgDw/VNN1hr2c6ZdW62vmOFSd3MkbrI6Mn3eg2jH1or0g2uk3IWRrh7J/nV4hbzShiJHIlDovIKlff5aKAPEb2zhsp7a0WScXiyL9oXckqJ5ykoioCMHB49Vwfpd0qfULS9k8yJjYNAEtQqtgXDuVfJcZUMCeo4HPSjVroWc4tJLZbgWw2WlxtEbKNg2yM+7MkgUkAuf4RVa21DyD50l0yqoi8mKPLzSOoBWKTcMCQOeo6j8aAPR7e6s1sJbg3HlO8nkG2wxSd/ulnIyHAOePX2xVG/wBTjQQJG88cDKVFyGcp5XKyxzKV2geYeB1xjIriUvZ5ZWuYJDIlt5skkAwLeOR8M6opOPNHUjHPvT7rU7V/stpB9qfTZJ0u5AwTBuXGJBkAEwgk5UegoA5rxHqVvZGQQtm4WFZ1nVJA52OcmPcgAY7s46HGea8yudXukeA3F488EYVlQAvfl5GLRTMMbQgJ+bB6da6bxPrItXu1JE0aTG4gEcO6RlPyGOMbc7QT07dxXliyaYhkl1O8nFx5o+zR52EFzuTcwPKAkcHrjvQB7XZXi3tnLOw/0iF4hNc24iMkinaREltI+C+MAuBjJyc16RpF3JdKHVWtrKQr9pMCIkXlw8bpZYo9+/ORs27c9Cc8eAaPr92V83+zhcTSbbS2eN0gG+MndKXWRNoCEHluemOcV7N4T1q4mSKw1JjCba4fd8qK82R+5gRUjG8HIO5uPVu9AHq9le6g2myxx/bJbKa6WaQl0tnit4z5cWURixg2hSflAIJ78VsWurfZbqRjp9uLc7PKubaSUlYkXc0SknG0sCWI3cZyAeK5mDUV2XJd2ieKNkWAMIZbhlJ2I6yhcpt7DqOma4ebUdUlvkvI4zFYl1t28wiCzt2lB3yFGbzH4XjapB6EmgD6Jh1i3uxNPFAsiyOXaeKT7N5qBQESMQ5eYADDFlUcc1JpWiaXd3Mt3JazqJpTMSssqoMD5du9gonBBJJI46DsfP8AwrLaO8cZtx9ljhZ7ucXMoaaMH5wRJg2+/wCUAADpXu2hAaneWhs7ZTBEUiHP7iJFAB88HjeAVBJ5OM89aALkEFpEkMFn9vhzbyzmWGKOaFJi+WMsboGuwe/zDB6Vqz2cNtB50MTTXV7bOXv23O8McZBkX7E7sY19lBC810Et8NOuXhDRNbx2EssrJBlv3YYhIFRegYckce9cSPE8t9stPsk8FtdeZNCVtQ0h8sE7jMOQjAZwcA980AGoafDp9kLnTnkNvfCKa5xamTz5VBKKkmML/F8pwcnpjmuD1CO21a8jDWRXMzC4aRmSEPGAUktoYmO1wwGc4yfWvatK1O2fTvtF41skVoCHa5UR+YZSViEMSZQsACMj7oNeM6/rclreTtYiaCG4WSf7RDButrWFWOUtnIwAWGSxI9SaAMW4s/LQnVphEjSNNHFO2CqQn5XAj3FmYYK8ZGOa5C8uZLrzxbpHJHPOYoLudFhc24jO1RvYKpLDG44JGM1fh1GK7ikutRdo5YbnzY7yYPP9siYgkCI9FYdwNvesrxTc2d6iRRQJaW0xRjJC+FZG2hMSNhVbr8ud3PQUAclZ2Kvc311c2MhlXENsFZMuHU+W+xHO5AVO5gO+a0tU1OJoreS7trSO6tbdjOscz26FogFiQI+AVYDllJB781Sm8QwaVObbTDH58FvscfagkylQN8ZZs+YzA8AcDPFcb4k1CzureG3aKa2nCyXDR3IV/NWUKWjjniJZmz2PTvigDoJNR8PQJcXXmMwltkMq28J2RO4K+XHIGzIQc7m6E4Oa8k8SXETWd2Ip2iJjlW0jI2/aIy6hi3lKWf5C33Tk+lY8+pRQxTR+fI0A81JbJZVLKMhkVWIBKYPbOeK8P1vxFqC6gLnay20TS20UMso8tBtDBomJyzEYOOvHQ0AdNca9HY3BeyX7PdJE8JtUh+UI0WwCRd25txyeefXFQReIby2toolKxSXUAlnW3KQzNtBK7gcOp69x09K8sm8Wbb5k8yK4+0iNGMAGxpEPCyzSYIIwASOKzr7xJL5KW93IhLTLsC7PPiAkKKEIQu8SoTu9u/qAfQdj4huGuraNXFyIHRhG8m5ZGIDqu8/fBYgE529a9Xt5rWa2kEGJLq9RIb9SsKQySsS4kglD5QIDhivXHfNfLOga3bzIYJX8m1tJkVysMcryrJgr5a5VkXP8XT8q9q8O6osDT/YJSR9laGztz5UzWhx5zyMhViAcfe+7yRmgD6G0bQ2ax029kjkiEG84jkjRZZIsBZAmT0HQnmvRrUz3l1aLb20lpbJGgnmjCtczNHkq8xPYkAblzkHnivAdG8T69cN9iuyGW+tF2XUM0OLMMVXy5FXCxhmwASATnk8V63oV3fLcrHLObcL9mjm8wCa5aJQPNktmj65OM8454oA9Z0K8aa8uFMdzf3SzOsk6OrfYVZPLSNiOGTaOQc5rdurZkvYmhgdN6FjHGHiInZNqXIJ6DHQDIyK5NL8+TJPpSRxA3LC7MCvE1w5UhPtEbMWL8EnHB7Cui0C7umvYdRuHNxd2iSItopMiSAr8uU5IIb+YA9wDTuJLiW0mtT59xbyKEWeOVmNvFjEv7sHIm8wHoMd+vFYFnpun6Uf9F1Bwk6eZePM6wTRwq3ETzsMmTJJ4G1uhbPFdyv2dYpb9bZrWdFke4dHC2587OAI3IDMCGBwDz19K443UNw6yuIJbdI2WVri3EylHJ3EIgwWHYMR81AC30WsXCMVtrRrHcxln+cXV1blcxl0IIVwqrkqfm3cjkCvPbzQbG6lilt2mn2YNzb3IiWCNUbKrGCBtk9S2CTz7V6AurQQ3TQ27wx6XGI3aS4zDM/VYxKFYrC3JwGIJwPwqG3kvpZL9obcXdvMWiEIKpIjAqjtCuBPtQjceV560AcudHS6gmiitWzcRACeJPPeJI2DskqL8qqcAbgeQc9BWNe6C2m3KuYN0j24igis3inWXzAQy7ycIUz8wB4zjrXsUeiarb2SSwwrA+2Qy7rnyIr6RzjfGB0IViMdj9Ko3mgSCFLiW3k8uLbHDbQs4k85yCpfjdCgJbLEAsBgA0AeKDw3cvGEKbMq0jxiZyBETkmdNhaIhu46g5FUH0R7qK1jeJxFGGiZ1eSNEfcQjwSbQRJz97BBHfivdbDSLyyaaO7ihktXtmZYp/wDj4hjlBZ3h8ol5I3Q4VW5G3OB1Gnpvh6O6nuLC2hFtA0MciyNEkm1i25QxmYY+g59OtAHzVaeELyW6VYpTLNDK8n2lw6Wo2n5lmZuJT0BPXA7Zr0TR9Ae8RmuDFLLDNtC2+7yXSMgEB0J3hQTgLkYIz6V6SfCL2erD7bPYRR+QQip+5W6MsgjG75iFkwfxzx6111toqeHNLmSWKLz42JtZI9tywLlmD+arbSCvVOpNAHiWpWgjBC2vnEEvG6M0kSpGCGWRkH7oggEgdPrXl19Hc2+oLO9w80c8TARwSNFiZmwHVsllK4UYxk5r2LVbhV+0eRa+XJJ5jPI8saeaHOXWOFXIGPm9Gy3IrgGiBiu5kihMMXlsszuvnMzsD+5HbZzn6/gQDqvDWo3SwWzof3ts8fnQzRLcySRMNpjUs4EbfxEk549eK96iWW+s0luZrK6tUiCJCTkmVvmQM8jAwsMjgcfLwe1eBaHMG3RqpL3DxxgxmI3NzuPyeSgPI9T045Nd/Y6vq9pdIistrDCz27B7Uyu07EBftK4KswHRgcevSgDRbyk1E3UcIuTbI8eyaZo7nzRwHiYKSsUYBAHOQfSs28ja/jdZLGyuIC5u5mEas8ir8ptrgsQWwxyWIH4Vr3tlcXzRuSy6ireVFJGBC8/mkBnZeBs54q1feHdVgijYiGGTyooTG6yok6BuHJC4DHn72M468UAeW3elW8N9eyRWqXEmoWwZRiMWMcAXGHjU8OgU4+vPBrAl8EPJbzOBFHGsDvM0VudsUZYbJcbyGPPG3OeCK9fu9FmPlods9xcP5McEIRVt9vymSRlbduCscLjB781fs9OurFLm0nSO6WBUSS38s3+53bCKJs4TK88bscigDwWfweb0wPLH5Vk9skDSwxbn85UO2QMATGcLkFWwc8isqx8FNa3i3NvdzwrZwky3d1G26Uf3XtgTvjK/xc/4/T9ho6ah9phndLSKFybYM0aKriL5tsTRHcy8gknqcYHfMj8MWlvqd3Fd3283RhtYP9H2QSLKjCQb41wpAJJJGPTrQBwGjaLDqMVrcxo072yvKZCjRQt5Qcq5UgMIwMnnHQVn6sxmglkS1s7hbYSE38LYypPzCNG5klT0wSM5FeyX1vbeHtLa1t3iuLqLfFb3VrMIw8cYxmIyAeYAD864xwK8X1rU5JFnR0s4BuUN5OS8sDjLyK2BsmznjGBk+tAHi+tWkdxKY4YprpJ1aAhpJdjzuC6SwRcILhXzuG7Jx061cXTt8dvYvelIHkU3gtY457xpUhHlNL5jAghgQVGQuCeorW1GG4trNpbm8W3s5LuPyhIpWUKculwrkfIc4XjnBINLptoNQlS2aCCW/wBhuY4Y5bm2eSMHCSvJHkMpGTjBPXd14AC20+zhsZbqG6M80R8iKN97WUsgyWkmtJOfN4PzZG0jpjmren+alwJgsLQSSqiWZiRlJmXYZZZXOSqtuwV4wegrsLHSLmW3USzX9vbs8sC7NPiKAqShjWTylEiZIw2Cx7k1ZHhu7sbmJ1ljMtmhGlwyTwKSxwWla1eFjcORjjJx0xnoAeb3mkmwuJbe3V7cBpJLxy7vbqkhZXmSPJMicqFAUsecA10GiwabeRXFzqLbJLSNbfM0YHmwFGQLEkWWw42sC4AX2NbXiTTb+/sLe5khhjkUPHJbSwgQ3dyrb5Z1KIixENgkEjB7djmLqq/YJLK+geW4azIkEYjSQpEp8oRbgrfKB2z04oA52GztYdZ02SxWGKZLqSKWNcyXMdu6fKhYt8qY52hSPm6iu1k3W8IspGYFmke0vrVJBLFCjs4DCJPkIDYbP3f4iM4EugaLHdw200c9nHcbRI9zbgXF6A+VQXJTOxyCAQ2D6gVWuNRuLN5reynmMEVxJbSXDhXd3kX5v3UanYxIwOx78c0Adp4e8ei3t4tMmlkeS2mMMdyJBGyKw5Jabb5zMxH3dynJyab4k1yKayAt3Zr20dljsi0OnpIVzI5ku5XUPyxxk9RgZ6V4lrF+xuLOcXUtvfxSMEuriHC+XEwG14go3S7sgbQcevp2OlXFtrJjudctJL9ZJorcXzxvH8xUoiSxRrtWNGIbfxuHfNAHT+Hry+u4obrUg5sJLgSRy+fG92rBthiQsMTQryBnJGflqPWtJbUJ530yeZILM7XeDJuvLZiHgSUjCuRnPs3Su30nwFc6Vo8lzOrvpgeZ7SS3kZrWaFdzofulreQyFQwwOQO2DVbT472OGGCSxhaEu8c91BNCLmW3Z9xQDAYttOCzNkBcDnFAHjepaDKfsjWskaabdSsbt4i1xctsQDyLlEUmNgw+Yry2K6Tw34x1bwvIgg1SaOxE8Vrm0glaRUGCuImUsFVc5yB15xXtFp4b0mESz2MIuLZpkL2Nu1wWWaMEwIFcE+aN3zZOSTkA9Kg1fwxoVxa+SNPkXUTIx8u3BEbiT95I+ozSAFHUcEHafYUAeneGvFt/4iDNaSm6geCJ7meV4oLgCMqXMUe9SJ+4OM889a9u0i1jyjyXT3rXio6i9kEm2RAdsRMTHfLjjngDg18X2BvdGWyGlrCkhcwRxGQTWkKvgPLhW5kwMgnoRyAcV9H+FNU1KxfTI70i7fy90KNJGAI05M5+bIZlLYB54x1oA9LuvC8OrC+HlTnzIczIsTRRQyRnJSAMB+76H/PPnmreAdKu7aa0liiWSJV8hYyYVmV/kxM4GdwbJJQEN1NfQmk6lCbKf7C8zS3Qkkhjj/eMrum2eO4VxujTJBGcY+teSeJLK4jeeaCVbKB/KjeOR90qSgFpGO7lUbbwOgzx3oA+WPGHgabTYbmCO3Ed88MlthpRIskYUt5MU7YH3SMhSSM5Pc18z6xqE2nxCyjguYQWKukkqGCGRACZpHXJbBGD67h719g+I7m5Goul7cC/2ysiOCw+zCSFSZEkBI8zau3vgV80+N7KJr+Rv3sN4skgnaFfNt/ImIMcwSRR5jhQAQoIB5PagDyW51CeA2+oqI4ZJWxcRR7vLuRjyyGMqcsUPy/0rodF8U6nbzCz0p7dHldIGSK3MAaINjEhJ+WcK2CSRuI4qnPp8l6gsw/mwREtP9pQIQg+49q8a/JzjgkE1698M/hrEZftupR75lljktJIZI2kuACWSKdd23IB6Hk7cUAdxofh6/uQReDN4irdRWsSRo04ZFWGViv+t2k/8BI5wa9ag+FkU9pFcWt8GvZUb7b9rhVzFKQHkQ4HysFGFPJGOnSvTPCOm2whEd1YTzQQ2g8yX7K63M11v2rGnybmjCkfIOMqTXq7aHE4VdPimuAIQ3lbEja3JQ/eLkDPlkja/P6UAfn54j8FQ6dcXkl3allliS4jl83fvZTsysxAOSOdvQY4J6jj7rRZNP0yNSkt9HcHzrVpL77HNC0RzG8Kqp3LhiOMhv4q+3fF+i6aNMu5LxorG3tbeWC4MbfvFuQxIQmQbWJDHJTPXrXyRrV3bRaVdHTLScPDH9mC+Z5jZdiY5zc4PlxZHKLggZA70AePai1zDaTzXMoW6hQfZ/3y306IrB0cx/eV2clSAvTkZWvMtZ13W7y5jsriwhmjhVf3WmzpaxyPMmd95vwZJ8kMAu4nHGeldpfWM2pXLNe3ckEqAx3DQWcEM0hXLJCs0kwaaLaQQyqW7ECsGwfTF1NnvHuphZybbdpkRw7sAC8qnaI8IPvscAgFaAPLtVtLpLG+i1O4vnvEjLwC2Rpg8Yyy2QnYAtIDy47dOa42LSNSnjsAFkaTypLyAXFyYfLCk+ZCqFx5gUnJXcTuA4zXvuo6b9rnc6e0l1ZkXE1vLFcQSSwlSQBl3AIySMZzyOvWsOLSILaKF2sTBNBHJNfrMXfMbMQqOW/1ExIDBkyh6Mc0AeFara64tvLIJYyY0WUm7R4nlkBABRI2LQkjHzSbVPHPWuUe8vrGS2uLtJ1aS5bzSj/u1jA3AI6PhzvYDcOx54r6AvtKGpvHLb3MNs8ygLI8aSloI9w3EyyBZSx64yB2qpZeCf7Zhure9e0M0UrGOGKARqIEADuWWVP3r4Py7jzwoNAHA6PqkFyES7tLjY8pkiKBJEtjM2Ve3RGLOXJBYsBj9a7GK4eLUorJLSSAQxrK1ysdw11IrYV/NJXZDBjnKE9Ocd9O18G2+lMl0llJH5WBa4V44M5KhZ7YqDuzzzk8ZzXV6Lp8GrS3KXdzCslrFMlvHbLG1yXYeY5WIv8ALHkc7yOnAoAyk+1x6hFFDDLcqbhhBMsc6RRpFF5sEyyomAoYsrbjn8K37fUb2C+iFvaiCFo2FxbwLG8bhCWllkccGViTkjkDr1rUjs4JLJ4IJGlZmSD7Wl4NqPt2TQCPcCrjHK4+XPWniGLTkTyxDK8cvkQRx7dyuB0lkm3ZV8nogyehoAkstKTUVuoUgRxE+/8AeyShboP86rZLASr7M4Ktzx0r0XS/Dg0mBpzDHaIIxI7zoPldxuWVdsm4oD94BcdxxzWDpU5tII57W1FlJG3neZcg3El3OVI8s+bJ/osBY8IQD7dq1NT8Qahd2qpI8LTM5WSF1SMSg4ZoowD8uB93JAOPm5oA66PW5HfTdO8rZqUoKPfQsEguYjgxMCzA7RwQSAuDjOazNStNOGprc6fcTC6UiG6NrggmIAyC3eNNqAfMxJPP1rkLx7uSG2vrU24v1j3RGRlieKJeDAxLYyASOBjOMHpXLanf63BY6g/9pxLe2skdyLa2MphZZ22NFcFo1BBjPVSRzjPIoA7PU/EemXBuLd41URMIWuWMebsZ+VSyfvI5sglsjHHGODWPd6uLlop1aKe2tUkZ7gSJHuEeFSNWfAkcHngknBLV5VNegPFG8Vwst3OWSWFUSNbhgSkixu2ZIlBYFsEZ6mumtrCa/LQymYy2NuILe1jAtoZZZgu27vSoO4feGBzggt7AHTqI9RQS6gyXOm2sjzC0mLLO0snykRhhhV5BBzzx2rkdb02SxlS1t/MmtJA7WczKubTz+qLECVJAJJZcjJzkE1sW+m3OnC3uri6ikS5BR4S8YQi3Ug+Wu8/MAuAD8x64pJfIeK2kWG6UXc+xLuSYBbVS24K8LkYj2kngZyeKAOHu5orEyWF2zXLmUSwiBntrmQSBUlto96jy2VvmL5Gc4Br0TQtW0u10x9KvopISbhVBup45CXfbKqKxIYwLGOGbgkcnNeY6rqNvBeahYpbtPcqsvlqxVjcW6Dme4aQ7lBbJByvoM8CozcRLYRXd5FFaXN3HGLKaHdPOqx/NHbuHz5TE7uvQAjng0Aenv44T7UF0q18yDTlSKC4mk2GQxsVZ4wrYkXdjcG5r1HwvrX9oXds12dNNzBaFW80NA9wkpJjZAg+ZlzgDGeOfWvknQtaey1S8huo5o7eeWJSbkmSVY2J3MsBUKiNkkngc89a92S5FpPay2UQaF7Z7iNPKaFrt0wEgEygmEgFRngEjjnoAfUmh61a2cUtnqSyTODutp9koS0YhcMWAJeLB+bAOduBz09LfxFpN1awybILq48gWDNfyyh5MI6mWFi48iBkYAKyA8d6+a/CXiR7q3uPtdwtnOWhUw3Ef2yVYolBa2IkAYgueuMdvceiWtl5Nob+e4hLWkb3A8uAmGQSTCTM6jO0KpAPTHfGKAPT5ZLdtLd7i8a6tLVGRhbMlmCWRVENv8qNNGHwX4ywJ+8civOtS1+zUhrWBBPDteSRY/MuZBGNjQ2YiLCG2UEZEyoRjgVxmt+IrV2ut08UitIXGy/UQ7XISWO0tFOGkWRkII64zzzjJ0m6tIL6S1lubvT42t/NM0cPm3V6j5MrBRuwuOXAwzc4BxyAbmmCF7m5msNRW31O+JiaC4kba4icvIhnKbUby+wxwQBnnNnVtUubWKMxT+XbwwbtkNuiCWQMq7XC5dst0LAFuuMcnIitkELT2xYWTtcrHqdqHkYOimQXEkKxs0bAAIy7d4J+71rnLxtSlQw2dtdm91K0IF2Wd0+zxjhgkoAVzsIG3gEkFSaANPWtYS4097aW3tY5o0SW4txDIZcy4BJyuVfcF5+6O5FeZ6leraxPEywHzwsrxjLTOrYVI4VxmVgMcqCM5Oa6TUm/sm2h1LVbS6LPbFpE8yeGSdY/linmLxfI28E7TheMkAGvDfF+pFTcXyIoNwpeKOcyOQUBdUJwvlkADpx6ZoAs32uoJorV459kMoiMFxM7SRuCV8xo4QSIQm0kMRxn8ILq4tZ2DRQJdTBkMs0CcIynbiOJ2OORgEA8DkivEpfG1xdFpZ0tXuNOSYL9ms5IJcMcmON4wxmkGOS2eckcVq2Ws69qNxbNZ+Qiz2Ykb98oa1hZxhpFJVjK3pt78ZFAH0joF/GriLyYVtuRdWqttkkbGBumAAeUtwVJK8nHPFb/2m9ZLiWxs4bC8sPMa3iuI3SViJAqRvGf9dIEJKEA/LgnrS+GfCN1NpkNxafaTPcR2Zl8wtC7Pj/SLhRhS8QAJA3MTnIXGKv8Ai/w/r5VGikeXyhugaa9Dea8YHmPdxWke9UXGeBngAmgDidQthdxSahdNPc3dg20LEIpkRp2Kv5YDAxuSTknPB9hWNay3Vve/Zkw8SpIEkt7uNriAOMr5Xz/uCH3AswO0jg9K6Gz3XFtcr/pktjBCz3stpbiFprkPzNHM5DNGsmRyBwOCa5vUdV0RpTZfZJZZpUgQmZJVv3kUb5GUhUCKARncfmPK560ATRXb3MNxEbi5ks9LZ2njyJ5LuVs5YyLky4yNxBwfyqxbI8VlIYGcvdPGJooZ40lWAvhTxzCSn3lBDcncFNYcOtRaR9tiumj1CGaNljjMoikthIojERBAUMdufmIyFzzmmi5uY/8ASEhiuoZELTXJXIUbRCR9kjlOXVQGYBM/xEYzQBHqUcc1xJJIrRxRSRIIuCwjGEknbawZ8KO4yfU1d1Y2k9klukMZRJdlptPlzSzRRyZks4Y2O7e7hSXxk85wc14xrWsSaVqt2t4CJGuVKJZyrZqYSm0SSKvUiNiduPmAz9cmLxL9rlgsoLki1juGjgv43Me8oBiWSYt+7mBYkhTli/FAHrmryQnSbiC0ugdR8q3hnaeRd5t0UDyC0KsFRJRtdiR82QSBiovDE+q6bYXwvgIJbmBR+4Z4ptglCRyokLHzYSighVypByQOlP0uKymjax2CC7hhKyLcLBMJnkwwnbc/79DkHapPzElsE16boVpocX2G31KeYOHSNpri3t0t3lZA8aysrkwwb+OPlyCOOlAHafDzTJb27ubzVCk0JCgm5UCIqWRrZ1RR8hYRnOcYPUg8H6W8P6ZpdlJLe+cvnPZKwuzGymyt5mJSJFYYYNjPI4ByeDXnNjbaZbWq20V6E1G7so71haItuq28fmNHEGOSiNtZVwMnHuM83f8Aiq40pJLaKBJL29cxG3QTCK2aAL5ctzKM7XEeBhsA4yRjNAH0FFZ6BcebPHa27slvNFK1vLH8xlckyTxMQLjIfIVAxPI7CvF9X0CGHVI5rGIIiPdQ2yvIkrQyRx4e5NsWAgtc5Cn7wA6ZGKu6HrRlgRJGmh3h3ndJPMhVGBjeIKQN0zMNwwcDPHAxUeoloI4JEkSz2SJumlZWLoq7lgYxscs+/cynk5+lAHM6jqEEkIhukil1IQpB58hvI7OEQ4LeRdQYR3kRQCM5BODzzXNQalqSme5stPvLSxtm23NvbSS3cEizs8SObQAyDYg3MwLAl8jHQb12biSba2rOLeOEEgRRi2yZm8qaS3ERUqRwN7I4AyVwc1mM9nPJ5c8xt0lnUSXUd0oMsifNFG7Snbt81WZBGNu3Clj1IBTuL+y1i3sopbqWI27+RG00E5kJRC8aIwi3vJhgoXBXCZJrl9Rt7dovsgh/dMY4WmkvzFdzTgEkzJKCEtgFV9vGCfrWlL9nivTJFKb2Br2SZZ5UdfMuAuZJ4DGzBG8sgMqtgMpCgAADPvF0aWK4sp54op55gtsizo8u+5YgI7u2UmdAAA2OD6YoAuaXbafIAJLwxQ21vGPsqk3slxeebIz7DFlVR5WZg4YlQ4IAGK9BtLW+1aJIIBfW0y25DCW5aC0nWEKJIAxlRUkCyqBIwBx0J61yelW1jYaWYY4Z7fYGgVbsqzWtwigxKQoJmMkStjaWHuMirja9dWV7BG9xf2enSmSGSOGCdYbeJoNyyMySfupmlVSCQNpc9ecAHa32lWem6bLPHZ+dN9hSyjnE4eRyIkZ4E1SeU7Zd5dmDA5ORuU8Dxu9gsklnuGhS9jhtliWGGQyXFq4CkKY5VKJHIxYsF2kk554J7nV9SWGGysXh1Wy0+RfOj1MkuY4mJUOYZHYJKw+YbjkAisS60+zvntrHS1BnSaBWultY54LwzM7RmQtIhe55G/aGAbPAWgDhLjSYbrTt9uYrQPceXBJNCLdSWkSUCSN5WdUb+EtgFjkYBArl7zT7aWSwtZvPSWNtk0cA+edly5igmbiVDgmTBPOSOMV9N2/w31S/S2sZXiW7MqAC5RWtXkBKxxjyiSu1l6k4AGCeMVxuofCzU7GPVJriC2lu7C4eSVjG/lIzO6G7idnDJEIiqYXn5c460Aef6dZWGoWXmaiBNHaF4tPQGRZ43hczCVZo1zcSIjBdgyPl5HBFZV4thHcfb4rqa8nhDyNYLbx754blH3zJHIQ0vKxH5Rzn5cgGulgsI9LswbsQzXkcU8ds0EW22tsSOplCBwWIUtk43Mz8jbyfEtc1422poLO4ntkhCiJPszBiWwkdtIqqfM53tu3BF83bkkGgCDUNZuku0sJ7OG30yRo40ubvzLe8VVuEklCeQxYMZZDtIXBU8ngmvXfAvirTbyC5tluDDIbidY7qTljFaGRnbzI1yyALCg4ydmMEg48+j0VdevLPUblZHkt4Zrk+YwMdqNOtZCsblUBIMgjBAZuQB2qfwVoM+lS5mktbiaeSS4t4j5kTRpG6vNCqTsRIZFdmGGIYcD0oA9v8X3NzdWPltcNPZ/ZwIrmSZ4IreOTZ5ZSZkHnISCGGSQ2QRjr85eMJxJbwwR3N3bW1qZRJc2ojjW8mJS32PPKFaO3DOoQBWyeQetfRGs2639u6l4rqET20VjFZGMYto44RJFdln2b/ADmb5R8wyAQCDXjWq6dFq+oXlobm3eziEDXMMcjbYhETPGLm6WMpE6uIBsyGIwADgmgD5481P7St0lnMNraw+UkrKtwiXpdyTPFNKPMcqp3vlQH79M2In0zy2mceZGXdpRLt8ucyShEaPEmI5BJhxH94A4Ckg11HjfQbLTbggWcM0U8jTuYbmSS1TzYysxWWRVY7pgWO4AAghcjbnx7UL4yWESXqwwPps1gwlkVgJYQTmS1g+UGdyoYbsnL574oA6qa7uNP1T7bbRy/aITLbRI0SMs6pEYp2jic/Id0UJ5GSF3dOa6K01vVGtLqPWpne1bdbw70jieZmkRIpChcbgZZSABzg/WvPNBkudZnkMdxdymaSaWa3gDXOolC/m27YYAwK2w7jjATGD6+kP4Xmutt5Z3DTtpzLqS2hk8wPLcR75YVKbj8srRgJztc+goAks9Z1AwOiySW6W0TQGC1iMUM0DSsInlC5zeLHggHDEKCFwQa9i8K6zDfW1pG12N8AW5gmvYiZ7wqI4Y7crjG5ZUcnPckMd3FeYSaBfOLe6hsri6ecs4sp7nZcSXFu0rBZVbaXjEKKWYgYPAziu58M2u+S2tbmznt7ywU3VyLeQAQ3URRkjUnI+y7JYdxUnc2WOTmgD0bU4odRmmmm2uNJFqJJ4wY1la7c21wGBG2MbY1GTgDGSR38l8W6xqsM1tFYGZ4Wlt7NHGDFBCJpI0S4kgyWh+zqu0Lku4JGQc17K0trZCS4u40iWYSXbwnFxC7MkTFy+ehkkJK4PyNhMtkVQ1HwjdeII3NvthUvHG9zBM9zZvb7WkiElusYdLQAhYmCl0ZcHkGgD5mk1TW4/wC0YJLeOeAiQK7RJBMzQKQ00hyGYCFkBJKn+E/MGA1/C2u3ctqkbyWcDQ2gSe5m86G0cwS5sZEhkduVYkMQSDt38Kwrvp/h9ZWFqsKlnVfM823hmUwR3UTSKzXV08jSrNJvZgCNhxhju4rnP7DtLea1WCZorWyVIHkeYTTxXVwfKV/J8v8Af25TGVwWQnJAUZoAgAaeSfVra/Ehs5JJtQuY41j+zRzSMlwJiwy9qeZYTgKPNXDYxn0zw/I90p8uae6hlEUkIKrGZIIo1aK7R1l2NLsUHaWAYjJG4kV53qzpZyXry2lxDbLCNKS4jMeLrUIY4XtvtkKcXOnMgZTj7oTHTBro9IvMRRXUNnC8huQ0M1tP51hbxxh3kWGEuPKUs2Sg3MoPzKBnAB7TpMttdG7t5LnU57XU47aSN/Jt47Yukh3wzOr4glYxtksVUdyBiuphnWym82wsri7t3k2WepTzu0du/lKslsqK22aBCr5Me5cqeSenAaM1uunpcXrJKNQEs8E9msjBZdnkqlykm0NErhwrqPLwoG8nmugsNWure3it4w7Q2yTRaYCqpHLcneJikIJB3xgjOeuScEmgD0PRvHUJu4UvQkslkskFvMg3xyebmF2LAkMFOSBnIXAIHOKt34yvpWudPt5ItNO6SCa4kiFxHNEvywXMakFYcqoUAEMSCwHNedJHc+QiWsaQx3E8Lu8oeQ225Q8uyJV24KsVJVjhgc4PTktbliSZoY9SlMxvLeVJnZlthbQyjEUlqQAoV1J4YhvXcSAAeweKNeSfRENvqai9trRrSbzJZYDJLND5UjmNQDjaAcEdyBWX8PvFF14fe2i0y5Hnu1vGYZbqHM+0KspihYgHLhjgtklu1eR6z4nk8+0hjkgksrt7iWS5VPJaB7eZopC8BUlC8qsyDqVcNjB45lfERFxdXcryPcaSFkltirJ5Mb3MkEEkbxoDNv2q3y7iM8gDqAfY/jXXYdWh+zi4EU97KJLj7QIrU+XG0iSxjY+2JcqMPkMRgjINef6bpLwxsgk1GP7fLbW4uhcs9tFErCEOt4oZY1yIwDkA5ye9eG2XjueaQW1zZ/bBcreOyXKXQmitkLn555p4wCZVbAODtwQMYJ9HsfiVpuqaJBbzX8OjWUdvDHcxmAywiO2DmKMgO7+a91Eq9f4skBcYAPV5df1CaCO0u/NvIbKLUo9KubiVRd3EUUey8drq2IdY4plfy8oQzHIOc4830HXV1iSWXUr2/upraR7a1jv5IhbozwTKfLijfdNOE2L5h2uWf5QQKtW2uQwaPq+qW1vLbyxbVt50jMc8tjMjNNbxRSH9zG7DO/AGDyRmvFm1+G1ng1FIpbWe5tWmZfLjuV8y8uWSzLzM4VLld2CeNqgHODkgHpzeZYaxcadaW8knlXKapY3KyoZrK0upA1vatM8W6UtbPgq5LR4+cKBX0hoNzp+lQtdQSxbvllkuJ5II52eRUEMTRHaZCoJUFVwQgPfNfAlt8QSusyvFdwWcl00aMkkwVr77HHEA6tMwW3ZzuJBYb92BlsivftH1S+1zTpYoliJVzI9ukSSSmE8q0byw7jksMKNzBSOABQB9Aap47nt7yWKZ3QIxMQijCZtWtphLcQM4AMoeThs9WZevXlB4ykkmF1DqX2GNYYbq08+MK0/lblzc+cAFt5EVlCtgq6HdivItQsdTFyunRyiNzayT3VvPK7zm2jYPFDBIAP3nntITGmWIOCOtbV3a6lbaVPdX96YphDE4txA8Cz6bbrGRDOhhOEJLZHDHBOMmgD2ix+P9hokXkXn2q11G9mhhicbYobiB4kEEkMTcONygkrnJOT1543xb8TJNTmlvI/LlaKEI8UrCK4Rmct5kSKdp3ggvzna+OoIrwvUtHfVbe41NZoZYrZYp7G6JVo7ZHZnWIBj+72rIAOnBHQkVj2llM1jg2F7cu0cnmX0058hRDJ5kyQRkg+aA64J+XnaCQKAN3xL4xvbq5t3ieO1tYceRCLec2yNJJmVBuTfKBKHIOCql9oOFrjb/AFu+mt5jAVnaaSWeaS3mIWABtt1byMsmS/lrGQFBCgENgnB6WwkWGCWW9trVgscsmmzXgIxHERHIjRj5V2yFiDkbycLlsgcelxHpd35ItHlhvpLr7R9mVY4VuGUNK6rIQV3I0RYH+AcZzQBiyeIbrV0bTLyeO+trFS1tPDbC3RTJHHKd8bAGIALtVWwSBnHr5lrVzrf2q8u7Z7m5nnWPEEbrClnCZFjEKchcCBFyGxk8gEHn2Xdp0iyzWkUhZYvInjaHyRdtvKiS1dVLRorcgMuDt9K5PxLokTWsl5Z3Jkiso3eWKaER28s5BWZGeFyzFGz94DpwMUAedabPd2UEaoDbuyoJUZNju0RDPIJQSrbWPOOuO9cxfeLJYNXkkluY7nyZI7ly0jmWUIzRtDgDLMRjoOh61sXt8tnc2aTqWiEDJLHbsxIF0qBJIix27BHgkZz6jJArjNbewN3HdaeLMvHDPFLJOrFnixsLCNBlLpQB1AJABxQB6F/bN1DKbqGW3toLmzVbUM7pErXDJLNEzpy0nzYA/wBjGQa6i08RLGkcRuYreb7UIbm4uLUonlTqoeaGJT+9HdiwzhgMZxXzLq/im4KvBaTQJBbwxwxRqyzJJfZTLOMkwyeWB1GMrtHORUMHja8yYpp3tt88cZlaMztGoKht8ci5VSd3QEgBcc5NAH2zqWuCW3sLG41a6h02Ar5d5LJZ21tGwQbGttkxKZXI2ShW+YA4wM8/488gWGmah4fuzMpaOARyo10ZJJyVe6/cTYeJVwWCqDuyQAa8o0YQ67poefUbaba8kaQXLS2zzRKzJDcq8aMxviudu5QccDHO7rfs9xBZPYR29xJZxSrIftNwXvyWiQMVIVXKeXjhEChcEgcigD528WWMRWaa4a+kj86ZGuFcIZQzBSIo5H3eU0ilR6V5tLAt08FxZwyLLCrRC3jEhMcyjMRaIR5afBCkgEErnpzX0R4k0uHUnksWDq0Wxi8g2CKBQJIUj3481g5ZiV3Zz6muI8P+HEW5a4wJXR3a3uZi8TPOSw3AY/ur8m/HIoAxbLSdW+xQv9gVpS0c8saW8zSKxBEx2HDZZXAf5R93pjmtfTdFtTcy2VxIrRXcj3cOoRRGeOMtjFqkMUhYyx9CG2su3lRgZ9e0U21zfSSXLyLOscNtAlwm6W2B2btixgCOVn8wktnAbJ4INWIdEGnLeQXX2S+i8+SRHQrezWUjnzBJAkePLPzfMRuBA4JPFAHndwL826wy2dxLaeZGrCBjFPcmEGOOe5ZSGDMuwJ8y4xyMV2ej/wBo26srWk0NtbJHcPcyyyFllI2xWplTiSXBySc9Rk45rf07TE1W1uYY7OS6u4IpJBLMsrojyxr5M42Y8qFUYBF5IdjkDBr1fwjo6xaTDpepwxTwysPOWeQyOkO3G6Njy7K4PLYIxxnANAGR4Xkv57ixnuJllhjSQvHGDFcLtXcFeZCRLuGQM88dOlem3ovAkGoo7ok1x5Yjihhd4rdI1ESMJArKULFmIXocVVt/DOkwXwSxWxjijt9t0B5r2/lxuGUAbvMM5U8sVA5Iz0rvrnSZ7iSN7a8so7ZLVFEFmbiRYlaABw0kcTKrsGXOWyD1IoA+cfGam8uLy2u7tpYVjdLwW22OS1kjCyrfTxs224yDhCDnK9DgV86+LtA828a7ismnN1DE0jzxLbsDDtWO4kiVVaYsqrklQoJyWFfStyqxaxrcc7NJsuY7UxhmW5McLAo0ExU/aZFU7ipyMEZ54rj/ABTo8Go6razRSXF/cpbZvBPvkuVt2IzCAUQQggdcbRjGaAPGNE0Y3UsUEksiRhPKuI5GUyJ5j4RbeRCWK7hwqZXmvWv7Phso1t4bWTZAyxwxFUa4l8mNd7rz8uCxBZsctjmqWno0ErCSG3eM3DJYzI32sxLGDiCXy1+WReQCTgHP1p6TNdanJEFlkM1oV+1xeZbrDdK5by1D4Cpsxk5K7h15oA6KDV49Skt45kuIoLVZIHVzNK0aKnztdW3nBHaNhxIhwvXHWsm9uptNmluQ6XlvEItloLme4e6nkTMbLsRjs8sKcZ4IPbFW7Czu4hLcQ28skaxzpcoR+8dCAd0jPjGCRz0bPJ5pZPD8GosJ7VMyW8MJZ4TJAsU8o2nck4XohHIBXrg0ARx+KJb+eBLrzLeBI9k6zM0SxnaGjjEuwkuckHcAAOuD07LRtTktfNja2Y2oiaC2mVvtAcTFS8dvfGPMa4I3AKwHPzVw93pcEDSxSyuPKkW0dZArRy+YgHmrL0kmBOQAc9639IiSGzfSluLm5hht2W3mt5UjMMcrBZ1ktuZHnHygEhQexoA0X15xdXLyNqttD5iMEllWVPKRvLfe65Z4hgbCF7+2arjXb03hGnwq8cWWd5vNnaSN/wDVmKLyto+pOeeMVFY6OLW7lWBbq5uDujIZCkiyRcJBKkhIZGUggDJ455re1Ozt009Lmbbb3BkVZvOheIrEF6iQAAHdnhsN7d6AKZuGubVYZyILqWUi4YxFWYKcpDiReGAHX9e9S6fPI8riymdEheOPzHQqitHywG5csSflAAPrjFY+nxQvbyDeJXV1e1dnllZ2Mmw71j3FCAcfMBxz6V6R4e0qSUb4V8+ZlkdBCm9YZhyf3ePmj4Pze35AGBb6E1/FPcmCSKSafE3mqrJIwJXLluXXaQQq5xj8KnvPDK2cMTzYa1kjKsWTDMFYMqJbQqdoOD97A45PWvUrXRdWuHt7W3hRzJFI+ZWEUKXCjLRgM+fMIBwMZqCfRJo5HmNmm8JJbmKWcqA0hCu4e4KoWVvRvpQB5np0UKxLM6yWv2idhG0UoVo4oRy0kaMREm1TwTnngE8V2ulCK7ilcStKksRxdxJIfs4RgdjwSoAnbk4Pzcds52r6dIqXGnvASkVrDIhgUECSdmyJ5YgQ6kdNpOM84xV7wery2Nws9shs1RVZHMsckxiODLCsal2QMv3iOgznFAHbaOBI1vNd2kis7lbY/OyB0UJBdSIoIZf9k84Y4GKlv7hNPv7QmZZp5naS5BjE25I12KqQIv7qBeCN3Xt7WLeZGsGmuG3ywsJUjtDITFbyjMUcibMseAOM47+tUZtHlvxb3hil8tncPCLtmYwbi4xGFDKwfnaOD05oAadY8iQrdFoTLOrtstxJbXMROWt5INzFkI5AUDA5OBV671TTNRt3jjgtlEsGbe32zweeQxUSxhG3PGHGBEMqp4bHbLvLaztEuU8tYorlI5o2ut7tdPCCJma3cZtjsG3KkE4zjHNYzalFf3cto7JbQBRLas9vHIkUXljzFs5WK7WLEqBnDdD60Aat7/Zt3pjme9S1a0tQzQyWvkSLcx5Vrq5UrmNFIAWNco3BJOK8vnjvLiCVLe+8m3DMS0/72Hc4D+c9sF23AYAbcklcjFdZa20hNyywlJZonhhe4f7HG6lsxeWbjiSRxj5SeM8ZFaNxYynTJIr64hhiL+WLS0iEsv2hIl823ubp4xufoAFwQT0FAHCaLe6hZ2upTCQwSFHt7W3ETpY3E7MqSy3rfP548su+AQo4BwTWVYQStLcPFHpUfmtLFA9pJJD9slyQZbu2jiPkQbScE4TJABNXLnRxHewCE3emQXDPBFZzvJeTzyBshVeX5bWWRSSSMqOgboK9k0PwTpz2TPPYhZp7YzmQXEWwIEMjRzMjblkJUlVIAOPrQBxXh3wZoFxHDqE6zAxllktra+uUSG7KlhuSO1TKFgekhYjriobtbS0WF44oIbhLnf8AZyvlQySySFHkjeW4JMjwjaRuK5HXvXX2Vnqtk179mgkvY1kDR2wvYLW42RKYxJISQTBtU5ULgYxu6UsWmtai2OowLC84ubnKQ+bNpwgDOr20czAtvZSMpjdx8zBhkA8+h1WCDW3n2TD7bqTLIBEkOmRww5lVINsn+uaQ7W5JOMkYxn2O2e60Rbd9Nt7uVdWngcWNpJIqahPcDygrLMmBB5oO7GFIGfMIINcTPp8smozX+pWMQ022Z/kVYlv5mSD/AEaa3toSY0DqAzNwOCBzwOi8J+J9KZFi1bVZhFDMlvbRvczwRQ7spA8UQkXMquoDLlRngdhQB7N4R826vJ5LnRpzewys1+bG1uIY7kkybre3tbuc+QdrKrSBHfIzyvNfoT4Q1ubUvCyafaSHTIfKkEyywSWM8McsAMsEsyoUMZlxteJAp9s18XfC/UoPEGrT2+pS25he6tpF1mCVoV8uHG23iaF3jjmZR8wd/UEniv1q+FHgvwzcWNpeRPLcC6tt0EL20dz5bxgILhpHTy5Oh2ozYxzQB+Unx48e694K0e7mijdpGmAhuYYJjIblleBIr0u8awoBHG2TEWYNkgHp+ft3+0d4o0+6ktrkxSwLJDdgSKZLBb0yMZGtriKNsGMMcrsUcAhQCK/ef9pzwV4SS01DR0sZLm5vTHdT+W7PBcXaB/LcqsmY8DkhBjnjHAr8afHP7NupFI7nRdOjjF45aK5gkIkiM+03UUUUmfOjaM7AeSNuWwaAPMR8c9G1+R9Qu5pHmsra4LGGNozmdzGjNFbR5+yRIR84G05+YjmsTSPjA9s97Y2G6WdbCae3ieUCIvBGEj8vcQrS+SFyoJ6AjIrz74g/CPxF8OI57u3jitomj/0u6x9ouDarKiSWchXKyRys6t8vOWJAGDXD2NhbrYT6ik6/ZrmKSVo2TY0TwQKhVIiQ0cu5TsZc7gMMAcrQB6Zd+MbjUNyeIWQwam0UmlPPMv2S3iKhmuNyghLiP5R1G4j5dw5Nu1srfxFp11pNxdxSLbQNd2mqxSPKJrcSHaby2UfOu0ABwN+DkgA4r5816WC60eC5tHlnt/PW2luZDM9xbLAgU4tmuFVQygMWCjryAeK6PwnqK6HPDBpUt7OPLeG7jOZDctcfvAjksSiEnIVSQBxk8mgDoZfCkseoXK20C3UdlcO1pFDbsllCkhKvcGR1VW2XAkZyGwMAcHiujGqXunWaRRRyxvc/6RaOzLHZTpBtglWRpSDFuEgZQv3920/KBVxdUQlf7Se4g0q8uoUmNrcRJaxiQ/Z5rWa435FoJwScHccgvgHNdPr9tNqtqllb26pp9ukYW6tSXuo0DwfZmCvciM27+SNpTO7aQB0yAeX3OuvPE2nTWUKLHusLW3a3m82/twi3Ej28aHc3kz5Xc+0kLnmub1K0miW81KNBqyWzyXPlSokctveIfsklvp8aHYsUW1pGyQ2ByN2RWre2WojfqzC+e8hfbDfQMgiSJmK3bJbozEyeXzIDtIJKkbgRWlpmr6Rpg2iVXcXYnmN40sYiR4VN9Jbweb80ZeQk56hsjNAHA6LaSy6qdWgnS8mFq80l1L5h0yNYiwhYtbxqUgUMQUc+azDO09auNplzaWrw2s0lumoTIyvC4Vi0VvL9s+e5cNGZI5I1iBO4ITnnJr0NrLTPDDalcWa2ipPYXcbbWdobyaUs5JhyYzGrklCGLYx1r561vxxPPBPaNeQqlt9jaOMJIl0bxowlzebCm5okUEKqgkdOoNADPF0+v25uUS0sWETR2cVwbu3doRcMR5zPGd8ciwKRskII6kEcn5o19dITVjbxy6hHp88gLMZJ281ImyBbEKViVZFXcFPzY5rY8ZeNLq587SbrbPa2cgNxew3JhvbmJJmeOVzGcXEn2UxIHGVxnnJrlPE92sum2s0dnHE7mzLgyOY2jmhJ3xxITJB86PgBQSB84GeQDd1nWra9067vdLXz70QrZSsZkhRbbYTLc+Sq7luFcMA2NuBgHpXjunXt2r+a4kV3uJ8QknyntVBMEhSXEio+fvBcYOScV1EOi6pLbrbW0bOzoGuHt7gxzLFMok+zTkjbgs2chiB6+uDNp8ljcLBc3kRaHiZFLyTWykDaPOwfMIBGYwTjoRwcAG9o99cWZl+xKqyXXlpIxkRIPs7KJZLaN2bMoQMSG5JA5OeD6t4ELXWoW0/mT3TLcukEluJUjgaKQoZJYnUb1YjIZgN2c59fJdGRH1VNOvGnW2FzIqSQRqJiFXYJYYjyAWQrIADjkdOa+oPA2lW66n5kELXQkhG3eVit41kkAIuFtzuyucKccY5x3APePDNjr2vW+oR39pINPsZVCQRhYpLn9+ywzSPJb75ZRMGfam5cN1xk19X+D7GWOTQxYreWss0FnbvHboJ7pRaFFkFy2/axlcluDjJIAyCBh/DTwxZKsVtqcbQCaDMUSvcXMd7PHsFs1tNEjYClwjDI3HJGRzX6efCD9lnV9aGl3lx4ctra0tbmG6ju7qS4jU5IZ0geIlpBubbhsDEYIyWNAF74cfCfxJ4l1OOGO5iNrexRW0klvbLc39pp0CCQLA42lS00cjOoDr82ASMV+ingH9nOPWLixuZpLmC2tpk3WdyAgnMMIhVZ4kJ2IcZAQEE/exXu3wW+Clj4S0W2s44ZrlnZjcHMLtL5ySlyUB3CLdKPl3BsHGOMV9m+GPB1tZ2yJHBHEgVUijSIqCqKEB+c74yAo47Yx9QDzDwh8ItN0Wz0qO3sIreWCIRS3FvCUB3IuHVSFAYE4A2kY5JJr37Q/B8ESRZ8xv3Z3vJguWBy0SknI4yMnA+ldVpuihYowyZjRVwfMYHIAAGCMjkdx0711sMMEQVVAVQvcZw+Dkc9+lAFKw02G3hSIRYiyzhSVLjacKWweRgfyxWg2xRkLhsAn5cD3ySPlPPQ1FtljdWRw0AGZEb/AFjkn5SpIwqgHpkHjvUFxciONs8ZG7BGXYEjBBHqSM/X0oAbdSssfOQDuLcE4xjP6A4r8w/+Chv7Quk/C74X6lpclzHFqGrokMarMkL87tylXYEgx7eenPrkV9rfFz4peGvhZ4S1fxR4q1S00ewsLaW4N1KUWNPKUgBnkbBzwDjPqa/iz/4KE/tt6V8bviFetba2uoaNbai1va2lvI4tI7GIvEJ5YgMMSyhiNwOTQBD4N1yDx/4y1W+vYFuru6ecwzwlpPLgceYq3JiJCRptGS2CfM2jOK92i8BazcWUV9Fp1xPKkQb7LDEIImgMjpBsRP8AWk4B5IbH3RXxv+yZ8TfBzeIsarPZpbzXcFmPJk+x2zQROjO3nS4DMxfkE4wMZr+hTwRY+AtQ0izv9MazvILYxy74pVlUgoWWMsvyy4bBUKW2jG4CgD8n18NeMtKS7bVLW502wjlE5aSKQmWSMbmVZJ8NHEARgNj7vBOaxtRhhuw0l4JpbuS0cx3sVksYS1wxku4J9vM4KgHncRjA6V+vXirw3oXiSx8yO2tY/NilSa4BjzgM5LPE2VDHaOSADwR1zX5kfHLQZNE1TUDolxeSrHaNa3VotrEsMKXKsrM0sLEOoYLxwQGPPHIB8m6lJoMMckkt5LdWYkFrcW7kRi5wxkad4YVWRn35GSRkjk1y8k3npcXsAjksICpjspnculvny/lHJSLGNxPGT1JPNTVLm0W+h80XFnJFELaRGhVo5DaJ57CFkLKzMzMAASRgZFRrcz2ZOoWUaWofywunPFLIrwyMd1xcDZ5LLn7yhARxyTzQB1uieGbuVZ7v7LIsMam6gZwI3RJ0JkgjSYp+6AAwVVjgjPfPW2smpJDbx6hYXUqmMyQywz7Z0tFzjeqrsZB06g8ZIqHw14rWACTU2jurdVaE2iF3DC5RCjxSIpyisMbRkpu5ArV1Zru0tTHbugQv5tpJezRyy2KTMWNulxEzTxw7GJwwVQPagDLu5HNnc4N/E8EDymR4FQTRbw8bO7KC+M4CsMsB8oYdeCuNStpGjufst3c3E8LmG4lMJZbgHapMUrjy1BBIDKOuK6NNY1NI7mS52NaPBNFe3jQG5ffGCsEWGcEwNgbWA3EN9a42WcW1mkt+iafHeyhVkLi5mDgh1ighlIYIYxkkDCj7xFAEMM24t9qv3hMLkzPerEY02qxVWaLIQM+Rg4HHuMwaZq8l6zKihIy8ysgmkkUhWwTHM0WFHIOFJIH0rJ1HTNa1BnD3tv8A2TMXlCWMHmXE3DbIrhkJBk4DZB2jGM156F1GN8adcuLWC6mSWRhLHA0qLtc4ZAd7DcD2DAYI4oA9rWeG3ZIJ5Ioo50yGlhSRXdTkpGyvlW3BT82BxzV3+3rVVeALJemSGWIzQwRLHFcRMAqNbRHa+Q2N7Rk/WvMdG1Ge7Mul6tDJLHEFNldYjeUNKQ3EwYsACMcyLgDnA4Er6wllqNyLa6cv5UKpKkCvLDIG5t0mizuLEAbsMRuzkigDS8Qywyk3c7vGmnIt3NFbKqBp0A+yobyL5zcbj8wKbccV85+KtbgW6ubq+02+cXTSXkEEgWWSYiPy/Me8c7Ws+pKhtx6AZr229N40NzdSXgxJG6LIwRy8jqGBNoPnuJApK7ghAPJxzXhvi218zS4MNeFLydYntYmjdUEXzRTQb23qu8EsijaTwfSgDH8KaxdM0WpSwwmOQrZxRM0SybXOVSGIPuMG4c7gHGeBgV9heAPDmoX8kFxgNB/x8mJZDNbJIqgtG8NyQhODzsJwORzXxdomjeXq9vcM0lskb+ZKBJcbWDINhhLwbUfj14JPPav0I+CGp2wto7XVdPlMUG/7OVhIMzsP3tw+HycqfTJ7ZzQB6nobWk5hGoR6jZWscbJvUzfZzDku6gxoULybdsak7myAoJ4r0m70+2vdKe1e4tLSW8hNxDLLbGS9gtreP/R4/IzgysGVMEZ+YEgDOKIktIxEdPAslWORIIhFi0liRjMW2SKxWUsNqs+0oeVrZj1aZbK0eKIwztJhS6O0VvIWjjkaK+jgcAqQSFkZc9VzQB4fqWhyvcaj9hjmlCLFhJYm3C5xGJDCTDtQtGDjnAPGazl0W38qCQfabi6tWL7V+U2sII8xZmSL5zn+/jAJ7AV73qGnz3k0sNzd20chInM8UaFpwDhvMFsf3TGQg/OFJHPANQNbQxWgUNNC5kWOSV4HjgLyMVWRwjkzoT2x7kUAeO3fh5WhXULATG5gnZ8C13SwKpHlFldnQ4f0OTjNdG9paxaXH9suL0rdMsaBYS1vaTZ23Hl5XJdW5IHHHFeoWenIlsLbMsf2ieSeGBUUKwjTYxjZvnmU/fxg5xwTjNUtY0e4nt0MAkuY1DJJPdwtCsjGPc7iKEHZLuHLAYYL8pJzQB5rqtxYRW1tYTtZ3cF3cQ26ahFA6TStlvISQOoOCyJubBXnnvXJ6klqrrFLap9oEUouHjdpBbv5ZRZI3YbxEG4KY3Ln5Qa7caZJZxvevJCJoYYpVuAz3AtJCSIIlthGTG5PG4gAdyK5GzjW8a8vrySS4kjEv2f92kZu553EWZAMHasbb8YHJ7nigDFt9lzHEk05vL20WdIks5RDG6hQ6RQxnDGV0d/4c8c9RnNk02ZtMjUWqExy3D/Y51kW7AY+dBCxVwEhjblgxDc9K7RtAuJCZDZxW73eZreY3JW5W5Q5BkyHECeVg8Y4464FWGttbt/tOqxxKd0u1JdQha48qfyQLiaISKvnREdMjAJxmgDznSo4bTUY4nVo0ne6Ful7b/apZrmXAYXCxtuEec/MQFx3r0S30idLKWWNI9ouYY4v3bIlnM0fm3MsETqMhmHADHt+PLXFv/Y3lauYVeZ9Q8uW4LNEHjgAkayQDcEdlByx+UAkZyMDs9JvDq2lXN3qSyrNc363GnNEZEaJt+0R+SVAk/dgsfRQWPfAB7TLresajomm+H7y/D2P2VYTDG7Tu8kLKkkBhkEn2dhFECQzMP3p681g6sDp7zbtQiglSCGSBhJGZZUh5Nu7Om6SWSAZIQHYFG3ngctaeKJLaNdOJHnvPJOG08xpKqRDMXmzFmLyxkclSQ5GGNcp4r1BtU0dnMdxa3dp50dvNKY2QkSiKL7ZIr7hdFBwIw2AOetAE2ta6179vlsxALVrdbycTXnnXd5FE/liJAT+4RnG3A+YEYxgV5Pca27X8sOm2zRWKSC2ltoI+kbJmSW7ikkYTxovyRZfr83IOa4XXNZ1Dw4yPp91bXc88qWcs7pLJJbySSCdIWjVSl2DcgONxVcYGcmqmg3a32pf2lLBLbi4gK3F5NDDHbpdxSeRHJcbR5bW6SYUgEk+mOgB6PcXbxfY40byVs2Z4hJuu7dFtbvYhckKCXbI9cdcV7BpusXUulfbo5FZWhaO3tAsUb2vzxzTvdyA7mZo5J8AAkEbeGIB8Zh02U2yLEkUl3u3x+e7Brj94ZpY7KdiPs6h/wDZYHOQTXr/AIT8P6n/AGNNCjyzpeic3MAiRxFHtWP7eJgcrB9qAbPTaaANjTLw3LYmtpSkkcT3bTzyBUe3jeYxQtES5URRSMYwC+BnHIrStr+4jn+SKxuLWe0kvh9jVo3nlyJ4dS3SuBFOmQhRiHIH3SOaxDokNtMltbzXbLNa3F0jgzIum3UESRztA7KFnmlikmA3HAjXacMQpuae2lXlqNK0VLiR4TdxTXF3HNED9ptdwcyC62pEB0JOO3XFAHZ6Ld3SxXgnRLcNGJJpbpYxqCkRbGSSYttiG7GWjJHqRUGu3UE0LCZ4oY7W2kQSQQIkjG8TzJY3lEm25UryzEmSHGMA8ChYebbvZKI4ZLiezW333MDT3cFu5xcqYd22SViMjfgjg81tXOkWt7bvBL9oVLWF8zAI1vLBNJtmgDgkG/MfMg+9ycDPFAD/AA6HsReXzvLLcT4g+zx3Yme3tjb8XphdtyKQc9Afxxj0O18SW9na2d/cWttdp5dxa28pjmF5bbV3RySx/a1ZrQqBggYPTvXk12YrK4hkiZrJbiOJYriRhc3MBD7GjKSbTJBsGQHCnAzjHNWIr0ah59ldhrae6uG8tnDebaW1lABGGEolxNIAMp059aAPbtBvLbVI5YkgEl1cqyyyoRarFaoNzTRxiQxlWc5wDneS2NvNVddsotKt9Rs7RkhuY2VlslAtVl2lEeYBdwKgyKN2cDPJ4pfButRWs8EU0ccEHlRxxvPEsO+dOFc3kgD/AGR+wKDJ+XrwWeObiaWe7aOVrPynS2txZSmZJFuC8rSpDPGBLLLGsTIocqd3y9KAPizxHfR6ZcXqs88Vx50nnW7BX+WT/Vsu0nyxx1+YDPavKfEduzqPEaJL57zxRwQKS80kIBEqSxRbSImJJY8OTzivaPEOlNazSah5M98sMMizNNErS3LS8xTIg/1jqp5jGdmMNjpXgfinxTFYXcun3cb3aTpHdQTraQwrBcFyl0jSOrYAtmAHqeRmgDhdbla7s4ZRqMqvc3ExKPGkEkKxxhQEYAbi02R8ztz3xzTPDcv2W9ggLStJcqENx5kcm9F++LsKx3NkDhc9elULae71OVrHTbW4gtUnikgluSHR4Jpgoi3hVCPuKj5tvTp6dp4c0dLLU457q5xeKxSzgSALGbgY8xpI3GSeMAgHOOM0Ae0eHxa3W1n86O52KXhWIbF8tQSGjUHchHUtgY69ePTbG0tbW7hvY7uyXMEkoiCqrxFTvhFvboNs0xl3Ek9AOehryXw7/a2m6811qSRSm5j2SDEiJLYysUKxImQJEAwe+K9f0/S/MvEuYYoWsLMgtNJtV91wMOy5P+p2kKOOOozQB61NqVpJpb6jZyPZXD20MSQWIj2zwyghri5Dc584EEbNoPOcYNcRNq0mnvaSvcRXEkU1pttS5uZ7i3mYq8jsE/cgNnOOQR0qKbWJNNS9+yraIlpbyw7YbkTRWyy5DEvglpN4OE7V5Fq3iY2MSSQTI9wzOsqCFjfKT++kkKsuEQknYThe2aAPQvGeq2wt4LuSzW4zcbVhnvDcIYEGDFAm8GKQdgBt5yxHfwPxVr/mSFrMwTLaRCYw/aIFumQjmIrGxPmAEnPP3ffizfazbXdrFI1xGBLIDLFdThZiZ1JMh8tv3Egz82Pl6dq8K1OURX95JYRsyLOWEcYMskzZJKwvDuIjPI6UAdumt3V/DJbWlrcWt3cXFvqCILn7RFcIqAJHI8Y5dVADKcdTkYzhdYmc26i6vb7+0Zomj8mxt40jj3SeY6zxRhv3n3VBbaTuyD6Z3h6/SFzIpiV7hVdLe6aOVYlTJmtVmVgRIJBwPvHHIFaF6l3q+rx3U0jwpNGkrvdT/Z2jYNlIbIxj5hhVPzAg9M5oA7jQfKi0iW8sYpp76CEobd40a6thGoSTz7e52s7sA3KBsYzmrWm6rcPZNGLO7hhe4EjTXQaWV24ZcJLGHMAwV2KNnocVHY6NqZuUu/ss1yjeUfOWEW810hAUq77xldxBLNgHoDXT3ej3ME8ry2kd22VZjcFrP7NbmNU8u38wgTNvJBCbvcYoArP5dva2t5pCRI9zcNPLNve3kZl+8hQgm3BbgIcbxwueayrZrm7kkO2ENbyvJNDp4M720jMBJDJGeTIxIY8HAJ+lczqd5eS6uNGm81LKS5jtiPMnYw3SAtA7tHGYpIFUgHADEnIxjI9R8OeD9WWdD++lFxGs1xJAI0VJkYIitGj8xlNvLHcx+9zxQBv2lvKZlln064ntzGiyXAYtaoFUHzRa220RlTjluDjnjiuq0ezHmCRysEdoqXMauvmyTrOTl5Wjx5saAAhEDfTmvQI/CKXcVlNNJLDFb27pqi2YigR9iq3zAyABwDnkYLfiTX+xCws5JpZLk6W0yW1i28M8US5bfdOIywbGMbcj8s0AcVe3EayXFysbzG2EYt2mWTy44Qjb9gA3KHck4I+UDjnFcHe6dHO9s0OlPcR3oa7vnD73hKsCnktMQhhwMkM27nkDFdtNrqiH7DZiSOWa8jE0s1xBcw/Z2ZkWN+u5Ty309DWc5nW+aNbbzvLnRI50jW3sjBKhYuJGkC7VwTjOTxxzigDh9X8P3ki2t9YPJDcwQSi3uiiNDLbtnzDfENtiKj7pznj5c1wb+ELhpLq+eyS7jcFL67aQTyyEIZDayK7AsDglcAgjAznivpTS9NiRbiz1ea0urN0lktLKG4HnTQuC0plWF2wAuSm7AyM9M0XFtot9bfZdJs4rQNKtuyeQoaWCBA3m7ZJANwx3IXcM7u1AHwxcTSGe/ntwbaVLWWNNtoLZRFC5jSK4iZQZXCZxtBwTknFcXqaW9w1u8tnbqiSPH9qhdfLl5V2aZ3OVIAJcAYwPavqfxF4WsImvwiSXUNul1eosjBrq6uGbaUiiKhBCOmAzcnK5rxfWtKlvrRJIRHFpTLMk9t5EKiAqQG8mVCWjlYgrggHJ5HqActo+m6bNqEEmpQzyKsBggntZFnikeadFiZlAwwwRgpkqPvYr6GstHkkikjidbi3t7N5JYbSUwRWv2WEyKLglNpf5RkA5OMZHbz7whpP7jTUgt/s9rGJrVVES+asshOxhKS2d27O7AHPBr3mPS7GIPpxllgM9szSrczq0ssxIJAkiGApVfusMEcFqAMrStSEVvYXDxkPayNPaRCQG1k8ld2JJZGDxy5UZAGR16c11+gLYXkF7q2rRXaWqNdyPFG/mQ3H2lV2sXBJ8wF5fLBH3lB7iuNtdJmvEn0maC4AnU75YoiGWFG/diRzhICRjLqxLKcEYr0vTZLnT4mg1NmRDp4eLTIzAtoyRKUWXOMyXCqu7P3S2M8mgDyXW7W0sZWtFiN7Y3MC3NtcXUjMkPkStOsKOCTJcFYo12soILcY7c0NC1TX7q3likW2it7po5MRSKiWskLOUZpEXliFCkdSRiu61OL7TpNzf2EatNa37GOFJFMq3JuU3CWByCpa3L8KCR1xXT+DtBiuLNoruC8nvrqCcpeo008DpFOssEMsKgMs6bSQduPloATw34SlsSl3eQCDU9Ojt0tUtif3fn74ZEcvgi5KKzKULldu4DFd1aaHqFs15qBS4W9WNNTvGVoo4LeURhlEa78q4schnYD5n3dRwzQLe50mxup0nW4vPN+zQ/bYmmdZHj8z7XuDHfKFaZU25KIh3AHAr0nTNUgv7i40i6S3mivo/JW+tstIsRiiaee6jcjz4BJBNGu3IPAB+ZdwBh3Ovuk9p9ttJbVbfT2VbkzSyNjz0lnfT7kxYFvJJtLKSGwCMjORz19NBqFhNduIYrnVpksYTbSNKqQsqpbu5liBurlTGJd0f3TJ1JyK6TxBHoa6da6a1w9xLEFvktvtJje2UmRpWWzQlXA8pmXEmNwxjtXCl5ZIyolnnzeKum29vCRElpaurpNZxibdsZAwmyAQueOlAEFhZz+HbfVBLGZ7ma4tBIdp+0zxyS4jjLN/q0ZTyMhtpLYxWboc81ncahqcsMs7xaoL2KFg9xBPNegMJLgkESCGYKgXOTJhsZ5rrYJ4LuKGO7tLjUE1CQjUb62m8uFbiPay+eQxMURiKBumCdq8E1gajZWkeoSyxPfmwWCYalCl07eaPMEq2qQpt3urgSK5KcLtVi2BQB5V4nvfE148zzQGW3wyiQZmPlXLssUkigh2RXPyxnaQBgdc15z4p0eCytr2zs9SvYHW6SKePPkyS3a26NfShML5dr5U07Zzn5Dtctg17NqFhfPAzXAaOxjtP7Tt7m4826aaRnxOlxAULNOIF+U7gM43bPvDzjXrS21KSKaHUtQMd0ViR3t5GmhOmwtG0RRYTtuJZDhzk/IaAPHbpcXpurq732kKzTaescl8kVvPbptWO6WXIZ5JlAwcg59Oa7jwRJNqUUtzq16l1Yybp4kkvZAWvpX8iQrMsZfzV+XYACu4BjjGDLP4cVG0uL7KIbN7hZLwBoWujPLOkE66iDJvm/esu1ZSSQfkOOa7Y6HBo1zHDp8NjKksqQ3oj2JZmSIbYfN2N5UUpBDFVfkjDEGgDjdQup9H8S2enw2wkVre4gSO6K3M0MkuUV3nnKrHuYkKTz8vHQ16h4b8RSWSQSrHdNCFa0uFa43GCdgqvKu6PJtyiZYjLJ5hOMZrmtdsIItZuLZLhoZHsoUhuwV86S5iu5jBcRAgi4i+0F1G0kfvBk4yaxtPGrwXIiC3Ek0lpPC0kclvIYywbzZJIo5SrSbCS7LkbeM54oA9TvvF0cV/cz2bQ24EdnLc+dL/pF3NLGALdRlo1j29NnXPODwLt74rgvtLRPNRrWCPy7pJpZIjLLJJuitTcvCC48vJ2oW79O/lN1BMriNrW6eRfJtVe4jjhRZrf5pZEkbHz+ftKjkhMr14rQu4bi9vYY7vbc2qLEwjWUJJNcwxfPNDCgCsQOME7j2FAEus+KLj7LanT7WKS8t5Ts48uzuPNH7xvMkgEshA+TcJAo68Dmtqz12+uZdMa4bTrvUor5XMCoJ7W0tZdqi3uGdwRDuJ2g7myeR0rJayh1Sa103S4IoXt7SW5WJ5meBC4xLsI+cSAAkggZOcVYt9AaG9EbA6atrbwszNA8RlaZtqtCCuQSQMK33j1IzQB7xZa7pkcEdnLp1rBHHdRmNlSVIJLjJZimY824DM2CcZ5x1ydWTfd3BhuNtgTbNJcW8EixJcxsuYA8hOTIOMHis/wdpyPp0V9eXR1WSGSaIWssMKxCVMebNPIzBZXAKYCncMdMZxn3l3Bf398bh/OZphHbx/MkixREJz5XDAMAFAJPFAE8MeoXEML3EcyOqeWqx4KiONmVMlEILdc85yeeaK7fSZmsdPt7WOyG2JWw90Q0s25mbzc5+6c8Z9KKAPja51KCeSSP7GWWFZGlnS4aYoF+Vd8fIBBz8vU+lY81xbxsbR7yORblsvDdQywT5I3I8DxrheAcc5O3PfjKjup7WK3gWCFsYF7OrljJsY75XCHJcDBI55/SMPd3CTlL5pXhmEVv56R+ZGzEP5oYrkQFDheeM9qANq01SO3DyWoIaaNrd/MUrGyx/Kk5c8CXcSST2/W6NRuXsZEmuY0gsYjOtwQrJLPK5QxIy8kAtjAHH6jJv723UWNtMrGSSVc+UV8lVCgN5rdvnz35PSnTa1oelQLK9s90ElaOSHb58RY/MVZAPlBJGCRj3oA86v9NvLmVriPB8pzOLpGZN8bthkCycElj2yeK5ua1gzcC4USwmcLAZCq5n4OPMbABUg8e/Ga1Na8SJeykWM0ccO4IkG1I2jYyMRBMgbBUEYBHWuN1XWbhpbaC4t4ZJrZTcOQqxrh5NoAQNhpAowDye5oA7Oy1YWCx2yKk8E4IuYpFVmxkFxBIHyrbsE9uK9q8E6zos+o/aIiiskRV7dixAYqE3Fgys0jHGGyVGD0618l6XeaadWYy3M8TNdeetvcw4ikjChSjyoSVTdkHGOOcV7B4cuZLi/aaIWsXl24gQWzMkMiu26Ih3wEweQWIP48UAfS8TS3cjXColtBbuIgzgtei4ZsxsJJAFc7CQAecHjPWqlslrfyXUE4S5ljLY2hmkh2Lt8yaC5dEMgmHIQs3TAxzWU2otDZxRm4gnCiK5L3VwESW5t/9YpVDnzOm0MBkDjNYVnrdtBq5bUJbhJLhZbtUt5PJWKOcBQk0pXaI3PIYkf7POaAPc9GgW4+zRxMLOVFZJb6URQpPsA3o0cjjMHQEbSR717J4Y1C5tLuTT0tJJxG3ny3s5kW1kCqrFI2SPEiADIOTxyc18v6L4pjt7iCKaM3dnNI0a28rl5babzAEVJWUbgVw3+11HWvUzd6tHDHL9oeNp7l5h5isLdbVUCm3hAYeYNmB6ZagD6YutQttY06aZCJbqO38t4opEjSCA43OZbYs0sBHJX0HFcHDaW0UkZ/tHZZQg3uInmPT5ALfK4SFmzkORkg8c5rnbTXRbfZ7qKKS3iaIqYy8McHlLGC0EiRvmSPuG6HP5Wxd3+rRTalbyfZbWGxkhdQgS1CsD5LNtTBABHzdMc9RmgDrYZ9OTSr2aNg6NulMoDi2FuRteIhpQsM5Yk7jgcEDkgV4Br95Hd310LS4eNFljt7e2iYMZYPLJeXZPLgIT0B4NJHNrEcd1p81v8AbYp518syShlkyCfPQqwjWIMQRv35HGOtee67ptybyGOezlluWhkgh86d8wTLJxslLJsAA4A4UHjigDcuJIYbNQLe8E80PFzI6KVMXBDW7N8gOBkrkAHORXM3d4jQXNvNKIkhhEzKDJLvmIwqwqBzIOCCOOMjjmtAamzQpHqFlfxNAywyYMlzCkSgR+cspUFlDdduVA5NYs2qaTLJOiia6vYrhYrNY0KLdtgfvGkjUq6omeBx8vHsAee6jI8DSLFKlxcwqbiOW4g8qWQzfKitI7LvZW7dfpVfWjNJpMVzIcTWsSTPdITmOTHJUZIZeuVGfujiuwv/ALLYzrcOun3CqwnVFBaQKpLSRPGx6epx1XHXivL/ABHqpu1dLJoDDLcvuiijlP2RXBIW5STGBkjHGBQBwms6kj27wzXKSxtIJPPc/Z/3jK24t8oITbn72Onavn/WtSZYZrYsl2d8slndI4VFXLedHgtzJtHysev8/SPEk9xCpVvtE5+fyDbpH5MbkEBlSMkOp9+ntXh+rQ3cqyi4TyJDHuAd0BkUMAZUA+9hT0GfagDmrnW9tqIIorkXBk3CRNo2vEeU+9z8pJyOCadpmoXd5eIhniMhmwIrsDzmO3OFYfcj474B7ZrNuLVpIgZHlUW5WMtG4VmeRgwmCk5KmP5eneuk0uyt7mUXKSWwWCW3a5RpI1mcLhQsLFsscdcdO5zQB6x4dtIPNhaVIYTeSRpM8sm+FZScZ+ZgIxgcc8Z+lfQuheGL/wC0XG5pvsYs0Z5NPYMEhwShkbHyxsMcZ6dK8v8ADGnWWowIttAi2jzoLhG3usaAArM79HAI6Y7nmvpPwjBDAz20bBZJf9FEZgjWOVY+FERjf51K8nI479aAOi0LQEg0mCWby5oUG8mA+XNeJu+RSAfljBI355+XIr1Lw1cJbzQwXdrFOoiCaXZSzgTs7EuE80n96gOSSSff3wYIhZWXmoJY4ixhAkQG1jkbIcyDIMpxgBRwMip9It9Q1OW4gfVNPDxNBJ56lN75+VI4iDm2wuQ4BxnHNAHslkR/Z86TR29kzNI91tMSOZJG2DymVsHbgDIzjqa0tPmC2haxmWCFZhHvDb7jYBgBn6ZLbiTnGTxXAWls32oWlnNLeRRokd2IofNk3kkfJJIwwD16Y+Xg9M71pamK3nWO4xLHO6zoW2ruBGzCnG75VAJXpQB2c/iLbaywG3s/s1qiZEkYklV2PWRkch8kkjqcHmuUv9QhukYPGsSIVlkigBiSaNSMPEYchjnJ65OMYzWfqkpigmtxKsM13EjZj2MoVAwff833yy4B9sZrzxL4iAy3U8wkjlMOc7YVhyU/cqD8uMjr1zxQB6FPetPO0tvNHcgSJKY5oVCOEQKnmYGCynG0ORyM16FoIWed55WSWe3iVrWJkDCUSJmY+QQNpUqRnPbivHIr8aXpAtoJPtEgkAkMUHnK8LSCQeY8YZhLycHjrxXoWk3V7eW9tcWcUocr5s9qm1blYcEA5Jyq7R83+9wMcUAeqX2uTGLZM6TW221eNkTMIiQqZYF3KPKkDHB916nArT0u4tNbvHkXToXt4X8u4u4N/mEMm5UTcfnlAHzJjA+9nFeN39nd3a27wzy2EX7t40XeyTN8wlYh8KpGBnJ5OcehtDxVd6ZaotvfyJFJJ88zQxQKt3EBEUdfJOY3Ur83Jye4oA9+h0a0kiurqTE1rqC7Iniukn1GOOJ0z1X5VGOgHyjOQK59dJbTZri0hE+ob5UvYblVgkiWxwciWeUZZskgkHapGM15pp3ivVYWl0+e4J37InjBjNjdrdjdJlrdQYZdvJIxkgA8V6b4e1e3mjjsVmvJZoY3t7KNPLjje13ZkNwN37xd2fl5LBSQD3ANW60SxSK1uWtzKt4QUjknjtoYUh3MrvJt5m3Z2gD5sZ6V5F49uH0JLf7EtzJ/aDsyGZWuIoJTnIdw2HkADY28e3Fe/wAI83S3SeKElGkSWdXkWKNuTE9kJF2xkLkYOCD+R8O+IXh61uoIza2txDFMssjmW8N0TdRqWy4WNvKBGdoTjnigDxO8vpJ5EMYhnCLI8ysVgCwxoRN8ryD7RKXJ4yOemapQzf23HZ2zW92dPmk8lYRCIWjJGFMkyr/o9tu7jdnP1qbUfD8k1muoW4mslt4I5MrGyiTY4UWxEiKNr/N8/wBTnOBXK6jqssUEySiSPOZbKHTkVJAqLtkTUZWZcwZB2BRkHvQB0Fje29rrFvaKYCLQOIJYygeKeN/LMaSyOplb8M8cjHX1TTdXWSFYhPKkkcgmZuDE0TOQ7JJtIN0cHq2OOOmK+Y/tNkZLe5tIvJdQAyQXH2iQSyZUpdbjuhfLbt3TgDNei6Rq9wltp0Riczo7bogwED4LEvJu58sdfTnigD6Nh1S0i85FklNxCPOillw8xtCFcFi4AZlKnIXsOKsXPiB98MxmW4jknSaLczybtqKoVoyPlCkHjjr715Q17cTqjMFkYDzJYwxW0YkYHlkYLnA6AkHFPngE8kdzLI1tvPm4t1EW2JYwQeG4csAMd8nGc0Ae46Ndy6m8t5cwKtvmZE8uNYpLgQAyPMmeVIzg5AJrpItP0+HS2+0TWlzpl4VnbDeWbTex2u0hKmeRSckZ9O3FfOFxrlzawWixzajBZXJJjnM8rJbzTHbKZZI0xHGwByCRx9a1dJ8QTFltbu4AtpGmga4+0LJZXFrHgmRUdgBJuGAeCMd6APZINKuLJWtIoWubKzk+1LczXLsJ7e5IKFIWXcSQRgDI+Xk9q3NQ0y3tXgkS3tJZLqKS4mlm+chtip5UKqCIn2tjJwOK5rw/rVrexPaoGjuI7f5ru5u+Le3jwLdIoScySBcMSRzkACu5lZW0iBLhLfY4SJUEQBu3/gklcMXj8xvTj+gB8zePrtdOu7Sz0tkhsrgM0tw11G4V1YsYlG/MbMVIIA3Hjr0ryi61AvM9xA6XPlQPJJbuG8+cOQI4LaNVIV1CnGeecmvefH/h+O7kElvZQxIsLGK3tGknRLqJyZY3Eij96WxjPrwa8b13w69vFFqVxE1lcQNE8dq8iRFpUizItxHGx4CH8aAMmNftpik1O2d7UQzMY76WJhYkLu3lSw37egABAGeciud0rVUOrzRwXSGBbZjbyyFYgFG4OsU2flhUdmI9BVfWdSmNoWlha/8AKZnhneQx2tsJnA+x+Uh/fORz8x5xXLz3K3Lm706GKKVc28rW4eGCOU4BWVCMBskYGec80AfR2k67FcxWUd/HLJDbzRE/v9ttdLKMR+QQflUYZixP1NW/EHiqzn2W4s57c6bIzadJFHP5RjXBlaOaWUpJJ1ztjGeMFuteVaZq19GNNF2FjnitRFNe53rCpGIwLcLt3EYGBnAIPTNV9V8RlWtormJM28pniuZHF5FPuUh0FmJhGGIx93NAHuVxqdt/ZjyEQPBLZiSa5a1E9wlzOu1FTzZcK4YZLYAGO+K8Y1ppZrtJLBpbvUI1WGRXmEUkqS4VpFAUb22NxjkgHA4xWhZeJ4poDpF9dyWEN3bkyqIYVjVZ3Ur5UEaYBZQOc5XHWvPNa1mLSbqHTrJ7l1guma21G5QILhBmSSyMkbFvJVc5fqO3FAHd+D9fudJ1KeyNsBGoMb2lgwuL24uSeJPKkIcyIvBAG3DcHiu11u2t5RErXCaXc3oNy1hK9uqDAKMjANu+0DG/bwctjFcPpV5cT3dhqZtdNttOmaCWW/vJNkIm6iGI/L53C8MWGe/Ar1FbE3ks19FNpRilJln89op4REVJfy3Z98Qxk/JuweMmgDjfEGl+Zo1q9lZwwSQsFSQMZJDGMB7iZZAfvOck/wA6xtKn1BY5Ptd9b2YiuIIZIPluILuNSG82JTgM+0nO3uMZzXU32nxqirpkcD28bzq63FxczxTfICr+Q7Bo0OfkBznuK8yhe5tpzf6qYTb2tzIjwvvWaJVJZJUjZFCKeAAM4AHPOaAPsnU9bt9V8LRW+nsFeE2cBeyCWUUaxhXIuIo3ZpCSDnC98nNcqLFZLCYxC1a/mSaEXKzER2qLGWeRpEblyv3dwGCPWvJE8T6TfWlq1hNKZJJEh8qC6uYDLE2CJmQDy9wwRuIwR1NdxoFxDDDdy3t3GfPaQW8U0eLjYgGRHIUSOSLHC5IznqaANHw9NquhXkga4UQzyRzKZRGNk6J+7lj8l2DIwA3O2Oc/Stu9um1G9F/cieaRlVxa26o0U90h2bGl8xVCYOTkgt6cVm3tuZdOFxBBArw+UqkTgbXdh5bSwyt0wwzjIOOKjsNYAvfsIVnlEccF1YwpGiSgMC12AjEwjdjb0JHoDQB11zoyxWseqWtu9uHBVIhKzArcYMskPlhhabWGPm5PpXp/hDw5JcT2sUV1Ob8gAC+Er7IpYyyrHKVAycdW25z8teF6r8RnieLTIoZbZIGltJIR5ghuARgGCQuuXUD65Nel/D34gBWmaVIo5JCiJNc3DefELdflhDOxUoCM4ySAelAH2P4X8PzALJPKlvOkaBUc4jjO1g5Pl5ZyCOeMg8HFYGu+G5Lln2XZ8tjLPL5lu7RzlchFg3KCBxk7uBj06eXaT8TNThJu57kNa5eI2xvYyIvMc8lQTlGIyrEnOaTxD8Z7M2xt42lVlhcwpGyMbZgQN7IDkSZJwrYDZB96APOfH2kNo8pnnlFtGD5nnWli7m5QDLzSHaSflP8ACDyuBmvkTxjdWkNwjrezSLMrSstzvjVE3EmVvMVWTgjC4xXrPxI8eRapGnnXkhfokDz/AOlMx5dZRFJ8iEDcMDaBxXzTqutT3E8B89LuW4lSBY2TzFaKU5WIyyoMYUZz0+Xg84oA6LwtMl1d2xuZrSTT79jCDhhMJAxPnOWUADgEDP0r7W+HGkW1ndWspvLfULJQH8vySpjkAHzElRlwv3frgc18b+BYJLzVI7Ca2SaWGeOZGt41+WNWC+S7A7EhwRuOctt4r9IfhzaadZRxItr9oG2AmGAhbYTD52IMgyrA5yDz8vT1APYfCtraSpMiJP5lxMjw3GDE8EcYyDCzDMMmchmx2554rsbrwzcpaPIbiCVrqU3LZJZ2IJA8ydccCM99ueg4rufDttour2qR2a29vcxRGRPLzNJKMbJLZtq5RiSWwcHj0qbWpYfDem3Et5ZwXsKjybV3faqS7MyN8hJc8+/p1PAB8SfFKxng0m+txIpLLeJHJCgeNneI7yyIQWcKBhuQCea/OPW77UdIiuGtrqeayvoXGbvbFK86MVeNI0VduCPl3DJXnLda+4Pilrd34gk1BYFuLC2R5mlVJXCOEYkCJcgIrI20gnLDtivg/wCIdvbWixRvJeSrFMt1NHbubYxwyksPsyMMSv1ySdvykd6AOU0nS5rpob+dTGXeaSG4vrmYPG8jY8zaDtaIA4XGTzn3puqieZHsnS3srmKdLZ7nYY2ntCpKzeXKAt+HO7bg9+uK0tGjePRbp7ab+0LezuxNa2jNGIBJcJhvPjRyzyLkjahI3Nkgc1FO0l7b3jSXMlo4jiuk0+7jiMJkSM5jhDksFzyAjHAPIB4oA4yyuzpty8ZuVFncxmJnjSASW7Rv18rzcoGIHABHPUiuoHh+71OU6pa3asGjBn+2hlCW4yu37Mp2zKcADGeuODXCSIYLhSj232qaQuGNtsi8vqyHOQcDIBzk5wMmvU9C1OeC3F1FNKsVshUt8u8TMdqqYmU7rY5JGM4PWgDHuPCkv2KKFJbaVPPZkZSFdAyndEh48o7iDgkYxWbY6HeWVwJ0cXtxb4R0kVkt/JV8434AeY5X5shcgjOevsFzqEWoWZR3kuZLi1VEmjgjUR3DAFWkliGxJDjGCQTnJqnIkVhp/km2Ml3dQIHM0KO9vsG774bEihxztzjo1AHkes2F8rySXE8kkQy0xm8wSQSvuZY3MROxUQgrkc7eK44aVPZwG1tb55DqDHyZPNkJmyS58p2VXiyMexzivTdX1CR7+5nu4xJC0IF4sTPDDfKUG63MO07UyoJfhsjA4rHsY49Q+WC1VI40URxh2S4gJYsvlXRHzokYOAcccUAY2n2uqWVkgvLVLVVu0kuVneKSLKgeX5lwArI7Q4AG7fz0I5rstNWCS6nNsY45ZEidC+941j6yCHc771BUbmzkAe5rmdXvIi0UO1HLys0y+f5trcgYXdKVYqkyoM5JyTxjFa84a1isWhuYghiY2ySQrbzyeZ1aG6b/AFOFydoB3emaAOha6ea5uZnvZIorNdxtoYI2W4bGElglnKgL34y3PIHBqxpENpqdzctPHcXl3JA4Mt1cqsNqpPyyozbQXCnHy5AxjJIrgtUmkjt4xeahFHJcTj7GyXBmRYygDNLEq5cE5BAxjuBVrStYiE8sNs9szQwKkvJDoVwQYUUnagIBJfG4dKAOm1SO7t4vs0dxbqihrcLGCyGFlBkkmuXHL7geVJyRhe9ZMOlx36MsN+/2KCNoHmlXNzNcRxhkhQ4w8JYYUtwO5FSltTnvLOci1e1uFLlrVCbKWMybGjvppDiJ9gPCgHHIGabrAFvFfSabDNa3ADiOZBNLEGfKtHym2O1Ix8p+Y9RQBzL6WLNEud2+6upWhW7eOTZp6ox/cyOQV3MRn5ehFSadFduz3TtMFeQRPIs00k9w2dru20f6gsDu7jPGRg1gLpmrJCFV78yupVjbCSS2i+YSPInmj93KSQF27mPocVu6ZDfWEUllcysUaEXOBuF3HIF3qbhwCImJJ3sMHAwQDwADfuLO5xBeSRwKpAiEMCSyxibIDLGMHMxJ4bHHf0rF1KJ9KgnnvrfdHMXkjVLhGkibaGX7R5kgWH5vlOcYIx1FbdxJEsFk9wWmYxeej/a2gjC7Spe0hTq6HIGeTjPJNcJrLXC/abcSXVyktszRtclrmdfODBC2Bt2iRi3z4IPXigAGuaBdW8am8tIdVdEkuo2ZCsUSk7cvHuyxUYOWwM5AOKhumhWKzngnkYhHlXd5NyIw7gBo1JzLkH5SR354rxFTHperW8ty8d4BC1nPbyvHFGdzEmWVoyTNMvGMfIDxnNenWlkur2Vrb/Y7qN4FBimjYWzR2x5AXy5Dtct14JPcDpQBFdT2mol1mkETQySqsccm6S6UPtlEoUHYxcDnO0flXe6KmqJZJ57NNbxldjQGQSRoWVFjROcSEANu6HHXpXK2Gh75JPsKTgJExll8kTOXkyyiTcMY3DBOQTnkVu2d5qkVrFZvbTbvN8ufEIiggkJzFIG38ghc4BOKAPRtD1iC1uVt761urq8WaNo7lId9xGisCqy5YCR15Y4ySPpXq0/ioQWzTyxI6O8sEazxOPNwAdhjjbbsfrgbmz1APFeQaJexW32dJ7eJxdzqy+TA7Ce5jALTNLO+AQdw2gYJ65zXS6gNTaF53ufLtbZBerbvaQjd55wAWgTYkigrkD5+eRnNAGzqWq3M9hJc2NvEl0SAIGnEi2PmfMjiCSFSI2QLgDOAcnGK5iz8QahBqDSzyXNtLz5C26I8ahUEZ3i4Iba7ZK7AQc8VBLqc2n6TiIoyak06yx+esu+eMnzH848QgREYUuOuFz0HkpupNOv7iR76VcSokUbNLtjTblUkeSRoggbBVgME9SSc0Ae7t4hubWzc/bpPOmlWLykjC3k3JGGgVtsUBLEH7pYZLITUuk+ORbefbGUWd7pscoS8lBgBt5CuyJXdtr7ZgfkUDg4ArwLTfEOpRao1tqRjtorzfLDJbXUa/a54m4l8mWNVMHTI3KSfu7s5PVRS2UmrQXF7HGuXKXalxJabXBVZGjY4VCxByMgZ696APTNa8cX2rST2ebrzJQqyT/Zoxb3CyojpAjKziIA4bPG4NnFfN/xM1sxTNHNLZfafNika4iaS7nt5SjoqqfsrRhyNuUcjH0r0rUp/7Lt5pdJdZlmEoS4RDLKrpyqqkxA8rYNoPUY4r511u+bULK8vIZJ5pLiXddR7ra3+yvDIyvG8Lt9/YBtbngbiRQBgQNDdMWljEt80n31WFFmaTGX2wMoD7eCAuQe2K7rw2ljokxju7FEVBFd20crzLc/aQ4CwoykhoiwJKuQCT8vv5Dc+VdQWU5SOZI7oubi3cT3ryK2MYWRQgwOXHBI5r0/Rru2ubaOAsfIkbdK11LN5/mhikcdvIyZBEnLYJQeuBQB9TaR8SdUnMGlefDp7XXkRmSTfBNbkYUgF0CxqYxtXHXAPfml4s1nVbK8uJob0WFr5efMt5JJR5IXDXTSO24o+CGXbnLEgEYNcR4cVILV47qM6lH+9iMstwk7yXCnLSoxA8wxxhTgN7DNO1IS6qym5uZJYjcGGS3gDW8c0UMSpBEBtOVCgbufmOeM8UAX7TxA2rIlo90sb26veSSB2e2mtI1XClogDKGc5Clc7jk/LTbq1RmnuYpLgwLcxu16EVpIG++se4E7EAYAk8Dbk4NaVpp1odPhS6jhjtYDM8ORcWckCsvEUMwhAYk7SVlIGQAOmKt28pstLuLi2mfVbS6JilswGeWGRAwYhSdjxg53ZHPUEj5qAPJr0xEaml441GSzuEnhKW9xFvjLK0bNMhImZY9uAFJPYHk1t22oJeWxaGcw20Ucxktrl9rRtKNtw8PlIpJJCr93gLjNUbk3E5mgt9tn/AGhN5SSW7vJHaPBIVY3HkQ4s5GU7VxkfLliKdcx4ubbR7dbpY7SRBcyiGFvOcgRlTNGTvVmJLE/e+9gDoAcRqel3A1KGOR3uI7hYzHKqefMHmG2NyWyREQcDOMAgnFZ8fhmVb62dkUWsG4LGNkTyygDfHHFkLJNkDBGcjnnNeltaz2l1c28EMkkkMJGYSkl7sAbzGXcdrKqk7QhLBSOM122l6dpFtp0NzHarevDDE8FzewsZxct8pZUcgrIyuduRjj0xQB4/pWpanJ4hjsI4l09NyfNEY7q4jCLs6sxy0ir8wGVXdkGvdrGzvHbljFLMjjdKYBDJFGi7Icyo3nMoBb5fmBGTXO/2Kk2pGaa2S1hgjj85UtVjvTAQVSchWzksRk98ZHHNdHZx2cU8NpPIbd7cxyWl4ZJMbWQb45I2JCuZGwSSMjoaAOk0G/khkgluZ7i5gt5Eikm2siy24aUQiOVFAIVi25T/ABKSeDXWNrAuHvb6GSNjLFKGmn2NMFdEUTAoSOwyWwcj8/HG1KS1vri3hgLM0sylYZ3W0uXUsiFlUEqMknCgD1PcUpNS1LTFmWHy1nESLHG7mOF8ttZHQceWuGBB5OM45oA9w0q+0/Toc3WoWyK7CZriSYtFIJlGxI40z+9yCeBj8KkvtZtp4YlF44VWj2eVcNIJSx/dOsDIVaUIOWJ4AzXyLJ4k1a41aPyxG1jLJHbzXFrbyyYvVKjDNKObTayKdo3YJK5Ar1mxvJpdNS3MaST+YInWzct5LowjQwyygZyNwPYe3FAHcajqy3k8tot2tnbwtDJNGS8xlLuyedLFEnyMy8kKWwTnGK4jULqaDUFAEmttGrRW9os0sqMnHklMKN06xEYGMqF5rUuZo9NeOCVrqUGJmgRzFazwOil3Sd3A3YLqck7TwFzW3pl9ZX2jCEXMdnqUCDzpp7aBr1Edm8poHUg+aU24YjGwgZoA446xJbw3VtPtih2vLFJaSsDE8eQYjG5yk3zkMMZZlJXIp1jFG62s8TpO+mo0s1+I5bi3EUr/AC2zhiwW6JZizyIpjbIB4yde+8OW8Ydp5EVZoobqXyowqrsG9DFyf9JmcnOTjcDnArQ0WHRpLiBJZLtJIBHLFcxvHBHISA4iuYrfckjq5Ckvj5kOKAPVNDnGpWccFy2lPFFEQI3jb7QscRVly8cAEh8qQ7mX5hnA6gnmfEcFxZXDzJNCkd3A0dsLeRnvrW4YDyx5M+PLQPzkqflIJI5FWljNq73N9ftIzG7W2d54ZYo3bBSNEt0AJGRgNjdk8lQpNyIbVe5ubu63wRCcqkMGZIZALcQsrBiBkEg53EYYgHoAY1l4o0+ZYtB1Ema7WyjDvPCJIDcECGS7LufkBkLHI4JHHpXqnhfw8zxLJaJbmQAQSyy7pZXaFW2yyyQqWS3aEKFO1SgIXJxmvB9Q0+OO/lurrTJpIre1M0EUxlkea4d9iQxC2UyOhVcuGUIMkqehr6X+GniqF9A8pzcWMluTIlrbQQu5EaJ50cDykNKQpB/eYAztJDDFAHWaDfTwmO2ltPst00aReX9nS0j8uNpcys8she4AiQ7WUZYYJ5bFdRrGiW2qWciwJGZJrUhpp9lq8kOxTtgnhkYIWdTwwJ7sAeBx+oQPqV5pbLrDw27b/LeSeL7YftczM8VxBnClXh24UthZPQHEDWuo2tpcra6g1ulrfXLyiF5AJERQLZGkXeiRyMf4iq5J56ZAPI/EWi2U0kJGpWtrOJjHAViaaMyxSF0W5Kx8x7CAxbbliT3rwPUvBLTa1eXNzHFc2s4lknjjKRXVxcqxeNbHzCFhiEhLLkjjA617tqV4bW/2GW3GpSQtME8uOyshvkMZguHkP72fOckcZPOM8c4NEn1a4u9PEr2ChTdyO9wQkTwkSMluFUq0bPwSGI5OQDkUAZ+laTFp9i9+tmxWOzWO4+0ybGSCYoLlVhVSHZvLQZxy0pAzjAzdQ0pJ0ng03ToftXnrKZprh1Bt4ljdDAwTdFOqA5UYzu6EdfSNatnutFi+0Qg3DT2trLHaIAPs1sPMgLM0gEheXeTjO7BxkAY8vvZLuBpvIkW5leQR27RCRCNhDTeZERkpk9/lzk5LZUAC31rLbRLdRT+Udkt1a2o8q6RdxlEUQUNmO5Z0jIY/393Q5ryrUrtIY4rre9vbwJe3d9bExsl1sb/VS7tu2bzwcMxwCMA8CvSdX8QQIjzS28ck1usUTxWqsp3SWwKyhZAq3U2GUgkqQTwMivGvEEtnLBbkx3YEL232uJjuWeHaWnilRhuLFyXbAKqX27jjgA8i8Y6/aSR3c1w2zU7uKKSyEkyyQxWytLcLbZYhkcwgZwjLnODjFeSy/wDEymNpKJ1SRrKcrJHHbRIRkySrMN3nxrIHXAOTjGOld94r0K3eZdTjltri5YJDcxXtu5MdjdSAAwRnBaQK0wVgDhVAzyM4ulxTXNxc2EEBb7LKltcBtxQwARwqRAVxIqpvIKN99S+OlAHpfgrwxdWtvNcaLFb+Z9piS5vhCYpFs4iIrlEYkbsSuQx5+9ngV9T+Ffhwl20kcMNxGtmtvbPJA4idHnRHvbhwy/vQkuQCu7cTxk8DifhhAtnbxCNIoHhVbW7gnlW4hlSVR5c4Eh5JZMyjHDAckCvrPwRr0UM17/pHmeStsdSeSC2kt9soAS2jj3BhN5hZmx1JJoA8u1H4Z3EkMkt3ZXcTeXdzJqMMZjulgNu8aQ+aSCym6JcELkb8PhQawdJ8LWNtOzaouoQSuCJLh5IhLdRPG6t5g3AszOsGMDHJC/KM195JY2Wu6eiiX7BcMhLGFfJa8tpFQkPb/MIYiGUBmwpJxndkDwPx34IWOeeWGW4trm1EHl2blFAWABASxJCyPkkknJIwQAc0AfMfjTS4iLmNYUWOxgdlgmmxOyssEUI2NuV1wh5TA4BJySah0S4mW2S+s5vNkSVIb8b0F1FbqwNrBaxXchR1+0yKGYbcDJzjkdp4k8NPFNDdapA9zCkGLe5kZcOiAZgKQsTKTMGwADgcVwel+H7/AO3MssaJaTrNMXghcsSqPNBbpHcshtjuECljxnLZxQBr3bS3tqv+i273NzLLPPaxRyxJdsJjiOZmJAkWRwSQ21icIccDiz4bMUjgQR2sNy7PPG1w8TI+z7Zut/NXJkLu3GclflHOBXrWh2Ruj5V/mL7JE0iTy3DQQt5dxHNHH9oUEzOIkCuCoxtIyVwTDqenQSJLfAXUiJGpUWTHyWkaKQfZIUZTm4EiOwdSVYY+YEhaAPBdZ0aVo5JNOYx+bFBcTJezJ9omZg/zWZmcFQI9oVSgYDjGQaxfDklzL51jdae32DTgLiM7/PInmUKyl4WCwzSBiCpO4r2JBr0TVYhFbw/aLe0ee1S3+03Bw+omJtx+ybrhkVr07wo2E4Cheop3hCKK4W5jtIDpE0DNPJ5un/vxGD5LRupJ8+++6yNt2rvbnGKAKMpm0+SKM6TNcXN9AbZLITTrDbWrRD7Ky3MWUmtkIDMCVIztPYmeK61CCyi0+NBb3YvII44p4zBC941v5sk0eJW3R7ZFwzsgzleWBFN8WalbmeSzup7mAhDDPFDExeWCEiKf/SFx9naR412gEYC89eaOnyG8cXlvNcvbx/ZLT9+ElnmMBYKiorNiTI3ZGSVYBsMGAAO28IXGpG1vrHVBAL0lJI7yW7mkaC2ZdvlsHUY3HkDHyqwGTjJxL+V7q5ms454ILeNpmlnt457mZ44j/pUbiKTjcN4XYCQ/zEd60bixt7VUuUvIhd7YbkW91b/bI3UAFozKHAil8wMdhO9c/dqa5nkvglx51jpx091u3axWH/SXuODasAc4IPJwVU5BORQB594z86wsNK1TS49PgktWjNo08jzXosmZmkE5BcI+wKSHBJL4HTA5Kzt7y6sNQvZlsri4uWF2y263IZGluVdCGCkNOC0jYz5YBw21sge361oH2gQpbILOeWNZRJLNFKmzy/tDq0Me4MxYuBs3ABRnBrior0XVk01natDMJrq1t5lVVuzcRxmRbnyZAqNaB227G+fB4XpkAw38Iatq5nazgjeaRZWF8biaJZTGIAkTRkja5t8FgBjIOOK6Oy8M6Naw39ub23W7+zyi6srRTDDIbfb87Szgs5G6PsDu4XkGtS2u/ElnHZ2VzYXEMYsxfC7jlEJuby7jYSyNEoOxQBnHbPSs6ytL+6hgu3VQDcNDcyOGuBNG6sfl4BfNy+WPRTwSMUAamsWuqnSodN0y6W+trezjj1OK5ndrUxzq88jebHhvLihgcFQSxZcgAMueb1oNphuWWKCWGys4XjtI7d0h826swbdtmDlUd0Kd8DJAOQPU7oWWiaClhGRa27NG+rXVtb21zeTxCB47mBGld0SKWSYlWQrkKcc5NcLrtiiRu925gEM9gltZqXjnu/NjWRRO0zHa2ZBhWbGflQYxgA8ns/BhvbUusSz3M3lXUcc7OkoFqxJji+X5EeJg3JAVj82K9/8ACcU+nGyvLtjBC9syRT3M5VnS3SIq0bxnDsuApc/IWUgNkYqHQvDd5EjO01yYzass8aQgz2qOxa5Ky4wzeQ6LsGW+UkDFctqOtGzuJrJEMdj5jaak002xkLbjBFIhyEV0gfJAXB+8QSMgH0neapbLqlneXklqN8dqfNdTbmaBoBvxlCz3G3Z94ANjK5GDXMXXinRop3t4riLUZZLG+txHI7uGWV3JGCColWVnTbnLFAQOlcHpvik3GneXeQGIiNltpYz+8kSPG1UEgPlERFSDnlMH2rK1G5lghknKWkFtHMl7JcxPu8lfJijZvMhjby+cEg/dkYs3DA0AdgsdxfwWULR2tnbrbS70lVrcQhdpCvCoAd2KqRvwRt7cVwl9eXoN1pwuLgSR3CG3vII4lC/aGJlFsRMd0LAc+YFIJwAQBWxZXkV/btLYrcKoeM3l4b3zJJmJ2YnZ2ID5Q5VQSFAzVK70zUrq+aW8t76O3EbIGsf3sflmJGiuXkKgkABeqgkuQARQBWsnxLKl7tja7k3tcXHmSyNGjBfMEBXCE+UAABt3ZYnJNbWpaXFdiLVRJCzKrxtGhG1IpmSPzgkOc3e9SGOMYAA4wa4e6TVpbuO2029SSY28tz/aMsbSywlGbZp8kTcQkOCdx+Xnls5A6/RJtQGlLcy20MsjyC3kubiJY2M7yRk+XJaZLZkVsc4wx96AMd7eV1E6/urEu2J4LSRnmggP7xZImQBpN4XDAgBQFPzA1z9/e3ZtL5bNJLWG3bH2iWVJIJhLGpkQwzqsfzISpIbhgfSvRf7Pvlm8/wA02bEFXtbufeguCCZo7bLkeWQuSW6luPbzXxVo0uuPbxtqkNpJtjMscmY7aVCvyjyIQfLJLL8z4XLA554APE/E9pJPC9xFbRRybBbqkbW8kL2rKshSLMoMSksCXQNsKnPFeSapbtaSxyrAPMazmjeKJpLgyt0cvKF5j3Kx38tgdhzX0Hrnhh4tMZr69EqKGs3ZYTbwqIwERZLyLIWQSqQu05YqFbpXieqxWwhFm9vMLhRHClxJdFVjKlmxI8fzM7RqBtAwMAngg0AfPWtSyQXFubZmt4muS0xslM5uJo+YiWXIiCScZcr93P16S18+byJrk+TdXEitc3ZEJlnC8CSYpIwUhVA+UdAMjrUuoaAUN79laG2E2wkPA7NvlIdArMNqOE45YE7eRknPpGj6PNb2FppzQ2t9LNBHcBp7cxvBDLiGYvtGSCFO3qcEHGOaAO28MW8N5pcdwZfL+x3MKySBjc28/DlWwFDlgpbbgH5nJI4zXqFuks8iz2xiC2SRvYywz3pmuIGicXcV7EYG8hhEWGSQMRDueYNJ8OaboWl20l9YKbc26i0tbMO7R3A/1cjNLtWI7GJyTnmuxtNEkuIVvoVZ7dzFGkLxzPfTFDzE4KIEBDEMQCCgHWgDnbODSSmRZRiK4Z7NmuneZYZZIz5Nxa3DqN0RKjOcEM5HAFc1P4fm0yOaC6sYmS9fzIZYDanyQWDeZLujLFR8u3ZnG/6ivdxpbCyt7a9treCdv9NZoIXns7dY98flXDCPKpgLgDnPIBHXlG0KaV7hQbee2MTTRyXEUhgALoHhtZiQfP3ICofCgLgHPFAHa/D3wLos0X9r62yRTwxpGRBcIqfarpCYp5reYcoLdFBIjC5YnPU1leN9CsrTV7OazZDcWziEWYREs5YnkwitPFCiIEJYscngZ6Yzc8CmaS+mtb24jkhth5qWixKkbkthJYje3AExCljgLsB4U5AI6O50mz1i7iubK4u7bZLc/bbaVLaKB327V8nzdiJll+YKQDn5cjBIB5jpcF3Zx3OlotuZ7pfMmvUnH2ExwzBlgjnYK882cAAA5CjGRzXS3fhK91FIbwXsDbJMXVpfL9lcOMMCrQsGA2BeDwRgk8mvVdB0CwtxcTPam6nCLDBbTCK3j5UGRlmi3hJA2D820YI+aunj8FaffQT2s1rtlOxVuLKVQRPcYLLMGcqZBkDgncBnpQB4ZFIjzPEjK4ig8uW3gnmaSeMlUZxarHudc4HylvXvUbXdrZXEFi0sls0pQLbWhlklkLfMouQrEoMdd2MY5xzj628M/Bl7W3+2LFFFIYJ7UTG9hlvXudw8vda2vmFIigwd2OQc9xXgnirws1rqLKltbNDamWWa5topBHdsrKAgjPzqd7EHaSoIOSDxQB4zrV1Da6r5qaad8NwyXc4ijlj2yDKSxHzD+82kb89lrKZtSvzJJps9s8wZo5DJFHHDbM4ZkYzISZSYwflyYx0Y54roPEsSG+nnQocbreTTtskby2rIT51tFGDh1YgnPOFqXwvZWto8EaxFZYxJ5klsiQtKQGEMdzI+0tLhsdSTx70AcJbaDqlvOsqxQXdrcRvFM9iYHRZiSWuEZJSjAEt8hK4K/eJIFbE/huBLoTXUkt0kUUcEUrLIq28sw3Ce7SAOijK7VBA65AwOPR5/C81nhoZ820jsxiLSB7aOdTvkIX/XOCD0yfyqpq3h++/s+Gezmla3icNNDc423KRAIwuGhzkbSSN33uA2DzQB49aXt3Z3ermSafeFP2aMKkVs8KsI5PMkj4kDAEDC5AHIHIrcSdpbe7s4plaxZIryW1niMk04ZV2wwum1niDMRnHbp0q6NAcw3dw4ba1tMLeQrvVC2ViQrMw8hNpIGAQA2c9TTtLt5tJXUmuZjJcrb2lvvjiSSKJpysjM88W596jYMKvGemBmgDGtbGUrLdW9jHdW/wBpjM1iVKQwKQVY2SzMG3LzublVzyelXrbTIoIZLuB5orqGSRInbY5EDODLFKIMloAT95scHOcV02mz+dLcNHNPAsUbpLNHse1V5CCUdpcElyBuUDcOMgV0WV1WFbawisrO6hjTy428tY71j8jGZmIMkh2kqoyDwCRxQAthaENb2/2TzpFhjura5Ls8GZTnmVwPNc4OMEkDr3qvrOmxE5lsxKty5Vg5aJYWb5VXLsRK27+MZ9T6V2Gk2VzYYlujZAx25ggt7lGLpdEECaQK20dgO3PUVjaikt08S3NoyfO6L5UW9gWJP2hwspUAseP97oKAOE0bwreXMjW2nNFYwLPcG5lkkWWRTGCxCbjuccYBUEZOAT0Pu3hnwza2kcC2oVkdYwVedomvJWGCgYHejk7jggA9aw9H09obuG3ja7V5lRkigCb4IlwH8xY8gFkLd88/hXvmg6PZRtY3EkFtJKJ1gtri6eZboM4BDNblQMEjlyPl96AOm0b4ewwC0u5ph5X2V2yjiSS0MYJZZeykgkM74OMYzk1xOv6CPsbSLfWj2PngQwS2sZlk+dmcJNI67yABwTuOc4Iwa+iLS3OnWkstlAcXSBboOzXFqx3BbhY0yWklaPjDAD8TXk+v20kWsXStDaLp1qhuWKQyGKINkxShbhABOnAYfkMYoA+atUsxPIwtbRJIJLa4MrQzhGmYS7UYwK5ZVHQAA+3FcTokNzpd04ZJ1TbMtxmQSQQDJC+Vzu3FcqFAPXJGK9k8RXapbI1y82l7biaaK7aCFvtESnKpDbxLkQtnpj6mvJplMutQXbT20doojluJx58EszuQED20iBFVjnLDIGM5FAHoXhtL2Wea4u33p9n3JC0QjkaKMgBZVQksQCORwexrudQa1s4bC6tbexgZpFAWeCSaNlYYZzJuDRLnH8J5HGa8xXVYbaNYZFnaORw1qkcm12aIjezzPgyWxJ+UZxjvU2uX+ryWVq6IVhuAI0ZmWWZI1k25aFWJLZJ5AI4zkigC5cTvqN+8xWGOWyd0f7MBPazLIeQonIZ1wP4QSKw9fk8P6dc+WksMF9JFGk9m9rmzunkQkqJMI8Nxn0OPfNc7I8kU6hmRWtMnBuGG9yOWkMBIXPpnA9q5K68RRXc/nXEEbOQqRBNt3AhiHyyyTMSVkJB9+c0AU7fVtSubyeOHfa2tuz20ltHNcSNEWz9nuHkm3sygdUBz3JrotFunntpodTWYAp9pN5bnPkojyqZLO2idgzH90GY5OWweQcclcXWoTQLcOkEdqGiYyuVgN1IzY8pZEb5oGGd2/D5Hy8VpWjA3qPYagkFkYs3lq8DXbW8Eu51a3hbDKu8M0i4xjlc5FAHp0sqWtxp13LZXDsrx3K3E6F73eIvKjh8pwFKMeNw9M9K6fQdVjnu7oXTNYrcqZbq3EiCApaQyRpE5ZhtmY7SwTIA5PGa8csLue8LTW8hkUSyQwMHmWIxW43tII5cNDuPQdR0Arr7GyuH1u2byobe0mtTffZ97u67WwrzGXGxWcZAfBydwz92gD2rwdpE7Xt1qt151lZxxyNp8US2jPIk2Nst5IxV3tHDMQMliRkZHXI1Lw/eWNxcapqkE6ySTmOGd5jKrRrKJQylJHVBhpF8stv4Q4wM1Z03UzBdy2pa8llmt7WLfaErCEUARtPZgkska47AHGa2PEfgS61oRXNgNR1CwS1Ml68bMVkmXCpJNaxy5t4UU8Moy38wDx/xLcpG93NC/m2z2ovri1swkkimRzEBLNJb/ALpk4zGGOMcZArzjTYL83AQ20M+021xC027DF5Tv+WKLBm8vkFRjfk5xXvV38KvGV4kllpumJcWkdnLOESGeKaWOUCVIRgZYb+hcDpzmvFbnSfEXhTW759RifSP7Ns7e6IvyY4oGiYHytzPIrhkJ5VSCRjGeKAPffBnie18O6law3isltDLHd2drp8eJv3TCMrcXIO5AFOSpToOpFfuh+zx428N6h4OsLS0zfyi2eS5SKJzd28/3kYl9paJSSMYBzxjqK/nM0/x9NbXkV5BbxyoLyS5kt7cESjzikc8t+xt4mSBw6qg7Dk4HNfq/+zX8bPCWnaRqMI1FbYE2o1K2S6e4lS5RVaVtnngxxGTlWVi275mUA0Ael/G5otS1DUPtJmR4NQQRrZSQieFHLyIjkTfLF5a4djwSCM5Ir5Z8TaxZaY+nmCWW3EsckyM0OFWKJSkkqRysPILHB+bGQ2Vz39h+LXjzw/4h1i91GJBcQy2sd3P5Eq5En+thhFvC5zK4iU7ixOH5BJOPknxL8RfD2M6tcySFV+zxacoDS3OIyoSV3UGFCAuSQoz+NAHlnjO40nxINaF7befYwWxlSafL2z3BWWWBkl+1KIxthUbEB2k7cDFfHV/pLXsd5b6NY2sFrLczSrpkt21tNcXU8QLPAsy7pkcHcASqkYUkda97vPGXhh9bm0i806KC3kLCK2sWd5GNwVdftCCRhIvzsQwB4ye4rgddi0608RWviC3fGn/P/aBSOWeO3X7UfPaM7N8OMLsKphVIUkHgAHiX/CvdSs9L1OR7ZoZZbK4meBrdoHWO4gQiZ2f5RJvJHqcZHHNUPDPhrUZWlvFvRZ22lmZvJYLfLLcoULpcCPADESqS+cgvtUYBx7/4klu9ejvhA0X9mzwlLgWsiwzmOdP9HCXzREtECANhAx0YivDJdNkstJv57S7eMxwzTMRdASTwiSW5uHktWKAFQIU5wCxwvA4ANnxd4p07S9De3tvKu5FjmivhGEjeO6cINQtRGiMsjIu070zjb94HiuQs/G+q2dlJKt9HJZ3jxq8E10ZbNpVtxJHtSMb3BWTfETtjVj8zKDXhd38Q7Wa+ewkeFLoSzeX58EkDyC8jKSNKsCttPXDHqR82M4rzG38ZyRzW9pB5MjTXU0U8jO0eyASNGZiRwW2KmMAZz8tAH0xrnjSTw7d2tzLMt5CS8UC3Ek0Vq9tLaBRbRwKZEEgcAqR8rY5I4FeT3PjK+nuLrUbq6ElnHaMyzrbxecY51C+Y4QKkaABRtABX7uBjA8l8T6jq93MWnZjHaxyyxC5uWFqiRruHl7yN7+Vjtyewri7aGfUbe91G2u5WtzaToYULujeUwluFTMm1slt+CQ3O0jcCoAPoN/incajZktf3CNaQPbXM0sxiVI4o/Lhdh5Z2pINuIwOAwGeK8M8QTeIV1D+1/wC0xb2MksayysUunheVnIihiz8sIuFmL84QNtJBxnPutM1O0nM8r745touleMJBPDLarIrD+COcDBbewVSCEJGCVt7q1n2wQnNrqsdxbLOrNE0NwGTY7SuWZ7f/AEZfNXZkvcnBJzgArCGW+1C5mu4YoLRpbdceXMYJ7ckiWN50BW23EA43YX7oPFX9OhiudRvV1e6WCzW6aFbUhmt4THHE8W6cAkwFpZduCThenNXkd7W3ubLVwiA6eZLhoYTBDKszhVgEzkF3E5JCBQcL1qb+xoZrC3sYJ7iOYWyutwJkEMd4FElwscRyRC0AyN5AjHyq2QBQBFcx+ItFguUt4rKC2DytKql3nmVpWFu8Ux4EAjIKqSH2kcZ4rmoPDs11dGZ2S4imEc13cRMCpnurlhKsZJG2UH1wfxzW7ZpdSmFYY55f3sUEm2aS/V5E+SOdI4gxMIClSMfKc7gCK9W8P6HYajINMFlarNPIZFuXidYln3IkEMfkEiR2MoyxwueGIORQBF4I8D219Pdxrckeel3EYb9ra6kIiRZRNOokDFSwIjEZwnAfpz9e/DL4a3/iXULLRfCfhy5uZS9vbS3zAWcvmyqrtukZwrxhy3zHg9+eK6z4Pfs1arrepW014s8VoVjS0nijkgnurWZUiWJVdAd7vghiMH1xzX79fs0fs5+G/Cmk6bHa6RELmJEOpXs9sJbzzvNTzhmQjzZTcFslAeueAKAOQ/ZS/YlawTQPEniaG5uL6KC3eLS7u4EsdtcxoJ5HtUmG1vNkYlixAXovav2z8H/DK2gtLFIoQoNvFGquAxQxqgZImbb5EQIwpwWwOea1PAXg+4t4rSFLcCaJUKXEkCr+7O0AIVyoxGOuSOwJr6i0Xw/a2qghQxAQHeAVG0AF1x0zjoOlAHIeHPBq2RgkijWIoO0jtu4ABLOPnJA5JHX06V67p1lHbRpuCmUEtwPug9MnHIq7FDBGh2IoB5DAEHrzjjgVPkLsIGQQAT7genr0oAcqryXIXjJAHVsc8DpzSsyfL8q5I/vqpJ4zwTnrUUkyDcSvG4rnIxkHHQnpWVdXmwoimNnyw3qCdmQSNwHfHXtxQBbuLjYpAIx8xODkKBnO5gcBuOnWvIPiZ8WPDPw18O6l4j8S6pBpem6baTXMs80iLiOJXcxoW6uzKcADv0riPjv8ffBHwO8D634z8WatDZ2GlWU9w6C5SOaWWGHcIoQchnZsYXkjJzX8PX/BSb/grL4y/aK1K78K+D577Q/CdlLdQmzhuth1SJ55Ut5nZGwcoASBxljjjkgH0b/wVO/4Keaj8a7mXwt4C1max8E2txcafJ9llVE1RGZoS947N++I38oqgAR9c9f50NS8SXTPdXy6hcXV9cSGC3tg4kMMAZgXLICUBQHBwe3WsXxR40ibSdOa/eQ3comXy1IeJtxZ98kZJKOSqfN17jpmvKf7Xu5XF7GDaF38i3WE4nRCOTMG+8CoznGefyAPq74Z+PNR0/xDYWkNy0U8DQSO0U5S2RVYbg4KYaZgSC2Oq8+lf0Jfsq/tHTXUlp4YOpzw6YltAsgmmZIrmYhY3KSJP+7nBBwMKGD9M8V/LhoPi+20+ARROFuUfdLcyNHHIx3AvgyEHOS3ABPAr7n/AGeviylv4h057rUpPJDwutncTLslAkjEciHK4bC5RSckYoA/riTxCqmO+tLp3tIUeG6uJB+4t1uIizoFY7ZWXjkktkcZ4r5b+NEH9saff+IIti2TwxQKYD5S3KspCB02h5JPM+8VBwvBwa9C+Hni+w1zwLpE8OofY42sLa6kt8olvcr5I3x+ZtYGcsctuOQSQteN/FrV7XVLa50C1vDbzIsVy0Lot1CkcqnLfa1ZfIbf90Y788A5APzy8QQBru48u/tv7Qgk3rbyvi2jCEvJMrSf61DEuwrgH1I7cbe3mtX4jbSr15IEge1mSOJIBIgwJPJnBZSGOQvzZABzjNeo6/4avb93WaOygeRTaNevPGk6SFy6SRtyTG0Q2ttf6cYJ5+xsJdLtJbS0Mt7AkytttYQUtRnMjOznMiHBOQW685PFADdA07UbNbdUmlt5oIilpFNDazmQ3SFmkBWE5dQSdxwAVySDXf6WNRvla0v7uKf7EsEqzSxmWWGONsF1ih4EjlcEtkBT0GaoaQsMUs1w73EMkUMV1BDeBhEI3XloiuXWQluEIC884BrtIWtR5EcU4F1cxs8UYtiszRzDBe7aFCPIVh0JBGeOKAOP8UWAtruC/sJI5baVWnMdxOy7JyQDvtjhZYnJ24x8uOM4yPOdeQXFs1+LGJ7q0eRmt1uC8ccbYLra7yAqYHGfmbOAMV65r9pf291DYSXUJvXX5ZYytoY41AZjAJE2SBf4eSTzmvMtf02zlliN5MIC14TIZ5WguLlY02ifZGNjw7ifT7vIFAHnEfie4E0qW7yTW0O3daSwRQtZqUJdZHjlxjPAPORzVOPVZ7jVIBBDNuVsWtiJBNG8EmBNLJKq8OMjGQcBupFU9Vsl0+51FI2SazuXbZKn2V3uCPlU2rLGWkYdlbBPvXKQa9q+nXjQiEER7JY7nEYn8oqd8e2JiVZguMEDHtQB7zZ6PaxK1j9vmjmuPNcwr5bxWxJMkpluiPlGMAEHGTxzxWneaSLqxtmi0/7HFaMQ0v8AZ8VxZmBNoaVXMitBck8+YcgHnpXnmj61cajpwaytSiPteRYG864leNt4RnfgJwdy5yR0zXX+GYXeK636rMyXMojljW9by43m5eIQ3bKiFc+o69aAMaSyuWuJraPzZrB91yJJI1u2kzGQd7R/vDtLcKFVTjhjxXD6noF5ZRG5jms0iaRreOO9Ty5bbacpNbxyfdjOTkDkdK+krjQ7a3sVLPckqsBa/m23FtFCrfKTFbncwPT5QenpzUdxbWK2k19BaiYptt7drW0RxcIOWuJluARHHnPI5GOeaAPnU+HFtLS6llmt2uJPsaxFrsLBJAF3v5EQG6Ldk5YgAHvX098NrYWllvmeaO4uLaOXbbXEl9cx2xG1TPHNEBGEPJCkvt5xivNLzQ7azis55bswx6gxa2vDp8VzDYjed1tcOHIkyd3TpjHHf0z4e+GI9Za5ewvJ5J7P5ridJWt9kJ+WUwecVEuV7cgg4XNAHt9rC8MNiftSXtxNG4RDaBrYwxnIKyhtsjEHkAk8dOtdFbX0Vylxb3ME8MCOiOLO3k3qsaMGgEEEafI7Lne2CMdTWB9iudNexQbJYbTCwmW0kMkJdGRXRYcoQTzk8Z+8c1UvE1CK+YLdSzusSlZYGdftGCG2yrECc7ywK4yO/BoA1tMWPTr9rSKG78+4WedpJYRI86yOMQlZZMnarAjHrXaQNpaX0E19dR2wdDCyJEGkklHzQi3tAzkSeZwcjjviuJl1S4F5Z/vXPkQJLGHdPNCGNAzExsZAPNBABGeehFdtawXmo3trqAspYLOKaJRNeqJ4ZZR83mPGi4hwCeCwJHOM4oAkvdUuLdPt0gEUEc0XkzyQAuJCwVdyzqwigZflIXnJBGSN1QJ4lZzFpbXDtBNsBmIiDSptKtBG7HGUb7pJHcn2vavoczRXKlJZopL2OJUtRIsLSAb/ADAJAflVx8g65HTFZMmgguJ3meQQoYriNFGyGaB96rMScRSTKcAL82e1AHO6xc/ZtLvr1ZZLCaa8hjLwpCySQbtoZzIu0KG7g454PWs+xs9FubazWYy3E0bhreQQ+QkjiYTtMCVGVAyuMZIJwPVuum60+xnvoTDm7t5MebFJI1k7S45kCK4iQDKgZIPtXDWZ1IWrF76SW5t2iGkoto8UW64JwreZj5jjOGOcHOMAGgDrNVmTT7rztZ05XnnSRk8mTZapFDBvhNk+/EsjKAcHnJwRu4rmby/ub+X7TZwtFBGgitI5THKHsLhwl0fL8nY8kcxLk87QcEVam1K7mshDJvlkZ1s1SFY75NkAMk8sEe4m0n88d8cHAqtYatZIYtKvDO0duzw2ssipO8cUy7pVZY2BkEkgIZgCo9RxQByuurb26Q291qCXVuA0SiwaKJzFMySMUjyysAWC4HHP3x27XS7q3Kz20HlQuIS9uLvZiAwW5V3tlH3vMTCfKCA3zHiqPiSztYLq1m+zQy21x5LWLC2SL+z5t0CCOcZykBdWHzAZwfauI1TxLcaRrMUVtaf6Qk8cFyWSNz9olOGMkL/NFbc8gDOOvWgC/qeoC1a1nW4i0oWtrcSyMybpXMjBUJa53KoJ6ZP6GvMNX1jVtTiuxPfNFPdK4jE0iw/vY4tvkMkbbI5NgDgMRIf4QW4rrdd1WbVjcxrMlkJzHbtM1qslu22XLKBMo2uEzx+QyK5TVdE+1OyIUmtxLZQX9oSFb91KIYbhZGIaMzKOH4J5P3RmgDgNPsH1Gy1SwnmMlvY25E95AD52Y3EdjFZM6jeqydZY9h98c12Hhjw7aXen+RI0sEYcRx23kPNLC7TbiI4lci686XIzyE/5aFRzXQv4cuLCKO3s0W6cC2k83y2hd7eRN4sooCoDyeaMbsEAjlhXrXhvTmN5ay3llaKLCaB0to0kmW3hMXmwrcSKAdzSgCQkYyOuaAM7w14bkt72G5uwJYbW3KW8K2qs0yj/AFskIeX5cY43AEngc8V7XHeTpZz6hbWtvuigmt7iZS1sSNgcSLbRjAh83OExtbGVyKlt7GG5K2tw8UUkdtGYfs+IYY1SVbxCS2HKsjquQuBvwxHOINTdoLm9RoJj5otvOaWd0tYtQgK20L4ijOZRB87RgFO2cnFAHH60t/dPDqcxk8mRVePT1ja1ErRKYJI4/kG8NLhcrxu4rLgmnfxFBDfi1YRiWO5AkLMkBh8+C2hnix9qYtld+1lHOSBzW5qGqPIl/BFZz3ojmuIli1C2aa1SMJ5n2qOcurW915vQD5DN0Y8GvPr2SFL62t7RjEpuIpXuZGEx8sRiE2sN2hMYl8zA2lw3fBFAGlNqWoPfXEk0htzbXgubcJASkkR6RyOG3PHg9V4+ldnpeoX091Gz3EhtI5zcLHcfu3ZrgHzb5ox8o25HLYHpXLW2kaglvY20/kR3F2104ubK7t7lBEhAjN+72/7q1JPG0nI5GRXTaf4e+xCYX7SSx7prsSWs5Zbh922OaHe2ZbUkn92uVGQeBzQB2M2nNDp1vKsjy6tqcvlSpBbvduZYFLRrcQuC8G63IXcgKg8kjms+STR9Slg0+eKMCBbSW5i84QRyS+cYGmlvZCDJuK9AT78GrumWB0+3E8V3ZrNY3E8cdwTNIkds9uH+0XMN4WVyqkYXeXyehxxW8U6Q+s2sVzb20NvNdo8cQeGSGI3ShrkXQZE2/ZtquwTO71XpkAxdf1y40nUI57dFW3sLZ1t5bkRyjUIYWHkkDzSkTouDhsEvkgEc1zF58QvE+oXUkcyW0hQhjEhEFijtB5qX++3aJ7u6SH90owE7sHHNZWqQaZbRWdo00DSwxvPd3MqyzXySxyNEQ9mzbVDshG0cnrjGM4kUlvZLe6hpZtbS5dg6RXtu9xbSQoiI0NrEXLcI684GTkDJBAAM7xa+p6pZRLpv2yE2lxcT6q9zdCGGNZozvjsmLBnmZwcjBJB+XNeYa1oz3dj/AGpFM9w72q2v2K+8qZopYv4oGKqbdWPcg+1dxdyajd/2h/aM9pbxAw3SwKUyIk4CMjS7uo+RsbufmArlfE04S9hvrVbuO3+yzRvbSRjFzGgDFJgpx5W3kMDvbsOooA88sPDmqx6nHO8EFukPzyqs02GlMbSiOL7RuMrLOijlc5ORxXpOhx3KyS6yqIrRpAY45hDPcqUUF2twshyN+WYjkDgjiuFgGpXs2nN9pjSOSJwJ0WWO3sJzgpJE+WMsrL3YY5717v4O03TmsYIP7RknuYUDCdWSQifG7y0KqQyMp+YEnOeM0ANvnlv7azvZbWa5mhKNb48z9zEilpJXCKA6bicDrk9MVIsupy3byW93Pai4jgRQ28xjdlhHIi/KI+OgOV747ejNaW9pOpvY47ayuIk8m5UsJI/JyssZijUr1/PFZ0ekSalaXEmm2vlCJ5Ns28wTuZm+SXy+QAv3dv3ueAOtAHnOrXMXh9ozbXhEl7JOXjiMk0UUso+a52Scu5lBXa4GOoGK5DWbudI5Iv3hu5rb7Q6glpUOwBYyVj3MgzkrjC9zmuvhcrLqKXlq9zfwKRayk4ihYjy5fOZkwHUjIyeT0rI1C1hv2d5FTbDbxRQsIt05uM7LmRp96/KQBj8sZzQB4hqjXuqzLLGFtFwLR0dBHJcsi4lbcTiOJSvyt97vjHNccyX9ussULxNLNLNDbRKzrHF5cQbzrmWMHzi2DtOQe+PX36+hgs3lE+nRObaFJYYCSLp3xtEgBPzgg5+n41zcnhuTWp4rqB/tN9BC91KoSK3tXiLlUtzHEcvKkY+YgYGBnFAHnHh2a+tBt+z/AGy6R2luWKxSeRC65dEV2xHnON74LbsYOcV7B4b077YJLqygRCLUSz2jSuxJWTIgiRSBEwB+6vBGOK2rLwfGNMnvZbKNL/yYVt/LkDyXEQYMqSfModOMZbB45GSAbGiWGpXNxPHBH5SxJHeSJJG1m+yJ9hECuA80pI6qrLzQBdW41FbNrC3uGgjWKRri8aKWKZA8oK2y3DEBkBBAAGcH8axE8W31kUFy6LZW0iQySW6M0spyzFnilJ8xx8pLfKDnIzXb6xpVp9knnnnZ7x5A8kF7MHtrnYyusUYUgxhUPJwCc81wtxYrE2VeKGO+nUGG2KltpyAsO7eAoHvyOnPFAHcaBJZaubjVLfTreS7meOY3cUgM5aMEP87fLkxrzhflzk4xXoFg93ealb29k8tpHbNE7zRNJcoWkOQHKgEuTxyNoOME15H4d0HUNMuo7SK5YNe+d5bvHI00akjcZYkUKkZJA3Dk55yM19f+A9ITU9Ms7e603F1Yqpe9ntBE0zKeNriRRMm37p5bIzjtQBvae6Lb3emeXO1xdyRJeMZpGuZJG2s5MYj2xKyKvPTgj2OgdLspftk5aFBawJLBaLOsczXCny0R5ZGxyMcsqgk46ms292WEt3eyvGtssgt4FaR4blpoiGmaWdhkoV4XPI64rmrvUEuYr6K3Ls80Y22r3Mc8RLMDm4TcJJ7fGCVHJ7kdSAchrehW9lqEOsSaRvuUfzbc2u2e2jIBERnRnCxSA7t7H72cqtcPq2tXM/2q5ubq1jtrcRMI0SSFFlZm8qIosZ+U5wSucd8HAOhq/iVHt5Y21FLWWyCQTW8KzC3mjjZgRaxANs4IyAWHqetcqmpxP5ctxbyXOnSSynY0YjbfCAzEk44cHjHQrgUAb2g291qFqt/C4jnglkCjaIIXB+YiQv8ANNEAchhzx909Kx9cTWdNuJEie5a83pJKkMEspgtnYMYhM4VQrFuSCcZrrPDFxb3mq24W5h3XIDwWcuZ0sEiOZPNGAAVUL1GT2Hp63dafpSW8l1HdR3OotdCN/tKwL54d1WHasUhxADjaB8yjGRQB816/Z3VydLP2lo45IIYpIDAVu2kkkOYyMAtH5ijI6kZPoaw4/Dt9qq3NirQSKGka2BtktWlWFw7C5hAIZQV4OctjDc819Lanof2+wIexgN1C8dybq2n83E8pCCMZGBFtZwQDnGckZBqDStEtrW4ghuwk8EMUkTSwqXiOMySQMnBQnJTIJHzZBNAHhOkeHX0u4tYnIsDaTSpa3DW4nhlKBXYTx7jlRcEAFQcDPpXd3ektqLDUpdPtJb7kXMwlZFeONjGk8EMJxxIBwQB8vOBkju/EOkxWkq3VrpYtIFtJreIzs/kxhs3ElwImVjNlUxgHnOM88XdOg029Fs7iEW0yRxwXtpD5Wx4ZHdlmizlBIrZBZQvGCc0AeRXXmWMlpOz30fkyzI1nOgAu0YFUaZYwf3JkKhSxGSw7Vzw1G81LUCl2ovbK1VbiO2tlkWdrdY3eWOVUz5kO9NrrkFiRjjker+ILK0vpNZnsZmhFkhW6muQY5jDK+yOAtGHEmw/MQvIH3tvFeY3U9+s6WFteWkkQRIA7Q/KUdnyxlAVk+63JJ+7wCcAgHOaTquo3PiDy7CzjsrJ7hLoCUIHSYsqi6jt5D89xtUfJknC817noWi3eva9aadob39veX8JiLMrxOrSJiWZ7ZPuRFSSSOmCQea8K1C0urOZ57HUwLe3sQ5vXSOOS5liLi4tkUE+VICGTdkFgOvevevhP43uNE1Kz8SLINSj0qez3/wChypfSW7eZEWjmwMQLLFIDk5IQsBgg0Aeg+KfhB4n8LG0OpXUzR3LI0vmNGI5UEKhJl+zuzlgknDqmFPDndkVyWnteeFJIYPs9/qtxeO1pps1wEt/KsCIdxupAv7mQKluQBnAyzc5r2H4k/Gyx8bTaVb2Y/syXTjqLfZ4JpHa4t7vNwY3l+z7ljW5fKcsA0RyCCM+L6JqbXN5PqWo6qJ42WUW5nnljsILVGO+MrLEDv2rDwOhfO4kEAA4L4lxala6jIbWORoLhI4LWzt2HmQ2kFxI7CTIJlZjKCeclDnbjrW8N+KkkMmnC1EN7AxiEkYic+S8ifvZJZZSICtsZWGS6sV25UnFbPinXtK1C1nu7OI+UzXLSmWRhdxX3meREkaMwKWrQblUdXMmVzWdoHh2O+s7f54tKtBBbTzeSEubm53hm+xTCQgwJ3G49TjtQB09zqulKbyW0j2SR210kVtDDLHBevKbeGMhbYiKRG2yYPLB/vDpnk/Pu76C4EJuDDeJDHMtxGIY0u4JlULHcD7o3kLtOGbPyg1dvI7h4ZrhZWi0+zht10gW+xokJma5u457gfMZQ8QTYFIG/lgMkdTBoGojS4NS0d/3mqWsrfYr1UuRdwW9u11NM1sp4dmTapHz8ggE4oA5pP7SurGOZZGOmx2pt4oAIhJbvyI3aVjuMruAMkYC8nvVH/hGrmF4ZBFPPeXE8IgA2QrEsP+kTOtqwCyyBl/1hYM3cYrtrTTDc2lzAb6Gyadbd3tmJkthOkbJLDEmN0ADZ+bkA8gmvStF0fQxZ6hdXvnI1rDZ28bFzJLBHcZ2iF3YFtvL5B3tgKcUAeExeB7TTLQ6xrEsDo+ootqIzl5ovL2SGU5AM/mkbNxBBHyYX5TFryadD9pnMcVvA0jJHDbob3ULhYUUCVykxQQ5wPuk16/4i0eG+jWxlgu9StJIA0MjRvDbSWq/NHLLbCbCMSduH2O3TqeeDsvDTSaikb2EBnt4IUnihH2Z7WC5QywTW0bMRK8YUMwJO4pt5JxQB4lcwQ65ZancS2lw1rG7aPBdwLEs9nGqrdJGG3Awr5pkLOOwOD0rJ8MaatjqWxgHsbhT9nn8uX7aJLaJmD3Lk4WIkHO3O4cEev0Unw+/s1RZvKsEc8MjywqyrFcKreYJ4/NxkyQyYdmxjccZxisyfwPp7lIrVn01XxcxXUbm4jS4VwixfKGbcy5+TAVs45ORQB479ju7++ln0+C4kinEt28UTLceVcyNtFxiYERB0HAIyCOQOK6WDRnlsBAttcXdyqNdxXN1KsC2jQ/PO4ZiQWYDACBWGBiu08NeEpNWMuy5Rbia4e2kj+yY+0SD94g3l1VVXZ+uMdq1/EWmahZ2I0q1/dQ6eUk1eeC3aCa4klP7kLs3bHBwCq5B4LY7gHFeFreS1juryeCwiku5reOO18gefFknZcRsRkQZQlgxXJJz2puoy6pJqn9larAsf9rahGn9qW0bCNoiMwSrHLGyJFGoyqsRkg8Hqem03Sb++WJJHSBbaPyL+5uICdQijZpJo59kpQsEBUDCnJOOvFdRBotlPbyLNczAzXNqmnXbxu12xZQksgByIQGwdrbWwBhaAOI07T9XtSINI826sLS8lQSwM6oymbbdz3S5Vd7fKF2qwGeehr0rSvCq2Ri1LWNsluJla2WFyfKgkcNGtwypx++Bz+Pbmr1sl3uk0QTwzrZP9pF5KzozWxQMIliMUf75WKgkBh3PNalrcSXUMUVq9wYPt6xM00SGBZIm3oqupO4MqMRn8e1AHpemaJpl/ZQXUUShXUgq0jSBGUlcIywkFNoUjn+I0V0eiyxQWXlvqgs/3rslsqqoiQqmFwEwSTuORkfNRQB+UV54T1TTLCawaylhCgyiWSF5J8uArzh3APl5HPXIJxx0w7CScELfPaW93BFIYrW4Vne6RFzE6bVywCqCBjgNwTiv1q8ffDrTUs18hbSWcWpCWd1CRIkP3maFkXMkgJwqdweM9a+EvHPwzuma/uksHW7KeZYIuEU7yyPEWUboZSuMr2+nFAHzLdadfy6PeXcU6TG+YXb2jALNE0bAHyZDgoFIGFz0+9zXmHiLV7qGzuLoRBbgrFYmZdzr5uRt8xF4M2DjI4/r7PqNjcQ3aR6zY3dtFbxGG5hAJWOSMbYljZeXG77+ep/OvDfGegajI8lxDqME0TzB4LHcsKRq7biZRuw0gjAAz83oKAONi1S9Uubyz+0mKENJbshhWWMsCZFfODMOBkDt3rpB9m1LTUCkyyXbwxQxx4aSNFYsY55VUH5eeR6dcVyktlfmFZ7vTjGlqq2+kmGQsbgSPlmmk3nfECTjPQGprRZ7KKO6zc290ZSu1lCxgEHOGbBHGe3pigDqF0OaAxSQoZWJ8iI7l8u1IHziUEElWI612Js47K0ka+aG2+zCMzwxea81yjn5U+Q5+/wAqcYA61i+Fb5ZYld5CuZp3Vpt7rO8aH5WLAnaW/Ae4rfikfWbsQzpCJpEx5hdQN6jciKCeQGA/PmgCQT/aBBBHcO9sVkvxbuZIzKEG0RFz0ckYIJ5PI5r0GDTZL/T9PliuBbXCPGFsi8hnCsAYWlLJ8qq2AFkKg7uOlcTp1taReRa3diZtXjeSWOC5eezAVG/dzo4XEkAbrjPIz05rvbC3ge6+xatqvkiNEf7Qs6XTs7gs2WJX9wmdqsCQNo570Ad9p9sujzxzSwT6nf20iTrIJgbWNpFw3kSYxHMx6bs4J4r0rQ/EUqWbZluPNluXz5p81owfvWzSSf6xtww+0YzxXlNy7RQKLDddTRJKm6e7jMNzFsxE8RjbahQ7TtbB5+XPSsDStR1Wz1VMWyuZR5ru8qMowASsKPKAuPmO4jJz68UAfU9vYjVLaa7UJE/mrIQ6YEBOFcpuLKzADKrtGenvXo0OpCKxaLUJI53ujEsa+abVVEMOId9uyAEMVG8AgHPy15h4c8RLe2SRw2KpJ5lu4YQqplkxtxcec4AQMOp65zXenQoLiOK+1G4js0uDJK0ZdGUTwncwjKMQp4zgHjGe9AGFdalYQsst1DaCURi3vImtpJJYo5SZR9kHG5GCj5gCFxjPWvHfEV+dcur+CznY+QWuUmPl2vkWxAVoovMcD5QBlieSfpXYa/dC3knka4ll0+NmgF1K3kNOkgDQRQMy5YbcjIOMHkiuSW0tZbWGVvs/lrHLbQafM6zThWZpd4UMGSZ14Pm4U4+XJoA4B5NVuI5JjMJoIrUx2r7t8pLSBDbsu4CRyozgZJz69X6b4V1TQ0TUY5Z7yykOV093S2dmlfdNDFEw3RsATtI7dTnFVr0QW6PNJb30V3byGSxjt94tYo92IMyMMST7skYyBzg10Eeua1cRQ6ZPcZutqTIboBXjYx4RY5XUZaQt0HTHagCWGH7csitax2kVplVtTGfLhkYMW3TgEyZ3DPJ5P41414n07ztQntbE7mkiaUwsqxljCV3tDNtAmbHYknAGPQ+mS3V7DMbG7tJ4vOjaWaW3KTLcSJ8qrIRJkEKTyo/OuX8S6nAI5LeCRnkhtgo1IW3kiyULudF2jJYYO4nrwTQB8l/EGDUNGke4MkPltMqx2hYCR1chWTyiwxId3t049K8nvGt5Lg74p4ponRbaNVDMqMu54/LVjgkknPfj0r0jxhd/2nqe5JpHWCVHQu3nRSyqdrz7SOD7HrjiuHTTGS6uZUmk+0NLyxhKTXLnJR4w42rGFJAPfH40AcvPbiSSR7VrgLdIkPlz+SW3RsQAg3/I2M8Eg/U4rqNH0CDzbeeQ7S2YgskapIgySzOuOX3KeOoAyeKqaVpCz3LNDGWuop3aVcNucRkFhNk5Vy4yCoOPpXow0251ZrOG08yeFbqHzAQTNFOVxLIZVHMKKBn1yaAPSPAOnGZbaEyMpmSdI3QRxweS5KjzmByx3KMccV9ceBfCkd9DBdRyC1u7Qi2MahpUnTGzMrtw7YXPBzzmvnXwDoBtp5JxNb3f9n2kqmGDzivmFyFbaR84C84H0r6f8P6pcWNnbReTK0ExV5o7ebaxkVlIEkYXMaFfT5snmgD0mKygWyvINWtTC4cKs8EEU0dvGRhZ24JTI5AJyM+xrOt9IstPuINRgmuLxwGtGBgWJZyXDGYDdjyyGzu6fL26V6TaX2lS2pF1qNvbpKYpGM7xwzqcKFtljJ3XIPPQYGO1eZ65fNp1zftPcrIkkzRWP2IQvELaQjEtwI3ypUZ6YPXNADdRvGtpX+z3SKuC8NymYJI3H3xIBjzE7c8jHHHSe1ukeOB7iUCOOJ5Y3V282GWUjkIwAdCSxG71ri3t9NlgvN+pR3zJGZopI4cPbpkFo5jnhOhHGR+Nc1rGqRaZNBBZzGWOWJUVmlYrLuGDMN33Nrn7p54P1oA9K1PVYEV4AqSymDPnMBvPGA5RCRkn0GeMmuTZTPDElxDDJPuEPlQqDK6MwxKHViXXJHbjH1rzz/hIhdQyW3nDz1kZDKj4n3ZJDZY/PFtUggdOlamk6rHqfzgyXH2VJFa1jd7ctt+6fPBGIw2Scc/yoA9U03SYWmZpIJ7aSNeLh28+LYoCAjYcMxPQMOPevRdJvbOxsjbo8UTJKxuWOIrqWIKcO9zIwRhuONqMQN3OBXiS6zq6wW8UMKsiyRybRK5kaL+OEBjnYpPVucDkVqT30N1OglnljYQlYhE8Rjk8w7nicyHDccZHv3xQB7l/a8Fs8UE9m96LiOS4tUCJIn2YLhmLpIVzuHY449TV2GGLU9MNskKm2vB5zonlqkDRksrFiSVdzkYzu+XJFeS+HEvrjUEle3uZLS0dBZweWTJMqgKE3u4Qwk5YgkEAYwcivfrOeO1CRPA63F5C6yG2RPsskuD5Za0xuJXozYBJ5xxmgDzGDQ7q0K2k0CGGK8kuZFt7l5Z3gYBcqTyFGQT/AAgKRmt/QdQiWOW5smT7RamYsyyEsoizGRGDx5AAIbuCTtyarbzazTiKL7Pbkyfa0jEn2m9lLlJIwhLF4xkEJ8oOcU6WExwie2VIYx5s5sWjWHBPLPMwPyKV5Cbsbhzz1APXtK8VWGpWUEMsMkUVtFHA0pBe1S5cM4kifd+8Ut/eyByM1S1C5g1KZrq5mghiIV4DaSywC4kjIiBlESMqs+MDOAR9a8dttSja4aCGV2aR4jPGr5hlQggeXbRjZHGMsASwBPWp9X8THR4p4LTVUQyw7baJliMbmBwzIgj3DzQTjIO71oA2/E9ib6S3V2WWeRWh/sydjDAjEkRvHs64BJ+cgEjjPSvnrxHZQ2LNZG4jQXGWuyr77cpE7FoJM/Nu3hcgbQAPxrtLvxBqUUC6he6pAbq4YCO1vVl8o2867VkMoTPmBjxtGF/GuSmn0+2YR3CrPO7CKM3Ee6EM43sxDgF4ySQWwR6npQB5jJrWl6KbiNR9oOo4VrgKPsqxIWGIXUfu1QgBc8n3rf0bVHMVxLK8ItpcBMzFWYHHlpHzuCgddo9zXMeKtFTUGl+zWyxWufKW3j+VUkGf3ihesGSTx1J4zWZYafLDb28BysdtKRuLGTyY+jtIyk5Y5z6jH5gHuEWux/ZYWvLx7mO0ZIooWzBEingKpjAZowOjN19eK9As/ETREWgggnk+zC4TLxzIyMoaNIstl5AmPlAycV872zWyywp5hfaFlh8w7hMgkUIrKeHBB4HbPOa9U8LWWryXhv7mNTM0r/Zt4jWK2tDg4IVuVRVyMc849aAPX4oZtV09VaOM2nFwTKHRIpivzKbcoBnJGd393pWHZ6W9vE7+baXUWnxXIf7PGpjjMuT5ixbisrhhwOScZwcV29nMwhuLeCFjutA09zG6skkwAw8yEbIyyD1zxzjmuWhe6gMk7wgwCSP7LYwRCFIXmyZDI+dryNgkbjj0NAGhpGqf8S5Lq03QSRqJGEkZ/wBKTftd3yMuxOAVXIUAdBmvUrHxhb3Fl9rurcW/lBba3mDRvtmgUFW8so22NiDyeRnivJbxfJjS6Wdo5FUoYtgMQ85WaaG18rIMpUAg9ODjnNZdnfwzTszIIreBz9sYJIqbHT5WkZwFWQ7QQCDg/jQB69O8N+0t5cBbi7lETwsIWWGGWU8LMIcfMADgshAzz1rzvxLZQXdxKzFFu5IGN2bkrMoaMMS8UpbCZVcYxwO3rymveJxbI1tZ316k12YZrYsjlbqOMlfIjlYAEhRk47dK5PUb2S1WO0j1K5N/eblv1kiWdHtpwWiKEMSg5YcZxjJ4oA5DxCunwTLErO1pGoujNHHKY5JQhQlowuS67mxxzkV5NqfjG20RXs1t5haXciSySboo2nZs+WG8wjBBCtjrgYGTxXrtzrVtp0jaeVa1nbdE5uoFchQAYiyc7IWwevOG5r558eaYdUlnuJLYGBpFxEgMfkuHxGElBwxYkEEdBxQBqHxg1lalJtRs5PtTtIIYhNLeTIMH7UA+OVUgKFBAIycdRlXniMH7BdW1xPeyvdKITdyxhbaGMCQmWK2lZd+7I4JPIyK8z1KwW6Nok4VlRfs5iO+fy25VY4XUB4xn75HHPpzWo+lxWSCG9VsWsEMUdrGm4PPLklknJG5VUA9T1xkmgD2W68cyWoaW8tzI8drGrPYu0NxK833ArNEcIo3YyB6fStZ67qviGe3tXls72NLhWW9b7KG01ZBjyLkunzy7OG5+b0Brxq4e8ke1jWISzInlsI/N2mxXJNwXXIWZSAMMQfaut8HabqdxHPfWdzBGWJEhJztiVsfaD5bbJboehbd8w470AfQ0F9by6E1lApkgtJViWG8lWKNWj3GWeB7VCEiDYARgMq2Carr4qnsFuLwCCG1iiSEXpY27WJGQLTETsJi5GQCvQ846Vx/h5L7SoJ7S+t2vLC/kcXd/LLGVeZidsNysLn7Nle2FySPpXaf8I3Atp9shgWKaaSISWDOJrcqwCxqybgS6oARgtuB5xQBvaD40fV40lvJFtZ0kWOF7mMRRzKWw0sQba0sxXGARjP3eKj12J9YuJIzb27WzMzRXEjL573JU7oybR2JJXs4wOB14rE0rwBql1fmQ2bNb23+kEPKiid0JKpZgsFhdUHQk8gYLGr5ay0mdraeQRW80gubW4vZHDx3gkIeI+TuAPJPzf3Oc0AZ+lqoZtOvDc28drImPssXnTvCxB8iTco8m33j53x8vAJGa9Jul1qW+iuba1+22sXlx2jx3ULQSRQQLJ5RQyDZJuBzkYwMjIrhLSUzX92UeKd0cx3V3JJtM8cvzG6jW2ZXltkUfd+bcVyR1r1LTbmzj02ytfNtriGWeO4MkGxEIg5UhgVMbOVw+R06nPUA1otfuBp1tNcRrFO0rSzu4Mgt4g4GyOKLd5mSMHOSuMjANYL63a22qajc2KStJcGCOGSETSoZZAGI8uZgIeM5JGMk1x+t6xJJc3j6Q8c982oEXp2GK2+yTAKqWy5/dBRwMgbsZGRWJqWq20TMJReQyRjfN9lud4iMa7RMsZUA/LjcT8oyADQB2H2nVDdrMylfKVjbK7JNcTyoWEsybVCJhiNqn5j6mrVrr92ZLS8nkFvHbTulzCrBZrkyKxCPET8hcce3evO9B8UJNcWaG8Isbd3lmdVVmlWPJDTshOMEjO0nntXoery2s0NlNpiykzSvc3kihVleRF3ouxwMRcAB84G7nmgDsNP8AEskaSLPcSRWd28jzWjxzGYWwwqbTgkOjAEY49OtZN7qV1cXazSObWM4aR28yMm3RSsctwJsEsYwpPGCTxXMajqtws8ZUm3kuDHePCZfMuDbwKBLE6RoxWPIDDgKe571AC13JLe6e7XgmmDXcUY326iIAszx7iWDJkMF4z2HNAGjqy28YuWtl857uDyZZZdsk4wM+fEeTErKxAzjHpXjs2uSaTLkeU1tKxh8qSRFa0hDMkbkgkifcT9AfSu68QXN2JLS4tmEM0sywTqF3TeUSDk2zkBVRQAGBywryzVmuFuL2O6Fsdksq753SaGcEbo5UiAHlyAnnnk9KAPW/h74i8pXNtOlvJC0srzvNzNMpBESyNhjD2/u7jX0XoHxS1GO/eW2niWIy28UiPNIjxyrt/wBSqHDvnIPHOec18J+G31Kx1CDiO8+0sFhBLMN6MJGjAwAUPHHOO/QZ+ofCVvDqF6U1DYLdihuZLQgPbTPyrsoXAw2MnPO3FAH6v+APHOp21jbXcKwuvlGWSQBDdRs8aKFZEJJxng+hNdD4o8Y3et201jdzqqQp56xQwsYwzRk72l27QDzyT1I9a+TPhrrq20J0+S4uCI0WGG+MjJEyZyPNiZsu7DI3Dgj06V6F4k8URS6dc29uPIuB8rTW0qxQXbRgL5brk4jAxnbzk80AeJeNUAurjUVln829j2Q2ThPs8vkEIsuxTueXk4AHOOc14j4m8JzXq3M5e4ljSyjV4RBcvLJLvzIsxYoYtoYD5VwAOpr2mfVka5P9p+V9sswDb8hnjjAwqSsyAeTuIIYN9SDVXU9QtLyO9lSeA3DxJb3FwzuksqyKpCxyh2ChW2hc4yOQMCgD5IWztLSzljsdNzeJLsfbI8chngkzsWBnOHEak7m+8K5LWfEMAe0M0keqRiV1a2jEaxoHBV0uGZQYmVeuDzjvXunivQYn+02drI8rXrR3C3ds5c2LRgCUrKFDS3BjDFgAR1wTXy1400prOW7ntoUuJYBNZ2wsI3UXscrAia5VsMp+9klAwPHIzQBQ1K7k229tpZhurQytcKkcIMqohLvGJ2yNvYZbcQOnYv0q9uZmm8+SXyEjZl3M628fJKC6iRcbQ/yg5zx6V53pHn6be3QmF+Ld0jlksbi4LTQynIluI4go3QY/hUkjOGAzWjFFHqIljtGszbbkmmgSSW3upniZ2aISbsSZJ5UZ5PI9AD1ywvtQSHCymNWuI55rWyVUh2oVDKQWyd2QTzu5+UY5rttBtY4Zr++dJ2Bt/MWFmmlffOdixJO+VW2DMThcuCMsO9ct4UtHuo0XFxCbmRIzDeDz5IGRR5cm+P5mjAGMn5eeT6el6npsWlNZXMjXN7IYWjZSI4I3R3RZk3PERBGq5YOCSwPy84oA5PV9C/tG3tJIbN7j+z0nkvrM3piudiliZJFKrmDAG3qSPU1wU322wmW6sv3OmyJIjxxrI8i5+YyJJMB8oQ4J6dOe9ezzXt3FdQS+H7K2ulezaGd1AaS3s1kBMDttUzBlJAZwGOM471m+ItJt5M3L6elpbxWZaxa3eQ2wlfi4kvFIwWDkrycY5ByKAPJoNsclwJhMypDJLHEIolXY6l/MlLkB1RSCSuT7VbVWMNqt3DH9mhjWRIphIXXzAM3EMmPkRlYcZ446Z4VfDl9fTNH5cxgwJ8SuZGt4gwZzD9mLblCqcK/Xdg8CvU9P8OR3rRi4Z7mKFImRkjhbYqgDywfJbIJ4k/hXJ7c0AfPuvztcJNFZ26pp9vBKvnSRgmNSMkW0jYLMQeq5Geh4NU/BMlvp0r6hKkws1tmijmnPzeeQQ0Co6/vWc+4HPQ9/XvEFvotoXsBK8UT3UqzRRwxSWVqsg4ZpEUbcsDkdMjHSvMNQso4J7uOKKK7tRapJAbmORchTtItYxj95k7t5AHAAOaAOzsfEsLlLS1tkS3naRpdKNsw8rdnNxORJsRmzkAAbe4HWta1kcKtq00TXTRySO23Nv5cpCR28ixLhJipwuR9a8m8M6raMj23mSuLORgLq6jAEcgc7oZTkEgEYBLcgA16jpev2MMUF15e9r2Z7d1eSB3REGVlHzZETYyp5YDgUAb91JbWMZht7aVWtohHcxl2IWV0wSB/HIGzjGTjGOlcXqUosree5RJLiB4nMRcieSSWQgSIhJGCCTvUnOe3rf169hvWkngvv9LtGikXyZE8sxsRhZo15knVCV6ZJH1xy0GpWr2hLKLyAXU3lALIjw3SHe0blhkx+ZjdxjIwCccgHGzanqOlXAWd5FhvUVVkmBNtAjZdVDzkCNeCDsyBmodS8USRODaXMDR3lrEjyI6OVY53wiRflEDEc8g46ZzWV44kutSuExA09zLas8cdvObqG1K4Pl+SqAKxbdgK5b+VeeaRY+KLxotLutPjtrSa6KrJcmSSUxsd22OK52+WVKkYycZ2jrigDblsJNQmtpRa29xE7uzLGpZopZGLbIduDPDwDlcgN19/ULLSJEFpdPKNPto4I3mupbljcv5YAWOWFCRFknGGAPPIzmus8MaefscV5LaWVq1lI1kGmhaJtjoEQpHjj5unbJPfo7VLBdSubmBDDFdeasLQRo+yQgDc7qVyFIHJHr3zQBV0nUjBaShGljS5m2QtNLIqsyHLyRiOPayGPnBJ5Oe1WylqZZJQs9s+9TDB5cjH7M2S96jk7lmBAJwp+ViB0qza+EtQjSKGWdYUXc0YtF+0RoHOwKu8ZDFgc/wB3HOMc0dYim0y0V7u4S4t5JZLEosqC4iIDbD5oP7t9nCrnkv60AbiR6hMfKkuJNojDzSW8IZZ4mkzA6GJT5MoAUqRjI+/ip4fOluDFJeLb3mCIXaYMzBVIdruLcQZWiA24UhSQCQax/D2tRR6YlleXV1F9oLQ2dvM8aq7PIqRx3MqZkVxj7q59sjpq3Fzo9vfSfbZ4rG7aOB4blpWgaK7iOBBDEyf6TE6g5B7nB5oA2rGO/n0q1tZoTDNItz9neaKOW5vIGJILsV8uKRiD5eSrbRuNcdrnhVru+sheQtOj7baZbVjbyT24B8tbvyshnQAZOAGxwSTXSjxDpjTRXMlzNOioYXsbdhCI7hpckG0JJSBuGaQHKk4OBwL5l0u71GW4fUIJIDCs9vBZRhZ4kC/MJgXztEjfePDAcc9ADP0zwl4esSsV67wvIi/Zx5YRZ1jOwQPcyKxgLZHXYeMnFY/ib/hFtOuzYaXaNYXy2jWy3cYWV23hZGEbSMVmYDo/P3uPSorybUZpY4p7yaKOwuJJopYrV5pCJU+WVowrDaoYA7+hGRxXOahpt5dTafcG8zLZvuAbyQ7tG7MHKuwZ2ccYUEDoPSgDktQuZE0me6vJbuZIpG2qLjy7i3kL5XzUAXIwQ2ANuDgH18d8Sajpv2mJJZWRngxKXDRi5LcySbbZSZHxkA9uN2DXqPiWG8mW+t5J4kEk2RDNaNtQzplSxU73fIPy7cp0OAK+bdavbjTZb6yiLQxZaGWVIQmpyBsndbncGW0LcHJ6DJ46AEwvYZ71PsMSw29rIsEUgxAUtmyds0jMD5h9ce545r0LTZEm8p4hLa3FlO0UINxHc2UizgBpPMZuWO08HuTtyOa8Esp7tXaygufMlcb5AXSOO1MzlleMom15j1bcccYrs9MvNVn+SNIbiOznha7vHnIh2owjCbUIDNuyMICRjkAEGgD6fXWILCSzisg0kt863BTLKlvOLdY3ihUDDO0K5KrkndnB6V6lpWuyJp6mazWG0mSJhBAsgvEUYQy7JR+7fPzH5QSBnmvnqyFgGmsJYz5zxG4gBeO5Q4O5Wh82VWjbJwvl7mPRlxXqnh6+hF7Z29zql1Es9rHFNYLEZ5vLCgn7XGVO99/IjBVkHPPSgD03WLK2jtYrMSXS2NzCmpzXUs8gFwxIDW6J5S7JMDceB14yaw7Y2kCPGyv9mhUSW32q4RHvrqc7Qtqnk5dcNzgnn07dQmuwtapYIY4fsrCO3u7lZJJLpW3A27mWRQkGQONu/wDhAYAGn6bp93PJFc39s62iWhSVrmMyh7gMSgjt3GVGziMgj5cc0Ac3YRG3drZ4oZzdN5V7FABI8Fq7Bk+04Rds5OACAMAZzjmr627aZqT3Nl9nksPNQzLO0UwsxxxcIhLk7SAML3B5FdGfMnlicRw2cJOz7b5UVpKgjQqsZVmAcnH8WRzwelcTqMF5aBW0+1dpJrieZryV47gzyZw6NBbufNYYwFYcdhzQB0V/pel67LHHpVvLb332xXlW1uitvdNgsIpJcZiUqcqAcMeDitObRba3eOCR7aJjFLcwmS5DMt4VEfzT/djkAIAiGW3DOK6XwnPbNGtvdW8H2uSLfa3hi/fSzGKTCi0AUrcRzFeACwA+YDBrcv7COzdXTUI728la4jmVoXntruJlA3ShIf8AQ5fMBG44bPI4xQByw8NXVt9haeVEjkIhme7t0urmZ5YtzW0jFhvXBUrtyRuBxzSX+h6RptuLhoissMjC32yFpJQwCeRukBCyLLuJB6Y44ANepJY6TqcNqs0rTXMFosFurBGit7lk3zQm4dUzIrKNpLblHI5GK5+IrqFjcxala2Jnjld7a3vJp5rgSbmAnjmIIfJGF3EZxnHAyAeHtpM8khMenmOYXonkuJd9w0yGXkwE4IPI3AADsMjBrZ1Tw1LcNGj6fDF5sc0sU0YdJZTHIWEDhhtUFt3fdk4IrpNZuILKzRFluLO6LrPcSjYtwiH5kjini3CRSSAABkdDzmsM6tDfWmYLmQ3EkvleXeF0EgiRXeczDlWEjFcAZJB460Ac5Z6JZul811Y/Z4LcxsqNAqSzuxYyBwpGycRrGoKA8DPY10aWyiFNSjuBLbP5UEdlBCk00Gm7h8zzLgtN5mRnGQO+OTXvLW9v1Ub0eBEa2vgbhkjgu8K0ckEr7TJMFDbOwYEN2zZ0x54BeRw3QR4zLGty+EN3F5YeOMQopAkxgPgcNn3oAtXWnWNxHJMIXeR7hIYZ7xTs8hD50kchXIL4G0kcYA54NV9UM4uLWe0to9OgmiiaW5ubd5oZQuR5cUaRnaqD5VJOGAyMiu18L6bPqdotxqNqZY0clpJJZYg9xE5JikWNSzRKpUHKjPqU+apbvQZdQ1Vrg3AWK3hM0aXlpajT/LcBlSOMgs4AIwBk7VBAANAGJpryahBNbLdxQvDDEJXt7BQ8kLK3zEyE/df5lZQQFwMg5Fcfpvh/VbO9Fm+ryzbbyOTasCOdRs7ktLG/mSKPKAkZgxbaAzYz0r17RtOigkE801vNDcAwXAtYUit44/MbBzEAEgwVByM5J71lGwIbUR9jcWlpdRQyticuLeE5lltLgJgwklFZN2VC7gBkGgCqLe6u5odN+xTyWsgmDJdzLBFbeS+WWZFXC3AjHytuIYEEE8VBqcK28sstlBO9nBGWjgjEzpcqkojdS4BM7hvm2rkqCDgCuikiKQx3WnI2IophN9pnDwulzgkpJK33cN96TEy9FIGKiMZhmt7d0tLa1ljFwn2R/NuFKxkGS3aWT5CWAZ9+CwJwXPJAGz2U1tYzIsdvJcqiXktxJPL9ts0kiaVUXzQAymNwoAJ298VwPh/xq+i3AuRatbRwy222KZ5prqQM+6fyoog29JN6ruAIHlncR1rodc1yeHTZJ5ZroPs8u7ultkt47mNS6RxsZiNny7ASCehr57k8TLLrEVn5MlvKsUSSSIwlhjhjYEq7AlkfYOdoOT07ZAPvXTvEml6hpwuZbOAx3FwLmS9YMFBjLLOq8bwyyBiQg7EnuaNe8SwT2kWnR6dstL23EU9y1vvad/u211DKsgJjxtIIByoyuW4rxvQLiaLytXudSFrHEsS2KRWq7Ly38rbJbRw3bJGJ5I5MEnBI/wBriugvH2xRXEDXKTacYYbi13pJb2ls6MbSQIjtgqqszhSdpbBwBQBzXiHSNTmeK4vo5S0TwR26RS+Y1xDaFVaUPPsPlZTOcZGCOSDVNLO8gvrifzjIixMMQzP5qXFyFeJZ1mwohGcELnIUEZBGa2s+JbW8CmTU4ybS8dTayuTIkUdpmIwqdvztM5AUkK+wnJrMs2t5dMhlhsHlnw0ZZVkguJGaQt5jeZKEkuAwUIAxypG3igDqfEupazHo8DDEMMjNZ3MsLpvijmhDec5BzbRb8gs2HTA2g5rz3TdSi1qG5t7yJ4ZrOyhi+2pOymS3hL+bKUOERzH5Ofm3MTxkmvV7vT7nUYrC6klvZWW1dLm0MP2cCS4ji2WVwqIYTOJc/M78CMsSAc15r4qubrTb0aRsg8pMW8lzcywW0MruwnxBeRLtK7t6nBdQVIJFAHG6zBPZ28ttdMZo7qBT9mlzBASIY3tRFMrtm8YFQAFJJH1x5/q9zJp6QQzxXUc4gEkyyRwyCM3ERW3iaa3B+XzFYOCA25Cx4IJ9F1e7uGuBe3VpbXGmM3lT3aN5lykLwqoW1kViimN40IkOGG5sV5dr0EmrOtzBcI91FEfOtrSQXDRJI7CJg8rqJm3L8wP3WkIHA5APNWmk1PUUuJp52d7XyFinLiG3la2kDGfdENiFXTy1bBBcMODmtayW2sTHc+YJJjI9ktvbytG8Ns2X+03DyTJucnnoD82QCDk2dS0y2W0hijgvmmt/Kvlla3dY7aZWKzvKjbQ0qujL1aMY69qyYrP7XdreeZFAqRu0kJfMpRxzIVcAiVnDEowG0ttUFQCQD6S+HunyXn9nw2XzzwXjXS3Kl5buaK4VYpEhjG4SOqruKZLsmSFCAsPdrOyn0HVrmNDavZ3ax3V/Ojq++SOV4DKY0ciLylUBh2ZD1HNfK3g3xjD4fKLYQJBax2yN9re5+VbuRhDHcyxtCWZVZsPyCqOwAxivbfDfjjTdbP2y4vQI7dnsTbXtwIYpWRUXbA8carPZyIU2OuRg/M24GgD6z8J+IpCyywXNpdXcURtppJ3FusltGii1lM8W4SRfIARgHAyMk1j+IvEtrquq3TzT6eiiRXu4bd5niMsagyCJbhF3QkqW3Z7jOOa+XNW+IGm6FJbwaRPmG6hFxcQzzEpA10zLCI50GJXiQALGMkIqkjrVCHW11mya6u5IYzCt0IBaGdpbqV1SCGaB4wXjYqSzDaYyxPzCgD0rXLtY9URoZHeLVIpNkzqDawLvWONYYmLLDOQYyDnnfn1rEt7pGMMEDtNEolR3cmSSWc5KKkSjMLZOCRkblPfNclD4b1i/jTTYbhbmG0vw8H2fdJNLHtacrL+83RSCTYCW2qCpHGOPUtG8M3ltJBcSQQ2qQSjaIEMk82/AhjmRSSGMhViwBB5GdwIABwuv6vcWVkkYt5ft886Lbm6kjkhtoxAsczXDsVAcrGyhDhhgHGME5Og+JpLydrFriI2Yt4kWSKKI3FtOWaRScyBTGCipgZlw/C8EjT8baNJHe3Rjlj002t/cNepMVke7vWRAZIGZyXjXaAMLtJYhNwBI8/OqR6HIbvULm3KSQ8QCOPF7LNI0oso7qMbC+W/veYvK4+XNAG/r9pYadDIt0Fu9bmhb7Heun+hyFbZIlmltI9zrOiqoT5d5ZN5HJNcnHr0OlWloHSAywxpbz3sUkskvnXUZL3N0Nu8OpZC4YDac5AArz+68f3tvql8Hup1WQhC6SJKbNCpaJLWJ1LPOibYm2Bm/dbmAya84vvEvn/bFa5hmnZJJ7NGuVXeLqWT7T9obI864Zd5C9VJ2YyMUAeyHUraW4nH2jzpwqTTXCAy71Rtk8qSJc5aLzFclgu1e5xyddJrKwt1mmmkSS4knMMglG4iVY/s25yxVIHJba5IJ4CZBXPzBpviO7i1GJYXultZzCsEHkSRyqikIgxKoIjbYdwYBGBwTvyK6zVfFHmi4hyZrZXEF7G6EPBPCBchmhYBJIAWCxbmUqVCgEAEgHsk/ieIyJC8ts8CvdpFbXEF0GkKlomlglSHmZGXALkFiPWrdnew/YtPlnE5hN/HatB9n2StauC2ZRtDAvN5hBYDk4znivnzSNZnfUbf+1kfBDXVnIjPmRJAXgjn8xQI2D5YgcHnBPWupm8a31tp8vnTwm5WWVzbxRyCab5QIp7NpVAbglWGeMFl7UAfR906tYmWLUVNhsuRFHIjm6t3ZNsUEbBdyAuzg7gAPXGK4KC3cKpja2tbSyCobdoGmuZ57h9puZJQ2doGASM4AGeleVaf4o1c2MjNdSR3EksFq9lsEnlLJmW0u/NHDqY8KxySuzL7c10dn4iXVna5hnWB1s5ra6cENDfvFGSURYzxN528AL83GcYOaAPQn8QaiLdNNFpbzxi6aLDi4WMpE4jQrepuKhmJIUkDJwOlVbfWn03U7mGKC7lxILSS9jElwNLjUs90vlmPywnluq7mxhgpJypx51p+pzLaXUdpJElxCbae1EctxJCwklaW5WVZEHmXCndjrsI+bpXqeh35aKLWbiKyJuVjjlguZkSG5iuiI2jngV909yzxyvvCkDcDnaykgHpsVnPqL2USXN/Pa3Nl57HS7cpEj28duA180cLieL90A4TIXYHXJwG47Vg7XV9G1xJJFdXksccMduJArW7J5ghM3zqyqQIyRkH5T8wNev+FtYsYtLuruyu2u7WKW4s7bS7JTEGN0sbSWalhv83CFlbGwBME5PPFazo//AAkeqvqhsri1vLdJFs2uYGgKxxuZEumhjOXQRhmdnUqxTaV30AWdBtbfUJmgle5tQs1rGkn2zbIggAN1NKqt87mIKjrydykgEVv6v4N0TVIXVEubzUnG62QWsLxsjzvOLgFcqwjiRU3MRtaQr2NJ4S0xIwlwuq2rXi3UwikRVkjeK2cJc3F7aSD9xDMuArZC/MR94FR6Jptxs1K3tLW2+W4nuo2mt2aOCKBmeS4iygPlJtUsiIT5hfKZLEUAePXWgW8UFvZ6Vbs5j+0QFrmVrUrO1vEwlOY/3i7RgZwABt6AV59qnh+9sGu7u6LPbwINvlzxkyFoC6JFYyMEb5vOJA3btoJH3RX0h43tU0o20sUUlwRdT3Bt5UMs7RoDviRCoMaqDwSM/LjhgRXiWs3NxrMljby20k6Xf2i3jlnvxGlolwtwIo/ICqQqhEyx+YkkDAoAo6JpNjeWMUR2JC5sXLXFxMPMMSbcGONBtmO0bg+OvU10E7jT0ihfbc2k7RGcRxtHdi3jctHbtKHIFqG+bs20hQMVxmkanNo9xaWMkpuHFzcLcxXbC1gWOVmW12yyIA+C5CkEkgAkDNdZNYyG7gitriSNpIJHmjDC45Fz5AUMf9Yu8qAR2IycUAWZPDumvcpeKWurPUrm2OxkbKuHkVbZJo8eWdykKATnIzzmu3vfDVwhjhs7qJoY1t5oIGxLLcMpaV7KSBVGxl8xxu64jGTzXndjcahp18NVjtptQt5IZ7ZoNrpb20sXyW1xLAfljw+5vlG87uByK9W0W01GPzINQa6eOe0TUTdeWYzKjRr54iZxuM2+RUUKCQoBbBBNAFSHSrCW2mLxXmoLMJPIldIYFtpEQeZFIkrBo1zu2seoAOcmvLfF/hdY0guFtZLWd4GeKOWJfLniiI22xkY5JKgyLkAfvTnCha9ujspxaahieRkl09UtvNKLPbK37v7O207ZpNqZLZOAwz6DxTxPqur3llN4dtrKV41wslwb1pLpZApVZYmdfk/doANp2YXqKAPnHxbNBFZ3cCpZz7Lo3n+iLNNHdSFI1ewZkyrTxqVOcA71J+nhviDwtrK2yTwLJ5E7FmgtZnmNv5jKwFwNpaS7AdeuAA2M4FfVWq6X5NsFjt4GnWQW+253OHiWAG7lljRMLOJ1f5wxLY4JGDXk2sebIsVhA4aCKFpJri3SWEQJM+XduMvIueWPG0c4xQB5ZoHhCCS9kE88EaRMY38y2Q7XZSrQzQPKQXB/iGeuRivTLO2l0S9g06Gytpbe8trdI45EjuYZCTjKyCQtHISGbbnAzzjisyCzWbUraCxXfm8tI5ZN25iZNpN7vJ2zjZzjJOQRjtX0onw6nup4763ZNQlhWIROE2GcbQxh8uPoCVHzJlhgggGgCLwzb6Y0Uul3iQXRmmtkiN3bIIFlJUPGnlSvgpgrnOBt5IOcextY2GmQKlgtsJIpEj8hcfuEUOsrB2O19wfjBOAuDWLp+jy6dYus2mRwXMW0i5t4kPzTEySMGgZGYgs332cjocdKZDfan58lkllA9vJdFYpZl23W9oU3SlScyW/U9+QRywIoAbd6G15bmGIXDNdK1rPK8sdva2ylgY97uwEzlACME1iWGiWhvf7JWeQWiiRJLmVJRbyrCMtNDIyiMOr5GM9Fz6mvTDG8Vvpgt7VxEWIlS43P/aE0TSBphD1ADcDgYAGcGrFvpEsgMSvJFDdq5eNLcKLaTG0Ky3AXYm5mDbchg4I5zgA8TttMu5NRupLieA2EcZiN5p8YM5VZCsEXA+bI2klAw+bJI6j0/R/B80qJ9mnS7W4chrOOV5rhVZV2lLeMHzRnqxxgk1napoVla4yst5NBE1sIbSFrYW8fmgPH9s8xlMJ3YBEe4ngetdv4Za10AD7Rb3iGY8QRwFZLeE48nzQ6xvCC7HlRg9W5agDR8J+H0sbv7NHqE9pNamaS4szZlAIdwWWNYm2hgTwS5dhk9FxWxrl/9turiws1e2s42S3s47JYlujMPLMsoeAYdSDh3IAReh71HrN2nh+wMNneLJfX8scktwsY86CCUNI4t+WMMoLAFiSTtJVQQGrHlmt4LKyfS7p7i7u2cXbhoUFvcSYJlnkdxsbapO0H52JByaANa9+IF3okM3h+1bTJA0aNO1hdSSSpPD8yRXNyD8qqNpcKS2WywAINeY6reQ3lsRFI141wCmYLhRLHK7F5Ap3DEORJ8xxnHJya3dbsbu8tooYIrN5DJiJhAkkl2rk+a8oATyY3JbcQWJA9OnN23laMk8cV1YC4SSSZZ7e3kkjDhVie1VZI8GJckAdeM45zQB5N458KyCOPUbi5VbFAsqfvyYnjbCSw+fEciUjooOc9QKqeGDLpVnEJbJ4re6nSRGf9/Ktm7rt+eMuPODKduWJw3Ndf41ec6db2dvaJdXEAF4Xv92Y3kYl4obaPIcYGRnnBzjnNchoOpi9sdggtdOeZns54rtmeZpY90hlt4WbdkgYCopIJxigD0PTZdR1S9vvtUz+Q10sipbrHbWpgCgf6c8nSULsJwVBI4zmunstJsbaEQTXfmpNNcytab0QSRA4CKpc5HPbqDU3hrTJZ7SK0n0+7ska18l4raKSSe8t2LMgFvKo25bJJZtwHXHArp7bwra3d5aLcW95dRQWjxvbRsYY4IC5EbyGNSUudw4A4bbxmgDyzxPEJo4oNOtWsrpIpVF4WAtpIymWE0ZXakKKDguQSc7c15TNHc6bpzXIInYiWS4jN08jz7SQrtIsWIoMqSAMsQcAgcV9A634Xjgtrg/afMlErobVdQkgu1j3fKJGkGDKAq5BAGGyPSvK9d0Fhc3chtnit57FIlUkXBmaIh7jawfLEjC52genFAHC6RezavYyzvFbIYEFuLbT3MQmCjKm5hVSF4/jzvre8PQ20V414lzFHJFK3no3mSsJljwkNuWX5HGRknAPrXnnh6GEXN7bmG5MwMrxC5E0MdsA7MBbLahjMoAUbjx74rrNOlWRhZQyCOWItdyzBvN865Q5aG6RgMwgbcEEnjB6UAemPqN3c7FvBF5rzbTcNh2uFkI2qQuVGAOBnrzWla2lxqAmghkEht5UlM08cX+kRnIaBWWTc23B6DoOvNYWi2v8AaVoftkjz7rgyb0MduGC42xWyFxhweMg4wc5zXU6dcx6ZLbmO3O8qwEyEsbaJcgCZD1Y98Zx3oA39H0+eyu/tFvPHHNJamOAMybFZwR9wOXeMHO1QCxPY8V6Xot8kLXEctoJL1YYQnnM6sxXl0WSfAQsdxwDkZ5ryOXWLe3ZJIEiiM852TyNmUsWG+Xr8mTnbgYHrXWJe2xjW7WYCRJ1WZBKZZGcoT8isMsOe2etAH1hoWvQ3MNjHamzWW0hUXcdw4WxtDMpydpG6VwBjJBGRziuG1vUrXUobtUvLSUQiW3kjdCPtUSyMJmbam6Rix4xnA69M15LaazYywGbUL688yWF7GyjWGdtzFsrO8MMXVf8AaOeeOKyNT8S3OkW5u7me2S3mt2gzNEEkVWXaGhsiu+MnHLEbe+6gDk/G+owxXF7dSMkltPbPZQW1ujYt5gcedGZCWII7Adq8v07VLWG+ikE811bRxhZhc3UZgjR12CS3KRkXuGHIJBB7dai8VX120iXUl0ZLQWzfZILVIyTI55kfazbJTu43YPPPauYtbmS7t7iyjhFmwjEEkNpIIh5hZZHZ4XQsyuuD8owOeRxkA6q71FmltmWVTZ3N1JFNClojPHE7ZUi4ZtsKDAyNwIwa0rzVbW3EUZvxLHAJo/KAmaMzuu6OKYxRsyKDjG0EZ+8QK5e2sNQhtoJEglhEcrlIWikktrkHIcSAKSQ2fkPt+NJOx095Euw8UmyZzFJErB2aMiPZJGTuGTjPOO/SgCHUL5WQyPcxOzvu3yBkmLKgDRAoCjMAcbS2SOgzXnWpX16LSSztlmikluA8qW0cqm08gZkkl2wkLvXkqDnnpnprWtpPcRq3mXMyRSyNLmANHHNKdqhCBjK5OM4Y9QDxU+q6Lcaasl3pJmltp4UNzJcXCPKLp2AmiWylKyHgHqCOxJoAq+GpkigmS7uty7HkmZx5hcS4e3SOL5mYB8AlU3DHIBNd5DdRwXlskSR3M9zaxRyJpqxzRRIgXzWecgNJKpQZQjJLkEbRxxFjZ/aY4LtJp/tDlVRYtkDeUMYjWAg7Jt2WZeSB6YrU0jTHg14XgtgjEB7aa6vAZLMg7XT7TbtiLzCDhGXv1xQB7Lpmg2FiFvJVlu9PKyXFyBA8E7yZczYVlHlhQOo+U4+UmsoeM1jvJE0q3WC2eIRXuoXMQne3t4HzHHE7jbKSu0sRlAT8pqCTUtUkgjklsNQi0eSGS3dN4a2hLHy9084YlGLl8FsKxPBwRXmkF1NLqEm5pJJLBntBp7rtjisEQNDvSAlWVnbapY73AyMjmgD6J8NXv9pXcMshuF33kaTTwI5juY5gIy0U8SkPL5OG2ISASR1r9BPAGi6P/wAIzDZQQzRQLK9zcPch0a4iXDvNcqcFzkfwkgE4I7V+fvgG4GkXWlrM96LeU27/ANnlC2lWE4CuizQyKPtADHKglcZxknivvXw7fTm0lvLu3DxExXFs1kWjUwF/LfdArYED/eaMZI9+lAHsN9b2SWsNzDBAENruZ28iOVbeKIlrEtHKGluWVG2ttxgDODXwN+0do2i6vouqPbQPYyvG0d/NFid7WGKItFsEo+aJyRuByQeVHFfRfizxbqyw3luz2tpFGWOn3kVvP5j3CIFDOhQ4ZgJhtAwccZGM/G3xQ8ZajrVrq0Mha2k+z/Z7speJZz3EVvC85EkSg7oiFICsF3YABJNAH5x6te6hos0kP2i6klyk1jFbzCUxxLLEkRN28gycLlkbiPHvz7J8L/HuvabqFtayajatZaxewQ6j9muJ5r2KSUPHtlBjCsCibsqSuWGCcgV8sfEjX286x0aOwmgwbidppMxGfzmdJpREjZjQhWYEtnnoOBVX4b+JH8LeI4GuL2axsItStrm2ELRTeciSKrxXV5IxDDiNkfgAOQcYbAB95/Eb4peIfB1+X026EltqtwkmEuplBO4bIpUZT5chEaj5QVXzCuQRgchrXxJ0HWvDiT3EsP8Aa0Tl7mV5Jp0MrgqI4gkQc2qzkqGxyoBzg5rF+INt/wALCs7a+0vxDazXujQSTYhWO/ljiWYBUjiEZ33AaVWIVh97tg4/On4iW/ibw5qckdne3thBLcyB725V7SeSVE3pbSLvYb2VySBnnIzQB9G6r8QZdDllvL+6traSK6S3W6Uuwa4BBiltoyeLYL8qsT+HWuk1n4yw3mgiLTpDcztHNBdo75aScxRyXZjWH/XWatuyccn3Nfn3rWpX99OtvqNzNNHawxKz263MkgkiUS+dKQh3MJAzE4+bdgcjFW9F+IPkSiCae4gsYZpBaXDxJLG7SwmK5WV3UZgJUblGfmPGRQB9p2fj2W3tJL211ONfPKJPGDI2cQhlWW2kYbYTvyxxnIPfiuI8Y+Nm0WWG6guIrgS7vIaRBNvikgEclsqebvFsGPHyHlR1GTXzJF4sv1ggMHlGFpmluL2WGVYhZoxjwXVTk+WE6Z+8cE9/Odb8Uahc6oH8sTwWkxTcwe4CpO5Kx28Ejr5uIjxtByACcYoA9R1LVLiK7udRe9zBLHJLsnEdxcHYmcSEAHguQQhJGMYrDGr2OmtGILyC9guI5kit4wtxFHO+W2vuIMUYz8gycDGSSK4jxVqcMtpDi3t5oZWEFlLBA6G7RZPNbzkRiYZBkqcDJKnd61xl5aixZFWF7pmiN2pheSJGMh3RoyLyhUEAjt/MA9Lj1+/1G5EMheSG3ijWOK6IW3dZXMUqIpOdyxgdeDxgmtfSbi5tfMt7eCWSwnDSSQMXbdFFcO8y28QA2oR8rHO4hehHNc74Lt5p2uTfvAnn28MUEDxsIxNErSmMSSgMsu0j5uhPQ5GBs6MHl1uxhNyLWS1ugbpXhd2tLZ1V5IXAbNwzIyk7AxzwRnigDsr/AF6zvYLW2t40gMah7i2WRpzbBVMRTy1yZgmCEQbpFVPmUYNcxfadY/b7W3tr2Yr5/wBmnma0VRbXHlrKqTRIwxCyHLMBuLk98ivUNc8N6boGo50y9s0Grm00+4vFWYyWs06mG1mVTKEt9y3M+/OGDQcqCVzxM3gvUYZ7i6nlWAqbYtOXkaC6cSNDFchwW3MVjGeSx3c0AbbaJLbafbR3Sb4Q8DCa5SeL7a0srPFPFIVYqyIRw20sRkA9aZHos6MZba5YWs8kUQN9Li2knvZmDG3mYhpJ9vABAXPHAq9aNf6jBHMscEMo8iZXaORY3vAwczsbhgqL5TghTtJ3YVc19afA74Ca78R7sXN/puoWttHcxqLxLaX57ZQri4MdxtH2YzEgEKMg5VipDUAcV8JPhNL4o1SWzWOdb2AsIJorJMmRAr21qLhZBiSN3ZiEDM4JHOMV+mHwX/ZG8i6hu9Tinub63ufL+wxacZIJQYG1KOC43IRCrs8ZD8fKBzkEV9jfs8/sq2wNhaSeHZLW5tGF3BdkSw3N8LRSzPaIkZR/Mc5CbyGwGDYxn9Y/g98APsSadPZWtzGUMdxdRalayvLqMzRpBcXd/dJAjG5ypCqSAqnGexAPDvgH8AbO2stLF9oUUka2NvLp8NvCYrXUDayqYI0Mygn7+CSy9MnGa/VT4a/Bi10qCJ5obaKDzQYoUtkXySgAaElzlhjv04POa9D8DfD2x0OyQy29sm8MTY2ySi2heZ/NYxJKDh9x+b5gCc4z1r2WG3jUDySkYQx7YwuIyqqA5Qc7V3DgHn60AZ+m6fZ2cawRRs6xsu3cqgKD91AOuAOPwrpreMbScbSecY5wegxn2p1tDFH8xwzMhDADjAGFcA9jgVLvCRoehO0AYIycDnP5c570AXIVVU+Y+/5+wPpiobiVUYgMMBdw5JGe3Iqi96il0ZdvyEgOSuWP93PUZ6EZB69K53UdagsopZrhlSGFNzylsonQkMQT269h370Aa95eYX72Aw3bmBQcjdyWA2jHrXxV+1T+158P/wBm/wADXviXxDqNjI0cNylpbRXJM8t3DESVzErBkUg7iOF6E5r4/wD28/8AgqR8Hv2ZvDGr2Vt4j0zVPHAiuU03SIr8vItzGhCJcRxqfKi3A7QxXIPHQ1/Fj+1H+338Tf2mdY1XV/GWuz6Xps890YtBS7lXTFsrhC8MsSou2OQE7SqnLYJIOaAPW/8Agob/AMFK/Hv7TvjC4tItVks/B9tJfjSdGsby4NrcIrGEG9MbDduQAr8pGBnOOa/Ia81ZJ7S5uriWYSl48jzT5YCSFgrRsCzqP73Gc+9cVfX89xPNc2Fw8i3FwqKrxnKo7ZYxBwNsZfOMjjI4FUdRMqlxd70LSFWBdcysqBmUYbAfZnP060ALe3Ynle4vJW2QqshBcBnjchYzCM4AHTGenaqzSSNFPcxq8fC+WZJD5rpkDKouSvyEc4AyfzbFFbGEzLCLoyKyQwzMG2KjZG5QchQcDkAd8Gur06dJI/J1SyhVTEksDwJuMZBAYT4UsluY8YGM7jnpigDmIwz7JWeaIqY5EAYEAL0Zyy4ycA4yTzyPX2vwR4v1HTL23n22zkyRNBFKsalljbO+RiQQx+XG3P0xzXlRtEutRu7cyLb2hLXMCMwAS3jXcql8nbwVHPJ7Zq7oVwr3waS7WJI4mFsNgklV4iRGqqfvZAHr74oA/oW/Zc/aJ1q/8MW+k3tkl4IJGeJJryRbdEYbSiljgENzjpnpX1bf6hrGr3QvrvTZYI7wDbFaTwt5yLGFiaSXzcLCGHUkZPHU4r8Tv2VPHVlpWu2Vje3bD+0bhI7i1LtI6PKcpIsY/wBW7kg4PALDkda/azRLvR7rTkRL67ju4rdooX1RzGI1YFvJjhjB85UdsjAJbGRmgDgdalurKRUjk+0IpJgi+zLNMHUAsgyv8DZyxIHGAa5HVdfu0eytWgs0ulld21KF1tyY2Q7YjEreXJKSSMHjIzwevcX+l3Ee2KS2nEyR3AivIy0Ml1JI/wA80uAhj7kKTz6k153rtnaySLGbQv5TiZ7iQP5z3FuV2+TEx2RMVJO/cc9+eKAIbXXopoL1ViuDl1TUi7pIs0LZAhgZmBjZkQHsBtxx0pth4st2jNpDcvCwBtkjybeeaB3LxwuVDB2CgAncp45rz7xA/m3ErRzyJbSRr56I5luYjGC0c+xMLtBBGSevfmuFN1MxQ2cNw0e0s9wCtu8iRZIeSCQgEknkI5bb1AoA+gZtcW5u/OiCXFlYwRwwwGWWSZnAKtIUYYbMgYDLg8dBkVyWsajfjVLSGaGOWGWB2QzwxmKJWIIw8ZVokXJ3Z5Bz1qp4ca41GJYrqWzt2UrEjsrmWIyIJI5BDhQYFVRjOTnqeldLfiRo7a11KOeZbi4FsL2aFYpLqNl+We2aAsoAHO3PTGRzQB5HqV3Aq6pHPEupAr5kEzFbVbYxZVViBfdEpycMeTtBPNcZ9hsbwPHC0z3kaRPM6p9q2QSAO0QIZfMOB1BI55616FP4YtrNtYhePUQJVmhtVkIgiv4ZQzCW4UM6g/ewWZQMDpXHabo+owJObcyQS2tnEFtthkglGSi754AxX5AepHWgBI9XlW3kgjsxAU+eJNOcwmNIwVR5FQ5O4ElgM7SmPWvafCNjb/ZLS8aLazQMlwtysjRzyuFLSXwUfuH2/dP3u+M14PLcy20wjuvNjfJRVSNRK8fU+UUyRFuJ4Yhj6V6d4L1+TS7R9OjuLWTT7t2lWzuGe4aOdgNslxIwzbuSDgAtgdVFAH1BfWNk+lgGSGKK5sonjkSd/sk0MXBK2KgmQLgAk4PGTXnd/O13aObORbeKzI3w2luy+eF+X93CW3GM45GM8/lasdbluIl0iY2scPmLHFPKSJJx8rTwAsB5RYMAm3hvc10Wn+E5Hub65t49StYS7Q28riJ47lHj62zByFP8OW24IOcUAQ6NpcOs6V9sm0uxm8tcRRPc7ZZ5ULbntt7ARNu2k7lG3PNbng+bVdDtLzNvGxmldQjxsggMUm+C0keMAEkj73Q9jV6DRtS061sLE2hedGcxvDGbnZ57FYbd3cJG84Jy+1mBHAJrotXs9P0qG0F48lze28cYY28xj2MDl0VB8kuxic7zuPRc4oA6S31P7VaR/ZLpEYRgztLZzkiWWTzTaFWG5ViKnL/dAPWpbOKbUZIZ7C9Zrdo5UubQCO5T7Sr5klhclWXKj7vUZ5xWVZa9p858yKKwSR8fZ1kd0nVBF+9MeR5cjuud+9gOfWrhu7dLQ2+nySaXJdfv54l8sQu0eWVbWK3ZhJI+PnKsep9cEAuQW+k6ZdzNdwzm8MvnzyyQB2kOSIIbfbKfJjQ7dwbBPXGOvUf295Q+3qbyzaeaKS4gJkdUmVNiFFPyhOQThcLnJ4rzxdTuJHgt5dJt4DGYGS6E4iYs8v7x5IpnP2VHU5UtkEjjNd8l4l44hujBLbRRqYBG6POdoG6KR0OJJDn5sZyOmelAHQWGranZyGGZTNbTQR3MgkEX79WYb5lZpQBMAeNpJ9qwtT1yM3N0sZt7UxzN+4MrEOzjP2gR43TnkZdhk+3WlhtorFL+6lvYnWTbHaQeTLdCNEbDLKY9wtl3HrkZHPavO9bWG4m1W6aJfPYpHbQwsoktprZQzJvJz5ZGOASSTjBJIoAvar4s0ueWWNJUu9ThLQLKGVrUPI2UFxJ91F+RsnHy4wSK4TU/E7rdXaadBNFdzQuZbqNQlpHBHMEZWyGEcipyJF58s8c155rWqCGzuLi8abT5UEkYgDC2jvD8okkfdGCzMWcKB8xxwOecDVvEj3OgyQ2lzE9/CgheImW3Wa3nTaDNIyKoxFlMFs55wAOQDrbDXLiPUb6a1itbuSUTMtsZ5nDM/D3CcKEOcnBIb0HSs1tZ0Sz1ewtNVL2m142jlR4xKJxMJ2sSxgwV6rgnp6814zaeIb23t3lu5nulMdwglntI4pleP5Wt49kil7Uf38Z5yKyYNZbVobe3kWwSBzFKbu5maS7TyWJ+2CRicSnJGBk9sUAfYs2qwfbHE9l/aFjcxOulj9yrxzMu50dXRTEI5MbSN2O+ACa851HTYNd1CYQO/wBnsT5kV1NI3n7zAfOeWOfd9oZpwQoLZ44GOa880W8OoTLA+qStcJMHhRJFazV3hMEKtciYgD+IEkKmeWavatA0DUbsMLp0htZ7lJkRVLz4tLdHkkR4siRS7oCAST7jOADh4odUW+ubJra6GnQi3nkilJeYBMFXNk6YNw3cZ47gCvTtM8G6hfadaXLG3MNxi1ETAR6hfGZt7yyq5BUJakBCcBzz8tfTPgrwBpviNbGR5WinvitvLfR2wuJ57S3YRzTqwUgXDPxg8pjLhRzX0PL8JLOwtBHa3SW8k7WcEdy/l20F5HG+3YrOha3kaL06d8YoA+ItN+HMtqiWtxcPfy3VwWadUmW8RpBiKOUOg+zhccEfnXomg/B1IrvSXuzMnn3aXX/Hy8yO0bbktZWmKLHH52X2Au20Y28YP05qekWGgy/ZYppEum23E5S3hKNLEUR4JJrggtLukTCDLHdwO9dZ5FtPBDH9mgQwt9rgkOHiaXOfMIjyyzdOuBxxQB4rD4J0a21yCG4imQ3Fw6NK5gl2yJJbyLbKInJNv5iOhUZK7fmwCKw/GWkwJpM7y6VaBrW4vHuIYib6aZZyPJGEwftgPRfvDHIFe5XukNe39jDBZu00FtJELiNliE11d3P+kWN75rgwE5+WRRkdc4ql4j8LFdOsrbULZYr2ymnnmhIktgrbzHE4kYBrq2LRv+8bJAAJwCMgHw/YaONRm1PVbkSXMds1pb3EIBhtL8qNzNBCsm91K8kqpHmnqOK4nWvDEWnxXStdwTWj3XnCEA/bGtjF5q2dtFFkRXG8n5WwvH+sr2rVppGuNWktYoVvLe7e20zT0wq+RJLtYLDECYgtyQ4eQKCDhSelcbc3kelXEtncqt1fNDO11dGeBigW3+S1vGI2pECMGaMnDfISG4oAyvDt+Fku4BNaIlzZxwWc97Esb2JZvKGIQNrwRp+7YOMn74BX5q7F9CCWdnfObsmwFtBHZpHLturiVfs5t2QjJtyq718sMpByCa5uIStbWiPbm0kn8+G5RwJLcSO+9g0pj3IBbAKGOFJOVJzXoT3Xnb7hZJ7qGCzha0kthPtMkcYaV4pTHtU+R8jZOQRmPIoAzJrK/ksWNkJZ2gYuiSSRRrbCZRHEJIZAGu0K/wAW0qO59ciePWr63v7C7kumt/Mgnlhg2q9sZGmd994G3zJ9nZIwxRATyMjp26Xmk3mnRQRahBBFbTR3AvDMk91dEkJFZF5Wjzb5BGei4yxxXKeINS0/7cguJIbaW8tJo4vLWRTdLK21JZJ7Z2ke3X/lniP5QMtgUAeHzHQ9Pv7yGJYpDBJbw3U0jXCnUbiYiaOaNlR28tDEN5IABlOSOcdg+mXUKoi28Utpd/ZEhkuLZbK0hZoCQIJVVnVWEpOT8okiySBgnPuLV5tTMmmwSRrHNHBbOPLmjniijVHXfIgDhyw3vnGTweK9EtdOuzZweehT/SYZVQzC5iv5pYgAhIcx28CHqFI2jnjigDxPUNIuGd/MhSNftItjDKUaW5t42KNIkzDlQyjP86861DTLiLUZ5Li5ljFu0VmtgqMEZUIjikXaGyuz7xBGO57D6T8RW0UV1LPJBvlhijaaUFVFpLcIXEPklgPKLHDgZOT0xmuCSzluLeaIw2yAxqlvN9nklVzcYLQhT/y29Du4xzigDyex0yzO1Le1kQfaY7MtZXZkt7WYJv8ANnSVQshIPRSTngivZPCdkNCktb3zbWNHmEIWVIy7m6j/ANeIY0PGeDjJToOKx9P8M6jp+o2sU/mXSXDyS24ltEQiZSRIFuDtSadk5DN8uO9e++HvDEN9pbSfZJYr7zpTcxtHbwrCGyzK7NIRC5B+XB/HtQByniF7i5i0x50NpZTMI7l44YnljDlQRJE3+qEsjAgnHysTTdUVLWKGeyfZFKIrW8tbSVYoEUY23Jw29ZC+c5GSMkcV3WqadYosVqizM7x7J5rlo5beO8w0dvBLHETHJtVUK4clcjPTjkRb2GFs2E0U9pL5M8EMe+43IoLzur432rRjgtgjGVzQB5tqvh3T4jJOJYXtmlLTpGGaR7gSMBGQjnIIwcybev580ugz6WZGtYzdHagaKRkKJFLIZDMlsxAyC2Plbjqetevap4cG1Lu1tpbi3uITIZljcmGMMwM2U4gTKnk5BGOcYNUH0yCSG1mvDNbRLE8C3UZ3+bHHt81nt1+UABduc9QcZoA8f1XQfIt5dRms22XYVPO+2eZqAhU/vmVJQBGvmEbSuQQcd6g0rQtRh1iGz0uzMjtHJJJ5keBsaNWk8pl+URsuRhiOecYxXsl/HYQrBcWc0NzGsQgjgKrcIrSuzYMmSpcoBlc4GTzmui0GaGezuke2FpfNIEliJijaFXQNGLaTcG2naePboM0Aecw6Jc29zeKmnu0f2XNrdaeJbpPObD7LkEYjdXJzg47ZqhALnRlludR0wNflWt3DMZGhtHQNHdxLu3E7mywUFRjA54r30aRbK0VzazPEYI1j1GGSdIpZkkxJJHbwXG5ZJS5wT6EgHOa5PxImnSw3Ez2n2OZDJEsscouJvLAAiiCF2iSMEEtlRnoKAPBba73RzXF9HDJHFPK7TJAr+W4bauUlfI3IA2MfLkbgMcdVpsmjWse+6t0eRxDNEp+aa888lxtVo9sZUAHCnmo7jT3msLhLK0WXyWeaK6eKJY7p2Vd6SKluSHGSRkDOOOaz7SBZlgubu4MSMfsrWzqIpPPiXiaIE4k5PDZXA6jNAHaaZcQXk7PJbmfUJZljidYJI5rW2aXKqyrHyuwAlumDyeRn1Kz1rUbezSJnmvooH8qNwzweUwlADqFUEqCuMEZPVQRg15NBpuuQJM1uZ5VeERTzS+WjKu0BvJnR1D/IynAbnBGa9QbWb/RbO3mtYxdXot7aIRW5liZ4oEMbGBTKzCRs5cqrDjk8UAdJrNvMVFxqH2iJrwCSLczNAZY0V1lCPHujBGB8wBOc+teAeKp0tL6a0zFdRXDg7o2m81SpBkVbqNBt2qScDg4xj07DUNb1O9nhW8tXfz0EUkFvJdG5ZpS0iyblB2snykx4AbbjI6VSl08arA1nGkkuoHDOGh8mWBVYB5FDAfP0yDycnA9ADx/V9Yu7i1hhiiiH2bOyJbKQmWPcSC1wykySEA7hndg9Ky7u8neJxGbdJJYSLkCdTBDuH3YVD/JKABz0DAA4PFesXng6e4kjtZ7kLLFgwozLDJ5swx5kqxEsihOBkDluM1Ti8F3hkmmupS1vZJJ5NpZ7Ybg3jOvySSzxhXttq4LEnBbOTQBwPh2xvbGaK/iv4tkplgS6YSCO5Em1XhZtv31UnJGRwcE8V9AaTYSiaxuUkF/IkRZ4LUSSp5TErudnUD5dhJOSRtzxWRoPhSNCbxba5M0Ammt9PMIu3juEYGQys2FMJ9QuCD8pya9Y8LeDzeWFxe29oljfpJIf7PhuZLFZN6jzJ98ZZp0DsxMYABHDEA5ABiGCbTX2PAwubpUgWKCRpLeWOQM8chjjyYZBnksFyOldBZ2VkYI5ZRPGzTrcmSyjZ7dYbddjQSBxuLs2WJA6Dk9q9EbwRfKtnPplrbahfF5I9RdLmJTGFjAiXypZVfjdzgZwPWucufDd3pmoWVmbG6gMyOHt4izbZTJ+8fDnDoe3O1idoJJxQBx+rWUVlAsq6nMJp1mNtJdvJEzI9woVVimQh02MwIA6DHFU7Hw2Et728kmlha8tS11DCYYJFTfu/dKZD5ig7dzKu35/vDt3s9heLp15HdWKyfZrqR7e5uYlJt4yBC8jxyZOwzSI+EyF2YYg4Nc7c6Zf61oNpp5s5Lq4ZZlhvIXS3CxE4mCTswxAMqQh5bcMAqckA8X8arh4NPFww06V5opHtxIHluCVZ1u5FGWhdsc8nAI6c15kn2h7yd7WVbi0sDaLd2To89yFtijJb206KGCmVmGQjDjhjXtOt+E5tKu1tbT7XcXF2ywxyX7hBE+4Hfb7SI3UlJMFiCdnQ98l/D8ulpHq0dqQsZkt7uzdgtxMkkT/AGRmWMYkQMTuwc84yDigDyW5kW2kjhuraObTdSu5Af8AlnLaPdPITCV53MI5Nwc42kDjdxXT+CdB12z1K0u7C/Z7YfaRFE1m7xyWVv532cPIG/esxuJOGUfd5Hr6LBoOn39il3qsFvp8kgW6hjEAikxaSB4vsSJv81pI1IJPTjdivQvBukadF9su0t7gTGzkE0zFoIdOhhjeS1eOMZ8288xVZxtwwBAJJxQB4drenJqtzNdQ6jeW99EhuVb7OLZrd0fCQxNGpDPJIAqK+MkjIArqNL8J6za6Tb3TrLqdvPbsRb3UgUW8kiySuqKi/vZykj425AMY3GvVT4bsnb+1vMtLpp3hWAH93PMVheWYT2ijDFHVCHAxnHOcCuptNBuIrsLJBLO0unTy2FqrlLRbm5haaS5w5G8BBgY43DAOaAPIV8LWN5BKloZFjuoYolltbe3kIvYl/dWtxPI3zKqnaxIU/OCpqxb+BNct4pnhmCrqKJbogiAwbJMXaXTLkQXCrnZnBYkFcgV7tY+Erq7LyXFmDaoLiNIpbRLTd9kj817q5SFjtZWHyFh8/wB5vlya6O2s7TSfDGp3ZE1zIsNw1xdBjbsdSu7WRfMFuSqP5WYgA3cLkYYEgHkum+EbKSy0bT9Qs7RYUvPsjRSJPbwSPLbz3cupwuI8ACSAx/PjJOQCpBrsx4V0aSCz/syK2+1XFtfva3E19cILGSxDJdJbwtGpNvJbE+WMfedT0IrXtrIHQbaXddQwG8ZzKuy/ciKIJAWQEtbvGYRIUYAMJcDOeNHwxLNresWMGmW4igtJNQinlWGCYTyxyR7pVEhxFzIh242MXK/MEFAHCeH/AAT/AGc19BqM0D2EdnJAbezgSWW5ID3TQW0ofc0uzcWG9CR0IOK6XUdBs/FbparG1lLBFNdbbOZ7MzwrGYYIpkkkkImjjG75ivK468D1O3dLS8jby0vhpU2oWsTJEsTpM/yR3Fykvy+dlsNJGu1VHBBxUFh/ZlstxLqCxjU7qG5vlUwpcRrNGxUWU0qKQqMSMAAk7vlDHigDwiz0G+t5JLyDzXtYoRZOrt5CT28MwDC4mlOPtSz5cA4JAwM9K1ND8IweIbqWaXTIoYLQ3SXd/wDbpGvY5bZ8WieRFzcwmAk8AptB3MB076bUJLieRIoVtV8y5v1lDtNHIc5lS9jnjDx2xRfuDAx2rofD8tzYafeajel4DHeRPaWNgsAeBmOI7qS5gZyIwgwQ2Rk5PGaAPOL/AMCGYPZDw9ILJr5pY5mDiLcluwdU1Bn/ANEsibjIDY3MnAJxXFX/AMPl0Nba602O5tp5Sn2lEIlS3ffmMsxkPmTnHyEYGSMsK+j7fVNSt5ojcG3voZRHFcebaSTSyiSWNftV1Mf3S3OVZQu3jbkKQRUh0Zb28ltpre4llvLkSQxIzeTHbxQmQpGsJUSAjH3l47DpQB8uR2r6fci6n0+G3by5AsVzHGY4Jmby0mmEBkIkYEEfMCc9au/8SjxK0qW0jyTx2+L4+YbOeV4rjzUa3gKkTYcBWJOWB4BPX3zX/h8b/R7y7unttP0lopobkXFxPO80QY/ZxKXt9qsrDPyFyvcCvNp9G03QfnRYI7M28T205jt1miVEDOFkWIOQXZdoOCdwwDxQB57qGkCaG5f+z0tS1usQxkyRsmSYnjDHzJWiG5nY/K/IHarfh3wMuopDrUlw8EVtFI4gmVZIZRuWJ0eDeCtwzFRGG25zkcZNaaRSXv7211GRrSSdbe6u18q7NiY382KeWAbszsflZWXoORiu50DQ9N0qEwKsOqNHc20kvkxlo9TSL94XNuIhJHcxtIWPCr+769KADw1oIuXWO0sI2urea9MrS2cMXlwXKFYo5gWboXznoNvUdTBdeFRDKq3c6LDLMGOxrcRFtwiMgtYH+WNRGwJO0ncTzXqvhnWWjvLqGyhuYhdwS3MsV7bgrMMbUgiaeNfKjXKdNwGelYurwx6dJJcXSTX+rXFyYWtw2y309jGZleMoGAiXJLYx04oAx4S2lILK1haaGM5VxbRzLlsblR3jJCAggDPFFdNpuosllALu9InKbmK5YNuJO4lupzkHjHFFAFbxDrUezUFLW7NEI5RciOHKoxB3xHcWViCSwxgDnpXyR8SNWt7C8F9HK4nkSRreVXE3nStHt428FST25HbNejeJdWvtOvJ4ilxvkDxvBblJEkUqFJlDn9y7JwRkYPOK8rv7eHUbpYxa/I2YJrZ2V9sRTKyw5JLOMkME559OaAPnjxBZ6pq+jzTGCGaVUka9dlZ98O7cGikdQCRxwDk18063BCbWaO6a3jtY2acWlvEUnN0EPlu5bhowmM4Y5z68V9m+KtVg0vT5NFtpo2Vbd0hjEapIURmLpJdAYGDkYbBHTivm3WrCCZJXeGKK3ldIJJp5FdUYJucIu7LhgByFwOBQB8xWq3UBEj2cc1kdptsSO0hLs2VTEwWBBgHnAHTNWo7C6dooprq0vonnEkkDmLekYDiJneNizMpOACcHHpzXT65o1hYySPpMhSYljHGzOLaISf6z5Nozkg4wK8xiM1nBCYI7q7xdTz30yny4oij4WFGJDMGHQDgEfQUAd5oMFja3BluNrSJJ9mjliAUwmQsJHlsy7C4TpyOSBXpWn3ForQi9hSSSIm2ivFiQwNHG2+OSOEHMZ2H5s8A/TFedWUST6fO91arJfTmG9trd3V4o2GQLdGVhh9i5Yk4BOW9D2FnpWr/Y5rkW8yW0kKeYgkjdreCRMsXR25gzuHBGOR9QC9ql/uRb2NL1LjzCkWoQwLExjDYitvN+ZBbsAdwyCfrxXR+H4YrmWNpZJ9PnmSRJIriMG1KMmZHUBWKxt2PQk/LxXAW0NzLbiG3iedLZo2ksbud4rfZksssQJH7s7WPBZRjGea6DUiJ7WA2N+51A7DMkWxmt7fHEaCSQbo0x/FQB3OpzznFjY28csaoiQusgZpPJUB5nxyqY6kgAjoTjNSaZpgmWK5vjIwWRVe7tZHwqyHKx5c4Y7+CB6c4Fct4VvE0q8ugpVbW7iUiecTZLuMSSoHXc7F84VMqS2Peult7i8S7vA1w9zarHHNFBZxGH92G+aSZJlXY7Z4I6EHPSgD6L8KW9jG0P2yd5Zp40SCZrmGNd6MMW8sLp8wGBg5OenJrs9U1C3bS7i1mLSXcLuY4LJczSkMFJSOMbEyAAehxyQK+d9Ae5vHFot2ls0Ucl1HaTxedIjKQ7BZ8gSTEEdCcYwK9x8L6Zq0FnHeIkNzPKjTXCmPa8cYVmVplLF8YGSygigDmPEFzGmgCW98pL54ofIgaL51uFclI0hyWZwgXGFOD1wK8ttpC0yNc30SXl5P5l2kkp+aGIsq24dsFJc8k8AA4zXpviiz1C2vYbyWJlspMzxrE8TFi5+drZJTvX584JABC8HiuF1Lwzdawl3fRyWlqsThGFvDLLcDgM7EsoDSlGyVXJ9qAKetQQQyQebCZNJhlSYWZLvDHcOoYn7VkEp5oJAGQMnrSxzC9uL65s7eeV4liuZWkmW4WNYwEUWrHBVFyMDkcZqF7W8064+x2cy6pGkC28kM8DSQxm5KnzpS5+aUrkAdU74q21s3mt/Z9ubNLa3Mwa1ma1lZkzvhliAPnEOMhW7HPTmgDmda8RTlo5rtHsls1AaXbHDNOEkLiRHdvmVkPJGQMGvIvHHjS21vT5Z1d7dbOGeBwg2ys8mQjuiqPMyOSx454Nd14r8SpIls0sU0cey6hnjuAWllcRbmnZCCvlkYHCnBGe1fK/iIXV0t3cw28RguCFeWGdJ3RApZXkSEYC8j+HjHNAHnt34gma+ijhjhgtrfmKd8H7RIAc4kHymRhnIJAz099ay8TaVqkjQGyaO5ktJIUvmYKFmjyG844wkbHPPB9O1cJrqTDT7aGUR7mfzVuYOER1/wBUGA4HygZJ6+uTXQ6JozMba5IVXVIw9k7xF9QeX/lvtB+QAfdycetAHp/g2G3nf7OkXnzXahRLaKphtPLDeZmU8vn1ava/Dvg24jtZJdqC2kuDPHeTMIZ1UgjyVVCC0eRgDHI/CuT8G+HjbLGUt2JSTKRRgRuvmDcXvZI8qCrDAGcN3r2SNdQkjjG37RHESzJCSpVxggshADYHoCOeKANzw7pcG6IhIXubQAs9vE8KODkhJCnMuP0zzXqmjwwzq8gKx3YnZ7mCfzNscAG1XtiF/eDvxnB96t+CdFFzFCLmxJWcF9xVg0r7cssUsefKJ3Dn1BzzW2vh9tOvLi1NmYlVQ8ALkyq0hJ8rMhzMuD8xxjigClqjpbN5UhjubOSOLM7IJPsr52kQupyXZiMegBrk70R3k8kLDYVmSNYl+QlMZWbzCeB/eB6549u1a0+zu0+o+UsEbARA5WIuOFjdCPvZwQexA9q4zXr3Tops2tzLaSeYoAlj815iRuMi7AcwDJx6n2oA5rWb6GN5rfT5JZJPIaK/tTGUMsqrs8qFkTucHvjH414XqHiKaW8gtbmxuphZoYiGkAaIh2L+ZGhLIVBwN2CccV69qVpO8d5NHk3dwyrBMcxvOoXzBIU6rkjhh+NeVappwa8kvdVt4EuLt1tFSGQRyRxYAMsrqTukDY5PTrxQBzhv4rqSdbe5ZFSORUkIkWZZNxP2U7RlCV53NgYOCa6bwtrb2UshncpKGA8tp5IUmSMblMisn384OeFY1xF9Z3NteNaW7LJbB5A0yzJNhFj+ZJgvJlGRhicYOc9qdbwmC1eYQ3MyDYi3EcaukSDBKPIjEFi2RuyQfWgD6W07UZ7qMXrzzRtMzZkjUTRF3XCgMBhFAC7h0yOKzzDqDFo5Q8iIW8q6iZknbDlgAj4Ai7Dvz+NY3hO+WWxtbJp2Ito0mSMgBo8tk5J+VmGTwxGeMA17Lp2m6ZcKQ0hbfNGrTxmQtGzgFl2EYBHfGQPagDqvAeqXkUbtqTXfl+ZGqW9sGlZEI2lpXjB2HIH3eT6Zr0Z9SmaeKPTnR0aMRF3V1uA0kpxG0pAKkL0wN3PNefWkdlE7WuntcJcxH51lwhlI+7IJkY7Ux0zjJHFehaXosep2cN6txFukYxvcy3BSeG6hwQsI+VXUkEc8jFAG1ixubC4ghkkW6VjaTIWM8zPKcGZXKh4ghB44b2NVRaQS2t1aXc8qSWkcLwwJCs7XCxjMbvIxDK4YA46ndhhXo2m+GVmha6k1GEvANrhI4lEo2qy5lH3juB+Y8knrWFa2un2kl/qt0jRxPcvEWe9SN1IYLG6qxwP3gHy9cHJx1oA821UwWUE9hYqkuqXsJDTXDh5GhjBkMTGMf6Ptc9OAO9eW6kZrlLaN4o4rG1ZXn8tCbqO7i48qOUSgGJ2JJPfnPSu78Y79I1M3yyi4We4WYXUjp5bQyrloLgA4KBsZDbc8YzkViPqmh+V9sneGWe1DNNHYvApupIxmOFkmQiIYPygnt1oA5Ca+huJHnvD5ESQYtFujKq3BVgqR2yyKRI4cBhgnO3imnThrF8LjZPctFHb28BvPlhlj2fO2xFDbi7Db8ueCDiu8tbvQfEfnLqEM9my2iIthBHA0tvEFLw3NvJChEblyMjqBnPFQaf4ei02eAW8kojLBluSWe6uIkcSEiMnaCFwM9Tz7UAcuuiKq3DCWIFI5AbWR3QM+SWZWC/utuBgHHQYHpxGqeHLhYpLqWS7SafDxeWvlquME7VfAYcD74HUfSvoDUQIN4TT7ZDdY5jO27mViOJXOQG3c4IBPvWIsVwJZvt1kLrTGCFpIYZWd0wwaOM7eJN5GemducGgD5kt7PU3u4RLOlwsUkUkI3JBMgVsYd4yd/PVRnHToa+i/BEpggKXkZvWEsm4F3RYo2XLgKWy7H5RnBBx3rcs/B3h+7Mc39mmMPMzxyyROk0aN1V5BxtJKj0yMdaox2drNPcx6fFPavZO6lWkaRCIyC7AoAS4RTlSM/Nx7gHXx3Ms93Hb28zi2nWECynVJHZYWy8ZRXG8c4UjJHQjk56VkttRsUtILS5hkaQwSQiKZiiwt5u/ZIAY33cZyRgn8TSfDOm6pbWdxFdIjSqjFJICbuC6UhlBuVO6GIgE7SMnOAD0r1yHwjZxWT3Lz3clytvJmN4S0k8kI3RKxHPlliemDgZPTNAHj6W0NzBLBNHcz3ltcGKKKGUC2jjKgEvhfllC56njkVx+tSpNDNo1gVtnRDc3LtEZTMeIxC8j7WRwfQHg8Zr2i0t9P02yW4vFtI5dQklVUgEyTK5l27o8DGUBOSxwSMdRx4X4xRvDepo9vcRw2zzzst9KjFwk3WR1ccyqDgBgF7igDhNS8+a6juX2yw2/MFmkSrLBeDiRhsJabgZQY79OaxLu6Nu9w+p213b3F0YHt41t2V3RwMkXC5WOTyuzEHB6A10+oeMtIhtxdWcdvPqUSiBfNkZWZ2YKZTHESFc8EPjHGGyM1WtptK1i0uhqtu9zJPNGk8duWnaPJ2q9vIqKEdcAk4UAEgZoA5e1gj1W4vLuDyjcvMIpLd5EuZHt0QrH8wJ2OEGcjnIIA71zWpeHx9nurq2kYuN0YhKzLAHSQqsY3MPLcknjoT1PNeow+HotBuYp7beIoc3FuYECrMMtsEsjH95Ngc57KT1qTU3kvhJY3s1nEkjJcyjTPLIgcDzB5nPE/Tr1JOKAPknUfDNppcCXjyFnineWfzJXszKxJYwRzuzBkVtwKBicjj0rhm1CC51JJPNiQQsZ30+JndD52VLbn+8eOnXAzgdvozxl4ceZmsrsxyRvILq1mwiJ5aRh2ZAxAjOzGQ+CSxwM4r5x8SeRZXxSe+T7NOFNooty8cTwD5mJt4yY5NrfxNk44B5oAz3vXNzdxS3UP2aFZQ0EUhcAOfm+1GM5EOSoBGevOK9R0rXtMs9Nis7eCOK4+xxTyw2TRW8NwIiWDFI5W8pgm4lydzdGUZFfNnii3ZJkCPf2tkz/vJo5zLczqy+YBAiqNwwD8rkABuecZ2/Buq6fd3+mQSrJFZQSJBqO+GCKUwFgsaeY6tJ5jttLjoRjbxQB9e6V4ksFtbS+EMdxoc0TTzE26NPHcxHbE+A5JRRuIDLnK89eey0/xJdX1nCtn5lxYzShk1EuGuRKuQn7qFDsfyyFx04HoK8Y1PTmttZt50ZWtmiW3jtoUkt4rdFTIEfkxA3LhSNwMfB4yTk1p+E9KvluL97RZRMt1KFXfMjrGI1cEhiFWQkjAxnGeKAPf7/xXd6Tp9ulpNHOGGw3e+WSQtESGRnC5gccgkKS2emK4/U72S5tLTVDcOk8l64gMNqs6xXOzLQtaTIPNJUnLkDJPOCObDWGq3E1veQaeksaQtDdWou2a3aQDa87uP+PSTkkEZJYYIzgVbmtLGK1WKadbTTIlZ50MzrLcSqwULDdBS7S+Y+3G1W4yQBQBf0azttV0xf7NZ4NVt/PlnikgAkl3HJ/cY2xJjOcNgjpVa5VbnRdQsWvVMybi8cdyRAnlSBpITb7h5gZmPGAFHU1pabJaQrGNNF1DbWgZxdO6rJI0ikeTNjhkBOAzkbunUVyOoRPF5DmRx9ovyoYA2rK8hLMZbYIfNiIAGQSTncQKAOB1CSXTmQWthdGYtlpIPNS3VGOyJ2hfK7SGH/LPI253EdOouYb42ttauJmmkg2XUzRR7jEE3mCFlxmIkjlsZxjrWNr2tQQXK21sZNu5IHR2UAzR7iAZFJ/dqAx9MHA5rW0GddX0tmlu44Z7W5mUNGoklnC8rCs0jjCHIIBGF74GKAINH0XVrO5tZrCKeaIXPnTx3VvCluEfho8A/vIgnQAbie2ea9jtprzS7aK7W3i/eBxJbygJHAjEeXdxyoWdZM8BNpBxg4Nc+sk0WlQrNeyG5Ekcsi4heRoQwjWPYj8n/d5wc4qO5la1ZYJT9lF67bJN7MioVyBMjZ8tCOh4CsOSKAEvLuLUp7i+FrHDdGdFnHlFZLiRVA8u3kjyyrg/NlQpzhsVG8MGkGK6t/t1sYYyYnjm+WXe4MhuFPDR7yRjtivNtRuEsZ5Ps9+04hZriewiuUhV3LZXzbwod/y8sFOMDiunvtetb3RI5oLe5W6eOKPZB8ywsuCN4KhXhxnLdW6+1AFzxJeG/uY9SN7I7mOPzLdYvKghEZUKkc6qA8rk8HnjOK4bxEYry4i+wwJb3TwSANe4ePzvKJEeI2LITk4ZgFBHJrUtrvUprORpVgu5IgjxKzNHApySrJFGpMmB0xkDpmuvfSbOfRUu7+1WXULlY3aOORmERxs3TIFBCbey/NzyBQB8+aRf6ra3cZ1BpftWnSi32MzrG0MjjKNJtxgEjlSWP0r6b8DanfWU1y6RstjqflGaB90h2RAK5WYHC8E7RkH615d/ZdtZ30cCicxzb5FWaEeTFLggBmOS6lwMHPAr0rQ7PUFxZqZbZJFhwyNG6IFO0zRxjLbSCQeOCefYA+kfDnjWG08y0W4+2zJIp023t45POVXIKiXZjztpycAseTwOh9Rhu7uSSa7vBDMRZPILeIXMd0hyAUkidmOCvI4GeTx28i0XQNMuILVrFYZLyBiCGbypIpYY/MeUSJyGZV4B5JOAM4rv9N1NDLLPBClp5EJS4MrSymV48RxjzSCC33jjqMc0AYWs6rEbQi0xbX8bGO8e5VxEbXJKxsxB3yYOBg5yD0xmuS07UHa6a2meOceaG+yRkygRqo2zc8g4+6pxjPetTXJ0knkljKxwzXRzbyLuBAQAqwIyhzkgkYHqK5DU0tbO7tLvSw81zMERpIbxY2QZzCxRCdxSTr3ORwaAOs1hLm+sZbndJFLJAyWkrxeVHZxRgo6TtbAoZS3Ricjo2Oa+ZvEkUkVzNb28l3O85K3d87xwwK8IJ8iMKcLIf744f+EnpX01p3iK7vLHUNNvLmSdpWRGidhA0ihR5iRxsgLsGxzgls8Zry7xbp8SWaG4sljmMrPG0izC3eOIhlEkqx7TLt4AOPQ0AfMl9plxewIQhhluLlYmuY5JVuXUsUP+lsnyKQ20qOuc89Aosl0f/QrSCfD3EcIkiDXN3A+R5kcbzKu5MbjuII7E9q9LvdO1Cd5jFAxsN0ERvMymZUZTI8drbwSAPKGwFYKT6mtPRtBsWD3t2JbuS0kEty1xHIdStliXMVtIhkLQgrg+YisCByQaAJvA2k6q4laWOcwSRiBLq5kiCW8kbZWeby4XYy45CDt1Ar2CO0ubmGe2+1QX0c21XuLnZcBjAuIhBHbjIT1UKCAM4riY9Vl05XsbJY1gaH7ck8dor3AkbBjtwwlzO7Z6suc9QOarQ65aXbyXUQu7drWFTcRTM0cl1eSjbmFIF+WbzOCOgB96AO+TTrezsntbl2a8DmaF9OV4oQJNu47VJEqDBBVlyuenrqQeHtPu9OzK1uqQmczWzy7y0TYkcgwoIlffhsOVPPfFcJb3euqsCT292LWWYyySrDta3dmAEazSYAjKnLZx17Zr1KWfQdFhjtil1ezXqCP5BGIYLm5j+aTGQZcAjJ+7u6H0APMtQitINWKnfpwuEVBao6eZehlEbz2xjJG3YVOPunBxV838VtaS21k9xHHawiydms3gu7xi5ZzLOUAW1Vc5Yck461Ff6DqMdylxZorRXP8AoiPdSt9sRYmypRpBiBc4AKHjviuoNlaWeiwRzv5k1rG4ke4v3jImlypUHzB5sQb5iSMfL1oA8l8QaMl4xitY7hxdWTujXEyQIzNgl5XdVV8DcVGdxA6V5V49NidMhsYmnlv7aNRJD58UVobYkZBuMqyqGGRj0Ax6/R1wLAkXFtc2ck5jWVJA91e27SBCpCAgjjBOAcAjFeUeJNCtr0QTKkMkk8Ev26WaGJQERiTIg8wEx4AwuNwwODQB826dNqMFnc2SQXCWrFnyoVoTcTkhZj5oDyhY/Tr6GvQ9OWzl0y1afDai8KWkZEDxJIiEkxuEybeQDkMoLEfgK6eHw8j2EwXUWkS1Oy0tURVnfccpI8bffAHJ5PHXGK424hjht9sWpGC8tnTzWguvKlEgLBhNBFnZE2R8245Jz04ABbgvWSR4Vyk6De7xrtiXZuVmmYKSZCu1lJx82TwcVQsXmZWeXbLbxzSgz2+SHLO28vkZZwucjHJ44IrW0jTfNN1NNItwTCLhQLlpWkSSdElecLGu4Ha/y9wOuKy4ryzeaS1srKZoXuGS5ljUpBEqs2wxW8RJTJIB79zigDprXwroupXulRQMs8UgdndY3Z1lVg4TJK7VyRknnP3ea9c0DwRap9uSKKJr23aN2a7MMzW6MxZ1jBP7sDJPPPTPNZXgK2srKeM3q/ZGiEqwOyubWSJY/MwQUwJSzL82eTxkHivWdPtFso7nfLaSy34a5TaGSW4hY5McmMhCQQOcA8fWgDlJvCH2JBd2pju5rXzZZp0UbJ1kO5VaORvnTB+baCVY9scUZNH1YTXN5caLbIY0MnmWoWVp4wMRRSS9SwLAnHJBxzg19G+HNFs7SzIvrcwvPGzIkW1/JW4XywTMRhwABlVct/s1Vu1sbCO50wyC4WeFg80cLtLJJ8rxCLzGLIQBg/SgD5EufEF9YS28d1ZLYWzW7jy9kcs1tE0h3LKqRszSE4K9wDyK4vxF5l3vvNPWK6gdQz2DhEYToSD8rqv7zkHfj6Gu78V29pPeS2kVulu99LcFWC+ZKsyBmDvMX+WMN94/dXOM4FeH6zLqunJY2tx8jztKJryPcSWVjtDbeGGBweh3e1AFOy0u/JngvYyghklmVxcRTLOruJI1JMm1VySNzMp+Xg54qzqV5ckafY6Xb+fIsk0sSteoLwLsLNsnuhiSzEhIKg71I+XI+arVxrVoumG2MMUN1bRLMhuZhFlQQII4dzDzmDkucnb831rn7HVtM8kHUXnvHn8yKyCNBDZxNuPmq92j7oSx3E8gDGDjFAHcad4XWxttP1O5e6t5JUlEz2hW4SSS6DSyKZWbMiqcbgASM9MdGjxXd2N3JZadA90Ug3OJRCsRhLAGOCORFCMUGN6u24naB6bWl3NrfaTZ6dYm3u5ZJUksUmvAsNqqnM5lYuPMAXJUqTv6HPSuDu9PMevXiW8sVvFcTTP9rkdiplQERS2bY2ructlAdo3DvxQB3cOsafqam8gvb/TZ1tWS8tnZniKZ2GBIpIwofKngMT3zisDXri4t0W60mC2vkMak3VwiGRY88iMRT7Q6oDjODkcisBtZTToZ9PgdbUwwvJNNcXDwgzE7JPLZt4uNxZuNmQTzTJStxpstpAlwbZY4zvDRpKGlXdxFEB50ZcjG1Sefmwc4AOA1u7tDdMq3H2CG62SPc3Es0motcISzjyl3BPmzg9xzmvGNesBql68ryTTySNstY4oZJZC8BI8xpcgrISpJV9q84z1r1LUbX7VFcrqNtaG2tXSMzz205ubdkPG2YY2l1GOhAIJOK5nXF0+6htWivraP98yGW2mZp9jDBihnfY7k/wAShSMnG7jNAHkd3Z3MANxHC0zNIIZohGEmRlwEcwWxZnzIDvIBUE8kVv211NHbWkUNtCsKSG4ui83kO6kfvEjzgoFyS3DZOcgGuqhhsRAE+yXc/kuYY54ZAJBDJhpYZI1JUS5U8byx4GazNQjjtpDcadEmmCYxRxwXFoz3Epk+8mJGLDgfOQvOSRkc0Aeh6ZftHJbWotVkc2wmR4keSOS2X5g6TqCyzBznPc5PtXSwahd/a4LyzvTpV2sqW6ST3EQEkhXLTgtlmO1Sv1B47VwOhPeLZqLmW4Ek7M1mySKbd3tlDNFLkiRLcvkFQB04qtLNIGb+1YJdh/eqpjaZFRd3mG0QkNAFdwxPJwMgZyKAPpjS7kwxve32oxmOM289zJJFm4kkWYIj2z3EvlyfJjKlARkZyK9cHjbw79lin0+OWZpUiVVkjW1tru6imZBuliP+jsjgscDDZGCa+P8AVL2W+0tNKhmtDaRIJ4naa4muVVo4mkndETcEIXIGMDGOeKm8HzXhg8tbi4sbC6lSIvGxnZZYmZFlgSQZRSgOTjG4gnpQB9qHVtMttMS9H9lzR3YmhuLRBEgaW5YGRoVkkJuJUfKh/lz/ACzr65m1pFj06SOA26qxLMpjRCuPJlmjAVBs4yCeQQM9a8Wt7+1t4rIfa7mW3i82FnFs7uZXB2bVdRkltxJXPXPSuz8PtJq8LR6ZO0c1hIWvYlB2Xmd/lRSYGCd/mZOduD1xjAAy8e8068hmilu40tbpLtJYJWFsWChHEMzN8248cEkg888Hq9L17VLm/ZPnjRZPPmSYMgDKytAi8bnT5lYt0wck4FZAsXvJREjeXGUkY2hkWWK33R4hbbuIRvNTGBycZrc0Kdo7nTb+e3Xei3NldxozRiYWxZVkDOPncxkNnGNoAFAHulre6beadatqVtJbaiIzeGW3lVdPumVtqRSvDE4dHIJJzuB9AKzlvtOsgZ0tYBLNMPLmtkiNvBuDrG+xm5IQbD6/e71mRXusXtvI8cyRQQpvgaBBcWtuAALfz52QKYg25So+Yk9PTy7WZNTju3EKRx71YLFJKI7ZJljUySIA2GyWcKucg0AXNe1XTtQnuY7+FA0caIpiZCsiqQo8ly48tww3bhkflXHpI1iUEE6Qos0m0tNLPmG4O7dJJLGMEyDcSOOcBiKu6hpssCwzzefLGyq8EsrRNEgODOphU8jJKr3wM+teJ+PL65s5ZVs3Y2heGXa4Ef2cKxA82aNm325YEYHsOtAH0Z4e1aG+DRM8K3lvdBd8QkZZCE8x5VaRQNzEttIBHHrXQyR2d2ZbOa0f7ejzzPvijjnWNtvzRFGwzcderfeA5GPl34cavLea5Fa6wszaXcLC0LQySTR29y0bpuMWA8EZcry3ALY4Ne9a9dJbutwovRD9mjEd5YSOLieeN2ikh2AM8gSMLvyABjrQB6hpbR3qy21lcrpcFv5KxN9oEOoyyp5XmtJZ7m+0wfK5KlQe4J6Vps90uy3sTbyQW/mC8leSN5prq4Zl85iZP3KeXkqFaMHGWUV47pOpJPpgktJIZtaCMieUsQupY8tGkk0qylt+1WBKg9ck45rV0rxDqcENxHa2KiSG3jd4L+ZZLoMmEHlvGcXACAqC/THcHNAHrNuhsnJhFwbeOCF7ecwQs8pmnMVxEkMRKzRgoSrMSc8kkmp8R7ZtPvXubu1zcXC28+bW7MkoMqShUA3wlG2Ov/LRkxGGrlbW7vtXg3l5dOESLCtpBLGb2SOaUFJBHvxFGu3g9w2R1ravtM1m8u7e9IgiEZW2kd5CZSFwjRmXO1SPkZecF2YgkYJAIYdJhuri3vpPMttPto2gjtJzJHGFQYIlVlAfnqWwBj61o2dilrvgNu0eoSTq0TZiaOOykZik8EqlzOSWCspAVEwB6VZtZr24e3tlaK9nd5rS4kEbSwIWjEkawxjlpXw24sAAxPOOT3+n6Df262t9qdss+nmInY63hubKIuDLDZwW00cjSu5HAEgGOmMZAPGvG2gXOqhYLv7B5MgFncAQrET5jE2zxwRwt5ccZAG5iNwUFgGO2vM7DwPpsVxutGWe7uYjaSu0JjgjMbn96zpASzPtBAIU847ZP01rekLc3Yu1ISApeB3vd00qJCuUiZH27JFkRmC5ZwCAfnyKq2OhaTPMuoapPEsrw20kUr27wR2LWxZGkDFVWR2CKQr4b5sqCOSAeQ/2feaZHLYyvNdwRrbhoPJhlRmbEhljhRyFeMEICShwvPNUNSuntbe4tpkvI7W5LTXN3JIf3MV1bvG9pJJHkSOJSGC87VcDlRmvbr/RNPuIpbqysoreS5YC+uH4uER0UxXUBaXy4o3bkMCRk4+9kDy3xvpksN/aJHHdNp/9nRR3015KJgZ40RBnIAkBjXGVBKnp0yQDyy50d7rUFvFnUwPb2qqTBF5JggZjGJ3PLXAcOoYDJXBPHNenaVqMNhbabFa+TPbxMFbTEaOYOhysIDS4LESEFipLA5CjAqvoer6SLp7SN5JdLlsuYjamT7NPbOkMamTyztj8wAKTjIIJ61xWua7baLr6GztpW06SSMyqySSPbODlpo440wgIZyQDn97yByKAPZrWSWL/AEQPDFKktxfQ2FnAXWXUkSSaQS3Ukv7yMiYhc8fIAOmK8I8UXP2l4rO+E8d3lLyZo9p/d2co+028kZDbPldMZC7t3y55Nem+Htb028YlBJp1olxcS2rPG3nxrcgNAGwDuIck5BOAOdp4ryf4iy2Nj4imvIwzkw2ktxe3Eu1Lny2K3Rt41JOG+Xgj+HHrgA5XxDBG4mha4Syh3pHDYwJuFysKmZwGjkMYkClNw3A5OSK4KeeSyNlJp8SWzSQMt3vjWPyZ7qJXYyMc7gowVwT8zEjirt34ms72OS4nivJlhld9PgeWIFbmNmAuAEPyxukkign7pU5HOB5nqvi4u8lppO+YPu0+KJFAt1WNSySB2bEVwHynLZBTHTFAHQXmsXH2eRVntk861ube4iNwJrieX7ZGkVphCwjmmuZVYkgBQSzEL81chrMr6bLHPY2dxd3F5PbNPAbhX2zEMJG2w7tqjafpn6A+YLqGqT3aT6kjtLHfvHC2nXCA208OF8m8iiYmSYmJWDAMuGBJzXeQSO5sf3d5PdoQ8XnDcI5F3MXYuF2Exyknd1JOOtAHovheWz1CK3ItrMxzRPEiy3zPaJd3EiGV3ZFJWZY1c7HwoK4ODXdeGbWw/tCXS9QmjuwmnRywLFGwjSCxEjq0syjdvcLCFKjAUjtzXg9v4ptdCe/NvGtpcCKaWMSCBrdrofKJNyt8sjxh+CBgn0IJ7PRvFsMjt/aMpvGsoTF/orC3uYZLiNELm4iXN6Io5Aqr9whAMkigD1G906PUJLO9W4jtbK2ku5tPtbiIXmZXt1i2ymMYeMYcJzwoXODnHXeBZNEineyS6thfxWzxJJtWOFbdogxaKDeRE/mxy5cnAIySMgV5ZaXEts0UVhqVxqMUaszQXMLWqxzyApBc3JVSwiCjDBAc4y2M1Vk0i4h1e0nt2uAGjMmoXAZ5IpxMmyWOxmVB5kAODtIBHmHjAzQB9l+A73TrWWW9c28rNcRXpuI43VfK3eSBKXwCjIq7l5LNlgCCDXdeJtf0+5zbaPC1rcGRpFngWeMRKZ2KNLuQBVNx5zJnqsi44r5F0nXBFDbfYdUuLO6hd1vFiLpJb3MCCKK0nUtsa2MSRuGAwcgjJNdRBqkk8kQvtRlL3ETSW88d40sk8mMyR3Um4iVVLExIOVCqMcUATa/rDahquoy3Hz3kbzW1tHMpitY7uOZFtDcXUuBLcRqJXCx7iwcAAnivNviLcPY2SR2135l/dOqWtkscbCUB8v5DhSPPO4uu4pKoYLtGOervJtOtbu6VpJLoqIg900qON7vtcXEDni4zn94gYrjBPHPiPxM8UvHEW0+G4hRrs2NpItrb3EtteIojk1COZ5Ny/ul2DIGdvHWgDwLxPrQ0q7lvbmYR3VvJbPCm1orvEksiXFtLByFhYAgzdc8kjNZtrfTTTXWoErfWiwI62aRqYbeAbZU+zOHIa4WR5ELbcEoW5ByeS8XJcaxfWk485riSU21zcO4iiaO1ZyFlidflDRhHfHV3bb6DFW8m0aErIZQBtICLuSRSxkEbSuwDJtYYB6DjqDQB6JqfiIX0scEYk09rbzpYnWWJr145VIhg8uDBVBlSGKgK5JJ7nV0nVE1Kzi0q8uWgudLR7jUDdQPeLfQOm+3hlktlYJOCyMz5I5zkA8eE3Xil7q8snMMyLDHMbR0jVEkd7yf91NG+G8jcGzk84yOCK1NIvZ7DVrTUL+czadeSNH9hgYQ75ZVEz3AKE+daKj+WU5YMhG3IxQB9FQarawW5S4uY1drSCZd0v2iWRhO0SLllzEkccLFeACs67c4qv4jv12peR2csJuTatpUUSCOaBbptroLiZgFQRDeSwUfPgds8tql7bas1jPaHMFvEyytvjtoJbdSm21O0bvMAOBxkd+c46hooZrH/AEGBwpkeB2urlpJ40gizIP8ATNnG1oFQpniMYzQBzer+Jr1Yo7qG5u7+G1fy7qCeAg232VCIL22lKIZJAp5T5hnPHWtzTtWF54d0torm2iSLUGvpbeSUtcTM4bZK7QrvWRiAcbQqBtrYxXO61osWkadZPHNIdQYRXF7+9Dwyq7bZCIS2QGGTjHfpzUVpKbe1AEVs0MrzsEe3ZLmFbl0ghk80Lgw+asuME4I7UAexaNqZvJ4JyEjnmUxyW6W7WkzqP3aMS3y3OQDuYcFMAknr6r4fuNJ/tO7aRpbtNEuIrq302B/s4Vxb7JCLaQkqfNcskZO91beFIYV8+6DraWl9FYG7me0hnW0uDKYp3hTeSJbdWw6w5IOQT1weeK9cit1tNSLJYQyTgrJpHkwSsJJZiWj1G+cZWfy0kJVC+4hwFU4xQB9F+EZXgsYoZkFjJDPHewn+1I4p4bq4Iw7wwZN3+7ckKvTOzhuK39Si1E6tcb9UGb0/Yzmwzc3ERjuUhlst7gRxyCIgs22PPLMGNeK6brbT28umSqtnq1ncyT3NydPC/uh5QsPKAbCszMrSc/LHz98EDXttXtNR0i5V7uS0khv3a3eORbmdjG4jigkuBKTb2iRYVUJDEncRzQB29hfxWmpzWsaLLbySW0No7wSeY81zGLponEGUghRZSWUk4ldj04Hp/wBruXhtrqwvDZRM7QlLqN0uBIsUNtmOZBmUKu1Iyo2jb1OCa+bdD1HV4tQMUF7YjT11B5JlSFZrlfs4fAjzK4WQJjcdo3DgbjmvZNPjfUbFLZNVuY4ri8tzM9zYIvkqZ0m3WpAXylITkABhgbhnqAdFJfajqptF1y0L6hcottEZdW8sIdOUmWWYhtyTOrAndgOfukgiuV1nQbe5j8u3i33EKxTRzKjys89mzFGknTgRbMIVzvO3O3nNas1/a2KWsAlN8k7XkdrcRBhuuiI1KNvUkMsjgnJ5DcH0sWF5JKqAwXF7Ot0CjxHYk88ZXzIlHGQI9pO4YPOM4xQBykGiW97ZXk2p28rPbRGWCN4kSTzxGJP9F5+eJmZgN3zI5bOBg1T07UZpJILeySANc2MkNvcQzSyXVhJCzM8MkYQmWZpIiGK5AOTnHJ95uvDI1y3mvZYktpbby5ZkJKi4KRr5EWIz+7bcAmB1K5POSfCvENrLZXFzdQx29jLYnz3t4lEcjPMGR5VC5BCArnKseN2aANHw0t9dXH2PWIruS1fZ57LKVjjjgAVJLqNlXltq4xzjnpivYI9RtNOtIxJImoxwK3lwTKp+zmaYKptCsnzRKioxB4yTivEvDP8AaV3E8BglvRNblo5ZnkZXWAEsYnZhhc/xHK54GMYHbwa+wtpLNoklvmK2UU3ks625jAYBHKfvsgMmVyFKHJHJoA6az1Gf+zLi2nupVdoxKkrqpiLO5QbBEreVtGAwJywQkA14/wCKJbzTUuoE+Vb87CzYZZV8tkfbcJ8ynOGVeDtcDGc16/dXH2rTWYRJaXcUCPbhioincxrGYzGv/LZDuO37x37gCDmvLdTM91LY2hOpmW3uf+WdtFNp6Bo2TdPltwKhVUHB+7nHegDybWtB1r7MZFubppU8oI1ravGdrF2TfK4yWMLpwV3EducnEtPCN0gMV3BBetNF9qZb6VrcztLGBLBNHhJPLWHZjauzI+9mvaJS8a2dheXd3NcWmbh/MBS1aGTDMzGMbpp1dSqZ7YHQcVbue1utQt7uKzinkvf3VvJLI7Xtr5YCPFJGOJIjIkgwmffGDQB86WtmLLX9OsZLdbuzS9jWWNmSPbHJkQraBdodIuAAWyxTgE8V9PXV9JpOnWtlp6uZIFjeOze2TZIjsuH327tLFLuds5AwOWxiuZHgmW/mkltmt3mMxmtlkCRJaSQuXnwGIZkUnK5GQxOOAcdVdeHn2/Oz6heRQJuT7VLFD5jsEZFVQGYjbuJBKZbOfUAzNP8AE91Hq9nbzhWhhmkaWG3bHEv7sRvHKcyEOuDjcc5PpXr1vcW13p95fxW0kgJFtOBCsMckqMSAsiBmG1cE5Cgk4HGa+cNSj/4R0XTXSvbCG5Nz5aSE+Um4sZXijDZXqQWcEgjg9/YfCnjG31CxabTHtGh2j7ZLPMAwXb5UkZBOXkaSJCGVCwwFPTNAHf2El3cabdx3emJHL5vkwPb+XbweVOojSeRkLMQMHIXGD97mtb+zUtriysxLHPDaW9qy3EJl+zzJJl5leK4VSxDHnBJJB/DO0C9uL+7tmF4ywEgXF7hWvQuVciIDKPACmCxAIB+bBzXX6rNp8sTxx6iltcwxRkvKUZHd2X95ASoMuU3ZCg8hiMjmgDKYRi6/f2+lXFu0nnNNawNDLHEpYqyRbdoZH2ZDnnGRnmrscFpOgvb1pYYtpkmeCTLeRHKvlwyl0x5jyKpwCdo4OBXG6a32a/njQy3ayXb7rl1Z7dGZl+zzRkKQ8exyzAfKOAcEEVY1S1XTroXbXM720pZm8oySW7NHKrh3XokkgXp0BPbjIBzviTVdLi1GTWbyG8tmkkeAXd/dRhLERBxH5dtCpEquMnOOMYPOK4hdTjstJv2sYI7iO8XzoZp3L+UiuBNK+xckkhzlgu0Yx6V1OrSaHq1xfi5s9QnnvsOimWONYELGNAAcrjKpyB0Q+tZfinw3NZ21lJHdLLbtb+XdhZ4FluNzAPC8BKupKKo3bAOM5wQSAYCfEBtSdIIZUVkaOPT5rhFtrVBaxqkpVwN0wLM2OOfTPFc+3i1Td3NuII7i5eZjP5M6W9tF5PzSAxNuDGRfmACjOORng+a6xLClze2KCC2hluFksI7uNf8ARAsalUg8t977mU5OMgnnjFc9HqEOnXM989qLbfHHEZFh+VrgqVcMsj7g7OeuMYYc0Aet6vq7XMGkXTpFDOZ5ZY4g8LTTQW8gCIyR4z+7Ix8ozjkV1PgzTtCvbg3uqxLPOLl5PIPniGATAtbRToluQ/z/ADBdw9AxORXilvbyzPaar/aMzW63oWOOaOGG5SWRBi2+Z8fZSSfmUsRjnHFe7eBz9s1KGzkvTZ2wiN/eXNyIA10FIWMOwYhTGyfJ0+9k0Aez6fZ3t81uxspJY8JEbi3lkgsrVGO1/Kjcq8crY4DHknvnFe26Za2hQiK2a0vNOgYxSTokAvcqVj/eLnyWDkA5BPoMk48/04MUDraLIYpIJ5r2YtFFLExwIltw4E3mL0fGEJzn19eGnm/tLSJpkt5Jl+SBp4nht4kzKjO4baAG28FsnHAJ4oA+f/EVirNLbS6bpx1KeVgzkxJHGI2Mk0glD8lSTkElz1wDwPDNb0GIRfbbydYl33Fmt1BdTpbRSOzOrIWQIwKAcg4GfWvpfxNoUcOoz6hEltJNLbObaKNZ1drhSVad45F2oHYHIzgqeM18/wDijz7BprOKSO6vIreW/miuzF9kgUruJtYN2yQBsgAksOuOtAHg02nQaZqVuI5LlgXf+z5MpLBLvJy8zRje8bMX2jGMiuis9EsVtr65dUeZo3jkaKIrMJpTghlUYQYHHbpk5qGC3i1PVLa6iitZtTVA6ubaeOJF/wBY6yRr0cAHacBePpUd9eSwz3FvHeQwTSuWljimMEzlCXSC1JXMrkHJJHGcMRQB0MEOkQ2drDbzEtaBZ2NzKynzmODEqxruwWJDcHIPGRWrJvmtYRBE1ikksizuG5nlPLpGZMFo2wABjIHXFcaj6WJrJIhfy3syHzYrpvN+0zgq7CVlGd+M/MBtx+VbD6vbKklh9kZzcXGfKknbz7RE+9Lah8EOM/XvgigB8g8+O6IEaxR7VlKhoNzRnAQRsNzH1OFXjqOK6Tw3Pb6e9upffgtLt8tWWZmIVVJlPyPg9Ac8cCsyaaH+zB9ngUSSRiEvOylxCuTJIT2LDjJwM+9VLiyFzZW81vetLZMEY7FeIobc5ZHlwMEH7pHJ70AesXVxp9xLDFBfWtu2/ZtDqZYbrAMgBPfkey8Zwa53UxaX3nWcbNLKiACe58qRE2kq0c0juF8t2GVCkkd8Zrzm1ttTlkiKT26RpLK0P7x0ndJCfMlYunzyHPQEsO4r0bT9Pme0ibU4Ygso2xt5isUiX7jFoS3myn374B6UAecX2j3EH7qdLW5tvN2siJKFJ/56JME6dMLwTjIGOK1LDwsiRyXXmxx3MqNLDJA75RdoCxFfLJLjocjP869P0mwsTI5ktpXZjvWO/LbWZflSZIgD8qgDAA+bPANXdTgttLdZntFkuUdmjFqji1SCRQXkcEctgn5fvDHTNAHjs1wNOtTBdySyvuaOLzJmnYZ4DrEVA38krzgd+1ef6xBeXEkPl3UxtITM8623/Hw+AWkXZKuYo/u52ZAPGT0r0/UrO1vL9/smxvMiM6NJImAqviRUJbqGyMcH0B6VQvdPgR7mOO5kSSK1WURyIiL5ud6wm5xt2P0KFtx7A0AeVebJa2NtBNdNHHcRm6lufs8U1ytsJMqokkkQRMny4ZhuXvg1hade39/dvC2ox3tiYrmRFubhlcbGxGZHgjJT5xjLYB6g4rpNYsUYtaJfpvukZpoXC+WgZg01tE7HBQ9SM5OOAawH0yz05YXs5ZkcRs13LLMEsxErZgSPy1J81nwADx+FAG1Yl72Oxs7iKdLVJQ9oTKC0tyhBnOn3YUM0LL8mcMSRwSeK66azsF+1loks5vtq3BWL7Q0d5NJCEiS5meMNI6N12r97kgGsPwqrq8U9xcm0nglumiW4tIml8tlwkkbhyAd5ySoA28j5s16Jb6eupTQXUtysdtbhRqkrB7me4uZZTLHLYWwQKsBPy5B4GcmgCvqOovBpdnJbRQXFonk2+oxJdyNJC8Z8y4kd2ADjYciJlBXO0c9OEXU5rWR7+xSxVfOCQRXEPz/Ys+ak0zrkSy9lBOVwOAOnsN3oGmzWUORCC00e6JWW1QRhMGS6g3b1laNM5cDOe5rktfsLa3+0Wyafp0Kn5EfzMOYEwxkBZgruExkLzzj1FAFW08Rx3k9lJqM6qpRJHijlmgjlEI8yBYFKgu5k+XJA9SMV9i/CL4tadaaUln4ouWs2lWKC3+1QMsun22cxvcLBuF4xTHOctnJHp8Tzx2CTwXUkJW2ljRPtEUeBbAAFIwHAVcqQRtJbBBxit0X+n2qxQ/2fcJO4/eXUF+XW5SMfuCJSW2sseMqBu9utAH6CeLPF3hzV4DOdS0yezt1LadJbwRQbpIbeRY7m4jeUGNVcgFWwRu74r4G+K/iOzvZrs2b7JS10v220WJ7ea8mQF0fLcxyJECuflTzCARzV23upLq3vUhieLyYlLLPOsxhs5OswRW3XKOed+zoeQK8i8cXN6ujzWl1cR3Fp5hYXEUIECFIv3ErIoDRI+OA2ODznGaAPjnxBpN+19d30trdw6fLG8iz3pSUEOuXtrd2bcIgsjkbR2AHpWH4c8NSfY4bya2EdtC58vz45ngvtMaSWFmh3rlT5m8q2BkRg8gg11t3c3+qXC29yfs2mXDgS232d1iLuzHzbGUO378xrkqARnjA5r1bwjoEU6S6W6NcIn7p4WQyvCzshWR5gcgMgkcQouOMDrQBreC7i00d7ay0lhFfXMf8AZ0UUsLMs/mtGJb0RMAchGlPP9zIzkGvsbQ/2OJvjJbWd7fWBitrizhltpjaxSvK21FWURbyDmNQVYZ+U8n15T9nz4R6n4t8Vfb7jS7TUdPtltv8ASbaKWzlsbhyHVreYozxBOFKB1Qn7q44r+gf4BfCJoTo9sdNEcMEcl59kld3CbGCyicq28ZI+VQNuRjHWgD84vhv/AMEh/C3iHTpbnW7YNqV3LbIxEIto1toYxvht12AS7wcDBPvxXqa/8G8nwP16282TVvEdhG/75NOM0IEUk3zFkMZOIgxOATn1HSv6GPhr4Fh0e02pGotHbz4EdjI0Mh5kHlhTvXLEDJHPOO9e821kkcZESoP4cGMIR6DaTweOQDQB/JL4p/4N6dE0yGLT/CHie9awe6iivPt8PnR/YJXeS5aNFG9nQADhcnggHmvhP4u/8G/PxttLq4vvAd1Yz2dp5xsreR5rW6nK7mBkmJwiMAD13A8AYr+8o6dFj51QE/MTty2Tydpzgc57j8Kw77SrZklDQqUdkYOQN52gA7vn6kZzj9aAP8rX9o39ij47fs2a2mmfEXw5e2V2kUNzYzHfcWz2ciAzyxzodk4PJ8tRuGcHHf5L+zXlsH82G9lEzRxWkDIYF+fOBGpJMaAjCqTnHFf6Yf8AwUM/ZW8EfH34O+J9Fv8ASYf7W+xyHS76NB9rtZpFkcCJ1UsUMilW+YAc5wDk/wAEPxk/ZxvfBHibXdEskYNorNBcL5DGDfYXkkDLFdRyMVmKx5yecHkZFAHxboWnajNLDdTpfqUnuhdxO8xjiWRdkU0ewnYySAoQeQRzgCvQYdI8ufTL2I77uJ7x7q0kiljmvbuKLe/npGCbvezMUdflIw3Ar2Hwb4Ii+0WVnf6dc26XRuo/tavNc7E8lXWGXy1YTyNcZLMe4JJAxXqdh4ItrHxJbQsbe6l1C4jlg1aeEm8thEVhS4tFmC/Zrfy3iDZTADZGQCaAPJPC9rql5ZxwySPJpCwOsFvdmZitzHOWijKySAkRlike0kYA+YjBPv8ApXw/1HVrSW2tLG7vfMtraC2tppWOZyVuMx2gBlTbI7AFhtAH3iOT3Xh7whbX/iGx0qOxm1LUY7hbua1jke5tJk8iJIbeLyIvLV5Lht5+bapYBiNy1+z37Ov7P/h3T4LLXbrSLy517ULMpGzQwNbvPCEDpEkrbwQd2No5A445oA/PD9nj9k+LU7iabxLo00l3NKbltOubfZBCIoY5FEgG4uyKQFIGWByAK/Y74Mfs5QaVcXLwaXPEt55Nq9tYNIi3dqNkknmXDgpGu7axPA7D0H018N/gtpjXsmoz2TBbkLFNDHC8NzZXDxLEkzwvGGliWLYCEViPzr9GvhR8FV0pVl1BNttAsEdvbARoxaAB42kdm+aI52nPOF560AeffB34HyaFDYj7IBCZHeF3SWYJI4Hz+ZIP3iIvyArgMQCBg19r+HvDGneH7RI4LbD7mEkm4kKJGLfu4nJKLuxxzjpnit6wsreyihghSMrBGu3BKpkIAdg7L6exrSji8xf3iqS7AoQwwgxnAGcnGRQA9UKReYxGwEFztK4y2ASpGTyewrRCICMLk8g9Bgj731OQaiMkahgzKSzgFHwymMfxAA9M5Pr7VTkvSpTGMkuflBI3NzjK5AHJ60AagmCn5GGPLGQSOBjnOfSs2bUXRSeZEIO3APC/3l/vEA8gdOhxXL6p4i0zTo0NzcwwuVkdN8yrvYFhs5PyuSDhTgnsMc1+cH7W/wDwUe+B/wCzD4burvxh4otF1mSG4i0zRbCaM391eiNnit4+T5DEAbjIUUknJzxQB9zfEX4veEPhxouo+IfEmt2GlaZp1u811eX12qLCiRmRjiQ8DaOPUDjnFfyof8FHf+C8mj6aviP4Z/s7a5p2oariSym8SSCRoCpDxzJZkKodsqcE+vXNfhn/AMFAf+Cunxu/aj8T61ouieIr/wALfDmS6ms9P8O2tzsklt45pEY30yDa9w4UMPmKIG2nBwK/ISSK91iaXUbq4Qvh55bkFsFlCmUMqIWaRgwycEZJx3oA9t+J3xm8c/FXxFqPjPxXqkmuXl4TdXb3N40xcPcsJI0iYllZQQFVAcA8etc94gluNV03TcXUcdl9nie8tJYn+0RTRkMmXKjKrGVyenPNcLDpqoGS7t7m3e3jUxs7bIiLg+bFKCnJwmAWIwSO1VrbU7zzGtldp4JpZIohKshZAFyi3D4xs27Q2TyAAMkEUAa9tq0Uaz/ZbaCSWOFAsr+YEZopeXRWHKllI4yMHFT3eurr0BS40+OC4SWWcC0+dnkuBgvlxjpuJ54zzxWHYoi3IEkd2YYzHCjwiNoxty0qgK2dpbOCwA5HXFQXCz2U0v2bYEkkDARMfMS3b5njbsGCkjgdR2HFAG5Yk21ts8pTPb3DzKbnEUckKDO9ZkzvwcZQnPoK0mleSwuLkM63k88ZlkRljikgGGCgMR+7Bzxx6dcVgMkqRxoUSeKQuEgkdyYYZEBDlgeGzjJzg9vWpl1DyhHCkxVLI7lgmUyBlbIkX5ASwzkA8Z9aAN/ToZLuO+uWT7NC8UsMsheIb/KAIjh891LDIB+XIwccnio9OhtLe+Ms/wC9dlJWTBQxoTgskfaQkA479vWqFzqAnaSGyllt7aYRxhQisglYF5i0LfKq5wAdwJHvUmm6c88ojuLpYmjRH+cGOWaWWQLHFGrYwNuG5JAGOcHNAHtnw68Q3Wh+KI79FjjaKZEWR99zOwYqIHbC7Y5iV4yRjHIAwa/oH+DXic+JvBOi3k1k91PHbwi2kuTBc6hA+Ak91LAXB27FJjBHQjBr+ffTXhsr2Fi1vcbIoLdbi5IljaaUKA8kNv0ZezNwB1YV+t/7JHiSHV7SDTdS1e8jTTw8yWsCrZGURKpSNrlSWkiaRso5+TAAyOBQB993cWr+dEFtxLG8RMMF9iKUwf8ALV3dyFST0+bIGPSvKvENqhllh+xvb2ay5juJrtBKJ5yxeNJDJgQccjncO4zXvTTjU9LgsNOa9mnigUolyYI5LiMvmSB7xXJYB8nI+ZhwBiuE1zwzHq0kk/2TUAoAgukt5JiJZ1BVtiyxhY1QBfmB53cHrQB8/wB14es76GFxBKZGuI7ZJQVitUQFml4Db5IyvTIwDjPFZuo+FrQxG3M8doqOTDdW8sc13Aq8yb51bEZZMAKR34BwK9dm8JapZW1yZdNubZIG8nzFvWe2SKTHkyk8gSldoOe5IrMtfD76c+2ezlglu7cRq97cL5N205YxTKvJds8cDj2FAHjFu1vp+p2X2G71Ce1CypcRgm4VUgjKpK7iHcZCzcoQPpt6+kaWE1KW0sriyuI4rMNcRXkzzPI4n4xPAy5t9ykgAANxkACu80TwjEmqSSiy0mzVEBbUd3kXjo8R8xo2YkPOJFI3BMY7112k+HTYTBjK9vFKJLi3nnX7P9pUEmSJIGBe9kJOd7AAZyOKAOQi8LWh02+jih86cfvlt0t3u7mSBNwhhjeQ7Y08zOQxB74615aPDOqaRb6veR6Y8czwPJMkd8GCEsViheHDeWdo6AY7CvrSTT4E0zfExub2GMRshdrRxHM5MJmkXAeMAsCQSOnNeAeJriawMltCL2OMThpZo28x3Ql/MsC4JDxgjIduSD8uaAPlDVNHkuWykFzJc2ksrvKjSC3bJDtFPCAdrAZzuZelTaQhOrQ2F3p8s1vff6U4hRlaR0QiJITDkv8ANjhc9q9wZridoLmGKN7hI5YXsJFghDPgtbM5VgrkDBJkIyeCaz4NFt7jVLa7uWga/CJLIxeS1Bk3DEc8tsCn2cdCgIOB3HNAHpmg2ulz2EVg+nahDdXCJaqEuM3SYUHy5bCVN0O04JYlXxyOK9PhaXT9KgsI7x7e5tJTAkV3dTNEIRje6EREBsHIyTnnFcbDqFvpEUC7baa+jMd35VtayMEV0+aNbqUh5o3UYZzwq9+lbOjJN4kiuL9WRTNlJooZZ5YrdYkaUQJI0G2N/JBBJbGT1zmgDqhr2lWdrc28UsmpLBCscQjPmwq5wW8iKR1yS/8AAG56lq4jfc6rHeWsrotu8UUlvaoGRln8wqyBFyjEJwQJCPmyCcE1sw6bI2ofZ4ITNAd9xLFOkcyRL5eFnidNoKJGCCckE9K6aSKzu7e+WS2ngtBDCzz+Uv2i9jjj2OtszBfJO7kAfMcZoA84tLQXOoQQ26zwC3SZ7xzMxecx4UR7UQsbbacEsFUf3q0NT1GCeNDZ3ibLOJ4rS3lJSNLnPyorp8yNtB5PAzj0FVBcwaVLPNbQuY5rSfyrSQzI0qF1AkuJ3AIk7bFyO5xmuDubqeWOdPOvorpzcJBPZGJraygclxbyGRdrTltoD8lc+goA6G+8VaestrDHcAKkAa7d45ZWkMeGVEh3GRtjj5Q6jp1xWxoPjWxsppnuHku1byjAh3oTNMwVWIVSIhu42g59QOTXhxsLmAPds9yl9ErKJ3X7atzJeZG8MAFUoBnBIPHFdAumx6e9hNe3flGKOO4e7ge5lLTmEsolCyGOLEnRWIOTjGM0AfRX/CWm4sJEDCxkmmPmwxZkDxxhVEEUdwGMTAEMzDco6mqcmqaa/wBo1ISNKzNCkhldRD5cMZFzHEYyQrFc/OSCz8ruwK8cgu7i9cXIuhqFpDBKr7W824BnwtzN8mOgIA5zjkd6xtW1B7JFuVdtrsWtLT7NJP8AaI87S6wkqpyeG7Jng96AOz1a5j8Q2NqbaKeSK21HyoYDaoYljgkaWGS4uZM/vAqOSScYGDjivMr/AEiGyudRl1y+udt0Zght2CusjyN5WLeOMn5YY3YjbkAfSnHxNf28/wBkVjbSzwwyiWwZmeKMsipJOThIyqPJ5nGTtwM8VyfiHT31L7WlvcPJL9suhbaw109rFdW6ok8gikBIM7bpEQj+Adj1AM6y0yAmSSczvE9hPYJFaW7xz3aPLmNg0pKxSuOmMNxyBT9M8GlbLyUtLua6jZvKLzKLdhtEhQuQBgKy5JIA7ng1X0vRLy0hVkeS4W8MRjlF+zokUQ3o0TB8C7buDyB94V9C+GNEkWX7NFNPcQWcqy3C3+FXzZGKTRAKcy2zJOcbNwHl/Q0Ac34O8Gz6ffvJPplwtsixea/li7gcn/VQowYRu57FWI9cV+g/w08NJqFhFf3ukg3OTAllMggmt5beGTzgsYG6M/JECSAMkDPFeVfDrw39r1EWuqM7xXItVgEcSwWhZTm2WVpnEcZUDJIPOeelfcXgDR7WLUvsstqI4QiK32XyJZ5pJDuVnuJphzJIC8mCBg4zmgDp/CvgeKGc38unRwW11aJNNsf7KsL3D+ZJHAY28uAyMfn2kgYrs5tFBu737YWjs9Nj+yxJE6z3IsZlyZIJ5Gx5aqM+YV39hk16BpsUMEMNtCgkhaJivmfvUKS58v5BwMEEYzxUXiq0JhE263S3Npaq6IVinlEMewzF3AXezkLsztzgEk0AeQeLPDyuNOL+bcxwRJ5F7tia8lhlncO1yittLjZF+8J3flxjRpb6YtzpkV08NtcNAiY8towsK+ZlLeUhmDK3JB+pya6mW7u5oXt7X7LLbyrG0VxaQbli09bdrh7UtGybZNytknHT6Z5vUZY5o9Pa4iLXS/aY4oxARIoXmKaWUDYFNvgglhnp14oA6TTNXt4ry9jaSzlttQjiWW0OFmlgX/Rftcx/1tvdZ+YbRuOOM1wfjfxTa6ol9p1tC76dbxAG4lgJu4IysUIhaeRwxt9sCvkZ/wBce4Nc74q1S1sxLdXEkAtj5Nta6gm+3jhZIvOS5SYANOsb53Bhk9ga+VfE3xEvJZSd7eU00kq3FtK0klysih7eGXyx5bwlcnYCXXPzKKAF8R6xb2N1qFxLNutJ2uXbUrGE3l1LOwyEjnKKDb28/D89sk45rwiHUdTs9Rs5bae1WG4ZY72CSXy5LmdyLi6t5zcL+7LNhfKOJVl6oAa2NU8fTT293bXVky3E6Wluu1YbiKK4eYvaJFcqwCTSLkyKQGT0fmuNkuLWOC1vZ4op53iv3MKt5cce05b7UYzEBqDzZkEn2ncBxweKAO31TxHDfayIdPhn1CS8jieGRVVVHlIYnguFSbyw0LnDnOD1zituXWJ4rk6fZXN5JfxxrJdQKfL0sExbJEtyOFwxHGecEivH4L2PTb2S40uzhuLK0Ek32RLmR763kkQPIlp5AbzljkxtLcSD5mO35q6e2uTYwPeagLqFNUvLeK9SxdRLdowyzXQgZCRknlQgoA9JsNT/ALMliN1ajU7xZFjS5tre5Fmsd0D50kiGXyw0U5I2k7uNy8c1n3mrmGVGSO3mvpj5L3M4ne2UysI4FhcXBmltjHlOXTafmcAVnLq0ccskVhYpdXSPLcwXd9e+XJYLNH5vlpHbvm6IY95CeOBTL6xmuZ7G5WJruW7jae5U3LxWFvaxpmSODbGMO8vQdR6UATXuphr9YtOZnt7a5lk1CCz05rlJriNoVeOMyhDb2gKNgrwduVJ4zcmiulmtNTMcBlZbiW2ubaVgitFB5KKY/OB3bfmcBMlsgZNVoFubIRtNDZGxSdLmaxhhdLmPyJCUktpo3JleQYOH+XHU8mn6ZrM16Wjs4RY29pJJK8RuBIgkndpS148i4RiwZdqEkbckAdQDe1e3urvTV/tCzs7gWqDfcw3JheCRQhlN35pUSl1ZcBvX5txHHM6dGl3MYYxexWV1taxtgolicxEqs8s6ZLJxwiZx3Y9a9Atb4RmTS3O+1aOOdpVjjxLvd2Fy7OSJVRljVgfmOcqCBkZllNHpM72QtpFvXkxZfKwzAW82cx3f3LZGTBGcZ6daAIPtFol6iRQahcziWLzbue1lW1t55mEbLsfAiYxDHyZAPOcc16tZWNy08l7bRieC5j3TzGbZD5sMRybqN8Kzp/Fs3cn6V59pGlzahdy3k6zvaFyYrH7RKFkmhdnNw4OGkXaRyuemOvFel6NFd6fp0ttdTLEty9yi2qyI+1PLyHBdsCTHY43Z5oAy7uNpLQafJbfZYbtbh7i4iG5JI1yUSFz8zTsnAdM4PXHNc3a+HtMtjb3a38jfaWaTEUnmtDhtrJcQv87TBPuupZT0IGa0NR1S6tr2OKRRJYSSxf2UN0kQZrcFJX2QhGxnoqrhuCw4rWhsYri01B4rkPd24iu7WOZo4JUWTIkzJtVpIhyAu8t0+UDqAaWma9pdtZXFtP53mRMYLdZIgu5JI5Cm1FUrcQ72xtzxkjGBXm3ibSnkjN2ZIohaxTLbW1pvjjlNwMvJHC4BlCnkcct04rpEXSZdJlgEksFxaRzXkchZfNdoT5jtL5oDMhmJP7vIwfevJL7xNLHPBdahEFRRJBZT2YWSSRSORHbu+B8ncjvQBz0l7cgW9k6EhGJe7J+zkSzMQk09uqcqDnBGemc96XStbuP7UFsl9HiXCzM1yjvcLCjDzbcn/Vnp8pw2ecVSbVdO1F7hFW4kurl4LZJJ3VZYYlYNAJFQnGehPQcg0lh5D3lzNFp8ZmO60gcxv5L7RtmaKJYg28AkEgbSPut3oA6jUtcKapZXV5JmSKEpawm2nE0qlMxSXMKAsMYyr7ScnceDmq2qvexafHG12dRFyGlukkVZFZpzvWOFiQ+VAHOMD1qbUYbe1sH1INFLb2lvaxqbRrkPGqnMqpvhLGMhioAJdcdMc1maLbahqVpdadbTymFma5DQw5miWUb0S51AtmEqrLlQFOMe1AGTb67EltMumLNafZHZbh7gR/Z5rwxjY0e+bBVTjrxxya5i2j12/wBZVdRihvIbiBY1uQrBmV8yMbPZ+7aXc2WKtnAx3xVzVtCnneW2nFw81rGIXf7RIllNbuScyq8bsHyCd4y2FBOAa6Pw5dafYX2lWj3yu8XlTLHnJlSUFBFHcPkiMMTkgBiBkgc0Ae0aRoi2+kwJJ5t3JZWyAWIiUyuPv+b5TPluSABzn86u6V4c1CK+u57o26sLM3MMMlvIggcqZEt3mkwIZz0Kjr0FcRqOp3ljqlpNFfXlrG8LJc5SV0byTuhijkVSwQjjd04HzV2Om63Bqlut1bahcxwmYSyu0RkkmvYgq+Qq5OxARnMgUcdaAJZvDl8y3Wq3Lz6c7Qvb2awwN5LXDLhJw5UvI/lkgBRnJziq/h20vYbiPSk054dSkA8+5ZXmvLheWeYMwIUqcHBOePunFe02uoHxJpcNl9nWSeJZJ5TDbx5luIOBK06Slo2CY3BUwe3NT6P4au76+sdSeFrNo5ZYreZ5TjO0DzWYHcHLDgOAAOuOaAOXt/AEAlzdTSmW4ikmmvZ5RIluIgm0x+WpaWYkfcIzkYHPXuU+GVj4isFZQYZYlMcyRxvA1ymAAskzqAodAWLHgfxYYEV1N9pE2mJZ3K3LgrLK88cMPnvLCx/eO0bDAJAOCM469Oa56/8AiTEkl1beH45LoLAPIiZH8y42gRzQ7YkypByctwQOD3oA5vWvCWqeHds+kacXh8jyYt0bahPcl8K0DOp+WMNgAnHBznvWD4YuNZj1JLLXLCVQk6iSEtGzPATtMSxRPiOMozDIY8jDYPFd/pHii41XzIJkMqyW26RFlmMlrcKCcpsXamACNpIORk+on+2w3AuPNjhRLWRVMiGSeZ3CjCmLYCiE+/DHPTmgDprTSNW8u/WGOS9t4xnTvsTCOKCSV1KmdWKv5gT5cctkcAisN7LWTfT/AOnJ5UDSwXQkgEQkiKhmeaOU5lZdrAFGAyAeGFdPplmNHt7nUdFniMdyy3t9Y6nJOsrSxJu8m1G8EucDbgYyRUtze2N7b+VDp01jfQkpceeEdI4pB50qrMsxLthjg54xzQB5bEt/cyIVu4BCzyJcRBZJEmNsxiS3tFw3lBiSfnI3MCeStXrfwYv9lz6lCs8E8bPeyzRXGQs6sEQJAjETIkRXeqqQS5HRRXqunaFHBpstld2Ut9ZH7PJFdW8jCdSG3zTTyJJtZXhLEANnO4n217TwzPEtxdWqWjEWNxHBDNcPbtbLJ5M1tE5XywreTE4b74fcQSaAPl248NXHiLyoYrmYeXK10LS98qP93a/aFt4YCX3S24wxK/eQtuBbGK5jUfAHiG/itYryOQTvMZBGJ0ijR3kRxEkyudyjYrAnOBnIzxXp4stT1jVpLuTcmo2FxKV+ykwRuFuJENsC21S20qcoxB38nqa+gtDt9Mt4v9LidlttJE1wJI0Z47mNG+1SSzbMw7kO1S+7+8AyjkA+Sb7w7PFZWKzabbw3Ea3zLNHIjxwXQCR26faWtzvs5A6bgg3Atxg5I2vDOg79ciF9HqmnWltHHNcxyRC5DyWJUKD5RO63kjLMDtLKPvAMcV9Az21vFaTWkGny30QtnjsZneNJnknnaYFGh2pNGsaxklsEjjrwcfTd+qy3aLZw2J1VbLTIb8XDLcJfQD7XcMUT/j3ScwqvONoHOCAKAPMfF+n/AGTULDVYxYrYT6jOlgIll8+1svJjnkjlgEWWlDFeCOQ+Oma3dP0bVLx7HxGTJe2BuC9oIkA+ytOwE8PlFh51mgUfL0JJzgCvb7nwjY3kF/MbWS5miiguLwXUsxtIJR+6nntJd5DrJbLFlQSSHyBjOK9pbXy2VklnZYtF80RxAeVGtuhJnihA+/bOgYSOuWVWJAyBQBiX5WwubOabUJPI0yISm7gXfZLKEADsjhBKsqsEwWO0+lcxc6DDqFvDJEzzQ3MNvdXPmkvHdSxSlSYI5VbdHGZOH4Mm5ieW+X0O9l0rVbpIl08y6c06RCG5kSFILjIRXCIx3bpsABwAOGxmuPj0rXYbx0gtYRDazNptzawMfLaOOQpDPb2zsPNRjIDIyEnjOOcUAa+mQadHCbdbW+t9MS4ltYRDBDLNeTzxmIy3jRk7JdzYwcZXgZPW9beGbDS7CE6FawrFFd3M19drK0UqXL+c0cQOBlWt4A6KOQ6BWAbiqvmLC0bp9oYSSW7XskErQmGRJUyIzMFMZVHUkBCOvPBrP8RanBbmK2fUnFlLKImlWCWadhMLxmkWKML5swY7AykMSwIIBzQBg3N5CmvSx36pLa2lgLiLZEr4ee4UzCWVJf3jeWCTnseabK+naNdX5hufMtZ7uzaGK1Ly4lRTdB7kPGwig82IiQEqWA461djfTdetblbOVbaxtGt5YUucNcTJJhcTQNG8gRmJ+UNvGccVfutLOn2j28VpcXcsFkGiiG+dbiadV+ztcRiL90Sssu0EkqBg4oAyLnQ9V1bTDqsElvbsA8l5FGjLZqASIGeZVLRsxA+8ApJ561R8JaRHbzXJu7htPgjJhjmud05vpJsq8dwtyoCQEsQrbdoBHTiulsP7egjWwaG1int5rdb6Bnl8p4obdrr7POqBlaaNh8rZKt0BJ4qOzEus3s95509n9lmRYrZgLg3UkYLAPDJGA0fynG3OB70AdLLYxTT3VvJLdGcIZryZTFbpLcTBJreGOCCRUVFkLLuYAZyRnBxlQwRXtjO8F5NYXV062v2eSSdoH+zpIJUsZOD5z7GBUEbj0yCK7rTdCtHsJo9UW/eS9kixLYKJN4jHmI1yXYEylcbUUnln45FJomg6GYr+z23Vs8VwJorW8ZI4Iim15YZlmJ8l3DSd+c8c0AeParf6pZW0dleG5hsJbZnJ8loi28FTFbRzEq6gKc5+bnOK56fQV15LgSQraaUtmiHUYEZ5Y3eKNwhJJSRiquSG2hSMZFe7+J4NNntdTsLIl5YogsCO872triQLM8r2a5iieIHnAwK8M1KO9e0ktbfUI4A7KILaSzEUStbAqceX5r3cBXOGIAYdKAJNA0TQNOntrKG51GaR/wB/ApjinhQtnMt/clo8owA+UAvGPSorvS9ba9k1e3b7PbQtJ9keF5InuHSX7GJZ5kuGjQ5ILqNxYAZBqvaTXWirDcatHEqTxTiG8tVVHFyg2yb5XkJS28rnJYIPTjFbemalf/Zoxpiia3uCZ1+0XTXFvOQx824m8vEcDnaTHhgjEDmgDqL+xvnjjkluI4r6GFFDIdwSWNImljVpCpClFYng9aztY8y40wS2cFzdWzxuLwSgrNbzJHmSfz4+cFhgIxBIIOMc11MCTugju7mK7vCLd7iOeSS2FwCcE2pmnAncDAcxhhhevepdU1G3itoreVDcWzOiXFlC7RQCcD5byd0RWnXYMbDwT14oA8VfxDqjrD9ktVtbZYIkhhE0RIULyX3HIcsWJzzRU914P1PUbu6u5tQt4PNncxQ2zJHFHAAvlgIsnykjJ5wfmyQKKAPAL7xlNqg3KotrG8XasokWQyypw8EEwJYkMCCT9K8p8Q61PBIHtI7qzuIpzFE8cryM4kJDHaiko3uexzVXQdAvXt54tNkWeCKYmO5u5ZpJLcE42wRf3+D25zmurt9OS3toYpJ91zcXDm4mu4i0hhCfK8bMMIcjv83SgDznxJHYWfh4jUnUapJLuTEwnnnE/wA+JlwfKLDHXB55r51lmuI9SkF1ZoDK7/YoQQ8caEcmTaxGV/MZ6V9BeO/DsOpPaSwakHZJ1aOCVGiO9BtEkuVz5QIwCeOevSvHdQiaC7AujHDLYtK0zBivmFlCh3beFWPaT8uMkdqAPHtasnLXTmIBJLlzHcRyvmRyoIjjVxnbnI9BXLPo8kCCAW8zQNK890puFDqzKCrAsQiqGA+8a9i1G8hmMU0EEE6mX7RDaKgW3Zgpj3wtIpLS5GdoOD2GKyI7ZtbjuwthBbfdfMjlWuXXh5pFGCuzoEA5I6YoA4bQbG/u7+K8t7ZHurKQ+TFOyLE1uinzC8YbEpaM4yPTgV6FN4rM8E1peW01rJuSLNttW2uI8Bfs0pPzWsY4ydvOOtdHo/hi8BtyiW9pEY3tx5xnEgDkCO4RoIy8RDnOQCD9KwdW8C3Gm6lc3iNaXwuIykts94S5dFz54SSA7suOpxndyKAILGWSe0ae5uYba3Z2jthgG228IqmQLvKBeu8AkjOAK5i5uYU80201rbG2JggnmQRwzGQ48p9mWkaTgjPQDPFZ9/fNYwPHNPdxiORQtjZR/bLY5yFQBYQpbfkOQakt/FdsES3eKwTyoHnWG7s/s75dinykqTPMHzhTgDA5FAF77PqNzPHcXwaKPTYYHtYopFSKSUMCIYl3gyAocggEZ4zmumbVjAbe4gW8t3dJJrtXUgSLCCGgbPQnj5W7cnHfH0LS2v3S5LtcGNmnuZI3YzRIjDCz28gAueSMFcADrivYbPwvNq8JWSa2W1aIEEEu7SMufuhdsbMR83zYHIz0oA7DwD4fm1y0trwSxi5kiFxGY33eQrocW25M5hKt88h4GOvFe+aLbyhLTTku4oXtQQpaaUJNJIdksMLMNtzb7ck/MRj1rxfwtoWu2Ab7K0tnAAROI1a2tfKjQDy7ZowVw6jkZ5Jr6C8OeGr7Ube01G482SwgRY5bZJGM8KMjBfnjjJEOWBO3Lde3NAGPr/hGO4tobqOaIfY5xuu7eR1tBEiMJBanJWQgsd4IYAntXCXdtfaKkstsFSI70nuVZLiKaG4jANwsjEYlVMKCqBRjA5BFfV1pZW0Hh240MW8E9xa2zkXY2PHIH5+zD9wxacoR6LkcnOa8B8T2scFikFzbzRRx3kZexaMrdpbAEzSNHAuHhK8gjPzYzQB49/wjs7WtxcPsYXUrtDAZHZ0CDzPtBZtvJHB6jjgVxepTtHbagiG6juZdokmbCx4RNgcyMdyowwoA69a63XrmV13rfL9iupPKsrRA8NxbwIwELSTHBjyud2/HWuc0m2k1O/uoNYupYYYoSXju54mhm8tcW4sin+sxxnccZPagDxrxbbW91YSWuoSmK/gtA0JkkknjZjysIj2gTqwYZG7OK8WvfDN3bWHmKnlxrsN0LOVVMW/lFeFnysBB+4MmvsDxX4el09PNuraKYSGCSO4u4tggWRdyAxrkBtqjJzg5+leE3kt0JdVIgWRMmVpIIh5JCnEeMMdhPqM0AeCXumC58uKGBJ4Ii8ch8oHcSPlWEAEFu5DDgDnip9N0q4s9XsIbpFlt5CJJXMZknETfKUiUEbWAwRg5J6CvR102FpIlVUi8yVrmSOQR+U7SR5dftG7CSDjJbHHHWs+8tJLPVYpLewktD5LmSRWNykTOQqSxJEWyGTkAZPtQB6npN0baWXTlt71rKeK1mSU5ybdGDiRONytlRkc47jFe26HaQ6tc2McE8ECLJGLme6lknnMQ+bCbUAdNuQoAJGa8v8OJfXUNvE6qV+zGE3VwVQrBIwIjVQc7mckA/wAIPOK6+3lGmzPLPp8qAMsTWNvKqQnYcRzxXDHBJyCRn6d6APe7S6k0a8hntZZ5YJJY4nS2DolkpfYFk+U7QwAxkDI4rv8AU7zTnW3voQZb2dPK8lQ0iqyAjzpnHEZzyeQfWvJNO8QW11p4QTfYlleFZIXmIUkZGYhtPmzAYyc4yetdhpymKNbSB5g7s7MZoVed0clt6ndyMc5H/wCoAzpxcXc06R2xu0t47ghJUcRCRU3uxd1Cuo6DnPOOteXXmlXbvDIVniuiQ628Lh47mMtuMMqtnyDjgcgnJ7V9DWVje2ivJFHI1vEGlk3pEsk6xgvJGquDuTJ5PQYxmuN1q50u3vbWaeD7TOkgubuHeib4Z+YYY/J4klBYYBwcZoA5Jfseq6TczX9q2nm2jS3s4VlUynynPmshB3MwkOPX5SR618++MNBnhdGmeO2tw7zRzRktPKNwLRhnOFlPv3Nek+N9S+wanJNZERWgKXMsbS5ERkjKNbGNWGJFYgorE9Sc81gaZeSarbreXY+1G1kWN7VvLe4VbghEdougmAIPylsY6k0AeSzeH9TkjlvoY3kt5iBHPLFDdLGsa8pLbwxs+8udpPJ5BwBWXOIRayWUX2+2lVWtntEYRQ8ESSfunRP3gJ4ABPzcZr6P13TJtM0tVtI7YWcyszSToVkm3ofLjeFGDTzDJ4wAu1SeteTSwS6YjXzSrGu8COPVkjUmN1y6xxEHbOXGEyxOOpoAk8K2v2MQJczyIs8fmQoAIp2hWMNKty0wBjmAxgMAWyMDpX0BpN9psMUM1rHNBGY9zRXI2mdSB+9BI5fI/Ln2r5y/tOa6inummuLeWS4VWh+zRLG/lhdrRygnOeAcE/4+hafd3SyxxXs85fyMQCQIkQEiBvk4+bA4GM5BoA9ctNRnnvHurZxBbBke4nA812Xp5KsBtzjoPevQdK16wjeWGIkec6xmG4UK6SxlZUeTaT5cRIH3Ru9eM181zatcWEUMTNN5Ur4JQqkcsThiJzH1Z1OcYHNdV4cvbm3F216hk+1OogvXJZ3TYNpIQZU4PcUAfVFx4+OnS+Zc6rDBNZ2wuSJ1SS0uCw+W3EcQ5jCjCA4OfXpT7bxz4W1bQbm9ngSa7YvKYJXhSJQ2V86VXYbTu5VjwMAZzxXy3qN21xO9szRrHKqlprvaF8tE/wBWqyEHe4B2kj09q4+Txf8AZy9lYTSLDFHOI9OlCiSSdQQQrqCZEJycNx0xmgD1bxVria1C6reW7JCHEUKSxSqu0kL5yxsS8mFG04KnOTzXBaDaWu6c3haUzNhEjkEZgbduVpUZtzxMc5O3gd68w17WtYW2he1aztjHESkySq8xLAMweJesqlmBVsZ7DvUvhHV5mjWaWZxdu5a9m2ffjReWaLJMTMCOCOMdMUAfXGgaTJJBmxFobgOqovnKjTRhd7oGm2iSJcAYDZJ4xXZ2WlXV29ufMihkfdwgVBDNkKxCbv3cfTAOC3UZryLRPEIk097eK8COYEnhIgV5beLG5pA6tkksOnoa7fRPEdw7xXTwLdR6YYrlYllRCzr8stw6I+ZM/KSG4BJ455AOp1LQr+GK4srm5DzzTRtcSHbEVt0fG6CRyPJZgTjJG7sDV2y0B4GjWSd5rCGEyR2sbzGSec/dYqy42qpHfnPHv3p1ex1Ow/tIzRQ3Kxv5slxCpllEqhooYI3UKwGCCD8w7d6ZpM9hcXbo+FuYV82KMkhTCyqS6jum4MPQfSgCL7BZWFrBObeYKtttMbxxmNtzchG2Ntk+YbtzDgcc15ZcaDLDfx30kyQ2H2yWJLLT2KzTGZQrvK7BTsCsOWwD65r2jU7+LSIZ4XxFBcyAjaGkS4WXDuHnKlYEz6Y5BrxbxHqyQPeWlxHAYbxd/ni7Z2a2O35baVcESqFLLjt19gD0Xwxd2qXn9nae0lrIbjyZpPKSR7aaHgyzzOdskTJ/dJIxx76ut+NbXRVuZm1C6hvLUtFFJCDMJIVysiyF1+8zE9jhTx0rxbRfE+j6ZaTafb3wv4w7XSXkAf7a6EglLiV1wzg8FhlcAd65jXdYh1G5e4vJ5Lm0WbB8t1jeYtGBHGQBwikgMxwCe9AH0ZqfjXTZvDcV1Ja2y3MkAjaVo3Vg0nzCZZfK+bA4+Ubcnk5r5q8aXdlqcUjNfXE06wkotvGfMRf7gSYBdo9W5OenSuT8Q+N2023ktYLlr6zitZ1ktneeNbUxKG2QTLhWOSuME9ODXhWvfE7UdSsLCGC7X7VceZBLGpZbsxKQAiBu4jPXOSegzQB2ejzWivcx28STtNcHfLNLsmilAEZLqRhhwSdvAx2rvtM1JdOkieKdTJEk00lzCQ8AIbESBy+BMzDGWXHPWvj6zur0zkWov41inljuZyzQlhI23kMcYAJy/TivWdL8UpPp4sobpEmSRFDRBWklggYbI2DcSkOpbjk5/MA+sNMuG1ZYpZz5ksmJvKkYfZSBGciNERfNYMPmGAMN1PNcN41uY7Ta1mltFFbuJLmdmZRduxC4ZApwsb4+XkkDGOlYOteMXtNCsltRGY2kjMUysvmpNIiqNu3AiBIYlc556A1xF74mS/8AOkiuraS9iMKm1n3y20JJCFzkAGYkZ54ycdTQBymqeIZjeyGS1EsspdFjEeGlkJOPIDS5dSSpwBwOoHOPnrxRNfgTXEV0huLcz2lwjx/LvkdmQICu1SQQCxIxsyDXo+uzOLzVITdSrdLDJJHdNG8caKuXZ13qGjmx8o25yG4yK8eur67tLkXzSWjpOEDQzIjKseGLSCWR8xv8vIIzk846UAcbq16b+a0VZLmGZrdLUSxSyNDK0aqGVi/yxIqA/PnndzzXpPw6g0Oy12yF0tzNfGNfKjkheSAvIw2g/vgLhsgFdoLLnI4rx/WH+0XNxfWcTTJMxLxzMPLinY7OJmZA8ZwcdCemOK9R+HuozomnC9jBurOUC0txCybJmO6J3kd9pbAPzdMHG454APqvXodR05GuLuXZJdyJHaSmOJYLO2kC+c4jlmJdimPnz8uOcHiup8PXXh3RmDyyBPOiBTUYCkkOCoJaZhIQZXK4ZydqgcEV5++sya4ySappRuZWtnijWOR3slIdUjS5w21X27ioRCSfvE5zXazoNL0UKLOaRLmP9zp9xbQSxJJKvltiWGNTaIhAZQw6ZLHHIALmgeJtHuL68trq9iMM9632COykkSORS5MiThmwykkFWODk9q6vXTbTX1nAbaCJ7aITeS8MUa3YiKhZElZG82Tafm7EnKmvHTZeRLb314liYJJfIvxpxe1kt3aINBJK8StuDMF+YDaSevNep3m9nsohMbVLeKC6luGxOzQ7EEdszyDDgkrlSVJ3cdDkAtanJqEF+r2cSwWNyVSKyjWGAPahUOXjQjzZfPbAI57kCofEVzewRRyshSJbN5j9skMQilJCs6Fl+d1DEYGW9q19H16a6uZZJJIE+wXBaGxuIx+/KFssrKweOAkfdUnBIJIFcrrPiGw8TXRe4mjsVs2lWbT0la7Akk3CJ4w80hmPX5VJOD0BoA4Kz8H3Grau7G5ntbRIhMI/tDyiRmQNJJv2naG3cZx6fTqrPQ7VIxbc6XBDdeSGMrSyai4yokVYifMXAxg4wevGamihtrOFrua4L2EDLHCZIZRGWnxuWQSlWXGBtXkgjpjmodENpJq10LqQNZyOJLFJQ7WUqEBkkRpCGjkD4IUZHJGe9AFyHQ547hUa4n/dTM7XhaWRGV/mhiSNMmMDoTjA7HAruLq3S5082sEc9xcNB9nN8Ttj3HloVkkB+fdwT07V6r8PvCVxcXKPe2VvqCyKu1I5fK+0SSYKlIWJ2MF2/ex05GK+u9L+ENlcWMF0bZILyCMeTpt1bQR/NLgM0dwP9a+G4Khsd8UAflfqHhQ6fHEdWs5/MvF5vEWS6aHepRQ64CkKv93JHcVzlvocRW3il+0z3wM8SwyTeWklmrHbIxVwzMMZCgHAJA5r9EviJ8IUh03UkRJori3NxIqpDIRFIycMDFuEoyTlhnPGa/Ob4g6JqOnQylbxLS7sWkto3xcw3VzEF3ZAZAr/ADBhgkdOeaALOlWiaddvql1eo0dncPALGJWCxBh+6tzPI38TEHZ1JPrXq2k63ZX7XW5PPkMi2z2skTFYpCA2LO3ADNIBgspyAenUGvmGw1DX5LWUyfY3jvGt0VvOZppblBtSBYFBxKQSWY4Ax19fRNP862uluI7tXnjESOjIzi3uRGqyzvIo3K/o54zwTjmgD6G0zQopJbTzbd95baUktkFv5M7hlHlbstcE4B9O+K7qa10vw3a3MRQCWV3j0+5it189y43/AGVkdyMBzj3IyK88j1V7jTLTyJ5WuGWISGIbdUuJYlDtJJhiI0BLAFeo5ror3Xna7iluNxgFrbRvA8yPGg2hT5zMvMoc9R03c80Ad3E2saVoUE9wksbzCN0nggRwAxyBeLG2VnXONy5Bz+FdN4Nt21i4k0+eK9tvOhkljeaZDbrNnlAu7c5Iyy8H7xrz+bWjb2BuLaV2gjSOOewleWdpEYfu5UfBXaGzjnr0OK67wh4qGoeTG0bW1upj8t50VvtFyjnehnJzCqxnPHfr6UAew6r4MtHsBPOtsQINkzESKsZjAyzxFcbzGCc5APrxXzBq9/YabqrxW7zfZZ7gWjBbRUhlFs24hAoLrIVJ5Ay56A19ds8d7ZLYyXM4Cussj+YbhLhCpQw78AlAnIHpntXxj8RIFXW9Qlt3ntoIpUeymXYbaGeJsOylCRKxAAGOn8WKANq/1e3SS2NgpjhkkaOJJ123ayIRI08bEB9nYAjIzyBmtJ7KK7tGTUjdLLc28n2GBVkkaLzF3sbuCRco7kjYSBnscV5bZ+KJrmzEcTxTvayuskcqiG63SEeVdm4ILMo4ATA3seMjNdtpniPzGjkdfNv5FeO7328okeMqUt97yDMUpYEsuBkYJKigDjpNL1O1i+VLq3Cztb2wl3IJhFy6TBv9TlcnccHsOemVdg2ckF5c38UN63ywxo811xLnyoJILeYedlV4ZxnnnBr1a8v9M1O1tluluFl3xCeSyaeKa3aNiswNuZgscTcByemc5NcPqMeinV5rj+0544bcBDaLbCO7gQttzFdNJILmHGeQpYe9AEXhjUPMaS0v1UTTXINxdqlwPJt2DZtZTdACBdvICEkY4qK/t7OxvoorGM3v2aXzjDbwwzgCQllYTTpmQKvPJ6nHHFc34j1uS0SdbGa3msWlhWCaNo2uFKtsjuX2KuV2lwzOFxjJx1rG0/X4dPlj1EzzQ38VyqWy28yMlygf9406SPiaJhnaU3ADIoA9TuNWuJlj2G/gklZ7hbeVFtblX2YkO2IHzLVgo25Qc9Cea0LPV5bm2tra5gVLJrgJHNNOxuYEOXdpUK8MJQDkHHGMjpXnureL7OWSebyrxr9ykKuT8pilOEjtj/AyuxOPTgdsYN3fahY2TfuQAyFJWlmkaRVdSwjeD+F2yGzx19egB7fp/i/TYpLbTG1O0MsNxKiSyMD5Ts+95Zi3DxH+EDJz+dYni3xlGssaRTkW807W7TDyzJMzIS0uxl2mEE4ODu9QK8Nt7WDxAtpPpd9d21wLdgtvaRokD3NsSXkdWyxckfj6VLca/ZTIYrmEwazFEsDzTsTJvhxC/kxsojUSHBGPTJzigDsp9YjsoI5YNcFqkYeNxBGC8+AzLsMiBEBGef8AZ/OrD4qaeJDIAk1zB5ImnhjlZ4jlIyPJLbZDgHoOmc45ryLUb+4spbSW+nlkWGB/KQ28iqvmTDykWN/kmIGQzYKjua6i61m0uoIonmt2vXEMsUaiOFoFUiMSAW6gP8rc4zk85oA7dLKC5uGS3ubh51VoYWQ+counQ8MyL3jJUL/D0NeX6ro0kEUqX8cdtI29ZbgZFxAwmYszyA5YuccYf8BXpHhbytPvhJbXEshtGV72y8kNN5jkbJpXfHl7UORzkqMCuq1DRtP1i5uI1sre6mubo+VcRskcXnT8ZdZJAwI3HK44wT0oA8E0e3ljZ4Cri5WdCojkbyZrcn92UYf8fDbOW25AweldslrcW21PLgEk6GTZhY/MgkcYlUDlirdcjOfzr3bRfhPe3UTW09iXmS3ktra7tpI5GjhkXLiN93EoOR64qze/CLVdJiFzHpyXEDpHFHCrmW4dFIib52fKoWIJC+v1oAytD1C1QQ22oI8wtY4fImieEREJkskuRhlJxgjOcY9q7rTNY0nVzdRmG6aK2nETXVtKhWMZBk8k7flcNnKsPpnv53qOialpFndJBFNGtvxczsN7GMA7rGKF+B5bEkOCSc4JzzXGeFb9NK1KVpLm3/s7zHlaymnntp5ZpPl3tEgKvFv+82eT09KAPrfUNa0SCwigQsRbqksDvJO11PgbmLuyCPegI+XOfr0r5x8S+J01K9is7SbUEhe4wbi4kENq7Mc+buLKyMmDjsQMHFdjreqpfz2csFgbiGeMLcJGZGskdhtWOFlUOXCjkYznqK8b8S2MAkYRTQgxNLJFHqazLaMA5BhlMMoJhjXtjfuHIoAuXtzZae8JW5a/WaeRXuI0FoSm4LcFJHPzxgckAgsM49K47xjcae32t7aNpDshlt8Lua2IUNtiEeQ/Rd3fvxXOS3ha5EP2kySfPN5aECxIDMpt2hd2eOMgYBHVSDXPwazaXkj4sNjukolRZ3iaEQyFtkAlYeZuHQjIxweaAOW1LT7nUF1CeK9tLktDK91GWUkMkYIttjY8s543IcEk+5rzrQrK/k1aC2nSMweZGW0q3sSba2hYHBlufMPnOyqSSM4JweeD6Xquo2NtPcK9hbAApbpsKQK88xOwmRAGWRVxkEgHHFN8NXkCSw6rcfZ5723klREkZnkubeLakcJieTzHK/NgBc4XgYoA6IXF5pkFjYT2yWtlbTO8fl28svkwyEp5bOY1VSQcj94cZyQKnshDcTwzap9kura2kcWsyMIUEURzHCmHy9wDzwpxk5NLe+Io57K4W+sms8uJmZiBb3glLERMFY+VHtPDDC8YPzZFcJFcRtE6JeNElorXVvbtLmOVJPlWC2hiVm8wMTyQSQucUAaniKCTVLqNoLaO0tHmdZLu4uIrglg+Tgl/nLZGAgOOlWYvEVzprNbJboIHgVN8ckkwkaIYDTwO2LfOCQAoYg5NUoWuDFDNYRtdTYXz7O9cGOIyqVDRwylWEhJ44+XPOO7U0y4SKa5le2e4JkkubaaaW3cbD5ZwxQxqygjgsC45XNAGJrE9zMtxePY2Msl2yp5MJjhaUJ/EyKwBIXH8O447mvH9dspzKYLu0EV3s+XyH8yxtYl+cSS26AebcbSB1B5Nera+jT26WJjnaaGRHn1AytGy4AKQxQkAnEWM4HOAT615HrdvdafOGe7uJY53ebaCpjbdz5abXYu4ONw6cdhQB2fh6Yx2lpc27wRwwITIIoCGmYvtYzxSLjBBJyuSMcdMVyPiq6t21Oe5ihuL6CKNJDbJISWu1YBFhfqlsFAJ2/M27B9KybS8uBaSPJMbctIrSSzS7EWFAWijeJfkSMEEkEgtk8ZyKzLWW4fVLN4MJBNMZR5MZH2gEurQsGYrHF8rMrEgEAY54oA9J0DzdST7de280F05SW2ghlMXlBypAkSItgE5GCBkD353NW0W4imVmuncXTm5ubW3jaNvs21Y3t5zN/qU2rzt5f7wBrK8LvqGiX9+jWsF+t5KpJ85GWBNxYODuzycZABx3xivSAxvjPc/arSO5mnVmhih+0LEsI2+S8hbliw+6PXjjoAcbomjx3t2uoNbXH2e0W5jjt5FuFtxGrMItxEiZTgDHLYJOCK9i8OX+kWVo5kRmRWV5NhmKWc7DfIEE0Z3WoVCcgkfN1ya4h0uoS8zTrbw3Eu1JFuCsKTBFUrPBArCPJOApwfm3HvWlozahJCjwq00tsWDo0mbZradpI5rcMUw+QVYM3AwADxQB6XLr2h316pjtI1uLlTExlcR3BRoSqy2kBtzmHy8neDnLYHSui0O70jQrRobG0vo7kq6h0kUTBGGIo5iyoJAAMeuCcnOa8cuYr+1vy8kM6fY41We4EQMaRsWdDbTSAMW3DhR8nAFQw6/4jurlreOVTFMWMRvMebKQ3zyxhBhuQSRkhT1xigD359RtdXvklFhc6dDFYbpZPlgS6lVVEn2hQQXK7RsKA8vk9eez8MwLrdtOtzYg2lsGeP7TdLFhvMAla2O4eSArpguQSrcc5FeO217qT3NlaPepcb4LWKeMXNvJHGJ8MdsCtthyMEneSc5ODxWpHqL6Jqoh82e2s7qG5ie/a4kfynCExxW8sW5AxkCrsI6gdAKAPftKhOmwyRwu83nTxPFYT3KvZfZM+XI1yzYVAoOYyxBBwQD1ONfR6JJdS6OlldXHm3k080sgjkSKKVMI6TzOBOoYFgcjPT65vh3Wll0FLy8uCTLOTJbETJ50cTBYWeLy+XZQh3Bs85K12N3ZWN29lqVsZLaRRHJdWqSQtCkWCGZyrZZs84PBIIIzxQBwWr295YW8TSxXF/pE6vb2sbDMheNGZJFhQHajtvOCflHBrxbVtGivriytobOSJVRl1GZYl8xcSM5iVWY7n8vb97jaMjmvdNZulFukcRu5gHluDJcpuH7p/l+ylT8khy4wR04GRivJbi6n1S4a6mDWIMqNMkoa38to3CpkJ9wFio+bAIOO1AGto3h/R9Ia1vlnhu5lhaP7GqwmW7jb97FIZWZRFIJWJKkhgOCM9Nua0smZmhe9lvpCdoBE91prz/OyRnICK28gllACjA4HPKXmox20Nl5ThIYlllmuLb5t+HY3FuQFO2ESkjd1APHTFXrSS4h8qZXliS4cS+QZkE8sWQEMe/EhiAwAWG3jjIAoA6jTtLtNDtpbzVYkW53K8d1Z2yvOtrKBDJD8rf6xdoLYBGSSpI5rrra+0CedLyB7ZJowIYEurVoyEKBjc3JB/e24Jy2M4Bycc1yl/JcTQta2kg23kSrHG0udSivDyGRotw8howAffrzmuPa7js4rxL2Jru/k8vT/Ia63zRJGik3DEYbyVc4I24JXDcDNAH0boHiKxk+1x2zPmKdXuhY2sE1sji3A+0WkwLPJbMi7goygc5YivSNBhmeGMwWxjiNzFJdXGrhGtZ7Z5YjsVSxjubwwgljuAXscYz8i+C9J1GDU4BczTR2k10kkKLqFxDCgkhla4uBbxXSo77ZEAjReQ2csmRX3j4M0ezv7C0G6MusZgtp3jaNFlUgFraL/VyzhAqvxjEZ4oA6fT/D1lqGQItOsJDJHLYtaK0UqeVI4ScXDKBbxlVAf7ygk/NjBPY3fhWO7tLe6MtrKpRhPaM9zG7tAiBpIlCgTSsy7w7MindkHHNdtpfhrzYYLS7YS3eUhDzRqhvljHmXUFuUUFYG3DrgAexBPY20Ok6VGw1C8n0wRsNOMcSrIYpmIJLrJGSqmMbBjP3e2aAPmLVfCE7WF67xwf2fczy7ROJJbi2uXCeWxMQPy4iHIyo38t1NcZceEH0yxjsZfEQme6dpZbZbS63myXJEdu9wyRyzkgEAZKg8gYJr6u1w2zXNwlhOkmn3UZjgDQvJdeTOiHdCBHtZsqchtpXODjtyUOj2GqXNxbWdtJJqEDm7MytFEISAY2ggeUnLgKTJ0TIIUnuAfKsi3VpcTWIhaeS/094o5JbeWSKztFUKrz73w0hjK4GcBjuT286+wgzW9vfC7vHs3mRZGkU2sUSjYDJGWPmkORjGWP3jjrX094g0zUpbq5trWSDyp8Wk0d1bi3tjEpYvLHIo3yjcMDy93T5hnOPANdgs7O/ghMSzXMsk8bIJDKq3CnbujXIWKJUX7xY5Iy2HJWgDyHXbWDR5naW4t3t5jJLLb26stwxinj370XAWNVBywOCvynB5rmNbsLOTT4tUjgiaGSaOOO3hE1uHDIqqCSdnBU5IcjIq34/vzNLewW2mSNDGs0kuoyRNNO90MRQiGYnBj+QqIxwcZ69fNfEviOXSdGtLoWyQtDbQztFcwypEbpZHWRXDkLGSCCVJGCSMdqAO2tb6Ox2yiPyB5TxIkdy0sLyCJdysUuAI9qEZOByDzkEV4n441ye/WSCO3lcJDPCqzl/sAYs4iea5dy0e91bHzbctjOKZo+vSTwXdzdNaLDNcfari4aVoBaSC3zFFtkbEcLbhk5IY/Nk55pJqOn3NhPBec20LARzwTKLicNumWN0Y4mid5SqMu7bGRyGBFAHz/beINRWKdZFEUxklj82OWcqkNugWRVIjKBUn387gxxyM5rt7OETWcUs8cEJntVkkmKGSK4Y5QzwLwY7klckgZzljxWrqWjaWkKOqEq1ubyXTSiqyKJJUljZAcXUQCAAbtzAA4Y5rlV1F4LJpbbT57u3inje3e5dYYAZBsaNGkVGVRtZVUk7SgHFADNQ8PypbWUMcKJEZL1jqEpEl1Bd3jRxpJH5ZBOITC2W4yx28Kcd7JI9pp8KvFcxXwihskQoJor19mxp4sJkAoCW5wGBUdKn07Xp3EEM2k232UpbrbG7Lvb6ffMhW1mkuN7ebGUuCSpbhogMDgVa1y7gaW5EUa3V4lnCbx9zvElzC7wobaKFSYw5UYCgnaQzAZJoA84vvDllcJFNHYfaLj7TDGGX5EZJn2zXEsDP0jQSA9fmjIPORXU+HdHkiWOWMwyWZnMF7bT4t/tmwOQwZl3RBWRWXpuGBnJxXP2Wo6nLMqtYxqERhdwQ3Erg3A2yJ5nk7jFCEkOSOuCxIJNel21wl40S2MH2a6tPKheSafbYgQKk5YB1G7IkdFPU7SOvUA0pNVNhJaagnnRKTasYYEjnlmlmTaIR/z0hAIJUjdyRiusl8V2stheWGqaZFYXdvbwXenJa4YM8sMQVoo5MYmlAYSKTgfNj5hV7RNM0TUdTktopF1K4Kl5LeFhJ5Lzh1KEbci2VmGXUfIflzxWxqHhnw3Z2YtJ0Mmp7EhFuty0qJDbvJ9oS0uHU7Zd3Klm4O/mgDxbQbi9uvFBMduptbhklLtF5Age5LJDF50ZbbGNm0HByoUnBNdpLevb3KSJuubiOaS2iSzRiYZJnW18yfzQEjlUqRuyBgc4OadqGhWVjeWs8HmzFbLKwaXdxsdm+XDTSswSQKoTdglgDlQetcdNrdncXqzvZRSSoGMcczx/Z1MMBBtypTLt9pifa+W3Ah2POaAOQ1rxZFf3d3DYqd9tNeEOAiGaG3ys11NctMN+Jg7HjqSFB21yDeJrK9guLbVpFefbGlnFbvM4kZF3ickR9GIILHAyevTMfiK58HC5W5trW7jubyKefFjJxAYriSMmWbCopKsMIwVcKA2WznyRfENnBeX0V0+rLawQ/YVuJ5ohC5acR7rYCMEMhVXfBPMjBSQKANrX72aS4sIooGtllCzQRJGj3M4Mm+RrcHjbvLI5k2kMjDpXD6jqsepak2n3ErQt53kx2ZcJAtw5by4zKiEI5Ay2Wxljg4xVrxBrW+ylS2u72WKe7xMLexintrZrQ7/viTzXgkZSzFcAO7dRg1wEOu2EMonU61eSxebNeXEfk5Q3l08UVtDEw4lVWOxsnZGq7iKAPQF8KhCWMlsNQMTynF1I4hKRq0MSwtHyGhIOQCMknOTiuUt4bGHVJXvrxwUjYwNbrJI9uc4RjA0YKAyZBwOBycDmn6tqUMM0NtZRTrFaorTM1y093NsuSQDOmSHMbIrA45GFyoBOVqka21/NLb2QiguA8gupTezMjGNWmjj3yosJRt2f7xUldxNAHsAH9l6ZFa/aIbiG8e3kWWKMeWLmVjMzRuRhSgdEPOGdWC5wRVrVvEq2rQW12s6vPbRIr5C73P7yWVtnC9FXnGRj3rzrTry/vhaSN9iu7WCOGSbzfM8yQWyL9jEfnuvzlWLEcn5cHk1Z1XU7fU70QTx77azC20czbYWnDqrvIsLMGVdzMOR0WgDpk8ZPeyxPKmwRxyyXM06pJbskB2JbJICV3H5T14LVrrdMkJe+DTwyzRT20zm2hNmG2uYbaXyyxZJCz7CGVtxwRnFZ9jc6fDYNb2FnZxW7o0Lpc7JleUJGxmk3H91yWA9dvGTTJmEVnqZEdtdqYI547R4mmW0QNskkjAJPnEZcZAIV9uODQB1Wha1ZXd2xjt/wC0ZVmWF3tIPszPPI7MsqtHHtuLkqAzRkKB1YDNfSeheILLU7ZreaF4odOtGhuN5lS7a4SN7hZlWEFI1WDAwH+bb6kCvlHwWDpd4Y0a0WOa3N80lus0VxEk/wAsMixMuJMfN5jRlmULggHIr2rwpeSapc3v2EzQxTSQaZNOzRRsvnSpANQlE9t8sTxF/Ky25024GTgAH0b4Yv8Awnf3On3EelTSXtvKTPc2pMa3ERgMCSXTysQqKuCScAGMc/Mtb97ojy3Taxok9lp0CNb3FxZTvHbR3KSI8wSK7ijYzMUjIb5flOVYivK7W21LRr21tnLXmntciO/lKxwQiPT32m1mtogr3kkocvwoLCRVAYo1dImtNqgjivILqLSI5557TbGJIhamUW9ktxJLsERTMxeNiJCB90ggkA07XR7pm1SSzt5YYrsxzqpK3CR3Lv515bK8AISVpDIUckKyOOQcqvp3hGeGOz8m6muJrqylldLZIHgib7Qz+TagTKC0gUMS+SoIPzZ6+fCxu7PXLKz0yFX08NDLLDCyxRzXqRxy+bF+/wBjwuxOEBJCsAQOQPe9IdNTKMbUxz2wNzd+X5MEkYQSJK0SzIyNsV0LBSCSfXOAC9F4SOqfZbvThFCiMGcN++i/fQ+WqQ2wHyXpfyg7dDnrnOOo8PafpulW8ckFqhtLAy3l8t2DFdy3CLM0i20efkkMsuFAzlUXjORVvStWOkpYm7mmSCM2yyb1WXfbRxySRz7ULbXM4RN27aOCcCn+OdZ8P3MkF7Y2kPmNFEjln8mGV2BeFRHCSsxMikuy7jkkUAZdv4ma2tGjuNNG28WPZAHSW4a1di8MoTK/6UkhYkFy2ODjtjalZ6fqTSavcvLDbxW7qGnsfKjuF+7cKRlm3HDAsSRnOCM8ZGoTXOqie88xX8i2B8sL/Z9vMIoVa4e2kuArPLEHAyoO4J3Occ3q/iM6bpNtc3GtywPDYmC1tZTDNAzkl2ktzyJpfKKFlY8kn0FAGvpWpWlnfYtI9tnOtvZWySI0tkFKqRsK4NqxZlB6jOSetdTB4fkvL15/LWWZvNjW1SaJ3sbnA/fwtEeYvvHJ4OevQ15H4d1iTU7SO5aNdNjtmM0DvbiSW9eR1HmJztwdwPOMEkL0FepxavbW1rdE3dxDfznyJ0tpGtmliZ3AZ2MZFvLhCM524B55oA6+ayszawm51BbwBkggZY4hbK1juWa3u3TmKTezlXzuONvTArwjxZoNvb6jez/b4QDAbiOysXvjccbtshSYeW5KMHI2jAbkGusvPOjE0v8AaKQ6fLHa28dg03nCf7RlmSaJBkSkRqTJjJ35zgg1zV1oV5exS3V2ft2mrIkSRRTMt7FJcrGi2wiaQqkCFhkngLh2wDQBxttYxSaVDc2Fymp6jK3km1vfMjlDlW8x3SGMKrRxr8gB2lhljknOzofha6u9USU28/kmxluImnlQNEYoVZrqcQOfJ+cMMY5xyN+RXq2heE/CWkWkFzPCqzXAht2trZ1VbhZTjBhDAOV2FnlUgjy+4K57abTdIsrG5ms7ZNQ1CD91JcJFLC8ISVvJlk5BuIVjKZXbjjB54oA860VbNNOntjdLHdl1QTNHFsn8xGkaICTDxDAOGZQGLcc5FO/tjEdpY2hNtOts9sqGNxcWqyguVilaEsoaNlYAqcljzzXeQ6PeW0MFzPbwhL5WF5Db26+Zcl5VeCUyKreWgY8Z2cELmuktvCFnPC9zdQ21kr5uFLGNJg/IilTDlgi8ZDckjjjAoA+RfGXgPU9etxOssQvIrkvJJcuyyRxoI1gSaBCWvI9u5mwDy2Dg5FM8G/D/AFaz1CK91JlvIprmJ54rNvscjTAF4biC2V3QW5xggxrjZlwM5P02fC+nNPcXI1C3urnT2aRIYYbvMzuFIku2mtwPK3noCRzyRXIahLfQ3ouZDBbGRDbyXlnbK08vzBUCozBUUBfLYrkFVHOeKAGwaXfo8kptr6C53zyK6XNvPG0MkJ8tooIwiuQn3ht2nbjls1rWltbrbxSuiXcMFuIPKdAk/wBpVXEsrGU4jCu7YUNnHTOatpJ/aFhcPa2v2VoBGJoGR5pCY5FYSxtbuxKMhJKpuAH3hmvN9V8VvZXTO90kU13E9tLAvlQQMFAH2i3SUjynAKhi3dTjmgDpIra8hhSbToZ7WS3H+ltDO8VnfQq7iMWz3Sl4pvmUOIWQbTgjOSbWtawV0xLXUxPPqN0ka3MFtatco0TKCgaYKekYX5n+U4zt5yb/AIZlF0bSZdVFzcoAltFJAk1nZxz4SdiAxjlBAzuPQk845rd8S/D+GBbS5vdTu44LaUyzOFa2iuIgmCkMoGHj3kcZ3H+EEHNAHzp4l3abYw/ZZXNuuLqP7SsyXFzH5igLhVLEo4IAQEHbxjtkazqGteJ/DqQXd1LqNy940Sw6fFJDdRCFAUglYtlrbywuWRdxOcjivRrjTbm9uHs9MlOoTrdDyvttnI9vaIAxiWNJEAkzz8wbqM46ZkuvD+oz2KieMWFzPMVkkBKXUbxqUY20UK5WNxG5LPhQOC2aAPlHXLCbS0dpIrd4YHVSkriSRFKkRDYxHmPlsbk5XGCoIOOJguYLm7EcBUSRM80guI3mmWTaBHCLsMdrZAwpXO0ge9fQviXwtLMg84J/oZkiit4Le2dihbMc0rtE24q7lixYjLHmuB0qxXT7qYtETehissqxxkKoyFmMccOxCrjPmHaDuHNAHSeENFmngaS5iiuVmtmmkglXYbBkVgrIzcPLxnAy3tXrHgiEw3CyPbH7LPi0uLlrgwRSFCJGQxtGS0YBGSNoJwFya4G2m1G305/7Qu+LcS/YVtLqKKSeR2STdPx/pDcjAXdhWP0qvba9MZZJ7oiBxOpljS582C5k2/chhQny5F44IUe3PIB9Uw3sdozwpJdtZ3aR24VrXZJNsGEeKQvkQAHAIHQc13WneNYIVt7K6tv7StbW1N1Da25lmtwIHCkX29UDMHxnLhhycY5rxPw7q03iDTobeGBbOXzQyfbrtPO2xou4pmT930JC9DyOvXoJZta0i18nzbRfPuma4kmtVlxEcpGyLGT+7Y43A4zjJoA6298RJfi/WZtNZ3Wa6JDBVgi5aBGfzMhkOAAvH4818veNPEcAmlhhlS3u54pJJHjSNXW0Hy/M7OcKSDgj14rtvFFxLBZI+nRRNPEgYzywmGBSS52iwwFw3OHLk44I9PAvEwlu4m+zxJFftERO0arJK28kyNbqXwigH7rYHTHoQBI9Uuo0GoXJkjkt4xcWcMLB3Zozsi3zW+RNbup+oydwHFYt7qbXBs7pGisrwXrXEUUtmTPLIuGmX7SoIiRlPAbB471n6Pp+o+dexPdNFa4WOS8kwVjBTP2dbVMrJLuIzkq4z90V2Nh4TtINLE9zcXswkmmdklhkMVvGQAPKlC/pncM4xxQBgRXt1du95/ZUdvO1wkEd3suXW6t3ZvM/en7gJB+dcYxyfWHU9as7C5tJ51s7iZZAEhjjnM1syHbkSI2ZifqVOOa2LSSDT9NuJbLUYLi3SSSC3S6W4nNuSDm3hhWPy2LDOJGZdpNcght9UdoZIXlWGRmtv3W1ZHB3vELvA3zKN2UBz9c0AeiWmqC8iAMc1pLIn2i3dodvmR4ccNEHVdxYD5iq+9d94X00yxOkqSSxzFHWKWYSw24UjeqtESMk55baPSuG8OwCSOBVspbhgI4kRpDJFLETzvSLc0LrjJyFXjk969p0bRiNs8V7G1onzSRMwgkWSE7+CcCSNTkEAnPbNAFea2sUgZoPMkUzeUqB8XCOTjbbyICg56gNxXYR2kkFvFNGEFvFgyAxTSzLLhVOEaMchvbHGexNZM1u93Bc3ccVpIQ0qWUUBETRSg4MhjyBtIydx59K0fD2tXmlqdMktRqKzxuEZI3URlQEeP7TIP3jBsnPJ4OM8UAb2manNexzWlrY2hvcHfczugaKUcrI67wY8DBIACnHU1DrH2y8hkjm1GK4ikl2s8DxgC4ERWQmO3DMkBIxgjpV1PtXmXt7bWhsbiVFSMX8hhjIRQZCreWCw25wWxuHAJrCuJru2kurdLiAG8i8yeOK3kun8ngA2cQiBeT5uWXPXrQB5dp+nL9qu3e6EbRysGgtvlhkkTJ8ol1zKrMvOdvvjvn6xrGnobxri1ikUMokScrbrFLgIqxxBu7c88g/d7V6U9jp+lu1q8BmluPmhvZEEdojlMszqhLRsATnPQ8ZFcNNY6fbLdPe29vqYG9r3yrky3ENwSGhmt0jRhIg4Pf0NAHjd/YCOL7Xe3KJAjSTW1zd2QDQmSQfug8Z+cHIALYYY4GOa5i91b7RHdQpaNJBabZpJUNrbzuUkwPIWKVggJ7gM+OSqnJr2zWNLk1Nliur9YF2RyCedYma8gUErD9kB4lC4JO0HAzXl0ujzQE2kdjJdwQx3G6chWluGB3YSBgrKAx4B460AW/C89jd29u9vLMmq2m8PH9jaR44S2RFcXUx2vJxyzY+gFe3QTHUIfItodPim+xJ5pvYQssqSgAxpLE2xZOjAkj0HNeLaXNY2lultbR3MDGYG4WSGYGT7QP3iTRvGNyhTtUKzYIznHNd/pElyzR6fFZx3QvLlliUPtmtF9ZmBKrHjGBu4PXBGKAOiv7Pz71NN+1XcTGKyJl02FHi81vMjUSea292xhWGMDORV6fwnMt3az3tv59qlpeJDA6tJJG6pvDvGuTIWweBk4BPRa6/wz4TsL2/XTXN3Zz28011iWdGkuZXTdukkV8xWoySrHCnPyk9KrfE++gsbzTBctbxw2ckaNcWDEPHbx24wLqK4PmzthRtAEZCluuQaAPJ4ta+36jZx/ZvsvE8Vvb+TM9mfLUB0lMUpM0YAO5FUsi/Lx2t+NPsVvBa3enXsE97IiH7BYrbtEolhBklWBZC8JBByWwOOCa4LX/FVnql3bXNgYwbaVUmkgSaJWt3mb5VjZQ0uE2jrk55LVqlLvWNOubyR3sWkgXDP5cgeMfLF5MESARkrzndn1XNAHOabq0zSXxR57yURbrlod1vIIyTsRkn2mNRzgYCnZ8ua6qHRNR1HQr77TaC4tr20eZo3nEE6rGAfPCqpjkUZGUdlOQVUFuBWtfDTWPky+TcyLerBaXVzLcwyPdrOUaIlWYGFgzKE3YyvHPfurxryDS7rSdQuRb2m2NoL2FSYRGbfAto0X7qB/mZcn94efWgD5cn0fTdCuLjS3uYop5N8j3Uke+ysQUSZPs5mx5Vw0qbCVKj5yWJHJ9V+Evw/uvE3iDRdI0pP7R06a5tXfVrO3e6aOSRN0slzIoCFwAy4Jwo4XtWFb+CpdU8RW+laGyfZ9SSN9auJzEkcFsQN1y7Z/eOT1IfJPB5r9Zv2XtH+Gvwq06x0WRo/tU4D3WptahrcurSbp2dmJDFnGGzg5yMjmgD7D/Zs/Z9h0eDRo7a2s9OhSFvMVbMNA8s6hpBJG7AvIGIAVidh+7mv1f+FPw9sNLtdyWQjkjeEee2UkxBMZWg2BjiNgcY5ABHtXn/AMGG8I+ILO0l0q502VGRJkMM0BQh1U+b8j/K7Aj644zxX2Ro+nC2tyEH7pRhWVNrvtOCSMcsSefUigDC1vxLongtLT7d5UEd2pS32tgqS5QrtHIwRjkDgDtXZaLqNnq1mLuzmWeCR2MbDKkjqQC+N+PUcc1wXjn4c6X43jtFu5Zba7tbhZLeQC4E0agDzVWRZ8DhCRhT1x14rsvDVrb6fpFnZ2fmpHao6RJcTETBQwEvmvJGN7u4Zs5zzk46UAdIVVgAOPUHjGO4JrKvkAUqQScZIAOCp5JJxjp71pPMp5Z9xYsOAx5z82W2jv371QumwjFQxLJ/eAwMcAZPP/1qAPE/GV9osdjr0GqxJFv0ySKKe4BWMymGQ24gZlwjM7EFiQpJxk1/HJ+158LkuPit4ovtJ0uykTVLm8WJ5hM9m88LPPKbyzRAEiiVgEK5Zzg4LV/Yf8T9Pn1fSJrWKBXWQjDsiu/koD5ocNjcm7BXGcCv50P2rvBOs+Gta1K6ELX7PqF+JQbdQPLnLurmSIkKohABbIGRtJyMUAfgRD4GlF9ex3IWK7s5B5i2oeySxt9jeW9ravgrvXGS3B4711vgX4UyeI9UeTRopNQllgtpElNvsS3R4z9tilluLfc9xKI4S3l7kQgksF5r7F8HfBDUviZrt/OHm0wX8puGPkAJYs5nuJSkpI+0IWhnURk/KFwo6Gvv34T/AAUb4dQ29la6TCmpXEkd5dxssbG6hbbDPPbRTDMSSkEbUB6blyuGoA+f/gN+zFYaLHour38Edzqdy0b2TPZEK8dxyt/LKmFFqFYptba6iUkxqVQV+xnw18Eppmm6bZjRYmuWMVxbKLeOO3862jWCK1s52P8Ao7GMBnZiFb+8Sayvh34Z09polk062jvZAXdILNo/IeciOTasvIt1ILEbAdx4Xiv0F8JeFbOwt7e5vI8xRRQyxzXAj8uMBFAYIp3GU5BJAIyc5waAMb4ffDCBZodX1KGGO4S3QyIj4X5n2srqOS6oBycEkfUV9CNc21hE/wBpZ7eCB4bRPsqpJKZJEwJZD0MXmKR36Z6V55rvi+30yKeGGVIIY9gd4VVtyqvzNvTO4lvQ14h4p+OmkeG9I1fUdc1bTLDT7BkkuLqW7ij8uNI8wG5aQhYWYdzgAng9KAPrWw1cXdql2y8u2wE4BZwMN8ing9e2O4yOavTa3a2a4nlETq3QyQsMFyq4IYgjIPf61/P7+0T/AMFofgD8ELKW00rWrTxBeRi5EFtpd5bTxy3LFhHI8ofggHbgHrzj0/n/AP2lf+C//wAavG5vdM+GNt/wjWlkTWmDcPJOEjdmhuRPCSVJIGSpPscc0Af3meJfiv4X0S3muL7U7azSNHZ5Lm4t4QipnezeY4x0PXrivya/ai/4LGfs1/s/x3+nzeL7XXtdspmiGn6Pc20zJdGNilu5jyN2VIyTwRhgCCB/CT8R/wDgoZ+038ShqEuqfE3xJBHdxsJ7KHV71YRA7MGESb9zIQQOBnAGRXxRrWr634m1KTUdS1Ga/uruUGWe/uZZ2aZkMhczzDAkO7GC27rkZzQB/SV+1j/wcBfF34gTTaN8JLB/D2lM/mRahcXUT3CiVZEWdWi4jkWFl2qG4Ye1fgV8Qvjh49+MfiK78ReP9e1nxJfy3css91f6jM1xG537SkcgZBhmyXQHPX3rwefUHUQWqogME5eR4zgSOWJeKXdjG1iwPbjjjFWCUmhluCyROJiu6OMDKK3Ccvl8KOoGD1HbIBoTW9vLKiNBHPH5iwt9qPnN50i+aZVeQKJPm6kZA3Y6mu70Sd9IsnklEVxaXQlI0qe3YsNz/O8Ecdx+5+ZRhic4wdtc5pElotjJcTW7zpD5vlXBUuxLkqluSAViO4H5sggDBxVIs9xFb3K3cKTKrW7qszGRQw3gBskZweuTgjkg0Abep373wuHurMRl2i+WRYyIoIWJEDy+aAxzgk+34DmRPGkUKSwsgeSMtdQ/JDthYybTg8Z37cj0yDjmoPtN00sX2hnnhwQYiTtkVTtJcDnPByTjOeOKvtPuktzCsFvZmXbsXEqM3G4eWeVHHpjNAEKWjx3G/TS5E4WST995kMSOpG8qrHedxYYUk5B96igspJmnIM5S0eRbiZEd45mcKPLXA+X5gcDrjHFdgl3pQkgSFZrVhb3LGRYGSJmjC+TuV06eart0H3sHjOJYdb08zyi1t5EWaMYmWSSJIpYo1SW68ox4kcknAGTk59TQBzi6Qq3CrL5zW0yK8cghljZd/IR3lwCFHBIzyvOO2XIjW96Wgl+WNlCPEm5nULlVl83qoOOBzXQyau4guLPzZ7uO2Wb7GjlGlMbgGRXYcNIZJGOQfUe1LZ6ULq1V4oLiO5E8JcOuMqMRvu3EBBv3DBwfTPGADMee81SGRQqBLZTcTMkJg8+QEBIwygYIUAHB68Cui0WW7mksxBaR3MrRpuFwpeSKXO2EbB8xTblfQbeetWDoFyg89ALi3NxGhihLLJBK3zASLjaQdvrg57Cu30zRNbmurSayW7SWR443UWR8lIMk7RcImCQcg7SdpOGK0AbFh4dFxq+nyreRQW8u8SoUVVtH2b1ISLcMiZm+YnP95QeK/QX9mTRPEU3izT4bNr2/gtkjilnnmkUaki/P5A81CPJ5JA2rjAGOBXl/wq+Dbk/2peG0mtFWJr1Z0M08aT4dIra4PyrOWOQOTzhunP6a/syN4Y8Ka/Y2sCAJJctbMrQxJ5TyldjieUbmb5R8wGMnPTqAfVmhWM2nIz/ZZJZp7FtirvM0EkYAYSW4QNCu3jOASOcYxXe+HtNtNQe0a7eO3s2Ui5tSrBzL95gjxuScttznJNe3anpcurQR3ekrazWSWyzzRRugmwj5eN5zG7OCM8hcZ46V53rcsNnZqNNWDR4ZbwSXE1qI5Lm5DtuNsbGRdy/MDmRVCnHUAigCnrXgR9SDxxz2UGlvHvltzGiiQBj5KsZZFOUfAOeePpXkmq6K2l6jaWF5HHJHEhuQv2RWES2pYhoDdOGEZ6nA2/3eK9MvPElz5T2/7tXublQ0kZBYxIwYBIHOVLjZlsFAeC3Y874pS7u7ea9a3FzLDmNYngEr3BZQwaa6jkIhAAyEBCt6UAea3Wr6drGqWc3k7ZRKtpE6WjtDcSglUhRo1/cyZx99cZGQxrrH0y8mnty181mbINI1rO7yyRwAYENsJbgMHdjh1UHjOB0xx2hoLjUYdRlVbe1t/MjksgY4jLOm4iSRUY+U6k/Lj5uBxnNbg1S3S9vtQSwZJo1iVG1GJpWuGcqqfYyrnzCDgkYz7DuAO1uW4ktoVXfBb+XJBeQLLNE88qhiFLtHuSM8ZxnI4AAGa8yvNCfUpVnFyIrWFVRbJg223aJC7zbyM3DZJwTkAcE16Xf6q1zbqVSNZp5HEE/2nZ9mdPvPPFMoMHzjGGC+1Yli+nQXL41S4triPa08bfZ5VurlmJkig3HBUjdx1I6UAfPHiO1ubPfJbQ6oxknEcc1lLCZZHVgxeSKQgiLb1YZUdzxSWURWeWS/tp447eKM/uFSUmW5wpkuPmIdVHzEDPPAr1Pxj4buNcSJbK//ALOtonafyjNbQDyZWwxidZA+TyWjIyM9MV5Vd21/pemS2f2pozLM0SSLcw74o42P7/M0gLjA4DYBzxQBOHkmvponkS8Uh44UaRp7hYRFlZ3jXBGGHEag8Hnjmuz0vU41torHzPsdrHkzxi8uLOdpQd4liRYx5vyKRtOeuOcc+R6FrTWF5/Z9wIZoES4NzqW+MM8Dj/WlIC2JNxIbLDPQDNdBol/La3EtzCv2p1k3uouFUJCjAxNC7hlBZDwCc+vPFAHuMXiO2tGSOytUtrmJUkhk84zCS3eM7bK4cnHLHLJkEZ6U9L+bVLu5vEZrOWyCzXFrBPgzS3CbIIwtxtiuBGMgqCOWxXDm3XxBcw39tHJa3LTlggYK0WwLJIDuIjZW6ckPzwpr0S4lktYLAxw2Ja0KyxxABUvJAhw8zEbyq5yRjlsEZHNAHFX1mkk0EU6J9pcyskRgklZDKhcKxhLKFDDJwcLnnGeMJrdra1vrS/mijEzxW8Tu0aQ3UUkbFxJqCZZkDjmPYMAZLAc16DqGo3ZLTmzvrZrjYkUzgXJR2XankwiMOIiH+fj7v68Te6NAbhvPuUjmdnW6iQPHnzovkcQNlbc5I3tgdcdaAOPv3OlWkmlq6ys8kc9oLQiaO2ljjykkSyH92CM4PIPvWfBqNzfsdJcPd3BiFy9p5aqiSPHsEkjqfmcHH38D3rrNP0qSK5vbVrvT5RuWBjMmwgrEdg3y8qFB5bAU54Oaiv8ARTp6w3RiLyNKqzrZl/uMrNCVljBMCMv8fzLng4OAQDi7rV7zw1HPayCNIpR5Uot5UkMQj+QQlgAMtkkYOCehrltU8S3moadP5/ksLaOKSGRGaO9KtcBUiXYPlclgH2blPrXczaI0qXEkzQJFcHz45r6MCQy+aoexS6YgOwz8pAOP4sDmsFkgJVltri6aBDsSXbEsZ8zy1zLtCSKPvcMc46dKAPNm1zWPNhkuETT3vf30SSYRJ7dC0ccQdj88RZTlVy3fGMVuaYF1VtP0m7vZrRZXacvFC0Si7KskUcMhUlYFYkEKpJzx61vQaBaalev9okzAUZbe3CtcXULBQyiNXQGJfMjHzAY/e9RXXQadHBbec0DywWzxJZzNKiXNleSDyomlQJuufvbiGC47kdwC3omgXMdtCmqzR2rw3MkMDwSBBJKYzbpPBblPnldDuzgAE/MQeK9y8IaXbWP23U2vobt4zmdrjAmRgu7ZHD0jhL4+8fpXGDRxZxRuNTmlkjWO6luYZI7pJI1B3RwM42wv/ukkdD7d94TuYldGtbp4ZdQYwOLiNDBOwdUYzxTRg53uuOOcjqDmgD6z+HMFrrUNtNeSwxPbyEmN9PEZxbQI5+8QrgCRSMHncMDOce/6NajR79ZB5rBY/kR1dSyOxDuzMAEKzgFQxBaM7FyeK+avCut+VDBAk8ltLJKqXCyTIS100zQLJbiRQY1cJFktgDdzgV7Pd+J557byxJJaxggTQ/ZgzILeT7TbTTyyNuK+aNhxnORjg5oA9YPi66R7u60wrqttG1sZd7CC5Xy+JI7eKN8IFOd2enfFVNS8f24tWtby7KLdRxyxRO8O63lC7iD5xXNtj5tg+Yuc7SOD5OLG4ggMjf6FNfwNJdmS3eKKcT3qGR7N1YKqpA6tK33RuxnNcL4t1izVLuMzW0rSt+6G64KZCGFo4p5JgZGD4BAzjPOB1APUtR8Yeba6pb2UL/aLuKORbqwljCWqXEdwkv8Ao8bn5HjcEEDAB5x257Qr/UhMkaJPPLNDeTyX8M6x4sUleK1tEilkKswWKT5gSGxxnIFeXQ3MaW4+xTQwyyywWTXQkkMc01ra75IiYwRFbSLtPz7QuMNtNdroM0do90um6hqMU01tIss98tvNJCgRJIrZ4Ll0WLZLJLll4JHBzjIByvi7UY764vLZFCtNI1pfWMm4Xdm5tnMLyLMFWcXGxthCqPUjv8t/Ei8n0uG3086fAhZrYQSpcW9vHZxXckqJLKvmA+csVvN82CPkxnkZ+hfHlqFvZr62vLqJ5wXMEcYe8W4to7iOOdJH+aS2SR0VkcBstiINzj5A+KGpXGqW13o5leCFIQdRv0VXjkigaZYIbud/ntm3STfdzjbzgEZAPI7jWLa91W9xqbJMl4ju0T2T3sptl3RyJbLCYzAVPykZkOcAZ4rR8O+JAJbm3a3SaysbzzZbDPlTTFn2XLzctuUPkYBOc5AI5rxC31m5sp2mi0wstvNJaJepaSCYW1hm5t7yadl2rEAdpZiA2eCcV3NhqUkl/Lq1rZWslrd3iLeTzs91JCskAncFFwc7xjGM7jjG7igD2rT7aVp7K9ivLmCMRRXMa2dvEbsW0wXdDETn7MuZFBJ3ARnaSGBA6mHQdX1BbZgY5jL+9/fpDGiISfJgOIAFkOT1xjHOK0fCdrGRAtnYLeWt7p/+irHKI4TcMjuLeG4mZS9vKszFcE48gA4JFe26J4PlFtafYlQyS2rfbra4vJZJo7hZNiThVQ5iLZG8fKM5zigDynSPDV4JoVurtYLmHDeZGsbQyXbSMmGmQshXy1Yk7sAck4xW9factnKWgij1QoJvtC2COJLCOZgkSNE7BTknqpOMZOBXqtj4aS2Q6Oii3dppZLxkhku4rtfLnMjrfojOiiGREXYpDE5Qt1rHK29vfRxzWQhaBikrxWklu16DHsjaVyQrjZ85IJAPB+bigDntLinMYBskiWVIoSzIrtbIjBUkkkk+UbWyOSM9RmtKLQBbrbRR2oOm/aXuFdYUW3aSXzgZjEcCe5Adcbm2EHK5HI67U7KyeaV4tMuLtPID3MkVwIwImi85FuJ43yoLAYbZhscHPW/baNrd3ZwGVUtLRhbTyRvItwkUCqEZ4fMZTGEiITB5fBKgjmgDhri4kae2s4ZYp5bxYY7FHnCh4p4/MmU+XCcKkhx82Mnha0pPDAs0mk1aGCBtscMMMKzkyPbMElgjWTncFALHgYAyetemHwJpNlo02pJcfab6KW6SJ5UijNtYWzb0eEq3yfvAGBwCVbC88DmbaW714teSxW17DppkgmW4YJG0bw+SV87eDuXBYOOXJ+agDmNWubuxaz02xnNr5CgCVlS3vdzqLoxeWuS8BQ7f5j0uxRGeWO4vbeGxtrmNo1KszxG9Vdse6TzT5SSlSZN2NuOOMVY0q0a+d1Fvbm3ilSRklLXksEPmlzLGWBIiC/KSW6A/j2V7bXjwRSSWUFpp9wTNNNBA0F1PGPM8ueG2kUqImjKLkdCc8DkAHnerQyTvaXst6mnxWy/ZYJbSNBGUckiOFH3ZX5D8+MnjnkZt2nhfUL2LUA4jV3t4rgg7RcTqz7xIFEIKrtJOE5wOg7bd9oOpXd880bQCG8jjCgs5aG2Ak2uYDGEifcY8bMkbefbtvDmnj7AbuWPUGv4Ge0Ny05eNo4mKhXSNPlyMffDetAHmDadpqOIkhup5TaqFlt1LZCNtkS8EwBiiJ6jHQ9Oa8z8S6HNb3Es9zbeZFJLJLZLYxr5KxxxfvHdgf3C7c85AOeCa+odV01p7acW0L28ZaVJZ2i2NaYXY6F4wTMBjJB6k15TrmiSqlmqDzLFoBP5jSTJcXckpO8tHtw1ntP3R82OwAoA+X9TlMiRiCws4UuAsSyNcu0zSNhPMSSRGKkZyCxUEn1qJotUil0+1R7q8eOV2kubZfKkhtyOIEJwDPkcnoc8E17pL8P7qV728NslqhhSSFDArWqFEzmMv9/IAyFyccgZJx6JpXgayvLLS7q4ki+1yKkc92beSKDbGgefyNkeHZgQil8HA9xQB85ae084ay1l1urVLfyzY7XhaMyOZEeT7MpaWfGc8EHOCRWlDb2lhZXgimntZUdZ4CjyRmZU+ZQyIP3mFyCGIOBj2r1XV/B8dvdi/S0MVpbSybpd0cZkdW2oFckM5C4PQ9COKxIdBsdR1JgUaWzE/kpIytDcySTYVnFzIAvlhzjBAJHIwOaAPNriwTU4Zbi/l1SdOLmG9eNUjebywhhcOGaWIhxhRkjHOOtc3Z6Fd6XfJHFpsN9bPcG5Fy/ymOMRAlEd8GOJTzgYGOOtfTK6bp2mfaNIcmeIKEgRIjNFZzEFWZncbXUYHRjyOvatZPAOky29uHktobqVI3N1LJsieJzvd2ZXMcY34yCcgHpQB5Zoy2N9YXn20JcyLCJJJvtK4jKELHBCobcCpZSTjp0BruYtCGlBbpdPu1JtgFe5jjkt2kkT78IjI3HDj5sbsnjBrndXtX/tmXSrLT47ZLR45JrqKVRBdS5ALopA823MYP3cgiuriOrTXcd3uZLCS2SzjsrXBbIO1lW0mlJ3nbkcDoMHmgD0PQNJuNE0Y3kBSASwvPJPCzOTLIMtC8lxv8uQADKkhsZxXQWmp3et6XazQrdH7NcHNwWS32WcePN2DcFnJYcE/XHSsq0uLyysbc6hDdx26zRym1ks8hQw2pOLZyELNGG3MXO09RmuqsbeG6ia60qBodOlBWVnJaK6DclRHHnyGGc4AxxQBdt724m026mtbu4EYnVYpZokec7kx9niAGSGzzgHHB4rzxPD2s2Fx/a0LWqWbXhEljLcRq8KsSTfTSR/Oi+a2Sg9cEV6nY6TawSRTI5miVg8SJMgtxM0XlszRg7vvZXAG7JzjvWjfQRiKSytrRY4XkRLiUxmWNyuG8uNdwkcrIQx6ZwRmgDxK5jvLHVIbq3No4mYQhrcOkyvIpDSrGg2zRb3GS3TPJAya56DWrh31uysjO97JdRlLhbWBoXMZBkCyiQqCMjODn0BNek3lgLbzV1BprpxFJIsVsqMkKuWEzrDKrvDIwClQrHaR2rM8H6DBZX1uLqK2trSWOY20bRiG7DEJKst7ceYWwRjkqMHuKAO/tr6P7OjahZ2hmtYI4VubaYyvcSyRqWiliYkJweW24GTXQW+r6ReXY/0OCeEQSTrakwxCd1xHh5fJUtH5hxg8kHjjmsm9MumWcs5gjuV4e0IYrbLEzbXmkDIHuMcjgHj/AGa4qxh1V9T1HyGs1upo2lsbPaVMQYBg0aED5EUFjx6dCMUAe7a1460TwzbabpN3pqTy3lmHi060cxkTsf8ARZRKvEiCFnUgtk8ZxXCp46gu1vbuCSaOZs28trLCWSd49oUxgL8pMD7Occ/nXgvjO/1hdXV7y1ju/sxZY7e3ug8qfZ9oNz+7cvHFuJ4UEgdMV2/gvULfUIpzJZvEgZI4Y2UPI1yAzM0oOGj2KsbAMF3Yw2KAPa/CKXK3t/eJBlrm4HkaVbLGYUhUo8sqiRC8cvBJzhScc9TWpqclpfNdwSX1vpyTzqilVxcyXFopZLeRbhBkPJjIdChxgBjxVPw9LZzWi3S38lneaYjzG4Jjt/tsdwGieK4VWPmqGAXCknnpTrjTtJm8uVoxeXUsn2i3lSaOJPPlB2NdtI2GjBAOAc4HbigB2iajBsn0y6sY2jZp4bdppQpjum5ky5hhCMowAFO35uCc1sSaLZR2GrlbUwIsvnR3pAtzbwvHsle3jjybh1BdQeWJbPSoJLhk02P7RDbwXL3U8k1w0YlRkn/crdW/XY2wEIGwSQO3NO06W2Wwuri5XUfthY2vnmZG3W4iMUm20mI8s+e0ahguCSCMrzQB1Za1W20zQWVXV4mV55ZZIrOYPHaxx3M7xHc12JGA2JlfKDEHNVLuxmvRdahE0RuNLb7He2ME0pMUMKqGFmiq5h3xk/MnJyDkduSu9alttHmXVIHnn8p/MjRm8yxihgjhje1WKMgXDIGKc4yu0nccGl4Y8YaQi3VlFdXRvri4guLmSV4kvphbjYIHWXAUeWfnB+Ybcbc4FAGF/aC3Wp/2hBZJJ9iK288DDzpDGJAJHeDcq3FyqZKsM7SBuI5rubDULS8vWihunjsLl4zJLbW8YEStAJkkhlZ+SZSgaLcCc4wOcc1qen6Bq0lxqujWl7ZS2h8+FZykVvdTBRK+xY03PGxYb1bbuB2g5rn9VGqTyoml+bby+fBb3qRsbV7eBXs4d9lNKFWNCBJk4JG3cTQA7XYpxeTIs6y2J1KSOyDZhvZLqd5kHkY4SSN5HZWyyg24IDcZoNoS3FpDbREG2MEkkdxIhWee7R0juGJ3t5roYFbPy583jJzjc1f+y9Nt5EWzm/tKy1CLdd6gRLFb+eZ9zXNyHGA5kQhsAncNvPTPu9U0sSH7Je+VbNa/apbe3eXmWzCRySKkEb+RuMisOQCAWchQzAA0bXSdOt5UjsbKa5jlhiuJRdW80qxXNtCCqoiICr75Iyu44YsAM4Ndfb280UUD2N4t0t4IibmMXKOLdVeN0uIViYjZIrKBjA28kDmsDQvF+kafq0OmNdPNpV5saO4jkkuI4on3LFbkyxg3SGRYt2D0O1ckYrvrPxpYvHNHDYQJDayNaLdpPBBa2sM89zEt3FbA7mIc5KtncRgAnigDyW5stQg16cWqGHTr+aSBZp7iYXEaxlY2lnlJ+VwHZkxngDHTBq6Za6nqmsyXNvdi0FrJKkcwaaUwwwSCB5/MebhsEkNg7cZK4Fdne6umpWSWtlfWlw1pqE13PKgQNdW1qhMLrNjEQfGQrfP8v3cVgXF7b3l8l7PdS2C4e4hto4f9RbsiSSSloNvnJypDHgk4yTwADtI76/tLg6eLgG2vI5m068TaBPNHiFXbaYiHVWKkurj5txVhVe51YpdmG7u4DdOBNNcXC262ZYFUCwSxQGSWTkbnwSuOOhxxOpauov7a+Azf3saw2SuYxp9uLSMoZQj7jELhMeYQVKn721sCuYubfVb0SyHbHJb7xOpaL7Mm9zKZLWWWQKoC+axGcnzMAEgigD2LSJJ76TUtOsLm3nkdCUuZ4gq3Qt5PNkiW4VcsjKSNwUgA5PFch8QdCOn6nBrtu1rHI1kLm5sI51DBY4SjiAcrKrICjodud2V9azPDzwx2DpHqEc13avcyfaEgZJFljVoLc2cwIFtb+UTuMmAxBK54rO1/U9R1SSzTT7S5cW0BhuL25mSRAxPySYkAEqAgk4JHPOB0APJ9W122u5NpEFtEyi501ZWEjRWzlRJHHDHK32jlucAjHJOOnN3F74lN4r2UmpwR3bQoiW7W0OlxW0RXymQxyEFiVBkCZCByeDkV03i6306S9ivLPR4I3sjCZoraUI00ok8uRkY4+xuJVjBj4G3kjHTl72706M6ZrK2X2Sya5uGNu15NNLlQFcs24RQyDIKqDj1HWgD0m0bV5Z4riPUbqz+wW0MgW62xyuw/1htZVdmeLzD1wCeo45HYtNqFm8zyulzcS2kd1d3Uxa6SWHpmMSJncDjOznjpXI+Hdf0cafcT209jd3WnuhtlupJZLySN1wiywyL8kXfkAccVX1O/+1xC/ike1guHcPbX0twvkRockQeShKwNLwFPJ9KANu48RNBM3mXrXLTbZjLaojQkMoVFXGMEIigg8gjmiuWthNAjrb38drG0jSeS9g8xVnCkkOiEbTwQM8ZooA8bsb60traF7YNNbBzlXhK3BRRtjkYhfmAcnn25NcjqlxHc3EcdorST282yRp2EUYEi7yQsmPMx7ZIAFXQ8z2sM1tcRRpLInnLvSWTMyj9ys6t8q4PTHU1xXiq6XSWtraS4aZrW63R2/mhpyXHId8fvGCux4OcDjpQByvjfVrzSVeGGEusqeYszojHcZCZlRurIiAYXnk968ou4E1Swl1CVojIxWW4tpCGIU5McgcHBfgEKfXFdf4q1iCc2dlvjuHiDTRxurRxpGHAPzlyRJ82CCMeteebVgunfLr5m9LpJbiFo1LYMcmAANqjO3A7YoA811/U7m3keOG0+1WUYikkuYStsIiWACurkbWLYyV4OOtek+BdPvtVksr57aKSK6KWrQRos2yYSBomDqfkUrktnlup4zV22ht2gjEvlTSN5zSmS2RTLbox8pCSOU2kHOMcckV7B8OI9Pjlt7fT4I5ESTzXluJCJJJiOHjgAA8hBkLjOfWgD3zwf8OrZEW9QTRX8cUYAdQbZ4XH73yogjYcEnjrkZxXL+OvhJNq0kt2sN1LKgjtkCbltnWV8s0kMcINyAhxjqMgHua+hPCV5HDZ/ZpUiQxoWgdpY4kiluDgja75POeenNO8RpfRmFHYC0kBgkW2uQJJ5hnbKg3Bkfe33sBdoyaAPyh+J3w71jwndvNCi2tmGdHIiWNopSCI7aGZmwinHzZ5z9015BZ6NNfXYDNvuFUSi0uMId7sI3ihuXXMsXBYg4Ib6ivvj4oWDX0l7pmqW7XMETOFLeY0ELoQUKz4xNhW+Yhi2egI5r5S1GxXSZGKW0l4yO7xzQ2chtksyFEjmV1DRyo6g5PQZPXigCjYaTKjkDTdSghspGC3MEyW7JK4VXM7eYCULDnhs44FesaFqVxrBiTi1VXngkt44JLeR0gRVMiXWAULDByQCfauX01or+H/SZ54lmaKeVEjK2YcEkGGZmHmRkKp6nJJ/Hr7S8VFKQyzyozGGM/ZIYkChciKedWw2egKknHX0oA928MrPFYJA6vNp1lLFcq0AIkEoAQptOftL9Cx6N7V7Zb61GulaebC6nsp0dzPCFtUnVCCzSPFJIN4c8bcYH0r5r8NeJ5LOzl0pbi2mtJEQyvbme3ngSQbWilZHztRs9Bu457Gt3wrcR3GpTXbzzPbpcBIJd7Exwo2cKJXbzVZgBlsEbuQKAPb9O1zWba1FrHAb7+0L1pXcmVZbZIy0gkaKKTb8xOOPTNeaeILW6vrieUvqjy3MuZ7iNZFENvvIaNWlY7cE4IJB74r12e5T7HbTSwotiIRMUuVVZjKz4D/ardyDhRwueMgdzWTbL4bupbtZnnSPylQTW4YZYNvFuYnPDEdD1INAHkl/4c0e6sIiIFe7tpPJhElvFM120mN8qjzdxVcckAhf0rg73w1Gtlf3NxHa3D6VOrJDK7uzKpL+TLtf9zABzjb0GM17D4ju9KZD/YrwPeKtxaoUV7eGJZOFiaNyC13kEg5C55Jr5t1nxFdabez2kUlpO88LQfaDcSSsHYlLhbi2IKmdzlRk7RjrQAy+8XWt9N5V6U8mEraCAKJYljYDazKF2kMB8rMdwC/LkVyaeGDf3JvY33Wi3RLW32ZpI7WBuVMoi+aeEkcDGR3ArmbW11XVNVfZbJaSW0c3lBgiNGUOfPXLbZC6LjIJ68CvRNN1q00/UV+12w+2/Z1trm3VXEcMYTd5lwDhbknPzODuXOQM0AcF4r0bS43aLT4mzGQ1wLbMRhYOA0saOu0K4AABO4dTXJWWn6NayTXlxLPNqcYIhtm3yFndgEjl3ALKMY+VcgevNeua6kBmgvJooZ0ujhIIHa0ghDttD5Zd0x5BDPgHFcVqeiPqzT3AuJHVZB9ntgAqAQDDu9xGAXAK8kcZH4UAc9bahHaX/kTW95Mts+9l8lVkR3IeYvIr8wKSNq4OBxivQIL+e5+yQXibraWSR0nmIVAhQ7Y5AMFRsOQxGAep5Fc1p+m3FpdzXEsCy+dA0Tw3R8tVJwkU1rck/vhjBIbHA4zXYWqw6fYB7uKOdkj3qWQwwsGBQK0b8g5/i4BwaAJbTXbbdbWccaQxxSSQsu4ugiOCJSJBiZsgcg+wr1TQtfuU8rdPbSqk8KqVkCGCI58xsbskBRll56cV8r6zftY3gntbcbxN+93eYyHnePJIXaI8HHHXH5+q+CNQTz0kMYImjBCXDLtkab7yqzH5nGSOM4A59KAPrFvFV/cxw/Zbi0nVIjCtwUMbIJX24tflG3cODkHPX0rwnx7chI7gR2Mgvp5DLdtBcOslrPGNofKnbjy+SM59BXaaRcXWn2Mu9DCzyLawwzBWeEStuSSNCOFBzz6DiuC8SyS3k06vcxmVIpTN9k3I8su4IoJTIb5DyeeRzQB415I12OO4xcRrFPLbNE8oa3uZSR++Zi+fNVQTk9COo6V2E9ulhapNpXF2PJidroF4Gwio8ytED+8DdCeM1JDoRjsZHa3MdvBM0UNxPNsZpXAaSQKQNwUHHA6njsazLu8ktFgEU9vlVSOUSzMFYJIMwooBG/Z1PYkc0AdHZXc97bzQ3cbTTxWzrZzXG9p5pFJZ2gZCQqRknBIBPTJrllsbiedI7zbJDvkkxdztNHJcgL5SGOSMCN9pyQTxtrpYriXz1lsre7trS7hikUtvd7pc7JrW1lRWMGWGdxAHPWtS7tf7aaOA25drFJJEglt5Z5o7iMr5P+kxoBJ+7yHzyM8ZoA4T+yInnvHgaANA6wzQploZ53jztZekRGcZXnj2rUsrNrCSNXk8uSaJWTz5UuBHKBhBGWYhLfGc7sZA9a7nUdD0uIW7RQTQSzIJZDF5ccMNw0G2VolZ8zJkkHfytcI8sNqHjtl+V8xQB5FmJELEvlmJON44PTmgA121uI1S+KC4ljVRMYWH2QbiF3LziP5eADjqccVBp+qXcUsUcdx5FuVdJHnkXaJgCVjiGcu+MYwPQVREkl9dS2lql1axvbKZzLJ88zs2GWKFsL5G4EZHIB+lJp0Ekd0IZJ7KWaLzo4o/OZvKBOVCQKu4zcHcx5XI56UAdfFJc64Fs3tW3SK0X20kPK0SrvIWMN+5xkhi21hnpzg+ZaxPPpupy2dpFHBcooSAwQsybSCrJJNcKGMzR5I259B0Ir1PQdOig+2eZO5O1XiQtMJzK5/eKJSQfs+0ktlcHaPx47xdo/2x7C20N1lDyNJMZ3ErNMpIylxLHvSQDcEVtvP3QeaAPHtYWeMoVupDHFIZCl6NhjmJxsKplpGySF44xz61Ha6+1jbi3F2plEkjGTeiygFQZEdwcfLlcBiM9BzXT6jAiyi3+yWeYCkN5dXTReZEjEgPJOMLvDZAOODw3NedahDqFvfXotnW4a2nZlNtCrzLECjILuZlw6MWAAHOO+MYAPoLwHqJu552n1GGKMWhjt5CDPJEWAkZyinBGVAPJUdMZr6B8K38cNzHeX0aTIkce5rWXa8xcgIZ0OB5ZwpKDI7V8o+FNV1UWZjhW302KW5iW4WO3VbiY4VZVjYKQyupywXODgnHFfT/AITe3mvbQRzwyRyFVhsxl2T7sYkuzjO5iSDxhccUAe2XWpHUbSyVEtl1LekrQyqbWEwoxLzxzR5LKB5YywwOmfTtdLimdTeNLEl/HZ+W6yIYrUqx3I1k8gDSTgb8Z4OOM5qPQNFheZkvYYUmjkhjtY53/cW8Uil5Hg2AlpFcAAE7CDnJr0a7ht7IR3Lwxrc2tt5ckM5VoyDkQXke7gv0wBnFAHlvivxHFpNva/Z5Ibwy2z+c1yu11eQfPHdEZMRyPulRjPB5r488b+NLi5vLj7PeWUUSpLE8Ek4/cIBxcwFkYRopLAtheDX0R8QxNdWeqS4XzGgaSQQMAJJFDESjau0tsAzg18NeIpogdR8yWKN5LRTbrGJyziIMfIklwEEZbls9SepoAIvGWrKHt7O4N1GwdXmtoUmgjRRvcnzXVo9wwccZHQV0Vr4mEdpbajrbSwF7VnR7djFE4hciGO63nad2QRtOSK+aY/GV5Y3EUlu8Yi3yxSvc8Jb3IGBLH1LoF4wAeOOKqeKde1PXorHT5tTFmLRlE371Y7e8DghZRgNlVBznaMEgHnoAdX4r8c6trt3cyWnmRwq4gjjiLQWiQMDGwaKRV82QliQR1689a83kt5rZJL+zgaXLMHguJmSYXCEBmKKxJiYn5SOwx6VPqdtO0Fkc34kgkVnXzmYXwRGAkRmxsj2gMowM+neuWh1O4m3zqtzbXvzwyiSQOgRWYRuFDcMcDPGR3oA7/SvEs3kizspAq2sL3F+rNM3yy5CIDIM7iWbg5HA9q67RLkSW8VkgRElnxbXNmsi3UJkwQmXGdpLMMmvDoPsFg88VxM6zSFXSdhuEzKfMZJGVsgAlsDrjt3r1TQZo7aC2uvLkivXRpbKOzYBJyTj94XOAxGNuTk80AevSaytlpEqX7XFzJZfIkDyCMR7T8ssJiCl7pW5O5sEdBXHXXiK6mDSKIIZL5IUWSVwsbyRvu89wSMttC5AJJwaqapFqFxby6hFhLkKEuLbz1jeJHUZknMh+aXvnhTWRbWhjkgmvNUhnhngFvFC1oAY7mQMGw0YKzwsCF5x14IoAo61rF+8mpCRUmZGAl8hGjjdztPmJuPCYwevf8K8xm+33l4Y0s2eNn8vEisySOTwkQ7krgggYJ5Heu81eO2tITkOXjimEu2yUQSTRnc1uJWl2iMKF2hmB4Oeaz9B06+1KeOdEn0+xEhkkkngaJbbzEC+ahTcpbsuCcbxx6gGPL4cWQBjPBDBpsEk89tIJDMZAuXVURTvkByBnIGetWvCMdzrF9NGWuRpcMKSqq3CDMxIyZGDZDFVORnjpxXa3mk3FrewtpscqjZJHOsuBcXUQYusrGXkF89x379K63RtBli1C3e7i8mN44HZkTctvAVLb3jKKJGzuznjI64xkA3vDNqzahDapbLaac08WYbia4WzmkXBN002S0EyuF2lNyEkBsV9J+HtFv5wP7TeeXTxO1u0zRyxbZGLCBpZVQtcxGM8/LhgPlryyw05poLfU7KztJxvMVtcskUPmxgkzNHbQseSF/jbAYAkACvcdN8T6ja6BPd3TXNjLax28kDQGAw3WMny5FSEJ5jBVBOSwx1JoAk1Xwjo9hrVvJYYlZoh9vijgH2ZWhQeVb73/AHZMhPIZvMGR8oxiub1aOWwlaN2jsjNMzNDCpuyISSI7eWIhmjlRMdgvTBPbsNP19vEINzdWrR3gjY/YEjL2FxGgXDyysQJ7wFuzdfUVu+JtJswIZYbS2kvpoVZrq4ne6mSN4lxDDC4ULLkkLkkDHDd6APEdMPmXUd3JcxpFdPLFdRybQ5kQEIHbGUjdc7ioIHcg1Ff6VpCOY7bT3FzFdLe2i2btskdjnIlCnfEDngn8gMnsLWK2SB7S606WCS2W4uZJrpoJB9nIOS4RtwkHpjA9fTm4ptLtr5dY0+ea8t4lWF45iFcRHODaSKcMisW+7kg/e5oAyta1O/tQ8DGOzea3dp47iR0gaWUAs2TGS0wUZTAwBkVufDmxhvtVX7RqE6abaxqZREgRbx5CHVBLIhPkb/usox8vJrm7+4TUNdhkfUHa3jiSVrYSI80cuRsWRZVAfC8ELk9vauv8OX8FrfwxNO2oTKfPe2iVIRGkzHybQDANsFYL1B+90FAH6M+DNC07T7SG8s7Wa4u2e2kDTIg2iVFJNlMzDygAPn4O7HYV9DQak8ljHbIhmuIAtwuYTGiR5JmhaQ/cy2ACDg9RXwz4J8W3M0dst1PDE9ncF5bSWVi8VtIoR8kOC42gYbAGRxX0/beIYjJYva3TX1nI0CvdI2w2nmnAWRMbSnBC7myetAB481G71C1vL64ihstluyWkUUZcIhyim4YnEhJIwT14Oa/ML4l2V3JqEcsEEUxZ5BPJdQG58qYSHfJAI5PLhLADHzKcDn0r9HPF81rf2t1aLdzRlZ54Y2cbXjVvmD7EYgg4OwE9ulfnr8X4L3Q7q5LtJHbTxH7FMRIFuUIIeaQKv7uf5iTuwOcg0AfJ1xHaNfXFgY/IuYrt5Lme+l8xpNpO0WkMbExtngMpY+pzVqwvbO0v1KNLMJwCBE5zNLyvlOZMMsOeeQcHjNZd292byGeCSbUpvlgiiMEZuBG7YadHP3xgk59FHavSdD8PWtva2Cukl9dC4aSa6VI/9GV2DSWxYcSS/NwVzjBB5oA6bQ9dvdObzEiMqecsM63cRdlieM7ds4GQc5AAzj8662JIdTcalGGMKhQ0TiVCklsxl2xJ0KM6gFmwD1Na6aPpNhA0Unn4u4YpI5y0bT7lbB3I38WDxjknmstLyzs/tKGG5jjiBZ98MkUzKpJjwhQDLv3HYHOKAHxa7ex3Mkdrve5uQJrq3dyi20Ak3KqKwwyg4GFz19K7rRNRlsJJru/nRmkn32sDmOa0tzJsEkmFfJXywA3FeC216w1K4/tWZ7a3LBoFEqG9lVmDs0gRiRENwC8Y7HnivSBrGhNY+VbPunuMLBJcMwRZ2G1WdSOYSud2MgMetAH2RpXjCy0O0+1PdwxtcxGdmXD288DxBC9uj52Z4AHUZr5V8cT2Wp6zJdi+uYLW+W4aOykklhs7SWaQEuqzIqEkfNwx+90x15eJJbprYXN7c3Fvbg2i28NyBEkTkuYJldgViLA4YDOMdOBUHijT7KztlmSS5tENu9yIZEeYTpGRHPb2skxyGAA28dG43cUAY9nfpZN9ksp1uTHeLb3Fz5Me9baMrKjQbGYzN5nRz8oA5OK9FnvPscH2lNTt5Li7MkrRhFle482MkXE0bEeRL0UbioyPl4rxO01NGuvtHnRaRcOVaPT2laSSS3VBv2+VEwBKgEDPGT3Brr59S03VNGD2Dzw3bXKpKzq7SyoGAEMcckSkxhgDvGFx360Addp+reZFNNZyrbahe5W9guFijQRRf6xjGsrEBh15ycDjFcZq9xqs9y89s8kC3kn7gqJfs8MLfJI6LJHzCzg7TnH0qxatNZ3H2aaO3vrtD9pluEMEKSlkAjXyFikkZsKF+UEcfNiszVNRmkuYFKt5E6PJZwI7FI/KfJtZ5UjVIUSXLMp29eBnmgDmbjXZtPs1sjf2bp+8tL6aC2UzQZJ8qbypD+9TdnLDOOwODWnocaoJhbRR3ZMMRL4QxPIy5N3JJdMrQkdcIMHgEZxXGppUkv8Aalxct5QkmljnEDj5IA25ZwjAsoJ6DGSDwK2fC1xcRNJPdpLEmJbazEqlvMUKMTYVcFCBkhsYPYigDsjoWpyrP5NzZTyrHBMluiSM9xPK+wbiF/0cLjO7hehzzmsfxCtykZfWJpYklmSymha5a3mgdVG2a1YLiRdyqAzHBBrvNJLRfar2I2cME9u9vMHuS0lzcRAMhZF4iCkjO08/XJrnr7ToJbJNQeF5oYppraeWSKOZJ1uWCvDZpLLmRA5G0gFwBkAigDz6yjSyma4tr6/jeCcmewgLBpEVtyvBMygea4PJHGCeRU3iKeLz4b63sXT7VGhntZGKah8pHlToxBLruJ4Ax+eT0VrfQ2upLpDRpaQBw0M8kUW64QRsiw2+CWViSd2QMbB1qi0kdxJLdzWd3c3ERktIWEyHyLUBokUxbhmQOQwP93jrQBx99rv2dZStpKbvywLO62GOVo0AedXE2V8oNwWPBI+lVdP+y6wz3yQwRy/It0/mE3W9wRIIbaElZFAC43FV5z1rtIfDUcn2RdSt7m6uhtl+ySYtVSGV97W6nOGik+8Rk8jtis/VfDjWk09xpMV3p07HyJLUxLi3hZGYSrKD+9PYYOePxoAtaUHskMKQiC4mcSvElzcqrZfMTSsqMzb1BO3JVemcV9VfDfw/BrEMN7c3EAmvLmOKCC4QskBiAUzrKmMPuZj82CQMc5r54+Hsd3NqGnaddW8p1RQBbvcWu6Nw3I+1PgmRXXJQDoDX6g/Bn4ZXdzZ2V/qWlraDUrl5o0aETJtUDElvFKFEaDHQc8YwaAO98GfC4WjweTPJdKUjFxdwqRBGzrvYCMZwvPbLZGDXrVv8PoJ0mu71bSXTYt8Vsl6m6QyAFXmhgjUeXlgDnOOQeK9W0LQkt7OOO7vIygylvcyqYvLkjwpXEK4AwMDfgc4Fdde6BGbBFZollZAscZKqJAet0cnAU5xk4HPpQB+avxp8GaXb6MWsniiuvtD2+IoCv2oS78lXHQhSevAIIHNfnzq2ippGpQxxxSWzLJIFvL5nlnZhHtLeTIgDRMcqoGfXrX7F/FbQdIg0+9inliW4jWWVY1cTLbuMqCcAr5hwCAGywPFfmX8Q9BkuNs+nX8UEVpndcyyx7DMfmVVjBLK2VJ+vHtQB4pd6ze6Xa2VnHJO0UMk8sxR5FtmabKeTJGM5lH8LLkN1zkVzl3qcd7ceTcWk1reFTHFFK8RjdZBvLqpkLFvm+Ykc9Otd3qWoaZe6cbiW2gtLmzjFtPLcOzrLcW4IWRAq7XJBBUjIA6nOa8uGjmO6Fw1zPP5atJC8sqeeUk/0hpY2jZmCYYgKwAwMZNAHO6hqekrJcK9wkFzaStbK0yb3lLRkeZMVAIRCdoyOPWuGhsbZJmuZbx1DqyWyxpKjFpMOJtrjEsQ5xkjPQ8Cug1rTmfU5LhA0H2mJpbc3ECbJZGAAVlB5UgMWzg55OKtadZzahZ28Eb2xuIYpY5xerGs8aq+AlooP7w5BCgdu3agDnV0iTUXNy8jXABMdtIWMDXM2zywsaSLtwCR1OR1Fao8J30BLFrwXHlNIv+hTSRy4iG6yieOLedoOQ8YILZJOMGu+S3ubLThApSTUgImhM9lFttolGwn94yqCVONw5ycmt/RDf3UIs7rzIt1wk0MguljvFWOJluEW2Y/JCuB8ykq3XOeoB4rJpV7rEa2907qbR38qSRWinjBUfufKkAV164Dcg8nA5PW6L4a0yCwlvCLt8TLYxXUMcEs0LzqA0sys37sq4OGHyjAINa99q00bXItLWFzvMa3l1GiupjlMauY42OQUH3upzk4rk7DxtJd3V1pV9GbXTVknVJUidVF2qbY5ZBbozPCHI7YOfwoA7O2+ym5m8i8t/OhwZhcQqkl1AmYWliLKN03mH7y5UMeCcVX1W3Nlb2yMyLO00beRNGsRmxIWjeW5CtvKIVyGwOcqWBpltYWU7W8LXqS3UfkW9xLCpEsnlMZQ0MRw/lZYYCqefvYrsruxt4NMbz3WdDIbZDOC0zPJmRZmaUZWRTw/bAAXNAHgfiKVP7Qnm8wytekEQmNIZIpodwn2RKTtUgAqTgMmMc14pq2kWt/ew41Bt6JLP9nv1MOmC73FXiFxIVyTyTtJAJx7H69vtFjAae40tkmVVhj1ALHdNNKUKKrGBnRWChcKTuIwcYBryfWPCNmxtnu5JJLkXBa5LJJbWzxkkMitHCUV1kGSMhu546AHzdqmhiKKUvBdtAUzK0RMkRmiI8v7O0W4Qw/dBzkvySOlbOnyWkFsxvlEkrQRmC1hmt4pY5EDMUdjJjBJGBwx7gdvRNR0o2N9JqFuLedUhXy8qZ4bkREjYVRvLkTJwSPmUDnGa8X1qwW4vLu83RxRwzQ3UMsccUSvMxDNbhUG8wgkgMWxjrigD6w+FGgWPie0vbye0g01mkinLXAYt8iAo8c0RbcwOBjgE9TWlq1j9r8QRx7Y7eO1K7rq2TAuJIgFD+bEu22lI9cg45xXnPgrxPIYbWI+RJf2kf2iKOC4+zwrCU5hN1LMQrk4bknO7C8nFdBd+JJUv7K+vy7efP5UCySjy96gMzSMg2uAO77SewoA9CHh2HzGgigZZZV3z42SiWOaN5DcXaSNiOQEDD8A4Brs/D2iWkUckL27CaFI4rRxPCyvHlmuJDEr7JnIz3yNvQcZ4XRvGenaoVvGFsHQtbSiKWNH1BEYJGZmLbkjRScrtB7Ac1t2ss93qPmQpFZIJQh4uZHjlkCYuIlkCk2xjLggqOePTIB31lommXhvTcTQ3C2vnW0/mQq7TQxSmQSiFHO1sMwTt0GOleYjRReajdW9vYyWdrdxl7V2ZYbiOa3kPlhjvPkxyOoPUH5s4JOK9HtSljepcXNm7Lbv513PbSBIpldtkG+z3ZYcqxUDceoWt65jt9ZkuDaQPEVljK3skMFvNDP5f714IpYyZ4Bt+UckdcAYFAHAaVYX25fOtbmNftDLftcGK5leSKJImS3aQJhEAQ78/NkEAHiuystHjvr6SKW3W7jRYwkLKIktXXKjzWjT95MwwRhsYbGRzXT6bpSyWy3aiaeVI2jP2jaHv4Y1dI7+KOONTGdwAcZBOzjpWLaQXWkyLLchLuOL7NMsjtcI0iuV3yvJk+a6M2M5OAewoA7CK00vQ9BzcXVtbQoxjFwYGkvrUjc0sOZpCD2GCcMDxivPT4mnuXgW3SykjtpHfDxtEbmKR9sHnypJtAMgDFO2fTkv8RXnn3GoWlg8dwPInae3kkLRedc8ETzAsFkERypbAAOM1z2izWcNobO3ZQAYo2Xe0LQGQFi8g2ETAorbcHuOOaAOihttTd7mWSaJGnlEl3cPHLPHYzhQEVQDtS32/cI42kZ5zVnT9BhuLiSCWWO7nd2nVwCLaQIYnbcgPzqSDhe55wRzWkIIreKZortjDLLaSiNmKqI5Y0MqqixusuHDZJx3zg11+lWmk3EzSG9eW0RF8xTEIzFEgDuizMwbcWche3yYHQUAeXazapdxzafm3tZ4ZYIBC6xxzyFjuIBU7WiICk88/Xisc3OptcTW0i2rC2S2iktJdqSSyRFVQpKTlEVNpCj7wHrnOtqtta2+s6ndQTGeSK5jXT4JIZoxLDlIhEokTcbhRtY54JztrI15jZTu0OnyPcSOm+2clZ5UV1D3Bkb/AFUSy8gnnLbcYoAk1X+1gwURwwyo5mjkFrNcII3IdrxYvNCuqbhkAArjG3isXSLTULfVJ7uZ0vLtlkR1ijW5ivIyNodEhj3rNhl2oinGAHJYHPQ32rz3PlWt3qkWnNCyLdLtCyBH++86thZ4niC5VWGCemBW9pmpW9obKaAQRxpKJUug0JuLeGMA+eqoxxGRsIXlgGxgnNAHodnFe6Zp9raxXDyJePZf6HewBL+yeRwJGtsRFjiUENg/Khwe9fRvgzVC+pwW0TsG0toDOsSyyKZXCm5MUckYGfMzkrkFSNpNfPGgONe1WO6F0dQuoZjJtZVj3ylyzPLcHmODYyqAAMse5zX198P0FvC4u4lt5AJEvlkjUSwrjMMqXEyKXiQYXucLj0oA+qtLAnS3lFyHmkWJ5P3oVbcNGN3lSBSIZx8u1QcnowFc/rq3OpxQhp44L23uxBHLfx75GjR2liljDKPtchYOp3fMNuSNuDXL6f4iktz5Nq4kguIhE4sUSWS4t5VDqV3n5XbOd45XOOOlYeoeK4JVbfc/Z7qGQiCHU7eaGS1trRvJd1naZMysnSQqF5Jyc5IBS1PXL+O7uLSS5juhJJ9oO23dHaLcI0azht0IljCgHdlV9ziorjxMujxXYtt0C/ZAJJzcwpIkZiYSyXMKxh3cfMygtuCkcEdeC1jxGunPJfCeJEVjHFcreLItrbxSec3kqxdvsuSAB1IPA7Dxbxt8T7GS+uYppf8ASrmOH7HPBK8bTwzBRPGIWi/0lyqkruA+TCqSRwAdz41+JLvosdvp80dvJLZ28Spe3PmX94gwFuYN7FrXdCVZAxBKsMV8/wAnimCC9uRA95cTy2skkM1w0P7poCWmtY4bgId7OCSybjhvmwc44+58Qwancz3sMlq8K3TrBHBOgZpIcND5AhZ/KjUjaQWGChBAxiuJ8XXt5Hpq3BuI7HW7qRpdMVJoDDM1w7RyrcSywfK5AKYVj93PGKAIPFHju0uDeW940sbzxQz3NolwbiaNVCNEsXlJlQpKlkAwxYkMQcnxDx/rtvOUs7e8urlZ7MTG2YwtazyQKjzRNdSvtikJcHaTlSSoziqF1brc3Rjup7s38ciuUuTGLS5uNoL2jXMKhgixhMZAUkEAk5rDv9Kv7mW+uY7e2hmgs91zbXKSmzSK5jiRTCgXMdyRt25ALEFu2aAMJr9r20kEEV/plmYx50YCXQe6tHfzIGeTAniZUPyjJxgLnirT+IrbT4odjWjyT/O0Tx7vsibstJuPC4JPH8BO3jaQOQsLbU47kw6dYXd0lrIzyEF90t0NtxceSzNgBCNgbG0g4BOCTl6zNq1jc3E0mnW6wSm3iuI78RrLGAu8DfNCN6OHLMwON2R14oA7y41DULm/Pm2S3azJEPPS4wkcKAoDNyFVThSqox3Ag4yTS6dpzGG9mvJ4nuYYppre3G4QxRWYTyyqx5W3UN8pzksQWOCSK43SPElhp6vaXV9aeSkZuormYsYlZDJNDaOyqBbqQAoUjkdcE101trMmpzm2kj8mForqeKK3txBY+bdqlzsMiMzSQs8jFiTtLlscHFAHQxyTSQw6VeApbXLLff2g6vEoaUBooIYcfvFSRj82OdmR1xU+p6WhtBGpRry3ltpJJ0lmjjYIWJuGlT/W71ZAy9VJPAAyPRPBVrptzHK17HZXEjxQRxRahdRxwWhCcLbb3ALkJuVBlwG5FZ95pWj3Ej2KalGvky3F7DapNBM6ec8ibkidwxiQRxuUG5sy5xQB5BLq9rpN9FKIoGTyfJEUEjqxIlIvBOgO6dgxUqcHIICkgVo2lwsVvqGoXgS8G47bQztFFFN5wjt55mAwMRyxpnlQEySGzi43h20u7yCWKaC4voJZr678xGU7IViHlhpFVWJlcgKCWG3B6V6Xqei2Tae8Fhp1pDI1g8V5cOsDzAl5pJGMMsg8+LzkXkA7cqc4AoAzPCPi/UtLFtI8f9nyW6bbK7lgYSm0QsxSTamZ7Z2O5CxyyOpPJwPV59cu9TskkZYbYaijKLyC2jS4t5JXdzcBZDiOEoz4I6iQD724DwGylltEZLgI8mnXJsIreUbZL5x8wgSQsfLQQldpbCgDbXWzatdNp91PJbRwRWV3A9nmWU3oD20StFdJtwLREYBPUqGGepAOi8S6hDZ2FpZwzyR3FpDPNbRAxosUMQdklmeM5kmwFyGypAx1GK+brrUn1F5/3rrDcrNcyXMStuiuclRcIEHFs0xlzgYXGDjv6Hr/AIotrme2jm22U0RtIZrmRVdJ7QeYPLZ0UbS6MerjO33FeY3OtaTYrdmSMmPIs4mikV99gjmRWkjVmMcbOpBBIOQSRigDH1OB7SSGSW0t547XTissjLOlvNHK7v57oiFtykpISwAYkhSa8b1O/vdTltIkjtJ4TczxzrtaJmcBAZY0kVcB1UbSe/Jr0Hxp4+0o2f2eSIxyXtj5kEZmSR2NrN5scZSR1ENqYDDgAlmByBkkD5/ufEFlPd3iz20qvNHFe3E1tdMwtkSQHbaDhiBEFUqo3fKQARyQD1fVYLK3sfJsrWCOOUKqJNKpu3llHmS2s7JNtcje20jICYUkMCK4+Hw+DdGeN7bT/s8E8hjhMvkRzbAkTXsWSVYoUCgjJ++PlIJ1tCbTtUguBAZonnm2JdzFiFhkgWVUVJwDFdFWBDYwARkiuv02OOA2txiZltAwjM0K3/EMkkaKHK7YmklLE7i+SNwwpWgDzoaRH5kdrJJJ9oeEQmK1gE832h51laczbvnjALY5+6B1GK9a/wCERGqCSytIbi5tQEFzNPavLEEkiAEpUYS2LzrIuGYEkZPDCrOn+FdYXxFDqNhFGJJIIlhnlijitpJ5JGd9iM2GZlLRNtzh0OcDFfUXh3wjNI21I1mmlaKW9jjZJrC0eWBJhBfKrgRqqIrDbu2tIWbGcUAfOK+AINJtLO6soRcOoRbmDbHDbwzKNsTFRKVUhAgKbixwTjkisPxB4cntpV1DVbZkaztnvYxaW+Y7xt3yWyhVJB2NGctgcnmvum4XQV8iK/uLOyuZYkkYWcSXFp9nkXzDG6FMyXBOcvggElQTiuO8Yw+F0s4Y7OK0uLiQQTOsJnlBt5sww5Zk2Qs0WGYMRhlIPagD4n+0tp9rKVtSkeoWz3UMM3klvPG3zId+7AKqRsAOS3IG0g1FqHiO6VFsre+t9PmGmolwkkUbSjIG0u0YOX2sgIzkkZHHNej+O/D+iaVZTz2t4ytBbpJbjP2szIJT5kDCHcE+TyyQv70ZAC5BFeQX9vbT2Md3cW8k4uhEZVS4xHG8ciRoojMYZYisanOMEk89qAKZ1VbR/s7TTIlusRM5mkWS2mb780KuBmEyuWdCSGVs9a+qvh9CzaLYahbRLJf6escjtDEJyEuQym61CGKRtwZg7w8FgjBcBRur5oGjWmpWF9qE7RiTTJpViXJENnbXUeYVuIpQqywsxLcknL4yK908A6ffaW+jXGjzPbG50ZnkldWSGdYJG3l5DIfIADMYldfukngEUAfTemWTS2MlzNdRiVntTG0rHbILx3iiuodu4R3EbSzMFz1AVckAV02mWdvosl7HcI8sN43kS20WCsKyqiGa6mlO2K4ZQSuMEBgTyM1ieHdTtdQAsnW3uILtodhgtpIYILuGeUK9ucFJISy5UqT87FmC8gdWXngmuoriYxQvvkFpdxoI7uSzwjxXEpJzIdoZWJwdwCk0AdBoV3a2erWiPYzzpMZrZhctKsqWqNi0mglkVQYiGjVmUkggnG0bq9d0eAPZ3Vzb2d3cL9juYpoyFlhaN5nkNvDMJyJIgqxh02Dfk9TXz/od/Pd381xqDWdotpKI3M0kv2mysLiFcRmBVzksYmUrn5XB6g17noPiiHwrE6addxS6TGZI/MulKNnaFJkmk5FsZW543huACBQBv2WoR6jDPZajbQWq3Xk3Ua20c0USLEpMtooaJTGyHACAbCoHJOSXpNpNhrGmTazdmbSVgeKCJmiSKC5YNLAHjkAHm5Mny5yD1+8K818Z635Vml/Hv+SbzSvmMHcSj5kgdVAmYgEoV/5ZgA8givPr7WNV1a1tr3TUupLe2MSmxZhK/mszussaqpCzAKqsXxgu3GM4APtC1h8FeLg/2j7KlvYFrdY/tUSyTJMN8jxW0D7YIikUhd1Ic7Su/cdteNfEvSvh1d6kmg6bDbtNaTTJcNaIk628BmYwvE8crL5vllME/MuMtlsivB7LS/EUcsa6Y17bvAftV3qIuyiXDsrAQodxEiIZX8xWQkMrdBitlbGe3uJdYudbDz3W4SiEiWaa6QblneUDDQecCm3OcIMACgDv9O0WGK1E8t+VitRtt7S6dEmZYZDFCHIwFbaPMycBsg45rG8QX3nXAdZrYR2222H2udoknBkZXWRTjmR1UqxPAVeeTXG6lqmp2EUYuY5dT+0TLPvClZ1lkUiTzU4KWiEqAWAVscVNp6y3MdzBqkb2VzLGkpllRJoZRAnmRxRhz1LHapTOcfWgDr7B545ZLzz43e3hiklfyBJJCYV8wmOAkpJG6lhnLKMdO9drJcz6hYpafaJILeUsFkuFtURJ54UmRBMHUxFtkaEn5QDxjpXHWV9GlvatPLGYGs3+0pLbLPMZjE8e2EEqFZWKgpkgDk1Bpt1cRbbWSCO9s5ZJ1e6eJVuERsSKVgmgIwqgc5IGflOBigD3Dw1Bt057S6FnE6NINPFwkbT20MgkeRl1I/KyPJIqruIKiPkYAaty3stTttPvku5bZJnvBA8wmFxJPBcEqipPDlD8ynqeMc8cnzjS3s7uB4zcaiJI4y0zWSfu4IJExHBc2wQLeNgIQw243ADpXU3eqWNvpdvZmeDFlCjSxM7faJJuHMjxx52hU2cdBu780AevjV7RfDmJ3s1uILWG0Pm+YsUpt7uNUCzRqT55Bwe2QckCvMPEviVYxDcN9svBJeFls/KkE7hFESm3aJDHHGBHgNuydvCk1yg8S3Uip9m0ZUt4pTMGlkWTDMGwIoXfEqNKd27kZOM4rRtGS7luXm8lJklt2Mly8kYVI42KPboRhFLnkdSc474ANeLWJorCO9t9PvxfXhFoLZkiRLuK5lwqkMwbeq9SwBJBGAeKvy6LfTJdXt1aNZLAqxhYpGRmMo2fPtDPDgg5BQITnLCo/CTail1ctd38NpKHe5tJwgngiIVXE0yTDdAhUrkgc8g4613GratPLbpd2g0+bUriMWNwqFJNOuocM/m+Y8oRZyQx2sQyjtjBIBw8FhJZf2e9hMNtskyiFpTFcGWQsJNyWwkQjktgsS2c45IrndU8L2Opa1b3GmTWj3ktpMlxDLNLMrXuzaYpo2cLbZjcNtIXON2Oa6G0mljE0EQMF2gma7YxLElvtOFFu0pAmdxJw0bMvy4ByK5fVfEupWdw0OnLZxRQrhr6VYpGlmRQrgxF2EsrRBgSBkF/UUAW9BtrDwXcSi8gtpLy1sibqG5jurqOZT5hDCHnbHkrwOWGNuRXO3PxKsdReCz1VILoSMzabMEdY4jINs9u1p9uURxoQcM4Ubcc8Gs/XfGB1GKdbaxiAOnrFdXsQCyLArIURVIBMo3NkgHjIBzxXGTWKaiI4ZI7DTZoNjW89ikCz3crksC5eTd9paA8qVH3s9iaAO00zV0TWLW3dJotPmuovLa3HkWyuhMyStPI5IlyCCu4pjGSK9lnmuJDNfwW2nSXc237Ze7JLhZLKY4SER7SIpvK35K8cZzzz4roWnJDdMupeVcWdusV3HE08rtIy/elg2Lj7Tw24SYTbjGeK9m8PSXWqWdzLb2V4tg6MNPkRFlaFtyxo88UG53THIyoABxnAoA8/wDEFhpN2kkzw+XbSiOF/sisJ3kZiDaLuAJVvmO77oxgt64M/gi+aRZbJJ4rREYIbqGOJIkCjy0R2TN1gEAr8wB59q9ek0mWe+S31OJbkDMEKWIdfOeFGPmywQRkZ3bs5K9DnHBqa+msZNGOmyuQ8RUxQktbXEEokXzRDEx3bSmAVBJzn1oA+Z9Z02KKKcp5l3OIDbxx23lm9tnclfMWBk3EGQD+Hbj+LHNebaZpF3DDJcGC3hDB7eFLiGOyEsrMxdnTeyfawykZDYYNwea9t8RaKdNuzdE3N55twJ1Dp9ljg2eWRC13ETJJFjaQSAMhl61yPiKO31CxmmNrcxIkknmNBLuiluo5EYrK0u3y0JcbGXkDg89QDR8KeK4dMt4rxo7Jot7wtHBCpuDNIgikDB8iIgqDwfm9RXWar8SrUm2ae1hZSwt47eRCs32Qcs04OB5xfcFOT0wK8PF5byW6/Z7AfaViKGyBLwzTRAYkuEUArGMhtyctuB56Dc0jwwup6fJdRWbmaXE0wtxPNN5icq0cLgmG1Un7o5x270AdA2tXGqXM8ghlu9MeL97YRSRI4ZifLt5vLJLlVUddoAbnHU8fqvh+K/ndLHSRbSJIjJ50NxB5cfyNIUn4SSMMeRnnBwK76DwjdaRFbvp0rRTtMkzmRlaK5WUAyhgMluSR/s7ecYBNaDQ/E1xNqEvmrqGkI5knkEZMMSupOUQupmUNkZB4K4xxyAcLb2E9rJDaSWMccTSyJNOknmWRmkwN7hFJebGD5Z2kcZPNLqN1dW9ncWSK8LTXAmhub6RUjIVhARCkmNyEDoRhe/GDXoXiLQLq0sbZluJWjWDf5dmLndNdBFaMEJCQkXP3s5HfpXCy2d5cz281zb6hlIHO4yD7OJyB5ci+cPmiyMMVBBwe9AHIr4ejmuBFJLCbVPMmWaz/AHly93NkJGkUJMboj7skkYBHQCptH8Nrb2V66S+THAjJM19HiKO9ZiQVaMEQyMnVgQOxIzXqeieG1srC4nFxbSKJo2myILi4jiuhk7G8wNISxOxQqnIPPFTz3Ma2scMsbSRWySqh2iOZ/nBjlvLQxfvMH5R/Fzx2NAHnegxakmq28hsm+zlZIVmtraRJZQR+7WTJCuoIJ3jk55x27mbVr6CVp5LwyW8VtHbR+VpzafGs5ciVZBHN/pZCDltqhiD3rpNKlS8EU8tzDJ9mlt1CtbFZ7a4k3YLLHgGHG3kgAY65qbUdLj1CRrRrm1lV9xnuIgtubUs+PLiWMnE7qDtLDHHX1AMfSdT82GGOTUIsTz+Ws8EQgeRC5MKq0vC4wcgtn26Z6RZ7VRbys94AJJImjkkQWjkjY8hBwRg5YlSVGOtedwafcabdSWjK0M4uGEpKpPdwW6AiGQW7sEdCME4wUYjJFalrfXjlkdpZlu1ARLjYUhMAbdcDByGYAblXIzjNAHeS6rb+ULG3EV1fKyo1lA5N1OoyEMd1JIdlqUycYPcZzxTdHu7va0Lou+K623Ns0LW8dpBndEtoXXNwrOhUsXDADLKucnidPkuIZUWzhYXU1wWZryOG0muVi4iVb4SHygxBwvAwOvatqx1BYtRvr2axvbi7jibb5Uqm1eaRWjeJZHbNywkOflUkYyRigDrtWjtL2G0SOxWSEeZH5duz+aouWYMctgYHYvgYPXmsbw74duIrxr+S2t7yGGYwxQXarBOLUArGJVXh3AxyepHeqOqX2o3gikeyjm8yGONxbXLQzQlgqqkbR4BkQAnnDc4xk4rrPDenXjySXjS38DRRpNaR3imSQRxAxGRjOV3AtnCqGcZyVxQBzviqG1XUIZJpLeztRerDbxlBIVVw3nFPKCtGgYYHySAHkFulcHqsVpKJY4re8tw0tzDLFbqJZo7lV/du8gjV1hkQkg7F4PQV7DqNsIIobi40+bVWkcCaSXbDqLROJC+23lUCZNxU7hg4xxXm2r3unPeX+lywyrFLZJPNKGYLayA4R0C9RtAHlbjv9qAPL9R0LUbePbpwt1tpnZ2fzPtcyiRtkchZWZl3NkHGdp67aboN5daJOkdvbyW5KQpc3X7i4O9GMrzRLLEzOjZIcLuPGa9ItvIDIdLuJpb59OW0Sxe0aJ0RMl724ilQCFc5xuIy3IJHNYdk1rK0dn5mzeJ3nS4jDW8U0uUM7xjDQoXDYJIPOduKAPXvC2uyT6LPemzgH2JbiFdRQm11S+jMW4SNC6r9sjA/hXA/u4r5j8WzaxdavrF/fzK8byIbS2YlrMOYt0bSbCzLOF4KnuO9e1QapPbtaNbTWtlBZL5QWFZbqK42HbNtEkW4sxwAAM4OQMc1xeuaLqF+JAIYlY3IuZ4AAzOJpSIm4PEgUgkZ49PQA8A0S1ma8vJLqKWOGd97Qea8ZtpYnMkpVlQrFEVyQhOccYzmvbdH0RZ4raWNZpDOY7tbKG3lkmWyP3WJfG8hic45xg4xkixF4WuXkkttRRZ0iWM3MdsUguNqtkXNwzsNmVUEk43dua63SgumG5nsIZjFJClsl0WMgEIhB320SnEe4fKzkgZHOOlAGz4I8Iy+IJbrzoobDTpbudZZ5o1uL6Z43jNrbogt5TZwZRtzKyGMg4OOa6vxR4KsL+IRaZEb+KzszAbOzWOS73qN0krI0JMibiV38txk5749uJbdbO58u8s7t7RkMgfAlLARSytEsJLsSCRu559Qa3vDlw15NcWUwmtbO5Y2yyW8iyXokmIJjkkMm2BN7DChRleQMZoA+XYLe58IT6k9horzx2uoywvFeHa9oZIsvGpaRWm2oMOjALuGwYxk9AfHWuGzvJ7g6vYqHiNgsQNtY3AiABimZckSAYypAGV4zXtHirwPPextpUUJJRWuzDGkE63NnIAJHnlVwTcYCscHIBzjBrhtS8N31rpraLfWdtFGbe1fTljLteGUSFZsRfMCqgDJBJ46mgD1/wCDf7X3xI+DniPw5q1tqNxq2lWSh9S00yPFG0TMglQCQjymj3gFsEH0Ffuf8Kf+Cqfwg8RxaTZazdppt1LATdGQsRE6RB3JwpygI69Pfqa/mj0vwNq2oIn2y+kmtbiNZTZpblJjGkUjTQsWUO0JZEO4jsATmqOoeDV0pll0+RhOkYSzljRmtXBeSG4LAL8gUxsPMZufcnFAH9oPhj9rn4M+MzaxWnjTRDNfO0Nsq6raxXBJ5eRFZ/4QQDgnGOeK9Jm+OPw0tI283xfojrDFlSNVsXl2IoMpdVnzI3GcgEtyV3A1/D1a3Ou+D9Lhv47pZrrU9yyPBPdST2jwpiSW3EWHLbx8wUDB6bsV5fN4j+Impzu3/CSa/HBNcC9lc3OpNEsEUf2cOv2hkbyPMBXywC+MHbigD+66b9qT4U26TG48YaNBs3DdJqFqqrboTtmDEjAYDJHUZyQBXn/iH9uP9nnQ4nkvPiR4aChkRd2s2WGbcEZVxJ8x3ccZ696/hU1+7+ICa5Np914j1Wx027khaOWG+vlWWJbQWsSKwd/JjLRhnLhc5rgdVttb8Rs1jdaldRyeShsLx7i4Npczqdh+yRsN8zGcHBC9ME8EmgD+/XT/ANor4R+PIPK0fxlo5kuIPtVsRqlu0vlS52PsBy0MgUFQATtYMcKQT8eftH+CE8f6XNNoE2lspkRbr7DaQ3M9yu5pjajyWV5Q5ZvMxkgoC2PvV/E/4L+IHxL8AeLorGPxJr1jqENxLcz3X9pTwwyx6cu5Vy8p/wBHSVI0dEXJjgwFORX7d/sW/tw+IvGVzaeGte1O41SZJLaF4VnjuL6MyXRt2MN4WAks2QFth+Ypg+9AH2J8P/hrNZ6nLpPhq3Md6lzLHPLLbxRRXA8yVBPK81wWjnkSZ2I9Wx7V91+Ffhddx/Zzd2Ms+oWskMt4JA3kyExoW8qOYDcgumf5lf5sZ24Nbmj6J4VuL/TY7NreykvYbcSNCYoHeQFRaiJEJbaUC8jIJ4JzX2Vouj2Wj6dH9omMzjCxHj7S8xcgAPKFVoQwYHnjbzzQBzPhD4d2WjwK9x9m89ZPPNwYP9IdLgszQh5FBMauSozgkLk4rR8R+LLfRLd1SRRDCwjdXjSL9y6Al0zkyxqcAsAQCMZzxTPFPi61S2nhaeOOaMv5bl1iD4i86E54HOT3wO5zX5TftXftZ+Bvhroesavc+JrCPU4bKaGIPbSyWbyW8shn0+czFStybUKX4G6QHaTg4AN79rv9sjwx8DNC1XVtU1+yghitpXR450e6nnlEsggaJlIwE2EgDzBnBUEED+J39r//AIKDfGL48+J799E1S+sPBsk19bTW1leXxgmMVwyJPd+VKp3NDJGwAQou/BPFU/27/wBsvxD+0N461LTtNv5bbwtayxGxto43MCZ3B2lYDBfoGOSobOTjivz1s52to518lbv5ZWlk+0IskEYNsrlB5gBdzG4wA2D145IBR1PVb/Vp7i41K+utSdFXYXmkkZcHIlZ2BVmPXCk89KyVumeOVBJKJuNz/uo2dMDICSFWB4GMjnHvitS+uy6TBUmtrdZAYrZxbvIcMcL5kLEyY4ye+MnrXN3Ekcsx+TyzuiMjsRudzhlWPnoueexxQBpLCZFKlYmljwwJkb7U9vKCfKMa/wDLRckYx7gEc1SkfMPlLBIlusiySRSGXdLMAAjIAM+YCMnjGfzrb0eC5ubgtHKFbeN14Jd0kTrvMcoQISdsZxgA1UvYLhHt8QH/AEaRVW9jaSRrh2A3OYyuXfHLYHykkHBoApRWzK5cwEhAGOQc8gENIh+ckjknH40XEgnmjyREGYxII8mLeq7+McYC9Mn2znituCyeS4a4Ls0RjMk0jGQtPM2S0OAMD5v4OoA5AGahbTLgvJJI6W0IMmVMTmKEly6BB5ZO8LgZxj1oAYh26YBB9qkV5VZowWiG+El5ZDEwHHzZ568d6eJnWGImRZ8pI3k79jFVfAi/dRkKSQD1wM4z2qRY2g8q6hklcTIA8bRsyyI5+dlVVyF2FcN6YwegpYLaR0DRWgaNw7K8Xz7QHzJu2E7SOOuM9sgUARLMz5jO1R5bfvBIoYO53MpZz86Bj06nHTNWrOyE80UETENGr5YHAXq5faeQuSO3T61Yg0+4vLpLeNT5Ej7V2xLuViwUE5Gep4z1zXYaL4G1AajGXlNtFJM8ayq6LM8sQK7HSRh8pYdB9McgUAcxOJSrQmTfJLCVjwjP91sEfIDgkjqe3WmWlvdJHErt8geQNAqgIA4Cs8jlsgdSQARySK9V0/wzdi7urNbV7uZoiS0cYEsLPiVsp1ACnPHrx0ru9I+EOsXTTpbaSzpCsLG+umLMJpW5QKh2yIctjGeDg0AeTaN4TtpoxcTzBFW5UWkryLJDOY8fNFGMOI2XjBAO5c9MGvTPD+jG8nudNs7WWQ3F0FMrBDugDxtFIoViUA2tkn0PrX0P4Q+EkYU2t5aNdSQbpkufJVLeyyMTEq5G5d3GACQByK9c0jwTpehzwxQwvHds8VsbhYrXy7pJEAaAOzDyW6sC5XI+7kngA8N0X4W3xtY7aWGKOM3sLfaEMcUkaCYs5lgY4uEZf4iwIBB6V9M6X4E8O6XCTZx+e7QwxT6dNaFYmkkVRI8Ui/c2jJBB2ketbj6ZBZCVrZri5hhaOGeWwl8uSUiNVETWYR/NfcMOwwvy59asW2sw2V1Bbsmp22+ENffLHI3l/wAEUjE4SXYPmC8A+1AG7pVxpcsMoin+yJbExR2JWGFYWtv3Uc6sp3LuC4KhWyepHNel+GZre81PS7HQlvoZXuIVmvTI4O5f3swKtEDu67CB0xyO/lFzPaXUxkjjijm8s21hdvDnEEwDb5pxgGYADaQGGe9dD4Q1Oey1BIZrxrWaC4kuorkW7NCyS5jEU0mdzSkqcMoIBOTigD9efgv4+ttDki0jWLs3Rv4bazsmldoPIErOrJeS3CorSNhs4PJ59K9k8d+FRZL/AG5p1qfsojQyQGAOLgzbgRb4+ZIwGyTjoeOua/NlfF8mnw6fr73CR29sYLhhEZLhJU8vyogpM2GnSUMeO7dutfoz+z18XNN8f2YsNWvUFzEq2Md3dsIkml8vJyvzbnERUYJYZPyjtQB4K+mNFrHm2sJklFoxUI6g28I3MVLzsEWRyWAGc8Y9K5XU9e0vRdyWt+Jr25ktzeWkt08E1qAdxMsUO5ZJsHHGTxg+tfXPxO8JW2htILIyRpctJJLLHaQ3SIknKzu5ZB5Yb7gHc9Aa+P8AxzpNibrT3a4lguIVaSa8nto5hdRTlWLuqREecpB2qCxGe/WgDmdVuhrEM91bLbW7xyl5BZN5yAhMR3Mxk2AMBgsp5zniud0m5visllfanbwNbKJo3dmd72ab5lRA/NsOcgjAHAzXZQWW6RrO0aW5t5HF1DGlvFFBLGAGkmuMEOZwTkIRtPQ8VxOvWN4byYwC6ilZtyS3NvEDOqdEgAPXAOB1xQBr6VDHqNtcfYruCIw3EoaO5WS6la5kIWU3qwqxaAqGKkDjAzir00c9vpqRCOxS0gGY7iSNUeGWRnXz5YmOZG7rz0PIHSuK8N6fMk93qFmLq4QySrdWsk8sDxBVxNKAIvlJbkK+OBxmvXD4S1KXSodY1QXb2kr2z3CvbnyEhQARLJgcFuMn15PBoA47SY7i7EZk866tIopVkguLRJbKRFB2Xdn5GXtH3dWOcg8DpXkfifR2kuQl9EjvO0klyVkCxrZxOTBOxJB85SVwF6gfMAa+orOC6ki1KGFHitk2SgxwlBdQIF82289V2JbrHyArbyegNcD4ot7FYiq22nRre2zLHd/Ypbcwqj5S33yLukkdsAnHfJxQB8m3enzC9gzfmSVVedRbWixlrZHzHbzllEc3AySGI9e4rstM1KV1t4JLLS3ukgjiubRjveQ7y1uxb5VEn3fkDEnBGMV0F40BNwGmMeyQLbpNHbxhZYlG6BJVPEBPqRntWEIdRjuVmso4YZLx45cOGt4pTCCFeN0jZ0lG4qCQAd2c4oA9CFteai72iQaLbzIqgmO8klVZNhZZGQMPL+UKCDnHT0NVQ2pQS2586e8tJFDSvZx/Z2guDmJhA8hbzrdTyQoJ9q6Dw94bvNlo2osJ43Se6uIo5XwrRkfKLmeNPOBGcnJUnoa77SfD7yq73WsM2moSluqSRxLI0xyLN5Qu2NsAgFTyQcHPFAHkR1XX7IWcMt5IlvCsrwxqBdTSlydm+RSWhdYiw2sFOTwKqgX2tXTajeQi3u4YB9l8wqYbsowcssN0yeVIwG0jLEckjHJ9dvvDFppRm1BYbu2FxHKIn+2pMkUrSBuQ3WVkBCcfLnnaOa8jm06+nuL28ldXSzna4jnWYy6mXkcNI8RBwlwIgEVSuwnkHFAFYwWn9o28l3/Z/wBoup5ftKzxFpLfzR88ct2jbZEUjCFdwBxzgVa1HTriztLhYGt2tpyIIYFaeS4Vkk8+R4nUndAOEy5AO75cjmmeHrjULozqNPu5IRe+RLLdLDM5jlnCEKHAL+WW+Z1BTnhuw9As9LLTz7IXso5GG1JlM88xYEJhQT5JUKSVOFIFAHm14LvVbaO6itpIpLaO2muLSFg3nsg2GSO3lULAxUB35z2AJ4PP3di1yiWTWs0tqMTvEVkjkjDuXEbNEp6j3x7CvpHSYPssEwuoLS3ED20VzNbwN9qvJbxNkKxtJHtymVMhBwf4STxUVymjWgeG1RJLtImjNkyBBLO0wHmzySAMiLE2RzyOmaAPmZNHa3vrGYWuobYL6GBBsZIozEy/dmTmW2O5QS3qecZI9bjgM1zDJdxwJFd75kEbBY90ZCrbzHywDcuwwuOB1OAa2ZdKZ7u6aERSm28pUmllZpVgiRjJDGR8rORITkA48rGc1q3un2jW0MW+VrmWMkWCIscyXBbeJoxJgLLt5ySACB34oA57T3hvQ9tDDizn+0FyY1WezDN5bxxQrydjEk8cda6aCDzLXS4bXMqbFSWAOy2kdxHBFEtzMhiDxxvIrHcWCkqhBwDXLR6e9k39oSRS2l7LHOm5VmcPJJu8sbY0O0mVcOxwuO+K6rw7dXJuLdb1hFFLHEqFZpE2ma32R24Ji/0iMrhkHO0rhsHigD0PTrbW1mskguMSW6rBaAu0Ns18MzoqyMjNKcj7zgAdz6+gaD4v3qtq88l/eadIZWe+mjEc8MZ2yW6+WxFvJkgAEknB4IxXO/NfbXhurJLXT47EzW1taSvcIol8ubZMp2reypn7zAgdQK6fQ7KzXUysNtIYRAd0PlsGdvNDyxTu8WGjC/efORzmgDW1/wAYT+Inhi0sSRwXcP2S5t7xJkxbSttjiikkIWCOI+R5m1t0gfnIBrzidILu/ms7lJW+zgRxK7+WiXGwP/aKWTsFUebxKrMGOOnevbW0Cw1GK5ZN9vaxzI8cMePtF20jwyRxTsnEQKox+XpjB568ddaHqVw39k2LW8sSSL5l3LPHBq4jb9+DdwRK6DM37twXBI5AI5oAqeFr/UYra6hkEt7HeumVjSKNUeVfJuJcSxqYlZMkMwUAEscLzXUwXV1snsdOgsbm/M8kNy4MsE0EDXEdwkt07KV2t5qKoBy2TtyASOSXRbzRp5Dd2MyRwSB5LCKa3W3gE828Fbny/wB5ar975iMEbR8uDXoFhpts7HUHeZIpXs51Ck3Nu8MZffb6pbx42CLy4ShdlHz9TzQBxXiK1mtrSwt70Yd7RZ31iQyec1xErSyRRvgiYteRu+VyGAwCc18w/EfTvtsYuNQjifToGaKeO0N2kVvdXsk8sTao88z+cfLdCFbnnGMjA+4r7RrHWBZW1i13bkXE7nAYWOnJAtw84jaRSHWRXQxFchd3zY5x4n4s8HXOkz3rzf2c+jylVWKzt/tBmQWymHf57iNjCOpdhM2OFNAH5s69puo2bTRwWamxll8yxuohcTGSWCbyZvLSBWS3iKD/AFfzKa7zT/CswkRrWBblm021kMkCYZhNJ9oWae1iJBm88nLgEKOGIr6I1XwVYST2ggsf7Ms4ZmCSPMjGESqSxdAxQp5+Ru6d8kc1gWfhJLKOTMtzbxS3FysaG0lS+OSfPVCh+dz2UfuwO9AHXeCYNR0iQQJNcyR7WSKBkIu7Qu/lzfY4TFiNJYhwzYVM/ITX0B4Yv7mfT9RttP0u4id5Io5r3fMzLDNObiOG6cRb1hERyfKBCnhsHiub8MeEJ7OxtZHt7iMLY2lvE17fO10be6TdG9vGqlbVolByS7Z7Zr3Xw+l/pzW9tFqelXQmtILmAWdhGGxaAeRbKjEGYvBy5cANyASaAMyxW0sLZbyS5mN5b7rBpbiNLuW7Rpd8sVvIoDI6yEKhdF2Dl8DmoJ5dLiN0P7DthHqC7l1RrOdHeGNxJcQ7kDxxyM7qo2Mfyzj0b7HYQfaZNRiBnhgFyiIsQSC7nIt5pH+YL8p+aQZ+bPyA9aszRSW2nXaIl5qFvHG5EaR2sFnE7G38yS3mjdlPP8IbPTjpQB4W723h6C4m8ueL7RCwa3uRtWZVufsu+QSL81upGF4/dg5kwvNcxZjVNT1pbRNUnu9PWVYQw8tYrpCSkMS+UxgCLnicIGbsuOR6Bruh6gUWeS3S5dp/Lw6yTiAXiglmjbliIid642FuhzzW1o2jWUMsgt/O2Lbo0jWaW0LRSK/mQPFaxM5W2SMcggDtwaAJZPC8EUZ055JZI2mtEuZPNkZHKMJTG2AdkALBDnHJ57086Tb2sM0FvFb2VlJlPIijSWIGAhVa4fnJbnpnuMd67eCUXMM8DXcMbtdM6XyotufsqiGRFRcFYgYwxcZJ6g88VrrpFvJBcJepbhGKJAptsQXUTEAzlomODu9/fpQB574b8OWpW9kj0wpAnyvPJGcyzGEIbeRowQtr0dlYg57VqXMUMkpaZ7XTYrZEtZLY2kpMsbcSTwEBxEARgL91v4CRivadMuryysri2ijitoBBMj3C2qyW8koTEckW9f3kpPUtgepNeZ6xbIFN99ohv/OWIT2VuDbM0sL7vMV0VljlRfuoCV7DoKAKKaMt1pi6hCmyMtHBabX3faV3lYUjtfLA3spyQGyv8QHWo00rUdJgWFLaIpdqvmQ3YeKaB8DiOJTmZxnG05Zj0Br0f4exy30V6LoXVnFE4vrGC8MUiWgkQKksjyhVeYAbsZU88Ams3xTrsFvr26AW+s3VvDbzC9uJxHKk6MFSO0hGBbxLIclsEsDigDyWW1uLUtbfY5hHJJPbqLdfKxd3B3rJOjOxk45PYcg45qu3gq6txKuoSTiaZfOLWqJCEiJCloEBYQMTwWXIPoK9H1nWTLPcXV7oaAxCGJrgCUos55kmjUhd0yoFO7G0+prB1y8ivrzSdLjYSQiAi5E8c8bW0shMqzPc24IdirEhCdoIxwaAKlr4ds7nQZLWSULKlxGIbSbzLzzvLYALkKPJkMW4knCEDGeakujotjbw2GnR291dCd57czmbfaN0aKGJYisCggjnIPQHpXUq1rp+miB9QhQ7FjE7Kq3CbTxLOGA8zKjll3Ac5IrkbK80G41YxafeRB5Elhed03famUEyyw7VJQgNnJx1B6c0AeT+J7KfU7yePdLeRqksz2jRyxW4YnYyghR5bA5+9jkAniuOvvCd1ZwbLW6DQ2pF1Mqu8z2kjhJI1do8higPzbc4/ixxX1ZqehaWkVpdTysIZoZBKzzsZhAqlYmxBFi4DtnIJLYAyBXF6hphXS2FuqPCVJa11BYZgxO5YVt1Qq1sGQ/vA2QRjkUAeOWlhPf21nL9kjuktUjYXUbNEJI0kJkWcHBZ2J4OMfhzV6O3urWQwQFX3GTzI0xcSWSyyFo1eKRipYf3RkkDpXV6Lp2rtfyyTWMjWFrbQzpCR5cKur7NqOjfubdQT8uGJ6jjr6ZDYWM2r28Jl8ljLAZJIRFtJLKmUKITKVU4DN2+lAHilz4deLT52nD3t1dSEpfIqiO3QgphlVv3ROeUOOuF5NYGgNeQzQRGzS5tNPmkUxST/Y7uRpW8ounJberAYBwduOg6/YOueFtIlmtbfS72a/vICs01ktnLEs1s+4qY1MIWd1IPqfl6Vxj/AA0sbC8t76VLx7cz/bvKuIZrfyZiQVkAlRZJIg/yggFSRz0oA4e0uZVSMX1hblndGtkmFxJNBaox2RysxIO5sYJBz0rubCeSDT7jaXtofMLq624lktXfqIo2Cq0Rzjn5hnpmrepPALpo47O6H2aKKWSWGRWghbPKPJKo3EgglT03cAnApxgS8tn1L7VIjRxTW6SQxSkgs+CxtlQhhuAG7G4bc4oA5i4l811cC6thHMIhJawPtk87gXE7bfLUk7jwcjr240YJb9p0lzHObdRsKFzFIP8AVsY8f6+5BIzs3HuKnu9Xg0+3W1v7ZjJNGEBgku3VYwhV55ovs+xiQw4UkjHTis7QtQjNzFLZln0+DCwXnzG5tYEkw8cdu/Bkds5YjO33oAr3Wg6hqct3Ok506dZghEYDyXMAOZEVHO7nOOMkZ+teX3ME+mao15NfK86aitqIJoyGlsgdionzERSI3lk7sYHX0r6Pu7mGETHzII1mczmeZl+0IpA8gQITnPUMMZO+sDWrCzvYrmaZRE86wsn2eea0EznariJ4pFRmKZMvUcDrigDBfUkeOA3U8QX7PFKvnyAwROsi7U82TaVcYBG1WXjoawdPvo7rU9QtUZoIkjO24tdzSS3Uy/LHMZowRGc5c5CHaO1Y99DdSSrYv9l/s+OY3Mzpi+kaCNSYopWkYbE+X5ioJAzgZrOv2srRLxYTMq3QinMunzmSfz+A8TMpO+LaFfjIULhip4oA29R0bQxKlxaWazXUCxefJB50u5jGy3RkkdtiM24naoHtU2kWkdzfLHFIIDEs0bRIwja8kbCOxT5SlzvZMkEjYucmue0vXZjeXNpCb6MRQiVLi6hWOGaWNQZpQxxHJEFwCGOcEnBzWpqeqpY3v9rwzQzJLpyG2NshaGGQJl42liU5flVB5Ys/AwKAPYdumafaWN5qIBhgljtyisAWhlQrdRgplJHM2wqS2R1wa7m90+1u7Kyu9D8ua1Dpm2jeF5YoVQBnly/zxhzg7dwPPXmvmmfW9TuLN7Z4QbAQi5sJbqYxIxlhLOI42Ub23cZI3DjOOK3dI1zU7DTI9NaNbdnee7af7QWDI1u8ShLWKTO/5t2A/wAm0NjIFAGlrXinUtK1OfQ4ICSN6xW8R8+b5DITiWQbIkLRPjzGUjb8gJxlz+LJdGiiivItWaSWEuqERSC5/dOsqFyxZmywKhcjgHpzXEW1/FGz6qk8sup3kUkYZ7YXUKywySyhblrjcwkbcwABDfNyASKyTqNpqfiK2Go28ttBZW6XaWxnVryR7gBHRFWYqsYh8zKD5xkEDIoA9HuNdhjszeXhe1+1alM1mLwqQdPuUW6tRdyRyECFJo2G7OFB5I61yRmsLW8hvIpJNVtbiSa13QNFHvuQC29Hj3NLMTw2RtkIUKWFSa/o1zrUFrDC8tqbURQT25sCSFVlW2naOVvmiIkjWQDK4fglmGeH1VZ9PNtZW15bC4+z2sF1f3ggiRvJR5p7W0iVtkVr8u0IxDB2HzE8UAevaB4mZngsLU28M1ndPFfJcXb2M01uLeBGUIWAmdWVhtwA5GBmvS7L+zo7OLXNPtnuhKl4J9MeSWVZXLo63UcsqgAKpDYztABzwpx8qaRqctwZ9VCz2eoLCmpSxwQuxGjqTFPaedEo2F5Iz0Vtu7LMOTXoo1rb4V05728DhHsmElu8jMVntbmcwMYV2pAvmYlDBcrAVjHlsVYAi1PWNR1e9sbi0S81WCW5ktZIMM63IguvLaTy4wRdRRyEKXOSoBK5Arb1Sy1KPTnma6W3uNT+zm3jthFAttc3qTwPaXRlQCS3RJJIpkQllEW4gKQx8jbxnYCOV4xNbpZeTPPbx3yRXOpxrFLbpEsill4uWV+rHvit/T/EjanpX2Ka8ma5gaB45prlIngN3F9ouLb7XNKNrySPJbtIkvR8orcUAT+FtdGmXdo179pNjPGbK9ZjbXGnQ3FrNvY23zZt4G2/KH2Fm6V1PjbxBpdrfhbR5Pt93ia+mAkFrHbW7QyKTHCnEh3yDbtKnBKt3PkjtPa6dLa6tAzRz/a59LlSBZ1MkNyGMNwkoJlj8jcYmGSWGAQSBV3w3YT6rfxrNZvfRXCWk8U1w0k7o8CGB4rm2baEh8wggAnhTjNAHqUVzpWl2YurtktftrW8cSpMwgaIEENLag+aE+xlwx2Y7jpgGqeI7yztpJJt11orR5TU2jjWeeG5kKmWdlb93BGywp5Y/hYnkgipdX8LaslumkLp3l3CWyXCyXkTwKbkwM0dpbSFS0rnsnKnoeDWbD4U8QeI9Hl0W7S4jmtIV8ny5ZbaCa3Rts3lQvEpllWUqoAByeRxzQBxUGtoI109ZIrO4jvZp4L+3e71CzuIVKKERxE2HMbADb8pDAk7sCuxu9VvL97C1lggtYROqWwj2b4RFCPtG+Qyhirg/eYHHO0HGK7yP4VW2paPaaXaJE+paVJD57eQwdLWK6QF5mIVEnj2W3AOCI8njNdpcfAzT7kWDR6hIbsWUzXy2K/vJ4beIyLcBrpwI84IJXLDHTgCgDyLUdasbOKeCOCMzTx28cbWZSadYrFhGRIqsGQljliyAHGfWp7XWtL1SyuLpPtlpInlRSsswhS8li5BKj5Y8YHCZz0Oa6Dxd8MfE1smm2Wn6eJYZ7WGD7XHbgQ3U8rfaC8t3CxeOZolAwcKD1INRaJ8NdWazvlvIIIoI7cRRsskL7JiSk0JJYozk8Z5PTg0AeE69Ppl819ckzxXEzTPqKoGuEfymyk8ZjOBK7hQ7D5R1JGK4CSx8Q+IRa6fBGZI7T55I5pooprcwsWYgFliTzEcBSGdiVGAe/1YvgXTrecPpkJuXfEGpW0iSvFHG4zN5O4OsaZzkgKecj1q5c+HGtmDaTYor/ZWtpbJYIFabJ3wyFJ3UxooyWAJBHVloA+d/DOiaxpkZWVJLnUYrllX/QPPVY48HM9ypVpJVGAP4eMZ5wPRLrwFe6m8E8E8rr+6OJgWIkkQOfNUswjUNwBuGOM12um2T2qSS2t1LepbI9xNYSJJPFbtuzdPI5QHe7ElVRnAAwcV2Ola3aapHLYYEcVmvmKcpuikMgx5yp8xPl4I4IAODzxQBj2HgSe0s7eBbktsiTO0JKAxUbl8zd82Dnr9KK66LUZLZWieGY4dmRojhHjY5V8Pzk8596KAPxhk8bXOmFjBeWljHfSRxghHjaH7Nko5OSdvYnHTrzXIa543hnlnilne5uoC9xLqFm4kEkIUO5XcM+YQOCBx+dN034ca34jeW7urSWOIPJ5ME3mLN528rKlv5oAYDptI+lUdR+G+q2TSTC2mhtIoZEubd42iuGmA2Bt4+9CTglRQBy9v4wivb1XsfI85oZUhe7DbI42KlpJVYA+YQCT34qP7fY3Ul3HKourpkVzdWasY5Aj/ADLHFORlFPUrnGMY61nz+GLi1mmkntraGSBPMa3UuWkI2okgZgCE2tkr+Fb+hrFaOYSkLXY3tJ9kt1WF4ghdf35O5mH9wDn3oA6a3uIYUSSZWmEKBEi+7Jc71CoyrjPlAHkd+QM16R4CuUj1WzF1exwmxUy2VzHGwRpXbJs5TIoARSQCDw3f0ryczfaRFdwqWuC6TCK4Xyo5yuYxkEcKmMAD1w1d9opWSMrBHdf2gZCJ2iVXhO/7yJEepAGSTjnge4B91eHIbqa6g1O9NtqFns8qXO5GDAbt21RiMbiCg5C4wT1rqriGW1u1u4oYp5JHlksY7qZFBtlTHlIkr4dwMLn9e9fI3hr4rSaZCbO4uJrmYQCEyOxE1uq7o2VYAMcFRhm6Y5Ir0OL4mtcWMb/bZpRFM9rAwNq7eUVzuYlswt1yVGD2JoArfEWCe62TxxL9oheQS27NHLHHOoLM6LAW/fKPu4DAlefSvlDxQkWqzJBbyX39pWdw7XUMxitFlymWLhSI3UAknJG443AHFe8+IfHUN1utp/NnklLsZ4WSK4jSCM7HA9ACMkjnBz0rxiawF5dB4rkhmmRBNMdzXMD/ADySSzKNmM8Dn+Hj2AKHh/w9NGWULKLa7X7S9xG0c6xyRdIvKLERA5I2jGP0qXxXZeXZWxiubuOeZxtjtY9kUEi5UeYqLna2PmJztzwa9+0zShpumWZvUKWDTBlksmQuJliLxzKi5dUY43AKxY8gYrifH1nPbz25gO8M262aGBmlWJwCWuQVxIcOx3Y4xzzmgDxvSr2JE+zxN9luElEN4U897dlU75GNwxKZPU55zXpmleLbeGJ7LTo5bVbSVLi2aKe1gt7qWMAO0szQHzHYnhCRnvk4rh5rFNN8xZ4p59k/2iNJIonSUzJ86xKCBgZzljjsBXDajE0d5FNDJJ5Et/EI4RPKFgRXV2a7VEIUFuE2549sUAfXWi+LrzVVgtbeVH1LerX93Jtw4Xc7QonCRSBcANjt0rU1m+vHW1uorl41eaJLqGA27A2/Kq0reWSkiuuCFyCDyRmvC/DetfY5f7Mmt1llu2eSKeNkaWRgd0arMHH7tF4JJ6dT0FenJq2jxTfYdXht5ibNbi1a0t3EsjoP9S8pDI3GMtgDP8WaANXxHdaYLGNWni+0zRLJbtHZHZZXYkI3ARICJCvTjvk8GvlvxJpov7q2ljifab5XurmeRCs1uku0vIxdWChieFGfWvVPF3iyS1kugIGkdljmnhj2hkhCBIlti5+aXbjO3pjpXm8Wv6ZcCVtWMEJgjAtYHlUPeQlhK0I2ttDbSc5wQRzzigBbeNraYKUjdZMITFv+WGM74Yyeqo2Acg8DripLeO11eW42tFPcRQma+jNzFHG0aMwMCSFg0o2hQdmT8vPasXUfFRury0g0eFGknjikhjeHymjh3bN/nkBWKqSu05IBzjB5s6XaSy6jNNdtA0FqH8y3Znt5JGILGNmjTa6bs8MVzuyM0AdlZHTr+OKFy4W1iZN3nIyKZSClvbIRmWIAYJGSO/WorbTLy6F1aWkqRWpWf7Cz28vmFFYJcQK+wYTkls/T2pLGO3a2tFR0gEsotopEuWH2XJ3TBWCFE47E7h0HNdlb6no9haXDK80k9nG9vJI8pl86OXnyFBGQTtBLD8TQBzdtoV9NJJPNFYXCwzC1V5CjoTHEAqook4fgcYzls1naxYvbxTHEDeXbkf6VE6Qwu6uMKDx8rE9eAfyrrILrTLsWzzzRRRajKrwwgsrm4QhIi6nGFDDG7IJxk5rjfFVrdPLPbzSPp1kheMtJIsazAkNsAjYgxlgCH9+cUAeGeZCLd1nY3UZuGa6dZAscoSTi1y3MTMcBSBggcdeOlTVAsYuNPtTZtH5CLGWxsxglCzN8gBwOATkknrznXdgft8J3QvG06sC5X7PDGqgJIY1I887gSd3TrVaN98s9ve3fkJvkSO8VGMaSZ3brfYpDkgAAZPTGetAHsI8SahcWMslw7y37qgtJDIZXhjQBZIlilxhCCeeT6cnNcTealKl3GBcSSSMwltY2l3qpX5nhKxnc5yDxjjPpTrEx/ZbiV57mGWMgozqRJdocKZYQeg45AyBz71hanYbh9pBUNbnzY5F3LcI7AEOduBj1HU5/GgC5eeMNSvrm6sWjFrcywRvBaujNCzoQrvGD/CUyeOcjkVsadbWBtrITF5muLoG7BJcZbKlGKSYii34HHOF5rloLaWazt5Li4b7YkgktSNsk8cZY+cQB/wAss4wp5AOTxXV6dKlrbQWsO0XVzNLJKzwkJCqSYjLMow27dkc/xUAd1AxtrlAbaSCzS3aK3lV2NsBGc5jjZi0q5Ycccnqetbdvfz2mnvNCY7d4C0l5KJC8xWVifkVc7R5ZwRyBk8iuWknjuILiGWZjJaJ9ljiS4EEkpcby8b85TnuB0x2rl21VHtJLa5RLdIw0EhSQo1xGOUSR9xDPuHLZwc44PFAHS3PiUzxvMqrI5G6ztkSW5l8uJiCZIWUCMjrnJBD81g3GsS3XzqqfOxidSUCJGxPSHAKyMxBO0leOK89/tG7luI3t3FlcRTSFXjcpP9m4xH5cuBIhUDO3P05rZn1qK6Ci6YQyLGqxrH5fltKjcTpHwqsDkn5iTjpxyAb8FzbrqCWExa0u5R5aajKDFp8W3D/vXydq8qCAck4yPTvRpqXM8diz2EkyBcXUMAS9uxsDEBkHNvnkMOWGfbGLpKaU9xayywXl4slqkiXEKRCFblVIZZgxZcs4HytjAXrivX9Ih0a5RtRnIj1dMxyvar5M8IGECNbiZVdcKPnQEc9x1AMwaZ5WnPJOjC9ZBCjgKoe3DjeEB+bbtJwSP4eueK5LVvD0VhcQR20Nxb/KlxDIf3ttdPICZPKP8MgXOdxAGOD2r23TIrS4twsc7LJK8yxTzGeS6EZGHTymViQwztK8VpXmnW3kWrSJDLZ2Z3iBrvF1auEwlxAjLln/AL0RHOelAHynqNjpEKy2djYi9kZvPuLoWxBjl+/JJCnKSRL2DH5mBx2rw3xBbXuoXN3JZSNLHFiRpBG1pK0akqjYUAPJk/dbn5eB0r7nu9GbVVuWs7BXiuAwa61GOOKdY1G5JLaKMqFLEY5OOa89b4cf8fTTRRLGyxq0NwqyPG7FiJPlbIGM5/hGOtAHg3h3VNS0HTrRGe11KPeZLgXNuZ3jLriTccf6MduDkEdK9w8H6reE2c+n+UlnGQ+6SDe7J5gLCJpQmQrEgAEjHNcVJ4AvLS7uEsoLm9VJCzBt8UFwjfcNtGgOT15b2/GxdzX2k20LxWt9YCKby2uUuZAiAZ2qYNwCxZDbmC445PIoA+zNP+I8Wl29tLCso1FsLuSRbqGSAnA3mY/uB7nHTjPFL4l+IWmX2nKLy8ZNqrJdeVdYt2lBLKZQT97ccbRuXk8AV8k2vja1ubTUYZZ7dvswSIXErzBpM7ZN0BbJZiwbA6e3OK8+134jRaizLbLdXgU/YxvdEt45I+EkRIQRIyjPJ555oA+lZ/GjzyzWl3Ktpa30rSyxKimAwxoRHsZSTvkXlivyEjtXyX8Stas7bVZtPW7jMSIzxrBOqDZKGIgZgpAdgPmOeMjByKw9W8U3rRupb7Q1qodlbdL5QJUearqA5A5wg+X+vC6jrmm3V00uqQhrnau37TG9ukruR8yhmJB8vpkgMQAOc5APONanieLyIYp4GFytzDCGaZYlclJA8jjMkbLkkjO0dcZq1b6bqUdmLu4Fvb2128lsty8u4JFuXIHVsEgYAA6enFbliuq63eX13BbQQWtvKsaGZljmMCuFW3hhYZkRk64BPzDIFdpren3l7caXZGfyHkQJ5RgQ2u5VGwnI/cyA7VKkA8ZxjoAcdbT294LTSYBeQ26xSsbo3Mn2aWSP92zGPBJ68liq47jmpf7KnihubaySe5hWRoInmtlmV5Qo3KDjES4yVJbBxx2r3rSPh9rOoRQtLaWVx9mVcxtHOLcQoVZ/MkgXaCTgg9GyRzzWTqOiz6XqktvM6wyTurqnkHyYpFyp2DapViPulhjjINAHjFv4Y8uazmvYHW3WJ5LrerOIbxVwu6Rl2rGVAxg4HQk16PNZ2E9vpdraW0ZtneABGaQPEcja+HACLvB6Hpz0restGj1CL7NYC4kSW4c3tukIkPmA7GmmMpH7vPZc9OOK9H8N/CXUr6cIIb5bPehgmgwjFgAB50XWJAfwwKAPOtSayQmKa2ju7uQSxXMMRmjXEShI1IxiTOeWBxz1qjo+lyGwjEdgbgJNLMICxW5t41f/AFcHlK2VU9MZLAHoK+v/AA/+zvc62jy6skIWJyCyM+XtQ64LBfndumdoI5717noH7NttbweRbi1dmgCW8ssMixWpdwXG+ULkLGCQc5OeMmgD82Y/BmoNDMBbNPDcRCc2okke8jmnbCkwuhEYxz1/niq+m/D3W/OuXQ392TGGjtzPmJXVgrrcwEg7QR8uBzjjNfsrof7PuiWTQXVzYQy3jJHHBdbGnigiwFeSGObaswdlyeSUzxya9v0P4CeCTZRNFZm0MDlLhbiBNtzM/IkhaRFaKIsSXxuGT1oA/E7w/wDCfxfrd8kcuiW0hiijQRTedFfTIAPLeJ5AvzKMZyeh617Z4Y/Zw8YS6hYzarZ3kgFyrQhLdzMlqDk2gYfu3jztxvPJHGecfrnb/Dzw1YhoFiit50dnjmt7QGaNYwA01zIAWYZHVcg459R2Og6ZoT2MkMUdtfs/7x7mBLkOqw5DmcvGAHIIIGVAxxQB+buq/ssyaeVvLy5bT4ozFcQKuYZbRjFkiKKLKwbj8r8Ek8kYrk7n4XQWsViqMssyXTSfZblQT9oUN5KQyIMTny1JOWwN3QV+oXinQIGtrpLaVn2WCSRw+evmwru5ZI5chp2HKgkgduBmvmfVtCurFpn1G4SRJkV9L82NfPtrliVCx3Ea7Y7naf3gXdj0FAHxSmkQWk11BM76Rdw3H2iXzpJJ95jZnXKqWMUbZIAAx81Y2tz3ryNDDNI7gRyLLKEWNYCclYWBzkqWwx6Z+bHf2nxd4av7O4tr950AYXM8l8skM0N2rHZ9nl5LSXGTwMAtjAFeU3ksYP2O5gLX9rkXt5cv8sY3E20YjX7kQjxkEZGcEdaAPJtXN3ZalMfNuyZYJEgSGP7U8pnACpdOhYqoXJBxt9TnkYUmkRx6LLEJBICtzO3lXAWRm3IUiJ+XyB5hO8DHT6V6jrLvPC8MMSfa5Imnt3slPmMsYILjPPlgggA4zmvIr2yVUM09yIZDaTXkjuUNyLjJVba7gV8JbKCSSV+YtkdKAPPLOPWbK4fUHgjuQxuYJY1mC2zRSdP3guF2OoAII5Prmtq38RfZ5VnjuLSyQeU0siJLJPdSkcxeczEybdo5zgE847+cWOo3tnealahhdO0oSDZGzW0hlc7pSC20IVbHoCADzxU7aa19ZeXYG6juUdjLbYjj2zFjnywrMYwcHKsF4AxkUAeqeFvG/iJtauLua7mkiKiHyArbXtmY7MmInB2jq2Byewr7C8H/ABlvdHhlXUoWggmSBIWuLj9w0augt4YbaIHM4XOCTz7V+dN1ew2i2tjB539qWkbR3cAikjQ5A2PJJx5g5+90yKutr+vpBp0SanIYHdPNtDvL28kZBikjKDI4zjJOO4AoA/Q7xx8YbqwvIrm2vEitprdvNtoZt4jkfKqbqIA5kYkYIzjHOMceNav4+XWGSw1OFZbe5tZpGkmVpJbQMh3SgSDo2No9C2eOtfL6eL7uS4Q3klwEMoS7hmkhuJQVJ2TRSoMxTZBz94Ed816FDdQaoq3Ni4mtlcWypIHLyyvhSXbG5oQBkggE88UAMitQtxAtvFMlxPCRZfaljUGLzCsTQGIk8Lwynk5zjHX1TQdOh0yy867jjeUO0otklASaUjayfeOxskkg4I6mvNNO8K6nqF+JoYZYr6SXy4b9rpPsNusTbjb26swZX2gZC+orutb0e+0GOSe/vrWVfsysrPJIjRsSBuVZH+fIJGfrnFAHbR3lpd2dwktuLcw22LaNSZLg3DkuoZhnaoxkHuBkcV5Hqmu31vbT25hke2uP3V7fCSWWaAszhFCSnagyBnC+hq+urxN5czvLDElo073DsGjkeJdscpycFQpxgnnr715lfa1E0N5PbIb1pd6r5ji2sQpBEn7rdl5T8xB6EnigDLvddlhuWudPu0dpofs2+SGIssaACRWJGQWAJLbcfL1J5rrNDun1spI862NnBts4jIgdZrhgXknWRirGMsG4AwD37Dw7U9T05p3trkNbQKciFNzO7MoKoXAAEec5yRkHiu18L3sqypa2QiaxnMayCa1CIEZMqqysx8kq/wA2ec56E4oA+nfAuqxaYs9r59rfTzgxW7GNXRcEiUTA5/eAAbT06VqzXNz4lnm03V5o1d5miit7dDbym1WNhHEs4jIzlSGweON2OK8z8H6bfXct7cz3hhsiFW3ljZIMyIRtIc9ejDJ+9Xo8enCxuDJLeCa/Rm/dXEqtKFnXzInhkj4UGMEkHBxzg5oA4O58Hz6I73ttFfXPlXDRwQOsYdwVIjw7klivbBO/qRXTaV4aa8sk1a7+y2tzDdo06SnZcPGF+eBjI6CKRlyQCAOPl3HmvSfDOzWbTIiim1D7VH9jD3sSxIY3KPIqzSKSVA5XGeMAE9dPxBoM0MrrbW8SNcySFrqSFrlXnTYz+bg4KMo+UkDaKAOCk8P30UdzDbnS1tZXjeMNIsV5AgPmCJp/M+SQA56859axrvwvA0lr9h+2SnLOsU5kMKtIAkm8r9+FyeD1ycnHWvdrSyt7qOC+dbf7a1t5WGENnbxXGzyVW4V2JkjcLgOQMEglh1qppOk2A1C1hNzJDPvfztOSK5nt4Cp3eVbzpvjKu5+UkDO6gD581zw3JaBtPiiMM8jeYZVdZjcPkM8U8iMVSMDhQSMZI9q2dH0620/UbSS7uIWvri2jEOmC3aUyLjYyRiMqHyAOSxxkcAV7j4k0KG9QWr6LdpK8koxdPBbfYpwu4zSyW+MQYGVJGOeuenC2NnfaTqem/ZL1QgGGdIUuSzHKMFmKFkjDYIB29c+lAFbVxZ2mnQzpatYjy5bma0eNbQC5RyInJEYAbqu0ElsfNzXPG/GtWVza3Ajt5LCJbxXRI5vs+zLwTuiEKJXOFIxwCM12HxD0e4ms42KG+uFEkrzFDDFGJBuWMwoxEoAHDjuQSAOKyvAMWgR6bcRavAZrmayYxvIirLIkbM0gkLBfNI/hy+CPu0AeWaZ4Fu9Y1C51iY3RUnz2kmUQhrWMgiSOEtlIydyq6AjnJr3jwj4FCXl2raXpwgkeM2zPLJK5gmxuzKPkllVQRkHhm5AOaxdLhs7tprOC4SCAOXQPEizrahsLAnmBmkBHGzzMYOcCvp7wRc6d/ZjafHFJcXsKrJGBaQMtsyD/AFAmL4ZHYBlweM4I4oA5f/hU0WoWxMBuEnBCWenTToJ3hVTsidmXBByed4wOvYVlQ/BRbfUjJJZIkMqrctPNcia2tkCFWjkhljLSSLMp4U/MOUBGa+j43WTyLVooLe9uI2dA6qbZn2/PGfLYtE3qSQuTiudfUjqOrfZSLSykR4BbLLC6wyTWoZbmyCBzvIf5lY8HPWgDlvBHwWW1v/7elihlvVETWbrBDbgwxN5bCNgQrAKclWA5OCcjFfa3hy/fw/pcWk3jooWLfZPFGTGVjXdPHMlvOUccnAUgAA5NeWaFJBHFaS3UU5UvLFDB5QVIAy75FZA+7BJ4JGDkAE8V0cmnm71CykjtGurW3liE9tbiaK6BkODllJCRBTl849OtAH0h4d8QWN2LCIyK8N2jQuTAXVH8rIyA7sqByAvGR7nmr99e3BkmgdgrNmONmHmLGFT5IGMu0gMmCEIGM56VyFrDZaZYyCC2Eawqw8oyu8kygg/um2YMm/GOeAOtZlt4rtpJWeZ47pYpk85ER0bOMGJ0I/4+FAAL8qcnmgDm/HdlLqFuulz2UaXPltcRSNcW/lyZXCmRonbfKFYADP4V8L+P/AN5Yq3+iwmORzcyxzFXlKRAmMnbkKpfIGcE5FfoDfaro2qyNMk1mwjZvMt5Imd4mOf41+8R8ucE8GvBPFFrBdXFzBNaz+W0hMd3AQ1vyQ0SzM7ExRsvZiMH2oA/NPW9Ch03y49ZgMttIzSPM0IaGKSddqwuh+UsqAY5zwM8155qJCCewt7iCJPJkt7WYW8aNLlQY1nAJCwhCAGB3KB93tX2/wDFXwxbPawxNE9tBMolS5iETL5hABS4UnAILDDA45zn0+TdZ0bTtNtHjUG/FtA5WG6kWCIPuIklmlH3lYEBSpIwPSgDw+/sJLqxa4N8i3NlvI8yffbIEwjiGOTDPwoySOrc1zeiWiur6gLhpb23AnnjX93Lbx5IlkWMt8sB67u/JFO8Wa9Hb2rR3NnJayo00kr200c8Xll2MHkrHlni4AbC+9efad4sZ3LRSSMZYmdi37ln2kh40G0GVFAOEIPT8gD6O0tb/Wr/AE82sltewfZ2MbusmU8sDLgBQZXxjZuGCcHOa2dU02eyu4JFW5s5ZVkFws0ahnR1Oye4vAx+zzk4/drxxyBmuP8AA3iay1GNlljWDy7OUqHt3kuVcAH7VHGhUxHnqfkVec9K6DXNbEkcpivxFFGhJje52C5cRKY2aaTPndjgZx0zxmgDznVdIjlWeS81SeQzRtAYgoEYBAeMi4ZkBIGe/GDzXjw0KSx1VvsF7LJFGVcwxytI1xAJAwRlhkDMWYjBJbpxjpXb6jqC2TX8MxjCzgs7zBI4i0vzmRJg7CRQhK7RggHoK4uAvYy/bobhrc+ahhgtUkjjaFNojxtVt4yMsc85/AAHrGgzz6XdXK6gtna300VvNbS+XG6xpBJ5r27yMQRJIhI4z0wTnr1mueNLSW23W9z5fmZMlr5kfllyFA/dJuEuMt1YEZzxXmc2m63cb9XldQJ1RT59zAYYIHYPG1u0jBpOeZFQHg4JFVr6KG2MTanPHPal3a4ltJHjhFy2EjS3tvKzHGeCcnA7kUAegW/jmSR5YZp5JpRbRuqW4u5IwCBGgSOIhEuMEcjkAgAnrWN4mnu47NPNdZ9qRzrZyu8Ms4kLZFuCWYupznfjgYNczo66VYfaNUmla58iQRQJAxSAzlSYiMDM7IB85AIJBPcY1tT1jSdZhttRf7RBcxNFG28rvuI7dTI5WHO6JGYHkqOAS1AHnenXFxquZLoXEVqFkilKMkshCylEhktmAzbdBv8AlkU8bTirGseENLNp5i28Eim6SK+hMEsjM2792rNj5I8YLKvPrzQ2qXF1d3F3aMggR4fJ8uQRLCC24owhQiTCj/e3ckU+91HVLmA3T3Tzw3Amiltbo+SGYsxSRZYxjgKeSeCMHBoA5SG3hstVWLUIEto7cMbCW2VIN8YUeTFGpbaUU/3yDgVd1uPWL+JZ4pV8ieRxF5c0Szb0jkRrp42O2Jd7IODkg57GsuHRrg3CPdn7O/yRW63EjTO6ykDcSWKRRZPDEjpyRXodla3li1tp8cFtJ9nMjt5pSSUo5Rp0iySsgwGYE8DjFAHm2i6Zqmj38C3YtkS4hndJln2SXiTHdIs06uepIC4AYBfTmvoHwjqkUbtHdXczSyOsXmeayvBHbxAxxmYqTJbhtoBYAsB65rj9I0O11CQwxxTC5F6TZQENctImNrIg5EalTnA4Pb0r2zRPCEkFxNaEwRQSzeXKk1uVe2PljeZJJQCEaTdgdjyBjmgBt7q1s7Wksfmvd3UwjnltLYMUMBaQGdCxbyWDAAgZGO3Q9VoGvWQvEtZpkz5TRwwmSJltriTELBmnjLMrKMjJ4LkcYxWbe+CrO/nTMEvnW80zRiN2jV0VFhMYaNgWclS2W+X0NSaZ4OexvJLxILeW1kdoJ1uYgLqTBDW720kTNtZQMnOCMc0AewW9/f2kTRyweTezWU0dq0iQPZ2tkrtJFEqptUyHL5Iz945rmtQu9Qnso9jRXVm9yIZIFijia1jnIEiRhGYtukQc55wTwKxte1R7eWK1Wdp7W4U26GGZ5riQKfKJSR1+RM9ehHSvJb7WdU0TXorG4drEfaINkUbyytPvlxGjCPI8zbt6dCSzcHIAPULlLy3e6initGm1EsVk8yHECsm1ftPksTKFCgZ/Dg1lppd3Ld2wS4tXuJIk8m3eMW7RXEZVI5EkcD5Cu89GyPTNQfbLu5uobm5PkGURnaojEkMUgZUNuGIBdwASr4PzfLzxV+bVLMC18y3+0XUaMHEcrJO8EC7Yo5FfHlkqDgqfmPoTwAdZZLcTysk1v9p1CCIRSu6rBahHUI2xHIDNhOvVic8c10VjY3k/nbbcWMJjAuojIYVkQJvSV94AKqQpG3kjBrkfDd21vdPeR2J+aIyR28jlWjjmkYxrK8TuzHBwowCMY9MaN1qcen+W900aSajNlYbuaW6jiRQI5RGqHMOSpHzY57UAU7O0See4nurp7uSeWVvtSsMtdR/ulitJY1w21E74xjJNTrp2iX8kgkSdUlDKs8kST30mzLXOx0kOFMmcg4wD03A4bqJsmtlextYPJWB4T5F2pQNOwBeeJWAMsOAFxhgB83BrO0f7Q2pNc3U5vTZrsaHzFtVeArt4aIEZ2bSxbAJJwT3AMDXfCyQRGS2eTywjosj2TSyWRlOIndV3eZbl1A5JfDZxis+0sb23spIVt7X7TG6C4jVRGYpJxH57h5Tu2F3yBt2jeACVGa9di8T6PpyCGS1WeC+by2gZ94YKgcqAjFiEkO0v91mQlSe/mYvDBrLMRJtuZZJIltrd7+B4sM4t594AtpVwmNxB7kY6AHvPhWzu4Vs5UtWlurm28ucvND9nNuQGBeONhyoBKj7zEbsHg17tHq8mnrHGkctparDBK14+9zfK1w6PHIXJWJDz8rlScnivmfTtau7ZBLJDJb2ccCSxGW4Uy3DS/wCrZSrfuoVUhecKNoyelMsvEyHUJoW1cvJKWxteSVlnR1KQxg5jkUK6DjrjIzg4APrifxZYRxMq3/2ho0b7LC7CNYgoYNBHHE5EZHltg7c4AY9efEfE/jq9hjntkeW4+1kLJHJI11bwxTTOFRJiFPmbQvHlhfdup8pvfE1paR3cJSV9UuGvbpLiGaWWaNkjaIyYeMfunZgo2jbk/KSBXlGueIdYW4D2n224QX0VtNb3Mm8WMgXfFcmCEEsgJHTNAHomreMdUgeO1bUHiiWX5ZLMW1x9nDORLFLBgfu8KN42nknbu4zgWt5qniK4ke7h+2w2MrSRzWkzQSQQIXEk/lNMu6QhcIpKeXyCOOeZ0651m4uFht9PWe/uxKjRwWcSPIYpD507SmQ4Jm3fL97BzjHNek6Ro17ZCCRluUvVcTS2ySSKIo5nYyPGoTF3AHbDL8x3ElQVwaAPLdeW6tbeFrYQopgmmgTzxbzKhdn/AHstu7CZvKIO0nODtGTXkPiLVNW1/TIbm0WK5tLC7S2eGNbgSwlEeRrpHP3FwZQxOPml5AORX0Z4q8L3mr29zpTKVleQvE4tfPnWfaVDQEspjjLbuxAzXlX/AAgGsaDbl5DKHcFHWGRYkupDGGJdIt32gBAoKAZLEqN2KAOI8KwXV5DHPq073LREBbaMxSJAHzLBd3Gxi4jJZWJI+UNgkY427/XNIk1OJZWulvVQLLqVtbObFXt5CgmlbaRNEjq+Cw6EbcgVy148kN0LOS3kktpN1xOjBbee2upP3kUSxQuGRVDgbH4+X5gDkDu/DngE6pNBqX2a7mt3hAmkvJPNdLjzB+7gtW2p5AyucbvvZJxkgArS6XY6i9vJY+YHuPPuLYQq6STtFNtlkSUbQ8DSI25CAeTj5QM+c/Eix1m7SS2v7IWzNJBAVkt0tybNZSypEGOXYswbjJ556V9IX2n2em28f2qzlFzbTwSQK8/l20EYZhFdMgVVlQHcdofaQ6Dkg1xeq2sd3qEyzWc82j37qlmbiJrloriQEu9xMzZgVZDkKvAUqBwKAPj698NR2V9bxzFbAmGZrcSSxSQ3V2r7hDcMu7yVJjGCMriQFiMED0PwvpGuBbe0DebNKRbwwxomyaWVmnMUU0gAdUBJ3D5f4Qcgiui8TaRBYSi1lija7ito4pAlrueaR5CqtAzE5Hl7fmHHfvx0nh263xoEhtoppSunA3MiytaIskkQl8xXBiLvtGB84DcDHNAGp4e06xt0nE22SdXkO+c7At7DhHDrIQAmwOvy5YFeOoritbt71nuLiG3ge2VJ2gt7FSZHgjlUOrykAxsyPHgEhjtPHNdutxqNuTbWzWl0I4oZTbSMqxXGJjFN5qrmVIcKcrj5z8zMCSKbJb217PPDcabbecblfKmtZmjiWAt9wPuVQRISiKxyqRKDxzQB5B4bv7ix1G6S4f7S8OorJNKCFWExklrbygxLHexU4HzFd3evZTqoutJUSvbC8hnLXNwypkQbJ5o7d2VsouyVCcj5SxODu48H8Wefpd/cX2kqtyumvdW91hjBCLsyuUu5Aq/vtqYUtlgzR8Ek1jReK9cu7K5iW0e73QQLdB2CxiS6UK8rFMM/yRgoMbscdQcAC6j4jkGrvewWkxiM8vkStGfsqQzSuAY4y255ePkwCUUqCeBV251me+tHa5a9u48232m1SV1WK2izsd0iOY7poACN5C7QCTk1Sh0iXUo7fUBaOI90isu+VTnywbaWCIKPMRQcHaDt2/NjmvUfDvh1Vu4NPg04zRXcAlu7iZlRJcxTRtJO7H5o0BXB6AYBOaAPCdXtdQnvbnSdPlvYYY7iEwSPGziS3htkvIlm3dZCrSg4zyPcZ4PxVpt9avqlulvdMJLe3uYFimMUkt2waaSJt7jbCN+SO22vuTW/CGk6fZz3rpKltGIoIpYX/dpcK0eHcyMdy+U0m75QVVeffxTxNFo+pfaLCVZI50tzdwXaLiUkqsTmPCL5kL/OoIBUhd2SMGgD89L641a7gja8T7Q8UiG3kZ1zHG7tHJCGL7nUKiAYzgcdql0qZorq3xHa2c0UryKZEYyXhkBha3jkJJZhICQpA7bQRgn1Dx1pVho9nKiWlw1ut23EQDeRbu20NC0eSxx8zgZO4tisDTrVj9lb7MsdokMRt7iGM3bQEsUt5pInT9xcyOuRkggMCQM0AeteCdIvbhSl39sjk8wG0mSQFklWMM32iAoGlBX92uFIVVG7Fezy28uk3FnKlwRcT2skbzyrbPa6bhfMWzugDtkd94Ko2Cd+Q1edeCpbeKYyPLPav5DvJeS2ahvtEMIDrNOJSIgwGc4AO7gnivoOCfT9Q0a2F7DaXEFzbrttLctNH5rPmGbmMGa4keNiSWxGG2naAKAGeHZ4Lm2gURwLcLciKezuXkAtpuZReblGIYmMZZVjLKFlAJ6mvfNE8RRzaffXtsbS7mtrOdLW3tlNtJBLemMXrugUDUCP36pksQpGAQK+ObjXNYgu7u2ijt9PLXrxwQwuoVLV2LrhY97CTZ5jNuIGc7flK57zTr26srRftt3I7NNPDDIgkjjeCN2YEywJxMsZUA8LgAEhgQAD1jWPENstwIbfTy0qieRLwQrJLa21yrlYEQAjMbSZYPg5yuMjA5y3S8vLORLaS2SxtLKItM8dysk1wjhpBGZJgkkjTNM20JwWxzjnx2fx4mn6jLK2pyOZcwLboY3ujtJiCyBSVfIXIwSdpBbkmu/1DXbafStMks2uvPnCtcoJIQiwlnUybYiRFL5gIycYxk4oA4W9DyaxbaVc3BGmXmplvIaOKa9k2bt5SJAfKRhI6bQSf3eWGTXNeLvB0elRzzWFneLZXjRR26C3kVY7aKbzMrHgnczZLehYg46V7d4c0a2juoLiRXS4lvEWOed0aRGljZFWKYAqoYsMkNg5z0Jr1y98B2d3p8UjiE3sUSp5ZvHnVDFKDIBj5CzSOMYPIfI+XmgD4M03SNTa6ud1uZZJpLUJZqFmLwI7NGs6RsUaNAULbzkE7cZHH0h4LTSrKOWbUGWKWOJ1FvePJHY2zx26CR2VUJRZPNO0YC9M4Ga7qPwrpMH+lRW0enreFAkCvGsktx5zATSy5+SEMrAIDng8DJrWsfClreSQzXFnBdve3scErOjSPHbw4RjJFEpDWzbY8FucHnocAHU+Gll/syJ1t57mSG8tBayPbxRzizCRhYo47ckFDIGEbDJZArHJJrc8TT2txFcaldWFxDboJILiR7lZYiGKW8hKg4ili2biAckggjORWh4Q0q+0i8lWUxvaq6mIiZ4VjS5LKscb7T5gROE3BQpXGcDJh1zwjPetdwRxQ29netO8cxjcO0scgk8yaHzjvlkAALKCrMSx68gHmelbYI7v7DdTK8k7NYvdiUzNZqZFlkUbCJIzHHuBcgorhV+ZSo6rTbu4exla/upFt0mENxpsBnuAbdZSzTBjCcs8zAg9cP0Ap+itcaVfW0eoxm7Dy3qRxNbmKZYI1jVBxs22qx+YCG3coeDwK6rWINO1B0uNLsreJbu3gNwLWALNLKAd581GVVUFAOVHABJ7kAzdXgGpWyyR3rw3K3EElobyVFmjaCOOKRlXdiREJVBtGDjI6Map2ML2AeeOGa4CSwM95Fdl2NyiCaaTZCdsqDPKgHAIXAPFbraFb3MUN1PcyxLFAZGnikC7Z2QbY4ZQD8hkjUMSMZJYfKQTPdag1tPbStDDBYbJLcJJ5rGMKqia+eMoDMGUxH5QQ3lnB5FAGnFrrR27zStGLB4GZbiyV3k80KT5iwhTsBlBDjHK8455yv7Uj1C2uJrqziazgtwI5YYTFKZXJYSMpX5SZC+ARnC5PANWbq302W1kt9Lt1SCFkcW0UJWyvg6qsglkzuVhFgnb9ehzVK50RPssX2ZZ4FkuIkGn2so+xiVUDPMjM5aaQxFNq8gZbOCaAKlzDe6naS3T36WpkgeCJBj7TLDBEDH5mM7YxIWYE8MACMgipNKW6FjcQrdGd47e2SC4uGbz5bkACRoJQhUDy1G1OGBOSO5aVNsdQ0yBykskJllMyfNHIDiO3t2df3aMQByQARjIxxBpzSwy6e09w8sFrDIdkCPHMsxdw4aZVKLChDAsTvypxkYyAEF1dW0ckt3LmRZJiFnugL5BGCqSwRlAH4A38ZOcAGum0XUrW7slktvMmu2MrHMkrbSYUEqlHQMYQOSAOM98ViX1pZ6xqNrfI7yCfYimWIyqjwJuMgnIBktzCoJyAd2cdRVGzuDYXDWkDXUMTXF7AYrdo4YIpbpQIvmIMgL9ABnbj59oJoA7dtXhtZ7JY7iUuFaSaGJ5UDxR8gERrueISH7xGADgkbah8S+K5oreL+znWDe7y3Ec0S3BVljxJ9n2LvHmbjhsnaf4QKfa2GoTtbreW0cc0MTm2JMTXNu0aA/vZ42IuQ8CLiMZYj5scjOJL4Rnnnjma7ha2mkkuECLO0UolLS4dim63IzgqQuCMelAHK6B8RLiBr+WKJ4QyrbwNLPHbOkSOEd2Cyv5rbt3ACkg/dBzXtnhqXUNfukSSSeXT2hU3HmOltDcKVbykWQ5eTE5GSyrk8Divn+50COLUBdm3Vf3kkEfmoTBGZmVEmkiTJUZGQSByfm5r0LTPEE2kiKOCdYJYyLeaGRpYITC0ipHcz4QhkEoLBiQMEDOaAPsy88PW1ppavE4Qo1rai1cO0CxzNIvypjc0LKASGO7cScAYrFudU0+GLTrNYkDwyRRwQG3NrCLtWY3EjoR8zFFCqWOOhGc1wlh4s8SX88dhHfWTWnlQlrCeN0juGgkH+lCZRuUbmbBHBAHNQeN72eKexF0ftErvJNsh2lkMAO0RKnzzjaVHygnBye9AEnjTxOrqbWCMTLbyoJbqedUmgBMYaBbbKRTEqf45A4DAqCa8o8S6hdDSZoGgkka2Vr6zQnZ5UglwG+1WpZoYtvJjYYbOc9avahKrC2llW2/0m5t3W4mjgvVtyVAfdGYiVw4C5fJBB7DjnfFbebDElzDJDeSu2zDmWOKNRmGacIqjyJWYkBFIXjIGKAPN7rxJ4jvYBA0c0EkjKqSWRtooXQsiiRIzJlJcAAsck4+6M5rU0jxJqYvZEvGK39m8cE88c0BJtJQIg8iwLut5wNuJS/cnIOBXLm2fzLSFzMwieZ7lPklIdPmUrMkmVtyBnLBQM46ioNOltTNqckWoQQSyvtmAXi5AYNsIflo1HGRkErwTQB79bW2tTmG/theyWsUJikurxpJBMFbMot5YywkXyjgFmwAma9F8OeM/sEbobiWK1jKRKQAs6sGCiNntAGPyZPzHOF/LitK8Z6bcaEmlR2K+ZDHChuS0qLOZECuGUsAtuyqACuG6g8kEt0e5sY1SzSxWe1+0NKzExQXC+ZmNwjmQl9jYClgMgEelAH1NpetaXbwyXdtKtvcOYlS9UyTk20rK74Q7ykxJU7icYJGe1cj43ubM3MGr2l/DM0zOLhnRGt4nfaoLiHLxXRbHVQPm69a4uy1ZrYLErO224QKilJ7gwouIYpmXKf6wYGOAAuT6a1iLu8vbu5st0lyZxamNoYXilEq5WKNvuGVWOCMEjGcjg0AWNS0q7vNKjS6sbppo7ZGup4VTFzCzhokjZHYkrG2c45BryLWvDVzJqVzBEtzJZSRQ3kMv9oKrFFQF4o4iQrYdfm3AMOc8Hj22TTdUewv7a8bURHIqJcNDGPKS4PKxyyROfIjAwDjHTngjM2ieHV1ZtMtJWCSE+V9sMY2zGNiot0hjJKuUzh8BGyctnigD5hs/D+oPqQe2tLxJz5kcU5uI2iuoQA0mMZXzQp6dTtwMgZr6h8EeBpJdOs4rqScKFZzqQ2wBInJJtzLj99ySPXPHavbLT4YabFLFPHBFpRhRhIJ9rhpMBFlhhyfKYh9xP3Sc46Yr0Wx8PWNjpxhhS2aGN1UzxoXMzQt8iyPu/0Y78kjbg7sZOaAPMtZ+GMF1ZCHTYPKlstMZIpZkDXEglKyZhQ9Zcg8tx83XnNc9pvha0t7CPTY7U2ccEUiX8lwfKluYQxOGjYAKxmOBjhsgg+n1HpNpBJapYsizXM8qSNIYNkEZbB8uGQNuLhMHauc56da4fxjoVnaxXNtMtxM8shAvE4RYQ25Y+D95WzjHcGgD5kvdF02DRr21n8qG4aVksNkiMxWVnLJOWPliVVXqXUgHpXzHqt75uoSRFnurWxI3GLy/MxbygfZ5A8X3cKxzyMHqep+sPFV1p8rPoYeFLO4Pl311DHA1xCGUZ2zGT5WbHzc7hntXzd4+0Cz0iWwS0gjs2VQkM1p8v2uOQ4V5JWkzkg/M2CATnJoA5s69Y34ACyRb/KSCGNUitJIYpG8uQzRgDIYkHOCOwpF8m6vEWeLMDZChrhHkW4VjtMjRyEmB2+7nr34ya5ye0Ww+zRFnkWSRlcpKCIR95k+1dHLSYAx070Xd+b02tlaaY9s9vK8s84lE0k0isPluYiwD4UZUg8cfLQB0UUktpfw2sloSlzOJoLlVge3Cb9rQRzJC3nyszDiQ8Y7V011c6ZGmyOK5sb4uzsiv9nD3MB+SO4nRCrRKBuC/ICBjIqhpGmwKhvL+OPT3lnjKXM11ETKXUjcsNzFtilOASw4GMA5rlPEQhW5kbSgZ1eaO4Um58xZZFYrIY+QrZVQcL26epAOud7S8gvktZ47x3jSKS8jTZc+e3+sijc/dRCDhSfnHqK5FoVtgbe5unllhaSSO5gmEaWJ2hiJ/MKlxj/WAZORgdqwbPUL9tSS0FukdvHP9omIWSGachcoqptBZEYn5gPm6V0msaffGK21i5ju0mumdEubto44Y4HUuEBX/VqxCqNykZGN2cigCraXD2VwskWoJePJNEjzRsbm4tmcANGsTDYsJU53Z3DOFr1GKwt7u7aC+lso5R9neJZVZZrjKBQYhbsVEnIbBwzZ6VxPh/SZhbR3l7LYql60skm8xxyXFxGQIYI3DDkptIYcHHBzXq3hXRLVXuL+4E1ymnrlfKuUhMN4o+V3VIxJPGoJHLZPr0oAdpNrd289zbxCImQpERPAggF2Wwkkj5/0eR8cZI5Ga7aSz1G7FxNI9vbNp1gLdLW3Z5g7xH5VnOdySs3OcY79KrWNy8WoG4lMUhu4F+zxy5jjuljfaJJpNzOSG6KQWOBziup0cxwQ6jOrGW+fJeKGIRolygJUuJ8HGzt+HXigDy4XskEW2+tbxJLKYNcyBxcQxg/MXM6FiVIJyq5AzyBXnfiVob6abUorEMjYhRGtvNBEIyFeNSPMiwcjq47gV6v4oMssAW3tZ5VcNNJBcn93E8pCTbBFgEPL0SRhjqK8J1WwlGo3NvcSpAY2jlgSNIovIRowPJgjZSXkzgZbluoyKANHRJ4zLeRpPawXLrbQN5kE0MSQS/v/ACVJUyOFXgBcjI2k5pLmz05tYmdCyXi3JW3kUzGJAFMdwzwwz/6QnGQCoxn14rH1BVsBbzTx28lwCJY3aGONyVYKiyKjgblGX4AByB14rqdGuhd3en+Y0EkUcTzGVIVRfKUbp1d8ZLs2NoOWPQA0AdBDaW1wbCBztt/JlVnhWCN1aT/W/aDM+YZMk7dxDjp1FXNd0XS4rOLTrK3nhkksw1vcWSzM8jK+QZ7kKxc45L425PUHiul077FJfRPNDNcecnlSwPCsFuGEOIcKdpdyBk7gDkc16HpsLX9oltI0E1t5U9lZukBhu7KQRs9xHcoF3KAuMcc9s0AfM2meFdWsi19JdR3V3FMFSW1mkup/s7blT7QXIS5RFVgQx+Ujp0rqbiPYkNgVVYo7K28xkmW1vI4Eba0MkUu1BAxXLlSSCeua9O0fTkdbxLaO4is7KCe3u3eBEiRHcRLGbg8KjAu+WIkUfeAJqv4k8L2qQRSoVkuWtZJElhaPytkaiWKISO2Z7fbndjJyuTQBwelI8S3F1NNMy6l+70u0iuPtn2KSKTh7mbYRHGy4J+YDj14rqdGs4Z7i2a7s97Wcxu3uLd1iF5KyeVNKgBxOE8wmLrkAEDkZisdQsrq0S1tREkcahXy7CQvLvjLW0XkgNEXRgFz7eldL4b0OOO4hW8RLmGOcNYpvuYiSQEVVKjbHNvHKuyqCOuOaANrVtLkkgtd1g1hY7IY4p/3/ANpl+1nyTDfyxAldqAM+Pl2ng81an+Fel3gs/wC17qUJc2t4YWtmllktGW3VbcWlxIXCwMACGIHDfNjpXe6drD6rHNohtb65niSYRy3C25lS0RgypOYNx8sOdrLgAoPv8EDrdJ01NaMttavsv1RhZWatLFFbWohHmkNGjZt2IJjPYYoA+dH8HaTYLbxyQLaxWUEq2trcR+XcNdwy3E1xOJYGzM5EhHmHERJ470zVvDenX2m2cenGG4twBdq1xbFNSjhupJ1e4iDIquyTugdXwNp3jjmvcNT8MaerPNrMlxfXBuI4Y7W7luWty7zSeStlNbOXeLyU/eEqBkc4zim+O9D8nRrucZ0lrJBbQHTpYhHDBLbLvWcSEsYtm1RjIzzknmgD4W1XQJLi0vLW9t9NEtsi2EFpbRrHcFUIRLkXIfaWdcH5GLnOXArgjZab4ZuWs5ZWiaGB7rUoJ4IWlvkkuCYIBJ5rbWXIx5ed/UcV75baPcO92ytFHdxXAvIZYZzFLLdAHfbSvdKEeI85ZMgY6jpXD614Sh1TUbjUbnV7eK+jiS/SzxHdRi4gIVLeWTG6eDyj1QHAG5tvcA+V/Fuj63e65qVxHbrdD7PHKzbVG23f54UE6MVgmEp27AN/fBBBrn9Asr2zeG51KKaK1d7mL92sbtp8jzNbjbFOAbjJQlnjG45yAOa+vb7RLSWGO8SSO2tZDA1+jNCIZglstt9pYIxbCdTkYYnI3Hkef6j4d0hYY7+e9nuIbCaZLe3QR2quItoW43M26SPzWG1mUFvvYxk0AeAeNfAnhzWb6zks4Mazdw3LSSqjWkTJPAhZGWUbiBLIACgO7q2Oa539n6S3+HHxLVNQZox9qjtAoR0kVpAkbT+b8its3RsOchXwQGBFYPx18Z3nh62m1CyW6ihjvYxFKGlnmWG2jY3Nx5mF228jpEQoJ4k4zg18vzftCW12IJFjb+0rQSgS26bjBIxtXVZGXLEoI2UEnkpgEmgD+sjSvjLLp/g3w9rtjrViutaNp+8DYC9rYWdz5cd3b75cS7JkLSKx3hWDKpA3V5trv/BWK00cT6RqN2F1mzlurY3Eck4tTd24zBcxho9scEhBBQkNIzboww5P87Nn+1/4jWyj0r+1r6QxRpParNEVtbaSMZV5WC5k6lhGw2OeHA4rwzxR8TrfVZpLufUobBZZ7f7Xbx20y/b7pSzwz26LAGknkZ2VgWDD7y/LzQB+9Hxi/wCCw+vpbtZ6bpotdQkhAuLiKRZjDPcRq3m7HO3IMoBRSSucYwDX4aftHftteJPjHd+IF8Wap9rt7mSMJAjT24uMq0aPLGhJgeO32KPKZWJ+8q8geD634iivYWksY0iaO8cXf27UhG3kukTRJElw5YSbEO05b7v3iTk/L2s6NdSzverbSO0krXEdtMHaSOBnaMTGUgLcszgjCFmJBOMc0Ac8kpvry9khaS3tzFJciGSX7Q62zSEvFPMJX82VnOSdzHJOTnmpGSO5SBBsjUqGmHQK6/L5JMfOMDOTxz61DZ2U1+xiZYIGh8xHRjJCHjjAk2Ns5lwCoO3NQ3IltnkZEUFpREI4yDG0oOJViY9RuBA78etAC3FultJNGqQSgGJIT5YmkQTEbnTbIS24Hv8AMufnCnIp/wDZbwz+cq4FmygsZSWjTHy4UIUwqgY3MRx1NaejIwnllVtroHWJJZMNGw5dWjaPIbHKr19OKuDVjGxtpUjkt71i0sojd94jRtqFwnylgBycctnjmgDKsrcXzXJS7MEzbHhlJEcMzBtrs7xnb5uBkjIPOAOa6K4jTRZo5ke2uRKBZny/NErmQktJFFcAAIG4ZhyetcsI1mVItj26XO9rO2kdY4FZm8xEBVskqhHzHCnHBzW9bxPOkYvGkuLq2jWC1iaINFDGzEvKWQHcuTwTz680ATNq8G04Q2jRY8kqI3t5Lp1OJwuSy/KcfMBknIqvp17OksvnRSSpIHJieF5DI8owSEKHA3E9O2McVuyaOTaWtvFESs9uHmGIpme4ibbHHb+WxIX0yBkH6V1uheFL2+uYre7h1H+0pVRnaNIooYRHg23l7yAu23CrICfmIPUkCgDidI02F5raG+iW2jmfZFdpGrGJeghkPmYO4rjA6FscHFelW3hrSbxrZ7SIJFaRC4e/lhW2tnTYF+y7AwBfBGQeeuea9q074W6dLHHePZXMNyqiRsQRzJfxMFZZ47Zpf3QE7MpfaOpJxXregfDXTbGaO91CxjVZIwi6TNN5kAuFwAWm27LeVovm25ON2BnFAHypofghn1O3uLFJGiluHhikSW2jgjaSMuWdooHO4ZygPO33r3Lwx8MJLfVtJuL4QRxvBJK010Wmlu3Vy5mKuFWFcsvzEKWzwO1fS1l4E8P6Rbx6rp9kIQ8j/u2KSiSYxjEdxCBmJ+0chVcoBz6MsNLlu723tHe1h+0w3Ebx71lNsI3EyQRSk7V+QBeDxjBAOaAOJs/BOlRTSXl3BAZ55ZRZTW1qxMckaYCTGTaLiFtx+4WwB82K9G0/QLLTtMiW6kW6MIjkRwk9taRYOQ8EioCkw+X5GGP4QWqDxEbRrrCLf2c1lJNJJHOyxxXCAbAtsyfIYiRjKEs2eKtaPrBaBRDpumQafvMt9bSXFzI9w+w+UsHmqBE4kG4gnqSOaAKcN2ljqS3ElyFjvbeW3hN4cyoGOw3BcYEQDLn51BAOTjrXUJYQa5avIl3MbmICW8uY/ItIby1t08uGbzmbaZMoVEicbeTis2+0KG6t47q/dYra6tS1/MVjhYSXMqlIoQWLAbAPMIUAg8HPFai6fbWZt4dCy9nLbkGSdpJILkzp5KxGGUL5ewJnzh0DcqeKAIBq2m6ZZpcW5shNJEFltYbv7ReLIrbY5g6EjkYLZxu3EjOaxLW5muLq9aSaC8JFy0pMhizbSIN74l2kSoRjjtgAGsDSb0pcXtrc6eGaK5lt7eOMyS28bROS0kkHnB58YyCQq8jp0G8jLDb3t59jilFwwt4oQFSeVix+0NHAGLE9SVXOCcAnrQBWfVoonjtrZXu4vtcdwks1gxFs0aIrRw3cxUGJVZezLgAk7jx16RCed9Ru/ssnlgIsUN3LcSoibdknlon7/JP3Dgds96wNPhgWGeCRblzZb38qRRFEqzDdBbmKXa6oZWYPleQoANQw6jdPe2FvDb2sE5iuLeZXxFLLOQJAgTIMa7FyrOAOgznigD6S8PeIRdaLc6dLBEI7WJRE8ULQJLbTDemVO5YnDxsCQSAZO1dP4F8bvo90t/oknkvYkEWMl4Y7ks7J+5RXZUmAwx8xWMnGMV88+HfFlq1zNprxwxMbYwCN3gN0hDlpGESQnzIupBOcFuT1xHc39yury2aXUUcdjG95bJJGr3LJdYbyjKAsZIAGBu78UAfvF8NPi3pnxV0A2OrSAaksUenyxz7l2CCIfvRgfvSRgYBPXI5PHz/8VdFv9Guo0uLPyNHa/jexlimWbzGQ/KBM7GRAxX7oZeTjAIxXwB8MPiVq3hy/S9sbwJsnWSRorndcPtCiSOVGfaqhD0j3HnjJr9XPh58R/B3xW0SPQfEM9omphYlS3cJDLMI4/MjdUw0qHIHzBckg8ZyAAfBOoeJdR/4SBJzNLp5tp2jsfKjMcaZchyUMn+kOCRlWzk8Guo1OC5Sf+19QmuZmlijW5R7vy4drMomlSFT5rs25SVRNoOQG4r0D4g/C6bQvEf8Aalvpc40H7Q8rvDEb25YyOCZPtNzta3RmAI2pkY5Arz691Y3+oW8c9lAbIGS2ZbSQzSzY+RZdRL8w3WXUfICpC55agDudE0jT7m/aS0SdLSCKKS9NuB9naZ1UgHMu5mIC5DgDk17Lcal9o0QL9peK4sMRW9sC5KwKAcXdo423EJJ6jcw6DpXkfh4Wmim6srkSNbSrHE1n5stxOh+8N2VXzYDkDOSVB9q7C5mS6gUWksMFsRJ5aFXJgAUZUSsu+RsDocgevSgCPS9XvDJJJvFyttPIpAUw20jONrQQxugBdQeAeeelZ2v2yagBbi7gtpVU3IjaFZ40a3ziHywD5MjE/wAWASOM0/Tb3TQbiCFXmi3rPeaiZU3wyYAk2whtolOAFK5PPOOlQ2N7o7XdxD9juZLqe5HkCQSXclx5Tb45HDqAUUDcwBOB17UAeQ634em+1jVF0a3e3gtt2oR3hPn7ww/0nyoyVAJ6LwSB0qnBpY1XU7KwSSDTYyy7H+zkz5uEMm1Fc5AA7YAHevZ9RcahIbtJrFfKLwtEzHT9OuIBk4khIIkmWTGN7AE8D25i0Fk2owz37Wzz28ttmZoIf3ax7lWNGhkIZgDwoJYYyATwQDsNJ8JQXGjx2lpb3cxsJGEtxDJar9sRW2lFdYmwPOI3L949QCAa6nT/AAt9nhvra2WKxne2t11C2uD5r2u05Mlvn93dL5oVCwxtJ64AxqeEnt28y2gsrmeMzJJfTJKZrqFiwZHlVmRIIQoAJELYyMmvSRZQ28upXj3FnJBcRKsD3IVCqLtaSKOZtqyoCBkLnPXGcUAeUX+gXMdoLRrGHatrJFksZ83MKeZIBglfKCfMzk4XpmvM9Z8NLaWU17bxwWL3Dx3EEENwzXKMgVYllSRfnTewJxng/WvpRrq2lSeNIrW1e7JtVnjRYYCePJaJt53Rr1dhnfkqeeK8t8Y/Z4fsOo3Ny8Lv5gEJkAZtjNbSyJGI8+SQFMfBwT1wKAPBNH042sk8l9Au1vtiyNIJCiS/eWNWtCnlKXP8Rz71pj7TbwjWL6BSpjIXJaZopGd3E8jPKqsmGUYDMQDkgZJOqLJ7pmuyy3drdXm5N140En2bb/pDSr5e0xg5Gc7+uBxWne6RbTMltuAs7Szmu5mSWSQCRwRHGAQVYYhXnJA8zJI7AFDwxa3d7Fqcrag4aGaKXZI8ciyLHm5jdQ74UjG0BCWyQOtRa3pl7cLb6otxFqSsrW9zFALyGRJ4CV82YbhIy7Ts+VTyc8itSGKIraLZR2drK6NJbxwuYYlmSPJUCIsZCXCv842nGAT0rrtFa2ktNSGoWw1a8ExiZbYSR2UIkQO7maUNjk/XP0oA8lupLWyvfOEUYnXTjM0ZleSYz4MbJFKv+rkDED5lHrnvXQIk80umardRQpDauFvBaT+ZLclYmJju42P+lbQhyFbI9ulaulaHFc3V5psFrFc2VnIcRPmUI8z7JZEu/wDWXCpMQpXBIPbFP0/S9Xi1Tc5uzbQlWW3uPLjtTfnaEmtwB+9Bhjy4GciQjJbgAGY7LNqcl1PeCKaEXCwS2xUw7bqSZrciyc5LBXXAxxnnpVfTP7Tj1MaasS3MUdwyTwStKyLJEfPjvLayWIvBceTkANhCTjPQV3cnhqW6sp9R8pLYrN9turcxCKKLys7Vhnm27gQuQFJ6j1Fa/hRLK6u5bmzZf7Qnv7Scte7YmlCReY1pJKBkhzhSfugck96AGeH7SRDcJaWMslrApSaSWT7V9skuZd0Ms+wjEwyTjGRwDjFezafZ27+fNBCgRoSjYVlZHIAS4BLbharxkdeB5gWuW1a3ltZpIrQCzmu5ore+SGWGO0dZz+7NvYq4H2oZHO4Y7969R8LwRQRWDXP/ABM4P3EF5b3aGWe7kjcI0EZhwBErDgHl8/NxyADtbSKSfSIoZTE94rxpNZWVvuaS96QF5QMxK0b5XcVBzgHNbM1rbWqTXcFtby3YMUd7p0+yO2uYEJ3RSN5XzXeS2CshB963YrRXMlok0iC2tYpobOFpIo5Ldoyn2EIIt985Y8sGLoD8gPWsqTT47tri1jMn2yLzI7+F0kBSy/5dZIGYAbEP3mz5gxyBQB5fcXem6zJeST2CxNfNLG1s7lkkeDB8sIoLRw+zbSc8Cs/T3vUmjuBF/ZU11b7XaKcyQyW4k8r7RdQlCsqb+MqT64AANdZeW9rBL5FnNHJLc+ZEIrqYqqToRtufNij3CN+x6cdazH0C/tBHHc3P22Fdy2ouMxskSH7Q1ofK5EBb7v8Ae6rmgDdstGs2t0ntXjlYpBFe3MMtxJHNZmLZm0hjQhS7dT2HJ+WvPdW0gCyZJdPhu877gNdNcpcOkThJPLtQo3zLFyWAKjuc17vo1hFd6dDf3M5igubrTRDbxGSCMPNbfZobW+SCEmGNvvBFG7/Z4NYVzpayvqixXLTtMxskeaN3uYFlUSFpHC7bhimTKMoT0AzQB8javDE9xJFa2Tx6Ze/aLiziA+0i7/fb4pEmUkRSEfwMVTsa7HSfBN2JZdYvrXTUWzs4EtLZwk9xbQXrhEt5ohMWVi3ViPNHVgBzXoMfh7RdP1CW5i06CZ2ihn877cLR4xhvNje23GKVhsb5SUJ4wDkZ0oIltjd+RdkxXEUE6SXFpBbXNzCyhwZWSRh56y5Geg65xzQBdFhpcEQhu/Ie1Fiy3VpbTBthEW0m3lb50VWPB79QTVnw7PZot7LHbzQyQXU1wGimuFnnkBf7MpV5B51qtsrEqwQnB4ycHn7FL/xBfRJbpcgWpjS8kgdCs9smPLiA28s5HOMnjnFel2OjSSfv5hcSReQ1xIZYUebz4YJraOGVW2lC0Lq53YHzYPzAgACJewT2LQaXpi3t5czwSokqtas8Bi81xMZRyQ5PGaZeLNaWV6dSQQwohNvEjvdbXQw/aJnij4UKEOQeeKuW+mavHbTMlvIJ7t42sVheNZoyJDE0TMXwFEYHOQOeD6vm069aye3azt471FljuIrZ51tXfgyb5HVjEB/y13EZJ45oA8omtLF/tWLeWdI0jWIxThZY/wB35Ub2paUCT584D4OAcDpXT+HbSDSYpbSK4t7t4IZrx3bG66i3GSZ1nQElkY7dp4wOM1vtoMcNo1hcbmu5wtwbizmEuf33+iJbWkcZQAAEY3HdtJGQCaw9a0ybT9Re7TS5tMZbaSzL+dHiVkKiYXsfmERLIzL8y4HqeuADMtLqC8K6bZ5aBBdSQQtIHklE6ANGWdBtJGOCVx9a1rjxW+j2psb9DbTpbos0BXzfs6uGjVI2YcEbC2cgZB71Wg0fVUkisIbSG1nhjEjXymYTXDmMOFVTDuKGTKjjBHzA7ea5LUYrqLULvVbmxt5bVAkTX6/6RvZWVGluYZpf9TlpMKBuxzgqQaAPb9A8R2dxDBawzSWr3kQkuhc5lUIVIbyImBEccmSc9F/StTRtHmnspRGtsxjme3YtOjSRqJt/mWgwTNKc4y3Hy9eK8w07Uhb6bHfNI87zW8aQRR7GuWV1LW9vEFT7mBypO5cjdit/S/Fmp3OnpBHKttHcmSSNJsRMzIf3oeVELIfp8p7E0AdPqd1LpltLDHb3E7wJKtzaNdqn2jYD9luWBA3gKrZVST645rx+KC+OpwML21v31CZQtr5sRu47beXuI2zj/VkYJ6E4AzXTIdSm1qPSDqs/OJDDOivBBGUkcrJNI+1jtbg7cc9R20W0KNpTs02WBlkmiN5BHsRkOGke2zgBCud/z5J6UAWxrdvZ6VdGW0+0oJfMaaYl47VUUo4lSQbgMKdpI+bHFZumajaajPJBPFEFuZree3CTIuyNVBZZ5Nn+pWPbxkEYx2qSO8JsG0qaOG5hiaEwSlf30sKiRYI3yMXEXGD3B5PvpmwsvMtFsoBb3zsrXVkYt0jQygh4BgEKWU5B9DzzQB4/4nCXd1qqW96Ls5ZbJI0mefBJDx24Ef7xWI4YHHNZ/hYRw31jJPZLvNu6+bNAYJZGz81tOMeUqKueW3uM5Jr1G+8P2Qnku0uFsLyyuBHLaQeVcCZGUNDmaR1W2AzjGRkkgZq7pHhaa8iWUwwtALpwZ5ZQFjY8yCUhslzz90HmgDlL65gt5LSKUpbul1IVheSXyY7dU8wAtEFUKWxgnKk9M1FYyNcm/nvYXeFA01ufsyxvJwSoWcSF5VKgDITHynJHfoL/AEJrl54rZJolMIha1W2N1HPECd0krSf60AL1DK3GdtRebpGlQWNnO4guWcG4tkUNJKkZOXDs/wC5TkZwcflQBR8Oi9kW7N0rCNwZYI1Dsk6HGMRY3GNQQDkAHJPStW7uLa0SOIf6TJNIsixyedH9nkgJdPIi8gAJvwB85HHHWrVxd6XHLMj3Yti9uskFnFKkULxyAbWuGU5f5geVwO9Ot9EjluDqEjrb3M3lx2TpfyXJkRk+YmIqVVeRt7igCfwbq2sY+23E6Xk018sVk91cOWt5ZpTvt2t44wY4dqkfMwUZwp5Neq+ItRub2wmE0NtcLCAslxBceUbQkYK7Y9xeINxtHXqTmvNtNs7LRJXjYrJcmaIywO4IIJL+e4U8E/MM/U1uXN1IbdGW7tTaNM8IsVV40dZDvDTSbQzMD0z17UAcWIpHeO3ZomtmcuzXUhE6lsiOQQAj7XBkfKvJ4+cAYqndTxWVytjHPqCgQsyAD7HaK5GZJhIFLIm5idqqyjGCQCKp6qqzSwQzy3VtawSAT20ckgZhvb7NIk0kQYxMX5UA4Aw2M4rk9Uu7qKeGE/vYkDR7DPuZbHYzXCtLAyIZMDJXlsYwpoAu3N/K0i2sMSSJLF5guXdlKyFyLhrO9PMkhUHcjqB/drEVZdOKSNnzXlcoZFZoUhLkq0yOUPJC8453ZBI5qCz1e3sEeaJLW6tbZt9rcNMzTRTOCUtoYlyACAdzNj0GWwKxb7VYdXul1mRfsk0sLo9rqTm5gZLUl5AIiykoyIqrkDBHNAHavquoXMYZcyzoGjmgtPLjEcBG0SMG3EIAc5XJAHSqmp+K3sNMWK7s3wXaOP7Qq3JhQqVae3SQqwTqWO3oD+HCQa9p8sF/fRzECRGWKMxSRlHQEllQYRYlIJUbieOhNcX4h8UavcwWdxYxvIYUbbcXIV1kjTOVB/hTqDnHHU0AehxTaZql5CGukLXf2dYbWOKS3ktZIQZDJiFiWDKOCw2knBNVtUkkndre3hnjuFvBBZ3LyLE0kaxMszSQRqMKBnAx8/TnNeQ2+uXupX8N+0FxbmzgZZ5BM0Mzux3MBhAJYuAq7c5zgHrja8M+K4rfUp7m8lhuZGaWBZyZZ3WM4QKbaYAtIGIU7fXrigDq9a1iaxvHuZ2tHjitfLvojMQonlAEkdvbrnEjsqE/wjGCea5e38TSxPq1lC728QtoBBbNIQrzMIpGCK6ffC7iWXKgjg12p8Oxa7b3N28SQreXsMdm8hZHaaFSkzLbbfl3O6MpchflwWzjOPq3wy1hGluBeNbhXVbCeSHfGwYFfMeQZ58wqNp4OcHANAEF94gm1Pw9cxTC68zTtPFwDOYZpb945ds0IRWzBamTaGZRgJksAK4CD4g3EkdkWiETrIklvb7IleGflG3h8O9oY85PTHHBIr1Ky+FPia6trSz1NJzass0kGpaQsAuJhcEGWCaRo8oofsQVA55rtPCvwA0+OPU7G/sr3U3kijWSKdI42iculysizCVjI6qyj5FUHd9cAHG6TrdncTp9uldhLPPNA1nKgaKaOIG4nnbPEJcqVRQzALjoc0Yj1B9LewEiGxuojdXSRuNRnkLnfKrzR48oKcAEEcZx2r6S0H9ny406CEmLZJex7I2WGJnDxbkjmmaQ4t1KMvcFtvzCvQ/D3wUjsbhpbiJLi/tlbfE0x+zopGV8pQmJixzuyeM8UAfNuna0s90sTQXbadtuNMtLdpWQXe0iQLcBGVnuHdiWJBUOwCKwVQaniHwLdalAL+TSbTS7ed7W8hSObCyxC5BtUmeOE+VIlzCFZQwLAndgfNX3Rp3ww0jyh51hbrefaEulEMI8hWLKXjVsArO20AEc5OetaNx8MTp8Ui38EMUNw0q2NqxHky27rcFmiWTJF2m/chIHzY54IoA+F/Dfgy4vNJutMvjNbwG5vPNu3j+yRGJmUz6fB5XzSBnwylduQOQ5ODnS/DzWtU0z7Nb3kFrpthJBJauxea7EUFtKsP7j5dhW38xCzZYMwOCev6Baf4Gt9H024m1nTne3SK6ktIJWaZY2usrH9pt44yWkbjYV+6SNxUZxCng3Tr2bTpWsLfSpr2FYEtICYzcui/PuRlZW8yUo2GI+UEHHSgD89l+A+ra6sen219Jd3Ijt8LOYI4reOOOR53a4hjdXIlxkENjOSCBz3+j/ALNOo6RbWsGpRTtG8Y+2iS/Wa2a3mOIWjkt7dUubhPvpsLY2/NgCv0W0X4ZaZZXFnqUGlxwWb7n8hHhindkyJQ+6MABmDYViDz6V6NP4X0VZ44n024bTBBKfPnmLvHOiEWJeG3ZjCEj3KNoIJPJxzQB+clj8NS9sIT5Ei6e32O3nuiu27t0cLI1rIuTDNkhFZlHJyM17zD8J9P06K0dLSWRbqDHkIbd9oZkZJPOBRp4dwOSu7GDkZwB9N2nguwtVjma28xGt9qLLHHIsUcpLRxCONNrMsxBLH5vfrWpaabHE0McghJspGgeJWCxiKPMiy2xkwyEhcbcc9MdKAPCLf4UnWLa4t9SvZntTNZyeV9mi+1Wc5tJH3rO8m6G3aGJhkZKbecHGdXw58PtH0+5uL67igljjgntbRArTNHLCTIjrGilzCZVUuduOvrX0G+nrqK3UdmsdpeSwoJrg+Yqxs6gBW3gCQqjSqdpPtnrWppPhDTzJbs9yYo5FlS5d1DSR5UrIFKZ+VjnGMnk0AeZeDPAOi6ffSare2qtBd2syJbx25YyXEzb7g37SbQUYcDDDG7qOK0tf8H6fJdEaTpqWdlM8DXscqx25u1C7TCggG1E5IKqNxB+Zh1r6RsPDmjGNIbeOeFYFcGQTBmDmPcs4znpySCCQeCM8VW1LTo4oJoHWByXMVvdyJFdyyNIo8yYxq26MbcAfKCNpwDQB85+Jvh/pc2ltp+mu8GLaK4jumZgFeVSRCsIGVQMdpONwHOAOa8m1PwBptlZmxRQWnEqylzNFIZ2IIl3KpWOPPO/ORkfSvrWTQIXeWO7uQz/Ku+NIUCBSA0rK0uQDkADG7jOKz7rSoXaCOWzSb7OzpJN5RD/Z0BaOWSGQBnRiQCQCBk5wOaAPzz1HwA+mzSBw0doszMzbWeVHQ5LtdKQpjAGfmPPp2rU0P4cXF5p16kQBNyGng81wdqk7Waa5LbhDIh+6v3QOa+2tS8L6ZrEu6aBCxkDPbwpwu0YOUA2yEg9Oc/pVC58M22lRixgjSKPJaJolkBROSu4IpZGznhlC+vFAHw3bfDCeweZbq1W3iCugmtlkVbi7GSgWQrtlAIPU4Oe9WLDwHZ2IXe1u9xNC2/ybJVulkZy6hwy4kkGcYPp2HNfX13pqsAJIEkMYULKAYUDN1lU5KyTADowXr1qlq2jLO/lNGbZYkZ/7SZUz5W0EPPsXJlyTkjt3oA+Tr7wDA0kTyxyRyPbxsyo24ZJbDH5vlYjGR60V7JfW9iLhtzybscvHOfLlwSvmpzwpA/SigD8V9K0mzurqaATeRJdSxz28mxibYs2XEZkbMYPOA2GrpJtD8PxmX+0o0ZpbeQJFJx9pCAg3Ac5EbFx3P8PSvE9C8S3MEv266vY5PNeSLyEVswOiiOONjjLSHAORwckivSZJrvVIrbZJBKFtRcSh5ZAyoxUNbrAVyCSQSeQMZoA8K+JfhC2mml1G1iAEcUYiiwsU0cMIDsYiMCUEHqePrXzr9ul0oTLNbfabMxmZboxeVNFsYj7PIMfLLyBnoRn1xX2n45tZBpqr5BiZImRkSRGmliPOMFiSm4jAXJx1r5T8Z2dwZktbe8WOdo401GFwkMsNu8ZCs2RiWMnuPmFAHnGra1LBHHJaRzx286yydY2MUuQwVATkJ06Z5BxWXD43vz/xLbOc2ZjSOe7uY5GE6l343uTy5IIIGePbpy3iMtarbfZLiExhxKyu7qzeQ53FdzcK3QA8muIPnapLeyRl7MBxPvmiZHkRmCtHCR99gc43cJnjrQB7Dd+I9SSewuWlW2kiWQ3Ey42tFK+3dMzcOzAncM5/Ou40TX9UginKXBuLG53hrgwtDHbbwcpEHQFozz84Hy569a8C/tGyjuxCGllhl+zpP9ouzJLIGAyYVAPnkMDwBxjHFd3Y3d1C0slrJCbJ3S3MBieO4jQDa0kyQsxMRAwcgHHXHNAHpq6neq1naCMzW01tNdRT24bzHUNsMV1POAktuRnALKcfhn0OwaK1tW+2GK7eUI9lDaI7GBAFKxxlV2sxz90nAHIyOR5dHcxaXBHMWQSyRsFCsotFjPzS4hVzhQhBySMk8jPFdBb3kC3NtdRz6hFYtNZxm4g81HmzjJtYPLIWILkOTg4OaAPdLbXpbaGys5bSa4ZSGTEsEiW5KY2blDGKUFhkjcMZ+laurWc8scd9bWsL3lxD9juIVt2nEbSffxNGAEOwg7io+uTXn9gsH2uWWO4W7WWYSSQhxNNBg/uMbDkQkAZJHcg+3eaJq8ywajb/AGaP7VJGxjiiYJJDPnCXGQ5ymMYHQY570AeW65pVvaxP9qSW2FsGH266mkdIieFjEagk9cA4OQ2enNeRahpYjuY4Uubi2aVohLCgkkjjiI8yKSIGQK8j46EggccV7prccurzJbzvczTQQyRySSTwSrNMpBc3JRtrRjjZ1IzzivD9c0/UbHVLVhNKADLPcLKxkwi/6lIExlXIAA27h0ORjkAzbq6mgmBzYs0NxFcErDNaagqYK4iVrgox4OUIGc55ravPG1/ZSiaG1mDTLDHFOHhfypFIcrIjYFu7AfMn5E1wuoahG0t/dW1vKNTu/s4CPgR2flE+ZNcT5IJYgYZfxqlpGq6st6kl15Wo/bbgTvDeAtDGkahCY7kABn4+U4Ix3PNAGvrXiW+vVuNRnSVbyIm2uJEkAhMMmWYJFnImBwAcYAPWvP4NbjuLaa21OKW6aWSRotlx5RtAjAZCsozIODwcNjmtXULhb3U5JJ4bgiQSpNGk4zbMpOAykcgAjHHPrzVW/wBMW3S0kt2jvEjXcRMSiqrMDJmMAGQhc8jvQA7TLm90qeETSyTOJle2vnwRLbykARlY87HGckcZK5xXrel6rpz3MsRuLi5iuVSS7AJEU81vniVnA8oBgBjIJHbvXimmR3Y2yXMrJGk7yxsyq0G5QTbRpHETggAe/HIroNIku7ZL2O1CyJfEJMYSGnV3JL3DRucxxblGT270Aepw6uttqFpbB7S1tLgNLK0qEJaKztgiLnIwOW6nHFafie5eZLW4a9tbaK2QbJYf3kd1KM+Tvt2ADDbjnJY7ua881eWxitbG51UzyTG281XtgNuy3ZlKIG/1jM2CxPAx1FYo8X3msWxtCYEsQjCDIXzY7lOFLsmQeAMYOPTpQB694VjstXt7hpb147iIgvKXZYt0cgYW6wO+IuC3KjnPU4wenuIbW+Ij1CZ7qNg8Ns8TILSJWUxmGR4lJdhjPSvKfCmuhbljNAYYYbQ29ysSI93c3aglrlJG5hG3AXAJYnC5NeiWjkqL3Torm3imAdbXckoKMCZZ7pJQN0vytgKNwI6A0AUtR0GwmurbSLJ1inWRGW5gRZLe4ZY8yJGM53jC53fLzzWfe6ZDay2d3caekP2dpInjLx+ZqErEqspEe5Q4KglRjFeg2cen3USBXeJpTvix5TsZkJHl7FbMUhPTHXPNUNS0hZFe3uo5XllmTyzEv2e7VVAAyy5SEYOdzEZx1oA4J/DrBbbVZJ74DbN8p2CGGIgyskMaZKyBOGLAD060t3E1xBBBDEUluSPKiWP99IHYBN4PPmbACT054NdpbWslnazlbjdZtLhLC45meIMFlk3xli+QoDHod2RxXZaLYw3XlX17ZQ2+mm6hhgaLA8xcAjzMEvLgHlhgcUAeQPpK6fqLxS2czoIHCurYkt3kVVLOVyFXJPB59BVbVPKiS3IV5jckWjRW5PmpNFzC7H/lmrEd8ZxX0zF4csLhr65hkt9lwRZx6fEfMd5CdwdHcZGCRkZOK4vUvCX9mz3F9MFdZrdomtTAphW5iYD95KVYJIIzkbQCQCOpzQB4PqC3dnaXF5AJna2hdllaLdvJBwHHUBSSMnj5eoFeb6lq2oSQwzaq+y2vVMKwcxkqHA89Y9vdiD1yccCvctTvrbTbq6tJbNXtbiNEF2syg7JFJEsNvI+SEbopALE8j18N8SyQwljm0u5MzSmO6jErhI8FJJQHHk5xwqdMdKAOU1fxMNLd7Z1uRzCZnhhUGaMH5DGSd0bbcdBg45roV8QaXMlpcW7vIJfKcRXXlo0Lp2mIPysWHA7jg5ryTxKyXt0l5bi4u0DRvJEySJbWz7FOB5QLeVvzgMBnPpzUDaklzEjSWkmltbPAkdyjp9lZlJM06I7ZlmLDlSMr3AzQB9T6XrP20C3uwbO2uGN3OLZ2Ek8UaYMTx25byUGDuI+7nNeveHfsD28d19qeaBIGaG3jkDxyQKjN5gdn3yMgAGWwfQGvlHw3NduJ2jup7m1uCs32xNyBUm2xtE42Y3HAz35woNdLca9qmk3SCKB3eGRVtk3MkNoy4HmtcZBxswcbG3HgjtQB9oeGvEyfa5JxNCRKkLWIlRBJGsJGA6vgrzuHzBS3p69HrGoy30l8ujCKW5fy2u3mEgEc6kTF1CRnYpJ5HAOPSvkCLV9clsN11MUuLrdK0wbEjspBWOYq52OQ25WVMgA5x1HVeD/E2q6Wjand3jXNqEaCFXIdYT5ihUh8sLsumkLAsd2QetAH0DodtqIuoW1GRwZ3IE0M5kt55423tHEX48lVOSAOxHBNdXDYrNqsslpLbG0mVmurecSvPiIBPJCgEhnJbBHCjrx08l03XNXi1YtLKlzbXGxreHJ2xLLkyBc4EcqgFWIHJ54HX0aDWVlhMpsxKEEj3F0rKjwjJSOIfMoJCDOc8kevFAHMapqLafcahdR2CWcEFwsVuWkKGCEfu5d92hJTbnIG3Jri/E8dvrOhXMtrcGCLO6bUJ1CXOx05t7UzRL5quw+V2IJBPArp59OuLwslvFGUlfzGDwTCQru3gyCLfvJXJywx+NcNq4vJFbRbGd5I76OYTQpFukhWJsybw42kDBCglSM8daAPhfxBe6jo+p3umW7XM5kkS9RNk7XDRQEFQeWUMCPm+bAHtisdfE80CQSxM0e3KTRLcRqsUjybpJJCpK+YckHnOW56V7R4s8NNqGuxXDJLFDaJ9nljDpb3D2yjl4N7BnG4liBnP8OTXms3w1mv9TuY9MtpTE8iquGRonRiHBuFDfueQcFgCc89KANT+2Ee1jv4ba5lcTJDaWwm8syiUDzGkkkUZhDn7wBHzHp1GgdEuNWeCQ2ol1GVRmKJjLPCm4CSAsiHzs5G1uMdeldFpfwvlvbhILmC2sjC0cvkq0ktzvtlDAw7G2PbSbSCrlRnoTmvYIfCTxXlnc20VvblZYXlghkUTKYVCLKxhc7CFzuQHBPGc5oA47wf4NuWldb2yuJrsZgtwbdU+zBdpSQyZ/eSbMhWxn5c13Uvgt5L+CK4e5RAVZ7hYImlHG1XLvCcTKSFGOQOgxzXssFlb6dJFa3FpEDqSI0GrXshTY6KJduUcCNMg7QcHJxnHNemaJohbddmV1mkRJLgtBEbYW8RALAPkBiudrDqW4FAHj+h+Hr3QZYYUn+22t9aMjTXDfuLNusT7Uwnmg4yhOST+VbUfBa3VxLBfpPLqzmeSeUWcZiZXQyLtRWPl5ABDdBivryDQLG0s2vG0u3mWXZJDKwVv3RXKQleV88AFtx4zWTrmgWywwXcEySrfPE8zkPKiSSZVWZo8AsBhdqsV4wfSgDybwX8H7ewtraSyVroPbJJckEC4iknAMmRbud7qrZ2tn7tfQHhnwbpmm30lur+bDJbtH5Ytkie5uW2gzBgqgKON3Gflra8IWFjbKJrC43XdtOUneNEtUeWWEhDNG875wFOcdO4B4robexitru1nklnnmuXZLmGK5WS1FsXJBRlGUlZsjA5PpwaAPWtA0Oxtfs0D2UTSLFE4jEWMyjB5eBWwhHUGuh1TWBocbwyx2k7GaNY1LhYHt5gSVaXywUjDEAd/SqVhalYprq3nkVQEEdux+W3RUwEOCWJKggk8fNVDxBo9rrMNrHdzqi/88o23kRykKbYuvVwQSp6c9aAOt0rU01SKKCaW1gTzDcuu95nEEJ2zQR+ZEwjkDbdgUDg5JPU95YTtCfPu4US2uN0S3sjvJNLABtitxEXKxzhypLDC8DBAzXiUNnZ6XAi2l1bxWu0w3d5eXqEwqsgWNVTPyysw55zyM44rVf4gaFYlbG+vrV0Y7YYEdjI8qr+8aNlDKh24bLMM7eM4oA6K4W6e/kVY5HS1HnwuJt5kUvjyZJEOFBOSQT26V0GiW2oNDeaXIJ5PtDPN9plk8xYkc7/AC7YwIC0Q6BWAAGeTXnNz8TPDelxul1cwXVrdozR20JikMkiR5hVrqJ8ZGOcNjJIbFYMHxu0GxvbSWIWaPHKCsct1DAsseN7GUSA7HyCCGIBwMA5FAHufiCCyNpH59zFCSkPnJGRNNuj5KNkgRuyrxk4ya8w8WXegaNZ+eJ4/MjDIk15EJ3jLjzAYlaIA3WWxwxwDmuB1X49+FL/AFWeF2eEaiZkniMMDWzx28bSRjeEUxHrgqPcmvmHx98ebSX7StsyDTbRJoCsqt9mkJyoMmUIkfYWCOxUccHigCf4n63Nb20V1o8DXPnxTyTxzuIoIUkcjmJ3MiSEZYOqkL146V8b6l4rnmkt5IJGlupo5cvJcvJAfLkIkT7RMFE7ogOAxzjoD307zx0TcxXZ1ZriS8eRIbSK683zLZ1ZoVkBCNhcYCB2UH26+YajrU8bQyWoS3a6aeSZZLZ/Nhud7GTciK2xGTcBjgk9T0oA9h8IXmn6re24lFwrO8kbT+YyPMG5ihUuMJbk53BeR9TVrxB4VtI7u6mdktZJIpbeaaCdDiSTCLaxI+Q0TIy7i+G44FcV4a8SWGnabHqVxYSIROkgt1kskiWZGzDOBKDJhsliuMHHIGM1H438aLezzRKqxRFbVY5YDFJLd3E4EgbzLYn9+HODtGOMD2AOCvfDFjpWpLKt3aSrFFLILG1xNOVjPmb5nZhiEOOf7p/OsTUYobe1jmFgbO7v47iYyWDSO9w+4lVJBO2RtynIyMDr2qpfT39peRzm3nt55PN+2QXmZNnmEeTNbuSD5bDBZX+6RwCKtalJqd3FG948Dx27LHFAiyQyx/KqhTKqgCVw5O4nbjigDg9Mezle8trgSLPz5d0J53heYZZ45ZSmYSTt6EjIxxUsMRuJFSJ5XaRsTpJgksjD5o1jJaYYztLbScetT2emwQTXQjlAS+lElzBHAjyxRo2xVimZ+W3sc7c52+nTXhmvdGuxFFHbSFiqmabKmJQN4uJWAwrhCo25zk8AmgC9pXhi8W8e8nkW801pnSWMr5bwxIhxv+X90N33cnJx3r3Hwl4TsY9KD2fmLcPI93BG5LbSsmF4IBaHHJYDbg7c5NeeWmoJOthZgCW2S4aaaWO5eG3uXnw4LSMoLsOflbgds16bDcanBCypA0dza8wwQuZ42iwDDKkhIXcFGCmcHPIoA9V0K1s7dd93beeY9stoIcwos+P3km1wN7l8kj29xXKeLdIm1GRpLm7lvYbOKeVYJYP+WcmZIgny8qsgw2fWtzRvFN3q2jwj7Ci3qXKo8LwBhcv91m3nHlQ464+VecnvVHVLp7+MQsgW5tLj7K72YKRxRy/filZuJ13A4bn69KAPmjXotTjRbW+hIjvjI1u1pvieMNtRbaVHwohKAYIOK8x1fUItOsLuVooo7vZIiafNK8EqyQnAKRrku+zkjHOMDNfRnjp57LyIxHLc/Zy8C3Ep2RxyS7QrlkBGEUkgjPNfOXibwzqGpySzJa3FxNDKJEvbfc9ygK7S8c04CMSuTkntgUAecaPqh1G6hWSCWS9uHjW5e4tmKxRZ++kIQ+bgDHzYPJ4r6J8NWWqXl0ttGbWNfMJDzoVt7iIRYRI4oSHaQZwwBYAnoK4zS/DqafZw38ltOLgxww/bifMYhtwBlhTI87zOcg844rsPDN7eR3Bt4Xk8yBiSkiLAFfJDGRnP7ncDng5OelAH0z4S8LG9iaNpIrUWkIguIo7l4ogQ+Q8SxnMkhycAYYdyTzXdr8M76Xy2WYXFrDPFdoL2Lzi8i5AJdn3gmI7RuJzgbQR08y8LarPo0wgkt472ZkS6neKWSQIFIGI/KLFiAVzuAHBNfW3gHXNBvWspGihtidt5G93cMLW4eMf6WGt2TzJLhf7obHHAx0APMtK8OWuharDcxWaXU9wyP5UkTBYIGcrM0JcqExnoT2716hAwvbV7ZYEj2M0yTxofNt0RipRoJJNjbo8jOOfX19A1a30uZXuri0imht4WmstRC/YR5Lks1vLDLKXK9CCecdhXE3otbdrm+ikiE9xaI1xaI6mK3tzgQypLDIzFmU5I25UnBHWgDjJ9FguvMe0+wzX9z+5nguTAiSpHJ8riFShzn7zBdq45OBmu98IeFLCyMdyEmnnmlYSxQEyacL5gDG0BOcuACAN2zHzZ715Zrt3DpyRTW8UwvJDMFIjFxPh4xsaOdmUCLGTliMHjk8V0mg+KpbsWwBliEIVJPs7+Q0lzFGCBaq0vlOV/5aSMBluMnGKAN/xdqOi2Yurkqq3CmOB45pcRSxxuRcwEKxMsgweQeRwPSvO2g0zWVF0LYTRNMgjmEACWUUef3VrCsinzDzv3DI3c4roPEmgw6us+q3Y2xrGkkUcqMl5KS+VvtkMQi3l/QndjgEVhxaZK8E9zp180iRmK48oAWzNNHHsuPMSYKqRkDkZyevuQDY1Ld/Zq27WoFrKBDbXk4RZbMNlTMI9x3xsg2kcjn5cjmuOg8CQSX1vLqSI0LSHyEIYx3MDD5cIpGyAtjdsJYemK5PW/G2vJqv2KWO1ggSKKOSdG8+DarqAjQs3EjgjAHOTk4Fd9b+JECiGeGBbpo4kjglmiWO1diBvjjglfYvzAnBznqAeKALb+EbZLgrmS1hdUjt59OUTxxSxEqI4kdd0cSpn5m74yc16/4Qey0+306OKLdLAJzxCY7hfLYt5sgXImkYHIzkDpxxXnnh+/hs5hJqk9xdxxmWC6FwUgttrdYbMjnqFO5sZ6k1iax4+h024f7P8AcmWSB2lt0LQWrM6mNJTGSTkrhgdv+0KAPobUdbt7G8gu7u3v7lrvZGEhWFeJsYluEVtqsmcEMV4ORzWNd3Og2F9HqUE4iuwyzQwR7J0En8MiSEb0J6uM4UkkHGK+UL34irbTpZXlzqHmXQU+XChdLaNSSrmWJfmlYAbmGQAMc1zs/wAT3OoW6SWwltbVWt7ZpQLceV5gAYRg5Ljup+b2oA/RPSvHEOoXMcfmJby2sSPezWyyTTSuygxq5m4UAkE4Pt7V3lj4qJl8/wAyeyjCySzXk0sSROSdzGK6VtsG/OSOck8YNfnxYfEC+nngGn/6Oiy24DSSGD7Uwx5kEZUfvWOT/rNvQDNd9qGs3t55il5bW2aBFRk3bcohZnlKSMIGV8jIBZgM7aAPujWPHtn/AGNHdNfvskbyYreRoiE2qR5qyxEnY5ycsBknqRgVzNn4rs51BtUEbAiW5fKxyzhwVZVEpG5gTz3OM818eaF4la7urVJhLdfZjIgc3CsiyIuVQxSMNxyQQSAB0xXrmm+KUvfJGrSaZ5ko8uHzUSBoRHJgO7qwDSEfgSMAmgD2278QQRDyWSK0WKGOSCeV1SW885yUAgUAuwGQT6nnAxWGbe7htnur0lLW8CxvDI0pkbzHyDaRwTESNj7xPzL9Oa5m61qzuYLXSLqVnE/mJDPE8drJEIwZIJFuWUh1EhACg8jr1qCEXItpr2zWa/azWMMzXAaWWTcBIkLSuEWY7eWXg9OtAHPeMEg1WO9Zrq6a20l1tlsUEWJl8pmG5/ODlAccnIH4V+dnxm1eWxZW064mtEnU2t1BLDHdQCGQsube4XCs4IOVPK9zX3/rGmXusyXF1dtcabbJIo8tInkKTONsLn5QZJPmG7AIB78Cvib44+ALqeeTTkt5Hlt4pntwZ3NtLcXBXdcsyqPs92AXYIOAT+FAH536/Pf3V59iDSOWkfyzLJ5aiLLFixVsFWRsgA8HjrxWVbW+q6e8NrZ2puEhjW8d4VIkCuSixR+fgk4zuAHb0r2688D/ANmQ3tssfk3REMUkYMsd5ekD5ydysxy3V045yR2qo/hC7sYEvvsV1ayspeVGkeVmWF1PyR53DII4wDgk45xQBn2l3KY4nR5IpHWOOSCEqkqsSAqzO7qQpVT8vQ++a6W3tNR1ZPIW4EMMMEzyWqJHullVN7hXlfET7MEqD1Py5p2paBLHapqtpFLEZUVHt5YwYmtx85aKQDLSA7t/dTnA9J9IddQlWC1uxcFGcw28flzK0LRYlCbnX98Jc4YnO0YPPFAEkOiLJpX2TUTHELyVLhLuWWOeJYFUK8Pky/dfj5sEgngc1T1W0tbX7HaacVvB5axOY3jtbZ4YW3omH+4xUn5lJzt5x0rqblr+aCOzvbZIzALeSeeUB45VhOYdi44dMnci5Py5PNcrJpjxWuomBmdWuomgaFvOUpIQ0u23xkN6gZ7gUAbuj63EpFqbeS7u1j8mEh0nitLQqVZTE+OeNu71XOeawLCPS73xNLp+q3bxMzoJbYSqsH2cHf5k8e0iLL4UEZ+XryaqXM1xou+KaAxXFw5jtiiRfvoAqlnvreOJwYwWXarujE9F4NZk+j6jrFvFey26C6c+Wiw4trtrOFjIZhAFXfGQMEZJP8OaAOv8aafcaZeJa4T7LKjT2JsYUeBVkUKhkljBVYwAMMcH5vWvK28y0W8tLl7ctdlJDJFK3kWoT7z3MrMDC/QbV4PQ962td17UbbSxFAixiPzLe1to2ljuJ5JX3mdzICUgAPQ45FclpdjqE8c8d9e2ohuLhBLcCVbiSaUDP2e584BnYbWVdgK88tzQBoPHLE5NvBFcAWm+OF8NaOGCqJ4ERhiYvkhskZOeBV4td3lnqSWtxEcW6QSCZ45iqxxEzQRovzRyhmJ4Gfc10F9o6tpdnKdPli8h/lklZ4rmREAUNGsRIEW7DgdMY49PLNW1jU7W7me3MltbwxvHckMUV5onLLcPEE/du/T5iNw6CgD13w7DZx6a6vZSXp+wqs8qybFt2BLQzmeflpC6giPg47Y5pk0eqambWCbyrQym3Y3aKqBo+XVXlhZlQ+XtVyTgjIArx7RvFd1AIpbllL200d5Yl1dLeWUje0wIP3lQkKjjBxziuyi8WXeqIHZDLbNPcI29UtDG7BJIZY0DYlLsTk9FPp0oA9a8I2AsbrzJbtrO4nmZ5BB5jySwLnc1hKwwsXA6HeM4A617ZpXiuyt57SO+ieNLFnlkkYPOuolSfKilZwWd1ABZjxkEV8/6Pezyb7i51GC3jisGwUn+zS7S7Zi3hCASpHK4znrW9H4giWWE22p3CLLbKJUFvHdOsnEQR3ZSoTGCzDBIPPNAH0f/AG2ZEuNQLmKe6QtYW5EMdvHbnl7yJ24kVgSuAScjAFeXa94uvredQ7z2wvYw6tBJCWtoIiC9wYycoNnHIDEnGCKtf20Y7doZBFfRQ2dtBIsCmbyJvOCCeIJny4Su3co47gdqqT6ZppedHt4PtZhd57iO4laMJIQ8NuqmHfEkYYFtxGSTt9KAOWt/EIvvtaSD7RBmSeK6uIGiluLQkARoVA8mUT5+71znoc1zmo6nd/2/DI9uyyx25+zmdQ7ExI0j/KCSTtZArjAxjJ649c8N6Dp+mWF5cm4tJ5JnMckMr3FxKg2qGEcT42x9Sp3MMHPTgzS+GLO/ujNaD7Lbxxxot84ikWQNIzzxxKmTExQY5Az1GaAOM8OWFzqVpKbu3li2Qm5svKmNzcbFl3SWZhdwd5QsQy5K5I4xXasHt2WaWaOSO3lQ20cUyl7SKRQRbskiAybZGy5Y/KeCa67S9CsoJbOS2mj2gOgaYxTRkPh4A8DOrRPztJGflBzjmovEttL9meazhjtLnfc/bfJijMdovmbbiWK3JObWVHXackA5bgdAC34e1KIwagJtlrPFIku9NjPcqVP3wTlFEhDYHXjHArhrxbwPdQOplZrjet4I5JNkkzMymBXBPlNnLY4Vic4pI9HtdKitL1bhp7e9uLaXyfPxuSJS2+ZwxwrSOSRnA9BxSxavcEXAnltreDSr0/PbSefJHFOgIS4wepONpPGGwDQA+01K6tLGaDZE0rlrVpvKbzpVkcsttKmNqFnb53/ukDrmtLQrlra5tpHghluVldL2yhVlV1lZobeHzX+9HGiruOOSPfNMs4o9TtNQuLholnnTzhExPmtArJlQkWfKQrtJJwx3cV5trPiPUNNjkt4ERFs7wWtxHCwHMuGiSCckO7iIlmJ6Ek8Ag0Ae5y2OnZllmCrFJNDDeNbhridgruPs8cTKPk3Kvz/IqggEnGTyzw2ttcK1rBcfap2fyo7e6jYKJCyrJbjcEaUKhDgnAAOCRzWfpniDZCbYXVyAIJXju45oTGYLtNrGV8MokU8gMQ53ZxXjuo67rtjqBv4VF5b6bJI1w1wdk4tpJWhUWzs6B5X3bumNrDGaAPYdTuDBpiokkSW1njUGumvJJZDJ5jFZZ3yUSDzQVWIn5gowDms+z1uA6ddxzs0+qSeXfeYtu8PlLeSwNbywxInmKxYuSAuArY7ceeX3jZb+Cz0tLSNdOV4YnmvpIrXDM7M8dnGOGjRm3c7iXzjB4Fl7COwmtdRtdUlnmRo1JuRDsSHzJUhkmiklXyIfOBbzGwh3jp0oA9WAhvodkdtcW8lukEU0pkUwQb5GJgjui2QJHJKq5Uknj5SCeth8PysYr+2YteRw29peM9zFDcQKu1o5zGxCPJjAJySxyRmvM9E1qW7svM1C9uHne5jWEW3ltBHDbsGRvNQYMivkqSGDDlCQRXuvh650uWCG1MrQ27ar9rlnvbYMt95o+dzcOQVDZYsHCqoPAzwACxofh0tex6hbwyQzW8y/2hGkhaC8iR5GRkcDdFOyvh1Uc7cDnFfTPhXwfYXHktd21tNILGdRAVAIMs0jQiUbFfaF2lA7owUgYPQ8z4WstJjupIVjtnsSrTxw2RlkUlR5SeW653gFTIeSfm5weB7TpFzYfardba3EiiKNrmRoQwuxGdrqkwtmJkyONxAUHBxg0Acfrvg/SrMNqjWNvLeWtultEscMj4YxsquzzPmTGCOM7fu5wAa+QPiTFaw2tzLbWskuoWdhA8n2fzALaSabfuij+6s4DcsTjAOeMV9r/ErXrW3BWO1lnuAjERW88KtbxOAgWZbfCu6KF6DJzux1NfDPiaSZtQ1CSOG+K3u6OWKYH7JZXfmSbSzJ8zxsgwwxgMM9MEgHyVrVt9k1o3l/9ski1F0jit2aJXllnBH2wy7sORIrkgHIBGRjFd5oniq20yxTStRDxX9xIwssXJmlNl5sZQvArA2290ZlI+ZsZI24rG+Id7aWHh652RLcT6bGrSxT3qW00UtxK/2iS3Kbnkh2ZEZAxhuCeRXyxpPi5I9XVntJU0q4KxmO4unku4JI5RM6k3GPOxNvWM7gCAQMjFAH054o8Ya3KbuOSA71sItPtLa5UXEPmyuqvczTA5NwsSBox/q1LgAkDJz4dbubO0s4pby4ie6iVo5rMkTRXPntE9vJEzqryOiAdWAHzD5StcLrmvw6jeQXOkx3TzXEFs0UMsiJHOyqx82JXcARRhNvXGVwDyDXKxapL4oGy4DQrYDzJ4BCZDJLLmNLmKIuoecIuBggqVOVoA7PUNS1O/1mRbiCe7tbRmjktvOZI3zIYkO9VAW7VAuFVijEdSxNepQaLY3uihYLWHTb+6huIpLoJ5cca2pjkgMylvMe9IUg4UYYEZPBrz/TdA1CCPT5F+0XNtHFHKrvvMkT7v3cF8Sv7y4ZSphUE4z3wTXV211qEH2uQrNHp8kwSSZkaaR5s72t4iM7Jyx2lzhWOSDjGQCl4f0yw0uCZ9QRmMk0Vu0pUwx3BkYtFFJLI/7uVmBIAOSTzg10+t+HrfSbOG7jNzcrdpKkS29sXm04SEsywyQOSZ1dzguYzx0PUum8P3+vzQxyySWs1sPMtme1VpLgTBysRticXEscTIrSAfIq7gehPc6RoM39nLZeTIzx2RhlbYZo4oIlSGW5RJpQyN5iNl8HBIJ5NAHzlYeENTmjvllj+0sl7GpjucL9oR5CsRnCgb7kcMw5Az8xyDTfFPhiz0iGG3hjkVjJ5l3DZSQx/vw4URyPIw3LJIkp+XsBs6mvouPwpdaWXu4JdQNwkzCLaiGO7V7fzBHdrLjyovK4LryrKQDkGvMfEGg6zLdg6q1vZqftL+TbAtFb/Z0H2WN5X5eV3VgpPAY5+6QSAed/bYvO06aGCSESD7HCkojjWzaUmFhNh8h5CMngBC3JGK9f8OW0OnxW+rbILtoysaRRyRySqvlRystuZHAuAUaFTkbMxlc54rkL7w1qa6d9qubSeWSSCzvRGkMUCw2TSQObi+lB/fxhGYuuBz3BIrT8EQfYrm6tzL5cEM8O2ZLdZYIIxGJWCqzEQxldoUHncc4xQB6BrEF1qkV7cpbW0rXEaw2+mrbSRmOYqkcl8zID5LMeJVAPcjjp8y6/4eurXULxbqVlldE09BBLhreSymlmazRimF06aRpCH4IXBBwRX2Ta620cVvZQokJlaO8mk8iVLq3i/epKXbzisjTmQFSqZPVW4rwrxtplpFNPZ3U8V8lxHFGJYgJLu28x5QZpboECRgp7EsECj5upAPh74iWs82l27T74Lm2Yo7QmAR7fMKxIXYK07GMJgBixFcjFubTo7madEUzwxPBNExmDW0Z8qZYQx3qW2j943LMVUY4Hu3xY8OLo4eysYXuLNLSG1uZYU865kuVVAIiDlIiWzhlJY/w5rx7wlZ2f2yS1lhvo7lpIBbPqnlsgZC8joFZssMBAgI3EjcRg5oA0dE029uprZY5YLeEi3e5MiSQzwlZPNu2WyhUl1ILbiznngYwFH07ZX8UumvHGC1vDFKdNlgjJVdkjAlYJBuLMhf5ckrncQqkV5h4e0m5vZp5b+4FrCiwzyBYw13BcFVRYvLC7ZZWjVSUUsp35Yhsget2PhtJ4VhVriBLa8W5NybaewaYeWJQ6QOq+UMMFkA4faduc0AeNzpK2pSzW1uJ0F3OYvPjMTTp9kkRkypOzYCoyTyR65Ak1LUJ7OCOeBWW3kt5o44EceRHKzbXZbiST7zbWYgjILFTyMV6RL4b1M+JIb9YxHZzzJCsCWDvbRtsBLqrYfZKoLEsoA34JHSrGs+BCdNv9Rs2tR51ztjsWWONRI7ABIB5hIcn5iOoLEEA0AfJFxqMr6lc34jiKzPJZhJ2BlZx0a0kIB84rj5iAozjORXpWgatM9lDaC2uIYopYzPHGzGQI3KzFnwZW3ltyruTqSa6mbwfFqjLYR2UaXtk8c8l/cg+WWUL58duJApeRN2wgAnMfGRzWi3he4s72OPS2nuriCGXejx4g2yBg0RkIGTgMw7jdjqMUAet+FbmSGO381YpjbFpoppw5QSup2rISNpkBViMHaOmelewRXsOq2cE8MkqtHp0n2i1RkEz7vNBuNkbbjJ58aBSBwhUnGDXgPhnStVtNMhvL52FtLLKiPbrJLLbsuEhjiiwQVJJ3F8YZivBFe4eGtNtbmWz1CQC3SEKk0qymBLiFXeCP7YOCv7yIqQAQNvOM5IBr6d4fuXs55Tb290EezaMABkVMkYeQOfOk5UuMAhiV7E11WhWz2OpoRF5E1sIZfJsmEaOzSxhopohuUQMkUjMwJUkHJBOK73SorCC5042VtDFIrm4MCJK8d2ssA2kSxBgQMMQGwTjIzkV276HqNra26xWVqWurwT3Oofu1S0CZIkvJJtsgVRJsCBdrbM0ATWhstSiFu9namZrOC4jluVaOKR283FkwRM/ZljCtuxlfpg1hXC3f2bTp0isLiO3Y2dpbgus8pupGiJQSANcQqzjyyM4PUg5FaIuLFDeaYtwHMsZt2u3O1WeGeQXM0MkQPk+WgQkcDymUY4OIY9GvNWvi9vqDRR2kcHnXQiRi+IZTay20KHypY1ZAFeNsnMTHGDQBw2paFPeXSXMFrGqRmOyu7pZYTJagkBGZnfBidcbtuckkntUeqeHbSzIjiiWCeIbZJMq/nQpzJMqxyf6sNJtJ6MmAMmvWNA0hFZkaWI2FvdQNdP5nmpqDyRKEguXJwoVMfKvK4A6jlJ9Ek026nlkto5ovtrzWscwkRY7aSLf+5JUtPGECYjYAdugBoA8mW3ksBp+m3Fukc/lGa3Qo6Wz+a+xR5jIdkBV0ZVIJYycY6CPXtKjOmI5jndY0LRkRFX80OzyJMJB/x6kGTkE/6sA4Py12mu6ksOmLqCLHNJE0cqyXMITcC7F47dD9wAKikcYAyvJOMe/1DTru1JLParqdsbS4iuE3/ZkkbMZjfd+7Uxb2G4KfUZNAHkuq6i1np0f9nXhjtlvhBNpUMUj3J8tFLXUeFLRwkZZi2Mqw2noRZ0vU5JXLRS3EkTG4stwjl+zQXccrRtLbSFMmTIwDyM5AOBio9btvIk021S6tizFpGlMM6/6Ku2ElAsWRceVGSGG6Nuu7JIrQtJC8lrd2s5t44Z1kuC00csMkcCyzyvNHIqBJ2kjhAVfmbdkDAJoA7C50eK402O7jmjsb3yI1QyRSG6m3oAPNk2k+Y7g5DgbVwRXCaq11YR/YoYpZZyomGLgLDBLGpD27OFw0MrEAAnJLH0rvtL8RC6YXccCNHqVyk1xbzwsrRwFMMlspH7lgEJDEgZ4HzcVzvipH1WOd7EQReWjXUU1uRnbCwWFrtHwQEEbdvvOSeKAPLNN1lItTMGo6lMGeII4tXVLXTZmwjW/nQSDzSqBw2A33AMHFbGqaIyw6feabfW1y0dwkiyahePtUTxhTcMsSq8kyhwQGQNl8gMOa8J8Q6w4vhc2+mLPdpPNbRLbE/vd8hLXLRq22c72fPUjB7EV6/wCFPEAeGO2Synia1tUaO7TbIFvFmdHQRTjDLkDG76LkAGgD3rSpGttNitrt1F3DaxMrMiyNcSDdCWWYvh0ZAxGP3g6EcGqs2vTWNhc+Q1vp9siCBZsFZpkJVQ8sCBzK6S5xgAhWG7uay9P33t9Nb3Upt7q6Szu5mlx/aEEyDgwhCQFfI+VV7njgmvXH8DJLawzSxJdW8lvdeU92v2ieWWQA3G4whstu+VeByuBkg0AfNj6xavf+VfRNdpczO9yiwbHkeIhSUO/Dw7wT8hOcVuRTraWbSr5brMk4RZHVna3ll2LLPCwLKsDxABcYxhhnNWta8JRaXdSrM0gkuoGLyLAyNYrJIBHDA8RLJIcAlioClsE1mava3mm6DKYbvF1cmS3gbyxcPZoV2tKtw6jzpXjAyp+UEknAINAHpHh3xNAtlHYS/YJZJmhLW9xM5vGKszSy29woz9n+63l8HBwAQK6TUdcXVNFDRSGS/aa6iNyyxJJp9vC/Ey5O77gABUEEAE4JNfEmnahex6hDA98sCiVI1ubsst5ZS7is5d87VDxL2JCg16tY6tNFcG+TVLaERyRrbQB1Rr6NSBMskwYh43cpjuSpAzQB6PM0RtHWRGvtpLfaS6w200okDNDJhvkOzBOcck5Nc1q14+plNMt2jiEKI3lSzqz3DqvmFVlZt0iAEBUTcSF4BqOXUW/015ILlEIaSZZne4iiumcM628KJs2b2yNzAktg8VkXdrbW9sNavbxxIV/dI8Udu0cJKr5hRGzbFJSSWOODkErzQBg6+Hs9LbULiSWWETNCsK2wSZXUNGYS8Tbmiyx4cBjjGM5x5ZbeXDfW32e3iuZVby7lrhzBHtMaGJPKZv3O0kklupHvXba3rkEdox0u4TUIPMkinuriQvuuThd1ujYGxG6v077iOvnelX1tLqCwW9r9nuBO7y3EszXBed2LZlTB3RtkFdoIwQKAPbfDdzql5LaQ3LRQmWcW/wBnhBcQ24chZoyM5mZyuQSAFXdxkZ9aWwvNLnSyuoWma7l/dTQ24lt51j3P5bSK5JuGcE4AwP1rgPCPh++1CRGeV2tdQuo7eW5O2NFKoWEkLIS9u+cBTgKcAMa+wfAPw6bZcrcqJLyW1BhhvpGa5G4lUaIRux3Mo3F1zjOMjBoA5rw94Y1PULKS50u0uFa8j5lmWNWt4ioHn+WZOTG4fCqSxwMCuw8N+CNSi1CG3mgnuI1cSTpPMsBnjbA+1xQyQhgN+75lJOM9McfR3hixj0Ozh8+Oxma0AgFvMJfMgnZQAXlVMPHjnnByCe4NWNVaDzfP06UXUkcqzOZkQxx7UAmgiRSDNbnDYwcgpgigCiugQXkEVjZlIYoUC3dvDEI4y+cLvmjB8xmUHkgY74BBOnpvhqw01EkuBhILgCM3eY7RMkiImU582RTnhFwR271S8M6rcJq94strPC9x5X2eRJ/9CkiRcM+wrkbQRlTyMdeDW/qd4iLfRXTSXn2ZRNAu9Ft0kc9WEhG4rkbeu7cMc0AdnZJYXN+GLSXt15SrEE2rAwQZAZXVV+VuQcDcDxk5robzw88rLdLbQqzlC04hQxRyBNxMsMUm0ockZfoeeo58s8LsIrlb6dNSvwFUO0EiHyWYgKFtyQBCoKknPOTjuB1erfEUaTbtIkaoluTEsFvnZuR2Aa9gYbpVZmPKZU5POM5AOhsnsNLknkj+zyRWlzHJcSyRu6QzOADhoiQjFiCD0AxXm/xI8X2otroNaxx25S4MaWgMcE+IyYpRMpLFlO7tjLd+a5Lxhr1vrMEcdvdoP7RWaW4WIzBJLnjELoCoAVsdSBheteP67qWqahdaXpMU9uIoYJIJpAu21mSXAdWjZj5bDG3IJGTnJ7AHisl5D/aRu7ue9kcJLLEZZo2CFXLiCdkOySR0bq/IAwQDiq/inXNC1PTYJHWXz/s80TwsGaW2jDgK8bINqxjsM89q6PxBoUdrdS6fLZtbK6uqSRMBE10wA8wyKoLscjaNxJxxivK9d0DVbYQ2dtI0O1WRp5IpbqO6TcPkkBDBVTngN1x7CgDx/wASzrYl9Ohlnt2vZI3injdnlYcMAElG1CQPXPpXQeDrZGtzc6tfPAbMyySgPuvo/m+SNQmVmHlA9TkFq2T4IaBZnuljkuSMPKbcsqxNyJIXmcCCYH7oyD2xXMwtqem6pLaqssgYMIpRaYiZIEIUKzKfMJyc7d3INAHqOjvY6xM1igebz+bWeS5Nvd7A7bSIooyZZAvdiM9K9EXwlp4t7c2tjdnzRFD5c0YLShCVe5DbiYGJPOccdM9K8j8NCRb6PUbcIbyOSNbh5CsfkMxG8xrkBMdMdePwr6j8PSLFbW15HMLm4Bzm5jVvtDyk7oEiMgYhSR823acdcGgCpp3hHw7aO8Zt7c6rZmKWWyj8qVQrfNkOx8xsHHC5G456ZNZl7odr4gaS38q3hdLjy51msZUjEaz/ACQbZPvOCAd4ATjAY9K29d+0z2twdUtIDMTcgxwJDDOF2hRiVIS42qcjLEHoCTxXJaZbQTzWosLbUr2MQeVGJY5g0N4jjksPvjuwIACnjigBLnwpNpV5cSPFbPb2uAYbhJLeA74/mmSZY2JkAUFVAAHcjNa1i7aZawXELW7ROwdHDCCGSJ3UBdsQZVI54ZvfivTbP4eeJPE0EUOpJNZWsMZun+wo0lswjOFidpTuaV1JOBlAeCfSvbfDqHQ9QlM882pWLSF0guF2tGRghZYQcKA2Rhcjv05oAxNUCSwyRWaxPDqKQzyol0okgjiXM0iLEjN5W3klcD8a5601200eCaO6SFYDI/lytKweSMEvbMkpzuO/nLkNgYOK7bxLHY6er31lGIHmkMXlBUjjyTsdIWbny8A7ox1PTNeBaxfR6hb3cUVp9pkgnZnxBLkCNivmuu3ag3duPp6gHW3nihC0CrHvhmEjyPK6MLq5JLxzuykgRKei8duOc15ZqbWmpzyajHem5uFZonjksRiNFZjsWQkF5x0VscDqRWTe2+ozWiSgSwSNAfJbcht5UHLNFEjFkfHAyBnPGayH1kW+msZ7WW1mi2iJ9jBVyMPNdSbdo3e5HXj2AM+8S4WeeVmMkZjIiguwVZgxyvlsSVxg+prtPDxMn2W0nt2tYYVM4eOJ3HyIqqbiRQQwHQAHFeUvqAvr37Sk8syweWrRPdlUYgDiKPBwvGQOg7kda9As9X+2NIkE8Vo9xFDEqRSyTP8Auwrvuwpy2BzjPtQB7jGZJNOZovLhlmdEsp0OZ0UAb5rvYqMzkD5Spbtz3roLIDTbUSTXkpkmd44xK97LM7PIFW4TbNtLiLA+Y7jXl+lXd28jQXb+axhiZEjOIYoQq5J2nK3HqMYz1xzXWXF0ktskQvfs4lZVtBJHBIyyooZbmaXf+7yAO+D1A6UAbOtXgsLqeS0upi1uj3LWM0imINMQWMn7zDyshC7SX2sOOlczfa1cTL5El+lu99ZIEZ5FeK2a6mIkhiVzuh2K6hjgA9jjFQ/bzNhZ2tZluG+xPLFG0t0Zofnh3AAgxl8tnJOGx97isjWo4i8kRsrYXFzYxbC88FssWwO77Q0JdPNAjClgDxn1oAytBmbTp/s9q6XkeqzSQm5s4BE9uluUHzeY5Z4XJfa2AxbLYAPP0h4X1HTLK3SO6EcTJK0EEJuJvJWd5DEFjZkJDBVJO4nBYgkGvJPDng27vBZy2sixTxguggVpo9RPliREhlCAYjiAG47Q2ePSvoXwv4WgluBHeafFGbYwy3Jumjb7TeRjEJt0DEpuZi0hIwTz0oA67w/ZiaaG/tkW5QPLHcCeV/3cjRlzExjUNLJhnGzB/wBYMDuOy0HVjpsEstxbQMt1MLW3t0tzbqs7zOJPN3jfHGI8EDoOAUY80zUrC3sBcQ2W+EoQ8YUbjdSiAASQW4wXRVABcZHzZznmsrw7Bp51N7VoGSXUtz232iSR1hkFu7JdRqxIQF45vmJ25H3hnkA6lNG0h411O5uBczNNJHJpSzOZIyzKYwPtTERyEM7MQABggAHg0dQ8Gw6jp0t/dNHJGZzFJCUaUR2YZoA8qqQs0ZlZMMFwpABxyK9CstBXT3KPc6fcqtiLkXTrsuLl1wGQvGSfMPqQMk5roLS7tdSszocWji3try2uRdTXcczAp50dwltBGq7lk3Kx39SV3Y5oA+MtB8HpepqFvci0nuBdrHY2tzG6EuzmJbq5WEM1tGFDBYzgtJ8o5BrQ1T4O6Pp94YbBbq4jnt96tJGUWJQcPcM7RhmlY7d8absrgJnFfYvh7wtpsGoRXFva2ZvpysW5UBlhEUXmR/2nK4/eXAmYlmA6843EivoTw18HP+Ekd7+6iyYTG0Vu0a4dyBuufO27HjU8EA8k5waAPxZ8VeAtQ8PT3Fvp+jvqFswWSK7tNNuNj7vlaK4V48iHbySVGXGByMV55ovgXRNf1iOG78+Wa2fykhyrXU253iIa2Tho45JH3Er/AMsc8gg1/R9P4P8ABvgmyuBrWj2rTtEUMXkQzCYvAWd3JuYgsYXLLlvv5O4jFfiR+1wvhTRtem8S+C7SK2nuL2E3MOmFrK1ktQpltLkShnlsw7nLBXAJ4JxQB+bv7YPwSgtfCGq67Z/v7XbLbXUEYaGVbmM7ZmW3iUrIh3IQoOSG4Hp+DR0fUfKv5LHSHSaPzILhLWJ5Zph9oLRTsM77IrKC2zaSQ4Vd2K/oG8W/GPTPiBpt74Z1K5ieVUuzPby3MccZvniZInjlmf8AfLGUhX7xLFcjdya+I9R+H9l4H1KfUrNrRYLu6SW9fbFPII5EOdnUOzsxJDYIJ+UDsAfldeXmu28sjSJPp0ulIXdSJC4SdzGDMtwqmVywO7cODyoxTke6bTDd3V55bSzwT299LG0wtArkzNCpX5bkMdqZHGNvUYr7l8UeFLLxHqsVk8sbaZc24RTbWUUUszu7SvatM8YcSpGwEkgDKxBJKmvnTxv8Jl065h0eHZb6fOJpdIn/ALQY+VhjIbZoIyweUQlSo5PmMSPl5oA+dtavV2yaRHPe6nJqdxDc3Vxvh/eIWIgljjtWfdGQcjJU46gVFe6jPpsLWUbXUggmtora6mARLPyYBJ9njDnlFldnA5wGCk7gRXpreEb7Tb2NbS2YS25toY5fKi3z7CXcrIxAig2YKq+1sHbjcMVam8ESalexzahcQpBe31nBH5cThYmktRLcyXETLlbgggMcbdxOCcUAeHaSCbiC3jtJZJLuHCXE5G5EdissqsTht6BWHs/Sr9t4Zml1U2QEoliO8srRylNn7t1kUMVRVfjdndjDdDmve7D4faTbXdqLhrULcW7zsJLoC5tpI8BIBEjEqTEQRgbSOQa77RvhvDp2uWU8V1a3brcDY8avKYbS4J+z2t06ArdMSVYOCQY1XnNAHzxH8Orq3ga51S5nt5nmkSKEQmO4KQ/umMayANPIHyoYZG3qQc1Fpfgi+kvSk9ukkIAVokjldlcrtV5URTtcNnP945xkV+i7+BJBbx3MmrIitamKaS5jgup7gyHf9rsIWijaMnBEkaszbzvXcmGrk7nRraS3azdbS3RJmmEkij7Vd2i7o1OoOD+6uiyjKB2KsxOcc0AfFn/CtL6GVk1M4gziNo4HYLGJMBigBkhbcACmNwHUDBNel2PwugSSzl1O3is7eR0W3bcZYsrxEWjhJO6VcFWBJYtkDOQPpXRtMja2KSwWbQrZCewa5/18BkjaXzTOfkliVFdDubduT5uTUthpFgsgee0ZJmiju0Uu6mOTIU3jkFkjiCf6gcfMcqNuDQB5TY+AtGinuZJILdgHijt7dZTLHb3McQ/eSxuqOFZBvJA25JGc110GmaRYhHfAvbaIQtPYqTC53KS8asP3pI4CgsecYJBrsZ9JtrW/u5ZPMMDwvGZ5djI8cgUKlwbcllnQDaoC7iVBcKenQf2HZz29r9lsYniSbEQlkmjFwI1MSPGyRYWaNgXlyfmJIXJFAGHA2lsI5LCVZQ5WaSKe5lFzOssm2S3VFH7uHz9zLGvOQMgV2tkdMs5Lj+0RLfXLBJreASAXlo8cxRXEMgUPLLgJ833FTPC4NVNE8L6ZZajClrcwXM0lzBKYIVViI4UZ7vDSgPE4dXPzbS3UA8V3Oo6XoEFtqMtlYXN1NAWF07yI97Fd53NMZUO5rHziwBTcABkkCgDjL3WbwXiWV1ILH7W7wm4sprqGxlSSVvs/2ydZCsd6uAvHAHoK53V4b6znjlkEkkcTSQxSwzP5Zmc+WxeVWzIwIbk8nnPWtuKXbPHJOZktYZDI0ET+ar28yAv9ld4yborjkYwNx2k4BqS/n0/VY4TBYyw2/nt5jy3csDwQIMLOw2bWGSvyEDG4jJ60Acs97qok2QrFJ5G+FbsxNIRiYvGq+a5ZpFIbkjnPI61NNq+oTXcaxyztHIru6zFDbxSy580zDYojkQJkLkgfdByONV9OewleZJUuIp/LQJclraJdkTHzYmcqJGcLncpYEk89KrS6bvmh+yywD7YGkZ45FnjgaNlWRZ5nIFsx3yAbwCxHy7jQBVt7i6tQmqam39qRieFFtTLMkmx2dvNE0e5QgUMTgHA6HHB9Ok8RwzWSW0FosttLGIGjuZlNvGhiVvs0dwwU+Y5bhhkDHJXoeQmtZIdP8uO5s1kiuDcE3Cs/223QqgWNIoy20AyYwPm25PPFUNRsb+aCyntfLKK4mJtojAyCc7YneUn5UHOflIUdcDmgCzeabevO94WbSbJwiR3OTcKkQG1xGyffJCgAgnjn1rNt7uws5ngnjEv2gPLLMgnSdcKoUQPKQsRaMhmKE8k8563L+yu5NM8tNaN39gmSa5srZsG4jc+XLHDJgiV1O7JXqRnirieGLoWlxFpLwHz445nsZXRr+eV8ARefO/MyxlQwypBU4U44AIF+zNKiWELARulxI7XEhvGtojvWNhcyKbhCShLcnB4zUGsRoJzI+pW8Go3ckRQWcPmX0ZjLP5Gxj877+N4ypTHzUkCTCCGOSC+h1GDf5Ja2gllV2JR47ljKHltyVGGCkYPY8VqadpWq315NaKbZ554/tOyRJYEWQH5ntFMO8gqMNuYLnOOKAKej3OoW+oJf3kE10ZTJFJKtnGLqCQggRxiENuiHGcZOOeRzXZxw+fPBqt0LS3tktyXcNIrXc0UrjOJVGDkbSvXPQY5rnzpd3ptxFYXVzdyXE8jeZHCkzS2yvzGUMCtu+Udc4C4yc129mtm5liu7J54oEaO1lh3zwzPChdhNniJy6ndyGycHmgDtdO0W2juLPULYpCmpRW/n+fcpH5DSFSFeJcmNTgAMoJIGT0r6E8N6jfeH9c0u/tnuc2cMctxFY+dO1y251jcXUsUcSwKCpYMGYgd6+b9BuGurq3WSOEqtuk0CW+5pYRy6wMkoHnoxI5GSvbNeraTeXwee6kFxZRTRRDaJ8y26xsFlxE3CKyggZwKAP158DaxpnxM8NRadqRiW+a1jgluy4kaQbCrBXUDyiMjjaAOtfMvxB+Gmq+AdV1KJIfNsLuZvInkdUYRBgyxW823EzHJBbO4bsgYryrwZ8UdT8LXWny6feyrpRWCOdJIle6hQj/XW5hDBpiSMl8DHev0F8JeMfDnxd0uGHU7G0vp7aKKS0uL+GOO8mmZyrRmC2eMAhCWIGWAXOKAPirSYdG1OK/kgke0ubGZc2s0xlwzIpa4aZSZMocYUjBrT1Fpr5orS1mjdLS1kuZw8ssAZNm3cJY4f9IYsv+rOCOnSu9+L/wAPdc8F6gzaNaSX+kyzPeNaWEB/0VCqu0lzKkZkMI2D7/GD1PJrxx9Vh0ryLi88m4l1eG4mubOATu8PykRIAiHyQAw5fapyT0oAp3+oJYxxTWOsRkPEkV5FaukB3ZCmyuI7mNQdzcblywzVmzu1nkuLy3LPe4ZrC1RpY4EBTa0KoiYdcKxzvDPg8V5pqN7aieUQsFM0Mvk2ywNcXjyvgy21ysSsFBOCsvYDrmug8B2czxQwSSXSmW6EcsSW8ZW1Eh3rI0ryB4FRurOAOwJyaAPTvD2l3mpmae7s7eIzImLWQFnLn5Vlhtyx2LnlQcHcea0G8I+RdT2kWiPa3gty8lw6TSyeZgsHtzgxEBQCWLZGOOK+hPBOlmGO1hn0+e/nimbzrm4tVSaOEjbDIJF4YOQMDJwOVrqNZ0zS7rT76xvbqaw+zs8twsJlmgIfO2NZ2Cq8R43BFfBXHSgD528KaBrNrZyGzk8ljBct9sgRmeYmQPMJjLJ/pBIDKFGevAxXp2m6Ff3NnpME9vIDMkrXCTEMLmFv+Wa2zuGhYnP3R3q54Z0J5USW2hl8+0lWO1t59QXT7SWIEhJIoYQzOzA5IxkZ5Fe5toa2mnIl3astzPcW91cXdszwxwHAKx29wR8sYUcgcnk4oA8V1bwuXSOPT3sbO2SLbHut7aeaNY8Ezw3BX91EWyGBGS3IBAqvc+BbNdN+3XMgv7i7WKGGeOHYNNmjjzl4XBPkuwzkDBPTmvVpdMgmDzNLamBZ9sM8u66MjHLn5Y02kgsdo6bl+bFdd4Z0qS+t753tlWziWKS1VYTAbq4DbUilAz5YCgkk4XHfqaAPl3Vvh9FqFq8sJhzZQIXWNEa1kMnBt9gCnzScZx0zg4rJj+G98ZbE2trFGL2yEL25WSW2xJ8rxSJCGKlVjzuI2/vMA9TX2ufBtvb2F9MbVIZYrhplkIC5uEUMWCthZImHAxwcce+fZ6WtgLSazYFr1dhl2YhVWOPLSVvlMhJPIPHSgD4P1DwHdadraX16ryWlukjXEMUHmIkkShYzBGyqYijYyCBnHGeKh8K207xXqS2VvNaHUZ1SBdkOwshuIjgRAqdoxwXx7ZNfUPijTL6fULozwi8hluUTbcBptu6ZVMk4lJEcfTA4zjj1qXR/AlilpPCXSWcST3dx9nYKbWSRfLtWPyANAwzhFyx9OeAD590+wSUyaha6dJZW6s1tcwlIU8iWVDGbtWSElQ55XIB7d91ehaH4c/tmWG4vJDPAkiW87qpht/kzEzbpNvmYTuQgJAwa7uHw1FIxt5ZfslxFvW8jZSiXkycxyyIRnB4BwOB93PGd/wAN+G7K2t7uWeKO3VBJKtlFJcTRXsYfdHFKl2r7GGOqA5zxQB5L468LDUdKhsdMgh8qJ41MBUtJdNDcHa7bJcKrRA7QxG4KgUEggcr4X+H+t6e8N1eWCGCSa5lVXimWZVMghBBAyNuTx1GfSvpjTbK3mnMkumWFlLDKl1FHDO8/lxQsFUXYOQkaEfKDg+3St6w0yW+nma/eKC0jcyRO8ksUJkmPnTRhpFAy/GB25zQB40NNnvrhwzCUyssclzGu+VyH2G2QKmRvbAEke5l5ye9dz4X8ORW3l2l3BfJNBP8AaQJx9otI387AlEwUGRMDOFJPPTmrsPh+3trmV2ubf7Mb2O1YrcrPNO6Q+exiAZfIUd2HpjNbNxf2mlRXN1IjLas4tpW3iS6SB5UdJbRTIRICJBgqSDu45BAAPUdLtLG305IzJu1eRpZYpjZG2i/ckBXEse4wjI4HBPpXK6rpVxA12zOlrMtynlXSu0sjySjLXFy8O7cHzxGDsGOcYq5oGvpdqkM8VzaW9ptjttPZg7NvU+T59yzfvQ/GdpOOhx3PEV9NJdNNCZoYXt1eeFZRsiEa7llaMpuDFc4AGSQcCgDyu50m9kUTWibpvtVyRM8wJQzffyoXK2kp65H7vtirV3bm316CC/uWkEVkHu4VIuzDNcwFNu2Tb5hZuu3dt6p3qnb61YvfvC00s9nPdzK4tJ0SZjuKQgGRhsti3ABwSORxzW5rtzDP/ZtxBp6tbIFsbn+zWEryXaOUSU3UjbmG/uCRjnpzQBm3bTwRL9kvpbV7eKKaOOQPHa3U7/xOXUBlAPMQ5X/lmxqr9nlWxZf7XtYLtlnF5J5Dx/ZxM4Rp5DIwxOkXO/O3tnPFdO/7zSVkgiuLmVl8yCz3l5rO7gx5vm+ZEOB6d+2a4rWNLub2x028nFxqFveSLaSToqJHLbR48yOIwt+5lmPQDeV/iAoAyrrSX8mJ1WzaW6h32VzbNJLctah0j8y5icY+1b4B17TZ7GsSC41drzTBcwx3ksaXNhElw0ccU6zYMZWONssy9AMZB4rstA0bVrEyTSRtHaKJLhbO6RrxLC1dRArNcOFJj2gvx0PvW7b+C4mki1a7mi077cXm02RId8cdzFcfaHlgLyYiH8OGKkgcA0Aa/gTSrmRvNgiaN4Zze3FvDH5bKrPsihcyKAMt2zxjJrsNRWCaQraxxxSXMsU0gR7hlljRw8wlKqRgOSnXBB9DWHp9s2lxyW9q7XZdhc3d1aq4lheT/UW13iTndNkccDGTgc1zB1m8N3LbW4ntriK4lN0sp/0GeEy7/JtW+/Gu3PzHC89aAO7+zWsENsoLReYxe1Zi9tPEizZLloncbNv8XQjkdK1VjtZIpiT9tMji1e0aRooHkEQjdpr/AAE3LIMA78Pg7vU4espp13a205ikuLmG3huWgtbgKwU2/kRWqAth4W5b5ckHg4rA0bWJ7UXKPAZo5hLFbJeMqslsMOskkCNh7oXWXZgCBnB9KAO3utAuNPtBfamtuY5LZZ41iLzx24jIgkRZgAVK/KYwf7z9yM8x+4tpfJvGa4tSbm4inBmuhdzyNCUhn8xciP5GwOCMdPV2p+LWXR511RY7tb2eMwutwTJGgG7b5NvuUK0nHpzWLZ3y6hILm3EltFOA6QvcsqM5yRLah0GP904I4yKAN+zjj+021xd288CSyBzCHkfeyRnzIppCN8EIiAWPjBOOK5PxoZ5y9wmlWUMTxALHv85vueSrF4yPICx9dyHLcjPWuyXUbi6SCOW3e5uSxtmv/lVpkJ823MkaHapAO0t049BXLav4g8m5XTL2JbO1uvMt7mYSee7oRw6FVOcjnA55oA8ShS4ZIzESpsZWa3Wzm897dkfYwPml987ZOAucAc4r0jw5IhhmszbNcXbzuILhCJSkMeQ0NxcscJMe6rz7Utnodra6pbfY1s5dOu45likWYI0l2y+bFHIc4icnOQ2HB4YDpWybc6RPPFb4WW5E87QrthEB3Es8uCPkwDhl+bjnFADDpL2LPqTTw/aGuV2xSySCeYBihXywN/kBcY46AYrsrHVby8t/sd2iwRtHIqSukcphDRgFl3SLKikA8s2Oc89ufn120jy6SRoY0iMzTRrcoJrhFijR5o8lGONyhOCTmr2pN5stpNpsiRb4mlvJoLpo4YlKAFmXYcndkMucLnqKAKcNhBpa6hIkb/KXWNV/083Dyl2X7PI5Hk7S2OOFxzjGKedWj+2WsyLLBdjKIskbfbZ02BPm2qQHwTtz0B5xVqW2t7G1EkN8qzzyoGgmnjKReWhZp4mL4WI4O7JHJrhrbW2ke5vt1nA1rK5gfzDNco6dyufnVlycrkepGOQD0EeVG6wz2Jlju2V52ZY2nZISXRFAbDsQGzuI+6O9JLdWtuEmsNtpbm5814oJ2QoE+UieBsqTkk4z25715ld+NJJZ491+kUMsLBZxasjQzg4EjSMcAFC2D7Ct231W21GxmErjUXSVxHPIiPMPkGCqqVEi+YTyw6dKAMjVvF8ek3Ulza6jdWEcnmQTRJIpuJLguSjSRzEGISBjgJkENnpivLNT8XW2paslvdQf6WqxIzW08cl6ZixePHkswjh2kh92MkdKTX9H1k6qbpBIk2oEIjQxYmkQZjjmML7hHsUn5jjgZNTaL8M9RtYkvb2e5mnmuH8q7CsERUbPlTyRxFvmOCGI2/N1AzQB6hprNYWk001qLu1ngCJFLbpcXMLOoQxXJBP7sN84YsuB2yKbpl3cO8l7JcxFECQJLDvNrCqPjbG6KRFOFHLHGMc11WmaL/Z9q6TXl/dRXEZklgS3Xa5RSHijYpu2r64w2DyRXPwxkvI8ESafbWc8Ya3hjkb7cj5+eWEIfLkBwWJABAOMmgDsnmSGeW8SWO+kuIVtkkSHMksYj3bhcopbKg9WVc1hXVxqN1GJLGC4RlctPGZBKr+QoVDGir8pxgjOAc4rmb/ULvUL9tNjF0VOUZoHeyAZypSSO4jjy0fByrKOODgc0R2msHy7WO9kmJlKzxK0kZWMlhhJo87mUAcgkHHXrQBw/ifUb86gZbqa4azYMLpVdUktxIUVfJ3jcr8NuDDAByoPSsVLSHWIZ/st4ltNaGMJKYp0iLS8JMyWjKlxJ5f32fBHUp2r14eEY763nm2ySvMyE7VE7sqELIJtxyPlyc9M9K0bP4TxwzpNHDezWk7CZ4ERo2id8BmaNRl4fU4K4bk4BoA+c7y31K3srmW0lhltRdwQvFBMzqxTiSYlUO1C5ycdB1rkxc6rcahPA4u7xYFlZUkjiSGCNV/eOkoI82bb0AyCo/vcV+hFr8Ipn0+GHT7JI7VG2zMtrE8jSSOGPmZ/hAbk8gAZJxzWonwIlnuLi7a3t0EA/wCPfyFUxj5SZo0QHz9wBwBkDvigD4H02LdpqR2Vkb+5urWdnSeJ4ja+W3zbVKgB9udpJC57nk15p4pv9YuNGtbeDRZUnt/tMMBlhjzPu3oSs/mqgIxkZPGMnjiv1k0b4C2qz3F1MskjzIQoktxbxtC2Nu0oBk5xlRz7VrX3wH064WO2nsLFLK1mWWAiHEsMzxEP8z43ckY6g459wD8mvBmgX2o6VaBrC7XUWJijnkDySm3Vt0jyQnAlQHIXaTnFe1+DPgrq93f+fd2xhjtTDK00UEUbHzHMhzFuJ3ZA3ZABzx1OPu3Tvg/p+marayw2FpIouNkFkUeR2sgAzSusQJX94NxGQD0JAr23RPhhbp9pIt0wkSRqxjcwzSM25BHEvzRlCQCeQMZPSgD4z0T4SSyT3N3cyzR2CMyOxjCSzOcGOSEZwiEjBwcgDpXrdn8K1vrKNZZVeIxxfZYLpEYWcQbJjJQFGJAL7mOcD1OK+xtK8I2tpafZmsxMAuDF5IlWM7R5kjEr0xnkdPwpIvB6Pc+RcQsunyBJLn7MNgEYB24OMgAdcDuaAPDdB+F6lIYEUuhwsbsoSJWGPMZFB+YMnyjHGT6V67Y/DXTYI5oUsFDPKHM7QATqoR1YbujRsFQYBzzz3r2XRvDVqYkjtw/lbFhhSUZMIPyBwv3g+cEehHauwj0EW9umQROwKgszOGKjALbc5GT35waAPB08Kafa2yxG2Qw7GjnkltiCxI2jyiDkED/HnpWePDVtCpYoYDht0qRxNujA+SMEncGI4zjA3c47+83OkNEm2URyGRPMVGfei8/K5TnYAQeo/SuUtLCDUJrif5g9uWV45FKxZj5UojgBhz1+6OpwBmgDxy90oWvkyi2ZTAfOlKQmeFVU7keRU/1jfKOnHqR1pt1bWy3FhOplubMiR0QwZa2kkjwxlBJMFuTjOOQvI6Yr6BtPDkM8h3T+e67G8iIKxmidgG2ogYSAAnPOAOuKZc6NpS3Dlo2dVzDMiwiF5HRTiPZtAOMYOBz0BNAHz1rGgT6m8whume3u1imcxu4cOAESOMkfKqHBxjnHAJ629C8J39vqsV61tFNHaxP5ElxEqS+cYzaRlluGDXCeW5kOAAdmNwJFeq3emNZ3EkkUZ+zTStnTiIw8cQX925cNlULAcjlc8gYrX0vTlb7K88wZlfZAgcSyAu3yxl+R5YY9+2aAMTQdDlnKG8lh3TSS/ankJgjMqFi5ggQMcGIbRwASOoxXXXOk2gUGLYoaNo7qU48uUbcIQmN20A5Ixk44zWtb2kkxRz5UpggkWVlVQYXkLp82DkkKc7hnHrUtzGptoZiYlEu6OEENulZeOUxuAyO4AOeKAOF1KFoUtiiqm9ktYolK5a4DAIdm7ITcQc4x78VQgtreeaIXcMH2gfvZmKOpRkbJO/AUnYM9ece+K7K8tBLdR/ZlUpDbrICUY3DzSYDeWcfJt7Zx0qlNol4GBt1LR3MfnySSR75ERcAqMfdJPHOPXpQBBHDHbyQwpGJBERLuEQkEisQVLqeHXp1OMdcV1UVoojtWdkjMQJnRY/s6TM5ym5I0ICKOuSARnnFZenWV1CYmlzM2Iw0myTcihwRH5UaksxGe2D64rvbKy+0lGkC/OfLmldSsSqMbkZSAfuk//roAz9PIh326RtGS0txPNKd8EifeYRumQm58MMngcHFR3DwveTG38mJy5/eM6sm3GGcEMQMAHjrwOK7C1szDaTW8DRzFiQWLRldhz8ixl9x69AOe1c7cBC3kbYCo3usYi2EsmSS4YAgcdOvYDNAGEtnHFcXYNwokH7x3IheJwW3hQWbOCM9P1IrFvJomvEgiRo5pkYFXZVSQr3M0jD5MHlc4I49q7iVI2RVK2UkchUSMEKNHjgBgwyFx36e9ZN/ZR3LRYs8yIxaSfYzRLGRhY02jBYjjgkjjOO4BTtNPjiCssKqzu7mXa+0naWwsuMAYHXPOfXFc9qtmZ8PNPFdIrBkRUaHIJPyu6LudeBnj/wCv3DxFd0EZl2R2qPLFuRlIiQ5RApJLs3G373r61yN7P9odZbO3wpY/63cIlfoVlYj5SM8AnJzwDQB57f2Cx28cpG2djNJHDCJfs23GIiWkA+YsQPWqs1m09nHJcwRsVtSlwDKoSSVs7VK7sFQoGa9D1VC8WySKT5oo2UCPZNC4x1BwhhP13Ec4rzXWZhZq0cFtJIsjopCMHdHIGGlVsbV9cev0IAPO77R4zOTDbRrEVBjTdF8ikk7eJOec/nRV26u7hZcFFUbFKqY1OF5x0bjkHiigD+ZDw2o8QbNQ0+WCJrOQSMzsxAkVRCJI4HdmZsDvwO3Fe82/inRtKNut89vJczQp9qlunMTRy7dsTqYhtI45AJGTjFflx4H+LV9pUP2ZpmjJkDlUZIMCUhAxZ2wUVckjOT2rvJfijLf3M1ndXn2hliWaAgviVSwVMhFOwBzxnsuelAH1r46+IOj3P2qK2uI7vyLdGWQzBZWmZgG2FwPJhHbdgDoTXyb4u1yEPJJKzvNN5UbXDzLM9uFbdGIzASZEwcMTx71l6h4hEcFxG00Ju7lShaJRI88TEExu5G2M7jxnkd65C6guJN9u6eUHEYEpkeORpWIwhnTOVx2xz79gDhddml1XULmLy45Y43WRXiKgAKARJguPlwCSvUkcZqzp92ltZyxNK08ErxzKZ41jhaBBslj8xuku/ACqcmrN/pMlq0qOHmZZXl8hVZlm+T5gHYKVGRznr2688tbTXE1usMllPHDDJI620ieZJ5xY7PLyRuAPIA9KAOxa4itX+2rDagLAYLAp/wAfMJlLMQIXGDkkZbr6c16P4W1HStOsftESN/pC+ddzQFpZXK9fNUyjayvkYC9/mFeD28yS3TR3l5c29w6KsU80DRxNLGxOw+XIPL4G3gZyRmvQPDjW0EZbU0muS7syIkjhAm4giPJO8MRxnjnkUAbFx4ikvddllLJNCheGNFSQb4JG2vHcQ5IRsEYI449a9K03VJEht7eFJCLUhWWNJZVtPOziYHbmCLgbiQR9K8utLvT4ZJZYBtguhcJJNeQbDaKSSsSSBQCWcYVicnsK9S8DRXWpSWqWFxfl3jNvJbSBIreN5pMsokA/0mDA4ycAnrxwAex6PYr9gW9sZkgvUt9l3NHcKsM0crLiWWIjg4BAJIJJzgdvSdL0K11NrWG2aW1lkgH26aVGaSSWUhUa0HGYupLAkYGTWr4N0a0GnRQvbQeesUtleCcI7IUk8zzCCAJsEEDGVyRtJPFd3b2E1yomj8+yvY5IwiLNBbQLa/cBG4gHcABwcDOfWgDj4vBkNqk6XwF2bdW23Fy3luyCTAMCR8TLu474xz3I+U/i/rOl6bcSIQthqEUyy2r2wdpGiRtjqxmRgxOCMKoIyccDNfaGtzS6TaxpqLQybWeGWGWSK4liibMiJBco+2Z26gLuIyPcV8SfF6w0eTUpZ7dLi7EsK3EdlMHSdnm3JFHapt3RoHJMjH5cgc9aAPG7rxBBe2zypNFG8yMYYmZluEJwFZ5JQFeNjuO0kYB4FVrKdZ4Z4brzWaKNFgEcoigSRivmebG5H7lsdFJOeVGDmuP10XwmtNNuIotMDyJDuYq0b+aylGe6OBGEYYOSBzgHFdlYvY2Fv9i1K1a+luxskeLywHEQAiMc5kG1wAuRwWzkZoA07rSI7WyuJkR4JHmQxuGxarCyqXO/czPIf9rnjpXL/ZJY7265S5Kw4C3Mtv5qxhcrGjDPy7SSM4Ixg4PFeiRySrZJZ3cAmtAcyIFJS13RkwTHu7qB8x5HNZc93aXl2FtsrPHbK324Wy7r5wMFFGMBQmcHgnB6mgDndOQ2DsbZ5oLWdlFy9wDPmZQXWbMkYEUfO0YGfrxW3AzQQSajE32dmLieKVcx3EW4qkSCEEyRueecAA9a5fULvVdswhngcLJJIbU7WlYIQUaJFPzHHXOQM461S03U7rWYLi42R21xbq0b27SKr3EcA/djYXBRs54AycGgDq2vV1C2tI50vLeximlSMRoJFW4kkGPs2wgqgYf6tiRxyO9QW9rb6ZLdTb/tN6twvnLFCqNGGXMdw8bKIxJ03DJ6da6GxvZNPgsGt7YXKzIjy2t7bec6zlD5i2kjLtIIOM9Rg1xWrbxd6g1rPNa2N1H5l3EZSJZrkkFLaGELmIDHJYjIHpQAtte38E91PqDASXEw2XiSLuRQT5YVYiVSU5HXj6V1Gi+I72G7isBPL9hW4iZnklb7QDKxJ8yUnCqRk8HHb0rz2O0ubOeS6AVnltHEd1PMHhS6yNiiHd+7fBPIBIAyemR2nhL7Y8UVzPPZyfat7XIaKN45YLbBaRSfmaUHPI+9nigD3fw9F9ov3mY2ot7CBrpXbeJUkmYgSEs2JMR9TycjjmupuvE2mRWD3zmISLMYI4/PkTzYIVDMzQsuSj9QTz684rhtFuk0mKeV7lPIvZllZHgldvs4RQkAyh2RlSeD074HRmr2+m6lIr2UbNaqA294kPkkNiSOQKcSqV6DjHQ0AXG12G51B7uFHkUQJGiQIXto4lIzJIo5X73Xhc/r7JaXmlXOjabJqE5a8WFhZwQFVL5cMjuqHI2r1OMAkc18t3moto00N9Zz+RbKD5+nzny4JfmZdz7FJC8AhRkcjPFdt4c1eXWYILu8RLeCW5QWVwpImUOcIrP1ERwcDG0DrQB9V6VPptzKLaO4S0doikP2ZhOhLgebLNtG4IW6svIH0rM8ZSNpekNa3flapHG7MEgiHlsuGRtsytksiHILcnBHWsHTNQvtP1CG9Kw28MVk0QeQK6XMY2rMyDGC24cY/DPSmeLtYsV02SZrmSWCEfaZLeIFVSORcFWgUEjg8k9c9BQB8zeLI4Vt3njUaj54JM/ntAbeKMlUtRAoysXJLsOcA5IxXko8OrcONQuWhntGDw3t1byyz29uhH7uCM7d7x7sAtjjGGIq9471Yz3EQ0QpDAfNkVZSYZ5/IDNNsU/K0O0gEg55ORxXKaRrrTq5SIrBeQ/PZxyhbVYosmSN1BwcsucjPv7AHS6vo9hbW5sbW0mAuY4mluIp08ieVAoSONByGCHJJ4bbxnnPl2v6HYSyzyqrpPiKNVLRBmfGHCJHKUjGR944OevPXrLnWpFaGfT0+2N5hbMMnmC37kQQt1kwOrDBA4PNbdlaw6rdwy3waBbmNmku7dTEkrIQzLIWTZFIuCD83Jz7UAUPBsjabA1hcyPHcyCKWO0edJI1VjtVJWzhnJwQQSBjrXot5qVtp9lO9tbSX2oqNuwzxy7fMP7xriIZAVScowP58CuP1XQbSCdJyipL55eG7uZDcRpGoCgW0cZBZwvLdRzx1NLcaq1vLDFBdBrm5jEb2FrCzw3qnCq17cSR7oG4GVBwvTmgAuNZ1a3itC9urXJn+0NcQ3M0jvKRg+YiIUCrFtGM5/GuhTxVNJBDcRrLbGMmORRHvcsdoKxpKgWBh1LEEnd8tYJv59JWaIWYE0pZlWNZJI4WMZ2oFYb1ywPzEBT61y8AvVmW5uI5/KuJRNM52r5TyOfmVS+6TaDhSF24PPNAHsej67dNHcJFf3C7JpLi+k1Bz5YQkP5UIjyzMQOS4UDP5egw/EKaaOOxieWy0eURLFcIqmNgVAmHnFA8cm9sABmx9K+bJ7+HT7qUKJnWZAQvmCaU+X0Bmz84OQcYJ5OM12Wi+JrsxQz6hHb3Yj/c2gWBZJbVJlJVBFkLI4PXOSMcZNAH1Npnii7SaQWN0Yba3t1XfJdxedK6hQPMaWRgScnrjOBwKoQiS91Se8mmntZpojGsTmIlWkJ82YyxjaIs7TnPTpXjelXyXHlww25SSMNJdC4YwZneTY4ETsDIpQg4GSuOMV6zp19Bff2XbXlvGLSMGPEEu9srJ1xIwPlMqjGcsfTFAEGr+HG1EwT2lob8W/mWqXTboILdgu15kmZAQ5yeRuDY4FaHhf4fxf8AExePZHaTxwvdCQq0tw0IPnY80qQAeOdpbGQOleraDpMOoXcivbxi2j8sR2svmToUfIRhApGwKvIPTkknqa6bU/7B8PSlbuFYViiVgomLJcx7sN+4jU5+8B74wOlAHBDwLpNxaR3hvLMJLK0WNq20tlBGnmr5pVuTgEZ6HOR3ri9L0Sxg1O4WBkvYgpLhnl3uJWZV+zkgMTtH4gelTeJ/HGi6TYXE2mxpJdyK0caRvIsCm5Zw8TwYLLIqYG/DD1weKwNB8R3cV0ftdhHAJLOSW0SRVluY0IU+YuUBlOTkYbOAeBQB7JJqvhrWNHg0mSMPcxvFaxiaJsosbY8pZAN3mu4IDY4x14radr7TptPis90VrNbi0lmmdpQkEJ3NEd+A824gAdewr578P6td3WrzXMCWWoosuyR43eMhY2LI22Y4UBmZcg4UjB5r2rUNbtr62WwaKGC8tkKiGG4cywSSbXea4RjzKOPm6cDmgD1E31+lmLCHUoUSVvtv2VoZFlit0UoN8si/u5GYE7fQ8cZNU28RxyNDpdxapJcAb1fz8WUMaJ88q7cFpDkbQBnOa8D1P4h3dlCpuHuGls1MfnFY5k8o/u1lK5zLKuTgDPqRXkuvfEoWL7LZzIt44kN3cSl7mdC2SyENtgxjGzj29gD7f03W7nSLuGG4Dw6cZmm8gkhJ3wGhlnl7uxIwM98HrXplp4ksYIIL67ntbS4mcytarEI0jiXK7nOSfMXhiQMHIxnv+Y+qfHu5j0yDTYr5hLJJCl0WnQvIgOFj2BiGYfLg9uck4rBn/aE1ZLdrV7iG8tYY54poriUNIZSPmO6MKyrjb8qg8LgE5oA/WTUPjVoWh6PFY2uoadPd6jlWllnMjCzZiDNJG+MkEngkYyBXlOufHzSrCa30k6pFNYTxvuvIYgbQNEwlUkqxywCnIJAycZOa/MaX4gXWrhb2+lmtCYY2SKCFljKR4IW1Lgb2VADknq2Oe2OPF+qTiSCBPtdhPNLIDPDIk2xv9asrrMAJOQchQPl70Afe3iv9pG3URxWV0yGKKaSKe4Ty4rqE7hHK9q4wvzf6vqT1J6GvnG4/aJ1+ZL4w6hJcFpwJbOSMM6xzFlNxZfLkMozvGcYH4V82atrM+oTJpsoaTznmjtZ75WuIo4iu0cKqtGg58sn04zwT5LqOq/2UGt2v3tC080Nq5mdpAv3JJBGy5EJwSFySOw60AfWNr8dteljvLefUJr+WK4mmhQn7HHDECUjECBuN7lSTwSckgCm2/wAUbm6jN3fyS29/FKXnuY90kMUjACKOZ9pZwRkHYSOOK+VrLUbeSMG48qaKd4fOKAwvL5TBQsAU7gzDLHIGfpXZSNcmHzIZJFtZdoSOWa2jj8hV3KJA0uTIGx8x4OMdjQB9Nad8T7i6kuls5ZWee3fZeXE/nwW8+3y8yTzTFokZs5U4Cjt1rgPEXja7i1C+huWa4mukjgIWd4rC4ePaJJYZZFCFUJbvyRwT1rxK78UPod1BaWrWkcHkofLkkUyzTID5iOFO13LdAx5yMZ7bdvcpr1zDNds11tx9jiXavlSTR7pHe3U7htJG4Ac44GKANrU9ca9xFps7tqNsdsSSzJMWUYOYg2zZCBnJXLYBIz0qP/hNJlyNWjE01tGQGS7dXDqgRI7QniSJSeQ2Dn2qtFp1lpCzy6j/AKTLOI47MQPAuJA5/f2rK26OMkYO4AAKRVe7ttImjbULgGW5WQZSN0e1hZvlICKPlcYyxJwSc0Aej+FvEwkiithBK2+4FxseWGRxJPEQJIPNkG2MDnDYUEkL2wo8S2elPeRESXLI+1GnbiMh9yIIiu0Xm9sgqTwM968Y09li1NbHTbqSMMS0NzN+6IJYNjOcNBnoPxAxzXUX1nqFxbXcloY72/S4jIjjaOaAtGArSP5bEi5A79h+JoA9Zi1eOZfMmMc13dQuZTJCFtQ6kNGtxes5ZuCcqg4I4Gc1sSanaTabcjU4YLGP90m2zdopLiVCDEVmbJcgjgnGFOCa8ais9d04Fb37KttMghkgZZpDbh1EgKmJSHLN1wSR2rsNAS6u4ba1LeZDCV/49YJLhjaoS0xHmrlZQSMZ+ZcUAa0OvaFbG2kjtbdpbxJI5rZl3bpUfDSN6AEA5XG484rTbw9F4gt/7TsYmZSJ2f8AcGGLzFI4RFcvIcgjIBH4c1u+FvDcNxqBu7nS5Y0hJjhumVJZ1RixjVYkUoWdDktnHPJ4r33wxoMFpFaxjMHmyM8kbJvkgjlbJLHbsUnr6c/hQB85WGianp8NjLshktTdnfFcMzzNGqAOTGQDEoY7UJAIzz2r3zw74V07Uzbvd3kltAWEr2KPPK0UToDHtccBt2QTuxzXsDeBNFu5Jbt3OyC2WKdH8qIbGYP5zyJkICeM45yaz9Q0fSNFkSexmulti6+csTi5QeXgxESOoMsRfkhAR6HFAE+iWmmWE14n2a4itEC20ckzhJEjjXKiN1UlnYncCARzyTXC6umoSx6hb5hkhtpJZrdoZ2iuncybt15MyKAVBGF9+BzXq819plzZw3c11L9ogKrLGTFAktySpVgpO5V2FcAgZxXj3i7Url/tlhFHBHHNM7zRSP5089y5Hl7XO3ERXBOMgFfzAPOtc01xHErpcXt1dyM0xDmdfJEe7CjJ246Z28ViWiyPY/2fdiRkx+7mhVQ9tApKkTT4/eqD/CASK9A0mZoI1e7szEr28tlFKZXa4tZCMSTs0nDI7EY2kgCud1fRri6t1hmnube+WRTp8bLHbxzxswXAPAlLr0yee3rQB5dqmohYZbKG1uhHbhV84SKkUkcTZjuQ6rudiccdvYddDRNHW8Wy1KFEuhOJJZpJZit15kfEqCNJCrlF3EBiCeuBXRaT4BeZpheW7W1vGryE3Fw3nXUqyEhY1JwEIzyMiotQguPDOqqqx2aabI22O2aUwrAi48yTCMrGdh0JyD9OaAPePB+h2MlqjRNBZGKUTcXCpcXICje1wCSIssQoUkDucV6t4e0cieYQXUrebLFdCOaA+W9wjD/QreSSNcblH7wxllcdCcV8x+HPF+nx3hCCG/lklWGazijMkghABDyyKNqt1Oc84zmvqzw4bm90yS/lFrFFAyPbzzKojMca5VI41l3mUED5kU9DnHFAHReIJ5FuS2o3FlboYojHBM0Rt7SY4X7Ncy+ePLAAwAyjtnmuQuhNrlk1xDLY3ElvcQRGS0mCmGN5vmjWBnUzqVXvkeh5Nd69rbx2C3VwFguJ/O863uIfOju0dN0MsCujBpxkfMxGQeK5LQtOgtrtpLeJraUSH7HJezK2nyyknzJJoVwWbIII6L7DqAUfFWmX1vp9vcG3uPstzItrNLbL5N3aqoK+bFHHuXywvzEqTu5x0xWV4ctdPt4hDcT3MtpBcSy3RlkRg6DIijhnTmOduC0ZwSRyOmfX73Rda1SAaa97ei+v2T7CbaSzggtEVTIWjh80+ZbkE7SpOQcYBrAu/h5f+H7e2gW9jv7i8muFad9pCXZBIWOHjzpCMltw4I+XNAHlet69YS6kLVri9e5jYxiG4uHiENvEfPieFRgPgEAq2B09cVbk8UWmkW5vJNQjiinIT7KFRhMSMS7kI3SM3OQoONvWtTXPh9dSpHJLbN55kdGmnvUhR5PLG6RViy8ZJPCtjoBxivmvx/pF/o0DQXBnmgmwyyLI89zAY28tmtSQuWAwCoGec4xigC3qEZ1HV7m/kvmmiafzbpzbf6Nx9yNHUfJhSvy4+Yjr0rrri404W1rHY3UC3Q/eRwORH9rlygZA75KIwydu75SOvp5t4Q1OZtPkhlaI2rsrCS9uPLe5ijBRY7lANsZU8BwcZxkipI7m3utXe4tpWSxiljkjuGcvIXD7ZrOOMR7bmMNgIykbgc84OAD2tY7uTTbC2muooILqSed4HlMjoT13P3wPm/ujt1zXmniPVFlvjZySJIrK8UxSRVaO2iUeWmS3DM2GHfoaybu91xtVhlhn3KsjxWdvKSwa1YbirSg4jIkzlCBgZArmtT1SSXV5oL4W07SN+9iZpJInuFAjXY6JgMF4ILdfwoAZdago1FYIb1ricKBaFQZfs8TlQTcSgbdpGFVSc+2OvdaH4bk1S0driJGuzeyTTMrSPIymIKsi2kSFnjXAPQDiuWtNFt7NUmSFxFM7K4dAIrdW53eWoLSknOGHAyScV6b4Uv49PvLKeJLxGBKyzXRW3iexKnO3zDslQk42hi7cceoBvW2jahpllalLi3vY5czF7mVYzE4HBtVkCgSDjKAkjGKSLxja6XbRWk00U1yHikc3J2NEzzbppFKuQQExw2OOg7Vo+IbcPbTizRWhlmF1cQLLEiwyPGx/dR+ZuQGPn5eTnOOa8J1fSJbjzxd3McEEqusFwpAmvEiGURlLfOoGAN23pQB7JrPjOK7ubttMv9Ot2JSG08kBbm6mZcsyzDAQllBAIG3PNefHx9qMupJokt1GJWuYzM73IuZsFgx+eM4SIS55/M14zrl2kNrHbKzCW2I+1RyRqrGJF3RGCVW3CfqPlycHvXnWl3Md9dXN5Hc3sV2FZj5KqpcGQAQySFtwRcDAA3HOeTQB+n3h/wAVQtYLBcXDNIEeKMRyxzG2acLHMQty6lXK8hlyB1HFfQvhOO1SyiSzup2jvFjhNpO6zPKgOWmE2/aJCfulSeBjOOv5ueFfFM6x2PnJdT3E8tu4kmVWAfaIxG64DC2Ma4OQMHPfmvrzwl4n1tYIJUgaG3tdSieCK3MJDxiJWPkEtlQuCMH5TgYzQB9Ia3qT6DcxTC3F5HFEAkLeWr2u5cRxywSNmQlOScFsivCPFGk6V44ku/uW1wzxzyzkNFPam2ACM/mFVdMDHHOAC3Sp/F/xR8iR41jke8dAFgkhheK1kdAPNuJXYE9yQenTpXC+G/Etpb22p3V7IiX06SSLJIcRLK24hlAiYxwkgnIyCD2oA8W8X+GFGpRxQrb+eYtodAsjXMihgodv+WaMqkgg8nvXH2fgbVftn2xLGe5YwIIpmkWK30+ZtwwULHzX2gA+/etrxh4gXULwGxmZn+d79A5iVipb97p4aJPMUbhkjuOeldDo2safbxQqZNVezuCII2kgA82+RcKGLONkRwwEnQ4zmgDzfWvBPiK8tfPS3SH7X/o7QANcWk8iEsHLKOJjGg+X5RnIya4TTfBOqaKl9qV1D5e12Fu/2SJTADIq+RhmV92GGFC5GcZOK+gI/FFo4u9LtkCyTTJbQRpPJdRwSkjc08TYaKUHgFOPQnBNaS6FqGpw3tnplvYmaaGKO9tZD9jyYHG65d5ZDIsxyT90H5AT1GQD5h1LR4jJHHFY3Es0hlup5N8puASu5XSKNm2rzjG3joQKxdOsb6zuLW5kdLaa48y3jheOC6EKsHKo7LL5n2ohcj5PlPHXr7vrfhmLQ9QsLWRrm2iVIUvJrd1E5Mqly8N3Owack5DLjgc4BzT9S0+zdUexlhe0tnikS6igNzA6t5nmJ9qEe6S7LkAkDaCSQcCgDwK60JPtKXV3JcjzGiaV7kMXkCkvKQrKCuCEB45BGCetbesQ28VtFcLeQxXc1nJavJLOqxQWzOxhWJU+6+xuSDg7utO8UacbwxX1nuaGK9ZXDSyll3NhVfcdu5SDzn5ccKa5rxBouprZT3VuqSxi383ypNpk8tDuYF2wp35AByCdvQZFAHH+JNP0u+tYLGyKwqskTyyQyo3lBCFeUXAc5YgZwCQd/NTaB4M0qGVri5toblkBaO4S+hVLgvhpvMJVw7BV3MeAu/A4BrkIbnXts9pqe62t4n863iiW3Z5o3baI5YkJKKCw6kE4z0rqRey+XJYyW0aPGtsA+nweXMiRnDI5RioZh17uOvGKALM9zFPNe6bDcXjaU0yRusDIxt9pImt9hRVuImAAR1YZxk56VgX/AIOSO9ijj2Dz4Xm+d181rW4J2ie3Jw0oJ+UHO1QB9XBo7O9vp7WIxwspjEbT3iWtxEjBi5WSBWDLIQqbcnHJ4q1rOv3TWBvZoLaO6hMMBUyGUxxLGAogljyZSCOe474BoA851/QDOtu+n3MFsthDKLt2SSCW4ki3KmF2HeSV6gYyOvIrD0a2ihto5GubjzJHWQ3CREyvcZbyoGhBOxM4XO3LcnoQag1fxHcvd3MUDiSO8tHBl8uN7llYgsgLREQlXU4JIJ6dawmHiFIrP7NHHbb5I7lYgCbi4lbaqnaigZVskgDjHbqAD6A8OajBIsaXE8fnwTLPeRzzAmJQQDbkbMwJk7xkEHPHpXoNpa2OpXV7BDMyyDzTarG4jhkecK7TRvtAlTy8jOR9BXlmgQ3FmC1yiAXEcObh4PMnE64aSRS+N2WbaM9MdMYz32jf2Qg865a+Nut0QRdy/appPLUBXIRVC2y5A2sV44XIwaANibxNFaXd2kbG9hsIYbdvLR5Xi8qMBZt8Sj7OBIMEsCSRnFWIfGa6hPH5/wBnP+jojPnYJJy2+NLiVQMSlSfvEcAE46159rcrJfXH2S1kRbqYxhbBEtbWVduwGdZH/eR7UJO0nDDrXns+vXukrJp+IdNsbzeEuEtxdXM8qOMb2c8IYyQW4IPTpQB9Tw6joWoxxxxXZdoY1hdxMIpvNkAWYW0gO2XZgDJOCoIBJ4ru/DNhDdWMsk0zWd/FqYjg2x+bcSLFkBvIkkCyRgYycY+XrXy54Q8VaeLv7DLb+TaH7PCZ4ntxM4nICGO3mYbR5gBLgnJzkgmvpDStS023kt9OSfT08m2ee7nuZFSeW5mJEaWUqSElzuXf1G7POKAO2bw9PcMH824SOG2kmWGJfLaafzOXtoVJD5Us7fNjk46Yq8k9xYLFHcWvmM1qI4oSjebfRzFdqXEZJKqEy7ZwMnHXiui8Na81jHB9oPnJGghkhMkczl5T8iN5ygoqxFl2qckNnGOag1K0t9TF+0Ut4kSFntrhvLieC5Pzq0Xz5NsSBgHqCMdqAPOPEFjHFpyxQt9ot2jkeQWmz7RZzFsLbRZUPHGxHUZAwAQOg8oj1DUWu5/s4tfJjljjK3EZKiUqGS2luVZg11klgGJJBGAK9aurmO4kisb13hu4cLaXRTy2lkRfNk88RAh7aXcwDE5XYSSAa5BLeC+1Ga2sVtz5k6LcxhlEVyIJdr3VrE0mAhCsASvmDrjaaAKuqT61aWgu7uGGyVgjw3BkK2wbywzZ8kMzklNwU4XkA15w9zLquonUmvWuZJZw00KBGuHDQqks1uANhVVUBieRnaORXqXiq3lhNxYxFbOBctGzubi2jVnUuk+5AIzlVDADaSxOcdeMurceH9HmsjaQRPOjMlzGUJlR2ZnMTRkmNCCTtXPA4oAwmuAGWOE38NvNLcSASNGkZWIFDHAVbfABEFH3Tk8jrWL/AGpFbxSx+WJneQ26CeIzFLaQEIbgSMMzAg7CQOAOlZ1xrb28TOq213NbpKbeOZ2UJCgCoYiQMEkYw+C3pg1gXWpS6000txJLaukcNyTJHb2z25CEskskb7p1BB2jbnaAPqAdhPp+h6wbOawE011apEvmXMq2UD3ClfOzCpPnYOQGA25ABORWppNlO93c2CNGltM5mM0yr500kO5Xgl34doVdcxx7vm3Bscms3w/pUN3pNvJLBdS3DT+Sxlmlkgu7bzi67RGg8jExAByMgZPU17l4N8JWepuZbpZIZpJIzDDBEoiuFVthjQ5ISQBcbifc4oA6fwF4VvWkku57mCU/2armFoFBtzIMxrPEzELciPGwgkbQCOor6C8IeEjd3iPJcGS2tbSG/KQqba9aVHMUC3cYVs2zqq9VAPqTmul0bw3LpOhEWMKzyL5WyK0kjkntozuUzXNzg7lBJyELgdwO2Nqmrz6famaytpJ0iRbOadCrF7pdt1LFIysGnjCvlR68dsUAesWd3aaVfPrGozLDDbypBepDFHGsOz/URIu0bXZlCvkcrycCuts/FmmSSrf6fHaxXF7cP5EMdq8q/wCrjGyNkJCkk5JIx82SetfPF74ji1fSA0M8FrLIX+zhLd1LTxxK8oltSDiTbvXdJwWGc8iuJ0jxPceGdRZo4rhxO8dzbPeyfu44/IjW4aSKIkwYzlFABKkEZ7AH1J41uo7lLlbaLMqiaW+86SJHhnaMZ3RsV3RhgSu0tkYxnNfEPjvTtUnjutTjntEtIoZBLb2xIeREcxSXMqCXLsu8NtUFhu6cYHtMfxGbxGwg+xtBPEI7e5unVv8ASEeVyl0rBSHiBUqM9Ag3AE15N48gk1ae+EBlgtjAkcplCwDZK48yaFoyFZGVMH25I70AfE3xNspbHS0ggi+07IQ/2rbIy3c4byxE0nI8lUGcHHzqTnHFfONmP7RmWzuvNh8tkltreWIq8/mH9+VuFGMqwbbzxgnGDX1j8RbSe6g82w86KG0iaCCdXaNmZ5RCV8kArI+FQZcDl8g96+arOzj/ALVmmnMkUjSPELSdSkYujJ1VwcAvFv8AuZUEnJHOADe0WGyYzvDcM9+kixCEsWthCCfJgtt77oz8244Az83ua9V8PWUVhLFqN5KkfkJEsM1las7SxoGEirtVklXfn5snpuNecWcdpaapDMLS5s4LW4cnypAzyQJhVKbVKyEMQo2ljtBzg8V9JWGkzar4bncl57O4k+WKGb7PFBMiKJ3dkhzDbYbbtGGOMkdcAGfDr+j2sulx2ALRm5j1O5aaSS4iNxA8ilpFYAKUZ5CMEqBt59OgttZsbn7XMz28SxurNOtyIswNsijkMj/u5pyV+UDnbjGRg15K2g3OlTNHHZzSI11eRS2pvVvZILZIx5t0g3APandgAEk9cVbCzNGbbRpDNatHaoLJLIu0kkJeWeK1cKVEqsR94g9xxQB7to4j1HV5rKJbaWJZLRYr63vNj2ttmO4uzL5sZVppQ+xsuOEwBgivqKw8ORahBa6hJaNdSJemztUtlmEJXJaB5zHEu+Ndu50I27SvcE18ieBL9raxgkvvORnJeVI4I0hkuTKyLaTyj/lsiKrNzgtkAnAFfaHgnXrV7eBZ9hFuQo+SSFLqOTCvOm4gDYQqZAywG1csCAAY/ijRoLW1aLToppNTbN1eNcgiB8RsNkIA+WF2I3AZwT0AxWJZ+FdO1Wa5kvYUlS7tY7yF4CHtLK4E0pmgJkXBZcFtpO7nC8jFHiXUGuNYvRHBK8lxd3kZjSGaOK2iWKIwrBvIwhLMcH1PbFW9ES8uJroWE99YW4ktmnNvFAkcot4lhljId8LIdo+Ydyc85oA8o8R6Kun3ENvLNKdPu2mimjhaJ1eze3GJWaeMt5VxMURkbAiKHhcVzmn+G7bVLLy1vJdOIt7gX9laxFpEeCM5SCSFgsyrHt564OOa9P8AFVjHeCW/hM5aGPyrm6aRceXFMdnmRykB1RVy4QNk5xk1ylo8llLDFFc2tx8yyx3UR8uR7fVJHiknWFyGlIdMbFBZQeQMGgDyy7kn0ueET+bIjW6PbytHJcm7tbZfLEd00h22ZBDEqX3ARrtGSQPOrlZdXh1qaCOB9txEZA0KtMLVoBZxXEY38NIyeZtUkgyHgAEj6W1nT11OwljhCINPkaS/ijnVI2SRdlzJcfLuRFLkjbxnI6147qumwiSSGO4trSeW2ktrS5WTbGtnCu0zXIX/AFkhK7IuMqOSBnNAHzX8VdDhisVl0q/up4Ir03Mhu70Rpb3kSyRefYxox86IqrhsltxcgADDV4Z4AW8vdR0+Ce3W7s7qRoY3sXlaawiDeZ5MwwwGFQZjRmGJc7wM4+ofEOgWc+lzSRw3ltKkMpmtVmzJcGNpEM1qkmWW3KRyNkL2z1IzF8LvBEWiveK721ompFzazLbyXtwQshxcXMrICkSRsqhgo3MPL520Aeg+GtDW901CILqyS4nufslhGYLgz3sbP5Ae7CnyUKlCNzAKDtBO3n1vS9AhtIrWXVoriPU4gHuba+cS6fatEQSssoBM0LAjdjOGYgZXmqdl4YNtPHHblruO3trhrd7f7Vp1ol7Gv2t7q8by8+YwDjY+3JGxMjbnsjbSaki2ayr9qjEl9ePcZitVk3BsLHMQ8jAowwAY/lyxBJFAE154Lgu53u5nW2S6AW3VCYoLcyxxyNJaR/fmgDggNtKjdjdgVxUngy1CTs8t1O82oJsiW1GUlLsSsUkQJaLIYlwNw5xlSDXrH9qakmxpbe1cSW3l2ssN3H58ls2HMSRMdsBbJYEHAVgM54rrfDslvqEyG8S0t2tVKWEMjgSowjjMz8DdM5WRl6Y3ZIyMEgHgI+Hkr6vAVnimSRJpfJaBSkEjxxfZ9oZVkkDLhiSvUknjk93dfCnTbDT9NvpCtxMs8sklnaiPEM8rMyyM6A+ajO7sVBO0ttOMYr6Nh0QZvnFrDB9mQGS7e1P28w4AhWJSmCPJ8v7ucADdior0QWtvE6XYtYyyRyWjWsb3s6uhKTxXCFgQZAc+mcGgD5u0z4d2E5nureMEW9xJBLHJ8iuOW3CI/IgSRiSQcEjA+bIq1L4EttLsJDdwu91cX4+yvGvlpEk6qVkngBMkpbMjoRH5Sq43MGrqtauNbns7hLOSV4JGKwJtRgZQzEpceWgwCu1gCcnPFVtHXWL6KO18y8a4R3MSKo2z3FuiSlbmYF99skb4CgjaqhTznABa8I+BpNQkjhW4uha3N2n9mSzEmaSSwEquUk3LmFnBBU7QgbachTXvviG23ac9lNb2trOqyTHc8htjC0bK2+ObasbSOoOVdg27sMVm+HLC5tnt5GuGljSIXMs1sFsrexgBO+OJTneWn37iOSvXBrS1/wAV6ZBdWiukdzaurRSTWyJP9pEi4/s+aIsTGUmLMjYClduDnigD561ltSjS0EWnnd9kuI7i0jRIRcB5mZBZyNhTgo5Zg2CBtJKYNUb7xVJDZW0ssTQGWKC1/wBLIE9kNxJnCWzeXAiose3JO7f8uTkC3d+K/O1t7ad7qe0ivJbSK3ULbtFHOBvMUwXE37oRjaCCNx9OOQ0myiu9TvILq2WaL+0bueSO5LiN4SAtpC/XEcQMasQcZBY4BoA9L0XUZZYElABgSJri3kZjC0890TALiST7kxSSLABG5Rj0zWpd6tqcBd44LyS6ZGku4bp1+yzhYTCLiO8lII2qqqFjySVJUEDNYei2mlWOl3lnE3+kxSlpIZmWe2XfK+5baYSbSglEhUZzxxnrXp/hWK08QxTWjXqtNZrGltCWcG4yN/yhoysKgn+Jh0zxmgDxqTTrzWmXSIreYLc26hUBbcbhk81kW4e2IkOd2NxHHA4ANW9N8O3FlDZW08JWOGQ5+2RDzvMzMJVkdRsMaoyEBiCc/KK+r9P8E6aLiN7mSaS4nEcMbWyQEK5iI2vMSAJRgqCOPlAzuHGpH4Z0Wwt47eR4oGti9/uuUDJNKirC8UjFizIq7S/GAxPbBoA+BfEvhHXTNJc22mNcQ3Mb25kVHJhgb5UktxjMaHBwCM5BxkA1W8O6DrMF1a2lu2ULESW92gNmHt42jSSTK5B84Ec8E5UE8V+gP9nafKvmfZ7a4Vhc5uJk3MZGyD5I4+SNGKqWG3CjZkg1xEPhjSi72VnbzLfRzBoUu1WO2e2bEnkSkHdJIsjO0e3LHILYJNAHxLqnh/ULZZL5zJa3kVxEl7cMGa2CIzSTRW4Q4VyHTCkbsNjGK5+81KfTIJ4wFVAry3AlzuuTJkRgmBiFjWIqdgJyVGR1r7B8f+FEOmpZG3ceYb6TUE+2L5EGYoiLiVeiSiMx4yxJz65A/OHx1rsulak9oiulnb332N5HlXY6xxhVn5bLIQGHXqCPqAU9S0y3uJ/OSQ3cjs80Udyi21vKrJtlSGaJweFGB6FeQDXTeF7G9do/scay2unrIzQJdwmKdnACQnZKWlkhKxk4z97B5Bryq31ObVTNaWe1gkyvaCd38iSOQ5mdJFH7tt+/Kjp1Ir374YaSsKuftn2CYz5tgIlaUROh88WIR2acyOo5ZcqX520AekQLeJNZEMo1LNveXNu9wFLjy2AtvPClomWQsQpIyFHUYr6u+GrO+nPME+02i2oMthNcLNMLtGCmWSRmzAjbpCm0YGMuRkV88fY3m097+SKcXUF9Fbm3trlYrxQqBhczyCM/aUEQLSE4RPusRxXv/wALLY3s8FuCvlgyOJLhJY5HjSRgzXH2ZW82PLEgfecEFQc0AU/FnhOS+1q6n0/TWs4ICjXEjPDcPNZFUbe0qH73mbx98tx9APNfHWhtpnh64t4LaZ47uF5oriOWSK58y5XYzSQqsjDESx43YB24zuIFfbcXgXU2sEtpDb31lcXEkt08RkjlNk87MEt2xmONQB8sm1jv4BFbGr/CbTdXhjlW3lVJfLs7ksgDi2VVkVFDY2EOsY3cA7cg80Afihcw2VlNdtCNQtJDFHFd280e57p4o9kt5/pMeLZpFA2qSr/7PNee6/4lit5rO2hQpEklrE01+5khttm2UqoVQFO3GBn72TkDmv0t+J3wb0+O/urOSK4MLx/aTLFiG4lnaYjy3LJhyrcjaTlSvavk3xd8LNH8qe0hmjS5814L8rLHLcAoAwmVwGBn2kDjpjB5FAHkun+Nrh2kFjerfQfa0nlntZJIYhN+83fbI5FIltxwpYfLmP7w5rsbjxDp+oRwyQo+pXIC2q2WxgCJok+1SHjy3hyrYBfPHvXn2p+DtX0yUad4bguL2dMQu3lbv3UgDlt6KAJA3VyON3KgV7h8K/hvKlout69LdpfETQR2f2eyFsjsxBtxII23zMoPzbjwQTt3cgHlS+Dr/W7uZWs76zsDIJAjW0kMkVvIhSXyREuxoSQMNnJySM4xXoGg/C6307T0vLyY+UoVhbkeWoZGZE86eTEh/d7M9RngHGK+rbjTNAj0mxEO5vs0Ie5iMiPJKiExmKc2y7vKSNsjaCoKncRXOaxbu1molNrLYyqLaxllhR3S0DeXGrCNst8wOWYAr3xQByuiXsOmtHbRRqjJHHbh3gYiWEBJZJbefopXp0ycZBPb6t8BeJLJrqzuDcyW1zORDuNqklmIAhEbXU4cm3clegIwOuM18g3l02myW1rZQWtw4fd9ojWfygMhWjjaRcKOTxnkniu90/x2NOjWC1lt7fdMsDMkUkt2ieWu8+UFKhRIpHzbcA9cYoA+5LW6Vbqe9N3ZiWdXlmksnYWvlqpVJGjKsT93jg4781asXtLra8kNvIb7yntp5VaebKS/NJGwKGGBgrAkqB0r52s/HED6FPAJyJNoMwCxrcsHjxI7PHlRbq2cgHOT05rpvB+q6hdahZWcUrrY7YnEin7IIoJEBeaWdmJndiAMDCANknrQB6VqPiq20K/1CQWMklptlWzkhRlWOQblkijuMEknGeQOv5+feH9XvNc1tll+3fYbtpBIzZbE2wG3t57pSVR1BUndt4OPWul1DTEu5xHBDb6nOl/I4tJhE8YnCnCSBEIkhKnOQSSRnpXR6Lp+o6C6yLawWcmoIsc0UkMYiE3zNH5Ea/Iz5IDuOqr1zxQBsGEaPAYWu7yTUZUMctv9pFujwMCMB3KhyFyRj8+meOh1JpNQW1hBnlt1mhRC6B7RJjgedczY+0RkAlUXcQSc4pdT8SieS+bWZJmuLF2ZZbEOljNOgKeUZGizGwXYCAcdTXncfjXTWhnmluraykvZ0t5rdmaB2KErvMpX/SJ9wH3OMEE9aAO1v7WOyuSlzaNHHJb3UgumuPIgtrpAHUmLPBdcdMjJ5rzxLya6vGaO6iSO0QzSkRgxrbrhs5272kLE445A79am1jxbZarHNEJJZ0gEVrB5qeZJDcQgqztEDgW7ALgjd9TSaJMl9CIrGdEa4VPNAcyyXEiSBJlCiPcqDYcKQMckDpQBqXrx+ItNR4FmEQmW4eBmeScXNuCkYjiEQaGEqNw3de2a5fX7ae10UANKNUjIu0inh/cwW8mNqfZpEDOrvyCMj5cHsK9lOj29tp99qNnexwSL5ZLyhVdFCFYXmjADiHfuAJXAHXFeN6rpt5qVtJLd77hRcN5swlcTQvEMloGJ5jwCVUnYAeo6UAclb6oj6W66lcQSyuwDGOyJjLDJQNDGrOCc9QMcc4Fc7Lpmli8h1G0ktGlmVknlMbTW0IjJ3xXFuWDWx+bO5V56c1d1XTGe48r7BNNatEbmeVLd455UUYjNvNG+AwI+Ykqp7GscvqFnbYzausV1A379Ws5VgJ2pHfqU2ErkZAYluDg9aAOki8P2EbxvbCCaaMJfxRx2wurSaByPOaSJDkHcVwckrjJArvdKtbq3WSa41NLY3saNDCqJd3LvGNotZPIUm0dPlZWwu8EDqK4nwtqotdZ+z3s1ndzRiVhDZxgyz+YwxboRIA6YbLKBnI4yev09ZeGLW8CXElrDZyzGHfDcWSRx2dqqjeWkVi0kzsRsxkjd82MUAeYT+F/EmqBJHsZLuK6RIYmnMkM7sOQ5fgbUXl+e+Oele5+AvAhW7sraG1tl1KK0RbaWJJpbePJ/fXcxuFUKx5x1Of8AZr1nwfpFlf2yabFGHna5LJ5JNrcW9uECI0D3BG4ED94PvH06V7/ofgvT9P2STSypJDboC9sI3eU7iFiebGZEBbkjqBQBwT6PZR2UTzmIXNrAY3LxGaOZVG0ytMjhYnLc/jXnXiCxsWMg3Jbny2kdgitIC6BR8+MScYPGexr6G1fSZGt2DRRMksnlmKJdiyovzfeJAOMDOCee5rwDxvmzjMc8HmmV3aGWJGaSJkXBX5QcRYGNp55NAHx348l+yyOiXX2mPLSRo8I2ggHMkJxhZd/Xse2a+ftUurJniihuHnkwZ5xGHaacyAu8cxjwbWNQOd4wBnHpXtPivVVee6itrF4bsuzMgHnh2V9hzG2TGWO7IAGOeg5rwPxY82nTB/s6qIF33kjJIjTRytiS3jXLmZMEHIXjHNAHIa7rMUmmwWvmIbtmNuqW1wxkjUk+RIkhA6AHIOD6ivO7qO/ubOSyha7mTS7eaeVL4yRiOQnpJMyiO5wCCqljx93NdFfGea7nNotvbAQxywR2cyxiR5E8iJ2jWI7jnkqdpGMkCtrTtDuZ7JJb2K4urmZHV1eaGO1aeNNhkdBIPkHBCt83HIoA8x0nTre2WSOb/j4KRxXMsLtK0yygSRqQoO3af4lz05wK7LQLuCC+IgZldQGQyxL5nmM215B2wygEHPvSanoGmRwxR24nijgYXEwEuy8uLliGmj87dsMC54G7BHC9a7TSNHsrkQywaaVeGNy223M0ruYMEQyqcFhwxDEAdvSgDo7LXnUTCSBGuY2itYY7gxxSxuRliTEcOpAPzE4+bk1sya1A8cMslmxtV82OQwvExkjBw5TdbHDoeSAT0HbmvP7jSJbgStbK1ncRbDKpcNcRoBvimlYuVCsOBzk9ByK2/D8guIduppayzSpczCFY2ECRKggJZg21LlgCxBxyeBQBamkgurz7Fp4YQXbyiCSKZd8khh8wyb4yP30YG0qozk8L3rqTb/a9Bhs7yN1gh+z3SLclpH8t4wrhmSPzCQ0svlsxAAQZAyM5i2dst1azWlvFb2ELube3inkaSPzIthaCAJlZC2NxJ2j1xzXV2Fva29vKk0M6/bY/IlWSQzxtFE5kaB5hkRnHJYHaOmQaAPbPA8dsmkaRJFcXMFpp8CSm1NygHnzsjebNJtEkbMrcKQOMACvTdTht9PjtIdHulM9/eQyalNPOkhAClI4hJIwNsS3UnaD2rx7w1ZWrvbjT4bhkihg+2Wtk53yG4nPltHdjdvttuN24AJ0DCvVtBSeJtRTUrIi0i1JI45JpI5ZmuIk3rbwbjuUhuG3AqucgkUAeh+HIZXiiF3Gs9/Gh8iaK4bbEmwQpb7rhdqCRlyTnaAM+hptzompx6zFfWYtVDW0W6OAGeeGUBwlvHhTmMiRtygE5GcYqKWWWUWpnxaIt35vlpcC4ktYmDpL5QUDzrgAZ2n5QTx0rV0vWoZNKtbiyuhby2cxdZdRX95N5cxw1ytqGVYthwnv174AOq0m6sZr6AakZIZ7tUaeR7kRpZJanyUtGAXhZZFJKgFVHDEV3Os6hZadPZXtxcW72cMtlDFewzxNcCadAGRYHZUaJDlOTkhcjOAa8K8Sa1Z3gkjh2SmZYpZVMdsLu0lQmYkTPMvG4Z2AM2OxxXh958QkhmlF3dG6mvFc3EMrG4wLOYiMW8MQIgYDbuc7c4yDgUAfoRpusaVNdXNhartBmgijnE0cMkshcXEzsqnJIDEErlePSvvfwYNO0jw9bTRzRNM9tAYYDM4kVNqiSL9+i7xISWUjK8AZB4r+fS++NWq6WumyaUt3a31hdFmt7dBd20sPkx3UspcEvJI0LbPlDKpTJPevoS0/bhs10VNOvtch0opZLPdSTQxwsxBMMYdmOBIkkMshAZScgAE4FAH3V+1v4ts7fwRdTW9ylpq6OZI7p5fKmhhVCqW/2STHmSY44Qs3J3nrX4WfFmHVNZ8CX80105uLq6Rg8kgmkhSUNPMyxs2Q5V8FCSiE7UY4qz8c/2odW+KOvN4c8N6oLjREMc07xDMV3cqT5N1IfMLqxUcxtt3E8AivL5n8T3ZsrG5vxH5yDUdUMls1oEj2fZtPsRG7EJCwUgkfNn5sY5oA/PjVPB98dVMsdtdaeLMi4ujPbNAlxDHOzW48sK3m3MzHbgNk43EbeaqeILvXbyK2k1HRJGsEjfTrXTJrSfzIYIonuLiXULcpuRGaN2Vhkqw8tSTX2D4m8MXlrFcaraW4nNxqjW/l3qyzIxmP2UG3c4aGVXwxfaVdiTlcnHkuoWaX+j6k2oNpM+r6PDPafvPtPmvbW8u6CUuzgrMjvPuwGUgYBIwSAfM8esW0amK+Kxtbo09pGhghKJcxCWaC2CBiCXcEkEgZ2k7hXh/jKwubqV4723hgjtYL4R3UwlS4hS5dZNjRuoKxjgebgNnhcg167fWdtaXEV2Ec3NyimOJLmOaKCZ5Gjmmt1YFo4pAAXDhQScx5AFZEnh2HW7Iz6moa9V9RuLWOa4leZBFbLcLaRZA+0SSRskg8zCHOEJPFAHz5d6U2y6t/NmjN7LpkVsZSXgjmkdpWmjZAXWRowvDgL82M54p2maZrl5ciW6tvJihs4S6XgfbeztdMkc8f2aJwjiILuGcrnacEYr2uLwzqYhM91ZG4lura3ubW2SOMC6lWUymaVi2Ld0Q/OMrg8Dpirdylw0aW9tYzQRm4ljv2hCsyS3G27Z7IyY2xCd2A9gMZHNAHjEXglLhbltUWP7T9oN1A9goiaF5Jm+0wG8BO+ZHwqhsZQcCuz0Z9V0ItNqNvskWSN7axtpAb2/Fu7LHehwhjWBbfZwGG7PygjBPpkfhk3U8EMtndxiG4kvPtZneGJZVLLBNMqLtCtHjgnkniuc1fQ7uW9ljs2kkNtcl4Y5WeG1YyeaLpw8oBvsyxvmOItt7KBigCrq2teI9RmtBYahM+lyW1pdTwb1uJ9DWSQwSSCyii3TOYFXaFyW37gMc1LaaVJqSSXnnG2hR5VSC4h8m6IuYltYY7ex5+1TF1ZpmY7QxY7hxU8XgPxFBMkpsY4kPlSz/2avkzxzGANCYokkYX4e5JAydkanbweK9C8C2GsW/iGyt9W+zPPGRHDDbp9leGQzSMgnE6kW0rr97naScKTgUAVLLwDO9zYQyTrpum28CM0ksbtDNGPJMmBz+5dml+RckMQQNuDWbrlgNPutTt18ryLxlmms3RzPDaQhZlt7ifbtgtyGVoyGKHhVYnIr1P4h+Jr9bWTSQWtRczJaRW1tbGR/tQO4tNcvGoiVmUnJKg5OPSvK7jxBcXkUM95CJZ7SIWcqy2SecZfK8sJcyA4ubJkiJweVJAwDigDPnt3ezewiSW2DXIuftMcTOqmXE/mStMM+VuYZJGASQTms298/T5Uv9Ue8a5t0jhhiRzOj5VCswjQhbSJ96Mw5b58DODXqWmae2p6BLd2Fs11evgrbtKi29qUaJZYxKHCiAO27EpAJ6ZHJ5LXtBbU9Smge5nupmkDRiV47dPPWKBnSARsBJNmOTCZIO3gHpQA3S9Ss9SgCNPbadcSqouHhvoYUnlTCxvBdTM4jUwbt6cPkYKhvlFG1guYUvr9ZoI4J2k+1xQXp3WjoWI/fRsTIHbO4bQOe3Iqmtp9kvLeDULRoSq5gmS3jV9RVVCmC734ClXHy7VHTlhms+4d7e4Kz21xLbxMLi6+zrFG0rSNlElt43KlQTyoz09OoBr2guLsyzXBRo4rYNbrA4lFsWcbHEowwQxnLBVbbnpUpt7yK5MTN9sSTKXCkGdjbzKssLW8q/MihSAoK52nODmsO7N/q7vNp728W/ak0MkckTOttGP9GkZFH2fEa5X5dpxjOc1bddWgVFPmpJb2sgOpW8i+baxwfuks4/mxLlAAWYbgfu/LQB1trqFnrtybSeBrS2ilNv8Aab66ZFkMFs8SRKHUBLcnaDj5geuCDi5d6VYvHc2OlXd07+Sifa1YXcdnctKTFbynYCyJJvC4VvlIyTiub0nRtVliurp2FtHHEs0aTtby6nKbiBJDcJE77MlnIGDyBuFaET6lbW17E140bSTWtzG7RpJNbi3UsIUWLCusrMdxcgA9KAOv0yw/ttGsNU/fS2IjiXVN+6Nntoi7wBI4wFdCCcLkNnbkkEChcaZAjTXeiLdma3sltjDGwiJ/eFrm6uEkcoFMWFAOGBHT157S/EF3DbXkUdzbaehSW7822ZXknkXcAzRu37pSYyHyASRwDmrJ1a81TS55b2eKO3EImsprVzvuJ3dV2BRt8xefuOehAOBmgDso/EOl6bY2ltLZR3ayJ/pN7C000geX95GsCqVCurMN6g8YyOOqaeLK9kmuLuA2zLKLqxlMqxSyMCm+4/fyt5i4ZQEAzhuARXm1pfW7qqme5iuG3LBGkUavcSpw8LQHPkOegb7uGwDXValcafBpVjZSWspu7ZvtkdozylcEMLoOYwyMEYD5DIGOBgdiAV9ceTTX821NvHcTzRme8fUVEy5HEMSsFVITGQTj5d+RkYxXVaJ4xiVY0iu5riOztXM13bJG7qY1x9mdViJlXzfvkHr1xmvEdRkN7NJcxLO2jFzFtglZ0QbS291kTdbMJc/Iw4HQ5qx4cgNvHFcKJEGZpoYopFW3LkfKJud0oYclcbi2OM0AezzXl1qU1pqM32axt57lHYLFHFPBORhllsXl3hXAJBXI+blQeBp3rB5ptKPlukARI8MICYZWLNK0Z2Dy/MYneT1IydoJrk9HlsNetp4p4PsrhlkSZZHSfz7crmVPtIU+XIXkDrjevOBjmp9QklQywNeWBMUAitF3TNPbwhh5sYnCHzIivXzGUjOFzjFAGh9oudGmggtkjQWQwbuKELDOzsWK7Ucqw+9/HtPYkYrai13ULxzf2lxKJEiZRPHthDbW+eJnLkg7jgLtJ7YNUIry11CxNlci0m8i3jjtrgvI8gkIDKxgbzSsceAMuqgg56VLEumWUVtFLKEuJ2a9lhhu8QTSQZxJCI4yE39k4Y4wBQB0ln4svNO8lr2S4tRNLEu37XJJvG8gvbwtHmBiM5c5HsO3tXhf4yazpupQ3Gl3cdtDY3VnKEkvCtySihPsS+W2XWQjLSEAndxxXiukq2s2cxtLH7NcpHIUlljSFLlY2ykNvJdENFL5b/PuCkkE4rSi8N2lolvHdT7pmYuskI87awBfN3FIqidlPQq3YYoA/bn4N/FXTfiVpMOna+LS01B4w0hlMkyQCQMvmDajbYCmQQSxJP3a8v8AjD8HDpN5eano7SLY+WzTILGW/t/IJEiNAYYvMO/nggYxyAK/Of4ea3rPhvxBbXml61eT4aHypGEsSXDI6j7O0f8AqxHt3bV3ZBHPrX7V/BD4kQfELRrjw74mRBfNGiIuwiR0KDZtcrtbkYwDxz25oA/OK58LF5baextpJbueFl+1JbBXWSTASOdUBMXy7uGAPHPpXp3w68CXtvA1ld2TzXTzAzMZTdvaRmUS5ujuAZGC8Ak4B9BX1Z48+FFtod7dTWmlSxWtwQ08Vm810ZJEkDidXChI2VDkgMeeorm9A0iDT9RC6cs72rss07GIsWZcDZJJv5BPA3YGMjOaAOgtLCK0trS2t7m2srq1mE0kHk3FrBNAhJVhMxJYbWK4PGW4yOj9XsbTVY0tthsLK5t3b7QCzqzoS0qBpB82Tk5GRzXTSIvlfZZJZo3aXyJI2ihlWG3LCVImkLErnJPBwBgVqGyWcWtokoaPzjPPbXCRB/Mx8pt0YhpCUH3gPYCgDirPwvDpNpbRQ2l7OsbRXNrJM1mwjDMMyyTGPMYK/wAJIIzk47+paSZL2Od9ZZ7e3HBt4wJ7aVo02LHBKuUVixHJIB6g46QRW8s1uxaKYW7SC0S6nljC2tuGzI7KGGZipIXzMe+KtJDIL6C2iW+WxjMbxWEapiaOIbBOfICeYHOTkE5zj3oA6DQ/Cmm6hMLq8u7uGxgMTW1vFH5VpG6uzF5C0QEi7l2lgSoJOTjmvZdP03T9D8+exe3IeIypYv5KtJFL8rTxbWYOoOSCB904PNcRZeIJNRuYbEWEdrbwKYJ4IEYSqkjklSzDywh3K5y/HTINdPLcm2KQNPZywqwjMZRTPI5BaM2swBIAwdyLxxzjIyAJeRafqFnMZIo2hkaVodyzJEHQHz4TMyBQwGCoLDBFcVcaXAyWK30u2wtFeVlUwy72UtsZoVIwuOAFBJyeKu61rvkh5Vmhggt7u2S5S5DLJ+/cIZYSVAjbkBjjBB715hqPiO5iaVLd4YrWe4UTlHCQytEC+YJ8t5RKHvjOePSgDK1nRbU6pd3lzI9pazOJ45FiMktyqyDy1e0DRFIxt4JA29WIBFaOnaO8kcrQiMm+Ci4lYpG0I3bYZiiMTtLfe7LnIJ77LWFp4ilt1Nyx+3xQXVw8j4uIXiAjEahwAWIG5m4zgYBNTWWjnT/MaLaZYFECfaHlULAuYkIz/rtxJbc2B1Gc0AVbmwNtbx+cYp9Qk8sNHLDcYER3CCXzC4KquxjnA6AemefsBMLw+e8U8JuIpZbQRSWl7ZWsTbi6vtYXCMeBsLE9TzxXYagzSW01xG8k2oRIkUJhtBIDHlAizeY4BQrJJ833RnkiuLZGiW/QXB8+SZPLWB0uZZ3g58u5kRmNuUIJKD5WzxmgCQl7PVhJ5IggmMkNvcwO8k9vBJOMRTRNHidiM/K3zZrbsC9672ouRPE1zERGFi8+aVIMu9zFJhYlRT8yjlQPmxWBLc2MFtcrHciSaNI5TY58yTzvMDeasoyzzYBOFz+VbUdxp6T3BEeZzbW0bPbERTZdsfZk83byYyd7/eccHFAFG202FLxZA9taRJFOy3ghMk0KRMbaWQ27r8xlY4X5ckc4xzXQ6t4Xs30pJbS6SFrBGFhPLcrbzTRSmTzFKtuRym2Ix88buec4rW9tc+ILhpBIbQWTNayMFTZNBEvlWjOQ2EYy84OGY5IBHNasVpdwG2862tbCIP8AZxGzrfXKRbHZpoo0ZkHCMcHnIwRnFAHmGhnU5mhsdRecJJPIr3ePJkWSO6CW32fUbbYwYxnP3cAdSK6u7mu5RPczahpsdpCls92ZJI0a5WJwhiWVjtV44s5BIL4woJOK2ZLKVIjcadFdSKZJ0n2JFbzW8EqGEyRQOx2zhDvD42+hry3xBOWa+glnaW1hK2zW8siR3W+znFw12906ACQHCwkrhOxagDkrPTo9U1eeOzdo7iS8kmt4TC175/kp5MkgaNNsN8qfPHG5VODnnivZdN8G6o1lItvOIr+GdmsHt2jQXaRg273C2srD92D825sAnOCTXlekmGyls9NeMWU+o3s17czWk6uLGIKjSrJPGSyT/vV2kDa7HauWBA998FfEbw7p1lb6LfaiyQSh7KK5KwzSXscb+YkO85MELoMnbEMdDg0Ac5a6BqdqdObUtMOUkEF3A1z9mglmuJPLM9zchwFy3BGcjqcVcu7Cx0qGayvM2Jmup7h765urdZIbK2x59vpwhlbykUnlygk9Aav634uspdXtbi2a71GO3i1GztdPtbJ7m2+aL7RBbun/AC8gf89TyO5GcV4fr9tPe37yai7SySgKVigt4IZFuVDgwIEYwpCv3S4AJ4iMx4oA73VL6C90+ZrGSWOeKSCeK8laRC9tbtssbOOFkCy2rNxJvx5mPkzTdF8Q/wBm6Olhq8y6qlzPLHa2U6obiK6PMsVttziNeNznEa9CwpvhFGuIJ7Zpru/0+eUW9vdamy27WdvBcfvIBE0YeUg48kqjA9jTP7EsGuv7W+2+XJGl1tNtH55ltI22XMyHaReDOAGGP+mu3uAb6XYt7FLeCRVNmFdLaQgIrIvyTJdRZ2L5pxh2bOc9OazZzcGeS5u2s2jIt0QxtM3mF0Lvalo4TtnA6hsHPA54rKi8Q28UWpaf5a3M7NFOqo8BNuok3288r7sXFq69UQs6k4dVPFcYPE80NyyzQSSWs80txDeAPGdsX+kC48l1G2XACnIGAeaAOnnvbC0KvevBHAszCVnneC4RZ8GNIAOQqg56YFZdvPZyPNb2sMtwLa9lNtJC7tMtlNB99riQBAskuABu3D0HWtKSCzvYgZ0hRJdMkyY4xK1vJNzFIzzjDADAyOFyckcVJ4WlNpbxM8UEInki80FNtzJbQKwjia5cfIxBBYEArj5tooAs6topFhpivZPO0rQFNPVWZBEFH2eF7iDOxnJOdxGD8rYNZc/hu80wRXN1FLJb3Fkym2tI1ja0niUNbxwebKu9FXBdl3NJ/AWzXQWeoXWrQ3iTSNCtmxh0tHiSC3uLuD5o2a7WTD/ONw5/2clvlq/LdGQW817NdwT27mW1SIh4JfMi2ywoJP8AWPuwWUfMvVRigDm2SSPR3unnkkjaO2HkQPIiBtm5oAyZcOFJzxgZIJ4rk0guJo11FrUBLWZzYQyyGVpicQNGbtiSpEXz/OAD654r1CTUNMuPJuDeSGGOBpprdFESPeWzBImRRFh1dAC6jJ9s15zq+rXepXEa4lt1aaW5V4mKQ3MmSSiW8cZ2DHGThc+1AHP3erQ6fcwyzTvZwqpt5CTG9kIywkeK0WItvvZGyHkPI/hOMmr97rOm3ERvBa3trNc7LFVvLNdjRAbpI1nEx/ebecE89s1yPihoNQ1O38h5beOFFthbwbUWZ5mIkJlCMF24I3MAxx3HNR2trq39pK0a3sNqts9vaWk++dZ5PLESm98kqqnywCjxluuDzwQDat9TmsXEizRy2812qxHYr5gUlYZLhMld6SAqoz056YNaQ8SG2sbiG1tbeI3cUiNHLtaK43y7D5imQtFvfJYKPyBrmZPDmr3Fzcs2nGx3Kb6G0DPbxWs8YCYnEoXIY9Cozn+M9K5jWdB1CdPLtnvoZ3uJCC88htMSgGRUZEL4Q5PPHbPegDsF1e5js5YPtFrcl5Dma2EkUdsXOLuGV50x5WwBQAcj61y8dxe3N1cx2qL9sWSUJYqreVdWoLHNuwXcU5xk88d+teoaJ4TdU083qTNsSOOF13XjSSyRYDxIYwCjH74IZgW59a9a0T4YXM8huk0ox3ck8B+zTxiNjGRgLHNDzGW67evHIPWgDwL/AIQPxHqWjoYbm3ithbRB7e3KSysrt+8iMm47Zg+No6qBggV7X8N/hndaZbmK9LKkqhpXnxlpXPlmGBmOI9qgN8xAPY9q+hvDHwz+y/K+mKhUxx3EMYZh5Rk3vLIFOCFwMFMsSOhr6L03wXBLFHAVjaKNQVdYI5Cdwwry7uSwbngcEc0AeB6H8HdNnllMllHcl7bH2mS3VyJEjWQ7pC2Ijzj5eOcZ7Ht4fhFZzpZRvD5UMRkSHzURVjdgAAUjJ8yIY4LDjHXvX0po/h6G3iSMrJMm2NTG6lGdlXBcMBg5wOO/QCusfQQ7x77WKGNXAVJPNTfv46MoIPJ//XQB8Uaz8KLjzLX92yyRefDFLFEu3yxwJvKTJZcYOehrz68+FMa2huPtcrPNP5c8zRCGSRg5UNGVACJjPWv0LvvC8kbPtVWCodjgvhULYEKFgAgH+1jivPtY8KLJcfK0+IxG0tusSPH5nQjaOvByT0GOTQB8Z6f8MtM+0GbULJbxhI0UUjB2aeMLh5UKYx0GM4xsz0rXj+GcFpaFbW2Tyg7vDOEDTeUuQBuUfMTu57jGcV9RjwlC4DQ2cU8CxOIwJ9m5wfnaQBsxnOcDGDjrjNTXPh62W3NoQsNsYsRyqzqYXZPnY7uZMn0z1zQB846T4LS3gZFs/LhmZdzpKGZVCr5kL4Xqzcntz613WkeB4UneaCKWGSOFVLysxSWF2AFtGSCI+/XHpXpUOhWVvExUxBLGKN8MziKeQYwzggGR8jtnJrTiuYJ8iOFRL5aGWPdIN205DpEQCACARx2oAqWfhq1Cx4gVJfMYSqp85WG3aJyvy4AAIwBnIzjFdbaaJaSXCIgQLsSNrloyHGMYVEZQwXI9OevFTacisiPOR8xGGjPzgkgZkC9FGTmu5sEO5VgaGORWCbtmVc9esygHg/pigDHh8J200WyGziAVjKs2/wDe5I2uBExxgqTgjJFRSeDrP95C8ckkbIJRI+Mxyr0Gc8HHp+HPTvbme2toTKrZKMPNkIYSDuREkQJI3gcAHOKdb3lrBIlxcFpYZY9/lOdhLMOGbcMoueucY74oA4CPwdbpAD5CJKjAxMrhlkQnBZ5Nm4cZyvA9eM1eh0G5tyixQRfZndzdkBmKvsO0wcYCnjcM54PtXYJeRm3a5jMcY8yQRxynasgcYwGJ5T1PT370tvLLPGyGFNu8tAYtwDhwVZsY+6uTycAgcZ7AGRp2maXBHci6jZZpGVVlhQL5S8qyuGbLBwSMrnG7NT2+kG4lELWohgDIm/cwkdDICpIJ+dSM5IHc9BWsLb5kb5WMYOGLJy59Qzc7SBnoOM5rorRyYf3bxuqMm5mJ5cgZJYj5SD2GRx170AZcWny2DbkiyxISTaU/eIMBdgz8pHvj8K1VwyRrKBtiY7REMzEycHdgYON2OTx696LneMtGQ0ocqQ2doIGScHkqOORxx7Vm7pX2QySR75lkAO1hEHKHaXYfMyZAz3IH5AFQwxXxIuLdYS4eJ2mZY3CKQwz5bHIZSuAOTuwBWB/Z1uguoEkNvGN2NhVjJwcLvZuYznBGd2DwCeK13mmthC0sqNKsRW4EPyxTEGIMiBwSMIremccc0SvHPazRrao8gMbwMpEaQRSEK4cuQWcgnpkevFAGZDDLHJMlnPb24htkaIQJK813Ip3GRmjXdEEODtThsYNVoreWWAC4jmWcyh3kG1g7FgCp53RqVzk4GASTUtpfR2VypPkpcwxSx2wRx5iRyKwkadT2xnHcgYFb1nGknnNPIQ6KHJJAWZJucrzx17/XigDnLjTnkaNYW82eIhA8icFJDjarAfvGAbjPGSMnGau6bokypiORCilxOzIF2E8beBlRj+JRwDnNdvDZ2byKg3BSiMhBGUIxhiAMkA81Zjs4LSKYxv8ANlmy7YWRgOEIPYnA6cA0AYNpoYFtsVnd2SSVli2gfu8sMOG+Y9MAnnpiszV7TbA7NKUJKxofLG+JDwyoQOJeeMc5PFd5bPEIHEbRLEAd6xnJViW3BimSgHOR1A5rn717eWFId4hBZmCkZ3yk7YCssmAQX29Dx3xQBx+iWNxDdyRq0h8xEjlZzGzBC2ZPLZ3Cs4TJxnqADXUzaXEsoWJxIkTAh3jKNtHzDzGRiMbh79PSmWNwsUnkxRLIse1mjJDSwuzhJMlc7wfbI546VYuNRidWHmLGWljGxPnLqwLY2qC319O+KAKwtC+6RYDC0yqkjRvzGythWjJOC20cHOB3NWAJxNB5sn7pdhVIcFWcMAxkGOW2DnHB7E5rSl1C1ht4JGlRhJsEccZHzb+VyxGA3XgngjB54rDj1S1Dj7RI0UVxKGCyGNT8jDcoIbK5x+vFAG/HFMpOWMatIy7Gj8skqMlSw/1Y2ngnA9DTksYZDctcK2Sv7toopGWNuirNOybVzzn5uxx61TbWbR5IGlAdpSTNKsh8tnHywohPD9s4zjuRV6MQajZC2sSy3NzKrC5uZ3jtfLPyt50AIZpAPu8EdBmgCnc6bHaxmRbZhOpU7zsZJiRhYkG7Dlhx+Pasu+vptNtbpVQw5jedjEruwd1wEbGDGAQD8pHqDXVS6mv2NbGZoX/s+Pa6QujiZ8H50kySDn8R3rzrUNcinuLtjJJLACiW6yMirn7vCqd0mDjORj5eaAOHmvrlkdBHIJ90rySM0m8SHJMiyvG2AykYAfII7VkPq8sVtHaXd1GtugNzHDO6RCRcsSzSK2WuCQQmccjmqmr+IryyF2sNvIWkgkkLS7AiclCUUnIx9P6V45da1rd5crbnTjcwM6hp5omUsofEawGQKI2ViPvdcCgD2u51N2t1AmaZREjp+8Et0AcD5h0mI3DaBnrjtXD6i6SSyPI8rSBl84+RN88iRkKjwbRn8cD35yfM9b8Zrp15M3muNsbQNYsYnJREQEJsbCsGU8blPGfeuGuPjja6YjOZVurqV18+K5aSe3QggAhIlIG0Y6MSMHHNAHpGqNcXN0ZR5salFVU8mVAqqWA2jbjb9CR70V5Pd/GbwteXDzS6m8Enyq0UM0flqQis23dgj5mY4IBGelFAH8allBZ3STvcI0nkNFiZpAkKDAWR2Q8Nl/urnPAxWslzGt1bzRtbQRWuy18vAW4umcnDKOroOCMeuK1X8MT3DPGrQMAXkaZfMgjiOAY1jWMkTfvP4iOhPOalsNNtbB4H1K3udVv1DPIwQeSJGfG5D5SiNNoH3hxjrQBNpaSTCIvaSXEYuZmS8beAxDM6q0XVgAeo64r0RYHu3RIfszPIiyTmRgWhJGDGuGzGSB1IBAPHSuOtrq8gneJCEj3yyQInEAh2EeVK3Y5yN44z3Fdh4dlsVbzpkuftCvJMUEStAAR/q5pSQCgUcEnBzgZoA0r/AMNXkWn+axMsks5RhbhpzDb+ViO3llAJAZsHPfvXM22n6WpuTPGyTWy+W4kmSMy3C8hAXIwqqMZGck17Dp2rafKUuRdRRxXCSQG3jbyBIgGPM3n5VRQD165+XtXmOs24hvWv7CD+0VjleVS8RjtmQ5B8zI5TByHPXFAHnetaf58xeeKKyWR91sgTzJltyCPMt8yr5jA8nPy856cVzMV/LLcRadZ6jGdOgaZbiVZI0u2WCMszLFbR4j+bOSQQdvJPWun8Q6mEZb2RhKLPb9phMRUt5mFEKSdY4sNnj0+leb381s11EkEZsjNJHMwjdmjSB/vWx2JkKy5OWwB3NAHYaf4ifUES0sRcCE3EcRlkMV1DLEmeZImHmGYOCThcj619W+A557ewjnnuYNLcwEQmJ4nWaKM8OUViyzkk5Ujdg8AYr4ehgK6lFdWqRR2qyGBbi3k+zXduzg+ZNb2yuVuIsABjhmOeK+l/AV9eWSLCl7FGY5VKR3s8UauXHMsFyzMWYI3KkdeADmgD7S8LX9xqdzFZfaY7i2kimjnu/L89EeROFFupBR92Mtz0554r0qyvWhtTZyX8LSWqPbSymNrSWcR/MiRhlLMMY6ZA7npXzn4O1qTTZbqSe7Fw11G64hdN0UiswQ7gBuyOcgc9T2rX1/xdcRh5bq/iggeBBbpE0UskkgIX/WRsfKkP8atg+ooAv67q95PcaoypO0FuSSVXynKMCI18x2JuXAA2kABQOtfOfjS8uILMu5SUTpLFKRm7uLe2/wBaGMyuWiffgAKvBJzkV2XiTxs91aR6ckC21xHI0hkDvFBMCMkB5gPMfJHAyCema8Q8R3odmkklKm4CLcRNjLNGrbiqrEfkAIyASSe1AHEJf6XcXIe6tLiyNwI5VMjbZZzG20K7lCqKdobBCnJGTXYiyfWJo4LBnupWmFwj3CFxBDgRxsHiUDPHPTp715PHNcG++xxWn9oIZSkct46iOIKd52Jw28JnI2jtXqGiarb6abOS4uXtrhJltvITMPnozqUjG/G9Vz+mTjsAeqeH/BSNJI2urcy2sirKtxOknkPNAwRATGeUPICkc45q34r0WysLuOHTokj89VaaS3jRWhVVyzw7SVVQh6Z5/Dj0nw5ONcMOmveWs92tq729tC+QIUOY3lY/u9wO7kHJPrXV3mjRQ6YUNqyPLbyTS2dycMSuY5HSZsqAOW24JA5BHFAHwvcqd1xaSF5o/PkKyTKkcgiQl2Q3KEMitz9c45oEIgml8qC1h/1DiJIVkSMMNykTrzJlO3qa9g1Pw3aQ2l5LZW8RuFR7mcykSw+SkpOQu0Fyy9uSfU9vC/Ems2KXhsobWWC8mUS+dGq3CyxOoUx28BYeTgnJLc8dMigC3eam9xLB5F1FaoWRltRFPLDHcCQQgyJgGFivzcHB78Vr31ldF8y2wW7lZBNdyxI8EBIwt3ayKhO/bn5W6Z4yK5zTbmFZ4ftfnpa2UUUk13IFP+kMSI4o4lB8xtgBI5wRzzXq6X0199ieWV40nSdNLdbf92xiVSJZoFySzAdTwp5OOtAHCnw9d3VzCYP9Lt5YSj3L3CKzYHlzSLG0IAk6Y6HFd/4S0GVIprdJG+1ofszNNEH+zqQRG5wgVYzEeAOSeeetbOlRLcxO0FkkV7bnbtEYeMyMMTMJIVOCPvEg7Rn1zXqukW1rDCkF/OrSyqPtMdu/2iFZNoMQLH5onI4ypIGegoA5SPSXtosX7XqWKvINkYDguIx5cjFQSF3A+3PWua1/VJ9Is7qG1ZTEWR05yoeRdwlDFQC5IGRnHHNelatJb6TaxQqG8tlN3FK7s7TqrjChWyXYKTtJ+Vs8etcB4lTSru0mu2dJZppdy2U6kMrbRuHlLw0rJgAjhTQB4+mo3Oo6nDNfWU62Ko0YnEREVzPMBsmlVgYwygHKA5IOcV6Z4b163hujFeC2jtIbtQhYG2jkUIqFY4gnzhQMgA5+avPbyHV5dRFrZ2twLd7FFW0eGDybcRgsJ1HmBFlAYfNnLgYAyMVZfw3rwt5mvLyWOOJhJbnapdW8oF5lWPPA3EKq5PY9KAPp5/GUEO1NP2XUQQyK90HCxJjdssVRmBdgB1OD1IBFeS+Nddub9DqNpIkLSS/ZrqOEF/JDKAIWjbmaXA+YYIGc9q0PD/8ApfhsQpcm2is3jF3JcpvkmHlgGT5huhJb+7yCfrXD655FuuqNFNLvaGKe1aVpGhLR4Nw6yzIAXIUEDsPXPAB4F4rvNPspoLb7UVvpXkkedCwaMMW82AKwKo3XgE5B59By2jXt5bPJPHeQHy/OtvIaNwGinGxA2F2NMxPOwkfTs7xmllJqd7egIZlFtctIfMWAhwFSSFnUIxKhhtVt2eo5qXT7otZT3FhZ3Itry6WOEM0QYSIq5f5hiFN474OD0oA7Lwto9y9zBFG9i8zESRs11JFyG3yQiNARvjjzncRktx1FezWdvppt54bmeaCPcYoY4VjkIAkDTP554YY54GefauB8NeTbtdQFLVr8WyuJLSQyZlmULOqzIGPn4b5wBtXGd2KoJI8V2llNMot5JJblCp2mIxYMoeYNw23JYMBnOADnFAHp3ieK4nNiIZEnsWjJtZ7WUEMwRR5c5K/u32gHIAz+FcomhxfZ57m6lv8AFptlMXmp5eT/AH5Q+xVIPBbB45qWe9e+0iK0hla9jH+kwXdxMRaKU3f6P5AClBt6E8t1rgEl1Cee42ylLNZnEl1BdSNZviMZiS3kOGKjOQx4xQB10UkF7dObI+TJcNzBIpWMRRL8s3nKoSVGKjO0kkDmrUytHLH5S2hiWZVkuv3rhyq5WGJG4jG8t8rYJxnac5rndFdbgwiNI5rZUls1u96LJcMTkKYoHbylDdCOexr2vwn4TfU7Fpb1Z4LGSU28MqJIDDMzgmUlC2UCL95kGNx5NAHN6D4UfXL62kks5LqGIh8SeRFEJG/1kiuGG1RkYVjng969XGg2ETx2mnaZbAWreVJe3cYikErgEGOEj97HjowB5HHt3WmeG5NLsbWNLWGO3y0ZmdDHbSEsSZomjVd3yHkMAxY/l2+j+HtP1TUraFbVQiTMttDfMsP2m2RVaWZZ1fLopzjOPY0AeEaZ4bt3vbiSBPtFwZ/KilJ2iOZMkPGXYFo9x2kbe4PTmvVB4c1m6EEk1v8A2fbqsISa1iU3KzggTAPIAYuOmFPXkZrvIdF8PWPia0trS3t7ecy+e8NmN5whYk/MxRpGAbGSOM7sE16LNrC3SG3Fo0EYk8srbCF5oUUlvMnTsSoJMmMZOM0Ac3od3baDYLsNwbzJEjzxF/tB4XaJCvOUOcDHfpXn/irxAZLu602O3luZnyj3DxKLeKKdd6RGRijAgsR8rHBNez3thZ3GmypaWxMpgle3la7UXbOx3NMsWSPIBA3d8E+1fNd34bvlu7y+uYxLZ31pchoFvWc200RO+TeTgZABXuCSPqAeKazC8Fy81paJKm8jdLCbiEPK4R3Lw9UB6KTuB5J4pP7XNrbRLbieSMubW5nlSbDSA7tscpGYUXA2hevT1rvNemn0HSFw+H1VWH2ILC1rBEYtizCZvuscKzcn5icda8Ijk11NSS5jd5NPju43ntLWUuCp+XzJoGB8s7jw3HXOaAPU9Kv7lb7baqlrdRQJdfaLeAxwtvYKJZlIyCADlcZLLnqa9TsbPUby6bUpomQRWgae9LZuL2VlLN5aMMtAE+8v3h1HQ1wQsNRvbWyVIL2xu4Hg4VHkF6l1KAiTSQv8y4PToM54wa9GufP0uzntzPOr2Vwr3FsjlpZQyAFBuckRj5uVJBAIJHcA858SXFu8U0BdjGkogguE/eRoZH3lowp3SuPUjC5wec18oeLLmc6tLa3L3EKJevJLdWoIgMSocecHG1cqASMqMjAya+pPFUpZWFiZbdZwZXDOiyK7x8GGIcIjZHPbGTXxJ401HXY11qEY8p5P30eVuHKD5o33OQBgfeIJFAGTr+tW9tbzGxjhu0tgwhuhxNJcORkgPguEHPGcdjWZpkslzELt3db+T5ocL58V7K2CyrZk7iQmckA55zXnFpqM0tyFvTH9pt4niAbLNLFJyoVI84O0nnHGOa7Dw5aXel6jYarueSzTcfIupS+HcElFfA2wcDBXkYxmgD23RYryaInVJVs7eKCWURTOVjuVmAVUjMozFwT8o+7jB61oLKYDFZ2WopNBG7yW48kP5ok+WSB3zlhg/LnB4ya5vWb28nR5HYzWDrDcWxQ71t2KkPFIoGI4x3L4DVmWV3nUrG+eOXyw4aS2jxEjy26AhgFOIxjBVjhW6HrwAd/e6lDpHl2yIhkmDGGWFY2kVmJVEZJUBKKxJXEnOCBzXifiHS7yHVJLm3lWaeVGZ50WVPszuDvE6MJAVyMgA8bucHit/Udfeea4eVImRpjved2V4I/mcNDEqYZ9v3dp+8c9ama3u9a0eC4sUAt77dAt2+yCSaOA7pImQPlpCoAJIyecigDnPDmjvNCRGkUt75plid5kiikkRcyeSZnADkk46cDGK6rVPMtLE2plTJk+zywXP7yGO7BDALLb7jGnQ4Yjkcd6clne2Ugu/sMcVjFbFJYbdMTRKoCGYXBbCyjGT3GeTW6I9BsLPTdTvbdZlnhk8s/ank8uaUsPtWoJIoMkjLwpVSoOOaAPNraztpJ2e7FtKsRlaW6uZJZGhlZQoa3jhRiz5HyZHI/Tbt5zbXsE1p9tee4gDWtzJbSNIAR5bO3AIi6Ahl3cjPFY3irUdFQeTCkqwXLC4AB8qaPYuRGDnEqEhcclucgZFSeGvGJs5bS3mtJ1a5iVLSOGRUeNGKiFri4n5RPMCkZwOxIyKAOlubXxBd3MCX0EcECwOsbPiKGSDBYhkVy8bAjIGMntnNd/oDWMYl025a2lmNvGkMktuqD505mgM7L5zFTjB+bI5HNcNFfJdPcwXyCTUHvPNknTDyyqcK0KNsYCXYeq/Lxkccjt7dFkY2xhEn2Xy3ge6UM5Rdvl2zzpGq7gpIJX1xnNAEGrNZaZbpqFgYJ76wm8siOJQk0hbZ8652oUBOckD5eM03SvEt3Hc+SjsElkneVlgjS1d5R+9K+VlmYYz+HBrS8QyzLZXcdrY21vKqh2kijDRIThvLeJvmmlI3H5VLY5I71x1nc3ObPyoHT7WyxStbQlo5QSFYEY/cAc8gA+vuAelXer/b7YvIYpIJECRW0gELXF2qmOKWK6cgxADnDYGeAea2/BFzHYSWqXjyWsTqbRzBOst8srg75XViP3AzgnHI7nIrJWHTLayjsXEzyQeY0du21o4BIA7uVkwZDkgjBONuOtYF7p93Je21ypjurcWkQNxHEySlyS6BoEIUSf9NM/UUAfaWg6nodu1iun3iujFZHe4jlDzbVK7TvjwPmBwM87uOMGvePD1j/aMRkv7m3g+0lVtRK8SJEqqWC3EK4J3nG3v9a+PPAN3qEkcKzjyoYraMTNJ5jSKynlySpEhKgBQFzg98V9keCJLPUdPhvI7Sxt4YWBWSZfKuYig+ZvLwFcbuSWx14z0oA1IbuW11CTTjYoqTOBdyWkBmKwKFGONyiNiOOcjdWvq9vp1lpdzNHaNEZo5BHazorXEAXOZzAAWTLbeMcZqzcRWOnXcmqm9hBSyZZFdfOUGT5kO6IkOgOcAndyMDFcjr/jCy1CwmlhaSK6tk8u2lulEImjAzcbDCC08BAwuQMfdJBoA8d1nWZg/ny2lq8lzN5Em4MF2rGBG7wFxG5CLkEjjHJqgI5bq8iuXuIZTNHGiTQxxLKiqxIiW0QbSwAILLnqCTXDancXes3dxa2Mk0aRX0k8kaPIjxh4xlURlw0e0kZyTzyBir3ht57i/W2uZXhFpKTbu0Slbk52GOZkbIBxwQece9AHtdlodtq8C7rNpYJI5IWMiorxzopLtGsbHDHAPP8AewOerZtE051tpYYedPtjBDFdzIXedwRHKrtvIkDn7pUbR3HWuj0aAx20s1wYMWkjXAtYCyLEZlCQYeMkxuT1znOe1TCG/aQy/ZECRCYtLDt33c0sePskj5JIAOd2AfQ5GKAPn280S9037RNeXcrXJk23Tr5wdCXJSK3YzbRhSOVHPXFeLeNv7QvJAGlkEbW4khMokuZXmjBiKySqT5bbivysQR29/sC90K6+zBrq2t4o3czFnwXjZzt+fzH3Y4+UsBzn6V88eMTbQX13FaXALwuHuRcYlhjt2K4kgKD5pA2cgc/zoAx/A+nX2l28d/Pbw4uFghuI+UmaMqyrKoClvPaXhBzgDBwOa+o/hz4gudJspF1NzNPcSs9uZ4hcm2tFYwizdZCE3kEY25P51846b4h0yIBItTuZ0HltG6K29JIgGY3DeXiKHqEXr3OMiu70TxbYahqMMWn3EtyS0aXUcd2C9oc+YYYk2bIlK5Y5OQT9BQB9oWsdrqjSQQ3IVIlSWVFuJDHbtIo8uGK3KERybVO75iAeuKxYdFVz5kllPeKJZULQzxpcWkyF2M5tw+J4gApOAQeh54rE0LVbHZbtDDOpjlKyyy3qwyRmYY892kC/Igz83zEnjG7Fe1fYrMafHNpwEsrqPttzA0qSz286/vjO06oRyDgqMnPSgCl4c1Tw9pF3BcxagY7thHAd0BzdXKAb4xASxicnn5OOPwro9e1JLxYwPMjuWVJGLxQma2RS5YhUIwqnGQcMc+owPHT4Se/8QmVb2OWyZUmeYTpHJZGJ8iI2z48+4YYAIIPXPWvTrnSr21kdrG9W5tRYogu/LiF9ayoMtE8Ur7HXDfNy3puz0APNvEdzcz2VwzLb2odTJb3YlleeeTcQ1yY2GdmQeQO/TpXkMmlyapp8tvcyKZneZ4o7S68v7TIE5eVrpPkgZSwcKR1yccV9A6lDpkqNaarj7UkTJDevG5iklLeY0UccSEMMHnblRnkg14T4pmW1hW2txaWpkWRRqUEsbTgElIYSijciFmGeR17dwD5t1bSNNsbiWzncwMplkNpbrtiMY+YAsT86b+Sc881Rh03UbOC41OC1PkrEn2O5gGFdlAaQJJEzBdqHjcExtwTmuj1uweKe3e7ZWl090e9G8SLftGCWHmyynyxjgKSAcYqvaXVmby6Au7u3QItxp1tKztbAkl5YzbxZCgnILDI4oAz7+9e800C8lW4hhVYlCRtE6vgs7vN5g86Yt18tc/zryrxPq9vbG1vxqAe3EUiRWcaN5ouVG3zcB5HkiUcE5+9zj12tX1eW2uLiW8mlVnvYmtneYTaeqFSHQTqgSJsHox4HAJ4rxzxJe2aFbi1kEVx9rxGoAmW4Vt7zxwjJCxu2c9CPXrkA9t8IeOGtVguL0SmC4jt4BaywnzLpZCQJBJJyU3H5sAdRgmu9sIk1TU2dby1gghRvPtfJcyxpN5m2OFZJQFQYO4qylc/hXx74f19bLUJFlM9sWlSaIFpbqNIpR5flb45SEVSx+RRuUnkV9CeD9VSZDbr5olculxJqEpeRnLZgaGV2LbGU5OeB7UAe6XQSwigMUzsEQTm6jdfssaqgAEwDnzWEbEYBZifU9PPfG+pwRSrbwyWj3Qt4HV33qJILo7gttEB+7YZ5JHPbtWtb+JrLT7M2bXMk8tzK9s1ucLBGI+Wf7mDEDyGBIPTrwMHULfTrmyubvyEnZ7droh52kngjtz+8SJXAITDEjkDBwDQB4prUk0zz2/2ZHuo5B5t4bgAE7MRmQM3ChRn5c5x2zziaSjrHLMirPBbvb+ZO4eBjImWke2BAMig9S3p71L4gntpxcf2cYjKrNKIp4xFgON0RYcNIMZ5DED1HWoLYxppdvKk8zzvI1vPGCiAKFAYRo0jYAJzknnFAHtnh/wAULDf2Jtbi2jfyVa4uDhrjyycLH83EMpxjC5Y8H6fVngbxTDdpNHfzrp9rbpbxOqSBJ5jO43SzvJ8ofBG3b8xPUCvgvw9pSIUu/tqXF2l9F5MN75ttBPHE28oipHmZ9g+VhkZHrXuFxrkcFvCY1mt55sysTcBBCVXLRlJB+9iC5Y7uVB+lAH0T4z+wQ38j2d1PPPH5PlPIYryNYAOUfy2O2Yj7zMTkjjivJ/EOpWy6fDqXlsEM8sT2izCyimePaUZ7dn/etjd8xIGema5zTfFs0iwSSw/abfZPNPPbL5EU6xqVhhZnfbuDcsSec84Oa8a8T+Lr2a+jtvs0pS5mmFm00u+1eaPJESoDgPjHJ4PUUAewm2juprbUp7hniS3eaOKO6V5QjkAwx+WMmNScN3+vbe1C5F48SW0Lp9jtQg3TsiyKADGsCNgNJnO44z8pA9/lIeML6eCbTxayx3lq3kXFlATEJYZ/lRllVjsAcbmVTk46U278W66j2okkZfsyJE0LvKsYaL5TKT94v0+XqSPegD6jtNSay1R7qG5gM93piBbi4RreeFA+2WOzhEZ82584DJI3jdnoCa7bRvE8drLeXkDX+mNCkMd9Irx3c91IdjN5hm5QyBlA4GM9u3xle+INQuYLASXG23Ztn2y6mKmNpkDk24UAogIBDNjdXYaT4zms7W3tLjZfWhaVLq5tJp7eVjy0R3SoTDKGVD5mGQ4zuFAHvnifxK2vaqLZ2UO2zyEMKm9EkmRILkSWxVIiuShDcMT0HXlLe1kgt7+3LRGytg8wkjvYoQsLLzbGCNgskzyseUBK/SvLYPE8Vxr4Qv8AbzfukDXPmlTOEG6NXvGlAkkiwQzLHhuxPf0XTL15HvHk+TT40NpJZrFZTthThCs+5NzlmBBxkjqTg4AKen6rPp9pNbKtgsEsqxWsTmV7m3+Ys+8vdbHfJzlkywPGep1LO40C5sbiLVLIG85WK4hdrhJ3GNjSdAApABXGFHU45Pmn2+CTXXVrWFIA8htt0kcaGSOMxgNl8NdA9ei7iFHJxXYrqgstNsDceQC7Dz2uYVivI4WcgQ4OEG4bcoxDZG7rxQB514k091juruCOSB/taMso01We4hK4MSq7fMuBmNlyNuCTXm0+izySxXk9zcRtdxyt9mtpVguvtKZjR5Yy2HAVRuIJB46np61q+r4v7jUruUvHaqRplnp0q3BnacSR+Z5DfMcBgG+UEH7owK8rk1bzru5vbm7RJoWEcXnwCG4hhbMawxYO5nyQM7d3OaAM2F9Qtlhtbl2uIGMbEBDNcMhOUKOAQmBjcGILEcZFZ2sXF1JDJE0V3d2iBrg/uBCy3E5KOnm4AjTy/lGcAdTgV011HfJ9lNgvmALbec0lw6pHIwLmBWKAHcv3weQTx2zx+uNq2oK0kSSMtm/7y0WOQIzyr5WJJ0GZUB5UEbgOoxQB5ooC3jrapBG4nWeaDzELsrMALdWLfPiQkkjIOcjIOa9M0qbT12nUJbmK8ikaOSaPZM0CFiwijtcEoTvUbvuleh64zrPwVdzXNgYRdSXl7t+2GKEtFaMQNqSO6g7QpHzAYB7g8V7h4Y+DCQyi7vlkkljWQxLD5knnzb0Z57jzeXREyMcgBeM0AcjpzTJZW+oTKl5afaHh23EbRQBmlURELH8wIUDORtznpXR3NzqGn2H2eCS0I84tJNb+RKbRW6Wo3t87MSzDdwQp25ArvYPhqdPEs11cPP5cxWe0t3UQxAkvauI2faJGBHygljjp64mq2dlFZ6laXKzTXltEjJDPH5cd2rHbboFhUA3QAULluFDbsbqAPFfEOpvFHIqyS3kcMTyi480wqJOMHCdSzMxKDk9QDXjHiK/uBC08BMJhl2hR58yhgxP3GG5YmdjkYyMc163rVtOt2Le1s45vJ8m4mtCAtvBcOSDE21iXYEtgnI+X0xXGa1YWNv5kOoSFrcKZSv2iOOQuAVITy849cN/PmgDxuz8S61LqNrDDctfzJKsTppwm2QRpMo+dg48t/MLAKQCByOOa+j/Bup6kuoXl1LJNDa4ZnlmSSbUIGIRWjWOVmaWEFcllXKhsZ4ryvS9H0k32mPYQTQn7cplBjw19CSrZEgwTMq5xuAzjjPFfUnhLw1Y6lBBZtf21lLJc5knlUreRxKT5KEE48wHCgHhv4sCgD1zSNdvb2EXMFwyXkxtWjEaxxyIscYywtmYne0agEsAWzwK9e0zWb6O0iW7iQWlrIz3TQsrguVzhwxy4IIyFyFzjtivIrXTG0HzIRI/2uA4i1JwgjuGEbCNM5wH27cehJJwCDXWKdTt7VLqeZUt7z5wjtFJFmTd5peGIlkbIPUZGQKAOg1C506e6i1G0/tAQJEZoo5iqrLLMux/KgdMtbqQc4PB96wVvLXJ1OwtYraK2ikhubyOERtG8AVn3FgAoLEEY5NZaalFNp93fWyvapbt9kknw2QdwjEsMUmC0BRQxyBgv3rkNe8Tie0u4Z4WntrhVtpmEqwyrKrIIpYoUxvAwhJIxtO3JwaAE1y+uLi+TdcGFL9nSSS3ZJfMcBfKjEbDhnwCSSOWOOK2W0e7+zRJqEsN9GwluCtxPtuLeIxARIsUhfYFUruxgZBwcV51DrXzLHqluNQnRftNj5IlhgjYOUYzrG4KvnocADHPSux1LVbqy0KKSeOO2vRPNMsik3aujNt8gPO/yp5YJYbjg/lQByl94Dl1KC0ZYoyHlJlujdfaIESLLQrMkbNhcgc52kjA5OKxrnw3pdgs11qVhGskioIptzrJLJCjrI0cGSvlsxBUPggMARkEDuY/GaSzRvO/mxiCKHTS0MkFs8+0bxbJBH/ppG2QbcEKq5zmsfxZF/aNzbQWaQw3V9EoEsZbak0oQrGhkb98CoyowBtI5xzQBV8NaiW123tvKXT7S3ljmR5Cqm5VmjZsOzYGyMr2A4wK+i9JuJbW7histSaWMYdJPKVJ7cjk4nlUbwyMAuBk54zivlCTSL6DUkiutSgS5EwtoooYQpjiR1ErTwxFgPOZ1QEc4XcwUEkew+HdTeOZrbejyIY7UXJmCxJANolLxuweOdQB5ZIwMnnHNAH6L+Hb2S80GO6cxQf2cYYnAilW4mgSMyS+dJHOpnBZuDs2kHA3da5i8soLu4iSZkED3Uc9qzK9ns3j94ZZpD5iThwV4RhgZOO3z1oHxij8NtJp1xrEty8TG28jyFZWVUEio19grlWzyT0X0wTy2ofFibWU1TVJL0K0eqwywTTTTbhDuIeFYxGAY2yCpUEbSCT3oA+odc0a0t7JtVFxumyVlhjW2ulaGJSx8qKI7mkYJtLYy7AnvivG5rJNUv1vJZZYdr3SQ+YEtZIHkiWCK2kiEhMKhlAHytkqc4ORXG3vxBuLmwglQGK6ljZEiSZo1ut0pRkkOceUIckMhLA4PRgStx4paG3hm1C3BjewieUbhFMl0GDeS7MQXkWTBVjndk55JoA623P8AZ97Emo3VuILSORTPDJGiJBAzMY43jYqzPK5JeQr8zEjA6aWrX815aWs1vBbXSp5piDXAj2W0ESOkVwG+SRmUll2MwYfMDivn7U9ca8uYZuAJLucrby3JtoJGU7ZRFFKoEkgdH+Q5HJyM1pf2nfx6LqdyZZ0MIub21ie5mWSMP+4iNramICc53OVyRtlATKgUAcF4x1RbmW/iMscVorxymyBMiq/nxuJIyFw6jY5AVjkcjqK8VsfDNre6hNISZmZ7i589oJPJjZgRiONASj7W/EnI9vQvEZuLmC2hmlgb7TJskkYJCvmBf3cBkBwrYUAAnjHPWovDgm8O2LXcd5BC328PcWDQRyXl3CyHzlHnsCIkXa4boQ3yknigDmrXTXsofsssF8LWCVUudiSRys807RGd3D70jB2naVXIPfrX0R4Zi1KXSb2y0wLBcWsNtbzKYJZFYwMcm3j8ySOSSWMpuJ5yCzYyceWQ3kOqa00UiRF54JWk89pEhnHyzxuViJCtt6AkcjNfRvgPZb3kCWcV1bie2URwzDzIpWnmAuJ4Jl4DqxUAOQfn9iKAPFNb8H3tpe2KJqAmguSv9sT27RedFK9w832V4ht86JIfKjkC9Cp5OK6TT9MsbbUZYRp0qxNHEZUsQ4bzmRfLuHfb/o4MRVlK8HGCSMivqq60LTZ/Na6sls3uIGOJ7e3do7l4PPF0AG5jdyVYfxMCwGDk+aav4ZjGni+tLy7gu/L2yhU+zWbwtArwo6RBtpGTtGckOuB2oA4/R4oobyX7Pb200tqk7j7WsIinxIuZXgiHmXFwomX94gKZHDAAkeo2j7YrGHzLKSa/t5mLoZZBAFId4FaRtyAoSV3YAfIHQV5ZpWhFJTIsVsWGnyzoWup5NjyIY2tbiZuVO6JCD0XfgkMMV614bisHsreL+zDGgu1DXzygYnjhxBGgchvI3I27jkoc8ckAtJDJeoy2klxb3FtNLPEs/kJJMskKzKqSl8ysYwcgjIYFQK1tQ1q10+wSKXUWngn00zyRqoS6Q3LSN+9EaBiwmJG3GVAAI71Xt75IL+8d1CRrbR3bNGjeY8ql1me3MSsWgBR36ABWAyKsXmk6bq1zav8AZ4IYI7CGa+kQoInimlZfOZgTgsYS23Ocy4xk4oA8zSK/lFth4rSwF39ueOWdxPcWs8fkrbhSCW3FC54+XcQ2DU+rWi3EMOrWkNqLW3b7Pjz4zcxyRRKtuY3YjbGrh85AwRW5deFtUUTahb+Vfx3E7/YLWLabmCOQF7ZQxJYdXyCAU/iAFcdq2gXtqftU2n3UluJ/tF4kF3OuIY7aKH54wmGBmB+YZ65zQB5/rfi3yVlWZY0t0SdLi4AeNbrzGEPlbFG6adZFL5xsODzmvOLm7t5QLiye5vrWW6W3ETw7ybtgAjoVXKwHILKPXP3cGvSfEXhaTVbO0kP2mJJWuZIYLKMStB9nDQSR3TycMfNjLDBywYda891TwlqN6trFaQTx3EMAh3+S8EZZMDzY2Qqq33ruI+U7eooA5O+vNUluHunt7N2gjfT28gxLMIppfs0kTztLhNsbTMp7JgHmtzwzY/Z2aBmt7O7jUQ2siXUt25iUGV2VmGJlYbFZB3yY9x5q9a+DL+W4TTbS3gt5iiR3El63lxS3RYzSyP8AOQ2YSFBUnbgbirZFd7Z6TYW8UsUtnHE5eKGO4FqzGzuLeBHjeGR8EK0e0nPB+YjIGaAOJXxRqbQ3j6vbzyWUqi3t0N3NbzQXUU0SiRbNACbb/XtvlwCmATuOK6PSfFdpbwTanqqxRwwyOtsbZpZGlurlpg03lruOQHDBW+Rt2Qc1wuuvc6jNcTXT2kC3QidLkssR2q4gWCWJHPlM8SK+w4c787eawnga1hFlZXttFHFcvN9pjLy3kbNIzbnklXbaRAsVC4JKqCcE4oA9ek8ZQpGFto7jULqG1RwuyNxEI5FEkjxuyhP3LxsVzkb+nFeqeFPElrdXmn3Jgt5GliSe0kuLaa1jmikiy8kKqpCFflAycsRkCvENI0ayS2leUxR3GpokcrxTqk12AjSlYE38SyMsIc8AhtvDAqPTfCVtcablGS+nsgssdna3Mlyn9l4Jkh8lbh2jhjZzjAjjPOTkncQD6+0q8hn0yPVYNTjeWaCaK4O+SdIpoRho0DL8zGDy0AGcMpHUEDiLqO43rd3T3MN0PPigFyEaKytWQSW80gRiMHcxGTkBgCBmrnhi4tr6zhdbKR7dRGkulSpJG/8AaaM8hlV8ZnDGViSuRgDOBiu01u2g0PS7qfVtFW3drdVtbu1eWS4uY5JJv3RWYnBCOo3Oq4AAGRjIB5Leaj/Z8MVxJH/aaPGsskTs0dnIjjyIrq3gQBix2ZZjgLyWKgiuKv8AxYlo8UMMawSSW9yjxaYGUxGRy8bLKgZIyyDEjFgHAJBIOK6OSE3dnbw6bCZLsxXQtVvJGeGBywVrWTcqkwugYk42qxOG24z5D4k0iS1uJYpjaLPqEU8ax2Fyxhs1t5CItpiYkZIK4Y5yCMUAeh6X48uj9mit7po7a4k2SQKBK5EjHyxIHYFrcyBiVAyM5I71W1CHUbu5uPKuri5kuXhMkMcggghRdrStFBHl/JEJBYDgsD8+7IHnGjaXPNqMCu0EEKrbJFeYDNBGrYYTxOwxJvYYHBIINeueJNRXwxaW8lzcx2UVjavHE/lx2UslxJuO8LHvaYsGJAYCNt/Dc8AGhpXh4HV47W4/spDJNb3dnIjkXDxPasptpDcYchmTzPlUuu/aM4plxEbT7Ql1ayxy26wyTyssj2M0F1/o62sTmMMzNGkXX+IkkjNea6P4yl1m9t7O3mc6qblZopot0DwIVMQjmDJ/o5aEF+Tg+YCOqiu8vrS4gie3nhnuonWGaFbm5d4yEWN5ZJJFbfJcHKmJQuVK7SBg0AdJpFnplzBNp2ywtLYTWzSBJl82IzhkBLCQ+UUlDoUYhmaE4BBFdZoHhddLt5ne6SXcphgubBZYrhlLKYXfzQARmIqc+pzivIbDxIkeqxrfPCfNZo1ikPl3ZNkQWZ0SPaSS5YeZht7fhXtcviKwhs7dYHuRcaiIjauxQ/NF5ce1VwNzhj8xA+8Cc4AoA9DtLvUZXin86KaCzxfLdySNBHb7QrtBKgILyCaSXBwQxHy5rY1W7stVDtbX0iltsVxE8SRyyeYjPKyiQiSGJ3wvKjso5Bx84v43srXU1aK/lvoxJOs1pAJPMW4dFitrcxsoQnfGz89C3OOtd5d+K9NsLFL65iS5hkhtoZUMjPPDc3IaZbmUxjAmjZ+FJ25x2INAHTJLq8VrbWUtqIJryWQ26vcHi1gUBY7hpSpEgRQ7H+ItgE1Gmr30FxMzPJHPHHI8Uumxy+XPErlUliaWMtcSbcA7em3HQc8npHjvR42j8uSNERPtlrqF4rpPFNbsFvJfnXcXZGClWO35c9Om74g8UaVqVtbX2nyXdzd3UdzEPszxRz5ZnVVSNzh7ZmGfNi3AE9RQBwnjfx5ZsrWn2VFi8ry7q4dpFLTS4Ie6QHgbsBgTxkk7Oc/mt8SvDl54s8QSL4cS4vbw3dxKYZFgMP7hj5gt5I5NshSRgVUAFlwVGK+tvEdzdwwXkbJBeG78+1htJ2Z/sly2BM0pVcOvDkZY9jXzZY+Ppfhf4kbVI1t9TttPnKzzxmCQL9rj3zW/kM2IY41aPnO8lO1AHzrb3eseDPELaV4mNxpepRqxjk1C1cQrLKEg8uS1cDKFMOGHy/Oec5x9WeDPEsNrBpWrmeV4482LLbwW0cN7aqrrJ5kLOZLFWDBgyjOE7ZxXx58YPi1P8UfGyayYbeGOOGCGKBA52QoSGV2RCHkZxIwIJwCMjJxXrHw71p4ipdLh7Z/KeS3WQmRFl3gkzBSqgL5Y2nBx1HFAH2hpfiS0urdoIPKsrXyZDf6i5+0ySRrE6NBEyOW2TARgkgEZ5wa9s/Z88a6lqPjS40G0byrLyknE0tuHRIoshAjAHykfLYyR9zBwa+N5tZaHTme3Zjb3P2Y3EFqYbgols5MpabI+bahznnI4z1r2f4Ianc2fiA69FcyW9leyRTosXy3Bgin2xQXS4wIiwZsDnDgEZJFAH7GadawWulubp43WWATPdWwWWRlkl2xwzKkvMny8YHyrgNggiu10OKyme5jMsrwXYWBZbqOMAlY1IVVmuCu4Zxwo+6B1zXzFF4iv44Y5bSaZrGVWkukFk0rLJNudHXB/egJkgJkgEZAr1XwlrEk6RRyiadvKRMAokcg8wkTThmwIi5Yfuy0gZcbeKAOY+PlhLb6PJNZxIJLOWCC8uFtUtJYYJVwJ4/Ji2ylUKD+HOD15r4I0L4U33jDWLgz+TdaYs0kksyBIRG7Nhbp2t3LO/P3Rkkgkjrj9eNX8D6brEam+uEPnJFPPHcRzvHcKVTbbOVVuB8qqSBhcA4xXE3Xg3QfDUslpaaVYWIudl0fs8fmozxMQ0W9SDISGzjHbgHuAfEd/8F9C0PRZ5Z9P+0XpRoV1O3MkEiRxodlwAi/vV3gqwySVXGM4rxiWxvBPo+mx2xvUsYJ7+5NvC2yN3lkSOTY4VoXEcSYJBzk9+K++vE1xaXCNYpbec6+YkMK25ijjnWRctIJWU+SY3BxjOWIxXy5fSQ6Trlxf3MoSGe8lshYWkL2sqwAON9yZlCsu4EoAcgY4xQB53qCw3FjdC6sFt1ELnyDdSl5CxBcK0MZ8vADEqSAxyOteN+KNeSOG0jW2s7hVmAVVlm85REFeNo4ocqIxGp3+u0j72RXefE/xHp+hQXtvFcpBeXLzTxTFzJgYxBEHQFANjln+bGQe5r4W1PXtX169u9L0u6uWeRds89lyJ2RiDIkpI+z5BOVXHIyetAHo+r+O50vo1nVGBhPmTWcgW38sjfHFNGSPLZGI6Hf0GM8VTsdZuLy+t43ur61e9+UTywhvNttuZTGEBJJkKgHrhc4IBxn+GfB0NvYC21prqe9eOZIvNKyFZC25A7ISCpxglsHt6Z6C206+VYIVazdYH8lWtYpJZrNtxbzVjdclxFkMG2Kc4B9QD6b8G2sM1pBcCeZ7OyYyiExbml3cTs38UsMjLllIwAB7V79okUdncWDwFxDfhXitlIkWEzOqCe1wM+aW4Mb4QKwGAQcfO3gKaz0sxWspKzm2leRLOJrWVFkXMMwhLsIpCrfMwzk5OBxX0L8OrTz9R0vVr9je2ljPLJAqS/vBsBEM06g/JCjYLbgoLLx0oA+ifAvggXl1d3N8sVpLNI4kihkkaF2UlI5JZELGC8diAQMAZ5wBXeeKtLstCsk02e0tJLZUjvW86aR55GUhDDA7nLS72GVBwwY4Heuw8P8AnLpkczQ21vvjjuVli88pKC2YXkCREs+SWPb3rmPHYe/gS3YLPPOiSRvApEiXKbVaX7TIfmBAHA544FAHzjfwrM17A8Cixnkklmt3jfT4bV0JYqzkyKHkUpjGcnnFfJXxPsbi0v7byyLGG1l83TYbUJeB5JdzkzzBQGkG0c4GARX2fr+kTwzao6QmJ0SCacyzb5hMkO5LhXZtk2WxuGOM9M181eJLI69KZ7h/9LZVjgtVABhuCVEgR2wsu5eeuV3EDsKAOP8ABy3twI7i6h87aGe5N3IkL2zMuVukCNiUAgAIecHpXv8A4S8FQWjQay0EeTvuFihllQPI6lmeHJGZOWY/w9qzfCHgYWtvBany1eZi9zJNcvNKtswB8lLdl25HJ6k/gK7u58PtbKLK1nu/KU7yY5riNlEe0KIcLiNTk555FAHSLaWlxI0scsTrNA8Vw8rI0kwjT91IIN2CRIcEYwu0k4Irx7Vb6Xw9utWmWVYp2OovJNbER2rksJVXf8wyQoCg9Oema2NZsxpFhDLPdmN5bjaltDO4eWVdwR8vh7diuPMYDa2MAHpXn2r63ZXFxbQaraDcxjiFzb2pkM0YYbElVjulHB7c5zigDEm8SaXLdKkN6tsJZJkiBRvLeEjLRyuTtjXeOBnPOR0zVBpluEW3mt4TDcSmTzIZGkSSNASqTuFKCQOuc7sYPXitq08LX+t6oY7PyhaPcSTQW8lp9iktolADh9ykh8DIAB4OasSfCi/uxGsNy9pHLcvBia5c7HQ5M6MDiUNkYBGecEUAcL4VSfT/ABHHqOoWtk1pPOq20zvHc3FuRIAZEaCQlNxAX5VYjqRivuLw3qmhaharZKtx9tLwb0u5LlpLhy37vyzJEp2CTABYDI6EjmvgTxZ4a1zw7dBjaXs8NnOxiigdI45guFaaSZpAI1ZxnqMY5xmvVfhP46uIYFivJri4uHuY3njJEttEImDRxxXjfMNhHOMg9sigD9Vvh9pccUhTUViWVirQouJxbyNwFc7f9YTn5AT74Fe8W9mikbt7FFGN8IiUgjZs2JkLxzkEj3zmvl34ZeLJJrZby3a6uFeIT3E4lQW8TLgN5TyKN84BGGXcODzX0dpfiqw1A+UkzzvcGMl2kSQneQVjTy+RggZOBg5oAu6xArQwx7EiHyrCSQrQs4Ch2jJ3FWOe3r6V85fEjTpYzcNDum2xCMCJeElePDBmIwnzep7dcc19LardW5jdIrrlcC4m2xyCTZlhEC5yGA6lQV4xnmvJdZ230ctsQI/OErypMm5Z2XJXZImTGCOm4rQB8QeJ/Cdr9heCNYJLmTffPK21Gt5IxuYSTIdzsXyMLkc+9fPPi/whHeaNHqc8bXDLIYWWQvCYZsjc7eYAHhZegGRg56c19q+LdOntIZlsjDHHczxi4toQJXW3GfOiaSNwD8w5LbsY5NfLvjm1uJ4pdL0y4lbVgsxkM4Q2S27x7JpBAgG+VYshQoyDyBjmgD5Llh05dRMNpFBp4hnPnuqhZo2VDIgjW4K+arOP4c46nFa95fGaAW8V2j6fJeSPD57RvKwkjCMWSAZRQRk9McHPSsLxZos+kzTWqXC6jHcQlVuLohLmGYqBvUK25lzn5cb8fw1zcMM1pNB5phs5DGjy4eVYjbxja7xwFSHeTk5baT360Aad1bC9eaNLiNUto23KVLwPCI8f6KIstI24HkbsZyeOal8JXw3JZG+aMQXM0kccl150sKshRT8zDyoicAJyfaqN9qkNpd2Vvp2orcbow155UMUSxmWMRIkSZ4t1P3SmTnO7BzWl4dsmn1FdSZ7OeSVXRpkiW1jURgqFv41UrP2y2QehIoA9AliFlLbDzYL4tLEG80hJYnnIEMSqp3TW4c7gHGFB5xU8emC2N7JbRS+fHG3mWaRbopN2XLIDySCQc8g568VwMs5tbyNHmhBFw8MrWhLR7GXdCQ0hyMjCfLnaeSRXXaH4jhV1t4XWQx5a5eeR3ZCGIeJo3Aw4UDndk54BoA5977WxrMNlDCZ5ri0S0ntbWNluYTK4ZXTsWAA34zkZr2zS9HmsFlutUjl8uNLW4kikk5YtmNILWJG54U+Yv3mPbkZ5SSCO6mW8jnWCGVhNOqSBZkJIKzLcoPMUYyX6L15Br07XLkr4Z0xIz9thZoEM8SyMiRiISxzRTFcgIYQrb8ZDkkY5oA1PCXie0069nVHvo457VkdiGjRHaQZRI4oiQiKw3gA4Y4OOa9+0/WdNWxjkScLJKYQ8V4hnEl3Og8/N0FKAmAgE7twJ5ANfL+kaVNcOL2TfFFcrOZwHCLbuRE6bN/Kq4QluPm7dhXptneGHTnWMs0NsguHtfLWUvHclIopkeMnY27jnoMscAE0Ad9rMkOlz2YsI0S4kSMsXmkuo4ncFnkaNMtHAd3yllA9a5i3vbnTZEulaGGWfymvIleUWipBMSsq2zg+bFKWO8kBc8jjmprPVdKuJV1PypIXWAW0rXDBoZkDeVHHIwON3TaPp607xbeRWWnH7I8sAg0yRkM+AlxCyrI8c7SJwqh8KBk8cdBQBwmvXEt1cyyJehLO5kM/l2yNJLA0+7b5bAgTJuJHyswiXG8ivHrW48m8S4uYMol1k3NxHm1ghlJWNIYWdlYYPJ/hI+YA5B6/U/EGlxWyTRP5El0ji1hhEgP2Ywr9pLYBZIw/zIcKWz61iNpmranOBYXzTWS2AczkDybKG+fyk3yRRsry5+csR8hPz7TkUAXH1GW0tJb2yVLmyuvMRngUfajFJM/nXaW0sKfumJKn7o28j5cGvN38F6R8RtL1HS0nn0/UoEnZRYwxx7raKZGtiV+bDgM+5gWUEE7uRnS8V39zpRhjguZ9pgFtqV0AGVordBIjRFFAiV2BySFJDcCtfwXrwmme+t9QtrJYojC7WsCpLIryfvLQPMF8xfNH3hxgjJHUgHHeDvhlZeC77U5tSmsLl9OkF7K+9PtV0TEJEhvNvEdwEKkHhS64HIwOvfVYVleW2tbu7uZY47pbbULFIZp7SZESPzJmf95HGDuRmxv8AvLnOK0Nba3lur7UtZlb7JKNPkkWCAwz3NzGvmIbvcoWRWyBhM4A6cV4B448cPfQubC6kjvftMdjKoUrJDZQ7otsxuHKmJZI9qrGp24GVUdAD0LxbqEIkm+1C3gksXeHzhGZMW5W3NvHcwI2PPSQMzNjdufbjeQK+TPHHi611VZ7PRbRLQR29yk9xM0cEFk8chIEMu3NyGiHAJJ6BjnivQdC1S9vrSWwvtRYPq8F1bm7IgmkRI41mtoX+bChXZ/3pxkOSDlUzxWteFLWz1aXAkj0qGOe9mtgEvHu4biEBI0hgLP5hZlfIGCOcmgDxOTTkvJba4Nva6pY3gtorp5EWLUomWETvJaNGArRKrq20fOqkEqMYqzo+jxaVqsFoYFl0WY/bSL1BibVrZfLRk3sgRTHlS2JFbGRkHJ9HPhn+w9Le2GoWjtNK9ysB8sT3MdxGg+0zDJa1ItPKiVV5cjIBBzXFy2s6yI93FNKzXUkVpiFjNDO6F4LJxK4Qw/ZmU7wccYJDcUAVvF+oWeneXDYLGGEAv/tdnLb3M4tvNNtLptrDHgxuZ1bd5iR5AzgCvJXvVfUZLdsy/wBryyfZ1d8y+YsACCSBgq20pKHKEgDqDtwa9au9LjZLa0trOIXJ3RymBAiuwC/aJZpJSChjDxllHJZztBwccJpWiWM+sT6nJbok1o0oSytZGea0uQFtZJpXc7ZWztKFScpJxzkgA2/Aei3niKX7LdT2sH2uWNbaSQqGYQEB7eT96Y1IAwpLBeOpr9CPhl+zFpOuJp2pTaWlqJphbT6irQh2jmWJgl5pvmuLoESS/vI8MCMjPFeBfC7w+mobb6eSGzuLiOO2AhVF0zIbdHKsewvHdyBeSoKqW5IFfr7+zLokXifU9FFrO1lIIIbZoHia6ihgQq+otDLcBRvmnDtgAqucq2MAgF34WfsGaXqsSPdadayWTLbCzaaBx+4EjsUMkiCRV80PIC4X5XA4Oa+ltK/4JzfDCHbPP4bsWufLY2t2ttH5quzMXYtKB5uFIKs4yOCMmv028FaRpum2VnDYW64jS3BVWW4lIB3M0jsoBO05JIGSc4Br0rzNNTbFPgEIyxthR5b9HQlQQCp4POMjjIoA/m//AGhP+CWel3+i3lz4V8yC+tgZ47iaTbtVzMQ27d98uCuHIbgmMEYNfgJ4k+F2ufCrxXfeF/F+mTwxWzSWD3U6XH2ky2kzXSJbwMhabcsaKjbfnWTdnHI/v38ey6XbaLdxRuk6vBHLIbl4TB5kZ3IpKsSyLITsHUKBkdSP5YP+Cq3hu00HX9M8Q2kljBquqT/MYgXLSyFix+YAxOtqwUPxHgBQxOBQB+cHgTwQ3iGPT9M026kihuC5RGdbfz4Lt2F1Nfm32NiMpARk5wc8ha0/iZ8OB4M1jRdOvL6C2lupJLmP7KGkYeVIRFGZmZgXDc5DFzG6k5JGfOfAHiS98J3kGvaPBdJb6hbyR3qSwSMY0iudrvZ7yhCFgfMOc+WV5Neh+I/Ftv4+1+4lvraaSO4RorSSGzuJLu3yiQz3CNIdiAW8dvnDFsxFu9AHk2q6DqGr+IVtWsZLu7sLqKCCWAyMkETALGsSIcSzDAHPzHHIrD8QeG9VtWvI7p7x50xMkAtwXnto5TGWea48swsjqRt5J25XcvNe8alcWPhuzVNLmuGuZ7aS28tJreR47l3X/SLi5ilYW9x5e14txBbc20noOY1bUVut07lWurRFmkt5pvIaVpolaaSOZiWINyzlVYDOc9OoB5PoXhrUkaa+ZnWGcCeOCBY5rtp4Ld9rG4ZtsYO7ngkY55pbuKWKS3uIEuZrfULiSGW9mgjLyKIlDbbcuMxGQMN4XPBJ7kXZE1O3WSXKypGz3VhGiRI9pLKBJPJK7IBc4BJYH8sVRvyHhtkutQQ3Lxf2ityscS+RJC7b7KGNWBj35DMAhwGZQMkAgGtZw/bIg1tZLHPFbBfMW6S3nMkD+d50BeX94fLypGCq47Drj7rTV5L6W1e6RpPOtpBO8cxQxqrmUSxSeYuMncEQhM84FXtNt7a70ua7k+WZP3oaO4a3upbd3aGWV4ZnVo8GMYULlt3TFMsNNtbmwF5DPFBfT3N0VkupEtbi1tZwUVlaTCygsAH2yAtgYGOQAR6X4eVrhLWcSWcZeSG0urmASSXkwfckVuQD50LKzkFhkqctit290a8sNJayhuLe0vJdQZZIL62iSIQTbClxG3RIxGoxsJIznrxWDCps4ILW9vjqd0IpViYP5sUbXCKiiG6WQiO+2BSGLbRkgtuqjcXTR3VtdW092ghEcS2mqNJdPIikqEXeuEQE8EkKAMZoAu21tbzokUFuZpJyIJkjJjkkmVWEj2SkEuQFyGYjcBkZzWhFL/Y9vFbXem/aLS6kE93qYga4kwCEjillDN9luV4DLkbnBB5PNCPVb2aS2tbKPyJPPLTXDBHVpFBWdrSNDhsRnAAbvx0rpv8AhGpxaRXUMy3m/Ikla42zrEjbo4I7dpAkcoYjczAkEYG7GaAPNtUsbqXUZr7TdOuJreScIxlJkSRAWHmSQLt+zkKVJVlHOQM9a0IdMvdSsiuJX8mRWRLZBELc8IRsXDJltvMgU4OVG3BrqNdvzpenGynluoZ7F2uFkhIIcXCGSaPMSl7hd7AM7qFBHDVT0PxLp0ZjMVvJBcXJglkmWJZ45AkbCVZNkh8xduzcThgTwOtAEltBcWekSC0trZYoIpZLq5u5muJnkBCyQQ+c8m2XaGxkAc8egpuxudMa5kfVJ44WRY7oqi+SRukWJEt4i07iRcYYcAYPAr0Oy8Gaxr0Y+xpusZJA88h2rZQQsgkKQyhwsh+Zd2SXU/LjIIr6C8KfBcarbafbSwfZ7QW8cN6B5ihrhnJWVp4wftCmPIxgY6E0AfIvh2e+ZpbiFbyM3D7biYrtvJJ5cb3itoUcWuFVgGOUOctjkV3FnoPjLVb9ZrfQL6dXuJrO0mulJd1KB1E8kSbI3QKDuBGc5FfqJ4D/AGcvDFuNMu5dIgjiWJQ1z5azo4VsCCVoi2ScZ7kdDkivsjwZ+zQl3ZQmw8OxylrwzQxiO1eEQs+RLDAYwYn2kd2PO7rkUAfjb4S+FXxNuNPlM9u/9n3UiyzRNAQrSlgB9jmdg/P8Z6EV7Dpf7P8A8WNZu0sY9ISd/Jje2EkZSOFmY7IrMYARTEDudiTkcAmv3bb9m29g0qC/mhCrDaxxiA2sbxRxocFJgyuFYAfwqGOM7RnFeneEfgxoqTwXbNbPKII7ZxHcvCpQYY+UrquwrjbyB7UAfh14d/ZW+IGnDT7mSRLOQrJlo4bl4og7/wCql8+ABYy5I8wfN6Yr2bwd8Lfi14N1ldTjW8s441aC7ntoHnxGpBaZpxkSR4II3BQe5GMV+4um+EPCVpcSW+omyjwjRb5/3hUEEIEupVwz4IyF3BSc5zXcxeCPAyQ201tHZvui/exbTcI8MgO9kAOJGIA+/gc5oA+FPBms2eveH7HRtdRJbq32wedMxG6Z4ykhnaMHejqRjaSF74NcNqvga+8PtPeaNp1hHpu5kRlFxJKsjuR50SlcSRqTwGxtPJwOR+iNz8JvhxramCys7G3uoVllR43NvdTSMo2CMQjYzZBwMn0ry3xd4ITRYUt9Q3SKALe1vJY4ooI1JGyORVk2+d03MxGQKAPiO302ZZJXWC53w7P7UuEWGbzZJDxJsLHacFTjp3FVjEsOrQRwxBizRtcTXCSusIXfsKlV3IWJA9PTpXves+FxYy3epqghkdRBGIbUyW1vCRhZEmRj5sbNk5Zfl3egrMtNILxvdZGoRhIllmaFVginY4Q+dGOVGRtD4OeSKAOeht0k09Ib2MWdm+6eeKKGVruYIeZWYpsEY9zk8cc5qzpUUenMp/su5MUx8mGSQQ3DGLeXtCjQzM1tGXHzeYFx0PYVDqNtdWoLTTrGlyJoFiSbfA8IIZ0LSHKkqM8DHPBqvbeJUfTrdbiMacbyY2stuJCUlWE4UhsFkJKq2QMenANAG59vtit3apBpkTyFVvIpoyLhpIinktHcROVVdw/eDdkgYAqrcJPdXqiXUFjklVPJgtvOSOa7Me0ots8OYlZUUbwwUb8kisPULdr66e6S7u72IM0bPalEgUoqhVyEzIA3G4ZBOc9zWrp6zRCNAkl1KJIWt57tdqgqgDQrLjLMG4JzgetAFfWtHubmwjjvzG2ob8m3hjkljtiQdsTMBiTAAOXIXng157qejQ6hLYaheS3cdhE7QN5EqeVcXMbCNykSL84VQeBknHGTxXY+INSdby3gjSeG5kaY3ixyMRHuTZmI5PnKDjHbGME1l3mqrZWsdiLeO4jdFLRhSjwXMceDcMsgX7PlCWyOcj1oAW3ky0EEtlIWI4YlbeWVBgBFZGGARjOTx6CrDorXUoFzPHZeQiS2jurk/PvJ82RsrFsHTqcHvXO+HTq99I7xGAlIWlgZ5GWaJNw2uCpfcme4zjnOK5/VPEN1azpJNYW9gttFPJJum8yZURCokvICxcLnkgqD6gUAeianPeaZbXAtA0aXMK20crFLlI/NEQ8tDJtAjADYPHJ4ycVwi3iWz30SRxJdROftcrxyL9ouWHz3aFV+SIA89vl4zXPp4vXVI7q3aeVhLDLK90roUQouVFrFuxuC42jqv8QWuC/4WJZz28ukiTUEv423eXD9mia5cAs91duXZ0tdgGVYBDnAJ6UAejWeuxLd7rmF47G3kk+0GeO3RpposYezfd5ko5PCKx56VAvjLTftFxJZlLa5u3803t7ZSGIxWr4ea7yuI5nP3WXL4XO9RXiF54ltrmXS18yQBt8l/cQvNJdMXJLBIyNkfBIG3nNac3jzTI9LSN7SH7Z5scJ+1W0bz+TCm23eCQWu4CSMlm81AFxh9p4oA9gfxjHePZWtqtxbCDBuQJFaHMa74nBtS3mu0h/dlsKnVyBW1YeLtTXyor1lIhSS2e6YMxWaRpp0YynKkAyKgYZGTgnrXhdh4wsBYxRyXWmXWpQuv2SRWEMRgUjfFEFx9qcF1znr2zinf8JqRaQLf28NvtDQR2rtKi5+0/aGmhUjNqwkwWLZ2jg+lAHus/juyTWobGSGKyWWC2nuWs57yee7le38pokRUYpahcuxOACOTWM2l2F5GuoM9taE3Vxb6jdJE2JbZxmCN70syxSoMZDBTzwCa8Purm+0/UU15rtjbSSBlubgzutpBcRFJcPbzsL2AtwUcIyHhlU8VHqvxEk1LTrOOZreZ4X8u7itJFe3uo3m3iRISVVoTbDcJJSrHGBzxQB0VxrM73d/FpF5KJrIhftjzRpFepDI8MgaaRVUgxpD5QznY2/7w43bm61G3hbVNPlimaNAZI2soiEuGTywshP+tO7GM7ODu+7zXmf/AAkd1d3Q037Dawm2ks3SNWtYbiKxltgI7WCOSQLBcJzG0mWTI3btvzV6np2o2emxKV1qe1hiKyGCzSW786We0IgtXeW2K6jaREGMsSshJ3KCPmoA6PQ77UhPZXFpHezyadL5l9I8RkWSG9sShkgBC4ZXI+X7wx0rv7/TJ47GC7maV3ubwzxyXlm4YuGE7xrFFGX89WOxIsbUH3wo5riYJ9R2wPeW1wlukaGT7OTbm8lkTyWlAjGQEkOMEA8ZAIrc1S11GS0u7GyLmO0Se4e0vb6SSSExsFiu7e6DH94GPytkqw5kIHNAECG5mtkmu7gyRrLCJt7oUimjfzrVImdkETiLlgSCeh54rifEPiWa10Se2t7mOC0VfltbRZJJnjWYPNZC3RT9lSQEFV3Bm2nzAMEVWu5LwyxWsckls0Ennf2pc7pLUXvnCGK8EsW4tEyf89EAHt0qzNJb6zqB+12FkltFKEF1E0cDPf2SSPJcyAP+8RkSc4UH/XAdRQByNvq8N3ZxR/2goLQySXgFisT2jSI80dhI6P5jMpjeUFQVwNuc4B5OfxHKba3tsXsrM6Au5Dqjq22dnYHAt5Y8kJneBwQDXQ65pdpc3hm0u5tTbwPceY/mLBHc6jIqJBFLcsRGzRRtNlVY5K49K4PT/Cd9rt9JdxJd2ETlrVzaTG9Y3dvws/lzMqorg9enFAHfeH/EUtrBdXt1ZD+zvkijEaSRLc3OJTNbxWG8/un8iUoM5+XI6iuzvfEi3VvDd3MEsWlfbY1OnLZn+0JJIV3wzbn8zCOMGTnnpz1qTw78LNTujBazP9rsbSOCKJ59wvLcOHWQTJGSmP3r7mzuXA2V6nafAfWre6sphJN5ixRNJHOxih+zRR7Irlm3MuXORjII7gZoA8mbW5DElwbu5iu0na8tdMXH2O3sYTuAkjXmK5MnzndjrjqKrHWru+ia4luY4JjdzXUMf+kmOR7iPzQ0G5D5cgQ/w/KcEdsH6Wk/Z31Ka3e58iGXTbe3e4VJjsVpG+7bwQId7nOMhzkYxx2uJ8DNRvxblrWO1jjjjEBW3+0bHVBG6xB8FPl6EgdKAPHtFNvrFxYW0xaS9glRxcpGHUySqd5ZGCqV5zjtg57V6pH4HiuLObyFR5m80W7xlHDkdfOUElTg/wAGRnoTXUeHPgLqlnqkFxBO5UGOUxXKeb8mcyAtlR856egNfSuifDCK1LGWRIrjMJVIfvQMoIdI1KnqeM9D/MA+PtJ+Dcc+xElWaDzFdIJZkKRzFQhhuINobIHzZBI54NeuaN8ELKOO3FzA6rFKPKgHzxoBGMgvKd7w7umAT7Dg19M6P4Ci025WaV3YibczKASXPacrH8z8DOMn5eTXo8egRM4dWDz7yIw+1du3qCOPfn2P4AHyrF8I9Nu8JdW0TCzOwGVTEIhIQUIkAY3JIB+VvlGeuax9S+Dmk/bWuE06KGGFUEsttGrk7Y9mTDJ/CxB3YBOTwK+1Z/DkYb5yJV3IrxLgx7pRnOBywGf84rObwvIJpUCRZmbcIzvbC8fN6Lznqe9AHydpnwzsDbTQW9uPKtXWO0t2RhC0Uv33lk5dZ8kHKjA9a9U0XwRbaa0VpdWsMe1EcKJ5ZHjRAPLu/tBU5lLEhcnIHGBmvYo/CZaU7VDGLBfKhRlMhi2wfNj8c+9b2m+HDGkReCO43yFnEDOu0lsCUEg7+eChwooA5Sw8M2vmxXMplixtUyRKJYpVxksxUHABGcHB5rrrPT4rcHYguDGGj3GNItySPvWQqjZAAPcd66qLQ2jjk3gSRs2EjDLGiE4JCqOQfbHYZz2qX8IswGGBMAnln+GSLaMxSp3cAHkDHFAECqIhbvCio3R0mwY9wwcDaTzjHPb1zW2lvbo8crt5oOydgXZ9jnAK7ZACAD7duM1569yXmCSBFQSBkZpmQkHHO1yDjjnPTGODXT2t+CXQxtMwjUmQAkEg8MRnOFUjIxQB0Vz5LxhMB0uJDsHlsC7nPCyMoVRnuSB6Vz8+mB3JaFoSEKhlKBw33QJfm+4Rnnpz1q8t+07RSHCIgZG2/MWjxguABsBPPQnGaRwyPIY13CeNBiSVt5iBJ/dg/wAYBB7ZoA5Z9ItLSFjtEBfcrqrLtcDJ3jnAzjBHUelYV2vkSxgARJIoiCSpFLFIGUAldzcDaTycZ4Gc10txJ5OXlE7xIWYo6xlxxnGN3zHIxgflWRe4uGhgS1hnW6Ekc4k/49/KkAI85mIaKVQwxt4z3oA5K/sreZntoGhhCKWZZW8mNwACyqIQ4JAxgEjnAzWbFo7ZEsYaMEBTP0lLAjaiHP3Mn24rpLbw+dPjlhiUGN5ZQIldzHGMHaUYbmIHv/d5wK0TYzwQpDKd6EdV55xn5n+6rY9cc96AOThlmtflljkJ3kCKIEOwB/1jnoBnnnGccdq6fSdSjuyYo5EWVFyyXBKg4ONkYOCxKk8j1rGxc2Fy9yjG4kfgeb86Og/5YkIcrhScnuKzY5jBdqzRrC7u0qpGUDshbDhPMYbYxu9jgcCgD1OJ43lWKQmA7g0ciEOjRBcEEyHqWx796r3l7C7skjI6Qn5pFGHXBJXcCBvGewz71zGpalutI2OI8gOhDAlWA2hdynBB68frmvP/APhKEiS4+1SANGzIQzAMxBKgqrHLnJHABP4UAewjVo4VSLzBNuf5YGUNAd/AYkDcCCeg4xxituK5gaKLlY/KZhC3nkSQPty6yKpwyHnaOOuCOcV8zQ+MkjuWdJFMMMv7uP7LvkliIP7pDGSQ4k5yRgda7PQPGK6jezJsRfsjI8kZ3kXMcqqqgptH71c+mOMkgUAfRNvdRSRiWRhhgoeMiP7mcFsDk5B5+tbCvGoHlMkccbIxjQRngkEMyqcFevT8a8rtdXhjEDMf30iSRqhbcEwSdjKOo5GTyBj87MmvJaEuHUbMOWjDMsg37SvyjjDHkED9KAO81C+jcSJL8pbeu2JseY7soB3MflYoG4BAOMVx82tmFnDukYZ/KRJDmRSvBwyk4YgDknHOTXBav4uUQTSM5kjZXlVyWURup2ndleMfl6etee3njO1gljnu5CIVJZmOWRQy8PuYY9MDrxwKAPadU8TW01tMiwxJe20zTb0z5QhaMhw3AG/AJB6EkBcnrzsnimZ4RIjqYxF++PzLtVCS4PcAID0z7Z6V41eePYJfMazZxGzRJG8gQieMMMROwOJSHOQVJ9OvFcxP4znvhdWltNJExUlZLfywSoO2UxLvBk2kngc8dhzQB7ZD4l0nzo7q4vGupV3MSssJjWFTukEksLHeQgO0csMDI9e407xTYXEsCOLhSsARYmWVDJuBdXfcg2r5eCCcZxgHPFfFWq+KdLsLkQ3U0UYmjRb2WWYRxW+9MtMiOjEymPezKp3NtIHOM9J4e+IyRXenQSTSX9vJbxxqfNjN1dxKNkMpCsWWPeyKMgEDqAKAPvLS9ViUsGPCAHeckiP/AJ5qByWIzjHc1o3OoNdRxBJWjWJXlKHym81kBKRv82QGIAPHRjXztp/i2zhtxG9w9sZBvdZHHnQscmNFPdskY7Z64rPu/iabc2cSSXEizyBpJkjBeMo4EKNKflLsygBQSfUUAfTVtdW9u0sUACLciZ7mUbyPOeN1knUAA7Np28cjqcda559VK+fbFXeMpJEJIfOmL7AXk3F5yIlCZ+bp6ZrxDR/idYLExkkl+3QI9xFaXDYlWMu2FeMDEjuwwE688gCsTVPiojpeywMkoWCKJY4W+zSeZkyzBopgnmHyw24DqMg9aAPY5dXuNJ8+8+0whYSI5WVWWaJ2nDRROrjLsQDjGR784rkrzxpZRmzkZ0R557x41STMwhiBIZ4wdxDLu4IB7cV8R/EP433NraS3WnXl1Beq8qT2lzLHDa3EMZ2Ms0aktI/XYy5ABznFeC6v8dTHf6VbvrzT+Wk8t4sEkc0dssISRUa5gLAxvI6oVBL4Y5HXAB+nH/CdW8t5NbJNMkccYktmEQFu+52uJQ/mMXhkXaQAVGf4Qcc68Xim5LySK5JV1jCukU8cbxjJMZJI3YA9ewr8xrb42xeUyRz+Y8oMi3InkRrgRxMGKI4DBVzzkcnpmrSfH420RiuNTkgMwiY209w0P79zhtzN1Xy+eOSOAM8UAfphdeK1tNOOoTCW4tLZwIIwADuc5kEaRZ3Nk8ZGF74rcs/ijoEN7pdtezLChto2uEEykM6oZApYsFVgg+6WGc469Py51D9oZNH0adnaXUreOe2c38cxKQsZQvkpC7AG23EByeSBxXjZ/aRtHuPtN813cmG/uHkneKC3sxOj7bOGCZyd8pG3blWBxnBWgD9vr34j6PaWUhieJ7dLqX7GGliuJTE8LXATZFzE7IDtySc8fe4rh7j4haTHtvruCBpI0iurewimWG4DvKiNCzuAPNPmJgcn5uAea/LbwH+0Jaa7f3wkLyrcSRxNDeJPt3RYYtazxmOJZRH8oGCSOVVhVDXfiVr+oXk8WnpfW1pbiVFa1upJZT9+Ioi7CQdmxgZCp/u55wAfoX8UfiFYyXVpHaRMTIEJMIWQxK7q3lS3Hyp5vqudw7ivFrzx7DLPKktza2YsZGkmhnuLhZ79Jm4CIcKCF6cgHHHNfKdh4wvNPsLy0v8AVv7Rtoy148st0C7LIheGQkvueUfx7c8LXmHiD4jaXLfXlrBqVldyS2aSzXM0rLFA1r83kF2AKyEDHGSPQ0AfQXxG+IGmWy3MK3N/bPcWrTLcFlS3iwxaJnkQMSXIIbnO1s9K+RNW+Jc/zxqZriYybprWEK2ICcrdWvl52rgHO/b1+lQeOfFaGwOopfaj5SRW1xJHBai7tCwUD7IHlGCDGwGM985618fal4reW4uJraeW1ZjJEhupDb3UiFWcmKOPnoSQpAHGOTQB7vqfxG1G9vJp7G5njtydiK0DOwKcNkiHrn69M5orwPRtdltbFIl1SWNA7skZi3SIr4bbM0qZMm4t+BAooA+G5L6OMQxSkRCZDD5yLhQqAOCQOFyvrwf0rNfVv7SlkismDFJYUMrBMnJKhYSDiRfm+brWVrVnfaRJcRF0ALoF3BVEjOu4mJWb5RzgAgNhcn24qHXVTUEgaf5IYBFCcFFMjMdzCCMfO4Pc85HpQB6lo3hm4ad2lEi7LzypLiOQfZ03uX3NA7fMCD90Dk8gYrsVj1KG+u4pbX7TpU8ywmOVvI81kTajMEHHAJAYgEDn3w4Liy/sm2t0neS+kME/m/Okirg7iETOW44zz6jNa9p4ms7Rns5i8SxRNdtczEuwkOVRnjZNzSkjGAfpxQB0OoeGzL++ln8+B4UNnYWskrwwhcEiUwsBvBGMdD71nytqEttugtJFgTbaSGSMQllkGzEi7yVC9j3zxXJw+LLCSVHtb64VvIkEkM7ujRSuzSLIDkgJwSBnpxgUav8AEiwnsoLK5uxcKyMt2SqQTO2Q1ubaQY3yhkGc9j70AcV46DWM9tYRxSIXbZdT7XcTIWVmcpJ0I5C/L0BxXm+oQ6rc6tEtqV+zxwK0ayRRxS3UagKYpQqqM4J+bB44JNXPEevS3msyvLqEk9yU8y1Up8rwKAFUMpIWQcDHcrWv4duri8jF1K0tsSfIdryfIVmBCO/ybo4Ac4A+poA1tP07SIUtoprdprmV4iwwN9q8pAaKMlwML/EAc/N0rpbd3hae1ug9ovm/6LLGqSPKVJCCJAx8kkjuR0FZI04QTRHULpmuGVBZ3C72iLtuV5i4XBTpycZxxyK6yxtNhu7m9aO8gSB4vJYuJZJY4+Jwxx5YBYHjJ4yaAOz0rX5tH0yON/tYmlmaU25GJ2yA0Ukszfdj3dNpx+OKku9bvpb6xs72WWCORnuhBLbxNCkLkO8wlJ++Afuk7j1A71SGlWj6dZy/b5zdQr9oIliNzH5UcYxE7xsd8AJ4HXjP0zbzTrtbKaeXVBdlZFeGS2WSUJHcYDMIgpwVjBGCQT2AoA25dUXU767izGjRlotOuWDKUMHzkW/lhlklYbcBsVRvtF22IlnmeaWeSQsrQyWk8ismWM5Zc/f7qMHGD2rd0LSWvre7EU5k00AtI+xbfyL0RqIDtAOTuBySwHqa5+/1e7tfMtLqeXUJ41Mackxw4OZBJM6gKNo4GcAnqaAOIWytrZ5kES3E90uzdEiiPe6mNW3l87lXIJGCe+K09KsrCw1DRrqa6upImtzDdJNayTCK4DkZaJtyjoCNyqSoyCeK6A3Om3BtWurVIBI8bm2tQsT+Vs4lSdyCrFgdxwAOTyDUer6rBYIQIkSGS8tm2NILlJ2VMRStIgJMmRtCgYwMmgD33w3byWVzpOoWWsafDL9neSCU28JBgALN5ccSqVHXajgYYcE9a9fSSHxRbTQXMkl0irDi6ZVDOFb97DcpE37neCwB7dDXzZ4VvJLxPKlC2cDh5VtvIQMRgDdE8jAxpk8jgc8da7HT4hFdbRe3MhuJNipBI9pEkA+87R8b7gNgc9T0oAXxdp8OmedCluxjlSVbN4JPJECK+DDO0jASKv8ADk5JGcEZx8z+I7G1nmuIrlj5MTLPHqEIK3BkjAP2aAIvIxwfXt7/AFL4kgjmsrKC/sp7jMrBYJpTua3Y7fPLRv8AvJyuTgZII6V4PqXhprS61BcyNDbh/s0DRyM8kUgPlhpMbY9p4ZiQcEH2oA4bSLRJTFe2FtFdWcyiO6trhg837s7GmFoHJVwTkqQCMZOK7y3vrS1t2ayuZ0RI2tS04DrDJMdsktqcfMcjAA5wD2GaoWulXOlKby1RdPSfZbNNNAJE5j+/bvn52LcL1J71i6lG010nEt5ZCEzwoqfZUe43bQZ8YMDghycZ3ccUAeoC/s7e0jaC6ms7eW2jjd/KYTXTsRHJKpiBYup5OVwP4jzW7Ya5bLYfaZpLqS3tPNSOWGERXOpsMiKNQo4kXn51yOecV5Bol/cWq3WlL9okeQNJHMiCfyBIApiheYcKwPJxyRUuma5HYXTWl496IlUNB5iDy4vMO1miUr9/cD0H0oA9GGvMtpHd3gR7QvO00EglkurWJMMuxmlBGGIzx17cV55qPib7fq8U9lCLYqSTe3BeNiuNsaiFiVKbSMnJYjkDiu7s/DP9u6fLNa3q3cUjlraOeORLhHmzv8shcSSswxtPTHOK6Oz+EWn3Vitxql40Zi+W1tHRljSeNAZPMKruYk8YPAzxxQB5nHNcagj3E08T6lBeI6gzOLSS0QBDvaPpEWI4b145rZmnubvztQklCK4MP2OGOZ47doyDmGRlbG51GSqnhs112q+DYbNLeG3ML26XA8qHEqhJ2jTZHJAyDzI8/MrZJ7YzVzRLG6uLoWmr3FrbySSKsjose5yDhUjiQfKwRR1555xQBLoGkS6xaWwSK4TUZ920xyOtijCMvGblWX/SJ9oyCOQeNlY3iywksrF11C2kIsQ8EiLGrxyyyocEAjPmEtncen6V7Xc6nZ6ZFp1nC0UlhOkglktsJcyPH8kal4+IznIAGCQK5jxhbWPiDTZJBcXEC2jKgdpEjdHdBHGWZSfMfccbW5xzQB8E674bub29luQZVkiba+9UmgkgkU7LeOIZ3FFzk4zngDpWpY6bJpWmM8jRwWaRGeaw2kSyTBCiNE7qBGDgHaxDe3r7h4k8Ii00qFYHSIwFby5l8uQ3F7KD5cgieNSCzEqTgjBHOOTXmfiTwu0MgSW2mv0EAu5yJnZEaSMG3QiFyNxY5IP92gDgY4L+y06XWrOVmt7hVlLNNJbTJHIxWRSiqCjZ79yPoDu6BPFf3UEGpm8uIpI3ltoIYd11bSRp99plH7+PJ6tgqPpVSSDVbK1WyninTFvHNHeTJHsA3h9giYgPCEJGSO2ea6/QNOj0tvMil85rgtK98sJnAjlCscRuFWNyxK7gwC8YBoA9Dis7a70tImiijASAlAo8+6KZTKyrjEwXaeVAOMAk4xzkugaWXl01Jp4J9jrcm6YrbyM7DZE6BB5JVDt5wzF+9e1eCNOa8EI1SdVs1thIZZ4kYt5Z3/Z2ZVw8oHIJKjkDJ4z6ZY+D4fFeryxw6U9xZGOBfMFvJb210kHzfa5CygSSKcblIH3erUAfLejeEo7qMWC2cEVuBDIr4mTy3MmxBbm2QlmyrEseMH5uOa+sPAcWiWemnTNXkXU0WZkt3eyjzHLEmY7SYSKplUsCBglv4ugwdbV/BNhZSw2jxXFqrzxQNdxQPFujT5VSzYQogRscHkepzUieG7m0gKW8RJu5Irq1N75bQRRxMY/L823c+ZckDLEEnnGOaAKd0b/U7p5bXS0hV5Uis7JfPmhRwcGc3kaKJiVGMBcAcZOK2rdbzT5DFewiJVkSEyRxvGY4pTvlSR5cGJVJyNvUHmvSd80K6fbwL9lntLaOS4u4Vzbt5qkStGrLiBgMfKTl8dc1z2r+LtKvdJvYNRuLdJ40ntoJZgtpJdG0DMjxxgEO4wVO0kkNQByd5dW8WomK3Kqkw81NcslCHYSY5B9rkOJFVc5CDjHHXj0xPE3hHRfC621udNgurkGC81C4kWOZbnrJLcTby06ugBCgbcnB9vk+6+IqiJLK006OSLdKyxBxLE8hJ8qWGNoz5O1g+FZQCCSciqtrY6x4t1JpJNLFpAiRzRRxSQCKaMIoV5hAoE2W3HAXPOKAPpK28XwakGgsbd3kgjAiUKkLXCTZHmxsrcHABAJG4dq07mSxuNIljlgWBclrnLwi7hyNrmRFb94jcYC56fhXmoTTvD+lul7b3D3d0wS3uYiscSSRoGZ4I5CCsyDPBycDA21Yi1bTG0m7lOoS6iXgaae6mizPIYkPl28YcqxRen8WDkk9KAPn74r679tvl03TlMkEUaxSRyoT5a2y4jkjMOfLZlBwGwD9TWH8M72xlu5bq98sTAx2uWG63ltx8rQSAn5XBckO2Oc5NT6Bf6anir+0Nbgkk0S7vI57ppEhcxxJIyMkaq5aU425ABwM9q6/4o6h4Bs2mn8LM0KXnkeWbFYrd3aJg6qwUYaMKQW7nGM54oA9DnvdNt54Gs5Jpo7RBi1nt5J1RjuKTNwNkatyDkggcetcp421O908WeoRG3vLm0jR7x7dGVpo5t0kYaRsGJVjLZ4PTAPHPnUPiZo7RLqCae+uJ/NhV1UQ7mMQ3Msb4LqnAAwM44pjeKIG0G7hmWGO4u4BJvaE3N1OI2KS+ckjZgU5wBjjByKAM248SvcRJeJaJeHUJpVuoriVme2t4lGWtyvOz5uDwCQcdDXyL8VbuHTRci3lkkiuJHDLvjV4w5Oy1YvHkgfKT6jpxXquu+INYaYroaQ2QjCwJvlDqMKVd04+aI5PC5wTzXzx4lTU9SvLh9Qgmux56yRkRuYgYXVJmdiBsc8kZxlRxk0AcfaXkF7PbLC0dvcwL9oLQo0vngLtkV0CfKhCnk4xgnpW7NqX+ixkT3f2cqzQS26xrbwzB8JDKhPzj5iCRx82Kw5tNe0uHhiW2lQTLNHLskRIIpCMqHj5dCzcj69jz04sLl9ltPCfsKxpcP5CARgx5ZRGBztLbffnJ9gDodI1K42JPqQaWBLRvOs0lnCSAsNkj2wP7w5CtwuMD35vPrVjYzWkKyT3RvlYExiK3FoAQP3qtgKmD8oIBKjua4wSXTLeXVrOJpbhUxZyBYpbFo8j5AcFW2BR83ykn0qlJFPeW7XV3DcPcRMqXkkR3TS+aMRPiIEB0IXKjqFzgigDrWuLe6mc3d0LmyF5JJHCzLtgcAhVbywSwIxhcgccc5r0nRYdWl3DT4Y306G0UCExLb+TM5xvjhLYuRtbqMdPmrwu0v8ATNOksoLqR3vYpN5gIjCXBIYIbjJwG5OCeByCRX0r8OPEGl6tE1jK4MwjElmWiilVlDFXibdF8pDYCkOQevQUAU9P0q+u5Z4rq8dLBVK3iSbUW8cjy1ijlVj5J2/dH3STjJNcrrui22UuIb+9V1EccdlI8VwsKJLsWIEfKkpCkhWwBXrEcLrMLVrWEN9oeeeKOaOTYCxwCUASGUkZwxCqMDNUtW0O1Pm3MF1LZG+w8aPDALG8nG7yi87RhjcnawxGxAwDjGKAPmfVn8u9u43knSW3njkaS5hjfzHRQUYov3IQjYYDvziiNJ0tpJkMMss0vnHaRMypGVZlEykqIgHzwcA49DWprTX0t601vizlDSxvLJK00xCEwvGYCzmaAknld3viok0e7VAZZ2RWiHnGCFhB5ZwXMcwXguhwExuGOgoA67Rr9pXZ4oIrYm6gi/eKfNMwUJJI0u3GwITgqSGzjrXeXFxHpVwtm08k6XsJmlaaaSAC1X+C2IQmTL4yoBJxg4xXKeHLGFoJVctbi3xNDeSwXEjA42iB5PLzkxH5QVwCM5rpVh/tfzbn54vlS3Vp7mMOhgb5jD5qhTEyYyhIJJI55yAZcesRy6va2unQWMdwXBV4GmZi21kLSQvId7bMAsoOPrVy2to01ae0nKrIknlpMJD5FvIwEheJtwYkuR8oXjOPer1v4WW4ljuEgeObz1hVYwRCUZwSWmVd0RbngcDdwcV7qvw1t47KB7C3t5/KeKRJJGJmtrttrypcSOR5sG3O057Y64oA8+s9JuVSO5vLpLn7W+4XIlMi26QHZ86KCB8uABnLdCO1eoeG4rW+k/soWs58yGTz51t1tYjsGY5y4DcjAOAOOxHNLd6FNpd2qSSRXNnDbm3a38qFNPeeVQ5xuIMkwY5G0nGOorU0DTVi0m7eDyLdIpS9usZXdAzuxMzMJS0hLKQFzjrwO4B0dlZRQXFtp1pLCJpYzcTC2RpobmOLdmOV0LNNOQvAOCCODXrHhe5mudNvIY7Ga2iEuUu5J5fMhZvljSdJAAtspBBQc8jmvG/C1qJ72SZUihvFk857a1MseEXcBOoJ4umLAlR8vTtzXr/hnWp9JVftkk1y9xfmOVbhoiWhmDRFHiHyMiyFdzZJzjvQBf1G+vEt7uW3Em+GFYlu3842BnUiOSRIcffwTwwA4JHHXzS6u74htLFws481Hjnkk3JIZwPNRQG+aEMSQvAU8Cu51G9S31SWxuLm+iu4WeZbe1t/Ltizncqqbc5li2YAD9iT0BrhrnSbvU9WdGntLeE+ZcScJL5UrcDZNbnCydCw7dyDQBr2GgXFhF9piU/ZkLwyxvKxmjk5Hmb2APku2PulhwATXWeEtOt5HeC/s7a0W6InDY+aRo2bM0KLls565xn0p8KJYQRQpMl7cW1msN0sigSzKYzsDZbaRuYEN19eK7vwBZreRXk13ZWzfZVEZK/u5JAQx8gNIfukZO5O6+pFAHr2keEzdW8DWb2wgdIiPJikNzPcRggBY5RmQnAB3YHcV2em+BZVgk+0wTwSIzXU/kRlUghAwYsSdcsucjnPHQcaXhTUorSxijtrW3/cJtDMHU2pRNwbzpAPm2nBbpnua6u88fWenW85eK5MgaI2iwwRSwsRGPMeWV23MQwztxgjkZoA+UfGfhyOzudR1a0ivZ7WyWSa4eaV3e4uSxSK3FsP+WRTO4AZAXI5FfH/AIs05L2/bUyeJ5ZTHarJJEtnbquJHW3KjeNy8K3Jwe9fod4m8U2l9bzJI0lvd3vmNDdQRfaEnK5ZDmZFG35ioGOOgzXx/wCN7G3kt7uSWSSW5t/3iQIhtyr7sr9xMbSxYsA4yeDzxQB8uXaxyXUJe9htGug38TWsflxkYd1Aw8jAD156inaOz+Hru2a2a91PzJLqWMKvktHCQDNcZXDzCMkDLDAAwDXGeLNd8vU5GaJsFXWdViX9yhO2Ixg8IQ4bqSSDn3rodG1sTaZDdXiR3Hl26xlGhjYPFcNt2tcmZWg4A3EZXLYY5xQB9O+DPF+1rS1N1/aL3DSqIoyZIbiFlLW8d9K4+VvNPRSc8YFfTek+KhZ2NqLyC9a5iIK2t3cRwrFcupVY3idD9ptAMlcFh9Olfnbpfj2y0e8hVZ9kaxmSF5PlVJd2wJa/uwjqB13NkY+XOa9Xl8aafqWlxQm7uLu7uQ0iMs7xt+6yN+Wbc0e7P3M9OeOCAfW9v4z0e3vY97t/ajPM8EFvFafvfmJkDxxyBckE/MwG3ueme403x/GLJrCeSW/tIpDJaSRQeX5a+XvltZZ48sTndvDfexwcdPz9tNXtljhlS5I1O2lkhjkWcMkUDjJcTMcmUkfdcg4GcEZqXUPHZFjbW39qm7uLaGZjAiMLKAF/3jSNCyia4wQAylsAUAfX3jn4mSalaWi2ENoDbwTg2qNCP4RCIbVlfMcm372TweM5rwmQT6mElvIHa3mjixZI7lUdnGx53B3bldW3BQeVrwyLxCkmpI+nmWCaWzk+3yQhLiJHMokQ2zS42SeWCSu8k9Kva38SfsDbdGuUkmvEhsZbgQv5UsbE+YZTNIRb3IOQcNnnoBQB3etC0tvtH2y/heS7EttHvijHlGAGWBnLyBvJ2hVVtvJGM5xXK6Z4p0+y0+5ju7d2mUTKYy7RpLCyFPtdtJuDrbsSituRlGfl71zl9q7eIbKKQLAomWMTKodQrRkoYIj5oLMAm4hQSd2OTxXDXOl3cd9M7xSxWSxoiXVzMzTzRTExtCkUjlktsAOqsNwPJAzQBzvjfxRctNI+oWe+EweQZ7Wf7RCY3JS3ikV2KlymFDAgjAOBmvAbu9jM0Iurx4ltZmS3W4DsFjXGEAYAfLkJuUnJyfSvbvElhPPZPa6VIbq3lOxrmKIvdq0PLots4+aEEdRk9cZrg9I8J6lrUNwdQ2pJaNJbyW3lLiXLFoBIJlGw7gXJBzzyM8AA4XT74alJcAzStaQtPI225jivI5QdiEy+Sx+zDAYKQODXv3hGIi0knS71G6W2mhlkFltRTbSRqSwuF+6xIPXBAJzzXn2m+FdQ019R/eWNpaJA6S29vHbxT3SthF83LsbmMKTjpgHg9K2NCvda0i2ltobh7TZJsscxbPtcR5EPkKfnBAIBIwB3xmgDYu/GuqQ6rewWK3yW9uxKQMouLvyeFk/fSIA8JUghUyVrv7HxHcx6ZLa3lxcHzESSNXRTIpmUeWodclgqtyPunHU4zXg2ralBJe3st7cTWV8bd2S3hBlmFzGAFLKvAjbnKg/hisGy+IcVrex2UUklzdWkSRr5rLGkErBg3nW8jAEZJx83pxzigD2HxBeh5FiuWt7pfm8ySaSHzoFCg5W2hYHBHIIyB3xVyz8QaO0tq+YbyOa4iBs7baBFJGnSRkOEiK8knr9a8U1TxTYXZhggKX97EJfPuRFlmeX70LwKcKB90HJ9cVlRS3m8mS2RUlkikLWe9V2p86wyXMWQJP4SrAbenvQB9paZq2nXsozHa2txbrvSSHyxDEHIIihExA3g43Gtu/t01k3MUdxH5paVEk81RHLNLCoJkxCcR8jO0ndn5emK+XNIvjpDxM4XyHRZ2LwbrexEh+ZLhmfJJGFBPXIPFeip4vk1W2gXTxFG7ypDHYMTGfOhfKyxRxjLqyAEHPSgDqniuNEtrsKwvJIJDCYY5CVjkaLa37vcgEKr90EAk8nnmq13oOo6oulwxSABIvtNvIyRRSRxyR4cRSb/ALyZ+Y/eHbrW94a8PTavLPdXKwT6jeSmO+tHbFlALX5nknhLgsQg6g5z16mvVbvRrRbO3vLS3kkkgT7K0u5mitkcjCrGQDDb4BwDzwByKAPHbPQsQ/2fGgkuFeMre7y73aRklklmdRtyQNp3cAc1yevaPfJGbnyoIojJFHcCcrviUNg7djHdIF5LDOVr3SWw0SWVrFbvY4iZ4LggbZ5pAPMRCh+UAZxjGOg5yKx7vwJBrtneK9kzLEximaB8XKoke5ZELS8jvkjJPA9KAPmG8fUIre5i3W90iMPLmc7EhSMggwI5AcbeADgHOBW5bapJp1rDDKJVurmZJJLtY5ibWMgFSYxCY/LIIyC2fm4Hp6Le+BbTSLeVNQQzK8HlWcV15oaW3n+WbzECYaZJOeDgYxx25LUPh/LoNtBfJe3kqXjpgB2jWGN3G+SYNnMezBXaDx+VAHLXfiG5ivniVnlhRZXhu4lzG86N88lpCqDN0p6gfLn72Dms3V/G2q2E0d1aie8hzbQyST2k1uWzEGmeeWFyonDBcEDbngE81neKdNn068WezuU1EyEGG2E9xuijiUtLMXt4TkSAnaoAPY+tczFugEExvbqSNmZ2jQSw3lvbzkMtq8ToUuo9xJDHDADHXIoA9w0vxXDduW/cSWrxrJPaNJLFdyeQQZV3TQjyXIxhkJyRk966S48VxzWslsI/NhvbovClzcyXNzG0Tk7fLmKpGVXPzAHdnPJNeHW+qTWck+nxXoCSyqWlu7YWtuiXEfCPIELiTIx6MRnpV6w1m5zdWrJcRXDWpMc12f30pR2UmzWOMmOHyyu1nCgjknNAHVwyz6prpkWQ2K20hWYXN04SZYifNkgSOAB8HdkHbjPVutblzbx2qyS36TXMd0MRSyTRTQSWwyThY4yypkn5gcg9yKy/DAuNSjspXivEjRZVnupolkDRzKwLLuQM6Lu+b5TnqMivSLewTZDFbsb62tYjZLPIxUvMTsQLaFC0UG7dlmCqeuehIBxOnaNLfRwW8M7OiTNeRacboRQGKcmGNIpVJLyhQCoYg4PQc11Nt4XnW0RVtnkZ5v3kUsuUhgikbczT4xJNnleeegrvrXQoriWP7PZ/vVkw06T+TysSnCpjEq7WITAwQO5ruNKsLzTJ/s8VtLbWsUhW4aPTg7Mdu6B0dyRuDFS5OMnOOmKAI/hp8K1Am1qV2icxlWubiMi3WElnjhkZ+Gl3qwzjPavTrqBIJ7K0F3Al9LF50ly8SSW4tnU8F4z8rMkeApwwwMjGM7PhaTVLqwvdLmntrjAMsglEZVpWdmdpSSPLkAUYTHDMQMiotU0yVr+EWumRrciMT7gWWJp1VDIDbt8pQRgBVBJIbgegB5rFLa/b71btPMWaVoY7W28iexa1CMySR5Zx5hcYPKuDxXh/xD1FEnt5Us0tbmN7aSNI0ZJREZWjRXiLNmbcvDkgEHnBr6E8Q6WLO7Fpb2FlPN5/mxPEBaSCME74Tskwke85IP7zAGF6V4F41sLe8vF+0rbx3VvGTJDHeNMbhfM+dY7iTAiCD5kDkEEkdc0AeMa/FLFCt9HZS3d3c3AvHu4Z4gxCN5aQz28blsAZP3e2cc15ve6JJeX18kdg8aTxtOXm85yqLh38lPMGWDc5A+78pyRivcr6RLe6SKCK3a1RlhYwxCcPJIoU4bO4tyc8dRkY5NO0Xw2DIkc6Tqs91MkFzLHKiwWjAuyEuPny21Rgk4PagDy7RfDF5NqFnqtzFH51lA6ATQzRq0KjylmiVBtUCPD5YhsjaOc4+ifDGn6etky2aTLcztFA17cM0vnM0nyXEUCxnCBsgD72BlgM16D4X0KyubO3+2W488ZWC0kMSxyRW6li8mWyYnckEc5x3PTfS0sLFrQ6faG6t42YywWs2LazupJnkd4gB0Acrt3ZBHA7UALDpNxBavDKtnfl1ZYy8sTq0kit9odEBzGAFUMSMhgcZrm7O5ktbVHaKKSSJrhNQgkRbgkyO8OIAjkxqsShuQMjmvU54rW3tFvJbdLVGHmSpLCDnyYwyAxqT5qsR8w4Oe1eeX8UV+H1JLRIFMkL+XDKloGj4SRI/nBjTc6sQAxO49uaAPPte1/zRNbQI2nw3oa2R0Qiyvhnb5ce1SEl8tEy2eWzg5rxW+uJZZ9T+zKB5VhJHcJLLJ5iThXCvbNIRvlQqoIXPTp3Pc66bu+uHtJYvPhgkmaF7cOlx5CvtAaDHyMpx+8xtcDcD0z4r4ye78PS/YtMmW4d4Yrie1aQXEkjTFi1xHHIQQud4coWG4FjQBa0nxPYW9jEHnZLmG2dRcs7zLqEc7hdqlQdro+dwOGBHI9fVBIuo6MLZJ5JpLZY7iKZ5JRBcFsM7IWTCx+W+1snknI9K+ZrSaRL22eO4W4hVUn+xrDEyWsTMpuN20HA+Y9T3z717rZ61Z+H7nS5ZJYb1GUtHDcShLaSyYMXiCA4Z48hcDn5c0AdfaaTqFtNbvEJdNt7bE6TILKaOC5lt2FurzNAzXMG6Q4QupG4FcgV1sTNskv9RVbZLFGbztUMslxF5KbHlSMQjdA6rlCPmCkYAFczpvirQ5pFvbWaKW8lDPNA9zPDZW1upKRW7yNGVjXcAoOMnHy5yDXIeMPE15Pa3D3k0saTA2gt4VQafZwCX5WmlLkyLjjceWznHOAAUrjW4r+WbULC4lt1aaeG08t1hV5Cz7WXzPmK+aq8nscnHSvM5/FGvw6tHGL6Q3M8zwXiIZHBiQZYqypgXIVoiN2AcjGTVe2cx3Jgd2bTXlR/LMYdYGlwSY3cgQiT/bZcdTjIz0MWjW187wpYTXcTOkymG5hs5kmkCk3AjilZtmFUkng5J9gAPi17XrX7SL29nuvKCG5a5T7AvksXkEFxKB+8ZYWTDLyx+XJGDV3w3OPtloJTOLa6dri4gcJLDdWwmaSBLbEp2SEFVJ4HpgVmXlpcXs93BJb6hqElnELez8qa3mkjPmFizvuG2IfMNzgj5eo6V0fh3QrjzIJLZbdZDuJtrm4WKVpZWI2LEjES8EHcCq56HtQB2FzrcdrINW0+SWWKxv441guHSIrI8zSSWdqsrbWt0EmNy5ywK8gAV1Np4jg1a6RhLeWkqXEglt751mtZzLGqJFZqGJYIVIjJ/iTJxXH6xp8FmoS1gBupHiN7FJeTXEc8luNgKGSICB/4QqZOEzyDmsc3H2OBZftMLRq/zRSMZ5kaNlVV8yJSYjwdoAyp++AaAPTYryBby8tWeK5t5VIlN2zQyRFkVszybC0Ths5KAMWBDcZNX9D10pJFbvMvlN8tjLNJJ5cQhBjlkVGQmQER4AGc5yABXmOr+LZI0kiiR2VXtkk3LbARo8abXuZS2ZQeC2MksxwK0LHVLqziLxgGeZ1EdkCrOrSIoWeTehFtHkjABBIxkZOKANy7me4haVNNkuIJ7y8mjkS3+0N5qTCMNIJSuX84PsKg7VA3Y616BPodzcW3z2dtcSxJFDMk9p5V3F9rtpYYnRmRh5YDtvIC5MZOeRXPRRX/ANgs2lurprlDc3Vwsb28f2ZwOIoVYjeuAWJI++WHXGe9sJN0MN1Pe3KiO2k1VreQ7ortIYVhSe73HLYYuVD7VDc9MGgDjvD2hWialCtxCluyzTEXjW7tHHb3qxiCaczP8uFVVRThuwHUD6k8PXNhaXMkWmQ20s1pBHa3AuBiRXmMTmSKMfKuSjsuwnIIJwTivk291k2kttFaavDFEkwK3FzbSzTKGPnwrOkigSKnmHauMAuAp2jNem+G9fSOBDd3cdzq7XBkh3NHa5i37IraUI2CMfvC3bOF4xQB9D22pNq8lrZukmnhnUXUqOXlaytmkNxvkbPVUYbTtPAXmtDxLcaVKkRE7RW1pFFCsCsiyok00oinZIQyNIMBwXI+RgOMgV5RdeJAt0ipcwi6i3Wi3ccQNsY57aR0igQHdMDNKFZ2HUFuBzWBrutXtzDa6NJBFBqNxveJ4/NEEucbRHGE/e7XZASCVBYnO0UAbxt9H1W7vI8XdwyXFtAb+FjCTC0jS5ZAAu5zMpbdjBiI+vtWgrYaRFbwKF1IWpeF7x4wsMhkjMUzsGG0YWHej527nK53cV86eBm+yX8l0tzvmWK3GpxCRI4JJgpWW1jlDGMTiSRwGBwPLwSCCK+ofBcU1jao2oqbi2tY4pXiuJt8rW7XSpB5S7B56RwsTIepZWxnIoArXPhG1uBdeYbxWa2urlzbsyy2xmWUWNpKiqd0EjkFdmQYiN3OcYl7Z6jZwx21nKrTxZLhVi8q/iaOPZbuJSu+KIgJGByCASMnNfSZ0dL1BLqFy9vDPLb3NvPDDuhmaNm8iFpGUbVUkfKenmYwMGvLvGOgRawsemmzVmjna4ZbJnNwkmCiJLLEwZI1jKknAUZJzkLkA8q0LVby91S6EmnmzhMMsUx2xSJbwKr75bcmQeXMLjcrSjKHG1T2q59neWFLWc3N1FLbsrXdtzDKmwIbXyZQMOrNG5PQ7iQTXSxaJdw6e1lewyBlmihhniVY3S2DeZ5rKjnzIgGDEH5Xz1JOK37K2ltlVDMZUW4N3afaoUijxA0f+kJgYYSRq+U6rxkcigD5mubJ5raS2zcq6kx3d5EhjEUazcgrFlWRkA3FCSMknHOaf9imS5nlnsHltIrpLkRTSXKh4IwsYSD7OpLTuuyQE9El3NjrX1r4f0I6l57y2wWCNYJI5RZqAQJMSvFCR+8IiBRg3A2ktjv6DpPg21uYZ7n7Ksl3BqcstpbJbq9vJZxoHLuACQrWoUM33P4VPAoA+MW8DX8M8d9b6XbLHMY3R0uUF5HBdBAqmRfvMsaphtxB34BzkC5d+FNTubS7GGv5pJgty0mJpPJQzKLJpcnDLbFoQc+ZyNo2qDX29o9t4cAuLu2stMeGJ3a2a7tneKCRyY5YUeQDbHHIG8vg7SoJAWsafSbR55Jo4ID58/2RmhujCZAEEy3UrLGDeJuJXKruXbtG5QGIB+b+p+D2W2d5Dm9Ci0srdLfatrd+a0one3liy7xxOqh5MA7BzXlvjbwlqOmww26papdbJLgy+bieS5klW4M975SFWjOMiPOQGxjjFfpZ4h8PbZGg08xNCyLqNz59mGnjQEOY4kVC3lu5OCTkqQW25IHKX/gS31q68mfTLHZqNtFIZVt7q3MAyVZQryDB2JyQMHqDyCQD4d0XSp7+4l1PUYpil55c0UlvGGlDpbRRvGihcW0MdyHwRglNp65r2zw5owt4Fge8Wa6luBbwxxhrm3g+1p+8uNRa82Z8xiybs+XGNuGB4r3Kf4d23h/T3uI7VY4zJ9jia2DXDSJduIEdYwzlAEAJLdNvOOlYVl4flTW/7MtYbb+z1aWzu7u7jRnmt853TDcNqR3CsevIbjvQBu+DdEfw5ayXFxbxmGOQWtos8MsiWMszMZLqOMMd6eWQq4LEgZ4BrsNbsX1CC8tJ5orhJNHN9BIXaLZbxP8AK/2eZ90K+XtJ2885IySK5XUL+bToZ9OliuzaCGaaOTfDCPtsOGSGCIzElGTcY8Z3LwDuBFM8E6vd6jrskNza6lEjWsu7/RUM9xZC2SSMtNKfktfITJGASV4DUAcvqumz2lnJ9huBZxWtrbXEUEcckttdCR1WV3uFBdf3rMSoycMeCuCfJ9W0HVL29vbTUJNPWS2aK5juEUW8LRT7XijgPBYiRgTuHzMDjNfoDN4Vt5bW3uo1to57i3kl8uCFbiVLYMAm7apXEkSgYI3J0wMZPk+r/D+C41bUZoUggMwQQpKZJ1eNreKby23gZZJGd8qNqghAcgrQB8xHRI9NuoyJpLi9uYATCsJjSOXEcJybhVEoJh3Bgf4sDmvH/iBeXOoXM9hLKzsj7FhlYXCKsbKsYbcxLSvKw4IG3PTaM19ja7p80yQaRHZiSa2TymvQRPHF5siRqLcoMlml86YqT8nmYbGNo+Y/HvguHT7m7mimvprJbyZN8zW1vN51oHeS9tfLkLPF9pePgc/MRj5TgA8mthDY3WmalbobZriBreK1k/0Sd5vMjee5lSGRzhWSQLknMYHABxXu9r4qs5bAxx3kV2ZPtIazaN3cXMzs9mPtBx5cwOGTkAIyE4rwW40/WIftWoGR7rWLKRLSSzvCI4jp6xRKLm0i6thVTIXJ37nG7ODp6ZcPb29y5gntYboWojjlIkNzecoxjBUN5TKR8/BzkYHSgDr/ALRdahdy6gtvGcXqQ3NuVX7cH8oRyNGEJ2x70WQnoRJ1JzXX2ep37WbxSSzSwmdDEZ8mMFXkjlFsyZeKfzo+nGck9Oa4izgupHtomjgQzeWocyMZrbcfJcxwbwqiPYQSS2SuTzxXtem6HeP/AKIizPE/2eCO4niia2Z4d4LosRLRxlM5J5LSnHGKAOU0i2ZdYiurtoDEBcxWKiYrCzXFwqxMyBBvuMq2HJIG4gkdK0/FlusmpsZJmWO2Zbq8VFUCKSFmBt/3UhS5cxeUSMkjb+elN4OvZ4rpIhGzWEebaOOAsLBt4bLybh5kKRKCCAcNknrwGO4tNEvNQ1Brs+VIXtbbYipeRSRpFJcmIAuQR8xz1LEigDyjUNcNq8yy+a9tKIpbGVYjHOf3bGaCygcYkZ2LM6t8pzgc4rvvBEUuow2Je+EjMjzXcfmtaT20Tb1t4VSXaYJGGMovckAcGuVvTYLBC1y1rHvkMtvJdEytZtD8y3Lui/KS0YUKBkBuR1qn8PvE0T3t+1reebfXM11LPBPbpG96XLBZYpG4aGLb8m3+7070Adx4+ks4rKN4rbIEwtbqKPyy6uV2p5sSHdMMMm51JYEkY4r4z8Q3FlNdzafqVpDFpltNJA0iRKFuZXxFK0UmMzhCQMt0KFRkDn6I+IN/PbWizR2F0VuowIiAxQ3BkWOW6nmkKtI24MflGOMDkV5DbeGL/wAR6g5t9JMIMsebuSFnijEcq+bIEydm5VZskc7u/FAHyR4n0uz8O65c6bo00Mlvdx5ildVQRCcrsigymRPvX/x4np06Dwzr02nX+24juoo4Z41ktrYxsbqQRxhkYuQGQAHB+6SMKSc19T/Eb4SSeIGsJnsSGs5Vkju4bZYftKr+7juFbarHYEbK43HritLwH8BIra8iu7iCS+t4biOQvMwu1m8wjMBtxnyiFI2lsDdyTg0Aef6PFqviJLpLCxntLG4kRUby5RKS3y/v40X90CScEjDHgEtkD63+GXhK48P2Vsly5a6tT50kkgJtYGiKjbcDBOwDaCoyQynjg1o2vg6z8PavMbKG5hhuWhikDQLHbJFIu2KJRyqkTqctkqHLHOSa+qvhn4DNzJZ3euaZLcs7ibTtKe3+cOHSKS71CXfslsP3ZI3NluDjB5APavDVpd6loukrhZ7W4igktI4JBJPbvlY57toVODbEmRVVj0H0r6l8NeFrHSbB1uo1V5baOS4kWyZZZGBYxxRoqERqsg3MVOD1Jya8UthaeHNeiuPs0dpYQRPCqQxJDeT3EgJZJAfNWG0QgGLZs4IbOTz6XqXiy4WKKZJninUWwgJm3ShkUiffO8hN0hTC4UMdxwB6AF62vtRRrvztSkt1WaSWKMW8hW+jhB8u1j85AUJVs5wBkHkV5/qF9Ld/bFS68l3PkGQTwzGIsqNhVaTKz/KegP3cdeKzj44+2TvLE089y0zW0sjvF/ooQu6AzZ/1TBOG27sZXHGTwfivxC8kU9xYpEmpGQC6cxNbR4t1ZkcysoMk4JA4XcRjAPWgDnvE/iK60iVbkX0cscBkdg/lpb3UKFUmjkkkIcTE7T0yTGQO1fE3xP8AiLoaO1nCx1e7hXz/ACLe6kkMN45kZoVQqC5y2QG9eM9n/ErxtfTX+pWmpme4XyllxYSyRRpfu4+z3UQuQuxshtySBQShPcZ8Wt/D954o1KLVLezigvJ5YbWfywis8NqFMl7IpfInYISz425brjFAHONpeo/EXVka8jaxijYvZR3qtbuCWVZYzGWAwcEZJAOBzzivo7R/2dYrOysr6GSKVpGBVYlSCQM6YRpkHLpuDDcARgZOAc1d8GxaKLyytLlTdy2txOitcJG9mzSERjzFU5usMDhgc5HTivr7w9p/mwvCDBPGhaKI3KtcRrEQNzLGhBdRuKgAEoBhsYoA+I9S+E2uTXMsS26yW9pdQKYrVWSaNt23CXBAWRfN+Y7iOB34rl9S8PzaXNdj7O6CHdHe3rBbWUFSsZ2bAVustu5yCe2eDX6S6vp0Fno8q3I0qwnEPkR2awNCtwJEkSIQs8rDzn3A5wOByex8HTwg99btHNb2V0iu0UVtbgB7qdMoIYt4ALI5UseAWBxmgD5s8C6IPE2owW8UdxNKrrbfaIpBDcOmA0JhjLA+Xs2hg4BBBzjIz+iPhjwVb6XpiM1t5Vxb2UPmbVRJVWVVXz2GcOxGco393OOa5b4WfAu7skv7+TRntbnU901pPeF0ew8slZYfK4CsxTKkHGPZsn1vXbjXPC1jZRMkogmJV554pREfs6qjFmWJiYckYXryTQB0ljqE9olu1tdHyV8u2kN3LCJLpHABMMO7AdTnCrzwDjBzWX4p1y00/F6ILkpaqkRDuq4lkz+/IHVfpkA8ms7QWub3TIryaONopvtTI8TF4ZZfMZTGSgZ2jQkEsACoPIwK+f8A4sanq9ndtplnIiSSwgyfvSbeJEypJgDlli5yHIwcE560AcZ8R/ickt/Jb2skly12s0cjxSq09vDB8zvCIiVkiPQknK4OelcN4aeHUbi7miubk3UkEUolMcot4ycOgffHiaYq5yy8ds1y9v4aistQivLm4Ek0c+/UglwTZRxznekMRwSAw5YDKkjJOa9i0uTT9PjikaG0vInV1toVYxzhmAKKCgHmsJRxnnpkUAd/YsdMnt5rm4t0SSx3SnHlRzb1VWk3TkBMHPAO4nJHv6KtzYrYxwR+S013Epm80yCVo22sHt2YcqUwc54zXyXq3ivVm1SC0lgs5Q0hia3uWMLwKWPEh3fOinjIBxjngA12sfiGaw0Zry8ZE1W4cwW8LKWuo7aMKqtDKzYljwBtOORwBQBkfEhprqdJNKijFuqGCJp4pXkMqyE483OGkJUDOeh61ZtfC2o3sVjItvcWcapDNLOwUwJdyAYZVUsxAAIyMk7jxxWquoC8srN0huI5HP7x7liIGkn4884TCp1+U4zjg16lp9izWK3KXM5EP2ZBawII7dzHjM8cKkhl6cAk9/agA0Tw7FIlpNNYmCO23m7v7PzYy8jIylsOQEQhCMZ3EnpnivVdD8GWGoaWsV0sskEfnXMF1HHLNOm7/VBo3jVVk28cMRz1qnpuoNIIVgGZ2gXy0ijSSOGHeEYGKdlUspBZiNxXuAeK9h0nSorSEX32v7FJyJbqO5SSWeeThFARmjSM5UEkAr35FAHyT468A2ywT3M0Nxf6YUkFtFOPJeC6xmSW9ttwVlZgNuGyMZIrxXRNO0XTdVX+01TT7SeWIpC6NtvXx8oeWFCqQggEkHOAc4r7k8ZzW8x1GYkPI8IiWFyHtZpkjZHduPvknqQB9a+KvHGiQ6Zp9xqVheWH2mJ/NdJHbcHmyXhjjc7kC7eNq49KAPW9H8b3dqtxCuoWUccN2sFtY2SEWaLkjzTIr4lO3GeoB+9jpXrPhH4m7me8vNSKWrKbe2uTHHClxPFJ+7tJobYloNsikh8AYXBbnB/M+78XPptqlnJHfSK0z3cRtp5o42kcbpE82WINI4b+Fc4BycCtqy+KF7BDBYoJJi7K7KXibyQqhjlQ2WlwTlgMetAH62TfEmOezitY7priSMiaR4LRCuH+8hmkZRIdvvn2rGsvGVre3SulxOvlFvOdrY5ZiPkdtxwmBkEf5H55aV8aY0BhXUIxNEsa27ecPtMIPyGPyYgVmJOeeWGeQKvH4o3izBrAr50nlvIrxymc4P7w7C2GbJ7jntQB9bfELX7GKyuLy2uYfPt7aW6ieeXyRO8jYMYEJK7eW3bsZ6ivjFvEeoXWrNe3M6Q2wbcpWVTKiyLtL7g53QlsADk89Kua/wCL5tbnOlCG5luJrQyefDFkQsCJGElspO0gYJA4569q801ayvxDdGCZbm6jiEcqCMQiZXI2bYyR5ZQZBz17ZxQBf+IVnJLdJqtvKiTCOGS0xB5ts8pHlrIrIMSMIuTg559eK+cta1e8s9lyFsZ71XaO4uHjVHEAAYSSGSXGRg8bcnIwDXea3cXieXbixv7yXyoygiDqlrLEhY2mJnABbHLAbeMbs1w0nhq6u5Rq13HKLmXHlwLCUg2lj5sc8M2MkIABgEZH5AG74ZsrjVIEuxbRJE9vGZGutkUEZZvMDRzQgiQ4xgMy9QDiu1ijvtVhjgsb9bSRZUQWscI08IHiEbO06KY3XYNwO/5vcmvOdM1KM2s+mzi/Fuskxe2WRNn7shIx5aEbUBzxkgjpxkV33g2R7PUClyDPFdfura0VdqLIiERibzCDsI+7sJzkfSgDsk8HEFPtF2ZxJIsSXm5J4htQeYDEVVvOU56jJ7d66O2+HFlaorSzSmK7VmJWdQVCRjcJbcrmMlh93J9vWvSNItraBoLrUbcD7NEHhMAinFtchd/lKpfJkc7uQGYAZPFUdQuJFgklsrmVFu/LlSC+VbhGd5iroC6qyIUbORgYHXOcAGDbeF7I2SxrudZ9tos0EMRdY3YM0D4bc4LY4C8DqRT5L+9t0msb+OYaVAkViGaCKK1ij/eHbAFhJeYsVKg5YZ3c9K0tKknsDIjLGslr/pKW1nCJI55XGHYbmJZGz/DnGa5zxVqF8FJ0q2htkVFu5reYOiNdTr5AMZlzumDglSowBQBtaXG98Z7m3ke1igS4WM3a7RP5aKkLlCQpOCAvAyWzjFc5b/EFfDs9+sEhctaSiSz1C3dgr28O1EeZCQs5SUyBc4Oz5c8Z5k6wLiA3mqo6SSSrHPKl5iykuUMaxiNUbCSEqxbIG0ja2DWVo2gXfjHV2tLa8S3SK7kiMkGy4t505E89879Lgwho025PylsYBoA9w8P+J38SyWszSyRvJPZwta6dDaySrHKdzPCEhYSRZI3KclcjmvVdR8C+LtcXTdDX7TMszSNbT3W6BLG1kb/UzBlVZlEW0IvJ46cGj4WeB9J8MRxuspmubG5ke1V1jEzsB5zBe4gkyFUngBfpn9DvhV4Ej8ZXMDSzyB7acTF0jKFpCvm+QXAO7YMZ47AdwKAPzl/4Zl+Jt7p11JpVpa3qW11CzRzwstwq/aHeQrOSBGHVjgHAOAAOcVz2sfD3xZ8MLNtO1fSbqxYW16Te3LiC0864QsUuFltyrQr8x2biVJ5wRiv6EJfCNtpWjpdXd/JE9hA8UkIhj8mVNyYmcFF+1Sksn97G7PavhP8Aat8aeDte8H61od3bWE9xY6RdSTQSy2tu1slvGHtZ0uUkI+0TzKSwfpg70PWgD8SJbp/EdxqLZW50i2EctzLauks8zwqLaKLEXyMolU5GADtyMiluhpekW9nFcrLcy3rSTtMw+zxlCw2WlvGpDJcfIGYldp5wT0rzSTxbHZaxdxRtdIl2ZkhuNOt1nRrlCxhtXlgBjiBck4OW9s1dt0vbdrXWbmL7XKpkk+zRoJGhu7vd5V3dCaXfgHIchBzngCgDV8V6xrGrXZN/pl0ukz+SdvnFreBIQUhnWcMDbqQAc7SoB5Yda4bUrHSrmycQxRxaoRcyW+oX0styYbKMkCOO4AAafcSNzgnPzHg1p3mqXV1YyW0mqFf7Qto7TUYGaWWBmjZVa1gkjQrA0sagKCVK4wQOas6vbi3srdLCX7QltHcXJupZUNqsm4E2ce1MEBWGFY7sDkZ4oA80t9IgZLa3Qb/Lt5IoL83cck7y/aWjKS3CyBYzGiAHqD0BIrpNRtpb/QpLWzS01DU/tEUF26Mj3BivG8i1FqnkBo5RLGV81jgoNxAUgnn9Y1VpJobCcWX2YW107XNlFKLiNcCea6YQRENtnYrnueRmm6R4gS2ltLiwE0iWVxCg1O5UzRzy2jPEIL2CJd8cMsagRbwApwSR1oA4PxLpmp6beW7XW6PUDdSNKEZo0e2aERKsUcqj7SijlmbYBjIxwKoR2McFwt9FFaayUiSE/ZZJpZZEW2SITi2Vz/dIJUFhnkV6Tqbv4kn0+6aUwRW3n2dzZz2ptpPtd07Ok9qZsBbbfkeYW+ZWziuKuIFS7urOwOEuIFW4LSl47i5ZN123nIqtBZoxPzLwAAHKk4oAdfm2l0WSdbGWOOK0Edva2syXEsN1KZ0ZTFu8ySNUto8r8zALhuc1xHh+1vILl0hi08vdPGttc3MEhRZcRO81y9wW8mIRW8wWNUJj27SoOBWvc2tm7WcBuRBdae1np6GyitftM1tEEV9SgWVGeWzWIzBpA4dx8wBJrl5o0t9aRJbybypnlVpbW28y4NjA6RQwRC4kU2rkNIWLLvIHfPIB6NYeJdR8KOLSG5aC1t7hrs2ttO8iTbp5C0qSywqI4drZXgccADGK/Wn9gH4raFr3iGHTdX1ho2gs/smjxvJGj/b/ACyH3MBunjXy3+bHzbQepr8Y4dQvJ7hbe9hSW1aK70+Mxg3s0rqjXCtdQlRJAmAuTgIMkA8Yrxebxd4/8IeILDxl4Ju7/Qb/AE2/ie3uLHzvskD2kyzTxQgkCGJHtvLcEEASFQTg0Af3RHx1q3gC3jg1WUahpd1bveW2owPJHG4ckJEZJ1VY+f8AlkW3rwCori7j9pext7afy7WZLuBt6WiRGV5jOEkkEbs204WZehxzjqOPwx+Av/BWGfXPDel6F8XrFr26sFgsr7XLVUhhb7UdheYuCZHdxuOxEzu+Ymuz+IH7f/wq8NwLLo8cV8l1fQW8KwSJbTJJdSRPzsQ+aFEZUuQo+XJwCKAP1Rf4wS+IL3UtR1vUJNJ0i0jkmFjevIEECbpA0ySoqxMAo+TJweBwK/nV/b3/AGgdG+MfxLn03SNTuL3QNCuX0+GOKCVoZJIJJImuLLyG3+WJEBAwFRMAkDmuT+Ov7cXjn4qLfaD4VtZ9D0m7ggs9bjYu1yl2GJhujJEcyfIVGOFUtxuHX41sIxaXFvNqODdvdPPeQzz/AGiXYVMTTMDhjcux37EJHzfMMdADY023uodRsmtNTwTBJI8wmT7NDJCTHdXUiF2G+bbs8sfdI3MB1PotpbSagk2qWwis5ZQiKxVxaPIgKSSMIiGkQhNqsg+cYY8HNYFhpWmXl09iC0s3l2LWM7rJbSSQoVmUSsI9kUioQCELB2UrubHPTQ29nFePDNcOtxJdrIbeSCWWOZLdWZZIblQBbqWRy4AwDx6CgCTwlcQvqUU2oXgN8IVmaMW1utoqWke2G0SYud175bug3ZZVYHsa0PiLYvN4bvZ4jGXtJk8pmlme4uAmyS4AL7AzIpAUqoPo2afqlhp2qf8AEwTUDZEzmz320cVharELlt8Ntdtj7ZLlAwON2BtJzkVz+sasbzR9SNlcQrH9ujspbq5hMjtMiiM30iLan7Pv8vhAOd2SMc0AeTC/EbXCXEkiWyQy/Z5JLaWZwjxCUiba7FyzHDEk5GOeDWJpsv2lbu6uVBt4v3kFpMYFRvMkDCQyB8qq7gcew7YrSv7+QrqJig8u5jlaFSfLK3k5gXz2gTIXy92TheAOBXORxSeXiR3SaVQkdvLsWFVuESIzKFG6Vg6E7ecbuRigDYjmmnmu4Et7W8jtjJJJCpiWJ45+R5FwJQ0hTO4L7fl1XhjRl1GdbS4ineJVnkheSEwxxJGHnjiZ352eUrFWwAwHBPQ8Ok0ivcWNvFBM7Km2RpVgzdxhUnjXcwzuLFgBkBW+tfQHwo0y5mudt1YyywadBb3++WO4nR2RT5UaXIuQNwMxEaOMcHcAm00Ac14g0yCaWFYoLa3KRvGspu8/u4mjBVoWRUWcIyshzuIPAJ4ryq4g8sQQCedJrN5IFYnz1miDsWnuZST99x91cnDdAME9t4zuWTxLrEo095F1K/URSMYDaqd+Vm8sRFpHAXZ0flMgjgniLTTWllR2vGnQs8d1Zt58kkcsYwI4sxqCjuMnJONx2+tAGpDfxxQhGi5T975TkW7I8Mgjf7GzYyHeTBHJOc4PWurn1OWWze2srpbRbiGJUtUTFtMwCktPLcASLekscCMHJHPWu/8ACnwwvPE1pb3twklmbqJBFFYj7ZFapCUGy6vcEWDbkC7Rl+MDpX194D+Aeg232T+19MfXZkWFjDLcRounvdINsls8igyH5gd7AEZzxQB+fmnfDzxb4kvY7K5+WAum036zPPe2vHD5VdiDGR2I6mvrn4dfs8wwWlhezaLFeXDTTwwzG0a4ht1LhAXhLBMNjKjPQivvOx/Z41Vr+C30iK0MFrYWohsJY0nljS4lCmQ3yk+YxRD1bAxzgYr7h+Ef7PzOLe3k0+LSIYmUqzhwt20Z5Aim6q+M7mCgZ+U4oA/OfQvg/JmPSbHS7RZniEEyPpjxrH91mX7PATGiMucHO4Hk96+qfh1+yh4l1CNJ0W3g0pnKCOLf5jRD5w5jkIKkEsCAO3GRg1+i1x8LfAvg+GDWJ2trbUAyvIjbcHygw/eIRloyzcYGSFrwXxL+094L8EXt5pNtfaaFtZVVjbYhlnuhkyxRCQgqFUg5wBzjOcigD0z4b/A/w14ct0ttYmgHlqjyySFYspniMwXGFB915OOa+hrvV9I0qxhtdC+zCNXiGcI0aogMe1WwrFtuTtXJGM+9fkL4h/aWn8W38/2LxDCkCTOc/amsysayZjU20jypNhM5bIHUnbXXeEP2ovD8Gr2Xh/VNX0++iba0VyLuO0iiUMVuI5biMkOwByrD73TtQB+k8/xCm1Jv7KsbW5WzWQwz3U0jrI8pUos8MLAfuiAcA8gHkV5rqNh48vLi9uPD000Qso5ISqyzQWrZxJHLarCjs86kEMWGzLdeK9h+HGseBfEuiQXWl3tpcK0azyXds8N08irtAQS2yrmTduABO8kZxXrVsLTSVintLffbRbwI5AoM0bEyO77ySXPoeecYoA/I3xt8cPE/hO41OHxtcawslozJLbytDB9lt4yx82NGkDTO525dVYEL1zTfh9+2J4X1a5i06XxHFbpGwhEl5qcTLKJxxEokdfmVc/L1HTrwfqj9pP4C+Fv2iNPvv7OvYdF11Fmt42OIXJmRhmF3CmUZIDK/TB2Z4r+Qb9tH9nT4/fs0ePp766+2DS4HY2eqaHJcMmoLBIWR1tWl/dyCM/MSvOM9OaAP7TPB/jfS5HtNZ0u9WfT5YY2VLXy5iI1UEzC080sGZwfvEZznGOv0ZJqmi/EXwrIksFvcSwxMyWu0B4wBt82dV6T8HA/AcV/Gb/wT8/b48S2+rW3gLxTfvPFeGKBLq+v8SRzylVEMjyPuC53dAVB4zkc/0w/Bvxy8M9jepqMV7a3cG9fIuUkjZd6+YtwYid7gthe5A4oA9BvLi3t9Rl8PanaFpCrpaZkIto45VCMLkniTIxsUHcCc4rz/AMTaLP4dsFvbceZbo0ojsCXWABBnzXWLIlfBGC3Bx1r6Q8aaVZeKNA/trSbaEX8IV1MIDSoynoB1aMnOWPI3duK8UEo1S1bSdXMYkCTxPlnMgVk+UhVBLFcckA+nWgD5outQlvrl5rtDbQbGUW9y6qZZApYrDGWzGxXH3gOtNktXv9St3gk2wmOOMm9lWKCB2XClWgjjDlYwVwGJJ6c0/wAfeDtWgW4bSxJcTiYRQSLjfb2pRs3Q81wDE44GfnGeAa4jTNVv7bT4rW/kt0GmyQhNPQm8ubiQuGkmto5Aux1xglS30xQB7F9tisvKspnRbnA8lNPjE0CLEMnz2i3BHZgPmcqTkfWoNY8V2WlWF2XeCK6DRugntikUSR/NLPKXG1Ym5GVPbPGa4YrdKzX8xuQl1H5sPytFdTPKeFlVRiMRgk4bBI4welcL41ma+06fTVeQ3d3F5Qjis3uWXygWcJI2RLMUycZ2+uKAMu68d2eoajeStcTxr5hX7NBMs1ndNxG0sFwhLwPFvRipAGPWutk8VWssNlaQRpcF7Yv55dZI1ZpPLPnTjlmwQMNjuAMmvGfC3gXWreO41y6jaO0Kz7vtixQkNbmNnJid8ea6qcIPmPdTkVPcNevJgWUMNvOsS2PnebLMUbEYlmitcgZBLA9NwoA7a+8T3kkd3bGRbT7OGZpbYmV1DEKVldcCLBXgMQjZ6nNeMeIPGNjDdQxm9j+2XAZNQt7id0uhGmBDOJF3x3BkJ+ZAxYg9KvatpOv3NzLZCO/s7NZFt/Pljcw3NyxEgdo3CGGMKcx8MARXLTfCnxNq3iPT99hIkDMFbUp7bA8peYPtMnS5lXJxgKMHFAG0+sy3l0bdxBaosE3zRo8sBktrcMskRUKEdgw8wHBOcAZrhJ/swv4Da3cDXX2WXEkZZlFoIlCCRwN0yKZF3IQSc8Dg19Ep8CtbuoLO3Vmn/wBM2TSASQwkKYlMpcdigPAznbwDgZsy/s0X9/fM8CG2gylxFGiFpkVfKCt9si3MloCkxRSmU87ocUAfHus+KZNBe8truS2VbdEuVmSGeORBLM0yIN8QG47SODkDGR3PGDxpc3ss1+6G23BxZwLAk1zEvlbWW7RpMxLIzDDOAB1JAr7tf9inV/EWqWt5euJ7a4uGeGKJ5ovOLGXaZ5CDvVcr8vX2PNb2n/sPWOmfaTHo0yu92Ym1BxI5ntl5aK482TkcdVXB5A5xQB8N6dfavfW+lOsTzGxl8wFVjUyRiJxMbjy0/coJRFz16EcZNXi+t313HqhiupreS5WG5s1ZZLhZJOJERJGzmMZK4B3j71foPbfspWuiqFaW/a48yWVrBoSs80HIEDpFy456gfjXott+z9o0LRNFp9tbuIVgRwwDW6ydJrTP+vJ7xn05YUAfn1fHxE8Vvp02mNNp7xRy28VjZPFDOZY/NESIrM7uIsmQAZMn3QTxWLqWg60l19mtrGKaaZrW7cS28tnDDaxnZZxjCjfKIgdyKCgz8xBFfp/Z/DKGzaW1ji+3JHKhhlv/ACY5LWeO2Ku9p5DHyYxcfPlsLgYya5O/+Gt3q2qxXNraQxRQS+SFk+0hI5I/vpLJ5AXY/UNnYAOSOlAHxt4Q+Hmo6jc2hvXttNluEnS5MCz3ErpKALe3V5l3lx9Dt/iIr3/QvhmLWOaFJJbqTRL6xhiJiV7uPceA0R+WZemSpYDuRX0xo/gJLDyJ2stQO+aPyFljC26TTMReTR3LR/vY8HjaTxyPl5r2LQfAWmC4k1O7jllilhmjNlcpuEzt0mdkCujLk43AGgD44sPA8t08qSiECKKS41BJryTdEZMi38pd2YojccFzhFPJYDmsbV1lVNQSPzJ3glkBmjR9QaaAqIVs1S3XdJDs+faATxgjPFfeWp/CmKeOK9tBbJcSWlz88ZAWGJZv9GhmTd+/gIHRhkZ5xis6P4RaRHFMhgAh34kkhQRTG6nx57w4XhU44PB7ZoA/PrTvBmq3DQRTpdpaNGYCsUsrW93cKp8vekkW57sz8eUAR3IxzXUW/wANdfa1sLLLQNZlXtreFoTeCSd40xdCTBk/dyTcjgYwcEgH7/h+HUV2kHkafJtgidwk0QiBFpMWTyXX5VkZQP3hIbn1plz4DeIljiO7VY41YpyZpfvIZhyu3nk4BxxQB+fdr8GzqepaVb3VgfIguZpZ4rqZ5obmSefzxL5UCgeWCNuT+8i/5ZiQc19A+GvgRbWTS2dvhg6wNLbBMRQsxzCfs74wz5/vHB646n6N0zwfdsbiyuJILNJIQz3TxAT7t23bbYUlPmwOQP5V6xofh8JDbfaGbMAgWMrDI73CwjAuriaOIsVx/CcN/s9aAPF/Dvwsg0xLaNbRZBbkrFI4QSRZwJQkmcfP/tbwO5rvLnwQtxbxi4gYRwLBDDMjEXkI6hQg+WaDPZjnJ5Hr7lFa2jK1qkUjhlYx3Ozbbsyn5shsFSOOcYNdVYeH9OluRBcSxxhoGOGtyo8xT8nzlsHt37ZoA8Ps/C8sEdjYXQOxEDtMVUo69CGwP9fwMk4UetbEXhqCRfs0bPExuDMspTAAJAK529/1+te1Xvh6whs2aO6El3bkBi7oySpz8ypkkdO9cwIDhpGGQMlE8tlYkd87fX+VAHIWfhJjeC18mJt0bCKUHYrop5Jd8bQCD1/DNdEmhRrI0aiy3xAgpgAEnuszDLEj39uOanhku5gsLAqzSLGJPuRgMAZAqsc/0NbSpGyPFG1sGi2ZZwWZtv3jkDk4/r7UAcVNpSQu5iLmMktLHlWYzqMu4YEgLjpz2A6ite30wx6dLfh4ljjZnIYb5gXYDOUOGP6VrXcY06BrhU3w7V3OwJILkueMbm5O3gHgdxXMxwORdk3MqxTJuCh9sDLjkoh5zjtjPtQB0jNAV8yI+dKm1zGVWMErkA/JwMZzjP61KloUDzSAbSc5IwUTsQpGep54PWs2ynggZYVjb5QEWQ5O5l9xnPI/TGTXa2SRXEPmS/vtozI5Xy0CfNgkOB15IHWgDJt4AqykBEZyGGcHcEAwV/vAqc8VowsqJHsjgaRdu5m+Q4DknKLzgKAf51V1CWICNYYSMYLMrqdq542MWG3IHQ881kT6vscKDAobgYIEhOf73IH/ANb8KAOgu7iOBTNMyhGclTuAX0yDnru964XVxDcBAsshCq48+Q5U7myMN68DHfNXb++CKzxTkOYS2xEjkdj0fbM5+Y8/3Rnt7cY2srHO0UwnTAHyvGNwyp2lkYbVGQM85xmgCK+tECmaOMzTl0kWWXAVSvzAE5xjOMjOSeQMVDFqt2C00xUurF5WCmNADwyMF+6vJ64BzT7rXx9luEWaNmlQCUBFMYRct5iHHHXjnPtxXDXGtBI5I4FLq6ea3myRgyLklmYM4Pl7ug68/dNAHqMF7EzrMl3AsoX90vmIIUJGVAjZgXx14z+FCarM08xkZEkMfmO5yLeZVOGdGI/dtnOAvfp614bc+J4LWztbg/NO7zDyztjMIIKhiHIyCGPTp3rFn8bx29tAsU0siR5hnia4SQptLM2FRyTxyDyPQ0Ae8S6xaCTy3lMpeRgVcv6HbllUkMRj/AGueXUbgzuP3jR7GSFvtLHG7JYLGEG4ZCj58E54rwq58dW80KFZRErsWaVGJmVgeFJAJPFTQ+NVRBcRy7UmjRI1uJNnm4OGlIJBiH1wf0oA93sNaSWXz7rzrbYRbGMnaC4G0dRzk8Vsm8jdlRhKEKllWMFVRgdoMqsBuIz16celeCaf4t064E0jT27pHIS4S48xzIoywVScnn+IDHNWr74gQKFiBRY98cWRMyzkNgorISDkHBPHIzjNAHrN5dJmNXUS/O2MssTnBwMBT97IGM4ri9X1qwS7eVhabbZWTzPPAljBGVQ7j87lgAB9Pw8Q1r4iSxx3Msl4N8nnyQNExJcxq8e2IIDl0xuIPTHPrXz741+K8s2mraWAc3EkbNc3lxiNJGKtiVi7qXkyCRtOeBgUAfTWs/FG3tNTeDzobS3C+Wk7SqxaUKSVeIg7Dj6e3PFeF+KfiTpwuZ5ra4uRJCslwfMljdZZIB811CFY/uWDdD78Yr4I8ZfGu50GEi7uYnufPkilubidZ0ithx56uWJtwc7cHIycZ6kfMmsfGvUrrUlMWpwzacqosTxK7zxqJT5VuTEx3IQWJ/hOfegD9hPD3jm21i7S9kuDAEf5I5pDCiYi3tMcnDJkZ54PQc16GvxO0ayEM/2oxRxy73lhRGDWwKqZC8MhbaZMhQRnJzg1+Qvg74q6lLqou55zcW18Ynkhlk2/Zo0Cxxxxwo3RThtp6jjHNewT/E9xZusrWxaORZBalwonQoTIJHiOFgVgCBncGbpQB+sWnfFjRhaWzQ3n22aYXLK6lvtETZXcoSQAthGXnBXdgZzkVW1D4x2C3Id7i2mErTMkTOVJhbCBGQDJnPzYB9M9K/H8fFTU0ube4t5ZY7FFjJgjlMJhaQIfs6SBsr80Z+bOADjnPG7F8U7ltGLTyva6wjzlWuZGuoLeF22yXL+WhLMYn+UMRkr0xzQB916x8cLe3upreCWdHup5lmtpHMkVtFg4faCcx79ntzk4Gcea3fxuhu4bi0sbkyiIXUN01w8fLkGNiUkYA7WYbNpPT618M6t8SNQ+ySnMeoSMs7C7VxNJJGxwHghhJwDj7pOeMEHmvPZfEt3DGsYhNnHeF5obiYSmeRl/f3Cyoy4k+6MbckEigD7Rf4yPFfW8emXU1uqQvDdw3YV1RUbdJMsfm/uGZAducEZBFdloPx2FrdG3uYGgu5HaRZIXEawxPImY4QwKySMmSRu/iwcDmvzJ1zxOVuUu13X2qRxI08Q/drJLC4/ey+VIdwEa4VeWJPQ81yN98Q9VnV47lZSIp5jBAbgC8MgjJnkf5/ng8rO0dBxnA6AH6v8Aib4jWmtPe31hqNmq/bGQw6jeRQxyLFGAuRGjCOYjeFDFTk4PvyHhn4rQyai9wz/YrYPHY309v50VyjBwIfsrlCTbliN3yLuBO3mvy3fx1NJHHLqEhaApG8i2cq25DPxGZ4ltmAkVBls/NheRnFfQuieJ9P0uxkiini1c6nZQX7XMWoSzNFJEm63XMqmKFUkVN4yhO0gYoA/SjxR8ZJ9Hi03SILuOQ3NvMst211Gz3TssgijEzSZDKyHO3kY4yeK1Y/i9Y39gNVhvHXyFMdxaSzJHIksOIJ444y4BUNyH685XOK/MGLxVqmvXsZvpGhe7uDLaXCQSG1VYriZxGq3AXYWjK72B6McE16zp2q6lo1kJ2urGXTBdyXj2dxttr1I7nyjO13GwJurfLrhItzkNgDOQAD7z0Lx99otru7k8RPBO7kyRzpbm+Xfu8i8sZud4+6FXliyg7ao6j4xFxa3eni7uorpDH9lc3ccMU0whfzL+a4YDDyMVQKCCrHJAAzXyZ/b0ttHqN80aws9hbNaWUqFXN5CxjsrC3ZwCVZGE25cgAdQ2BWLqOr6jb2V5IZLi0McttdW810BNFcStNEgtFhd97Fp5UQIQC+75cjJAB1fxB8SSXMPk3cX+lRSy2a3YmhmXeqNEHJeRcAht+4jGU/Cvl6fU7bT3CWYjW5VzFqUkkrOsRjEM0s7KhYCTdGcD+LbhQcitbxT4qdp7salLeael6f3knmpBHa3YiVleGSHehBDxkKDli20fMMV5dq6+ILmS5zFHaQTC2uISFNxcPm0LiWOWUKl0rsq7stwTgH0ALMPjaIam6alqlxBDYagBZy+dIrxliuVWKBt0kTZ6Lk846njbk8Xpcy/bbmWZkhMMonWa7EpuWTy4XaS5lEYiQlSVGTxgAn5a8MtJLme4s7iyhuLi7t5JHvJ4oHMEdwJMI10YHAiAYDO2RT12sD027xL0abe6dJHd24u5IHMQkC+ZKx3bgPPURA84MoYnONx7gHsWt/EdJtBSwhubiJpb2L7Q1nEEvHAAZUHyOs0pkCgKVAJPIxXNXFwum2Q1O6uzeCSK8aPR5ZLGLyLi4nAgUwRIZZbhW2kblQ7cqpLcHzux03UPsdvBbNO93eQsYLSGBXu18rO7Ur9rrakcRAIU7sDr0rLsfDuqxJNpOopcXEUk8N7lZLU3JV5NrKJvLPmwGYgP8+5AcjCjNAHufhn4iXNlp9zqNm1lpuoP9nit0sjJMCcgXHlwmMtBeKnRto2jjqcV6JrfxH1WP7O0t3G804jffGCxntvLTzRMysoW6ETlVzg5PTArw7S/A+u2olW1t44WFxLezXFkLRQfNZX82ZGiOx1VSoCnBP3sA16aLq7HkWkEC3PkIf3tzBHJA8uCoV4igbcSqZHBPbpQB1+neK7jxLJerrE80SQWscemNaxywW08NsQga5+zqWursxlkk+ZcA5UnGa8x1nT7fT9YtpYJUmjuJZJbmSbcYPPl6gRssknmKmSA2M468ZrpYtCunurKZQ7N5juyWRigNizqDNKqGYAgll7HbntRqngC9EV2kOoOsjXMd0juJhbkujBXUriSKcNwOANvQ9qAOR1/xzbaXY6gbf7RqKyQppto0ZMkWbdSYvMhOIzMJRHkhtxXpkg189XusX1/q/8AaUltFEYbQNHHA8ZMnG1A0bMQjMMA4PynGcV7BrWg6it1aWXmyJvEakIYWWWWMGLc8DozxuxyQTtc9QKz9P8AC15qjPayLZpDb/aLeJfJa2njmeT5jcSLhn+fnIPtkHigDx/TruR47iaVr5ZJ7y4ldWuYyVJKqF78BUXGDjGKK+odE+EOnRWCC9uVSV5JJEWW3RnWJiNozICxGQ2MnNFAHwD8R7TTrqOxkS2X7bMkqQwQNlAEUhHB/wCegJ55zgV80ajZNp8Fyk8wtblGEjMVjaOQFgzBzndAfY9cdK+xfHWktJa20pjQNclJI9nzybDkjPlDMOQDkDHX2xXzZrunaBbyXK3M8cWoXQmRUklMqIQQsLSqxwpA5G485zQBQ0zxBaWl9ZyrcI6fYYSiSNmUyKpJKx9fL3Z5xjpWZrWuOgN1xPJc+c9vGEVsy7iUXr+8A7KBj865vWrK6sLqyuIpori0a2tkuX8tfPiwvzvHJCD5cXT354rV0S7043dvDc3UUAtIpGglYm7WV5yTGCm0lJBkdQMYoAwIr/WGuZmit/30v7y4Ese1gpUBgUX/AFWM4wcVhXiaktzPbGT90dvlphZQt0VDIIpEJ29wc4Azj6/S9l4dhu4Q9u2nJdTF5by4nLqRAqhwSDyN2Dk9OffFc1q3hnTp/tstiQ223LSowEYxu2s1qxPyoBnLeg4NAHj+m2DTxw3N6TLe28kYSwYM2HQ7jGJYwS5ZQM9R82K9x8IWl3qAlttVjjsnu286yVWjhMMaMFMckb9ckrgN83QVymk+HvIu7J/NgigYALJBvM7g/dDhstKCpPzICeCetevW9rG1uFtI5o77TTE4keIlZYpWGQiPtllkAB5xuAPXHUA1rXToL5G0+KxtEntjKblXMstxtTEccsRZNsfVuAdnBIOa15rKxt4oLKzspY7qJZILu9kG+PfCuQI0fl0YH5mxjjGfTZ0t7aHSHuSIboPGsSPgyu2xi8wuIwo8pc8sSR93GAa1EhsbvTbExoLiS3MskxikV4pZTucCGJ2BjxuCjdlTj06gHM2tvqCMttFMLhlikuVKkQjyWXasfllR5lvk4+XOcHjFNvbO2tIftcyS2Lr5Ed3P5gaxmkkQgLCpH8Py5AHBr0bTZNGg+xMbOOS7uIpFkmeYyXsBB2rDDGg2j/aTOB2yKkfwpHf280T/AOkQqJrlHbc0ZaVxvaBcbI2UAZ3YHpmgDzuCa20/yI7J4DELWRmFyHjSa7kI3SrtOXYAjaGGO4yK5nUdLv7oSoLOZmmuFMV3b3qH7RAo3yRXBOFDbhyMggdeld5qGkaTp677lngbz4Lho5Haa12oNgBRhlJGXnMZI9uMVR1e5ihS4e3vCYEjaKGKCZhJBDOuVDsiEs4Ge3TjORQB5ZqZtLO2MtzqBs5JYmMqPEs0UKHKIEuCeg2nI9ehxXGXupaY9tbxm6lECsjrI1tuSWZRmGWJR83lkn0wPzrJ8WazIb1Y7W7ktnjUgtHFE9vJCPvHY+TLKBjcGAIz71xNzrUbXccTeV9pgiDoZESJL2N1AR4wJCA2c9h0zigD3/wn4gu1hUaheO0cpkRnjgjadYGJB8tgd0Y4yMnHYV9SeGdV8O3QluYJle6jSKKI3czI8ilUVpIEBYLIv8W4jHYA818B6A13NqZC6lHbjdGvkcPMCSDs81iPl2g4GOAcd69907Vo9K1a2jmeS5cQRSrErREBRw4ZlwBvYDqePx4APpu9tonQiRlmmLyPAZJvtb+WhypjCcRs+cDB7eteaapY27M6TCCZ70KRZC5mM0MiHGScBiMffAyF6E5rsrZFv9ItNXsjFZ38fmz+VOWcw2rc4jkiJxIAflLYHoeKyNMtre41FnnktmtGtZpWuDKJr6OV2O9w4PyLkEMo5wOKAMeLRbO6jtowv2lbbzlj8/znt1ZQAjxQjlijcAngd8VzFxby2b3ZNkl1LtZJbmeJlmRgCUSzhVdshG4NnnNe0XU8Gk6bE2nyWkM93I8gnPltFPaomWVUJ3RMxAweBkVxumXGm3dzNJMfsdyITcPJdSeZEDM+15BFglWKgYwMYzigDyfUlHhq1s5X2veXRhnlEQzffZSW7xkeSPN64J6ZNeZazdXWq63p1zp6MmP3dyHmKrFAjM4L3EsjbbgAMSe+cACvY/HNsWYKCmqWc0DpLNaRyJcxNE4ZTHMm07D8pCEkkZwuK8fOiTK8F1JJLGZFEn2cQ4BZ8iH7QigHCoDuBGTnmgD6Q8C64luLUSw27ERrPFJCUjt5bgEhXj5/eSFVxvA6k5xivoLQLyw16K9lkVLZ4nARZhugt2/jN8RxluSCOvQZr5E0ye1SwsoLf7Ol8riJbddiRtJERgLlG8qJ2ZiDkdMe1er+FPEMdpqVss4mtTdTR22oCP8Aelm2/JIIgux0+UbWxkdDQB9I2GjWuppKZLY3lk0fyz28USFLuIMkQtzJ8+zJGFAOfauT8T6EkM+n3NpBb299ZxytLBdwrAJlJK5XjJuQSM9enFeq6Tqum22g/ao1NusAluoHncRrcEEKpnUN8hJB2kYHOK5HUdUTxLbTb7iF7a3BaaE+WsjkqWjMdwTlkDkA4z2BoA8mudDMzwtcSyQWFycvcQMskkd4FLCJFcAou3dg44I61y2oaMIY1bTL77VamTfKLhRvuXSRSiqzMFFwpzknjHArr9ZmGlwm7P2i6u7Z4pZYriQLam0CsEhSJTwyk5DEZZRjnvx2pXEd3N9stVsJIryDyZILdgYUYL5kqBVIaKTaTzkYI+tAHUHRJ7v7D9pgt1kJ5Mio0UblBthMCsS7vtH3QRkCuL1vRNLNtfwXgks5gVuY5UtrvyjKqsPKuI1g6eikg85ArTbXYbSwgllhRHgcQQ26GZpIoTGWimDSOSzgk45yfSp7y7v5ktrRXaCGXbc3M14LYhY3Xc8yM8mZLnH8PUYGBQB8i+I9AivBCkYmj8qdkvbq4mkhjZNxMcMUBb5VVSSRjcc4x2rrrPTotBs9PjNzcFr1QbgQBZII7dWUCR/MPyIQc46juMnn0bVvDOmyx6lf2tldalLKTvVVlh83Y4aG7EhgHzMB/eAOMCuKXTtbk1KS1AWOAWgZo45FDNbbGZovLmdiswwAehyBgDuAfQfw+0XT7iaK7guZHiC5mtH1SC3kuAgG26W3L7lRjj5So47YFfR2latJYYsJI2giFtJPAi+W0UsYzkBodxEzHjtuI5r410fUBpGlWF4ZBcysu15JYwJsQvhYiGC8hcAAcN37V61o3juMkXcqEWUios8rQyrchgAGh2ANHFF1O5WzkZ4NAHs+o332fQJNQkmjQLO9tiaCe4kmjkkXZbyHC+RtkbO7JPOMDmuB1Xxjb6XamDy4pbyJRPbJJIbXynYhTjywRtYkcN2Ay2Oa858X/Eq31ae3tdMuYILC2mW12QztEJXYDPmDaWmMZ5Yle55xXi3i74jaVaTrc5je5mkaCU793zw8HbCSTtO0kHHOfagD0LxD8W7yTzEgvZ9PKKIL8q8EsJjckSmOMPtZ1xhSpYnuBjnwTxH8QDrJWH7XeXek6XvRLqQuWe/ct5YeVFBMbDGQmfftXn/iPxjc3N1OkE8cKkbo1hggE7pK25pZS5+QAHGCAw9OleUjxfc3WoSaSzFrewnLvDayOCxk4jaZ1jxDuJ5IywAzjpQB9M+HL2bU7nT2so5ZoUtpHvRDO8cNrdEvsgDsvyLgk8/eJ4Jr3DQfFZ0aM2k+q5nCpDLE0SzvBGq79jhipjjGDhlyckk8c18taFqtxoemw3VtCsLMZ/tLCd5DGqkNN5Eg67Qy5lYd+BXoOjf2Nqv2dZGuJzqQkuTfxNPJDZiLDyK80ZIeWRSQSV28cUAfU/8Awmuh6vpJEtvbRSkRMtn9oLz3zhjGGt1kOIdy5yepx15455dY0y7WWy0fT51unilS5tEnMUduBlC6M4AVX46nkgmuQ0fQ7TT1jvrSaz/0u5jls4J3xNHbQKBcyRzL8jARAnG3PYEmsXxTqGpWMz3GmgxQyGWUCEQQQxxYyGaYbfMnJBIVsH5hjPNAC3dlp8dvLHcMheAjbawzpLcQPLuSX7fg4SLaQoIPVuua8YW08y9kktroXEC3DiGGaUtFavAxVoDGQCFaIH5j1xitLVvF0EqpfrHGlxNGIL2KHzmmuJWJO65QoFyJEVjgkkr0riZtTglicwzyWz+YXnkvBK1xazKu2G6iZEBijLsQwYYwwoA7291rTZLfdZWsthtESz3yFhaQvG2FcqCdjbs5K8HvXnOt61Zy21y8U8s13Ywg/a5JUHmxtMWkYJFIWZOuBt+Xv79hpGrPd6BcQaj9ljjZwJbu3RJpImaPaZXjQNvLEKQWwPn9KxPEfg+w1jTrjUNLSWW8aIRyLJshW48mPc8NuYjtLSIDj6njigDzP+1mu9l1bXkRaCKZ5Ge4V3+cfIiwnkKCflBAJJBHqOUXxLFY2twkclzcNdyTiynvCxaK7IIm/dHAKbiAoYjPv0qjLcw6Os5vbddNmuongSKQyRXUKIpCwM0SsMAjq2M4wM9RyUf2RUz5sqSSNtsrZvNUziY73nhmZSJBkHjg4OPWgDqbKxu5Z7O9uAXh+zrNLbsixMZhLlSF/wCWatknIBzjmtvVYhbLJcQXEk8jK4jWJ08qGBxulgdScSZJxuPTPHSjw1ZLM7NeTpYLEgE0gkYyzxqnC7ZCckZAwOfYVLHp1u11eQQyAi6jeUN5TG4a1B3MyiQ4znAwuSevqaAMKa0D2dqrwoLq4kjaVoFJlliB+WO4kB+aNVOMrnpzTYtJknvGFsty9rGWdm+dLeJypiZTkgxuDg7jnPPSu/0uC2Qr9lDLJ/qrgTxky21rtzJJbAAgOxKnnpjtV27svskCXltNEttdHy43iEqy3EgUrtcIjbpcnkAHAGenNAHll5pGj3NyFtIYILuzKvLKbaMPdTLhAoEk3zwnHJJG7k4HFen+GYxZfZZftLQvcQTedBB5Vu6sg3RwRJGSTEzY5Qk88gd+dGnRXw+2O8c80MJDBruEz+aJCBHufaCF4wMZHfvWhpht/sK+Xc3AuYnLSQxxZnjG4qweSQf6rOceWScZOcc0AepaRd/aZ541gSziREBhluGuL6KVTnz4gmXkiJzkOM12hvZ4rO0je5tJ95lP2i7gjK2ihsOIInG23Y/3mwRXlMM8ELWjRtc5tmG9op4xLc7wHEbIoMrfMe64HrW9Pf6hFZXBsphPDIskri4j8ySOSUKQblZApjhHzY4znmgDgvF8UF86LYxtMkMjyC4s2QybmYlvKt0G+e2BJ3EZHJPHBpmj6Jqw02SN4Ea0S4eY5iQJJDL9+VJJJQC7Mvyr1G3pTdTe5exRxb/YSu9I7m2LlXjz8wXYpXgtz8208c1a0mG/lsbe13CMh/ItpklkSdyPm+23VuWKJbjgbuOuTx1AOr0zRzeBYbW4vLK3bErZaFfOhj4kJkVyROGX5B1x+FepaP4bsJY4ZpfttxYW8iJOsxVllkPADAwq/wAoKk84yOOazfCOmNd3HkW06QyWKu73QXzYbmYJumhgDfJK7MvG3IGefWvbdAhurzULa3aaeJpbZ/MWRLdY7fcB+7eOEFdzY5Odwz0HNAGVZaXpsMj2FpZ2z5t8vcncZprnl45kAlfydqEZVsEnHy9q9bsPCd7qdpa2iQPGLeQtLeXMkrmYSRg/6PHAuWJbA2yAFc8AA17F4a+HmlvHZzXlpbSXNxJB5UqsBFC5QFcFfmnIfGQATtJOMZNeg6r4Zl0kWuCsDR3UQa4dWWN43D4eMIPlJwypnHTmgD5iu/AV7HbILrcYLO+8uOaeGN2EjLuSG0G8edIFJGWHA4PNOk8J2s8VpFaWNnLdJIrXRMUsMrKmcJKICRG+45AIGDnPWvpC80y0m2anBcW9ykLGZLPZPJ9nZAEkeZVTBut2TnJJz6Vwy6bLC19dIL2UXMhj22qoixk5lSWVnxuPHOM/oaAPD7vQb+AQQS6fC9zulhQCU+dIPMJHmSRkbdo6ck46nvXSeE7K7MVwdQiZWsYZhNKspmjhjibzVE0eG85Q2FHfpzXqel6PbusU9xHcx3d951qUuJY323WQI7iMBspuQZ5rD1uwXw1NIstm0UUiqHuvImZvIjBMimIA+exY5PB9qAOYkhvjcveWKyXUt1tNqbpCy2rGIrmQsoMK7Sdqtx0wayJdOurXU0N1bywxzCHz57aJpmJIBkT7M4EcabstvDZJHzCt+31N7uD7Rbwxq2pSSRiXzTErSwgm3LQdIxwu0ZBJOOuAaWoEG2uYblpmuWKIkcitDvkhUNIkS+WzdWO49MHBxQBoWtla3195NtcZiiRpJLm4aJYWVhkOrq3JyPugnG3jivQvCqywyQwCUP8AvY2lvIIBsntcsGjiwu9pFU4B/wD1V5h/arSW8GmvBaxOpiZI4QkcSSgAQok4VSg28tnOSPpXovhbWJtNSW5ksF1C5WQRxExxQWhZOGVJGceeACTzjJHFAHruueIZ102ZbWWOMWsZgszgrdOSuAJJCfnlAPOfu5xjvXNaWdSlKT3DzXGnwx75POlDGJ/JzKxBbLMx4AA47cmse71Wyhxd3E1jbRsDJPaEu7RK/LvGWGEO49M4+XIJrgpPHWnaY2ozSXF4bG5lFtHco+4GMgqsX2cE/NuYcheOCaAN7xx4u1COK3urCKNYUVLeSO4jTfbwOxEZijXmMlioUkZGcnIr5a8W+Ir6wt5rSWZbhvMLtBNMjPJLvLiKadWO0bG+7nrgV1eu+MTdm6voJYHt9ktuLhpA9xKEY7oZUJ2jAyQ2BjH5/MHiPWLy7nnnithdobiSSHDm5R8kB5FjjO5nwMZPBxQBg3kseu3l801tMn2Y7PMcgRqAxJTA+aXaz4Gcn9aXSdGuFklkgKyqq+RHIrrEPJRhM8dwZ4zGkYb7rZBwD3q5M4t44JoUcNcIhvIEt18zMmT5KW5P+s27SXBPTB5rutE0+Ky+zzW8AH2lpUmnedppJ/taeWuy2UqY4QOAZDsB+6aAPNdYXWhqdtfRq89tawMrQWs8d9H5TcSSIHkZjjjIXp2XFdXoGsXU0ckl3ZFreC1eBGDFmjuCCYWDIuFkxyUB4HDgHiu5tdCWz1CNmtFXdFKktqywwykqBtZJoyF3PjPXHXk1sL4XvDZm9sIYrW6nmNwbOeeNHKgsjSsgYmceXkYUZ+bjigDyHS7m+upG820FrcGSQ2VwkSOl0JCWkknhWX9zMFBAZvlHrTJbfVr7U7i4WQvZWvnW1vE8hALxx5MQZFCmNnGQeVHr3r3fSvCGhxQh0jP227uCJgqyLOyupbFozkhFGDnoTzwaz7jRriI6jJYWxaxjdYxKIC0sr7fK/wBIlYDyoACR8oyD1oA8B36rLNBqk8KTI6SWyaUQpmjkiYBpIo4pQJpgyjYRuz9eK6aGxa9sUu57eeFVnnF1pjXG19zKB5qQBcRTbSoAZt2etenRaLoUcMDmyk82xhaJ/tlyoiO8s4dgCHkeNgdnAGOma300HS1tEzAEssWks13c3TJNcFzkQ20Z4YnpzlwMbSKAOJ0vRNIeGC2ilY3EcKx7JJ3gu4znzg62smF88bgC2SCByeK6XUPC+mzGHUrq/udSlmMVpLb27oDbqihHQRxuVdkY4BGOuc8YrqrTQNOuWlu9GMS2/k3FtFBcWxYW9zIB+8jMpEnmEjO5ifu9R0rSsfCtxpm6G7ihvLaSOEzX8gK3Me/lvLQxEqQSAeMnGKAPD7/w1eR3TRWtlfR/Z4GaylUxq4h3FMMZNyyTgEliFBJ75rnk0C7SaVftGbie3QvbyxE3N3Cp2CWJmbDyAHkrwB1ABr6W17S5NOgWyGjx3FneeWYrzzg9wNnykbo2Uo567SB1OeenmyeGjYCXVLuZojaSyrAsQaS6hDA/unDEhVcEZwe2elAHkWqabplkXtvsc0NxPEQ9+ZEdUGz/AFO3eRGOuD7151qE11bXMkRF2luMPpzxtA8gljQBh5pbCZJ6cV6vNMZ7jVbVkaRlnjS5UeWUjAUyJLlm7AqCB3J4rj9Qh82zuEkeFL1pzcWUqrhoGI/dxlGG0OygcE5oA+dtfi8Qkag0dkGkuG+0efcMnmxSIdw8uXdlmK/eA4HSvI7iDV7i+a+iu/LuY54Y5mt2i8y3LjlmWQhbgfeDDJYE8D1+7fDujQzrcS6hHbGO5t2Mkrs6C3ZjsmlDYJaYqANoHyk4FeUaj8Ophf38cccFtprA3MK20Ko8KxMGt3uVf5kZvvMzD5hgDBoA8z0UzWp2z25EWpvmG4a3SCWGSMgSxFFO4zNwc4wQa9b08XlrcSRXIW3t2aFAJoRHZEEb4muTj5JNnVhjceevNXLDw29rGZrq6eOHMQS4ujsjViwJdIHjwzvIflKMT03V2txbWWjRRw6nMsqXEImhuJoJZ3lCowIaPYQzqxwQcEZ9c0AYmoySubVpZrSSBpvLjgEQ+z38SqGDxvGcsVTAQOBllyMiu68N27Xl3brBDlg6So0lustxEUXbm6UqDGDwVKA4HWvOYvD811BbTP8AaZV864ZfLc7BaHDtJDbEZSYZHzdMcCvT9HuLK0le7SYRz2kUapLMJIIpCm1FMkYGXk27sHG3jk56AH0D4J0aOOUNeWKpdyu13I1qxlV5g2xI5CWB8s4O9Op7Vp+KJL2W0v5rP7E4sZ3WB7N2hCIp3Ot3Ep2yFJdw7nnjFcBoXiG1vZ554CYrhBHHLPJLLH8jON1xGyEgy5Hy4HFdVqJ8mOW8R/tMAxFJJF/qZnmYFnl3EM+c/wB3qSKAF8HeEl8U31pLHeWtiYmeeaAuge5Mo3OIvNIESkg5PSvXp9H03S454rCCzurhvM8z960qGSAFRFcyI2CykbioPFcx4T8S6ToU+66hiETwIZUWJZZtqLhFjSQKyDIJ3DOOvQ1xvi7x5p4uNRSzZp4L1gJIlmZHJBUsBsAG9sAAKS23Occ0ANvLxbzWbGG4tbby0uyourt2jhtpIf3slrGgBWQMpGH5IzyMgiu4u9MtNZghmOl+dbkKoeRkIjZGywjzt82EQfeLADNcal3bfZrSZLeCFDcos8LCNmtJZI4gpYTsMqzBumWz1HPPVP4lubuxe1t3guEW2uIrmxgRoWe2LCKRAFTd5wUbv3e4n0NAHgHj7wVozzXyaPBcxzpdxyRRWtw4gSM5XaESPEQb5jhmABJPAxXhY0a0N5NBd2bTTsf3JuZooBGkB3KqLHJuISTc2SOR36V7r4l1iKcs+mRLbWVsWMsssdyjoY4xG4MkrAE793EiDB689PlLxo9xJq+7T3vjeyyGSG2tiG3pKcyD90oUhgc8Ho3frQBzXibVZrbUbrTo4RLZRTQxwT7Q4KAK5mZYwXkUyE4EgXH05q5Z380UvnxwQs7l/LEasYzbq6SNKqRSP5TBgflJA45APXl9SDpqEl1c24ne0tFEsTNJD8pyqbyMBmHTOfyyKt6dqrrd2nmTqbSaESSpHDtgt/LOwbpFU4fZ8uSck9FPBIB7/wCFvFDW00Ml5YRRN5UkmmszqJ5w+FeNHMgCHG8qNp9Oa930c6deadPd6fbTrHuMz3lxcynzb5hsNgII4ieB1LY3E568V8p6XcSNOstmLqRYZY/KRbUPbq0rboYpbycAwttzzhff1r608LXFvNp0Wj3ls1taXphmvIHlNwIpC2JLu0ubMNvkyuQM8Zx2xQB32geJJ1EcOqWELW4R7RYnt/s8sN6yZidmC7vLXGQ2DnPXORXQz3NrDBawSyBbcr9qvFguBl2DkQwbpJFO0lCSeg6Z6ZH0zTmtGstPhmurq3VczX0U4L26OqF4zszNNkqAecA5PAJrzO+vrjUbm7tooCrackkTCULGkhVwscXJBkxuZiwyDjr0yAeu/wDCS6Za3LmyjWPzXikuUgVHimdlCxx58zBlHys47kGvQtK8QSXEcctxZC9urGWK5a7hBiH2YkqQ8KnJwoxkZwBluOa+TrDxGNJZbB7CS6SKRblJIYgLT7VnbI9yX/eOqhiMIp/rXqdpMEDakL2OGK/tCLWwuJg8MrJgyr8sgZYm+YADLDHKgmgDa8Ya+mo6lCNNubKC0Cyx3F3Ej7rXzy0fnyllzLKXJAK5HHJA5rziTwpZWfkTyJcXmoMJFjmltgbR0kQGN380qZbjHTaCMgZPTHRKlncyWdw8EdtFCWVPLWILDhmaOJlL7riMSnK5BKr1PGRcuptUMKzCeP7RAwiee5uUgmYzcQiy87CSIykAbASMgCgDgm+H9nc3drqenytNJ9sWO5so7QWxF08aq7DnlgvZQQCSBXRR+E5TL9klL/anulEaSktHZtu3rFIzgDdsHb9RWtY+KrW4uVUtJBNZmO1mvDNGwjuEDLINygBwcDkZfqBzXfW6aRFAl00zyzz2jNJ5xkI+0SvxMSg4KfLg9ccnpwAc5e+GbwWkp0/cEii3vqTRW6QGZgwe0ll2l4kVt2OBgkE8cVlWRW1tdPiJbTfKXbbwSSOIpTLOz3D3UqRDzTksUbkbSOSc10p1yPRoLoXEokEpZZJIHD2h89yJAsch2zSKmA2M/Mp4rLF4mrPcXrNay2TFBhFxJ5sWI1cQMA0cowPkAxjnA6gAn8RypewtbvcXUNooSaEGcJD9ri4hbzJFyInBBIP1HBr55utZuEvL/R78NcpbSC5DGYMsJXypFKLkFICnBAzz2r3rVRpIin0yUWsl5LbRzxz/AGiRL4xZd5Io4JcI0zFGIIyFQAHFeMeKfDul2cNzq06yXDud8iCXy2eKSPapGGzJuYcgcLnpigDx7UdeuJLu4uY4/LiQAW7REyfY5QNkDXUoO4wEHADDZhcZz18+1W1kncajqE0E0tmbd4p5x5XmxKZGuZUMedq+YSfLPtx69nLK2oKX01/It3WCGezJeDe8Mh8r7bsjYvbiPaPfr0qjqOkW+owNBHYCzt0cCeXzjKj3bIBNHHJuIELdcZ6qelAHiSXoiknNgyJFctOsse14TLvldpI43kjG5JFAxtJAxjiohqE5tYLWScG7819Q00b5ZAIyBFc2RJTAkYchc5GDx1rpoNMjt5LiK4mhuUjae13RgPcbR80Tw4JVGBJCt0A6kYrOu7W3jdZo/tUcOmwieyd1j81r6FthSQwhvPj2bgf4fm5PegDqdC1S3XTyz2qwzxFYTcpfhop55mZoXjs3X95JtO1kbpyevFXLu+SK3S6l1NmuGuYmeBrNLi1W5jbEYKbjujZWIlWTb90Y+auJvL1QtpPpFvZwf2gDcRKRG0CTKN00l0gYmN45RMEZBhsBu4q+1pqJgeWFLc3IeNmmTdLZnexBnbgq4MmcYJ+9zg9ADbvcPLdWdtG9zBenbEkQgXqFMjxYfCKz5A8wrtCe4NdlpekRm2tZrRJnjhCRu8M7maIw7dzyQMATE0qsNoHOeOCM8loA1hEuWaOC2uJpPJ/teQp5aiNghCwqx2kCRQBjJJ6DBNey+HooXskuLhraS801EUfZ0nSaaRRta4uxChUxZ+7nPJyaAH6DaaRDdK8VnGLm5juWvbu9tZoG8593lWYx8m0MWYAnJHX5siugtNYTSL1dM/s6OSRVAh1GONQ7IxaR5EFufkiUB1y7HhOQD8tRGykv3hu1MMPlxXcc32oQm5Fy7lkc7ZPK8oh1w7EEZAXOKzfDl3bx6itnJta3KeZc/wBowSm4jngjlDtZJKFEaEgttBZW3bj1NAHRa3pkeoW2oXsUi2xKqzXGwhWeEBmmcNGpVwAuGUYb1J5rxbUtL1K0Y3/2mPcm+RbmO0UG4idEQbmUlc9fmbBLKcc5r6IklTVZllsphJbtbxT+ZexuVSOV2jEaQiPHz7Nyhwow3B24Ncf4j0WeTT7m8mu43MvkW0Li3tfs0UZd3jgaAIXWUFZM/wC8OnFAHy1rkkqzFDGUsXmV7mON2ubid0IYyvKWBERA3KMAKxwDgCvVPCd2U0j+0HS8EhuoxbPepFMFsox+6CusmYWwgYkOvIHBNRap4HsIrpL2GO4G8gS28+Fja7WR3jtoFiwNuxCCMfeHvUd7pc8Nvi6t5LZ5ZWnAkZiILdEYeRBZowVkKgEc8BhnnJAB0ureJZTFNHbQfboJUt765jmRSJJwxRPJufK3tFJ5bEqu4g/KeRmr134n1G5MEUsZjitQjX8EBEWbRkZ5dNaQbY/KV1QAZ3kRAsNxrF8L6TZrHpTyS3EMUp3N5cM7wxyCYKgSORCkC+UzMcM37wFsAnFdNr7WlnY3jWsX9oiKdjMLiUna8zqvmyzgDzz5bSNtXON23tQBnr4leW9nsJUF4J7N5GL20M1slyhR9kEwV1QrFtwTsBPAO4V1WgeJ5dQuBGUTZA0qG3gSKW9jiWQxGefzD8iEAIuGGMBflIIHjthfWj/KLqfS5We5tEJhcxXU2xSsMSmPaspc7lbdgg9QcgZMmr33hkX2oNNGz3M0FssaMBct9nleSaSeO33KrF8Oq7sHfliCSKAPsuy1LSLi9t40gW0ZSlitswiN0kjOZWnkjMvcMFyudoxkjrW4ltDeRebFfyC90q8muYE2M8aLLOiRhJsEq4QY2L8rHrycV8h+D/EV7f7pmuWLXVzHcvO0TiXFxGBNE0vJ83zEbAQkDPbv9l/Dp7PxDDD5yzmxgmkn2FJxIXSMxyMwigKvEkivjLH5uSAc0Aej+DfCC2sNrFHbrfXd5uvplKfLGqTnfNJAMkFrhjnv8xPSvqrS/CNrLbS3F9dzxXFtZrLHYLGVFrukMnmksBkLK5VUPB28ZrjPh3pNtKGuBLfyFJI4QnmxW1zcWJGcgY/doZWIycbjD3PFer67eabpVqxW6nuyvl24V22LqBto4d0ayOoZncySl93ChSc5xQBheI9cv86faNJZmOBY/s/kossxuoUVi9xBIUWxJGTgEhzkjriuJ1KaOaFNUWdEuLp5zLNbReS7yRSPbyK0kUhEls3lhWZQQpByQc0XES3uqSS6LKrWcc8UiCeSVkQ3ZMkAb7QF+SMGQbnwD0ySeWXcyL+8+z/afnFtbi2tDbw2sLFpCCyAqUNx5m7BJJyT1FAGZqPi6O0hs2uFezmTykgKwieziZFSMiSZ+ZpBEY2xyAjA8jkOvdetbiwgvJdRF+Ckwhit4lhhRpnISddv/LN1eHkZAZTXE+IbbUb+6haJWuI3VlijiLNJaXUgtwWDFdqgW64+YD5VCjNYF9o+tafpVhZyxSQLFKPtEkx862nhtwk626yxjMRCwyPzgcgZ5FAHc6P8S7G3OnWJnSeZpbuO8ki3vI1w4Ma4BOBHtaNWTruGccg19CeGtflESmNInk+yiweRVdneMkgwQKGCQnHy79xX5d2ea+LmtbZYY5oMLdLJFJEEgHmy3TKr7T5IBeMtIsgYlhshB7gV9JeBLqOzgij+1RSXdobSOG3jWQyia6iXCzqYwJMo28kf3hk5JoA9Q1zSYZtRs7azlNrZvZC/mSO4haKWRFCSWouQf3MvylCqBtzIWJwd1WrK0lGsBZEMhazgSIFA8+lQRo00IitY1MZIDIZZWbDI2chjirlubjV7CO11D7LZ3Om3kpifbm3limMssEjwxr8jHcAVJDbskgZrMudRvNOnsfspuLm5uVnEsRYWYNuYxE5TAz9nkIUAE5LRtgUARXN5aFwtzBFAzxvDq1wyxQrdpLFJLCliVY+UzeUx2Z3gqflAK1Whi+y21sLmG0ltr+xmWJJJJft6GG4uYoIt6j903kpH97G4cjNZL6rYLiFpxcaisk6vBLeCFTcRBJpJXDR8yJFJc+Vu2gpGqjJ253IdOhvtAk1JJYbyyuUae1hSZ7G8ladfJnSS+cCNpD5YaPLrsCsGweKAOcvZLe3tVs57eW11A2LXMFuSXR2VB5dum8cu0GyQMcDMmAc8Vm6F4IQ213dSvHcRSwxah5ReQah5syq7uYiAdyyuy7fuEKCec4wJdQZL+LTZrsT2TK4WdFd7hPLiRS1g0g33EEdwGLFdy4GeFxXtekXNlPpkMNuBfXaWPlC8SPzrlYwY3Mq7cAB5MsNpYgN06igDxDxBoV1rUz6XErCQz24e5iVVkgFuiZlleUhUIUBBtJAZX7dd7wx4E1Qi5uNUWQv5rx24jLxxMkNvKsfmSRDK2rny/k6YbkenpK3qWtzLHJA8V/cXcMksd4mIwkDLGsMh2hlWZI1cggHMh7DNe3aFp9nDbrFJbJMt7O+oJCkhaWK4ldo0U54e1RwU2LlsIMjvQB5DBYzt5MqQTKXhMM9sssdvvWNApEDswHlKqqOuTt9TXJXH2hbq7geOOIIimzitjKt9DlwZm8yReI/LO5nbC5fAJPFfSjeE555bm6DwEWilprfzIYnacud0dsrONoCAAqcE4yK5LWtDhlupHjsbcXdzZfvY9rmQrEgj8ieWMYjzEiNtU5YtjGcgAHy3rOgvbJPfSQG5N1dQpbtcXlvm0VnH+kvMjIGVkCjBfKhuQBgV4r8SrXSLeGKR1jWBJ5oW08QQzm4uZESVxM6TyNDCdoPBIYkHPPH1dr9pa2AM1wZLdljWFESPesMEww/nxS/KBsVNpPzBUAOCa+d/E+n6PcSSEW0Mt55Jt3u7kzf6RFLJJJDPa7FJTzDtyhUDJ5YA4AB872llPrjXOpWVmqmKKeKDTvnFwZvOcKEZYy1pHtClWwRtxnByK2joTJFpwFnJFeyNELuSZI7f92jF5Y4m8kEyo+5vMcqHOcYPFdx4c0OSO7gW5juLa2hv4Xu7hYHllVid1lCXS5CRQSEhAOcle5zn1m/s9MnuU/dNFeE/PHc7pZ5JfNYSfZ4xuzGkAXKrk/LjGeKAPmfUNAnsZraaGMSLcXrhomWQNKhkEvn4G54pQWxjOxuW7mvblvBaWssjQTQRWS2QneSN2WPMUTSPDtj/AHrZPOM/Nkewo65oFrZyJci7vppBevMY3VGFwirmJQHceSVjZE8vh8Q/d6V09vCq6XHbJp4vkdIXikgimR44AXlaMwzLh2abO7PIYH0oA4NXGvazdxzSXIslYxWKSWzJLFJLEge8meEAGArGFAOV5IPzZA0vE2l2VrpNxKLl47wJCBNbqJNm6IKLdy5IKFEjLKo+TOD0q9HZTpZvfQwKl1IskaSCGZpIZp7ncsUzfdSMISoxkArnOMV31n4L1LxXDHEoaw022jube+u7ny7hvMMWBdxN1dzGiqFK5HpjmgD8+PEcsAhuIka4uoXgnNxbAGW6Z5nQSMhVeSXVSmB8q5z2rk/Cthrc3iBdbFpcpZwO1uYvLIFuSNreSY41MCFgzEluCTkjgD75g/Z70hZp71tRu7meOZZJ4L2AwTAyiOe1khaJcCLymQYPYZwM1peI/BV3o1tLbva2cNrdYE8EMEcMnkhFzdF0O+QsJI1BCkFsjqDQB4fFbWd/DbySGPUFsrd50WcCYo7hWUrduxYtkkAEFMrjINdF4b0bSVuZLmO4mtHuo5SbZUUQNMCZHUoVyzfNkHGDniu7T4d2Vx9ovxMbYxaXBFFbO6rEs1oFWRLlIsZkaHaq8ZJGTWt4Q8GyXk9udWgxpcb3Dra/MYkKN5kcxZ1LYxhSVwCUPOOSAee+KW0ueKSOGzna7WK1SJoEWaON4n3eYIoz8hLBg4wMj1rpfB/hG91Bo5rWO9t7iOQGWKSNU06NxH5yh1t3Y8hiVzyAQOte4TeE9Jt7q2vNDSNUeOWaQW8Uck7+WCxjKyuQIxz1Of5D0HwRpFgLqW/up7PT4QwudkMxY3jpEqp5sAOWk3kKQqkDHpzQB5zF8NH1LypXiDB1VbxJreV7V2uYyiSlXC7EXA+RTvyNxDLxXtnhSPT/AAxFZWb6nEZ7FNssNs86+a0Kxws8Cr5ykLGq5Xao4wEyCB2KPFC9nD5VtK1ws8hWeRo5ZCkQYwmNcKqohXDEgnoM5GfI/Fd3dQtLDZQRK93BJMJ4lWC5tCNyPC2zczgoiMCQpZZAeTQBNr/iiNbm9uLtIYLK4muE8y2VIzGgkVI5XicBgzRksSinJJ4DZWvLNW8fSaZfRWc891PZSMHikRJWis4QXHmyLKoBmLSt8zMpx0BIWvBfGXi+40SO4sbm9nndJ08nZERAmCZzvmj3Fo97gMDyGB4AFeHXXxhu7w3MF3dJLeJKyyRLLmOaIMGhjdmA2qjA5Y4AC4JzgUAfUHij4i6tZ3rwf2lceTLa70lnMcNpdRxKwjTy1UNLcBuSqbmIYgDkZNC1zXvENhPYm4W0W7lacDfcI93I6lIpIwHWSAGNRlSQwJOQM15x4Rmm8Rxo872U8jvE9v5kkexFlCeZFIpY71YlSGTngY9a+lfDfhqy09ImudPuVkhuo2+0JbTiMMqlnlgCIf8ARzu49Rk4oA8H8Q+AmS3njFvHcXsl9bSXFxcTTTxXLbCTbxTTO5baEBPznBGBjgVwWtwX1jDdXunpY6fdTQW1m17bvKIIo0wFt5FUfupflbzCQMgjnNfZ+p2djqsVus7SWsIkuxb28UKTAu+YxKrPjyJSyEg8gZPNeX6t4BjvxPpNtZSLa3kyiR5Q0jXF0zRFrpZJ4iqqMHO0pj6ckA+dfC3hqC8uk1C0vo4Htp4zMtrdQSg3Ui+ZHJGjqxELS7z82MAkHFfdXwi+wXtol5q13JFfWZYxWmYoTPycIBHyd20uzFQMMAM9/ELj4VS+FZ0iWG6ksWZ5JY4p0Db4x5sckhUkfZBuIPznn3wK+gPh7ZyXFn9kWyZ1mXZujhSVInVFQAuPmjTGcknjPJ5FAHba3axakWSxuBcXkdx56PMZJlRpVGxXE8Q2Iqn5OwOc+tWPCnw5hsrtru8J1G7lPmQwqjRw2SOweaXKt+9maQHLcYyD0Oa6fw/4deC8kt47W0ljHFzLGJdsc0TIVicyHJUpyVGTkn6V6Hc2No8rKL1tNtUe3nhnI8uO7y2LiwtnY5nL7ARtzjGDg0AdLpUqR29vp0VpPNGsoa7dLbyWtDIu1AHkkJlXhSSoIHfHWs+48O3GqTOrxi4tEuZSpvLeTaAVAYQsqHeuAuCRgknr20NMjttTuYreyBstkcAvJ7iafznIwWaJApwCAFwcHgkgCvZbWfT9IWZU2l2WFCN/mFzInKMhGIsAZOOOM5z1APEZ/Db6Fol/bpbFoGWaCG5mthbm1a5QTSRW/mACaMjGThhjouevxN4y8KahrWrSzykGR0Wyt2hRzDNCV2iLJXcy4JJ/u4IwOBX6D+JpTrkcsE109n9lVjHKpaZEYf6t44jgIuxgDjIGOT3ryPU/AgnB1C1eW4wiHKMqSNdAqFkgZThiVRskDA6HB4oA/N/XfBOuafaTWSWRktlQ+Y53EHDlVMdwDtJVRkBiCMHuOMC0F5Y6m1rFHKgtobeYtqCkRznBTYJMAImDn5PmJANfavjrQJJWFhHAguXRooZd/mRpCSWkMzbwrShi2ckNzwOK8BvNIt7RWF9eRm4syUSyTzW3OCViVVSXJQkZ9BkDA4oAyNL8NWusXDS3cMTXBkVFbO5DEQBmKUDOA5+Ynk54zXZeIfC0d1FHYWtvDJGiRskks8iSK0GFc2xK7sZA4Gfciua8PSy/azLqNpAYGkPysZ1i+y7hhngXJ+0hwPmJzxwDxX0Xp2gWdzBHPe3cKQ7hdWwWWSa3ghkwFQb1D4JJwBliW4oA8Elii022mhaxuLvULiKKzRBLGsMciAFGc7shlHQEAnHSu28M6fq01gsFvFcxyLKkwiknPn8Eq8rEf6yHdnKnBAPNdnqngLTDJJdIrzSFWKxW9xPBDbTiQNFMyojGUmMMfm6d8DArb0PRYdCiEyCG4nlUxQsJnkLi4YMysGbZvJB5LAjA44oA6fwzp0yRRwNaQy3chMcs1vGUEMeT5jRq/KxsxG71x8ua7lZrq1abSL+a2je0jDzFomaNrdW3G3ihdF3ZTHPLZzXAXeu24SJIJhpuoojwlJQD5hiILBnVgWTHTp7ZxXLR+NdQ1C7eC4SWX7Kp85pIcRoWJC7Zh95TjpkkZ5oA3fFyTG2tpoYIkWNrmYO2YSYTu8vyXBI8nbg7GB+YdQOa+SvHkdrA8hlmlmkmf7RPa2sSxoYwpEclyvPmozscsp2+pHUfTuqavayWczCCCwfyHjDGNJ3byxu8wsWZlye6lK+VvGeozahHfWHnQySzQvHbyqjmWGOUZkAmLvIfmAwHO0A8GgD4p8Y+I3a/a0sbe58qCeVIhbxSm1tZguJpYSU5XyyQ4HJzkAgVxF6NQtkWZbtpGmdvs17GiRtwmPKhkaVQX553YJH0r1jVdGuNPvwoJYQsUxaj/WyyYE0zRTch9mckgDg464ritQ0hrq2ltbuF108XwaJLfg7iSXnEgGFyPlZUJKkgkCgDg9Le4W9juJ2E9xJl0Lb7Z7SUEIWkRTiQYGcqWXNfQ3hu5nE5mnnhMsMEJYI87TPG3CSRKRl0Hrg/4eVQeHHW8NxbR+X5ey1S3m3SLDC5xCGmb5S5BHOcjPOK9O06xljVYXgMEm9IZ1jeNixDDYwkDlvLK54TKj2oA9u8MahZvqEFzaiZI/K2PLI6uYyDtmaVlJYR+xGcEcV1uraNaG7tr6xitkuAJZb6e3CSQTwSZaFEEkBG/HU5O0jDEduY8L6KVgS0iFyzX88au0UmLdEOB5ZMaErnjOTxjnvXrsOk/wBkaSzXNibq2gaRYoG82SNVUkEu6Ro0kCkfOSx9nIoA8h1/R9O0+Gy1i50u6c3RLCK3n23khWQlZp4VwMsePlGCFBGR1qy6JpN7p5urOzu7ZpyZXYM88gEmdySIQTG3zYIUHB6d66LX/tWohBH9nt1mKzmArcCOOCNdkQtJTuxtXOBuIPAyTXn2oxzbfsqXxWa3RpQ0+FHlluLZ7nzUWC6ODtVuWyMCgDm4/h/ZW2p3bTW0kjXSRJbrGh82EEHDyIXDMDxufBXpmuo0jwwdMWFpTLJYAyi4MCoZDNG3mAySSENbxO2ASOn8PFQpqESnTjImqpcyiWNRMZGv0NucNBGyAiWBmBwSRkHINeh+E5LPWrib+0maJJo7UzfboI2McivstjCPMGE2gbgVJyRmgDd0ee9+zLMdMkMdrdl1aWZFtYMJlIZFjYm7kZThXOAU4zmquoLNqcxtoYGtt8kMCL5blQjSbsW6oDtG3pzz0B5r1S18HXF5dWcjTXU0M0n+jmN4ygs7d/Lbz0iYpJ8m0RknOPpx7jp3gaxubfT54LazS9aKZEEisGaAEASgkALdDjbnGMduaAPnvRvBFrar5jRT3LxKiWxlUx7ZRxIzCRw5A56jbx17Vr+IPAP9oWczRopikizmSIBrU254nAQkbRICqqMkk5Ga+mx4O/smO6v3iTy0WITYMcl5EqqVMAR22vuYgkjLKPvYrznxRazWVqJLK4ZyWaW4tiysZYzwbVVzkYzjOAMDK5bgAHxLc+E9PUXFlfRm2uNPlcpcJ5Yjn3vlIkQOy+ay/MztjjlsV0nw88L2/wBvm1Ge7v4XSMx2psC8eyN2IUzmOL97MJMADaeC/OCM+0WNvos2pXct/DHFPb28dzNDPA0od5x5LwKojI84QqoPPHU4FdFonge4v7p9dtEW1spIrn7JpV00UXm3EYP2aeKCN8AjAJZiOuSKAE8HW9hNLdRa5eXkl5FLFdtbW8kWyExOCrSYIwDCVby0yBnb9P1E+DC2PhqKxv47hTb3Uf2mdWTykJJG6VJOVjUxnJOcHoCa/IzXvDmqeHdS0y8sfMtr29huLC8nldj9puXILu0yFld0jAycfTtXqnhj9ou/8Jabf+H9RS9uI4ZkntoxK5FzbLFtmQFUMoQMCW+UKM44yBQB+yHi34oeFV8M6ncT3ltc3DM4igjcxwW0Jt7hxPIQu11LRJjLAtnIFfiB8ctV068j8RatqOo2SadfWt1M1qq4lSeMsGimEe4tFu+6ozj6181fFL9sW+m1DVNGg1SZbSN3a1ud32jyvJjlVLWGzl8siVQyqWdcHqoI4HzB4n+Jvivxwi24JXUdXlaMXtxNIZoLaXeElYMqxRCTkjqckccjIBoeGNFsb+U3cdyZI5rrdbyb0aBLIuSZY7dtqmZSAE53heoyQav69d6he3WpWFnbra2cFq0a3Vs0cd5DcSNuiu7dVfMrSuPmif7m7bxTvh7ofiDQIgmrWzxSMvkiaLy5lV4wWb7VNMRGHkjPmHYdwDEkDPDdYs7K6lt0t7aEQXKJK90jTPawzW05Esj3MDEyznrj7uWPagDj9NhnhuLZpoFe1kt5I5iymN7y8hnMomkWQDZf/vMf3RgrnNaKfZ7aT7K0wkitFklvDLZee7yTStGSm4gLCifISqseMmt24uBpaGGEQgxSLegRhzGiMzRwPOjoQ8pm3MTuG5jgc5FeceJdYu47HbZ6k9iHiSdryS3gJtpXmCOHhTLPZt5gXaASWbcAVGQAYmuNeQNcyaZMER5w2nyWs0cCwwys/wDxL540V2vbVYNpdyF8xhnvXm6a1cWoiiu9TEKTajGLqeJUthLdRzvi2JhJLgOrBWZRnjOKyrq5vLSSF1uP9OkhuDZ2riNvtCoMsMrLsRvLYH5ipP8ADnFYlks9x9oWdPtZkkigjtliR5nncLNut8MUcJIXGVYsVG7kYNAHqNn4ht7lAus3U0bNf3E8U4iWS6nijQpDZMA37ySKHZuIGC2QMtxVhtb0WXN0tmJ7VmW0OnvmC++3XnzXs0LkB9NtRCQjoFYM8ZyRmpU8gad5ZhsLvUES3t/KtTb3F/d2MZVo7cNG5MzfMAQAGQqVLEjn37wP8BNWuIY7uaBJLO7S2b7PO4+0rJcqks9vDcEfMqzsQMksAMNg0AfOLWZkh/tCwsrG+kt47q4SzkWNNY/es6pM9rNbyxSRIp+VFVdyjcWzzXklle/abg2rulvtvJmt7+CG4gFxeRyGTyI2uokUQxRDZjp8vGa/Zjwl+zbINOlv7zw1HDdabN5KzW9syXdx9o3SpKJwGa7jW2kXlQUcnIJB4tXf/BNm1+JVgbm2upNL1OZryG3ijwrSMhMsH2mNSBbzpHgGRQN55Y9cAH483SC6Sz1Gzu4rOa+ubsS3gjVJJmK/vPM3uPK+fcuDt61xXi2wur65tRLZ2raVcK1mZEaXiFSm5zaLIAbgyuh3LnduJJxk19OftFfsb/GD9my6e91bT7i98M30bW6a1BG17JZEN5/mSRxO6RDyurnHCtzw2PnLTPFFvcO9nqpkQR25isr+CBYltGTey3dz8p3kiOFcqPmJLD5eQAecrpaWtt5N4FuJpb4Q2lykcNvb2McbNHbrfwwsUaVpBtjAJzt4JGDW5qeguIYpS0enSQRGC7muwY7q4hhcvsZ3QrbwTQiPyg+04wFbNeiWi219fQ+RHHPBcTwfYG8pJImEZZ57iQMoM9wckgMMk52ZxWd4i0i61C8kMWo21y1vJHDNbR/6Q9wkbE2z4HylRyuWwFCDBxg0Aee6Lp3mmaO3e+g1aWOWd43CwaWiI5EMjPIQ3nMqgkOQBuOzPFdLo1klxLPI6+bfW8PkXsskZeGCFGALwyOOZsco/dWGfSrtpZW1tZapHbSST6xaxyrNqkkkdtHbxOI1FrEruRNcmViuGAJIJUEA0yz82JEisLqLy/NT+0L2Vj514FyI7dDKQuI4QhLNhT1B5oA9HvfstjFExgSeIotrb3E48qCa4eJpiba6QfJdKqHYjlcsCQCGBODNc3qvaz3q2m9mjltrie7lee5gYoq2dtAYwpHlPI0jZKKVKlsnl6Wdw1kbaTUr27v43nureOWZba0u4YYkaQefGGQyxwyuARjIGFJOAeUvp7zR7SG2na2W8nt7l4BDCL22jsyxZwHuJdzTNMWxjBjBHbBIB1niDxPpmp6fHpbO7xzS7jDZWsckXnW0C7WEcpSOAK4y5dXbHIIBzXMSyxjQbiyt4Li2uxLCpkMW2R5lXBuWhPySR7lKogLNgDHHNYVsrWo0y5sLiOYTSSNPHMY1ubG4kkZZS7uQn2ckqELHDHg5GM3dS03UPsyXZu4G1hrwNeXbKIfLkhc5tkhRyN5VhhiAGIIHPFAGFBf2jWdxZvEXvbhpPtN1OEjaArJhXuFbHkoFKrui3AngnORTrTT4dWnskO2yuyLe6VV3Ks1u0aorCOfaytLIGPAzznpzWlLHBDcQTXKzXV/aho7mAvHBEVlaR1+2SxogmhcGJ1+djk9SQ1dT4V8I+IPFF9Cmi2oe6S+t9MjuYJwGsUkkMsVxNOxbMAU7WJOB29SAY/h/wNe63rV3a29nbmyWGXa8rojPOkrrHBO5YFMsib2X5gx5wK+p9C060+F/hHUEvmWTxNq1ohgsklN0LHTEOBbQ2yq3nKs07uzvuKsq4ZACB6Xp/gnw98K9BGouthqXiiRZppkUi6RLkOvnyLMW8yZmLqATHtOMLuXJrw268HeNfG/iWfVdQikuJXv18twcQi3JLi0hjhkxDbhTGHCkrxy2AKAPE/7A1Hxrq87WFndyXqXhEMcQcu9tNkyz4fCbMlyCpLdOtfTvw++BOgaZJpesavDPdTRSGEWKiS9jRWyUu5bZUErSlyQNy4GOuOa+kPBnwK1gWdvew6Xao8MbxyvaMtu9kkLDzAiu4Khzu2sC2ByQMV9Z/Dn4TSaso08aMLSyllx9oaQma6cGMxhpRncQxOSGGSMjBxkA8s+F/hBljhtovDlk9ndtNbSu9qq3CYY7JJ2hOIJsEfKQcH5TyDX6DfDj9l+XU9PN5DYygRNb3cds7xTTRyqq7bpbiUqUBA+78wHpgc+q+AvgVpXhLTZL6aEOpWNntwvnTyENuVrac5KjhPlwW5wRnp69pHxOtNAt5YrOAyrH5m91iLyWspLJ5N0Mg5QjkYzxyBmgDJ8M+BfDnwuuYZdZSBmn33cr37x3F1uIYmOQ4x5KNv5wEA5GK4H4qftPfD7w48UCXemreTOhtnt4kdNikR+WBbk7QCuMkD1HHNcd8UdN+IvxIneXQ/7UOIJFjithLaiZXLBDaMy5ZG+YsGAAzzivxe/aktfih8JtY8/xFpOoWEKNLOk8cFytxMRAFNu+yKP7bkDcdsbjnJbBzQB9dfH79qWLULW+Sx1+K3gW/jtpLe6ukEcnmR73NqImLWm3eeenAIFfkP8AHP8AaC8I2st2yaqX1Swi82a4RpnR03fNF9o+1BZJ2fHzcZU9ODXwz8Wv2nNUgvtRNvbzB7iNYbmzXzBbFEUtFcCaK6YLMxI3KCNrZyQeK/P3W/EPivxTeXE873LpdTO8MYaV44xNgpE7ufmx3LYbqR2oA+3PHX7cusafaz6PoBiikndppTJJcx28wceXLEgS5JCFMgncOckV454Z/aa8e+INbs4Ly9uvsrTxJFaWxlRIYQfkgDqxZl64JJJCjJya8x8IfCLWdfZVvoLgz7iEaBVm+yQdWkkZ1wF5zknjoetfdPwi/ZuYtFqJggtlhcWs1xeRW4dtu0CSFC+WuMZKkA4x6UAf0Pf8EvviR4z8V6Vatdy6i2i2RWAy3txJJaJEkRLSnzFEiurIAPnHLYHIr93dC+KPhPVr2Dw2t6lr50TIxu8q8dygVZR5rrtAYgFctzjgmvxF/YT8G+J/CXgl9G8P6RNcQThxDfEpBvaVCImkW3dsYbDbXCsSemOa+/8Aw5+z98Q7a+i8Q6xem93SxySWyzSW987SN5kTrcw7vLCvgEFc8fhQB9d/EjwNJYaHda9oGoSXF5p8azXS20UW+ZZQXEsa5BG0dz1xx2r8oP2h9Cg+NHhbXvDev6THfzak32GycWgfUpTbIT5jW0xwgCE/vYTE5J5r9ePDGp3EWjS6F4iu4ZriZWt7izEyGcBVxGs02d0w2AZIHJHQcV5zqXw2+Hdpd/ahDBK+8snkF2mi3MfMkjnK/dxwy/e4PFAH8ofhf9gfxp4M8az31l4Uu/7OW5M9lMlmsFxb20Em8SMzyAsSvGSc89+37Tfs8eEPF+h29hYXlhqs9i6QTR2kljJEFkRVQE4kAMZcZLFCpxkmv0yi8J+AdRtZZbMWN29uoVriWS1EESIQdt60qLvcnIDn7vRhkZqPR/E/gTRL6KNNU0B45Ga3hVb2J57Qo3lEfJ1tWkOAV4b+EmgBvhDV5NG1WC01OzkezmiVI7hvOBt5HA85JREmxomb7v8Adxk7a534m+ELjQ76TxLoiDUIbhsxQxEM8cU6EzLkMQ5GSev0FeytqXgzWZHt3msEnDQmCZZWEk4AO5Uj424I4Bxnr0rUtbvw3qi3egahdpPJFGVtYXZiYyAVBYhQEAOMZOPcdaAPlrSprDW1S0nslM6wRqskwfI8sHfFc+UM7N+QoPIzk96bqfwp0GS3k1xZbe1ljGGigZNsZb7yyylPl3gHGwnb1bHej4vk0rw7rcNrp9xeWdvC00dzcxATKGmZnR5GjzvUSDaFHODnHc3IdTTWrNLYR3EIBElxlJYZZlRCUfynUBQQM849x3oA4TUvBzQwLdxXdpMIEdbZXbKwK5C+XO2cSuFOQy5Ax1HSrHh7wPazwNJJGJ9yxkyhX3xHJYvbOYQCSR8+CRxtHHXsrTQbyJ/L/wBLKuieXvnhkidZThm+bKsFUnoe2BXpWj+FbyTy3i/eCONIY7fDpE8arhxGEX5Xz39+PcA8xT4aWGr2d3Gltbi2MyvAs/kGKWdhted7NovnkHHU4J+mamsvgJp8VrIQyXfmpKbsyAR3Jjj5gSEpGVggB6hWJx27V9GaZ4aW3hUTRXMitnFu/l+ZE/IADxE5OcYGc+2a7jS9HQ2whdJYogAWxlZ8lhhN3bPPHHWgD5N074G6Mstu1z+8dQGnBOyJ2CYiASTJ3Iep2ndnv1r1rwr8JtJtY3sLfTrWWGYtska2jVbdhk7i0jHceeAB345Ir6Cs9DtFEtxqMbALF5gYxDFvGMKrsQPmbdwQMnPODXTafbaXqFuZLFWltGPlyhree3IZDwV/dAujHuMjigD550r4baeW8mewknSKTMUrx7SzxEHaI41IG4YxnGRXWP8ACzTdxvYoJYpw8XmrEqmNo858tUxnycdQcnngV7MunW0coWGOFGV2nbALDcRuVFCvhxtHbPXBrVt4NyzfaFijjC5juEkJRvLYhwcHgg4wDjOOM4oA8bsfB0dmkkK221RJ58KbETPqrFjiJfoatjwtYKpt7hzAgVFlZWEsU7SklmKMCc9ByO1ewpbWrSqVhVomXb+8crlsdGJ+7n39aow6faxyuZVYW/lou0KjnzRwVw5GcceoOaAPHX8H207TSJFK0USSCNJBEwjJBwSp5c8dm71z2o+BI5lt1KOEQNIzR741t0AGwpuiHJ9D+I719By2YWFypUKpJyBnd1xjb3+lZd4BbRKkSNPG0JeUHEm+HkFgQTjr06+3FAHzdD8PbWNnle1WRyixqF3kmJ/vrMwGHbHcZ/HNNj0JreW7V4VSFfNjEFtIkoKAYKzBh8x91yPftXu09xYy28SpHLDKzlHK2gXa4QykEs3OEx7ds5rhdXaJYbho0nS48sI5kjSP92333BXrxjpyc5AoA52Dw3vMEV08R8iUKlxJuENvEw2+XDEo2t+5+Tdyuec45rXg0SztjCXJuljupIoxclUaXdyBLJGSsg+hPvjpWPpfifTljnnuL2GV0Dpa2shc3QuUYK8zEL5SWwbjazBvY1har8QNPtXX5bN53f8Aey/aNpSfdtVbZG+RgW4BUkHqDQB6G+nwRWksQhEkxT7POkEkbZPmCXarBsY2c9fY8kU+w0m3eR2MC3UEsUE6m6dkWB8r5uRH94j2zntmuL0rxMLiOF3kjuFni+2MyB0XyzbAht6AgkgcLncewNd/p+oPLpckixhVti9xMCQqrFHjciyMQHPTCqST2FACXTxwRBoY5FZVlSFNxVJlh5Hlwn55A3fA+uKrJNZmO1mmENrLAYZAjsvmSkj/AJeEmOXk46Yz7evLeIfE8FpH9ttRFDIi7re5nkcRqu8xyeWhAMeH7MATwRXBx+NbS5hup9QcC9gZQTGFZvLk5t3Qt/rLgjOWXIHfFAHt0gs7ySZwsc58s7SvzLARNvI3oMPxjoTV6yuzZvHBaShXlbBSMq2yPscy8de2c14b4f8AFe9LQPOlwJ4JZpCkgSBZPMMflOEOVO8Ac46g9Oa3NP8AEhnmaaK42MbpoYJCEBlZFywiUncx2ngAHOeM0Ae4xyi0JTEJlHlhSwm34kwxXayhAeBwTnmtWTVU3pMymABQjMm6WJW6EMGAI+px+QrzKTVXSy88h3l8pyVt5ElKzo2xZHDNleOQCMkc9OaxrvxSYI4bZbhYYQxeZ5AZWu0KGJZEVQSI/tAwCcDvnHNAHrL+ILETSQrLG8sgCnlifKIyshBHHB6df5ViT6/ELjbDfnySSAzgsDxnpg4+uOK8TPim5umAhhMOmZi82RFSVoowdmSFyv3s9H4zz1zWVqnie3sYWmtboKPOHmPOQUXJydrtgMMkZIyM96APqGz1G2mtEeU4MpKwMzo/C4y/yMdp3Y4PNV1vUi86IXANxkfMBGR8x4GQcA/Xp+VfNFp40sbZHnS9lTyoRMJFkZsTSvsWLyp1ABLKQOx455yb0HxCtNrhpJEQzxtNgo87MRxGCCcMOhHG3J3YoA9t1HXHFx5LXD3ECJtMShsMc5BZtvIyV5z25rl9Q8T2UcckJ1S3t3tUaaZJZMtJKZTm3hZAcARgnGe+O1eR6p8S9MkWWGzlV57hmiCySDcsi53KRDnYeeM49a+ffEfjSezka0s7BnuWuZIhcPcSyWbNN87zLcSJjzhnkMQOPzAPvrQ/ENrdQvJLPEw2q8S7ghct90oXA3HkHv8AzroY/GIt0KSzQ+WWZUADKFUdftRx8x6ZwPzr87PDvxntgZ0uLhoFtdsPmtjyTcxDErNH95AD0KjaeoJFdXqfxu0hdPleK8jufKjKK8c0bB3P3vOCnO7BPIGPpQB9jah49hb7RA0lqmzG+NHCkg5KEMRwT/d4bjpXGN4vEasXvEt4wzfMYnfKMDyGZDj5M+mOpIr4D1L4z3RvpIdMnH9mK6yzJJs8xnAPmMJZyJCwUfJwcZxgVTb43Xt5GbIXFncRiQsWuJAHjjLFTBL5fKnyio54yCc0AfdunfFKH7ZJCLEyxRL5ELTnPmiLKh+GJww5zxwc56VTuPF+l3MsVzdJFBNM8ge3lSUxoqn92VZGLbSc4JGOa+EG+Kpurzyz5IvsKIxZvI0DRQKF2NtXEZYbQCxAJ45rHt/GWtXWoLIS0tv5EgEUkrJLE8khP71nKqVUsMLncfTuAD7k1HxMkUMs1tcmN5XIRGUFIY89kIyR+H8P4V5rrnia0jLXs+qsYwsIumtyrWtvGrAOQFGROw+8GAXkgGvApfFeuwQWbm5upryG6WIrKheSWKVtoihVFP2ZOudwIFWr+/ubq1ubW5gaRFuEeeKOdUmV9ofy0jiX94ue5GOnegDe8TeNFivJBocV7PazozTGR3iTGBtMIwcxsnpz2615RqHxJVpXhvVgh8mSVpFaWWDgDbEOAGznHUc4xV+a01C8kbUWW5j2QorDy3j8lRwiSEZLqAAT8oBA61wN74G1bWLm71CV7Xyyu6OeJfsaXSiT5UjRsmVw2OVBAJ5OKALQ8b6jNOtzaTSPazTIrhCzGNCwCYiA3Ek9QASMcjFak/i/U5NWa2lnMyNGiG3LtGYAo5d4z821mCg8E/KeOKxf+EGn0p5tR1P7MDJEWkjhvpJ2eMR7IowoUJHISRu57cVpeHtG0i5wLuR3AtzK0MkkagszDZFH9odZZSvPQsPl+YkcUAek33iO50nSrK4c2pivVMYFsrr5AIBIfyx5nUFtzLj1Iryq78Z31xqYVtVmngM2Vkt5N2xg3EbhmBlOOMjICkg4Oa9Ct1hs45rO41CCZZA8VoJovMkFs8bYW5AXLkEgIAABwcsK8rXwpJp+sRwmXTrZJt0trIJUMjTOxZ/MLNtUbe2eORweKANrVrufUnie6t91ow+ZUb7NMs652iJzMFjXgEkfexhq8T+KN7dx6bCsV3O1h5i28kavLDJHLg7opZ3iUd+SD0zg9a+mZxb6atvFMbS7EsckpklkWOJJ50CLGNxyp4yGxjnIyBXkniDw3NrMk32iSBbRojHHZjyb6OXcGInEobAucZwTwP4qAPzw8aaJd3kvlXxnZ7t5IoruHM0LJgGCJo03bbUKMs7hehINeQaP4Uvo9Rewf7NEj3MccvlXLypebc8QxxxlwQuMhRjjGe1fc2v+E7yY3VvBYXFrZ2sMwtGCET3c0as7SXJmwPK+UgCPII4GeteQxeFbDTry21h7Zbh4C5ud7SIyEDO+2hGCreZwwIGQD2FAHHaRZPpVn9rhlaG8tTKtwLtHE2zJCmIkbFjKjb8xDAtyAa6bRdaa38251SNbaSRHlUXW6TfCqqQSBuABDLwSOuPWuiMy6wjtBFYwm4nWJ7dMxtNEh3SL5RQ/OQAdpAwy/MACTS3uhRahC1pZSgwvG3DxWkghZXLn7TKVVkjEaAgKe2AR2AOem8XTCxmuDpgVplBtZiiCK7kQsvmyRlh+42kbSoPquetZmka9NNDdS6nHH5awt9oKGR3kDq7tG0aoW+XgLxg4HPcbk3hRrGW3gjSB7i5Mc8drewzCxRoWVYo45sBhaHkEB3yXOQRxXTr4Q+z2t7pU9rLa3V08NwZNoIleUjdFbS9TABjaDggdRQBxlvqttBZxwCI2pjZpkt4kVZEtp8rIHeQFRF5RLAEkg8kYBqjLrF3cC5S7Hn2yyyR2UhBj8uO4hZVEDpsEbkEYLDq3AOQK9Dv/AAPbRKml2EtxaLdRwm7aNQY2JIUl73c3nIASXjUjgENt60aV4RvIVg0+xjhuYGnRbktHIJIlhUusUylCGywUoyEg5wGFAHz1fQ3N2bhxHEJzbP51pckiQKZgqBJIwJDIyAYZVbbkEgVxmupcwXVvb2+n/Z7y6WN455yWD6bEQFsUkiZiL3zcncuVZWx2xX2cnwr1G9Sa+SNriWZ0iMcFzBbzrubDTBJCBJCIgdyKdwAOcCrmo/Am6kj0+a/kuWuxauGSzI2wIFJt/JgUMTKkeQzfdJPDcZoA/Py9sdcuLy3uo5riB988WpKYyqTmbAuI0ZIikYjh+TJO5S24V6NpUd/BEul2dhd6Zal5YkuZbgT293C0JaFPOcBoz9pbIYgckYya+nLn4F6nfGGHbZzQzww77aOF7e5Fzta0efyt26JpIX5LAAcjnO4dvo/wZeytprCKwS3hjUi8l3Su88DjakGSzbjvPO0qWHRh1AB5p4LS5ghtZ7u9+2xX+mXVp5y2qTWlnIsgVZZn6nzIdylMK/GCATz01laG7voLYXsl22oPNMJGlgjlsLKFpIbhJYGYkKIY4zHuwMkZIwcep6Z8GJlgsS9s9y4uri3eG3lYWoW6dbmD7S8m5oo1RQGAxhSRvXrXrOifB9Z7+5a3R11Se8gt2nRTFbx2u9GRL8CMqI9qnHzBZACHIzwAeSWd0oS2vbm51C4+wOyRTy2qy6dLeW8LiCQKV80TtZh2XCbVZAGwSAeP1K91G7vlhdnd45LOe6hYGTVUDrJPZmaWNWEMTtKSgKqqeQBI6cE/Vt98P7iyvf7OmsojBFPKsNrFHKShjlV0aPapDCJ/mVmI352nKmuKn+F621zeJ9n2QX8fnTmKYteQyvIJoQJwfMdVRSGRhiMHnAoA+RtZso7/AMQTTan9oNoR9juFllEq26Qo7QqkSIUNxhIiHXJ6d8il1E6hZ2Wn20krM80S2lnKrieW0szMEtjPCUOJJIjwo+fn7or7Kl+FliXgEtl9mf7RaXUybY5nuVidMrEDuMszIoAZVYKWBNQ658MNM1G4kgWXYgn8+OzjgSCVJJlBtXuolyxkhI2K6ZOW3BSOaAPizwv4fhtJry1uFtLCO4b7J55to5r2EkGVjHEJcSvICcmQBkB5AxXs3hjwTpmpI9lFZ317OskJmglhgKrNsP2db1lDFHkbaI0yASwHFdE/wq0zT7m/+0jUPMWWEbo5xfPJHMhjlZVHBucHlXZNw4Ht9UfC74dW9pYWbw2pbUv3PmsiGBrhjETaTXZVmEjpkEljlccHIBoA+fb74J6JfaU9vDby2F7CVtr24EkKQSLC6Geyiut483YJBuwfLYHG4nIridO+COn2ezdZzQytebJRBFJb3klvdx5IikQyZgGNzEhc9j0r9Hdc8ILZWcistvHapDdIsFtDJK5luTCzXEaNglyFfOSOV6jg14ZqKf2ZquoXmoNcSQmyaOG98xUnuLfyS0iQR7V/1ZymBCW5+WTgGgDyOz8NeHradYLywt1a3jNtLMC5EABzAL6QgFZBa7g5wcuc81yE/wAP/D2im3ureJHkudTMrlSVmNqI8ljiVjMPMIC4UD6YrttaTU4NQhimYW8F2FvNj+WYXa5cFrYyKx82UqQAJCD83y56VZutLm+yNItxH5lrYMy2JxGUiQ7jOJ2O63myRgEAcEj3AOG0XTIb6Y2H2Wdby5unS0CwoDFAAikSPGTvBAI5P869E03wWWJW6LxNY3B2PFhpUSMBvJjUqS7NjG4qQOgrnfhnE2p+IFNw6xCS3ESXPlT23Cy+W32iSdVDoWIBYlVbPB719i694d07TfDEiyWshvIrNrq4vLeytYoGt0ITy4rpJyWlV8fMMnHIyKAPim9+HWnXuqXvnyW0j3TJKquPPuJXHzQqLjAVZwi7RsPynritDwv4R8O6dPLc3gdcMWhhFuI8TYK/eMbGY+aBkdd3Ndto8c02pzFLC8nQz7XltIpAseJMeVCHTfDcCMkliAuehr0W98PwzWkq6dEVnyka29xGIHicMGEtxctyUHUlfmbPIoA+adW0vUEvXEdlAVKqwYSJLv3ZIf51BjJBHykDHpzRXst54cNlcSW1/qV41xGeTatC0WxyXUbpEyzDcRnpgCigD8KfGMtu81/ayGE3aRTSMv2lrWK1QEBFRVyAvIA5wc8V8c+Pr638iPS/JZJri5Rpp02XDhUfnE33ijKAMdRXrmoatfaxFczgywzLNIzRMzTwOp3DK7oh5SgZJ2l8nBr5/wDEUZtvtE01w07RAzRKjyLKxI3k/MMHnP5fWgDCgmudOku3iuYZxFCSj3jtkqU4SRG4AAGB/XrXQpDHdW9hewwzxXF2AxeyVJ0d0GxN9soOIwemOe5rx661u2muPMmnBlyivE8okWaLg4Ma9cZIJ9Oteo+E0uJ44riNlsLZme4WSRtqwoWxmBUJAOMEA96APSdCurhZJbC/EmnWSoDcy7ZCb6WFwyHzFz5bEcbOnY16jBp0kl0rW4hlt57QSvEI1lIt2U/JhTkKWxlfc471z9rboYtNVpXu4Y/+W9zCGhcOwRmMLgEuSSVbnPWu2sNIv9DugI4Jngc7llupQVSFgzs5P8MIB4HAXbg0Ac4dMjt1R7qN45HgD2/l2TxxWjLITH5ZcgbsDqeMnrXYaU8146GW3umaSNUke7hjtbgxW+AkqPDIVkBJOwEggcEEmoYrjSrppmUeZcQK3mW8sgmtrrBK7IpWcKqn7wx6YHNdTZaTPpqR/wDEvsLiOaIveMbncoWQB4oo1llxOwQ9AQMjANAF27vIbC0ET3E1pDNELeRLd4/JWGQEklimI5GI+794e9ZMusXmjI6iNYrONVkMktp5l0ICuLfDqOQxwMAZAOSO9ZfiDSJojaapHM9tYSAzvaTl0ELl1jULYSgC4jAJyCQFB4Oa55NYntLyOwju0cQSyv8AaY3LW370BhFPaS/OkIz8pxhSetAHrNjfzLcx3QFrArCK6QK0UNw0soDTQgP8qsUPPPU+vW8/iuN702Xlta2qW0phsfNnaeWR2+SZ5lTaI92d3OD7YzXjGmazc/2ytrNFe3SKTLMkUZvEeZyT1IwCVx0OAAOcV7FosUF3qLmysWhle1DxRhx5iSufnMkTFhHEp5ZQ4bPYCgDNuIrmOG5+2wwX8zQpcssV0YkhjUl4kIIJOAcEYxXjniJ9RaK6tY7SASXc21kluJUS2ZvmilRowBMQPfnHA617vq1nLZ2Ny4skuLlWnguDCkuZy52qjeWCUGWGCcD3xXm134W3wq+qvLYR5WOKOKGS4KiLbLIJJj/GCQqsflIYgelAHjth4Uit0l1HWrxcy+bDFJLb74opNgExWP7qIehbO5iM4zxXJ61oLT6ok9sIYo7SALp7QIjNNCy4lIeQACHaW9So6V9IXt1Yi4mEFu8o8mOzTTfssLJKQm8Sk5JDsTglgBk45rC1XRba5VLVkie5ksGVYIbeCN7SWQlljYRud+FzuxyemAaAPne1s3t7uC2CNIDIjR3SOY4gJOr7vvkggjB79OtdXFdX8F35jzsfs7C3t3eKYvK5OxEUhPmDYOS36ZrQurGK0i1BRBBO9lEFjMCzxvhG5DRt/q265zg9uM1V0838CR3Tzh7Wa5iM7BTK8Y3ABGRlKsdzYC5VuvHagD6C8Oa5fQXFjaXUcxF1HHp8lskwRWs5djz3O8tmFwx+YHAx35r3vFnaab9jiht7OLzB9m894AXJH345oFJlhKgfKHPJr5t0i6W1kguzbO2qxEeQjqLWR4iVAjYAtvV1JG0DjOK9Jg1ee+ktDq0iRA3DxQxqjj7LgZa2K7chQDhsgNzkA0AReIpbm/kgKpNOsMoQR24kiie3GQIlnkDKqbwMA4PHTFQaJCktuxu8xMN1oPNjtjCGDFjEf3ce5wOAwJyelekuNJ082aSHTBbTvHetBDF9pDNb5IhWSckKW5O0DJ7Vydy0a6hLdWVvDFLeSNPHZgpdJNGPmWKRJm/cSEkYC4xyKAMDXLVZILW2ikuAEinfeyhoYJlyRKXLloQVOBkEAkcVwDWcVpskeUak11GodAwDW9wN2GcK2GUYwW9xmvRrC0v9WCwagILK1S7nhknX7RBNIWDSfZ5oW2ZUOAAwZgT0FUdTsIYLzKL9plQsry+W0CWuxMYjkSMebKRn5WBxn7xzQB5d/wAJNp+nOq3EEcD27faWkhWUSSqjbI4VdA3mMG56e2eRXaab4m0wXljfk3lmHMry20jiMSom0gzA5ZQcnaR0LZ7V5h4iggtrqN2S4uoZblgklxbGIjCkyqcLj5XIIJPOOBWv4ZjsoZBfz6dPqRghfbPOZ1EiZBcQRsu1gMAc9PpigD6b1z4iTRWVkunztHZ3UMQEckZd0jEe4pE8gHmIrYPIzknFT+HvE8MG+G4uDNcavakQPHFuSNSwbyW8xV8ty30APevFLa6h125i+13BtbFnZ0tkXL6ZGo2ktPu2qDwdu3jOO9aN1d3eiwzIbiFY45EjgvB5lxOLZQWSZdiBBuU8EDPBySaAO08YarqOkWOq3pneFWdJYWYxS/Z5B8gZRu+dSQAQTgdeBmvn3w14sv5NTurea7j8+5dx5KrshvN2PnMykiNhvYEr16DpU/jLxRPfaLNYWrSieNFaVi6zCZJGYiVwi4hzgbd2OhFcF4ViZLq3kvrtZJreIG3tmVfMmZmZy7FeVAUcDrxwelAH2p4HS3u3ha8hZbaGMLIJZYZld0zko9wwLKpPIHIH0wek8UeHtMu7BLlI7aCV3cXV0l3I91DHE+5jDGrbFQoFyOvYDFeI6F4mubXyLO0jYrMkrytGFkkhllUBJDHIcrFjlsDt6169pNsdRRDOtq12zLHcQqvmNco6hftClX2xqOODgjnOOtAHNXN5NAZWhjZbB41hguRhnuuAwRo1b5U/vA425rhb6y1REn1GCezmhSRWmSAhZLYBSVxtcuevzZAB28cV7re+D4fs93BaRC4ZGUQO5miYOVG8QW/Rhzy44GOTXHT+G7i3LFbVo22NbzWFtbrcSSJgD7WdhJdVwd2RjAoA8ZlulVLVF+3NdmaW7aOUZs5cKScxr8yRYwRgZAyOKzr3xTrGk2d6ouUhMy+akMT+Wsa8nCNJwMgnCn5uoxXo/ibw3c2My3sF3avItsI4raNAS4bazArGSA5U844BXGRXjfiey1Ka3njMUenCaYF1SJZ5kmCgjazNu2KmfuqRzxmgDzLxB421K1tVursoyXGWimaUeaA/DCMYBDgZ7E89a8tn8ZfbFvLy4mMbQyF4bQP5N0yw7VV1lk4c4OSAOe2ea6DxPYyNaXFpPOPJHCrGks0jIGGXl3Rg2yE9MAfU5rxPXrDeV06PUTm4ZplDN5MVqkKZUIwG5nbGTn0HbqAZvivxgJdRnayvUukcRyXQAmt1AKqTDLIF5kDLyV54yQOtUfDusu09xqtxeuZJIwGS3dBbuRxBCu0lmkBwGJHGBmuIm0icW8k928LQy3BjhPmF3mdNw3Dyzks2R1AHPevQ/C3hW8uYI7aacxWzyx3DWYiWKdQCAfLDAboycZ5yf1oA9+0vUZhbafqQub591mY1snjgeG6WUfNGhIJUsrAlm4JHFep6R4ru/D9is9x5MV5dIoS3tihhhCkNDHhECINmQ2cHnn1rw2wkmmu0tbNXWys428wXGIUzEfKLWoDckZ9cHqARXpFuYV0eK3ntzdLFIReXc6pMxgOZAfs78OQdu0jJ+XqDQB6nN4vvr63WGa+nt7S5h837LOsUUqPnDLAyHdFaEkk45wehqjqviPUtPS1gNxE1hcsyRWzI00ixSRiJ2aeVWAiJK4YgFQQM9q4Ke3vJLc3omgZFhitzvlD3iWbMGVLq3c5tUKAYxnpjcTgVjXMur7LO4l1MCKKR7ZZJlUiKKNt8MVvEeWYsBuJAySMUAa93qdvpt0JRo0kc0zq0Sm5upEnePAAQupDZODkHB5xXZeE7bUfEuq31pJDGbl7drnzTukS2kHISUQsAUPAw2CCM5Arr/CHg6XxhplvJZia/1q0gMsN7CYRHHPKSpimhfHkfe4BAAKg9819MfCT4P32i3CR3duJ9QfdFqsNyyyXUscjAs1u6j5mJ55+UYwDQByPwu+BF74lgkvJHlt0s3mN8scRMckRUYGJn2XGCTlFU9iK3/Enwf1PRI7mCWO6s9MdjIGh09s3Jf5VKkRqVlwR9wfdyB6V+nXwm8K6J4e0ya2QZZwZpDcRb2WZ0ZY0RgpUBXID5OOnSneJvCFvqlpOZp4ZJGinmie3DFGkJaN2dJV+TywQML1zxmgD+ffxr4A07RmuZNQuFvVL3E8RjhMMttHnb5d004LMxZhxx/OvB7jTdOs3ZraeGe6DzSW1nGjMyRoMMSW4QBgOR17V+snxn+G1hd2+pWH2Y2F6nmtHtjRxcusbOXlXJ81OA4UkelfljrWgqmsXNrctNBHbAb7ownK7pTh0hjAaNWO4quMfNzQBTh1Ge8gMk8cNosJhjDuGAKDgybCBvHTLfyroXjSVJPs8SX5hEUaRwgo4aXDh9ojJEfTIB5x0FO07SdNurmKOXUZp5IYvKgN3C3llGbGy4hVc/MCNuehIPrXs+k+HtMsLVobexnu5pcmaytghkSAAgyxh8MJQ+3ByflJx0NAHKRX32O0+x3mmqmo7YvKK2tvCqgIPMW3nBBmYjkqQSKwpdFvdQtRuaJoZLoT2yJKQ6ZkwVfadsUZUEFhjBHJ9Ppnw98PV1LQ9SbVY2NuJDdwQmZmMaNGUVDOq7o3PGdp2qQcnrXzv4ns7+xub2x0t4Rp1k4t7JA86lm3EyxyTEAlslgO3y+hoAyNQmitrV4E8xLhQLUyW1rHJ9qWKTLMm0H5hkgt/F1zXPR67bqtwjeZbiOWKaUxFfPmMZAWLDgbOpLgkZ7DsZxq0UEb+YtncT4S1eWG4zLFtySgTOx9rHHzMCc5zxiqlzLp99A0slv55QRl4nVYURskqxdOZAdo6bl/2s5wAddp+p20yyaxJHZyNEzQQsm23kR1UkN9nLgyPk9VHJGRU1jfrLOPMvb+IXYS4FrG0c9tJNG5PltGuWOe6thTnBx25vzLm80mJEsYYreIMSnmrGROzARYCfOHC9dw7jvWg2nf2fGmptLb3FzHbxokW6fzY7rYWWM4XnOPvfd460AWr1BO0VlLPKILhpWV7aJ7chZn3NHNFjbb4K47DAyK0PDVxcTalFYxPbiKyEsHkRykTG2wFjWacrskDyZ4DEjkEDPOZaWct9Pcm7kOnR3AhMrCXekYddySxgsS6Ehh8oIGTmu78F2M2k3sly5W5s3nEXlWw81kVziD7kTKyu2Gck5wMAdaAPQPBWl6ldXBtpbSeGeCeSR5bF9yQSK+YIUiOCWaNjk4wMZNffPwY+D19q9+2s2+k3czvIrwXUv2k2sD+VsuUmikBUzljxuXA6elc9+zr8L7XWNUi1u+g+3F5RJcyG0uBarc43BFKr80aIACxGM8E8V+sPgDStO0G1S1tZliN3PH5kEEYiilfllUZ+RTtB4yGOM9aAPmXXvCVp4H0Z9QNqt1tgaQSTSfLDKoAnZiiKFOCcAfMNox61+avxw/aobw7qN1aC+uI5GwLeGB/KZlRfKM8MhU+fLGcFFVcAKSTmv26+MOjG48J6pFbRQ2mNIu7pUijmzI8u5ZJZ3kLLyCAAFUndgZHNfyCftn+MbbSvHMukWcM32mGW4Rk3yr9mkDfPM5dmaIMFYAA+hCAckA/bT9jf4i2XxUdrC/S4uLyQSyq0rGSKSQYCKCyjdKwyXVsEMc9K++dY+H9vbQNFZBdLaGX7TDamzjuIJHK/vGuMqC/zA5VSQuPevwp/4JZ+PXsvHsNrczQm21DS3jiMs7XFutyhDFRJjKSlON3HJ5OK/om8SalHftbzvZAJHZKzW8dwiFYQOY5nL4O5vmyMk8+9AHzFf6JZot2sNuq3MTpcm6jsBFH58CAeVEFLEKcnOQAMdRxXlWq6eJtsF5azO7GZ57jyiJ40bIaPqSEwRz79K+gNX1Uz3FyttZ2rKkRjVEnHy+Y2WZwG4VQANzcHsa8I8W67BYGW4aZ0nZZ4wLdVl2nlACJGyFB/ixt5680AeLXdpa6cfsDXNjZpBdJcRtJHJcDyQ4aIsNuRcbeMDn2xXLeLdYtW+03Ac3EpCStHZ2wtpWGcMdznIjZVG7bknv6Vs+IL1JbYXOy5vbqSQG4JiS22gf6oMFBLbSeSB361wOq6fFdwPfgtp728RjdN58nUCjYJMYHBGSMqfmPXHSgB9p4ha4gguxJbwyzysGtLeESyLBjyldp51GCi8kevSu3srtbaGBZ5JLlYUwlwlzLHcSK5OJpowMCNSwGcdOc9K8lktVitL2aAyLDDbJcpKkIcxvtJkgiSAsRKXAJyMbas6Prk8ukrcPqccpby4rmONws0bqNyEqRmKFBxtOCxPIoA6LxHql2ILb+zBI8DvMrNGAyzFz+8NwZecF8EHjvivLdQstZvIZIImm+1wGSdzYSK8cQEfmNPMrnCAR9fcV2sGuWWozPYXySSae6i6DsxiaRkGChkiX5Rk9B7Zxmqs93H9oS3sp5tPsiX2qHjO2FeZWus8vbNxjdyentQB5E2g3UoBNy88M4EltHFKzqrEF55poMhAM7gSGPWs2Tw5Na71t3kR7VcxtLGsLbHfc0az7tjoFJwAScfhXu1jdWt+LOK1hha5iuCJFNqbSNI05mijV0ALNEMoCRnPvSa00VzeyabLbW8cEi/bJblsLM8Ak+VRH/yzkC4BXAzjIoA8CsNLvbu+ikitvPijaTzpZJGbDtjIB6nBTnuBwK73Sb25tcaTBY20GoTzCB5p1nktZ4WYlPsqeWTHh+eoGcgHtVu88OskxltvtW4NJNYQ26CKQz7R5bmRV/epgnIJxnpW9oLtcNEn2WWLWbaK2Ms18WbLCX96ttBKd5AIH3AUGOD6AHe2Wj6lB9me6is7O2aNYJnt7c/aLt+AlwpYM4TcWByoH0GK7LTrbTp3vtM0rTrza81ugeW2VYIbkBWkeS5uAHRmw4Cpw273otLWWfUpIhC1695bJazTtOZApKHLpCrFlVB1CAuDywFXdShl0yKSOP7St2gWNmcujCHbhWyhPnNwAvBkUHkUAUNY8LWF+qSWlwYNTCzK+ngEQQy2+3fJdSRrnhD0w+7PAFed6xa6nawCyW5tZIZJ1ighWB0WGRWDn7RK+0S22d+F+8ey161od9LPbz3V5LHavauFEIZC0jpkhJRNCsszvwDhv5Vz/iBbXULWy2Sx2slzdOboNC/lpMJCoIIZzEB3YnaCcZFAHFz+HY447u+uLSJoZrVfNuYbbzEEgKtMfLLEpux8uQCAaYt5FcXMS6iz2+n2UcQ01J7fyfKmKosbxxBT5sxJLc5HOTitoTCwjeAXnkQzytExYsTcCI4LRK+Fw3YHHb2rlLi0+3FLgWztcPexwpEoa4dTGcCaMxsQJDHj7oIH0oA9/0DTdHttD+ywwSX99NvE06RJGxL/vBJdysAzSdiiKSoxkenV2Fv4e1GNLa7tF0yQuS80tkpR3QBfLQK7Pu3DHzKB3PNef6Gb6R9uwtCJHgW8jkZbpLxY0MfmSW7KWAZcc7lXJPtXXajrlvbxXTXlvKlzaRQW6zTSxFJLl+PMV48KQT9487T95s0AcV4702GS2WzsBJLb2m64kS3vX/csjGR9sRXeUK857fpXzT4j1bT7KKxaTT7mzjWea4ikdWvIblpUCGSVZHGQrcgdeeBXsWs641lY3N1NYCaDzJImeW+w4mkQiUoImIbH8OfkIGe1fJWu6xbfbJhbmOUC4eWxkvEaSONpAVKtHGPu7sY2ttBHHHUAv6rqmn615phNodTLJHNEd9skkCjb5iLEOHcfdz0zg9jXC/2Sjaus01s9rbwKks8b3SrMWyEhWO4Dtvj2FtxOAucZrnYrvWtKvpJ0hU3LSs1w0luVDE5X5GlJBtwrZUK3bgDFdraNp6WilrmC6vZYUuihDySB5H3tFJKedpIOeAB0zigDuvI0mGOeTE7aSLdVuRLKbdZ2XHyoduLtBIeuRnHU1Sj0+eS2+2W0Duzu0puFHlIlqAFij8ps4U/Lz8wbtUtk8Gosl1Yxq1yoS0udJklDi7g4Imsn5CQIVYEYGffIr1Xw9p0V5AY5oUnuYgzW1pazfumjmO37PNGrbmkQZYAgBSCaAPnO40fW5lv2Ehe5s2kWaN7mOa2m2ndGRE4CJIMDlTkEfhVTw/pV6k6vqLrd+e291Z0liW6mfAjuElfCoeuFIHucV9Pazp1hbRJFdPp0NxbuqghwBcyjpDNboNzy43A8c455rzrULGxjkkv4rGK382YxSWcSvGhuEJVbnaCflC/Njv6UAYQ06+SZyiyW32RsTXaRFktoVUBnjjUFTaCMYCjJyawL28RZUa0vY7nyrpZXN1EIWaByFxcIyBWhPVQDnkZA761xeXZjktnuEFldWrxy3Pmk71RyGVhtbynZmwFKq/9KVvYWdyWt13y3ewpawxXKeSiW5y0cjMxLyFTlc9DgYHYA6Pw9daYlzNKgtnmJmi3tOVWBfJBjZUk2qx38c8HII45rSfxSwR7W0sIpUBVLiC4mJkumCja0UcY3KFIzkHaccHnjyvxHqL6HhbuA3Mt0FiRSUg8gRMFA4I8wgjGRx0IJBrHl1u5vTDcWS3Sy28cQuzKNy2ykHbHHLCTgMccE8A5OOtAHrNhqrNfvELeKe5mi8xC1zMTAXOJIn85zhfQEjHAFcj4j1hNMuYdNklW9T7RJcSQWW1vLkbhVjkDq0kgf+8SM9BWfo15eWTTSylmur6JyEVA6ujZYwyTH7rDBwwPTvXKalrkWoanBYxW2y6tV3OJy0McQmc7G82NSZmD5PJG7ORxQB6rp3iiyto4lv5r1oFkkkliiuLeC9Xaqsi+ajFJss43BjuG72qPUvGT2VzFcab9ot18zJWF282OAhJRIzKx86Urndjkrn5ew4N/CjsY7qURXKtvneKa3ZYIwULjy/JYkkuMHOAR7jNcvNeajbTyCDVY0tbW427b0yRWUEsSbgiqEZJGdT5YX7xJBI70Ae4XP/E3tJLw2VkLrUiUeeMSPZoFUyrI7M4DXkknRWXAON1fN+sw3X2u5iutVgzAJkxJKLSXcWLFWRWDXG1RtKLhR1Unt2uj6rdwaQ5nF3cXWoyNLBo0bxpFZOhZhMkcKgqx4OWAHzAE8c+I6wTrniSeG+uJbeWYkPFcuiGCQAbhtchST1JDHPWgDO1TV1tEjjZkKqjL5ErySLduzFFjEjrumcIN23BwWx61j6dZTatJPHp896uZfOaKPG0SRrnypkcgC2VjxjJ4yRXoun+Br+7ZVtF090tgzxNDGGMyI+6ZmS4YFLkDPzLlSK9ZsfAOlW8qzwQ+Vdi2juGlmK2+2ZEHn25VUDyb96hPmIO3tQB454autSiube3eUgi6jZohPKHFwwISVo1+WYHaRg5AxxgV90+EZJILHTtl5dR5Mj5u/LgQkoWlAdxsjVZSdpLDJxivLtN+HlqkgafzUgtYI5bqWQ4NzI4kaIwPJA5/d+Yq48wn2HSvV/COmfZxHafaYnjhlWKe3UwTyRmd90LTEkGKVkKDBUdaAPQo9W/tlFsPtWqxTiM2kt8GhaMLGGdo45A6sckfeAPIA5Famg6R4ed5FnkmladghFxa3EjmUguWYbcB9qEnazY74PFXrbwp5YkuNQFuyQLIz29q5zA4IESXDll2OFKsQwBI55HXtvBvh63GoySSo9ulvZyzTlNiNMXKRxy2pjZ3kl5bd8oAGexoA5G++HdtA0l3DqOl2ds4NxEjzOBNDLGV/erdhSo3k4CjjPesG4totIez+0Ws+p2diLaBJhPAiCe4TJCW6H96gOcEleOvPFeteKlitr62DpHcaYAbU3N0RKrHaSiGOBCY1GQF3AZYfnxN3psdywjtWlumlMaG0mDRxKkkmFEcjqvmNsAJI5BYgUAcbePdXT3GpPGttZxLmA6gGQvGCURFjAB2jbtGBgYG41xHiBdVuLOykee4WzW4324julR1WV/LMW9zhSr/AOr5zhycfdNe2HRda0ixnt7izZLKaaW7jmMf2uGzcR4EBjly8jKoBQgFQSOKwdWjF7a6fFFZJqAuUG62e1VZpJJVWRrhyCNtwnlkngc52igDlPD+kRX5t5bmzaDaJZLlUmHnKwOBJOkmAZmyDu6fNkcdOjvtXi0e4NpAkn2SSzEczRCW4kSSUZEoJB8t/mw38OehIFUU06e08iy/0qNJ8HUZEVleIli8ULDO5iIimSMjPsKszW9n5r6akyqkO4tehw0io7nylhjPMvP3sAgAZ+7zQBwtvrQS/cS3RuYiXjtLWaMOtsVG+cOIkyJWUght2Mj14r0Xw7rWkyQ3Vm8BW6CPOzrCGWZZ2ZUuBukLIUYEOxxjaRkc15Qmi3Op3k0dnLbRJayyrezrAzSs25jDOWcjduLYYrkDHXFaA0i4tLeG3tmmjlSfyby6hMaGUKfMKTMX4tiX+6vXnjOQACj4j1BXu1hsbq4MhNwsd/bxicoEAQpFMMjy2Xzeh+TODg9OIurvUrjTo5oGc2rIttFGJBLc3DowChY2O4NwckDqa9CXw2zWokSWeeGa4m+zhZBD5eE+f+zhGuCmQC4bksW4rLGkQ2NkLh43kv7mdoYrW2kdJbdiCc3EjrthTIJJHzccewByN9b2Niq2qWaR3FxHC87RMRLIDCrMAyEbJAzYYSEnIO0YrEmhghSNPIt7RZJ53twswliMkcRSUXEbsAJDtLHPc575r0Oy8PQXdxm9kF5NNuhtzHcqVt5oU+WRppmXftY7Tnk7O+c1Bc6ZZaNCBeW0Lm1jli8yaQD7b5xZriQRsOZCnCsufuDuaAPAdUhhvLdPs+nCIgmKRxEtu7sVM5lZY2I2kOecnAABweBmQ2VsILeFJV8ywBVGSLctzDcHDPBK/wB65SVssW+UBcZyMV2OuG1EjpDcwJaRxzP9iaXMskEwCKYn6qT0+bo3HbFZUQUWcctvCLdbaMrHHM2wCV3IRJGC4RcEE5OSxPfOADIsfDEjR3ljqcsMglmd9Pl8gMXkAS4aWMOE2O6rsITdGC5561vXFlafYEaxiimjiXFzBPPtl2pL5ioqggLIGySPu5GMnFO0y+kvIoBPcy3P2G/MlyE/fK52BIY4pVG5bUNjIUHOMc9K7PVNRt5QGtv7PtontoUlhaCWIyXMZc3oyjrsYAFgGAYgjgnmgCTRdEZ4pPtNrczWN1biRVaOIxrPIjSSTxFGOERgmc465PfGlpum2un30t3BdS+c0NlHAVhls3WAyHz1a4KlLuF2AKuwCDeFDEitnTLW/wD7MtoRi8WSKQu3lNcW0KO37uG3aSdTEzHIcknOOOK0Td2vm3ELWbKY4lhEbwTTLLbQhpFQ20aHNsWEnlsxVU2qWIBBIBlXAtrlob6+aU3EUzI0cLpHBFBFdqGeZ0bcyiOMjKK+5huGFIrVeSykt717KxRN8yPaXknlSyh2jwERAxkMLQq+8lQAwy2OK568urVbieEvNZhLFmT7REZRcWjIywpGYlIVgV2nnjbyec1R0rxFa21u9vd6lbvBArWVvFfFI1t5biNmuPKSGISzNhwF+ZgS3ynHQA6iwtWk1IBJJPsUsKwpEHKmJ4EMim42HC4BJhB6oFAyQRXeaZpOnrarb3kIjtrmSN4ZUVp7mZjKplWRjltrK7DbtxheWGRXEaRq9k86WKxKY2lZhcpm1iWNXJVmFy++aSNiyg/N6DGMV75od1pq2Mlvd4vI3EcsNyFt5JdOhAHl+U9sWLSbY8kYJJGeM5oAzNJ8H2cmszNJHGtxdTIkkU267tzCoWDz0haLbazFXOOeo7101x8FdNuYLmzWCC2eykW4uHuy8dtNLLGHV2mQM4ZcgFWAjJBycV2F7LHG0MlpGL6zgBnTVpcoZ2kVEaMwwqC8iNlcHpsz97IrS17X4bWymjgnaC2sLcTyx3iyWyzXEu11cSIrG4KlwsaSYyFAPOcAHmtt8IDY21wlpJZzefGPOmtI4pGK7AWdLZSQFBO3cvUrnOengHibwalrK9jYxTGSymunupH+WMN5DSgMWUeV+7UtjB59zivrPSPEVukNw8Fv9pgeKO4v5bxjY3JnkCx+Qmw7Y4VCuwCn5gBkbjiuI8fpo89rdzfZ5bq3v7YSGRi1qBI0xSIkgBgCglwGAbYAxG1gSAfBVxFqKBp73SIL2zs5JN6+XJEVk2BYbiJ06KWf5jndlMgAYNecSQz3OoLZpMlu9o7L5QjkmXfM2394XXMow2N3OM4JFfRXiXT2SCF5bkxvfR+XFbW1tPLHDAQFh86QDbO5CA/KWOBzgc155b+DLtNQj1GORzLcXG2VvktcWrqBCQrZ+0M74IVcsAQDigDovBPheWO1UWaTXEn2wrNEFImE8YdhNEvRYgCMZOCAME819a/Cuz1HT9RsrS4VY5JUheSdMCRmuXMSeWqEiRy8cinaCnBLEcmuf8K+F4VsrSS0hc6nCsEM1vCpt1kmmWQoshYgeeFilPmbuA23BPFezaJo8ljq41J7KGx+waajeU8ksxUAiMQo6qQ1weQ4zuDZYA7jkA+vvCqaWdPsJWaNJ0vFeNrhis929oZEeKAgDz7Xq/AK75jtyBW7rVjDfWMnmbhbyma4MJijkt7N1YQJB56ZK3GyZSQPvhOCTXifhHXbPUVjWVjBcxB1TzWnt2eKHaY0hMkYRZwR85jJ3DjlsivdbQz3kMkUCRXNnNJHPKrOGQuhkknyjwZLeacg5IVVAO0ggAHmtraXNjqf2Xy5rdZ41iS4ESm3mLxm4jG1uGVIplVO4KcgEcdLqekWcOlC1tUvJjG0InachUWR0jMEzxxj93Adzg88tkn73O/a2E9vdX3zKscV3ELCCWOJUktpIxGskWCTjg/MwUEk8kCsy5uZ7XVvsAhd5A8kZW5gjKwZKYkgMUhDZMrZLH5eSOQRQBzuj6BpUk5ubYQWrxXcJijNvIYpViic3EgB/g3qMZ6M23qCKb4xk05tGtLa6s3kUSGW8eaExiAKQpuGt4QWFssHm4OPmKeh59QmWztrSezFtFbXoEttZu0xuTc+UWafy8oPKjSYud/3TwM5zXiOt6xc2mpXEd4Tc3MReNU85Ras0Vm4tzczSgefGwnRdpwgK7SSRQBxNlpcM9yZ7cvMsiXFnau0abAGzvuY8dSwyqMOFAx1Br07RfDt3o5XUIUS6nht41kQ3sUbWVnIsavdW7gktcIFXhd5O84GK5/w9eadfBb/AOy2enXFpFJa3KPEBalkdpRdzpG5aEh5WwQMEPxwOPV7nUbODS4rZobOSdYzPGViNwbdWuWSOISwE+bG2z5SflAZQT0oA6KaCN1iuN8lpd+TDKJ4lVhcZxIWSMEpuVC4kkkK/vEbGMgVn6q1vqFs8+lXtzNOz/Zo5pVgEvlKC8EkESt5gjjm813+UgCUDOBVG1A1GK5nudUmhSWeOOSDENv5SvEkyW0ULPmCBkVSwYAs0pI61gTRW91O2xpWLi6a0kt7mS2jtJ5nRVjmWFMiNBGA+0FSG65OKAPLNS1hodSuCoBv4nitnuoLWMATeUR9pd5Tuc+UUQ/L8xHybhgnv9A8X3Fx4ZfRdQufOniieezmlhYWdq0FwwLNCkqAnbJICCB87kckGuN+IejXInZrqC1nCwPNd6lJHcpIGlSIi2SJFXyrdDOiRSYLDYGbAzjzCyGomW3t7mPVhZywoAv2xo7uRZUcxbZNmxVNvFGN2T5gAUgNkkA+h7a20/xLFLdaUpj/ALPvJbeGQ6VHHIsSWdxAVikjmcpEZ44YXAySF3Hvjf8ADV7NNeyWk8dtDBaJ+4WSL9/EsUrRGIqSixx7RGUAYsUdcgNuUed/D68syk0t9NqFmrRxwWtvHG6qzugaMSkgBXwRkHABPU9Ts30yXGpyaY893bzPHERJLHKBY4cnEUUEZ84SKqPlmILSEKeCAAenSxE6gsmp2AvJoZCbmaQlbmMXe4WNvAkTFTZjAkZiS4JO0bdpr0XTr92is7q2XyZIxCjIkjSSP5SgfaIFTPlR4UnDYOeoySK8x03xC1pp9vLqCxXEfnRwLPE0e+d1AgBmw52gM/GcAE46g43dH8V2cUUgs7cSrHcPBPJCRLOsYjZUijCEkAgruJHBYg4IOAD2W71G1s1l8yOaOeOGW+kkfzHcOpBkdioIkG9zwMnBwB6c9JqX9swWiR/M0ryI5kclMNK8guYRFzgBgrAnIIIOMYGXqC6h4wv4J0t/Ihg84RTEtgQKqZjmjkdQsh2sQg3MeDg5rKuHvtLuHtZ7ZRbM7M97HKsaeQyh0Rt7BoflYZKrtyCGOc0AebfFLTJbTTZ7uxuYpZYjNcESiUpIQXjkSVVU7oV3JtHO4jAyeB88vqFsyWEd1dx2t7pv2SaaNYWC3UcQM7K0zputR50vlqiglgo9TXvOv6qbu5v5YZ5XihgdRbXAikFxCqK0rxRK5zEiNGFOOp3HGSa8UutKW9gaeWSWXUVdbi0TyYtkZYui29y+cmb922S3CgBgQSKAMm715NUS8fS4Xs7+78uzV57bywFm3SzAQyFcrGI5iJCN5abGFXBq9oBvdLt7LWXto7lhc5sF1CNWLWtwoV0ilLH/AEhQ2U2swxgEnBrlrXQdSkvIroCVraZA8kc0aPPDJ54XEc2/EkDoXVW6BFAbBzX01oenaZYfY9L1S4mMVyWTS3hELWdqjqksMsto+cOiN5fm5CbkPOeoB886/wD2nfa0t/HpUlrZ3E8EZgnK+WzRlIZp4ljchHCoMk4GSc/NkD1/SvCOpXBaS3gQxW6RBo18+QtazSSRiUtkfx53eU4AzlxzmvYvEvguOSxs9QW786EQT28ciyRmOcvM+FOyPCSHk4PIPGa5q4nGko0dvfTytNH5kkMDbZoYYk2NauGAMaO8W7LAA7cg4IyAczoel6ZapqOgOGMTGJJLgwFfJujOXaABVIEgLHgEkqNx65Pp/wBki0KS0Sxtnmt5Qy3G8sbaVlg5mDLwSFK8+ox1zXi83iWDbJfNcpHLMfMMMR2ys8IH724Eg/4+MnK9zuAYYBqdviXaXNp5V7OlssQeSNJ2AurxgSxUSI/lrKWYnaG7Y4oA2NW8Q3FtqCrdadJI1vbPNcXGHSJbExp5AnxyGzgLnkBQcAYxkadr9hr0bJNbozO4itXnkYl13kiNZJiA9urISAuTkZxXNXOv299p2qILu6U3Yje6uvORXtLIxgxW+E3GRtwK4GT8o4zisga9plpo8Cx3EF1c21wrtLMkVvdyCFCkawzSKTNjABwqYxzkckA7zUpNPjSaFnsknMsM4itGByYXleTz955LBwcHrgAZxWJL4lsngEUF6PtKne108scYRItiG2S3ByQXcLyMcGvLpNen1iG7ksmjs75dnml5Q8jyIwIjEZLAkqFAwzbgc9wK45LXUbXWFa7ms5BcyQlllR1ld7iZGkRljJEWzGTnGenXIAB9I6X4sjudQhtfNkmSWIM6Q2saSR+UQJASvVN5If1XFevaHe21hbSz3FvHbXSSzpHbx26PHLbygGKW2eQ4TkngHIK5wARn5htLM2iyzSeVb4MQjuNyMsb220vcQksNoLMoZXIDAmuvu/E99bpALS6EscMKy3EccSxefdFy3lx72KwR4ZejYOdwODQB6l4m1SXTbW6vLXUrmHdA4m3vFJdRG4OCFXfuHynAKAgADnivnfxf8Uhb6bJc73WSBVsUWaQi5lkCBTPI6g7x5bKeO3HUEBniLXdQ1m3vJdStbKCWaXypYnuURrOMRjYpilmTzSwUtmMsPmB6GvmLxvdXdxYvBYmOC2mjls0Vbcutu20k3MmwsQ7HdgKS3PrwQDzL4h+OLW71aSys5L4vdQs8aIVki8wqDkGaRXK79xJIGO/HJ5vwT4S1C4uzeXNpaTuZllKuW+1yLKGDpNBuI8ljwCMjPOQCDWp4V8BnUriNNWtbkRrE85nk85odyEeVdRCZFkiZ8KDEwAI5xk19SeHrGyZYbq209YZNHSOEsbfyprxECrNtKHb5YYAoWbAKkZFAFnwVeW2lvp8UM+nx3NvGzxWc0c0Nxb3iHZHHGIihlkQDAV26cjivqbQtU1DV9P8As0fkRIsaST3bTah9mtrtQXNvOl43+kybA3zI7qN21T8ox813F5E+o2HiCOCWTbeC11OOWGNEisVCgzrbrEGiBxlphkFmPzYr3q08U6ZDb2uLpLtJoHis7bE1vbWqmUKs/wBpicBfkc/eA3kZB5FAHrjz2SQQGS0t4nFlbOXheeFrgyZYIzyx7XcoMgZXjjr1gunc29te2qeVEJCZF890e0hcKu8QRhvnbKjHJzyQBXmL+O21a5n0uwjuEMdzHaeZbrDchUtQFDiJ5GYzKAX3LkbSAeTgfSnw38Ix6jIJby9e8EwtktyYVjE8JXzGSeGTGZC2fmxkdOvFAGX4b+H994imubm9NxJJPHbiwe582SfyF2sztbybQsXlEkhck+WpwTXtmieE7bw0Ybe3iS9SRVeS4aCKSVpJlw/zmRfLKqDzg4xjnJx65YeE7e1WLZG8ccJ+S3hd+EMZWMSzt84U8ZCggdPWqNxD++IeIQxJFsxaiRk4BV5VJGflOCe5JOKAOKg04TyfaLa0kgltr5JvncGILEpjUSxoSXLDoD2GOeKl+ySzSz3sVvGbGIRhnmRVtNnWVrYgttu9+cMQuNoBweurf6pb2sv2ezvlvC0UJkTCRrbrGCBNI45lZT1U/PyBiqNxqrrYFbe4tJFlR5BasGEl3IC2ZLdQuCmVJGcc5/AA1IrpLMmSyt90twsYF4Z0MCIDlo2GMi4OCcYz8xI7Yzde8Tmyga7gYI0cqrJJPlhgBTKHJA81mDNgqcDGOvFclFq+2CVJ5pPtDgyNGYm8kz8Y8xUGGXylUEDCrt5YHivMPGGp3skN3JPMYorZXNvEyulvcQuocAuVAZ889eBjPTNAHqGgeM4/t13dMxlt7qURxi4iYeVE23egFwgzuUcMMg7c5GDXc/a9PufPkgcQxxI3lzRKrxrcOPlCuJNhUcA7TxzkV8X2PieQadbsXM5N1CieSzSNHFvxGxIUrIpk4IBJAznivctI1/UZtMePVpTCY0BSKCNJIlhMhVwsMYwQc4yxyDz0FAHK+ONTg0q7i0yRJLua5berxILeVWmkyWZ1YlwDzkAjHtXkXibwlEt1LqcFw91FcSwl4I9sEu9sKI3n+9Nb7iegDknONo3V6V4v0e31ASTRO2+xEbQPyscYk4YSuTndhgcDIAHNc/rNs8tnYW88kt3HHaxMTHHLEst1FIqK6yRr80fl4UgZPGcegBlaPolreTbJLOOGE2q21qbhXX98TlljIUeeQw5J/OuxW2fS0zd7Z40VY4oFRwkqwYMb7R0cbenU4zVWw025t4mnR7ewmbbsKSSTiG3YAskEsgPlSjPYY5610l6LR9OUlWumtZY8oIcXLyEZL535bfgnPTPJxnAAJYNasNXjaELJaxxy5QugjdpQi7kRAN0kIcnkgDjqMA0s/wBitN8V5csszRB7Z3Qpb28gUkSsjqu1cdycVx0OiD+2IbqwSUW81q7PBeEo9lkgSRxSwEgkkkjdzzzW3q9tcw3Nrbxxz3FnOhFxNcyNI1siBclZgm2SMrkAdRtoA4+41FJHnEFvDfeWxmku7wKhaFUaINbsG+6WbjbknHANedvr0qQM2oSSW6Ldizkkido40ghJlCSSxqXl3nC7UVsDqRzXrwsbVEvbu5tpLwGUrE0hWIJAoASawjU4eRTgFWABHTJzXB+IdCtit8rS6hDp15EAkUltGVnupMSp5WB5iqTwXQHGfmIFAHnGu6tq8Fu0qNZuLlGDJa+cjW9mcsMysSJHcEZIyVI+YLXly3EpeW7VdqPOpiS4cpcXLwj94sMs20Pbj2P16gn6B8O+GrK60acXdm73hk4tpLb7PIsCkICs7v8AvFyvz4GTjOOleZ+IdGjs5RcoJ47Szna3Fk11EI4JG+/IJZQA2QRtRSxwPmAOKAPD9bv7Wa2nHkzWrwzFpZ8LFdsrk4RIVVmuVIxjgEg56deOVra+m+yaeLVTHF9pupLyKeOZItwVoo4AnlxM78Pzu5zgV6BfRoNSe0VFa6knWNrhh5i+bIC0ULyyKBE6xHJPA/SueuNNh0TU5DbPLO6/LIYpg0seDuKFQpD/AD8854xQBw+pzXUVwIpLby7ZUR0trctPDNI6/u5A5ZwUDL0KgjHIArqNCkuLmVVuhGrWsGxfKV5ixcZJCrEqYUZ+UHPtmueuNNv5/EDRIl7K7Os7SjLvHFOAxMoUeWjDn5QePSvXfCnh2e4tUjt4GjhjLzi4kSVp2YSbWEmxTuyAcYz+VAHqfgTSr5VgE8glgaFWiCobdGuGOIVYL/q3IHQnPHbv65eW9/8A2bfWfmyMtvE91bwInl5iVAstt5nLSRmYndldxPOCK5Pw9BeW+mESw2zKobajvNJ5aRr+6kKrj9+X4UAkjJB71r3Os63YW8BZYBbMQDvhmkVkLZYBHj3pIyjIXleDyaAOJnksGgstLuo4Le7eGSaJ1mLGKRJGeUl2AaFM5UsAemCFrg7m10+Rrlzp9kwkhBaRlQxiW0cmO4ZJJR5x91BbODXQa9bW+t3bwWepuLe4Z7iSJvslvdWSBcPaI3mj90+CWAJJyR3rza20m7lvR9jg1K3kjguEjMzzkSo7NuuFCKwYDbngdOgxg0AT3C28sEFxaXM8b2xlvHlCOTGYRtjgLzKMIwwcLnA4NTfC54tQ8QySXs908guftC2bwudOlSNdxmPmLvJDnnaCvPGetVptJ8XPLGYYBczTRsn2qGJ5WktT/rpFjCBJEDfxEAnqOtchJ4nvdD1K1uLoWdvHZKQHaLy5ZpkbyjHGITmbcpHCgr/eINAH6Q6Zp4a2tpEntXDyBbh7SFzGkJTEsIKnEZXg4OM44yRX0L4A0KP7O11EZY2iYoLdwkjy7xnzl81v3CEHIzjpjrXwj8KPGdrImmXt0kcEzXJuvsyXbGEq67IUNq7ZZtxUkkDGMmv0C8Fa7Zsvm3L2xuWdGdIrry/3bfKDdQqpyCrDZsJBz8poA09dsCYpUkWONyzja2N+7PzNLt4yefrjgdK8D8SafBBNG5haY5VVEaMHVBwXcMOSGz+eemDX01drbX+9QilyNrRxuZWwpO2NpW5DgjkMQec4rwbxzptz5kcw3IkSXLSPHDloozGY9si7t0hAAOVBBOTnHQA8R1jw6l/cyTfZzbTKybbmO2JnmYoHkjdQcOGiG3d6gmu98DwaQ8gsdQuFC2ST3JMWwT2aEEGEsJG8xDFHkYAOTjG7g4VtdXEFzHJBMZtySzyQGaKMSQMSjusbH5wsLA4yD2Ayas6PokdlNqVw32ndKqz2zAJFBNA7q0WfMbduVmkY5O08DPNAHdeN4tE1/Q7K9tW+zTw4eC2cI+Ut5m8mWcIN0bs3GQAWUDPNfE3iO7/s3xHLHf3N15RhkT7WsUESRgIHmtzu4YMTEWJKgmLHWvrZLrT7nSrieK4DyXDSfaIpYI4GcW5CmLMDN5j7sknC7h82MV83/FHVvDtjqctqlq8rQqsshD3MdpNDIxX7O3mkKFMGw/KSRgL14oA+IP2hfhjp9xbW3jDRNO1ASTahapObLYLUSxALcORAGAQhckAnrwSa5n4cNFbnT31U2t/DDavHJDHAUvln81WiKswJcqUjAJGBv4wM49nbW57qPU7FpXitLiOa4trSH7RKl2pYhfsbXCHy1YcETDA+6uDwPGNRtf7Dhu7q6gMWx0k0u3tnWW4VZ5yqW+Iyc7SyLjceo9QaAPdZ7SwTSD+8muhDAZrwamt2bTPlF4C1xGMSX6Fh84+QsdkpUYry7SLya2srv7QmLG5i8xZLCVf9QwBD+RAg8giQgSDcX64z1rZ+HmtSx3OoPcxFv7UvYrKKC8kJitXkW3mmm+x3B2xoTAQQerScZFVPHMEdvG9zo0zvZJFcSXkbs1vPFcsvnXKtFBEVEO8twMgA8dKAPKta1jeIo5tRNpeNNeoDYYFtdLHcM1nb3lxOxcFJ5AUZsbgwPPOOC03X2is7+31AyB5JIwpmQ3D/ADNOxiuklQPGuY0KsF2HggnisnUb5JpJb24leKSY/ube2uito8zK+6O5iEZMroI4WD5CMWyDWdG8GrWwuLeK4gEuJ59SiAeW3nie4aYOsnytDiVcqTlQ2F5BoAsyeGhfafZzodQv45H8tlaARvDHJKEQWchXaJViaMF9oIU8vuzUUlrDp2vWEVjJDM/9nNDPI0i/ZrLEZ8yJSrmRJAivulbJLLhGIOT1+oadrVnpmm3C3bO6Xqw262k8cEFxb3UFs1ifLkdfKdwjlg4XA+Y/KcniL/XUs3SKzs7a4v5DIk5t3Zo0Mfni6t7h/LKs5R45FAJIBweQQAD6L+FPhTRdNvLpNQAuZwWuYP7Nn2tBbNGCZ5gyHdKk7EzbW6sVwDwP0w+C1tp1qPsk8Md1A08cmm288yNHA1yqSq85dsqTG4OwcjpjNflL4B8T3UM629ldLFPLaGLUbq4t8vGZQImtTIY9otJ5VZw2d/QkDNfXvw8+J+heD/EOkWWoC4BeewVL4q8ttdSziKK3vcSMT5aygxkMASR060Af0b/BH4U6JFoUV9f2Fheve2vn3MawR3ccSSABEUyRMyqsG36YxnORXrLeBdI06z/4lNra2Fw7XASeARBkARY48L3LKOoGOeor5z+F/wAY7G88M6ZHYXEVwkcLLLNHKkXmyPCjukKxEq8O1souckdBnIr1pvFnnWktw12iiJROkgbgIQC0OzOQUBweOMc0Ac/8S/AHhb4geEte8BeKtNsdUg1HSLyASzWkc0pne3eMSIZekirsJI6hpAPvCv4lv2lfhS/wj+L/AIt8DwTyNpOla1d21uxjYHy1uSkkcyRZK2qCWHYfugEc/Kcf2Oa78XbKTUdUEM0s8tnHNavcw+WdPj2RODE8oGRcKinJHQjPfn+Tn9tHxXB43+P/AI4uDZRahatq1xZ2EsN9NFCJYmt4pVvp0UAsJRbhVyfvDfyGwAfKOktcaVPFeWkzGLTusMIlkstWiVQkSpewCNbW5W3KMkg8xAxYSSEnJ7RbkapKzQ2RsXkgWSQxSqG8lJmdS15FlpRkhfLYKcccda59rU28jWsMEkkoV7K3S2iWWeG3mYCSCWAP5chDqw3Lk4GcYxVbUoJoZ5ZbSS4mkjSFoI7JZ2ilhiRo5IZbeEEx3OYmLAgElcjIKkgHomj2WlX9lfJqaw26tewrcWxwDFNJNE0KyNAWDy/aI5GUAkeWw5IwaSeLS9IuZI/stlParGyzWMKysiXV1cSW/mQFk3O7RqFU4KAR5J2kE8xpEd3qFozPbwLFf2MkqpBH9nvIg0ptYJ7kvJululCZBA3DcQwVuKbb3c1rf/ZLmJrwxwoFu1tw0y+WRFJ9ocsNzIyknoSSSAcgEA6+wkuXa1Zn0yxixJFpSkRTalKZXIDS2whby/MUKCXwqnqRWVq/h+5v5PtkTBJreRWuBcxwC+SAMtu0xiLhbmA3HlusYVRsjyoKYJlN8ltqlvdQ28IW5tXjnkNqu7YoDQT20bwboxvb5gOgOehDHUsr1NSuJDfajAs6zi0eCW3DQu625FoFR1R0DRpCigqFyhI4oA8jME0dw+nLqFszvKrG5eLzJvJViGWaDaFitWYEdeGxtyMV0pt5obC5+zK0kqGBRJFLsnVn3SIl0jAlYhCCyNjLBgPvcV0Uen+H/wC2LuC0kk2xvBPfSNGsNneeUcz+VkHbGshJ8tnUsQdoYAkausaDcwwX2oaI8F1G9gFuZrgmCeLiVmiW1hBjlkCHC72BHQcCgDz2PS5LyGa2sreab+0JoZbyHULjfbxSbxtMQfa7Rq28yb8DkgDgCvpTwTeQaVpyWnh6KwtbpPstpcTQW3kR2bg7JZ4mkiy8RfdtGX3LjJFcD4R8IWmp3Dz30ixWwtIgdOkIZbhQSu66nit08mRZCCUDlucHJr7d+Efw9sPKtNLENnckxQJJtijtrJo+ZjKs7MZJ7gR8qoyTn8aAOK8I/DrXvEupSapqNw9za2s8MYUz7Li5jSSOVylopOzcQNigYUDAr6d8I/DS21e6bSk06KxNyZJEW2hbzmliUF5CDDvjidI1U5ABK8Hnn6J+GnwXu3v47rw/D9mtIPLkuLmRGud3msAjISvzMiE5XqM4IHOP0F+F3wf0XRGm1i8SP7VbMR51xbRXUhjlHERQrhQX5A9DigDwn4HfCTxFqGnJNrclr/Y0zJZJDcQSzKxVAFiWCWb93CSOGAyAOVB4H1LaaH4J8EW7W0qWmn3UEczyoGCwSyR/diWSZQzLgr8oAAHQ4FeUfGP4saJ8NNOlubJSlrEJPOeK2ZIPtiMok8mKIgiTewO0A43Y7V+ZvxH/AGkfEWrX7brm2OnuQBbm4dpzb3isVnfecpcGTYpQAlRxjFAH6UxfGWy1zUpbOwMhsTK9gzWcxCQvCxUkux8uJdgGCrdMHmryaUL+5aTTdLnu7IyobqaeX7UZpJcDzBcRMPLTLBiSMbSME4NfghrP7TF54F1aW7g1yYkFxNZxTzvZQ8YDTQW08TZEY2YY7uM+9fp3+zZ+274M8f8Aha00eG2jfWEsY1uPkmATEsaDZFGWeYBgWJbJAIDcHNAH6gfDwQ6TdWkN+GggURiF5Ym3x7D8iwyM2GjcgknvjPesT9pr4H/D39oDSl0jU7K2naNXWN4w8Fy0zRjDtcBGMSbMBcdSMHArnPDfjJ7qaOa9uoXCRR7JJFJhkTCJGsKEfLLu/h7Y7CvXbDQtUksbzxHbahGEgd7mSAk3ObcKzpCUcKIgMckfKMYJAxQB/Op+0P8A8EYfhLZ6Nqni7Rde11NZkikeXS40t/7Ng3ZYRXhndcgoCdyZ+YZ4zivxon/ZAHhXxJqXhbT7aC7cCW2R7jBTyEbcrI8hAW4V1bD5C7R15Ff0gftXftJeOPEGvy+BfD9m/lXchiae1spJ/tCJJ5Tb4wVPl5z0yPc8GuR+Dn7K1/q94vin4iRtJZ3DRS3ljLCrm3KjzFkiKHzI4XyoKMMfLjPegD8s/hF+x3rniS606z0rQFu9PKQi+ljim/dTLFzcXM0IyAGXOzo4xjNfsD+zt+wP4csBb3fifTrW8C3C3Atblbkr58R4kbcu0rgAso6cAAnOP0D8F+GPCXhrRFhsNMsdNgt7eOZLuMIsd0qfIIrm3AVwcDg4xx1rg9a+NM+gTS6R4et1ju7gXCyStNbTiFVbAiMUUjGCEp91sZweec0Ae5aSvw9+GmlXWkaVpllZvCFlZLZoYiPIX5mZ0ztkL42jtu5HGK4rV/2kZLXT7ux0y084CZIt8Akl2IUIZ3n2czBiA2DtxypJ4r5O8S+OLa/l8zU7m5nd1EzRPMYrCJs5kXyztNx8w7tznPNfJ3xM/aZ0PR7W40fTLGa5vkSZ4LpywiinhYjY8UIw8DYCoMkL1JxzQB9t+LvjCYEn1cXlxZpOWildLmTCSRqC3lyvdBid5AGATz07Dw+L9pDQ0vn0rXfEGoQ2blZP7RmuJoEMik5gty43AZbB3feOcE81+Ovjr9o7Xr/UFknuNSlsrqSXzNP3yR2nnbiwQyoCixowHKtkjgc14P4n+JfiTXreYW+pGSYSR4tzIri3VGOPKeRgPMI/hzuwBxigD+hW7/au+F3h6FkTW2vN6SQyw29zCDexKMrG0Rl/1Yc5cEZbrkZr5N8R/tT+G77xRPc6Xr32ZEaS5R5bhiljHEBLNHAjyKqtsA2q5A5wuSK/Du61nWNXN5Bq0szqgbydTaSaWaCRCd4G8vGCM/KDnGPlKHBHBa/H4ytEnj/tC+njMUU1pdTXAQtCwIKRPMZHJZNuY94B9hQB/RBd/t5+GdMtoJLTU5NRtp/IlnnknEd7HNgKyQSJ9w/KST0BPXNes+HP27PCst5pt0utACXy3heVVMkWSFaGa6JxNknBLHGK/k+vB8QYI4mtZjBZznzTJc3EjJG5jIa3wAcOeoHTk81m6R458baTNBDdTX08dssgwyXJe5GWbJKri4iDDgccd/UA/th8ZfFfRfFulWOr2V1O6zLFctqSPbyQRb13RmSPcouGLAhdm/nAyDirXgT4iytZz2y3M2owyBZl1W4VojFdhsGOEMqsYymR5bflX8zvwW/aE8Q6podjp2ualqi/Y/m+1SX7OoSNt8MNvAZAxKvsyAjKoGAc4r9mP2ZviK2saebeJYW1C3sorkR3TtIlwrEM9yomGfOAIPDj2GOKAP1U8OeL3vlNncSyW9xbtCfJkiVnIIBBhRVJSPbgkHB59DivUoteuNEuIXVQ9mQjpdFyBGr9QVzncMHjGRjkV8i+BpDLezX9rfxLezXjm/Sa3aERxMvmPidmPC7cDBOc4Ga2vGniSe2nlNnfCSyOS8uw5E64y6rMwDhjwAOm3JFAH2Tc/EGCFUmiuHkmLb1giaDIkUJiU7nwRyOOvtXRaP47jmuTJb3UEolEYeOdhtFxkLvwwwBuPpzxg4r82bXx5Pb3Mlh5tzdOgZjImxbiMuPlGwuCBn0H05r1rwx4gzqDNYu080NnbySwOXLySKN6xkgfLIsuNwOOmfegD9EYddivo2gu52NveEQIyI4WSZAWdgwTCqrkfXPGeldZp2o3SujXepvfStDFGrT7UggtomGPKgijXDMMDPt+NfGOjfE7V9v2e5s57q3ilSGKBEjBidMF2LwsQc4PIPOOtd9ceP77UpEih374o41eKNAsix55ciLJKAAZboO7UAfVLX8KyFzHDiHBUp8oU+WATucYkOXXgE/Tiq8mvW68RhpIZPIZ5RGC8ZjlDOogA+ZWAOSM5A9a+edF1TWdQ1Ka6ELyQLEXj/fF9yr5QYwwxueQUYYIBz2ycVvS+IGYOkSyiQXBc3FuQ6xwp/rIGVed3TPpjtQB7TdavFKytAAYgqySKSCHLZ2FSpPyHB5B4zmprq4MHkmWYTq0KzsEVmKh+E4Ucnnp19RXz0+t3L3UbLfLLHIgAtAwV4iw3QgNHw0BxyAcjPIB4q7D4qMM0ovWLkCNkRbhhkKPlVQT0zjOOFx82KAPdX1WOKFbZEA2/MCxG9hz1TO4Dk9QDxXNX+sBrJ4o3BlQ/NvVlCnPEO+MFS3IGASeema83vvFcNtFJNLLaKLu3MiTGdmliiAGX2rnanXnvnjNfPPiL4nf2XcTXy3kxW0kT7QpmHmlZDmN1tycSzHYfmUFRt5I7gHvd/ri2hhS5u3tnn85oBcSBS0Rbasx3N+7XyyMbsHjFeVan4/ubC4mu2uQtguYo5pJFmW5fgZt1JzcJgDDIGX3NfOvjH4wXWsRvc3FxGkIg3hJJbdriJoseTFGYnO+CTJwFycdu4+edU+JN0Z7Oz+2i8mj866h0/zd6ytKrNFLsX/j3aIc4GIznhiaAPsHVvFUdtO8qRhbW4867aS5VIJZBLLuRUA5wQc+3fBr578ReKkudalMeuGK3jeNI7VfKm8oCTzbiSA3JkG4RjJA5Y8N5p4rzfX9eup9OtJXXUYkQlrlg08wkuJm2g2w522Sk8ZwDnIyOR43q/iSaS4S7usXspnEvkyxfZpYbcxFJJXjnDN5YJGTjFAH3RpPxQFrFJDLNdt5ohisYW2mJRG2I4x5BPEUPLnIHYnNd9pnxWTULNLaO98oQ/ZUuYlwIdyY3XEreZhYmyOTx/X85fDuoLcIlnr9xNPNBaXE0MUEsNxdJJHc4iAaO4AkJgyZME5zgc8V6/o/i+3ZZ9OtrVpsrGUmkaRdipIIXmRo4f3jhxjfJhsciPbg0Ae9eK/HmpXb3U01ysguruSFrO0uIRFbqUDhSILWPa/m4yvVepHeuf0DxNI9o1xDcXbiOci7mSJhGiq3l2zoVVx5ZbueF6nArym3uopI/N1OGNri7knDgi4jaR2XdLGkarkRyL91/vVYt/EU8GywsB9lghj+zSW9i6MjrOoiEdyJDlpFBDjGck468UAfReg+NoWuI4TBLqMzzb5k3wwwKvnGCZE+z2eOF+fAJPpXo2oeMbqSeO2sLSF7iziYhWjjR1RotkDIkY+VUJxuPzknpjg/Lyqy2jySXH2ea1mjka/tyWuVilXc0UsJC+XL5n/LQ4T/AGvW1aLeajMiLcX092DLA0v2nbHliPI+1NG+9VIA5IAHcjNAHvVl4h1xEuEN+kdzMftKumoROsCRL8sdwFkO53iwgA5JwcdCMC98Z3EejPqa3nnTLK1uISTuKo3mGC3GP9UWHGB83Xnv5Z4hS1ttHghuVaGS7vSC0EsrfbYv7O3RTwxr5IKJICNu7JI6HrXk0us7bCwgv450hW4VLJ4JnxJPFkQzyyg7VAxyGIPB4oA+jz8UzZFkCtHBcIyStE0sau7x+YyjeAm5ZCAQDn09/KvE/wAUTceZC1zDHIj7b0K++z+zjBQRFcBGI6A/Mc8Zry66vJrmR7qWe58vMChxcfbIsNAPNVkwFSNTjc33hjBA7c5cGK8trZJ40eI3otYp5FWEuU4DIcfvEQd34POM5oA90t/i4ieWkN9DPZzx20sxRMl5rZFaCYG4CHb5nlgjGSYzx2roLH4mSW09xHeXduBbus5aPaXjhuE3TrcMOJRk8IuducbjXzfB4JvL+ZUsWtYGijBadG3+dGCSH8pWIVPMBYZ6jgc5rr4tPtPIdTCj3lvFi/KpI6GRSFWWSVUKopQZwTntgdKAOl174iyW92l1DcwRu86yJJEn7mW2KMY952YFyyK5zxnv1xXkWo/EfW5dQaG3mvGiMzNDbmRDZWzSErFPcThtvJ4HOfzrutd8NG/tYbvybaO1BkRYnusRhFjQMQIhyAGfcD1P3thqsnw2aNPMglsjaSi2laGytzNMz2iK0CSmZwrwvnICk++KAPm281n4hQ6u0OnzTxzTGVZVZEY3Sz5EYWd3+UYJO7aAOhOa2vDVl4mSD7JqEt1LPNu8tra5nuZBMZ8XFtcLIqqjsuSGHAGea+o9P8OQC5uru4aOQNHHG9xtgWRRwIo3DHEEmCPu5/Cl0vwpBY6wrz3Ubw3cm77OVxHGY4txkSSEHdKxPJ6E8ZoA87t9Km1Nm07S45SsYheQ3N0yAM6YdFncAyYdccZB9a0F0K4063DW2nma5uC0NxLPEmIQh+YICcTk5OB1PbPFe66TomiIsGyMRQRXElzJncJJJlOUaFnHdyR5bcDsK72bR9Iul8u6eO0aWeN7eVnjW5EkxDNC6N8qtnhT0AGPegD5ltdJb7HKDpJtJbiWKEyRt9inY7TvaIKxYx5Axt5HB7Zr1DQdAvtRsUso4Jnh09/3d262y3GwqoKzNFJ5r/Pn96zlmxkqAa9Sk0SxtZFe2ka6gheNFYyBpFlYAOkRhSMEAcHgjPXHSum0bTLIxXiTQCHzHO2UM9tJLCp+6BwCfTsc96APOrbwqLSdbx4iri5dIfOkDO7NGEjcfNtYBgTnpWteaEsQlnabz7i5jZXuooQqRE7QvmSEYOTxkE8c11u6002YrIJL23lSQ+TKGlltNigEosYOBg9/SuUvPEsFupk0iO1FsJHWdJYvMmLDOB5bsQpz6ZNAGWZdJ0wmW9vV3XDQxS6bK7eRuiAXckiqdw6n0NaOqLDPauLFrMgxJcW32aQSIsagboI7eRAY0Ofn3AbicqTXm8uuz3txdPMtlbzwzlZUu5BJ5KMR5bW0Oz7h6sCMqwxjFcxfeJ9Ys9Q+xyahCyvkLdWztb3FuxQt5lzEyBTbeWyjC59ulAFPx7FdFPsdlJLDftIkstulvdR6ckEnDO0kUTecVJ5wT0ycVgeHEgigcXc0cb2biNLtmB81mVy7xM4+RMnqeFzzirmpa42oQ4kvLqODS4pDd3wmlk+0LI3FqFWHIEhLbcgZHpXEaxHcXdn9sS0msksFkxp6kN51u8Zw7SREgszbSQTlccgdKAN/UvEeoahei1t7mMRoixmUMDLPCn3CrBfm6Dlcn061lXV3LbajItgPtQuIIne5ZhNL5T582Fkc4hPDYbrjrivPBrGszWc9nb26wXHlBLS5aRwmNyqRJKyDy2IY8j5RnrxXS+ELF54206+LXc9upa6NqzHlfnIW4LYmAXJxu2nGMjg0Ad94b8QJqdwwW2gheCPyLVrhvPYiM+Wn2lmBVZgdwVh90Nk8Cuol1CGRDBJDp8M8ckse2O3kebO3JH2zYFk3IWAx/ewOeKztE8K6fJaCe1DLHalpDFHbrBMI5JMM9xHEWLEE5OM5wecHNdL/AGeGQRPbCWJFUJLCMEHIId5AfkJGByQRnFAHAXXh9LuzkuLqeSQMZI4UUMrR78qihyAFCnHB5OO+a8S1P4eyRTaneRMl5IIlaRCRFF5rNsRIlZgeAQXKgjg9TivpjU7+O0gWKKMMVm8p4I1EqMGxkNvHzOVzyDgZ6jrXMT+UlqbhLSOMNE7AeSkhhMrHflkkKtIGC7Vzn5unFAHzxo/gye6WfT7yC0FwPNaLMgiCXRUCZw4TLq2V45+7yKuWngHXLKOVJ4VQQym2SOOZ7VpoSpa2kP2ePEkSoXD5G4g9B0PqtnCmm3VjqMtoXgnjE0cahoY2C7lkklDKcSsATtHGevrXvWlm08UC0u0soodLSN7aSNgEuGmIBRy5P+rEuF7nDHjvQB8nXXw7S7t4Uv4S9y6GO3uo70wrDI7KUhhmb7/J5BAxnBwSBWFqHgvWNMNtbXEN/EpSV47xboSQz3KDagkhcMrx/dU5IHJODX3fpvhCyeRlu7ETCNwqSwlJl+/vPkRM2Ed2C8nDADIGeK1Nb8D2+oWpg0+KzlSdXcR8vPbqJFDb06RDr6Hj8aAPzls/DEralObxZrqZLjz4kQOIoYzHgtJG8hijIbldgGSvOOo7zQ/Ac1rqELadd3AZLCK5uJ5MyWsYdsMqtnlmztOfu7icYGa+prX4dX1siWg06zPnTsxu0tQs8ccb5dg8rgMQoyBzuxxnOK6XSfAMdncwiVGSWe6aOSSON2WW0ONyyQbcKwXJ9KAOG8PeB7KFEW8jsxPttbi3v7diFguHjLO4hk++jHhht56Y7j0f/hXtneJa+VJBPIIfIvJhKsatht+QFO4SMCVAVcfSvTbHw8hmS3t4ZXFupdS1vE0iO5DxuJYwdsSOAD3A5wcc9KdJdJVjijLb5d7Z2uGZE+ZmchRFgA8HBwOBQB4Jb+Boo457m90u2lnijjSGUlEuJYpWCwPIAwKXHADq20FOQdxAqvbeCoz5/lW1rbTLcJGJI5JIYYwu028bKVPmSKuVJGVBIJOBmvo2XRrLZbrFskZpV8yd3JbzoplKu6sPnzHuEYAIBA3YFNgsR5TSKI2i+0vI6yRxMLbyVLBXYZDeYVwAMn5sY7UAeI6d4Xis2QPZxyh7l5W8txI8t0jBY0Y5BRWXOW2lQOua2B4c89bi+jTT7C8MlrbpPeyyNBchCVjNwigEyiUqq/Lz67cmvTTpNlFcSXUkMkqecZEkB+zujAqpMQcgMgkIGOc9s1BdadayEvBH5EDu4nEg897iWM4hby34jAmKjt6g4oA8r1Dw9caDA9q1tLHbEh4J/tDmRVa4E+LqWXLfaGcEiPPzJha4S4ECXFwbu2hngvrEtG9v5onBEnlW+RtBjdznzSwHyZ74r3bWbO0udKlS4kmG0xyxqU3TFQ5WOeNd5YSBh+8MgACfdz0rFt9EspoRcyKxhltfMRysYKLgrGsmDnbvGTjpQB5jbaULiKUXhnCxNDCHiJeW3kkXMMEDjJMZyN20HgetUbwaNc3UgF1cWWpLHBbW8bQosrOOUm3uAS+RkBsE+nNe76bodtHaRWLRq92yx3m18qzFVYIzgDPlghcsO3NcjqvhCysVvdR+02UaPPDJPpt3CJhFIqELLFLLiST5zwo+U9zjmgDz3S/CWlQ39xfX1pcSC6vLdpDcRSRqygB45Y49nzsSucgELn5sDk+naJd2ulzPOvkWFtM7CzYtIJFXeEjV9qEqWXpkZBBzjivLPFPiW50+0ivAbYypcu9qkm+NbaAfu1aRIC4Fv5YJGeD90EnivM18ewXcj3s19+6lu7byrcSLDAY1cbpUFwVKRbweR6cUAfWGp6nZX+Jbu6Q3EQ3O45WSINs/0d2IE75P8G49zxXA+JdA0q+spr1EVRbyG1isFDeTHGqiRp4nZQ8cjk8jGMniuWsfG1ndWQktvJ8iRJHtowEnkLwxGKQS4z5Q25cbM5IPfiny+JooopEnJubeWGIG/iO2MyyqTEQj4JccgjGflGaAPO9f02ztLc3P2CeCeC28zyrgKgZYiQJJZCzMDkAhyoRRySMZr5w13xVcXHmX8V7aC2SS6guIoHSGeIFgAJH37ru3kHB3Dgdule5eOtUltNP3TzSMhlkt40jk3tI+wpDGZ3O2QsHyU3YzwcV8feM5xa3Unk2aQxtGoZk2+XJK/SdAmWE6E5xjbnvQB6N4Z8V3UGoTatY3crRPc29m9sx3xLa4DJLbqgOAkw5OMdTmvabH4y+M9TvU0q6u4Wsg2yKApHbyxRooLxO2W80GNg5JG0YycV+cuk+Nr6wuZbO7t7xbeGWSBZ/tqxxzo0hEbpsxhC5AZM78fw12M/jawttR05bm8u0vJTEQLZ5ltkjRGMi/vFDu4G7BYbW2YPGKAP0c07xek9z5SyOiyvEk6Wvm26XO0FxNDGsWBOQCC+7BwABmvQNNu9KutLu1Cql2LwNcrJdCS4e2cfJAXZsLKFGcEgntmvzy8LeLbuTWLNBeWd4huJJIxNeiC4toXQEbojIu5A4AQn5c9wK+jpPiDpjSaZY6gghnlG2SW0uor21ndYuJbgqQnmqAMLvJJwBk0Aexya1oUE00dybRJBK2Au+X5QAoJeVMlsqc449CaK8Tj8Q2Y3ra6fBPEsjASzxTpJIThixEcuCMMMHJOOCTiigD8B/FXhSTRJo9UtJrecuAQqzqFtjnapDqihh83Knkg8ZFfLfi+fVpbvVLecQ3JZmBktyfLkgkTaTDJIcpKrE5AIAGccV9meINSgme0tbiGyuLCeEiZ1hdorW6JIWXyl+5j5cAnJ64xXhWv+HntJr14blJ5CiyLaXBj8oRyoQyHoTGy4CgcjBB55oA+NWtJ9JuVU2cMfllissv78u0wwyR8ksOnTpXpfhySe28h7i7crvP2ixQ7kEaKGjVFPAUfLkj6Hmu/wBH+H7as8t5Nm2lXzVjURbys4G5Y49+TGu0nBYD8ah1LwJPY4kNtqE8tvDMHmgZCW3YwSucsTnPHAxQB6X4P195BbJeQxlwhaCGQs5RWAASIYw0mFUjPTJr6CtIP7UVTcmaKO/tXjnLOxjshAqhJnJOC7EMCq9zzXzr4d8N3K3mmG4ilja2tbWeOX7UgSfeoG2ZUJ2OMn3GOcCvrbw/oVnJYWscheYsyRvNFIzyKMllTeOZ0LdCOnc+gB5te+E9XjluF06xkudPmeO4AaJkKyrgq6GMbvLwvzKAfvcDpXU2mlxf2RLPcX8Meo3CEm0h8+SGHyCrBUim2lpcYGEyVzzivoaLSxfwxabpVxqBFnHCL6OEIfNUnaVEkmCBguMAkivL/Fmgpa3PnRwIscM06IvlNFIypGRi4mX5kO0qcgcke1AHB69aTwafbTWNs7zQbQXhkafdFJgyJLBl9nzEndkY5zjoOQt5o5bmHT7mCz8+eZxOslrmUpMp/evOADLHxwozg9OuaoR6i6XkltZyXUhvpHWZAZ5iyx5BWB5AMrkgYxu4rtrTwrHqdvHJDa3cEyQk+c0ckU0cqZIcSPgCMHA2k7sHOKAIrOLQ7fU7aC0D28sSFfPS4Ebfu1Klp4ixCl3OE3HcynpxXv3h2/8ADml2Ml3NbppEeVEt3Koi1K4cqAZrd442Zz5v3lJGR145r5j/AOEY1QXqy3KtC944tY7xwwhcxyBneXYpMIAU4DABs9ea9e0fRr7xBK8kavMtqTar5U8v2UxwIJGkjgCNtdsEnJAOOvNAHWa5/ZktxLe6fcR3cV9IshiWSWOWUomDcNGGILkjJGcZ5wK818R6lE9vm9s5pTA0SteLJtiltY3HkQrGv3nEh5OMkda9StfhxqcdlHfQpemwI/cxpblJ45sFnkUrzJGTnPGe+MV5T4q0HVy1vb2VtPBDFMyXMbXARbp2BICK4wzA844JoA5K+k+0TR3NnElu0Eab5IionRTIZC0ibs7QOhx3x1rc0+bTrqOOCGwNvPctNJNqLlvtUu0Z/dZGEkbJ2A4Psa5/T7A2d79lWOcIBIlzI8Qjure5f50lEO8/ardSeVGTxnb2ru7S0a0lkkikutzW8LyajEqCOZmYGVjFtIKovOF5HQ89ADjvEnhi0tYI2jEix3UZW5S8hYGRyDIiCWJfmuCfvZ4ya4ddDt41jjiS8kld443j8rC2sxO7ywija67SDvJIG31r6IMdtJaXUFqlg7XzyC3llMkRkITPmgyAjMpBJYYx6jpWVpnhi8k1S0S3RIbFoxLcPLI4jW5jXDhJUBDwKxxnduJPIoA8p0uya9vZLe9IsbazjCB0laG8V1fK3TySkGRg2flyPau20y5lm1AQbYWlhhZmu5ZN95x8kVwm1TiUx4yrKNo6E5rpdU0CKNlEtmsdqlwo+0O5WS5uCSSGeQKXgyM9MYXjNXYbbRraRpJ4YZLgxNdLdWswSWcxgKLW6Xd8i4BHAAOOe1AG/BZWVzprQT3drJcfcVgymQOf4FQD5bsMV9Op6VjWGlGy1GSLUI4Y2sHEM8/lyi5kLoHTY0eULJxkg87q6XQgHvbi6ASEXaI0ai1SWIyJjbKkb8TbRhTyMkA16XqumWeposWlwwyXt7t+3G5EtqUYJskkt7UL8p3DqCRyO3QA8mtbaIrcyObjUVnlluI7UxqbgmJcI29fubXCsN2N3RcmqS2dzqpeGFJNwjeSdXgcsHUAMzZUYkPQeh/Ovb10Z9MtnsobRvtjW9u9xdgQpIIEA3rFhdysGGc5y3YcVn2FibePVriwBgQMzh5WkaSeUIcBn+YBuScZx83IoA+f/EngYwrBLBH5qX0LyW5ulaeKK4AUtI7JkJ84YMDjrXNaXo02nB2llhEoVVn+yYnhuITIfMUKSRbLjIxww6HrXut1qfnm3sb6znvbVbeWe+SGRnuGZW3hoSjFMDjcoGcdetcnLpNo8UjW8ENlYybo4IZpyJC8p8yRpQgABIIwG54xQB5a+itO0q/bWjmnDSlIhHA93bJITHajaDvG3GTj+Hk1n3emXBnje0FxfxW0LKbeY+UlqrfI0juCfM2NgBW7DivajaWUUNoiW2+KBmgjuBHuu4osLulxHkrB5gAXdjvUeqWSaZZS3MlkPst1H5yyRQ+dcAOAMXMBIKq7gds89qAPknxfoN3KUfSXRvvR3F4qqiu648yIqX/ekE4Xjj261keGvD06TlpEWCRlLNOW3SKFRlUlN2VdjngenHevW73TfMvZZ54BFDBILk6VA+IY0C5aR13ZR27iqwm061naQWQSK8UNE6F9u9iAqiRhxjnIoA2PD1raWTpPObkywgNuXLK69WWaRc/uzgYBPHIr6w8BWej3Esc6TLCbm05Nku5ocj+NpyAd2OMHPNfJ9pqWlzRTRW15L5tou6UshuYS27a5kRFwuGHXOeM4AxXtmgeK7XS9D8+0vo57qNkjlid4wrFEyoDJxDGCRwTxnBJNAHvFxeRsj6bFFFLPEXW2SRo42k8oAkiZSStxgbyD8p2/SvOdSjmhnnVb0wgpI6TLHuvZp3Rt0JuCwTyXU7du7naetcLpvixr2+TV7uW1tbOKaJrvZcMXS6kbA2IDnbt6sBtxwCTWv4h1K5uLpJ7ArLZ+ZJLLGrO1vIHXek0DFAEAwoAyMY5xQBz15cx3Nks9pZNbyW84iu5PMEQKwYkmKRsf3e7IHOM579K808R3lteicyRTLCilvMNwA6ELmFYWRc5OfnJABwOa8417xvfjxFHA8lta27SSQQzhjErlXId7va5EhGdueeorq7OSTXFeN0nlE7IwVgZ4GQLsEkPlqW8v5SRuGPfFAHz942dDCb7T0lLGcW5afbIplkBXajxj95HgNw3APfmvHtb0y3vLOKS6kih+zyGMMoVb+aUjcA0YJ+TG4AgbSO9fYfiXwZavazxRLM6RxF8Ryx27+afvSAn/AFqA8AYyeRXyt4n8PvDeCOAtcXcjHapCgRCM4YyMG+8D6/UDAoA8Dv7Wx+3Aq91JC7GJGceQkRQjCrG+BvB7jkgk4rt/DSXDSx/ZbeRZi4Tc9y0gYLgjExbaqkDOzPOMAZ4rQvfD80iwuIUlaScLJHtZQmOJJI/M53BjnI4Azk17J4I8GRrcwRz2sUkENtJJLHIxEYuXwFMcsbHcwjIK9QSDyaAI/COg32oXiWjWjQvLfLMLgKyF0Jy9uBOAArHoBzz0NfUT/B7Uf7MXUJJIbaxUzLPbN5Ed8RgMhDlvnVSAcAHHQ0eDNB0fTVlub+V5bgtbxNC7zAWqk4glaOKMiYlADnIx/Eex98124t7Pw2RGk2oSmEzwxpfzI80CLs89nUjYqsQSCAoxhjQB8oXPhJZWcpK2ptHJDHeSObdVuXJDRwsxTdlYwQBleeQTXI3WjhdXudLUW21IzHbziMyXMQZTK0MO6MRyzAggyKXfAxkmunn1LVBeCNYmjtPOEuFjMiTyStg3s1wJDlwnHJC8fLz19d0zwNeedb6zAk8TXCpcLG8UbpKsCHdNbqjN5T52lcrlhwck4IBJ8BtDutK1i11sC6laSXyr+O3G+3jgdGDG4km2ujfKPl8s7epODX1ff+IbtNZgurS5JlgkzYQ6fdQvMbQPGpFy2RtUSNkg5x+PHjmiWP8AZ0RgREim1OX7QqPB9quYVdGzcTAQpsmL5yjcKMe9eqeBvBGqvqUUOooZ7a7mhmjfyo7JvlG4sp+UrnBBX7vAJ4ANAH1f4Q8SPPb24vJ7qC8ihDyJG6xwu28H7LLMo2+YxIOc454r0zxC1y+iNttle5eOS5juEkuP3QYbcSTxIRLGq5IVeGIrzeO0stN0ySJIktQtybcSiS3lklXysr5xZWKtkMA2dowDnFZGr/FCaDSV0Ox1CBJ7cE/ZXVvMhgUH5TdQxbbgkkkquevT0APnzxulhbC5FxHJJd5eQ6zNNIZGjYMHULyIuX6SbRkDmvzN8c+Ebi2165uvN+1RqZpJDJIZHu2jyyqZNoUoI2XcvUFcCv0d+KHj3TLfw9dSaxHbC/jti0ESeXbpcebku0jL/rIsDkD5uMivyu8WeLIdd1yRINTmudOhudsduZJImVcZk2XAUNNa7ydpYfL06UAY9jrum2aCN4bi3upw1qgtcSSAtIcOXkUgoSTyTke1eseCtXiiRTeTTtcWIW9aWaYMPJjcqoZlGWHPzK3J69K8YvfDiTRR30bXMX73zcpdxEorPmBgqkvOSwwcL3GRXV6RBdxXbyeW0Uz20axgl2kl+YD9zHIQMcHcdpzk88UAfQOrfEa6vbJ7Gzgs3L2tzcSQ3aSwxPAhAhS1W3wjsSSRvYZxXk2paleRBZdQ01kimto4B/ZpW5hm84Ao868tBOHIBA5Ayc96qHVobuEWc8aNK00gEMPmLcpOf3RPmxxhBkgfKffjNdIbGJ47eLzpJbcfLcyoskFwskUGUS4aJWAQEhcgc5yfUAHkmoR2VkXtY9LtLeMp519FarHOZ5t24SmRsmJgNpI45zmuThSWO5jKpMYp5yIIvNKeaHVhuYSAKJRngZ2jJ5BNevXnh5THFc2PkCK43Rra3MYRpAA25lmDF2YHPJUc84rg7zS7vcIpbeX90Hle6VHufIiWVfIEMyAKCcPwecckUAS2WkvDLaWjW91HJcSNKI7h3k/dR53lp1GzcCBwTk9gRXSXunz2q2dzp93Abq7klia2dn81FjOXCwhWL5Ru4GCPSnyWpntLeBr69iurp0Cw3MqR4iDjDxRqxK5A+b5hnPPatpNHsop7eKG7mtpJ2WIzW8BZFhMTCVhLKp8q4d+rEjgGgDpNI8P2cNvbeUk4a9eGO5H2VCs4dXkkaYPxFEGBHyHnsM5r6P8AhNYWFhdXlrf28dmkkqvZSlbcsCyFQbSKW5UzKV6fKShJLYr57gnuPD2yxt4kuIp4RG1xLc3LzmWIiTfGgmG4E4yVBAzgmrvhzxU17q0eoXtyCtpN5UNqnnyXEEceV8poZSQoLZO9WPAwcHAoA/Wz4aatZ6LbJpLvZ6fDO0LS6gxcz34lc5iit0kYxFhwWIVcg89j9aeEdWuLS6n0+0khuIIpopnRsiAB2AwJQpxcbduGUkADBr8nPBPxEkmkjuYNRF7dRKJJFujiNbVBhIrSORB5RTJAB5JGFDV91fB7x1Bcaci6gZYb6a9VoJJleZdRhA3LBGsSE7s4ByBjvgdAD7b8UQG78A6owmSO9js7iKQXTC4xHIrFYoVn2pPgE7SWCgHOc1/Ef+37YxW3xl8SyWxkeCS7KQhHEjW00bHfPGw4dSxA2cqucAkc1/ZF448cRSeE5L95DbXawT2jaeE2xGDaw3FDj96gbk+hxnmv5JP249FS7+IWqasLqyuoo7qRJGsCGdUmLMIpUGQjAkdfm4PSgDjP2BvGtz4Y+Lng+0YiWK41SNZBdgwxeXJKCFbcwAJxn3r+sSa/sFsLa9Mg8y8tXnknnBk+xpIux4ILdpAGi2gfM2QD075/jz/Zygu/C/jLSPEEbyH7LcB5XI84YDlogvmYwcBc45GOO1f0U6P8bp9Y8K6cBdRtb21jBJJDLN5BlDQ+W8O+QAlPNBz6Nz0oA9m8beOdO0azaygimXfNsExZVMyOpJQFW3J0DYPT3r5k8S+IItU1NJGkSIiKNZpbnzxbsjKQoQRjmQ5UjPBxnmvK/EnxXi166n09YxJNDK6wREtMjsFbeZp3wGwR0U5wKG19rlbEXEoaEWskJgiXKSTeUdu4x5xt/hLY6djigDrJ9ciQyQzXNsLuyiYWj27BmlMowqyLnOCudu4DkGsu2kn1XTxDJcxSW0sslv8AZb24ZLrzomMm61kRRiNj3PQgE9a84u5La6tHi829k2wRxOkEvlyzSozEi5kZB5fy4CtkA565rd0e2vba3hhaBt8zSvax3JgYQQNERGLmZ5QVLvyG7igDWLIkl1osVy0FhHi4uLmeWNREyjmJ7tiMkNnORhh90muZ1DW9E06Se30x3S7EELi9AjazuELfv5rllUs21iCMjp046dHbeH31OxNvqTKRLDIZpbKQLLFeQk+WggUn7QuQoBGc+lZWueFILPTnkug8013HHB88YWVngGUMQRQI2A+8rYBI59AAc4s6Avc2Ltqc8k4tgQZUtbNZk3z3Ftbow3rySSeMmr+lBmt3up0hlnt7opZ77eSG4njbgSEtnfD14Jxx0HQ+dW8stu17KJ3tp8GMRwTtbNJGGEYd8AgMQCMDHPTtXTR+KGlW3guIIoHKQxW26RRuggk2SSMM7o5VXk7sbvegD1nR/l1S4kv0+ySYiKTBZZoJFeEMJQBuKy5AAPQAY969DuYND1Cxhu44rSbUrdWM8Nwyol5GPlV42GOvGcnGR3rwzRvGOy+n0yKRZUR3ljleWZY54UBUmWZf9WwB6EAEngnNdnZ+K4LTzlnsYJIFi3WqxblWZgpJe5eU7gi5GADyeSMc0AUdQkuIMzSNJYiyBPlAM843OQkcJVcEDjHc5JxxWDqWtfZYpJr62ubxrkPFHsiEV/Hbqu7cYsg3YJXgA5wM1oQavp+tEebY3Ul1bXbTTRwmW4D28q4kYNECJNrEFcE4q+ttHq8s8k+neXDZWjWkcl0WjlSFV/dmBx/y3fhT6Dg4NAGX8M/FOp3OoXtgksy2955stukS+XcWxCiEqH3kQbock4Yknjk19fwaPbroVjM011PePHIs8N1J5u6W3T5RIY0Y242DI3YY46evyj4ZtNK8M3dskEMGn3MwJu7iSC93wMhbZGLmWPaEdSNz5wGOQSM177b+KZJbKHTXs7qVryGQ2erW90BAsTP832m4UZkzyFJXjp05oAr6kun30+lzyOZQsCkpEzkSuZGDbR5YB7btzB8DOMU/V7MaNbJvtVkETAWlrHJss7u2J3zJcjzDu3b+CoLMRkU3+zrW5uYllglubi2ZRbO1xIpChshZVEaiROuCucdzXdapbaTb6Z5l9Ym3mvQzOZ/9Itra3AIQysGPknfygXkg9D0oA+dtb0G+1W8trS4uFihVf7TlsBEwSCItm2t/MSNRIcYGMqy45J61RmvLi2u7afUdPkWAFYIZ7GeRTBtyq/PJcSGOPb95ScZOBgcV13iKBr+4tLRVtImSWNLKW2uZIy9upDNkqx3ttOSHxzwBnFYus+H5J0kiYzWe6ZQ0iESIcMFXeHcLDljnc2FJ70Aek+GtWRZYtIsLxDFPE7QzTWzAz3Ei7BNe+WpOFJZVAwcDJ616bpPhSzv9NuH1yee9uNNuC6oy7oVhaMo7ujoGFtzuQEcHvXl3hS2bS5rayiLakxmtvP3Qx2kiqMMDJMmd0eFJ2ryy8gYPHS+NvF+p6fHcPaXy2lqqkXEv2mLy5gWWPyYYrcnfCI8k7yGYcYBoA8c8eNYWtpPbwSS2Vus8lxFJ5JnM4jZ1DSZG1YdoA652nOK+KfGl1pwkn1EG5htoWH79GgSAOiljB5QbeULHghehzX1B478VWuprdWphtryzMBVZNO89Ut7h0ImadpFG6XPKquRzg4xXyXqiw3Cy6W5RhcbWlS9ZGMRJZBK+1iqEAg4yOvX0AOHfUzdT2e2aSC1niERuY7kMySSMSHkW4YbowCPu5AAr0fwwi2ttNEk1pqN0JVgwkakzLuVkmZjyjbQABwp3Z6V5ld+EBZzWxuyQY0CI9ptlN3CzFYpyHkCRxgHCkkbiMDPf6D+FXhuG2uBNK8moXKyRAWYjEUlvZovzXF1EincoB+8Mjjn1oA6GDw6HtFlgje0uJVZriC1YfbFD4LoJFOEjDDJ2ZznAr1fS7DULOwhnisYxfG2FtHd22YyXkXO66LcIFjGN3Uk5GTjPU6boLzSeVA0Ni/neck5kR2mjKgHzJmyUw+BggAY610K+TbrPbtMZdQnnLl5pJJEAhjG7zQqgCRW5QDggYGetAHzX4jOrW01pK8cxuHG+C5eFJbNFy0YXbksLnIz8w3EckY5rjkuxDdqL0SRXNjKJTIiSyi7juCAwZJTzKR04wCeOlfWWr2lrcw3Mt6vkOYVb97FiBwykfa4xjEN3nHBxwc4PWvmhdIR9aSNriaa58qaRbZlGFETEQytIw2lce+fXFAGVcXtrPqDzTWsULQMI0SSOONZEugY0+0sjFEKrj5mIxnsa5jVry40Jo7a2tlkkLebMJpygZIl4mikRdzx8jlcjj15rqNa0/wAy5hjiu1nS7UXUimKN1jnjfE8RMZyr4Gee3A4rltb061mbTma3trm3mdViVnaGWFYmJDhpJB5als/ITg4xQB5vrV/c39/JcfaIZFhRoC9xMG86OUqrxwCbBVlJIViMkHqa7PQrG4s9Mmu5rT7NaYW4hnRwTAx2xN57sSsj7Odp7ngYrP1TT9P0yY3OofLGrl4LiF1ijVVG9o5LcrtSVQFww644Hermna/Yalb28Bupf7MQSF4Qjl2gY7S4RFKvKzDp227uBQB1yaC8kazRh3S7gjvIUfJYK2EmiXys7MoC3bBIHWs+fw1bfaBIlvbWMKXCjyZboSvcIwzCFYLu27+vz4HfFd7osy6xbZtFaFbLDiZXME+2TCRxSLGQXjAAZwMg4wR2rrNJ8NC7jlkuLZY4FWZYm2DMnnOS8hDxgbQ6kjndtOelAHi8FnfXOqra3LFbEjyo0geZDu3A+UoDMZhsyTjg4zVnxBoUF1Glrpx8u3RdupQTWiyrNmQHcnH3wQcuDkYx7V7vZeCdPsIYNS81o7hZ3nvPLAZoU8tvLMcTZILYGSoPDflgzTXMbJNaaaDalriUwJuFxPIQx3xfISIgxZn3cdhQB8n3NpcWxurf7TssjfBI7tGeeOTBVBbrGAHt1DHDMOCep4NZOuaVpzXTwWwuVmSQSTXBmeexaYRhmS2hWEnceDjcTkEkCvSPFOn310J4tKknd766dYIyYI2iwp+0RbCoGA5cFlycDnBrzi90LWprn+z1ePT7y28q5jEdwZoriTHlylpUJVJxFuOWIUHoRQA/RYp7C8tE0uK5nuniEzu/7mKNpQV2mIyHycxAHLY759B9JeGGh1WPTN0VvM8M5S7jvVk8xJDzDcIQudqyk4GMEDIyOvB+DNBltt9hshntW8uRL2acG6V7gFGE6E5lhVPu7O+D9PrDwP8ADyNGtbvT2icW/kCa08oecVBwZ5hIfmQZJ3ZwvQ4oAx9T8O3cTxwtbJE3lsDc3BAXy0BkGFjY5ywZkODwMDk1l6PGjmYT6fdahPcN5TNaNHOjrDJvSQrFGjRyNxlmcFdn8I4r7Nk8OWt3p89rI41CVUSISLpztLDEkDeTcJeqhQwFnCj5ui4zXmGreEtU8OXVsqRiKF4TbrdWqRytPEyks9zE+0wyHtIQBgZBOcUAccL29nUW01qJ3IW1SYmRCWdEZFdwWEsg4CiQ4kAIz0rtLAano6PqGoyrLdENaabFDm3itY4UVLhGWQDYuwnbuOPQnrXL+HLTTP7Tnd7q/lezlkkM26Sa3iuh/qTENmGZfQ8AcDpXo4sdWDT3Uqi4jvgzWSyIVJBjCvI6lSQ3ltuJAwNvfFAFOOwbUrKVNOLTQXMD+fFPFI5iuEcyu4kK4CgMApzhhwM5FRSi2tZ0hms7ibZDbMEitsNKY8ZMsrkGJO4I7Cum0i9ulkQpBJJDHG73Elq4uFLwxqD5nl8vCrjaUAJ+XA7kdFf3TalpUwWyjN1OzSytLBLDMIipVfIAQOibdpAIHt15AOSh1m0vESJbS4RJWmtLiEM1wtlMgKwuwXO7cT2555rnb/SNIeaaRsjVltxE9q8ht7cQeUyC4VI+LiYqwKglTk7R3rQt9Mt7Cxuh9oEd1chEjTznRMRKWeQRyKN0vz4yDk4zWEmvRwbraeKyMltCEne4Bka4aCRUhfylnAMqloyxJHJJwccAGZdWv9iooEET201qxt7hUZZpmRSXglQscMpJzk5UjDYrFW/0yWLTRqViiPBuNnPJEImdGwkhlZeC4yvB/vcdK7661Gx1Gxs9+RGzT3bsSLrA3GKfy1cn7NFIvRQSUJ59awo/BsWt6rHLYQs0EVqscTAJJIIvJGEl86PAVtzEuOmzg46gHCHQzHqcl28hummtZbq2WFVht7ZYpArQ3QQfvwsW0jrkkmuL8XJe2N1DdKtvqkDfZ5IpbaJo4CIZ1k2XNwrBXcISuOp2etfb+keDNHl083t3bolyyQWkIfCW3EfkzeZMQu4eWoxgH15rzf4ieArS801rkQGFLDFvbFYljhlhVsGSGZGG/aqKFKqxb3bmgDxpvNfR4XW0srfcALUQgzrbGc7jJHsbKyZ3bkYBs9q8+1S+Fr51tMLa6tLq42NMlsJHilYEhmJYGMs4Yc9M846Vv3+rLp+nXen3EEqG5keeOS1Dv5DkGGJJZAD5c5fLkNgkN05FcLo8WovaTLbPDcxG7R1kYTC7umdysroWjAtUSVmIHDFhyADQBo29wlhAFgtFMU9rJLB+98xWlO9pfLVvuygo+VznjoK8s1rW79pka+cpHAyCNZVUpDbrIWaYgE5Do78n09TivS/EMFlp1q8d2Vuyk0scPmyyQ3klxsVWXCACJyGYsTgNkdzXht1Y32rXEKSwGZEuVtri3V3ERUnMcEsjdwDkjOaAOev3vL+8S2jtrcQrE8kE0O2K7urXzPmlEgJD/KeIzgqCeO4rXMF6kqJbM8cYy65mzGYLONXEjxgnfcGZmUHODjLYziuwvtBvNMup7aKyRY44pJyk0smJCkaHy4Wx+6hfew4OF2/Ng810fhPTrO4dRPpqedAxSCxUoWEAu4PNQuOsYiDEsXIOfwoA890fwvdzX1tFcXcUSyzSX91cSW1xNLhlZkUqgVIk8td2BnLfMMgivV9B8NtI8Vk1vPLb6hcNC+piKbcDEfKhYB4dsExhA3HIBxyc8V7rD4T03W401DRXt5LiARRi2eGQTwKfMRoxLGzyxgdNxQof4TjArbs7dbOC7hntZd9rfKbeSMM4hjMSyTOiop81hwSjfPz92gDxLSxPZyT6NNpt7GLSV2t766E1wkF9E7s7oIrhUa1KMOME/NwOARu2ssoaS0vhBa3sto0kmowmaS2QSymCCILIpAYrG/yhig3/ADYrvLmwmudTjCXEd5Yakkk0HkrLbxxi2j2ztM0yIEk3rkqcMd3yg15tqkl05m+zxIt1bXMUBiWQtZtayKVmmnt5AN6qitjYWYvlgOuADzbW5b+zlV73H2+WUiBnligja0zLGwhtFZs3Yc5AUFGDB8gHNeYeJ7S8udVtIxdQMZZWRxcRrGYbSEGUubhgqLcOzMA2dy5AUEYJ7LxTEZ2trk+ZcWttPI624h3KUYAJPJcGQNDErEZI42gDr085k0+e4iuLi3aG+vra43WttbtcyW2wSEt5gYEPl9wUAk4A7UAdbplylndWT2sl01tZxJZvI8v2iSW4ZmljkMbHLWg2lWcKQcAk5OT6zpPjc2duJLNw88l6ZLmCC4bDSKJECxjYUVQhRtobJ3cDk48b06GaC2vr6a2iup7dfOurBJJRNbCSONwI4EHySRyjhCcFXJPfFWwu3s5jbC3hKoUETSFIpRLcedLBeLFEzEyyHehGM7YxxgjIB99aR4obWbWF51ikEs0ME7WTR2aeTJGsaztPLIBNJuCAqqlid2Mj5q9H0yLT306OKO3ivWuGKMyXDZLbWkllunu+JVUD5VHORwOK+GPhtdeJ31GG3uTNNYfa2e1t4i8ckrG3D744mT5Y42EIQnqSe9fUUO9LSa8eG9vpWnkLWSKI47GaNRFMzEOCsKybgXcKoPyhuKAOjk0eXTvLnSeVNNukmklS5YJA1yrsyIkMYZ5SWLHcgZeDyK5nxdE1xBDLMk1xbRYW4s7OB50uEkTyIJjOBiIRKI8q+CV6A817L4a0C51NtJvbppoZ7U26bHWOZIrW4jWPMVu7FdoQ5YnqSTznA6TXPDLadb3UCw20kF5Pc2JRdqG4If7RHMH+7ExhZGwxUBvl64FAHxhD4Mu7q7tTct5tpBPDHqENsFE8cTx7ogq7iERWYIWGQVUEnPTprH4dT3eoW8kE1pttzItz5hkmtLWGIfuQsYXCqyKpLA53Ehe1fUGieE/Mivvsgknk2b3ieO1LSQRMPOtXkiJPc9T047GuoXw7ZaSszpZW1rciKMRW+xpI4Gkk37DsXbcTMGOQ/wB0ElQQKAPBdG8PyWV1brBcLchLeZikcUkFsCJ1kJ2OB9puRmUICQwBAxmvQ1nk1iaG8it57UJHNEXlaOQCeVmXEcUbEPOp5w2doODxzXfJFp73H2gqbGa2jPl2dvCjJeIxM06WuAfMJViVK5b5gB6VxviHWtOmEv2UDRo5pVMyTw/vvsttFvMlsVP7u7fymRgQHwQCAzYIBTsUu7CXdaXDtdOktrI9wJbi2iaRV/fWyBwtvMzI7OwJUM5JIzXsvhrxxHpUMSS3kGo3TwvaRQPJLJbzNKB5rTK5LyuMlGKJtjKkMwxXgV94giuba3Vo3tNPuNi2ixXccUgdBJJLHMY2Y28cjACQSbZAwPHIrOOpf6Rp2pTtb2kYVoZDbsZBI6Y3R3EJGdx4II28fe+YNgA+q5NcudVtTtj09/IVJ1topTvtfsj7Wjv2jaPNosafJgvyRn5uBJ9qs7i3+0i5WPJF3BFHAodrhJ1ZYWkzkwvvOVXORjdzyfn+DxHLPcy2zwrZiB4mkeWUJbtBNAhgmmeFtxiBfhTw23jPffvNbitvs9pNJL5durSbrFiFR5Sv+mwtKAvkmcuzAtlNxHAxQB67qWuxTtdwI8ivCZzc7/MhuRaeVGoitYkQmNHut45xw24kA5rw/wAR2Ul4bafSLWR5PtBlngEMrRQSW8xMkbqGPnSeQAQ65O/cwXAOOht4ZZTPDbzSQXV3G7nUZHfyrmaVRcxWwtnUmRmjwS2QoYE5wRUlzqN/b2u6ZR9sj8pD9iZXa6hvChjm4+7LHuYEDkLuFAEukaQ2nRtO85hh1WWe8nURRiYi3hjaOFmdv3ttISx3d+o4Irq7RL8zwwNNbXelRwCWOJJYykTxsk6s7XSkpJtmZowdiBjgnpXI3cMdpeW1+l5bSn7QjSRRyTG0jtIArTQhXAEaiKVQR2KY6jFdFeeYI4ogbYwFLxUdbZbmCW3j8+e3ckSjy3+zpGB1JAHHSgCXV9VsrW/lgjeDeEujeXaXU0f2yNkjNhburbkWRASHw/lM8TbZACFHBeItW1rZCtmouYleZIbr7ZbJbiFlEtxb3SvOhEjbcIOqiIDoVLNubbUjYeWiyagkioZ4zHLGLL7Q5lnZJRD8oG8qGDENt8sfMM1y2teHnsTAz2F5tmkBVJPNv1ksGhlhnEdqzKlvGwEKnLGSNlZcUAeyeHlXWbO9F/qdtDLaXSJclELRhbmyUwmLDv5rm5EalOcHJYDGRSl8J65Be+dp0sJKoIwkNxHeJcQW7OytHHKwkEwmaQuirlDlVGzaTN4U0GGZYHslTTxfeZpio1tiFbyW3hn/ALRk+0yL5QLSypEz4USJ15BO7q+geKdP1GW20Wd9Sn05VQweTIJRBta7aW5tkUI02wu3mh9pPDGgDPtbbxXZGQTQC2aeRJIR9mL210U2xNJGsrHaSwIOEGGDA/MCK7lrW9t72aZlWOUCwjm8yBJHdwhDJbypHtPlXTTlgBn95t5Kmo/DPjLWYjdWmqadbQFJcuZNv+lyLGctNFyJTtEYYRsqKF+Us2TW/ba9pVxCserMZdTngdXjtkkjt7ZZ7iaWE2++MfuUDBXBPzMrOWBagCJcSaNdWstpZrDDdQ+fDEirJcTG5ieIMSchkILEJkdj83FbGlWLaXPNfXC2ssUNusuxoWtd1wclQu1QH/hwefu5ODVCRf7PtUkmkhnW4YCCdZJBE8BRZ1RQqEfaQzEA5wMY3ZFde+pwavo08kkMSTW8MDyQk/MltCqq0gJAMjeWAWxk5JIGOaAGjxPYzXIlL3mmu9hIJJtytEt3HkxtBbxE7nZdqbmAHB5NdZY2dvqqQw3qG5kvLSEPEksTyLIz4kdo3YErt2llAJLE4B4Neew+G7HxBb2lxbSTxxQvMY7lFlH21pJgIooy4CyFJD1XPCgE9q+jfAPw3/sa7a712H7RO8gkt5JQDOrMAQJBHJgAg7hxgBgOuaAPK9Z+HMMOqWckWlPcwGF4Y5VRIRNFL+7kjuc48pkQpsXA3AjPIFQw/C7SNKnQ6gxhkm+ziWKQGGVzHlLa0tFePaIyinfK5CkA5OTX1le2elW63Js3nd5Y2LJGY/JWZSquu2Vhhgq5wpPT3rwnxfM94sBgvluZbe/n8qczktHbIS5tGjCklvMaTnoo4OMEAA+YPGFtokeoxrHaSWosZppIooGikt2CTRwncHBJthlicBcnO0kc1uJ4RLXM2t6pNDPp9vLHJDFK91DNb2bTJaw/Y4YkbzbfzXRyOfvkHABC9Z4v8MHU5rO+jMcIRPKjR4mW3uGmZQiM5UGYbyBgAnIzgrzSzmaLw/LDdyRxXejXImSJ5jcQFraRN4VGZkMPmzTgR9CYBxuNAFO8128EGmWv2RJLS1v3BffETLbnIhupIAeQpIUDAICAsKdrkGnNpE95biOSa8uEN9GIU+17FfyYwjA5aPKluByCAOorj21hkvLW70mCFZd7w6hDOzL9klni3SNLbrHtSEyl3AUYAcE9c1X/ALT8QSIFa3k8qDeba4abKSJJxITEF/eRclowCSNwJ5oA8h8fzLoge+jjtIZo1vbdLdQJTLayFNkywoVAuCjrxISwORjjA+S/F2s6jBq5t0uHjsS9tLfRQosoiLBysNurDZb3RbaHAPVixr7K8UaBd6yTJ5TpLCYwTDEpae3bYXbyZPmaZXBYlQcjkdK8jvfhbJctrF1cyNZ2008bzzsknluVThkXzARcSDaowoAY8+tAHi3hPxXe36tbxWc4cT7rq3IWK5lSNi0aEeUysQ0I5UkENkcGo9fbXtbKnTSI4Lq6+yEO5F0wAPmRoWVAI32tuZBuU8Hnr694R+Hnk3ypaW1zJJNKJEmneVpxFaqFdYUmCrEvbAdixzjnIH0XZfCm1nVLnUbNbZyIXCLDGiw2yxgOY5CRmeSb7zdmBBoA+KLTR/E2kxWWoLbGea1gaEwyRq0Kxvl7ZmaUkzXiqyjA2vgD0r2Gyt7u70xL14Rb30sUSMXikjy8eHaULKpBYyF+N3BGOMc/UvhvwFEhjgjtm1HNyFVbqON4l2jDPIUyEnBJCliORj6+i6l8NtLtLW4tvIJtpwDNEIzOtvIoEpgX5f3cjSuxxwec9KAPjxtEvEjhkuI/MluLKRibuL7LGyTsEm8u0LY2gFcMeGJyDWZf6dBbyNoaH+0WFuN8Om3E8F0bj5JEac4LTIeY+MBRFyQOT7PqPw38QLd3twsBkhMMq2qTMiOsa7RHBE8qkIqjc+WIBJAqlD4Rs5ryHUbmVprvTYv7NJtVkgkvJpIYyjvMIU3gHAJwOBxQB4tqugXeq2PkLZOJraJkjmtYx9osLncWRZBcN+/QI+GfLcg4OCK83/4Q3WJtXtLO4WaC2DI6+RAjRzCMsHudrHIuScjDgIexr7WXwvZ30ccUcQSWK0YyfZLl1iieMvvjuJzgediJiRIQSThQcrnNuPBN2iSJHZiXz4bVk1C4a3VJoLg4VEtXTfJNFgHOQcLnHSgDwLSvAEltfeZLPJfQyKZfIkRI57YWwMhWVH2qSTjA6HOFzitBPB15qRYie7iW9/f/AGoxpDHaKzEhYUg4ll+UjyznlT3JFfTfhf4awWk00sgubq6ik3STgRXJuSI1O5E3LmDyj5a/KArcHkE127+E9NvYZENmiNZOk5u7eAafJLLEpkVbcFV3Shnw2WIZs4yKAPgnV/DdvpEkUseqahd/bGe1R0td0Uq26oZyzRKxkcl1UqV+Q9cVgaAutapq8OhW++FI53ig06TF0GjeXnzHCgbA5wV3AqQRwBx9d+KfCyXHkyaVbXty0ErtKbWN7i7Sa8YrdXCxnIV02tuOSoGdxGKh8AfCm20zVE8QMb1hFa3QuiUxN5zyMyPEcHaQPLPXJzuOO4Bz/wAKvh2bHOuXQkt57W/acRtC4juyrzSOssSZcfKp27flIUByCePtr4bx2EqRXRKoZJJ3jRSMEuSz5258ogLggdQcYGMnzqy02yhtbdbUYks4FD/aZiks1xI2Asag7WG0jqepIyea9V0DwxNtgvLm4hCTwZmhidbf7MXj/eW5ZCFUghjnOcngmgD3yC6tYrOBlBiuDtxNFIzxFH+aNC02Fbkkd9uPQZOPrInlh82IyA2/mxsvmrGS7KCZIhGCrqSemSeCea4+6u4dP+w25uZbm3SPbGsksauzMuIwoL/MBg45PTJ9K8h8YfEXVPPWx0xrdJLK3k+1Syu/mKm5wRZ7Bs8wrjO8gjByO9AGnq94DdLZtZWoE8kkj3ZnIuw8Qw4jkhH7kZ7Pgkg4yenOK1xBqLuzpOkAWQyzt9qVoyCsapMjqWlV2+6F6npXlI8Zz6lOnzS232aYZvm86JGZCXZEeKNt77uvqc44Fenabd2l7p8l810x1CR96o6maCeZMN8txbg/eA53BdpGCAeKAHT3v2CSaY21xcP5LpNGy7R5TN5hYFThMMecnlWx1BrhdRu4tUe7hljljguYRIELLcJHId6B4MkqEAbDjPQD6V09yXmDweXIrXYa6kkkkmlicFyZMswO4jaRtVfqMmucm0m6kmnMMttxA80aRBlPlTERlFUIF3ELkKPmBOSo5oAwNF8KQRTFYbuUQuyoRKsUZlkwC3lEnYhB5HOf1r0aK2ltbd7SOfCXJihxIUlu9j8SFZInICqQD17+xxztxcQac2m2EshhmxFKt1t3QsrDcULAFRchVwTx931zXeo8t8ltfWrobW2ImMryxgPGu3zUj8oHczYPAyRzxQBHY2sHl3Flumlnjt3UTQyg48shik7EEQnAPByPRuarGFbizMNmzPDHcyRLMsq28axyD96gUKQ8okz0PO4Y71DFPLJdX9zbSXMKIxlCGcm3jjDABJUKAyZJHJ7HnjiqEuqXc001jsg+x23m3ckUISKSYBVJwwbaJA5J4OCOlADNf0+bS9Fja08qO9eF5EdkdhKqkkrFEw5mIHA6kmuS0m/1qWBLq+JX/SbcW9hKiiaS3hUmeQmLJjUDPDYbngcVvrqqa4p02Xz1CTJKLtJEfCQAFIXDHMSL3IHJOMEdNXT7S3VAgjk84PLKvmPiXyVPEguFGQC2cRqGBzycUAN0t47jUYXkZoIZWUCCLmDy5JNyliRkAdw2Ca9GubQRJdx2lrBPBJA3mTXCKkAhXmSVCp3LJ+GTnAFcBZWNnaXcl6JYpSkzX8TksiyySDalo8b4EbhjyOmcY6102ra3Ktg7zziIgF5bdEEQCyoV80MmTJaiTAJAPIPFAEenaNHdWzR5jjtXT9yqQTyy2yMeZZVmjDBM45AOAeRXM65oQvJQlpdKYYnEYnRFCC6hAKSLcvlUiZfvAEMOmM9fQfDMkj6TJJcTxXEN8vkKZpP3OXwRKqjDTlQOo6beRVy/t5Wt5LZ5rO5ihUqDHEIUAY5EqqVUysOAPz6UAeD/APCPtNLfzieFruJcW4CTTCSeFMlEVcGRG53fLzgeleP+JtEd7XZ9gvYNSaSWSQQWSG3lcoDueS6kBHJOFAPXGc19UalYpPBPLqFtLOtrGFt9haGb7RjCpamABHk2gZG85xzycVwmuRC/W3ltZBJPYpsu7XyVSSz8xQY2ulkcM/O0kjIPrmgD4wu/BZnj36ja320nzvNiVUTzWUgtLCr4jdQOgJHv1xmzeHY57aytoFuHuoY5BDHJEuJ8NiMSMQAQQP7x6Dmvpq98JJd3B1G7cPcRyKhvFjhGnuxU/LHHJFJ+9yThdyHPbvWSPDk6yldMhuGkN1C94skMZuZI14xHAGLWqkKccYoA+el8D6p56faY7jTTcwEGdYsbJAMsipCXKqoXgtjPY16x4V8NXun2yJcLNcWxmV7OWXeDcuyjcZIwqiOFXPIYgHqM16/L4WuWmit40nllnk3pIUMYit1XDQzzyNgyBvz7A1o3GmTQRSQy3TQ3aKtwIpVZleOLYvkxJt3EEjg4/GgDJt9AigiyDC1wqF5AiqNPUhQVMQUnc4PYZJ9OlePeOL67gv4baSSRkt5EjjWGFNkSzEB5WMjgyuG+7xkY+bGK9+TT7xNOuDJAqxX2xIY52MUUURGfMhYcmXjJPfsTg1yWt+HoJWtTcQCeRRGxaJmnV2yPl2uFAwMHBPGTQB883Ph+OfV4XNrLPs8v7SttNMxVHGceTHOFyqkFlU8Y5Ar2DQfDCW0mzTJba4eTTW3mRTC8cjBiiRSO5wyqxDZPO7HB4rpX01IJYGfTbe2tWnkRbmNlS6ZimJGjELsoPYgngdK7y1g0xYViForpOFWBVkt4ZUHBBZt4IDkEg+mTQBiWnga8n06K605bdHhsQLm0Um2VBI+WZHuIizcklgGjBxwBXzd4++HkE8tzLcW1lp7WSqHaGCPzbqORyrXFoszlYwW6kMTxnNfoLpWnSLYzxXFtFe20kMTYi3RCDnJ23a72nZQeiEKccDFeSfEDR7S7sdT8yMCO3le1spolWV2BBKrN53zlRJgcDntQB8Z+AfC4tZikU0pt7SWeSS7RWuZ3iQGQwwKqks3kjHyg7epx1r698MePja6VBbw2c8EM0iwpc3C273t80OFjaWRpP3MSoOASMk8Cvk/XbPU/DU8WpSrdwzoGRTZI8UMTynaWaJkYhijbjgr6dKNP8T3UNtaxG6gWVRMbxJJZJHnnbJ/dKzEQnbkjcRnkDJFAH3zoHjoTz3F0OFRkkczND5ykqIipMcuJAR8wbqfrmtfVdSN7bCVZCryY2Lgt5Qb7kT4J3Iy9cZK9+a+U/DniAStY2qx4mSHzFcuo8xEADPcoeXUZOMZz2zX0To1/ImmRRIIb+4vZD5Zfbi3yOXUA5MZHtxnBwaANCx+H82uRHUftQRI1kjsJbW3QmyKqB5LM2CsRkBAyDxz05qpcaBbpA1vLeTvqzo3nOiiZQJBskVQp/gI6ADluBxivYvDmn3kFmIbOeKEll+03MWZHjTycJaiEjCrvJwzcnGa77RPh/Z3KpFKBNcojyedJGY3aSSTZvYKudxkJ45OB0oA+IdUmGhbbiZHis7QS3V0rWzO0TJGSszW0aMxjY5D4BwpAPNfmB8cPi3b65rl6tnLNbQrc28f2drhwspjwJHQRJkLyCFzn16V/SfqX7N2na5pqW2tWr3e+N/NmjUpKIJ1YbEn42KSQQG4G3BNfkd+2D/wT8XwaIfiF4B1ee8EdxLez6FNGlypeMubhlaKf97MIlywUYUjBA7AHw/4YuCrWVzIbo3HmFGu4bnzLeHThEDgPDGGCsGXbG3zhmO71rldYuLTxDfXWlxNlxJNJHbq7RSQSxsJSTO5wjbt38XBC88Vj6JqGox2N7aanNDb27pdfOyooW6hZjGkkschAlbHIzkdD0p3hmym1i6try8MVutpJeTmYWUkcKLPFvtzDMDm7crtBJygPcZzQB614L0Sys4b5prt7W7uUtpCsc2+cxRRxJ9kLsrFZt80fzgAtuyDwa4jxfqskjNpDX4s4kaJk/wBNijilluVfzUuJZwrvKoALhlAGctjNN1/XJtO061WCK1nC2k01wLeEJqrS2yxOY5W37RKTEjjnAHyfeBFeS65rDTWE91fS/a7q6itftrIh8uVCvmBIVKn7JOkBRWzgsVJz6AHm2v28l2NsF8t/GttBKJtPuIvtT+cym4t3lGIYwkxIB35EQ9MGm+H9ba31ZLC5Fu3lmVbpIJozBZpNGGMcMYP7yXdkO0gVc9DmuK1LUorXU4I7ZldZraZbz51jjRZ7ZYpJpPs5KW0m1QF8zZliSM1e0bUxZwQw25eV7h4nkdvLiu7hX/dpA8s6KAjHLbi23/a6UAeo6x4gsrkXkN2kN1pFtcW91BbJJHIlosRZY5LaQQZBlg2CRHbMZBVMqAx80uNaU38thdWltBDMYNSt72yuBbyW8kTMqrtjQoVmtAsWM4Gzcfl+ar51K2Ml7pl2y3wtUkM8yRtcKs8AYtBiJNmRHG5OTww2n5/lrOu/DiwywXNrBZyWwmczXt4iRM0boRZLGjzBFC4KAE/NtDLlcGgDe0jxS1sIpbZ7q682Z5IojeQGK2ito1eGSeaElZGEZyGZhGGHJB4r23wV4s8Ia5qunyanr15I4v7e2jmv762iW62wo8VjKrEJZLLkssjFFww2N5hxXx7Kp0+11D7C9wlvCbq2ZrSIKZUu4xJ5E0bkBWViMqPu429Riucv7K5vbeB727eOXTYoVa7tIRbpJNGBHb+eoADtGixglvmXoBmgD+hS01XxV4N0bSdW8MandWunobaeLTzeySnYVMKX58vhoFhQK3YYOeM1wur/ALXPxXvbXUdN0iJXjRDHNey3ExidppCqTQSIcLvKkvkggnDbW4r8s/gt+0p8QvCvhXUvC3iOX+29PsWMNjINSnFyscrXd1JDBfOGUQr9tJZGKjEQXrxXqXiD9p3SkivktNNDXF8Ib1rmzj2QW6eSoDTIYwJS07NgKMlD5jqCc0AfU/iH9pvX/DPgy7vtZvUe+mSeaOzs4fIk+36jbixUtBLF5kkQcFxI4wwIJbnNfl3Lqlz4i8Ra1q2r2/mNq+og+bzbzIZrnzTdTRYWOJGMMeGyN24EZxWPqPiifxj4r1C91O4ubLTEMi2VpHM/lh7m2VFFnNljKyTZO2UKVzkACul0WxvNiidJ4NNkle0lkukZprloJWdpZyqH7SEUjawIL5yB2oAtu92pN3BbNaXIuYNPMAlt4fNsY2Je7hkmlB8w8AuOCpPXiqVxpt5d3Cg3jxOwmLx6W0sTpDGqzQR27xy/PCrxKryEZbzCcFSTTZrN5r3VLW7ikEMsT2VncW/m21zGkSmY3CbyRDyFB3YLA/Jmqtu1wZLSNbe4shdWojuJnkdIUZThLjc5EiSSyqu5cBSWO3jBoArLqGq3Yhj/ALPmvkjjisIrwW53QJbkrJdTgSAtJJOrM3JOWyeDzZQGK3it71ntpXmvhFPAMskJRIzJOE3fuwyhgvX5sDJqzc2V7bPbw2zPaPOgvLq6s1klga7V33xmRGMSoY2JKMQzNhsVy8NptufIF7dXUctzc2rSyyRq0SIuUVvIkcmVpVKjAO45IGOaAOotClrbanPdNcX8kfmNbygtLHbRTQItxJb204TyzlSwOTgv07VX0e7sr+4aS3ihkineI3A1GcqjPMn7jUWeAH/VoQrKzLnG5RlqpalBmGygv4IIp5ZjJOlpJuntVjUBCzb8XD8gSAnBbOQDxUMmnxQ2N2sIxNPPZ2c8jW8dtG/nOUlhCvINmxUDkj5RnHXIoA6TVb57BY4Tp0eo2dqWklukvFtPMS2O6Qxwg8QhAhUHl1ZlQMWFZ0/jOJ5bfUit/Y2F4khljGFt5THHJGFCNzG4lKhiwAzyeOa56C4S2nu4JNuoKgRYoEdzLftEWM8NtuO1kySylSVAQDOcVy+q3k0s+nCJ5baztN8caEK8ri8VI5vOik4MiOpJPcjIJBoA9p0rxrqFnqlvMWijs7wx3CxxXKESrMeGYlSrksSWCkgGvvn4E+NEu9b0S0g1C1ihbyft87SxOsa7nikjjLH91chXxuIA7ZzmvyNl11raa7jJSWC1uBdJeRlI5JLUgLHZrFIQEJkJL7ehyMDvF4f+IviPQvFNpf6dc3CmylN6kAMi2c/mESQeaIiQkAiYH58ZI5yeoB/dJ8MNb8I+F7TSNPYwtFqNjGRIY7dokQ26lZC4zvnZgCQCTk5qX4oahcz6KLnwtdy27NcKkqBWjOyNimZtgGTgAr7Yr8gP2Wf2ttH+JHg3SPCuv6tCutadZiRN0ILPMrhY082baVCgDA3eg9DX6T/Dj4j6bd3Mmk3t+l3tkV4PtEPkW80jL5UlrKs6ALIhDbRnjbz2FAHwp+0P4M8WXnhzV9TfUmf7NZzXs9rFBPcsBJIvnNMtsQFkJRiGDEjq2DX81X7Rn7UGu+CNSu/DujyE3ylohLK8rz2t0tw7GMlieVjTdyxzn72cmv7K/in4K1bXGu5dKcxadf2j2s0PniWJ4pcvI0ilVBBiU4UEnDfLkc1/Mr/wUb/Ygk1u+1Px/wCANBl+zhkOq21tYy2sUE+zm9s7iIFpJFYEuSMFRnnsAfhh4j+P3jfxHf3Fxd313JHd3StceU8kQkkZi4aTYc+VznvkV+rH/BNv4myah8RLW81nW2tNJ0wwrdwKzRyzsFHlQx5XLRFiOv3s4bGK/Ii38CapoviG60fVYZJUgufIlmym2WRflRYVLbnyF4wCccHB4r7X+AdzN4C1Gd9NWQ2uoWQaSGK3d5YHhkGVd1QstyrYIIGBjkjFAH9OHxn/AGv/AAv8PrzSY9LvvNuZLVZ3iS+uBcWsqsFigl/fq5XPQGMDjAY4IH3x+yd+1tb/ABB8Mxaff2Tvcaqv2W4nkn3WgMi4VbUkkuxyQ5b5Q2QTmv55fg98CvFHx/1e21GK41a20u2CDUr+5jW4mO6UnZp0RUi6lbIOWYbSxJxwR+2vwP8AgevwjtbFZInme0dBcS3DwQl1RVMUKtCzsASQXUMgDEgEDFAH0bqvw90bTfFF1rtpBYNBDIZC89kkkrI1z50tvIhiKhcrtyrBsHPrXaa3480C38MzW62tsbpmRlihK24hSLaseZSAJVDc7STwMeteKfFP4xaHpml3NlfpNFFO0bQmLKQOHxEEeddzRtnPDHOfU9fji/8AGLS3Ru7nXrO20lHItWuRJ9mLo+42Qd2BnlKDBIByfegD3vxj8UvE87XcSNcRQXZVbgtFfx2i2UIK/wCiyw2pRmf/AGWPJxng18yeLvjv4J8EC8v3uUvrlLeJY9MhmUzRXUYLyeZLIAzE46NgHPc8V4H+0R+1bZw6LZ6B4W1aCMi3mt72/ihLTxzxMyiBYwAsdt8p/wBrjJA7/mxrGtXniiybVbuSO41K5kaTy5IppGlhT5TelHZdq4GffPHrQB7/APFP9qbxP421e5FoDa5E9xawQ3Dz/Zoo8YgaePaqEqemSARjkjnxO+8Q6rr0tzfO6QhLJFkkk1D921xJj5zGXyzDcM4B6d+tcOmk20Hmsk/kylFuESFTYfbVILTJGW52Y9ePc0WVyLaDzgjIL12LwBDcEQYw7puXh1ABycbs5FACyLqs8N+zzQhPINtNdLE85mzwrwwlSI2JBGRg+pFM0iK3vI004QW5it0Y3ssIChpRtaM3M748u69Rnpx6VEIIGPlXE2621F5ksFEbpPeuh+SOVY2wg+9yORg5q/4Z+y2SOrWkcVmmoXMsvnFkZJoyEAw3+vcD7u7j5cZJoA9LtvDtvBateQWEGqMkcKlo7y2eW0WQYZQQfnUnqdu4Z4POKnvfDmnXGnSw3kRnnktJXFkZVdbaWMb0ZcJvIA2ZKjGV4ODmsnU9d0/T3iuYVRpriLywHleygeNl+S51Cyiz9ucP0CcepGa4+51e6jujK17HNbLMrxyW/nTyGSUbAsAYBbWFwcAFmxtxQBr+HvD9jdXMcmuwWQlQB45U224uGQlYVMS2TJO2xV+9tJ7nuOx8UfCzQ5bNb/TYvIklQMIysXlXcko2mNnWMRQqM/KAuG6ZzXlra+LWxFq5f7fdyf6OohjjgSRnwWEoclXVMZyRkg4Ga+i/A2qWTQWUOqXYiuZ7Ztt1HcSzRfZWXfMogeLbFJuADN987ugHNAHh+meC9Q0+7ubW7aygJgtnhujYxzy2qszFo55FRfIjChSWC4A5yMcfbH7OniOfRbzT1sNQllnF8YQUkiMkKRAAtF5zACzyeoLKf0rNbS9F1KGAssKNJGjwXMaGB0hjBSNDckfJvGS4bJO7AWq9p4PutDeG90ZIFXTZd21neIyXEoL+dbyxn97G64CrwoON2M0Aftb4R8aKwhN1d210txDEyNbwRKyTrhdszgYYlTyenr2rY8ay/aZEuL4o1r9jeW0sLKGISNbD/WSSlYOJBIcBicZ796/PX4T/ABGkhMY1BZGjkEdvbrdOTciZ8LNAscGQZRjhvugEc5r7t8JaiNZ0sWi2MuptbbZo5ppFXbZyuD5UUG4G5bjGScjGCKAOSgtZnsRe2qia8nvlmt726/etAX+QRzlNu5G4U84Ttiu88My6xo8srC2SRZLoi6S0cwu8zKBc4MLPIse08fLg44zxXZQtZWNjPptnbQW2oTbpjAUjkW3hkYbUdX4V+Dge+MVFbXP2Ly/OaGO4MnkTxw4ZbiQkKLhGyS3JGQue/GKAJrjxhY2kENlc315bNKqr5qxLF+9VsEeYGw5QgZOee3PFdrpXjaz00ET3RvTsx9oiee4iMByJHuLgIuJHCMAi5Ge44rw7xMGnuku4NszgmBhLFus0bzMu8Sfe3gdSBjrzkV5pP4jvrVxA6wRXpvN6C38+SOSAFRb71VS6XYJk/d+Xgjk8c0AffuhfEvTNDt5ZbG8treN0WS4sYxLDJMksJSNGdmLQkq4Y7eVflgOa2Lr4m2Gr3NhPZyyxrdBGuLAtHMEMe0oCEK8PkeYc4I75zX5s6p4nOn3FhqdpM15dfbJI5UcySw302xhLideYUHmbQGVRmPjjAPaaN4o1GW1mnhsZke9DT2EjyKHkZPJVrmIxsfuupGzheM49QD7T1LxEtrO819L5Ui3HmLMkm22WSY+dCP3LHFqv3ceg545pZvFkf2f7S19iGGKeGL7K8VxcB7jJlO3cSdwHA6jHvXyvZ+ILW6Ej6xezK0PkSfbbmRkhuCyFYkSHoIt5xtIyMkkAYqzYawkk7xr5V1ZvOZAxuI7efIYp52x3UrHu6AgZHTNAHuXiDx46aY6ok15ClqYZkkiZLqLacoqLGu6+t05ypC5zwTxXzLq+t3muXst1BqUkMp229ysjyvGbBPP2uqrCRbSfMuBJtY9gcV6dNqenvpcvmahY2DRyyvC6JeNfeSp2tA4muflYk4GcAn7ue/z9Ilik+qm11D7fHJO09tPZW3lQ2zv/AMfEUiSlWuI0GShYFcc5xzQBavtZ0y0h+yXNjFqFtHYxS6ak8ohS5uV/1VsZdwYOp7Njfn5c14Ze3erya4ZZLZtMspyyqkNwLqCOZY9n2dDIF/cbjwA/PUZ612Hiq2tIprWWa4aS0MYhmt5yzNNj/j2upRa7vs0yEnO30rz3WhY218rPNKIBPCJjKYzaMbezM9tcwwedviMr4UgqGDfKwB4IBsT6hqUlxf2esXVxcWEo8v7NYXUsUEQWIraywQsQFt0jJdsvwTg/NxUFpp0b+T5Vtczy6gZI5btvOuZtzf8AHlaC/IytqvWY4Cn+8a4WfUoNVvVFqbyG+UCKyjuYEuYJbi5k8q4W4IlCm1KZwScD1AzXouk/boEsrJku4mi2Wkqwh1REvN4WCMFQZbUeVJ8yZcbRxyKAOp06yigNs106L/psaRQLbOsSCT/lnK0KHaG/h3OA/wDBnt3ovBIss9lb3CSgXa3EkheCKFTcC3gUoYlIYoPM29QDkjHNNtNEsZo3hsmvfMjnS3vo57mS2Lm1i86G/DrEyrGI+XOf3mcMVPFNit7S3Zbe9vbgadNJE8QdIjP9stVitmwyyHyAbeWNTjcNxz2zQBraVa2+r6hZXKagyabI5aUorQRl4odqFGw0kCxnIy6qG7E10Gg6XHBreoXdgLW41KJ4lWGYAwahBiMieKd/nE58xACU+bPy9DXI6dBPaQRWtrDfQRzx3xt2li2zvDbN5cKTNa7IyXYYDbsNngkc10XhmbU5L37bNaqIbW2uLe5WK2RZnYGQRMzF/wDSj8kPldMZ5xigD0+5sjJaQajd+VZtcs0jW8EUgDor7Ee6Eqjz7XcQDtLbSeSK5vxJ4ig8P2cY0eRbRLiST+0Z7UEynynMYjzIPkwzffzt5645qnJfXUt3awy39kxW0W8L3NxJ5m15TdeRBkeWtx5vyTJ0GMnivKPFdzeXOmX+yBjIXeK0e1RvKm+0g+ZGyTYJRJsgSAbcHO7FAG/feK7W9imuprq/KW6OsodSyrHHD57SxWyr5gHb92pyBnBABrzLWpNQmu7eWHWJToipNNDYwp9klkdlLw5Eikx7l6AgHn8K4q5vtduleOz0+6uJU0+IXkWwlYkt0NvPKrx3hKfujsIboRk8Vt6eJ9ljaXMs93fXS2zsZ3dgCIvNnRfJjYNsh+4RkKTsOH+WgCXWr13tIorZZraNLSF75Pt6xxJMCJ5EtQvLbzlX3cnqO1PsbqwuwtrfymKKxitp/MkmaK1R5eTCsjcSkccqSOOM8VvP8O0u7BZr6d4RfXEUqr5VwfISKKPamUQ7wfMTIydvcDFblp4G+zTrbXUELW0qJ5164VZZhEmbVkMpBiDqQfmUY6HBoAs6JrH9lTpbT3CobpkW1cH7SJ4ipMLK8mB9lVQB16/LXc2t48y280M8Etu7Hz2xCvyfNi3lETfvHBU/e5GOea4JfDvmTRrdC5lNsskNo8UP7tGgiDWluicskAnBMm4KG7E1hWc2oW0nnJHKFS4lZN6SpDbrPJLHtCIm6CZXbaSVZVJ5IxQB71aJaGOSBp1mWSfNkkGx4C7rskhh348whuJAoPTIB610celxQWTostvPNO+GW4eSR4fLQRweUYwNoUgjtnBI4ryrTJr9ZLOX5dPYwjyLGZrc2ttPFMY5rx2SQss8rZKqo478cjpJfGSWs8FrLAkzIxe786a1WYtBJlcLHL+8LDBAXJYfdBzQA7U7SawspZo7qOyvdPuop7i1kwfOtCuPOSKQgyRjPBbFcJZeI9Q8+xVUHlLLM511GWCLyw7hIfLkyrDZG3z/AHSRgHPFdP421WHULa5u2eW4N9arbwT/ACadFGApP2RkPzyYXPy7cjuK8KTXZoo7ewbU7W2tDKLNo4ruOfMKyODbAYIWYSOTyRkNgUAfQcfi46iz29kJUgFxFG8brG0pKLuN1FGvLxsDuyuVxzkVc13xAbizhVbzzbmzmjZVt5DbyyiFxvaeR8rwnq2PfNeLL4rsNGjDTXUiXn2aSP7Pc28lwLbyyzRSXcqR7oozGuV9T8vOMVwd98RbG61B8zR20cmbS5ZQ8SqJkyXLSAKjSOOMkEHggHigD7T0jx2JQRI628MaxmWNb6GJUxkrIRDvO4/x9Q2flJ610EfxPihh8mWRrqcSu0ksYRYo7dmAjjCzFWLnPAALegr4V0TxZealf29pbkWciT7YLF4JJJpPs4Ki7nZEIcOAT/d9M17dYaJc3+ntezvdy6ncM0lxHE0yWj+RhYngHlDcApHTPrQB7L4i8YXNtbXbW91cW11NavOIp0VVVZVDBRKeckHocEe2K+bvEnj7WLeyW3063toXv/MuEjafNyrhNruxLARBmG4byo45xxXd6t4dEVpZSxXl010EXzrdpHkd5n4EKtcgfMBnjnp3rCtPB7Xs5tLpHvZNQ8sWgkmEN5CqsTKzSlAmwc5Gc8AYxQB5Bo2r67e2nm3d2XEsjKwSZBfSI7YkEqJI3y7+m4gEcA1754X8LQ6jBbTrHM4cLAgczNvB5kfywpzzuBDNt447V6J4K+FWmtKHmtZTFDIIQLkLdXMj7gVlkdUCtDv6YJ619Q6L4O02BWgt0WSFozvcRJG7T4wVgC/cHJ64HvQB8h638Llni820l1CCK5bbKCqJbKYkKq9vEZA0+QAPmHX7tJpvhdbC2hjmgd7eQRwLCbfzDLJtKs08pYiIFhyGwRnpkV9a33hKGGJZjBczKPMQSlpH+yFT8kc0Q4XcuB78kdjWHdeH4LiNQsQaNAWjMNqPNEgwfLCB/nB5GW55oA+UpvBMl1DfWhs/KVBJJaRnaLcuSMBJQ2XUf4A1seEPB08G2G8jgaRSRG6hYYHDLhgHj+ZmB6g8c89c179o+gS2krWiw/aWleSSBkZ0uI0kLGS2e3+bHygndjC4+96dObdbcw7IbZWK7SnmY8sISuSCvyuT94HBOTjtQB5Do/hx7a0mtSse25vHaSSDd9rkUg7IF4wI8jnIwcdanutLFqZIWmhTI+aF25jWHnDrFne5AHTsK9gufswQwRwxlkdXVoVMMu7AOdxAAix1wSSPfFcDqujPcvdS3xWaIFpoo4CkLiR2CJGZsgjgE/McdqAPnzxPHpys01heIFQ5kEe6Ui9fOxW2A+VGHAzn6cE4rL0+C7vp1k8rMECB51mKR+RKo274bUNmcM3zcKSOp4q9rmgXVlqF0sTJJHPJE6NFKEmjtWcia3kWVVSYscZdS2AvOK6zwfo0cerrPIUWzlniIW9j2+bIAquI5N2BEIyRwSc/dyaAGt4Qmiks9RJgvWtjGy2lxJEiK0yOC+xmA+U/MQfTH09O8FaElxp9+s9xbJJbeZGfskaFy0jeZEZYQcQ7SeCQNwHBNauoaDLNcxW/kwrFDMjfKeVtndmSdVBBYAMCM49TxWpp3h9rK7mkguXKq4MMYjZI0KrukN0YlLXCMACCRtXOc+gBoaNoUVshiZ5TO7rcIoLRzSXIfYqQYG0tlQRyQD14r0BfD9hcWwMiW1pfNARKsaiS6C5wv2sAggs2QcD+LnB6QWpMQt4zcRosrq8bxwK08Kl2M0kcjDBUK3HOcjHWr0l81/FZwXkU0cP2ua2F3bzt5l3EpIJRPLBUSkLuLHAGdvOMgHM3GkQWc3mFRLsVRGkeGKYPzPGiyE7+4yMcYwatS6R5WoW1ut3bu5mTMwkjxA0qBhDO7MAOM55x261Pqum3dtPCtk6tazI80cLywpeRLHyzSAyB0IION6gsemak0ARTGSExyNJdqNwaFnWSTlI5pTKMg7iBgfNjkDFAC6UrW1/LEBceeHaEeWy+Uq4IfMgYBlZehViB3PcdPb2tunn5feJJw0zXG2RmZhgBEdXcKp913Y4NacGiG3zEu4qY1UMEYsxBBbymYfu8j5QH2nnnHNbVnpCBNhYpGrbItkW54N3+uR5HGZSV6nnB+72oA52XRmZIGihgkYbpDEtvEHaNPmZgBLkEr261ycGn3Nlc3TTXKw21zLHJHt/cWzMZAqma3cbtytjcpA3YOK9pt7G4iuWulSIxLEyIVHTyhnc7Kf8AVnbyehyec1napatOZIhaQCE3RuQyxeZhZE2gpK4wuHIIBPpQB5dKXnZhcXEFosIFt50Yys8OxpDLsnAxmUAfLlvQVzaywXd0wW4u4BKmXdlBi+RSS0YXJUmQKM44znoCa9Eu9MguHCz4Z1JCuGQHj7iSLnIU8AlATjOM9K5S60mWza7lazRtRL201ghYSqYGkVboQsXCh44MsAepGACeKAMP7F5y/aIzIswjzEXAkclnKbnckxiFfvEMw4BFasenAiILczTTxI3mRPbxvCyfaFaJYxEGEhZN3AJx0bk1s2OkWwEUeoXRhnSMSTQtJscEvvMYiU/vH2dVGfcYrpbbSZkT/RpGexlVDblVj82Eo+6QHB3DPGDigDyzfLte7ht1eGTzbeWQKZdklucvECvzKCM4TAVuQua5jxDZC/8AKMBX7RcR+VskDrHI8I3PEkaqckL3JC57+nsi+E2tnmNlbGWyvX82423EciWzoP3EjWxlDmQjdGRjq2SQvNYet6HJHYXDqYJFxIs5tWFubSaSNlVEAHzZyA4UknJA5oA+A/iHptxcvqYs7iSL7NHBJJaqVkkeCGU+Ra7Q2NiTAs395ema/OvxZ4x8S6Tqd6q3O64uEVbqN/KFramScwq1jBvy1uilW+UH5getfqH4q0+8SK906ITqFdPtdu9o7XDlEeBozcKuWtzG24ndg4654r4z8WfDOHULqG7isbWzeaN4ob66li8qKSeN47ySW23nzmZjtKDhcZBFAHE+CvH+s2DW1tcyq8E8Ukv2y5MiQSR7P3kcLbSqs2cDdwT617SfEV3dWyW1tcG9jsnt2jaOS4iedJpVKKq2wCugUnLBWYDqvavF4fB2sWD6dp9usl7Z2iosts/kQwny5fNRVDufkLdckDnGRwK9Il0vWLMRX5tpks47b7OYbVPKhLSrtQKyncGDHDAfPzkA9aAOtm1Ga2txFfX8MVwsyvH5se0h5SAq+ZICswGRyMNjrg184/EC/u9UlmstOs4ZYbK4nnSRSiiOZisbyNEJMMiyHdnd7kda9n1qz8v+zYb62lj+y2yXNtdTM8k7TF/9TJ5e4SQ7mAB5Y44BNeTXmmT3GragurXElubjzY3cReTa3MvzPItnd4AhcpHyGwcfNyM0AfLbzSWF1cET2rtbbdQV7uACA3ERWOSGOMsWaTDgrxg9s4rhvEHi+e9v1mf7Xbx28bP9phtyJZNsSeaLRWHzJmRgD0ySMmvuMfDPTdU0aeOLTL2PU7iJxcSPYwXAjURyOqxWqsdzsVi2SAkkEgAnivPrX4SpBp8EurW0Y1EJcWlv9pglNwIJQokyfKw8PG9UUHaRyaAPmXw74l1GMjWGuo4IJY2sJEuHKXEEYO2K4Yq2Q4LqTxtIOOnI9x0/xlqzaZ9pvnguTbTxsmo6fIEh/s+3URu6xg4eUxjJYE8j8DnX/wAGNcube8jslaXToZfODwWatG7JsjeKZZMF4MMd3HGMsRivCpLa90/Wr3QRG9rZ25jgErbraKKbzAZo4YTJ80eBzgYOfXAIB93WfxR1e0s7X7BplhqlrdQrdw3t5dC3upElyqiaLeNrgRj8Md80V8/6Bo3imTTYpFvrXyXeQ2yCOzj8q2B2wxlZboNnaueQPv8A4UUAfH+jS2sUd4dViXUL5lW5QYZle4i+VUWGMZJU4zwB796zf7PXXtVkhlspBqc6ILYzW6G2SBuJFKsu35eNpwCMYJFd3Fa6XbatbWkFtcz2sZcyXskLfaU2qAltJMGUZKgfMDz29K9D04WDwyW0kFs7eb/o81qWhngizkLcG5kPykbd7BtpzxyKAPOB4csPD0SnYXl8xftE8NszyzGMZmcRpuURjkZHUA8Csg2Wm31+rW0izWrvGpkeVIY3aVgHDZUEhRxjdx6V7ZqGlWyXNs9soh3ELcfZj5kUhkBVovLf/lmVyWI4zj2qJvBllYaek9tY2NynmStdxRfeZHbDPHg/u3UjkdyOOlAHCWHhbTpppRDphuIg4jmtwkkqhAdscsExYsWA99pznoDXo9tpD6BAPs1y1qEg+WxlQNcKsjg+TEgBDEgDcQeM4pumXtpp8oNoqqhCwFZ42NoIhja5myN0iYGcZOO3WvV2v9HvNOEkEtnd6hbNFLMyQBZXJwVig38ooGAS2M5yDxQBu+HbP7VpTappIKzWqoLtEVIsFYy67ZDzuUsd2MnjkDvwPjKxn1HMkcW67QG4/wBEjdorgqFaV5C4xPgfeK++ccV6/pWreHJbS2m8lYRdRSxSxpLhIr5QXYzhSCTIAVAI4+mK564A1O0vJLJlnuLGB100i3nt2t0YlpYyFTCJtypbkk4yB3APka60FLm6ZzamG5SJ7q1dVSC1+RixmldSFAOcKwPBODk12nhC8by7iG7tLiaZV+eeA3BTahXBT7Q22d1B+Zo13OOma6TUtNEYubaeGdLk2wktLGGGORGjkZTNmaWQb1IJIBxnOfpYhTRxZLYK12LiBZN8Bka2eGRuBEghnBJ5+9jBAznigDlry4ji1iKK7lu4tPSHzZELPAszSkpEsnm7y+S3QAYxyAOa9++EVt4dtppHjaOQz5jSFIo5gHk4cSKCSy7eCcDGeTXzbc6JrFvDLJLIxjuQUtWnlku1tII8tJJLDcMWWYjIXBPBO0cV6F4S1KPS0g80GFLdJLmaWOUuVBUBItyJuWR1JOCMLuxmgD6j8TJHKn2eITw28CTsrWW2JhOh27F2na0OSobaSc+1fKXiXSrG0vIr67+2TPG9zLGt9byqsd7IcLLFcQnCYUgLwR+Rx6hH4qgiWOE6q12GImig+yOfs9tOwV42mkAZpFJ544PPSs/V0ttU1AwXU5utGvreQiF7hrUx3UBGCtyYyCoJBwDxnBNAHzDrOmXnmQSXlxbWx81JoYrwhZXedyqyCRSGmTa3Oeua3dM024e2+wwC3a1hdli2P9mcXbDJWESvhwTnaSdprqNc8PWl0ZLi3kzKpdbaONUu544YCBlZZGzywxjGfQVDY6Td/ZHl1UJHeCB5NMvCrvIdrHMclqQuZ0XPIBJznqRQBqaZa6JAkEM1rv1G3hNtIZv+Pc3rfMWUBtiOoPYYzUKaRq1heMI7tIIYHdEMU0Hl38M5Dy252f6tuR95QTjGTgV1WiafcWljHJe/Zr5boI8cE5lWZnHzPeSeUoeIqvBDEgZ6VoWejWmtzTadZqy27K0j31ozPskDljHcyyIoeHj5PLy5wevUAHKXUNzqVob4aXLFbwjzwWggYebCcMGEkwYoVTIYLt5OCa5a2trO5WSaWxiigKNdGeO4ZVAEqsyPEU+6zAlhnqMV6dPc2dpqFtpdlMVuSBE6Ti5dHXIRwYinAZVJUdhXEazp6S6pcnT3klnskMccGwCJpucRywRjiFQcjI64JzQB1ek36z2NhFcI++a6dZruS2KPbxO22Mo0SbVj2hQqnBbr6V6d4ejuNHt9TuReCdrWSJYfOZHleF3O5VLrgFs5Jz7HFeH6LcxWRktm1SW4xBHJPazrujhuc7pWEkYwyhQfLUEkEYxxXs/huGwkh3y3V3JHqNsil7dC9vFHK7MkU6PnzG4+bOChoA7BdBvNdjNytt9qDwSRiN45Io1b7xkacsOg+U54yOCRWHf6bLp5eWyjGn2LCOa5gniSOWOS3CxyeUZGxJGVySRnjqa9P0LWYNJsbe0vLFG8shbeJJZ45fIRSHmwBsuIMAfKTwa5nW9a06QancXECqkrg2q3SnakCJgojk8bzngDGDx7AHh3iDRb2fVI2tL9o7a4QmOYqvziTBZHCLtjYAnGSM81g6roN7o1hA9xcxalbTzq9y9tABPbhWA3sTmOUKDg8gc8V6LFfahfR3U1rbWsNudsNusiTefHGEy6iVW/ekI2QQvHGTXQ6ZYWcBWxmkFyHgWZH3LIxaT7pnWRjg5YjBxkflQB4r4a8KXXiOSdZZLi0hUOsd8AY5ZooyZFRIl4JJxx90frVjW9H+1G4s4XuJhBBDZShZPLdDGdy3O4thnJABXnH5V7/FpNheWs1vF5WmG1jk+0vHE8cMioCrrCzAEu2fl25OTn0rDh8JpJBL9ntFS2kt8xtKjNKWRjiRmD5YnJOeTQB8o3vghrEXc01nKJCGuJAy+ZNdLJtA3MWyFxjtgY4rznxDo4tbWEgIiwqzTW0cDedBH95SJFJC5DYz/s+tfa2o+HrmEmWVoo5PKECK4wJIgAOd5yGBPQjvXm3inwhJJZXFw0oWWEqs+ckeWcFduFPBBGMjGOlAHxpGtjLPDD5l2Le52YtbZgJiQdzvNIgBCll4DYHpnNd8dTsUhm07SbdLeFUMeqfbSkUkhbEaJBKuS8pYA5xjuTWw/hm6tLyR0tfsVuzIBMpiltZAGBd7wN8yghQAq8+npVS90l57hLiGOxgYx7zNDA+yW7MgCRyo2VEa4XBJGdxJoAtQQSaPFAhRNQsrlUuZGkFtbwq0KYNtvmZt0ys3UKGO3NUbjxtcQ206y3zDMMsdiiGeSztYkDMkEpfh5AwGQq49OtZt5aaxaWdxD/AGivmvcs17bLE7FpvusbaWNGQKYyRt4GTxmuQ8R6VJLp0t/b2yQ3BdJ7e3QIl55kQEbXEwWQq0ZPAA+c56dqAPILiTUdZ1C+8wafDFdXsRZ5leNYcy7ywlSPknGdoXHzfMRXq+ma/NoSNLbxy3Edrb+SwQhxMJCPMMce/wDeJt5+XJHPHJrxWfT9YuJt99YXLTBzIUDSKinfw0iFQWAXHABxn8K9d0LwxqVyitNdNHLD5QtrFGUAZAZp3BwZVKnaUBLDPTFAHRxag3iBpHSI2qhGaxuNklqzxADzI5IC2PM+9tPtxXO654Fu5iojSVJpSrJHHGHaVZ1GTcjbnaBk5B5/SvctF8MWaQLKqBLsgXNxKUaVLZUIRI1t5QPLVjyB1Gcn1Pquk6JbXV2sMunCW3lhRWvpoBH5UoHHlRiTCZOPmJxxQB8Y6D8K7a/e7jmnaYwxxm1lWIwRx3LHZLbTI3LR4AyRyQexIr0nT/C9lpIW1EOn2tzhibRUa6tpLtQI0EiSMJE3JtOFGBkcev0Qnhi2spry4a3KCSbyvMlWJ18mMlRF+7bO3eeWUE/N1PStvQPBMNxqMF1fQWkcRKwB2jV4jOxBEKhGZ0nZdpQuATQB5N4I8L6lNffYjp88czlX1C3eQiC4aI74xEqI7JARgEMen1r6h0r4Y6dfRtBPaQAi3Mx063lkS3ZDgeWvyOzhpf8AWKFX7ozgYrp9P8JW9jc3MULRSaj5sTW7gMjQxOgLWzuo+aUDOSePm64r2nS/Dukx6R9oa2uZLqO2eWbFxtiZ+G+zJMhydzHqM474IzQB8lXH7P2iJr9gbi1tVjuHa4mtI4Wj8lzGwZI1Mu2SIEKCMjBOSAK9y0r4W2l5BI0dtAtppiolrcBhCcRIoMcihsMdw5xnO3rXSajol3eX2nNOwuonkRoCiPKLNQnz2sk0bbi/RWDDPHGRivT/AAvp9xbSrDHbo1wAkklsFc2cQy3EsZzkkkYHXJ57UAfNEvwtW4vpbcvHaSNMt4Lm3yZJipBVYnHY4X5RgnbnBFevaJp1hY6fJbXdyl/dRyLHJcfZZFdGZSnlANhsDAACgkY96+gvD3hjQtYN3Bdq8d1Zme4j82IxPaTu21pYN0ibEG5tqtzxx15G8MaPph1WTTJJp3aIplALiSaQOFaSGSYHErHqBkjHy0AfEfjPxLfaBLPa3NvcPpXzyIViNvtMisio0kuNq7wuCx718i69r+ox3cqafrSWlxeZuFZgl5cK6FshZI2KoUUAYOAce9fbfx40+I+H7lJSPtlgCZLWa6Eski8uBdYwyKATwRkAHHIr83r621jT5DdFdOzHLL9mtba5AjtbS4O6SZJJDnarY5k69BkUAeF/FLxn4nv57m0ma7CqS1uJiVNw239/MYQCIwy9RkA44zivF9HsllmifEs1lPG8LKgZHgmkO6TyFRDtO7klyAa948QeGrjxDqxL3G/ZFJM5jl+0PEzEnY7RkgRlCcdvTqK3bPwxpOm+FJidJkHmPHC1zAqhggDFrl2IEiAkjpz7UAeSXMtvpMkP2u5laOWACIN5UJChditI3JRtxwAQDjlSDzT9Gs7q61gXMLNcxBJMTz+Uy2wMeMLmQMCSTg8k8HNV7sNNckyW8pV7f7JbiRHnSWBc4YSS5AYcEH39av8AhzTltbjz7x71Yo4zLaqHkSJlUgMksQA8xwcYxn8qAOt0rQ4beZb0u0VxcS/ZnSG43RxITh5HSVfluGAG3B78d67aVbe3shpksUga+nZxs4Q2kWCFuLpPlN0dpIIYDsTVPTppZppnuNPNzAoj+zW5jSEPKhV/O/dHMrqCox1xwecVavtQa4WUypdTQBFluLSJBBaREkq0UPmhTvRSCQGyx9qAFZLKSCe2s7KKC+UJGDLFJJO8coDsgebEYdtoy0RYYPXPTitU/tGSJl+xEXEcsaRJau0CKufLd4rRQWfjOCfvEkjiuk0yWwmiudO08vJc3DJMgmYiOOKLkFH3F41wTu9DxxVC4v5rG+uJL9JpFkijtY3Rd0ECxZBfjLkAjg7cjIL4HQA4fXma2ubJ0hFtKYjGj3RknntpVI87zVVSRI65YLj5ePfPW6LOn2S2t5H+2RTBrpGETASbFbCkkbghLcAjjFVNcum1GAX2nvILiTbG0N8YnJIG1biNV/1kbRkkMDk98Vt6RZtZxQSiNBGqGOKOQiGNn2gsyRDgIrE85A5oAJre8fT4nMDlLmWXYGP7tIANzv5hO6KZAPlUdcciqi2cM+nz3MKTyTJGhglEUFtOuzLxMXkdDNhwd3HPSuv0J5ReWC3awPZRzM7RQOxVpnYrnyMEOw4ywJwBhgOtdf4p06O6uYV07bZvb2y/aLd4Gt4gzFpEmjWOUI0OwE4BLbgTzQBwdtq9zo0Ol3D3Dwod8t4sqrYuzFAFiEkWTJGrkMowc54r6J8AfGu70eO2ja7RriGHMQhZmURsxaMloiGhlLc7icnB6dvjbxXfXrX0q2VtLqccNnHBHerE+ZSSUnEqSuTJgkhAgJUDLY76HhCG9IiisrW5KyTRLOrSPZKm9z50bsqNuQBTksQeOAO4B+ibfF/xJr1hqN/qk9tfyS5tYLRJWhMIkByyyoQqSHt5gDE+ua/Hn9rG5lvNd1R5tPazt5ZDHE0jxpO14y4BlmjbbLGiAlf4ju9Rz+ivw8a7gh1GyuLZY7P7VLFbwpAGiEoQssqzEEyHqQ5IBOO5r5P/AGmdPtY5rO6v4ZHkiAeGBvuSXALMJZ4whO4jsQOEzQB8J/ChtQs9WU2sCOiIqyOkheRuAN/lSHAVQCeOTmvqV/iD4r0429nHcSvZzSSQFrhX8mFmxsLJFllyfUAZA9K8U+GlkdQ1jfdQzShZZpGMBZE3MWJWJFAMmPlG0ZPHQYr6L1fw+mn6da3s6vdpMyPAYbSN2h3ZDx3DxSE42A5yAw4A5oA7vQIp9OuLTVBex3kN6yyMtymGtp9u4SAyMMxmRmBHoMmvXrHxbPbWohvBAllOwdmtYIzsuUJZjhctErn1wPXFfOFj4j/fQwQCGNWaGIL5jSm3WNSFUxMhZDkZ+Y54r17SbS01VreG/u2il2hzdOu03pfiMKsjkIMDABx0FAHR+H9XgurzUUt4/LeeVzAbqR2gndZBtLRgdAxxjOT6d69P+16lbTaPFHIkyyR+VdokEEtvcHDb45TjcpQ8DD8YHSvObDTIdIv42sNRa6u5A0VtaXMKxi3DuPNmZFkVeBnYepzmvd/DWnQNMlrep5CRkxyXJEzuZCN0ioC7K5IbqoJBPPNAEdhL/wAegFmzRRStHI0Nk6SwRsw2mCTzWDuG5BLdPSovEGoJNbXlra27z2YiWP8A1cS6hFeMxDDErjezjBLJlR619iaL4B0G30NVsoXjmuo4QgeOfdcRHa0rSCJQQVcqAQvIJ5NeV+JfhxY2l3cyz5tJ2E0kTeQVg8yJCyLCXk3SDaB7jJyBQB8JeIxZadO0h0ya3UQ+Xdq8Uhmm+UAbmUFI380khs+9cBd39n53m/Zttrb28kM9xIxkkknnALRxEsCX29WGQD3zX0lqVhFeXMcF9F5iESkWu2OZZzlh5ko3ZTIBIGcjGcV45f8AhlJdaOn2cEDKxYrD5sqJAxBcSymVAqAYGFJyBQBS8Mvokf2S7tmkiW73w3MM0pLBCNxIjY8KuOccknOOleoXOoWsMMf2S5srqWWOJc2UBZorfdswQ2S10Vzk4wR9MVnWPglBDp8otGeZJQbn+zTvs5zGdrqjkfLOwPzfwk17L4X+D+rarZS3Vlp00EkjMrLI7NPGjKWGI0TDSKSuME5J9aAPKdL8V3dpcTrFai4hZhCYbZJYb1EPyjgSLsjV+WBXNbl/qF9eRZhiS28loxJZTRvNLdZIZWjeIkEhscEg89+a9Wt/hXe25tlvLBbTUEObllidLm6QAq8cqYz5mcNnHzdjXrXg34PWGnK0+tTXktrJKs9pY3MjXDSSk5Ia3WMtCisUyQc4HIFAHynp8Gp6tqFstxFdW1um9fImtreaG9cNl4PNS4Z43x0RlDD05r6M8EaC6P5dwlxFGUMVlGC0axYH+owVYt1xjAABz0r1TSvCOl6R9vmura2uJGu/MghZkhiiuJDsAnnCk/KrYQAZ55ziuqn0ywijW3sbdFMB3paRgSxSXgG6SVrk3HChSSTgHPByegB5YdNfTjPHHAy38rMqz7Ld7xAW/epbxiU7sDgH0Oe9PFvZpdW1xePGywB0uYLp02xSyjCtdDzSBJvxtBGB2zzXRatLYabdWqXkA0+/ELGJ454fLut+fK8kp/Fkk5HzMcZ6VyGoxJcxILy4lmWWUQRJbACBmU+Y09wUjJkuk2gKWwM8Ec0AZE/h9NT8RhhZx+RBIZzd28pdQWQ4BYDakgcdO/B5HTlfFLxxyxW0l19kt1nz/wATVV2TbHKOkd1CxIjzyvB5PPNM8RC4tY5DbailrPHcvcPHLJM6SQqu8NcGAcXDAHCjhScVzVtqP2+FjdWk93MY1FtA+x4YrbKyXAAbJSXGWBxk8AUAM0zVrCzuJ1/tSVvsl2bi0VwEE8mMSM8rOC8YTcAWwAAOhwKzfFGtx6zYSTmdo7SKZofsyRxiCSOUne8uGJUbM7GHpz61e1LwzCEku4MyiaNvKCtPJcmKUCQQyRmEbM554yMc1zItJZPs+mLZx27XMheSWe7c2ayxJjZaRmMB5jHgFc4B6DORQB4JrmlW6andaatzKtvLcRyqtxFNBKsCRhlu1lQjMOAQDwfwOax9QtYEt/M0i1Es9yBFdC5DyRCGMlSwkCEiJtuQ2SOeD6+vXvhuW61CS5mUWz221Ps8StLdyJvMaW0Sz8F+QeyY/iFc7qfhe8uZGhiRp5IXWHCW7gPBK4Biu3iO0S4JBCnA5xnNAHjcN88yWuk3EKSzR7/LaJXuZSu7dDEwVSxtoycg4wM9cV734a0XV7bTrSdLbm4lU7ixW5ukRQ8kQuIjkQ7huCsQB34rD0X4d3en6rDcLY2jww7ZJVMdw32Qux2GMopYyEHJDYA69K+sNK8OPb25kiEG1bYTjyZkmWS4aJUIVd2d56vtGOooA4q2smlt5737bdabcSxfZ1juFQt+82Dz90ZO6Fdp/hA3d806CO7hguBLeGW1jdpJro7bV/tCjMETIx3ASEZLkYweewrYvddjeQWl6Hs5EikjNrp0bohcg42uzAzBiOYwMKe+Oa4/UvENhpckk1xFNZGG1ImknlUARoBgLHvY3FwqnjAJ5wBQBzWv+M5by8t4HML2y74rqFbsi4lWEYMkLbdhKlgNrEZ7deOesLKK7jM6tJCXEyqEt4YbqUlzJEVnYMSgHDnODjjisKfW7PUNQkuIIFuUtmfZduXCTwzlCpdBCpW6UZwMY4Ga7vRbm6upIXunlhhtyPs7IFLFeHMrpKFG4Idvy5GRyKALCeD4rizn1C3iV5vsjbV3xrCZWbAKPIE/eZJHA5IIGe/nOr+DLiYyx3dnDaKmAm6KRDJIih0InIwhLjODggeuTX2Hp8kd/pwiu7CObT0KSCJSTfyAFVW4KRLhI1JUlffPSuU8TWlpLKbeNEt/KVg9tNEsk00kRUhtrMdzbGCkjscmgD4e1rw/evpzyavbTzxM7nCSJOsrABAu88quMYyADjg1p+FvCV0scFqlu/2C4WJ7fy1SNI1mYGSKd8ZLIwBCryQMAGvoew8GT6/fz29vbwfYvtCS3USQtM8a42IkSoSHwcD5QRxmvqv4dfBnT7A6ZfTWjQWkkyKy3NtE8EiIxE7t+8JhbIBAIHHGPQA+efDPw0urOwlub61IkvUggW6USxQSB1CHyIimXTA+8BwSRXq9hotvDpkyJEIFtlEOy4h88zSgeTsVfLV0JOBknHy8kCvsBPAOmskSxhJbeSVQ9rhprW3TaRHLCFG6FGPQAdfauY8eeBjotgbi2svKsLs+SsCgs0sqH93JIrqCAxAII555oA+SdU0cW9kdM+yPJMsLj92oSaUzEBQY9zBYlDYBLAdOa8tOmWtppt5NdwBbixuPIRpWMYgidCpjR7WRyZeeQRnmvf8AUYrl9RtjEC9xaKFlNqJ41gcKQbZ8RsHJQE/U+pxXG+KNAm8Q2xurSPbbzeeL2WeOJZrRlAUR7WkUO7MRlmGQDgUAfJOt+F47WZHhhvLmWdkuTb2UnmY3NuiVbmQLtDIw8wDnrkYzXJavposp2ZVjf7Mjtco0bEiOZd0ib05faGVcj+6Oua9p1W01rSzO9jdSSG1haJ47e0kVVVUzHGryqMS7QATnGOnGKx7Dw0dQiW5v7WWS9uVU7Lzy5FtWYAyiOJHAAbrkkgEjuDQBwOjteWc1nLdWqeSylYhBMxi8sqHjkHl5ZZF+ViG5ycDvj6U8B3Oo6jBPJBFf/bJnW0eV5GdGLfKZcxAlU2Y+U49WxzWf4R+G8MMV3i3e/Mkfmsj3cnk2zOQsojiKl3C4GVA2gkhSQa+svhz4Gjt0iFvaaesNtie7eGJEeWN1YG1VfO3G5wRjuw7AnFAHP+GrS/WS1VhdWtukkcbLFLKn2+OMhdskjsfNthIMbQMFm+XcOa2vGul2LSwQ2i3dm5leG5tLnzEnihkjDJMBGpYWxctli2QDkACvYU08aRZyvp1n9p/s8l7iGeEpFCkmCkNmxGUkTcCzcjII4xmuV1SGS8tJbqdpZNRkgZ2aNY5JI1wCkE0bHdsZSMDB9B2oA8L0i0lsL2406SKaK2iu/PjntrcvZyTZyIvtEjEOhU5BLdDzzxXv1laWVzZwv5cTwxRoE1CRJHuxI0RLWvlRowWM7iFcjaQo+asSwt9TeX7DLZAwvFHcF7pZIPICsqr9nt1jywOdnPf8a6T7VaaEtzeRR21k0h2GAzx3ZY25AYyiRD5YA4HTrgcUAcncaVDpM1nBbovkpG42Lm3LSPI1xDJcBsbo3D4I6nHTmtd9HkWaC7nV4IbiCXzZYdwgD/eVAZACqbcYyBwMD26u7m0mXZcXTWhNwsUjmWFUnkdkykSSShF2KWAAXnA4zzXL6zOh0ieznI8y4ib7DJBJPIEkQ5jWeOO72D5FwAq5IHcnNAHlPi62tWa3lt7lX8ksw5jESTruJkfJDPMAvAAKnOK+fj/aUd4dRKx34JuJcB4VWaN5yCxjkiJeXcgDKM4J4AFekeIoYiLqP+1xaXCSrNDatFJHbJOdxkdJHXksTkqTxnA7ms7QIBqBTdHJezQ7BPcW1okXlgScmNwgO3IyTk4ySeKAMawnuo7sxyT28UcscX2O2JQOjTYSaMoEG+PzGJYAcbsnAr6y0PR4tK0GO5SLMtxHDHMBJBGY54URIXj+cMxkCkImOQegry2DRLC91C2uWGzNw8Uks1v9rhdUIVVeQklVLZVihIxX0b4a0JruS4tBCImjdbmytxE0Efl2+1EilOWEku9MqDgsuM9qAE3SamjRywxIlvKBLazW0HyxgcKQoDLMoA5zjB4HSua13Qx4jlt9KthEljbgTqk88kHmRFg1xHbqr5MBLHgsSrfwjGK9R1HwrfTTnUIrDyvPLtfXP2kWcwaUR+bOg34l2oBwwGTwBmqV/wCHfs7rNpqTRTLuVrsEQPHujUxwOkLBmR2+dicjnt0oA+BPHnhdvDmu6pazRXcdpGyTqbWYEwWs6FUW7heLMi+XtIcAtz65rkfCumR3JnaS3+02SRS3UKRzbHmKs6RJCGC5IZWLH1Bzmvpzx/4CvdUvp9Rmklup5hFFdyPCTEsZUkjyVxkbh8v3iRiuctfBuo6Tp0FpKMRi3E9sktuglnt3YMYlzggZYkAHOByO4APlbXdJt9TjurY232mYme4/cKVnjyUQL6GQsVy+cAqc4rFstCkiubNoN/maafPeNbaMiW52qjSyGRgJm3DJz3zjIwa+trjwNJEx1JLeASXaOiCGFYEUQyBoo8ITuyAQ/OSVOeteb3GgyaRFcvHp7R3MmEeU77iMyyOcOEjBMY+Y4Bx6cUAeOapoi61La8RyXLyNBdgugdd7HeT5bFUBG35evt1rLHhq7sZUi0K3CIxWK+vpQbho5HkRJAqsQ0JAh+XaCpGNxzmu/tILPSb1nnJjfc890uR8qSyNuDK/MUxfkZ+6CMgV1+kHRF1MlHkvraaC3m82Dc5tIZZWkljmEYKvPgnqc7QMewBq/DbQIbaylvLcXU9+UC6i07wTyuN+VgtwrqkOXywOTgYBwc16jc6JHcQSx2tncWt5GZ1nZ4hexLBPhkncKdqXBBxkn5VwDisbTl0KG2nuLaK5bTTJi3W2j8hEn87Ec07TMkm4gZYMAuchTjFex6XodxPBbXGmXLxXdwA9y7tGG+zugRY1iZ9j9CdzHg9SOwB8u6l4bvBJc6dZzpCsjPfpPDpywsZ7UsZ4I3WY7fMjUKBxv6ruFecajaPcWE13JFHbvZlpoECBbqOe7LQtZXziUgxZj3IdmFDnJr638ReF7i2kgvIRLILedATLZxD7TL5+AwaaPqrM4DE7CCNpIrmNS8M2t1qEcMunf6PqAE9lbSRRGFLjduffAuwNIkzO3BO45KjOBQB8Ja1oC6taSxQWb3Ns4QztbTlGglZi9ykZWOP7rEhFAK4UBiTmuSsPDvmTPZpJN55jKPPDMZrwJEW2O/lIP3qRoFwAcBB9a/Q7Xfh3o0FvC0dpcCeJQjzSWLxW926IolKRW442tkEMAcqQcEYry+y+GWm6VdT31z9otn1BxthtUnUhDuk85BvEULskYUFnDZQ5UlgCAfIg8PaxqQIgWLyZpBbJN5Col3FbSO6SPdFlZ7l8ESB8EBQPu4ro28AMZJYow32m0a3a4Fnb7C7xlC8cUs4AbaY1CbCRmVjyK+wIPh54aa2N3FLGEDOLoSWFzEsd9cK8vnxopZlYoy5BUHJLFQM4Xw98PIhd6jLLbTXlkJDNEZLmRJYIfN3xyR+aqqvzYcgMzeWwGM8UAc38OvB2lWdu7w2czq0UU73U0gKs8pKeVGc9Em4O4qBjA4Fet+Evhpr+ryXoaKO3WQyW81v9pXZdxiQyzyxzB/3sgXd8ikgck5HNdvomiBS0ptbcQx5ivY7OOVppIlDSJcGZkCSodrEKPuhtpyRXr+k6xZ2X2KOy+3wqsyxiCG0SCYyTgebLtWRSgYEqz7sEHOQeKAIdG+Hq6RbteSTWl7YwxKbNMyTGwZH2pPICQUnAX7h+R+oypFber6Fp+sPbJPJezlIvNkhyIjLJiPE6KkfAVQWweDjauSMV2smoxXSWj2cVnFZQTSR3KiO6MplX5EDmbf8AaAHO37zAAEDirNrqNjpZ+w3cdpcPNNMoYrJHcR3kodkEchXiCJi7sD8pLlVz0oA8ou9CsdPlEOkqLmS4lEsl3fSPBGkRwXe3jjAcXHlgEB12epzxXNeJ7Kxknnvo7yWSJoYFuvNVBJFMhBWdxuUPbqucqvzBm3LurvNY1O3TymQSMbafm6WNZEnO3ZDabIwWUuq5BIGM845rzHxndWeqWsKJILa6jyjRSIhNv5m52CQBl6FsEtnk5HBGQDhDrMc1w01pei0tbO3e3jVzM6zyImQ0McMyuGVmCAnO4JuYc143441mcWst07291LCPMMibAEAkjlltmSMneHlRQ7DLgs2eM124eScpavDI9rbNPLc3O4JJDA5EIi+VQUuWkUsofkdO3NC/8J2Wo3Fxb3BeFLeK0liguUkb91vcrKXhQrKzxSRhvRgd3Q0AeJadq19POGmlN3DIqebBbpm3dpptkogZsATNKQV5GFTJx1rvHV0ju7aSGaSTCXeBmR2MINoBGiZwHWMuzD5Q3JIrUfwgq38Wk2LKz2ltCYjboEe1kmk4Dq3ys7JkKzcYPXBBPS2VjfaV9rku0mt5GRbeF4W8576zw8cqMCp8qZSTuA5O0kA5oAw9Mkmlt1V7t72yVYEVd0MUjxWkJbyZpJ2Uz8sduMlSnNbem4kjgAa5a3tY5jNHM7rcyWpiCiFiybDKQI9gU7SI9x5Jo0XT/M2ybJpbdJxDBGYsNiMbmXaVBjlU7mZmADA7Rlsiu3jgtPLunis45piBN58sfG2ARmAogb90A7XGQ4HylV60AZFtDqWq2oDX84mMf2eCyt9ksjwxXTJHN9p3BQzFWIYHjO04UDPpNrodxP8AY9HijaOKJXu5yVKMi7FLSecxJF9hodqAlAyMejCr3hzQPNupYLW0Yi7n0uaISp9nje1mZo/s6YP7lBtZwR13jPzcV6+ug3OmXBtHtZDFbRXErOztM7M8nmQOYmch18sqAMZ7EZzgA+cNf0+50+5tob+7N1p8iSRXksdnKZSVn/1tugUATMyFXDHBAPU1654Y0p7y0tLaWxiit7xpmitp08q3CgLG1xPbbt052vKwCngsQM11V1otnrEIhvhayQz3vnXSLAbULGGJg4EYxLgKdiDcchiOa7eOO2s4dNtFRZw1wjzZuEg2WtozRxm3lYDysIArDgsYySDmgDy46PNpNyLezs7q9s5MRXJsroPboylY5IFR/m8oXJdif9XGp+/uBq1qPh4vf2jQ2cd5JbshnSc+fFahiQIYHRgZ4WCs3QlixI4INepazfWtzFNaacStvBE5tr9rSC4uJHeSOGeAJG6loymclQzZG5wCTjgri6XTru0tbXU0fVW1EtDZ3J/1MEOEjSRowVJYq5QFshSufUgGpZ6FAwsp7KxNjLNJ5xhltWeS8kSRgDNAz/JZxqoKEDPAz82a76ytHOozzpLLEzJEl6kUYiF9DuSCT7TPgmKAxGQ7Qc4X1OKwtJ1TXI76CSdoGWW+li3XdtuuoFZA8aq6PtjtnidCgOC2doBZSB3mpWJiuIBbX0ttlkluLWOIIlxG8e5oSTkKpuBJjJ4HXFAHn+qeDbCWa5mjVm3mffLnzIrUb2Zfs7LwEWHaMnqykDJ4rzjU7W2gkaZi8tzbQRok9pC//HnFIrFZo2UbH8o5OR/MZ9zsBLfi9tLeRXt0l+2TyqHUPEFCrp8ZAwzLOrlipIBzk5rmZ/DcmqXDT2sG37MZPKht+blXUBr2aXaCJbYxsBtkIbOdqkAGgDzs+ILa7tptPn07z9MhkDWt9I32ZxFIdwMEBIdsI2PlU525PORXpHgnwqJDFuWbyru4Cafd3YFxHEJEG4yCRhtiZBtMZywOTtHBrTg+GlpdG3mlDvbvtIR+YdqnJG9P9UQ2cKOmMEAjj3Hw9aDTzaWEkMcukEbIJTsaSG7iVQpWKMl2UDZjCnIHc5oA9K8M+F9F0jTtPGIylvMd6RMsKyysERo13RECMFSew4655rrtZGnRzI0cPmRLKWQOzebGpzlmK8sN4cjOMKBj5cVyMcsmlRTWWpXPnfa4pJbKOENIjThsqqBl2qxQjOGznOcHIGXK8+qzxWlqVRT5O8yyfZhAGBS4VfMP7xxy23kksQBxigDM1dGmtH+yz3M0UTXAgI2xtJ58jNIiSA4eEJKCW65JUcg14/PDZxW99Jf3Mgv7fdHHbW9vlRHFJIVuN0anPKESPnleuCa9umubPRJXjkfdEsSrEWV/Nt44VMUsrRlfm3Mm/IB4lGeQcfPPjfxbatc2/wBkNxpcp8/fPa/6xywVBKylduHDEBc7cYZsc0AZf9r2+s2DylorsWzLPC0buLaBoWfyIQMDbE0kj/MBlcDOABXLajGl3BIIrlHjEAjZbcrIjSiQ3FxGFHzTSI8m8YGWDcDIIrNiiu4WkaWdWhlMypb7FinmjLmMusdugMpCgE7SVJ6HGK27+ZbCxkNtCPmt44zbSoEe3mUiK2ntiWJEkjB95c4AXDEcCgDz06dY6ffNHJeyGbCs91IGM9zcTmNiPu7J49kvl7cllEWSABXsPhnQYtbJihSZbe02taKFMqyiWEquMA4GQSQfunI4Iry2y8MeK/FOqQtEtvbQwXcbM7mbfayYdXujG0fllGhlyArHIQMRk1794d0iawjns4ruQOI45JS0yRRNKkpDSRsr5CbcghM52980AUL3wvZNbCymt1u2t1QrOoVALl3by1E0fzbxECpTnHU4rLuPAVlLY+ZNYEPLC3kM4Z1jt4kG22MK5Rp0kz87Yzwck12NpqV2zXkWY2s7W4uLiOS2fyvPRJPJzaGRcGTdvJ3HduYjgkV12jXVveRzlP30cJMkL3DuqLJGvMAEigBjEFZi2FLscE0AfO+j+E7TTttvdqGZZZLghIon3ROi7VScOCXEodio78Y4rvLrTLG4sV0y2vrZbq+t5F/0hRLfr5ieYhLbtsCYi+QDlS3zYPFXtWsHuJZNWurdtNsrOXdZecdrzzupKs0MZy8e84yARheeQcec6jqQgmsSUuZ7vzSTLHC0MKFPLWa2RnUNKjRtuU8gMDg4xQB614S0aa0kiW7s45RdzIJWjLSXP+huq5l3YIlVgSRgZByMjBPX+LtISVYLe3uXwlwLkLbIAj3QJZPtEceSxG/8NozWL4MvLUSK02mzyXbLG7XUzTTgpI2Jv9HByVGRu4BzyOCK67Ubb7ZcQsu5mWWSCNQjQbPMO1gIoCfMiByS45PfnigDnLHw8rQTT6xcRwEGC3j8pJZ3dXYRGUxBTtXOcnGBnnFcr4n8I2di7Xmm2sCutxFDLepGty11wv7mSBiEsjjGGGWIAPevX7m+lswkLRnNrbi3eWBYo4DbLtWTzJX4kkDljhiG5FcdqWu6fYSw7mihuL8sXYxbn8uFSkdwsKhoonK7iHdl4TOegoA4PSfDr3tqWQbkuLp3dpIQ+yMqkgRoEjXLKYyRvwxEp4PONGXwhFA1zdSKLqNQNjQsbZkCBdkoiJKqxJUFTtJQgDJzW/pmopqCnykMFr9rmu1ltVk/0pY4wX814lKkhAOFJGRgZIxXViUSlCbjbcSArZIsIFuI42VvLkVwPMck7iW5HllfQUAcXb+H1u4vKV9P0+4tN8jSxp9nikm+9DbzMWHmruO4+WSDu9ax9ftZI9OMEYS2lKMb5wk8X2mWMh0SNo1ZTCXBO7cGO4A13tvEWnljkazuIY3aRbTPyWwDMqymQcykkM2BuK7ugA4p3uni4u7ZgtvblDIqLLOZFmgEkRkdI937w72AGMkKemASADyfw9pDx6lFqMscEGmLHcTkTwuVEs21JI7KJ2Qgs7EENlWLZznIHaTwWyafqiW7CztprYJBE0cU0sSLKoZohG2beZ2Vhgk7QoJ4r0q5sbaGMaUkMCyfbgwhkaGdne4ZJTADG5AG3BQKeO57hDoAgsDYJGbZry4uZ51y5uJiiIAgaSLEUYLuDg7SVO0mgDkdGtrNPs1ssQvpREs9vG0CvdTnZ+7855UAARycsPlPY8Vr3cL6fb30LugFxiYsrqUiuAhaSNiDwAB7A5wCea6yO3S0EkU9va2tpFbRW8oO5ppY0iRRIxKhzLlV5GMZ6ZFcFqSwapLe6dFPMlnOYg9/Nu25wgRIycEYVVXOAOevegDwTxZ4+1CK7eCDypVis0jvt6yIjAP+7uLViAUl2EDA4GDnGc1wSa/9tuY4rzy4nvEuFid5oiVhVCPNlcOQ8jKo+XO/AyVGRXT/ABA8DSWGp3UFvcTm0nZLny1YSLMu1d8MsgOVDbTjblfU54rm4tDknFrHA8b3SgypChMU0UQAEeyLyz5qbAyyE8/J0HGQCPSbZr2a1tlZPLidJJlQNtkw7NbxMpGAT94hcsQeneuwu9ZtdFgcafqEWmzNcFFTyxKs80jYllhhYZCBiFBUHOSR3pp0+NY4xpc8tlLhYpIRbSmNrgjAliLoGVw7MBu5w57Yrkb/AMN6pJfJFcRNfTkJLJbi4iS1ht4JiTIJS2beYjdwSCcdKAOp0q/e8f7FcXonm+1mRAjMGVCPNl2kfLFGeDtJ6jGK7P7HBp0Z1IhoIpmEXnu++1ERGTcR9wS/XOOTj1xyujaJAtzeLE6RSsomgj2s3lLJsVo2nx+8Yjcc5zz1NdVqNtJLZnTIUlkSI28bQwqAssKncVjMqoeSzfxfh2oAw5ILbWbloBdRtsgcJNAFaKRDOCpiDEAynGDjPTGKsXWux2aLYvcpC9mzIsVtE6xrHw2bobcK5x2/pV+w8MR6bPNe2qylJQi20N1GIxBcRN86IwkZnXDYyO4IyOa818ZR31xex2at9lkMkxQqhlWd2PKTEoPMO44Ayfy5IBLa+K7e7nkt5V+zLJcy28sUUzPsd2Z4Z7koceU21dvpk5x0rbeS71CDTjatDCYpLhJJHVnZsqymRwcMIVbZtUAkg5HSvnMabqenSrDG9wt+bvz5WmguXaQCQ7f3Yj8uWDaRtRGZxzxX0d4I0S/tbSKe8vFMV2HKF2eJEjkYMypHIud4JxjkrwDjHABo6LafY7R4L5fK1AXDKkwcOt0ZWYqzsFG6JgRxjjvg5roltmh2zyiMmUB0aZzLJ5qEqIYdpzbxkjpjvz15RtL+0N9pljLQRM32eR2kw6ru+bzsbQygHGSP5ipbZ3hiV/K8yxuZVWGWdSRA+WVpTM3y4yODkZzxQA4zgQu89pALe2V5rs3TFDJLnECW8rAeZKpweeD71gadbXOu6ytvOTcxxpK581I2gWJoyRHI8Tn92pAIU9WOegzXfy+Hi1vJcRmO5iAiSZDMZk8t/naRI0UgTYz69O5pmn2FnZ3Li5MSQSMoS6WSUSjnIV4dq7QADyeORzQBuJpkraZDYrIFZUiRZGNvapFG23zUWF5AVTaBgpk+tbLz2gWG1SGC8vGK27I7PC80SBQ00W8BXj/2lJBx15rBks728vIJZLhrvSZpkihu0tpY8D7pgCovDlQvOMDqa6h9LitZUK+aYLdVW2jkhVLiPdkssd1GWeQH1xgY5xQByXinQGvUubGxWOORkS5kW48loIVhXMawugJMrEDlSWOOeK+d/EGhay8olOoeRCMy6jlXt4meEqkcDPGoaRVQEjjBz3r6P8W3GoR5c6i9kY7dlXzI1mEg/hgj8hWeSUDG1toAz8xFedanZ31/ZPbWrNLIIRcuVu45coV2v5qZIEnU7M7vagDFs9MhutNitbSeW4tFCyzk/OHmxnzSiZOEJPKgkjoCQatWdrBBGyrDHHuSRridlZAAjfITdzOrghwGUMBxweaiuNOubZ9NitrtrM3bhrnddTrHJMihViii8kLHE2MYBxn613Ok6eLlX0y+mSK+aJhb2bxr5bO5LBwkvzSN67vlHOM0AUYHBgjmRIZRDIiXd8XeNFSQYGFPyq27HzMdpPc1Yl0yOe4ktgZplktkmmvLhiXw3zNGjxxkeXhRyhYY6VoadoV5pBvJ9SSzRYWjhR7BHkluFZ8x+aq74ZtoHqGHcDHFuW8Ed5Je3t+8jPlbJZIUk8hY0KLGWjACE9ABuxQBz+uW8ltbRArFFZo3kxRQOblXTgKS8vMecjkgfQVxGoJDHbAIYUuFcNbRB2Z1bB8wyFM5HPUcdMetekag09/HExjns5ghMrqI5ri5jA+XbEWwsWe7AMPSuGu9NuE/fCIO8DOu4RM7uk+d3mMgIjUYxyR1znFAHGyy28trbWw/1hMjzzxCRkR+haBpF27y3Bweg/Cum0W2SNo50Qz3ExilESwhxugUeXIJpOY2C4yqKw46Z4qlo7iOaQ3sVutqsuyFCuEilU4OGK4KsOnPevQV+zaYontY4SQqXEf7nLRshLttO7hWPHY4H4gA6ZNRnvLaKKIXcLwhpJFUFSjouWEvyruBHOQMcY68V5r4ptZN0ao5njniEssaqzxmVTiHLKpCOCSSSQARyQcCuhs9Z815WgL28twgMjK6O3zOCSyhiNhGMgEnAwADWrqBS8tzLMPtLxxBgLUJAjxiQ79yEhmLNzgA45zQB8g+K9FvryJ7LULqZbZXkuvMkdZZnUKcEW74JXOR8ufevMU0GB7lHhtBdokkaEJhZrmQYeKYqG4kGcMB29hmvqfWNPjvo7i4gt4ztuTbhXcuQxI8zyy5zERyQGwDjiuatPB9vFcKLm1j8tTIVmO1b5pjzDcRNE+0kDAYHGRzQBzPhrTp7eaC5a2EvkqY2iCx/LFuxgtncWUgcdOK+ivCulag11De3ESCGZIwyJBveVXIMSxMjlYv3f8ArCcZI71zul+GpnhhG1YpGmUuAqb3tc5LFVJGCCMn36GvVtLuYtEiWeFzGLeXdCXdWQ7VIlUoxwR16fh60AfS3h3RrcQ2VxYLFNHHArXERKRmWI4jVLmUEmQKf4QD65xzXufgVdLe/a2ihikaCHfcFtp2NEAFSInIPz9lyR1OK+HbX4m/Zraa7tpBI0cjNJCshhZLVhneqcB1DE4AyTjI9a1PC/7SHhOw1Uw3l2+mCDzNss1q7m6CAGW4klIBiDk5UDOc/LnBoA/T/VdV0mzsrjT/ADJ1EloD5kccRjmLswMDSOwI2ZOSBj5c5xX47fH34qDTtf8AEHhWKfdZzwzwWx/1xkklieSR9pblACOmMcjJ5r2b4i/tQeH9L8K6vqlvqSu8ensbVra4F00r5YqLZVzuZ4iqnjPOa/DD4p/tDa14n8Sa9qEgkci3+zJMUDPD5jpEHhTjyiSyhieFB64FAHFeINK0/UPEkkNhHpmpDVL26vr6wkWaNLa7KmKYmBE2O28F41jUsxH3j22/7Pk0MXVpDpl3fRWFuuozK7LLGyPZq+YoHcbbaPIymSRjp64nhK40rXJLrV7icaROJXFjInlO9ysLECQ2yOWdllB57hiM81o6741v3keCK3ikFlCVuGto/K8i0S6hYzvDuxISkcYOGYfOeCM0AeCeLdSa/ltrnTZjKG2LLb2rxgm6mm86RZ3icqkZVsH5sDb1rn9Rh2yahpkFpGs95bSFXjmWeOHVLpA4uLdUZvMRsMsmflTnp31ruURW1z5d3Dhrq6mkvbnT4m2NI7OlvLPbkeRtVsFyoQeuevnliPt2rxW1y89sFuJIpNQSTzHkjjU/ZIlRWJ8tWAU+YI9oJJOOaAOTksFhKfYbG2juL63BnRIJpYfOA/0iYOyYnjaTcUBPTlARyYbK0tLZbi33aTLdgpbSJdR3DxWeFWdJopF5NwD/AA9jwQDXTXg1FNTlml8uO1YNYQ3zNax2ZuoyFWUTPFtRNuBkkAnjOc1Je6O1gYNQFhBMbm2iuruBZ9z+WAqG+eGKMlWKENkLj5uOKAKN+NNe5YaVezR30s0KamnkQWsQaCQZv7OCQgys0TyqQc78bmyTUFsk7qtp5dtcm0vJ2dnmkOfJBMCPE+FjmD58zfhE6g7cGvQPD3w31/xObcJpvm6TM88sutSTm5Sz2/OIIlUDZOiFRvDHJGRXoGi/AT7DcXMes3V4kdy8smmrcmaa7ngn+aO6YwLiWPzlkV9xzsUcc0AeAW0E0oeaRYYFvJIft0CiGSYmTzEiS1vN/wC6QLEQysAPlxuPfidd0ueNoENuhvJp2Llm82GQF2EceY2/dTsegAYZzjI5P6MyfsNeO/Eo/tXwEfPJIeTTUhMc95EtrIzoknm7Yne7uUwjP8m/BjABx8x+M/gz8WfhvfSWXjPwdq+km3WSWO+vrIyQxSCdnS6Lwhg5VflRQAxyCFxQB8420EM8Vxpk+nvLIZ4LqfT3u2soGuHDb7S5tcDZKI8P5zMvmEAsAx2jIsrS5mv7iGPy3iuJDHJNAfMWJY90Syyq38LQxrHwMfJvHykMewuNH07Xbq8vL+Q2d/CIba5a8ZYTcXkO1ReboJcvOpba6PhtzEEcHF2PRrGKGG8klkuZPNlgso5rTzArrBtiuLeytvlaGNiY/NZjgqC3WgDnYtOeaSFXmjlSyS7vleN/KgEska2vlqxjCyOgj3AqWUk/KTxXpWha1b20SnUhDdF4hbQvdvcLdEBCss0bRIQ48lFchwuNwG4VwMrCa3h0mNL6MacpM9/EJI7YjIP2VokiyJgRyBkdcZFaEGxg0iaY9ukMLLcF1kZp57pY0aQzx7tpnhyA2AFbO7aeKAOutZ7LTJZL2VLm+h1bM6SADyoIURo7RQYguDiIgruLeuQQTQvLSe61g6pdsYIL9rCRrEREgKgbYnlvJkZyDnkMBuBIOa2raw0RYd1ul/dR29ve3dnpitI9sjxMjRukjqGuZUkjG4AFT5pOMZrmrqz1CFrg381rcSxmO9sLwAedOYQWfzwZQBGlswCjpngcjgAyboC4XWLY36xyR3n2iAQRzJbFrffGyLsOySQINrDP3lOar20LGxnkhgW3WHy3Wea7ERDxRCS3uLdkB2yGZn3hdxz97GKkmvIzDDZLBHJbPHKCio730sT5eW4tWgjQLKHzu3OTnkZHJgtoLq6eAiLzrUhbKFb6VGj0+FYhm5ljD7Q5bgZZuc8sOaAK1je258qWRR9jgby763gUpOY0jRYi9y/BkeVQzsOGJOOa6i4vrzxLNG1tYxnS03R3kjxkyC6MTPAIJZAGXM6SBjsK9CQSQxyptMuVtlWeGC4ERDyvptsommtg2RZToZNjhgAS2Txkpng1RF/qEs0UNgkFjFHLMYrSGSURxBl88NcN/GRJCUXuu/kDJFABBaXRS5a6hit2TBk3zRzMqW4Zbj7PIzgxTqu3KqSz+h5rk7RobaOaKQPdeZ5xAwdwzIY0LRKDuYyls4YcHd0IJ76/ivorSC+hdrcW8LJq32mIu7HcBJIkdxuG3ysAMq5OQQPTCjgszf21xaNZ3llPCrqkM22WNpwsbQMSAA6E5xxkg4wKAPPNbtWSeLTo7OOJpGgdg0LthI8EyXIiz5SZGcdD3z1q0mjWT2LzI8ovDCkk4Lxy2ty8U/ELR5DRwYeNhtyqowGRg16PqOhtdXF/aaXbvEzxFNQUPGvkPBGHaQ3ZdjLu4O1c8sRgGuITw7e2q3aXN2VFuEt2Z3jW2Ec4llhRpGOWbciq5UHhQPoAerfs++K9Q8FeKbDXJraAtbXmYooYpJYbiRmLXcKRsfkXy1bC84ZO3AP7kfC74xw+MYF8QaPM9smlsh1HT5HZ5b+HPzvLp/k7YJUDDGJMk5DdDX4D+HvFWk+H7d57uysXvLeK4iiSIyblkQyRCSNwc3DspU5Ax82Ca6/4U/tH6t4K8XmRXns7Ga9AmWKUywTWcfKWk1sxGyUtjIzj5c5IANAH9e3w5+IGm+J9B/saeJry8aK1jkLSxF7IHIijmgaRysxC7SVBRQMZ4GfPfGPw3h1qTV9FMEM9nrURmmZUaddMGcMgjdQYoniODtTavYjivza+Df7QMlze2nivR7W6uBIUF7cLMsW9nCgE2sb5aNBnAxkj1r9bPh/8StE8Y6baF7iC1v7yENGi+WZnbYGZ3Xj7OpLEjcd3bbnIAB/O9+1x/wAE4NK0fxMfHHgaxnS1bUReX09x/wAg+1kugWKW4h+aJFlY5yh3huMCul/Zu/YN8PeKtWsb/WLZ44bZoLi9tY45mt7q5GFdoXZFU2e1eRuPUAZNfvdrOhaHr0l9pHiFRLE1yPNNskzO6pnyC58shWGFySuOp6VzGn+EbXwbb3EmkQy2sMUkhkmmD+ULUkyNEjqoDSljnOMc8elAHnOj/DTw/wDCTTrCy0Sxg0+GGKVWuEIEVod4VSsJCg/IoUDnHcjNReOfilDa2a2b6r/xMBGwsbFIwJ7uVlVog0KqWUlVHJwDu69DXmnxZ/aB0bw9bTadcz2lxNMJFQ/Z2mNwXZ0jiQuDsmWQfvC20fL17D4P8U/EG5n1GPWNQurySO4tZAVnaK4WFguIHWWJt0PCqAo9sZoAZ8WPGks9zqniDxDfXNojRXDyafdP5UVo64CwzfvNrkTrlAQo5xuz1/Pn4lftKapHbyaTDc6hLCI90kkUIELu6kRghc4AXrgAcfe71x/xe8f6r4t1/WRBqDIbN5xHZw3E0tnKpKrP9oW42q7LnJy25W6dK8Pure11XTIY45bYpFG5mmkuGjaUKMme2s8brjjKkt8oIycCgDf/ALXt9Rgu72W6l8zV7eGe2cSK7wl2AmURO21JC2epGVbvXa6drNpb2ltbx3EKxQeXNdxfYZZ2WRT8pik42qR947iq+hGDXzrpN3FYapfvAv8Ao1rFH9ityGke5jOFklSPBCqrYJ7HGVyMGvV7fTpbzTTqerTSzW0EUi28BdY5xJIQxYxRYZI9p2iJhh8ZB54AOuv7601PUYzrN6PtCyh7dIJhh7WX5VMZj4MRB+ZevqOak1GWSLTjbW1zCrJqji0O020sEEaAsRImS2AOj456CuR0fUdOlsHsI4J40O+Z5UeKC5jeNjtMdxsYwR527lzlehGSM13vp3vI5EJkWVZEQ3SyWodiCk0nmMuchjgEj5s5HagD2bQtS0tbHTmv2tZWSNx9quJ2dJZQcgL5UZaCRiCOmf51zerGe6v3ksoJpLO4Epu4nila1ilBzvjeJOBgLtz8zEdM1w2mWkL3M6SXc9xZ2YMaRyW0SgzyKJHDyO4BiByAeJCBwCa7W81iP7HClhdQ7pVWO8toItksKWwGxz5rALjAPzEEgcZ7gEcNpPqFhLGi3JvgXdZZvNgU28PA+zzPHtjXgAhipJPAJrjp/EX2aS1tI73csUziZpFFxcO6HYZEBUKxVuMZ+grobvWbm7SLI2LdRyWxmLzRtIiEeTFDEFAWUtk+h3cdc1y99oEziK9RLeT7PHvl0+KFxe2u+QZllynJIBZsE4HUAUATapql1Bqc99BEslzd+W6WMsELiFI4xG0s0QmP2cOzBxxkgc4rtdG8SanYC0uWluXja2mBitZVcBHkDXDxlh8ql14HbHIrk7PQ9Kluo5pbqVrryJMJbxGVrqOQZCXbM2fN3/dGO2RxXYx6Vp87x2l7JaR2MEISK0adxcxvKv3JJVK/u1YuzLkn86APqTwv4w0zXNESGGW5a9S4iuNRhypjtFSEtGTKnFwSoGVOMHr2r1v4e+Nr+dL37faPJb20kFragQ7mjAkBjlkVueVIwOD+FfGHhTSpfD13azpqZ+xeepkmgkkjto7G4cGRQ7p+9IjB+/8ANyQoORn7S0fTdNt9MtDpwmEd0kN7DeGLfFduoeQSJ837nAC5JyeMY7AA9dihvrTWLCbSxPc2qXC6lFKltHCsVzkmS3kkkCrFgq2A3tjOa+1fhhrzwxwahYrJHfSB7abS5Jwb1ZhOJZpzcl9kdquAcJkkfdzX5x3niQLqNtpOnXEMMly63Uwmv2WR3MYChULBUyQx2kgj06V9TfDfX5baWDynivFuYrdp3lCbkRBmdQd4cNIQB0zzkigD7njjv5Qzuu+KZLcSvbTRM0izylMS+c4LMjj74jK/XvtJppW8tpw6GwsHklRyGku9z/I8L26jzDiXGG2Ec5zjmsXQ7o3+kzavazQ+ZJH5ptIgWns44isqxCcniMyBlK4LAHJ45GDZ+JEa6kiv57iyvLuaQSqGIiWOT5oCTjcmSvoMZ5xQBteM7S0sriFEhkgaWBbidVmZIXOQHWAMR5a4I3K2Dz0ryjUkjkh8q3juftM1xJc3EtpcRu9yjxkxy+ZtzE0cWV3JkKeSRV3Wdd1Uyfar2YG3s5ZE+0zsHmNuZQJGVGbD5TPH3hk5ArjtS8Yrbzx3lqY1tdPgcywqbdZGEr+VcR7I3JaExnPAIAOelAGnpqC9nK6kkximvHtIYobaKdY54hnfckhRznloyR3OKqazqGqWNrNYraOpWJv31mJCrvNKfKeIhcQSkdI1znuM1hT+J30u4tn02ea3guI5ZFs5jvtz5gDXkcdxg5gZW+6pOecNwcYlot9quoR3kd1HdXDSCV9Ptru4aFoi2yK4ggxuaWJjnIBB7UAdANR8UGzhFxCrmzu1m8mRY72O6XsL/wA51EFyBjCj5eeTX0LoXgjXLnwdJ4shtcwJZLeyvCkMDvDGhcW8Q8yElkfOcAk5+XNfPcniC6svM+3otnFEJluhKuVaMA7JLqVQQLj2zuHpWdY/GTxXa6VP4V0y8kngnmI8mS4mSNY5PuQxwSgNGDkDLADnJNAHr2lXFldaJJeXN4tz58MgmSUB8XTT5ti9pHkxKmOSzAH1zXLazqtnpNw9qYYYI0giurS4kgntYZftc2JTOnlhnt0tMqQATk5xXmUXi26t3K33lahZxsTeQKYrK1tJDb70cW6MPPvfNJ4LGMHqRXmPijxNg3gkvzLHLCskOy7+0FJZGwbS3MjfuoV54OOT3oA7TWvFg1KeZ5Zb8ypNfRC10yS3a0FtG2yCa4spACwLZ4ByOpAFYltrOi6dp50bTGNzdamWkR7hPlRZ5fMnJnkVjGNnEQJyknzNhea8G1Pxna6VZxSXEklndslwEjiLNuidfKSK6KKXClTuLHCjGCwPFUrbxi4ayu47u1eaSOG1lsYLnzJJucB52uVkFwOB/dAz1oA9Ra/s9G1mO3kjuv7S2QeZOb3JsHkP2aO3nCKUR3A3KScNjIJNeqaP4h1KxMltcNDM9yTbTSyvk2Eu+JbVo7gfJ8zSS87iBt5IyM/Mer3K27Q62slteXt2w1C8WSZtly1j/oolgiZgbdYsFoxhieoBxx0nhLxHqXkx6hFf3SKLq4M8c9t5Ev2wyBy8wZSkltKvRQSW7hCaAPtRNeufktrZTLcpGba4gu5Y7e6N1DDiUTvvXzLaaLkYJxnBOa04LqO5SH7Mt3JLeXayWtkcywQyGB0kj814gSPtMcIz0O4sDgZHhGh+KrcwyJf2l1pc888Q8kiSV7iMEGKRDOvngvCCcFcjByB0r6B0vWNH0+1t4Y7iA3EzQi8vGmjt1toxMGmlbYW+0ALyfu/TmgD1XT9Ea5sIriZ760nCLEsj2qX0FtEYnkFvGPMHnu0qOItm7BGDgkCszV9L1K1v7Z9OsmtreC3huGYROLiW4dtlvDJGW2psI+YNjr6V18Xi/StOtdOk0+Ozj1i5QWsZuJ5prMMWuDC1tGqmNrkyyK8TZIAO3IPT1HRIo9V0yy1GyjsJbqSRJXuC8ttcJPJczCTyY5FKXG3yJflOSdvAIIyAfM2m+HL3V7m9OpTzafaSzR6i4lDtNbXW4pNaRPFGQm9gfMQ49+Olfxdoq3FvE9vdmdoluLSwtXlltnnaRS0kmY48NEsnABOe4zxX1nfeEkbTYPKs7ITR3EUc0584LcsZi11JOyjDTupBHv6c1wGradbrAts8MCGKCMm58qPzLUTEqXifGAc8EZz1z7AHxNo7x6TrE0csRs5LyKdiZsRrOWlLfYn3v8zoo5A4H/LXaeK9Y8M6NYGLTdSv7aJbrUZ4xAimOeZRu89fKglKvCpJBfco3A4XJrkfGtvZmOExQTX15PPPJbXDxhDZpbg/aZnLEbpifuqDk/xetZnh7WNQ0cWzXl/plzNcXFsNljIyzvCkIVJxJ8yoEIGRGSSRnoKAPr7SdDTVFtzfi3EiTSI1u0TIiKEeOXfGygoryLEASAB17Gt3UvAcklrFi3jFxb3AGECtBCiRBEt7lnPrkZyRx1xUXgbU/t5SCa0a5uJLNLhLh42SQRG42yhSwG9ARw74B/hJHNe1FluY7aR1kWKPbCypxmRsEZAH79vUnOO9AHzNq3gubTbm3u20eIRyh1cR3E22RU6hfQ5weeD2rgNa8CyXkry/Zvs0WC80cVyFjmmyJ4UkIJzKTjCgknnzAp4H2C8kV4qxTqr7ZWghExXyYFThC+DwXx0zzu46Vg654Z0S4jaWBsTOFJcRYtjLGdrQ7w2AojwQ+d3GOeRQB8qt4NH9l2Ekk7WzzTyLdrJKj29shcpDvlDbkCpg8nluOvFeZeI7C4skMVkLdZInTZcur3VzthHyFwqkgbPuNjYQc5NfTOqeF3gFxFHM2pNN9ojt4pt0tu7c7mu9xQbx04OP4hlq8S8SaVdPDHPAER/KIkSJpLSdtr+TJE7AEbBGNqHOOOetAHlusayGhWFBeakiwrJJayNthjl8sKY0bhzKD/GPmPauAvtHj1O6sLvShbpcPEJbq01GK/t13I5ZXmiWQFSikElQZDjO2vQn0xJpZrO2tLiCe2bzZri7Mtx54G3PllVXK5/Prmte08NyavK0NvbkyN5qRLAWhM8kcIN1IkecBQmFxvwSOKAPB9XiTT57+K8unkuFZJJjaWryzqpRWg3zyNvl09cucMgbBxjPFYWorBq0Ud5BCsMcpgSKOGVpUmC4Z3IMW6JkfJYBWYdDivbPGvw61DSEWWWNEMkaLZPNcKjQx5Lk+cX3qQSEK4dR61wOmaZIsqSXE9jPaxAxwQ+c5ktLlCBNEjSxIssLFhvR8eoJxQBp+FJI9Ku4bqznkvXvCm+3gVoLy3AQKlxsIaSS2EgC/Ns9SMV9d+C9YtdGsJ4NTkka4uoDt35E8Ulw2VgnuFBaJzuxhVHT8a+XI/D1wmqzayxsreSOOG3hx5AtJ42RZESN4ISZrck/Ptz0HIPFexeHJ49PuoLr7cl1JOhN1HZMLhtPlXHzSRuGMAwPlwGAHUigD35dAk1OC2nbc/2URCBJI8IAXOwzyAfNIBgq3Jx97Fb1l4a0030CtEn2pS0qXJZ1S3FwuLhTkDeCRu4z161maV41sZLGKKS6fa8Z+SG2tjvkb5FY7ZPlUbQTnAGeamsvEenT3CTSTXdzIH2iK3sdkYAYqN77sbCw989s9wD6H8O6FpscNoYpbjz0jIM8YHlTeW+TFHEeWcL3xgk8GurvJZbfUXlsprmysFijc2jW8T3G4DErbkB5b5m7kd8V5Do3j6KCV9NKOIgyiRPLImRZQQ5h+QEKBjOOntXoa6/Y3EBgtZJIUEYSBHgjbLYwztctJ0OehPf2oA3rZJJpJJY9See2mG+WG5jSJpicnbIhAJnHGDjBHetSSLzrdxBHFCUAG+OERurMDzuYfMBgn5c4xmsWxmghGx5ILueRUZbhRvMbABWLRrkqAMgZAyWGBW5GrsrrGk7xPIdkZG2RGCbmZMn5UOOM8Hp16AHMzeHY7nE7yvORtjkm2hZTtJbzRcIVCICMYHzkcEGuZ1rRWXTmvZ7/AHXIvBbWdvHGqRPtG5Z5WVSzYGBggHnpzivXrI2/2VT5kkMCljJbsicPjALt0Qkg8E//AFs/UWtAF3yRLEHbakkOWNwq5ZFCoSW2nIIyPQmgDybSrWeeRI7xHZpl2tNsMYEiH5VQnACEA5B7HrxVLxTo/nReTaLA5dgk0OJjIMY+ZHQFTjnBz1Feuw2Vrq1pNGuSlsGnJjDKqjG0h/l3ZJPIA3dwMCuQvrBoLota20iAshguHYh40wEaGBWwGTd825scH1xQB4NrHh9lmit47SGRgkSxJK6easaJm5ZgSGDbc9s8+taHh3TbV5HsryOS1soS0sdw8L3AikRNy+UVRsKGx15NerXOnxF2vZrQT3i5CSEA7otu13ZhwvJPB554FZdvpyxXDRW0W8SbZpE8zdG3O8opzweMY68igCzY6Mbpog9xJwGQ3c7RC5dFQsqxwhtzoU+7gYBIzxnHaXmkloYmdJWYW6xiSJFjP93Eu3qCvWprFdOgtbcva4nVixlmdfM3MAPKjywwvOOeOBz3rfutUtYbeLyUuGlk2II9jFQ2cHcxGEXOBkkDnqaAM3TdMilhhtLmzdRbk/YXtsLcRIBu8tpG4LeaM5BwM445qvJobPO0bMgiW3eaEyBpZ4iknzW7lQBHNuwdy5OMEAmtm3u7mZ45p4oImLBYnaVoyoPyKAuAC24jAPHrxzW7IluLVGiSWWSaWW5mkQg7pdwBK88jGeB37UAchpehQxSz3UxeUGILCz7XKkEl1ZiczYA4AHGfmxzWxb6bKb22AjjESgM0vlMssoDBo1iWMcOGAxnAJHPHNaE1oyOsSHghHlRWRWRnBdVhDEHcQPm/Gups57dVWLYw2T/Zy0nLL+7HIKZ2kEcEdz6igBsGkkK6l5kQx+dIJyqvtzglGY4JyegJPtVm1IV51iiluY0lRUwNoCuFXzMvjIHU4yfatqKRpYnjihWNLWRYmWXdK8yS42SZIyACw+gH41NDAwKJFIEFsSZyAQhdgSgYkfNHnuMgYPOeKAK62ZjIXzI40JeWROkQDJnaVwT5JB4UAkE5wBVSa3f7O8USnOwefbjZlkU7i0W4/wB0nHPGeeK0XnDSRNO8L+ergMNxQKONzFRjgDgdSOnWqMkrs7RxxujmZFEhZfMeMN8xQk8Rlc9cHHGKAOMl01RM6O20GNZS88QwEdtqxkICxyeDtGRnPpVO90+3JTzFaW3OfLhmI821kjG9hFNFkmNgOM/Tg11RZtQj80BXUP5Ug3IG3s+zyA5ICsAchiQoPfioNTtzdWUsStDHC4S3KqCJx5ZzkyY/iPylhwM5JA5oA5Z9KsGu1ulMQuwxuFEihzLNMpilKmUfL+7PG4gZreht4WaERxf6uSFnyxRWQkO+wpkOSgPAyfxqnBbJaWi3qlWIhwFYi4PlFmTewBLKOOeMjriltJoljJdLnzldFjj3YW2PlNvYr1K5OcjgetAEuo2oltLmSFPknl2LahjCsSoDiV5lwWTcckcnHY9DxN/aO0DQ3kchQMCzSW5kjikUZhDpGds0ZOM72UnuR1rtfPLlAA5gRpAd/IaRRkrsHzMMeg57Gsp7U3eI55r5fKeZEwV8p5cFgtyScNt42857cGgDxPWfAq63NcXAguHtJE+cmWNVPlg+efsyNmFNgOAWyQMKe1eM6n8KNMs5GW5063iIaNyqTOiwoHBMlpGucy4HI4BPfFfVGoaxHYYtbyW3MdjI0cirIIbj7PcjZ512qjM8YUtgIGI9s1w/iyWyuZobGG/juFuFgvGvJQ8f2CzeFl8pFAEkm6YAA7SF+8xCg4APkLxV8PNOsdWu5p7RJrW4ihkE8Uss07yOqtCJds7LEjShSVKk4XG0k4ORZ6Bd6zdNBco1vYGVW8uCNHiM1qcRSgSBnS2chVkH3eMlK+kdS06KfzZYYLa3hhuIhPG8qXPlW8SeWUkUORNcB8smCRkjnoK0oND01LMu8iN9rmkt3axRoCiL+9hRI1Ug7wDuBYZ6ZHSgD5Q1HwFNbm7XV4JDaJkLJMrL5ULJvhijeEjyyJSuDtNedX3w/iF1ptw+nx6qIDKoGogz2zQCUo0vl7hmQOJgzEbti8A5GftxoVuvOsJIILkiV54prqNlnS180SI0sgJQTArtRWORxkYrGn0ODUGMMDRx2NnClxNEmTFIgVwys0iAyEyOx8sHAJzk5FAHiVl4K0yLTl1K5WeN0Xy0ltS1uLhoFCfZxbOoZ134QHGDnO7HNYUVh4Ya3uLaaw1DSozNsWOdPNweUeeCZ4n+zvuJ+RyMgZUFen0pB4Zu4obO50+FFJWMLbys0bbZlKmVbecEK2BuxweM+meY8QeC5WR3tZEvbiKb7VLIbpNxWP8AdyNtZQplXJ4J4xzQB4Rrvg6yvdLtYbAxXGm2zGGOaRZIr03DRvIAjjhogyxnlV356V+enif4YQXWuX8+oXDxXtrLM9u8ao9pPEjMHEg+8rjjJIX8etfrjZ6Vp0NpJc3ESveQQqYrWbzCZ74HIk28A4QLnaP4OMnivin4j+GLWLVNQexkAtQBIlndERSXN3PN/pUUTqdx3AkBSAfQUAfNvhvR7i30qKKSS3i2ySeWiqkxERIK73YH58k5HQDAor0DUvBdtLcCU7bbzIYmEBscGMBduD5VxycqckgNnqBRQB+Y7Xl7eatJ9gnlWOIQGaIyR+WbcIFbcu7mUpkE9c9K2dN8U6bY3skupMZEs38qHS44nZliJGFmaRRuOfmznnHvWNcCJ3mKSiG7vorW7llPmlIWAPmRYChlbA+4RnuBiue8Ww2cipcQM8YERd5XkjWSeQLs5CtuKEZYE/jgUAddrXji3nuGktJJVtRPJcSXXmElI1B8uGNFG5ScY6cY71a0Dx++s3MUTXEsKBgLTIPmB4W/eoVOFKsrE724985FfL1xqBc38wvprYQiK1a3cYiKjhrhHHBYjPHJ55GK1dF1iP7UWtZZ7aJImihkkUKfMCqXaKfo4JzwOmaAPsU+IDaTQQ2Igv7RUMkUZYLdSIxY3QaJ1AAJ3DpkAZFRLeSaffyXEgjuY75IWFpDchJoY5XBRRhgQkanJJGfl968E07xi6QxQvIwjmgeEy3KsZI2HMpSVRuQMwJ5wB60un+Ibm71APODaDTYzHDOGys1szbtvm7supbgnqAcDNAH2QLyKzk06K4uUSO4kHmTPI2x3iPmRPK0KsFkGduepxW3p2ueTY3C2zRanvumg1E5dovsxO9cSAK6zZ2g5G3PBOa+a59UN/c6MIdTbT4r2KNDHmW7tVkLhULNvAYHGDyME+9fRui29vGljPDHaXDOi2s8liMyTyqBJlrWZGO4kE4JO0DjigBms2b37pawS3ekRXCRzSy3EarI0RxnbI2WWM4AUJngZx1Iwo9GW2aRreaOWSIBrm7kIknkGR8qvn94uwBeORu+bBFe76vrnh7TtLigliY3TW8ZdAQ83nSjAuGLRBFhByBg/LjgV4regSzxyRW9wEurp2ufs9wpHkNFsWRp48703L83A64GQKAFawuZbs6nCZIl8qMTltksrAsqbbaKQ7CNmcn3Jz6yRw2VnfXl3Azam0y4mhCqhBCARwPEvCNtzknA/u9q4LVfHMNraT6Rbw+SsbShWjvLdGjlldVd/NkmzjCggHGQ3HWsfSr5Hnuhca1EY2jeW0ispXVp2bPmLLcHAaUHPf6etAHX6rrPlM1zYaa0MMl0lrK8cka+SoG9oZfMIKjfkZH4++nF4303UltrKezc3CRGKFJJES3jQtsyFEmC5k5J25IXJ4rl2spZIVWNZEhEL3Num2UiRmPNxLPIMCQMSG6nvgc1aHhmW+snnuLl0kt2RMWSN5MF0R5plOGG9mj4JXPPOBQB1Ni0dpdyQhUeW5ys0dvtWKZFAZFhuIkwku4ksMA8ZyRzVL+191xdl1mM1lDOYmnt3ZHdAeIQgO9uF+Yct6VxTC+sjJPLcyTxiOJI7hFmkMLlipWeWXBtlMQ5ZA2DwSKs6ZIllAs86S3KXDuY7pp2Czuzk+dCsmAVVDhmB57gGgD07wldWGrpKNTs7awnwQb9MyMPMAUeVufMUxPVGUDtXr+m6HY+HtMRLUR3dxduGIUxdM7FN1lgbc7CWUoDnHFeA6B5cMK31qIH8y9us2kd01xM5WPzMNyhDd1GSq16pJqupR6XJeiRhaxLCptysKTK0qYdYZBgyygeuQMdTQB5X4w0/UJ9cuJ7OEiCC5jRFLmJZ5kJ81vMhJYhfYgn0qPVLTS4YbG7d8w6g5i1C5t57lXhnjVSscPnKrH5uW7N7Hg9Nd+RfRFIpbmO98vdZzQxRy3TR5LMJiXwbhicdMgH0rHmsZZra5sb22nhaGeO7fdIgmjnCbWEMf3QSpBPuKAOO1nybSItY3T/AGHYfMFxs80E4EpWVlV5SV5UDO3OCa67w94h/sm2SExSW1o8UKxxyNHLe3Ydt7uqmTAGBlRw3Nee6hpCxSxme4AYBGtyJX3mUyH928p4RsMMgA8CtnSbW4trl7x4obkKYpJUfc8yI7bU+zFiQ0oxuyOgHIFAHv8AomqSa3e+bDOkcFvIjBpJFadIs5eEoGP70jAUDgBvmGa7TVPDGq3kN06Jp0enXC+eJrmOT/RhEmESPLcOSTkBOM96+edR8Q2Njf2UtviMxRvHd6lABDCyJncVQKPtFxuAHJAG3iu+T4kXGoeHWsl1pHleB3swmFmupUyIklaVj5KHj5fUDGc0AdXcaJPZbUnd7JVtRLCYgrQs7KR5u0IDJEw7YHPHJq1pWmuLT7TalZbny3kaSdBHtZQQA0TnMSfKcLjjP41ymkeLL/xLaxWd5ItrqFtZxJci4ma6e5YOF2LFDnyU4J64UrzjmvQ9Mt47ezaQXKSwl/JuvJdFkJ3H5MM3zSAjGR1zj1oA7jw94LW8hguL9o455olnhikL+QQmJllKL13OGXB9ORjk9pevpy2FmsUUcdxC5lz5Sny5E+QxxeWNrR78kbucV5rFr8glRBcNO1qm5LY3FuZEtehjeSNSIgoHQkHDdOtZc/jW8vNYt7K0eCI2iRyokAjljVTIeblgMNkN9MigCLVLSC51WGaTbM0hmjOMJGrhsr8p4V8Z6ccDmvNddvH0y61VZ4pbl5GWCJCkSKqsgw0kik7wMgKcYHNe1XejapLcyXFrGslxJMJX82KOSNoHGPPhWNuAuT7niuG8S6Be3FtvijLzSZiuJUtkGdkrAkEoSOdv+6F5oA+aNY0axubt5bEXs1x8ouBNtijtQOXXa7KsjnA2sRjB64rAGg6aVv8A7bFLd+cHuXgkMe60jhRfJle8jkC8n+EZH1HNe56h4Z1lUuL6RbKZYoWZ5mufKkkV0CmOJYk2z5UYO/BBBwcHjy22095r+C0sjJIsrlwLWIxy20yMQIXmYlVtw2NzMCCD25oA586PYTRLqlta/bIrZRI8qSRyGzjZd0aARr+9kDLkfMeFOOenkviRILu9kbTQ0NyfMTUNViZnikhZf9RBBOxaOfzMH5RwfTpX1jJ4W1bRbY2E1+kl/c3X2xFRiBIoUySQgiEASbRwwBT35GfHtU8D3NxexNJNdShppXthPbGKC3mlPmHJRAbiXAGGbjK9aAPFF07SYI7OVodRzavEbi5klLM87ttbz4sYMmOAM4YNxyK9C0rw/ayXtvcRgxzSOnlW80RgMMTsW/dRqSWYgbjkfXFdVpng5vtOq3kMM22WGOCSb7SVUzREeYxtGUhm9wOMDmvUtF8NFo7eSaN4RbxosVyLfyw0+7CoZHBZyc5JOM8YoAzbbwpPqUMFlabVQK8t3dTwQRpPhifLWV1DSHOAFHOe3evS7Dw7bQ2j6Xdm5sB9niVZXMY86RQCojEJ+VCcYzz6+tdbouh2cCLcXFjdy3QcQRR2xDgF8GSVwrHavQqcDFfUXww8CaRf6dq2pXsAu7mBohawSTn7RuClhHJLLGQoYj2A9aAPinXNBu/t1tC0EMFnHGlnbvcDKu7IGku5HjYk4GMcZ9uM1rPLZ6fp0cccEEkMMyyC9jeaYxTQgrlg65eVmH3gCFXoa+mfGvgqw1m8MkVtHYXLq8UltKzTJEsJQbUWDOJyOh6EE84ryr+w2F29qNOM8NvMqRj7DmOYAbWjIYAOoCkjPPX60AZnhOA6ziSS72eZexKYoF893kkXKhYid0qbAcv90Z+lfRFhobvZpb2JfBxHEL6P7RDbxqVHltFlfKbIOMFgM9TmuA07wdprGO9tjJa3VvIIlQRS2jymRSzeWsa/eQqRz1xwMV9GaLo6mOxivDdKJLeGP93s2wjGRcTkZaQMBnjJ7Y6UAcOugxWJaZp4YLdVlmNlLDNI13O6MHZY1GV+fBXHTHJA66+jXn2OWyWe9aBPsgeO58pbKJvmLqtyz8HoNm5gTjkE8V2XiLSGsxE0Eclykbhbm4GYkWOQ7cRTMnIWM5YY78E147r2kaoge6WeExRxs32OQF7O4gM3lxIpUkfaORg8Y5zigDrtc+KOgCJtKtL5P7SN1E1/qyJHGxSE7tkG+NWkyvDHO3jg+vG6j4qNhptzHZ6ssN48jXtrdmaOeGNMFh9qbe4STZkAA9+navCdSgu11BtQubBYRC9xG6KoVZ1IKu0auQSuCACB/Dwe9eSeJNavILPVrSH/AEbT723Gy3XzJRHGhLCVZ1+5ck5+QkNheBigDg/iF8Vb3WNTk+3T28qyTXUfn7oQ84hBEkjJEg3rsz94d+TmvmnUNYh1Ge9vob43FiiOYrSZUiUhV5jLKQWhDnJUe2AetaHimYSNcSW1vdNcImDciJViVEADuFPzrhcgnbjOcn14jw/BFdzyPKlwypA/mJOqGOZF3AsDu+Xf2GB0wOpwAT6Jpl/e6jHdgzxTwFbi4e2R2tvLByiNCFwY2j6EnovbpW/rM+pqrxXBS6hlyYYYisccM5Zlgh80wkbj8u5W4BNd9oz3Om6XEt0yu0ohZwqkiO2LZRvOUHcyRrgo3II461ykl/E+rXVjaC1ukgllv4Lu3YxC8XJLRy+cpDlGyRsXIwfrQB4RqOnahLF9sTzkuLaeSSS2ULLJEAw3hdsS7VwD8vbFZl1eqxVzcyXErLGEtwqhpWZlEayosoMYVmbJLdvu8DPqfiHRL9LmzuoLuLybhUdz5gxObpi0xECMS6qpILcDPBANZyaDCpf7GLS5Mk6M5ijEcyxK+SrQuMruG7B77aAJdJtNW02G1v7phOVuNixLkZ8yPcwLAYKKmPmznjk9DW8bdNYtb37KDZxLtkjlXdHcPcuxWRYpwD9ojK5CqB7e511utOt7YaRbxzQW8pW4W6niaSKzuYjmUGKT5i7qSo25681e1UNPpn9oRQYs44naOOFkhKFBsMu8kKgZjkd1OBQB89a5JJpesSyWV5DYRbH8yKW5BmnEYCtHKrf6iFnBJJ2knjrUFxenULZ9t3dLPJCFuVgi8wRxkGR2UJuWSDZ3ByQemeKZ40s9RuZbW5gVEts7WcSRx315HIuQl4wDfIMnGcDvk5zWXoxtdxtLo28DrIZIpbyXDw4KM5xEoF0oC4Ub9rdDg4FAGoul6hfX1rJPqX2WFLWFbNrZZjHNaQkPh4nQBXIXlchvbivX9Os1ayWSGEzX3yT29uITA9xaq6hzIsxBVARk7RzjiubsL55JTNaT20jQw/NBHYmEyyZAVpLOZjvYopwAwyDkDHXsrewN9e2l3LqRtQIEKQF4JDLJkD7FaWjp+6KliWXcfvcewBVvNc1hLySKCOKCERxxeckCExXX/PCHAB8tm2443cEmucu9S1KL7TPBeXS6hI0lvPEVnkWOZYy+9ZVjYCIIrAdVHQHrjvNesbq6azmtILeW2haOGWG6GbZLgSFfMjtbdAftXzDBAOOSeAa53UtOn0oXEjNbW0kEX2m4SFHljdc7VjSYbgCd5yTxxyaAPK7y6FxPbNc3NzHPDatLdR28z5VQ27ZGdg3OWXOQCACQTmvX/C2my3S2nkstq8sQnSZjKZdwAImKBcOGBGVPOQQFrzLUrayuJbW3g3z3OoyxGR0kEgMeNxYNjcqg8YAxxya9W8LMdPuGZLmV0xDamBdrxPHIV2u0g5icOuMDrnjigD618H6BdDSbUusc0GGFzcyKlu5kmTLgRSbWWPOOcELk4PavnH9qX4M3eo6Q+vWbxwRQxRBhFKLvzgqhWe3Af58AkHknnPavt/4eQ2us2tmyGe3uGVIJ45DH9lSJEXzDMJep2gbAPmbJ47V5J+1bBqFp4QubG0nhlt54JkMFtNsYIuDJJuiB8mUBQSAcAZyB0oA/G/wLpP8AZ/iC3SK4ga3tLp1ilVfIkjkDDdBKkMjGVnb0G7PB719OfEKLUE8Nx6hBdSW0xhneY7Nii3WI7oVjZRli33mxkZ9a8I0a0tbfWYWkeBhBdWzqbeCS7uYz5hDT5jX51GSDn5vavsnUvDdlrHhM3cwmuHjtP3SMQvmJsMimOPoUIzuBw3HI9QD4W0bUEltrlWuIluUkSWJnmmUTFQHZg0KMZVA+XBxjPavoT4b+I7nVnn0+3tLVUjgVmSUoYlO7iVQWLuAQThQT6gV8valp8dnrkrSOtu0NxKi7IiFjjL7jETGDhWXGDjjPNetfBjX518ZNYS3UGmQXdxC1rIVE8z7pFQWwyP8AVuD1x369MgH05o0OqxapHdxGG71CNi2ydgtpcRNn5YwxG8JgFQ2Cegya+jNA1DUGvbKe4sf7SmDNGZCWjtYnljCq/ljAiIb15+Xvxn1nTfhfpVhpdjdpYR6lLf28N9dQMFSNcfK5Vzyi9M46HAxzWp4c+GMZ1SRY5Gt9Kmma53Qo7/Z0YgLGJ3O8KJOMbecg8AUAe7eH7uDTrDSGty8+pT28K384mnK2yJx9mjTYVJHQdBz1rU8R6ZaeJtOnuZZo4rmIPFG2xVEgmBUQNGCcSh8ZYEHn5sdK9K8D2djpmkw28kLXN9b+VbRXFw6xpMuwkJ5aRkx4UDEibs55I6V099osdwtrdXGmiBlieNltvKkktZXJCvIMfv3ckFSRxjPFAH513nw0vlnihPk2FzaTvEZYWaWW4YksZCEVtkIRgAW/Q9aln8HLm8kmvJL2CcQytLdtiPejFfLQSxKA7K4wBxwf1+4Lv4YahekxxRi6drxryW5SRUuIFi+Y28+Zdp3D7wAIGcA54rtfDngjS9PLRPBbLdamB9pMao7QgDcG8naNxwo6rwSTyDQB8e6V8PZNHsRH9nS3hA822V7No2uXK7TLbAKfKH3fm5yRmvevB2iT6cY44bZ5JbhYlnEzM1rtj/eG4lwcRHLEZAycc17zcafbtpkjRp59wFESSXIU2sdqj7GdYAvyzbhhRkDJqhpmjwq01rFDMITsLyzHZK2/52BAP+qDDBVcgDHagDjNf8JabrTLDK1vDcRxJfPdQksZVXAS2imEanaXUcYOB3NeO+I3bTdSSNWsSjs0JTLl5I5IxHIryuy7D/EGGR6HOa+n9X063eBfJktrVfNBeSUhrZWgyrQxBPnBZccEYyevFeA659mvg8DxJ50N5sj2wwXaNb7/AJlKB98ikZPy8qOWxQB50bWQ3D2vmxxQTXO21+0ZESyAcTuWJMm7GEPJ9fbU0TRNWAlu5Luxtvs93IimeN3njj2EzBV3YZWUZywxyNuaytbtNTiLzWDWqaetz5UyxExReVg5Ee7d5Um/uxVQRgGnaVrEyNDGiC+tngELxeVDDLeXMcg+USlW8x1XkuH2tjqBQBc1uwsL22KRs0VzJMD9uu4WhhjXd1KSpiBem0Llm64xXMXunHQLcvNcwXJmSRFQPDJHbzAbpbr5sEBxtIHUY9TXeahd3Udpd2iRyFtQOye3jAEEAVASqSxQFpZAMfdGAQRmvM/EWgX+qSpZR/LGFt4xHFve8UyKD5k4P8BX164oA8d8QSJeTnULZUkuFbY53wG0kcDbLFKu/wCVxGQykgDIxnNc7pcDyNPAt2kovU8uOMFo3lLEszk7MRRJwAQwyBzXtF74Pls7MWkjSEJcIktzZWqPm4MeIftcbAlQIzg8DnrWK2g21td/ZI4YpwLmEmRrfZ9h2czSzMPndHx8oAK54J6CgCHw3plzBpVw0kttcBSrWyOscsTsGCTLKQ5ZU2lgGBJOe+MDpY/h3d6jdW015ZWloJnaa0h86KW0git0yUtZYXIQyZ+YsQVNdz4W0aSzs7h4bGOaOffNZ3M9vGEjUSZYyWrOOGGQF4IAyQM16XFoGqaswj0qUoHgAmWO3WC2SKUgyWsTwlzbTHnBUc9aAPma88AW9tcXFxYw20clwkbwpdNM3khJW8x45nkA2llJx1wBkDINJbeDAGzZhDdTebNKoV1gdRkvJvmk27s9+nHevZfEFm2h2bO9pbytAz+RC7D/AEdYmBHnFm/0hywbDD75PIB4rhkuxq10L2zkLqIlY4lNtEkqnc2zyQd7YG3YQAM8mgDKtNGEHn29vp6TNcRLAyxWtuzyzLkiSW6MGDHgNkqSAO9WJPCkiaWXuTaadDIZWgOm5LwsWIeK8nnCeVL8uCgHOeuCDXpsm2HT7d4dPUXNkd00TTGzmcBlkaWORMiVsY3Y+X9c3ta1m2vY4pZILaWBYxOY5wWa7nVCI/IKxgFzt27mx6c5yQD421vRLm0iEemtLLDLMzwzwqolDOCkaMZckR78/MpKjPJr568dQ6rpMcUOoxzzvcPLE0t20d0FklAQqhjJII5AY8DGDjivtfxVC1zbx3NvpqQxSTNF+6imaLSi5LoDFgbZccYBI5J68DwHxh4LN280ElyZZrhlMAfzGhhjwHVYZSMq2QeccHPOKAPnRbS8S9ht7T7IggVZJW2Elo12hlkKc+YxG0NjaDxntXvfg+1vhf20cUc8872pne3ljkIijYEE/NHmRSuOMYBOelcjbeFLvTrnEmYrpUldz5bTwmGPB8syyIwkPQ4A5JGM5r1fw0NVhhjvlu5XZoiVFwmydY4ziRg6EtFFjBAbbyeB2AB7BomkagNNgESQQzNvluxcjZcJCkgKwjy2PlBiADvxnaMA8YztU8KRXF/pn2mxnvbp5y7yFy3mSYYmX7MSubcBlUliPu5xWc3i6W/v0tWt57R47cDypWHlXiqw3Is8f+tmcgtnOFzyRXqlhLK9ppF/5UlqtxNNGWuVjuCy7CEgZkkz5ZcD75XAHWgDp/hH8J7jTZ7u8dX2Q3wkFs8SSWz20gaVIVTrgktxyATX1TL4a06xijWGBrfzzHObeOGKG0hLkFo2EwOSx5OCRk5ArwjwxrBa8tLlnitbtYI/M8m5kV4mtwyM4tw2zBHqeMY719AWGsw6vb3ZW5lutqIzpO4QtgKnmR7o2XBOfuYOeBzQBVspYv7Qhs3MMMsU4MAk+SMRoVddreWolA54Ix6ZFY/xntkm0KAW18ty0crOscLDAt0HmzFnQ5WPqFbHHQVUDS6FeahPPc+ZarGGigil8+b7WW8vyZDLlwAhIZQBjHAxmvOPGXjVRbXENu1rJbMkiKwh8go3lyeZbtu6xDJBJ5LN7UAfNXjK+trcW1xbXhEty7RopuPLS38uFY4pEkTD3JLA8qQckZPXOb5f2zSpCV1CGby44c6fPOsN+zRo863UUkIRZzIGO4vzgAktSxg+LLv7CunWdvZlZDayssEzW7QkBIoW8tvn39Dn5gTg54Houg+CvEVs1tIIze2zfuZsXMUKygHDxx2qhSrFOrbdxI4yc0AeRaZ4Zh1SzvFu7Yy2xMoQsWtvsTLEwa6udxBnwNowuclsAE1yo0xJZI1uLCyuIvMVRdNAUlgjAxGomRwzLnBBK4AOCc5r7Mm8EaVo11Y3Flb3kr3DxkQ3XnLFaxuCZUZblEE0ZLMMnGSAemM8lqnw4WfVp/OtRawqzRQala28JWFJkDKsp84LLLy2QqkqBz60AfOuhW+qXHiF4YIharpUUjSzvMfLuVCCQLHsOJWKsNoBLc+tfQ3hzUhdNALWJ4rmNI7ieS5kmtooJrQljJBCFCySFSeGbJ9Oa6Gz+GOnR2TC7EN6ZHjnuJbVHVFjiDQ2t1LKcNuIGWWMH7uQCK2LLwFFp9jJJpsrzxRr9ma4+yO9s0kj7hMu8biApCEkdscDNAEvhvxRYJJPHI9veRamLhPOEVxHJDcB2CiQuDuc7yQQOikjOcVem1W0aeJYY1v5UeIJbiFpWlnUnCSOYlCKqr6kAD1rz3WND1CDVbuBLSWOytI4jHHpsMKSLelEl8qUpkq8gYsvzEnIHA4rkNV128Ev+gm6ZpgsX2FQ8VybqBQHmluA5CupV1cBjjnIAoA9tuIZruzvdTikgPn3Hl3CyXCssD7S8ltJIQCkafLsVc/P71454n0PU/tUEkVwfKaRpIZbaOS5jfC/Nb3u1T5a7RkbtpDfeweK6fwVqd5qspt7uzdlDLIkEh2FMSFUkCKcXEhbcS7cYGc969Y1Lw3De206200iJZxxSTSW5j2XE33nDhGIdi24NtHGMnFAHkOnXst2LOO9ubWLyJIokhuJDFGjBdhcidVRiyDGQxHeqniwiC7ujYxsLZFExSFXIEkMbIRCx+8w3bgUO05wGznG14mMRs7W4t4jafZ828bXEHmxzOrEq9xE8eQzZO3PJGMdxXmZvbm5WcF5EgN0y3Ms6PCqSuoCpErHCpuBI9qAOL1/SbvVru3vG1CJdNghjnazj2JMH2jy0uCRkTMRls92IxXc+ENGvrmKFYvNt4limmd3khNtbrKG2iVIyMyMOg5Oce+Ka2FnHex3cU4naeWBZUiQNFI8QJ/enJaMswJ+ZQOhzjBr1XS7SziiS7s0uog6rLdWlwu+KJ/MbzGt5MgOgbgK3T7ozQAmkeG2SOE3LtNDKEQ28u55ArkCDy3RQF3bVI/u8BjXselaLJBHJGZ2dluI3bCsLpyFZi6OWGVD8LjIwM5IrJ8O3Jnv40ikniCFIYhNCFtYzEMzeYiKdrMDwOp5wK9BkeZLqOWKVbe+it3j8q5RpI8AFE8uQLhZNwOByw9KAPO08ValFcXVre6nbxrG2xBcSSJAlomEuPPO3An+Xg55c5HFdXpk1j4htrxLJ7xbdYLeKNWjMslxOsamaaObI8xRD3AIHAPfPF6pYWmpXtrJJai5NwksV9cG8lmHnI28xR20qKoPU4K4JOMmoo9YuY1jsobC6s1hYJa+RG1sb1txHmuqICJDEAu1RgbMvgc0AdZYaTaR3bSukxtZvMtLWORcmDYMxzNGQTM5Ib5SM47Yrn9UjsRqEcdxFFcCKKWeCafMZU7iq7dwAjJY4KHle4HWuhsNSjaSxiRik0wd0uJHMjQXkJVtrIP4AX27vu8exrVfwr/ad09xc3Ud6XlkkFiY0lt5XIHmhZ4nIXLK55AHOOcUAeZ6boQvb1rWS2V7GZLiW8a3bKWrxkyRojFsqcMoLREZzk5787ceAYZhfy2WnhnE8SSAS7lWSYyJFIWPysojcZwTh05JJzX0haeGba0gNsltb2FjPJJL5tpH86AxoZ2d+N6kkjAGcDPeqGraJPZxXT2ojWC6tlitYfJYnyY1J3uEO0IwOS5O4E9c8UAfnp4k+H9ppWsWN1O++R75vtkEoikjU7MlrgZy3yFNv8J2+tJpmjWmn3X2YSWzW8rtJHcW0G2K6uJDzHMY1+Vcbhs4GBnIBAr6T8UeEJL6SKb+zHtUZIHG9pba1zbr8lyXikJMDAHJYjOOeoNc1Y/DuaFrm9tYoxai2laJQksguZLh/mmtXfKowZnKAndtIyAKAOE03S0lnuhJcxw2aWwgtYdOnVrN7RJMKsi4Kx3CMD1OFxgkHNfRPhnTkuPDwurpnuEtXhhkuWCwXgto2aOBofM2q2H27t3LD7obg1wOmeE7W21y10jdHcWMNpJHdYBSWSaYCSZpnjXYknzKWIPBGT1r6F8PeEbKws4YriWWWJzEfMEUlzaSKgUxRvDnKPt2glsYPUjFAHH32k3E8FrDNDbyByJclJGnmEEq+bKYCuyaHyAAoLAqex5rip9FtpZTbi3hDWKTT2luGeeS3tBORI/nhTtuPtLlsZ+XftXKjNe364NLSZvsjRtBDcxJdTRxRmY3JjG61Ihmb7HCMKOo34DdSRXFaVHZXF7PqFsZ4pXJ3qI5opVt450e4RoPNUGNmLquBk4BI5zQBzOleH4NQgnhM0d8ZfMWOEQySGMQuftS2zyY8yZwGdsZyXO3IINVdW8L6eQH0zQWuo54oYY5I4djlrJolL3CSPmEIxm6gbhGdue/tq+FbKG2jtojcPK8i31onlvs8uc7gysrb1K7sSFGYYB3EcisxLbT7GTVpZz5MtjbmGVYXJWU3W1QyyTQklHTiM4wuDk45oA+cZvDsklxeWd0rIbiR5bY6ZMGiMySbox9pMeIWYjDZ4wSM9quQeHILWcahcG6N3FaXE8UO+NYbGVFEEgaMNtuVYKNpI53fLxjHsH2KPesVp5tn5lwUjAjE9gkLghSLgRqJf3u8ZUcYzypzTzHNFHPB5dq09vIIlukiG8s0OSWeRRHJDknHOQy5x6gHn+labpttZXtxNNcyyamkMcLRqsVzGN6q9uigkNIUMhAUEhRyK2tPOm3xkjew1KULCsVoZrmQySLC5tn3LBGTtQo0gdTt24y2c4Zazabb6FqFhqaWipb3EE8Ti7LXE0jNIGuhDHl4nMJjO1ed7nICkGtnStWhtore3NlZTyXEaf2dMZJLDy1Ea/aBOQCY0LBwQQCSM45GQDmJ4brTXuDchtT0iGVbpJ0neIWxgfdIGjiYvKpUDDEYYkjlgQMW/8AEoupn1WWJYoJLW5e2H2wHbFJtjkufLTJUqNvBAbnGMg49B1W0Em4Tm4Fpq9tE81vauJY0WE7LT7NIygvJG8Z+QjLg5I5rzHXvDdybC8MWk26WSrIEllMq3c5Ea7vLCjCOC53KPkBX5uaAOTHjq2sXZmgkvrb7THbXFyGlMTySh1iVZWlRWiVgAzAfJjkgYJy9L8QR3uqqyaf5zMhlV7uIBIpcGNo4JzIzXGY0QAkFQIsgkmpdG8HXE0MttJbRuljcwywwl8wXcbyyI7EKTul2+ZvUcrgdODVC70eTTL+O7t7cwWMS3C2du8rrPsjAWNwHxuCgkEd8E45oA35fDVtJ9r1hHt7+LUQy3tvCzYeNY9wR2jGQiTKTkqHXgEZrGh8N6nJNO8hYWyWLW1zCsv2ho1Zj5YjnY/u1JYEbsYBHbFdtoX9oJazWELaXJaTIzPJFJ5s3lXASe4jNquWSQGJQc95TnnIHfwadaz6TJb+RGXkQPGka7VZZEEkpmjZg0QRT1bOduACeKAPGtP0J47EWUsv2m4uJjHCrpG0sKpMRC0lwpB+SUtyScgAj5cVb1jQTdPNa6hI8V3peZlCTq0jAR4S5sdhw6s2GdSchnPBGDXb+G/C134juLjS9FaYXCOsUjweYY381pDAlzKV8xYfIQn5BvXOKTW/D+o6Lqz6RqFiZZM28TzpK90dkCFZBEXwZlcLFgNhl24I4JoA57QfCf8AZ88B1CGPUkntnlY73jEe+Hf5ZWMfLdmQt1A7/hUuLSNLuwhht5bQs9x5siW+82zF2SKCZGwbmHaoBKg85x0r2nQdNSeS2/tiK3mSOKGKcxxYeGcIsls887llVizKpXClcANnGT1CeH4NUnaLULA2F15hJSORgXELGSFm4PyMhTBXgqVbGDgAHmfw/wBi3MAnWO5uNIvpdgKyLEUmMhkKzE5hVCoKoQcM/ZcV7TJqj3kizvbTW1zdW8EcC4iXyIp1KJNebmwzkoxBBLbSGIGams9Hjs1nne3jtl06aSS4WYII2hkhV3NwQoE+6RmRWBOPKAYg1zd/rVrdTNaiRY4vIWeONG2M0aMY/NlVsCKDLuQWI44ODxQBUn1i10y3KNHHi2ku2AkKOl3LJDnzlmY4MoJ+UZ4yF6imwapNqKJcQC3tpWsLQ/v0UvtQKGx8oxKzKc/Nn5t3AOR5p4nngm0W4e0kkItNQSJYtqqjCOUsWQE8koAxOeQ27oQa5y78SatpbD7MVnSe2do578LFas7Qo0i2shYKxjgkVeT1TIzxQB9BR61bzyWSm0dxFdMbqTyIrxhw7YgjinJt087aHckqU5BAPHOpHZanqtzqczW8sSTrc6hFBIJZVe3VoyiwMxCqF24EanIIIySTXE+H/EUUmitqM8n2l7Nl+z3MUnlyIzJmQyR2xJls9pMe5vlYx5BIOTtaLr2l3sd3ILW5lnkWSS0dUijHnNsHyrbMTcbCCCgBZVUFlAOaAPS9B1CzS3+ySzLc2Rnafybi4a3js/LZnicRxwgrtZnwp5LuWxt5rQ8SeI0hurHT7OSNraa3HkfZ7hY761lkd5YIbi4OQ/8Ay1+bkYUc4IJ8uu76fU7lLTz4Y5DeWgENyqpYNbsknnyBkUb2Mig4LZJfgV2PgvR73xNJDpGpWk0kEMOoTWsqJNCba5Wd1hQw/aAGQ+WWU7QCJRznNAHd+E7XWtYlMVt5LTIsk9qFkYi4ErRxwxSllXDFQzHcBg5J7Z9vtbGK3VZ4NLgtr60861umGVaN5MRuzjpICFLZ5UDHPSl8KeGl060ie1gia9g3PczL5cDwosKjZLEjYj2qVA/vkZGSa22sLs2n2u5LM0r3aJHITGLqMBFSFZMYeFplm3EnerZGNuMgFKK02T3V3HcQ3EKxgxQCBmj3suGEoQFCdwbG0njrg5FZF9MlsWv3jnR4JYTbxrKYk+0KoLMQqlY1/eMvPGI89TXcJpyxRxT2S3CxSmOJ7GUxiLzSxGxMHIiGCAxxkY75rlvEtrILm3tJwLWO7nk80RfdiWPK72LkBlyvUHHPB7UAW/D3iG0TfBcxm7sExNHNPKJ5bW6EjeZIk38KHliCOM45wK4XxF48tNL1q2jjglks7q8YfaUkBSeNuSsCDlZhKGG4gAdyK838U3ly2nXNvbobe6W+ezaeOVozNbgkxTnyjsb9wU4Jydp4ByKxNN26np0vhvVnE11brJc6fd3NuYklefyfJBmyCuGDLxgYGSfUA1dW8c6lqWovHdK8CTOpsInYNO9qZJIl8wrkbXhhK7D85YHjnnmjEl9e3NysbSSyiSNYLmVytpbtbg2xa3CZAPkPzj5duGwcit7UtFvEeeOWBjPCIJlxAY1twkYRZLSdshot5YNlsHaWXJOaz9NsdQt90bCAo06wQ7I42upSUWSOOS5kkGYQZpmAbDMrDAPcAszaQt7bQ30dleR3Ftbyie6sp5JZISq72whjxsKxP93OBwfmOKhutNns5LRtslvBKzx3Oq3E0c1wUNuLpo2tpmBVvKuI2XKgnd8oNfQPwztNJm0Wzs75VOrwXE8Wr2jukYkaYqys6wjLQeXMcgMeQSOK818WXN2us3VnPpVsJovNgt1ibzbILukiDRs7tvl2xooZzxtwDgUAUtD06XT4YIfLnmtngVZruaUpHL9pZ/JuHtw+6VmjZEBO3aUwcAVcL2iSNbveTS+Us0MbQTBplClyEZzxtSQlOvG3HNcNd6prF1HFbXErWyMkcEC2YZ0t2ZSGimIBJOQW/wBl2PQYplu9zaQI0URMSzLEZJJ/JfzWRWS7Z8lmmJx8uMEngE5NAHo1rp1xbI5dmCzWq3Vu1yUhAkZ2jFtbwnBklYhmwoPzMGx1pWe+trmBldmhTMWyFGiMUlwUacPG4G7aFOCezYHSuUufGKSRW8lxcJcGymjFxFFMWJmMaxRfaHdd7AEKWCgFSSvarN3rb7rKTb5tyJgwUpGkWx037gC+ZFVGH3sEgZPBoA6C51Kwe31T7U8shaY/YjkHcN5Bg+YkSNuDYC4wMDnFculvGblxqIikRLP7ZZReX5Xk7ZHU7/LJxlg2ef4ST1xVe9ZDbPeSRRz3EV0JmZMoNrMGXyYFON+102sMhuuSc1maas15JPdvcTyTtcu5jjjeKSMR4UWszKp+0RnaCcAfMSD60AbFpq91pt3bq089zBcvNFbW9mwMkSxQo8hMckILIUQ9zk8e1e1QXV0saiRisd0iz28UK4d44PLeYjyxmN0ZipUDLFTjOc1w1tpA8iTW2sI4UgENubVyyyPKwWW4ukc/6kLE+3HGSuMZzWxpMIY2iNLPDbSRzyx+aJGH2i4YOwdWGWIWNduCMqRjPNAHaC/g1CQol0htxAweK5PlJECQki3AfBkmYq2AMsAQTjNcDrOnnzH1HK2tmk6xW/2y4Wz3xEtGY8FCbuDII2j5sEcYr0mxtIp72UKIFS6KtcSyiMIj7GdrpmjUiVjGmwKPm/dYIz1ra54ct7y1lj/dsbeR5oI7hY4WhkjUBS6PLlAwAZQB0cEgZoA8gsLyfS2kEd9BMjsYooYA5gsIpBKryyLGDwztgY5+YEgc46XT3+0XBRBcwNJIGO/cjW7yJkTR3THY0TFWIAJ64Iog0k2tlcCOzRblJVkkmVftJDybWWDaqZeFmfd8wDDPTbgno7SF7W1gjePd+98ySzdPtASbDHywzYaG3+YtxkDfu6EZAN3SrWNL218yOQl0jMTrOMTlsByxZB5m4DoOg9skxa3azrdQi6gtri1tJpZ1hGJswuMNGZY3Hqy5B2gx4JHNVo9ZW3eJIJ5g9vhorWGRnaNWQqywSzQgoRhiN2PvYGa6E6Vbastuszsi3KPLPNHM32mRXUAoQVG1BlSRgZcsQDigDHs7KW5kspYjePDJc5gnVWtwPLJ2JGu0nzFXCh8lWCA55xXqk6pp7wveLHLdizjWIsglk3Od6/aJZioCffJIAqpYWosfsNrDdxvbWrAPLN5aKiRjBzOGOw4Cj5gpJGBmoteeG+iubizktXkaOdz9snkkW4WEYVM4DqwQsQQAuMc5oA5fW5rV0FyhNvPOfLgkkO5ZneV2kS3Q5Vovm6nkAYHSuMuIrkzbfMtYmhICmE7mBDbigjf5CxGTzggnjitSwt/36vc3CsPMWS3F2xMKWhCGS2g5+VPNc4bhjk+lJ4h0+4eEGCyuorg3TOsRHlyPCucSW12AVW32gnnOSTznigDzPxFb6pPcyyMsNssbIoMyq/nKqlvLTaTsLbjweBntxjy+0jS2v5mk8qCUw3Lpa3CxxyCR2O3y52gyi7wMDJ4Oeler3mgyT2Ur20lxLeTebM0csjyCZgdsj2pUkfuwoyMjlScAZz4xqWnzRvEt1KkiXEjRvcTl45PNV9kkyvKAcqgXbj5Tt45oA6nSLeaOJ5LlxcXAnVzJGqyxIz7iioYlwGQs2TwCF4J76tppD77y8voPtRu4DAEgEqtcRRPtWT5sBXLYyM5JJ98Z+l3ljpEMFvKZ5UWQbru4UMrkFSjhcjyl2Hrzx154rprLxCmqX8Fta3S21uLiWaRiy/vUtyxQx+aAUUkjoBgqPqQCzZ6MvlNHNbNEBcxBleObbCpwVjuQyBmkHAypK4CnOCTXTnR/tdy2/wAu1S2GxAw+z+bI42oYQhJ2qBkHkc+vTT0ia3m1WOS9Rp7dIzJILjzgs8i/ck3gbSQzAAMQfl4GCKsfaE1K/uWC4jtZyk0CuLYgSEABN/EihSMDgn8aAMvWfCNmLWGDT3ljS3/1yCRZ55JmHmM6uZsLnDnacNzgivLfEWhebtjkgiaZVLpd3EEZkhAkUgRkuuy425O4ZHPWvTfEmqppEm6BYBKWy7qIyiIIxGZnQSkl9rABcZJxxyBVBLCy1S1nkmkmLJDgShJN80LtwBGwHkzBmPBwcAZ4xQB4/ceGILRoHZDMVaK4iknlMsstzJjy7hZFJG3Ib5QcV6Jo1wbfTDaFDJbz+ak0dxaL5sFw+Q8ts4UiOPOSAcHngDms670+0DjyNQdrKIyRzsryRzNLhUADY+VUb04J6ZOay9P1P7RdXUVvlba3uIreaRJ5Wa4m5TeHZQLiTaORxjuKAOutxZTQw2d207+THN5UKujs7qpCSGIsNpyfujn1rUW3tk0yaxMtxdKbf7TKGceQjxYAjiUqCg6cY5IPHOKwrPSdUgkbUdPW1ka2n8tFujia7hkOWi8pTwFAOWHTbzW9YSTSYuS0lrLBehXskgMm8uS0jxYX51BIBB4AGfegCPRbfUWW6D+SY5VVyUWX91CFOFdQvLjI5x+dSyQeTfW6+eslrb25Ygtv8xgXfbLgEnnvnHUZzxXSyyrGgitoDHNIWmfzF3xzFHAGzB3RErztHAJNZMFzO07NG8FmZJpfMby1kLKgzu/eDhjgLg/LxQBkjVbiHyA8UUjXs0b2UcvnG3MsRw8aooBhKqoIKgk56V3EN+LsFb8Mk9ovmIkXmG5kkA4TZKgIiAPBYKDjGSa8wutM1W4vzdRvdSpaurW62s2y33vIxOxXA2XPzHIHbtyK9I8PH7M9rBqKyT6jLlDGwb+0LSEjJlZ5lAufmwSASOOM9wDH1aCW5824t2Z5WcEiWKSHaAuWh8ox4LkHlztUjndXEz2UekQ3V5DdJpv2sRjylijAuJnbBFu0buySKwPBALYO0GvTrvToHlu1vXtpQ0oeGYXEgcJyTK24q0Uv+wob2GKwF8LWmszRwTte2Zin86CeN4ZY7ycE+Q8cuE8p1A+bL9ueaAMrTrGK5tbd7hGurxcPbNDKzB1GD+9SWMGKUEsTwM4rUbTkkdpZlaW5LvNBL5yW5hk2FI5JZAS06gjBUYzjkVqS6JDpl4ss3n3scSPLv8h4DG0QCsRKz/vlJ5+8SQPTFaUUbMhkkFuFuD/oshgkhj2ZyIwzrhQQOCThv4STQByExutM06Se6lt7ItvRLiG1WS3C5GZUKSvicnqSO5yBXIXU6OXBdCmyK8laVZEMoyBG025R5byHuBt/WvS9WsbnULdrZVWOEZjWA3W1QQPv+Yit5cefvIfvcYNed22izW1x5F1FPdho3LiWUrB5ofcoi2Id0IUDCscLkZwaAJYb+4dYy2nwwFdx2rI7TxRPzGrHrJL93hdy+nFRSwzanJMtp5+EikW5k3oFkKqWWIBDgOYyVAOMmt59HnjDG5tzDFPuCQRyGRkVFxb3AkU7kcDruCqemDUkUEtvY/ZYylrfyNNLG+6MrPBjcrTFGx9oI4HOQPTsAeB3V82mahEDcOtlJc4lmmty7xRxKyHcpXY8YYEDbznnpzVzSPEEd848m5N1h5Wcs4WFYizBGllY7QOnAPHfk12DaNFf2rwy2s9xHJL/AMfnktttbg5R4gWXHlg7jk4GeuapXPhS4WSFHhlS2kEKmzRfKiu0IKLL5UcYzHkjcqsSeoJ4oAHvIrdmmhEMaSSRzF7dUZmeEeZ5YZmwI2k4IPHrUk2pXVxHI4821V8p50pSOONShbARDnDOeAPWs+18L6xFcSQJbPLHZF7p4o1ZImiJ2/ZwshyHDYOTwNvWus0zwPeSzmO/QXETOrxoY2Ut5nIheQOcyouPmwFJH5AHK2dnJttrh7cxM0m67gnK/ZJk7SK6k4bODuJ5z+fU2On28kkKxwT3Dgb5GEYeKxU5wxzywI7DJweQK7+HwLcKwiijBS2KXMEcnmyl48FVjlGMMnTKjJyOldLo3heeOB50tAuJuIJQ6NNITkSmOMbgU5+UgDjpQBxMWnWyCN/I3IshZ2LErHK53IwkT+AnB2g4A47VzOqPqN7I4dont9On2kQxBInmkOfKdmA34AOeo4r6otvBv2uAfaligMoXFtHHtLBVzHcMg6REg88AeoryrxT4LOjia6Jtknd5ZRa+UWguGbKpKzq21nPBzn3oA8Xi06C+1TTjeW8i2dvcnz0FyIIW8wlI4wsIztA7thcrjPNcV8ZfhfZXejagnhjUmsdT2XLQyTb5kmS4RiqTkoGtW8w5jwMAMAK9KsfCt3cQ3dxNFJ5wLrIxeSNkmEomiSCNiBgfw54I6Gvl746/EbWbeyj0q1e5066F1Gk93KfsbT2kqFnMyEZuZEP3NvOB0oA+EvGPhL4keHIBBrN9OrQIrackN3LcP5jlkS32glXtGxy7AOoPIFeOyaZrV26faRd6jJqcTG4tziKKMSAzB0jVfmVZBGNwJ4OccV77qXirVb/Tol1aQ3dy7rbafqCiRHEBdgrtDIMrmQEZPTOScc1yumW8WnTLPdXE87qLa5MXmLKwM6kJawTBnjwo+9GMNhc4FAGXpSW2lWdxa30dhHHbeX5U1vJDJqCNMvmLBE7Sh+nUsQDjOBXmnizXWe+Zo9y20pC2rRSFnTa8LSveQW52FDtOATuycbc8V2Xje9F3fm28iS/8xE8iTTLZYIxBgqXd9q5lVgAuQMKOgFeTpBIbXz7iGK0gkaeKYO+6aeS3MlxEEijYtHKwVhnGOAc4waAM6+1WO3N/FqIuWFzdrPvjKqBI8hRlljkwJZFhVEWPH8GXANZltFcopu7R3kkv4zINT2hmuhI5jeJoFYhQ0fy8fMANx45qi+n3t39ouLczCFn+ae8V7hHZXNxP5Rjz5NyAwXzGARs4Vmbg6Wka1DdMiNJJaW9hJLcXMawtZxW8SR8Qw/akQiVpsqOu0fexQBpPYSfY5IruSx3pZ3H2PySZo/KEj/6SIYlUTQAK3O4ybxyM8nt/BXgNdXl0pJWuLrCyJetcvIJbq3mgVki2EmQEP2IK8ZyRyeHtNd0hk8y408ERRxyWdva2zxIIEaeaRGngkxNdy+ejAMjI2ck56e2eFfFmiaZpelGBpvNFyrR2kohkYTzgNbtczu0ZwsRwyABQRgDHQA+vfhD8NTqdnJptrDFp7FSInillWJmt5zAys6gpJuEWNn3ecBiK/Rz4Ofsvx+K7RJ/EtpbW8kZhe1tryxmWW4kls5BGlvJ5ZWKxNw5OxWIU85281+c3ww+JMWiaxpN3q15Hp2lXry2UkcZjXbG5W4glWCNmEdurHbvBIXHJz1/oN+BnjDQ9R8D6NqK39hcg2UAtzFKzyySHDxozzBdp8vbyPlzwCaAI/D3wOs/h3YL/AGHOsdzHCpe2kUJazzfM0gjnZgVf93Hkkg5ODgggcX8ePg18P/jD8Odd07V9G0+116wsJ20y7uraN7gztG4klt7ieBn2icNnDBm6lUzivqSDxTpGoxugMFxcQpJE1k80b/Iu1XPDf8fDSMjHPOXAPJAPzr8TfHsdsr6ZY3FmDdwmC6RuJbVom3TEB+Yt/mruOMZYqpyMUAfxzfFT4fD4d/ELxv4X1aa3uJbHUJxp8ttGgTy/tMMst2IA7FpTkZVSxBJHODXjkcd7czDVtPgnlgs0eWaW5QGF4Q4gltoRE+YVbJdwwUluQMV9p/tlapZf8NEeKoFxYokMfktYllQyWqTXLbIpYT55lYQhjkbi2c96+T49E+06b9vFlKHiuVnT5jBGjXUzeTJcqJQsUIPy7CDgYzkHJAMnW7GWG0i8lfOW7ktnSKyadRcWQY3V1PuA+W5SIpySPl45IIqj/a1yto159uWOynkkS2s7K3S6vVSGBHs7e7ZiVa3jDMxcYO1hn1Fudp5p5DLO0EMl8zWlvazQTwx3rwq08MISXEMTSEj5iCQRhe1atxavYpK93Zt9ovrgRPHJGv8AxLWaIC1jjXaqwwqcY8zaXGM4XbQBo26XM1pcXmhRSWoMMU91A7SR75GAEs8FkAXS1CdWACsBzz15yS6kNg17fRwOsGwh44Ps73CGUQyW8cMbuLiB15Epwh6Z3ZFXNM165j+0xahZWhmtY4rK5n8prWQWe3fbz2yl8QxST712ybcAjjaRUUmnR3CrfL5s2nsIpkaPEE0cRlPkLCkbHdZxrtDkjb5is2QOaAEk062S3N3a3DW/737Q0Vzsjj8t13fZ1I+YB0b5RHuBJAb5uBsabaWRJKiOKEbWmgkkRYhHNl3trne2VcsG2ZIOF55pdQ+0zw3eqFnu7ewtYQtisESQzgyedFeGWULsfcSCOCcdMdMcNDr1ulzHaSLLD/pN1bQME+1iKOeB3nG/lg7gpzyTkZoA1dWtrbS7tra3uQWvZJi0EcbEWUIt0eKZmDZeUuflP3CvTg1zd9aiw1bSpLhvtSyBonjsRhbmWJJd2VXOMOVZuwzjPBz1NrpMn2S41CWKa4it0WVIZoQ13AkUCqjSMW3zZLAKuDjaNwApk9pPbxx2qLBK9zbIqeefs1zIpPmyyvIx3QuY22bVAAaPDHHNAHMazcy3si2GJpZnvI7h2Q7YBaSRrIwkDqCHU5DK2ApBBxWMba2jnvruFZpHimPkW8QSS0XYT+8MMR4BQhifu5JGSa9W03SNL0+G6kn1CWVI1lWGWKAsm6SBJUS7Mi8KjHbkZB2/MeeJo7S6vWW4sLOwlYyJGl1crCGdISZWWJrc4WNssoBHygAMeM0Ac9balax21vAtzbyC4jjkvCUkiKptkdHQRqVuWaRGXbuLgLlgM1yj3cEweCJbqM3NvKxxbrtiaO5LTCMHdtldXkOG5UHgdq6PWr2WHUZf7QtrbTdIkCi4it1hum81I5djpIP9Ra+ew+buDkd65C7ktljubjy3UfZ8Wk2XxLJkAy20cAbcu1SMsOF+9igDyHxBb+XJ9ttRdTh2lgtI2KzPDLIwEihRjcAwIB9O/SseezEbYumgs7lIop42vlZvNmDFVkW6gBW32qpBVjkdMYwTc1PxXp1quqNeMkMsBtrmK2ihLq1jJxJJGseXDM2TwM85x3rkLLxZpWt6nPZmz8q2YRzQXEtwtvLGsKtuDGd9vzr5YG7GSCcdTQB9q/AL426r4J1qPSJLqe6sW8uWZbf/AEoxM5EexIbpEMiBRkFAV6HNfsL8IvigBdx6rLLcpoF0iWzTXtzOrtcukbrHb21tEVHzndncFAwCfX+dv/hKNM8L3l1qLxR6ldStHdQxidYZ1VjgIsqkJ9nB+8dwBxgdq+1P2ef2qNOv7i18M6vaRWmk2ssIHm3UNn5d5cKqApJLJmXDHjAJx+NAH9It94y8/wANWV1pkFzm2T7WJ7ZpV+1RsFLm/QA+YhY/KN2QOoFec+JfjxaWnh2e2uQsN81vOPsgkjlPmxhmiklj88mHAAwrYyMAZ7/KFv8AFrUtJ0NbPTLiTUYru3itbO3aSaaK2lZZGivN1sjPNEcRgkjYCckgZr538a+LZbe4vdX166tIQomnn04SNLcFmjLSPatIqqUcsMB2wMELkCgDzr4yfEC68W6o+prDAfsbvPdQQHZcIDKA00duDhsED5ztCE98V8vfELx/e3t1ZJdSSztcBYVsPtRKRQxsUS4u7m2JMbquOcEZ6E9ah8VeLZ9YuX1CGe5tLCO5aT7Zpl1bukNmXIZpvJLGQbtquh+QHI5NeY+Jb+C4YS3V0nlRPHKJBbRXL3SjkwSTBwhj+bcecgNyAegBh3+o6Kt5AbpRAGkkhnt4ZkZtQmYgh0kkYM6kKCxbaXJzjPFVNW07RzNBcWPzIOJDIRNFDFkkxBAR5YwQCOc+uawtS16OzSIwWliYo5Hmv5UzFZ3RZj5SWMaJITOEA3FTgEduDWNc6lqsujXksMdtHb3M0WyFZUSdYXJaOJfMdSzdGOOex5oA1r21knuEGh29us0e2SIKkIwkPzGQMrcMc8RscHGDXN6v4gvIdQsVeW7tnRTBcTLG4iMkjopaO2YBpJyT127Vzw2MViP4kuLCdGeK6eW1lhikgjkCNOXAdWElw7K3YfKe2Mdq6PWoW1fTIdR3C1nYPctFPDaxywDfzE729smH+9jJyc8ZoAku/tEd9YRRXtwkYkLXBlZJo7sAl0JVWGxHIG8EjJXvWtrGs2twhgn+0LfH598cEzQL5pVXit/LuSoIVVIA5yeOmRxlrdm0kt0a4uLyxnRGeKdBGNygsIsYOBu5yzAevNQ3sLRWs9yPtMUlxN/osB3mCJWbh436njsM+xoA6bRpNQhvnilup47UMJWYHakKE5R7pZiNshJAH1x0Ga9G06XRIriItOJfN3i/ciDyZXjIV/Md5M5+YYC9RnAJINcHoENtP5Klmu70Aw3iXL/IqrlixuXIOQMFMghSOe+SJJ9OfWptMtyTZI6xOUDhGkAclHG6K53MBkglhnoMigD2e1TTb+5s7exv9tvC7LbqEXZcygElFL/NEgBHyqDnjkE10Eb6fBd3skE8NzDI0cdzdIrK1sojZJYUDKGdhICGLDbgYzxmvlfw/wCOtUt9RmmmfYDAv2gzQGGVXkfY20qoEgBOBtGTnrXuWjeINJvWim1CLzHhSQwxwBIoY1Ycl4EbCnDAlyWwTzjFAG04uHuXuNEtdIt9JuJFSW+iupXZTGpiP2ySVR5bsxJ+TjvmoIDqFkJViuoLiVbeVUDSwSTFHYrsiafG/uWY/NgDHNMht7e1SSOP7O0l0khs5I7qGSGMOwIkuJEfbJIBjGFzntWRfajEsCw2VtaRva3IW7khWWSSS7mG1VSRlyIySxZV6Z6dBQB6lb+I20SzsorqOO8W5a3hWGTypC8pKkZcNlMK2SCvQ+te5W/xKso9AhtIbl0llTyoorKKMz2+DmRpZEYmJQx2hwoJzkAivkBba4urBp73Ug11C0G9IEuZdgEu5PKWOU7H+VFcnHHfg43wi2kcOspcz6fJylzBFE7iMMrbCNynkyAE7uCW60AezaZ4ovn1Oxk81TJHfLvmDC7nuBHINr7lY43ocYIBGckDJFfov8M743UUF8buS7luhBjTo40hntJfLYq14R/rk+98uAcdq/JPwNZ6pJqn9o/aSI/tB8lWUr50W/Dz3LMQscXupxgZB9P0N8Ga7c6cdLLOEnRGRpIGAee2MYEiZjY+cFBGJBnnoaAP1p+HWoyabAbbWJbRCbLz7SWJmE4icYaFYQhWO5cDA+9gisnWVsF1efWLSNxbTXQjeCYNM7KsYHy2e0tyxIOPT0r5r8Ma1f6qbW8a4aWyjNvFEs1wYVt42wsYaInMkRIGW+8CewFeqazrLTjTZo1jWwt5WjultZSf9kSPNnIjzwWzgHqc0AW9e0i3htLRRcyi9ljmvA0rNcywQXMuJXeVc+Wu0DarLkcfLivF9e8vQfOh0ORJtxnlnumsku3uJZITGIY8uc24iJz7+mBVjWPiJPaXstjp80KQSu0XmXt+s0ckJkG2N51BO0sTwOa4GTXI2/tOVYVR3YOZYJi0FpKrB2WGdj5ixyEbdoTI3HIxQBZu9ddIYLa+drq7e1V4YoY5LJLdFG5o4lRWPzfvMt93MmCQQQJNCuBo93BqaX6Wc0kihLaG2uJ0t1SMzPbpJFlthbGcY545NZMHiPSNb1PT7vy724u4oZfNgtVgUpHC2+Vyr4xbAjBJAzknOOab4klupNKt49Lt1jWVxO80F2LOKEtch2R5FBiB2ADlPagDqdb1zTdVnks9RulvLiVYp4YUuGhtCQQZlkSTH2S6UZyWPAPI615Tqniq58N6vGmmb5RIGhuRH5AaMAfu7yylVmeXHHDY6fnrT2UAs0eK1mljKGB0v1S4M8oUuQ8Py75Qu7Dhtrcb2FF/4e0i/wBKjvr42tkNxsEha0eKS4GeY7WzhJbf0+YkL6Eg0Ac9catqF5pKT6dq32DU2W+2QyBJxcpLOQss8TNuklWY7M4IAO4nbzXzhqvjEv4nt4LyW8tptLaIybiIjfSj/lqrvjMYwf4e/SvT9S0bU76IW9nDPbxWbbY5WtBG01s4JuFupVkDKrJ82UB2kYODxXnmr+Atcnntbdra32i6kkW6kgnnlLn/AFU7TFNxbkfJ93jnpQBxGo6/qeq3SajbzGeeeSacW7RyXwhWZtnlzF4wPs4YHC5yc5AxzW/oEWrzXFtPFZbmjibULhvsEcD3VvLjdbWTTSKCyr+J984r1zw14Fa/tY7O4sraxW4jR5Jmje3l1f7P/o6JaOF/4lYTls5Kt2ya9Zsvglq+oiOIWDuZbpY3ZUkiX7Ow+55ivttiOM5II43BaAPmnV9TuIrhXu5b+8jmmkSSzWZRNbXUSB5GiMCsImMhA2HCH6dOj8HrqWqGaQPNqEE0YuY1ke5jjtCD+6OY1x+7I52eXnpXt8vwCVVvbWMvGltO8i3cpkea4dsb7SW6Hyfawf4t23nGT39N+H/wch0nW7GFZPNVrWaO9tJVlhmvXnAwk6hfLQKZFwUJ/TFAGD8P7HV5fsMiRiDTYSJriS4jQXtxIkZRI7Ka4kZpF8zjK5GTnPr6fNB4llu5LWytbr91qMKxXGoy2skk7lQ5t2ht7RhPFMvVE3MmfnCnivp/R/ht4e8L20Fq8yXbNumg0xLVJbDSTj7SYpLRm82O888hPPbaDnO3ac1Da+DLzxE7anJ59jLbTTRQxEJMPtRt/wDj5iI2gyqOjH5TnrQByXwt0271K9gXUNR09fLjeyFsjXDCF42CLayRyQ7lYMf3boC68E4r7Y0XRLXRWs7lrpxbW5t7qOaJVmS21J45HkjKQ5WRd08gyuV75rxDQ/Cd3bW8GnWT28LwxxQXS/ZYhZySRv51xfHA8z7QE5znnPGa9htkudPtrSCS4b7KpaZnUtfW7EJ5EfOBlvMOMDnnsvNAHcwmTVbuaygV5lZlDQuwEaSOOLgJGeRke5HtXlnxSstL0zSfNt7tjNGU3W0bF3t5XuB5kSsnExTBxuPQZGRg1r3mtTWUaCzuGt5JPLs/tMDhZmmXqqhjlpPYc81wF/o51q4muJ7x5luplbydz3arO0ud778YXyAE5xg80AcBoumfb9NvBeJLe+ZK1yqzBDMwdiqm3edH8ssR80xwo7haxLDwTAdS8+70+wjVorlYLXyFV0i48xCkeTMq8YfCqR0J4r3Cw8DxRafObZWaNpFR/wB9ItxHFHcZmt4UY5EDnoO+fxrsLmw0m9Ia3jVtQtIILNkUFRBBKMvvt2QYYk8fN82eKAOP8MW0Yt/OXTBZpI0aNZ2gdvJw/loIZScqjR/MUzgE8jPA9306wvoxHa3EEaQPDFJECW+ywxsVSRmkXJWd3ZeTjHOTjNeO6NqFtY6xcNqd+ttJvaA2qkR29xOpAilkJAG44Hypng5OBzXpVj4iv9VgSzume0QR+UUQAMhiVmYTbeSBKqDIyOpHGaANs28NvNMCkZkZGlLTRpcW4ZchxL5xUu4OfLx/Pg8/cJNa2pmsntLjdGwnjkBaCGEynHyEZS5MXcj2JzxWjqVtcLe2sV3IwtESOS5RsxtJFCPndWYjOSO2c+lcukEl9Fxc3MCF5YIZY0RVW2lIIDxHmS4A43sAP6gGJcDzrYTwwNbhZ1M0Y+VyZPvCMuOTwM4rwn4kJtWO6guPsswV7aK3D/68gBneb5MM2/d35+nNegeLNC1q01GK1gu7iEpcRzfaWt2M62r8LLJErlUjYfxHHvVS90ePWbSCKe3aS4tJWknklEQCRoNofcXAYn2JI9KAPkTUbS61d5RFdxwywyqrm7ZYJSMgMbUQTHewPYZJr27whaS6bDFBqd5598kLzL5D7LIRx5ld7iRow25kI3KhJY8Y60L4YCs9lbXUDX1kzMqBGjuGtmfAkt38hlkl5y2G4z6V6HY+D7NtP8x1juobaPbczGVwxbzPmCCIZkXBxxkHHXFAHl+vXcd8txBc251G/uldNPa8ZQLViWESWpbHkPtyVXDbwMk5rzZfA8MckEssKj7Smy4gCx5EgDBbhcMQJn8xiR1GMEDivpBNI02K7vItcniVw0cOn3TiJRBGrF1uShfIlQcAtjcpwCelUPsnh6dCIWlkiEr/AGi4NsLU3M5k2pLbKhYxxtnODg4GcCgDyKPwtZhbW1SNV8iJ44fOcN5akmTywv3QzHgZORjFbGkeHIbZi08UkUMTf6YnlraXMkZH7oROxBkGMctzzXoj+HdNiikD2luwWcyQ3RUqGZ9wQMWkG9wRx1Hf3pRpUSxWczRy3EjCRJpDcrDPOF4WF495VCM/eJCnHBxQByUemyoJ5kigkhnjkaGJgcwo/wAqm5mmCBHCAEbM1e0sJbwi3ubaZ/s1z5sc4dyLhI0GIXWInfAGIx0z0renl8jy7RtLEIiVVCzvhblmz5SszHBKgYznB7HpWtJoX2+2Ny8LQ3PlhIkUyxoqlVAMaxj529AOc0ASaXaedLbXkc17bTQyNM1patkzsxyFETBhBFtPO5wD0r3PR1hDqJXKQSIrTSPGZJURlIbMKbiQTwdgJGOK8h0bQtSjV7iKK9mLhY5LmKd4yqouDGRIg2uOQRgHqOteieH7J5XJlhnt5Yg+2SZ3cM0YwEKoCV45ycDjrQB6YIxpskEj3NqsEsJkeBXDbo4sGPayksGwckEDngjPFdRa6kL1XkimKyQIFjL7k+0RkZ3bTg4BK8kc5O2uMW1tpoYIoxMnk7Rc3W1HTZLneF3kFhuwflzUc8huVKBzcz2mIopYMo7wqdv+qTBJAAPIGaAOoTWPIZ7dxHDNG8UZFuJD5kjHJZ1lXlgCDnGAepGMUuoTy6gYYYrcXDTsEaB7ll86Q/IzEoNyZJXJU98dOvASym327ftTTecYJHP7uViV5LoSS3JwR17Hium07VYZXtbcKBPAcnFsqkMCoLb85Rw2MAkcnvQB0llb3dhbrZ3KPb73IYNvjWJJFKGEOn30yBySTxTfsMys9u+5lBLRqkqyOdoL/ui7Y9eM8irL3JdrpvtVx5aRDy1urQsGmU7uXZvlUDOSDnHT0LrO5e0uUvgqSxy8FGDONxGMxIoJjj3eoGffg0Ac7dI3lSbLcJbI6j54d8sylgGKJASc7ieMdRyAKsWGmp58Qhi8qMEE+YcO7E78MhIZR6k4AxXZWF7ai5ZtStIpGlcRkw7hEi/6xRCuDslOCCWGM4qk8imV2ijKCSaQIX/eMiA7dpZcjdsPr6CgDn7i1ltgs8mwQJ5plhKlzsOVEueox14GQBW/FLELaO8YFIJ4lR0QpJHLGPkWQSswEbY6gkE44qRopIWD8XJlQNs2hjGrHYUMbH5uG7jGRzVm5EIgjd4wnWOJHMcdvIQuQskRYBZCxxQBhTXCxxhodq20aeYVlYRMoZzsYJ8xk55O3PB5IqZdc2WTRkm3jjz5csYLqdyF0K7QT1+mO5ry3xVqLaZ5ZecyBpHUTGVUETzAqvkox3BMnaPl4xkgjmvM9X+KB+xx2r3RQWquFd4TI80iK8TllVVYxgsvzBSpGMGgD6ftbueRwzSBQwM0UsuUkTyYiDISwHmRl8Y25Bzx3rcttRD7FHKiYo0gODKYhueVQuSvIxnGfTNfE+nfFIa1cIXuLm3gkt2sY5HmAVWi4mij3H5Cj7XIbB2kn1NereHvGFzMtuwN6qPHMYZGQFbkxONzJsPIKLyR279aAPqKPXZZpNsSTgSCWLzxLMQQrqI1aMwjJMZPXA4wcVbi1zYhLZiWU+SHkZHj8tSBhipIcK53MASTjHPSvFLXxZA8y2G6Y3N3G7nDFY4hFhWYuudwBK5CktxwDV+bVP3Edus1rJLczK0YkleOLMTDloiNyMCBgqMEn5uc0AejyeJbSfL+b5QcLDGAYtkpR/3jQrnIYD5iv3gBkgDmtW21WS7BWKK5upo43ukZYhHvtgfL4ZwuCXIUd+d2McjwR5rkm4vBM8gDyS43j5RIhi8yNCmBcKxz8uQ6jDHqK9giu5mGnCHyoh/ZsMUuHlRCbZeGl2rlJ3VmYDAQsuCelAHS2awttmVPs6XLAG3wwDHOJD5bciYfNg9CcYJp92JEyqMWZwURcQqSrfKFILDaSO5wBnORisv+24R5BV0gGUDEjzdpDAEkAFlyRknHcml/tBZ3kuztMyhYkjyMMswIjkx6HP4d8UAVmjuJoI/LbyY/KaDKrGqrlmCtMCcmMOcsQOmT05qtZw2+I5jcyFZI2Mz5LPPIqszxJg/KhjB644PetlZ1ktJnlQs4BliWL5Q3muYDAEHJIZhkgHAO7oM1Ukt5o40ihilZ0miijt435M7xFTGV2DKlmUZzt560AMa3jmRcDYIpFjaPcC4llYBdrqSCdpBDAkA981VSAE7JxHE5uAyeZORA5b5P3mDw54GTgc1NbRs0syTSGKSGMI6BsyfKplWYqmSGG3B4yO+MipJbGxvkfzrxbZGQth8vIJEGY2AAOSSBnkYxyRQB5v4i0ELI02oNYR3UkhWSMoJJPJPFqlwSeIn6bTzjnBrw6/0G4MxhilS1vNzh5UjMlqLZCXhUOZCwG4/dxgY54Fe1eJNOJja6la5uLjylktwWbdgghkmVuSuwAhnCheMHivKNU1O5tbsW1tbm7lm8tPsy7QzJI22SISt8pmA6oG3jPK0AWLeygtbBreTEk5WbLSrtWWWVfMikmOMuOu3HTHPpViDT9Qimigt1V7mWPFxuZMC1WIg7EVsKxyRx+8AOSB1qCW8ntroRysShSN0V1jeJWbbsi8wnMiiPIYpnb0PPAWG+eHzt+oTWaFhDIS0JkeD/AFiOspPDNgq4B3YbAGeKAK5E1nBMGtyv2uR0yAu6eSHJVQ55iGcDkDg1Bp7NND5lxZvB50y+dFE58poxz5bBVPJQZyTjLY4zXT3GoR+elpuiuBDHIjXAjdoh5kZIEZCfvZcnqoIBIzVC2hie3kmb7RDLJC0oVgZLYvHuKghThF8sH7xA/hzmgDoLldKtmd0imutPY24t3ikdVRpYeYZ5HXzI5Ax+XICj1FeUeKdb0eyvJbOwKNdSQKwhlVEibn58rI6rJh8DaG2dyx6VFq3ijVNBt7u2NtdXiQIs0UNtCVilRsyJ9qhRSzfuieQcDGCQevzD8R/imL+4tENvJDcE28UISGIbBICTboR83mFuPmIoA9hvNasr6+tBC7QK9zACjRrbRyybSjPFcR7lih3HDDO444HpzXjnwNpciRedFG7xnN3EluiRedIQ8Ev2otmR8E+nvXz9Z6rfW939rbU5ZlgkcQRG3Jc5XesE0OT5S5cAsBkH3r6A0HWdQ8ZaUqXA+wSwvBGrTFCoYYSXCMQZI3H8TYx1yMUAeB6h4YvoLuYDTUmjdjJC5ijVvJJKoH82dSW+U5OMHPFFfUFv8OJpULtIkgZ28sxhZUEYOFUNLJn14HAzxRQB/Mxri2Wl2v2ezU3FxLApvZpbjz3jFwgCrEoUCRyepGcc8nrXnevajefYtPjsAS+4Le2sagEhMfIm4Exq2OrEZwenFe5aho0F9FGlzbfabm2gIhvREsPkhFA2yxxkmZNxX5jz/Xj5/B11cANJJlWKGf7MjRzT2ikbI4ZMDAGevXB9SAQD541K7ur+5vpYoRHGdkc0aACVESNQqneu1mB7rnPPWs7T01SLBSCW4liLeXC+2SLYSpQyIvIfZ0wO1fVep+CdF1G1tbS30tDKHRzcMpSdSi7WIjO0McHJ5OTXmLeFb3R9Te2SylaaKUgK/mESwjDRSq2Pvbf4eg4weKAOKX+27trK+jtfMnQTWn2URMkEUMgCsk24f648YJ6V1Wn6cZbi1EamKaFBbSRSv5iq5yTG0asfMVDnBGfrW9aW1zC0iNLNHPPNI81sYyJQXXgKCP8AV5B5PIzxV0aXL9ozFPDbhmQrKzMjxuuPNjwgJckbvvdjQBZ0CC6tppBdKJY4I2jEgQtuhaXP2e3iU/KxP8X8JxyK9I8P6lrNnPPBpO2NILkR28E9w4njE4HmPJI7ZACHr/3zxWfpnh+WfUkNtIZ7KUQxzMixGQALvcQwh9pcyc5JBOM8V31hoyWV9GxkSWKOXybma50/y75i+WRGWIlfKBwM/ewCQMdADr11JUjhsbgsGurUpNFJOlygeB2Ej7yTsjY4LZIHI6E1wXiTxle6fp8MdrdWNsBFNHbRDzI4trnBYGGbMhDYwMcYPA4r1pfD4vtMnuh9nW7tg7WdhbRIYJti8hpMkyJnHygk7m+YCvmf4j6JdXduwBt7S5/drNbiFZnt40YvLPEVkwWJJyBkDHagDkY55NQukt4Db3cplkkcXDOLZpcbid7sXZGYnAPTGCK9X8IyWKalZ2qWK29zbw/6ayRGNYS3CSwvNGVCs2fvkdOteKaLFa6fcEb1uLeDbi7kjWFi69RmRxgnkD17Yr1Kw1GJ7+C6gttUt5VybhgGezkt1H7pkhiDeac9Tn6dDQB7NZRSabbS2n2026ytcJmWON53DksLgSlivlsxXIX04HTNixvZbaeS3kvXSGQ20tyUAaKQ9RICQCu9gcLyQOSMVxNu0urLceTCvlo6F7hi48nawba0akld2Meg74qzcX2wTm1la2lRo3MCMk37+IbQckkxRsAeRnr2oA9D1TTLXUyLUtbhVBkWGJGUEsQWddgxMQG5Uk7s8A9+Z1nwbeWulLG7zaioWRYZFHkWtk0mWijliADwcH5SQFJGCR0qfw/qljdXy218iybws0sUM0tpNJNnAH2xl+YYOTjAOOD6eg+IBfa3o8lroao5s5ZHlXO15dkeYoSy/wDHzhcjdzz1oA+YtI8STRapJosy3EVwdtuJplNq0oB+/GOCxOCAUydo+bGc16o2r3tislpJKb2MRCOKO1nidLWWVcI+xpN7spIzx1HPFeM+K/CmoR3NtdW1tIUGXui/nG6ivG5w0z48sjpleOgz3pdK1K8g1JW1IR6dbRKiwXc0zQQwEoMNcmZwJwWH3gpHv6gHv9hfT2tvYOIXtr1SkU09xtMd1OCQrKwJAcDGQOQW5FR3tnJJeDVNRe5kvplll8uOWNJbYI25MMsRDwMn8LsDgccVi6Vr1tdSiW01O332+5iJGQWcgOCLpMpnJKvwFye2etdRc3yanamZtUtLSTdvWWFFlWVjGyySSRSYaJc8biMAnNAHCRPp0WpJH5kMh3SyyrcySeQk+1pUaNdpBBOASDj6VHPrcDqjRi6tCrK8MsKG5W3lR2YiLzFAjVj1bB4NdXH4Q028ksr6bU4Wt5FUMG+ZkaNvnkkdCVETM2FGDgda6jU9E8PLamz09IrO9+zs0lwJIpo33Y2+WqqFAKHIJ/E8GgD558XeIJFNtdQWbTB3lkuFgiurYxI6fNJHIItrSEcsMYyMjvWZ4S1PUL2zvrOKCea3M8M9sQx88kSBnWN3QLM6ockAjBGRXXeJtIE5+zC+l1FrLy5I/LAQQoGChXjQBZ4ioIBJHU/jzGnauH1GPS5rSew8mRWSO2nLNHIobbNK5A8uFs8quQM9TQB7VoNottaJf3eqOslvclrdFSOG4RFOQZGDAuhfIZWOBtyOK9ks/FViloti4V5rpxKrxqkdvNK6kRzRSjjfn73PJr5avdXFsLOyt0lVL2Q/bZLqP5Y2RuDBNIQCjKTwDk5xXsPw/sJLq5Sa3uFljto5VgsXiDtGzJ88iO2UVFByuCck0AegXOrvYXdpcm/iE0wNpeRMogcxFWPmqu3FwNvyk5/iz2qhpHiRrjVwhtbZFuHW2SQOhjkhQHLNLH1YY5UZAJ4rmNVS+knexvI5rhoC8MbvEA8scxYfu0Ayrg5/PArmrDRdStzdWqObSOygnngmZGjcb2/1BJO136dSKAPrLQfE2nNfxWt1PNOY4yYgrbLdDbhgIixYHqFOD8vyjPpUp1+11G7nsIZIHVhJcq1wDAquM5IKccn5SO/Br5W0PUNWsrZIYklS8kmLM2oMXfUFY4b7PtP7hPTOAeoNe4aJaWFxai2kjkstWZoXnEUgdoo5MMVG84kQsVPy/ifUA2javcSTzTRRxQbhEY7MCVYeSBmN+GjPPIBI5qO28O6Qksxgjt4rqZEMN0iECd92PIMYXg79u5eFb1ziu1tdAidg7TWhlhEa+bEm2WbJBaWYmQeZjGMKpPFSyaS99cO9qghktyySXpVtiH+KMDAVHZSdvP1OaAPK5/DxGsYvXmvb9XDXCwvM0NvA42vFbFJQchShJxkdMYrRi8H3zBrWCLZDBcPcpdNK0sjMnKRAylt3ytg4bj0HSvddH03StNiuYZII3n8gKXEm67leYrslaSQ5BJJDjPPUDGay9SnfESxC3jMXyyrZb02qNyot40SE46nIAHOM9wAcLF4SBLT39rK2wuwQR2quzy7AWREbLZGMlgB9e+5aeGLePTZr9hB9oZ1SO1XBJtwWCvJFJhftIXH3ST8ua6qG1tmksAdRiNtJwjyrMw89huZF8pWZkB7sPriurlsbWO8gtbVopfKaKRGjjaQPO5BIKr/CSeMj60AcPo+i2rW80cMbLdyquPPcI4JIwdsRJBxnrx2r0PQZrvw1NkXQm0lMNfwSLInl3G35XUiPEh3DHt3x1qhrNpf6Tq8r7bNUmEDuHXaIZpPR4z+6baCCjYOecVo6laGGBZoG+02NwoFzay584EgcqEPzLuZsNyB3PFAHey2eg6/C8plSO5mhWURSQIFRnOwSxtG24MwwQT6Vzd/4NlF0l5DJK0cCKs8dvMskMYVdv2rc4UhR0x3z3q1pdlHd6ZEumF7O7+aMidXdT5Q+VI5VU8bwMHOB+dT2er3aTLa3FheNKhjillkR/JV84SWQRAgwjPAYgHvQBQ0jRBGrpJJdTs9yLlFmRQ8UKtsdsN8zow6YByOQfT2vRNOMsEUJZxIP31tcJsJjSN8+QASdzEcEEcZ/CmaD4fvZ5JbmXZcMd5tigVhdHaAI7hVOY1G4cLkDGeAMV3/h/QzatElzb2xvxAC8ayyGKJpCxVoShOJQDyGwT37ZAI5dHtbxPJdm33EbkrDFI4QkfO11CI9ikHrg5xXlt/4NstPmfT5WgtxNM8gnlKZmLDhApcrHERnkHqO2K+hnW70yJjbiCRQHZ2mCLJudcSJIB8yqQOCQCMHNcJqt1LKJ7a1t4WedlcTKZrlrVAvzLHEvSBj1YY4XIoA+MvFngqyYXPmOMeZOLaCFvNaFgxIJkXIkDN0AJGCa+YPGXhWxjsruK/WS2d1a4NvORFBuXIhbeDlQ2AXJ7n0NfdfjCzikuW8yztw6QSIgC3C27upbLBWJPPO054INfKfiazjvI5Zii3K26ypLYRwTKZmZiEUG4O2Tgfw5JJ4oA+AvH1npuirdKbZjfS2QSP7OxNwspAUSxsvySKQfu88L614TYNf2RkYHT1aSMpGpV3kdUBdbmRpCCAjD7mOuQua+29e8EXeotdSvZ3UVxGoe1KozxRxlslTLt2JIigAg4J3DGSK811DwJpNqGuJYRaXgtJEaa6WOVJQT88MkLqoQFSSxA3HIxnpQB5uPE8N94eNvAEDRRRyXUOPs8E9yMqZBdMN/IzhAMckVyGopemG1ji3xQziRoIbeFUu4y8QAKPtDsgZzvODyR71wXiC7k0HVL2O1khls0d2DidoooACRttnYcoOMIwySeuKzNG8VRX7m6jM8v2KKdzK7MHU8OTCqOWGSoyAMelAGu0l4okR0kF9pMf2f7MrSI7JGSdyS7SGk6HAwOOabpPiua8u7a71FAJLEmN/M8qB3gIOWnhhP71hgAN0yOcVyEvja6nu71iFmnu5F2jIlW1IHLNwDuMY+7we3Ws4XELak10Ra29oiqzoEbMhj+ZvOVc7dxyR27HBoA9pu/ERnUTWiMmnziD78YKxztL87IoXqU5yCpIxn26keI1OiXVrpkxRzseOEJCsqKkgEip5mRKr4Y4J/HNeS22sWF3CZNPWORLiNlZLm7fMkoZQDBGi7YMH0O7viktdQvVSKyEMkK3lw0DzYjQvFvxukkkIIG3OCvJHI54oAzvE15f3dp9p1GK1t3a+kUJGqQSzRbdqzTqTgZI7H8K47w5ardpLd35ysdy9vGlxGi28aoMrJHM3+s5BG0ZBz6iugmt2nuL1TbtLYwXDW5ukma7mG07iRFIxYrgkDAzz9avaPp1nfXDO0E1rDBNHBHHI6k+U67iJLc9WDbSCBxuweRQB694bT+0LZLOK3js7tIrmSW6jjCqrRxBI5FZky0hDZAzkE8gCtHTPD99o89wk8AuDbSRTW9w2TLNuUyOrTYJHLZYqB6ZqfRXhWHTYZrlJ9SjuhcRWsMYZZYfmiRLny2zkqOQeMjj39f06SONXS7gWEyI9xd3cSF4LdISGSN05KMAuOAM554oA521RdRjubKeSW1keITxWltbwllkG2T7Q06EiOU54LMpYL8oPSvMfGySRxw2q30pRGmjiRAsflygFHFwWT9+N46cj0zXrt7fWthbXEul2s6zSRvdvey3CxvKrELGyRsBkHccKMhQM9q8XvJYtYf/iYQqkltcOJJ/OhuxIZg2JZGilO2UkegHpQB41f2+s6bcQTFYbeARiNLhY3Ekjs+WuXZlymCRgD5e2cV2vhi5s7V7cyTie5FyD5rS7Y7oMNhuJlBwu0NlRxyOlN8U2cUsAKK0aLItvFNcxKsM0DKP3Ue6UMrFsYOODjOeK5Cwd9F+a7sZJZWkMSTwHzSI+DGuwH7wGPlALcc0Afpd8Cr1b/AHWtrf7bl5lMdxzIziAgSJBHLw8rKDgck9RW/wDtPadZXPg2a5lhVbsrPC8pWO2s1DxHbdzSq25rs7cMiqQSQOxrwL4GeMpodSSzj0gyo32cQiAtC85Ub5MTSYNvODk7V5YDBwK+gf2jLNtb8D3TW0ktgRZi6uhMS5dgAFQICUTpztPHc55oA/FzTrOO11O52L/pkt68djHbBgbiHkSFblh87EhsrwF6Zr9EPBWm2Z8DWau8ZEdhJIk1x5AkWeVD5sTiKRtwTZgdznkc4r8z9WmSLXZUWHzY1mUwyPLIkUcyyfNujUgMrYckZGa+0/BvibUZdAGnQw2q2s1oIC6IkEcTmIDzHLSkpCz/AHNuWOPU0AfGvxjsLUeKLnyrdxArCMyxt5UTsCd04GRvYsR8p5xnjrXzzL4zuvDXjbSJ4Ejzp8tu8KxSNmQbwZHZmI3SgAdMgdua+pPjNYvpck1wJrSI/vjdAFLpyyKcSwyzKAgHTbuyc8Zr81/F/ib7ZqsE000kkFtIY2dYzA6rnaW27i2/jvwc8UAf07fs+/FDU/HngeGzhVZ5ruCGGIG4E0qM6blSYBX2xtg8jlepFfXvhvQdW057K2GmCVjamTUJ7iQG3RVkDRr9pMYSTCq3AUO3ByTmvwA/Ya+Olrouv6dpd1rEkdkQlusF+6nczEJHIUHIcIWGeSciv6f/AIdah4L1zRbKZr2C7VrZFt7eGaWSJZ/LLCWaR0BiwTyOR835gHU6BE9xZ2UT2rBGTda7QGKIcZRTL/rCSpwQcDOOOh9E1HQ5Vt4J7NJ7qK6e386eFYo7m0ZV+aOWJmwqArjPUAZxzXIRI0trbNaX4b7NKBnTihFvExJMXmM2Mdmbrg8CuxN9HY6fCtjn7ZeyebJbPPKUYA7ERWP/AC05Oc+o9RQA7SotM84yRCaa62M5QBPLkZGCMvmRnJwOobkkdMdOe16w1OxtptWCtHJvkPlOu5jbsSIkEwiKqAM8kDjj3ra02STz7aI2arC0jmVBcQ+ZFMeE3wq26OIjklgAx75ru4riGE3ZNmLqKZYobvT9xEEryYCyruH7oqASO2cmgD500mfUp7r/AImFpMttcA3BiDMLG1kQHfISkSBoejYPVvXv2yFLO1tbqC6iml3uDbXEZtyYmBK3G5RlIyOhbrwB7VvE3/Esi1I2txDFbNd4e3k+WSG3lAOUklUMHDDoCF9Ca8y8Q+IyLNCZXnG2NI7kPK4kbcFczGMMFVVGduQBgYFAEniHxVa/bZYIBG32oNFcSESPNbFVJCJDIgAQuBg4zgn1rkWuLa4gtHvVtFngmLGONUUjCEtLEYiWPyEBkOGJJwMCvO7jV5WvnRhdXKTEOJkCl3WNiPOkHWVORhTggD8927hit4ba80+6kSKTdHJIrLOIryU8maFl/cRsCVUEjnpnpQBja7NaXN5NDdWiQ2csaR2bxl47BJiQY/MG7YXkbGS6jH8RFcjYabZpezQzxPpjrfxTW8cc7RRG4jRQxLCARx27cZKEhtxOTzTzcvcXUmmainnW0crtJDbGS2YnfvVZSoO87gDhQAPyrfi0uF7t7a4uJrt7sKxtFhcCO2UbpIZJnAERIVBksGO35RQBbn1pYgJnis5r6D/W+biRLJIpCGRYwwabKhsFQ2fXmr9tf29xCLqX7JA7KJI7qBI5JFcuQsksDNuiRFxnI47gdKxrvS7qVpZPsdyl8dkNvYrArRJZElILiWcLgwqhOdxDErkipLLQ9bsoryFbVZbRh5dwUSKMyq6qrOtw8RaSVXdAFTO7bkDjNAG5byQahdrYSBtQeU7na0MbQzRqoxMTHyrtngkAD1qVvA1tLfyXNy8t9EIIrV7O3iUTCF2JjjmaP77o4HIJzV3wV4d1DTmeznt703Kzl4biK5iXyUB3BJV+zo33SP4guOhr0y91qxtohFcrJHdxSMzSw28TO5KYjeU+cW8pW+8SfmOMUAcro/hC10mSJo/NmjVvMu4ZJFezuY3UnCZPyAHaDjps9a9Nt7b7FYRSwQx2iyny4BFai4kRh92QQtt3AqSBISVA6nNebWOqnR7+cX8kcazIksOdxEttM2QiW4yVcnrxnj6Y6O48V214iWVxbwm3JleMw3Myz/ZjgLEq7QIG3jn5sjoaAMTx5p0WqaRei306zEkbxxCGOKVzNLChkee8IDGJucoEO3PU18ueFPDOv2fiGN763WGwVvMEQtomW4Rjv3DGGQjAzkgAsSNpOa+lrvxMqWklk1lasEBjhQ3NxLe+Y0hQNPKEG8YAxzgDuea4zVtLN1NFdXImDLE/kGWXEVn8wO1JIZdsoYj5Qxzx+NAEksEOqXwmiKWjwKyTW14uBdI+RttfnKxgRgk4YkkcDNUtT0a0aNdOit92nPA7hJZrnEskSuzC2ungU26ZOSp2lWAI45rstGsm+zF5dPjc3kbpumuRFGkkQzuIDEgsq8beuCe5qjJeSxgWc72rqyyyeScuRnCum5lBCBcLuAOMHdQB853Fhc3k8FlHqkunwxqzSWpLSBLaE/uopJZFxPIX285LlTx2rd1XSLPUdNsdP8iAXcnkre3IhSRbOCIAja0AJGQCPX5hnHf36TR9ONpJq5lt/MWON4THZR+THEFCssoYfvCTnaw546iuas9G0u2m+3Qzi3bexuEdStpMxJYeaxUllJz8oHHTFAHiehfC2+uI76VrGSS1QyGwSVmeB45wOoVDtOFyCzAduO13T/hRHaXV4qwJPatbQxQBYmaPewxcRbt2ZW3ZB25xtx2r6LtdQSMtDHdw2kk6mT7LbkhJA3CmCIjLxnjBH6VpQhROkXlRtAqRC9PImhneJjGIIk5DE43EA47kUAfM7/DmCxlhNraMs0TFjFATI0KSEK7SQuCANvQErnJAzXdP4OtpoIl083FwoXyrqW6kkaO1LEeaEtQoCTKyAqemSACa960xF+zzGDT7dYPKka6nbYGaTcwiS4kkI84YGRyAMEelVFl0ryvPsmt2ukYfbbSOSUQ3DZJRnQKdgLAY6/U0AeLT+CLnTPs09ncJc3LpLJIt6y2880T4MQW3DDjYBkNy3cc10X9qCyiijYBlkt0SVMRRKt5B88UZ8tGKRCQ8cjJ967rxFcXL6e0htRp5a7iNxdLKlyygrlxbA8gFQPl7ZryWO0mutVeLT457hEMt0JpmaKcgMd6RwRBhKrKc4YbsgY4oA5DxX4n1e3u2aW4RrtYpWeFIVJ8sxgJI5XH2h8MQpwD05rzW8F54itIofMNvC6RKT5LNKDExcoEn2gl8nJTIHrXsFxokt7JFDeWMck8Mv2e6lu5d12mnu4kGUjOAwJ27iQcDnHNeg+HvA8Wo7YrGGM2oLxxXQjjBtkgTGN2dqvzyxPzEfWgD568DeEZZ2ZIWgs47S6aSS9uYWVo3hYvGrK7AOx5CkZ256Gvrnwno1vPA+7dqN40Ya8mIjt7WFVIaO5uNrAiU8fMoywByM8Vk6b4CuNOnuLdv9KhEyCcSKoMvmSFzIhX5ZiuVAVcsfQ4r2bw1psIaRZbQmZbaa3lRUTYqA/6O32ZmXMgUBjnJGCMDoQCO38ItqEirdRu4W3a5+VZAjTxcrdW++LdJZrEAGTG8FeVAFV9T8LzW9rMIN5jcRTm0kiMq3EMgwbmBtgMc2MghsFc8ivZtHitYLa1uHhnuXspyym9cqod/uTKiQrIy8jaoJVR1BxVTxVNLJbT3sSxmYukVy0KG4umtnLbvlEjFQWIwABgEEADigD52hs7HT1l06SQr9oVhZWk6IkEIPzZkmTIkQ/MBGTuAPCgdYm1ay0S3udKuI1upJlZlltI1SGKCX5MBs/MVwcEZwRycVX8dC+Rbc2NtIDCk1vc2ltJMVWGV9ou2hZGRJ9jHJJ6kEmsHS9C1jQrVZbi8aW0ltpXiW8lh86M4YrH5QQCSMFhkg/Pwc5oAxfEGgRXAae3k1W5spYEsbiRLkbwAd8bXToQxkUA/vFBO07VJ7+a6r4UsZ9QhuNJNv/o0f2WSNUk8qHbDtRleUAyMzZ8xiNzAc/NxXq01/qaJdRxXMT3EqpCInikFmyPC25lgjQgTruAXcQT1IFcpNpk4tZJLKQMhyZ2nhhjCugKyBv3uR8+f85oApeFPC8uj3lk8Sv58777m9SfbGYYtwMEMbErEmDxkjPYZ4rqtSKfZbloWJt7ZjLcvKyROi+ZueGViVUll4B5x39azNPnAt7eNgE1Py3t7RIoSbWRZ8bpmuN5HnZU4z0BxXL3mp3lpfXi3N1AzSBhDFLciH94iFZITC+FnYHPqO1AFPXi13GZIhbnSvOU72kVlYMpKfIjklwGG0jgY5IPFeW3cf2AXTQ+XIs0xSLzstII7hRvkgXOJpV7en1yKs6lry3vlQ20BlitmMWoLJI8UNsVbcJlCgFsn0UgY44rndQ8QJJN9nSNVRHhNvdn94scsjgC3gVTkyMOeR05PrQBuaWLKK3UPMzzrOplcwsk6hwESS4bAYqoC4AXjdgZ6j0+zm06S0WCWYo7yoGunuTIsblizBYlAblSAQy7R9RXic2sRiO6eGKFrlbmGO4aaVIo4Eyp3yfNwoUHAPfnBGSdjR9V8m5Dy3Ukj+aTGSqmyaBuhbc5XOO+0depGTQB9S6XqNjczxrHFco1rbw+Y8nlx29+wB2+W4Iyy4XBPJArrEuY1gsr7VP3bzXMot3w5DFFJWY5Hzy7iQOqk8E14j4d1ppkzHdSxMkskWZoVktWYJhYo2iTbuwD05OPWurh1mTy7WG8uJJoorl47WKOOSSI7iZQAHXK/OdxPbOPoAdDqDhJmOnqSJ99y0k4A23O4vlY9oUTFQMqpz7VwU1+1xLqN3M10twbfbEoiZWRFcZks4ZABHMzq6syknAycdtV9SmuC32dNpjkuri7jhuCgXbGNrwB+VlbaQfQ+2KxbGafU0uImaaEXMkQtGkcyS2iFWMDXEiITJE7llYL6fNQAtjf3zPa3cdqLV/3i299FNI50+K3Z5JGljZNkksibBjnJPy5r2fQ9S2QvbzeXcXhtVuPMMW1hE5MkRSRDzdYc71IBCjmvP9I0G5t7K2jvJUlETxC1CQ+RbLcRgsftUasS7bSpj9SvzYzXSW9lNYyyS6jew36380YeQzLBKpwA00kUYASRiGG1DnB5xzQB6do0x1BnVIQ32eOWDfeGQwTooSNTtA+RcsoXOOBmtVdHmihDtd5+ziWQWE0yyWrMTnKqRkwhWB6le5qvYyvBaQtbW0LxBGtywQrDArJDIjWwBzMMDDE9DnODWrv1CS1kuA9s7Q4s2mSFnlMRAmYkwkFVyxBYgjAA7UAc/caGb+2mM9tbi4kjSKWLzFjaOz+WWPfbu21YCxLhV5OemKyza/2ext5JhNHE73MUU7LH5nyrFC4tAu14flVAMjkc812cepMttcXcckQKQ7ZppgZXnEcYWO3LPEF4jCDIJx0JLZrzrV9UBR2uLOBpZPJvWKhU2WgCqsO8yAgZG4Ad8sOaAM29gt7W5E0Vl9l866LXMotg3WGSJ41jUbgqPMRIMYHljkgZrbiktoHt7SWRmkWcSW6pGoeQzOCi+cJMXQ4/hBAA5OCKW2m86A21wsCvLHuguJFmDRWVxmKYGQKU8w5AUltzE7yOc0/S/skVt5Uplj061V7e3umj867hRQplkR1BKosYVQefbJyAAN1WAXVxfTPBbm7dlxHJa+UECBgkhWNgJrg4ATcOQeOxPO6d9rsJbe2uETT2kjdrqRWVbxIrgkrCLWUYAdt2W3YU/eK9K6157WJL2PTzc+ZGhuYY5X+0BfMETwyyiUDfI0T5QKxCqQeGHGHeRyXU8kdzb3FrHLd28ZljgLSyRyRqXlVpMvDtcYw2Ax5HNAGzbX8EsaONLOzTbpGtpJZpo5pLWWT97cQHo5VmJkTO0jkDBFZWu69ZYcWcCSQ3d2JmnbJkMKD7OJXh2bmAlQ+UuCqgfNjmrStPAbayitWS+kHyec7EXdiZYppdmflhJQfMSQN8bD7uKsX1hYsClyJIZXSNriW1jjNx9lDeZGiRHOF8z5iUDL3B65AOf0uwudQmvfPu2luwqRRRXEMsVsuGMnmQgxqq5HyYBGG9q1r7TIhDbSSWStd20UTC3V9kCeTNiZ5iTtmVS6Z5PHP3ea6Z7qe2iijt5LW3kkijaK/dA7YVjIn2iAguzsxI+VTjvjNc5quoTTJLe3CndJHGjiKHMJlUliIHdhv819gdTjA47ZIB5r4s0zbqS34t0umltGFvNawW8cMPmPtkktyG23yxqE5XcecjgCsHSYL17W4uZrl4Jy8zvZXL5VJLRl3TRARlEjZTvdA2cuSAK9OuLGK6bzbmWWa0s7eNbZ4bdYbrTd2PNgtolcKUeNY0Ab5vkyQDXN6hYTm2lfZLbxyW1xGnESyyCYqPNkXdlZMplyOijk0AVDqEdv5sYSaeS2mElzdlSNMR5o1W3S2XG2SUK+VUNn5M4zyce/v55Ws4ZbkT29rdGy8oiQpMksZhM9yoXdbrtRSSVCg8Ek1v6doz2qgXVqpZkjkWK3BaynlZF2Xc9xJLgOkRTaDg4XABxWxH4WX7aL1LaL7R9nkeaRXdo3RtggMSEYYE5dy+MMWHIxQBy76K8KWj21unm2VtsglEU0qAXjBZ41QqFZcFj5ilipOTjGK5/VNEhlljtpLS9lgSe4toLgSB2tXLfaB5k8eQ8A+YLnHyKuTzk+02dlbSX8fmb7mCNZI/NSN1ZHL/AL5QuQsqFG+XaDtztOCDXW3/AIX0eSV7FYktYZooI43ZAI1ypZSxD4kmwQrFf4RtPIwAD570/wAM2iEzrYw23nQzBbmAbYyZ+Y7uNYss11+6wAcgg5rubPS5NR01DZySQyQ+YHkkjjWVmct5jF1HzR4J3DOATgdK6efwy9pCLWCS0jtYZ7eVxG7JOZLddj7EY5ihBUgZxkY61vWOhb7As032aHzN8kaQkPKUcSyzRXCDHmrC6ny/4h8wBoA8W8KarqHw/wDGZ1XT5J9Y0za1vNEtqN/2qWBk2SI4UCESO5UjcwUjHoPQPGl2njHxDBq1jaSXN7FDGrrBaswjtY41VjJGwVowJUZSSu/gnGDmu6PgmO6uHePL6ZFKtwkiyZ80RqqtJsIBV2lJO4ArliBxWta+H4I97RwEObhovJE0rAJt3hpmkjQqxyTuUnkkYPWgDhNL06T7DdGe4ginMgBSSMHyHkUMqJeqnzEOxAypK8KelWAHFpdXd5bSB7RRG8dvOss8kpCJEVlB3bWEeee3GBXeixS8NraNZmFo5H8ydrdkjlcs2yOSTH74ouG3emAcEYrHv7BrFbtriaQxSvAYruIxtFNNayNh8kjcpIVcYyAMdRQByV/qKX2j3BFlMk88UbW2xp2n8mN97KIQhD4lDF1PzZzgYr5z8S3dvHq08P2aa5lM+nTzyRv5dvcCZWjlgkSWEMAj4by1yvODg5FfUNrNaXYlmRZ7a5kY5kC4gW5jG2SVSRhImQbflOCQW71zPifw5pt9JbGKP7XdXCwAIVRJW8wrDII2ICRSqsalWz8wbcOSRQB8urqyS30EUcTCVZHjNoHC20tzKrQPOyxrtLBI9oTlhjkZzWdeRLe2tpamaae3hu7y3MRinkkg3xh4UClOIcfxYwG+VyOa+kdR8D6daLJNHBJYa7biZY7JY3uYDcTSyfZbu8kDAM2wgEJ/d57GvLhoutWt1q8F7axSQvaSPdT7Ps8U8CyBHlWQtuhdZTuAHLDjrkUActpFqs0EUE1gIoZbwRi6mb7G52xuiW115f7toZBCzKoYhXbBwa7Pw/o7NHCGSdtJa6W60uGVihN8yyRSpE8Q+Q7VTzFLAMOeuQOPkurjw60enI+4yzrflNy5vZI4o4rKKGbL+aDFv2ghSsindjOT3vh67u9ReZIriWOKwH2m0iuI3lxcTvvUutqjCOT7K8akEg8FyMMDQB2UGhuZGkvgPOS0s9sKWqrbySFkSRE8ssP3SRhQykluT97NeueCha6Tq/2yOIiS61CKaN5d7W0H2hBZz2ryyMBsWNPMVTyHcjHFcxH58ekF2fYkflSSsvzRKy7ZTG0r/dzG6MNvB3+uRXe7zLptuXRjbyyfaY3mWOBTcKu0s4BGdkQBXu4wRkmgD2+wvdOsJbq2LMTMLiF5VmaJCsEjvYkxopaSSQzRsxGRxzjGK6ax0oolvunuJ5YIt7m4dJlR2cmXbG5xtMu7bsycEZ5zXmumXgRraaJra4jMdm8Lkxu0/kovmMgJyuZXcYIDDy+cV3Fp4jQahcac0ySxjYv7xolKBSrOIZVbEj5JyoJIORgEEUAdawZwbUouCrnyPLEciBV3iTJAYEsSQOuGGMjBrzXVNPudWvY8wGzCEpKZi5lNq0aqzIH6Fn5H1/GupuNRuJN7afaXl4rzPiWNWYIiR4/1uPnOVbI/h5XqDUYd9Vs4r6WMwXARIUheM7pYIZCxVmdhy2O+OG9qAPA/FOiW1m1pcJDK0FlO0bqqKbsxsobe2xirtnnDfME2kDbzXk134js7a9mgSwmFxAA2J98ri2JVmnWQL8yqjK2ONucYOK9/8U251CSV2so3iEj7YftAtZI7pSRGcBwHZRtBAzuQDHpXhWteG3n1mSTVDPaTRx2sbriNwsU+3fFbRlgUElvjpuIJJ4oA9X0i+HjPSorVZLY6gghjsLhX3LNbqFZmljTJaTZxg/LjrzmufurM20wt1htzGl3Ik0oZixnU7C4I/wBXJkcE/KAAuar6NpyWlxDdWVx9ltNMmWW0O8zylIjsit3RgixsUUZGTnnIr1W/On65o02r2yqtzI7vfQWduZDDc2y+VDPL5KkJG3lruUHO4kkeoB474ue98Najp+q6fLcWjSW8Utxe2soZWeCJVit7hC3JbkbsYJTr0NUfEfi5bvRlLTxXesT2SB55LYIJYlcBYLUDlroEknAzkkVqGS7uDdQKXuy0bXFyG2HOwLiMHBVbdXO4qvz84C8V5xfXuvxSmK5iItbWQzmRVia5GckG0IUMnUBQwBI6jNADZHuYRILK4iSdrPFnBPMDbk3Cr5tw8Y5DKTLuychgQeQRWZZT3sy2ljujKLdHakSOySyWbsH85ec277S6tnhnOcAYrd/su+vPs008sSiORbuKJ0QSOsih1nlcAHG7KtGPlJGSOa7qyhEen6df/wBmEtazSTxq7ANM0sjmSY28afJabix+bAOCeBQB4/qcd/LcJDbwQLFLJcPewvCYspcSZieGRzhwqhgGUH5lPUnnZ1F30g2drdR+U9oJBbys7PNKbgGKCVHVdnkhQA4bBGwjGa9O0qSytb2e6vzFdwNIjLLcW5lght7hnSa1jECsVCkvtyBhue9cfqSaLrE9zc3CS2skhWDTIofNjZntLecuwmCsLne5j3KBkFiSMA0AZEGrJE9ossEEk4tohBcICY1nkkdZppTIQFUJsMYxxuBGRXpWmxPczmWdVZpfLmuGtYlM7C3hQLIkqqhcGNVLHOMkjnFedR6NYWZj1mHVTJYvK6Tpd7GSKWRBH5JjJzuUKAo64ANeh6Lq9naww2K3luzy/Lkxg3j2zFWeJACSFMeceg45IIIB7Lp+n2c1lLZzS3EqvI7yRecSohZv3mMFhkNvH3j0z0OKpahpa/aLeC3kZrWZo41vI1dikcSjy41AHMmFC5xgYwSD1bod5eXc6rYFILQ20iltxOWlGDGVAOH3Ekg8gk8dq25I20y0MTbYSI2Vt0obJ253gtjrk/d6dDgigDVjWO3sbgQrDZyW8bSSyzuIxcsqgQm4JyCRljngds1gQ6mZQnnNp/2u6wz5YvHMfJDO25WPz5BIyenoCK4vSdR1K4j1U3psxaQuGKTAzC4AZljt3bd86uFY4HTdz0FKII52huorR4EMck8eVPlrPuxBHtjLbEVy+xQcsBg9aAO5t57SZZDbpAJoIGmdIpg08pC4SV4kJLnaSo25wCucYOOBv9Qg0rz5hNNJLMRJbCVhcywqMiZNgO5cK2wEA/c4Fc/fXN/pF9IkNrK0V7EGuHwbZpX3EuY95EkeSSdgXJz8oIxXKa+LjWzcRxxyWsIWIyTxsRNEVJKvJESNwBVSSSDk4xkGgD1m312zvrK3vxJbJcQJ5T2zOpklkgbCQNMoA84pgBSQ2B04rsrEzPct5FrcQqlqJCsTGaOJXy4RmQnbgsp+Y89B0rxTwmFgWNp0e387DzSsS6yPbggP5BQh4n2uxZirjzsDIGa9U0bUma3QxGC5tp2nguYkka1MEYzJBlImJIRmB6ncDQBvxakLOESsy29xcN5TebE0xYIdzo6xbxvaR+C4U4bA6Vn65PptovmTalbxXksbzIkbzF/MRgHQq6Dyx0V9wUYHGaz5dYd7eMQpIfIdkljQ7YLswtuigjnaP5QSSxbJYYwe1cvr93qGp3KrIqQw2kEi7rhIJkZpl3lN4G6WMM4GBk5BB5oA3dM1FpbxLZkLhFimWWVC8FzNI4YoWA2x24AAUDH3eOa6zUnF7GtxdTRSEukZtonkzbwtuUqpR8gbgSAQAd34V5raSmzsrcRrBcXQMSKLbNtvaRWLF9zcIij5R1G3mlj8QoV1OFpdl4Ghjja23TmVogoCz7lHzKcljgA9s9SAM1e9h06bypIopYpWlRl/dpHIgYOkmyOX5Z1GBnK52/MBXm+qXaapqFzNPFa29nGkdrFBbmM3M5kdi1wCGP2W4APMhAGFAwauavrccd1dT3htIYFkihJhYyGWaTIZsSH92eSSB0B59/O9Svo9JvMm7kiivi8kTFkhEkTDAiWRgSpDDOSAMmgDqiuo2kMkkEJ1KKOVre1ZSJJQV5ZZHCFZFVGAY8HrgY4q9o1tHbS2+yGS21F5HnkuJik1ptORNbyyyAYznIGAcx8DpV7QbpjotsEDyRyM2Vku45WhjkYCSRD8uZGGeT0BHauu09dMnPkMUuHZ2jhjeAsXXBII2j9xMAoG7kHGc0AepW9l4dh8LG7kvbZdqrMyyyMXneMkhkIB3I0jDgdBgHpXLpewSLdSzCzjD+VdO1m2ZohtVR52T8g4HJ4I715/eyyJObdrq6js441RrTdKi2sjNgGaPyiZoCNp7DLZHFZ0NpPDqNxH5/2uK4gR54Udj5a4+ZuHYSptAO0Lgd8GgDub/RINQkaSRklnlVZDJdSIVihjwysDGxWWU5GAMn2rcvbS7mtdmlHzY1SFrtZAkbTFGw0iSEgRjYFGGwTjHNczYGyg0mOSeMuUaTfGbxwGtN+UNqioCDxk7lGOhrQ1XWTBp0Ei35+z3k6NHbwTLtKr8hF0IwTIgjJyODkY96AOM8SSh5Y4RFBZSoEItC0iLEhlAeZSsoEu7Jc98n6Z8y1aeXTdWt90kbWfnkxyQyKnmKSCrSxxsSZfM3HcctgjNdrrgsbi5N1FKl8SsjnyUeSKIQMvlLEyXODGTt+Uc5OMAg48evrm6j1v7VqE0dn5eQYXi+yqiSsdu24kYiPAxnOQMnkZoA9etPHMq3V1a79slyqwlDG6M0KRBzLD5akmVmUKSMDuSDmuvg8TW11ZJPlYLl38yK3aJVnQxACeFijHZnAPzY9e+a+bLnxVpiyRn7VDK1qRJG7SByo84Rne2QkpyQQwfkAAA0l94qafUGtrC+tlDNLuneMwLMoiAkUyDmR8jGFBY8cYHIB9ZadrFrPFmb98JpU8nyAZI45VbkbVyD7ndwcnvitGRYhcyLp9sZHiRrzUFkdSsys4KwxmTGwpyWA564yRXzl4E8XzS21y8xEbWjeWkDq3lSuNo8y3LKDu3ADJA6etdO/jl7XXLK3uFhS5lyRLM7LAqyKWyM4BARTxz93pQB6JdXlvfRNe2++GxWabeIZZkdjG2JoWVR8sW4Da/wB4jjtV7TNZmlhgu3ltZkjkmEebqIXVtBHGVUyzSuJHx6AEHp615gviy3cz2t4EiA3u14FkW2kWSTMaw7Uw5HJIPzcdKsyHTrr7BNaeRMF3F5pMggKdzNI0hQRx8AYGcZ5FAHbap4g1OVbG3EsM7zzGYSO3kRAEZhXeFxgLjjOeT+EWna7tilhmgWe9XeCI71jD5W4rKsKhsiYYHPArAmkt5bW0a3Wa5MTu6hn83cechNoyygseMZwPxrGuYRAtstrGXklfZeSWp8qVTMS2+JpcDKAjdzk84yaAPXoLu/uSG3xrHHKiGO6W5G5JVy62dyiskgC55J6jnmukmvRBaedDHC1ooSPE7yN9o65BRUIkkAB2HAAxzjivF5/EC2NtaDzNkVlJ5XlSvKblnlOwS+RjITYG+bG0E9azdU+KNhbrBbR7pYraQxNGUmAt2kJ2PI5j2uSSehJHQ0AeuwzRanLbtC5SwluRBIInFu2JXCss0SZDsrAjLFQfpWvqmlyxXojgmD2tkAJpYo1892KlfLjQEqsPOG5z1714TZ+KrWOzJu4LmytzM7h4X8piSBJGXUnIZuwxnGCeDXeW3izTWht5LWKWcXZht2NxNEtzBNIAvyQGIu5JHU5x3wOQAdlaWUzRyRQxzyR3k5eASjYqAsMhrgEvIgPTAx9AK2JNHENxAsQjlduDFFcI8jSj5R9oMygJnnOOOgrl4NT8q3jt0IdbRFfbIV+2RukvzRlFcGRTkn5VwcdMV1GkSmRnu0VXujMJbaQqVtWy3zxbPvGRc8LjdwOKAOpsPCNusjQ3lnKxKK81vGcRqpG8RrGmDJIeDuIHHf17S38MaZcQxy3FlhPL8uIskfmQCNCysxP3XJwCqgkY6VuaPaNJBFNJA585MG8M+2ZZJFASRo2beI0OQQVz3HTA7WLw8JYhJJdys4jJjFvsEAIxLkhyDKW6ZAI/HqAeYnwTp90UP2WMRxp5KqxVXZGAOHmBHsT169a1dI+HsQhniaArGH2wPbrufbkkg3ALbyBj5mHPbtj1vQPDM0mP3bIDKxkaYBJJIpCP3jOM7yMY4Ferab4ZgibYq+XGRmUBmdXkwN2HUHIP+TigDx23+H1iYoB9mUyRxxMrMzGWSQPukEsgGGwM+gNdDa/DuwDG4SIRyoQ8crKREXlALAljgMQ3TqM4xXtNpoqwp5aq6xuDtzG7BAvTD7eRx15rTS2g2CEIAr5eVZSu1515Dg5+7kdD689KAPJLfwZAPKmkiQwhBb7JIky6nkNE/JAU9M8Eetcl4m+HVpfT3Sz28NypgZdiRoYiCTsDc4jkA6kccde4+lYrdRHtikhEvlfvSo3D5sg7d3Cdsc8VhalbrCw/diQHO9SV82SMg5UhSQSFyMnqTxQB+evjTwbZ6JbST+YrW0aSxtDburH5GAUmVTzOuVA5yAa/HT9qPULTUvEFvBp7mRohcy3kL2yblmVwY4wJCG5VRtIBB6Dmv6Bvi9oOkrol/fxxSQWsME87eRtadlZUYCQr8qNlSDzuyPfn+YD45eLHu/HmuSWjmCaO6uEtXuGKRwxW7NGLV3kADXG0YQ55PPQ8gHnt/JJDFALVXYX3lOXkUzWdhFb/ADSR8/6oF8qBk4PGTirGoww2FrAxs50t71DOsUKgoJNnlRPbMCSsLgB2ycqTtHTnnfDeq32raut1dPYy2iiJ5VjRkSEWcStIg+YgRZDM2FLMW4BNdF481601Kwgis2a0ZZXNvHAUdXtOGWFpJCpjLvllBCnjpQB4br3iAedCGfUYrmKNYxFbbI1tbc4WCS63DC73yOfXJFeXa9qsyTzrDbTCONhHdy3qyXGZ2ikFo9tEoCzgBgAo4AIwTXTakdDk1R7tUv0cfaEuYEmybyYn90ZUc/JGsp4XtgZxRDZaXLJew6q7RXMtoz/bJ7hEVrhW2ww2iy8JcRnA3BlQYxkE0AcVa6ndXlrdabB9rgvEurW7tdRgNxBDe+XmRoJIUibfcszMioq7Plyx4zWB4gma0W0n8m9tpr+Y211HeOt/KnmN5327zVIKIeuCu4Z5AOa6e80hbOYQM9xcz2iLm5eAwXUy3CiSSOxuFmPlOIQI0kbkHLMRnJwdVtfORNVks44JIVch1n+1LEJgI4ILgTW295wOCWGTtyetAFy0vbe4tLlPMDahBPNbPclpBatJJGHES+WmA7LzuHKn5V46Vda8R6wEtyx8izha0spJxH/pEVtGVhSeeTaDtbaMR4yRyCwO6r9strFYz6BqE1vb6fdQgtnY1w13IPPaL5EUw2zrtYOvzKDtHcVnRPqNlZRJZDS7v7d9oumtZ73yleG0wLORLWVCJ4kQjYu7ccA4waAO6tPE2rahJHpulahPKht3SNHRbKN5C6x7IYxIxe1eRS2CQwAyQK/UT4J/HD4g+A/CtvpzNbajHpthHBb3RuLqdbBY40u1M1sq4Z5QxSI8gH5Sc1+IviW51XTRdyaTJcWLrc2El7Jb2bSyyXbL5hj8zeRawhjnah6DDAEEV758A/2pNb0OJvBfj7bf2ciKLLxTcMYp7aWKRhHZXFo2+G7j83ftViHVCMqO4B+v3i3/AIKBtoFt5Oix/ZdTuJpYLmSdnGo7RLErHJZd6krIfKXOCkYBIG6vHG/bJnuLXWtS8SPHua2mEJLCCaeOGaKeOUxvNmFSwZNhIb5AMHgn4F+L3jL4fyaYuoaDJYxvctJczXFhcj7ak6sXjWG3nQGNmhIbZEGRd2AQBXx54i+IM+sK1haGRtPSKWEXz3UsGqXczTHyftEqod0BBG5SiqCSu7FAHs/jT4han8RfiZrXjcXMStcXs9nax3ExWCOFrcxQrFHMuEcEADGV+XOSOatztcFYoo7mIX8Annle7w8d7LeqFaCGNHK3JWUOSSNq7sjAxXnfhiGe2soI7u5WS5uklfU4Ibed4bJYcosqymQFn68oDjrwK7C0axureyQPJqD2N3cNpzM5iaWEJhpUmZh5sYcsASScnnrmgDInnkKpbX9nbWMkmJrSOKORoZp3hR8S/KAflOVVCXUdRnmurlu/Kt2tnWNLWWC4itStw091cSNCjXBghkG+a3e4BCqf9WF3My9DWudO0+4EOmPJdC4cvexqknyhZrUSx2qBzuF6owjsSoG0gkHis572K7Om208em2NkUgincGVJo3ghWMJBI3zQyiVQGVCzEg5GOaAKMsN7bhL5Ft9QnuPtdteLeO6xuARPHJdvKqiWOMMQpHPA44wOrtWuoLt0T7LcyTWltbNbxqv2O3t7a2QmEJIRviecMQOCGHANMlhuPNt4JSkqyWUyXK2VyFZLGVvItrk2hUiW8VUVAxIVgCThjTTYcx2TMSjGz80NO9oY4UlJmN25UFLnbh4guUUkq5HIoAg1VbaCzu79ZDCxSRooRH9ohDSSBpPs8AbbIxLHDN65UCo9B0OSSYWd8zR2zvBcrmIRmOS4j+0pvnSQGQA9R0yuDzgVq3tlFJIElmuZo4DLLEbeQW1u2UEStctEjK2XGfmK7iRjjFDwPHpT3D3FzdzPG1lP9jgbzpIzFIsdteSS4ZFWR0H3VJAGCetAGjMZ7TV9UhmdNTtYQ0twryP842CNVht4wCgQgHYMlRxjuOS1DUrGW2uLu2nkhjglb/SySHkUjzRb2sEoLgDcCTvXPQcggTvePLIz3F6lhd2FvFayNaoRFBayKuGuS33592FHJIAwa5l7uJ9ahtr9xHFG0kcUf2dp7e6eKMYkWKJMQlmyPmwAF9KAOymuDf6KiLfIEe38u9nULbyb5kRwY1ZyISxyGyWyScsO234Ob7HdiBJJnhht5ktysjGGKW6ZkQyFkKDgZIBKoOpAINed6to8qKIoLhTb3YhmiiOY5Z4blmVY7cZ2KEf1PygDJxXS+HNUbZdWUs/26zsbJbSa4+SB3dzum84qRuRYhHECPmOCcHrQBd8WaPYXlpEltci4uGCrctL9mNqzRsIgs7s5cQhhjaCpbIIGCM+E+KLiXR4GsbTVzmJbrfbwPC8EIMZSaO2UO26NgMgbt2H5+bOPb/EOoWen6dADAwjubqz2W8BWS2sjMxYm3bLreplyrFiMZLEDC5+VPiH4lsprrUbSLbbRqZIYLYW8cHmTSqNitPAF2sdvY4z04oA+e9b1CZLp5Wjc3FxOhl2FUtzDHvMcXnKzeUV2kMrEKzDAB4rhdJEGqahNetdz2dyhdL6zLu7SyJKWhnjhwWSIbwCcYG3BPauu8RRafbxhL2ZDLMsW+AyOtvbyqJt4dhkudrDbySW55615FLKFvxFYM0S7Ly3UgnzViZt67rlvmldnAOAWxnHFAHtTXM0MNrFewQaibGVlR2kdBvciSEyZIJQhs7Dhd3Tjmutt9H1TTIP+Ej0++kXUC39qW+mCZXYxIypIrW6gneqNlTjaPXivIvC4vvOZ7i4m8y2QC4FzHJKiuwHzJsBWQYbnkleg6cfZvgvwg8tklzPOYQ1iIzKUQgrLGHKo7tujg3BMggHaelAHqvwh+O3ie5thZagl0/2S08y1Wfz1vJTEqoPPlV9s0eAdvzKR0CmvVpvGuo+PLqWO4gure3t4Y44bG+llWGYCTE00ck90vlcthTndnOVBwK8psdLs9MtLmKxZDaXMSRQwWajEbREfaLmdyuZo3mOUCvkBxkDnHCyy6jJfzGxUafatdKtwLlYle58pgw+yqgZnYNzvONvIO4igDs/FaWehXVxAkt4lu0t2lzFbFXitYjEcfa5lywiPG1XQDac7twzXg17q8FuHjt31CS1jd2jFohng3SKq+cEYbjByAxx6npzXsPiCxvNTK3F3e3MVufLS88+ezmkkWTMbhLVrZcRMBwzZY5BC15DqEGhaNd+TDfyxhC8W1ZBKJYJZBssyEX93MWzgMFJHbFAGbBq3nzwm6EM1lEsrWy2wBCvIuClzEvMfTPAyN3qDVW11rTvtN1LqKyuLcxFY4yyxIWDDEatyWWMDJ6cday9fX+wrR7lYLqC8vEaePfJFLCI04iVrNWxLkFQTu55Jwa8x1C88QXYjubmS2U3OVEcqAzRgH50WCM7Qu0DHJHOAeKAPSJ7u9uUiubGONtLlllKu1oDdy28JJVoWncbZVcdTjPUcVxmteJbuxv4YJ728ullRbuGMkW8abxgC6MmEdkAGdpIGOcDFP0zXLu0tpFFvczS3siw20VyJPs1tbRruR7RZPMVSZVO/aMY4HujWT6paRQ3Fhi4mMnly2s7LJDcSsTK4+Q4t3LDCYBxjgdKAMmz8a6nHO11FunR5PLEMrCSAsRgGMo3z8J1XOM84HToLvxhq+pJG7xM+ADcxQs3lWzIQQIGHyquAM88ZxWba/DzW7e7Wddl0sMgSGGK8AnM0gKebbxhQEjQnLbwvfuK7y1+HD3WmW0l3cQaffxOwkORuaRWIaKYpLsm3BeSMj5jn0ABoeBfGCRSgXelKjrG8q34lZ5pWlOxlkh5zGqd2AHuc16/HcaVPERIJZ4LZDNFZm43rJI6tJvSCJg9svBIUBlPcjNcPY+D5o54YLFLVJhCiW9wgDxSEDc8IikI2OeeRnPbNSweGfJna5U3Fvc212wvhC0xlueeFikcbI4gQQVJB+bFAG5caDf6jaPqFpDbWbXYVG066jHzrKAIjCD85XbkjbkKx5xmspNNbTpzNcq8721s1tcKIW+zb5myY3ljYrOTEMDaSRznBq9DqtxYTQpFv+zmOeKHzJTFMd8hbEkSlllIyRlDnBzjtVnUJZpJnuLiylkd4iFiW5ne38wIqxvFH5YWMbusZJLevNAGKmu3kDiOONp5I4lis9MdgPs1mWJI2wOS8YODuPzADpnFa/m6hDFFarAZY7qPzPNs2fz47mQ7iYy+DKpHGeWU+lSxeF0msjeQ+d9uSSF7h9pl8okZZYXtmZvLwQCpA255rW0PQb+O7nilTy2iRpUYmYWshLYiNxIy/u5eeNnyjjJoAuaJJciKK1eGQTLcvCsoaSP8AcoufKuI5cM0jMS+MZO3pnr3XiLULiLw5b20YVra/yL+4gBhDTW3+r2Rjdk9RnP5dKxILO+ulSRDFeSWzFLv7Oku9WmcAKXIAcbc/vOQuOveo/Fryrotrpbyvp1vDcPIcq91NGsA8xHIZcsrNkZ56daAN34az380txIbyeaK0uUaKxIa4SVZxtdpCygJErY2p689Oa+xNB1qGzjtbi5itobyNVjPl3u+MQhgCVIbbHKf7v3Rkgnnj4i+GFxqFsslzFDaR/bpQ4kuUEqXCws0aso3gBGHzZ5HGAelfWGg6fDrNvLqur3VpC1pB+7himhgjtwvMN0iM+JWYggKxye1AH2t4D8U6XeSW00moyxXFvJDI1o7SNPEYGCLBcRRoVkDRtu4znbgc8V9NajZ2kmnLHbIUa4lhee6iuCYGjuCsqrbxpkGYn5irYRduGIORX5XeEvE7aZ4u0+WSWR4EZY7jzbsIJJUw0dx+5UqoIH+rdDuI65xX6ZeDfGv9s29jZalYi2t5La3ZWljSe2kncGJEtioALhOcDpzjpyAfKfxf1+TStdubG1tWto4pIZ7a4t4xbSteCQMsqRruDWuBlhjrnIqWw02/1fS7O4t7lpL+7MNzc20krSRzzk/IMMUCk4GVJB5HFfV+t/Ce28ZXlvqE1rLcanaxT2tpdtpVhsAeXAUytGDvEXI+Qk4wCTXS6b8F9e0zVLPUrpWmsSv2aEWkcdvc5hxlRbyIuY/9sgE9s0AfPVp4G8TaTp0uu2OlrA01tJc3DLLcByBJifc/2nH2fA+6pKHOATWpb3GrqogTSg6ysILlpoma3D+QWaUXRGFxIfu4LegI5r7N0T4f6mNRjUxXa2qLKjC5V4rW5TzPMRPtHzeXOgxlNoU455r3jw/8GVuYTHJprzWk9y11NE8kMyrIoBDDz1QsM/wr83PQ0AfmRpI13MMqWV5LJFKGt7FbVWh84Y3hzOAyqIeSxAXnGc16ZofgKbWrK6l1DS1iEfmRxQRJLKbGeSTzVvI4VBXaIwYsh+M5Py1+hNj8D9FFyhthAGmjmuXnUCR1LuZJbQOuVjmVhtAOCQeM978Pwt+xxySWLQwIlxF5iSA3Du0vEqW0MwVraFCeR8x9BQB8LaT8FpbD7Q1xcW7W11BKltbmzLsLW3kCB7cu/wDopdf9Y5JBHSvUPDfwT0jVLKyhltbd5g6eY08MwZHlP7vlo/u56sPlHevqe3+HwnvbaQIpkVHiVHbMWySUF4DCTuWEjsRXcWXgyXTGiDQrDNJvuSzmRhLI/CRIEU/6MPy9KAPnNv2c9Ba8jvAEW4WAWUQSKJkjgaXdLDBcKT5dsF6lgJT6cV09r8JLXTpPLtzJC1tcC5jghdZRKWx9mVA7Zt1Y53n5gc4B7V9RaZpRhAlBnbc0DPCYk8qJXyHJ5yOnfrjI6U+70SyEs2JrqSMSmcmFFSMSSlfs6l3AcvHtBwP3ZzwTkUAfMkPw8tZJbaW8iVWkvnN1FceUpRX4DvHGhXz8n7x49fSq83w607Trs/arVY7h5ZzFLEovY3jH2byikwO5mPQAZPPTmvatehxazM8ogmuXuN1xJbzZLKwjiKoIyxXPGQCARkk1hafOG8qOSAJJFaId107GOG8P2cQPBliQU8t8gDJx37gHNaX4WisWntrYym8ufKEsk0a3Jj2cz7pnyZ1A7k4PY4rsdS8OrDYXKfZ4JbiJEtrOBVa2ktN1upea3QKPMJ4wJAC38OazbW5j3TCG8t1uLOaPzvMmZHu2k/1guFkAIg9o8n27V6n4cnk128ubm8uYrO+sP36x3Fv5sF7CEEJdY44zIB5nEWV98Ac0Ac7bfDzULu2kkSaFStjFImpTBFmime2y63SRkqX9R61m/wBgG2L2N4HuEsLdAr2ilLSa4aPzC6Agbyrgl1HKfxAcV7JqT6/DY6tHLqKw5iis47WK2iSNIdpk8y4deBcfZxnOcZBHXgcc1lfWc1stspWOBYrpMQiGNpnjKu5BYl1kb747/TigDxnUfDyXl8RA9wuUbyFtQjKL2M/P9qaUgeXnHMZLnbxWRZ6fe22pRLNFEZY4CZpAs0sQmt2CzrBGyrjB4JcDPbiu48RWF5Gtx5pmaImeaW0g+YGaV/KSa3nlJMZLfwkg+wHNeeWOtapdS3dmwv4It2ILl1SWWwKShyimIt55K4MoJycc88UAd9JKEu0tTKvmjEkyRDbLMsURlVgTgfO/bgkjjnilU2N7E9iLi2tprhcuJSIJ5x0jL3AI3nk7CCduDnHOODurHUmlF/KxlguoZoxdSLPDNaMI8ESKVBUCfLISu0DjinWjXweeW6jEipp+DdSRhlLEAws2wZjdhjbtBz1oAju/Cry6g3klLlRKsYB/ePGsQG4kE5KGP5Awy5IyBiva/D1sZLSJb63iQwlYre5hA3+bL1jlMuCHwMEKGx3xXnmmWmpyyMjyStO7W4+z+U8QSPjMxcDOIzjOcbuCPb1qyu5LSxj0h7NrtrWZBctGAJXIBMdz52QvnkA9DwTQBuXVhpc8dr55iV2zHGonMRUS/wCrtXxu+fnrnHrzWBdeH0vDIbKRYIrUgSDcqrNIBuO1mOCMEcjI49RxmX80ME6GCKRTNIGaJXMizSJ90yeYeLjB5MeRV6TW7i3jR1uYDG6sqECMqu1t5DR/eEmcLtI3Adsc0AZfiDwuqi18rUJ2mkcLIE23CKgjErvcSlixjVdp2jK/3ea4O40y0sWnS8WaaS5MsjSQgtbpag/LK6rzFEQfl3YDZ4zXtzul9pltcXHmwxTn7PI32gLPvEeMjy0OPkwfwx1rm9Y0iImWzkt5Z7W4EUsk8NwWlcwqPKYGJD+6A6xHA4oA+frjQbE3ou4NNuHWEecnkpO0YR0wZI4tgAhKfIMv1Fdpo0FvNDPHHaW8UUaJbLaBpbWWPj5mkUK3II71pf2csME+pQ37XCJcNHHZK0kKW5Q4kl5UAxY5CZwrkngVJNL9jNvc20heO5dEkhZYVKoUO2aaQnMq+4yOOTQBl6lo2mRqsl3LFG3lj7PEzhzKxV8C48tExHheM+leU3tyllCUtWlYSmZrnzcLFG6ny1aLMY/dqo6g4PbNdLruqfZS8c0v2iWZ98ZmaNNpEchZwWb5rchvlAyeeleX/a9UvzCJLZIIre6Ns3k7pLieFwZEgMcqhc4x82cHJ5oA6MX1x50LRxWbqyxfuo5hKA0gCjdFI21GwMjJ6npnIrS1SC+EpeC1huJkgE8kU7x25bYuBAq7xuY89M5OAOKr6Bo0t9eosemBruWdcST32YZUUgpC1pHlUbA4YMVzjmvQtY8Owahbp5qkS2s+JkaRg1sIV2yRxOjZmjx1LHn14oA8+a3k1S0t5UtibvzIi1sbVy8LR9UIlIZo8gYK5x16V02lRzXMUNsbaPzt8SHfM5ktrlH3OqLnMvAHTPpXVWdlZ28YsrZYNnywrcQr5xQqN7ZR3wGKk87iPfsLVzoqRSJcWIeB0dXa4Zw7uD0LEf6znPy9eepPUAks/OeWRLucySofkMUV1bxF15IQi62zTZ65J47Z4rqrG0j2CQzMSrgtDH5wmcg53NII9qElj1OeOlZtrZqgia6ZmnSRnaDIVYhj5pj/AHHOcnOOvTrijNrs9jePa2l0bJBHLLA0nlPHK4B8wXJcgrGTwufXIz1oA9QtLSzZ1jhYiV18skSJiWM8sXmRyQ275SCoOD05p99YT2lldGwtiLmZSilU2LbsuGVg5wXPAPfn61zPhZLyPy5pRvjkgd5H+Z4llZg7Os65RiegCsTz0717GscNzFFDsZvMXzEx5jqMD5iXAILAjoTnqMUAeF312w08pfxyyTQncs0C+VcJcll/el2x5qEDJwT0I9quaPZ28qxS/anvZZJlmYSwrbwxO2PKRplb52JAIwSMjHpXaa14VjffE8V4VuCAJUKE5OGIRlJC/L2bHYVe0TQo7IJE0TrAHYRb59zyxoMDzI1Xhse3Gc0APe1JjSDaSWAaTYzOmevlSStwpIyOoOGzgV2uhWlhNbTyXsMNvJ5WEMTh/liUbERAR83H0yRUSWe0odyxp87bmK5DqpYKuDgAqu35sHkVTivDGpb7OUEZLEBWYgFjjKIOnJoAqy2gaXz2XDxsGUOpGBhlVmWPIZ+RgepHajT4pTJKHCmFTuCsjAkuTtcFuhzjj1rSy84G8nzZQJfuMAq/wt05A9BnGKuwLEI5Fn/fEw4Qx/IGcEEDBwfT354oAzAi/aDIi71dvKBhwbjZ0fCbsgg57VyfiqeCKK5ikjniZiixCKORwxUHicONqkjqc55OMHFdXJEMCNC0q4c7oz5D2nBLFnOGYKCTn26157qV7buPKvb+WCRHkIZ1EiTbc7Syt8zrtycjg+o60AeKeNfE9o1he2dvGsE9pArSRSw/ZwrvC8YUvcJggkrgg9+Mmvk3xnryy2QtrjyrdIpYFW4ikAvvKlHmNEG5323mjLEAjHHJ4H1R4r02DxDaaisLhHtXkSO4t1MazyxqZSsbFSJiFQZBOAeAc8V80eONFu5mtryLT5HIs2SURhPNMn3mVo5FCx24CY5wcnjI5oA8K8d+PzpFvpkmnArcRsIY3tnKpNK0Zc3IBBaG5cqEfO0EN9wjium8O/H+6s7W0i1XUJQPtEk0ECXJnNivkFZdysqkNkEhSAhI+YgZrxf4haJrUMTxx2dzGLF11CRZogDIZpQ7OgyS0ERABZQRjOCcV84alJPHJd6tfwXEa27sxZ5PstvGsSZdhvId1OBn5ST2FAH7A+GvjZpWopBaJJHM6NDP9psbdmNwXw7uJicwyI+0uTiMkHBIr2Sx1dNWGnC4vHlnad54LyFkEQlbiNNy/KYm+VQincrHJAFfht8OPGmrR28kkGrSXcUNzL5ESXRjWG0ALoCqqHnVzhTxwCd2Bk1+jnwY17VZrLRY7izZo5N73NxJNJHBcBWMlvJJE5zburhcbFJbGSKAPvXQdQWZpBc7AFjeSO3YgyRvAwSVDGDmQN1woOe2a7KxmkjiEMd1PNM7mGR1fJgRjuBlfBBkwcIoJZe4rhPCuopdXbMstsJDZbjHJMskcN0EZ5bZQq+YzfKCCRtJPBJrpV1IRvLNZwMZ1wZZdqxqSSBLIEYhWhRMsTnOF9QKAOgm1K5jZknVVs0F3ulM6lt1vD8iyR7dzq0mASPXk4rzuXx/HpbtfalPshSF4twJCb7eFykRVRnJIABxgluDXA+PfF19p0cskcskdqkc11LEsbPd28gkDkeWRtnikRT8gzkHGOa+NvGHxTW0h3NOi2sMipDbecTcXX2iQje2nsDIUd2KsHVSA3y0AfovonxQS8nBRHlRHVRICRGsKxN5krFgA4kt95xnKEfPtNelW16XH25Lp5HuJYgjoAAisokiMbiQ5lOMcZIxyAa/Kb4ffE2+vmlSWWFXvJGt9GgWLY8nkHzLe4QK5DGdd0ZU8pnMgQc19ieDPGkt5ZeXcTNNJYCMQXCs8c7PLKIhDLZqB5YAZskgOBz6UAfTDa3F55acSGeNsbWGxsuwkGZQP3hDALyf4vSpZbm2n8p4Y8u5lldGkwJI7lDEUWVTgYDE9cj0rzGy1NXQSSOxa7DxO0g3JGSCpL7+Soyc+o6Guqs7uGVke0jlgthNOICIUliYhRHMqKGLvHvJOQCB1FAFDXtQnstphmguLkRxIIdRQSblWIjEUiSgqqnj5hk5yAeM+bWN3DoyRRw21ws001+BLHB9ml8yaOASXBvm3iSYyGZVK9AoIxwT3niGK4nuYQ8UP2gkkTqvIdfmhiKn7oYjGSMD1HSuPubTUbUNNc2aK0O6SO3aYSrcsZQxCShzHEzKB3BA9T0AOU1K5n+1R3N3D9mAKRIkV2m9VlYTPKv3vNYBSDuCgkkZ7VS1VtTW4W4tYGnjuI3jS6RjcQBiPOJMZjxvCgAMowScAmt1zLqQuvty+RbkQ3EBiiU+Ubn5/sjStxmNkxuzg7goOSAVhbzrdrZ1lZIJ0tBEd8Uawhdi+YUOUcO33uOCDnFAE8zTiK2C3bkwW8cQZyfkkfHn3JCplsg4APpzwaoST6ha/aLZBdS28kU0JkYeYs0ezziscS5KkuNoHXn8a07KO2ieS2k1GORY2kAin2OPLK5/vbpMHt94jpU01j9oFxJC+ULJCkoQJGHkwpCHfuUgHI+vWgDyy4uA8GozSSXlu/2eKGV5IWj2iRPM2LKeFTlVJB+UHnHNfLXi3wrfancTRmyCwoyXm/ciB2OUVfNLAklj1U45zxmvtW60iK3luLKUQmOS3LTwyQ7yXGzymTe/KFQd2OeMCuA1vw7bXmnxPLay+faPJE72qm1+0QmTchczEeWVUkjAz6CgD488LeGihQ3Rnt7tr94tsbRzWsQMhOHYyGQTcRjawA59K968L2k9vdX0ZjdJIQUlE0i/ZGYYYGFt2fMIwcgbPfpVe806wtJ7aXTre18xZpZpri4fZLLuJRVurqRl89wScgJyBwcVp6S6mGZrgJNE00yeTulW5LkbYkhXAaRFJBBUEEdCRQB6JZtNBbpGYbtm5ZjHdy7Msc/KY2IIwR37UVzFjqtklusUmn3DyQlonaB7pE3IcEYmQEsOhIyOODRQB+Cgt280x3UTWy2knyB0JgurZjnzcxZLYxhc8HHPArqoNDguoY7y3je6t5FMSNvG6OQEAbol6Jg/gBz6V9G6h8GbDSEmS40+S7G5vmQzg2MSEHyZHdRv4H8JI9Kv6Z8PEWxnWwVLRo3R7cNEPkWUAn5843Fc53AdscUAeQ2ngjSzaLNdRWayQEuDE/kySTIoZCJC210zjODz6c15z458HBltdTtIYn1ERzs8q3RWQMFwimIDZjGMc89cV9Zav4A1W1tUuAbd7byZ7qOJpFY+YP4JDkc7xwOnvjmuGTw4t7GkeqWyR6nKoS2WEjKMWGx2IJEkYGAT+dAHw+vhwX09tc6h9qYRWrmRp7WTyY7gPkgeUNxm4+Q8rg9MGtgaO19Bcra2/kIrI8V1cQOS0kgCFRlB29Pxr7uv/g7fXNkkz3UYeOKOa4skRBuljA/fLOn349pHAzjJPvT9M+GtuftEN1ZwzXUKIsaQy+ZDGWCsrvIQApHBKkc0AeM/DvwJaWVrbQXdnHLczFvJm8ltv2h48xlnZgFkDH5QSAe+M1ua14RhuY4jHLdx3FtdeVI5kjtVu5w2zzbmIDbhRkfK2G7V9eeFdI0u4EP9q2jpPp0KtbLAkaLIf9XIGtxwy7V+/wBATweK6keCvDzwTx2umk4kVrSW+t3B8yRjKY4MAiZiwJBY9vWgD4lstGu9KmSzt7W6t1uEcXDqctAGGWnAwRErjOCOSDmuK8f+BbDWrPzLXel1DbNbrOZY1u95zsEhiJ/dA5O5hk559K+95/A9vqtvdS3C3dnqlvDJBbXFrFDLJ5kZDZaMvtmiMRI5Hy84NcTqXg+Symszb2H25L1i5W5tY4GheIIZooSuPNJAYlScHsrdKAPzK07wbNYWP+n2Ec5ju3RxEv2yYqqlVmWRowqp1bDEYx61l2+hyCRGW5lktWk8y5laR4bm3jikLiIjITYxwAFzwOnev0z13wn4d1fTtYWys7LS7iGIGRpIWZHk3h5ESEIBDIW47degr511D4QpJHFdTPHFAXaQQQTKZmjQMwWZSeATnaMZAJxQB83ada3x/tOWz1AmzZPLaytdpeSN23IWkzh5MDnB5rdj0W6McDhbiR5o5JQghSUrGowUeLO5juB6ZPPSvcNA8CxoL1prVTMQhihtbWOT7NAVOZZ45XUR7o8BWOcE89eO70f4eTRQyPcW0skMixi3mClLiN5cvBBNCPmXlRyoIGOeaAPAtNsA1vEXjUhI5pIo5y0BR9oyCxQMihh0bgV2Phu3kutQKyzJaR2qx3EBt7gpKZZMCQN5mBNHxwRkdBk166nga1vJLu1gSa2vFtGkmlmhYwW9uBtkTymG5yz85x29KLP4bZlubiObyP3MEUFxcYjhl8oAytD5ILNkAcFRt9hQB5d4g0CXVp22xXbiUFhMYUETjawDyKVccAEnaoPqa8d174boiwSXESCOVUje7W4aYOgYsFjikyIWAP3lyDjAA6V96eDPDtjexPbavL9utohI0Mtk3km3VyRKs2TlkRsDJA3AnGa1tZ+GOg6lpl35Xlq+nTxJZoRKYBIQGkdFLYKFSPvLg4OKAPzwtvA1rb31obSLU7lYIVFzd/6pJYwMQBF2BBgdS2M47V2s3geyk1FF0+2YyE28rSmaWS3IZQHE/wDCTgHhcqSOelfbmj/DSzt7BYby2tJGu4xK11ACLUBHx5MmEAhk9dwC5PBxWhc+BdHur62kSwtjaQpb7glskyJ5DCNvtKohDruHy/NyOegoA8W8E/DOfUEMIjhudCuU23EUlmHiUghTtchVWUN/dORjhTmvSrr9nnQtIa5vZZ5tVP2WOW2+yymSGwj6yw3MW0F2GVxx0GMV6jPBrenJGdGtbbTYxbMlpZRRLEsy2+4vcwyPGv2dyoPOTgkCuZ0Xxpt1eW2vJLu3t7k7zBqCs+SytEXkkZszIWB4HGSDjFAHxd408Jw6fq93NpNjMqbZIrmRIDBFBErDD28Tj94GUAnuMnjNeMap8PLlXGqadcSSzyq7xRQ2zuxBbcUuJHxtXIIGcAZ+lfp9rWj6Hr3k2EohVJmWSyuYlijuFkLn/RpHViJAxb5VGSAeQK4TVvhrcW901nCZpbB4GnuIUtstG+SDbSNtUgHt264oA+G9L8N3WowRPqFvIbiRVWC1xH5Y8tysqooY7pCR19/SvobwP4UmtTLBbxJp08Nq0sc+oK37h8AKiFOHkJJ5PAz3rsdP+GEdtHc6pJbw2IWUxxRLbSbo4i/l7lfecPnGSvPOO1epeFNNkjkXT7m5jeRIpfssksW6QPEQwgutw+e3Y4C4+bPQcUAeO+I/CMmtxhbbcNYsyJ5XljcRsE5adCAFyWxgZPTpXNeHPDFwEhh1Bbi8MtxNNd75AfMSLKsiROOIxHjvz719hp4VQyxmCU/afs007QlpY4mxIv7tUZPuAsw+Y84GcGtG28Mx2U0L6na23mxBo1naARjypxu8otGuMYOAxPIPNAHztZ+C9Atke71GzSeOdmNiIpEFwlsBlBFGrEiVegHU9gaIfCzhTd2Uw8sTR+RHcyCO4eIucwSMfmDY4APOa9M8SeGYbt1OjWyi5sL0SbyJQIIiQ5IBIzGAD04+bPar+h20Sia6uYIImtJd10DGklvsdgHdMsQX4JUjPoKAOchS3t4Y0mtDpsyT7FRWLqyj5ml3y8uWyOFyPQnNZ+vXVrp9lI2m3F017JPFKwYlRcLNwUED43KMYzjPPFep6pplpI7TWkkd2nkxzEXcDK8Ns4Kb4iVwZAxbgHcAemOa4bUtCcWktwJPLjjuYYobmJI5rpiBuKLGWLIB3447kUAcF9pa0traXVRqEc9w6MZMwXEUQQlhCITKAcYUEAlzuOV4qLTH1C5vZ7gJbxW5jaNTGnkTXnP7vzVEhPOeBg9eoroFsmke3hlhvLwhnlTybiNApydzTbdxweCc4UdM1kapHKJlS2u7ixEcZi8mSIL9pmyz7reRhlyDnkcNjIoA6zTbiMT6WJLH7JdzFxJGszk+WAY90bbcZIzwQD7nFd9LFb20IdWYwrOgm3rtuI0RQ5EeSP3gYDMgOBkZxXlGmy30UDOt6t3LFblLN4BEZ7mYEl4rhpcC2VDxu4B55FNtfGt9qeyO5t4BHHvWfe7RSo8b+WIllfEbKWGc5JYA446gHpmp+JTdpbXNhYNDLE8khhaVrk3MUQCl7+OdAk7beVIbA9TXPT+OLSS1Sa5nKXcOYxHGqJG0KyBliCRErGOSpGSeOK8y8R6zNcpK2miYSQOUlVropZSBF+do1jHAQe+1qwbHULLUNOkLWLR3xi2NO07R2oniLAypbxhvMlzydpOcfWgD7C8H6la63aRSjVrexlmCRrGYfMhTz2O1La4jO1phjlWIIJxivVhollDPFao8zXEsX791lNsspUjYk0UoG0NjdnO3ng+nwP8ADLX9WWT+zjPMIba/DwxXFtstoCdxSaNyP3rFiSOpHQivvl783Wl6bJLdAzC0Q3U4VQ6Sr5a77iVhnBP3R6D3oA6Gys7m2nht0nlR7mZVaaeOV7NJ+BErzQjKjIABHysV5Nex2kc9vHHDqAj+3qweV7dY4TIgxym9uGweDnPHI61xWkxtPFFbgxXURjjJwGC7gFcTGUjapGDtOcfXPHqGlW6apeW7XUPlsFeO2nKs6K+za0kjYImGAOQSOKAI7yO1nMbi1LHY0RMrECRNnBn2nDsBjkHmuRay0O2k2zNF51wsq/6NOInwB8q72PyouTkHk9B611XiIvpVti4xLHbGR3kh++/XDqA24xYzk8he+Oh8aOs2t9o97eWy2zyEzORIkjMETIlCSFcK4GSBnJ6gdqAPL/HEkckl1FBeQwpbxtGyR/vZLlFZgsaTElEfkZBbJz9K+Y9QtriW8+zWcccNu0peaK4ilklQwjc0rssoKvtzg42+9e4S6fNql9MDqMNrBJcGT7MkfzzwgbvmEwUEnsykkk/geE1rR54r4WEcZa3nia8h81VgaX/lm6TNFIWMSsB055zjFAHjPia2srfSp0jSK1m1BpT5bn7RdeQCpaR4zKVt3JHBz3/Cvh/xzfakb2YtfxrGheMQRXCqqW8eQGnZdwDkZ3DOOmDX2z420SdpXHmTW83mQRRQQo9xttkbdkMudyEggHqQfavmTxF4Z06P+1b29giuImmmaVJEkS4ZB8xijQL8kpkAGGx1oA/PPx7Fpk2oTXVw7xwCRNywEOZnV8ghEXJXP8WcHIxiuIur5bKyE9osps5WZEIVYJgZGAO+MsWZcYwP/wBde3ePdO03UJWs7HTYrNRP+8nyTLsZgBCyt91w5APbI7V5M3h6ASrY+ZeiZpEUNdrlWaIkDyscspPoOgB6UAczo2lzQ3brcxgW17hTI28pBOyks6Oh3TS7CuQM7TnPSvQ9K8KXE+m3gS2ljgglMCXMavPGsbruEs7BSJNy4I7r3xXpXhDwCBYmW+iJtPm+z3KyNLMLmT78qAqeASAVAyAcn1r6k8E+BYLUDS/IDWN3Fb3Ur3BaViqKBObcBcsW4wCPlJwc5wQD4x07wnN5Nu2n25nntCyvvQJEpkbazOxAXOOcHnI74xW9qPh7UNPmVrglgQCpMWGWZ1BVIUYfvQMdRnFfoRafDLSrhZ/7L0dLa1UCWc6jAiyTZfAYyljgAAEcZ5/Cuo1T4V2yWWkvcWdqt3G32iS6gjCRQwx7iqNcyk4Jjbvgc4AoA/OrTvCt9dxRFYCoK+Y5eT7OZWY7fmRFyOvU9c10WgfD5Gjf7PYvJc3UzLMkjxyoZgxAVJZosowUjOSB6Z7/AHdoXwvt726mk/do93am3jC2iDzYYg7I8d6yiMHcSM5zx7VoxfDq0s2tHM2mWjQSiTyVlLuJhld1w4XBLOO2QCOPWgD5K0v4OazbywedGtvZ3NvLMZYI/KnhAwQiPsVi27A+UEHIINbVn4f1K0t30sWYu7CGT9/LFJLJPLG7ANJnIMrqx+ZWH0BGa+59D8MXNrFcxSy29+1xElxMJGDyBN+Ra2UZOYyEPJIGc/XPSW/gO2SH7TZ2Mc7O8jqyQBZ7WQodyTE8yof9lT8xFAHwza/C/TvEGpTWl1eak7xWytawpbjLWjBUZVA6EFuR29DWVrXwGbRZoJtP02eeRJCI7hLXZFaqiFgLtQSHnZfulhj0Nfo1o3gEacba/vLW7s7u28vYBEbh1jnY/u5IljJy2T14C43Yxmun1PwwNRtZLaylJNvJM8yyFYIIVMYZ3KoCZZiQQpPA56UAfi14g8GyXbzKYLmK/hjbekg823Mak7HlDqFgHTLA5HY9ccva+HZcRtE0cFxGrfanyZbS1wpUtEioW3E8eYRgZ6iv0z8Z/CW0WOa9udNN1HczOLoRb33kp/o6BPlxERuJIyMnmvMNT+EwtFQWGkw2tvdQRwRvPvKG22/vDc7gDsDkj2wMHFAHinwb8PxQpFNPBNctDdJ5YhnHnCR2LF5JF5G1eQwypXjPavtLxb4an8QeB2kLwTu0MtvKb+NIoHgVCESNWwSyD7rY5OSfUcj8PfhTqNvBvMcNq8FzvgMRxI8QwTHEmf35KdAOMHHpX1i/gd5dHRykbxNbkGCWOUh2VGDBFZcCTbkHBOD39AD+Y/44eHH0rXtS0m1sojbWt59oa5hu2huNrykKrxKMKoGcEHBByK6r4e+IY8w6JJfNAI7OJkbKPGVT/lnIQxLk44PXIyAete8/tbfDLVLfxRq4s4Z7SISyTO7RoGnCqZI4WVCWeLaNox+Nfmvo3i240PxU9rJLNDdreJGGiHmWvHyhZ1Y7lUANxx/KgD1T9oa98y2aCFrYMfOdJvOVI33gKVCyMCMHpkDkntX5geKoLmK/jguAkZaQ5ljeORZMsSh3REqzAdeTzX3p8WdSbxDpxkeOK1SORwmopBJ/pRc7pJBuHADDGCMLXxDq8FxqN4JZpYnghYoksp3blQMqsqxrwePTPU+9AHc/C/VZdD1JL3jZbPHKJo/9bxyrjByFwB1x0r+hv9hz9pX7Zb2+i6/rMLwXbpBHaiNpJJQI9sO9wpMeB1xgtj6V/OB4eeWCRra22spikM0/BhU5O1XzyeM/TFfUfwu+Jdx4IvLR9LW5glMtq0ktpOroskEqktFGxyhYsQQfxzQB/a94VsLabTlKfZ900Ucs6HMcKW+3fG8QQfO2SvHLH061r3dxLdBkCtLBap5SywrHEI55BtkZWlw3mbduM4OePWvzg/ZO/aj/AOEt0TStI8RTSNdosCJOUhYtlF2RyuHwxGOeQfUV+lFnq0GqputIPMjmkja4hjRY942gGTg7dx2gg57c0AUrfT7+3tH1FrkvBHDtkggjjmu9kbhUa5mV8q2Dk5966e01KE209qJPtMTQIROiFW88DduJcgFh0yCehwBxV2e3SBMum21ltR50CvtPlH5d823mSQYAOAc9RxVqytrKXTvPt1aOKO5jWGEho2twB80kgVfmRxkgE9+fQgHlGvaSviNCgvW8+WYeW75+zrFCQRHN0yTtIA9DxmvI9f0OfQxfXM0MrWzxNKbexmMSzHYISIVbODsJJGM+nrX0JrlnaXzSJp0spmSWRZre4kjhiRFBIMTKFyQOh/pXzl45hvrqBAk0iR2Er7iZSZnVHBzG+SGyMjGOc5waAPEbS01G21dL2S8t3sJY3PlquJoIScRxyF2HzgsoPAzg+ld1BdahLBPBLc6dYtdWkiQCJCJZCkg2tLFEjK0zDGH6j+fn8vm6zqrQ21u0EM+IofNmMscboMO8xi/1bbwMBsYJrt7U21vHHb3F0kclozHypkCi4v4wBl5j84jA+4qZzuGe1AEtrolqZZL572SRIsR3ME8Qld5SAxMEzKA6hsnOe2OtbVpo2nyz3l7DbPLfBUeMrILdbiNAo81rdJGIx/FgZPUgZrj9P1Yi/uPtBu7McuiqyutzIp+ZI7aQYyF5wDkjnHFdJpevQwXlpfRxTyh7hlVYlSPD7cLLIVJ3rzjaODnDY4oA7+00OymMlzeyQP8A6LFDKhvFjklkJEqRQgEOQvAKk8gYFehabc6bJaaSbjS45YoJ8hBLKFiQOYt6hZySOm5HGSR2Arzu4u5pUN7HbIb0XDXEUX2dPJgSIAu07qdpl59SMjHNdPbw3SvHPKERbuNZQYt8assi7nBSTAWQde24EEd6AOt1XRL+3WXUoIrGSBubeOG4KBfNY/u5A8u5pAvUAlBnGa8M8WxzWzNMukvNcieSCOfzXc27OoOUjgyDCHOMvgZ5Jxk16nPqk9wxtrBZhC6BXkuJAxRgCkskA3bcK+M89uTXKSi5vRKr6pZzWsP7t4pQTcXMkbYAUxKccD5g3pQB5jLFdRT273WoPN9lXy3W4lie4M8g3QFVTdmMFmUEZX3FdFG1wA0SoiyCAzXTvvMyW/yEJGqxnaxLbuMZHeuR1O1t59QmVIDPemYMbaIfvZIFOFjt2JAVBwQTgDBJIxTJZrzSbW/vbua8e4YRCMxpEI7YIUWK2mkWQmRAow5AZRgjPIoA7aP7PdNDD5SyrIkkLzho23qAAZzPwcbuo7Y6dM4Mmp6fozLAD5lm1wFeOUyXUTFWI80bAW27se2ORXIR63quoK9tqltHarbQtfW01pcSwCZp8J+7UKDJFg5x1z7deTv9Qee0it5rq4tJrS4kaSQYuGuIXIaMx27gARrggc7iOSuaAPou0m07VrKC3t70RM9w0heMPtWQtygIXCgDA25yAAMc8ZF9oYtrxFWdZka5ieeZowsqqhbLQyO24LyMqBgng1yHgDUnsbi2hC7biTzXJZf3k5f54plhwTC5XngA89OMV7BIbO6IvJbSG9mykd0J7mVjCGcs7HYAwc+hHyjjpQBUmlZ7KKN7aSe3ZvJiffEnlRSknzFDEDJb5iG4XFctdaW+rTSQWrPPDE7QvPut4zHLwBMm1hG4GAOvX866u51iWCN4baONbUud1tFGJXjhVm37s5ITZwCOxrU8OaBax2kt3qFmLS21GQLarBJIpihdjIk0hfGxi3Jz6+lAHnOnaLqEE00GqTNfw2M0UaSi3jaS0hPyosci4BfPB2kjvx0rv7iTTY9NKWwuLa7tZXMkiyieOZl2ny23DPIPIyQBXTXsOnWdrdXccpQ26iSOYgtaXEsS+WqykcMw985PPSvLrzWbm91CC3WKHTprmN2mkCGWCVTkSzBIs+Q7DIUvj8hQBcg1fy72UTRC3We0lgt3tyQnmP8AMpktwxWSTdwDzjNM0SWaC5eBraOJ7nbCbgITGrE5eO6jYbXZlPqCucLXn2tazYeHTIkpdo5im9MpP5JQgRPJcBsRBuuBz6jIrHsviXHNLNbSW9qMNGyuWb7IiEnD7RES8xHOS36UAfQurXeiaRE0epLFIkMkUhtLgomwuQFaNU+ZozztAcmvP9UmlmuWu9LSwhspH86ImCdZUjCqDI8jtvC5BXGcdOMV5TrfiuXX3js4WjMFwZIp5LiPEpWJR5b20iqAVUdMcnIyK27aG7t7YJDfTXZTThGgDMUYqRJsaNuSxxgnGOvvQB3Ud5pJvRLIhne4jVNhKLiUFHYtgktGSOFOSfSu2trWaC1+2aYzxh5mmlhEZW3KsoWRHIICKo6Zx07mvDNLtYBeC6Qs1zcmNZradnZrKbgrInBDrgAALk817paSXEml3EUVs07JG0YjDyIJmlUZbH8JVs9eDj8KAKAvdQuLu4a3uvKisY4pcSqyWrt/y0jLrlg+4MNyggHrxk16LpGu2yZubt3tLi6gO0rtuFRJBtEwuGZd+4846juBXlskt/HZG1aFFWRQxV5RFK0kYCqQFzmIsDuHXnJ5q0un6tHowvQkC5uzuuC73BCIocWkUODwGJGVXHHJz0APc9D8QW0stpFcagZYrUurNdxsYzvdHUlOAvA65PSur1FdNuoxMkmyXkiW0ZJZJG6wmRAwKpsOACOBznFfPngybzNRkvLqZZbVZlkSFkLLFKEA8vymGW+YjO4AD6V7R/aU8UAuTbJPLBI4kWyWLNnA7nEjru+diCM4zgZAoA5LVNMgZJgdRFvMz/aGURYVlHzKsrru8xh0wuQSOcV43r+r37TRQvJbvbW8rm388Nblp5CqMwNwUD44wgJGDnGTXqOsXVvq2oRW0sbJHHK0kb2m+FZFUPMXcuRkMwbcPWvGPEmnw61dSXiKtypDiOGGeRJ4BG5Vm2oCEkDKoyQMj2zgAyryXy3kiaa1s3t5FuftbTANdPgMhiXP71RGQoAyTiub1W58uZJIzJHDcHIBfh5AMkSwbsqCTkZAHrirUkEFrFIblZrlo5VjBvJFuZME4QW7HBWNTgjAPTnnp5trl9q1ncSLBbeWEkLq+4SrI2fnfLnCErg4P0A4oA6uLWER0a3e5tpslp+kojKcRPGyZWJOTxnd6iucvwNSv7gmKGeB4Q+S+1ZZt2DIk33oZCeTwBmuE17xne2ECysscjOkipE22OMsCMq5jODgt/ERjOD0rqPBksfiXR2vlZImiuI4rn93vMT4zIodGwyc54zgdTQBw2uaPCZTDNFOsLSCKRUuZNzY5ANwigzEOQNuMkAYyOa5Bre9s1uhepcMkJeeO1VT5Moj/d2uyNgHjulBXLDr3IOa+itd8KzTWbTpbrILcs8LxsqvO8+FJSENlxgD/aGNw4wTyN7o92RZXckMckqSGxnMZEzHywuJXjLZiKjbwRuwCcYGaAPAfMu/tAP2SS13MA0t5GAlwZWOzZEpIdhkj5+e+Oa6fw5q2L42Wc4P72PcIo3UIFDI7j5k3ZHHA7ZHT2i78ORmySG0sIbgZ3CRJ/MuftGC80zIeBDjK5XgdODxXM6L4ak0m9fURpBvLu5t2WGNkSQQRGQg7/MiweDkEdPagDr9BuhLKLeOEWe1nKpIjqPNkPVCg2Sb4yPmUluRwK9YsPsX2e3tZZQjxGSTypwFSSTORGsg+YMBxz3HPNctosSxorS2LW09q8c0W51KEHaCmEjwWH8OOABya7l7D7RcPezIls1zLEsaQMkk7EpgcMfnyc8gYwOtAEEVrCVuhZCWLUJfLJW5UJi1KhDFk4BQjpg5IOT3zd0DQ5rNnlS3trG4ExjCgzMzhSXViNjb1CE9hhu+K1bCxAdy6XUc8bwmJ57Jo4SkYXO9Yd/o3Oecg4GcDrLPdPfLdkRxxQbsyx7WXLA+awDccEcDsBg4A5AIpbS2k0Zvs7z3E7So6x7ZIlMasRI5CqdspbIz3J6c1d0+xs2mgiurVY1Z3mWKYbgvybhK1w+GLeZkkY4wcVp2tjc395EY2nMLrIgUeWLeeJenmshyvzZYEdeM11U1iqQwrBAkjwp507SIjTSyAbXjh3sCYwgzt9B3oAdoMdslvOz3ESGOTzGt3/1dwIlKxskpGShzyq88fia0XmrerbozSKcszrIUXynBzBGnGQDu25HQY5PFVBPAY4/s8xa2RpBcpcQbHcyEhY4No+RQCuCeMnrkVSu4FhspYQ0qTQSsYxHIVmh8searSSN1BDcDuDkUAS313aSGRkljsVT5TvVmmMKKQHMCjaGYjv8AN83IzxXnWsX8V0LZrGG0eaSdhHJJMUntJbdCVZ4nYCW2lXOFwcMfxrRuNLtruGXUGvLgwiK5M6GRw7z5YqGSNSzcnPGePWsTRbK2t/JvpZUuMQo7Bg8sMCoN4bEsYKnyyNxGcZz06AHLHXNevLsW9hdqUt4/Mmt5gpt2aFw7R5U5MYUElhlF6Zq9o2rw3Pm3AvUS98iR7uO3u5liheJEcLDJtIcsHChUDK2AWYV2M+mfadQu7izjhcXohilmtLqPclswDuYCyBQm3IcjqOhPezc+A1lh+121nGxS5gkSCC2SDy7dJHjFwt0CPNQ4XCkZA7HqQDa0bUreeBhZMJEe2Kzxm2RbxLtRtaVmbJclgTlcjGOBW1bidIWmuVRiHAhmuId4aJ2Mwe4YN8hEzHAIBC7Rj0qaLozw+VaCdjIHkZJlCNMGRC3lzSMoATGMZxxgcnIrozo1xdhxcx6jI6KzmFcLassKlGluJNwRUwOpbkUAcprMgvmtjKEUxQqJ5IXVATKAGQmJy8cJlDYCjnOe9VYblBJFKdQimudNX7Elg32Zke0m2s8aSyIWkxI2OSSuMAek9xbW8pms4LmL7SwST99xAioo2RwNGMtk4A7Z6Vhx6bDYRT315aDyy0qSmOR5WmZ2Vd0gUkQhZuAFO7aoLDqQAQ60t/bXsKQTSWdkZFlNqr73E0ZLsIVVNyuMnkr5XPLE1Rj1O7uEH9pJLalwJ7C7A8g3FzbkqoklAKzYiQBiBt3AgE9S8X8UIvdN3C0uJJTE+oSI9xAkDnzHtmdd3lkI+AykjjkgkitefVLS/WDT5I7aC2sIniS98x9szhNkf2eNozk9mI5JySRQBizX91ezpa/alt45lF1JdtGVS6uVJTbG4UCQqwKkL/cyeDXn/ivXbx0S3ZtgSQPbIsDCS4aM5uZXkbGMpnavAYYIya7TULaWMwsAxt4prfzmhO+KNAxYGNpR8jMDlm6HJUHPTI17wk2t2Ut1pcKyLab7ibbeebdibf5asIpSBaQhdoBz90jOKAOa8OazZ2sIeWSJy0s09vbgzzbVLlys6OSUQdyRsBYgHAr2XSdSt76WzZ3kGkTW5N8sS7LfeigrbmVSSqM+CGUlcPyQa+YbnRpPD+pYuppIbudVinjmKXVuqNCg+SbIZmOM8DYATzjBPf6JLLJZpbNOI7KJW8+Nbdp4ZCGVYngRG+QDADsMqGB5HFAH1BYCxdlmggWyS3j22/ktHO1szE+asbA7WDAA7mI5JxmtS8uoZre2uVfzJ1ZUuYX8nbcKHzIeDhZSvzBhkYbrxXlkFzNZWlqftQt7aZnSaNQfMuYh8wlZZPuKsbKF/vDGK6CzuRJAdyK0bvJHAUEiwuiAlmuC4DFwoIAXOegoA7GLT9KvZmFtAlyqxSTxlJ5DNBOZGPkvA6jzYslt2eCclflrq9P02zUIhsY/PNvGfLWQJaKrMxuZxHu5uNsmwkZAWPbmuZ0fXLPRGUzw3Fymo26RF4CIhG5UpGE+XKKVUZLYznnmt/Rtc+2X0ENlEJYokkeWb/WSQRh2zDI8igSSMTuwCeG9qAO2g8M2kFtC4RATDIEkilBiNuFUxwBQxYESAnJUdfpmeXRbe/njRoPMS4hHmuJCnkOp8syKwAZyfLBxjA347V1Ol2zi03yFALhJGV7iIRtEvmMEUvnBIAHGPT0rRhiWGQ4nW6uZYRHvjBKxRkAfeKjDYzx1yOMjkgHHHwgba1uUtZHjBYCG4QeY29I1UKS5OGePCgYzg8jvXmevaeYNPmjnslle08uVoI5lnuIVMxikmmQYKqoG5skYB5Nes634glsne0hjgjLFCPtE2FLxp5fmQCMn9/leAeciubvJv7RjW4u4rVSLeZHGBJLKki/M05Uj90w45yQSeBngA8Kh1K2ub+6gjdrmwtLm2WO4CBPPLRQrkBmO+3VsqcE58ssOK0I7Oe9uy9vMEMd4ykTbNgiT5IpVLALGmFULzzweuatpYl7qZjZpDZxS28UCRrtyCioY8gDMeF3b8YByCc12cGm2sMs62iCVZLKMoxjSaHmTaqs2795Ism44GSNpHbkA89utNkj1ON5IibaciG5klMgiSYyyPvEjsRguxPAIBbHbFc/4p0PdZSmxtLcLDZXhv3ZmkguFi2qLeNggU7mB5HGc5PU163eRSCw1CKa4ttxEZLR28bvG0Z2knZI2yQlSQpAYZrg3vbm9uJi0KuIoRaxOoZW2yh1dhbHCuDsBOemetAHx/r+i2d/qgv5Zo9Mvra1SSILYrdiEpuVVCtC6khNnA3E4BKuANvQeFtKg082epH7TPsk+0X0kOIJ4lMUcT3hWJiJUDsCwYZCnZ8zK1avjbTooJ7YhbgXDS/aHMN1FBHLEAu+QBmAdVZwpQFmyp2riuGlsL/T2j1GO6mC3eoCK8tBdZkmtbUK6RKd2wW0jFt4HIKnIoA+hbTVbaaFdMJke4ju5wtxIxntrm3KriWI7dsqAqVG7lCm0j5aujV7OymuFkdo1nkR3u7iXzbbfDhIjahHJTEKIjLgYdGBHFfK17r0trcXaR3l3biO4DoInZHjS4nMwgs4yP3p8mVMhA3JPfiu8tXGoXUhW8mt40iWO4s/KAvo55AvkTuZGwpZWRiigvh8kc0AfVfhfXtJtRJcG8ivDM7Qx27yW88kDXMxIuUkEoCQghgc4KjgjOCeu0pZrHWHv5oo1NxfMLeV3ie3U+WJFmjgSViEMbKSTxvJ78V81aHpGoLcIk0sEDxiSCPZExa52yHzBK+0CTc4CkDkNGeAOT7e1q0EVvvtbya4AtXuLe+lZWkKqrSPp0cJJSOT73zdA2COKAPc7AQavA9xJLOslrdjJs5BAkqsXMkk6eYoSMqwxnGenLVbi1Cwgha2WUxRwx5YpCpY7JW8ze9w3yHYVx/ePC5rjdN1KKO1YsDFDcOWeBT5TGJMlbaSRiFBUjPUcDjkYrM1bX7e4imypWKMEYtyjSznCCJdincyh1LEgEc4oAsatb2Rl+1wNcJYxXD3BeIbrprhvljaKNzgp2YDkYOQDwPNrm4S/1wQagwU38gjW4jy08S2sG5iAwzHPkDk8DopwKt67q9w0Zit2a6SRo5FVc28nnEKzRoj7SnByQRzyec1wtsrLfBn8t5PMeQMHlYwmddmwybcMw6EDpg8YoA677PEgVYzIcIEnG0LJIiYkgaVF7ONm5lyQWOak0TxnLot3BZpNbWtrfyyRXlkYydoy+9icH5chiCxw2M9azri6NpbyQy3UbJNAtuSzhJCFJZ4oC2GI4O447+nNcJcC6e6GpWoAiyY5z8zRRW9oyGIKxXlnZiCRnOTzQB61f6WUSXUILiM6dchp4buKKRSY2OZEkC8FgWUAck8ZBOccPcad5t7axXjPNMvmXTm3YLG0ahZCHJPUB0yO5BwDivQPCGq2+owT+G9TmkhbUboHT0VSNkpLMViDKAYgpUbvutgsCRUeu6MtnPcwtcqZ4Y1jSKSNWmmXaDdAspCdQAPm+bjHINAHLT6dGXNzN5blIXjWJ2GI13CSOJfLJxlWY5bgE4JzxXaadfRMI4lSd4Ws0jhMwD25mYApFjGVQKRkJuySxIGTXB+fbJIuIJbJVto0nB2Kw2s0qyLEzkZbcowMkjk45FdDaaxAbWN7e4Czs0KAXUMMYAwFH2ch90kp4O4KQAeelAFnUfDmnS3l1Zzo266tFkdDvMTSrEWyJeFVAW4HBwuOoNeMXMH9gWNoUu7eWaG6vXieLcsheUGGWFFkzmfYFQY6hcjtX0Ff3jy2sE8kcDXEBCs6sXJVjjcVQfdySCSME5B6V4z4s02XVDFKLb9+Ll5goTAjaAsYEMauVMcjMSWVdwxz60AYVldySaHdK1uUERIt1vI0t4CIzvmCRzIQduRlhhi4O3PGeY8OXQu9Qmu9OvhczwXfly2EjbwF4jjEXn4YxqwJO0lexNaOtXmtvp0WiyC0Z7cwg3KKGYmZvMkhUIgBYKyDkZIGcE5qzo+mrp4tZIrJorhFaORjIBJvkkaUMkaA4BZz949uaAPovwpryqUgleOS4uXS3njs0jiMkoT5tyg4VMKdxQ7upPNbviK9MixQ2zxSLDICkErDceAW2A/MQAcZb5eOvY+O6RqNzY34ublpLYxeWtt8yp5U5B86byAmGDK2AQST1Oa7JLmbXJgLdbZZgwjF1IrosoHDozAfIcY5XIIXrkGgDndZMVotzAoe2dkjvZIoHaRJ5WUlI2kHyxfMV7gA+wrQ8M3tzp8djPc74o2lkee1e5IiltzGiyocbjJOpYMnCj5hjjmtfU7RJIJ47i9SaRCtp56RRp9mZlUxRKHA8wFsDJ7nt3uaP4e1K0iZ2jfyIYt0EzuJbdZZ1USxThlJjlbAwB0znIzQBp3djaXd3Ld3Bna0img+ySCR1FrMUTyS6KrFlHVyMqSxORkVwd3pzxXWqXNuouI5lkjaMT+c08m8l5l2f62AkO2FyRnBGRXU6hcaotvFHsjijDv5kduJJXmVQS8Zcrhj8pX/AGQvOOCcaBECL5Mdy0jhvKlRC32dZ1GI2dMqNu8EgnOcmgDnGlBjggXYAGTLPAykoCEeEeYVLfdJBxj8q7jQ44ltZWWWCCGKRpEniJRjlF2C4jc/Kf4f9oLweSBx2pahp1iI9OLxXV6rq817KGQRmJ2E0flsAQQjLyeCTxnrToGa2DOzpslKPBboJXa5QsC0suEKhAhG3kYI9aAO5fU7RUieY2bTLJ5JR5mjEyygHfDEhwFXbGDzuDE8Y5rRvbFTBJKl2LxbuM3JEyFNksMSMscJwAkYf5Rk/MAD0OaoWWnNIkU9xERGf9TNGE2QozEncCpy7DAYLkgg55yKt+I7u4stPaGCGPY8WBKWCBEbaAiu5GX2gcDn9KAPIp5ZY9VzdWgu5JXg8uaGaaOK0VFfzEEcX3gC2MnjJ44PGtJqEEc0iQmGN2/cxwr5W+VJOsUrKd33iSGPzDcF7V5bq3iS80/WlijkZCjsjxNkGUE5LRg9PkYemeegxVnXNWtrZ9OuFsb3mWH/AErzYvKAmy7/ACswxzv49QPpQAeKdNFxdwstsojnSRVfzQPLmiVWEroWwVBQDLYPORXn0Fzd6ksWm6lZeYJbl7dXVWlFvHwFKzMMbiTnCngN2Arrdf0dNYntpGefyJoJSiqTG8cUgDI0gikIUl2OA3Jz71peGbW7014Ip2glt4XK3cc0B3lgFWEQsM4nK4HXn160AbulWJ0Cxt/OEQtV2qxaQyXEUbt99I1z5gYKwJ5C4Gdoq0dZiuW+02ct0Ig0iSOwSLCxuyJtZcZweARnIGO9dfqOm6dJYTQ28E0dxe2zSqREyyY2FHtwzr8owOcAffrz6S0OmW4gu51gto4lZ43yYpImLGOMuy7i5LY3dBjk8UAay3d1a3Er6tdRyIfKmgD/AGlryVyw8lW3wgGJUMZO0uB3rs11WG8uGnjkaKRVKv5cwQn5UXannDGw8lhtBPYHv4DqTm4vbRrWeYWccWJp7iRpTAzFmSGF852bgoJPbpXXWGpaVp9namdi91LK8ksjSBjDKmARsU5YYAwBknIoA9eitVjguBHcfaXiCXISGQMm2QhWQgRDyyB2AAHp6YeuWNrLboY1mntTIjTNFK0comcjEUjQZ2w5GPlG719D0GjXFzc6JNqFppxMZhCm4jjYbIyMoZtwy+cE8cDOD0wOZu/t5nspLdzZh1eJmETRwKSCWR/NwoWRgDuY8Y+U0AeI+M7660ia6TTM6VEbZo55IWuZYzKpEsbROUUJNlcESgg54XvXgWs+LL3XbU29xqU02q20v7l5E8v5JAfO3CVVWQkN39PlNfXWo+C9T1W4kGpxm9trnIzBG0kKMd2JUaJW3nLAfX2rhr34JzHUY47qJ5IXWFhvTyozGrcFmVcmXjoCfu4PrQB4r4S0LUtTRYNYhFvFaJuMtpEXhu7aTcYml6lSpySfXgdK9t0v4c20y2t7cx3NxYWcCYSMWy+QZXIWVS6byxXk55w3pXo3hrwQbJpowt3IAVgtoAPMWGMArtl80BXiZhxgnGcnFenS6fqkGmtamxhjltIleR7qMQxzRH/VqiQkhyGwPbA96APNbLw3pug6ZNe263KoHMzSSxKyksxAVI2AZRj0GPSvPteGmXOoKbi1lkcOsisA4KLtJXyyQMrgnJHQ19E/Zb/TtNvLq+ggCS228JGGnMrlCcBTkRAAjgD3618ueI/Fhu7qaDTNOlYQB0kuBHv2XUbnAe3Byq7gBuPY8cUAeV+JfiFHp2pR2kMN3daXFOIItPkuZ0CXAIHmPFHCwZOOQ7L0rPsviMtv4hTzRLEVjaPy1ljtEe3fkx20XmlWiByGY8ntmq1/4I8aeJ9XgkTT/JllMlxJPLGFtXyWVZIplwHXbk4OSMH8bcX7MPj2+k+03E0S7282K5jZZVlhzhiMWztC2APlBI4oA7DUvjvptnLBFZNd2s9wVjdPtnypCx8sr5pTYDnoFO8+lc1F8U3nknisJJJx9pkmaW4u3M7xjJYBQowVwenUdK9M8N/sja8oe6F1bslxInlC73uHRU2yyokYQBg3TcrZPqenvPhD9kDSrK3DT26ahdPLJKb2dDG8TMuZXhQKuYzj7pUHj7tAHyGPiNrmsXRtbeG0K3MBRmaRstgDma4kORKABhFyRnp1NNstL1a/1e1nW11ByLiODZFJ5kYTOXF2ikq2442nO4d8V+hWm/s36XBdrc22j25MAMbSpAoMo4G9YSMLMSOWIz+let+HvgbpFteqf7MQXIMXkwqACvAyxkl2gEDOcE+tAHxro3gDxHdXNufs1xNpsskFxcidGnVUiwEVcZZjjnODzx0rrrv4ZeKboo9nE0bWrtKpghiEk/nZRTLKYSVkVOTzxj8K/RLQ/hclg6PFE65baoRy48tTnY6SKOmPQcGu+tvBNrcQvCLd40cYkCoiFFYhiNwGTjHSgD8+NA+H+pyLZpLHNZXKGEXb+QtxLlGHMkzOPkfByAOh5A7fSPgzwBJG7zmAxhX8xI4ol27wNoYLIdqlyfmIJr6Ki8DQ2rQ+Tbb0bylAddxJVcMXkYYDYBznFdrpGhJDHJ5EJjAB/dsmVXrx05HTvQB4rY+GNRDmaSK2s44wu1bJWVtzH5QzOPnU8dPXFd7o/h27iHnXKRT7tpIcElcnB2gdwnsK9NttKBlg85S5iU5QbVQkfdAUnoB6+lbsNjbodot3JyFEhOBnnkDvzQBw+naRIrLOkQQO20yFzjjOF8pjlcAen4+vfWNsFiXgK4UAjaQRjjA/IVYaCJQoUL8oXIwBlhwd3TnH86tM8XyruVTgDgHB7ZzjHUUANWM4K7s+ZgFGkOcLj5lVc4U4H/16o3CRNGSUWNIydzLlgDnABZQd3Pv3qeeQQyAkEuQQJM/KkZ+6o7E4x+OazmnhMbAggZ8tS3TcQdshQ9fwoAuRuogUpsLYHmAr8u3H/PRRwT78+orD1GXeqSRgQyoN2DlgQQACJBwUOW75x2pbh2sbZmuZjIrgO7xIwUlyTjYFyV6dBxiuf1C/UWyyruCtGXjLKwAjA3dGX5Rg9D079aAPkT9qj4kS+EvCV3Ggh8+8M8AdkcW6PtZ5WKKuGBRsqT0Jx1GK/mL+IWo2l34w169naSOa9up0EjyPujWaVzkYjKKDuO3GQBxuzmv2H/4KB/FG4hmh0dJXghiZp7hcqkciRx582It1G/IwOcD8a/DvWNZe71u5+xm3e3ZDJcySK26+uDsLbIypBAMnJJCjvQBrZis9LmjiW1laMwmOe3RoZI40YyS7kxlmI4PBz1NeeHX4tW8S2Wn3U1r5ZlnRHkX7PJHatEBGfNZxunLcKrAYHAPp1Wq3MFsIUuWuI7nycHyljNrEpXISSOAnKg8E8j5c5r5v1ya/t/EMmp28tvYxWshi+3JIWhu5UbzIoogGZNq42H5SfUDuAe7/ABE8O6f4RsNNh0/7JeQXStdXcKsgKm4PmQyRMW8wqSR0yq55IzXzrfXV1qdysJHkbZ3iCNuIkiA3TRx7QVn3HJYg7t3XB4rd1LxBd67p8H9oaklwfKSD7EsREgBlKPH9pZUwu8cEBcDnAFeSid7C4/syUym2chrVtjNNamKTzTNES2VDOdrE4yFz0oA9StjZ2sEV3dFrZIPNjeS4nuJXw2GRWA3KjhMDbnjp24w7q98vUGu4PLmiN6kdjCbjdcTTFMyzx+VuF1AAMNG6/Lk4PFdbpsCT2sV1Oi3UbC3lVnjVo5XCeW4SHoZAuGOfTGe1cL4hltJbmGSwug8UfkIzmNbcwyMNjK0gGLNzg5yVJ70AbQ1S3ksbprnTLee4kd5bSASA7YokXL20CH5UCjCnfkg8KTVa31O2mnutSaztU3xXUkdlJa+bc2scSBXIlfDbd3JwoJ64xXLXMREAuLd5YYFeG3tJCd10FYFwqMucQknbzgYGScVSsGvp43tbqd5NJaW4ieR0le52tFh5vtAjAiUy5xGzcdOlAGhPdW7XjXV3FLNbfJcwJHvInkIMcJDHGW3BshQxHesptFg1Wy+0FUsJZbuOaFNqPcPcebJvndJANwVsg8Bjycc1z0rHSp0igF9c2okma3ik86BUKQiSWZo8FXXzW6bgeeB0NLY6tfNHDbw3d2k37+VYkK2a2wSPzASqq5kDuWKbiGYHcOCTQBmQeGRHPP5rLcsbu7jkiZ3M9uykwwXVvAefKeJcKACRnkDFd7ZeDrWURCxgktQvDW9zJGJ0hhG5I/Ib52LOqnIDAdyKyrfXGtJI0urT7beXZktruSZxLLbWIXzfMjKYx5QAAydzDkZ6V2nh/UtPS9kW5+3G4miZrS5UJJBdAZJgjkyfLIGA3Py4wTxQBZtLRoLu0+23En9oT20kt1EsIDboosGOJVXa0KnJcnr9aqfYv7Ln8y5FxeNJPAmmyKuy1N7cJ5ki2nlZzZSDeVHUFhmr6z6ZrN/byz2M6m3a/jCC6LKWhhCtJNNCx3gSgfKhIOOcZxWPcXWqjUFS4WxnisgLyKOGbMts8EjxLMsYYjzNpBwoI5+U4oA7COLTdfNlO817aahb2txIIbuMCezUudzLIn7xRnKqpUuABx1rGkt/sGrxx/bHnt1SOZra7eaSJJxHjdHMbYgOxycZzk4I3cDM1K5d7Oy1Kziui6QlbxizRNcXqBWZliQFruTa3msuAMNlsA1QvPE9yl8z/aodRmk02CG4d7VrfyJECiEz2rooR9wLsygg7iASaAO90qO51jW/NSdJ44g1lJO8y29yYoIUmgt0iZVLjzufMK7TjqDWxrNtfajexQQFoNQFkPMWZFuBO06ieSe6jcKFbduwM98eoPmsGoWdvH5lneWNnc3dvNeTmTeF3jarWguJSPLlZy+Oeegq43iW9uDdErJcQxwpDcxwNLFFEsKpJ5jOmSZFUfcZlJIxigDsbDUE0+Xy79ot7WssciXiCMSCDCvJHFbBdrAfc3Enpkk1txvpv2DUTBE00V1LbXUaRT77nULidQ0c12qsTCsakhF6kcnivC9Z8VwC6h1JfMuII4hBMk8ORE0kQQ/d+4okBHUgYznvXPDXp1jN3YX4SSeZ7mNPPMMMawDcoljUnz/kJVQDngHAGKANHxP4qtLK+1G1geSNYd1w6XUYWS4lT/X24DqN5LhmJb5eSENeYWXxJs5tVM0qmzsbc+RNEI1eK6nkQ+ZIzSMJUyxZvkXAyemKpeJtR0/UmuNSWdXWR2WB7i2eSWOSRR/o0IXOQpUqA2CQufevD/FN0ZLgTwPI8O2NlLRLGqyNhC77DlcE5wcUAfW2jePtKNobW2YvKl2sltO0Uk0drbEFsK0p3RxA8kkAYPBrWtvE8s93cG1SykleYCWBofKhcMismza22VT5y4yc8c96+J4tXOkXFhp905nXEF7LdtcuGeAFknsW3YVY2TZjcQSEHrW3Z/EZ47myurZo0FreLcx3okGGgt2jaKFoydqr8hT5sfd6kYJAPr7xiusaJotnJqG5LO9gMcY2SRwxw5Zorm2llTcpBlBIVwD5Hy8Hn5R8YtbXE0UlvcC6cKJriASSSGSSJfKiEhUllQAA5zuIGT7dj46+NeteMNB0O3vSTb2kMi7JdolMatswoiG1QMALuPPBGeh8RZ5rqK5NvCE+0rKqGIsksjAl90nBUnyuCMjJH4UAczrAtpV+zzSsXjd3aKLdOED5BCMULGPdxk9B0preH7Ox0u2czRRyz4eOzU7tyyqoAMzHdBJuyDvIxjJ7VOBAqRuqzRRII0mdEBmiZWw3mAnKR8HA/P1rqbXRNIudT0/7XLdvDcl7u0myjQOQNsi3LZPkxrtJ+fbnJwDQBqeDoUEkSLpxVrhRbI7ziWEzGXcWdmbDEAKMgkdwcV9ZeH5b2N4rbUZFNxYmOVwLlra3QSIsahlgR0VFi4GQjHGc85ry/wAK+Go7yeF7S3thaFhJGbZ3aORVOPMiLHCMQAew7jivTbhmjmm04XkcdlKqLLJJZRSXkzrgyQM4bLjZhUIyBt5xxQB2t7dwT3UtqsVlFFDaIq7BJuKKu+NleOTdOxwgJAJ5y2Oa56x8X2wlurTUbPTZvLidop0En2hIFdgbVl2nyBhRknBPXk5rk5NSGmGeWzLS3Fu72lubsEOBKhJCxnBifYeN2APWvPr0QWk3nT3aGa6eMTQtviYXF03yhGZQZWUNz1TIxmgDttf1k6l5t7pl2Eto4kjljmY262dwrbozaMMvPBndkuoz/DmvJfE169qH1G3VNRvQwUSyKsfnzkbXmZhgTbVf90HCHpk5zXpt1pNhcafbQzwyS28Ujy3TQlozcR2QQRm7kAwpWdzgKSDj5sDOPCfEN6tpr8thDKjW00m5/kgliJiyVSJ45SBMd3J9iaAMeWXUNRks0ubhWCo8zhwZrmEBTvgkiEpwpwCMAjJ445qlEz4tlTy7i1bzW8u5RFvI5A7b9zSSD5B2HQ4GPSursNL1KIS6lBBFHbouDdyxMzssxARJNuTLyeCoIUdSBW5o+h2s0bT+VBLc+cYpkhnkM5ViXkZUZAFBUk9x83oaAOTitZLiZYo5ZURUNxbD7MZkhVMbljaF2AjJOSpIIBzjvXomk3pS2W2i04tcWciv9uEZXEpIKSlWAMkXXAUHpjFdZouh6UwEED5kj3l2RsqLViBtnYZBusnGEyMferoI9BAnlFhLGy2+9nLpLtCH92sTMFwzKeTjI4/IA1tHsHWIanbrLPcTlbi5iQ7hO1yVidHhVC9lCCxbDKr8ZxjmuhTw5BbrLO1jbwwI5juZLW6DuWkUkLKpdihHI3bQTjPXIqTRr+w0OyNgbgQNJFE97P57tKbpW3LLLIYsrbuGChVyVA5A4NWbpphYAW8LCC7kUrdwOXkk3Pujme6mYBF6jBGQODjrQBzVzcrpl/FHawSWFmjJi9uLl5gJgFBjQohMbFRxuA61NJdy373N02q3f2eN3CiEx28eMEGQ28iBbgjPXJyecDpVW90hfMuLO7u72REf7XGJ7RDDcyGPLMj7v3sitjG3+76Umj6Jc3NrcTR+Zcb4mR43JSOKPlZI1LHEczPg8kdOvqAZ1xPp01sC7XM6MlxDLcyQ7p4GBGJFtSgRoHPBIbcMZxjrXstIs57YwWby75JY3jkGYx5p6MrGVuNwx1HX2NWrXTp5b1IJ/KaaBCZ4k3srIGIBWOMEyjJUblBXOea9k8P6NDpdrLf6xam0tbYh7aKVjCjmSM73yycRA8ruPXuaAKWmaFa6LpzjVbhhqdwiFFjnDujNCfP3TQltsWAPmxsHcg1UhkSVY4LuO8TT4Y/tENxHILq5uIy+0rI2QvljtuPzYI5rro7v+2ITc3uY45kNnaXMLbpJQ7ho4roqhCxGNVHHJ781y8ul6lqM2pTLbWqG3VlhkilZYXhhGBBbRRth87Rg4O0/exQBvafDpkDvbaZJdzPfxqbvcwW6hYuCi+WnEcJiz1x6ZGa5LxNqNsmrPb3SsBa+VBIJkaZMNzveSYOhjIxuAJPPSt7S40sVsLpbWBbyFR9tcpIHR2BVFYg5uGIIHccV5/rPn63rksdzOlrHKzCR54W8h3jBO1sDCDjAJ460AbWj6jDNrYupTJIYIo7SH7MFeytoy+ZI4oUwrDBOCOATyea+hdPlibTo49LvvtGnSJI97GJRBbrcOAGEiXIXIAOBhsKR8vSvlGPVtR0vVJbSyhKxxj5HSFY7FIUXDs9s/wDrCcDockZ96980i4sbzw1M8ssRugkZYM2xJlYZi8qO34bcxPHXPBGaAPR4JJV1rTp1hgKJFG0srwTSW92ka7ZApiQ73H/LMjPzd+a/TH4I3NpqkelSLKbaVYY2+zXDGeOeKQcug582dQAQCExkAc1+SmgyXOpT2Nmt5FpEuS1o1zcuIYmjfK2yYH3uh5wDnHWv00+AF2k9npti6xXt1Zs0V6kUMRXztweO+jlikLIA3AX7vOTigD9sPBngNr/w+s9kVmk1C2iSV4wgbyggKysskY8qcgD7mTgcivX0+GNgthY3F1FNBf28Cj7agSWRCmMuZWOdxwAQE3e1N+A7xXXg2xheFnUW8KtKWTzfM8sIHV4ScjJ6de+K+iLixja0jt23tGjBigwzuxwfMHooI5B546UAeAy+A9LmtbaOC2kkuYpTcrLM4KTG4/4+l8sfK85XGOvSus0fw6bO1EH2EH7M8pNxbozo8RHJZpHAaceoyM16IdNVrjzrYpFHA372E7TiTBxNCAfzHXJxj0q/ZJYQzRy3gGQqpEyiRGbO8lCdp+ozQBxKeGokuppI7d2mmXcGBWFYmwd4EKkDy+Bkn5z2HSnS6FGsJtGjMaJOGDGWXLBs+a3n+Tn5yceoruxaT2T7keHzmLmRJzIWkjI6/wCyx/Pj1p8rSXzKkUaxqo4WTaS7kAEYBznn9OaAOPttGtTJcTyQxbkjDK8StvUjgYbGCenT68d9saLpl1BcNLdTW0v2XCyqGlCR43eTCWU7HKjvjGcdeuwkLQlEzLbFhsniYRM4I6DKkgrg5yOOetQGKOWMICIAf3ZTBYs5bzhMCv8ADn5ce9AHJ2Fpc28cVpPMkySK6pdHEAucf6oTG3KEc+uPen3+nz2sSgIWAkRii4cuFOWYsrEcZz17VteWyCNbybMxOAkaIYV7clM9sfTFVWhLnb567PJfau53BkVdxUsMhTgcc844zQBwFzpA1V5zJbyb3knVoZCh+dpd32jcuVnttuSUOxucYrB1TQNzLHp9uJNuwh3eJi8kX35Tl/8Ax0nJzwDivVZJLxnQLbqiQwyRySRmNVw33SGz8z8n5QSw9KpQ2avMoFrG0SSMhSdniHnyf6uXccDB44zxj60AeM6roj2V1bzWcUTC7WJpo4XjkTevJ3yOu8HPr6U6y037PJKLO9vUhmgBtGgWS3Z5ggaK4EgQsXjk6p9wnkZr0LV9MsguLh4EiB2iYSOkczHH3Hj4Xt3FYt5qlnAirpUDJFC0Id3giJukBHnbhvygH+wCTzjPcA5LU0v9GmaUT3eoRM8LXj3gkjn2+T5++5ErhQm7CZ4/KtTRfGax2Je5AkjSZ7mEF3R42UDy2KqGJt+MbPveoqS68Ux3VtdHUraa+SRkW2cLGPJZZTCwYsf38G0dG59q8yvXHlyJZpIJ5NRaDT7URgNHArBWM69ZOQe3TnpzQB1ceq2F9dTnUs3glVp2Mc5Tb5oLWyAK/wA37zORk7cfNgc1xzmCw1tPsUqWu4L5scNuY4Z52PySqkjEkHJ8zueo7Z2PDfhS+e/gm1dblFG97iB4vO2CBd8sbYIADKM8dPapdYshJNDe2tlEUs50cLDblZLyFeGa3kmYYOMHaTu56YNAFG+g1WYFFgJifYJwsybTGxy8LiRvnbIHTPqKtafZCa4WznjSOCV41ijaQjY6qJHjuHDfNhSNhBwOAT2rutH01ZGhlkjhksncTOXLyH59mEAAzgb1+nt1rfbSNPikiVIR9qjxLNDCyzO2X2FimTtwgHHXmgBmkaRp1lKYhBctHLbQ/dEsipLGQsivclflhkYjgnjHPArXuYxBJHDa2q7pS8TuIVjIlj+7MWkYbu3HJ7d60wwEbIkU2Q5REdgiFdu794FOXHmdCAe3FQ6Sksd4zXMbzIkLyxqshY72Pbf7H3oA89urDhbg6fH9qjdZPtsVwd0cx581bZm/cIfRwv0rnNRiLqLd540vXVLqMxiILvkGWkkUsA83sMjivZ9Qs0j82VEPnXYSSSVgcOB1LwN8xOfRa8s1bTWmN7dLMYUgkjCRzQMJ513GMrbyBcIm7PUj2zzQBl6cHEcaPqUt1NHMWNosSW5Vt2HIRHYMAhXHr0r0u3jkks0jUS+ZIfsxMzCJkkHWXCt8wPPSuT0TT4xcRRtCrWwdS7E7XtwxJJmlYbl5/vfnXpqAqVIhMpPQFSQCMEPlB1/zigDNPgiNtqeVHG0kfFuWuT5iEZnabFxgux5Gefw4ryvX7CGK4ltI1VPJtpIvLKSBihJMawDbwegzXu0z3ELrKt28UoEczMnRVRf9Xmcjg5/HFcLr1h5trNeXHnxF5Asc0MSbrgdR9pklAMb4I+79cUAfHXiWyuYdUEMdrIbm6228lvKkjxGFkGEZpABHgH+A4zwTmt2w0HbNHYmC4tZJPJha3Eol06NLceYJpgx3GUqcL5bNjoa9jnsYbuGRHt4VlkZIhdXaQyiC2VtsiD7RbyDzyMElYx04Oa37fwtLYJHbJFFfwK63SS2xMqARnzGU20mDEeSOSOnFAGNofg27j065lfTLIxLKk9vqL+XbSfZ2H7swSGcBCDg4PPbFag0C8S1/eRmSWSWQGX5PMl3E7mBZv3i4weOvOM13OnwYDPI6eT5Mq/Z2tmWUbmyAzscDaM44AqS4vzbxqhjVoppV8rBDMipglnUHcp652gjk0AeYW2k6lCWAktWil2FhLbLBtCkhm3HAzsB6dzgZrore0aGUC3nUSKiTQRsI3hlIYFwWfmNfdsc8iukmjkvGkklUSLPGPLhQLH5ajBLEuQFPoCc1W0jagl4+1SCTyWefy1MUAGdpwwAAYDk4yRxmgDaurNb7T7tvspe5kTmC3hVFmdVUgLIVGzB5GSAwHGa851Dwct9HDbR2629/HKssomVXICDduWbJRmJIJVjt4xniu5uBPHIJ5b2RI0i2IxmjiAQMCDhH+ZyTgEdBwccVaju7ltpfa0UpjUyOoMoJGGBYLyNp9ehoAi0PQntbS3R7lpGiKtO8hjjjCE/MqwWrquMDqARknr27W0kSFmeMsArbWnDA24AztEWD15+ciufNwikQRSxo4jMa7QWDPwSd4G1fqTgetZmkWs4upZnjlQwu8RKwlDmRt3nF2ba6HPUL/FxQB3+WmBUtEUMofZFJyQBkMu4Yzn371rx2TX8QLL5flJsQFFV2JyfnbOAMdcH1xXKR3iB9qb5trhWMaKApJGep5/Dj0rroL9GgXa5VkxHtc4DkjgkDkgnGcevvQBymquIFS3ATDS5uFVmeYRxjO+MIepwwz0/DpRs74zo8ckiGIswhmdg0kiAF0jYREnhwM/rWlrb2VxIzyww2zNG+ZYJQsytGDhk3nAUtng9cY6Vl+GtXtdNvJ4b0KLeRRAJ0mjiwjgMkgVlKZL4DYzkHHOaANq2kKQhIZAXjTLb1LSuGbBSNVydnPPsa0TE9vA07okzGEkwoGJQkk8sh+UgAetc5da3BPrM726Qm2t1g8tUEAkSXBWRhJHFjZkA9c89RVu81YQrJcQvhjH86O6kbgp+YjsuevpzQBl6nLI06t5ksUUMYBiVcKGIBIaTHz84yCeeh4NeW+IZIo5Fe5PnPdkG1EflGI4bHLtkYztyACuOuFr0eLURdlj5iSx7ne4RCGLb1II4PABOAeOnFeZ6//Z95N/pRFnZaYpZV8wpNNJMDJELZ1IMWVzknbjBwc9ADnbNLJReJGtoz3TN526Myyq8GN7RRW8qKjA4AZFYZALDANV77wtBLHIBGjPdwL9peYxEFHJWMKN3y/KTnoPUiuSn1SbTLpNSiiuLzSkMcV9GZQzWTTvhGhuHjfzgRy4VugPI617fa3ejNpOmvDfjVLacJE8AMZkjVWWU52HfxngkYIwwO05oA+GviF4DuJIzLiSzslkv03RM5S5d/kEA2h5FtwDkKBgseM5r4X8U+Aor6W900WtxdTXVrcNGvmfZJ7cKrBzLPMcOxTOz5eD97HNfr3430jbG4CwOt4HMEAaWSWIGVSVJRWELeWCc54zkHNfNmt/Dcz3XmkPEvlnCCRpI5WZj+581ULEMDg5I4PJFAH5X2Hhi503VL60vL2+3tMkRKMguDDEg8qFBHEoL4AAMe7OfnOCa+rfhn4mnivtMsmmupmZzC0cs8g/0WFAVxbx5aK44O3coLN93PFd34w+GTWt2dQt/D9ndT3wF1cxRNOz2bKPKjEUsY2opPLjOSK5rRPCP/AAg88F/ewmPzrqSa2NowluI5iPMEVzPK2ByBs56jvQB90eCfGMUEVkshtru5JX7QQqBDGzheJF5edYzyT0Iy2Bmva18TWsLxzsVmS5iZbNJpIrlbbcuJCqEqEkIb5c55PGa+IvDvi9LqBprASWLo08KCWK3MMDSRlI5025Z2M3Xjk9K7bS/Ft7LMIrpluFlMTPJJG4WIxYdZIWjBAkIUEDqDjIHSgD0bx/oSXMTOhSCKS5eYqZZpfNlkXLjUGI+RFTkKpwcYXJr4l8deBp4LmPUS+rQwzW8TQvEsIiaYyloPLBRnMRZRwQDjjgkV9uX+uxNbk2jL5l2kc1yLyGWZHVGSKSaMKhCKo5IOCRzgiuJ1y2S6mjjjt5LyOSCVGiRBL9nukz9iOx8JFETyBkcehoA+RfCmkajZ3uly6mt6rpcRCzW1GGsZo1MkbGNUyUYhS4/iBIHJAr7G8IxagJWurtI7WR83T7FYt9oi2g3VyyAgw4IyB74GaLP4fyTW1jeeZLHdT7JDdJZxqI5ERowMbz5TocYzjcR8oPSu3Ph/ULUzStJJdWQt4ImmQKkyxyqQyMhxgrPhst8vHJxnAB6PH/plnCxuVEySC4dYY3xIkeGxlgAAxGMkgDPJxXVWGvw2lusrSNaTQzxBLNImfTngcESSqSm9X83G9R97Py5yTXlui6lLZrFFHdMYYwz2rXQQXMq2mZlJUjDwmRcFTjI68V0i6kL1onkXzJLxQGO1fIhkhYMADCCqnkHBPagDubO/tru9ijlghuS8iw3jRrLE6xFgxkhkIyH2ZwVBI6kCn68lhZ2f2PTrUqJ1mZlnZpJC4VmAMxJyMYz069q5SbzVmsruz3QiWMKFjcIqMCPMLEH5SV79BmtOQXIkhilkkKJHKVuJJHcA3ClAQzR7WO4ngkAEc8UAZWk21xMo0qKziS3uJM3E0y+eIyZBMzIucMRIsXBOAIiGwGBO1eeG5YrC5uXW5m+zxBGmiVZEuJVkEhE0JA2eZGNoZC+wcmtSxie1MUyK06rI6vJwWhLD97K0UXzOrpkDAOO+BU8uq39rHfxRtPEZQXW3aGSSKbAO1VAQhSTjg88jv0APJJYYZCf9FdJY7p1d9ilZAgy8eGGWXbnJHTJBPatO3m3wTQsrQXCqrmCTG4p0V0c44JXpjjjJHWrVwrsBNqGUaWbzZkhTY6LIRykSjKLjO7I5z071y+q6vpMF1cSRyyiIRmMvMSTt28ASINoOeikg8ngUAbd1fO0AWdoY4/LId5LlIbv0XMbD95HgjgHtyaxruCxkMkl6kw8hFMUyyOi3AABVhHtwcHoCPmxx2rPh1Gy124iupbdbeCEZt7i4ZHZ5D8gOCSHVW5249qXVNVlgCwNLDOwO6WSNU2TxjsoY/KACAcYx1PWgDh9T0m2WJ5LryxHeMLmOW4eJ4Y44sgIsRQ/OE+U5BGcE8V5tPJHp88bRytJJu3G3mR4bi3t2IVPJWIqvKHAyvGc4xzXp1xNJqJh0+SQrJO0pWMCNlhVifJEO3IQHoQcHmuJ1fTdVbVoY3NnGtvEI4IbmQyNIsh2u8nlrueIckhgDzx2oA24rgzBneW5X5gqpBZsyKojTI3iI723l8nJyT1oraGoXkEVtDplvp32eK3RGbyE+edSwlYCWUMAeOGAPt3ooA8f1CxlvdXl0+5gsJ0v4kEAZmKlyxG6VNoKux7HGccda8xvNBk0q/vYriOFGhbb9nW3CeW2/IZBnoFPG7HTqK9uv9Qje7+1NFLZv9phheS7h8pRHFglojgcMSOnOelcR4gisG1a51aJg1+QLaa1lV5LMh2Rwxd+hIB25PpQB4X4rF48VppiWa3NqGleS5GbeWOcjcmMsF25OSOM8Y9pPDngHTIbuyudR26hcTwMJfMiOyOYjKxpLNGVWTOAMEZzxxXe6jBo8bM1tbzF7m6UXKxuGjgkYHzduZDhjj5Rt4PHNdJoeqWiWkFvqUMV3FCZmtre6CIUlR/3ZmliQGR8EYB4XuTQBt2nhsWenWUFzYxPd3X7qKGKKGRrG1IOw3BVvmDJg4xx2Arj9c8LX0l6otGt4gHb7StvAbZSiqFjaV1H7whR9OcV6AJljZ7rbDHHdLEI4S0iMHkwoEXlscnrjPY9hW3Lrtg1u8LWxYxeRarK7A3PmFgjKkQGGGCcbuefzAORtdAiEgVbRbyY2YXy4gqShNinfvUjajPjrjIzWfpOh3GrapcaXI6abMpjm8kymaVJEVzG7SO4UW0YwCqHJB6cCvQNNEVotxexeatm0o3TsUhuCqbleARZyMtxxwMjvxVi30zTb521WznkkQziaWAiC4aJs7TA6NIjRndg/3Tg5xQBzt54bubDTpmvJLRnn22o1GwmI8wKD5im2J2yqFGM5BGfm5OK4efRLmSWGxe8RUDRzrcruj+xQK2X2pIeXZcHKlsHpxnHuuo2OkPouo26sJr62DPIGBj3GVfMK26xEpHLwQxDEcda+b/EOr6fbkXTC6jnto57Y6fJKx4f5U8yVT864yflJx04IoA39c8MaIXS2t1ihdVa6vXuYoZjqKsPLieYxMVlycMPmXp615xqPhq3OmTtHI/nx3XEKwQ28N02AEjjklIAjCkgKG6DAz0rT0XWxeanCjMJDbeSsEUEplNwgfJjn83H7tOTzwBV7xzp+s3Nqkum5mtzFM8cVvMEhtJy3/H2WT/WnrtK7gRyM9aAPNdP0cQXV0Y7WGANIkM5kVJYwsmPk8idl+0kjIYbsKfu17f4b8L6VHCkUkM6WeolFS32Em1SLJ+0W0q7tqlhjaT8teP8Ah65uIhcnVjdGdWjhVYX86NpU2qJJEmUbwUJLMmQO5zXp2mXaiFIZJFgigE9vHd2BmiedZT5gFwGZWLAHOV3L2FAHVp4O8GKlu0NzLNepPNCxuJPs91NAu52tpGK4iTnKtg5wfauV17RdNtL2TThPa2w+SS3AH2l3gukCq8kmMMFIZcMFIz0OakvNQ8lo7kPJd+fBtNzdyQJPAISE3W4JXeSF5Vvm45OcVhaz48kEdwn9jl9yxs73EzxtLAieWCI1iO8A5YkkJx1x1AKVn4cstkcUSGOOGeSSb7Kzb4TG2FadSAWRpApCgFBuOTjmtO7TKz2s80NpLO/mTxIqIZ1jUFJZJg2FIA6J1/Oub0zxLYarNdKZdlygt0VAQySRr/y1jeI/PGn8Sn0zznFW31/S7y4uILrV1u2ixblJoorHb84LKnl/vGjAAxuAzQB3WhmC406GSeIamd0kX2Ji6wssTqDh1A8wnK9MkZ5xXoWlaL9i+/bJJfalNLDZW9sYYkt12hyszPzEE4w5GDtIzk8+e+DNF065tY9VlufsDWV1KYIYVFutwJptozcbXaYEqCBjPPft6LDNb3FvKryLC0nnwskt1ItxazO5MdxGXiQurELkDn+gBkeMtLnuWW1hvme72xtcRzAzRsWQhjavCu5QSANmBnqRjmvIrn4fzRQrq17qRinJ8nTllghuXhkXcyOyK2SpPHzqygsK9Xe6nsFeWR7com53muWVVHkDmaE7iUJHZuST0rgtT1B/EE1rLHLD5dtMFnKXDQziFstGjBSRIucYOPYn0APPlsrfULiNhLPFdiSITwCLynMkbYNxAU+VJTsLEgjAxkCvQ5JdLl+yWhvpJY3CyBpUZ5Uu1BBivJTjcMbT1IAFcoGtdL1Ga6uJXj+xuJp44ioGWZg63DKWYFosYH3jzxTJPFVnqEGpySq1pHfyodPkLlPLY/uiAGQMHCLznBOSelAHU3uiiGyBu5TPcQyKlk1lJm1iWZ2LfuXOHmwTksTg46YqDw9p9lHc3Mt5A8104aaBJYzFOnkAlG2oxViVHYH1Oag0++/s+e3udTc/YAsLGSa7iliD7VUCNERjJhguSM45HHJGprVw99qkr2XlNHH5bhY5HjlW22ea0hlSMKQxyuOuD04oA6mJrAzO1urSHAljdpCqSl8HZDHsUsmSwZRkkrnnPPWy6PGZBch0MCW8chhkkYJHPKM73U5AA4x6dMVwWgossZlRBLDAklw0O8bYJiwQxwNIAWUZ4xkZPfmu8TV7W101A0zRTTR7WbY8bHBJEMUxjPmyZA4zx2wKAOF1PRnmknlF7cW9rcGSOYxxiQypkDKrtBjQA4wDkgZrno9DtbaJ7SeNUtopN0V1BM8yPJCCYJnU53DoCh6Zrr7m6uJ1EoF7NNcQNMF7xuH8tiyMc4K4B7HsOtcffajZWM1vbXEu5hcRl4RCfIQFS22SUDCSKSc4zuDUAbmiRXNzpz3UStGY3KTiUrKTAxwjiJFPBIGAB/CfTjHm0aGU36ySXFxexSx3NqG3Q+WJOHkGVWNo14G3IY7uFPbJuPGd20Ec8cVulhLcz2dvcW1sQ7gkqWuirfMmQMcZ/u5qvbeJ44/s1orJq0ot5H8m3ae3tbV2k2PO0siZeVQCQpP8PAyBQBa0uxtbya5eQPDcMiwPEmyCECNnMhdSdyOQucDrnJ4rO13wvcyaQ2sQT3YjhZzFY8Mqm3lys8DrJlpTjBCZXDcnrjWhS7sJbfWbq4jgtEllZS5M5kjZAqvCu3fcTMW4+U7Rkdjixdahq+oW2qWwhuxFJAVtvLYxQRRyorrLJAil4FLE4IX5jjbnigDybVNVS4tpIbGygtru78uznmZiUmupyEfzYtxeFuR90Yycg1ztp4X1yxiu47qxa2tYJgN7zEpcTgbvJt1OW2sgPLYJ7V6PoXhSzOo251IEXVuY2NrcLMYXkLB/NE7sAvbhlxnALV6BrHzQTRXsNtNCyxxWlvgRzRyQnaknl2q42becjJ496APE4tPsxaWl0tskMUkcm21CSfaYFclVmIUrJLAG3dFJwOCRmuF16zjsIGtrCMXTw3KXN1ev54iImcgpaPKWKJtJHJxnPAr6HXwxLeNO7rbxz2lrJ9nv5Flijki27kijj2Dc2dwYkAYP1z5fqsOpWiwR3Om20sV4xjFtADPas4feLvyiBsU4B64yeKAKXgnSw0dyLWSRrTziUsrxd8kRdC7+W7hSrbwQrZOM8V6lF4yOmQeXIbm5tllC3Fivm3SNAifOJgjqVw4/I8E1n+DNNvdXu5L60trc+dE0U9h5zRrHLAdokhiRcRdmJZgDtwa1PEfw1vYbK7v4plFtcYMytm3vbRSd5Ee3hgzhsM5A5HNAH0T8KPEs+oqt1eRCz09YWAjZXhtIEIwhmJkYyDDJjaSQT0Br2u/1uPSre3u7SfbKqNtENyj2jQkFRIil8oxJ+7gHjjODn8+rbxTBpmj21ikd7e6cxQRzyXEsCGS3IVLa5dPl8zzcqT1wM9OazNW+Jt1p9jdA/ZVHmrBFA2oOXtyVLpLGpf8AeqG42pnrnvQB926z4t06/s4rS41AeQ6bbyVJdryOQCbZ5HwVQv6c4yK43WrrTrGykgsrSNkaBRHFFv2iMJjMaopYyfOCWYfwe9fJfhLx3JfR/aLi+tYd7r9wCZJXQFY0kg5KSMSxBIA4z05r2hdUvZ4GuC1tdeQsUvlGTy5GjZfLkWJlI3SBSxPYYHOaAKYtb6QyR391ArzW2y1edEE/kg4VIFSIsAF9ep61m3/hmfUvJsbi+FnbhzumxJNIbZxljkKvkHC9RgeuDxW68Md6ozMtvcSRI1tetIrPYRb8JE4YjepI6jOM5Nc9rMU0Kp5pffFMUa/W5KpOEAxHICwHlnAyO+aAPOvFVtFE9zY6ZcxM5t0ht5FkeXfJDJhS07ODA7LzlQV9D1r5g+IEN9qEgskEAkt4kililinibz5GPmPJcwq/2hgvIY9+uK+wbrTYbi1lFw8FvNMgW2WLaMMBnfuBJCDPGe/TrXz346027gt59PS2xMWTbcMrNJLIckyGQcqjcYBxj8aAPzn8aaDcaJqU9rCIJ7q5fe+wmbaGcSFw2cmTPUcHjpWRaaMuo6lC92qyLB86bIliMTFOZVd1A45A75JAr6Q1fwvqMGqC4FkFuHMf2uWJwzSRRMZWTy5iSkjdAUHIrX03Qba9vYr3+zB5rQPZtZraiRmZyFjyxwEK5/iwR3AFAFHwBotnd6ZHZxSgC1Mk0YaPeI967iG2sNzMc9vxr6w8CeBDerE0j+dG0cdtah2EIjLbSXkMh+VDk4AOSRnGK5rw34O0211Cy22ptpgoaVYIo0RpItrBL3DENFwwBHTJz3r7B8FW2nwW+1YYES4kDsXzMkboABsfHy454OCMdKAKOi/DXT4x/ZzMbma2iEn2lrZHWKPcS8ZeNyJBuIwW4wBzVu88D6FDaXe8p9kupR9va6lJl81CVZ4oSf3MWFHy8ZAwBzXp0EsBijt7b7V5izyb721AMTpuABnGP9UQeAep96ks7AXF5ezC1d2lJwrDEnlwD5XwQQ8pIO1cD0PfAB89Xeh6dpFjLDax2durb1jILBljDZDwC4KlHKEErjgfr5FrV95ctoqQW9xaqZUYiAJNcREFH3o8QKupbIcPjjgY4r6H1aNBfXTTQCaGBLg2k8rw2/8AZ7hsSCRZDtkkZ2Aw2G9BtAx4hrlzpdzdXdlc3UtmyOIo2toUurZjPATmdiB9lJYdjjgYoAp2OucXf2aGYRxm2ezvDqchIYJtmhZZ85c7cFVYhSBnGcH3DwjdwXGmX0wtrdriG3Fx5zP5sXlrgMLuOOQtG4YgqSAPXtXxjrniJ7XUILBpEyLcGGeMRL5UcTCMPMXBRUb5TvK8jOScV3Xhf4lXdhqMWmWsckcCBDe3UfkSw3rOBvjEyRIoVsDBVXAAySTQB9eyS3mozwSC9kvLSWG3aW4W3Cn+7Ja2xLDOG24k5GB15rvtGsJpbh7mNJrmGIJazvG+QyKhwreZGOQD8xPB7E8GvMvBWqWmsw25Mp8mR2IgXMc1t5LlpVgAGJFPd+mRjg8H6Q0JdMks0ghuri9tJ42JM/2O3NpGBtjkURoXncsSGBzjvjuAeaa14QiuIzFYwR2l7NC0rhQbySRSzMCQylEIQdBwO1eX6v4btLu7gt5mSOSytN0sb2xlaaVRgxMxIFsjrnnHU9RXu2o6UtnLPcWzGS8tJGMlvI4a3kRoz8sMy7Q023BKDnB6YrDig1Bpo9RdYXsiiG8tzEsUsDSZGIopgCZsZJD4zxtzQB51pWkSWTWDvp8NrEkuD5kL/wCmRspKTArnyyBj5uN20Yr1vSrW3e3UxhLmxtlaAxtuLgz53SJHt3Rtu/vgdB25Ed1pcFxDLHHJM0KeVHbuyGFR5/3ZpIycu2/jbGDjHOBXouiCC30sWUJgvdTWMQ3tvcGGD7Uyg+U9s6kbWAB+9hiBjHSgD8UP+CgOjSWNrqd9YWaLcRRRNA8e1RLEoZsTOAGkDdPkYkAdBX81er6pHB48uzNFcYkm84pb7v8AR5S2ZERp2JY7i2Q+MZHHr/Wv/wAFB9AM3w9vb6TSi0UWWuSYfLYupYNFaSvg7FyOTxxwTmv5EvHF1LB4qvYJLWOZvt0iJdCAxyAGTaquQf3nGAzDPfmgD17x1rNr/wAIpbxRoQotWwJSrM8ki71JiQ53kdQOpJxnt8KavPJb3VwjfuZmcsdpIjgz93CdBnIOCc819dwxPe6DPMIQZLfd5SuyyceWQWSPLFm3jAIzt9cV8b+LVniuJuQpmkkPzusknm7iSWMbHaFIAAPI7UAdj4TVbK9DajELzzwUWNHwxYqG8xguVBAB4Jz26130xFpNb36pJFbrcrJH5RdA4HOJABlSTnO7B4rxHwrfzi4ieeZHKEFdp3bplIDIUU5HyY64r3yG0nv9PiuwY4mZd8ZULKzyqDiF4i3yrsPXGOKAPpX4P/H3UPDV8Y3unsbWQDy/IZ3kacEAGRlb92gAXkfnX9Cn7KH7Vmk+JbDTPDeqXYtNTC25a+kkV4bq1jQFGkDPu2kggsBwTyeRn+TG5iuNNnd0doCpheV49ghfzX+eMKD8mc9s4yOmK+kPhX8W73TL23a1uZrKa02QmaOeRIgsI/dLIwwVRiOowpPfrQB/bfbeNdO1A2k1mxa3uLWQXQQpKyMWIjQLGxMakAld2PWug0a/iv5X0+wa4ITzXKXSEZjlUhyCi5JX+Hdjnp7fk9+xH+0No3jfQl07Ur+JNYhECvDPKreesa7JJRdM2Y2LAcrkAYx3r9E7PU5y801tJ9kgV1QLHcpONqlWaZ5GZd6sOrDjt7UAWtZthvkRiZXjuJDK8buI0jif5BOYz+9c4wynn2rz68sL/Xf7RvXeC3021DJtDIyyXCKPkSPyyYwOPlJ6HnrXst60muwXluLWG0hmt0Mn2e4GbmfA2GBV5aRtuXJ5U9K891ZL7QrIpbRSFUJ+02nmpcbpUT77usnXHJLAH145oA+eNR0qz064lmkVFnyj3UtigSN4hh9kkYwBJt2ksAenWvMNWuJr1buaxtEngS+lkUB38+XcoZJlAOVkVlAbOPavc/FqA21tcw2qS2jq8oaaRoS1zKMzK37/ADJEWG1TjAxzXzr4nu9WsZ4NN0o20LXjPfXoyzRoigAq+x2kHlqdoCAhueBg0AanhDxJfXVwZdQtpInVi4imhEgkjUGJjHuXLyEgLmHPGSa7jzLCxY2sVtHBeXbvNFPHcO8VhDKS8UYJnKxuJMtgoCO9fPWg3mpRX6wfbGl8hJJRmSRosSORGoDuRGhb0XPOTXf+TqfiC5XTWnjsbi3igZ7zGxxvB3BdkaxybVC5LEHgDOegB7DoXiZLe40+O6a6vAUmSZWKXDs8Od08YiCiaF2BOMHGM163/wAJC6RSKtvJLARGkAmRICss2JI4/PLjLFcZ2529OBXyhYW1zo9xDaw3yXsmDK+o+UJtrswWK2aON/3iuBkgYC885xXpEGraxqkEkcjXdsrFLN4w8lvFHLCSPNgs5IhscoAVKsRyDnNAHf30rX2sQK8h0y43rJBMlxNI4iBxNDIE4LGQDjHQEjNNOtRXDi3fbvRp4FuA7xi4kgYyEIEi+aVm2jI6DOTxXnM9zKtn5SQ34giuYZZ5WEjTpGr5a5SbGd7MvzjOOeM1kXPiKK+RrizVrdbB5Ud1HlTyyyvHF5yxzbdqY/u5bklhjmgD0qaOB1N4GNpfXgIa4tp0lKJExVrS1DMGDnkNwAD9KztTWyKf6Q5S3aSBVeSPeZAQcxXDA7WO77xHU+uDXm0ut3+lzWzRSu9nDK7rJFtJjE3yuokjDHzASSVODk54HNdGL25vI4ZLO9ilitXU3Ki1jut24lluCN21QFON38R4AzQBpGxs7VivnyXU15YmWKK2nha0tbaKQhjbxzuPLkXI3/MTjsK5XUdMjvWS7+yRXrCUWrorCWQRgZE8chZTjAPGCMrwelVjpqq80ttc3ctzdbygEb2wmVycxRowwsbhsELnJGT6V2GhW2rxW4VomhMiraXUN5bRKBEoG2C2fcGSfhSC2COrdRQBPZxXcC2cdqbaymAFxK4SVpooUX92xJBGNo/vHP4VqpLJcKlxBcRTB7n9+4kNpHK6ABmMZYGZ2QdACSVyBk8cfqt7qkca/ZIxDHcO0O+3ABgaNyoETSnlXAJYHjgnpzU3hyEwzkmC6MkqJE5kiaT7W8r7JzE6ghFGfvKOMDB4oA9l0Kwje+kuvtDraeWsUly4ORNtDeXEjdTgAFGG7jp3r1gXf2aw+SBJ0SSHdA+0POWBK+WkpG0ADgdBjpXC+GrX7KskMsaw21rJuSDDyCeZkzG3mXCjEytwSSMjpkV6BcaZd3bI1lFHcSMkbSaddBjZtK5AEilCGAK7jx06ZoApSaRPqFvieYWdtetKjWv7sOmFZmjk8ssAhLfK3AGcbuteVaj8NXsrg6jvl3ypsS3LeU4hY/uSjByWnGVPA2kHPGa+kLW2N28VlcQ2cQWEfuoLYRoImH7xd7Nw+4HJJz8tWdbt5prSe3szCqwJE0LoAzT2iyIjxFmyRIQBtdeAowaAPgfxP4XvdTju5NbvhCyiOO0jIVpEiU7VjufK4kkbbwx+Xnr6eO6h4f1KwMlzp9vDNAsi2/8Aq2a6jBHls4C53NgDjGBnivtnxdoUT3c1xBburosfkwyPJ5DO7btouJI8RlWBJOT+Fchb6Tapaw3N2IN5lladrWXe85xgxGBATKWyxVsAEdcUAeZeHvDkMEVvPHGyX80EbJDdB3SKQFTOkhlQDLIwIC+mBzmvZLHw7fQMsptJLq3IU/PBtgEkmD5UU0Y4QZI5xjHrRJp8NmbWa9S4S2luCyMVjt8RQqHXz1ZsAsGHfJ9BW+uv2lpOCZFtrBZBgQPNl4pVCpI0T5DHeTnbnHBIxxQBzV34XbSbmWK2sJYbkMJEnl8khxMys480ucFSx2Ejgc1X1DXrjSVkaS+RYIGlt7pGuEaaUbAWCGM5VlVuePpgV6NqmrWN3pl/FZaks4LRLdQXKMZI4wN5ZZEXcPMx8u08Dqa+evFmg3rWFzf2ZFw128cMMkT7YhDkhop2c5SYRqBkDJxgnPFAHXJ4gngmtEt7ZXEsUhguN6XDosobM0cpb922SeeeRV63mv7byIZb2Vk1WMSpNO3lhJQTuklDnZEFGcNkF85xmvPPD1u8Wm2txqmpTW17EssMVqrtcRrEmVU+QU3umcYABP612WnSX3yE3yyQQQFoZZ7Z5N1uZGjYJpj5yMg8lOOrUAdzoUs0NxcJJKJ7dWQTSXNu9u0qiIKs0TBAPKLdHONwOcnv1+k37RS3U6NHbGHfHLNF9qkUIN2YcNEUd9mOSQPTNY2iQeZZNLJqAWKaSOPDxW8aSQ7SSY1AAaMLjhe44BxXSrA1pCjtbx3UVyuYCZBGZSox5k8IYA7VznpnH0oAqC3t7hmuBI0oFxHIu9DIER2LMyx5XyM9yeOPrVa/02KKRpbaeFJA2/yLOEFMsPljnbZzGerdR15wK17TU491vbvKIIpZnVkSJN84C/PGsjDlN5YDtzS3EUZgc27OTcB1Xy/J+0KytmNHjD54UdenvmgDxDxPaW9rBJNcRCaSKUtP9mQqIFdj+8VDgsocYOAcEGvHbqO0u5ZvJeS43PueA7jcJMcKG8plB2bCCDyMAduvt3iTTbzEm2SdXbD+XhWkubeJi03yA/KyODjoGx71yqeHZdSlOpxxzxpHGw80mCOV5HzGs1zbocsrZACjJAOcY6gHg2reHbHUpVCNfrFGGt2byVjj83apLKWGWJx2BOfevV/AOh2llp10rEoAMwBiZd7KoRTLGiZYsoIIAyAQDzWtJ4eaPVNNtIrGcCxEU92ixSRxebKxJd2cBQAmMfNg5JANeu6PpOkWdq940EJDOsdz5o8txIH+QQMDtBDHPB5xQBy76YWsVXfLbJI7eXE6TJ9mt3jQPNdZizHtwQv1554rkp7KKXVV09cSm6VxAi7ESFoIvMjmdyAZi/yKWxjaxHevZfEjhG+yLY3CNFBby+WqsRqbO33hKBh0UFcqMg45GevE2cM2pX8vnWaxSPK0akFIEIjUys+9oSyA/dwhyMY4xwAcvo1hbrcXLSxNG6yGxeYOipb7jwF8jcTFuPPBPGM7hiujudN+1CK1s0s4J43FrsnlkmhuyMn7T5gjBWM4J2AgjPIHWvQorGwSyjmktoY5L/ZBcrNPKqW94m1BCocs778qQc4+bcoAzTHgXTr2ZZraa6FpZS3KS7Y2Zbhl8uKIMhw8gyceqYI9aAPI49Nmgu2kWL7csURWSFI/LWOQDypJIVLZeHcCVxk7Rzg1sabE32mLJxJCpK3JKkBF3Da6ucRsvAweflrcaa7t5pJZLSN5ZoC0cbuElWMoA5gjQ7mOQDgj6ZFUdkxkiFvD5P8Ao7hZJ8LFcAn/AFgUsGeRQQMAFgaANvQb23nhvUmtpbgxsw+1mZvvLlnOw43LhjjGcdKvjerJG7xWVtLu+yR/O6yzyruYyIFwofpgnJ7iseytZNPn+zQ+fA0qRysjxSss7HieOPjhiBuI7Z5rsYVhkmtVFsN+77lxPHLHDIFcqPJU/K+CMMSBjqaANzSrW0NpELFngumRDIsztFsAGJCqrwsOAQDnHbg8Vc8SXENpZSzpb+eLeGNlSB5FC7Tsby7heFckEsGOMHHtUn2q2tYFE9rbNKbEQmRGCBlEhxHhGI3eZwWBOTnnoKYkiwQxSPG0sbXsEjWjAKxbLPKkKz4EhKsOo2nYPY0AcDpGryXyX262lSNHZpoZhtWS3ZgFMLkdA/Q8Zxx1rT+16ZZtPdIhy5kSWO8uHleaYqoVhGRtICDgZzgYIzVjxfay2+ZbGGC4jNvceWx275ln+cG4VMCDaSV68MmcYrz2exEq2txeW94zyxJLugleOCM4MYlaRlxMFAwQOOoyaAKF94x0601S9to2iiaRo7i3BjKxHdCu4BcEbiAVI67u2a7nw1A2qLCzELbXQV47VIgWt1kjIYluf3bKAGVsHJxjFeK3GhiO/u4UVGN55JiN1ArrJIZiPNVzGTDIIgNnIUkbjXvXhaz/ALONha3dxM8bxBEeCONdqQsUczXC4WSQbvmCn1oA6qx8PXNla5htrT+xiDK1tDKyI0m8q4nnUZhjKgqEDe4BGK1dOi0m7kuwJJbSFkhiNvHcktbiMssKRSk5KfKvBAODXTTWUK6ZKJGlmVbeKGCO2kItw+A26C2UbWuGGWZsldzE5B4rF0rStoGp7plSYFJtMWMzSswJEE7yyqoV9nLKcYIIGRgkAo6lCLV4Ir50eG3Ft5bRSPvWG4Ik8yb92GnbJAOOm3njFaX2k6tYapbwpMvmxLD5kayxbdqhkIEWQ1uVXDHODklsc1peJPDEmrRW5huWIt0VHmIVGMMqBnjkIIAKIARz7dc4qw6FHYWDARPdM5cyOl1Ik0lgkaqI4zGdq5yeTjPWgDzjTYzJKb24e3k8pRamJ41jDWkJLbYt4GJfMBKv2BwTngXo/Amp+IZpdSsoWGk+eLwRXV28CSyGMxSoI14KB13bvuknOScCuzjsrKKSOGylEth5MLm1lgR5LGQsUVZpT96b5T/stnJNdrb6xFY3ElvDCjW0dtGwlmYxxyTGNSkLgfIp3fN1AIPBPcA8J8TeEmgtbW6lihncCOKXbHI0K3HzIIy0aYd9kYyT0/iwc54ezm0do2L7Ibna++O8iQOs0QLqtqUJx8kZPTJxjrmvaPEU4kku7ieeBLa+CQyx27GEWsypv+1by22Q+Ym3jBZWwM189avp91YvFqCWVrdw393E9z5jKjWk6TMGEarIwjR0eReSAduTjPIB2N1rcD2AmmsbcIBFCJxMJmljDKoIRAVO1snLAemciqkdnb3Meo26W8cc1xFbywXO6X5YHmzLcR7CEMp4Pls3Ofu+lTQ7Uus9lLZLF5zwXFpAswXlGLsMuxEpEYzj7hHf1t313rUSaulpa2F1Y3KxNHk24VYciRmjttp2zq6Oc7xgKDwCKAPEvHcCW2rwpNeTyJPHIkxOJJkS3fMku+TAiZ8FdvrwmVwT1vhnxVYxxC1tbGK8voh5KvcptmsYCSYYJEQFCuCuSTycnoag8a30N5bi0urYC5l8m2/dKLlhuXasxuIYQ8cAChV2IQXBO4jmvOPDlg7agkbR6jCAyW8t01sxhkkSY7GutuCsm3ZzJgtndjpQB7tfQPqluEhkS0lvWa0muFtpZJLcqipN5RlAUAeWQpTjAGMgisDTNRvNON1bC8ljtdOumMTXcqlJ4onEMl0mGOy4P8KnGQfmGa6vS9PmkvoXa6ZUQM0N4qLDHaTQLuIFqrMp8yEAEtyOScc1NeWEFtKruILw6lunijmVBFAZnDNPNuxuTduOQcAHsMUAdnpupyauNMezhihgeRDPcSODvEJkR2cn5VdsZAHUkgA9R6bpMw0uO7mQQGJEyDKEEURlbhnMRyXdiSjH5SrDmvK7DfPBdxxSQWqmeMRNZ2waJZEjCBpN5ClTIJGXbyRKAeRx1l7NdzWENpdx2wii08IgyYpXkMhjFvfmE4KkDdHk7huGOKAPUtJ8URwSs091LLDNZujRFi7tdb3SNgHOCiY25X+5knpXZWmoxfZGkkJhhMMbmVHxIGlYkSM5PPUYHXHtXiGmWs8d/bzX961rBp9pbQQrFHHtaKRPMMMnm8yPufGQCTnPeuym1SVbEJC8sTXcRiuERYUljWEtBb+Qk+FO5UjJ9SxIBByQDV1A2N3cMSN8MJD75WLSSyuQ6zRv/wAs1wQNpI6fSpZpre5s7ggm2R0jje3kVY4rr7OqOJDKcFISnBxwxyBya89mTU4/JhvZS1zciVMgo6RRskSW7XLRkqJS+7IH3cE4xzUtj9qeWe01CfyzbNKHuCMhrOFFcK0Zz8vmHIYDGMA85wAWbyW2vbW8mmWaW1t2huFgMhtjHIi7zbwJIFLJht2TnIfPGK56XVrpra3jhj+yWRjW5SNCBPG0ZO0AxsQV3EZwTnOT1xW1Y2QvTMfMkQplle4CXMSF5HQmzCnbKzp0UFmGc4rj9Zs5mN3YLNtjiEqRSvMu5Q5KiNNp/dlVC/KwGCCBnAoA43VPGQiu54DcNLZzyww3EkRKRi7nc7GMj8sQQQT0BGeRzV60v/Otb2W1/fxQRyRvEzOqzXBbMTRuPm3kOx4BBxk8YrzDUtPv7K4fTJUmuYpZYZluIQxZG8tAgREUg/uwzMT0zya9b0TT5bfTBBZLJKbnEqzxbWjeCNCxLSy4AuMDkDkcp1FAGXqXhCx1ae0lYea9rFbtG9yNkoMqiaW38ogBnUuFHUsACQTnHEzeH9OiluNUnKRlIbq3j3QE3ME5nkEu6KciMcg7c/MRjbk17hpRglgNxdwGwS9BCtEzS27i1G2KSd3G6O6fywfkGBkbiCK4LxtYWq2qX0lldzySpPdmwgPmJLCuUS4llQFXZJgW253FSDgjmgD5KniOt+IpoysCJaq6Q+TC8OXi27XgMgCxXRWMsSxChmIBxivbfB02QfMsvJSRp5mu7iNZriW3jSMxtJLGCPtQkyqg8gIARxivLr2w0fSr+VoLbVLhNRtvOaRzIIILqfaJZg6LyouVZSBkqGBIwQa7nwxdLdxvYQQJpVxBILq7J3zXCT/6OI4zbyMGEfmyqc7dp34BPNAH1Z4f0yK/sWuJHUFYpZIUKoJpHMhcqFJ3LLl+QBnJORVuxmhTUxHfzPHJGCsEExk2jYNhEszrlWyDgDt9K5XStYhhkhQyySSSyM814sbW0s9ykHzyQ27AbEBEYIQE7gc/NkBuqa/p7W0VoZYjeJdAPJFIkjXF3IjXLQvKeY8DeDkgBkwD0FAHqtzbx3lsQYnAjDBJAyIkDSklVmiLbpiwOVKg/KwJ5zXK30UBQ29lbefcW0TG5mU+XHhFUu3mYAiC7sYbBOw7Qe+Lp+qXxkmjcFBKsaPbmQ4DIMtH5spGfkTcEJCtnKvyM9LJJb3No8UFrKZr20DCFWMKhPN4aVh952dHAXOVAAPGCQDyq/muUk3hI5Bl1SYSSJGGdShTdLtxc5DBScZCgjjFLYW72JtLu4tnjs2jnmdA+ZZJUdgVmdzgEyqx4PRgR156GDTY9Ulu7mVphZWe9g7FYyLyO7k3WqwE8wiMDLkZ7DIqXzk+2yv5tzD5qvCqxRJMLdDGrLKkE4+aIptJbGc896AMObRP7XiNxHszDsuLeMMzmDz3/fALnfMWUjgZxnOMYNJqtxFoipAqo/2eAtPCo2xlJ0ZFRkYZMicNgZJ80EZrvtOW3ms5LnT2DtHD5NvJgq7zxDE9y+4BQGyRwcA8cYrlNW0S6ubGW7uPKCzXJhikmMTTW7qmyTaysRIBgtz0DZHGKAM3Q9b1C6WxuFBRLaAm2MuyC4gt4pHDSQb1DOiHKlu+3I4xXqurfZfEOk2GrWTwzzx4hv43LGY+U+RIXAz8yAfQH0BJ8v8AD+jw28ciBRNhP3V1cyNci2iE7pLNbLuzCHKs+CCmZM810kljDZpcW8N7ONNlIQxwSMEkmVfMV1mdtqRsztuLKq5BTJGDQBNdW6wabLJJHDLHPcOgIjRzEsYyoSdCZGUPJIpYrgGLAOADXK6VHZWZuImb7ZDpl1JL5cbfaPOjICiR5mwyY8wbQOvQDINUdP8AEd9C72ipIdPs7n7JK6xI0yvGpdGlmjGwwusmWKjqcnk1ivfXiX1xcywRx23lDEscrxiTaZVgjvI1TEbkjcM7eCoPNAHq9jp4ub42itdPCCo+eSPbCsspkHnsjEiBS5yM5AGSKsa7oMUiyR29y32uyby0VkkiheM738y3+XdNDhT8/KgjAPPOBZ61FaaNaRwTt9qlga7Vxcu4gdkRZpZF2ZkdmOVUnaAQTjBA6HT9ShuZYZL2/M08ViwW4cFUtzBIgkZccO2xzwPlbBK5NAHC3ulQQtbteq/nwecrpFh4ozyUMvGGmLngg/d7isDUrSYRXDWkgeWCBZRLOvlJKqoZHiUqxAZQp5B52Z6GvQfEWu28PmR3TNuS3IM0IWOK4WQ+YYkUrgghss3UEtt+UA15nrWpX92sUlklqlsLSURBS0jMSssRUx53zhsbQ6grgZz3AByMWtXVv81wzvLc7gL5Z9r2MkTloo4UcHzFYFMnH8R9Bj1/RdTlubRtPE6tdDyr1rpXJ2Px5sLSEAB8k8dz93ivMBFbM1skiQpaGWA3KbXbYXXDRJJFKSTv2rjaMEkdjVi1vV0m7vLyJGSG8SSC3thI0jreQN5akXO3cGIDnbkn5RnjigD3O1ktLtmkkgUkSRxTSuHXy45PminjDDa0iy7ju7A4JHFd7puuTxQz6YLq3mju4zHKoDFYdqfJPGXAzcsecngE4zXg2k+JZrZ7bSr23ubiD9y5nhXc5tiWMvnAMWyzMFG45BiP0rtNM1hRbPdxww3+95lggw0csSWk0jsrMowXEePvEDsMmgB2pme1vYpre7lupSzLbyF/MlaYbVLz20JKpgKFY8AoAeua6Z3kheEQXC+eBBLKlojTBLidmNzCIdgjERBVQ27AxkHjjlr3xNBESHKRpqmJ/sLQRD7PDIAkr+fCGcFmUbQvPByMZNdLaa7pWktFawvD5ZSJ2mlmWZY4nij3Rnp0Z8jJ59zwADzvUdNdhcyXllJJLc3dx9oEdviWKN3CRR7ecA7eoJXI69KtLaStqNhGJrm2jiSBJ/LWKQzArIIUYEnyioVdw4OBnoee1hubZ9WuLqXUbTYsVysSFD5MsBRUTbDECZXWQMcgN+hrzC88Q2a3j2tkbf7WJ3EttLO32dZGG0XM8hbcP4iFU5G7BAIIoA9Y8PawCGiunt7cW1wlrIiyiOIb03C7ud+Vl3Ev07/LnIxWjrkcGq2Rt96paqWkikiMP7+QAv8AvIg5MQxkg/dx3zwPIbm9j03ToDc3tpcXUBe4ie3PyoFj8xYg7Lvmb52KqFZRuOWByK5e+8bXtoLZGEV0k0bSy4kXyzGAJI4o4E5jchsNuwC4bpkYAILjwlY2urxXTzrLDM80gnnLu4+UuFjkcYVQMgAkcDjsax9Wshqd1/xL7ae8jjTYAN5gaOPO6dYxxGylQPU5yB3qjfePhM88SQiJ5JYEX7TCcWEVwcCSNVBUrw2TncuOcV2Xhy9H2e5j0+WLzNiOUgtmmghUqPMk+1x5V/MUnKg7lzhhigBuk2N9ZqsradJfRyQpDcq6t5lu0mDCzOAAAoOeDgKACfR0TzQXt1d2yBWkkS3jjijUu8okMYClwRvDDJYgAA8V0T66xtIoYLp3ZzOt2sOxEtxHGHyiH5pVIAAxnkcVz1r4oREaCZTNLhIwqw+XK0lzIRELjCjyowuMleRjnGaAPVdN0W6naJbnUPJKoy3VvDM0zSSP8rqs0SusnbIJGCSBxzT7vwVFcRsCY0LCW2d5Y1CSRAEncAxKyjJxgZ49q6rwDoyXuifbWH2i8E/l3cVvtiggPl5ZY5CS7OCBuYr6k9jXs2n+FLWTSDOiBpGk84W0ZaeCR9gSWa5nZQwYFT04OMigD4n1/wCHfnQJb2ASSCCYzRxSSnDeWi4UsmGdSxJAYAgnHbNT+FfAYZ7mW508tEbiKSOC9jL7J1wrCGRc71O0gD059a+q5PDEdvc3LRWsbuEhljjljlWHJJYMj7cGPdlevU4PThY7/TbeJZGjt0a1D7rGJSojuZGMbFXYc7TjH5gkc0AV/DOjW5tW0iWzijSRCsquXNuiy7dyDbgxsuc55AzkmvTtM8B6JeWcWnxxpdRRS5jAYzxvKoGTE7JlvT5sL/dryfRb6/vruSKCyKSJL5X2iZnLSvK2FZdoAPBGckggd6+lvCOn3WjpbC+huWdQssjGL92WdiVKNFncDxwOnfHNAEdv8NdOCwEadFCkD7wiRkBiAAVZSAT09Oe1atz8LNLuSZU061hnAz5snLrwMRxxMMKvPU9yfx900+3kuEjYxpGGMJMbgMQSACFOeOx9s/n0x0VbiRgyJtEa8ZUSTPyFAcH5VyB1P/1wD5Ft/hVptms/mWokDgg+WA3k72JZuVAwCT0JHPWpj8PLExiN9OglLbYojMpLS45UY5UDp3x0r62bSHkSWCS3hCkBHIAbfEv8OwgbRj6g4yKqQeHrWCbzfJExiU+WgCqocrtXCAnGOc+5oA+LfEXwsivWdLa1SMSw7DGF3qJFAUkCPIAOB24znHevI7/9kvw5q+pLrFzYG3kHlR/ZrZpUWU7sySSxKyhyWJ5Prjmv0pXwnbQzrLIqsrP5p2kggvglcbeME+uM08eHLaOYyQxF/LO8nc2ArfwkHqeW6Z4BoA+E9E/Z70/RGgYafGscYKx+WDMscBLBSYGyqnuQDkZr23TfhFZ+TbCK3tHkUM8LOqQKFI5EsZICqV47CvoN9JULuGIlYFWiBV2I3HAVQSV6j0qzb2KIVZlLDbKqQbSdir/HK6jHl4zhc7vagDybTPh5bRwndY2+3YUEEdsjRRjJDYONwzjtyc8epYfA8MSOZnh09IYjcNGkTuXMf/LNFVS7AgentXvMEYWMLFIFdlB27kJc8dMHjp0PPHI4rJvNPknnjYqGKhVYmWTeqCQ7k2LGf4KAPJNN8KQz2q3METtI/wA5WRGjHzdBjAKjjofyq5Y+GIYbxTIMvGzszLgBQx52BsMyg+3bj39chCRByqNBGGKsJFYE4GceYygMSO/fpVSdIWmyiRpIUwkrAFcE52lQDg9eSO/40AZi6VF5aFg4EajaUA3NnjIwDu6A8D8asRaKWTYWYJJC0e5yRNbSP8xmXaPmPA4PPXPtpN80YjiSMTgKgJdtrberpxhF5BGcfzxdspHjZd0u9UUKcAOC23jJyTjOOfagDHXS4XEcUs11/obxseAvnsOkjEcYOPXPPrWuiIsRY7lR3yVVegOcDAz7fTNacs4k8rzI1R8MSw24ZVzsJK5Azj9O+KpypEkwYGQKAd6AjDMeGXHVQPyx70ARRwo7KxG3a7DnkmMZCkkZ56fnyKnEZ6/LIu4hDlwV5OBtGMgAe/XrUUbKMpGfk52ksA2M8cE8tz7mkkkZTAI+G3EFm4wBn5WBxjggfjQBIGfaThWUkjODg/mO/wD9asW7upIW2s0ewsdmEbOOfbirr6jFAhaV0Hzs5QsCVAORwDyMj/69eeeJNct45DKJTgkEDeuFDYYZ5wBt79MHrnqAdDPqbyxqsIWX5SQAQvq247unQ8e3SspdQeSRFn3CMcq+xsZj4Y4x0znr1zwTXnlz4niSQCGYv5igpCwZSg3bdpxyDnGPUcjNZreKLSzaVZriDqJUVbosobkFWcnag65JOOMHmgD1O51QIqxkhygMis+SsjMCQM9l68HHXpXmfjDxf9g0m6nLQxRhJVVnZVQShC21ELZZNuQDyo9a4e++IlhC90r3UTlTua33jfEGJK/MAAw9NpIOOK+Sf2ivifZaT4U1O8EwZp7SazUm4IEJdeJY7VW3yOGAGVUnHfFAH5Cftm/EP/hLfibqKXE1xLaRTPHbtBIdkJYlWSSFyCoLDHTAxjivjqOTS47u5t2n23Eu24QSIzDiWGIW9s0QOPl++ucnGR2rM8Y+OrjxL4w1O6dEkmOpTIjTwHar7nctOVYtIWByoI3cZI6gY1tBdXd5cyx+RLqFvGLiOCV9iqUVisduoI2Hds5fGep9gDU1qe2GmXlykDyXdo09xmUvMX5IEatn93DtOcYOO5rw6e3MogZEDOhknQP5jrHKx3yIsbfKYmyWDsB0Ga9RvdIvLm0a5hnuZZ5CLq7sopIm2pITFdLIZHBjjRVJCrk8fKO1V9Ht9P1OC+bzLiwgKQQsltGzRyyKioJCzRfPE7jk8ZHXAoA8J1Vr+1ilv5JEQNLMk3mxM1rtKbdke1eJcgnCE9Tisy20mXXrCW9s45onmcC1e2Vn8hEQO6/vDhIsE4BPQ469PdvFHgq8ubWR4Y7ZtPYLKLW1V5i8AID3kKIWxOjEAqPmbBIBAzWLL4fhsbIafFHLGy2wM8IT7KxZreOVMB3UlREfvAdeM54oA8psptQ0kNZ3d9KWtUiu7m2MhihuJHn2nDsQIrhGJwik5I6GukGlx3dte3qLJdCUs8zzwrHmRyYlS5gjGDOgBIxxnjPFaM2j6TPem0NyJGmgtIIdibpYGEhMZkjkHKEg5Yndxluc1oRsNIU3DGW+8xFWYukn2IeXMVlkDRIRG29TgyFSSeRnggHG3NpuspIY7UopkUma2u2i1Hz5YgqXLQqCIUMa78D5VLbPvcVl2/2m3065tYLycS3vkmRiFN66wRr800dyEEcapxIxCySPllU5rt44re/ubi4gW8VpoZ1uLKKFvNEEEhBuo32E43AkH7pB4JBFcxfRq8usT5mmaIKYL/AH2vNsjypK6fJCVfhlJU5DLjIIABykFjE8Fwsa3XlRieOZ5neS4VL26c+bn7oGwclTtG4c9Kw7iyJgjTTt7vJNNBBayEbbsPHsaWa6ViUnSQEIrEAKAOODW5DLZ6i8H+kkzwzFb+wkeS2tXWOUmZRLtGd6hQP4Rt5I77Qvr62Ym4ks7q0N8rC1aKJo7S1aIxR/ZmjIMiiJVIYEjDZJySaAPJhDfCeyNvPLBcviG83Ru8FwsbmJg7SKGgldEyVIUjOMDpVua/uvtVtelHtlgSKErFMR9l5CeXCAdgRypDMxDHktzXcXmnQXtvNqaaTHELrVbVox/aEKS2axuwjzCsLZEiEFeSXxgZ5zS1LwxdKl5MkNnLZQWkTSzI4uJ2uuLjbFJlQrfZ3V2CKQmecAYoA6LQbm31Q25imktLZ5I0vII5rfK7kzILZ45C2Cqjd3Yd89Npv7O+zapeyTz2okQ2aX8ayyJb28ZISMxySL84AAO0YyK8d0rTtZsLqfUNhW2EKPblTlfJaLMQY/x3Hkldz42kgkGtfT7pZpirC9jsZEiu5o1JlSdPKSWXKS8b5C/mM65jDMRuBBFAHXG6SytLO6tZIWRZ2DX04HnXtyFNvE0dvLLti3W2PN7lSFGWGBzz2r3ETyRBra7azeVQwj8yVssY4pFLZdNn3ByQAAcHOOjtJtLgvDFciFtOubWKSzkCMbxbvLJEJIplCRudpLEcDBPTkZ0twl7Pbz7HtxbXLyWcvTzmjUr5crj5Su3JC5yR0GaAOZsnnuiovFneCxVGEDeXtkmIUsWQDJ2yBtp6DHJxWxeaxqN+t4zai0FoixRTWZWASSvuMfPlYWRwiLkZJPJqB5LK9jWNBBLdLJIRdCSaL7THeO8jlLeUksVlZgAEHAyBiuG1eSPTLtGt4TceR5Pnyq/wA1tdYCyC4iIGzyzuUblXcMMowRkA1706lK5SX7P9mSyVSyJl5ZIm3ruSEsqloSrZbAOfvV5nqQZYbl7eZoyIELRH93cKjLu8rY2Fji5KhwcHB5NekR6ql4S728KoCXR1he5mSZ7cHbdWy4LK7htoQFU6ZAxXH+I3sJbKW7k8yKSYfZVjggCXMK+cS8EUTAkxiUEMDnywR0GKAPJX1VbBbG3l8+CGY/abiNAtxdwxu7HDNK2YJAWwCoJCjnJFc38l/dNbIhdzLL9nuWu2EccY3sQ6CPFy3TGMkYG7ByK6bW/DsCi/u5r8LJIyXDq4bEA8vOEOCWZmIwOhP3emK8fiuL/R7hri1ZpfJkEtw0zK8RQOR5kKK37tmQ5fPTO080AdHqOkJfeTPbzi58p0W5lTK7JFBVo5kl24KYJJA2kjg888tpvh77LdCB7qF0lbF1JIZDb+SzOIY2UY2O0ik5xj0ODz1f9s3GoefdyadF9jFwso+wkRu6t1Z9rASRZYc+g65zVHW71tRaFI7U2hiW1YyRxus3kKN0CRoi4lBGd2c7SeOxoAV44xDEk80ktq7SRNKhcRrtc4Ma4zsDAA8cfXNSSvFbmCJLhpPL8tpoliKusbjOXEZyGLYBB55JI71mXN9fJBsNptsLeRXtcu6sHICyecAnyRbgXO7HJOK2bO6spITDdiK7guWjZrkJNJcT/LkyFkQYi3EDPYLn6gE9/bWkAjd45YZtSg3JEqvIsThyFWWN1Af5gc7cj3xXQfD5i2qR6dFaC+v7lxDNNMv2WCBSznyowx2qMZz2AOCaijtvO1dokW0vIktlKOTIIjGkSuyxMx2o4csMZHI44r3X4cabpSlZ7WKWw1EYu4TfLP8AZZUVEVoxKYCuWU5Hzc5wMmgDutOupdE0uWJLKKGeK3HkrCqskXlKqSPxkSxhMNuTIOcjPNAsZL65tNhF09wBuvJRtiXcQ/mQhRkOW45GRnkVp63c2MFzIY5Dqcwt1jtLG7UzW1rllWYiYKkkMRC/IrrtwQATiuQutZMMwubKOK2lsmkkuGknb7MJcZ+z26ZCuQpyD6fjQBs+PPCN3pumLqcrQvAkbPPIGfcwJIZp3gJ2y7gVUtg4GeleKXN9Je6RM+nwS/b4jHFbiS6gu7j7OcmO4g5OxwRjBO72710fib4jwzaddafMJFm1GKJmbAe1c7iHEyu+GnIJYYz972rg4byXT7eKK3TbczxAMpiklX7BH86XP2dUxGOSCzOo98dQDOstU8QCC/ae7vobo+ZbRwyMJJFbaWuGmLsPJLMqkkrt3NhTVa20mW9tYZl/ceVcl7ia48qWRZWyzTsEO5VY5A4BOMgYru7KW31m4WR4ZoonsbiJ7iRYmW5SVCCQlqzmMgMGVjgAEDNSWfhl2cQzS+dZ2jkWM0UgWLYMmCS9lzmWUDccNxkgUASWNq1jaJdJdsChDwxzr5UE25gPLSIZEikFiDj3OOld7odrcNqVgLG0jjOolrfy7mJJ4Irl/v3XmYDANuwARjnjgUtr4Yjngt1gu3a0hC3AupFii8sDmSKNNxZGyDglQPTng+oaJolxp62usiZDbMy+WqfvJHjjyIWwekjvgHjPc8HNAEut/CxtBgt9Z1K+8m23RrJbQrH5bzycu5wQNqrg4DH0BPaS3gS1QzpZS31skAED2kyxyoZEKq8yH5WXHzBc5HfnkdDrOt3via0WzuNsf2eaB1tlt4o2SXOEVkSVmmYqDuIU45JxUV7rdwkF5PayQqNOit7YpHb4aWTlXuJFjXaYlXIyfTnrQBws8kS2kpnhszJJ8sck8hPl2zEBmOxMzTgnhTkDHpVu2tWj02O80q7j8i5jSzvbWKERK0bBgXxO2IGDJjfgZJyMDrDItvcq+7R7K4eF90eoRzthEkO8yFGbaX3EkqOfamy6y0mmSWcUknk7xaSQw26SI7SSBcvuUN5eVGCvADdeM0ATW89nfPBY6p5zRKkkSQGNA7b0YB/t8bE3MQCtyDhf7wNJp8tpHaSLBcK0EbG0W3YTJFLErbftDsiHLhCDnP8AD3FVra+ubefyZBAkaYjZeYXCwxlS8bKrGHBPQ4DHpmo73T72Gc3Vm080O1EFosLGdg43GTKrsBPqSOtAHrHw10Lw1FdXd7dXRm3hmt7mdRB9zKlNxzuJY43MBtC55NXvHGgyS+ZP50SWojjhW2tmuJRcuATFEUuUXeckEsBtPY4rwuaS+sxCSl3HcrbzfMXCRSR7tx86UHgBcgqVXleCa3NB8fiEh3ljnmWUuiSXBVkjQAYAkJHmFycN0oA6ZI77TrWwtpYprY5ZZvMn3JbE8pCY1U/KVwc8lRwKhGt6nDJdvBd5gjEka29sDc/Y1YeW0+14xsjHJIPPoDWPc61/wkd1HdWV99iZotzW7wNLcGWFyZHluWGJHIyPlB9+xqO0s3kt5bg3LrdLeO4V0aGN7diMRMSo84kseD360Abmo/2hND9gguftDyW6XizLbq000ajc8Y3SOPO4IHYZrzx1vvtDwxJdKTIhaO9kgJZUALhPnGGIP3eCew6V3GqL9l0yCaC7iNxayGUgM8TpHP8AL5UUyjF4ysTlCfl68CvNJbvV5J52t7iOQ3LFUWWSNUJwAFkeRvkfOOV4GetAHSyG21R1KWdy8iLsW5WRV8lsYkIkZgzKMjOVIHr0r0O2Jg0+LTYLe7mjQpNJcyLEmxUKyMsTqw3LuACY78gAV5Fp+l3NpcJI+pR3F5OYGnW3kZ3tUVsiJZUypDEYfjkV6dbXGrbbe3unkuVt2keKaQeSLeEqnlAMMLMyun3W6449KAPUtCsJ7lTNo4cskKuLK5ghla6hLYmdnlwY7gEHG07gO2DX25+z/ax6Nqtjf6tqAnluoRFa6WqF7SMiTJiby2DyTZHR8dO9fnN4Y8Xa7p2s3WmXhtwZ5BGJZJPLlmcSB1TdHxGjICC6kKwOASRx+iH7O+tXP2+x1K6ttLksj9psra2nHmrbyySbHuN2S7xK6sQ33yV+UHigD+oL9n7+z5vBGkTWzWs8T2cDCMEIYnXbvBCHkg56fTtXvcNzp7OGedIeM7pVeMKBnqrqCeg7dq+Nv2X9djHhS1sYhbq0KBCY1laMs3I2Oy4ZTn8O/Wvp43Zn80OUZ95RHjjQYXPO5ZsbOg6gfrQB0eoPp8Vsl1bFbl2dmmaElcImSx2OoY8HsD/Sufku/tka/ZLcXET4wssQWfzMEbco+Qc46gd6swnIGz7Nk7CvlqcMkhw2APvHHYdPSq9/LcwsGEKw9TEylY0afkLLujOAo564oAtBLiWElSjSA7mikBKoRnKPI3zr9SMf1o3ssoeNXQvLb7fMYr5KYcgqA4ADfgT78VZW5uE2G6i8tZMMrRlQHB/56tnDLx2P+NRi+hkSaGSQXHLrHvjkBkwcIFJQc5Bx+FAFGSQy3TyyPM08YETYBxg5/ecj5sZHIPaqkktwZYLkK3lofKkVTvxnPz7V68DtXIa5PdQTxtF51sHvETcrO4aF+kZ2AkDpz0HHNdPb3LpBNbG3RpMrDJIJtoQsThjk+x57UALf6vH5OxhDzIRGIgd5JGMt3Tj1wOK5ybUBbTQwxkgThVZCCCBHb7hdByMbWA6A545Gavailvah4bny44mIWaNQdhlYDH74AlW9zgdea5jUdQg061jsbSGxna5YotxOzyzWgB2FS65xb+Vzt68cAnigD0qwnNxbIDGMecJjICpgeXP3zg52c9KoXd39nM0ZP2RkjLGJlaRhLgmMZYfTv9a5fTdeDSxRpKpEYW0lhhJMYdj8pwB8wI7jIB6muoTXIZUnW5tYNQgbIazucCYFW2EPcR5KYbPBI9emMgHnesW0M0sYmvUj2qp+Te4gZvuiWBMhO/XHrVeazE6Ob11glL28h1CAhBcQFlWVreP7qsG42nDc8DvWte263d3NPFa2VtPNLCz28tzO5EYbZmACP9783BDcjHQDFTWWn3t4kT3AleBEuYZ7d1Q3Edyk4dHjusnYuOeQMe1AHLafpem3V/PLbtcLaQA+U9wq25eT7u3y0DKB5/4d845qpP4dG8XN3AYra382RmhKowlYCEYiHB+UbgQxGTXq0XhSC2gWJvIEEce9mkaQKz7d2DIeC/m9s+hxWbqUdgkEUfmxsT5MTws8khZIOjkqCNzDHHX+dAHlb3t+3mWsHz2xmYOtxG0xlSR9r7bksvHl47+3WupsfD6TxWjJHKkaRPJ5UsQQzPHjdNKC+Y1weAvJ9MVq21lBEdyzwuFYSxqIWEKIeQVJTEvb7ucelaE1/aNFLdrPK6gCPah2hcZMqoCBlh0wMkmgCtsjtdRFuY5SAhDJbzBYQZy/8O3kDZFj69fS2LeNb5cWwgu2iPl3KQkssfQ+axb5z16E4zTrUQSiS5C3CtFGTI0lyoZMYEeWZMgY/Ktq2voizH7MX8oiBpJWXIJGBjPt6cc9aAENhcQNGVlBCRuzSPhsld27cobjIxj17dqgt9lvL5sm5d6DAfPzKMEY98j61Pc61BGWURgRhWR3zlZGYnynDY4RB1P8VZU2qN9mkjtTE8jKoQbfMaXOQDDv4jXkHnH4UAbTKLsJOrF1VgYQI33qSOY3JTkc/Ss24063nMglQCQAskSpugwBuGDIAGPmZ6E+tdbospnso5p/LnuiM/ZyoiJk44BHBP49qpX8TSykpJLEylmVSkYhQDh4jgnIwMZ6e9AHOpo7yeULOOFSUjVfNXy2ZIxgxFWx9oYf3m45BBrVRDayeTcWwj3cIUkJHP8AtAnB/EDirtoy2sSRpIFZJAFjKvPMd3ANvKQV/AH8qhvjJcQSgSKTIPlXKllPf5s8fnQAk0LT28u1J4Y1xG7ssMpk2njAZsjkDt2rl9Vl1OW3SxFsJIJboiOJtvmGQR4MzHrEB15x07VMFljjMMNwZJ1UsBJcfumK/e+UvwRz1xnHGaqzxTtFEY3aRA0j3CiVvlfy9pYP/rMBj2FAHPw+G5ra6hhuZoEuA7kzI0bLEXAYR3Nw7HL7T/dxn0r0TTNHs4YvPe+VX2Msm6VI0dd2GeQg8jbjpwc/hXlSS3UnnGG4Yi0YTzqMu4Jk8tcFz88eMfM2B713enmRsNNIHjeJMmRV8p4zgmNR3YZ/GgC5r+kNDIk8WtCGG5gdBFaLHNLIRjbIeSSO/viuBsJ3j1G0jurq2uCXlRbicMqmXJ2qETofw+tbOpalDPvjnhUW0LtHFOJPLkLqcbY2Q/KgH8+KxLXS5ZZhcEwNGjebtkwSoYAgcHgZHBA3eo60Ad9JHbSbvLJafavmOA3lOcjPloOR3rInK21xcRww27KiBppkuwVcYysUqbcmbrwO+Kv2oVVuIWl8oTW6tGWYCbcCCywqxyB7Y6ms29hc2yiyhMZZmEjSCPLPjHmyMW/1hHI6Y74xQBA5gu7aANe2wMsckYglj80AyfMOIwdrZ4GcfrVe4VLGOPzAY5bfYrM5lMJJBIKqF+bt6+lciyanoepSCSaSW1nh81UkSB2LcAMrq7Keo6H1pl9rDMEeRzJPFtZ45HDoABhGCgnLdOn4+wBHc+Ip7D99Kokt2ndWiRXBkQ/fQ4Hybjz09uM8T2fji+ljunsy1rESge3iDpttlGBvEikMuMjrg884Jrz/AFjXJJkuC8haIsdrRRjYkhJBVgPu4J6muaOpOIJ387EtxaNBtikjHnCMZCqobI+7z/8AroA9+0nU4kZ2ku5E89i7qsalFdgXAJRztGM5IOAB7Yrt7G9WVVlW98qJVLZUkq5A77vYcc8YJPSvj3Q/FDw3ELrJhUbY6TmWILLjaoVplAkIJGCCQenNekQeOVvZhBNygQJG0u1o94ADZVSpHHcgUAeoarrBkvZbaO5DKq5yxWQAMRyGQnIxnH8q4+7vWad42ljdlBijIdcOFG7eIwdxIwe2cD0rmtV1tLS2uJd0DOEO7ySW+Q5xh1UgMeB1yM/lwHhPU2u5by5kjni1Brwm2R2D6a1vuK7lLMWjmwTxwDQB9D6GJlVo8nzXQMzpuztx8p3H2BPqPzq7qnlAQGW8mSWTMTZTzlK8gkkAY6jPcehrB0W6s7tphqEssUoQxx/ZrhY1LJgkNluBg9fXpWR4oUae0osLvzFKxsvmSNId+3cVDL8o/PHHXg0AdHpE0KXlxEl0rRiDfLcsHhUuhyFUHG7CgnPQ+prz3xdcGW4uHWbfJIiwTQNsdFiDROsyheUICMBx8q5zjvmafrJuL63lkeV4/Oa2e2ieJC7MuFZgZMsN2Pf69KufZ1mM6XMkn2/fPbrNGsTOm6QRSF0YjKrFKAD93PfGaAMjSYdLm0WYSiOeO2vFnns3u0USxRKW3vCrE+XvAGGXHOMHpVrw9Zssc2pQeRb29zezqsEfmQeXFu3LgR7FYFc8KDjlQCo5Y/hnh4Yr0JpKvGNs0MZ1S6jJxJDdNASDFvJJBOScYzXd6AtrE1xaWNh9o0y0Dp9s82OC3V4kAuIo0dt0rKCc7RgYznjIAMrUY5JocrNsZ4n8x4lLsi7cIpaQDIY4Hy5Iz0riX+1SoltEiLApIRZSjT7w2HOFbcrHaSM4x3FejtHOysvlIIJpGUBlK4SOUBipJG9QD1HB7HtXK6ilwtwy3rNHa3EymGTe8kTs64VkVUwoZcgjcWXqwA5oA5ubRZZ47mwe1kijuVIk8ry3nZYkaRkJUkoGAPXFfP8A4u+HepX9trCCazFvbOtwsd2JTBeM4KJaZC8zEjaQuTycjFfRDX8gDSTyjMB8uSCCJYpbdVO1ZDOZB5nyDPBOc1Q1WxbVlivGbyLa0Dw/2izxKm6aM7nlgkYAuVbCn7wIyAMUAfKUFnBooS7gtI0i8pIp7NhHdeS64T7Law/ZgsZDfMrb93PBzXf+H9d0hGU3/wC7up2t4bSwS1SF2BiwzASMMzDIw3Qn2qXx54XmurdYoGtsq6hRBfPDFcF4w6C6ht1JwysAclfvYyD088/suTw/rdldzQy39qEW2ia383yIJXtykzIHUyK0e8kMwUZTIfAzQB7BMpjkF1eTO8djIJItNt5kjgkiZvszC4lldd7bX3lUJHy/n6N4bW0vxbzRmWCO5fMUag+cGbCRCdmB3L5hAUjgYySBzXx1quoagmuWEUN20syy2q24Epe0dpz9oUTZ+WRlZQSc7cjBPavV/CXiO408X8V7emGS7n+ybo5CXRduHaKQAoiDJPyMSuOmcUAfW1jfXEFrdaPBBJKWeN5ZVVJJcvIUikgYZG4NjjPUc1tny4rUtAkyyuhN0bpQcQoOH8voTnPynnjpivnie8jnle4stdt7VrdEaOzkM0sv7tS++W5ib5S7DjAL88KT19Y8M6lcX9lAkskRlig2BTJIw83YZUlII3ONqg4Yc4weeKAON8QRy6gtxcWlxJDFJ5sam6QJ9mMYIkWIpwVcgYx2PODXGaFrVzY3F4HuUuYoC06vCWW2URqSFO+QZkZh0H4j09D1yH7DGPtggVGMkimKQyF3YM8UbxDO3ce3XtjNeQNHM1xqDRzR/ZEkSOQwhFgWQNv8tw5BkbaeSMjtmgD6J8JeLLa+tmjnXeRIuxSrKHjaQJJ5byLgtknAHJ6gE161YS2ststrbsssflfKJU8xjksWTpkYGeMf/W+GtKvby1uZILlJvsV2HUvdb4VUpOrYtmQgElSMMPlyR83r7L4V1J9Lt2mudUZnhuGhdflChhGZreaCTduVGUKrZ6YyQB0APpR7W7MbPZyRW1zA2ySRVzFcRyDAbBzyq9R97HGOlMit4bhnvJZri5dAgkSJlIJBILomcr9CMj05rldJ8UPqAjkhKvK1uxiiTlQRGzbJP7srbT1HHtXdaDYzzzLcfJCXiSRoEVnKsZNvnylAQYQ2MnGMA+gwAcdqtjcXUk7wQ+TNJaOVM+1WXywSqjcQJDx/Dkn04xXgmuaNcQutvKnmTyPK/lIBEpkVGkwFccNgHHYk4GTX2tq1pDplnLPcaS+oLbMq+egbzJFkJ3G2BP3wTwegxzgV5D4i0yO/eW6htXiaSNQsFwsfmQgNgSB1OEBQdc9ueOgB8M6jeazosyXMpmt4J70xRRfbPOU87XRVxtQgDPOM44OaxL7xFdG3kltLm+a3muCb8ytiGPadqyiT76O7cCNAfUgZr3bxV4DsHma/nlYyxMFf7Osclsw3ESAKHK7dvWRc7cZzxXz34qsboyCw0ayxp32iMqZmdZ5WWYGQxDhZYBgk7ju44oA7PwrrKRquoX0U97YmUrKPtjLeebL8iBfMwVKtjg4POa6HXi2pRR3EEjO0cU1wEm3C4sI3O4QSXEY2y/IMgBiecHnivLxe2rxRWcYnM8rygsCkT5hw0olgBBDkAAcbgO3rz7ePtS0yDULSQh7R3kQ7ojtEEq+UwuRMoZpg3TB75GKAO0h1u+t0MVpLGYEYhDI0srnpks20857elFeSXniCyjkj/wBJNpvhjk8m1Z1iG8E5wgYBj35zRQB60ms6etlEt3KbS6kzviumSSQtGwZhH5h4Djg8ZHbiuN8Q+IbEieK1uij2++WK2IaYSNtLAyvj5kB+4ccbcCvmOP4nXV4ZrPUWnnmt0YxCMSI7yTKRuVhI27J5644+tctqnjC4uGjEN7KjQt5DNaKsbKAAzG43SMdy4wSTznOKAPVp/GNpKsl1D5LvLcC11Py3kikjY/KnlpsUbiRhuprt9D1OC4gjtpozbRQTm5nmuixVEwCqB8ZkO0cdTyM89Pkn/hJoxOkKxypJNciUTQgpNc3O4qHuQ67VTcMA9SDnvXp2neJlEJiKMNRkJluIbmSQo2OEceYMAYHTp+FAH03cawIIba7srgyW0itFFsBcs+SEaF5R+4lAzwOQeOtYF34luEDF5Yms7FswyTSmOeWWRh5pkVRuluQORx/Dx7eOweNb2SG1gnCw24dioQZtvtCKxVpnQHyfunnPuRzXI634pEUUtzc3swnWQboY13Wcr44kLY4VVwM5569qAPpO18fWNvbiUzy3VjJK4lUySlROp+WOQuOMk8n0xzWhonxK0651WezsGWFLzBTiQTfuyBIsJQbWVSTuZyAOcnvX55678UhYq32K4kWFfPku4yY9uGxlYyTgxnuxAKk9qxrT4raZNcRRWJmtryOJViluZ2kAacCSSAXCn/VEknv168CgD9gbDxQkB/ssW1o8epTRm5N1MskM37snzVmhYujY+9t+XI4JryTxzDpNw9xYaXFJZanP50uyVTJZTTx4CRxtKodbd8jawGB/Fivl7wZ8aPE01m+XtANNVIrWcxRb1jb5PLLxl/NU5+Unk19K3vjux1zw7Abe2gOstBHCDewyIAQm+7LAJlFwpZDuByeRQBxWmWlr4Aitr/Urh3mkmbd5cJeSDBBlJ8xflt0dtoVgN2c5zxXXaD4n0+fVrm7uJ50srWJpSfJmUmOdS+6Oby9kM/AJUjAB4rwDxb4h151hknjDQfaUmsJ57d2je23gyW8yRqQ8YkUnJIYgYNbdj4h1K7iaPT54GuLoLdEpEIYWRRtubR96cuIw23GcZoA9G8W+INHMc89pND505klgkikwCkwyUYsqhyWJBIGAa43R9Z1a/kMguUX7JCUjt4PJJIwSgkd0PGWILAkd8gYqC88PauBDNci7h0mSHNuWt1nmWa5fckRlKhVhRieDggYHpXXeDvCklhdRJeQxXUp8wtP5kcMwkwGURRlgCmCMhuDngmgC1olt4puSlpHayW7+QQkigPY3QYOTGzSRhYzt4zHkntzXRD4VatqdkF1S5vQl4wK2MU8sMhkVSZYre6lUfZ4gvG3JDFeAele/eE/CGqRwROlncS4YXEsEzAJBIRmP92W3IpAB7AV69aeHl1Gxmiu0SxuWs5ZI4pZC0QmLBWuIZEyY5gFOM4HA+tAH5eax4a1Dwtd6xaW1nNDaw2f+jCZ7n7W29v8Aj6icJmSXAIcd8AgYry/TLyb+0miluJ7mK6ljne5MqyBJ4vlZShAZWB2gKeSe1fpl4u8ARXCRzXn2vU7xsWy5jVZ4VYssMssn3WBiY8AnjtXy3rH7P2u2+riOwhRbdrxJEg3BLcguS32okjLs5GCpPXBxQBueEb3VI7Y70fWrecqiWUMa28tnDHGGe8uYwQY9uSQV49e1elC9jurCAw3ivCl0VVpCHlaMKDG2SPnXdkDnPy5PrRpXw8stLiWXWtNnS4aNYxa28skG07fLKyJI2HBfnIBBAO4813Nn4D8QaxZW8sMCS2kEnkw2ixFYEjVcF1Q4PnKvcfKD0oA871S1+120xnu5ArFTPZiOMQzK2AViI4LgEEgHJ5xXnVxJZ2zrZy208atI+2SOKTzXmQ/uWKxKSYEA54+pr6GksH028vNM1O1eQQRM1skkjGRpI13JucJwMEgAcnOK841vShfajHctB9gkjeNJY3lgYrFIoaOOElCdpOOvJzjrQB47qJ0pr26jt5pxcedbiWDJdbmVQGaa5WQZxsAIB4AGKtXj2R8lmv7JpYlWS3R9qW6v5Z8xyNuHdeenU4xUeq+E47K71B1uEXUXuoriG8kcIjFiUEMilQPKKnBGAABXBeJ7HWDZB5RZ28VoLgR+WUVJpSMyGJiwzk42juelADdR1xV3QyP9qt4rhrdXkuAbVs/MBI2Rsj3cKRzzzW9pesXUltE7XIsrG1YHULeCWWS4XadsclsXH76Jl6kEhcYOK8BgN7eSxXk9wlvo4uoYJVkt7gyNOMKZ5Ii6h0U4GFyTwfeu8k16Owuba6UMlqm+3tvKgKrcsuQNsbM3OQTyT1BIAFAH0TpfjI2tpZxvYkwy3At2u1kmMwtHKlZHjWPlsEHIyOc16zJqGnvZ2VvHcQme1Cs3nFboSxXGVB2HAjXac7h83HTivk7S/Gul/b9OS5e4OmX0DrdGaQtLbzun7lmkkRQTww2plVA6969Hn8R28EpttLlZN+mhYwsK3byeWQRKt1EW8ghT3Hf2oA9Bl1+GybNm0E8crGBpbpi6o7PteOzJYNtCgnBFeV+L7u8jkUWUttPHFczXMNw0YWNA6HImEgIyGJ+9gn3rfhf7VpbrZfYkvJCot0uEMs7MpBfe5GVcsThsc4NcX4qv7lLd9MuECSMFWS7O2UfaChKJFEyAJGMsQC2WxxQBwcGq6naAyM8sguoZA0i2862ySy/LC8Ac48wA4ygK4GDjrU134/03RLm2NzOs9/8AYhDdWJN15CynKM9usMeyW5IKnaRnr178fdXksUy2N4JJg8ZFvKbnyURZAElVbZ5SVG4rxjPOVGM1i+I/Dt1p1tbGCVkubx4ZrCye5idZ7kHEjoJDvZBHwxB6nGe1AHunhXxTJqSTW2qKt3agF9LjlmisoWYEHZBZyBHe4UHG3bubqBjmvQ9H8SWWq3witIpbAmMQRJcPOsCyQsY5RKAhMLbvubsnJB6V8saZcX2maWVlZnuzdxv9nuEVgt1sbabC4U/uCAMFs4YiuptfFd3apnVNNZZpBbi2Ee9bqCUuNnmOjESAt8xZvlwc5NAH1doVtPHdte3TW1+gldZ0htx9pWSNsANJk+fFsyeB15xxXTanpcGsyDUra52RvFLaQRRWkaO5xmPCISZJ9ykBhjoOnNeO+DtdeIzLqcd0k14FNuJLlfsobI/eRyg5knwTkLleSM5r3y01rToLGG6sYY4p7SSNZ4zGZAzSKUWQBVKEkt0JUk/cz0oAyJbIs621y0lvNCsdvdRyqzQ+YUUKgRQSkpBHGOSfmxzXDahoOoapKfsNgqpbNNAv2uSOJHlBCl3QkNtB4GwcY5xnNek3d9rUkUcbwCSaaeNll8jICs+VlkVxuR1XkBhkYzzwa6bT7a9imhuoFSVxDLFe3Rh/e3JDgsqRT4QkH+NSd2OM0AeY+FfCt3oP27+0Z4NLXUYCs37uRX8xSAgtQBzGGIHmkgY9ateM5oE8Pmxt1vL2/WQSyXGZmS7jXP7rzAmGO0d8A9s16l4jh0iKWGQSS3WoGJGaa6ujFbh3TBS3CqQdhxlCAN3Ga8jvdUuLeW7stXMFos7HyW8ve0EZAVbieVSVaR+o25AB7E8AHyH4kv4rdluZNLuLeK1a433Nxugi85hs8jyCh81VDZJ25465zXkup6zpGpQCCe1RHZH8ho9tu7SqwXdE6xMXj+bPzYJwc4r6r8X2VnNFessFrP8AMkcN1dQsbWfC4XdG5Cq7nHzJuJ744r5q1Lw7Zz2tzDdWiJemRwbf7S8ksIUbmigRkUQRZxt5JNAGD4FeRtXuPD8d7HDpnmQTyQOZZfMAbZ9pdii+WVIwxU5OM4xX2j4PtnhnEEV8JIoGZEihnIG2PaVCyMT5kJUkMO2etfD9j4Y1yW6gn2osMBktnjupA4jtIhgo00RDBtzKQTkcd6+nPhxZ3XkiGJ5L54bZgiyytHG8Lj5UtpGIJl3dep+UH3oA+s1FlGjzT21r5j20Ykja2d1mlU5CxbOpCkDt09647UlvLxGa5jS1s1uNhiRFZwBzEXU52DHQ55zWPa6he2cUsQkijmGyKN7hne6VnA3pAjnayEDDH8q3Eu5WcNJIjDC+aWKrDtJwVJkwCA3UH5hnigDlLzTmaWOZ5SBOBHDmM75I4mCuphUZQnIOe/auf8VaLc3ri7aztbK5Hlm4mjkljaeOPCQqRIMZ2bcjt+ddhcajZ20/2i6U3k/nSxW9vbSKVjwB+7hcE+aOQeM4xz0rNn1k6sskhWKRFSWOUyvAY45FyCtxvkDBhjoBngd6APnjVvC9vHfO1xGYpY5/tTSK2WlYEFUUFiJMDPTj5qitPDd4L5009hK19In2NrmMogcEtLJEFXcXAyMdzzzXtlwsF/FAIIDfCCaC3upDblIY5pFMkcULkfNFhevIP1qlFO2lSxTS28aSrK7JEnziHzZCoJHJiJAOMYx1OM0Acfp1nd2lwkEzkvBK8zRyPJFJI9uSZYwGUFl3dEPJ9K9Ls9bvw9oUDWtpeSxgSyI/mWTRD5xEqqBIxGRz2xms9oxd6mXOZElCvG4QDy51BBjnkPYt37969E0LQptQT+zJLZJiJI5UuLkgxRT43LHAYjluc5z6igDqtC8Q2iJJaxNczwzIksjOfKRoonG+FjwQzMCQRwM1um+MkU0+xLe2WUSiO2km+0+SrYTzpP48KckLnj2qhZeH5LCa5jkthvMGWkRERUYNtZIQ5yQCPu4zxnHOasC8mju4rKONLi9jBMLShWjMLEIvmbUAkQZOQCcA4PNAHE+I9ft7K1vFFrFdpdsyFVL4DSHAkkKs26TBBUNGGOOMjmvnfXbCHyTHLHBtO6efa0doXtH+YFANpe+JGMsBtCjPavcfF1pexXxig2MtxuEzxRgRm4jlwxt+6TZLAFsKAMZzxXmev+Fm1ZTBd2ACR+ZHLLva4eMkbmvJIozkHOM4LDPIoA+KPHfkWV6giu7t4oW+zW7/ALme8SIkyuixyuoC9FDDdnqABVnwhqd0bESTXt4PO2pGk22KOZEdikV3LGC6ZbByqAcAA12nxJ8FXFnJNJZ20cvlTxeV5ha4aOAIAZ4xDlnzySoB2jg1R8IeH7hpLBrsTX7lwjQoiPbSRj/ViIZ/cMAWyTkkjkCgD6c+G+p3C38N08H2SOGxSM2ccUqq3nBRFcC5c4BDAkHPzbs19feGNSu7e8hJ8ieJ4CiXliiTX6yyxkmKa43YiCDGQFPJ4rxH4d+GD5dveQR31vHIrQLNIkcWw84hSIko+MDLOQT2FfRmj2k2nWq3VzIrqcQJJ9jJESxtukaWNY1D78KC6knI54oAx73UPLuheLHcvDYJKDdYTdO874kknIf95KA2Mhd2R0AFQpd27yJCl8UckBoBI17DPlC6XMiuA0e1tuQeR2GBWfdmG81K+uVvpgVBla2nNwiEBiVdLZCAV6gAAsQCecVx93MftKfaGhmntrkXMKwyw28sUEqDMLM7bpdzbeGfA7Y5FAHpVreX7xQRzxeVG8jsu2UTMV52yxhTlAWAJXA27utd3pVxHcWq2k5ignBB89LVbmUyJjBmkOAjFchSjHGTnFeFt4gv4YFuPMtY5o4PNH2iU7UYOR5ULl2EcxAHPzD0Irv/AAj4ks7mC6uNQuXF1IoZlGwGPPCKGXIkbhuSdxzk0AcR+054Yh8UfDvU7Ge522S2s3y3MAuo0CREFSZUZSWYHleRnBNfxn/HLwELHxp4ldbQWh0+9uPIdR5SXMJkkUo1sJGPA5BTr6cYr+1f4iv/AGj4Ov3tL6S486G6hjtJYRIrqY3wzoqnCGQDnsOuK/kE/a/tdQ0vxn4pNxZWxv11K5eMBg0QUnGY42kU57DGenA4oA+PfD15dW+nTeTLes2541inIMcCZIcRv1XPo2CK+dPG9q7XlxM8kryQOZEiRYyWG4YEiq2GJOcn3JOa+gtFv7mFVS0jjEkhP2uGUB15+ZmUH7o5PGQPfvXm/wARdPuGkJZI7bzQ8kRQCNywAJQE8EYPbj+gB4Zo008F+nmXEULeaZWiZVVVJyQhZejHGO3OcZ5r6s8GGO602O4k8iQ5kVFiaTzIpmO1mfIxjBUgdeOK+UmjMYEZi/iC4IVpZZM437sfKo/r36j1HwxqFxp/loDI6sUeRXZkjUkbUMqofugH+lAHr+taO9rZPJPDPNNOkgZXtwY/KQlhIjEjeRxnb0wM8VkaJfxWbMhsoJo53jiJlPknIK7GwnLg5Pr0x14rqbXWbieC3jSTZF5bCWZW86OZiuHXE3zIvPG0Y45rnLi3+xymWFpZLVJhMokjVpS5b/lmVGBjJ6dM+/AB9JfBr4nX3hLVLbZqjWkC3KmNrWYxSqqy4ELMrg7N38J5wfSv6D/2dvjta+JLDTLaXWbe41GGCG3vrFLmNZRFLtK+SssmWP3ck8Z6Gv5UbXUlVABE6TtO0jqrmOVxvPlBAo+Vhzu5ySelfSvwk+PniXwRrdotpc3MRiaDz5pHZCYCyqRLKygqSSByRg9DQB/ZXpxubrTy135x86BpIDbz7pFZXUxs0qcAlOu0Y7VgaprcwjlgkTybe3ZJRHIpW8ugQFeaGQj9+uDhgcn1Ar4P/ZV/aytPHmlQ6Jc30lvcwyJEX8/zpSo+WRTJL1RmHGOx/CvuASPqE5uNRwLeRQIkeeNEEa/MJLcqfml7nH0xQBxni25ik0aa7tY5FhQvbWdsyAFLiZf9cZDxtHJ2469j1r5r1nwp4iae31rS7a516K4j3SM5JEUUa/MAB85cEnC7cHb1IAr6Z8W6na2NjJKz2PmMrm2JR5vNROA0+8YM2OM8da4nSvFMFpbozWGYtRuVEMI837NHMqbJpYygCWkbF2PzGTkH5R0oA8ds/h200UOr3Mt5bXnmrCltHC8cyrnLefCikyoVPysoIUZ3Y5Ndzpfh03c1rpsdxPLcWTS3EsiyCOztbZXJkhujGuZJGYjIG7Gefb1q28Cm9aPUIZVt0lZpjcG8nnNpGu3ZbKVG1mYnPYL3C12vhrw/Pa3YW+jilsZWbETpbRGZJQBsnmhfc0e7nnnPbGaAPJH8HXtvdpHYQxJcT2U1xHLaqFcTzPlVedhumhAGQdg2Zxu712mjaTexxRw6goe5VNzwyo/2a7dIypC3ErfO3phSzeh6177Nomnh0igh+1RWkcqxhZlhu4cx7xHJvYB7cknGGORg+opU0gTQ2txc2/kQojG2lihVWt/4ADHIfmBfI3dQBxQB4lc+Gbew0uS9NoqSeWxeEW4lEUchZyrsoGVyQVG3cOhyRXlNzp5uoAlrEgMblLgyyQ2pniuT+9a3gmVSWwcAgnG3txX1/deHBdWcrXCLcLcR+Wlok3k+YqArJcqzEfKhAJ3cDr0wT5frfh9TMiQ26QyWCSQW5iEMpukCBgFBbEjBscg54oA+ZJ/DGp2F2f7P0+W5t1xP51xbkhEYlHCl3CSTYwCTxg11OiaO+mmxgOnRxS3PmNqBktQqIHB8tLh1kICgEbccAHgnt6xY2eo3tu1uA7rultRHJbkyvcAhpZTLsXAwcAFuxxXRSeHrkmxja7jMcsQiu4jbSrObiHnMG4khhwDvIHHAAoA8fuLeW1igW1tTMkdzFEhRvNS2mfdu8t9nyQ7STsJ+YjtT7i+N7K4+z2kd3afvSmx1kleMrECVD7I5iASOeh6161D4fS5lurXz7zzJpA9pJBbqjQzjAJMaLh5NgIBPGTweKuf8K4ntbiFLeaW5iuJVz5saMGldhuW/XG75Tk4TI7cUAeS3Og2WtPsmsnSBhHNcCSJ4WVmjC4tChwHDjIHU7s4Pb03wt4WknkhjWApPDbRxKHSKIwrHnyopVdgVkYBSDwTnPvXf/wDCC2kG21uL0skMytcJHGI1fYw5tkAL4V2wDjrwa1NP0dDqUz29rLFGhlt7k3s3FzFt/d7AzjfKfVckdqAKtp4Lu7jRbi4vBcrGJJZd0hiSVJYJNnlDY3zJt+6ep/KotOeSx8uSSWQxhd7PMC/+jxZWMwGLJMucgg/Nk9K6Ce9ay0z+ybRY4I3uJEWNlw6rExMqtPJMcHBHLDnoPSuRnla0uW+zxzXEZVUezkzKVMoDebbxR5bPPORjjPNAHVx6/Ym0lmKXQnzFAJcDyzEwLESf9Mwv3v4geD1xUq+J44Lm2vZ5zBbLALWyi8jcWzIvmzs+zbEpwSo64OMCsQ6e93AYWvJI90bMRcokMEGMlhLKCFIYA4ycn061j31r5OlQrA1rJNLdfMZ9zQCEKEiMOR8oLZ9OmewyAL4ja5nnaeS4kuLZ7h7mPEOYGt2O9ZLiJVwoGeDxkctjkV5YsNrFfkNHZWwdp2F1BObYSRxP5rqQNyCdsgLgjjgV6trXn2ENm0kkT2t1FHENzzQNF5u0SJCjJ+9Xdu6niseTQlvYZo76z8q2DZtS4BMcRXcLnySA0jE9MdBjNAHOSxw32mGKeWBlt2FxGrJK0weTO2I3MnCDZjOO4wa8/wBdEtql1fAspG1THJcBbVgY1CRxlU2y9CWJzgnJwa9RGnTQxvcQlGlGIBCf3JePb80iQEENJsXv1JrhfGXh7Vb21NtBBqEkLKjBSYWh2PgyE5IKtgHOenSgDy8a80e6/iljSC1SdJ0eUJBJPtBhDxoSXUdN2NnBxjpWNN4ytL+2uyI7ZZPNhSSEXaSWxBALTIqv8jHHBIGK5TxDEbZ76xsIFtojbzW088kErTtKVBRZAoOYNucHHXvivM9L0q5sZ5LkxSsJGiUySqipJHGxEpkhiY+YTjqB0H4UAe0aZc22qXcrRPNFqNtJ5mmC3lQB4pVIcq8j4XZIx3Ebs9gOteyaLpV01rZzR2qloYniXZdwGWS7j58yYPOGJc7gQBtYk9sV4b4Y06fVNTikNuunSMmY7iKJEMQjztVZJozsZs4B6epAr1W0i+zTWcFy025diOs7i8glMUrSNKRCEVJmXPzKSozwcUAe3QRym2gb7PLEYolna2ARYY52GGbzFDEuCT8oG38M4ttJFCYLVm2iXdNcTySJF5E5yECxO+WR2BLBQQD6dK4bT9VgmRxpsQ2xzSK0krli0KMAWCNLwwYHjrntUyzRuDJ5jyy7/MxNGXQIHZ2SMBc7tv5H34oA7nT4nd1uXjdV3EGaJTKNoJ3vDDKgEabuM55PTrW/Jptm0cEjwzJJulmgPlAKWwSAVB2xv6/NyecCuf06W5uLRWs2XeiqD54cylWAbYY14EYUgDvu5xWzCkhikVb24ik3IyRvMsYaVdxkDPyAOnDbc9s9QAc/e6LJfRtHcys1zPCJrUPbm5RkZyNk8km0wtgEKqFsjqM1zOq2On+HDGIoZZbooJnTyGmQsqlAsiSsrWq5UkCMP+Arvbe7KrPDP9pjJEjAxOlvLK5yscluwZmmVXXcwAHLevTh9Y1Ke3iYTTEvcKzSG6MvlWrKZFhhKpGSJXJXknDM2QOuACveC+uIoSipI7tayFRGu4TqPMMYlWJmSIR9c5AYc7elaFvcIbeOeztXuormQggNuihugDG8E8caYUhlY78DPXuKZp1zcwQu0jyItzGBNGJ0UWmMeZshXpuyT16HkCnWGoWVtdzwQyQQRK29LGKTy2njcsDcSA8K+xTzx1zQBozH7ZJMVZ3kSCJJHhlMpgRlzsSKQDczYJwMFfcVyb2NxpZJlmM0TPPd3EcSCdGtlxthuLhj/o74IbA9etdks8l7JItrpgVfKabEUOY4A+Y4x54ILXH3TvGVwThh1rKuNL1RwWkhW4jWCKNEMryFXjG64eSVF2PmJsKrkdMDPWgCWwvLy5FxFBLa28FwAbAR26XRSaCMNhwSSI2RVG/1PB4xVbW9Y1O5jmWKFrVmRV2SQqwEUAGZmdHJXewIUkjah5qxe2d5p0FtbsRFa3rxrG8SrG1ggAyzynjYyKMgHPbBFX9kT2tskezUIbzzFWVC7R3EkDANbliMrESR1wM0AYeh6BPd3Pnz2dwVuLTzkumljbyHlBDxwyA8gA5ADYIxjFdNNoosljspVMzJCxgkuVZZAHRT5sW9iVyuAc8AqemaT7ZBDaBUJtIFHlXlisknmwEkoBCzfcOclTwMHrS73SKN5GkkESMLaS4nEk8sRJKWzSM+1lGQTgnIPXrQA6709Bax3kk2yWNdouZ0kLGcZDNHGgJSMjjcQB6HFUbaRrW7gd40WWRC8O6MyRuwA3bwASwwcZxjtW1GJbhEV8wSvGYpoVBcSIzeaAEkHyLhhyB3qiQ0d1H5FvFcT3EiW5SSTbbx2rkn52dh5LKQBnjPXpQBdSSeW9lDWUURihMn2dSPIuIxhnaVpMbf3gJUKMkED2ruP9E1Gys7yS1Au4c+VIgVYpS42uiHdlEVeCWAOeB2qhpWm3t3btLMtsxWRVlZG83y1DFEtzImQV2qQDnnGa7mDw5JaRzXMNpGqQRpMzCUMsqOB5sMUTn7wJZiQOvB5oA4DVLGz1CydYIGJt4VUR4uCs6RyETqj+WCxGSfm6jnpXjviBZ7a0nljuJZrSCO6gis7WRA6yqieTAzNj5QzYI77c819G31jYeVIyJdJtDTM0DOqSg4LM6MuUUgFRjjjr0rw3xTYTXLXUdrZCKOWaOa0hl8w7kk3ZMixqQ0m4AoQc7eTg9ADxPR/FM01z80Mq3MzR29uJxLiNEjZpsRlPlXcCCeDuGATX0R4B1ZZrWP7bAP9EZhtkjaRIpZWULODtykLA4IbHckY5rzOPw9aw6hAkrvcD7O8gjlSK0gM8bRbbYSIS+4BZG3Y5HBwTivQ/B4Wa9W3eeeSZoPLmWIE2rqEWUQu7KPM2jC7u23HNAH0HaGG0iltbiOO6FxO06wRyRGGyEkYx9mmhY7YyNpy2AN+M8VHewSoIGhtpbJY/LuJY4189yrH+Iwg5jJwc+mDkCr2hWlqsUc0khmmiSNzaLboQF3eXGEkLAPIFUfKxAOPxPTSSrFA72cMcZu5TazRupVZYhk4lZsi2K4GVU4yOOKAOc8yCdNsaKZpMiRIYRP9nU5Hn3ABxITjYFALKBkjFVo7Y30ltODuigEsapbyC1BZCEWI26A7sbcHt3OMjOl9thsvPuZ7a5R7aQQ28VpFA0LyTKFSUrIynywxbJ5yRnirJlDvBAqgys0wa7wsSqCpG4MyqGYIeduTkEe1AHPXelpDM13sciWYNdySLGtvJGoMZWTZg4SMqN2MHGeazH09InubuO6hMFlGDaxJPCsDtLGF2zTli3mFlJQbSACB1ArpJ0s47N0uZ5fs8m+3W5Kq6XcgVSIsSOCoJDZLDAJ5NcxrDrd6KZIYltkM6xLIkKRo1qVVI0lhU5IV0DFuW+Y4FAHkPiQz6lYSx2TW0gbZbyK0RtPL3tl2kimIZ7gTLId6jBBBxg4pr6DE2jWJkkN40wS1uEGFhBtEaTz5S5yGIxxwTuwOea6LWYYYpknkM896bMv9mtERSUfCteiNjh0jC8j7w3cgHNcm15Pdo0Nzcskd5NAG2vDFJbtAoVPMjRvlEnIz6DkjIoAx1WS3CC2j4QliQJbkxQxnMjCAJiZw7hcBgSnAHp0f2bT7TS57q4dTdNau7xNEbaCAySC2aHymAYsf3rjGcKQM7uK5eS+eOa9RbpLaxgC2zxvhWuJWRCrAFfMyIwvCA5HWsp9R1HWg2mC5heK0Yv9pkeIO3mzGSNbcl8uhLn/AFmOvGRzQBmPoF18t2pMtjF5FvEttHumuXZ2Lw20snUZ+4p5B64rX0rw/GLu3urKW8UKLiG8tHktXntJYiEjju7cP8+SrFnI+UsQCBiuqs1OlwWNlOrPNA0l08tyhltUuZWkkia3eM+XHst8F8MX3AkDpViSxCfa7wuts8kIkuLqNgEugjhwryNgncDxnnHFAHN6nqEWjuJDZ3GJpWi2RbHO3cQslvECdxIHz55C8YHbjNWv5ZjHeLK8txtlkFv5btHBp4xvtXiRSwaVipXA4Ax0Nei3OnXWqWuomOJJGtUtLhCFMkU1zIxNuYC+CHRDGrgZRtp5yTXlOq+F9XudRit79pBdRictFaL9kjnk8sSQrbGElQU6sGYcqcelAG14Q1+a7uLqC5tYXjvH8gxrPIqW6wIshlVIzmGUOcfPj8q9ntkaYSul086COL7TG0oaBofLQIVZASZkPy7uR8npnPh/hW2fS7mONxLeXEstz9rd4lR3W6GwIzHGQFXg/wBa9OS4lWUvZz2kKWts4t1l3qDEhaNTIg/1z7kI7kY56UAdfqdu1xbWYtbmCeWKSNZ4tR3GJ5ZFxFFHKWUyuI1Xk8Z4z0p3h1rhbK8W7ku5UtrgtC8wLxQPGS7LCkitlVBOApB+U55rQ02e1itHvryK5lu3t7druaRd9soYJiWG3YBUlBRQpXkhs9Saw9Y1u6eLULtFhjsJvOmjjjtfJUskapcSXLK28MpDISByVP4gHRadaQaqLjz7+dpHMlzEBF+98pLhmZoIxIS6FWXg9N2ABjFbd8Y9L0+6so4ZVu1yDIz5aWK+eSRI2QqWVCHQkE5yT26eAaB4wvdPvoBBNc3RKMfKtmhmmiR5ikUaqGykQi8keZ2UdOK9EvdenvmyblI5JXhV7ZxuIvLeaZHQz4PmIdmd4+Uk4BzxQB6NoFwRYWwfy0vIwFeEx+Y0bFmVjmMEllAOzI6LgVxPitba4mZYbyO3ngaSCQoxZ5fOLTLPKzACR9rAADJHQjOa5+61W/tIvtmZ0t4J0meW2KqUwpMiSsxGeQcdl5z1FctHqqanK+tutkbO7uI9xuWlWaCQlreJoYVOG3lQy/IRiQH3oAq6trCaTd2VqwbzxbS3Ud3dRsJ5HuQLONFRQd4KZdf7oYZwa7PTPIa2jSVB5NhCknlyh8TpEfLlml+zktFGGkXBIC4OCeGx53rmgrqE9teXt4sl8oWLTo5r6K3BEStEU7KoUwueQOME5JGdDSZri+0+WOGweSWK1eaO4W6klF48YMMcaiLO9ULFmVgEBhIY7uKAPVn1bQrS1ggWRp0ktGm8q4S33NJJGIxHaokuXCRhcEAn5efmJA5+O4W9sY7WC188XVyirJO4d7W1tQ0Vy0do5UW6tGIflDFnMhcLyceW6zqczMs8RP2qw8qeSWAW5dLm9co9uyMwFsm7ftBwCANuciuxs7+5SLT5ZPs9vasJYruZhJHd5mt4lFw6Mu7iTauFHbPSgDzXxXpt7NbXCabNp9neRSSabfiVWWOOz3M9uqh1CiYlghZCQdic5yBwttY6kL/+0Li1Ae001rR5hLekRxW8SvBLLJEyp9sN/ECy5ZiG3gbCGr224k0y1mvYWs7iW4Sz8++t754Rb38IuJXCWUrtkXRkR5ASRwwA7CuT1VIUsJry6tb62N1qBtrVrWRgiSSqTbLqcL8BARteT+4mM9MgGhPrqX+ieZ9ptr67AKoWuTcSOyeU7xQfOHguHkLAEZHY4IID49dsdVMEH2a3sboXkw1K2ltzNdJ9mjtkicTEf6wYnU55Pk5GVKsfN9F0q7vLh7m4NrNdRLOqy2hSGKGRWJtrmzKt5bxK7MrbjuzDkgZrRsXtY/MtUlmgnWa4t5DM/nfbJnZnuL+LcA7xPO0j5GQpfaCAMUAe2DxKlwltC8ol3fao1LK0IjCGWeBblWVQsbqrhWDFiFAA5FdDp9yt7YF7W9wrPGthLLE6SWkqmRZVVd29olOSCwwQRzmvDbzTZY7O5kmntfsq21gJGMMqLc3G+N7RJvm3RPmLbuHylDknBzWpD4lFpZtYZBFilwLc2oYTzqUaeWQeWCZArNIABlsRjIzxQB7LpiXebmCWfMtvayGCaFNp1K4JKSmaJxtJVChAU52gE8kishXu769vLO2+0wyRQ/Z7y48lXBiaJEEaCdlGDjGVPb8sHRfGwl+x6at/BaXdvazS2puQBJNK4Q3Dlmx8wt224JzleAa6i/1S3ubiaW3eSFVhhjmLN5PnSCNMMWX7pIIIGec8cnFAGxpFp/ZlqtuqwW1w0cwEEkRWOZJSqBII95G5mVixBI3FugPOP4ivo4hZ6FHJMhvpXLyKjIEnC/JGwmxsHRSw+VlXg5zVOLXrX7NcoJGuJxIDC07MJ7aWP5nW1SXDujQ85AIJzzivKPFXjXR76+Szlu2ndhEqMNkUivv3iF7h2UC2Qgl2JDZDBc8ZAPYPD73GnaiIpriECQ24lggIkjiWJZDOQWOM4EZ2n5fnweQa6jUL+xv/ALNp0kKJPdxPMtxE8KrDEspiDGJX2yRiRd7jrljgYrwrw/42XUhjSozA26a3kNuIXDxwDymmDTtkoShIIySHBroIfF32iymhWSKOW0guJ4zBJHvkeEhS87nmOQhCuxTjCZbnIoA1JbWLSZ57V2e6jmuWWdYGES3c0REjSr8qvtcFB1wPK9MVrpps8UcmpabKhhcq0khXfMkiRrJMiLdElYwrN8xBUnKg9q4CHxZ/ak0baksjQ+UbhZLeM7YTIgjRGZgBcuG4bDEKcg8DNOk8QmOee3S5e2VrOLzAwleQMG2q7tCDmIxoucDgEdV5oA2NZ1+6023k+zMHu28x7JpkhiDWsmTsSJAcySGRwAcEFc8VjeGtfbTr64hvr+S487zBHDflAICu8tbyIwAL7mwo7qFxxWfa6hcy3M1tJ9gvJr7zrdZWZ50S12I0LMUDB1Em4hiUZcbMcc5uq21hpsvkwzTTyOsU11K8KXBh1DzdsUyB8FYjhRhd2FALYzQB2Wu6hNdxQ3mnXFnI8CCG7t3CQHfLH9njkA3MQvloQCQuSSOorO07T1ex853mE8axkooZJLaESOI4oS/+sQFMtjO4knntyM9xdi5mjhgW7l8qORpYTuIvVbLCcrgPCAwwBnaT6c1s6ZqN/dXfn3ZtdiKlvNKkmHtZEiKgBFIWRVkZtx55f2oA020231KSS4h8qUIzpJ5UpiDXMaB4rgxMQ3lqx3M2CAScms+XUGk0+bzrSOC802aN8o48qaWWNQJYZucOxJb5d3Dc4JxUsWn6lDcWpgthcLPG0UBtRKsEf792YyHGXUc8HlmBH3cVQ1q51aS4XSpbB2VZVM3lfJIuV2mXaq/PIEIIRfmy3SgDJtZdOtrz7BJMUnuLJpreXzZXsnkuXdpYJ4ywaV1ZiQ5IVSe2RXpst8mlacv2O786cWiJKlxbDeGMIAI8sncjKQN4+XoC2c1w8fw61LW1tIdJttUudkm5Z97KsaIoMsLSPGGhLsOgyAU5wTgdBc/D7xMqtZ6nbXUiRotsZblZoonP+tQL9nB/dKNg4baxiOcFiKAKh1yEm0mvwS4jNvPDDdPBBE0+ZIxPCivK7klMAjYcDLALzoad4guEndXuJ5GcpB5QjQ+VFGDKzvvXDNv4BByQAxxmuU8RaXf6JbyyxPdG4ubKAypcWccQlMLvGl7bq3KQEb/mbGAg3YPFeKHx3rNvqQ063zMIp2ju5cZku4WXau2T7qK0SquSQFK844oA+kbvXby5uI0s71oYys080+oQugZjujJYom8L5gwoiUqQM9MmvEL/AE/Vn1hJ7WQ7rmR5HeRjDH9pAcM8E4fMtucHGR1JA6ZN3TtU13V70S2NvNHGYUjtorlXmeTzSsItUcDazoS5ODjLjuDj6a8MfDC5u7S1ubq1LTl4fPM23EKNHt8sKxAQ7CAducYLDLE0AeCWmh65eJYXVxHLJF+7luXkdGuLORSIleORI2MkRIHBHAGDjFek23gHVLyWCIiaUMu8TJh5HSZdq/MigNsHPAGDx1BFfZfhr4T6fqOlG3tdGk0y5MTW3nxSSGOWKEAtLJ97z8t0+6SD25r2vwj8HorCO1W4so3aONVjmhRoioZj8oSUbWk3EkhSTz05oA+GvD3wJ1Ca8t5rmeWO2YLaXFvfNM4lhKlzPGqvhC2VwoOQT0Br0fTf2fbiy1KO30JL7y3R98AQrbQI5MkplM7MMFDgAMOOmO/6E2nw70owbJbI3E+5EJmQEjyyCsiSI+0ndxgc/L07121n4TiSNEa2nhyVSVowIht5AYFWywC7Rg/yxQB+Z6fs+C6ne9jEyD/j2MTPKymZHOwBGbHU/wB4gg9hwLen/Ap4LmaO7tHg89mjYqr+YJIwGjEbqrKoZiD94kAc4HFfqBZ+DtIQyJf203lF0eFYxE/nHjDyKzgJj2P4c8Z8ngyye4Fu0Sqj+ZJDkFUKgk7SFLeWuOepJPtQB8ZeGvhx/ZlrBGsTO8UrEK5DZcgGQ5yNhZsj5uhHvivULPSbwRGKOxEMUQCySMwLNvXb5B5xnpgkAY5z6/RqeFLCHzFdNiq6SDdFtT7oHyOF/eZ29ffnvVe70SwjbDbYoiq48uHdKzDuu44ZfqR9OKAPkjxT4V1K6ZDCZxJCVEojhjS5dIzlYy8T8IARjjBB79K5X/hXNxeM8moCJIPLeXy5n2q6swyzuMAMAO579Oa+0l0OwS2N410qStIyIogkEnlq2VDqVy5OR0rzbxTpcpa10qOQpaX0skU90kkkTrFPgg/JGQoGf4yo47igDx3wfpmgaTrElpdTaZDb7UFubkyeW5kKq6QBAS0pTIXupevc9L0qyubhCA0WnxSlomV2n2wox2ISzHJ2gYGOc4FbM/wy8EaL4TXVLScPqkdu4kF7PG275dpaKJJj+9fbjIABwNxXqbPgjTzFpSS3IAgdzcTKBkW/VIVZg7bQoUcZPB46UAdnpmxAWiJFvuO15FJJGRs4XPlEnsSMY5rsIjGiq3Jdim0k72GcE5wPU/5IFcpaOpDxxTIIw3blHGM524J5B4OM889a6Ow3RDCldrJvUspJGSSM5757dRQBsPHgCXdmRjkuePlY/dwec4xVYxnzsqURfLCsFK7mOASSD1PfPtTluHkjKPLEpjIALDbuAwcnPI6+/wClRSSIhbzSE2jJcH5SOnHvwff1oAmdIsBSwOBzuYFlz/ex/L0qhJMkO1Y33B2QZAJBTJU7D/Hk846+1U7m/lDBItp4YKDtDYHfHU/5wfTDSa5Ny7yuuyRlMUSnD7+cuwxwOP4fQ0AaN1dKHEiuFCllAYGJmC8EsH+6fr6d6taZ596ZGTMkQUv5p+XYqjKgbOJM+/pziucL28kzIyAnL4yXdC7HB+YL3Oc5xit20gjjC+UjrGQFYx7FiO5RyQZMlcE54oA10EIEcoO91cuHXAJJHR+yjOcfhir2cp5jMBgZ3r8zYPqRnJ7cetUraKKCMpCoQTMXBJChuOQquQAOOnTPT0qjeaulojxgqwBBlBwTGWPy7gp4XI6jjnrQBYv9WNimGtpbpZGVVUeWN3mHaGRZSMyEemeozisX7V9ojUxyJD5jFBbXUxS+jRQT/pEYXCOe4/pzXMavrqSqSsKK7Bd7oBIDIrkjexfETn1GF7ZzXFajrEGxjvWG4jLeWJN3mMEPzNLKucMecZOTj5c0AemS6l5Nz5e9EcAxiPcHUkcY8wcK/BwCQT2B61cTWba0xvkREfJDM3yucE9QPlP1x396+c7/AMWafYQtM92zMTuWRHcQoSuWEm8bjKAPlOPbjvSb4jWdrBJNPdxqdvDtlpNipwqJIu0A9MnDHNAH1Muv2u1C8sWJUxbwZ+dWY8yzN0CY+6Ac+uO9qfUrKMI6TLKsnVi6kggKXLMDwMtweh9a+Nrr4q2dzDazLJKS6B/s9vOiSxJGcRq4KYKuAcgEmtmL4km7t4bhLi3tYXcC4SViWaDBPzMvCtwcjGTzQB9Q3eqQxwmRCkipID/rIwVGQQp2tkjj075NV5taimcMWji3wKpQOCW24JdQecEHvzXz1Z+PrO9EvkT28gZim4eYIy6kAgbgME4O3OM44yKo6r43t4njZpIgwVovtImRVhYj/VFCwO4cdupORQB7bf6zYyGQpJE43IkasWQMoXLEyMANwPvnOe9fPfjPxXDYOY8p513I9okjN+6t1dPlWRAfmboFwDycV5t4t+Jlxplmwe5RfJunNtLJlN9tOTvETDh33YI3fyr5F8ZfGC81K4a3W6MgWR5JJHmT7Sx3MIE+x/8ALXbIM5U8g0Ae/eIviX/ZrSpJOkdzZkoS8qrMI42YKZASNshTBDHgA885ryOX41Wv2PUBJqFuZWSQI0sihYDFyjuxb5028tjqema+JvGPxRuI7vUTd38k9xZLETaxxAOzecY5raVCSfm6jJ6kck5rwnXviLqDKZj9usba4tZYwhiWNokWbZiVgh3ybeehJ7ZoA/Ta7+Meny2kcC6npk2oGMO99EodhLNkxGPI+fA65+UY49vz+/ax+MFuLI6VDdTiR/s0DSRXEiC5kOMfZoQh8yTnLYIzj0rwLVPidfxm3gs71p52CW2/crSxLCxIwm0BWZATg4I7jNfPXxT8SzeMFS3ivrsXdlKJo47u3aKZAmNwtnC4MgGcAHgHg0Aec6RbX8uvXVzLd2UDm4EvzBo5LiI5824CSAB5xGQSykhckHGMV2sZjt0upzdQw6nGk3kASIs100sh8lXcHCqVA6kA+vNYXhiWOO5naaWG6m+zfZHe4QSeREZCwjhYj5JTNlWzyE9q6K80zThfQzXPyzBHubyJbtP3qRyFVdVJ+WFXXoOmD1oAp6D4ksI21CDxBFvuog2J4bVHSdGy7WonWI+QFBGSx57ZPFcRbeJL+11wzQW62ttbtNDZ6bKiPZPaJcOjvbyMAW3bdzEghOgwKJGutRa+Ah0/UIo/Oa6UyC2SOIFljkEaSbrxygTk4PzcgGuNs21SVIYRZvceTeXIkswVUw2TFgTBdu2yCAygkBnBIz60Aeiw+Nruz1qx1K2eCNHhkEkU8nnWyB32FGRBgMzE89O/TFbF/wCIbDXoxfRQXK6hdH7JC1vJLh4InRGkjKtiPmZFAODgnsDjyGOyN7LHDHOqWkt1Gh4je5iDymGVYi+R5SlTuyw2jmtN0t7NlhtJrmFrMiBIo7xxGxVZTJNGwyQmHDDJJwoHJoAxINo1iRNZAilsLVhZq06sdq3LmO6vwSGEuzBO44J+6WyTV2TXW+xiyvVlaySCIzzRpustSvHHmwxQKgw8QiYPIqM2COprMvtLkWxiv4mtb+7ubqWacyu7GS2MAxDcTzAbrhZmYeXnO5eVxXJ3V5eXKS2EzXEVjp1t5RjisvMkuHJ2tvWMk2V2kQUZcID0JzkAA2o/Ei6IoSBDfiR4ovt1vKI0inMIkcBd24okfyrHyjrggk1VsNQXULq4e6s7y30/URcLb2tupa1vUiYxx+XgHy7w3IMkpYLnJ5NZ0elQXFpA0gt7SSC1NzcWcfkm9vdO8xV+1LEIWxfJEybgpO0E5wQRXX2Go2dpBZRQG0j0oSReTC9q01698p8x1kdFxDiNtxZcIScPg5FAHParaQXZNvPZz2giZAZJJIbeeOBv3krKkYJnhU/Kv3iwwRnNV9Wkks7FEsYvKtBO4a8lh8uYtLGtqfLijRTNAFXcGYgkYJ9K2dVFnqk93DbzSS3E8dy0TzFXupWgKzStbxQk7LMbcKcbcHAJqe2RdZ+1C3N3Kfs81xMI4EdIby5ijhW2ilJ3wRICGDbCiA8txigDD1G6gWdrK2t/NklisxJIF2Gd1gU3Usa7iI5M5NvliUzye9YNxqgtWjELzNavKbe0hUtH57gs1w2L0lRNCBjeQI3+ZFJQLWvqUdnbJp0IvJbO8jhWaaW7aR5mnEYEUj3OwAR7AAN2Cck4GaxI4pktpLlGOJhGssYg89IoJjtF5A5X5d0gIcLkjOSAOaAIrSWObT4r698rToJZhO/2VJJIpRMrbJApwptSx4VQAowCF6VTlt4bt44zM8Mk0JeOSN3Rjo8Lv9rlEUpTy7RzD8o3lQCECngVpLaQLpy20ttm2S7hmCQ3EcUHn3U0kqzoS5Y2JLE4KhM98Ctiy0iFUM0vlymO2eKJ7h2upJoJ4ppJre5AAEMTSyq2xThWOBwOADkbH7dJrEdxbLNZWhuYmke4kiMQsd32eVY4GX/RinybQQAd3yZApl34mii1KW1CSQxXavZILqJkElvK7eU8cjqIzdFMYkU/cOScEZ6ew8mO9sPsUogFxbW9tetO0L2yNLcxKIfKZ87wY5BlQyoU+ZhXKa9o9ut7dQWVzcW1014tsVvjFNBb5ULJdRRIWUqIkODkA7uKAH21vY3QtWeCOzu4YbuC1hgn3xSIMmy3SEjNwVAOQQCRkZ4NeeazHc2s0MBgSe8kuLWS5cOVmMJ/dW1u0bkC4mxzMWwQoBrqLmZiYLexTzILwW5tpL8q0K3nlqyS2YiOYmWE48tjgcAZA5xNSjmsGW/v2vL+NZJCkUSRxNdxT3D+dIMtujkEbKqcDC8980AV54buztZbhhdfapjI1vDCp3LFbSeUjJsyZRsUZYZHGScVjWr2V/d3MeoFIJZiQwdT5oMUatezvK7hVdxtC4PzH8K0hPo0a28K3slp58joCGadxAQRcRJvO6F/MyDkLk8gEc1kahNo1sJwltHPbxsjLcSs0qbmQQzWrSwbvlyoZWJ2jgE9qAG6v4ch1F0jb7TqCyuoRgYEZPJjZLGOeNHzldu52xtOcZNebS+FJrO2mma2iZnklgRSBI4lXc7R5iJVo2XGMnovIGK9e3xWGn6e0Fq99c38atHJLPixtoph9nSRZmYBmATOCx7gVR1O7fUNOSx0x44JGgaC8cGSNrW5hlb7VdLAJcSFYMAL95v4QSKAPneXSLO9jmu45009FSS3MCTyRxRTI4ZnkwcFHdhgKTgHB9KjgvbQiK4a8jhf7KtuBDIrRTSgMqokcpDLhlxuA2nsa37/AEe6uZprGKeK8uYSkVm8tts+12ytC0kvB/cOio33wDnueDXHXvh+4e8ilS5tp5ozI1rZLsKsgbEsbO5cGUT+YccHvgDoAT6LcreWmoQ3plnSSIwrakj7QJon2De5IBUhfpz9KvLCbMpDbo4xbtGLcKpCRuMlA397ZxnIA71h27eTeCS4u4VIu3hmaMeaBFFkKGiRRsBKqcY4PtyO2tktb7zEsZpHM8SNPbxBIImlDAmXzixZCuG+UccYPPQAu+Hra1lu7aJQLgSoytC0zRSwmFRl4HjOZQkbfMrAKx4UmvoLTrd9Ns3s8SXFuqQypDbrJJ9oET5VjLtIti2cFNwxjGMV5x4I8MJfavp82+SYILgvJAELJ5P+rLEHCuzEh84y2fx+ptH0LR9Rg3ancPbeUwjhkimj8+cAsNktoxX9yHVhkdMc4HQA8ivNS05LSdp4NpkuDGg3SwXqoEBkFxLMFVoVP3ApJxivPNR11JoLd5pXj03Lh3RVKmJVCW0W37z3LsqkttwV5Jr0fx3KjrPY6dPNNHA4eCVViIyDtSIBVJkhwABjOB1Oa4LT/DkUwFzfI9tiJ2u9kkMgkm/5ZQW8TPsC4Kl8fOM4AJFAE+kaJB4kh+1EXQeCRxdWqBXhkkjyIWyY/kTywARHude4FZN/olzBrLW0eli72xRM1lHdOZo7TexcXEoI3IvUJ3HDDORXsvh20urCwMV1b2kgix5K2z+ROgcDyi4X/WME2jJ57nByK6DSdAQ3ibp1tUmjlN/bXSWsayq5aVgsvkF5W2t03YOccmgDxfSbGyluopJYbyzgiEiK7XZtWuJ45T5ccMRQBoNpwy8nC49z6XJpr6Zpk1p9juJLWcxOLpIXjSZ7kllbMCu7EHg5UEg5xXVX3hK1gufPtJLRoFia4t5gY3224ILwLCSBbvyo6A+2K0Tpk0VtbumM2mLhbZLwTNKQ3mAtEHJI27F4GDnIyOaAOh8L+DdMubCO3vDHDGsPnyhpZPsaTzYd5nkB8yRlKqpTGMscdOLGp3drbSTaAIilukIjtr0kRRJNGAEdEHziIMOMjpjuaqQ6xqEFhJI1tJ5k8ZgvLC1kaOa3DsDE39nsmZG2EEsOP4s1QitksHSfULR3W7DpBcK5MhaOQvGlxsZlXjAO3kEEY64ANHS7zyrmzsvstugZ2eS/vliWO6kCtG9wk7QbkiwCdrEM38IJOKp6rLHpbx3OnsPs5MjXbx7fsrlyVZYbe4CyTqeWYFCACTwKp6qt7NbSwaVHeypcLMbqzuoGMNtvUAPBNIFIRZMnK5znA9KwNSFuNOhiW5STXNPt3hZpbeWePYRumEcicqQvGcEgjBwKAGy6hpeJIoo3uLd7+MiUW7S28hlGWAUYwu47cDp9K6a9j0PE1tZoI72ezSMBsxLDLkbQcdCoAzySOn18VEivbLFBNeQW0bNM0cQk8xpVbcwjiwGXdnhiABnrismDxJq1tqE0aXd2lh54EMTuCzEoXPnXMygFuMNg47dcUAdhrrvpiMJL62lWC4Rp0Lie5kDrkZ8snzFD84GSQfbjPXx7eWTNa215BPbvGskqzs0AkjK5JWWTaYwMYAODwOOlec6x4m1a7vp9NsLcXsOpNmdd8VrLI0i7TGl2gJODnhtpH5VyJtbq3MtxNp891/Zsj27w3+5Ut7ckKDayIcXRRmJJ5HcnmgD2CLW0uVe7F0YYFI+zyTSJK4DEiU7Hl/fQgnrzxwa5nUGhi1B3kvLeWKRV8iQBo3kYyAvsggBVoxweW46tis8RNqUNppqQzTvb5eC6soWntxJMMpbQRsqlzgnO75c55PBrtbfw5pssKNIbmKXTCv8Ao80qK1u7gkyFM4gBlB3KCWI420AdZoE9wkYeaG2mgtZVmtrob5JBbsMNGm3CSEnPAJwSc13fhnUpdeu7yBriO2ijQkW7okzbTIQ7RlgFRggJwSOnGeKf4W8PqkdvNeXyRQCN1h0tCY0ddnmmZJ40Ljdhio25IPArUvR4fjltbhbuJLQSyPMVsZRatIqgZa42QtIwycs+OR0PWgDqNTPg1dAvtKkuAy2aPJukiOGebDrKrxoXVkIKt67sA18zx3Vta/b7WZLh5PtAGnC3Hzf6Q4yQzjgqoBIOCM9K7TxBqVsLu8eBprhiVBglmEMUlj/AyK3LAP8ANjk8YweK45JLbZchozHFAwubZXYCa6mcZkVImOWB64zwB0HSgDrfCklxbX7RTTi32MUWV7KMy3cW7b9nlVm+ZNzY3D5gMnkc16zd3E8um3R08Sw2CQmC9JjBQ74ityYYnH+sU48s59+ma8T0y8S3e0ujZu7tJ+9W5kbzJYyNiGJQTtcuRweePavZLrSB4i8E58/ypIgWCi3uRtlBwWLgLubIAw33iCADigDynQ9Rh0rVL/ULZLwCOOMRpdv5sTSW7ZgiMqlyjuwPUd8V9wfs6a7qBvo72SWTybzdNPYwLJGtvcOyzeZBIAypCNzoQcEnnGK/PnQrS1fUbm2vroy2dtMhmhuZWid5oH3QXD7TmNAw5DdffFfefwC1m4t7qLUbNhCBG1k7TQrJFJIXwipd4wGxjHy5xz70Af1Q/soSmXwpBc3azW0sthC8KgQCEq23Y6tvxHOcfdfDknOOlfW8zh90ojkQQvkDaQZWXBPnkLhhn0z6DtXxF+yJBq03gKx1byp5FntLRpAJYpoVl3Da/lO+4yk9NqkCvuayRZWCzXEhllTaAqOIeSEdmUJwQccHn06UAI19PbGzlVIXEqyZDEIuGB3iAr0ZQB/TmqV/ezzeYzrcNHG5CEgmEQgZdCF5HQ8kVv6hpMa2aIjo77lBYgkRh+HMOfusMjg88fhXK31s9gsrWF1MPneCaMDZbyKeNwddwBOfXt+FAEFrfFJBCurDy38wtas4me0hYYhkffnapPqeMcgDAq3ayK+qKom3lJFMLxq0tuCzFB5nlg8Zx1wPyBrxHXNXu9Gubu4hmhF0hd4kZEUW8UQLCKRmAW5BI47ZOOvFcNpfxYuZzNbTTmC5RS85+zCJWzLuh2qr5OVHb8elAH1hdvp1yySXt1LbzRPMjC2RZIkaI8PKjcx4J53AdayG13QlQ+XJPJE00iRyyKsICQ5/eytLtEh9lLH2NebW3jC11SC0t9QjUu+2VZjIHIjX/Xu6MVMxl9G5HfpVLUPEVha2qx2yaadOs4pGeKSNJpUkYFnQ3Jfa743fKGPbGTmgC54l8Y2SQyyBZVt5ZEUG5YuZpY8hwAgJTaDySOM815VffF1NPEEMNnY2ZlvHW7l3TxgRqcW7RusT7g3H3c4/iwOa8m+J/wATbDTdNa5kuhNpQ+0MnlGNJRcSEi1jfODHIzH94GAOOvrXwNrfxqkvtXsobvVjJMWjtrSKQrM9s4PlhoEAVHHl/Jl+MnIOOaAP2BtfGxvLBWsJbREkb7YZmWNI9s3Jh88DdgDPIwM8V0dn4nnsrhFU+d5SG5lk+TbEZl8mJEJP7zK5b5+mOccGvzl+HnxPutaNvNOd9pkQwvLdiLzbqA4kYWqYP2cOQMbeScDPSvsnQNYOp2guzOXEjQKZpY1WG4iY/uR5aAsCePlIDeo9QD2G2nm1MxXy3JZPs7q+AiTCW3mRysBJG1plkT/dzztwcdnEstnIkiz4iikQiMyMBuJHmbCfv+5fr2rjNJiMyWG60UxWhuJJID8jNKib2iIj5I2/Zjnod3ByCB6Ptie2yIllS3lDM14v2jcvygY5G7v/AIUAb+Y7mDzYbVr7b++dA7mQHH+rCkbG6cYJ+lYCRWLzm2ugEFyySRMECSedNykW89P5c8+ladjBKU3w7sBhIf3XliItyq5Bww9wcVgahZzyt5Uf2xLy2ZXh8qPfM1zHysbRt80af7TAL74zQBzviSGQESL9oRYI7kSG1RFi3q+yNYhjIYtkDOMngZOa4aR5EnRF3ov2aSQ2uctEHcKG29TMTn5uV756V6Vd6U15Z263lmgKGRUQF0aG627onwjnzPLuQXO/HTpnrlWHhO/uWlvXD3t2Jp1naOKCeyjct50SLJFBGZLby+cDIyMHB6gFKx1ZpFtopVW0Ut9mlnDB087G4Cdm+8CMYI4PY11PmwbzNE7HcyA7X/0dY0QSPKeybUwSSRz1xXAa1pE8RcyW5vAdgFtbwiyDyQXB+Yx7yY2jhPIIBbGBmq/2q40OBmd2FxLFHnyQZiUebyVhltiPm4z5hAxgdcc0AbupRwyL5kN29ywSZmZidzIuPJiQL8rPjB4zjJz6Dz3Rtf1C91O6jmzAlrcolvNMRGoVRkkKoG89cYHp74p6trtzbCGFoJIizzvLuI8xYukk8aRHIRifkGPl6MB0rIt76eF1ub1LmOE/u0ZogQJ/L8zGQCWwhzkcds9qAPojSdc+0Mn7zP2ciKdpcx5lYcTwhRlAcDggH1GK3ZdWs5xJGXiJiCFYvNdXeJ2MbOCcbk3DGRx36HNeG2OrW7S20UReSa6eRZzFKpEiQDcGOG+UlSOCc54xmuyjvZHnS3gRPMRgGjkt2NwPPTezRSbdqMr5+bO49dgzkAHoralDEVZUHyKfNbBbbFIA5EBUHE65HzE4P8JNYWo6xZWrsofynKCWNTkhojwSGAxx3GeO4qVmnS3SW4tmSLd5aiMpkjYAA+D8pzxzzXmPii91W8nhhs4f3XntavdyNi3tUA4WZHQNECPvbgoJBx7AHWHxNp7SARgxLKxgcyBTuReHlB/gAPfjOMjNZepX7Ws0SwzwzQS4kSZ7d52eVAAYmmJVVz7nFeY6fHcT308EQeQQNskmJ+z2wCpvli/d7gWC85ztJ6Emu/vgLO0hWFovIREYyOj75d+C5wy4Tk9ufrxQBYsLW/guvtFs7FtQf7PcQkRPHJGVJkieRCVERk5GTxg1163Mdv5kcscoEJK3BaJ2jODtDWzBCGTcecZ6+hrC0b7RcPDPExEsMUiQeUoV4lmBfcrkYmA/2lHvVPVLa/tiJY5rX7LKha5mQEyNKz/MywvJiKfqGkQMueo7UAVb9b25huzardGGy82dnjjieBweC2y2KEnPoCRnoc1xWk6/f25i1Ca8QB5jBNYxhnZLYZVXaIjK/MB/tAdu9dZ/acLRXNpPeX0drKwVQWjMm853Mzowzlu2Swz0rnbfRrWOWS4WGQpO6x+V5bgM/BVhIRlG354PpQB6R4eurbWke7mkCS274tWjcKpDZwrCVgdvPJxgA8mrGty38IRtPjhEEu6KWBzLLvcDLMNpwQwJHOOuPesPRLdtPvWhd7qQzFUV/MRrdFlwypsUA5XgZIxjqea9QVQ6st1hVSLIZFQhCvR2Cg4yR6c0AePTi/kAUwiFSRGsDl0e3i6t5cahiqY6E4BxyRXNajp1xdQMIZIYmDndIxMbOqjKgseGBwOmevNenanB/aMk32QzpdWi4VHKiN1cEupccuhGSB27964+5R4ylvKqvPPA0WZkZI43HKpGCB5jkA425zmgDwDxLdajY3QNrGZ1gjxLbQMio5xhnBOFljGDknOAPWub0XU5NQ1SeC5me0hELNb2sEJ+zrMVO5xcyL8z55wM9fevYvEWky3SQ2xVrMxOYXcwqIELA7uR85RkJBz/ABdcV5vP4em0y7hjthJCu55YFE7TbpFHCm2eMCNSvT5uvSgDOvtOvbwRxtKbnY8iTXXkM8kZ3HylJwAnykHeOB1z2rotEMumqbFoo/JKRiG8kTzHeZmySC/zSL0yVB6Gg6Nf3ThZftyNJD5twobyo5TgkKCWw2AASBz2HOK6vRvCqPbRyqJkGUWG4LsxSZdzSRgykKF7HPIz60AYmrzW8QnM8qmC2lQboSQDIyHcZGOB95jhcZBAyOK5aXXbc7f7LiaSaAhrof6tnRmAZxcIdrHluOv8x12taFdA3CxwmaKazM144Urbs2/EaowB2zADJPqB17+RX0N5oiySW8f2ZLkl3MwW4SLY6snmu7DCPtAPoDQB7B4b8Rj/AEi3kcQsuUVGkQzmN2VmfLt0PIBBPpXfXGLuy+zRySeWkeUmCo8h/wCWhPB+XqAM4zjjI6fP+jXUkly8tylvJPf26KqWyFPKYOhKxsmV8soDyDj1I6D1iwngurOWK3uLhbi1AaRF3EP5LZw3y8or9fUA9qAPO9et9U0szalaXkI2TLPci3UrC8CMNgRjjF3nGQOMn05rLHjqVdURLi5uBdSzGfypQI55BJGqvHhAQS2AOyndkHIrrfE8a/2fcR5H2l5GMkW7yLVlVldWjMxUM+QckE5xkV4TK3k6n9msoFup5xLHaXD5YF1/fSCWVm3RBVVtpGF4HNAH1lpGtNdxQtNYC93jzngmdIxEy7VXLxk7/LPzYPXHAPSutj0y1tVvdZtpprKOSdGks3EP2N7rKtI8S+Ri3AZRySvmYPJzXyjpnjG60qGBLa3ulkhUIRG7/wCmZLRuyNKoKxkFjvPyjGc+vrdv4/gm0qKyg1G2hkurdYrwfZkEyXMI+RvtkjlJmGcnHUrjrQB6iupWUskQnMAEU0c4E0rrbwwn5g8uQNuLgBtp+VgOu01zWp3tjqss5tmaQKr3tnAPsqxW8kzeR5CDz8o0iZKZAwSK8qvvGyw2d0i363qXEkJcKQ0ZEAM0cV0HhDB5DGVRR8uSAxArktV8XXEGlGV5I7WSRhL5VpE7TmzCYa6i2KZLQKZFUoFZWJyxUZYAHbXOt2N2upRzurz2iMk8ro8V6JlBWC18uNdoUuABvwxBz0rLj1uSCCGxnnkle4lkuBFGytArQ4EDcZXz1kKYViMt2xmvjvxL8UrvTZGsPDF88kcQSW9ub65EV3HfXMhZxdmVQk8EkRZdruGUHjBxVzRvielwXllvJTdmW2hQMY4lmlZlW7jtbZCyXUYcjndyOQ2MmgD6ludXmiVy6wSz3qO9+1rcRFbW5DQCBr2CbDRMsqBcABGGSGK15P4m8b3E5NjKlu6Rm4jZrRVS62XEZhR0wNvmFiMZOM8tgc15J4q8eHQNRs59MubaWC9uwbg42E3YTzAnlRs7TJ5wTO8BWAbaSM15rf8AjDW9W1c/2ctwIHvXkkh224micJmRJ2RsiAkHZgHHYZoA9YkuZBcxfLLcvcLmVDtiFteW6yRie1kU4Nv5QcnaSVZCxGMGvSdLuor21057cX22Frgo1yVE6rPGYTlXjCywlyeOXwc4ryXSPDWsapq0eo3TTWL3Ijl0yK6WGUM6vME2mO4/0dnlZADtIBfL4AavojwxpN7PNHNPD/Z99EkBSH7QwMjbwu5A0W0rwDuTcBn1oA7Dw3os9osF/dfZrZVtkSIXKowaWSX5pV3n5lC4ZvMAxjCmvbvDs9nDatY3s0FzM5JW5ijEN000jhIw0TYxGkRztbGVXjrWNpGmT3FvaM8e0PDdQyxXit53mRMY3lBZP30AYjK4AcHAPepdZ8jTJF1CVSTHJMRI9u4c3iAQTsBCpWZQrDYqE5xxxQBy/jfxDBp4mF60dzb7lNnDYukEtuLc/Z5jdsAd8plYBdp754AyPnXXvFWlbL1bW3mig1JcW7RJZXi2s5DxzXDqwMhZdjMGUjOzhgcCvQvF2p+H4LVNVuZLWSJ7nyb21vZmtTK5usTwlJQr53RkMqjIGSRjBr5v8U3dtd6rcX1rLDfwvbw+VbW7CAtpzSGERxlEKI8RtiQx5O8FxzigDrLLx8p042F881pe2dnbxWcQjkWXULWSeOeS5uIpgTBF5LDeQQy7scMOPSrfXVnv0hgRLlFMV8JYrgvExkSIeVIN33VgfJ7AEjg18eeIdXu7mwtL77VNprTrKLEahIY7/wAvdJJc2wWMRs8RMUJAYAYO3OeK6X4WeL/ENlewSXdtLf2sslva3M1tHFKZkR2iuJrUOz/JGgjz8w3H5VJbIAB+ma68uirpzyJbRxzF4biWFo4m+2whFBeN2UlGjIUHGw7sAk16n4H8fTXN5KkF7bRqs00EcsMqRhbXK5geJzyjchQcYb72ByPzy8Y+NbjVprPSI7mSWGeFboXsNp5cUEyuLqO1jdyu8JKFEhPUH5cjFem/D25vre5hvZ2SOSSOJ76aVYRKltIvm/LbrNtJLKABjcd2cUAfpfHq6X9xbWtvqbtBcWsocXATEWW+cpGo+R8AlT04HTmuc1/TrM2F3cRETLboHhuQ7+bLKmWSEEfLJErctztx1PBrxzQfENhH9n1Bri5ii+zM0iXxaZ5ZE+4bdI8C29tzDGOTT9a+JNrLFaaZFc24QMrFH+z272zlyQqorqzqeM7t4PvQBl+ILtFtILa5gt0W1tJg89psW4LLKXEsaNnJH8WR0HNeN63oz6jcwatpUsD2h8sSmCNEZoXZl8wuGwy5Vt3TJFampeIFu7wTxCIaWZrjz4byXckd+zfI1vNETuj77Dw3TJzXzp4i8a2djcT2ja4r6fbTyeYsRmhuEup3CyrZxRhVltss/wApICkZzzmgBnivSY7W9uIprO6jJjuLiWWB3gkkiLGNHjuogfs03mbQzcYBGa+bvEniGy0m5acalctfGV4bpmuFvYAY498Fu6qAUbdjMijOeeK1/G/xWnt9KvJYdRhdFW9jkQtdwMljsLiYF5T5s2/5yg3DCMCK+KJfiURrFqJPNFu7go1v5DR6lIQWLRTzttt488OrtnrkjmgD3W78S6bay7da1a/iv5VWaSLy7qYRpJkRqHjmIxtXp1GaK8GuvHNpc3M800A81ny6Q3SRrCxAZoSF3ZZSxyc89uMUUAdNqN5f6LaPIZ4AZorUSCyicyBgfLkWQO2Y9wA2kL656Vztr4lt4ZbyzkSJYGaXN69qZYoYzjdHJIoBuZixwWAIU9TU3iWXUIpILGBl2gBF3RSztu6KJ8MBkevfPGa5e9uorC5kZrRmgA8nypFea3nMkQDjC7mtT5qlhj+97igDt9G1pLm++xzvFLA1uoVpYRGknkgsjJFHlg2dpyOWwM1o6dqHnapcQ6lfM6iF4nllzbxJDuxD5EZ+bcCQDnnjJxxXjtnqn2nULecrLp1ymVLpvA8qMcIV8wFhwAOAx966L7a13HNcOqKLmaQhnwC7W+UdvNZyUPoM45x14oA9O8YeL7bRdMt4LK5EiwzrJPNFtWOOJ1VUyhJ82TJOfr6dfC9Q8WXWrXlxA9zIyyKQkMn7m3NqoAaa3UYM9zg8L0z61XktJL+0W0WUCLzy73F9IXii8kkpHap96YuR3HFUZpU097eS6jMV7v3wrNFG0Spt2JMXyWQnH3cYxQB5vqtxc2l/O0QnuLAvFEUuHmW42OSp82J4wYmyAcY2jHJ610Xh22tNWkS5eyup2tpPsiSG4McTXOwbJZnRdhXyyMYPtyeKz9SWFr9rnVh9rFzMkYjSZDb+aJCEPnCMjy8EfK3bjrXv3w38MyzReSwMKyXzGJ0ih2Iip5kcFvAApnVuFJxuXNAHqXwt8FtcXunQC8EFnJmQWV3uEccmC0ss11KgEkaryigk55APb618N+H7uy8Rx/Z0tX0ydEg33ExIkWRSvnjfwM4bknAAGcVh+AvAd+W0mc2drIYYPOigCzP5JY9XQrliznac5ABxX1LZ+C1tbEy32mzbGgDkFTHBEQ6yPgvgjIJ+XH3eByaAPHPFvw7l8RQ/ZrWcwW1t5cMcsTpbkyMx8to7hCv2iH6EisPT/Bn9h28UGnyRxyQRh7vULq0Qo1wpKyrbKijfKQMqx4PVjX05c6FepAsstgraZJbjyIbFlWOEybTFK5ZgY4/JHAPOTgDJrkbzTIIIZGW2hWKVJAlkZZHcOM4n2k5DAjkY/iyM9aAPNNMW6sSNNDi8jvUF5LHOZm84q4ZZ9yoxjlH/ADzXAPGO5r3nwR8Nn1yW4X+zftM0yrPJEqGMSlwCSZWP7lsEEqDuJH3a8mgsr2KSC4S0KIZCnkyvGoj8sDDRsz73RmI4UEZFfTXw+1y98PW9jPPNaWE0V4v2hof9Ju3gJWXAcuWxIdoGV+UZA5zQB6h4c8LJ4fuzYSiVbnCpunnZ5C3lZSNsj95GMYUjOM84NdX/AMI/MJGdUhHlkrHcmBTPbsTk70lIDRZJ4I4xS2mq2vi68TW2ndLVS9sYbudI4/NRlKyW2CGOC3OemcV2uqXGm6daytcgQ3cMQlguI5YgvlkckpHkyMwHALZI5AoA4abQDKm6FoZ5Um8y4eSAB5FBCsu0AgEkcEHAGOa8s1q2glv2eaC2t4JJgkRkuntpQYpFyAYg2+TjIHckHpXZ3OuvbreTG5dbN4vP8yVv3kbENuXyJn3Rccjkjkcda8J8U6pKRG5kmvYmc3fkG8hTy1lOFaGQj5pGOCACcDPvQBv6zodvHqsUoml1WUT74rS4LpNFEx43XKKRcRYztP5kYrUSz1/Twi21xCm0vMLSKUQLbRzDdGheEsZicgFsADPWuEtvGkFnJpyXiRyh2URxvcKbtJhhVUSbdwgADZBOBg9ua9LsNesbvWbgwut2Ykt280bikSuuWWQszebArcDBPrgdaAOO1bS57m7KwQIZjAZJWMxciY7XdHg2kzfMcAkiuM8Q6ZHbxXEFvBAlxcY+2S3RjWKCRUwr758gRgn5VjywYcmu81DxBBDqyarLaWyaYl3Is+65+cSbjHJMWiJ3Rk8qMcbea4rxBfWurzTXJuIGSKRVgt43BEkB+6+WOVYqBgkHJzmgDyv+w44YL6dp4tQjWJN0cqST28t2SWKwByxB2n+71B9a8a8babPbcWenRXHmQl1DptS2kKMWHkYGZz2GCRX0FqGnmMvf290z2scDTLCrtGtvLggNOANrkNwGPY844rwHxhq9/L58O2B/NaOSdRJ813GPkRopduVfkfdbntQB8oXd9KtxBbXOn3Nw7XDTSWt0skcSbXKqyRqvykvlie22uS8T+KZYp7jTbrMf2CeB1jMgkgu4cso8u4AG1495wnB/3hmvTb+0shBOdRkv7WQPM1s4Y3MouPN+SCLzHYqFDAnnnGMdBXkGs6c0pSFnjvFYm3a8umAFufN3eRHH1S7ckYLDA55xQB6T4FtYbhbKXWZZrq3PmC2S7mYwqvDxkRqAWfJwDyuB1xXrkktlfXsV1G7iyti1vPDpk628s77AscUcSuC0SvjIVgTjBGK+atItdStiLFEuVCktCSWzEyMoESiWPlxt6j5cNwa9JsPEmlWcDw3YeHUWYiKQrGsZmO1WMrKB5S7gT06c8jmgD2G88RSQRSssF7Zy2EO+xnlijgkEmzZH5qjG+MOQNzZOSSW5ryTWfG+v6eLaLUFE73d3HJPJe26tGZodrKyuD8uWIGP7vHevR7i9Oq2kNriGeM2oY3hcOmNgKwj53DRMw67QcjIJ6V5N4w05HgEd48rwOjyloD+8tyTth2SOgAUFfXOBQBg3Hiy2uNSe5aWxWa5mit7YvaExpMznJO/HltwVwccAfWjxFq1n5cWpap5Gy1P2bzrKeaSRlV/3ghe1f/RcAndl+S2AK8nNmunTyvdK1xp80r2sWo3G0PaXE2Rh2mmwQcMVYYweV615jf8Ajd7G6uLfSLoTLa3JtjBeeU1vNKB5ZliVXZVLDk+YR0B5oA+stD1rE8M6wEaRcoI4rW5EU85ZzmOWN5WDA7QDkjceclutaupa3oxS9ga5Q3jFCI2Sd2MUR+a2wRtinPUZYZHQV8x6Jrki35la7vrjeiAMYw8cEpQ7o7ZwQkiqWwdmQu3g1n6r42bSnhSC9h86LezXGBbyvKSxaGRjlpiynA4yvrigD7r8H+JbXUNOt5htgvdJt3SK0uro6fA0iudk8fLFX2n5i5Ucg+9eqeG/i9ei8Fja20C2siJ9pNwnn2xSD5X8uZVKyuWz8wORwa/NbRfiJZTeU17BLE88JW3ls5CRdTMDh5gSd6cYZsAnGOCMV6dovjO4jjaBzHY3l2Y7m3d2c28EbERsI2VyGUtjKKCwLZxigD9KLfxxD4gu5LSET2l3agTrHaybUEQATy4oWP7y4ZDu5PTOADXZ2niaRR5H2W+tvJuYraMxbI5pXdFkZhE7/Md3O5cjr618KeFvGOoadqtvrM89q6NusmUmX7RPMVU+dGzKCuFyNxwuON3r9OQ+IZNYawvpPLawfbLazJBLNcSSgDMdsx2gSLtIzuOSeM0AemObeC6W+ka43C4cSG4nMsfnybiYEs5PvSF+SVzjviuF1nW9PvLmX+1MbrcNGCoVHmuGkxHGqxlsdicjChRnGav6tqsOr6O88d1A4unWGFZ0lSSG5jkKQyyPGn7t8kg885znANc/paLfWYbWUtj9neYeem7ajwHLfu3jC7xtGSWLMDQBzWqs0untEmt273UX2iV4pPKulEQG5YxgAD5iMkcAg7Sa8Q1BhLPeLH9hSNXRrvVBOT+9lUEpGJAAVwMDnvXrGtailxpuopZmJL0xzQG4aFfKe1kYgbFVQEQxcjJB68Z6+MWulqk2n2n2fyZJpys0ioMOkhyyRxrIDKWGDliQntQB0Xh3w59oto7iFJLmC6uJGnuJIQVGCdySKHwExtx6jrXuWhaLZWgspLe8hUOrCNgBEIJok2kxKnUgH+Lr61zemWf2S1aJWlS3hSRLaIyKEurk5PlSMiAMcDHOT7nius061t4oopj9ngTyts8BViIbkNuL+Zk7GB6djzn3ANlNLjtIZrhpFj2ht5nIlacsSSYnYnDMC33MgetSatfQPp0X2WzkSKybyZ4GeJXnSRN52gtlhnkc5x19a5ubUJbzUYo2LLGygRNuWZppVOGIcMVQmNc4wcVVubkw3E+62kjiTM0lxPI8/IBUFUXkrgAAAYBOBnNAHl+oa5fJMrQWclq0dxcyRXUr7YthIxtZjguFXZ8uWO6rFrr0F4k+6GG2DWLTG4lZVgjusnd9pZW/iUZAI5xjisDxBfmC+a9s4IjbqjbfNBnWME5f/RWOfMwSQQpIzzXF3sF1qsUp02RpoWVpJLd7fy4JfLXcROqMGYkbtpHpQB6vH49h04WcenyiSSGPyLtAI/JKSSBRcLaxsd6YPy9SoGenFdYlxpUcs1xJd3K3t8iSpFIN6Mcqw8oNyUVec46ewr5J0OW8sdYa0itbdfLuopmvmSR7QQBgxsSxQsHyxH3uBxxXrEXiiGK6NjPaPIIppp4oyRMsY4EgivCH2rsJKru2/wAOAaAPpbTYmmtrfZbi4ScbvtKhEEpQksoIx8xz04JxxXpmkLHHCscMfkyzOQu52SWKQLuDR5AAKkfiPpXzl4d8UxSypb6feTS26NA2ZYg62jFclm8tQoZQWyAMnPSvpjw8LS8eJ4nE26IATvuhX7TIoJC7QSwKjPQAdM5BoAszxavLMm4tJMIQTJK4TDNwHkTPzfJ35yTVbD6PNBfzPEZAWt1+zlRPCEwwlkSc8pk9uOOa7VoUjtY7JoivlOzXDZJmk35KlWZvmUHbjjoOlcqbKO5aAzsrtDJcSQymM70CMTI0m1AHTA6kYGKAOd8QhNae0kSGGOGG4mmluZ4DE9227kFhtUZ6/KduTxzWVc6WEMkVtPDZpcpFJOkqMHlt+mzBBMR3kMO2F5rro7zSLBpBcIGDXUEqGaRWt2VjlXiDHZyDt2KSMNkjir9pJY6nq8kcjWcbLBPstcqY5Vf5ozEXO4HGRyAPl44xkA+WfGPhcrdrJYTMkSOsL3aqJJZLiYHCFCcMjA4IXdjvjtL4R+HE0Y8252Ws8Egk8uBQrKWkDFjG3zDjnpjng8V7p46/szSdQtLaCBr5790KQBVBt0jAUzxxp3Dkjd2GM461d0jT7G5vY7aRxApiQyT3KZlE8XSGSVGxJncvAz+dAHZaXpdyumaZC8Sx2i3QVLyBljZJjH8n2kOQoiYjhueWOT1rcs7Y6bE8GrTXaTSXTQhIpEkWRy26Lyckq0eP7hOQTjIrW8O6FJqjy6Zp8MCW9vHCrmZ5VtzckF2aLc20HIGAxBHPGK7qXRLaxhWRrbzLhUKzW8lx8rp8yPPCrZBlHG3JUAdDQB5Fd2Om6teyECK0ubc/vHijlVmIyd7fuxkbR0GSOleZ+L9Es2juNR0ie3V0uITcTsxVxbQQnerjGY280jkqM5717jfaZCqMu+KOZ33W9wlwxcQA7pIZDHGVVugxkn8Ovh3je4tzvgtpFtZry4ZGDb1DrDFloV80iN9wDHkc9Mk8EA+eNV8Wr5rwzxvdPEA8uoTzm4jiSRikX2YRjG3cMMHAIz8uRW94Qv8AV7y9gNhEZCSTL5nmGznEGJnigi++krBuVKgHOc15f4oDXN1dxrBPCpjDpBaLAY75IpSxt7iOHBimBwcgcE8nHNZXhTxBrthqiWzWtzp0810hZbwSGWO1jVVeOMRMdrldux8cgcnAoA+5xfQ3fh67tEuDDEpcPaTCNRulXL2sLqflAmxw24ADtX84X/BRXwBcaVqSa0v2a5eW6lW7VFRgkssjFY08klmXAHGMDuBmv3kguL660S5lkm+yh/PkzPGBO4clYmg8tipC8fMeTnnFfib+3JHqsa6gjR32pm1ecReZGCi3jA4kJVcsAGA67R7UAfjDpt9bTXVxBNZMjQXJdpI3CGKHGHdY2A3oXAyTwOhrP+JcdqY/39ubm2NtHIs0ICurmMYkG0nYT8oPOKZPPeRatFE9rcNJcskM8dyAI9zNh4UkjkYld+Ttzkegrt/F+mwWvh2S7tZIXvPszPKJVaTzDt2NFYrgqMA9GI6k0AfEFzDm8KxXLIZHIiBYlvlP3WfoPx9evWuw0sn5ZCk8oCiJuflbJxmRuA0YOMc9/SubvZJobh1CqkhyCLhFUKoBxIDnhjx0/QGtfQ7x7eLZKpJKn5d42yq5PzIpOcj6fTFAHp+lahPCBbGWKNo2UopBZZEkOAkIH3m7cfXHr24EV3aqHjmjDb4yrA7ZN33njK52dOpx+PWuD0Z7JbcXN2sP75TDueRTIkO7KNAM/upg3BJ7CrWnapdSzvFunSNZSizI6unl7vlQqW5JQckdznmgDv4rC2gfGnaejalLtWYOTJFArYETxs3AkYdexJ4rRtrSaCWO3mtpYL1DJJci4AaCeKNg5Dq3C4IJznB7e97Qr23t76GW+H/EvMZEqRSbpHQfdaQAfeDhQDn5c84FS69IIr6Wdt3l3tu2wyQqTFEy7oV89HIZSDzjqfWgD2j4IfGBvA2vR339oJbKbhd5iQ5lhWYNtt1BIXaQRlsZxX9AnwH/AGiNE+I1ibeW/jlto7aFzFctGb4SSpgtGY2LRpuXLHAHfJ7/AMukdk91FCbAxhwhW8gjaPClWGJAN26NM/3c57Zr3z4S/G3VvhvqVvHBPJH59wILpXZ440dQqpIkhGSmB93uOD1oA/pJ8XeJIZUtY4Xja3nzFG4mM6CMOwQ7ZVAVs8HHPPOK7T4U+ENV1vVnfULC5+wrmOCdJpbpJIVGWAEUw8vJIGNm8DpuHNfkTe/tOazqr6Lc2VjFeta2pa4BjV7OViq7nkhQ8ygjK7sbecZr7/8AgP8AtcafoGhQXWrSQz3cywSPCbiG3a1ZECBDl/kwT3GTigD9Qj4Oh0+3sEjkS3lVYnGn2sd3cOIyCcMtyvzkgfMWIAJwOlS3/hiWO3/tOCxUQNMkYtnM8k05kbJYQCPESAAncTsGOtfJc/7cfgy7nhmLaWrwSKlxPc3sLN5ZQghJd6kDdklCMgDK9a7rQf2v/BOoGd4dRTUZUsjL5ipBEsJTJe3tnkkHmKy4CnGO/PYA+gNM0e5ubtmhhuVaaRWhdBGsLJAu5YWUSZkwMjpyRgjHXvpdOZrc215EsMUMYfYokeYqTvK4x+6Gc8NgjPTFfL3hb47aX4mvHvIZYLOR5pjb28eow+QsBAAt7lVlzBOCTyMA5OCRmveNN1z+1prUmczMqfvdRid5beJJP+WLFARI3AGW9jwOaAN2e2tnT7PEZlVraWKCG5EQ8wuRsMMkZJXnOQSAepPFcV4g8IWEUEUhuIH1GaWLyYkdGZWUAlZSkT+UM5HXnGcAGvQLma2WPdKtt5dsG+1BHeR9oBEU0jRk7QGK8IT154rmLi6srlFWwunhDHZtO2ZXkY7mmiV13sgPc4/pQByMfhQaJZvLc36wyJcrc2aqw8xpZjukiK7QGXd6jtzzVrT7A30EiXlxAdUmmkLzSfIxWZk2RiID958qgZBGM9+a2NQlSNPKnaIXsSxTG6lHmebGzbUjWzAKrESck8HIyBxiuniiD2yfY7e2murXy1uLgRGGJg4UypESmY25BVmIHB6UAUJdFt9NshbS2Vm8sIh8+XzisqtndHko25SN2AFzkHv1ptvbWdu8aQRNJumJmMk21i8XH7oO2RHyPmOMnqc1qNpl0jOLu4jvbaYG4jaaSR0iZACYrk7B5jlSNpBxxjOcVl77O4lEdpGsD+Wu2OJZBmBztkAL/dJILckfrmgDQni8lGmW3XH2hV8zn7QxYAPIDIAdoU9VzuPOD1qCcWNvJIrRqIUSOVZZoJJLmIsOZHUAAvgnlchc8mq0dxPIptBdJcyQmVbaRlYok0R3JBLsH3tmQD046isBr+R7lTcoI41eR5bMytL9pMYPmF43GYZNwxGBwV688UAPuWhunkk1OKO7iiBe3NrGsTTJG20i4lD4lbABzkdMDNUYLW1ubhzE05FxLAAzwNMYSwO2BLhVG1WjbGAflzya0YLk3IW7aEQIqvKuZBLJ9nLbjCsJwFEa4G0/NjrxzWuJUuJJ7aOeWRWjjnBijjSWGHHKssIIL5ztxyAckUAUE0m0hiIvoIUVWkljtTcsSPmC2ytET+9PHzZO3I5xVa5/s6dHjS2szEGDTwl5LVYwSVKgxhiCSDkcYxxyRXaaXpavYyz3MxR5FkjgmnmWKQRsciLPO+TggZHBOM4rzi7shqLXRjZLOy0u4MW+eVEm1ASH5reQE5abAYhsY980AOhBui8Efk3k0dyqLFdRq6RhQPLZS/C4AHz5GOuDWhf6ZLJBm8WWNI1kbYrDMa7y3mI7Efa1LZwDgADjtXM6VZXroz2avKiJLLNEXzMZAxMKbx98GPrg84Nej2OnSa3a27XDG282PyJYS0rRoqpllc4zEGGPTnr6UAeVnQYruOdt8aSNLvEhEvmCPeVJd2wF/ducKhPTHNYfiLThZWZkN5KsWRBK0ySXW4ygIjRW8R+WMIATjJO7JAzXsKaPPaSx2dr5UtvAszPC8q+ZBHJ83msoG6RN+ME9BiuX8U6Fe3GmXEUUlzdG+clUd032zqiqfKkiQmJAFByAe+6gD418X2VlI86vHDK0ETmNYSYHlkU4laKMcu+3B8s8jp9OD0GzlaK6SayL2cVzb74mVvNCyOBvViM7txAIHAyR3r2/xB4buUkMd3JI7XUpjglljjf7PKVERkjY99o5JyTycZqvbeFUMlrBbPLLd20ixSsXAtp8NxJcSfxhRjCnBB6ZFAF/S7AJMx+zzJF5aQ225lhZRs+YKrL8zAsd2e/Srcnh6ZJY5Jd6xiQsAkaXDt8v7sOXgLLuBJweBnA4rrbLTZoEnkeOHz4wtuzC+ZnZs5LKrLtiJBOB0+pHO0irNAiyCMxWsoLyTSSh7kbcgBtgMkoyQOMDHWgDhbGAFpBDaxWdw6usSN5UUQIUDccAKHZt5IwDz05rfs7eVJ1DIHKvGWeNG2I5AG1wPukgg5966C3063v57dpPLS3Ew2rIPKudw53HeB5gBB9cit64sokt/ISSFITLIzTcf6Q0bDyzK0ZJjQLgc46UAU9ENtFcXj3SyoJJCYmXKBNn8LKwHylsEcYxjmkkuYHuGljuIfKYu93MCpYMrgEOjcx/Ljp6+1VopElJRYHhMDO7zWt0XNyYBkFt42iP5Qw9Qe5qCS5s5DcQo9rJLdIkrxK25XMgJcvb7B85I5UZIJ5HXAAur63ZIZIby5SKFIwkC2bQB2iGDtM0rfKSOflPFed6j4gW/ia1s5ZLffKIYwbdL5bqyL/dLKGLXSN0Yfdxz6DbFtpkpP2i3it7u0lLPayROm8OuIyqEERoWYdSB9KxdM02IEXS20iTCWYu7G3UW2SxeGHEoywVcjHJycc0AcVe6bqV3rNrp07XVv5fmyC6kV1ldAm8OVLYYdM78KOg6CpdN1I20n2fUob5hbkiTU5YMRSQGRtkSxp8twSyBRuYcNkcYr0tLJtdkku4N0bCFYLt7qEBkwx/dylmysZQHlAQc9a3f+EVsr61fElukz2oa1S4bZDEsD4B8jJ3BiCVbsCN3OaAMfw5qEkwhjSCW3FspeBvMzb3KSZO2VYGbY43Lw2AO1dXHbCzia4uJVRnSOXyWk2MsoYqZIT5nzuFA2g9AefQx6foUGnxRsVJs55NrzMfLgZxxIUIAwQeo9a6qHQUl2l0sZbfDSxXFxJIPKtmT5pCrkEyqqjZxtOenagDhr25F7BCjMzxRlrzMwZ5JGZi2JG2ZY4I+UAqOgyAKw0v9NadrVo7pruKOK5tZo1fbbMAzOpiUgBRhOwzznJFdNcpCbkWsUc0sV2rmK8VSnmKnyAQhl++ABkgYyOKwWtobA3byXShoDCyWs6CBxK5HlyB2AaViFK7eRxzxQBX1eBtYktZILg3MyIski2sYhEo5f8AeOcKGCgAhyDxxTbCx1eA/bZj5mlySskcDs7tHIMEyGNxjjqdpIyetVZbq9tZZGayYadqaJPcOn+jlJGIUx2zg4DAgg9s+1dLa6pKfs1q63Q0mNUnKGES3exlxsyASqkgZZsAZ5NAE9i7STDdJMIrcu8scDosrDfkkFm+RQMZJOOMZrR+zRX18yQt5MKqPMuWkDSyRSbYyygHBZMYyOp55GSGxacyMGjtWdLhw6eYxL4+99mLQEjZgjJPynrXeaXHFsMCotkzKzukqReXbhUG7yh1eLkEgZ+9QBZ0adNOK2dtK8nmGOS4VwAkywzNtkjbbglVC8Dk9cdz2E2q/wBoJBLbNEJLeSe3aES4WZMMwGzOeeSTjH61zKTR2vlxzSBnhkRLaeJIyJHmGxnVc7jEc4zjjH0qu929rbmaWALJFetFAkaxSokRdgZrooQEGEJyCcAjPPFAG9LBK0kUltunRoA72wySkgOHjdmOJIwwPAPpXD63aLNqKSR2U7rNCoEe9ipuU3BjhTujRSeNrLxjPIONCDXSuuzQefO1yoSARfu0jtwYmkWZmkZd0bKpA9j9CTUtRtrmNnF9CpfnZCkZu4yyh5lQB9rkPvHzEdPl7ZAPPL7wW6XA1CV5YcMEntZHAVWKgmUFXBTc2VVmJ5wSa7DwvBHYzNHcWwRY1jSK3t9nnxxT/Mr5GPPbcTnbk856ddpJLO4Uyq1zcs1uY4IZwNspClRJKHOJF+U9MhWHsKo2X9qxrY3jhiVuWiWM7FfB3BUmXBdcLjBAwRzQB6Zp99bWz+WZpoYpIxK10Yd6QJEXcxsqAlbjapIHbrUdw+p3Ecl+l7CNOYLvtDDHJcXBfgSnDgpkNkkAfU45xkl3QxFpAmpIo3ebMkkMR+TzN8an96xgYgEgbcANz1gGv4lnt5fN0+KOFt88aIYnAcOIHLnKswI5XIy2BnrQBoajNBZuMTrEsUfm20aO0kXlpEryIwyS8hlBIUZPPygiuZTWNQWFryebz7e6XJEcUgMKuxZBFEyZjlJwrAgEsTkYp93e2d1bb44lkhWZ1KQkyXKJAoMs0ZPWXcRkDOAfQVyV7q1ja3CWKpdxyyyJKZWj81IXRjJCSC2Hc5GVGSTz0oA7e4uzdQxtLcG5+xsJ2t5baWBYTMAgJZyPOK4UZUHBbB5Bpk2qzGaLy498Rt5Xt4AWeaO7WNV+6yjzI8BQMDagHJ3ZrHg8QaddSwO8lvc3BFwJpbxQqxtDIzNbRRKQLJy7BtxzvLcYPFXbtxaql75SslxI6yXOnTgSG4dBItm84B3MURiAoGQOcdwDNuLK/mt2vLrUrW3vt0cDxzSxg2loVJntETOHjYbFJUksynqc15LqN5FFOyzQLMcxrNdQJttshUJkMSEsPlVckAgZz249A165j1KWNYbtIds1umGEPmSDz2BRoCfleKWST5mI8zBIyQccZ4khsJIZJLCRvNt0/s24t5oVtmaV2Zxcx+UxLgqNmQMAgDg0AeXazr6G71FYboW4n23doFkRgJcJExAYbkjWTed5wpV9gJIxWPoOpyr4ijafThJa20c0d5PbzxtAtwkW22aMgK0knCjYCSCOgqtqNg8t1bW8NvHOLeCS9kEsjmUxRr5klnEipvLoCjAsAd+doOMllskvnRXPkfZI7mCYxEqS80wLNJdXbyMFaVApGRg4X5gCcAA9Wi8WDUIbcSTR6mwkLyyXJFuIJoUdRbGB23M/QbhkEfLncMD0Sd7bWvsM/wBjhgtJYUb7JNve2aaNiWcJkEZlZ9q9cBcjmvmvQXgeeBtPhSSxhnnuLxYnEkkmouHignaQNj7O8gZmwSAJAc7sivYbS7TTLe3i8hNNMscFyY/tJuZIHfgKiueI95OMfwkMeDmgDs5Ijp1wWV8WfliN4kjbkgnypIi+CG6fJjcPQgZrmdbkdY3uobhbU27qR5MZe5meWQiZstlY8x5UjOeDkVZi1DzLdJo2nWaz1F/tNrPGlys4ZCMxFGLPI2S4I4XcFzxVa+sAsaXSQ2ix3BUzq9wqG3GXDSTI8mEbuQe59aAOY0bS7i5murl7van725tZVJaeK3iVXX7QQNoIBI5OcMM9Qa9H8KW8C3V6s0dvPJeWb/ZTMF89YkRGWYpIdseWZT05zg/MDXK6Hp0UEd1CxubuVQi+fFDmHyLtmKxQtkC5TbuD4ztVR+PU2gtdHuEF3aQzyBUksTbKftEcAg2RLcszgGUTJGxXIXBoAvww6hLYGVttyZ0aNJlJWMxxsWRJE6LKrg7T02gDJIrjdSCF5FBMLyW0ksqPK5BjEQiurrywdpBIAVRkbvmOK6C8upUeO3kWZvNmBktI2W3QRMQ808aq2CTklsEjc5wa4bU72C4upN4ka0SK6tdlwqbWSNt0Csm4faEPThsg8etAGNp0E8E41fTtPa3mW2NpI08oMryJBHHA6xDA2rCgduztKSCQa7u2jdo3F8Z0F08EkEnkBGXcmHaMITwJG4HXdlyMGud0/UtPlnt3sVmtUvgJZIftsTQo1uv2aQC3LEQqTGSq5zhsDniu/uLN7mK3cRSJ5IjuJIWRxJLHPtgt3txjIUiLJPQsTjmgDiPEXn2UUiSm71CW3thZPbLMkVvKmFlg8+MuPMnJZg7DjC4zXO2F9GbbTYTDJZ6dd+eNjO7xJfWzmVEjjMeVQKyhcnB24HPTvdQ0K4F2iSzSCCDzrkuzspKzSCSFZWK/eUPhh1TZ8wGKzdakjtFBgjL2SEEzwuFjjkVivmIwQmXa5Q4AGcnGQKAKsuljxAI0RZIpJZU8p5HWGVDHHsnCMc7t7BiQcYK444z0Ok+HZdAtmtTcRRykyiDyQivcRSL5chnMkg8t9zE/LyQ2SAc1x+n/ANpp4hgSC4c3Mcb3d1bTFoDdQPFHNMbOSNCGfMhOW2gEkdq9k07VBcrI6Wkr3cYSGWWSXkoIJkCKY4m+0Oh+zqxA7FiduWAB5Df/AA6luY1kt5CFLq8371EuXljZmglwYm2R5VyoJYlhvIUEYuIsUoiEZefyLdbeE31tBHIIfP8A3zGGFwHy0kRaRsAGT5iDmvatZOk21jqGb2Jfs1i13dQzsDZlHMotnE9qWcyk7gFHzZU8DpXi9gltYS7ZJTJY5txNJPEJbkJd3FutzZRPv3eQUWE4Ybhs5GaAN1YLKJPNv0QTqEQQ26rKsEhgmkjaaRyQisCh64O7jPFZ/iODS7m3ZZrXdffvnaaBo3QEyFYkkieUIx2k5ZsbARnAxUGpeJNBihlt9MaS4vGivNPfMDDLQwXEm2dNnzpJG8axspLoSCwUDjz3U9WvJBaXU10I457FzaaSIBO8ltHEJJ45XQ7WnYjygS2c253YJNAGus+m6Hp/2Rrb7HJG00lxFaxRQzSiZpZY2M8jlVhFvtdlB3FmbAOa4C9ngivEBaaVcKpuIIUmDrKxlt0nml2ssZ3BSFBxt5x1PIXGr3OtalHNY3xCWa3Ur/b0SG1t53s3V7OWBSWLIZVC7sg4yDxxu3UIu/Kkku5Zma3tre4a12iJ52QiIqsfQA7QQORt+bHOABI/FUxttRspppbmZbiO6eSaIeVbCMOkdvGiZEkSw+WQxPb8K85vfFWqadCtxctBaoZ2hSygdmlvmujDGJ7eQZaIC3EpYdAysuCSK6HVbKbRtLVwJptQuYCjwxSABLe2kaR5ZPlxnaVGOpxkAivnLxd4qup7yykkaOeZr42zQxRn/RIwENpMt4gKLukdgckYY47cgHusXiy3h1bT/wB5crbXq2rLHIggublyojmF1cvlox+6O35Vym3qevuun+LdNEMDPO1wHKMYGMkuXdzDFGwUZYhVUZ7YBOBzXwJNd39zJ9se8ZTbrHO8lwX+Qy+WLaGOSRV3HbgEjIDLg4612aa/qeh2ESm9ngMl+rARzxOzO8e5YpGUt9mjK4I3Fc7sDk4oA+l/GPxHk0kXOnadvuijrK8FyU2wyTSmJktphgxBfMkJ2swATJxkCvn3VPEUVreTJcXS3FlC7OJG3zXBb5rdC8pQF7UYUk9B0zxk89HLqF9bfbb2/ubee5muEmtLZkuZGid2ltZI3lO4ytIyl0A34J+XGM8RrGpXmkz3Vg9ub4z2iiaaO3kDxtMBtinWVR5KeazDHBx833TkgHpEfjxNFmtrkSajFv8AJjRbdmijVokQjD427H4OCckNn1r0G28Xza7bK0lxcrqF5MsIght4AsUUp3faHYOAoEZXOCSSCetfLet2OvT2dvo9pG7RyQW1zuS4Ib7cS+6O2LD99tiEYwhPQgdDj3X4O/D7xVqDfartLuC3htIf7QndZGljkfAUjzMc9MjHHfGKAPeNATVL/wAmwWRiNKjdGuY5UicxXE7BJRLuyQzybNqqcEYOAK3LqP7PcJA01zK9+hmS6Fw6XOnm1EaTMjsu1/kZEKOfmIOATkV6X4I+GPiqG5MdtaS77OBEaSSIfaWiuDcTwzQmIMCrFostJjAOQcjNe4eD/gheatFHNrqtFfrJKbdpmZIpFmcMiRzsn7mYIiHDfIw4zuJFAHz2uhxS2zXAkje6U2yHb5sEKQQyF5POdFG+dlwWC5GW7ipbnTlvVnuIZI5Li4lS1tneQKqSOAIi5zj5YlXaM52gHHOa+0IPgTdtOmlmOzikmuftKvexyxxGO4QEuXA2+Y6tznoTnAHXp9N/Z9Flcw2Pl2UkEV68rTyRI4jl2KHaIqD5sKqojzz904oA+MtD+HurXFjasYLcTwvLL5qwzSvcBNhxHsnUMTnPAP3vavcfDnwiiuoIbtbNhfyTSrexmISLHA7YEzpk/vPMJwOoXr7fWdj8L5btEvbZILBbCZmFnbIQA6rGqmIMPusQxYHoQcfLivTdK8KHS5QsgtXiHlCWaNGV38xiQXwv3snBx0xQB8fv8JZrW3WDYB54MaeapVFuNoaDZGgAQDIPB74PzcV0nhb4RaZbahHfXWnQ3l3FAEt0KAQyagxCPOWk4YmRW4yTz0xX2taeFYbkvdNFbzI8nmRRvlhjAjBXHQ4Az09K2bHwla2kjZgVxJmRYwqBbdEJeQxMcZkBZj+IFAHzNpPwqfw5dTzzadBHPcgbIFU/Zy1xzISyDCNluueM47V0a/CeLUoZkt1Dv5MpktpMPHv8xmfc8uBsCs2NpPBAA6V9DzaEt3GGllZo2J2Fi/mpHjchbHAYDj2rbjitrW1ENrGVm8orNIyEbgV5YtjaTjtntQB8F+NPg/aQaNcqtpGgtxJHBLGxubtS6MGdsocQ/OcID0bjnOPIV/Zf8DW+mG+n0iyie7ggkN1qEp+xSb4tryyTIzBZlnM7LGFBw+0rkCv0+vdA0+9SGGS3jKMq5dnMkcxYYkV4guEI6cnt19eGl8AaIZyFs8xpI5ig/dJaEA7iBFsUltx4MjNyOOMAAHyN8Pv2a/CtnDZXEVrahrYLFGbaJwlzGJxL5m+RF2QFTkNtD4I4zyfoay+GelWrLbpbDy0hKhlHmKS2DmTKhmKgqASvQV65puhWGlr5UUhhVYgdjyIzbXO5mwijGA3AwCAoHNblvFFIPMC7PKO2MgAmRRkFpP8AgPP9M5FAHB2Hhm0sBGqW+1VQRxZ3fdZYyWyBwSozz03YPpXW6ZZRRbmcFlWVjG4Y7vn+Q7I3bKsAPvdOOtWXurWfFuZo/ODMUjX5BJs5Iw6jYwTHBxnPeia7s4bYmNp/30QU2u0Esw+9KrgExkEEDpnqc0AdLZwwvGVdixGCr4VDjewXcpPUgEnv3rS3IS3mMxXOPlGTwAF4HsOvtXCJ4jiWOKO1eViVT5pNhkAjLqwkZWOCDnAJyQBVdNekkMsu8KFV95diQ24fu2KJnZz649TgUAehxtCAQx3YG4BgSAoJJ+YdTgHGPpisq8vlR3CqnyBNhyuVV2wQOcn8On6V523iVbIR7m3ykhtqTKyvnGRGm4swx/s+tU9W8WQQRySCZj8pXylETDIUMF3ZyDuPOOhGSKAPT7i9RQyPKIgwQlEdXkCgAgsHzgcH7o/rWLGyXCkSyeYgb5G3Y28kgMe2Qfpk4614DcfEnS5ojHdqz3iSsYZI5nZhChVWjG0nf8/rxzjsa1tE8cWdxYNHHP5226kZwZUSZvLJzG5yNmAOpxkDIzmgD2+38iaeBGRCVMiqGVgEbGAGz1PB5HY9qp63pFrf2koZkaPLKiD5/wB4Dy2Co/d5BGAe3p14WDX5CqzxzDyh+8UsyksMjgEZyRnH4Ul/4tit4w8pZIlUElW2KjMD80jEkKOeDnHOKAKEvhy1t5tst3cCJiuYd07q23oGjecrGMAY2qPzzXRxazb6ZarFCY1EgEBtypKtGONrqo5IBzuA79a8l8Q+O7KC0kuBOJAF+WUPtwXwAM45JYjHfFeW2/j37bK0JZZZ0kLK00wjEUIIDPI4I2DOOSeM5zgUAfXNrqtva7J5TGwmz5cUQKkAZGCo6Dgf5xW9Z3pkdtkwVXK3CgkFk2nJjYZ+X8ex74r5bHxH0q3jMENxC2xfLd/PSVRIR8xhLNkrnPPTjqRW2PHsEaRTJciVZEIULKu58DkOEO7GenAyAMZoA+iZtZOXAkic7ss2cmMZx82OnH4c96ptrscm6JJmaRI95niUy4AO3yzGikAZPfnBFfMlx8S7CGK6uPP2CJygithNMWyOV2opLOCDkdtvPHNZVj8UUkvEjtrrA5J+zXAjDqVP7uVG6tk8igD6ju9UhMMfkODIHbdOhwNwGSgdgMA9wTnn6VNb6nazIPtChGXaoZcbmdcBsOOAnA79ckV8xS/EvR4XiE9wI7lpjEITLuSOcAsjtHwXPJ3HBz2HFSy/FOwaRbH7QnnbUkYLNEoVn+5herK3BHccDrQB9Nm8hEj+SYwoYNGRgmRm4KrnqRkn2zWnBqUa242sQFVlDuSY9xwHAKjAYHj3zxXzJZfEiyNyUW5eadNx8pMFWkAACxKfutjOScA+vWrU/wASrJyYJHkQbhuXfsTLj5v3I+ZpDjqByeAT2APoS78SwwIF85S0akyEpIyr8pbEQVDgkfw9eOleMeKviBp1jOqXOoWqS3DBYvNn8h5Y058rBx+85OQ2Dz0ya+dfid8WrfwxYPKNQkEbpPKsV3I8M0TJne8RXmVdhGAfmOcAdq/PTxr+0zLeXQuFnZkQiPLt5TqGYlpFIAP2nHJLK3A5NAH6jah8UbI+XMtzOXExRIY3jETxgH55gT+9XAOCuT1Ned6x8RYvszXhu3EUkkgdJGPnOIFZvL+QZaUj7uAR2NflTL+1BbSXL2t5JcSWly/l2twRG7x5ba8qzxbfMjVlIyqj6V0enfEu8127iGmRte3Ali8u5iR4bS1hDDfd3IVm84uCoywGfTigD7b1nxzcXLLKzTJbyAuYYXjktpnYBR5xLkwuEPLEjB75rkvE3ia+u7Bra1dz5aM8hBlmMkLALGI1ZQFI+pAxz7+C2fjYOZory4u7ia3Mv+jpGPOuZM5EFlZwIG+x5BJZ2yexNQXPjCdneJYTESVaUXUzqdPgk6FLYuSwI4AJYjHPpQB1V/8AEXU9Ojg0q/efT5IIy0dzIUP2uRG/dGIIxVYgCQV3kjODzWdrvxt1/TbBHhWa4jnSR41sfI+R41AbzFL4WXkELnceoBHXzzxLd2d3bXjWN+7zJtkuLXyt0zALkSQxOrFWJA4ztI64r571zxt9lSZJrSKCVblnjgWB4Eu8FESVZVYgShgd+eCwIBNAH134G+P+qXU0CXMtwlwzulz9tPlxvPEW8pIYYW+aRUPIPJI59+91L40SW9lFPPd+YsVw48+QedKy7jgxDIxEGPJwdoHzYr8/fDgvdZNn9nmzdteGaUXSyQraBhjzI8gNLEsPIIBZu9ex6Wlu9/Fp8r3K3NtbxRQyxzDbcyy5E11tlXy4Y9wP3SSw6qD1AOr8Z/GW81p7q0NzJAsU3mSWazGe5mjRtiTRqw3bTJj7oPXPAHPhniDXb+8u472OS7huzE7x2rXZXMYUiElHA3E5zhSeufTHp9z4AjvdTuntZre1mQ5Wa3CfvQV+d4rosWlDMCQFHBzx6VIvA4vL/wA7yjcAj7GiyTNGyS4JuZ1uAvySAjK5AUZ9KAPnEaDrc5kvre2SS5upt8txHPJJdzJCTLdSyCc4jj2nqMs/QDPFR+I/D/iLUNMjeC3VgRvhNsZ7ZlDyFvOKMh88qgOcgFvx4+lYPhdq2qXE8OmtbSROpU7pZ5ZLeNDtLvcoAIJGTnGNvavY2+Auoxx6bew2z6hBbW8YglWRpIix/wBbJ5kuCrrnIVSB6CgD8l9V8KalcC8ktHuIdRuCDJdGRoWkR2KNdLDIgMaDpxhsHIGK8A8WY8P3kNreRIptpXijmlYid7jZtFwsksztJCR90lBuBBxiv2S+Iv7Pt1DpUmpSQzzJZW1y1zKbaSGeYxszNGzlsouzAG7GduRmvx7+I0MeqeMLyyuo4rOLT1WxtJnBZoY4goZ5E53uMrtUZb0BoA2fA8VpeqPOxEbqeSSD7ZE0dtDLt/fvLIEXzo242AZJJwOa1fEUyTTT3NtDbolpGlq0MSOd7OD5kkJnJ+YP0QgKcYIyMVB4espbLw00Ut2bsiQyW9xFIYrqQxYIUxMu1lDneVyGIOMZ4rhPGcurTSiSQS2gkWKCGZDuRZ7Y7FnW3QcYb5m3YzuPJ5oA5KPxRF4ft/MklSeV906tH5Ane2gZomZFUhHljVSu3o3WmWviq3vrxfs1tOEmGyNbtESTdJ91J1jf5oxIWAzj+VchqVpNpUfl6gitcJLJDd25ZSiowkdfJEW7yVlZlfOcAcHFUbaLWJtLuLm3s5IHmdLm3urPEoRQq21y0YY7jGdwbJAGGyuegAOv1PVINLu7eS2gtJb2Oc5+8qi2uItkqpCmcOzksCehJ/GoLqK91Askt1NNbyiaXTo4TGIYhEIvswlKhXy44bJHANcDY29yJTAkuJpSr2okaVDMFDSeZI0o+cFVbliqk9+a6i2nYXcN5FI0etW8DTXsF3FG8cwJ2xRx2yuMu6gknoueOKAL8ky6YJDqaXc0Vxev5OlgMPsm5ywnPl5PnZIy2OozXNanepK8sy+ZBLEZIpYWlNzJcwzfNHcXUo2ragHALOdvox61sT3Fvqf2m7nu7WyZ7a0BjVGuTbRDAZFXzNqO54Ubs59a3pfCvhxY/OsUuFnuIibu0kOxJIjGsvkzeUzfvBuB2glUI2nkYoA4y1LC/lvUlhiiEUMkEhs/Jh84DfKoAJM8c8TSRPISvmPJ5qqF+YaWpaXNfTKunTWejs0LPNG14QrEQJKqzKyYhk2nopJwfmAyabI4tY5NMMd7NcTwvLHZSBBOFtpUija2usfvIXV0PlYBReOMcbOiR6VBcy6dKArzNbGe1ktReJa3G4o0ZeVw8UWRwWODnDHZigCo1vdNbySSBpZhBb7/AOywiGaOIbZrecgb3mljCybIz82fmA6CSzS5SyaaW5tLSK+sLgwXMQghuY0WRo0F0DHmCUwyhCmGIMJIyhUnL1zTtMsdUmuru8Nk7TQrZ2tjDJA1tep/qp0uCY1XbwrAO+F43HBzWu7iWKOGCUeVeG2uby9v4Vaa1uvMk8p2t4pQTMUAJyu4PncpI5IBR1SGPVrZ7m7vHuLue0KXT2Hn3T4gKpbsWS28tIigGeQ6jh1U8DAsdTuraG7WC92X1tHdaVp8LpGySmD5JhHcMfl2ncBkDGOtdC2tWdtqKWlpc35Dx48uIRJHGsi5uPLjhQifDscYzgDJ45rhr+3WDU57uQST26/2gkrzuLa5trZ0xHNAyD94SrZK7ctkkHvQBatNUuNPuYIwrieSVba7EkiXcVw8EQFs8Ej/ACrExDNMW2qXOU4IrfZULz3rNO8EdlcOkNrLiGS6ml3REI7AiJYjwxAHHBzwfJQiDULpFvXlhstPuXt3kbaYbaKFFSYRA8FXyuG+bjkVtXWu3E1tFo8Woql2jIkQSNHumsmQSJMbgECGIgDCn5sEAUAddBqNta3kF5NcSy2EUglt41hRZJLwMbZ2RZgDJIiBXC4I+bJw3FZ1xI76hqKWl0VuILmRmkkd4pryC8s1lyrSKQiRTSNGWOFVl5NYenTi78u7Jmk1KMk3iZWW2e0C7IvKjbiG5ePDyEANuJOAay55n+2vHFcSv58V5HaApuEVsNkkdosmMmIxbcFucnJoAvR6RqdvdvcadayRy2Frm4e5nLhPNAaaaIsf3twdxACqQqttJHQSX826xuluk+xXC3DtC8xYrsgtkGyAJuUJJKTtA6AD0qewvxDcSNc301mSzrfmZWnvHhkCm1t7d2G2KPYoUsMjHc1S8Wa1Z3TSW8VsWid4JbGF23TMsT+YzFjg4yxBLY4XcRtIoA83vNMsFuf7QufPitkl2zqu52MrwB0ngQZIjXeFZsYYg4J4rDXSdUtkujaT3CQ24a4eBEE1vJEVEzSyBgduI2BI4wRiu0u5lhUwwz3RkcyTTWquZrdrdlDQh4JE+dRuw6qSQy5I281nzfbrGxiQTeQJtkmnTTWqSqIEjBvH3B2k2NDt+QfKN20DigDO8I3t3qElzNNLbz21jDttMRiZZWMrmMZZwsECsScAZyuemDW0byztbebZeXEzCQTSp9mZRMbncHWK4KAOqKRyTnI5wc1gW9/JaRalZ2k0AnZWuQbVU2KZEdz5gz+5Xhz82ORg84znRa5b2dtLYxiZUihZTdXflyCfc++SSGJMtEWJO1SoIBAwMcAHE3iarDdLJbtLCkc80UEqySwt5Mk7gyvKiMQ7tnrwScj5easas32m0jt5Y52uGZXS4jf93ZXURIJLrGp80AYkLfIzAlSRjO1e3sTTxSW3nRfb4Y3hEib5LWEFiY2t25maQtgHG5c9q4ec3CySiS0uJmkg86G2upHZbeQlnCmV9p2bFPHJAGDz1AMaK0ns541ktEdWUtM4UTm5ATi5xGx2ju3oSc1v6Ckxm3/vJo2V45VhkMKCBpNyukgUBuMcZz0pNE1AvdyCGe3uWmSc/ZhG7eRLEPnhfcmREE+7jsQGORz2el20cM8QhtkELxh7gMSBG/mAAqoPKk/wjJHTAoA968B6Hd3MUc+k6fPaI0cTPcLckKvkOSzSOw4kJZgcncemCOa2tRW9024lilnhFjGsoVjGhvZZJkCgwP5gJh3gnkAnJ7V6T8PoLCLwnIjs0V1cK1ysMbRJG7RggRkFMtu9OvPNcbq2kQXL/aQkkc7SzsGLB1jAjyijc22ICXcADjp2GKAOEtrCK4uIkWCR/MDBVUuhidASSTJxsOM8HA6ZrrdK0ZFMbSG1UefHKkUpEqq+NpQeUW3PjBPbI9ap28TwNIXVWk8piJgxLSMW2FQI84Yn0498VXkF7DtVmJRHKPGkbq8BzhMtGpLnpnHPqKAPSLa3UXkFkIFVZWUzTBC0UhU5Khycg5zwOldhPaWsVulx9sijt4jJNJHITd/JJ+5jtcvEGhO7kLzjGK8v0WSayLXF20k1syNGN7SYjcszeZGp5WTLDqOp9auL4hZY57a0uXDSeU6287b0BX7zuwjI65ZeT1554IA66t4mu3WCS2mVppEigaZhbGVWH7tFiYssjFslXAUHv6dr4a0iLzb03+oW6RWaK8sFwxxbtIoMTxyyl2ZQ6kbcbRjjjFc9Y6kkcssckcEVwEQzXk0cNxbxO6EG8VgwUMd2GwchgQeag1zWfItLmQy3AkureFJWRbJvtiREOBCkcpJ5JA6npzQBq61NZTasl7DeLHdJaktdq8my7ELlI0gS2TdJLgJnKhcEcjGK5xPEC3V9ILyae8hi3Eo5Nu8BjAaYbdo8yNX5BIAIGASa5K+1uewaK6cXdlZqyMI5IY1vH3rgQR7uIYR3J54/GsjWtQ+3Qx/YY7S1eQLALp5cXhklDNseJThhhgQ2MHAGfUA9KvNae4j0270uXyrC2uTDdXDrtE7OxZklQyAi3DA4445zXlHiDxXbabJdhpTbxpqCymKKd3jnNwSrJ9oCEQoSSSpIPpkU6TV7yw0O5tpZT5ttbtaz/ZVWBZUZMs0a/MRLLkHIU5KnJGa8S8SeJbea9W3SzlbZYRK7wRqJ23YzDKFJR5OoMgJYZoA7PWNZtIxdiKBn86FdkVtctamOduRI0vLeQAUJODu6DJ4ryyee+vJGiuo2hTa0gmUzNAwXcWZJM5DEjksByMnAqqGvLmf7Q1zJJBFGYVtJA32hYiDJEszp12kAZJ7EnvW/baJqLC1kO6VLo4SOCQyw+S4DzIZSdu4YPGcnsPUAzNP1a809bVIfNMMXmN5jHGZpDhJFjcfOoyT94Z/Ku30iPU/EEpSfcRZwuIZGMy/bJWBBUSnGFcso24J6gZ76mlaBCba7ZbYM5ik+yvdzsJoXI2pF5QTC7WGRng11PhzSdVigj02K4w0Wx5xLaxrExyZEeOdWzu3c8dQPxoAy7Gy1jTpLK1inuEmndluH8x3NpEjYe2RPKGCPUZfAyMcmvSkj1C2t47UW3nW6Al2uYgyupBZXnlX53bk/eGB3rSsNGe+vLR7mRoHS2zdOqHF3PMSkkkMmCEO3HXmuqc6bDA1vLI6bWks5Xv4CZZVYiKIR3Kn58gcbQT68g5AH+F9WnsoGa6hsb1MOkCyXKCWHZwJbV/I+VEGcM5C4BUc8Vc1HxHp13a+REsU0bxyxzhAJVikSUbXhjjjxuILZbgDoT6+Xspa9MYe4eO1L2Ukkckiq8TtiEy7Iy0sanG4ELxnPpVnxDEukxqljme1aaBLkQRSoyJKAZGSULhIQ/HJ/lmgDK1zU5LmOCUhPMDvCmyNZpkCn92TuC8n5R1BB496tWsV1qk9sHkaGa2dI7eSC1DJO2z95sdlKoSMAkkAeowc58lrNp88SMto6XqeekzOWS2ZR8mTu+Ztvoc54xTUSRljt1a8giDGeeZp9kRcMwZraVWwsRz0B5z0JoA27OSYahcRy2wuLm1nXiIi58olw3mMucJNH97j5CeM5r32G8aXwzPGsrzQIRPK9zdRCWO3jPmSRsIiFErEFkBJKnOecV8/6deWh1Han+lyKxMj+YVZyMKAqRncrbh1GSeuOor2p7SWTw2kWmW8Ly3sCrcgvGse/fjyn81hmbZnnp1oA8WttLtbrxnfI9q81ktxHKr2l0bUSxuglHlMQfMyv97gnjrgH7Q+BEFvaapGdKtyUEgjkE0pFpCS20FY03KcLhC5AYE56V4Jp/hqK3iiu7PUJZZdHYteeZuCH5drWhkjQ7jzhOpGOa+xfgXoKzatph06C5txPEssttqE32qeZTKGZ7G1SPMzAfwsM8dKAP6bf2StIsbPwFpcUF5NJemyjNzawIWhidQJAsKb/AJmweMda+17GxEy28cG9JD913jdDsClmwWADHeQOPTPbn5c/ZpMY8GadHBpdvprR2lr5kawIk0lw0QBmeQyblHy8g+3NfUMd9Db7v9KcSQuEMKsBwwAzbt0I984x3oA3ZbNBFsKs8sRMD2wG6WODoxlQZMU2ScM2AOpI78D4osWWK7do5o7c28RitIZFjRFjJIlLuQC7Eeua7BbyQF0ZZ4nkjjaSVQST5pIjzOAfOOcZGflH3iBTNcsJruwKyTLPDJGr5QgkKn3lJHTPb1zketAHwL8UNVLW1zHcaXJI9o0N2qiYxw6hKvzkh42Lh42G9lxsIGOvB/OzxV8ZJ9F8Q3SEzRzz3geNXvHARdwEViRsxGx9Gxjj2r9TPH3hdJWuI2AheVi0U0fmYmKoyhWMqgRjPEjKcMDwTwa/Nb4n/CmLVNVS8FhKbyR5bq/SEuzJFCci9CIh98OMqeME0AereGPixNfWrLFbSolvb2xMU1yk/wC+eFQ8MZjcyO3nOAVUHvnoa9BbWNYuprK6iELzBCLxI7uSS1RYpwVM0UalTO0POenJBOeK+UvAPhDUtMAgV4457SdY1maVkmYW85ka7cXLLukleRmBAwvlgE5OD9EaIPs2HiiQzXFvcGXVprtRBcurFSqWyvkOGJGNoJ6gYNAHlnxrsY77w09vuNotqRIIdP2M7SSTgukW8/v7dST+9bp645r8pvHul6nZ69pw02Hy5ppR9nvleSS8jRbjMUhC5QMxB4zuH8QFfrpe6bcalqLM7w3tjpJkM0RZYJFtp8jaSjN5sQm4UAbm6qCK8f8AHXwcttWgs7+1sY/Ls2nmiuy0Wbq4lfzECxmSRlCpzgrxgnigD5Y+HvinXll061N9ciYW5We1uImhmSSVnuGkt5VG3ko0mQ38Oz72BX6i/BzxHraWOnfaLEPGwje5OWltpGkP+jzwE5CrEc9SCcce3wPaeE9O03UTDdyfvUnit5ba0tHQiG3iuJopLq9kws255FQgspx14zX158O9YFtLpAgmeG2t1iidTMVLRQEmS3Fv/G4H90HIBxQB+kHg957u4urdZ5J0VXZSuPOLs9urjdjk+Wh56HjGeM+/aPpMF/b3EblUijE9xeSer8CJLf0yPbjv2FfNfgrxTbwxI6TrdvfvDHb7I1htI3GfOzNgEY55PBwcE19DeH/EKR27RJKssU7rI4/djeXVXVVJ++mznK5HGM0AbLW5ihKpukhmiiiZXxEYhgNvcjG09Rz3+XrXPx2ZtLq7vdo+1yERSBhmJ5MZ3RnzNxPPJHr19O1dVurSWWE/ZjI0SxpGjSOGQ7j5qEEt++O/jPHy89DyzKsc0gaIPJAXCRuittjjPzSkiTEg9McntQBU1rTRc6Xp5tblvPeFjfIp2y+bLktcByAC0n90HK9/an/Y9xaS3OoafNPal1ZvLgdniMoYK2YBwf3fAz7YxXVwW6S7FuI5VCruMzq0gDDJijO5Fwpx6YFLIiFJlIdwvmZQfJwxGCoQ5bqfu+nGKAOTu9OiitI75Zf3vmSPKXYSF3yPMl8xcrjoMZycV5Xr8MkyzX89uLWZZ44RJCUu05bbKoUkYLplvYkg8161c3h0u08mWFTah0fy50yREc7mGPvLx2615L4s1fTXOpWqpLCzlZhLBKqRW8yxeeZQpOWBTPTOScdaAPLroG8ul+ymAwt55lifdHJEF53bmBbzCCMKflIztzTG0C7FrcSXRubmWTLQOgkYQuVKeesIGH+TsPy9NnTrSOGH7Uk88xvZbaRZJWGZooxuV0kZMABBkjqRzjGDXr+l+VdxwyG3MUUqKnnKoEhLY+5Ptyq4HJKgDv6UAeA6Ro93ZTWTTRxvcOvmSx+dE8gAbzI7kR20rEBydpX7w2jcor1e6us21sZme1e1CTXHlgATSygwxKJAN7fucPzwM4JB4rfk8OWMM5MKIbtZtu6Jd0QSbJCiQjPHGKydV8JERCeVmV3m+dbWHzbpY84UvEzlVxkcdeelAEWl+Iry6lexuTLHbWyy3UF1cYAnX5tu6Mne/wAqsRgHGOcHFS6xZWlxavcrJOFG1LmWQgwSyONwfFuDvBz95uATyQa5O80W3tL1hFc3xH2fyHWNvMjLSImwXDOf3Ayz7iOB3IPXsNAsswxaXEJ7mGV5JAsTrKl1KIsSLiQ7hAnQZxnjbnoAChp3hy0tBbsjSAvHG0c5BMgMy4dREBtkBXjLEdfwro9StUtLJpYgfJ8l0WGRElhyhGA5Jygx34xnNW4yI5Ba3UMatayCNoWE8ZTZ8qAO6gNwDzk9Kvzmz1CP7PLG4gE2I2hKsjx5O8zlT1z2PPfGOQAc7o81yLa5hhtvssatiVWZJFCyoCrW88RbI5IA6kVtz2zyiJXmgIjEchxACXAbcGZQp6DGOx/i5rTjit7CQjyi8TDCFQFiAjj2REqcHKjj3PIpWto7clkc+dLGqs21mHlSfMIwem4Kw4zn2PYA4zUvDsd9Mk9slsiNIWkF1+6USAZ80KvIB5IBHf0prWDRWsVvFbx3oSUmZncrGY9xLzx7Du85SflJwMd67iZFa2YMAGACLLJE4+VQCzAlcN8p461lF44op7dTG021yC7LHui2h1wfuqoUjk8H1NAFaCC0Z41hR/MVHBlU7jluQWHUAHI56AnGOK2/MaWOYTQG3mMccezKu1ysYwoQRk7cjPJGPWuctbmO2d445pCZEV3lCxuqOSDsG3PJx9D17VtbZjumLReUWXAVpA5PABLsOCCeiHBz3oAq6hFA9g0asEuEHmysw8oxxBcMA64aVwM4HPPtXk+2S5xaGWO9ihuI5beM27pdXXzFnlaY/wCqZFAAAOD2yK9fllhCAzQCRZSIZHlcLGpJOFdi2BwP1rmPsliJj9iREfeWdXUb0UvtxGx6AnPHoaAMiTSLeSQOT5oaIvLpys0k4nB+QbiDiPBBYgnkZrnJPD8s9wwmt0SdHLmbC3JiJ2mFQjkHhRgnaQcfSvdLDT7JoFlWNWvn8xRG1ssZKDA3GYPyQcH1wB3qOXSohGqnCs7FppdmFDIcLhxye/XgZweaAPJ7Tw8ro89zapMV3MHVo45RyFEKxyQgAk8jFdDZaJBaQJAqsuC/yTArHGWO4SBT9+YZGSMj9K7N7e3CKoVWEagOCMsxLDBKpztx3A5FLc+RbIsriGUyb/JWJFLITgYw7ZU7QevPT8ADzrVtJsHtLmFgjeUivIy2/nRS8NuWOVTwwJJ6ZB5I4r5i8T2ULGVJL2GKySd1ukmClykRyirknPzYGMc5/GvrPVYbi8ikt4pIrZFYPHGwVJLl2BbamD8rcAZbAJ4Ga+SvG2k3MWoT3V5OHjR1SO1VFWPf8wBlHO6Qv1wDyAeuKAOM03TLdriRrm7hS0ZJYfkklRYI+fKm3pyH3FcKvPrivR7fWtC0qxgh015VuY1jgu7m8kAO77z+SSf9IjcDHc4P4VwlqHmZ4rdljlnjjE8Nw6mORT8s2xQuVb2OCcZrmNUuWNwLeUQCKzu0uDGrq0zMCI/LT5sEDGcH15xQB7fd6xoF9od7Fr5KpEhu7VthFzMkKMFMKopYqW6gAnA9ufn7U1MRn1KxvngisoheIlwJJEmt3UrmGOGNmaQKfuPtzjB4rob2a2mtZLq8WVIpbto7aKxiWIbY4gCLhXYj72DkMAccA1w16l5eRyWskUkdra7csS1rctBKcoUcYwQeVI7gGgDDtdQub+4kkgvorW5dlli2RsgNvGCHtSJG/dyGTB+UMo3VT1Z9Tg04GwKWjveyXDrZFTPAs8ZRUjuZmPnhpCGckBRkgHNaGpXMIsz9nSFxEQtsZbi4uLuK5kkWIJOwlAYEHOORj2qaEQ6lEmfsMNzHbwGJb+BxYTXbq0bQp5DFkjUDI8wLlu9AHnWnfEG5tGuNO1yGGeaCV7aF7O9RYYpoVKqlyWA8y6KsCcnAzketNuPiJoOp2IWS51A3y2V1axtNERaSSymONgpIHnWgVWBQkEEEnANeL/EHRr3SLy11OzSVJpLt7fU5Lh0kt7X96ZJHtI4pA4gHBTeod8bQxX5h57LqmuXCaoY4orqO2uLm9WfT1ZJBayIIlVbeSOVoEMfmEn5cngHdgEAuanLLe+JZrK2QX9ve3UiTWkD7I18kDyHuYWPyK3RX3FVJ5NdTby2+lpYzQTxRXsC3C3WnOgneKNI3hjazZM7A27LN22844rx6zvr/AOzXUj27f2o1rNAslyu+WCKPcwjmkhIMrg4xgHkgHB4q1ZeIdds0jnhu4GhhjNvhIY2uWfcEuCyDdIYUBJcOFG0HJC0AdTea3b2IuzNbwxWrPLCZrab7ZqUeoBixljV2IXazKQByEUjriuM0TxvceErmeSO9e8t76SaAfaykpeOWNn2hjnY7LlW8wDYT0z1xNWv7u51G4vLi3vJoxZT3IktJltrFrtUa3keWJFJkaWJ8BR830JBHIyBmh04RhY5L9bq3vLB0ha3gluyxV7k3DKxUcDcuOGJBoA/QnwZ8RbeRNK1UyNLD/Z0ctvMLaF4oWRwHjhkEOVuUYElRl1xkrjmvqjwX4uiaFJ7iaKWffEkW+5jnjtbeORZTLLIB+6nLcBHK4bCsBzX5heD312wtLaSS/e4tLby7JbHTYY5rWBmkVBfT2kpUQ3YLqo2FgwXvX0t4P1O/0+0umjknvXnRJLyzjWOznSVhtjeS1kwzuiNkLjLrlj82KAP0iTVNKjtpbm91dYrm6nmWwtre5TERknSRLuNwScKoLEqCg24asPXNat2vbLT72b+09MaG2vbOG6EduVM6mETG4QN9ojlkO5QVwxXHNeG2l+6aBp3ky2qa5Fbvft56mWG2huiYoIIioZ1aOQq77QVPIrgrzV9XurrUyLaXUbi1tgWuilxBEojP+h2dvbugjFpDDuxJuGGbPagCv8XNesbNtena2knn0ue6inuJYWETPGLiW2uraBQodpWeJ3IRmCpgruwK+JY/FrJqF3JeXL3Mnlm/nSd03twr2sEawyAIgldwFXOSMN1Br6j1a9m1y0vWla4mfV5gkMcpjjubJ4B5Ewa2cHz7TP3nwwIHU18h/ETwXdaJrV7qlnfNFc2YgZlMEMMD3ed5mRpIlD220gAKSVI54oAj8QeK3vLxZJdRHlQyxyzbNoupvtEqGW3MM3ywLEMqvzKkm7AYgk16p4a1iXRtAnn0W+FxamVbF7p/Mglgjug9o9xHCEYLECZGYAEmWMMBt5r5GGsXJ1GO41IztYXUgijgkiIluYpAF3yXIiKfJckFQWDdMD0930LU0hsJrdbmxtbEPD5FurwyyxWzKonlaISHefOeUFfmL8YwCKAPb9K8Yazctaw6PZOVsti3M90zhblmUxtIUV0ML72Oz5QpGwk4U4+hfDmp69b2xurlrmJ547eeFnjiSK4tIfklWHz9xgYOQu3dlxkjA5r5t8K2EGjpbXUt+tzFqSxSRX0qSRwRQK/klTEjF40wxJLqCMfLkgV9meHtJiv49P0r+0oJI57dzDcfvCX8y3LtA+RvncNjYSqYOAMmgC/q/joW1gWY3KPcW9o21A8Vvb3U3yIm+UDMxHP909z6/MfjD4ptJqVzNFJbW1npUwiuvtKSyG4nTBLmRZA6NkcHGGz8ue/0X41+Hs8lt5c6ytdjakJSYXDP9ni2mS7d2VowSVCjZkdfWvhHxb8ObyfUXs4J5DNFcst/DBdyCTzc+fvWFoz5yrtMZ3cHOQcc0AereH/iy126XV7cwoLl1Ij8y5SxuIkYrJsSWfKXQQEgFdxxwDXDfE7xa/iBb77HL9l1GOd7a2a1V5mljVRJBPc/u8hXHAXABzgmufi8E60wgu7e1W0Hmo0QaGP5xHhXnEDtmYt3VQD16cZ9a8L+ALfUNN1Ga/Mf2i6m8q2nQGOB54iEWWWKPMqRqD904xt7DmgD4R8T317rtulpqU95K1vD9mcW0c/7qVn8qKQBNqk79uFDEL8xyc15tfeAtasrzT7m1OpTiARp5VshWWOR1DT3ECRxjPyEZ37xxjBr9VfD3wd0o6xNP/YX9pWcGEa4dbn7CJoCAZSglJznDDeCDt5yDXWS/AXTdX1m3Nrex6de28eXaEEiJGX7Ra24SQqs0pI2uyttCk7iKAPyr1PwrdC7drrT7ZbmVI5Z2uZp/OldkH72RY4sIxULkYBBHIor9Xl/Zw0uZEnum0JLqdTNcCEvJ+9Z3DeaUuYws3ADALxgcmigD8/PG2gXOjJY36WU006TuJba4EzMypgrJEsSkuqqQATkHt78LqGqQXtvJAILhtQeKeaOWGNUljwBEwkSQALCmDknBHIPPFfYXjO2haIXpllhaFxGtvLEJJfKmLB1aUZNsvAAIB4PTpXzd4hsnkuk1S0gkRrV5EkW3TZN9kmXyzDu24uN8mWORzu96APOtLsrq3u4biae0m+0GO3uXWHzx5cSExoQgPy8gF069844kvrW20ybyw32rzo5DbxxB5IoHuW3l2jHO3cBz2zmus0rTrqO9ZoLee1KeUJkeFUilkZMrHOZuI+DyFOWz0rP8QSXOm/b0W0lFxJtieKKNHVop8KXtpAOEXHTtmgDynUr17UXKWcK3UgWOS4iYOx81TtY2qr0298ev1rN1HVIhJb2M12ly17EvmqyFirEZ8mYEEsikYGCB71I9jqMlxJNA+yHTWkLxxEPzIDt88jJ38qfTNWPDGgH7bJeXdoWkVkluRldzAOWUS+bxBGY+T3OeKANXTPClxIRO8QjjKW93aPNFGYpUWVVMas7f6pmGMjle3pX2v8ACL4UXGrut+baeCHetwyETxvbMoU7rO5nC5jJHHBHcEiqvgTwnpPiWDT3tXSeezjS7SxaIyQvHERIYSVXaFyMbe+QenX9F/AniDw/F4MXSPsFxZ31pbSCK0ktYp5zPOuxntSFDQRZIIJ3cLkgdgDN8JC30ry7G32CUsqtK/7+RooEHmx3chUbo/4sR7iSOM19B6U2gaylkt1ELl7O2YW+1s20s1zkLNKLhl8wDuH6Adq+YtJv7mwmVJBPLfRTNJ5YdOQWK7HG3ll4LHoc4r0mx1mOJNsV7JH5UbTtCjxRsRnewZ5ioKqwxgkYyPUUAdprNncJDLbrbouydWa7to3ikMaAmNUKkwsowCecDHPFfO/im6bTWjurieJxJfN5ss7ubm7CjAaGWNQiqMYCgnJ5PFeqa18TZgp0uS5eCJipt/3GXuFUZkRPLBwxzyehGcE18afF7x9danHaqyNBdQTTQ26IqxWYiDMublZMGJtowOM85PUUAepS61DODcRyXM9lMMwzKRPLZeQGMkb+QG2tuOS2MHGAeDWroPimW9F1D9pvJLpJoET7KVuYIrYHGL1U6PyCCOfm7Gvz5svGF7aNc2Vxc3NhDClzIhS5lkgVmYsFWMsAcjqcn7wFdjpnxm1M2ED6cGe2ihNpd3SuUku5nZY0hnhiTc0SqwbevTHrQB+nGi+KI7FYrGbUmmtXX7GYSqwi2llTzHIKn5ZQikkk5J4HIxWprnje6msDBDc3moWuUighQAiAo+xHeRjvEpAXAIxngYr8/F+JkUFnYWcyzyXNlGtzFqUKtHC96jZjhihY5uQQxXc/zDaeCOnUyfFa/g0Cwa6dYLi6nkuDdwxSeWYS25bV5EXIuHIGC4UgjKjFAH0XcfETTxqd7p2p3Vx5BsliYXk8qXkV+X2hYYoEPn4AAKHkjPUVxl94tsrK8uop9Ut4LeKFZo5LqBo45G3bFOwFg4UHoxXk9M18++IfG1hLYprFqbq51CO6hmu7d7iVL2VmGVt4S0ODzjnPTqea8yluPEXima4lgtreCKZlivYbWRJZI95MhW5lklKoyIOQvJYDjPFAH07N4yUl7yOSyvIokB+0rdRyQRbQysLi2B3QxncpB6YbHtXVeGfFNvc24nuL4T2jwyxM1j/oq25YtsSVi4IDSN8rN/COtfH2k6UkT3tnNqKIIdiq9+BGTKWAEBkLjzkPynBHG7Ar1/T/ABLHpWlz2EH2G2ljRom1GRABdwGM70SJ1AMgY4yRkZBHrQB9M614js7bStJna5VV8hgI44ooQQMpG0km4mV2kz94c9elcGfENndhpom/fMRtBcIXlB5UEkK5BPQdOeK+bbi98SajbQztEv8AZybZo5zOzHCPiONULdA+BgZ+92Fbvh3VLqaGS8uLKYEeZCJpCPIS4LbVlgiz95UBDN0Gc0Ae62viB1upo5ryFVgjmk2OHEckTpgqykYl2/NxycjpXhPi3xbbxXd9b2o86FIvIM0GxmmWRjJtEbDbGF6FgcjIH1uXeq2VpDJJPPN9qHnLZkRCeGXKhJU8wN82OeenvXl+uXFq1vdvHdWyHbGFEieS8wkAaWNUx13ZB7DFAHLeJNVmh0ZxZRzLb3DiTcsUTTQqgLSHLklTuycj5mznHSvHtPv4Le9uLO5Wa8muGN3sltw6yrOg2ozg5WQH7hxlfc12cSqZLuSQRSGVY7iG2W5kPmKpKhEUnHQc1xaWzS373X2d1WGd9km4LHaRAliSAd0rf3QMj5c+9AHr1p4y0O1sfKlt5LchorWUTLuW0XaMfaHdd1wQ4Ucc89wM1wOqapa3GoywIcxTyLLDcLbxvB5bttxCxZWViBt2sTjcD61rWscNzG13NaQX8JjMSyMpA+0LwhmX+Ns45/A81FYacINaso9SjgkglQkxRlQ9u5Td5aITwvI68/jQB2mkajLax2trFatHCWV/KZtrXEUIA8tCg2h8kEc8jgZNa2v2y3sSf6WkBjEpuEC4kJdQ6RNHJzjbtXHY896vWGhxyQNLBezNpq5QEPGs8AAOGLrl1jDZxwOOtaqaBp5W4lknW/yiKSHHmrI6ABwu7dKcjqOe9AHzb4i0O+ntpHgCHz5BE9tf7kNwhP7mS0hC8BWYD5Qc9yK+eL7wXLpmqTyy6Uk96sZ3QKWVVaZiWR4gTtkwFwo3HBOSM199S+H7zUriR5g6vEqQW88kamGKIKCV3tzu2knKg89fbzPXtGn0bb9ogvLiS3unnkuHaDcyMSwRyWxvH8JLAnI70AfMJ02b7HIJWS2Om22DZ2pkgW28xgXM7jLQqQOAATya821uxE1xFaTJCJLmVXgWOWS5lWNUyroxG4yMufoCc4r6h1nwzp+pLbsyXAa8aZpGX/RmfzVOxbrHErI/HJxzxxXj+r+Abme8b7MyWN3Gfs9vdwSeaZ5FyiqsZfdkgjcVGAM80Aec6LbmZkt184LYXcbQSTvsS1hc8rbbOJiW6g5xk44Ga9xN5GsyRXbQtfRwrNp8iXqwTR/uvLCPFFu8wq2WIx1GOa8/ufDer6FbSpcpa/bNKO9praGRtPlvJV3IJJYgzsQp+ZNoVWPXFZ0F1Kscc8k1ojyIrBoIM3EJWTLPJKCVTLE5ywZhjCkigD6z8Da1f3P2FJ47fULiztwzrG4W4mi3HCW5BOy4LgsfMCnHQV9UWd/LfaZaXNjcNaCAER2AnW5dTIQLiWHYw4UZJUAlSMDiviT4XXs2JnI+yAlUeWCBmlnkyGWeKd8kH5gCMAAE4r6d8I6nfae3mX9q/wBnto5WsplilkQXkrERvM8aFiG/ugYJP5AHt+lAxafNZvcSoJCZYdReLbZzuDvClCfkuCTjJABI4zVm7e4e1trWxJlec/2jNHOjxyrPkRyxlifnRlXOBnI55qlaRTappn2myZkmjlimvbeOVzGssi8nYQVtwWDblY7gOgrH8VWN7Z2lrsu5Uvmid1aN1kjRyG27ZGcFtqltwxwT9KAM7VNWttAaSa8JWZ4jbvaRziW3P2ptqg4ceWmDwmM+pFc9cXmlyC3lu4JhN5Tvpj28jRpDNK4VkLux2RDau5S2Bzt9a4TVXisixIkeS8hFvcI+ZZLh3yXuoQ5IjZWJxgjFUoLqa2tRp0SIscCK6m7ZZb67kyXG5pXAEgXICg+metAHuT+Io9Lt7a2mkjS4kAVHsW+0qICA7XMBfILluGYncBx6Y7jTIdNjsYrmHVpLq4vEZ2t2uhInmOCXjaFAdjfMACSMEc4r5QlhvZHHn/bYraaMxRhVaM2wch5AYwMBjkbtpx9OBXS6FqGoR3oQTRLZxzxwxRrI1rICgALvn7xI2ln+7n8qAPowJp8NqtzcyRRywllNvECJEQ5xsnjyWuAfoOcA1xus+Jm09ItKgKX1vMrXRupV2hUEgItCUJywI53cnvxW1ol3b30UywypeQxyBWjlCyuNmN7Qu4UYLFsEE55xms7XLRMs6QRBJVBiWZQm4IpC4DAAHOc+5HPoAeOax4os9Qs757a0nhkmnZUJuY1iV2G2SOIqTvAKsODxnpWJp+ri1tbiHT1vI1kj+ztNa3HnPDMUyYyQuEYEEHPADdcDNc14r0Oa1ZpbDyjbq0khgKn7THJO5MiRy7/kOc7VxyO46155fXcmiWEd/p+pvaQiUx/Z5nYFtTkOJvOjPK/u9y4yfvZoA76DU0snlto9UlurmOZ5E0pzFcO8xG8zTTQ5DAHP58Gu8069tZ7FJYd1ldXDK1/CzBvKb/lq0PHA28k5OPqK+VIPFV1NLdz2ttBp9+gXz76Qs0Lxu4VUg3LtSQqCTgknPSu1j126ltbdDOtxEElnugJcStMABGjNgFQefkxg470AfTPhfWINO8Rm1+1xpFqEbJbFGjkjL7B5E8mBzkgj8a+m9A8RQ6LDHDfTMGTEnmNEDbM8ijaqSjAKg8Z6DPrX5ueH/GEcMqRTwyRsgZo5oEO8ZGUVzMAUAPUdBivoPSPFDXRskXUBcq6xSGT5pLWEfdaCffwrFupB7detAH3aPG1o6rAoMc2xZ1DIzxvEY1xLGyjIXdgnnBrmptVnw979vvgsTuY1EISArMT5iRkjAjK4HzEZ/KvErfVb90jjEiKInCreeUQ024hY7YSHB8nnpjjFes6Xq2njToLe6s5NQvopSkxWWJI0CqczwmV8SrvIwuDyvFAHTG4QWkczpE0skZa3jWIMbYMpZvLWQBPMKDkMQQSNmc5rzC518JqSlLee3jJz9ohUvLbxI5BaRgOCW3ZH9K73VLtLWA22nxR6k93Ik8Ba5E1zbIFBAuArAqC2R028cHrjzHVLmSwufLtYJJJLjcl0baOZwC5DtEyzHy3AJbhAx6g0AdNa3TXBluDeX8EscvnR3byWrzC3ALOYkmiY5LZAVSQOrAd1sLq3k1KS4bWLl3VRK9vO5aOSUtxHIwAjSVwCSAuRnjNeSeJ9QewhVRM9vexxhvLuAyIm4grCoSJfKdlOCW4BwCfTX8I3MGr20M0qSadNaT7pIZfmt4ppI8/aJZH5b5cEEFR6E0AfcvhLWNKvNPtDbeUryygXVr5w8rzYM5LvFtcqF3c7dxz1r2K71nTU0WCzkuFlmTNyElihe1ijB3LJG7MHUAL0Jy23kDmvg3QdTu7ZQY3in+XzZZYpFhuDFDL8n7tD/GVB3dWXPPQ16ta6tqzz2Msk0F4ZbSSMLbh3js2kBk2lCP3qCPg54BzQB6nI0V15s8MYu5bkOwaR43VmY7RLFCh+QDg8AivKPGPh6OG2vmufIuLpo7coq2+1QWYu7RSnlZBwmV6d67rR7mRo4pLe2WS4EuVgiiVyjqdrIHMmACSSV96teI9OtIrd7iVlgu9jXcA2Lcm3mI3yOioSUj9gG5HQUAfC3iTw9fQ3093Fp06S2McU/lTT/eSUhlG0ACUjaM7cnDc8gV01ro11qtlBqL29jpo2xtLNGI3vZw6sjQxRK4MaAAkl3+bjaOteq6xJHqkNvEc3NyZ5muJPs6R3t3AVBKR7STkEDAIDY5x1FPkfTtIsbeyu5pLOzKqE82S3kaJmUusUg4Ik3YDBsYzgc0AXNH8KWh0kxXFlJJcm3SO3kuoFCRRSAlWCrwckA7jk88mvyo/4KB/CK7Hhm41BZLmaOa6lLyWjRrC0jRgEywhh5BAycg7jjkZr9gfC0k9ui/ZIra7aeVDK3mCWSG3kTJ80TS7YugIAOB0HSvlL9qjwXe6p4V1K2WGGF4XuLxruR2RpkmZn3RAFlVNqkEnpt4oA/kc1fweLaQLdQXMs0V7JDEmGf7OuzInUD/WMc5zknAIxV6Pwt9o8Kuk0odopmZQYWgdVlJ/exrIeRkEHn8Oc19ofGLwVb6PcWTWSteXKiaWO9aKKITFQZdjLEf3pViVRzhmBO4dqxNK8KWOu6BdSNYQLNtRXlDAm3mZNo8tM/u8uzfI/O6gD8ffG+lumpzWfkwQAvJCstywjfCkkY4wCQo54HPOa4m1aNLixtx5rmGZUnddxJjVgW8s7eMDHPQ9q+nvj34BXw3q01rHI9xbRXbM0w/4+iZAGkSRnOCQx425xtx1zXymcwXqLKVGHbY0TssjdwZMt8p/DqO/cA9Lt7PzDJFAknlq0j5cO5VM8EqOh656V0mkXEtnOkMCkXDRsVIIZXU8MpVshTyOe2eTXFaJevD5khadYmGFkjfcWDHGMN944/nn6b019NdDzI4p0is5QTchRDM+7bhQ3G5A3UDnH44AO6tPEUmkzWpMcMcv7wvFuWZpEd9pjkQ9TgnkZHA5r0LT9e07USyPassEb4eW5BmgVZEGEiiOCp3dTyB19h4ZJMYvPWRIZd1u0gunbex3kbVgdc4YZxjrkn6Uun6hPpxS7RzJCifvrYyfunZxwQjsCZcHnjtjHWgD2wFII72609zazQfK6oPM+0xF8ooTBKJ05IwPXtUkssd2EN60Fk02THd3G0p5igEP8hJEh2jae34iuHsvEUeoBZhFMiwqVkKMFtpFJBMTEoOQARjdXc6jfpItlaJFaQxyRo4wSHEICjyzgucknkk5yeMUAe1/DXxStvi2unFytvn7VanYsc6fcgkMrcjJwTtP6V7Dq+ttYxG+tQUSeOJpLdXiW3gkjkDmOJrdv3pIHJIPvXxOuoxaRcQ6lZQRzfvoVlsoZZIVjSPlZJWkwzqvVex4yK+j/AAH4tHiHS7mCSKGXKNNI73ZcxOSSWRpECxOuAQnU4+UMeoB1F/8AEue/jje3tbZJZmaQfMuGnA8so6LJuyqA9uc5qjbeOPFjzudN1S7tEghR7eSAyxIUZ9k1oYzgiMnIJbB9DXzb4purzQ/Ev2yK7uLmBg72xRX8tpXl+b91tBV1UYbIGc96y9K8avY6w13LbXVzALllkN2BJF5RO9Y1TzRsCsxHQn2oA/Q3wb+0Z4r0eextgkkLoBaST28rFZgrYD3xjmDm36g9wRkD1/Un4E/tm2kdnDp2q6pbaeYZYbdmvJjc8RbRtgH7o3CEd2LH5sHoa/n30rxfoupX5uruC5tp2gnihFndNFGYzIDGly5X7o5wuBge3XpBrl9pBm1SyM8VsZAS0UYeG3QqAApkbmTIGWX1J45AAP7OfAvxT8K+KtIF2tzA02oxL5VxHcoscof7wjtkHLMfUbePvGqvijVrPRg902yKFEQiaOdXeWZ3PlQpIhKoxGcjoccZxmv5m/gJ+1l4g0KbTbN9SeSKEpGgjkeO4DQPmLc7DaYypZXwPfNfr/a/H3TPGfhm0c3OjyMiwzSQ2jLM6XHDMssQfdvJJB4yCSQO4APvDwp4utdauLhRavJIkMURefZJH82NsIfOQS2Rk8ZJ5r33R47WcIqRQ2263MstnLuBdycDzGHEiEgFMHkHPpn8z/hZ8SNJ1HV7awhkaMQ3iyXFmySI5mV1aEW0s7iOeHpkcnn1r9O9HutNu9NtHSOCUDfIZUhEtwHlU5iMUagQx57ngc4NAE8rp9ikMcUMkkLvA9pCXWKNyThnXZlhn5eM5z6ZrjNQheWQloPssyJEDGobyS6tlhMBGCI8bivOP512n2drqO6hy1r5LRgRlsBpF+Ztk4G5wQTwfpn0oanYXky/aoJJHDBYQ37vy4sEbndnI3g4GB1FAHk/iO5ttLQGS5kW4uo3KC3jihW28xwsi7IiS+c8Mfm6dOh4xrqCO4iKO04RkWARh3lKZKq0jyYDneSTk9vpXoGt2yFJ9lk+oSsXRZ/3YELSHEjLubhB19gOOa5a00e1F7bWjzSs0ri3dm2oNp/e7lIPyncccfyoAtGKS8EV5b4eWEMv2iVtkc0jjEkDxgbVPBznqPU16XoljeQpbTl7WFGCLAI4FMzOqjeJW2/vYlZjtIyCB61yBji0+6FqbeGJoNzIyR70WEHDucNmS5ccglcYyAa7exa0lCNF9ouGiEQlRQWtraKVclkniz5bnPIYAA98UAbk8UTToXgaeaMhI2UeTb3KlizuEUZ8wdBlR71y+paLbuQgs4LV0u47i5Eg8uW4DHckW4ZywXBycKVGDmuyuruJmtIoHMBgVEicMJTK+7CxtkDICjORx+dPvbG5K3epzFpYnC2skNqV89FVARM+0MzNg8YH3eKAPPYdOT7QtxGj+VZtPNNbpGtvHO2N5aPYQXiRSACAAc9K0NLv45Vl8uJGecNKmxiZI0QtjZGvU5zndjpVO+hjuYph5F1A4YwIY0ljgliCYMXnfeMjnqAM5JyMYqOKxuFgOLdYBAq3Fn9oaOecTKoH2b5ZAwjHP3hzjnnoAdNCUS1+0QWcck0z+dc3DKOMfJ5WcksgUfMgzyMgY5rA8T3cEtmNPtVmjMwG6QqkiOZCCGCphomwQoK/8C9upgumtUsIyEhkBZ1WSIKWLxh5njI48vcxCg9xgZNc3r9lcCAXKSw/aXZ5FRSfMRCcqWZ8KAMnA/CgDwe+8LXDTG3I3l2kuLK3utssyKTlghJy3I4A6ZxzWH/ZlxHceW0H2QMwRkWEx+dIpG7A9c8GvcdQZ5IYrt72yF/a242FwvmNG52puUHI5zjHUcnivN53ub4osrup8+dhdFRILfaQWRUTkqwBIJx1oAw7RZlvbk2roI9oQx3UBMJOPnDA8l2XJVhwDgZqW4UWqLPMryQF0WOzg2ZjeYELLtbDMoc87c46ECtG4t3ljggCP5DRq0k8ZHm7vMymcc7SSfoCAcdKmuZMXEKfuQRLErOiRrOQT1hlZugz8y4yD2OaAGacqG1FrPaC3aVndbslmMygktIrS84XJzsztzg4q5qcm7T3Fk/2iS0ttjSOsaKAyARq6MwMu88KRnPQ81K19NZmOETy3IVrndG8XmSKAS4MBdRhADyACDg55zWe4lhthPPEkU9y0bQZXeJiz74FkgiyYyWIyCBtHTAoA88sZNWiurn+1Yo9NWVGEUk26N1eEbhB5IzjKjuB+YxV2TxBY2gjmK2tpcPsa3eGNN8zTIIiMOMhQQTntk8g11niaOe6tormCaOCcRyNJGgQwrc7drv9okBNxFvHyr1xxXl8em3BsUuJY7S8mYzRzz3YjijzG5AjW3L5yTkKWCZ+uaAOY13xu8ersIoJZkFn5Vz9ncTTR4ds+YEQ5RpVVg38OcDpiu48In+1ore/uWfz5Au0TELbpEmVBeN8M0uzpxkH73PFeeX+jRvqCXNmpC3EVxGotpgZYSwAYrAcLIvmbwoJwuDzmvXPDGkrptpZvar9qhEi286vcPHbRSYw4W1YFmdgSCRkbuoHQgHodvoEQT+0Pt/2VYncRQzKkSSKvKTRg4N0pYMOhUY7Cn2N/BPqDfbYPtEscJEYWONRJbjOYVCAAjzCDx29cV2FlaI1k0lvZszQRCP7LJCrXFuZFJATzCCkPI5KgmsvT9EfD3F7bk38V1iIeYI7VYfueVIpP+khs5GDhd2OcUAY2swwadDHcrkQ3ERmEWV8sXCyEtEC7FVIQDnHOPpS6Xq66h5qMY4oJ7YxxvKV3GNt26JjKoEYx06YB4NdrqHh+01KwFnOnkkAMyYkaJZiSEMKsu5RsBzxjPAJrK/seCw091TyrcXTwLG8kQDsIg21tswB2tIO3ODnpQB5jYWRe7ubhI5SsMzJaPatJKqxIxU+WmMJ/tevXJrft/BZ8UXC6jfYsWt1wkS4eW88p2MU80bjCuPTOeM1p3J82S3Sayhsr+OESv5ErQW067tqbQn3nOBuHdifwunX5o3t44YQqqrAqrSGTec7sxMuDzuzye3QmgDmtX0S0sY2twwM9sHkUSBIzNHJygSKRtoAcljt6YwcHiuSivobKeaCZhNPFADIIlZ5pIXXckjpEDshB4IPpkiul1673ia4Mly1ytu5DuvlqUzuMUCBSCdp+ZuxznFecXGpi7iE1uyw3q5j+2K+Z4LRgCQ8RUCaElSCenzYHpQB6Vo9+X0ya7MxnjiiMnkQrjyVDEBhldyjaeeB1wabc65bXkCRKJoVRHjYHczyrMp8xRt+crhwRxjnivNINXNt9pmU20SXFsqzR29wlsJZCBy6bjuQjnaMcnFY9h4hmsbjULKRGle6AlsmwiKvmKFcStIcwqvzYyQcDHpQB3cutLpmlLFdXGJ1eXy5LqR41a1gOAkUsmNjhmwTxyuR6ihpfjuRZjZ28ckqXO+3ZJC0ltMZGHk4cjJDBny3Q4UBj0ryfxbqupalDb2N3OJrNvPEMiwyMkTRIrxSGRhsSJ2BQ45JJJ54qfTJruc6bFcQyWtxJa2nkRCRCzRgPNmxYKvzZUklwAD8oJwKAPavNg8yS4vXMUklvCp27pZldGYTRgEg4jQoDjP5jAsXU+m6jcA6fcWySK3+kxRTmSaVZH8uJY0IARgAMhcnqcV5leHU45RL9oZp5h5ccE3F2pljCea4GAWZ1YNgnnk9a9I8JaG93bJc3UCvfQIri1jUboAyZjmZEGTuyNxBOCAQBmgDtobj7AttsaeHyIfJmaKESh55mKxKt1cEfLtzuA+VeoOcE9GEMsKLD9lMc7efAftjMpkthiZYnjBKScNkMR046Vjvcpcae0dxYul9ZzwNG8xe4jmJ48tlChcqc4IyO+e9Z11HPHbwTR2dzZ2cfnQrtmIZ2kUXAMCgcLJMcHuFOPQUAXdWnsIHSSa4yC+14bZ2kDRTN++iMwXKyEeWDuxtwc1zranZW8t7bSK73LLiRJpHlimi8wuvlLkgzLhVBHQjOcVyOpeKNSt1ubuOGF4tOT7RfWcg3RN9pKKqQiRRulQMuVBLcEkDkDnBqSxPNNcKHguJLiSG4JWAxmRDPICkjhZ9pkKABgfl6ZoA7BteSJvtU8lrYNE0ytHNcpsVZxh3kNu7AnA2nBJ3Zrj01Ez373qiAHy3itIZWknjwHzLeRybuJU5++QB9BXAXCXbwagbXzjZTlBm8+R5LidsRQwzkESoI8EKDwSOTxmDSpNRtVGkahao0VwzRxX8NuschgiyZIp5GmykygKOB+8bPUUAemkXUmpG+M1hLBE0JnZ3gt1llUYMhMMxM+Y8cqDnaCM13Vx4wvU0X7JbTxPAshbzRsLIoAjlKlwC0ZiMvGN3HB6Z8Su9RtNLgjtre3try4kkjnXF1HJPhQqSCRBJiGUICWU/KGyFzWhcXV1b29rBZpNLZzSvI7SzRRKkeFaZk2nIVXkxlvYA8GgDmPFPiCVS17a3aCL90k0L4juvlkkW3WNnlGArSSN/tDAyTUN14xN5bW2rL59skkVvBJbM0SyLNHbwok0aOw3Ss+7eOcEnvVDxRZ6frSXNu5NuYm8pbibKzzFYpIhCpAG9vtCqY3Hy7SOThsVNM0qCMHTjfS3PmyTIpxFKLTcok88xyAYKqeCp+Y8qCCDQBuWd9dSzh0EtzlyuxrMry6fvYpbmQglQgHKgggAE5yK0r7TrmR7G3eS5jtb4Rny7WRI4ppJDxZyB/wDUQ9eVOXOdw5xWBpmpN4dv47Oe6guYry5a1WW8jkLKkxYRXCR42225twyTkdTiutt4mnubaRGurhrWUKTLIjxRpMokj2HyycoVDIQQMOACaAGabYTWcd5Jp0eUhu5LdoF8vDjYn2iKYLjISJAq+jHNXlF5cmSdrSa2kuE2wQ3B3XEUO7YqSvKcLsCjHqMYz1rrYNOsbWxl1TyYtYug7Ss2J44VuLlwZVcySHznEYAJBKr5fYEAc5r9263onkMt1DIomb7KwhjkijOXWCRiANox8ud5Azj0AJV1f7GVV40aO3CrI8U2XPkiMyTpLnaJAz4K53dwMVi/8Jha3lxdlA8VoL1rK6iEiySiRDl5RKx/d2+cliAVJbrWDO0WrAm2fyooLvzoQjqwjjfG8TMOJfk2sTyBnBwaw7vRZRdLeWEc9xaXl+kd3cqFZo5CQgjm8vKJCw5HsDn5gwAB6tpmqONSNzaXtxPpMkZtHaRUWK3mwkZuBJG+FiAjKgn0J55rtp7jSkEbJOoe4uFWKSCT5PJHCiN2yHfKnIBOT0GK8Yt5p4f7S05bi2t44JY2ntWlgEbwKoCfZ3RtrhkIbIJwWwcHOOd1Pxf9ovYrXFvJBZy2wgmDGO6+1kSQCOxWL5G2Kh3buCSTzkUAew6r4m06CWD97LIJ2+xi/MjwiL945ljeYjGAvUnAGQOK4q+uDG80kiXE1vOsjQJaTNDMkEbF1mZSrYUqy7i23cc1gw6YmoQ2kkt2RHvI+y3Tt5crSkSCZrdgAsnmcOBkkkccGkvpBdWN3HdXa2l1LPHYbT5ayyWUYLzW8CxSEscKA5HcHnORQB6n4NhszdvNHJbp+4RZUfbHLum/fAzbv9aNzlQ64GACTXqQvzpjwXaQZlmW5DXTsWkiJURRR2UDEhosZ6/KDlx1rwPSdb/s2OzuPMgKRxQo4WELb2VsCMBpHGZpSMMTk4Zz2FehXHiaS9kitRNN/aG1rmzS5WNPNtJCY90QHy7BHjaeCcDqeKAPSG1WWSOJbWa3e4khitVs0dPN8uX5BdXJl+UM7qwPzZ53cZryjxrp0yRxpOsiNBJbxjyma3R555m2xCVgMhVaPlQVbGQ2CDXnk3i+ey1meNFuBbxSrC8kjHzJIoQZZNkXDYDuRkZ6EZzkCv4i+KHmXWm2ts/2qGZ4IpnuUd4oy6qqJ5bD92VBBJzuzlhwaAPQrZRZyBdQuxPdWqxSlZpCbYOJ1S4jYrhppE8yFeSFYDPIFdNp+vvENouo7a+lvbmVJookl8wNFHEkFtsJCk703diCRng1846t48W0knMdpLeRw3CLGyBSLllVo50iQMWbEkcGO7Z3DPJp9r4mv5I7iONWa5S7H2CIhYTaSSxM26eUkCPEyqCGI6fjQB7ZrfjvT4i2m20KRXU1sWur6S1ESLLHayxzPtYlXQMRkS7dobcoLYry2Px0p/tGxtxC9ylq088lqYjHLbyGCSK6s18wg3HkhWCA+Y2clQTiuMvdH1q/nlktI5ybeB5JtQVpHM01yIxMqLLiOS3MbOhG75WjPA74Wu+GbzT/ACJdObzCl4yW1pcxvK9tHJGgZhFGoEZG7ehLFSrKeOQADrb7xSb2zime/DvZRR2V6bVvKu3W4t7f+z3a1ZsreGYuJGC4KjLHJqrNr8+hvI8rYklkZJYLeOOW2tFMapDPGsalhclsSFYgUJkIch9wrzXXtQGkmWGO7M168ENnqNqlrFunkR18q4huVGBMFZQSW4wee9UNM1bWhdTpc6V9p+zeaGkhnUtFHF++DzSKzC8m8x9pCZYEFf4TQB6hoNndyXMdzPatKZ5p7sr5AiikK423N4XwGZ3RiUGWXPIHSu6uJLW/uYkSSK2IvI7xLa2AtoWkWIiaEFyu4BiWx3LYHpXm9prETHTI1ivftFxeOZpI5JLe3AmWIyRFZMLhNmDg4LBjzkivVzFaXQa5kgjjAvlnSJ1UN5TID+5CAtJlgchQ2N2elAHM3mnXOrQTW729zZXccot7eaGSFo5lDFgpjZ921o5MEkbfkPPTHmfjH4bmytYUl0xS0hELSRBITKsE9u9vcsjkNI/mrM2VU/KoPAIJ+wdMso9UtLO4t7VIlChJmitvtDKtrcToFllByrMJFOf4RgHpivTI/AVlPZWUU8C3N/Airbh1SaDy+jOjFjudkOCuchgcDHNAH572/wAIbpltliWS4gu4Y/NkZAS83DhYpX/49YwwI6YOzPU1uWfwLvdRUyvZz3Hn6la2k1sIj9mj8kHbc7s5ZkkwGxkk9Biv1A8G/BkyXhu106WWCdIAmAv2dHjClYI4S33lwCcA5ORy1fUOlfCjToIRAlhDvIFyzrCkcjSjl3KFeDvDds8nigD8XZfgDqmn/ZYrLTo5GJkfVftEUzywBEAjuLRlB8pyGUj68jnjrND/AGUbjUzaahaxcyrJbXkFxIZoi+9yl3cRMD9plWQYAJBGBxgV+wMnwuTE0s1tEwuYpFiaaNC1sUCvGoUEctIH65xnPANegeDfANtYJcSSW6PNdshIniBVMIqFoyq/LyvbHTNAH5faH+yPp8aRQTWxv5IjZzSXs9uPNWQFnlS0Oz9wo3YXcACF4z1r7R+C3wb8J+H7prTXNPVp5uLKRYIWj8vyJ7cGYyD5XCzBiCCrFdwOa+u7Twdb20byNH56Ftpi2xKXLANkMvKgHjmtODwxZb40ijaMDKqwjwybiXIDMR/ExH6jjFAHzxdfDy0ttYvorGza3hebdazW8TKjoJmbDuB80e52yB0IOMLxXTab4BtEkSBraLyppIiuTIyCS33byS3G70AwcYHWvcbm2t45I1cGJ7cMqSsAWGCVWQJ/ES+4YHPGSMc0+5torS3h3oRNLNHIC6gFZHzunUL935eccHJJ6mgDzW28LrMiWcwRWSUbHcMzKiuHVQThuCcAdRtx6V10Phy0Bz5aKYkRGUoTu2sH2KCvBbPXpzzXQWHlvM5jjBVWceZKASzdSVAOV4LYyOmR1q400WxnGC8cgc5wM7QFCSEnC8DocdKAOSurWytra5jjTyJEAkO7MgCsA5TYBwQWIxk569a4O8voI53txsmjcRyOseIzFhgF3AtyS2Tx+PWtzxhqH2aW4njMQUr5smGYhm2YCHHCjH9OeteFaj4rtpZg/wBoS0K7XlBOFkJjDqqMeWUhhn39KAPobTLuAxeQyQspJ8oRuQ6oWOwle5z1/H6Vvs8kSjyySPlVGYdVlGWO4+hz+Arw/QNfhiaCe2eGUvBygk38kkscjvuJ/wAivQl8RQyxvG7EvCgkXaCEzIAMFs4BAAODx1xQB18lwEQAGMEABi287juKjJXIA4GMVCl7Iu5fKjSJmIeQXLjaOekbJzzk8Z9fWuOn8R2hREjkVsiNF2HzGYoxySVPHIz+PJPNcxf+KrW2kK3F6IYwSxG+PYASSFDZ5bBHHX24oA9Nu9YtwnltdxeaG2LbgnzSp+7IZNoHQ9M56cVmnxHYx2zxTRSSXHnBQ5yuOQDkkADhc8/SvCNd8eaaqnyrneQU8lwqoCeu1ZcYdt27IB4zyK8l8UfGlrW1ljnvDPa2wfy4YWgV4sHaf3iNukO9z1GRkjtQB9Lax450mG4MM8kcTHc3nb2bbDFgEMycLwvfnjHtVm/+L+gpoEUFjGqSOxzciQvhFQNvfywdmRjGcE4/L8tPGfxuuUula3lItZI5ftEErxNNGpbDNKY2O08ZHqGB6V4rH8fpdQuJrWGebfbMqywLMzRTIWxFLCYAw2BFBbJAycUAfrxD8RrdwLxXEioXJljKEsWwuRnBYgMvA6YwawtX+KTWirEbob3UykMGW5ILMqhdynbHsVeehI656fmz4V+NcDu1s19I7XDvHJFFEJnh353SuhbMY+UFQBk5GBnNdprHxKt7ia3uYJwyeXbW80O5vOBUbGnS3AJbPyllOMbjnkHAB9tWvxJgSXN2IxL5RcbJmVQswyhutowJCTx0yAOK5m6+KqxahPG0oEJMJhVblfmExCOIwrndgqxGenT0r4Q8SfFa/t5be2863gEN0xhMEgtxdeUg2KwyygEAAbmwWBx1qhd/ExURNZvGeSVJIXSYoZkjldW2W7RRrtdwQSxUkDJJIzQB90+IfisDcWzJeeRFGdoZUIniHAMjMq4Kk59TzzyDXlHiz4xqVa2tby8kubdwhnES3SDzSWkWApIAhCAsxblcnjtXxFrnxXvro3Sw3NtdNInmpIEQeYu8FbeSFI28m3Vw3zDO5geSBivnjUfin4q867ja9uY7USXQhks1QzWckeGlCrGf32nsGbL9cZHGKAP0hi+I0Orb3ludkMCBkulM9tEHDsATJKqlg2GZuBzntiu98CfFm0gZtPmm+0pBOZd0DmJZvN3ARDzUDMNqqSx4yeTX5j+HvFDanbMbrxDNFGkULRRzPGImk2Da8kaAFoyd21cZ29eta+jfEa30m4837XE0sczQQTb/ADJb5i5CZEmPswyu0HkdCTQB+qz/ABittOu7qNri4t0Z0ZAksbuBOVUpbSAkbFCjO4Ag54A5qh4l+M0NxG0UV3vysYW0WUzTFnwsbT7R+8jLLnABwfwr857n4n6fPYXc0yRRXLO8ZSaYTTujqrSRC437WG8nDKcj8OPPdS+JkKWZnN1LFHLNEqXjMV3wxkJ9mLIN20HI3jjv15oA+3tU+LpvHYR3e1bZZYtQsyJd0jx8KFBUbF+cYJOflrzh/iTeafC0NjJJB9rja5mtbe7kZmiMvlmKaSVc4bIbC5C8E+/xjq3ijTpHS20vUHj1Bw1xNP5sd/btbyyZEUcgl378hsZyw9e53bPxJdWsdnLb6jNLNMLi2ls5g8csaOoVpWBYMYyQCGYKMfnQB90aD4yvRpkd5MLhERy/lTXK+Y0W4qseCAWXdjDdDnOc1bPxYvpbt7eVmFrBG5ijWVo41fB3ie5B/wBb0wO3Wvl/T/EtpqWlmF72Q3McJdrmLMUSIxKyQodx8xjJtBwTjBwTVWDxIllFcWd5qj3TAeZbQhyJLln+U2hkC7g3GORgY5NAH1vD8RBqFmZLR7rdDJ5htEmkQQhVG9ywcZfOT0ww6VzTeL9VbXJLm0jNtHJFHte/u5Ee7kwS0iRsAEwAc89uua8206d7nw7bXaJFbmKbzRC6yrcIRgmO4aKYGeLkfNtxx6Vx3ib4gNHcssDWxt7GWKK5vQjJdKzqFkitndiqhGPU8kdDQB6H8Q/iNqWgS22siZbtknIMMAyyuowQsiE7yMn72PrXEWX7QV7fST31y89tOs8UZR/3hlC4SKN5FXgnI6dK8y1i/Ookq7xXMMzSNPPcPJuMaAMBbeZtEU20jOeuK4eW2tba4l1i1mllW0k80sWiliAhiARJQvy5LfxEe5oA+0dH+MuoWTq095Z+ZFC8iyh5VnBusmNHDfMxQZy2MdOnFav/AAtCSXSW1jVdRYQGX/RwblxM0ibidskZOwZzt3EHkivzrfVtVnvDq09rJPHKu5bdAZ2EAO4NBsf+IggFQwGKil8Ua09019tutPso1EMiTJLc2recu2IyFhsWQngnOVPXBxQB9UeP/iBq/iu2lit5G8wRl1jaeF3eywyjm6ddrkngDknkAmvn9tBv5JWbajzcRu1y/lySRCPcr2/lhgJDkjJx0qnp+qTSrMirCZFihe8iETSxSAcxj7SXHkyAnO0cdvr634RKiZ7qG4M3lopjRwSZJWXGwgQqy85wQzfWgD5M8a+F5U1OCON0sQF+0Qs0LJLI+QLm3SdsecGJPIABGSOevtnwouJdGfZIzzi/t4Jp4Enbz4kjJVPsoBPmoUAJB6d+eD6T4u8H3mt6xaTajambT4vJdjb+YklqjIflXem8SGUgfN1zxnius0rwBokOnWkdqxga2lZ2kup5pGJkUqga2SEOgOeCTtUjpigCpqepvBM19p6mAoyRHymSISzOgEdy8vJlb5uVU9+neq9og1mdLmZppDHHAs4mDQss4JUvGQPnjLDpIQADkHnFevaP4PsLqS1srq0iniBjWC9eQi5iWXBd1UkI+3nYW5A/OvoLw/8AC/R57WJbWynjs3ZYmW7YC5nlUFPMBjUlrbOWGAR81AHzLY+DrvUDJDLIUNxCmFt40AidDujeW4J3E/wlVJGT154ZJ8HLS9ubafV7cyLBOIrZfn2MiHecxhMsfM+ZuMt2r9BNI+FmkQRQQLtgF1GsMruvmLGp+5IHjXd1AHIzzkim6n4COya13rO8Euz7TFGfJjQfLG0bsvEmAd2cE5P4gHwNffCq50y+vJLO3ijtb1WS23TxySQQlABKFa3yyk9Y0LMOM++RpHw61611CRrdRchraeO22QSgpJDG6/I8yKCvmN0/kOa/QSXwlDIJbS3m05pzHHEI2VrmSGQruMp8sMUMgBwAM+g54t6D4JiVlJhVpLct5RIlAt/m2EpGFzIpOeDyA3PsAfDMPhXxNbRWVtcxZJkIWNUjEYEcW+TMu7g4PIBJ7c9Km07w9qkkjERTWtrNHci1aNHKrMzNwC43ORjr79QOa/Qmb4Yy3cTJJH9lkkXK3fk7wVDEgxxL0kZM7iBjn1rMn+H0kjLaW9g8sVtaCNlltyGkKEobi2JAaJj1YAHAzigD53+Gfhm/NnKj2zW7rhpLkRAG8eVtjQKGABIjG4/XGc19O6Jpssy25CFliJRlIBZQ8Hl4+zQ5XIwCD1B/To9E8GTaUYYXtrgI6CMpEokhtkwCXj3DeXxwSwHXNd7p1pHHL5cMBEhDEOyKmWVSqozKOSQOvTvmgD5v+JlgH8G61K0aedLDcbYXjaPcVV1jjlbHBJALH1HOO/8AL78TrNv+Ft+JJmmsba4ttVmWMSfuYzeuyO6MgBW8jUBgrcFvTJr+sT4u+G9UvPB+pPaWp+0GxucKeRFIC+AhU4fCkHJPP51/Kb8evAHj3w38UNd1u9069kh1DUftVnIYJZQptpWhknwqGNYGHK5OQBn1oAp3N4YVe3l05pZYUklaGGJoRHKECoY8XC4VipJOACBXAXUzX01s8sdykdwZd03lu0Ec8mVaZLdicPHGBh8nngBsV2sN5qEkE+ozTzxJOIlmgaaNpbkRwbSIJx8qqAMkZ3Z4IzxXjeo65cWRmhF1eXdpDdpFHHbYE8McgOILqWQBQAxGWB7etAHSX2lRXTWTtHc/apdsN7JdWgkTfvz9pubiVV8rEBG1B8/oKgi0g6TKRp+x5rKFFQW0IkspZbiZ3eOWSMgvINq4ycHnGcVx+k/EJdP1H+z9RuVlVy6XEd1coLH7bLAyW0sckjZLlTyG+UHpyK66O9guNNDaNPE1xC32mWF1J+zTuvlz20ciNiRNgJG7o5ytAHMeLbZprq3e0U3HnBT9oggEPmoY5y1hHNLu8so/PlgcBcelcbPa29pLYTahOVw7W1zJESJSCTJEGliXakLR4O3O4DhRgYHpEOrRT3FrZagkMMMBnNugjkihBRZhNKkzqFEpLD5txU54J6VzXjO306+EUGnS2dndKolu2iZndfIUw2135DAgIWHQ9cgnigCCxk0yw0m4uon+0NcPPIAIYTawhZjHHFLCgZpHDDlpdinGVNZNpqsdxcQLDLdRxuskVzfWfzafDPI5W4uZ7WTkxEqcDI4bbXETnUIrq5lu72ylhkj2uLpJILO6vFJFuqRQfJ9sebczfPkD5yoB5taVNPc+bbBXWO4tIRI9tMGto7xJTzcx3BjJhchjtAzuPTigDtbzWbaytIgsialLcR3EjX6otre2qJNFtgtLd2DWiEKcg4UYxnOKwLbV7ZS89tDi7TyJM3xdvNEqCIOrxAtJdkJufd8iu521zl7cSG+uLKK6kSxVPst6bu1itZTKoDzJb3kZYeWZQWHIOOMZrPuY1jhZlllvLqfdatNNem3tLmKMIYtrMi7JFeRcEfeGCeOaAN2TVrnxHNm7WWIxyy+VIzD7FaWrSlgxUpulmAwOhbjJ4zjZ1K80mXT00mO3YyIiKwCO6Tm4IVZ4b3OLcSHLsHKphsCuJ0rXjBJvksopFtWkkSaSRZm+Q+SIVwH80g91ZV4BwKuW2oQRyX18bWFpYLlokmS6Ezzzz/vEhe2V2ACsSF/hTbgkEA0ATzaakQtdPsdUUxwXEbEXLvL5Zkj5+xSxx5iUNkbWbbhcZIqCHSPtljPfXRkvQsJj8iZQkd/Lb3Bh328DlRBmFA3mEgHjjIxV7+09LgeZTcu1nJCJBJHFbRalZ3MEpmkFwsZYm1IYDIXcQc/SrO1ofteo3M1rsvZvNS0t72CWJLIxea0MDJPje3mBgxxyMdeKAOV1fSbOW7S4tpWkYw+X9hM4hZYkLJcW05ZR9oO9VLBcnqPeuCulu4Zo5Xult7uYCzuorQLbFpI3MEGJ3XctvuTjocAZwa71N8jRw291Ym2hNy1vNqBDzRRPEZZrYkEYnUEqSTjIOG71yjf2d9jeyN2bgXVybmWK5mKTx2yxiaKCzdR80a3BIBUtjABJNAGekuqW6fY5LuBb2eePTLaVpgDGLlvP8khDvnGxSGkZdwYYIGTV251FFvLSFZJ5FiOZCyIpFxC5tprdCMFAI0B2nBA6gGsS8tY5o7K8a5t0gtUSV5CwWZriW6M5luGnAZ51DAYw5POxVFJb6k1pql7fXEkiWL+eGdoLiS3tmlhaWScsHYxtMgABbBBHzYNAHexXZvoJpZd7WlhHFa2sIkUTTCbgS3irG3mxowABLAgj5sVI8EMmnfaUtreSSOKRYmGxLx5YniS6hV4XcqkgdEQnGQNw4zWdpVxO1tBb3l48N7BayTPFDAu64smgWaOKc4OX3P8AfY4zkEk81bt7jT3t4Hju8lmTT2Kny5gY5JHmll2jJCyqkYBAGMNu2/NQBjzrNHnUbSPynghLz2ksatKzOwV7eKRuMIrYdiQCVwcHFZGqXVvbtctFHbGWMLZxooQXLsiK7RRIZCEUlmVmAG7GR1zXrWp6Vouj2AS3KxfaknFst1JJLJMs4DNHFMuVdmlychiBnlvXyXV9NFzcC+sYo7me2gjF4eEOnzMChnTfjzQ0WAxOdxPyk0AcrqulmO7kEZhiinZHkjAWOKVGRGXzmB3y2qo0m4qDuZfeuG/eW2oCRvs7+aBHbiFZfLJVmWIlJ0BIXbxkDIGcYPPVajd3mLzydQgtLm2tjYzacq5MtrIxIjSGX5i+0j5+Bkda465ke9jWa3Lxx28QgQXEhVmljjRI5Yo3UYJQHCgkjsSMGgC5aBtRkS8ZtLN5FcSkOMxs6xKSv+jBsszSZIXj72cet4yvrVvcSyIkVxEFjN1DCzQMhSaEW6CPPlMCwGCRgcnjmufsbhIpoNOmjRII2lmS6CiG4jjQfIk0r8LIVwFBPKkd69H8C6zpd3qD6PdZ2Xyfbkk+dLbcqBWtmjSTcsihQSSACT9KAPO00JxcQmz02eC4swBcTqP3cqyNuYs0ZO6RhtHGSa9D0PR9UDxTTWj26XQEogSNjNvRwmNjDJy3PTHPNe+PH4d1OC0ihtYLXELA7cmV0izue434Aj80YQZLgY+tSh4LG8s5CEOIWeFsKwWRAA9ujg9weO/4igC7bWtx9i0q3umFpKQ8K3DSO0khADhEhXAQ7e5+XtmrWp2hi2MtyWijgEcgYkStcoMBQinbuCg5JOD0zWNrJ1e+e2lmimsbGN4xCzAz2483DkqV+ZJsFAQcDJx0FWPsuqbo9RuZ3eFUS1lt1l2LGHAMdw0YQlywwfl3dfSgCmuktPMLnEhSNVleSWQRQB3PyKiq/wB89cjjnH02JtEnhntp5ECwshLfM2ZTEMZ8w8Oxxn3zxXTaRE11CkNxDLcOrSO1uvlLGix5MZkDOD1A46joRRqutLBaSwGD7PdNGFJcrIkJ2gL5arkCQ+meKAOAu7i9kR3hhRrcbsRJvLMoJ+/gZU9j79+9cn5himaV8o88hQIDuZGBLYwMngdzge9dLJqDJBIgTaXgkMhm8yPzSp3NkIvyck9f/rVy1vdxu/mCDzC7spyQEgRQDv3SY5HTuTjgYoA1tLkuIpJ5YZmlV28uMXDlo0Y53KY5MKyZ7dc89Bz0al57W5t5bna0BS4tInjjJiCbfOzLkhVZw2Bk46DoK5m2DQLJICk6NIWESkc5Yn5ADw3J5PH51JNeJDJLKzeWDGBLE5yDEWyqFum9X5x1IGQKADxE019HdCa1gt0kSOVLlbtWvonj+SKaJJXC+USoyM57ECvNNZ1ia1hhVnDXsGJVmCBbe4bhEljt48lpRg7t5UfQdeg1TXCbjZGIrmQIUS5t4UmjGVLFpIy5JkAI3DHRdxxXlOq66txbtaSNKtxbXEjxXwiVYmRgN8C8cIcsQehB4NADdV8UTX1xCtwhdIkPmxzzC0ErMoC3FuQ4+fcchSeMkDpxz7eckbzqY1jnlAkt0ZJJvK77fm8ze7c5HGTgVpSajp80S20VjCZHMKJNPGTJHtA2zKzYVw0nQDJHoBVu30sMVMNsL/VJLhAyI0MMcMyfM8cjwuzRIV+7uAyw4oAf4c069nu4ZrG2uEil3O8NzGvmFVPzQySPjJORjnP16V6nbh4ZbXTxYvKySmTFpjfCsy7U8radmY3JLHOOucVp6NC48+M20Vs9zDFGrKq3bLuAExt4ywea4Vs8qGx374tWc8FjKrZeCXTElgQxQtBNIkhcSzXpCt++53IBxx7UAa2nWlgZbiKUJbQmJBcXNzNG7StuCiaMRk7DuPfvmu3fwrBfafbpLfxwQSEiF7NRIZQB8vmxOw/fFAd2W2lRxlq87sClw7S/ZQYn2FnvCrSyIucSGXIKK5O4ArwfTiuv8OXlw0d/H9nmnaJ1axS3gFw0rLu3MvzfKR3BwTn14oA7mCzhgt4LA2Yh+ywsqmGZTPc28SkI8Y3n7O5jy21sdBz2OVf6Ba6q9stleXC2csDbhcN9suCNwLRxFgFQfe5B3A8Dmn2Nrq08j3PnQxXr8yRpaRF44zGQgeKSYScDKsQuMseaLia5FvZOLZ0ltpVs5riNDujk37si3hJ8uNhg72G3gDJoApN4duNMv1jImisntvMjmMmyOJJAE/flwfMbgcDJ46YrN17T4hZx7SyTRRiK3u0aR1vIiSRLJaqCXVWGORkfXmu2m+zXkEdo8ysJFkmFzFPJezySYObeaI4UqD2TOMAVxdhZvNcXttqMj2iWbq5mbzJ5jG2PKt/LYAQhmA+UZYfSgDiUV7uRbSa5+3pEdsUTw+SVdFyY/MYDAOCcE/ma0ZBFa28Wnu4lkSJpGjeGNY4RO4Ji3Fv3w2n5dpJyKt3+npa3O+S8h0+Npy6iKJzJHbspXEysvySsem7HXPArel0e3eJLxJDNGsaXS3m2OG7kYqI4reaLklFfnIGcEn1oA4w6Od8rskjQKit+5G6QPIf3MkhXDRAIWB3Dj6CvbLS1I8Oq07ahY2qIrIyN/pIuIACzpMjFCrDHGcjktjNebaRoepvf3Gp2vlwpC7PHHdTu1vcsIyT3/eAE9zx06nFewXMMi+DAluyBXija48+MPukLZfyxEyNNGO2B3w3AoA4TQmjudblla42xsUke2a48qO4RIiDI5LiNp/M2nGc57Yr7x/Z302SPXrC4fWo0kgaGa3tZXlWe2juWjCtCuzY4benST5QcsAOa/P3ws9zc3F8kljFfxQkmGCxQRxuBhfM3zkE4OcqCTzx619u/Ai2mXUNLtJBHax3AjuDNdW7TCC5UqsSGeNyXLKgTcv3eCy4oA/qQ+Bvii+Phqygukg229pbwB41CTyNHH8zTODtcAH1/OvdLbXUub8/ZY4pYoVaMSu4bylBIdXj6sd5ODg5xxnivi74MX97ZeCLRCxu1kskdp0DmZZCAHUZGSBnrjHr3r2PQtbmlkWKWyuvKc7VIdbeKUxqWImIfzGLPgYwSc55oA+ptO1OOFVT7NciJdwjXzHkO0jM0hL9sfdBwRxW+rQahYsFMkaSHzPLWRQ4jVtseAzcIrYyw4OeteO6Fq088scUcV3boq7dxxGFbOZABhjgZHOOfrXfWF3JaIrfJduXJXKtG3+szvKOAd4H8ONh9aAM7xPoVlLZFVQS7oJILQTqHZS3/ACyZh92Qn1Ir5V8afDu3v5ReBY7UxRp9olMDxvKueLeSRDiREOcqpKkjgmvrLUtW8syzTW1qLT7ScZhUoka53M5DfLOMdenp0rntT26tplzHbQ2/l7d1vLIgeHD5AyF5PJHUfXtQB8En4XRx3FxLA3zzOAlwLYmPfGTtYCRwI7RhkfNhRjk1gX3hK60v7Tp0lvHMkUilXRiYoJXG5r63VDkxCQ4+Uenavte90BnZImeIMYvNaG3KBJY8Y8qNTy0Gc/kfrXB6x4TH2mKRoEuA7JEgaURMoQsDbmMHJhxntg+tAHzRpugC4lllntp2igkMDpHGsf2lQhZruQx/66MSYEeCcZ6YzWzp/hC71e8sc2SxmMTLdXhJj855mEYmkaQqIWW0OzaqlucgY5r3nTtG09pVE9t9lnimhzbAOqWQhOQ0CFcy27d93866G704Wcs07PHarM8U93A6bZFd7f7NG7Kh2pnO4gkHPUA0AfK/i/4caRcWskcdtaQx28rSGSIEXF0iRbW82QJ8x3ngcn0BFeaR6VJYTzShVuYponmtFW2ZJJXjwJp5WjB+zoBnGCN3b2+2dbtLRtMYwtDEDKsokhiEixKxBlj3OMO3TgE9a5+90i0vtPjfTPLndIls/wDRghkWGEDzYRa7NhmJzuAbIOcigDzDwB4glhD2Go2vlJY/ZYbaEvIqyPJsLygMOQBImW6DPsa+mvDF9qNpJbCUmOGbeYltw0tlPpqyRLGZVYmSJvKlj4ABwenHHlVl4Aku7mKXLgafcRRrPOpnFxbTb9yHGD5i+XBgHnnjocfRelXlhbXFtZNaPK6afHbtkRwbFtd+XV5cDkJDnBzz04OAD06w1mMZtTct5iR+YjRE+axPUnaPlPJznGO9D3ccbm4VtyNPKVYgiaOKHOyDlfm3E9R1zXEztcQkzwSi2lt4ZTNZ7VdZ5rrkIkq5JRc/eB2+/Wr91HNYaRHqV1dWbPsgd7beSLR2IECSFeA0hxweee1AHcx6gZfMmhmuGlkii+TCvEki4DBQCeB6gfjToZpo2BeWAzyqsiBgGIRsgbR/GevA5rzrRtdhn85UuQonXdakK8YUHqEMiDzDhugycCuyspxcm5XLyqGaSMEIgcDhEJbDLx2XPWgCxrCR3cCv5W6QR7RKqg25hByI2aQYU+5+teC+JfDurTXCtGq3CNODCtxunbyXGwQS7FBcg/PuHY4r6NVLqaEW8CiOMxqJIZYWaNy3K7sL8vbJJGOc1Tu9MiKK9xDIzM4MkhGwxg8wmAIflGM/TvigD5t+wamtomnRkMLRYVs7SaJUjhDDruXJbBBDHPyrgE9q9M8NJJFYQi6J5ikdgysEUsuXwnX5R0/TtXW3mj28aNLA6MwRYPMZf3pZuS+cDkBRu7tnjiseMqiBpI2XYFRlBABaP7oHOCpz16DP4UAU7DVNOMFzctKkkJlcuYTloinzLkBcr8p7+lTztbXkEcZVnzNvUF3UgsMBbmVBktkg88HGOK5nVgQ89zFb+TbyuZUso5cDbFGFDStChVsnsD1645rLg8R2lhvV2uZZLpUkMZMed2OcAkFOfXFAFbX7VopmnVZLj76TASIPkH3mQof3W/sAGI74rItNR1D7ZEyXs1pb2KwhPMQWs20ZcQMcAMxY7SR6VavNRivZ4rrz40jt5PNe2Q83BLbRhf4k3d+enFYtyGu7yUmfyp7m5KCB0e2iAk+bKfIeB0z044NAHbXOrW6FDcy3DzvI1xIEQmbaVyqOZBjaMgkk/qal065Q2zkxai4vpdjuyL5cl7Kfla0WHJVTkcHBGea4nV9UXShBFe3hmMitEJHm/cqiKEaG1nCDzQCcbmIBx1NX9P1S+vLWOCC6ZbFGVlEWZWEoGF+ztFnY/By33QetAHpLSyxII5pCHt2VLq3kG+WF0GAjr1BOPT2PNTRh2mWNo5hF806zMRtSXBYF/wC7kYODjHQ88U3w9p0Fyvnayl5IsRUCOIfvcMMq8ru4Nzzndk7h7GtXUrewP2J9OWMMLqQTL9j8iV4ljAeJBJJIzDPO55O/WgCHyftCxNPJHKxwgE0rRJGzbiQVQA5285IwCOua4DVoW06aU38IuYWS6Njah5Ln5duZEWaPlpSOVz8ig4zkV6hiO3gDSRx3ETFgwzmZzIPmfeowCpJ7/SuK8Q3oETKGgtoYElFtcXJCElgFKIXGSeDyM896APMPDGt3MlzO7RulvM8aWdvdLi4tcgq0IRhmQ7gQpPQHOa9ajnjW1WSXfbyQjEsU3I4O1/LUH5yM9sjJ9K8QvdattLkRpCIgGedZER2mZVGY2811AYb8jrwT7jEo8a2uoKts+I9SnCzRGTYzhQVKgKsnQgEkYyWPSgD1xpPNV7a3Z2dsSLZymOFZoWbcsrICSWLAgY55zgYrDlt5oeFRbdprjBFmzzS25B3RpI4zhTzk9BjmuCi8ZXSX8NjPcfbP7MZXt4kWPALNkggYbed5G0n5cfQV2bXMOp27Na3MtrfeaClqGVgysN7tIijczDByccY7igDr7fUTBHGBOyvbggOxJMgIKsFZT8rbuMe/pVzSNRF3FcRidgrM0bxyDfLEu8BlC4z1IIbGO2eDXkl7fPHGN0kRZ22tGHk2ttypYJnKcBjyBk9DzUmmeIY7CRxDcRRXM8EccbknJ8twQZfNA++WIOeSM0Ae4mOK3VmjTfJCCGlJzFcKwOPOBOVdexGVP0rFu3SSLzjMUTzhJJKdgVHxtWNQOSCxPQHH8vPL/wAf7opRIkCXMYQs4kZC67vLLRQAZfnpwRxn1rl4/HaTQySC7jzHJ5Mm0oHVy4KGRG4j+p/U0AejarfJFLJAYVljeFYRJKr5WMkk4kAwrlz1J4znIxXmmo2Oj3sc6zWWx2nEsskkaz/aQm1YoxIjER4xwVOc/erSsfEn2p3uTcrNOm+Jo32JCQMY3Ox+d8E4GMnrnFUZ5YCGnRbYKVJTYzrmR25WQt8qcn68+vBAPPr3wLbSiOSG4WJBJI2wRyJIqMCVBlVeu7GOe3INeeX3hAaPe3Jij3fa12QtNH5zbtwErKzDuCcHp719IQz27QsWkjVpEKsIXEhjkQgKWUnOwtjJHr+A5nW7G0ugq2Fwbu6iWN5YWIEiK+XaKFmGFJdQfxx7UAeGL4dkjdfND3ENyUcR5AijkVcSLJ/cHAB9s4qbT7f7E9zGUsZmmZluGuI5JwsKcRxRMEIQDcAeePwxW9qst3pd5DAYZUWUeaclZIooWfZI84U843Hr36elSLFKUuovJhks5mOZY1a2lhPmDK8KRIsmCAAxBJx3oA4XVfDNtPDcyWsMol81Q9wlpHujXO83EcQX5oMfLyN4BzjufC/GNv5DLdaZJb2koMtxeWs0kquyj5fOdGAWOMFemd2DlQQCa99vJ5rG8kl08ETKsiub9ZIY0gjUl1EW4soKKQr7cEkYJrwXxlqFxdNqCX+nvbx3s7RsEuFg+3GOM+TFIkRZJkVCQCj5YsNwFAHzd4j8RXV9bXcFtIsdy8DTlLhfMSYRhhGHWQbkYKGVRwx3BgMc1laQ9tplzbzagEnklt4IZILfmCVroDcZFtN7TQpGxbABKHG/bxWl4r0cWt08ltq0krfZJAmnXVtGtw4ncAW4YDd9pWEtsZvkyFUnccVCPD1zZ2EdwYbiWw00tcyWzRIt2iXUduD9nurOEkbZo40OWBAjLggfMQDkfGdhpOqSo1vHb6a8EhfUBbNfQXHkynbLPGZolEjmbYyqMnK9AOnm+n2On2wSyuLi4ZZbyVLoxHyr8rcqYzdRCcqJIWBAdQctuwBzXoV1rR1NTZW1rc4gsRFZC5zOu65SI3BZrlGlucSCbdnBAB2nkZwbbw1BqgnsxdWhu4rpl8uOVoQsWzNtcJn5vMNwVUIxC5I3bVyaAOUuvDeq/PdaDdxojSi3jMzSLbwwpuhhnu7fGDIWBZsHA2ncRkE1zpfiO0054bqJPLtyLmPUyHH2tw+2csUjImhB6KrZYcD1r02wt20KRoNRkln0i+juYJp7mZZLe1uRcyOwljKjaqkoN2cEE4JHTmNQ8cTadqsWmHTIpbZRapDPFCWjuYA7TRz2EcxABE0eH6YOGOAaANHT7u5soBK9/MlvA6CU2a/Zxd3DyJIhdnK+YI8FvkPyhSWI7fQeh3dxNp9vfRSW99YtcMJEd0e7SODaDc3l4xczXAc7lVXw6L8pwCRxOjaauoPA96LKNb+7W6sg0abYrZ4xusXRMrHeYy7scKyA7Sa+mPD/AILUwzR2OoxWiMglmiRoJbBI7NPswAEYYSyGN2VgmTlskcUAdR4POm6rBc313qcs0luI7JLK3ilsVtbVbWR5h+/jAupfN99vOWIXJrs9R0iLU9KlTTLyxtUWa3W7sI4ybp7eE+dBJGd4LPLsIaPkNnptOa5zwt4Ku9Gu49QgF5OkyQzXVu0vm27mWcxRXEQ25+0E9RjbsHJ2g49dbw1Y6pcy/a4DZ3NzIYpJ0O9xE0JmidJLcHyHiRTGGIzlwQCAaAPmLVNPk0m+ubCxnsrh4IHjtL1JWlubZN4ubiIoybbd2j3AEZ2kdzgViar8PfDHiO4mzDIdTniJFnexqbWV5oP+PZYrlgDOrfN5i7iMZCk4FfRuofDO4hh8pXgXybm8txIJD9quovMEkc8LFCbmb7OzY68qAfSui8J+EbGyst+rSefcWbx3lvFLJHcP5Lq0cDXTgboLjzsBlfHynoOtAH5j6/8ACzUixWXTLe10wtPFNbwSwxJZB7kNC0xmttoUyKAQCcA815npfgu607Xrt7C3862to5niRpo05eSMRwIQijKO6sPlbrnnof0+8S+EbWfXtQaGD7Va3z/aZrR4o2tZ5JX3ogdpQqBpAWIJG0rtIBIFcbr3w5kVkW2tFgaG3dozbwxzxy3Qkt9rpsGIyDH8o3E/L05oA8m+G+j38unxPq8U91draWkQlnCQ2iNFeCXyhGg3SOI+pIUED5iOtfoL4F0N4NFkvbq3iuri4khNlcx2nnGzE+BiMGb5WV+D8vA5IxzXyb4fS9tbu4ge3vLkI88V3aJHtZHKCKeaPylLA7CSNuSCOAa+lfhhq8mn30jQ6gsFgtoFKXH2hDGWXcgJZDuvgfvAgcDt0oA9LudC061L3N1qJiu4vMuAtzbrtcGRQ8EaSEb2YdiM/Nx3ry7UPBehXUqa0ba1+0B7grLBHHFM86rvV5o0B3w45APDc11PjjxLbXv2TUpLiCFS0261PlRyzof3YuEbJ35T5hkDLfL14rmNG1UXYEhdbaynjZLRJ9uy9js227oj3Z06gfN260AeWaz4Ph+1Wck7MwmzMlvbGJVW1lzujn3MDCNmSTgFcZOOldZp/g7TW/s9Le02LciAwzkknzUO6aNkQkESEbSevIPrXWa7Z2YZbi1gch5ImuLGIxTTTTlgGZRIdosjGRvT2IIzU/8AwlLaU0cTyWMcMtui2unw2tqk9pslHmsHSPDv5RyAGGTwMnAoA6mwghh07+wbXT4bScSMsMca7nlZlKstwwU7zsJXIOAW5x3eYrBE+wX1s2n3cUiO89raxtdxTRjDOY7Yx+ZblPvJLv4HK1zw8X2HlrMxjmks7m3mIjMjyTWyEO3yKoeC6MmN2cKDgdOD1er6j4e8W2g1rS54YbxI/I1C0n8qFzCUClEmZiouyCVYMCcnGCeKALUer6dpi+RbzvfpITObhoYkJeThl2GD5MFenvRWFpWjeFzZRuJb1y5Z3W4ldZImPHk/ugFZVULgjrmigD4au9IluPOlOmjdPLIkdlcGaQhFGDK5EeFAbOSzDJOcDmvK9W8C3UO94V8+C4KyfZZ5YYsRoSHjhIOGYMSQ2cYHPrX17rR06eVIEtzH/oyobeGVhFNFtyJ5UXkMSDhVJzXmmsC2RHshbLb2kwGxURZrg3JYCIrHLkwIAMtxzjmgDw2DRLTUbOPTrC1cK14kN69wiHzJYT8yeYmQH5GGJxx+fCa58PFBuLRgtsbGSZ4nln82eeIsxISblTGBjjPOK+lZILzS4dn22CeCMA+cyQxyhox8yokUSKX+bq3OF5PSuT8SaHa6/ax6i9uLeR7d7aSRp5FRtg+WZII+GDMMlgecUAfHXiHwxpaCaTC2m62S4uGhmEbtJAQEmMJwJmKgkD1PNeT3hvLa/urmaW6TS3WJ4pRbgfbQUAQT4G3ziTztJ6jivse38Hqsvkz2tg9tNC8DSXO6XE7sCrxOM/LtwSPWtzw58GrPxVFLazs9yY5ln06a4jNtYFUdo2FtIikOodfutj7vFAHN/A2XUvD+lW2vObiOG5u2tjZykOPs5jCmWGMLuYeW2MAHn8a++PCOk6Nr7W15p9/Jp7K5wrCVvOdsGbyfLBdm4AKnlcdB1Hz9pfw11bwvdKlzeacYoJ4/sPleXJ5UaAZeRIsnJcFcHnvjivXbOe40vTLo2tzLbyXxIaWSN5ZLbAKhoo5ObUYBG4dc9qAPT5ILG11Bra18q/1ECQTTwW8plzj9xyRnO4YkGM9yMV5t4gudYN7LfTxxM1qWWRYC2xFVSksG7AKkADdgNlueam0LXDplq08ZWeUF4neVPPuRMAQpW6ibduMhB5XABHOOa8/8R+IWxMEV4ZJUZZopbg+c8rZMk6KThgGPbqQB1OKAPNtd1+/051u7TUlvFmeYm3uYRLNaRkl/LafzCZMcDnbjHoTXinjHV7O+iiukhuLoTyR3gXzjdJBcAiOZHiDDy4GfDKOcBSMmvQtXsb6WOVTeJC9xJDGk8SkxurkFlk2yjypCPvFguDyTXE2mhNe3l7ARawWbTC3lmnRRO0luApjtpXD+ZMSQVAJBzQB4Xq01xeXcTTuupzXI+yzxb5YYrJ5ZHWGKFY3UC4O1fkcAnHGas+HRDp8kE2pz+VaxP5qWiwEoZ4NxaG5k3na7YIwTjqa9mnsINKnuNNSK03mKFit15YkjkVjt3To6K05Zgc8uueMmvIrrwzdaidSlunlhkknuHNsZTFEJiDFC0UjuSWdVIz0wdwOTQB1R8b29089vZXECafO4S0OmwNNDbbFLyRFVk/fThmO4jgetXH8aya1pcdpNYsTZefNcpbbv34jjMZaKVnIj2rtYjPBPGa890XT5NFuQkkc0M8ULvFbSLG32d2QKGL+UNyuOFAbn1PSuoVNQuLaeSOKEea0JCbJglvAz4kMka7iWZuGXOTngAUAbH2pFh0572+vUvLgQnTVtHW7SG2VPkJeMHE5B+ZjnnrivRbMT2fm3FlcK8yJKYoFhMQW4nRQbi5WIYuZscljkZFcXoWji38llhDoPOeeEwmNoLccO1tuziPdnGDkdxXp+jaQsEsNxF++t5yGEUkisYIpMDdIY25II79KAOd/sL7bC9zeCZp7llilu2dCJJAdxYIp+SYkADvyOM1Yt/M042qXYaVZJWhKld5thjCtOzZwxXGcdMV7W9lpUNolvb2n2i48pWeTcCtu+QBKB0ZsEbSOeOffz/wARCJlt4IXxAZpFlO6L7RLcIp3OyA7pF3HgAdOuKAKX2+8kVbFBBsQxGIzSvKk0bMRgFRxg57cZrUtYp7yaS2O62RplWK3gkwGkBwzLlgAH6tn8a83t9dZbSeCSa2mnsxM9vFLE4ldY3Kyb94ACquNu0k8dK29L8bWdlcxSSMl5cXMBkdLt2kS0QjapiaEED5x8qnBB7ZNAHSapo81q8NrNHIRAkp3lgxjld87IQpIIYAZOSOea8A8XSX+mTX8ssdxOkswSGSKHfEsDEKsUgA42nILL65zX0Z/bMUttFIJYxeRESSLM2+Q+Z97bycJtZduf/wBXkvieaC4tZ2UzXC+ZLugliMiOu8j5VA/dgt37fzAPDZdQvbV5J7qGC6SQ7oEKhWsoo0+aOOUMMlzk4Pp71zk3iO0e7edb2aaGMDdpEUYLRFVzvlPQYBIznJxmqXxBuLqysLoaXPHFbTywCSH7S5ltpVyzRl2UBFbGDzgdzivIdKm1D7Ut9cTW1ut15lv54m2ypCcmRvmAEzsM4POc5HBoA+mbTxRHFZRtGhhN7cRRRgkiGNIkDkzjHK9B8uSCBmsxtegvr3cL8C7jcQxxyuYxJGD5qksDkg9OPmwea8Uk8UXdpZyQQx3AVAzxT3cqMkiKTFv8p8YfJGSOvHoa8/bxBqEepK08cJtYpMSy22S0YlXJY/MSsu8qOenTFAH3db+MriKwtDJZWkK7MeZC8iG6UPtMaOGAdvmJ+Yc46mvS7HWNLtoDbzmWO9MLXaFJA6lGQFA+RkMMncpGB7V8KeFdenuLia31WacRWi5iQuWWMyJi3QKGzC5YgnPpmvWfD2vz2lxHa6xMFa6kMUN1IqT+dHGAzB3Viyow2rwPqeDQB9o6RJpOt+HIJJtRWxaFJlluklwNsZJkaVmIUPkgDByOcjnnjrnSbLXXvx56y2Vq8OwoY7lnRUCn7UrPvZmAUqQpBzwe9c94Olvb6V54BBNZtIYLqztIYp0NruUTxbC/E20AjAzx3ruVuLVJlj057iAvdKiRSBNk9vGQqQXaeWPmIJC89j6YIBxkHhaGa8treJBFaSMpR57cqpLkfKWUHZ2wSRjqccVn6l8P44dQuE1KGCZInDWkJgDwruBKukqyAxueD1yTggV7Rfsy30QFhDGVRJbSCO2RWKH93LHdNjIQ8kfMwOegFWbexXWC3kWYtJrPfiOyAMM6qwZJgjRgIyMGyScYJ+Y9wDySy+FVlrOy0uhBZy3sBXJUyQqOgMYTKm4244cgnr65oaz+zHZWiRyaaZJIynmyxMjNY3RDBVkdooiqsSCSC2CRjHavrjR9Qtb2FLWSwikZUVLp2ilKyzY2brQxKY/M4AOD3Oelem6dpcsdosJ0+KKyMPkNYiSECPjdExjjYFgxGSQDyMHnAIB+fekfDmTRbtLSbTLqW5Mtv5N5ZWrwGAMwEaShIT5kZXcVyR057V9BTaDa6eLewTT5VjeBUvr6+iuI5fOiIdIbeJiwO1jndxnsBX0BqGgQPZQvZi+TUDDLLKsKFo2YSBXaYPGDDFGCuASN3Yr1rhrrwLqlu9msdxteYNcXlx5/n2s8gf5YAodmtzt6lQQCfWgDM8LaLZ20N3b2FpMLjDNfSLIfLVZSCssgkI87PBXbkjPOK17vwNHqCPJdMHktoJ4YZZgVClkDbVRTkk8fMBgZ60abqj21w6agkFnFCJxa3FxNJ5c81udskSSbQXJONgcBRngmuiia8T/SNrXPnxCSCKeVBHtPzGM/KCkuMEc84wKAPme68EQXFy0Zs7xZLVGBJTyyuWJDxtNjeM/NxnpXmfiLQWh1DyTqi3FuCqTeXbtHM0qkCJ5J5EAiUqSNwPzEcE5FfYl7ov8AazXsv2ho57mBvs7RyPGY3VS3mNNMj/uwMgoSCc/KvavL9Q+HUksQhu7iKOS6REM2nKhnkjjk3uZImUYIQN82Ae+aAPJNHjsVEFjeqLuGO/M0Sqzm5kuAFwjTHJ8gKCGUjnPoK7O+8P6bBbX08ERtHeSESKrtcSRxyRs7RjCHaBnn8ia6hfBEAMBt1i+yRyKtz5qCWZ0DbI2Pl/6qUr3BPHWrN3o8sNnLb2diyvPOyByzzhY4+MNIcgArjAJyM0AeVaLE9gUS0eR9PkbcrRTB5NxfBDOTwpP8J+7k8d67Sa6e5gVAPNZiyTCSRTGsIwFXdu5y6j7uTxzUVz4c1DTlspreNHRrhEuo1iAXyDuMhDxnPmKCcjqc8Z6UyG1u57qV7a0l0mxicTIj3BlN08TYVBvHyo6hjjt3waAOH1LRLu7fz3jhSSRlEc0a7lVlclfJjB5kAVRlvX6V89+O/Bt9fveKbS7s5Iblp7kofkmckKtwwUbFc4ySDzzX3lJpmy2cPHFiaIkBy0iW8k2C0qy44OMcD04rEvfBaG2wzfarKXaLxwsjvKCpKspI4UHGQeuaAPzy0zwhbWgaJ4r24uUtmcK777KS4bCxyThhkjkldvTFWNS8N6naW6Q3Tu0cjI8ZSGNYIjn955kkbbixBGM8DHIr7Nl8B2N8strZ24eVZHMgiSRHEKcq54BVFwOP0rz/AFTwLqCwT5e4lgcSQCaJTiNw+FUpIuSMA5IGOKAPlvTtDntrtLyOR2HmukSu+8cnaS6KTlM9B+eO/ufg5Z7U3AlHlJKpiaUqAFRgRM4gzkICB1GeRjrT9N8KXNvNLaXNmJ4o+IW5SJGm+Xfck4IcH5gBzkdiasR6fc2d9JYm7u76ZEdJvKg2wZZl+7Pj/ViMYAPORyKAPaNK1ORZYLV2lu7YohkaNhHNGoGUk2KCXjCjAGN3zc16/ZW0a2KXemKsF3EwZYZ0nxcQudoyAp+YE57dq+f9BmRZdqRGHKCBLmaUzO4VQQhx0yRjpx7c171p91GYra4umkki8sL9ls5AjKqqFYyyMcAblB47Z70ATxR6jZJ5zpvkidz5UM22VWJLDEbMC4bn5XOB6Cqf2fVZLl7yRfJllh+0RwF4k2bjiRwqSMFnIHTOeOg7dtbyabN9lWG5hllIWbz96SSK2QBBIoO7IUAZYDoce1ryVee5LIipuYeZJhkSQAFfmXhVILfjQB4l4i0i41JZ95YXMbb0kIZrjzHG4AybSrjA5zwSBjoa6zRNE02z0VbTzDayaj5Rubm5vXupmZ8+Z5yugVVGMBW3AAgAVt3epy2s0mn2nkwxxGNxPcEs0z9QgIU/IPmxkgc/jXEarrEkM1xdRagweFwkkVsoeNrlzgOEkjAbGenTnr0oA7jTo9L0JTLbanZzSIzwQwBlMBDALK021iVZRnAAVVIGAMYrpIPEUenXdtIlrEylsgSOy/OVAKiRWAZXOCp5A7mvNrS4026vES8uZBdm2QXEcEcMAnjcMXzIF4c5/iA5OBWz/wAI/HqE1tLYpciyRUSOOeeFZUJbDHy5UfzHwMqUHQnsKAPoHT/E8dg0SpO12gLFre0aO3ktpJT5riUbsyRgYy65OVwPa1q2vDUNH3vdCKWaSdI0RJDOY2P3ZJNvBY9B0Ax0rz200xIFS5mlDvbHy2Nw48+MDBWeMxACcAqAR0OeK7md9OvNPaaW3hiuneNgrEh7l4toEkEaDG1uuO3OcUAeN6naalbqbhbGSNYZ4ruOZJZxOoJZXjbZz5eOcj5eOQcVXtLDWNbkhutTIlsxcFrcJH5hLHmKOZ8bGjYrgnhgewNd9quq3caTPPNBLbwHM1g8eFHlAbYy6ReYH6/LuIPTis2LxXp5NnZwQNBDclHjzO9rBdjqsflTfMrK/XbnntzQB6d4T0N44FtJ4zGWjRporRZzLFbqc+ZPIF+Yc8c7sDgYFcb8crNZ/Cmp28ckCQTWs8MaalO2I4kTBn8qRGKj5eOFznk112k+IzbbbuLUbizkbZb3Ec0oIKtlJDCkoG5MDOW6YzivG/j54n0iHSJAbkSrewSoZkUyTrOqFgQse5FhO0FgTzn8wD8b/if8OYptQgttSXz1iJaCW0LmN42mMiloeSWKHGV4x1wK8TvvCmo+DRdGCb7ZYTj7RPFewLFDawx5KeXBGMtMc4D5JboccmvUviL8RJ9GvU1K5E+2AXNxEEyyyRRyFE3rLAVCsqk8NwB2r5F8XftDWviR5bCwlUXE8ixQwRx+bAtshzJJcLGBkhuCB1HqMGgD4z/aIsbl9VvftizpEVmmhW6dpbgkguHjZFy0BB+XAOAOSa+GI7a3ubxEKeSVG4rjLkNnMm9vXIwOvOMccffvxg1iLVLHc7x3V452SXCxbZLdUBxHbxZJVGU4O7A44xXw7qNpawy3F7uUR7gWgmJXYxJ+dTGMp83boPagC/psLSO1jDChksh+7DKV844JUbO5xnkgZxXSWlu3kFLf95ckB2hckwxSZKkOjctnkEAYHUjFcpDcxQy21xayOl2FSR2GdnmKOju4AwQRgH1rprSW9v8AULdQHDMBKdieWrFW3lVPBfdj6cUAUJLC9ddwhmaCJph5MYBVZU+Y7S3JUHPHP4VA8IaOBkYrLMqtK0mwCGbdy7sD/dwMf1ruftVmj3IlAt7oiZled2R42VcCIogww4OO/PPQVx99ZSKEu2ZJYrnc8EkAxGWPDrLABuUhvUc9uKALNvE6D7PI3mEqGlVJSbeNGOFYPHgBj3B5GOK76xvlWIWV3BLDxGYrosr+VHExDxq5PKMQpB6YrzS3jksn2wst1O7BgmGKw7juYuAMFemA3TtXQtdzLbXX2qHzLmaJDFKrER71IbYsTEY4H4noc0AemRxx3Vuz2t1BcQXCiC9jjAe6jaPgNIRnKEYxtyeOe1d14Q16KwV5r1UjtoCtvHE0a29vEMhUmIi5mc84LjtmvnXTdamsljeK4jWNxtniK7AjOWVy+z5iev517Lp2uWdxpU9rp6rLKyiOYyud88pOY/JidOVUHr0PqaAPTbiws/Fb3QYxx2NuWxc27kAbl3tKxkUKjknnLDJ/CrWmfDe2W3eS406G7tIISVuljMVy8kp/dyuUkIdQMHcODjk153oPiebSZ5kuVliY7EktpyI0uMcOfOVCIwAOARk5717l4Z1a31Ev9lnl8oiMtApYqofl48AnzAMDnHrkA0Aedah4EgilhuIVt2ikm2SBJXEpKKVUgHAOMk4Ga27jSrtbKDTmW5aMqCVgBk+0BQQsRC5EZwQctjOMZzmvom18K28t1Bl1gighFzbWZcIjysv/AC0llX/RsnktyD6CsnxJ4fSeS3ukndHtpjEIIECSSyYICyXLlBJESMBuN3b0IB8hlW0G/ScJeRyrJJCkhlMQj3Nw4EbYByB97HTP0+tPhN8ZNQ0Waysp5d0Fxm3muUa5EoULjMgikw0oYAK2ORya8l1jwy+spPI0cS3dvNxKYniWCNsh1uY34lmHqM8jmki0GTTtPZgsgvLXb9mWNVcXZL4Vp1jJKBPUc4HPSgD9Vfgf8VZZ/EMV1FdSRypqKx+dOZmgKwhTG7F8mG5yWALEJgnJzyP6Cfgb4ng1zw/bndpilFRLo28zPI7soZ3d2OM89sjJwDX8gng34knQBZxz4u57e5tBepah44Ip26eYqrukCjGeCDjnpiv6Dv2Kvi3e67ojwBoJI5FitSlkwEjB0XOSRwVGM8545A60AfrXcRRXEUVlNExhaVXa6DMFgb/lmcx5Zs/p79KqXs8UMP2QOZ8TKsoQshVQu6MgEYPB9cnv74Wna8ttbyCSe3jthbGO3kdpZF81AN0jzuu18ZPAPHfmuX1fxDnaI5I5JY2eZ52kiVrtExk2q7sHC4wp5OMLzxQBr6xZxwfaxayiZzZlmR5jGvlMq70RkUgvk44OeOnp5Xc6Da27kyedb+essiQTyNM6Oy4V4Zchlyx6NgD6V2I8R28Fgt8lykaXcUom3RNPMkiE4jCFfllCjJAGecgY5rgNY1O0mtmuLWXUAZMNdSzuZ7eUlQSY4QCygccLyO4GKALen+IprW6jtbn7QzRoLcXbQxyoywru+Zl3ZK9CSec813ena3FDHcsiOjuguJY5GWJIYuCGjjBHnjByBg8t6V4T9ovILiDfPLPp7eVMRZ77aZypL7QyqwaP5gOcbjwa6rTtVuVKmQXgCFnlWdUcraIMiJEIHmA7uMc9x60Ae1WF9JZoY5buGT7YTcqwRDKinbICA5/dDCgAn1ro5pGvLOJoHUS2+9iwkYxXG0D5XaPIkkGOR7Yry9rqG2jjeOSRpLlQbKKWH966uAdgK5HlgZAx06dsV01ndzhjEsiwrJEGSOJoyQ24LKrKTj5hwSD7mgB1tJJNcky3UsFvOXkSKcM0by7uTAgBMTqAcbgOtaGqw2VqXuop5PNWOOWJ3iMhjJUFiPmw+/5s+mc1nzKsE00dwIEMk5itmkL+YJZFPlyEE7Uiyeeg4rOje7MRjeSCG4in8hnCGMvv6NG04AljOO4AHrQBXu/P8kXjJPa20is7wFg7Ic5DwMzEqpbDMAQDk4FZE1zfyWk8pBuJRuHmea4GdxyAVBVQMHHOcjmrGovcTGTT2jhWVWVo3lDory5YuFZSV3E574yOtYF5e39nJa2iQSfZ9xjZjt8p2YF2LMOxbIA68cigCnaL9uMk80ReQRHzd0isyLFxEGwcqu4DtgDmufKu1y3lKERnaWNQhkj3kspDsT3G7ntwc4roUgt7KKG6zLHd6nHMxXJ8ne5KmFyOAqqOBx19enO3N1akweT+5lb5LiN2ZmDF/LZ8LnahUBge+fyAOis7SJbKZ5NwjaLeUUBJXdXORFzwAeQBXI3ryJNZpGrlpGlKJExWdERmHmFXTCuDndnGSa6Rpnl327v5gmlSNIYZmSMISD87qpMXy8kg81z+qGW3ujDZIkVy0kaicr9okt4t20bJZCA8ZUHIwTgdDQBYlh1Oe9tGuphcRPCrwzSKA8DbciZ2hGZJM7cLghq6rTLy5vLA2V06XVwJW8sus8Nx56LkMYmTYLcZz8oySaTRNHkv4r0nUnuWjiW4ciHyJNiFQGtoieF6Db1I5rvodAWGBJJLiG3EkDOryRlbiS4iXcEiccgMOG9/xwAebylbmKewu0jjESmNZVWCBjJIS4nEJC4heTlhjfjkAjr47r1jBGLuaZA89geLWUyi0lLx7C6CAZkjEhBJxwPfivou7jhuFCy2cBGSGyyo4kX5WBkcgsjNtAArxzxTY3VzM7SeTbvcRKIEhOfIeNtkdwyP8zyMoI2kbf4iRxQB812l/r1pezPJa5+ZYI7mJkGyMTGSecEsFjUDaACcnpgnivoDwBd30UkguE+1PJuu7ZzJFErqWIcSOGIaXjKg4Oee9clNo+l2lzYLMkRljYi6kNyzSSERqIfLt8eVJH5g+YFs5rsvDFo0mowMtnJdItxLI17Kj2lvHK5KbYo0OPLCBT6dTmgD3/TbuKOOO6s3a4kuo7d5iyS79vMcdrLtUhpMsVJHXbk9Qa1rrTrm9X7KVjuJFjebyIFlgwsRLDzpXUbXUKRwcnHoah0CNIRsETtchXkifzhEoBYFRs2kGLdnnr3xXQXVxL5F0pKxzr5auRIQqxpG24ocBnUgg5I53ZyaAOfS4neKO2e3JuWASGSY7UjRAq+TuJzIcA8jkY5NZdxA3mEXMLQJbzyIhkLXCM648tkY5CqOcDOQOoq4dRVHnfZDehUKWb3BeJluMlCApUALjJ3Hg+uarSXbyQLHGyRB23TOhaSTd5Z3EJKOmOBj+VAHM6hFHMZHhjjfY7SNMm6VsKgKMmBhU3cEcEHkjFcZfTwLdNcyhyY4GeMShQ6leC5dWG8kgk8cZruP7U/smxvFhtIJI7hykQmOJV3K245P3cnJH15Pp43rupSzWM8dzEbcTTKyJGhnWVI3bmSU4Fv2wFOCSM80AF1qFld2M0818YIxG5VrgqpSWZyubdVJ3oQdrDrk9utchMYIY1s0icxhFVbjYUd1mckQpkBnhLkn5RjA61Wu57eytba3uFSBLgkt5ymaZFdy0QZZBiEEY29Bg5BxVW8jmuLm1SKa+e1YRTuvOThQymNI5f365L8Dp0AJoA5yK78zVHtbFUl85/sl5aoX8kyRcxs3mLmBgwB4xnP1rphpMt3mK2M0moLmO8hiaY+XOrA71kMYxBt5PbjHeum0nQ4hHcvCYcTTi8img3rc9vLSWJsyLgA7h256d+5ms3lusq4hFzCsbtZI6i6ITEgMm3czbTlj29TgUAeC6jbyNLJDCDeWsBiS+8qSNWaCRMBIYZirFfPRidqnGOeOa6KALZzW/m20d3OIre2gt13NPDG5GFVuhIUsScjrgV10+iNazmAG1ZVQxtNIgW4EauvlRZXiUsGfBGTgc4NbVppmnW1789mJtzRNHsuNtxvZG4ViCNwlzwDkDqKAMLTNHsmNxJMkkc8qowiZvPEc1s58u4/eRl44ywAYDgEkCu20y7ubDUbUyXKRrdb1ndJI3kdEQP8ANFGABAqkYBwxAqzoWjpePfSM62zrGsLRzDz2aNX3yho2wJH3Fgc88cHFWbez02bU0+1vGDa/aJLZUTyfIjLFdxRSepB4cnJ4BPBoA9E0298qVJ4/s8kZtppUuREknkbVA8x4skHcTjB5GQeK47xBdYuzHbSxRJArPiYNNFNkFnNptJAnEmRj+Ee2KmYxC4nmtLdp444maV1kaMPGyKuJLZecgBTgDOBmsO7N1YWImvI43tjer9mto8yxhmXYzSKTuCEOp4OOKAPG9SvUdri6DrK9wz4hkCwu7M6xyAwMcCdUUqCeuM+9c9cusUs0K/PYskk8BuXR5TINqNAS7bBKpDDap3EDPequtzwy6s9hewNLK9xkXunRC3C4kLxzSyM+AithPlyx2/MM5rlPGaXtgh1Bb69uJpZVR5Io4sW0caKjTkAg3DLGAAAmeMnNAHorXbQw28MVxJdWk4iMUETRNtniHmsskEsb7QgfkgI39zPWuK1dnS8GpQ3tvbS2MUgCSkwbjL++lkt0813t3Tch3uoVzxgEgVyGh+KY0jkeCd5444pvLur2OKGJpHCv5AgeQGOR0wrPy4POADXN6r4mS7BvRPDb3Fy7wW1lMGuZYbdAry28JCkSqEDEg/MMKQMDNAE2latfaprkd7cfv7m0E8RHR9SSeQeXJK0QwsBBGWbDk/MAQa9C1DxDLLY366eYIJERbGSBsrFCS7SySW7ync0QKOOmWIO3IIrx3UfFmFmuNGVGinhjW+ijjxC1sjBGngKqCgAX7q85zx6cfc+N9O1GLUdPWW6aRGjjVY4Tb3JiaN2SdZ0JBCFuB98rJ0JzgA9F1fx5p8UaDWJrproedGNqSG2kIYsjQymMMNqgBc4wwbnAFdDp3iXSNUjhaKdbYRQWs0MwmJlluijF4YUVcFsFeHIOcgdK+QtZ8TQSahdyXIgltbY72t7qWW5Qs6Kbe3ZSA0MgOCSAQT1rU07x5PbRXV7p9wFv4bS2WaKGRUtWLApEIS6ZEiLnkevJ4zQB9cWtyNTvYWupoC3kQSPMkaK6tayRkCWGVwAp8wL8mdzA4zzXu/ha50y+vLmE3a2NtKsR86aIrJdzCNQUSCRcxgHCgEDjFfnd4Z8X679kkma0mOl3U8XlL966WdN5aBLhjhx9qBY4JCnqQAK9v0vxTrTPYwSTzx3k88As0nicSrtUCGacgEDcgQnJ5Bz0xQB9kzrZWkIszcxzWMcW2dLmTyoo5ZDkYCfLvL5B55UiuYvlstcMkdhGpj03T7lbhbZ4kWyaEh4p7SIv+983e6MBk7R0GRWR4X8JeNPHdxJJAFWaG0JupldVt5SH2PJc7SVgX7KF2hgHLZKjpX1j4P8Agdtggi8uWZXgjPmTK4llVEVViM4RfNTAAVm4IA+tAHwWba53SWun2dxawL56Q3sULqjiWRGlkcSABdoxkdBkjtWpa3WuT3WoQx2Vqstt8wzGQzorCKWSSDDKx8pXGQFOZAVJbca/SLS/2d7Fp54JvO+zzwuRBugHkNI26cZS3P3iBj94eF7dK2Ln9nfQ11C2vEhVYY4syu7ODcMhwfvIMS+YGYDkEEcZyKAPy0i8Ba/fXUgtkSSW5khaG9ZJYhIZZ2nFuYHYsHfecjGADjAFejaN8H9TTUW1iXRZXMaOp8iGUxRXLMBIFiljxHIoBww+XJzmv00074R6LDLEj2sU0VvJDdA+YzzXE5kbdGo2AIgiZS3ccqOgr0KH4cWsW3ybZo4nMh+zwfKcBVCB03Y4QA5JOdpJwTQB+Suq/CrxZdzyR6TC9ruW4aKKR2jadrifZHLeTuuEjiO/kYGFAJzwbPh/9m3xY+uvBqd2b/TQJrq7uURhDGEjKmW2mY8eawKsBySS2MYr9eB8NrJLmGaW2eWKcMMFFBZivmq+MZO1WAK4wxX1Nblj4K06GyuLMWWGuZM7yrqSJF3JhSuEHI9AM844wAfipcfB/wASyajNb6TZx2dvG6x3GmrJLiW3jnKxgO+fPkYBW4B5YjoBXZar8HvF92LMRz6jbNbIbG1RrdV8pJgp2xyD/prvU5bgehzj9kIfhdYxMtzLZwfajHbrFJEiyeWmQ8gljJK+ZgnBAxjrzkDUHw/s2ufMeygEbSMpWK3Crg5KSMpUKCW+8RzkkntQB+NWmfs16+ihry1E19PF9jndi7RqgXLTyPuIilyCBg5bOSOa6hP2UprpcPaGKF7dY5JJ0QS/aY18yORIQf3sQUgKSQTgDpjP7H2vg2zjgkiNrGxZZIngCLsjDZzIXPzOxIB/4FgDFaFv4K05diyQLJD5KoQd3mq8a5XZxwpbj6DsOoB+KulfspXB1S1uZYJ2ttPilzMiMxluJHeRp3jP3ZA5GTgqpGAcDNddH+ztYBEu5Ua1uyZlY3KwuxXO95ljdlXd50RHUsd+QCDX6zP4Si33MEEKpJgP5SgBPLlBYxk4+Vy+45Prxwa5m6+H3nzRAW6xARGRI5WOwuQGWMfKduVPJJA5NAH5P6j4HvrQsljbPBK0criSHZLbyW7My3MU8TjCESByMcc/LnrXmureE7hbmJI7K4uYpoJWuLu3SJ5RNFEUSNGLZU+WVyDyAnPUZ/X7UPhPp1ylw7W0SzciQooMiNsDOisUfcNuDlVXr1J5PmDfADSLgMDLOGhmN1bZaSVWmmQM7sZCCqmJhHjJ+7nABwAD8U9Y8N3Rv4rCCziWCO2kjjuGaCO5ZgIzHeySP8q/MpyCcjHIBrzm40jV7Ka7uorSW7P2+SBpx50UBuI1805LKFO5ZD0GG27hkMCf2/179l3TdZEEclvcI25wsdtOCPs7uwdJWKbVOctgt/Fwc5FQQ/sueGre3CT2IM1vmKCc2wfMaAoySW7NtlLxgKXxuUjj5RmgD8V9LsfEJura4tdIuGknRo44trNbRIhAlu5vNwCHHzjbyd+0DcCK9q03Q/HEd9bXX9nQie3VRsNhHLHLZOih8QXKeZHO8eAGI4zn7uDX65Qfs2eFYdMtGg0oo6SSrPHtjjlaCUq8NnEQSFKOT82cEAZOTiu20z4L6Iu5/wCyW82MCIGdozIqRjYpLqxz8oGPQHGMjAAPzK8JeDPH62s91p+kS2NvcrcPHCQsKoshHlJJA5G6QyI/KAjnJODk/Wfw38FalcfYbzWLWaAQTRxfZ5dqtJJtBmnU7iIYQ5YfNgEDI3ZBP2Tovwzs1gbz4oDDHG4jj8su3mcptU5BOFAYHgfMRnIGeosfBq2sG23t0MKGIRmUID5gAUggMf3O3BI5Pb2oAwfCuhJE8QhjiRcuyFTiJIyMB0QD/XE7vmwRg9a9FtdLjLPJJGVdPkzHltqnHzHjLE9+vOetaFlo62sagIFU5y6rtUYY8RgjKpk4GewrpIY9gB284IClT8wyeenHTvjrQBgGxhMDliXQKrEGNN+0ADdyM4GP0qzHapF5SNKjNMoZJiuxYxzhfrtwKvJvWeZgyMgGxkZSGUHDcEjDfe7dj9axdWuo7SMu6KyphR5YYvl13qTnhcBvfp+FAFiacxFAUMIkBjWQyKEfDHLqCRzlSOMnNY8OtzPfz2jJL5USJifoMggc5PAOOM8Y5FcrqfieUWkjLefLAhYB0RpOWbCordfQ7M9MnnkefDxwpkZJLhbY7FQo7rHJdSF2bCsf4towB6L6UAe3XmoW7ySqwMjkAHJ5jAOSwI4UYx1I4Nc3d+JAHTdNvhiykAdt7SMGIABB+YBsgewAJ4wPBrz4rW8F7c2L3D22+MtH8pd5IwAWcv0dPvHdyMEVwPjT4oabplqktlfJPFHCXa4imXL3DjzBFblvlLiRiGA7hjQB9VDxVGkbSAmOZSzlC2xd0TsvEhIU5I5A9PTmsC8+IWm29rNIZpFnLEqysGty8jbikvHVWYr+HHFfmxP+0zi5lhF3ILOWeWKW8mEUnkTJCqtDJGW3AebuyVBAzyea8w8U/tMaHY2c0EWt27XQtzcfZgZF23CPvdkjxjoycHuSO1AH6A+N/ijaxCUi4gnZlEeAf3TFw6/MO5BBAPbHNfNPiHxgdRVvspieRIYZY41mQlZUIEiOwYAcDgE5PA618ReI/wBoWPxNBAUuhDK8iphCQzSIquFYoCAzAkjnvzg8VnaV8SpkjmmaQtBJJJHAsu9gk4fklolzJncu1ezEjsaAP0C8H/ES4Rjapcl5I18xSTg23lyEyRbs/MdoB54ycdq9Kj+J7wSyWs13H58w82ImVY5JFE3ljdk7SMnAx1wPevzr0vxvaF0u47yK2JjcXEcs/lHj92zLzxJkITuwS2T24xNQ8eX8OpLGj3twiyiCO5Yqy+YQzsGjLfvowzIFZTgDnpQB+g8PxUljupUMwZo2klScybI1QuxYSFjj/WBh1/h615/4h+MJW6lvHeKWJEkUlWV5Q20MHt43+XowO9gAcHByDXxL4n+JMlhBIFure4hWVrS9tvMImgMhDJFG6/eYruZjnaGJGRXj2ueNpr2ymcXN+IJTMbSSN3nniS3VWWLy4l2pbMJVHzkMTu6E0AfY3if4uzFY7p7/AE8MfNmijS5S3SYvsRUikEm1rgJySuB1I45rwzxV8T2Zbpjdq5f5hGk7OUjQvvIlbAd8BTxnO/IznNfJ9xqmoW7Ikk0Uip5d01nIDLEhLMjPYRoWYDHLp1JBwDkCtv8At+weyEUtjcTTyQyurmFl3hCYw6B1Hy7UB29QOCAeAAT6x8Qb7UvtKu6oBGwWSR3DyiQnZC/l+ueN2OuMivKZPEviawJtPs/kxu0zy3JjkiWWB1BWIyICwwxbkDB4Oeme6sFsZm8pknaZoxcSTRxuJnQYY24haZQNo7hegyPWut0XRTrAuoHlW3WLC23mRx3CyxXDYZZhPE7hwM45OMdcCgDzvRPiXqVpEsAt7gWfmQ25kt5TFOGGQjtc7ASBwVBOfm/EehWnjS+WcCwubqxnaS3lngmuJbjygAEZmmeYeY0oO47BtBPPqerT4UeHNOiW5uUZpUkXybZ5YkswwG5XJjAAJcMQHCnnkYwaxLzRxa3FzqC2samOPyobsmPz5CYwUgSFn2mMbgAx4O372egBNf8AiOS9aaa6ubK5EVsxkuLxWMrRI5V1cRuRGoAAR+uVyfWqeo/EANBEPtkqWn2CG2WCF2ht/IcurTQs8fU42llDEHqw4rz668P31vLNdpO8tzcxshtoVUqBK+796m1cxDOCNx5GemK5bXzrh1CBEtGZrKGO3zOkkVusUiJiICRSgzOAw+Zvu4yMgUAdPP4me3tZrFUiuHZ45I7VSLjz0GRBv2PiSVc5Y7gpwCfm4PHavr2p2qLIJInggkYQm2+VQyphlnPnN5CF3YMEAbAwATyceXw34x1KaS9OmypPHKsU08MpswsIRfLdUyAzFefm28EdQRmI/C/xhc29ytm0lzbzzr9rgWN/NR5CNxWINky4J5XOeoNAFLRvEdxLcg37aLFbxSJNMkL3Qnj2KGRJGmlJyxBIBPQjpwBJqev3N1f27aT5D2rSh7eOIj7OrAs7m7kdvkdSW6HGMZ5zXq3hP9lPxNqc6x3UWpvpxMAnafckiLIDIkZDKuZlbBGT91gB6D6n8F/sWPDBbyXUE1yJLgJdwukdpCUXc5Tcr5d2HDkZ4XsKAPz6gufFuo35hk8xAkzM8ZyYvKcna8JDEPGQeD37ZIrq4/Dmu3cM2lzy3aWUspu3Zbbi0AGfMErPukXfgYVf5Gv1o8N/sl6bCTHHp6KkodDaThLqMRgEvGly7B7bgqFJ+XjnAxXp9v8Asu6bb2tvL9jZbgwT27OyLOsdiTxDgggY4AJ5IHGRigD8ObXwf4luriMWa6nd3FtOgke1tP3QVfuXCSxjC/ICCpPcnANey6J8MvFmvqHuIbwWwljijuXLefC4wNkoiP7+Ik4LE8Z9BX61eHv2foNCSVINEhnS8kV4QkLLbMiZCea4G4uT97HGDjtmvRtN+CEVvB9m+xhfPRjFD5EcUFtel1cxs7sC8OMgHjtg0AfmBofwmvtAmMF/cyG33F7kQs0m1XUSrCrjIVvlYk9AGAJFdTdeH9OVINUighEls/k2d5cOIHVJlC+ZIsihWUDvnv19P04vPghazR29pcWSQW97jzIoQjSNcdGcOrH90xTknp06E15N4z/Z5lt7gWMAhkiuFR3t44HYqC2SismQrYwD059qAPzs1PxdqGmyzWizRfZ4/wB1K8R3B5rhwW2EA/uyp5PT0OBXHWuraLLqZm1O4lWJJ5D9ntfmOSyrEzIXAmQ7ScgHr+Nfe+tfssw3MCxz6dLDLvd7q7DyruSRdsMZwu0Mq4yAeNuayNI/Y90ddTW5ntZ54bGaJE3SGRJt2FAlRsEuM5AyQcDkkUAfHOsXXh29vYPsUiz3IJjdZQ8VrJEwwWdEJYPycHHbnirPh3w7a3WqJBt+12l1bvBdi4VCkTAEiNYm2qWAyQx5xg4r72179kXTY7j7QltEouJ4zOoWKKSKCIKSURHJVmX5cdcnJFSn9mk2qn7DYGWOaaM2TyhwI4/LwYJnBBDKRgEAg+9AHxPD4HtrZ70WErFY/LEKf6NfGCNpAGWJA4liQqTwEOPwq2PhhdajYFJdMigiN4W3RRzJO1oxJVLgzqFcu3zB8cAdsV9w6Z8Db+zm8i6S8hSRWknuYylujyoTtSUrGXk4C+gwBk9a762+EFvAkVx9nW5m2ortIJHM+zJCyRo5ATv9RjvQB+eeh/B63+0Lbwm8iQzlJYGjXO9uYoXlkAE0GcndnIB716hZfCA6fdRPPaRwzxuGhltC5sCuQoUFAQXH8z6V+hmgfCm3l+eW2AkkImRFgjD+YAPmUclIyM8Ng8HjFep2vw20lxEs1vEuT+7glEbRuyLktGAx2Hd6/hmgD869L+FmpT3EhDXBj81JIpZLVNwYEM0bzysOB1j+U49DXodp8KzGtxc3Vo6STQ5eUSCQ3sYb92szyRgRODuzwvA7196xeCtPso/ksIm3A+UwYbefveeh/i68jjjrVS+8NW7qYI0hhFyq5njRUYFecK27BPHSgD5O0n4dWVtFbyi0uJXUDeUYmMIQD5WQnyAqMZ7HnNeo6Z4QvtNlheGKd7S7s5HSdZ2kCOn/ACyw6jYAMAhRj8816a+liCNjGZPMi2kr90usYwXYsBv6dgScVPaatBFZyWuonAiMs9nNGf3cQ53W8qD5i7EnnGB69qAMi0sAlojSnyLlQhMSRMzkKxz/AKwDafy71QEci3UgCxmK5hLDdjzTKBjcIl++7Ac44HfFatnc3iBnKveuGMnmShQohmJKoqqcuoXPY4xyKLmISgx4EAixKs1sdxQNjK5dtxBBwQuenPYUAVtG0+DSxJGJUkjk85ja3NpbGYi4IM0ktwpLbkPCKMj1IretdMtUfzGg2OyKuZATMgaRWQrsGJOMEdeuDWTHHJHLGkNoAPJCD7QsLSNKynYEdpMupAO7Azk9K6PSLqeWcRNbzsCgRm2AIsijBBz0GR0U44GO1AHSQaauyVriYlETKCXPnHpnARThsZyO306SQ6bal4sJPIdpRWdmPynGcMg/dxZJzuwDjirCXZFu3nLEHRDDGCcmIqeWkwMkkA9fXtVm3vBMkcJCLGyM3ns3lOCveInAePd06n245AIPstvLL5MixbldVZ4nkXY4AwISOGiOOh+bnBArXt9NtX3mO3QSBsM4ZQWZh8zBQeh5x2rGGqQSQOBGu+Is/n+W2JGLbcZAxnH1AJ57Co/7fj06aZp5UEhSJXVmwQgUHKICNwwewPfPIoA6ibwxaahAYJzHLA52MrA8xupBBUdeePeviz43fAv4eR+GvEP9s6dp0LzxXEcFxcRoFiuCrNGAWUsST3OFNfXFp470Eho2vUt3mijKiZUCqSxVFSaRwAWOe+eeRivjz9p34r6XbaRqFrFc2s8xiMka3hP2d2RTGqb1UmKYOBxyepBI5oA/mr+NvhCHwV451HRNGnjuNJhuGaOCFjH9pFwwDTpGy7YcPkELxjpxzXzF4n0kXEziZIbR55Zknh3IY7ggskO24BG2IHHmdSGHpX1L8a7q1v8AxZe6tYtNN4iM5k1SztrhprdPNlZyqNcbf3fLbcYOOw7/AClr9zqE8iX0UEdwFVrUwTndBaTs7bSzIfml3q4YDJzgkAUAfMPjHwVq4udtvb3k0N1DNKU3tcXgaAb5J0jfAe3Axs2845rO8Ka3q+kLYQTqZQl/btsmDrdGNJQYiZ2kCGNmdQRk4IweQa+m9WuYUMLaraiQ27xWscIwqbZYzvS3ZHDFVONzMRz24xXimuadc3ayxxWtsiW0X2meCGdUY26zy+VbQBSS7jbESxI+YknAJoA09Q8VJc6pKzNGV+zvAEZkaMbf3bx7TF/rXlGd2ehznHNZ9/rt7eC2naO6iFtJd/aVXbAWtzbou+KREyUTJbChg27gV5S321blCkUiB5pbd1k2CJWIRY7iFcljaxxOmHxgk9c5FaUF7dW9z5F5Klyt4XnlmiZoI4hAvkosMxuVzKxUblwAecDFAHqPiLxZBHaxx20H2/y7IyQQwxrKlzK8SRTzuj3LLBP5TLs+RT1VVB4HBQ6jrnh+9JurWzWLUirTCTziPLSQusNlBGMu6r0yOg56Vl2V7LLfW1+7eXdGEm5khXekkXIFmQCUaaM4ZypLc4+9Rql5Je2IFvcRPO6O0by2+1obiFzmRJy25cxj5mIXcDnoRgAL3VUu5L+b+0JIYp7kHyY5HHkz/aFVZJ9sbbAUePcTwC2M5Bx1Ta8qaUlm4e/l+ys0rkhXuEmlt5Ra2sjRhIlIV2eQkMm3bxwK88F/aizRnh3LdokNyLWONVCxhj5LGYh3bzEiPmEYOeTnpraTeaUbq1n1CYNHDcJJLGZE86KOFBFDGttESQjDaZAw5YccZNAF4Wdwsp1WMmBJ2gEURDNZaeWf7NFLcSAYZZEUhsdXw/A5qE3trZTvZhIyZry6S0iaZJWaOIM0t0GDBJGAzhVYliflzU93qoMkpWItp63jQpHLPKgWEF5AfKSPaTlgMPgAnC9hUSWOnxLZyy3Ia2tEvllRDPdLBcyxKyxpIHBC7cY25A+6D2oAzhqF7bLbTRFvslygikEFlHBesBmMlmfLTRJGApABYg5x1NVL2FfJggW0QDU0itZLe3laV4TG5VrmeWN8QuwTnGOWwoxV3VtPs1nFjpzma5WNLwxfaIikjyqszLKXRmtjHCQAoYs3+11rOs7hLG7vrmCxH2Z3UGG5uI2LBUGxolU5A8wnHyg4HYdAChBb3M4ltYwUlJKQpcSRGKSKSIERxsHLCUEbcuAf72OtSQzW+l6lLd/2Tvv5onhaG5aGaLT4W48qBFf90285y2Nw6E0+z+3vc3NxDaB1mmmtrcKQ6xmXfMJI1zlSqY6gY74OadKzi1gvIbdbtgWnvZJIo2nnvgwWS3llhZdyod5UE5Hck0AZlnbvfamZdQ3nyZ1jkkIkiWR4NqRItuIti243L856buSDWn4ga3P2WSyTLRkobiMxCK4BhlSe2ntQEMmSyMGk+ZQf7wIq4t8k1xaIszTWk/7oMWc743aCaSFYpE3BQyNhssAON5OKz9RsbLVrgpPp0iWwNybyNI3injEQCW88ZjOI0OwElyu/OecigDMOrwI9xLrP2vyWaO3R1SWHTVitFEklq12F3KWmO3LHBx945qbRdQVj9vgs5I5Le6RML5LxshVVaKNp3UpM9uAoYg5K5BJ61ZJHto5GsraLUCqbEsbi2JhztRTLIjOfMbYpJJH3xk4q/d3uk3kqD7UdPcJFC8M1uqQ3CxxLKgDIQJb6JiMkHn7vXIABv3N5Jda3HDLN9stUnE1p508bTNbSR5VJcNtj25Cjbgtt5FY2rWJHnzWsk1gJWWG8e5dc4hYeZa+VESdjEExswwBgE56WbO502/ALWN1K8+nx20iokkAMaBTHcQQxqXZlwMscHn5sHOLd/qWnWlijwwXoMstpBLNJEvk20USmOSR3Ut5x/dZGMsMDI6UAchqnho6pJcPDazW8mVje98oeZLkbgzyORnJGOAc5yOOa8hutJubSe7tUtx58lwxdy8k9z9rglFr5EUYyBEVfduX7vOcHNfUOl2GoXUV5qqTtsiiDP9ptEngmESqkcsd2sW2M+WVJJyNxwTnivIfEmk6oL26aWY7i9zcwxLbyLMsjRu8U8Lxxhi0sojL5AA3ZIwKAPK5LS4N39gcsFjlQDzYpGEwgUKglbbxkAYP4HnIrp9KS4sr22u0SaCdQyi3WNCys/JJ7opJ43Y4PpXRw2N3PY+bqkSwvDzc3UyqqvZyAOnlCPl2EjJllBHXqel9XsrC3t3vhCZ5JMJK0mWmkRQ25vKJOwZHBwT6UAd5pl7eQWwjhQziW3SW6uJEQmPBVpIkIzznjjp0r1a00z+1tLOqW6EmZTEIioiYfukcJGykhWwfvcHPoa810eWWeSPzY42iESbntT5YLEI0ZRXwCAuNwPLHmvb9HR7SE7pZAjW+W2Jlmy+4SNEgwiFmxwM4WgDY06Of7JFBLpwIiEGPOk85WDrA2JeSMjyhk/e+YkjPA1jBBbwIXjgQRxSsskcsm9CowfLRoj5SKSBzkMO4rLREsoLXydUWI3LSswaeVi0rbgqAOnA3DGAOAOvrb0F9VivTcXjIUmtvsI+cymVZGaSSQRbGw4GPr2zQBkatfiwSNYlFtc3EBxLFBFvuNpxMxIk4OCSScA9V5rgNYvob6RHitjILIAI88mxboScM83lk7XGeAT8ucdia9E12w0l/tcReGQzTIytAY4ZVllTfmcJKeBISCMrnB3BTkV5m2g6lFKSbmGe1VZZgYzH5chUlCjhWwGBzkeowM0AcrcHy47l/KVVedkkMs3mpGCdqqgQnfkY4APGM8VRS1VzcyNIoiMkau0TfuYSg+RCCeCw29s/NjrxW3eWFykUqsqSF5IWigCnfkgfv1zyy7cDABOew5wiacrXcaNBPF8yFd83krnO4ySQOoMjbgQmATjHNADIEdP3qpEY5AIo9ilBvAG4AuOvynoKyr2eKB5GmwEcGZz8ss0c6AxghRlQMDGOpx0r0KSPTrpXjiQ28spUSPGyQybo/md3BJ2qzBvmUZ5/CvJfFEKpPKILmNgzAXATc7CRWyNzbfmIzz6kUAcNqF60TXN3byGaOcsGYQvbXNuwGxnWPaBl14ZsYwTz1rjbaCSWC8kjiIt0nQTxuwmWffzvjfOI5UXhQMA9D6V2VxHd3j3EK26XUYAijkhEkbMzrk+aSoBIHYZ6e9U7O11SGJoo7G4SMzpE0UEIcAx8iaQP6+/PPfJoAr/ZbFoIlSV5jBCUtY3ieSJXRgypcvsUecQxwQSqleoHXtfD001ussq26QW4gP7u1QTvNcREK/nRuApkXO4fPznvis9NNe8vJ2lMtohgiklyzQskocEgBY9oz1HXk46V0+jaY1ze3kF/Oka7EW2ljlAiJiLOqPG+zdM4K7yNwPIyaAOxs79Us7VYXX7ZcXCN9plEUUlokilZNsat+5VumAck/dBqG7tDa2yzRhW/fs109w4Ik3fKGVc78jBJDgY7gCtzSfDV2wku4U+0CCFz5sEAllRx87Lbwn5bZUxwzndubIyKr6hHqDrPHJbXD6fJbxyGMyqbmNxuyLiZRtLtk7ucAMOnIoAZoyQ3clvZwy2xW6tJN1w8hkWSRXJiQImcFWPTgYPXmur0WDUNO1m3tLm53pDEkcKOuwPJM2MgJg44HJ+hrC8OWpBhjm2Wts+FmjjjVzufPlsJYQXlTAGTgAZ612+pXdlbQteCOSa8iMdhGjB5o5YnVkUKWwVmz0OeNw5HYAlvNdludUeR4baKWyMloHSDyJHtS3llZDuHnEktjHoavGxtftDwJeXKtcWw85bfIBlAAhG+UYbMRPIJ+6T1rHt7ScW/np5lrNGkTFb4s42sCxHnBCpdcYK5LAdu9Ol0u7nZLnUJLt0EH2iM2axSNMu04WZvMARcgBQOcE9zQBkS61eaJ5cGj3KC0t5y629zBFJtaVtkkv2pR8yEjOc45x61pWuoaaW1fVLm4tYZGt1SSTyTPIj46KoLK/zfxc7fzq6uhwXenFbm0t1EUPmI6MyyzSOGK2VxZ5IEKjnORk5zXlM8s1rJKiQGOCNnRhEqwKCzAo0gBJlTkcjnA59gDp5dWtbh2uLgW8OmuVa7RIys0k64WIlQrCTccEgNkZyRVqXUJ4Lm3uIYdlpMvkxWEtvmEnbtEpkJyGC5IGQTzgVwum39vp7mOUYurm4VmMF0Lu2Rd4ZpPsiq3luy44ODk/jXXajbXjpHNYy3UdvGwjlRZPNSWPh98x2nyJDnAK8KOvTgA25Jbe51GAQ3MQaAeW9pM7QA3T4YssK4xKOAFPUdRzx1tlqVxcTpZXK3MZSK7SJ5F+1WzoEyyRqnTAzg9M9K8/0u0+33m5ZIHuImW5dQjmad1wEN0oUru7M4bkAe9dza2Ul2Sst4yTMgeS6Wd1UxsxDW8dpGpCkjuD06nPFAEvhPw9cNqSi1eZftDyyrYpIkMUWZMqGJYMQ2M4AzxX318B21a08V6Lb22n3Ue4i2ksY7ds3TthXnffC3k7doIxhmMnAJ6/IngSCCF4sXcNpEhWW6doDIUbJKpHI/zSsQOdmcHgjvX6a/soeHLPWPGKyx2dxexq9kPKl32dqkomBWUSxuQQyBuN4JPy8E0Afur8H/BOpyeFrH7bDDZlLSGZY54CgMbDPkboxgyEZOD+OK9Jhgs47gW6WroIhBtlt0iZIrlJNpkbzMEDccHp0zXTeGYZtL0bToLRGfbZxRhAzx+SJY9pjVvm8xFbA3ctxx2roJdK+zeQ4milmCyTbLe4TY5mU/LcjbliJDwPvZFAHNFxG6bC4EihWRkeOcAf62QZUc45689s4rShv9/klVCqnmgq/wAk+AOoDgHn6dafJHKuGkwTFGG2SKVjJJPmBEPyykHHR62JbaG60pp/syeYpI+0x3RDZhwQqgLwx5GBz+ZoAwpfImjMtxNAlu7vbxxyxJJcOzhsPLCkmGHv7c9st/s42yw2lvsIgkYE4k8plGCm63A2EYIH3valgs7VW3nY7NJ5omlJJQZ5z2HOevPtWnLIgZhBAiRFIX83e0jF2Yb8IpJ9e3bFAEdolveym0zJHNaoplmCmOVRLnYImeIBIjn7uSQOoq/qvhOKawFySy7RbzRzMkXmnygWD46qzLnPHHJPpSOHSdD5AJkEcc0qbd0p3fu0wpyvQ8ngetaUd3Lc+ZHOZNiI4kTcFEaPFtc/M3O04GByccAigDxqfSIY7+e0mZIrK6U3U88Y8yaArn5Tn955OAflA5B4FZB0tpZdUVNQhnt8vHFcwI2653A4nLENv2f3RkjHIr3CfQlnihAiRlkaFYJVUebIw4kjlZeMAA9Tj0J7c/qPh2ewjhk09YoJUSYRyrEhQO33xHGTtUSHOM9McnvQB4XeSSRymGWa2MNtbGFVRE3yz5K+eV+4o3evr6VFoy27yDf9ndhIHCJG8FqzbzG87NF8yzbsbyeG3ZXOa25jqCeZa3trb7ZLWeJZHgUXBluJd12SSOCV/wBTkZG7p2qlDpllYWM89lcMscCO9wqpJI7qB/owjWQZZ3m4IUEjvjNAHe6fY6ddC9tY8L5k0M06RO4ZriD/AFL2pP8AA2OT0GeapaxPPMfJWFo47K1j+zyqNty2/HmC4bjecc4HYZNfPmqftI+Cfh7ry6V4g1NLIf6PFeXt00RWBWlEIlUWwYxp5hHLdgT2JHtMGp2WowDX7DULbUbO4LXCvAEeMxSxhLYEh/lRrT97k4wBg4NAHT6W93Ppkou1lsoppHZVkYMGtg/lwR27P8wZm+7kfNjj1qxeWt3rKxWE0ZazWbyvszDaqzw25FnKzxndcqkvXOQevSpbaOKSWzLM9zaRRyrHFKnTK7rdsF/3ixy52kAhP4sCuy0i2RZPtMSqTJHtkR1lkaOYE5eJQh2/iO3tQByVl4bvYrmLdhnMGyJRhYluuSXhXPA+U/nxXoGn2ojLwzRztcBcI6Ar5VxkfOMgBl+nGT+FI8VxLNGwmtALiH7Q+1mJXPQOF5Q8dFz+tTQHz3BjfdbqjKp3usxSP7zsxHytn+XfFAHZ2xmlRVzJDtDRT7gvzyLwhXsF569BitG4I+zQ2bbJEJkUy5USlkPyqWYjd6YHsK463mZ3eSJw2XCP+9DDb/fBHU8/pzWrdTMSqxSK6ebHIoCsrQSSZJQcc49Rx09aAMHULS8W4itBG8c+4skJOHYD7wK9Q3Tg88VkajazWHmxXkc1lfOCipP5ZTbuyz7Fz/Suxsb37HrS6nqwe7jCuyy3A85g7A4kBOB7469Kp+JtRtfFF/GunWw2LbJFJIYRHKHKhgeGO4++McHmgDxfUreddKmvA0PkxyyQbYIvNYHBYACKQnG3Bz055NeE69LLbzS3kMvntFjzrMRRJPDEx4JaSUAj6HpX0vrekYhW0hbbBMrGQKyhRiMKXLRsRuycYzkntivA/E3hC5S+xbSSQ3KRxbjGPKae3Ucx3GNw349+9AHmsOvahp1/c30EhXTmKfaLx2hjtrSKZd0MURDtkmQfw5966HTPFF5cXlxeNO1wVbyVCQyOpcn92bWSVQrZX0PHc0+bwvf3lve2/wBkhWze4haS3UxSligyn+jqx2qB36DFb1p4cFusF5KqzREwRjbthlWdAN8kUYOMZxx1x2oAiv8AXBq1jc2d0losUkpgjWaElEk6vuIGYTz/AAjBPeuh8Lx31q4ghGIwqyo1mvkwIAoZgQA2Pl+8v3ieRmuGl0SfWdeltIrdLcxIZbaJZQpJQnEsZLBXGe7nOMdjXqnhiLULCe0hmt38y+gQmdXjIjdWMdwz5bYFzkYJy3bigD3LwpZpfW3kiWdAyAQQzgjc0mWMqy7dx9s9zU2p6c9ndYEVvthZUBMh34ePDPu3YbkHOMnI9aNJijtQkjHAUxgMkJ3QFB8yxMHIUcEZPFXdR1wL5pLRSwsUjilvYhckGVslRkg5wGGeee+MmgDn7u58uHyl8stJuEHlKDlwASAcYHHrjpXg3ji6dJbiWO4We6t4vltZkaTyX2DcigDy3ZuCCpIzwa921xrRrOXUrcxJaJE0m5IoyVJXYyKgk3ZJIBAGR17CvAdbtjq0v2Rb+0tFllVnDq0g8sAshVMbNxYgY3kjuMdQD4h+JPi7VdKE41B57KK8lYSpI8slyHVcfabJFyEiZGG5W2gEcV5d4X+Ovh5dTt9HjlvLmYtHZpdybbQwFmKtIuX3upCnoOMgkjOa9Y+MPgW6aWQfY2vVL3FoswiCYCbnSaXERKKxwPlwDjqQa/NbxX4a1nRdXvWuoha3ayrJZTQyrbeWDl2QgsCAxAAbGB360AfqKfiVazTQro0d9MhlEb3aRu6JJGQHMtwLk/vCcYDfhxXolr45vWgjbS5j9pRvNaG6nSOaWQrgjzSQZAAei5XJx9fyT8K+LPEmjXKJe3OoW0EJS5eaJpJLV5AoZWvLuUAPIMKMYy2eFIxXsTfEm9Saw1Oz067mN1EjOXkiMYDNgtAoiBKOQcY6Z6igD7xl+KS3N8lh9rtonkVRfLu2zw3CuWCA9FUkgemTjpVy/wDE11bQobW5hQTM81xHJJFLNPGgLYgbdlAGxxnPt0r82p/iBqdzd3ptZ0tb1blQ0hCRX2wAuykruUyowx82MqecGrlt8VvFNotnFqNwHlunLM0ksSQohOI2hmjYmK4IAPcAjkCgD6w8YfFu/s7ie+tmjnga1mjiRN52uE2qhduke4nP0PevCbH9pK70GQ2Wp2yi7hkedLxFmeOZHIdoJEZcSMoOAD8/HA4rO8Q6lc6nYS3lrCVe6EcMmoq+6LbgExtI6gCXfglsYJ718veMdB1giSGIPeo++5Z5pJRJHHkeYGeNcAkAjPTaaAP0X0H9ovSNX0rz3vbeOSZd9tC4WGdyAcsqgglg/wDFjAHBINehad8YLe+06KBL20V54d+2S4QESQsGKOC2STjGRnr1r8Sb/wAVX/hm5gtLV41ndCsBVSrRsrKViJucBICMgHuSM5zXqtn8WftNlYRSR28uoRZhe3Zkt5maQAEbliAbk87SevB4zQB+xWn/ABMF0rR3EsRkWMtIkThIwjkKjAj5nCkn6gHHNB+JlrprR3sckaRyny7x4yVwCwEDCSXGckHgZIzzjpX5a6f8WtVhiIVp4obYPBCq7hiREG6OaVwDIgdgAeR3rV0b4hT3lrJ/acmpXKmEXf2GN53j8wSMvlqUjIwCVbOcc9fUA/SzUPFyay91cmVJ7fD2kzwyJMsRkK+WkjRscxtuXIByDz067+meKbZXi057cSxRLBIWYItyhWNGcRzB9jIH3bScsCM4718TfDTxqLuOSNk2Rm9hnliZXuFufNATyZOPkdRjGeM9819U2Nlplwok8yx3RyxgMQRLCXUHyWUNuwA3XGBjk0Adze6cupWmoalHK0ckULQ+ZOjXgtbYyYZhIwG+Zg2BkEjOUDAV5Z4k8Mafc26SRR3LRW0Dn7TPbW7L9qZcRyCVJyzI0pUFcAgNyB1r0LTGlM1za3P2mU22LcXbPttkjMivbtd2sG4yJsJjDFcjfuPTNR+ItHguBfyPp0i2F28C2yk3AtEmdVMVwxkCbI2cHr0APSgD4z1HwxpTarPf3ss7ywNFb37QMiQOQhCRMQWKNtPz453AEdM1BeNFblksLC7tY1/cQ2gnmZZZ4x5Y+0TbTstisgYyYIUDjkYr7Qi+HNnrmhRwwrDcTlkiuxJHDbQrKDv+1xtAH8+PywQd5zxg+tcZqXgufRZJ7eTRPPjlY2N5II4POtFdlEE6sISVikQjaR68c0AfH1j4Q0iKz+2z2trNdXN1fSG3hMkcVrNKjSOk7RZMyK2NpbYDu4Aq/ofw+srm60uQ2n7wre3M8dsotI5ZBlY/Kkzl3iO10jcgsyj5cV9CaZoWsMbm6uYmh0+G+3xZtI/s/koQiLPYiL93JxyzsJB94JxXpHh6yWwvINShS1na8uX2W5t1UPdeYhn8tZQFjhNvkByQm48HPUA+RNb+FOqXDX/nQ3UEVyIBZmSGNri2nRTJP5kKuYxgKGO4gkDgGuPuPg9Kmt2r3pu2u4LYSW8qx7rIyXKAxJDGY8I6Pbx5X7n70j1x+md/plncB9T1tTGlyofR7eThrtGU/ajO0CsryRoGLAHIXsTgV43fW8MV/NK9i6RWdot9CoIntZZSrooMi8FVO3gEkY+tAHzvN4O+zaVAXW5itrSae61G1hijQ3F4E8vbHI48y3KkjaFBAQng556zwFbamZrEagLc6RPfPdJdIs5ih/eIVsjIQNr7lHmNjHBOMV6rpemXN0t5YSJDaLcWklwj3UccrL51woaGQCUtLM6HAKBsL054q7pmnxWriK+igsreCeSRbKNJJrW2mlXZG1xHCrbC5wwBA6/kAey2D2sVrbwWrbHWJPJKA+WyHIWFw4DOqRl1O35m3ZUE10trPD5S2JEBls5CL0SRHCiEeX5oIAMmZnVdp6g8gLkjx2916204LKt/p0UiPG8kTu5nsrrdiOS2VRtlVVCuNuQcYPpVbT9ei1mCe2W8u4dQKtHdOZY995dyNvWVSr/LAjBCc/lnigD2VJHvmL2bq3kySylLn9wjIU2yeQQp+zgL1VirkZIGDkyadaRXNy94PKnN4Il+zswWXZE4WSJ9i4cdShJz35rzC48axWFvDE6Y1J0Nre3EUiz2s6MDHJc4tywEvlMQQMsD2BzXYaTrcUWnz37s3kxR2r290RH5s0dvGVmhjVDxG4LZP3hn1xQA3XrdJLR9PsdP8y7a6ljwr+dG0EhE0m2MAF2VgV4xnPHc15V4ieKO4h0aK3LSxtGitbJPA8F2o8qNzDkfaVBYuVVsHbjINeh3msNaXg1CBbdcmOdmjRxJD5P7+OUAMWVWA+fjJzXiOreIZtRu7fUpbpItmpP5bMAj+X/rCVYDIJUHBbgMRnHNAGhqMM/h3dJcx74sNeNeusyWvl8WoGTMHjuizZ24PIyQRXV6JqmiWemR393JNNqM8btb26RwJA16/wDArlwrSfZ+oJLL0IBNeB+NPG1/HpNzZLm7K5Z4JZgZJYrlg0dzaBziXa4BQjIYjjPbyib4i+IXjignuo4reEI6wrIfMMjQ/vHZU5S5fCk7SCBwMEgUAfVWs+IfPvzFq0cKR2iSNDdfZ2eCFwpIiuUUEG3ypxt9/bPO+HtZkhuI57hI3eQR72KSJargECW1jc4s5VO0jsa8ci8T6te28Biv5DDdou/VTHJ5gjLyqhiM0RAw7AZzkZ5Fdf4djdLxRelp7C3lzPMo3KI32qZZWlYGdSW+YHAA6HBBoA+jW1/T0gkkmvFvIYPLkhLL/pcckhCzW7rAc7N/zAtgY71wWpXUl5rdzcwqodrAvEzFlMcJX93aCGNDtfJ4Yc596xLl4lMd1ZKszXN3JAc2+9YY4ogqXRixiFQmGHc7eATxXE3PinUtNvTeJdxy2dvMqXZjwtrJcpgpK0rDcNox8oznoBzigD0ea/1rTruxmtm064luLZ4brynZJlVn8xLeUhC00x6NGyAsuV3DrW9pWpPbRm41Oxs41uIY57mwgZUZ/mxPexxxy5tsnB2bsIOFbNeWWvitdWeC7t3S01AytIpuYFlaeV4jGZGViMDZhgeqjDYrqdElk1CC/t/s93qGoWJ+zw3kbCcJG4JaIJwFTJ6An8aAJP8AhOdUu5J3s9KLQRTy26PHFc7WETkBgftPPyleRwaKpXug2wnP2q4MtwUjMojuzZiFggXyGgQ4DqFGSOu6igCfQLd762ltZovsj29xHdTrLNuYxsQdkDAnEeeoJAAPI9ef8Y6ZdXKXF3pkiiGzzIoBjjlcuwUqpc7DhRwd2T9K6SDxTF9lt7CydALokXtsGDSpbOQhYTFcqTjDEHavUHFWLrV9KspLeyWGOC3KFEuGLXEV2Hfy/KfevzsrE5wOOtAHk1vbXlxPCwt40SzjRd9zb77m4d1+dkQMVkyDgNj3zTb61W3jlU7IZJmDFXE3lWqIGYRsqoUQtk89P0r1SZIJmR7e9hhhjnaNdoT5owDl4mbkAsxGD68cVyGvWAYXEkxCrbQiQSpIhkkVm2tM0bH96BknHXnigDjLTQ5L20iaG9jaYTQraZaNEKhizMwmKgrgkZ7DA6mvSLOQaJHaWhhhkhcJJbCBgog2MPNGVOFU5YjPB5xmvJRK0JSK3nM7JMPsU0OVWBnYFbhXI+SUt1TkH0wa9fstQIubFL6MrCIoRPNtjU3VyFEbuxbpncDtGM84oA6Ca2tWtzqdsztdwur9pFEW/c3nEgfIq88HPXAzXMy3ZN4zxahbPd3TlJF3Ky3SMmZViknmJC4xlAOD6DNeu3FvYvpkVtHPbwT3No0Pl2gQechBOWJI2zMuQR2LCvAdc023j1ER28McNoowkJJN3BMRiYCSMkBdxyxznPHTNAHQabdLerLpsMc0EcschIZ4izpAQJXhlB+QqRknOOwJq7JoVprSotu8saTv88FpGt65a2+5IhCsyMT98A4O7JxiuCgu7jSL6C2kuo7gMXEReF5kg3ghJZY1GFjIOM7icjO04ruNCkuJXMIkhWWGUkpBI0jRCVjumk27Tnaei5PzAEUAcHrFloNsJdNvElliWGYeU0XkLdXjNiNUMeTGqYJbfgt/Lym60W70i3uGnisfss267gsWkZEE7Yjt54ppiGY4A4TPT6V9Q6lBHNJJbZW9gsCwFrPbK6CWRDlvtiruR+ScPgjHUHkeZ6holvLGzQ3c+oXDRvZPLbbR9giB3mSNyredHGPlGwEgjr1NAHz9rt7bm2thcx2csqArK9tCl0ZFRwx3MW3NOgyN2CAeM1BFFas09zaXX2cIhit7T7PDJPcSYDRLIXLHJU85AKgcYqt480C8s7iPyQsljFdrLdSwyPHNIVQFQ29VYMVySoX5iO9ZnhdPturebbK+nmVHVJbiV5Lm4mQgK5hCkRylcr2+93oAWC2ulury51a2S5jWBZjbRqkbW1u0mEkWInLyFsEEkZ9M129noqSw2072pskRAqi1dW+2SyMskb3du3+pm2/eOTk8AZGK37m7sprdSbO2a/t3gtb0xbVuHt933WecqZDHIASFBx05rqdOuoQkCyqymfCJc3EZeCVs7FjaQR/LLjkfSgDjzpbSuj2azwyJI8U8c0YuDISQQ5LkGMEH5UI2gDk5rWt4zYXIzE6iKIS7nRYreRCwDRPFnPLfhxwa9I06K0tn+0XLq8ilgRGh+z3EuTtDswy7AYyR8ue/asHU722hW6Mv2ZlkjLIpDGONZM7I5GIOG39FPI+mKAOPvtfltp1ubuyubaCR28o27g29zjhWB3btqjGRj9SK8u8TajdQG3uDf2sUyzGaymh+88Vw7AqI5sb5cDBUfMfQV02rSzzW8xW2uZCmIlRvOiZPNJGYDsOI+Tg4AxxmuFl0mTUpX05xNdPDsSyVrZHit3U75S0u7KPuIy+c46UAea6zqJuL2SRX/shb2CUYdvNklnGVJCx5MBZl4LALk4JyKXwrHc3KQWJWWa0muUnvLu4a3DRxoOo3Sh1XevYbcgYOTXcr4N05CZdRe6kubfy3t5g73EMe53MkKb4wBbcZZZCD6GvN511V/tZ06OOOyhnupLZi0sSvGi4ZSIQdyA5wx9cBe9AHsLXWnWzTRRpdS6jbDy2uJpAguw2BtVAeESMYDdxSatJp+paZaytKYYkZmBQlRmID5ZNvO1pOcnjjjI5rzTw6ZgyG+D3MUG52necl5CIwdm9jyFOdq59QSK66E2N0/wBmt4rlBcSpDAsxH70zcS7lJxhR90g46c+oBwfiDSoNQjnkubWENdJFBbyRKVUOwx58+0EPkYwSOMHPavIrrwVFZPeybS1xbukEbyRp5YkchvM4cgxLkAHHGa+rr/TImi+zXdq4WGJgkr/LsEeUXzWjJGRz6n2rym68O3sesGe1M/lBgsjEySRzJKuEYoylQgGcHnHpQB82a3Heyb0fTYQI0uIFuJZSFlntwpWSJmIXYVJ+XPOeM4rzGNpZidPvlltbq7uSyOi7IEt2JGGYf6+UNtxtz17V9mXXg/zLG9eZkeD7Vvka4DSbiuQyQMB8nBPA6VkWvw0ee1lVrO0WKUY09l3PcKuTIZY4LgBjMwJAYE45IB5oA8N0bUrXSopYpVtpZGQxKt1vLXQjQpJeuM5Y7woQdRium0TV3kks45RZtPEm6DYZDHsYnbBNMAxEgzuAxkYx1NdVrPwX8QSXmnPpdk92yQ7RZzQ/apYkjXMiyyAAySFhvAbA4wM9KyLX4da212PtbSWsQcRSJcRSQTJcRtu3QxW4IRVDKD1OOTQB9JeEprO0tdLvI3VZFCGe4iaaC0dZCwZZGLDdchhg5xkYr2S3uGuo/PieLzbhCbaK3WNEuY4pMl4t53+djdywHv158z8IeDry9WDSL2Od4wkcghjMREm1D5MiyB8qxbB+Ye/PUelQ+G7vTJbe3jke8e2CGC2uLiJoYJ1P71J5o23bgcYRc9t2KAOstZ/KEU8K3n2sFol+0Zd4iy8GXcMPHnpgkDGK6ON0htttrJcXF4YwJLtMR7c5DL5Uf3kzkNxnj3qZYre2minvY5HlurZIpLeOXGyVsAuIcYKcADufao4mjs55bswPHFFv8plMUK+WeCroHOWLcfkcCgDpPDo1ZL20SO8RmkEZSSJFVoWViNhVwEJPIGfmO48V9P8Ah2SWeGUXp8uRiEmjnWITx7cGIQkZyThsbc/eNfH+n+I7e21qC6vPNSxVEdRGrxxB8nEJfGGlHJ9scmvoDRvF8Egs2aK6ubeRJzaySCSRN6vkJcTwPwu3PXGO3uAez20GnXU8glhigeeQQwRSwn7U3ljdKI5kb5sgZZWHH8odS0vTZFZlglspGkSMSNtNvKGj2lirf6t1OSoHBPU5Fcmni3SbuSCFLe6hvY2AtpDK0ircg7GitW3MUixnLPg9c4xy/UrzUb5FhttyXl0pFwZrfz0lSIk4Mhf90u0fKQOT60Ach4i8O6XDa3sks/2iQlI3t1cb445pD+/ltbnMZuCAuNqgnsTnjJlsXtIV2313axRWqSRpdRxThwqkFS/CxTFQCq8BRnHttahp80hjazmlWd1Bmt54y7szH94DM4+cDkpzwD6io9S0LUPskqXE4NvPEv2WKSRGkM6AnexU5xk98delAHm9n4mspb8aetxNbxO0pZnESs5ztdyykiNF9zyc8el2Wwuru0mRrqW83MAJ3liigWFGzGpaLBDAA4Ckk/xcVZt/CVizxyTpaLfNbSxxvIH/ANGkHBGxPvhhyQehA+tVmmutOuoLS5jR5Wulzb2oaGD7EyAebLMUZXn4+72BwBQAtvoV/fzA2jxMqKkiRQLhGZQY9rJHPmU454GDiugm0a4XKLFG8EYVJ45A8TPdOMYcbyfKBBwQe5zgVp6beWstzAtzAdJHLrJtSyLhyyFomWNElVQFxjDYzn319QubW4tpoxdIhTkXUZjLPKmUDuXYGVGUAlQPWgDhYtEvZGjR3ljAeRE8wRyQqwJLGDy2O5eQMsM8fjVNNA0pLxTeRRCaNJVeQXRRGdlJDylSQn4gAdBV668ULZ27s84kZDiMIhTzGP7vMC/w8kHn1yfblbvxRNbW8sK2aTpGqtdmZN+4M3V3Q5ZRngg4ypAPqAdxpej2TahFBK8bQH94U2h1faoIVhk71xjn05rt20C1RrguElivI0MUaiOJUVCVYKgPI3EYHXB4ryjTtcBuonk8mNbgRnyMtHgkDEscm0FFKEAoeeOldpLqjRo119oWWW0ZsMxYhwFAEduqjMWFPXBJPJoApah4LS0ElzBbbhKSp2fug6N0yVwwYbj7Guev/CsDWKlY4YXglPlxGZQjbhzLIRwzDJOOTx07V0A8TNdQiVwS1xKrNCHdgPLO1nJA5bAGCODk56VVmurKN5XmkmWWWdjEkLBgoZgUaSJ2G4H0UcfyAPILvwYkchh8uUxysZpGARlMpJ2yQq7AY78nA29KzG+Gt3evKbYRAxRSyyGR1/0hUAZn3ITgkY47Y4zXryXECXM9veIs1uVLrJK/EbnPygp91mzwO2PrWjZRiKe3bToZ0V4nQxv86kk5KqwHKnp0+tAHzWPBt1ayytcWhVIFWR7uKVSkCo2FKoG+b73JGeeK7bw9ZiUXc321RaJCVG3aJ3bbkrGhPzNkEYwTgjjpXu82iaZqkzieOKzWaLdPEykrGkOMwsobnc5ZjweK5OfSLm2lez06K0t7VIp5Lq90+0WdWMaExCS32ZlUgKCyMME54xQB57aWqXdyk1vNNpsVw6lZJECuVjADtIqA+WM44PPTvXflbyQRvbzQT7kEKzOjJvccLIkTKAzAjq+A3UE1zlsrWsZn1fSz9nuJovJmgilzJtbzFA2yyG2PGQpwCRiu8mvphBD5CLJNNEsyGVMyS25x5c0YVBgKOwGfloA8113S5dNuB/akpmkmjY75iEiZiQdyhW5wMcDn0rznXNBnSykmsPKIkljlPkyldzRj5VJuCCSQeewOOle+asyahC8IjNzciKMiW5VTAckEtbhjlTg856H72B1831vRNTmuPs4Sea18gn9woSNHUBmy4wHAAAyCRzxQB51oNxFpbR3T3c8slwxtbmF4zPJG5+dQoKbSm8AZDHqCcDp7x4bu9OtooJvtElzJuErwMhhFsJM74/n6S88EHaCK8psPD9+11IQsMkUzoVheF1dVjBJZX2/KeOSenGK6xLUTW62xL6RM0/8AroIhNEPLZQWlZ2yxPGQPzNAHqF7qumQSqLaOSON1KuZJ3lEisTuaMLMNpDHpjr7HFVtM1+5hZ4oJ7lwHMe4ttmRpGxDFHvDuRgcYH41z66Eyac0SyvqToxVpDFE27cRvERjl+XscHHTp0roLS12wW8gtSJra4hugtoDm6hT5StxEAfMlHB+YjH40AWtcs5p5IHUlmZv+JiL4NGI1QDzQ7LgZMRbJOG7jmvO5tPiNtd/YpLeJJtQKaZGzuRBHHhjDDJPgxuxOVP3SOpyQK9xks/ti5nhEthLKLmW6KutwrrGZDbJboTvcjjHIwOM1xWsxpDeQJZrbmxlkSVIHBHkyP99JAqEx3GASAcH8aAMi2lurdLW3uWtopoEjZ2VmmUAqRhg/zFSSPmPGe9eCfH3UMeFru6vtZgtre387bHBDbgp5YPmq0ojO0bWznPQ/hXufizXtJ8IaLcz3TwTzXMEvlhC11LcgOClpOVBxJnHy/KAOTX4pfts/tMS+FfCx0cO8r6i11LHamUoYUkLKLaRVyFjBPy7iDxzxigD4f+Pfxesp7+70/TtaSVXjurBGEXmBLd9xiDYQBZA27tn5s9K+K7XU/sV3bSCRjcbi08j2oyVbG5EiLgkHoGGc+vSvEdQ8YanrGuz6jEZGuZJ7iV4t4exEGXZ2dpSB5gyMYyR1rpvDF7F4g1nTYIbnZLMFE7gl3EkLFg24nOM8EY/i70Aevaz52trPJpxNjCY0RY5ZlXzn2FWdEmI2sGxxk9PpXzN4n06S0ZYJUV3BZT5iqrNPHJh2aNWO1PTOMnBAr6/spo5ZLgy28ks9lHcRF4hHtSFhtuSkc20y7lww2glceua8A+ID2kV402mwxvIkflpcsplNohJUkLg+YzDqSMqemOKAPMIQwiMMzAGUqYgseSjLj5ZWUcDpyTjiu70JPtlncHdKLq0KNIRITD5O0Ahgv3VAzgA5PocV540MkMH9oSyloHkaNgpIDEtgbSTw2T0611umTzaTttkZ0t75R5iOVkZgQGRgYyWUDJ60AdTFYCYxPaSW5jlYq0UsTM7HOGkG8lgACMk88YNUbzT7u1kvLNpHCuUltwmwxzrjDcgnyxyTxg/LxWhcaz5cEKwWSz+TGyNLlY1+Ugb3dD8j8jAPXvWZJPbTW9vfPE63BSZBIhuJJGGSS7DG1CBnA4z2zyaAK1vaiVHQMZPs7KgG9Y5LoscmLep+6rAgE/h7xTx3TPLItjHbpGqJ9neRyzso2h9zH5sDrsznvU9pmz869WPMQmiMfmwmWU5BOFZWIYcEjv6+tIbx7yRS1wGLuj+TcrsG1nO3yQvTsOfTmgDOis3Ae5DMi+euJgyAAxjJjjikIJBPBJGeRzXS2Wqm2sXUkbbueKVlh2KbYgkB5pSdyKxwcJnGMfR8dtHGXkYszMXi3I0TwwzEHaGjLcHj73f1zWFp1hDNPcLdM0iIy74ocjcQ+AZwoISPg+wz1oA6+71V72e0ECuxlcKskbGSMvEMADzDknjryDivQPDHji60O9efU2u08nyrcyWcVuktsruPKeE78TSbgAwwcdTgcjzRUgsC9nayu/2h1KxQlHMJIJIHXzcDB6jHqTUtxdIsUFjIkshkkw807yvKkhbES+QgIhBHAyxHOSeKAP0R07xrba7a6dpQ1K9ur5YkZkmltmgAdN+6R48GRxkZAyM8DvXpWl3MjWkun6tHp8sjQH7PL9mglhEsGRDkNKBCRwCxOSASOcV+dPhLxJe+H7qFTdNbLG/7y3aIkPFgiNEMYYCUNySWw2eK+uvC2vxX+mW92RcuzwG4d7JlgVCm4iG5DMzb8ckY57UAe0J4RguNNN08Y+0SfNcvHC7whEJYxQMinzFGcg5JOepPNef+ONEhjt7jTrTzftTWouFkRAlxnZujWMAA7CCMqOeOlTR+JHntEcy7o4o5WWNppInaI5R825IBKg8Z5bqAa5W51u3upoDBezRWkbqLmRw8bxqWKuiRv8/m7WyecEelAHy94ru9T8K3tkbkywz3wc3BjdlhjBYBC+Tks3Gc8jHy5Ar9wP8Agmb48e8RbNZPtMlr5LyxvDI0MdvwHCyryz7sZZsDB61+THxL0nS9chc6fvmm0q1fykkBWNwx3tcRZUiSYk5wx4PYV9lf8E9/Glh4P8TtY6ybob1iZJUmCW/lsf3j3LxDmZVJUKflz1OaAP6ZDqF3qbx6dbqFst3mS2KAsRIxGPLQMWEbHk+uPSsy+vL6wu3+2WK26287LbyKEiuVkZcQiOQyEmDIwuUCqwIJrmvCPi3RdTl8zQ9Utri4WFZ42aWN75U2jcn2doiWhIPzHORt444rev8A7VcXs0s5nnt1iimkkVgsMmPncCNUyIgOhAydvrxQBsafc3V5BNIwlgO43Eoi8tbkso2yPGhygJOQSp781eNvp85AmnxHcyRH7KZNlxhjgiJXAAB5LHoeg5FSWGoC/sbW9AjRbZvLW+eArPJZhSpR0AygVfullGeM0WMtr581nH5uoLdxslvLeMqoqq3mKcuoaNF5wRjIxQBDqOl3d4s0JYWiWzlftEIVE8snEKLGp3EhQAcDrWrp/h6+fUrZ2lttSih2QyNMpyyyKAm0BtzkJx0xz9KvvplxHBZSWE8csbOZLvTwNxKltrCMtksAckHJ456V1emaXbRwxTW5aK3kMo8uSbZNGA5YytuIZV38AnHXj1IBrHwnqDrZuQIZo9+IZUVUtoWB8tIgCSuV6MeMd+OZriwGm2Ut2TL9qtcLNFboJVVSpKne3DMW/unjPTtXdaQTJFC8btMyxASh2Z3cYwAxblVCgdcDmpNY0aaCwuJ0jjaO6TKNIpLPK68Fcn5lBz06579aAPErrUVCxSQRSXVw6JPPvG8xES7WiYk7o2OR1AAHQ1DPq8sRN1qMbXTgtD5TxI73Eyt8kUTkjASMgH3HWoNWs7XTo5op4xHJdFjdssjW4VkAZSSx5DMQQo5OOOa4zyTukW4cLbGSOaeMySyKjFRHHIFd8IoQAsQOS2eeaAOt12G4ntft0Ejx3BKLa2zyxB45A4JWWJXP2ggAd+9Rx25/s9BeXDXF19oiEiM/lNEx+dW2uQI4wpwO3A5q3b2bXchdLq3hCBZYiUthb3c4XaY7eRHcXDbQcLhWzwTmkuPMMzRC2MyQMNwaOeCSeSM5liijKlTg5HLY7DAoAzLm1iulSCYeXAENwk0zbFR1fGI3Awc9sckc9KxLjRoobsyNtZZVRf3ZXJjKZDOzEEYI/Gr89zPI5hkgFtE5jlhilcN9icE7Cu1iGYoOVNVtS+cQ3W9DMpy0GWVplBwRt7rjPAz04PFAFGL7ML0AzLJ5cZZd77I1MSbVVyo5bAGOTnt1q7Faza1NGTav9nEZ8wi3RnaVGAQgqwZYigK5IwPbnNIOzz77ZIoW+VZ4Io0YS7vlQlpSACDwTmujtZvKAkd4IjIfKluo8oyxRL88bhyqg7V4wMHHBoA1ILeKyMVtZWktmkspjSWEQytE+wMFkJmyynBHoMdRW3LqNxPEbeYSQiC4hWB3hdZG3jawRjlFA2jJ3e/rjihqlu8sj2N9DNYvGVRWcJhxJmSTrkFW4J6cYPNOF8Hjvxa3MGpXLNvtog0gjgWMBXlR3IL3AOdo24yOlAHTyQpcNalvJS7LN+9MyeRON7iNQu//AFqkLnsT0zXNa5Z3ktzanEPmwPNBLJtdd5ZSxZz5eEQMTySOBWFc68YNatwwMkv2dSLqZmVURGIkaSOFG/fqxOAQCOB71bu9fsZgwledpWV0YRkwpKCeJJDLja+3+9tJHI60AYl94StLgpdTi1mu0jaSOSBmbeh5ZSCBhuvHU4z71qaFaT2FzHIQJYZYv3UWZPs6MuFEEkbfMHddoJIABzkjitTTLm3mihMFjHlN6wbWeZkfJCs8cW4pz0J4PvVOPTLoC6upZVMi3YcJhikbnkqcN8gOe+OtAHewXptTCZII4ll2rNEJRESjEjyY5VZi2TnCjBXofWn3Fkl8guGFxbFFmW2t43bapYZBui2cjpgnGM9B0rn4b1LeMRTqZEnkMcskT+X9neZXJ2+YMLID5W0g/NkY71bivBNdJZs6zIEfyg8r5Zdo8tp5E/jAxnPGRigCG+nhTEiNKpQJDOnlllEkeR5kagZZSSMsAV56gDnlEgcXbXEk8sc8iNI0bTZCAgLGdkRIJIIOB0zzxzXS6pdy2UyJd2sy2848pLyMRtCsbgBfLbPzAg8d/wARWHPqVpDGR5MkjFpB5sqrvBRAkSZI5BAGP5ZoAr6jBMyrZsS7JEJHlikjKB0y5BLtkME69ieBXm/iCD7TpqNMzNZHdFOgmC3DBCdoW3B3Jyu7PQ5zmuzinS8ju4pZ7iJsxSSkSRrPHC+3ayRM4aUbsAhQcY561zXimWyOnSW7+THcI6DzvMEdyIQPKYFB/rAVAIK+3SgD571XWdMtGvred7i6tLWKIxXE4kDecHwI5crhkHReeQPU8d14Uv7HU4oopJDJIyW8tsFaW3hjXzCmwMv3PpnnOa4+6sRc3ECvCx0+C+8qC2EcbLqqqzsPNdhkNnOA2MdK6zw34egsLpL1ftTz3LSS/ZBA0YijUlohHJ93Yg447LmgD1y1SaFHe4s/tYtWMLNaoCYkDEiNV+9K2CMuAwx1OeBqXenRRC4nN7FbyRr9ptrVblmuAXhC7I84CKD95TjAyMZqtJrivpxm86dJTDGWjBUTypIMyvBIFBUggZwCTjvXjPjPxbdaVpkMtgFvS84nlwHSR7Y5wlxOQSrdQdwAJzgc0Aej6jqlhqcBtbmSzkvzD5RnMciLPIqgxxoVALbcqCeCGBqHTdatbIwh2a7uNMYfuFeHyoZiqqE3ZJfksQxPAzu5r5wt/F2r60zX9tc26TLPGwsAsUTrbKv7tIPmwpwdrscZIJbrV2fxelm1u91bRwOmXuZ45VaW7LRgoWVCQxG5QccDGT7AH0wPECXN3JMsTRwwblUwOFMk0pL4eQHa5BOGOcLjBNT3GoxvaSTzW4nl4VIAwd5HxhdjQks8TAcHBBIJBx0+WNO8eziZ4Ha5tokH2p5+WhVd5KKyjIfO4btpJIxXSXPjK2nLXxkuI1lMNvIbdpIo1kUpH9ojVwGij27SuOPmJ70Ae/2uvpPaq3kvHcBGgs/LnfdDIAd6TIvyzNtAGCScHnoKqSajFfaM1zqUsdmYnKyxwDz5o9pjBlaJWY7eMnjHt1rx6LxDbzyyLZ3f7tE83fHcyK5OwI7xqu0LK3QAsSecgHpR1dUutMvINLuZFkubVBBKs5eVDEHeaCUx8Sykq4+XJOAOeKALd54auZ57mOz1e01D7DJLe/6NEDdzPIyFYZxvx9nCk59GGTjOa19X0eO7tYbkrFcx2g8yNJA0MY2YimVljJ3kRkMQc57jOa8W8La5Lo2t2pnu4nj8owXlwxdoImjUF4ynDeawYFs5wxK9Qa+rNI1TStWsZrcXUM0Edq0lwpvImR7aRlBWOAJ+6cDO4kj5Qc0AfM+seFfsqXqDyxArG6tkt1lQsWJLIq+TgM4wI26YXOcGvJJ9Id57e/uAiXKXVyYVlSSR7ki3ESByifu5mUogC/eVfXJH2pevazTzPGktwkTRvBHbMYE8qJVWJUmWNhdKriTC5yQwxxXmfjvSJNUt7yHSIrlYZDbvbxJDJvglXKXJl8lGMUyljtYIBwSeTQB8aa5peqXd3b2FlJcy+UJZ7i0stgtoZ9gAtV+zkszBh0YbSeSc5Nb+nfDDWLexF6gltrq7hikME9tI965kRd/lkIQDvJyAeAD25r6L8D/CPV7I21xNpE6SKn2db2NszaijSGWS5LMqqkgclQWAYBBu5r6NHhiS8FrG0DeXBCtsEmt5DKs25tzzTQygsAuVzGCDt5PU0AfnBpX7OnivXZpUvYv3ty9y1vHNbuzQADMdyZGk2Qr82MhWyeoB4Hr/AId/Yt1uOO3uNTa2t4XijF25uSJ5nCI8FxbxxJgn1BGeeR1r79sdGWxSWCKzlvnS1iuYrmGDYrxqdi2InkjdtoOWYMcndmu60nUNSurZ7WbTTCsMsLKJlZ8JMxUG2maNQV3k4GAQB6ckA+e/CH7O+jafa21te2o1O2jmRA93DGyRO0QTzkWJtxO1AOmcnnmvo3w1+zXol1c6fdz6XGrW95FPaqPmjUKXWOGSHaxb5NuACTtweK63RrfWrOS5iisGkEymWN2zA7MkpVolQrlxtAG7AXj71ev+D3v01OAXP2i3mKh1IQGKKNiARsDnK7flJxuJBIGOaAOh8G/B3T7EraW2n2kJeYzXYj2wt5qrgByp2yw7cZUnqMcV9H6N4Ft4LaCEeUXLjaUQgRJuIIRjjKkngDOPypnhbSSkSFPNaUyvIGK/KUfcyw+oG1hyfxx29TgsPMijbzDGYlU4U/IpbkqCp+Yg5BOffvQBzf8AwhNmAE2BRktH5IxM6gkyE8ZKl84A5AH5OuPClq+EeCJ4o1EoRgvyuCAkmR98+oHOcj2HotvCiKkhYuc7W3j5jxxsbHT175qvdHzImIA2BwowMFR5hLbu+f59qAPKrnwlbmBHFtBF5UpXetsxkd5GLD5zjjnGfw9qbBpMsF55Ee0pHEGfKYfLNlhjkdGHHtn3r0SWGbYVMpaKRy6Kq424+6cfTB9s1WhtSg3CVnbczNvQ5cY2lSxORjAIzQBgxaPm4WV1ZljYCBNwxhkwSTnABGfz55rXFhbRowZFeRGBCsoJ24HIYDt071dVWhbanyxlMIB82SvCsQR8pIGefXmpQp++XBZUIx3Yscke3X9O9AFEWCIrrEApk/eEncSBjOOOhxx6+uanhs2ZXLErGqLtGCP3gYHoeQM5OajW/EV1HCAGDqEdjyUY5C7hg4+7345B7ituP5zE4GcD5gSApU/dOM+mM/SgDJW0fzJSmEHB3lgS4IyRjHBHT3x7VJA6XP7tE+ZDs3FSuSSD0IHGSfatUIYwWLbQW4CgYIJyQM9uo71FJst5GcDBKq54wcn5RwOmf/r0AZb2cjT798aeWrq8eFBm2hSh3DnAJYc+noRTZrVWGI0G0BgspOVGMgLg8jjA+tWri4iWRZA0Yf7pUggluhznG7B6YNRQ3CtM6kAZGVb+A5GcbB05bH4UAZbaeDIHeMO6gtthHyksAhMgHbH8qYdChZ45XBR1BGI1ARlBwp2j7p24HPUiulS8ezWY7IiGgZpHC4IQEjcpYc4AHTNRR3Sq9vEoEaz27XMUzji4iMjK7RseCVl3qQDkFOlAHN/2Nbo6+UkBDE+a00bs7HPHIbjAwOnan3vhe2liDNGiSL8ySxkqgDE8Bck98Hrzk/ToJGhRkZ0IV921tp+cqSPlHVuR29KYbxdshYeYVTKw7gwA8xuQAck+oHI74oAxbbRLUSjzoCWtwuwbyFlbYuTkcEgnvWrBpUEeTDAqhyzEFTkZJLAlsZGSce3TiqUupbJGDyJwWbB4GB85EatgrhD36nOKYPEVm5EUbOJVQSMS2W2HnI6Z4PA5OD7GgDeTToFKINkTDefM4AQMDw49y35EUn2aJfKbcuFbO0AbTgkEkduQcA/4VmjUodyuz5LIGKyAqZAfunLcZA/EDnpzVf8Ati1I2NPESXCcSKSGz8qhQctlSDxnrQBpXFsLhRECIwXLeYC4yN3AwF47VbMCoChlTcqqF68/IpJyRx+JrGfWIVCASRjedoRjhlO5l59MlSfTn3FSm5jeJJGbbu4BJ6knK8dhjH58UAMvZlhQLLjCPhivUhhn5mHGRn9K8s15YdRibF0IRFcnb5hBx1IyyPkrk98Dp1Fdvq8wmTyyCEI3LIu4AyLkAEEZYepGePpXnF7qFsbstdRwrGyF5obUAGQwqIkUE8CQ7FY89WPSgDzDxSxt4blZZpwY4mmjcBY94AERMKkncgIBxnLE5A9fENf8TT2UTWs8P21nRIba4kYRtbSqquLgBUJJWLeCMcscjNe3+Lr22vrlLpJ5pLdLYqI3VG2KhbfEY15G1QgORyR7nPx98QpJEgv5YbkxhhuDP5n2iWV1DeZbIgJVECohwOSCTQB5b4/+IEWl3ovI7uWaGBCsfz7o0ikCxi1f7QitARFtJOMAsc46V+fXxZ/ajkinudO0+Sae1tLmSKcyS4ImChPMhkjmXbtRcBtoB24BJ5rovjzH4pvEuJNLjvVmuVLXNnCJGaEybVhmZoSSqkozEtgDeM8HNfm34p8D+PtR1K6u4dPv7gXUUkJmCNLD5sLb1Lqn35i29eBxtBPByQD07UPj3fXj/axLDDBgyhPNluGclcZmRzkysgyw5J3D0IHlWqfF2LUreSRL2f7ULl45RcyyM0VuWYRqsewE7vMGfTGD048x1f4Z+P8AUnOm2Gi6pBPHHFOrQ28mJGkmYSKD0RgxIyeABz2qSx+Cnj6FLhbrSLkRrJHDLLcRSPIql8urBPunzCfn6emewB6Z4f8AGOo23mwGQQuFaWCSRyWuI1QGPIPCKMA9mwQMenu3gbxhqmpCC3F7eI0ysbg+XmFbkuvlXO1h8qALkYGSM9zXmHgb4B+LH8s6jZ3P2TJMsz27pPGrOUh8pZPuJgLz0IwwODX1x4T+Gep6TcRWD6XeS+WifMbZEwFQKJJHA/eJt5wOTz60AFle6iVlmvUZkg8zczZEU4OGNztYD92zLnHXL9BzijN4ogkEzWZmlvI7mLZG8xhk3SLGxaMb8eWrEgYHA5Nei6j4Vltrd7IfabgvKqXUoBEeJWISCGPru5GcDg9eK4PVfBmy68ryntHtpI5pQ0Ukksyn5IsFCpUArjjeMLk4zQBxuqeI7u6v7nTxMryeYIrl4JkYFZiHRzJKF3EMzKVJHKHnBFcBf+JbV5mt7q8iSLT5GDR3YYXE0EXmCJY9rKFYtlgeRjAye3VJ8Ndc8RalcrBPJO8i3ES+QH8qAzOwj8/aq75M7yMZOOvv0Kfs3eKkhhnuI76ZYVeB0ht0W3l8sko2+cZ2lQxJ5ByTnkZAPA9W1uztrBL+01GdYpQFeQ+Y94gaQlyJ0DbVy44xuAIOOM1a8PeJ4bBC1omoT3EjNAge9a+CFyXbY0hwTJvGAOQCOmMn6i8P/sl6nrN1ZvFZfZ/3rm5trkPLbmEY2y7Dy4MYIBAI3H1FfVPgX9jPTrRVkurNAtws4a1ezkQW8MbOYYlJTcj7ACJOpHGcYoA+BPCtpqOo3ou4rWdYv3iRiO1kkvIZ3RfNWe5DEEKuMcYIGBnHP1x4P8Gai1ql3dWaxxqFSWZgqsSqARvKrgMASB8xXGTyQa/QPwT+zRolh9lkt7MK0dsm2OG1/cfMsYzM0oG58LzznNe/6V8DtNVtj2cbxyKqeYIh5xAO4I8Z+Vo8/jgdDjkA/Niw+Fl7rVs0l1aTyy26mWOzKP5Ug3fupXZMiT5RxtPQistPgX4i1e8KywOtrFBJBtW1lCQlnLSGNJEDYaEou5lwCvykkV+ymmfCS2Vokjt44TaxhF2R7JJQ3G1iEAAVcHqBjgV0Q+FWn21x8lvHI0oSKdnQbpE4IXJfkqwB47cc4oA/GY/s16jewW8kcU9vHbjyJY/LBkeJsgJ8pzHhQpBYAkNyc5pdJ/ZTurjUzPuvZzBNDts7qJpEWNVwbpJyCGdQQBHznH4V+28Hw30yGM7oli3vtkaNQAY1O0OU3EsxweACeelXY/AemBpoo0g85AkyMiuk0qgcAgp8vC/54FAH5sab+zPpa6dvutOaaYW6xgyWiJiRSqjYJFYY2DOflIJx6Y73QP2YNItTZvFYxQPuaVghaaK4Qux/exyj5HxxwSM8iv0BHhu2iVXbAOFzCMt2BAHmDB4I755ot9OhWZnZEBjPlxA4BZSBkkKMDBY/0oA+Y4vgrpOmW7yQ2EcUfEjmSVpQ0wwokaHH3scAAngdhXY6b8LY4tPs71LVQrXJCyOXEHzIodWgQkncScEZA4Jxya+gpNMtzZMrNGASJpdpO9ctggiQfcwDyMgH1FWmsYI1DRSmW3TbLEil9zEooY7Oindux69R60AeQWvg6zgUbo4VZwwFvFGse1xgAvNnLx/hnjpW3/Y1iyKs1sg8pdjoEDiQnCszuxBbAHoD8v416THZm6dYjCYyHJHmJt+UgNnenbLf060s2m20Y8o7QoyuAjp3Ygozgbu/+RQB5kfCtqR+4cJCqb0GNqoVydiR5BA59OevrXT6Z4ctLqOVRFDlERRNMBtdguSI4mG4NjqQMDFa4sCqFEiCuvzRuGDsSnIDkjAz9cUWhvUlt4pZUktydsjMUVo2kciVQ0Zz9zgH2oAJfDmlMun28lsVInAljnChUVApRhMpyoZ+Rg4G3n1rH1rwhoryGK2W489W/eFgUjUucgeadwmHPOAMA8+/ValewWazCC4ieRMCIM5kyi4AQvnqCAecdeM1zcGvXckgF1cJMgK+VGFj2DfkbAQdxA7ZHJ5oA5CTwWJBJDIhUb/3LRxnyRtPzO6BMEjBxgc54qIeB43d4pLdfKdo9wCHBdSFL+ZFwnT5SehJz0Nem21yGhnkMYd45VjZdxyC55IXr0A/P8Kz31yFLmawNsX8tNoMjxIhIbjYChIVcDO7p+WQDkJfCKJK8csaARkCLzMu5UA/eyclsYye9QDwZkmeVwrZYKmGEQAwMhAMk4xz045r061K3Dwl2WTzMmRmGSMj5duMYHAH4Z96fLPAAsflq7J5oVXUSnavdXyPKPH8qAPH7nwmrSrIpIUsN+4LhhjD/MMle3bvVZtCtLZmcoPJY/K+VA6bcbmABJYe3XpXpU0EjeaYvvTSAGJnWQRISDkHv9PT8K5+/XyRcQLbjzsgJIcO5Jx/q1kwir7kj+pAOatbSOBjKSscfRF+dbhzwOGUYVck98emavSXkAkRYdsjxKVEKmOR9+SdqdyeR17k1hXtzNaeYxaNHTbEWJ8x13FT80anjq3PTmuQu9XnsZkuY5XfZOSyiONGlkf+BGz6A9SPwOKAPSH1CWBxDPAbR5YkcvIykxxHoWTOGYkHgZ+lcxr2p28akJK0kkflFAoOV3HALW6gsMt/FjHvXleo+M5bu+ml8qdAFUy+fI7OgQkEBTkBcgYx+HFJc69BqKraSvNavPEVN6SrpEqn93HIoO7By20LkjjpQB1FrqD3t7dW0ttMtxbgoxmZk2Fhw5ycFmB4UYJz0qZLeaOU2rQxtbMrkMku6QMqkszBshBu9f51ymkXohuXtEm3ETQGKQFWkvRGNpjkMrbkkBHGeAvGc8V6DaSxhEUw/PI+JGkG1fmOWKK3ziPjHK9s0AYF2t3O6rHP9mVBsBKgu0ihgrFhxsIOMdge3StO1DiNDtMhUMu4DCysqktyeAuCT1wcVNeJFK8MqhIkUvFtiDPGhcfLJJtGcj3x09qyLFbmzhuZLm7MjvcuI1UZhwV2jaAPlTkYzjv7UAWJ5pmu0nEoSCMIdrDIjnGMkMCQM56YyO+DVoa28EqR7rhmkyBEUK5ZgOVcD5sex79zU2xZIJA0ADj5d+9VQMgGGeMtktt5yBjjHbNNTT45WaVJ3w0aRMwwYyUwQhYjKDjgpn/AAnluZ/Itgiqz/aMSMGznJ5MrE/eOMZqxfaqiQxKzopDYickJFgPuIBYjapXp03ds9awb8GxN05do498RWIHCBNwCnJ4Jz1A5+bp6+e+K7y8kSJrQbHjEJSNgVSSSQBgwdSTIVQ8ADtz60AdlqPiWS3EUdrfiLypZBJbRhJIp42UmUO2T5b55GemPavPfEGvzG1muIZJJmjtpo4sLJPMZnJI2mMH92uCOeMc1wiXQubqe6vDdW8S+YgWR98wQYjeYhCSxD84YZOM49Oy0jQw94xi1G81K1lt1LGeMRKkS5ZPJ4A8wqwBzyT0IoA/PL4zftIy+EnNrqd9FEE3RwJ50yxLJvZP9IyB5RCDKjOAeOtfmN8av2k9T8TWVxp+na3qF5A17byxfZ5C0USByxhkJbeSBjcw4XHJr9Kf23f2c4PFegXXiHw9cHQ9XWOSW4hktsLepEWDF1YHa5YdcAnORX4PWPgTUrXU77+3nMFpazOHllkuFSeaOXyBs+QOLbygrYQEknnPNAHa+GLbxDfapqmtXka3djfq+ZrmVZZNpQrCkVxNGBAwl3BPmOMEE1meK/C5u7YrpO5FD77xlmDQWtwwI3MrAbt32YnKEL+8PAzXsek2tg1rc2U0MYmtI428oyBoJUVAqOryuh27WXnbjj+9xXyz4/wBR17w39pn0+9nmtRcP5sUJwiCGQMFMchDSlo3cNwQMnnJoAc+lXsdkh1GSG4upkdttrPHKps1uGVluot7Lu2AfcYucc5rhfEGgiazmEEkCTIlzLbW9mFhh8iY7Lh5/MIxNn5hhiARt6jFeZX3xhneO1tpd1sElaQ2JhE9wiJIQIVedv3cR3DC46HGOla3hT4h3V3fyRSxJ5krrF5E0ccixRO2YSVA2LPjAznuSwzQBwHiTw3cWqW099qQt51t5Qs4UFRvifazeY6kIrRxqCoKkEZ5xWFay2BgsbeaWSS9VltvKt4RJE7wy7CsnnsCY2654b5um6vpyTSrLUpNVJsBf6rcxxypGsTPbxqAga03OMBgyruxjJckdKxfCfwbum8QaXHeQGO31C+kCXsS3NzJFP5nmBJHjblQpAdQMA5XIoAPDn7Pmv+M/7KOkW7bJAB9igaeKFI/kWWdFkdvLkYkEghSS2QvSvrzwn/wT+13W7SPS/wDRIBdSyQPZQhby8iERCM6h3UsjptTZEMg5OAK+1Pgf8Ok07VvDkUV9C95BbJbS27xItpdIhWOOJLfdmORVBJJYgHqxxX7pfAf4G6NDax3N/Y2cl9MZJ4Z4EXdGqsH2xMhYxscjdg4JPGaAP5P/AIn/APBJv9ofQNEn8W+D9Is/EWjaePtVzZRPeWd6lukRK2qQyMBFIMAkE/KRg8g1+c+qeGvE3gfWJvD3jvSH0PXtPMa+W1jcC9Mc1vvi+0LLHm6bG0q65GeeOcf6QN34dXSomhjsLZ7VlP2iGWMuFjx8wHmMu7jjlTnjj1/MX9vv9hL4c/tG/D3VfFHh7TtH0fxzpmnCa31OGyWO5ljslLSwXEaAh3wgWMtCWCkZYnJoA/ieS9vlsLm1F3dPM0kTtBOymWUxyGQYwhDOzNgqCSAM4xzXdaZL9qs40kutPEs4tba4huw222S3lCNNyqo7kqFL7iMrnJru/E3w0uPDviTV7C7hDPpF5Npt6JQtskF7asIjbWqtsaeIllJkRSCThSVrzvU9NudPkmjnuPIFxMYZPlKwQIIhcQOoERIhd2A28sznABxQBoX9izz2zZUw3t5JpKXSRRwSiKG3Bhu2BILhiilWGQEbrnpRm0t9Pdp9UMZB/eI9tKCvmwjyFijjjUnaTyvGCvIyOalimvImWDVNOkmsp03LLJKfN+1RLbRIJGQ/6LEvmoM4HdXxhsegzbraOa6vFVojK0Onsu37WlosW6UBChjCoSoQs24oOMnoAeGtN9mne3tTJHOxjuZrxEkuEWRkKIFSLJZ8n94QBjOTgEVDbWdtEs41Vb62vJERt8NvMto16GH+l2saEiSIoPmB5wfmxXpltakES3mnwTbpY/MktCFdoPJTEztwI2kjaJXJwCQzA4yaZ4l1W01fQolVXsr6wsZrQtGItkYEiiO4UE52rECjE854POKAOPd5pXEVjHDLAkxijlgjEcU0MUO2d0MmNqvMCwKkjnAJrPk8sWrtA7XerQ2Tfa7JpBFZXLAtKQ6h83EoiRyozyBjGTTdKS38rLNL5cW+Mo8jW8qRbS8X2dGAEflTZJD4LhvlBGK42/1yOOQXDW7RNb+ZbXnk3YW5gUyiBZhEMmSbyizAoGAQ/SgDrrm90uHZNI9tZy3FuPJtDZlJYZ4ypdtxkAkhYehPXbnPFUriJEuobuZbCyjhnkuIrUxuzXs08YKSx2xQiJhuJfcVGQcV51LeXM0Pl3XlS3NtvmtrtJ2SO5s3Rf3JcKSJ1lyS2MEnIJBrT/tbUJLaVriwM+pQ27NFf+YJFWCPCvMEcgyhk5LAcZye+AD0dNSn8s6g6w4nnKx3VoDFIkRyiCGyhBBhaThhkAdDxWfaatqFxNd2gglEE9oyzB2jtbe0mhEqyiO3AO+QyEA5wQSQRmuGTVbuG1uZ5GuZJkiEEVnDNayLJFCFZylsHyYi5LbkBwO9bGlXU7SX0k11bSWiKjG3mCyxsroJJwjB8x/OScscjp14oA9f0HVoNJ0u7mvRfSwW9hHLNazxBbXybiVlEe3d+8mMaZ4yvUn5uKkDyeJNRt5tDsYba1gl3ySzqtuqxrETIkXmfPIvlqxHBUE/hXni6+dNM1tdWUV1BdxW8y7XWWOILHP9lWSETclleIldjkZ+bpXY/D3xTd393LGFhSCGMpPvWFYS1xHOg8gnASNFdB/tAfLQB0njDwlINFjaw/0tVVYZYHEblmbEokRxw8P2cKcjjPHXgeGHRzcGWWd0iYyGO1jnZmu/MRQgK7FKLDuQgc5AAzzXvmqalcWlgYJHW9EjxRsbfhvK8xjIY38nAzEBt56cfXyyW6tr0xNZwC0RTJGqzEEZeYpiR+CWVR19uB0NAHVeBrObeI3jaWRRLKdykxsgJDyB24YKQMDOfYdK9ds7K6MUs0IDux8oSHesctsxBZBnABHb6cZrlvBUDeWptXhItZGQhlkIaORPMlO4jlWLfUZxjPFa2qeJDbCaALFCLW4UQx/vFchF2syheG+YHg/WgCW/mjI+z3FsVjspCIZH3DaxAdCJF6jcTye3WtNr2YCzbTZ8FIQHiDBmWZwpW5V+h4+XHUdSK84NzJqt2l3c3W6XeHMZaQKQB3VTt5IAweTu4p13ciwl863mdd4VmiDbtzHDAxoOq4PYYGRk0AdRqMszahb3WopZPAissmHWF8kcJKyNt3h8HcxAJ71lzTvMFOmbN7OwmXzkYbFGXMKK5VzuB59eT7RGZNQsCZpFRGXLpCqQzJdBs4uCSxkViMkgEc+ta2haHFcw3N5CXhFpIY5RGrFSzLy6St8qxE5LHp15oA5lY2lZI7mOVZp1laLaxJTGTmUYJQMoPzfcGeCeorJ5hjTzJWWYRsFtVcTyzxwtmOZJScjBGOOTiumNn5N1PC9zBOxt/OB8+ELDFJ1CzCTCABjjeQDjjPArmbp0RpbWOBbiZMG2l8tFjgto3aQo02/Eru5zlc57DkZALjTxxs9zez3TkyGNI5IVhCxlf9UGONzCQ/X19B57qkd1d3N5b2CicFGmIdYUkABy5DhgF5B7gn0rob4/aoyJ3Vnhw7j98gIHDLGjrlXB4JI68560y21CBbpII45UbHkqsSxiVWYAASuTh0IPXJyM89qAOW8OaWwVrv5I22kzmaJVMOGKllVnwH2jqev611SXSuVMJcwxZggMUeJZJGJMm5SuHjKksW/hDcHoalls7rzFVLv7KLhgvzxK0RePhUl8vI2s4x3zzkVuy2mqwwR+bZW63MIyJo3wSWRfMZflLImzIGHAHpQByoEkZ+0XaWIivHa2+SQu3mISkG8Z+Rs7RzgYPoRXU6RZXc6tZ3GnSXUxKmG2eWCKaGZWCC4Uj/lmODz2xnpUL6YtvbwTREMWkWe4tyqTzu0oKQwk8gFSdysPT5j0ra0eKGG5FsPM1NliZzdyLFObFmB81/MSMFow2FKMSfl6YoA6uTSdTstBvrdNSE0gjkilt98AQvJty7yiIGSNTxlS2ccE4rn9K1C1stKawVV/tKB1hkaeVbuGU7vnKROepUgBQFbHekhImutQNxeTKVg2FBNNJI2UbY9qsiLiFgCdiglSAMHiq2i2E6XtsszKXR5khjuoQlyLSVQPMZGAaRiOQSNyEcgUAbENxY2z2VxZGMBXAkZYpIktLpcsyEhSVXPUP17E10+nJbXOoi51KwnIC75bp5IjbAg+ZG7RI3ERYABgu7nArCaSOS/mSMyyaTZlZTshjlm+0soVopg20PESCfmy2OOtdzrV/pt1oscFsLaS9+zLFbqfJt40RgBIrr5ILyhSNgbocUAQ6hqEN9C1npapAsasXkV2i8xjJgots8Z+0RjJ2kBMnqetcXeQrp8s1wNWLSQbUlt9zRRuzqQ0UUTH5cEkgDgH161iaXc3Ok3E9zZxSyAjyoHldZJIphmOaJY3YF125YY4z6Go7rbfrBc3NtHDDZySTSySRL52oKxJY3OJMbt3Qr0FAFS51e+sSkDT3KW19GU8q3ZJGVJSMF5MkifIAXj8OBWRdQKwivZdzwxzGO6snLh5fLA8m5kbGPM37cgEjGcit52tJtPliudKYiYIba7iidA4DbwkUpbAkCADcTtB71yd1cyWcdvYlJ3mSWW4k8+a3idI5MHM7o7b0EYBz3xQBVeK0+0C78yaATB/NtreJdhkGdqtJj5RyMn7vFdE7RNAjul1/pqIbaaCfbGpQgPFPKX+Vc9yMZ4BPebSodMu7aXzpAZFfzWmjaVVkQgAW1wDF8oPTKge+KyRNJBc3C3BF3GpPk26dLeEMHQpHFndtVWPqcdKAO/8LTMt1FaWscZnjkDE2h3RyW5Yq0dwkmC+WIB5HUnpXp2oQ2DYaaTyxFJ5aWtk8iOyltqz+aqbQA7NxuyMeleOadH9tvbCW0uobGOZoS8sfmRsGYfclCj5hu7c4r3rwpoeoalexaeITdvCyPNuYzMD13EMg2xbgCQfWgDsvBfhGW/IvLazmdQ0YmM1w1qxyhQ/aNqFYoyQNp43npziv2h/YK+H9jJciTUPOtrOJ7eUrMzst68U4mzHcoCu1AMDLDdjC5r81/CXhK+VltY7FxfyLBawxWkFxO99KZshJYEBVmQkFGZNgIyTxX7bfsdeD9T8OaG0N5DdW7qAXtbm1kgMU2MxRxqEZmwcEsF2nPWgD9OP7X0wfuNOaNY444Uh2wxMFIxx9/5/wzx6dBcW2mvbh14drlo5SoEUOza3MoO7gAjOM5yelcppmmzTEPbgStdvGqIyIpgYEA+UFO4nrniul/0qwaRYwy3CkwySSkZjI6gAEnPf2xQBLdxwSJdKgeS9ilCrHIQkKRDkmEOwydw6Dn2rkLCa9+3fZUu5Ivs0YUQtcgQyiQndIw24M2OjdBn2p92biCSS5jjfzY0LeaWe22z5JErJJy64xyBj3zXF20epX2pS3r3cUaxQRyMbxxGgGTi3ZozkZIOGPH8qAPVLV4Gtnhkcs2wiRzHgyEckAnkDHc4zVW4t5raKB4AXj8pGjyQzMqkksQOQue5GKdodrc3lukp8tbtpN5tziR2hGcttUnK4HqeB0rYa7lkdbe7SKCBVjjRdu2YmI8/OcYhJByCQfbGMAHP2es2M9+sNy81sskconlCSL5Qh6SINhLdOgyciu4sooUlMVu888cjOpkZFfz0bgHgEp1P3sdK5C4hjNwrJFGJJJGQC3jkH2cJypLSoAd/PTI69K7TTrdIljYi3SV4QzAK6mNvUkvhckew59BQB0LGG3SEXKKYlIBDjaqL08zemRkegOeelUNZuLeWzUPAnlKTt85lBwOmDGTjPb17ZpZ7iExSxE/aNsZUFiDEWORkIQSRwecY478VyWpXSSBLIysMlpZAy79syD5IvkB3PGOwzuzxQB5z4xu7ZEZWWF0mKmJVAF2XG/wAucSgbfLQxt3GccV8z+IvHiaLePDexO4JBuQGCpKDcBYp4TGdqKDjIPI5yB1PuXi+yuoYJp5g0VnGokkbymee4D/aAMCMZEHzrlY8kdxxXy14l8MSeJYEisjLIZJElP26BUt0jC75bSWbfmOaSQYVWwxxkDFAHyV8UPhPonxI1HUfEUWrzRWuq6nbvqFnLIo+x28MpaQ2WxWLxCUyZQ/P+/BAIBx9H+BvFWm+D/DGm+G7W7mdLVIRHHaieSaRPMXyWufMXP2ZowCoPJb5funjxiXwp4kivZYik7KbC8m220bCCC0nnLmdUz+8uUHePaQOtdb4a02W0iuAqpPv82e+yftAu9qBwrTylTb25BOQp+U8Jk0AfbfgzxHYXMKSzanHKtmJIFKxMzRsj7J7Y26nYWdsYIY4xXumlXCearR3u+cky7JG8oeWQcsy9uDjBx6etfFPgs6hNGBDsto1kRHCusjRO0oeRJVUZmiC5+dQTz9RX0z4WimtDDqDiEq8ihnaYSeYhXcLZlblDt6kgAEYJzxQB64dRVfMAiVJHjEZWdY3MWCMAmRlA/D1rmzqd5BcJb29nP5UiR7pwjMrl5zv5AO390oPPrjrWnFP/AGqbweWVeXb5cjylSQ+cFUIyRk9cVaso52kQQIkscmwmK4ba0fl4BXeOpBzx160AQwOkHlXCB+X3SvESxwwOCU3FSOMGte21UyN5ZQOGh2hpSAfPOfLB2Zw3PU9Ke+mDzp12KTmLeQrpEp9FRBy3A6DPAzWHrcbWk9z9nhYGMRqs0ZP2dD8mbg8DB+ccdeelAG4VM0bM8rvuZgyOcxBEOCVOOfqOuKbplmZXuYnMAMUYlUhJ0QLIhSL541J3biOO3pWdpq3puJIyss9um03F2iFrZzj5zDtU7Rn8yOlXImmuJpoi0tsMK/moSpuNkm5F2jlRtPGQBQBFa2s90gErOzNI6ENGnlyIT8pwTmP/AIFgirOp+F7G+UKysoICyOcGKRR0xIp3AZ7HBrYggMKB440VlYJKkkpbfG/3ZExkMD6DnnkVYhuGzKjJIwckkorSJGf9xQSDgn+vegDzK+8K2OnrOv2eKWRkMKjc4VmctuYvGpYMOcbhziuYGkQRvPdSgy28XlLHHGpcQAEHc3lqcXGd2SefyOfU/EayyTLtiilV1UKXeSL7RIw+UKEHLZ69/XHSsFNAupA3mIYmgVp2tIH3F5QMs+UJUqOPlc59AaAOa07w5B/aEs09lDc+ahuNwURytBIf3cUgQ4mYKeclSBniu7tPDsVrMJbKCKBJmwNm9I4QBnaqSbjtZvT8TzWnpEcCQxllYzFl3syOMLFgsuNuSvTGK70JBOjstvsmmG1ApDRqq4O5EU5VuR2zQBydraFBLDNbxLI8ihEiLHMQPEmecHPbr6ird1oobe4UXEtssbx208mIkxJhSVRPn4AHGPr0rqrbSpEjMsyuGDKv3CJMZO35tuMdO/4VJJbR+TOX4CEeYyj97vLbyhI+8uD1HWgDzPUdE+2RtYmzhtXyXPl8Rb3BZ8RbucjPbv2rzDWPDsUKT6fFFDFKzCRmSDc0cZyWBlYHaXJOBkEZ6Z4r3nWdNjQW8tqubiKcM7BHHySxuB95+mWB/mBXMzaO8wErKQkjtFdeccPMTj5wc/KuT19jQB8h+J/BMmoFTFIUDSvFNDLdSCRIouQyxSRgk9CMZzjj3+afG3wNstc1HPlQTOitDHJcsrNIGySzoFLbQc4BAPTp3/SS/wDCcJllBjhmhkUsHZyXjeMBVMTg7sFhkDvxnrXD6t4dsGvUt7hXfzIzMBFGkYPkrlwHxuLZGMHHsDg0Afl7c/s+/abbUn/s60SKONImaOGSS3kmtT8k8lujEjcvykAcAc8dfK/Enwr122s7yGSG0UWenyOHt1mRolVi0UdvHGpZW56bfr7/AKtalpd0jy3GjW1oYY9kH2Se98l5sgsS6EAu5I44OC3XHTxzxTpUutl7mOzWaS2laK/s4QkywKAp2vMPukHgc9RxQB+Nd/omp2ktzp99a3k1xfGNbd1YxTSmJS7C4kCA4IHLEgknB5NWfC/h2d5JpltZ4VSQBrZIJ/MtRGD5jwzSklpWYjPGBn5fWv0L8VeENNE9u50k2rzROsDCNZJVCsc7nAOxt574J59q8/g8K3lhe3Fh/YkjMxSVJIxtaaOZTuUyHAD7TwCc+1AHD6V4YNvpluFub0tKoeSzd7hxdlsZi2lm80hSc7VORxWZ4m8GwXLLHB9ogSfymEUcLpDPGuPNgUIEZflRgSwA/kfpTRvDNz/Zs08CNKsE5gS3iQyyRGTChWfBMTg53FcLx3rePg55Qn2iK5TU7MRAJsP2KES9GEpU+aSGHQk7sGgD8zfiZ8E1u7rTGtbOO5gMfmROqubve2WUXSDDCNGHTqdvQ5rxbVvhJ4n0jV7OO3tZIZVjDPPcRNbRyEgSJPbMfvAD5ecfd5r9rLrwXanyr25tY4bu1XzF3pHI0yqyINzMVEbNnocEntWBq3hO28SQyG802G5u7eUou/yi8cQXCiFYyflx1HqcnigD8tB4O12Oe1s2DRTTKHbzAGS4lYKHKsudpzjHrnjpWhpfh7VLDUXs54pfttsHglnVzFG0chLMvmK2J8K3QD246V+hM/ws3aR5bW8cl75jpG5VfMhi+ZmmBxw4XAHUnGcVw1l4MtrBxbXL217vZ1zcCItaliXnnZ1j3Nt28c5PQc0AeS/C3wxe2moLckCzto7gvNFO5H2ndIrO8XrtOOnIz0r7l0fQJnOyyCQpOYg6GP5JGDBkmMsvzpNuKhTjYTgnivKNN0praa4eeS3jsrdGaK9ji2mRUIKRTK4/d52qMjn1r1TQdWis1uJjdXr3E1xDD5JZFkiDsnlytOGINsQRgY4HBxQB7TpOn2ukW0Ut5NunEjxXwMm5JcrtjQfJiblhnJAwDtJrobaaymje0iid7MBy6zYFpEyfu1WFW3ec5DD5SeOx5rkbGxbVUkjmmxDFLGZI2b58x7Y/MyM8EuCOf4c13lha7LLy7Oa0kCRsyrIyFGcI24eSxDSSb8DgcnpnmgDVtbi3trG6AtbeLEYhRvI8oNBOQzuoVcuQfl4ycHiqM+kWc8dyLmT7TdRK8kTX0u3db7MQ20flnF0okIw0mPReRXGT+JJo1knklFvaMDDNFI6J9jkTcwkKgtsQ7SdrdenBrGbX9TuNNn1jZGttGzQNfJcOqmG3RUaX7KyZaDy33bRg7xgkGgCTXfDNmujXl9bGOSVwlyttHJGkETIwB+25k5YOOXGQAQvU4ri9PuE0y0WWeWONohElrEsqzLEHfP76TaRFEHIJDFWdQQuTWTqWv6hfWOq3NpJaT2UYmlLrC3nTwmZUllEMT9WnIO0jChSetfOGv620Ru7y3uLqG3HkE2cKHzdRlRlm3TwXEisbdRgsygqidSOwB9X3Gsx2NzFc3mrSagZt8SpHava26CWMzottC8ZeSCMpguqAS9GO0k15ffapDpE73UVvJfoWm32zRLceTHuQSNIGkAi5mQDuN3Gdpx47pvjS+1doJ/I1D7QGggje433dlHb26fvGsYYxiNCQFYk9P19Oh1LTrbT42Ulb298ue6T5o4dQW4eSVU2AN+6IiiDqT8o4bBzQAQatpxvpbiK0Nu17c2zwTO7JcLMm2ELF5kgUW2G3B/ulkwCW4rUXXtY0+eS1H2eWaeR3F8VR5XEZ4hhJ+V2GRy5BycoDgVxl+dSsVN7cQ299YF2eO0iQkQI4Pl2vnkYS2DFWByMY3dK5efVHvo5LMpbwySE29tcR3b4t77zlkaZ3RsIPLIByegycUAXfEuoNqEEmsSzwXJ81GWyuZfIu7OaOYh5JljGDGdudpxuGcda4LUPGpigtpbmVQ0FpM0VwfPlSNxJ9n/0aSFAI5kkZdpycFQfmANbt34Znsba4t7jVomvrtHeO5DK8dpAFZlMxXLC4yQYyR1Arg00qHR7C4e0ukeW5WSN3vSdsLyEzKrtNHtRnkUfKdpG7JxyaAO7XW9R1OWB575VRDZRteXlxILZVuCpS3hmZFMVwVySjqOfvEDmvTLfXru2t47Ca8EMO5YY1ZpNjQQ4cXluG+7ETnJOAwBxkV82SmC7lgsLGWZ7ySGO8vdS+1eZay3RmWW6eexIwYTGnlBkBKj5uMV7r4fniitLWyvJrfVHnigit1gjeQ5tozBhWkXMTs7fdYgZ4OOtAGhqOpatcXjxz6hJ9hZFney08uHeNLcoDPM3zIjdDj5QDmsHVlle1i1UKySRxrbR20TRh4bWKGXzHlkkfbfxsqOHZtrIAcA8GqWo6jqekzWl4lvFcQsvnuN3kCVQxZ4vMkxtkSFWIXByRgA9Km1bxAniHTlSA2cCpILhZpFRn8yGKffFcwBhm53OgYjmRTgoMmgDzrRYbDUtTaxe1vZo9OlupriW9llijW3C+XaxoFUt5WGZkQdSuPSsvxn4dtBqEkdncJbtaWcf+jGOQWt1PLci0k8yYDcjIiRHP/TQkZIONO6hntEtbi3lLlmb7bdMjRlo7cGdJZDExJTjC4Geg6kCuM019a1K/ubWZ/LuN019YSmTy4jEZRIyLJMcKQACEGWCZUgZoA9P8J2Wp33kwS295Jp0EsMUlnIEWYRpAWWaJCm1rfzANoGQf4q9QY6TpaKBHckTxISspcRBZgwHmCVipO/8AhUA456VneGJ5F0q2vdTsHghktYYbieKaa5luHx5KMjBQfkbB+Xg9eauX9reajpOo7Lh1GnkRqPs8YnjiRSAXZzho0U7SwycHPrQBV1PVBYIlzb3khuZbR/s81u0QtkttrRuXt2bMkpIIBUHAwehrktXgi1PQoTeJDDC9tIJEgt/KEs8nMNzNJIVyzNy20FhgnAqzb6LckCCW5tLhBFFHcCYESrbzADzLLAIK7kXJAIG45yAcXn0pCixtcxXEMU6sgDE2rRbfL8oAMqBsnHzDBIz0oAreG9Gm0NFuReKYJUeNRHC0oghEUQ+0RQBW6sHCNnJxg9cV6xp9zZvAcwtFGqxXH22GT7G3mwnKS3MTshJJOdpBJ7iuYjNnoZhlCqzp5RCz/vreKyfPm23kRki4BAPlgHGTjNa8t7pOozXNstrdIZ0FzDbzxxBTui3MFUk/ZnAwVyG64AzxQBS8R6vIuoKU1G2l328cjSzeTbySO7yEsYwckdBk8nHIorhdS0SY3TA2V1CyogZYrqSWMnG4MrsoyCrL0GBjAooArT2llaX1gIpLiS4ZYkIheR4oBE+JjcbhvKhB127OxPNdzraWr/Zr/wC1eZHEwlFo4RhFHwBKirnlxkkCuUdZLSG5l1CBbdzI7xkPNLdyxyJhbWOVQrLHzyAW9K6fQ9Ca8itp4YZEVog8lpOyv56qu5Rt6oTnowBBHWgDovCunXd6l+jWRlb7OZLYNGrwmB+R5Tj5UmXPJJyc/WuO1u1uLmKPSZpGiZbmRftRBjntYg2XifAG5W7Z459q7vw9q93pl+lssktlYtvt7m2ZUEew8ea1wx3DBPQelaPiPT7GO8guGuIby1eF97iclmYncA6qMsAOADzx+YB89R2aRagyRWiQ2geSNprh3VXlVcx3I7KDtUk9M1tHXotKghuJxa3AjcAmRt0bklt5BGS3ygEHGBWz4gEESwaitnFJaoGE7rI87WyMSoQxqDnPDfMMjFcFrAtL6y2xBG+zkiFooiA6SJlWdCMIQDjPTIH0oA9I0nxppQspo3uV8gJLPEqW4IkY5O2WRm5CscYyMg8Vx1x4ks9SuY01q6FssakWfkRH7TMHYfu4IIGIfOQSWJ6cmvDraG8eSSFLlrUq+x2mOS6AklVgQ5JHOOOcDg812KXF7Y+Xf3Kma4tXSyt2eBGcW78maNG5VxnGcZA96APR/EOj6XcRx3mk3clmsrQqJxuScx43OixEkGctkkk7QeMisnSdXu9J2eVqZiuPtiCS8cKJWWNz+/lU8PKR8u0ZBBJANUYtZtXs76edLJJ4tixIGnZJriQYd2yNqMN2Tt6Y59Bjt4ptbKeOKfyWurCCKFFKW0kDJM4lMrRSwkyuoOFYsRQB9H6HcWh0+TUJ9RlE08kzPGHaNL2Pa25TG8f7sKSSSeWPAyK5TUdYvoJ1t7HTopbGKzP2o+UJY7u3ncjZuiA8uQqfvKSTt7VzC6y0ht4TcxNYywSXM13BHZxOkwTKWreW4WNASB93PPIqbX9Zl0rSrC7gvL2WaC2ktfMt1MsEEtwPMjQW/ljzW9S2FUcKTQB5Z4p1XTtQQhIYo49OkklAa782J3UEm1nhIzvA4QNye2a57Q7zSbU295FZwyXVxLFdrBHACbeXOY2k3Hcinj7uSe+KvXNlJqVrYveLb3NxPcbJYwDaspm3PLIsEMioSEwdznfu4A7VFBYWVpfBJdl26RzwWb6ldzWVyDH0UtIAskYH3QCSOgPAoAZcWPiLUdY8/WbZVtvtCRW80BkjlKzHfujBRUYKeGDkHgc16XHoCWcsok1WGKxTyp1UxgXBuxja2xmwOpAI4IJxS6PLptxBFav5qXkip+7vbl2EbRnh7V3A8uLJHLYz6+urJpym7Efmk+YAst3IqupuYxs8iJnwHZV7Lk4IyOmQCGS+86Oa32rNIg3LcRSiSKIK3qG2k+wyTmsy40O71CMvbBbzzpVuNx2pDE8S7ZIZgxG1gBlfc+vFT/ZhokjwSMyGRmVII4XeWQS5YyudpAIzkc8ZzitHSdRDPHHHF9pW1eRSLmPMFxOzAFWCOBJLg5BGfu9d1AHNT+H2miMT3qwXKxtdGSQRubfyMNECqvkybhkIR7da4exSSyhu2kkntluLu5vWvFg8sXsaIA9vPaOoLtI4AAU4UE5617bd6JZ3Mis63lpMNz3N5DOnkP8AIWWOWFclACQozWDq2kXktvE08CWsUlv5dtGkhR76eJj5Lyy7S0e4ZLAqAcHrQB47rK28722oW93PDe3EYi2mKC2giIYKES2dvmiKNwcHvk1jJooikusW73Fukckl3JbTRLEhjPz+Y2Mh9zk7AAp6AnmqnjX7dYXEOn3TySST3Zi23kUiwQx7dzhJRGGZBj5SAQMZpmj3d3c30tok4vbdVEzWsKyrAGjUL5EzAZnB2hh1zj1oA517XTLjUZpltpNOhVWSLzQVhnfOwsdp2KTnO7gd610sl/0ea3mjnW3VJLtJt8LKEkDCOJsDcpXADJnINdprWl6MlrHPJOwt72COxktG8tIre4Y+YJIy3zAHlR/SsR0iljjtEEQO4CK3E2JFSMHAGzJK9Mk8e9AGhrmqNqNtH9htbWG2MHkXNskbTeXMxGwu7cvkZ5yfvdazo7MXvk2+8WMNtEBdRThlQZXaGUgkEAZI44HWrsMdr5BVoprWVyr3AklXezx4CDZjIUnpx3q5a3MC3FxG8TXjeWuyP5VEZcc+YScMAvT8vagC5aaNYmzmtd1tJG7kxb5Et/MURZQxnZmRy2Plxkn1NbHhTwlDql7BDdA27Qxn7PDdBlEkgbaVXABDhQcHp647wWWmwTRQRzm4We4kJihji3TwRRHzBJAEz5SEAAlu3PTivQluLWFLaIvNY3FvF++vDiaWNPlXy4SmR5nzEE9etAHfaL4VOnrHas1ld2amTdO2I5bf5CDENgO6bH3Sxye4qlqnwu0zUJUksoFnN3BJBDJMgS6ErsGeQiMHITByxxnIya6/wiNMvYEAuJrp4VjVQ0cb75C4KMsijEhyTuy2R2wRXqUOgQrI0tq8peNS5ihRxFIWA3xs7kmMBiC2D83UDFAHybbeDo/CTSIg1bUNSu5fscVuvk6ftJcmSS3umb94hUA7cfNjHbNNstJtL3z7KGRoJreeQeWAkbx3O8M5lO7lwx+Yk/jX07f+Fpp3t5pbF9RnjiLyoXIRl3YVYHRswygHGTjHc8iuB1jQLDTZS+msFmEiyS2e1Jb21mZ8zpcyD70Z9T1x3wTQBylnoEVu/wBoljmuHtVU3O0q/wBqIIJQeaw8oDuTwRjHNVr2wTUgVWMWSAyyfZLbbI7AZ8tpHnwu71CkjmuqcaxdSyF7KdFgtWcToBHti58uOdjhJieCNpJwOeapW0cckUM08h+2EneroieYSeQGVshAOBkDpxQBzFjpdjJLDZvaB3OZS9wFFurDcoKAnAkYfeA6kDAzXVW1xDpSPCsUiabBHIjIRJgkv+8ntgqkhwQOCAT2Bq7r1jMjaZLbxPBC8G5wrrIjM2NrhyAV57H656ViQxtdJPbyvcz3Fu5MgcYiJYAIyBM5GM89OuO9AHe6X4jt9TvdPtLOwlEyqXS7aJE34XMREZ5ByPmJAPr2rrl12ZbvbdRS20kGGMrmOOOZI8shi3EZjyCMdeTxXz3Hq0mgXbpFaArEAqS/aHWaSaU4coWOREMgEcf1rb8ReJNTns7RbSDM8JTyndvPhDNgnzSCSyHsOcYoA+jbbWbW/HlzRQMyQ+esgVUMnmE8M+Adw9s+o9az7o20Me51luC0g3W+CYk3KdrNI3Kgc8L6c8V5RZeIBaaSt1qUQkulaOSR7eRIVWRQB5R8wjC9SB+VdBb6xHqjR3ljcwXEDRplEmDpGWBT98V7bjjPt7ZoAp6jEkeJpFOUneQJAxVhucbT1yybe/P3a5i4nvVvPMZ4yXJlTcudiL0WRsfdAwMjpW9fXErwrJFvLRsYZhHtYH5iGClmyGHYdTkYHNcib+W4NzJDEY44kltnjn2mSRCpZpUA6HAx04x7UASyTsrTySgRyNaf624lMkEXnSFW+yxyHhiCTxn61LJGiwwxIZZWaWPa7qHDWxzExOGypyc4IB54zXKWms32pmFUs2VLRmBgntstLsyVxO/CoSo27jjJPpXoGmxzXKyXF0UE/kRyPbthfs2FPyCdeJUH90cDHJoA8/1WC1sob6K0YukU6hQxaJ42ByWEj5BQluVOPu1xt/O3kAxSb5JGSNp4J0/fykMGhmTd/qguQB1J5wK3fFFhe39/Jp+lTz3cDTGWX7JFGsRJUBy53ZwoJ5P3uKwdZ0tNFjjvXKWyW0aJMzZEb3DsFLyIw5fYPvAY5J96ALmgPfCQ2kbwxy7xNM1zICYASMeWzN+8Yoc7VJ6YxXfSTz2+6J5TOtvGWadMnBZGOWUHKtjIwQMA15BYeI7KO9jjhtoWs7hgJLgSSuYhGhaWQNIoV2bbkbSRk4rd1zV7aw8iZLpHs7vBV2jkM0THq8ir8nA6bic7enFAHZjWLRLWKOK6OZYwzWxKoLdSWLbXHLPnGR79qqprdvvdbiSV7iCLzLYyZVGbkBA57gEcd8VhaVdrKt7cC1+1QQwSPHc+WUZmYBiyLIAXOOyjjFQRPDrtzZsksMaopwXjYEyDO5mZeCoI6HnigDoLCTUI7iKRrSO9KM1x9lvWkS3ZTlmaRsjJKn5QeOK9U8M68skM1utrboskqspRXKIyk4txO/vxx7V4Xea1/ZV7bxTfapTL8okLA2c+1guYZM4PIAx2wa9N03W7DTraIyCK5mlk3LaCJSYyQGTkEcqD+uaAPc0hguVhMsXkTyeX5cO597ZJDgSMmDHgjAJz1PQV0o0GyWAkTvZZiWOKWAJKyKjYKTFQRLCQxyRn7xxzXDaNrGmT28Ekly8TSw+Z57AOqMQQERVJIYEYx2znGK6m11mCGB7OC5ilhIZ4Z5DveEyYkaMMOOcEgNwMHOOwBzGueEZZzHFb/Z5HinaRPISN43kAKibyXf54wMAjGBurgINFm0bUr5LO+gMkULRtayG62vJ/y0bDI32aAljuwQMLxxXf3V9e6lJeW0LLb27HzlRpUddQjg/igmVwtthxkqrfNzwa5pDq2+6KWAubp1jEyqplW5Q/cJmIzGgGMgHHHWgDl9RkayWE6j9mt9oMkX+kK8VxG2SwhmQ4EXHAY7jg8VXmkke2tLqFbQwyhosG4fyoVJDIFWLJ5bjnjnnApuvaDPqN88c0ckTCBmjKNiGIsCHhSMshDgZx8xQEevFUrPRX0W1WGIahexSvam0uJZI44YFVSZjcKAAEDZG4n8SM0APljkkuH2wFoiqP5qqEiiIIaVQy4LLkEAng5/PROnxzIt5cW0nmxYMduDuaWPJ2KoTIPAGGzznn2s6eLO5hd7y6kMrF4ViiJFrJIjqM72UB1wc8ZBB79a39Md4WH2tVeCRwkBIxMBEMskMpOCAOgzz2zQBnQpE0Fs62zW88jYZGQRkOcExGQxkDgeuBu5611EtrFFYummW0lu16kcMlw0hmYHBFw8MqIAoY+vTBPuKtzAwm8m0lWY3TPcxwlgyJGV+aOcjJjkI6AfMa6nSVmayZC1xBbxSxPLBFCvUHdskWXrbMmfvYOOpz0AMnw3oUgltYzeXT29vMkxkEqbi8nDIFlf5gF4J/2vlzR418N6gdRXTrO2uWt9SYTQpbyxqYliG4MksKt+/znknnPau5sYrS91SO3trBbtGlkupkjkEJghdVjVraJT1DFsK3HBIJFfcnws+CdrP9k1GW1Z9qhhcXbfaJChIZYtrEgEBu3rzigD8zZf2UvHvxOSCS1tdRS0lAIN1JLGY5IztlbbHF+8ZkxgkAZ715p42/4IYad8b9LurPx940vtAhYGS3k0/Sbee/jaQ7maSeS5GQORnAzt4r+j/RfD1jokISKFVJUZlK4Kg8AIARjt0/GugmeNLc4GwbfmJGMjnkbjk5OPyNAH+aT/wUe/4I2/Fb9hyRfEmia3d+Ovhnql3NFDqwsWgltZJG3RW8sYciKXyhkkn5vTPFfk34T0/VI9TjvIY/IbTYnty4RngjLnYVeQDPnFQ3PRScbs1/paf8FY/hz4h+Jn7LHjvQfC2jJreqHTJrqGxMLzTTLaATg26xgtHcADIKDcQMe1f5wHj7UdU0DxHeeEY/D8+n6lay3FtqdjMJIWS8jLeY0wdQdyn+E9z35oA9T0r7NewG1W5uZbhgrfb55/slvaqcNPFMFx9pTG4Dtz1ry74geH5ZWeWxyVSJXt47VXcSKHbcrBky464AzjPbrXo3wl8BeKNRtpbrWrHVJLPy2IRbbieFiGPlNKR8u7GCM8ZzR48a/wDD39o6ZIhjt5LbzI0Yl7mKPJjUGYqBE3HCqc8daAPklomimnsbvf5ZCyyIYRvSc8gYkYAAE54HWuu0lIEsXW8fzE8lkill/deXNuxuzkMuQQOeBiuXv5ib1yXadECsstzuUDZkhNwGWYE4Ocetbkd5HJ9mRlublpI2MkKCM2+Nw2xbjgZ5yPoKAOv0G3Dzyx2hUsRsktLhS8c21P8AWIP4ic598d+Knu9Kh08SxxxXdx5pWGS1LKmJi3mO8SsQQg5B9KjtL1EubQ2QZrjDeYbpWSGNtgRllcNgEE/KMZ4rs20/UI5reaee3vZJYVjtpFlMErRuAHjOxBwmSNzDn1NAHBLp5dLm1t7a5WCWXfp5LPIodADIpYDCkfMAD1HSp7bTbuaFJ4reIW8SSBGkTDeYCcLz83+s5zjHbFdgRfadG++C3W2BuESSFJFmbeCu1rnGDMHIwxAADUpmjtYIorhisUq5BVAXVgAwEkyH7xbOScdffgA4+3tkghu7u5to5XDkS+SAqiXaCkpeR8Dkjg449awbq4uUDNNCsodAqTQN5clvJjJiJh4uQVx1yB0Jrrbia3VpY382OCSfzS6v5xVcbDsIGM7ux6Y6Y5qs2nR3hjt4L26lgdyTsijHk3D/ACAO2MtknkDOM54zQBwE1zfxiG5C+RMHR4JVLGNoueX8vJD5ByOPWr1jeylw1wYlZrhJUlDyyCWVGDFCoUsF49OM9ua7HV9BSzsLawvp4YpoF8yHy12zzEnJDSgnH0PTPWuPnQR3aSQiNhFEjRiRmkVpHUocbVwGx/hk0AdpLq8r2Ruk0+GYecp80pLJcJKST5nAx5IPQ89PUV9z/sTeDpPiv4mt/CUdzaC9u5fNtmu2CyAoSbloYJZQJNkQI2kkk4wDX57aHeTiVLeaZY4olnKsquW3cuDLERll6dAdp619h/st+Orj4f8AxU8P+NNEvY/tGnyxymMDYkp8xFkUIQNoK5zgZ2nnnqAftr8cf+CW3xAsPByePPh6L7Vri5txPqGgxI1xft5MYeWaDYAI4iVyqDlc4+v4x65pOuaDql3Ya5Yajos9rdzRXi39rcwhLyEsiwtBIgbOQSxxt565Nf3O/ss/tQ+DPjH8PdHgunt2uWsrS3u7ZyEmjkEaxyP5SKGWMEkbupU5OK+WP2+v2Bvh/wDFjw1qHi7wpbW+meJY4bq6trixiswdQlxujSbMRLDOQCeTnnnqAfyB6F507sUujOspcTedA7xLGCPljnUEqWXH3gMYr9Nf2SPC3gLTZpvEOp6lYR6os8DWdtM1o6wFUaMo4Zv3oZCDgAtngA5Ir4V8ZfCrxV4D8Vaj4Z8T6dqWkX9oXhucK6KLZpDtmCJGodHHUheM8c1zup6hrvg+e1s9F1G/VY1V0ETz2tvCCMiaW5MeXfJbG/GKAP6WtI+D/ifxVYw6z8PpRe30sEk8tnYCSGcKgMkkkM4Cqz4x+5DHkYxXqPwv1TXre/bRfHcd/Df2ojsY7u+tLhJIkYeW6PEUEatuO0byDjnOK6T/AII2/EGPXfhVJD4jiM2p+dDEt1dOssl5DIhXzVIzleOeVJ78df1p+J/7PHhLx7YtqulW6WOtpC2bmO3DicryseAw3A46nkHPUigD8/brwpqnh5DNatHcadefK8kkSfufPjO4wRW7OkjhCM9R9SK5uyvYLJbYSJGLmV3hQjEihASqXDxn592QBjbg9DxXquq6t4k+GEx8MeKdFe806NnQzXMQieGNQSCm84u49i4AQ7gOvNfP+r+PPBuo6pJLoclq9xGJhJYQzN50au+6ONEfGwxhckc4zgE0AeirrVh5T2vms1wJ5mmcSvb3HmMvEkSqONmw4QcdMirX/CY29veW5EstzCYgLm7lUeYIRGAqsm0B8EZOATkZ5rzAa0rMdQlil86WIySrbWzNlFVQysxT93IyZznknOM9+B1PxcYpo7SweC0RzI00UsiyOY+TiTecxtwc5AAPAoA+39F8a6TdRo6ysC0CwoI3RJbslTkypkZQIee5CgmvYY7zTTocMkMdpcW9y8cau900yqwKqTbDkqN3XgYOa/Lzwx8RbW1ivftlyszxyGazS4bZHGkTqpa0LuqndiTPByOcEHnro/j3d6oNOgtRa21tY3O5wsyLaIscmEgnt4gpkDDGMDqepJoA+svGVk9ysghS23SGVBE4ZIpFUFQ8RZcmZRt+uK830bwbPNI15dBZZYT5ZEjuytHMu0Kqn5XcZH3sdsZrMs/jLpfim9is7i6ELQog/eW+DbykKCIWwP3eBgKTkA847+/6VLp2oaXDcpKu1IDA6IQscgJ4doR1mA5Bzk9aAPLoNNXRtQtp7m1jnkgcrZF1RAoQbWRQFZFxjlhznoetXdU1qeYRy21zG0nmGPyYZd21Hyv3ZScHruOcHHYcVj+OjNpSEwXHnktBLYnaI4mHU/aHzuz16Ag9+leTHxGoRXjmZLmK5kklERV5HkzwmHizjecKOh7daAPVLa3mmBJtlnijJcywJvbcQ3mRszEEtnoRkA9OKxb1oTPZhLbegQwQ5ZPNRt5/1jKfmwT+GOtT+HvGtxb29wzWZZZCgX7QUXeWXDEwxqADuZt2MdMk1m3eqCJJ1Rra0DSSwoVVPLeIgu7HBJjlLE7TwT9KAInngtBdwAxR3kcrKVdGUsrqTG0bFcMdxxwScdq5i51WW5jNs8am3tl3OnnMrNKFAD5jUjkc8kA9cdKxdV1uaO5szLIYVWL9zcXMTb5YuEB5/wBaApG3GWxzXEz6tqOk3txepcRtbXkc8ZcQs8SElgJmb7wIG3+EBfbFAHQzXn9gWNxeOH+xXtwzLqAYB4GRS3lKyKfMhznKhdxJJPArDsPFN8ZUmtFOxyrrOgSJ5FI2ZCiXgbvmZjgHPbNcTfPc6w8FtEz3O8EywXd6FiIKkTXEVvvGSVJ2YGcY6YqW20e+sl01Zkt5oHWSGLy8ma2EbFo4p2MgDRheGJ9e5oA9oS/t877o/aLhomDvGwAkupmZw5IGCmz73YNzwKuzavp15Hb20kU0Do0eCkYMbbE2eVczRFc45O4sVx0NeSNrmn25i8u5iF0N0brDnYsYOxv3K5IJI9M85wBXSaPqESK0b3EE1w8TPaASJ5nl7irIsRb5mAJyWGAeM5oA9Kl1aLTLS2RmTyYm88mO4CIC3CcRoDw3PzHBPQ1rW2v2d5BGz3kIEztavI0bQCW4TLLNIpOHQHABycgDOO/lY1nUtOF55Fss9tcItrKAUkdWl5j/AHTglcc/Mvyg9x3y9QvJobKKS5jji+zgmVQ4YRqSQSwjOYycdSAPf0APWr/xCXiCDyZLlWETMdqRsFOc7Bw8bAYBXJ5yKp2Hir7Lfq093BHIEO+zkLiGKOTI2mOMK7BhyDnOD0rwZdVe4uljGoRywiMtbTGPdCkqysoimmDfNgKdrHjA/LakumhRhHdF3LQ3IZnjEUny75Iolfljv42gk56AUAev694qtr6SGxN1AFER22tlHO/lSscRvIbmRiAG7buedoHSqunut4YInkW4kZHVktSSoeBseawOdsmRkg88EjivN9K16V7zz4/JghIYscfPNI0Y37o/L+TYy4GSPm3Vs2HiG1UtO1xDDdmScx/ZPKV7VpVG658okCRyxClSfunjmgD2Kx8O289pezXbpHKrmSF43U3ELoPm3urYWJkxwxAPb5q8x8cmVNNkeBIiyIIoA8StKsH3ixyN4AXGCwGRyO1Sap4+Ph+zxCVnjubV42khtxsE7KI3WULuNszPnBbjcckjPHE32r32tadHHcu8EnlyxJcSvHaywgoGh/fbj9ruFCjOcKwfHXigDx/VPGNpYPALJJw8RaJ1eOYRoCq+ddCZ0EYJTbtAbOSSBW3ovju2WRRDceW1wss6m7n861hbb5cghJP7uQomAuSDv6Vz2t/Du71x3aK8+0QMUupLKUKsErMI0kFusDcsXPIyATkAccUL74N67d2tpNoTG3uYcC4wptQiRoTgAEpJIHG0YOSAM+wBtat8QbN9rRiQxxTFp1gffNbxsBjy5S+U+fdlCPlJOPl5rxL4jfFl79pILC92nTbbc2Ydqz2/CxG6ZB+8CqcZAPI3dDmty4+Efjfc91apqEz3O2O/YQqiKOvmFVOFbAXLZ+YZA5yBoD9njxFqQnlkFz5y2620EtnbZTM/zTl4ipLoqhBg87jkcUAfM8HjLXLmVUtme5sLUXFxEYo5ZIEuGyRH9oaUDzwCx2hABjBJJzXYad8SvMtUHkPI1ogthJc2rzFfPxuyxJBJYtjBwuMdq7xP2ZPG9vK6pDeNMJy0VpFA7QmdXKJlflUzcfvGUkcn6V0tt+zB4uNuZb20v7W5S4Ey7opGUt98+VaBRtjWQt1/vHrQB51c+N7KKH7VbXlvJKu6G7gK+TNCpXaPLJIVlGQRnPtXn9l42vZdZjtTPcXMV0myK+uJT5FsYZI2jEjKoDOVHAzxnHHAr66t/wBmW7WwS9vLaS1vhHIUVm3R4c7i8jMmY3KYOAGx7V5JrXwi0rRGmWaG8l1IXEQhbaot8uwdX2NtVMSLGCM78MTtAoAytH1zUpTeXdvdXFwxQ2rQZYSWyu5Ml3ApO2Qq+9hzkBvbFe3eHm8RLZR2GnXFlPE0cN1CGt42mdJkVgWZ2BjnO+QkrwD1FcRH4ZOgm1uorwTXJg2uJUfyo4rkeXJE0UaZLqoyNw4Ddua9n8HxRzWsFgiINQgjmlgljkjkkRGZjHLM6AhrfYSNvVQBkCgDkvEPgbxTN5F4LWNbm9hS9kuQA0Vq1uv7p5QMCYsCq/LnoCSRg17D8LfCN0ZL3zrhoWg09RcXdnFG8st3NGqSeXPBEzpb4JDL2xk4FelaDY6nJG8Us1zeWlzapFCREA1mRFGssduJAPMiMgJ57HAyMGvafBngOK0iuJoo9rxA3McqxvESbhvmV96BJQY3+ZSxO4EgYoAveEPg3Z6ppttHctBOTHC8UkMckd1t3l8Fd7AuFOQ24BxzxnFe7aD8BNGg82K4WK7jnffEot44JYkZgwLzMd0sh4zx1HHHNaXgnS5Ibi1jR1VLXDCMLMAUK5JSTblsHOQThenTivqbTNMWcW900crNtjEQ8pvmcIAG3KuCg6Y4J/HgA8Ig+BWiRtHcxlwUTyw7sAURMD95G6hdoGB8uTz6mtN/hNp9vLug+xoZMRRgGJUIVWZ5VWQZZznJwOrEAZNfRk+nXEyNAUCmSJ3A2HnheSoHyAsG5Pr3q5B4YhnZnuWMLeQiLIgjZmKkMCgc/u8rgHI569KAPnaw+D+k3Js1a0t5pVAlVSgEeNmyXeVYb8gdCOM4I9OrHwp0q1CiGziROCyywAxwiN2jjWPyycAKFYZPOecdK+gNN8NW8RLxhS8bEI2Su5SQcnnrng9jjjIrTk0pXEim2EsbFdyhmy4B5IznH4/rQB83L8Pbd95ktmdIoAiSR2sZfGMsHuA+4HdyCBgAAZOK6jTfCdlp8NpD9je/lktniaSZYleAmZmij3nBcCIoAQTwOeRXs1vp7WwlRP3UBkb5SQTsZieh+Yf/AF/SnNZwryQQpOUYLkFgeoI6Dgf4UActY2UunxRJEpZQ+cRBgyoOCHLD8OeMDr3rrbFgcDDKq4DnawUFvYjPQ8kccZzViO0AMbMSkUgER5G5gTktwflwQR15oEf2ceSjsd7NAN5DfKzEqxHJBwR+XfrQBIblUbyiyyAv8oBGeFyThuc8E+p7VCzs4OwjaSWLcANz0wOmBwcjtWU1tctMkiyov2eYuVCkM+FChSduDyO/6ck6PlARqw3KGOSMHAZssQGAxjJP5exoAbLNhoyrqqk7CmQSD2wOnOPwz2qJsksCeCd5bKg7hn5cZ/zmoZYG3Fk2fMCVL55ZflOCOvanRwMyl2cmQfeABC5H93PTpQBMgCOrAA7skdODkk/kf5VXeVWdkOBuBOVBDADK8t/L8KtCJzEzgfcPY84zgnj8aiktwxKZwHABcMOGYBgvHU4x2oAyf7OIuFnQkqWjMhc5MgGfT0BUe+MV0MS4jGW/1YUEjJwcDj3qsHVFSPIyo2kk89fTH1p7EEKUPKZLA9GGN3fj7uPxNAFppk2N1cE4Qj7qkD5snt3/AB/Ks2e4+XJYHhuSMDCKNvLdPn4/4D9Kzbi8lhndI4YhbNAjBwZGn83flgE5ySDxjPGKwdV1WWLmSN1VCAsbqU3hhkHkDj5unXjpQBDqOsGJlKxGWcJ5mzoAu4ozZb/aB9c4+lTNqrwIjsoLuqvtLD93vyVBJOF6Hv0I9a871XVmiLymKaZivkxleDIzN5rLtxkBd+M9Dt4rlL7xRKqBCs3llFMcbMqTuytIWDbiN2C3AGTjHGKAPah4iVUdpZE3SgR7ZjmN4WUMXiA6KF4JPGQeaw7vxFZ2+yOO6EgEbxRqLhZJIWnJbZZhW/doQd5PTc55Br5X8X+P9TtbFZ7R2EljDIxaBASAsf8Aq3YNkxgcMNudwOAQAa+fJfid4h1qGBl8q2lg3uXnupDK6F3fdsChVGGO0dQu3IByKAP0nvviFGdKOkl41FkEKXFyV8yVwCyrPKvKZw2CDghQCQSa4+4+KdmLSS8We1lMMezzBMBCrTDYUYr90AHO4/jzmvzfu/jRdXNtNDZAtdGQWM0bDZCrQ3JKSRyiTN0jP5hwM+VKWLH+EQal458RmN9Qv4nW2t5xt06BRKL9AzAi6niG0udjEsxUHIJwSBQB9sax8a9HtJlge8tY5SkQZDLG7y7nWJnhMkgaQcjJAwCTk4Ga5jxr8dNA0U2o0yeYyxzmC7d5VWBEWGMsxlUkFBIxGVY/h0r869Y8RaXr2oxxSJf2d9dTSFbuCZVgkjnMnl2UsaqHUx4iQbWAOwcgkVom70mHR9R06OePU55tPhtNRaVrgiGWSWObzYfKWTyWCnaSZTvMZYYB2gA+/dO/aRttUjeBLuz22Ea75IbtJSS6oZMbGJfO/ZxnlPYVtab8XLLUNRtYJJFihErGaNmaNrcKxiBkcjJTI5bkDOSa/N3wzYWdpKY4xNOftczRpYRzzRJCrPLAss43Mw8zY53H+IgdMD2TRrXX2FnPDMN9zbTxz3TxzK0Msk0ryR7WjwI3RsfMQd2SOMUAfcln8Qo3vry13iWETobS4FxuDIAzMUZj80e5jjsQeOMGvRLLxut5axQ+chdSPNG5srsUEn0I245GeeAM8V8Q6Z4cvolsbjybs7JF81GJlEaE8ESNIN6lcEAA4GF7V734b0WaIlbi4aBrxo4oCytsijPMhYAnyyVGeeuc59AD3s6++pwm2imV7ZPn+Q/vQoHIVyOm5unvxXI61bzxXQZHYCVFjdECsIgkhbcTkbZmDA5J6N1ArZ03SYrFIkgYMEdUE6/ckTLeZIVzwuQvp+mK61tKW6AF0zDzo8ko+0OqEjYCBhSSvzHOCoAyelAHh+peGZNRMk0IumhG5meAFN5lVT82R8w3EjI4PXJzWPqHw306+06b/QlE0UCB2kUO7o4wU2kZ3Fu8YI459vpZbC3kt0S2GZIWWLdGzKm4KhCqCB8qqwHzYzt4q4dAa5kt3JcSqCGkkjC749hI3hOPv5APUjGfYA+ID8A/Dt7LM8mnwx3E9r5UlxLEzboCRmMDadzqY1AzzjAxwa52T9lDw4XF9FZWjm5RoWtXsoVSIlmdmXZwjNkKWOCMc8c1+gp8KwCRZzGkh2EkR5R0lJyZGYH5j17f41oQWNvHHIgQL8yIRIfMfbwWfey5HzZIHUA9wBQB+ey/ss6AgQDTrJGZkPnrZwqFiiyWtQUBJw2RuOc43dTWfH+y34YtZ75hpNpJ9oyyiS137pGfzC5DL86qGAx1OOK/Rl9LhjcMw/cKT+6HRsoFB3duef8ACmJpMAPmSCMmMZiyASnA/dN6jGcHOOaAPzqn/Z+0UXMbrppMiRGETiKFIgGjCqPJzhsHpkZAUelZGp/Am28mS2W2jRoo1kDLHJmXhUUSOgJ3HA4XsQK/RqTRLd5WjEYKN8+5di+WzfOcHPPJ7elRDwrazbneJJMMrbiGYtsyuGx90YUfWgD8uLP9nGOQzyNbRl3mLhGj2lZTGm1sk5lUKAeg5yOo5sn9mazmMc/2WNrlmEbO8IQOEV9xVcHavCn3Lepr9N08KWv2h3EKBsSlVXbtXJHzAE5B6j/Crx0KCLykW2SYGIJ+8TAcE/NIGUZQgcc8nGR1oA/M3w7+zBp1jcxvLp1rbXAZwzQRSRLcsQCJrgIp3OqlcA4ICn1Fe0w/BKw8iK3SztU2lfNeKFYhjYyEQAuW+aT5hvAI3nIAr7GXRrVEaOSBbdopCYZAQ4lRkABGBkYPHPpxTZbGIFViSNQsTGSRimcxjcFx/E+T0AJwc4oA+fdL+FGjQ3vmmFnlhVFjmmijHyRqpMMwRMSDcCMgcdzxmuwufA1sjQtBE0jStHxJ5YKABjtUx8Mo+6ATkAAHFej20a4EZdmlZo8SfaGiUbnLMuzZ8p2FT+PtxvubaOWOUQOwt5CdiuHQgAqfnOOOc+oz7UAcXB4Vs4xZMjO8kdsg3qEjaFmAYoqKNsoyx5bJ4/GuhttISDEQRhkghztLZAzkgD1HP1raSBZPL8gsoKb8sCOGyTz7EkcVfgj+ZY2lUtjhmI+b2LHvwKAIILUB9zhCzfKc5JO3Cjp14ArQSCEuh2qPLYg5XHQdsjJ5b8hVVZwzuqlXCHAIABVxkEEtjjnr0x9afc3PlQgbSwHVwd3UgkHB65OAOKAJHggLkSgMVzIoUHqONnHUY9R7VVuVtxEku5BKr4GxRvAzwhVfmPHRiMYPWnC52Y8zaI2wgP3ZATkDcGwQcjr/APrrEu70RmTyEZdp4MjRiOXJwW3M+4vgjhf7vvkgDHkRC25VLROxjXzFYtgF2lJLcryRg9MYNZJngkPmqdobK7UPmckBgV2jnr+HSq0zwlrt5LzzFMDGNoCgmWWYDALFgoAcEevIrkotQkt9sM9wEmBLJkAHJYtt2jhjz1XI70Ad1Ffu1tcXMhjCQEQCNvvEEjDFQfmjz6AnrWlavGsKtHMmQPMVdwI/2lAJ4HPH8q4GO5EskbujyKXC4XgYzlsrj5jnPIH6itsy2zSoiCQSKxeKPzRghgOGjIHGRzz7dqAO6gmmLpKzgggLjBGxSc5B/ixx/nNXbi3+2MJOpVeOfl3AdMDrwB/nri2l8THGH8ohEAVYoWQEdCCQMbgQe54B59dxL2GGFRGBG7ktLvIO2QjgKo5PGOmRk+1AGMzTRwligzKNm9CihRk/OyZ6YHb9ayrlQyMXaPy4gm18MAjA8ruUEZwQOccnpV6a/eLzZLq3IjLtiZgyRHJwCGYgYzx9ec1xeo63YpcRrHKmyYkuhYLbblbbl2Pylgw6D8BQBBqJljmPzGWF1xkJkLG3Rjt6Ek/iD9KzbVChmljXaS4IVSrl1UYYkZynAHTjFaDaqxEzI6OhiDPsCFQAx4XJ/u+nPp1punvBLskDgs4kIAHzkHsQPvNwenTvQB0Gns11bxbwzPGzS7YuFBfjEkmfvAc4PPP0rYudHUyboRFcZt2IYpDhBIAJAXdMsx6c8ijSdQsYmSDyIZInickTMyN5p3D5TGfm6Ac98DitK0lTzAi/MgEobarNhJOC/TgDjg4zj8aAOfWRrQfY7hDCGi3JLINkO5RhUWQIOO3OP5Vmy3jRxNJHuBjYByxLocnDMM87fU8iu41SKIW7RTSRTFgqwxyKTtBGBjj5WAI5zxnmvO7hbuNHtzGo3xssiocy+Uj5LuGOFHXn2oA0dP1TfJJELdJJCyPw4xjOdyjPPU/l1NVb9Zby8aZvLWMBt0SlRIkSfMXIYgkfQc9a5q5vfs/2ZooICqkh5Co+0yYJCQF1kxjPXmudn1e5lmnllY2yqVEipuDkJyIo06hCCcn8fegC1fRLcPJPH5bwI2wIymOUoCR5kxcjeoPPHPWuZuLBYIx5HmOmJCsjyeYpWTpIiRodrDJ55PFZU/i1It0P2iIQtOY5HjKtKJGPACOMhPXjjGc4qxb+JYoWn8w20oELKpZ1EojlBzIkS8DHGM4HpQBk6z4et7vRDG0ZlvIwTHIpRJOWLebcuBmdMnnHIzggc15RdWF1pcz28nktbTeSxVdzXAdBlRHJIApB56EAdzXo15qOnX96t82rXsMcCJMLaBFgnuHibYhaQEqw56A8gDcKo6wY2kF35EmfJJiFwC5laflSHAwCODkgAGgDnrDUBbtbSjT4maCZipc5uCxB2u0keUDY7bu2M+vo9pqUC2yi/gaeIRZi2uFYPMc7txYszj06HPSvHpbqSN7nyreQRpMS0e9QDJsIB3ZAXLdB7/ktjr90gkku1MMaOGik2lfKwQrbpQDk8dMdumDQB6vd63DbyKoQv58iqVnPlyLGV+V1U4Ehz6evOM0yW8iKGIrGjvGZ4neJSSVILmTa/wA4AGQoyeenWvPNT8aWM0UTyi2aCQCBfmQXTyfxOJJMFQOMAc+nNZv9uwPPDDbwyzFZVWQQiWTCXGQPkcYdMhiTkDgjvQB6eNWDR/ZJrlpGZiYDFHsY4GTv3dF4PBPFbGm6j5kUjl4vLikifykI+c8gspzySQcrnI71xjWCW/2R7Fb6OQzSMZp2jghjZ0LND5BJ8lBgdeATjNdRpGkQl9MgbUbS2aQzz3ch3GdZXyVJQ4MoLE8qCOPpQB02o2VpqFoksEyiadgkiEh2BZQNoVTtjjC9yc89Qa5m58NpJEiyxiCWBsxed5khdnBPnRbScr1wPQ/WultLSGCWSz8w3Mb7ovNT5XkXORMG4CLkjjIPt0Fb7RmNneVknSCCNPMf52jCoFDLGuSBxxx+lAHjkngqGSWOWcXDysWKlI0jiWNWxsYSYLA8dQevPWrGoWd9oMRg817exi2zvIiwkTGbmOLeDlcZHA9K9cLQiwNxK5nXZ5KSxgkAseSQB645+vNeSeJr6KzhcymO4eY5kimCBVjjyDKXL/NICPTJI9OgB8I/td+LDpHg/Upmvd06xLNGEXypVmuAYRBDM+RK2F3ODwOTmvwG1b4rWWp308d7YWs9zDdSLFdQssmy3AZXDwZHmAMhGQAxx361+2H7ZF7pMnhnX7a4tzJJfQRG3MExVp7rDGEwygEJIM7SBg55IAr+eTVNMNs93dfabnTbo3axLFJHG10wd7gRfajIATtcMflwW6mgD3q41PS5tOk1m4kku4pGjVxZXRit5ArxSSW0ccCEvGIxnb1wMY4FfJ/xKvib+W8eCa90+5ikig8mSWJLXzwAyqv39itlVDr8wxgmu0vfF0cWl2unOswUARXEz28NukaMf38jeXsw7ZGVLbnznrXEiWG91hDqDNBbQOohh3z+TLAI/wByYYnUkyMpUnd0PGaAPnDUfDttcT3UUdvcWuoNODamNHSS5t4yGEk6OpwyoRu5G7JxmqU2iXmnXrO/mW7RwG4nRAbZisJHlTo6OdxYbTgc4PfFfV0Vnol5DF5c8PmxrcTrJcrIzgyfJnfIisq784B4IPGe/MeIdO0q1g3tNDNeSw3MBlYKEtp2guCt0sZ5JLmIbM7eflyBwAZOg+Pv7L0ZPtEjXlzGomt7eCdpDHHF5KtNct5okYlVfcQAuR1r3f4X/EiKKGPV7e4jeOW34hnGOd267iRHJ8pzFhlIO8HgkMK+MpdMljs45rm5V0ZYoHLbI0SdiNm9SQ3lsDkr0J5HBqxpuo3FlJqNtayW9tHBGshkeMXPnyxkxywlTIFtkMY+TbzwBz0oA/dX4J+OvDmoajpV5YaxBcX1pq1pO8E921vdafaTESMJbtgFmiKqQEOVOAAeRX9F/wAK/iToNroGlXwlWNJ4reVZSPLLQyRKZG2rkIdzDK5yCehr+CXwx8SNX8O3H9sWzTma1hVkgW6kgN1FBI3ltF5a5ttgkjBwGJBOOOn6X+E/+CkmpaL4H06y1xpFfTYIxDaSMs5vGbaJUikzFKiIFPXOAQSScUAf2Xw+NNG1eN99zauk+4wN50YYJG2Npy3LY6/Svlf4zfEzSfDV+8P2uzitX8z7ZmUSwyI0UhNqFwACY2B9M96/Bz4e/wDBTnw/q/hy9uUvbTS5orcC2tnZhIGDpHG6XdzJuty7soYsMncTzya+NPjj/wAFBPFPjW81xYL+zDW+oxQ2lxBcNcQFbu3Ecu/YN1wyY4YDAJ5waAPL/wBr3+yYvjx4r1TwzBaRW2s3cmt2izXHlx7pzEgxbysqxRoA4ePiTemQuDmvmy8n0DTV+w6m8Ls8rXP2tILu6An+0s9khkMuC/nuzFSAApBXK8jz3xv8Qbz4ha7LPqGbmZb67maaJ5vMLSqYZIlkUAZDDdtyMZ6dRVW2klXyrYPvge3kdVLR37pKmG+0PHGzl4/MYgKMgE72K0Aa88s1zq17DcXFwbB7d40IQCzkQGKCKWBgxbynUyklvm3RqWPIJkn1LT7fTStncXc8jzCP7PHJG89pYNI0d0jSlir3anGSOQAQfmyBnXy6Slslst/deXMJL25eSBkgSSMLstLu6jYsYmudxj8rJ2jLhelcdc2kkck7Wt0q3DGCKRmKNBMjIG8yGNDmXJ5Bk2Fe5JoA9RsrMS6fNI2opeWF551rHKE3yb7fzFlE5fYGKmVwqD5h5IGOlebanqkcUupiG0jMCpFOsTEl/KtWELQyQJlkhkYb2HQscgkc1QbW9XtAtleNcXDw2cgiWFZywgmJLRJGJVjuLveMmWPOADnB4rlpYNQMP9oQrLKrNbPds0G5JIknaZABvLg7pMMDwCuDQBqalO01wZJpFtIRNBdBZCJzL9qjEMkARAT5IgCsh5Vc4JyDWPck3U8kS2tvZiKSFrp5mRLiSDyd9pc2ROQzLDgMuSD9OskcSR6g80U63M0GnyyyNMVRJ3hcQzWcaqSI59uXzgAYxx2vpb2drBqHms08VvNCziVV8y2ebZ5fLNm43rKnP3TntyKAOKtzc38kq2kFrc293iCNo1M99Ao2td3VzHCCLcuWLdACSduQRXTw+GIoLl4JkkJ+x3VjAZ5niMNvNGv+mSRkguvmDbgAlenAAqXTl05LsLpivptrd2l+0lzdyi2a5vR8yWrCIH7Ou0Hy14CDA6AV1uly6fcvb3eozGwgkRLhlmjN7DqjwsEiCXybiA+N4cYUbgrY5oAwtL+FmoWelS6uIbi6dUtnW8tcxSL9oMsD21sHbc6FY3OMElYmboprnj4Wu9M+1QahY3iQ3NxLHHMySLIlo20srKoAKibuQOnY19i+Fvib4c0cPDqlnKlqIZLhJHtobSGW5Rovszyl2JY7jAPLUHb5jjpvx5h4212z8SR/avDtvHHayH7PM5M0a+dK7QyN5Trh08uPdgEBmfgk0AeIQaQ17LPBNfR21tpjM5ZWCyXO6RpWt7ppSCECMNxHcYX5a6jwtevpGslYPJjt7yzt1817cSRSCCNVTyZI9xSTywpJ28d8VUtdOsntZZpJzHO4mFxIGjKgYRQxj3Eu+AMquSCcGr8DDSGS3k/fxIjNaExEQzF5B5LrIwG1TGV39gcjtQB32r3VrNLFcwnYZEaIvHAxiZ48yMo2jLOI2BL7QCQehrzS2NvDrKRW3nGG7m8qVmUPHGbmP52CMBtcfezwBursEsbm6gu7gQPbsGhneSN/3QuJmKlIgxwLY7QOMnA5rmjp+qfaVl+yQI5k82UwhtlzEihH+zKDnBRQqn2zn1APZvDssGnQWdnDctHcNDdXAuC4ETg4Q284RcEllYgg4Htiuf1V9R1HU2S4WKSR7qQRkqCiqsbMS0iDDgn+I5HPvVbTXuZrhREXWNLaaOQykl4woHlIwVTtdcYUcFtvPc1YsBrN2lxPcxeZHHa3DRSyxNDJKRgQOiLgndg9BwDzxjIBn29u20XD2+0+Wh3QtvjiMeF2lRn5sg8YycUtxc3hkt3HlurgrAyxL5iMwBZSMjjJ+UsMVtrFOIMW6pFKVE0kbMARkYdYwRgqMnGTzxVy10+eWImUAsV3wsYWXdsA2oWI2hioXnOORQBgWZvd14n7pIGjxPI8bGWQIudihQcNgckcd8813dlqIstJtkWDzbS6RIYnKzqxkYgSLHhf30wO4YP8qpRQafBHHfT26xzzSpmNIt021AM/uy2HBI/HOa6qa8gGmN9nCruZLiCyWxj3RyBR5rkk4hbIyduSTQBwWoWt091fQx2dvaWcTIDHho5mZlDK0yylTI4JG5QCMkgcYFQXMD2ln/xMRFPcXMix28AYRukiLtWYrDkiHywBs6g9sdO5s72GW0lZo0lmWZpJLm7t0Dk5UIqB23SZYccZqlqbQ300nllAzRboXSNYokcn98haUAq3XgZ4IxxQB5/5bwuHmjklMiEqqxZ2QhcyEEDL5P1PXPeudL2K3AukDLN5pIuHLLLGqj5UWIAgYxgZx92usupPJkWKVg2wsuYJd2ExzsZSdq7Tzzznisp7VJnlSFFUTon2SV0jkDOWBb5Blh8p7gdKAL+nzDV7q1RxceSwMs4aNYPMWLmNomjyS29SSeev1rutZ1aJrQTW2oSwJZ2qR3MtrDcPLcllCldkrjcQBywXAPftWJoug26yxSXswkuLJvkgtRHGXyfmUo0oKpz8wIGT0zW7Pp+nxX91CLLD332dJTdTqRaRSNvDWzRtmJS5IIKkj2HJAOStdQkult7NvtNxZyCSGOAKm5XYktLdJkFmYE7cNwcjORW9d6Pb6fb+TbEeSkSyCCEyRTW5PDws0fDyFGBwxxk16DpeladHcTvEb52ghIh2w27xxJAATFGy5MiFud7YOD+Fc9qdm+nXiXFxatqgvC1wJZ3LorFSURlRgpdMnAJ48sZoA48aSt1FLJEfMaOErFLPcLBdFi2PLRAwKyKikZIA44qFNP1Owuraa6VDb3DqPPa6MsaW+zDpIY2Ow5JHLLkkke/QR6SZ2url7e5t4LCRrmaOKGS3ubhGhKgKu0lhkg5xjnOcVy00SWVncHzb5YZFj2wsXm89nYOpVSCSwGA2OeMnigCUalu1MxReZaQCbKzIzSx3KqpjzsfCqFGMbjzjjNXNQCfaIY43e5sreJmY3rrHJG7AtJ9maHkBmx98gjGBxisK2i1SYXUyvNPYJao9skzJbwRzKxMyxQbQzOE5AYjkZ71aAa/RLaO7uW01JozJC9w0d87ON6uoMeXG7I2rkgDpwKAK0Ekcs6RPIywkzSrLPJJPcQ7RtQgAABSrEgH0wa17InTo44hcx6gt0rxn7U8e+TLsdjRk/uxtySRz7VROoSW3nvElo5ijMaLLA5eKAv5ZmnZlG4g9s7varLOZriyRjYDzrUI+yNyscjI2J1jUHzAuSeDuyPmGM0Abl/LIxggg8tbeaVIlcq5srcFArxQptzFJuPUgDJzzXM6pp1xCUsodjNaSmeOdBG8ZlKnEk0m5mTDHjPynPbNEs93EZ4326jHBB9mubsN5VtMWyIWkhDAhkOCGUZP8WKqBo9LeykvvtJieOPyhC7eZOindvleTKyIScHnIz+FAFJb3VLYI0hhWOJvNljCRXEN26ttkaZgQwAAHA4PJAroTdQjS2nsoLZLtmknugxC7kJAVEcnZypPG0kdDWZqGgHUD5kX2qK3JN+pDGMSxn95PCuSN0ZjUgYHykc9am0eztLqGdBJIFaRUjtrjdKSXbYpUsoEgG4DAJ+7QBs6B50sliFVFhtpFka3CKIkYEMr3DkZYZfhRyQa+1fhk2rpfkwNJp7x+RdPALZZGvbd8CWRpHGRAAW56dO/X5P8ADdhKNUVltGknhIW5tXkkEXnRhIUuUg27n4+YqRz6mvvP4da5Z2M2m2cVu8kkqxhro2yPbSRXGFkWcyYkjQP823gDHOKAPrf4cf2tbXGn/Y47IO0Mc/7wzPdKyyCRgssMTMHeM/8AAc84r9rvgBb6haeHorq4iYNc2vmq25p5PmXhi8/zpg8cgfT0/Jr4IeCbjW/E1nfveNeabFfRx3L6aQxt0eLczttPyIAy7R36Lziv26+HulPaaHplqiR28du2zc4lDXNqMbGK7CVJzkgjPJoA7ldRe2khmjCzSO6sJYkKRwrJwShj/wBWQDyWwOM9RU1tdyJK7b1LSyO024iby2JC5yzHJz6dM596mCQee0No5mmmVVeSKEqtvGhJeMQugBOMcjPJqpLHJAWiWEJNKwZ7dlxDMh/dZDkgrnOccde1AGF4njhinaRp0kmkiIiYz/uCneEKGzvyfT198eWw6ZqN1qHlzyR2EW9whMDCGSNOA7+Y37xMk8rnPrmvcb/R4JYlaeIkqVKIUUyJIc4k2nlh1wMZ4561Xj0/7EWgWFWbyQsTHYkkTHO540ckxRcnKkZ9BzQBLpFgkMcVtc3TFiY1SWwtn8z7NIAQrOvzA8c9MY61vz6QtqlvcbobkhwkUhkLMpxuxOsjZl4PbPXv0qDTFsLTT724ur1LYRhIYU3BrgyykBgNuSApyc9BiuljtfM8ryN5SErJiQIoY+WVwfMPPJP88CgDmoYnEwYusSSrGN0K7yrW+WJ55APA/HvVpswfvzL9rBzHc4BX5jyANwGenJ6dBnitm6sTHg3VwLdVkUqyou3Y33zvTgY9M59PWsDUEkbzmSaWe8t1QGL928h3sUSQyOVPUdcccdOtACLfsyyBnaQRnyxuRYw0feTK/Ucdefyxb7UGLiZnzKNqNJGiA5IxIg9YsdG+9Ve2M8MTxo/mW7b91tKGK/u8lj9oI646DPNcfql2xLPCxdVuGtY4pQyB1UYZiy8KAc9fXPvQBLq93DqNrdxqRCyQTxCEO0hLQ52iFZM7RyMZ454rxSyuYZby/tDBDGrLJHCQWDTxR/6zftGxwACYpM5HfvXQ3d4t5ePCJYLYR27OZLmV2eRmyHWIylRKRnBC5x+VYrNpsNxHJPN5a2tlcQAK8MYRrYLiOVy2AW8xdrZIbPB4oA43VPDNrCJ5IeJBbO6IihTGsa77sFmcAmRR8jdSRgISMV87eIb99Av7aG2gjs7e4mczsI1UPG7vOLcwF96gGJwWxgINzEKc175r/iPSrmCc/a4pZJLWWNvsif6Qptz9ohdcNtaEH5S4yhH8RrwfX9SHiS3m1BrWGOW2iijis3ICagUWJzJbSE5iUb5vNLYBjG3kkCgDrfh14nkTVoYLiBLMTpHNassxKyxyDEcNrvPDE/8APTB9a+x/DLfbLyzkC4nktWinJYIhhkbzmm8knCXAclcnqBXxF4CWG5ul1Jz9ru45ovtUSxbmBDeXCizKubddx6qMD1xX2L4bH2Q2l3GXIkiJnV5VaRo1IGRGG3bfTjBPTNAHvukmNXXzZIgGjMERKYEewkRuSep4/nXY2xglCPCIotrSL5m05MrdJQByM46dePpXBwvLbCGRbTNvOqlGILAOz7cBhwMOcN6ZycV2theRmFhbETLDOqTsjRFFdgdqhlOHPA4GfegDbI8qRQxj8iMRzSDjzTIMZTd3HIHHUjH0zDbJdxzCR1ZG/foEU+XN98gHjKL8sXXH86knvJI/s7CJULMXkVAZSrjH7tsr/McjGDVOS6MwlmBRWk+ZZnIjITOchV+QMSOnX1FAGiL4QaeunsI4vl8wLbYXdlv4wB8p3Y4Pt6U/T7a2ulkS6haSRUDwlMRSJIePKZ2A3Dnr07c55yXClS5RNqKrl0GGkZuiiU8Ae54HFb9hNbu8MidGdFYyOCu5MBvYjv8AhQBZbTZHQzbEV4UZVQ8bNpwmc/e4PUZxxW6uuWml+GmsRbW15dTtIQ5QRhJZjyolC5DLg4zgH3FV7rULRIvPt7pAWjMMiyq+FZCMkErg9uRmqcMttNHJG8WF2gyRnysCbI/eiQZB6nKjkelAHLSaYNRglkEm4267mtyro1wspGZMtgxTLn+EEHtV1rezksxBBFLp00lzH5qo7zCVYo9ryK+C+1mIz39RXSfZT9nWdWRSwljZFKmU/OfLJKnBByfoDzUbWUMDlYrpZlkD7nCsZEkkGQsMgXbggH+L2oAyVtfKYLHEELIkMPm4YtnBd+DhfxI46ZresLQNM6zy7GjiADKGwXKlMfKOOVx/9asxIrrEcsp8iJm8mB5gMMQcjBz3GMfXnrW5G5iWI+Wy7ysZYAkBw5I3sBgDB6k44xQBuQu6xCPyWJQYBldmyMYLEDqPx7VHA2Qwk8uTJKl8ZByxDbs/dOzoD6iiSYSPuZmLPHwFIIO08gbB0x19QKhlurSGNIvMGc/u3zkxOediDb+86fxc55PWgCe4it2KQ7YkBA37yCwABCEcklvT6VnXGkwwIzSQJjaqorneXzg7gE6EgHr+VWTNFmSaNxKWVQyy+UHUkYwAT83H93NZt5qdqINr/aZJlUSxOJBGoTuBux3HvmgDkNTgtYmkbzEQyHCu0biGIDO9c4xnOAOcdx7eZa0tksMImEY3TSra3Ad2dZZCdxZgCFXGOCe9a/inxXbLbvbM0cKbhAYmbe5ctiN2KAkHI56dvx8n1nxAl7YpHJdJG6yAmET7N0inEZJKgFSBk9ueSM0Ach4lmfS7uabz7t2NvNMJJYo9sbqhHlIoOOcjCthiM4rxOJr2yS8eO0F3HdFWjRLmaIma6JdDMGCqkakEjDMOa9R8VaXf3tlZXc8BvEikKiJFLW8wf/lsz27sSVXG0k7Tj14rzuK1voLi3ESTzQkXAe1iXDR+YMvIwlwdyAAYPQD5cnNAGDZwMkrqk3+n3Mhd32qREwyGMW7cSFzyMDJBPTmoJdMlNy/2ia4uzC6uQBEizjB3GXHYcnCkqSOtWDBuukX7GXkkmffvdl2IGLDythyrkqCwbBI9q3bjUbJoUuLizgtHj2uIYx87pykaMquSu9xkZA69MUAU/DupWlqtzZXFrb2a3Re1e7mgVWdgDLD5saMdpCrwwHJGCavvf6f/AKMJS8xeZRBcPHuslgXgLLACCp3DKk9xwDmvM/EF/ayu93JAWgtpIZ7lIpyP9WQBEBuy7YGMDJrK0rxHFe3VysmG08SI2ZxKZLOIIWiVYlUbwGwST1x3oA9D1+TSrhL3fPK8URVs242sTkSBjuIIQFTjAyCa4L+21hlJW7nD2kiTWE7IGWSN8BllyAzMoz1HbPSuc8SeIk8iAwztJcNva1lD4M1tE5V1FkPuqrkNufsOtcVH4gN25ullGyRXjIKqx8tI2WSW8iAJCls7DGDyeTQB68l9P9unaW7b7RLbLNcSsTgBiWQRhPlCFeCBkjJHXr5hrur2MG43UBtXkkZg0MBfzI1OVhYjOdzdfYmm6z4+s206whsjFAIrYyXLSqzrK6AotqroCY13DJ3fjzXj2vavrMi+TaxRT2+oQLd3ryP5klnLu8sGEZyEKHAAHBwc0AdPdeN9FgsboxObX+0EltbuKaSQB2ET7hDDggF3UYIOAQAag8EePdNksL26b7bHF55hWzDG5vJZIRtVocjmJsDcGIwCSOa8YfSJ/wDTLcjzEiM/lqrKZI/uyNKwLHZldwGcAEcnitHwppssOoRTS3vkRWsBZRLEZ5GLqSty0bAIDtG3KsWXGcYGaAPrDQviyp+0ynASGZYfNkXy3kEe0JHCN+DLszgk4BXBqLUvjBa3DGKK9urVZZV8ozJcb4oF+eVk+zRsSrANlhnbjJI4rw+7uYYHZ5baYSJFIzxCBo7e5R1IiuYY9oLTlicgfN/ERt5ryu21UG5MryyxFTJa2dtLKj3sEjzCRpZYlZmjsAQocsoG3OKAPuS08Y2mjtMLy6sr2K+gmuRZ3s6XCk221lYs0mJ5iDlFJ6sN2BmudPxbhsLqYpaP/Zl5aMsWmM5uPtJnkLI8aEZCMZXV4lB3FFGQCDXFpqFjdafbwalJDc38WmW5ELARxRusbA3kMyx5mDZAOCSpAJAHNT6nFaafocLG08ya4s7ZAYQ0FzDNuOz7BIEJuXBIJTADHgsBnABLdfEmzupZojpV9pUT2MpeeNzJa2IEm5d0cAKxStMFABJKk8r3rBvdeXUruysdUsZFjEBe2gt5UWaRAIVjublWXbFIQrFcP94AOozg5UOmy3q6le3N7PYrdxXDWsN4ixTzyW4QNcbEXDMSyrlgHIb7mAWp0WlWE+jFLpLi0v2uYo44rmUL50MhAOoXGHJaFVyxZTgMinAxgAE6wQwag8VlPeST3AlupbeBoY5bW1OYhaR+VIxf5juchcEE4bAzWWNWure/v4jeRWdr5MttbC4H2iKIyDzNiMQQpKoVYHn5toBwRXoEOjzWWgrBZWkf27MMlje258ieezVSApuHb5klGRgspzgdSK8q1y/jsXtra4nndoZoT5LW7m6ikRv+PqZfNKNEJcff5dRlQw5IB2F1rmmSw2cV7aXMMr8TRhligdoELoyokIPkiEFS3TMgyeuMCa/WLWzLBptrbm/Qy20V5Ou6AQsqOTHGxVomyvJ5wxOBUZlspBbeffS/6UFV7sQyO0c8bh5Y5IX2vEJJAGKjA2qRkVm6za/Z9RtoLO4sV1DVSt611LA0ohtfL2SQAXG97ZyQDkYUfeJAGaANHTPEEtyyWWpeVdRQNPFaziPyTDPKzJHAq3AVruQuQI9wwWICmvDvibJKkD3Gk3E1zNLAQLTyJhPDcQhoojfW2wmaXzmQFkVwU7NXslpAtlNBJBbLqOp207vqcRuX/wBIktZN6z26TIFRo8AgggHsTXN+Kke8uNRkhjW4+02tzNBLdSvA0MTAmRGmjjB+3KQxc/e2D7oGDQB5l8AdM8XeJJraHxR5VreJNfhXg+eOGyt3AWFgWZcuSBgBMA5JXBI+tItLPhe8hs43eaK4XzLspCoNkJR50sizoxChZFABUnqSOBXiXhTVtQ0K5tVs7aLzNMM63sO57karHKse3l1EjyNFOChYL82AAzcD6Jsr2S7a6jvI4o7W5SCMSs8kM1tLcR5CO7D5Yl3HdjOMYPPFAHN3tlezXFu96huLK0We6s7GY7ILi5m4toboOQ7ROuMkcYJ5BqGy8hle2lsltdUnUK/2ZoJlmgkjZ0ilmVsIqITt2DfkAORxXZ6kTcR2cwvbOTVbPN2Xs45S19ZW0bKk0JQHzkbbtVTghl3HavNY8U/9sXlpPDZSWl+zTWrxSNLDPBO8yiJYfNIjkhbGJAxyFYkDFAGTZ6bBLZTidLmKc2cvlKYgxeOSNrm38pJiFmkRk+Zc9gp5NcJorAKtpfW5W302S51BJblWklvWmuGCIiKu6EvHG6gLkA16lNpdzaWM99LHdbbXEdo0h3XlvN5mbq5t4g3KrjABGOcnC1mtb2Wp29nJFMjajHFIb25lTYkol81kLxEDAVXBTAyG7HigDsPBpkvbYWVoDYxW7G+hNyWnMCyZlMHlKCY3DqUUMB94NjFdnpEkKTS2882LOVbpby8umMLzmWMqyxPJHtRt5GAcHgVwOnTXtnaf2arCNTLkso3TtbWo8xDLcwZBlYnG0nJGBiuxikkuYbSz1C1i/s0K081n50QluWnGxH3787gRnZ97OeKAMK50eVbkeSq7cJDHbLGE86GEMsQFwSfMMkbZ28bsccU5bcT30MeoWXmaU8CLvjt0ha0kiyi2zCNvnfnO4jnGOtdORoFusNrHdyW8ltdRKJmkeZjMBsl37usCofLTHAJz61PDP/Z2rCKOIG0Lv9oQxedaSRsAEaOcEhS4OdxORnI9aAOP1I2628M2juy2hvEt5IpomdIpSeGEjoWUcfLxgEjOOtcrb6zqVnrFlqUayytBd3NnNYT3IErIkeSEkKYEGfl3OeN3HHNetw6RBfQXSWX2praK9fy7ILCzuTIHlhjB48wscIzYTnk9a8I8RTXxn1F5opElguFtUVw0JeCRsw27SWzKjzYH71xkADkigDvdSHh7VJYbvXHsLe/a2iR7crLE1vGpfy4mKzr5xAJ+fAznHQCivHHvGuWMtzBEkpJUrJIs5CqSq4kDnK8ZH1ooA9qOnWuozQW8yW9peNGGjKOzXFtuXeVjRziIP3YZIz0FdNY3SWduES2lhhjWT7QAwa4PIj8xZc9FOcdDj2pNO0VBaKy3StLELZ4bifesq28YBeOY7c+bng+uelX57lInOPs4a5Tay7/MQRqVLDcRxuxn1BPrQBnz29vdWn2ZZ3WWWQBnbaS8Lj/W7mPLKSM9z6Yqpe2QtwkYkR4rdY8tMygXDBTsdBnL8en44puq6qJJEt7VobT7jCdQojIVtrwM7DCZAJJOOvrWC2spfzyxxo89vayfZZBFL/oHykbXlnIO9iT0UntjFAFLxPpyXui3NuVFn5ipPKC3kJcls7EVyQFJGOvGa87tW06z0+WSe1nghsoFhlSRsySSoGZkyei7dpDfrzXW67fWd/Dc6ZLJiWESGaze6V4yr4WMQyOw24JyvOcntmvM2hs0s49Okn3RQypC6yFEnbYcuXkLndIS3JPULgelAHjJ1C/u9WuLy3EyWizLJbLI+y1k3OQrTT9AmR0BzjtXeXWp69rOnLdSLJZ3NkFaaOGVZftAVjslgbaVCbRkgkFs5xWtBaR5nhS08uCK4LROYSyXauw2FQw+4GOAAPlJB6VvG2ks7mKzEhgijZ53XYspPmxYkiin/ulDwrDjd8pIzQAafoepXNrDqCC3vrS7j8ySSaWOV/PjUNL5MK4XJXpkg57Zq/dWelW+k3F0NP05ZmCCewKIbhULZRpySWibIPAyBnjio219GiutItp7KGwtUjnjsLa8ElxLvjxL5yqARMf+mecZwec15f4o1V3eGO4mOmWu6Nb1sIjXahWZfLuEkZjJt2rhhuGOhoA6K81l5ZZYtMiiRbm2jY3O9IvsRcBZbVIs/vlyB8wBbvU8Wura2c2m6vPLNIbeGSJr3yFSOQN+7FvO0AmmQkgDGducV5dd+KIraylu5o44EtmhghZ5o3Z42G1t205EgGOWA5PekbVpfEAtbu13zuvlRpZXSK0UhxgMzMA0KEDd255oA3tXElwL+e+gvrU2bRus1u7ywtC4BMQdgBC+CGDZ46VS1zUJ0sI7hY4preCaLY5knubma0fbsWVw48uQnJJUHp1NSzahd2MEts0bSRXdsYg9zIXiaSX/AFifKcFIwDtz2FcheW2pizsrRrlpEjmkvEkWAoZERhtgiBj3FQvTccEHIoA9V0jUbfUWhjMDwS2zW8qJcztIJNyhZIBHI42xBVVgd2SRwAeK9Mk1q3u57a3tRa2c9uR+6cszTTKOZ5QcrBgHHY85PNfMdvrstjdR2tnbx3d9NOJ0FxI3nEsA21w7krgrwvtgDtXS6fd3cmowC5v0hmkuDcXbwK2wjG5Vfeu5DyQ6kA4U9qAPoXxBYwzRQ3f9oT3DRQLcpFFnalyQFkVZxw0Z5Azgc1y1peXWnqt5BZXMsEtykRglaPzFZD83khWOJRnO7vnFU7jxmz6fp8V9DC9raTMlxLCjpbSxHmGIOo3ZLDknj361JqGuWtzNM+5bPTl8mWZYnKTLJKgKCGNuZ+cZAxjv60AelaG8t0l3eTQxzJO5Q75SXstgO2Z4gcFDwNpGcjoKZJqGh25MFzNdXNxJEzPNgTLazEssc4XPMak4wnQGuAtdXvEaOwjyoVXkR53WNjbyISHIU4MhI4B6buM1q3N8tvDaXV3YQusti9vcKrql5MYyzRuMsBGSoyxOA3YnmgDhPGsFheIIFvYLtoX3XnyztOsW07JYYmGBn+MrwRxXE6Do9jp5juxcslqJ/MjLIixzQMcybEjC5lGOM8gDBHFbl/by30CSoLu2iu5Siq4Er4lYosZeMHZGCVzls47Y5qva+HJPNgjvJBBFaRHyk2S3cEzKSC0JC7kYknIxjjjIoA4LXNft7q+mt9La4WNi32iG7jdkeYOwjEM+wiJfLAKBsY55NYWk6jqF3rUdklrvktpA/wBoUKk6WqrulEq7+UO4/NgZx0r6Ml8I6beaYk7fYgJ3jJS2tB/pEsJbyxdAHeCATgrwcfNXO3fh+YS7yihryLdCltBHDIiW/wAuyV4yTkgcDODjmgDi9SnkjmWW3id7NWiaQzo5mllB3DcSowoOcZ9fWovDwea9ea7kltWgZp7WQMGkmVnLAMhHIGQMOAQF9Oa9DGj3I042t3aJLJcqZ/OfAuVOPligVTt8zO3IPp0rm7bQtUhlKhGW5eNtk7KPMDnmOOdGOFXHp6d6APR9NjmhkTVVLMbu3fzpLloy6xSsEaGFY2PllgBjH4eldbHBbx2012yCBI0AntzJneGUhZdrLnJU88cVyFnpup2+n/bZcSghIpYdzxxs653GJSDtO7OMcD1yRSx/bL3yXVLqCIpIoWZJZG2AFJBuxiVgfu54A6dKAPX/AAQkVraK9otxEkrm4geRw5h/e7pDtHJXrivW9N1u4hmkdJ1TajOGiliLSPu43KWzluDjGRgcV816RJrVrCLa3QfZYkWITShxNtJLHd2LBd3INd/oQmaGWZb1VU7zHLISxSTcuTnPJHIx2+nNAHr0via7uIZze3Vw0jgrF5RCLJExx5RaNdwIbrtBzjmvPZb3OrSO85luSieYqKrSIufvS7cl12/3hnjOOwk0W4uJZRHcXIljt5Zoo5YTEUSVsvgbmzI5XBIGcHrzW5pulQRXd7fzxuxlYAuIlV3XGWMzsNqR8DaCe3AoA5vXHvgIlku5oNLeQ3MjQhCJQoxh5WkGyMHqvQZHaudhu4FvrYz6haT25xFHEkKxTSNIGEZadG+VMkAMfl/2uRXtN/Z6W+nXFpIrPG9u8ot5wpCM6lmYGMsWi24JA9enavNf7N0/TUiltrS1e3UPNIGlkWJoT/rERJIx5WOCoJDZX7tAF62tdW/c20rO7G6VLaI3cWUEg3eQ8jt8ylcEYB2g9fTGvpBFPcQmQ/anBgMM7uwVo2BDtcRqPMQdgCemOcVZl1CwsIYxYStLLKUjje9m3qHl3OCWRjt+XcN2RwoA4rIW6ubuGWOytI2mnnlNw8szMtwu0FzbEISOnQDjr3NAHN6roy3TPPbzKZwEE5tpHklmjUMZzEpyI16ckg+uO2dodlerqcouIjZadChCT3k5ZmZlzHuVSRuZc7W+71yeDWjp+otYz3QXZbpFZzGOEM7k3hyrxSM67ijEqc42/LwahutWuBZvBfPc73eJQbRI5FhDbSIgjtkjYTgsMLzzigDvtR0y1vLSzRfKkhhge4uwsgEzjA8sod21n35ILELjPPeq+m29lBbwxWV1DBblfMEKPHbBXjkJzdKxB/1mSe2ORwc1y6ane3QgsYIVh06O3aSeaYFVaKEfLHPKoOx5CDkZCZGQw61fns7mcWojtbWWyvVeeS7t95ZZYos+UZfutBgBBg854GOaAN1tfgaREudQjupS7OpiQJbNIrBSFCZMi7hy3ftkEmmRTpcXLXElpIj3DukKzkLG5UhnlAilAZSMhRjdjrxmvMNFvbq9v5rZWEXk3RS3822kU2cQJ8yC3jMf71gy8jPfPQ5G5Yypb63c7taigeOOIsb1lVZQrkpHHGGxbXGVYA5APGelAHN+L7PWdJ1xG02TUYYJ1jnsVtZN9tHNLJiRJ0cOzxKWbAzgV6Xp2qNbXGmW2r2t8b2SOXzbqIgwSblBdiFQKI+B1HGetZesSzWdxJdWzxTQ3+Y5JUkEvls0IdPJDHajFjg7ehritS8S32s6PcaRF5kN/C2yztw4SdISAnmqzEOV80HeegznOKAPQLDxDYx6ndeTOiFd0DB4PJt1JdsGSQLhyF7g4JzW3faF4c8R2jKtwlzJJGvnTIyABg2FljadwoY4IAOD+NeMeG4/+EfsblfESyXH+kRl0lzuiMgA3Pu48nIyv0zzXY2ENreXt7JbzpZ2MsUcIeXARFbJDrsbAwCcHsDkkUAQzfDgWUbWFvbrb2Tyq0NxcTRSSpK7Y8zKMQ0RBGVXIxxWsngMQaZbQ3MkdzcS3MqHfhYpZIVOwQoy/wCrKYwRkcdc11Wnvc20drp6GS+tbcM26SQyf6OxADo4BEh3rwQTgc4rN1O61G01NV1K9e009mCxASW7RJAGBCOzndH3Hy/P7Y4oAxr2JNOiTSpX+wpMiI8jGLbJG2DJ5Eh6YY4OcZBx1rDuNLGhXltdwyRXNtcoytArGIrMHG1o0C4kUx5JDEbs8Z5rstTutLvbWyDPHcTC4ElrkLLLOI33FCuSRAQAMkAcdc9Z7NI2aa4MqNCzxww2zmM+RKDuk80MCd652qV9RzQBzdtbQSKryRM8kaSSKzw+dBaKclYwrR4DZ6hcge9YmjWgfWJ9ULTIYxLJHE0ZENw5wAEDcDgE8dMHgV66btZLJ4ooYpbcNIocw5ZDGOUmdF+ZQc89Bn8ueNmkHlXDpDbsrrJBEZWaKfzOMIg7cDjNAHS6Vcae0Aa/AgRowZYz8j28oHEoUclWYnpnua67SdQsrPTY3CCO0uDKIppUMjws7lQ6Ejlm28Z4GeTXk88P2fULqe5V3ElupkEYPlFWH7uFF6btwPT07V22m69CtoLKRJmtraMp5dzGhy0q5JDKvyBcD8s0AehRXmkfZ0hvoQYot5hMZ8khHTBGW4K7sEhcjNRXd5BZLAun3f2VPKJkmkZdqwkEcMcgjBHTOOhx3+f7zWtSvHu7e1aeBLYO0Nyg85JI0zugVBn5yOOnp3rX8Kat4l1mO5gttOku7dlUGW9lFrJFGv8ArYzCYdxjyORuGM5IAxQB3lxb3Wz7XFcyXdu0jhtrFWTzFyCTj5xz1HTpXJ3Uxe3FoZBd+dvVhNJIFWMNnyiQg2ndjryc969J0+L+zdHME0UMMjySNHGJo3MXmcOZXFxIHwT6jI/hBriL77NGzBGhkmic+XHHDIDM7HiQHbgY3ZyeCR+YBz8MTRyTPbKUZDglvLaEvjlYo93yJtC89Tn1qzFeXMU0n2mS4hhWNJSFUYWbpvRZcbflHPb3FU9W1SbS1hdDbtcSRrClqcMZmLZZ/l+7JzhQTT7a8TULZtSaKeOYo6y214CAdgCvH5ZAJcAdRkYoA6LR9Tt3eOVZXLQSLeFfKYfaSuQT5kkgUpt7AY46mu3XVW1BrS3ivCH1S4+z3AtIIQsUbZKvOI8HYBwWxjnrgV5lo93GIJonQ7zKqW7xoDHBaEEsmMZBBPT/APVXe/D83Nj4gi1Ke5WLSZnawKPEHRVT5pXyj/I5UnqMH03DNAH2z+z98Jo7nUY9Qnia6jWSOMuxaKAxxgZK8HJPcZ61+l+m2Fvp1lHBAuxIVC8FcbQOBkDngjPfGeK8e+ECaKPCmmz6RPbm3KRtuXdsYlV3ENISxbd1ySQfSvULnUnz5SqGQDkRgkKM4yCDyehx60AaDusikIzFuAfMG4AA5zn+Ekev/wCuq8m4NG6ZjCMDlgOepIJPzZPTHHaqSyo6bg6Hcfn+YqSoJwM9jj/69ZGr6glvbE+YoPyCMKxb/ZILH68/UUAc54y8P2uu2E0M9uJY3WSI+ageDy3UqwZCwKnGQCOCBjjv+KH7TP8AwSQ/Zi+M+tah4zbwdb6F4wKT3FxrWkKkNtNcAFla7gT/AFinAGBlu5zX68ap4uvIbuTS3DXTzk7ELCOKOMANkvuAACg5ye2OK5h9TSaK8iikjNys6LLBLuIK4UkQ+WNrZBPU4JzzQB/Fj+2N8IbX9k6wWyubPGmozW+kyrGbVLxA5QSs0kYfcBwFB5HIFfiH8VfEd54rN3dwRQiylmijt0TzY1yiFwqyzHcwBOWLHGRg9q/tM/4K2/AZPi98O72O1tLIX+i28uraYbgoJvt0SlmgQsQMeXkgdB+lfxm+NrC30f7ZoDultPamW3ulnUlTKCyygBRlBvUhSDyB160AfJdxbK0s5Zz9z78jBg0m7G2NVPzYY/jwfetzT0MsaSo1xHMjxokm0CPCKSCVA6cfewQD1Na8umWRYKZIgdz4CESCIQgbQqpycnPJHPWu0tNAsQsE12WgshGjPepKGcyS7SYbeJDyxJ5yMDvigDItSsMENxcWoYOA0HmuEV7tnwDJg/NlscHjkV3UN1qs1xbyzW9rJD5HlmCbAkRwwJW3aJjj1GeDjGecVnXSILtLV7Xfbb42tA5jYyLG2VnBjyC2MZ9zV+W8trafYlxL9rBUqhK+WCwB3AH7qjjsPxoA0rXXLa3F1b3FsStvdR+cLmDzEnt3J3xtuI8tuThuOnXmqGsrbahLJBYwyRQT7JrJbxRCGRScojp0AIOCeuM+9Z7PCZnR5W1GWdgz2shUKULqW+4csFxkE5AIx7VpanbTOLwkBImW3K2DowmWIoP38UjMFjhCgHAG7j3oA4k6Yy3Vxcy5kLYVXklZ1iAOFVW6Mu8fgOSemOpson82GOSV7VoXDsIlEnmBQHEgdR82QTn0FNhsWNvDbmQyRxoxxtRDIwJIAK4+ULnn1JBNW44ZRPazxzTJHalYHYlkjELMUdHXYdr4yOeSenrQBBrsdtcSyPI/nQtE0cTSmPzd5wT5Tk4A2nv61w9/oN3M58qAR20CRpFcyYDLvHBkKnABOMk4IxxXpD2M9yLhrZS8UUwVSIzc7Y2+4X4yqnjH1x1qS18OXd/cSWogRpnKCTZK6W7hRug8yOUgAnAGenvgZoA8nsNK8mT7RNIAqIVARiwleNvLkAcH5kxnIJBYdute0eAbq2tNZtI5PMtln2MJbZEMCowwJYip3AhVBIPOeAM5FV9Q8NQQywpc200UUTl5RaqQVuMY2EtwYs55Bxzk+tOt7CygeO2RFhiil2G1Z2ubnOdztbmMkBuQdykqM0Afur+y38ZJPAMOn3emaldCaOOOOSGPcTe7igcKhUM5KAgkD5Twa/oW+B3xUs/jDoUOjXtzbXNhNGiXFt5zK0c5G4xTOQHjuVIG0KMHGCa/kC+CPim40OG2trWeUl4Ua1a5m81IQW588spwNvQA9sc8V+lPwS/aH1z4ReJ7Fo9Zk+zai1lMDK8cVnKwlK3Do8xV4pfmGCoJAxmgD9Dv2+v2N9H1TRrnxd4ajMmrwFjNLiVbu4t0jDiFpY0LSR5UcFQBjrX4F6j4MtrZbyy1MPHcxyqk3nW32meaZXIW1kZ1H7vGAOBnP0r+yL4KeItC+PvhrT7qUw3ayRRpd/ads2JvL/0gbDkyx/ewwHI5rudV/wCCa37Mfii6TxHf+Ffs+s3AWZ9RsZtsbS5EsbNYtIqAhvmKsPmx07gA/OH/AIJoeDpfBPwk0zUmtjp93cyP5sK2kkEy2zDMUcG1Dhidp7ADPSv2S0DxZPm1hd/tEDRI3mxoUI4ywY7gA3A9CfTpXjF18AJvhrPFHpGpJfeH40VZEhRrWS3gt1Bj220ZYEsgA2qW65yOlXtEvjOHkDG0sUkLRxo8m47MKodnVSWDdeO3GaAPaPGfhLwr8S9Fk0/WdPhuRcIUjusrDc28hBHyzLyh4HoAetfjN+01+wn8TfDdxdeKfg9qF3qNvbLNdyafJJbf2kuw+ZI1jLJGVuAMHC/ePpX66afrd1b/ALo+S0Zfc4UqxaMAsrqqn5flPJ9e+K2W8UxXLC1C/aYmXa0chVlhkDcskmcgbOflzQB/LVqn7bPiD4MWl/oHxb8N6xb3mmQtEb6NZ4LvFsrLHJeae0BE44IYxgY6tXxF4x/bx0zxxqsjeGHLRXPli7jSeGO4eQltzrAbdWMOMlwN2Ocsa/qD/bB/Yu+Df7SvhHU4Nf0C0TxEYHGn67blo7yynkyvmLLAgJUMQSrgiv4x/wBrD/gnb8Wv2W/F2s61oi3niHwpFNJcWeo28Jt5sMZGZZHLAeUFfJzycZ4oA+qtD/a4LSx2Wp6hawwQs0MEluyKyKSGaOVGwVY4Cj1/n3nhn9pKeXUdTmubm1itpCDlTlFD4MTW8LYWKbaVOWOCeBX4KaJ411Wy1i4uNWXa3mib+zopijuVYK0RcbhIC2CSeuMA171afE6781Ximij8hYwjvm2R1B3RpKZUO8ru2hiq8DJPNAH7j6D+0Nf2eoyONRn1GJoYwwkiDvvJyHVyAMeWcMykgFTzX6I/Az9pEeI/stpeajarZxpayW14ryKEeQeW0dyjgZKg7cevTPBr+Znwp8Tnj+yW99rME+DHcSRruE5ikAmFvEyEq6biu47vyr69+FnxlTRrlb231DaomgL2xRWs4SHyxfHDucZ6k5GcUAf1cJoeieONNSRp7W8i+w7rd7aTyG81EP8Ax8OoJ4boOOD+fiXiD4SabZ28k6Gf+2CTHayXELmNWU5RbYwuY5ULEjcwyccmvjf9mn9rLTJD/ZWvaxNHYG6DxSRyRiN5JY1CBm6yRhs5A6frX6k6B4h0PX7eyuDcrqkBZJlVSWIWVMs8MeOFAJ68mgD5Uh0jUtCiUXKuDGC8YcABpowFYo6r88eeSACR3zVXW7nUV0u5uHSXeux1aNN8IATBdN0eXBG44xxnvX2V4i+GUeuQJcWzAxoPNtlixHKiSfMrPGzcN2Pc9PavP9W+DlxdwzNL5KmPEshZpI4zDGuwNGoPyjCnqOKAPzZ1vxHcyX6QbZ1uMM8bvI8kUqNIpBkWbH2fCKV46cVjX+s3lzeRQv8Aboo1tZ2tZollltYggC3H+jIhFwjEY3chcckYr9F4v2dNDuGgvJLeOeafjEjRyGVdjcRyBRtiUHkFh/Sp9R+ANnFbLbWNgFBt3hjuJYiY4lwWdYWd2ZGIyQDgHFAH5fah4pntdqQhftIiWSJvJEZvMMVdYXXKoQRypIIwDjHNc1H468QS3d1FYOZfMHliGTerRmT/AFqwsxBklDgkkLt9yMV93+KP2ZbjU2VYraCOIAbCHe2fYqgvM0YX5ZCMA7MjA/PkbP8AZ0EDhLqABIBPJJc27p+8kAIGyNyHkUpxhgpGefSgD5Dt/FN5BbpDFJY6hebpWMk5Ju1nVSGRdoDOm4Pt7DGMjpWUnjPUU1N2uLp4sNB+9XERhXA3eWzH5X5GFOc4yeK+kfEvwMtNGntniT7I4dBZTJbO8iK5O3z5o93OBk5yFGMnHJ8I8V/D7UDJqCW0ZjuI94lnSNp45VLDY7My4hfg4LYxnn2APcNG8dBxHbzu0Ug2FJp5Vie48wDy5ZSU2KcH17VsX14moW12J/KYMjubjeztdQRje6JNHwwU8DjpjGRXzrpOneI1VNPuLOaSZI4o7d/skjOUjUncbkrgkp05PJGDXpeiy+IUZLTWtPkis44R5PysGiUKIUSQ7RicALkEYI+9g0ANDSXd3FNfuIrS2ieytltyHVUQBoT5kOUklJwASfUZrntR14y3sFjYhTOjFXGx5JEEWSUnBY+WWAJJHc/LmvoLSfhxq+t2VrLaWsiQXSyxtMbCaKEO0uY5uVBRx0Bxj3xg16Fafsn3dzG+oXLXMV1PG7Wlz5sgjMwO1v38S/ISMZyMD1oA+Kf+EwuQ7xI6qqk2srTwNH5UckhMot2R+EIBy7fNg1U1jXtQlR7zTbFrixJS3WWKUp5aGNQJDGCC+2XJV+cheeen33of7Guoazewwt5FncLAY1vShnBmJ2gueky5LE5GRjkCo9V/Yvl0PUJ9JupGkDR+ZstJXjiunmjDpcIXOEiyV+X8MUAfFHhi+v45WTWr9l05Pslw0Bh81rmRn3ozuGJAYnnPcdsjH0Np72V/NvRrecBkktIp44ljdBHt8pU27hKF6ktyRkda9s0L9kmZbV7KUmOQLBcMskju6xwysQViK8qQARg9z6YHt/hf9nu001WFxCZXSXckufswbK7BGieWce4OM9aAPnbwl4ee7v7pE0uGewljRLgGJxIJTkxCIEkFUmAOSwzuGPQfRHhv4SrPa+ctpJLC0yHyyCHdmIyjAgbRn8OMZ4OfpTwb8I9OtksIJbVIwhVJ44UEcskZYszynd/rACNrdwRXtFl4I0/TJJFgt8xK8Sx75ZCzx7eS8ajG8Z9RmgD5Xl+DlncwfZYNMgjWcbJlclAyIC6qGUcMCTyWA4+lamh/AfTLKMBrGSR4iWZUkIS5jIVA7gNlQD0AGfavtW28MQtBGkUQjiJLhdgUjPO4YPdifXrWpBo0VnGcRMJGTyw5UEBSOT9c5PPrQB8lD4KaOrqJLVPtFvMWhaPIKoyBv3mQMMEAI3YJznGc4sX/AMO9JfzALJkkeNPMM6YUxsAjJCzqCrFRz05PFfWD6bC7uwTaspLSj5cu4Xbv3dQNqjj24qpJpFpcBQYgqhdg35Y/KTlh1wDjJz0z26UAfnR4m+FxjivEsrNj85CI7SOTB95o9jgDeSQA2QAEyT2r5D8XfBu6a6Mmp2zS23mzXMZt4FaUXPmrsiZC2AERAMgkErkcmv2zvPCdjdPLkjJyUKbRhRkE7l6gnsO1cNqPw102fJe1jlYSu4Dr8jEsxGDjhiDyT39BmgD8SpPgXrev200sNs8Fs7FpYxuhuSPOKsxlc4PA4TaPlAIyME+r+Bv2ZU0h7ZpC120zszmNWjaJZFzF/qwN7RqqKVxhiSa/VvT/AIV6XDvENqqIxLsqktkyE+YuGXG7LMQeldPY+BrGCQRiBLcxKPJLoGd1XHLMOpI/H+dAHwp4O+CT2k0d5HbXZCzIJBdcx52BX2Qq2VQnpxgA44FfQGmfC8W0MsTpFH5l1FPzGAVZQsbfvwmdijnGTwCBwBX0rB4aMWUAhYSJsRtjKxOAAxI4GADWlaaGsVvLHcL5q52qNwbYRgFs55z2oA8fi8HxwOjoIp9kSbcK4LKOGj8wkkBjk9cDODivQdHs9kaRlAiQ8eUDJticndjLcsAxbkA9PSuiGnfM8UcQRUhUIwA27s5wCT6Mv5VahhS3yD824LuO07gxwSNpGevTjHFAE8FurFt3TaqvL3CkKRw2DjaQKv8A2SDaihf3YICs4LOxI4ztBIyOnHSolXYm5xmKQAruOwqFOOjgE8g9KtNcYSNQu8spMbK205HCF9w+YYH5YoAtqI8BY8LtJ3AZHI7c9anUqVYIW27ckYK5I6naenP9KzTdsoUOFkJ5BVCGye3HUjn24pWuRKC0jSLsxzEw3duHIzxwKAGzsgDDazs+YuSByw49uM1EkaFFj3H5cIEDKPmwOuTxnP61VluDI5jOAVQyZ68joSQeTgjP/wBaq0lxbx+XIJkdWO2QDOY5MgKGOOPXP54oA0NxG1W3CDc2d5BKbTtY4ByQefrwazvteJVMeZN0uI25GSu4YwQMHCn0zRNeWxyvKpgjDNubcEBYZA7nJBxz2rHWeJY1Mj7IxI0gxw6g7gCcnuSfTrQB1IxIMY++w2sfl3MQNw55GDkfhU+AwCg7SHHGHP3Rg9Rjrn8q5GHVgMpu3FA2xC6lkIPysGJwTjB645x61pW+oh1fE6796hQSM5YAkDI9+woA25oELqJWG3kpwu4k5HCoOmR1x+tVmAQNyCoJyQQfTIx+I4qGW4LcsGJGEwcbiSAcoWOFHvkeuelVbm5WPbvU7WXko3QKAMHGfmz19+hoAbPP5Qk86SCNAMwfOyS9AWaQn5cby2OecevWKOVhDmRy5VSwbB+bc7FQOOSBgfhWRqFu2oRrFG7FUlWSRGK5mhC7hCjMw2/N82TxliByKmgUwxzRfvZTGEwrMu9Sz7yODyRnt249aALv2lHyVADDIZ3RgqsM9WKjHTIz17VTuZ51jdU8t522sBudeM4JJHGPLAx61JcsUMax/OJ5Ru3D5UUIGIkXGS3THfPHWsqV23SuAVyrKqk/MADgYz7D8M44NAFe7uJVv7GeMgC2KSTquXEsStloVjA3byed2MAHHtWV4j1WfW5TOI9tmFkMCBVVThygDEDJYEEE4xnP4Wb8whSwkdWEeMIrCR2ADEISPug4/KsS9lKQAs4CG3UJDGMLHIx8wbiAMswZS3ux78UAc44h2HJDNDyiLktG7SbH25GXPuK4PWtI82RnhlmkRnIkiCEiFydqTSyHmNcc/L1Brq5Z/Mli+eMzMZAVXCo+CSvfJ54Pv7EVzjaxNbPOQhJlItioRvLJ3fMXDDMmDnlc424oA8l1nwbM/wBpcedcRXELQKEV90lwSVcMqDBTAOG6Yxk5yK4mf4ZXHlwzQQp5iR3FobTKxNmXYjTxSqGMjIsQyD3ZgOle9vGbi4N0JZo4PN2yIjFAsi/IoRSeFIG48dzmuittDs2t5ry5uLIpJ5xt4S8ykyrENwkk25RyVJG3ghhnnNAHyHB8J9Ie9muEgkhu7dzdW8c6LI8sbsTeJ5m0IWE5lZM84IGMjNbcnw/muLdrVfOWGeSaWKR4U86RFRdwdScEKFXAHUNxyDX0BbWrSriFVaOIo7qIt5giIywEpXlScnk5+bnHbsdM02R4DI8LSR7pSEAi+0sjMFJjZ2CogRDwp5A45oA/PrUvgbavcJe3sBhxqHn7kQ21zM+ZJNnmIcQxiNwgZsKzogBJU43dO+DltYwC4+w+THqM8cF0s0xXcY1klTyyU3FiJApyOSmBmvtvWvDaTSw3KxgQW0s5eHznDTrID9nJCqpZF+XepLdMrzwN7w/otvqt5C0VrDO+miKXUYTEn2YFII4okRnVTOnyB+VBAYhsnLUAfIvgv4XaTaOkNvA8yhfs0jlcBrjJOC5X93iPbkybRlcZr3zTfh3plmqKUHlOFQwyxg/MCZFaQqpDAk4BHGAM45J7O4sdL0nV5/s01pJFqQlnWK1jWGBJoWCXcXkgnDGQO24HBLdc5FdXpagvtMR2OhQicrINmAR5bKcEhCuBnPbk9QDgl8FQGX7OiKYywkbDquzPzBVYEA4BwB6Y4rvrPw2FjijW2KxbChJCS7iFAVsg5BBGO2MV0C24VA0SeUFTELyqxWMsc+ZKQPnJHPGSAQDyCK3tPliXy1+0KF2NkkjZuGcsCexbJ9Ruwec0AY9ro5RViYAmKNAVChB5SjlBkj5iQST79K6KG3tXhDJEWB/dscj91tXATaTuA2AHPHXIpxuFC/MCQZPLWXGPMBBIPT7uSRnoMY61VtbySUy2s0JREmfftKDcrKdpZs5YZPHXoD05oA0YbW2hieOMIcq7FEHzMWBKuHxgsGIHXIPvVyNn8lTypUIgJGOFAHU9cYH8qzxcRWlu8uyMJboEVIyWJMjMcA4yTySfTjtipob6C6thImUXJ37wVVWXKsrHGB8xPfvxQBYZsqyBmZiRtEf3mHXIHf8AD0pUVN2QP3XG5ZMmRmAxzkcYOfSkYk7ApQOuESQLjaMZIfIOOScE8Y9qlkeLb8zBGGAzEj94c4O3nnkEcUAO2b3XPOTjgjyxj5VUc8cAdaRtgDMUX7jMcA9F44BHIwB6/wBKX5VT7pGJFJjOdxGAd2e3H88+lK7AxEs3zKrBfxGRnHT735UAZ6zRyQ79mx2JC5Ur3OM5Axxg84psTYG3huoHlufm553AHkdenUVFLLuiClwx2LgKMFmGAQMDkcHkccECsmO4MNyqyhlXBYruw4JyeR9SPwGe9AHSRtGpUSYBGQRtKqAeQM8np6+tIcFZMBcBWGAWIIJJ4/D/ADmsQXQlbcrqI+TtcneOg5PfkE8Hv0qf7cYmBTayt8oUYCk7M7iT09eeuPWgB95MJB8sflosJDBgWI9CoPIGef1rl7rUYobYt5rKbdlRgwUmV5WZhsz/AB7D948ADBOehLqJLgyyO7Rszui5UyxKw/cjcR2Ixz81YNzPDNaXdqlv5aySSOHnO+dSmCgjdCQq7Wx2+7n3oAvveLIv7sxSSGNZfMGBtDttTcQcBwuM85yOlTxX0awQQo7tdNJI1wFcOm1QTkAdOCMj2NefvffZvMilh2W8QLpcGTEZUAFFVoyfMBYDOeAQc4xWjZ61Ck0b+cFG1QwMYDq74yAxAD/Jjlc+hPWgD0iPUYWKQoJElwOpOzZjnYCPXtwfb0nnla3VjlmyA4YbsAAf3u5wO3rzXBNrSPks4DxtujJK73A3ALhDyMY9hVSfxCI/NEl3uygZVg3SPyOVIUFV9ske9AHf/bomk/cKIRwrSAszuwUE5VhgHJwP59qux5lBcSTGRHD+TIBho1BAZkX7zbi3AB4XmvJrHxCJpVCHeFYFnd1Vge2QvDdRn0B9a9O0C8EyedJMsk8jskeFcFVweDuHzfL/AD9eaAEneUM8Wx5lkUYd85QLu+chvTj3GBxXM3t5GEllZkS5SQrHHh8tgbVkAIx0GCBzweMYrr9RYBxNmRUJKysCGB55A298HiuE1GNUn8wAm2lmGGG0yAFR99XOVywJ4GMUAYcWpqFaW6i2y73VoxsAkVCZC7xjnO3BzjjIzWffXlkN1w53gZkhR1UTJuX1xzzub0waZrFs8VvLLZSzJKPN86NVlljmRhtCAiQbflLZIAyBjmvLZNUaGSNb+QIwABVDI6JvwGHLEqDwuCcge2KANR/EtvATBHeSNJbs7zu6EmL5iSh+bD/KRjaDxwM1VsviSi3Uhe6K26QoWlWM+bbyRMSqMNvyBlwTnoCK+c/H3iuTS71rbTftE5upWYLbxMzhYwThs8hcKwJOPu5rw658dapHNfTRyywS3Ub3E1tKpdZFVSoKsgIYYUDAOfrQB+nFp8W9HlhVLe6Ek+S0UbsBGzBSzKGVeOQckgd8Zq2Pitpb28NxM6kqzL+5eQhSWJBY4+UD1OO30r8Tbz4leO7e8u1P2uGB2LSW0Mhhi+zOpCGMsMrKeuMgcn0zXotn8VtTbRbexi817iezWCJraJop9xxve5KllDjOCc/MFoA/U+2+Nfh+41G50e91eC1tbiUBJLrc0PmgD5ROisIkztG5tq5NaQ1qwuLG6vrcWt/Ak5jniBEsUEQAxLGY8llw+7IHfnHf8cl8X+JJdQe5nS5f7CBDMnmR+ROWOHE6/wDLcFFHQBs/r9E/C34q63cs2nzyR2sMQEEUUQaOKASr8jqkmDLLyAwbjpj0oA+5YPFthEssCvFYyptWKGWRn+0R5wtwvGdu0kEEZAxnjmtXSPFAgujfPOZURljhgZAkAkbA8xG2/MmMc/jXy9rXimK2hN495FbsIjbul1EBdzTMdjmFZACwYHI2ZAFdZoeuxy2sMzSrtnt4o4Wi3oJAgzI5gYZkcEtzwPfigD6jm8QRMouFcRyyR744o8EIDksCR0AIJ5xVi18YRyiPyrmIylRh1xFvHRlmdT1LZGepxwa+f/OupbIw2aXUUI3Dz5FxPIkqkF8gkKgBxg9MDPSjTX1ZLu3t91tBFYxRxmS3Q+ZcoGBT7WWJPnA7jkDv0zzQB9IWuuSX0skdwpidJQVVWMrBUOdysOQB78irDXMEgffM4U+cMvnznjGcRKwB+TOevrXmlpdTKA8jlS9wdxjJaVwq8nfj5U+vPGPStuXUovLJlO0sMOAjF4lXO7awHBx9c57UATuI4y5bakUm4tEQ7tCR91kVVJHBHb9K5LXPPaSNIFVw4EokGFkkZvlKlmIAUY6E84/Keb7beXG61vIIoMo++4LHdAMb9wj5Bxntms24d/MnTzY3CyRpbLDvKFAucpuGQu8nrj8qAPA/F15NazXLklHs0ebZbkRZw20OQy/vW46Lk15rc+KfEIa2twWW3vg0outhkuEVFy1vcB0AjR1JwCeM84JFfRniDww8gn/cQyi5yX33BW4QNnLRrJwuD0AJ/LmvPLDwptku/MmkacI8MDTuZZZAEeRkMboojzwu5Q3HTNAFLRb0anGzSojpGVeOaBJo5AoBDI8YXarAhiBk5xxmuxvNRkltEhnuJGO3FvGylJVRchCy7QRwD1A74q3pnh+5bRXRdLt7KQRfI3nuJNwJxJHv2mYEk8kDkY9Kr2kapLdJcRma6W3QXY3RrK0uMIVSQgqiYGdo5yPegDhtQvY47iKBbtowxY3DIpMrovJTbt5A9c7uPSub1C+VrVksgFdZ4zLJLNdNbzxSKWLgmUIxK4ztOM8cVv67bvBNDGh80tM0iIoRVjD8TFnYAtFyMjqcdDWNP4daayeWCXaYpVkSERvBGwJBkgid/wDWHaMjAJ5xjmgDj7uzNnLa3erQXLK37+CzS4L2pC52SP5ZYpGSfU9K6XQ/Ed7p0YkW3hsFQmMGyIkM5dwACxQPJICzg72FL/wid/qkTX1/fBZLVltl0sXBmd4cKbeIqxCxko3QkY6HBFWZ9C1Gxs7ZIdPWGEusKTuFRi5bzCgkikdSSueTz/UA9SbxnJ9ms7dLa2WONDJcreStK0o8pSYpI3bMykncACcAZyRzWR/wkd2Jbi5GLe4kyYHiT9ykZXeAwm4RfLPGDz0HOa4/EEefN8hPLJljs3kMl4JAuBGrOA0iFuvHKnH0z4dRtr26ksvtccEjpm4ibcjHEpSNFjkAK4A6e3rQB6Xp3iS8Y2xGoTGN0DvK6uEcs+Pl+X7hbPOMYH5+tWevwmx86eTiFozyzRwTlsZaSQjjJHsvoea8I05J7e4dJmguLZPLSEloyI4GXKsV3HaN+Py6CvUdF0ptd01rWC3ljKF0haSRWhmkJbdMELgmEEnYMdDxQB3kviTTNRsbiESLagK4V4gY4t207GY7cE8jPPc896+XPGsPiPU1ktrOUy2hVlS5uEEqvgZdIiGBEXH3uAexr2/TvBup2b3KX0E0kEBdSfNYEvkkyRoq4cA9Bz06HFdXpnh+HWrN7Wa0CPs2RtIvlvHEPmVnGMK+ByvB9MYyAD8GP2vPEU+i+DdYtruwuGnMbXFusVw3l/6OoBmMM2DbEHkJGxYD86/CfVvHVxPd3Nosr3rXSql5cXEciCEHzZImhAQmSWMSAZ4Jxn3r+0b40/s7+B/HXhzVNL8R6ba29vf20sUlyjPFL9okhaNFjuFfMYbO046dx0r+T79pD9luH4QfEnXNJ0TVCdNt3vL63hWYSidwzCJJJp2B2bBz6Y554oA+TfEP2q3s4rizutmyBbeeaOS3ljlaJyypdQyqSjLGBluQccEnivNLvxVqcBt5dQn+0CG2nklC5EU7p8sbWoABEwXBIxggZzjr7RPp4Sxmsr1bU38BZwtuNkbjnzJLl3ARx5fIGSc8YrzPUvDqyxfZVZIgkgvJZp38uER3TGIrbOMlZETbnHGTQBy9n43nne2kjW4uWULC8jEwyNDC5KyNHKdrW+P4lHIHHtPqviTWNWkSa5mVY3DS2jW6KbfyZFEaJDsGTKTj7wBxzjnNZ8WlW815NCscjSKZIhLIxaOzVWKs8jxf6xWwSikdCOBxVabw9dRvBDZm5URzXZtbyTetuZHiCLulXjYu0hU4C560APh1SERtp7xlmgmM7xSyM8d3PIokmaUk/IsaERgditZV7qt2VlENra2hkVGlg850aV2YpCqSMAHynP0+uDux6AqzQ3L27T3cCwNLpqzJljKfKuJpGRsKFC5ZD8xJ6encQaD4bvLRdL8uZ3uI4VWcwxyyWaBtyPlnBPlrhcfex0oA8Rup1uFtEtpY552eAzRbZPsaweenn3Esx2v5r+WxKgDrnHQ1zx8RWl9YahaPZzW1rcPIwuY5QY2llQQkeU5LLbrjK7PvBuRnir3inwFc6LqlxDBdi8gjufLa2EksV3AlwixpLI8f7oKAyuF3k4Y8da5O70RoRJBECtrHYpIJJPM/euGVP3QA4O7qv3l7gUAZOoz3ljdG1sb144ZPKE9uGAW6RYvNijihjYlF81YwePlPXgE01/F81miTC7mtpGaK2jto322yO6gFriDyj5koxjcSBkZzzUItby9mW3RGjMUscTkbSUZfMigdrsnESMIX3Zbnt1Gept/hlq14OZdFaOQKt4rXrAYzvjaAt94oxxtXLDAyKAOi8JrLGh1e5kuGt7q4mNw0aSE2ExbJuVEalREA21snBPUiuostUaS4lk0uVjOLu4t7LIMUdvEQ0k0rtIF8+SQZOFyuW4Permg+EfFQaSyuWgh06OCB3jmvFFs6sAYniiDMzh1ILfJtLHJ9BbtfDRtNdaTVYFENtPcy2djJkKslpEEiMd5HtQTtNuBUZXK8cYJAMV5DNBNJCJruR42naBA6RXNzakCVJAqthgctjA3beM1zM+qXcz36XMUbxxnbIkMUixeXJITNKLjIIjR8qOnSux1fR4IdQt4gJp7Xa8tkYjcw3Ynkla4umngZVElyZ5GXzfukLkdRjUsfDNsLC5nuo5oLOCR0ee/DRSXtrNIWnggLqNyeaSVdsL6kE0AUdL0iZ2tbeO/aKK5XfpSRAy7TOvleUl0/BWMoZGXdkq/y5xUd80tnHeWZkieBWkhMMbkxGEQIreS8Qw0ctyGZSDwpycCumtrTS1itLbSpCbexuby8mhkEUc7iCEtaQ+aspaO2zyWADMe2DWO7zzQ3d7dXIQW7NlPIiSOVpPLbjcAFTE6bc4GD7UAc7HpdpLA6xTRMJFa7khgIjnUxwI0kUMiktI+SfN/iJySM1Q8USXu2OJfKmivRYJbIj/vEeNDHGt6ZNvyjy4cBsED72K6DT7MvbPcGOLy5pjFJdfbQxR2nbb+6UZtlWMLnHyv6mr4sftLyhZNK1GdVuoLuVleKd2l/cxvbKygK6oodScZzj1oA82uIdWNxG9utxPJBK0KEyQ2cKw7MSFJGbbIwGdvHKcE96trqx0UaXsjSa/kmktrnTraN5VFvFM1xC5UgpEs8BjLbOVK7sKMVuxWdtGJNNu3trtHtj+5ZnW7822/dwi4KvxMqryU4Yg561jLZWcVvdyy3G7UAZ1WOztnmle2klZktjIuQl0qELkHAUHmgA1XxHLe2dpdSxq1iLhYhELYtJ5mWEk8spOXLPFdN8wG7yc4+Zd1vSNe8m6Nvukju72PakE3y281xM/lyMidImSHDBjgZOc4NYWs2wstBshAHhhv7rdJFdNG/leXLIyoCW8yNVjnYAgNnHBPWs+1uIbGZbhr6A6nDcrBH5lwTYuZEAlVZ2TcjFQFAcBflyDigD1zX7dLO7thp8MT3EsCTPfGNgsaGOOO4VrYgB089j82CQCWOB16DSDDqIsrrUTM9rcXEKwhWEaMiARPLC+zK2G9eUIHUHJyDXEWuuwy20seqSWsIWExNetMZT+9jaMrLCTlYw8cRXYCGz1PNS6HrZtrmS1tm8yKO1iQucLHGkyRi4jis8kq5ZS/HQP27AHtmqz2elsyIkZknUxoqoz/ZkiAFqyxKCsrN1wMkDk9sZ1ldvO8tzMloZYolgFy9sY2iiidy8DxPjAeYnBHXGByKraPp9x4j1G2eTMcUSxzebNIsUxCfKjw5IUDapXGc8+ma7+awtpQTpkbvJEAj58thNCSZiJE3Dz5CJAFxnayk9KAK9lp+jeG9Ga/byDqU+67DNJJClw5g823cGOMBLYSOw3OQPkAJrz/TNV1eCC4gkt5JZbiWeSzlcuC1wHzIkbru8yI+YCOwD16r4dhtoLiSx1s27wpbQQCC4iaS4SJ5iNsaH70QimkJAHBjHTjOnN4Z0aK+eW3Zy7zSSFFSQJAVER/0UxqwQ4XnPbHYigDzbQ4Unu4JLyIPcXbyJMruwSN48hgSegyvf8a9FsIbaFnklurdRcECO2dS8aiMGH91sztGwAljwO5FH9g2PnvO+5JLmMyPdEkTSSRkqIWjGPLGB1AB7vzSy3tpPG1vIkFpbWVt5cdyzQmZ55CCir82XjzjeRxyTn0AMzVLSzGowx27I9vBAC04YOFbodrqSD83v25qpq0UeYHt3khYwqGA+XcoG15ELAeb0ydueufSsmYmKUbry3e/87y/L+zqLcQH5VSNC+2QtGAQ345zWTfpdPMjQee8dvMsDEmQspcDc8II2BBGcMqk8g445oAvlANjxNmPfgEE/wAH/LRhJ975hnj149anttlwJhcTRSvMzMSvCxQAHcwUH5Zt/U8cVjX6XnmCztLpVhi2vGrND5inA3Fl35aMY7Zx09q07eN5LOO2VU+2MzedLNK8SvCUyWULH8gyeB1x9KAOfvHtWnk3TLHtiNukcTyKSqEhZAfKADEADqetYtvcCK6OyGZQiqyBm3lHZdpYSKSuOCev4da6FbOKN38wQwwqNrvL+8bkjBjPJI9AcHnmkntbZRusrZJIpECNJJLtUsQFyS+AgyPT+VAEnhmyuLmae7ZWMsoudl3vbzJo1TgBd2V5HJwAOefW2X8+PdNbwy7JFEjWySXF5IyMxCTspO1QepOF461HHJe2AhhEywww/LKkr+bGCQHB3YGFzwu04PfvWtp979qkbzDbyxWUi3WxozbXbE5IiQRr++UNzzkc4zmgC3b310YZFEEgklEUNqgwGgYAYjnSNyxVyxGcYGOSK3PNSx064m+1XNrLCFEdoiAQR3KqZJZQX3MyEgqdvHzH3rjj4i2B4pZHha4Z2kni2K8SqxUF7YZYcY6kZ/lU1/WoxYW1jBdbo5sI00g2oVkQsxZj8wLMexwDjmgCObWtTuL5tQCz7pVkF65ncwvEFIjXy0bCnpk4HH5FbK4h1a406wup7tLydpmhZYxbwxLJkOYWGfMwoAB689jmuKk1GK2VIFYxpIjBZYnlkcqOCWGNrxjA4z25wOktrqA2xKrX844W2EqLGWcna1zGyHdBt52jhW9aAPT7nR30EW6W2qbo4nlZopkVJCzg7kvCchvlOQQM45x6wQX2g26YE8Et7cOGFxKhMVvcK3JszEpLSHAHI4PXpk8RaRarGZ3S9vGae48liqmSTYVzgvICN4xw3TPcYq/NZ6bbugZcyrCQLe4+R1m++LgbBzJvPI6jcOMYoA7HT9U066W903UFRZWUzJJNDCJJFySGmKfwI5DAtg+gPU8wGuYHup7f7FLNFKY9hXtMNiXEceNylkHHG3jmsN5L2e4LNbSfZ4rUrv8ANKXMrs4AWYFcpF15bj39b8Mj3EYjgZIZEVnbq5MYIaMPPj95tkz0P9aAK9zJc6fbfYESM3EcxuJzIVIuRIQCSm77ygjjrxwKrX01/fx2yXVvaNZOAEKGbzXkU4eO284ttXeMtwOh45qjJJPFOwhtZbxJrjE13cpmO3mZtxVYgxLJlcZzzXqvwv8ADk2ueIUstUtY7NLnz7ezgcGGDz2IZpHVgTbbl3fTjnkUAcDb31xCqWivKRIs7JvneR9gIEluVSf91EEzkAdeMZqra2moWEdzqN1bPFab7f7FnzPmAmBlaI5zGwHQNzivSfin8P28MeLo4NKiadTEEaNXYxq8qgyBZEyNpk+YEnkAmvO9Z1u3ayGnBXN9Z3DZZyGtfPVR5kRAfBVWA56H1PNAHq+j+Mbr+07WOGS2dZ7yKyubgrG9xuLI0bSZxsYgDAbrnrzX6EfDNNDe2sZ7WzjlVvOt54n3tLLIvG6BB8zlnJAC8/lX5m+CPDz3979oti5uJYLd1a3ZPsK3MbZ86d5G/wBZuPH0r9MPghp9t9o02DU5pPOmEEVutu7yRm5PmebMxgUlSNrkBQchuM4oA/YH9lDQtNk1KKGK3miR1g+1vF5UVn8hiMTXO9hkIoO8YLfLjFfrJLpcdrbwSW+ZEQhVlgdTH0wcBGzjjPSvhX9kDwjaxahps2oW0MWkSxtHtt4iv2hwpaPzPPKlixzvPfp1r9CPEFtpi6kLPSZ3ZX2y3cYJW2hik+V/JEa/LtUDj24NAHN6dCzzOZZIIpJElcyS74wkWdofKDpnv7Dj07HUby3uwhluLWaeOBRA0kaRq+xtzKSi/L8ozlsE1zcPmWNzGqyme3cTiRd6tttBKAqYkXMhPouT1zVrULiC62LCm1YZEmkdRNNujP3lYSTJsBHHv2OKAJzbecVdkDq0Lts3SRxFlO2MCWTBOSeg/PFQT2j3UMlyyBLpnAB+Uu8GBnDjhR7MQeOlFnFLcDzYf3YeXzTFOzmKREBi2xLn938h3ckdcjJrfs2uZzdJBsdI2JZPKJKN2Vcg7k6fMMjgZOaAMC2sJFeSTbtcZDo6tNGfO4L5aLDMPbn+vZ2Nov2SW6BFxFDcKZ2/eII3YHCMrDOzOeRleOtMFjCJoyh3TiEsYUkJjfOPKyoznn8u9W40e3P2jzAS/lrHGbiRY5GVd5M0Pl7cgA4z9OtABeRRXUDCDyyYdwSTb5hYqCNh3fIG/HNedak+paXK5tYFuZLnba3DKoCFncMxUk7vlXGOMHtnFehSOhiO151kyzSgoEj86QYSVlQZC57e3Qd8O/GyaUzEuJJBFtdlTa3lhtylCfl2nryBjGaAOVTS5jbxRJDF5bpJcSFXO8M330OBn8e/vXA+J0hiswllKEmEyQojiNpLmWU4YqoBIAz94jn8RXqFzfyRI0LKocpKhkJSXYuDhcOV+bpxyeehrx7xZPZLbyY3G4mK3CTR7ixeILu3ttwh/eLgIcktxQB89eK7hLG3DWtvNNeRvPcRx3Db3gfpJBEob5xJ2xwO9eM+LPiRe2ySobZWvJrWCa3iniEcO9TB5KIzqAZAY3yrkMcAYNd542utUmubmDTlt5Ns2Lly/wBmkgSEH/V7ScFhjjHWvEtYuUv2iDwMD5jQXNzLE0yk5+SWBmB2y8fN/dx82D1APM28YxxtMq3jxzG/ksSsnNtE8USRrLHbx7hNE0jouFJTJ59tGLxnZpqKhvOju0aYGeaVfKj054VSQwRbQpLt3GducmuguvBFjqQa+SK8triFbmUFVV4JFiuLcv5QVCEAlRpCx44xnsfAfGvhjVrOea+snltrm2LPa385DQPA5H2rEYba0Uf9zlvQUAe16T8RNO03U5rW1ItY9Tu5EspIJBvjtEi82OSGMDMlvvziI8+hr6b8H+PWv4LKazuWu4x5cF1kpbrCi4CQtAM8sOSc4Hcmvyy1fVtZnvo4YJJBq0Mdq8ItrGJPLhW3/d20x3YjlYdVU5HcCvo3wLqV6kGl2ME3k35WD7UzRmSH7SW2CL5mUQvuP3Ru49qAP09h8fXi25MN8VXzIzFbzZIlhkQNdNBGRmAGU8bwp6V6Xo/jEW9pBJNBAbW5mlnQJAURBENwhmdTteYISSwJXB6818Ox65qEsUH27S4ltZ7cxXc8EoEqXK4BuYtrZQE4+bHPYevpOj+MNS+z28NqfmihgEMc1r5QRmISUzRklX822+UkZ24yccUAfXOp+J7WaKG5SVIC7BiBGMSLkGLB3YUx9wcEelZ8Gsmbz7W4uYQf3TwIpwJLOTJRUfgednOTnivE4tUn1ARFkRHeNi0YOFtgufNtjGDzG/PzD5q0Bqk11ELn7XDeO0SW8e1Vid4kbajxDPyHPOD2NAHs9t4oWJA00i7IEaN4gSwZxzGFTnfnqMD6etbdv4mhRHLpF5hcLEZwViVBhtzbT8vHrj07V87zakFZJ5GeHyZkUthisjMuIy20fwjH1JFWIvFM8crxtO7LNhhHlpA++DILM0f7sd+SMcUAfSI15milcmN5FmURnCCKTcRv2pnOfwzkeoq7F4gtreSJJIxMzZe5E5ZIbeUE/PJ5QIXJwCDyMmvmUeOW0yS2MwuAly+DLAySW1uTyBIA2UJLdSB1rpIfFMDBHuXltJ5s7CAZYgg/vxAEyHr94d6APoK88QXNwRO3lWloEVIrKIhhJGekiNFl3GM8gEY/GqqahvKyi52xxElEBwmAcRhl6xkjscHnpXhtr44upVeNXlnWCZGtBFCZJJSPl2zFUOyEdgMduoqtqXxCm0kv9rligMbbmWdPJTcQP3UzSbQ8gPYZPHSgD6NTWEhaFbhpPI85XmiYiVdwGWEKk5XnsQK6O58SpLbxpHFFEkLiQKduGjkB2tMwPLkEDGcjuAc18fWfxMsnLK11ZrMCTyIyPubiA0sgy36+1aY+IsKBIv3l04VEceZgKzqCZSSPmHTABJ9PYA+mV1yOIKrNbJgBY5EdtqKwO/5geeeOuKwb/wAU6ZafNdEGGP5xcWzDYAAyhhvAxJkc9jnvXzVdfFSwgMsLXQSYt8quoEMShiroGI5PB/nnpXm3iL4w6Tb2N8vnXDESGdbWRoQk9vt2yLECf3hQ4JUc5GBQB7j4j+MdlpFtcXjT7TGzhWcwxrJFtOCwMvyAgdOvPSvGtZ/aH0t5bWC31WUrJEHdIJiTt25wTKBuXcBkjoe9fm18Z/2grCBLma51L7KsSsk8MWWlljdjIkxtmHaIL8o59q/MTxP+1X4gfXJ9P0V7iezkkzaRsx8iBWJZml8vDRxtkbQCdueQKAP3j8YftCQSXn2yCOMPtInUsriSJW8sSKFkOyQYyWIwcH6V0HhLx7deKtiN5CxMqAXTAlVDHOM8ZJQ8HvjHrj8GvAHxM8ceJbq0urlZksYJZLOaP7Y++Se4fzVSVZ8F413Egdw1fpN8KvFd7p0US3WoW1utysMUdhNMiIzKAQ6uWwMNkk5wD75FAH6aJfyiO30pLmR7GFUKwvIA8txwY1Rl6wHAyvXkZ7Vz6W0F1c3V010sUqTCNtixovyn5olQuHDhlwcjB49eOd8C+N4tTTT9O1TT5JGjnMcGtQqiw20Q2tMyupw48vIBJz3HWu31WC3i1a4mtVji02VQ9rcqqyXNxLIBkCNjhkxjJIBwetAHIeILnT9OuIrlo9sjo7SLI2Q6jjcpjGFmJ7nAwccE14L4p8WRadFdukfnTRyJO0LN8sNspz55lZTsbBIw/wAuTxmvdfELwSxS/wBpW9tPayxnymRzbzwtkGMrgkMxI4HTjmvANR8KyandtEtiGi3kR3UkhW4u7ZnD/Z5hnbKIzyAM8exoA47W/E9/dWFg0dpFaW8zyTweXtDs2C6NMEZfMUtjoCD371wl74k1dZIFurZIEfI1F2PlpfxyD9y37riKNWxuB5wMgcc+x+IPCl5E1rELNrwqA8cscZdok2AohDBREgYc9+uAc159rOiXk80sp02URrcQwyRFGfz2IBZ4AAQFBHQ9SMUAcsNXuHgeRGhhjUJGtymJoLO3mLLN5krcxKxIG1tp54rttNtNGtbUwTTRQXz28KR3D2qmRvtLZQwImd9qynPquQTiuH1TT5rSR7W+W5trZQ5kjlEUiTqTuSOYxNmAowUKCOprPWG6vbuS4m893sEQQXMLhEmifaQ7MSWZo/lUDaBz6UAdb4r8HXt1bJapfWVv9mZ7keQYIi8RBXfNvYbsMCffGMV45q13e6c66PDbxSyz+d9siVpFUW7oGQLI4BZ22BgAQPmwvWtjXvEmuLdpaxiS/wDOjlEls8r/AL25DusYG1QxBjH3ehPPArOWCfUrBJwwnu7ZopZ4LphFKssWTJE8qnMarH8qqTnpigDI0yyu5jOGtbizR7dz+9EchYOweUzEybnjygAU9Q3au30i2gutPIltUmt7KaKKOIoscMrKud4dSHjYNyMZXJ4Bxisqw8RRC/xHaKrzwhbBJlElvKVQ7hFK7Ahg4PUcdcGvS4ILO60eVZ1h0q/uUhcSyg2sV9EXUkWr9Hl3NtZeC3SgDzzWEltJd93JeSRWU8cpuxJFILR5QAsUbyOCFEZ4IDYIyRwa5yXSk1DUo76yt7GSJQonubhVSSaFvmMeLfcJJVxku+1cjDDHFekeILC3ubZIbeygs5JbPdM8RWUXLKWijkkikk+VzIMZAJBGfSvL/C2keIpdWWze0k0xLOCeRSiyuXkLRlri4UoyCJjJEx4OArZXIIoA9UOl3EdgsgtEtLBJ4YliyJZ54FZBcmNrdgQpBYBdpB3YwelegvpEYjsl1zUTIUjM0TwpLbzrHvRrZ50dAIlSEcFBnK5IHSvOdSutbdI7Z5UTUdIjWN5p1Jt5pJUbb9niiCCU5CbSEZcnkGqt94n1hUjEl+Zbq009jAbYRTC3nWMs7X6RyJuQKC2zrhduM9QDt9V0dTpFzc6QIdXXfLI8n2+Oe4t4LZYthtFlYZZ/LYshO4lSCBuFcPM9oGijST/TJpAwS5X9/bW5ZCYmQuZMR3GAdqlRn0zUGk+IJ9RS0jtrkhViN5MYYfJhW4hlwxnZ1bykaTHBIODkDvWvATfCW41XT5pNQjlBV2kEDw/aEl3x7igJjkkiVgCei4PWgCe91a4k03VFkmhSZLG3tFtZJpLK4ieKZbozxyqyl4soAduDh+oryq1l0+djcW4kvJ5bg6bJBfXdxKwlnjItrmR2uC0tpGjNgjgg5BPbptUEwuobkzrcpaW99GVURyvI9xG8cAnIbKxJIy5zglVJUEVzegaFH9vt9RaK902bT5Y3a2kSOR4UfM7K0ZbbdRoilVIJUiTrgEgAva/Le6bc6VveCSO3hEUlj5ZVGgQs/nztjdNK3lsoddwIPUHFaV7PqPi/UrXVNLktIp9MiaJhPbskhK2vmxrawoMXMMiRhCOcZ+bHWuc8T6lfz6rczRmS00uWaNY7S2jRZJrLc4AjNwAyRO06GQHbkSEJyKj8JT3+mXz6ppFsBLazWcSi4tLgvMtzIsN4IoJR++YyMGTYG2xqV6mgD0fRdNt706cNUL2V7e294XjmgKTKhW4jvHm8k8puifZ34yOKm1/wDPoypFEqyaFLZ/abO8lKtJDcPGJnud8Ts4laN1yGHAOMEjFdXresXt5eo8WlRSTSbEc3F1GqBVSATLCrlRFG0lxICAxYZ6HFd8G0m2sfJvle1/0dbn7Ld3SLCbeSK3WFoWlf93G4SQDP93oM0AfMzWD32pW2+0nQ3N0kTXrqMwiBxDIzvAdrh41iCXAJI3YwCpx2CrNp0Nu91HeS2Sym2cCcSXUwuZiHkWRSV8hQjKH64zjOcHvGsw906xeVGsa27zxxqtuospGL3JW4kyDEQMA4AB+Y/LzWTZaO0trf3MCQm0ubmX7NCwWYWsts1xJOjwGMBlCMp4YMudxAAoA4XR/Esml6vDFp0N3eW4iSSWyMUawuHkCRW++Vh5csMZOVVhv3ZA9fbv8AQH0uW9WJUuXkS4vLcSfvEv7ceWLmPfhplwwJIwqOuMk4rzdI9O0i6t55BBfQahey20C/ZJkW31K12kynKqYYy2MEE5AyoOK7KG6eezllZXnm+0GS1vPs7C3+xiYbLdm27TIoVmAPEhUE5HIAKMPiTXJ4LuBlF6ky3JjlaG3S/j8vc5SPdJthheEAHdhiBnFeZJeK+vEPbyosAiZVVjbm0vcYubYxOQXjCtuAIyMZGR09NtrnRdPn/wBIuFKyCR7lza5gnDsQrbGYOzmEvGYxz8wOAOiXereEJYxqEVvma4lVLdhbJDLFNHhTKwjZmacRqUOR0PTg4AMkxX19Fc2mkRgWaXS395cwI9vI2MDatwx3M+QQEAwc5xiuwtdGMsllqCXs0tjOkaxRTOVl824ASa3JQ7Q4wSH3bkzk4NaejTI1uL95oLdrpPO8mWNYo9TkRRDCH8rOJQCDtwu4jnrVu5uoP7PnMqyttZUY2yJDDbqmVEAiYghmcgOw5IJ5oAzJV0uHVZrQxS6fHYBTJbkrPK0DsJwxd/8AWfvQBkE8HPSuj0a607UILrTHcWzLLFOBcTBSZmH7vyYnbebfyxjAG3PJwK8M1qd7bXriVU1U6aiRRwsJUMlxNuUEXESSB2te2MqWA+U16X4CtLeSdjqGn3kAu5wEa4nhj2wj99gmUmTYTxy2OetAHpGhQ3GkzyyQGOW61EmFrSOV47WNY5MefHM65j7FWxjJ+bg5r5e8etJB4h1KaXVprMLdXayTYiSKeTcEkhVNx8xSvGMByTwOa+jvtkbahdQLBIQwjtYHSQLDaYkAAnkQ/MrAJk/7HvivIfF2n6Obl7e8a0vbjzLu4vt7xT2ySjlJYmLn5nbC8cKeWwKAPGIPFqLGIwZAkRaOMT28PmiMElA4ByG2kdQDxnuKK5DVxe6VfSWemx2tpagCVILq4nmlVpiZGO6OF1VDkEKGYAHrRQB9w3Ml9buwtbu1eJg6QSiQR+VAobzI5osYyP4W6c5zWOYbm9hjuBKgSJmSVXdTIU35LRsOHXIPTPFUtX1W1i3WkkckzpIba3EUZjuEnjQqFRAuBEGHzbug5J5riNNv7/z5Yb2zuYdjOZmZnCPDuICRMOEOMAnoSevSgDqdWvIo0u7eHyYIQi7ftMgUSSzgIAhxhcv74561wcOqtpaR2scavNaySB7eOdTFPI2GaWeQsFOFYbecZGOtS6wsd1NKsHmW628cFwNgae5O0lkjZWG0xnAz3rlLi+kubC4upF+1QxMY7+3ETxyRs0m3cNqDagQDnJ4OaAG6lqqaiLqaS3wUcW3zKUeWZcOoWSNSejHDH5QeM1xseufZL+OwmjdJ5nknjgdBLJEuw+XtkcYkJI5OSBjmrl+ltEUS2F0Y7tN0EjP5sMGw4cQu/LsOMg8Dsea5PQ2s5NRaQzXsku2W3DRoHkudhLSFTIMqGA/h6Y6UAdXFqlxNJcm2vIbe9ljSPzPK86Aq5+aOSNuIpdob7o68irV74kMc1taWjxkJCiXnm2yvNIZDtMq5bMY2A7C22m/2Nc/2Zf31mI7YswhCPF50kaurK0n7oHdMFIOcHGPrWFYeHdRgup57e8d2urGOCRzeQI8QC5AeSMux6cpjnpkUAZsUV7a6099p0caaa8LtJOYYJLiNJGPCoZQXdmB6ZHY1neLtFOuaasFtqCF7mbbHFcRvDJaYHzSiBQRLGzA5cMcdiK2bnRbSRbieOe5ee0aMNM8htwyH5SkADbY4lYkfvAOtUYkXRmjvJNQjaWSGS2DmZrhwo+ZUwyFWLDIOzOccE0Aed6foFv8AY5rL7db3Tlma4CWrTMFB2SNHHKd2xHH3gO2eldf4c086fbSoZklt7eZW+0RAebeFwQqRquSDkgYyMfSuP1K+sbfVJb2NvsAmhmiS3LSos8jYWSVAUDEgkMowFPbiu68HTJIFja4e4WI29wY1i3xTcjCzOufJO3Hp7UAW457CSUQAzbhPKkkF3Isihjj7rAkIcs2MkfexmrMHh+PULu/mhXUYzC0EUMbJkhAuWeBnYAAcZ+g+tdxqWj2d55lzaQpbRHy0njWRk2zn5xL+7cZTJ9ASRmm2zXFk72eWvJWjaa1mmllaZZmUKVDISGQYztJPHQdaAOOntdLhWK8ltGtms5RbyXdwkcUkjDDNh0bHmM2CrZxgY69OztPscENz/ZMEa3F75NxdpLCzGYEBCsYnj/fsUIyFPYkVqDS9VktbSW68u5nt3EdtJJao9sTKpkmeWHH7wIMBWIwCOuasaWt0l6k62pLp+6u5Ybjaqb5CPPhhRWCNs4A4HYUAUX0i7sUmIt0js/LilFo5N1ay2siMQs8YU+QQxJUqeMVwl1ZmSS4mkMotQxeGOG3ZIV3YC5GNw5Hf0716nfzXl3qLXVm7jSViFkYp7hbeO6kQHDMyPhypzwTn1ArzwS6ki3Jmge406C5bzGRt8IVWJVTKnIXpgdeMAdqAK0eouqjcZpJUTKB+CyggKwYjIAweMZruWuVvtPitdQhzM0MMsZVg48tcggpkGNzkHnn5enauAjvkSKS4kQwo78JZx75I1clgu6UfJ8o5P0x1Obd3e3OqW8D2aTQMpPlz7hukhQZRZVz8rEjnpQBu6lDM1uWsZbVjbGMEyZZI1OV3NuILNn+EdO1KbpkWJoUkWUzeQ7W8e6PzNq7p8EkbCTyAc8knFYmqO9pZQ20kyNLdwRXT4kCFXGdqscj5s7j2roNFuLnTtOW/2rJA3ySRTAgT71JR1YjeNrY5Ueh6UAb8MM8ctuqwI2xVkH2cndHuG5pZg3BYtk7eoruodLW8t0dS3nMRIHZFhYsD/qkJ5ZenABrP8L31rcWqXMy+Tc3MqJcRrIbnywWGSjuuQm3GMjjHU4zXoN42jpAtwftjNbMxSBMKZcD5JUcDCEOMkn6njqAeZ3XhvUL+4ubh4RJJCcpEk7u0f91m4Bixgk5A6dcVt6JosMsMxvFjScFwjhWdpAV4IkPBUjGTk4wcdq24tSaSeLUrexmWZHaIS+YJVdSoVjIsRKumCcE8cV3GkaZLehVFmwR8qJLYDZsbOHZT91slv84oA81l06xia2SW3ZJ4woEJkZ4XxyXVUyMbTyTz9elQfbNLmAsyGiuo96wu+0RyRqxJCD+8CfxA/GvcJfh3eaxJFHCJ0htjG1vJhlmnkXIYZC4EXXd6gV0Np8GLe5uVa+jV8yDMhASO2fAztJALg46jI5oA+ZLvW7K2t4LS1JNw0mJuCyHaDkkgEKABzk8dPavN9Q8a3mh3MkotriW1USBI7YAQSMzgBpg55TIB+Xnjr6/ozpnwH8Nub22MVk95EDM8cZEhEbjKsc52MyAn8K3Iv2dPBk6yZsrW5eSGPdDMY/IVByqjv5g+YcHBNAH5ay+I/EtxDbTQW95psNxdr5VxEHkgYyAEMiRZO7BHXnP513Gj674uvZZbLyFmtLaaN573UJ0hW4Fqq5VVaZWliI3ZAUkHg1+g+p/Bbwfp13YSyaXb3NuskEcdpDHIwgkh2iSdwxIUiPPQ88FeTWtZfDzwZZag6RWVmLeWWVghgiZJIX4WKVckxrvHLLzkc4oA+R7S88V+IL8JZadcpa/ZFS2uEtCJDIyhUUAAjyQRghsHGM8YNdho/wALfiJrl7ew3do80M8ciGMW6CITBAqqqRt8oJIJ7frX6BaB4f8ADttYWzWVtZtcW2EUQQskgXjCyZQAbf0GK9YtF062tVmlhVZgiyyGGCKOXGQCGLEBzyBxyfegD8tJPgT42iga2uIkKQIy+QsO3aqKBHg4JLh8jufatOz+AvjJ445rW0aC4SNvLLBzFFHIgWRYgcAyZ4PvX6T6hq2gW7vNfAx24VyhVV8xrg4CEqgOR9M4xVL/AISDTbS2gJZ0DZMT4AlYM2S7RsudhBHQZ45xQB+cv/DLHiXUImkuoZ1v440+y7I/NhljY7pxOgYBJgwBVmPY+nOiP2SPE96IJ77zHaNQrpA6b5HUNsLRhgVTbjtjjrX6Q2vjLSredPtE9pE7KQHTbIzxgLg7Xb5nweeOtTy+LtBt3Mv2u2mcRb1NyEjbJPABjfB5IwDgn9KAPzjH7K/iv7Ras1q7FLcQwLDkROQGQLcpIQAdpySA3vjFX4v2afHFswEBZ54IpIGDhUVIJMq6JErbW5YbXOCcV93TfEXR7SO5eS+tVkjnEimSRERQBgxzHflYwG5A+Y59eKq6b8R9KvLi6Es9m8iIqskRGJYmOUa2G754sE44+tAH5/R/sgeKbLe8HnXBljeSWVgy/vpvlBkIPzqpIweD9a5O+/ZT8W2N5p0CzWcghmSO9jLbprkLJvBdxuABDEIGIxgg1+p6eN9MS2ujbXFoyxEM8ZdTLIuOI1y+Ogbp+NZVn4q0TUlkt4Ht1hkczyeaYzMGzuDvGvKhWBCsSNv0oA/OvUv2UfGEIhl0xpZraJTO9o8EdjIXkbKIZfMJkKgnt820YrgLv9k/x4NbF2tlJGuUeR4cvcK+wOrO7NxEhH3RwepHSv2KsPFnhfckcj2srhcks6SBZFAQ72WT96x4KkZHHtzrx6n4f3kxzQJIscreYXVQykY2MxJDMQT0PYfgAfjxcfsz+PryLybazla1ZW+0ysN63kzYAdxKMoVwfQDnFVNP/Zu8Y6VbzxXFpd3VtcSx/ayrt9oAj3ErEoBAhGeg5YdjX7MwXWkSxh4mt8shJjiygWMbcs8bj746ep/Wrb2ujXCxXBEe1QEyMIGA6PgD5gDngZPHSgD8Yp/hT4w0+3ZILO+a2MDLB5Mbs8Cq5O2SQj92MY+U4xn61xur+DfFC2VtG2myzTb2N4by33L5LAhXjnY4dyM8Lz8ufav3P/sHRpYLiIW1kUuWy8rDDswyFchuDH/eA54rJuvhp4Wvow9xZW05BBlzBuQkLgmPbnanK4B6e/WgD8JIvCurp5dxcWd5a/ZldfOiWPzDaoGQKjOBwQBgDkZ61SbTLi3KNFYxrI7TS3SSvIUNvgAtKeB5xQEgrnDHmv3Hb4OeELncr6RZBQrKqmBcMrcjhuDyBxn/AOvxGrfs3+GL+ORzbRQpIAjpBDHE6qDgKHC4VCDzzz0oA/Jzw/H9omsrLQxbpGpL3XnM7wJC6tuV9+N5LZGecnPpWhrlpHbzTfa4ovIiCbZDG6QxvkFFgVxkYxkNjBH4Gv0Euf2UtBt55Y7OYQJcowZ5A0ksOMlGilTGVHQKa89139mMCJI1f7QqFssxlOZQSI5tpYhiRwQeBnNAHxlCDfx4jeK4jkUNbSoFflRjY46nBHB6cVzJTULWa9LyS2/kMFaJ4GdblTyWZgvJAY8+wFfTniX4L+INFtmh0nTx50MYCmKAggk8HzOjDPPHHHXjNeYal4F8ZpAwu7aUhVUXXmDzDtYfcjDKP4uc9OPpQBy1naWBtmuJpUtUMDXXmRCNJ2aEbo1j3OCrE5zlQelYNjqlwt4L5NUutl5A7R2bvGk8mDjOVCrsYrznnA9ar6ponifTohs0xbkEeQymKRGTfnYdq+qEnOcfL1rn49DkhEQdmN3w6W0rsZI43P71LZk5BJBAB69KAOnv9YvFSO4a2nmYTITMpcxxKPvJEiZ88lv4QCRzWudWhubGKJ4ILY3EilsuY7iMu2PMQkZVjnJ4wMdRzXIyX8V1YXVtFBcxS27GELcyeVEyRhWcsy8xSKw+8OcNz7X9Jv54LSOb7Ks8l2oHkwqLlIUXhJQ8g+SEkdzk88YoAk8U+GLqKGy1S1We9S2zLD5oZmcnBJjMZJ3DHDMNvvzWrD/aF+tmGSKK0NsxnMsY+0q5jwIlCj53Y8FgOMfMcc16Tpt0kemx7Ahub2IqsECYBlHDoBKdqDJ7HBPTtWroml3FzGsUMUNndkuv7wRyFgXDElc5VzyOO5OKAPNbWxuDa3TxxyW7wwOY4Iot8p+XgEKM5wBzjnOAeuNbwT4gslsNS0XWY5obiOQTWrTkR3MrMoLsEc8gLg4xnjBGa+pPD3g63MayzaXBGspWWe8SQNIDs2yM65JKE44xxj618TftQeM/BXw2uJZYrjf4jkhlS3sLZ1cz7MgF8DKx8gbl9+eKAKXxU/4KLX37JGlizub+K/hnkP8AZ1hOblRKhDmOGQwnbbtwACdufWvZf2Kf+Ctnhb9ozUBomsN/Y3iN7qOCKzeSUQSF8EQQyzAq7AdQHzz0HWv5nPi54a8T/GDWtT1TX72aHTFuC8aXk4lisbV523fZ4JX3TkAjLthRj5WxXlvgPxbofwP8a6I3hDU4UvtG1eG+MwvLh3lS2dHmZYIJtgLgFckHGeSQKAP9GTSfEUGp29vcwspSeMMyLtMgY8MwB4YZPYY+lUdamZreTzJWkVXYrvWNWwg3HYejjLLjHPtxXwP+yB8f9O+J/wAK/COs288bzXWl2t5MUcO7TlArrhc4Ud+/GT6n7A1LxWsttLMpiBjU/cIkGxuDIQeNjH8eO3FAHJeJZ1t5Ibm2uLiW8MLF4WjUoqY+YF8ckx8jGT2615M+uXujO1/dP58Mk6t5Ma7JIDIfkSQE7s46cY5JrS8Xa6ZXZEcOkgkjeSNmAjZ1Xc8ZBz5m7HP3RXP/ANlR38Kukks9xFaxSSCRgXdVwsaNLnbIQPQ8568UAeB/tKXOneL/AAnqWgzWkAnvIJnt7obPluZYm3JJdM+Yzg9B9K/iI/ba+D2p/Drxtf6ha6XNNZJdXLXkg33BV5mcxq5TpGpYkE+vWv7hPizp09tpzW01qJlvD5sbtiNEkdNsYiHTcGA6Ej5favwT/a08C6VqY8SW+sWUxF5FNazxRW0E0skiI2Gt0kbiXB4Kkk46UAfykeZMtwVZBLIp4VSI5BklnDqWGAOnPXHevQ/CeLxBJPDdNEyyRu6P5YUFdikB8hnGByB0J56Y9G+Lvwgn8EXtxcadBc61otzIfLkz5d1ZtN86xTxbQwkUdTjHGM1z3gGxa3uIoGjk8hSfO8tlW456I0LsRsAIBI5agBl+0Oj2vlFDPJdxt9nncSYhP3fuoDhNoP3Tkk5xXnCvukh8mUwTrJL5ZuFZim3LOj4yZEYg7e+Dz6V63r0Uhi1YlYkKuLaCIlTEw3k4Ck7osKRkrxknmvKdbvI7G1gtXm/fKjSSQqijaJFwpEjfMwB4PUjJ65NAHaaRHcFDeeQnlpJHuG+MF2YgL5YPCR45YHqT0rXvr24eBI5tojPmpHKilJCCp2Qly3zd8ckAflXk2gamYZhElyXLBAbIu7rI0jje+cER4GeDjp9a7t9UE12LHeYYtPwbi1dly4lIIkR2+9ICeAOcE8UAb+jWm1YA0Tyx3J+aVX810HO2IAZCfMDkn05rrLLQklupprljGk8ai1lYSNHIdxLCdY1KiUAALkgnGfeuV0q40yKWdba8uLu4DxyiCYSxwRLJtWQrGPuqvqRg8Y9a9f0y+tJzbRvpkxgSKRc6ezzL50ZGJJITGED8k9dw3c+tAHE3jtpVybCO9ltZmUbtQdAqW6bSURoUB81iVHHJA4wDW14dQy32i2l3qcUJkuTLczSsglJ3gQyqFyWycnYwyucYrX8ReHLbWNQsGtjLbNLEA2+1jBkxkyGV3faJ/lwBuB9BVvTPDGj291bSMLi6eO5DiOLMUyOJVw7IwO4qR0GcngZoA9e16x8PS6bPYiO41C5MWRNbW/lXMzCMqu+ORVIQk5LAYBHJ4xXgOp6FqGjNZyNYLFYebE7Mmxnt2Z9rebKzlo5fY/K3Y45r2e/S8ljllaQZN0IbacPIt5GiJv8ALnjWIeXD0zu288Hmo5rhvscenHS0u3uGja7nUOkTspAZ5hhjtVANuQBk9c0AWfB+qiORAJPs3mXNqLWSGXbI8UTBpWKEbSSByAe34V9B6v4ku7vRZi6h57WR7qFGIwYF2sZredpFHmYTJC/Lkc5rwG0juFlEtvb2cFvZ4nS3tITGbbJyJLmbkuSM7R0O7NT67eapJp97ZqZ4plRrmOO4KqsVuybpHJgdtrNklVOMjqKAP65f+CJOq33jX4Tap4j1W5uLqey15rGKWVpFWW2giCKVX5kLOc8Bs8ZxX2p+13+0Zr/wd1O307SGvzqF5me3a0mVDbWaYVo5lwQeQcbgD1AJBr8nP+CAHx98NzeCvFHw11K4s7TXLHVJLu0V2hE97ayKN5AaUZdMYGBkV+jf7fPhSK6Fr4+ki87TNARBeycvGY5CGiW4kXO+NpBjH3QxyWAoA3vA/wC03qXjDwpFqGtC+N40SXC3UYWKURMoU/bbaR8SnP3iiHtmtTw58T9J1XUWtp1Cl5nZtjIqASuCHMcajaC5GeOx61+d/gX4v+FfFuim28PvFaapbw/ZL6wS7i86IqxQrEwYLMrDJATLEGud1LxXrfhHV/7V0lTc8Hckl6rTRRFgJNtr5mNygZVGww5IAoA/a3TNRYRmZREU2tAGSMMEjlTCBSfUHqOOOtZEyKZ45Icl4roOyksjcqYygI4dcZPJx/IfLvwK+N9h4rsIre4vLd5bZxFkjypTMVBkiWEj5zk4YnKgng4r6Li1R5LmQCSKNZD+6jVGkkOWO8l1BCgKR3xzQBevJL5rW4kFxNtMEhgia3Dyeasm11iKH95xzg818j/G/wCFFn4/0270fVNP0/WLK7haOeG/g2h3YBtqLNH99kZgwB4X6V9sWbJ9nDRz258h1Z1YPLJk5UhQgPlkqDkHBOawZvC0eo3m64glkgIlchG+aOSVj5alRyOOT346EUAfxRf8FAP+Ce198IL5viB4Q0SOy8MahqE728WnxxukbJ+8e3umzlYiS2GUbRkAnIxX48eLLfUdMTyGR4ftEW7Yskm6LZ3GARs3A4P4Gv8AQT/by8CRXf7OXjy3udEt7+4g0i5k0y4tv9GmDWsTuFnYg4kKDB2gHjk9q/hk8R6TPrOq6jCdLeB0a6sxvAuI4QkjMCsi5K7X+UngjHNAHz7o3ibVVks1cXIMFtteZ38pZAAdoiZl/wBYACMdT2Hp9O/DTxbq13Yy21vdvbwgqxiY7jJJvBM0kkgB4QuCD3HA5ryOXwDc20unwwCfKzlTNboJsAgFhIGHyD0Y8dq9z8KadpOgCCUwzXExaJ5EkjSJpQAS6EMw3MOenHPWgD648A/FS60fUbGaUbrW3ijRFVTFGzggK21T944OT3r9lf2ef2rridYNNinEa29tBHcwSzIytkgABZFIVgp/h2nkZJr8CLTVNIaATxCS3e4kRra2WTy1jUN+8FyjcNGBnaV5GAa918IeITp8n9qWV3FELVoo3t/NkMsjso8tmkBBYHB+bGAOpoA/r7+E3xn0zxBHHatMLmLYEVWRRMJFGJFUlsvGrZC9uMcV9TactneBHkWPy7lDyACVRlyNyEfIMfeBxnvX8uXwF/aSm0NYvtax3LtcRxPDDdzXE8mSA7tcN/q9jnIA+XA5Nftd8DPjzD4ktIkS7muREAxRyI2kWIBpsyPwzgcAA4bHJFAH6FWvh2A+XJEFHlqAWRPIC4bh1KKd+QQAAPqetbU/hSzmSOOKEKJ5PN2SAIHmH8ZAJCA4Ht7DmvP/AA74+03U5bZVZFj2qfKnk2SDJwAVBxngfKOmTXsNpqdneqB5nBUmMRFiqsMY5x2zz6ZwaAOMu/Ats4kaSGGWdUEWIlypAJXAbOAwXHfvXI3fwvtMEQW8ZdH3SRSxr5e2QZG1lGR1z0r3a0hiVCGZdmRh5JCSzNk546DOfb3HStF44FDEJAS4G7D/ADbF+XIJ6nOcfTr6gHyNefBWxmmD3kNsVlDRxxSxgxLJICgKM/OdoABxgEVyV5+zxoSytcS6dbM8wxcwxW0awzhGH33JyCAOOBz619oXlnbuDbxSyr5qMztGglkjG7dlBJ9wDH1IPvWfLpbSqxKxeXJtLGSJyxKBVCmQMOTjnHrzQB8aj4B6Ot5vtNHijjnVIoiyJJHbwR4LbQVDebvB28cAmuj074C+HYr1559LVwFJdJrWOWOaT7u51IPdEPHr26V9YRaTEgMTxwlihdXVGIUZOFYB+ABkfUd++3ZWW9ol2IPKG4jyymVPzK+5+uTz17++KAPD9I+E+iWyhWtI7UZMiR28CuudxIR42O0IOgxnGK7T/hD7G2gVY7VTHAocYjESqGb5mLMcIMg57frXqENrE0pcrHmMEB93EbEggY6euKZLgNvWGIyRsMDYRuKvwJgT88LZJIx3oA8wHhsq9hqqxz2sIlja2uoSstrMyOw8tvLBUnOAw6kZGCa0pvDa31yLnVGgu7uQjy1kBXYgUj9zbqmViUdPTHOK7m4uzfXJh8iOKKKZJY7aNzJao5TmSKOP/VDkscgcn2qQwwC5RxiWZE2JMwzICBhlz/zzY8kenBoA4BvBtspY21tCJljbysbo5GG8tIYyw/fDHQc4PGOcDb07wukkBW6XIZ1ljd4085ieQZBjCgdADzj3rtUdW+bYhkRTt+XLRkEhkiAB2j68VaSNkLMGBDH5S6knccHBJXr+Q/OgDAttFiti6oG3NgLIUYJJt/usRknJ5A6dMcVvwW8SjlFUL/CAG5HHJY5J/wAeMVy+qatd2V5GI0SSNpBE7fvGKsO0SgYj9yccjP16lH/dI5AGduQSONw3f1oA0opAWBJk5QrgDIyMBQQp/X360rkgHL4QqrMrDLJg4OCPvc9f/wBdUC7RnKYyQeScA4yD1Ix8oNQveAqxyilXCnewGQyF2PPv+dAF54ozG6hcFVBVvqCeSPunj8TWRFZzmUuXWJsjaxVyzLwRGBjHJ5B6c9R2uw3KFgzPu3qCgx+7B2jl8ctyTjGane8Yby6iQ8MGwQqBV5IJPzABRxnjnrQAwooKKwjBQAHKr90AbuQPU/kM1RzG3yny1IZgDjpyeTnp0701p2QTyPcl0mIaOIKoWMjj72MnO3n3NVbV4B54fLGUptK8hGxkgkHC89PbP1oA0igRVaME4POEPr05HvVvbCSDLjOVXZjaRuAP8XX/AOvWb5ifd3AFVG5snDgfdAHHAUAfh+NV1ut26NGwFDMFypZsM3KhzkjGfpQB0EbxxsWHzBdyIT9zqf8APpRJKu0Elfn3Fto4BDEfdB46fpWEtw7xptfcVJLoxCv35K7vp+YqH7bgCLASTe7He6gshJYldx5OCPegDSmuEVNzlgFAOVYKoUnj8eRxnOaoT3BUiUcxttVpAwyD2XGeTx71l3OoRkMgiP3VAJkVQOchgp9QR/LHHOXOl6kAumljktyzIsSSRllYlikpXduwoz2A4oA35tRLAhZN4RXBSTzGIySflx0OSfpVKTVEZl2CYMqjv6ABiF9M5/KsGOJxIHMsrK4UMS6iIuTjIG4Ecqc8YH0wasixJiWZnZZSzCBo2LKgJJBY5+ZTjpzgmgDSfVJCfLiuPKdCtwzPnLLgZDH+DqevqasRamLlS0bNsG55NiuuGAyxZiPmXkY9enWuXgjuJPOS+Ea3SyoIbgLlHgBOYpIh8z5U5zjHPbFVxHcQtcKeLeV5EHlyEFPm81AwB4GeMeigHnoAbt9cyzxzJ9oWJwAY2yyiOMfI5O3ksXHIYDpnpzWRZ3iJK4kn84DajruXbIBgCQMDhSMcDO7uRxzXnle4+eCNQrs7NgMy4UEBSMZySBnjj6YrC/s6XMhPnLGR5kigCONWb5WXcRlTxnHGSTjIOaANS81qczlY1mCxM+QRiOVQWRNrdT2GD6ZHArLOrT7R50iny0LTRx7wETezKA5GHOzHT9OKw9UWe3gXDmWOJSV/esCQrscMAMqu3AyeBwM5OK5RTqUl4gkiWG2vEMkChnM8iHDOpGMFl3Z29QpBIoA76DWEW5laMloSykHJdxvUEMSoOP6dOorobPX2g5jKsHwQ8m0gE4wFZh8p5HXBzx7V5vb6HHDNI32pxhSjtEx5YksQ/YEcAZ69s10MVhLO8DESBYUjEORh2KyHcwQcMuFJO7179aAPSY9ZJWOeUsJBGcmRkbcrsSHG04IGcDuQBT5tS8yMMP3mWCHy1JCow+8wA+Ue54zXMJbRKxDB5WR5AofcEMakZKhsbiAw6AjPStyK1FvG7s4RHyBGp/1hxvMJPb5T15HGPagB4uQGgLM4d3aMMhzgb2EaMo52jht3TBx2q1FdMJZEEpQM5XzWRsl0HzTbtvQnp1+969KGI5JIHLxJhPNLrtyYw2zySAT8wxjP455qC9mWGGYwuzyojEjO7C5Z1wAck/MF+g9qALst66NuRiwMkasXIPK4dpAc8FpN3HVc881OknmxmRCrPvclgy/uyzMxUgn344xXLWsGufZ7a7niVre5klKDKmJHMrhVLBvlO1c4JzxXUxRkKF2IkrYkZgNqxqhCsGVvvtuVsYBHORQBg6lA8jwMpaJgxRGY5RTyZCykfICpznHfg5rhtauprYyxziWRNjPEYmMYIU4VwuOhHp9K9durYMGCIp8zZG3mOpDPJnDAg8DaM+3Q89OM1vRvtyNFMqhwDEjwsPOdRwoQH7mFwDnqR3oA8PvdTjtZ7dS0nm3HMLKwYxMcZyM5zkkkkDnI+sFzepB5V3OWwJ1RGkeNVWQ4zuUnnPJ78V1snhaaKbzdouWjU29vHJH+9Ulsl2cDGQc9D0FWdS8FfbLO1XyGmf7TGksQiZ1SRwCs4IHzqDxxn1oA5iZxc7xZqZEeDzZCgIRpgcMqu2AWBHar4ivEhtzbpJskiIa1jRJSHYeW9xIzNhNuDkdTt4BGM9/p3hNbVFjeGOM2+4EhnBkIJJm8pj8mCcbTySue+ak/s7y9yRbo1aRV3oVDlW+8Tg9CxbAHrz3oAxfDgTTbLUI7iJZDfFrKSJoZEIhNt5y3KSyR7T8ytwCcH5eoxW/YxmJktwiJ5cKBDIW8xY9oUlkx3Yfl1q42m26SRyuFkclrcqIfnk/cTJH5rs2PllcHIGMHvzW9Bau8ru3lxMINm7iUAiV4yRuJYlnBPTgNjoBQBkXMMcSLIiQM8Yz5ikyBQeScdGySeBkgnnnOG2JlsrmLUbWIsSBA8UaCMXEUvMrdlMxU7VLcAKM1bubF4gqqp2tM6yKWDHb5jbjtB4BYH86LgRx7Ujbc21MKshDRgOTv2Lk5x+PPFAHj2peFrSbxZBrMF484WS5D2TwX8EwEkoURPuhEJZI1CblYh9m/Jzz6fbiRZ2t0VtkWJ4d+A2xpCAjEHH3ce+MZ5q7cMha3idMSeaSzEBMpnzAxJ+YZVs4IBqxBbW+37RvYsZGQBWLLs5K/N/vZ47fSgCNZJ3lLGTasLYbIYhwzcYUjjHT8OOKsPe2RJ3lT5LFPLOVZmIDk/d5AB+nBpsSFgTg7nZc5IIwkhVssOO3rUKWSSS+c8RmMWXWNVYlt8jZO7GD8uO+eKAN258z7HZvDKyJJKu2aPGyWMjcYm8z/AFfUDPA+Wsv7RJ5gRZE3BmyiOC4+Y7dzZ/eqBjpkYxVtreWa1a33Swwku7REYUIclHTIyO2R1zzjFV7PT4451bLhlTYsjgbR8oPIYDPHc+tAENzNqQlR3mhES71ZVAYASQhVuGVScBTjPHValstRKR+U0ySGKNkkmT+J3KohRTw5Zhkg8854GM509n5wkCXUkbyzMssm1nWJRkFwignfheB0OcnvXKwXk2m3FxLGhuYoZ3eMkFY5kVEiYyIeclznp1JxxQB6UNWjiuHimkMnzl3ij3EKAdod2xjPGevOeOMCtcXcShXLJIGUEEkjHzF12LnP3SAeOue9eL6lf3RM0lkQkjssbQvIoaQyKpPU/dDk456AVmJr+qaUZzfBpBEIFtwxGWWRgXOM8YBx744zQB7bda0GeQRSqZVIZk3BmVDwuc5xxjA64Iq0upKLOZppRJI6eYMEAd1GD0B459xg98eI3euxDyplnSJ4ZTO6BPMadDhgqliNoAwMcn5PqKydR8axXEvkyOIYnhdyWADRnccBmYjIKkYGOh49aAPav7U2R/vFVJtpKxtIpKx5JDr82ANv4fNVSC8Sa5EAlWTzFLl2O5gMA4L8g8EYPoM8145beMrS50yW8SZJUjmS2illDJIvGwhkcZe3LZGcEEmtzR9S85oi0u5md1GDiNDgHG8H5QRyM8gNigD16Hy3jwqBir7GJYKCDzkA4xnNZ9zujFxtlVNoKrAzY3blG1ge54Ix1FV9Nv4/mDKI1EeV5JywAGRknIOM5xVS7vgrmQbiAoMiMOFXLKSjN1OCvbqSRQBgajdPd2yIFRSIsNOpZXYgnOcdcEIPT5awl1iWzgjKlVAHlSicMGdmOWOJFBC7eNx444OKszTmBvtMYbyJkMTJKvBJJJZD0HPp3HtXFeKZ4b2zM8eVyojeSAtI7JbtuO5VGFbnGfQdetAFvUtbiNtc20CbVZTI+MNEVU7iqhh8qH29e/Neev4sba0jG2hkIZI4yWIRU4/dAZ3FsE4Hr2rl5vE+yWeBPLlHzxhZmMcgQDo4YAcdOvbvXlGqRaxdz3F+8y2+nW6yR+Wm+R1YtkeQVB3OWY5OCADjOcigD2aDxtc+XPdRlZ4mYKVVw00BUmM4YEbQXUkj8+Kz7jxlJcZxLhpWALW8hjZcfKY3LgZJwfrn1ryXSbW9v0kQRPCAVCeR5ieerqoLFSBzgZPqc85zXf6Z4GuHjWdFldLZo2dEzmTymL7954IPQ8//AFgD0rSNe+RHhFzGkcG4owXOQ21ywJ+Y7vXsemK9t8J68XZXw6zxqHjDMDuVlA3bFyTk56dMc14rbWGpT29siwLCkJdSgUGdwz71WTGflw2M5xxgn09Q8Pxm33mMYkkSTzA4InhYHCLGWGAhIJH5/UA9bF894qZXCkldrKRH8nMhlBHysCcj1HrS32iAWbXEckQMzxseCZcAL8wU9D2GOcVjaVEZ1DSOqy4G9pSyIx4U7j0LADGR+HArbS4iimZDI3lxMU2nLAIqAFsAcqDnH/1qAPN9TgntJp4ppfMjkQRRRXBIUtJnaBgYGWJPXjPPNeH6z4F8RT3P2y3VbWCSbbs8yRFZT8rt+9G1FIww+bnZxnPP0/q/kyEyBlBMLsC8SOjBshXw5zuGcDHTb2rFaKee32xPJc2pg8ua3YEuHBxvjXqARknjigD5a1b4atPaXEU119quDbGEOWXeRnEpQtjaroeucjt1NfOOpfCaC21GA2ltezRrHNA8U8paOJ97HckBPypk9c7cnOfX9EjofkLJcw7ZUkdInichpYIyGDsi7ss4bsPm9jWDrHhDTrTUoo0cO+oWkTwrNG0yyEbfMUPj9w4fOO3BNAHxDb/Bz7Raz3ctpBJIgjEhWN1mAbgJErfKY9qgnBJ+XgYzVSP4S2TlYY402sxP2aG3dQWB3MxdFyW4GQuR1HTmvuGW1msXQSW4uWRXjjSNfvZITy3AUeYVQcfhWTNYWT2khezjgniuUlgkj3W00boTuD7UIdSjDO7HTGB3APlWb4YwwIwIsFUwx3EcRtFMkjZVWhuTnJUcn+9k4Iql4f8AAsNhrb3kZWO1dmzZpDGZ7hozzIqjoAdwGMnCjnNfROoW0U155aGRJJlDo8ZUeUN6722kEKuc9/wGa29O0PRHkUxedJeRvM7TThVaFymCkbLjMZxkdRyQDQB4Lr2jTanIkcsaW0UVws0CSW4YM2zbuuHkGS2CMhMgbcHnNdLoenHT9PWKeCSXZtiWSLetvE74/fNGV3OSAOF44Nepat4SGpTiOeSJH8spAqqy7EdRneuAWkyDg9OR9K0rTRW02BLA28ZKmNYoJ3JlnYDAeMk/dx3PTH0oA5/TpltXZHa4DpFGSgtUSGSMHA8lUYsFySTkZ9a9T0rRYGAmnt0aS5jB+2IyGFCceXHKucmXBHHFYNvp168gW5s0heMSrA1yyyK0ajdtjK5GMHqT2wOK7vSX1CPTobu3to5La6u1tQjsY3zGuGnWMDasWc8g5O3vQBXfT7aCN42Kq5XnAAcKHUs4Byeq46euaxbiMR3WY5p3s32tM8cYJ2t1xuHPYd67G6i3q0gRo8sg+0owkO4kllTzBkR54JI5rHlaBYJTKjC4CSLBKoBTao+XMfAiYjuM89+aAPP9cltrVGa2kuPIDrGSYpPMcNgRqwjU8knt0xzxzXV+G9AkuLJLjyGjnjLmeGcDKqQGjKMx4BUg+2apW+nx3FzJNdTGMyiJoUYGROD95+NplDdPUYrqIzLaLcgXc2XYCS4m2rEkZA25ZRt3EDG3OeORQBTv9BMjnZ5bl/v7tpeJ2GNoPTdnPPNcTP4Ngtp45r+eZEdiXaDA2suVheeZjgRtk9CRxjjiu/W4nk3/AGUCQJKnmEMMNtxubLHnoeBzWhLYyXfmvMqCD5Sse5W2g4O2ZS37xMgYAz17UAeW6lZSWsQiBF2gi/dSRu21o1yQImJw2AffPOM1xVzpR1K6imaKRLhVRndAyKynnNwCAwmHGeMdK99vdHtGiTfFthTaxU7leLKnlABgL0x9eK8+1HTwryGGXyIWBaSQibzXU5CRthflfaR+I5oA8b1XTdPsp0EV3K8kkTxu3lm4aOQHJ27VIXqecjAP1NcRqk97F5MMjXE8MRaVRGoEjpIoAGEOI589ScDj8vXtQ0qO3LR2SmRpVbau07gGOSfMYBSevOa5d7BrjzVYkG3wA0aFi2/hY5AASRk9enHXFAHI6XqlgodLxpNsbQrbvGUNwyu2ZI7t+hlKsQGzhdvXPB9JSSz8Ypb2avbWlraqkjCVCz8nyoZA8Rws2OrPtyQa5Obwgskgj+y3DyXEka3KxTqnkb+j+WPml7YK5J6j26iw8G3Gnwy2thJBFLMXEnzsJn8vJIZ92ZBu6ADPXIoAxtS0O18L3c08s/8AaPkxGWe7k09ZYWlGR5SXAzn5SOR0PXFci2kaFcy/22JdOSzlkiaaKESGcs0mWcy4OZcn7gPb2r0PUNPK6XcWd59skdWglkFvvw6nO9mkYHMmR83HOOh7cy2hWiwv5durPGVuEXkwOY+Qs2AAJCD1OMk/hQAyQaDcIbe31WV/+WZWGPZdBpCGj2naAzAgbsnB6qea7nwprF9p9ilm5t5DEpYXKxi3d0BAbKqxaVyOpIB9QK8v8P6VPcajI0imziWRnR5Y1VXjYnzAhHKquTjIFeuafplnG7wxM2Vjk33gG0GNmyixPk7mOeWHB96APSYvGEdunkST27xyWyOIy6HacgMY2JII3ZAHWvQvCeoaJcJKk8pjkyHlbKZLE4AIPKjJ7+voK8BvZoYbG+t0t4plhDbY1CNJKCoYiOVvmYKACSBznI7Cvk/4sfG2X4ZNBNBPKl68GAPP2LMvktIYn3kAKuxss2CCMHnFAH6JfE1/DWp6FqSy3CLBHZy+XFvjV/Otw5Z4z3lwuR3J6ZIr+Q/9u270y5+JVzPpMjzwW5urJr6aXdG3BkH2gtJ98YGQe/5V9+fFz9tqXRdFu7G51CJL3UYJLvT7gahGsVvM6EzWpTfkgMzEdc9B6V+EXxk8Unx7rF/qVxrBW5uNQMoCSyLbO9wwEw2pneylwpJGMntQBzd9r1re2NuurQWq/aX8hZIpGaO5jXckkaLEvyAYyQfugYJryIm0uwI7u0uTB9ua0S7iJECW/wBpYhmMj4ZNwBB9K9Lg8LvcWIHmxLcQqkZVJEiY3E0W1jGeVlRx8sjcN3OK+XvGSappR1GGxmmVLV40mthLLsllQ7CqZOEIlB3HODjIODQB63Lp1szRJpE8a3nnhJr5CWiM4Jy1wq/KsPBCEnBPfnFRy3YaK6SRJbiaKKO1YywTR20bykEhDBIiiXIYbgc5PUZr5r034k3Wm3kdtcCF0urm3iYQu8aGO2kKzee54CEjIOcYPGa9RuvHkus6aqaekENsL027vM7rPMZFw5DEDYkLKXAb5TuAU0AbF3dXKi9awc2UjCSNFaSQsJJVUPAm/c5CKMhiSc96519V1PTLtHeS7s7pbJd0kW57OaJsK/my/wDLOfjOM5JPA9MVNdt9QE0Pn3WIrglTIqkZgXYzxxr9yNmBIAzgdzWmtvf65O7aGty0r2sUkx2iaJomwscaK7beFbqCaAPSLLWtLa2QSWttfkWpaZ5mzfLDPb+W8yxt80mHjjL+YA6FsIMDjltXtdE1PFzp1q2n3kKypamC9iUzA225muBkxoGCSNu45Xpkiu18N/A/xzc7JofOuPMso5WziK5txcsVRpyV4tmYcjqg5faKn8RfBz4m6JDaXT6DdPpbxROZbayc5gleMloiQGnjjjMvyqC2FJI6CgDk/DngfTbsNbLcSuxuY5ECoWW7VEjPlyysgL4kadVPHIIIDGt7XPD0tpANQ0PVZLOS2mWOLTZrdRdQrMxEcUiPGAsZAIVz2Gc1yVhd6potw8yia1gF5qE0uqNNFDFKoRg0MNvM4a3ke4BMYKrtY7uFINbZ8Qy+IFNubx7i7kInFtuiBuYbZAf9ImU7vtC85UcBh6UAVNI1HVoryGVpSkjeZa+Ytr9r1CBZFLyOI3OzyiynAbBAwUGOm5e6jJeNYRTCJFigieSRVO6eeSdtzKwG0TMuDgdCcHkVz2pTwxxiG2mTynvVi88Ki3EEiHayPMrbzPuGBn5cAg46VduYVtogZbe3unNvA6mJluCsu7M7y2piJtnDEkh+BgAE4NAGi95DZqk2oI91c/YysVqVTzYbabA8+VlyQQmMsMgkZXqK0dJ0C41LT9Zks5ftUYt7eHSxcCL7NLZS7ZrjyJLlA7TpnPygnH4muRs1kmu47e1ka8QwRWt3JexgC0uiEEcNsqnCqWKhHJCHArSm1q7tbcf6VPDHFMolS3XbPDMuY7dNQidV+z221fnkQbGZTk9qAJotHvbbUyslxZQ2sgb7RLABL/ahtka5ELSBAyOQxDEhfoDxXOa8tjC801lDCsJR0mjDSvK95PEzwRgJuCohWEb2AXI5IOaltiddl1G5n1GOJRcW7wXGny4glEUDC6eGGQhoH+VWcMBwcjisO2a4u7a2SPUZomBEc2LdBcXa4EiozyqEaLaNpYHPr6UAY0V1bXGpRRvcQqJ99tdbYC80luI2eAnJURYYKrOFOCTnFWtLkty9rcXMq26ySbC7u8iRLbp5fOQN4DDGQcHH41X1K2zczz2do9tdymWe3hMStLAv2VJImlOOLNwxznncxNdvZjTF8Mre3PmtGkDGSJgr7JZYElmSONU3MpmfdwCMEigCtY21vqQu7iCS2vCHuSQYzb27rCSphkBL7m2kHjGS3AriruBtPvL+KKwe2eAWSCW1llEFtPcK2xtvl/Mu1HUAfdwMgZFUmfWdHuZJNOlinvoLX/To5vK2Mt9NIVREWQKSsWMn7wCkuKpzeLNQmtrO9t3mlktIpjdQqkbQ3E5ljTMqE5khUtOFbkKByemQDW8SRsmkqPs1nO7vbybJkMszMwCzRxOrEK3lAHBIP415+Y2eBZgkL29vPJmFnVDJEsW2PcpXLSIpUKec84z1r2vwT4fg8XNqu+eaJoruO6nuZNp+yxpGzsoDsEklEuVToFUYG7mvMvGOnx2evXga6heawEbLJboWa7aeZiAFwPKm2Y3fKRuJFAHPWVzHFBNbXaXKlCGhD+W0dyQdjW9xLIcb1IDZ6DvXVaHM+nlfOKxyPMTLeAB5W2FQxMfVm8spGQueVJ6cnkLgqVdblLmS5vA/lRSJGMSljI0kjbgY3LZ3kgZGB14rd0ZZoEs5vNVmkklg8qUeZOsflhGZFH3piRyVzgj8aAPsbwcU1K1gWBMqkcitPBExR/JjRk84suVctw2OATivWNPt7a0iSdLaBr+3AZVUlTbrGdwMkTcyFi3IHOFyRjmvB/hdqosYJLQx3DiWWMgTsFlhMzsHj2jhmJAbnHAzxmvWLzUpoJCLYyG4uGe1mu2QBVmQ5QhW6/JxwD8xNAGtK95PfRvaWds7Ssz3E0g879187t8zKxiU7XwOoxjHSsq/1+e3RTHphhecXIhEZlLb4ykBZvk+XfGFxnb90cdgy11RRMty06Wc1vCtnclvMjLSTLNJG5jHDFfMTPbrnA6aPh20v5Lq8Z7xL3y4JdQhFwrKJGkT/UR/vQAd2cDjqOOlAGudLlu9Ogu7dblbqOBIb6ZlEwbdsEsi20yjyv8AWqNy5Jzn6eZ65oF5olyqNGb2z6OUadzbQoBmGUGLDOZCTkZHvXqy6/bW9gkU6XVrcsjs7QFjK0nmqZIp4TyoRkxjvtyOtcuL64khsyl/5+oXc80sFhOPJWYZfKXCS7FmVixIwr7AvzYxmgDjpbeJ40nuIWinZI5IImlChiSI4pGLLlMxhQB1ycgVj6g06C4W3kInAikaJ7dvJjA2p5SupyHUKQxbBJBJ6jG1f61ZO6WckNraywMlrdXFxALgGUOxbyVt87AjZ2NtC4AI45qdrJLe8ghjVL2K8t/NS7a0Mrz5VElZLndiPCjHI79TQBm2Vj9ou7fUo57fY58tYbKF5IwxTLrMkg3mInOcAgNzkipb6yubO3kNsEEjy+YJCpMrQkEvHvcbUYA4I69hkdbCzQPL5FlaJC9tKquirHbkiThh5kUxLsEON2Mnr1rX1fT5pbBba1iG2N8gs8AI6lmMkkXzHr1OfxoA85u7Wa5jaPy3MfyzGQbSd6gEIcN1yOe3rVKON4XK3IJi2CRIEII5GQNoOSwPp9RxiuxEkFtbi3RGVmGJASpLEcFgAOBkEjjvWXeCyVd/mxvyhSVT+8DEBWjJ/hx1ycdMUAcxe3q7DOW8yQquYWIVGkXCqDCSC0apj/gQ64rNu9ZVinlXEMUkcQldFcC5KgDcsQJ+Yseg/PApmtoIlklinBwsnkMzwqOpJQZYbyfYcZ55ry+41toIwjRrJcPIVPlylWhyTly23IGDjAz+nIB2F/4lWSdIYIB9pdIyys2QyDHE3zbn6fMFHBJOKjh1BGS78zYgfKIpDFYm3BleISKCy5LYx0xzXCNdTLfxzrayQvJtMU7xSlfkVQ45X59wGPbHNbcV091bMyq0cy3JWI7BEPLlcZU8Hrz2z+PJAOptpVRnjtWS4uUX5pJJlS3kjODIyqR8sgLDgDHStp1u4Ylgt7u4Xe6pIhkjVt0ihmCO2CsYDfLjgHp61hWMM9gQzKJ3lkyxCxsYSxUqvBy7Yz0z9Aa1NQSX7SsieVOFMTp5bMWdXbkbFH8DHk4A6igB808nlpHNdziSOWOJXeRmRHZmC7gMFyvBLDI59atM85uYLeadLme2jMKzyjdDNJJgCcuvzDCkAjr3xUcp+zRzLL5LGU5lgmIWJ3x8k8crEeXKOMAHk9ql0trRp2FxJPanywkawwmOUzyceZyGJBIAz2xnpQBqf2QVZrMu5by4jvFyHSIROJZC7Bj8nLAB8ZyOtWLWzuBLI8Est1tMuwwsqRG2BBKbWxu/DPIq3FbyRi4ZUS9iR4Yr3yJA8yjytx85k+9lsBiM4qjq1vJBbeZA11FvVZIktjm0SSP5jGWQ5EezOf72D1oA67TdZtYbd5I7eKGOHAgjZIYy8ysxkM8sQG+Tk4OecY61ox/ECfTMxCFIZrh33XttcKXto2P7lklmUkOw3btrB+MKwrzaHUIL2yWS9tltgJA32q3DyrCbcqGJhhBJBJHUZ4rD1drOa7NxbXF1dT3AFsI3KqZomXIKRgBRDg8dHU0Ae03njaW7uvKuZILhSFCXjPcy6hs8ry1iICMY0OccnHOS3evIZrG3v/EiW8MVuluWkldEkGUnZt0pmLti3LJzyeg44rPsZLnSRc7YZhcCOPdJOHlZ4e0CNNvAOQuMcd+K6PSI7Nri2ngDRxTTRyXFpbSskbSscMz4U7wBlSMgc8YFAH1Z8FPhjqXi/WYtGsWjuUWJ725hhiKxeRlGEbTRHBKKVPqx6DJ4/Wv9nz4A6f4f8Y2l5qF409rCFi0uwuS9vcJfmMLJLwpWaNcuqnvjj2+L/wBk61l07UUntbS5gso5nlusNLEsUTxqUjEsaFnZgv3T/Kv118A+KNHv7ux850W3ku4pbif7OxVI45PNZ0knQO0oUyRlcKMAE9RQB+qHw08PLpvhiwtntrGwFxEWQRw7rjKr5vlu8efLJGQpHXJHJ6+nw6YbWZopERJZ4yGkZlXzI2UMmJHIB+UsOefxrwfwbrsp06ymhcTxglorV5Sbj7AzhIgqdS4XBBxjn0rsdQ8WwedI9zdGERrGY/3h2xqq+WxdZFBZg5PQH19yAdn9nbc8rBHFtujiSMEYy/GScBjtAPFXYWt51e3d5I0nVRFEixrFKkZ2gSSOQz7G/u5zj5a88tfFNo6uxudjoN+1nwZSCBuC85GcZOMDPWrw8QWsdrHcwzKdqsvks4MKpKM+bNnBjXzO6+maAO/tLJlY7HIhRlEKsG2S7vvhGxhjgEdfbvW1FJteZAQuITGJcGJXVudgKgZOO/5n18gj8YQSmBRdMn2W1a4mVZB5MaAn54VJ3N1zwCcc+9ay+J082NFvY13W7s6TEATQuD5ckJcAIcnvzzzigD0K/kmtlilt0VZDCysDIskxhH3ZAFJyc9uT7YrHbV0RvtE0gdowyPCTjY8cXzXBVj13EcYJOOAa5CXxNHDE0auonX91vlcF1iPIO8nBQljznHPpXDar4k/1rh5Yrhrp4G8zaRKYwNm0LnarZHPTA6mgD0ZfF8ETqkcxxI0wt/MJJdoOf9J4+TvgHGccE1UvddS5VJTLFF5bDBkum+YGLAhVQvzHfxkcc8nHNeB6pqdqtvHZWxuVKkyXW8PtWTBYqZsZRWGQSOOSCRkVY82cpDuliglhNvHbRAM26Z185ELPwTs59Ocdc0Aes3+spcP5EZi3COOSRxIu/wAhfuSFN2Xkb+8BgY5IrjtRu7N4LhWulkW5PmCMopeNYBB8sGVym7Y+c+mec88kz3S3EkEpaTzl8sSOrRpAZiBjevzeQvPbt9aq3CTOjQm78sKxRWMXzgABpfnKkdx1I+lAGLqGg2l7KXt2st9zIhupTtwRz5wBbHIGNw7DqK5K8+HVrdTvKpS7kt5YJsKvyyR87fLijyJjj/WAEk4HFdZLtN4ksE6p5UwivtwRHtxgOLpkbCkEcycnIBxWzpt9GC4Z4rdY5BFBcK4feLh/LPkBGJIVsY+pNAHld/4PvI4ZktYPJM7+XM22QSfvpS92Io8bYrd1HQ4OByK8Z8R+ENQlWe7jMF1ZRx28dpbG0jt5TPPt/eurOQuBnbu6/wAeK+67zU7ea3eKOeGaa4AhjnG7EIP8cimLMp47Zrzy8sre6S8jMVi1w/2iZFJKXBjtiPJKBvld+Pug546UAfEEnwk027v0u70x6TCsPmfu9y3ISGLaJbhwDuudxwB19vTv9F8JW9kr/ZrdbRfs8bpMIlkeWaaYtbzByflfb1Y8LjDEV7JcWWmP5Anij8+dMXJ3q4+0wS+TvbecKpkB64BxyRXPa1AYJbqS1u4leO5ijkkDr5U1tEP3kMCg7V349sY5GaAOEg8f6PotlcWes2lnKIrvyVjkdPMnmgQsFsEaFxJAV5OU4HJxVzSviPpELT6hY3TPb+VIslk8cMU7fa4fJcxgSZiEYwwJxk9Oa+Ivjte31rqMZiULBdXmyyjhvd1zYgMVupN6nEYe3+TLYFeAeLfGeu6PAmmWt5qV7ejT3njlt7oRAhGwXubdQAR6EnnHHFAH60SfE7RredWs7q43xiQT7/LImLx+cm1d3zjb6Z5GOtTx/GiwuQY98cQ8uZZZIgJLiCXHlIuOBCNuWOcYwec9Pwnl+OXjq11N4dU1MxbLWOJPLeXbG6Sea1y7IhAUgBc+nGOKxpfi74s1mTUJ9N1y/KKIpLqCyYxw3rO+23kaRsGZVI+ckrvzwemAD9zZvjPEIEitdQRgL54muJZNkfmIrOq2o53L+7bJbgcc84rb/wCFw2iFTLeyLKhZnQKodD5YSODYOQM45xjvX4Gf8Lk8Yw31glkLo3MNxFdrNcs0TTJJBjyyI85HM+4kDdt4ycVyWtfG3xOuoX1vf6zqks1k5USWN3KkpKDcwhUrmZe5zzx164AP6RLLxCmtLPPNdQAxRRrcLLcJHJDI+CHWJW2Hgc7j8ucNg1y+q/EWTRbi8d7uBbeHeYVW5IkKIVD/ALxC4BG4E5bgEk8DNfkV8Hfi740udIud2u3cE15awRQpAy3kzCfzAt3OFdBwUPmLwwwCRgjJ4y1T4iz6ZbSPqd19k3XCXF6JS11PLcTiExvAG3W2+S4x+7VgETk8ZoA/VDw78ebew1W7kOo2umyPKYt1xeAyhTbhlKT5IkffnKqpI71zHxC/aGsW0SW4v9bi8ye5eKAo0T296iuYjIGk+/Jv/iHH8Qbmvxb1q913S5tRmfVr7+1MAWsCDzIGJc7En81/9GTys/MPmx161vaR4o1i+srZdYEkc0DNIIbxp2skWNt6RWkcsYKAs2cn15PGaAP0Y0/9oCK+8+BYIj9md0XztQa1t7yJIwR5DJljJkfexg4OCatQ/tLxyxzTm6u2SCeOzheC4Fwz3DkhBbByCyLggMw+bqua+KLLStV8TSwfaYYLW2j8s3ZgdVIkk5gYLCxKhW+YhAQc4PpXrnh/4ZRxRhIb1pJ96zRXCSLbtDFGgEjFow26YPkKMZ74oA9n1X426nqtjNqD3iFvOeBbB7h4ZmtU4kVjDcpI90ZBjmPBPNeVal8ZPEGs6dqVjp1qlrqkKeXp1xNH5t15SJvYLHI+EgUZ3kndnORXp1j8H7B9PhlsomvJInEi3TENP9raRjKXAPGMYwQPT6874q8D+H7CK8vHeO3vLaCZJ55owYpp2jBlQyxHdDKWBAwMA/SgD8t/if4i8SeJtUuJr9bi/v33x3Qgk8pf3YwLqAlgm0kHC57DPFeSaJcrY3ANpPPd3k8ZKS3NmXmiVn2OszKmxxgbQqsT8uenNfQHxcFs13qCwwfYv7QRovtFpHLJciWCMSZluFQb92eCdu7PHNfLmh2er2mv20VlJdxiUyTXEt/Gz24GVVYFGzlycnbjv0oA+9/hBrVlPHBbjTZXSQbJbgvbx39rexhQrwxyyAHDlyrNxzgnGK+h4fEMWk6/Y2dxdahewLbOLdjNC01rcu2VDx4K8hSCAmc9OtfCvhO/v9LubqWTyIJnWORE84vZxSbiiE2quVhdsN1VfrzXtXhq8i1V4GijvH+yzmeeG1iLX97eB+ZmyxMNsFbjeV4HFAH6R/D7xtq8ywmJL9QI/wB3ZSJPLNOwPBEUm0KXU45wQBn6fXfh/WfEMunxH7JJa2rEGeKRkTy1KkDDMx2fN1C9M1+b/wAMPF2t6VNCdQef+x2T/QxCredFufCwSsqsArEYY7iRnpivsm88b6vBokP2aCO3m1G5gS4ju5IZns3lQG3effEPKhK5CjhySMjAyQDp9V8Ryfb5bIXIdJJY1jXypJUUR7vMxIRjA2nuMkcCtOzdLp7crLcpEjEm4tYkKyZI3IgZj5a8fOR2JNePXF8b2SPyL6SUXF2kt1ZIhQWgcBZJ45SuYYfMAAJ4BJIyK9T8Pakl1p9zpFzGLVrILHF9meLMqSHIllknK4l45xkHselAHXa1Hpk2mxiGe9HmSCKYRx7igUjaylG3lcBv16Vwlxc2zR3VrZxiJUkWSO5lUsYY4xg+YHYFdzjPPIzW3Pqdnp9vcWyTTXwmWZROGj/c56KSpwpB3cnjK9a5L/iXsFuZHnM82Fton3NK0cZHmPNs4bOOEAOR7c0AcL4h0+O8hu7mMwNNdkSTRRxGRyykDeils4Kcg9Mj8/LdYEmjtA8twVsnEsY83ClYgQzM+z+6+WOeO3evoLVoNPgdUh066tBOqxJcM8ax7XAMs0zZyoPOB1GOleSeJtDLz3sUEMElvcwTb1nMrCJdu1JyMES7iRjOCvUZxQB5DbeIrK/1HyZkieeISzQ3Zj8t5FZSFuVKkGMAbsegG7p1ilGpGTy5YLSC2cTvG8UpdZiUIWS5kjJxMSQQGx16Ypt74TkgMbwLGLtlhikkvzM8oQMRI0G1APKZMqBjHzc1rafbyWEF1Fp+oC6t7mWeIW8lvFFJE5XbIZHYlpEDnggYCnFAHFnRNa0vVrG7EtzM2fOspIXL20ccY3yJMrKFG5uAR1zz7fQ2hbJoZrjUg00SwRRoV8tBZOyF3COSQFKKu4YBI6c1yWm6XFrYaOS9VdStYmaGKNjFDGsMbIkMkL435JDEnjjHers3h9ZheR3gOnRypbxvJbyyA3dxGhTesayHKElcsFI568UAX9QtFa1Ecdykbm+T7PqYdGW3g8xpoQqbiXTdtAbBXIxnPFZr+IH0eKeOC2s7uVx5T3gWV1RizmY5iZijtvT7u5Xx2GSNK20pXmmtrkRtb2cNmVeaYJcxm3G42sUKNiRNo3c88g8g8cbf3cSaxqFuksBnFqhtkW3khmFwZ1byY1njEEv7sHBy2BkHnqAdBa7tYnmlvr+GW8nEcaxMrobabA8uHymUFnKYK8c9s1yniwzxXUlhaK/n2bLbv5tuyXF6zxmKWS6mEf7m3jLrtBG1wOWxmum8PyXMd1cXepMqeesbrLNHGJor9cIPN3syKdu0RhFUquTkVZv4bHUSl9a3UV9NHI6SSRGQ3E6JEXuhc5H70Ajb8ueo6gcgHiMN9qdtb29iIxYxKbiOaSaMyWFzHFC7vFdyBjG3mRF9oGwnhQQcV614b8SavrF3HbtYi5m3G5jbyENkyKZVMrxXDSKgTcgQBkPzbgQASOe1TSZ9XmS2khKm3f7ZaywSRCPULNxiCzmtXceSw+YEvtbB6VpaKNM8OW15eStd3ZSSMXkLXUKokk6hPsaKJcGLeVBAOGBIB7UAeh3jwaYWTULGOe5A8y3MEIa3k3IWgie0KqVKAlT67sjIzjmH1iOxt5LO209LSRzHJPNdSmeOxmkiZWhgWX5lLKwAGGCsRgN35iXUrTUtkkokjsp71559huI5bVYhdqLTeNytCY/J6EgiTjpmotSJeS3W0kdo7j7SXjuIQTbrMBPBLI5O6VxsHlsAQMgk0AXg8esXRtpro3E1jb+XNG+A1xK0MEihdyjfEqxtuIYnAwX/AIa526t9TXW9OFxrsOnxm8vI0gh3RpAsMePKdogQ4IAwwYjrhuMja8MafPZastrfPGZNty9jqdncR3H9oM+Ee1mticsBC7ArwWAIANWtZlvY7xjFZbLa0igha6kgiMUwkyhk2qD5SyQMw3sVXcu0sDxQBo6e17MbQ2c0uoNBBFCsNx+8tZQpia6kyHDSOxiZc5HPccGuvlSbUZ4CtrNAH/suG5sJLqRrWT7OQ0MDyGZ2tohLgkEYIOMEkCs5ozZyW8FzJ5Ed7E0MRhiVWs4pJVuQ2I+JPMdTGvPzF8DvXUT2lxLGLy2F2lzdT4tLS/V4vKgjQXP+iAqFYyeXtDMSV35XNACS742trObUxNFGTPdRQM88bW4ceXCl1sDAA5AXpgZxirNnBb2N3BNBFDMqRXMxtnmkkEEs6FV3SKwDFeGZ8nIGGIFUdCNlfQTXDNdAF7S1MdqhaK1dWMjwyJKoNwfs6yIduQS2M5PGxrml3qTahcWU1y9rMkORBbCeOJIgBIixbSITnO5TksTwD0IBwd/LKmsgRLNeKFFyXEvkxvJCjPJHbI8+Iv3QPzkfKo+bB4qTw/4gWwsNS06G3ma6nnuXiVpSEYXETC3jeViysIpJ5l3DAJjBB5FU/E/hd45LCe18281KSHzm/wBKW0uYgZAs0sLPABEv2bO6Irn1znmvaW0Gn7jaXsjTzsl1NbPCs8z2yruBtowUEZjdSzFgDx93tQAa/YahcyRW0kN5BJaWouLghswd2gRUA3S5c8lM49sZpmk6W9y5mu4mjtGs0ga2hwrjV0JZ7yNpMBYRHguM5wPWun0PxC0t61tag/a4pGjmmLCS4ngH3R5Lgq8DAYGzIbBxnt1VtbxJp0seSktzP5kjMFMC3pbEroBloiVxuUgf4gFPUbKzh0sX9p9phu43i8qwvQI4kjt1ALREN8jSuA4bHBHqOcuz1O0MKRvb3Eks07XFyiO6RTMRtaOQuQXAkxgYG7OR6138ESLawyTbLmPdLAEt0EkUhg4lE5nAbq2FYfLxweOb2maHpl+81/LYSWWm5ieaBWCXUtwmYonjZxhQevHTHSgDzb/hHDqd5KbpZkjR4BBMJT5MoU7In4+6efr617P/AGQ2jadaXM0LOEXy3WZS20ywlYsyOCNhIPrjvWTd+X4Y1CC3trRZ7e+lhuopiv2tkgcgeR+84SRD0JwN3A54O7dagdSWaKd7lbS4mVWiaLbO5UOVeFidihdwxg8enWgDzrUdUnleeK0FtFeSPDtaMSiPbHlgjrHjfcEK3GDzjI5xXmniybfctLJJaT3DnzboQQzQLbqpyBApi5bAPD9zXfeILa5WdfNt3txBcSIbiy2iSVN6xRXBAPzsVUZI6bucVxuu2UDyW0sdjdtK9xN5zXzbA0cabozhM7kbnBYAH86APCNfvtNXUN0/213lgikDyXJVmT5kThU6BUA55yDmiuq1LwfpNxdyy/2FfOr7SjyXsSF1wAGVHmUqmcgccgZ6migD1fxPf3N7qRmtovsihiJ2eQN5krSYuXgVf4yuQcdM8+7YxELaGGNZZhbKzXRglJeWF2D7WBY5wBknpmnappU+m2Uf2CWzuLnUZmnW1ci6fyesvlxCQ+WctyQeScnsK5DW49dsrdJYkkjuhFHFHA0MqFUYqoaR0GXUFhjIwAPmNAFvW9Wd4bgWkQ+xOYIXnkjAuFUAu5WZWGVAG3njtWLZxx3MNnPaz+XcT2w+024WNTcjcQQ7ltqMFGMvt5PGa5iWS5a9ii1SA/6jdJP57iDI4bz0Xhct7DjjNSWlzJJf20dtaxvYvcJBqE8Mpk3Qsfl2RJyibsHccDoODigDf1W6023Qxalp4hhijdpJbtyht2RAFmtnT77EnG1QRyM8V4P4hgvU1GwutA865U5liMw2wQEZCSu4wS4HG3GDnnNfU+o6DojRo2oyzvDBC8cCoolYSzMojZgSVxkDgnPHTmuUtNLsrC986+tpZoY4ZVW38pW/dnJSd4sARyFsYoA890fV9Ya30pZraMlpydQmUbYgWLI3mqZAOmD6d67y/ikQpb2FvFbRTRHyrgWgNtO5BZ5oir7pGLMBnBTkVpjSX1XTxJAbW13Rt5NtdlI5laRyohYAhTIYwW+Y4Fctq9g+jrZz3EtzNFZyeWsMb+YZos8pav5m0/OfnAPUYFAGJ4j8IatYG3ubrU7ie21K3R/I5tCJ92/yZI0BGwgZzkbgeM15/fSsIri30eJLO8Zg08txcC6ii8ttr+RGAeCDwAM89OK9lvtW1vULG8hhtJ5lSxkmia4dxLbo2PLDQRqyoAAcNu3eoANeJT29l/b6zTrJPqFqkXmysZI0VZApVjDACsjKxPJPzZyKAGHw4bu0aTWGuEjJa5YSwrJJ5gIQSxs67mt24JTIx09q9J8I+H7O8sStq08dvbFJWuLcH/SnXIJCAZEKgjA5AI55zViGKCRg8pjuNyCMR3EuxCxwzz2ySkFpQCPkI2kjGK7nwlZX9pC9otybkXV08iW81oYituOFZlt0JSTGMDG0464oA1UubeDTzEkpkvIExD9qhh2ydFRgF5weAMBmOORmvO7rUrqzMkiaY1zML9Z4Gks5QI5MKJ9hwGkQgjGRgEnivbdK0vWI4Zprawt5wtyDdvI8RuzHGxYpEj8JhegBzu7c15T4v8w3MwWe/T7RLIHt1RjbpLvCiN55Awh+XG/bGMHoxNAF++8Q6rLaWTpqEGkwSJtdnsikdvtBKxrNzuLsWBUZbOOK1PDMN419ayy2U7bCTe3FyyukRZSba4QCM4TJ+65GR2PNdXFpmh6jplkbWCZmiS0LW84uBaxXnlK0hG6FN0ZKk7iSADxiuptLO1vtK/dI9pMZ1F5PLJiKVoeF+yMFG/AHAbk5GCaAOLt/BMd7PNK1tJKGuZj5ssSRwo7gnzYlQKdmCcFRj5jUmn+A5og9vdAXWlmWVAtvKJjG+MJsilmw3JycnjsK9J0a5vZriezgs59TIjVhPOsiBY4furEsRwrMAQc+nau00vTbqdLiCa0WzhdkuIZZS8TRkZZlII2yNnjhs8DNAHzfLoGlvfHSzFNmyD3FxHbrGGlUf6tCJMEn1HbFUZtCuLWXba2saxq6Z+1RgMrNyqsF4IwevT37V9UR/DOxF9Lq0kkF8JolkZIlEfkSOMLuERLHc3rWLPcaXZzSWE2nCWe2ISYbVkLPHzGFX7xft+pwKAPA7XwUdXuZU1HT4fMbKQyQRnEYRBJlhJ99Q2AMeprf0/4I6nr728kf2iwt7WQlN5PltwFfCMQGU8bevWvoHTZtNSNWeX7JOZI2w0SedHHOv+pZWHA7dsd69C/tqO3u7S1jtJ2VY1RJAQsEUZUGWedcYY+m39KAPGLf4RWOl7JLx5lt49iskexRP5aYAcqfkbOeoFdDpPhWxuGkZ4Y4rGMbJ2mVvL+z52jDMMmfJ4xxj2zXt7vpV3bzzWbx3MMcYM0jMJUD5O7eikmNskjkD7tefX2tQaY5WZbW5twfMtXiYCEFjtMLxKfnZcnG7oTQA2w+Gdtbia5t4oLa2ADxThxIZdwJj3oMiKIDqOp56mui0rS7fRYI5oI0kkaaNbmF428mVixDSQoBkKeDwK8/1n4tyRMunWenRwvKiwK0TG5ikKgYeaLO2PnvkYzz71/+E/v4beT+0I4ppGgz5NsqsInyohEbEg7u2Bkds0AfUVlJZ2UAMVtbyStG7GPcVe280Aqzb8EKVzkd8GsFdRgRmhvLhYZ5iZINkqMsaqdolMRbLAsQMdeK+e4PiBrcMGqQk2TyNDG6qdy3CIi7ij5OXOCBx3461y7+MG1NPmhnt52VDNITIJODkCMkfusYBKn5j260AfW03izR7CZrkal+9jtVSSJFjAnlQ7fMkMeTjYDgGssfFfS4njmWC5uopHAiWAbSCnRRx8yZPp/FzXzPY61ZzW6C4X7RBuclzKpZ51YhJl2tnYMEMCK1p9V0a8s7eeGSHzIpAIkW5jt4YbjOVaSSJjuTcvKnr+dAHpHib4qhphJBpl1I7XG5SXMcYJH7uIMOA+QQexxyeK831H4pavE0RuLQyWtvdCOSRikTwPcvuhjlkib54Qxxzz64HNYmoWjRQi/bdMyy7pcR/wChm7ZmkW4hy+ZIxt25A6578VDaeBrrxVqkOsXLW0ELRQssEUUyRu0bkeZdRg4wo4Axk5zgigD1vSfin4ggknkjZYra3GXdWVmdAgIUSAmMgdAwOMdSMVvW/wAb9SvlmS3mnAVQWlncNGhQgKqOh2yqT/dLY74rg7p4dAlbTpjHcC4VfKhKxtuYt8qqoUFoAA4PGRuOalgg0O1nm1C8WxiiuSEhsU+RVkAAVIYxxguMj6+lAHXXnjLW/EEdtbRXDpJLFLHdSRzSW77w3ymIhDnr6YOOtedav4j8a2Jnih8QM/2KFRAWErXROcCNmlUfu+SWYcHHNdVBcojxxRjZbztvNsVRLjzsFVj3r8ywnjBTI45IxXJeMpzc29vawIqGDck7I42ojkZDD78p3fXp6cUAeeXXjPxCHkvH16aC8tY1a4SSeWaymboQsSg7FYnqpxnrisSb4ieO9at5U/tgrDG73VpHaYSVREMrBsZvnhZ1G7J3Z6Ct3U9DtFs7S+ubm3C2aSee4gMSqAQUgMa581yepI9B1rnZtS0QRB1itgxikjjNvBILkylhI7BRyhbKghgB6UAUZ/G3iqW2SDzp7aGdZ5ri5vZzAJGVNzo/znzAGBC+ucdKg8N+MfEpiSNNfu9PizN5jGAwQ3ZD5EQuZf8AVR9epBYHOOOeqtrLTLy1j1KewTa0BRIFkVnLP8/nXFs7EqdyjPHTnpmuJ1YQRXE32e0nea6CmZVUNZW8sQAjQRE/MSCCdgOM5PrQB2M3jbVWllW1vdUheGIyMpudgnY7Q8luC372NQcjbnqcjmtCTxpqVpbxXOn+I9Yt/MgWO6VUcx3MhGThgNyvyQAeDj0Fc1pLtr2kRrfWkllcWzSmG4jVQj7AVaKNycqpO3IPB/hPWp302Ky0RrTUbu3RZY5DGXmxcB5XJjKxEAkgE7Wzjk5x3AOus/iVrWi2v2ka5q9w8se3zJkR4Y9w+XIhzt5PXJGa6HSfjP4thspUk1Npp7iB5B/pKo6FW3rlW4A2Z46kdjXjI8Pi2tokgcG4hV5LaOQvjc+GQNCGw8ecEbuPcc1yU+m38viHTEuLyKC5uVQXACutuW+dJZQqZyxjxwOmMUAfXOl/tBeJ7W9SCR5oZ28tVcSGeO+WZeAgHKvlSD0xnPHWvRLH9pnU7dpIL+yuVkRF8hTLvxIeDlIySBu9eOD718qWfmaZfLbm5sXSJY5bGCJFNyVjQAedLOBjLoOhzzVDXL3Ur65M9np7Cd4jbOY1ZnmmzgBFjB2gZPzn5T60Afcdt+0pdKkM00crFpWWYqzNDEVUsEYKPlZhk54HrXTWH7U1hJbk28E0cskqxmeWYlBuBIVI2++oCtyAevJ61+eulLq1oLldsk0svyyQh5FktpUjyUSN0+eZiOT2FawZpLcpP5VtJOBK1qyuZImC5yJEGIAQDkHGe1AH6paN+0NY3llHJLdQzGIp5ZV441kPAddzHnDEcd/1r0a0+L+l3kUkq3VrgBfMjadMoWAGMg4Zc96/FjTlmje4VLp44odrw/ZmmyHDAsx3kfLg84XgrW5p3iLVbBNQj1K+kit8Aw3EN25RQXDeZNGcNuyRgD06UAftHZ+O9FvWKCW3WXaSkjyosceFO5iT97Ix06k+nNWYNV0LUZ5bZLhXmdjtHmICdoLM6KzDbGVBI9R+FfkHbeNtfiaOayvbqaK4TEcfzLEwRATKFBym4YPOMn8RXsfg/wCJ1/GkMkkv2mdSE3RTSEq6xkmMxs3OEyCfc5PFAH6N3GiWl1uHyDKkbiyEsr/NltucHBHvWBffDuwucrHZwSGVQpklXfu2jIwvbBH6V816H8bpYI5Dfs0YVlVpY/LESs2MR5XgMAOTj3r1TTPjNDLPaeTdqVMRmZWdPMG0cEAckHHb6/UAmvvgvpl0WEtlDK0ikEkJE5bDJtIZR8o7HP614j4q/Zj0m73pHAYrlYnFq0IKSRStkiZZFxnntn+HivqKH4s6bNPHG4V2JQs48vZGznOHcgBSM9SQOPxrsIfGGhzOqtcWryNyCGRmOcHaPLJyB6jP86APyo1X9lrxXa/vLOYzMHk86dne1ZkQgBpSy7XQgjjhj78iuQl+DvjXSnVLmFVsbeSRVUQqxljbKyNANw3RgEkbiCc5xX7GSXei3rndcRBNvmCOQqiSvjBRlfkkkDjvjPSse/0fTbuPGY/KCbRG0UbjIJIMTgYVR7kZxQB+N0fhDxBa6gitC1rbh2htLgSyyFcffadGAW3zgccDnjNey+HtNTTYhqerSwwwxMpSSJ2CsyZ3Nvb/AFm7HQZxn8a+mfiTH4f0i2vXlghljijaYyQLGu4L1LrgfNx06n3HX8zfi38dLGHw/qKafqVtpGmWpuIjcX0saySqSRttEU/eAVu3GecGgD034z/tOw+ENEfTPDca3l7Osy7LR0kKvg7GkdQQkRPXcR17V+Inxt+LFja3+qeLPiTrFte6o5eddGW43hbdAWjhjhaTErKSMYHG3PIBx5b+0P8AthW3hRrjSfCcv9oajOJlXVJZI5wskwHEXlkhnBONuSV6EV+etp4c8ffG7xBLq+uXN+umtPG9xPcI/kwiUEM0IuMhXYZGAoHHUigDp/E/7Rfif4m+ILnQ/D9uLTRHRrUR29t5l5fIW3KjyxRgRRblAwOVB5Oeajt/hxA0kus+Jd1jqEZ82ysTbhoAjoA0Sxo26Z+5bJIJzivXPBPgDwt8Orww6Pk3cjIUu762drlQqETLA0q7WTfxuXhd/wCFdB4gNteWFzJrEzhbWcusdsYy4Llk82a6zgQnjJQ4yfWgD6Y/Y+/bb1f4EXNr4RvpL638PSXCram4lBa3dG8uFoieto3OfRcjBr+in4S/tY+Bvir4etVttZsbHUpbXyzPNeRhFlLfM0jZAddx4Jx6V/GjqNvpzxratNHbXMEgntUT99ObbdmBJJXJfYSSVAGR1PFUfC/7QXxM+E2sNJo2ozanZJdoiaXdE/LFFKHeNXQj90FGAT0GaAP7fdT1+WAwM+oPdQshEl9biB4Zw7BVjVwxRY9ucNkDuTWl4Y8UPaX8lrZXMfksUEf2h1kb5Tl9rIccAkY7YFfg5+yN/wAFAZfH0tr4X1mSztRdmG2a0up/N8qRiqOIXkyNqE9jjpzX62aZqT2d1Bq5kMNtO22G9HlTRyR4HBiDYj3DgE460Afb+q+E9L8QaEq337yV42eGMyorE4LxSLIpO1ec/L68+lfjn+2v+ztJqFrNqOlTSR3+mrJdbUnaS7uSQWAiYhUIDABc84Pua/WnwD4rj1K1hO4yAERRswjj8qNUCthA54YDqOvoM1R+JPhuw8VaXf2M9nC0Nwyfu5I0Z7qFlCgQyrlo8e3PNAH8InxitdZ0XxFdabqWnTQ2RlvEv4b6MKt66AqjDbyhVvTk46V8r+INKQ7LjR7cqIY1aS3t87FnB4UKcPJ8vU9OgOK/fX/go7+ygvh5rrxlo9q8PkXO9LaKV7iNHnViWJXO8KinI65PPt/PqviBNN1y8069mntvsUs8Mcwg3tKwJwzSA527gByPyoA5u51J/PWF4408gNJPthVHkcKcwTxucMm4fMSQRjjtXjHiuB71prkRFJwCDGhYxgyMQGtkYDem3oATj8ePUtasbu5mudWgWV1kDSypKrs0xBJxlB+7jC9c8HPeuKMa6gA0h8yK4hfy7Uqz5KYERGcGFFfGSD1IoA8rsJRayocsgCskzFTFLuBAVgc5VwRyOp9DXdaXrUUqtbXEUaTT+WjSq3+kFVOUnDS42vt7d88d65u90y6s7sJJCPmlTcuJJNhzzudgNp2gY3deOtbNtotm4EpmAAcpG8hkLmbOI43j2cx5bg9MZzQB6HpGoSSHy0tkkuIpMNLcFY5ZI0OVcbD+8TAPHJ7kDmvcfCmq3UFw7Rw262s0sJVJF2STYZFmEO9gT8obJ6HHU14ro2lC18lJFjW6RhJIxBONy/NGrqSChU9egzg4r1ay1VLE2drDYWz28cZNz5rRTXADtkt5zyDy18wkqB82BgjtQB7XPZaeUmS3vdzIpmmV7VkaIyP8sUBnABkIxuOc+nHNV9GSGG4aSKGbYG8tZVXy2dlBIjmcMpUA5OdzEgYxXHaLFqms6u1ncanGsccUd3C7rCmYXRljQeW5G5UHQnccdCa7/R7K1trua1mt7x5mYkG4hlVWAYb7hVlCgArgocewyaANS5nmvIpnRIoLoQf6TNbMjyzjcMlomACnoAT8x7nNUYLS5WJI5xLMkskRnkEaOXVmGEVNy+WVJXeAe3avTYdM06ytxtwI5ZS1zdXDfZ4oi0YaCDKg5l8zDHnnjuAK5aa60+K5uULyO0Gwlbl1QRJOwjmu1OA2w84DLkdeh5ANe1ksVnCw20sryRwW8wWAhLlQQPKRnwYFL45I/wB3rUHjDS1SwF7f2D2kzQyRMkMwDKHX92k6JJvkIXGCQMZ+YCt61vwkEjLdBo4ItttdmSKdXk6NM8SDc8SRjIPr6nNZfjDVtQuPCk15LLY3avBNFHcm3Ec00bHyw77mGTjqR0HNAHyx8FP2tfiB+yj8YdM8V+BdUu7aO31iJtSglmNv9q06OcLcWzuisGRo9xVgCPXBzX9pXwl/bo+FP7aX7Pt9piaraDVNS0V7DW9H+1LcX+n3X2RPKuY7ePLXKLO7sCAT8oyK/gq1jwXq+reIL1tkt3Hab5UeDDqkX3iCQGDgHHQnNbfw3+KnxJ/Z/wDFdt4i8Katc2DJMEu7OKSWPz4GONk0UT7trRk7SyjPYnGKAP1f+N/xA8c/sk/Gy8uotXnvtEbVlksb2K4MNreQPIUikAd82s6qfnRgGyOQK/Q74WftLeGfjFo1vrOnT28OvJbw399HeSbo7i4C7JHRi3z7hnPGMnpiv59fi1+0QnxqtBLryq0628j3Fqkp+2JcMQDOpkLLkcnAOfm6GvPvgv8AHfVvh9rkS6dqwaA3MdmkTkxXAiyChQFvLIz9/cR34oA/rp/Z28caxJ8RZLPRYEntJDJLdwR2IkSGR2BkVXjYsEKnKsoI9+1ftL4d8QW+qaZZCdkjNpsQQsXhYMihpFYld+B8xO7GQMdjX87H7Cvxk0TXLmPU9W1iO31y7jgkaGGWGFYgkYQl5UOCSecZ+ma/WvxB8SLPRtMu7+2vlSMW63SzCUNJOsqjzWSJCWZlUdhzigD72i1XT3ZZLKeJZHnSOZIZPOJwnyOyhSVwR3HpXSwXkk0lsZQm0BjIwmMe/YTywQ537sYHP4cV+avwv+JcfiLbdaV4g8udLxY7iznUutyjAussMcoU7gF525OT0r7B8NeJb+6tleNEuXeXyp1aQmaNwxb920mAm4DO3OQeCM0AVv2tNPTxJ8FfFmjXBjhs5tOumSYSIZXaWF40hCKw81zzwxGeB1r+H/4keArTQtf1nTo5LiR11O4iW1aP7I0iee7LG0KH95nAJJOBzk96/s7/AGmZPEGseCbvTdGDOl4kaSpINoIKETxv82UUL1Ycnjblq/mJ/aH+EOo6Zr93d3sM1vfTia5RnW4SM7SWjhwzKdvl4w3fuaAPinQtOa6t/sE+n5SGVUvgkWy5+zrhY/JdwPMIIXOwt9T1GvceE7mc3UAzLA4/0IRW8UiwKgy4uHJBV2UdO+410OjXjxn+zrlhEILhLiSdi8O1kG0QRkFiV3Y3bjzwcYr1rT9D1TULSK9sIbY28Zke6juSwYkkAT8AZAB+UEfMAMZoA+QtQ0KbTnE80N7LLZiIf6NGYIkhUhihtFBYHB5Yj5s5rYs9fvJZzPbxRLZeSMxth58xAElozgIQuRnGTnv0r6U8UeDId6SxGSa5ugTLhAy5iVXSPcx4LndhDyAea8SvfDNzbahOu82TSLtiVkhjWNU2lornBxk7eB1PcHjABseBfiQdL1a4u1eeG3dGVPtJYpBNGSFnVPvfw5Ixk9ga++fhh+1Jq/h7TbaeW+LSN8kF9b+ZDbzAuSpnhXlEJGBxkjrzxX5prY3CTiF9lqkj7Z2SB2jkkJYPKGkHLbSApGVwa25NXfS7C0tbO4W4kW5t1kgjDwylQ3+qmyCGO05yPlz0PWgD+hT4Q/trNPLBPrc/72baVjEpRGZCBCcOQyxtgnIGfX1r9SfhX+07pXiNLUC4iWd1UQH7QirLGVHmRRrn5tu1gzdj156/xu6P40lGoPIupSCLT3idEEiQ3Fi4AXbGpYCZQ5VefX2r7a+Cn7SGqaFJp8V/f/aJEvEgkmnij89EnTbEgjV8MDGFLH5QTzk9aAP7HfC/jTT9YsoryOVAshCEM5kg8sngxkZ3MOc+9dgmqqz7bcRzW+7apAbeedxbpyD2GO/Y1+VX7Nvxvk8T6NpK/bIZLiXasFv/AKOhdELArDGshxgA9v4T161+lPh+9t7i2t5YnZ7xiofc6kxtzuCoQNzDBC4Bxxz1NAHbxu7XEszDeIgQu8suAchRtXBJ68H/AAFJqeumODe5AjI8uMsFVFkKHauP4iXB4zkgD0qza208yPhlYNgln++SeQWJ53dPWuU1uBzq9rA6LJFFEHmVAWlRy4ZDGMbB8pXOSG44FAGTez+KIbW11YGS503I82SCGQG1cH5UcIuWiOPmz0IOMYrfsPFz20dvLrAtktZ1DJd20hKBScAsrH92o7g4A5ANeg+DPC96lrc3a3H2KAzRPHZNKt5ayNsASVreV5I0+ckyKY1bJO1vTnviFYJpdqRLaadbS3jSi3FigFpKCuTPLG8YCvuI+UZAzzQBdtdXe5ZpE2PGdpt3SRQkiFdwdsN842jqOKsz6hJInmDywzICWTcZisZKHOeNgxx1IFecaPNcDTbKYFEZlINwz7xsUfOiRrkISQSFxx6V0cTK9oZYp38xQmTIPn2bt0imNR8oO4YOOn50AdEk3moJdhDCP5ncbBtAHzqVHzN39TihbpPNt2e6VIAAGl2ned2NvyoCVAHqB2yaqB4zFnz48Z2mLeqsFQYCkEjPAHX+8axLjB33Ft5aBWAdGfDMrDsCwAwD+tAG6t/GbthbSqUSRxJLI5UHkY4YcAc/l7V0lveQvbKyyo0jFnRUcMuFbaSOemM/nXk9hdaot9O8/lmy2gRxHyAZCQN2G3cgiunhu7a3fkqhKAKoRiU3NhQQowE5OR3+nNAHXStau6yP5TykByuRgOMYYHOCMfX9atpMsyuOPLVAxGQMEDJye2CAPSuR+2RPJGx8twgIdgrZ3D7yhSv3R29h7czxaskCyTlkWHO51c7g0Z5HHpjHHUUAdA8wmWMIpjDxsBJvBG5SAcAHuc9qzGuJYWIZ/NJUrygMZ2nHGcYO38Dn2zWdDqj3bs0RjaArkOuPLVOMKo7uM8/TmoJb1ws6Iu7AJzI2zgcMAXxgnBI/P3IB0FrcQsSWZhHuZSHYbl29CAucqeMemcHmnC/VCzMSq7tkatyjqQR6n8f1rkZtQLRxxKzW80pYEjymiWBF3s4ZMncWOMZz9afYSvcRfaZRGGiV+GY7pcMQjCIkk5A7etAGvc6mfNEMaph2IUhf3fI3MobGCQe3OMY61YjkEPLqCGZNw/vHgBgMe5Ppx+NYRmlkbIRVbeeJAFUEA8KARhu3vjvmpXSYRIVlbeqgBc5O1yMsSD13E7R6dPWgDoBKVlcN5ZySIFOCCSNxB9hk/XAxWVNLIfkaOYkyAKY1KY8zDYWQAfKN3P8A9fFTfPH5Cy7ZFVR83cPkgqzeuDnHXj0FTsdquVXcEcNGxywOQSMheQAOx9O1AFJZp1zG7qrYYbV4UKpIG6QnPm46+pPHFKN6oJQI5ERj5hYOWRSOoLrk55496gYqwXc0bozmVli3bjlsBcnBIyMfj9KuIRE5jGd8ql2DupVcjKqcE5YLgHp930oAoyrIwQRRNOwVnA2Mx2AZ6gY4AA/+v1q26Q5Ys8u+WBwyIW2IxDbCVx+7PbkDPUdavxzOuZt7sVMiFYGQLt5HO8jOMevfiqDIpDwHY4YrK29tkhAUEKCOvOOuB6etAGYt3KFW2jjZWV5FLSYIJ3bkKlc7VPIBJAzx14rprHemUlDGMKyIHydrrKWODnnLZz0wD+XDX9pNJc2c5uJY1t7gytGpUGZC2cSEE5jAwFHXIyfbooL51lAaV2BV3j3EAMpBK7ged2488DJBIoAuXLeZJcAyMyyyPGybVUxnqfJwdxAAwTjB7Zqte2rG2jSKRIS8YBVd3RSWRnDAFWZdpOR1PHFYWp6rdLJhHWN2ALNKVES7CZGCMDnzCQRgckmr1rcyXdr5jNsjmCs0bDDZxyQ55UZz6cH2oAmsYZrViruQdnm7GU/KWyWHoVLBseuAR2qa5lmkQPGqlmjzEmWi8xg2RIwC/PhewGeBTNnm5ysisgiwwJ+ZQXCptOCy4GPyxxg1VSKSVIR5pUs4XyJnUJMuzcfmLAoQCBgcn8aAOd1FlMhja3WSSUbpAymVZYyQs8TSvt2hmBK7sfKABmsOAz3GoFtRVXlXMVm8MXl20KBT5kjQZHmXBh2DcSoC8ZzXZCOAyiLy5XDmRWkkZAvmM7eWwUtlUQYAzjITPcVUOmvI4mgXe6AmQjKF4sL84BAGQm0dzxQBmxWqyrHHFDKGd1k8xnAi+7go+TgLkHaOgAAyetdtZaaUQxyYIXc7uWPm4cDdEjgYEe1lORwM46jAwtk8UxjPmFYUXO5cB0AAQgL0IGOPbNdTZs3zFn3NLC0KgH5djImEKnlTweSPpxgkAmFqiMBCpCQARxyyfvI1B4c9zuyBkngnnnrWU/2iSZLdoHuEVXnMyMpTzt5yu0Mfl2kZ6/XOa31haZTHHKBuIjZewK8BEGOWwOR6n3qc2au7D5QsSbUGQACFBfAHOd24kHuT9aAMqGy3cqA2A8gJUgFpMo0WCOMDB/HjNKlhClx5sbL8iIjKUJ3EqpIIJ4IP8+Mg1tJuR0KktuKqI5Nq5cKAJCB0UAceu38aa2XlSMiMjDksmATKOec9eTgduePSgCksiW1tNCZHMEkn2gLG6FAYQqlQrn5fmxwOeKispEEytLhozLI8igs2EKAIue53Z/H8KSW3ZS3mGIZSV2XHyqhCAfViVJx6k+tZUJZvtCRttbexQnhXRyWXBP8AssB07UAdCTbXGCZPKCyJJtGeNpOTx6c8e/FVZ5I23BShdASjtwwIUSfKWHzHawPGf0rKDtEykFd6owkhPzbiSzbnIBwMEdccVYRlmaNmzIEZUKBAgzsBYDcfmABTk8YPHegBBaxtDGqoGMJl8xgybm+0EqzblOGwckY/+tU6wiNBsUN5ESRKXAaUKpIMj4cEscEjjOCPxspC8W9XXKMERMbdwkU/vV3A4wHDgHoQOtQ3SX0Rle3kjEWGR2kZAwcqGQBnIDZLYyOB04xQBkyJIJpXh+WH51UOCXMhyXJ+YnaWUnPOOlZhuJCqy7AwAjAZeAXLkpwecFdvPT3q5Hqy2N0IZbeO5cIty7M+V+0BHjWI7Qd0JOM4yDnPSq97Zw2dtpxdnTVLyG4mvYomMlpGrzyyRbNhIULGyLjORt/IAuQzi6uBKfKEQZreTMkYKz5PRSwLHpyBj3rRaW1VHjw7O++NpFJUAwksAXPYj865e2aMq6AMXAR90YALycLwh5zkdfbuK0p4p1CMd6I6OdpBHmSAt5mccJhRxnGccdqAKt/cRiCW58/yRgSCOZ2BK5EZ56Fi6scdccnjmuNfxRY+a0EQknKMjNJbRySxBy3l7DcIpGNyknJG0fNkLg10P9o2cKymaGK78uSV4/3LK6ObZ4YWaaUBWwGBA/2K850ma409LO1eynv7GFrlZ5w8aLuKlZXnjZCsxdQoXlGXy/oxAPREMqyQCSGRBcM5ZpSQBvQEBXbhuDxgn863LIIgSOGNlQ5RdxO/zMbmJVhwOS3oRj2rlNGGoXlmHnn3xwO8kcU1x5jQQqoEe1pW3sCpQgfw79o4Wty1v8DZKrM6M65BGWkC7VA5+YYXGRkDHJoA6yO0KAMJHL5B2sAOSAeg6VKGSNg/mHdvCeWFIBHAYgFc7s5H/wBas611QRoRgLJs8o+Y6/KMZYl92Ac5GOvTApVvkjkMxzM64CoARj+ENyOefrQB0lvbK5fzIQ6uMszEoyDAC/L6dP8ACs22XdJKLgbVhLqi7gVUhiFAP8QK4/Wqcupssqh7hU3QZMZHyhlkbA3d22BfzqSbUYCE2KJVPVky2GILNuCjjn+lAD7lrW1ikndNwRc7Yww812JwzAj7oJwe3y/U1xd3CkzmZ4lhtnaRWlwxQv5RcoSowoztGT1xW/New3QYvMpZEUrBjDPCX5ByPlG7PPbvzUbSRKBEqpJGm5zbswMJBJkTzM/ebLlQfRB9aAOTgs1dY7hrUqr24USsp8sXR3CPD9FPyjk4HXnrWHqNpZmKRLiSSUyoNzyDDI8bZHlsf4QGXIzzzXqTSW8qwRwEGIbGe3BAiEuHZk2g/OAW4Iz6ZPNchq+lefGiEEyusqRwZwQ2B8u4nBBwcc9/pQB4R4w1P7BD5NvJAWwCrnhooYnxLtDYJbB/HJxXk2oa55s8kM7sWcK4Zp3TdCxWMSQsFK4HG4E8ZBbFe761oOnPvl1CG4SVhc2z+UimVDKQIwqvw0W3BJ/lxXi2s+F7O1ncwo99ZrIYhNEk/kxvOqo0crsuVdWBLBepwBnsAcjJdnTrgams13ePp7xxxWtxKXtJJGbcpkERxIiFs9+mPr614Y8X3kWTexoLg3G6VyQIVjuIxvOBxkKwKr1HAxkYrmrfw+1vBJb7S8c8QXNyyxlooTtwg24ExCht/T5uecio72BtO0+/hhZZLmURmzJVjNEmxjsaUrwAI35A2k4GcnFAH0xpOs/aLOS7tZYzGrNFEkjqJHWNV3PEjc4AOemQKvJqtuxVDcbmbDOnJYKQCcnGM85FfJuk65LFDDFHdXUkbgPeQuGCGRwsQaBkOVOV+bB+Yc9a9S0vUpLxShdrdYmCLcjaVkznaAhbIXaQOey0AejanqdsxEUaM3kydFzhFIwXKkYHU/X6VwEk/ntd2zSSoj+d86jbIPMCqC0XVlyGHyg/d98Va1K8it8WpFxPdXMapnZGFPmEpAcFwWYuO3Zc9OvKR6i1u7Wd7Bte4ZBDIQYopJCFgWPJOUKyIzHBKkt1oAyNX8N6VaSfaUvmnYqWkZEyA7EEqT2ODznuuCaoyx27RLFYn9y8sBuIGVWacHBZwX4jjwccEZ9zyI7ycNcwhX2wiZTPHJKhS6XcUkRQH+UZBOTj6Agitc3FjBeWkiFUt3Dxs2FMXlF2KrknnBOM/Xt1AOr0DTrN41UwpDG7sEijfagZWYZzs3IcKD6Ec5xXo8Nh9jEbxQpMLeMNKjyh0WN8MGDxfLuBI4bn8evC2V3br5uyWCRI/KZAqkSFXUFjIR9xgobg4yBkZBGez0nVGRXW3uWt/PUB4tkbySQ7erCT5duCec5HSgDX89EkBa1jjWSLbu/5atG44BKDaDk8c9AOlaGkWkTSebJL5fnblglyZPnRsGOTaCUbA4JwDxXPf2tp0kdxArLFKjq0RAZ8yhwoURhdyISQeRtycA4HNvS7zyIwsjxmOd5JBNC4dmYgjJG7EWOhBI+736UAekR3sEMn2aXARogAw8vgLg5U5y5JBx39KzLvVv3joiqY8zeVKMB0JBw84H/LI9ACOox14rlNYv8AyNPeaJjcsFWRZAyF1WI5PyqTuHGOM9CD3rzS98SR3UF4v9ofZJk2kSM2AhkRpXQKeS+3hV4UE89aAPTk1qNF3MTCyHLJu8xzG3JkZW+6u/oB0wBgYrmB4yvbCd/7PuJHLMwO1PkUMxG3JH4k/qO/juk+MLm8S4URiSZCsSSCZ1mltwWHzRlceYevH94/hK0dxFL5hWTFyfOhYbmKRo21kkcNgtkdODgjjrQB7dH4rASNrnchnuNrlNhd8LkpDEpJaTG7kDGOvtpDX0uisQdI40mRIjN5Zkt+T5jFhlkfqcdDXj2l3EEGpzvcXS2c7xRQ2rxMkpg81iJNgYsYJSVH8OMP1HbTsdPVJpSWmLyuZf3jAB5pHOXEm4quWyc57/WgD064iCzvd295HKA0hdZeHXcD91FH7uQ84P071zF+JWCyERyiZnLBFLEp0BAAO5jz09K3dHjmddl1ECoUpuikxuYZA8zaORjvkj3rVl0XfaO6qqhmwrqxDKQWGBIwwBwcjr7ZoA8G8Qa5dW88Vlaw2qrHMEkfyx5oUoMiRARuRiV7gg9uKr6f4nOn3U1xcQw+YVMcttLIVc7FyJIycDB3YB/pXe654RtpImeTPnSlS0oDMcA/cKsPlbpjnk8Djp5xqPhF90bpiZbeU+bOEPn7WI8sSRkf6tc44+vfFAHew+L7NCVls5PMu1E63JDsLcOCBGj55YYBq/Pew3PlzvIoQHK3MoWSZcjEaxSg4H06jNcppWm24lEBWaWRkzEkpVkLKFDng4VSDwvrwOmBtx2Jhea3hKRQyg4gkUSDzYfnYFesbEknp1oAsx615EcUUTs+92xI4EkwJ4KeU8mFyQcdsHOK7m18UGS3tNNt4JUt+LfdLHsZZHO6aQADA+cYwCc59K8uvNJnWS3MdtOxeRFLk/ulkmIZdrHnZ6E9MV1djvswto0bPLJLsUk7gCCG8wMThDnPB5z14oA9Qjtr2ArLcRbDOhEEeM74h92ZUbt68e9RfYrhkmYQybZiC/l7ssY2H/LN14DZ521Rsry5uJAtxcF2QrGkkplaOKNcYK7QSMH7wXjpXWSXJVI4UlMjt8yTRMM7SwGAPr/LNAHEXentcSjG6FYGMghCt5jSD742qMkAgdBxmrNnp63JZLyeUBJQ+BtZmCqMAQ5IKj/bw3HIAroWuYYY5WliDyEOsVwxw8MmTnevVjgn6datQNBPajZ5YkHClwFMxI52kYLknPTJ5oApWVtaxwssKtJIJS8g2kSOpyAREoJVQAeMY4q1JZMPJJUJHHmZRwGkychJ167BjgHnPXFJbWUyvIZPNWaJwAIQWYxHlQjoCWjyee4zyK1EkjmVyq/NsUKu4O0bDOFK9W7c449aAOemla5hyYJI9qFJhIQ7FsEkkITiPb0HbAzWONKs54I2t7+eSWWR4xb5ULCVwW80smDweBnnsODW/eJI8k67JI3WESMEZUSZydp3ZIB+UHp/TnnpLiS2aPChctnbEiZRhgx7yDlgwIJOCOzGgDlvFNlPbWLR26QxMsZWKcREvIvOcEAbgTn5unNeUm2/s2K11CKSVbmafyJ7WVGKrlWbzyqjMkJByuB2z2r2fUdShktil8SgJALqC80YDjd5agHCZJGBzx+NZ+r6FPrdlHf6fEZLFYgkckQkWaQLGTJOwMfyuNpwuMADBwTyAeLjUPLuRG43wCXc11btIZUzlmUk/eiGTkjJGcD0qO91OOz1NbeGQ3bFTJaPI8gBVuREtrLtM0m1TuIOGAyDzmt2fTI4FmuLm3eVp7dVtJkiRYWlJOTI+QsjhMbiOmMV4X4tjvIZTMt1JJfwgz2aRxKsMbK21XMob5YQoZT9M0AfQVpdLq9g0r20VsIjOhEQ+xpMR/rVNq7ZhCgcDr1xWT5SXZextGtksTGkjTyXYWzuZJMiNRKg3JJuz1OOecCvJ/DnxDgls7611iGC0vYDCjS2stxtnjWNcKkckTBZFz82xgWLfjWj4o8Y6XYWQ1LS442kNok8COt0zyyIQl1bgIh2MFJY7vlU8FhQBd1O8S0litYprV5VdkuJIykrRszbfLOG/eYz14H869O0J47qJAZIooI4FBc7UYOoAeMxvjBBI45BzxXz34Pv9M1jVLbVPIVry4h8q4cwB1SB/wB5GZYVcgsefm5Pv3r2uwulmklkkQWMBmCLEEVklU4wEZsNAeF5AI54PegDrtQsopPszwzJHLbhYzII8yAOoZlmhxtwYv8AloSDkkYB4r5Q/ae+BL/Ejwbc3ui3CWWrWtrdRjyUWaZ7WSOQGLDqCXO4/d+b2719LXOqySQkQieNYZCk8kyq6uiHPlyTAZmDx8g87eh9KsT3trc6dcy3PkW9mkbNPLIuR5xi3xoXU/eCkZHJyfyAP4bv2mfBXxQ+HHxE1PTdetNREUbCztLuQTTxIs0Zb90jEqrhMH1GMEA1g+D9Kv5tPQXRbUI7aGW5tZpWgRLgF490SqxBM4Kk7TwduXKniv27/wCCjWmeHLi5ctbw2F3cGJk1C2hVroeajCF1LAgttOGPU5r8YvDlzaaPdXMFtaytMLi4tmNw7GM3LKHeSZYzmNWDAq2wg560AXr64uokid7Nd0DPBIXLM5jMSvAlugCiRsuuSpORXl3iHw7azhmuYgXvrW61JoFhdbezYAoxhmP32CnJUklTwec17Nb6NJqdw39oStOy3FteQvC5VLMxhZmt2cACQeUp3HGAAM47+JeLIL611WKC4/0aCR5Ej2PLMywTgyvF5pJSF3JBIzjPy9RQB88634DZ4bGbT442EpbzZ5IYmdRcDmZ1UnchUZUqMZbivM9bg1nTrqVPMjS0t5Xj3XKLCWkMufMhjEeZF5AzyRkZr610SNmeaO6mCQ2XIR4I41t2fBhRbhuZpdmCeNo6jApmp+FdN1Rb157a3K2pEkjXLxsJZJl3+YAxyRvbGwfMWbgUAfKWn+ILu2v/ADpbCC5uUUGJZFw1spfbGF2ACIPEQV3DjOOtfoR+zt4WsNVkLnSpYxfzx3bXDks8Lgh4zGDxcQIDtZEyTkkDtXxfr/g3VtB1m2uEs7pZSW3xHPlSyOVeCNo9pLRpGdqcc4x7V9U/Cbxbr3hm4tr7bHbw2M+9Ib1pCscohVdvk+eocHDBQPlJG0/NwQD9+P2bv2edG8WP9tvdMlaOC+DyLP5JSSaaJUM5jUsCnOI4WQFcfOQ3Nfq7pX7LfglNCmh1fTI9QaW0jjhtZLS2eCOWIhMwwMpFs7I2SwYkk/MAeK/O3/gnd+0Fo+s6Fd2+qpZBpS91Bf5KWjmMjdEsTlmgYMcASYbgYJxX7OaH8RPC2t6IkkVwhliItZxJPHFiZzhFGTksTkjrxz06gH4cftq/8EuPhx4h8O6lrXg2x/4RzxJ/Z817DPb20RS9vYladkO2QItwmSrbQSSMqDxX8xPjj4ca/wDDrVb2x1oXl6NN1KfT7iZVaIwxyRfIYpNik5XO89QTyAa/v5+KN9p2oeAfECebaSnypzsuJvMddm9RKzMzhYljDADCB9vJwTX8e37c1p4bk8ZazLoqeRF9ve4S6UCwsWYB5ZbVEUlJd0JUrt3AZ2g5oA/PS31XT0tbaCP7JJDB51xAsithhIpV5GI+aZ0Y8csQRk4PNU9LhMJt7eS8O7U2D/bZWDFoVUOI/Mjk2rETjBfBPHGeDJbRTX9vZRTWf2e7YS6kVlZJoBpef3ptrchfK818sHJ5BGAOMaFxZQyWUBVLNHiElvAZ4ZJImt5W3KWQBdp4AjOMHoDnGADa0y9trKS8xNJJK626t8vn24eCaF/JWKME+fGqEIvJwMjI5MMWtW7Xd7vgsTNqAt9s14sMqI6TMoe6uGhbyo8cMgfasny5GBTFsTFp40WW3t7NRe2MtvdRlpJN8spkkY7MgSi22rwxCglSdwxVibw/HsmWK7s4pJr67t7O2mt5VuwgzJFaTxlNqWpYkq7kZZQST1oAo24SB/KE0SzTDdGggPmRSy7tpmWNcbZAGyWwNhAPPFRIYCyvLPIEkjmuEWSNmWCFMSG0QhAqyupVgQSBng+l/SYnFxa6aYJ7iW0ikuJJdsNvchoy1sAbpztuITcLIDnt8wG0inTW93BfQZiAsLm5SfEZVxHmAWy2YMh+95yMNpG7AyRjmgDDuZ9N1Frc+aFlQyXUkqQstzb2FpGlta6ZJIh2TqyIuQGJAHPpTJ7OC4E92J3C6f8AvbYeQyWUkN6oW6Qwg4mkXIClMgDFXLuG2gji1NII7oJeSyy23mlHhKAqYJRANoxGdxBPBGOtW1vmfbplsizwx2gureMNgssxDyMC0Y8wYbjr3z6UAclqCrepPFLeQ2JMMEVlPFvFwUhQJJPdBFPIiQZU8kt8pPWvOUhhtpJoor2OBbq3WRMiUok1yxn2qdmJLdkY5VeQx6evo+v2tuxikjgiaa1vYRMtnLcTlbaSMCSS7nKYjXcfmVQwByBmsHUdNjsoYdRg2T3t4Psum2YSaWAur7F+ZCuwhRkM+Pu0AR2fiLVfD+mPaQ3LxQX88UfmTGAmW2aaQTSmPyt7JjbsXk7cHB6jjJ5Ibu833V0zXNwwZ/OJQ7VAZBHt+6+Noz0zjPOK7FrItYtGzwS6hJGTFEZEVJL0Iq3UbEu5IVAWLFh8zEZzWfF4Z88vclIpZkUTCFSGY+ZJ5Lwx+kW87g3C4A/EA46Znlvlh2GMbyJLz7R50igZdfk3klskBiOATyRiumtJAXM63iW7BlbGVa5fOGIhwcRxcnJ4zng81hX9gsN1BbWl2UhAAN7chCU+1ILl0hCcso8zaM5Ixg8gip/7Me1lgEKQtHaypLNMzFWmEuHCtMrsAhJ+XpxjjgYAPorwTJmWP7VK9zHIp/cxOVU+cihWacYxKmEIORkZAya+gmMMdtaTakzrAES3WCJZN3nMR5Myswy5HGe+OTjmvCPAsMVzLpU6xiOydl+2h2G1JLaQ70wvzBEQLzjBBBGRX0TfapaCwhiuLMb3kjlt5LdDJG6NmCOQyHO0Ern05zQBm3mrQ7J7AW32q6crChniUu7Rn5nCKMsrKAoOO2c8itbSZNchgknhNrBcysdoaNvINsAchEIyJRgjK9DXKrZCWVLyK7VSEk8kSlkaXYwSV/NOMqOOmT7V0qXVxbRyRzv5pgii+xzW7qSEYACQgn7oBG3jnHPJoA0pr65eKO6uPLimiE166W6mWe4jjiWBEjcyYdyeWxyCSTiuSvEvHvftSmR7WBobry45/NjW3kUxSNcRlfkkUvyqPyw9aqao37qSaK5uJ/MZQ4VsTmedlBVgvELM4JwMA5z0pjF4LsbYndQYZVgnEzXLTI7C4JliG37MSAwTkljwKAN2fT20i1t7q9kW8QySpBEfs8UlwJ4ka33FwBlckFc7hioX1AvaNby2X2e3gj3Yt2ZZD5zMrTqrriNyXJwqryoy2TVlo728gluEuPJ82MNNaCLzplaMAE/6UoEDFcHKj6ZNZFzK63lrBI5eP7LEJULblRFfGyMISzzlcdtuc4OKAKqXkT3TIfNEcJWSKVBGZ2cINjXDozbhng8kZyOvNWraeS9ivGmml2M7eZEgIZHCA7kTbl1JIJ25A9sU3U7eFYXitjJPGhV4o1l8p4w2GaJmRctIp5weOODjmslLRjbrIrkyqjbLgTqmdpLmR1LAlxwPcnAFADYpHhllkYxrModGCKzNGgxhm3gANtwSAc5yOK4TxBftayp+/WdN0mdse2IyD5ymIuXfBBJGfTqK2tQvp4FErRh5iR590XXaY1B3j5W2M2wL1OTg8V5dqurT3s7pFHO0cjkx3c+8OpYsrKI4oyqxkbcEdsZxzQBn+INTcC3m2eeVCrHbBWC5lz86hsYILY5xjqcduTg0y7uNYWO7hktWfbcQxuP9aM7gqkE7s+3XNdJCiadcGW8L3K7ERfNfdtZjyArckg5A4Gfxrs50fUVhvYI4nCLFLFMbbEUIhO072fDHBHP/ANagAhVLVEimjs2uplRIrdw2UR1BaVgw/dzgdOx7mllja5IhitVu1VRI7uqwkGBucYA3nbndtyPwzWzplpfsJZru1t9QhlDNDcwBAFkZMMkk5f5EA5HsOOant7F7qRG2SwraRyJFAzgQuG3LC0UkhXc7N95STwMCgCjaSKZUkhs/NjZdzPGyyIJUIEoB3H5tvAHUjnFdTYaNL5yS21s1vazCWQvdwR+YJWJYxQ+Y+TF97kcdRnIrGtLZ4IWLSiK1idIbi1S2eK3nuHJ82RGM4LPsyMrwp4610V24MNrHBJPBGzQtHmfDbgdiQ3JnO+MsudoRx23HpQByuqWc0OryG7dYzIyxW0wiEkL4VdwmhySBt+6V6H8KvReWLMSIou2iAR0lGJtwkLZWFMkjGCBkHgVc1B5X1Ewb90CKrllUPLbnaQGQyZ3/ADY6ZPGaVpykQw1xLciNcRLFCsdyzttMjOOUIGM9M0ANvLm5iKJCyQzsIJI0hVIjGlwRG8kqqcSFepDc4HQiqU1rIyXFvAyXflNg7ZzG03mAGR4sfI/zE4AJ6kdas39vC8MDzXEl3LbsFaSKAyT2hl4bzJnKlyAcBSOPfg1WMFpuYRXNtFIkm5nVpjLI6DcXlRQQkWwfdHzbskD1AKrxPBDI8VrIqCHy5XindiZVO5dkSjGdwAkGMkLzWFFNHeGcXAgJ+0pI7R27JAiuvlk/aF/1cwIOASASeea3r+e4QyXKXtpDAyKwDiSVzC33SIWAEUhKnIYBiP1ck01wumL5kJLhjJ5aCJTAJBI8lxHjDsAMD6+lAGHbySbjaW8rX2ntKxuI5ZEVoNm7CK7vuJJXgDJ7gc13XhqzSC4tIooVjSaVbfdCDOyM7EjcQDtbBHXHWuRt7S1uNQMjR28tnJekCVJdjeSzsjXCtGSjyBm4GS3HsRX1F8FPDulTTtsJdY79CRMqyBIw23zN2DvfJ6jOMexoA/Rf9nTwtqVnpUUkEDXQNvH50bXJhubl3QbDGEyJJs4wByAOcV99fDnwgdKu57vULNY7izS2kvLW7ctNPHc/IFh+b94FBTHygDyycmuT/Za+GunXd1ptxFEStshmjaO4WRZY5F3iIwFiVk4OCRj6V90+E/hlea94nkubmJgkEjyxWxiQm4UgiBbqRIg26NQRguy80AbVl43TRrJHitYbKX7IqO4iVlS3ibfGsDSEbZSPp3zx05nxN8SI7gR3VjqG9TGtwPOkIM4A5j2GIFBvwDuAyR6AZ9N8T/D6/trL7NJaQiO6CxNCjSbrdWbAYwspB69jjBrxO++Fd5ZSb52Z47iZrSJ/3u1SuONvltxwMHGOOtAHPxfELWobgtG7GRZFXyY0kWSJm3HKyorqYC+Ohz1+tdjZ/Eq58iN5LGJrVDJHPKLgsqyIwH2qMBt0zBifl+5xzVLT/BQiRUaOaxa4ZtNRwBNbtMsoaJ2fllZuckdO5Br1zV/hr4WsNFtDE0U2pvaiS9NvNG7PdIu6OFrdG/eQs+BJkKvP3qAOb0Lxzd3V6ryW7Okhlhtj5aiC5kCARu0q/JHIEG3YWCk5PFej6fcXt+0bTRo6zSGKL1gj+YrCwB6ZHJ6D1z189sNItLZVgMEkeWS4BN2I1guSQpd48YkQYPB2j3wM16zYWAsdMS9u7lUcurhY1Ia539DKB/yz904oA1pbcG0tYHmnlRJGgEltC5gOwZkguI2TBPI53YPrWLqM8MdyZJfMKMhMcJKLKxZd0LA5/hHWuke1a/hjtbXURMtyrzDZhJTF/wAtk2pwswzjeeDxg5xWX4n8CjSLUa7purSX7W8ZvDY6krlxZ2yBJw0qjasYfHzE7SOckHNAFq08KWV1a2c0V3OEvyzx2scfm3D7AzyRTylSPKDxs5ckIPulgeK5a/D2FzI00hCRStbww3CpBcRC2VoyzbM4h2D75AOOmTTfCnxn8KJpOq6bbzW+l6lbyNC5mvYDIqs0kovrN5bfAhVpY1CKcEN8/ANeP3nxDe6uLzUXvftqLdTw3E6l5DNbIcIC7RYhDsD8xwCT75AB6dqF9I4t7ZZjJMkaBWjLPmNOXmnYZ4x0Pfsawpbq6aNxCs6zNiZJObeJo/tA8whTnJ8rJ9fTngeeL4703UIllln+yTLaxRLYCRReCbfsiE4iJP2ck/N2UHLYHXSm8UjTWsfOulhtYkkiuDCwX7P5gJXzGO4kEdCM5xgZ7AF268V20d02nuha3wqpLcwHc7MnlC3E0S4uJC4x8xpLK4uYltrhJgy3BnzkoIIIoYjIHiUnht/TjOegxXi+ueLtLmu1jiSe5U/2lqVtcIW3wzQTZge+UgAREfMNvGOelRxeInhFncSeZZ3Mlw0nmeZI1vtaD94q278OB32gj86APo7/AISO38i3hij33UzDLI0aiW33GPzoS7DyvmyPmwa47WvE5SFLyaaCzawkla3j2N9vNwCFnt7aNRlwOpLjAHPTmvOdY8QXNpaztbzpeT/ZxDBCyrFcRSsiMLiFs/vrfzZFG1cnv64w77UL3ULSzu7lbeWWC8jgu4WwwuJTHukmhlXJDLB+7VfvMR81AHQHxjK7+T5CTQTmSFH2ktcKz+YJYpejrv7gnHc1kar4lt7NZbhJLa7bVvOMNuDu+xPA+yUb/uHa2QcHp3qhOiaeftlpIZra6F3BawiyLosJ/wBcAOsATpuGB6E15lrGpyPFp8SO1nc75DbiG32m8E4O3y4ZFDZMwPmcc9RkUAeZfErS9O1dL6L7QyzW8ke+NsMJ7d13uIyPmB2nrz0xXzxrHg2y1ULb3UptYCsWlZjCLqEsLFQi7y2R5YkXJ9MnoMj6Hea01m7jmkVnvpbU2ciYaK6juLW5+zzDDgKzgDAwfmzxx1i8a+CHsdMt4JY7y/liWSeN+Y5LaFvJEskhVN8zxxxtGyrkr1OKAPkK6+BzafdSSafPHqFqssJnjuImLShwA7LOAVkt8joD7fTo/D3wGt9KijuLuOASXlipi02R5LVcwT/uIU2q6yMwAOQuc/xdK910u41KGxhe3Mkg3PasssAkhisop2uBOzldpkHKlfvDuK3NPvdQ1RU+0vHLt8sSAW0YlDQNvOoQl4AdzLyUT5cmgD4g8SfAie81ObUoIrjRgPMIDmR2S5tmSWGKNYwTHuMaKXxkb3yOa4y4/Z21Oa9v5Ybt7l7qEhTtbyozcxjdczOy5RQwwMHHFfpzdi+Fp9l2Wj28dxBDFOkSeb5N1F9nV7mQqQtzvHmHJ4JweeK4yO0t7S8e2v8AVLCMzRGONvLdpBid/OgRHQKY3iQn5uR/D6UAfKHwd+CWs6Fr+lm8hmxJe2UU06QvaBROF89DdI7KUM8QAIG0eaecEmv07T4IaZ4gs08PXs6W1x5vnXFvNFFMkVrKEeEi8G1cRbEP3iu4YCbhivHrDxf4U8HT2FzZmTUrqzYxm5tpGvLKBI23yRm1dTneuCWcDPUlelesR/HaxvLC5vtP1iSB9PtkuorVbJTPcefJ5nkzTTRKJYVlJwoJ4OMUAeYJ+zHBFr2oDyRf2TC5jub5UWS6ZrSMrFI4nSVYY3jVlDEqpPIPryWsfBuw0K814S+H3FpGju8yWkk8xycoXEqYg9cqOnb193s/j1cXF1LqFloLXGmZii1JFkNrdumHlNw8MWfMjcuoCLkHPGRXqml6cPHM0t+nlRukdtNHYT+bBi1eMKizLOyiXYxwC/3jyM9aAPhq10e2s5YQ0MNhKu1ldUimjRVUNCtyZCoLFMHHXnp6+neH9IW1vJbkQ2ksuoGNI5o0lt9kCJvldY1RlE/TPQmvfdT+HBS11NJoLeW9+1COJbe2/wBM3CNh5U8coANn5g5kXJVQADXko8O+OLa3mazS7tIg7+WuoRrAZpSSSLN50UGPywcFThscEkigBuqeNG0SXE7Lp8UUTRQ2nlJNb3M+cO8ixjeZWAOFI3EHIBrnvGOo+GtS0HNhZWFstw0c90JSsk6SlSXnuY3fITcGKgDeDgFa57UNA1XUEm/tC9trSSO6DyeXgC7aRmBYct5U6t95Rjd14Feb+IG0/wAKaff3Fxqmo3SeeWMUUccNteOquAY2gAMUwP8AF/EMnHagD4Q+PEDeGYdbvoLmSCGWaT+z1dFlvpmbLYeaPKhdjfKCFIVcYHf4103XNV1nU1S7LyWMTQNcXRttqGUABFRpNnION3UHFfW/xi8S6h4oE8kFjbtDaNJcwf2i8NwYXSPYZII0fPlGPC7nAAIAODmvz51y01hLoPq0htV86aQQyuPs0xdt8bIbeTbxgYzxQB9V+HdetvDkvl3E11fC8uzut4D+6jELBkM5jAVYyCGADHBToeBX238LvGej3U5Z4o4bVIla4mZ4wTEmB5IghSJp1dTjc3qSVYjI/NPwJqt5Fbx2ccNlLuljIvbu3hZb13OGt4ZTGRu2nGQeMdT1r3Hw/qk+m3WoWeyeJL6dEhunYzG2ugf3YjfIGzzBtC5z8oOADmgD9WzJAkUF9Z28MNrHKhgtbV7eW2VZCALmSQQ7RIFYjAIYYy3IrE8S/FC48PP/AGXdarJeWouI/Kc/K0sa/OIfPjC+aA7BVY5I2eleE/C7xZrUF3NoGp7Lu21Wzj8yVj+9ldYxvSfzy6QMApO1GDkDpisL4hxGfW20hJ5Et4oI5baeK3E5tVkJLpG7HMSZxyMgcAkGgD7X8GeJNK1Tw/NNrV5HGscE+ySacpN9m5fyZpSymVlbaV+noK9B0Dxc1zGsti8UtnNGlssiXBdJvKAEYO44h+QE7i3GOM9K/JG58a61oNtNpcgkKpdJbl4nVpJXUfJdXcLOSI2jZslRtGPUV7h8NviRM+mNpc8gtg0izNcbTLbyYdQo2symMgDPQDAoA/RO+1+W08yfUFsmM6FobOOSRHNwu6OOd2iO6aLB5G35mFYieJryUxJJCxuVVXa5tpo5I41fLRzMQ/yJtGGXhhtxivAn1e5aWyMUa6hcBUJnRmigeBmDKXLP8owTyPlPTNepeHbhYBdD7RZzR3XlSzXLMwvLeZ1YRwRkDYyfeBHPB9aAPdrS5sb2LTw6PqCMjBppGPltI8ZH39/YkEAdMZq2bSFYZLe5iKzSwmHzQi3Xy7iVjjDf6wBiucA9PasXQXJ0e1llsC9pb3WVuFKkOWIUFAGBQg8gsAAQD0ruYriyLpK0Nv8AackOJZG3rFMcQAbcqrNjBOepzQB5fcabbxTmN/s88sNq/lJxGx2yACeQEZZlboq5xjPQZrzu7tpdt00jwrcRidRIcW4nRm8xGlIUAIMcY5IB4r2HxBpDtE+QlrIskxhXzGMsbOhM0asi5cYbIzxxngV53e28ckEBZGj08FLe9Z2D3EssQZVliGeA27Pbpz2oA5f7FdRwxXUUhWdQptZ4nKNNKcGVmbbl1CjABNbSXN/cTwve24nukbyx5sTzSW1mSrI7iMbQ7OD0yckcGsPUtF1K5s5oG1CLBune0InSKMwoABAI9wZJlUjJ4BJxmrMd4tvGI/NuIovssca75DC5kA2tNMx5khDZK5wDjrigDob3VbaH/R3F3IbuQI10kUTWsETERnowkKjPU4bIKjivObi4sbGZ3sZZbpJLmSSe9maUGzlgfbJFDmVs/KQUHIJOAMjBivdSit5oCGOqXdjALuVDE0cLpaNtaLehKGNs9Ml8ksFx0y7zxAt9HHJbqLGK4t4ZVnYlYpd0wVTbJLDsfAzksOq88nFAHSzXbzzLepPMml3HlLf+c7h5zkKskYZQGmB6hTux8oycZkgnn062na3kW8tDLLafZoYJhKu352MDxSHzJPmAcHucGuZRluDd6Is/2NUuYrhTGHuEcoomZmEAAjlbBC4GzOOMVuW8cc91HLHcMmEdxAm4Wz3TW7iSNl7syjLsOrdDkUAacOoWuoQm+sNNgS2Yhmbymnlt1jkFuxZoyRyRIcdQF6DiqmqaRpmvWIsIY1szunhnWWSWIIkZbfPbi3J89mdSPnO5eo4wa3ksbi20kGGGaKIxRy2whaON0hVxE9uH4LJmPzCCp4bkg1l39tdIEltLW1kUytLHqF5Kr/ZnaWKRgrF1Er5MvADcrg9sgGJDpusNdxQ2V5aWKadZmBrqa42QXReN3QJEEZTIIVY7iO2cjFXoL6C5vrRtSsPNluDBbm0WGWxZUgQ/ubpgMTFyCysMcHIHFRaU02u3E8Wq3F2IIJLt43sbeNAsVvII5JijJ+9jOSeAVyNq5XNWNZtY9MFrfXl1dCPzLoRvIC4gkdPKLSPkyPIbTkKCAp/h6AgF1prRNWsn02yJOm3KxfbY54GlglQFVuZog+I12ZIzg/KC4ANbXiC9aXTIbuOQ3VwL5bO4ieGSWS4tI5U2uV2B/tSRl2MaoyFFyDXnWiTNLJq4MUC2Cx3UwnuHMRe3mdY1Wcqcm6ki8wIp5UkFgtey+F0to3jmlmltprFy9nAYwsUvn2xMUst1MmC4h3RuVy2HyATQBDoAhS2SS2jhiJjGyVW8yaGaUnfABNkXKOmfLi4YN0x1rodVlmaRtPnYT3CQQ3FhNITBbLNap9nEYuY2/cTFH3EZ4I6ZrIUz6ybe60mdLUMYIpZWia3iZLeRwJPMMW13AzGDgMxbcAQM1m38sNtYxNqVrNJdR3NywdEkglW4kkU/Z5mt2Cy27xDO4qFO49+KAOddLqW6u7vTriSxM87xsr53i6iuCqzBjtRUEsTKkg4bIOcHnvfD/ijUDdX1nqb26afNCIIzufy7i5ZwEYSxZDMxA3EZA74ryHWfEy3KjFhHAI0ax1W5WVvssF4FXezrHysKs74I/iXIrq7HVtNZ9OVooJNPtQ5tJ7VbjynBTc5kV1Babfntk46UAd/4jgS+1KxtJljT9y7tKpYRrHNGuxp2A3AuJFUocMSelcna6DGdYs44nSa7KTOVt4pIVidJMRwpdNwkBi6knByRyaunXtTeZGtbSKWO8TdCt1C5muLFWkV7mVSpZNpSGTG3KBORwa1dMSPxDpgi0uKNL95yCsl5JGJ1JMaoksYCxhZCpIYEf7J7gGdp+iTadqG6ePY8d7tiniB8kkPGEkjVFJkkAkCDnaCS3HUal4JLab+0I4ZQsY33paVHtxc5+Z/L3Ha8iZHQYyc1uNYXWn6bdXesXLyYtY0tszNEz3UcMRZEVNqzKskeAyAgkc9a5iLX5NfRLD/RI4reaN3lD7b/AAoD7bhBw42ggE5wTg4PFAGva3t3qZkMcFyLKONpLqOGPyjLBeIXVkRyGjjBViWPDdiTXbTzyva6bc2Txx2bXKvItwVRmEWN6bA25kAzllUgfzzbe7u7rFvaB0NjFBHc3dtbAvd24RRhzIBstxG5x/dIyelbRN5avp+lj7KLeN/PmWRUKxpcMNjROoJIYnPGR1+pAM66tZdWnK20r286s0sCQbmUFQGmtkjYZhRmG5R69SOlZUqa08U0VoL5IbVUk/foFmSZSRLsfJOBgE4+6OSKf4i1jUdEuTPpKeZcPJJHcSHfybd9ryJC6AqjbgOnQ5yKw9X8TarKhayNurNCd+8JDuQrmUl5JApkbkMOpHagC9qt8Y54Lq8u/kNtbtE1tcSB5ZtoMituQiIB1w2RzkkV4pr3iNILzUYre6kmeQR3L+fDJDDE90xjFvJCVzNEjAkMv5dK6TUJDfw6ZEsb3eomaOAiJmuLdllb5UeGM5gkyxwx4GM5xzXL6l4UTR31JtSe6eWSJpp1hMdzcQW8bMyhWjdtgGRjp9KAOcl8RaxYMLWSN5vLAKSWtvA8LRvll2m6lV85Jzxj0orEGo3blizajeRhttvL5UrlbcABIyViABU7uOevWigD6NW7igGkwxWtsZghiSRyfOTecB9+flQ4+YdyM+lbms2txJYXkXlNLMzQyCZZH3IAuHIlYbURT1yeevIrPsrKxsVa4u5GuNWZkEVu6hfsjxgM6Mq5G0joe2BnrV64N7LYPLFcJIGn87yw5d0ZiFMUAj+8mfvA8DmgDxO90O/v0ure9lt0ubhpoEMOZFaDYQrOyj5Ogwcjk9al8I+EE01mtYLmeS7ldFImy4WMZVj8ucQkj/eHB717HcWKNAbcwW87vEZpnlG1xgEhVaMf3ucew9qj0TT1aWORGR7uKNogqSFIZUchkWUjk7fujac+vFAFRGtLPT/J1VYrmxicYtrYNIXbzTtU5G5XyoOScntVO90K5uLkJHazwW+oW4khiuHEm8K+9CJVOYwQQcHAGPauxv8Aw3NLLbC0ltkcIXnsmuiLYSkgtOodQHABIABzkVKupWtuj2lzG7XBAhtWiiO5ZQWwq+aeEIBIHUYoA8/tdM1O8lkjlso7cwFo9zxlxLNvwJkZM7SoAx298VYbwpYajDFZXsVxJJZF5PLtxteCeU/vbpN2NyjtnjvzxXc2tkY5Y45YxPPeE3SyFJVVBuD+SXU7Q5C46/X27m5j024tDFNHaWl55blYmkks28p0wVJjjJkJIyMnnP4UAfOsHhix061R3vpHsJr2W3nujcoJEtRkLazknJUk+nOTiua1fwrpxu5b/TY7K3aHbDCqiUvNFgeTLOPLI4x1zzjgY5PteoeHJZrGNGaK0uGJ2RB41kMaHcDGVyty+1eCemcE5q1baUri2xLDbyGPbK1zZq7pGq5MjCEMN7MBkkgDGcUAfOGieEZdQurq6166iAETm0MkYEq7Hys1uv2dmClhgZGeOleuvHd6Rb6NLawWl1ENiztMfKmjwdvzyRouV5/Dp6mu68OeFL+W+uZr6PztOEg+zS26hsK3X7gbgtggDjkYr1e0+HsTiRJ3eKzuEDhLhI5ZdyjcoHeKNu4IBNAHgF7eazI8g09007S5GSS8+xwvL5U+0LmKTaTIGYjOMj5c+1UrrwpcX9zDcnTVnjnKPNc3Dzosu2LDTtDCFEZJxlmck91wc19L3/hSytdBN5bi3eUSKkwt2S38xUblNzrgYA6Egkn1rAs4rPcl5ENSRHke2uIruGUQGI8qyHLD5Xx8wPOMigDy+PwJPpVst9b2kkolZUEUG7yIoCmGMkKkhGySADk9zXVW3hrSoY7edJ7iCPdDIbS5aNrcTpjcI0L5focj2r0d4fPG2O5j3243tiTduB2qDDbZAz0zk/h2pNL8N6a5uZtQu5TM07SxwTsrrGpUsXiBA2E5JIHAIxQBveH57S3k84fY5E25DRwxIgVhgh9gyh46PjnpkZq5dXGky3HmXEVvO75+yk4i2qufkBU4IIzzjoTk1yMtxZWNrefvAlkzLsmjKKJj0CkdZMn+6MZ/CuN1TVLuae0e2gia0gAR55Yxn9443ABmGAqjrjvmgD2Cwm026iuRYzRxyMn+kQO6O9uiMfuyg5aM84yMDtmuLuLvQrC9aRtNTUp4wBdyLMkkloZJCIpDu+Z0LHrgnHJriYrvStMaWS3ubiNriQxzNFwZQzbmUJyQAenrmo7y8SW6misLcTF2hNwXiR5Vh2/eCM67gowecj0HWgDv9T/sad4Lu0spfNM3mmNwjRtIArNvUHJjVlAGM469K4vxF4p1bUIY4GK29lcPIJTFbKTHJB8qqrr87ggDnoPSsiO61KMvcbJowJHghMLnyI4hwG8mQYMjKMnHHT3rJubmSRGikP7sSSm2aSERy4AG53VD/q8g8/njrQB1PhLUrjTEv4hdx+XP/wAfETnZsaQY3SFjiT5cED7xPbio7vWYZ4bmyO26ilPztbw8JOowoc4/dKwxgjrjnFczZRkLKk6nyniS4kWKVIAzAYSdFf8A1q9SSuelZ8+vBNQFlp93FLIqbGjjCbJYkI3yzuwBZhu49KANQ2oWxESpC+BJNL520XFusZywDA5kVgeAMn5arW2pWt1Dby280UKIZIWCRuWLY+UOJBlpAw+X3PFcXF4rjTxBqNsojuY2lhtIpRBI8iysOV2EfOueSfu4rvpPKWIC7tmhlkDC0FrbtAkkwUjzWXZjOO54IoA4r/hIrO9uktoZ0W4jyLXfIyzteq7BROig+ZbHAOeR+VPFlqM1xdx3l5bm5mT7QbQztmMFcNI0IA83LL8uSAB+vBXHh1tN1SPUY9TeMOJJpYZ5V2JucgxZUZK7iCAcYxxjvO8Et0zPbXNvfXjxvazxiRyYkVSUmWaRl8sn0yQCpAzQBp2HjDT1x4dmgju7/wA2aKGaJsRxlXy6rHEx8scDr689jWroN7Ba3MttIiz2ZKNdSRSSXLvPGTi2V3AG1VPQA46E5rzzRvBeoafri3U0iwNFtkjY7rmUGTG1wJMcfe3AZOOvFe022mXjxM0OnMLyeKRYrmBNsakAqZmdFP2dy2eSM4NAE2p+Hri8Ie11S4trSWHzbKBBNMnmqdyp87fMDk5AGMjvzjstE1SbT9KE11NNOI2tyFkD24UhxG4k8vo2QevX2rkItN8QrBbSxRt5tqSxmuLq0iiCMDGfLT7TmSTeG28AnrjHNOmPiO0n0pfNtUhmUEywBLho5Q4d2uQzYEm0EnaGJ9BQB6neeJVWRb9oIJZ7aJFt7S4nKP5RZW+0oHjA8raxJJbJI55rK0/U7DVr27ktEEkVvPvAiaCVI70MDIEQvuCYOBjqW4rD1nwzFqMz3N352tSLFAJJoGa3SCO4yIRhOWXcoJwAfpXi+l65qXhfxjcWYfzbSeWO1ldY5Rb5DAKiyXFwzoUzk7OHxxgZFAH0pd6zBqEyWsVtLak4haS2uUa8t2A3SO0RIMfIPBwRkjAxVm5mkvEQaWLcMmbN57pRFM7hfluHiAI4PV+nrjvm2Xhu2tHm1q1FtJIDE6JK00QeWcgsI1wfNiyxIxuxz+EunJfWOq3E9+8aNc27xfZg0W9yOdsCKxygyCT14wfSgB134fL6NBJqE4u5JRcR3pQo8rbFOGjCnaEIwMnBGBjNeaWdva6CZ3ks52kvTGlvO6xpJZxBtisUl++CM8rlsDpXXeLdW1S20a7mtonleOSOAG2SKKVVZ1LM6pJueFUAGduBk81zfhsS65bf6ZNPauXRGUwJLHkqWVR94ZOOTnIPUA0AVZtN+y6nJPqBgETRrcWsjSRx+fHIwRRklc7ixwCeMHFcV4x1TXtEWCe0xPHbstyZI4IihZcLuvFZm86FYyAhQ7jjIFXPF41C3EfkSy3MX2tIbSPzCyxRK2JIrhWGQ28EqByAemOvU2emRXmkvY6hMj/aLRHkEMpc28SEsQ7TRMu8vwQAf60AR+HtfOv6et3BFAJbgiGeHynNnFKYwFI2JlCTyS2M7qxby0uH1CBL+W3zpZ8+6iEkDW+1SSknmyNwegwTj867bw1odvpkVxBaT78TLmDzF2kCIsrukFsqtxjgfMcc54rJ1nQra6a4vLuxubcKx8x1VEW5inYK8hSWMsV4OA3pxQByN/44ks9YjisUUQiIPJL5cckYjlxGBHMwAbjlQrZyenNcmrm78co88iQ+axikAMcreUsW6NkLREozMRkBuOM4r0keB7Z5o/s1qjW2nhJLQ3TLsuDIA2wrGACm8buRwRxXJT2iL4pvEnRBEbWYCCzjAmWdFKpHblxuwcjHfDHNAHq1y+nR6ZBeXccLT2UM/kQoIgIflV0aVwxeZyw6DK+neqegQx6rA73F1HDfNKxt41EaSiLKsjCUSAx8sSFYA4U468c7Y6THfpaQWsV5p00sLw3Ya4BEqKuV89mclZeM8AAZ5rodJgOmrc2+Uu7eHYUknuIYShIC9Y+ZCCCAScnI7UAX7mS6m+2W2IZJ0AtpL+1l2yuxZU8648tTghSQAMFsVjXGlPp8vN79pEZR8osZ86TkOHIdt8YGOTz64JrThuNJM8kttHFAoCloGbJM5bAkaXf+8IOcLnJ3dOwRYbVEaF9QjuHV3drOeBiDCx81029Y0LAYYHPGDQBiuNrzTOVtZXQxM4iDog6lDsY4zgDOMZNUVtZ5oboamzTRyRPPFBDEoEYhHyeWFJMjEkZB6frWzJb6jbTFtNjluY5UYy2tu6zRIJHLKpMgJQqhBIxn5RVG0stT00bdXuY2mmmka3UM5V2Z8ohAXKnbgf3exNAFrRNUsTpj/aitpqDRvFaxO7IrNtZYd6Z52j+5nHQ1jabfHTWlinv4ku55ZGsbGaV4IVLKVDxkYLOW3HBx17UmoQW41eBmhhURQyJMASwi3snmTq/3Uk56flT4fD9tqWsvNLNLEkDQR2kgPlyBVXMkhO0lwQw2kDHWgB+seMNS0zTo0G2W1uswPdASt9jkRv3z8D7xwApbHrU+m6veLDb6nZ391FfLHgRzEyOIg4AO8SfPlRngYGcHvVuz0yKxvbqw0+FbpJ2IlhmuN3my5J3ybwRkkjAwM/pXKa4LzRmEbAhpvNlaLGDEpyhXeB8iDuD+VAHskfxGurnyVW6nDRTRpOU83y5lAHmC4fG2OPPQsQDjgmvRdE+Kd1dXcNxFE8y20phke0kDWxhjyMEqxKMTjIPr6Hn4ct2v7dFjs2i+zX4eGe6YyyMjD55RtcgCPLcMASMZHY1p6Lf6jYtJa2sl8YpH2SRQXfno6XGBHPHKvDKHUDb94YwwoA/R0/F2XyfLS4jiuYQk7RpLKHZ93AWMIWJKgDjjjrXRah8crSx0+Ge4iv4LuJV86OWctCVdMFQuPmBPoOM8+lfGWhyXWkE32qzQZ+yK1nHO6vO7qAJVc5JyRkDOByc9a85+Nfx88JfDHw9feI9d1KATzW++002R1ljjMa8sEALD5sZyP5UAaH7S37SMNjoFzqmq37WGm2rziC3tpfs101woLRLN5oXzYOSMDOck+1fgF8Xf2ndZ+J+oXPhjRJZYIZLxxbwDelqUwRLNcNGw2Ickr3JHAOK8+/aE/aT8S/tD+KLjStMuZ00k3GY54pZobWNYCyhJUjTH3Tx69h2riPCmhWnhfkQw3uryukkc10ZJS7RlRIqRkBmXA6HHvQB0PhL4Faddapaan4hMuotdTs8kMs7T28U7sH3xxOS0alQOXIHHPNeieNbmz8OafcaVo81paQWMG0rbQtGJZ/MxHBK6nZJIezAkHGPau30jW9N1LR/tskNyL2ASBnS2ngggkAClY4YmKMgGSwYfNnkjivmDxnd3A8T3U8lzFcRLNa5s0t47NJVZ8xyKoYIvDHdnkfyANePU766vLae4je4uVt/Iae7LwWVmXwxaIL0OCCQTk9hzVrXtb0max+xLITI1o8U0pii+yEqBuDO0gcIXyQCvHXmpLa/R52tonf7PcWojhuGdsrMwIeJ1liGIQxIDHkYwOteZauWiMsUVvLco7tDHdruKxXEAw0EMYh3SAkgkk4GBQBjX2r2ENvKkZt5oYA0E88aGS7LhdyCOfbhICxUZJ6fdyK4a5W1vreK6tDafbxuglt5rppIZ4mBYgwrkzMOACDweDz0ju9P1JdVWFWhLTRtLFGzzu5kkyCPJ5WV1G47Scegxkjm76WPTHjtJLe/E8NzHh/I8qDU5s7gzQoP+PYDAPK59SRwAdz8KfFLeAvE9hrmlWwM9nqVvPJDKlxalGSZVKQxwkPJEp5XOQTjNf1EfAT9oTQ/HXga2UalG74tz5koi3R3iRgtaXKrzGGYEZI4A5PFfykNq8r3FubnT5LOSVS9tIFSGOdoZNyAAZYKj/eHUg8Zr61/Zt+Ld9oviWLSbvWvs1rdX8CLDFPt8meLDSsbccPG4OAW5yaAP7AvhL4+TUViS3+yQzOjfuoJRNGxjIUKGPZueeVwODxX2po2kxatZQTXQM0jqJMKu7yU2gbQyjAKtj8/xr8d/2dfEMcVrZeIYLtZLK7iaU/aLfy/szRhQU3IflkJ7Y78Z7fohoPxiuLWONIpZmtvsxmeUFJFeLcPlUqOMZ4HXHvmgDhP2oPg74Z8X+Dta0rWLbzbW6tZAwWNHlt5ipLyphSzMRgfLng+1fxcftZ/su3fw68Z6ncaZYS2+k3V+VtrgbmLRSSMUgbCn95gBj35r+4XxP4jTxNYXWcxqY1k3v+5kEcqcq74IZcHIXg8c1+Wv7QXwM0v4gC9s/wCzFmWxKzW0xtYyGkyWe5YSQnzk6rlc4J5oA/kNTSNXXTr/AE0q6XlucgRnKXMBBXy5y6ZQMpJyMDsT2r5rvU1HQ9dEcc6gqZPL87ayKkv+st1P9zeTjpzjp2/pb1/9iH7Muoay+ls8UzyXLG3R0i28hoSYkwh5UYIwM1+fH7S37IFvpWizalY6HcNcizfUEkijYx2y7WCQzbV/eqcZzwBxQB+UusXw1ANBIyW0yxxbSYxK88+8Au8qHEg5GB2HFbnh3QHW/MMsnnEoJjC8LjMgUYkjXHVic49vavMJ1utCnks7yF1kFxLA8AfbPEImYKYvNYY+bOAv64r03wLrdxcXFtuM0RVis0k67nEKHHlqerSHAHGR70Aeiz2H2GVZZCTMEWR4XAJ8pPmw2D8i5AJPGOhFQx6i86yW9tbRSGaWOW4vEZdnlKwdVyW+ViMDb1PYd69TGk295pl3c3qKAY5AjlXLwkgNFE20Zbdxu7fNzXkutwR6Ze/PEAI5Va2iQrDAymMOXiRG+edQTw4H0oA7zSfEetWUVvZRzx2ouLj9y8igFXXLpB5hi/cFxhQcnryMYruNK8RalPdvLeS4lh5uZoTLKG8ttzRebtKtk45GAcYryrwjbrrV3JPLftFhsmKbCTTQnrcxMQRMykdFzkDHvXW6rcS+fHp8StLa2rLcm4Rms0mBIA8qKFS02VBLbhxjJxQB6dqPji4isWRzdS2+8TSS7UkVpQA4aSBcsduQBgH5fYHHFW3jS7vrmUC1FzLehrYR7RIdzLgNOASQi8FVx1HOMV51q91cPexpFEkdhKAlxuuZ5EnuIxsVPMAxgAqTsyPfPFadj5EV1BHPHDbuYEEQt5ZAsMyfObh5YwSSSBw3PGBQB6noOs3MErWrtPcpZBopbcP5Ms27G5vJIyqKSQx6ZAGa7vV9ctU0e1tCTAbhzCbI5lkcPGUCIjpgRhm5HU5Bwc8eOWSQWd8ZYruIySQr5oIk3zTyvukjMy/OImyDjGO/SvYfhVo2vfEvxxoulQRq1xp+qxyTR3S+YPJeWMLFF5ceXj+VcMRxnmgD66+Bf7LFp4k8LQa9qGnrNdawJYEsXEduXIRfIlKswKgKAcdOzGuA+Mf7Ct5e3flafp6W988UbZjVog7NkRRPIw2o4J5BIzwVziv2/wDhd8P5/CWjQJNaWt5OiWirZSgyxsZcSTurADaFVcgjkdOSa7TxDokEqRnUdDsp7d5CZHg/dl2nUiGHCuWGzhg3LDGCB3AP5OPE/wCwr460i0vNTkSW3SASKRKiNHLsBBghlicscANywwfXNfGXi/4XeLPAMkl9qGmSxQWzsbdlhlVncHIdmVTubbj5jwfX0/su1PwFYTXt5Z31lFeQahGFiEyygRgZX50mQCOTZnngEjivjf4xfskaJ4viuo47KLyZILu2gaZAwsbmVWeKQDz1GWUHAYcZ445oA/nO+FP7S3jH4c6xa3Wn6newrbSRkhppSdqAfLHE6gSA+/t9a/V7wV/wUXvvGsGmaB4m11ra2SKEOXUxyeWQEdZIcgMGB/vfToK+Wfi/+wRrGhFLjSLZow/mb1MDyLcSKxLCB42cB/xxlsDBr488S/Anxx4KvjM0M8QhjUmMloyPLICoBJgmU4GR75xxmgD+q34K/tT/AAt0y30iaDVrKe5imQ/vb7femNAcNAg4U8/dOcD2r9UPhh+1v8I9f+xTal4ito0YiNLOeERslyQFWWeWKVdmAPvMOc8V/CL8IvFWoeG/EMdrrVxfB/tAdrcpOzqWCgIH3jywMrnHHrk1+1XgfWtEvPBFhr73T2biFJDbyKzFjAeWkkiDPJwBj5icZ4oA/sI8GfEj4M+PrO3gsNUsdQuDGIpcTh5SVUqqqMhmBbH3sgDpXzt+1T+y/wCFPiP4YudR0PRYDfYuUybCK3fzdhBf7RtUvDkcja4bsa/lQ8FftO/E7wL46PiPw3qUSaXpt7FIltFdXqwywJcfN5kczSKgKIOqg9j1zX9W/wCxj+1b4X/aO+HccV1eW41eK3it9XtpLtWlS5dNrvEpAIjJBwcYoA/m6+K/7ON5puqXul6fpgh1G0mlhmkjmK24dPmLiN2+UFAP4cDjnFeF+EfF9/4B1jUfDXiW3lZ2kXytQUC5jETZUgRrHsCCPGCcDK9civ3s/be8DQ+DPFdlrmmtb22lXBkS9nt4rZ5DI7EQfaElUm8Rv7ox0znPFfk38R/hH/wn0N7renTSvPo0IMG6GC2M0jnc4MUIBZD8wAZQR0NAHO674csNX8MrrnhrUNvmma4LGFmleeNC0m2NFJeUgE7hleK+dvEelm4tYVvLWVrt7lWYl4/nMgzJI0iMCkhY5ByxXOK9E8J67qPh66fw3qiSQ2CSvbtNbh457a4ZVDZWUbQNyruA6qTit7VtFfxLDcNZ32mkadcGK9WIGS5uUJB82Jk+UFhtGByOpoA+SNRW7tI7fcitDDNNbsGVmllaSQ4iE6hSZged/wA27Gc1zN1HaSSShwlvqMG0rPhU8oqxKS3EnHnE4Az719O3/giW6nt2jglmS382eaZE3IiSZWMtECcSAEBgRv74xXiPibwpLHez2CItzIjRNI65dI4WkMgheSP7/IB5ztzg45yAZcMmlXixldPDNJA8l7K6Jhrh2U/anmMRZYt65AxwcDjjFMalf6ZeWMmnSTLd2bKkvkhroRgyFWlO1FEkW3aXJGQT8pIHMsF3qUEt0Y5WSJLdorjT2twsMiKFjESyRFSiNjcC7bcnr2rB1aee8u5YX26crxwyQNsRy8SDMqFU2If9rDFmznk9QD9Gf2ff2ivFngLxNpRvL520OC2S4klWWTyhKI2VJVQDdDgvwBw2cnFf0Y/srftHW3jiwsY5NRt52uFExmbMUxjUZeRQ/Q46nr6DNfxm6HruotPa2tuPLNmQYZElKo0JwxcwKpYoMdGfsdtfoX+zz8eNQ8N39vaxXlzDDFi4mMU/2mORFYI8iLLMPszMeQpYA56UAf2uaB4htb1EaCeOdVVCBGyuxUZxvC/dbp16/lWpqVhNcvb30EipNA7O9u4QGeDksFAbc0oOAAen61+UP7O37SkHiHTtOSS6kmllW3jaN1Eci/KreYTa7hkKQTg9fyr9SfDOr2+o2sbxlpJNgmZ2kyzZQMwBP3Bj+9g89KANW08RXNlMzx3UsVtMv+qaPa0bKvIYMNp5HqeozzzWXqXn+KZDATc3PlYaaWdl8uKNhtfySvCkIPxJ9TXZLDBLBI8qRgN83zRq6jocLjJB+YZOOfWrMMMMEYEapGeiKgVQ56/vcHnk5A5PUUAYltottawQRwKiwwR5Ee1nBkJH7wBVyDjqe/40PbwoQ0AU4ALkpskkcOZMnfjKZJAA6Y5rVnvI4t486KIrtDA5B56ArjjqOornLrUFXzCV3AAsjh1IPPJ4PqcfjQBJdxWaeXOqxlpD5RjTruPIORjnOPy+lVIreErMUjX5W3zRMwJOSCRnvjP/ANasOeSOcQymRrUu6sVyXEuNu0x7c+XkA/exn9K0ILolGtZ5ATKS8LQlkeWNW3N5hVTlgD6//XAIbuGXzGkUIqqPlORsJbBKquclgRz9PUVWjljiXczqsxcAI4LSlQ4xhQM7eRj1HQ06a8SKaWRGUsu6NIZ3BCggguA2MNyOo/PnGZLq9sgQt5c0xkZVeNAHjb72ORkqM8HpjjigDo38o3AkQMWMZJCyKI9x5+4WzuC47e3XFZrtbtMlk0uHCLNiRWEbxSsUT5iCCwIIx1GMnAxVODVre5kjKhT5TAmTcqMWxtAZO5z1z9eK3IBGysPKUyKwIkbyyFLMW8uNs84LMfqKAItOi8jcgjZYUeQrgShcKQxbodwwfyNaN0F2bY1jlLuquQckKQMZyckYIzx+lWQCiKqudqROrM/IcAKoGR06MP50+CMt5zqY0QRYGI2LPk43AY5Off8ACgDFKo6HakapF0yASiowWVhnv9445zTDM7p5aygKsoWFlABMO0M2SOQc9Qa1Y9MjWURyhkcghizfKynlWADDrgfifWppdLS2CMjRyOxYBTyNoXbkgjjnse3PvQBh+csciwx/OzKJJGL5CkoCSATkNk9Pf8673ty00OyOQRhfLdg4BWUEbGZi3TaBx7Y47yXES2sm9nPlmMs29NiruJzg7c46gcdiRRbxWkwBEsYVB8u1maMSFm+WUgcknGPQGgDqLW55w6mV9oZW/hLZXEu0jgg/n1AqWa7WJGLqqEgsxXJaTA2thcev4+tYJvIxsjgRlmZC25GyGHXnB+QYPQ96bLK0gjSSZkiUqwKhZArAAOPl+8C2T143c4xwAaf2u3V4PlKzOhaJyoK7SpYlgmQp3EjBweOmc4ZDOS6TKFcyM+5ScPnOWJBIwCfxx+dYN1IqyKr+YIiWMc4KhSVOGUbT8oyPQDk499iFLWSKHDAlAXUpIgk55dnYt82D6ZxjtQBPdSiCGV4bbznkAK24wgY7xvbcxAX5T3NWCY5ETeuxzGcEIo9SEMjHDEDjqelXI7GWa3F5HOkirGVSLj+E8kZPzcg84I7VmXVvtVFk2uoKSk7yrxOAAEKZB6+nBz6dQDMvZUAkVUAO0b2kKqU29SWzx0yPbFZVxqwtY0eRRlERzJ8mAAdqgZ6gkc/ka15IjLJOpEb8KqA5CZcEqJNx5O3H0/Cuf1WwZ4AkkO1NrIMkNGGUlmAK5yM5Pfg/gADJklXUroxFTJEU81l3IgDE4Zy7HBUADgHnb+NTtqJgcwhpGVfLSFokdoYwAqhpAo/eZODkcAnB6EVhRaZeL5L+fs37t3ZAGJZQQTwxQjg8nOQOmdYWcmEdGIXIR3ZXKBYydyEAfISozz1yKANoaixj3bh5iSiMqzN8xAXbuIO0bnLYHBww471eQAXQO4RiMrNGwkVi7qFO1kkII+XHAHtXNwWb7ZJJJBJA8pkW3GEBbJ8p1c4JwvGOnbnvp291Hvc+VGJIfnbfuOB5YUgZHB9R7ntQB0uVUBhEgDSswIDHzM4cYJ5BCMw7DPvVSGO4abzoZQsSTTKi+SBvgZRsCq+04DAjGM8c5rFGqQmVAJ2Matwu4bklkUErtPJTeeo4wKvfb3lhiETkFXZDj5Sxycksf4AQQTnAxyeOADaubqGWby3i8pjHGzMU2nbkBzhc85zwD796IHQXDOGx94puIXzArFUBU42DG3rj1rItCz3ih98uTGgEmR95yTiRuHXcrY5wcVqI8TyFdqMGLMCWQIuJmwjEHKEDHB6Y+lAGp/aEUDpIjeXMrFpI0AcYBCswwCPMznB9Kry60nmsZp1HmDe5KhZFA4TftGN23b+dc9e3EsrTyRCMQxytERbgtwmA43DuWOfcnjIFeW+INflt2YopjUScpLnzWdPkClycBTtyCeMMOaAPe7XVopAWLkMrDaGVcEE7VIY9eQT7GoxdrOZpN5VkeRQTgYCPuLAAYPPGQe34V816B4uutT1gWpma2ikBLzyiPy1ZRtSOFGYM53IRwDzz0wa9Otblr22kFveyR5xG0rKcBgTISVHQMSc9cZwcUAdlfX6uN8kxUTgkYVsAbQ7DAHGD61hvdFOi8eWrCRSS5TACnGPlOABzjNQXM5giR5tjiW3KjByFkAO/OOmVw2B1zXEi9uGlkxN5kSAOqsSjDDHCjv8AdI69/TpQB6v4b1nTor2Sa9YrGIXiElwY9hGSHLc/vJATwBnAUCtOS702W8aSyuA9qI+ZI1LBgwPmY2g5YYAA9hnpivny+l1Ga+tXQmW3F5HMYiFR1R1Il2zg/uwI42bGDkn1OK9M0a2kieREl3WpmYQkJIpYZB8zDgFgrPtJ7kEgc0Aemwz+bbQnHMZDBCCGIPLE+hyTxweaLm2jnVY/Kd0kJkKoTlWHJJA6jHTjtWeC0IjhJ2yq5RGJGJPnOWY9AOTjOOO2K0JLgQxM7uwRflYxuqOzYwQjscKA3BzjOMgUAcXeaVnzgD0UtHj7+RIdys+flTJPJIHGPes+z064WSVWkMsbnAeWQkqJCGZFIbkb2I44469z1BkNwHR2WME/OdpAMBwfLB/iJySSM88mqsyQQtGylYm2KY/mZiuyQ7CyjIX5Ap5PSgCA6dHAqn7MIWQMxnLsAu0mJlJxzwgbj1A9qjufOkiIYv5QUJGwYEEA7WYZOQGUZ7cnB5GK6GW4leIK5ilxGwLhT++3ZkBwF2KFR1HXnbnrkVWjiFwvlswlCJlPlwdjDeYWAX+8x56UAeW6nF5HmlC5idWKxN1M6fJGuP4QyKrc8c9a831DU7iGZLWB42edZJGcqFtxOkQPlSK7DeFAADAbcjGa+hr/AEd7hZFVI3lldVWMkBkRIwgADNjhRjr715Ff+DriK7uZohuWdRCVmQhbdxKS+1SPkyuOvBzkE8YAOU0Hxe0MipcSIJpCtpIsQdY2aQkuRH/CFUIuT1xkV6XPq11D9kihSENJAJGmchwhZmX5cHliwPIJ9a5ew+HsU13JdKEDA4VeBkt951UkYAPQjtj1rvpvCFt9hRXuDJcxFUY5fbGDymzZ8yksR+Jz0oAnEEtnZxS3sk5mnQyrCqggjcwLhgPl6HAJycg9CKuW10ECiV3ijkEaxyySbRKclgu0cAAHGeny0p0i5EKRs07COJY2eRyyjAGQhcgsQSc475HvVU2EsEUbz73ERZBt+dFUkkM4YYU4IAA5OPpQBcuZmYSSGEswdnV5WBVtpKAKTjcMgfn7VjXU9y8SMuYUDB8xusbcn5w+cEDA9O9XhM09vHCzLbmNmkCsHKn532qhPQspB57twelYN8JkeTZKSWjaJvMU7U3fOTkrgfeOPbH4gHMXutXEF4zqS0WAiIrbpSwbO58E5iGf1zjrV201b7YybJT+9YqFWZW3MM7h8rEqvXHT7uDyK8t8QatsuJlLvLNAVt7cWobyyzJu3TFTkJkklmwo29elYNprckIi+yRtjzFWRoBISZ3J/dwBsE5YkEdzk8igD67stTtnhjW3JTAWNz8p2SjKtjn5znJOOnerl2scIDG5M+9TIpVQGP8ACcE84yOqjHy55rxDw7rrpEJbpvLkSTDwFFYoScsXJcbpGjIyByOuOM12zeIUnVNkhEb5jhVdgkQsc4Xn5ACe5wdvGaAGanp0dwwaMyG4mDOhdl8lArsGHzEMSR146k4rjm0CC1QwQlUjmmaV7MsHjknErsZsHnAzx7/Su4knmcIY/wDSJmG0y4ULCF+8qg/eOAScZyeaz9QNmPs0k5cGORTuikRCNzAFvmIKx7jznHv1oA4y90GCWK4YW8kvmo8jc7oR9nPLZHMXKYxxkD1wa8b168WylM3D2pjQSuzp5gXBKQpzxh1YZ7bj719E3UulSeYJZL5mlinjh+yEi3OECcsPlxnGcdTnmvm74l+GPLgvPKmnhhhtIZZWglQvGy7lO5M9STxxznj1oA8YbXm0vUHf5XieORYQ0m0Fw26BWG7geWRknA3HHrXpXhrx1awR2xlhaFrhZI5blWLbJGjG9jvG3aM8Hv2PPPzZrdvbBVuIdTknnh8lokkYGYIrCOSHy1+U5cHJPqQavaBr17dNdw3dqLSK2t53FqzfPdFZSi+WucoChXB6E5CmgD6vudZCS2uriSS4iiSMCUohQx25dYyd7AnKzSNtIAygweRniPGmuXGtTWdzp4cpp5Zru6hi3J5Mr27Rgpv4m3Kw9gOp61g6NqF3e2rQpbobWONZEtpmY3EmyMb1hVTyAQwzjt1Nbccck8CzI12bRAyyWoiS2eMSbyBg7fPAYMfmycHAHSgDLtNUs7u2eae6827inkKwEPCWQN/x7+Ww4fBU5z8wORnNLfSX0Vsl5ZXQMW3cI5lkeGQ9TbRoFJWQZ64A3A+lZx02Wyvbi4ikhjaJJEkhntneaUoiyhowEz5vlkZb7oA68VZ0y8j1SU2jNdSoqMYoQ0qRR3LKJBJGyRkMqhnyQSu4nvmgDS0TxbFAs1kbpFyVW8aRiJVkJUopc8BQNwGM4GCTXe3Xi27haOCC6tlAijRJkdcm1dgQol+6zbieQTgHBwRx5pceFNPtL+5dv3YvIgUxDc3AXJjDFykRLsVDKDyBtOas2nhy7ku0iwY4pcW9pBcHlbVrjMciZHyAqQRnA5xxQB7jpXiW3vhIYpgEgSITPC0AlbDIU3Ss3JDBiQSCRwM55vPrEVqFlS4iAcSEhWIkySAS6cDJY9uueM9vJYfDms+F5LVlQS2t3KbYtbzQvcIFdwysruRLk7uRkjp2roYtHmQyXk7mVWdmZT96Nk+WIFE7DO444+XGfQA9A1jUbh7Fre3EcrLGkrFpSqtEVDyALGSYupOTgEjqTXnCWkuryeYLh5DE7GRiIsrsRURVUH96oUgA8nimatqtzaoEiiNzLmC2lVJASxfA86FlOPukAq5wD15rtNItppYbW4S1SCFgbdbmaNkSKZHDlztXEjEblPUZXA4xQBhWOl2dgYpXgUzNIJJJbVsrFbR4UxMo5WXOCcjvx0Fd9pSyywR28wgltXumeKQtGsogfa6ptZgSOueOoPfikNhDHP5r+cHnRw9ysapAxJO3dEeWJJGWAwAATjg1hi9jtLSZonNwXmEJjVvs86NFIWby2Yfv0yccHBxgewB3KaXow8y6RY3kEnJnjBILuRhXAyCABxz178GrF3Y/ZWgcIY4nIYlFZyUzj7oHGBg9P4vXiuJGp3KzQQG0hhtRFJcIqsryytt3L9oRXO3DE9BkgfSuih1aS5tYVv2CyRIRGsBxGsRAbALffXDcnnBoA9Gs9NvoDa3UQXybsgW8bzQ/vT03FQ52AgHnp8uOoNdRGkiMi7UfBAeEMrwKe54OGcMT0ycg8V5tpN092Y99y6xWsYSC38zMZ/iEhYcoRknHQjHJrqor1IxiNmkZiNvzqAHOSZAQemfx655NAGhf2VsplDslwrMGcKQfLkODGpI+5tI6H1/CuEv9JTZdTFUBfajZbDOVJDFSvAG3OAea2pdUiCtIEBlkYxr5hKOJAcbVLYUgnPJ9c9KbqrxJBaRgpJcMqzOjbw8TtngnG1u5znvQB5rqmNNmtHjRpI1MTGWPHGHywJH324AHHB5PFQX2sx25nnbDXRYyxxj5m8px8zF14Pbv2puv3E6zyIZ5lTy5Rjyl2eYQpWTcq4xgkdfxryTxHqN7p1oXt2ld1AMqMFzKhbHlxzD5du49M5+tAHqc3jCH+zxGyGVrpY4ZUWFhOUiPmkCUHoMfeHPrxWlZeKND1C2jMV8WSJiZIbhyZkmX76RXCrgqpB6nPY183af4iWW4W8MbSMVkW/Xczm3kTpHGi5Ct5YOWGQehOa6DSPEekRXkN1HB5NvPK8ZsoIGeQll2yHy3To2cnuCTQB9P6fqsF9FCLe7SFNyplmUNuY5MQyc/MoHOOM89RXSx61BaRyRzoEmidESTzVPlqOTJnPzEk4wPqR6/Lml3iQ35mMMgigk+0i1ExjcxlmETDDbuuByOM5xVrU/HjRLcyBjZvFKI5I5FefA2luXYcvt6E9OKAPqu31WxuYriZL9IycbY5ULGVjgEhcZdSe+McZqa4mOnGG6murSMXeJIY42DNKCMkOHbEABGcrz7d6+GY/iclpE94xufscz7Zbwp524MwCoDGSYcnsB2r0yw8Zadew6dqMcgjkjg8ox3EjJGIScqwDklZCSeqjqegxQB9b2WpW8cImkmkbzAyxAOCmduJJty5K4yMDgHHGc0kM1vLvninMTIybSuWeQE9PkBGTxk9Pxr5qXx/BIFtZPMjVXQxxiXzJFLME3blXLLu7HGQeBUlx4nvbOWOdyqQu6qblDIIiqHawCHJDYPpzigD6Dn1WzjMxmkVHRdrLJ8wI4xnbnjB/T8K5DUNUs2gleOMTSNEUZYwyo0cnQsx5Vl3Z45yeB1NeeNfwakXK3e+QpFJG6sQrgk/uCWxtxnnOPx76LGOC3zNJdF8qyiHaVYbcBGPdc4z9KAMqe1Esd5PcXirHaIZDa2963nSrgG2hgUqSCWPIOOpzgVt+FfiI3h8SeHJPsFlaanb3My3E8rHF1LG263ldOVd8gAurKM9PXjtStZpbXzo5XSRH8xBJIIml3n54SwX5SOdhbgdz2rzq9tEfUJZFeS7nWF0hHmSOLZ224jYMmJBnGT94AfLQB7LqusaRixsF1FJ5XiKzQhopbeNpFPmRFoxzzyGA7c9MjxPWZtEtnljktby7hhBhub0DbL5DbwYURwMweacZHQDnFY7JeCRFvFeNpW3/6OO0YIUow+bB9SM9c9M0l+zXGny2+J1VllQOg3XSrgMIHHQIzj72c9c9DQBgX0djFHLbWsTxMDDd2nmBF2iYx7xHLIuJP3YztySe3tjXjwXCG2juI4BE4m/tJZWL3cUR+aAwMp25/5abVwc9ab5erMLRGia48tUEERL3DRxZ2MGjIGU5+bqQenFQyQC11FIrqygFwXBSOWBTFHG6lmkAVyqj+8PU8igCpF4xsbLUYra3jstPusywhbm2dGvLcAsXVo1C4A5J4x7HmuuXxpB5VqbibC3WViSNnMQlXjdGASQmMY9eBntXE33ha21W3vmtbkQ3RlIMUixoLaJgUBgZSxO5kYtkgH+XFf2dr2n6naw3IN00d0LLTZvs5MbQQ/OyyQoCkT4JGWIz9aAPqewme5giEd9LGsw8qSYPuwpbbtKONsYwABnnnjBrF1rTtcmtmKPdCCWRR9l3gq5wYxI4LYC7V4HB4zin6FZ3SxWN0wFvEAoSIg+UxGAzSA8ynzc44PHPTJr1G7s5LfT7wRmS5863nljVUM1tDcRJ8t0EjyVlDHGfxA9AD+c3/gpBrF7Dqy6PePbiK6S3SMQsVaMRMzNMZOSoIH3RhgO1fkVb6xNpupyzW9vHPc3NvHDLaRzfK0JMYFzFKc7n2KdrZzgYzk1+rH/BUSW9ttXS++wXAtoniSbUJbKR4YVCb3ZgBvaVgeeMZNfkDo/ia3MNutvp11NfRSyNNJAiJczRKGjSNrjJMVuHyNmAOCKAO2vfE1/apPdNItvBNcs0EYVhdE3bslzEgkx5xQAODgZPtiuAutWXUbm4gu5Zb64mlCQIZGgQJbMXimkLACOVicHa2BjPQc5HiHxHc3GNRmiZd3kCCBCsjRSwE+Z5PBBZo/lZunGea8puPGk63El1JM8UqedA0ksQ3bhKyQwNHGDujwPlKAkDBbrmgD2mx026um32ivam1ubmVp2kjuLa2feQiTIx/0glsjuAvTHStrTtWiguI4mlM7pbNNdBbZYkvp4yJZY5mdSpQOzANkHC56V4Rp3xVjktYLcRxwCVpba7UgNMZIpS3nI5YbVKc89M468Vq2vjywnuYLaG9jNpLECxkys0iucTxSqwYMTEAmSFBK5HBoA92vdPsPE8I1EeY32CcWiRljLd210ztLHLujyJYN+5FPIAAJ4rzXVdWmsob2Ah75bVZI7lXUmSwMbnbI04wJGjcFm2bsgd+/QWfi3QNN0p5LB/Ju7yR4bu1RojJDOjEwzgbv9WV5x2zgivN5Ly5vrG7UPDevPcXAmZUkEgCxgySzbPl6nJUnIHXigD7S/Z3/AGlbfwHaxaVBcXMKzsi3sXlqIJQqoPOS/hwUYyMucozAHLZGTX1R4Z/4KA6ofEISx17UoLaO4t47y2ivDd2Z3oIGYXCR4+0oVBRmCkgdAeB+GOuprOlNNeHUvLuS8cf2O2mKFLd4mRZLeGM/cKpCxz2bvzXBy+J/E1vexDTrq6jijDzOYJAInlJdg0ohU5jzGxXdyAozjuAf1G+N/wDgoA8vg+fQbnVV+0LbkG6LulzMAHRS/wAoE9uGxuOSMZBx0r8LfiL8epfGPjG+sNee01OwnvnkM7RxiK3kJKJJboYMNGU24bJXkAnrXxZN8S9f1q7Eer6lqKR2cBjN4zSvdTJLOXnitYVU+YvmdSAQQc4xVK0u4Lq8eaSWO7v2lafy55PKdoEYh5Ym4UO0nzLGSMDgUAfWFhc2v9rT6i1zDNask1lY2StDNbFfIVy94sfypJ54JVRuXuiKuKxtV8Qzrcyx20TEXV9FBGod/MW0imeJbgxOnKiYM6gZIDDNecQaxqFtp8E6xPG9rK80l7siAeWQrxeQ7iBGqZVSByR8ueKsTapNqMnlrO5hsmaazChIxbBod7MZsAzJ5pcKMngelAHok+rC3s2Ms05lnvktreeR0e4iiZt0sTMBsUtKeCOefWuia51O+svItpnmlKFmSUtC8QhIVluGCZmPldAG3euDkV4xpXiBrO1u4rkreRkDY84MlqJnAllmngK5afnIC9AeB3rpdI8by2qXT3cK3dvcNNHaSQ24gihdI/IwJvMx5YIODnBwOcHJAPbbRvD+ladc6dujlvHhFxE+HjeFLj93ItvLdW4aaWOdWPl5JHGRXP3t7oj3QjOqSxSrqdi0DyP50KyBdz3BgCAeaZXYMi8KSeABmvO4dciuFjiSRpbeK8YBJJIluo79IicxStCdltJOJDgseCASetbNlFBqwS+uI4WBumtblUMSNHPCSFECkrmbK/OQBk5I60Aei6pYaZa/a72S+DxxJLC9okUL27XM0YVGiZGwXEoKySIzhGBDEGuKs9M1zV3uXTTJIZdGhgQyQ+W0xt5k2m3ZjFmaXIwcZPBPvV/Vby1vrK2gWaK4exE1pbtGMSxBpyjRvs+WdBIh3EZfcN2Oamtru5sYLKGCfy5rlbjzmS4NrPczsoKSu7tlmUl15xlh09QDmbawa3t9avbu0MFrc26IrBi7oFDn7NIeCsh2EkhcZXAPIrIlm/tHTxbraSXD2kaytJ5pdrRoDuW4ixgqghIDE4DEdK7YWtnJol/HEyW9vd5keS5We7leWNljbzGXOwsfOJyBwckYNc7Y281zGoF2rPHaJFbG1h2JHbXMw3yRsvEzKm0SK3U7tueaAOA/s6XVR5VvGsU9nJM1tckyi0ni2qZzJJHnYEYFRg5OOc816xFoep2OlPdCaBjPpxuoo0lU3cXlQzXDN5e1CLZpIwFXJIBxnNemQ+E7aLRLme/WyUpGqfcZYtQWVV8ossC5gLn51PA+Yg4PA938G+AtK13TLO51KOeRIbZLC3lIFtGiyiBJv3rlm2K7ygKV2so3ZCkGgD8tkubeO4F4Ld0u5Lsg216C1uY1kaRpIIyxI3SOVxnK7cEV2Vlp8U17Kt3aPYuZi7QRSGW0ZQyttusHAYh12qOmMAfKa+nvE3wW8Ore6ldWPlJ5f2qS3tLWbeARO2957eVR5EkhDyMicJnA4Ark9PtdIt5rsrazX0MzCVLpbZWs3ukYWcYtgTvkKPM8p4xgDPegBfDdx9mguEt1NtFbPKv2cy4815UA86NtpzG0YCBR2XPSvRLXxDAljYxzQSi2uUJjZSRBFJCWkGDNhiWycjG0fkKrjw7HqM2nWulLIkryATXsyxwK9vGFkjdhGSRukkC464GcYqbxCunaJPpOnyRwXc0RnknwsqlbTCRgRhgB9oaXLA9dpoA7y3vLO6sLM2rhJhAZYomjTKW1y2yc/vAA+EAIxnOcj2xPtM13qDtAjoqQtBN5Y2ECEKQwC5ySoHTPJxVKTU7SS4jtLJ0km8g+RPsKgWzKDEgyAN+e2ecZHGK73RbGOS2DnNzccQqiqVLYxI7MUHy/OXXnHC+nQAzodJtJbae0F1Jb3DGKYbyshmkU+Y7OsgDfdwARwM1gbPP1GLarShZ4lZWmD28yjEYjG8r5W1R8wzguCRnNdrq1ki/v40WJ7VJnR2OPvtgeWw5kITGe2e1chBo8c6rcAM8gLzLIUVmdwWbDSGUFGJ7bT170AdsL2x0S1u9Pt+JbiYkSTjz5IWcAqsbZJckdc/LyQW6VzpSK7uZLlri4aWFIpxJKlsiFxIwwqRtkIXJ7YAGeBXM3atc3MUrxnfGpVl8xzul5B3MDjIyevQ5yauRTl9saxF5mmZFaKRWjWOKMAxSKp5JOfmPHBOeaAIZrcWMsgkie6acF0kLvcKZCTllRCMIEOMAnp1xg1z93e2VtbXLypJGsKuoUpIoG/AXaMeowOtdlfCWC3llju5cqFSGKVEO3YoDABBu2gYAJABxkE15RriOjzStvCTI0pIPmKzBCzcHIHzE4BwSPzoA4jW9UlleS1tZiqGYSIjsdy4UMSgHyuDx3PB5FY+nrPdSOyvMLUEB7iQpsjYDe7besY3ZAHoODUk1sbuZJz5kkqhgolieNSrAP/CvZtqgdeOOBXSw28dhB5l1b7HuUS3byNwBbYHEghZcMABjPP1oAyLyKwuHiWYyBSm6aCJVCysOUlMpHyLkjnoc+tdLpl/bw2v2JXUSKu+2QRySPAoJISdY0IdS2Op571H9ls7pbe5jWS7MJjRlliaJgJBtZpVC5EAOe3BHpzW5pugTSyTmPy1tJpBbmaH/XR5zkhmAMsa56rnjrQB3fh9bXT9FukeaFLu+KzLFP8uyZucQRLyykkfeCoOm7HNcxda0UvbofabC4vFg8gxx2KPHAYzxvDsBPKMH7vAI6njPS3GhWkOnWqyz3jyWUkIkvkiJS5XPy2ySdeQMZB2jPUcir1n4f0+4SW9JNk15MFEcsCXjxxw4WRElADwsUxk4wTwCcUAc1Z6Xa3sUuqxPuZUC7J2aOJowQZ3tbcNtjmLjgE8AelPaymuvMikmubwAhPs03zPlSDBJCyoAY1B5OcjHXivQtX0do4ozayyNY6aqtNFb2yxkySBhbt5jKNyBQN3UknnPQ8/EtlePbLBDPCylVVnlMkjyyAhn3nCiPd1TOcdPYA4a90jWYxMYLO5lhBAlBbzcRKMlvK7jOe5NSBprWxtp1tZnkmQrKdu37M6MQspBP7uIA8g85HFdlOk2h3ccct5d/abdYYpYzIFtw8z5UIpIL8djwBxWNruvi8a5WycF/NCXQVjEywpw0ajZsJJzyD/EcUAYj3s97bM7oLiNXXzJ4kIEpOEPmR4VpJV6gAZ479TjRrBGZ5tRJRmd7eLMLRlbURsC0qKCQ53DBPIBz6Y17eHVI4pJtPie2ggDvGWAkcK/Esl2HIB+X7u36jvVe7ihMUUVrqUUcplSe5MkRlj8uTG9y0g3G4AzgfdA4oAyvsUE1hPc2eoLdW8RSVbe62xpsXho5GYBncKDtxngDHPTNDxSPcC3kniWNEZTNJF8+MCSOKMNuWHBHB6gdK0ZLAMUjmvCbXLSCaWWOFmDuCgeFRj7oJ3H5VzyRxU13pi29vc30VxBJapE3lQSAzzzvMNoSKQ4B6djwT3oAzbSTyEt7Vmt7nTZJiJVQgFAzb02MgypDkc+xr6o+CM0DatDGbwWVskpF3bKCIyVYMsuZuZEdT8wGQOa+XbRZGmtrp5xb2sdt5K28cCsskq8lSqhizoSSxxgA8mvrX4U+HZLiSzv2vLgO4N7GyqBHdFV+VVdVwkPGGyepxQB+5H7M/wAR9N0GGzkmjaZiwBMcW0hoT8j4U/c8scE8HoM54/ZH4ReOfCut3FnNvt7fUGgUNeSFYt7lzsiMLDBcKDx1/Sv5xPhL403WUMMVmtpbwzRWVzfxEOZOjKIyf9WRgndwMd6/TPwX4o1O3sdMuIp4baZPKdZ5nSdEXCDdvB2ySOiLjB6vjtyAfrP4g/sm4Dy3zRfY2yheJ4yJQQTGVkzlHP5gseleDeJNZ0ea5udH0+6tfJt2SFImRpbmG5bHmsWWM9Fwc9Pyr570X4j6pqlxd2uqak95DAG8u1gl+zxQSpGPLlZnYAqWIwO+ML1FYUHi2LTLp7+4ltUmndXE80imVpWl2YYZy4zgZUEUAfSNnoNtNdLb6hbXwglh2Rww3UW5rtuVltiBxNyPk+9njGcVk3sWk+DI55dT1eed5WY22m34tkvJfL3bo7wA+ZcMCpAYKIRnlxmuL+H/AMSLrV/EUS6hdWkVnbi4mWeZEVGi3BZDbu1t+6cSkEO5UnHGa8Z+N2u32oeLryRr2K8SKFjZWYu1Er21uZPnWQfctiWUZONxGGNAHq8evW8oe6a2hSKe6SO0Xctt5kKyB3jlJZt2RnBzzjgnpVbUPiBEl/C0/kz221IHhWZlWCAEblAJ/csRjlguT0zxXzvZeJt6iJpS1x9nBW3EqwlWZS0kMihiFlCA7HXhScls1k3GpSXUhC3ksysfMjiklK+W+0sA7ouJUOMBmwv48UAfTVr8btI0a4ni0q2g8y2gKyC5gkMkVuzFY5w8mAQx64PA64HIgn/aEg1bS9f0mbT1ae5huYIZYowBJa3aGB4YmEmGYEkgg7OR82a+NJorxNXuLXT7Rpo7qSRLtrmbe5jdw3yOGIW2UAECgXMtr5MVzqKw2azSNKzpcKsctq+9Y4WSXzDOcfcVSvHNAEkt/YC7hMkEnl6jdTnzp7yVJLeFzDG8Si3mQyxqyNwu4jH56en6sYJ202K2v7jUFt0tyoaZLa48xDI7SOkyE23lkbMjzAQQQDUVxDp+oToluFBYQSzebbwIrPFKHjVZncSW4IxtIX5s4bqaYmoKmpDTtPmSH7NDsnnhxIAIvnlk81uW2uAvB5XkfLzQBkQTald6o2onz7VbAfYfLNqkwLLc+UZo5I3LTBk+Tc3A+8cDkd1Nqdy1pLGZrqWSVUjjlm8t4VEjbAY1B/eMTjyw3II9OvBSa9qCqRNPZCbz7lPsxYxPNA0Wx1jVfvqrHO4ZGRjOc1JYQSSactzZTzz/AGZYYzp08TNBDDDccy26n5ZJ07Fn+bPHTNAHUXt6z3oNklxdJ9mzNZiOKK5IVSGM8eQ3mmL5CmMc7ulVrqKO5iilLvLao8ZCbn3urRbbfeg5i2MB5m373XmtB9OlW4S+hikubO+8uVZUVIpI4k/18UciybmJHIjb73Y8VrRW0m62+zkqL1zbGMw8KDjyQpK4MhyML1PTnsAZNlaR3N28fmXN3Pp88C6eszhZPK2Wb+TKVOAdp4yRzx14r0KDTprKxEtzbP8AY2maWKdZYNsexhM+ctn7SHO0nsB+NYljpaRSySbbmwsfISylmYofPubaZ2QpOMs0xlWFC44AY896682txqFp/pd1GbNoUvjaLD5aLLEwSNgIimWZv9YvUnkA0Acxp1zb3Ed5p0tu8FpKklwD5p+3yT/xpt3YjgUE7Qn3v4q43xLowaO6uLm1af7XAX02MSFoIXU/ZkEnkk5YDDHDDaSd2K9N1HS4rqa2kkkTS5LeOZWDRkI5x/eHzHv26msXUbC1lsLyO0mktlQyG1txCfJiWckXlwjTHcwM/Tqe44oA8L8OTXTa9eeTB4feXSpLSGZZtzSmeBy7mXB/dyRt/wAtDhXx8xr6qivPCr2litwLSYw+XLdw/ZBIYmmQu0FuHG90kXrn72cDrXzc2jafphn8lYVl1PYbaS4IjvRbyPsnlfH/AB9yu3Y5YZ5ArhdU+KVx4d0l9Dismtr6O7kilaSZpJ02ttUnKl/L8o/IcYHQ4PFAH3YPhj8NPFS22pxbtFvYFhM9tZiSKBpJsDfeRSOFgfcDvVNxMYxy1X9M/Zi8LaxJp99BqC3E/wBsnjnNrK6xG1CPD5UcUaZU7424x3/Gvz5n+N3ig6adPtluIJlAuXminaKa6MTbPOmCg4QEkHt61718MPj1r+jWTi8u799iCeMRyR2ZCGKZ5DbyyHaw8x14csecdTmgD7Ksf2c/hRaK2lXTvNqUkNs+oW1zfvHDtkn2i6CYypBHA6jd61wnjD9mj4RwWV8se1prK5ZzM108k88OJmlgcj+Ib12qnyjue1eCeI/jP4i1HS3v/t5Oqzz75pghN1Jp0Y3RoGhGARIOR1HWvDPFPxG+JOqWZ1GTXZomW6M9uLUZSW2MWJLnUlDdcnoOfSgD3+5/Zj+HEUGnvqOv6q8c7TW8EunSCwWOJYwBLIs0bmUFgfvcnGc96gl+AfwgsbVJE1S6vDaxkSn+00SO6UTYRbxpt5QnPGzJIr4Q1r4leNLoX6XmrXk8AlijawGqXSQYB/dyC1RP3e5f7pwOM4qxps3iXVLF7WDUdRt472GKVre51CVYWVJAyl5WAaIoOMNtJPQHpQB90aX4b+CNre20fnWTTWksZSGLWp7hzPC7Rwp5XlqZZgoOVk4PUYr6M0xvh9o/lanYRXUzxx29wLS3LSJZz+ZiD7VbNgSbjggOzyccp6fnD4W8PWdtcQXt1LdsZ1ihgMDi8ngvIYwu0WzqrOjKoZWJDMTgZIr21NTu9NgW10tr/M9zDJqFrFexwyLdwx71jmF0HkYMwOQBxj5aAPfPiT8XNQ0++mNjpcV4yJALuQRm0upTGgJmnMMxEKbyQFA5AyRXzVrnxE1rW45PsYENvNOzxWsDvO4KMJJJ3vmBWWf5nCqMBQOnY6F4us+KJre8jW8hW5WSCS9eSZRdysAbdnjkjBlUAkAgEMRgEnivJIL5tEvdSsL67uvJ814tkduI4rN1/drdxl1wqu3OzOQDyMHJAMvxNHfam7yySusyzvFMupXbJIplLLHLI6bY/KKchlJPODyK+WPHenX1ppuoR3EAt9hnht53mea2jlzuErK0p25Q/IzcDGGOeK+pri/j1GzuHvr+2umErw2UYglhW4ZELw5MSOjyCPBLKvXIIB6fOnxHnufsGpWRu7PUgYHPmAyW62j3ClYmhVQfPmyCNp4GPzAPzw8ZapPZ6mbW3tbRjf2bW73t1IxhtpGYqBAFZtrORyCNufXpXzzdTySagsOozx3TW7eW7wQQosrI5kLA+UhnCbtp4UfL0r3Lx9pE2mvJcXt6pikiniL25zPb3KHMb7ZMBGYE7cjgnPevnKGKbSdQOoMl7d2r3Pl2zXSh5oEmXfM0u0bFDHOCflzjnigD2fwvqVpFdQKkmmx6XHJFNEbu3kVbOUriZmVUCtk8DB68+te52vi2y07U7Qy2xuBiLyNNisYTDIkhBiubWYktFNhiQQDx3rxbw94atpbe2v4T5clyTd209wI3tYm4H2a5hHEg2k4wO3XpXa6jcXMMtrFOkRvY2jWLUAQUKJhRJbCPPlqiYBU4Iz0FAH1dFeCS3gudL1N45JriO9lV4bgzrIVEflRssON4AORnB5PQVS1/T72W6tpbfU4ZrplaScWSvbXRt5GG9XmLEMW3AHsAOK8n+GuvyxaymmSahI6T3kqzm8dwY3U4N2u+fAg2nB/QV9R61puhXtkYbS60m6vGSOa3jjgQyyzoMOtzNHIGiDKAFIGwbgSaAPkvxjpV7ayy3F5BdWQkuDBERKfOmZyAsk+8/OvQZOCBjI6V2vhrxCbXR0a6CozRiMRIyXBKQYX50jU8ELyp/vYp/ju/kgst6JC5a2kiGn3sizXGnzk4LRjJYoGGct97ggmvP9LsrGeO1msr1Le4aNbrUYWmyNzHEkkatxGhyeOOTzQB9ieHPF1vHpvlWlw7x3CFEjgCrGilBIttcRO7NGpcHGEUYB5GM16x4G8aWpvltdRjhitLYq8f2WBnkimVlG5JCSrjzCBljxnjnFfFsd9pZWz+xNMGyDI7u0EsaQEHKhPlc4D4Y8EN0PSvW9O1vSIbAX8DpKL0wxb4ZytwH3kHMJgB8vpuwOvORQB+lWi+KNHurO4ihn+2IYHZByzQsnLCWJsAsATz37H12NK8W6XFBMLVHLmMJ5jDM4P3EY2zrggFmIC5IwK+LPB2uGw09L1rqPMt5bo9kju8wgkbaJU25LnOOMZ45HNe06VdzyTk2ghWKa4e6ja5BExUbRGjKoyke7JIODzQB71eR/a7eKdR50UwkjWEmQywXDgF3jLDMqOp+YdQeBWNqGmxHTJoF8pGlCyRo9uMMyc4hOSwlyABnocZq5o321zIJTb/AOieRcQvaSh/LlYr5qmLOTlSc4/ve9dFq1lA9nLNFNsuTGJLYwnL53ZuW/eDEbAZOOvHHagDxHUI57NLi6uLKL7b5bGSyDK07QTKrebGpO1ZM7cgHJDcV5tq9xNrTNE0jTBnby7d7cLJAEKeRZqkTbnbcA2MEHB3EZr03xY9rfG5lWSOKS4gET3EwkbdcRRJGImlYAq5IzwOfxrzjUtJt3eCSylS21FWjnu/LM7cQBAyRqilkmPG5iMbWPWgCn4ftpraW/jnjty/2R2eTyJB++WN43t5pCSsG4MBxz/F2rn9RkjM2nQy6UIgk88cqrMhKxRSqsc0MkTuPvt88ZUbhkgEmvR82wt4dRnAgH2pDdzSGSNJIUQ26Quu3lpCGGT8y4yRiuC1G6sIb1o7S1hWG5mJZ0vWltUErozecswDxyHcMDADdAcZwAT6Vpsl3d3N7FJZzol4kWpyJMx8izQHy5C0TRBcBHHRiMZINd8unW/2Ezx3CNePG8RRIpRIsBk8yQwKow/7tQGPUK5I4zXLaDcx/bJEktoYdOgyZbSeGJzLCGldmS7t3LR4U7vmVl7ZPIrcub+1SaztrXzfJDG6ia3uXaVoY1+0kSzPHhT5fZsKQdud3FAFNrhtKtbX7PIYtt00lgJGeZIbbcC0E8cj7vs4ky25gCRlTwTjmvEeqPqFzaWdhZI9ndSkyjzTBFaTxAPczQbWyyFdx3IGCnnqKm8WXM1xJJ9hxPILWQJcKPlheaLaZcr8nkYkUL28wHJ4Nclaau0I8iztFeRQsclnLKqQkBGaS4humb9zv8twVDZ7YoA9U0kR6fpsF7vkFstxHZLbzSK+yK4lRSftEpXKCZt3PJAJGa4nW7m/Gq6rFc3FwrlYxDFEJZQCBu+2RxSJhQ6ZRXAKg4561YfxDFqWjW4nuTahtkYs7a3F7G8jzBLO6kkA3JGI97k9R5ePvYFULWS4g1yX+0pYoprOCEtGyzvFdJJgBbWR03yW7xtg7QQhz0xQB2Xh2xNvNCl+Zw0qwmWeKHfGhY+YtzezJuWaQRrnYvzLjkCu20ZYDHdxO9z9ma5nmivJ5InsYprhpBNbXUqOzsy+SwCbQAOpA5rnvCt3bX9o6CWIymVtMjV4i7WTwI7eab8sNzYYHBAR0GN2MmuvfTL2/sbOVGitbecx3F7sUi3utRhniikuIYOPkCNNuBG18EAkEUAdKttaX8FgLySC0iS2bS47+1jaGdIYHMrSpChaNo8f8tMFhjOCRiluPD62j3YmvGupJYYnivdQSaZJGf5YRBboUMx+7wFYEnGD0pIUuPDrxRuJtY0+3xAs3mLJEyzgHYsbqoRWLhQFJOGGByMz6vPcTG3gmSV5hLP5DXEcmIrOKPzYHigQZdhIAAv9KAPINb8O6dA91aK7rKZbiF5o1MayTvA+Hd2OXkExTCKpIAyeKqaZNcW+n3Ud9fmS4FyLQWsFxAFkihZEY28RXIkVGy4OM5z71tawt/B517Fd20rXVxbXcoktzJEskKmOae1tpSHiYyBVbAPPzdK4zRrJbZ7XUL0W4kjafVJJ59+YL653hpQygoULADaTx3xzQB0U+qwT31lLZ3ksSWts0iLHI4L3aj98gd+UVgcFThWIwPSm3PiZ9Gjsru2tjaxOhvpQvmiVNjFopvKXGAZB80ZIYnjGSKxNUg0+S+tZ/MSOCQ2vmJHDMyyHcsnmrJCpGGAOeRjHJ61uahZmWNbhbq3BljkWS0NqTLO0KhvKgZgdrOxV1I44OMnggFy98ZXl7HHeXuordWVzJarcRkSSSwtdnzYTbSpKzTRjo42AJnBNaFpHbXM89xYtdRxr9iwv2cxTxXMn74GWRgCyg8EE/NnPQZrz+y0GKy+yXmqXElqLm58m106zMhtfnkWaJ5vMAKYQEN0wCcY4A9P0zURbi4tZ9pnU2dlbw7wnnsVAF1C5mO+TJAKt8wxnaBQB7BofiKwfTbmHEf2zbDaxtIHjR2SJzNBMVGGUiVgT/sjHNMnmv2luZ2tPIt7NbeJI7jcY3XcxilR8ZNsFBUDtkMcA15toymPUl0+bdGhWCecSSl5FklXkFFGXXZ1IGPWul8S+JLOxjligm+04iVElacPC5wA4GG+eFfLU/UkZzQBjXl/PdCey1C5e7+3Xpa1QyJDtj3ZLNKPneB2AUqMsQOnOa8n8W22oxyoTczLb20k2x7mcpCscZGxY/Jb54yeBnJOOldza6idWvNOYQyxSvGLW3N0n2aATI4IktWYDPJGW6DvivQNX8KXWpWVlbQxwTvFvN7LO0ciQ3TL80SPJgE7sBBk8mgDxXwjJqFvqkWpSSQzQSwxrPa2bK0LOWEkbGR2Cq3IwCwbbwOlet6pLomotcyakpto5bSURyNEhaJRhnWNiwVmx7sBnn38h1Pw7/Z97N9l1RtPkjnt3liiika3RIMLKjqRtdl7YONvU07xF45tHsxCI7aRFSSBLuWSb95JBGBJdWsDhdsTng7cjPSgDM1O/s9Ju3tNG0641G1AEr3SSb99xISZAWQgbgoQEY46UV5taarHbQ7JZUZ3Yy5Nx5R2yAFQyyB2yB3Zi2MZ7UUAfTsxuUZN8iW6tOwimz+/llX5fndshmIGMZyPaun0vVJEZg9qYZ7a3PlSN5YFwh4Z4o84LcEnvn3q5FoKalbwTMXkSCct5twQYY8Djam37xABHUmp7a2gjY3EUQn2LJEHdCCrZxujXJCISDnOMjHFAFe8a9+yvdidbt3I2jEKjypMZjCsQGdeASCe3HSsyeC7sQ9xaO0U0cUTzKzBiUkwT5ajneBjGO3AzWi8hL7NztGZHD+Xs2xnHG9WIwCeARzj86l1C3s57CSKVvs8yNFI0fNy00IIMkiIxG1R/Fzg84oAyNNvrqe8hkvrKZFQAm4cuvmR5J+VOvl4GRx7A0r+Y1891C0s0kryLDKjKqReVjyiFlI/eE55x0HPep5LO7uo5RaSNJBCVInhjUzvAUXEMcTP8iYBx7fpzKylXaCK5nMjyIoSFvLeFI87l2srCO44yScZz1oA9MtHnuoEtyAVgWJri4D7fnJBL7yQEUNn245pby1upLuOBJ1aVQoN7LKblFBAIXyxkLgEfMxA468iq8M4eNLo/bJIY0jtHwXtxI+0ERyu6bSMkc5A5969U8OaTFe2N1qk9uY7sKqxGb/UOkQ2oXYqAq4+n1xQB5xc29zKhW0uGe4tApuDKsIReiEx+U5wjccJlv7wHbZ0fRJbmMrczvM7IrLcMGjEYjO/7JIy/Kw5YZJ5/CumvZtK02BpBYxXEkkuyYRbJ4klB3Z2qRhM4O7JH48jMi8X2Wn6Ncx6pJHEonZo442VhsYs8SoqAtuJABABwPagDs9PSTSlto4bV1sGc7o8nyppOCDFg52Kx7dK1LnU5Io55rldrrP5cUUEwIZgo2s7FvlXae+Mge1eMTa7cXEVtKL94oN/2hDZ3KOwhccxIHfbvLKAcEnPYVjQeNL57q4jubS7nsbYtPGnlSeZ87eSTcuFww3DOM59u9AHvEep6cLcWt2IxHPOpkaCTdLMrLkKIycD5gpBHWvNfGPjiy0KzvIrN4zqEFu7/AGe4cl3iHyqwjUYDgbcgHIxyK5WPULrVVlgtUMcQk2/bARvgKMWBDE/u2XkYOD2GetcJ4q0WPT9QOo6lLNfPDEPNWRTIS1wAolQxZ3ELk4P6c0AUPC/jPxbrjSSm7khs3uEUXZLW8Q+Y/uAzryeccfyPHv0dtqMxXUg863MQgRYpLgSxs7qC9xI2/mMr/D1OflB6V5Xp0Wnz6ahb7GtrKI/stoYxmFgOJp/KP3+pweSa62y1O0lU2ETzQhY0WW5ZpY5nYY8t4VcYe2z8oI6elAHrMelzaraAvBBb3duYgA0uy1CO25ykJztIx91ueelec65oertrht7Zrl4Wlid2aNxbOCArhSqYRFAOM9fWu6g1KC40u1tVkk+1faI/tDBwjzIFwDCDzMgx1GehzWpqupPp1jb3KzRuZFe2lR0YrBDvAjmaUIQCHIGM546dKAOFXTreXVYdNvrVUjEfnu9rEzECNSuNoGTJ1PTntVsaRborm1MkU7QSq9zeI5CxqxKCQRZZcg4GenOelOv5JRay6mzwTs6hNsM2y4O0kb4yPmAYkdePwqxp+oX13ALe+WKBIY4y0JZDcOrE/LcSA4kXCnHOaAOJudXv7eX7IjIp8syCW1gZ7Y4BRFZnX5R/ePviqE9trdtbRJPGolkzLEGjBgliLb3fewy74I4HAxzW5qd9Y3DXwW1a2vbUGK0W2ULDcRZAeORlBJY/e5AHvWVdXSeUltBPJdXqwp5chRgkeRu2wLk7mXoWPp0NAHJ65fajHPAtjbhZpVgjmc2bSBombY7GbcAkKDJIXpnFef3eoaxBd363EEMV7MHt7S4hjiWO5hD7UhjI5xtOOPm5O7FevtJfi2a+uJLe7ntlSLyMeZdTQsclBjG4cZJOPu881xHiXRINWjhvGY2htSDPJBNtKSyHcqwRxKRGyNtBJ659qAPPmsNSOo2epCZY760W0DwWxHnw3HmFEE1ttzMuwkFgSRnk16Jd+JbyKURS6s0SNIJrcMrC3hkiYLNC7sX2Fn3Dlgo9MCsIR2llM0yzSXayxCGW8SZZrsyqcRtcbCWSMM2cgcn3p1/badp0lxdamyTW81mvlwSsypu+8XhAkGyVjkgMASTyKAN3VwdWhTUfMtRZp80kkUoZpIkUGVIQYsTEseQrk5PAqxpFnbLplvqGmLLLCrrFKslt5SxF5MeXIXJeTK8qx4GO1cx4b13TtStZYdMD+Tp8yPtvLm1AhzMFcACU7Y/LJIB5J7Cu+0vV7FLm5mNzFKiZgWMqlzbTIM8o4j+W4UFuQD0HtQBzfiW2jluzMNQuoo7eFpnIKLt4CA4Q5dQccDONvSvSfDF9BeWIlttt/axRCCWDeYxdERhW2ksH8zeGz2+biuNj1CwuPP8As0MrRy3EkUNq8YikAbHmTuzRjdEwyOxPDYpbA6boOoQRzXzNaXsjstnEHll0+R/uyXChQAobJBU5I6igA8Q31wkmmR2Fi8AF86m0mmfZCS4YM7bjghc43EDn6VsmO5lsEv7K8mjkM3lIl1GeJF+RogiDkAHO/wC6c9c9Itd1JbYWcU9y90ZHaKCSR47cSQKd3yNIo3oQRnnfzgAkYFTU7u/g0/CxSRu9wslusQknjKhDhkkCYihOOVfaTjpyMgEFh46v9Bja1vYpo5ZJHjnvGy0U0SHdEihSQPr2zzisYXthfapNqRsNzzyP5LyhVMoYbjsnJ2xurfdYkeldFALHWoNOsbiS0F4zPJdCZQVw4wkSoBnnPy+uOMjmus1Sys/Dlqk0kKXKW8KEW0MKyQQBBjcXBOWYHn0xigCaHVrYXWlRtDLNbLCjqftEhWB1UbpEJABO/wDhbj04JqfX5Jrq+gvBGE06F0khnjmC3Jd8b2Z3YeWCwAIIHTjNUdOvotXuILmwspxiHY+6EfZkjwdx+7hXHYnr2q/q0qH7Np1pBHEsiKLmSZ99yYAyjfBGzeXuwDjJznmgDL1C+huLWaZ7aBopF23/AO/ZrhrePKh49p8sAsRn5skg/QZvhuF1F6umRiGMwjyEkV0M1wc7JI+SqHaVwxIzxXeaN4XsLKzuIgX8i9ObqVism6NwSYWLnEZJwTg4GKrS6be6de2kMKCbT7dPNCxyKitBC24EugIaTa3HPHpQBw2q6bPqT6fbNIpbzJXurOJQk4u1ZV8wAfM7dyw+Xpk+uzY3LLHf2txFGyhkjAURLKh3iORt5PMe0Z56HOeuKvTT3Ej6lqFjFOt2yskKERSF4gQGtkl6h/LJJI+p9sWfW00O1gSXTmjuGiuG+zXEYaXy9xkMUjlepyWUsRxjHNAGXDaRTXc0FtqBSS3vdnmCR4lQqhbbNgfNHtwNwyvP5d4kkKafLZ3Ny88d2qSTTROSd8eECR3BBPk4AJHA5xXnls8Qms9SaW2RdSG2aaAOskAkJyN0YKsyqxGGxjGOSa6e88QaRodtbac5kvZZt0VuFSNYpYpG3vLKM5WUlcc46elAFi0KNcS2ltcyzWqEPOk0Wxo0VcqokLDy164JwDnjrWHBp1nNqk99a/Z0mjmYRoCGljkbIErEsd2AT0JBzxmukXVz5JuWgtYU2RRgy+XGqQggKju3+tb5T14+bjPIryzSNanPijWLszwrG/nNG0cSbVWRwiAtGTkj+EY4zzxQB6FcCK3uIYtjSCRpLplcqzyOy7SBHwYcnJ5xyOlc5b3S/Z9RRba4it7eF8tNIJFk8x2Kg5GFZNpwCQBmpoRc6xZ31rd+ZbXjSGG1ngVYpp4PMVl3srEHg9V6g84rtreze40ddK+zRRLbRIty7qBIxOcNLk5ZCucH39aAPnrw/wCKLNtWWxi0SV2mk+W5vpSENxEzENGkTkMduTnocV7Dpcp1eO4b7LazzACKd3KpdIjygfuwCNqYU4J7Z6Zrl/EaaTo+oxQ6Zb28epuI2iuXiBhiCcO0fdJSwIGRnA4yaZHLeXesWkNskaxXKZ1G4t4zKxdV+ZcHaI8EcLndyTjmgD06PVk0Vbya7hVISrRi4Th42VNilthOUxxu9cZrzXU9SknjgliZPsc83mJvkEk8USyEuyNk7Rwc9O3IrtdUjheyjW5uW3ODH5E8YWOIqcK8ykYK4UHHJyfxrz+z8+V1toZIJ1jmkTzI3XZDIpyIGQjDRnAz9aAOiu7SC6traW1mt3jkUO6zIrC7BAAjV9wOck+2R+NYupafq1mtuIfLhbfDLbmDcI4I45QZfNZj85weBz7cVtaXJqCTtd3kQkhiO5BA6bbdwSoj8pQQiYOccHrniqHiC6vYJopZJhHbbvNC7/MSQZ3MWYD5SSOnbpQB1Vv50NrJcyqjyrte4MUYNxM2MxvGwbcB93PfnB9Ty93pd3qcrX82pQQW07yW0Ft5SmfBAL+YxOUZjxz0xnOK1rSb+27ES2kt0s92fJYwIY0G0ABUaTAL4B4HXrzXa6H4SuJPJBtIiYfLImuWHnySq2AGQkLu659M84zQBwkGlJeSx2X2OJYkjjWKVZcwrI5KMk5WMgsUGPcnvXoejeGfD3haAXV9BaQAOnkRyyoyqWDPjLdu4BA68DPNej3Z0rQ7Z5pRAt3bZZ7Z4YhCWHOCi5aZ87sFAcdTivy2/a2/a607wZHc6RoM8D6s4uEdEkkcROymNElUQlYZAhyCSMfUUAdT+1v+1N4L+GGkSxW92kerItw9n9jeNpGXBzvDDCIDjjqMV/Pt4++Knjn4++Jmd7jUbzTL2WVULPNIkcWclfITIGR0Pfs1bur+F/Gfx18RXGv67d3R064u2imkuDc3ItUR8BlXGJAWxgrnHHUZNfTvgz4d6N4O0OGJ7TT2urSQXPnSusVy/wApjXyTF/rAQoJ34x0IBxQB8xSeAtJ+GmkPJFPcyahcWsdwpEW1IxMFLo4ZctMONvVvbAOOftZrvUtVsT5l1EkNv9pZ2VjOu7lXWRcrt5GVzu46da9U+InjWLUNQh019LjfyHlSdpSfs7RK2Y2RMZe5UD5gCTg9PXjTLYpfach+w28mPtc8tqWS2+zhT8kqM2UyuMqcHnOAKAPY9P1C20XwvOtyZFnuYWUuiurXrSRs6FMttDAdQFz83evnG58m+nN95Lm3MFxLNuuFlvJZIGCYjIQMjAkfLsGO2etdT4jvdRe0tvs6EwJdO8N+jrIkKphfNUq52IImI5A6/n5lc3tytzLHLLHc24iuFjkJfIlX50Mbwp80jHqOcZGfcA3Brq3VzBDaSyW8vnw2sYklNw0fygtucjDrtDZAyQ3X21L65kaGaOOKUbLdoBdKVt3cyMfNdHOVE5PGTjA4JBrk9Otbd7beImMULhmCoyzxzMN8m98Ymy3C/Nx0zyK3Qst7FZiOQi2neIQ2btIlwCrHcHSRtgU46Y4HrQBnWWnPJcQXkEqyW0EnmiSVLZpYZYvvoZgjb48E5wck9Bg1X1Tw9ba24v1BN2m9YliBjM25jh0KRjKggYG0Yz1rrrGyd5mA8sW8TPt/1cMccsQbzY5AAqO5U57n1PNde+lW1oNOlT5pC37q6KPutMfOiQKi7XBDdegxg0AeDeJvCs2mabprLbbbyQPFLFdRtPsNwMvMriUhMDuByWzXi3nXnhjW7C50+ZVuLO5WeD7Sp2OyPiWIRxRjL91Y59TX2N4os7me3mvHFxKER/OaNzFI8SYXYgYZLA4zwByADXgeuLAt4zrbeTNHamG0l+z7ZPP27i0m4EyMUxgkAHGc8UAfrR+yR+1LNP4TXStbv5JlnmeC4iubxhFaNsBF3DskU7AFXjaSM4Br7Yk/astfDlrHZ3Ny89s5jxfySXCotuv3FjK7uNzDqTng5IFfzPaRquveGdSgvLG8lOntDJLfWrSf2c0qqCGhiliJMjdTkKAO9fVPhL4jT+ILW2sGY6jpbRRtcRXly81xal8Ltt1PzXag9jwBjmgD+gfwR+2R4Y8S30Fq9/K0tuPKlt3uARIijI8op8skW0ZJJ4I+tfVq/Ebwh4osLX7Nco0JsvthxI7zSSSrh4pticR4XohIyeRxX8s3irRfFHhnzPEfhe+vjaJbrI01jM4u44OJDE9pj92nVSOp/Sn+Ef2z/iH4edrWfUzZW5VEWNgY59sOGnWRJBmNflO4ngluPYA/q9g0nQfFvh+NY7GR4ltXs443jMxkTBFvNLC7KAvmk4O0sQMngV8s/Fj9n3RNS8N3XhvU4Lc38lvM9teSrIUG8829uNiqj7GPcgY4OM4+YP2P/wDgoF4d8STJouuT2kV28tvJHdR3YciFowsrvHMwV48qQAvQnp2r9EdU+JWi/ELUoJrQQQ6dZRpdCcJbxLvUDDBS295CMdCQQ2DjnIB/G7+3d+yRfeANd1HxR4esppLKK9ZdQtSgFxCxG5biEEgvGVViCoIOCOK+GfAzRWk8w8nzHIjRJpZHVmVGwWRAuI3D9SfT1zX9ov7TXwctfixpOq6nY6XBqUwtZYTYXVuZrm+tkQrsRsbbSXeMh8nI6Yr+aT45fAG98Daje63pGlr/AGYl0seowtb7W0+4lZkMDuox5aspBPcj1xQBx2h3AuYbR73yBDJbrBfSJJ5q3THCq0wHCgR7QpUH3NcX4x8KkeZdmOeWwty88KmJ9ttFn70ku30GDyCVGOtalgbC0sIJ7c3CSjy2LwsvkRtEShcRyn5QXB3bumTXc23iSyuIRHez2rC8ijhUySL5YfDKpaHO1yxA5+7noaAPHdN1jS9MNwl1GuYrZbixltAyJkJhkhLxfKTyeSMHnB4zkP4inlMd1Zyu1tcP5ZvC6vdI5G14R5mAwXgEgc5yM1ifErTpNNvTd2487zUbc9u6rFDAsmHUorYV9wH4HHpXlun6tfW1yyJeTLJ5rbXQJJaASDokZ6Stk4IHUZOKAPd9F1Cwuy1pcQzXDRGUxPGQot2RuMRMQZJCcZ2gjnmpp7SwvVllhF9LIsyQzwKQbrPLTSFY+iqB04PXIPbiPDmn3cixMIWR7mUvHPeRSrNHIxyTE6/fLH0yADXvGm+DibB76SeG2lgie4llUNFmeLLiSUx5Jb2PXPoaAPP11saWYZLKF1l3+XO98BNGoYBEI2gsr4AOCOvWv1v/AOCcPgi81Txbe+MLuGOV7JIZba1RHx57fM0kvyHcueVUEjHXBr8YhqF/q3ieHw9Yslwx1BcXEDEy3Ms8iqrSRKn8LHG3jHev6pv2KPhsngT4T6Qvlxahr11DDdMMCHUQkgSSeZ9gBaFEDgKeQFoA+xJ9YVb5nEFtFqMrQRwSSbTDCd4+0tNudUUFQQASMdOapajqllPY3l3OJrhp5Jms4oTHHaifzNhniKNhxuVQFBJ746VUu5dOvxJLbzhYo7tHndoWK7ULBVBkQFnyDwOvVuK4l9Sl8+6t5bm2u4Y45Z7NIWjheSEMPs8jw7vkTdn5lHJ5z3oAh1e61y4SO7utPspBZQi5W4Zmg8xEYCRZwxBkmAACqBuPQD0uSPfXFut09nZxxyPFNbxJGZBdwMhEjsjjJlXJxxkY+tczbalLK0sN1dQtJFepMZdkU0VoAQQS7csM/LhjgYyp71rLql9a6rDbwRS3EV44R5dUWP8AdvKpDrp8izFdpByqKTwcDOCKAOB1HRotWtpV1mwimR5XWBBajfLHDKQI5IgDzGcHIxxxmvjX9oX9nrTPEyR6naaSIvJjkXzI5UFowI2m7eFsEGMDpyc8V+mmnRm3ijvJbNmB86K4hVUiiG7cI3gadXaVmx8+1MZ71lanZ2ElrJZzaWrwX0SmQR4kVA4Kyo9uxIX+Ft2QAcgCgD+a3xL8BbzwtrUWpXFgl5POwZGt4Yk8y2XCNNu3ks5C88dvy2tU+IF14P0CLRyGi3JNDGk+2N1VQQCjyEbwEOBgc9t1fqj8aPhzplv9s1MQGd4EeaB47ZoLeNY1IELynO8ADB2jJ6gV+LPxt1ay1rxRAtpb3DXenGKB0t2WeCZo1ziKEjJXdx0z60Ae3/DecXumTXHk3Bku5FaTzWEsSQj5nC4Tap2k43dcnGa+3v2UPjLq3wd+J9ifDTvDYX06W2pq/mGOMMyuJeMKTk9Ow5FfAfgjxPHonhqC3vYWEkqB4ohGqzRzPGVLqoYF8AqSGGF6VvL4mvVnsLq1muWktJoruQ28aojMDtVrh4mJfI4x7j60Af0K/tVfGG88UeCdO1Fp43bdI3mwEuoEKrKzpuBE0rc4HTIwK+BvC/xLjkLTRPDPbTMJX86NLa+lucCR4lQvslQfiMkZ5rkta+JGo6r8OoYrqCKWBdItf7QtnaYRwwxAATZUEw3hzgY6jhq+ZLDxFOt5JNb6XG1vaMLYwXBnjiYORILlZMfIwVgSe596APr3xd8Obbxob/VdInlQ3KC8k02ISJOt46lgdkUZydxO4529e3NfM1rf6r4F1YadrMVxEunXT2/mIHgaaWV0Cyu5XZMoUEhi3Pbmva/hl8TTo+rabFeebqDLBHDFAke4SL5jF5zOpzJGqsM56hcV2XxR0HTviBompXWnLaSXaSSK0saNJcRyRgGLCvgRrjhehB6jNAHlelalBdDVZ7Y/arO5QzSx7pZFaSRGOW2AFXBHIU9q8U8QXUiG6Z4EXZPLbyXkYm3RJOCsDJCUHmRgDnPTbyfXi7LWtc+G3iW78P6nK4iucJ9okEqpG0wxGCsg4IBKkD1zXQaZqZubqezXy5Rdzb/PKzTKVVzLJbgkEK4zxnpnrQByWraUbrR5GRIEu40d4xbrI8mo4PKSxqcElhng4Nedf2FqWoW8sl5NJYlcSJiOO3haVFERQ73LRP5YIOzL+qjrX0nqsFi1ojWu+K8WcosDxF/scx/1R8tfuKVxkthSSckV5ZrG9bOWe533V5Z3BhlhhhWOD55AGlkijLKqFCQzA7iGyAaAPPNMt7WwkXdaMJbBSsBgbc90P+eDtI4A+XOMnsOe9dh4e1i40/Vba4f7O9hM4c2aqlvKqvJj7LcTrOVVwxBAZR6cmuE1x9Omu7b7KIIvs04aP7Fu5OP9TJLNKGlkypAIBA+gyYbnWi1sl3cQrDbyKUEU6boAyEok4II2Xe4Annqc0AfrL8APjppXh/U7Dz9U1K3toruOF7UXBupC6ORtsRBGFtm6D+It/F2r+jX9nP8Aaj8K6xoun6ffwyEShArtPtu2aZcRI77svwpDjOQeoFfxRaJ4kSzuNNkttSis7+KCO5a7dmm3m3GAqJEpWKbYBgnGeuSa+zPg3+09q3h2a1ludWuZXhnKxpHOmSxI2zRlWwX2lwVBJ68UAf3AaP4w0W9ii+wX4nEuS0TFtsW5+YwzAAqucDHHHGSMVuSa1mBt7ReYgLlY8nEecAnknf6Y/GvwO/Z4/a/s7prGA6lNfkBGuYpWkzCsoASNgVy+CclgCD+ef0s8M/GO21COO3ee1kF0dqyJKQz/ACBm2pJ8xwGUHjqMYoA+pLnVJCokiDKoG19wV3KsSCx65wSeg71SlvwsMrsisAoUF965BO3gKMEk54HX2rzPTPGEF84WG6ikO1o2t2dPMUhtrF1LZQ89Dg89K6O+1NZQNiRHbH5ZR5ATlck5RehxjOcdOvSgDUkvI2HdXRE2BfMYKcgNhcbh8q9fbrVW81EfPFl2nkjby3iwhChFKqjZwvC8g45PeuE1DX3tt3lskUjqxQyySMWjPOyOLb8wIJyVJxnPBquurFbdJG8iNZkYRrERtLJhm85FbehyQPlFAHb3GsKYI2JKLGI0Mb7XnLOCRhs5cEdSOB0PNZAaS9vIdsUkZWRwjghR5igAB2IwVK8hunGM5JqrbTpdW9y0y7bjCbQ5LpGsgB8tYwOc5OD1OfrQJxiFEUh4SzyfvAqkQBiV+ViBkEg49OcdKAOitr1WkdBbxjYXAdBkNJGDG26Rcgfdzyf4veukspZpWjLNBGgYNtZyJHVScneSASWBIGenBrgEurdo4pLEGGBbaIy228AS3BOXkUn5j1JP9a3F1IQh2Ns6o/lQo0WZNrSABZyG+6gOc46CgD0Nr6OWOQLuSZdwhid1Ksy4IOwHkEZ+tSR6u8qxGZU3oqrIIiyHaigKODyfp3968+k1WUiNVLKtvwzJGRNNubhoywyMr9B27UyfWoYRHcRLOiSHau/aVJO4AkHo3T0oA9RtrwSTptKKJNokeZ1bnHGM8gY4z2xjmnX2pWsZ3LMQwEsflhjlTGcNnJ4zwQOc54zXhV34nu4j5u15QsjqcMqsATyDyAMMcg55wO1YsXjJroFlZ1ZJnSTzmC7h5jCRihJYg8Y46EYyBQB7hcz28odXDHES43sSxL/Pwh6jBHPvmsn7dHFFcpHiORD8kbfcZsLsd4wMMu4sBz0/EV5dD4qjdWV0mX7P5xdmZmYptZ96lhnZuI2+3TiuJuPH0LXKxqsjsAROSJFISJsRsCeGJIwcdAeeOoB75BqX7t5WZYWYNGNoWNiynaX2dQpxnPv2rXGoRyxqgZVljCY5wkxwGbAPXgfmPwr5qTxuJZ4f9GRWkLeaJZydqgkMqqW5BAznp82T157a08UebDDGip5TM8kZduIiQdr7jglAOO/p6UAe3wxxXMj3HlsFhOdxYmI7sFz5LHK4YkHIGdue9a0Fqu4bGidsMIyiqoeJ/meMqCQh4PJx1/LzPTPFSiNYg0DNKI43SJjIHkYBN2VBwrEZycKM8muuj1eNoSsaRqFLkq7HKhSQ7BkP7wbg3J45x0oA7hbkWtqYIzuDhtpRoxFCFJYrncC3Qgnk5rDkuN8PmYcbmKbFIfzDnhsnkcKOD04rIuL13jSaKUJvi2iMk7QoOQ/y9i30J3Zqml9m5jWaSKIOAAmJUHm4VsBCudvI5xg5yDQB08R4ZJJMZUO7NE28c4Awv3sADp6emDUEqLcK6MglGVDAxgRybjwUYuMfIec9SSKzxcTMpRNpkYkLhskRHmSbJHXb8uOenFStPOIBErqQ6kxRR4aZFXITzCudh2AYzjOaAMS8h+zOyRRKZTMPJhIUbQrYR5JFcgqAMAckADjtUN0bsIdk0UbsMyNLNuV3UAuHRSMDbjb6DitYWsU8SSOZYJY87ndWy5JbAPA6EcHP1qk0VqWAlZZlDldhgBZ3UkOfMYjI2rwenQDNAHN2d/LqiiFVgSKK72TsnmpNNEijy2iVx8gEo3ZPYj2rcEbIjJOyOckI5Xc5BOMspI2HcOvOc5q3FFYrIpt7ZYopH8vzBFsdQeNzKudmMAD12gjtU91BthmSPEgjUH7QWU/NIyxqGYHA4dev8xQBxjwzLeGUs8aLuRmCFgQDhSFIBOE/pg4wTei1Bku/IEihIzCo3ptcmSNX8wg9Y9xwenPFTtMiS2SzMzFyMDG2SR44wCFGORwDwMZNY9xfWFlcZ/dTTTTGVIJnUOGkYokAYthUVgXK5z7Z4oA7C3upHKIcDMhhzkIQVkMkbRbj8isWPJx05PrZkfyLqYCJHCzmVWUngOSpC7RhsEE+hPOOmONXWVkVDKkyRtuKghNxaMZkYNx35VeuCBitK31lbt4LdFmwvmJNHJguoX5lZmAyc8Hnnn60AddtQoXQP5TsC6FAm94SQuCPlUsfofl55zXlPi/SFvmV0YG3jRozDLG5klbedu3YM+Zu6A4PcZHX1e08t4bbDBIi3OG3pIzYkIyDwV3EYPAIx1qtrEEZErkAMMSLKsamNFREKyAY5m6Ad+OOKAPnVdH+x4mZQjW7Fg8uC8UsYREIVOo5Ix+eK6DS9Su7B3VJUCLdl5CSWZt+CeTxgk5A5OMdq2NTS389YLlthw8U8jrwZJN8ocqvfYU59u5rmJliUQpO48tYmd2jVt21dzE9MmbCnBxzkCgDuta12B3sXh8wiQKLljEwggm8sRhi5XaGwo+XueTSCJmRZ44opEkkETSoBhysamQgdQuR0x14rilu4WWJYllng8uRGDHfCqK7BpJ+6zghsE+mR1qxBcTW0YW2uARK5CIk5VMlcL8yZDfIBknAByOtAHoCxLm3uEVGiLRpdIBgrCzKgcAnkhWfIHI2+4rbgZrS5t1EkUqj7UJASytbW+xHWQtjDJ5hIyDweDyOOf0edpIoAImjBABO35JsqHQheT1PXjPBHBrr7WNFjdpraORZVcTRFlD8hAsTqx+eLeGYkkcsQKANq4dWjd1JCKqMHUlsucLuU9WJOTntnrWPqWolfs1sJI083CtJcNthGSVy44wc5wfx9K15nH2YAIqkhiCDkMSPLAGBwFUAqOmBgEmuE1Vg8ckEqtIrIEBIA3IrnMgJOQdo+vOeaALNzdmxuU/09bu12ESASKyQPnnMoO0jP3eemBUbajcyySNGFdXjVmJVuFRFKlR/ENgHTOenNcgr+RK8eIiEjItwzKSVIEjeZCGwz/MSNwBIIIBBrodPZx5iGJ0HkRSxzhtypkiQoyn7haQkYPQdtuKAOlTUJpkhi3usJSLcqK6srMB1JHy5Q5ycYzjit+zWOWW4e3HlRxxlMtJvLMBtXGzIbIHb+8AcEGuRimT940k00U0isRCpjYOODKRg/MFZsdc8cZFdBFqdrFAWkxGkPyEKysXYsV4gHRt2cj8T1oA65HSIRxsFYsi4z8uGc4GD1bJzx0Gewqle28RDqyZe5YxtGUbmaJAoG4qAq7QOSQDk4NZCa3bTOqpJD+6B3bhtKvgtGF2khTuwOvXrg8VFN4htwqPI4dmby3heRA6SDPmMSTxhQMeoHFAF+3s7e2RjOrLuibawX52dcfKuB8qhQM578jrmrCtHIUMciomyJpQoUtkAH+Lktt5Jx1rgLzxX50iRTGGS1DTRWsnmMknJYLvQkMRkEe4GaksNXcwxs9ypJJjBGwW5Kk/dLjcMKACTxuzg9MgHfzN5kMpUlYy7YZyvK7jgoEJwP8npWO7QwxsFmWQopJyQ0wB5+RNxDDnnjt2rnV1ZZibeO8jEilypViYjgkuBjgnOfzOKrXGsiJZW/cJ5qhCcYlIxjMTt/CT+ROM5FAE17L5BeZWRQQrCNBuMimNW3MT9xgOwxjoK5rUY57tYhHKZIwVmmjV5FAUtxsVVLcAqCD3B7dbDSTzRh7hwMthxGrHKFAqEsM7flHc/eyOvS5aW8Zc+WkissCqirKpMhBLESfNhSAe/OBigDkB4fW91GUhICzRKkhmQgFVV/lBUcsPfrnB6Yrz3UvDd3pu8W+5jAPOUhchmRz+7giCjdNtP3hwQOo6V7wkFtcvK/mwwzMskW0yYYeWN5YqB02jk9Pp0rE1WENHFtCrIoyVV0Lm22AGSI5/1nT86APnC8nu1S3t5GurSL7T57SptEhaUusrS4b5nUE/KCTnt6dr4Yv7iO4liVyY8bUmk4a5OCEd1k/1Z2hewwQcgN0u6noRmlDuTJh1bYFJVYnLMuAo5uNpRmI9fSrsenxWgt2UeYxcAMiFTEquygFMZckKDxwc5+oB1AmkZYgZAJI5FcRI5Kxu5YMq7OrE84P8Ae47Y3LXR47lJXnmaUTmVGYgEoAWxH5fOwh8gH0HvWdZOse8yRRxjG9S0bMwO1VWUsBg/OD8v0zirtrqX2SJUmZYpGkdievm7nYmQEcAAnH4Y60AM/sa4t1ZnkXyItqbPkMsayMy7miUlgNyjJxjnOeteI+OfDt3eX8/mTTfY54PIlMTZEjgBkSROrhZASMDGDx617DftcfbIWadZURzJJKjlfPWVRsilwADGDxjsRk96q3ix7CwgTdIVDvvydq5X5UYj95tHynphcdRQB8A+Lvh+9uVv7YRXMlnNmS2ZHjDTjJjLFCp8lmfJ3Z+fOe1cX4buWD2kdzDEt3Be3qSRyzRwq7/fQSzD7zqu8RqSF5GecmvrDxppUCXUsxnCQzfIZCHQKN+GeRVGHbJAGMkMpzXjvivw3p0VvbTweUZyWijhtwu6WQNmKWQjkXDKeSfrnngA2tLFprV3BdaMZLKO3WOXbEjpI0xX57OQnhQSGywO1ic5r0QwPHp01q0LoZdztIuTKhMTOm0sQWk+cZ6857CvDNJGq2UJs5iLS5vZ4o7nZHMsrW6zYiVDGuIpxGQCx7Lk8GvXBJcW+nxWn2iCaKK4V/PmeWWSJFlYRq80QbL9EIzkbctgUAYV1atEJN+++laTAkvS4e1CRuWi8yPIQlJMndjIIA5wK0vCkWk2uyQW8ZMTQlXgeRmZJPlZPKIyoJU8kDAOMiql9YC8t9RSzR4hLcxsI47y4neWbbltsGz5UZt2OSpB4NWPB8Kwalb2l3AiW7CJpp7bfJO0kSkC2VE3eWcryCOD1oA9os9Jt7hQiW6Gzn3u7Sndc7H+URRuoxGo4POOvHeuvg8N6YQst9bLhIES2khVjcAxZ8jnGHKuvOOvTFQ6WkN0iCNpYtgRZAWiJUjhF2hjgYABI6Z616Opt0RY441WZI0i3bonEkzLlZAN2I/lwOMZ6nOaAOKGgNK++WCINDEW8t40T5m3N9pYhiHYqBlflbjp6yHQ7WJNjiBbYkI22LyytxIzMoUjOVZs5wT97k5zXQgXMskaKoQCfbO04dtgGCTHsXLAkv19cc5q/aOJIz9oiHmwMRuCqVlcMdjvGzZQ7D27KO9AHjOo+D1aYM81tCBL5jhrXIQIAyADdufKgc4xknPHJwPt13pcpRWHlRyK/wBmjctbursR5pjY4DZJ4XJ55r1bWJJba/1BELxQmCRlICSKWdQFI387R3A5HXFePanE8CQTy3Nte3Ll0lEDCMKqEsv7uTBQgMBg9SrY7UAdBf69Etukiys11JHIhhBzFCJW8tecYBYKPlJznsKz7yGO+0YKEhS5s4xKJWkELMhzvC9CzhuMdcr+NeV3GofadQEVysf2cGRjnETRMcgyyncDIqgDHpj6GoxqckQEU92GswwaBbUNclY1AAVyTmPIG4kZ+960AKfFV5o12WiADxRyYWVmdnGGznzB8o2AY9cYGeK2vD/xDS+ufOEsc7vE4a2lAicJkruEZAKBTux1B79q4TxbqMagqSYpZtptJXRnIkMWEErsmWTjOCBnOOa8v/tKNXs5QkiT7XjuI1RoxcYBbcNnKgtnGOBnaSTQB99+G9esC0NnF5H72LKzTZDRbyWO+VBgEEHG7164xT7/AMSW9hqEMQkhnhxKXltJUMoMZBfegPyA/dB6cdfX4mj+Il1aWwsrryoZQfNNq/m+ZFaIuY2+0QqQzEDkFtw6Hmtiz8WSarbLeQ3UdsrkRxxO582SFiA0hA+bysk9cnK0AfWUvieK8kW4gmRLfzBIYZwPN4GN6gH5hheCODt9627XW477a7SFmdcrMFDBkxwU45Ix0H4jrXhfhe4hREkVBL96CaGNkeVVKFi7GUgquSeOuK9mso0XT7dIJIHtBiYRsm1ImYD52lUZZuDx0+lAGFr1ykEbySifUGQu5jCbESLeWLMw6Ltzk5GK8u8S/YdXtmllgMVufmjjAdhDHtJVYI1IJy4zk5GG685r1PxJax26mWOSS6aaNBJbqxNoEV/3jSKPn2Yb7uPmBziuEmhhup/It4lQt9xGK/KMcgITkL8pwMcAYzxggHiculSxpbxWkrYuZSZ5LaMxPCrNtDSKB8/P3sZ6816Ivhe8sLdXtpY5ZYjBE06SZeOVY9yvGgBySpAfGelbyaW7K5W3ACMVQRx/MxZsSgNjkEg/4ZrotKs9WvZWF1GBGJ2xH5XlG3jSPajhkRfNLIvQkkH0zQB5z5F5G4nkYwywQ5ZWZ/NmBY8ysfvrkkgLk4rhtT06+lCzPbTzkXbXDxo7SPLGxI+VQecJ0zzjt0r6g/siG6uNgRVVyWkchXeIhcBo2YkeYVGNpPfPFRN4XjCRyiCaPa1w5aXb5kigABNw4VgBnPAI6ZoA+NtQTWbiSO3XSrgaEsQlWKPyox5nnFB9qbeAkoKjAOOvetPQdRUam1oGl/s9WMNwJN3zMrAhGaTgHI7ZB9TX0LrfgRPsREbu3mJ5r3MTtE8fJMY8lyFdVzznk1xNl4cv/D+1YBpl1aX7tKJQoNxBNG2PMuFAb98+TlunPIFABf2GqoLXW7byreM3UVkIQCzeSPnSQsx5B/vHj37V6Bp73d9b2z6i21IpXtreMo3ltI2ApMaqWlcgnlQQo5OAa1vDlhaalp181x5WxofJa1lDR+WUyxMOBsEjYONp79O1aT6Re28ELxRMI3TyRMokE1tFg7ZkmcYh+UkEAE8dec0ASabEiWarLEDIZjEYwv7sspPS5TKj6E/liuts47gSKrRKscSoFiJV08uNcupY5AZlz97GCOa8/huLywcs0uy0lmYJDc4YsqKA0y27cGQt/dz1yM5rt7S5e6VMpuDKrKVt8B12bPMbDYHHYemKALV/DFJZSLIsLGZcxbWG63QMCA4HTqPriubudMNvJZRJvtrq2T7Y6xQxs17FtO2bnJlVQR25216EmlByFZYxHhA7FSEkyN3lAZOwggDnvUNztvpoGnCLLaB4IGT5HEJGEQkYYjg8dOTQB41eaO4ng22uRcsZ/NUNE7RyvmSRWycSBuNgHGOB3rUNjplms17P+9WS1K/Z5uJSYgBKjMxYF34JO0MOwr0G10qWSbNwrSJHvGHtiHz8zL5OcbDuxnOOB+eq+gPLF9qER8lJA8LuvlxM2xUMRRlyGyDz0PYmgD58lgWS6t2ihaGKWF5IrZlVnittpSTDogC7h8wT7x/u1hnSoIxKFtY1guJne4mcQm4cch4llKM0YbAOBzX0JqGiFYblltTLFsidyygSiYjaPIZBnyhnoOvXpXmGrWcujOiraRzG5+ba6vJ5HOMFQfkfB69jxQB4dd2YjuZVhuI4o45yn2Hy3WVYX3soZwgLoGICkgHPOK7HTNNgWU3VxCj2sywtb27l5Z7aZsLM5DqAPlDZwcdevfoLm0tVRpIoFgvGZFWSaNBHME+VxNLLjDZzhc7uOg4xof2df6lbJawWYkLTrFFOFZAFlw0kRlPG7IHPb8eADuPCeki4ZUtYYTbLJEIkuYwpRkbMmCpJAYcjt81e/Wnh62XT3tIbdB9qdg8sa7/LDHLKBtzjJ9MV4h4Pk1LS5f7Ov9MceSQiNDLHI0hQDcyFWJcYA9ea+hdC1e085Y3f7O8ZGfMkVfLDDcqShmHI5BPsRnNAHwR+0r+xp4W+LlrqNp4gt4pLC+EjSSSPvRWWMqhSMJyMBdwHfnpX8vf7Xv7Hz/s43Go6hoNs+o6Z9vupUhVoGnhSeNplVGiUl4gCAQSSFGTz8tf3EeItR0vULKaESwToytjy3VvMZRkiJwMBsAhj0r+eT/gp3FZ6R4d1tZzaCPV55ZNOEaQtcW+62IAJkb7uRgZ//WAfylSagl2tsl0ZluvMMSCFV8u1EnIkkjxkRkHPQfzrJ13weNU0u2ubbV08y2mMUi4CMPMk2m4dFXKqkYBGeWDZGRzXqfh3wi2ta8HwDFPLcvDPHGFi8yGRo5FuzGSVlVlOQcAfjXZXXhWy0ZXN5a3kZjnS5zCE3XCREhZmyCLlCxBZOpU7QM5FAHxhc/DnW5pSyXEEUbpcW1rLPcgo8qEsZPJUBugbBweuPpxt3o+raPdX0d+sapZIImnt2MS3MxUSJ5SAkupQ8EkcnHtX2zetbRG2hv7BFeIzutzJZiKJpGlMbBIyclSigugG7qVBrz/xFoWk+J1+1wJavNBHsRpEWKe4MHEIWIHaIyxYKSOVAI4xQB87HWdRFrHb3V0yRZUpD5QiuY5FOIizL8zOw/hzzursbO4vbW2ku5LiE3E0KLHaFpYrieSeYw5liX+NmALcDKHriuh17wNbWvlfZZxLqNyY5LoO4ihtum2eQ8sF52qR6e1Z1zo09le2tlJcXULq8F7E8K2094VkhVDGlzOQWUuOS4A2scHJoA4m+udQS6vFmgaOeONXui489hCS0TxmYEqkavleD2rHtLdhb3cVsiXLB4JFLGRfs9r5i7ogy9EWOSQZbBO3Hfn1SZdNNzcvf3+lrFLFbQXEaQiGMmWciOJyTwgc4fkgt7GuOu7m2tdZNlb70s2ZbacQhIpPLbDyuUcgtCpIGQCMDgmgDzu90ktAXCWmyO4xaspY3glkclDGByYRGdrN90884q3ZLDGblbmC1UyOsIjEG2WBYcx4guFGPLLAYOe3Neg3+l2lw95ZRWytbPKILOS1cXEkc0hMrzyS2u7Frn+6cAH0qi3h14FRITaGd4wySK7S2BFsBMqxTv8AduHlyoVjnK4waAORgujayPBaSGceS4IupJHEoimJVWUjZKC/yjBOAMnA5q9AZBFHcTKriRg8iKHUQRDmJJWUYL4wDtJ56eta8Wn23m/bFhb7bbv50VvPExNz9rG2dSijCsrZIU49lPbcuNLnugLiU2thM6SxyWzJIkM2xMww7MY88fLgj738OaAMOdvP0+CVIoFjaS8dfLHmyqSCiRjjdDIrkBDtICjrjmsqePUfsMNvczI6TbmdQxS0gWAANbmZRgTvkPk43ehrbt9C1TygrJBHcQzCJHUs7N5afvZdkPB2qpX5sbiDgnBq9dJC1raoJpWleJo7OJHj+zNcSSNHLMQRhWVFIYPgZ+7mgDk7Se90eJbSWOK+sRdec8oZ3cyglEb7RHn90uQMnnjnmu40DxPKuoTWUjLaxTXan7bGXYQOY9gdYtn7xCDtyoLDqcc1zdjZWSjyJ91zJdiO1njSSRZpYZJCkUFoHAVk3KS0v+zknnm60dtZS3FvbmGcfZZTYzoS3kTI3zwsME71TG7I+XqcdwD0yxkgu7k2iahbxRwxtbvFEOr2/EWXC7i+9G/eDOeS/XNb87aFJBbXsn2u6cGS0jt4UQbzdExm884uN5hkR5G2k48w4GeK+fh4lubOGa0Imt2mlswbgKVF5bW8hSUQy7N0ZYck5+fdlS3WvQ7C6tZY7hpJja20Fs8kSJJ5htEjRJ5PKAOTIxY5GN2G3EcmgD0SOczQjTdNhR7R9Mef7bJlh5mBFIeONy4xhsEkcZI5owPD4du4ykTrKI7JbuzuoU86PLG7V7YKdqxMZCOccKOM8VyEHilLKa11MwmW2lnjt7SyhSaKOXT4/K89ZUIyJRNJEWboxyRkc1qXupy6jq11eLcRxNcwTsI9QdGSC4gmbzPsWxixjZQfvYCjgHjkA9Kk+Jk8EDpceSttbW9vEllP/oqTRG4aRp2RFYOdzYUZBCqMjArrz8ZbnRbKK0tJYpLT7KrSXKukphR7Ihkhdo/vpDFAoOOdvJ/iPzTql0b4wQKtvMrSyXANmUkuI4p40iiZ0cktCqqrYAOM0smmieWTSra4laWaGB7m6jCy27qvnLdwiMfKCZipYD5ck/MD8tAH0JoGuW+tW+rTXepalNFqEwSWWWSOOSa8ZFnSWHbh9wZ2B2rtYdetddo/gRbm1e9lliQQS77K5EU1tcxqWlfzDbRybQo2wo5KKxZs5BPHn/ww0azuL6KTVBcSPDaHyL3zCbRZ5AtoFASNfJuRHEp5B5JwSa+ln+135sNLEkrReVKbQMqHzkSQb5Gkhy043hHYnj93gnJoA8rhuZtGuyACXWKe3kjhJliMh8gW9xCwZiJCUk4JPzDBrZ1HwS2oQQajFczXU8skLLBelGhMsscWZSZNpVj565T7uWOOldnf6PoxtGgmnhnvI/MWXVLaMwE28bvvEHkqDLMLmORgxzuUhScYJpWcmnC3ZWu72NXZUDXSTs00tuEV/LYLgJmIc9ccnqaAOMt/Cr2tvtijSKdHEonkR0EfBE0ZiHEq/eKkHCjrXU6XG+mxJ9rvPKso1aW3eGRRJKZF/j2kkgEnjtzV/T5LW/uWs7Ga2gkjsZ5hK/nFSPMKKMsP4gOuBjPOOgxNattTKKI7Vmhtd6XMQCzPvRmKSRCPIihCgH58A5OaAK+pT3iiNLcPPb3qqQPMQxnA+9IXbKPk5CjkgjtWMdRkjjuAFYSQhopRPD+6LAgxshRuHwVwcDOTj3qRXJ1FJllumaW4kwiEOqK8AXc8ax/cyowOnt0pPsTQxSw7PtDtJHdRxFpXaNCT5gnkC4l2ggAAkjuOtAFKDULiQSyzJDLHafLKqnypnc8qygsAMY+bccseOcimWGoz3N0Ykja1QzsRcuAokEiD5VWMEnkMMYzx1FXMLctfW0EF3HcqgmaOO3Ty7gkt5bo5GAu5TjJ5GM4zVmPTbqfTrF2VopnlK3TPGZ5Ix5zMZUijXMfzHAPC5PXgUAZms3El24tftDC3gcxyKNyOWYZBRnGWYjPB4BOCc1yWp6X5zxwxahOVk2rBDIcsmAPN3lThnJHBGQOOa62+jhvXeymD7LKUI883IcR/K7sqYKkMCP5VyOpQy2lyuIHidZcWbZJEkLfKH2rkooGMZx65xQBmxWUUTrC8Vzi1uMtMcFgm0FunLAZUZxjIx0yKsvaNN5jy7VEsQlimJYC1RHYM2XwJHY9QuTz0A5rd0+3uZpJIZBHMPInjlmCyhXXry23CkNkcHrxzUpsZpuHjAhjjEcB8xDCMkkF8NkL83U980Ac9ctDbuXS4uJCwgRRtU2yoihWH7rJLEj+LAGPyuyTS3kmn6fE1yYljJaC2KrKHJ8ze3lnJhzwc9ecelbEmk27xl2kzcLx9nt2iELFG+Yum846HOepFTWFpdxT3N3aW0kQKiJH8vCtKmGyGcZMYJwVHJHABoA07s3NuLewuDLcwNaQuqSTeTCOCQFUkEyK3Prx+FS6JefZ99vbb53eUi4lWQypGiDzJBCHP+t2jnHPtUsd4xe1a+jsXuwwgWNiyz5kLZKvNjb8x4XBK/hXTyQpphsLSe2kZ4oZLq4BYSTNuckpC0SBZlCnPBJJGDQBPYvc6lcmVLqW2WV1hs7mdWaG4idWaZJbZVO+RduASMZqjqWo3KvNp1q7GKGZLlbizjWK6eUKfLhkAUlY2dSMAZHGfWuhtLp1gvLtpo3iCbbS0kiRWtkkiZgbnZwLjKhVCc5PzDNeaW1/M1xdX92DvnGVQzGARLFIEEsjBcK4wRg8nB4oA6LWNUS4jt31N1tLhrMtPLLGryFthTaCpOQCeSRnNcSNOto4WuUvFZPKE0IAX53GQrM5++CS3Gc+2aNZ1WS4W5ZbyAmZVhDs7SmWME53Bk+QY7jr71wd1NPMEiWd5ba3HzIoKqiMMqcqOc88Dn29ADubjxJavZJC0H/HuYo5JWiW2K5+8T5bYmXO3Gf8A9XO3WqyalA9pNbwJFKZW84SDeIoz8hIZQQCoOMcfMBzWJcRX1tDc6m5jMCRxraiDASWSNSDuWccEbuScdM57DOgkuGO26eJpPIjRFjZWaXeDKSFjPC4JG7oOhNAHQ6KnmReSLi2dYLlEQTxxPLcNtZlQLI2XhA4OOuO9aCu1sU+0NN5s8hjeK4BWwyZD5aWsKSlQ/HHOcelcsksQhjlgtolvAZHtLkrKDBJEwyGnYDA2jKnBHTnphz30l0Uuroz+asYKoSZLdY0ciSSBV+7cZOVyAcH6UAbcN89teqtukDIsrzi6kQt9lLPmWJlAIPydO5/ixX2T8NPEn9pR2rQwQKkKgJDMCgfAVWUyoB5VtIvAwMhuecV8QW0l3qV3OjECGRljKQGJFmiQb0lLZ/1gwN49iD2r6e+HdzfWD20iWdrcWFuI2keZZI5DnAKMVOJB8uABkjd0xQB+kvwj0+23QAwrarca0syq0qy2kDQx5ZYNp2yxiNguGyTkV9yDUHtIVhtriaS5VDOiMhVWEUflxKyY2Ig4OR2r5I/Z8tLOXTI5ZhC0j6sXgRYMsiyJGT5MjEkNg9h2r6t1uw1JIZ5NPule1jSQyXSqnm2YYhf3j/xIDyV69aANSz1mVp7hn1C4g8mzVQWDCYXCKJHREiU5jII2l8Y9sVqW+tTEWgaOSTzophb3E2y6jgkkZZpXcqWG9XKjHXngcVwugQOqLJcTl5JmnLXE8Eq292gCKDt2bkXYHwSMccZrp2iSAWlw8lzZhJZxb21rsktGYSH/AEmW6kOXWSNU+UAle4BBoA9L0DXrXTNSluopp5BJY28olt7eVLiKK3l3yD7KUIUPIOrAcc8DpgeKfEVtrmtHU3gRlS3SCK3jRmQmSMqJUlAAMSycsyFzu52kVyEwa/jlu4JdQgN6jWhnRZER3UGNJPt4AxbnrgD9aSyjmtoZdOvBcJcwojxGIy3SLHcRdI1acFLYSYJY8c5NAG7bS3Xk+Zcw+RNvYrcGQzxTL1nAeaMMJDCCApGfbNUI/OiSC7aykvI4rpHtrxhsudkj+aymBTvtIIiAvzN8xGACarwIhmgmnNxDNat/o6LI8lpdsJBG7KlyH3Js5zy2ORkVr65qD3S3FnJcS2k0WmhYpMR26u8BDfZm5G62Z8MTjd2GKAM8aleM7PLay2tm8YgLxJCLiMKSJ0tsS7mlHJO4VHBZQRBbjzY5bEi7ZUtg7PFJESslzPM4ZUuJCSOTn5SelPmiggW0F9qIN6thHBLbiGNnlIQTR3KRqxMe5P8AWIcZ24LZrWs9qXUVnaSyG2lmWTU47i3SEiIR7SS5+RYzECxOccYzmgDOS7unha6keKMlXNpCIlvIZ5UGba3nkAGCp5x3zxmtJ9M1G6srSe6kjgMyxW+oR3lvEluEceSjS2wKvGsajcCx+Y/e9KmS0SSOVY7djp8c8ubiQMJFhI+Z7YxfK0gUnYwOF7+2uurTXlt9hFhbLFIY7a5uZGkaR/LyQ8jMPm80KwwPu8bgMigDh9Qs4bfUFgOZ4LfaDK8MQiQRFjcPHck/LHLIjMEJ3cbcZIrtNFsrS3S20/zColiQyxgeXGwKZkaMsNkq+Yeqvjn05rM1fT4LOK3tY7OZbCKX7Hex3iLC7XCSJdpf2xjdibVg0o3t8vHXmtS0t5rJfs8Lyy24IFuyRCeXbnaWml5EVtn0Pv0FAFK81ObS7v7EhlZEuGDwQqzxwzOnmwsEUExIifMd2BjmujstRllt0n8218wvbxmGeORTnaXjndlXC3EYA+5nnjBrMkWC2uZdVt7VTc3UV08hXdJMZNwWTeItqnamPqg29cU2G0cuty0KSW+wvFkvF5ks8iu0oRsHCyAoB6c8igDqrTXYobCwMzRXN4ks0kl0Di0WK8TKRfZpAPMmEgA3AED2FdT4fuLe5illKNp7P5siKXVJP9HmDSMSxKL8vRSfmPT282kSzUGC5itljiazlWOW7MTxwbfMLBVGZDt5wASM4ru5NWtLTw/cQTW8Exb/AEaxkgZVZWXb/pE95IQxLenWgDri5mWLTJTbXK3AbY8axzJD5kInXLcsMx5Pt0IGK5XVme2g1C3nuojD9iWO3GGSa1eNNy2tqxQeaTIcZbPTtWVpesTXsg2N/ZzmQm6kmaMJcx+WYomV0Yib5CeMqfWodV1WS1aO4ZYiqlQ0Espl8iVyAJJSVO1vmzg8jPPrQB4h4z0a6tkiu7mS9tp/NW4Cqy7/AJJdzwknP2dQoPTGcYHNefXun+Hp9QW9nkmubm/tmjMlwyyxRzpF5lvATPhppGjySVBwete9eIr64LafLqMLWyWrNHZyeS009yZE8xSAy7ZvkPfgfpXnGs6WjX63VvFcXUlldwb7m6hiR3dVMcEQMX/HxGyHlsBgDzQBxem2OnNNcyfZ5bWONI4MXEazSESTbpmUqPnlcclVGF9sV6JaaEk4a2it/PtmEU8F9Zobdo5FJlljZCcC33/Lg9QM9K1dL0tILiK5NoUnV5/tKujS28V5MTsAyuJCD0xnrXVob51uIFxb3kkCW8dvFapALX7Q212RXI3bX7tyc8dqAPONUaytNObTnRbdbq6AmZjm6gEcnltLERzmU9R90AZOM1Jp+nx3MtpDDDG1pHYsHMN0rrPatCpjR93LucDgNn2HSqOswte2Fx9q2yX1rvJ2jAlWGTy3bjkS7cNt+8c4xnNVLWbUHtAJLpEaNvOk2bYvs0auEhkZo4cMGj/hJbngmgDm7rStPs7ry75IbaLz3FyZ4jJG8cDeWI2mSIlHVxjnHXPSqVzd2NnBHYxbo/taSm9mih3GS0wWSZwwzMSCMEbevTiteezdBfpDE8oZXlLvbvJGskSh7iVrTLLIkr9CjEDGc1mW1/cTO1haaXbJY2xS4uJbxVgX7C0YTz7e4Qswd25VMgR4+fb0oAveGr+JxJDaQ6irWsC3UCTXcaHEEpXcZ5cDz2lA8tDiQqN20qQ1ehWl54l+wS37XFtJOh2KxPmXS3TOZNkcAT55I4CNxZsZOAd3FVPDPh1dRvIzbtb7J2KSWgWVp2gjiCLc7NuUl2nEe4DPJGRzXoa6Xb6NAkCuI7ae3mEEEh8ppGWU5kWTDEySbgu48HGM0AaPg/V7m03y37W9zc3UO8JcsGiiR41KqYYwVjl2cIcSBRySG6VPi94E0rUY7LVNFje3uprY3F7JYtaoZw0IXzJYXji3/MCeAeemelc3PqkUcdnZLCh1N5JUja6Jgto1jJISaQEHPl45+nemXOu6zNpcjb5pYpmTyI/PDzWv70J5VuUGPsPmgk78cHg80AeA3Wm2dha5mimMryzSwKZAiW0cCMPOMYbKz4wcD72cCvmz4iX1odKv7eW6R4FR7l1KWwlEQA8uTyDCxjcMzn7wHA3ZODX1Z4ksNVa+vo57m2iSPEsUVsojgtiV80LOzZLg5wxB2g9SK+LfjRc3VnoOqbIYJryFjbzLEiqt5HOx3TQuTl3G08dOOPcA/PX4n3b3BmuoNSgeS2lWR43aUSXTggQPMhAUfKDz6+teXfappC/kwA3dwgS4R5HVAXC4kjD/ACugHZSSOMjFeieLftUK3UEenSXjhYZ4TB++ZVcDC3B2nfFgjjt7da80sUuLeae6ihaK5hicxNHKAzyyyKsiqruUQJvGQcdKAPT9Jv57e2tjczC0tI0kQkQ+czOhHlv85AjA6D1OSM121p/aGulblPJ+T/RPuzCRyY90bRI691B3MOCT171wml2Exs9rr5/2391M0q/LeAEsWSOTAV0kyuF6gZGRWxp9nq8fkwaabl3Zd1xI0Y3WsUMgjWOSFmCRwgZ5DE88igD0/Tv7Ns7iC4naeHUrfdKUZo7eDEcYAQqCWlhYAgqOcnnivSdE8WHUk2rA9mtvaT7roWrFRI7BuTCxbb6A9AMnjmvK7OWzQyG9VYrsNFJFflwIpI4RtaNV+bDsxIA6n3FaceuXdvClrbXMiLfzLFG5ZZdzSEom44BUBQQ2cY68UAev6jeXGoabBO8EF4WbbdTxFQhtIEKgl453CSHc3BUHOOOteZTeHbk3atpJ06JLxQot1uUlaS03CR452eNWDA/3ehzVvSbmQxSw/abeK1gMqXYtJ8htz7Ajktt3NJ0xnGauWksjGS05WeASpbRsQzPHIMhVkjU5bOWJOAcYyaALEiJHcQpLdGCFFRSzsxM7geWYAyrjyu645zjPs+G7t7C9BinkkFs4SK1SHKIFB3OVB5B8zn0BycVKLa0htbmxu7rz4xCJFeQqYrO6VS5TbGyhSTjoSRnOD0rmfDVnLYanePf3fnxySEKXjbZGL8Dy4oH27pv3aYBGQp6kdgD6X8Ha3KwRrhhEltMlw7BjE5D7RCrfe8qMA7jn0GK+q/Det3gga9tTazwJJaiaQzyTSMgZCPKiVclGPBYAgZ5Ir4M0q+i0zV7O1s55LrTbiYvcM2TIsaxkrHNkf6tXzjORwfrX198N9Rjie1Y3Be0kkwdyIdjnlQdmR5QwMA9wD0oA+wdD12RryXfZi2svKjlMiEKFkKBnUv8AxH88Z7d9668R6O8TKovIwFdzJbyKfKCqTGwZs7o2kAXIyOecV55LrPmWpjhZ7iQRRqGURGIPPgOSIs7mX5cH6n3rJ1O9WGFC5Ecl6yQGO1hjkbbFyAwcjYpcZ4GQcYoAs3d+bxLks0U7SQXDRCOVWMUsL4kluI8YaYq2BgZ75rmopYLnS55bwm2u7mfyYLiHaH2MyyNFMw6cpgsSPlkwDzWPZ65YxXFwJfNhxK0jKgXzHZ0y6AEgfdB46E8da0bcWzWjp5CwC9neW1VZh58cbIzOwhDEsGjUBgORsO0g4oAS+1G3itZrW4aB1t/Lu44fsp8kyK0hiSTzV/eksUPyhvvc88V51r98btYJUi2wO1tFcaedqebcQuyupNmEYo4nIQ9DsAznFeiaZbIsU4v41Fi73E63RMbzq6kC2RjdsSsBwS20jHIyCcDz/Ur5b+8mt57RYbgrEC1r5YDQSAmFW8tspNlQytgfMPWgDotMkELRpJpdtZN5n2aCKFXe4HmIoMd3MxAlDhztBdgd2SMZrojpcE0UUR2F4WljtktyyvEjySI0Mm0kyGRECspAIB44xXL2MaXscS2KyxlLiGS7E0jTS3CDKAR98qiOuR35ru4720t7K6jvo1gure3MdujlY3jZ1BRpWJy96HdztPJAwOuKAMS4jmuxLbzxW0Vj5yyySFPKizBHHM8SyRcshW4CsvIUqGPINeavpd5HqS3dpLDFLHGryRRFJLWEL9oMTFnJDMVKfMCQGODz8teuLcAxx20q2d6wVpbK7mkMcN5btEqTLK8Y/d7ViwAAQTxmuc1WTT7KFtTEYEjsbaMQXBkWzu5lMgjYYKXNqpUbUG5hnJUCgDgbMC51AJ5TqJLNYo3MDtFhNyIGeNcRlXYtkgcnAyTW9BIJbq4uIopL3UmUl0ch/s1mmLbyLWN+ceZhjjJbtk1pQSxNJHdwxNCzP9lvL0Sq8F000KzMUSO2xbtudX5wVIAOGwDHpDQT3FxLJ9nGq2955a3YkS2aR2XdE9/JE3Ns8gjWIAZLMM4oA6XwlpVvDf3FvZ5he4ZpJzPKGgeXyTMkhwflCRb0Ocbt3ANegXGqL4dtbMW0sU1jEGmuXuxJKu6S7V2W1jIzLHjdkAEDHOK5aT/TYIUiktVtjbNC8iRLKsqs4nnumkLLuAlURlSckkIvDVlSG/1CHSLqZ3ayJubSze3DPIIJY2jZSm0pHDgNgEkkjA5IoA9/svFFibW3nMlpNFq8PkW9xARCYpk3M1/HBtKxRBSdoOGDbmI2qpqlrMkL3+ntLeT6nd/Y0jvPsoWC6LBxm6Rl+6hjO1g+3P0OawvC2kY0i7t3muA7C1tQLy3hRbgRT+ddRSSAYgDwggtGepwOM10d/oukaGr3ZivPtKN5chuCzwJb3kfmOkkqA+ZGJwEA54Y8FaAOZ17Q7cK0lm0twY7OGaQCREKeZK88cayD/VMUgk3HnkHqSAeAurSFNOLWmxrog4xIzRqFf5TKoUllDjnIAKjPSvS9e1Vf7JuZtMX7PFG9raSRQwp5Ms8M0qMVmRh8uyZTyCOehORXkGhTXp1HU5EtbeawwySSLv2yBLd4mRt+FUtuJ4Oc4I9KAK+lS3hLWl4LYRW8k0Vykc0KwlbmEtaSbxlpCYdzBcADGDjFdeup6ZdR2yy2kCzQFo4mhDNKmxdvmwtkLJJHFuGMnJOc45qjpejPpjXiQNZ3MtxdSWrqYFmBRk2QyDcTkIXUAAH5ARj1qLpNzHLZQRpbW4to5opbxriaG4kWVmYbbN1Ym4BPO1VyoHQ80AT3mlnUprWY/aFtIfPkMcO6ae7CyCNGgjYBbR9oIAJySRgGrM8cDm2e3lngktkhkFoI1fbOXC7nZwXV0GGBI69Tg11+i2kgtngmuI5njAV4jPsaeKRDht38EnmEHbncAc4qhcafZLMwjmmmunF1byeRsnKRxxsxXMeQyjjBJOfqaAJ9KS3e4vru6vLmK4tpbcQzfxMI4vKiVghUMhViSMEcetWBp8FzMyTsLi3jtnWSEJEbgRtJ5sSQYO0ZjyeTkng8mmW8UYVrmFjdJEkZMtzBteQ7PM8khOCNg+uOeK63TltL60S5eT7BMcGYQiNtsUbD7K75OUVwAMnH4GgDLtLezs5jEljPNEmWf7RGvlfdHlywTE4jlTjcEyD9a2by4EOk7baK6VYSbm5iaZWe7eGXc7ncDt3HB6Hb3qjqtw9tazGdSWa6MNrG8ixl1JAN2pzhYgSC2cAioYLmGbT7iBzIby5jlkju43QqSj4AiUnlG6f7VAHlmuJNqulahLN5tuTNPsjZZmgHnMCAjwZZ5dp6BcE8dM15rrnhR7a3juo73/R47MSXETIsjJLIm5YYIg4aGUDllG0nuBXs99KJ7mOynuITAqyIwlR4pDKqFyQiAYlAGVJ4JHFeTa7aWpu7RbTVHsjIJLyd7q8d7W5kZvLVGgVD+/ZAQinGM46UAeJQXMEjXBuNK0u523MiQyhZcGBAiqAzFt/zB8kEjJI7UVuXllYwXM0dxbvK4kchrV/IhCM7FVWIr8pBJ6cHtRQB93aXBqVxdZhuFSAQC4dCZPLB2kjcF4ICtx1/StKy0e6lki+zTzSKZ3eYfdEuTl2UNjKZHA/T16PT9GNvJIZd/wBl2yLJcq8SsRISS0xL4VRwOOnQGrdtfQwSmzt4ljkUBYXKSYkikOA/m42hyxHy5z7UAcq9nPDcLG2+aSeXH2YQtHGUzlC+5eeAPrnirF/ZyQ7Y7S2a51CcqsKNb+dbgO3zQvITlVwTkHGP5d1aaBLql3svpWjktdksP+lGF1Vh98xkZYH3OeOgrsfsOlaNDbGQs6iQyTXPmIojfBaMEH743Ag9h60AeP6b4Z1WWe0a1hj0uIvLHIkaM6+dKAHAjkOFi3dCTwDwK7ZfB1hY2sL3NrB9pt5TK0xkjjkuJ+0SkoCy8jucDHryzVfFFk63H2GeG4uFUEQwMPMRcj95tXpk9/x5GDXF3/i37KstxPeWzXZizJaySicMIyGeLy2YBfkB+ZecjHGKAO9sdKttSu47S7nEMCxtM9tD8xdhgo8hYkOijHIJ4ORx0kn1O10Vb6yW/cWUUZR7dp4W+0ug3MIRvLNwOgGBxivELj4lWl3DPPpduIWkRoomli2btw2SrHIjYQ4GRuIzx64PnOq6ld6nNpqXst4tzbrJJpcdpGwMrAHCzDncM8bmIGe4oA1vEPjrU7jV7mLSYIv7PkjKj/WLKXOV2tGBldoPPHY896yre11C+uI4dS+03kMiNtTT5JVS2XOD5rMuBMT3J6dK0PD/AIevXW5vNSieGa4iLEuBHMJWfAQE4RX5UEEjHfrXoFlp80VnEcxIRIYXWY4aUKczBmhzmXGcE4ByMZoAveH/AA8sOkRTWQM1yZWEXnXLHykXDiPYy/eDAjH/ANati8bUJZ7eaa0gmiZVFza71WdmQdX2DiMOCR7DrW14bFnEPJhaR2ZQFW3eKV4pFOcSIGLEkdSB0FUfEV+tjKdzxQ2MqSBgI5t7yvxvSUJujIP+sU4xjpigDjNTvF0u8jtbOGG7mdBLcxlyBD9obdK6QRnEsgTHJ64rM1/WymmvBaEXfmxyyXJCLAY1iUsySYkbzJBg5VV3cdK2L67hmhtpLF4rmQlF+120EckcO0YIcS7WBxnJ5xjJxzXKa7pDz3lpJpV5CZWwL5AC8DyswSR1ZBtWVQxPHykDqTQBBpAW70eS7iS000lSlsUgLCSb76ysMLu3cjGM56+1PQviFfajrX9nXcdosttFHCnmWWzKwbt5aSFTklwu1QDgvziu4tr1re3fQ92nxi3tyUmIiLXDDh/3YO6AZbByAQTxWLZ+EtNb7PqkTSPL56JcMoEW2VZN6+WXAL2+Ry3O4UAdNZX0moa686l7GSJUVjIryRxsyDabdsgRqeCQABzwT1HRXviG1t9Nks5ZjI7iTfcSjFvuQliTHnIXcAMn1z0rl5l2Q3iGQRl8hrgDlZOwC9RGBjn0qxbaWstiYZ5La5glhZI7lpvntZgQ7TKACGUjIIbrkgd6AGt4zOpwxzraFolVLQwWUcV0khVvmuEkjcnaSi8dvpmthbhLuSGaK3kgGyJbhriQgrNgmONViYnnPJ6Kc5I75VlnTZ3NlJbGXcq27usUKPCwG9lQ4Cg8nJGeeeeK1LvUWSK4ksTFby4QTSJJFtlUENIoYkjG3dgjHtz1AL8W1Jniu4dglRmge3kVZ4rjOBJLICfOtWIGBjpT2t7JbaaOOOFrhYQQjJKrvetk4iaIEqABnLAKc81xVxfvMwNteu7oyg2cECEldwkVmldvnBbrzgelW49ZNtdIsUswluHJa4YNBHGVQb4mRdp3KGPOSD2BoAkurZ7+W1MsojktmLXBify0K4K7XKnDMWUjvj2qmraNLd3MFjcs9xexKjW/2lCE2ErMSp+XPy+uepwTisy/1NLX7Va2kUkscq7pL20vYWeSXbuEbJJjynIx8p+bkZzXDaTqYtddmu7hbZUuljjgBcGVAh2MkwHKswJJIBB29aAOsOj6JbXskUdlGZRMWWSS4kVrybaMRxggAIBktnAz0J709d0W3urUmaKzjIBtWtvMmuGYyn92LgrkJKByGBxWtIGvNU0y582G3s0gmSW6dNyxJk7IgCMruAI3H5scDNUNavbK3jhS609ra21BWdPIMridomwHWXGWJwMDn5WAoA4/TvCem20ElnaXSR3VwkksUUJhc3Cw5wjMH3Rj5WAJHOK6GTS7+LT7SPT4YI7a3jzKEURzTzTAq5RnILSDJJPt61kafFHJcreia2smQyhIwZFIRidqiN1BVvUjOa2orjVZra3NvJZzWayfvIGllkmPlMzlomABEoOfl7fxcc0Adpa/aLewSFNomae3t5GkjQ+RGyr8zSA5Y7hyRxk+gq+mlee8srI0d3BIrmMRKYJ9pOAzvzKHHULkLj1rzjxBJqdxZRXES6g8NuzzSblaKSEvg7f3f+sjJ2g56YGOKXRPHGoNZNCLa8T7EjRxrIsuElBUjM0n3HIJySCCD69ADc8QT2LgQX263kSZnSxlgZ4T5TJlY5VQmJM9cEY74raS5sDBEF1B2lvXjWKzEu5YIkXIRY2bdIh5C4z79KoHSptdms728D2xjKXMhRvMtsShWzNHHHmQsQMuQMYyRxVO8jtovEel2+EI8xGhImExEoIDbSi8qHCsMjkZGM0AdHFp8GizTaxHbOWtoY5JJLqFtkkUkhLbPlyHjUnaew4z2rn7vx+t5qT2UaS3sDW0gSZ4Zri0mkkOYlNsIgpOTgkE++K7HVryeK1v7OKXzIZW2syRyK6AYPltI6kRozZznHBAI4rzldC1aL7FF9lkuHmWSOO9tHVrqKBpDIiFcAFUBIUgZwTk5oA7TSfEWo3Vg1rYxRQ3MMW6eO3KpNG0ZORFAh+dDxxjgetbli2sXsCXuoRtbLLG9p5GxvNkJz+9RGA2uQSSc44yPU3vC9laaKTdXEbQzSKFeTYpdpJVC/MmN38Ofu9ScV6vZ2AvYRcTRQ3XlrvS8iLR/ZEUYUSNypbGMgZPPPWgDj/D9rLYWy+bfGexAkkBniIWNdu0qu0srybjg5+vFN1udJLZra2vprNoiZrh1EZgMTLuIc43ID6cDnjNbmp/ZJWjs7aV4PLIV5JpDLFIXO8gDACAvtJyAOPpXJ6lFrN/Z3Wlx3ds0okdbjydiTNHjKljj54fLAwQTwKAMKTWh9mcW0MC2g+ZpFXdd3EzII45rd1b92M8sDjI6VR1K5Gp2VzdXNkkV9HYPDBd+SWmDFConJyd2V4ATDEHvio2086WqadfTPCJ4ShuJixglVgfLW2YJtDAZ757etbGkeHlhtGQXzXkMwUKkhB27XzHMjIxHsTz27UAed+C4Hgmnhvlgaz8oXWxhPKGmIwdryR4SUsBlScjPJx03V8OxalPJMs8MbXLbUW4kiLqisdqQEHEbAEYBxmp5dGjV3tUjdUWd3UwtIUjlEm7bK57t6A8e9YUOn3txqMflvD5lgHlCxceYGYFAWZwXmKAgDBIznGOaAOm1URaXpxtpR5ojARm2FyDEdyxyqcllPqP71eV+Gb+1h1zVmlRrdLhjNcWtmElaI5OF8tzmNuhKjkZ+gr07UJJSZmvZIftLo9wiyzeWVlUgrDJIVAcbQAMA8n618yax4h1CDVpTpPktJLeGS/iFwJo4gCRuvJVUEHCgAA/xd6APpzSdSLKY08wwx+bJ5nlQNcrGoLqWd3G0gY47Y7VoWGshGkmkid55/lO0yBLm3UfulIyQHCg5bO0n0rxTwpqCXESazNeXNtDKTBcW8ESpFFsPLN5zc2zbTz1NX9F8Q6jJrt1iENpj/aEn/1DQBcZhe1Ikyr4B4HAJ+agDqdat4Ly5l1SfzY7VYmjgFs+CjM2Pn6mUqWGAP61veGSLa3jmtDE1nGD50rxQiUyrkMZgquzSseh9R2rmNev9PubMrPc3kEdyrNa20kaW7mSCPMbo0Xy5JDAknnqayNP129ggsZJdPktLcRCNJpSFYHgq3lKf3vGSWYdzjigDe8YLqeq6fK8UdxZ21lI0iywuhklAb92s6gArnkYI6H2rktOS7RbeScrh5RNMscewucL5e5jjcQB82PX0ruzfQT6ObhJ7a/m80q8YcpDM7k/LIRySqnPTC47VXsXtrq7tY40z5SKogIaYHP3iCF+6CCN3TA/CgDrNPtoZIzMZngTajyxj90FkVCAVXOJWKg/j9KytXtpbpVe0EeIYY1W1RGe4kVpeJH6qDknKhScetdlpkFlds8EljM8ildmUJUbDhJQxPzJnPP/ANfHfaZ4e0Yi2+2iOKFBPNfOmIuQoZMbTiUHA284GPWgDlvAHhdfMjiv4biFxI8txDJIJ7GPcNwuI3hUGB9uBtbGCfrXpHinxh4b8J6Z9kt5rFS8cskimRjOjRq24pIQSJMrn8uuK8g+Jfxk0LwLC8dpqn2WwhjeaSTegeXy0CmNUI4x6E4zwOa/Db9qf9t6fWdSvPA/gW5i1N9Rcx3WqQW+6WETM7SKhV1zIoJBUEHjgGgD6n/ab/a30w3T+FfC2sGDUblJ0v8AVI2lmk04jPlR7oziF2UcbvTr6/n/AOH/AIU3/je9uNY8T6rqdxFf3AvFecP5OtZm3uGlOTHw33gQDn8KzPhL8Bdd8VWkfifWfPtZLuUzSz3mTEon6OyiR3LOMfuznGcZA6/op8NPhtNoltvvRdrZWaxCKPUgFiNjGmAbO1cbbeItkgls4A5oA810f4Z2Gg6XNaaZJGujTxbJIWSVjYu4yodvKHys3CnPNeDeNQ1raTxaZYtZ3MBWG5lEE80qOkvDsNpWGJ48ck5yc8d/ffiL8VPDHgeS5jjZZY55CqWomns0vnDttlQxROsiqdoPOMDIr448Q/HKw1a8zaqIJorllltlkuTFb7mxIk0kcDedBtIIL8HBBxigDwPxiqWmq3NlLCqz7Xnm1GdpLdZpHIZYfOPy78ArleDtwCa4fSo455muzdqwZZHvbclDZQRq5SJpl3YYhsZbOfmztxivQviBaWeu3a31jc209w7vO6TXUbNcWyAyCOz2ybUA5BU8g9OeK4fw14dguyJ7lryKP7Q0K20Cq8cit/ywluxljEuSSpG4H35oA7+wsbK7gngutR8qMFJvLtY7eIoshAcoW+aZGAGAeScYHSltPAdnqEs0Mt1dBHlmFvFJbOlykPlgpJNHIv3Wb724qFDfKTkV1GjfC3Vob8X9pZ3DWBiV3mfT3mEMzn9zFH5bEuxGMlsZJG0YBrf8SaPrelW6/YriC2luCBdLcERzQOhz5zuWz5RJUsue+AB3APCL201bRTPBbiKTTbUBbm28oSFhv2RyCSMEpE2crz1U8mqkaTWF9DLFKshuJFkEcSc7Dy5YTAGFA+0Z7k55yKfq+s3zzh71zIs3n2ty0MRlt55kJ+ytAAM28KsDhuc5yQOKsWyS29vHJcXkt1CI2OpLEA5jBUFY5X27liKgE7T1HOKAOgkmlt5N62ZlEkzC6guLNJUhhyHeXzYWPljaT1GefpXRqxWWzkgm3pCgWKCBfNheKYB0k2kZQIOCPwrlbXUJbuG3ttIneeObKCKdf9FZCCzeb8uYycYLOew+ldnHKv8AZqR2ItA/lMHlll8wwyRZ/dRyyIV2ZzlQuQCTk9aAOV8R6qtrI+yCKW8mK201osjNDdW7L5jFcnbDKSBuL8fpXiHiS5E06xywQR3ZjYyRy7G3RsWWE22x8tOmSDgfQY69R4xvnuHtTDcbJIzLNKYIpAzzJlB5M3JZd/TA2j261xmp28l+tjqV9a3BhRTBtuWC3AbAUvlcMI93TjoecdaAOEvdVcT3lk91HdxJC0Eot7dWOnjoXkI+4pOMjq2DxVPQNW1Xwv8Aa5bJPLkuITJZXqtJGrRsxUMZBkR+ynaeOhrtJNMUKksQMcU3ySRvCTHOzNtGSseX2gclyAcVmalYRxQStIE8q6je3jiGY1aaMfu3ZZPlWPd0ZeOpPegD6L+F37RWnTTW2i+NDZWTrFBbmYMXt7vICxySRFGEdxkdQBuzyRX0D8UP2WtE+LnhWbxN8P7qw0/xEtst0EHyR30jRmRoDFCT5d0yhQM7VfIwtflFqujypan7EpaQuJLi6JmZ7ZI3DyrDJG2EiJA+Y/n6/VvwC/a61fwFfw+HPE92W0pWitrW5ZUdZIAiqBHPKGZhtABBz65FAHn/AML9L8W/DX4hWdt4jN3pV1pt9GlzbXMDQO0YmCtCEYgNAQoOQpGTX9BnwH+Js/iXTLWBoY7X5DAkgkt1naAHzA4AI8wMQueCQP0+Gvir4d8GfGrwzpvjTwrLaSeIrCza4e8tdqF4okErxXLqo81w429Cefxr5q8EftF3/hLxDa2+p3V3bLbXCQyadauzORAwjfDsgIAKjgcetAH9Pvw10a+122mN2FkNwiGVnWRnjgLqv2eOc4VV4UhgScZyc18j/tefsw22qWd5faZ4feSaN5Z71XHn6ff2cO2SVZFt14O0naWG4EZzXefspftI6b4/063gjeJknit4GjVDLtZwsatKY/mWcE4fHGTkV+qEPw3t9c0E3Iht2aRSkEhl84wq8R3oIZ9wIZvQUAfwr/Gj4N33hm913xD4Ys5EsIpw91YzRFVtkClF2wnGIg+QABkgZ55r431adHtJr+BFe8iaOK5UbwUxkbLaPokYwc5O7J46Zr+uT9qv9ktFvdbv7HRrqZNRZjcJaGMQLKOW2RLkAnJLYBHGcA1/PZ+0r+zlefDue+16x0Ka50rUFmaWe2jm/d3sYZ/LkWMckZ5ONvPJBoA/Ou51n+0Vjt2lvTIyvaLHKY9sbMeRKrndIDnO7+Zr274efDux1OydwqJcW6eWTIqu7Sso3Si3IIByx2ljx1yBXgZs0v8AVJPLt0QmSOJhHKytBIrZYkyY53DHHGeme3rXhb4gTeC9SRJ2kNq0224DxtKrblCouGUfKFz82eM9hQB7XH4EGhLNBG7XZikiuLOFwi+fcbVzG4L7lPPVflyeDXfXxhs/CstybZUvJ42tLq1ilzFvMZUJ5WCxlDEZJ7/exxXT+CvEXhzxjpL+UmmtOsSCN57cW8jKcb2ba+6VMgj5SAfXFcT44jmtJo4oYGud00kbwRyQwwqjLsBgjEnCiM56k56mgCt+yH8ENQ8dfGfT7yO1hktbG4TU54pZAHjSCU+bsDgGaTAJIXOO9f06eE5YtO02PSIpX+xxWbxpD5f+myTsgCum1VMFuFGAM4YE5xkV+YP7DvgG18MaBP4tudJlhuNTtmKH986SQhz5rwzZIWbb2VTu6nvX26db1VryLTtNd4rSVg0TztGj20QkJSJ7iPBcMDz1ChuSKAPaLe4k1KwGnSXEIxvgRnQx3GSSBJ5Ua/u5AcLnkkcnFee67CmgP9tsSl1JYlhdz2zkSW3lZEkW1shkyeVbBdhwvOa2NL8SNbL9mvLSBIbidEikFsJHjmIKvJHPncR5gBGflP8ACTiuc1DQXn1HVtVW78x/LSNo5Iwlvuc5lmeBH2yuEHJPrye1AFC11KO4ie4FvdreX04JeNRiS2dRIktykaliwY4wVGP1ruNAilnlgvr6+gaKOPynE8yxRW75JEsEce7E4AXBOOGweawrbTZbbT7WYWSlScidJdlnNGSylplUnDMT91Tk4HFa2mz2ENm1tdXKW8lxNNEbSAxCSKN2Bja3jOeN2RlyCSTkCgDt5bpooJri1KS27rcRQCJY28uS3QshRXlO5mZuWHU8nGMVhw6hqVjBBGbOxuZbqJlvFLH7cYpFIUIu35Gyx5Bxx2rctbecTxSxlntjarAfNCSJCzKP3zrBlfM6ZxyccVF4i097Wx+1295JHM1uzm5e33RB05Hkso3ICByCAPpmgD42/ab8eQ+HfAd+b0fYwmnzCNBNCxAVmUKoMhaacSABwM8ZyBX89N1fX/iLxFqWq30fmp5z3EUETyWxCCVnVogqjzCVYZ5z6jkV+rH7ZmsX2r6lHoNzPDfWQMjvJHGluY5pUG1JJih3rjazA4/KvzBvdNtdK1L7PMoW9lRVWx89bS38tgVRyEGACRwe/U9qAOv8OXDXNuTahltbNHaUllluDv25xEzF1RTwxxz1r1DQFtVuWiuIlW2Jt7ndb/L58cYUoC8xGD5mDt64HTpXh+josct5YxIk0vyi6icSq6o5wAk42hth4GTg4Ge9esQPZW8lnEyq7/Z7dUeORgbd4TkvPED843sVLD5Tn8wD6kufEtxb+FpBBcwRXl/tt5UYQhbmJAfLbl8YRMLkcZ561xVjciSK0tZypvIo53mMgkeG+snDE+W+Ru2kcE8BVwDW9BY29p4VgubsRDzvLKecoklkgkwZI7VedhUnBXhuelYV/ojtA+pwxvD9i2tZiF/3kcO0meGWNzzEwydo5waALmh67q1neG5jElvbQFktNReCNVSOR/KCJzkw5wcDkgV9C+CPE88l4qST2j2u1VvZFkWKG6ZyRJeGFGyDk/xfxAcccfOBtkuYkgmmkMEsSSqluXNtHOQGji3Ywjgtnbwaijd4722msDqGNNDRTyW4VmkRWLE7N3zx85O4c+tAH0d8U/hnbeO9MbVtMMAkhRoZLhQgluoV+fMtwhJJUAZONw7Zr8+ZtX1PwbrE9pqN1IsAu1gikbfLBC0LHb9lk4XG0LlgSTzmv0I8K+KoDpKpOBPC7BPPMMQMl2Exgo3SMqMEd+a8u+L3w30DxdZvcabZxLeTgzPDDCIAsgG0LbxKADKSDwOTmgDxbTviBLrCPNcL9njJEH2iISSSzMTuM0xVfmGMFQOgOBmrcsepXcE0Me+ezvonn81rc+XNIqkLE7SBPIwP7xH6V89f2ne+FL660KYTQxRSPJAtwUSeJo2w0rqxyIx2BxwOleux+MTc6Pp9nMBOt7HkOFCRp5WQZFaJ8kOSSMjBP6gHnuoabIzvaLBawukm+4ZboNJHtOPNjcsOQm04Gck4GTVu80TMdpB9n+12flrLLJ5jkecVKAsp+4dg3HjBJOOemiToe24ubi2njdXWQXVsD5oQPtcRwuPmA24bI5zVu3ltLvTppIYGE/mtLFvuHSIxJhVeVBzuYLyB8oJwDQBVntLJ9PMdhIbK8gRJpYZpEginaNdpjSdEO4MTggkcEDNZ+kXmo6e6paNB9uiVLiK3u9scYjBAkeCRiBJJuJ5zyBwPTXsYPNluIZba+vZdQAVobKyEssI3YTaXtyY1KgdTz14zVK60e+ub93lCx2mlW/lzRXCbbkRhsJGphAzLwNwAJzjIoA+nfh/8TNU0LU7C9sL+KS8kCW91b3jSrCgK75EhSLAijOch2OT16V+k/wAHP2p7/wDtex0tr2y+0sYoprSaV7kQIY0AljkY5BXqrD7oHOTX4oyw3NvsvLa2uLSMCK2lhgXzIpXZFVbi6uclomC9sAjoPbq/D/iibQtXsLr+1LlkiTat1ayidVmx5cUe8qP3e8gMMkjqQKAP66/hV8UrKWe2m/tSxnv51JuGVUffDKoAuW3NhpS3c465IBr6jTxdA8CGGZGl8t3S4BBiOZCoV1UkO2M4xz3wM1/Lh8KP2l9b8N6naLrF0htfs0NmklxdJJJDcvsYS4hO6SDoVGCOcDPWv11+D3xzsNTl06aWWK8uWt0IluVkEDGaPO8xMQAi87QeR0IoA/QeTWbq9lhZWYvbLKDIkQlYo7EsQW4Xk8Dg+gzVvS9bhjilgvZFt5XaRYtoUysXOAWVj8rkbffNeS6X4tsbkW91pky3DMgF1CrbLS8nyS5YA5RVwf1yM4qDWNbtUQ3X2m2EvmNdE+evlQqHzJbqjHe0oIwuBkUAe3LrM1jZXD2mrzPMxcy2zokmIwMs3I3eYMjHXHTgcVRt/FNz5K+fPH8oDLkiN3SUcs5YfK3Bznv2zzXmOia7DqnlvGxXZbPIXtZG/dpKwdPPBThsEA59+Mc1ouY1jaSa5WMOzFvu3B3lTtj3Rg5QqOnADZ6CgD2LSdag3LE7xQYjEql3DB43IIyQcM2CeOo6Hmu6tb+3VY7prtHZWdFCcoTIoKltpJZVUc8fSvlW1vb3ykWzilE+4mMylZJFQsVYyKx+WPAzu6Y6816v4bvWFmRcXEEZt2EfmrIRA8uCoODnjK8sOCckdqAPXpD5lwsiymRnlBOZAEOU3ALvAwuGGB1H61l3d0VYW0k8MMcRYzGUh5Y5lB2rbAHDZHOTxXKt4g+zC1aWSyuopAyNKJWSRGYALKC2A6r90EDkisS71WO/uJ1gmBhL52OAGmmQ7SJGblFwpwR2HPWgDQuIxNM8P2gPFO/nSFB5bvvBI/ek/K+SMgcAg1mNZzxzZgzJIhlT7I8ySHY4ISSUAfOCcHvgUy71FIRCLWWQxOredBJDyGibLLbOVyQOuc89ax5NZVjLeQArLbpLG88BMjiE8oflz5kg3DgZbGeKAH3TzcRy3EcM8K/NbIcIHjcjaDHnBLMRgnoM4xgVz17ZSSRvKhUzQRHbIGAARgdySkfeBkz9N3NZ91rsayxM7CQtIEJjRvMV1AUSTMwwkmf4Tzz0rZ/tiKNEc3EDR3KQRyqwQuyK5MoCjjLEY9tpzQBwVloNzqF1DPJNJHcPIsqjzC0flqmPJieBjhyR0PTPPSu/0iE2UzQXl7KlyxkKI8rSMkca7RCAcDPTHf8AlUXmWpFxcW0c6MhaIsQEUM7N+9iI4EoJ4+laVpcWMiebI5lvYIjCIZCFLOrbFlJZj+9xtLDHfp3IB1mk6hNGlvFJKzSNdRjyDC0TJbIWdACgy25SDz0JHTpXe2epGRxI+MFHWKOYujk7woXgYaMEjcB6k15iscds6uFkkMSLLuEsSSR3ICq0bcr5gYgkbQeDgZq/LrohMZlhkURBXaOSYxrOJ2QyxQyIMRsBuJyeuQcHigD2qyu23SN/ozI1vEnz+aVKkn91Ef4MnOC2Bj9dOW6KhZHClQoVAEDtECcjdIRzhTx7DjtXhen+J5reUpEBHaCWEQxyM8xWIOSwlcrlmG7j26HivRbfWY5J1ZovOLgNNB5LSZiKFEuYx/EqgAEAZHoetAHaNPMFkllTdbCJRazo5WV0UB3Mm0/KQ5YAHnC9CK0rdiqWUlvdRvLc77i5t1BzHGMiMPMwwP3eOM8Zx2xWJa6h5sMcKiNDADmJ4zCrR8hMRv0yvP48++3p11YQ4+2QRsoRikUIKOzZLCNt38AYscj5ecetAFw30TwyJIQS7RKNgZgjEkqBke/zHGAe9c1qt59lmMZkQ78o/l4xCgcssrBemWOMn1yaS/1ohpnaaCPageFI0VWQSMTlg2CHLgntnORkEV5Rr3iuH7S1uzunlSiSS4j2OLlE2ySRh1JGACM+mCDhuKAPULXWHiSbLrMzuuVBBjVRwmNp4JC89Op/FYNZivINSuJUaGCzjUvEsZ8l9+/azncMncq8YOAwJ4rxd/Erst8YRbRowHkytDJIS25gke6PocEfUHPINYKeK9Zgbyn8lrZrYw3SpKIrVnFzDtL7ZVIfHn7jnGBjIJoA9IvPE1krILS6QRtLIwab5UOSWYRvn90AmQuOu3A55rk9W1WW6jabTryGRyZogJxGcwtgvJExbJkCBSjHg549vOrieOK6u0tpbeQSqs/kW9z9qjhmbAaNpHnkKRsAWUbvlyeBWM+qDSnRp40hhu5Ix8zEiLErGZ1yQVhLYCdPlYDtwAe76NqZkgKuvmtEpd1uXYMlwYkw2Tww4bODyR710NrdTQym9hiHmSGPLNJjcGH7woM/MBk4znA9a8X0PXLRL19WmuI2tLlzbyW+XLKI2YBgAMK+V24xnBB4zXpnhzV4NTked54YrEhntjcN5bhVkaMKzt8hbepAXOR3GRigD2qwu42iUi5kEcbeYFdVy29fm2IvPDFh9Dk9ai1PUlltlJMiKscoELkBpH8wBJmIOAgCYyT/AA9K5Nb1g5WTylkYSJFIzZx8mI8hMgg4GMdc+tOnuIZ7Oz80hpORPtJRWkjZiThsESDAG0jBx+NAFPWZN1z5oildZwpEYTO52QbXJ7IYwpycD5vXiuI1W8mtQkzxfaCJViigC7XKKBMJSejoCCny56GuskuXJZ5HB+RyJM5Y24BXaR0STbgAdsVxviSYGG2CMXt7iBoHSVGyjK+YmeZB+5JaRFH155zQByk+uSIPIs4gVTMbFGK+agwWdgT8jbWGVbGSSMVo6friz3cKMd/ksDGUUOu1ECyw+VEDvbzHPIzweT1riLm78lYrWYiFJFnZI0O1VmJJSEFlG4soJ5PJfnqBXm174uj0syOk7QtLcRGAkeUhlvJBEokZSRG21OgOehOCTQB9o+HfEG9ILUSqY7RlMltI6m4jkjBDI5B3bCRx2AIHUceoWz2l4jNbyiJ2XzDHljuUn54lYjqW3euMgV8IaD4qEupRSxm4FxM1xbyiRl2OsWWEodMsSxAIDAHB9Oa+kPC/imWaCzmlYRghXAc+ZI23KOnAygDKwGcGgD2G4mSNERw6tLjavKkBcAAZP3QoAPv6GuK1O4LNJcRK6Df5RMhLhxGigmKJeSBtOcAgnNWJtRST/Wyttk3E+arF1R2LZib+DGenXIrn7u+UySxW6o8CCNv3jFZWGxQ7RKeQ3cjqc5Gc0AYtosuqan5MDBZPPVX3qyMBNCB5xd1A2rFDF0JI3Y6ggdZZ3f2lHZjPHLHl8KMQyGFdh8wEjzN0qsRjPDemDXN2EUsV5m2hWS4KMkKksHaKeRmVWbP3sM/pgjBwa6i00twjXMkuEEx8qNMcADcEbIyMr3bAzx14oAydc1q6hhZreKUyrEXIVAGZ3SJvLgZ/9WOT97HzA45xWbd+JLazthO1y0c0kazQxysjObmcNG4ZVbqkiOD/AHSOccVp6rYk2s80bH7X5hEeG3Fl8sSqQhOP3ZIyO+COoIHlEmg6hfwzFdzyXC3AmZgG8wbiyTE5/wBH3SM5CocgEbgDQB1Np4rimtZJ4WMbmXZcecifvjboH8yIlwQzN2xn+dWBrk97GJ1cBDG0zoIi0pk3fPkxk8KjKOvYehrh/wDhEnjhcJfm1aKawNvaEXDNIxLRTyzSCTaF3KuBwxUjgmku01G0u7ZDIEgtkRZ1tRIsRBDfaGZ5OZCZBngnOeBigDr7mTaVneSae5y/kQBflyg3EFc/IRHj7wGT6mrUetrDbxNPCZMliuzKSRxsBvmkhx91XZgcA4HzHrxh6bqZYK7sBIySEEgvt37ky0mMK2wjGT7VF5MqTTWjgy2uySd71ZEEpeQrtt9udwgePCkY7ZPBBIB3kerwxW4RXLz5Z98MB25CBEG8Lt2kAEkHHOTWI2u7J4WkRGI/ePI5Mrosf38BSQQMEHHAxzVS48wlRaTJC0kIWG3iYEQqAFETDPzDA689a43xRf3mnWqWsVvCbq6crHMCqbcKrS5LkYjLs24HBIJAyaAPTJvF1i0fmWkpKOhWYOVQtKoxGqITkoMB8rkYOMk8Ca01u6uxbzwN5ZkVpGCnOXhyjb9v+qDbdw3YHzevFfOWlvNdBmmUuBcMNsbfKkkaBG8s55jJVio5wpA+noGn399a2sKBUUzSbIZJCUfYCvnnBHzEB/8AgWCAODQB6tJ4hszEsZRZi5x5weNcTOo3q7ggsgzyBzkVVDkS2kf22MMsUiQ+awKCOSRmCl+w3FiAeQuO2K8qvbu8tRqVvbul9EJI5zcKF8yEwS7QsKo3/PVWVj0IA+tR6d4ruZlmaa3v5pi2+cTwxRJGgkMcbQheSBKuDjqmM4FAHvckFqEZUuFLpEDcCEoyx4GEMbN97JAJx1DYqjCYmJaUo8m3kEKMgcZBBwMDGOhFeezeJ1txPiaKVRFClzbopV5C4DBoZBwIlJAPTlMVoWV/IghLLGsksjupSYP+6ZQUHLc4XAz0OPrQB6PBE7Wzww7PMEyyMHw3mxSqilG/uqFx0PPaqVzpEq+f5SQm3liWIrtacwsknmBrXfhoiWJyOckk9wDnf23I0KW5EonKxeQyNFGHBfaUJ3fM+Q3A5wQelddazPLA648lHc+YhUktNH8vmW7AfKuQc+4P4AHOS28kVu8cisGk8gq8gZ2jCs/8ZAyeR/kVXK3Fti38pbjeySedMQgAi242M5AC7sgjqSCehrt304Tqu942lc7mV8hXjWNQhDA4UlgOOuc8evO6lDBGskUsMY/cMBFNJ88eGJ8xHQksdxzyMnt60AeW3mn2U80kupMkWbwXCTLbyXCbN7mVWhCHMIJXtg8mvM/EGiWMl0xU+YXkVrcMFQG4VgfN3rwseCQo4yBjrmvUtWY2lu80j3UshmtVtYAm9AJWMbedIRhYQij72OlRQ6V/a6zJPGrxq6XDxRhFChUQRl5d3yneNyjPIbA5yKAPELrSGW8hmuzLDbsskbGOJXW5lKhSzsx3JKpYAHpgcYxVdNPuNO1K2sJjDPpchbymRigLMuGachjls5XcCRxnOTXqMuJ5pLdoWWWB0a0a4AaOQCR45t6p227vwUd6hbSYftQCwlhG2NzbTG5wAjsZSAsJQA7M5y2D6UAcbLHNa+ULJMXKPEy71fKxozIsqOF2tGgI+8QWwducCtS3gNvCtzbqbm5leYXZiVyhlkwJZDblMxTYYMpXKlXBBOSB0kPh2Zrgk7pYGSRJIoZWUqG+aJ2iZczQKxcbQf4x25rrtNja0soNGMA+zQsJ2MPyTQKwO+NQFIIAC/LvJJP4UAaGiSQWtjGIM3V3GIkfCxpIVkRAVl2nbvBOeCffmuptJrrz1TUVe3LOZg1vGz+YYFZUSTAOw4xk8cNnismx00RyCaWWMwbMiMKIJ1YIsqTzhO4yBgckc45rrbIokaPlWLRkkkFoyrgqpBIyOfWgDSt51lNvPHboJcAPEX3K4O5do56krk/XmkZo2uGuCtowQbjHvcGJcEYAT7xGQeccj866q8TmZYnVGKoMfMVlQP8AvIgDnbkjIHJzkDHWjd+c0sRiwkjRgSeWu1CwJHzEkFmwASOoOR1oAr+KL+NrW2nEcRNwHjiutoEaspz93GSwPAAGepxjOfGfEMaRwC4YO24uhkgYRxQMgRizttzkkNwOR6dK9M1a1nuZWgn3LCm2QRyOiRlyuHlt1J+SQLgY9+mDXA6skggvNIgaRI7i2ZZlAjk8uRiSnmq/KOxIwRwcjmgDxq8WF7h5rlJZYpkMS3ERQFkkZiy7yNyKMg/MuD69Kx55LXyJTHLDbiSN7QRIhSaUL+7SVIxz0Ayfx71NqGia3Yalb208BfSjKkchEoYjzEyTJKjEKwKk4J+U8EAirlxYwzSeVBp8kcCxrH520Om+PDxurgbgSchu2BzzQBw8ttPLb7b9WYq0UcBZgZSykGBypPyqN7YJ44rzjxNpcthqFrcJcXEryyOJGaJxskLFk8lY+FUMvIbHU9ua+jF043PmzrGl3cxW6R29xc4jigkTaUV4wfmZWJKk9sYzWRq3h955VuL6GR4EMFxM8cWUWd0CHy2UHKFgxIHTPagD5j13UXurN7aC8RtSlglZH8pA9wRw8b5wUbO4dvu5HBrJ+HN3qU98mlzxxkKzJHEz4JjjfdJuLHdtDPnHTngV6lrfw+trqa4uY5J/tonuHs5rcZtVA2uQsZA3MBgFRzlDxXH+FtAv9Mku7y5uokuIpUtfNuFjSOFpJQWjXymysjow+U8jnigD6t8L3MlsI4IZwXJKytJEUkR2iAEb71G5ccAjt3r1gawkGir5dy0MksZSbyNkg8yJsOpP3YxyuTkHn8vEfBgvtQ1COW4nitoINokAYGWYwP8AKsCz4DoYwO+c5Fega0SlxJb7xFpsk7NtjkCKsU+GLbANoDHAIBIBB6EUAdZpWoBo4LeWSEySyNGqDLsqqN+XfHzAkg98AEdhWxZ6FJGTd7omIZmBjWNo3J5AkPVZAeMKP4enSuM0G2jkuV8l3vRbsHDx7BFbR5wUZwf3hA25xz+XPr1hGLZld1hWCRNyvJ5hjViCS5TByeO3A9utAFFLKLa4lERJdJDGihFUjq5RuAM9zgn0xWtbiC1glkkId7iErAWZTgk46jtg9/pVJrqOUusYSZtxUgZQOhGQGZwP4gcfj3qjNc7oxF8qsjndHgt8nYRnoBggfhQBWkdLNlRgLlJ3ZEEXDIQQd7nP3gT068dDW5BNPdKiB1k3x+YoAYM5Vtm0I3GCAM+45rJ+wh9jqyq0DfaIY3YbiM8BwT8xJycDPXkdKtQ3E+nBgY9szxyOJW2KiecjEqEPzBAVGMD6UAV9UJjYpcFVwpjkgOBkEAcEcDn+f58hB4baSVbxYJYPLl2tmQSxSRyglUa3JHzlj94ZBx65qxe3d/LMYZIFeMxiYysskyTPGN6xRoQDGMc7jxxjdXSWN3PLaRwRB1lZY2iuE3RgRs4eQ+W67VKkFV547YoAisNJWEuiWxPllpVICRiQkHKtECSXz6ZrYN1erZTwyRlYFO4Qsv7xQuBKsgBz5ZxwOw5OK6zT9Kji+zXd1cQ3DXCBY0JcSl5CQHlIGA2ck8j3qxeafKXcAxPL5bxKYwMOSMbTk/OcHr7UAeOanqywtAsdul9BEyu0lwqSmyGMZSLgiM9B2yvXGa0NI1jTNPFtNMt1H58kyl4oA0KFwcANuKoBuBxn8BzV/WPCay+dIIDDcMu3eIkYKerCPdIMHavoR6GvLtX065SNLNZnt44pfNjZXfdcbfvEwtht2e+Mc+hoA9jOuCyWBbS4+2vIjusMkixqhzuDShm++ARjHB9asabdPdlpLll892VtgVWQOxG0o8eRtwR15HQ4rwz7UY0tRCJJr9S5mRmK/wCjjAEZJIUfIB37kc9K9U8K3XmRQedjLbXdFy0kZyPLRto68Dtx9c0Aew6Zp8gKnDTeaweRiykAjOQVY7ivPpj5u/NdUulxW8hZgjHaqlMbfK83jHy5Urycn730rH0qVJIyy7P3YZVR3aN5Q2MKSeAR+HXg9q6aGWTKODER5Q2h+fNbGPmY/d74JODjrQBz97oEcs0EKXASMsQ5jLMFYjhcY3Mo9T6Vwut+HJYLttn7/wAqMKbokE3G2US+SI9vyj5lGTg8Dn09nt48XLmONW3BRypOGH3iBjoCfQ9eO1Zl1o0810oEO9EBY/IpDMdwZiWfjGE6gc++aAPnHVPCp1C7V4bP7LIyxT7grPhlcF08luACAPm6/pj0Kw8Mm00u2e6uVt7eLD280Kxo25w64mLNgEhG6/NjHHr39xpEaFNjqgUybzsJTJbK/KpLA55wPlHTkdOZ1Gxu3DDzHeAuzzwvkxTA7I1ZY1HygBS2eg3H0NAHC3uq6R4feS0TAuEZ5hdSybwFuI9wwzZ5Oei9Oc9K+bvi98WLnwNFPq1pK8dpAm5w4Zo50lUM0ok5zgcA574x1r3TxJp6RxNPJGLiTyZVZCochjGVhIOPmQeoyBmvzH/bB8Rta/DfW7K8vIYzDZypFHGzRXRkUMIXY5+WPzGDfQ9eDgAx5/29NKjv7vSJr63ht45pIi9nJJHMJRD58ivMMruVcYCfMduMZwK/FL/goH+05efFnUWtdG1lHigJgaNp2bUGkiJVHQodu1gSeRu7kV+afxI+N+tS65q2lWerXFvHHdTeeiLMDcTmZvLSOSMbzOBxuGVA4Y157a+Ib3U9R+36jcPPIkFsLSd8eZPdHaW8xDyjKvGSOSOM8UAd54IvfFllqD3k93cwwTFwYQxEhjZt7vD8oVkaXJZ+M9+1ey+J7+/1SeCSK7tv7PtrO2mu5I3AuHnmwZLdSTxKeoXG45HFQaLZ22peH4pNMEiyLNHLdWzIq3DGQBrmI3BOIbcuT8vYce1cr4oXT7RL4iKVmdeZHuGNraTRp5Zk4ADvGB8hJ745NAHGaxfy31xcXVxPLNbeZM9rZyCRZbZYjlnedQQsxLNkkDPpWV50MFvcyRRRyrEqqWdyql9vmRtCjhWykZ6evvXK6hr95p9rLBc3UE0lzLGhUsI2R41IaB06wJsA5bAPQHNcW/iO1njltNRlkgnZ0MjRSlYUKSbESBz/AKxtq9skjOPWgD3LRr3QL7c91va5kt2JYqFLwZLRRy7htVW4IIJAJx1rAu7rTrzxHaRSJc28kcCEPJGZH/0ZyJYpAwCqAeMZ7HvXiUfiadbyZodQnjtZDDF5ixZAsoQFZEBXJLFBt4+XPY16r4X1Gx169spNRvDZ6fFJDG9xLKftjQkNsafYhKu+zLcHdvOOtAFPU/D8WqS39zp5tWmuniitpVtlaN2iEiyRFBmOSWONGKbSQeud1cff+A9bWG4E+n3Ut1AJp7QW8cjMkUi7cysoLMpYYKk4BHPWv1g+C/wp8D+Lr230IWWl3F5JM95HHFIYwjeRClrcQs+PmldpmY5wfxFfsN8OP+CcPhTxXp6Xc8sdlfy2tuZjJbR+VHuRUQK8i7ZYmOSQDksASMUAfx3ae2q6LeW8Wo6elhLHNP8AvJRPabY40LospXOZWhwcMAuTg46V1NvrmnYs7+EWO+eRHtYblYp/s9zDMzMLtjIBAsnzbWZcALz0r+gP9sH/AIJNa74NttV8R+EpG1rTSs15dgRMzB/OkQyRC3BkhkCjkFQvuR0/nl+JHgjXfhpqmr2upacwtrG8ktLv7bsb7ZEjHfI5iJZFS4yEYKC56jrQB6NoVgl1epPDb3HkX6Szfa08uezW5YOyXDSlsxwrnb2xnFWr/TruwiBksUvr1p4bnfDJFcLutSio6qJfLifMiq3z+YuNzKoBryLwz4+bSprSGKXfYx5Is4oI5A8cgJjOBEV8tY9u4MdxbkZrrNb8fterZQaM4uHjaG5ikFk8SoJWeaVL5SMBj+7yCoDKcIODgA07y+CoQbaON1jF9GjReZcwmbEoTyww86WNnLM3JYtyuciql9BbC02T2KXlzdPDJYQsk0cEqtM7mR5YVzHOij5sEAt161y0niu+e5DQeW378rPA1uFD2UiAKllMFARRwMHBIHTNdbFqdtfpbRRi4tY7e6urnK3AmSzkmBSaQhAzKMgMEPA3be3ABgTW1mRpVzbG5kuGRYJ4wXiBijBdpyjxhlKzMwUR7iRz0odbqG0mnjmnV9Mkls1uHW3aNomUTxCMlQ6yCB0ZmKkFyVY4rsLVLeWaBNZaCV0nklt3jbzJ3t4Q0XmTrGMLCWALdgTjIrA1qS+8lrMW9tMIZLqF3t4mM0VuRmGYSEhVH2UR7evoCaAOBnglScXF+5DNCTBMWDlkRzFEgjkxujKYIcDkHNPuNWu9NuILOKCxUl4rb7Q0H2lVmfLR3DMHDCTyFG8bSuGCgk8VHqa3eouoZYpGjijijF6gXFtgBJDMjBQxCgkcHuQM1zt3dCW3ZA5WLT5Hku720ti5VWO+FV3kl8IwHGeOvegDobjUjdTzGa8M1550NoIJHALxu0ryNBFgKg2pAW2nPUdQRWzHNKi20ds1sQ8lxBJd3KSxQafBgySNbkZaR8NgZ5PfpXmE2qQ2t0WZzPdSwyxx70QuHRfNTyTECA6o4DDueBmiz8S31rcrBdTxQtHctcSDzGdlMluEMf2dkO4Fg2RjHGDQB3KXX2i+Fna3g3Yf/iYxLggktKEZ8jfuQZI+6M9q7zwZq08GrRtKl7fWsUMhtI3PmYIuW86R4YwA1o2SRGSclg2ccV47a6leRTSfZnW6luiJYwIBEojlZk8w7goLAE7lHK5xivefhrYnTTPqOp+TM06+Vp/79FYyuWaUhN/3A+eMcYx2FAH0Z4S0e51q6sdTUyRRJKY3gubtrVJntp2mt5IkAUPFGjmORW4ymCTX0v4kjsNMsFFjcWSTG0ikF/BKIzAXUbwi7/3ayNkhUzgEA96+cvh3qq3eowvHFLczx+fcTpNG3lx2ZjQmSIOoEduzkrgAsTnGa9l19VmCXCfZhEiLcnToome5s5FX5o4pXXZcRMXVeehIHBOKAMePWotQY2sLFWWwmaLUNvn211NJEwWJl8wLbqGlCYODuIPTmpNRvHWy0mS10cTLA063Dchba3lLRzM8e7PmA5/Q9DWRY6GnkFtRigijkMU8axzNBPaSebBIbdo8/M5cMTgjIHHGK07hrSK/mi8+6vWnnjt2DKJYMsgaYFmYFImYbdxyPkzuPWgDZ0LTdJ024tCqm1luFjnMtwrF1s42cpLtK8qXYr6YGTzWlrF4yXEVpBaWs8l7NEkj2ckZ8+OOHH75FjBCsoyd5yu7qeaqy6rY3jWVlPbXdldWkQs7e4CYLMAWmVHkGHgbJxknk/L78dd+Rp0ct5FBJFdwFwYppZBdm3kkaGOZxDuEQIPVsYPXBoAZJFpUFxcNLHFpdw0Vysk0ThrbYGG0BnzvuCwGQpzxnGKxfIlvYb2W2+0T2ix75LmaJGaARKoZbZg6ho3Vg2Cec1LDFd6tZwWcsLXMEV46v+83ywu+9rZvtGMn5Rg4zg8+taWk2emaXIEur2ZFvVYXWltK90XMwMXl+UV/0d1C5JbapBDA4IyAUdP0u0jNvfR3U9sLeJEkACxtcP5mVzA0mySBdqrktj5z6YG5pkcUySvLPBZxxXdxBLGYZBd3krkuXViSkUILqQu4ZLZXK1Tv4tLW0EP+jy2EPMMCyJ9vfOHDSOsJCQbGBwWPzHjOKm06ZIImjntt/wBtlV4fKufmfTwqRRwXLyAC2usx8FM5A+YigDlRapJNdJJcvNEkk8ckjrHKDCZd0XmICCHOMHtkHnrWrLHb3cYATTWgMIVdkcUdzaYwGJm8xhtJzgZyO4Fa91DHdOr2l5DakkwRwwWYmm2KCzLNIBlX3ZCPjaDkludxfBp19NbSwzaRO1rEqzSyJJGCXLbistyg2lDhs88Z5x3AOe/swG4dDEhW2hWWKZ3wXXBZMPGcEEHHIJ4ya5O6kkLmVwS0QaODyc5S3bqpj6SMX5JYbuOBXZNDO2oSb7e6XyFaOGwaQGOJmCtE0cytibgnjJAGaytSWSwmEV6kywXQZktl8q4aB0wfMlwcrGXzgA8Z4zQBzFmlzE8rwF2kUgtcP5fzKSCyorNkkZwQOm3pXU2MyxiW3jkZ2kRLzzXLAGePIMSRbfkXYeWHAIPPIq5bPFDp63L28MUhJbay7AoBx5kSlgVBzk5AznjPFVPszalO32eSNE2oz+WjJIwYZJgduNnPzAZ6UAbNjHAxuDHbRXTlkuGyEd8Darqsn3pQCwO3A6cE1r3K2sLOdUMs0dsFcCGMReXI3+ot0ZCrOpO0MBnHUnvTFhtdLgaZoknRYIhuhcoI2CkDeyHliTzx2Oa5m71pP3kV1ALgTzxugmkYG3Mce9pzt5ZcZA4z3AoAWbUJZXuJXhjs9/D2oumJkhBGyRU5IlTGVJz156Vyd7dQGaeYs8NqnloqLh5vMO5syk/LIpJBJ98kZ5p7XrXVzNJmCCSRWXYIEiQQqB825mLM+0qTxnPaubu55JZYkd4RF5rRmRiESXB5yj/NkDGOOf1oAs3L3butzOZreWIj5Fgga2ngkXC7SpKsQuGOD9a5u2i1G3iu7uKXzLeYGPyx5Z2fvGHnlQflAU9P0rd1NpYbVC1wnl+eiyRpKJX2shCthSdkJTAOOe59axLJzaQXxaZoSFmSC1hjkkB84ACYyMMOFBBCg54xQBRhu5gUaWWOeIl0kaZc7CAV2x5xglckkrx3OOaZfYWSNSDvZYgb1ikUltbs2HKBcDy+gBP3uCOKr3Gi3t6iFoPLaGaJra9G/wCbd94TxqcfOCQARn5ulX7qG4uLgRiwljkszDDJJHFIFYiMs+0yfKU4XGeAe9ACyXkKTCEQ+dBF5ISeNWeSZAvOI5NwyV5PA6dOeItQmgiS33SlvPvIla5WJwQruqAIiqBE204IPQoTVMwtZ3Cy2s0n2wsWVEWGWJHJ2kMQ5UkKScDjIxjPFWNVe7eAW5NsIvMiuPNVFDGSQ7mVsH5HwMgHp9KANvRoYY9Wiijae4s4Vnhj8vYpjJYJ5shJ+ZuTkjII6dK+q/DMNvb2EdqvleVLAkrzMNkgc/6u0ZZCNsbHqRyM184+GYbC7utOgaeGGMsUmllZY5XAPmZZl4UnHG7Bx+n174U8LW+qXNvbwy3IhieKYrNMrXU6xbXDjjCLkAKD1HTNAH6UfBTQ4NL0LwzdWZuJEZ0RZYFE0K3dwsQKSORhUBBAY8HFfXiWQvbcLHDG6xySW9wWLbhdRtvEr7Dli4OMsOMdPXxj4E6XcL4c0pp/J+zmUxGBrcRmOEjEW4ggTSBl+/wOevp9KSW6yW8y6UGNxMZHjkdokRWi3K7Ty54JKNtJ4PGDQBy94j2/2a1eN5RHtMsMUbB0iX5oySJRtiJDcZBbHAzisPU1t7ixtnaJjb/ayRZrKdyBTul8xgxEbkdFJ3NnABNdZEkslvDE09sl05ZGuPM8yJYQ3zWyFCWkYHlHJ25GM5qC10nyWt01a/CWhu9iQRMPLkkXmG5VgheR1YnJI28HnigDHt9VureGG2tbSSSckWsTRvKssdq7YjKWiIwQJjl2CocnK9c+lXnw7J0x9Uee7vprq1ncEXou5ba5l+WZUFsCSBGCY4zwD2rkVZLbUN0BUwx2Zc3k0sMc6SCQuInkVsGAqM8H9a7nR/iA2pm50XUoprRYgs9he2kXkTXEUWMMv2QKrSN2OecDJoA5PUNGl066sLKe2Nx8kUvG0/Z5VxDDcAAkeY0Zxs+71JxUeo6cx06TUL/7FBII2VSqh2KWzlMSCU/IzEfdODj5sEVvyjUpxNdRWJEwjnmguLmJ3uWt0lIUkByFEe1jzjPbNZd1aSzSR21uDLeMQ/zAzwjEQklScbcmYL8pIcYPXjoAcBpdxfKsry6bb3K2Um22m2q0jiacAbJ5DmIc7QRuBA4yBmu2g3XGxIJRJdK/mSWKBLqfaGA+zIrEERGM5+fGOBmqFnbXDS3xnsrmCRyI4LMztDHbiOURNM6OBtBA3R57jitsR6fHdF7Nby3UW5hWdgqs90ACJpbhQMnsADk9hg0ATjTpJ7iZLUiB7e3lb7LIHMTcEmEbf3cTdeWIHAHSsG1srmYW1vOzW7S3Dme2DAFYV2hYi4OGn/dryCQPM5xg1q2seo31uZrEvcJNKZbzzYQjzq6ZWMgOCpIGSG3H2zUyQXdx9onjuHt7W1a1ka1aNbh7hrtxHPKs0gBAQgDaPr3FAEU9ss3mzQoJsyCyRCNpa1D4QYLnFyiAccg5wM1Tvr2SOObTrWeW2LWpt5IkuLZLu5URhDDcs0mIn2ZbjucfezU8U+oJd3Igt4vLt7gGaZklCEAkMV3A+TMAeS2FHc8VVutPljv5dRWWKaytTHEHNvvudQiuYtsrEquUmViRubHQ9RQBpxR3jyRyW86zQJLaQ/N5XOI/MufsapkyrKufvcZBweeLWoizlvGsrZGkdIoVt2W5AhjZpHfgFhnhH/HjqcGbSIJo/LS12Ws4eK4nhb5nltUbaiFXP7jZER06nIHPTAhe3kW+vJmgSV71kMUqzRWixZufJaOULmPMkiyDJ53YxwRQBBcaSwe+ubtjHLDLC9pJcknNncQmPzLZc5j2sMAKHPBI6VLaWumrYOG1NEs2KjY8koMUjkBQ0M3yJn3bAqq8kOsJDN9quYoIoljiuPtBEd5InC2Np5asWk6/lzVq78MAWlvqLzPc2OpSE3NpbzILkAOscZQMQCd3pnGcnAoA7S10OZVSea7tpUsZoPs89qVaS3jZC65ticpmMEgANkdsVymq6kllDefabRfsF03mz3LxCUysSBDMXRjtY5+71HcVzq6vGr3FlE1yITATKHM0LyS2rzIkf2rhBLHawsu3OW4IyGBrkNcvNQ1OS6sfMuLK2E1vMkMkU+9rRxlYQ4XYJc/xDj6UAej6jr2kasj3CXlk9hYIbfzo5POuJbu4tuV2EYj2juowK4NZ7SWNRFq0xgsZI5JoIGVp3jwfLvJCR/q+ufTvivNPDOn65dSytJEsNnHGqRyRBV2NbytE0lynTzZI+rnhf4iOlekxeGxc2aPYSfYPJtrmC+kgCh4Y5F3pGpc/OgjOVBySDnFAHT2fivThp8k8puDFd3alWErA29rHwZLbj/WZ6FuuePbL1PxedWWeV7iWLSoHjU3Y2pJPZ+WHVBInIutxxzzzmubsvClteW9nY2l4zATs9yzv5vmzWyBvKkiLBljIOdqjr+VdWfD9tqGm20NvZPE1rqUNrNGyGNrjezDzGmcAD90rZGOOlAHQ2unWup2r8q9lLZQGNLgJFLG0wBlneYkGZxzlhkHHWuK1qxt9MM9ja27XzlYIMGQGBC6bjcRNCyl32nOG4BHeuneJWih0SFJJWkRbOKNSp2xMdrRhomJaRMHjPGckYNYccC2ZninSYC5kdoLln3eSLeXYQ+Cdh24xn3AzQBwhv3Wa1h00RRTxgWF20MW+e7gEeyMweYwTBI+YgkD+LFVntkaVkt14llkt47i382VIIAd0trOD8rkkfKRkdMGpL5722aH7VBLHHJeTPZTNGLeS3hB+aCUn+Fj/AB/dXPJHWpNOubq2jWxjspYjdm5uI0uNsgma2XLmOaJmXG084bk/LyeKAPSPDkUV9dQyWuoX0moJbLaoUSJbqx2AbXOAok2ngE5xzn39HPhHXdcmfzNOvpZrmC2ju5z9p8o20LA+Y8bRYDkcjG07uQMEVkfC6CC5aJEGnPdQK8V1HCWtzdpcKHZI50DfMi9TnCk4OM19PaXZt4ekSS0S6ubJzAsokkF8Yo5fl8p3dhs5/wBW5+XAGCaAPG5/h/LFaNG+r28UDQSwWVs9rEJRfKm1riS5uADLGxGABk89PXzG90DUzfSaFMyQ2UvlJOk4ilkSWRBvWOeI/u43cZUE555xXrXifUry1ultWkuJtPu765kaC4lHnt5DMkSRvjERYo3yqRnArwbxH4ovY547yfS72009rqeC4aV3IjaKJRFcRxYAaZQF/wBaWVieCTQBQ8f+EdQ8KQW8NrCLzT9Te4WQzLtu7ctbK81uZU3CaHDYGTnJx14r5X+JXhzRm8My3ktjLYyLbw7kvYi6qIiSjxIoLCYgyEEgL2cgnFfUtzr114qtwbt7tUtrZjhytsCJMSjBWRhFcbTxnk4XGcV82/Gqe61HQ7iyvLa7EcttNHa3MUkdxdSpHE5VnDOAA0jd+QM980Afj58QNattL1K8W3055tPaWaGYSBYbd5ZXwsr3CNmJgW+70HGKoeGfDWnavJp7BI2XM7zrLqHnLavC0ZAhS23G4Yxg4GM8fNzU/wATPDlxp80d9rS3P9lyTT+YsbKwuJkVvKMigkfw5POAcA8nFeY+H9TvtKQ3mnRFFW7DRTxPveFp1A3yYOAgAAPI/OgD6p1L4fotrBqGhxB5YrqN7fTb1CATDxLsYHCK+8E7vp14q/ZaPdX3l3NxpN4ssQliuDp7W8YjaJcRxeXbKhaMuRhnG1icc9aTwn4ju5dLjur3VdOQy20YSHzh9n88cyvNM+SshG0cZGeOor6T+HHiLwtofnSvFBbrd3MCagjXG8mBwm5rWZFAKmTJO4AYPB7UAeG2Hw58S+Jry30y6sTBelo5Le4giRQLkx77Zb4cFHCABlDHLDoaveK/gn4o8HwJN4ktL62hmieaKaxJMMlzwArcZhkBzwcBgOO9fc+v+LPDVnDaalp6WjxCQ3H2FpLWbCwxkIUuw4Z3yVbaN3TBrz/xb8ZLHX9Mk8O/YnmzEksgjgie9SOSLEkwjkkYuAST8mMKaAPhbRITZySMpclxHGHZZAgXeeZXMuwOTnG7Dc5ArvY55lme+0+1t4I0jjgRo3MyXMkoIkmYsBz14HFQ+IvDtnpt3/xJprg2F1Mj38E6RsqwRp5pkD7zsJ3kA/wjg89aEC2VnELSG3mgtZZ1nhaaVxGzZOA4c5TknAxg4645oA2bFIru2kuhbgRW7Seesh8oXIJP2jzID8yyDA25Ayp445rkdVmey1eA2oaawG2aFGORaRuuZXcdwqZ2DkjII711l+9nbQEeT5NwrRussszxny3wrJGsBKTHOfvH2NNtLOw1K7S0tMQXMF4t8bnU3x5/CKLdFTpCQzAA8DPNAGn4UhjudVN5bxR/ZbwRQ2Bmm8pbmOb5JQEmIIk3ElQRnrxzX258I9FtjfRae6SW+oQOJELW6zRzRHg+YsrhUIHOe+OK+eNF8LaCl3Y3tyrW8kBaWe0jlXy3uvNXaFAbZGNuWBJHQY9K+n/Bmp6W+q26i3uHe2ihhaZWedpip3bycANgFVGCc84B6UAe62+kTWd6skdn8k4aN1SEiUyJIA7FQxC5UnBzjnqetZeuQbYLhbJFe4kuJFtwxUPC6spjj3k4GcHP93uOa9e0caZqaiVLfypmjaR43ZonkeRdkGxnb5CGAIXOflx1rjdbt4re8jhZZ7aeKKQzxwQZR5edpfevMgAyxGeKAPlHUbPVLPVlW4kkF680016GG+HysfuhCwJUMM8nOOxr0qzt7LVrSG4S81l7q0DSC0iaGFzbeUQZY3hySgw+VOSNo45ybut6bNAyXMEKQmVJI51eJ5xPFu+a6JbmMgnr04546ZVnqdvpckkGjtBLd2sDlJQmFmBwHjLkkxFS7ZIBAwSeKAL17HBP9kTULeZNIciGSV5SZXQORZwxrw7NvyXwp4z9a5qbRtNOrRIdR32sk8cq+SrGZzBhY7OUnG5ghGB2zk4rqEs4nmt727hW7tzGlvbyLLJcwF2Bku2inlYbipLEEgEkY6VzuqTm3Y6izQ3EkIMmjGyKLeB8sHk1RCwMcQQbVVVJI4PWgCPSruO01ZUija7t59Q2TGSGSP7GkTTpGFZOYpSwALuBuzjHeus8T3a6/p0Usca+dMWllMC7ZALVyiszTcPOMKQwJD8KpJIFYfh+QQxi6tpWe9nCzXVo0YuDczTgOjTBclIt7SdPu+xro5tOuprlSLWGbUbdZ3WAl4lSOUByGUfK0OASoPzKRuYCgDAs4pb6LTxeNcxCCzklF06WkKIoO021uiphYABuLN/F78VyHibWrC3sr27eL7Vb3KxRRWyQq90bmBChuXCNtju0bDBlySq55ra1Uy2UQtZXa62bpLcrC04t0JWQwxsDy6MwYFvlyOehryC+vNSuNUSO4kjitDJLHDbPBNFmNx5f2m6dFDRTiRhlsBQo68cAHQeHNU1LXC2lm1eMK097cRq5ZSsdvbvBNEiH94ZAoY+6bCQ2BWnFomrPNctaQqsbanFNAEnMDeY2ES0cOc3CB8MFP3T09TsaXNoejNYRrFfT2gtfsr38cpE8iQLI624lhQE25nMKkOxYqeh7dvaWFxq8Md0txbQQywy3ayjfu00YZFhkCLhnKjIbqOuaAN6ygkttBSxuZbfegeaRYEZiVBAn2uikKTLtZIyQ+5eF5rXs7x7N7ZZYYWtr+582azjRlWymRljtTEoGUt3jJYgDqefdljZXdzfadZXUK51bTzCLgSRQyOIUmeQQxSOMyt5TbGOCWIxkmurhsAJrScyNdz2NnFJLNcRKjzpeZSK4jhYbZbbylKr1IYZIoA9P8KTWe1SlmLzz40uJIXcLHEjkhzIszAx/uxkg4OD05wMnxhDFcyNaaZqhOnsq3Zs5bt45UkEgQeY7KfNg8zAXBxg4zVGPS7i4ewW2uXCXkMZ1DZFbW82n3UcUjJc7iFDwlAPlzj1rGv8ARxFPaQ3WqRTabCt5EzGRf9CuPM8xNqsRIqtwV3ZVGO4UAc7qVlPDaanZkoEm+xw7FEkEMVyw/wBNRiwzM2O4ABJHNWNR0y30pmntlSaF9NtIhCAwnkXje6TOFCc5GCuQOc8ZrrruQ6nDb23kCzsx5KyG5lBumt7qIzzOzHO+ZvL2pIDtw2M8Yrz+6mczH7RdNJJKY7eCJysQEM8phW18qb/luFyBkEZYUAZVtJJe6zmESQ/ZI1vWSOQtFAtuTE0V3HgZd4yWOSMjnOK3tTvoYntdV021lvY4oQzM0CNdqTjyisabgV8xSWJ52DOMc1kyyLYXp0tGig8x5rW8VYm8+aNN0lpNLcbiY5UVHRsAAqeD60J5306COJfPe4eeVoFuCHMrod7SRPH1hIVcdsjA4oAdb+JZM3rWELvcu/mahEVWNrd4STLNZiZflRlwGyDzyK7mxvVtrG4uXmWE3kUZe24uZJhIq7DbSIFEBdiAx7HPHBrjtF0dDd3dzdXgtrKdFcS3CpM9vNKyvLFEz4Aby88EkDHNd8P7MTS7fTbSwbVbWGS2EN+0yQNbmG4EnmeTGd8mHlbqNgEeScdQAguXvIba4+zvCHhNvcLAymSCZCYbeRl6SgIwXf2/Cr8OnXIhV4JJvtDpEwSNY4RtiyDFIH5mt++SAOTg1Os1hHBJO0T2t7IstqkfSGWCFshsbflmbt0znihTOXa60uQQoI4IbmC5fNvGoO5gryDOX5BxkDvQBlXkguEuEikWaS181J47whhdR3hCT2sLseBt3DKnjPUVhRxzW9xttlMcPkJhkVpY7NYV81oEBH7xt/UDPTFdRq9lZyXllPNNss/Idsqg22z22XFq4jwrcr95gQwIFY8d7MllAiTzJZzXEq2y/Zog6W7HzZDNLKx3vnjcMcHGaAOC1lhfXM2oCwe4BbzJfKMtuUcHbvV1GEJAzjgcEHvXlviQT2mp26STrLJCEns1kkhYTQCPZ9juU4BZSchx97sTXt2p3On/AGWe3jvWS3vtpeAAyTCWE/ujmAEyozHBAGRnpXzvr0k0F/JDewObSKbzYbp4nlZy8YEiHIyLYP09OvNAHN3eoXL3EpeN2w7BWVAIym4lfKLspePng89+aKr3ulxXN3PNFaRSKzD5oryeOInYp/dRqT5SYI+Xgg5yKKAP1Is7S6uLrzpIZRpZtlkllb9xbSBmwsRQnBOe3XgZrqNOtrX5QkuzYkUrK0EbFiXJUhjnanTg/lWbc6/YaTYbL6TfE8xX7Or7YYnADREKeXUhh+WDVF5rOIjU40kjtri1ZvLeYjzWKkjaFPyKWxgHtzQBuXUFjHqCaikjzyyuwlKSHCxhSPm55B29BkAjtXD+M/EirDDb3FxbxLMskcdvFPscBOm4gYB2j1G7pXmviPxFfIy2+lXLRrIuViEhWVPNJDnc/Uhz0ByBjPpXzh4jHiq/1N728lY2+nXSWcHnmdHllbLo6lMblBzg8q2CBzmgDqfGGv6lbl7q0mvEitnCQtaxxyLKrZVUuHdB5aqT/Ea4mOLxxrUsAQxXCxwyXCuQsfK/KquVIDEKeoyvTJr2bQpBd2n9n3kaSPfCItG8KuHljTJAAHI3A89s8966F9Bs7X7M6JLZu7FmWGWNZpHHy+SImbHk7RnHU49aAPH/AAzpmorcJb3VmySDabuILJMblSQokhiY44JOSODnINe0JpFrHBaW8UDx6xDI89rKtv5MClsDbeXW84U54XPOOB69ro+hK0Q1K8tVWdklgMsTZuYYFGUwseQsjKcjvzyK0LTSTe2s1vaS3DJEY5BDf5R0nBJMisF2sQoAw7jrxwKAPMry01dgiG4eNBGZJbYXG+OSUZLfZZJQCx3fhxxnrVYahqa3r6erPFKbBZIIplhniZZQqnznEuYw2GXd1GelddqFjBG32meJ3uLJ5FkEUq2n2XgASNhyJlOW4XNY2ntpmppey6fbwiaLZBsvV2TSFx86tNK4HljDHqOTkUAbWhzpYKPIWO1W6jWSWFlLSQSJhJ47aZJDuj3gkFiPve9X9QvbeTTrmBbW7mEtyxK3cIiwZRjeshbcYN3LMgOe5FU7bw1LNZF9IltLcyxSMZE3T3MY3ASgKVLbSQ2GViPTpV610LUJbdWF2Zpbfh1mbfHMAcRrI04cqoJ4G7nP3aAOONtq2ix26/2SYpryWOaa9huC9qtrj92ke/AZdh688mua8V6Xq21hBqQgdAblIYz5Mj25QsryOhwCDkYBLMDkDiu81iKe5068SedtPurZpIYoIbx1jMhjL5lj8sCJCRwo5HvmuBUanHZQ3V/cs1xcqqLJHiRY4QwXBEuGY4HQD6ZFAHL6L4t0+5LLetMs1swjS/KoJrgRKd0XlKgk8kOCWYkEhc8V3cnjuRLq20xIra4jntwIJFmlhszGVIDoWJKzljyDjkce+ciaRPJFZahp8LTRmb7LeWS20MrEJkiVSwypzzxk1iG3gi1yGK5NsZI7d1tI1jLPbSkb4ZZIogflzx+f1oA77TIrtraVryZp7lizSCK6LbLacFU2qw5G7A9R1OOtK13c2V/HpVpcva3iwLNfJe7ZrZ7LA2GJ1BVJMZGc5P8ALK1LUrLRLFtQnbUkaeFRdPB5W0TRocIFdsrE3UgDJzwM15lD42sdd1DzZkura7k2xJFcxHyZFB2xssxX5VYckMRg9OKAPcb038ksMi7UtWmTghPtO9kLbUy2BbEDIx+NZl3q2nwW0NzcQzyPFdNG8FuswTY2VL9MH94BkN0x75rltZuI7bRDHJJNFezxJcRxeayqsYJKuvzEuRjB2ZByAMiud0eTUb7TrPzdSkSXzpTFjypEATJVbgZyDzwGA6/N1oA7R/7Lu5pTeT7JpEZ7aa0uDCpQklVl3Aqso4AAAJxxnrXCS6tqenatb2a3k9xbG5OUEMrMqEfea5l+4+3rnHUAD0XVtSlW3g3NDfXpuYUlgSHyn3JIFLgoNpOCDwTtI5x0pm66ur2+hto0hlt4YWinkaO4IdypljkjZwFkx0YE46+lAF/UvEok1ONLTyWjeKMFmDMoeF/nZ1kCqGyD84zjuAOr5bmKLUrdb24tZI7tYljkktkmkBkkV1QukR5UbhwcAfnUNhNaRNqMU1ov26BVtUuDErqElO6QKrkZcNnOMjBznqaq+Jda1D+yLWPSbRJbmcSpBJJaxhbeSAgRhSoIBJU457UAen3urT6XYRiCO1WO4d3RfLXfLHF8oj8iQA7GYkFsAg4x2rI/4SN76GyF5aTWq3ji3tSURVtYy20w2xnIKKz4LEgYzx2J8L/tu5voPI1zVWtdYtNjS7Ii0U0YYO1vw5aGTJHQAHODmu2bxN9utrbT00q9vBdQOw80pI0kkZBaRCkZa3QqOuR055oA9Dk0SO4t5GhungmiuUWaWKV5bVpgT+53nP2UMvfbyR34rWXTJbLSokS5ke5jlVo4bKNftbxvJuuJSTGN/wApxyN2OcVlW+lX8WkXC6UxW1vbeIG3e4QfYXkA825DBA0knmDnccjAx3rlZNf1nwtrNqL7UNsKQCxbUY5llBMhCoj+Y5KSNyMn198UAey3V6RZ+UzF45I2gnVUK3JXaGDSE9GACnOMcVgrFPosFxILOe7ZxDIVuDEyXKStjzA4O5sKVGMEjHNZUmtNe3VtaXt7bWcO6VmLI32i4UqCBIyDK5B+nNZd1rGpafPLqBZb/TYEa3S2Luu5Y2PlJb78fMDty33T2PFAHoNvqGozosEVpfxbFjuN1vse2EZk/wBRC7H94NmcjkIfxqpdaba6lqe6OeHTr603taRpMj3DAjfK8wDnEm3IAU5HfHSvPNP8Zw2Uc6zv5kkzORa+cxRInYSeUhSQeTgMRzjJHpzSPq9pfa3BcAXElnFHHN/oyrb/AGVguFR7kv8Avk7Hlmb9aAPW10e4iRFMjQabOoN+zXBlF7cHHlXJkY7kbODtA28du3e2rWFnZQRCc+fGMRzoImV2kX5g0gfCcAd8ccc5ryW38R299CqzCztLBhJbSD7UDb20g+WOfzARhyD0JIDN07Chqmpf2Db2a6fePdRvdRCSDzbWI+SYzlEmhjRXibK5J+fnOTQB6cttNqgCWAW3uI5wTdPIAkpjPOEZsNnoCDzt4Nd/ouq6nb3j6PciZLK4tM3DpGFHnbSDIvBUDPfoe1eLeHPGfh9bdHuriBct5ktmEYwWrlyNhuGOXl7L2Yk5689vJ8SvDayW91DMsMSObafMgJaTP7ppgudibxzzjGOaAPUpdFuohJOsxZCY4w9xCjKZCP3UnlqSJoxxndtHBIJqklmbKd9Qnmgee2VVug0ANtcqyhRsUYESZI+XJOPUVzH/AAswao8gs9RRgI4opYbRk++hxhI3mX5ApBGBnjvmjV/GGjRWcsjsbl4VeN4hICIyqZlmuYy7F2GeMEge3SgCfxHaDWHtZLSNIZI32SyNP5lv5YAb/R4nHyMATjHIBrgvEWo6jpNzElkxjdPLy0UkLxMF5cKmc7cAZUd+mTUQ8baZ/Z8cUupW8cELpLD5MqC5hd8sbieRiAYjGRhck/KeM1n6h428PXbQbdYsL2doBPFJbxwh40iJTy5CTlpP7wx+dAEbT6h4jSKXTwkVvGRcXjTKyyyvuYb2IYYHUnPTvXN6veXGj3dpN5yJpu7ypL3Y8LmfDEyFQMyRBdygjr1rN1nx2lnLbQaZehrO8YvfC4GyNdhB8hWCAoTnlT6Vl3uvWuu+fZzOtzFZzC5gWMOsVtbMgaRJI3AMjFuExk8k0AdLrl+13ok119psmkFtNMl0C0rO6oQkcYAIRioBbPIx0r5x8CWE+qaxc3V0gljvGSF7qEkWmwOwRJY1bLNnjOM8Z9MdVqim1XULqC7uLS0lSVrXT2JeAIYsPsHOWycnivK/h1qF/pzXkdrPNcQ3s0kwlSZYQjRud6DP3lHPGOvNAH2DFofhy2V9OhmlWOaJyLSKQiOaU4Qq0qAkRLg4BAx09qztM8PWenXghhsDLC6TRlk3ukbhgxJIfHQH5jjJbGPTI0C9jvLazvGuzILmaOHbHFLDMl0r4IZthGxj95ifm7da6fW9VeCe3sHCwG/Lobu3mLTIoUgxlY/u/MB1HGfQ0AaviKDR5INPtZHM72pMv2KUKhjAALNEijdJxxjJB4xWFP8AZH06O0tGWdYpGuPs86lrySCUnCyNG5NvEjHABwxx0rldVuLvM+7dJJDaRR2tzPEAbliQVV5WIKjaAoIwOapWFrdajGgskvbcWoZLoxrtjZmcM5Ep5KA5xk44IFAGxHqz26SaTaKllC0j+YRH58SSZ2koxXIVs9+mMk4rvvB+nHUC0cEU326GNlVGlaMStuyJI9gJCENnnAPY1S8K+B9Z1iZYktftMMkRdmnQ+SURyQ5kjGVm2jknqR+Neu6xqnhP4SaMdV1W4sGuIEcSI9wiyxsF3CONVO9hnvggE80AdIkNjo1jHd6tfw2slvEQI2dXScKh3L+8IZCoBx2OO9fIvxN/aMsLa01CzTVI9L0yzWaL7YzhHvkBO0q2AIipGMH14zXgnxA+Nv8Awm0moaxqmq3eh+GbCS6ljaK8SB2QZIGzGXTygdvPIPSvxf8Ajj+0y/xB8RyeCPCMd3c2Vu82nxX7ymQXwe45ZnUgH5egbOc+tAHr37SH7Vmv/EbV7nwb4Vu7ldOdfsct3Arq08Su0cjOzNjJHQ8ZODz1rvv2RP2WrHX9Si8S+L4YtQPlRXEEN3Ejy3AMvyF9hGwAKCc885J5rkfgp+zjcX8On6ukc9xIJ4Lm8sLgMWV3Ak8xpGGTHk5QDA7EV+iXgPwj4m8PXCxWwvrCCRJ1hmgjZoYo0X95zjg4HCjnjI70AetQeH/DtrdpoumWFnG2myRusTRusflxsAskCxnEZUZySGBGOleO/Hj4qyeDNOcaTJJ9nillhv8AejG2JZMBDOw27GbPGR7DtXufiDUrDStFmN1d21551sHcC3Mt5ayAKzJE9uN6uyg5JO3k+4r8xv2h9V13WGOlWt5M+nXkgaWAyGaQI0e6JEjiQjy1XGSTuGcHnigD5B8X/Fe68Y61Jpt/ZpfWs88yW5hkeT7MGkJ8j905FtGOzFR1yTniuysfhlepZv4gk0y6tdLEaiC1t9wLShVJSeRI8SK6g4Y4BxjNY3h3wxa6RcQG6NlNNLIq+WAI7wfOGzIZVBKrlQM881+2fwZ+GPhPxf8ADNHukRZrq3FvDHIvmqp8pVaVXVCnAJI547gHigD8SNW02J53IsLmex02JWMBdYHhbcmbUSou5mZ2ByoPC8iuz8K3Gm6dHcW98ljLp7yW7Q26RiWWNi6yESPkPIBnB2gldvPPFdn8fvDdp8O/FWs6UdUlBt7iQW6CNXkmV5BHbFo5CE3DswY5U9PX4k8V63d3t08AvJIEtXjlZZGMSXDqCrNbICpRyxBYc5K8DvQB9/n416HYrLpOlTi5a3tQkVuTcW7W1yrPukgRWHmhVIwX544Oenzpr/jWXxRqJl1SGS5Fmk1oltG7bS7OZY5pnYht27G47+egAxXlvg6G7vFZYiZpNxhuFaaOQGNsSRmR5gTCCWAAAB4xk11l3pU2lbl84tbNFJ50bKhSKU5dliEjYkYDg7HLH+6KAKl/NIktnfyyiTT7oLby26u6sZMBTa2ocELt4Of8nlZNWuLS5uLf7W7W0clzcNaXMvkTPGXCpGGZAJ1KsDgnHy+tR3epJcW0qW8nmQhd8KD/AFqsuVdrZcbY3yFyBzz0rz5pZ728hS6kzJEY4l8uN2YxmQ7vtm4ZVwW7d+egoA9k8KTvem4u9SSKFbEu8hs3lF4bVsGESwKBvbcRwBuwM4wa3L19Tu5IGNtHPDZM8iW5cWge3uEIEjyEqIZwrBiWyeMHnis2zTyILONIjsuFWIliGeVIvmQMYwQznBwGOcY71S1DxNZrbXMFqUnna8lS6M0cwljt0XaLJEhB+8wHJwV9qAM67sbJXXZavMEZYr5ZZWDylm8wyW/chSB82MHnJ9YpBFcCdI7KQ3UCSXFm08pMEgbariSQkJkoPlGfXFV4dTn1GOWK88+yK2pe3kQERmBASsA3Lh9qZAIOf72DgVU0ppru4edSXt7ZUhjtvNjh+2FhuwsbP88xDHG3PtyKAM3NxbQTXxtZLZN7LKm8sAd2XiiYZDBhyAv3R1xWdrdnYz6dZtaIpe6BaTdGZBbbxlIsE/64H07HpXe3mmXF1E0nlXMNvH5ihGAYxJKASyRdZXXhXIyQM1zlz4fSOFJ0upgMsWVRi3EnljzXWNhvjBjGFLAYP1GQDy2yW7tSttaXEUSQySLeWl5AEe4WQHekKsMqpPrx0IzzXEeNPBNvAqawEgt/OdjHCJnARmJUbYNuVAY8bQRxkjmvfI7NBEskluLyaa2Do1s6meONGP7yZmHD7QvGc8+1Yj6Sl7HbzGOOSBp2a6hnWSaSOFT8/lFl4kLDkdvpQB61+yV8RNa8PalYeAfE13IdM1uQpb72UyIm0AQqpx8pBHX3zXpv7W/wCXQtKl+KXhKyvbextFEmpRRwsCJmbcbmMxuAYiBzjPXJr4gubq+0jXINa064eyvdOuRLamSQBp4Y3HlywPnEbKqgYyASvIr9YPgx8dtC+LHgc+EvEt1BeXP9nHS72z1BIXmvEmVopLiF2JVWXdnkYPY5oA+IP2ZP2r7r4ZeIdNlhbYbmVLR+ZmWbDqBiMOduBkknnIAr+rv9kv8AbM8PePtMsLe913TXnishJNG94I5IpdyrsljLbTjOOOnev42f2lfgTq/wU1nUfEWhxX954cnu/O027toCYYY3d3XzHiDfZ9gJBxjp15rmPgb+0Vr/AIP1S11Cy1O8XU7ee3kMqPI2bYtk7mcr5ke8fMCP4eDQB/oL+Or/AML+LYxb27QPcS5vIDJMjQXFw6f6uPa38SHgHHr2r8z/AI+fA7QNd07VrB4rQWWoxS291p8iShYXckyNalXUJLkEb+Fbdwc18Gfs/f8ABQ1Jprez8b3kc8i28UscsrI5abbtxHlgtrIvBAJ6A1+j8Hxh8M/FvQYrvSpYJ54Uhe7hjuYszBNpLvcQlsR7W5UkEHHGRwAfyo/tGfs3a38IfHN9c22gG08NXM010kk5AjVY5GdLgbpWd4hECSMZz2Ga+YtXsba7to7iygtQl1tRJf30nlSZwJER0wxbqwLccdOlf07ftk+AvDnizwPfmWyimt2geCLUNPV7q5093jDH7XMNwSALnccYwPxr+aX4iaJL8PdfvLW58q8sv+YTdwh2guEU4VY1k2rvU8EYz6ZFAEXhvVLzwjNFIs4I3DhIIQrZG8thZcRjPQcV7l8O767+KPi/TtNadmtkkE9yk2IEPIQRIhADoz5DFSR3r5RbVE1pEZnuTNMzWwjFsUhOOQEZAVLL0ODnk59K/Vj9i74V2kUFr4o1S2heVIoxp8flyPHOwAkZvO3FflUjIxncehNAH6L+G5ofDHhfS9HtvJtY9IsUie1sMOkUhjUTK8JbMTEHIfkMMhcniqVlLDNIs39ty3Fws7PHLbzTMUjuFP8AovlyoOQuDz93nmsnVRoAknM128MTgSvZxvbTSvIW2mORViDK64yCfXHPIrz+7S4YQG3lu4rCW4lQugAC2iAmNbkLGo7bcLk55JzQB9QWtwshitprsMgiRbW5ila4R5WUhRMjMDZ3Ack/KDnGcDgDudGlsLYb7m+D3MXJAhkuUIjUpsuLrODuJ5zzzzXyHoGuXDWNwkk0ipFtDiKW1be7OUtzBA8wf7Rxy2DweQAK6CfxPf3McIe4vY4IrZmuY7QvL9rY4jjMxtpdqzLgZPG3OenNAH04PENy5uIxdG4iibzZ7U2wlsUjQ8RLHHnzIwpBJONvbJ4rCttRSC8kupkt4poJYH09mgNwiLIxLrDET+6XA6ucD1ryjQPFMZWRbWyujqOZI4ZprqWTzC0Sq9vcISUeRuWUlvmPH167Q7y1vUngucPfMVj3SrJb8yvteJDEGLMhHQ4IHOMCgD6g8N+NbNwLfUHWG1u2byQssEwPncbkjQfLkg5DcrkbRWf8SfHGheG/Ct4to/ntJazxxKsbrtblHIMi4D4II5z2HNeBre2+n27M5RJI3eGEohdbVkJGQCrqWJU7WAHPDYNfH/7T3xf8jSRaWM2rQ38UaQxSvmIK6q+24kR2y6PggkLgDBIoA+ffGmqy+N9f8Q609xM728pe1huWSKBVifaJFxkzEoCCpHPQc18Z+NrfTLLXZ7+6hivFbdHGZWlUG6x5jSiBlG1QCcfNyQcCvaNB1l5dHG64+1SajOzfaJLn/VMfmn8zauBGCcKvU5yBXn2saa+pLPBqQijiUySwNIjTYQ5ETGYL8+7jPpntjNAHy9c+IbayvGuYby4W6mMiv5bS4MTHEJZyu1WBOMZyK7v4b+J7nWNRstNj+0XQe6INzKBJIwab5rZ2Q5WPcrcH7vU+leXeJ9Onj1G/3W9rbQxyTiNhMVR/KB/dqn99iOD0HQmtz9nmS8HiyV7eNsxSF442kDorlied5GHD5z9fTmgD9UoG07TtNht2t2N5DBG2x2LqEkiHmNK2WO0LgZCgAjnmsSyMk12673heG2knN0VHky/OQsaCYhSfuDkdOBXL6n4ku7e+tEabCQ2qi8iWMhMztyjy7x5jAglccEGtSx1C2I8xjFfRXULtBDLNL5wl5FwssLHCFicrzwMehoAuxz3Yu20qOygt9QvZRcSRxAfYp0TlZn2kiJgByQQMdKzNRTVNMuI3jnt2dLi4mvZLdyCAVKrbxxY2vBgY568g1esLKeBZQFdmdceR5itdQJJ85AaN282BeOh6CsKe4jtbpkubxooNzJPZx75HMJOEm+6Sqtzx2PFAE8Wv3dncRmxjMdrJF9qnLRypGSRjEaD5UlJBwfyr2jwP47YMYtSEJtLm22WckkKtKkpxlxPgl5ljBODjlsA+nj8un30cCSaVI4jv3h+wv5ivcfKPNfmQZjiwNuQp61i3Wqz2V6GMcyzMMWsU+54obxRmQEBRhCoJ3EY5GaAOs+NPw2svF+n6j4g8O6OY7y0jadJ0CwyyJFl7hpQT+8Q/NnGSS2cV8TS62lmpsJtTuoodqSXNghylsYlDC1kaRQYEJXcoBGR69a/TX4f+LNI1+K90/V3Fx5kZhkaJZUgjTyCs0O1EyWLqST0+UnNfOPxh+AttPZ3/AIk0qG3GntP5iTwBN0qkneGbOJJFzhAeQOo4oA+brXxnHeI2n2t8ySTpEwhubRIra4U8LGshG5F2AliPvYzWjo8bvqKLchpLZEeWCewgeaFGBJeCeVWJMW4PtBHGOTkZrzebTmsRJp80d1G1tJP5ShlVLiJsPEZnALw3AG7CjAxye9bfhfxTJpNxZxW321ftSSWqmOaKVDNuI/0uOQ/u3zuz0z2oA+j/AApHI9288V5OZwqmKN0keRbdTlY0KqBHj5wSx3eldpq1jpt3NK7tLNMLT7SsEUimOZ0G0oXABLcDORnqTivP/BWozyC+LyLugsp5Q8q/Z2gmf5mkJB/eAsWwBng4HOM9Y2pw3FgjWDreOszwyNPHPEkTXETKyLD5QcMcHJIxnnIHNAHMWEci2Fy95ZyR3UsuIJGeSN5C5KxW8QdtlwjDGWGdoyAcCq9v4BukWeTUTbwRZaaGzjuI5RE5Akm3lZMy4Jz8oYZz6Vu20byWVrazXRMEaSvHvUKNPki5ZlIJZTjhc98nkVr6Iw1AK/8AaLskAlga3RCbdVyDJNcvMf3SMhx93nd1NAHF6DrOq6fe7LdIru3hbyo5zAjFkQlRtdmJDhkYAkYUDFffvwe+MN7p0umW+r3t01w8ls8UImi2WqQPs2eZboZHuNnQZKFOQc18UX9vayTXKFIIIgFl09beNUaSLzlUxFYtuTliCcZBOTzWpoPiO60h/N1GSKGG1uLe3htCUZxPIx8iWPygzMRk7wff0xQB/Q78Pvi1c6raSSQyW0pjiUMIo551jhC/u7l5WwYw3y8rnn8q9n8Mw69r13YyXrxzR3DtcqpuGcPEW2xLGSuDgADacnjnrX4q/Cz4/WWnyG0nmltUtCm4wOluobYCYo4d2ZLcDqDnDDpX6K+C/wBpjQY9P0u6Q+cGRRJcpNHIscigeREqR58liMBicLuzk0AfpzoWmWmg2KJtKXFyDcvG2wyTAL8yZ/uBc8HHTHPSuJ8U+ItHsHSWRnId2SO3jbCtuUcoqZYOCTkAqRjnNfPejfH3T/Ej3KSXDJPGn2doXlHktGAZg8V2p2qwztJB6jms7xNrdveJYs8k2oWywv5MbToslsshDtLbsoYRkKT83G7GCc5oA970nxzb2rLYSTF/tbKsRidRPbRSAZW5kkx5aFecMcnpzmvRrLXvselzwQ3LTpEM5Uq8TJMxMT5VSFxnue3avkCe6shotvdWsxu1gAk3lGhll2sqxxPKrHe4jKAsxAbBIGOa0dB+IB8uaxd2i8nyJI0MkiQOJA5kiNyqYjcFs9T+RFAH1heeIzLBDExhvoJtkI2oYpIYkXerRsVAyH5z+XaslvFMFrqETyKu2ygZ7xsDaUk5SVyXGSAwyceufWvndPGk89msC3kSD7btTzwxfy0ABt/NEgxknCscZ6g1LFrkk0pFlHDNbsfKuYHl3SBghdxKHcsWDKdq5xjA78gH0IfGBdJJ12IXQqCk8aLHbOERpYmVm3nyuCOvp60sV7Ym5P8AZTy7SVctHkglgfmaPJzjIyeh69zXz5p+sadFdzPcNIQkTwxIxYQSSyL+8ijXpuAfPGATkCt+y1lpZ7aCwWe1kiJWdZiRDcRom0xsw5Vt2cDrkmgD0bUNVit/OZbiFi0iTahE4Dyu6MDKEZPuPtxjpkDHHFZ1xqM96zzaYEQyTIYZ5AWgijXaxR1P/LXZwx6knpzXBanqJvLS9VIJnuWjlRU8pY3hngYKYcBQzpgDDbsjBAyazrf7VLdwJA4tiEiAt1mlSN7jaA7JJM3DDa4OMkkjIBIFAHuug6vcPHPGY2aQTPJLDcOVjljXAPlFuIi7tkZwBu55GK7XT4Fktv7QuFNtiZLiOAybV8qciJYzL0Mm9DnnPc8c14jDqkMBAljuVKf6+4aPKzjMZK5zyFKMST1x7jPTNrl5bW8K3EqzQKLeZVkdRbXMToPK2lHOw5Y5HBzzigD2nUdSVjsiWSEtEgUNlkeJJA7yLLIo3PyQOeAcZrNuLueeRvtA3xn94hdlZdjAuNoRj8wU/N15zyBXEWevR3VlIjRyK+RFC9tI4hUKoAiLYJJKdcgDJIHvyOveIZLfy7eA+WkaMGgjlT7QAzkXPypE+5m5wAxODnAHQA9Dm8TLp1wbmNZLmHMcULCGT/R3Jwx2umHQsCQW4wTjNdXo+vT3l3b3ttdPKJJwTJEzhU2SGMxksADHlc7QSD/CSOviVlqgae3gxLBHIsRtkV47me2jQEAPtQLI7LkhWAb970OK9J0i6gsWt44f9ChnQOnnLmOJVkJdJPLBAuRlsdcbqAPpKOV3eeVRczuqiYqXVYzkjeUDEFgGyMYyMYxirrXcDwRsilLlmKrMzyeWUb5GiTOPn38E9iO2Mnzaw163UEWstxLCAo2SwGSWYlg0gifO4IXJ7DrW7DqUEjgWm2Jy0kklsA7Iik/KzjnyyXHzHoCT05wAQ6vqENvK0bmS3YqYWjwZHDAZWVlGT5QGPmI2gDg4ryDWb94ZTeygzwRmVHkiG6IR3DOJCUXJyWBbGO/pivS9VGY1LQ2xvN7b1MhXEUnJKyO2ZFO4Hbzz0BGK4e6jS2a1MlvLeSWzs4tWRkKea2FV4ZDtmjCgMMrwrcnjNAHOWJv0sor6aWOSQrI9nG/nK627YzEkYGHYoVO9sFS2M8VvW8rXcSRoyR/aFW3CqkRdirEsXkZjkDDAnpzjOa2INDkuJLS5kkaLzHup9kSGSG3aYFhaJEsQBQkN8wyoznOOa6NLC0ewVlgkto45JZZXgiiS53F2TG3eQsRZeQOTnOMngA4zU9MVZUVI0gLJCTKphzK1uSpEDRn96xABIJGSTj1rgddI08XNy6JLeWkQnieVTNgONyLdQnIwu5vlAycqQMZr3aXSYLfypord5op4d8m8mSAMq9NoBeGY7QRtHueTXB634RkvpXuUjWKCVYfOhjbeQIy5VSGOfMaKQAqQDkZ6YyAfNzeNX1CRLG3jewjtZzKcybVImUM9wNqksEKEEngtkg4Ne0+GvFSrZ2zSTyNLNKu7y3jCKPL3AyIRl4mHzAhQMN9a5e98C29mtvNp6wSyAzQy28kBeZ7eJpC0RkUbVAVlG3OTjgUaT4f1GVCs1pLYTWypFGoYqFhfGCqJndiJgMDkdDggigD6F0rxPLILaVGyGlMcjQKj+ZuYsGKt/q1Rj+Oz8B2ltN9tcyTL5WZH2qGBMkhG0XQAPG8Ddjtv7Y48f0cvbLDFDF5sdo4MxhJDsqx7RNKWXIi/vAgfMMV3mhahIrgTRSuIl+0CaQj7O0Ux8yMx88KFYLzjv2oA6O+tLie3lEDmH/VIzSbo/mjYPkELkhjnJx+NZVzaXJhzMbeRtymdPOaSJ4/3zhVDgElSID05OVXOOOjtbqTV5biGOJbOXyWfYSzmJfm2Sjd99XUBhjP360XsVlgV51dnKRq7ugiRkiOFcbvvbiq8AZIbOMc0AeK3XhgtYvPIm8h5JGkm3bFEgADRsR/rPmYr/dAAPPFeK6z4cs1n3X9tLNFD5ohimQi3lXfi3eQk/LOoIKk44wRxivsXULeSQvA0a+WRlckBVyAdrgfKzenX+leKeMNGjn8tSJo2MsoElwNyRNFCZFZvKOXyB8oweBjtQB8tQ350jUxFby3DQNdTbVhcKrRxAB5J5pcbdkeFAXrt45r6F8KeJYY7axeOZriN5SgkMylmEkzkDbnOcggcc4HrXhl9pnn3lykeJJ5pCjsMFAZVigWRAAPlbZk4HG455rpdM0s6baXUK26S3xuoozPE2WigjKCOCKLd8tw7Bipx0YNyCDQB9o2d3JeW8DoSi3Me0ZRi4PJUPv8Aujy9p4HAP5RanbXatbRRvbwzTXMa+cYWlEcexCZXK/exnkdeMAd6wfC+oQwWdu08Dl0U7YnfMjAR4/ebchCpBHP90GvQtMTzI4p32hY5ixE6kriSMSJtYjBG1h7dqALthYwwSiS2vIr2SBPnmjhkhRW2K4PlyANyXk4A9a6WMKpkaJ4iufnG6MNJ5kavEF81gMgsGODxnb1BFVrKGCYQvCYoVd38x4VAEgyUKtjGTkHj0HoatFVRTFAFmKNy4l2orAcBUIyrYHOT1BoApXcdpJFmISTAxsJWkQRy/aSTDL5eQAi5Vuc4IwckVzckcMKytbxQugXEp3lfL8seWQOnmHIOdueprXvXZbdnyUCzP5cisd8jlQJFk3AAKDkj1AGM9K4m8uvs63AkYkiAz28iEq/GUVXU8HOM9+DzzkgA6mxvtKvLWeym8oSbDsKEb0ZT5i5bZwdxB59e2K4/U9P/ANIcRTPcRmGSdkKrIcpgSLkct8xz+Oa8z1Xxxa6TJuyYJZyqSzyBYlaUDARVYDdwhHAwRyOtcvP8VdRg0m9vbIw3O8qttFBPHJqFxl3hult7VGMgRUQEnbjJOOcigC9qfiW006/vbG3mWWQlRLbCN0EbhQGUuRtXkN354PTrWTxa12y+T8qMkYuGzyAmBtAI+Y7Ap4zg9a8ct7/+1J49Q84PNd3SMLe5HktIRJKJBvfHKsGDlsBSMHAxnL8Q+LZb5bC3077FG1nLJCcssNxcvInlvGixnMwRhgEAj5evNAHso+IenXWpy21vcLaz2SM7XBZkEsasR8okHzfNxwM5rG1HxvY6mzCYBktyqtK5V8IxYSSZLZI+ePoOhHoa+W7m8updQnkmjnxDD5LMihF3BjnBIG8cEnr1weay21S8TdeRMfKLNbTpP5iggu8ayFcdAUUZ9DzQB9paBrOnjTTbiNUMZjkWdCAGuAQki7VJ2jcuM9D68jPRW91NfIETAELiRNwEUsjRyykhHY/KhLKM4AO3jPFfMvgfxDMtwlpfXFq0jRQmKGNW2vhjvj24y5JJO4cYOQcV7pHeLcKZIWWSOe5jgeHcAHZQFVXIOUCyAkHoQetAHoHiK9SJLeLTYVt7qW3t472bIeFvkQugOAWYsxLf7Way9IW5j1JXne3nhW3mFwx3L5UDLGWEKEAvKrSDC4JJzjI5qnbyNeeZa7ZHu1nSElxmMNDGsilNvBUkgHnocnFdS9jbwW0l3dRMb17dRdrbndHHHK22MIUBxKGRGyP71AC3GmSXguIxJi1ZRFbwOkYlMkRw3nyocovykhe+RnB4HQ2GnQRxrCyTCBYEJKAvNMxzui3H7sYYkAjooGcEGn2NmlxaQtP58jOUd1jbO0oQzMykYcs7EHGc4J4rpra0iYlN0cREjyyRqsZlARAwUBX+Tn16k8daAOWsJporjybuESPC0ktvJFlkjgDtFFGP70owCfcmust9UkheKKZJx95pAGCjB5Uo2cDhl3f7R798to4Y5iGmVQ4MqosRWXaVD7FXHzKZCeR3Y1UmWTzIHhkgWaZWEgmfe5IKnON2EGMjp1BHWgD16w1BLiICNYAQChV8PyvynLgkJgjvgZORniqN1ZYneWWJJZZFDOZSCiKowGTJOUwBzjtXnema0bL7W0c2bkXJ3LKA0EkRUMUXaDgncT7E885ropL6S/sVuwTG8b4W3kchQGZlDDoS2VPB4wcnPWgDG10XM+6GOJAskIBZFBTargOCM8sI8tn0xzXLWWqp4YOoQ35DrI0R0xsLNK0QbMe8E4jjHmRNubqDjORgU7zWkYyWN2v2XbevNPd7yqGIAL5EbO+Tk53Y4O7AJwKparFpmo2sswnIjFs6GEYPm7AhCx4JZWBCEY7H60AaAs77WoHdZIoLuzlDztESchi0jxr8n3STuyOMtx0rStLHyoEjfeZljDSylo548ElFF0SflYYwMDOFFYmhXkgtcRXKxLJsw84WScFGjh8tmG0/fKgEE8c5zmult7uCabzLszuMRJbLChlnZQNzlYpCC4LBifvFc+oxQB0dhpkNuba4kijMyHeNhk2sjZ+UZPPykHGKuNbRRxrPDCsbJMzNM5CTLE7vuTy5SPNA7d8HAzWHba0He5fyUlhimlhhLyM06PH8kq+UBuDkEKoxzn5cjmp7m9jIDPFLvYBCsjqVi3DhTk/MwHBHUYwaAN2OSx8uVllWJzME2tGX3AqpTa204Zj27fQVdjKNsCbWW3IbavR5ZAAQ5HCwqe3Xd+Nec3F28cG+J47h0IVvMDJFEqysGe34AMw6ZPp6cVNDrFx9p8or5crwoBL5oQTFirRsUU4J6A45OKAPSYkaS7LSR7YnhMbOs5LrMrHaVUNhI9oUZA3cHgVpSQwS7ikbubbY8oXCNnCopAJ+YZGe5PUjnFcvb6o0mJI41meIxRXBtyzhHCqGBVRleRyTjmvQLNoAgM6OBMuJCNpQHYrAZQEjoPoTg0AYh0tZ7TdKhaRnLDzFw077mKqA+NvyhR/wDv1rj9R8IT5+0BWUT7YzCEbdJyTtd8ZO1gGBPA2DkZGfZLS2ikdyjboQgMSurnyXIJwuVHqSfTOaciW0qPDKZp8Boi6nIifed5xxjKHGenHuDQB8paz4PY+aUWPc6zb4XUosh2lvPaV5BmQkA59W4FcDFaPanYFlSMxqZ494eNWUN5hV84wP6ccV9Ya3ZW1tO2dssQby0Z13CNHPyhmxgHZt7/n28s1jwqbiVLuJYAFmJitzEMXEQwXdNjjKYBOW4OOM0Acfb6TDPHGlnLbf8eyvI0xAQBfn4K8GQk45zwvalt9GaWSCW3leeCRy8sLIiMqIW4iHO9gwbB244HpiuyGm7YvJtzGVSQO0aQBd2cNhl2/u0wepIzjirJgZ/s8Eds8bDcUeBdrrj7ylRjCHOfce1AHjOreH7h7sfYXyPNuJIkWLNyuwHckKhMSHLYYgHAOa5SH4R3N495qF7AlnaO6Xt2NzI088RyjQMMqJAMM2eTggcYr6Jitb/wA6SRFgdSoiZWWNHtyGDM0Em4eWzjhiT0HvkLcma93aVHaS2RlRhE87tLbDaS7OSmRucYA74HNAHiOi6DNaOJ7Tz0BZorSTzC+ACBI0nnIGJbPHvXUNoo1Hb5iRm5G+HfvkLApkhD5cvLEnOSAATjnBrvIPCl1psiWztM8UcZlYRnzBI1wwKPE6nHloB0zxn3rdt9ORpooY1hijLBhMYSoeQHa+4jlckd8UAcn4a0u906VLUgOJXwjRkrIzKv3ZVxlsEkeh/SvU7TQJr+PyZRG8x/dEZYqm45AGMbm9hzx69I7bS0tWF4wi85GdUACtmQ8eaAWBII9R2PpXUWV28MqpABC2UJcR7JGkO1Wk4JJPI7Z4+hoA8/v9DFhdlVj5RkheRFYCMqeqjHYnv7e2M2fTFleSdpGLBSRIQAoIOAX2cDtjp3+leqalFMUnRTHK7BpmOC7ZJ5O7GDznOce9YOl6VDd3Msd3KPszwu0McZyTcsGIWRRy0WQcYz15NAHJ6bYSSKXCl5HKs0rAZ3HONgYjauAOe9bd9oxY+YFbYYRHKsyHfNIG4CMR8iAHqeMnr69dp2mPuHmIT5TEsFUqGQH92gY4Axj1GCcYGMDp4bG0vULSLIpZTGS3CxBBy2OoGcY9/WgDwa90S4EcskMIRg8cjzLuLEZKqignAjCYBx1x09ehgsg62F1DGBCLNEnZV/dbwceXg42nKn35r02XSUiKxqrTRK67CiF1l65DouSO2M9asWelmPzEW3hljkbIjkTy4oC2SpCg/e3Z68fpQBw0ZERQyRg+UxYYR23ORtVcqD8uMc9PU1v2UMczAOUUkmQgt5ioGAYEcBUGexb8qu3NnsiAYAXiF0m3IojKBv3ZUE4xtxg9scnNEKW+9t0boxjTaBtCBVAywwf3nzdCeT3oAoXtrYSQgSQmZI2bJdwI5FwRlDEx+Xpjn8hXkPjC1ty8L2GmoggRoVEpPmqH/wCeMvIKkE/eOeBnGK98mtxcWm8qEXDKi7RHu25GVGAO/bvnvXI3HhWa7aJnXZauzEqwbEjryFYtjaTx049+aAPkiTSdSur64NxKIR5MhiR4njMwzwnmxrgEKfxxxmuy8DpJayTmSbaygxGM794I4ydw4GD3647mve9T8J213ay29rbQ20q27+RjBljmXJLrJIADls9yf515vbWNxbXbW1xZszQxeXcnYpM3IxJJJCSFOcHkigD0/QzNPAkCPJIFcPIywM/klhlVdgO4HXpx1612dvMGbyUkZpEY+aJEVQcAsFXONuME89/WuO8OSyaW0irJIfMHmJ8pwrygbFAkAJOOueBjIrsIdMmmun2CPfK6zGVvMUMXX5wM479s0AXjeyvPC48vyUClpZG8rLkYaIKCG4AxnBHvXQghlE6syRBQAkbEhgQOCzY3D8MVjvAlvJ5bhyEGAXcBQzHkhCARgjjjpyK0BOjxxsE2swzKY9zAfdwcAYUE9OMHtQA2eODcx2Au2flXnjg5BBxu/I8msK7s9sYmBEQbchTaElfg4JZScKcnPHfkVuRmM5abdl5c7twR1wSTuGPk6GqusSwbYmAIAYowZhkK2djE9+5/LpQB4p4jtGNtdyHCz20Z2EEOHR1YhRgDOAR2HXmv5wf+CpHxEk8OeHrrSLKdG1DWbWW38mLzEuI7dZ1RvLcEL5bKjMxz8pIFf0TfEC6+zabqUsY5S3lmM0aeZ5SxpkklG4UqCBxyePp/I7/wUr+Itp4n8YyaRptxFcxWD/u9+1RGJAWkj8wconm54OAM80AfhQum3Gsa1cXE8c6fbLuYuQ5Z7d1kYCRTHkRux5AJyw5Hv7h4T8Di3WzEoku0S782zuBvlJKkiQzLHGSwyMAYrDjsI01eCS6ntJrcyKgFoDDM1yFD/PLHlS6HhScZHA9K+rfBtuLewj8wWBQ2yXJl8ny5rYbmUB2LZeYEMWIHJGaANey0OO38PyXFtA8tvJbSNcRJ8jhoiPNIZwPNdmOQATgAjrXhPxRjsHaGzjknZmtyPKt2RY5p3RFMYhbHmeWzgDkkBcseK+l4JTb2b6VIZpNhW5trizYvDdIB5khMMgB2Mx5x0Br5n8faW2p3V09tYtCqYezlYsjNIGZXaBQcxK29iC3BCDFAHyjq/hWOKe+RJwty0oCx3Fz5rPNLHsLsQzAAsCF54OBUfh34ZalrjJulksorFonFzczF45yshRlUAkrIOgBOSDnpmvTbfYJZGfTYbmRpmQvyZmlQfJEgcZ8wKOOPvg45rV07xDqNpDeRvELdYPkjaKNVvd4LMytbSAnzIwcErjk5xzQB5D4o8DR+HbiOSGWV5cNbQWqAyh1GTJIwAO8q4Gcf/qoaBrmoszSyWaTmzV4XjdvJQuiySAlFAzOFdDGSNpxtrbmmvpLu/wBTea4lvbcXBkhnkd0kh847FKmb91Jt6svGRjNMtLrSjdG6i3Wjxm3upla086KK8eMKbeN3b528wMxznrxk8UAfop+zD8Q20rXrDVtSvZdNlszbKl3cTxwJcCZjthniVCGjHluFbIUcZIBFf0efCH9rvwnpOgaVpU2uael5OyyMJGWffKflnN3KGKxos3CYO3j5civ44bX4jvZpcwwB7i6YJHHaLKyQXEIWM+XvkQfZpA5nOSQBtxnpn0bwl+0tdaGUzNPHavZiApcS3dzHEEl3XEsYMQZpAx+RRkdCuRzQB/W/4q/a38J3j3Ph3UdVt5nv7KRdzK1xBJcQFw8HmfdhWQDKn7vzYDV/Nj/wUM0vwFr+u6hr9lBZ2guZmvby0S7KxBoA5m051kZkaZ4yC2wEZG0ASZWvnzVv2p761H2+w1HUby4nRTCj3UsCR5uWJSa3D4ll8gjG3AyeORx5D8R/i/Y+PdEv7zWTdDUlSVGWQy/aiXUxPHKBOSE6Dn5f95QEAB8dSX7WWoMLNYLcLczGEROTJJHJIxSJkbAQiLHUAZyBjpXUw60jWsiwJM1xPEskEk8ogWGSIDbLIEO6Zlj+UD2yeK89dGluJZV2RKZJHiVBuBy+QoJYncFIztJxjHWteKC70l7mcTKQHZYZGTelukuSShk++rKQRjpxmgD0XSbmGW2SUXrSvcJ5hjMsZlKsSFUbTw2Odo5AwcBeTs6VqDNN5lnKcSBbaO3B3NI1xEscj3eT/wA9lbB6dD92vMrC+EJtYpyJoVkEqGONYpJLWTc022ReEkKMiISRhVrqtLvoI7JJJBg70e1hUiOeZIpSxxLn95hdpK9fYGgD1+xaTSohHezrFewPLNaMNkkl3btmOeyeWJm3Q+Zk8/ecEjNaCTPJALy0kfzrZJI7qV5oRFOtoxLx3SrEz3URyVAxwBy1ePf8JC948hVJlZmFvA0gkkNojEm4AbHyAHO3d0bLHFdTp+saXLcT273EdsYbXyWZQTCLjyEjju7g7uYpVU7gRku2ehoA3pNBj1R7iMKLQ+WktsLRX+zvG0YifcEysKKACFONp4Fc/ceD9RiinkaOKyWERXMkvLrP5Z8ry5EXK8xhSC3BzkZr0u68RaJZaNZRW5uTcNHbKbcIY5Iw8KNJbs02Q6ebk4Axjt0qBb2a+Gm3f+lzx3MkdtqMKorQERRgqzRqBsiDgg/KBnA4PFAHhsWkJ51zeSqlxdO1w6LGEiihuNzxRQyOvKSSxqGHGPwxXn1/bXMdzJPd2Ytz5yGTzJA8i+agZFSQnM5AOHI6MDuwa+ovErSW+oRtZWqz29zbQTX0EVvb+TD5cpSG8iLRsPuYVy3RsgcjnzjUdH/tW5Akt4YzbPKBHdMAkcF2DKqERkHBZwA+AB046UAeRaZqd4lzbLbzSIySJEgfKnYZz5rEnsc/TJI68V9TaFBqM9vavbE3j2VqY57KV44bqKNirRSWcm7EpyWBTBbbk9DXhmmacLHzDc6IkpineFW8zy1YqxdkKk4IbO7JIwRg85A9s8F+ILKyu9RsneSCTWUjFpK5eVdNuY+ZJVbzsGBhuVVUnAxjigD6K+EzXVtrOqXDGSxt50e1sxFbmVln+VCl2GJ/dE7nwPlDOOTX3B4a8EwXMU15c6lOryMunW0UtkheNolW4ztfmWNo2I8wfLvCnPBr5d+FukqsF68M8FwuourLveRbh5SkWY4t42xIXY7eche/Ga+ovCep3cmlalBGbiOaS7traCC8YNJaW1wfKJZ2+aGEhAA7YxgA4NAGN4j+HltpsF4tmLq8uJJZZcTMGnWWBwkRVEPzyFHXhc8hscKccPp1imjhpNR0x0KHErOZJfJlk4gkkZhtaNkOSqnOT6c19TeGNEj1bVLiGK7JuYGGyCGQFmuJLcpcyFixZmRXReBnfOT2NeaeNIp9FTVtNuZZVvLSE2UTmSOZJriILIpjglUHf9nPORzzjpQB5Jq090gMdkgmls4TJJIJFJaKZWPlGBQQuDkhgeAo5yBXAz31/JLdndbl7W3ghmUbmuZ7cZZ7UoNy3EoKkjnPHNeiWtpe6syvaW32YSQRxTzShxOxCuEiSNIDlWLL9AeelY3iDRpdIOqS31tBYmdY5bZ5yspLBI0BR7fPl7kMgG7GT78UAY2l6lLCZzZxY1ExrGiC1LyCKKNDmSOPKeZjPzDJB5Jpz2zS3F/LJYsZpLdriOO5kkWaKRowCY5YIyPJZEypY/eBA4NW/BOnjV51urbEMdndxx3W9AZI4WAYSJcyEHcY2KnPTb2rtfH19pGmQPp2nWryrFp7rcX0lxDAPsaK7eUk6ybp7n5l3MAQAMDByKAOBgtYtQihvSpYq0UM8DFo5Lu3hgBRoCIgGUueWGVG3Fc5HCLXV4LaINMbedHEcZndY05mJuZXTb5YJbPI6/nFYXt+ySSxK/mXM/lRNL580cVi0SyFLSEJ5ZJOcndzzj0rrrOS8n1GyRisEcse2S8t0gVDDKNsjkbtvmhVGUY4GdooAsJJHqXmQXtjHY/aZRJbalbSgm4iHCKEJXClccdgcelW9Q15dPs5NHgSS3vJo9qXUwSaKO2tosSuvludjMMfeXIxUniG60u2ns1lma5UKylEdGmMEIGxxBkBFO1QwUnHPbmuC1bUY9RvbC4lZo7dROxt448243YSOJZVHzv8oBU52nrxigCp/aV3JbPcR38t3K955dvevc7bdB90vGNow4IPDDbkY7cY8kbXd3dR+b9pu0t5Ipry4aZftEpfzVCIw+bA4JUEHtxV5DdzvJcXDeRFbK4EkKtIYrJ5HSOGW08sRmdcEgjJ556Zqp9k0wSwm2mvJGKSlHdwJEOC6mWIHK7sjsQA3XnNAEUF000aWbb57lZAriOBZGt0zgvKWbDRc846Ac+ldnZxTQ2Sy2ckQuAJY2kkGFWMlifLj6hm7cc9jXFJLMkFxFaJ5t/I0AljYgspb5lZfLyzfuxw33Djr2Pd6Z9kM4S8STzIVgj+yIyxhxKFSUyI2GMwIbbjpg9BwQDHu724iiaOG6WWK4VWkYpMXWUZ2oqiTByR36e5rA+0+fdGKeSK6kilhlmxwYEJx5eM5LAkFs9M16P4qtNNiW0jgmgtkXzLi0V3ljYrAuf3wEed4cMBnB6V5aYHY3NxDPGkYVbmMStEsk0pYgpJltxGOQCMkHIFAEMlxFYS3unbUEjzSXEUiDzI3Rjn54Mk7CO+RWC8ti9vPIyRRSzuVDg5bfkFmERPyR4BIK9B6mrutG5ge2uLqKe4Kxt5lwkJWG2XqYldB87EHgHPeucmaORXcWUqyRiCeEupUyQycbHTHysRnORkDJ4BoAZ9uhkuAkgQLBFJBHdDdHFMwP7tplcA9SQOPX1p0cNzLBLJGyviTBktcAiViA6EHaSAOR244JrIkhuViune2ScrKSiec7SIHbciKsa7SNvA65461qedPBaROyKJoyd6lZI40VlwHmCjDOMgbugI6g0AKpuwBPb3TKIWePyWLwxBkXISJWzulBBZt3PXtUc+ogLIyz3d5De2Ttcb2eM21wrjPlccxblx3JDHHFT2sktzYRW8VrLDA9yXdwhhTz2LAskrAmR2GQduetUbiyuYxZX0Uawxh54pUkmlaNVicLujiKhgSCT8w5zx60ARvNFAkJkaNZHjUqiqz+VC/EhZ4wS0nJwckgZJxSvDGI4pFWVlH2jyomRpd25PlnmIB34XdjHTBH00J7iUTGKyit/sqxxSu0mYy28AORJt+8Mk4HGevNRWVvfzzzQtO3l75GQrLgDYh8oIxUAozY+uPSgD0T4caDHd31rJchLq28oSC4hjciJlI8tJ0ZclWyRkgnPTFfdXgTT7eK9s7eOGSCcTJayxbA8V0HClpim47YQhGCSMdeK+VfhLbAajZG5gt7d48TfaGWb99cRnmB0Vdki/3R68n2+5fhZo8914oa4h8oSGVJAk4VRdgHD+XJDENsY3dM5OfxoA/VT4SaCuneGbMFHuDLFGSGxkoAg8tlz8ifKPmHHzGvUb9FFmLOLIEjmO5UQJJKsWA0OArA7Q7OAehwaf4clFt4X0y2kgkivbjT4XQxiJYSscXyRrt+bDKpOTjkDPNXoJbTVfK01IPLT7MZZru3EgaNS5AhkdVVmIkG7gnvQBz1no0Mcttb2rRSyfJIJoVPlI8pKliHBzCD1HO0jnitjUFjtrvzJVhjuLSEouIftFtcJIQAIgobZLn1x6n1q4dPsbS4iS3lN48HkqYZtzRSL1llJkzmQgcqPx61M8lpcXFvDZSzJqdvKDJZLAXCucEvskAEqIHX7uR1waAPMNZvJbJry2tDbSyXaBXf7O6zRAxElUjmADEZ5A6elYHgy40MQXEcsl22syRsUaC8miMVwrYZYLEoRsj5IXOWP3c9K7TXtHXUHmcXNtZziWdzK4mDyqjZmgiUJ8lwz4UccduOa4/TNLSx1GSS2tnt5gcfvvK89kZ0KF2Zggmbep4UnsaAPUzrl0slrapHLpt4BF9mY20iCaECR557iE5Yb3KjaQFy2D6mLV9aiTmWxWC4ghm8ie0SSE3DsRJ58jwXKbiGBV16kdAahtbqJ5ZbC7lnlMSyHfLKjK4nDHPmoSFIePcBvC8AcMa4HXdQ+yyMksrtO7bEJPkxs68gQW8W5WWUDAfcFz1IoA0rXUbyVpNTa1IaSXEiTyyGYqvExkWQ5A8wDYOvAPSu6srqOVzNPp8Wnu1kGvI4o5DcOfN8yL/SArIk8cGGZkBA6HnArA8B6P/wAJVcz2qCOF7ny1Mb3Kb5FgkDS3ELyOASQCdoO45wAc16dceC5tCbztVaFTCimKAzMTLHcuyIbnYSIB5asW2liQR68gHCTRLfRldPeVruIHz32pbutuZfLjgmdHzHdlf7y+9ZbPc23+lC8khjhV7cWUYUyKo3F2lMnK7J0bqBjr05rRs5WS/vmuSZYr27NvLFHCkMoAGEdn3DMHmY5HzY56ZNJc2xkuri0KJKiF7dmQbop4mkmZJWlQbpm2uNgXJYnBHFAEFvJqOqFJBuubcwkhJCsfkgOiea0T7Wn+aRQ5IO4HitaO3iMaRXMs9tHJkXKrHl3nXmOaKNQSlsMgEHHvVywtZrZLKyMALXbfMyswijtPKeQxtIGyhLpFwSDz7VZ82DMrQRRQwytdKs0UhmkW4J2yDbIci3ViMZ4OMj3AMR9NijMlzZXJvVTTwRdJCwePPIADEEtz/Hg9KzLjTLq3uA896VFztlmtjBFBE/mn5SsoB5PVvl+Ufd616NZTaZc2Nx5EBa8kgisplMbxWryb/L86dNo84bux28HPSuflez5s7j7fHdBlFvdSw28sSI6u8uQXz8ixuf8AgP0oA4e4tfLt7SO26JdnyJEEiRHYxjN15jIDCQ38e3b71VW68xWsPMkhZvtjLcB9kZWJA8e5icJul4Xb97qM0+W41Ce4jubh/KtbKxMMsVuu6SR55t0dwyIMLAV65xjByRSXMf8AaCzwWu+ATR2mECrJ9m8vb9pxIgIbP8Azx3oAn0DQk1C1ub5tTXZNKJfsdsqN5gW3lt7t5LuYeZDAuyFiUZG/enjg1w+68tL9JNSe8liiC2yLhJw6IPkkJcDbx3NbVpeXOh2ghuZ2m8uTUEOnzSBESaJthCzxKd02c71b5X6jIORySa3qDG7vJri0KFRKIpFkKmQ4/wBGjTGWJ9RxnuTQBvwalZaVq1yptrh4LuCVre2mVRGLhpkaRbcIPnmbzEO1vlXOOKhkvtR0m0vI7J5Qz3YmaTJkdY8lUijiZSrulv8AJtZc9x605rmyW2tbi3iSIWDT+bM5a5Znnkt47eONACRETG/ONw2jOBU+sano8EMRiniv45R5TBJXMhfPL5ZF3Q47jnp60AXtI8W2DCK6htrHy5oHijcqIZIJYV8lRMgGWui/BOMcZNac19ZtusruGS2mR4LwXMMkpiuJXWUyTKigkupkX5Tzz0rkNHh0gajCLazmjZ2jkt1llEsH7yN2kim2r9wSI47N8oPetyWCylsmuZLmVfs88MSfZ5iZY2d/JVihG7Jf+Hr3560Abmn6jY2TSXcvlylLhWkVEWKWK4lCxvPJubClwQ21VyDnPQ1JNqSXU9xb7rURJH5rQi1SN49r7jmRGUSkr1x7e9YllDp0Mstv9klDRzrO8UrGOSTBYRrOy5zxMxx6IG44qpfmysFnm8m5u1+0tNMquky2jAHCu2d32bPTsaAKeo31xMrx3MlqLK1kc2bTvbufKkBaO3iy24RlR84QMeOwNeZ69NYx6lDMYbkpZRCa20+zYThllTZNt1B3BtQ1xlyArYBwSOlYOt645mWExwR38dxK0ETG/ZmhhAm+0QXCSEGPyiIxxx1xiul0LS7K9sY9RuLaWF4TIZJxfyXUClJcyyL5oHmyuQBsGQCfbNAHr/w2vrqyggkl8pLww77e3kmjSGyaQMfMmMQLXCvCGMhXODwea+ibLVtXu9MXyL6AGDC3FlHCImuDA+TJLPI4d4doBQheAeff43fxEZm0uNppN8iNCZo2FlKLcb8IvlRkSo0ccx3A4yoBOWAr0zR73V9MkivQjkGyjRXkd/tDWsUxQFg3yMzwjHqeoBFAH0zpekjxPp8d9Dc2FvPcJcNLDLbRu8c8cm8XELyN8m1TJgdSR8ueK8Z+JvhPT7e1XyoxPdQyE3U00knkteIRIJnRR5kjOhGcRlBnGRXN3/jHX7a0nD6zcbEkJ0+LT0MKBXEuYrhrdUKOmQMtjOeKw18dXcGmzjUZ7m8u5o5WgnYGVI1SPyt84eY7+SQSPu55oA8zv5GmE6zXcdqkckEaQxJMzyXFqpZY40dV3KDwS3pkZ6V4d4xt3u7fUVYNI7xyQieGWZ2ijJLtIrAFI0VzhueMcjiu98UeILxroxQ2n2e1kAu45JWUE3E4xKyQEgxLuUgbiODkZGK8M8R+IbC1tb+5ubWaKayinNxbG4lUC3uGZRLGinDjcckNzlemOgB8O/F3wxf6naTRyzmG3Rdl3NE8Rs0ihIVJwm5DG7KW35AJI6V8xJ4OuYY57O3vY2SPypLWWeRotttFICXiCcTo24ZPJAHPt+rM/hzwPqXgC9k1CW1a+vbBbmwupJfLYxxsBNhZSFkbDKGVsZP3elfJ1tp+hi5t7RtNtH8iaVoDJdCWKazIKylywfaxOGIyFXJ5GKAPBNGunso/IVllWKZTN5McfksAAi5nY/IHf5uQMY6CvStJm1eQNaedNFcFpJ0h2x3cUkEhJMkc3Ajj3HByQBzjkVqa5pthHcXdxptpZSWcggjPlQxJBEZhsFvEY2xckMPvDIGcnPWsOwmns7vZaTxwSqjWs7pudY3xuMYaT7san73PPOAaANC2nupryW1ee4sbaARhoXvWFsbj+98jsvlkrzuZcA9PXdudV1K1MWo+bHCl0HtWvHiY3MqxbVEcLSbViXH+rYMQVHzGuR1GGe0vo4Yo2u/tlubm/vYZFEM8bfelEch/dAsCoOARjNacr20mlQaffRXslxPJ/oc6l5VgQsDtKHgqsZwSDyB16UAaFxrVrrqW0VsxN3cBbdJ5pplEk0brHPHP5alBHs4X1OMcDjorqCOSO0sSl7AsOS22aBGPlZCnNwwMiErlduQAMGvKtF0a+/tWKCz+0R2TzTIl2HuIhCIWLCSO0dtpUvjk/wD1q9Ysrv7OIrS8WO4d3MdxeSQn7WhLDODnECFRwDg/McdaAMG+ZbG3jtYbiR5CZZrgzB7jy4sjJS75KSYJLIAQQMj1qlZP5l6w/tGZ4raSOWzuYyEEj+UXdZQ3zPAGXAwPYV0F9C8plhit7dImiuntlLlpbgMrIjPJCPlOeQXLYAxnNYlivkWlzEbWGWRbdFs47cCZtqFRddTkkkN05xnFAHrGk67Ek0l0moSG8trdEuFIZhcLKAqpGX+UyZPX7wr6d+Emp3cGr25ufMk06a0QbmjeWVHBDK6rGCTwxyegKc18XeHmc28UZtJTaNMbiORFebPlMAySxDlAHxgdTj5c19ifD6O/luNNGmIRLAsc0ZjlEETQwlXa3AYOUchm6nII7dgD7L0fWQwvvsjXxhtZ4gskSlyfMUeSJDjMTAFuDg85rT1vXJb62t/Mne0exQyXE6yFp5YQ43RsjANIHIHAyePxqlpenaqIdsc0lgLq6guna1ZZ7l2EeyUXUjP80YJGMjGfpUesaZcxx2olggnVJ5B5yFsBLZ8s7sD81wwOcdMjgUAeR6xqN/rurRTwm/tNKg2Wod1YMsNwGEg8ocyqSCQQMKTljVK50OG31J5Y7G5liWxWS4CkmdWcFZWiMZ28xgs6k8gc8c16VcaaLqaFiHkuEMhgmjUSQKkzLshaNfvOBx/wI/jnaxBqFrHFcQR2awKwMyTySJeShciVFCcMQuSc/KVyCaAM2FZbiCEyXcX2N7RiYYSbeRrXBCTiCLKrIHADEdSPmIXJrk9Ykt7G4gtbmKZ4444oRI6iNr2bG/yYZIgeWYqd33QRgmuqvr6002R3trR7q0eaIyRIjgQS3ULY81yvyxkoxKLldoOPWuB1q4vrmM3o09oU87zrWQShxFuG1ECO2QjFSCACQO3NAG3o0p0t3keSNnmE6RWlyE+0W8duC8TSNIULjPHPBzg4zXdW+oT6qiEzL5tqGke8mjE1zAJ08t1h8s7olVCSowwJUAZzXkukOdVnmvdTtbq0N1DFDZTxFZjHdBljuJJJFYgo85jOM/KFO7HNelabqOnadZXVveXcc816xt3+yJ5XzRrtDzswDRuowdwAU+tAFfWtO0z7PNPZwzyzW9u6xT200ib5kWLzS7suFUyKQSMkYOBkYrj9JsLfUr2ZDZRBbpLlLu58vcGliXzsHcT5yhQfmyoYjAGTgb0N/LBcWq2lxJKtxKkNxO7QmK3tZN2+0S2dsl+CWYgZ4xnrXUN4Xgtri8SO9l0+28qK1+1W88G77RcESecY9x2glgMgev0oA4cw2Zv7SQ2NzLpzK0MFlZpLAli3mxDzrlkRh5kgYFOflLZOOcdfpsAhsjbWIiu7mBzDLD5sR2urhmW4DkZaNPmPynheAahtftdrc3SRW8hkhWFL6VTHNBMLcQQ20lnuYEM8Id5HIwrL1ziqejws+u+VqeyS+tZoLvdbNjbbyKfMinIwhvQ2wMwLYyOuKAPWdHtb0RWt5cwyqVj8u3jMjvHPcBLoSPCyYaJUMiEAjB7Z5rfjtGuiouUV3toj5ohJaS0k2mOOEhcLLA0bH5ASqnn73FbtrdG60mDVLZHie3dxb2cojuikcKH96qxNkK5UgNjAJ9eKoaXq8fkLdSoI71oPOku4ImEbZmwUEDrlnAJ7cY545oAmso57U3sUxulWdIndZXDvbzecEtEVDwqOhHQnuDVFZIrq9jmuLlVsHka1YGBJL+aebEMck6tlGhWRgeOcDt1rTEdtNHfXVtceQI7ZlSUPJbsMBnuC8kuVufk3H/ZxxisC+07ykLpeWweWOOZJl862eFLc+dcQhUDGeYxq3IGBnJOOaAOruZNNhWGZzCkT3Cw2zXcaxQLaqnlxrLKp+WVSSy54GB1rxLxXqulpcXt5AH8tmEkr3MHm+dfg8y2m4Bo4i+1wccbfpn1Jo7h7G1e8RJZHaKZraCA3UUCh/wBxJcebgLkg7gDlc4PNeWeO9EFyzSwW3lwy3BkWzYP5ZZIjJFJG6zHy2LoNqngk4x2oA4LSfELalqEkklqwM8jm8nnZ9s4JEQMZHEkY23G4A5A9iK6u/AaEs00LW6tutWgZyihyI541eNTugI4Cg5BGcd68tsbC/Z70i5mtn8sSxWhjkMCM80XnQxEpkLs80so5x7kV1tnewR+Tai1luI7W2uA6bn2obmVomgLLxGQyMQfvcDGeKANWJ1lYrNKLS0gjVGHnkSlkuDEuyJzmSL5XwQC3AzxXpVlDcWrQLCkscQDSJHcI5klR5AJWySNo2xuQDyR2Necp4UaC2tJpJbeSQLDtjSX7TdQyXMiT+d5pbARMvzzyPU8+r6Vd3Ftp2oCa786O3kmMghZpXZ0hmgQCRkyqASKRg7cg9+gBvQW1nMqpqV08scomnhltyEISCQGNlyM4VQUY4OAc9Ku63e6NHcW8dl5eprcyubhhJHGYYoodyEzeWqHnsPnBHrXNaTOLyL7B9ne7iht3mkl2ybJjKGLoJiA0DGbBwBwoINVTYW8crWhMiR3EsdxbQRRNKRMikNGrD5ggOA4P9aAM/XL0GWO5kg+W7EsaQSXLN5i24ykkcMfEkfTdjnjB9a5n+07tJre3juI2SaBJGkjynlxyOXeJVAKtg4HOPevTJbaB3a0uvspZHkhspShElqZI2IG4D92p9DjJ96y4dAgtLSW7mmgRxKwDyoipJFCdxEn/ADykyMbuBk80AeSSX2rm+/tE2imzw8d0lrFG00EsZKzSBJWAVFG1ic4PNcbrhs9SlYpLc3FzIjRsJYN5+UB0urb7OzIqKGXOeOOvp7Bqs+nWYk1K3uIrQXkbi0sHmUw3mG2z/aZVyIrggHH8Jzg8HNfO3iLx3a/2mY9OgKRIPsk1tIqCWLzEKnyJgVKwB9p3EEHdwcUAaNhcWk1uDd3KxSRsYlS3tioEaBcGXdGd0pYsSRxgj0oryuPxNa5lL2OotmZ9rxz2yxuqkIGTdICy5UjPOdvWigD9ILzxJZaussFvPa3MECSnfMmDbzN/EGbHmEuvQ9Dgds15k3iXWp9Ue0lmENptZIJEd3hjZTghlBwGYAFTwOa5/SDLatc+ddQojrJHNAsyJE65yzAISXZlJw3QZPNdvoehLeAmKJbaG4VZIXgGxdivhpLpstvkxyP16gUAZ99opF2HvTdvFI0XlXZdkSKSUBkDEDaFLHkE/Nniugh0zTNQvk0+6SeO8h8l4y7f6Ld5QkhIwNq4IBJY5OflrS1iz1fy2tYYYpoomiaG5ljkzPIpVjPsAxJIirnHfsKS1XUjLaSzqs9zDeSJ5oj8tCh+YTyoVBjUjIA4wBkCgDD1LQdVinkFhDDbJ57GKR2S3lsY2IZ44fMcEjOcHqQ/TpV22uNStdajlNs7otlGP9KUOizgANLEzHBkOMnB5zxWh4xF7bxQSwrm4ucSs0suYZpywUCFVOQnAHoOOeTiGbXjaW9vDrBtopo9kxFtuMsq7QqQOrjO0E/w56Z78gHs/hW9urnT/OvbWKV1lDC4REhVVJKkzyMcMeBtAB245FaGpXFlaXE6pKxmlMTOjklJfOwEKvtCuVKnIXP9a8+0zXbm0tgzRC9t51zbxRSxo8cKgu+3ceGKkEHB6VBY65Pqr3ssEMq2sM+IzdQmW5hKuoBSQAq4zu+YHB70AXNTWB9RMcxSQkLLdPEQqTCMAQ27RShcsSBkgc9eleb65Z6hp+qy3SaRIRdRyxTx2Uam3MZwykyRvlJ1RRuBXrjBJGK9KmWe71uE3MEstpJHCfPUhhFLj92zpCDt+dTncQfWtmO1V7m6tMI8LwrcOzLIm6UjayDaCFyNvGe3TigDhfB2vSRwKiaXtmjinCpNc77n7GBl3cMVOw7uCQMZwcHitbW/E1zpNjC+lWheS/X96vnJCsIkyvKSHKj5gdx6nBBPWuP8Z6XqumSW02jjF5AXk8lAxUxT7t9s5X5pICuGPBXI4Oa5LRvEmpR3Uuma7Ml59piWeBWQvFFPHmRrZ0CZRAoOFfGSO1AFzVdR1eSEWN3fQIvmISkhSW4lLkGJJJfLDPLjjluR04rTsTetNZRBAsc8TKjtCEt5bhflEMy3EjeWgP8AEpxzzisd7SDXdTe+CpbW148UUbXBhD206ZUTi3idjhQDt44HJpPEt/eeFrezSAR37LDNCt7Iu6QlmztVHiIMjAHbgkn60AdPr8NvZw2sv2NN6wEXNzAhkiicOVIVVT5kORgqT74rzf7HeyXBit7WLy2ZZZTaQyNcgO28s0pByrADAB4+ua4ef4i6vZWm5rS5kxvkS2llhRCibtyPaNsdWOWP3OwNR+HPiLBqJa7u7O9s7mFsy2sY3oyKxfYZIWIj5wNrYI9MUAex6/b+fYtFqVlDHp90nkSwMu943jUMs5dXzuPce/41zOneH/DkNzZvp1hHI8duLuTegukeOHIIESuWEjNwBjjB4xmqUvjbw9c2TzNeahaMyzyot3tMKS5AKshYnZgnBPHy9c1DoWueFPtaWtpqcz3cqKI7h3hW2V2IlLI+4bkOcY5oAPEGn3F9rlvPBFMLCKGNpo7iJ9lkSyymOBCRuyF+UZ5PAzW7pdtbahHqN/pxh06xh3wyNd232eRZxCWeXygduA6jPf5uQK2tPmuNQTUoBq0MbCaPdH5ETObZSV3JOrHgn+I9PpWufD2nHyLW4nEkEgfbGJn3MJMb2aXAwPVhnPrQB5RYaZdx3kUtzLBNJelJ2dVRZWtySgktWBOwsMnp2zmvSz9ggMiRwDTibXz1kdRLPPx5LiV5FAdh1BXODWLJYvpurlJLe3k+zqqQ2qvvb7CSwi3MpIkxj+IqcNx1qbW9fs2vrVrkQLZ6VEPMto7hW3h8BFnCknyFbqq59SfQA4rXb6C31ma8hYRixtRG0G3iaSSPH2iViNpJTqc4B4zmuPls9T8U395cwXktvZWNtbkXIIEO4MHdY4gQqy4JG4daseMPEVneyObW1ikRpLeJ5be5jeMSK29knO7KjaVKK2MgYPpXM3XxP07w/o8tjeybXvZPL320cZMy7sKX8rJjClVU4GRnPvQB7DN4f8MQ2lq120t3O0EU73Q8tncoARHI5+Yng5PI7Z6Gr1nqGgwhIrEowe3Kg7lUhw2crOBgBRwVzzXzLqPxPZGtpLVLp0WF40toImmhAYbY99xIAXbaSTjgE4rjbj4jazdRHT7WwnW5hYqHt0kkYwyMG3OUXhty4OfQ8kUAfaE3izTo7QWV9ILK5u5mjU27b45wjBlU4bKyMdue2Twa8Z8WeINNub/yUFtZC0f7TcReaZplEfDKYwxEW5wDuAJHtXi7n4ga9GbuPT5FjiiVbeW7gnjkW4kbHnRyH7roVXggEg8DFadl8EvG99cvfazrF0lzfQxtMCVeZojwSwDZ8rp8vXigDpbr4m2897FKblUa3QzLcrM6bfKB/wBHVwp853Cj7w5wfpXSt8VYdStIY4HbdNF5rxxo0q2g28CQBTulLA5A59uK7Hwj+yrqOsQ7xb6g8cgWcqIgqzXCrhYomlhIWNlBLHPHpXtvgr9j++iure4vNNt3gYhZoEDeZbNIWVWjcECVlUnd8pxkdccAHyTP4qtNQh+zraFrqUI8kxiVTOyhlWFRvDKWGOcYHqK3tL8SfZ9Pin/sC7tzbRmNTGjALtyG+0MWIk3LkY5bn5Qetfp3oH7Ivh+zfyik/k28UUkfmQxFxMxAMm8RhigyT0x6HpUvif4DaX4a0W9mtYIpp7i3mdmIjbzEhz+9IAJDFQQAQGGfagD8hY/jXcafcz6VqFtPb6df3ZktozEkrW0KAokoEi84lxw4BHU1ZuPiZNqBhjlt7mSO3ZAt3bzRGJkLbUkaINuIGQWwuBjFY/x++GltDrdxqfh54NNEkKG5hDl4IZC2ZN7FiBdHkhRjcT0PbivBXhrWbdGjhuBeReQ0l1dXVtsZYQuVBEkHyIOBjOT25NAFDxB8cpdH1ie3lktzDYCTdMzGK2uWDbklljHMsgXH3RkbecdT4J4h/a8k0kXk812u17lvtSx3RhikgbIiKQkZjZTt3Hj/AB0/id4VvdX1KHULTTljgsZ2jLqiizuH3k3UjWzQRnPlkhDnkjgV8E/FLQRJqN3c28+oCEGe3ldAVmjViSxiV1bdDuAG04xnAzQB94/Dj9tCLWtYg0i0aRWE6xiR7ieSWeQsh89HiTiBkJwW+X5cZ6V9/WniLx/4q0aE2dzNZQ6gpFtLb5DTSSF8rNckfuBtx82SCfvYIr+dT9nrTkj+JcEc7zw/6fbwJcy8CDLqWJSIhgSB/H8nIA9K/r8/Zy+BjeJ9F0bUmubj7E1lDHCFt7d4Zo5FAmd1JGyXfgjIz6k9aAPz91b4cfEK4j2ySFtyjfG00zNLPFzukZmVWb02kg7uBWvp3wy8dXa2i3NrqUFuyiR5bZQxifYY0MahgYgWAOD2weor9w/D/wCz/pVrdiGeKC5MACqbm2LibcSVdgqnbINuCeh/GvXbD4LaU8bxSWEQErCWVfs8DBgPlVEIjZlXGe+Bn2oA/nst/hJ8RWnbT3ju4Tcny1urh5Zo2WLLK2Twrt8uR15x0Fdjpvwb+J2mahLd22JS8scrxEtNECIxCNkLMMHliQfYjvX78/8ACifDMEsEkVnGkioSEdEkjyeFkwE4cHrxnitqy+DGhxFnuIY3ZX5KJGpLMS2CoH3MgevTnpQB+BerfBr4iSyOl3LP5hhKWsyRSkLJMhdyVK4X5dy46L+NcX4b+BXxB0yS88qzkeSKFm2XUcpSZMs6eWqf6vJJO5c9fmxjFf0Z6v8ACGwurKRrbyI7ncyoJIBtRON2OOvTJ+nNYOofBbSrh457lEWYW0MEbQAoqlV+UqUGGUkHcD1BoA/C/wAPeE/HVjd2Vr9il8y5y8UZnklhgEI2ljvQbBkttzjHPOTXrs/h3xfYabG13ofm7iztdYMrxIeSVcA5ZsdunHAr9a7f4RaSs0Ny9latJbI8bymGMb04HlIvYZ5zznP41qXfwu03VLb7JNaW7WiqTvjgUMDuBIzkHt09qAPx88E6BrWq6hNb6jpN243qIFvI2K7VfcigsB+7HUdAc4r6y8EfDu2uJ3uZtLjtI1heGSFoSElk5LF0IAYenuce1fRvjbw94R+HGky69cwQQraRhULmOJXIGQ2SeW9e/NfH3jv9tH4d+BtDvdRvrqyt7wwzLBZC4i3OY1KoyoBn5j36Yz6UAUPjv8X9C+CWiXcsNpbG+Ba2srG3lghkuZDGDlFDYcIueM5ycda/Bz4yfHrUPEMmreKfFutiC1Elyf7Med47fyGbfGtxhsIwUAYHPOfWuY/ac/bE0n4i+INY1bULpm0zT3kew2XYGySZiJWRlOFdSoGDg4HTBr8T/iv+0b4h8XanfaJavv0i4neGGGEsz3K7jHFLM5GM8/XmgD1745/tQeIPidcw+FfC01zpukR3LxyRQXLJFOsZ8oOrIcmPHr13GvU/2OPgB4q8a+MdOubrStRuLMX8N5LeW0OTMQ5DCHzTzGARwOeuRXz5+y/+z/q3jvxT595CfLW8g2xzPyHkcMCu4jMQBHAB9u1f14fssfA/wj8EvBeka3erBb6y1osszyREvLG6gLDBasmUzzjgnuOlAHY/C34CeGvAvhyI30bNPd2sN5NNeBHuIWCAi3ZHYIqLggHPOfXivNviv8RNB8GxSCF3PlnEJsoLUlhGCJITCiuQ+08nB4PHasr9oH9omzW/XR/Ds1rK7J/pduGlW5i2MR5jngGIcDAzye5r81Piv431u7u4ru5VtOa5njVLhZbmKVIpmCuwWCUFXKg8+nUdRQB6P408cjUZLjUVFsyFne1iW+Kb/Mcl5njbyxJtztZApK98DmvkPx14uNyqT6cYXEBminQKFeG5DbXidA0izRMrfLjaT60mszy3d3breGUIWe0huoHkuiMqXimudxHk2z4JOASSvJPWuJv7Se5t7yDSTDI8SEm4gVEeS5GcnbMwBTGcseRt7UAeM6zf6jfQXOrQX9zvsbhPNtU+0l4URy4DxyZwwIHAG055r9Df2PP2mY/DOh3XhrXJkFrcSSyxNdyRpdyBF3ukKM4EWCOwwcckHivhpNCmvLSM6mBPdpJ5UEMcQgMro7FnknDKNm7oTn8q8K8R6xd+CLxtRhtZ453eS1hgmdVO4sx8228uQiRC3DEHJ7gUAfan7Y3j2x8beJ31zTY5ZIHWNfIYmG3uHjkGJbhUj5kEZ+XBcHBI4ya+UtHvtM12aFNWsEtbeEmZPMuI2kypVVWHYSZI12sc4A55wa8nm+ItzrbOury3DGGRZ1M0pECOwC/Z4Tn74DHg8DJA61qpe2MUAvwlpFII1kcxs4d1UsQm6Q4jU8bgB3z05oA9xj1rS7K9862jBiWQRRwxb/LulUBkupZEX5mDHIB/CszW/iTPd2GqafKtpHASWgjlH78MwBDtKP8AVxEjHB3E47CvLP7ajisPMLCN7iRGiRW3JbrICwCyvg7evQYB75rhfEeoziO3me4soSwYwwzl53vYQxDoTEpZHY/dDAAYx3zQB1kN9qNuvmQSwva4AszlvMhaQlnaQqfmYNng5JA5rt9E0lxDFqcyicyo6XVt5LFr6aRSoug74MSoeVzgHHWuF8HXENzshurRZ3j8q5UFicb+PJlRSf4cbcgEjp0r6EsrK2aZIIbeXT4YbYXKzvP5kUswU5jMHJwCRgY7YagDPhltmuIrewSX7QjRxzxySvCHLRqFnjlQkIwTd90kcc89aM8tuk9z9ttEubW2cqigj7XA8WcyGSMA3CsSDuIyOnSpbi9FoXK3ULRWyDz5JLUwyvM4LsUwPuJ8oIHXGBVS5mhe0laNY5muHUzXUU5VSZV+bYsuAybsZXOTyMUAUrjfq4+x2yukxUztG8rrO0Zwn+j7BtK4Pz7WI45xWno1tdQTfZ44DEkKlJb24iRip2lUkhMmCHXHB7ZGfatp1wyzS28iRyRPF9njnEckU6Oo3MIQBiInAwSQD3NX7G5ju5ooJcW0Nu6yYljlFzcgZjkhnZCRG+SDzwcAj1oA1DdTWNvaQLJC8k1z/owiWRrkGLd9pa4ldjGY2VgxAHPHWsG4mMl3daZCYMuzyKzuZGlEnMg3ogEaKqnr0Hc810Fxo8s0V3Jbasz2kzxneFSNItp2mNpLgLmQgYAyoxnOeM4MOlFp5WkSC3VI3RXNyNs7ySbNsoB+VpFUDCkgdzg5oAyrLRhE73EGoQ2zBZFkdQCqGcEeTG4+982QeuM5GRU3mTQvcWM8ctzbm2jIT92JSeFEkEwA/cnLEk4Przig3E1iJoNNCRQPO8AgkhjefdBlrgxkZATdyhJyTj8ZY55ZNNaa4053E8Uts8pDrcxBMlJAXVljTJGRgGgDzLxj4fMrxwIFZTC0kdxDMAIowvmeWUIyzF+DjJ79K4Xw9rmv+CtbttV0wX9vfWoWdraznCm4CMojQFckqY8E545xXqt3Ld3jQ+V5biNo0KtAXkiYKVdJTu+T5QCc4rl9e0Sd7m0u4oJXuLazlR7iOJ4Io4iWDLLInVsEbSeOOKAPuLwl8e/Cfxh8NXOi+KrCGN5bFrXUNM1BkILrHsZlVVO5mJ7gnjtivg34ofAB/CM154z8ARC80NriQ6hptq7yTWIRySggAOLcDuMDvgCvIdQt/Emi3DahElzDCsyNa3Ty7kLhw65kVgHI+buc9xxx9G/D/wDaGt7oL4e8RRWMLyRx2d1qMsoW2YSgRncoBUzFepbntigDwTSvGuqTzRJYs6GMKSWj8vyZo/lWOQ5yzcEE9On4foF+zl+0t4l+HurWSXt3Nb2ivCLqGCRvJuYJ1ACSH5iwZieQCF7kV5T4x+BcOsRyeLPAltCwIS6v7SEIYt20NFcWWMphlByo5Jb15rzvRFuGKxyxW73cN0puLZoW+0QrFL5M1tE88wFvKzjJwhUEelAH9Dek+NIvi1o7f2alxYx3ccrTWVzdM1tN59vhhEgKnJTkEIwJOAc1+XHx9/Ze8V3c+rQ2ejR6jpl7BcXA0yNLiS9triSQoktmGUmRicEgEAdsd/sr9jLx6+kfZbPUbWWS0SW3WO8ljWU28U22NRFHHCUdlfO5iecZr9kr3wV4A1LQj4vuV063gtraRrW9na2jUu6P5kzLO6gEBmICkjI4HYAH8V3g79mn4h6b4yjstZ07UILCw1S1QQ3sFxtMcqkeZGpX/WKpyQMg+pGa/V/wBdnwpaW3hLTJJLSaPbpYhEaRidmBMl8sOMjPIbdt5AxX0h8W/GfhK48d3mn6K2mS28aRQxa1P5MpW5UgDYqkCePAIw+08/KTXzh4t8QWOm6vbXht7G0W32Ge7CF5ctIA7QQ5DRKTg4GSM7jx1APQmtZtXl+xGWW0ktt32vzFgElxJE2DIkkqKIxtxnbKevHvxWq+JIdF1Oazvdca1hhsZLd2ikeV2dm5+zm5ARpWPDMTtVT8przTxj8bJZ55LHT7ua0jsocTzWcYa8LkYYNclNskRQKcruHOAx5rwXUfiZeahe3kkmpSQxLbmVpryI3JZn+WQOzQERjAJVSBycc0Afb3hLVfDGt3Eemm8SWWELdxQW9xFH58rEKkPnbhuO0gkEnnJFe+WHh7S7GCKZLGO3mui5hEMguIVhdMSQSgyESXD4JyAccEnFfjxpvisIl83hu5JCzRuJYopYJprnduadPLy0a8nA4LE9OcV9feA/jTLoenQ2/iKSbVUFvFCbuK+kt7+xidioMsCy5wpPUoHHfigD6p1GO00+3hayaS3RywnBTzJmu432odjqYlKrgBgRkdTnFUNNOp2c5ubC5tr03MTzQwzLJZOs0UgkklMTGQyyNgLmNQCPQVwEfivT9ZtbOa21hLhJwZNP8AOtQtzKyN+8BzLmaQAYJIwcZXOau2+q3nFzeebJdWssn2CFpfIjaEldzxLEu5HwCWB47jIoA9r1DxUBZzXP8AZZinubdBqU00ht4LSdeN/lifKW4xjcyqCTyRX5K/H3xMPEHxAktmumultXLGe0uRJFaqd+2OWFZWMsfqRkfN+X2H8Y/Hf2TwveSRTQM8kLGaGa9kUoUbOSuAZo2HykHJJ5AxX5m28kOuXd3P51rFd3N3JKZ7aZo8RvgCMgA5Odv45oA7HS7qC1WGDz1uJb398bWDZFHavH8zq5Jwikr068885rF8R+IZLoM2nSFJbXclxANsm9SMSxSP91R5nKNnHHWszWkNlFNNfX9st5BbSQxQg+VM8kThg8bpgSFxjAB5HbrXnt/eTLZ3U832y3lvIlOJIEKtDH8xVfLyRvHBLDI6dxQB5N422XF2FmuI4miMzGBpCVunT5mhkdSdpzySvX1716p+zrby/wBrXGqRwWygEI65T94eM7FJ3YCnO4jGTnPr5H4l+x3AjtlmsQxSKezdwUnWVhteIs5xgAn73PZsc17t8HIp9C02a+vLWUTo2yG5CK1qAUbfI3lE+ZkBcYycn06AHqWsarK+sTfaDcfZEkMcc8VyfMjQS8zCMZDYH3c13+nXdhbCG3hkuLuffBcWc1zuxKzcSpJKq4V2jy2Dgdh2x45PrEWvTo9rb2trBY3H+lgP89wrMdwPOVAOTgjoMCvSdL1S0WzW0hgS6iuCLhJpGbybWdTtjQFVJLZQYOePQjkAHrC65M2srHDbO5g0/wD0d4iQYmkI3JIi/NMxHQYziq168jIjTJdNbX8iRiWGNEvLFw+6XzQykqpbdhG+bBOB3riYIdQt5IbeBEtZNQLXE2oXT/aZhKpLOlu7sBEQPuZwcds5rs7CYXVzaXt7fKuqWhRRbrcqFliGUiuZolyjTZGTn+9jrQBp2bTRSDUFilM0JkNq1vcEJPbREJKkhIPkkgZwqjkkVLNopg87VbuD/SLmZpIRHCd1qsgCpK0jZDKM/NkAnHTkVetdYud0itJpxj8yWOS3khkBud4OU3JH+7fAJ28fkatajC+vaQiiCWBVw0j28awz2qo5WNIEUjzosYbO7p1HagA8DXt3pV9dy2d68avP/p92Y8WZEWI2im8uBiivG7AgLn5QSeefo/QJbDVrN41ikOn3Fy8k8UcKTzWcTxiMXlnEMrNArc8At3K18s6dHqOj3cSTyW5QoFtpYbYtJebZgfNuLaRyJX2AKzE4xzkCvQrLxv4l0WzM9m1nNFJdQzS29mkSC3V1YGFJoSVVuhEYbGT0oA8g/ao+DP2RYPE/hu5fUIklkluY4ZBFG8zgJG03kxjy5yDna2NpPOOlfAdlLY6bqEiags2nSxwypIXuZI3e4Ksq5bGZJC2duAOOcnmv2j8IanpPjGxl0/UiPPMUsl5aXVsTHPcTbipeeEOpnReg6DbjOeK+Gv2jfgHBo9rca74dhd5PP86S7uIIvIQgksoSJz8+0/KeM98GgDwPwj4suY4lhWR5bSAeVcB/vMrEswcg7rmXZ/dzgnPbNe8+FNdsJZ54YbRnfULYPFFHcGCeaKJQiuHcndcAnnOMY6jrXxJp+r6lpsscWTvtTty67IpJVbaJGY4USB+Dkjg9zXf2Pi3WLaeF44p57q5j2XEFuwa2G7cTJCEHUx5Y8qCffGQD6svbVINXtxDcPZ2jQqos9sks8kyt+9illTIjmYAkn+PORXQm2sraeC6hthbwRxb7iCWRo/tMrsu5XkhYuyhEB+VG5OcAZr5l0/xPqsl/bSXWqSmVJIbSBLiMoY4j8y7olziYjIUnnaoycnFe56Lq24PeyyzbmlM6GcqgEZURONrAsEIU/KQNucHFAHXTSG7vbO4xaWtr5hmeOIGc2rRFCLcXQyWMhUnPQE/lhzPcatIZo3ghmu7+4T7JcuYxFNCcW8kMsiYzwoJBI3cdaytR1KK2E02jT/aZ5LoypYJATHbFFDB2kjJ388gEcg9Kisl1O5mjlubqaaUp5xaYB4InJ82QQp0IVj/d6DGSaANiw1SbTr0Pfo0U6wzRXMUcszi4KoQJWSNC6g7QcqMc8ntXe6B8Tde8O6adS0wzCzjhaCMNeRtZSTOA6SsjkENGcg5Gd3B54HmV9eSvexyLC91MJI0urpYisMVrKAC0rIihNy5IA55Oeaxtb1SadG0a3MgjbBs7ZovKS9jD53xqAAsSjIYtgnBJoA+2vh78bdTuZYLm7uESO9ZVnY3RiLSoodBFGSP3RGOQDuJ4J6V+g/w8+L4ukt4Zrm6mj+x+b9mUwjZnyXO6SZgDAoGdoJOHPpX4AaUt8Lie9lmi+06a7DypHLWaBFLQRFY5P4XzhsY5xk4NfR/w7+LdydR0tLyzkgthbTRXItL0xsZmaIsj7pPkDENgnjZxntQB+9WnXzeJ7H+ydGZsIv2iWWJXWCIyplYmUL+8GQnK5XJ613Nv4Fv7DTbd7GPfKkk0txmVlW5VV2zxGOXkOyqCpHQKK+Yfgl8ZfCEFtYJcRpBKNPUyrPeJFBKyIBHFEVbLyAnGOST045r7d0n4l6DrcEJ+xR2rww25h3bli81EPn/NtxIPKIzjnH50AeKajq9zpIkiWyCWoUCZZNss63MjGOOaB3XMhCyHKLlTsyOazv8AhILqOCQvFFPKCvl+V5du7srLE8juwyI0j5wTndHjoRWn4zv9Wne9mljt4N0iy2yxWymKeBG3xJbOp3GfLAA4GduRxXCW8s1m1oNSVTBdWUs01xsEpgxKY5I5JmOCeu4dc+/UA7DS/EolmF1Fcx21pZJJDHJcqZmaRZlWQkwqUMryOdrA9uOleu2OqW5dfs9wLnzIUlnDsV+XaPKjdh90E7W/vDIB5r5Vm11bad7Szs2k0eK4gle6gBdpYk3mRgkYYZEyoQo5wOehx6R4L1WK7ukJS7itbqQmee5miee5mjUlM4IECBVACtg44PNAH0vo8V9qi755reJEVpY7mKRipucZjgEUY3AM2Qxb+5yck10I0G8dTPK017EonLeYgAYsFMqW+UwkodFwQFzv+tX/AAnbTvpaSx2ciLcMji4yg3Rg5T9yBkShcbgeTzmvRYYgtg29Lpora4zJG4YGcvuy0bAZVVGODycZ6UAeU2fh1bKBL22u7uB5g9veWdyHYAt++RoHBdSBCVRwTy2SBjFZ2o2NrcavALYfZraxht7qS0EczpebQfMaMOcBxJndztx05r26CzW+tZLl7YQ2iEJFBtKFblVK7mMijhmPJzgZwaZa6AdPhEt1EHWYSwWccsYkW4crndJOoOyEPkdQDjqaAPH7G+C28plkkgtZHlkjs4Yfszp5hJjk89+fKAKhQfm4xis9Hk01Pt0scjJOZRiYI9z9njUF5FlJ3mbJPDKvy4UEkVu6tpckusNE4V1baY5bcj7NYCFQypJGWDSx7QAMAkHk9a3j4ctNS04z3BiYM7xxzTXCrwcSMY8NiM8AENtz79gDhkvY2mWVdRsLZTgLFHDLGlyzRAmScplopkyRkcfLk4rpfC+qx2qTwXF9vjspJ7pJbgSOs7XESEpC5yxiUbcMRtycA5FeU6lY31xdXktlLYytBJ5avOVhjgY8F5RuCtF5RAyM5I9yayNSvrmCIJdRxwstusaQJKUaWNyNpRt2DbHDMPVcD0BAPr618RyTWsN2GjgaSaMFnBCSxu+2MGeP5kAUryF4AyTjmu00/WIbgfZZb4xIIxI6W0p3yB5GZGacx/dAONxOVAwVr4YsfFOoTtElpciK1cMsn2iJ5YSyh4SYWJ+VXhYOuehjAzmvTfBmrxQWJMg89rgCBtSzKkz3Ey8CM5+eFSuCAMjHIyKAPplbs+YyxzNJErSzCO4l86WYrmRVic/NM+05GBk9AMjFaWkzvqLpP5zM+yWVUBdJktY2OYysiZLg5yPvbflIyOPKbBF1G2QTNNHdHa0U5uG8xAJGPnwyKQE2MJFwecHvXaaXPcWyNHGSFilMBdV3Mkc7AK0tyDjLNyeQCckZGMgHrtqHE0CiaJAYxI+4YIVGaQkBgCANwAGPb3rTlt4jJCwEXl3EXmyhg4LOrEhQgByuB1xjjGc9OTS7R5RI13ZGSNXtQcOijdnA3uMM+cZxnJyRxzXVCUtFALiRn2RQ20UkcZVFWRQAgZlAYlw2cHg8HmgClOZ3lmiWNY7a5DlZFdsI6RD5l5yuAOB1OehJpuhjTxE8l4rT27KY5/NcjydiDdcqg+dpcDIGCQPyrSjiSGOc+azER7Y4ZWDMhWTd5hx0GOPcDvWdcQReRcNEEheURq2xABNl/McK2cq/JU5ABXjrQBn3Ph7T5/38MyNDdGU2zqImYxozEXD7HyrlQowQD7d6yIfDUAe1Zprj9/E0k8wUxmJsknazcgZJIBGcdK6W0iViJkicZeUFSf3ZQOSSjMBtXeMBSM4I7V0dy5lgUKkQV4xNLwAFWIKrIrjg4wBgHkfoAebx6Ja2shikd9js7RyQzu12qyoMTSJgCREKk7TwRL3ORWnpcHlwPFHciN4t5BnjaOE75mmRNpB3SrG6DAJTjrwK6C9sTGnmL5cskigTGKNpJhC4CoiSIP3fy7c9Mexrm3S7sLiNFmWSFpXUpIiKxBQFAXLZyo2jJwDt+lAHa2axxQm5MwF7OvlK4VgZrf5iwDYwpyvTPTFdOZ7pltkZI3ja3YyAgFWhjA2YfHyy4IPPPFecWGtLCtmXUTCO4mMzSsOBECxVY8ZVArKN2MHbxkc11ElxJPDHJCz7QcNAH+TEsgkKj0/dnpnkCgC9ezoZ0IWNYEhUzo+7cRsVRsK8FgfzznpzXBeI1aKwvfssLMyyAvIyGYxbpGQFN2fMCx7mGM5DAdRXUXdxuMkir54WR9tuq7ZJU3KgAz1CgHpnp61yPiF52iuJbOfaOTGqEyb92EKTAcIUUqSD04+tAHjM+jW9reSXdxMZrd4THaQxQojKskjMrEKMswm3j1xzwOa07XSpYgs01v5Uk0v2VncKrTYTMYVSclsbRvH3cYBIrsINLuNQlhF9KJZbd4UEMMYZGiChhJ5seVXOc5Jzlq7m00yBoFiijRkjkm2w3WWuGkbLloGblcEkDPoOOlAHH6BHd2xt4pEYxKZnkmlV9vynAt9zjnI5Dd+teyadeG7htY2MccbHYTHEzgL5SsD5sYOSBgc/3cDpXEz6fIsVubf95E8qCdG3q+9AFKMGwAvlgc/zqDS7ia2nmtxJ+4hu2nl82WSJHUEpFDEY3ULtfGQzHJBoA9wimtIoViaSCMRRrKJNwkLEHaqnAzHOSBjIGOh9q80MMu5oV3Q5UmbJWKOdxvERlDYMpyTgnknjjFebx3rXZ+zTyKEMwFwyIUilnMhdEjkRBnMTKScYyTkk9essWe2SWAB2hW6SSWz3kwAhW8ucu55mVXTGD0H1oA6RLIPG1xcrEyokcqBsMCmERmkQcM2CMY5x15zXIeKPDi3JuJYYy7wu0bjJTcjRho9oAxtGcY9hnmu+sbq2CQfakQ/KibTKoHlbTuY8/N86ge5GBk029RLgFwxXfKiSqp3BXaJSFOOgA+gySKAPhPx94fv2tZ7JraO4kaaKUTl3D2vyn5ljUFmADAEAEnqARXy7qFnq/h6OKB57mNN93OJ4WuZXXysmUKVYeQCzEleOW55zX6jeItAt7xXje1B2MJHmZdjny2KkQuOGG3HH1xXhniTwPBeLPBGUe1aOfzEubdYUBuXwFWVlBZuucEn6DBIB8PaTortLeaw128kt9HbW8Nkob7SIz+8muZlMxaAs7KC68GNBn5s13HhzwjrEF3HHBIjE/vmMkccyyTSsXYpI5zCmXIGD0HrzXttr8NI9PaYKmTuAjaCIfuo1ChIopmHMLKMndxuYgEjFdPF4UjQw3VnI886LuljmBhMUkS7PKAQbT+7XI9QRQB47q3gWZ7e4aYW8zNEv26UybDHCxyxtIl488HHOcttz3rkp/hS9utmZbq1vLaa4P2UKJVu5nkhEkK3kaZSONUKrknDFc/eJFfXVt4fjvYIrh4o9yMuJJl8y2G47njkjyPKYNnGQc7c4rRt7Czt7q5s7m0VojFGLefYGMbFSSELDJwzllGMlSAOAKAPkefwncaTd2epbghmitYZI7eExG1SOGO3MyyqCJY2EYGAcqTtOCDXfeHbW6t1Ml4cWyzs0flRCF7gPIxiDo3pHsBxnO3d3r6Ct/B9jNG11IkMsQiRBvVhMbiNgp82KQALExUtgdn6ZPHKeKNLltFxbWjrC8M4uTCu4IoQ7Wt3IxG2enpj24AF8Nx26zRTQTxKouHYKfmLeam2ZXkI+8FJPuRgZr0CC28h7t7Z4n88J9nvFMLsNigCFI2xncwOQxyOnFeEaLLf2AkY2Ur24MElsLhgJhJsRH3CPJZi4dsng5JHUV67o16JmRSf38mZGRwEKyBm224QkDaY1XkEtk4oA6oRSLbCdBGGUNlnJWVdzKJGMe45HmB+mQPpxWhLat5Qvre6VREGe6IABMQBKld+N7F/TJxjtVNZY7kRCT9z5hIZydoSLy1IhYkcZkLkE9QwJIzWhILRtP8pZJUlVR5boAY2cOVCM2OVwB7Y70AYl5qDSRwkwZusSLDNKXSNYljaZxtA+Y7STnrwR1GK8+vNW2TM8LnzxHNC0eHeKRmdkRrcY3ELICScHnOOK+nNOtfB+peEZHvZ3l1ZPNin2eZEpaAYjaIyFUiURu+8k4fy8DJOK+ernRLe7n2AytEpDQzLGImMkXVY9rHAZfm6n734UAcQl5KkKNHKY2DsLsu7oJpASWZjJ/q+MH8Pz0tG1uR4ZFjufNWMlYIjJI8k0zSSKUKZJYADg4wcDFdAfDDgma3ES+fKGCyxtKowAGMsbDO7IPT2GK0bbwsLK/WVBFI0nky+ZHAwiClfmB2j5ZhIxAx0A570AcJqqXDiOW+VWtZQ5ELAyRFosbmkKZZWAHbAyT3rnbrULyK7gtrW3haARw3IlknVdkUTEsWw4wdwAUAbiB8wxXu9/pCtaXCNGBIlq9uiOuFDzOgU9MZwwyfTk968qfSHi1K5tLsR2gihlR7wgpCyQgFkXaT5z5K4x+tAFW01aLz47lo1G3Y8kSyr5LvPNvDF84QCc5IOPvDkCp7vX7vQ/FenXt7FM1tbxI6/ZbhlaOViOfKCnIeGVhhc/dyetM0nw5eXkkaadb+ZbtcCVoZkVbdli3InmsPuRs6sSp5yw44q1/YWpHUWttVsbmNPPLqZUctEoGQCxHzJswVIJBXHpQB6Hp7z6zFeaskMMKvKkiwuztI4Ub1lMe0YnyI85IJFLDBf3EIMojs2t7r7RMcEtICmclTu/iOce/QV0eh6KbW2tJhqMUltK7TfZZFCEYHliLd/ETt/UV092+mRk7bRd90gBAjQwKsL4Y7nYFMuCMHGSDjIPIBwa2CTKjo/nq0hllSF1Qu/3isqKTlcccgDjFYWq2V695vitk+ZFAMUIP2eEZByofKyY5z3/AErcmjWG5kNtHsWWcM7BDGkeW3IGCjlSSASOOOwqzbxukl0izRMZxieSNPNy+SSsTOwKIEABzjkHHGKAMnT7C/0uKOaxu7W4trmVjcNJD5bCXcSVMkcmfM2/3gPoRzXfWWvssrpdusQiiXa6yCSIl1+XeikncMHlhwAM+/EP5FpHJbxXEamUSPGiQ+dJHOSFDBUYqcjGQTn5jis+G3lijfNvItxJGyiWLdNG0keGbMas2xyGJIzgjAFAHt9t4khiO8qZGJEaMWdEEgU+ZvcjaVZVIHOMDqc5rpbLVLS/V5WlNkXUZEEUhibrgZCEN0wSO/PpXyla6veQK6z321m858yZlTceoeKIEpjAAzjjA6it218YXdncKqyIsJSEO7uwQmTawMUOMlPmIOAR60AfRlzb2dxbXUeA16Ed4w5HlSAKNhEZ5JOc57Z5NcbcO20PFZWoZwkHlCb5cbAjyMS2VYEcBcjj61zEXjSOSWSKOa3uWC7nngfdEybVzDuHzRvg+mOv4XbbVoGkMAwCyiVXcF2BkPyxRqozv56AE/0ANi2s1gVStpBK0ibJ9gd2CLwVwwzn1P48Gtf+xxNDGUbZP/yyKKf3SMowjgj5v16U60kMBWWJg6iJvOX5Xdck8yFT8pOfbGefbZsr+BwNrJGIyGd2bJUY+9jrjPAPfHHAoA5VvDgjt5PMUmSBzIzDKrNIdoG9OqqMgYI6gk0y30QrE7b5FLuZHyVY8DIR2J/dpzgc8YGMc49FjltXVt7LOrkFmRtpKkHBJJ64xxz7VRuobeTawzAId37gtgyEYIaVsYaPGOOvtQBy09rbW0dqsKxNvQO7gl5oznLKWMnyoT6+mRxWVLElrJAAocPIWckbfLUjIXyj95hxyM+vpW2ViUu6OJA+fOjTaySgdRu/hUA9egxVC9t7ZwLxWaIRDCKjllJKEjknPUfmeDjFAFKS+gSB3JRApbY743qVIyh67D0HPrWPPrcWpxxWEEr2zyNEqz+Yu6MhgxKupyQy4yK5a+vWvJpfsoScxloLhJHxGplJKGRVbO4gdeMDmol02Wy+xXAtgtzubZbQMziN2wFmLHIZCOnPtQB7OJVWyWB5FZvLmSMFgkFwpQli85OS4YEgEjPbuKqaJDcaYrTrOk1w0wMdu5YusYXDTRDHyxbSo98dKzLNWknghnkW7aOFZVjjIVY3cZcSBjhZMk8cdx1NdgAG2SqwD7Vi8sKnnBU58sEHBToemMe4oA0BqZeKVCyBm8tmEanauDyNwHvk9uRxitS11jTxE6TIpWKMPc3CkJEsS5Ko75AZ+5XOawLuK3jdEU7/ADVCh5sxDMg+bbwAMehPJGOa5XV9OkvPtEEDM8KlUmicMY1cKQJXj4GScYGCcd6APVLbU7TyEuYZIngkYkPEytkEDGVHK8YzkCnwatp03nZljibzRE0bHMlw+7EYAUdcHr04615DpMM+mQfZZw6ws5LDayqoGB8iBjtXAGOcHPpTk1COK9drQeZIxV4mjKyOAp+ZVDHG4MGyOvsaAPVdcvbWCbyFWKafYPtCqfMHKlljfZnYQCOveuPN7JDhpTDukCPH5av+6TtGCRtY4I5HFZUl7LM0l40sss0qlpknRA0bd1VoiQ/ygEc+3aohKjtGrXHmRXKMYoWDAJMvzJt2jPHt8vbPcAHV/blmWMjBUkBLdGLF2P3mkIOI2PcZHWoodRuoJI/tFqv7tijxpKWRIzna5BOC5AOT9PrWJEl0+xdw2K7M5ASMsY8Z6cjHH8+tXCPtEbSMzQq4VNwcAkR9WLN/Fk/jkYzQBpTa8j2V80VvFAYWQxxyEm4uPM+/j+6BjlhwPWvI9X1JpbiaNTLZF3QIIwVZZXUSrGDIf3rkZOD8vpXd3lhCF3sJ1kn3wxb2OTCMbliH8bkjPfqKxdQ0me9Fut5HJLFE6zRNsSJo5Am2A7wcybU6kH9eQAQ6VrpEP2O40tpbgMF+2mSSVsg5WZoSRtCgDjPrivQdLnubhJJXuWjwwKqEzuJwMxBScL9M4xyM1zemeH7dLe4lS+czLLGogBH2iUE4kK9f3ecHPf3rutL05oUBR/LQMVjRlZtqDHzgr0J+bjqKANFYrhwJpmEsh6qwyxGRhixPXHbFJDFl/J8xwkm5kDZWNSvVWI58vP3Rx3+ptliIyI9wfmPDKSWA5LEY6cn6+9ZjKLZ3kkmdvMw5wcbcD5VX6jGfTvxQA64iRVYqJmaR9hIYHG043ZPYlf15rl73UIlWQO7EytIAsh+VHDbQobOB+fTnvWle38scf70lRIUEZ6GPa/zF1zktjrXmvifXYobC43yokitKqSFQkaPtKh2Vu20Kfc8UAeJfHr4pWfgbwjrtxF9mW7Ol3S7mliVVOyRfn804jG07i2SD0Ofu1/Gj8drj/hNvFviHVkvgqzX135MZSJo5VM7lpQc/cBBAIOPTrX7Pf8FDvjhfl7Lwdp969yuqG4t9Te2eWMSM27qEjzEM9M/KexIr8QvEOk2ch8y7jvLW4gAjjaWQ4zG+ZISY+Pnx1bHPWgD5SvNMMmqx3E4ng8tjC80FqfIMkbmNHaNVOA0YBLfgcnivbvBF3e2iwaVeQzXVm3ltZziB5DFLK0rJc5Yb2G1xujIOc8Dis690e9u2a7W1iRZoZT85fy4pIJP3Qks4uJJnAUg8FhyBXS+Hr++KwzRW8aG3nge+khcwM1xDiVDCGB2LsYBh26UAej6naXNrbiY38Mklu0LadPEy7WhuRunheIfOXRuCpAx3rxnWLy01G+uLkQ3MItUjjl+ctHcOrD95HCPmjmVXGFxgg8A17LqcUF9DGxFraO4aaeO3DSXkgZAJJ1LYCEEAsTgHccV4T4h1S3jkmayW6WRGjFwIbVXma4UQRx3JQHLL1yRx1zQBysGjW/8AajyWsc9tLbzSI32pEkWSGV2mjnZIxlLh2yFYjoKxdW8NTXGoSmCe2Ex+03KSCNy5lMZkmSQgYZsk8jv+VajeLL5JJILRXG14xcXcjYeSMkRmWcOvEZbJKL8yk4AwOFk1Vrm0voY7i3vZFjkY3CSurSi5UI/7xF+RUlyowRnGPWgDyO7sXF3Jb3VrAiyW/m3V1PGxkjRAUW2hC4OXlGcYOO/c1zgs7OLSHVbhJdTSTzVBMccsk5G+MtHOyh4FXCbz9Tg169qyabII72MXs9wqxRoSpQF40KyowkA3xhj97qfrXkq6DevOb+UxzYiuIorS58kWwR2/fJK06FWUMSVXkjbgZNAHmc91JPNNLG7xzOcSRTOUgtnRmZxbGNCxcRsPvcds5rgNZgvp4I9PtPOvVWVZ5nWTzpRFsBbCx8chgfl4HSvVdR0Kewvbi6a38qCdY2DR3McVpOiENGPIZV+zrvYBQoBZR0C1yssGo21zcw3FsIZii28dwGEBngn+YyhgcE7Am0/xAjbmgDzhNPutJkkI8uQ28ZRYLtJDLKHRZkCRMxYyLG4O7G1iCASabPpuvT3M/lwTQPOYM3IV44J47l42XfFJkSMyyJnkDLc45NdkRcW6W15JZPFcWl6bS7a5j8wsLYGRTI2wMGMJXPOfetObV7iVLBm08wxzNCi3SG4PmIWleR8SAghHEQ6nr3xwAYg8JpEftSyQSo26ExMu1f3NuqXDGEHdEyyghSo+crwTUUmn2ywmBZbdXliVrRbiN1kn8iILLLMFU+ZvPK8dGrrTJKzrE5YGW5hSOQW/K2sY3u7gL0LMQW6ZTPSsnXEuftKWVj+9VHDR3bwrJbR2zRKWBfG6KYY6HAz0OMGgDi3spLU2Kn90t0kiyF1luDCEYoqhWUZBZcADjjPQio7S1naKFpz51hHdy3CXKxSwGLG5jDExGI5A42smQTjgGupEb28ouPtUUqjM6GSBHO7yQIcJIwywYkkAZzzjnnm9QZ41tZDPLdxxTF5pIQ8a3G8HzZWs0GIcSnncFagCIS3RMdywkhymVYgxpLJM0jxRbem4ojZ3fMCMNzxW4VmSF7nyVUahdQod8bFg8cKyo0sajLQBCDx1bpnpXHvePdTW0Mh3BYxCkJ3yIZ7drmMTtsB2ysHRsdfmx2ro7a9uzLJo0rw2qLFCBNcu8cNxLEuLmSJsH/TEKAFWIJI4GeKAOnt7yX7QIrhbiSa2SJX3AgSCQb1uj5nJlCjDKoypJyK73Q/EaWD3M0di8MmoQ3VoHEjM8MKRJCkcUb/KQCkMwcctt28scV43HqQijguJrUz3It7yWW5muBELtROyROvOIHVSCUJ55xWVJ4jnW4Se3mWae2AhRFZvIaMkrI6KeU2RKvzHg7RzzQB9Q2E5uBZwwaij3DRzBbe7YxS2sBka4ltLgwofNhBcbVPzbu2aS30260+RntIftt/dQ+VLHLahjOZJCDK9xy0luv8ACu1SQAcAV4Noviq4mImt4ZrmTyf+JheQMoLKIIxDJCrHIK5BfuTnvmvU4vE2qNLE8moiWKJbZJP7OISWXyYxuuJp0JIxnG1eSWJI9QDsUezkuV0m6t1Zkc70gkjkzLHAZY8BV4BLYPPy7QDzXI6X4aF1ex2iTpaj5tyXCkmAQsJ51UgZjnUZBB4yCBXd+ExqF/JFNDpxgBM08coQST3ctoxDCW8A+dXRgjR9QUyeK9r8KfCyLXdaafXkvoUh1ZEkbBtzi780xlAgwYgFwVJJYjHWgD2r4PaK9zoZEWLm0doUfahQNZXFtgzTMgP+kiWOJkYEcHk5zXpMtosEthb37T3lvG7RWkgIgL3jTuYrW5DOoktsbizkkA855Fd98Pvh42nae9pY3liLb7LCJbqxuyLthYqpaNkb5APK6qDu5IwDxUXiKGCwmutNtbk3dv5sjNa3GWa3doo4Xka5RC+wuchR0ycdDQBheHZ77S9YuLmCQxQWMx8qGFnaaKSd45pWE4b9/EIASDknt1ru9X0oeLrvS7fUzPPbSusiTqTJdecwAhdyACo3Fk2MdwVMnivG9Z1CWLU7HRrBf7PtYvMinMbytI7zs0hCSo5aKERgBQeSMAgHNeiaB4jt9Nsolty10sMYErFWikjmVlaMxhXJy0gbc7kcE880AbnivwXbeHrIXRmNv5Qa3iMcjvcoLZBIZ2SGT92A5ZOQMhcivnbW2vfEEccJu1uI7PzyJpCUe4syzCKMxtxI6qUw5OAwO417v408XPf2EQv7aGK4la4kguIvLazZCoAiJVyfMzhQG+9g4714fDcI0McCzRtefaJG8iZVWNrOR/30SSRjCR72G3kAA4oA53QDf6Zpep2wmXdJNcPEJTHGqi2UjzJkhYAckHoxORjPU8VHFdaiZJZbu2iLK8NzOGmEFq87bmkYSqRIXcqAoGccbR29F1uCARF0S5+zo84mh8v5TJ+7HlwkAfIpYAOCcgA4rmFlt2nksIPPe1lNm9xCXDLCjMUkkh2JmQhxyTyucjjqAammaNJHaTPe3UOrrbfZzGsd21t/Z0pdhLNDsUfKIlBKt0Jx6Vi6naMGmkfULl7dLowiBo0MEsckalvsoDKznBUjjo3FX7jxLYR6bPYFWtZoFlsWaSYRzXXlS7ChQx8AwKQHkwMjkgnFYVssF8YNRuzPE0Vr5UEJi81bmGNyYf3u79xeFzt4XcVTOMEUAV57i5iP2O4tJkWGAGBmCSsbOdzhWJYeXwMYzgYP401s1dFg02GRxdCSSJrhEKfuxhoxGJMhlKY3dW7dc0X10n2yfUJII7eO2NpYCCQT3byTuSzoq5HmRqW+YrlV5BIxilM8NpDGsqyRTO5UXSF5ra1lP3I441P7lm4IB7dCeDQA+x1AWcVzfSxXE2owOlvLaSBLiCKKbAkmkjkww2bQqAh2UYwQaus9isc08lrOupPI7w3AUNGYAM+XBKGz9oCsBtIPy8etWtN0bVNSkiZmjhjVf9MEsTMb5A24OJIAdrlWXhyMbPxrRn0rTrTUp9OSOe6lgiL296XcrBcyhQWkAGxYs/L1yNvPNAHKvJaRw292zsmpzSpDFExEUeEcHzGk4YSeXnhsD+EUv9r6gJbuV7SW/s0kw5MEKFJBllaO5R8lVJXOD17ZqKe0UySBEknubW58u6upDG9rDhtwWNAc54ALAH3NJCkEj6lMl9BvtVWLYp/ctJNtbAiVgDOGODxnC5oAhvZI9SlilaSa3IKzz3swMz2kyRDbZxM3ATI3Hg/rVNLuVlmtJFtbz7Su201BIwjzkjlgzAKsYY/M2AR16VlXDeXdQTDzp2jnJuRvHkIzDajuFO1/mPI5+XA9Kp6hqEl3CLeJreC4eRpV8krFGyBsSRxpkGFsZOOM+56gFma0u7W6dbm5uraHzFeVI3Nzb27N8qNBcxgefC55KkHGTyalsp5LiRrVElYWzmSedlkRIgud0phkj+7txjcdoz6VFpnhy7uoisP9qROwzl7iKS2MauGY3RR23B2xt2ZIUDOK7/SdLto4pBrM8UUxWUiB7xjZm32LmfzHUNMvB+VuMjAzjkA2tKs/Chtre4vooUuTExTUlhhmgEUYyAXRz9nmLAYOCMnJxwK8x1rVdEmvPslval0nlllH2dTMfLRGcwypOoEuWCsAAeemCa07i9tdOuruz09I7u2kMscYtH3zXMMq5zGkvChJP7rc54FUbnwdEmgrqkyXkc1xuaa3WRZbmN2yVcRk7wCmCQM4xj1oA56/lt7s6fcQ6sqLCEZoru1khhWeInDIsfGQSACT1Bxms28ivg6tPcrb2ReNppJPmS6Q5fMG0fupSV4Q4J9KRLe1toI4beeTUgsKl5JoSYbbJLDCuv7uTzCM4JJIPFaJmhvY4LefU4FkJaRre4CiLEORvVCATLuHHfHQcigD0/QvDnhdreG5vryOW2aBbmICcB2jySYZIdu4EnA5H5AVi+K7/Rrq4srPS/NuBDIhAtI0QsqE5iZ1H/LNOOevbNeX3Wqz2SBLOS58+0K27MY1fFpI2Qiy/wACZ5JIyM47YrX8Om4uGDW9jdSJc3LW8+JzLG7wfOTbu6hljJP3l4yMcdgD6c8GWMdrFbxNbSXEbSNdW81vcnfukx5OQedwbhh/e5r9Kf2efC63tzFqupLM4kWG2XcEMjZIjfYkZwGAc5I5B61+f3gaCZoTHIkLbo7ctc3KSQSRNw5ijVeGwygFl5OSfr+wH7M3h1L+ysrwxW0KRRFxERvjYMR5kiNvwDkbhnuOxoA+w7aCfT4o7OznaNY7O2CrIqtDHCi7VijkXJ3t0OOQTzjutnf30EypagyW8VzIxijYRtATGFP3lyi9TnkZHrWvqccM0rS7zGbfaLaUDdZtFGgYl2OFMpwcHPbHJrEeOG2eKWOacyXKqDbiPbI1vK4aSUN/A+7AAbseMigC20pe5SZWhRVeQSuskguYmcl94/d4kLEbcDOM5NQQatJA0o+wxXd0ZEa3ubjdHCYLhmVhKjhSLoALtGdp9jXPBAL24lW4cwunkRxCTdsZTktwfmkGeG6ZH41rSLcNb+VE/nNFDH+9uFUgKr8BZI+JE5OW5P4UAbN7YTXCfaxbNcgTrBLJF5LLsKeYs0xVsJJvAGQSRjJrh72Ly5F02S3EUtzbSTrLIizrDGC+1naSRW8/iPjtnnFdXZ6k+jxXMovIB54iJiEJmEsrxlYwkaEjCPncx+U5wCa1AnhvX9DnEqxRajbq8wuz5qIbpQXeWJ4FfLEcbDxkdKAOWsbSGSwgu7l5QJ9kM22Jku54IVFysk+RsCnMi/Jk+oFcZrcNvqVzfmytSsE0H2VEyvSSUhSv2ghonaJXyV+70U9K7CyM8lndJGsNzIbeOA7onBJ2lXaFCQVYRjOcd6w79fKZImuzaPht8kUQbayrKyKSw+VtrqcdeaAIPCl9c+HrWyMMgaaGRVDgLugghY+SWuCQrbT0GSW43CvSr3xP4h163k1C+mVrNYY4o4pJP3LtBCsKiVcb3JEasMA5Mhx0xXiOnR3lrcz/ANnFdQimkVrqQQB3BkxtWW3Rk2ISSCVGPU9RXpHh+bU7uBbc7V1GyeVYzPA6x3qfaAPJudygh/L+4yqQvQnPFAECKWW8uLowwRzRwziZZdhiWZzaxR7JWBGTyew6nFF3qLxzCGGOPbDLI/l2Yl8yaSyBMMcTSAYYHnk4YDjPWl1wBglsMxz3BWC5upUV1Qqm1w8o/wBXtb5lyoyelZ09/LpJurXS2ivZXnV4obyMy3UzrB5BltZFHOQQSMjnHfigDotO1+WBfst7BILm4jmmtruRlCWxhT7XKsi9SoAA4zk8DNZGl6rFqqO3mXCpNcNapG1tIFBkXfC5eNMJatIPmU4A5LMBWbIW1F7JILkPNaTo90sQyz29wgjlgAfG7CDnGcHrUeoQeVbPbW13cqkTzK8yvHCjWjP9kR99uUC/ujmM5y/RSTQBsqdUhWa4tzbXkcMSB7y3uvtTzbU37hFG+M+d0457A1uSXV3qFubqVkEcaRu7W8ZZbISQoqeS5Bw2WmEgbGQB1rm7fT4rS2is7a7+zcQStKFbznhf/WyGGPj7Vn7n8I6n2v2F9qtkIY5SDYtPfWjRiNRFceREZoppv7x8vgjGcnb14oAy2E0d3fOLiBkuIY4WUBUT7Sq7olctxFBtPRsY6cGqllLfafczaQqtb3NwwaAyzDJhwMS2b4+aLOcFiBkVai+wXU07E3Ez3yR3NvNHOEZVWHYzQgjawDA53VsX07xG1upbET2Vh9jS5mWMxeUUx5cE0qgsZ2H3gmVGOaAOP1DStYeadIJkvLjyJbi5e4iS4F1ehREbos2PLZk+bavIPUZriDDNc3YndVkWKMwzRNDssi8M5uYbmJYlUruzg5HAHPFegazqixvqUP2hDLb3QeI2lwVEkVwyJEL07fkQtInIOADk8Vx9zqcF0S3z2oui0lxcQzbzZyLIIfshCjaSXxtIOCMkcUAZmsWcVvZpPLPcyDUEZ7yCCZnS5eUAQupYAQJFLnkcHHHrXJrpuo3F+semw3TSQWkl2NSnfDXlvCf3kbR48tXyeNvJIwORXoCae91fQX7QyzQtaxTQ/ZmVo1beJgzRO2EkKEEA/Keg56PmuZ1ke4gjAsjaMjzPFJNDPJHPJceVhQPI3MjjtkAe2QCqI7a3urKSxnZ7ucmZWVg0UYuIFDLIAf3TCZpRg4xj6VsWNysWqC0mDXksaxmQiMTQr5xEjNcP08wPny3zjg8imXtxJFY4t7C1t57xUurloXaJ2kRA7GBVQmJsZwvBOOBXISXt/JcarJpscsUsUVpbxWwG2G4SVQ08TM3LyqDhOcgr+FAHpVor3EsytDHk3CSSXMkwDTqByQ+fu7MrnGD19K5XxDZWpmkigm1A3SbIo/sYWNbiJlLsGlVz5nPALDluOTUdvdXkMtktwbxri5ti3nfu3tLYA/NDKIifMIxgsOA3Bq19qLwyXV5ZLcC3CItjBKEvolRxJbyNs6qZCSfQZB9KAPOtS8M3t/YJdXOnzee880VmkUf76S3QCOSSaT/lnHt6KDluwOK2JrhLK2+xmycG6tontwwK20dvbsIZLaNIsmSYSAyEAY5+9mutk1XUGiaW18hRZ7rpFuBOnmFl3C2jEijdsQ9VJDdsmrf9pQ6huins/wDiWxwCVpUSRpra7mjElw9pcibcwMnJTblejAUAcPcQ26vYzwzXDXiYkS0MUcpt1YkfZraKPOy3DFm+cA4kwOc16ZHJfpYyQzNH5Nm9rHbWu42wPmqGjuPMbkurg5jbGcZx3rH1jwxctYRapYzXl1PIBBItvAnn8IJRJ9ljBKjbjnOOcdau2dzd3UVsmoW7x3FnblZWv7uOMTXUQGzDKcQylFC7Bkg84HYAnvLq6VCoWNZYQiuZY4owJWCt50RB2liHHDHdnj6eU+INegglupri1vRHcBrbzYIoAJ5ipSGRo/NKhfNByW2YxgbuK9L1CBpLmOW6lWB75gbdwxu5WjWMrHBLb5+ZBIqMHAJ55NchqUGl+HkZLto7u2vrmJrlryRTFMYhJO6hScoglYAsox70AeCeNJrp7qzT+0EuL6ZIUWSYPG6LkqsL4GxpNhUHGdu3J46fJvj29m05ri0fVBc38iTCeISrPLIqOxdXlBjzAM4++duOnFfbXjM+GdWR2a1t4yqxFo4JCEkmdNoi84DgBOTsJIPDDrXw78Q9DubdZEaC2eCO+vZhJHNEuorYFiF4mf54QpBbCckZBoA+afFPimVbazs5pb2NI4xC6w3CTyKHy0UMW+YKIlYZDjkZxzXntvDPc3j3S6tLsYSMwuJZJpwGQRguX3KDtJOVOARjmrvimzg0vXPM89wwXYslzuwkEw3RSKrja+VHRcnPauf00oJisT3Ewjl+1teWYSDfCx3KtyjkrcLngLkEZ5AoA9f03xRZJazxy267ooUtku5VZJ7iZQMLG3CxJhjtxkkVQikiumktkNuIJGTCxyHdE0hwUlB+VJWbksWwPWp9SXSH0uyit4/N1K4EUpMqrE8LJ/yy8rAB3M+M/wCzxx0ZYWMOkIbowSwXk27zIpnijhZ1IEccsaE4cEg85460AaqJcoWt7S3iS0t4TazNJJ5sUzEhhbrOHIMhcHIU7Rio7nH2+GeKcmHckU1uJHRrRwnzJCzDgFhgEZHJwDV/7XdSK1hdRWOnzXCrcokhwkjM4CzQCMkCQ/06iucu44vt0dnNFdTXMV2JJymVaWONwCdsXXaOR3OMj2ANK1uZIrl5o/PgE8z2VxbzPulto5MFblZiQYhgZAIBJ7V2FtfwW91c3KLIAYUhFxJL816RHsMhilX7yqTnA5xketc75oe+3T2ggM6yIZo52khn/ghldGGTMExlT2bjmp9OW+tb9xCyzEKy3KSiONki2nYsaS8EEdNuSB1oA6k/2XqVul01zcxvZRSw3NraFWzz8spAOS2MHC1z7eRbwyWdtHcyXUgilhvIURGggiYk5G7OWz84xkDJNXLWxs4zPeAKk8kIaa0SRJl8pm3GLJYZJYgnJyD6CsidAt+tskgjVZCZI4J8rGpQSBCZSBE4zyqkg8j1oA928C6YL2K3SIQrKyxXNwJbkiK6DnayKSOm7HycHJyCcV9kfC4aJYQJLLGsV7HdMLVJ0dVUD5ZmikK4ljLEAc85OK+GPh3dQ6Xren3Q8u4toQy3EZ3AtGDywJbaSN64x36CvuzSbuG/itF0tI41itheGEqgkcBiA3zDLTfMPlXPAzgYoA+mtJ1TTluoobeFXlES4lU5URyZaYSYbBKscgdsVseIoGeOF7YeXlUeNtv7g4T5i0eDneXAPp/LjtEuJY7TTLf7MjSXdsQVgRBK7uxR1Zj91gucAkcmt7Vbua1TTbdWZzatLBCrzDcGkREdJ0jYiR1G7b6Y7DoAcFa6zfaOVhg+yyWsdzI1w04DuJpGICE4ykYYr15weKW/1FbwmfyljsbZxM1oY/OdoZMCWOKVQcSl+dpI4bjvWdrmm3hmDW8U0Ec9yJ33Iojukiw2/JOFAYdP4vxrnLC+sV1IRRzG3bz3+02c2XBu1UK8tuFOY9yE8MPlPI6UAT694kslCR6bFbw6dLAsnkxlZp5JE835ZwuWWMI52FtrLkqcCsO4vLK6dYJJL0QKkcBjljEkzksrLc2ZkVSB5ZIC7W9yKPEqW15cQ21tAbaS5ZVuLPzktpryAI3kpJK4VYgZCu0ggtnHWrWlaTBpySwXtusNxZyLawtFM8wjWTDOzzyAkTJuGHA2grknAzQBuXNtYWekw6fpt5vhmlkDTxQ+ZdyPKQyKI1T9yyE/Nn+6cVoyaBHY6ZaiO1nEN3cwQW8zwIz+SyCZhdGXmWBnBJI+bscdsPSNMuoJ7gyjzdN1KV7cubjz5ftPC4tnXBT5SPmAx3BOK9FuI7v+yLbTL+aSBY1itrVJd7SXrQybIwZkBWOXawVcHLHigDgH0bUJnlt9H0m2tvOmWKZ7m2cQTvcsHWdbhv8AVTxsM8HBAwK2NF0OfRri2a/lFwY45o5o5n87zJd2PP8ALnP7wA42DkHb6Va1DU7vTrqxxd3LNuitQjPGsMc6kPbyuWYKxdQybWO85AwCQK53XU1CZv7Q8/UL6ZLaO7kkgE0+nQLFcC0+zNF5fyXSbxKAMhvLzgigDN8YXH2KaG8024uZC13GJ5Ymilt7e8jZWkWS0hi4smhGCqksu44GaZ4e0lrjVxdXM5ilFxO8iq5MMeIt0/lEtmY+SWJDHBcjb0qnEbi1vruHTYra4gBMrmeCSPN8V/elnLIhZWI+U9cYHpU+h6jeabatKtrFdNaXGo2iWibzOmoyNmVonwTKCCOvOOFyeKAParW81ORP7PsbqO1sjYpDa3xWW2ea3aQr5AkRSElMjYDHGD7YqWZ7uaSHzRNBe35SKKFETyfJiYRyPdyxkkxsMsWQdGOcGszw9drr1nf6W9nNBrS6etqkuBJNKxJDzqc4kiiD53kKQVwuWGKkuI9SsFWczBLu2+zeTaIyusMcchRnlMzDzi7RNuQHBHBwDQB0YW7a7xbLaSWjzMHaS7Y28slmhkmMu0HbGoRhgcN0OTkUl1El9PeXCulzGi294zcOsVuANgaVTiMMUYEjqvBp/h+8n1GaSE6XaxbLeV2tkKWMmy+n81rlmZ9rbyGUbTnDnGRk1q2l1bxv9kufImtVWG3e0WbyvMVJJIJGcou5okdW2qcZI3AEEZAJZr2bStFewnt47spfzRNLCric2UkYLJK/HnFpW3Jgn7oHWvN9cvTaRmS6Q3NtJbwj7Rc2zpPDG8b+SUjYgF0JAKnBwOa9Qjjhjtio1BbWCINC+nXLedcPcLP9o2ySuuGJhHyDI6jmvNvEF55sUkUsqmTyNxt8kGOaGfZDMBErD5kIGKAPOX1uNI7LTxCbKOS3uZl1KVDKZZ5FKlvIUEou0rjPf865qyhjn1YTpqbbcySzlYkS1mKvFJDGwty32uVyJCqcHjnrWJ4v1mzefTdOubfytRnso3Q2Uh+1Snex8hlHMbso5+UYzzg1zlj4msvsqW6L5cmnyra25nkaOc3UZMNuWhH+uCxMcnnJ75NAH0nZ/wBnizVhfrqKSFZY4WWJLu3t9w3rI2/l1QMUHTs2ORW7outaVY/aRZuWCQ3UcwlAQMAfMjtxGV+a4yDyeDnmvmnT/F0FjAAklvc6hJePJI8CFEkEcTBpzEzbo7bsVxu4zisTXPiFqUlvHIjWsC7Z75ktWVJYI1JimRc43xYByTyByKAPrW61vTZGkmtJ3tYIo47ooXWKOeRQGkhDDou1W9ucVyy/EvRrC5txHDLcrLJLd2txbs/mwzCQwzWzFhkCWVN2TwFG48V8NR/FOe5LWNhPOjyrBcQtPcqPKSIg3CRgn54n3YBGQScZ9L83jyFbUCxuJ43E2HsXjWOWWVWkEoSfBDQ+S556Et60Afa+v+PbqDRLrUba5095J4Zw0X2iGSeXyzuVl28B/LGAx78d68Puvilc39vNtubdDLJl4ru5Kq/mDEoxn5SFU8d26cV4LH4uS+tLu3tow1n5kccCowlvbHlODKrgtHuYE4VgK851aeZBLPY2VytzKzwKsrsgaKJSj3ZK5K7mJyCAcdKAPXb/AOJs1/qmpW9mIhbfbU+zF3WW3jBTFyYhK2A4bkLkFscZrz7XPEZjvm1K5mWO7ule2jI06NonSIbRuiSTJfnnA3YPpivIm8K6qbhbj7UiWUo2bhLLIEkZRK0kySsu6ZgSB3BPbOD6OkVlfi3muZYkuIituluEaOZIoYQskpaT94FD/d+QlvcUAeU6s+pC8c2kE13buoeKS2u79EUMz7o2QD92+/cSO28UV6xeaGkVw4+z3RDBJFazguGgdXRTvVtgyxOc8dc0UAfpZaeBiftdzHMwuZ4EENnKoXylB8uV85IRiwJxnPHFel+BPCuq2eqJLOhg037MIyjT+ctwqxFVmQbiFXzAc45+lddLHCVnhuI4VV0M0BjdYZJTkyxlTKAPKK4BGec9K5Ow12/n1MC0f7Jp1q7R3A3jKMhyFRQT+7UA7sZ6+tAHr2o6dFBE0NkqCQRyzQs0gaRJHh/fO0bHOzd0wONvavKrhzpFqZ76QIfMVJruCIyI0bt8ryA85GfTjPFT6p45hhukuLjNxZJFJGbgFo5GnkAWOSQLgpa5z94AVX1HV9O1HSvIkuFdbvJW3swPIkVQC0jtIMlAwXG3qBx60AeI+LNZ8Sarfi0s0muNLW4jS01Bcq0JV/MRQqk+UCeCDgn379Pq11qM2kabdIVkfaFvHCMkiTQYWXB8stITjGAMAEZqpr3i6z0yC1sNGQXd1cmNPtYaKKM+S/8ApAWJ8ZOAQD1wDj1qXStSuNa8u+WRLJLdTOtokBw7I4iMbFh0JyTxluT0oA9BttLOraZbLJHHZrJaqCxnVfKDcyOkyyD5s9RwcZHWo9P0+eGLz55nt7bT32xTwyiMTNG58pYoQ5FzG649T145ra0qTzrN0ngNwoaIzpZyEAyMdyKswUgRhRhlwAM49x09u9jqkEEUlr5FkiSC1t45o4p1nXIaOKM5LjdgFiAcn1oAr2d5c3Ije3d0kkEk94YwEJSGPKqVZQVl5OQO7Yq7/wAJDb2zGKMmxljWO4WSYbzcODxDIrDGw846++DmnuiWSyWPkz2QljibE8siTyrtKuYHMXzLjqxOO7d65q9t45tgvnhuLa2MkqRTzxldiEbSJ1OXJYemOPrQBNc+INLmnutS+0pFqIkWFkkLC2hBAJcb124wRnHT1rjr/RdGlmi1Qfvmune4323/ACzlYH9+4HWDnIxkdKpeKNGN3p9stgz2clzMXktY0WT91PxIznOWj2YI4IrEt/E1pZLa2cl19pMcN3bXEOwRtDDbkKU+UZ4GMYGT6ZoAt2UNpDOtvcXE+bWcTpIZPI2ee2JFljI3GFl6jrzkCusknhSxZtQt4jKxZLfygtxHb+SxaOZRKoJQxBSGxgZIJFchaJHc3lxqI1eymgvESaGBC+yXaoQRSsZBh1GARjIK81zV3a3MhvraO4t5fPkZ1+yXVxI0UW44VjKxMbEkhVzjjmgDN8X/ANn6hbXskmn7rySGZ47j5REtvKpU3Ecca72mPTjjuOK4zwXY6TdWCwCxIvrKVldnnit4b6NSB5lwJJATIiH5s8kjgZ4rttYmitbQwXt+JpYbZ0RR5K/YIZEC7ZWQnzWZuoBJBPFeKz+J7Xw3CwkmgmWVAsV/GsTJHGrMw+VpAzsOhyCeTn1oA9E1bw3FFO8WnXNhbW+UWSWVnlikjuXHmJ8r8MBkdDisyXwdpOjW99qFzds81upms0kczxlFHdowTHDn7oYj0FeJax8aYLOMXFpJFqESqYzLLaosRT5izpEG5ZScE4yaybn4l+LPEOkW1tpMcoMav54hgMzTxSsXiEUZXZjO3qx9CKAPZtK8aWthYrfThbJrhpIWSSY+ZcQYIAhjZtx5A4AJGORisOX4y2EEahtYt5dnmQw2UymefepJSBSxUJtABbJz7V5ja/B/4oeO7eC5u4bu1Z3EiOFkldQ4LeY4H+oBA6AV8fftC/D/AOI3w1iutVie9MUi3EdxOFaMCBR8zRgrnziVxkAsR1FAH1146/an0CERNFqYubyyhZ72TTpv37OrBVikUAlYl24A5wQRk18u+LP2vptMtZ7m11a3eS+ytsGmKGJGG1/tSOBkqWHtz7mvyF1nxtr8uoajcTyXSyXDjMfmOrFIixEKlcGTPU9+a5iy1q41VmhubuSN7lpC0kxSRI1w2+KNeSckDkdxz0IoA/X3wL8bvFvxC1GazspYbsXMtuSLa5dCZIdilnSEoWhZhknJIycDFfpr8PP2dNf8e6bFd6nqFpALr7JM5dxHa6fcscbU+UM7Z6kbh/eOa/H7/gnv4J8Q6j4qGrpZedaK2y31CaL91KEOzy87vlyCMZA/Piv7Nv2cfh9pFr4N0ma90mzZ5LdUuUcRTp5zIp3M78IQ3T6j8AD87vCv7GupSR+aLu2by3Nml1bW9xIZYsktcHdGQpyD0B9RXuWifsf6LFbKZLcJcLhXmYylpphxHMYxEDs+XkdOwr9U7LR9I06CSOK0srdpUACRlQqAEFSNowDyee46d6rXkVnAZUWEwqEWVXUqRI2CMEEcrtHOM8kUAfn9Zfs56RZopm0NLi5kEJljuNkKNMGEaXEUbOPLiYgEbse9bjfBnTdHvRdDSS0QVYrpnuLYGIt87rCA5MqKAMbcjFfZsslqIBtMbrGr+buj3szuQFSSQAmMZPByF44715z4layvoprC6git8jYruTIocIQxiww+bI5IJxQBy2i2/hWytYEnjltIl2xIrRGK2llCAKrOq9x1I5459ugjuNFtpg9uIbaGAMSzhtqgglsl8Hpjrzz+NfNnjLWLnTrZbGS8eO1sUkmEFhKxkulXCWyiSTi3kVTuYkgZr538S/FTxDe3N7otleC4ha15glmEl3KrRYEiXCsAZhxuUc8Z65oA/UGy8VeG7p4YHvbdWjBIdpBHHICxQxoV5kK856/nXL+M9X0S6s7iOXpAMxiJBvmgyxcgtwy7T65OcY9fyt0z4h67pzWm3X7y7aGF90EzkQpGyMkkboEJR1YHDbstgZGQa37/AOIfifVbO1W91oxWt1bsixyXGJI7VQdyRopJeUEZU5ye45oA8l+N1r4RttZv7iYiOSe6lmt4Z4GYpIrMEhaSFSIGYAEEjjtjNcJG2njwws1ks6rc2ihlREd43clGQSFQ0vIxl1H49uN+K95b3ky2vnT4hkVluJVDpId+JJrmJn3SOQOCOBt5xXt3w98OaRrfhTTwTaX1rFtzHGWtp7ieNhtEflMcEMTnJwfbFAHyV4oPh2DStSjjXZepC6I93DKY0ucHLNE6gO4JzhQemBX55fEf+xwJbVYFkuWDNczSWz20UhVtzNFEEDBWbnJGAF5r9uvFngHSH0678zQLZpLppA8Qt/PuYkDbQ/mMQoPl45J7etfm58afhvoWj3c8gsI4ZZYxEfPiMkyhslNoRiJFxjcFJ6Y7UAfH37MvhBb/AOLVralf7RhuZvNgHl+YDMz/ACSJ5aNuVd2MNg5UYGK/tB/ZW8M3Hhr4f6RHdW8gm8lSZYyWMqBQY4pEmGIZMlQenUdq/lf/AGavCekWHxS065uYllgjjZla2Wa2itywG6S4RADD8owGJHPJwev9Yf7Nkuj6r4MsIkae5treHy/LfdEJQsfytvEvzc4+bOTjngmgD6ds4mvkSZNPktVMoVJS6EswGGG8NjGTkc9G4qzPcTaZ50RgmmnYFgVniR4gDkk7nAK5Ixz3PBFXbaDSLJY4Y1Fsu1HRVdpWVyoz8kknqeoqvqy2kkbNcIkwVioDL5itv5yYgw2HA655xQBBbaodQTbLH9nkjAO3zUcupDMrsVY/MSo46j07VoWuprHIEcAsyeYkjvkEJgEFxkZHA5xkjjpXFz6vaadBLHDHDawoduI0IJkOPvNIerZJxnt+A5S/8cW6hopHjWNoSsS7WV4ymd5LqMJ1z/jgCgD3CbUvMCMZE2hVJONuAxwwweTn8eKxtX1FVjdYnCgIpQBgQhGNvPAAxnk46YryC18YRygILoTq+FRD8yK3HBkA6ZPPpj61dvdYkmby0kCFlURlEcxs5yCrFlBc5x06ZoA6WfXpYYQd25S4VsrjsM4YjkY9P/rV1dn4n0uPTN81xBAq/NMzkDaAPmBI6c4z6Z/GvILs/bbf7OJXM6uAZdyxrG4OCoViMqOenrXwT+298XU+Anws1fXDr0VrqcsUi20UtzEv2vdGyt5CMp4A6tnGR1oA+VP+Cq37buleC5tM8FeF9Ts5W/ePqJjJkDOj4i56YBByO/av5v8A4sftI6j4/j2Pew3d9LMyRLsMJgUxnYUhUgld/A+lfKn7TP7Q2sfEPxjfahNq11qG+SVhNJLnYzyswAfGNoPIGOe3rXy/o3xDuBfRXN9dTzPC4UHO6R5CzBFZsAhcccjAoA9w8R2XibWZDNqLtFaW+6VY1k8pJZ0LNIZEXIKHg/NgfrXM/D34X33i3xLbpDp8t3FHdJK6wq3nSq0+05fogGRt7fiBXV+FtQ1fx7rsVlbWt1DaTRLbzPy6szkYIUf+hcjmv1Z+B/wq8H+EH0fWNUt0nu2kjlZWdEcGMJ5MDqj8xPKDuzz+eaAPun9kj9nLTfh9oNnr+tadZvd+RavYrewspt4VRJZMzJIBJOQec8ErjNfXnjv4m3Fxa3v9jPCLfTLcPBIyyIwkiGGWBBlUjAU7dzbW6DmvN9M+IejJ4ft7Z76KCysIIhdxCJlKOzDdHCxGSgVl+UjcduehrzTxv428Ox6dKtjc3UkkkcivNC8TQzhSz/Z/Ll2hVCHhx0wQcGgD5O8d6nq2qa9c3UQKPPdG4ZZpVeVy7bypAAblznZ05wa4PXota8QW8kt1ftaSQKJbc3DfZPtLWxEcxnkKnBCqNgH3setdh4h8TQXVml0DbET3Jihd4naRZomON11C/wC5+TIJGRkjFc7ba5FfXkdtYQfaItPIuHt7oNLPIdnMCXM5zGqksQSMtkHFAHH3MFjqcUMlwkn22DyDem5ElohSAbVLbFxLEVIwR13flFcaVBNdn7LZNbabYwYkjtGSFbj7Qh82UvIyswUEn1yMCux1PXYmilhUo0kaNJDE8kLosrNuMeoS7chRgBc4GPu1zWraneTx2RhlSzmYuLpbV45bdkACsqB8eerEjaqBsc9qAMvQPDlrNDqM50+WayQSw290qfaZApUqrNHv3jGdwIX1288V4X8WvhjZanaPp6wzSRQWv2yCGKWaLy7ltzGeN2QeXcZUEozDJwAMcV9FxeLri0t5rSKzmurO2hENzcxxNaXfnfMfs/kqoDQjjDcnPGeKj1SLR7rRLLUnkl0vBM09rP5lxcTbc7QFCl8kc4IyQTjIFAH46+IfC1/o15cXDGVhBtWCOaGVbydy+1WmToX4bBA4HJODmrOlJczRJFdDzZXjM8jSeY726OSm2781lDAZBCruODX6CeJvBHhzxDcHyZmS5nllnWW5ssofN2hNkrgeWVQfdOCSeBnr5jqnwetbPyiSJ3jyLiS2fJuPmJH+iA5yBjcVJx3GKAPlO+1iaO7+y28lmEhhEKy2obyhLtwDKsnBxjkjOM5OKv6PpEN3eQvcNdSmaHZc+SolMM7HdEIi642O/pwO+Oa9bv8A4b2MkjNMxZ7N5AsUKeYrQyEFGEiKFklzwVPI6Cu30TwhoOjm0e5guBNI8TvbwSCQx5AxNKgJypOMgDAycc0AcHp0t9YrmOKHTnhlRZJGVXRmUfKt0du1zjGCpIy1eh6ddszJeTQ2ESXUE4ed2jUecmAU/eOd7bQSOigMAM9KNbeSzuppZBE0lsHZ2igV7Y2w2iCK7t8Z8/oenfJ6VQk1BfsNuNWaJoriQpb2NnanIZ497ybgnyEkx5+lAEs7pc3ltNG0KWYmjUO4aVbmMn95FtjTEIyxA3YHGckcjptNtrXzmitrOJvJNwY3lTKqysG3bQSTGmeCB2zn05vR9MbUrhpYoY4Ivs6zql5IMOE+UJFFGctJleVA3c8jNdrbxQy2hjmJttsc7Zs4pIpbmY/I1tJJIA0SeWMkDrjjNAFGz01tTvBJFNJFLLIyXUxAYSQbhu+zKwAA3D5ccgDnmtNNMsJLkx3VtqCzm94W2kMe6CLGbi8LjlG4zt7jHrmXR5hpuy+uGltphshto/tCPA0MWdqPGcZcrg7h8wJ6ZrsZtXttVgt5bm3mtNWtE/0NBHG8Hl3BbHm3DEG5Uodx3cDaOaAMb7TFpsGoWBIu4NsjG2khZ0jklwEzJt/esIgMYyR1wDXEvpV9LdCeGWe0huHiQ3BijeOUj7okhljIcAnC4PGOxr023hu/sd1KTbW80Mu43GU82/LnAKwjIUFGIBB7VUs7WUB3F2wC3fFtPGs6LGeSFc8ZDnIUcjjrQBw8+j/2fDcJCywXEZdGmuCpW48w+Y905VMwHzOqgAj6VnXVvNqC2SPcwN57ETATyPauETKkGNQd+QCoPbrjmvRdY0XV3WadUgjTqoEaiGZ8bpLqRX+ZTtx8uMcVi6PoUAghury4jtLuTURD533IJlC7S5RN3knDEYYLndwcdQDgms9Kt7xb6We3keB0eSxwYo5HICiaeViNx3L079B1rau7K1v7a6guy8UF/bhGVF8tycllQBT+7yp6n17V9P2f7Meja9okmsw609nqIs2uI4WjVoWJUvA0JzhiWXnfjGfWvm3xTpSaKl3pl9PvuPOEDXBglj8hlChyhfG7aV5x03c4oA+Y/HekQ263MClo7UxLFDp80nmyYUELOm1/3ZOCe3SvmDWrFlRorSOQuGSdFG1I2Kk7pHwSS/cDtx0r6j8eyWcTwXMsZvY2RoImhkeOXzI22/vUbgJx3PIP5eIaiIJ4pYI4nE6QSTW0UEOZGlJJO8oCBGicsSecfkAfR37NP7T0vhKWDwX4tdLjTXMX2O5lzIUUsI3SZSeCATtJNfrj4d/Zp8L/ABmvdJ8T+BrWCC/1FEurhYIYZtO1BZl3ZuZN6+TIrHDDjk9+TX8y+q6ddJerqVrdqk6ZZzEpBWRDkhBwSuFHTuD6V+mn7Gf/AAUD8QfBvVdL0zWtSb+yrWW2idXhiZZ4R8rQ3JljJCEgAFOf72OgAP6avg9+x5ZeCPD0N7rTG28tQ93Hb2kYWAxgBFG9/mtsEncMg565rxz9oT466Lpkf/CAeE9Tiu0t5zZMmnSLGs7ooZlnEh27QVIOOB6+vhvxW/4Krx+Pvh9B4V+G1i9trepA2d3dR31ssdnbSJslkt54DmI89CCe3UGvzYuNa16W6jvr26829a9llmnj1Bp7qeWfLmMXCDAfkkk4255xxQB9FeLNfg0B5LmSJbhZF+03NpYD7O6SscvLdSiQrdBeNuCD29a+bNf1vXvG+tPZx7oEZ1uWUTkGxidlSN2eQlQCmMqW53DaKNZ8UX13cwWVqiubrZa3TXrmVbaND5mZbpZEwpVTnLEAn0IJ9m+G3w/1LxLd2w0l4Fs7Vvtd1dzxiNLl0mG2Gby0y8W7O0HO7g5I5oAwND+DdtcxzLf6tdR2qQs0aXEkDSXUyr5hkhmJHJI+4+3oAAaztV+DJube5kR5l0ye5VkdrQq9zbRD55ZVUrICpxxxnqB0z+3Hwe/ZI1r4gwaNLHoKwaLOVGo31/bsHlDRqfMsnkUBYwR8pHY19t2X/BND4eXGm3Au5dVgL2Mu6NLkiETuSEkZOQ2M8AkA+tAH8eXiXwVLoGqLb+H7V4p50QQXYeYI+w5LGOWVucYHX5e+2tbwqjxX9rJ4jLx3ExeObzkK20ZyFjlaaMbZnL44JxzzgZr9sv2rP2EvGPwnW48Q6DHFrPg6EuHYpBNeQugLSecYk3W8bhT0bHGOtfjzraXa69NcWLRWNkkkdpc6beQmQxS7lBIRnYiEsGPDZXHzBeKAPRdFl1CXUyUtlGkicu8UibhIIwIzcW7wNi3QDBypCsTgnNexWeoyxRWNk+6S4s99yhiEsN0I5ATCJIXU74SCNzcqcevFed6NqMsnh17VbaVLy2WWRRZgSx3Iiwysk+MQQgMrEDO4jnmuA1jxtrHhzTLy5uXnf7Qhcu+15JmIMiLHNGS6rnPbYemRQB5T+0B4xuklGn/bJLn7XK6yiIxSCJJJCqhivJ+YcDrjPvjyvwp4cu2tvtcTtaTgRlo4oknSdgwEYYqx8pyDls4x14rzLxB4nvfE/ifUbqRo4LYyCY2qOsxjhdwFAVCSZjIScKPlzyB1r03RdRFpCIIZJ7aCR4Vedd80i+YNrbSp4LEkEEY+XkigCXV9JsZL66t7y7VprRQ0kkM/7tHDqxDsCwlbPygBeOnXmvP/ABVqRZZIbOO2gt7aEQo/mIZp9jZedt6j94Tu3KBu2jOOK7XXmjv7qG1gmf7LtFpeTtCIZY1jfcrFFTG4Alt+Svqc15d4ntbKG1ksrVC0Kzvs82No7iRz8qyRzBvnGBuYjIYDr1oA8K1uTTbq4mhSUMRI0to0W5Fa5ZkZ1cTKBtY54B7Z+n1N4I0uCDwa+yW8ju5Ut55zbXLxIj4DBUPzAoWA49D6cn5vfQEj1FJZJYbW4JjBOZbiJhONomt45FAztyCTwp9ea+ntM1O00rSIdMttQtYCYI5VhjMcEkkUiZkaYkkzEqrE46dF46gGb4e17U5r+WSaK0FusrQo1xakqZUHl7mcMvmsVAwQpyTnnt6hZaxFFFZm40yeziN08klxbuJmaaEhgEinwRHjsT6gVwNjNpr2gdFS1luhvtYYyIntSj4+0I5JEwbBI3dQ3vXoFhBNq1vFLLtCw2zEG5KKspdx5kwQJgyEnjBzjHAoA7GK903VZDetcm1KhJA8kYjLXBykaMjSnZuYDpwc9hTdFvbiK9kL2kk8wmDFoFF0Ew7tuWB+QmzkkZXcR0HVLCy06yaG2Nz5qeREzxQvF5M5tlJZHjZeLgOcHnPANU4ZbG5urmeVXjkImW2lhZ4miaNXRIfMUjaTld3UE9M80Ad7HctHceYkErzGQXPluGdtrvs82VEGxFGeDnocE5rctL5tFdox50pnuH89nZhEYpE/erAjdIwWIBHGePpyVjrU2jyfYrq5s4rk6cHRWCud0g3rLIVJa4wpwAueuTiussdZt7+G0iR4bqe4AaaW1jTdbRqCXjmZzyxC8qMYPagDZuJBFNaAxzRsj+XYpMczSM4zI8e48wjdhh7cCoppwsepWsVubO7EkRsprLzJnjthgTyNbop8ghwcsQT7cim3EMb3cc8El1bmGJCJXjEiyZJ3Rbk3tBwp3YUZ7kZrXh0Szu7owC4t4ry5EBe8TUArW8JTBiCOwJhCrlgRgZ65IoA6Xw0+qaalveQPby2GpFYpPNhUXk5hQqZGJYE5LA5AB5+bByB7S9jo3jrS5bO7l3JcwyWcthdHyUEVtESZIoZAB5vynBDZOc4J6eTeHbmATzab9sjD27iK1MkQF1Em0hvLk5Uq2ARjnbgmuw0l2gMzxXCyTafJMsU7pLK0ay/KJI8R5lfggjB5Hy8HkA/Of47fBR9Durmfw9p115EbS3EcM0flIIgWYyTAPgKR93PXt2r5h06S9tpiGimtLuNWaKMSfNICRuVfm5XazbVPOBxX7JeJRH4ntZ9PkjSIC4S2v55ZY3e7iX5cJETujLMQdoXOBwDXwv8AHn4B6vp0yato6nyEZlllika3niRF3RrHBJt3zFDgbSTjqAKAPnFNYktRLeXkPmS3DGGRZBKqhbY7o5GYrmOdc5BHUDA54HaaB4zSB5Yb8xzSyPFFbXEMp8tEJ3qwfccR7hgggHIOc14XqLT+GpYbXV5WS4hnZwmpwSRyfZ8sRK+wt5zsScAckY4q7p2uiSGF7BzLDMB9onuYwhh3uWwiyIrAA8qcZAUDr0APsm016C7AllMzSyQ4W1t3gjhZoiW/4+AwIYqrHDfw8e1W7LWbzTrqOZVmuYZAY32Rl1t4JRhIbUqSTKzAsxK4ArwPwjrjqttYSW7SSRzST/aXlTy7hyqrFGCGwm5S+ASCSMck16hb6tcR3QiuVuoY543gVIl/0RlAbl3IJimUnGegAoA9Ztry01O3uJQ4tAnmGdWuZwszRj92PLeIAZx/EdoOQCawtK0JnlvdQhkBR7eVfJnYtLCrud32aN2zjJ5U46/LkHNWtHs4k0+3guBvaaBdgtx5pmLOQuQMsYQTkucDd35q/Jp99C9w1xNChghVIAHCTFZMxxmQpxxxtAOTgcdKAMWCwEcE0Ol2s8DF0W5ublo5onc8HzFzlUI+6h5U1E+kXkE1tcQSCazS5MVzI5igW2lQlyJWDhpIyVPOMADrW1o8V9BDvu4bu38m6Y4MkpjvHhyVkktfLJABI6kdPXFN1G3uZY3ubaSWOV2eWUCGJobhrjDuh+bnbEQQMd8DnigDtPD3xLu9OaOzGoiFYZ/PEm1plUgIIhaxx5Zl3DBIGM9a/Sb4J/tByNaQR+IJphHLKIrcTxxGaZ3jUM6iVwYom245A4UDivyC1G1j0uZbyeU3GpupSzUNHsW3YYaFoIiSGVjkHHAGa6nw94h1hb+yjlv2uLZRC7Rq0geOYliI4gnzdw2CMDdjtQB/T3oPjTwFrPhwXj3VvcyywKj4bMkEgAAPlFSixiRvukhwGGAa8m8Xa3HLdw6ZpSedplzCbSe3iSWeWZ3BYG3WOMsib9wLfdBUgtXwF8K/G96DpUBuHEcUEUEkUl0VjuWlEUshngC4KY6nOflr7x8C+MPB6+dqN3ZRtfWdiizzq5S2Eagl41hb5mJLoA6g8Nk0AZlh4buvD0I1DVxef2c8pI0sbRbyxxr8qyTkkh9y9OpJwK9Q8JX8d1CLm0sojbtI7W9i2D5KNJtmhTBI8zlclgNpTB7ivJviz8b9LtIljis7eG3umaC1kuXMlvDOFw3kogJdwvKkjBIB6c1zvhLx7b21nb3o1WW6tJt8jfZo8lC08UYeZFGDmQkbmxjOMGgD9PPCurWNnZ2Ej27DzFMdyguMkxgB4rqLcoCzeZkMMcgV7fpMNvqQivk1W1t5441jMBBU5lTcd6BcFDk4bGeMV+efg3xe6wTJd3Jtrl4onimnYvMYCBtIibou0feHHGa958H/ABGtBFvUueBA80jSPJPukZI2W2dAI49y5Dg4wKAPqCaO30WG6F7IL1oyrNZFxIxWRg7OzADZFscEbsYGB1Feea94kYXMUcM/nW5M6x2SZmCJIyrAqiMbkZGJ5xgkehrnb/xIlx5k9zMy3NtYsrlJGk82KSYATXGQcqExtH8PA4rlm1hH1CQxbB5zIFkUbI5FEe+HMmco5RQRgDk460ARyXMo1C+Essv2yOZ4jNKUjP2d5VXzJIkOI4lR0XLYJ5z82a9Y062sneGESW04VVEhjVTAyFApllRyF+7nBXOSOmc14/qM7andNJYNFHdxW5guHeRJmLefHI8l60hGQISiRKRzgHnmu98PXkc9rBLI8fnqYvM3BVb90oMTzRIcswYtgAFDu5yc4AJNW8FWUrXEVnFJHZyl0kmtwFtI2Lb0klUrumRmJ4XJ9BivGPE3hGaCCU3QnLrKohnjQTSIIX8hFIbn7Htds4GVGARX1TFcrdqsMYQKzOJbZfLChz8xBkLgE7idpX5AOM+vNa/oq3ptg1uGvUJnQi1PkKhzF5kzox8xF2KWwCrEE5PJoA+Ktd0LVNMlK29ibyCygjsivmi3t90hMq3qfMMjZIvB6544pfCeq3L31lZTeYZohKYoreYW4i2YJYkMTcfMWOQvHOeOa+i9d8A3FzCD/aCywzWlxcSoiSmOaZcOCnG4IFYAcbf4QTivn2fwlfxXV2sVsyyxbX2I8yvLbLsEyRsygwnzg5OwklhyMUAfT/g6aW4GFlt4jbSSAu8nmxMxITIlJ2mTDocE4yecEEV6klpe3sEcNjdSJjzJ5QoT/SgoyodM5ZQct8oI5x6V8w+EdTnifyGE6W1uyNeWk5aQGNpkaEmXaCHZUPGB1HbBPrWi+N/s10Nt1/ZzBncK4LqsLAoLeNiOrFTnnvk54oA9k07RrhIoEnlknS68qN54gpDMT5krOrf6t9hOCcYxjqDXZyIi+YIZxbi3VYELM7y3MCEJtEbjChmEmWBzn0FedaR4y0/yopLmaGe1dWjJhmEZFw2U+ZQflIbIP0zVz+3o1uBeRxq6xxpFGoKKrj58ozO2Qcg84x6EjBoA9Ksry0ImEJeRYWjEcfmvGypLyDKXHKcZGT0I9a0T9ndEceVK5zNxMmxYlYL3Iy2NoxjOTwMV8+T+JFiiDytGftUxJZHZktisYMKTzhgHw5IwehGBXeaB4lWdGjmeK4XybdVltlSOIOCqmKRSeDjYD3JJz3oA9ZtLeO5MluY8OxDkhf3YA4Cn8MZPc+9Tm2iQtAqeYcOVVeY8jaGUDsN6nrjpnpUWi3Jx587xxiSNGWK3jlfeHAwFO3LNj7w7ZJ6c1qLD5c/ymRY5ZHQbyuxAfmbMmflBJJ55OePSgDLmNwy+XBG6sGZRbxIC7kjeqgAZYZJ554Ncc0rPcvHqcAsruIkzWL4VnjDkpKm8fvHJ25AyfbAr03w9eQ2PiGGa88trYPsBGXZGJCruwCWBxnpjB5NUPHGm2Gtaut5bGBZ7csPMkSTzG3SHILAYYgggeg/CgDya6NpJcrJLPdWpYO8lnDGN0kAdx86kEgMUA4655zVGLxOumN5bypC8sTCNZH2xxpJl8OsnW4XdjJGAQB2rt7rRJ44JpLiPylxNCLqXGY2LMQqnrsKEFR/eJPArx7WvDl3eZvbTaxguVQSeW72sqRxpvju1bkPgfeXgk9c8UAehXuusNPtr60VgIWCK8gb+4GmdHUcgtk85yTxwa4ua6ubwXjyTABIzdsZJBDaTCcRpGG5yJQwIPqAQeau+GtLe+v7Sxurv7JZLJcSXE1xEwtlnVTst43kOMEABR3GK1tYXS1uW0xbeK8DxW4W6h2R2xEcrCRXXOCUC8+gwT1FAGL4d8QfvruK+YRvE8fkShtou4kzGXDoNohQoyjJ4CjOCa7u71yNnjhkVY40RJw8cil2UosrspVsrhWGcjkgkdq8tOhm2nvdV0l/tliJjCVWZrdLMzuruZy4/49xgEDv5hHXNMl1S3eUxyXsPnRL9rhubdMaYju5hmgNxk/vVj4CnglcCgD0K68SWsoaBJHi8hY7qAkyMJUaQlSoHJYxsuc9zkcYzhweIbhbm7EhX/S53EUjKskcSIqlN6qOGYrx7nHUGuCnkmmfASRvJMkqTxvuFxDvkCAycANwfkPI9MYqnbx3NtJLIZG+xTJBcszyoy2kgYSssh3f6sqTjsrdcc0Ae42Oq3FzF5ZtcTN5MyGcQGbeBt+ZUmyoJRsAjIGM813eneIBfoqSktII1J8lja52rjlXX5zx2zzk4558m0e8+1PdeTte6Ns7Q3BYIwyEliBL4Vm2S8MDg9RxXTQxi2w8LJIVaMRzAMZFlVF86J8jDrvDEdsHBOaAPRH13yPK8yFGk81AskmZVSIgFi2BnbjGPR8npyOkt9SthHcTLHOschBbewMbYAXzVY/xcc9clfSvOy0U0CybZDLPjfM7xqrBR80KoX+U4GenTnPPOnBqC/ZDDC5jKybjmYurCOOQkIqqQF2RuM52lgecnkA9BgltLgmZf9JkcqinJKbNqqWVGAxhgQc9SCazdY0sbFAXzhndCjwxsgbO+TfjrmPgduBVbREuWWS6DMiK6RruYMJBLlmhyMYJYNzjAHBrtPIS5jj+4GdQYyzsDJyQyoOm9UGDjnigDxu60NXW4RmmitXWORcYLWxSTzvKdlzkfMBhScLgnjmuT1ea00siMQ3IF1PGY7mCPzEkIQF5o0QFpY0jUhtoIOzjjBr2bxHYmK2khiUlWSWSMRHapjK+URIW6sXUknupAHNceLbRb/wALNPeM5l051d9h2vbtaLfRRxRM2PIRp5Y3kyRvjdQM4IoAzLKKNIjHJNGYS4YALgSbvnDSRryH55BxgjBwQatx6Ys7s0aedtJuFYkFoyuAHx127R909qx9Ft50S0imL7UhjFy5KsBKwxuZ+5LZbIyPmz0NdvDClgSsrSiWQkKynAMZJ69iM9OTkAfiAZgVY12QM0m6VWmJdojuYBm2xunzAFiOO/NT3eivHG0lwI3WSMyJ5hLB43AUROuMli2cEDGDzjFW5kbCRrGHwDIrsgCINxIGAMtwc/ie3NRPd3t4585FVYU4WM/u440G8uCT3AyB1O7jNAHnd/4fit8zQb1dvLXy4lMgdgqsUYMvyIq4A+gxmuPv7W70zUkvoSkEboACTvjtwwbM0mDk/McZAwDx617BOHiV7tG3CMyDDLtJMi/uyVYZUBWXk9h7c+XaxprSzvcSSt9miid3dE84riMHyokDEO3mbs5G3n8KANDw7d2uoBJ0aT7XCPKYSSKYpplyA8oGSQU2svHCkYFaN/q11CDbySoWcqAYIzl2VmJUBgMAbSOmOM98Vyr6dNZWVnqdrNBZqqpcOGyJmZtwVzBtA3bQNwJzkccVnedNqfn2sMBnldGudyN5RXYJJJWi3H92xX5tmcndkAgigDqJNfhRjco0oj8pzdJnDtGjAPhPuEl2xzzirFtqQMsE5hWbzXVII45Wd1UuUdZIxxGg2kk9e/evHNYkgtbO3s7q4BZWkTbDNdiZZGZBMhWI8hvlUk/Lkcc12PhC98iy826tLp9PmuYRHJv3S2m6NREjyMSyxB87t3PykEZXFAHv8NjDeRkQrGsu5AvmBl8pUwwEKx58wFicHn3710f9nRR25hkcMXMe8AKiA53NtfHygE9PbiuI0a7Sa6aFJwrxDc0cRLKwBzmFxkFOhxnkdjXdfaYpYgIGEuMeZtjk3sw6n5hjj7p+hzQBh6ppRWO6eQxNChiEewne6ykR4DA8kMPwri7nTtPZ0XcWiCkbJVLP9ryodlZh84G0knoM/TPoGoTxpD5Mwebcc4wI5ElO4qpDDgBcNn8M5rhUuRFc7Wk+1Q23mpFBIE3I04y+5jy37xjtz64FAFSF47C6aKK0M8Mkm12wgjkj4bojAqQT1wOnXPNT6ndC5cSSGYzFtkSjAjhVIhHHHljlxtQZILYPGa0ovsixuCjeYEJGRjJA5ALdDzj6jn2xb2SAQmW3hIkQ4jZ8l8njGG45IODnGCD9AC3ba5pOntZS313HHJC4WK1haMiZlyrFyxwihgD+GMVU+2XNxcau1kkMzSs6RFnM1uEc+aCsUYJj2MzckY64zmvOb3TppnWaGFWuDcmZi5ALhTtMDFyAN2WOV7fke30/Sbu2ijMUcaEPGAqOwaIFMlWb/lp16ngZx7UAbWkQsqNNdiSRgPLm8jayRuuAJNjsCyl1zkdOh5FaLQ211HOhfMjJuiChYg21QC0u0/KMr+Y79ajEVwI1YxgLJhRIrFQ6F2Uxsg/iMi+nQ10OmeHgojHkHzZA2GErjYxU7VZNpym7GQD1Yn6AHlt1brpN9EXdYLeZXa4wkjyLM6oIpVfZ8sf1x7jFWw0txdtHa3UUwHyyQuWFtFtXcZneEEu7Z6cjPU10fiSKazRkulk8tYZEfKlvM2DPlJujznIX6Z6YrwK61m70y8+0K13AjRFWdGjzAHUvsYswEhIUnOSR6ZoA9FuNH3NtdDA91KymU+UyKm4bJCM8Rs+Rzjgc881lW/h6b+1ZpJi5kUMPtK+Wluf3T28fkuW2sCxPTnIz3o0XXI71bcy3KxwTRxN5Dsxa4uYWf5rhnHyKUIOF4O3NdFqs1k1gY57yAQbw8F3byq4YoxCqVZ/3Kbgw4z0OecigDkNNt7qw1CXS5Wiu7Zr6R/NadY2ZYjwAEGcmLaeeeT6V6bpUDX1/GySum0vJEJGTbB5agJLGGYNOuAB8oJyenpzNjACqStFFI2Syyb42dEYEtOZGPzkjHAya6uyeIgNBIUCDa7YBkwMBiCQPLHTgEEj14oA7DU/EdjaWsGnzQ2ds8W6dpkMovLmdRliwUYaHaVOOxJ7Vydp4vhRllleP/SXPMilGcZ+RjFgFo1AyAOvbk8YWuT20EwuboSTMm5YmSJ5WjiZgrjCrkMwB6gdfSuRuI/PuVmsGOLaI3AW4VWbY64KqByrAHgdV74oA9cTxFGLmEi7naGQOI4gv7kPgk4YDjkng859K6BNdllhhWOYgRmQSzyrnMRww4PJOCB0JJ59K8H03UmtmSO4xJaO58jDAyfNlpGJXuGyP1z69nomroxurGUCTygzRFpACxcqVDjqg2+uOlAHo813byGOOBt0oEjAKGHCqC6qsYO4MO56d8dabcyNe2ctmMo0ibgmUbawwu3MfIG0H6c1kxCGHzbiDBCRxhhkjDO2GEbEgMoB7fXGanTVLdPNjgWCW44KTgNvQOvzqyMOSB2x+FAHNzaLLBZPDahIFuZvMlnKkea0YwSGxnbgjr6dcVoWdkIXSQFtwjUeYXJVDtAURv02qefx68cdAbqSdY7a4jHlmLKEKyozFiTsUrnGB+fHJqvC6QOYmQPCHbdGV8rbvztYSEcnJ/DGO9AFey2W9287xPOmV8xoGyu84wxJ+9yF79DXeG4fb8sRaMjCsxEoj3KCFAUfIcNnvyeetcnp9mWlkdwVjeRcqC5BTOULELyFJ7V6DbQm0Jt4ws1vMN8wVGfawUY8t9uATg4Hvg0Ac3I3m3GyMusYCFombAWUDLKpdvk6nGOvvWnNY3lvDHA7hIdQUSyIhVnRRgo7yqfQjOT37VmXcVvFePJCLnc5Dus4IiVg2FUrwSSneuitLVL1lErOzRx7UKSN+6zlvLIJwWye4B56egBmXkLWFuiRSxXL4SZJUImkiKgBcMMqQuOjEZz7GuO8qS4uWv5WK3ALkeVGtv5u4hSfLOBG5xzxjHTvn0O+06G1t080ytFO+0gEFhg9SUzs/l+NcdqNvZWrRsJJpIXyRgOdig8Z3KDjPX68UAbmmxadDHGb4yebMoPlxpuQzN9yR2bqV7gZU571ensbIqkm5XnjkbDsojdUJOdoXgtz2z09a42SW404vco7XEZQFYmy5iDd0PY4x7fNVqHV/MZB5R/ejJZ2DMMA7tu0nZ1xyByKAN6aFBgQECFZBGGkkQPITgybgxBA7dAOatlrOFZIWTbG0aYdSB5mRloyoyrLuOdxwcZ57VHCdPWyEplCSTOSyEb9xGSS5I/d5JxkcYqOC+tpLeSNbARyJI5luPN37QDtCrGzZxgjoD39M0AVolG5p0kYpNJiKIAOkQi4DRFj8mRwcY/StBtPilZmQtGqEFo5HaRXMuNwiVeQBkjBx/ittbwmTehcfKpMZddis3LlUXOO+B0571qWBRbxYECnzAXZ5SE2kDJkXeefYDnigAsdMS3Z5BEocHyyxQmVYgCQyPjBXn69jW3C8UaFHMgAcEt/DyOMtxxjGTjAzzTbk+SA9uZHVt6zk5IUEBQR/e59O1WbGO1nlWCd2YlCqqQVQluSXyOo5wD68UAWbd/NcnaBEU/dzHlGOcdcfN6g9PfpVO+t0DLuULFETIvzAgyED+6cE8ceo6ZrSuvIs0UqsKqp2qI3JPI+UbcgDgfr1rIuruFYy6oElA3gOc5YfdfDHAABPHcnjNAHL6pExJlLxeXuL7kRizE9MhsAntwOo6V8ufG3VJdN8P6q0Mpj/ANAun2uoZVnWMkz7oxnzCOg6DIzjpX0tq+tRSWrvDGuYVBnckFCxwMoF689h0z9a/Kz9tz4raZpvgrUIJNXbTJ3muVF2gES5SOSSSBH3AEMiHk+oz1FAH8/vx4+Iwv8A4ka9dym8eG1e4t4p7yaQb7jy9hndfM2GAzZ9CM8gda8Hjex8U2kkKzPDqEgI86ORvskglfLNKJM+S689T0HXFXfFvxF8O+LbrU4oooJZHvBACYojKIISx825lRzueRhuJ79RXmsN5fwzCZbq2W0gUXF7brOscL20jusbjhRs2kLgE/d5PWgDrjp2m2d7APt0+oPCzWzLagxorznassnmKNx3dWXJA7AVn3Wnx6Vc33mRySLHKk9xbqFhikjlTEnmxxHB3x4AcuF+Xp2p0EqRxWc6SxyTWuy8ks4pMmU3DeWoWVMgovBAySO+K1tRvjdSXV5DGVieOFZraNm8q7D8vJLKAWAjJyOgA5zgg0AUYvEGlQrLdXFsbazuIo7ZLZo2MzuMJbNE4UMqZZd+QASc5wK+f9f1a2/tm7vFmtplmkKvjesiRySo7W7Ig5ZQpXIHJGR149K8UzRC1WKG7aWIywmd0nE80UwmjfEaAZliCg44G0DAzXkGsWoga0mMyXCw3FwZrmQKJMRE7Tsk2+ZlvXPJ5zQBH9hsv7OYxP8A6NNfQrcgTNv0zg5t5x94ROzcE8cYzmo7WyksLePT7cw3V1anbciGBbaFrAXP2lIZZ3AMsoEihnHcEcEGsqXXLtEMim32XgW4cyeWJTIGwC0Y4RiOVU5CggjIqay1+W6urwXNzEQ0MwjmcbIjCY2/cBiAZ5t8jOGHVlGDmgDYi0Nbi5t9ODyTJILjUDIjGNIn85lkt9zgCVfNXuRkc45rD1XQrmW21KzuJEs7QOspmiEbLcHzeDGFJMZB+96ZxWvo+rabFuFxc+fEscwaKRfJki8uASRgbsMysSCDjkk+tZ8moJJJNDA8arJG6wCUPGZpJF85bZGbhblI/vHoW4zQBjavoAuI303UdNMtrGsAjv4wPIl3fu7e6hGcmEOh6gZHPSuMvfCFkLQy3SETRtBsSN2zdLAyxtNNGckwq4PcDnHBr1MlBZxXeopJMtpE1qgcFxBFGFuIWB8wEYVuMIc5781Olpbskt1crIq3MUzLBICEuECvN5EDY3LINhJfHI4UNnkA8D1LwFqNzdiCzt7m9W5UXU1vGim5mmuUAeIRM2BAgON2c/L1PJrMvPA+o6XBgXWJbdPJgtxE0jQwhws1pFGy7ZFPZ1ydoHPc/Q2n747SHVljgN5b3ZmMUBluAbaJT5CwlGyivOzJtJxlCO1Yl5OrzxKiQgny5T5cAWZrm5kaOSUGdgUh3FhtUnaDnheaAPEbfwlcF7q5jAlWOBGES7oZG84oCu/nEbSyqw9Aecc1lx+Fdbmu7dk084eQuYpZQn2wKSnmQKzDzUVhyQPrgV73cpLYvZRWbpDbzyRpPCTHJOrCWUrExc4jiykQGWxyMHA4rrJbCRLpLfdJ/pEF3G7+V5cDZKSFUYkBLgkKqcgHowoA8N1b4f3t/bm5kS0tb2CMS28IPlx3LDMagAEKJCoJJzjPGelefap4T1qG3toLNWt7W40+FFuHDg3CuEad13R5DeaGA/vDkZHNfVE+jw3t3a/6L9rgsoo7mSGOQ3ESzvmSaTO8F7oFiSehzkLjimy6TaXNlYM7XE6wyWyAx26skUCzOiO0pOxnLJhgDx3HNAHyodA1C2tbS9igjiuhsABEbm62E2xYrnIlVgSxPfJNc3q+nau15DZyrKJUjnjiuWhUyMt1IxN0IQuSHIJLDoGycV9G6rYW1zfukVoZPPnmiM3zwTwSBN9tdBCFT7KXJDhclnyygjmsO70fTEt47SIIdTaOSK41AZkZZiFaG3tJFZiYd5Ybj12880AfM76ec+WsFwblC0cYR3mglK5VgsQzgty3GACfWsbTYp1vp1ezMkiB4LZXDo0i7iZZI1A/eSIcgqfQ19P3HgtIILiVLeV/KuI90yJIediGVrcoMxLhsnPPOOvFb8HgY3axQW1u7Tww4WKK2G+Z5ZA4aJyN6nyzlnOBz16UAeIeHrFssLXTLuSVZAzqN2FkLGK5FxFgBUZcnaOOwr3Dw14CvlSzv5re1EUtxJbQ2UKSeaGm3hf3a52geTIBn0HXivYfCXwujjYSw20t1DMVe5j8zyZkuBgKk07ctAu44U9kPJxX1Z4c+H2m6NocV0I4IdVjs4rhxAxWRgnnpHK0Tqdu7chJUEjd9aAPJNL0ibSNHNtHZWcSrCJIZZiLeQhGEl8jRdBKVYdcMTkYyK53xJ8Sjo99C7L5LQRW89vBbSvbeb5Cia2S4UFlnUSrgnO4iTnuK9c8Uyx32mzC7tTFLHDBCN8omtt7tsaUIuNzsoDElCxz8zE5J/OH4valf2uu3NxZ3Rlt4HFqImLBbYkkZXP3UYAhR2IA6jFAH6o/BX48wvoMOhTRzwfaPNuY7m3X5WlnRYpbcFpPmQZwu7bu47muu1q6lkOptE8wuL+a2+zxtIVuYZLe3MxubuNwWgjKzuCu5QWQbeMV+J3hD4j6lo80Ti+uo2Sf9ysMjbFjEwkMdyTxhlKsu3kZAODxX6peB/HTeK/D6Xd3cJNdG3sIWFuQ0wVgsCvceaA04cqoGNzc89KANC51R5LrF3BIlzHErWV1GhlI8tD591c+YfnXCMo5JGehrs9A1Q2MfkQwjfd3Ud3ItyjMPss0QkyhXPlrvbAB4AIxxWLq3h0LPBqMiKttbSPa6jaeYyC3do1t55IVzmQhrqAADKHJAOVOMZjNp73dpcTy6bCzxG0gCxzBxHGAJWkLb+SASOg/KgDd1MamrX1xqlwv2We7hKwRDbCkbEpErupIQb8ksuBlvWuaulvLi5h0u0twjFd4s42VpRbwTwyqI5Wx5aELkuTlgT3OKrRzanfrOt7dpcCDmNGfMDjzmmLor4V49r4K5OGGB2q7pmrpaW964hiiuHt5QXDTERRPGGjt5JJnHlZc/dXgFcDpQBJda2s9xf2F481ld77fIKDYXfYktoHAZQcIw3AdV7GuMbclzLbWlpeRRqLeB5JIpWKx+ZvmH2iOPB3ghQSR0J47PurttR3eVMWubq0tluphvkUM5LK6FQfLCvkZznC5JplpqWq2lk1vC5kEFnHHPqMYM5iU70aaSNuZThyowCV8sFsCgCpNJbTXMk9tIJ7pnmtrv+0czRx28saMI0jaMEupA2uMgDGWzRLDC1pKttPeMjOlzKCjfY/OiG+IJOi/ujyRgEfd61m+Xe3lrBcmb7LDfyeVE6shnKW+DLI8kdxtZSF5wfbHYW7u7ubSOVLVodVtHCIti8gkksELbDJcQIcncQSuc9QSelAEMEEE00AmEjGFbia3gMoUyQjLkpLI2DMJGGdx3FTxk02C9lgAn1Gze3aYzf6IwDq8TxhTdRqpOAFYMGPTop9N3S4roWyw2bxRfa4muIbd7eCWQxOnliOMyQFoTlTkHpt9Oa4+bQtXvbqbM0tlJbRzIYp5p5GSzkOGl/s+WMBIt4ZvMUlBnt0oA6Dw5r8WlNGIob65WO6EEVz5UkTrbNxIXJbEzYwVYjJ746Va1W7F9rlxdwMbaCW1Ec5SCW1uFKyl4UumYbHYnksvXdmsLTnttPWa2k1SeUwxvZNJHCywXNw6nYSoQqUCchg3Ofc1DpdzPBciK4lsLnTXljQEjbbzzn5UX53w8oXkhmAJzgUAdZBFDqcV7G9/YfbmQsIoE2xmKJMmNvNdvtAzhiUBJc88Vz0In0y7kZ42e1kiRFWaGCSR5AhAnjUAKH8xjwTnao+lRXaRw30V07TpHMlwsktpCsBs5lIEcKK33lZUG4LkZ4z65NxrVokCpDKxZJi7TylwIyzsPMzKACeCpUHjHSgD02+0jT08OoxthNLLBHvuLeINI88v3w8yr+5LMBjjamMZFeQ6hatE00VnYXCyWs5Xz7tFmEKvt/ds0WfnZzk/7J5x0Ppn/CwLE+GlFrp4upnBtL2BHCEIAAJdzfNBECgY7Ad2Tg15C+vPLcXbreQTC8XyZLOO4njT5WxvO9RtAAXnrlPSgDfbUtT0SCYb4boXL2puJMARWxHLRKofJHTH0HWuZi1m61nUbu3uTNOZFkjSFCqkKCB9mJY4FucZABB5Pc0RW8mohIoJI7i7hDSTlTvgkKEEGW48rERAHQ9e3HWKbTLu2luI4M22DHKTcSxujzvzuSbI8xMZwqngcYzQB2FhoVnIsV0t7HY7ABAFkEaJcIcSJudgxXIII/ixgDiprjU7syXF7a6iLUo0tvFazIj2k5CLGbhYN5LbjkY4PPIGK8/tZ7+3vxc3txDKLVju090bDuQdjxueVIbB6H7wGa29OtJr+5vLqGXc/lu1zZzRJBCIpX+8swbMj5HA4NABqMRVE3SeQbuWOW5+zCGOBB5ed23P3WcjOMjBPcVhiztLd7aQTNDOmcKZo5EzvdxM2QSFL7eOMg+ldnqWm2w0M3Qge1kEvlghyskbBRiS0TJ85AAfl55Oa84mZbeRpIcyrNEsiGaGR5wwcKd+5eMnGR1HpQBbuZI2nkhvJhb+emyWRmDh0jJZZI2OAImLHgnJ4Ar2b4TeGU1zU9OtobiLyvtkKxjzS8DB5VBEYYqFBB+bJyMmvD7lJbkW0k0tt5y7S1tKhJOSCiBe6sOgHQnnA5r6E+FFnLp2pxwxbY5mjF/bC1kkkSEr+8MUiRqdnpz0yB9AD9LG+CGqaBpulTfYbdg91bFhG6SwyI20qCA+c4PbsK/Rn9nXRLrRdDvHv7FFjnlWGJfIWG1tCQFyI2IDpwcgE59O1fHfwU8W3PiR9GtryI3FvZiFT9pZQktySNkgZmOQo4PHGc1+jdrptnotvYtH9ojhcpebPOSVEmY7ZFkWNirKMjAPY9KAOv1C82S3MCy2skE4MDbIpshXUPBDFGWwIi45ccj1xXBz3Ks0z3NxPczRW6zbbd4nEcUalAkLE/u28wBfmx68jpBq+v2KXl9d3EzQNg4lXKxiKNSmIIgCWdnzjA+nFeRX/inSdNkil0kXN7BbvcSXV4xcs80rZP2hGGAqk4UdARzQB7TDBDOkN0tlIsyRKoEzZhlebOQzx8GQ88dePbnp9EsftN3F9oLqbYBo4I1ZreKeMBfLmABMkGDuwBk47nNec+HPENzqcdmrQrMsjK6JGxQKEwVUDPzp0zjLA5xXpsMseJPsMblzNHMbDc8gckHctnKwUyMdrcZ5xgc8UAWNWu7ZbWSSW3gN7JcSi7W3eIS2sUAlIeOXH7mEqsJwQDmXAGQawNBfTZ9RW0mVLbTWkW4yrYhYxESojPnDYf5ZGGQ27AOeKk1lLe0tr7Ym2W5AkaOWKMSyLgbrWGR3A80g8q2DWIgfybSGW2WztruJyk7siR2yW/zMsmSNrHJyOPmIPSgDe1eWNpWuIvssdqySwL5JMUkaRxv5gUrzNcfITuXPGPUZ828U3JmtWSBoZoisED2UbBJbeO3jJM1wWId5pssBjJGOQK6aZIo5Ifs0lv8AZSDM1u8IjnmbywhDZY4XMY2lMlt+W7155rrkXokWOczPdpb3KwbUmMkUu5WaMtl0jhySRkYHGTjAA/SIBcajcXkSahbiPT8+THIGCyk7WW5WYna6lfukZxzXo0lpLc2J+z6lE8lrbtczySzhwHcfKjQRkAyCHKlQS287iNuTXBtemW4l8u0XzJss7s0sv2iDfl/PSLG15F4QnCnoFPfpUhW2kzAghhTZJaRlXj8kj/WrOW/1pfBwzEKMjmgDsY9Rt5rWQWdvC5toI1uVUlJEt1j3x3AunQ/vnQEgsOR06V5nerM94j3Gorcm5hDI0kpa3ZjKYlQwxKGicuhGAcngjgiutgku9sreYLG7WVZFHlh7ZrJG/eQlVJ+0fu/uZ6IdvXim3Ph9r+8YWd9ZTLJctcXBdY4kSNgkssiMSBCFMSlFOCDKcDrQBi6RbuIpRLH5s1jK8VnFuUj7HnDFSGDvK/Tc2AtdUk9rbWtvBJCzxxW8al7i3MkItlXdDFdl1k2yrLwF+8o5OOtFr4ajtnvIvtSXM8rQzQ3MjtExmE2ZUEfBWELzjHPb0qC4trm0ijWI3KefLcm4gjVXSGKWPeqfvPuzBem/HXaDmgDPYWs7xTXkN1p8f2iX7Rgm4ga0jXekkcjYMSkfdzjJOBWpf+I7a1sJdK0aJjDcQTm0MmyT7LPAfPuZ13fOzSR/LgcgDGBUS2b6dDcWsgW+tn2NdXE+5ktzDFtgZlGf3ocjK/dOPzm0rStPlmlt4YheXy3kcsaRQ4VI5ZvK2xsxxL569h0waAMe0dXEEMSQWUluYdtzINqyNs8y5jt4258iRfujGOeBVz7LZTWEiC7vo760Mt2yyTiRVV0EgFxbhsRsq9GAI96fqWkXFzcv5ELMum3LuokdYGjijcBfKVCTDsixwMls4APSnNZST6YXsLKS6uLhYhKkH7l5wkgWYE8taw+UOF6npzQB5vPBBPcM8124uFWJry1eJPtQjt4nkESyoMkb1i5Yd+nBNYGniK5t5rjUHCRJLN9jsWRY5LiW5a7WyknC8qywtAxUgEE4bBHHeav4KhnEjfaDHqExmgtMyFy8gQRn7Q7EHZ5gxk8DNcVYeHDbXN61zdI93asy7Q0ci+d0+0KGQ5jHIBGR2FAHZWZvLHy7NYoRGbd3kS2yz75GwVk28xrFEeCcB8DJ7Vn6hJLYLJtWYGS6klfIdo40uHjFwGh2YULum2EjgfWr1rcXVs0sErxJE9m6wM6xwQ3CSNsSQBYm3kttwd1b39j3OtaNc/ZLsSXUClm894vMlilPkXEUAVvmdQAwB65455IBxA1bT0ghWKNTNKkcE6XkWXjKMRGsUiMQspizlqnS1lSe4iZBDJcQ2rxsAPKQsfOabrkSBsqSeAOSaiudJfS9QkhkaBryGKG6xMAouLVsBVSY/wDLYnocDJ/Oo4Lu/nuzd3MpZlmW3s7VoXYCCVd00crxKQ3H8XQHIFADrv8As2JLbTZzcW1jYhobVWEbXVzuOboyyAkt8w3jtj9OVvkfQ5rmCxaaW2gufLkuigznaGj3ySHP2cqw49Tz1qzqpu4EjubTU4rUwz3UV/ayQfLChbymcXbglP3Q3H0zg81zb3WoGEgz2mq6bOrQmF3CqMDyI1cghpAH3ZbpgKc4FAEsMl/fy3qGzeK8tIkktYZInWOJHILlsthk8rBBJw2MAk8VU8Q6zc6Pp8X2reEhtTEt2lu42vPMIpPtawkqNwHB++A4zgHmrHqwigUxT2DahaSR2mBtggMaNtuIblvKLMoj+4O1ZkEM+v283kNH/Zsdxcm4tnJjE8iQFliaTewMgVGbAJ52Z54oA0PDnjy/hv51nvWuLV1eGWzBKtbKylIkjMTk3TFAcMccqc4INeinXJZLUxx2kFzYF0ZFdt16zQr/AKqYscmXHJbBJx0riNE0uzhhe6l0WSGKARwrmUfaX85v3UzyAEERyYY5PI3DnIz3N1fafY2kdpewwxi3la8mMEUMglhniUxPcyyurJKQRyox296AK0GrrpiPq0s1vPJLdIFSVghs4BbgpDEoKYQsTk4256muR1qRNYu7e9t44EhW4eBlmZZQ1tKrrJsjY4IL4ye+c9MmtO8t9OvZ3vLaW8uZphGqKRbuq27vsIa3VvkwoGDjJByM9KS3t7LT7hNOnt2K3jyzK5ikkaKJVZGihKqdoUYPP86APOvENhptqD9lYWFyyiMTXcfmpG8uUY7FUruaMbg3Q7utfGvxJydQmWea1nurqKexhCSGO2ljB81FVmAPmFePl445r7O1rTbW/nvpLW+iuH84XFuqyOswitMhYsTgKzIOGAORzkd6+TfiRBbX1xcvqMFpBMq3EsMguRFAsq/uoHlEZzNKx6hcYyMgUAfBnja2sLu8CQzSRx26CBQ7Tzq12hIkjklMZBCMMKF4AHbnOHpcccVx5GoXMkNybYn7OkRZJgkg8soxUAHcenUfrXT+LhqwVormT7OllOVeVNoc5k+SUXKqRICCMZ+Y5+bBrnIrdXvtO1B7pZFfyfMknVkSBpD5KRMXAypeMnj29aAOvuJ3tprhmZGNstoUFwgMu+UBiOMlRkAFhkjJJA5qCXWW/tHyL+xV8yrPFHG8kkLTS7TGySMOibRx0yTkVBcxy3FzdeW/kSxuvmS2vywPb/3maTIwCMFc559Oaidokk0sWE0jyztIbllXzWibdlT83HlkjGBk46ZoA1tb1e6P2GdYQktywgkilCybtpDMApJaJcAjK8Z4zmrdnqwutUSS9iCeQo3yCURSwm4Xy0eERbjKqx4yCM54OKoWAiuNRRbhyrASuyE4aObdl4yZP9XG3OM4A4FWUS2tbq9htpWmtrxfIkeWRXls7gAuDGSPmTtle5xnoKAOiklW8vVF5PDHGrhzetFLAZLa3xsVSVCibYMgg5JGfatiHX9NhmuluIvtdurIkXn7ZDcll+SUzJyrhcDA/EVzdnFLGBEJGMbKrMrSxKWkRSWVQ5IRdpGfXOOtU43tLbVJClg8cNzEwLS3OQLpVI8yNcfKhOMY6+tAGpHqMgCOEjiSG4eRw8UoSC3UAx+axGZDuAA6j8Kg1a4tbqe3uGmMtxLIHazjiCFUVf3ssbx9tg6t6+1U7S+W0jlNzE90LrKPbzMFhWJmx5u8DsuSB/DjnpTpbiCeRnt4YHlMexLaZpItkasu11Oz9+rKBlvagD1nwpMDHFbQxXEFrEkct08gXzFRnLECXPC7AuQMnBr7O8EeRLaWU0JjitbVvOSSOST7X5kmwK6hjkxnphhjg4r4P8N2+qTXsUgmCrDDAz7JRvQySKqqY+ksflkqBycDPavt/wAD3E5EaRu0VttiiuB5cfymPakbccoquenUj6UAfeXhzT7c2Nld6VC11cRQxXDJMqgRN95pAGYYUuD06DNal7or3n2WWNAspuZJ3tlw2CRl3J6orYbGa8l8Pa9f6RbFGhndZ4DbmWKZ5DLbxjcZ4jGCNoJ6dOxr1bQ9UivbJ7iWWVJ3TykZG3SONuADtJKkHGen1oA4XxbcxWk7C2abdC0gFus6bFWJMmJGbIz5gz145J714ZLqS2brroEsNzKZIxOys8oull2OzxbMeXsIAYfKQeDXvfjLSbNhJJGSpggD3iP0VNhV5QQcq7RsxOepwK+eodGZAutWmpqwWZC2nszjz1kLeXBIs4/dbmVVYj5lBzQB1H9lXMj2uvSRLdXtwlve/ZIGEkFtGrbECiVgWmMpViB8q/TNdFcL9ngmL2s0lzcSLho44syy3JG+2uDK+2IGLdz74U54PPZlg+yaoryRawyS/wBoRwRL9lFs5AtkV5pRtjUgFnI2kcgmvYPC0+mX2mFr+4i/0+NrlocMImniGIHaWRR5cmEZgBwRz3oAwtPjheOV5baHzdPW2ubY28zRoAh2lZA/BLAMdy8cZFa9te31tdTzXcUgs7+2RolhSG88uViI2kMruTxKy524JAOPUcNruvW2l+IDbi/S3jkj8pRbeXKlzFKhzD9mD7hu2nHA2uRg7cmt7w9NDfQhIWzaLJiSa43LNCluRvV4nk/dNs3HaRn5Rx0oAj1bTlstXt5IZIGWa2L30rQNHbI5BkWV45M7J1l2gEeuV6ZCaJrFzcXhJa3isGMcwaSZktZ7e2BRi0WPmuHkyc8BuACSaXxnewWb3BdIvsFzbhHmaMTpJI6Frdz5Tkqq7QXXgjoQCa8p1DxN+6gaO8jWFmhS4iZFElvKhBWK1mICm1ZFz5WCxJwaAPWzr+nx6lcQy2sKW011dyKrxwwT2qwbWiXc4CyK0qgmQkgq20HPFeVa0dN0+6stRluG86SKTzhYzbVsJpWLxSxruwbwP5ZctgbRwcVxHiLx/p9pPlfKljuEnd7ny/OuDZxxmSCNgCRbAyq2M4PGMZxnye4+JmmXsEj/AG21u7a4uUe6ieOWK5VSWRYUdo8LKBE2W5XAHPTIB9QWnjqW0uoL/TdSupbiOBrIqkKrC1tJKPLJJAbzweWz8vrx16W38RvqX7zWZhdxK6YMMIi8u4uGncJdOhyYlR1JxnPIHzcV8Yz/ABDuC6R2pytrEwjggS3URpdKYl83ZHucqrbgcjkVUk8Y3kVnd6LHqVwlytxJNbKZmgeYOgcpNcfwgQF2XGSqru7UAfe0/i600aznuY5dLuC9pFbRX2XQT3MZdLeQ20THOn/ZmYsSQyMnzAHioZPHejpp0mqz3S2Us4uliNs8aPcB4oGtjBE2d9obmd/Mxyi5LYr4usr3Vv7Cs9ejuNQ1CyCalA5ui0bG3WN0jtIvLU/aFOW2uBgkgMRnFJNJql7a2RlS6jtY/MMyNMMsp8wxiI4zG6osRKr0/iGAaAPprU/ifeR6zbvp7C9iiikSe4s/LxKAmJjEQSst2iZy8mFbAUHFcP8AET4qJpv2e8sWm/0p42nWMhpJTJ5c8bux+6wVgSARg8fTxZL3UdG2RW0DS3k4aEsF+02/ltMJBJFtOI5Nh+YnHpXY6joS+KNCF5GltPb2qwy3VtDiCRYQ7W8wSQ8OxTaCFJIySQNtAHnp8T3mpXkl811KtxBLdW3+kq6rDIV3rtm35S5MDEhD0PJHWql7cGKZr6NpJhEi3FzNI4EiB1XaIiGw4YuoDDOCc8YNepaT8OrOKWc/Y7u2hSzeZkuGxcpc22GSSXbuF2zttX+8Vxn5a7ZvAEq2ctotpb3lrefZzO0cCSXcdoSxFrh+UkVQrZ7ZJ7GgD5vhbUz9mgs4GuI/KvJPPQb7p2ljZthut33D03jk56VkzWOqzo63skq5sowN3ysiyhjtmlPGdxxhQevNfTFv4Qhs7aC1iXZzcR2yizklQKQQsT3ZGVkQ4JUcHpTLfwDdsqJcoBDbzW0ccn2cB2GdxbyEJ3ygkFWJwMAkcUAfIMfh26jZYLcbxeIE06Ty2kmBJiElusv8CqVJGeV6nAq/BpptlNq8d+ZpS6peSygeQ8eQE+bLbHfHPp7Cvqq08EWs+o281mbiKOK6m89p4gElEybXkAAxvxuAVOVPBrO8WeE7e31JDpnlyz3rTRrLIyRwpAIxCirEcKDksQeCSD34oA8G0/w1Ib6yljuRHEkSqMGMW7OWO9XmVh5xxs3AZI29q7pPD1ykDx6zPL9kYyfZbiKFC8RkbKlkHzvDjrxjGenbrNL+HyWU9vaXKXEiXDSwRgx+XDbzOhk+QM2TjqGHQ9Tiu8uU0+ytILOTy57uzXazSRiSMw7iMSjJyoCNzjigDxObwleM6vZxtbWmn2ijUEKRzlzJIWErSSkGQ7FOAoO2p7f4a3uq3VpfxXMS2sU8UvlPEgubhyRkyGQhppABgZwBx16172INL1eNbu41FbSNSpjgii2rCI43ALMF23KGUjaCSCDzxmsm8vILGJ7ee33p8oF8tvKrODkMyiJsqSvGVxg0Ac0+laoCETTvLhjURwJdosswhXO3Ll1yuScccDjNFbdhdaMtshgvpLhZP3rebfBXhdwC0G2csQFGOMkDdjrmigD7KtJY9UlRLi9mm+yCMtdkmSEpMSiIDuwDuOMYyMdxWV4hOi+HVhENw0F1cyu5jUkzeaMhjJ5Me0Iy9sZPpWT4be5sIbvTLyeGOOFm/wBY2AtrC24qsj4DRq2CSeRir/iGGOdIri5EUsNq8LxXKsDE8U+GV0dcl1OfXjGelAHPf28t3eXSPM1rbJE63CgQ3kk9msQbfGmPkBnPRgCuOcVY0i1tH05HlPmR+W8UchLJM8M0pMciFThOuDj+E4yaw7nTbcHUjYXbXNwsMjySlQwhhlc/u4pgoDIckENz6cVLayx3GnLpVghhmRI5fNllKpJJkh7WRmYYjkdQQR0yee1AFnxB4Xtr+C38i1jjlsPluorKa3EeyQMjTyMzhkfByeMk9BV/QotO0Oyk05rmOSN7hZC1w8e7AXAMD7stgHJX7xrgtL0zVtLvLiR7prQvIqyysPMg+0SNlbaCWRv3iqOBuHToea9Gub553jjGlwXNyYVMV08CLbtIgxcyFONsgGM/TPNAGxbXf9sTRmwv2tYrYpJJ5Z8uK4WN/mCJGNznaDxjJP5nurW80u0e1W3nF7cu0YZdrxyoJGA3xSSKEiVWxuyQzEZAry7T/DzDWYb23vlisFSK4mgW48sNIDny4Qo5QMWJxndjAzxXZtfRfbkia0uY41diiwOiRSrGSZZBNKi7VL4bn6D0oA1fFSapcPFFaT3Tqi5Cx3Id0Vm3yzI7ZMZEYI25AGecZrznU7LUr3VYnaC8k0tNqgpdB7kxYI8qa3BEbK8ndty/Sur1zxFHYCxV4ZYVeCfeyu73EofJJ3AY8oIw3dhn14rz/UvEun2Lq82qBoAkMi2sbIrMASx2O8gZ1xntjjigDpLpiqW8crA5WS1mAd4/s8LBXjJSPISRQuCQQvPGBXkviO+8NR6mVuNLEMcc8bRanYuQ08p5ZJgGKbAQS24jf09qdrfj3SbO3/cawh+1E6gpdUZljO4SQSeWW3rtX5cc8euRXxt8Y/jtFpcMVxpAjjlDOzQRozpcxGUKVZCuIgUySzYIFAH0x4s8W2eiLNaostyk6rcxSWIVILdmwqxxzL8iue+T1OM14pc/GjSLGWWL7beac9ssjzu0q/aN8YdopGxwF3kD5sA4yMgV8UeK/j1qevQ2+maXA0k0heGNbMuwklkIBtljkIafaTywBAONpNeq/BL4HfEH4m6hJLqVrq1pbXssYgtLiyuUjuBIEWSNQSGEaP3cAc5NAG1rvx91HUAkFrfTXkzymFri2haRLkF92+dQh3scgEDOCvHFei/DL4C/Gz40SfaLexNpbTzpJHc3i3dqskM3CNDDBCW+UEYGQG74Ffpn+zV/wT18K6Dqkeq69bnWZ5HibydTtXaKwlHDxQb88FsgMu8d+K/ZrwD8HNE8PWdvBZ2MFnFBG0cMUMKLCmAFX7ifMRg855x07UAfhF8N/wDgmlqsCifxbdPqDwkSTQ3AljE0pbciqhdsRcnPTIGcdq+8vAv7FXhzQLfTo30nTpEiZc262zKmCflYTbMkLk5Gf4eM1+p1t4TtUSNZNhYAlti7Uc9V+Vj14Gc9K0EsLWPKiLa8YxgKuwD+E9OpGKAPk3RP2evDmmC2hhsLKaMx7riM25DpwMCGUDMZ257GvCvj9+yB4L+IHhS/0g6NZMJ0kMcslspkTcjBhvVTvPPU4J7+/wCk1zEwVfLQZPClcKc56Mz44/wrLuNPF0GWRVZAdmxSoAOME8kZbbk5/nQB/D9+0H/wR68TaRr2p6z4TukvbKc3chs2SWAQrKxKh3cqE5Ybcc7fSvkLwX/wTW8cr4rGn6zFBDp0ctsZUdZPLYA/vo42JJIIz0yPav77/Enw/wBK1WGZb23gmjkIQwsqKsvXBJHJwMcDPUcYrwu4/Z78NJexzpoduxy0rDyvMEnmvwUIBxt447fSgD8qf2Vf2SNL8K6JpGh2vh0RW9vDDE08dsY5PNi2sjtKnWIuOCeuea/ZbwB4Zh8OaZHpsjIojiUomZihk7PIHQEgdscccVr+HPDdn4VR7S2hiVhEkkaIoVoyowqyE/e6jA6+orop5oiFMuyG7fBYMpXA4AABGMZ6ewoAo391axvyUeSJWaNIVO2RuhYqyglDxgdh0615F4g8ZKiXkbSANEjIFcsWUZ5CbBhAOODj6Vv+Ir14pJEgcvKocMVXAwOfkY89CM/Xj1r5n8f6jcy3ccFoIzLKkhna3YfvUb5SGUnJcA8+ueM4zQBZ1n4t2enQXGZzMrQ4BhBQyBGIeMpIQWlCjO7HOK8S1z492dq224vZYpYFJtbeVXjM8UuQnnsqllDKTk4GO/Wuf1nQWiuoboXcs6OkjGMRl47eUnEhnyCFwo4/+tXzj48tLa1uZry1iL3SxySz+dBI8M4LcSCXBIjACgJjgrxnmgD3LUvFNx4vFzMYPIsZrWSNhbHaVfZkqrM2X68n3Gepr5ekW4HiK+sUkuhBbl5IiXYMWG3JR+0hVflycEYBPNXPDEer3f8Ao2m6jMjXySttglEUEIADMkm5jhiCBkdfQYrvdIsdQlvbiy1ELutoBsd4yZHB+8BcbAZFwuQADkHk9cAHH6Rq8+iDVYr6C4NtKPOeZrWMuPMB25Vk2nBIOVYk55UcGsttRXV2jfSooxJFE4naGMswTHDSW4JQE8cZBOO9e/3Xw7HifRpRNHDuYGOOeCDa6Q4IyU80GfGfukDH8JOSa5bw38E7uH+1LKKZvMuYHs4UCsVlnjG+GaaOXaYAM9EJHYZoA+P/ABZol5rV4txY3jxzvELa4S4tpDlfMbeI8Lvh4HcYGevSvp/4M2s2laNaSalaQLBZsqWxtfOYsyOoJZGQZYqGJJBHp0rj/E/w/wBf8Kwzza5bytew3i29ulkXkWeMBSjs2Pu7jgLkHru44Ppvww1TTmlVLiQXcUa+ZNbXUCEw3PmFZN8kD7o9mMYKhSDkE9aAPZ/Edva6la3ZsMgyW8UpcCDzcopd48FvunKj26Zr85/jF9hke6udUFtOqTy6fah7fclnI8RIluJIgQxVtoHOR+tfoXNpdrFHNrcN+stvcySIVVGaO3jwVWKPcwLhQw5APrntXwP8Xk0LRtTmgRDJJqS3Uskc2GthcLufzBGxIZsYyFJPt2oA+WvhvHpvhjxppUulXE4e7uI/7V3yRta3UcxAd7UOwIkxjEbAdeBmv39/Zs8Wto2kWGjzpc2rl3mFsHZjJaz/ADQsDjgkMCwyCM847/gLpFvfQeIbXXrOxs7u6863jtFVQZYG3DNwLUnbjgFdwBFfsZ8MvE8S6RpkczKdRe1iE/70JPLc7AVaQ9YkyvKr1xgCgD9RrfxVbyToTvUmAgeazbQyj7vmY25wOmex56VVv/HUDubbzU5hEpkV8/Mo/ibOFAOBkkflXwdefELVre4t9Je7fzPNxIE8428KyEEkzY9DggkHnpg5rYkuNXv43kju2t41njkWKJy6RoQPlUk5cFhz2BPtwAfSev8AjW0uJorNbnyri4iEZXzomi8wjKgnfhmKjKkcD1ryTVNcuI2keO4uZkErxHY6qoXJVywCkbsdT37VzOm2d7eSGK7giJmIlMsayeYmzhGQkcMwHOOPQY5rp7PQ2aKaBoUHnNsV2jLu2eCW+blufrQBvaDrBt4opHnmlik+d1jmDNHyckgrktnHHXtivYtAe31KctHK8iuuP9Kn2qjFQYkk3EeVnjtk45rzLSPCgtLbY+CdxyDsibBX5WI3kYHpnOD06V6PpmlzWNtNeKEljS3ZT5XDtOY2w6gn5mCjAzgZ560AeX/H/wCPvgD9nfwzN4j8Y30OnuLWdLeJp0WeadYy6eSkjbpYzhhlV75Jr+Jf/goh/wAFFdc/aR+IF5BpV7cWfhGyeSz020Nwz2zwxMQZZElAw+5SRxg564Oa+3/+C0fi34kXHinTtEN/eW2m5vWSSS5ndjHkhQEY7VcocEe2RX8wOvXd5JqDRI6syzMDvKvEXJz8zMOc46Yx81AEfinVp9Qu3eI5Mzt5siM+Dhs7yqjCAAE5HHSo/D+mXOq3FpbqqpArET3YZ2PzMWEh2jOzIxntk/hYtLVr4Q2tvA32gPILt2XmWXI8tIlI+WJVByeM568Gvqv4U/D97y+0+8m0+O3FtsgllaJQsiyMPMeOMnMuTx9049hzQB9Sfs9eHoNDtodQnFs00sMEMSSyIHYJtKTWRZsNI2Duye3rX214S1R9SlfVdTkOnLazeRbxtkQXHz52yA/8twMNkcZOM1843/h210LTLeOKOeO3ljEz5PzR+SoLQwuvMW7qAMcVseEvFn22WGzlWMgeWtnAs6o86Kx2m6YneeBgd2oA+x/FfxE1GG0XR7dBcLHbB3khRjHPJlPLlZ4lxnYeckDjnFeP6p4pudVurezElxdwxSGZ4xdbVgLYCjzEOPJDDB57e1Y+veJma3m06K3ayh0+2L3JAlcXfmBnCtIzhoVUcAbiW52gV43N4wVdOaO6jgtreDcxS1XzbsEt8iFZCHaLkd2PPJ54APZrrxJbWcTabaLLe3fnS+bbLIBb2cLtmWdUfAcYHDDPpVKTxde6dbq9m7nUpHBAtbSOUmJf3Ye5PSPCt1JBr5Z1fxldSXN1eIvliO7tUWVHOLcFd67zkG2gbgMDnk8j1Sbx7dwSyTyC5tpmCTvDDKpuZ7WMfvCEP37c5OcDIUdB1oA+0LR4NRtobaSezM13Er6lLPNI2+dxmLDYBB3E4UfLx8pI6aaW+k6VAkXmx317GXhhnY/JaFVZ9ziELI9sRkBgzbemFIr4W0b4iSGW7mhuwjX93F5CpqG6G1iY/wCrniJLLtPzDaMjGOleyWHi37Grwb4opYmRjdDdeC8Q4eZLgq6spbPBYlVHQHBFAHttpplq4m1C3SSK9DJLLbC8lG9A+7fbruYy2uD8xboGPORWXdWVyztNPPFBZRyGIwKZJreRpH8wG2uRkvGgJBJwQSfQVT8L+OrvUp5p7XRYzG6BRKqxiW1gWMo7Qy5CSDAJIJyehrc1TUNPuYbKOwkg1N1LSzQSRurujhtymIKqB2IxwcDHvQBiT2cj6fJPMYIZY5XuY7VHiVRbj5Fmkndgp3ryMHt9a4/Xb9nijElzJBEbdliis7WQyToiZkaS5WPZvOf4WJIHGc86d/fWO2xSSG7soAkpfT5kELThn2LZLlj5wD5I2knA7Gsn7Ob5ZpfPlFjb/aILa3S4VbqK8IYDzIRkkAfLt+8MUAcTrjacdOg1OxzFc3sSB1CSSWyrGMBpUhQmNQVGcjcSTkdKx7CP7Xczu/26JTYhwsaAq4IwIoYZYC04I9SMBsdRV6Cz1JkgVJXaNpbiGdZoyluY48lWJdVDvnI4z9e9LHcTadPBqTkupMrIrxFUjMC5a3jmiz94LkKcdMZoAyG0mOJrc2Uk0EmWmlUqu6QMAos5IrgAGIDnJyQTjPSshvOuZpLdIIi1vHJHHNLCyxCVpPuogXIwGIBwOufSu9ubnzlTVvs0EsV3FPeS2jqLaZYXCiNYo1JSfMhyS+VHUgYzXH6l4mgvixu5LbT4tOmhtpgVEszTNGWWIpASsfyqNxz9BkigBLCWDSrua31JWtIInKCDDvDcyTICHZsEiLeOOVAJxn07Sw1HSJppfsIilt7eOSSdpFImS58sEALMVzF1Chc5BOPf5z1zxa/9pixS6jnaePyrZpJpHSEFuA0Tp8i5xsDnIPtzXWaZf3GlWU873cdzPc+W00QUeUkyptjZ4I/uxsOOcZ5JoA9Tn1GxnuIiba0soIEMkwKOvn+dGEgkjWQYMiydNucluc1JHdxXBt7fN6bhVJlVyrKrwBpHurgRk7ECbQqj5ea8yi1C3a7ke+njtJbiNJIUDxeVbxRAO7+W7nMYAY56AkdKde6tFLIr6frphVlXy5pCwgln5MhuJN2JAyjgAbccE0AfQEN9pV5aRPKYJoLuOMvEzSI5EZwArAZi5yce9UtV123tGkuERotO05bZljiVJd29to8yRwwA4BBIDHHJz08HT4iadYvFPd3sVvLNayRggxrCTgxvKkaqFck9AoLDPNcnrfjvSfsqNBqxjZLd0vmaVi0nmsdhEfQ+gzjbjigD64HjnQ5raSaSfz7mGF7e5jcsGjLjFtIm5tgkJYHBI6dB38yuPEgsYrhvtUGoGTzrlXJcNDFEQZxcRqSFky3ykr/DwTXxZd/E6V5jFBIV/eCOC6ZwltLEgA23DLki5JxtLAAVzV54/vjqEUa6zc20btIJfNkE7Rowz5TOBtmQtwAfpk9gD9GLD9ojW7PSTpOn3ts0KxpEJmZBcxx3CbNuVACwqDnJw3A615Frviw62NTke/t1iid3S1VnumFyBujuZJJT91mDb1Uk7a+LT41iaS8CzNNGu6aVELxPKpAK7mHQAr05x6VmT+NJvs1w+wIc+asUUxWKKR1+USkNumyuDnlePrQB2Xi/xhfX1wscwgaQl4LchwJYnLbfIbadohwDhm6AdTUelXyFGhkBLOg2yBDsgmA2ALMOXXORjOD3yMV45feIJb/CuYreZZg+YgAJJJD5arcMeUiA5B9+te0+DSbzSdUbULd2hjjU/u9gDsm3b5TZy4EmMBcscknigDiPE+mLMq3q25WRnDEIBFO3HzHys427uQOv588PZ+G59Y1KKHTEZrpSMwOfs8rbWyWXzVVZMBjgjOeMZr2PXdNutRNqgSUJMN0ayq5mEOAhEYiGVXIH3sYzk19lfsxfsxajr2ox65qMAv7bTbczw3lxDm2sxMjERk7T9puIyAQApBzg96APCPhr4Wv/AA1Ikt2Jop5YWDK8ixvh1KpIhdgCo9j2xyc59U0aGS41lLC5v7xLs3Pmwwi4Dh0cgtMYzIACV6DOeORXZ/FLwRBp3jAaPYzSRfZEWN5bO4SEzxM53OsawIDOWOWUqMcYLVx1v4K1Xw/JFd2zvPLGJnkvGUfaUyxw3mI7KzbSAdpOBnIHSgD6Z8E+F7BDdRWdy2tmWNxcpc24CWrk8iNGba8xJAxuzlenSv2H/YM+AT+MvEmmy6yLOLQNMCXlxDFBJE12+QGgkhjym4Dbwx/h4Ar8W/DF74g0DShqFlJb3WmytGk14xiY2k7DMsjRO6l18wDcw3Y7Zr9Qf2MP2t5vAz/Z9cvYLVS6wfa5ZglvMQcIUDgGPu2XA6deKAP6o/CnheyhtY9M02KPT9Ntoo7dIFgGGWIAoVEbDsvp2r0afTp9NjWOG4keG8TbHEAhQBcgktu/dg+pxyMetfE/wp/aq8J61oNvqUeq2kVu0COJ/tUNwEdB8k5kVjw5yoHfOOmK6jW/2s/BNtHJ9q1iO2ne3im8tXTy1t2By4mUn7xAJ44Bx2oA3vjLpmha/oGq6JJFGuq3VpPBCLqNZrRgytGYpoUJyrM3PBPfIGTX8y/x2+Hfgvwh4z1m0/sOwN088nmwxWcdslnh9kzbpZUaRTJkqFzjPoa/Z/x1+174Dje5NtcXWoajcO0FrNYzIRaIFLS3DvImZtxICADjsa/Nz9o+Tw94009PFEshW5uVllW9jVU1CcxKWOEjRlWbcQD5mA2N2CRmgDwbwp8KPBy+E59Y068jX7TE/msJfPMabgwtJ0mkZgmARsUknd+Ffkj+1pruteHb2/s5LZY4ReGGxntZEjQQPgohTcOFTAAIDcYwK/YD4P6XHF4cv72+1WO3tJWc2dldSiczJt3GWWMTAQzKVyS2M4x14H4z/t4fEfT9W8azaRFmSztJXSL935byPArI0od/v4IOME8dOOgB8maTDCgnvpJ2e8u2iMELxyIWyR5zgquCqqT0Pf8AL0Lw8ZDfy6Vp7SkXyK0nzM8iJGC4MKy/MAQOcDvXmPhfU2vJdKCRGRrRQXlbKzkEEZZ8FTDg9ODz6V7fFG1vIbu1gWxuNrQ3BO0vI8ihkYSQEiOPlcEEHnBoA6QaPBHBPbLc+XetFbFwgkkBLjLrKWBw5By69Qe1cpruiXNxbW8dxcWsQtSsbOkbGdo1JDeUAPlXy8Ac8E/hTbXWLjTrppbySRJDOIbfarFJbmYZDNIw+Zdvc8ZA56V6ZAZXhnmukiFzNbIqmaANFF5qny0jO3Bcggk9BnnFAHz1rGhamtxayWkbuhs45FmWKKXFtAf9Q4UkoSm7njk81s2WjwXmmzX8qPDJbH7TblIzujtkDJLbytJ95WY8AZwDnjGK9VtNMiGGD4SEXChdxFy0qKWdIgMr5POFLcHpknitNtP8jTrK1mg2tew3F0zRQBZJIGb5I593KsO5A68jPWgDzPT7C5lE8WnMwhIjaOFYvPdF4eWMTElQMngAdDx3rpYJb27jVFla2tLK3WFbVC7pcFvnmeSEou1yM4Kk4xziunS2gSJjHE+mQQrCJWtj5q3QVV2eWJQDHIwU7iB22jmt+20SZn8y0sraeSYOIFa6IhtEkQH7TMG5+5wQeAR19ABmnNHeWTxy23k3NvKhtLwsIlkYrkxlc8kKRk9+a0ba0tVtnJb91bzCR73bP5BnfcXiJVsEhsZ4rMGkzw/JJFfywLKLlrmEoqKQQAsErkbowUOcDAHXNdvDczWltazGGO/t5iqNFI4drSUgRmSSONdrzGMg4PXrQByF/LO4tpb9YVlvImhMpt2CeWpK2weaWNgyGMcHdjtmux8E6fbpb7lDtKA8qQtLEYASMCRFVgWGQ5wAcDHtme5hivIZLsGG6h/eW7WVwQZLR0J8oW6t984UkqB8tLpcYtjHNYrFdXLgvFbxja8CrGdxVgevBDA9COKAN/S9QeV71RFcTwxySEyqJ3f7Q4VFBAT/AI90XOR0x1610Vj5tnbT391d2QVJ0kd9kbC0LsEkN0ckoNqjZGRnIBIrmbi4il09ZnS206TzPJY2/m5SLcJLkyqOfPZeNx+UHoaFF1LH9otWjuNIkuIf3EcYivL91R03MpJ+1xg4xxz6mgD06x0+61i4nv7TUUSJMLFcQ2yyvczMN/nMcBIQsSgD5u3bNdPbamlrbXNrapJJPDPbRxzvMr+fcSIXZnfOFQYJ5IAIxnPXz3TtY1K3i2rZTWmmyxrHcLIj2ManzBIsgmiBaymI3A5XDA+prupHlntBfwvYXNrlkeG1uRHcASrtWCO8wHfDkn7pbcMEAdADWsNMlXULnUXsD5oj3LdOxki81kEjTyqpKo+7GwnHQY61seIIbTXLSGMQ6lP5kZmmaaJJbpLqOMBmtoXHzK+DgYJwRWNp2orGL6xtppmaUWqt9paSC4SLYGD7BFh5A2dzFst1AFP03WdUm1eZJ7yIBfLgtb+2uWJWRXIZiJSQrkKVxnA9gRQB8JfHX4P6fM/9seTO32kSyrdzBkMEtq4drV0ZMLMDgbe5PGRkD4cuytvPJJexvAN626b1ZDbkfIGKRjBTPOWA4PrX7feLNFuvHljfWIa2ktTfK8A/cpdhmOyWWUSlQZMqdvZ+Cuc18D/Hn4EXWkGa7t5bq4gnjw7S2oCzLnaYy0IIR1IIz3xQB89aBey24PlPbxRoql2jBkNwVJSOQI3KlRlwwwvYHORXpOl6tbzxrbjUHiInjQSOWUoxIDzo4U+e7HI2Y4Bz05r5qNtcaC0wlvWiW2kylr+8eRVT5DG4xuQrzgfd455rp9L8UNaxwiC88uK8lWViIlnmUxglpWVx8gYEDj+9x60AfaWiT/ZrQEm8jRS/2drVFSV3Zyn+l+YcLauckbPlY9O1ewQw3V9pNrFcMRllt5rx/nhgiKieGSdVUlmBYqCCfmXJAFfGGjfEdIXiF0P3QFtFJ++aV8RcqICp2kiTLNv4BbA4FfTXhz4qaRf2cNrIkE6gQJNOZSiWzRP8v2oQg7n27cfTHNAF+eW4hklmhmmmtvngaWZUUFS5jdkOdzO53HhSeeOlUxE7XdranfFZwN5sayysULnOV+1sB5TkHgZx+ORW6NQ07U0uL2K8tZITdM/2OQC4O1MRKkQjG5lPBAxkd+RVKC3s3jvI7zT/ALMzyqY5o1YtOZAWiHktIWhjRjySoHPJzQBS1JLaSyfTrtLdIQG+ztaRl7ocJuuJZwNxyQASpwS2fUVxZsmtb5hG8UEkpjmhuHdwIhEAwgQJ99wFxnkkjB4rb1u5u4pLdJLUPAhKxrbHzZJIhGUaEZI2MrAMxz+VcLZX9/c30dvODcPExMYRk+0RwyFvLZWlwp2v1zwSeD6gH0toHi4WdxaO1zdNDZw28l7JOVDxG5QRh7cxv9/Jzg9MdhivpzwR48tb6SKys5JzaSFrKSSZ33XGFCyOxLcxDAOOjEcGvz/juzZLDvtjNEJ4GvbjE+9x5hL+bhf3WM8gA8njivddA8RaTps8ckMEc0M0ccNtMrOgF1McqZ1Lg/KCCGx8wb14oA+/7z4Vat8QtJ+y6PLPcXNndJLvRWaNk2ARNanDiIgKAeCPlx6V2Pg34R+NvCWmNqGpmW3tAksEccxErsySq1z5luY0CoZUcrlc8ZyetYXwE+Nmn+GbKISNHO9sJIJZ5CHWMzoHeHMTHfAACFYgkE8cmv0G0b4j+G/ifbxabLaWEFlNbG7EkkqRFFtgD8jrjfuABI5JJyaAPFNB1G6stLtbi/Wa4E5ntreaSIIYYCN6xtEwySxJ5Bx3FelWGvx6aY3eNWhKQFPJXBjRYjujIUnDAg5PYnnFdBcaBp7FH0yMlmint4VKhjbm4IKTQLINsrbshcZIXHSvF/GF5f8AhiyuQs7REm4tdRAaIgNIARNhomMZD53EHALZ4GMgHt+n+PInh+1wSSLBJBGxmuySWjeXHlorH76kBQDwceldhpOqXF+4mtiIoDJKrQrJJI0hRtzG42pi0YqqkFeDv5wQa/OTT/HOrpqENo15FLZTzBJo45Wkjs4o1MiyYZFj/wBZuJIOCSec5r2vwv8AFG6/tK1tbO9a+sbqUW8ojmjUuYyzXU7QWxJT585ye2T1NAH3do0mnx3U/lXK2c0KLzC63JWORSCJbeQZeX7QEO/n5SCQBwOv0+A2ch1NLt2VFU3EzNE8DSI5ERkM23YjggMCMBhjJ4NfMeneObpbi8ij+zyWgtoJ/Jj8uWUxzYeSS3kQFlYNjduPJY49B6BY+JpZ9LZ7oXfmziCbY00c/wBnkztjR0iO102A7lOQo5zuoA+g7fXpYC87M1zFOfLVYkjHlTkkCbYp3G2C4P8ALtW3beI0upIoo3spDbssUs0sxUOhkk8yFF7RljyD0I5x2+U5fHGi2d55d3cA28myOSa2uJZI4ZmAO1FtgWhTJI+dR07io4PilY6Zdf2ebiK3gcTusiiMy3EQLMFZpiMFmGAf4jwDnigD7dg07TLpXbEkbK4lPmyBAkJjEc0dv8wBQspA5wVwwyc1kN4Z0nU3/fWVsPLlf7Om6SMyIBh4HZBu+9yGPB9c14N4Y+M+lX88Wn3ciJI0aNFHMzx3SPGAwhlVgArFSpCk5I7HJr2rS/H2lTtIIZI5prkCJ7ebaskKklwYTj7/AJeMjluvHNAGR4i8I21nDLL5CxQxxxSiTzI4NiRrth3ssBNxsBjXGS2AMgc48a1DSNXMo1ESSi3Jt2CwvC6okMWwzMQANhcZAX5huHGa9y1nVZbqwmSNI4nmleK1kvJDLZvGY90geJxiM7ORuIBbgc1xNhFb6laefGGntbHzLOQQQiMXTTuwMxV2wY0lzj1HHXigDzrTdXkjQyvbqsxAZkVjNALUSlJpZUiyY7lnVjhgMZ+ldwuuRR7kFxd7RHLdb0X7UqIqgRAQHnbgsGZcgEEkg1yGs6RM8l1cW8UcZsbqMM5jNrHcPKBvtmRT+8G5ixbG0YOSK5SzsdShv50upJGnuZnWONJD5SwhCBbO0ZOISuOehxnJzQB6/Zpqeo/ZYLWS0FjcrJJD58kkgkn2tMzSBUJVhCcojYO7p0FdnomnX+lXlurXsk6TwXsZiLEMk63EZjabZMv7wCN9q43bQMjkGvPdEttYjNtz5FrtTzbeKQSqESKUGRcDCtyqgg/dIJ716Np9zbR2nzQ4DXLF9sj5tbqRd3mu5Yl1dSN+NwVjzjuAe3+GdXS4ilWOeVRBstijNvnV9oaWWNSxIUxnpnOMcYrq7bU7ie4ntkeSS1WAuWcgRwRREsrS/wATOcYz2z6V5F4eXe8cFrsWeYIU+z3GxkC5cKfM6ucEHPG3iu9gmu5ZQzxKsEqMtyiCRZlmwSJWIHzQAAHaR/8AWAOugubYmGW3kyMl5SgeXHmOyMVxyU5yOuOnat9pQHACxB7dEMyuhJkjdT5b7v4SQMke/Neex3MUKnyBJLJhN+3CL5SvtITjByQ2AOR0POatNeT3MymKOQxvHIj/ALwB0wxEQky3PBPXso9aAOynSS8t4ZkCyG4k2upO4NPtJjc4J4WHaOR/Dg89ecvtNkmgYEshcyLK8YRVzhgzRgHJ4CdQOc46VZiunt3CKpjVIw6yKzfOwLLt8sj720Ad60/tIuYGt5BLJtK3DHCAtG7ktGQCSCep7jOOuaAOWns0XTBpb+QtqUgklLBnnEjRhnkSbbnziWOD2BxzxXO3UelWf2dbWwYrGHRwzHdNEZN0rOScByix57kDHXr3TiBGkGDHDuIXztqeWCxCKTKct/hXIXeEnwH8xmEo+ZMoq/MoztGAOhB9gaAOb1K7XUoJbiO1NnFcSxLfNaRiEMkcuEMX8MhZdo2kEjHSuJurC1n1G6gtrOe3hkRrd4ZEDxsyuHa5CKMeZ82QQMEHPrXpo0e5lsUSIx747lbl4Tlo7ojeI1jKnCHBbOeNyZ9K0l8NJGIFtYWN1NbyFXmBV0diFG+Qnhd6MRkfdx2oA88EMWm+RbywCfZJa25OcTSK7MuJcDaqFHVT/ENuTxV6+8NMtxAtpZSJA0boVLpIkOxVLiQBtstsu7ALddnHNdnH4ckS4XVJn8zczCe1O6ZXZUMKtFleG/dg+vPeuwtbITxjbHuskIS4RSRMqPlHdUU5aUOoGwZBABIHOADg9O8MwWUCRNE8t15jSRyBnEcJKxkJGE5MRAyCRtwQM4xXXi0WJCdkZLZaR1ihyryl1jWUPIO6Y454yfWt22thDsUwyQQ+WYpfN2uxOTh45Fztbj5l45yACMVDc2iSQXLpNErxxYUx7zGJFZWhEu8DEhVieeBjsaAOTumW2sHVo0Z0YzM0W9GiVkCszI5+UsAFGM9NwG0gm74fvIESG4nFx5CRb7e3CxSGOQXSxpK+0ku4Mrrt5G0Zbg1yniaOQsLWVp3DiNgyB18vALQLIqjM6u6nBAIVSAcVf8OR3JsrzUZonMbqgs7SW4hSUXcCPLcStGH3BQEjEa4wWO5vlOQAevaXq66grG8xau8zABSqJLKVWWOYQofkADsvTBI+XIIz2NhdWzSq+0K9lI0kLtuYKgRY2fYe8ileOoLcgYr5+07UnvtSluXIs4TOkkFvPIheOOKNJPMuJEYqsrtkkA4DOVHoPS9JvZJJjdXDCaGR9xWJh8sD5Zi6k5IB29jjGCKAO38RqJ90KAyRyRqgY4xHltzx74+PlLMv4eteeXehRQPItmYUgljjSeNSXEwkZ2dyHPzsDtHIz6cCuta8NwVtQ4VDGXYruO0OckZxwu7OT6+1cve3rQAQvA+0O4+07SGRUYkbSR84Lg9M4z9aAG6fp4jt5I/JRZnciFHZXQpGBgyH+EmQMQOwI9q1nnhEHlTxyxylBHI6iOT94CCFAY8Lg4yuRgYohmj+yxh2CNJEpjeQ7ZCzZwMsOCSDj2HvWrc/YoYI7jcCXttg3ggknq+T1OP5UAcfeSXUJwsu2BreUrxlgwXaSSR1YLt9B17VbtxG8NjJCrs8sZSbJ2i1IXy1BZiFmU7ck54zj0qSae0nRURP3eFSSV8qrZxkBWIOdxPPft1FaEctssYWPy4oVDW7ICuHIG4uX6IcnvjPvQBQa1Fwu2ZlCvEQxhQbGkQbABxnO2MA56k8HGCcdtPsY43jLS4DhdkaJtIYlXSXfxy2enY+uRXS2+owMjWM1vtYhzbSKQMyZbY7NnkYIHfgcE5Fc/qkIiMrSMQAYVkETbt8jH5ThD8vUZ7c56GgDzPxJCILeWGO0LyLJLhY2UnyNmEJRm4UZHA5x+NeTya5Bor2t4kvkyW6TRXILqEleUxkQqskDgzeS7AZKj5SO9eweJ7lPsM6pPMtwtw0e+MqZDKo+SDcf4DEFOenPWvk7x6txNa3whjjuZbp4BMFG424jUNviKN/x8Erzj056UAaXiDxvYXd/Yz21nLFd3FwqSLKILRXtm8yK7VkVjvDTCAM2QflyMc1654R8S2senrFcRp5V3E9tDIMRxWyIWC7YmP71fMLkMck+Z65r8/b3Xruw1KFL17i7jl2xI6QyB4VLRSrEjlcRNtznJGSOuOK6Of4lahpFklxeXpsdMhjCm8criyRBuEd4YwQ0jLG3lDAJZwCMYoA/SrSL2y0eeO4tpIjN5QiiRS0sjM+SHx0+UcHsAmcdK6iDxAYFLtc+XvAlVpAAk8sm5sIAp2HKnjgg9etfln4H/aQt9b1Bba2nea3juJUzPJ5NzIJH221w6Ebog8ZHQYBGTivqK38bX2tRaXCk8o+x3F20sEjOFkhjWBrYRlV5QOgXcODktnmgD6e1DV5Y4SzSrtc+ZlMM6gsBIWkbHzbmOB3GMcVyt1eCW5a2tfNlhxK/wBqm/dlJ1iRwjlBwBKWwW4bbx785pdzAxj8/wC3SQXAMc8gDNDFKik/IrDcACqAnHJrVuFeUwxyXiRW4SOR7hFjV0Y42ySszY8tScENySuAKAGpq5tXZJmS4f7FExM0nkg3Bcs5Bc4B259/l961tJn/ALWuCgvI1heJC4gkRt6yuVY4kwRtUAkqOCOteXXekyxXzxG5hvEuZDJFMS80d1JO0ibCsX3XG3OB90HnFWbvWdOsLO0tUsXtbiyW4S6ZxHGXZFjjDGRJQSgYHC9wuQDmgD120t7RRJBDGt0sFxtilSVZQ0SyZkcsrfMcduuTjHp19tHEFJmkWB5WLKmd3mRD+IbRwQoxjOc9sV8+ab4ouUv7YF7ma3VXaP7HCiQMhXMZfyj8qknGT1bOcHivUdF8QQTyGBJkkmMe9FkZCyb2cukSsckjDZGOo/MA9YtLezuDuEZSGKJydyFlkdQGWdBj5Rzj3KnHOa2pHTTojFDDMwmVHklaYQqu5Ax5XJfrjBx1wfU8jZ6ihtjKSsaSxhIFYkuwWQMxdEB8skq3Xn1rRt7ySTzY53FwtwWmWPO3yFJYohZsBQVT146GgDB1eBp4P3mPLilaVCgaZssSGdl+bByTweeM9+fAvEOkxSXcbXDmCB3driPaxacB32OqqMDCHGB6c45FfQtxK5Ry6G3VVB+ZkMUiuSi7ZEY4HH4Y5rhb7R7e5tGlUFomeQjLBoJHVmLR+a/Ibk8L69M0AeKWMVvbXM0zT3LNaxK9tiNDCrIfnLgDjCEAg8960E1GFY5pTYrBI7xxs0m14zHKxdGSEthWJDMMYxnPGav6w/lM2nW8fkNIHMkUioy2p2jM8DRAmVWVQOcgHOeleX69qH2e4jtpZCzoFCStC0azrswjZbjK5OfpnpigD2pLxFWxluZHmhu0SCJoyiOo3FUEqI3yjIIHAGAOfXsrS7tYhHFO6LbTo5hjt2jeYeXuQtMUYkfOgPOev418r2viiOJ4LN1kjDxyuJmgcxkQgIzxNnliT0Byc5Ars9OvrtEWVLkkOgjKOpwgduSVXlMhh19aAPRdb1lY3aOONnaaLMrvJGq5VgFxkgBgCvHUn1xWPb3BlltxBeCNjG4wqg5wrB98pGH3D8s/mSQSzaXLbSxRSXInaWMGFd5jhjXeA7kEoVJOehIwDnimWOn/APEoRorBjIHeVZisgdTyu2KNDzkYOCMc5NAGDDq92uoFYo/s62TSpD5gjLTNJyvlKTgpyQD2I/Ci3vNSV5LkOyMEaSRMNK0qhhvYRqB8g4BI4AHpXRv4VuJtGnDyTCd5DJGot1cZAUgSyqxYEBm47YxWPq7DS9Pj0+xg/wBPYxxtfsjI8RkIEqNyS8DL26DqcZzQB0/h7xXqPmpMIDe2fnIZI0wUjB4KyEH9383OD6+tdRd6pdTIs9jCloWlMsIB2SReU5+Xc3BBJO3J+bPFeSaJfTaOhRhM0Elwz3CLl0wMlvnX+Fs/Lu69Mmujh1WHVXkky3mLMsU8jSiNJI0JZEhiB+aRVcAhc/coA9c0O/uLwK1/NdfaUYnz5igAJOduwEZGMfnk101/eQWhLzQJcGeHzRJGw/eEfKT6CTgfLntn0rx1Wls0WO0uZ5HbesCSMZG8xiSkjqGyqnPfp+db1zZX8+npNch2LICRE7MjS4BKIYzhXznPQelAHpGm69pr6cbkyqzsJFfaCrxBQVKOGXGen1qkfGFrBBNBO9z5IZdqpJmRWYgRGRMYO04PH96vE9PW7AuIbea6llhDNEkeBbYd1LedvOZXGCOM8jFdRZ2t6ZQlwoEpQtIEWTaUYZbau05A70AelR6+rGONw8zkPuz0ywBjfKkjGR+Fb2jeJIdMuJWNvHNLOpMpLlkVwOZlZScHHGMA54965LTtIM6zzNH5aeUpSXLkEJhWHAyDz+daltpnkxTL5K+WuzZIRltrqSfmP3uvP178UAdTqnieO7hR5NPhMjqUgWPDMsZ4WRvmBZ8k+/HSvNNY1iTyptNFuqTzlGWZQ6IIictENw+Q5PTI+9WxLdraTIVt45pFhYhCG81FTgvs/iA6ggf/AF+cvdRt5GaZxGpMayyyOpaNBlsgEDKOB6+lAGtZX0whzIwOxcBHYZOcKQA3PYVoW9zEFUbUaY7vKKqw+YnPzAj5uv5VycOsWyW26JYpIiV2vKDvO/ODG2OR3yPzqx/bUSBVkTyxEF8t8bSjkEliT7df580AdqzTMskUqbZCiDepISQADhMH5SDnjrjsOAd2zhjd1MzDDxEF0IyW3AlDg/M2O/TJry+HxgolaAuk8TAgKWGduSFkjdjjeCfmwcc1Pa+KRBcPE8igvGWETAlh0CyIVB4J/nx60Ae0xzWcC+YgjDCNsxy4Vi7f6tSxA3Nxnjp3qnPqNu5Mm5YDkhlQjaxAPymQn5DjsCePpivKLvxYm2AXE0cSt5zMsgZZUmjVWDB88tjGOvWuIuvG6xMJnPlKrH5JJlAeOTlJTGTkOevT6+tAH0DJ4ktEiVEcgI0iOvmqCgTnBDNkDHrSS+KbeOKd0meN0COi5TLxv0KnufX8q+T5vHltLKyud8sivKiiRQ8yqjEtuViARgfewTtrEm+KTyW22SRXRF2XEytEZW5xFbxlekg7n2680AfVGoeN1BVY3KxtscvLKuG4JJRicA+g6gkiuavviFayRmMl1Zd0JMsm3LqMMuDwD/OvljVfHM8qwGISRwRxusxz5kbbFDeZIR91yCOR17V5XqfjPWorqO4Vjc2LMkyqJJoZooQxiUGMoRKOepwxzk0AfU/iH4hWNlbtKLmHbI0rCPzyQGjDNIZUB+QHbjnoSK/m8/4Kh/FPxDr+nXdrpqPp9ha39zO0AlZRJKyRgHbKV2BgeFzyHOK/VL4gX2s39mbWwyFdJJwqk+ZGxUSiSQqciAxn8Tx1r8uP2tvhdrvi/TLO4+zJc200gt7qKRV+1SI8YKEusjMJdhcqpQfcxwTigD+d2y+J+p2N7eRq7QCZZX8uNVH2gK3LSjduilA6Y+XGcGvS9M+Ist6X0q7vbdmjjgBjaQGRXVusKkgNIOcKTtO3r6eWfGv4WxeB9dn8u6DLdyTCCDcyRQSPMxD7kAKsqD7pABweO1eJDxDBYxLJ58dxdxyOsrOjxsEjGQvmHGGKgbCeCM0AffGjfEC50x2tZpI5Y2KR75YkVbgRgmKHz1fas7AgnBOe3YVrWnxHDWkhiuYofsjSQQWWZIoIDM4MgnQkNKGUBBwwHUnHJ+CofGs+oLbGa4eNUdrxI/NAhg8s4CM5I3TAgYHXFdEfF99cXM0g1ASXEMaO6RACNYEA8ptqrguTnk5znnigD6ou/FcfiOe3ngkSyQXIW4ABWSK3hU5eNVXlWYDHA/TNcPrt3Cs0b3l5K0Nw7nyWJFwY0fdHGszkJGMYBxnk49K8z0rWYp9UW4ljku1vLTE0Y+T7OY1ASWVgwDTDtjg9at6hrFvLBGknlXUhby8KH3xJDIHaNom+dZCx5wOg64oA6a+M4vZrqGCQ2941uzI24raiWNV8pJzhlj2gEnGdx49K6Sxsmls1me5lD2sYkiibaSrW3MSsXxv3Eld3QnkVzE2rWEP9n6fJOZDLI2ZI5Agt7WSJpIsxud24KmGZuBjjnFUtI1yIRTQq8gRnnMEm9jNHCNqFpWIO+LkFBjGcsDjmgDu2k+zz3CyhZGey2LczIGkS7dBuSRkG1oxGflA5GPXpNaz6ipl23VvJP9mFuohAke3hSUxtPErDCuYwDgnLA5zmsOwuri6aNZpIZrK6IWB5C0MsgldibhlI+QrGMAd8cV2un6RC0pt4lLQX2nG6hkEqrNHIhKKwLEM8SgHtyOeaAJFmu7ee13W1veQK5W7EuZRI7LsIKhs3TMuNuxWbvjHA6eW9tx5N3JBdzB0m8q0gEXkR7QlssMeXzHMP3wI6qFx6VwFu+n6Zc29tMs1zPbSmbTy10EhmEgKgu7sNsRB3KXIJJG3INdC0/mwxpJcuJkieOZIrZkvMQ3O1mL98sBubA3ZOGOaALV9AIpY5oNQh05vswgNpMtzbxxu1yxhKfuAoCjLguchjhsHrkvasLi3uraP+0TAZ1ntkliDXMHkiEXMYdw6qZFDYxkFsEDt00WlwTXTWUguT9tFvfmG7aSO2ikiH2Z4khM28xjBZt2FLcg1NFbq+vQCxmtpYFu5kiRoFaUwxjy44g4faj4ZcAttPUnNAHl1zpl9JdyTTW1zaW8VrMxsGJu/IniA2JBF0aUOXBcsdpGRxWcJEEUavK8cC2LzPDIdrW7eYCC8zDLyD06EjjOa9NbR9RspTe2906290ks0VtBJNFPE0i+YLuSKVQl0wiYgxjeCc5ywrk54Ybqw1aK2sxL9jSH7ReLJJbpez3EzEo0TRhSsbBg7AhARjigCibzUoEh1S0uLiRPItkUsmHi82FVMzhFGwBTtwc4PtWZf6vPFp72z/AGk28sYhiVWK2y/O1wsuotKEJCMrLujyNxwxGQDoRxXH2d5LcfbDcWZ27JPs1swRmctLFKR5boY3ABALZGM5Fcz4g+16oq280LXTokkxSOObyWxBB5lgzOqCOFEt4nI5BM5wSaAM5J54oDeC9jfzYCwt1gXzEa2H2VdyyMyygSBn42lg3A7VFaPDpd3FDNCgD2kUdw5hUXULCFI4XFuqkIvm7nXaM4PHStiw0aLU2gQRyQW91PcWl0kqMrWE0EZnIYY3KrMBgn7w556ncsPBdxeXltbzut1LPKpkuLecm6RWi820aYsMRRJb7VOSBlcdcUAYujrbKkA3yxfZpJbWRbeV5UnWRzNJJOz/ACxusOzIJB3ErgkYr17QtO06eC4jiW4SW7WKe3KTrFcTSSSlEDysf3URKsVRT90DjFZcmkS6TDNFcW8t1BKLQw74YwsUUZCzzO8Q+c4C4LfM+cjNZUmt2U3iSBTDPF5Pkxjy7eSW2jurUH7OyxZCoRHkM+eD1A6UAfSHhGw8qSSztZPs7GDz7mJvJkmuV8ppN6s8nynYkw7ZM3TIrt5Yy9mXudT8p2Bs4yYmEkkcEzgKZEAXaBjgHHua5rwONKhlsruZZC3mWs1rFcyB4WjuVVont5U3K3mh5wVYAqVwD0rvbvTdJu7PUb3TVuLlBuIt5BIDAkKCVrqzBPMflsGIJ3EcHmgDyDxkDZ6ZLBOzXU72keXhmWKBU8tPssYmTOJyPfJ68d/za+LcUVvqtxvtrprIzNHJEzq89u8gL+dNcA4kGSvl5OdxLEAmv018WadNc6FIZFjlmVoZ9PmiPlJASpjjnmQ483fGpO08qGyABzX5d/G2KSz1uNN80xu4llMUbttmUQJG0sKsf3kYc8k9unFAHB+FbGW4unja2WSaO8jnhWZQubQuyyyXJPDPwu3B+b+Gv0r+CF0mmWJW+t4ooUS1ybkgsAp8w/ZA2A4SYlsZJ+bCnivzj8DXslvq8ZnczltghAG6MxKuPsrN0YFjuUngcA4NfdHgGLUm0wxT6gU2I7x2EqLLK7XJ83ZGSrMJlDjoVPfPqAfWEesrcWOpGXUTFCt7dXUDyOrqsCbH+yXaYLGNpWG3ALBUXPNZniJLW2+230X2a6vJrJbySEeZIIZGSMn7EoAZMCZTz159OfNLmze1tLGIS6jefZ7c3TR+S32mCW4KgGSaQ8xKoUlWJPGM5Fb99dztaWknmC41S3mjt3vIy/kTxyQkiCUFSN+7YGGBtIGcUAY51q5vo7WKGW9tr7TIZxDEkKFGWIiSaW4UD95GYz8o5+99a0w8t3GlzrUVzPaTpIsQtTE80gJ3w+ZFH0aInnPqavWVoNLvbfEduZbyK4tWu1yHRm5EsvGAojXaeBgHoOQM3U2vzcI1m1vKXLvbyI0CW9rIHO+LeqkMrqcg49M8ngAzL3WLHyXEUZiksoXhRUWIYmDFo0mEbfvMKecZ6e1UdP1XS9PgETzXBvZPKDCNilrcPKRIYyGwPJ/eLnsccc1ymoxahBPfXVnD5Vr9pIllyZClzHmR5fJP3UdmYBhkHORxWTHfzBZZr6XzWt54VUPJiQRsdrW1usaHJVQCGYduvUAA9djuLK3Vl1XTWma3u5YYrPSQttaxQ3kRLAsxzuLkkuOBxyOlaOmWOl3KWstpDPYxPEzCdxHLKUjldWs5WUEvhlBLMAcHjrgecwLJNBLdQ3gktknVp3kUMA77RtnupHUrIPlyqgkc8YHFqz1W+RLprB7a3BluLh7hJ7ie2SGYmNlWLzsggIckADJGOowAewC9sYj56xQT3Rt5PJ8mNo0tljQbkHyZCmQOBnnoDXE6sZtStJdSTTpIbqWJbZmh1Kf7QtoCZgrLOjBY2CklSAP4RWHfSx3ElldWn2h4nQR3Hkrg3DPtLMsbvlQHy3I4Awe9Dz3NlI0tvdu1vsuYpbJY3k892RhFJJK642gMSQp+U5H1AMeUXtyLp1gmhktLdZY1kZTb3O/5P3fky5EgB/ur7AZrHXTo5rTdBLC0rFmjshMYX3o+6R5/MA3neCBjGOmc1vTpBbz3d4hWKaWOMRwqsiS+YUKb4lLFQxbkFsDBz0IqvDDp0Mca7w99eR+S5nZsx73JZRbuoBlZycnIHzZzg5oAnSG9vIBdwRx2zyeVFIk8huQ1vHlJHtvMP7qXhRgA9R25rI1TRbmyO+ZrAho4ZBaygvIFlbHmGQcqflBIAIG705rWfR5rW7tmZfJsrXEvkcOspB+dAY5CFXbncM8npnNSX6y3n2q7sprYQRlY4orghbhpW5kWASHiAxMow3Py8A4oA5ZDCPPl+zFWvAUXbKPKWWE7QsjRnAUqAVDYJ9M5pgtNMuZbJ40ilSdXy0juqGSIfPbxlkUOSQwGM/d4NM1TUTpkG61gVJIWhtJI4GiEpuZRkTxISQ0QOQS2CN2e1VDcNqWyGKA2/kXYEkjqZ3W4MZXbHKABDGhYsxUkHPB4oA3tE1T+y7+c2mnNDYXEbxySeT9okjeMqwaTy1YJHgkDJ5Ars9X0y1uy15qjJMpFvM82nhLaGyt9u9HRFJLqc/OQMg5rz5LHUtKgnsTJKWnkR5JhDMIY2wSlzkr88eMAqeu705r3r4WeDIvGFlqVjf3sdzPawIMvqHliORgGQxQxqfMjIPCEHI6DigD5/wBXsrCG4WRnjKMrMrJEZJC0mfJ2yKf3ysCpOOQBzjNMs9QlSa2tyi3E8TL9oXZJGblVb92pKjBIGPl698V3HjLwxLoF1fabJbIkFlcqq3jFhFMu8nZDkbhIrjP04HpXCSarptwBZ24kivY382cJJcIluyE/vkZzlSVU9eOfTmgDe1rUYBJbWkIht50ZpBcQBXFu5zJJH5ZYgYAxkgA5PeuaOpRlWuWuVDy3MwDgCH72QDhYzhSBkkfL71ag/syG8E6ut0txIom83Ikl3EK8Xz8hue/JHPSo0sZ5nvZJZn+zQmaODTyFmh53MsTSbBtYqD39AOKAMDRZrSO4aaa0XUma7klSNXMoVYyWL4BLEcGvrnwdp811Npk1q0Oji6hhaMI5bzQx86QIBlgSAVwwwCce9fO3hjRpjerceRFaqV2y2SxDzcsv3o5T8wTb1ABz2r6s8B6QNSurK1knmt3txDDCjxFNsSKfMeCVpQA4ZhxwcfhQB+pH7N3hueOwguEWB52IugPKZdiAZRzvxlexB3HPbtX3dp1ol2sFvfW8a3AuFnRWadIBAo3syepDgEA9/avnz4A2UdjoMU0k0U8tvp1vbRzuoSSfHySAInBJODnvjPNfSmnXL3mrw2iiCxaJpUKAlVaNk3K7NyQCR16c0AVNH8Iabql1P9sljEclxNFsGCYGRd6zsoyShkYgDsR714T4l8G3Gh32oaIio9jcNPFDdfNJLLZ3FwJWmlfhd4Awuey171qtvBYRN9mjvFvWeT7TOC0W6IE+Y8O3aZMjJGGyewNcVqctrrN7ayGGaOC1wlpM0Um2a5SHY5uTIflicNwCfvfoAZPge3g0i3hVbhZ5CXjjhaUCBFGYUWKNm5JQ5yDXqr3RaNbaxnJu51jKX4KxRx7VARFzgIyu0mCvLY4zXBpoVvY3UMt3IjqoMyWkaNIluJRxGLgYUlCAevGcHmtv7bBAvmwkSXHyo0caO0ZkmA8uRoQMjg/NsyFA4OaANbWPIvba5VJJptWhSKRb1oFaNJ+BNLFhthlbA5z9arIjjMFxsaXYpEUcYmjkkuuJJsu+EC8d8Z5FRadqAuZ7tbVLiZoisl3C8Zkij8vBfyVkClk5HPI/WtFI47ya5m8kJAEinjtnd1kZWUQKEkjJAjQ5YoTk+hIoAwdZ36YwVrKKK2Fs5Mp8sFFgGUMSNJtmdmB4Via4HU7dZFthayXAtWKiFkdW/eSDddSTyg+YXKk4Xr8ucda7bWrOK+sZIZJGi+yRhokMruxdGOxY1foDnLdgBk4FcvFYwT29tNcNHpr2dwVhTzS6IrL5XmMik7HLH74LLjLdMkgHSaXZNGFW4eAiCGK3lWIDz7pJhuhxk5O0crnkHrjFdoNNJt9s9w0UsyFoQ0SqZoV/5ZgyDCL/ALROPfvWRpQtriSNnitZBA6ArGXCOYZAoRnPzbyhBAyCc8V3kd1YOk6MJpXnuZokklTKRqFxLvbGIbd/lEYXnIoA41rRrgo8qW5ZWwoRQSscJ8hWJV8MDCSxP4HnFPZfMWR7aEqp3wiVmeOIFodqiEKmZGz2PryOtb8NiLXH9n2FzNDJcpYPBteWI/ZlEhufNGSItucJncx4I61z+upfX01rZQ2twLZdZmW38gG1LSKE2xEuRub5047Z9jQBoQ3AsrS3ltxdahdkneoaAJGo43vJMQVX3PHvWf8AaiUiv9kwspb6LyoZY53lF5GivPAWAzInmYXLfKQeDg1FbKbLUzZTWjJOYApUyQzRwm+4t4p0lkGFjPO7p6nNdmdCaC1XUnW2RbMPDJHFcrK10YpBFcyCLcVMauANyDdg5HSgDmhb3U9/MWINjM6SOUneK2hRm2ibzYwQPmP3XOR6dKu3z2FhNFqFtGLd7W6gmuxHIZZGLxl4EtmJG/c4zFgnHXpXOaurNEqRyvHFJeGDyYbmOSCVGkBiaXyGOV2jr2PB5qa4sbqSOYS3NtL9jnhuZokkeKGRQculusalm8jAKgDhuD8vNAGzMYNRnXUoJPJjmVmeR3aKe68z7yqjjBYY6dfmrUh0i/SW3LXh0+OWwFrC1yyxptiTzFtoYouH3JySzb/1rmAImhsri9uIbewhh3RSJLIyzSBch4QgO2TPG3rnjGaRZZo41t1lEdjcRNJBLePNJOkquAYZSwytx5QHzLigC9qb2EFizzXCPHb2pt7H7OjnDXNwPMllmjCl2Ue/rXm+kTWjO9vJE8skkbF2baIGI/49m81j/r243JnA74rrdVm0cNDfyT3FxaWVnbwtZx2kvlXMEtwRMvyS8SrkYfoeMVzTW1kj3i3U1xapPO08ca5SSCwCh4nBEmTLgdeoz0oAiubu1065srfUU+yBZp5wpmikQwzzK7+YrtloArfu1X7uD6Vd0nVLLQdRmksPKMmoRzrdiSYyIio5kOGc5jl2nOVY9MV5BqBhuNbuLh7zUJ47FiLVJxb+VLawlvsyW07sGi3mZyNoXPljHJFXL3ULo6fHfN5stukkzRxRIkRMPlCOR57knefmyFyOcEigDa1JbnWd5vJ0mkU5Z4jIkbW5YSW1ukh5QrPnjup3A45ouYBHab4rhbF7ae3XyRJKwKp+/t3CtLj5vuyEHp1rjx4g8jTY0l+a0jSadbmIktcK0fl/ME5VEtyBkj92R82CKwddvLqGMwQ3bTpdR2jMdxk+zRygQs1tODtLrCM7W5ycdRQBbv8AxbJFqN5FeW/miW2SOdFMYgtedrXJBGGckLuByWzwOlZ1rptrcy2c1vLBHbXMc90oe4aN42kTa0Ai6Eq2Dx3PHrWI10Z5Ldo9LcSRTW8c2qzMHkvEilx++jJ2s3XcO3fFd3r9lpdu1hPDYwvFLE8E8trIziG4Zcq8qoflG08benbNAHKWltfrdSWV1CQ0s5bzreGJyrzH5JYhn94SRkg8qDlgBk12vha1lt/Ps7yKzXSbqVQ9vJD5V3ZSMRCZmZZPKZmaJeVXaVkOD1rK0SwaR5TcI1taq22xlleaaNLhIw7+ZJKoeMvB8vOMbc4BNdXosZjnD3dp9ovYykNxCsmEuxGxRNqykcqgDAn7+flzQB0UXl20175du1yizEzraRrPFGxQRJbhC/JAYNnkdsmvP/EUUM1mFtUC31pNDPJBfQNNbzoz7D50LFQqRJgBCcc5ANenz65/pqx6bYpol6UR5p52W2iaJRExRYSfLMpCsdzKAcYU1avJbcwyXctkkpuYgG8iFZRckqEkK8fKhxuzkDnGQeKAPC9JhW4vI7uyudkpbbqFq7SoLSAS/ddMYCg/cboB3rT1HWFmnaOeSNL2ylSOCQzjTtkSsYluEZjiXdjjGfVsGrqz3Ona15X2LZpl0CBD9n+WZpEDxRPtHzqrEZUMSmMEDti+IbeKDUmu7y2heFbNVnKrmUpKcbYEIwXXqAMnPHXigDmfEU1uirOIbkiWPFs6eW5jZSUkmEqHBZ2Hz4yQeor5F+ILQ3N7jUpEntkLb9NDJLc28kcmRcSPu+4x5/HNfRPi/W7Wy0+AQW2JJVmSwS1kRrhtozPl3jwzFuduAwB6Cvlrx/exLo/mywTQyZAmuC0D3MpRuFjjVsG2RchwSCwHAoA+TfGzYS8FhHNFBHeq4spjJvmDFjkOoIdBkELnPHIrhNE1aQpcI7PJJZSXE7eaC0ZRFURRGBE3MRLtAIHVvxr0LWdSurlkD6lLFFPO0UMDQwN5f9x43YbkQj+HBrkbuzdJXitrwIyQrHujWKBLslySMW+D5gfhgeQBkgDOACeG6hOnxzz6deWpuNzz2yqs3nyEsxltw7A4JxkcAZ6ZFOgvnkSCcRm0t18yCWPyVSQSOpWNnYkbBGqrk+uaalqwkSKXUnjn8sbpbWeNoFO4GJfLlbII4yy/L15qw9lLNG8FxcPNKJJHQo0axgkAp50cLLuVmOcnPH6gFiK/04WKpJ9pnuJWjibUFhl8tkZtgO/bl2689OM8irOmwxWEl4s9xNqH2xzBZNZb5JbYgZU3Ee3I4AGR2/Cue1BjH5enSW8wBjRriWCSUxxAPmN4ljU7ULDGTgAnnqcLbtLbXwS2dY3gXfMl1cOLiaUpuCpHGPmXHccH1zQB7Folnb6hbsLz/R71swWqJIgkhXYS3lBzh3bbnB+auYFhJ/adyUgvJpBDmKZpIyZFUkOxj3Yj75yB0/CsWy1CAxxJMqx6grmZGM7NLBLjDGS3B+WP5uDxyKuw66Xup7KQxQOd0H2+ZSiFiFaWISKcdcMMddxxzQBeupp7Z44ZbWWNkWV12mMvITghGZjgA5HAPT3qC0tLq/vIZoilvESEcSzCVY2kIBK27Bg455JYAdqzryO5eGdrsFLiGcNZXClylzGVIfbKxO9dvODgHpWZNqVyhtLMJC7NKNkltGxCW6ruZJwPlWTAzycjrQB7V4LtZIL64kRbk32nkQGIbvst2WYgSKr/AHDgjOTkfeFfbfgCWe42QTiyhkt7eKIRNiSSSSQ5muEckBwudpJ/Cvzz8J3t7C0d5p15d3kfmkXkBJJMiMv7yNwMgdBg/wB3NfWnhXUpNV04mS8n067m3LcTPP5QQqyGNYzj93EV+9x3JGc0Afo9pVmmm+HbWS1jhnuLmCRJB5uyW2tGdSW3MSvlnBJ5HAqCw1q10q0uWku4nW1V4miZkyqSkuZITHyzgH5euCB1rwDwl8UtQttNTw5O5RVEdtNfOUkj+yoyqXjOSJcgtyMHntUnjrXIrq2MulvY25SKC2HMm57hmwsiRpkzEg/NxhQTQB3mreNLHVb9DperzRNeyrF9klXfc3EsCZS3T5cCLK5JOPSue1d7Z7Zo751W/a6eSSSOJ4ng3tlWcwL++iADLjADYxXzpc+MxYBLVE+xX9viWG4SSIxyOAVneNnO5Bz6g+nNS6v4uji09XuNSuxKY4545VvFEEYcoTHHO/Ls7EfeOATxz1APcNGupJtTS4eRY4FSZZY4boxwAojBZrgOT8m0AonQuoBHNaM/jLTvC8U0a3bEXyRp+5glcmeEsschlVGEbSRs3AAGQAccV8r674+hjs4bgRyGCWSOwuHtnMEjxvHuVndSPtMgc7sL97pnninba/DrX2ZE1XULbmKCOeW2Z2kkEZK2r28k3ygZw2RuA575oA9uutb02/1bUBCZrm4neGEXEsYKLIIyZrc3KghY9rENnAOTyelbll4ssfD8UcEy3zsYmkgALQiWZEZoodqO4EgKjduUERnjg5rwPR/D19rCXri6lt7iO5EiWYH2O3miwzx3Ep3lWEgXGASRuwaXVtF1OU2s97cTWy2Eo2lHybydomiRVDSlmOSq7jvUjhcGgD1fxT8RYLw25+0vb20sSm6t0YnyoQrLcztIhOVY5boPun6V4rrvxBs995Gt1qDWIuLae8uZ4w0yzRbYlWFIQUSJdykdM4+b1q3aaeZGu1vY/JntlSJbllLtNZyc/Yg4zE25iAWByC3XNXH0LTWhtrxJ3WxjRrjUbeZEURykFZ4JjImJGGR5YBOeMUAePanqjXk7TyXGo28KLLbWt3KJEiaSXJTz5UT55PJYkMASAMEAc1m2NjLbXKiRrwXJjiVrjyx5hDx3MuDGE/eR+U4J3AdcZ717lYeGb3zvsNtp7Tabp6tJcvqtv8ssflNDbSjcMK/mTJk55UcZrQ0DwVdSQC5e18zU/wDSYYllcq9u0iSssEqyHKRbsCNmAJ3DAK0AeO6FoN1eG7EAuL6fzQiOkhQWNkVMot7sxsGaMYLBlyw6HtXpVl4UnluRJbQPLNF9iknYSGXyliTyHhkMwY+ZKCTIwPHABxk17V4f+Fd5JdRTiJhdXbi2ksFjwCbdkZZWZcF0KBs54wcV6Ze+AJl8m0h8sXCX8rXTwQJJHGsFsZrWLy94Zg0iYLjKqTlvSgDzXRbLT/D2npBcIt+88j3FtDDlIdPg8tpVsLmFzklpFwTgA7sZ5q9JZyXWp/udKmitJI4WjgjWNvs0cmAZ0cNiVsnJYZGBjnpXuUfgqG6U6i1sk7zxzXN5BAqSK9pbrucyt95B5kYVowNxVj25q1BoVpaGJllaGM2ytK6W4kWCIP8Au7FVbneMbs+hz0oA8+0PwFA11YyqsEsE739zInkSG68iUqgt/mXaCsYduvXAzmuyi+G9vCqQadbbEYvPKZWa3jkghUySeRCmdrrLj73Bzk8V6vFb2DpZWkCNbnTCy3d0UYyAkqchVXESMzDa+dvOc10P2nSRF5Mc7lS6yySMirIG81XEaBWOyPCnec5HcdKAOTsfh/p8sQEsP20SNcNHfPKYhEbjbJHcuytiFVVTmPqdpyK37jw9odrawi9g/fC4uUkt7LZF5tmiFIpbu4D5k3Sj58cnkDg116X+NLJlt4I7eSeOKI2cyiGRIXGftYfGUMO7fg1xOtaq11c6jDp09reL9oeBIiRAkMUJkl4UHLKQwGc89qAMi50CKGb+zrSwjW0+zJLBvjX/AEZid8sySDLea6nA9OtPK2mnxXF7La2sUCR7GmnIQb1Q7SB1c7gMZHLDHpWIni2WwgsorS2t7oQGYzGOZ/M2jLOVMpG624IZm4GSBVfXPFkE2miSCCW9NzCjyRsIjunWR0k8qPpJGpDbQOTjI60Aeb6vrVnNcTrprXbxmWSWWZI4g6AQnaz2wIIQyAMMDoCDmvO5NT0+6S2juLYvfWyySwJE4iMgZk3NcK4wFxMmEODwe2RWfq2kand6tbSW+oS6fhpLvzJBJFtiKkRxTNGNsilyBgBsDqKy2gZZFTUblLuPekqSxKGnkkZ5MxRSDllyw7EfKKAO0l1yxt4bQ6k8bzWsEpR7u4JmeeN8BCkSjyoAmAjZ3MTjNeW+IvFNlNp8N7GDvkLlZot2xjFI+EuY1UNj514Ocgmuo1bSJNQ0ueVIVN2FdITKiIXgLgQF2c5AB/HBwOK5a58JxWunPpckV06vB/alth0Z7dyqGWMbDmRMgnvgAZ4oAs23iKVrTznklihkaERPYKDBDceUAsEYYFlhkjOcHlcmsO61jU5JLi3u7y523kwCGZS3l2/lAGJGYAg7yQSoyvXirtubCCzVpZhDJFcW0yo0LMYHgwonMO3Ozy1ADYwc8VduYmmtrv7RDb3L7jdwSSf6ySN05a2EWSIiONvUY6CgDn/7VNmzW4l+x+WQrQG2D4IVRvDH725QCT3JNFdrYaNBrFnb32y3lDxIgD+WzwhAB5MjBhuZTnnnhhzRQB9aalpt9HqMcDX1vNb3aqzfanXZE/zNMGhAyd5AKjkN71aeK1kjcRRzSuHt/tFvqUbQK1vFgStbxRn93BvA2ZGSCMAjrsTeGL29FzFNOt7suUMN39mxJA6niPcGAJJHGeBWZr8XiHSkvYTBBK72bw2291hYZwsvn5OJZFVSV5CgdDkUAcb4pis7tyljMYbmKHMmnxyiOeZmbA2zRkB9qENsPIBHHNUNEt55vOjuw1rNbqv2YTS+aLgxfMJJXiJwAvQH+7ge3IWh1fUlNzJasIbWcuVWUqhkQEyOZJgp8sKCOCQD3rZ0bUrmO7vYnluYRNAIbQXMSnyGLZwUAIaJicB89G5I4oA5zVf+Eo06+ljja5je6uxc7nkRoioYOHgM74iVowBzzzgZr1O08Sm9iS3k8mOyFvbSG3vgzzC5GBKYpFCnzCuFUe/TFO01cRrcanJFJdLmaFVCSR253eWZXyTviBA4GcA5AxzTY5bNrlG1MIJZpxFHK1mFDW4PmeYhUYMhC/L3AOOOlAHeeZJJpwRIJFnhhR7XfLEWg89irXBlcjzHVMfK3UD5QT1429urvwzPp9rf3MEUbGS5a6N6XkuWU4jIglbdsO4EhQVyOelU/FXiuyW2+y2BgfdauLndtzcpCWcr54cCLaoAHOa+Ffjl8ZtJ0vTILez1i5nu7e23Fba4tXuICZGf7PEZ5d0UYwwZmxnHGaAPr/xb8TLOfTZLZb7yngaVZpIvLklPmE5kkcj92Cf4Rxjp3r4w+I/xdTSbW5sLfUbW4uXASGRbqTzRbTAF51h2f6w8gAHA5HWvh7V/2j/F2pwSWGkrMkk1yIP3MrTeYxDLG88KoSdy4G4ZUk9eufS/gz8G/iJ8XvFlk9/Yaja6X5iPeS3Ikt33OdzRWybDvBfJUqSuG7HFAG9a+KPGfie4t9L0SK6v1LwuI7QTmZG3bE3KExsw2evy91zX1Z8Pf2RNe+J0dvH4nkngvbd991AqXT3NxFcv5ixyyIwjQqh43bSa/Wj9mz9jDRND0+yuLfRoLBUt0WR7qDz7yUsVZ3WaZQ+MknkBeeDX6WeC/gX4f0AXJtNOjRrhUSVjbApNtHLTFlHmP12jIC7fxoA/HD4Uf8E4PBGmyRtJ4b827d7eSO51CN5BAUdXkZPvbX4/hYk5zxX6ufCf9mnwv4VWykfT1eaAYh2wLAkKHB2gE5ZCyrk9Tj2xX09pPhazsQgjh4jAiEbspUDA+YKuR26c9ODXWRN9kUIix/KSDnhhyBjeRwuMY7UAUdL8K6PpwTybVInA3yEr8hYYyyjsPl6Ee1djCY8Daqg/MANuI+TxnPOcYz/hWPHM0hy+5QNwBOSGHpkdRzUyXJhBUhXJAGNwJU9iuPvdD0/pQBoyMCyBtqlQc7VKrk46DHJxms+5kj3OAVC/KAxIALcEjJPXj9RWfcXhSRSfmJzklgsYA4wxJ69fyrmtT1FFK7nXaefLVtpDcYbBOQCec/z7AHQ318kA3NIoRAcYGRnOT82CBziuWudejjwyoyq+WSQnKPgEH6EcZFZF7ewzxpAXIZhzvfhwc/KRj5QMY569u9ctqf2gbYEZHiDjDPIFjiiJySAT97j8TQBu3msvcpDIxjOHcqq4QoF/jOfXt6+9cpc+LRBcpE90kYIYgsGOASMkMqEY3EevSvNfGPiYaZp1+La7l3RkAGGM7Sq/MAzBcqpK4z0GeK+co/i5qc96zyLZW7tuEMk8bzRSxRAAhVRWIk45yOS3oc0AfVlz4lWTUHtpCRn9+0qyD5lGcFZC2Rkj7vJ5PrWTdeLE8yWL94XiJKI7ecrNnBBmXoB2zgV5Vb+LW1uPTpFSG3lJV3lRURZAMpIB5nTk9CP1rbnspLWKSdZC4uGOyJnjCOoI3OrBuF75/wBmgDe1bVDLZXUrwxMU/wBIK5kSNUXbuBfqWGDjsf1r518QTRarJqD+b5DSBWtggcXIbO4qrRDCZA4zgdq9thGozoyFFEE0bNGNoaJoQ2B9/wD1hPt6ZFcfN4Auby/kbT7x0V5hcSoVjIQJ/rFX/Zx0H4YoA8wsvBsWtC0t5ZbsocfaBsAdvM+bbkNgHjktgHGfeukk+DfhuC7S2d/MtDBmSC4jiY4kHzfvWJVxyBgHjPSvddG8IHT7GSSVTc3D7XYRQjd5fIQ8nIAA5+vWtex0J579Q1m0kYTLyKqq0KMPlyjn5uhB2nj60AfO8HwE0o3McuiW9rp7xMJhIIggnCKf3TmMHIIx1wK17/4T2lmLe7uLCP7ZF5aJLHb8MrgiQGLkvyzENyBjn3+wdL0OK1tUWFVVmADFlw6lc5wCflJHtj3o1TQVmSKZkLS5/dM27aFIG7JxggnOB/jQB826L4BtYraO22nLZMJ8iIOsR+YsxOMkEgepA7109h4Js7eKZJLBnlVJTHPKyL528cMEXBBHXGR+B4r0X7EbMiIOAxUktLsZAqsMJHn5mbAPA6VvNFEtrGyqvnnJkjDCQhWQhSoByMn60AfmN+0DpEujJq9o8DQadewEzTqzrJA5wIp4FAZ48uTkqMc84xXxj8PtSmt9bi0650t3bCxvqIM8bqBLtEjCVFF4zRjnG45POK/ST9puBMiCVp4JLuMRwRyqjm4cEcuT922UEZXhieg9fiTwTZNZ6jqGm6rApsWDOLxAfMMitx5bsN8YxnhRkYwccUAb194vKS3WmafEtlGko8uG8lQCWAPtaSOHJIdnB+UDPtjFfNfxWs7fWGmF/Zwz2tmr3iNC7wXRnwCyKCoznt0xngdq++bDw34VaC1v5YIGmWExRNdMPNRvmaMruQnJVQcnrj1r5O+J2gxf2jcq4muI7/zFlQidYiqkhIFeGHMTkHIbheOT0oA+RfBttcarqQu4NNaJrVxFplqriSU3qOAS0qfOriMjJIxnGcV+gHhnwPeTXmkahPvstxs3lUFy9vOAPNMu0/6QAQTgDOB2r4g8H3cGg+OLbTjKbe3j1EOTdW3m+U2GCpHeOQHcnAxyx25AI6fq/wDB1rWaya6SR7nU7rzG3Kiw2kCpyu0SscykHBHBz+YAOvsPBFtrl1BMt1cs6NGTcxoYhOY1CuZIXUYj3AYB+Y4PGOa9Lj8DWdzp7WLQ3RllIQyWxcBAnJfPBOTjoK7/AMPaTHZRW7xzsTKGeQjyodzygblCKDjaCOTgtjOK9EtbSGOArLPK80zp5SRhWOwHBy+35gcD86APJfBnw9u9OuMztI0EgJVJEciMqT+7aSQdduMnpz3r1A+E7eYeaEKKuGCxpkl17KwPIY9xxk9a72xe1BSKWPayGNE2OTkkEN5yn/aAz9M10OLUqCgZmVWGVAVWbnbjHXGP8aAPObHwvEkRJEg88jd5ibth3DjfjGOD37/Ssj4i+JtF8CaBeXFxNaLZW9rIzzzBYcBIiXLSSsoGCMAda9E1O+stNikvbqeOK0tUDTzyEGOOQgnYxLgBs4H1Nfz/AP8AwVE/bAtfCfhi/wBD0zWo43n+0w+VAM+ZjcFV4lHT+mM0AfhR/wAFXf2ldE+Ifj7UrHT5LZ/sM0qwMhimZPLLqdk6SNuVuSFGSMc84z+C0drJ4h1IRQO+Gm+ZB0eRzkEPxgknp2r6O+IV3q3xI8UXl3Hbvdy3F3LcssLsVCTOTkqwJUY55445r6W+AP7M0l7qEV5qGkq9i8e/97ESckB5JUkYAiRc8ADkrxmgDyL4UfATUtWR7i5tr6WKEQSSWdsn75o5zgspfG1lxnryDkDFfo38MfhJaeGNMN4bIxKkD+Xd6nbpIy28Y5i8vdhWDc7z1K4PFfa3ws+DOn+H45Zhb26W0FnaxQsOpgIB89ldf9eefvEcAgcmuP8AilLFpIutP0yGSCESOBqUkLBImnOGItgpDWxVvmyME/doA+HPG+vvd3q6TbujvDK8txsiCRhgpRAJOisY8Y6n0IwMcF4dkh0u6u7q7iYmEBrOQulzJhJMoiHdgIZDjqSAeKu+Iws+sXt3dOyyQ3ciu1svlQ3McHyK6gjB3lhtHJwcVxdw11qcptEIiSCdp7iNNyuhGSkIKHKg9SD7nvQB6R4l+JcVxpu+E/bLmKFo2jctvjuFJC+Ww5Yo2Tgg5xjpivn7W9euZoRPIGkvLvOHji2z7n+8xJIJy3TgH5vy6+60LUbaCC62yYMw8uPapMqS7i5cHqQvfviuEukdp70SRSyy71tYUMoCljk+WyADYCp69T0FAFC78ZX9tayWkdnDGhjUTSzSAvNLEoLxXUTAfKxxtxyCM8CvKLvxVqkV5sYbWZJ2h1DDBoI5UIFuZNx2KA3I6YOQMV3ur+G7+JXOnw7hc+Q0tkIZJpEZ32l06tt69R2JPSsiT4f3dzM6XVrdeUkpmkLKqJ5IABZ43ZTsyxyB2HHNAHBPr16sllqE0KWDM32OaaK4D20yhP3U2GOQSMEtjBz1PWvY9C+J8ljaWtossLjfCUnWeMXE6khWV3kJ8xAv3dvauAvvh5eIxgihW6sl/dQ+UrmTBG5na3JIeJUJAZcnn1xXMXvhT+zJImltN8kGHt0dpQTg8CFF+4RjJDAYznFAH6e+FfjHG+giy0yNWvPJaJQ5gKcoB50tzGnAGeE68kHOa6zQNe0yDTLhb++D6hLDI80piDiRXbc8MVwyL5chByBgKvrzX5/+DvFupzGwtYYYlVo2EjRnZI207drw4G7Zjkk5bjPFe06b4keeeVbyGG8+zACO7t5xaQiRuBBKmcTStkDgknuB1oA9zt/FOnXk0lqIWIglEltOUjkkZEJKoZWUbJcnhlcjn61BqOq2emPpi2jqt5fXfzybQrO0zFnWW4dyJJUHJPAIG3qcDyq41q1mgE8Vhch4rZmkSFN1xbOCQxhU4MmH5wRx7is2ea5itra5kZQGUyG0ZD57MMkPLMjN5bEgnCcDkdqAPVdRvGkglsHezvoTcNcNNCklrPYnzCATGPvBmHfr3rJudS09Ybe3k1CYvcqytaXVvE8EIgkGZgytiJyDwTjI4Ga4Kx11o472W0eKdrlEmuNOdY5kcKnCxpKWVdvG5twbn5sYrifE/jyCygnRRBZRzQRQtBFNGxu5WJJDTlnaIBiflGB6daAOj8V6lYywtdQalDOkYbT1SyY/bW2Lki2iVsLbbjhwcHI3AHrXgt/qt9KHtdTtJ7Z1hkW3XCqt48rfuJTOsh3ShQMhsZ45GKyZ/H8YWSK3uNNivJJQodIPIkhjVSrRKwOWZyTliOeM1w+peMRdvBaZV7qCSOKCNgBHkvlmjlRjvmwcjrk4x6UAdSuqxIpBje/aEojq5EFwsqkboFgDDdGFHUE9Tirtz47htZ/LAe3jmg3GOMyJbkKCAjO/JbJOTnPPSvK9V1q+trmS6ud8J2rDAoZTPKr5Z3ZgPkmBB+8QcetYV3qdzeZuHMDlUEPlzfKxRlIU/wB0MO/vk0Aeh3XjEMZ5JLhnldZI2iaZn3quGiiilQ/KuTzg4I61yt54+nhtJLdXngEaxkrLOHieYsXOwK5AbAwAOwxXmBvXaW7jmjklKyAZRWzEu7CiLbkDnP1xWVOJp4pI3VZInnCuo3m5XAPluNwxwCufUY9RQB2N348u7lDLJcxv1SGI5MkSjkqisBs5HP1zUFr4waQSpdoW3Rn7PtJG2dD8pmZvvg4JPYY9K87eOSNlheMuQWWKcxsHduSFcKOCFwMn04qJYJ45AHZsFTMMt8xycsuMgjqO3f8AIA6KfXr6SSW2WfbDLI8zrEAPmGNuedqKCe3XPTmrV1dJNBDJ56iVIgZI1LSsScfvmYH7oYAHt/TnrW1FzdKj4t42dUOHVWlL9RuLfd/xrWis7SLzIpC0rW115MDREYYMMiOQ9TFkHceg/mAWIJ7p5Y7sQy4GI5XibMUkZyDIwB+cbSDx79a0rJ5jHM0U5lt5Z2j2Oo8ze24KwDDIReMduevXLfPdoTHHCLcrgNBA4y2zhthY4IwR35z2qujXMSxxsdnmNlSzDcM5GxlHAyO/fPJoA1bGy+16tDBB5spl2RvtTKMVzlnH8XKjAxnjHvX7UfsBf8E8fiT+07rFimkJNa+GBEF1HVryOZgPn3PFa2hTG8R9HbIJ9K/NP9mn4W6p8Svib4X8M6bZX1zPf61aRrBaQiQ3CPMiPCcZx1yTkDb3Ff6On7I/w28Cfsi/ALQ5vEsmm6PfQ6XbT6jLIkcLtcSRbvIRU5kmyQCBzlefWgD5S+C3/BCv9l3wrYWFx4z0+/8AEl+LMLcG8kCu1w+JJGVxL8i7s8Y6dK+2rX/gmz+zvoXhm90Lwlocvhdb20ktTeWDefKu5SVcm4H7v5sZAyCOMivAPid/wUQ8QwT3kfw+0O2nggjlUXN6w8o8sIZgLcseRghSAcEZrV/Z5/b9vvF99HoXxFutF0zUZp0gicQraWYIKrI8txcyA7+OQQMk/LkGgD+dD/gp/wD8E+PjN+zvr958QtJtm1z4W6hMtvJr2jQyMdIuFZlQajAo3wIVLZcfISeDnFfldp+k3stjpq2N9M8kqpBJKyIqhwSW2r9pO/GTuyMkmv8ARQ+L+vfDPx34G1zw3ql1oXiLTdc0ea31DS5hbahZXun3MJZ98U7bEm3OroeGGzORgV/Cl+118DtE+A3x713RdPvprrwPdag99o8sUPkpapcSNLBavOJNtykbELkABQozQBT8LeGr/QtCv1hYaozqUNnKpVori4jGGQMm1mU/dQZIByRXzv4wHjDQdUv7mQzWrwPG1tbXE6GKGOZQwhjclcZx8oUM/PSvrb4dahfay1nCs0Bh25vPslxE8080KgQ5KsxVTDjIxgHjdR8X/h3d+KtMa2nS3mWQiSwu4pooLyG8OQy3EbbiFIAViPLI6g5JoA+fPBP7ZPjbwTBHZ2F4k5vYRaTw3l1LaWwSLI2v/CkqyZ2khc5FdHc/tia1Hfw3F94n1QW17hJtNtLhrhodzh/s9tIwbylL7snnOeABxXgafs03GsySwXh1Wwv0lYLfQo13ZSSo37t2Xc2F245/iI969j+F/wDwT51vxlrpF/4ka2hsbqO5YtZyrFLAwQApI4G5yckKOVweAM0AfYPwn+IHif4w6/ZW+jSajHILiKFwXjM9lauyyPNM0WY5BsLYYkbckHGa+zf2gbzw14Q8Cf8ACOXV0LzVGgSS0mhvIpbtJljBe5uUjX5I2JIJD7flxkd+P+HHhHwf+z5pD6N4Yexk14RLAJ57MTXt9deWAzAyQlyBIpbglTtr4e+I3izxLqnxA1K61md4b281B7SKS5UzL9mVCWiEKwqI7bZ0RefTNAHonhb4i3ukeGb+O8g+1W72sy2jxNslvGlRiyASZC5OfmMgB28Yr8bv2gfGOleJ/FN7a2dkYjbXdylws6k30N2fuKhldsx7zzhsHtxX2N8a/ita+GNMh0a2jd7mVJIZJ7d5YkihMThTHGzZWUvz14wBgV+YuqyyalqdxrEiSXKTziQXLPsnllB2nzWcgllfBb0IPSgDtNDXUYJrKONmS/nWKKQsqbFgVRvQxr1JJBzjjdzzX0TpCJdadOjzGQZjmE/mIJYZEO2YLGTnDHGFI49a8B0Zo4giSXaXt5mCYTJEWYkNzBM5bMabTgkfj3r1Ox1SwiuLUhVWK4iuEkjXKQ27p86SbgdrsGA65zn0xQB0LaXGIprozXNztdf9F2lHhlZwC3mgEuenA4H0rXjtp7hrW8W9Wc21wkyWLtKvkxxBopWIGTFjk8g8jpUWh32oysplZ76KQbZyqeVKDISMxhFw+xQNrjI9TmtN0WK485ka18sxgSStlJI3G3Y5xmafrwOPU0Adr4alskIvRdS3X2QOssjWxaKFC5ZXiQLumO88kjv25xpXOpS6jJFPLBsmMyu9tG2I5raJtyjKL+6bGPlHrzjg1haLfFYGls5I1WSeVS19GI40RRjy5EjHyAkcZGBn8a12tPOntViaSJ70SXE7vxb2/l5basinARyuAM5wMnHYASaWLzI4bee3ieXzGkim+aaLLkKzBwFwmSRjkj8609Ju3khZoQpvfLurZ51YfZ5oowVYSjOFyDkZ65x1FYt3J5SQTRWNq20CCa9idxIygFnkUuPmJyRkZwo9OtzSXDm4uYJZfPleK4DCJktGiQlJI90ihQWAG0Z5wGIxQB1cMkh02HT9RluIo5EMbt5TCJUj3uYGBXdl2K8D6964nXr28tISYLcK0cQmleMsPtHlnYnlKhyJkjAOSATjPGK6ybV7wi2t52a6uLkhpLt1hSKOzRQqKGLYa4yRkr2Fc9qtzbBEsBtnvTcSM7yuZbePzNygxM2ACV5OMjsOKANvwtqCpcRQ4lv5pbWKVZXw6RvJxukGARdJnGSMcc811T6dbaVLIkXmxalexyedebti20bOBNcSLnhRkfc/+vXnuk3RtY47sXSNcW0TRzz29ufKQRuQiSOwAZsY6ZHGc4667a2uoJctPK9zKYRG2DiZxIM7i8cuDDnZjAI4+Y0Aalzq08eBbQx35upbi0W7MckMz28cISaWJBGRIowcbhhvWl0zV9QhgNlAlvHZmQjN7ZPCbdYo9yubhyNjSSAkbevUfLzTbIxafc2UskU5LQoitcuwW+ncFGAMpxHDkYG3rt7nruXVhdavaalHLLb28zxBGhmDWDW08J2xRRNIoDp5ODnk9Me4Bs6Pr1zFaW/2WZb/AFK7mJFqshbT4okfbKd/zGGZU5JIOCMHHOOrTV7qa5Qmzghgt5Gup7uKOJ3lgV1IMriQYKgHaxUHA5ryy2tBoUlsGjmmIijdLqKRpXViQGik2oA8D4yCRk9+eveyyQXFr9r07akT28hmt5IxcSPIfvRW8ZiwsZ5GGPGc47UAb/iDxR++kvrYJ9khMaWs0cqRSXTThVwbjP8ApAAJwOgC4BOBVfw34gh006vBb3EbPdvsW8uLdjtkuMrNbxxlflZVDZYDDdSRk157PpJlthcuNtw1yi2+lPfxKUiJxEIY0xGvyqSV+8OBiu60XSWuoJUltvs+omBhG0qxyw28ITzPNaTfxJlmXLYOMDqKAPTPCxXULfVLOB7j7PGls0UpWWOJZLMmbBMcReJ23DAbAUHGcZqxrNm2uadFYaqUtre5jlt5phOtxIBuLKqoVO1iMHfjBz1zXO+FRdNdTLHaSC1trAO/nyNbQXsKs/2iefacPICABglivAFaVvNeeVcrHp9uIdy3bLLNNMlmsmR9ogLc+S7ZXaGU888c0Afn/wDGz4Hzaab7UNPj3ae7PJHduiObiJzlzI69Nzk8nHPr2+Gdd0XVNGvEi+zyQRQxxTPtVnCJ5jMmXXO7cucgZIH6/vlrP2LxBoENlqywWryRyRwRfZ4Y5Y+QqbokLGezYY+8N2W61+e/xf8AhpJFr12FsDFZ2x8gvBAkKiRsYllQMWaLGSpAxzQB8KLqj+cyO6m1jCSwOCY3ZkAQgq2GDls8EZ5HpmvT/B2vQxXkENlILWGW4VtQincuksoPmLvYnlQ2AMfTiuE8aeGb/Rr9rsWs4R/MfbKFMTlXOJoxJjzF+7wAcZxWZpepXVysbySW8YXcbh0hOIfm+V3Cjc2WBHHT2oA/QvwdriG5kWe1jgu55Y5YIRGq2/l7QA8O8jJZhknH8XTmvTnYNNHJYzJNM5zqcswTKxXC4+zQyMhwwxkDr6da/PbRPGK2+rEz3T36rHB9nniumIjdeGVhnhQ20ALyAOeTX1V4S+JdtLbxadqtmkjSwzRvdIYlukCKGgMQZ8PGEZcsecg4yRQB6oq2lw0+xxCLWeIz+YkMsdy04XbG9wCGhUIw3YUEsSORVHU/CMNzdubOB7eaIJJAEgNzKyxlWkAgXBeBssVC5IzVDTtXtYRc2kK291Z+XE6yxyIJ3NzOVnVWEg33KocfOxAxwAeB28TJiOW2kazisrbdYC7nAuL4GUooMi4JVHJBPTjBPXIB5z4k0W+s7sxwySC2Z47mfyonxcRoi4gZBkRuAAGz0YEHmsl/FEwngsBBNayr5IsbtrRnjtowduHOMTTMQVXuFweAM19h+AP2b/Hvxb0fU9Z0eHdDoFvcu9288ccoBDSm38t3AlbbuxwSRg1846v4WGg3M+nawJWurG4m8mJoQQZmAdJpGzllUk5A4B6dRQB0Gi6pqFheRz216buGRIzPaRAwraltr3E12m8YxtbBPDb8rkGvs/wN8ZLvSINLtrG9e6zLHbR3Ec3kG5tXdHEQJYhHUnbjaGKrzzzXwRZ2EFqkuJriOe4SJvta7hGD5gKlIM5miIJDA9DxjFeiJ9oeKGOErFIHjuFuoiYBCUb95KIwR5bhFBAODzgUAftz4D+Ltz4gmtFvlTT7m31CdLRVmQo7W0O2aFmRUL7l+7ljhjgdOPVfE3gn+35LC5V2ZdQQGZBG10IUmQlUkDfL5gPMpYnGQ3TFfjn4G+JetxR6dcvfG7trGRSY4YWhYtAVMd3cyH5wXYEM2OvU9K/U34cftQaQfD9tLNbwtc281uqmZnkaR8bbmF0dPmQoQoz1VFHJoA8l+Jvw+1fw20djYaLK7S2/nw3ccUql1eTY1u+yPDndk55Az1rzbQrb+wL91ug1k06xJ5yShbpb0yZuCOcxQ5DIQo52885r6+8T+Pb7xyJhZ2cslkIdkcKJsmWOVBKjNsyy7WJGBzgc18p+LtA1SyglurjTxBqGJzpwnl2B5JFaT7U0pGRtyR8zYBwTjjAB9JeFvFpnjEcoEkFtEpF0J/IY2WN5iaCKIjhyxDMwLYycHis/Vvi7p+h3kbR6pPIjXDC4V2RPsqSbxG05OFNq6lQcfOM8AYNfDw+Kms6NYTCWZo5bdI4EV7g3E89+rlSswDFpk28sqghegPr5B4z+Jsl5qEksy2tzJOlnJIIJGKLcW7EC1kReAjN/C2CAPcZAPtXX/i6ss1+0UaR2jgCQ25X7NK4YKAJlOOx2nuAD0Oa8o8QePp7l7WG21YRI06ySGWR7ySPq3lnaSTEHRCAuTl/TOPnvTvG1tfaZdR30FkjWrxzRWkLsZWEsmfNxv3QxqDt27SeN2Mc1n202/WZ7lYI7exSOG4YKZZGSEfvG+x26A/MAys7nAYsQOeAAfVXhD4u6rZ6ib67iW32TmUO9wq3BulDE3UKNKd0ZVGY7hgk4X0P0n4Q+NGo6jL9pa/QywagbiKCKVw8jiIEzXqnBUlCAFUc5GAc18Bacba8htdaSRIHtCXlkiLCO5s7hljZfsrAlLhmaXAI+VSDgZGO00bVbe2vlaO8Nu0oeyuBbs0jRHd9miSFn4eceWVLlcBlxk0Afst4c+Li6pHYWl5HE8sqRJuYo81ubhSxZUeTa6Ally3QAA4NeqaFqUtvHNdQGe4sJHaP+zkgMQupZHO2VwvKOHDBCv7vOGLDNfk94T8cyaMz+fcCa3Uf2dF5slu91awoFnkvJvOICT+fIwwg3dOvBr6L8E/HWaeW8s4rlLjyZLWM3CSM88sSR+VHHIkjZVgVIxGMqBzgUAfoGwtbzTDvUQBj54jaRDf8A2kfu9lwIt29QR34YHKkjmuAtLD7VrNta2twPMa5MEkckfkym4Ee9JVDEAxGL5QoO47QcYrndI8Tf2nYtMt7Bav5VmyNIDFLM3lxtNGrNwxVt4znkDNdmiWOotAGjlkkjeOc3IkMaIwBJnt7mMfvJthGBnPUdqAOx0QPaB7YTxZjmeKeKYYlC3Mjs8YD4JARUwBnhsdsV1mn2ioHlVZI45zvNsxBiTe2JH4U7Q4xjP93tWboFjZTW9s7J9pYTIrA25kkQR+YqyyO+GdiNrN/d3H0rvksQiATqXR4SqxRIYg21jHEmW6lZQSee2foAQaLZwLfvN5x8xPngaM/PJMuF2SYUbBjd1wPevWrMFlaWFXHlhw3m8lkbdkliP3gDZwBnge9eRWixxzItwkwWQNaia3UrNHcljxEOh+fOSe/IPr7TpNtNHZw5dI2ChW85xiSNPkJbcflc4O4kYJzjg0AZ92tvAFVowc2ZlaSP5REqMC5WM8lue2STzWVJJGkcsqRTlSolfYWDsowocgA8bcfyPNekzaPFcJERHGxEMwdlAf8AdvGpRxtz8pfH5CsldEljvHzGql7VYyeCskakMUwTgHBHJ7n1oAwLe5MyW1zOPLiidY0yCBIxbh8NyxUZU+4rc06aAX0q7j5TLkSgkB5n4iTkcqXBPsB2qW60cGcAI4VlSKBpVwqMYwW2x47McZ5GV61lmAwqxXfugkGXYhd0sLKqAAdFPzc9OPegDQkhjkidZ0jYySKW3MJHLbyx+6SBgcDscCqk2nwMhcx7lVyu9GQuiklVU7TyMAZxz698akcTTM5TEUeCwkcEpISN2FjI44/Pr3p6wER+QQFhkdJGdMId/lqY1X5sKhI56daAOZsZ1juJ4U8gm3kRVk3b0barOwATI34cZHUmultrqNJIbuKKO6kSOL5Ek2yNG0rpcsFfr5YPIxnC1i3K/Z9zxQQmVN8rJCrEhtrLjaF+eUlCcjgjvg1j2dzLcxh4Ps1z9phWaK4h8wT2135jJNEUXmOPyUAcN1fce9AHrEFraIZbh8y5GIi21YlYKNkipxnEZAz3I9eKktNMhUFomMC3LBmmCs0aSEAq+AD1fdkYyDnNZ2m3BMCTzF5WiBjkjQKxCqm2Jdg4AXAP0z34rqNLMLbFklxI8BmjlkQqjsjlmdvl2IAOucc+/FAEa2wEG24aPGWQZxIHm3H99hASMsDwecmqEtotqxdVt0O1sSvG3lAsCWBBUrvJ5G8g4IAGAK37hJZ5ScIdw3LMQEjcJGsmQxwpG335PvT7a0stXuY7S7vorSOWMXEJkVljnaJUXY67chslcZ6jp7AHj2uwRXNrLFg7ZVdSo2/aYdr7w6Sk8IzM7KOMK4AHSvIJbu7ttSNsrTrHaNNPArBtjxhDbrvOc7mCgnP97jivprxx4XisLkQW9xBMLmHLuiSK6MqgBFJXDj5QBgn7u3rxXnc3heMt9q8uZi0Cx7JUDRyMp+ba2cq3POccg9MZoA89sbyzt4J47yBHmnAb7O0TGUkuMAyPjYgJDAnAbdgZxivQ9N1aE26iBRGYUNvLtH7psuw2Yz8uWBOc4569qy9UsIZbNS9ukklnGwQeYsCMiSyNDb+YBmRzPK7dT0A7VzzPq2mQm5hiW5htkgW4FvDJJcpG4R3lWMoPNwzNk9Rj0FAHocWr+SwkMjCSOR43y3CwqgfyiTwBk8HOPSn6lqMkqR3Xm+W0YiYLMQbeOObAUMO7ktkd+QeOted3F+91HHcQwPJb3RCu5ZI1gWGdnledWx+9O1uBzjA+lOfWnvIpmsZo5YYpWjMczHyWSNFaIGYgKW8zIAzkAD0oA9Aj1V1vIpJYXkXzVi8uUkxvsMm54yDhFz0ycEdKvXfiGF4mtZCoMCDzy7f6olsxqq9QNpAz0JHUk15autyT25gWSMyQxCXDyeXIkjcuq5PKiRiAR/CO3WuU1PV7iMwTfv5pLm4SC+hiDArEAFgcNIPmVXUsT79+KAPUIvERilvLcLOyhUkVSyBYsHry3yg9cH1roNJ8YwarDOkM0SPbu0bB1jWcKWKM0UTY84793QE8ZHGK8BfVJ44Lq5F+9q8reVbzyRGaN5bUh98+wHEROFwfr0qnFqtvb3Ut200T3lmq30ygLGtu8kKL5seGBliebJGM8HawAUGgD6x8qG4v7RvtEa26Qxo7OyxCSdkQ7MsR5ZycHPAIpuriyt3e4mQrbqAqQNKk++4SPDKJVbarFFLqASSG46GvFtF8b2evM+n3M5ErW0ZNsyQxjztoAdZI5MqSTnHBAxjsTfN5NcodPaRj9nMhkZ7lltzIGCLJHERulnW3ynQdKAOf8Van5rReWxEcgknjjd1dwnO0jac+cYvKZd3OCAM149qtvdNpRu5AjyI0/kQPF5NwGklYwySuv3n2NjB6Adq9rk0Wy1X+1FstPOnWGn20ciyS8lzE+Ff75ZSEwvHJCZ71iX3gqY2VwlrGv2XfFNFdeYwEn2qBHdS05HIaR8AdMcdKAPkLXNFe8SaQyNHMJjDDI3lwq10ypIivkZmHkgncQAOFzXheu+BJry0vtPgmmuotTl3yMS0cR+z3D3cMvkE4lUARryORx2r7vuvBAvUeKS3+xKDJAJY7tS00mxUcOrHCRmL5iw5yxH0wdJ+Gf2S8u7ma5d4bCzaLTYlUPIqiQuLmZSCWiKNtweSMUAfE/wALfhL/AGBrNrqMcRuTczQzSxvatGSsTukglD8eSZQpAX+8PfH6B+CPDzyuL+5jSzuJh9llOxvItEiy5EKFclmUr0HO7gYrYsPBlpanzpdwv5IIJLe4CKlvOkx3mERqPlYMxHttx2NbF1Fd6bcJlpPLeLzDbByDKsYBd0CcI43AbvTAJzmgCvP4jsNJuDAkj7T8pZj+6SaU7ZQyHqXRQAOqshJ68wXWsw6hGkUl7bzsVSQNbsHiSJPmVbpR9zb1IPJbOOtcF4ttvtkMj/Yr6Zi8kqR28itFbtGQd0zHG5gXbIyc/SvnaXWNQ0rUr2FJbmyaWfyWgjjlkheAEtHIpQMpyQd2DweuOwB9WSeIbVJ4YbGcz3MTefEIJcFym7zggI/1pUgqGAIzjHFctr+ryskEqst3FcSFJImQpc6dNGQzvOeRK27AZMliQSBivPfBtxLegzCO6e4bzJJVthtmdgQocJIAyMkSKRtHzdsk16FqNjNdTF5VbywsUlxFtYM8KY8y62MAFnMaoSGOSSeM5oAhtfE1xcaTPbW000F9ItzLFKJDFK210gnt2gjThTtZkIwBn5iTxXpngia5ieBmtJbiSOQJukPmSfIAilZAchSAScgDLHGAa46w0bIjuo5EZ5HVVEsMUUxtX2/vRtJWM7sDk7mIJ6k17L4YtZdNurfULvzNsbyRzR/dURMpCTNwQ53Nztzz1oA9DtBL8zLICS2RArH92FcsAFPOScA49a62B7oR23lKksmVllhuoyieXks0MUoXBbbuPPU8Cuc0y5tLi4aJ9uwfNuCsAUYls7nyOrdNo6HrXYWf2QCWaKY4tCGkt3ZCX3bkhESADcoPJwvfnPJoAwtZlun+0m3gUJ8uYihQR2zMCjbmOcZLDpnjnvWesEjw/vQ6x7ZDFGCTCJPL5fbgEzHnnGDnr3rvjGt2qH5SzRhpdxAwVJ2ld2AzZ7fdAA6nIDE02BvMeZdyn5kZJFKq6E8cNhSW4P144oA8F1yxaQpcwfI6RmKaJ8CSIMWJlRs8OT/CcZJ98147c+G9Re6cSgrBC7NE9xOQUkuPlMkELjc24cEYKg5PHBr611ixt5FmcW8i3LLwm/MB4IJk8tfY7c/XvXlOqmwnkEErIPswCKxcSSmcksAX/hAwfvY/WgDhdE8FWt4UluYCyfNbSKVfLjdjzYWYDB3KAdoIODjODXR3ehPZzpFfR2sBjClIrYrH5luSPKuV80gmbauGz8uVrp/DviGy02yufPt0eWElgHEbiRVRwoOW+RcOG3dMjHBxjhLnWY9SmU3DRNckTGCNsIwOSVRzndJEAAAQCpzQB0c0mn3ilD5EGxxJFdLOXiuSDhIru2Q7mJwOV+Ud/dtnePDM0c4VjHiSExT7UG5sNhWIMijIHTgDpgVy1ostwOQsis6xiIThZvtErFkCEqPkDZ9MDGcHmo5NOkinuFvbp7O8tkIji8syeYq43EsSMk7ivA/hz05oA9VuLh0s7ZWEtuZGkbEbKm8sVYbmyOqqeecY/CuF1aZdQvGiWIgMjRRnIH7wcyFyRySMc+3Wrg8R3Gn21nb3MlskCohdmYmURkZUbWzsOCAQfQVzmt+KLK7hj2MioqPI5UqZw+4qMyIoIyDwDyfSgDBmElsysshg3g28jnLxk8rGzJ0UrtGPQ/nXMyPqFnfPcxrNfQT27RWssKeXbwzmUIZGAACzcP8AMcA9ByRVzVfFWmRW7W0jSYREETQxNI0kzuQ6vEFLAjcASRjjI7Vyza2tyzxQS+VEPKkmUIzPHHE5xKEdh5WWPIA7Z70Aeu+GtRe21OO2vgd8QW8+1Tkhp2f/AFEJcHDFTnIxn8DXt8mvtqaxq4toY4cRMIWxmQqCzJkcSncc59fTr8x22qPc2LJHcCc24MoSON5JmUKWSVpR0wBggHI24OKtaP43h0qKFL+ISSXLyNbSFnDSYALlWPykZGD3XbzQB9BusVg0syMqLCA5t3CLM6sc4+UYdySThT/FnpXVwboIEuz8scyFdhaOVcOuQpdDlHw3Q496+YNS8fSanGsH2qAtK3nW8isQ1v5WMQM3BbIGOe1W9L+JRhEljPJsmgUyF0lDkEqD5flscE7RxxxnjnAoA+p9M1PylnhmYeXECPJbDsY34DttHXBH/wCqsXXNd+xL5yvLLDGJGeKGQbZEkUgeYD0CgnoPbFfP1z8Q5xJLPaNlGgSJY3fEjhhnc7k4Lde/HtXFeIPHctzp1sllJcw3EFxHHPHHxLPvO8kueWjzgdOc0AezeI/iJFbyxrY3cMzrbRpOmEIhjI+f5G+ZhzjOeMHvXA3Hjh9VlktS6CC4ZYMwFpUYgA5eVRtPuCeOfSvmDWvGmrKmp28kbraz3AKyIsbO7rgeQsoJcHaRlcY+tSaTqU0NraxxalLbQpBPfTQNCVlaQrlAXb7qZzhice/agD6X1XxJFpYgVr4M4idUjjLebHEB8wSPbggep554ycVz2n+P4J7ma0vLthHKyxW9o7SPOyyptFyXCkRpk8BiO+PbxvVtRkvGsbtLyLUo8Igt38xpLYMoLgMijewPoSpz1Jrm31i2vNREmnpFcoPkkuJ3WB9kCFZV2A5ilWQ4XIA4zn1APok+I47SWQidZb21EQtmjcG1uLQSH7vzYEox+86Zx61Yb4gXV/AojEBl8x90oKFkaM/PDCyknf0GG6DpXgOrfa5NIt2gf7Xfx747fadiwQyvmWG4aP5ZJsdwSOaqaTeQW1si3F3cQRljI1pEp+1xsoPmPFu5MRbgsRyDn6AHrOr+Pr8iO1ll8mYvIEhNyZZY7fJG8qgJaTaOv9K5SfxJcFXkuPPksZIgxkuJgZGEZwsqFugIPTbu45PJFeXSarBquqXBjWSzmhgn+zmRNyg4LbWWQ434GdxYZLcDqTzttqmoXF3HCJJJ5AkwYCVY4iVIZo5YnP7x9gPJwCelAHrVxqTSmVQy7WEAjtczbpHJEhkinIIViSAw54z83arMSu12lzPKXe5hVWia3SOwtUD7F2Dd89yH4JPJPbvXnEFytzfec8moW0EcMLqhkWFIDCvzmGM43KCQMLnGM16Kot7nTVEN093JKYxFZMYWYTRsWys2/MmcjIHOAc0ATROGluZMm+mXAhWN5GKEIFLSWXAK4HBHAI754nNvAJZfPkaRtsZjESYcW6R+ZI0qjKgh85A4qrdxwWcUUMSixvpPNSYxR73MiQ/M3nRnlk+/tz82eOhxZspLAxLFPNKt1sja6VgVmaF+SUwMMsi7TgE4yQRQBY1AR6hpX2eBLK2eSFVkujbvNeTRCTcS0fTy1PGAOAfxr52+J3gG78VaXrGmxSxyCOxuYrNDaJbpczQ2vmZFxDJviCzANktg5xjtXv01nNqduJIbgW5jnkhUA8RNHKVjZlQb/NEYOFxhs57Vq6Npdiwis7meF5BLcSwBRJ51zwUkt5N6jD9MkkDnGaAP43P21fA3iLwxr97qPiC2d7e3lvI7oRQzxR2zMxgjjS2GxbhDtB37t/HA71+X+teKdMug8FvEtuyEOYvI8o3MkbbEEplJKgRjoCee+a/vH/aY/ZK8BfHjwtqul6/oyNqH2K7SKUxxI322KJmt2kRQG+Vs8ng5r+P39sv9inxh8CPFV3PaWct1oDWxlWOGJlMLKw2OgwdpO4YGCSaAPhA3jOkiRxyxwPL5rRKSzwsxyFbH3UwByTgE0Ra60dxELdpd8b+RKqSgtcFOYw/P3MAEj69ORXILPJHNOZ2nglcMjksRwWJZpAR8hGMA8ZwQM0+11SG2k88RJO9uHaKHbnIxt8xnXuOPc57UAeyWXjuQ3UQvbgQBUIkihyGYBhsiMbYwMYB9cnrVi48ayfbNQuoHjTzBDOqEbGgQR+WZCwGC7MB0NeDTXBlmkk24neMNhOWARslzu5zkDp/jTJ9RvI9sjFYzlFYOG2ujqGJkz/Bkrtzk89KAPoSz8ZJLNDN5ixTBJJDdS5G6dUkAVmyd8O1h8o7muug8UQm3khS5zPEIZp5BKigwQoY2WORiN8Y3tx38sDGcV8si4mjWGOWM4dZsLG259zJiMnBwCeOOeuTxmtrT9WELRiZ5I5VjYGWXIBK4CKAOGjOOnckYyKAPqDS/GsrG3aa9+0BTGLePO2SG3gkKI2wDgbMdRnHPeu/i8YX90unSJcJbeW919iulfzpZTBEJo4ZYww8pGQ5HbJ/P4yPiG4Mr7GCsDt3XCbLjfPhSsYjGDHsXcB09xXUw+MDGYRC+4qPKkh3/ACqroI3cbTlUKrz/ABDoOMUAfaGkeKpZ5USQ2s94pZy3mRSG7jkyzLE05XLhQcZA2kcAVvaB4itp754rVn+zyXTtd+aYJbgRW4/exSStIDgyjJxyScc18gx+JEWOEHz2WFDLBJ5g3R3MoBeONgQGiySAu44GBx1rotN8X5uUj+zFYBJ5b7W+zzkWoWdsRq24qGZVLMMEjGfQA+zf7aikvb2IS3Egkha2udQieKF43cCQpb4ctDEs7FfmABAp2nazHpt/brbxyyXCTrdyrJcFJHEU8QmYxyAFCQr8Y6HgV8ynxTPK6obtIJJpUjkjt5FW8e3XmK3liLYbOAzSDpjJINdtp+pfb7O0klK3Ny1/K9xZCSRrt1WRhbC3OAWBHLr0HINAHuN7exeIReXU0D6WtrdLJE8d1bzuAsrTKylVLwwSZKsQuAB1rk9YufNjvbeytLidBOkge1ZjDbyXC+cZgwAFxah3YFSN3qg7chda5Iuq3VlPbqjI8Uk9rFC0ZktfsaSHBZsNI8xLcEgHocV3uj3lxcWMTWcaR2E0Rkc3ERtbu3nkAKrM6DaykHgE9B0FAGTo+mNamaUyz3BuEDzxNIqxGNgkpMYLAI4eJB/20J7GrUOkXOyK4hBjgmukt1WURK0rmRN21ncA7EkjYnoSGB4U10lrpSXamya2aYQ3Ee+XTZHmkL9ZJJJV+UR9cjOB0613TeGbO4spxHvmgsxDcxRyCaMoJbeW4WR12gqV8rbhMnM+WHBwAcRo2k3hu2lFvDMlrJ5S3DFpYLlbuR0uvNteGe6U5EZAOxQAT3qbVLmPTLW5trGJNMuWD2Vz56tGw2sXaR3fG+YFSqqSNmAAWqprWrf2JLIjgWrW1xDMZokIkW9vrYLLPLhtr2sRPKDLljkKa8V1jW7+W5PmSXFxeSyyGaGJmuoLlpMyQ3Lxyf6tmT5sg4ySuc8UASan49upbueGI6tlLeW1MKToAzyOxSR5C3zORzIeitnA4rmNL1W4hvNsk95AXuVkEce64Vpg+zy4n2ktOCMODjO3jtWRbpDqeoNbytlVkmMSpviSaZwbnzA0Yyr5Y/KenQHsOy0aJokE1zDCym6tbgQzlQ8cnNtAzMpykjEbiRgg8vgk0AfT/g6e+ENpPrJmS0tV82IKwgma3jcBVijbG6YyMDFt4Byo6V71HbXjxyaRpziaONkuGaRp0AMoHmxqrSqISygbjnb82RxXgXg63RrNR/aPnzJbNvhuolDyqjC4VftDnaiR3DnJGDsGe4FddJqWo6Mtve3tyWmH2m3EnmSNFaySYgghk8onzysaLsP65oA9X1/w7dt4fu5xIkJkR1mWJWkNpO7OptkXneYYl2HBIJXjmvyP+NOkKNSe6iV3WGdpIlMh2pbea264WNjmIOw+Yj5cnGK/Wm08UHVPDwkmlF087eRNIzOk0LsJFkdYyNpVbWMMjK+/eTuAY1+d/wAf9M1GW8ldlt2giuWto5iEDzmFtptpipJCvGPMIPJZs0AfMHhi2Ml0jyyLbRK6CMqcmO5aXfkvjoZAw29QMcCvtz4deJhfTomqIkclpK0SyxuY3S5a3jiiu2O3Bi2oOO2cGvmPQtHhSe3t1MV40tw5uYJHiU2yNlYQjK2I3CKpTdgsT617fo9he6O4voIrm2uTPb3UlvOu957ZZCrvtPWXy2TjocHjdQB9WXHiBbhbNJ54IprqJkaJY1MRlRAUaWUHM7yKQ2R8oOQcYxUmhxm40u5itXhL3s0sUluMGG1aGYzrdXUrHi5aMYULzz6VxQeQadb3csFtHPJc2aBo2kaa3CsX8oRoAVZg+M9Bt6kdegW4i0mSG1Ecttp0twk92glSSaQNIPs86vvzjzMcrkgHnNAHTX2tCeFrGNIYJPNtmtrm92EhLgCSZIcjDSbsqQSR26GufusXcr2kLWbM0Ul3b/Z1kSeO5jm2MJ1B2iPYyk87RnjIro2LLdnU9QsIUQSSlUlYFXRlMjMIfKxkJIuOQxz0z0ksbHT5FgVPs8PnK8Du8Ia4EskkcsNvFIxUqvl7sDHy9DwMUAZ934BJ0uPXHvrm3hQRTSxhElhuLllkYjY7AeUxjbcDjb04rhJYmvxHNDp1k90loTe+Sg/0cBWaC4+zxAqzhRtPOQAG4BFe5vpu63udIv7lLcS2CRosR/dxeW6vDJh3wcoz7sckD3rg7zSrCHRr2zdJLra7MJ7NvLhkeGFg6opZXBdGj6FlBH4UAedtbSWtnBezm2KTb2lt02+QsiqyC4uLePcI2XCBt33iCRkc1BDZR2V2RJGz/b4YzHPDEot0WbaGwqtgwBC+M9SBiuvt0iOmxIywWyxySafcwzQFppI7iFJorlJUDOWAK7iU2jacmq8t2+kW72aKmow3kcUMF9GVeGPLb5GaWXBUgnGQOucdKAKUc42zrLLIfsbGS0ktbd0tXhYbPKnYrgSY+8RkAk4PHGc4ivJISFeCSONgDF5kJYOuAFkgAEzEbcZyfXnpqLcCF0ASCW3hicLGpl3rcsSzPOku5TGD6gAgdu9d5YjFK0d7BDcRuJpSTzhzvCK0P7vyjuOA6cADn1AMW1ilieG81K4uIkikEKx+XA3l7dyAyzeYrSI7BRliWyveqrakpktw1/a3NpFcyvOz25hMM+Pl3SMNzQoWBGCfr3qySmpyXZuhPZqPI8+5Mx33SCZjG0dsF2qhBUDAzgg9Kr3gtxO9ukiXBs3V7kPEk9sYLgNEB9n42SKMbmGfmGceoBDf6rqzxxPZtM9vAxf7Va4aynlYhXVlY4lXjOcjrVDUr24NvIyw/vWntQTEjJJFLFgyuVYgKCW7HGBxT7yNNPi+yWtzLJZ3UahXYTNBbShd3lRJtCljnHseO2KyLmGCezklnmupERoFtopXEVz58YAl2RqwG0fL0JPPqKAIdbubG8ntpIpnguoZkXUUFvlrhJUCqFAzj94cb+g65AqrY36NeSaf9gjtZLJSsbtNIVvEZwRFIVyslzhsFs4A6npWFJHqd5evO6xJFtZRZ3KvFdzbFIQGUgDggtn8BzXRaVPYk2lw1nCzxWbrdJIv7yJ2ykhjZmG4kAEuR3wD2oA6BrrVLeHz4bezSQM8z2JuJC0NurlCELsd5IxjP4CpdD+IUvh+4n1LRZHsZpvKiuwJ5AkjhnBRnAJCk53ggbQOCB05d5XkhjSzgecW5/eIyeYZt8juEZo2LbFUADOOnrUcTWjySXL2KhfsxlePbsCXGCrfuW6qSOpH8POM0Adjc+K9S8TXc0m+O/FqWuPs25tonOcDYNxkXPTg/mM1kNo+qXLm5uITaNeCL7T5cqRzkswICRMdxQKv3cZPp2q9odommSR6mjSSxXNvm5ikhEYtiQAr+ZGCGTIwDnB6VfleXU7l7iB59PnLRC286eCIW8UUZBfZuzKWbkEDjdzzQBzkwsYxPdNqW2a0lIZXcxeTPEixxRojrl1cEBscqetdNpGmXGtWL2VvIHv76VZ/s1pMtxLBGsf7xvMZtqpyxOTn0rhPEekwm7iiXU57+9nZXlhO2COd1UvLmRFIil34wGwxxnHNd78LNcPhzUI4b20kkiut6XJjjjlljZM5CszBgojwWwPagDtvCFh/Yeprp8lp9vuJCqAvaO4MsjDMIllZtzRkAnBxzX6H/Bj4bDUWjuL6wvyl+qXd4LWyWaVfJxHFDEJNvlQkHJ29T1r518D2Gn32vac5u7FtKjvLeVIXCRXJjmbMbeauSNrH5iRkAndxzX7aeA/C2m2mhaRJpdwlveXkUUaQvK8sc1qkXzytErg7fMIAOfmPTpQBteDvDC6No1mLaCcuHSMFHjQQL5YZPOjz97I56817F4S1Gxi1W4vrqaNY7eGELK4RlUqQ0gRmPJ3ggk8DHJIFL4f0uGCT7PeOhsICjzIA4nIOBm1gGRGvLfMxJ49TVe9NjNql/YG3miti0lta+Uu1xbsh52AfMc8HvnvQB23jPXvD3iKCwllaOUWuDF5SiOZiu5i0k8HySKeMNx7CvMI7ixvRfWsmmMgjWS5tblpCfL2iOSB3B3CQLIhHHJFJc6dFbu+lm3JdTDJa25EkcSSRAumZGAILfxK35dKv3ds86W9h5iRRl0uEjERim+2SAByXZRiNcHcBlcAY60AZu3T57KSG4jeKKQpLcypIxa5kz80TYB8qGTk4GPwqlca4tpH5Vta6akCzPDFMTcmfekJ2x+b5m0K5GA5woJ613EVta28T2Ym0+UvbAym6QyCK6U48v5scbCQvoTnpzXKS29vb2V/FLfxwtEkUlsJPLNv9okfzJYfsipnb2UnjnOcUAWdMvZ4LdJksrS0eb9zOJ4GeWeK7GGVZIiQ/BODnnOMnpXTEyR6fDiO1jgtZBuhFuT5zSOHMZP3sBASD0z0Nc3psraj8ttPHcTo6TNbspAYonlpLGSAI3iY5252nPFdci3KfaJJ2tYkY+XOqbooZVWPG63hTcGbOeQ3XpmgDn9ZnljkRmjgCtFJIhEIERS4k+eI2xH3m6KM8KSMZrmBciGCwuzcxCOOWc3apBCkdgoTcj7zndFjCFXye+MV6dqsYihggWztRHDGLia4jUoyW1x182VwQLnaOnUdVBzk806LdRhrSSygZd8ccU6eYvlt0l8jy/wB+eecigCfQ9fRIbuxg8wzNC2Lzy4ZrqaSGfIcRRowhiJJ+ZMtjtVi61d/NS1trmSC4naPZE8AKCRDmXzz2H93pszzis+ys49Ncy/Znm86W2EL7li2OFaQyWpX/AJZk9Ufkg5xihBNaT6vfnN4IleadiEmykmdywzLxFI442kgjPIwaANSWWGdUMGrSmR7jEk7GO3aOaQNM3+jI2QgaNl3YxxycGrtn5rGVp7maKVQ/E+VCKuQXiZhi6jkzBlRyu7kjBrkZA9m1pfGKWOCGEpNaQ7nWC3v0mu0uGZl3XkoVlG0jcM465rbtdQtTOZppZLWBbaMRABpGnmiLFllWT/VGQJFwMYzzjFAFabSYLuO+nuHe1vnjgUQvI32eaOVtglZ8l2Ab0yePTNbmmrMY7W4ndruKdXja3dHSGSKNvM8uZwNseZB8+PvcYzXK+Jr1rf7NcD7RaymJ2lNu6XVzdRQOZSjxzsAqBM5I4BGM54r0bw9NLJpMcs8QEkkcty0IIaeHzfmjzEhIUEE5OPWgDBvrKza68kWCRRzRrMixkLHbeWAHjMpICnPv34rnb7SbyK1+2SLNC0k6PPski8xlf/VrNHuDKo/5aFRg4zniu8vL+ytrYiPbJdPdFkhuSYyqKP36TpIP4e4HpXJ6rqFrOtvHppjeURT/AGmS5/dq004xDagIxxZEfcbqT0NAHn7XF9dahGbm0kl03+0I7d42aNVg80/u45URsCDzf3hdMnsecV6Bcxw3OnNfW1lBEY3vFikIEkQSAr5iupf93c8HBPXqM1w8yG3M19BNIFM8Ms90ksjbweIo1t3HPPVh04zXVjUZhZ3JuraOSJvMKT2saxqEJBUvDuG+RlySwyMDOQOaAOYnc3FuklujW9otzbSNGsbSXaiRdwWWNRhLYS5DA425ya569uozMJZp2eDzZEZvLAdI5ItsDOUJ2Zb+M8/7NaF7r1taR3MMLTRvDEiRHKNtkAz9kMAGJJpF+YBiSA27gVyt5fPFZzvbF7f7TbNBfRyHczrM23T2j3p/r1/uj5hjkd6AOD8WXmm6TBHay+ZNcGVzbGPdKIftJys3mJsDxx4+VM5X0FclouvXtwy6bO0ttiZ7fUXuYkadRdLus4uCcjaMqwGCCCM8Vs+J/C9zePa3NpcSm4hLv5E8v7trrOIXPmq26Fjwi9zwKzdI8L6ja3VybpZvMt/JmSZDsLeVbkx6fHCCcKkZ8tGyWGKAKuoTz6RbpaxKWhltLwrJM7F/IM6xJEQRiPejpuzjgn0rjtN1d7eOIm6SBVhdmtTma1FvISoCk5LTLIN/PTvWz4js4Xy9zPcxC9S0laEmWRnuxvYxNtH/AB7+SsLHbwG461zulXd9PLIL21tZBI1zJp1nJEisseDGsc0g4Luh3BT+FAHpuixxazDpVzNLPAUhczW95MI4ZC0x2THaBiSQ5wvUcZAr021tVWcxW7RyTKrtJIEWSAxNGF8x0+6zRnAAHJzkda8j8MRlktjqcMd5EYpLaNHlMRgvJpGlaCQKRvfbG/lkceh5xX0TZLpelaVcCG0+dwFjxKChXy/Nc72OSNpzzwcYHNAGa+n28WlTzWxhkuY51dYiky200kqiPzfLRG83KDoucZ55rlIITas1wpgtL+W8IMEcFw9v8pIDxNMMpCzZ3McAdjg16XpEsNybacXEckEVrLM0qtEP3jrm4iRWIU5PX+6eEJPFZ2p6TePa3KwmFRLCskYtSsc0dswwdhJO+5eYkFR0PFAHEatqourmOD7SzxxQszwxxeX5skaBDblyCUZCQMHrjjNblhrkMenFLYC2j3IqLcSK1yZB8lysoJwiFjnCnr0qqbO3t7SzjvJLJ2mhCXEw2rdtmUzfZ2duI5w3y54Y4xjGK5zVrqxszHLNfQROskkNvayKoieSRvlllmAO5yMcE5zwRmgDZ1K1jtFaJLyWUwyveEy/K1rLMuGeJnHKMc4IyBmuE1KZxPczfbVFm8MUFu2FaQSxqJS6b/keQSk7mCcZ61tRLFc395LrAYENHHDIsjP50gRT5DCQhRDtcYI4OeMmuZ1C601Z5LPT4o544LiUXHngstrO6FWRQQNqqwIHYjljQB5n4k022UQTSwkxRySNb3LjzI2lnUno23y7g45FfGXxNS5lub2OOGEQvIJYo4JZLeaJYmZmuI1c7Vy/yuhIBJyAa+vp1u7ia6nDrbRwBkgYJcrvOP3zvCwKHDZ2MuWHX6fMnxCtns/tE8HmXN1NFPCIZpUkLxMvmvPkD5QGOOvcCgD4V8SyXdxcRXUFtLDCGl85hETLLMhIAl+YiMnHG3jNZthNcSpJfTy3LS+TGqCYAfISWFqSnCEDo/3iSM1t+Kr9muJLEQhJJ3EN60oEaKPNZo41VH+QkZII5PXpWNZag0SXFoln5k8sW0tKWKSqH2okLD7s2ATu79s0AdXZ3FhPZvHcpbnUprJkZJY0SeFc5jl3oxMgyADgHgfjWPDpGow34ltYipaNX863nE4UjliYdmQPQEdKk0SBTqpliu96vbyiOCYcSuqAeSxcclH7tjGK6eS6tbZIVE6z3EsUk1xJFcPK0MiLwElVQI1HQAZ3ds0AZovr2K0mdo7nyVdoIYp5VF6szMfMuI59uPIYZZUGQOxFQ3Vxf3FxaS21jMn2OGJ57++jjllmOfLOGUDGBgnjnHGazdT8QmRIJJrc3MX2dFSbzpVEbiQo5cKvUA8n1OOKzrHxZqnmQ6ZbWsVxHbyNJLJMWTeeSkSGXAcAEH8MZ9QDRu4n03UJZr+KeGSeFkSRlcNd+eCWnhcjHlAEEDt0xxTy+lz2G3/Sy5nSeNHmbB+z4XzkYkgbhuzhR6mtCDUTrWpT2etWqSqkEXkt5mduQGDGQ8RJnI2g8iqV3Pbag5sViW0ktboQebajckERO1sgf6zIwCBnGc9qAN2XVba6RtNthH9nuIYkjt3RmMsihSZYiG/dSBurZG70oldEljRZjPJbwsj2o2Q2ZnCnaGkznzdnykngmudmin0+S3uFeFJTc7bd8ZCxxAg/MRjeyA4B79aqNc+VeRXDSC1F0xczgmT9+T+7Vw5/dqTj5QDuxQB694NvLu4KJIY7SdUlW1RAYiGGSITGqgTA8DOec9c19W+BrcX9vpWqSQCOP57e6sdiFPOjRzNLP83QkD5eoz2r510KeRLGG3e3s7vUzDLcvLDst/KOAII1ccCRgQcdRu7V9P8AhHVPNsbXToY2spFVWljTY6pOq4maSTrl2HBNAHqF/wDYLWzxErRyXMbm1X5SM8EZ9I/TJrkrDxYkqmJoVkvQZHBlk2RQGTMcowFIYhQTx03dulbNhr1ndyQWuqGZ3tFKJbzW4QM/mBEdblPvR57HggYzWFq2h3MUd9BapMu+Zri2AiWK0L3Eil5xKgLMUOMLnke2aAOQ1zSZdevAsNjJawRiWaeZ591u0jKR/opH31KYOzOc1XbwHqup3AjWdJBCEaxjlX5ZjDHFkXkGCUiDrlcKTk5IxXp2gaPrraXbWfkm+mluP7Q8tyrvH5UjIGilDDYhdc7OuOAK9s0LwRcX9xbapeT3EMzbIZkhhCPA23D7Y9u2ZAVG5s5A5oA+cdH+F76zfSzzW2oLKm1rdGSK80eaSKBkaaJDbjG2UDIxnA6Yr1/RPg9JBbLqXlRiZ2ZGhBVZbdJcM9/HbqzMZiQRgEfKc7cV9Cad4Bi0vU7aaxknb7ZvgikR5vLsWKYklS0UFg7ZB3BTnHHFdlpNtepLFpFgES5sLZLc3V6+35YpirTxGZGJRmbJVjheSD2oA+a4vAcst/IkMEgjQ2qtPbxvE6kRloGkjlACxEAnoMEZOAa2dQ+Eo1YSxTzQAhoZ2imcreZIRY5Y0A/49DIACQCFY896+lr6ys5YNRa5sil7DayRGSymnCRXqMBBIXVdsyvHgnJ2jHUnBrzvxFb2jRvdojQXNq9rDcy+c6m6jiiVtSUK5DbAxDFQOCM4wc0AeQW3wmuBfI1pqFpDZxvALSzAM0z+WVd1R0G1vmGQxB5wBknFXYfA95eNqQmgEfzyXCWzW6bXjjnKStdBYyZOI3IBHOfxrpp9Us/DjwRRRNHeX/kBfL/fSR+WUZ7e1UMSkwSVHJ754zg1195rEsujm7sJWh1KIGytVkX97qC3fll3dcfL5QaZnB+7sOeoNAHIab4MgsBqG6786OOFTLarHIGeN2haeO3mnULPHmVBkE7RyOlaWl+DNPF3eYdEi1KOGWWSdkeN7hm2iRWZx5sqqcBFPGOeK5q88T6bE4s4p1Nxa2sqQyJM0ztLbSy+eZI1OGiYRnIHJCEdc10nhrxF9q0vMUMcxW7jWK1gBjeGS6P72KR5RtBKAsRnIzzigD0DwzaRm3InBkWVrtE1BbhIf3lorIjQx5zDCrbQ7Z5IwDnitL+z4dXieVY7G1VbuGeyMis9y1rCPIlVpI2yxE5Gdw43c8cV5nc+KtXtprKKz06TTzcyNbG3SMSCQSZ82GM4+XfNiVivLICVzXW+G9Qk/czyzlfs9pJCQwS3MpSUte3ItpCNjtclME4ICbsYzQB6FHo5tLAvJcQPDEv2iW5MkcSyzSXAKW9wkZysaqoJGACAd1YmrT2ax3FjA9qj3ske1IgJJBLMvlO5QAskYgZkB6fNuFc1aXQuLsoFdTLGIppJXk8izkNzsuJkhJ/eM8THGeDj5fWq9x5ckbPIknnYW2S7EYkNnKmWIuHj+V4ynQZ+XGCR0oA3NJhuBb3EloLkDz2spFmHmvLHBw805H/LOOfDJ/eA46VhxXWpLd6gguDHf2uLwWpjVzNapIBPJGp4Xz24XOME4q5Bq8a3Nmpnkjt3jMTGJMieJdohm2niISLn5+QCB7ViXmo3U17cC1geG6nNpaC6YopSBWDic5OXkMhXcB8hHIx3AIJNfudSvL5rZ7o6fGFVLO5DwJOZYz5yAKAIXKhsA49al1COe6jWS0QpeKhCTBGltmSDG5BJxmQ4K5yelPt9IBVhLeJHIZXc3Vuu6G5lkYJtu1I/0dFUkljgY6Guk0nTWsJZfs7NJavDvmjsJPOZc2zCWdIGz5UayZLDjjnpmgDjb4vLb3EiW8i30jGBFjt0RJQHHl7URspCFBO77rYwTmuf1yaCwjhhvEkMzhZsWriFIVg8xRtkJxG2GywODwciu61I3v8Ab1wDZ2+Skc9rdFgoY7QrMNsYVIMdUG056g15p4j02e/vtauFubuWMSokUCR+bGWazK3hgjUFpI0c88EdqAOM864uvtMZsrkW3ml7WWadQFt3TcbdZkJ2kckbc5PHWuMbVxJcyKbKVryKf/RSVkiUxxEbSsBTbtB++3X0HevY9MisxoEFxdwx+RZymRHaNWZpo3AiXyQo3fKOh+hNcNcxyyaml4kLXFze+aySwtEltbW3njfIVJxMWbCgHnngHqQCZ7pNSs7R1tkCPbx2t99ouJY5A5HmGC1aPhbkHLLnnnpVO+uYrSzhnhtYZAjyRLDcTj7apT5TKsisd0bEj5HxnOTmtPWEu9Pt4oBbKIAkUsxFuFuZLgSed9ttZBx9qVwAR1CDBFcM0C6w13LcQvHapc+TDMtywlluXYGJJFPAQkYJ6AnnFAGrqGk2M0Es9zOklxqJhnmt5htkZV+7IjwjEQ/2f9n3rCsoktbqeGceatvaoVuDO7xrANvl+UoTK/eGV+93xgVu+JEu7Vo7a2DJDaw2sl+Io973JMBBtYGQNt2MPvA7jnkVzttZzXa/a0jv7e38qGRXadsF5NgxJ8pKoFVl5HPagDuNHtENkj2s9q0UjyOWlvRbsWLYP7skYGFXnHOKKW30OYQobaWFYnG8B4GOS/zEqRjK8jt7UUAfoDqt8scM8afZphcTGR7OJVRY8AEgA4/ehgeOMHtXi/jCed7QazGxL6fHI0sFwkaARNn/AFkYlJcgDGRnNV/E/jDT9ItPtSGRp3uQLhJmDxgABZUgIlJ8v/b2456mvnTxZ4v1eW7tLnSbuEabdKrjy2TyhKHB+zzMJVEg2DBAU896AOz0fxXp08b24aSGULIJF8toole4Jk+8sgaFSuAQVyelJrtzazrayqYk1RYwWliSW2S4gVs7hIjsxUDG4tjcV4FcbdNY/ZpdVMso1B3jbaTCR5hix5e4OcD+6GHUnFeY+JviLb+GdMlvL15be5jjknSJ7iCWZWt1dfKKykYt3Uk7QOq8ZoA91k8TRaJpUpu9WhvpijSOLeRB+7OGG8r87qudoGMAg5NeT6x8W49Jlm+zaqdTuGAU2aKEQRyjerOTkxyIoI44/lXwjrPxmF7dSNa3QgtbwySRXkUqNLGzuWAcbj8hYnK47e3OR4cfVvG9/PFbajcwzSQsJpkuP30xY8FSBhBgYyfpQB6P8Sv2gVWylsLK9uoJFku1LQkozzMzFyzb9seNx2bsbu4Nfnh40+JGt6vd/ZmuZJ1uWkjLtCgkugfuwyiKNd0rDIZh8p7E5r7f1T4K3eqEmOzk+0SZjgdkkuJFnIw019EqksGP3SBwOa+fpfgv4is9ZNuY7eJbO+xqEAW3EUUIYhJR5sgaVtpJKgjH8gD6l/Ya/Z4t/GOqWuqa3HZOk7reWlq8TFI9h8wxS/eKyAbjn8AO1f1CfAH9nzw7YafBdHRo7WKJ4mto40UGRSFwVjdfkiJzjnIB5x3/ABq/4J96M/h3Uo7V7xLu2OookdgXd38sIDNMipEVjhPHAc4zjFf1A/Dm+tLjRrSZbe2jZYIoWWEIGgVEykToPmVyo5OMcZPpQB2PhTRbDSbaOFLaKNEjx5axr8pUZ7Ehu3Q4rtTcRGNGDjIUgqnQYB27lXlTxnoOlcpPqRC/ueApYg9NgJwBgj5x6kZxxmsK81y2MSrEzxywEvMA4CyHOdyMvLHrkHgUAd/LqEIePbtVyDuzhcuvzDOe/Ws66vJDKgWNpC+CxVThgOSC2MKBgckjPbNcQfEHnRnzp2lePa6uYgCsfJUF+hxjufc1mPrlxcO0ZuGePzSy5VWVVjxwSCFTjHO457igDvpdfs4n8oPL9pHBjWPKg4I2sxIwRn1x6E1m3HiAH5nuGtSGBYeX8xRSQNmzO3IPU+/4eearqwwzCUx+Y6orPyoY9MSAZwT6EjA61y8+tC3cYcSSI/luVJcDJJORIAB3Oeh7E0Aes3uttOUkWRnRFYiQLkYPQqkY5fPXcOM+1cVqGozXI227fvvMwXkOJWyeAM4zyenbPauaXXklnQQXjkIFkfPyR4b7yELwDnPv3rd090upElk6o4MITy8rITkkgtwCD/8AXoArfYNcvdwWQQGEj5pAqlmUDeu88da6BbMvbxJeO2IwqyuAT5rc/KGA65I5/Wt/cohdif3jgljIA5IXJO3YSPf64zVO1v47vzERHwuFYS4XlcruRMAgYPpnigDzLxJodtLby2qxsfPLFY0KhyAQpMqkElMZ6jpmvJF+Gmkec0xgYH51AjkEiyZO9tyq3yjHoM+vSvoTWLWTdGU2Ks0gLTTkEx7Tn90y5OwgHI98fTClFvNO87pHLHEXVGh3JkgBSQmM7d3TPqaAPIf+EYtraGGG2sBOz3DW0ZfzdsQwXcAv36c8V6bp+n29vYWsUiATBTEm5FkVQf8AlmxfnZgduCKtwadI8xlVR5DSK7qr7HUAhQV87G0hPpkirdwjfaVhg+0vGhKqX2FhuJ2qSv3unUZ96AMODTUChPKYxQygEQS7Uj3MwK7cHbFkZxkdTjFXIdL+xXTTKSMAZbllZVOQrYXk884rqmhjiiSO4iSKTCs8o3ISUHHnbRgjA4+nriqDSxBmckeWgf5ULbWDdGUE9MA+lAGrZedfuqgRwFVUFQAjOgzg5YDK9fbsOavvZpCQN8ixcGVokAGeOS4Hr71VtbyK0RriUAldiR7lJIQddwC8Zzj/AArI1fxLbLFOXkyk0kUEaxMVSDc2BLKGHzgc9ATx74oA69ZolIiRkKKrk7d+8llwpIYZPUdOnrV1pXkix9+GJFCxnBOSoBJPOMnPcHA968j1LxRaWBht7e9hvZnCHzWDx7ImOwy8gEKG456VsQ+I457doBM0bGPMcxcAzbM7tu3nGfu9yKANW6ihedvNj+ZTuQMwYsMbSsKqeGx1zxkVRmknjjaa0uI4IU3pMLhAzBQpYEBW8zPTJCkD2rEk1eBAsj3Q3QyxiRX3CUiT7nksRhi2OAMn+kk93Z3k32iL7QfLDxbQ3lxiQrhDI4GVkx1BGBn0oA+Nf2g0mvoftKXMUjLvj3Rb3lVuSzMs6gwwhedyjAHBOTivz10nVbKDWpIbvVGlto7gyGVxNJGg37XhwOSrnocY45yK/Tr446t4fg0HU5NXnjKi1ktZZmIG1duGjNx5a4bJ+Xs2BknFfjnMq3Otz6dpWopFplxfy3M6yo7M9q7eWuZSu6Ing+ny8HrgA+1oNa02KCA6pJdf2WkDXFjFFuhS4WQeWJd5QlY9wOSSCoXgAc14R8ZPEt7aQaYPDscUSTpIJbuK4W6T7OpO5WeYg525AfpkYBzXoFhFpsmlWWlwn7Rc6baxSxeVezK0oHEYlTYS8YUN8gHPSvH/AIp6featapeG0W3Uq0a2ipJbQxMgYbiMDzN+M7FG4kj1oA+e9D1DTZ9cGoXkT3UNnerOkSOHlaZgcT3EcqgwKpzhlzu6cDr+of7P+rB7qyhtVjEUqm5ntLiNVmVJMKJMLkyPuZf9pgM7SMmvye8JaTqEviaKB1niaWdZXtjCqBYo23AySvL86cD5NhcA8g9R+uXwA0q2j8QQRySrDLFBbXEd0RFhvLXIjjvAqrGcMRgBjnHXpQB90QQR2rRuYVWR1VDOuZQJtp5ZVysa8kc9z3xWrpM5hMiXBCRNOjo0bFigVs4DMPlJwOnGKw1utkZglnhuYpHM8ZR3EqvyP38jqPN6nOPUZxVZr6GB1yBJbs37yINzjggR5PzruA4GRz260AeoQSmV4HSR0mWYrIibR+7JJRyWOHfAHIJBzx6VutqIs4mjebYikiQS8MdoJ3IduFBHfjPSvP4dS+WCcbUAiHyGR43xtOxm2g8qDz39M4NeDfGn4v23hrTGgN3/AKVcqLZRHNuZ5ZSVRATgpuJPJwBjHBoA8v8A2qv2gLPwnoeqWdpeRW1jCklxdANIJ7mdQdolZwF8tQGJH8R6ZFfxr/tn/GO/+L3jmawsr6SWI31zCkqlsSRtJt3TLLgDqePQelfpB/wUN/aRuoYrzwvpmpyi+uo7mOdH2MROEP7uZ1b94DlcLkAY49K/Lj4E/C3V/Gms2niXXLNLsXREtvDNcOBNcxShyzK6/ugMnGcDpkmgD0X9nX9m9Z7YX13HbT3kk8UskUscn2ae1jTcZEl25aQNnIBKnA7V+jfh3w7pXh64S1s7OOAXMXktGGKgC3VCksHy4t5uCM8hsHNdN4W0bSfCGkW95HbR2LNajzUuwsklvcD90YoscMm7PC54OenNVZtdsDejUYpxKbdo3mkjiRVSSTlo/JYfPGAONufpQB2KeJf7OtZAyz/ZpYpYUSd1M0in/X3MwSPcsQIUISQOOOuK+W/ijcQ6hHf3dtd3Ru4rcx2kMWoFiityPOgkyDhhuG4g8YAFex3WsWlzJdNc3QkiujIsAhcPJIsgU/Z2tFXdAoPUMBXgfjGCDR0vZpnF3blluvLeMQi1MbEp5sg53MuRgnA70AfGPivTrHzpJLnUhPLHPHLPBbOAZGcACYCPOJNzHI6DZ2rhYrvQtMuFkvRa4WfbEUuJFuZcj5Xy3E75xnPT1xWN8UvGYm1O8m04gRwXSNBGRtdEZsSRQLbqTckHcc4OAOuK820ry9Ree5ZodQMasxilBeS2Lhm86EuRhwc5QfN6CgD17xD4zjlsRbwSSQxI00QeOJJmHmqVg2sDuVtxx6D+fJ+G/CuveIpbEQxPFBJc4kuGX5zOp+WQFM4cJkEMa4MXUFq/m3XyvEZLiYsJFjeRP9URBnhgcDp2zivdfA/xO0rQFs/td3awyhUvbiNG2ROqHcnzgHNw2OFx2OaAPoTSPg5qZFsbKwhuJDbR7r7yi6S2o+aV48LuaYMMEg7RuwOevXQ/Bq7lNxeXdn9ljndImuTEftKhc4iit5zkLkfMp5PpWFoP7UXhqC3kjjui1wISwnEcRhlJfeLWKFFJkfGc++O9dJD+1XpIcMtsskJhcyW9zAXgkcuVSbsIrvk4UqACBk4OaAB/2eoLeymvlsdQmnmIUiFELgN8rrBEG3bnUKcKML0r5t8d/BaSNsQaWWNrI7XNtdLIkyrEreYZmAyWKnG1cnqcV94SftB+CL4aXM1xb2pESSSwxF47i7bYiAyi2CKWRiV2FwfbBqbxNrfhjX9PW5tJ7H7FfxbyPkEwmnYRSEeWvmLNn7wbgcHJzQB+Q0nhZluxDHbMjWDMWSCI/OEBCw200bZfaCu4H5jVvR72eORbC+uILC180RBGs5WaZpZMqxiK/u9q/L5gJwWycGvqTx94PsYkuI4Gmll8xo0urZY2j8uYMyec8DEo46Z4P97rXzDqvhtLae1SJ4xOh8u6vUSaWeIB95DOAQkOOn8RP4mgD0gXsdhE0NnDNaXCK0cF4Jd6zWu1lMO8AlnB55AIDe9ec3/iwWUiwTyW9/dtG+Z4jIgALfPJkLsOCAMZycHI6VWutYuNJQkTyX0wT5jFLLLLb2e84kkhljVUkKZ92B46V5lNqNqbiSSxiIFvcku9zHt3QzjMUTRZ4cNli3T1FAHdah4hl0k6e+n7ZEu0ka5YrtjEZVlLM5H7lxuPynG4jvivnHxXrdzNvhAjkhNxMwLuVclySkjtIQFOSMLxnqOK7HxDrdrf2MNpJPFBBZu8moly8LzyIGaJ7WNQDeKc4x0GO2a8Ev8AVJ766ABWWKJljK85Y5IRSh5D46DoPWgCWaaPfF5zI0aRmK7mRY3di5DZCK2/cpHQL+FS2262EptvJcCQXNpNKJFmjlQjBA5xxzzz3IHWopbadIoc2iRQyyl5ZHdDIyICXZuc+ZyMKfm9qt21u0bPLKC9sIwY3KEGJnz3A+YnGAOtAF9l/tFpp3cz3A2OVlLL+/kHz7Qw+WP5ePp1p1xoF5eW+x4zLCiiRfsMu794mNybRy5U8HB7/lVEtzdzQWkEMjowCA42q7MwCgyKc54wFPXHGTXr/hOKC1VLC7iPlDdExVXVnml4KxkjIYc7m6e9AHh13o97bxOPs04CbFcRgQ9SGV33NyQB+O316ugtQF2xK88qPgjaql5Mglmz2555wOvtXt/jGztbe7itoBMsaxLHBaQz7xPMQQJp3UEudxPGe2QKo6T4U820Z4CvnxCR7tlAnIZsbo3Mu0Rr2zk/l1APGLrSp1vI/PgMECyrLLJGiOschCgLy+WBDZyOOO/Zt/pBM6wHefmB3FFQbPvquFPfPT68V7xceFLfY7uGkNzHHJvZ3dIULBSxULksgBO0Z/Kqsvhuyjng8u9QvGWO/cskkkeDh7ZW/gPHDcjtigDwoeHpYmEiReeQHKxK7q0Ern77KR029D04xn0uppgR1WKWPE6Ks2QS8chOWbkZbJzz0Gc8V7/beD31Ge3xDC0wjxHvnijiUycI0xRsu5AJx2z+cJ8Iqj3X2q0tGksVeF0iICiJpB++cZy2GGAAM89KAPFZtBkeJp1jldoW8tX+ZI0CICfnIHGO/f8AKueSAmc2cZWGaVgPmZmLhj96Atje5BIwOeley6/HHo0BtzFElvc7kn8pvNkKngMA7Y284GOcH8uX8MjSn8WaFHe+RGkmo20bqwX5Y2kVYmJziM9zzzk+lAH9Gn/BIP4D+HPA+l2fx08U2SGex859HutT2ww28Vuqtc6jI8oAQKu4Ln0OPWvp/wCO37aPi79pb412/wAOfBM9xF4L0vWk03T4re7lNtdSITHNqcsS485FcExnphiQCK+Y/D3xXuNP+B9t8PPDf2fS9GudMtbOcxbXaS1I/wBKdGBDBnB5YfLya9Q/Zd+FWjfDq5g8Y6pHHcXd84u7W74YWFkdxG+aJiolYgYyQeMGgD9Z/AvgDSNB8G6XpF7FDNcIqNqt0XeQz3Co7SSiZ8boyWAHp05xXw9+0Za6l4IkvdQ8JQyXd7czvEXsoGm8yFULxATgFbaVfl3ZZTx3Jr6X1H4p6ZcaVFcLqTz27wrHDa4eLEzY8uNSpHlHO3kryDkjvXhHxW8SaTqOk3RvY7NYVs5wXilCGO8aMAmSSMhXccZduo4JzQB+SHgj9qv45+GPiNPY3vifWZdP1C+a2vNMu9XkvCokkMC28DF/kGCgCr0ZMCvrrxz+xh8Z/wBr6xm1vwJY3eqaxZwpJJDqt99msgHT5wt0dyzuQOFQE/Lg89PgbXbzRY/iTBdadc2lybDV4XnkhjMYQ+dmSRVZMybDnBA+8cj0r+hb4Kf8FFfhD+zt8KIX1aCK7la0eGwsrVgdX1W9SEeYYfN3IIFIJZii4yRuzwAD+brxj4N+LP7MPi2Twx4qNxpev2BNpc3DbYbeOMZSPbIsKeYhkUgEpvAGWxmsn/he3i6bXp4LvUbG6fUrZkvoGu0DuwTy47i0n6nbx90bfc5xXXftu/tDeO/2r/iTfeLLXSk0nTtQvbmDT7aGCMzS2TTEW6szW372XDHcyyd8jArw+H4E+LvAWmWPjLW7a4iiezSUw3sXlWyxsoZHk3ktGpx94YGcEAigD7Y+BOpaTFraya1LPczyxLJCLna9tdKxAJEMqkTukkgJ3FQM8cZr7S8B+NFfxBe6WtxLp8e+cwRJBEltKYY8LEZ4HT7OcbiNroPmxuY1+C1h8ftd0LU5Jbea6OkQOkEohSK5mjbewZY2mK+fCWAyfl6dcYr0yw/bG1Cx1I6lY6hqNrZSIvmxhImhke2wh8qzIzCzuMMVY89aAP2L1bX4b7xZctr11DFYJJG1m6vLa3H2kcAKT5snkYGOW+bPBxXyl+1H8SfB/hy1TWdLNjHq1riOztnLGWd5AVkm2ojYbAIUsQTnOPX83/if+2PrniB4pNMvriaGSBreYTW6LPE55Uwv5e8urEhR90DgnBxXyzP8QfFXjLWRc6prGpTWySxmBbkArFHGC8YlCptGSeSeo4oA9L8YeL9T+J2oRTNC4SPzXWFZDNJFKz/LvaPk46sCMLkA9OKKeH4bPTbmzuo7hbizhD+UAjvI9y5JkjK5wmW5J/Gul8LeH5I7O5uGkiefUITNE+EjLNku92JDD8kYY/dzzjp3rY8m/S5Il8tbhoozLLbNDM1yFwVdm4VYyDkqOetAHn/huyjS4jt0XbM7PLGshQG4ZWwkDNngnHJJwPpXpWiy6lJe/Z00y1WO3ZmjsnhE8T8lWDsuSp68sAD2zzWJHpUFtqMf76YzXDyPFFHEuUdCHEsXdQScEdBn0r0yy06VUhu4pTFPcGJhH8rO6IpDQlGIIkDdQMk7s8jNAF19Qt7SYFprdTdtKkcNwzwxJKsORHbLEoVYllDKckZx+dme+hvrUTar5X2azWC4C2SgRecrBQRImQhBAzu69cYqNlla0S1ngaT7W8sxuIY42lhaNyGjRnXdG4HVemevrVa305/IaISXDaeivJJMkSRSxlnYFbxGOJHzgkDP3uAOwBr2eo6dbTSXQKQkQo6XDrLPGDPk7JIlBVyc8HoDz05rTlv9QSZLSxvPtELL9ojhgC+ZmbEbCdpDgJk5yp2g8A1yGo3Mtt9m+xbHFyqpcQojo9w7Dy4EjiaPG7cBnHy5+lbGg2txczRRKZFvVijb/SSN77Zd72ZaPGNpxhDg8UAdpa6XcgTRXFsJI2EImaKRmntZYlDkTqMqkJXI981oiO8LSRSWL21qs0NwttGwjxb7SQgDHLZGG44wfrSNq08s93A0EcciJFuM0yxzSTIgDIxU/M5AICtg5IPTFXr9pdUt/MWa7tCypFLbTALL5QbDFJMcsG444CnGOlAGJYRQ3zztClxPGwXyWlnVLe3beQQhZhk/IVCfe9jxT76OCaebbKs1vDE8jx2yZnhliZYWjMYG6UqnzEAE/jmtG209bW1SO3Ftvj/e4il3NviBKeZCDkSbsEk+uTSG2lE8t9JpyRSGES4t32GeQjE8ksrNtbjspzzyM0AFi8atOj3mnx2okjiEk8LKpKxjAMOPnkwMNkcbs+hrWsrCycy38CWyOxaNl81IoSkbjaIt7/NuI3dwDgew5e7tYb21R4JpoFtr2S6DXWI8NJGqyRYx++RdvykZzvHuK147lrK2tLJXg/s6eZZri8lia4fzV+d4FJXCo2TgdRnmgDWvpLhXMNwFuHhZZABN5cJVhvVZZYw3lSBsEYwN3Q4rR0y5EWn3sMayXWoT3sUzrdKHaLeQI2F3uIZMg7s89M44rlbq8tJW+zgyxWxuf3d0sTRW8RDbpY5sAkzCMgAk7fTJr1CzkhtdNhuYxFao1sLVGvxGbe5UEvK1xImSp3oAn8WGyRzQBh6ndarE8qzEO1t9lNxHHPkv55Kqs6RKTDbgHKkcbepGBTNFvFtrmNNQkuNkvGk/Z2MirIp82QxrMVEi4yMDJHUikg+2X9pctDfWyQu7wXUuwTGIvkrFA8YLSRbUO0uAozgkdKzrmJ7i3tLq1eSCG0mkiWfKyyMm0hpLeIHMLls7mwBgnvxQB0Wp6rBeSi5SR5UkfyEjdY0nt5WMnnypKQMFE27SMgA8Gun8K+ILS3jvrh78SNG3leXJtllNvgZa4V3+YvgjC5wCe9eKWNzNf3dnpctwzMJp5Fnt40eFo5MKAxl2iKQKASSeSScYxXQ3VlJBdJe6cGV1mjhuLxXhu4YoQcIRHAT5pLHG0gkAewNAHvOn+IVvdUhil+yoxRoFS3fZB9nWIt5LxNESedvPTJz710EGsWUktrbLN+6ndBLD9nZ0EsOY4onlVAkkLYyhBIB4xmua8OebNZRPf2lvEYpja22oW2yG5lkNuFFzjG6MbXClVDEnPArRthaW0B0qWSK25aeK/ugpuoriOVneWQTFVSzJ+VSSG3ZIHagAlv1h1O4jN2l3Z3EzwuWhDyQQIQUAReZFWTG7oRjpWd4mg0fxHHLGL2OC8msvJnlwPtNxNu+VIIZAB9nKgAkjKkbR0pLlovtVreXU1smVkjaOFxDdXu1drKN2Eigx91yRuA6k81l3MGjxFLqaWAXDkXNlZQFnm2htqi4kAwj4AAwdpHzdaAPif4pfBvVD9tuHLSDcVhjAM7w7yzrGoDfuIyi5IbbkDjjFfF3ifw1rGhmdvsM8EBHzvEiJ8icMxZJCVyw4Bweelftvd6KPEljfXMlktlDHaqXWJlne6eKOSMhCZNzThscYyD+NfDvxP+Hnl2zm58yJpY5JI7cxGOZkXLRiZQxJymDuxj5uaAPz90+5u7WXzhO2AI2CSD95tCg/eUAZ3Dp1wRnvXq2l+PTG8Myyys/ktFLkKIg6IojR93zMCRklc8dfSuN8QaJ/Z2opcwJcQWkmdwcmYsEyrsdy/Kp+ZQO3WuWiuC946W1qYLWKUvKFxlo9uQQWOCxyflHOe2egB9e+C/Gc+o+Ra3EkZjS4Sc3FqpjuNyFwWkc5xb7u3WvWtL+Id9ZX9m1xFbG3+1Pb/abx2kY7GwgiL/dhdgTjbwSc+p+MtBvo7cu6rNJZ+QsckwkEMqbyWCNgjJ6dOfyre/ty4nXzYJP3VtceRCJZi7xyphlZg5wxC7ue+MdeoB+wPw1/aT8b+F9H1jTvDuoW1tp2u2IF6YLxXtuot5BcM0Tm2ZAuARjJPXrXj3inU7/xDqV3dX0dvJ5m6WG4t3M08kwwHcykgOh/iA4BOMc4r5u+Hvi5Z7SGwt51SKV0N46bYZbld4R0eNyA0OCpKLzlskivomz0mbMcdhAWspo3u4/tTCRGdcqishIMCkg/KuRyrN0NAHO6dqsrXqD7AZTb2vlMbgPFbzs7BoRC8e4LySTuwOPevQr+8uYLfEM0MWqASTFIc+VNbvGSD5agq+wkqTnJKk8ZxXA61brpZdJN0V0p8y5GntJLDGwQSOju67U5P3R0xgdKzdO1i6urWWdWSVXkWcsxZbkpbgoNjsMw/dHyqCHPuaAPbvDSvbxNf3erYM1um+1jO0XVmI9zqMD5SrHvgkjHXivRvCPxEXTbqSzFzNbad9pSQuyCKWcxKGjMfmgEsBgE8EYPBHNfPWg62zz2rmRp0lMaTQKIVkjkUl0hDnHlAI5aTJHToKs6jFIupl4rgXCmV5LaVpVdopCw3/KjEMm0lcA8Ec4xigD9jfgD8R59aulZzb3FtNJGiIsgLhdi5dnijYZ9ST1YA4zivof4o6ImpaIJ49Mj1HNnJFA0lwskUSyTLJIHEIHJUyAHaceXtOCcV+SHw6+L8nguW3h06NoFhiW1uJyNscVy0Kb0WPAzglH3Z2krgHNfoP8ACD9pfw7qqpoep3K3FzEYY5Xlihie4VoVSUsNxyME7UKgMec0Afmn4yj1ix1y8sNRjns7WG+uJrQiACSBzJuaSIBj5kW07VA+Y7c7ew53UdNsoRH9iaW9d2F1czLM8MKzyACOF4o4iZZ8EnPRcDJFfsz4/svhB4mtJL+z0vS7y6jsGzdzWIgv4ZoSvkJMIyyhCXYvujB+bgsoBPxJ4o8N2Ghy/b9K0l7izuWupLXbDFYWxhOVYWhSLDyIiqy+aFYk5GeaAPii4FrZGxhWFiZrp9rrM0UxVkLOlzGoIeMHdwDuwoJAJrQ0/wAZaUmmS2qwXct1G8sVlLDcMu4lsOjbQS0PPCZJxxt7VD4luLCS5vJrs21vI1zL5do0jjy5JCIG86NVO2QxomQh+YnOMZrhdImhaTUGgs3D21yba3hs4dkNvHMG33Sb+CyPkFj1+8euSAelW3iK++xzXFvHNbrYl7W7jtb11R7faXuIhBJHlnOVORyhBAx0rtfC2qzzmD+07i08l5ba+t5rudS8kqQmTyXuoTu3cHAKg7gd1eJRxXP2fz7y8lV9wjRRasqlpiUka5TG6feNp3gFctgN6W7mGXS5NPhihgFrIyGdGlMcdvcNt2z+b5mIgS0hweQSF60AfVcGr20s9zJFqjR3sOyV7WWdJgUcCOaIsxG9gmGjPc5JOME9JpXxKfwuGa3kH2aNIViSN1E32kFTtll2/NIQZASx9+hGfkzT9fu3u5beVonkSWOO7lFxlmgGWEUcpGPJKLy+SQQVFa1trcUgU+eIYbtL6Vm8gyiaPdi0iSSVFZUCptZs5Ur2GMgH63fDH4r6XqltE1nqt1FPhSbS83yNEJeJiV2FnUMXjXjnaCuVwx/QDwjq8l9Y2FtcSROAkc8HlIiBrV4wzlljJKTBiww2D8ue+K/DL4H6taT6zYpbGGOCZE+2Jd+bHMI4FLReU7klQZlkOWOPlHbFftV8Lb+zu7SC0svID29vbB715ElJVY0wQI2OVYDJIBHPJBzQB9Y6RCj2cdxFdW1vFDCqxpEVWaXeQVZ1Iyx3Njp2rZfW0tYVtriN7ieXzY4Y2YNGsgEbCctGSyERljjgEnAzzXlFzqyKWazu4ntYkCXEcIX7PciOMbmR/vFhICCFzyOgrE1PxXNJaI9pN5ZgkhlyV/eyRqgDW6PwJSd/IBJQAbsHigD6ITUdPEsjzAStHGsluT8heDAVpQy/L5u9fl53Y6gHIrs9E1yCZEd40ZBw4m+Zfs7OVVG7yOeCdvTP1x8V6f4tu5JVtXaRFi84p9pG14lZmeNZHzu2ksCMjvj6dXpvjPVdK1GJJZrW4SdYJY5POMsULZUSxyRD5kIjOQWAB7Z4NAH35pzBG3R+TDbEFmeWUHZCFVmLHPyoAQB16AdRitma3hdNhkwGIaKSJWIMZwc7scDBOOmc5HBr5/8AD3iZbvzJEke9tSXhEQ8xM+bEjeZIkgDfZ8liOxABzgivVo/FelmzaKICOSGJRcSCRWjQZKRiPacFSoAAB46Y9ACa9ijjn3NO6hAQMtnaFXAlB5CDPr1Pv1xruzFyInZncTykQ3BCxReUqhnjkGfnZvmOe5PBrn9S1u7v5bqPT7VLiKGNDJO8qwo90hGYWlndVVRHtDKSDlgD1xVrS9fl1Utp9wYLW5injE9vMwJjikjBEUYQkCFo8NuGT84HWgCeSzunCG2af7PKJI9+9SC33UWNRyFwOuAOnNXGke3tlighZXjg2T/aGVmfA2tKpBxwQwB9u9dFA8D2sccMCoI2xahHXYwGc7cnIAB7jP41Hd2qxskyqTJ5TGQSMFBRtzNGVPUEnI4xz3oA5aK1haeNx58s3lNKsbEfZXdkVYzMucz9GwM8ADj12dN0+3iJaKExCdZkZERFaOZXIO5R9yJsZU8AKw61VgAmnEeBGwVpYdjcK4BRIl7j92AT2JFbtjGZC0DyMruAvnAFS6FSu4swwSGUqOc4GecigClLay8QpJCiZd55DkyRAIpyBCPmLEjHHf641dJlit7sWczNKoi/fYWSV1IcrvEaA4h27dw9eT7J5BaQwRmOOJ0gTzJAWJEbBpCpXo5K4Occ9cirNraxxyPefvGlYSAO4ZMhgqzQKsf+tUMSVPTjHbFAGlfusyyKJPPtEZIkcFo4wqtkBNpxnYduPvELyDVBoJln3NMzHzIXjVHTyre2dQhhiUAulwxVDuxgb+oxV61tnlnA2TC3B8qWFFAxtXYsgQ/8tdoQhu4I79GXNr5d8tsk7XDygM7uqoVYttjjYp/EsGwkj+IHGTQBDBFdBZLi8MFzdwzPEHuJXkdY3dmSLawxuTdy3RiuQTxTbqC6uY2W2wAGe4O7aod0YpIQpAwpdW7dDn69CuigK0Ydd7uqluT8uB+8Y54z6H1ptxpl0pJMSoIYpFeRHG0gFgjYDc5TaTjv9TgA8u1CGJFmhkiDLNHuYMpxDPvLs8eRz+HfP1rnba6kszeRWkM7Sma3YyQGXzTI0Z8tJXVysdq0a5OQBk4J3CvR7zT5ANksJbzIJBFIzDb5m48nccqMHqQPriuJubSW2kuYmlYJcQxsXRXUM0KBUtwFBJw+9gzfL8/BoA4a1ttX13UAiCJLW7e4f7NNIufmZllnR1bJCyq67TyAvSqmq6DYWF62jxwTlZWtA1yrLFaLdNtLOwJALAHoOvXFb+kadfNqSRwXsqMu4gFUXZHGgLyBicRKTk8n5ieKk8UzQ2MgvtTdbuZlhbTAgZGhuI2AMkkQG1yQoOX79O1AHnt3o8P2+/l0Oae6EYSKaN5PK8prZUWdkjlAJBZHYcHO7jPdZ7aK5mjjjaSYmK3kd5kdXih3P5ihCoLNvbPI4BA7Ul/fadM1xqmmxTJdzRATbhMjmb7S5keZVXaqkk4OcBcVn2WoGG4e4lDzxtvWaS0YxoomJjaJnIJlVQD6A44JxQB0tpYadf2iaVqssdrbwTTvBdrGhYAogS1eRRtO6Qk5Y/Luweleb+ILXRrOS+E9u6RKs9vHdw5SSEozFZw+NrNnjHRgOgBBrWvNVs3EltpPnW4jzC8cssmyS6Z1ZJ/JV8bsDtycZPJrltdmuNSNyY5hemAu1z9oITE0KBWV4ZPmcYXIIBHOOooA810++ntJ0mhlWJWuXMkgkgLvDHwhiwpZbhxtJXJwSQuVxX0Z4R1fSvEMcNvKfJnM5i3hWUbkj2hc7BiUsrE+pbd0Oa+VL9NWmtriS2jNthhKIzDhCsbkBUU/MruCSDj7oBJwRXX+G7y98PQW09zKVCzW93NZ28kqPJCoRBeRxSqMkHd5gB5Kt3oA+yW09LKFoIGlkWeFHuHL7pNhRcLgt83y7SPbk++ZLP5amGS7uEWVVijt5B5lpDsIZZmUEjiLB+7jPbNcDceOElube4tNRY2LwyJIkmyJV2KjNLEDzITG0aBFGQVIwCDVqy8WR3W1TDGbVmCgzq4ZVEzIURR8zgqoOcYwSOgoA6290yGXTpbexS1kuWZ7yOeUgmSYRxogDKAvllQSV4OevNYkMRt7KcGMQ6vLN5qzIUMC28R3ANICcwEAAr1HQjiptR1CKaFEtbiNmDSeUYH2+QEjB+aNsB/lGMAnd9TXPRahFfSaf5hjlWPf9pEyGIkszgSxqrcynGdp45HSgDo4JZZPMkc+XePCrMI0BjUgvtZXbgqVZMAYx+dYPiOy/tGO1e38yKCOCBJcohW7uQWN1C0kbEwo3yHPC8YPJrYuNNEZgMJuZbdmLTqhKyNEuGQov8Q8wkFVPbpTjJPFF9nmiIVw7JuiZYoYJGLySNwAZFTHHUk8UAcW/nJY/wBmzCEx3jqFuDA8b2ymMlkGAPMJxn8e1eGaz4UvBeGYRNqKNL+7ZgYRH5gAWFDs+YfK7EjgE4PNfQuqw27KJYbwS4YTbGIXZuWQrIATkR4x06c8CpjOHsbJbixREQtH5xCYd41O9lYdMsXx6gcdRQB5LoXhia18iaIy6Vqa7p4fMZHiliaMLCsaxYk2lQuS/Q5HHFdpBHNPCLqQyyhR5V1hQxV0JDBy7EmAsOeTjJHGK9DOh23kC7GWlaGJLdmXbJbI8SkfOfv5ZjnsAcdQRVvTNJMVvNZtHLtuN0M5yJUVCWxuMgG/JKkFSThhnnNAHmtg/wDZaiULK8ays4j8tXLNMxZUIc4MACkYH3QAR8x577RvFltJaSvIkM/mBzbIYzGyfMzFXdhuUBuBuAOBWHd6BcxTvFGSwhV2jEAIWNS4VQ0R5YgI+R/t7s4INSSaRqUPnLZ26RyzRKxO3CblJKhYwnygnAz078ZBIBqy+MINNV55LtYZnVQmfLSBVbCBPOJzK+49hxnpxV/SviBZ+eEd3mjJSNwjpK5VmIlkLr8whUqTuIA7A4rxXUtI1C+vHgmKQzySN+7lQyQTzqm3ahIwmMknGASCe4J8p8WXeseGIZ7m1V2ngtJrB5rOWURu+xxu2bfmUKy5xn5s+9AH3s3xF8O2t1JapOmyONSl0MxoXBH7kO3Ltg56d889aZf/ABM0y2tXeO6RoJGAiCyLIockMyE/eZuT9Afbn8QvEX7Q154Zuo21SeSLy3aJ2lmbcq7jtcyjc0RbPG5cchc9cc9J+07qmrG3isjJHaSyNc7xMZFB4ia5yp/dKU2j5gMnLDg0AfubbeMbTWrO/uNHukmubeIoYHZlaYhJDIMkBQwycDPIA65FeYXuqW08s9tBabLq5maWRW3H50C7trkDpg8Z7dBX5Y/s9eN/iRp3jjVdVutdvL7w7eQXM0mhzt+6aG5lAjkknSQvHGI0Byozg4Oa/SHRdb+1QRaqTBI+Vke3dy0EMjnmQSONzBUZQMgZ20Aa9sL2a/8AL8m6n08QK9xcxIDASJCrCQ/3VXbkHng8VW11YNOluLu1jlv5rdWRS8gjiTzfLWN9u3djGcFcgbRnFao8TwSQTWzxSTXcgnRLiJjGkMTKfN2QLMqkY2die/WsqwvN8DrciaVXQC2lYLLlmbawncZ3KqgELnPAH1AL2lai0+nBbq5Eb21ysg8uLEpViGGybaCyAHj3Bx607xtrEsVoNXsHF662w3Exl/IeHGUZFXcrEEE7hyTWhZ6RarcmG3u5r5p3Vzm2MMdt+7UhCSM7c9CQM5xzXKa/aXsEl7CInhVizSxys3kGaNSAVAGWVomXqBnp2oA5K78W28mnQXN1JZQyCB2uHuLvCyu6jyzEhJ2DcQMDupry6TxNFE9vMswke1D3F1CjnFwQxNpuDgF0DFt3oME8VxnjTSNbt7a8dbC2NncxvDPI6N5kURfMdzbrvGMMx6fe6V5TodjrVyzW7pceTDJ5NxeTzuBHaMoRHZQMBQeSoJIDUAemap45mu9QleymtbTfiVmR90xkULH5UcvIXOGOACCec1qprV5dTRQ6e1848mGS6vTCnlwyf8ti3yktDz0GOT61yUOm6RZu8t1aW0kVvA1vFeKFeGW4U7o54SOY8Htzzn8fQ9Mt4vslr/ZkO17pI2kkmlZRLIRj50cAmMgcDHbPOKANmLWLuEnT47ovMkJmF3awhZFDYAtjFncwILHnpnt2ytW1mWO3jtg3mukuUFyGS4/djLRx7f4HYjdtyeMGuksdNMlz5d/DHFBNE0f26KRYHspk+YxyK53shA4OMdR2rw7xbrDWepRx27yLZwySRjejtI0u8p50WxCZVOeh+vSgDdOvahbyB7xWWUzDyYF3I5VxktGT94YyP06itbTrq9uLh712Aa4VXTz2dWQK+1mYg4ztHAbr+NcNc3Mc/wBnlh1KN7uLCO0EjRK28EKqxyAiSQM3IXkdSK3rQSW0mILmSNY4FNzIQESSUkMyk8hjjjnFAHpOnXF1fx3TNcySzWZMiXETOkJyGAVowOgwPzrjPFPirW3tIUDTW/kBczJCskOEPC3BYkhSvfHfpXV6VdwRaNfz3ryWsbXAEaQpskulkAXbLkfKQSeRgYOevNcL4rvLI21wsMKxQtGIgWlTdKHKqjs28kruzgsB0PPegDntKmkuZJEvSR9ruFmnPnRrZFXI8vySWxCM9WyM5Irs9VuTA8kLSSXl2irbW8vkssKI8a/6MiRr++gAIw54O7OeTXlHkRxedDd3Uz3NvFA9q8RyrhAHNsxjJVowuMHGea6rT9fjvriaZzPJLbm3JiDh1IjUApEV+Z124zxuGOR0NAFRW1WG/maTVr2K1hkWNo7M4iEZQAW7AJkSjdyRxgccjFQaPdxwzXWm2okla1mmuLi4a4QwLJM+4xh5yuw46ZJJxjANbuoiKa3u/sEc8l3cMbq2/s8eYsM+ARFNE/zM5G7J6A9cGsA2eqWFxFd298qC5eKO4M1tGZo3GMw+SDiRi7ZLnOM9c5FAHp1jqMU0lkt4r/Z1X9/bW6tBIAY/LCRsp2vO0m0nBJORnHaa5aBprw+bJBcT2MsLXqxr59qinMcDRuPm3gKMqCcjNZ+g2UlleKJ3iKK8l7dxW0glCsq7kVpJT+7ZnJJHYLjFdlLrdnbvbedHFLNcuXMcBDqsWcRecwQ7xnjK5HGTjNAHld1o94t3HeSwO7zpBBA00c9vDA6sEClGVTI5HVjkepol0qSzPmGTyLpJlDojoIrqV22SSJITwNvYeleg3urmWKBLy7hJlnuRbyyzSSCPEoJLRlAA+0cYzjGAaynfT9QhP2S3t76Wzc+aphZpI2mXaWOCBuCjdjrz+QBi2lqztK9wZbSGyDyyw4Z2naNN8Zt5iCyKVzwRsOOTnFamjagLrKTlcNIJ7QJE1ptjdCrlWiBVpfXkfT0t6tpl7Ha2ttLaPI92Yyk8O5Gjt0UM0Tr1Ee7Ix3Az0qq5mVrdILFLCLBEcm4AfaIU/eAo33FYHOTgE9DQB1drpcgguV+3SYZxO8EN0jxCK2cujI7Esk8i9SCQSeSRURaF7gea5iWaKKOGANKbyRzJvUylV/cqsYwR09Kybe8ijMixRXMhhjb7SUXywryA5kSZeCOe/HHFMgu7PY80VwyT+bEHiSEy3Pkc/vGnmGHJzztJOBQBvTanHa2U9zH5icoGs7Yh7l3gl2tHBMeJJsAHrvI7V2WlpbRpBM0UdveEm5e4YskQkkAwJiwx55JA7D+91rysuyXC2shkMTML22SKQQkyEbvtDK6j5gpO4DuMdat6v4sXR9JM4uvtpaIvOHISNbcEooKy4bz1YdSO/agDc+JnjpvDGjPbsbe8kgVpdRdT80MJUkoZIzkRhMYY8EAc8V/Ph+2j4vb4h3EtjYW0cw3uftjPNOLAxu3ko6vkSJ5pQcbdpb5s4Nfcv7RXx6s9KsLnTrbUlS41S2mgaC4ldxLA8Yw+6IEsRyAATg180fCLS9C8fyxWusWqXDXWoQuLx1XyCJriIIJXZcv904HfOaAPwh8Y/speIfEmtyXGheH9RtZdRuUiAkt2+wqpYrLI80EQjiQsTtHH4d23P/BNf47TeHrjVvDmix6iYHYSWgZhJ5TMcFSSCUDqefSv7vvgN+xh8LJ/DOnRzaRY3dxJGZ7lbhRcFVOJEGxkwjBG4wcZAGeM103xf/Zi07wV4avZ/BOmqs8QmEcEkSiGb70sTMgwBFGCQqgnOB1oA/zT/FHwy8W/D/WZdJ8Y6Ne6DqENw1rIstvK28oP3oSZhgKCPvZ6sBmoJfCchtLe8h8yWQMpmWQBnihY4KSrkhlEeMYyw6HBr+lH9vX4XeEfF+nXU9zpEEfie13R3nn2y6feLcgF5LuWFFzI+QmOx2YPJr8E4vBNzZapLYS3UnmxXUimzjjMIkO7kNM5wUwwIz1GfSgDy+w8N6a8gkuIpoYJslLqBVlMM0ahwNhYkDbgc9zz61LP4ctprqR9PMkLRRG5mtrxIwssYH7pcOPlyMcrxk5Ge3tk/hWK0VUjgge4a5MJiEoieHzIh0RiAWA/i+76decyXw9dSyNNbCeUwBbONrhEEkayn5EhKn94AhwWY4ByM55AB873uhy+Utw/mi8WQ2m1H48lnYBwR1IYABs4A4PasxY9RtndoI/s+4BJQ0ZfzDu2sGBGS24c47jIr6ztvhlqnzlrTeuY5RI7RjyU2giCYMf3TtIxK5Ga7LT/AIQvczbriwWD5ZUuyV3JIqt0UAZSQfxMOpWgD4tFxfwyRwPG4iVjKFVpXAbd820KCUcZOM4z2rsdIubmJ5mM5UcKpvFZpfOlTy/LMqdigBKZ3seQD1r7Ss/gVp93cq08NqLRVCtHZKZJLlEJihZjgsvAyzAEA5yQadb/AAdsNMhulVYTp0LtuM7mF4yGDLO8cke5p1C7UYkbh0zzQB4r4F8J3+uzROkCAzJLPPM5kilnaMgTmNpOCjRsFUEqT1r6s8M/BXU7O5ivLOSyhvopi8EdzDmW1neJDJbMu47nKyoD1weDgjFZPh/T9LsjDax2DtYoxlAZp/L4mInSU7R5MbhQ6KDhc7eor6j+HfjDT4LoTyQwSRWl1Zxacw5ebzWhina+imG/yjHG+18Z4H4gHhusfA3xPaC21m+ictcWPnunlTbVktwshdWjycta7GUfdbG0HOai0vQ2nvfPuZ2ht1ultZFIkQSvBO4hmEWADi2RDjoc8Z6D9EfEXiCwufD+lRWFsi+e8VtMhCmGM7iZFEiASbWZWB3HIwB90E18V+L/ABDZQ6rcPCZYIY5QZhOkc4luySpuI4gMxxgMRz0zg0AaOiXWl+H5EuNQk+y20ySXVx5MQkgltJJGjjaOeLlLqSYltmDtycAgV1t/q+m3VhG1pez3MNxYyWJKuqTLGIoBEXZVzLKoMysRn5lIzyBXzJ4g1R7yG58u7igssRiG1QOIWMMxuYlkLfLFIzMQcHYNvBI68zo/i2502WdZ571NOtruCJpmki8j7PAplWC0TdvJeThnIxhcNnmgD1bxVpU88MsjwtDdSsbVRJKskt3AwaRX2oBlVXALZJUnBwa+evEkUls0UMCGOSHz70y2xkdAY4kWGG6c5cstz5hK9CW9Oa+lNH8TweJYC8ctuk6I0tsQwEVwioObtFCkKsZG7DZZ8k151460YpdNd3MEMMKW4sy+wqvmCBZo5xErFHjdSr+YGZiGyTnqAfPLSwjUbe4R7mNWn86VkRka2uJP3UccWBwm8EAHnaATivW7AWdzLHEtwu+WaOSUXC71ncKTdMrpnbPE3zYyAWztzivMLqCNbYwkwvPLqcdxfTK5aG3S3twYCs+cMkkoOO56nrW/oLiQi5ijS6YwSRy2KbvtELmJUW8ikZh5YaQbmAyfmNAH0D4OSJpoBewyFotQFxHEriWS8UeaYXkt0QlLebayyHJ4QNgA893r7ultaRLIse68Fxawyus6PL1l85lGJZUBZQuN3yggYrzjwwbj7DbWzOkN1cyRQrItw6SxyeVLDEgdhuZnnydo4AOeAKueIYJbWa2t1v2fYu+5t2YvbrKz/u7x7hDwyJlcqclhzzQB694c8WRosNqxlitEiuDLLHasNrx3CjMYXaV/evOj7+eOOoryn40aM7aUusXVt57XLSPcRWiMJ41lUJFM0Ln5nEgYAgkhV5Jpuk382ly3bQu1zp8rz4UsqhsqkgvFD8SFn3nBIAz8wDV1/imSPVfD97fTqJbZrZjZQyuYhbzSQROGOOQnmT+YoPB34ByOAD4D0+2S3ubrN2u+aO7Z50jlKKFmVrfCquWZ24LdEznjt9IeH59SE003lzFhYpaQ2QVLuKaKNfN3RXLsdrfNgsSPujkGvl/V5ho2spp+m3M6WjyTofMEcheSRyx5JJSDdu25PTFez+GPEy2ZilkmfOWE6ff+UchodrdHdm3Adj2HUA+mdLVbrR7WFp5La4uAbUpHsk/doBJvlm6JLg43A47CuqkitFjtpBdrdNCsVteR3CROiLCTm5gZuWjQD6buhFeUWHiq2bREjWJrSWONo4reV0jMseVDXQY/dgJxgnscHpz1kWvaTqHnyzG3tUS0gjt5LciRhMqBpYyzEkwsql8AHlhjqMgHaW1z5c9srT2t5YzzZZ5GaaS6yoSPzEJxBdIFUHaeWFdVFHZ3U8IhO+USJcyuSR5Mx5VpFA/dOACvIGSOK84huvDo1G1v7OQTr5UCyRw/JFG6gMbzZPgSytu3OVBwWPvWzJrksd5dxOyyWLRzCK7hi3/v4QGfzvKChvvH5lLAE0AdG+sQ3d7I8USTSWbZaQrIk7QgGNkVjw+1CDnocZFZtlfaTcLNFLa26mwuriZVmnYGS3kwZJI5QRsuDlWGRtIOBnpUugTaZK7pHNPdy3BnRZPIBsnnVN/WXDSzRxsFCjOcVzOq6FePcW0iyQyzS3h2vPAdNNwsbEeTbgD99IqqFIPyk8Z9QC5eefPNfXVikkaTIsyXTW7wq6rEgXzPMTILKFIYAA4y2KoW9qs8UNw8v2TIkkt0mCvaXFwoyUYR8KCpBzwGY5XNdNZaQUQ3Nzp9y8tyF+1eUZJBpoSNSWuF3rE27g7drEdKbemOyiMawmKB8EGPzcIQrDzhC8WIWGVJHC5yB0oA4K5nWG3vJJpYZJ5nEawvFIklmoBVH2Qrn95jILYBBz0IqvM8Nrpiy2xtHuvLSO6t3hZ4nVvnHnuV+/zzt4XHOMVprplzcwTuIWuTJcQmW6kZY4pGBzGWkcgyuMjhchTxVCe7dbqPTzbxW7wu8bKYlcXjlAjKrLkHA7joVxwaAI7c31zPDPIsS28lsUitIJR5aOOCrXD8Zx9zBwMAZ4AGFPeaXaXroIoYrqJ3FxOXQXUZJ3xxTyBjvwVBzgjLY69daS7ht9sEKIqWhZ5bWXy9slyxZQC4cnGwFgg5BIOBXnGrxw6hEZRaym0numCXFoz+exfpC378Yi3En5tpAPHFAHQzXS3s812WuZrWeEyzW02xlWZckIgbbsVidwYdjg88VkTXNrqNwrhkkmmgjdoFleOeIREgolsibSwRRnncetYclhPp+ny2b3W3dGUmkSUvNGhG9HEhJ5C8cH9eRzVlciGSW7R7hpbUCI3u0I1xlVRkJg3FRszk8HnJFAHeXWbhmSU28tuIpI/s8m6K/iiChYpVk4OC+RkE9PrWEXktpIHuhILdVW3EKFFRuB5cUojJE3XJOecHJzmsWSSaS2efzfMKRs+Hdrl4keVgpSXIyoBOAx4x2FU7S8aOSW3ndWSFElUebPNdMjEF/OQIQjlTkFcjnGeBQBu3Eccd1IYFmKXLCNBEwTEzhmYbVf5AACAT69c0mk6hNDqSSXsMNrZxRywXO9y07ByBAJ/4RGdv3geAOvqw3tq6z20NnPO83lyWsTxmO4DR7mHlksC5IPpngd+KWeK7ixHCYJJJIo3vrV4Winkt2BMaCV1IMqE/dBJ7jjBoA7ebXI7xEtTezC1SN38osJFkgHCJGiqNkQY/KQSfasCbVIkiWys7CUTuQjXExMl15LktI7lzgLu24AwwHXiuPe2ktEN1PDc2sYcRjZJuYIylid5OMhhk+n1FZFtf3vniOC7mnEqyMLiaY7yCCXQsq/u1Cg8nigDpbi7jv0ltobiCC5WSNL+GVdsszliqzWz7gwcAZJGcg+ldX4UtJvtyxpqADQ3ISSYxeaZLYIdwRweCx+U+3XnNcBBAl2bC7lDB4rl7UNYKrSXbtwRcvjKJt+63ufWvoXwLoii7s2t7aVZZ2dVeVAYJyygBQW4EoII59OPSgD6x+BHhjU9fuLSIWCAQNJDBJDnJSJtxEpaTBYjIA7V+1HwY0G80vSoI9QsJpZUEeLuaZlkghUZRW2k4jVscL8xUdM18d/su+B54raC8e2tWeWCNY4ynlzJcsBuYTtgLgj3GeK/UXQfD9/aaWLW1iksY4Ikur+/kAHmLIQhjU87yCeQM4zk8UAOF3cAt5ErWlw2Nk4zulWQ7GXcykrDyNpwNvUntWhp2lpa2tylw00l2UaW0UNueect5krLKgJkUSBQWHHPNV7+wsLOaGCK6kY36lSyybpg4YSK0m7OyHrgd+nWuh0BoILW+urmQyzW4ljt0VY0kihT57lUIY7S8fHPOT+FAHI3F5eXc8iXkcsFzZ+UQ27d5Vx5Z2MrSAb2wRwT396b5r3cEsrGOCSyVRDM7o9yrs+6R2RyDIzMAAo5GPStfUomvzcPJt8iUhU8sJ9ogDYeLzmB+Z92BntnniuFlkiSQws0kt4syRnynRRcuDwY9xwCMnJz270AXC88t9su7c3Ecai4+zwqY5ZVB4kaRiA2TjABye2TVnXJysrStZwxPLLBBEHmiuI3jiI8ogwbgGOcEZzxzVKGPVJVQRNFNcKWNxvcTgo0gKxxZOQUX7+3aADway9ZnnYwxT2sVzIJkR47VZkhhQyqFkWSQAbiQO/JHGRQB23hFmhuru2ubW3gSRrmNGQCMNcE7kkcwMzxtgjAIC+uK76Czhedo3Fq0lzGiu8Er3LNGuSjoioVRyVIO05yBkZPPJeENPv3S6uL1YptQeB5AVhdXNhJ+6W5WMDa0oPGR0wc12Fnqg0uZ57WwcXMKRpJIm+SJkO353GwjbvQOSmcbiOtAFLWrKErdRSGFVjjjdo2RljmO1ykExdhulJDcjgE4OK4tTZxu0Jt7eGeOSMI0G+SaKGR9k8RB+8wJOABz26Vt6vrt5fLexxkrNbR/aUW3byXmlcyzNIQ652puAGccHoa4a0kW7vHto5kl+12zLNvkRHtoIVDGcPnc7iTGSv3epx1oA6nS/s7zNDZBmmLPE1tcW5DW7KfluEK5EZ2A9cYUYxnirWo6fdXVw1u8DQxjdLLJa/umwELRu0rYVVx2kA5P0qrpxn/efZ5pYYpJpEeUKhClIQGNtMDuuAD1xnH89bUdRlKF4BdtO8b2TxXAZd5QZbcoGXbyTkAZycge4Bzd7prMVhnFyZ0tBJJFJGHDBebe4LwsQy9V9B3GKfa6WZpAtwL8q06vE/mxt5UnIWSYBTlDjjrkCq89wIES/W3u1t7mOKCUgEyRuj7WSTe2Y4t5PynHHOKWGSe3LWyzvHY7FvYYZy/2kywuVVIZcYkmQjG0nDZ70ATWsUM93dXNzaPc2s8iqZtpgKAsJYHdm4SRnIWQLxgAkiugsWt7DzJ0uESa5jS2ZWm+ZkE3meSmeP8Aj2zznHbrVP7VazTKsZaSYRvKIUYG4cyHCiRgf3jjOcAcAZxim3cKRWc8CIiNNPLdieCbzn+xQJ5ctk7c7bgP3XnHNAE+tXsOozzGIs5tHNxd2kr+XCWlOJSQ6geXJg4bdj+vHyQJcRoFiEcyTNBGLgCDbA5I2OdoE/lgDyiuc9uK6JLa9upLoWEUU8xtFjka9ttsk0Eabh5sgwjRoD97O1uME1iTadfQ3JivJIftcSWkRhuCfOZpU8xHjYjYuF6E/e7ZoA0SXnsruxFjaNa2kscaKzpJdSzS8NaqrEEgEfK3Q9jSajp9ybKaXTmuDb2sCwyz+TEQrsQRA5J243dW4AT5c9qsx297Y3CXJtSkcUJuI5XXfezxLab4IyiggQpJ/GeT610EF3K9vaaTfG1/4mMM0witlgWSUeWJZSp2hVCp93eRljgcigD5Z1q21jSJrmeJILqG+unhu4wVZ4PM5llhZ/uKCAY3PIiG3NKYNVcWb3Vo+n2Uohube/c75J1jl3ozL0E7Iflz94dBXt1zFALuWW90b7a3kR/Y44oFEMwtZHSGNxnDurxsX/vkDHy81ymt+JHOnXNha2CWUsV9NbFpEAht5LlfNjjkjUA7Y48mMpkAd+KAOD1a4iEka2ibhDOsTSjzQFlkJEdwwmVts6IPmU8b+VBGa5PVdUi0+S4ae9jtE8+e5uXVi8Eo8vbFIlwu0wDzTv2oD1xjtV6S70+KO2stSnM1zK9xdwlmkS1uJLc7TLHIuMKWJADnknA568brEFvJa6tbaVbXElxDDawSWF1HHcW63kg+eWy3MWkh5Py+1AHF+JNcv9R1GxWMpFpd3b3QZpM7LdZJHErplNyI0atuPG3oCDxXGGBIL292xxzwrEFsCJ5N5mt1LJI/J2BQCCD/ABccEV3z2S2ttZ6XfLGWe0S7IaMRyWYcIZ7dArH92/735Tzxiq8NppzrdyWdpHJGTB+/+eEp5YzL9qUjIaSHHT+LmgDctmkMEc1q1oDfPp5WWNQLlXhgVdogdsqUYzAtjPBq1pmua99vksZZZpCVKxGSNRbtJGMkKS2Cvm/LnPT5h6Vs6FbxRyabb3Wn20jTo88CzTFC00BHmoGHO2QqSnZsLjvXaW9lpV5cxOsE6XkNx56KxeWGO687MsLQlAPK64Gece9AE+js1r5FxJaxwRSOlxNnzXBkaTmKGFg+xRLlj04+teoRTWd1M/2mCGBZLhf9JhQgi4UmRhLEzbolCEHGMbyc8VmacLWS1MUB+1Wruy3MTRqFjkkn3MYJcZQqQM5HHc4rroNOFmnl2wWS+ubi6lR7iXdLkxhpfMkZPmYemO9AHn/iKHUC7qYVube5ieSSO3aOEJBbgGN4ogMJeMvfdye2a+f7/TryxvZ/s0Qu4L26MVtb3cbtPa3MqYZmIDKu3vg/KoznPX6F8UPcX0CxQxrNcefHBcQeY0SXEjtsnWTyzujCgZQj5R0JA5rBktNO0+Ivd+Ut21pKY3EUUtt5cabnhB2bpJnj2rvUk5HJzQB59Z6dqltbmabyp4mUpdu8SxpFIzRmSQlXO9lX7jcAdM5ridYvEuZbyGK1CS3CPblpYyji2j+RyzhXV9wAYMTuOPbNd9JrGjaZKos7oic27Xd4txK5gESrG/2NIlDIW2qdpJ56gnivn/xT468O6tdXiabJNps8cqPMsE6yxSh/kEQQcxRE/ezjHQetAEer6jcWCWtxa2TT2VqrQOpYQSO8ikM9u7R4mjz3Jwc8V8w+L7/TNZe9i+1m3u4xL5AlJinhPmNJcecoGRATtxnjaowcEV3XifX7zT7RZr22maw+zyb77Tp32RqCVjjaFS32diRjnHXtmvijxf4phvdSN7ZpIRF5zI64FysEQJAMrSBbiXcvzDJ+Xjk0AeZeN7WVdavpZb+znRMS27yl0V50+XY+PvuWztI4A6mqunL5UKXM0/2iOJmMoCzxvHI64jkjDScxKT16cViNf29xm9uriS58p3M8U4d55pHfzF8sGTAVVPA75OM0xdQa5UpDbvBbvcEO7srs8khBjimjO9o4gp6j5RjkigDvLPTBeGGfz3hheKV45Y8pD5qN80cbgEiR0GT9KuT2kccD3mlzKkZEchhMXmzgI4WeaOZ+WZh1BGM9qyYNTuLQhGvIhDEsbzWBRWglLfKrwygbY0JGSxOMn1qS7v78qUkg+zwgLsngHyBQd5xjIJwflwuD35oAm1i3QwW99Zkzs3l7IpEV5QgOZVlh+XDmTbzjNc9qV/8AYYZfJis9PnvtpkkcfaXeZAdzIZydrFuCinIwenWr1xc6g8Nu9xcII5w6AEKlw8Qy0fCnKSjHOeuPeufvoozHdQXhkeUWztYtIYzbQbsM87ZbcZCSAc+tAFjT7tp7AXm4fb4kKT3CbcEK4AQoTjaV6KucCu00q5sJXlZERoZ8gPtijjhuI1HJkzuLFgwx79a888KWN5e3MKGd0SOF4I4Z/MLiQcs42pxkHKk9jjNa979t097uSe3MUVq4ZJIAI4Mhh+8dlyWlbHTGTnoKAOolaDUJRB9mQXsNy0kqyyGOCWFVyDGJP9WeDyeGxxk1kXcSxahZrHbhprm6R9rTI9sUjBG3YzfLHgfe4HHBqvHqz3LG7uITcRTPG0sbNJFO1tbxsEACLnYzHBHUitGxm0y+vt2oTNama5h8q0aGQxJEV+VVcgERY4ZepORQB6v4fs7oAXVyJ2gSaCZ5FVBbyqWCsu5DlMD5RnGetfZPhZdBk0wgWskOoXcOVkLSBZom2hAfU+YWzj+91r5n8L6VcancS2toB/ZFtBAwFtIuUdmAFu0IckoevI4BOTxX0Z4e0HWo5YBNNgJEJLEhi8kWF2jcUX90ypzjBHA70AdrMsllY2CW6TwRtLLE7yRIpjAQko0jAlufuk8DvWrp0k13Lpwe9maGG3lENpMq7lmCOzOgVP3ibgue3PFR3xuPsxjvbxInaNShulzE3lpjzEkfAjYsR6HJ71zdnd3Ah04w+TNKLqdRM77JQhkVQsIz93APXgcUAe7+CZJdNFpfyaaLqNROzofM3yxrJI58mQDAbHReue1fRdlq+hNHCWcPmCO8Gnx8MruN7Q3IT5xKEHGBg4weBx8uDxbdwafFZ2u2JreaNjCihpbbdgOolHDDOXzntVOTV5bO3l1Jb+aJoJnkmnhkQ+a8cyN5O4t80fXIHPbG0mgD7cgNilxbz2F6t1DKm6WG8YQJB5qjypVnYqFVAxjwTznnjmsrxHq0Fq1lLfW0Czxs9sHh81xcThN8koTG17fyyoDb9pY9cV8sxazrOtQNCbsiHUoo52QOoTysrH9odgSPP5A2Dj1ziu10XxGsumnSdRu5LmazcvbXs5klRItpRLTZcKY4nUjOAu/BJAoA9AuvF80SvLGztI4jzbmHyIYYZZFj8y7CZExAOVwTwOgrz3UdV1iDULozW82pwJLcTSRyy26qiSqvkNHl8rkkBywwwA7VzV94znt7k2GoSR29rqrGTbDEJY5rdMxqTId3ksDn5dqdOAKzpddaaK5jivSystsIn2q0nlgGMLdGN9yK0RYjoRj1oAZraWt1JLeW0rJcxSC4trmSZnkFwsMitC7AFIHMQjDZ7AccVVH2/TrOKS3ubg3FxsjuDdyvLDumnR7oKI2URQxr0OMyA45Fc/Zaja3LTfaGa3mgluJprFbido45ZlKy3V4jPlomQYUjI+bjNa9vC0ltandGkYlkKQNLLJK1xMyvCzlQSYtgyP7oHPNAFG7s3i1K2hltLuN5PKcTWhDpOf3UbS2iKMwsWuLhiSOsnTPFehaZJqscn2KyvZLWYytJFcfJIqX0UhjJlyPll8mNsDGSwGBkgVhWtw8b3V69r9plUSQ+RNOMQJI8DXRjnaE5UyQlQMqzE5BHFdnDHPd+b9migsYkuJbq2tQs6+bLEkMj/OisWcMJxn1Q0AbtvqV02hzm68y9uZ3iR760VUbMjNHPcgSNvJWDcrhF4LcEKeO30ubS4tIvIFNuLm+jgSTzHDXs13BOkRCLHkQgQOZCuQHKbTnmuM0+O+ulQXlslpbXFpIYCjKZ0urhHn5R2HI8vggEZb5j2qS80O50NrVJbcxiaSIrNbOGup2itZFN5PG7bkLs6jA4yB9aAOvis4Z4ri4Eplgt2QRxrmOe+v2kNhOZww/49vKlyFAJXAfGKW5gnsYb61UpFaF5Li0guZVEji6jDyyqHk/fFJBheBgegGapeH3ijSBr+5ea+nto7lb3agsoJbe+WOBlMJPkyvGeS46jJHr6h4jg04WqSkxrI0IuoJo1jEsFosYMqySndvVzuygBbBPGaAPMbe1hV/tN9Cl5Pc2cK2cBUGW0s7SJpBAWYlo9zAknoAckgc1lTQ3wmhvnQ/ZbljDHtWR8kIxKq6A5YKOTzg0+61GFrs20sd9cTwQRtPIywhljmtSwkgAVTMGidVKDnPBq/HHY3csdywngAkgaOy5lWI2tqyk2xDYCs2AVIwVYljkZoArxmW0mtjfXO2DUpEjW3aQiFo3/AOWbOi/JKy8fN0zyQa7OHVE0m10+DRordzEZUv43Du8TSHazTXJG6JmUkKp46cGuUeSCO3uXu2igYyxyRwRcgQmULG2SpCyFGOQOh/KobWdkv5XmjdmdFkZVnEkeZOGAC8Oyoc5bhcZ4xmgCTXNa+0m801ZGa8WLKGK2CuuQWP2e43cEEY+YjJNcm7eTDHDHK1rqZCyWZhf5fLnO24juCSSLpjlyvUDrgYrfuDPBYTzshigaWMmzRoRdrEGLLO0r/MhIByueBVDSdNiv52v2he4lihuCJAI4cxACEFRu3SzGJzluny98GgDBOpQ+VJYywJKpbyLpIo96GWFv3cqNkBWLkbjkDgk+tQTaVDpN1pOpbYJZN03lw4BWKZmDCIRfNvjVypQ9CeldGfDcUl6qJPcQ2kjl7x7a2XMEDLumjDHG+Qnoy4xz1rofEPhPT20+EJceYZzHKsx3eZEpcbEtgDkKoAZyfegDgV1C01N7g+X9qjKSNNbXBGyPy2ERuIyOUUMDvAycA1lX+nRDTlu8WcVi88a24jjKQh4GLGZ2A+Vg2Rk12ll4ags7ONVLXeoTmddOMyiKIhwZJYjtAyxwMF+D04zVHX2SPSI7HULNrO8bzRbpb7fszbhtZmIyol3fMQemeRQB833+sajbXkoKXdxbzTMhQszwzrLMEfgDIiMWAD29u3c6fBJeW50eynuYrNlae5lBjeCGBiG+XaSGQR5CruGDnOKzdV8MLFJcCWO9ZrZ1dpFZvIntmjyIQyZGxXGCy9M9T1HXaeJIoLCF7S2SKbalvKJGtlljRQsaWrqf3pVvvbuDQBVPh7xJaBYdNeA2aqDCReLbkqxJBaOeRWDEYJOMHPBorfaxluJJZYYcgvhzch5X8xVUPsZWI8rONo9qKAOM8e61Y69pc93caj9kltY4h9ktQIo2KkB0SZgFkQ4O45NeCR+OfD+nIbY3uw7ZRFbTSxiFZY8uJMuwAQn+LPUZ9a5T4h/FWDTNL1PSW/s9bQPPbW6s8TyzKBwlqYWLKN3dsdecGvzU8Y/GDWr7UZ9PWKHzFikW2EFs7rBbICpjduDLMykZxnvQB92+NPjwmnK7x3cLTTTFFsbcN5MpKkiZJHIMjAAYK/L0wfT4f+J/xf1/Xzc2qTT3DRpIdkZk3xgklC7A4Y4JU4zjv3rvPhF+z18TPjolnJa6dqA0qKVcXUkc0Xk20n/LWBTgsVO7Azk56V+sfwh/4JlaQttHLe2+py3WI7lTeWgWOWHgyCQsCTlxkZOeenNAH8815rPiWwigQSzR2dzFA8cUiMjRyhxI6/OARkZ56Gv0g/ZC+x+KphLqIjjjZLeKN3fy5zmRQxwnKpvVjkgDHJ4Nfop8Y/8Agnn4ettGv/I0aWFxA8ryMELPcxAPGbaUJmJNgGVx24zX5keB9Fv/AIK+P4rDUGSysZLxxFPLmaYW0UnllAxYYQ5UFGUdcg0Aft14W+Fek2umXN+Z4LgS20ZtAs4N087rtDxOinzI1YgAV86/EL4S3ZWe4Zbc3TNKhnkhWG7jfcX81htUSqEDKMjv7mvpH4GeMoPFNrava3bzQrbjYpZVjgw6p5iKU3Lkj04/CvUvHOjQ6hbTxzWttNIqt5Vw8zgOjDJZ0KBbptwBC5yMehoA+CvhD8QZPAWuW0NjZpbKheKSS3G24judwRpZPNGxQwBOA2Qeciv3i+BvxKvtU0q2E0BmC2kFxDJPmDzNyDDTCJiJWLZzyema/HQeAbSLUYdQmWGdTeBvMFulnGbkN8lsMHakG3tk7u7Dv+k3wX1R7W00eEhGe3liVI0Kp5EKr9xUJx5eegY9+4NAH6Padqt7MFu5I0Ja2wi9VSJ1Y4VSMN0OO/qOazZrm9igkkmRLlPNZ0UqF8hSMbSmBnj37Vk6DqpurWRZEa3mULwx8sK0gBUgMQGyMcLkDpW9dRskCxOr4uo2OD94MB94vnCgn1PHbvQBh5RLQM4SOJ3RXSN0imYnLEsjNwuSDnPOPc017uERxm2bMsmUwQUZVB6PGQBJxjBGc474rPuEliUOsMsyHZDMkhJKqD/rQo4xwOhOc0jklGlUokkLJ5cSxhAUZcdR945zk9fWgDRurcPbxtNJNJ5soaKN41jUGPjKGTG4HjjqAOlcL4pDwQTzOm4BSwiCGIboUOcyrwcA9M8+/NdENVS2ligvy5gSQlyd8ioDgqbdlB3deSMjn61NfTW9xFMUiae1CckiMsySEAkEvnIyc5XjH5AHh3h3VNYtL5/tEb3VjOVbeImK2iSMCkRZQQQwx82cjOa940x54dsriKLe5kRC6sEt14KqQcuuePXnkevNweGLFbqO5NxezeW0dxFaGUm3jCYwrR4Cn5Peu4XyLiS2ln8qKCIOrAs7E8EgtuUbEzjAwRxjnmgDfjmlePKHDEAoeihT1Uk/zPXNUob8xPcbtplGIyVjUkkDP3mYdBjHHfg81VluEMREFxGgI4UMpO0MclSDz36f/qpCaEtNbI+6QqrkbeCCuA27GcZxn074oA23uBdRI+xAybhsm4bk7SyoCR0zg98VF9jtZAhVQpBfILRoxXqTy2AMDPXtWNFIIg0bqI59gVGD7g+ORtPqAOT74zxipxLMC0hiEyhPLYjBKSZwBtX7xxnOOnqKALtzbwW8EhQygSsHDlxgAHnHqAeMf/qODdykf6meVDCocOOrHPC5PVu3rxW/qrXn2GOS0jjnwBEsIwMHjeSxPUZORx6dOK8wvr9lW/WVo0dFeWMbmG11OQvHBII6dSfpQB3NpfBgnnzSySzIGSJ2VyrBcsZlzlVxgjPr061dSISl3YM6tsDHCiEKBj5AvcEc5/WvHINbO6C/lN0ZCqLIlsVUtG5w0reZ0IKjK9ePTNemafqzyQziKT7RCArIuR5qAjPzgdcevqMUAXJfJVJN0mxDlWUuW56jHcD69CPXivMdZ1XS7YOglikuTKEji37yshBO90Ay2WwMDoe4xXeahFeTqJIZJD5qKNmI8AHK5BByRk/hnn3+aNW8MX7a3etLPdW8AMjQiBPNWSQN8++VM7QOenPNAHcmN74F0MMchePz1JZwh6/JEvLDg5C/nmrlnn+0YEt0E8USlWCGZFRgfmkSKWZm2jLYGR/u4rR8L+Fbu4t4pZEAjESrDLIWVi3CliN2c8dGwea9AXT4tPkjjWNGZYmjX91snZsAkllXG0knH0zQBx406/lZrnyEeAybEDq4dUJyHUn+JMkj03fhWHeXN/b/AGuG3nkhVgyoXORLLGu7zGBP3m7k8cda9102CG6gaCePy5Iov3eW2EsQSD8+FPIHfsa5TWdLiZPNETXHlCSFkKouXYYDbwfmAycnkY9KAPzl+Mj3+tWd9b6zFPZQKJEe5tQJZJDGrEutu3DtgjBIIPXJ7fCcGh6gdUgTTo59SsobpIGu5U8q6UT/AHAYolyXQbmOQF59ia/R/wCNeqPoct3wuDIosS0kb2e+IZaJ8g5cnjrj0r8+dYvY4dfa+MxgmupXkvrUllJlLbxHbtDGDtKZK/MMBeOCaAPW1sn/ALMOq2Bkt9S0uLbMJ8ql4sAAjIAGcZXpjg/lXiHxA+IdxHC819bx2onSNFaCGW4hnK4VpHjK+ZAwVj/CDyT3r6j0m4GpaJaRqseDZkLNEgUvIYyU+0CR2O7G0HLY46DNeP8AxI0HS5LaKfUYjM5hR2ubWECPT5WBUIQmRIW4JP3RnlsUAfNNrDDrlza3mm3cqTwsZ5VHmR71QhjLhD5hk28dMEfe6V92+CfGA0EaTfQurB4o1kc7/J8zy0AURtjMhJOMDAJ+tfBEHhmXw/rCXWiapO8sk6mNgyyp5kz87xGSrKFJA2kqM/MetfYPgTxBp2pW9jBc6ddO9k8a3jTxAW8t0r+XI6rEhEYBBPHynseKAPuXSPiDfXPkQXcDQypC0pkmTDLG6FwMxkh8ggDBP14NdXpHidpp9PllLMzh/JiVCI0I3MTI7rheATzjrivE7e7NrCHMkbp5JjVSwYfNjZjJ3EcgdOAKw/FviG30TRzeXl99iZrWW4Q20hjWB4ckqJi2STjoB34oA9j+IPxn0nw5p1w8s8ckxjYsI5RG0bJkJGSMBSSo9z6c1+QP7TP7TWn6Vp+r6zdSNdObIG2shcmKGOVi/lOZ0JLTjBwqgEd/Ws74mfGU6hHqmsXl5Nb6PYs5Wxu2JkvXRyz3KSkAsBgfL3ycA5r8K/2nPjnqXjrxSdF0K9nXTZmY+X+7VZXLbXjt067sAcEBhgbQeaAOI1rWNU+OnxIudQ1Oa/htGujKVw8pkaOb5UDZIVlUYJcgnOcCv0K+HnhYaRNatFd+Xb2Nta3MsDRxLL9lTBlRdrD95hc+p4r5y+APhbTtDtrS9u98N/cQtcTXPlb5rNMZePyZByWwM7vm54zivrC28QqI5HuEt7kxOBaKubYYORF567R5jEcnGApPQmgD2jxJrulS2FuUmSSHUdjQy2irJegr+7KGCRwFGBncBzn248/kWG8tRb2iyCa0kd2kcqmED4WV2jJ2XDE4A5OeAMCvGJPGN9PqN0iXNuVjBDBF8yO2RWILKFXcJBwFOMZ6jJrq9Gv9Tuh80sUcQW2MYk8yMvIrh/tUjLy7kEZU8AgUAem6W89p59/cPZxhUW2lYQN9st5Rgi4kZhhsKOW6tngHFfLfxe+IJ+3yqLmzuoRcSQw2yAlb2B02h5QwBt5CRz97d1IGK+ndTuYLTRhdQwPJcWckwWNJEcXSyRku1y+7hyxbaRnAGOMV+fHxRvNKi1a/eWWyNkrfafsqRhrxJ2XeUeRDiZV6AEj735gHyR491+yj1W5VNNudzzPJCYZUY2QBDTGDkeS7ZIBGQe1Zmh61p1taxS3dtJDczTXK20oCOiCVCUluGjbKyjGNxGARnip9XudO17U5pLa1EMCkXEgk3JOjhiphgAPfrgnBzgEmuO10x2VjI9rNPC7uXUzfLIAobfBKgUgHav1oAp+JfEcFnYSXPnS3E+4mVpU+R4o8sxDLw4x0bvjp2rxr/hMr3Wbzbbn7MJZVEBlLkxsSEWRYwvHUfK2OvQVg+IfENxfSvbmLfbxM0YjmlZI2+Yg7ScYPQ+nvXO6N+4v45p4na1M8au0cg81yJBu8ohsBQMYBPPfFAH6W/AD4d2Wuv511fQySRQCe8h3JL5V1K3FyolIWJyVPA5PYV9t6T+zZp9zO1xcaogkxE9vDCHcCPILTzRrGQ7DIwRkcda+Gv2bv3s73HMkUU7tFFLLLDI9qVB8y72Y85F42noPyr9DtH1fV7W3iljvltPsK7IWmlkkEocMWj2opJjVfXqKAOP1L9mzxKRLJaiDUF2ObK4SRYDcQiQkh0wBJLtzjJU9jzmvLNd8HfELwetsbWVopdOBzaS3DO7qrmRZVhbO+Ijj5crxjca981H44NoNuHk1XzJBFJBJFcRrFB56sphezhjYsq4BBzg8nOOK4bxD+0DomvC1uL6ys4FaGFL6eRom+zPGCuy3guIgUiZxu+8c9QM0AfNmr/F7WoJ5U1eKMM7eW0iuPNiuVIKCKBMGQmT/WBwOBgVxw8aadrsE+oTQR20trPuu0nRIDcbyR5gmaLMsAdeFHOHHAxW1458S/DzVzfvDLaKJ5y0yQ70u5JyxCywQpIoEBcZYBD0JJ6V8t+J721sVhtrG4gkuGmdmmha4lATcHj3CVR5bhduSA2SehxQB2vjHUV1PVRKq4k+yR7lERMLIhJjjgVRGJXC4wSCOfWvItZ8RPbGW1g8zfI2xmlIUQMcE/aEC4JABAwT17VRvfFN1KoijQSMx2+aJXBaZcIC5cBlQEjkDnHrXmmuXkkV0UdvNnJC7jMXPnnkNkEgx/Mfv8cdaADXNUmlu2ufMOEHlLb7NkSxgABk7dySc4pfDmmNqM6m6L20UkjObp2VMpG3oCNznnbgVg2enzahdneyTsQwZFmyxIOFXAPXryOD2New6L4SvgIJbuLyIxBlUDGQRZ2lHcZIXnHHBGelAFI6HDNflLRria3tHlKiZ2kZpI4t7NIp6FlI2ngDvzW1baYtzDK0paeeSCKazsUKqkcMTZaKUhtrTggdTkhsY7V6Po3hCZWN4/2W23+WjrJJsNwVODNFE53MSCOgwcenFek6H4ZsYbmOKG3bUL1x9ndhbRTQwpLucTJHGT5jb+DuxtHUk9ADy7wz8PmuYrfVEjhV5GEgR5NqLuc7JlTPSNv4eGOOBXoWmfD6WSGa5lkiZoFumjaKIyQ3MisGMTszBo3IzgHBPQV6r4Z8OalaTmG5017gMkjpZJABbzSktsu5EcjyVQgNtViMjFe1ad4TsNVt2T7ayW0Ecd9eSwkBFvkHNs8MiKAhdcYBOQfWgD44TQLu4ljMiWsZs8SpBNYz71tdyb2BRD55AOFyRgnv20J/Ddw0KPp9o27M8e3zFtQtjMdrecHYbhvOR1AzywHT6qutDkluruLS1tYjAS39oXSPdzTll+eBVCfIMHA3AKuDz3rzu78Pzx6hu3Sz29wyRRQOQhW5UGV40cH93Dvye/pQB5hq2jW+nWdsPsuoXs1raRosdu8DpjC4JeJj5C/eDE5BHIyMVi2dnaTW1zcz2tpaTxkLbwm3INvExwYzKww8hJPfnPvx7rZaHaQQ3M+tfZLVncSS3TGQ28BL5VTEyhnTYOTuOWUHAryT4l63oafY00m/guEt/NuwHneNGubdSYzLER88e/7pJwvHHQ0AVLm60Gxt7GJntvtFxOQ3m24863IjIjydwIAPIUjnmvJPGvjJDqYW1khcxmG2dZI0j80EAGaKKNuT8vVsntiuA1DxTNd273QupLu5llY7ZDG6wztnLyPHkugyQp9uccVxFxGZVG54984G5yzs8Lbg3yFxktw2fw7UAX9f1ea6u5ppJHkhDyBwXWR1UFcfIpO3A7DpVXwx4S1LxNqVtJp0FxcXBv8xSwZZok4KSEZGxBk8tgDH5Z8ltHcz+T9mlaS8k8iJkLb2ZgoEhKn5wcHJ5weuK+/fgH8MLrw9pP9uXFjbxxXQjFoZZEjeGLYFlV7gyYLswO1evpQB9efAWaTwlZaZb+IS00KWEa3MNw28bEQb5l89vnYA/OPu5HHbP2RefHDwz/AGeNP0tzarb7LWGOGWG3FzFhiym2VyAmBlWP0IBr82PF1veWxnu49RlvXhEIMXmE3Vokgw6wjIDwBcAg9z3r5T13xh4ov9XaKxuhBaWiMkkZlkS8KozBpC0bEAkemQMcelAH7ZzfHLTprSWWS/uV8lGeO2+Rp0mgiEfyhW+ePYp5685Ga+Y/jb+1Etr4dFtBe3T/AGqOVYrQSpBGkrR/KzI775QQuc4Poa/Pex+J+o2KTJPLNEkttsSWOV5h58cQX96X+aMnBOeFPOTXzz4t8W3/AIivbexBnjYTzNb3Cl5PNMrhWaV5OAu4YCqeO2Ac0AfXvgH4kvayXvijX54NgFzcQC4Cx34K5kUwB/uJk/K2CTk57VX+GPi3xJ+0r8bdH8M2D3FppDala2scVwCkWn2aSZuZrh2YCESKJMvwH3DNfLviY6naaFY6PbmS6F0kfnyLIJhGwIWSONR8yIX5bJ25GMjv+g37FWg2Xwqsx4y1eGWLVLpJ5JPOjVEaF1Plp5JGLucgjA3Ac8ZPQA/ebwt+zx8HfAvh3Rm/sq11C6sTBJcXF0iNqBnCDzBaAK2bUhht27SR3PWvhn9vvxR/b2h3vhnwpZxWVlZ2wOpzG0QpFCY/L8p2TqgCjDZIyMZzmn65+0cmoJMpuJrSFRErRSyolyIWjQo1tiXHEsfCgkquRjPNeEeKfifY+IdL1RJZY4ZbhZflnQSFEjXLyuGys+5fmCEk56Dd1APyjntbDS9Ou7dJniuJ/PiadIXJR3Pys0TfcRjypwMZ5wc1W0X4aX8WnyX08L6paypuiNi6u1sGO4zSKTnBckkY4x07mx4t1+HXfHb6Lp0IaM3piWdYhGs6yMI18zOA218kLy3tX0nq+jy6FolnaRxG3t7qKKNvJMbEL5Y3PiOTcpLdiMjigD5W1LwDMn2t96EQtEI28gboZQFfyZTGMAspPPTPUg1oeHfDhuJojbmWAxqJPLZFeOZ0OZYljdQsjEA8E8Y+leh6w17Nax+R9tilZ4re5iuIpDLdKZTHbtGzxgFCoxnquKv6HpUFtazi8lulg+1upt4SzTRy7QoitgBwd3cnkHJ7UAb/AIUtnSG5eSJim66ghgvCYCFZcARwxKdgzjbjg98Vt2dlcgN5um2sJkCossqGV0TBUOWHC5OeP4R2qLQbaQXc8YCySR4dFeSYXMSDaUW4VWaNARxu/Ot3ULLVLe3uVa2WC2LsxljleQKzLvJ3hBgspPGOMcdaAKNnp+nNP9qkWFZ2tZLSS1hjZmZ+YvMjZAfLyw7H3wa7/wAO6ct7HDb20JaS1kFw8hWQeW0YJw8zJtjVVXGQ2W/PHIeCNMN3cXaFiqacXuEmaSZA7yR+aS6NkBAeOVx68V1Oj6vfWmsT24tT5TgK8seVsljJMqmWVdq5yMZKAZONxoAzr60Ewub2dyTHK0GyNzDlSx2GLIALjHPGTnPPNRRS2tlpMtxErWs0s6+fHOhuFuYgwKNiPcUzxzgA1m+JPG12mooXS3NoJZ4pYYpIGkhC5kaa12qqStkbR7d81wsPiifWXW2RIrZ7iSYKxkJt4Y423lJIlJxIyc5JAzwD6AHcC9luzcm8jhVppYZIjApbyWj+SJM7AYzkchTnkkirsm2T7Hbo9vpt0gluRLCHLzMI8FsLkiQkA8/3uaz5J7WaORZEhaSxggeELF5CyGQcsTuxLIMHnOB0OOlJfXImg822mW6iitdi3USRpPBG+RJG4U/64YIBOD60Abi3RjtfOuHZ3eCR2EbRCSa5lYKG85zxOAM+xrpdB1rT5Iimo2ptnhmcobl1ldjLGMG4JblOAflHU15wdR0q3+xILm5AiECzCNZYpnUgGNhMEYO4z82OePfIm1PW7Q3KCETCO4j3SFGDMWjIVSZlUkqwwHyAR24oA9CgZLlxOkqWjtK+VLIryIp3RhtrkCMFFPPzEnGMYrVOpzpHFBcwTXxldPJeLyxD5rsDmFHYYyMkgcnB4wK5e11izhgjie2iW7ldEZY1WYRRttO9RGWITpgnH6EV08F5cxRx+fcefcG9xbW0OzfZ5TbFOFQHMZTG4D5ucgUAZ97pyXupt5jyLC20+SJBiO4hwrBVBxswMjrgCui1OziMVuLe7a0jfc0NrIm6G4e2UM7x7l2lyc/xfN060293Q2dpdTubQm5Ix5iuZpIV+a4UhSVt3LbSGweATjNZtxe6lNZG0JNy0jwtBN5ihEaVsCEbhlVXI5XORQBE8iJOlsbl4IxGk7ELBE7BgfMlugcq4P3VA5BwcHtvWq6dqGkAtdMVl88LHNlUgkjPlwbo0JAcoGJPRj3INcRfxSvPFHLbWls8sMcMBaVpnYW7ZuC7g4b5gQqnnBwOcVraZK7C7u0hSzuopFhaRnEdtJbAiMB0wf4N20kDB4JzxQB09vYPd6fNp9hfJFHAI0acQXSrOZXUOxjEWAuc4YnGScmpNRttesUkstNk0tpGhaGWMabLGY4EJVjbzykBnIzkg8k4HrXLza1Pp8klq1+fs6bXLQrcRpZwFNyLdxQsFeN9wYMM8tzg10enXwmtd1vI2pyxLbsoWSaH7OzR+YGmiuJik8I7lSo3dTnmgDBjg1CzvLOO0jRZpyCGs1dJVkiXFxDdRzRgAFe46Z5rc0i7u4XWBpksxb3MzSWksa7fLj/eOfO6tIykbQRjnCgjoXeqXt/MPmtpbixUNcRTCSB4lkJ3RrLuJliZOXKs3GNo7VzGn38V7fSTSeRFFbXMTG0BZlvEaRkRo7mQ7njQKT8w7+lAHtPhzxTcXmrSIumwwafaBZYTHNBIRcPtAe5mlB3OVQnbjgnAq5rWqNdQXBuY0t551UfJFGsEkRnZnM8Zx5kRdhlztVWHUV5yjmRp7ZYYLK0vLkyrbm4lFzC8TqqvbMqBJASQQC3OeM12d0DYRT217LHqreQht7SDyftLWrA+YJVDksy4LFVyTjkUATLZm4sNl7LcvMgFrJDIYWl8i3hVoXtjGTiEjaSB2OOea3PCMMF5Ejaxb27m3zl0ZIC8CruSaeXJby0QDAwAR065rDsL+VJIreNo7qwRIks2SzkkupZ50y6yzuMsADhj9wAYDdqdY2cdtctJfTTvvF6LqG1jZEjZXJt1kjlKrHbYwOCTyS2OKAO+uJHsLiRknivrNLVrq0iz5MdvK75QeWn3yyYxzls7iBzXjXi3QX1WSe+voPtLLHNJBHaLOnksI0Js2j2kl9jknHY5xXrkMsf9k291L5kFqjiEADbKt0CJEe3cgtc2yxnbtI2huOmazfE8X2zSkgs5i8t7I8wlEUMNysL5iaGdUw4DFcs+c9hgHgA+DvHvgSdbSe4Gmx7buV4Le2hiQzrC4LhvPkIDjvgcgcGviLxZpcuiXaJLE0NvKzqF3uzF0dkDu4wOx47Z4r9XNd0m6tY0E6b4kWGIebK7RIG3lpY0lY+WxVWXkjPUDBr4p+LXg2USHUIYw+nvO6QW0kfkmJtxLBzJ91mxkE9cjGaAPnHTLtlhlZZ5E8hQ3nId8DP5hVGkjJyz8EdO2cYrRgvw17GGe4kLyKbgwqPMWRyGE8aD5U64IbBwawtVtJbG4MC27QRTCORkRmDIQWcSDJw4Gc4HPt2qvBeSiGV2lfKfLJJ8sZcYxnaSCTj25znqaAPpDwxq9vp1/aSxL5rhdyo+Pn+eNi7BPlVuCX9cgZ44+0PBXxA06+gt7SUzW+o+S0QEsrBo7Nm3PIELbWcM2VwOnPvX5dafq1zZorRBAtw8ThmBbO2TGEfdnacjPvXsei+M4Ptgt2b7PLHG8kUzlh5WzaZBErEFQ652gk9R0BoA+8/EcCWyi7gkN9bmUyS25ZcmNQyJJMFALhiPToBmuUt7W7hsb9YrmSVSYGjA/dx2wlVXVLYRjc6ruy5HHXOOled+H/iPbTC3+0zC9sWklt5nu7oI1nCI1KJIijMqbs7SMhcYJ4r1TS9f0iRfMhNvIksji1hZpJRIJSyJtSRAqRlB3Oc8mgC5FbG2ls8Soxcwyzuc+XJIYzHK6yIOQ8ew5PcYya2JWhWGb7MzjyoYre7JZF8xyBL5kRJyhwQPl5OOuSad4evIZ/MuSIGt7YNbtp8iRF4ijYRlJb5kL9MZwPpVu2vdKvUurG7ltopZtQBjaGBZJIvLyxjY5A2ZIAIJyMUAYmoahfTWNvdWzymG2gW4uElMkZ8wSFHEskSnzAIgpGe3B55rtPAviB7a90/WJZr6EGVVhjtrgQmTad4eVjlgmeFZcghcHFeda7Z6hYzQCaCRJGmzBJazCS3lTzWKQz26MQYGVcnI6tjpzWr4c1e9srozS29tKty7yRyPF81q8kfQQj7gVQSB/wBNOPWgD9mvgn4h07xhbRnWr20uJNSt1jaAxOt7DEu6KAfu0/eSeW27LYd2XgYrvfir4Dmv/AWsHQniWeGSYQTNKgumt1hUGNEyIrdPlIb5gwYGvyk+Hfxk1bw9qEk4nNpbrHGpfzIkCpHKwjkM8TMROuDtwOQwGO1fsJ8EfiYPiZ4csLN4VRWVNNvftyJd3NwZY2dZT5SH9yyfLuxjoWIoA/CnXNIubXXNYGrw3lkLWZbt4pona4vYoyfMW0kIJaAx7G8zHO75SRis7TNe03yjcxCdDcEQtEo3XEkXWBjK5ALohKjPGV+Y7q/S39rT4aXvh8zappFk40y7iuF8xbGOe8DovlLamYKRBbAjbGoOSqjHQ1+S0WgeJNQ8Sw21hZXMTQRzR30s6gwKh2o/lpESCsbAfMM8nB5zQB71a39ktlb3kM3nWkM6SCG9lhW5uIYkDTI3z4jIKnCkgjrjGK898ReI7S+1B76GNktQibEilZ3lhaYpF5cYO1mjJG5j6EggV0GveGL/AMO6I5v7ee3SW3jd5oAgcSyuUnlMU3JU5IwoyPavOZdN0x9PxPPLcwwtMLGFxPBJJEh3XAjZUCbgTjBbkg470AQS+ItQ0qd3Ed9qEc92wXd+6G9WZkKJGnzLhi28ZHOADjjorfxqdSYWj3UyXYtptOaSFiTBE5Vz5ibPklkJIDDGAoLYzWDqkMI0d7h18mGayFtBPJKI5IIB5fkgKjHy7iN1y27DOsmQDzXnWmatBaakqrcWcDieVsSI8izSOhUxt5gG3IUleuc4ANAH3V8GvFsmk6hbzzlpBFfJDNdG5JNzBBIPLjIIwwMTybx2KnPUV+4nwF1hEOnXFjFbyaXq8ZglvDbkLIk5byhO6SExBJAUXgEqimv52/hdqkV9KtsUIfePsitDOU2XEsayyzXAQ4G8kquAw37D0Nfux+zqt4dK0eRRdR373GbWzeIiJoIo2lkuIvMI3zNEQAjKEAxyGoA/QnUEEVta28RUyDf89vGslptjHl7ZlWEliSOMZz19ar6Vo8pW4jedzPvYwEokkUahtlxCkaYwZPuqwA2hAWI76OgLPf29skdmsAljs5bqCRXaWBA0qHzFx+7JUBiOg+nNdV4d052me08s3C6c00SzMJAJTNLhfLUqCWAkUjPXsCDQBQtfh1vnNzNMqvcwARDbIEj8klmMgblzkMMgY/AVtp4EtDC03kuxtSsnzGREuBMx8xMhcEBSCoPQHjtXtvhiwS6tJ45VY/YMc3MaRyqg+Us2Tjyyw+6PmPcDoewXQodpizE6Nb713hUjWUAfNCowXBBK9OMHpQB45pcn9nRBYEe48+NbWP55VkjjibGVKJ+8Oz5B1wFGa7WC5tbC2S2tQt1JcKbuVpJFka1CTMi2kDdNyTKdwfkkHHGK3X0XYz3W2KExCPfFBGpxGiBEJYcpIEAwQOdozWIbSOS5kM8Ugm3CaKVV2iZHRVVWYKA+3jcf7wJPOTQBS0HxLPo/23S7y2ingvDfym6uYmeOd7m6jmmXZGuY5Y1twoPAYEbcgZGzpF4t7ez3xjktI3W0tbG3VgZGtY02i6lYrgszc9c4btzUFja3TK1rd28TyBJpDuXdxvZUCEf9M9ufcV0enaVBBKmoH9+ltbeVLbwt+8+dAYtqfxMuQOORjmgDorXUWtGiWJnRiTHJuj3jOwL1XKgHjkcevelTUpSwedSbcO4MhnKx/KPmzuHA3ZA55PTPfmr2QRRrJsu2DRnIcqiwhnbDt0yB0JHpVGB7yabyTbqQwgXzY/Me3WNHVt7qvAJUjP0NAHbxTyGVLg24jieQiMn5ynmRBV3Ef7GGz23YrUgvHMrBv3kaxxRrIuQhWMMCVbGHPTPfOffGVYtKsjzup2MZfKBy4dgCqqqjoAMdOgxmt6KYLbRKyxxbVOx3xtcyMXkYkHhQ7sM9OKANex2CCN3bCpncQQQxLNkMzHC498DAzW7GUCJOYy43o4J2ldqFghG04ALM/PT5MnrXA3NwtnG0hlTAV2kVSQriVSgZV7gAjpwSM1c0zW7i5dYJXd1itY7ZURCGEaEYkc4wPl5/4F60AehwWQO5wVuPLkXcxcnCvkqQYs56d+m3GK0YNMtjuk2b5ThzLkZUOMqDzkfIR78Vj2N7BHCse8KjyJsMYIZiGfdv56ZIrobe5iGDKdwVVQxQKxDkKFDMw4OAPXtQAeSnm+YDgqvlOmCfMBAIcHGBgYHJH3aLiDejEFyqxMghUZ86QsxQhx0whXJ7Hr6VMzZk+eVFUA78Y5DYZV2AE8KQOnapxcRRsux1idEk8sPtZSWyQFHckHP4+1AGLeWdtNbqjfKWt9kh4LRkHB4ydzA5HHevNPENkqAoIEaNYhvmGVePCBVdgBySMHv97nFemXl3BHJGwijMm5mOWCHfjc3yNg4IOemDnI71y2o2zzTS/wCmQl54S1sjowVAwDOsgwMncWA9sYoA+Xtf1eXw55skPmyGaRYriRX3NLb4VzDEo5DrGwbHfJAzXHXepf2m6RJcXF5A6bkeZw2IWIYyKc5GDnrzxjpXtHibw/ab3Kktd20LPE9xGTbxXEzMgmCAZcgb1UdtwPTBriNE8M6dqNrJunNnPYzzW0VvMERljOWYgoCCBO0gUHHygHkYJAMm10K/fTpbrSoHNvEdk8yStl948vyXVx98gBhjnDfnRfQpLaaMXM7wS+UsscJcLE0Uf3mlB4dto6DnjFetaeGstMe0FwPLWdH3hRsaWNVUNMFBD42gDGTgDPNcvfj7buWd/OFxMyskkEiIUB2ljIEDRfdyB3HQYNAHk+oQ24u4ZbcqZIZpppJng+SWM5IiiBOTMGYYLAcDjjFYWsabP5K6hYiOaaa4W885iI2EqYU2N1CpP7oQ7OcYJOd2cmu38Q+H/wCzrmBo7iMRspkWJ2LbSRsjYgdRleR7c9a4fUdTcXqD7PM4FnJDcW8MqRxSTKrKbiOIx7mXYI89c5OMigDHu9KvoLe6vSBNcSqxNoId5glK7gYjn96oUpgDJC4AzXC2Al1IIl85e4e/a3M2HihtraKJjJlSdodDtcqzAfN0JzXrfh+S5aC5M14szG3jmiktmWWWGd1Mao4wNrDyyuCASUz0PPNatotzC7TPIZbculxLLsVIpPlM1wqwqMiQ4kDk9du3PagDirvXDb2otI7YvPZ2rXEd0nmwx3/2YKrPEZ3VdzJnIXgleMjrRsviLbmytprezuont7zyppZFCzvNE0nyRGZ8uvlTRnp0X24t+LLWPWre0tbK4jjuLWS8uoNwW2aBUUNugCt+8AVTtUjHGMZFcZF4Pv7bUxFdXzsl0ySsoUSvGHUvcOyqvEzRbOg+UcHoaAPo3QtUfVrdpLq4Y29t5XlyKm11MSKMBkHzblHORyWxXXaPqmlwPPJOZfPgZ3KTCMBjP+8hIbGDjeAPTGTivIdL0/UktPI0pvLQRnbvaVAY0YsNrlfkkPIIGc/e6Gn2lhrMrqJ5Xlia5Eyq6HEcURAuo5ADuZS24A47UAfSMfii1uTBH5sIaCEbxIjrJ5mcbY3X5VHzKeeo554qtr2oF7K4jgmgW4K+XIxYyTOrMSgUocD95lc56Lk1g+GPCJ1mO4ihuCZIZZZypjH2eQPEoiieXdlmRVwMcfLXP6xYXmiaqFillnDyxxGF4hHJFmIRyknkiMKSVPYmgDKuYLbUJLCITOmoW4Antg7hlhMmd8hHDxfNJ8o56cDNe06Jocl3brbzlZXMSzQweWYx5iL8xWQrllJGfxA5rlvDGhWGwyGaQSupSWa7UNMSCfL8uXGWQMcEeoJ6Cva9LW3Itn3M7wZhYxBTHEFQLg7eRuA3DPXdxQBHZ+Hrl7dUkeAbkXz/ADVdmMAJfZGcfNgHGR09+K0rTQ3R1gUyStPIwgiijbMpQkRsqkZK5GCexXB6VrjU0iSC2t7f53JRnkPBwGZijPgJxzg4z175pYNaSEKUlSMSbncFwpdgRs8uXduiGCn3cjIOec4AFj0C1nm8nUAlvOCEuCkYiAIHyJkgFnyfmxztPpVbUdKtUhWS0eF5dzwRpyqNFEmWdHkwAQ27aM54GBjGdC41i1hsEuZ/KjkaeZGSfIdMZJ8ufrJI6YALcDOOBXJePvi14euNAtdKtFtYNUddoZp4RLaCIKFkmLbVUM3y5LYJ478gHJXOk6anm3d0LDPlu7yTqBKgb904IDZWPaFIcd32g18pfFHWNF0W3uDbS28KxmYi3n+RAjDarqXHzAk5x1ww+lQeLfjHbvdXNokqCR7VklHm5E0MRYTQxtGWVX81N2QeenXNfml+0L+08ln9ntLV7aW/3Pp91HPcKwkkmc+SEjxkSDALHHybfmIxQB84/tPa3IupyPp7Wssd3me+iKC4S4aFiot3tTjbxgDOD+BzXydB4nutHeC7uJLueSS8t1ETS/ZoIo5VDi2aOIAsikoAAxI4FYXxA+LV7falq1vez7XurnzklmkjeHdhRI/nA/IpIJUZBIPA4rltOvJWWZ1DSSwIt2ZCks9itjcBR8zSr8k+9gwJ6DpxigD9NPgj+0Ba2l9FZqkcN49wbK2NwPMj+zlUV5pXVnLBS2FV+yjHav0a8HePEuJ3SIEJDHiSWOefcSNjq/lSIAY2dioyPlAGOBX87mi6zeeH76J9PaQo80UsL285JsmPLSb4Q3mvhM7XwMDv1r7t+HXxn17URbSyXVxBd2EVtGwQIE1CAygyeeU45V16HADDGaAP2yh1GGS2tp2voG83efKt3RxunBKrLJjJOeCBxxzW3a3qyJHZ2/ytOF2SyN+9iljbEyxIOMcj35r4v8M/EuOTTI3jlW2S+hgeKQAFZpgx2FWfiKNWDZyQCQSOtfSngrUrLWTAjXD/AG+KJpd0cqRwXBljBllLyMNjAdgQT29aAPatHv5bcIokMSQSAtEwZ3fJ+SRnXlowwzjr82K63Up9N1XT4EeKFtSaTy4py5aB4yxZ2dgMLJjIAPOBgDpXl9tdbdRZdHLRwJ5axuyvcIjAgSeZuU7kbk4POT0rvYdZt+LNLJoWMnmzPb7YmeQAI7PtDHaW7cUAcNeeFLDUriSS6TEQaWEQSRzeUzxgbW3MArRqFyADySce/kut+BNINy81mLq0czhLkxqyWt/GrDI8o/c+8N386+nrxmlCWrW7xK7Z8xWIQxouSwYKd5OcHp07iubvrGRbWSRLdJgrvJDEd+Vc5AUKgPysQMnkL374APjTXfD4s7yaIRBLCFldLa5D4G4lS8QjB35yuPTHJGOHWlvKojPmSzSW9uEuBLtMMChs2q2xVjhlQZzxXuvirRJ5rdr4tDCs5jLh0ZBbyHCPBkrmeI9ugyua8qvfDt5pMMhefFu7rtuJSEWPcrFBhSd6cgDP4kUAUrl7k28t5e6mY4rVpHudhwLsBC0ckcDNxIAVHzHkg4ziuEgsbzUoRdRstuFZ5bZ7p4zcKjEyAzlgcFl3EdOoFaYuZ9TM0EmyaYwkCZkjis08klSLgOwySnT1wDjmuD1XVtU0WaLS47ZFW4uPKCCUMtxbxq0kYDk4VQWOOc4wOtAG89tbTyyRBHe5iL3CsihmFu4Id4iQFfDAkn3xwRWrYm3t7RIpZYot9xueGU4DrtG1VGTjI5B6ZPbmsKzXUZWXyYpbaSFY5ClrE7+WJQPMt5ZMHdEw25APy7ucUkttfPdWtzOqwXD3R8uA8xm1UDCGQg4HBPAwfqaAO31a6htdFhlEcksyly0cTF5N5f8A0cFVPCKMbj0wPy8U13VNRm1FfLs5rKLcFcSTSKly+0ZWTgqUy+fT5gOtetaottfW1qlvm3nuFkid0jKsWTIQpExBKk4HvnPIrktZ0ydtM+zgPNeW8aLLdTIAigyYWKQIdxXHfGaAOM0uO5vBDJCrhtOmaS6mMqmKJlcrJG0e7dIfLI+UZPHSukWw02W5N/p9xBcsHcXccKtaSW28bVmiwwZxuJ3Erx3NLpWhS6ZcyQwXEQuJrb7VcG23EySKAS3mMCpdRjIOCwA2gnp3GleHo4JFv4lW8u7gxb5XVRbyeaAZrZ41A8z5cZAGc8dqAJdN0Z7dZIVBW8nhjWCZXlQNCwEm2UleF6/MOoPNdT/YlpFAqwzmSeGHzpUEkkiLKGDSyu86sq45BA6dxS6Xpzr9paO5k1CBxNA1tKZoJrRzktFCzyA+ShAAIGOBxUNyLORYFjYWEpjlimjn3zrGoYRzPGdxBlde0h6cjigCvFq2m293aiSOK6QSsv7uRblkkVcq4VFXc2OMEEc4AJq3NaQ3sv22zhFskv742kgIWJ4SShL/APLPL4JU9P5cNNp8qX0UGkzfbUilDrbxRtZiNZQBvUBeECZyQSAT15r0r7De2cTQiaWc3VpAsHBNvDG2JJzJMwyWVVPzHG4DAoAwb+3lnMM1oIZNThglaaKWDzY8yngRsflgbOcHPv3q9oANoP8ATZbecmZWud7LJPbu5wUKpjBA+uMcZ4q0Lh7S4dLq3bZJHsgmgKqbmNX4SGUnbI+BnHU56VBax+dcxXZnd7e4knjmR7aOS5hCttV7h1GInGf/AB3igDrdWW6mvYDYT25tJ4RJNmR/OAhAwxjUElHQbccZ9DUE+iwzSxX7GGABlheS33lmLDJj+yvwgCjnj2z2qnPZtpr2r24S/VHKC4aZzKZpiJIWlUDiADcuemOatXWoQ/Z0LbUaQgyxQB3eC4gOwqI1G4iRj1AwBySKAPNPFOp3OmQ3Cpb/AGiIsgR2kEBeHIUjYCCwUYzuHYcVixald2NiNs0kYuDuWMuhaRyclY36rCMjB7jpnmvWdR0fTNVicTxqs0kMjsszom4KRvt3Un92u7ow9PwrgrPwylvq0kMqRrb3DEJcSO7NAJBvTygw2oygbQB17AmgDm5b3ULZW1i4u3tEtyridd1xFEsKkeU2QcgHlge7Y7V8CftF/tRWnhvTL61D/u7Y3atdrKpWUxA4uDG5UwsZRnYMgYH1r7e+JVs+kafeXUC3NokIW3lViQ0kYV5JTKykhTI2crgYBwfWv5ev+CgHjS/sr97WKeXydQe5meG3m2wWiuSzwysrfMoyO/PbpigDjfGv7UKeM/G9vf3+qzTGwuJYpQ00hQRFtsYhBcJFwByBtzz05r9G/wBmb9ovwc2uaFYTXFrFdtqVhsaWdBbTjauYJ5j91xkkFhtyOTX8tk/iK+W5mZJXJlkPyKDl1ViQADyFA7nrivS/CnxK8WabNDdWF3cJLbXMHlkOyyCdF5bzA4CRcHvk0Af6ffwK+JPhx/B9jf6Hq1lcWbxBolEyXF0pIBkjnZekYQ/KM4yODXb+L/jT4Xk069S8u4TawW8rT+aY1C74j1WQ5+ViCQB79K/hL/Zs/wCChvxa+Gvhyy0y4vL65tYC0MkKT3KK8dywXzmzJ88ajgZxjGTX0N4y/wCCiep+I7IQtPfacjSki4lupDtR4z5iSxxufNjcMUTsSOM9aAPUf+CivxZ0268beILbQ5kmlltH3i0SNkn86diztKOIlEY7np+Ir8S4PE9lqGvTtcJHFJcMFmZ8pMrJvV5ASvywlGbGOTgAckV614q+I918Q9f1O9a5cyvDcJJPOzJ9pinkAQIzE7lWN1OR/exyRXE6Z4Ohvr2G5SA3Tubj51iyTFGqKEcheGDRKMkDOe9AGhcaPPrbW8EBt0ght4iDDK0rzCRwIXUyAYRVGCN2R0Nel+F/AvmTxCYC8RFMrxzApbosRBh/1a/L+7HIz1PrWn4b8Ix2lukkoZFlX9yUCvJDcBQbcAJGT5ZbnZye/TmvbvAPhie0uHlv7iO8WdLgpGgDSWiWxJZ4jgDzSCMrg4PbjFAGl4T8DafeR2uqPYW9vpbySbBI8csU8SErK103lhtwbBjZjwuAff0zUvD3h+0hiubiG1j04WkUIVrdJJ4pEmOXcyECR3jAJGcnPc8VqDxBptlotlbwW63CxTyy3VrM0SymNh/pPnsh272k42joV9BXjviTxdtuWsfPZYTJJdSmQeeEkfJEZhQElM/dPQY59gDI8W3GnGBporOWCPSlmFnu8u2Mqx33ksBHEcC2VWjyhJ56ZANfP3iPxZFbag9vDJb32JrdLGWVi8KG4XDQ3KRkiVVP3AclQATVvxP4ktriW+N2+1NOu4oIlAla81W1YySyGSANjKssOCAAxPqDjwfxBrlil4rrp4RHaWV7ibcZx9ofakiQ2+4CeOL+Ac5PyigDtR4jvH1WTTHluNsl5At7EJCruJDvQ24jBQRbehJxgDk17ZpV+tvextaia88ueG48uZZ1BtLeILDZySGUqrCQgl8KpPI44r5m0dLW41OS4tpZbi6ldHtrVWluJYooEQO96ZBtjBjkUqgYkZOBxke2WUxgtrCaIsyzZl2W6fPDCjGMPMgOY1DLhmAOM80Ae9i8v7qAyJdT6cktxaXf2WCR/Kb7cp82UT89EZWwOcnAGcivM/EdlbwHUXmuZX/s15XkDqZHQyHdNHKzDdLG7HcoAJXIDYIxXZ2esXGoeGLmJ/NlhCJukW3D+SkKxySu1w+1pRHuGWAyeuBxXm3i5jDbh2ubdIvPu1MsU0hLSbSHN0xBEoY5KoCSoPsTQB5U94YYrkK87PqOoeXbuqwsZLUqywlYXP7tFyvHDjuBWRMLm1jhg1LTVna0sLe3EgaEJd3MNw7rcOgjJDiTKynnkcnkVYmgiubt1H2fzbe4laJrO4ZZIfOgVzcz24BDlrndnp0zgA1dtF1S9kurUXioI8h0u/3dr9p+zq0oilZcLCse1nAYguxCknNACaTrv9lXkU72ZkDwRSXqIfssHnLCAwihYK0Vt5ZBIKje3C5PA9Vj1Cz13SCbkGJ4zBHELh98Mm+DAu4Ub5mCxBVUdCMY9a8H1CS+tNTt0mgtriTUY4oryNJTOJYoLiS4khgMgCxSEMMZI2qAhw3Fei+C3huLyNM224W7OtszkwLE0m6N5YfvQT7MYU/KM8cckA8+8WaS9jZWt9JaKxkkjngjCtDtSwkLyKUHy3BmD7+uF4HGBWFossVrftDKDDFLGLmy8uTbBLLI3mKkkqnIfkblOMHjivonxZoD67a3c8LAwSajOsUNtF50oeCAIUghwFiiL/ekGMkdM18yTaVcWeo3UDyiCO1uCxZmJEEokPmr+8A/eFhz05HIoA+lPDGrCWWzAC/amEszAqstpbXJAtRsZQTygbcx6dV+au71iCGKa8lFpD9kt3t1/syFXcebukuY7rzCP9JgdSSy7sFiCeorxTwXcu0ksFsIlNsqEM90N14byRpVRSBgtsRtwBwhHOK9yvbi4b7HZqjqYrG7kN4hCQqbtYmitDOqkP5ccEahmx/rDjvQBxNoY7S4CX9u93bEPeWcjLL5yrdIsn9nKEk/cFWbABGBtxXo9rJpeqW94t5G6B/s8KJI22a1Uo6KI1DZYlY4D8wz6ZxXO2t5p+qmOB7WWMNPbwRMgcP9qC4LszgMcBWHzAFhz3rsdG0Fo5ri4hjEjJLNLbI5RXW1lLtE1yC277XvPyAj7ozgrigD8/fjF4SvLDV7vWbO4M2mG5i+zlYpRcRnny1KlcyKQTyRzjpXn2heK0WRVvI5Fe2mEceM/wCkzyyZUADomenYZx6V+gviPwfL4utNa823MKNP9mgkKqrSRtJvcxxFQftEcsmSQOASOMEV8IeMvBWp+ErvyjbSpap5kcbsxdvMDkwyiVFxGDEFIzwDxnNAHdW+ttdXN0t1PcRyKiJb2xdhBAqkN5TtnJDn5v7uPlFdzD4xulsbTyUKMbj7OyRwfu5SCGacy4yiCO3x0x835eA6JfXFwYo9rljDI7XRQvEAoyEujjPmmMgj0P5H0/w826e2iO50m/dS7TuBVG2l7aLG5kEZ+ZuhyepoA99stdtbTbsjO2WGKG3YyfaIGjSNZJmtgwBkmd2KZI4KZrT0PxLIsUwSaVrhL0vaLPGUCwzy7ZGELjlyAAWPy7hgE5GPOtGstVvLKyhKSQTadIYlUoqPPEkjSW80QYYMTKwzjJwPWu/8NaHdW+pteaji4iItpri5jXyo7bAOYlaThk83nA789+AD6V8H23k2FxcPHaXcT+Zfoskatf2csm2W4QKceRKQxIyMAKQOBTdX1E6kj3s9hcqn+lWtxF9qhQQW5USWslqshDBnySdnAORntWXpOowx3WmfZZonF1GLW8hVsyvL5XzTSkcM3lBlIHUyHA4rpLuxkhX7QqC7eSWSNETAjNsBjdDFK4USKBtBBJ3A5FAGOdQlNolhY3ZtVkW2eO4vUIWSMKhZo5ZWfzyGVhwwC9SAMVyupXd5LeXN4JJdVsZJPI86MKsRcA+ZHOqcLajoWUkBh1OKdqVrILlrVrlntkF1M1qt5IHbzeVUw+d+4aLkHO0MQTjmuK1RLWKK6NjJcb2S0iNogJhMboF81pkfEQMgLOT0yRk9aAOvt9SgsrR45RNa2c2Y4YRbPLawB2LbzKAWVmJ+UnkjkD0x5ZW0yf7W01qyRqZbNXhubZQ8oIMimR9z7MZbaDuLHHSsKw1G7sbC5hmuGvRcpFDHBHJHMPNn2lWtS5yyxZGT1AQHvzzfiK41XT3hnvHOqWtsAA2MgeXgq6BesZZhkjjgEdaALPiG+stWgjuIo4U1GK5mmkltzI6Xt3GCCUc8oBnAyMbR69PPdLu4jeyWkTiN44TJfQPLM0MLMx+cKOqZycjJBIBAFOuLu4aN5ftFhdSXbeXFDbMY3t/M3faCGA/eiNeDxj5cZ71WsdIt47ppYphC7CLbId3zoMh/OlwQyO+4hQcnd0oA3bhpIYhdXOy9jlmi23K7mlhG7C7ZBw0WOwBwPxrhvERu7Oe3WGRIIDN57SmJkaeCZmMkuCuGUJxz9cV1+pXkIsbWws3tDO7Kbi0aF1MkrsUT5mIwy5BCr1A5BrCvtMW4ngtbqYebbLEN7yq0ZWMnzoWiZvUHByMYGMigCOKO0DQ3FqU8iSKO6ngefEchXcFdFHO3OCynqT6Voxpa+dFqD2DSOG3SXkCHYVK7YhJGOWTPGMHgdKyZLa0hmiLuLpYoZseWiNb2tq5LFg0UBLuqgZU8+xqi8t3b+VPDLLdaXIzkzwoq27IvKI2XHK5x0GckdqAJ9UvbqxuxLP8AZ7ksheMgKSEmJXgB1aMhOhIHoKZZa1NcWs13FbX101u3lJKSoMAcbUjRh1QDJ55AFYVvHPMtzJ5kLC9kYwiXfcSGCCQNsUx52sCSCvt3HTQlv7CxMkNywhLrH5S2sjMbhhzgoxAjYHA57DHJoA07Kae9hjDSPHHIZ2maSV5I/MhJ2CBGH3eMNjIyO9Sadbma4AtYoojdko5iiKTuHwC6IQQseeuQOpINcYl/qemXe+1DPHh/KtJ4SwjW6YMwcEbYgSDgqSecda6Ww1ye1f7RdaeLdVcbvs+y3mhJOPMVmf54ck5wOfagDq7OynScQRLCVt3YzBMwNcqPvBmjH711yOcAdOa+yPhn4VurldOknhvpkiZZRBaB3heB0UxxyMJMrKCw5XntmvkPQ7qGXVDcFbu4hKxM7yrjbJMT80IUZeMEfNjI9wa/SD9mxZpNSt7RLd4QTby+U0u9I4NxZzBbNkySMozknA3c0Afrp+z14WfSfDGj3x06W0ae1C3c9x5o86MHerlZEwhHA45JGe9fY1r4sMemTWMriYtIQ33NuJ42SGHb95gNoyRgA84NeS/DIPH4Ztnka6vIYLXH2JhGZASxEcTTKf3RyQQMfSupge0e3dJIFt7pboXaHiRHfDgRmUfM2GPOM47UAUFCQ3D2920tzIXMkzyhlCSSfPCpwNwdDgYGBzzmustbu3giczQtZSTRPAZFjd9xkXzVm2kHnIHHoawdN01/7SVptVti90gmQSFdyyJuDJIJP9YzNjb7KOOtbGtzXFlDC0cQe83n5FAniOwhQdwyASrAgdfyoAw5bryntELPNIk8s04LBbZ0xhfLK8lhjJXOR7VQkia+nldPKilgVo4Y4448SSSn5/tDE5jYAcdz2oaVku7ZN3mi5Rpmi8pj9m8tvndcDDB2OOD25971nFE4klPkyMLhnk+zblx8yr5czNgbM49wO1AFTTbN7KbzLsxFRNK0BETxb4yP9SxLdc5yWxu7VXu4pJLto2d2sFlQyfZwRGZlj85onhGdgwBs+YcmtHUdQ8wSzJdfLbMPKmKBk85GCtEJDyOMAcc4GOtZ9pfXDTSiMRyC4lUSSXDxoZJVARGjQEDJBICnB9R6AHX6PqztcTLb3MdtbQwS2mxw/wBpDOwYW27GBMByFzt7ZOa6uy1WNIY7VI0m3wyzG8khSKOW2j62b7GOJs8YPJzwK4aO2ju4vPtxH5sceGeAAhJckMuzGbZuOJDzxxXTWKrY2yw3nnvCkksthK6iS2nlflUhkhzibcON+AcZoAw9e1DybabbAloqjdbEzqJLiVmISPYoxJEUPQNn9cctBFq2r+TdOBZxoZUtb2zjRC8eSojIRcxSls5+8r44JrqdW0DUJrmIzOtwZFkgjMMLNKIA4cQMGASD91n5iQeeOTWDrXiPSrWJtPWKXy5UW1e4RBa3lgFkDRwxwwOVSMhT+8bBYnvmgCxHcXoKsLoH5mNsnmG2aHy8lIyyKVjdiPnLEZ796U3stxLa3RubmO8QBcPPDIrzwSAOvD/NMyc57+9efTX66fNEtlFLqkReWIlosOsdxhYGmV2BM24/e7AZPrV6zvEhlEctpcM93suLmMpGBY2kFuHlkSYvsE5fA+9k0AbupTNNdywo85S7i+VJrhkVLvZu3NbKux28zGQDnj60y0uXeNJJTNGCivdXkVwXlS7MpLLaLIuEGCfbj8+L1O6hvLVLDT1aFomivbQwN511PcfaiJAw370IiUkggcduRXWWd/5r3KySQZkDJIRBJFFp8qKGYGV1y+F5JUd6AOw028DXDzssMLphbCXy1EtrHOMG6lz/AK0CM7Ao5PUZFQ3GqxxWcsbx27TrGbmOWaFbeV1MuWmuVZgAkoOAF7nHtWSrtA82yV2aC2t490S7zthbYJijDO0tnB4GOc96nukR5rHfH5st8iMEkRrhreeOYMssqOBmGN/3m37rYx14oA2F1fWljeWdlltGsw8MluI4jFLNFIkTp5RQuu6NsqflHBIwa5HV/E+rWWpxi4thP/o9ut1DKWEo8ybyrUxzBJEkdEwSApIHUdK9BjW1RJftD3sly7x2qXixrDbxPZ+XuF3FECMS7pcben41zPiB45JSVt9qpIZILqRcqYAscJuVPRlVZVIAycnjkcAGYNU1CW7V47yS0wrSAFhIGhV9rxKo27rYRcnHQ9Tniuo0uyM1i82p3MdxbW91EkdxOd8yNGgdhEsZ8yO1MpKHIxt56VyRtDdXtu0MUkd1biFVVlJkksZnMcphOMweYxOSASB14ruLHQrfU47h/tLWl5Zm6221tKGlMTRLPKtxFnaSsfQ9yMDmgDjYruG/vjLHMi2G+d4mLNGFkKTtaQw72G0tLIoPpnnjNcx4gto7m+ubu4uLW0vDHFJZLKkw+0tbkmENJtCM72o8sII05xzXZTraR20cbW03nKJvtaJ+7aO6h8sAxMVCpJiRCEByRlgMCuZ1q4897eQQNJdxt9ruUWQTI4nYTWUkLhdv2xXJUhOMHPAoA8l8T6fp14tt9ntILfzLcCWV7mRZ7ScSlhZRR9FYv85x9OtcTaaF9ngy1/NFqcZjvovLmLyx3xcxRh2ZsCIncNoz06d69D1qYaklva2kEct2uoEmRhC7rbq2z7VMruCST/F0OPSuL8QaVqfhWR2SS1uRqU7Xk88wlWWG1m1ArIYCxyqg43Y6A/L0oA5/XJYf7RtYfOjhnhiRplA2reI4zcxzDliyHjC+/aqstvObX7FFJaP9olfCJLGIJFWQ58ySM8sYu34VizarYT/2hNIim9UXcscqt58slvGf3s9tM5yRJngAZ46cCuItfE8FtE6yWv2aF2XF07uwtY/OzJMY+SrGPHHU9qAPVrdk066tU2ywS28SJBLcytLaymWIyzNFIxJUImdp7ZI9q6W08b6baXd1Z2+oRQ3flArbRjzvPjigE0MsaMOXGeWzgk96+WtY8dTXCyWVvLPaWi3kl3Z3yRF42RV2RFvMOQ5QjcB8rbuDXASz6ne6jLqdrNdI9qCLue6JWeWUqyva2wj6KI0+726/UA/RXw14+0i4maGNZxIIDNJBFhoJ7pJN8sJgUfuJCCMbiCnQZrs734gJZwlrmOa1e4glcW8aiVWaRMW95JIAWhQMCHxjPfjFfA/hbVdVVQllA5bdHMpnaRGuJZV3tC0iglpsAkkcfyr3T/hHPEGv6ObubV2VrVikOmy3LSOR9mErW0Fx8uYXfON5HT6UAXdS+Jhh1JCzPcysskJaIwefLcJISiPHHKcRsB8oPznsDya8m1TxrrV3HFe2F5dXDCZ4pvtLoRDN5heaOJA2ARwpHbocYroIPh/qFzfTTJZskEkjq16BIojAj/e26u4+YmXpIuSOxxW5o/guwnuQup6UsMwdDEDFtltl2lg0kLyKJUkAJc4LZ6jNAHhes614mvfJkvLa80a1uLZ4prmNI3Risnl7GwSQrjnkcj7vFcjq/hO6nuLSG3aJXli8+62/ILuCMAxkeWdygtnqMueRnmvtrX/hfdT2K6hp9pFdWu1NkEETT+TAqiLzpcMRIEAywGTkdK5HSPhvsVPs7WETW0on+0MwlmVQMMUSSPcGP8MZxtxyBQB8Oa74U8R2cN0rXFxqcVwZjboFeW2hSJjJLGYTg3DqnXIJHSvEJfh1Dq8mp6ldwFBBbybbZYhbrILpMqtqgOWnDRgMAOA3OK/WPxh4NNnplvqVnFbs8KtJFKI5AtzDNn7ULqNF2oTn7wHPSvhXx7p1xbXcpJWzuZ7hfsnkbprSW4VgWggQ48uX5gDwMbsdeKAPzi1vwVdaZqlxHdJm1kTMLxCUSRyEs372TGxGQIRtJye2c1c0aB44mmVSZdqwAyLuk3ybkBjiC5Y5zwRnHNet+K2le51q3vLeVfLYGS3hlZ4JpZZFH7ptuQw2tuPTnBri9MmuooC89t9k3XrxWMeYhcMGAjL/ADNkndypxwD9KAKCWaKG06Wd47i5j3Wssz7kYxJvaFgi8IXzxnjIq5aXEqt9o1Cb7Pa2VvH5lpBz5oRfkfypPmwzEg8cZrSuTDP9ijzHt+0hdjTiW9ikU7ZXWYgbEMgPX6ZFT6hYWljLNbi5uJbm4j810lZS8sXRmmZly0ZAIAGAaAOTvdOsJ5xfWu6XzkaaaDzzJFESCyAIvPI/u5A4HFc7qbvKi29rbwNaRCJrj/WtKk7nOwu3WEYX5Op7CrFzZwGe5u4bi4Z4VzEwYxrBCAN0cMYxznK4wxx+dUZNQa8VTp0KR+bGqM7sqXAkXMbNucgIS/8ADyQDQBo2MF9cvf3n2sI1nDCUSQmCPKgBolQEN5m4AD1zjNdVoekXF+82o30DKTIGmtJ5m8wlSP8AV2wJyhBzkjvnNcbZanJo7v8Aare2uHEASScs8s0e44UbUypfuG5we+BW0upwXF3aXtpJqMc0pMDR2oc7WYqEzPt/eOTjdxjg49aAJ2hf7fNuaZFaZ44l+UNHHBIAFiQjMhOeoHb0Fb1tHYveWbQi4kmRi08czK7RZIWBPL25clskDB/DvQS4v7q6hLFbcCZ1lnvTEzwOrMHCsWG3K8+xxWjoKK2qp/otwsVpctcF4ZomlMkZJLcnMikZIHP3sigD6O8GwX8ESXEVpbyrHKkd0Sz28yDG9fPXH3sD5XPA4HtX0D4UmlvJHvInuYXSNUuImaSNoFLEgsw++CueO49q8Z8KX0FzpqWNtBcTz3cMdxJNIdk6l2Zo2ucD5kXkZwQMV7d4K1CZ4LqGUfPYInlQzlvMaFCyyyo6rif5z/ETheKAPQL6yS4tJ1KSvDcbEsbifDxMuPmZoz80X70AYOCQfxqnHpkVkVF3afa1giWEvCpjCSsu7bDIowyE5GRzk4HNMS7H2W5t5ZLqa12PJK29UeORiSgtEJBaPJ/hHH8rfh+Ke4tZgskiIWSWKedi3lxqQgjRW/1kgOSD68GgDU0q1SCG/wDtsccVheW8q2pn3eYkqozLMTncSDhcHsKw9S0qaXTrbT2gjW2uJLifzCuwg+UZVkLluASikZ6k+uK729g0zTRHPNK11NfCCNTOsksUEpAMYkEfyguwAI6/NiuNe8iS5kt7rymCvKZrdomnZFkcZRVLbo4Q20hwMDOetADdBKyrb6dYSXcd3eSSRQMzP5KxQgOcS9EVmVgOepGBk16bo1jcCG5S6KW1yq/abu3EjSrK0cZjjjjYptW6zhjz8w6ZrBtJY4rSS5tIbO3kjBltGtHRnWduJEtxL1UYXA5AJyRjNei+FGtp3uXugkt+fIiZCGd32I8aqmwqpndziRj8oH1FAHARabO9wHWC3kliYiOzk3tctAzAu654QckDHc+oqVDY6Zby3d3a29hNPuS2c4UsI5E+S8ZWLFij4BKjGevFetTWt3aXb3tzpgWS3hnmmvLSAlYoZ4XjjXLA7io5VQC25QcdK5e5u7fUYtTht7SG9he3VH1GK3Fy0LqIk8poyp2TOwIBA6sOcUAcFPDGL9ryzjjuI3PleTKVSH7MY8ywwTFQZ3wSyluASOTXoNha2EthfWen+cJordJkEaFpbfyyJIiTIoMlxgZ+XhkHoazpNHhit1F3pjQT2nkvDesZDtkuA4hMltEDt5Qkjbziuk0ayljSW11CSKaWzuvNeeW2aJZUOTan7RGwLqJ4wMDJ8vKD5iBQBiiwj8N6V5s7yyWd1DBJFJIquqTSnzGkkVjulnMuMAZUY+bAFaujaxpcnmXSiaaSCKSOFR5kswuEZZXnkSIfKJECqU4b7/8AeFLrJhudVt9OvEtoRbW0sETTStIvmLHKES4MQIQNKAIyXOMjKnpWxp+myaDpqxpBFPeTyWqzSwENcr5sRJaLaNrRI2whe/YluKANy2vY7m1t3u9LOoWSTOd+14zFPJKrxRu7AkQ7l28EHBIGCa9D1Sy0y+0mzjvYvKBhWItGjm9W3XkSwtncSi9AeTt71yvhMXsUclzdyJaSTM4Ec7E20+cp9nNuV+Z1TDbl4ycDnFdTZte6lE0bsuyzBupLiQLG62iSBXktAwBdQMkZ4G3J9gDK0/TLbSLdNRtBKLKCGWSQMCs8yQb4re1RCpWQMzbt4zhiO/Wnql/FLbXW2f7A/wBnkljsnVbiW5keNt7PLn5I0TkrgA4x3xWheXkTy2iW6XBltpbhDFKyS2klr5ySQ20MaHbM77wQwOOuTgGs29sXgWee6EthbCc3cN0I4d0MUUgjliYgtmNnJG3vk/QAHnWnyXOtTwSSRP5k1oYF1Xasam5tooJ5bWAbvnkUKqrxjnHSuqll1DRbafU5jceWLzJjaKJopmitjapaRs33YyXDOc4Y981rQWVlbQWEkN0gYXCEhZwguLBo5G8+1l28XDoseRj5+gNJd3VxcWIsraU3VnO91C8ssI8swySf6uYyDJlYAjHBNAGLBOLmASC0jmF7nEUzJbyRx4aRjtkjYrhd23kZOADzXZW32MaSklpA0MSSBrvzBHJeA3RMKqAOQmTxUtppcWotBbR2ssMKOoguoYfJ2Wj24jldmP8ArXDyjaF55rfHhXUYha2Njd29w8Eb+ekdubeeQzCRre1Sdv8AWNGUZjnoeBQBy1zpKTQXbC4uZLljutJjCwkkMVvgzrIE2kKcDHfimabALa3uLazW4knktWaW6miSN/luTiVpmIDL5kjg7eyc13Vn4e1Kw+0wvJfz3dnEbh1kjLxMAokljhBXBQRsM8/NkjtWBr1zcm7tvs0DW1jP5Mf2R1EsUMLkySsyKu5HDjO09egoA4u88RxWT2aXSRCO7lEKtNztkdC4MnlA7WxnG7qeO9R6hp80MAt4rlpJUiWW3AuogRPA/mTqZMcBlOFAwD3qrc6OBcfbRaC4u7dpJ7W23KbQ72/0cusgKySNEDx/D0NRuGtGW7CRyz3Eo86CaQBYm8vJlCoAuRJj5O+BQBuJbSCC3mEwJijE5QbUmSZ+VhcsCGkK7sr7+ma5TxNbXN5ZRukcJa1Q3L3A81ZmjLDeq2643SN0wB+FVbmTUYZ5ru0vZEWNreVkLAxuXGJZId5KzMDwAMYwOmKjGoS3AuricytFGI3hWVz5rFyqjEqAbU3dAeMUAXLKwhvvJv4rljbxwTItq+zaxjQCRXLsCrEg4HXjiuJvLs2N1bq9uZrd7m4cR+YLh7Uhx5TRRbH2jOfuHHrirL3GoM9wps4bK0l3XcU7u25Li2bZBcpg58sNhHAHzFs98nopJRqFxbQteRWO5YvtrzfZ1VGEOMwxSgHYzZPzAA579gDOnvNXBiayeOC2khSSMS2zhpN2cyj5RlSwOD/s0VswWmmCJYr7VoLp7YtbwzF7iNmto3Yw7khk2q3zN93Axg4ooA/np8S6nqvj3WS/h55ItRUA/Y443cFZSVZ0/hRh3Oc/Svrj9mn9hnUvFGqLr3iSKbVBLLb3FtG6MpgmlG52IcfMOCMH5cdTX3t+zJ+wPBYSfb57WG/uUugqNMTNdpHIdwSKaVQroxPyg9APav3K+EX7P2k+FbfTmSxS3MaxRS2pjRTv25JmB5Zstk4yOcZoA+dfgJ+zDYeCNJsbSLSEtRtgb5NqgkqHxMseVYZB+7kehr7x8N+DhapK06RIpA2oIiIkRMDYsgGVPTPHHvXqVn4Y0+xRQqxo0aHG7diN1OANoGQMfh+tTvMIFeGIgq2fkjjBQg4Jf5hkEvnrzzQB4J8RPhtZ+J9MuLUJFCJopGZyTP8Avdu0bJcjaAgY49Tgc1/MV+3N8BL7wXrOo+KLadNml3Myr5cQj+0R5LQSN5rbVxznn0zX9dltaR3Me27jVIv3nmLwCxYHACjBx06fjX5lftm/ASPxn4Z1doLKG4ikaYqrQM/ybCYpn4+YKc9PTmgD8P8A9kf4yCPdYXTFri28mMPuEcBj2/PHJzsZSxJyGPQmv1s8O3cOqfZoLu5WWyuh9sXbZkKqKmQIy4JQ4b7xwD2r+cHUrXxV8EPiw+l3MEsNgLx47e5uFMMUsTzMS8JXKqxJG3g/d6YJr9pf2bPiLNrmmQzxql1cXMca2iXTLKscaqCwkeSQby2CMjj6dKAPdNb8M28t8be7trqCyW4ZlSARNJLEzlo5wI2IZQuMqm5iODgivafBebLUdLXSTutYSsbTRxMpVypjhJjkAwwb7yn7pNc74i0KSa2n1IxJHqMUUM0MW5oPOjGG8pCrExKoyM4G7P0rO03xhrFmLO4YxWsa4jSzhlWa2kkiXduPRnY4+Y4wDweeoB+lnhK5mWzhlv8AzBcKit5s0G1ZpMfIANnHfBGF9DzXeRajDqZaLLy7S6MFBDZXA2qwGOD9evSvmH4Z/EW38QWttawSuszhWnWTgN5YKyLbLIMKVJPfntkmvozQRI8q7PNkheVlIO1Tu4Y5VcAYA69/0oA1Z9HdISUeTdIqllcjcka9DnOM49OfpXJ6lbtbQO6ErwVUsyYDEAbuGJyQcDPrxXo1xJDHCCi+X5qlR5m1GGCFJxuJGW/z3rl9QjiljiaWSMCNGBUgsZCvI+Rc7mz0PQE89KAPNlii8sQrK66jHE8saJORHFC+SfN2q2TgscHHX2rJsNVmjkeCaJJnViIhMzxwBHJ+eRgQCd2cZIJ610ctlby3DyoDA7ZjLRhnkkAyHRimdpGTkEjrSLoA3FfLLq4IUsJFeTaBx8wAyCTn26ZoAryakkduFS6eOeMl5UJiMUqk5ZIW3ElFUYxnjv0rBv8AxbFGxhbU7a0Uwjfl0bcWOUGwEkHbnPbtnAqrrVpJbSj93cNFHkI6REIgOd8btjAzgDk45rwTV3m1HUrpHtJrNYQ6RCRljMuSQpX5eVBz3xge4oA+h9O8UxTXLKlzb3hjAiDZWPytygI21sbweTkA8ema60scRXaSKXZSN8LBgwP/ACzI55PP/wCvFfH1lfavpF1ZW4RbuZ2ZVMrFpIg/3TH5R/f4468DHpXvGj63fxabFb6lcLuklAhRECyLNtPzPjlVwec4HPBoA9WFwZZhGsDFsF0aSQARgj5yzMR07d+a1LZACghdt4f5PKLOxcHliqjDLnp6459K8UGqTQ3DE3L7owYurKk4JDSN5jHKkBj274GR17TRtbubq4NsIi0SmPaxaRHEarnfHNtAJ5GRQB6be3Lp5SyyeXEm4ysihfJZuHdwvU8e56ZryjXHtri6uU82V8FfKjtYQFuQuSZXMgzt45+n412d5qB2NHIYwrMUUyOuRE2ctIo5ds57HpWPbSCR3ZookMQEUdzEqsGTDjOMHYcFcL+Y70AcBaxBtssoUW4aRWMB7EZzKP4en07djVzS9dj82TT2eKGFcKZwqjfktt2SZBc/3hz9O1dRJokE9tJskkAG4SliiPJ8mA21TgAknp6d81S/sCBYrRIoow4J3use50bt5hbg+nHpQBt3Ou20NhvjkZ2iIjAAEbsy/d8sA8x7gd2efyrn3nS723DgqxYOyouyIkkH5RjqcnP0rF8RQXVtcWlulklzbyOEk2iRREz4X7QxUZ3rjgDj19K6jTbFFtIIA6zzrsYnGWdVPV4xynfgjnHegDY0y5lKrDEVErsd0XzN5aDo2EJ28A8nrXTSW0kzM4dSqqoJU5cZxyBgkKMj25rngUx9rRA7fIkccCOg4wreYU+9z68jvTdR1W8tYvNiUwoVHmLkGVynOEC/cj6deuepoA6gyGBYg80SMpVPMnyitxwAzAB+M9M1WmcXDkm4gIjAC+QGCncdrK6kAc56nrXnWsXt9fx27W0zpAzrPPJHGZJMxg5iiRuIxux6EjvzRbRX0iGW4Nx5jtGbR12QIsYYmQXPIDSYAxjPXt3API/jh4b0u5tTa3cUE4njklit0SISIfvySEk/JIOzdTk4zX5V3fhrVn8dpbwwZtbe6KxKJUeM2E2Y5JJw5J+1ogZfQenSv2H8Wxx6it8L6fy7SCOQJPFGr3yuqfI4kCsxTOeRkc8d6/PHX/Cdzb+MHmmuZJTL5jxziYA31uXDrZyMoAjmwM4GGJFAHVwaCtndaavmqtncxvGIwhCMyqqRqSFAQlcdeOfxrh/HXh6Zw8cFvbi0gikaWWSUPnGcRoqtsdsbhg5A59TXtF7aHULazgt3BRbFFmSSB44YGEfyJLdL80DqSQScZz1Irw3xZY+IoXKSXhmt4kMTWySqyRxjkFXYgsmM4Y9fU4oA8SstHsp71Z0sUszFKsX2RuY5IR99wynCyEjIxn/Z6V674K8KjRbu41G3WUaVdILn7O0pkIdm3MoR8lSCOAfWuTvdBs7y0kTTX1E3aiKRnTJjjuMgEeZjaUB9G47+/p1vqtx4c0e2m1fy4RaRI7zTyRJE0ajDSOM/ODjoM88gUAd5reu2enWS6pdvFZ2EdtI3nXYFuIREhdSQ4BYMwwD2GScV+Vnxl/aF1Dxt4gbQdLvXTRbJ5rZ7m1kY24O/AeSXhAm48c44ODTP2kv2m73xBqMngzw7cK1sJzHLNbXBkdlckN5MUY2iP1D47V+bXxc+JukeANG1QLeZ1u8gDRrNIFb7YQAF8iLG1QGx83HORQBhftSfH59K0++8H6bqtxMxVlM4njfddAYH2Z4c5i555596+RvhB4G1TxDr9vrmupLdLDKLwb2dbaSM/NvYMmYvnPOOuTjivL4ZdV8b655+qW3mBp3u4j8zIyyMQRuYkIw+Ylc4/nX3/wDD2y0vStP0vT3hfd9m2C76pKJUHySyKT+6V8AHHB6mgD03TntrWyls9OisvtUtykc1o06yNlUDK8MxbLxkY78bTkU3VtSM00dtvtXnEcTvJtwIpowQ8bAMN6gDg9D7nNc1qF8tlJIJjbWi4O2O3DG8juIuI5vOdQBEyDG0898Y689L4njlmMUlvaW8kQSTz7kqs09qSFiCzbiWkZ+eme3tQB0mmW6XV1dTXk0NsQTHiySRTLubMTXCAEkEEknoMda9qsbiWJ32TWLxR2trBNd3CsouCqghbBCBulKKdxIx8vJzXk/hS2S9mkubVII7JSZCl28l1LFc7huMcTKN0Qyc9R835ekXrSWs1rZaYttdR3Vwwu0YYexTyv38tqHGI4mx16Ang5oAn1HVlhOozfaoEjntyDYx3aSS27xqxWY7HIWQnaG9M18BfGvV57lp717YK12i2NvA6QRyKsbBvtSCI5m5zk4/Gvs2/ZdOupZbUacljKz2k6S5lmUGMv8Aa1LLiVB3AJPsK+ZfHmjaTe602qT3pv4Ipns4sIiwxSbBmWOJWJSDOB65zmgD5n0XwrcW0NrfXM9yssly/wBouF2RWYg2eZHFeSRncpL4K59MGvC/iVqLxs9vZxoko1CUPLKfOilG352RFwM5ydx5IPPYV9gfE/7DpHhxJIZVszcW7+Y1q+1pGdAhJifgrsBwWHBPrX5x+LtTvZLmd0kuI4WlY75VZwEC7AQcckjkkHvnpQBxOqMbq4YNCdpdQ+ZH+U4xvBP3UJ6D2pulrNa30bTRSQxCUCN0ckOcbVADnHVjjHpXW6Ba6XdIHmmklUIPtKsXX5s4VlJTBTk9D3/L0g/DTVvEVnCnh+DzwHEvlpseYJtyrifI2DIwAeueOlAH0l8FPGaaNbQqt5HEtnERIzFQ6r5RMpkkwdhORlecjgjNe4f8LpvYkcXSwX9nIjpp0cc6vMofJadxI67wGGdxIwo56Yr805dM8f8AgyS6tNWstQ05ZAwP2hJEMkMoAR2JXnIXgdSBXRweMb+0jt2nMiLb7AJVR2dQUK+XnbxEQ3PqM45oA+xvFnxSnuoCkkdrcTNaSsV8tJoosY8sM0QPmNjgcjGepr5h8S6/PcTtCv2mWWdGdY2n/c20zDpaojYaM/3W+7jjNc1qPjaeF5o4byRRNEjWQihjLuZdoeKZcZWPBbGcH15rzy7upLqe5BmaPZKu9lnInMxUNIVYnCKSRxkAdqAN271CR3gJd99umZGZgjrLvG7y3LZZQcfKck9BXPazr+p3TkmSScxny9yqYQAgGCGRck9Tk5z1NVUuzLEEeTZHGJY1SVSTKQ2fNMzY3sOScE4z14rrfAHwr8f/ABU8SWng/wAFaFca3rGpMFsordVjtVXeokubm+lkVIYgpG7cygAdaAOI07WryWVB5Tz/ADOP3hZmDHC7Qy8ZwcAE7vUdM97o3hO88SCZY1jt5UzAZHy2WdtwfccZA3ct0GOSK/TnVP8AgmfqHwr0PQdc8ZeIdNuNf1GyF5NpOlfvLa2/dqZIXuGfa84OcsuU3dGPGKXhr4V+EvClo888Md1NDJI+2dmlnWF0y8TBR98ZJUtgHHBJoA+Q/CPwMurYWs2prKkUgBNxbtGymTcQJAMncuV9f4vz+mtK+GlkLKPaiyBIwLtr0pZx3MK5CyR73HRgMn3HqK9JS3thaWz+H9Mhms75k+e4MkjwtGSzhIGIEa4GSeBxjrUFuniWNpLiUNJpyGW3eSeMJaZLHdbw2yAhVO4fMTg9yOBQB57feArdJoXh1C084tGlvDFD/aBjK4VUiVnwGCkAkE53ZGa7/Rvh7c2qT3iRWfmrAMPcO4eJmZeRCmAjFTk8kA4HXiu68N6ImoywAySW11FMrXNhJaJArg8QtDOwwykMpAQknGcZr3PR/C8VzZLGZY5LiLFp58CEw7o3+e2uCzktMSRhtuBjAPFAHheieF7i7/s8alI88AlZLSJFmeQiNv3jTTllFvEm47Q5AbPcV6a6aP4WxPbXVvDYuzJP9p+ztHdlwF3pErFjKjHGFI9c46dN4l8PanpsNnJaxXVvGFe31M28rRsqKpAMkkEWCWzjaAW45J7fMHiDVHiuL6ymuRDHYsXhLOzoy5yoIZTtm67icYzkgdaAPRPEPiHTooJZDP5cTsIY2t4BFceZcHEYCFAXQ85bnHYnrXi+teMbTwmxvZNRmkS3VZowq27qxXIkhMcx3Im3OWxj1wcV5/rfjtr22v7fTZTHcwyRlBcsk63EqcSFLsN+7UgAADOCO9fM3irWta1ZriB5pyJQ8RWRvkVvMUyBHkAPlrgA55I6Z5oA7fx78c9U1WeVtFW0sdOuFlaa1hPmzyYlBE3mN8ocqGwo7HI7V4LLquoa5f8A2medGhRWkgil3PDGpBzA7xqCxJxwRxn0qRNMbzzJLE5jhl8pFWPfHIAm0uhYBVQE9c9R2rttG0uysdPnuns55rhkiSB5tjJcJLIRII0UfLg4G08HGc0Acbplsl01zA9skUYtvPC28XlocMQNrv0UPgH079cHG1q1FlLAsZYXFzGJCqqHMachoSF4boOR65r1TEFnkSpbLaukkABUrLGApeRJFHKxbsfiOuOTxttpF1rmpR2WlJJKklwqqgdZJI4ZXXbiQnOGUkDHb2oA9H+AXgdvGHiXTFNm0lpBOHuUkgmdY44CJHkDYIjk44wcHPWvtj4mXtpZaHNbeHmZLbSnZDHC5hXzCm0Ruh43kgnpxjiva/gb8EH8JeAbXUtRtreC6uP34VY1WWSLyQyyNKHBaHap3jOSw4FfPvxQRbDULyZtTs1kluJTF5bCQTxb96ieIrhZEUHAxn684APnVPiHdNKbS/FxLfWsLGzWeSU2sG8khLtGAMucnByT+dc7q3iSx10SLDDb2N5CgZZ7ZQtpNKxwpYL8ysGB+U8dyOaXxZYWGowPqNtdrHqU6urhT5aXkQfKgEkLHJ8p7g4BFfPWqa3faO2yFFDeaz3WJQVeVW2EIiA4Urz9fc0AXfEWrX1wxtIZNkszyB5Cwi86SEr5jKCeVYA4A6VysEV5dahbrp9ve3H2YLLdyBmYW4DZLxiM5TJ7EenGORVivLjWtRFukwae6lVEQo0kluXOMxNjhmB/X619z/Bj4CXUultrWpZhVZCha53xtPAmBIglC7YnII2scg5oAzPh1od3qx03UNUtEmg0x4ttxJaQzRq55IutjEvCFILcE5ABr2PXPEF9p0v2DS7syrl2gk2xxRrJEm4RIS+2O3z0JAYA4HTFXb6yh8LWOoWvhmfMdsJA0E0bSXiSSOBILd1UrISMgNhgQMkCvANc1i/murySSOO4iUhGgWMpcOsw2+c8wYIrghx2JxwB3AOhtfHKvc2yak5855vLWCSeW6SBY5XZpYiQCMueA3GDwcc1n/FL4qyWOlXljC8TkQ+VbSRCK3nXAz5jrHIRgbscnJAOfSvHTqEGmfa5MFjuEkJmVfkJYh1Xed3GD7enFeM+Krm71HUGu5Zt9m67YWCyeXuVcHzMr9QBjigD0b4IQXXiLx5ps2qvIsNrdrdtNgjzpWmxGMAEuORnHTv2r9KPGNnE50uOMhbUI0c0YCG4ut0oLygOcqoULjuOAPb87P2aoZ9S8d6fZO7vEk6TJ5aksrpJiH5VyWi3dVGSMdO1fsFr/hW8aezuZ9OtppXtlf7Wqi0Ww2JmN50cB2VyGyu3OVx1xkA+F/FFi1vqVuwlu7a3WXMIM0oXYW2LJEdwAkVR933J561ZuLO0NjeTW99bvseRYSWLOrqgDvJJK2JgV4wzAgnjiuv+IWlxaFf/AGaSNZ1uT5to86PLa3ErMS7WsTYa1wSQd+M46V5/NYuNNuIL62lhtZVkmURo5VBIALcGRU+VCc+wxy1AEuja7JaCUOg+0bFhiZVVJJYhh3VM9scAsQOOD0Ne06PDFfRST3e+3e7WKS3hETTsylcOkqv8p+XJOOVxxXiNrcaTYrDavNGdRW3j8hFRbj7OUYfNIyZZ02dMAjnAzXp+m3+pSyW13HfQLcykJHFIdscSLgyMokUFWKrjHUDnHoAXJ9Nt/D+oTXlhqN3by3QEZskhKxMpO1WKkqWhbgYBz+PFXI9RspoTFKLSS71KUR3jRm4h2rApkSCKOdiJc8ZywAOQPSp/FGu2hu9MjmmsbfEUNxJI0LPIqggRxrcICH+cOVUZOD09ONuLqK5meSIrHJ57fY7OaRMS4DHzo5GwVDuDkEcd+BwAefeIPDa3l8qLMI7yM7hGisFaB5C0cahmASUg4Jzt+XAJzzlmyjtUmeNxmCRUP2eARC+ViftAMyZZSpBDKcA7TggV1GoTOFS5nhjQWcksk8BIm+0tIxjiEN2jfOUcH5M9uARWZdajbxRWkwgia1fzZCYpBGsMqxmWVZIGPzsCWzzknOfSgCzp18DGkK/ZY7RoWTzXdoPKjUl1XDk4k3HBBJ56CpLHVY4pbrSraaOdZbeeWS1O6RN53GKSNZFXb0OTuK5FQRCzvbe3khuEZ5wsiSfZiIY7c5Y7IgDmUgZJbvjpVM2whnF5MpSGaCSG0uVAjjmthuTbdKQCp8wdVxngUAbN7eJPm1tD58cRt3u5dpV7YPGqvtVVO0Bh+efqa0tpNeWNzbPiNLcRnTLlJHMl0rEtIyCJSS5U4OcfyqXw/CbQvcKq2/mukU6tGjQzRqgJnjk3HLDrhvpitJ5Job6G4kni8qRP3cUbD7QwUcMiPhQ5HO1fXgUAS6FBdvLbiVtrSRJaJDMyPJbH7waUPhgCejc9fpXpP9j/AGSKG/klW3e5heOR57iRisiZQOsf8MZQf8B4zjtwtvefaJI3s0VpgbhiZAVuIJACsEoY4Ejbvlx2Az7V3mnmS+06PT9RaJZFQrO43NE80j7spI/H3iN47HpQBZs9htp/Mu0KCCSIQOFkDQOwBaCUsdjfMSTnHB5q3YWc1zcT6YheK0gj82K6klO6b93G4CyqvzHAOF64AFUL3SrG3toXiu7domWdbm5cyRTWrAbTHAEB3JvHBOB15Iq/peq/YXjtorqR4/sUjNdpEhLooKoi+YcdyCw7cUALFdTpcSWz2UBnVHSCU/ukmBcBvImPDSbR82cZOeaq3uqpCbyNIY7WB926TzUhkSdPkXy0k4nV2zkNweo56Yuoarbtcafbi8824jwiG4BCWrTSY8+F4xtQFdw/eEA/iKnuIIr/AE/U0Li4EbPbw3JEG8BmHmNLMr/IisDkjle2etAFHwz5l1fXA1R/NhRnVLeYJaQNNgHzSW3nYqBQDjDdQd3FLY6lDLqF/LJJHFcW6tbSWMc8kcd3b27O8cdmScyOwI+Y43AjgdKzrC0tvJns7j7Pc+cRFBc2uoNPJFt5WSRs7oxtAAyAvHPpWmNPgjjN5E7TXNrA/wDrZIo4rckbZp2ZMtcSDYB6DOM4oA6c6hdJN5kv7uZUiIlggCzWViu0vbzeaAszlXXBycr6EVHcQpHeSKEtZN8bN5tuAq2yuoKEqekjDkkcAgjNYljZanfrDdNcW0GlGEZeZGR7pZZGWVPkYkyAAbWPBz1HSujt7YS201hc71uJIlFjdzyvFthTKRwLHCpDSFcAhzn6UAa+j3MSwPYTRyal9qlijVpCrJBbRAq0jzqN1u205XkE44rr7mKO5twttbMgXyi11H5hgaOFh5cIuhyl0yl1I+6cHPavNLeGWDULK2WzMa6liCaT7WbUyRxMY3cNn5GUKRuIC8DPWvUJ7maxjitLN5zA0MkcMM8iTRD7KpQmR0x5kpIznngcnpQBrW0drbrcLHb3MJlSERrljFBGgHmAspwrbj1U5Peul0uOOGby5bn7TE6xtJHKjb4opyHMQlIwzv8AdG85xz0wa4nRLx5rW2mt9SheaIzNcWT4ZpZ7gOEikYjCoEBGM8EZOODW7BaXaWR3y2kFwUe2KbnuVETKzpHsPDSg7gWDEg4oA7rUri3vNRgtIbZUt4tzBptrIjPGCuFgzsIix153D6VzzNaQXi3dmGvoY7opLAoZJCsa5IZpFG5Bnc2B34rgVOm291Ja3WqBXUxMUuJmDu+doW2O7Odi89f1ru5b8ahBHNp0cVslpCfIlmYxvd2yoGzIkqqwQSE5OM4GASKALOuWEWpWXmW0pR5JWYqqp5RhRVRHZZE+6QzL645HWvlvxl4blTTdQAtrMiG6MbLcTh5EQoNqQM2Vkj8tgfmAYdPr9habFDJCLSadXd4hLfyRqlxDd27K1wzWiAYgK4IKg7sLnHSsLxP4L0i4ilu7eGKa6mjDww2ri5VLYgpBJcJkksxycgfKABnigD8hfG3h3y7S7863nDW7yi3aGNFEYbPQjJkXkE9cYx2r5zuLFjKzrIsiLF8yP5gxKjgFWQ9Xxn6/Wv1M8RfD6C4t7q2jl3oZHF2skhSV/nbbbqJB5guRHjG0EcfMa+NfHnw/kiu7lLe1kW3iSSYgZ3gIT5JEoUYkCYzu6k9xQB4ZbQzRyKHkzHuA/dAuY8KNoKk5HzZ6D15pzXctoxlneKcxyvIEQ4mlGcKjPj5W6ZzjGO1SJE8KvFcrE7NJuh+0LskRwSVUOrfMCFJGQOBVOWWy8uOdllTDy74sRlN4HOzGSV8wn+Z70AdpaandxRSXFmFSHek7mWXgiTDPbyISMkMfl45AAr2Twp8RtZsEhsma3uLa5gklQyECSNlyyhCqkwkAt1OSPbFfM6XjzRqqSMmQjiPOOEOJACcAkgHBPA6VuxXRs54XtJCy7ASobJJPVWz0bGckdx9KAPvnwn40Lwv5XlxLfRxKxud0u6QzCBltwvzowbLEsAMyEDFex6RFBcahJG7x2mn/AGdjG8ax+bJGY1Vky/IDSOBkfMOcZxX59eFdcu4bk3aStPEijzB5e5baDzE80KM/K/oe/QHqK+odB8Z3502CILE91aiAWV4Aqh7Yq2yGdWYjerxqDnu3OKAPeNXtf7TsLdLa3+zQ2MEXmkuftMgSMGVxKefKEYQg/wC3jrmuXfWJ0tJUtba2lkwyqzyneksHyMq4XJkEYweOtdDo3iqDWrGZbq3nRoYUlEq7VurO3ePbMIzGMCEkZUHIyxJ4xXmuqQWlhdG+sZZVtZN5USKJJYXMYV3mwcEu2RkAE53epABaGqTW9xZu32pIJ1lkWzSB7lpAo3NNPhD5kauSAVzgDBNfY37NPx513wJqIv3vFSC3kjh8i6kEtxHG8ivvsrRmA2kM3IBCjrivjvTLZWsjcyw2zAws5Kl5Ta252xHzdjFo5WIyqqOe/Na2m2Uun3Lxxxq8Dy+bZPJL8kzTAeYssSHfHGiplh1z6GgD+oHwP41+G3xmsbX+2m0uUX1ijGO5uEnRjASjyG2ddqTrJ5nTjJA6ivm7x7+zF4N8HX+peItDeG4s5Xu5LK3ayto7gXFzKzw2yMqMHiKhi6E5U4yBivyb+DPxR1Xw3qNxaRzNDafb1lVYbsm2htWljSYR2pkBTzLjkcq/ynP92v2b+GXxA0b4lafHo0oknTDpLcx6jNG0F20QMF0JpohjcG5jwNo+TsKAPx1/ahvL2K5bRDZizRY4bhXERmLyMVIY3MONjhSMhlVCQcE9a+U01yS2uILG5tCLK4gkgleOaTyZ7gRIIzHuX/R7lyPvr0J6Ec1+zX7Vv7L93Bav4n0eFtZhWAm/niUlbGA4ADqyBpnyOAhJPXAFflnf+A2t7mC/1HTLubT7abyZ4rkSxCFUYg3iRElvL3hsk/MMYA6UAeceMfE4Tw//AGZa6ZugkSMRwf6y5ExjP2mNppAC0ykZDHAPABPSvModS0y6t7OG5jlsbxLWMQK9vHMW2lSBcL184sSAc8ZBOO/qnjA6ZJdqLG7mMbRsYEjt45rVwQyBS2QZh8pwrbcnAJ5FeG64V0+J7q4W4tnLxrFdGBzmORQNo+UrEFVY/kUnaDt6gkAH1t8H9TsIb7SYFjhs1h1QTE3CGGUOsi5RI+RJblI3c9RvJwa/oQ/Zs1aHxBouktYvBNHITBHO6slzbRxFlnRGcA7n2kh/uqGwDxX8wPwz/tnWfEWi2VvNItxc+ROzKk0hlDMMRRvEreX8zBmJAA39cV/UD+xdpP2Xw9p1ve3AuLqyEUV75eWSPaFFwsk8mFWQEntyRxnGSAfpFpulxQae8llD9kntrISRzyF3a6G4IIZsZ3kZbBwRjHO3BPUeHbh7a9kMlqAkXkg7doilAaF3cDOd42MMkYGOMcVYils7aBYprpUtYCEiUogkPnIixQyKEG1MdCQAcg85BrXlFiMtbqG8oRSToUE11K7ARA28fG6AIoLFc5Iz7UAdVaXEzMvkwmeGdmCNbt8qxndIWuc8sofK7vunGFrv9O81orY7oZHjVghbLqADll+XOCM4we4rz22aQyBn2NNFHFbwoWMamBx8qlUGQDEMhSMg+3J6XRpZVaa0Z40CZuY33bHVBsVEJJ5cbSD3JBPegDrDYGY3EjxSW/IjMQAxMpwd7EdB14HTA7VZvtIjIiWUIHjs1UFAChQtlYhgcSFcH8zUtreoJlaYtLbvI250YkDHJBI5x1/LAroBeWc0nmRiKW0wmE3BmWUxiIytj7oVR0I6/SgDyuXSBbStchmQiYhHZ2LYxkwhejcDAx6AZ7VYgiWEJiaSO2cuQuxjKbiUn5EKZOMYPPGePp3mpWWnyRIY7gN5oMcixNG0cyqz/vGDHMUoYbRjstY13bRNHCiXMaICY2I++wf5tpAX5gMkEj5sqSKAOT1Rlu1EN/LKQsYt7NkRGKTRnKC5jUDbEQQc/wBcgO0yKOR2aFJna1Ettdxyy7YXePDu8OMZQKy47dQOlWJ18iSZf3ZjjwDMzKehYMxYHsoT37Gs/wC0TW0EjBQIoDFd/LjMvm5jdwByzZVevy8ZOKAOwimhcW+1YAMsMMd00WF2Eqg4JdABx0Byeta8NmxRUMY+zHgrMC7xKfmMKMDzliTnoN2DgiuBhuIyVuGQGYPGVRHw+6RFkO89/mcn0wOPWvQdN1aFXUPlpHKGXeSYxtUKu0Z44Vc8cnNAEv8AY8Nw/lSRho5I5MYyzJ5SFgpA5HbHtiqosj5tuCGSMQlmkhKo4CAtyqjc3yY9TXbWr27kTqoQszKrHDAhxtYEgfL8oPX096pSw+dMwh2JKu5uSNqBUCKgJPIZVBOP73tQBUlkiQRGH76pGkssgyNkmPLdtgwDggevqBW5BcsyiOJziMhNyxuFkK4XjI4XIIz0+oOayY0t42hMkKAqrRuwy292YiVpVwd5TnbjjgYGauiJi5e2eYxRDMZYBBOhOA244C/MCADgjHIFAHRCdSCkkRLtjDjLKdqKSSRkABSOuOayNSvYU+RXV5mQmNYmUvtC8ksThQMHkH+E5qxZXsksAjTYAzTJKGUuY2BZMCQAhs4zweM461jarobzC3ltxGyjzEuIwxW4kRdxdIieMHr/AMCPpQBgXmtvamaVPLkXy1ifBEkqmQtlmDjJIUHG3IwOOlU3vDOUlIdoVgDIVzhFxhOo3AEYPTjdjAFK+gu8uCvkIBHgHJLBnlKKzZ4YKQD7g1QazlhDRqZktxblWnXLAvGxUqQozkOCOnYH0oAfe27X6SW7IymVYxkgbdqsrrtIJI69T3PTvWNJ4amsy0thEjRl98zSF8ZIJJf5Tgbt31Fd5pltLFEj3DsQ9sPIBVnYlSUydoOzlT1/vda6W3tIZreYzwS+X5QiOzAEhfkuwzxgnB+h9qAPEBaztBNJebU8vf5AhC+UzFiQSpGXPI7VxmoaXbTulrLd/YZFkS5Wd5tjuwUFY5Mtt2nIAGcnAHJyK+hL7RYWDOY9wTy0iWMDYQEC5JGQG6cZ6/mfN9d8K6fNexpLLi3uAgupDtEYeGXdHEXY5iIYD0znvzQB5jq+j3v9jtePYTSyh3c3coURyxxfdhjBbIcoATxnPTmvEtavpEvYZbJ7e1vLG2EhV4syOJ1wYSHGHIZiOOmK+utcs7OPTjaSNItukUkscOXkiknXeWlRgfmQoc49SVAOK+VfEPh+Ww1Frm2X7StxtnimhUIyQFVlJkUxMdwdm+VsEAdhigDjNJvppblbYxm2muL+3lnV1MUkbws7GQqnDo0oOMdRjFd5Nb3V20a3qSra3EbzbgojmhmLRpmFON8BjLbhyd2cDNQ+HLKLULy4acRvdKYyL1lijDsRiCGEJhd6Mr9P7nPJ57rVraCxtts8Rgkmt/Pt7zzVczb2jjigXOVid9hJX7w3fMBgggHKJ4f0E2MJNmtvdhGVp5C5KlZVLmIBcAOfNOPU44FX9K0W1lvTfXNthypDTbA4KAuY3VACwyFCsccgAZ6VlS6uizLFc3NtFaLMN6hwXKKMsqc5YBwy5HVgcd63LXxZ4WjijnTy4BHeKGc3J86aSFY5Yg6s2BAZIgrJ1+YkjrQB10PhfTYWjmnclPMFxIIsRRrJK7eWVDcFAoAxngAYrL1Ky0yymSe3kgMZd2+dgEiVgQ4A/ijLAZz3Y8V5/f8AxKnknkSee2jElyTlsCPyolby9ipwVHyjjv8ASuLvPiPFFLJb6gtp5cyQsBGzNBMhbmMlc+XLgdOO/uaAPo/S/GGkWlleXKXS213HaeTJYNFst8MufMjlRQDIScg84Ugdq8V8W+J5LffqVndqWKtbSRxH7RIFYb2klJBKsFI5HQGvIdY+JsNulyZC8cUkki2uURpoDHsjAIAw8G0pgNzgivCtV8fwtcXEA1crEwnMkX2ryWaSN8XUYc/6lChAwBjkj1oA+1NN8aXOjaWt7PKstubVZI44nRyIZDh5XLZzh8k+m6teD4taU80i2+q26ztZh5bdJWR9kAUZ8thlpzkYIzxgdq/Oix+McjrLpEUoWODzraCM4cLKXEscDuZczR+UinJU5O7BFUR4mm1nU9R1HbILmKVI2tbIExggiOSUSIxMqgov3SRjk4HFAH6T6p8XA1pBKbzc2Hb7NbyRrLGIAXG8E5JJVzz368VxWlfGCfxE91NbYjt7aSPd5l0kck0UhbdCRJIBFKWHQf3gcYPPyFLdX94tqiMqyvCFlkhlJaF3RDiV1OCSjE/jg81T0G1utF8QT2UlqGt3RStywklSUSg7pLuOEkrHtZQuQG3R9MUAfaep/FhHs7qYXBtZreNbhIZLk3AjMJ8uSNkySZCAMDvx1wa+L/G/xVvZb7WbkX7W/myQzWktxnyJ7iGcSi0kjPEoDq/cEYAIz11tZnTRLYLPqEjXGySWAxrGAqfvRCkjtMwk2hV3llDZB4ya+Wvicmo/2TZta3sMT3EjXMqly6TtMruQcRDy4zK7ksBwSB2oA5jxl8SdYmWZpcyXUiT3V8NskEUhmb92lvKSpjZGjGAOucV+XPxl8Sa3qeprrduLe0nj1TF8EeNXgVWY+ZJC6EuzIVBJxn1Jr681q5v4LaVJXu5H0+FJboXEjSYV3YwhXP8Ax8AShz8uTt/M/J/xR0O6uI215RCt4zPbXDeVIftMUiqwb7PcMEDKGByint1oA+er28vblprq823cQbzrmGW3hXCEhlS2CuAwIJ4xnnpmvoHwFajVobC6g2zWVuuFkKzIkcjoS0BgK4uApwMOCMjjNfNmpWTC9t/NUrbxGIHN0TGH2bN5CqM55O0gEZxgjFfTvw5VrHRfsyvDJGZZL7yp3ZIH2BWhQzxf6pTKM4JBOCMc0AepWWi6Zc3drNYwS2wQ3A1G6eKNoLa5iGXDR7uWKsRgDgtjjFdxFqV54fto9RtpVn0yCKWIXBR7a6lWVWQ27mNP3ASPZgHgg7s5rjbtb2b7L9lkgtJLnFxK4kmiRrhwz3BaDZhoNowueTgHqa07q61bDQpZQS2NvC8ZitpHkFw7IiSTSRXIUDDspX26ZxQB9HfDr4g3/nWmkmN1t7JFmji3GPzlnZgrSSsf9IjAKk7enNfpp8LprnUtJstQsRuSK2eWZYwZLKa4gyrRvKxDQuE24xkV+EfhvWNQ0qa4dLqQqJZEltoYXkaOB5W2FmBLRgeg4GK/Qn9nb48XWn6dDo9+SYmluFguyk1vb2aBVRjdAKTI/wApOcd6AP1q0F4nEMcbIslyVlmhWRQEkePKxh2YFlyD04Xua6LRryKJhDPBsuZbmUFPMxBiHJbJJJzhV4754r5H8K/Ey0urowJei7LTJJb3dvIVlWFMGQi4I+SNmYgDHqPWvom08UWupSWq2SWzzRqnkK80rEMwAlE4VSpfryDjPQ54oA97juU1N4hOMFIgYY9rxkoVQc8AOc56egJ5q6LeCG7kgjVzNBEjuIXAVjcqF8mRJSMMMZOM43c14/c+KGhkCTP5axoIz5b/ACQsARvToAOMdTjHOOK6bRdfFxb2g8xBDcGVJZJTmSSTBCTO6kknBAGCRjH4AGrqmhGYTXvkrdwxMDDb7/kRwQrGdSMBQScdBkZFeP8AjDRJG02VWgWWCNJZ0nncbhI7ZMMcffYysFbGMcDiverO6Elq8TBHAYRSmIKzTxj78kjb8D5vfJx2rL1nSLS4z5azyyAbJLcxHa6Mm5pURhtCAYHBx0/EA+GtS0JY7C31FJ1MV1I0CrJE9uY3AcMJnQYnlDkYx1AryvX7W4863imeKe5MBuHvBDcyOhA2JHGyrhTtwCO2Oa+39e8JI6WsbxyT6cs3miE2/kvJnJSHeoxs3Zy/tg+teR+JvCn2GQCzZiFlMiQOpeK183h1EhXMsKx5x6EfSgDzDwtbeIZkltreBlstkYmn81lnmdtiyZZgAARjA/KtC7dI1Fokb3U9rKYXEpDuCxIkVWHKqpA646fSt9JotGRwNTufnumja3hG2FtwVoT5kvBIHO0c9RjtVfS7qMvKskkMdvPdPDcXjxjdEbkkqxcrl5Cw4HX8jQBBBZXFrYxSfaoGvriWRUhtyhWaIgZDPNyk6gDleBn1NbJsFis5dn2a6vbyKJpS0QkLhSAwVQ37yZDwcZ/EdYLqxtrbWPItxMohiSNLiSMzI7OCSwViAobIIxzwPatWKzMN1HDLGplSLdDHNKsbyqWDMSobEG7IOM5wefQAHJz+G7OYys7z2twBHGUgmMcaxON4meBMyK4IfJwVwcZrUtzm1lgNwsNvaxRW8jOpV7gl93nQui5BGB8y88847TQjztTuYbq4eSeSeSRoY0VILeFlCo8coyZNu0ApkjjOOc1qmz+0QTWtwxc+YGim8sQhQibjBFK3zBGUAgEc7uDQBjXC2ztG0jIRGzb49wikjV3XbL5yPiRguDg5J6MOavx6Xa31w0sc0SXto0W6F8SpcwCPaFVYyQMoeQ3zZPIqhdWNuy+VK7RrGm6RFZlxOwBRCqLhQFx19Onan6PJdrOoe7gFvIqbJBNmaRlUlEVlX5OmCxwOuaANK10Cwn1K31JglssUM1nfgl1s1bJ8uWINh0G1hkAHnjk1r3M8OnWczQyrdJcbrfy2aSX+EgbPlyqnHfGBycVS1GOfUNOFw2y2uoy6PBZMGR2iYFWldDkucbtxHOPTFYE99dRWbuR56z26yQW0Ujia2lIIDyTGPDdORncuehoAtS6oJTFbmPTba3iggCyylWuLWRyNssKyNgKM4J6nNTWVk2n2zmS6KySSS75Y5QvnrM2Y41UjBAU9c/xda4nTbiS6nZrnT1eyZ2a6EgeOOVYuHJlAPmL5meAQAa7tZ7R7KVra+nYwyCSG2mCCOPagxFHtQ52qBgc9OKAKuru8BWfTri2gNosZa2nmJMhwWZXZ+H4XCjGckikvdaNykf2S3SG527riCWPBUqofZG6jJ3clec/zrEJSC6a+1CSKTLQyR2jfZ1M1wWZVSYFC7HYR2yrEE9KzdXvy1wrQiOxnaNmS3FwVVirDzRKxXLXAXOCo2rQB0a+VekQ7ooG/dTK0oVpJIrhD9oDCRMmNMEgNyTxitBJILeKaSFvtUoCIsvAaVEVY3aEjK7kB39A2TgcivMrfxVp32+Se41a0aa1DHZLcQlGjCkuIm4MqqOpxkYwRWFqvxR8M6dbPGmpaUFKzbDDdLIVnZlJCIrEqCoPzdDnigDofi3DZat4Yu9LeaWGW2eOSW5lk3/aSkJLINmTLkd8H/D8Mv2iP2YdF8X3N4+vw2xtdVxcLbKVWZI5JHBRpw2+06JgqCzZ6d6/V7xB8bPCstnJBe3aM8A+z5EQFwJbhSpMMR4u4AD8rHBHfFfG3xD+I9l9u08bVvbCO53QLcQxNdW8STttPnuGEYI6kHaegAJAIB/PT8fP2JW8BXEF7oC3f9mXJhCQgteTwzT/MsUQC7pEI6kDjjOOleYeFPgNq9/bmJbR4klkIVbm3ZWliVwpa2kONnzqQADkHIr94vjPLovju5063ji+wQzzi3bIaOQJGgc3EbsAI2LYxk8CPHWvIrfwn4a0i9Gm2ZjuJY44v3/km4Fj8glZgIsnmTJJxhS2DzQB83/Bn9m2O+KWNzbiNrm2u4VWSQsjNH94SBhl3WQEdiSeMV71qP7HWjagIrKVzpcc1o+9oI5PtTOh2pbvHImIohNkxYOdpwete16Tr0+lT/ZNBtoQ0Qje2lW3y0hwBcqHK/KoIO4A7iTkA1vXXjm4tbiXUL0TvK8NtbzW8DPP5cskhMEsSsPkCqO/Y496APiaX9kb+y3QWFxsW0EkczXvJW6UkqZGB2lWwgVM5BO3FTL8KrjRNQljuAkH9nr5N6kLIjzCUb1a3APAIGcnrX1TefEWGT7ZZTeXaNcXM18gmDTn944QS30OMKxnXcqg/IY8dDXlmueKjPdTRrZ280Ny8cwURqr3cCfKq+fuzNchcER9hQB5fb29loun38qXN1NLdzSraERp5cQWFvs75wSZtgOR1BwcZNINYTRHtFtZZJxeabIYFaZljkQW2+Rr59uY2JjbDD7xwc81o65DZX3nWrYJufns445PLij+0qjtBLHJtKhdigfxHcccVw9xoUdteQl7iVomuTHcpcfuHEJjjjhEBB2qFLSBV7gDPUUAQX2vXOpFZbaGTT5XSOGaMmTbIzAM8gZxichuWxnk8+1DUDfSPJcXt9Dby+VDGL3aBAIDlFEme5Zcc9eDmrurRT6dNFFdxi6ltwLizlmJSTzXOYYosAAxqp5DcselSpPHcWSm7itI7id1trt7mN5Y3kuisnlzQRg+TKqMrDjCtx2oA8L8VW2o3tkl0Q8sl07y3KLGrNLa2RLrawscfZgwJO4kAgDBJ6/PmoEQyR22nOzG4naRAEaSTzZH3r5wmXdCqJgdge3rX034ojNwb22gLi3P22O1KTASzEvtmtI50JjRwwGzLAbQB14Pz3r8E+nXbQWyrNLLIsbySS+XIqO5Z8kLiIpnHJ9cHpQBtaJFa/b0Fw0+ntNDBBeKH/eSzSO0Mc42gbYhDK3y5z+7APYV9AaVBZOIbGJl/s1Lf7PHcGd7ZxK6fui0sqg+W0oO5c7dxyMg5rwS3iLT2ccfk3EF0qB8v5lwJYFXayXAOBGXBIPHBzXr5muzatYrb2T6b5UwEO9zI8skSrFJNcRnq0qb1APHSgD0bSNSuxpr2EbyhrW1vbeK1v9wIWFVeCR41UZjKApIrfMwHSvP77ZY2d3cuLs2MTSO0vmxTWWnSyqAJJRkh2A+VACfbHFdVZ3IvoJIr1ZhcKLC4UJGyKEOyzmhWTAd2DlQd3B+9muN16eDS7DU7JJWst7RrJNPCs9tJJJI8UNvfQgnBEiYD46pyeQaAPJvEmrlnV9OuN0aXJWO4EPlTz2Uqxyzw3jRgHzEWVFUkDOCRnFb3he+je4jS/jWGC1Z47ZLy5kJ+zPCm6HDhlupHTbtZQR8w+lcXdKHYzG5hlmkjLXFlFE0ZEqRM0xClcICEiwPQ4HQ1paPeR6lrMRELW0cSRxeRFtmWZlUo808rsUt0CAHII4HHuAb3iPU7K4vr6aGJbW2aNF1C1kKtIZYXMcaDKg2s/YlAA5HXmrngvxKsOvRWcen2sVpMt6nm3cBYxytGvkSPIjbi6sGUDoMZ6c1ymp2LW1605ktpvOOXuhMjyXEixZVLVS2JYdvJdvXqT15iB401YxSTMn2eMMSGkjIDODJAJQNqStICVLEbVG0nOaAPse7kkW2V7Utawzwy2qXkMyT7jBM0kUcsKHESclA46gcnmvCvFejukV3dzSrdxNdJJFCIhHO88jF5AW+62wsflJycd69R0XVkv/DtraSrMlyqrb/aYonY3Vs+JE3gKQAqbPm64571e8TeGTf2tqdPikup4HiQR2qPtS5jtlMySuRl4/LyST8ueN1AHlnhieI3FtJCBNBHGJT+4EYubhZ4Qxt2IyJgtw4YH5c5HPFfQemWd1NZrprB4p9UYELsPmxrMBN50sqZWN1Xkrkcc4xXjfhzQdZ0fVII/IgjtzcST2dlco6u0OLWWaJAqlEZ1YOC5Xk4HOa+mvDtjY32lWV5IbmB5Z5mDSMRMT+8aeKLZnbLsjKAt8qeXtJoA5FdGWG7lhkM93Np0ul3CXlrJHakTSNwDEP+PlyVOXPbIbBJrYhvp31GS4ubm8jN3cM4CiKASvGu22CliAuwHAHfqM5ro9T06yuGurbz2t57yOOGBpSkbuts5e1kYrgPJJgYB6FiBnFeda1rh0NWaFJYJrfZp32aa185N8zfPqFu8hAeTBOTtOMk+9AHU6lfRaXAs63U9zeJcsJ4pdkV5b4DR/IsRKmIqsR3sMtnPXNcX498E6Vr+kQNbuk3nwEyJ5KyTSOCHeQuhJUIxILMB93Nck+vM1/d6p9rVIFljtIJmXcZXj5uw8MgyYxGBtOMc4GCMVesfEJ89PtuoINPNzMY1TCOun3IKs21eSjytkDqM4HsAeCXfw6TSp7uQ201vbzEMyhlMAzGiJeIq8mQnJMZ4cHcODXVaL4QeG/hkmkkubiOIRskMBBuoIwCgtwq/K3AAIxnOTXquoPZTRWIIguraNpbNViRzHcxlBHCblpG5kwMq3Tt16R28I0UyQQSywTsnmRzhGYWgM+0EGTJCMF4wfTtzQBLbPBa7ZlW6t7hFjSCC4MrtAzxjcr2+zhtxxydoIwOOa07m11FLa0Z281JEJnG1o5GluiPL+UONpjXBAAPtnrWhomq2d3LN9qvY5ZEuXUySQhnlaOMSfuo8bxKFIIJGCehwa629+y+Q01wpu4ljR7WdnTb5znCSSQIUKhY8BjlgCMY7UAc3pLXtoZbW5kaS9mkQ2d+IyggaBVZfLyMzbg+CRkZyPeu6voxFp1rBe6iqXNv5W2a13G6jSaZpZkaEsTI5kOcAZ/WqPhiOCXUEmvLy1ltsx/ZdyhxbRxFsxBz80eWHXH8NaXiFrK01izvXktpbQ27pLclt2HjTz4pGkiC4k2uykE7sr7UAc/qlrLBLHdTXEepzzW+2SGOUQ3+6Rt8UjxovCbCm7djcSSM1yF6y3pvGYLCZHhsrplijhit2tgEQwssnmI/94soBOcHOa1PEtzosD3k0N2/m3DWtrHdQxPJ9mgUlnM8oYkhsJ5Z6kEY7150t/FDBcp5Ukyb5JGmW7OHkUsz78j5x5W3gchjzyMUAFxAbB3aLUppHsjIkGJfJcNI7KREXQeZITgNgnjqMc1yOrXmq37RRtbGM2qSyXCWs6LcFGx5GFDEPGo5Pr068Vj3XiG/V+UFrazrPdWt3OVkmiIf5JNxyquSSMvj171zF54gvbW8E8U1zML4kRmR4ZH8sPiQloWIKEhuB0FAHTQXcNnfXEbW1uzx2xnuBEAJ7jzlJSVN4HkSsQSV4OW6cgVFFe38MEd1dyma1aOOWwtJlji8tQ7FftUg4kdGI4BJGKz49Usgx1W8LW8pMkNvbJcFoJWjieOLaqozys8uSQZBjPA24p9r4rivEOn63ZiBSzxefAgaK285AHQKSSGxg59T3oAktdZll1JZrOayvY5ykl4kkWNtyrMJZIJYlLRYXGOmcg067a6uby7e3nCN9kMrKjElZImOETzVy5ZcD1JPrXMx6fCmpPDI10tlES0MQ8uA3cMinyj9ojOI2HPUg+1b9xaWUhhmjvB5KWyJ5a7VnEyuphju7gPjGRgY5OM96ALi6ffpbtcG6nTfEgubfKwkRzx7riUqiEkgMBtAzntWOt/OqmxSxWWBoJPJzG8kaojMfMRGwGmPGR94+nNbIFzftNd4maeEhisZJiEITy3RgCNy8HkZxzk1mTxi0s4ZrbzBNFcmRRKWyiOfmeNI8l48fLx0HPSgDk7eeWGOSRZoLOFo3O424gfzS+djjcSJN4/hHI4OTxTluJdUne4KRI8Eaq0kygu8qfeVGTh2I5CnBOQPard/c2scs0skBl85QuMLJAtyp3KyopynJGc9M81Va7tvLdYII9x8qSKa1jliRLk9TIGX5pQQfQcelADJLy4nSeZndSWMRmBChRGMIrpk7WyBjPStLRbBNYkNq92ttGsYa5m81pXkELq7HY3ED4B5HBI5rnRa3jziR5h5Rlk+0RshEpJQM0zgLhDzxnr2HNd/4e0mzazWaEXcN7csyPKQhjltkYHdsB+QYGOefpQB7d4U8OZu7O1t7xHikdZIZLqVLhVjdU3Qy7R8oz0J4GetftH+yj8ONOMcGoXCxteCNGMaxEx7EjHmtA54jjCkZwTnnj0/J74S6Oupanp2lSxSuJ2CxKLYSNd73UBVUkBQcAAkjPWv6EfgJ4Zk8PeGdNmaKGD7IIreO0jYebHvXzJQ8y8ZIULgnAx2HNAH1BZW2maNp8MVrHNOos4pytvLIySNGHBSZiAN2SMemBnpWtb2rSaIb+RLV0WP7QLYzRtcWihhlW8tiXytc+011PLFfwxTLDGwAty0cltHvwpWUDHmfQe+BV2zinmuWvWmhMEcLkxQwbN5z8gkGdphL8ZPHGM5FAEljpcNzHbpbwIjRzxXRMyu6xKr+YBAxBMbMCM/P36VpX6yyXaRQB2ky0heJglkkoRikUzA5DsjO3OCdvrWcL29lMNjCkUUoQiXcwYzyuwUldh4jRD16fLWzMYNJt5LO3aOQ3M0SfbGZmha5ERE0ZIOUlViMZ7cUAQCzWWKJ5ZrZIksGmLQriWCV9wBRiMnMgG4Nx1OKqolxNYyLsYWoVYzLbCJ4mkjyzvIrYaQMwUHAOB37jaOw2a2z3sSG3gSSaYYRpgjEeUEPO3g5+mfesyzt7m6uLqDT4X+x+dFK0dzKkTMhOJVilZgFd+gHXmgDMufD13Dp/2uGwiV2Y3AmW8wXBYmJG8w4WLAJyAW7DNZdtYqEg325uHgdxcnes6o+NxSMkjapBOGPzHnHevTtWvrT+yZdLubV7MW629lcyoZHH2WL95bujx52sM/OTjcARXIzXNnaW9utpd4WaUQSqsYDTKkytBIS33SFOT65xzQBa0+0mt4zdJvxJDLbrFtREjWZSym9UDMkqDJU9SBx2rrtJtiba4tTIZrRRHHCVieBN8bhWMO4EyIz9SQpxz71xa3Oq8SGe6WFXSNplEEsUkqsFMkiyldyiD5RgHcTxXfW2o3L29qq2sBRmxKEBQ+UhAEqjjyj5WW59e+aAOb129ure/hEFw66eU8ua3dTHbwCSLY0Mi4zIhPBOc8+leO6vpTSaneahHBbGKTeixzTqilkBLyOjsMoBwh7FsdRXuGvpp95p81s9xEkklw8kLSus5hMSlgUA5cYB5OR2614bcavFZ6raQTwrLHJBcvGjclUtzyHDn96HYbxtznHBoAwPDrS6RFq0srPNaXvmTQw2o828ka2/dNHIZQQluMZ2LwfWtOe3kvbPP2DUDEtpdRxwtII9QiSScSr9qZDtkGwY4yOBmtR4L24NtNCbWPTLhJZHslC/aZRIhLW0LRndGxfHXFa0emu9rILeSS2kuIGjaGVWeV2U8rtDFV7dWHJoA8q0qzaw1CO4mmVlnvHfFxH5k1o0wFusTOGG1CsSsp5BMhIPU12kl5JDq9xOsE6XKCfzvLYNBFZSx+UzJFt2yTPIduT90kA1Z1DTVFxarPHKFmhjleeOLz598amJfOVht2qnzJ2zxSxRwtf2Lo48uJ5zevKiFrq1lctJHarvJO1OSTwXGSQKANfRLTy9RN4kqefPDDY2zu7TvLCZMos0UmAzRxfKT9DnBrur6aGGS2kjQTSxPHFd29uqTqLa2Ba7VZXAy8mTwDnvxXn8+raJpeqWtoisLVbhJnQMFaDzlDJdF5lYm2cHkD7vfFQTeJtG82/l+0rHPYm8uWuUPniZJUMkKcMEwVwfw5oA7WA7Jr+e0Nw1nqBjlZJQY4oYpV3TwR4zuSJecjLN29se6nWaSOLUwRpjwy3EDKwUW8Zd49hIOWJZYufuc88VyV14+hUrDYhJYrO3W6iu4w5eP7RDiVGdVxFt9AG9a5x/ifY6lphSC0WLU7CddPsDJLF9nura6itZI1dXbEimRbgFuhIw2M0AeuWiWT3kl62qCS7cCKzeONJIbiGGESrFaMTslAlPV1Uck5qzNrOmabYi5C2wnjy9yyySrdyyOojklk4+eIJ1T7wz0r590zxDevJdRWyxvPY3bI0UgKx29tLZmYSR4OGHl8kR5wOtQ6x4j1KPTr2K0s5p7OOWJrRZpPMdXj2/bEimC5ZWzmIseP4vWgDv8AxL4u0VoFQXyF7mOJrl5JgES9jSRiUkU4kkeJYU3Dg9QTivC/FnxPuUt1TT2s5LYxx/ZfssgtfJuIHMPzOcqW3c43dPm6dOe1rQLzUpo5bMzyW7weY+jh5A73Zi2RBkZcGNG/iU4PrWHe/D7Ur+zN5cwb4o70rY2lsQkOY4AI5ZD/AMtPLbDP3duBzQBhD4malAZpo57VryOeKCwiUbBcCVPui4ODPD5ozwPeuQ1P4reK9bkvf7SiaYBILWNwzGC3gvZc7DaAdRLnnPfPSu0i+FWshJJZtLnlluIIorTfKkypNAAJJLRo9oVcE4bIDdQccVa0j4camqxXlvoTyxQzzvcq9yiNLFDCZZd6yoDI6s37vb/OgDzTRrLUtZn86d1kukTYixrIkbXAnz5MaJ2MIOV/Cu5vvh5qEUK2wYG7aZLqCIKEFxaTttaKWM8boumCMntXrXhXwZNoN7BrQtrQWVyVuF08SI12WdNwljgc7kbBPzEAc4617tdaXHq8mmXaaazwBVtrmUtGszzXEocyRupwpVex3e1AHxjpPwolvzOCI7hE+0lIbiJk862Z9k0kXG1HEmPl6kDK8VteHvhNfQSCzuligtrzZK96IjPcR2whlt5kgIBGXZhgn5skivrKytk07VTZLC91bwvKEbyRGqiWTYdsjJiSPy8NweoxXoNnZWljC6TWnn3MduXm8ooY2In228akg+XGW+YngAcGgD5+8N/CqOKSCO3WWSGK3+zyI9sYZhcQOEiuIjMi4doxkt0wck4r02HwlFpscxEEKH7JLDJYMvmSyXCKGiupGXIjZXyML254HNerW88FmAZmikv7q3jt5UtYU/0SaW3wu9mOFzkoW6DqSO/K69qVlpV1b2UlzIhuQpaaQxvKFdmDbpUYgD5TnnoBjIoA5mw8KNPaRKd1wHgVsRQhjBhd0jSpEcFsDtnPf38wu9Ht9N1m+3PLLDG6SWMlzMDIrqWkRrUE7fObaVKM3AHIx19vOu6altcCykmXULWSM+c8oEcts8O15LZyQpiDEbi3TGD1r5+1nxNpOpXzwXyC11L7WFkkXbLbKnlzyC4h3xDYxU5yeuOM0Ad7YeLHjtJrPynsoGt3jt1kxJuWdsEDaBgMR1wMY5rFuLnQhJJcSXAs5ISrvE20QoWYr9ptxHkzAsMYPI7gV5Xc+J7S0tpha36XciobWNZ1eS8kCN8rqsIVVtCCMMcE5xXmuseN9a3GN0iW1i2x3EVxDn946/6NbxoVAUiT5m+Y59cUAfQeq/EGwXS7u2E4jdBPb2SXFxEz3Bkj+R3jKELEQcgHBxXwR8SLu3nv724ikt7hrbyY3tYGWQS3G9ZDdxRy4WDIBGUJIxz1rvfE+qarHaMHmt4UazTYI1ae5uhzIXZBIW8xcFRtHAHpXyZ46112tptTtnkEl3i1002sAOyZRsVHknK+ScjPfGKAOb8YeFo9Tsbq4hlVt0To1sqia7Y53FWlHUbhwR82K+fri5kklS1ksHit7QzWyDa7vJcphgXONyydSMcV2994p1K28u01O7ntLhVeO5NuVnkmDYaO4BX/AFLLkDBPzZxz3S0upJPtF1NBDbC6Md0Xl2JKsUOYjfnBIUODyuc89KAOI027sbEqbmJ5Z7iVo5lmQmKKQF/JVGAyxZQN4HIPXBpzSz20dxdxyMyXZMUgu2eY28AIwtu7Dd5Cox+XIAA6mtjU1spbR8TG4DSJJGsSLDdI24gtah8ZYrjryd2Rmp4G0yOGO1hMSizMsssEvM1yJV2y+ZLKdxl+Y/LjB7ehAPJb8QvbhEupXjubidJJ4Y3EdvHDz5iYXJBGACeme1YNy2nlbeN0udvnq8ErRhyWZQJGm2NyDjOeeW9a9E11LTT7V4tOtY57F0aVplkWC7hZjhoI1GRgDgeua4dBZXVur3VrMFnJXLn/AEq0MRGxthxu6cle2aALkNjFchppLkI8bRPDIIPLEUSMV8naARLJtzwTn9a6q0sI9HlMsN1dYnIktshNiybd2/YCSoJGDnp6ZFYSTg2krRlpVEMTN5SrvEsbr5c6Aj7+0DP+NJYX8Nys0phuI717jyoZgB5hUgBopCTtTOc9P14IBvW1heao6XH2iFPt1x/pkUu4eRKrYBEp6syg5HvjHNdD4aM0fiEWltZiW2hRoWn+dY1uVYKZw2F+XYAHHOAenFcS+pSWd1dWkaEZuEubZZkHzPAgU+W6kgODzj2zXX+GdUv725jjktzK4uZJ1uILlYkEJAM3mgcOW56916c0AfW3gbTHVJntrlb6/jRJEgjAltWjR8vZqV5HG4jPXFe62EkSW0s0Vp5NxHbMrwIVSM5lV5H3PySjZOOmBzxXjngyXS7exsr/AEp50vbe4SednQxxqhAE0c6kDKdcE8HPFfSllox1S5s73TFhna68ua8t0DCKFHjw20N8oYv1wTnNAHOLHqN7fWVxbmKSFYwklwMMoYkKfkHEpG7OB1xxXcQRSoqxofktkKTeUp2CWM+aWSAjGcAkEZx7VrT6Eun2v9mXmnujKv2rbHJ5UoSZw0SgLz1Ax+HrUNtYywRSXyWl60dyWkBkmLyWZCmJFy2NyEgZyPrQB1FnLp2p2drHexrLHFIJhdSlYWjQkKgtx/y0lHzE/wB3HB6Vyep6PPHcMmnwtIZGWBb6KVpLy2snYtdeXEYj5hZGwS3TIxWpZ2tnZ/ZXud0eoQwm4tbeeTerlcshQA7ZGMhX5cd/wroVunFrJqMkyyypN+7mIECu0gBuIiyD5I43VRg43A8UAcfB4elttZtYLaC5vCtyZrG3ysggacKEfzA2PIMh6nlZOCMc13FtFqujXzm4tGs7kq6uhjjC+eEGJI13bbp2CLtdTgM+O1JpN7czX9hd3s6iWyhkeNo1WC8a0kY7WWE4FyQ5HGDkD1r2eWPRdU0+yt7q4M9rbZubmaNGNx5OTIgEqqdxWQZKggAjDYFAGV4a8X+Zoa2t6xvGt/OgEZjkURvdW8iQSEyRgBxI6nJJC8YHSs/S9GsrW4ult7Oa0S5Ec11BOGYSshO1kbj5/mL7h90gCut03TtPtJ2icJboWWW6e6CSQXdszqbNXI++zIQCP4M1OmmWqtIFinkAa8NkjpItzuuSHeRXPBhjZcp7dBQAzUrO3+wx3MzXbTvbxKzRLEzA+dIbZ87SGVY2BP8AFhfWqNjpujz2019dXyXcyNZ3JEqPCxto9qTW6IgzNci7ZgPlwSRng5qK4v3hkRLaNbiwSdZXMhYkOsLK5kiUfcRgxJOMbema5nVtTW2Bt0ngtjPODa3coHlXcDSqQxKn9yYyfkBwWxzzigC/YxabDqt9HaaapvJZJlgkuHW5kMEhRgZHYn7M7s0oCgZzyccVd1TTbm6tkmS3ktJLWe0MEbYE+IyftbTup/exbN2AfZc81HoR09/ttzesUaaMR7bfcPOaNPvPL1iB25OTkA54rWaz+2RSG+mm0+O5E0BdTI7LbKjeRJlhh2kl2tjsB82AckAXSr4x3VvHLLazWweKXToXjA3RhN14X2kkABTuzgivUreNLg6mt5E81sXuZrbyYysdtBLFlYgcfPauQditwSfevO9DbT4HYyWbytZWxM4hhy0bSzNHMse+EbFOzDMhJxJle1ara/NoNt9oh0/zYZQBbM1680MxkjaaC73dUkV1AcMMLjA+bAoAwm33OoRraE/YbX7JCFmR7S5lM8c7xXtwzAKIIZZnj4IBCAk4Oa7O9VFtharHJciS0t7QuIPPgdWlE8kkaknzBxyw446965/+1F1O2ns7tDHdakixyOsUckVujmUCCAJnfsuVH7z+HJPSoNHudW0m2vZbm6K3VmsMWkwTMDEbePMVzIzZIClTgEnknjJoAL22iuLZjbTrEzXyXFvBFEsc9rcbhGEKYwIDbBo9oIA3ZBzW5pF9ZWlxfWt/Alu11cOkiYWWCE3EXkRzgJkZy275QWwCQR1HCy+I1iOp2VwkMMu2cTzyykF7hJRPai2lHDo65GV4ByOvVbaKyuGs2uLZEinijkZ3kkMhaCJoIElXOY8oxUE4+9xxzQB6tbTaHpiWk++WM/ZxDcWMUrOyXHmwxrMPW2fbyVzgZpNR8TWZluruOS6tZrZVk2JIskUcttNJuuFGP36vC4BBPVsHvXAyvatNbQzG5a7M8tp9onYIsUhdXSIqnJtNmO2QDmmR30L6nbWkga5N3G9ok8IEenpGobOXHzTZfZnvgjB5zQB2lp8R4minsraZtEghd5L25mtWuZz9/J2y58regTG3I5qtDqcV9eXBa+iurh4GvbRrgLD5hxlZ0RRtZ2jyGToK5S4sra3gmhF/EbhpphNHNO4m3DAjWVHOZItx468etc5As11N9nuZIYowRKbiNGe6iaBSklrBsO6JDnvwc8d6AO81K3mmurfyLk+ZNBa2syyxCD7MLgbTcfd2sAWzxycVkXujQWVtPd2luuoyR3axXSSbniaRSA6oSRsPBJxjH61VtNQuJpfs8cxtx8sgtpDJKWFiqgXMrsAUVXZTt6HJFVtV8S3lqpvl3KTCJpEWH72oqhjZxEfleJ22YPcHOaAKAtdCR/LmlkQ27xNHAHkSObzjuUY3nagb5Tnrgiq9+qx3lvMqn7Nbb2vd1qqWscWZY1Ryv3lZGjKlsck+lVIPFdhfWsvnW1qZUt0a4vJx5QE80m6WJIwOQDwo9RkVljUJrkS2bCRnnxts79ht8qJvNhkAB/eR7fuZ4Y4FAGQbgJfSo6rHbeZOdMli2z+aXUGS2AOQyoxHHpjqaiimbUMW19cDaMmC6uYxa3Uzlgsm2V1AWPHDBiNoHyisyVnTZe27ERRXzrBKCyxxDjcghXkzByRxwdpHWlur2RZZTMYlZImkhmlZMCWVx9rCIAGJdANincVP8I6UAaiqlrugmW9V42YAW6wSwbM5jMUkpLMuzbyfSiqEepNcRq1rDamBB5aNePM9w+DuLue33unbFFAH9A/gv4S2ttM+nWaxaTa2ccktvLBbMZSyLkGSRFw+D93044r1Hw2lxhfPu4Ls28htUm8orLcBCRvYFclwRz74+tdrfaZqUYuX0y8SzikgfCFOA7A+ZgkbiSCc/X3rn9Os4rW3jVgiFHd5LhWwnmHLO8ZboxJ5oA6iS2jk3ThVd0ZWbcGVcqAGVwB8w4Nc9cwB7rAt2jJfzfkRjHIq8hVYAheh646966uFj5Cxqy+W6B5HGDnHRsjuck8cc09JUUqpySu1t2MfIuCO2M/4UAc/Hp8tyu4kQwySCQDytrgrkbQ5O4oT1GKwvF/gW11vRruyeBXFzG6MNxIQMpB2bsMB6jHbjNelwsS43DejHdEvH7vnBx68Z4q2yq0ciFDnDFGH94np7cfqPyAP5M/+Cl/7MV7okX/CSab5Jl02WW5t/LiOyS2STc0TOQArg52liMevSvz6/Zu+Nmp6Vf2Gg6ldTq9tqMcdnDCTFOkWMyh5h8kkIIxwx5HFf1lftkfCRPHPgjWWsrEJKlrc7ZZo45xIFUltyHruyVwMkcV/GV8Y/CWv/A74o3Nxp9vJp9hcXRdLu4hlbbLJKzTWtuZRsR8rhQDuw3GaAP6J/D/je68WeE0XTpXvrpzA266djtjRNjfap8jADHKqhOerCtjw7pGtDTJv3lu8tpfsdluqztEJOZVYyjCAr054zX53/sk/Ft9etbax1O1nja1lA+1KoiRxKNzR3kkki5YBgoAXg9TzX6NaBM0F9NfGd4o3KFmjjkkhVXYKrSNCD5pAPXBHGQTzQB778JdNtdJvBdpPcW8rvLkNIHAWTAkZY3+SMB+p3AHPevubw5KxtUuPOikDRgiYEIxYY6xRMxz6tjHPXFfndpmrReHdZMcbyzGZhK6FnuLaeOTDGVHZRtXuV4wR+I+y/Bni6wezgaASbT5SuqGO5MZZcYbyS21N+dx+n4AHoep6zhpgksCfeHlyuD8ykbvL3HLHIJyOD271x174pM4ESzLbw20iGURxGSQyMmBKGAOIvbOfbAq34nha7tjcW8quJoGlmdNjpEVB4hjQfKxA57fTFfNmvahJbKVgkv7i5ncbWbda2tvhtgdIDjzZCcZ3HH4dQD6Z0zWtNCqrXCrLKobhAk0jPyxkLgKzHvg963yLRo5S0xZZEOAQCqtyDumdhjsPl9O9fI6+Jm0awhubuC7ne3lWO5jeMQSPKRvDQu7bShB4YEr6djXc+GPH9zqt9Exie10142DrdqeDjIVsdDgdfb6UAd9rWnzXSyW1teTAII2a2LL5BQMWzlSS2R757+9efat4atmkdwXjuZeTIjGZYSVOUIYfu0Yrxniui1nxfDbqhiZY/tbiFJFjiZpA7BUVPMYN68Y6e1cj4o12LSrmGMTTT+YI3dosODKVUujmAsGUEjAGffpQBgeGtFvpdQupLuFVbT2dIDIrHzcknELLnc5UDOMgVqXj3elSJI2nJJPO52SpNOWj3EmNSjLt3KeD19/f0fwqbjUrNTcQ/up385ZfJ2SohzjbkDB+oz3q9quiy3VxFFa28AkiVg1xOwYmM/dIGcBgB/SgDz2K8ubu1B1OIK5DAA7XkR8YyPL+8mdvPPT8vQ/DRuxMXl2/ZEii8ttmwFDt3NuIAbgDvU0PhVBaKWQyzgqrscIpVjkmMkDK+wJPtWo8ksDR2dsqSrFEgaEPsRQrcvwOBgngn1JB4BAFGpaXeMy/8fJaV0jliwwQoSDhcZznPr61t2NgLmFo7dSsUrqHbAEiFDydnUAgDtnpmueuHigaKSNIonyxDgRrtYcN9wfN8xx6n0rW0zVLi1y1uwiDqscrzLnLE7iyKR64HvQB1kOj7EYuhxj5U2EOw6c/98/yNQNZeUixxwyh2feFlACg5OSCfb8MevFamn6nHPD5kkrb1I+Xk5dscK3Tb04zx7VrXUqRbGD+a6j94GwNnGdueAQPr65oA8y1TRWuLtNzLFG5UuUfDxleSYjjG7pnJxzxUmmaTLbLMEiKsu4CcAszR5zmTPRsnpiunuSkochA0QfJIABLHPO/IwBz36eoqZZxBAwS5SR9u6SHILFBwzD0Ge3XFAGPDCYBLG8SmNHKRzhAwd5cMfl+9nOc8Drn3rmb6xmkucvIBsyi71dVbG7CnAwDz3645rs47iOWJVBJfzVceSybpGx93LHnt09+KZf2yI4EqMGkjExjAJAYsOue5Xr24oA41dMSCISkxpsRpsxyHyyF42qobls8EDnitNwbrTnWCAB/J3MpJLNvU7gueAwHYfzroTZQSGONQVSQh4lRAwUnBfdnnO4Hr6Vat7Nkc/KcSkAoUwwUE58sdF4HfGcUAeJ67YX0OnPHbvITNCykXDITnvnYpKjp+BxgV8E+JPDniCw8UNqTxy3caXEpiV1kuLZXZhh4InC7bhF5zyOSBX6o6rpNu3mNMyowBVFYYOccFl7EjHPTvXy94v8AC2oS6oDbvcRLDIHCRRJLCJGfHm7QcklfUHHHTFAHm9jZyXmmQiZrdbmK0ea8lmcwPPKQPKURsAr7QB8vJ+uK8V8UW80t4ym6IdVcJJboqTJJjaAk0g2Rjgdcj0OK+sjoeyKRpo0M4hYqw8sgFVIGUR8BjkH1B4xXyT8QmHh2a+ZXtpJmiaZEupJPsscm47/tJjBMS7Tx0AxzigDzrWdfs9BhFxfahEHljeMFohIylAG825MSBWOQcsBgHv0r85/j1+0teeInvvBvhyfz5YwbZ57ZduY8hTIjljldxPA6d8A1m/tK/HeLUJrrwZ4YmuZVwU1e/tbhhaxgAiRLYRqXlg35GGI68d6+cPCukWnhXSJ/FHiFYg4QXsU15K92oiKllhWAgCGMxnILHG7nk0AcV4tltvh14UvvFXiG/km1SZC0dtOW83bIQcw/IGZ94Ge2PTNfkZ8R/Heq/ETxRLf4N0yXMqJAUKxm3LdRzzIFxyOSfWvaP2mvjvN8Q/EbadorXSaNZTSQGF7g4uyrFEUJFnZHu2nAySDg+3HfDT4dzalM9/LHJDFEYpZTBM7y4cZJjQplUXI7Z9qAPUPhN4YS004TXDKLmNVnQzRKkQfbvUN56lidu4BQgGeM5IFe4WN8dNR7kyzW0cLkyxTKlvFFKwGyVEdjjcTwV45wQCaxPDnh46fIGlQMYglt9pld57cx3EnDSxJkyT4xjAO31r0C403RrpWiurhLlrOcR3k0Do7SqWVYGjVyA6J8wPYd8CgDC1PxWL+Fz9lNzKphEc0e0wiNOSZIsZYbsjvnJxWHYQm9uI3ug91cXMsyh0ja2jtIj80SmKRcbxMDt5zyDxV429va3V01qUc29xFHaFZYC13DMT5qvDv+ZgdpBAwu3sOvT+H7KHF48sb3Vw7rgTtFGYsMRl2V/lG7O3tgg0Ad5oVkukxwRPbfYZJrSQ3UlzKsrttOGDu0nJfIICnoa2vEutCLTikF9H5EsdusirbvDcWttxuRJ1GZImlPJzxk5xXm3i3xlfW0sNpp7QyS28iquxBdSrbYQyo07DOScggjB9ea4i/1+7uoLj7QdlvdwSyKsjBlUAsVG8tuh2zKCUA2ngZ9ACTVfFWnpay2N1LP57XrZ8uV/MSInBaOXIXYUI4zu+XoeleIeJPHBn8TQ2EjxR6XZpJJazM6wwIdpIWVQjCSUnHVQeeDzXL65Nq9+HihEEjB2kWRnaKO6aNCZHhh/gKgA7c4446157D4d1C/23ZA8ouplDwP++jkcpIY3DH5gfugc4FAHVa08vje3No1xcXf7zD3EglWFVL/ACwwxuoDAjHTgAc4zXiN78J9VudX1CIELHZRNMhmiKHMgCssaNw2Aep4P619deGdBhtZ7S1skjllitm/0q9kYxrFx+6Q7fkuRkgEZPP1z6bf2VlpMIXUIbQ3XlAIsaefPErfMstzIM7wwJIyfWgD4lsP2f10e2iuWuZppJ4shwQA8rDcFCRgjA3D72F9DXafDi5k8Bak0Wo2qrHK6bR5EIuflYYaL727JAOTxx0HNfUkfiC0v7KaKGzD29napHcr9mUz3K7tsTo5GIUOSBn5hjJx3868SaPpbLC9rBC4l3IyyKT5UhILRzTnIQgdCp/+sAe563a+CvHXh2S31e2sNQnlhj2i4EKXW7YD5scyqMkNgFB938a+BvH/AMD4VubyPSbp9NSadc2s058mIRkMojnAKFWUYGCclgOtd8bTWYvtMGj3c83mXgixaKzmxEm1Vkt7gk7l3DnHYVcv9d1XRk8q81Bb2Uo0bT39nOwYQkbnNwxUBhJhVI6Fc9KAPirUfAOtWN1PBBdxzGKUKzCSRrghgcLEgTcoz3wB74zVWy8B6zNeQ219ZiOOeVhdzyO7mBBz5886jCZbHBOee/NfRni3xDcYF+dIS2mYBIb6OUTRO6Dfumktz5innGGk288DFcj4bfxR4y1ePw1Zq8N9ezxFru1hnALceULq380brchhyOSeSTQB1vw2/Z6Hi7XtP0u1kjmF5s+0zbFlt9OtlfZK7S7OHdOeGyMdB2/S7Tfib8Lf2VPDZ8JfDXw7pms+NLURx6lrLNc3EMNzdAIGmmXay/MR8iXCkYwQvf5klTVPhhoI0LR7n7B4ku7MWl7exxlZriZh+8Hmu5MabnOcHI7da5PQ/h/rD2d1qOt3ZuJ5j5kyySvdG4eP54niljJMxG7ncc569qAPe7n4u/Ebxjdx+JPGGtDURZPcxxabM5itLaNlZlGn2yhVfAJwrk9fmZicnzG41y+1O6Ci5LW88jyRRoPsMIeZ23Wtx1LSFOnOAT2xXH6hfySW9xpypc2zqd1xBEk8IlVcIsrTsnA3MAVTkjkAgZHqfgLwgIITcyzxWV9LLbyL9uWUw79gKG0TcyyKzYyxXIye/FAHsngHwdpkzWEepWlwJLqGGS2jnlcwwv5mGhWSI/O7HBOeACMmvUdc0+1tbRNNWVZlt7gW8yR21t9kRGO5DI5fLlWxubrgYJzweUtVuFsg95dpGltGpN2LjzmRoiGdjD5SLDCVUBcfN8xDDpXmniLxelzdX08McqQSwwxCzZnMT5l2faHgzsmyTkHduAbPODQB7XY6bY3F0JpAnnWjeXDNbqEtTcAq6SJdbseYGGAueMYHWr0+pSaPfFpLpHjt1WZ2WJvtEfJlMM5GDPI5J5AyA2QSK8Ab4j3ekRJazrbzQLCryrDctJPZYyFKLHMFV3AXaHwQRgVy0njnV7kF4kvLkreBrOK5llM8cl2m1ZZnG4+UPX5gN2CBQB9BeLvi9aabaRyFohPMuDBMrXaGJmJBEbkBp1Q5HU+x4r4q8WePrXVjqMxZZZ5VnhtbaWRoHdmkJeQxIm0ZBGMntjtWL468X6q11JpRmgM4JdHusM0V3khpUlHLRDcQD7dK8rigeS0Md2ltO7XCXDSC6Yfaoy/LK2MQYO7GWU4ycEUAU7Kaa/R4rclTC7y+a8boVMbl5beP+GUg87u9ZmtabDNqVtIHla5uIFAYRhhulGHEiBsRqWC7eh6jivRtD0q5uC/kiJoljdrWGWKIsiE/OXuA2GQKOGfBI7U06He2TWupzm3y1zKIYXt/3QWMfLLIM4ePOcHJ5HpzQBkWvhv7FAV1jyFa1tl8y0toyECTtmN7gDJD7SM7e5/CsG6uhaW32BLki2hZotn7sqYM7lMbn5lUZOcZIx09Ow1jUJWt2NtLFIJo2hnu0hVi7RgbRMhO0RhiQGBPAHpXhuv3EzzWiz/O+5553hk3RrGD5aFtv3A3Up7j3IAMrXdQkmv3htbhEhmlSFUBP+mKilRGrqCSSQTzgHoxr70/ZD+DUd3eS+LdXtIrm3hkSIxThld2G1mEkRfGxRt+bb369a+avg58Mrvx7rFnEbC4a2XUI1gukDyWYj3gtGyopIJ7MPzr9jbTSIPhr4esdG0xIYpTBGkiLKxRZXQKZJQsf70EZHGTkfNQB13jLxnp2gaANMtFtJ47RPs9zpE86C7hSRD+9t/JxuQKRhQMkdq/PbX7VvE2sz3zNaxadbTTSJZPas0hmkBAmkUjKqFIAzgrk8V2fjC+vdS19ri61SaOcCfMpiCySLGu1VVVHOOiE84HIrxHxBqF0Te3RnntpEtYkXLGOC7jgUkm7kU/uzjcCM5bPHsAeDfFQQeHYg8LttYSK1rG8Ug82TJaaKRCfLVc9Dg8+xr5B1Frq5mZ2nLJIrOiqcnYWzhjkfNzz06969V+Ini9NW1aZF8lI1kYsgaQQBgCrGPeM7Mj0/SvPdAsNQ8R6p/Z9uqRRgbmcMVhxkgZAHGSDjrk+uKAPaPgF4asLzxMl3NbG4tofLkuftEKyAFWUrslz8j8Zx69K/THxJ4/sdP8L22k6ei2BtyssgtpjJiMrghreFGUOVUkhmB5wQMYrzz4Cfs7Xdh4al1uaKUSy24SWOMXEUiSyIDHJGzkbgPly3IA6nOK5vxdYyeH9VaK8L6gdM853tHmlUNOdyxxQrKN7IVfrgqSccUAcdbeKdMvLhrrVntrdAV+y3HmXMkpaSZi1x5WMW0pIwepwOmBXYTHwl4hsJfst9apKlu0ck1mYmZZhkpKWcDBD4BZ8A54yDivCNefTb1CYop9IuQzs8GyG3SJX+YGYsSZG3HAyASODiuLFzdaIkjW26zmbAbyl8oXbMRtDAbh5ZJyARkk5xjJoA6PxXpNt5O157G/Uh/KdZLeO4mIO078SACTd6fUcV896xBIIrizjiaFUaXFvI8YIc8tJvJAGO3PI6ZzXp09/wCa1xevJeN+5ERtJZ/MjnkYbXPlNEDGyPyQvzdMivK9eVVaS93KjSNseISknc/yhwr4wQeoODjqBjFAH0t+yFogufGFnctGs8FswSZgWVYpAdwnmeLLrFu7AEbhX7P6h/ZdvDFJqdy89/BYk2dlLJmOZ3iY2xEafNKoIzh8Ek1+NH7Iuqvb+O9Ot7Zgrytb2krPnYfMlA8yZUz5ceRjoxyMnFfsD4r8Oz63fRBJIfJhit3kdISlzIY28qRYbmVl+baTg9uOKAPlT4q2MUt3bXj2rxTzSQojO3CEEtMrugKwrkkEMVJzgelcGmmrMJdOVLSeNrOSWR7qGWQIGYEywqzAYDdGbjmvWvjN4au7XTIU0uC4gt4t6XAu5JYprsBifNM4LBnTGScgc8E8mvBLCTZMtlBK8C21sGa5lkGJTuBe2be+Z4mz1GQPbFAHkt9pzaHrFxqEqIVDyRxCG7ltT5W7hnVQG2EjOC23BwM11fhzUPtN4I3M0b7ZZjKoU2yys37mdCp+dynGBkk8t3zH41kls7bY9qbqS4lO0lU/cxMxcQs4OJRj7pUkEd64q11KSZp2eOC3hhhH2MXMZTy5gNoDSRNu24GQCAAD+YB9D3Eel6xbxwLbNJq1r5BeWWYo0KwE7bop0lU46JkjPQc1m63p0QEE8umTyStG0kszEjzIYN7oVI5iRt3HtnOO3jnhXxUltfSS3N04aNdvniaS4tp25BjhQDKn1QngDJGcV7jLfXHiCzSG3uhaLFbARQhnjhfI3MELKSu5S2ASMnNAHkglXUZxbRXD29rbIGjtmDMGUsWbypD/AK9/MyCwJwTzjttnTXksra3s7EReULidHkj8z7SSrebHMCMRsT3PXHAqgTPb395Zw28skT28PkxxwmWWMRuVlUuF+WPcTnHPc8cjVupmtzaQSzSW0DmBF8m5Y+T8w2mRwpO5mOG5784waAI9N0LUms1lnayEMaGQ2UGQIT0jRihyr5xwcLkda0b7Tbm/JAZlisbaBgtxIn2Xc3JQwcAuCDnBxlc5ok1aOwSbTLWOa6BjdWjWRMSzKQwleckZU5GB3AwM1m3V5Jd6bNFdxpBeWgSWOOB5lieNZBlXeLb5k3LZUsfUDrQBYstHhjkSW2Vr172FpIbBpdkcU64UzxbGOyIMSTuxnnHSnNZTi9t5ZdRsRPbS7mjnKlw5TKpDhjhRu+uFqp/bgtmNrotk1tfNDGrTg+cJGVSWZxjEO1HO0g56ZBNZlvdXFy19cFpEjiYveXKRMbppQcFyrLxCcnDDAIPUGgDsoIVR/Ot72KN40RrgBS7OCzb3TaOCZDitqy11LWwuJryLZMLtVglaNsxRtIGEs3HO4gjGMjIP0yNC0+HU5oHVn8qJQ32i0Lq0hAYqXJX53yCGDDaPWtW5toUEVhvtpgl1FLeFYmeTbI5Ypcuv3ougDAEg5oA2UuLfUrYSmF4jHue6kt3ZopQXDNGyzYwWycACq2oWgmeG6to7iO3FsVig8pg6RO22SRnMgXHJO3GQCM10/wDYFtDBbywuis6s8ccsrSRGCAiWJMR/6z+JV6kDG4ZqfXJWii09ysGYZ3ha1PmR2ojnQusxwo3SqwChc8kZxQBxU3hx2t4GYwySjNzZytKkE2xAfLx5QAlQHdww68nA5HPand6paea01xdJFexolxDAEl2mPDbnhXBYsu0blBGTkZxXYy6nZahZz2VnF5f2ddvmzzxxS+bu2lIIpGGFPGVBy27gVT160mlIm2pGJFgV544GjUhAqiJQwx5meT9OaAMqGW3jWyu3Dxm6jJeCeNITeL91SAh3FhtyQQDkDirT3Ed9YJChNu8zssHmK5mIfI88kqPLAZSCD94ZLDBrJvrF9PFzc3F35z2xEMUczKWkaRMvtDkYUAghk69OvFchYazcXN/aos88c8cb3H2XyMhUXKLGlx/ExIyFGSBn0oA9u0ify4lefTopIDmG5u1DW2+4QZhA8l3UL5ig5wBjk4rubSex0wR3beXPPdRxm3eV/tsSOcrOUaDcBFuwcnBBPFeD2Gsa1Lcyy7SsdiFhtUjnjeKRCzmWC7R2AErHpuwwGFHata/1VQiKjySyTLHHJGyTQR2bYykSQQXEbXNvnjkH8xQB6Bfm8vrp3haFYrQKI2aEyNLF5xMn2fDbhGGLM2QCQAOea6yCO4gZLWCaVTeWWbS3uhGLeeaRyksyys37sAAnbwfUZridB1mzjtgb22t5riNFtY4o5TBPBIQBPM7A4+zGPGF3luCOtbt1PazapaXk92IjpsTW0assjW0ykK8V1bCR9zMSTlRk5PTFAHQOs9lqVrZWO3AQXN5c6d5LN5p2o4eOUh1MaFj93J7A1rxSKy3Rme4mkjuD5Loyr9oYOreYU35n+UspHGCMVctbKGRoNXiW0f8A0bzbUJuidrjCiWSVR/rgzOOMHHfGKz5NK1FXlglnh2pE/wBjEkccIiuvNErxQzSMPMbL7vQjjPWgC6JVmvLPU5tOEiW7LbzAqHkjMi5KKsqgmRFxgDJ5wM4zXTaddWzzxrc2N7FGfMVvtTRrHFavuKhgcMkY+VtuM+gxiuU024vVuLgXkz+fBGJYXdEijaR8J58ke7AnDAgFuCvTk1Vhk1TVbqdFvbqWWKJYPIdpLSNrjzNqfvymyWDAJC5Dc4IxQB6ppkdmtjdG6jmWOeRbeKS1cxARzh1F/EDgqMKBjGCDXf6PpukvpEs2p3kjTzIttGo8uO1CISgCZZTO4AVmIOMsQOteIadbPaT315f6msEljbRecitLJDGSSgWCPoXY4J4wpPYVvaFrjamUsmt5IrXdIgllhl8xmRH3yJukVYx8rdPT8aAPOPFuiRG7mt7VJZnvL1jLciQyGFkLKtzEpUBVEa4OCRkda8V8QeDrS903UPsk0t7b27skzyBYUySygIc7pCGHIBOPoa+tb2M23lySeU9q0F3bxKjbJolGZHabJbazoxYZPIOBXnuo6ToGmQGaDzbqzucTwWm13YS267pFcqSZYmb5nUIQQ454oA/Jbxn4MvdKvbndJP8ANKzwRsiCFUyXaSYtyFVGAGOp4zmvK9RYIYoGZ5pUjaJVMRQsZACGVQv3dwPJGcckV+pXxA+Hum+IvD02sWVjBDdqHne0BiaR1A3MombaViDAlkx8oOOcc/nN4t09NP1uee/tlWSORXVISWCuCAFHl/wlTnHboaAOIhswZljf54wERZJH2JEXXIRQpyTkgnPGRjPpsy3VjFAsGTJdRvs+0hsK7liPlxwMkD9cmsO/vnAWSDMU0u5fsixllDndh1Yg7icg5z3x61NayxzWyllaG6Z4wxHl5crktiNvuHaRzx60AdDpeq3VlPH9niYQuqtdqZNqyCJ8qjdMqScn2Ar6C8O67dpaAnUYIFETFolQsskMh3RkAglW+7nv1r5lheKGSP5ZRDKUaZ3YgbVVVOOP736nA5rrNJ1N7I3DWs0s8LsBEGTJjQkMRtIztH8iMUAfoH4A160NpqCma1m8yyxNmQosccpzJArkjkE7v7vpXYx/2LdaUjmF7iKMPEWE23zRCwk8/aByqq6A+vPcEV8LeGPGUtpHduZXikmLIq+UvlCMME/eAkYJPODjO7617z4W8WjULCTSHk/ekmO3M5WCISGVJJfs5B/eKQoyBnPWgD04XCzXc1kpVGu9j2sas4SEJloSJEGGVsklZMEOc4wAa6RfD4gggFrdBIZWUztcTJK1zPJxIIXMocOGQ/KuYyScgnmuFstQtYb+2idnluZ3ikEbwCa0SVQyLDC5A2guvPJx3AHNdrNDmLT76YYdWjDwRbpEaQTO7QSMmWjYnoyrtUDk8cgGhf6hc2Olm40+0iS8humiZrW3iB2MFQSyN5gAaM+RuU4z5hKrkMF9w+EH7R2r6HqFjZQXH2WNDYxxva25ndGE2+W5ZBEwCYZQS7HP6D5W1LXZFjeeJo7WP7W6XFvCftCq7uCqO0hBdgETjHPboDS6UINHMt7HNJc3DMHkKNHbRNbXQVYoWjVg4ZXB5UEZGT2NAH9MPwn+NGn/ABH0ifTfEF2moTzWBsZTGAba0BHD3R8oLBM2VKnGPfufif8AbG+GV9pei3Nz4P0xCkMJknvrYEXUwQzTyIqE7HixI+4k8lc96+PfhF8cx4Nu9NubK/ureOGWIXr3BUC4JHlyR3Mf3ZLMIuVJ+fJHHev2w+DvxT+GHxb0fT9Ku47W/wD7QtjBcyXqo9tbzvDKplQXFo+TtZRgEDnLYOaAP5fNL8PeMJlke9sryG3VXAkaERRxyxSkxyCfcfkMijpx+644IzsR+Adf8ZQXdtp2n3V1FA5luogXEoTgyNaSuuJseh9CBkV/SR8Wf2PPDfia2vP+Eej0sRyIqQWix7YRDHk+aBbrlnLq+dowM9MV4/8ADr9l+PRYhpEFvBBewytcSWphZVLuqLviuWXaCMghGbBz06YAPgX9mL9l7W7PUbXxFbW12bSwlgZjIFASKWNvtEamTiKcSEh2OFKlQvzAgft98B9Jj8IaTKt0DB5sivCrXEY8mQMpkVg2BOSMnJJ6468VveCvgyPDFs9qVtUiZYbvUH8sCW6lTDxbzG+EgIKqSQFPY4Oa2L23QGWMm3s0E7TbEgSZ0dAGQmYsA0JZWG0AkACgD6Bv/EE9jbmZ1EsN2rSW0wDqwdCu0Iqy4JzjOcY2nArqtD8XYtreS5crdorC5tnVw7b1xE5lYsVh3nLBcg4z8ykY+Z7XxJdx6V5lxO11aJdTSIsatvX7QQiTssoGy3BAO0c+3NSaPr+oxancR2t1/aFw8bTsAyvtt0XEcSxnkll2EDGQCBjtQB9q6ZqCXrCWV3uJvLS6litmkZvOhj2R7JE4Kr5TZGScDnrXa2N5K8rvIIz5SGYETFYwpwYlaNMncWIGD/Fmvm3wt4pWZoo2zazLahpY13wyJJPHIzYbAAyswUjORyTiu+i1SWG4Efm+W7oZCvmjcoBH2dXTOZCBg5XP3u1AH0JZalHIyG6YLJNEh2j5FGGxzGQCcONrcD1PBzXQaZeFHeNjEzSsXKwBdgBkCAMx4DZkAx1OCegrwqfxDpL3FsFnukuodPWe4imkZY7id8Qy/ZjtGzzHAOOucnvztaR4laeaYWkUdvfW9s+IZZHZHFom6a6lZ+Bx5ZHrvOOhoA9zniRInKRxpK21+SNu1m4Aw2N3TjOcnpWZPcwwypEUiI+Xaz5HlOQCQ2cHkkn8q5rTtespFcDzZGlQkzNIXt1lXDPNE4PQBxjn+HikvBbiOO7jeS8Cu8t1gEyIDIwR4mPy+XtUZz0JxQBekhhmlcruPnoxVmVvJBVmVmZSOfmDYPIwAaZDp8UgiheZHDRyKGOFAdWObYqT9wx7WDcDJx14FG3ma8Eczb0t47llhWNgqh8nEjlj8ybcblHUg4GMVuRSrCArRxZecs87DKuCcswwP3Y8vbwehyO1AGOvmQ3avDBb+RCwjXeCXZkUKAxA4+6QvsK1LO7jafyjb7GDnLjO0vISxwT1wxx7dve9LLZhZYVX5ZgzBSANpZiUmDAZJ2kccntVSVlWIwwrHvKhYMByxXYGmlZv4R5m7rjk4oA7G0n2SxjarKygbCzBpHAIBUdBhFz7Dk+lLc63Yb41jlDNIE2mM7XVj8oDjPI3AdO2K5qz1R4fJjcIrRRsHlWNzLIzKPJWMkYVt5IPqBVNHnS9ImVowZFuiUQxlorbG+DBTCBlAxnAzuXqCKAPQrNHmMMtxKihpWRoQMFdxZI8r23bc56c5rsobIAEwx42RRDeiEvzh/mwTgYYc8DvXHoZdXuUvlU2qwiFTaylG82KNd3mCVBjiMrx1+bjJrrrXU109QANsk8UJlBYhQm1YoyoYgn5VXI7ZJwBzQBaEPlq+5GZjIGZsbmwfmBO1eu0jtnFEgjihlb5vkQvIyoTKN8jAGNgMEhMcDvWZqGsWyFh9odcFVZovmwx4OcfeGe46DBNZsuuKmIXk3+Ux8x1xhtjCTaeRhdjpz0PrQBqSW8KuZSBtYQ+SxDeZIyu7DKEcEK65Pc+/Fc/cadEbmG92SghHQkHaflyHIjxsAHPU59M9azj4qglluliljBPnsssh+WMxMyuiA9cFW6ZHuc1zV342t0WOET5Zt74Z8s24YykeM8t7HGfqCAd3YKCkjRu0igNt8xSAoyx5Y8d/pxgVorq0FtD8ksbbbeTcruArP5hGP8AZOMfXqB3rxC58afZgoF0BNIhaJQwMCIp2sCBnLEhuB0JOe9cjq3jr7OFKXSsJQvnWylXMKPjfONvBO8khRkgEUAe+X3iK3it98hUAbJAkMgIVg2fMIB+bHPy9eOM8V51rPiOyuN0CSLGkkoLs7RrEHxvBcMcklQTzjBODzXgXij4gvDIjCG7Npbp5guLYMgl+VT+8LfKQST9M4POa8ab4gS6lqFxKL17eySaCO5gcBp5o/Ok85gFyHKiOJRszkH1BwAfXWpeI0a2d47g3iRW6+RGrBfKVSWcCMqd2WLcDOAffnyS/uTdGSVjI7M0jA7h+4S5Ujyjs5OOcAgdMY4ryG28ePqE0sjpHYwNLIsFss+6WOSIAmTajFgMtuIYfxccVW1HXzqr280d/IdQu7yGx823UJY2zwKpieZAw8wmNPm4yMkng0Ab+pa7FZvBc6aSv2NngeSMfMstsG3osK9JTvZtzDo3Wsufxo81q7TTGeze2hAinlDMrTTOBGuf9Q+TuJODluOCK85128u49RMOnxpcT3XmQmSD/R4kupCxa9jmJykTkMgJUqWHBAIrEt459L064l1I+Vcy7w8Nw4Us4b5fNlU7ZWVDGV5BIIoA6vUfEcwuLr7WYbGJGFuYopVlnOyBfsxCDOxX2ghuTuJcnnnxbXvE+oxRhlt7mNWVrhFIYStgn99IWwGIJ655x6c1HqEV873IGpi+E8DtGke13DRlQiRnoGALDAJI2+9VNT1FZbWPTAJ45Ng23IDS3CMiLFLFJtk2xx4UnbwSQeM5FAHFa18QdWtdMGoQ6lb3tx5q2nkShjNFk+evyLwOHwGAx6mqMXxC1C9S4l8qOG4SGNTDNK3korIGNypI4IcnAznIzXJeJtIuJb2zt7CIx3SzILmeVCtxPDkvEBGSUNu0e3nJbpV2x8No+q/2dBdwul/Eoa6uwzPCzqZHtYNgwE8zeMt04Ge9ADr25fWL2Izy3TLLYtDO73D742P7x3tQpwZMEMpPIGQM1l3GhW0CxRfa0uri4t51EMaO1yLeVkbz3bGDKI9uRyeMCusutKh0nT2ik2SLcCWNovM2kyoxj88yRZYAQquBxnbU2m6DsNtNdbbywNsIbeWOGdZYgyEtIHVcNtYqpyT1GR6AHnuleEb9tb1BrJJpo7eESLcNbAybZGEcaxEnH2lYnlyCNwGPSvV/CWkrbQPYWFvDDeW5T5pZfJnuITIy3Ujq/wArZUMvXnHHrXZeH9HktpYLy5upo4baJlVBCEDusbSIdoxhm88Ak5xtzx0pklreSzRJbqIJJgIZHTDbYlkLNHHPjJYhtx5xljjjFAHS6QMNdxylbdIY2ktVgjt0EiIDG8MqgnDEDII+ZunAqC9VLaOO4bUjdlHiuUkmQJ5SFyq21xHACwhAACqwyCAx4wTZsbe2W4W3luYpVbaxEz7Y4vLC4CyjkOe6nnPTjpBqElvFv2JA0O1pZIYw73FyS7L5TkjDMTwpGQoUZoA8n8deINTi1AWMlm621ur3jtbXcPl3sLIJWgj3A+WAqj5QcnJwOw+f9T1mHWr68uL2OeFYrln/ALLhKzW53xpFGgkPMcyhVJX7vr3z9B+LrMWGm393byXUUV6jI9pfSLt8oRSMbdpmH+iuGeNVZSMgjtXyXJrDaZczw6k80MnnkZWGWTzIZgH3h4jgzxlyoYgZEffuAVvEcV6+mPG1pbpew7DaLdSn93EJGkYG1V1Mtw0KxgKQVwx9efjvxt4cto3UzapJaGQ3E0S3kDtJ5chLS/alkPG4AqpHACgZyMV9beO9ehudLiFgNQ+3mHykubm3eGW4STKRtHcSDicLEFBJ4GOwr4k+J2sTXmjW8KXFzLdF5I7iOSbzbnEbMBBMyoWVBM457jBHFAHnFp4Wh1K2urQxQPbySzzQMFiNyBhmhkVd25uAflGSBgkAV0+g6THp9ibScXMjqfLmUAwvMASI9g6uVYE5Ud8c96/gS58M6TNa3Ek0iX8ISO6S6keWOGfbtlMZeVfMjYBwpA4IwOortr/VbXUbtbhEit7K4hfypY45/Ot5kc7SXIKoSF4GT149AAbWlXV213Fa21zdSJZm0W5F3ZmXdBlcIl1LMu1iDIOBxj8ak1GSaXWHlk1Oe2sRKN1t++kEG0eYkcjoX3qSSSSMAYB4way7fV7GFZTKLi3lW2UtLLh0k2nMTSqGyzMmSOOg56VEuo6fr1/DFBJ/pSWr25MW2OCaQMW89mUnfmNlGT0xjg0Abq3GmaPbxG+u3nn1C1YeXaqZCo8xjE8gjjGPMJx7bc55zXSaBfW1tHbSaZf3+6JzcyxwQzIbNuMrO2CsiK3LBvmIPeuT1OC3jifTpb63ne3ms38xkIu2UkeXBuYFZEQk5ITgd88Vt73tVuJI5UMc9qWla3eOFECEEuSMb2C4AHfHIxigD68+F/xMn8iSR51uLa1ZmeV5mVwwYKGhVQBs3KzYJ284PNfefw8+JGkTG0i+3rI0roJIHYW0MTPtaN9+3cwZw3TIzn1r8RfCuvX2nXk/k2xntp1uJTbSMylQ2RDLF5fytIeGYHhd3OO3tHw7+JksepB5Zr2O4gSRBAUOItuDHJFMgIYq6nlsfewOKAP3jeMXcfnWep2NxPK3ntbzJ5qwb+HhbccuCGULkZ5zW9p/2jS3tLY+XbRyZc+aN5jdAVZIkTkJhjg9P5j43+FHxP0qfTtKkuLx4NRliWVluh9ot72YK8gjEoOVY4z8wAB46Yz9F2HjKw1RLVjdxmRYyJXEIDRM7kvGjE7pMAqMr0GKAPoaPz4oYoo7hLRTG06SABpJm5Kr5JIDqevJ3DPTpWjDqz3SxC4i8p4Y/mnZ93mAMRsWQkBCR2GSBx9fJDqhw11aMxWeOKDz4p/MjMYQDEEcpys2OoAz2qxfa1GltDDCS7wmNABmKTbjduk3HEuDkngEe1AHq92yalKtrBPEEdTuWUurwhwwCxggbTgAjd68VxN34eQ5b58WzNHG9zIBGh3kB5GIIdSC3GTgHJqpp2txB7WLzrd5pZH+0lI9/l7f9W2zPG3A+ueK6C6vzqcBiESyownWOLYiRu+8B5GVnAUtjOM9qAPA/E2h280Us0kCBFuHLuBmHEe5EYFBnYSOGHPbtmvKIkaxfyVtc2wkJS2n/d+ZKp3CUsef4h82CTjgGvqi5NlbW18l07sqKkhdIY5LeH5ivlW6Ekq4bGQMjqeK+ddZMVxq8jfaHULIwjuJOWkiRlJiiHTBXjpn06UAaULPP9raS5RJ5jAbXMYne2eJBgMinc0eTjdjAwCe4LLnVIrUSTTRxPfZxci+3O6Hb5QFqFG1gQSVGe464rLe9W4gmuEgSyNrO6RoCyTyblBZN6jBJUZJbA+auVg1WDUZ7uG63osZBQxxMXjK5xsDL8x3ryOpBzyKAEbUJbhbi7t3ULDMoNq26C5uVRj80bOAiLwQV3bm9Dmu10rWt1uJLlIYopJkbN2jNcxysoCJCScMir77gDyBXm9zqcOmtDf3AaCzMqMFePc8TKSBJjoWZvmIGCOhOOjb3VIL0i7j1TzAjh4onhClS7YZoJIlwWbIG48DuaAPYdRgtr60S/jeJvs+Wma2kkWN5WUoiLGJQXZmHAIBODXFWszJOl/bBJmhZfKhbcBuZgjiRJnIJVjg8Y45qLSL6J4EdtRMj3UwmSFmX7IssIwGvSGB80ZOwAZz1FYX9r6ZapJK927Jb3bxbpz5LSaj529UAlJDoMcFRtI+9igD1yzuJIFlDMrXc4l/0W3j+VbpsFNzomyNFzjnGVOPWualt7lNRaCcwPdrC1yY4YgUhkkycbpGVTnJ4XdjPQV5b4r/AGiPCXhKyujqmsaXaTWyMZkt1gWa5AXhYSxBdtx546/hn80Pix/wUX8K2E2r6fo9zI9yY5PJvtyxT25jBOxWDAbx6HkgY5oA/X2bxDo2kWc9trdzbWZKSBZiw8sOMM0bMMqWcnse+K8M8ZftJfD/AMPWt615qlobu0IZ4AIg8jodqm2myCqlOQoU9Ovav5qfjR/wUo8SarcR2VprMmoDEsN3sE6eQTknaYpgrSthcEcAjnpX59+Pf2vPiH4lluk/tK9jjl/dQXG+MSxRjgklZWLk/Lk8kduuKAP6bfGX/BRDwRo9xMIb57qC1uJBALwoqxPuLEq8igMV5AGTz0r87vit/wAFSry71y6uLC9kgh09mMEUEhW4ZBkF4gDjJPUZJxX4Eax8R/Euv3CwXmqXLjzQA80xwS4JdpMHl+nPT8a5m+uWmjW4MhluY8F5DckjhlTyyvO4Entnp7UAfrB4s/4KL+LfEl5JqMeo6ksslu0Nrb+c0EduGbDlBbn55GXBy3GRXn+m/tp/E3VNSjifXNRkjkJD72ClkYBQvnK37qMHHBxke1fm/bIpIMjbnB42uTnuck9eeP513GhBUvY1hhZ47iZPOGx2f91hm6HOQfbnpQB+8ng/4n+INZ8OWPiC+umaSBI5fOuHfa5cBTJtPJkJICqOvbiu1k8T32ssb+4t/tn23yIZImjI8sMwcIoDYWTCrkcEk18lfAPUmvfC8a3NystjGkCJAwMSKfM2xvLHyZApAAzjkgnpmvrTQHtreyumEotneOQNuXzp4pi3yBQikKhGcOMBQecUAZ+papqtzblmeFbRJHs2jVgdScW6Ga3ttxOIwFwrNnJ6E1jaReDUryNykjyFfLucSCBLXe+54JmXGW2Y+Y/L0HXFUvEky3Mkcq2rlbaGZpY7Vmjw1w2xJ5CpBclc8j1qvpFlcQ27S/aLa3WZokaC4dpRPGpCoQiDCSkE8sQxDHjgCgD3GPWIY1W6ieQwlSsUqsA6+UfLEZKYEcPyn5gHJxzmsvVNeYaTcyWtzHeXF1eZmijjDwqIwRGwkKBw6tyBgZxnGMGuZ1KaCeytra1nmS2tl8m6Fqu2bKJ5k1sNw+ZGU5GMk15PrEltBaWljZ3UiCVpLjzmeSG5iYv8ygNOPOdVBHTIAoA63Xbl5JIYwRdSXMsaT3NttSR1WUySTMzkbIwCTk8HtzWXZ2s8c8i3F/8AaIRKLqO8M8asIV4to0JOFwm0EKdx71xI1m10+eW4vBPJaB7jyEsy32iTyULPKxJKiLGOOhzgZpmm+LbRo4gskKia6he1+2MrIUcAfZginPmDnI7H3oA7i60+3SeaeJXv5WdL9UluQeq8xxgKNoViSAPTvWFFZ3cDS3MuoWhgubuJJZHt/Pt4pUQmKDzmyPOZQA2M4PXmqK61DqF79qju7VEspXG1klEUggBjkjjWMbjIWXgEYz9K1dJVLwQqtxcQIs7z/wBlziU208gLIjbCQFmx19M0Ac8NSe4/tC7uTDJaw3HkFfIy9tJvIEpIBJSQnKgZwMVWn1HTFgYRwukpmdri3umdUeR5Y0haZmXcquFcluuTxwRW+9tptxFc3ty80SvKP9GjtxCVSIAxpNuOJEGDtIyTisC/uo5XsbiykgWZZ4bK7la3+17UaQtGbuNFOEjC7Q2MjbmgDzXxHI1xHPBHbTRRxpJcpbxLFZw2rRsYWlt5eWvFaQDDnBPVsHp83X+izefcTKhnnSRfPiEgFyomO5XuWRzkEHJ+tfVnjK2h1CTy7T7O0axMquv2iN1kmIj3RMqhRZIwaUBj824V8yXqXkuo35E5sTEYoRIh4u/JYw4uJVysm5V+UA556HrQBW8MQY1NFmkli8u5DBbUebGhQtH5Ds4AUAjknBwuSR39/shaXGlxWqRPdMPt00kqAK8UcDh7cTmPJfKbSvoTjjFeV6Rp08EizQ3X+kR3EqzxLb+Qq2eTFOZerTXSbMnA3N94Daee2tLlJkMkFpc2vnyfZ7ieKVljuEaXEp2sAVABBB43ds0Adfp0/MpgeS0urdEUW87b1mRZbeRy0rf9NFcEg4LA4zXDeO2v5YdRVkhltvIlvLlIJDPLILe5Z1RZP+XfbIwI6jAwCeldjBa75o4ZbWXbZwKI7h/ll8p3ybk8/PGkpLkHkKeRiuN8egw3Tu91blbqARIkUciiZJbdZJJgi/I4L5y+7qeRQB4LqOppDfyvNLKlxcxQJ9rMjjzyTtaXHl4P7raCcYJPrWvowtpAskouII2djOELGOOJRiNJmC7nlKld3Y5zyNtcpfXMF1qDRmGKQqY0aIFgS5yZPMaTGCz/ADEj5R0ziul0jU7i3mYrHb3cLSW0L5wyxFP3QjkI4dBtYqc5DcOcUAda9hb21mrTQIs9qZxbWLrG8s6vajzEGWyshb5wo5wOK8mfVLeK+lllu2gs1aOQpcs9u1xGY1DSLEUPyq5GA5UnAyOpHrp1PTUjb7MDKsd9HKkTDzVu50d2a3tTLgxwi1Kszk7mPyrk8V594qtF1JPt8qxNC++6uLYEI8EAYrBal9o2l2wcdR3weKAPY/hj40tI4Vj1G9Y2SqqW120IVZihyI1ULxuVlj54xFnpX0x4evIYknEdyL77XbyIBIqhpEY7IneIlWVUVMBhwwGc85P5l2F/caaLWMF7YSTvdwNA7OFS32jbMgziXZtySACckZr668DeLbJ7S0Se4kuppIVRFEgE00kdyzyicjlIjHzjA7gc0Ae73Fjv1NrqO4s1sZ5rVopZBJE6iFHWRAyqQwIWAbOAfujO0iu3K6lbTx2EMNlcWWovaReTYTKsFsbWdGVpDEAbYyGVywDHsCe9cxdeINBbwxHawO1uJb+V4Wj3eXbm2laVAI3Rt8MkjbVJwDWZb+KI7CC3by1hmuEllvGlkKySXbSRXDILYqNm1CSQBtGcDtgA0PFe5LoyefNPNZTWy3TkR+XNLLF5hgsju3BFBwhPII5OTXkOqeI5GN7BdSS3UaSube0kjVbiPzJWLv8Aaosb4lViM5ODjnNQXut314+qIl35Qt2e5lWN/NkSZHba6At0YdB/DnH05EyPqIaGe4ezuRLPGtw8keXhUFpYCvl9xznPfrQBQ1C7sru4EQjkWyhmFvDcgNst3fcZFd25LkKgBAOcd65S5insbgzzzSNJC8NxbeXMSBAZmMaSwkgtGjDJ4/i9K2Tbsr21sJI7jTy1xcFVWQMZLUMEluRtydwQEHplh7VxGt3MkhhjIlV72N7vTpXhZWjimby5rOUnBkjAG6M9MHpQB6Fo/ivWYJU+3fLBI+5wzoIba3mfzU+zoB1RmJ55Bb5fSvYTq2l38MkDu8d1qUEMFu6uoVGghjMEquCSUKAqQcEscnrXyb/a9wiwW2GFjIsUM891Iwdtk7NNvQgERhsAKoyAMDkV0E+tR6NaW0QaI3V/cIonjuZntYHBQpbxA/MoxIpzxjocHNAHvMMd5pWrGewjYM9pKLfzJQ5jmSNdwk3D5rt3Jx6Driuu0zxDdyxPbT/Z21CC28uV7tXZFhV2lmQRo+AxYk5wOePavnu1+IWn6YsEkmqzS3MgmAQEGM3pRfMKySDiPYSD3BPqKWPxv9umlW1HkwTXMivNHIqRJGzNKQs0xDl8EcdOwoA+qdN1rR/s6TxwS3Nw8LvKYonEdldxgCO5jiAy6ElvlOfU11jX+k6vpllE8Uc9tOGS9nfFtHFLGAd8kq/dnJZ0YdcjOMV8i6b8RFtJbj7HdFljBLhGRy5K4UMB1UqQS3Tn3qxN8T5bO2WzuobC4sb9/NubaKaI3CJbkF5JEikyfMB2kqMnbnvQB3nia+0fTrO6gaYWs8LxouJ1njtikrmOF5VYi63KwHBJUADjpXmd5Yanqtsk+hR/a44Ue0uAkm23ilnUFY8Zy0rcg+nOSO0Oq6rDq1/ZpFZo+lnZ5EgR4raQFgViaJx+8mVsqNxBIUE9607T4iaXoaSWNpo7GSG4kMpjlDXEl6GJ8kRcRhOuTkgbcA0AcNfWWq6XiDU7SG3Eq/ZXt7efdJCyHesbIXYs+zBbbwOc+tZqvcG7tVeL7TLId9pMkkSLAqqAynLAKqgANuxuPvxXY6j4ysdVuY5bzS5EilMj3uwx290LtpGKRicklwo3BuAGVcZ4roY7rQ9Ps5biGGNZbhGsoZdiXERmnTcN8g5VDjB2j5WU9BzQB5h4hvxPfWUKptNtGgVhEkOZjwZorcjE0mAR/wDWp05gvI/s87R4dFkFy6tF5swyI0mSMZjK4AOQB8vXoaiCpdawtw9wZElRo4o5WklZrhCVk+yLGhbYHIAOAMAEnPFQrabZ3tZL1ihnUXW4IwlkAYxwRzSENC4IAPGCc44oA6aMXlvaxwxzRvZyQ7fPMEjzmadAixv5i/LbAJ8rdCO/anW3mJZPA9jFJO7tuWKFWKpEuS8jbuNx5Utg88UllPMuhfaI7aPzmnFnGbpN7TsGCQrDG53uqKx+6Rkjd3p2rm1bSormzk8mSVtrW10jxs+07ZJUlU/cBzgN1HbAoArXFwjQRfY7u+s51kzJYxuhgKBCf3QB3PnB3Dn6Ec1iyTXVqzyvcbC+FKyCRZAzrlPJVASq56j3+tU59TiihsrSBGluI55JY3MxRZbjy2RTBKwB2AgZUnHp7xb1dM3Ejpdp92J2LNBclsyzqSOQQMYPHoKALFx5kksCrHIXKfPclTFbq5ILOySAEqOTnvjj1qW8nso4BJKv2drR1KKk6pLdu+1fNijAwVGDjPTjNULhrl5I5muTI0BEKsSuyVXO7LYI+hwOM+nNW7uyN1NDZLDDGYIvN/esHKGRd4DueZEY9MdulAFpprB9NEcLzzyOrw3LTMEmDtICpCEfPF90ZzmvQ/CWnmJmWRUlhdI40GZAYlcAFFXOeSDg+g/GuP0O2kvXgUwRTT2BH7+Nt8E9uxCSQFolILKfukcD8K+gfCHhg37xNO9xM6y2uIoItqomTsBdfvYUYz6k980AfVf7LfhfUJfF9jLHMktv58MU32iFpooUhdVISSQDaArDlT2r+g7wvo/9laVaRQQoSLRmlSCV5ItTkKFUyrhtrAkcAZ4zX5lfsofC/VYoW1GGFHt4Ss6wNEplLxrnyiCMvlSCSO/Jr9W9PEtvpduqSyRXJijJIQYshJFglR3C9j3zQBPaXV2sixND9kZY4s2cODG0kaFVZyxwoAOTnHSt5L+K0huIrmF2WVEhmlg2T21wq4kkUbTlJEcrtx8pJPasS3iilNkZbiVZZGaCMgMI7hz97zl7lhjgkevpjpYNCUxrdpGZyqNI1i2zdIpmKYjCthQNo68gZJHegCja2StFJMrm1JkaWByyhndshYVC4Y7lGCozjPPXNbFlpy3lsgDRNIgM0yLBvh85cmaTcCQkpTjrkZrQFxA88O1bVUt45IltHwqibbja2cETs28Z4A69K2o7s2BWW2+y2KG333cMxj82MTo2SFJwwIGQe5OO+KAOV1Pw7IlvbarbQm/t4XZbpY5F8/cAEjcKGAEYDOcY6gVRgWRolYRNBYoFnuIJQNzoJCzICpBaQLGScdB1q9fajdzixNszWtld3ix3dxHEwaaIsVHmKGAUEEgdKvXn2KwFuscy3iq73HkM4aWUSxskpUDnbh1x6ZPpQBmR6hHqE15LYiQWV4saS2kql5mhRdryAuBsPUjviuR/s6R7r7LZtbxQ+ULi2VCY0lhfB3CSQ5MuM/KOR6Yro7NbWENcLILeTzcyAOCpgYkmBAOGPA6H7ox7VzkmqW11mfUZY0iunnXTTFIsUqvAcJGyg5xgZ+XpQB0jFrGCFJIi2+HykzN5jpMrBYt8aEhWU5+8BkD8a39NvLxZ0tXWBWCv9p3yFlicrnzYypO6HttPY7cZ4rzBvEelWaPELx/PZsPcBlKKoUZUFS2ZwxTJHIzzVQeMYUknaeaCIRzQJHBBeEXMkrE+VKXYfPA8mGIHT+LFAHX+KYBb+dcm5imiuo3eGW0VjtW4bf5aRgkwndxkha8PvbqytdVSWOdM2FkkbNfzIZplkh8uFo1Zt0dxuPyncFLfL7U/xD41lluLuC3u2t/IhKXNuo3eftOVSAjID5B7+teK63rc7E6h/ZjG0iY3k4ZI5J59ymGJnct+7aNj8q9A3zdOaAPebbxUXSGKzS2kexDrcyyh4jGqkqdjQhgZ93fJzkVoan4wkiD3Md9tNvdLbGfMYSJCcS2754Cc/ePzHtXxd/wmXiEa1bLYQ3fk3QkuI7OfYqzx+Znz2lB2yjB6A59q7vSbDxXrElxd6Rvmc+akkJRpZFk6DKsfLlQ5O0j5iT+YB9Jal42t54VW3u5nkWCO082SGOPfPEeJSwOY4SSvXHSvPfEnje5jSCG5t7FtQnZZ2u4fMTy42P72SLyhsEzjoucc9zXQeHfB1xbWEf8AwkE7XF7eRW7vIEWZ9NkkfZtKqQt22R0bkfQV11z8Lob24u5JBsspre3mVrhEEmy0gfcsCMdysZk+7jPQ9waAPmfWfHmt3N0DfwSJ5cghkhRZRc3BigPkwR3YT/RYz6YPX8apWD+LpIG2wSWulEKsEAZ33i7Yzzb2YbpVEh2kjIDcL8tfSep+CLa8uPs9xYRWrRXEhfZseeZIYQsNw2eUZjj5Tz7V0Ph74cx3DR3dw1uI/OeOCNjKqWsafdgbcAQxl+fhecY9qAPnifw1rVtbWsun317ZXUKSC8hkm35dl3PFcpjYOPugrlsHGea6fw18Pt1reWur20F1PJPDDEI2keULE5mCySQ8SLvJUEYGD1xX0vpPhzTI78PdWUl7CZo7kxWyiJpjGhhhklkfInCP1A/h5IxzXYJ4ZsheIkEXk3KyBZlVd6i5Ykrc+Q2A0gyOAdp/OgDwjTfA8YaGCGZIbhJGsIp5U8tblJLYwSSCRz8jJD+7IGSM56V2Gk+AbV/tUaXsQSKOGSaFSGjYyECU28j8Fhn5scjvivZ7bR7eAyxanElwGtwlvdlQ00Uf8MkytgJc8fOQMtjjpVDVYdN0iF4oImeO5lMisGWRZbifHnySuwwspOQVHyr0IoA8PsPh9bQ6vIYss0EtwIVG5ZomD+XHvcjAhL4G3jkdK35vBcV3DDYCHy2jniSeSCRwhW5JubhoVAGLxX+UdsdM12WlFJJ4r6+wsxlMAKuJvOupgLVY5RkFn28n0HfdWmdc0fSNVuJNQFvNbw+bHbXFuwMM00cIRINqRkrdFvX1zQBwE/giz0NV0uN21T7NLCrXEcpDMJ8lICDnyygB6fTNZt14ZsJ0eGISG6SaEwsHzHLHG5ExZcDDGPO4HHXB6Yq5eeOJnuru1WQyBDNPevNGipDAiboBZNHy64A4PzjOK871DxqnkvbRN5momNpo5SFiLRr9x1IYZuX48w/djwN3NAG1P4e063lMsxhj8uaR7hXkJlbYxlSAkcRRb8rgduav2klnBEbqPzgIY1SK2VW+xSKhAVoxu+abqd3OOK8Zk8Varfz27W7iWKS/ngvoJHZp96r5hBAXnA5P5emFPiTUpVe2RZWsEhDxXFqfMkFwSMwRwKSquDywJ470Aeuy+ILCK7vhc+WTb28bpMjgRSeadqwJ/cfccEdRmqS+LbAh0L+RGYGRC0jDHGEgmlPBcPx9SK8MvrnVowq39i8V35MiQTyM80Usxk3eabeJcvMAchc5/mN7TfLs9Nu1vhc3N9H9mmEpVLmNAw85o40TH7vzvl55xzQB395rrGFktJpLuZST5pheN3iBx9olYn7oJGD0OOM9ucfWluop4bqNZbqSE2ctw8YnKIiTxhYmQnybgYByccnrzXJ296013fSJHELe4eBZrF55I7pNi7i8h/5Z56+WMc1XvIdSa9jlhultbWMrJJC0L3TyFmVV81gMTTkxAEvtOHyeKALkutPHNaxW955p1SARTrcvHFKr52qtqCQFgcglhjP0rznxTcPHqm63mhljYzQTyQlgY0W3VPKlCIv2iYZcA9VOMgEiu2nSz1DUbiW/tnIjltpWa1mRIUEexUCKF3QkySLkAfWsie50W+mSKKJLqGKWWX7FcWyxytEXZgHaM7pJ3cL07RA9DmgDlPDPhqP7K1+jytA8r7ZpZIjMVt42Y2YUwZlICk4yCCMY6Vi+IdOW3sz5BAvJJStzFMytFcOQEUzO5wt3GOoU5J/Kuxv7i8spp76NLezF3akWKqSFsmQrEpt4x8sLNGXLbgWJrjZvFEll50V+f7QgE8qyzSRiRIpjChMzuUcGYs+OD1PFAHlfirUbmy0hkv4F+2MyNbrbRPNdhohtYwvEp8qE55J4618RePNQvLpbhJJ49Phnu54o47lCHVI1yVkQgKwDZw3EmeTivsjW/Fnhx/tRMmLwQu0P2suILS3LEeXBOi4ySQeTkDnivhX4teIdNurmZ5YGlmlbbBJETMj7cl7uBGxmQ4wCAQecmgDz+4vfIMca29tLILR5YboAXTSQg4Ec5Vj85kG4Z5A4OKt27tqCRzGR7cGN3mljYJFD+7VpYlViVdWUZAHy5461zianBcx2T2l7HBdCNrdYjAUDxbQ5/dyKCZTuIJIC89a6K3NvFp0sc9/uAkEotJAvkqH5VVMXLYfJI/OgCeL7Al4k0V7a3Bhtg8N1NkKkIXncPu53EYwe/wBKq3lrearDGf7PtoLmfEkV4m+2kBc7YTFtJEoccgHnB5IpIUggjiiCW+JTLNBNdxiW3kVm2ugK9I+flB71uC9tYIp7W5u2huLUxtbWZDAoQCI9jkcRYYlWH3cY9qAPONd0+C3vFs7ueSMWgjlnmW4Q3RbHzJCisVcq/JU/NjnFVBD+9mNyn2x5xHNbSeaUmMQXb9wAA5HUdR9a6nUVtpZLy/n09QYljgDmY3MjzFB/pIV+rYOK5y6vYYY7G1a4njgaWRmzBuVGwCWkmVdwi5GBnAoAyTpstnIy211boRIWWOa4ZvMVx5hjOwYUKxxz1/Ko1u7nUFUHy7fyGme4mjKhlZFOVjjBGQQMKSM5/RtxeRqkUbst3DeykP8AuFBQIxMMm9WysPGSOpI6YoENqPMmtpUa7kAVo1hfZOvIMgPRJFUEAd80Ac7N5c80UtrJNtm3PLJcHa8c6cOIiW+XOFJ7cV3XgO5u4r4gRShUKSpCmBDPErgusm9Ms5bJwvUH61y62hvZJ0VCVQJLLIo2BEU5ZRuwFkyozk89+K0dMmmGoo6TeZHE8W1HAjOCAP3Yib5ztGOAeR7UAfcHgvVLDVpGmgvUghuJI7Z1YYNuYwBIjIvDRlgVycYPfvX2T4K1KDTbczANfRyulpcQqEkEKxbfmiTIxweGHAODXwV8MLFGnS2itrlxFloPLj+VJn+dkkyMu27DfNyQO9fb/gdprGx8y+C3Mm/aYkCwG6CMBIh3cpmHcST0KigD2rxBNcal/Z0+nWYQQkxrJOwkuJ1UKUeRYichRkAGsq4GpzLaXK+bHZmOU3EAZcu27E0zRfx7WUAAZ6461JJDqKzziFCkQtzNbeW7AC3lClVIY/My4wSOuCagmTWLlNtvJbrGsSGW2VsywK2HuFRs/OxZVOFz14oA0v7HtdUtprmCW2eCGdHuI5ZWglgt9ofcD95XZkOQOQT0rt/D/gq6e2kaJIJILuzb7LZNOZ1mMzAxzyOR+6kUAEEZb1HSs/w5baeTAJYjJJfNITuUlYkjUGUysQN7lhgDt+BrvbKZIZJYLS5khumDwWv2ebzd6RkboxCwwcRFs8j0JoA8017Q0tZ7VY7q4uWW3USfZnG/Cuqtbi6dQtsFbA+bnnIBxXofhbQLjTILZL2eV9OvtskNmyC4e1hMiLtkdSgL+YQct8rD1FT6lp+pz3cMaQWipd26sPtuxJI4VG9mESnaruwIy2SpYcdc9lo+mi0t1mmjR4mjhle3WVJ44zuCyPISu5wGAOEPegCxJpkLz3UW1rhre2Is5okeN4GkHlxxRrGpS4BkIBHJUGorrdBZySQSRefOqRIGLr/prQs3kNLkMqMinrhCflzmuoLGDTpoWkRYX824VpU2rDbnL7dpwULAEKSc85PArzWK6t3upha2gAklSZIZn8q3cIrGNZGY8bguSR3woPNAHLz6a01xZyRSy2kP2hYr5WUqoW1Qy3MsyqxaMKA/I69+OC8olhaSC+nhmtry7VrWR4/OkWG7jKAqpjxE3lbj2UdR81djGBMROyC22xiR7sLlbiCaN5PKuoX/AOW7FCM44wFf71cfaWVzcWupyGVJZbxBfQI2FhgeAOscKhxkSeUCdqZPPTmgDqvDETfYJ4LuzRdKjluV+0MqR/apWjZFkdnO6CQggKCACTkcc1qy2dtNb2lnaOjb7c3E8cchkKtK/l4kd/uukZLAA8leK8zVtQxEFM0kj/vYmWYLZlZkKX0VwikmeZVBaI46gGvRdNvYnlso1EkTWiI0rFTGsszsMOHAyIlX5lYjHy8ZoA2LN4QHeCOXdJlI1IGIIHt1gna9dfvfPChCglsyHAzXIa7HfzrICgkjvxNEyQTm3uIBJOse1ImTCRkNtj2glS248Zr0SOGCCyv5rqYo85nYXEswEhguZ1KGPAAVFmwq/wAWOR7cnqPk2rs9xdyXYH2lElduIxuUwzL5a5IRgDk8HbQBxVjPPDLZzppMmnwjzIrG8V2uZbgtcXErh33APIUI4K9Tg10s0Ng2lpJ9rkEepTT2k1peShE8vcJYNkhPyjeGPUAEkEjmnaXdW11JbwQTxvGlreTxP8zCRlkdYzDn5IwVDE5+YgEitgWllfSrczL9q8iIW+mWIjWMpNbwuzysDhXXzMbs87SSeDQBwk2jSnULe9K28m+G3mlS7RGhlsJh+63kHEc6RhmQ9yADya6GDSEublsx3EVskSpDESVkMwbmVsjhFGCueCBnpWhp08E1zJdSaXHcxK9tMliU2r9nsJVRHYbgYpA/8JwOc4x19RvEsLq782aRVjexiiKRFmmkuZsTOIZUAAfyVIKngMApIHFAHjeoWM9vb31pBPFczQzm7uZ3YFrWUx4WVUJ3OzABRt4yOhrR042drpotZI4o55FabzDAI3gktW3bomBLKruIw3HSPJ610mtQ6dNFLY20UcNy00AgWW3aNfsz4XNzcRjmdThlPTPtXlOsW9ype2i1Qi7N0YWczYLw7JPOgZ2ABkLIwQqcDIJJoAv6vape2ifY2mjkmm/0m7W3ZpJb4zD7PCNhBQHAwwIPPHSuf0iU2t9arHbPPeSvPZ3U8LP+9vgxfe6u7FlMQwegBBB6VbttTv7TzGndUEiWa27STZJMc2XZyPlGR0f16etaWnabaNq1rqEd837tJNRbzA0UYd7d3zGqjKcjGSBn3oA61wF8+1KJJeXGIYiqD7RZTRRRI6B14mQxhi2TgsO1ZGoWqyWok8uCW3dEzFIQLhxa5VX2E/dY5Jx+PXlE1Nra+Ooz7nhmuyzzwFkZPMRArqJBx8pH1PpVLxBqltaTGO2Z7gqSsLkDfHZGNJfMwPvks/YdRQB5br9kITp08BNxOssdsbQsjeXCkm4NLEowDgYDHpjPNU0NrdSXH+kTxXECxmQsHdbKUxlFzODzGGAK9ga154ri8vp5bewkt4ZmTFwCVWKQgsrXO/8A1cRxyPqPeq1rpqQXV6EvxLPLGXu0WMiGSJzvkkdT0A6ADPHNAHO215cWIka9W3mTcyW16bgqBKmZpHiiGQzKc84yd1UZrq0t9OFzfPb6pd3c0stvdxSNZyRi4TCFlYZjkRsY3hQRz3zXW63ZaOkVrHBEbaASuGuFhEgdl5SaJJWGzLggn+Lt6GnbJb6qZLW5sre8t0dWa6vY7W1Xydgtw8QWLcwBwRtIJI7dQAc1bavplvCsU4lacAGYuYmbewDclnGflK845oqd9Dt7x5Jmllt8SSQqkNq8qskMjRo7P5RyxVR1PQCigD+m5Pi/4Ze7tojcpL54cyLHIrlIyPleRP4eB35/DmuvtdU0qVBJZ3q3UF2ocJMEZYjk7gCBhT16ntX84vhn9sWy1O1W2i1S3jK2yC5vnYic4OEjRcb2fBAxgnIxivd/Cn7ZCxXWmaMPEIa3DLHcXEzRxXAklO0RssrL8qIR9AOaAP3jsb2yux9nSWEOFKhg6gcZyoA+o45/Ork1usMQRXDMxD5J5Bx0AJyR78V+fPgT9pnwvNDbxy3Rl8sM8d+JIsyxxkI8xijJO3dnBxzjNfUuhfGDw/rghkjvIT5qKYvNk2u6kDDFW55JoA9ni+6rIkhlRRyw/d7icYyeO3f17VN5khkWORFMhUhuGVFPXaXC7SPfNcna+LLe7WQW0q7EQ44AJZSW4UgE8c+hxkda11v/ALUI55JYnhKr8u9UVGC/OdoOSeueO340Acv4q0u31VXtJ445bcKUmVXdlHmH5ssflzkDv/Kvyp/ai/YJ8I/FuO8lXTIpLiOaWeECJGEZk+YtBtO0SY4ySCCMjFfrsEtZhMfNUojgthSU2MM4kx1X9faj7DYvGx8qSITI5RVwwbOfnXP3FPYHHHNAH812gfsO+Kfh1KkGlWzzRzTK4uJYH3pFFywkCSBZeVVR3IGT619KeF9H17w7ZiPUlvisThZoZbcQrbJHkYSPaQ6FQDnOBjnGK/aJ/CtjdRMTbxsyq5ZrnG4Rsf4dnc88A5rzvXPhNoeoIwl0uGa2fck0crEckEKylOSm7GQff8AD8r9e1EK9ldGCRNzPiRXMryWhO3CPGCobIwRn6+o9N8B+J47e/gskvEa4eITIsjSRwwRswCRXbL8pc4PU/XivpDxb+z5aXen28MVqkcdnLKFW0YLiJssoQA8AL1B5OfrXzP4h+F/ifQb0Lp0SwQSKgQqql5pI33oZGLg8Ad+PT0oA+x1cXWmxl1VJI4sKtm26FVdRukfB/fDJyAOTnpXAalpcf2giRWkLpGi7IwG4yVlHm4C8dvvD0rE+Geo65Kgs76SSW4gukRxIm3KMm1sHjKArx617HqGmpdIzoD5qbnMhd44okAy2QUweCffj16gHgniTSbXVms7VGDCFszON3nRxKAFjjVwFeTd1zkAd+K2bnTbu10qF7ICfYI4p1EUa7o2AQncpwsmAc46np0Jpsmj6nPrkwtxeYDiWG6jlAtmCna0flSoHwc8kjafyr0e1kRoHtZYygijEcgIIdps8ybsYYA/XPbOeQD588TXUemyW9ug2TWoS4hmdZJRayMDu3hlIwScY5xnPHFeer4nu7rxJbRTf6QcF5XynkgLyiKA+A5wc+hI9K9r+J2iXE9ncR2zohkheI4gY+d8uXYybM+YO3ofrz8XxafqXhy9VXQ3ETytO88m+WQAMUEYIJJbHXjt0oA/Qbwl4n/0WFJWMCtnCyjBzxyHxgLgDHOO3qa79vEdiV87zY8Rjs427h8rGTHXnGK+DdJ8aQXRW1jnS3lgYNlyQzLjgqpbnvx1HcZ5HbXXxEtrSzhS9mEEcq+QAo8v7SRyWA7yY6d+aAPprUPGVpbrJLLcxBkceVEFLAKBnK7W6AHgdeOc5ry3xL8YNJ0xJmt5YTO6EuJGMIR2zg78gZOehOcivkj4jfFsRaZeG11NbZI4ylqyhDMqQgsHYnl3bDfT2r8tvit+1Br6mXTrDU5HMck8pk3nz5pF5VrkBP3cO44UZz7YoA/b+T4/WD2TeZPG5UHawuArK6H5k8pyAeR1HJ/nc0r49aFqTxC2kjSWZ1RlDFSZVADjBO0SYI46+gr+Vu4/ar8dx6hc/apm8p5sboJZjvk34JTeAEx+HbrX0D8N/2ktWm1C1lnnuoNQjRHtyXMcMpI+Y3EUmMSccMM+59QD+p3w/48tLw7Xm/dxIrkmRPvNtOwkNxzn867//AITKyaJ/MdEEwLLJI20YVckK+cZ9BnJr8Q/hR+0DPqZS7kv445D+6uopJSYWddoCqrcgkdPXqOK+s4PitNqO24a4W1WOJP3ZlBWaPACOokO1QuB37UAfeN34rtGtWMVyisBuMe8glARhzuGAST654rgLnx5Al1GvmpK275A8u2VmAywG0jMOCTz1r411D4pfY4Z7lp45o8tCJZZsCViWHloFODgkdP6mvJIPi3d/bnjmurYvJve1kDlzBIXKi3Zs/KSPU9+vqAfpxYeOWe5SWMxXVxDcxFFFuz7rfJEoUJwpUgYyAxya7yDxaL25Z2ZVEwKpkcjkAgqeVGRjnvXxN4Q8QXk0VjcwpG0k8MaTgmTKS7S26J047n659K+idGmnmktHCTICrByQh8vG0k7weeuR9cdaAPovTL+GRFAwTuUErwyqwPzAHHUn8jW4mVVsTSELIAEYx5G0HowYkqc/r2ry7TbtVR9zFZPk2OSNz4PACA5xjHau/wBPmMqSyb2UEndINkiZBxwoyxbpnAPTmgCG7igE88rDa9yuGdy0yJtDYCKMndnuK8516ximUeVgsindOJWjkUErltnBdQcY6mvYrhop7aFHSKJkLH7Qy7fNzjbkcc8H8+nevGfG9/Y6HZ31/PNaobeF2d/NAcIPm2bM85UHnHGKAOO8RXGm2OnTzTXUUJtrWUTzyPGpKRpkmMg4GQOSecA4r8Af21P2l5ItYvfBng6UT6hKXtrs2FxK8lvDKxSOVJ4ZArOcjOeR36V9M/tV/tVzXFjf+G/CesQROTcQCNWZ7hJFjbc8QjYqykHBVhlv4c4Nfnr8K/hb/buoXHi/X7O4lmz532u58l3IaQyXFw6NjzHMhPy44Cj60AeUeAvhRq1wo8V66IhEhZ5Irm5luZ7uJgJ3ScyMfMOc5K5UbuuK+J/2zvj4NLWbwd4dkt4JLZwtxbQShi1uqsohZ4ziSIdMAk89AK+6P2qvjzoPwo8Naha2N7DNeywSxabbofJhQuhUS5VRmYEtlRxkcmv57NX1y++J3jCW/wBXklllu59iXRLxqjBiVL+WpxkDp149aAOk8HeFr7XydUvEt5Z7ki7SEybBBtJfaYn+85Bzjqce1fZngSxk0m3SxaND50aSJcCF4ACMSEyTMwVogSAcn+GuV+Hnh/TbHTpIyY5LsLFbQC3V3Mg8s7nWSRQfNyORxjpXpdxYsZ4pftyww2ts0DKxw28qGkihhBIY8AEkYBJFAHS2dnd2t1M8d8kiXLqXKCBXmUg7Y7TMhUbW4GBuwcnrVTXdYjt1+zGJLXUY3aHzIUCy+c6koLiVuGVmzkLnBB7c1x0esKF8q1NzBbsjsJUcJeRXIOcLLJlQDEpAA/vZrmJdXt9W1EQpE8NsB5rCzLT3kk4BjiuLt2z8xO7p17CgDrdC1JVu3ae9trS7ZpoQsczsPNIZTJieIJblic/My5xXZ6VchopoLpZWmnXy47mGRVnkmgY7HmZW2tGRgg57+teZ28kNvvjFjJC14UhZlSFjE0ZKLcXHmnKE7snHT26jr7mF4rOCC3n3XAcyNPDdN5a28Q3OWjQEKWGRjOfbtQA6/cyvPp4QQidJRcXO5TIk45SeWRMn7OJFX7hJwDkc4rNGn3H2WO2IW+MiLHEIjuszKzcyxueWhJBLJ1PYcVat4JNWvYmj8neApgaAvuCP8p8wNyFJGWIBJr0dPDEaMk8+qET2UcbRWVlGsBkM4I2xytxIowd27By2PoAeA2vhJbe6ewne6RpZ5JkVYJJ4mvCwCGESsFhQA4x/FnmvS/CvgaKS2Zdet5rYOzqtxBCfKR4zmOR3jixbkDk7Ac5rqbzS2VreQXVtu88GGzk2JLaBcsqyNG5Mh3cFzwSBXpOm2Ei6ZbQXjfbL2WGUy7Y5IwHaULFH9rx5SRIhOSzcngUAYureF9J0ezsUigtrpbW3hnt5Y0/fXRUYkSQKuJPmPruPUgdawdS8NaNqm57FJEvmiNzdRwwq6M8iBhE8srYCLgcA8V6fqM+j29la6e7faborFBLcPKjrbxq2ZYrbplg2Bn0NcL9rttIvZooiUImkfyJIxhhLyGM2cY8sdCe/FAHF6N4BuJW8nT7aeJrmN4byWILJbSgOd6ttztPUA5wDwDWReeANUt42tINMMdrLJ5r3h3F4xbSlpYXcbi8zYOB6N3r6Z8N6lZ2ki3sluQrt9mRbXEO23n+YSSruw6rIVOV54xXYa2mlS6TcnTGAM5WG4SGVXu5ZzKFMyO/3HJOQuAcDigD461nQbDSLCLRbC1nhuNQYTz3NmkKGN5TlQjbskAk5xzwRxxXlWu+EdQmuL+GYWV1Fagw3STqvnb5Yl8vbGWwmOpHUkV9ba74bigtYj9n+0t/pAtY922dZEfKpNFESWkZfmG7HI4rybU4re3jKRGa1e5DvdrIxa5eYL5S+fIUITLEgLkkDk0AfPVl8K0lt7i3jQXU67GthMkktpKtyQrF41B/fKcjgcADOOc9l4T8FL4P1BlhspV1C4wkVzDHGNjowYoZTzyV4xkjGBzgV6rpsUSLb2t1cT3FsR5D3TXUcLWYKbxDHCpBlLtxu6+/FUtV1n+y9PktY/IUWUha3W4ktvOt3lJMMrXccrNMC2PUgZ470Acpf6LPbTT6hrKxXl896f9IkvAIoH2+anmJLxExH3g3XHykV594u8aWUtvc6UW8m/mEYSWzZpN0iZjCSTISlvCqnoW3N78Vn+K/GLTXEpuklkntE8y482WQWd7NIcq8jsAAVBAWvP9N03VtWuop7mwjtrG4mkvDNFgNGshBBUufnCKMkHscjrQB2vhTTrm8nji1C8uEgsYyHlKzPaSSPkpJGrAh2xgEH0r6k8EwLb232fh4YLd3aVIMXkRfiGQ74/wDVswwDgKAcZrxXTNMFlptrKb06nA3EFsYi1jKWOxbiURqGjkXsfu5XqK9Q07VruLTnjtbGOOdvKDXUruttPHFghPOYDfGdp+UEgYwOvIBW8aa22iwDyg0/zSl0v5JIoXJ+byjbRvteUtg5ZQGxXzzqvjEK7LcKGuryYLLFEyW6xopG2No4wPLjKEYKjJzzmui8a65Jq1xObuWNYiJI5JINkvlXOxhkhnGAqgbTjjPOK+aNRlVGlOlwNevC5KXkrv5k7g7WMqs55AJ/KgD2PSidSe/SbzvtbXEcEcRlY211a7v3Zc9D5YYFSW5xx6GLX9R1XRbW4jt1YQWu1TOzTERIcM6w8bGkzg8sfYdqy/hxry3Fyba9hllt42aFyFDrFMAGkkIkA2ZQkc9+1dXr4fUb+0tlv0uLCWGRY7aXy3hMu/IedGK+UQABzwaAPE7u+u7uK4eVzf3kiRPC86x7/LJZtnzEBC2fmyecVvaWdNK2q3MMqWJjdtkNvGU+0hAskTGOQllDHIAz171vSeG3uJ4ro3UdhIS6SiURpC3kErGkO7G9SoJAXPXjIqzptkhtRNHIZTaiSEItqGiLmXP2odASFzzz6UAS6Zc2mmw6gGfzYoY0ljjjdFVDKcrEw3Z2bV+b3JFYWta667Jo3+Sdig2t5i20ewfKkZ4AOeB15/Nvi3UUyIrewtoPKgjaS9A8oTtE4MyJEp5bCgndgc8Hpnz7ULg3qLPbxxxExedKrbwLtiDtljB+62AmQBgY6UAXbjXzYxtLcyiUSWzwqjIvmRIzYR1jjJBfJz8wzg1x/hmW9utbeyS2Wd5jL5OX2+Z5i/u/3iKRIdrAbexP1rlL+W4ldsOyGLP2lWzL5LMTiYYzmPHTGevfiv0C/Ye+BM3j7xFba9qbvNollcSSoJYisKR2wXNwXDBjli3Ve3BNAH3T+yN8DbLwf4Qt/FsxjW5vIwGhuUJkVpcyzxIWP7krkgMqnrjNdX8SH0y9nlurgyi9SSf7DBESUEkIbyRMwA85icbivAzzzXtPjvxBp/gHS5rGKNjaWdu5spoZZY/tdyIxtiUumzpjAzuGTxXyHd/FDSPE7yQ3NoljOgY2lzMWnt0d+ZhcOVwuXGAc4JPFAHzbq15It3eXF4qtcqzxC1kDBHeXPMUp4VlwD1we2a+Nvib4ru9Mnu9LSUt9pZsxHcxx1KvziTZk8Ej+dfTHxc8T2vh+6a8svMhlvt67tiBYmQ/vZIbdmJaLA+91I5Ffnz4u1uXUtXu7+e2klS6LiKXzDgNnBeMH1A6HFAHA6yFvC0ivFLcSMYvMG3AbkKoQfcbJ6dfWvp/9lz4SX3jvxTbXDWpNnp/lLKZY5kgkdHDsrFR8/CYUetfPfhzw3e+JtfsrC0i86W7vYIYmiUgiN2HnMQ2A0wUjnqM/n+6nwS+Fc3w88EWKPG+n3JilknkngMVy+7a1vcSy4AMO0k7icDHJoA9p1q50Twj4ZtrGztXmS30xmnZzLb/Z2gjBQs4G6R8jaoAPGK+MdQvV8aDVNUm01ZLiMzLE4WLzAI1ysgaXaTcY27VwRwcZzz9C648+pwPZzxjUYp5HuJNRW6kitmt4lKyxSPEDtJUYBbC8CvnPxZrmmeH0j/s2GxtrYQzAf6x2MzqV8mRyQrzDjYx4Hcg0AfFXxK0y50gSXtxGlyhmkhLTzvBPBFIxfDRbf3kquBgnjjGcCvIotUu9NVTdzSXjX8G9Ip5BdQIsZJjleRRmOXGMAcD8xXpXxEvTrt0qi7jSASNKskk6pdNLuwIz5bMGOQQSwCgYOcV5bPpkXnyyXgC2qwuBPZ+Y0Ucm3KvIVypfI5I4J6dKAJLbWLa6imilhCTKzKwiZmBLOA8j5O4Mc8fxHHTpVO6fT44p4x80UoZcXEasHdvlIgZhuUjqdw6niubuWUfZ5oVWZhbnfcTB4Y2j3Y3FlT55MDgcn1FaPly30dvCqIftDpFFIzJkr8rExIDkOFIySOcDt1APqb9h/wCH/inx58Z9E8N+GNDuNTu76+gU/Y9wa2QSAkTyZ+YYxjHH5V/Yr4B/4Jd/ErxbpdqNQv7Hw8txGktwtyk2oXEUjxLiFJFkCrHuUZA9Tz6Yf/BCP9ivwT4L+Fen/GbVrK0m8QeI7eKS0lnggWc22wKZjI4Z0QMOoA/LFfvT8R/2lvg98GzHZ+KvE+labOkeDG91ax+Uq/K8rDfn73qAcc4xQB/Ox+1V/wAEfPjkvgrUNZ8I3eieLJ9EtJb1dH0rzrLUZURCZGNtPNi4G1c7ULM2fu8V/OR4o8L6p4N1K70DxvYT+H9Y025l06ZJUuLadLlJDF5XlSwgsg27cjODnNf3b+K/+CoX7ONlHNBY60dWC28ix3VsjvAbh1MUckTlQsikgqcMQRz0y1fya/8ABRX4jeF/ix8R7rxx4X0WGylu7qZ5rmBLc25hWQiK5ZsjbdN/u4IyRnGaAPgS+0KTVdNedzHb29ipiHmPG4uYkjOyMtMDuk6ncoGOhNfMXiCYaVc+a6wPF5kokt1JaWURyMqyNKzFWIUDcq8DjjtX1NptxJdaLBpcsU63DzSyzvHJN5jrs3kxRyqMQgAdBjnFfNfxB8NahDdy3PlO80U12iIu1hcQmHIDq2OeSSyjGRkmgDI0zULaGe2vLQSGSWUyWmzypbZJRlAHifBfK8EAH+VfRXhfxaLiaG0ubUwypFEZkWVFExGA8a25XA+bkEHg5HSvifTri9jkBjuXlFrATHbgBJ4YwxMkSrxgZz8x5P5k+yeC/Et0JJLy2fFo0BS7vtqNc2eHXMCCZvvAk5IyTn24APpLUrW3mnvL61WW5CMJWWEqk++MgsmYXKs/U4AwSOec1i38s19p8tzZr9kkMUdo0u2KZlkU75BcQpHtiuAmQGPcdcirFtq8up7jCLQ2MVvFayXEYDTxF0V1MwjwkU7vySTk5xjNafiHRtQXQ500uMW9y1shvbaFv3dxcOVdWcSYbbLH6cjrQB5bA+p3LRSW6ySWunys7TL5Yud8HzeUkX/LwSCc4yOfWtHUJLW0ka8MkYbyI5bi3kXEhaYEGcxqSI5BwMdj6VF4chngt5ZYI7lEMkqC2AdhaXYfb5SSsPuDLdeoH0qtepKn2mxKpcREz3DJcSpHdSyQxBoow+crGzsCQeuMDjigCCHV7Vp7acXSxiN3t2Q+YUuxIgWFXWNhh1zhjxu+tXXkjWaX7OsdokbeY8EjeVHduEEdwm13JMJUkqCcZ9K82e6uRHJcXi20rpNGVSNGLIyEMAFiHJ4AJ9uetaMd680kjv5V0piHkCQM1wJHQt5MHlkt5gcKSHAxjp0oA6XR9W061u4pIbi+to45ZY47cSyuWhl+8zxKuAu8sFzyQO4rq7G/EE0FzaGSW8mWd1gdWRp41c7JJYmY7QhDEgrgg5rxuU6laXsU8u9ZRHFiRy4kRx+8QhCmGbnHOOneu50/WTLcWFwzrLOSB5RG5mkkXZKHdhhBnJKj36mgD3PTNQS5lMFyI4mawD20wnBiglk25WNFA2R7l+8QACcGiJIrk3LvPcNLYOZWjSB7pDc7gY5M5wTtYjAzhecDrXm98yabcxT2pja/CIsQZ5Xiy4y0TRED5MHgevtWxpuqztdieS8a1lJMM1tH93zJF3JK6qcsFGRnGAOKAOnt7TTrW9vWna0iucLeIs8pdN8g+WKHeMKpJ79O3Yluq3Vy8PmyGRbARK0ti2HaO4ViBcRuT8kewKRnBPpmqUF9JJfE3brJZXFxEsl1FbrNGkyZURu+DsjZRnHUH65q2899CwaGYXVvsu0hhkxAyQpuAmBmUK5IORuOD/DnuAcLqN/dXLwXkxt3jRnjF20gt4IrNVO2OdnPzXLDhcjJ6CsXSruzYESXITz553tZILWMXFpHlj5Pny7wSQQWwAw4x2rpphbahYMJzdXs0EsflqSE2zSKSpliiUq0CKTnPIPSuGurW90vVIraK5itoPLeSN4ollnlkugPtCOzjKIrDuAQG+WgDsLu7gjGnJY3ZZUutl3JMcEMVQBiz4WRwVxycjOa6R7q3neSP7HHfTae/ntJuEb3NvKMebHICN4jOSU7tk8A5rxuO0vprm5ummeJ/PjeW3S5aNtiNsElmTGVuJDgFxyQOvGcekaNcanHat5dxayLcXLW0f7vbeBtmWT58BYwoJJOMkZHJFAHpeipa3UJv3bfY2EE0dnHvgDRyfMrCZCf3y7uoyecgGiSa+u7WximhitlEct2dwgjEKs7IsieY/CsoBxnjsBXEWF3b21t50yTTTR3YKQo0KidQfmEqmQKB5nzA9/fmu5vNXD2ME91p1wEZkhYXPmeVc/MHaKNbeXy0QA4ILZPXFAHbWHjK4tdLtYrRbjUhaAwG7s0SCNUicM8UkcqjzOOpGd2Mg85q5BrXlNB9ojuZLSSKQxz+STBaXF4zo8odcqW2t2YtnoMYrl9HfRUuIJ7W30+GUSxiRZJNRSe3JU+bHBZRylJBlc5bnOOMV6bZPBf6ZcmKKC0lnjlSFZ7iCUTymRH8+a2WZjby5Q4HG3NAHn95rM0Uci2d4H85PLke6K71dXUW8RbgKm7JBPQcN6Vuw6+9pvEtza3t5KVmQlpLaMLGiq+whfnfduwSAuRwa5tNJn0iPURIllOwXfvdGYxpvyzNvG6WRiCV2g7QwFad7qWn3eitcvEru0UMccFvGiyItp8xnWaQBt5zjHAPvQBtSauNXLJbQOkiA+RLAN6jcojMk5GQAs6l+hJz0HNdlot1OiWtjdW81xdySIZL1XWENNCAsrqsRJAKBiCQA2OeTXDaFdW8EkUdkhE1zCNxDIC06gSwySL/dLOVbHG4Gupu7kWVzBtaSIhxHcu6s7NcdSsAjX5I94OQR056dQDrri4S+B+eK2gga4l8u4neSW+mRgFjmYJkKyMMZwoHHauY1W3FjJLLCLWa2iVPstik3nt9ofP2gxcAmPIxwdo2YPHTorW0t3SGOVobk3JkuJp2+S2syzMipvI+UlyASeCRxxWcdF02V1tLmSf7RYKHyJ4l81XeRVWJw3KMeo687uhFAHiviXUorXT4i1jGZLi4uDPKkUiRGK7VkuN6qdpnJwfl+UFeor40+I/hm01CF720slWeSCXzLqG0Z1keJtg3l+knyqCR1zwa++NW8P250xprEN5yXNxELaRxP5KKuZBCpyJA88jZJyVJOOleWt4Wa3d9Ku7S5XzopFgGI57YxN+8cxQyABJzLvA5JOM0AflHc6TerLPM0S+Vbs8IlKNEEnLksHLDCH5jkk455rNhslnlaIF45IiTJK7fui/32IZeQu3+I8H1r7M+I3gz7NdSw2KrJp12lxcTNNBsa1eNmDNNsGCpbowOOOvr82S6CYrtthTytj/ADKR5MwVPnByPmTA+90HAoA5USxRkLdPutNpWBD/AK2WUEBMN90oHwwBwSAK657ZLCwD29zGt75TvPcSsFAhJJdERuGkP8IHIBHeuVn2W/lDDqG3JCjgOnltjeio6gKyg5XnsOmOHz6rbQxtbZWSPZJ9nnnRv3uVXapCjhtwYbjgd6AHxeIDHZSRzMmZriIyyyqVc20S5hUBR8rk8Eeq5I5r07wn42FnCsciS+Z5LfZHwJJFgYZeZd5Hkylv4ieVOBXid6PtFwZwUwscZEDL+5Cqm3k4+ZjwSB/eotpryGPbHIyiGIM8X/LNVcchWznfknC9APpQB+hvhXxGmt6dYG21AJcQpCJhIgYRb5y8EyuU3BmHDEZAXvyDXtwvI5IPJjKMPtaSwOZG8uSQSMt19njx82G3nbkkcjAr85vh54vGhXysziSSWOIwxs0qxq0WWcyOkwBYsScYwp4FfRehfES1vw0N3PFCZ595SQh5FKIPMkFx5pMKFmKgLjjnHegD1+90u3hu76EyO9sil2t2eOAy3Ew2w3aRqScA4HBycdOtcvO/9mQYmlltZJV+zpL5iyrM8ZV9zGXsC3OB8vcgcVdivYbu6s5pbeKKzmRInUzSP5/2YFgr3GOcRspUDkk7h3rRayTUjJaXQe3s5IRJbCdw0TRo7SSxJKqkrMy7BkHkLk4oAi0a7hlF3NqDQ3N4GFtp22ZTBcl2CvIIXZRvjVeSoPOT3r6a+FvxT17w1dw21vclEec2sUC3EkMTFIhJ5iyJjKxyhgSvyhVwTnp4HpdhpMkSWrs/2i8ZYlaPyrZLdmy0k1uWwbmPaMc4weBmi+TT9LiuLVbiR3EKC2kzKstvAkrB8BAdis5JIB3EknBXmgD+jf8AZF/aVbxDHY2viN2ujFby2ssUrI4uzC2BcRF+JoM/d3FSRxyciv0q1CbQdQjsfEAWD7c0P7hLSOBY4NLgYrueJBvkuGOUJIOwrnOMGv5Nfg18RL3SdQ0xoZ4YG+z2sEUsd1JHLG8BzHAADiNpGDMd2F5HPPP75fs7fFPSPFNpYDVPEg1G9tbaOCVS6kW6ShGaNDGSsknmSLnbnB4bByKAPqe/8Qac91GBHJDDLBNBb20Un71lG4j7QrEtIgkO/bj2HHNeaa/d2dm8UUF6rCdkl85kVUJIPngebjG2UkEHBHAI5FdD4g0OSe8j13TdX8mOzjmC3JiUYBbP2JlYYO5GGG684HOa+cPiFbTQ3FvLJq1/avdXcCXEAtiDh94RopANvkkxpkj7wkXPIOAD2GOS2vorOUarZGSTZDKJIvIRUhYxNDMFGHYhcjaCQDjua3PDksFlq097E0K3cfmQlY4BJDJaMCFlLtgpjIG5gFHrjBr5J0jXdT0ixu3muI5JHaS7w5Er2TyplYrq4LY8wxEPkY25wTXpHgvxDdTWsV0Zkt3dWhnaScSkRTAEySLndJZvujwQDt4J4IJAPqbR9R8q4NxJJMhaRokyDFbopjBXLH78m/gcnnkdq6O38TwxiSSRPs80QaGQTXAmluFVVLTSuTkL5TKqKvI4z0rwfS/EF3dW5guJpoJLaOZUjnjDW08sJ3xXEbBfnZhG7EDkbueKsRRTam928Ynubqa5kU24kIkjmlCiGaOXOIrUoDkc9ecHigD3bW/GNsq6c0MxiZ4mSCRJN5MmWEcEpAJQqqoSeOCG6Gr/AIY8UalBd+fdSwSRvDJ508TO+2JCwa1lkYY/eIyYOcdv4a8xTzrHTdpjjlh2uJ2UxzIkhjSC6MwwcTFsKMkEKm7GDXR2CXljbQo9rkhrb95Fl4EghGYpCHGHR14dj8oZeuCDQB71pHi6CZJ4GnmWytYInnto/lmfPH7hM5YiLygcZyQcZ5Ndhp3irULe3a2ihLRyxSt5bsrSKob90GYH/j4wQAvc++RXith5MHmxyW3zTRx3SXkLCUGO5WOLyoxDllLEMdx4A44AzXpnlNYMjSkQIIItisrKZI4mzEcsP+Pgbs59sAnIoA9Chu5YFs7hYSYpEc3UbzhEhnKgmRUJ5cFhlRnknHSu30a9S/QF1QBBJbmMMFQkZzIWfG0lgevWvFl1ZcpDHcRvbpGFled1Uq0jvi5YMRlyAvBHJPrmtIeM7XT0up5ZV8qCGCGXbuWKWZfndgpAAB789jQB7fHa28MUM0szF0UlHIVo3ZSQsXX74VRxj36GobS7slZzMU2y5eK4bALlFEv2ZEIwCSQD9K8uk8eaebUtLJEkBEVxDLHuMYF2QJFwuVWbgKP19ubuviBJaW+rstrFdMzK1tDLIVa2Ecgl2ptGM7CNzZww460Aeq3evRI1xO8jAMFC8oojjXE8eBn725gobphe1SaX8TNDMckOsSGYSbRI0NtFdTxGN3eOA7mUoJGkx5i5BwCcZr5T8TePUu4bs2UqSXrsHuIfNLwxyMu5vs4XnKLnCkYAHXvXKL4hudKhtT5sV6mo/ZLibUpopB/Z0N1iONiEU53Ssq88AYI5oA+3tL8cQC6nNrM8VpzHAs1wschJaTETuhO9hGhwOMBdo5ArRuvFbQToocTBpFCsZUCwKT5bIUL8jILA88k9CCK+BbX4tK11ciC5ZZUkW2jWRlW1m8t57RZbSLZvZi4GXxgEncQQ2NnW/HF0lx5BLXkztOTcWsqsM+UMJGWcGZkcuTgEMZCBnFAH1Td+N2e+uI3nmihSZ7UlCphMglYebE6gmTfFjpnGc8Liub1Hx7Hb/apjPbw20SzwieS5ZriEDy1XywpKlQAuS5465xivm2z8SXsjWV3smmiitYVS2hIkSAKxTdNHGT/pQC5kX72w8jHNZWtXM+o3yzaRbsILpbm3ullBmsmlmfy3k2JnYjyK4UkYUDkjBoA9w1L4jSNJKbe689VhmdfJeNUaQCQKqknDlhEzEjIy2RwQa5iHxndX1rcy3LvDInmeU7YUCa2jXzYWc4JIPK7cgqQa+cLzU7yy1O70nUWU29lIk9okYZIlDSra+TDJH/rkXE2eSBt64YZ76zSaSKG5vI5/s1zbiOLT2nKrJcKUWK4g8rOGKp8+TyBigDp11zWb2yfUZGkFjp0hP7yXbNcGVnk2xBW5j3bhn/Zyec5wU8ZXvmQXct3bWcNw08TKZ3lMa7SYxJEVOzJ7k4yevOK5/XnuEN2Uu7iylmlVbNYpFmSaRIw0qJbg4VFL7RkAfKR1BrjbWRLiKRLybbqVlku91EIk1BSoIgSPAEjqxOCuRxjrQB71pfim7vdD/s+5uLe4W6mkiLeUh2IVQoVAJyuQeeceua4vWvC8M0omhMip9sjBNuERpVwjyNGSRhASQT/eB7jFanhWbTbvS7kTW89tcW4huLSYRbY5J4yBKqBl+VsA4B+XAz1rv9E0mLVbSWWK3WQks6OshldJhOxHnBThQW6qOmecUAebLoh3papG+8pd+W64W6kFyEG9wP7oWIdeQcjpVDTdSvNSY6de6bE8ZKTpIgWFLSS3DFpiJNuxzlVfPJBz0Nek69pkFrPA73EtjfM4jNnGXLIsSSySyxORkQmcqM9iewFcRDG1sLhoZQ6iO8tw+NpRL3Dyl9ww7Zb5S2DiIY4IyAcLrL6rHNPIcedLB5TRW0cQm8qG4AghIMZDgSMcEMQVxz1rgtf1rUr6JbWdGSFyRHakQxPbzRsvktJATkwSshV1BLBskgA167qNrb21vLbmaSNJIlK38m4+fJ5RaGbeRmHFwEbHT5q4xo4wbq4upLe7uRDEpkZEjkkW3IcSRBUDXEjMDwDuA9MUAefIZ7UyNdQzeXPO7YtswNaXBihLKgGf3G/cAQSG65zUtjpFvdXF7JLHbi+l8xrZ3aSWSEbXC/bQrYlOY5H2Y/5bDJzWxcz3Wqs1wiRQKPtUVpEyvtlmkiRg3ltncu8sBycEEnFLaC2thv1WRWurkW0AWxiK+XKDHGzyGT5QwjD7tpY8E96APOtWsZFaVoFjkkjiSBvN3pLttvMeW3jkYYER5xg5CkDtWLa2DTHSLuJRFcX0rywKJA9rbyRYKW8rZ2qWQMQSec+vFeya9caYYIVXaZVmlUwq2U89Y08qYSOFDRM27fzzyK46XSJlaR4SsVqBCqWP7uOVJLhC0zWyBuR99kPVdwHegCeHSLjUUuoll8mSRZ/Li3QLDby+USY/mbkuFLYU5+fn0ohtL6CxFq001motYxHBEnnDUbh2RVSBWX93ltgI9UJ6Gsqzu47TybOK7MlzaTy3CQrH5hkgz8sUrMcyz+WxDdTkHtXoUStr1ta3kEARrUTPpxaUwXHmxyI0hjQdJBjK54GCDQBZtGvoLeKXUJmFvHZtBm3QKDdhFQiSJvlwWU5JIIJPXiughhjeJHigtkjQwSpc+esscssiJvY7uUI3YIPdcDjFZ15JcizWKe5+0XdykMRIT93DPt2SNKHH7yTAB47VnRRXV1dmJ5gTAiNb2MbujvLGwiZpI0GCrFCwIOAG9QcAD9fhthNCLVIomEnmXMu1vKiIBxK0eMsCfQdCetYmoXt3Dp9xPIIHsUuV2qkpG2YKuy6j/d5L5H+qUkAcnGawdY1y9s9QlFslxNAl0PMDJJLGJXRVdIwFJ/dsGOW+Xg81x95qLX1ubi5dorCHUWmE0LxMZ75EHmy3O+QKYPKUDavQoeAc0AaUU1vqOqQi4vvtMNxBcQta3flKI5yCVkaXccPyWjXafv5OMCvk/wAe2NlDrWoQTMt7cW6LbxxzXEdpHsMjNGQfKzdSbSU3dSOT8vNep+Ir2X7VYmz1WaK1mzdQ2lk1vJI0gLsJ1bJyMFl25yA2SAOnjfjK9kMcmoK9ysMhaPbdRo17CyyFS2IlYwqrbQMn5uCMg0AeJ+I7y5vLGayN5ILG1klgvrcXBSQsG8xWgKLkxq7INq8HJOeTj4C+JusTaXfyi4S9unmlka4QXLSQeRB8wNzGnMQWJ0w4PO3AzX3X8SLg3Oh2c0Sz25juJftCII4bq8WMJuVlyGZ2wSOMnPANfnv8SHhfxEBaW880UwRLj7V5zsULM6o21TlFPPTPGG4FADPD+tWerMJw6SyWC24uVml+9H5g2g3BwzYiYbcjcMAdufpDw9ZPcRlRej7PMJmigmnintY7ePZJGijO9JSuQeM5A7E18qeFLG5ZhHAAbJ7hHv8AyzAJvKZ3mAjV2AcB48bQSwB6Y5r6qsU+y6bpwW0aOSe8ScvCIxbxKykOtwqk4Rl+UqOQeSMEGgB+oWJu2NwivFFMZFtZHWK4ljgiUllIljAmDsrY5OxSRwK5/RtNvEvVl0tTDdRsZA6SCKOOAtiSOztwBEwIyQASfmz0NdLeyPPNNpmko1qbeVZjJHI4ighmwL2BCwImYg52jlQ3OK7vRFsJLQq/2mM6asgttsDwuJAyLGwQSAuhduMA9CfWgDmru9exQtqMBWQSMiwzJEL66tW2EsnPyoJe45+auPOu3t/frbTSSW+nLLJ9kWKRFn/eYwZSzbWKhGX6NnrWrruoyXl1K+rPNHBcE2MM13DIsLSb2IMU5GRkg42nB7VyF7ZWc11Da2tq0EkDNbzXdpM7pm6XcJVjl5MwXBPGOPfFAHq3hbLNqEtvaTQWTj5NxW6iSQ58xmDNkFgcYXKgggVsPDdaZtn0252RzASXsSW7xsqGU/uQQrDaQM9RnNUfBmlJbaatu18sk/mfal2nmZmJCQGOZwXbAyR0JzjiusukvxpN3LcPaySIJZJgdkLxYyIkIVgA69cHnkfiAdj4H+IWpWc6ySahaiOKQR29uZjm3IG0TSITtg/dkg7iBn6198fCL4q6VcRWb6jNPc2duSJpoTGUed3VDHGUG4kEHksRjvX5Vp9iARkKpIbWVriMRskjyMqSLJKz/ITuGNo556evo/gDxNPGbGBnjso4ZZLwC3xJLMd5Vo5BEdhz34yMc0AfuPH40W8uUkgitY4NkNvapBceYixpGrCV4y5Vbkgc5PXr6Vti6tpknmSSeS7dmkWAorBYmASUYRzgE/8A1sV+bXgjxbdWU6m+vlkiS5E1ojltsqzfMiIyMQSvygg9MGvsfwr4sgntJbu4kSN7uRREI32yeUrByshJwilsjjPHNAHsNrqcv2ueRIPKsreJoPNid1m3BlJ8sgfdGSCeT1PArrNE8QywRXNvcw3MZ2f6Ncx/voYy5wjeYTmRsNkjrweO1fPuta/OscFvBvQJcNLGkLyCK4i3h5k88DKgktweDg4NZVx8RY4NLube0gexc3MkyxfaySXVtrBXyRs46HBJ7UAe9eK/EtrbSwqivNbSvFDciGUK3neXt+0OmflQtg4xx3FeZ3Oo6eDAdakgWB7iQqkILXCu4KRFWGRj5gSBxxmvG7z4iW8oMv20jypbdDb7ATLcEgvujU58vOVwf72Rxik1HxIbxUnZIYjGsksECSZlijkCAmZlBMYEh+mB9aAO71XX0VpbOOVWgZjFDJPIIopMcGSXauRcYHA71nTSLZQSXNvul82Es7O290kIVVdYychTjn0xk4qtb2DXemxXEKRzX6OmXaPdGykcleqtlHb5s9scGta10VBbX8d2XtyLeU2pK74fnx/rLjOYzkHA6c0AVNN02DWbyxW4dRHIjfaI0BeS1VRkuxwQM46AEfyrX1vTbHTdDzpsKNIEla3b7O7uLcP8xY+aBFhst8oIx0HOK7z4UfCq/wDGOvWEEBafRpoSkzqqiYSxIBIFHlEKu4nGTz1r9K/Dn7LXhKXTILa8snfzI4jIZEjWRAFy0aoDiMEDkD+dAH4GeONa1HRPDkl3bykXV/LJLFHbyR7SYPmLCSRSVdhjIJ3ZwD0r8X/2rP2uPE/gm3SYa1q0V1M0qWumRzIsCKspeSS68gKXlDKRtJyexx1/uA8W/sE/B/xLpt1Z3VnNAJkcQvaoGFq8qEeYkUhGGDcn1JBFfw/f8F0P2E/Gf7M3jvTfFWmqdV8C+JPtENjrASGAQyx5kFrNAFGHEfLEMx65OaAPyT+J37XHjzxNLDdzX9y0kq4WM31y6RE5DurNIcggng9AK+T9Y+ImvardTajdX97sZnkCiWRUafaVDEt95eSCOc5HFY+o2gn+zpDcRTlkUyESABJAAGTDH5QPWqd20UUMdiVh8mLbulYhsyHh1ABz0x0yOvNAFUX1w8rXLlykpSQlCWY5zksTy2TnOB9M1DMJWcOkpWPBPPygHGcEMfap1sy7qsUkZ2j5mQsFSFQeCAfl59f/ANay2UqQNLJuWB3+/JkRg4ztRjwR6c80AUiFVIy6IxfJkk+X5SPuYYHliAOhpImmWV8ZTAVxCUTDhlLckgD7+Ovp+NWWg+ZFYo3yqURANoU8qCMcvj8s9O9Oj8mWQworxoFXe8pwx8vJfDkfKNxGM9e3FAE8MhR8kfvNhfC7SVxycbfy/Wup8K6gLbVVkmMokm3rHJGjOEkyZf3iGX5SwOOmBnmuXXykysfBEZReQXOOQSf4jwPX+lb1hLAEmjZCkr+SpkkjRSAhBJQ5yxOT9e9AH6afArxZA+g2ls4dpo4pJp4gxQMI2EiKY0BJG/0z0719raZ4hNvATcS2ttcX9pGwUwCQQ27RhWD85UsAGG7BJI71+dH7N2pRw/JcxR5FsHUIGcyKZFjeFlMmVL5BOAAK+1rjy7XUIo2jEbTwrOxR2uIQiqGVJ+WKPvVdoBwN+DxmgD0T7WiRrLNMrFREqqeftFspJkYWxGSmGGAORn16JNdRW5uI4oW+zRSqhMDlZkKDfDPLGQRwcjGQa83m1K41PTG1qW5gnuopmtjp52w2yKjKJRC3LPJ5ZX7hAz64qA69cWlvK1sIbee+tYp2tZEe5aG3jkLK0jZO4ZOCT9T60Advq/ieBrOWSzlEdwkP2xHYgs9s/wC6I2x8G6OPlHXnp1FeP3nibznja5lRzdGG4DTqqvaquUKwuxG0s/DYz0z0qLUr6xTT2u2WFrx2Rbm2i80HbcvveKONR+7XDfIOikV5Lq+rTXF7H5G1bYRva21uikgzMTNEPOkBVV2ngkjkY60AdTrPiUSRLiVYNt3LFHKhO+WMKVmKsww42DOO+e5IrmJtct0t2tB+8RXS/kuWUBoIY5v3QKDmBm5weN3XJrH1gjTIYYJrdnfMk0ZuGWQRyNGPMAZSQrDjA9q568aRLd5IZ7Rytlz8rbHcuWVnIHzui8FSMDHFAHo+jeLnuLqRRDFGkk6MkkjrtuEcBw0qA/I4PPYnv3Net2vjPWBa2vntA00Uk52BoneZIAMPIwwIgeSMHndyTXxdHevDNEzRQhZZmlkuFkfYqISqtGq9UyM8dN3pxXYQ+JpGSznu7siG3kEUMUPmvazPOihmuGYn5iTwPujdQB9ZT+JbTUHuJby2EFzYZ/s5UkcefmJXiR0jBSTMxK8cADJ4q/YzRvYy3f7qNpiklzbMPs11FGg82fLqpDupfaeMnbxmvBoNZWZ/KDRRRRuitJK6qkUAjEkinusiArwOwzjFeh6RqyXNs007i5js72ETJZTKF+xxnZPGR5R88MvzEnOcn60Abeo24t7K5ubvT/s4MLSW8Zk3NcQXqGFT9oHy/u1AO0ndk9BXzD4nsZ1gtrSK0t0mMkc4u9rCWCIHajON3yIVGScEk8MFJxX11eTpNBJAtwEVpjdW0MMcixzJOghWKbeHVgiYMhUKu/oB0Hl2uaMFvFsJVaWxsoGurpbkRJJbyqm+4t4ZYwBK3nD7h44wozigDyvRrRdNuIoVYanJgtqzy+bDab5EDQvaK2G3/ZmRWXkDHfk13a2t8GisINStYYFK3Ns+8bNlwSInkIUYhRMKU6hgM461z9j9iu9U/tCFJY7ieM21rbSRzLHPdO7CS4kjZB5IjiAADYzjjNdVcWmozadDA1kS6z3UUjxhVTNsSr+RIh8yW3S3CsQF2ljgNQAeH4reS/uohdT3FvHH9ku57u5WJnhVN086SM/CMQqHgE4JAwa4rxyyTrHeW+oS3UQjFjdReakNnBapMxaK1Vk5JjCneSCwI74Fdlolg0ttPeQxW6mFZbNba7V2uJoicNNJFFnK8EID0DCuS8U6RF/YF0iRKZAZrmKFRF9qt4pYRbb0j8wZGYwwD4JyCowRQB8sak0z3s32Vi17kMX2ArbIzfu4BAOA6xnBkY9Rk12ukx3Ci2XEXml2Zbi4KsTJHcN5heQEBiqZ5AIPUE1yf7/7ROYiftEyRLFb3MeJbm2UAyyBGUYAX1/M102jGNZrG4iMz2H2uZC8I86K3jhGHLQ8sNx6DBOD1xQB3X2C3+yToJxK8Frdarb3XlRlLiaXEdwEcEbAH37A2CVAIFcvrP2U2SCylMlvaPALoSqfLkjEn70wRqNz3G45dGHy7jgYFdhKLExWgMDy3KTSwzRwSFrWBSWa3FwsYVY0ZArEbiBnBPNcrqxg81r4WksMsRudyxo8dtieFYLgMrZPnb1LBDkgk4LYzQBxVxo0moTh1WW2xMFURyFDDYxriV1jIJchNvABJ7ZqbR9UvvC+pW8TRNcsyySW7ElXOS0DSSMxGxD8zAHGRzW3Fm6gS7iIhSSGWGKB0G6QTxDDQsrfJJgHk4XIP40722ji09vsV7JP5RtiZrhFa5URlg1onHzOI0YHGRuB5zQB6Voniq8htbcHUI5VfVI5Ps8uZFls/LLz24YcRSCUZQEg/WulfWr3V7uOaOUyR3MZNtB9o2zwxwyFxHO2MRzSzk8ngxgKPQeJWEccGnXLQSujxTQSPBeFInWc5t1MDEguh7Y6d+9d/wCGNStNM/fSPbtKgtpxumRsCFyy+Ym7qXfgdQAOwNAHX6pqUunTRaSba2gvpEglnuLnyWitwyg3Re4AzK+7A7gHisga+7rNG9v9smcyFHh2NJbQqAs05ROdjSggMQAQOMVlaxrJ1bVVkaT7VFDL9nfiCSEqsXmPcN5cZL2+8c9dxPUmuZl1aK2ud1nLNFdXZdZLlFCxxQrIcWzArwqyAkDvnFAHptnNb3XnpAsqo6EyxvJnfKQFktreRVw6gOX2g8Yx1FYusaBLZNJbS3UEskYcafcxlrjMTIXSL5cgTbicA8jAJHFZkGrOs1tHeyvDGfKu4ikiokXnAlp4woy2FIBX7x/Ot4azNZwzIkaahctMkVzCj7VRZEIjuo0Zcs6KD5mCM5yRzQB5XEkc1+LVpLy4jj/dopVTsniRmlVlIy8gZGzjqATzXP8AiWWEPKm+5mayCqPJG63Nw5P72N1+VT8qHOTgmvYNV0+S5lgkg8u21O2t0aVFiY5hdJXtpYEIA8+QSbeuccHmvP5beG4aZZEMEhIikbyisckYO5h5PVHU5H4e1AHHXVpbRfYV86RYJxawhGxIEafBmkck5WVmyT05bij+0JNNn1PSo/kWVleEy5KWoi4GCepdQO/eunuNKsL2Ka3htJnVEt5G8oOgWaCTIk3A5OU5OOh4rn9U+y3Bkk8pS8ckdpHCGLSXDkbWODyYkxyx44yevABRg1NookeaNQHmcJcw7oxMWwpDno6KS2ccDBzWva6lBdXkMht5o/LXzvtiITbyQhioLJj97GWC9x1781iQQGa4EDafcTNbl40C/NErOAGZdnCJsGdxOGzXXize8tY7fTkaG4z5cdqFXyJZI4Qxid2HyptxxnBfOOeCAdfoGoHWby6tLicrcQwtJJBIkkUQijUeUYreIEx5yAGHX73vTr+yjsNegN6yQWskaTR20CfbCsm0qPNcHcWOB1OSee9c7okFxp15bzM8kEytBHcOwDSRO7eXLazSMOYiA3BOR26Zrc8Qy/8AE5ujaqhYC1kt3h3IpyiMBksSihs43Y4AzQB3CXWkaxII4IbaO2jhRVkvIjbzwXSoyQ3QiYA+QrDnI5zz61iavp1xbSW0K6hHcWsd0jSpaK3kRBkEkkxC9EZ5Gx6Zxxyait55haG6uVGpKrTwQRGMRpLJK4M0W5gyOI2YEsDnnlVPAxZL2ES2rrHLG13NLC1vawytFEV2+bEhMo3nIYsT8qn5RjoACzPqMFl9pa32yokjwLbTN9luEPAf7MV3maNiCSOODzjkV0+lQ6PdRwXVrGFvUW4vJILifLl0jAKRIBgPhmKD6DNYCW+mT3aSrNLFHNujW7niUxWb+fswfMO2JyCOck56irutyx6NeQXOmRvJNHm3mvJPLImC4H76FDzuO4hgPQnFAE1pdtb3V1dXcaRyw/LYNhZLq0UxkK/kFtkhBYsSBuycHFVLnWNVhuWt4TDdW00KTPazQwIZg4wszxpkiQSbjtXGd3TtVe/K6uy3VrFKhh8qFByYJYCB9oltwp3vIJt2eOhz05rLuTFYm+U/ao7xFt0jNxEiRyDJfFvIzAkqMDI5oAUKbm+UX8KwWvzSCWCIQzpdAHYv7wYiUEYOOc+vegtytrLP5kYkZA5jn5kYlwTucMDuUZP5Y71FqstzBZwTQLDcLBF5iLOZZJzJK+ZWYDKh9x+U5PXgVlxyXbGK6e2mhZZtkcLoZJMyLkvM/VYgW7gYz+YBMuoC5vw25JRHGj2jlwRLKhDTAwxfcIOfvc+tdjbmLUrmKMW1xJNckx3L2zlRAh2lXlz8pTbnHOO3FYnh7QbrU7zy7O3a4gMzz3d6ifPax5PnYZB86HkDdt6fjX1h4K8CQpYrOdKPnebCIgI3Y+QeY2KqMs3cqc9e9AHSfCv4dQyR/aI7eeba0KJMIvLtzaZ3MSVkLK27OTjv6GvtnwF8H9O1XUUubaBxaiW3kvJo0dg23AWG3YDcAG+9gdOfarXwU+DGq37Wesx747e/Vrd43ilSK3h6GRbcr82WJPA9s1+pfgP4R6R4bs9NkMkDq9sZBLNH5Pk3CnhnTHzFj91TzgZoA6D4ReBh4V0eyxFA6hcW/kj/AEuWIqMmXaceYCeQwyR2r2afUYNOW2u7ryJ7q4nEM0cMhi8u3B2wI9vIQQQMZ46n6VnX19baTZJdQNAEjsSsyIjxtLNGF3+Vux5c4xyDjcBx7edx+I9PN4tykUN/p0MLveyXJczRI+JJN4HKv5mADjoM0Ae5re2Fvplyb2GOW2e6jltpo0kFxuZgqiJQModxGeOpzStq/kBbEtcRJJODCybhcHylMrgSn7u7K5U4P614WvxH0goscDq/nO32WCU5+zgrjYkz/wDLMNhi3OM8e2VefGC6EWGljhitHbbI0ULxh1YKZlfO589APTmgD6OE8UksupXk1rHGvlqlsYt04UEb7mcof3rAdM45qBdU0m8vLgx3mdsTRwrIBieErg5dzgw7jhQeRyRgV8c6h8ZA1z/aCSb7xd1vcqm9LZIVJ2GRgp8vOT24BzXBS/Ee9ke4jjkuogZD5ZM+QEIO5Y4WQBIsMMMDjIBxQB9rSeLJIprfT0aNrn7Q11JATutZbSI/LCsmdsYUgEnP+Nc/rXjR7kT7bm3t79N0aRJ8zEjYoELtwin06HjrXywi+I7/AE1bm2kkaKZSkMjSecsS4yY43VgTISfm6jBrZtfBHjm+mS4uXuY7a3gjczP5iy26hAyu4YEmJmAHc++KAPVJPijBYyTpqJLCWNFmW2fmZoSpAKscR3OM4I4rzLWPiNfCS4miMuyJleztPPfzILO9JEzrIFxczLtPcYpY/Bl5OZri+uttxJLF9oiuV8shZiIzPEsIJAA5HHfOK6/TfhRbX6w3d3aLa2UNo8NvJbeej3LjbuuvNnAAjIRcqTkbjx1wAeSXfifV8Ri3V7xJbiSWVEklF3bLIsQkndSmFT5WwD6fnv6Imu3VxsvhutHKsW0+aR3iEmNszu4LJbqcZ4wGOODXu/h34caXcNJbi4LkKpbAtpbiIuu+QxymMCeFozlVySvcV6XF4StUhRY7ZYdPihjeFbaBVW6EEvlyO8wGT+9w2xsBgDgEZFAHjumeFZ9VsZXtZ1SSLZC0gZyBcXJwZ8zJulmVcYdApGOB2ra0X4YyO97a6jHc3BnWFJpZSs0DmBtku1CR5CvKQMtgDO7Pevouw8NRJMsyaWqiXy5W3IiSyFfuCGFH5fp2yO9dFBoFtpi3kMYeeTzD87u3+jrOwZIww6/OOp49etAHzJf/AA0treTTbGKB5LqGURo8tvEESIgttijXIEeMjaWycV13h/wSNNimMd0BZXKCHy2UQCEtw920yAFBnHlg4OR361729taXdrcxyqGe2Ii3PtQwu0e0XKzKcsNxHTg4qsLZUQxyx288EtqYppYxm3AyVLFB0f8AuehzQBm6F4Z06ezt47e5SaS2lMfmv+8B8pfLCxkjMlwVIYEj6Z6V3E2j2OmpJc3lolzdzJJHEXAkaPdGrCWKNSVUhIUyvUGQgjrXB2i3mmagtrBtihLvOt4CAXi4MSwrux9qUjgdTmkvvG0KyBdUuIpIbaAmKKFpJJ7S6ilEbC78zGFkXgk8A8E5oA2biJZTdtHbW63czLOzyxx28TBOYx5jchT/AJ65rAFzpUd2920M8twscLBHugqu2/ZIpjcALOWBCk9c5Ga4DxL47kl32kNysVvKsN3AJDsd5m+7H5jDC2/PTtXm3/CYXiQujzJtinuLpbh0Z0LI/mQIHmAbylU8HdgkY5oA+gTLA91doJQn2F7GaxnYmNmkeb97Z7QcfPEfLz0HWu0k1jT0htWt5pRPNHHdRTZiSaRUIBOFyQxHIB5Yc9K+Jh4/1+61udy1xqUEUpW6gtlf7HN5WLdY45I1+SfcfNye4wK9P0S6vdR+3RTTSRStPGhiBJWS5P8AqmRvvRyRx/Jhfl70Ae1ap4hMF2jG6WMSYmhnijaQlGJCiYHKsDxx3x6VzGoapdz6dd3huFmtrfyDLDloneX7Stys6K65iTcArnowPGa57U5rmM2u1pJLKJLeDUIUjEcfkXVuVmlikXJXbMFCcfL1rjdW+3XLwy6dHcXVyXw9oZBg2NuqvKJcEI5HQerDb14oAran4sjtbriWS1ilt1WdsylI7ppPOjeBlGBdLHjdjlTwcdsDVNZEonEmqyiOWDz5UXZ5Ant+l3Ieiytxyv64rh77Vb9deht/sl2lhJcyXscUhWT7OzwyIkl1Ay8IrRtuzwccVabTEvA62BuZryRppZ1Zo8hWbbZlk+VUtnOOOnSgCPW7q7dJr5pJbi83W53RXqxLFaSQAOz7CrRHP8IBPtXMR6ja2EcmJJ9V88paXstwPNELuqPMLUsAYlIkTa3Tj5ulXtT0q4iM9x5ryxNJKl6sSxMUu0jKxtgLkQkjhRnOfeuejMxWW7i06SYTwxSyr5nmW8AEToZLohcM25Yvvc5Bx0oAGury0tILi2efMepXc6wwpuJkuHKlZsDLIIxwenGOa9A0nQNRgsLbV7eF3mv/ADmNhFIVngMoLFlRjhpAPmHYjJzWDpl3a2Niy3MKxTXlrbmw8w7hdRhhHIJUbi2j3dCpyeoPNehPDfzwRSrPAy2qJJIFn+yiAvb5gjjt4SDJIE+RVHJznpmgB8l5AugW9rqP2m4JuplnuUjhilimKfZvnRFDySDbuzxzXnMbfZNWvAXvWkNvJbNdiFoo5VZs224/wTHPXArvVeRrSPUZwZLfVPMiF7sjW6juvNLNG5z+6jwOpAORXP3Ph63F202j31zqKySSXUlvczGffchgiPMrD54kPQLxx9aAJk0eyV5VuYvLuL6Ce+S63sGIjjCruwf3gJHGOvbI5rbj8SWttBaaffQxyWMTwR3MizwrIryL5KyXSEYVsANtJzz2OKzQrGCVZW/0qyURzNkFFSQkpBGrEbFUYHfIrzrVtXfaILazhZJpszzRoZzGFxDLv4JywBZC33e/NAHR63BBYSXU9i8UGnzB5bnUR5kcj+VMrQ2oU5AmKImMHkDjNcLqQXXLu4udMtoba5eaOEXM862xZ4kCxiCIOCrBOrYwzHbknONC+vBewNZSQW1vDHLHJFYvNJbyGeHi1eaTJLLswW+XHOSQKy728jkmgaUwW8a2M32aQgy+VcI3mKseCBK3mZ688YoA5vVdWvLG01C0NvFeStKsksEkMjs6xjyn+cZ8shQGGOp9683ngW8s5DcrdRNAYxBZ29yyht2ZI55/MH77PAOM4710upalcrfwm0mLzLtSdZyotXgIO+NIWO6GXGcsN1c3cTafYzxahG32iK8jkgtrF7j97bSQllmZ1PWIFSMHkYoA8P8AiJZltLvbmIW0SqjQW2xdl2kcCgzzIrEB1KELz1x1r4R8c6nJbast0PNdDEqxo0i7wgiRuP4VKzckj6HpX2R8XvE8V/4fnmgtvsLW10sMaRRjzJbUgRO3yMu5hxj1HJr4J8U6vfGRoigmjtFMErTKn3bg5YMM5yVIPHT2PQAzrvX/AN/a6hLA8Uw85WjM8LtPKQFB8uMEjJBxgbc8GvS7O5judIstRkhe2nDeWLHyN91OjNua4UAFGwOMheMngV4vYSxzT24TTAivGfK3RmRIzv2C4SR2/d5ckgNgkdBXr1ndQ+HYob8ytqEyJ5N1BdnyDCkzgCS3AGNucgD2wKAN5dNluoRPFEv2aMmSWZZk8xY3GFtp5QSImJ54AAI9RXOX9mkDpbXl08DRfvI0hYXkk6O/WO545XBzk4A9a6mG7sbiDUIYA9mJYCZIlnWKC5eQZhiQSEFmAZTuHHzda5aeRxbm3ktIXuLYPBarKI1Fs8igoZGZsqDk4LcUAWsG2jcFze2u3y2lhiDXJMknmGYJnqkYwOvoKxdRGqQQNq9jhtM8sKwvU/fmMsd7sGTCnA6cZB6YqezN1aOis9xAbdvPme62i2Rm4kTKn50xnb26dqzNf12K4iNlGGmTeojTfhWUyb2DpHyyleF9zzxQBgrFLqF7FOqJEmGFtBJceV8jDe0jQxA4XJOM+lbpWOWS2WygnlXzoIp443CiMr9+dGABRcjkH0Ga86EN3c6issMZt2gcmRX8yVpIkIIWLOACAMY9BXf2EZQy3Uk9yn2mVizWziNFVUUguEJCnkjsPegDcv0tY7a8C3twzwPEkz/ufJlVww8pHj43KxGc8nFVfBmnsdZtpfs9tdRLdJGLhQMKn3l3sTtVi4AH+cMWW0Fpq0Eds0SvCFALEtNKVLrKA/3SWAzgc5wK7LwJps1wI5YnjYxrb3Etgh2yxSROEdCB/Bj5iTz7UAfZ3w10cRygSQOt3CiC3vbeORohMAZNs3A8yfa4AI7DjOK+0dP0+KPR01A20X2uZVWcEK7x+UoD3EKuf3Z5yR7d+K+cvh1KYbG3TTfMu3RZLmdzMj/vIuFkiAH3ACoI6/Ka+gNRv7aOOC0mvILeee1aVmiYqIJPlMkk2/GDknjpkYNAFTXbq4upYbiW+m3xtb2ara/KXiYqOUQ4aPZ1PatmVUs7myuf9Yzuri0g3BgLcAEu6nlHA7n19OPDdU1LUYLgf2TeJef6WVF3v4lQcsuwniTqF7AkV0ujeIr/AM+3vbmyhjhkkihujG7SSgSjYJJIQT8wweR2bOKAPqSxu7XVIdotba2UwBg9mwcoxjJlR43O6OUHAJHBarSKbKexljiBnurqM2rmONQluSEcmQt8jEffBycc9MV5V4ekjmkmuIle3Qq9tYea0kkk0nLyYVO7kcKeRx611sl3qM8ttbSxXStMkFxLarEygSFGZhIzcoAUXG3qGyeBQB6q980sqtc20Ufks0V00xLbknUyR+VIPlBUr93Oea35SLSDS5bcSpBLE1tcGWYm3j8zLxHa6AKTkYOeM/hXnkM11EiziYyQeZm8tpgfm8vG1ysh3INm5eR71Zv9Yurtljsmke2vbdlaRlYlQAAkMEGMKfJ3YbrxmgDup/EVjEXs2TMPlskEygSRTMqEmNA5+cFwQwPHPFY13p9pPsuJZRbTvFAsxwSojLCRUjiI2QylwiL6lu4Fclqd1usoH0q8N8+n3Vqxtba3YXITMLXTwo0eS8aMS/Bxgg1qG8F+qwK8xi2CGW5vHaINE7KpYIQD5qs5HPI25HHQA1rm4Synkt0jkvYprSKcywzQl2lkHmNDIC2IGAUHDYxisyOzhiube4knLSGC4eOGV0jigKNiN5GXjzcHAGc5+lZ0gisYb2zi+0TZLCA2eXhmEEiu0byOd2DGCRk5YnHI5rUtJ4g8aalEGDWrNbNBJHEWYTKU+QnEsiYLAHG7bngCgC49tFb3IaKC3CCzF1JbMhmHmyfNchGcgM3lAnaDwpKnritmJY4AFilKTJG0VuWUSKYZvkmtwjqCCpfdHtyAq4BrnbS+ZEeS2KSmdEuLhSyuohikin2mbkQtl0WQjI2FueDXVaLbTGE3FzDbSTKPLXzMoubgSRQoswJDl4mZl9cD2oAbaWF9b2xvZVj1APeXyRWdy6yo9lvWN7rCtgzqxyqZ2qFzxjNY+pWYhuptQgBMbpLaRRTx4nsYhKrTTWkef3kLZI3MCTj5cniu+tdMa2hjC3fk26zw24unGYHeZNjxSMeB97gjgsACcms2eys9QlvEuIC9zZJMI72K5X7O+nxTI7JkHCN8rEk4oA5S1S0ttSiFlF5yXyL5kMkP2dfs2SC8ZQbkhCF0bIG7cSKz9VivPtNrM0pNxD+5jmt5GiiS4uFZkW2jxh4zHhZM85yDWqgM2m350+ec3zCaCOW4GGnTypT+7crgRBAfLVTywGetc/bXUFwXsbmcytb3EZuJj8oVpIElkeDfgJsd0UngZJFAHT6dafYmuGWDzhdwI1s7Tf6UbmOVZpphFuyw4JZMZwOld2tpb2sdtNYSySGf7Mbtoh80mEM88sSzACKTK+Xt77sjiuH04TS6msl1ZbrCMu6owaCW3mZBH9oWSPgxMCNyjrnp0NdFa3s180vmi3ha2ihtghlMVtcXDBkjEbrykoyu7uc55oAS8hS4uZEZVEwuJreCHe0H262ERlgkmUjKkvwxHHI5rxzx/NHp1xLGz2wtbqJ7qC6hifZazW0KNNZhwp2TFjIoJP3iPWvYRG8EYSe6h/0GJ7KOUSPPLqDzKySrHO4yCjSYOBlcE15/quhTAy3SvMLEEzeVblbiJTLwnnmUHbk/f7gnd2oA880iPUtcsLWdbZ3to7m2FtdhwFlLgTbVVxzFsUjkYB617jp/gu+1XT7qaOAOGjlDXB2xHebb5IJJPlDRxzBcbQc4rntI0ubTriC6sZlNnhUhicmSMp/rDm3xtB3AqSeME5wK9h0vxRqq6d/Z9tGty7RuERLcR3G458z92mVCBe/BxjkUAeJXfhZtHtmF/qjw2TWQMzPGZR9qEkaL+564CKcc8hc1NNrGmyqtvpcSXN3bJb2019PpyRqAYWEDQgqSikhfUk+vNelah4X1jxMDHLpk9zBNH513au3lTIluNsbwzD+8uTxnkYxmvOZtKuNCNxarDJbymWWZvPHmOyRyLDBhnHCgOAAfu8k9KAOet7e2K7NTMrrJJOoVZGw0287WdFwHUKeB6cYzWLPpdpGk6WUQsVMjxzSqxkW3RgQFV25OQcsp6ZrsodKOoWFpqMphtphKySRjcNylsQvI5GFZ2OAB1zUMvh6S1kS3jxKkmZgH3FUjBJkFzDnG8DPzE5IxQB41r2j6ilxaWMxee0t4NoTzXLOpJMJMygZQEjIPBBxngVNJYR2dk67UuLqzC+fDLN+5tWnQSpyjgyq5ICAZIY4IBOK6/UNOiiltrv7ZPCZJJI5LeUMUkySI4wT/AKtTzyeg57Zqlcz2KkFIobayMckt1cFVmUqrHMZU5MsbTcqcfKORxzQByllrGpRWsKQCSaEBjG0NtEAFZ2JRzJBl5AxYE8545orTn07UpjHLbSiO3eJDCFRo1aM52uqxDG3HA7nbzzRQB8aP8KL2N8afbzWV2s3k3E8uUDeSMutrGikOmQSr/mQa5u30fXPDesi9N/dyrK88DTrLF9sbzAVYwkpyQgwVOMkce/23rllFeW00j7YbmFTKyoji3ijcbg3mBgxCgEDHB71w9p4DttTSLUZb2O4mJ32kskKJ5alCSihWwVYg/NjIxQB5/wCEfiV4p8NPePdz3+oxT2SWVrHLmJ3Qq7L5Y34jlzt3AHr6HIr3T4e/tS+IdGNuNUF9bS2yFYGEjENCp24ZJDy45zjn8BXJWfhfQb+GS3lTN3AFjV55G8tZt4c+QwXO0EkE4wPX1p3nw901obmyebTx5xSNQSSYJd25pRcO2A20gAZwcUAfon8Pv2yftFv5M2rvIlwMurvtkSFSAHhx83mHB56c8V9TeDv2stFvbhtPkuJGe2jicSiWMReTJwrbGOSBzu44I5r+d/XdC13wxc7NNulnfT7hkigs5DFcvbyHh26iZQCclSRjp6VnyfFPxf4TnXUhcM9qssayXCM7gxyDaVmYjohU4HcmgD+rnwx8dNA1YFbe/jneIBpjE8ZVA/IEqjO7A64zjPPrX0DpHijT9Rt4mguIpi4Xy/nR2G7kqNmQq+gPp0r+SPwJ+015OpQx6jqV/bvOclrS48kz7vmVZ1U4xtGM5A5Ffon8Kf2svsUgt7TWSMIjJDezmUQuwA3psyz+h4PPtzQB+9CXUciBh8yiQogUNtZl+8FfGG5x3q9+6aLzGkgRydpVt5cvztUJjGCD1HTuR2/NPwd+1R9q+x2usawGj84vGylI44nbBMBGPmdh07nIr6s8OfF/RtUhW63yNCyhYizoXibaNzFB8wAxkAgduvFAHuE6RTyFXjjVIV23D4H3iAFASP7/AFHT61y2qeGLGcYSJfMKEjEMUinep+YtLgjGfrxxWXa+OtJuXMSXMTGYoWdpEDEM4AZgDwAMDJ59RXaSXayoI1mEiPtAWNoymQAMCRT3z60AeOp4Ft7ScO9lFC8YYM9ux3ukr7/NYpk54PpgGtU6CsUTKqswc/IhPmJhhgmQDkng/l+fo6QRHzSkjxkDLRghyS3UAjnOTz2+brS/ZY4ogAXaVz54kcoMgAhlI/hwCfqcjFAHiEmhNbyTCAhvn+6yIqDOd23PzKN38qymKJcLC8AjdQTK8a7kL4P3iy5zyPavaZbCB8sdxckxgMhO4scklgMADPqPas258Owu8cSQB1JZXcFSXOOgbPB/w+tAHhOvaPFq2+XG+JJNrtHzIAyhSsca9O3PbNfO/jXwhBnyLdFR44pJDI8W6fnOFAUEA4OScjOeuBX2sfCt1ZXcrwI4iDMDFgOpz7LkcfXv9a8s8X+EjeJM09tcBkJ2mNWjy5DLh2HJHOeuDjjNAHwBN4TeEy3ELJcTWyYSTACvI2flJVuH4A+p7da4HxFp2pxwxSzadcEli6yJJueKRW2eZGrtjGPTJ5z2r7B1fwZqCwfY1UiPzAwktrVWkZC2SsrMwzg5z34qWLwLG1mIbmya4deP9VLvUNghjvBGDj5gCfagD8q/iPb38lpPHaQ3a74ZYrmFuYGTy+GZ1B/eEk/d5Nfk58WLe60qbU4pD5P2reyIhklnBXIMedvypkZGcEZ5r+kX4lfBC+vLK9nsYFnmeJpjFIpjUYBMaxKnJwDjBHOOa/Hr9oH9nL4g3yXDW3hu8DsZG8q3ieXz1PRmeMFkjIxjGOOtAH5LW7WttOJrhomBVlSG4eNI/PLbt/zOQGVQck9/TpXbaBfNqviG2Mt4I7WOGFN8DeU5ZBugcjORHk89mz9cdxffsq/GO9ljV/BOoYGRaYt5X8tC2JJFHdgufvDk8DNeqfD79jz4zT31gP8AhENQ2y3HlSSyQyQhVJBjkkLcfeB47Y+lAHsvwj8SxWcv2KY/a0uVE0piVf8AWK2EdSWBVwwXjFfWGleL9ZvpWsvPuYQFEEMOEjR43UEMpds9NuPUip/hV+x54+sw1tdaDcQx3N3G8jvbM8iPGuZJUlIyELkbcccc9a+wND/ZM19XlF5ObIPbqxvJbQSXMVxDIN8W4nCny+mPUjOaAPmjTZNQuli06ORvMWR0dWjSbO4Hy5ZFeTcnzH+EZGOa09B0e7tJ55LuCMC3nWRrrJw4EmwPErjDPuJJB5GM4FfUlr+yx41tXMtvBFdLPMHtroRPDK4EgCh0BBUspzk4Ax1HbtIv2Z/HcbtC9uktg2yZ7ZYWZopgQZFD4+f68igCt8IrS6S6so4pRd2lyXm8y5LiTGzDs4cAxJuyACAOOOK+29BjTZ5dw0UJiCs0OSDIABtKMTyTz0/+ufKfh58EfEnh14ZBCZIQN0gcQtJ2KQlZkb90GPQAN8vBBNfSum+CdWmunMlihaV7fzbhcgbTw4ijYARgbQMe35gHNidSzJbSIJPMz9nUB5BGThJI2bhADncDyf4RxXXaZcNLN9nmnkVoolkZ0jbY5A5QbV5LcZ9PbrXQ3Xw/urO6LwSIbclcskZgmwwBYOwUqRnuDz6Vx/ieVvClpLql1evax20byyFZl37U4w8YVjMODkY5x9aAOj1bxTaaLaNcXc0cSxIzE3FyqQR5GAowDtbrkdeePWvwC/4KJft8WXhs3ngbwhf2+oa3eW15ADp9zvksZyrQ53gASuGLfuzlueBiuo/bR/bL1PT01Dwl4Avxc6lNGy3V5BA6w2YyV3yJDNnzixAVtpJOAMc1+W3wo/ZV8ZfEjxPc/ED4lreQLPdx6nDd31rJdpcNJMZVaaGRiVIGAikMORwKAOc/Zx8D+M/G2oSeLvHC30GlalOGFzOlzJNcTbi291lBEKhcj5eu6vpX4u/FrRfhb4Q1K8WU2kNrDIkVo7JZzz+Sm1BE7spEbAckgZr27xpqXg34VeF7my8prWy0+2CtbzOunvMyjMmoGN2wUDchYskgfcB6/wA2/wC2n+0tefEnxNe+GdHuzPo1lKLe0uYWctKEJXydv/PIZ4L4J70AeD/Hb4w6z8Y/Elw8jXH2KS8mNrHHNJNFAolYK6OkZAkbPQ+vANb3w28EzaYlsDayS3ExjlN7cRSSqI5l53RhDtmXHcZXPNcL8NvB6X8+nyyJeyzyXcc6CdfKspVhbLIpQYMpJPXrkcnIr7Nso5LS6W4g0+7j35KxMHjuIIhsSUxQv8pPfLdaAHaPYDQLVyZ0w0zITtczs0ikIy7QQuH5BHXHNVHWZdRZWv3KSpu/0kb0YR/vHtYXjyBMxBzk54weTx293czmKGLy3RDG8ptbq3iF60JUCNwMY80tyMdOSQBzXJay8tpYpcW1szpNMkbQ3Co09uiANNMPKJ8uV+RkgDAx9ADFvWlEr3MCzGxgKvHCXZI5mYMHYsqnO1uAQTwCDVjSsxLDJaRxWEsk7fanYqbaRGbeAbmTBVym4qpORzjrmr2mSwtZy2rte29sxndJYlikWHz49oidyCBhyuB15456ael2jPEkUzgBjELuzljXbuJ2LOWzjeYyp4PGaAL4trqV1nhNtbOGfy7iNJJxcI24hbgOuOCOvuOtH2ma3uhHAgeV42MskUjKtwgXEipCE+Vsnkd89D36jyk8hlWS3WSOze5tYLhZPLiWJ/KEczxD5iSOpPIYehrk4G+03zyXenxwXFvGzvHLLJDDNOgJj2MpHl2+ccnAOaAOq8OpK088shjngaJGVJIZYZ7cgqvlRsFDFSD1G0DH3vT02yFpLdCcG1ZLLbFtbe4kkhTfCu/BJlD5B5O7dySK890OC8SIys8clo8QW9illVUZ2YSD7M4XdJHGOmXC+p5rrNJa3YPcwyT2kUsJitUEJQXEqOVkmuhIzeUrA/IwbbwAOaANN4LqfUFlhSygvrvewYoouTbqvmsxhnwNhOQSOeMjNat5O0UEEMkkogMCxtMkgETmMGRrdljJIyx+8eCB14rSazMz2NoitLK8Ur2+pvgGCKNAZBvU5WPBI+bGR0yciqmq6fHcpcWMd2ZgsHnwXEdtvWKZcDBAGJECFgAMkZ5FAGRaTQavd/apbK3SBQbS2WF0c3k0QDAR5RiJGJAYkgDHOKsmG1E5i1RjHe79yqm1yWh+WNJYdgEuBwSflIGScVo6N4eDeXOVdRa2rq8kdqsCkzghiVMZ3qR1Ycrn1FQazeW0WmxaPbWki3u+WCwf7Ukqv5i7JC1wVDlCWJVeq4POKAFktZxHfy2dwgxJbyySwMgaK4kG6NHTeUjgIXDBTtzgA9aZc6hfWEFuYzKl8998xwH+xuU5nZFJADHs3PpVTy5IrWKOOOe6bdDGDNMfssTLiO4idEHzoSOGfnPT1p2uG0t7cRmAWS3Dxo80bvl2kwqoQzEqSxxkgHHSgDJ1XVdVu01RYLxYGtPLeSSAFpZBImZWRwSyyAnuAFB64IrxC51K8imkbzGa2uF8trkwMJGcuwaVlcfPkHIYemTjrXrDtD9qu7HzY7KO3lX92W3RtGUzL5s6nKg+hOT0ArjbtbO7il021tVbzL11t4kiLGWEkGVoWlwxTdnjjGc80AeV6ve6lpnkl5YhbRsRHeJFI+pTJJ8wby5iqywj+LOMDlSe/A3Mt/q7JYytcyQ3cy3dxewbla3lcny445ASuGjTGWI25wK9pu9IXUb6HTrS2mj+y3H2aCWESvO6qv721aN4yoGQwDZI56+vT2ngaG2aF7MSG4LrEbVCtwYWY/upWVcq5STlgegG056UAeOaP4VN5Zw20+nyG4mtTbPeE71lg81iq3W3cFPCcsQeODzXTWHgzTtKaztLy5tbAyMksieXLMZDEMoY3DkMSuAgwCc5KkZr2yXQ5NISC3sGH2i7l3X815btF9oCErJGXTI2GRsqoxjb+Fc9DompQancwvA99LB5azm1juFXEwL+RAGlMZlCgZO0N6ZOAADa0yCO3tUMdm7WfkTXCyzALbwkDEccscceJCzjO0Hcc9Bg14/4s1iLSo5Xubqe1RZBKjKX+xxu4LGOOFQSIRkc4wMnuK9g1meTRNBuBPDJYReaEKHZAY4/LLqLVJXO+V3AVmfHXivj34ieKra/lmgtDcAbI1ewmZViTcDtJuX4ZDkk9sng9gAcjrvie81C4+wvBaQx3iube82CLzgWwksFyh/dsc/xDvnHUVz4s2ublEYImI4FdwpkaBs4MjTRj96GJ5z04z1pdGWe7kbToNNNzcyyIFSeYxwpFnogJJgX0IYFs8qRiuz1Xw0ujwbbjTpfts21oCZWaCOFsCVFkXAcK5G0YGccCgChosaWur3MciCCEpGktwira79nKSZDZw2cDjtzXpkOm6dazpLOkNxBPtJiScvPHCVLPJ5jfLnttBzg5wR08fvr+HTzGiM80nkyxm4YASmcnLRTxP8AKkC8bdxDY5xmtbTNSu7iDZK4W4gQNbxQuokkkCgqoaV9rw4PRSSQelAHsevaPZy2UEyMjuipLFJJIiIiKM26nHKtGVyTgEnqcdfEPEfiltHuEuLK8+1rJvjacTONsmQHEqI6qUBzgAcfWtLWfE14I3h8pUbeouYhcsJPtIjCllAyFtskHAPbj28S1MzrNcS3ECvLcmTzEVvMtwjcebGP4DtHPuOeaAOiutfS/wAtM+6IyHfJIWCeYw5MYLE+WcfNXB6n4nW0iurSC8WaJpJI/Nhi3SQq4O6CEsuEhyOSOueKNUe3ttPhgimjb92rh4rgll3AnaUTIAK5yT3Ug4rzgzPeS3EEKN+9KRxjgyIV+75jdFDMDjdigD1b4TeFZ/GnizQtKtzLLcajqMUItoZ227d3/Lyjrkw9d2evOOlf0zfAX4VwfCrwFb7LG2GqXkEaagguYbWFYY/nBjfY22E4GckDI61+dH/BPf8AZ3gn0tviD4isRHctcrHayuUgCyYDQhJeS2R1HU/y/THxnrdxZWVxo1nJtVrVRJFENqRBsh9ru26WMhfmXa3JyABQB5T8Vbm31u3uNLGsrO677+S1tltR5EkhK+RtdV88YChCBk++a+EfiJeWvhiK8VbcF7i3ijzbmSKLdF88kc1tJGPKnzjPoc9O/wBIeJklhWW9tmSCygZDLdXVyjTJcox2xIWbe0SEllUgckDFfnn+0p47NnZNanV452naWNAo2Xm9ySXkKY3NkjjryARQB82/EbxkfEmswPC3lpbmWJ18wibeMqBvBO9evGOfrxXgd5f38V9LYpm7gZkebzAu6F2OCkJOMEHGe47+tUbjWJFbDIssyuxZyXEhUnhi/QOecc54r0v4T+DtQ8eeMNA02G3eWKbU7Z5o0iV/MjEyjF3NIRgZOP7vPvQB98fsVfBaLWbyDxhrNoI5oS7adayWKzdFG2cFvvl1OAccY/Gv021VJZLE6dfNeWyI80DTz2phdodvywW21HV1LAALgEKK9L+Evw80L4d/D+K1nt4rZI7XzbmVYBvjNymFMLxyDOG7Lxg8HtXOeIrm2uZYrTSLiOe5t2SWO2m8yQyM6/eeCXguI8kHIHHrQB8y6veWmmWmoC0WTy1kaxubcr5M037seW3lP9xSTk8jdg8V+ePxs8bW+li4thdm6kuLlxJD5QWWxaJQAFUkghVwcjPTPHf7x+M+qSeFLW7vr1o9NmiWd4JZnZor47GILZX5JVJbCnoD1xX4veNtYv8AxR4iur6e5F95rNNA1tMkjlQ20xuincTswucY7+tACWsV7rt5FJYyyG3DSy3V5eCJpYHmVsmGONzuUrnAIOMjOMVq3FvqESXay+TLbSW4RfJwPs0ScCcLnZLLuGWUEt6DiuZs7u60i6iCxwgSRsfLUea0auuAswR/mcAYwMnjkena2N5LHZqYooQqQyyPbSlSJZnfgohYsOWyR1BxmgDzjULazeMHzCDbAs8zAhJBgh1+zqP9ax+6cYzzxWNoV6q6pZrcebNb2twTCrHy5o03AK/JGOM5zzg471seIZMTtDMywmRA0jKmUdmO5sFed/p2+WuctobK3uQbdnlupzGIYvnY+UWG4kY+VzjnOOlAH9Xf7HP/AAUsn+GXwosvDFncQJqdppVroul2jNKBFviSMzRQrwYxD82cfeORzXaeMj4i+O9nqfih/EF7qF3qCTTqySRzo8yAusIkeQiJdrHCj7xXHBr+X251XWdGttJu9NF7GsbwBlhuis1vKihgcx52ptyCDx7+v7B/An9piw8N/DixtL2G7uLmGxguo3iuP3n2gZ/du4iOGJ3H5iOv0oA+w/hl8IDpltfwa1diW5gLnyrNmtkSYqTGbtN5VZC7jLjAGSOtfFH7WGlf2XrLaMIoY1tLhJt0sBWGSRQrxKt2rZnBKncCOCB0BFdBc/tkaj9rvbq1aC3S6SOCKSYoJY4RJueK5CyorTlxhGIBwvGc18WfGz4n3PxB1yIOl1532jesqXj+YzzsDIPIklJYMc8jIAHy8UAP0PWb+K+vBfLbysbSV4pYJNn2V5MFiDLjcgXGQM+1P8Q6LNrllJdyeQ0UVoogYk/6XMykrgRksqAgZ6dMfXlNGeNiYg32idWUFWO1rfy/lVZQ2C8J2jOevevY9OvNMijhhms4Z5pTG9xGkrAWwZVaOaNSdoj3DlevOCOcUAfD+p+Dr+xvRLKZYnuXZYXZdkDOj/dhhIDBTnGWGSOSMV2HhnQJ479TdsYYL04uoXDLCiJnzWMm0IGLLlBnknjOBX0X438O2V7b3uo29vLLdONtvBKglhXBjHn2iDiAlc9SDnnGenikWp3Bm/sk2phYrtabUZ/MgWC2+dgsaDHncYAznpzQB7z4I07QIGFpZNKt7qSiOPILMjK53NJFgiXcB8p6jtXZ+KNQGjafGs7xHdK6GNQBeR3DkxxTo/dAi/dfhenHbw/whIjTw6nJcXD2lvJInnSfujCI1GxEhEuQGP3WAPqea3vGGpXU+zF9K1tHCstrBCUkxFMR5y3DNCG8zIyXPyjg7sc0AZt9qr2U14hmKxXuwGeCMlBOrZJEqr5ZkVchtpyevPU0ZY7R9LzDJbwTIz+RdECWacMAVLXLHBickg85HQe+RZ6tbsP31yXs7WXy1t8F3j8xdhkn3ABySSAw6g9+KtTz216kNvpQKyxXCRAy7kTy0UiREhZBs4JAIBGeScdQDg47GVJ5Jbid3lmkWzjEYkYRSthwxzHz1XGeo+tal2TZW8Bu7dbW5SSVHmcQibbKfLW4UFCfMbJCA89wK3dQis1urd4L6T9xukuIbgossbIdxCt0luPlIBPY49q841q8GqXs8sEWxbmWFcTySNKNjY8wKfujaBjpzzjuQB1xqjR3hnM4eKOPyRHcMjM0SAnzJuABL0wR+ZrcOq2j2sV5Zqk1zbsJ1QhYRGxwHjZsBZVEYyCPTHJ4rhJILq3u7yJmWSSJJIZYpiWRlYnY6BAdrYPTOeppz2SW1xvfbObi3jcojyhIXKj5RgY3AjkH8qAPa7TVxPeSqJWgUwSXAkZYXiSTyVaSNS2TksRggYXpS2l5BZ3UepTBXeJnZkxxeee67Y1kbhzggEgkDt6V5Lol5d3c5mlEghgkntVlYgRRll/1bKq5kBG3kEgYr2TS9PnvtNtrSW0idp2jMhY/aHHkgN5lrGHO4BRzz39egB0U92GVP7OtRCpMzyW4Yy7bp+YpJUjz5kY5GVzjBJ4zWhotxm0mlvjE7W7uy2qiUeaINrGEGQAiIsTz90AYz6aVlYWqW00MSPKz7ZEEUsZSTZkSi4bcGs4s9QcegzXJ/wBoCxvGtoWtI7hi7x28KNJLFuVkYtK33oVjBOCM8DGaANTxE2mapPG0caRW8bi4L2YeMx7IUIhjBCruMhJYscA56Vx/iG1glkS9W6m823eK2M0sbSyIJMfunjiQmUbSPmQMAOS2BzZXUG1Rr2OSaC6W/KBjCVjhKOREBCy48k5jJIYDFaU+l39sHghNlGLJtzXEsEtwXMUS7yS3LOUOAQMEnCk0Acwliun3TPJbtd3KyJLZlrllgkSfEUkbon3Bk7s9PXuB3mmiCUtE0YjG0pDb2zifZIzlZpXueioGJxuxjp7Vwkl7p2o3K6fdzqlvHGII5fJDYuSSypb7WBBwSc5PPHXpsafaX9sLYWLi42NHAJrgBFmjSQho5Iyw2rt6jOTgnuaAO6m0e3S6jkVZE0+GGFWublsoskr4aWGFB++UNxuGQSevWn3Vtcxm1gXCQpHcpOiyEiaXfiO4ijkbEchAzwT15xV2UwWdnKbmO0lnkjDW5gRnEDRJvKtDvKtb5xtC5YkZxU9sdOk06xnvFMmoXqCZIMi1YhmIWeRJWHkpjbheCRyRQBd0rw8bi4jne+t0DWMpmQCV3mit1DM0jqSInALBuAxIOAa1SUtLTybZEBe8WGxuYCXKhiGCxSZUE7T1cDBOOSKyUu49Jglvba5lmnDhVb5HiiZ/l8tEUnfFnltx+bdXew6GJdPWfUFjMGoshit0QiKzuyFIllVcE7pHJUR5yBxQBg22kwCe4Fw2oSwvMinzrphIrDJkIjjLb4yysR1HPvzs3cFvF5sSQz2ttFFObie5iSR0mJX7IGVwMxOrrwOasWdpqWnstvcS29vPu+xwFbWN0uYiGKTKGclJCzAAEBzuzisPUbrVNP1FoNQWVlM8bfvVLRwRgEFjbAEGRmWPbuO3kYPFAFaOzttH1G3lc3zpGIXlaFFgt41kG/ITJLbpi5IGSAee1eng2OtQ/aI7iPyhdLJNNn/SGn2ghYwVBLBMK3P3uOCK40RRXen+aJXgmmdmiby0CzzSsFjt8k7ocFeS4ABPI5FV4YWsDc28891YPM11fxWq+TcXMEmFFxMw3/vIQTuUKCQGBxQB69PALTTZ547qGeFvLge3klAuLZWkLLG8e87gX59O1ZtpbTvdTwC6gtUlihupb2RjGZoXUhl+b5mkG3KqBnB4yBmuL0O4e1MsEsovmniklsmuEjRroIvmJPcqYyY8g5BOB0IPSuytFkubKx1mdo0FtOI/sCqC4ec/uJE+Ubo2DSAbuAVx6UAVta0iKzR5zcRSpmJXjdfLuL2NmGPs8iNtBKsAx6nGTXL3EEDqDLayxOIlRppEby4kgD+SJGXLAKozvUYZmxzXqeqwQKkdq9nbxebYiVJri4jNxIRk/uo5GCINgAyDxt5xmvO7yJ7l0tbW7knulhAeCZoRDPbzMJnlkZHw4VlVcAkjOSMUAeTaj4JTXrW7jNl9tjkBkZjKftEIIkjQAHBYAISE/iHQdK+PfG/w9fQLhydPkhtJLh7Y3EYbZMMFTPsI+WOQgBwvAOc44r9FLS/udNje2n3WVu9yltAbXDNcNzHK8twwKhEVnwc43LjOTXmnxF0J7vTobOYzJ5X2m4jkLRk3kcGXDFpf9VI+7YrHCYTrk0AflPrel3dpJuWHctvNOR8rFC7NtcLn7vysDg9M4rlri2VS8P2fdLHGhUEl3Z1O91Rc4J2npxx19/qPV9AWNLwXKLNbfaLgRoUZZohsGDKcfM+4Hdz1z2rwm4iuorm6uFRdgIMUaADO3ajMI3HGUGOOvXvQByd3G5CB1MEcqJGiyBUkIY7vM/2cDIGfT65a0TIzJKjrGihARgmQkfJK2GyVyRj69elWmtphIIraISSSSecEmLO8KyMzBRuyAo9OwHWr0tpqNzBJIUjY+WUO5l3hR0b5TgkLjH+NAGYstzpot9yCQglsxCNQpkAIAJJzISfu9T6d66rQdeW01G3uZGVow0f2iNsO8yOSHidTkI4IAA68dM1wdzJOCLIEmV1U+YqsRG0S7VOGXIk2KcdhnP0qxttnjnhJcoIpJAJBkyLkNI3PLbuSD6nFAH3t4b8XoLaIXkkUFneGMWgt3jkKCQbdlx5jDyJFIGDweMdBXptpJJCiPdyljAylgksvmSxThTBIkbIVeQAoH8ssDjg4r4R8H6jJKRYresssxM0pd0e3Mitu253fIQOPqO/NfT/hbxHe3sH2OOYK6oqMkd5FJ9omhA8uPdKT9nzGFxjgnvnOAD2pLeG9QvJEReRiVo50aVkaERx+U0KoP3O2QnIbBDAr1qlPf3dpL5E8kd9b26vKCsQBfHzSiZnGVI3E4YckEAZ4ra0u8sjBCLjzrS+uo4kXbIsu1+P3e3HzMWcjbywZegri/F+kDTJlaHUb4SXMcsWZo2WWGSF2bbIpG1i7Ng57fhQA6PXphemZbmGO1Ks/lwu0DReXsEUwfjEgTPUgcda+1f2ef2iZfDN9YaZcXgYyXZisnjmCSG1aSEpcOEbJOUYlm4yOvTP576boWqXrFR5QEh+zmOZXAlj2fvGhdW/1hKkkdAXIHFbmlw3ehavFeefbiPTYolYNhLiM8JEqnOP4QCo+Y4yRQB/YV+z38SdO8baaY57u3v4LoWtpcWF+0JaS4SLC3Ebh+CDuHuEzzkZ6Tx58OF8m7a9LXcBLTafccLbx7DujWSMNmSMROoGSMFPy/nM+DH7TXiXwfreh3EF7vs0NskMQnSM288UheW6Mi4ZA0bbcEn6ADA/fn4Eftf8Aw8+I9naafrOox/2uY4rKWG6QBIHYLKFXzyUnDgEiQMQQQTjpQBy8/gO7Gk3NoUGnXixEx3ZCtH9nyf36+YdwBgCBuCMg4PepPD3g1EhhfUYj5DyBDdzlooBBaoEjZUEeGgYqCefn7eg+79Y8HaFrmlG70OOBor1mummSVJWkV12ooDH5FAxiMcHH5eM+ItDNj4fNgys0C3CrdzqGeWC3BVSq2ySASIwUkZxtY9Mc0AYGlacbeJZporeaFmhWIAoHESmKBZreMfdYLvDcZIBz1r0fSxpdtPe3KxxLMkdrDcbwIizF3YS2yDmT5srxk/IeK8SvfFZ0yK70+0QzQwLDNbi9Oy6COc2rIjksrlShJ6jPAxg1WPiS4ijtr2YwyPLKR5ZaTaqoxS7a4GNxKyuwRuhIYjrwAfQ9pOHv7i1v4rNLO5S3kt9sRVpRcQsrsgxtkYpE3uD6ZzXRQroOlokG4zWr7vMD3HmLBJDuRkxkklWA+TGDndyMV4tY6+jR2rPHLcFHht51WVi4SEFxPbxnhkWHftBIOMcZIrpvPjktrq7EL7FTzt08qlsRJhtwY/68sCU7ANg9AaAOu0bUhJeBVja1t7RmdpUb96yjaphSBhnG9geBgHjIxiuk8T/EC2tdJsbae6F3qEOpNC1vKpiuHtxKx+zruADSBAuCCQBwTkV8+6l4n/szR5IbdZrRZI5Lt7m7mIlfzCklvDbvIB5KiRXJOTnGTgmvL7/xhqXiyKWW4dLWazuFuYb9z5j3EzYCCN1UMHJwTzwOfu4oA+lbXx7p+qXt5NNLPptvaOGFnsMxnkjAESybhiNFKgkDliu4A1ga/wCLpo5Pskm+7XUP36X0VwQLcThvmhL4CKSrEqQa+drKTVrOSeS4mnMj3Jubi5t8SNNJE1xCiQiViFTbGcvnPyggYK52nvknt7Q3ccz24RFHly4uGjh82IzNFnJP2gnPHXk8UAfQi+MJNP0qSwvZ4r21mtHSOaIlWt7q1kL5kYHKHcQPlBDkEg81DP4inuLC21IK0ayW8wu7OGSWIM6HyIXVpB1kSJGbnlpPfjwi3199P1mT7I7XamWJha3iCKOFZoxtYySDA3B2JOCAoBzk10uoeI7q98PwWNq9vBfy6lHZxQszed5KzyqshRRzECuVJPKYPU0APvPEdtDdi4nRooyLmB2aRitrNdrtincJy0nltt2noV9MVyd14i8Ty2c9uGSSK38uG2aWBVjazhnEECk+V5jqYYVZSTxJkcdA3U727W7h/twQ2CyxTo8luW2382WtrO44QjJESSbW5JbjNYV6dZvYUmgWR2isY4fNs45LSSSdZ3RWnVhmTdCoYnA2sGJIAJABo+FdSuAyk20oaGKa2v7uQs3KyOyh3UMbeaIuxwoy+/cM8keo2BuTp4ille5MsjTtFBcqStojNBp++7UZkIkUb0+Upgsc5rzrRdFuIijK0mbmaP7bZ3X7x5VuoogrFMjdcbwx3Lu2g5YjpXrWmaFeG6gl02Fnsp3ezmtEmdntPJy4lbK8o/HPKru69aALPhS011pbi/WRrexti0OswNdTxR28shJE0SRxndLLnJkHysjhiRkit/WY4YEaS2NxutSqq1tdSGGaG4QXFxFLLuKySxv5YjwgOCx5610lkryQLDOVt1BY3KyOFLLADHbwEnAnBRYzubgbsA4xUlrp0NzbOsrGXfded9hgTcYJGDxwOAgLSxfuwSVBAJycDBoA83e01TV7uHzbEaY0oW4jnWYSeVLfARgOzIFMKyRE7AMjfkjHJ9Q0vStQ0ixij1Z50uIW89byIrcpLI5eRY4DkhEKkcL6etLNaXEFlFNOiC6YzFWiZfJljjcQwLNHIcoVHHIGWB71u6ne2sdnFFKTts402w43kTbPLmlwzZIUMGx747UAcnLpKuyX32oJe6m0s1tlFkEAjRicI33HZH3N0I3AnHFc5aadc3EN7YT/AGVERlghlmthJIrhFZ7p5SMx5JYjbxjGec12URRo1t4oftJQRRJcj5Etw6RRuszniJZTHkMSMlcHgjNq4spoomvhbu1v9olh80qNkrMTvunwfmYODk48tAQGNAB4Z0O1hvI7W7llj89UQLcMEt55BEpW53g7o02lSOORg816LFdy+EXuYdNWyldkz9qcCaCXzMNIS2cKURuCcfd9ciuItpJI4lkuPMcSKsMk7IGjjV41WIqV+6wXAI7EEDtUOovJbK9rGZXtWSHc7tuVgzAsRtbg44x7c96AMnxxrk3mQ3Vust8sTDe8aGXYZVBYxMuSAHLE5woGc8iuctjdhg0jWs0U1u9xKY/Mja3nhiR45CZcIf3cpBfnBTCgjGauuR3dlbyxmaQB7jZFBGjt5KuQRc/IvEZiYAqTkkbsYway4IlntlssXfnwtcJc3YlVoXWQARwI0TYfgEEfw4we4oA7LV00PUbJNO026S6IghM0zSfLFKiKSWJIyW6577+OeK4e4sbyOwZGtv8ASA908SAGNmIEcMEzu6/IiJuOB97zM9c11mlwQySzPHDiZFjtpAsaBZwkcQid41HWMFecdB1rf160ls7eO+1aaMwC3txbCaXyy7S/JuWOHLbiAvDcAcHkYoA4vw74ZttUU2d5K1tNCzrDFEiiWNnVpI5IplG502LycYB/DPLavp2oaPqlrbLYpcQCRLq2ubmWOWGSIxfM24gESMySAjkqVORivZbK5srNLS+mh2SWyRz74STPE5VT50m4fvISsnKjPX5c1xHjbVbe7uYJ0SHe9yYo5Cki74haxeXMIlXEI3ueoGfvHrQB5Vq9vYatDaRK8ls1ubi4Wxw7BZbpw8JeZ1BMG5n4J6Y7YrA1DS7e7urCG4lkEdszIzwSmOQTmQiFvkYho8Ejjoorr9Q0i5gu7UQ3Rdrq3R3TyEAkjQhRFFJIR5gDKee2D2FY+pJcJbC+NtItzZfaUtm3qkqzTvshXYvysoZHJY5wPwoAhn8MWuiLNexBLeUiVYQjm6mn3jH2jO0gLuPPPXr14i0O4vDLDE8EsVzYZmWSFE8mVZTJ5gKA/u7jBA+fC8H3FUrq81CVbm6vrmdIJbKCGIko6i6yNiwlPukkHcOMkj0rE0y/vLW5uba1jN3dXcaq11cGUOkJZvOygGJHRyy4xj5Qc80Adw+ozT3hkIZPKLN8i5kWZlEbOsa5DcbvXJzjisy6voIr4sJjLdWiq7KxmCJDndLJLsGYZMknHrnPNWtDhmheTV2CPa29zGimZitwWiyt4isR90F4iqgEfOD71k3mqKLy6ne3hWwmKieLESS7/NZwN4bJlOQGHQkHPNAHRDQ5Asur211Gy3lu5xPMZoopHi3QRq2MFmG8lT043EdK+evHcbaeDC6MjPNHbTRvIEW6kRmPnBY3PlptbAOACR1Iwa9QvdU1K+urqwtnisoLmOJVtCFIEAZS7Q5cbZWhLAse5wO1eOeJbG8to72GaV/ImU+VFJOZprOLeBJNC+GJ3JwwySOcewBxl95P9lXSWQAuUuLbyVlk3JuYDz0gYhWjBXjjC7lPOOvlOv6rCLRbdLpFQ3vmvHJbiWfEWwrDMyk7ITKHUbsZGD0Nd/dW10GWCCMi2QBpLz533QIh2NKrAEgAqucZwM9TXinjGymlY/Ybi5gFykaXSWsaMkflSF2mSSUgyZypYDJGeRQB5/458SKVc3Rto7K5LGSZ7ZJI1mQMibYmYASFTtBBHEYOOa/PrxjKI7++vJXMQga5FkAgDTRzNsWRlZ+OGY8/hX2J4tik2XELamZjMrukV1HHHGSvSfc+AhJxjHUnjOTXyh4psVvb1XaJpIHX7NLukUor/McskxG1SEJGOMHtQBleArC5vZh5Lz/YNJUXal7SUJeTvgMkczKAu1GJK5PQtiveNM8RWrsun6QJJNSZoJ7iN50uDD5LDzY0gZslW68jI28cHn590nxXNpWLCynWwgMxikiCvIH2sEWWCIKfLJKncemOc17x4FsdInvJZFvEFy0i3N3e20LGUlIBJL8yrlo9xVcqCCcjqDgA9TsYLdoPtl1NJbG2E8lzB5bLBcPcSCTdbq6glyyMH7ADnAxmveeJrDTLi9v7ewe/nndFSIgRpbZQqi2yhsja7AdDknIyM45/VPEP26/jtbh4kito5IiZYVAZniaMYnL7VLDb24Jye9ZF5HbxTWNvbR3lxfiYXCxrcfaIZodv7s7o1RGUFmBBJ+7yB3AO9F2viESRSW8kFpbQWxK6i6XywXca7R5cMa7gSxQA49/euVY6fo0tyk0MubmVFkJtwqwkqMyiRsfIRkYTIUDJNV11Ce8uIrOAR2JtywkC+Wsuoy7kGDhh8yHOMjnAxnOa9SutHsLuazkkRYprawYNFOuZL64l+RlEZ6s2SQRnp1oA890qXfe6Y0DmyRLmXYZ7szR3EUaPKssLy43YG3A9RgZrsBJdaxFNaEBY54fNAl3N5sSkiS5zBnazSA4BOfl/P3H4b/sy+NviNqVnb6fDLaactxGC0SKuBKgOWicYP7squcjketfsZ+zv/wAE5PCzmS+8T2zNFNBFDJb3ER86UiNcqhkGIlZ1Y4B7mgD8G9K0fWbrMVro2pyhU2FY7FrhJ0jU7bkMqEhGDdOoHHaus0P4ZePfNtZdM8M6iIZZvtCmG3nCZJDu8ilMhtvG0cZBz1Ir+ufwb+yJ8LvDllDFp3hTT4nhhEQlaGNpJ2GI+XKHaNo5z6GvSdK/Z78A6ZK0g0XTzIzMSDbx7UB6gbo/RRxgZoA/l48C/Bv4lale/wBoTeHNYtbady6f6PIwkKRlVm2BTsOQeODx6nNfRfhn4TfFGGK3ax0rV43aaRI/MtCY9ufLMwjkyTIWL+3y5r+i6w+GPhKxVFi0yzQQuSSI1OD0wEKjI6dMdavf8IV4bjkdYrSKIyHJ8uKLGOTlf7pzjtnPWgD8HIPgJ8UNYQ2Uun3sEkQh8yMxzJgiQk78DKBl5wOmeeK0bz9j/wCI2pRxPaLKske8f6apjQbnDEJz8/8AFgn296/eiz8N6Tbxsxsk+dSkThU3ucFd0mTlsEdeetSxaRYu5EdtEOgAKKTkYBBB4zkew4oA/BOT9hT4gXNvFJDcEyyTxLMA4BjT7zzKVPXdxgf/AF63tT/Y38Z6XFFatb31z5UQllvEQS71YhpIZdrZkTcOB+mK/dRLW3UlI0CsP4NiIoA4yNvQc/nUws7LnzFRt6YcCMPznrk9MDA/woA/CKD4G+OPD1q89vb6kLe3icR272snKsCGaPePvDpg8eh5xWzofwk8T6vClne6bqCST3CRLHsk2sJGG2WVhxtxzjqPSv25fQdFu0aOSzR8qwffGNvPICBeF/xqvB4W0aO4j2WMUQVsoVUE71wFzgHk0AeE/Az4Nw+B9EsoGiZptommEiqNr4ydqtg43HHX+HjnFfXFlZiGFAioAANoRdpx06nv+NFlaooQKoCAFRuAYFiAAMDnqDntW0VVVC9HAO5QCFBB9+gxQBlXCoA5ZBzgZJLMSPvFtp47flX84X/Bxloemah+xJr2o3enQT3WkanZXGnTtAHmtLiaby3kgaUg/Mn3xxnGPWv6RZ+mduF7nIySeMgfj3r8SP8AguJ4WsfE37DPxcjvy0Ys9Bub2GdIWuHhuLZvMiKqFbYCN209V6HFAH+YBcWnll445wkkoAfCBDFnnPoDyO/HPTrWK8RjaM7WnnikOd7r+8zg7jlvlHB64zmuiW2AYoGaKUvIFYgsXaMkqMyDrgAnPQ9fWs+/hlZ5DMrJMEjTKqPMZUzmUqnr6jjk9qAMvfJ5rvENsnzK6Z2hweBGpXjAx3IzxWm95FIDHcqxRTFJ5ivlw6x4EflfdClgMn2rMjhZIyhmDksXJyM54JGR19/c1YAgcc+YXbcWCqCo2crg578f56gCouRvKiMnO1+xYZK4OMfT3pp8uBjuJlV433luA7kHagB+6ASMHGOadAyStkBvs6OxJUEsG5JaQY+U/XIp6wRTylJJRIoOY3yAA2cANnheSff1oArqWKtLJtAUjaVKhVJJ2gZ5Y4/Ed63tNuxOoimQMrYQySECRdvI2HOfX6Z9BWJNazxShSoktoyspCMGy/AycZyBg/y9asW82HjMgKfMFXGThQeDx0/z60AfX/wF1+fTNeSDEW1grSJOqFtpcFNjFsPwQcgHJA6V93jUrua3RZoJ/tHnLeafP5yKs4I5t52ViRBs6KwAwcV+Zfwr1fTtM8RWs8szSu3lou5GKxKGGJEO3GWxyD0zxX6LSXttPpEF9bWatIsKyKVZ9hbH3FkY7Sw3dsfzoA3rbXzb/a7O/Ma2qLFO9pbxRoYwdwItpUyZJMhQe5Bz2Nc5reuyajvtLeWaCSJMIoK7m8zPl/aGB3tB5MZJwCMn3rkbjXpI/KTH2YXZeGXMYy8sa7pcXHO0Ejgg49DzXIf2pe291bAqLOSQBrWeaTzblwxlUx3G7llByBnjnigDqp9blvre7h+drm2VZIYo0CyShAFeMt/y0YYOO6gc+2V58t9C1vFCyOmJpZ3YRRJIkf7u3SPGW2yDhuhJx1rLN87veXLMYWKvEEwIfOu42wwDn/VO45689utVLaNlYXU8k0WmBJWjt41lmYyowC5dRyA4LYyTzigCW5utRuFM4kF1LKymG3EMaR2ssQHnG4dmJaMoc7uhPH0uw6JqsK3jzvGba+SE3clsiYtZHB8iC134DK5HzEc8cg1FZxOZ3kjEqIwMzxskcUdzbYDKke5txQynDBc7R1xU+t/2hIttBO+xI/sUssUkrRiBTKZRNBGCA0MUeEyemMZyKAPNNThgDW6WccjJbvK08UysIlkeZkmXBAJKxKGA+7ngZrANxLBFcReeqLJeCeeIYaFYMnawY8KysQDj9K9L8QaXA1xNNYqVjYJJOIpo/MuZXwE2pu/d7ickjgn1rz/UNIuYAdPuI2M7q0jggFljLD9xIE67+oPfsaAN601GK2tmu4EF+sbBpVErSNPAEEVxJtdsxvsAU4zjGfevTPDXjBJIYktpEsI0YiGbKSwyRiAApPL/AAvnjB5yOlfOxguDco32lERA1rarHHlIiM+bHMhwAcAjLUia7NZxXFuwaS3SVI1jSJUjSaM7BIbYAZJK8sM5980AfdOjeL2vVXdeteebdRm3liEcq2k9t+5Y+W6gtGWV8L0Y12OoR3GqLa2sH2K8VkknLvNBE9+LdzINxEuYXZGJ+YjIHGeK+KNC8UXml263zAJ9smtoj9pLKrgMWNyFiGUSORtwyA0mRkEk17P4G8YafA7C51Mxyh5ViS4g8qO6klxHHLFJHuEsQwQQSrEDlQaAOz1HQfsd7MdKhEuydSxkby4kAJzG7AEMxiOfmIJPvxXoMPh5ntLJ9MzPbvczWlyYw+6FRGVkt4w4zCWRc7j97oCT1ybfXob1pxDfRErcJC5twlkLlDCFhhELIxkjXGC4K++D06zR/EFnp9zbGNLS8W6EbobSaRHF7DIxuIZvN+QOkrMgYjcVT75OCQDzyLT7QXdxdNHczNELoRTRNPBAsYmfyYnAkHzeUACxx9c4rx3xlFbX0OovZTraTh/tzXK3RKeRZRYt7Fn3EKuPvgnIIIbJr2rxRrUAieGGSPzGDpJNBJ9nhErnzGjeIn50CjBZiBkbSd2a+etYubW9aURvdtYXqahbx+TFG0PniMF4DCeYSXyQT8o6BjwSAeGXl5eR3UUrJa3EBzHEkbEyzS/MGa3aTBtpiQd4HGQcDArS0KZ0Au7dUtGuU81lmw7NJJK8ckatIQJJdoAZyBlhzg1l6zbz2EbiaRRagRqQiMl1JcvO+2J40DAgDgMpGSOcVn6NeeUbKK0WaKOB5IjbTjzJLqR5We5ilXn7PFnLbuAPu5zQB7Xpc8Gn2NrHeRyLLqU8t1I0skQikto1KZvAGypkO3GOOMjgg1zkzRBdVh1G8g857iO4hUSzmFj5YfzkKqfMOGA2A5OemK0dKWK704tJFDIjCW0uAkjs0amAJYxrCSS2Z0ZQ3HI561yGpyTu01uxlt4o5lmMLJbp57w2yRBIpH/1KJjnnBxgZoAfaymKCRzcCeeLzHgtoWRvshZj8oVjkRlDhSR061QmvLS4hlcB11BriCCK1SJw9uvkzq5VQNssvmMcnnnJ7VXuJbSC5Fst6Ptl3EubpNscXkxKAySogxMwAwOhzyRmqy3tnPeFoFnLWUUH2e4ACrJJkqWVRy4UMMnnB70Aaekyz3sskDxtLHNaTQq11E32oPFiVXePGR+8yASMHtxSTbJYhJIiMBH8ltGTEVlilAa4mHBUDkFW4qfS5NWfUbO2jUSRxLODcbVhlKiNhIHmUnzVDDC+mMHngRTRKH8uBIftzWtyjJNuLyQrKfOBeTBV1UkE9+3WgDqbOcyMLmAWbfakurWaGIiT/RVjESNFgAPIZFBIXO3dzxUn9mrIge4dRPawqxkESyeYW5WNQmfKKgYyeOOp4Nc7a2drBIUkWUhIYVtjG7xpbxsgHmK4xuJIyc/eznvXR6TPM/m6dEWV2S5eSeF44gxgiQxQvJOeULbsY5IJoAqvJM1y0ssp2tFHHHMhWWVVQAsjR4AXaRzjnitjS7iKS7tjaySW0hnuZLjUpVa4hlRMmRRFj5FcELz0244xVcadeAi6WCKSWRpEjJ3Zt532s8Cx4/fH94o7+tUZLi+jm8i3eaK9WMQlLaNcFojmdXRjgoZC4J64A6UAdJLq8FrqR3XTXcUcMcqpGsDjzwxad1cN8luw+53QtjA6Viay1tepJqlvi3ASdWglV3K3ErNLBHG4GCmxhgnr3Oa55oZDII4ntA8Syrc72YTMEBZrVGBwSGD/AJY+ubqMsraWZZjPDa+fbvbTLmQGJQEnMyL1KyKVHoMHpigBmmX91cuEeGdAR/rLc7J4QkfzCRONwLA8EdvSqiW9rLIJJXIuEdjHdyMMRSzuf3TxJ/eI69vyrTsJYbyJ54Glj8+E+TLGjPJdJCCXZDjO4FdpAGehPUVj3YmjlIt0ht4btvMeKV1kdWEYKhmB4YuOO470AdDpGmzF9QvLaQQkohdLZz57rH8owsvDxlQPujgd+OJr2/nnRbOAFFhNo1xE20Mktu5ZGWRcMu/Klh3HTjNZUGpppMH703f2yaMhEC7xCygBFbcMYaLBBPcY9auiZGtriSS9WPyokdI4/L+2z+aFZo4xu/eEEkHrtHAoAtWmr3cFxdrePFeXTpBJbpbSJHC6wkGYlQC0rgk443fjmte9tozbi5mknW4mlzJYiEfbHMj7ll355jUk+nTBrkbfTY4pRJE+BKIlZL6EQx+fKSwWCRiGiUPjLHGccZzxv6fPqFzeeU5gAsYXVpYmleBAV3u8bRyK8rbyw4yB696AJ73fOhsoJbmSKxsfOllMi8urEzRiFcASsBGo25+7k1YtLZp9PY7XtrnzUniuGme4hiyF3pcJGv8AosvzAEnC56nNZC7p53mFxczZDy3SQKWSZGAA8veOoJbjJ579z0lpOiQXQlRk0u7ia3N7buqXQKtGQ9zGflYrjkLluD7UAPmsI9Uhjnt5orKS3lPnhSzpLLCFEkjE/ugpJBbLchhtyQaS8hmtrKaJJVvbiaWKdZldWi+zldmEXJ3EADK9eOeanv20qPNhbreKLeHzJYkmeK3vEki3tOkZXe0ruq8YwC2BkDIxYYlj23ECypbOWleBX817VQgMRPJwPMzuHseMdAC7AwsTHdC8uA5AijVYQixLJGB5RjJ/dl8EgkA85z0rMur5riVLWe3EotkWSFrjy2m3EhyjHfyduOvpTzdXE0XnXksIWe5jiaKNkwyw7WE8yg7kYouBjj+jYrYaneXttYJvU4eCbuYmGAElPBwMfkKALenXdjqQu0u7OGxnkU2wdIihKLtaGWTzG2gcdj2+lbGn+FxqdzHZ2DtN9qiWaW/dcx74pCmyIFsRJheWB+bPTNVbLwvercwm8VZIlKq7ecjmS38tiGCqxywI2+vFfR3wt0GzCQW0FlLcK4iP2h2EbW58wNIqqSBt2ZIB54z60Ad98M/hvb2lvDYvaXdq1yAzXNvErm5SYrm3dCuWJdcg9gRmv1c/Z+/ZL1TWpodX1CzMNokKSQs6xszgxk+UsROHmVNuVAzzXFfsz/BS68Yawtzbh0023vIlZ7i2V1RYfmZ0aToDzgjjJwOlfun4K0S08DaTZWb239pre27LaooRLm2khjBV1jxiP+I5wufX1APl/SPAuieCvs0klgWW1s4bdY1iDqxOdruAAUdnA4x3/PM1rxK1ys+mx2oL4lEbpAY0tp4l3qFPBEq8YLcDFer+LbSPV9Qna2luLeIyO93cphSoDbUtz5hwVBySVOcg4rzdfDY+2PpoDsJ90i3mWLTvuwVTv0HJ6HpQB8t+I/FutpLNBd3VxPZxIxuLS/lZXUvuReYMkhSFbOfmHHtWRpeseLdWuIY9GtN146LCotZTJC8TD/j4uISDtAXqXxX0zffCQXWpvqFvFysYBeRUuFmL4VnjQ/xL6Nitzw14GSOeWTTrG3s7MD7LqbpmAvOq4/cA8jc2cjOMtgCgD5+Flr+rwWelXlgsNyzSSXMzwkxT8+W7I8YHkxDqegOa3P8AhVl7PbnyWe1lNtKpj3+fBLLCAYBApz95Vz7ZFfXVj4VtJFtLFLHzTCGlWXBaUqDzG+OTD8p3Cu1i0SyjktrW2sVigtyUuSCvlku252MjnMRBHHIyDxQB8DaP8J57iw8u5t7+G5u2aKd5Iv3V3KSdkKgvwTgAV3Np8HY5dZsbK7s3jbT2TCvACmWUAeZKOMZ/hY84z0r7XvNGtIpL0NbR4S1t5LWXajxBlPXzIzhFjXJJ65HvUdoIpRczSK4inaBGYIvmTSW+TvgZhkWwGVPc7qAPJdD+G+j6XttXt1kW3jaaLyiYy15IGJDq2FkQLn7vpXWx6Ylgq3Ye4nlvCtvFbS4m3qy/6QUVRhEVACu/gE9K72fVrFLJpDHBbmOZmX5fNVcp5Xluw58wKWO3rnpzxXN3F9HDbFra9+zxFTbm5jWPyI3cjzJFE3MUhTj6jp6AHHXuiaYt01/dug3mJVlli3TkIN8kARVIGEHfrjrUcIR7a/07O/TnMZaxaZVntghBTy5N37lWON4OCemCTRLr9g1vFBLKCYHlnPnbZGkTzAqTkgdTxtHU54NZM+um5lhksls3W5kaJZY0KXV3E5CRidMblmycDIB2/MxagDtLWysoHN5aoFdoYYrhGUvFJmNgiiXCrEfJBXg56Y61r6cl3bXB/tG7W2tUhWTTpZJYVt4SX3KJIt2JlJJU8dBk8c1wV5f2uhQvpr6gLWC4tfPEE8gkia5aV2VWkXLJKm7AQnc2cKD25pvFU1zbppq/ZpWtLb/R2mtJmV5WU/8AHtE4DWv7v5wzjaccHHQA96sdRY5EtyZ59Q3tZ3Ak8y3tXg/1xjeEnyw2OM0mu+J7eK3Z7c3YMsUNtcFYY1DxoQHkyzfd6jHQ5+9XkfhXWH09II9SNvcWcKyXASByW3S5wqkdS3Yd8+1W9S1ud7W5vLXUvtduLdhDp1xHHGTC/RRdOAwPGOn8PrQBvp49sHivo3nhSbdj5bl080QtsjjMTgEMzZBOKzbXxvc/uZlIit3BiWdySkgmLyXFlImMR3QlRgmRkAZ6V41f3tlbWd19l0xbqe6hFzFkMQJ0k3yo0nVML0JxkfL05rL0q91V5J/OjhtbJ3aWOMyM/wBi3IhheSRpsyLzJyASmOM0AfRf/CQXV1b2UlrIiz26zTGWaHe1t5jBFu4gDhrmM4wG+U54rCutNvJINSu3giubuS2kFsD5w/tSE7Vuo2UpjzxcuGB4zyB044rRWv57W4t5WdVvB58l/byCTyoPNAwNpzu68dcnpmuvuLq+0y4urRdSijiu2gZpLhmniBkVoZI4UxthJSVyAp5eMNQB51qEnkFrebT7d5Jba0U2rMTLGDgr5Ltwq49xjFY83hvUre7tYtQeW5tbKMNIlgA1zHZ3VyNvnRc+ascXIIznOK9QeLT55A9uyXsRKzP5kZW6V0GVVtw+WDBBwewz0qFtNurSV9RfVGi0+EQzZ+Q3ETTk/wCjXUp/10A5xjigDK0jS4rCyu5rWza8uI7+OK4SQKiiCSfMlwAv35goyQOg5xjFdBbahHbWcMykG5uLxoZI1iZJLeSQNuBdhzbqI2w/XOMHmrFjbRafNLPMzS2ctoJIZZA4jju0uCZYwwGBJIegfkqdtEl5HAyPE6Ye3NuYBbiR3zNLIJS6ghJfInj4POW29QaAEvYIVgM269trK+uY2kuHYSNHMqeZGgVWx5G3PGK0mfTbp5LOJ4or6G3t1ijjmmhhuNriYG7iA+VTcfNlT8o4GaoQx3w0+N7ixkeylVFWIM0AVFkw1zsfkTiHqn3h6HArDvLPT5re41eG5uIbm1spLK2VDiOcR42yOOsjZJ6c9aAOZ8RPHPc3dxqml29vcRbbRXE2LqGIrGwjCxnEgw8vXv74rj7GYg3jTyJaobeOCzuTJMqOguwhik2LuLMf9XxwB7ZrqLuzvFa5dmN/fyxq8JkWIRySRt5riVlYiY7yV5I4riIb281H7RY3VqlrKbj7ZbmNT5aM02fK56AyH936dRQBnalq0MM0Npb6k1rKvnNJH5f2gSzDHmC4LfxZxtz0p0EqWcrWdu6LbozyRMrBIrgxzifZd4+9GXdQqHll6VXsvDc4a9vHijW6hvboRXDLvOLkn7LNNv8AlYEAA/3e+O2jNYzXd9DMmlL9p04vcRICY4JYZ4IcM0rH/l3mRhFjIOMn2ANm6Z7mCG5vhbG3gjiit5Utw4jkRMzL0GIvMHA9sjirMeow30yfZSqQI6RyCOMfaVtoYvLaZSePPU52bgSNtcZrQ1G4WBopHSeYTRXEIGyKKMNxG6AbTLn+JsZFd/ZWJ0+CxvbqFkmuLCaJ5kKCK5kk6BIweYgT8x6jPNAD5YHtoZbGGeyVrsM+nNLcM9sLh1DbnjPEj7CPvY5/Svps39nyi1jQJcW88ds4mQxTF5AQXhKDiESZyzccg1Hdx3EGmNe3kTSW5uhCki2yymBI4DveFsDFsCBlqy/9M+ySvHcxtdXJt4Le/uWDRKJ5d5UvjIcAd/WgB3iTWJbElYYlme8hln3qnl2wjjJjVp2OGB3ZwDjOc15BomozxvJcXMTNaXc9y91a+W1s5ZF2NIk6zlpIAcMAB345FesaxAHmtoyyzzCRre6gyGka4tz5kkpK/IkDL0AOc9MmvPhb3U6Sm2g07TUgBZUniuGMsNy2FhTePkJOeDyMZNAGJd3dnqF7LC08sgO/dc7QItjncoyo3BAh2hjx71yF1qVjEstwWlvYLa5KTShma4TDlZFjizxCGH3gM8da1InvI7W+nsYY/J8uVhcSuTMZ0H/HpAjLgp6A8kjA5rgbXxNb6hcx6eCkdzZzSOzOsa3QVY986o6cshc/d2sw79KALmpeIrN5rOOO2jM0V0LwMwKXwDAjBD7lCjJLM/LEdK8v8U3kcCzXsSRPaPcsYWLSJe23mcyqzAYEZm6kccccV12v2ltBBPNJIDutJm2yXAM9vcK+1EMjlT9oJJKoevbArwvVNZazhkk8wXtq0c0UyiN5I3Yjd/pDBfkcOCARxxnJFAHj3xC1Z0uoZb6eK2tAGnZ1eSdbpZJQUQlhthAUHhsHgV8u+IXhvZrkmeRIrmSVEU7f3Tr8yNsfcIo9vOQSD3Ir1z4jatHLpt1dbJVbUZGW1tJ1JickFHmkuASdgVcgKOD1rxCS5FpZwLNEoDIka3TOHWNnhGElB53Du4yfUDrQBX08Xk3+ixSvIsLP++QRpG0sZ/dsEYAhuD1wD29T6ppMMcrKJY4pp38u3mEpElvJCy4VrjfnDrPnkeuB78ZY3cElraBVtnUO6SvCzxiYuyxiRjtG3aT+PWu4axVorRoXXZYz7fOe4ijW3BA8tRIGzcxCRsjcO9ADtXnksI/LbT1mugdkL2+FiCI21SGP3SFA5znn8K4KO9t3Z0uv3bS5nYTzea9xeRuVWEyMQCoxnHUcV015aX91cvEmpPAkWI2BMKiMSZLTKQhDHfnjPf34yn0m8YfaLa6tXhh8yS8F3HA8iSoCu+FUjHl7scMeCW4NAGTueYvcQ3U+InCvDLKEhmZT85CsfnGAAAOh/Xkr5/s9/LFLbxBbyQyC6LsXjKoWZF8vAjXANejWl1Yyb7SbT1AREMEnlBG+0SgiTZn7464IziuQ1W1htFnlh0p7iWGWURSC4kL75AFG4EYAAz+C0AZltqk62cdlGIriO6d2sp4t3+jOhxseU8ybiQNvU5960dPuZAr2hkWKbZsnWfdsEolBmikGOBkgqBzxWXon9jy3f2edpLf7LIs7O5WSNpZFJlWNlIJKsvI7VcM1sLxL2K+SSD7Q6znyUiBeMbd05PVAuBkck9s0AdT5VvJZGKLU0F2t0sMtyzCTgtuWGMJkKoKgHdzzXt/gJtLi0+RJJRLM7F57m3kjhzIoKpHhGJmXOP8A9fFfO39oWU0yNZTWLtFDPPexRska3JDN5ex0+84GCfXBrvvA0jXH2WZEVYknZpXyh2EnGFjU9OON31oA+8vh7rpsE0yAC3g+0OxcQsFkFqv3ScH5AZNuT745r0zUfEdtqN1s1C5mtrq28zekqCWKeHYXEIXrKuR1HHYnmvkzwzdBEu7i3vPJlhA+zW8hIbazZYvgfvF4JG3piuubW7xvsst/JBK+95EmErbjsBKoOOGKgkKeo/GgD2Syv7O9kjjKNBvZriaztwIGuFDbQoUEm2bZk4OCfbNey+D4UaP7PBpqm2ZY2jiaMtNNKGJiBnc4LrySP9n3r5c8IxX88x1W5mxLc/6LZXpO0zRNKDIsiHGyfnHrgZr628D2pmVZxJcT210TDGstyIyjuhDeQi/Mj+Yv3vQ0AehaLN8kK3K+Rd2r/aYpYyiKksT7GSc9CFGOR3HNd3ZahKk0IuAkl3fOkyNbSx7dkfCF3blYtmTkdTxV/Q9H0qTS4raSKwuHnRoXuVlXMczhlkkKZBVlXg5zuIyaZqHhuHTlt9UXyL2zSNYplhUQeZDAAPJizIDHOjOjHH3u2cYoArSatd2kMscsDyyeZcCWRYxci8Q5Cp8uWjRNwy2BgHIzWfFqt/cXv2iNNtvEgEUFrGqiCVV/dJHMM+bKkG9tvvzwK7Tw/wCHbzUFl1G6t2tLC5gnkmkV94gtUibbHCqnPmscA8ZyagaTSY5FttF0+6sXiYQwoVeN3ZI2D3bXUihiuCUZcbhv5wooAh08HTJ7aaS5a7uJ1a1KwRpHBC10ryNcuV5kkkQLuxkAjB5zT7BWkkSJYReRPMsUkZj3DdOxLGTByEVsEnsPetOexxOCgiE08cT/AGa2Z5IpJFQqkau6gxz7iSWHy571p6culWMQie3kjuJZXj3RXZ/1lwyiQCToSrnAx1zxQBpahob/AGny0XD3VpGgnt1AgLwLsZDj7sgjYkEckgZ9K4TXfDqRx3H7y/a6BjWxXePKSeFdjrAIyTsFsW3HoSeMkYrqbdrstNMEt7mCCZ7wSOJG2StIqxwqGcfPgDPGD/PXtbK8umkW43rYzXzMywEJPBAFC+cHyTBH5hAKNhmC8ZBzQBzFki2sU8ttDCsKQW0Etl50e5VkMpl88PF80cvmbGP8OQD2r1aCz04PpzgviO2stRit937oXSBYkR2JIcRLAuMAf63PY1zMnh6ZdRmzcLJaXFsPLEjonmQxKkrwyInzlyWV92Ovyjnir0NjBe2sqrdyR6jHMWspxHLFZKrRss1srgZkKQrnkAbgBnnkA6O/WVo47Zo9QFre3M8rWpki8lsESNCkbAE7ZApDDAIPBrkrqxnZZYLaSK0h+wo13MIiWZZbpB+6Xd8rLEWOD94jHStUazrM93YOEN5ZWItbMXf2fzHN8JF+2ylicx5QAKcHd2rOu9R1FJoxAm68LRxSmQotvJC8nmRsmfvoBncwyE7+lAHMQIBYrPHPcXszSy6fZRuBFEyLIRHM+ANh2k9eR25OK5W0keLUJP8AiWm8tLi4voJjgAPNZ+ZBFbXJOCiuvlSqR1KBetdHqN5fiD7Ibe0nvZ0nMlrbg25W8FwZbYxlTthlWIZbJzkgYyQK4q3fVk1OS4le7uoSii5MqC33XNqpSHcDhXdcYO3JJUBuTQB2UFzq1vYzPJGY1mvEigtxIszwRyPI8pcE/vYBNAAMHGPrWnqN1DM0MskH2ma1ktwnmuyRyXAUSPNN5AyW2gBcZCnhjWeurfZNPtry7urZ9SFw0ZTYiCO3mEYfdESMSYeXYOu7BxzXQprNlDaTGzgiuGtLYI0bblc28pFxc3cQZTukYgxlSchTngUARW1pIn2fU7OO/aPy5FEFzCbuOVJjHIWBzxHsIJlXPy5yeK2dIWHXhe6dYQAI8O3z1JW1gD5UmZJMecDJnBHTmix1CSe18lYzDZtIYtPtyzF1tHtoo5ImZeir+8C5+8pyKu2qyRwJa2lylvJ50LTKIjAkkLsWijiYAb2B3bu3BxzQBrz+G7Wy0exWLWrezuMl1Qxx7SiqWfG4/vAQG/OtDR73TtC8hodQbUZpt0Uk8kYZopJkbLwgDCEqSBzx3xxXCeIVh0ySaO/kZVtGQeTblpZZZSBFujduEj81+eoIBNVbOLUJbKaLypraa5nzBtZSyIuNryP/AAoIuW7igD0+w8dXcloumW9tP50D3FjBqcg2qLJHJM0bdWbc2MHJPavMPEsGq6tPqC3VrJuuAoU7WP8Ao5ETnOOm4o30J59+hgtb2SeNjNbvNaWfkGBfmjdldZTLbqORlWBJPJ5INan2G6dBczl9kNsQUWTdKgdt8jS89A3A9B7UAedR2F79igspGiO6aJbW3I8y5SONhsUjG1gp5DE9OvWtK20vVo7TUrWaHzVZWkt725fZJciNgvlocgLAHwAQepyeK3Bf21nJdO0JlQNDtyhW6R5TsR4W/gXPXFUftZlilN7PLI8ayiKB23C3jJ3gbyRgKxHXqR60AeUa9pF7cxWVtLOUctLeIixreQu8Yy0AWMZcCMFeecmuDm03M1vp97c2lnazSiW5RZfs2oRFCBDEpBJSHy8hoyACTg8161dCSS7hj3rDdwL59rLMGU3OXDtEgT5RFjIPsa5vxFoJvL/7Y/2G9ihkUK0c/wC9LEiSS2dIwcyo4zuOARwDzQBwUlvrcM08Vpa34tI5WW22xCMNCAuxiGfk9eRwcZor0ZbPU2G61VJ7d8NE08UYdV2qBGA0wOwY4yMnPNFAHit/d3kgt4JLuPzVV5b23EBjG0Ao0ckgyojAbgbiSOgqjpktpbxXUNpcCaWzbzURpBHD+8AKCMyEDywCQMGuTXWoH062Nzb5kuArC4hnxDLFFl98rSMCVwcEHnPasu3d9VmBtpGsYZ7nZG8amRYwuQFmRQWaMktxjtxxzQB2Y1uy+1RssMdvcpGshudwMTlgSyDJ2yfNkblzyPWr/wDat1Paq88FraxrcsYIUJV7nIJDTNKvCk4wMjr09eZtLJ1le1j2qLZmkeS8RSryR8mW3UnP2YkZ2dQT060r3F3eXIErRzW5KksFCMJUYYZF7oSM8dMc4oA6WTw0ut31reyQwRPJDIk8CuRIodQAyu/KjJ+YHArzbxv8ONOW1ubX77ncsFrAAS5X7pmBG1ULdDnJ9a9i0N7a5uZke9JuJYfsqO06pbOWVvOKg9JFCpkEg57U28ka4j+zW9m0zSCK3uDAihVAbAkllPIyVydpzj3oA+Sbf4R3c9oGSKW2v1COgTy0VduMxuV/1bbRwCcnqM9aqQ6b4q8MX8F3LBdWyoVidpJWmjjWJmAmlRM7FJwQTxX21cWt1Fpzpp9rBPJPJbrPOYkkZdg2lk+bO1TgH6n2qtD4Vm123ubO8hWa5QD7VMY/LxbfwLGG+RhnByWoA8K8LfF3VtFUNePNcv5rspgmFtGksZyrkMWLHbjBwF9x0r7V8EftKrKlnZTu+m7bW3mursiSWdy4yzO6nY42jPHXuO1fGHjHwVdaTcXFstiY4beKO4acqJElim4kZ1iDKcrjGwnBHSvKHS+0hrtrGNngdVaGOAzIYcEKMxztl1OeAM4oA/cnwf8AHt1IbSrz7WzujrcySRIZbd+DCYoN5QnrlwvvzX194J+NtpeRCG5MpmURySuS5jDkAlcjAHbOce4r+fr4beItY0S2sVBvVknmae5F3J5MMEZCtHjYCJQST8jsuK+wPDvxYu9JtpJpJljuriIxoBOsphjlGxJUi3YLBjyDnb9KAP3R0D4h6ZqVt56XECoScOuxXdxyy5YDIA6Y64+Umu+g1K11JYnDCXzYwuQQrKuc8oBndjH5fjX4s+BPjDJINLs/7Qkn3TyktJcjY7xciSSKMlYRnPDEZH519heEfjdEsSCe8il3MEzAGSFZEO3YSASGyOTwM8mgD7xWJ9zgyMbZBmNFQBw5ycksOmQPzq0yAxiEq+4DLSIFTae3Tr0Hr0NeB+G/i1pep70F7CpYKWLSkqh5DAuQOcf/AFuK9l0zXba7gDw3STMV3dy2CM5AxyPT6UAa0NkpUjL72wwZhndz8x3Yx69+3vWXregi4hK5VWkIcFlBDKnDA8HaR79e3ttxbppYZ/NJjxtRE4yzDqw7E5B56Y7VdkXzYWBlyVIYKwJIAOSM98j8PfmgDyiDwjYSoRJEiyIpJIRcNlvTBwducj8K6O08C6dMrOsUaBlUYZF+YgZIBzwOR1//AF9SLf5WcIAGyTkqOeO2cnnH1q1aXpHyGPcisMKOgHXIx15x37UAc1L8PNHngjE9hbuoIGDGu/BzuYE8Fc9K5a9+Bfg/UpTJeaZBcCQbCAg3ogPAI2Yxz+PWvZ/t8Pl7XcAoOQQQRk5HUc8D2qUanDgplM4JJRgCmBncxPQEAce3pQB4VF+z14AjdD/YFhhEZFYwLIQD2PAyeOnbNb9h8FvCFihS30ey2FWOxLZM5/hbcw+Ujn8q9WXVIgIyzR7CxGFGAcYAOemc5yelL/bES72UYKllO1lII4AwM89uR6UAcfbfDnQoGjRdOtkjjX5W8iNWIxkI7deW79hV1/AmjSbRLZ20rRsXZFjURBsYDqFBy3OTnjPSt9NbhG4O4c/Kw3EA9WyBnGRz9P1p76vCdzKyhV3qy7tpHbOW+8OSMck46UAcxb+C9MiiKfZrfzGkaQuse5QucrgMQVPtwB6ZJq9H4WshKrGJVUFmIQKodsZJYZPYn8vy0o9ViMYO+MdSD0JGRwRjJbn0pr6uv3jhVVSBIeMgjGQO65J59qAEi0GxhdZBbRJgEqQmSwXgZBHH+cVYi05YpJpJApXKlE+RT6nBHXoOPb0qH+0xhizZXYqlySFUEjoe4wOxrI1LxLbWMUzySErCgk3qRsQYwSSR6/y70AXNZlsrG1uLqXyhFHHv+bl9yjBHoeP58+/4i/t7/tJRE3fgTwZeyPq9xuhuDZkIbZE4aNZrcEySsxAMeA3YCvTv2zP25dF8AaVq3hTSLjz/ABbdEQWUMcimGB5WZReTS25JQKoPysAN3WvjP9mD4P6t8Vdam+K3jcJfWd1d/bbFb9JXnv7hpQRcgFcHadwH8OOc0AZfwB/ZBVLez+I/xMg+23N9BHcWVrqcQVYYZVMsl1dwy9Z8N8m/03MoOK9C+OfiTwh8PfBNwLa80ZI2hlhtYx5sEzbMiGSVEmUNhx9/gEknFfR/xb+KVt4csDoLQmxitvMg3TtFtRYV2rbiQvl9wVdu0Z7V/L7/AMFC/wBsdo7m/wDDmlXIt7iJ7izhtX2yTxrhwlwH+8sAbJ2kZGADweQD58/bn/bCn1mWbwdoGoXDXMMD2t7cAsyB3U4hhyGKgqp5zgZ7Cvyd8J6FdeKNVS+vjJ5cszPvL8MxlyQ0zkBn4bPU8+9LCmv+PtZE91O93eLOs3mSb5LmWaVi2Jjgbk2sNoHYd8HH1Z8O/BlxoVsy3cKm6nci3tQhDxAkNPelnTylXrgbt/HTigDtvBuhT6LZQPDFZ3NvbzIHZ0QgQyfLtkEbGVWUnOQgA9fX1/ShaSW80kkV3LbwJLD9otJxDukc5cyIxJuY2T5QDjBXJwKu+GNP046fcyskImDBLhp8CK7IIdDBKcKHJBBUnJzV2K9tLANa2yTzzzzzAxyRraQW8khBeCNoxlox3DYJx8pOaAOF8Z6rFZQWUVg32maGINGsiqkyRFshHaEttdUUqSTjkc1xlxeajcLbXku3bhJGeMHzBE4KoqwFf3jcqDkcgV6j4l8NReWFtbmFLq6WXz1h4jtYpmBaNkmAIVx90n5jyMdqb4e0bTtQjUutjALK2e2lVoZoJp5kO2KeLzeWYMCDgHJ5HqQDz3ToXWXU0uYZWjaKB5S26IwgsGjIiOFLMQAQPmwM4xXdaDpkcmn3czX1vNdRxxlpXnIhs4GJaNJFVSSw3Y55OcVUuILx76S1vLe586FWiW6ikhlgCRnEM9w+Q0TEMoBwcnvWjZzXFjLHptnCo+2TM8dtJCygPDtEs0pdAJw2cgk7c4xg0AWI5IrlpEvRbqyxeVe29y7Q209tCVGY5WwctkMAucdD6VJHbW98oikvmnZHlS3ihVI/Kt0QG3RbiYgPzjduOSBwDV6a10+1/cvIdTv3ujeyrdokMkNtEFM1sFLbSM56H0BrsUsNC8h727jEsV0oFraeWsBhlTDlyrSKZFVCBgKc+9AHMLBqGnWkMesI8Zuo1tzKtuZUskdv3VzGUURZdMAgNuzzjmu50rTZ7ZoZnRpoZJoYzPJdMNisAjMlky/J8vVTwT93NUraSTZOnkSTQTyrLFa3e+ONWVh5cccPlAgFBkHHUjPTNdAb+KxjhlAitc3iQul0zfaZYtuTD5r9HDMAmQAM4z3oA6/X9LtotPt72yuru0uoo9uVaFmYo259kKkgkoRuB4wAOua8uvfENzJfwtCLu1v0kmMu3MMd1CF8sMiwvjYd2c4AJzyTXVo091PFcSlY7a2aSbybuJAI9jhdsjxkm4kKNxtYkjqBWHrE9hDMbjTLeJ7iZkE10/mG2WGNtqwRu7sqzbiCMNgenWgDIi1bU7XydMtNTu1e+V3wVY3EpkmBAPmMdkS/MpzjjJIrs7LSItfWW4gsXiit7hoJZUnlld71dqllRCDEu4HBBwc9u/DvavZvJeXksl3f3CvB56NB5ls8x+WBJUfmTyyMsBgdua77R9Zms1s7SNbKOILK0kpmuUJtTFtlhkKp8l3kE+YMnnA56gECt9iivIILQTrFGwnS9UCJVjZtu1/PYh1fcTuIz0AB4ridcmhCTQCGK8P2NLq4Tc8U6ybtyzwBpCZEXAxheNozzXZ3LafOpS1maJb2VobqGaRpUVIyHMqzFA0qMnQk54wRmvPNTi+1q09nNHBHFPdpIoBWS4hgjI8s3RYuIPlztOAv1oAwDcPNZSzW0sKXEsKxxrDDCl0bh5dv/Ey3kYQLwDjJz15qpLaTGOK6uLqFGKOjwxl9wuJf3bkSRjNvkLwONxHGeKpHTJLuxub5buNorkQ/Z3twsk0JRg7p5ikbsMD8x64qTSrK7muPs8txMYDHI2oNdh5oLqZiBBkom+Jx8pBA2gge+AD0Dw9pempeQ+RqTLJDEJGtRG+9JHRUNwLmWMbgWJUgncO45ro5pk0+6YxmPTZ5ZWjQpPvilVmClGRn2iZlIOQOTgDpxmR6fcWlpYsJ2ubiCKXFnAIwyWsOJJV7b2K9HcgD1qEatp9415cLblov3UcUsMXmrbDaGaFwAQb8fNlkyo65FAFfVNGk06ZxZG2Es8x8x7m5w9pHODIyQgsF3MSGPHy+uBXaeBNUtdFv7LUPExkeJFFugt5I7qznMe4LdSSKD85xgb8Hj0ripJ7K6UalE6yQ2kRYSvMGvM7XV0nZz5RnKgBeeQMDJHHKeKPEcOnWSyzGaziEEckNsFIiYSJtE00WMqwJXnGOuD0oA679ovxR4cexhs9EMcl3Kp1BjKiSlYkDbYZZ4yy/eY4yRkdPWvzH1AX2p3mo3EqxG4uHSGF2jKWw2nc8bQxEmSRjkBgP4ecV7l448VPrsMemap9kvbpytuksMj2mxk/1aWp481+Y2Jb5c8ZzxXmNjo+rafHsKyNIwd5ZHDCeJEZlE8TAENjIwoyeOmDQB2vw/sLfT2W4vYgr3DD7PJHIGi+0rGFVHy24Lk/MSNqkYJ60/WV1LWZLq1uJXto0cQxzKftH70uTH5MZP7kKFOTnpz0rHk8QWr2K2TWl5Ja26iJ7kyFJXP3zJDLtXOJlO4YJ5/PDnv8AVLaV7iGYKk/+kLPCpuIyHTykaQOcoyAnPAOSSRigB4sra3L2t1awXd3EPLnmuXk8qR2b/j63MBvYxhvlHAPrWRqLtHbPdeagt4pDFb/ZlK3F24YRn7ISBiMDjcQBx1q7cfapoEmlLW8TQvIl2rXCw+b93aJIjiORtvbceemK4u21aw0xWF0lyrq0rxmdzKREx2sql3LI4YFhkDd1oAdrV5I2lS3d07QLuSONH+S5kH3VSQHlnLHr+dcHLqMU3lG8lmW1kAWGCE7bhCgzh2YY2HuD1xWprV/BfhRHPFFNNM0jTPI083kBflaZHGIC2Pu8de3NeW6peSxXJj++gZism5ACApUuqhjtQsenOPXnFAFjX7q1kuDFb4R8Auz5AaMHcsSqowecYx+Ne/fsvfBzUPjF44tLH+ymktY7uF7wtFOpZEIYNC6qAMgDO449K+fNB8Oal4w12wsdOjNy88yW4VVLKQ5USAuvCuR905wMfWv6HP2Hfg3ZfC3w9Jrt3Hbx3FzFm3tblyQhCHfNPcLnDcEBc8jOfcA+u/C3hm1+H/gvTfDlpaxacFhjktyDFbQRyptjHnFoyzynH3vurnGcHNZPifSbZrbVHjnKT3MUURdHje3S6wPMEDxHJdmPI9RxWX8UdX1bWIRaaJ5bXEhiEUczSvbW6TEoqQXCA7YnUnG4jcT2xWBo/wDb/hXw1JJ4jHmxhSUV5Y5XsmCkyTJGHZXlBAOM8DFAHzf8W9aHh7w9qEKWECC0jL390Vkc+bDk+aI5RmZ2AyWTIUjnpX4lfEzx/wD8JP4j1OUwQ/YJppHgaRQ3yrlQ8bHGyQnscH0FfYf7Yfx7lvpf+Ebs0iijluZi01tJKlzLbyOyj7Qy/KCxBLLnPzdMjFfmh5s2oz+WNrxKXCxRuoVXztUZJ3FhkE/TpzQBSja6v9Uhtik0sU93tjiRAZJBn5EIXJ2nj3Hav30/YU/Z2ttK8LR+Mdf0zybxcXdrb/Zt8hi+95cksnReDwSCR0GeK/N39kr4A6p8QvHekfbYy2l29/GIz5UkkU1yzqQgIT5WGMHdgDjOBiv6fvDngOLw74M0nSYkGl3EdvJbRLdKoWRUjaEytAjfIdyjaXByBQB5V451oz6XbWumSTeX5ZQC3EcVmoGV33Kg7vMDArsbhQc9xXnOk+ErrSrCXxHqiWs08sMkhWQS2jQIqMY4Vmk4U/xbiRnOBxXtcPhgLbTy31qZ5xM1vDKhBjnRFIZprckBYhzk8c44zXzT8cfHGkeGPCeqGa8e6vZm8htOKMkSCAMomBR8pJgDK8ZxQB+d/wC078R7XxNIdFtNRkjkSWeC6eVVlaJULF44hFl3JAADBduF64r4FuPDlil9b3UTuLaWGR7hjKsDLKhJbyUIDMrbTxz15Fe06mreJtV1jUvs7S/atRZ7O7kkBW1IJMkUW0gk7RyQD057VnvodvGxv5Lq2dbYOLWJzJG07hR9pRYwn3lwwy2C3YZoA8si07TLy1uZlt7mBHkjX7R5keYpkGInMMbEqG7sSBg8noKnvba9tRam3j8tWQNLcRRxpbONu2QXLqWbk88DHv0ro3hRGeFknlkmuo7tYJNqfuJHKtDEcANhiD8+AMYyaS+j1f7JNBZfNZwjzJ5h5M0qEkoLdURmG0A5IP4ZoA8Y1S2gmU/vlnRzMGUIyMsgfAdGf78YU/Kf4gK55tIksXivoZyI3eONZEG+ZlZgSQVHyEYIwQDzXpF3o8mJrpozAsZjaVYfLMLxll2uAx+ViCCQM4Oc574mpQK9xugikj052CG2kXaJdoytwnlAiUBsHGRQB3974gtbzSEsbSQi/e3jtjF5TBQYwqvIZAuDL6jcOegNegWOvappHhOKKOSdociECQJGTOik44OVAYn72Ac+hryHwRpVjrtykUjsrW9wA10siq4jAwVEZOFYcEZPGME54r6s0v4b3up6e8D3EF7BC/8AotwsyNP5JHztJagbZLgtxlg3QcAUAfPd34mvZUiOZbp5yqTFo1y2TkxISQd6gnHHJOCRXTW94E8i+eS6jkjUvGxPl3MAVdqLsyQuCffBHWvcrn4R2OnW9rLbyGSJFjnuknhDeTO2FCyRRErM4zk4IA9qzfG1p4e0XQoppf7OublYDZxSWNqjPPMeZGZY2JhYADO4cY69aAMTwd4luTKsl3BNIUBSK8jKbp4gxLyT7U+cqpIx7dM16Xaaxp26RpFt9RMjeQrJ5qMLaUM7SKyqDmMnGDz7YOK+cNL8QT6e0FvBeSWcchMdsokjk3yqu7EqqCREwPOPSvUPC14b7T5Q8czX4vpVkmkVBEI25ZYAg+4TnGeR39aAPc7C8FrpM5H2i4iktzLbTybpI/IUFBGIiMsR+fqO9eDa7A8di2yxiif7c8sU8AhkS588sCVLyZDLuGV7EnjrXf22rY0aS2sVJWyuP3IhkhvJmd2xLE1s4LLklsYyeOQKb4h0+3j0d3ttOmeJrB5p4i2Y4HkcYaJgAfNDZLAD5RxnFAHnmkS3mnztaajcQpFhz9pitwxZFAKCeONiANuQD1NdnJHJdrJDZATKLdkjkkhdGeOQYlKgcuuDxjhQOa4LwvbRreTfbI5ra58pprT5Wiinj2bGdMF/PTnknAyPWvaNEjsZbA39qgllVpoBthlDpLGqq6vGg3BWB4fGB2zjNAHic801lqq6XCpS/YxPDIqR4UxkeZGyP/r4mAG1jxxkcCmlbm7ubgshtEuPNZRBKA5mXl3kKnMUx2nIHBHI7Z63XtLuX1jzhaW0pgV7lYt86zCJV2mBrqVQq7UG7Oev4CqFhaQ6hBLqVqkkk4cxyxSRr9nLKdkYh2OS4KllLA8nk0AcPqKXFprFlDK52xRrPH5js1qvmAN5zEr+8wmM5PX0FS3m2NZrq0ure7Cbmn8yAQRRJIgXzlkLbSgycdx35q7r/wBs+0w2kFrskgs2V0tDJI8IQlnWeJ1I2lehBPTnHNUNQu47WySzSNGlmt1aQMDEFheMAq8RHzx5IJLYAPFAHmeqa1cRyS3sjYuHu0jsvIdTHOM7X3oQN/HKnGBkY7U62uZbi2Sbz52uPOZzG+75kRsOr8fKwUEgHk44FVLqP7ZOlu5hV7ZwkFuHVsxtHuS5jcDglzyvYr6YrqTpi/Y9O8meFbq18xrqGPKPI86qpeWUggkZ5FAHR+GtNjR7jF9DJD5sU+2TdHJ5jJglWPKKCcHAOcDr1rvtL1W9Em+F5YZLK4KT4cvGuY+GLKMxRt1wQM/jivIrd7mwljadzNvk8kOjbpXRPuRhXx/ERjj/AOv1+l3Jt7uWe+ncpcBJVETDzmuICPLWVFO0oeQdw4wAaAPTtZ1u5g06X7MxhuZERftokCtL5hEgjhij+V0DcH6/Ng5ryLRNT1jUNalea6iVpJWDmJFikWYq23erNku6/KFXg7skAZrTvZ7fVk8yS7lcwC5lks1Eq+VGjllE5jHyAtkAjt14NSaHeSxwvMLKFNLuC266a2t7lrWVNhiiglaUNvJB+bkqTzigDtLR7OK5ZhZW0DW+JL6JpFhmDB1jQvbkjGMsWxx3JAxXQS6pZX84tDqEMT3Cq0zE+XFdRw5WCJbhWPmADAO3g4615fqNpM+tpcG+k8jU0AkjU/vRAYQ5DywBsgMnO7GFGM4xW3aWqv8AZdSuII7+1jgSdIY4Y1S3ilbyyytG+SuRkdz1x1yAdHL4fmHlXjhiixXCRRny1axSKQlp7a3h3CZiOkhPOcnBqnNbzpdWv2CZPtF1ahhK8oiWPccrNdjftEhiVhtwMngZ4NdRFq1kqi1gElzCLSRFk+0mOC0G4biIz1yeGGcnoOKsTfYby2lktIY4RGI47kMIxNcFZAsTW43ZYAs2FHPGcYNAGLY3aRO863TSPbArPbvEyCUhTiWGM53JuyNwyD1OK7S6msdf0K31S1j3X9rAIxI7BFh4ZZjKsi4kjXBwVGe2c5rjLiARzrDh7oxRQQbYkRLoAjejsCf9WARvzzzzW5p1i1gk/nXs1rstvtTWvmRtHcEuCIY4c4ZBnLEE7hk0AdPpImlSxid7ea2ht7eG8mX/AFfyj5mMLruV9oGDux2wOleiar4mgNjYzw3Eccem3MDrK6CJZLZVEWxBIrebcLluS2My5GBwOEkth5+9EnmS5iWRZo/9CsriUk/u0EYxKVAPH+z6GqFoHntJLJ5fMjhkleExq1pcwuZAsgSN1ZbiMN0bOD9eoB6VqGsabeTRbEn86OGS7RMrDPdSxsAgJkx9oHlkHaAAc9TWHcr9suxf5aQiN1NulwgaW4VD5Uckcj/ugpOSCcBh1rI0oC1v7aG7km1KV7jy7baY5GaF03MDj5guFO4AAjHAHFdwtvpl/cOfIglltTJ5iWknlsnSN42BxuCgHJP90mgDA09LyB5HhkuQrvFNf2l1PCLaYOVVpcOGE5TjATHtk810kV1ps9xqS3UMKsXjR2ClFSJ8ElGRAQMFflUcr97JzWNqsc1qUitr+GaztopXt4Y2+0ytIgzHiJV3LGrgBj8wJBPSuWe9urqe3vNSuFBS0MN4kV0gMskzsVUbQBtXGD3VU20Aej6nZWVtPDqCzGKRuUuLeXdDI4G2GGOMt+7xEFAyAMDnmrOg6pLIstzMl7dRxMJpROwhRo7aT9wojOFWQbsjB5ILDrXl02tTzQGzAjygLQqsisZbUIFldZWAZFVFGASCw+pFalrrLSWVvZRQ3FpYuVuobpXlkkV1yjwuZJGXDMAwRhja+VyvNAHpcEkOo3UlvLdTTi2a6keRv3kvkTsubW3TJCjcGxz0OTgUHTWaOW5tStrGLy7iaQhpJorJ4QhUpCWRFXZkknnPIBJrmrTVtPtYxb3K3xlUeYzWwSydpWIDyveGNRKoDAFQ3bFdZILm4svs225WyU/aA8G7YLYJ+9WeIruZ3HJYOdxORjpQAyyiiEkMP2p7t5bZdkBBiiuImbe32dXyGdQdzMpPOckHijV9M0zXLO5tpYEMsMUhg3SyyNNjCLBPH3B25UDHTvWXDqAdrNzGmy0m2Wj26yySxQMoiVJlm5tyQR8g+Zs5AOTXYi3gZd8rta6hEkM9grREFscb7gKNxUkA4IymcHFAHx98QvCrWcd5Eumy7nt1wGAQoZQQrhm4bK8heSvQnuPlbU9PsbO4gtjIklwYpPMbyiYIgrsEQyKmGkxgEZzk4xmv0i8SaZd63JeQahFaELumeeScmYMVaZTGyKOMuNqE5AwAOlfKPizwdNIEUxJayRtKZITGyeYu3zIZ1HLMSytu59+4wAfL1kLRJr8qI4Z1Ks5WNNhijDAxDzCCrMAvA5yxx0rg9RE1hKZFikihuZGZNhzEQ7ZGFX6j056eleuX2lQfb7qK3kje4kmiuWaGKRVwHMU6T+YBwo7ex9DXBapBGsQtZYZZEEpMUobcHwTnygT8mORg+/SgDzyeJbibf53myx+WWxmNVBchtrDHIUrx68dKx0ktoL5YWDmME7ixRdxSQ/IefmTAHt3Ndfe26sTGuRvRlIgk8oIUXcvmYGMnPP8Avc1zdxa3McYlMcNxIgQFNwkkB3CMlip+Ykj3+uOaAL9rf2sMlwYvJtzgyQmBsSeZ5hBVlB5BU5zg4/MV6LoevX1hNaXU9xC8bXCBonkUPyBJG0cQYEShiPm5HqSeK8uvNPWxigmcF5JuAIthSB+rI6htwOOvv9akt9QfMapM+8IjIXiDQ7lfDRoWG7cVOc9AScUAff8A4E8a6Xq9u9xfG8N5BcpLtkuEG4RIUeW3aMszuGCsBjk5VSSDXpFxCmracqzvNfNLDK0yGQQWzSllMc67x5i3AXb5i9S4Y4xXwF4L8XHTtUa5KLFHHLHIBIpWKWSMgeXIyHKoyscYGMjOcHNfXVv4rsJraOSK4kimmkhMEbSBGglZdzkuwBlieLZztwNwycigD0bSbe6gmgnM8N7bot1aPb+aIrxGiG1RGV/1s2yOQpwCVA65rmtejh03ULiWCxluIIrqKWNZFKzQ7j8zMrnExAIYgk5JPeuo8PanZapFD50iTSiZbiVgMrFJG4AiikjXOx4GcMWHBBwSME27xLee8vZjOJ7dA0UdnszsWNQpCsRukAxyffBNAHH6Ss9o8l1aXW21YfaZbaQABnz95ARuRCGBZSM5zjgZr3v4YfF3XfCuuaWbfyz5V1LJDKtxLEyRK0Uj+cgU7iI2l8tWxlQAMnGfFIRY28oWMKBEPNiDF3SSedo1QTwSKNsYkYgqTyBnoafObuWSaN7e1heWKWX7Rva3fLyHaEiBxHbsFYZByFIzjmgD+lD9lv8AbAXxLYaVoVzqt2dStbaOHUIJk2xojFiMKucxbOrAkg56GvujxLq1z4r0o3OlvaxwmHdkTERyQSKFJeMgbzmNWBz0kB7mv5VPg144Pw+1LT9Zk1+5hitZ4r+70+0uY3WSNm2xxBgT5kbMGJGSOctg1/Q1+zj8a/CXj60sLMXu8X1v9oW1laI7Q0XMTFOEbzUX5eOGyBgZoA5m5TUdR1CEwy20oiSWaRJXMTR7md44lYHKsI9hCtzgDHGK9R02zuItLF1K0BvLeGQ+ag2LbLIuIVkV+JlJ3OcjqePf13x98KbK0s21zQbASJfypcqtom9ka4A3/uwMTqq+uCMEDIFfPOtalq3h8JYLDcFIrgRwrM3zNKIi5kcAfvINsgLKc7A2OgoA2ItXmjWP7NeyJJDCssUssXlJf/vEjklXA+UMDJgE56DA4rv9O1C6ETJfTPFdS2jSG0Zi6SruG4xxjmRjEVbjkE9sV5VoEV9c2b3F5YSXm4rDcf2e3nNZCb97FfRSAZhtlLq5VQQS3GeBXVXNvZ6Zb6ZZO7Xuo3Uvmx3kpbzJjE7vIkZZsoHjdlwB/CAeQQACxr8816s9isZnkuIoIQjOHisokbMd3JE2AilyACDkA4IyDXK6DA1tD5I05XW4SRb2NIWDSNHMVSSJTnfM7SZVuPkUDGRVfV4plnS20+6uIzcyF/mJR7ZYZvMhsZRncYwqZJbjccHmvQPDmsWc2kwLlTd+V5E4njcSTXiKFcPIg/dozrIFZSMKqjduLAgFNNPDyWmlFg404TItwkjTQiO484HzXUk5EjAYbhScDgZrcvNEedi+nrNHFLAI5ldlaJLlZFSWQBQStsZW428Ek9TnGDp14bm5u4yYraVZxarLHBgXETYkjMjAAtLgqGIAAdWGARgbk9/eQWz7DNZxQXkKXaSRkSs5DeS6PkmW2eRU+UZKlssMdQDGutJ0zZI0t/LLd20bQkxyIpu4pF8yaBxJ8xdJFZUP8IAXjBrutK8MWEdhBr1tCbm6nt47prKZ02wweQ0EUBLEETB4w5IPzqwHYZyrGzH9pXLwW8cj/u7uaQbmeRpAN9vKrqBHjzFBIxzzW7MtzpwjSPy7WWykkgktmmmKiSXbONvy5m2rNwRkccZWgDhrzSX1ySymnWeI21nHDOpDMTeq0slvdKuwExqAFJBOBjdg5rY0ay8qDTZpHhfUlliAln8yMRQXAdZpGL/JnzASBIw4LBc5ArsnVUtluUhlnWb7eonJ2ovkJGtzEXbABDgsvfEgHOapWWjyyaqT9lbytSW3iZbuQMLCOJTPJLAin5sxttAPIdS3ToAbFh4dt5L9GgvTLb21v5sf2kKCZreAPM7yRciR92EX+IMCARW9plnfL9nun1l7ZZ9sHlgRC4iUswMME0BOWCr0AJIGDg8DQtGt0ms1snjgSXy7SFHZXurdogwhaWBgFaaR93JP3cHhWFbkUJktEDSWsNrb+bIs9vtjnnkjZobslQCtvcB3z1wSTg5zQBl3plkdWcpf/ZIjG0s8ZgH2cndHcPGgBdxEVBbH3lbdg7gNOzun85bqz84Lb27RfaYhGPLYhWgG48ShpHfAGTtwT1rKvLCCJoCtvLNKiJHFGZ5Xa4WxMgdU2j99Od5Jz8vGfrs2VqEhAQzxW7WYhlWRGRpJH5gfycfdXIVivzZUkfLigC/f6rGJoX1K3gnVkeFwn7oSv5URhJH8LLKCzE4yxPfisqNLS9uBvulhZvtO2Ng7tOblUUQfKpwBktk8AHkjArmfEUs95MmmLsdrO1eSRM7XJto1mkZFXDSqdwGRk4rmdBujZ3MF7qUYV7o3UkVpDeYeGOFI1a4lRz8m4KAAv1ODQB3NvZlLjVYv7QuygcQTQwbBayx2iMLeMMT82JwSWGQc+lXtFi1g6TqFpN9ourYSBZVdz5kB1CCIyC2TPzxs0RyBzujY8gio7C7h8QPfG1mkhfz0EKXAWIGPYgBEowMhlYfMRnAPINaNhdXOnid5jLctHI1vPNMkKhRHuaJ0V423ugaQKyjBBGCcUAbUWpIbJ7aSWG5gKbmW5DJKzk4JRYxwd+cKRkACnQ2/217W1aQxHyrgNGjk3IVWZ0/dsMKmCvJ+uc1hWiQNd2s9sBHExPlCZDsZlQFI3Xu+4EZHrn0rqYFYNbxTorXjs3myQyxrJBaTHJQybvnyWGFznDAAZFAHJy6bLNcPHbswCiRSZC2xWCRsQk5B3uWDHHYnA4ANRHRRb28zROGOoSeZtaVWkt0hVTNc44JLSlkCgbtqg4IIJ9euvDUdpp0aTLEZrx4R9jgMgZrZyTFLIxX93P5Srj144zXF3W+1uPs8JijkeCYWc0rAkmIiOOFwFwrbY8HoTgk85oAyNPsHjha4tEhMsEDRZltZCZcTRzzl5MbWZULKOmRHgDPFWLuGW4S0W7FtKjW6iNkVJYRlFaMsrEhXzngcjHI61nSX9xBcwXlyZIz9pRfKi8xoyzB7cNIijAgZ9+W+7zzx1uS3LRWMFlDIjiFgy3WGghkbe58qSYAkMApA2jBCgk88gHOarZXdrHqIF3HMgtw8aSlozHMYIgsTbVwIiATge3qK5H7Jdz6bHI628jbo1MrlWtnaaYoBFKx+Vgx24OCNuDwK9Yu7S3eyeeZigmaOB/MMQV23YcYRiWtiCSHHJHT0ritZ0q3u0a2tRMsNtJBdJCnmR2bJFOuNuOU+dG6gE53dxQBws8Fw5230EdgtsWisZMyyuzSHBSFkB4IcN65b8KwdTVnuZIoYnkls7ZwwiYoLkoFCymMkl8MWDZ7rivS/7HUQorpPDI0BQb2LiNlKs8kZkztOehBxgds1ydwk8N1PLaK09iLgpc2txAFa8hMYAeC6BzgyiQkDu1AHGpp0YHm3cTGdEX7PbEbYWlYs6GVGPzLu3crzwfSqEOntLewnyEsRNK94Da3BaORokiEhKv8A6ssGAAHykfMec118hW8vYoZrEpcrYSNYpHGFaIq67EYu2NwDcE+/ryh0+5DxG8MOYbpBJG+IpELqI1kKr96EkcgZHyZPWgCnqy2tjBapFesbe3uY3ezYoQGZ986CSMljIG8w8AqwYc4ArktbsLKW2tIrSNUmusTpCYWd5LYSNI6BCcmfBZtxGSBnvXanSoJL5prO2iyhaGeSeUP5LLvBubVHONvIJ3ckEAdMVW1uzj0sW8kxDtcxRNNc3GIUtfI2AzxSNjcjpIVwnQKMigDzGSS0nuWNsDcWqRJayOoMV1bswwnU8FZDnjqRXk/jWWWHatq8sxhgmcl1Db3WTBQtg7k+ViRngtyB1r0fV4bbT72SO3lN1Y/aPP8AtETGOeQu7BNqn/XIiruzjHHOTXI+IUsZ/Dl/JFLJ50FzPKSZ9t2+YVwrptOxXB6LnIOSAc4APAovEsE12QLa7eQM0gijmhi27RtdS5kw8W5ThT82D0xXifj/AFlk1GK6u2nhtreRjJBcTpBLBDIGCyeXCQ0se9jkgEbTtJ4IrsvEMkdtCt3a26GOEQlooEvjdtI8u7JWSFfMIkZlbBIwm48EV82fFESG0uZJrlJbobp3lmZ4Xe0cky2cqPgbVJIAXOcZHbAB5frmsQyeI57m9CX1iTI7W5ldUktdzbXgTgiFSAxIGOevFcpq76XqtoFtI0njllJkWFzMFgIJEwyMEgOvAOfYV4hc+LnsdTcyW3l23mtJbusjSCURSNAEDAlljyDtQqASeeBXp+jXFpIgRpEthdwwTjKSJNG7OyvHJ+7x86s3TIGAO1AHCnw0kV3HsZY3eby5pOUZI2IEXlugYYZcngkjvzX0X4d0mLTJ4bpoHltmhitbOzjlLJcSJGs000rkKXTzBjB65x0rzOa2hSJUYbwbt7aGOPLbHjLMjo+ObnanQ4AGMnkV62t3Z3Xg+AQeabyzZU+yvGF2ksVklVgQ7ddxIGMscGgDRv7rS9ctP7MA8tjbPLd2t9aRWyxzw3BWGWKeDLv8zKoHpyeKz7PTr0ubmGaKC6sYJIfNylyGiDtE0NvAIi0hyPvDPHcHioPC3gbxV451G1sPDun3bSSP9juJ1t55IUJlbCTPt5Zi4KlcjABJr9if2Yf+CdHiPW30rUfFkbIlhIjRtf2zGGIOyzSllc5kjYHgANjByKAPyx+G/wAGPG/xA1qEWdhcSuLyJ4ZzCbSPZKFCvGFA353LywXLGv28/Z4/4J83F6dI1PxZp8B1O2czTS3cMhaRAqlU8psqkw7OnUYGe1fq58If2SPAHgCCI6fo9jLeyqjXN7LbRyvJIgBiERIAQIwOMAADA69frrTvDlnpoQxrGsicKyqqhOMFQo56Ajvxx70AfO/wr/Zp8EeC7QQ2Gk2kLnypJLl4Y97tjftChs/LI2ckDIf1zX0Zp2iWumOqIkbLGFICRhERiOAAo+7wfz9q2DdC2yVC7MDJEbKT259OSeMGsaXVvOMrBSudsZx8gRgdxySBgkHjJoA0Jblkco0pi6mMYKoT1IXIwOPzqrNfmNWLMSUwzvgkEEnPzDgnIx+tZIuxLKGdSflcjepLY6DbgAKeBx/jzWkuN5YRvMoOA8LKpLbcAsv4n0/PsAaVzdy4XyUEwfnO9V2ggc4OM4B/p1qvNNMAzZyNqEleGByPlHdu3ekjeTejAB8Iwfoq4KgDgdDtJ/IVoLEk8XllB842q4GHBxk5yOccjPtQBNHPdySRZBZIo1MaEgEAjJOTwTnP0H0qZZDEWYsAxJIIPUnHp071SjL2kZDyOTGeC2W3ZJAXjtnI4/8A1OlkJ5UK+CA5GAWY85CMeBigDSDxv825VyAcnjjHP48dOtV7m4jHywA52gHg5YnLZYfwjJHXr2qpJIVCEpkkEHP3VB55Ufebnrjv+dcp5g8yOXa53RkcMxI7gemD+lAFyO4Jx+6BI+YDeQxY/wAJHbnPWtexaUmJgSCGJ24B9CQCRyM55965mJ2iZVkQiVmQE4J6naCMdu59M11ViChAwRg4Mm4EsThsqOq9QPXigDrrMZ2F1KkfM/TOemNq984/DmtB3yhQfNnlnxjkYPIPPb9ap2YBQZDAdN7fMcd888mrciHGAMlOCQBk5x2B/wAaAKU4Hlk5z8rdjxwfUewr8z/+CnvhFfGX7Ifxr0YW7zmXwVrMyRoBl2jtpZOASOcAenSv0tnJKbQDuI5AB46ZByOuM18u/tSeGm8UfBj4haMuGa98L6zbhCDyJLGdQMD7wx/I0Af5B2txwaRqmqWzW26Wzv722KXUfzRhJXjGA33n9CBzjOfTjbiZLl/NjBjBURo8hw5AIyrYPyjg9K9m/aE0G58JfF74geG5B5cumeKNZgZmBYOBfTBWQDlUxx+ByO9eHQozykoyMu0YkAYkybjk89M89M9KACRFQoh8tXYYwqlgWGM4x25HNOjCMVHnhWWZFKqpyVI+fqPl5x3/AA61OyI+bpWG1GEX7zEZL8AgISM9DkjIqzBHE9wkCNGYkQkuincz4yq5/iPrycfWgCsQoCGLLksyjcCmxTgLkY+boOvY81WEckBfevzMQhkyNzMxPAUHAH3eeo/ndvolh8lg0TAr5jIjkuAhIYZGcnntnk8ZFUmBmRlAki3HbIWGQ20ZTZJtwSR2zxjBoAUSi3SMvuRTKEYxvuAc8qjq/wDEfxxipmne4nDoCP74wBuHJ3H37nFR4QQonlfvAzbp2YNjOdqMjcF8E+4/Cmw/LIqou1GXyxvOMKepye/FAHpHhW6htLm3cRKzDY2WdVGxWBP3m5PGf84r9EfC9zc3fhezvrTNxCrKy200n7qJlQBpCMAlDkeuK/MSxkNvcW4DHZHMpkfduUrkkgAdcnv7cCvvD4SavNfaT5JvJbeOOEn5GEkKxgqFJR8AKSwHpQB6B4liM0KS2BkZkRVuI4XeO1lMq7ZnVGTh1kBGOD3Irhb+6vxtjaJblIrfz0lICTW5KAmOF3xlw5IIOMHIHIr0TUNSvbhbGO2s5pPMdrcM6vDEnltlnG1cBiOefXr2rhNVgvJ3niuIYrSKxaGBZJ3PmP51wZdyOnyzIfulsEjueaAMs3Ag00SzAkyzqJpPMeScHBI3R7wFIGQWx7+9bsWrOnlCGMQ6WLdbtbUyh5IrdhiSdgxJe6LAbeq4PPpXHXSGZy/2iztd5McsMJeTarjEjgsSHkWIKTznJx1FXJ57CO2RZmmkaCMQyYBTbH5YeFt3ZWY8hv0oA7ddelh0qDUBAzISywNMkc7wW0kpUSjbyiBiBtAxnnpVdzc6pekTfbbi6mdQ8pPm2yRW4zLb3CvjMAIIG3qwFZWn3ZtoLeKbR5bqecwyJbxuWgEbNvjTrjy1QgkHlic1ty6jdJcQW9q8FrujEpKxI5Z5RvSLrlZUOGbdwQaANGaCBtWtZ4UM8f8AZ0UKI9uzCUxIEZYwnG9CPvHrjgk1kXGhX13fPJBHcm5hYMWmjKGZYQUSRGbG6NFJ4GfuN6Guz0i/vJ7e1e+uZ4bhEure7ZYLa3jRYj+7uVKxkoshXnHGT1zWTeard3lvOzXUiLaSYMiMGMUTy7QYiAPMXgcjgKG3ctQB5dqOkajDLMjQ2sT+ftmkQpbtNIuQZizH5ZA33vXcRXD6pppiZZ726bUbpFDNb2sCpA6+ZmESS5xMVTGSp5xk16H4jtbN/NuIyI4p2IWXzXuHkywd3mjZsIMkBcHBIxmubnhjgWWWRHlhtIQZAVYtEsgwCyDhCR2HT6UAc9PNDPNLCqkzXSBvN81gtv5ZxhbaLKj5lxyQOOvFQRaxfmaGOwc+ZbLEDI4XaSXLTMMHakWO6k4zjg1Pp1vvu5LlHaKAOkEJSLescJYyBJVAJUBdvJ69ieMZiPcRKfs90vlx/aIbhYYUULC7mXdKHwwU8HeOOfYUAeraR431iwK22ZHkt1ijKqXfESoJbU24CFmHmNtLEZIXJ4Oa9PTxrcwWto7TwC5EEN8LbzhFErtJmaMlQGDgMTkj73XBr5Xj1G9vNRsbVAjMhEkssbOqOqpnHnY+U5x1wORiuutbyBgY5IZg04VBNMS6EO5U+bIThH8z7wHTJNAH0Vc3l23mXUMtvAlzDEHRrgXsE1v5SsymPGYuCVb+Ik5APbh3judQhtxp9rHY24kvJJ1yWRI1j8oRoobduLLjJ5+YHuKl0dQlul06yzx26Wtmn2S5Z4I5AqpEZUWUkg7ctwMA5bA6dHBZ3Iu7O5nt4Aks0twJkMsdqjupkkhuCmUnRgYmBLYxDzjcKAPAdZE089vaRpAiSXcEE00KtKS6FnKuz/ckAHzN93ceua42GylTVJVcSeVDcIJLRDIl69szMuXbHysWwzk/e6cmvTvEsVlHr9xL5U1nZPqCQC1jiaXCksXYFTwjScj+EDo2AKwtTjtbGWa+t74G4uGQSRlI45XJb91AGi3eUBn5VPJA44xkA7Tw5Dbxz/Zbl/tkBMsm2IyW7qkM7gBwVy8ghI2DGVcknrVHxXpx06Wa4cL/AGZMnl2HmyLIzQ30aspmJO/ej/KxOORzjpTdES6ldhuf+2lntZ7WCNyEmSaAGVXllUbWKsWwOvUcYrrte0S4fQIp71Dst7uJXlMzSBmJlne0UMuSziNm6fL904PFAHzvdWlyjm42QBSAFY5lMEZJANsy8OXH8P3gDzirkD+TbhlQOqSsTJA7KzIgDLiBwFe4EZG5QcHBwMiuu1HRpTEZxbi3aeNLu2mmYyQwpI5QSxpHkHH3M/j0rCuIkjjSBrbfGkn76QEsbWSSMteMw4Ack/LzgA4zwaAL9rrtxBL5URt7uB3gDSW9u0RskRUUSYY/OhAG8DOGPOKkvo47i+guFkntb6WS4t43ZlKxQNGrAMgyW3AD25/PAsEjjitLWxjknvoop7oyRSExSCOYfLLHj93FsGdp+9uyMit+5jlklt5XimS4mmgmdTtYwWsUskM0iyZxtAC4x1696ANxlgmtYBZvI10tzsuVzvwkaYkZgD+7Xd0Hvjnt2ml6XYDTvNuZYllMaXN7AhRWmVJPKBjldtyspABVclv4c9a5LTLWYRzW2be0R1kmlvAGWeSHaqIHLD5pWIGT3JyOMVtFJ2SYWyxJEsL2N08iIlwVZUNuqtuw0jHLZHPOaALcsl3K7xPLClvYXV1MJocxylZPKFukrOcRsEQrg/N8uT2rPZRsZbVXhubmKTy5YovOKk5Dxh8kySEnkjsc9K3dL8O3eoal9kiuoI7eRolkiIeWC5injFzvuXYY82NW2Zz1GR3rqtVg0XRvsIs0t1uooWYwLMj74IgI2S4Uf6qIFcr/ABHA7UAeHjT7mC4S0vljhRXL/abYyll3bow7ooIld2GW54J5xTy2n29nOs0cl1IXESBrcm2z5atACRgoS2dwGeT6Yrpr3VEluHuHkgMe2RLcviFbRmIeLzDCCGRs/ePDA/NWXdQ3UEV1c2iQyPLIslqLgAW8aGLEtyWB2BA5O3P3eB1oAwNPv0hki3RW0Us0jRhUJRLEv87LChwQHdBnkn5+p6itPNaxy3k9xYByrARM5ZVmkXJDruY5ZOPwHX0y5JI3szK226uIrkSXckkaoIHhDBpowrAuBIeCDtOOKnignjFnLc3KzPcRynZOQoEjQq6zooOFAVsEd8UAVLzUnSa3vCPPiDFbt9yqrLEcRsEIwVLZ+qqDxmtDT47m9VI4LV4mtpHmtriKNB51vIASGeUgZDL0BOO3GKlW6sreYR3wa8V7NpBHBbRrHHHGfn2Mww7YxnPJxx2qpPdsWkOmvdfZomWZYY2EMSxcNGsL9ZjgkOmMDJ5oA1WWeVxPbP8AaOd5t2wrI28oRLI2R5rEOQByAMnFdjp6iC0vrhhJZQ3SeRGJlQGEZJVklxh1YggnOCTxXI6df3TXsbyQ2JF1IsEMNr5JuJZJFCxz7QhUsqk7sn5WBz1Nd94rsRYtpuJma1ttNSF4WZHWRZCfMmlI4Y79xyDhTx2xQBykLhks1jSJSqyArCSjzI8hOTjooOe/b6Vo2/nK8UEdypjlkMv2U7TH5ZDfKQc7ZMAfU9M5rnNO1O3065PmIsyxzQpBJEfMaSKd2+bac5GDk9uD04Fb+oPpzKDZiQXFwHuIYNxiNznPluC4BALbun4e4BBJOZJPNkhkidCIkLOzB1YZILg5QD9B+VZlvelLh1DzLBI8sdyjMgQRRJgeUw6/Ov1x15qzZQXMTRJcW3ls6SzRfvhOWLAkggE7drZHOD/Oua1GZoY41gX9/wDbWcCRSXDD5mIIyph+Y5HfmgDstNl09VtzcQwrbwubx5FQSNKdrAJLknOVPXGOBxVmbUtJW4TULKGSHy4Eja0tzJFDcqowJU4xEAME569s9+Ge9u5rlbk4gKx7m8tFEEyxgCX5nIC8np7YHTnotBsU1eVHEryWcgkuJYVAEbQKSGj3jkKzg/n68UAdr4X1CW4kjW8jmuIZmRI1uZQGtxIxZMOh+6dwAPowzX6Ifs+fDq68W6pp2g2yrZRyTWzXEwiW4ZEbhEN0j/Jh8ckY2tivHfgx8HNA8SRWaC1aK6miinwZTNMiq6+TBslZt9uwIG4AkAY61/QF+yJ+yA+mT2up3lvb2UMbwXZS3VnkCzRIRDJwSIMjvggsMCgD60/Z9+CeneFPDOk2f2KSK/wPIu4i6s0oZZC48zcs3zgnJ4OcYr6o8S+Ar+xspXunkm1C5sdpvbl1RbK3UhWWNEICTseuMcHA4r2DwR4N+xRRmVolKytHbC5gWSdbdQqoqRofkVQow2MkAd63/GGjtLpd5Dbk3fmxlZfOSTcGUF2ZWYDYofBHT2xQB+el/p9rFaf2czj7ct1PHGiSBhOkQLu5Oee/X0OOnFTTbCGFUmMEZl3JFFNNKArMkqttjLH92OQCOMnitDxRp8ela0biBvts6gSzsrFEjldyoiQMMIAuQc9d2eapC8tpr62ik8uxhnxIsPlgoZuoihkJwX3qD6E0Aa13bSLchZzFHHOSjRJlRA0bBWjXbyCx5B5BzntWpZSaRZRGO1WxjkWdldrkE27qONoY8GYMcg98ccGuT8W+ItPWckGWSTyALqBXTdK0YCFt7fKuVGcLyCMDNcA2uXd9ZGA2pks7e5iu4Z2lNsxWRSVSQIM4yoBOOtAHup1KwttUeKK8t47pt6W8UjKqbmj+YiTGGjBJIXqc8VANRs5TJpUmo28TORNLEpjCzSO21XR+oyx6E9DXzzfalOVF3fsWMIjNibR90kjzHG7e3YdOcZx71Un1kTxgMj7LZI5YwA290UkyG4I5iuA4yMHjr70Ae/xeJ2tYzYwRefdwGS3lUSK0b2+SAGVj8x3dWHHzYrlT4tuN19aExxQWu5lDSKssTyDHkrz8xLADj9K8nsNWutVlnlKXU1pCUEhvYzFGsLEjEM0RDSOHAbPXimXazWMix5gnLENFOilmZhyUkVidj88E98d6APUp9TuZICjJB5crW0oJJCGM/NESp6RIepOS3Q+/J69em1mhjup7m4edkYW6EfYoXfAWacJ1QjGAev04rmbGe2Rp3u7ksBIHzeXMoInlbbDGpHCovOf4T0HPFaOq3itazYslaEyIZJduGiROZJi4J3RY+7jp+dAFy7NxG4uHgeS3mYW8Fz5EfkMzMCEB8k7UXHyk8ZHNTwA3N8txbpbzQyTW8uy2dwBcQBlZrtlTJj2qScYA24z0FLY3bTaI8azraRxL5dpbzbrlJxLxG77gNhbjaR16Cq2lXFzaPLDG8OY3Y2cXmbVjDqEkjwozIwdn4bkA0AJrmg3txK84Mzi7mYLBZo8iLGXHk28iySowwcncoz70suiPaObxTKBc2y2M6qW2yiFgCZAZt0ThR252jBwa6W11O9dGRN0/nIts9uRs33GGYPA5wYiAOmecV0NsLFLHyZzDbiSR0gtnDxzy3RTcryXABYcqd3Az0B7UAcbHptymnw6bELWSEGOW5uWjUTFo2Jt4otpyu3jcTx64rZvtRt206WOWKK6uAIrY20CRytBGWEfmNnAz1z9c+9bd1prpa2axvHcxySSRj7CGEqMhCsd0gHnqWyBtz3Jrm47WzsNTup45Lp7sR7L2G42KF+UvOdvHGceXj5sjLUAZtz4aWW4W4tlEdtGk0LqAqzGJcK0JJO0R5Iwx5PYnNQ2GgWNneTllj2swjuIr1EMMcUKbJEQFv3ih8HcMg4rYjeIajCGfdZQvJE0d2hKyZPmtuO4CXZGCeM5+tUNRsXvJBbxM32WeZr21vnkBVich7UIG/wBHh84dOc+lAHLt4kFxfT2llYNbWlrIJFito5RFciHIeUTgYS1+0ANtzySAMmuu0u6W71Tz7q486GJHa3tYkjktpRDab0R1b5hcpLnBPJPI9uOutDlt5ZYo827SSecnkS+WqoV3x273aMRcI8/z7ODz6112haZewPfySQwSS2lrHeIoJ8i5SSXyZkLIcyzbB1bHpQBvi3tAbK90lbfUGhikt7sbnBOOcuox5g3A4xn5flqlq1yzRyyafYnbKwEhvlZI0Y5EgijjyHK5/d7umO1W4r640xIra0WG3j+23F6UkIjlLzjEcE7AYSFCOFQknsOK6mDTZ9RtJL+yNjc2bwWxWFA8TRCT/W26gAl5sdWxQByOi3yXVuun3N0t4U8y5aGKF2kgIk3rG3G2Z4l5LA4HSqWpPvaa6+yRR26XLXC3C+Zbz5X7Pc/vNnE8jOjqqHBbHQ9K7mDw3ZWQlMSzJOpumu7YO6QOlxGJP3cm3cjqM7xkZY4AzT9R8Nm4sYWtnmmQHyLm3QCXbLARPDKzKTmQOdobkHsTQB5vP8QrPXxNozQMtzJLDcm6ut5S2IB+028cYC7mc4XaP4htxniquqXNv/ojXSeVBZo8URtjmCB5cbZyq9WPYPT9V8KRx6vbazDdzRRLbSXkVrNbBP3kVx9qaBgo/fS+cNwIznp1qY6Y2q2NwsRMdlMbqWQ3jtDdtMu3bGqsByeqf3c/mAcHf3sFvNKYJbxI7KeRXSYiSC6V1QruVhu58xB8vclc5zjP+ypFdXE11D5y3XlSvMZ12xPbTb4kWBGxFtBxyecVf1KGCyup444jeW15LFLPey3ACrNAlvbrGkT4ZAZI3ByB843dOaht9I22M8nyrbyTOiquJm+0OTtitoiSJB656Y5oAu3s6NazxRofsjoWZZZN7yLBnCbyAAo4w3TisGM38sbQveT3E8MUqJIUBuJYG2m0HkEBRGqgAtnDYpt55s/2PTb+O8t2eSG0tWgjBRbeZQ/nTPIRuzwB1yeK7nTrS4u3u2mitUae1e1vpCBHewW1pKYY95AAiG+MbiBwD6EUAYt1E5keGS1hInWJpbmaRI7e2eWDG2S2yOTNnHPv0rVhGq6XCb68hSWxiMEMhkZdyxltiNCrn5rnP39mQaUxa2sDQLpiXVu6NPHeLFGWns7cERoWcsxdBnDY5qrPe3d/Gkcdhcy7Y22QgSTW9vAk29PJaTiS42gdeeKANee2+26bfj+0vk83fa26qqvnylNxLGmN7qxwSMYGazZ/D8GoWFxE+xHt5LfDWM+9UVWKrcXKjq3svIxnpWHd3c6QnUYlht5bR1MlxNK+9oHlMU0MUSgggj73p065rIsPEd5aaq1vaQ75riEfaXjnDLZLdAwkSL0BC4OVyc9qAIdfe30eS5tjcSx29pHcSy3chXyrswMQyoMZK+Vzuzg84NeaX2vzXEMMY1ArGl1JatqEYMMqIrb2eMCMrIJYsKQclT0rU17V5nvGtp5ZXSG3MchYbyhZtokbcm75kx823PHQV534ivLjRoPIu7g+ZNi5snCLOIIpF8tXmjEeMbsjIHbPSgCtrt0bd7kNJKLAWsYYCaKF1lJKrKP3IV7hJfmKg5IOMV88XMrwvLcR2k8d55sipfpGsHn3aPiRNwJ3eYgzwf4vy9EmvtQuIXbULn7RJaxSBkYtHGFz5scseVG6Qxngtzz+FcNeXYuLCKBrF2smjnukl8xg9qFbDEDIZpNxADcgZ69MgFTVrrUtU0y0WAxNctKPtkMhciOWJN7GN8cSAdCx4/SvKbvbePdx3UbXEkcqR26QySRxbQMubmaFT5smc8EZ9a9R1HEemWqxvH9rmEHmLE3yxBCEBl7suwEt1Ykc9DXnt1a4NrbWMrRXKTX5+0+Wz28+QzNPKQMHAJwP60AfK3xJtbrzpxazEIIJFjjlnBt7ZlI3pGD/AKtmIJAPOe3SvBtYcrZyRvHbXAjKSOVkeWYuUUPmNiANrkdR2zjvX09440yPSRLFeRxXGoLIL62uJomS2aNlbCBTwwP+1zntXzRfW6ahq8UkcMqM7sZUR2jUKwIlRA2A6FueeOPSgDQ8O2t9dW5t2aFZg0TxQzfu98WEnkbf0x5fqeTXdRQiFTHaXCRyEbWaSPKMJPm8pdzbSQwUcnOPUVxGntJptzb2c/2gorOJGiWMsYWIVS0gJ5Xj7uelej/ZNGurR47g36SxyeakjyxIlzsYqiqEP7slRyT69M0AMntnWe1huLpLqSQsZTHD5cMYjiDiGM5yQD3PpXM6rq9ubRkhhVH88xz3DyMCIlbLbccMg54b8a624cWKW/2W3afzpCssc7AobRAAiSsPmEhZuCvJHPSsm5t9Nm0q4aSMC4WZ45Yoin+jrJ86B8j94+OmOo60Acl/b814hS1gjnggjdLQSRhJZHUE/aQ2RtQEd+SMYrGnN+lrDd3kU7wXhfz3SX5yRkRq0QOfLUDqBnA5rozZWMFtNtt54JWgC7ApIulOCSqYyg27enHbpWVcqkFzbPKlwbK3VlS4uInaJZHXiJIBxuGSQT7UAcla3xM06vEyW6jeuIsJsJIDKWGfMORuHU+nNUftYmWZA4e0XzonjceVv3jerYOCWDD0/wDr6+s2LXTO0BlMYYfv4xhUXr5jIo4G7gg/dzzWJdW9wkQe6sTOsckKGVGC/aS4JUhVOVIIySeDQBmxLEkcU0N88ElugJjdAILrc2TbunVEwuCx4YMeegr2LwprZaBRBA1rJEUa2iiDAPGWLzAhiA0OM8Hnkdq8jiFxdRCRbVQxnkg5LMjKDiFcqMAgnp74717H4NtXeadJ7ZBLawKFCsVd5kUO6hSf3aMQAM8HGKAPpjwzqZFs11Jd2kUctv5ySPF50yoBtEMaY/dsWONoJ4PPFdZo93NeXT2d1Yy3zLPFJbzMv2cMTwkiRAcrg4/2QDmuJ8MahDIkI8m2s5IYBIBNCJIo9qkvGyLw24Ajvya9t8H7pJ2vL6OJ7UKhV5YQieVMMAAx/NGMgAZ55/IA9C8MaVpzXdnFqe+0dd8sUD+YYtiPnKRrwJTJj5ujA4zX1h4eWxhihtLC2he7l3RCQybGgeQYjMcZOUkAbJ4z1FfN2kXCyylryOQPOqLZyIqtHZRZOy3imwQ27apPfPFfRnhTS7i5kgna1AnjEDqy5WSdWYD7RG44JC8Y9evuAep+DlkuZ/s2o29rcNHM0ALNKsgt3cGWROAJcuAM9QCT2rs9Q01RcixJK2omKklP3SM6MyzTEvygDRAY5Oeemax7PTpZHu72O1FteWaeRp2JXWEoVCyxzqfv3RJ3D354Ga6yXRZZI4Xe5EN2u2WZLtsR3Eflxq0CEp13Kcc5OeOeKAJtN1Sa/wBLTSUVXNorhprOTaitFJsheBwdrrv2GRSSSuRjms0WivcxTXa3Lm1uZHmFqpVopiPLZYhtyokYhmB7ZxUfhXUItDm1CWe2urhVE9tb28hhSFXnky/2dAwLptz8x5AHUVvarf29yJUjuVgeUrLLcNA/2cCYKYi3lLl22DaM98Z5oAztQ1G4W0eSeRoTayMt5st1Z0iZw0ZBxwittU84OeK5WZ7qWRrqS6tQlpKsqzQMEV1WPEcKwTbT9qdCMuuWycYxgnYurCxgMzXeoO1xEsTCBJS0FzAiDMULn5kMh+dgRxtxn1w7vTDDCRJbzIJ3Bje8vo8NOzhBJC8TYES71DfxL6ZoA2vCmrTzz6na3tmEEjRvH5++JAkMhwcdGl3rx3J5rvTfxNHtnmhSTbMs8Me5JL2N3HlEE9CqBs56dTxXlOl2yadM9nqNyb0idmMkbTq8ImaSZ5Z5iMyx+RwMcBiB1xXSwzztLbxabbAXcySXQuVgQm1hUbURmkJMqOOgx8xOBnNAGmviNb65hSJ5UmC3SpaSxqGt7d5zDbOGDZE3lqhVThsnFdfbTXFvJptrJBZPZRyTSX8KFy1sboeYBET0ZiQDnOQxxXB2enpIttrE00Ed+11bs88PzSPFNOyA3EUZAQAo+3jgr716TpVvbYdtk14iIiS3keWn8q3VoCZexBMnGPmAyfegCS6Yx3EssMkYizLJIYZSqR7Yy0T7IwQWBA565GByaoXFodQWG7M0MC+Zc3MMiysXdwCmIiwBjg8kOdp754ron0+2ltZZVYR3Jk86CCKQki2AwkdxHj5cPg/NgGtjTNItLgvKY7i4VISUhuI1RZmWJZnEgTiOMq4AYYBJOehoA8lk0zVdPurSYNbXKTuupPFBH58guCjpJJ+8+dfNAVsEYG3j0qjra6RdxpcXUltDc+dJL5KyvsDWjBp08lBhGlkUHIzz+Ver6ja6VftbQRK8DWlvIs9vEJCSZHE5ZpsBpXgVwiNwq7sjhayNP0fRp3lt47Gzmge2jjXzOZo2jLPcyCaQ/O5fsCTwaAPJ9UXRr3TDeW9vNaB5kuJ7qW3LAzMDHGsO4bo2DDKnb1P50VhvE0u2dJIXmNxF9rlikdJZobrzAjlmwqoiIxZepK7T1r1HWdNkikt96WsJUNFNHBEWTZD88LkY/eyADIUAgnjNZupeH7aeQGZT5cSxPDEkisBFOs0jSSKpG4+ayLxkqG6UAZ2jnUrqwW7vFS0s5vMS2uowfOVWDRwyRt90sBuUH/az0rvrO6Cl7q5+ztZaZDF5by7GnSeN1ZTI0fcoCT2HesbRNOmbfZSSS2enReZFAiPHMj3CISYJ1YHZEm5SGXgkY5NQT3Yj823u4lNpIFMvkAxveXEHztG+4dJYV25HBLUAaF/dwapdTXF2tqkbKz+QqxugyvmICx+YMzDJx0HJqzbwQLDDNC7xSPJLLsjUyRSRhWCptf7rZQjuOfTFcbZXFvc3dldQyMsT3M9wyScxy26r5FvGz5+UCLdwf4uOpxW29+bXT7hfM3pG2+ERjE0UkkfmJub0A3kj060AXTqNtatNFJMY5Zpnikl2MphzHGBAqoCWUqrKSOxzmrghFzbmCKaZ5JFCOzFmjkUHLRLg8tsOMe9cLaXk+o3JmnE0bzsN8ZRSkLfdCupGfm/vdtw5rvcRh7KORXgCzXErKu7buC7Ccj+HJ4/+tQBQksbaS0ulsrV4VtoNjPLIZA7OCFMhHGd54A6VyBe2ubKIOMSWxW1uUkV2N7IjEsgX+Fi2Dz7V6s8sNzc2a2sflWsoC31tK22YmHnfHFGMMpHQnkms69sdOtbOWP5WEpEkbAcRPLkl52IGWZRj2PFAHlc1lexvdzyTAzQwy7IXhZRFFI2bdYmPC/uxznHUjvXKXq3O+d7GNJsR2skgsmwWdyPNaMdHkVc7sZx3610N5qNxFNdXcjTGO2aRZRHOsUU8caFkZWPysNox19RXK2PiKwMtv9nhQx3cssKxJO5VGZfO8wvHkBSOGXqM44oAdHda/bRpDaW1rPCgYCSW4mEhO98h8D7w4oqpf38aXLpcXNnBMuRIguBtLbmO5PLONpBHqcg5ooA/Osa7CryWcupupeSSSyO3y4+NruzRgkBWJ+Udx0HSuq07X9TuZFOm3ZhhjKyTTh0VJZoxtaFEQHYNmSSfx5rxTRtD1PUmeNrmS1FjvKRNIuZJSpwI4pfmkjxnkccda2tCuLmwmaC4kuYvLVi08KLiSUPnfKp+WMHLggnJyCRQB9R6B4jtL+7spY4hdSo6vdi8uokhOBsXDSsMuTnCjrj5q17q9t7qXUyIhatZGWRPs7LJ+8VgfJdYzwSpH/66+QJPEr6frNmRBKJJftCAQykgYZnVZox+7DFcEHdu9Aea6iw8aX9yy21lAEm+d3nhtzKryNwonmDncUTdk+qn2wAfTOnaojyW0IgWxhlikmaVyuC8vLtGpO5HG3pgbu2c16bpepWslk5WYQXMW1oHl2RwXLk5VVzjzpNw5HOM5Pv8qaR42srd3tp7m11IQtEbm7nkSNY3UAtEnmEc5JAA54/L1vwnf2Ou6hPJaJ5Cwt5q3MjO8ccqx7oYLWJ+JJHPTaDweaAPYL26uosz2MsXnSQAy4Vyys52uNijEabuhP1p+n+K54LO7YpbxvBuhd5pVjdWT7u187ZFP90tk54XJFTaMtleWtwb5/N1RYt7wA+UZIlxiFQnWVcZI68Y61SurU3FtLZweS7wyeY5jULMyhMlXjdRgHOCc59KALz3lh4ksbdbow/bSMb0WRVBViuJRIgDoMjhSenYV5BfeGli1C5g1nZNGPNFpcxRyGPzGYskJt7eMmSEqBk9eO1aV+dV0Z3vEV1ldEBtbVHuQIeY9yjZ8nJGTwe546XvCVzMk7OY57uSTcypNcpKplXJkSIDcI2IJzngbcZ7UAY0vhApG13arBF5KqLiGK42Q7ZACjoZJcoBjK5AYYwQOKwNda9it0V7t7m4iKW5EUkn2kwFt8b7+BgHAIPJzkAjr7K2iG7iuZLc+U7sGjd907GDIaSASw5MNwM/LJtIABU81k6v4bXR7OXWvKeYqLeYhnhk89E5KZcghhxwQD7UAeWab40uNEEUc/n2sC/66eJpI2Eh43M74J5HIHUniuvtPj1d6NItp/aJjtV3xhmlMRnmkGUBDkFJMHnIGf58n4k0JtUsH1aMi2EjG4ERjSZxu5Fu/kMSpxyuQDke9fKmrw3p1HUIJr+6eRQJYBeWkjvHErhTO2IuJf7oOCAKAP0j+Hv7VV5o0zJcPvgWZgDcTFhgvgSMqtlwPbt24Jr9HvhZ+1fp9xBYEX0LSOF2hXyHDAGQIHxhAmMZ/Dmv5xLmz1SwsoZ45tQuNPmQKLqNVlbzAAroU6RlifXI7gHFa3w+8eeIvDmoM2o3WojSYmCxxPJ505IYtC8bzbVjjycNgnHsKAP7DvCvxn0HVooDFdx/v0BcmZcpLlSowvUkdMevtx7TYa/ZTwCVZRKpVW3RnzDyMgEIDtPPQ88ZNfzBfDf9qqTw+kDXM6SqhWQEzmaQ7PuuewUZHAyODgnv+ivwx/bL8KakthE2rzC9uxGQqqIoo5iQGaV25ZAMdvfPegD9jC6TqkgTAKgDngjHt3x/KrKRxwoTEAW5zlTgE5HcYPQfnXzV4Q+Mej6rbx4uhPIyoxeOSSZRvAIHCgqMkn2z6Yr3jSPEEGoKhjdGV0ABVlbnGWPy9MZ5zjp9cgGm0TAs0m98AsSqrjn5gCD1xk/iKw7uExyqVaQiUqWXBBfccspx06n06GuuQxOVDSCJcFmcg8gNjAAHJyelF3aJMI1t18w5O6ZVJ2DPJ9TnjpnrQBwNzJPGJPLZiFBCqdx2bfurweSTn349a5O+17UoozKVYNGUDxxxEgRNkeY+RwT7+lenT2UcSO0iEFZ03bVLs54wxVATsPfPQHnvVG40CC9SRlb5pVIcxlEAI6LJx864AxjP+AB5tY+JXuJbgzzG3jtEIiZlASZmAO0M3DHJIx1zU0Hi155ZPMnCW6KHRm2KZMEgAZP3ic8denAp+v8Aw9uLeGR4IxJFK5leMu5JcL8rOFPyLk8D65rybWdLksYoro3bNOheOS0Y7Y4CmcS9OmTxk54oA9Zk8RFEaeORyjHzPKkHcll2qF5VDnkcZ9+KIfEAYs2xVcpjcruzMuc4MbkBEIzjOP5V4JD4lUTw208paRm8mBw2FmdFLHr93GG64z/PfudbWOOMiSCSYoGaMyqPKUnau9h975tvHbqetAHr934tjhjfzJpEULuVFcFUVANoJJ4PXp1z0xX57ftgftXWXwq8H6q1pqVu2oNG0NtZCYJJcTSjbGnBAIBKkntjnvWj8cfj3pPww0G81DVr6GGOO3vJAs8yKkpSJipQDkxhunru6HFfzg6h4q8dftm/HSTTLVPt2jTalFBElqbh7S10yOciW8uFX/Vu0YwuR19etAH0d+z98JfGv7U/xVuvFPibzLrRhqH2rUbuUTTxXkayeZDYW6oSMISQzjgDrnIr99tH8NWHwz8MWmlRQxaZYWMCRosaRyukcUZLlCW4U45JAwQcgc5pfsu/BPQPhX4T0zSLOEW01haK/lBBDOkTQLuklOMurMrYJ545Hevmj/go5+1ToHwI+GN1e2usafaaxLBPHZxQSmW+B/1bbISjK0hychwABnPNAH5Y/wDBSH9srwl4OkvbHTjZ+ZayXNrgXJaRbsRt5dw/kIWZmJyCrFQQeVr+Svxz4q8RfE7xbPr+ovcXA1TUZ5IJZXknURO5AG93YuNp4UEkFeBmu2/aJ+MniT43+PtZ1Ge/muftOo3LtYrvaJ1eQuNoAyu5SOgwDxnGCd7wB4KK2kF7dQQ2Bs4wLaEeYmZHX5onmO47Sc5wOM4B70Aep/DHwjY6bDH5cVmswigLm4ZJWViVOHDuDBMR0LEccYr6LTSLGZzb3a3FtPcuuxoRMyhcAr9nBiAuEIBJXIwBwSOvE+GbKCOyW4uWgs5wkM1rbwqryzmIgyiIyfNubBwzLk4JIHWvTVv7SSysp447aVbeRo5ftEs6XdxDPud7fzGUKtyH6SLgAce1ADb6ytEhitre6hhELB4pPNJtrgq6qrSRKfkcEYAXOCMVSstMlutUu7i4nmnt4jIJoLpyhRjFxc25iOSCx4zycevFSefBcLe26SwXkbBYvsyhfPst24tFCq8KhTbmRjzg5I61sWeniXR47hhCqWrPCgaTzJcbMALtfkq5BDAsTjoAKAM9LxY5YE1FbhLWBlT7Xb4muHkV1EY4B2IFIwxz05p8sVs7XxMtnBHG8jfbYjJDJMMhhFqFocB5M8F12g546DG3b6ZHHaFGlhvFDLIkqyK8VucbruGWQHk5wecEY45GazLfR0Rrm8jeS/sXaSOSAuLZGWJjIJIPOUF15wHAJOMe4AMPTkvI737VbX0JhmPlzxzuY0kR1KrAluxJa3xn5ucMwNdhG97fW93cQCJ5tOlBhs7dY5JJcKIxbCZ8NsC8nHHzZJ4BrhbKSHU9SVhZztLG7LDEhwsCRsf9GkAwCxKjAycj1zXY22n3Oo5lngl0i6klmS1ntrh0ic4AUPAg2yP8i7g5XBoArkWyTR6QqT6c0w+0Xkt+7yCGV1Ms1szrGW8sqq4IPPY9K9J0S2tNUtjKjRKbWSOCO0eFh5y7NpXzJQPLyx3AjnGO4rn7uwtYfLtQftmopGk00oRbhRMsYVmaBj8rbcjGSAQCKopNep89qFs4D5lvJD9oAlkkEe+NpVchvO3Y2+WG69eCKAO5EF1a3FyWW3FpBIWQTCTzZLlI8eUGPzFEAXGM8CvLte1WW2uTDqD3E2XidGii8xY5ZGywgDgF3VGyc8gHPqK0n1TV7RUQapKtx5cNxMsgiuCuSUSGJed020kNjnHXpXEa3BfavdTSrvtHt2WdLuRUmeZnzHKDGn3DkZzkbehxQB0d/rEum2cUETNc3ccZexkLSQ2iySgsbaVMlppGHRsdR1xWbb+IdSaxhe6IiPlzmdbqXEV2jnZtO9RGkiOcLghjjmvLtSur2ytYIprq2v3+0o0kBDmbMLEo8MpkPlpwMjPBI4HNJb6rf6pawxX3mzCW7eNLadVjhtpEO5JI2iO15ApxjOCBnr1APaNJhTU1jWzjhvbHZm7aW4FvJDcq42ECRxuIJ6/xY47VVuNZurB8OITBBOLZ76EF4lDybQjvkl23dcDkjANcrpE9/pkpngYxRzuI/ImiUxTxBdzbH6rFkNnucY6VuNfiR5rUPDdWk4e7h8uF4oY5mOPKmSJ8oysCQ2Nvy53UAdbd3O/SRNBJqUtxNEDBb+Q+VkWXaWAVMxq2DgPjg8d81Re28NuLq+imhup5FSONvLjMoCqHjELEAxlA244yRkda39EskmjMtvPLdXmI5LhrWWSYSrtGyKUS8pCgBzt9enOKvap4Za+u1u8SJFbRJAkqKw/0gMZZlhE0bCJ2wACBkjPNAGJo9hpkl9cPp3krHcoXSOMyRedDKFR7eKJkCK6Hcdw6DGa6vTvD1xFqt5fWkitFp1qkUUIleN7lCqlpGuImG9kyQeg+XkmtDTtCstOFpPMsRmKXN7ZzSCSRknUDCSnOxImG4EHktzt4FaRurm2iKQ6cWFqZTFBC5FtJPdjmS9kPztCvUKuQcY5oA5G5sR58htre8hutQdUlngQXCwiEh2m86FFMSN0dpAMcDc1c7HKiXMTzeVqVwt1MlvbIYgIrgZDSXqwuPOiWMZzjd2xg1reIdfl08FBfQm9kCC4ZrZovNSQfNaLLEeFAXPIyOPpXE2Sar9l1C8s7aFbN5XkdXeSG/khVctLblUyYtx2knAO0AdaAKes6nZ2whgMSxXk1w92k5iitLGPypCUWYB/3i5yAGGD6d6+W/GniW5vL28Wa5a6kmnktxewSyyr5IJfY0bIqLED8o2/d71teLtba1vTDbPPeQSeXJIktuxltnSTLR24Z/mJDNuLYzsHTNZb2KXVmoHnx2s80haAIltKgnZfnLMCDnDb1B4APagDybbPM/mPYx3ULrIsMpLJcSlWywilL5jYE5BHXHBNdIIrpldJZWjubGNka6ub12mWKSPdFHtJAdRkqOCfU96u6q9pLetFYSRW1vbzrArGR3t2jhOx7lyGwkOVYFtvBGCeRWLqg1o3dvcPY2VzZPI6W7W0i4eIHZ5iPFhXiZSSHfgY5ORQByyQX0paX7VvW23GJCkZCgtl0Mgl+dSQcMBgZ4Oc10tjHoz+e169xC5jKRvGPNtIlQeYCpQ4kk3DG3GD7109j4Ts3s5kurc28Hmw3sBSXYxKxlnE8rfK6bgSqqcHqa891dFgS4GmXDzxKrEsscm9GYMrtIdhVVAGCBkHuRwaANW41pVtfsMNvIvkxyS+dFExE/mkFc24BVHOOW/hz2rw/xeZ7e+ku123KPErRQITLPE6HMhKITkKSc5A6/hWnqXiC4t44Irc+UmyQebBcKSikgMSpcnaCOByPQntyDQpNeC5Mxnt1imlEjTeXNLM/RfnYB4wSN3pxkigDl47y4u55WmMzo0oYyKqoWAAJVuxTGMd/XFUjBc6lfNGqSPGjBYsABwJSQV2jkoff8anuppo7trNvIjG4qZImLqrHGBmPOThv89a+3v2VPgNbeM9eTVtTJutJh8sNGY32yyyOGVQ7DkgHke+cUAfQ37Hn7Oi28aeJ9e02XzJ1jubKLyN0SW5wyzmZnCxNknLKpOCc1+xWj6dp9hpUMVlIsUVxbuLZrSKF7MvGArrJHFtZ1VdwLEHJPIzXlvgzS7fRNKTRo5IkgsLUxxhWheKGGNiqRSKGA83GMcls9Aa6GCRHWKCa+kikjEMlpZ2c7LEU8wmVJm2/LMykNg8t6dKAPRZl0+10cWklhF9plbc7DLWuxSGt/tEyHFsTgMoIBHQ5r4s/aV+LMHhHQLu1mlLmJhdRy+XC6hnTiOAAqVcZxk4zjOTX0X411pbHRtRSC7ligf8A0m/a3uSxOItimR3X92d33lHy5A5Ffgv+2N8X7bU9Rn8JafdXcnlThzcXDiVnSNSSm4MDHHvJAHTnOfQA+S/id4kHibxFqviBzMn2m4MltBO3mu/mOQZXK58k5HC9h0J61R+G3gXU/HniDS7O2tpR51/b29witIqndJ/rwQPlPXOeM+tcdoWm3HiG9W3t45jM7ZCFtsbOhL/KztjIOMc/Sv2D/Yu+Acktymr39oVaS0iPl3Vq5jE0UnnJKsyjbMxIIKk5XocdwD9U/wBjf4DaT8L/AA6r3kNrLqVxaQSW5Zh58YdE824ZFBDyKrHByGGOSM19baldwXV2Y5pYpLbTYpU0uWW7ilWaRkO9mMzj5gAQVydoP5/O+reJLzTNEja3gghaG0axJjkaO7VVURSCCJGJU7QMZ9OtZHg3xlfahaXS3cyfYLcFIRc2aXMroCyeSJCwKbyCz9wVz7UAeleN/Etr4f0+KW1t9/2qJ4PPiJltYQcbkDtwR5m7GOevXv8Aif8AtR/F+XxB4n/4R9y8X2GWQJ9muRZwyneVlaaJHzJ8hGQQDX3B+0T8Z7PS/CVzpltdhLgm5tkggkJyIs/v1YgGKRckY6dMGvxW165m8Q6jc3ksty1zezSTIrDzWjjLYDNPJw7FQTwTnPNAHpuk3Ok6bDaTLEt480wmUkvBGituWWQq7EO/IPJy3XuKbqugGaaaS0vUFs8wuIMRSKkplX/UQ3EanEu1vunGSBiuU8O2MskkthcW8sKXMWBcMskjxKqEtOUAPVV6LnrwCa201SHT5b+zhkziRGhV3laBVjRfKmhUjKTlgxPoeMUAY50ybTr6zuIkTYwKlZ42eR2R8yOsQBZUUA7jgZwce3RXUFrBppgNtcxXU4N2tpaopivpg3mG6ilUnbCqkbkYg+g4rqIJLbU9HS5tLV3kiwIm8kG4ikjcO5e5kYHyz85cKVU5G5+1Urq0mmhuZrdrmcyJtSS6tpJA8twPLfy3CgTQBAR16HhmoA8e1YTXz3M3llMRLEqsyCCfcuzEaQzAKynnnB9ea871C5iit59NnubtJnjjgdCAsccETbwVdgxVm3YyGye2O/rt7odwss8FlZpZys0fm3QYtAhOQRFA5xE5IJwMnnuK8n8Q6BJGb7EouZEkO5yzSyiUDAlYxZ2wgcbeoJORQB5xbX13pc1w9tPLaJGwG2BszSxBiFEpkUZJPPqe4J4H0t4R8f67babbKAPIEfnRyQSOJt6j94lx5bKwBjJBySB2yTXzYLG6kcN5P2cW5VpneRkeSLdtVQHX52L4PHpzX038NfDU2oad5lzHdszyx+RI8SSq0jt9xt+FWLZjPPSgDek8V+IJJXjix9nv5NyqrzP9ukdMCNgcFMA9R9Sc1yOvXWqWFuzNDEHiiLtYsQvly7gJHTc2JGZTxg59PSvpbS/CM1zLPuS5Z7O3RDGYFYxtuBzaIq7BA2MEgk8+nXw74yeHY9EmtYZPNtbW6cXLx7JRcRbukSyNn5N5/Dd2FAHkOhavJI95kR2ZcR+RcFf3sMkzEPCJHByQDwB0z3NexeF9M1M2sstrclYUbzZZ1kzMZt7JiWIPgoynOSVwMZ6187W8xtbueLAEcpNypuY0LxyRnbGu1mHzdSe2TXYW3xBm0vTpbaJpksw4WSeSZITcTygBnCQ5KIrHjdj88CgD6i0+xgksLd7O5uFltZzJcSQmGFrpwSJUjYkAspPTkDHPFdBp3iCLWre40mMyObWVoGljmEfkm5GGdgwztAB3Bd2Sc4FfG1v8RLu5ukE87xJbDNuWci2eSThlkbIw7BgQ3IHcjNeg+HvHM899uuGSOWzt28iNbmENqCjOFYnO5lTGPlBPqetAHu1lo0cjtHcTz5h822tpGk2qwwQmz5czwscEgkEHtxx0nhyY6GsulSyeQbpVM13vaWOPaxkT5WX90vCjJIHbPFedaLrclzb21ysM0UaoxX7TMFQOJMkzTFj5SA9BwcYGO1erz66LtbCNUWWO5hWCe4gjedRDCQxiMgi+eEkHceoHPegDiPEkTwX888EU15DeQSvDJGgMSyhAcph8GQgEBT65x68vojztLPaaLDbQjySyXE8jRvHdzYMkflsQPtAO4/IRgjrXZa1B9iWZGgiMjZngt/tT+WkZGBJDkgxv5bgBW7npiuF8NXKmSa1YXapK88wSJBtW4VjvSe4OMBVycjrjjJNAFWfRr/TL0XUk4mMfmfbbh5VeV1JO5TGzAKpHGWJ9M15zfXSXC3896scVskn7sNOzTlC+1IGnD7EXgHGMDpk4r1TxPH5YaxSRDc3RCyGedo0ktidysfMwAM98jNePXmirbyyGUMRKz5T5hA3JYS7SxBVSjDIyDjP0AOMjihh1+ZwQIShaNVdGRQw4SJ1AwAevGB06Vuae95ELmK1hklneOV3ljKyo2DvG1u77OD7iqk1rHbtcajBHdQu0XksNqyC4Uko0kK5/dRhTnPHTt3uWV0ul2sswnNvHC8I84MXlmic5Kke4Azj0+tAHWabHI8Uc92jRIUYu0w3SB0GG3RKC0ZznaQO1RtFbNNcy2ryeSsXzxOGNxcSkhkSN3P8AqS3zEjnn6Vzi63iO6EUcksd1OoFzkgLK2NqCckDB4yOOvFT2t291dqyi6huo0RIvLZZojcL8wMiA5MQO7IA4AzxQB1ZuZlf7I0UduHtjHK06Rs6RMBIrW6AjfknoxJ5yRW1bQz28JiS+RYbyBXktYi73aKEAS4i8pTG4IXO3gj0rn1TUp3t5N9ulwhGJrVy5ui+QHR2z9mJQkHjIx0FdPpWtyaZJ5hZbSFHmhmj3QzSQMgCs6SYJdmJ6Lnk9MUAa8Je3SGxV45Y7aFJJ7eJcNex3AJMl1hTJG4OMBeuTkYNaVoLqW5ijFlDG7CO5KiZlZIrdDstruADhGVcjjBzgHNVrTxVbPqysthLaoVKG7liaZZUVAI4jCY8iQnPOAB34rorrWY3a6uLERvBLBbx30BjeKYNCX8tYfJVjv3kbz078DkAGS6XNqkd9cQxIl4dsMFnBtSJhK5lMpY7mCDHG3vxxW5bXOoT3G2YQy26wW/lxmQFnuUOWdUjA2HyecN1Pv0x5LvUL6CdQqyS2ChWgE0ACrKg8xy7OCf3ZXPHG3BOax9Kubq1gvYpLxTbssBSVY0vpGnLhJFid2BReu4jIXqcDFAHb6i+nS288ulWfk3cUheaVWnF28ZAR1giP3hnO7dg5P0qM3s/l2USWpns0hZmSSWc3YmjQuQytH+6QkkFSRz0rO/tAQTW8RiktTJ5sTXAjcvNBcEGPYNuQN+S7EEKBkHHNdY15Y2sscdjFmG58myvNThf7RMBLFLGs1rExO8CV3BOM5A9OACPQtZ1LSILG3vHlaJ5TeWLSyE2aIzn9xCqhtsgQhTk5JGQK7lNWsZ4LglXs7hHif7OzRSSB4WLM7nOfszoWwo5JrzCazRbcC4k8srPMLJ5iZXlgyMHySQFn3YPy9DxVCZm07UrZ0nklS4VVuJIlRIJPlDR296ZH2xymTGACSfrQB7NCtit5NPBNKtvdQB7UXU0YQTeUSojKHdA28/MTyQcHB4q4dUNnExnhjuL2VGJOnyG0ihi2mI7lGfMyRlmJ5yWJ5rzGOeK/K+XLDZajbp5tzav5bkxL85cyNJiOM549fSmXD3ZinupZUhmZZPIgl3yAwSnyZpwGwHRQudiknnOKAPXEhhk0ddQF5BYXMPyRyh/9JuAyl0RZX/dyRFvl+UnPbmuMsLV/ON+5MktxLM15a7S0O5z5QjCsNq56sQflJ5x0rkNI1K/nvFswYJbSzEJd7m4lSMrG5KR26yqBEh3jn72AABgAjt5tRidYrRQPIhLLLIsccw3ybSuwswKIAo789RQBrXWmwWsQgVEQLC0bpGYysBkYlCXVicbCBkEr2PpULyCzsfIglgeSDyIY45SS1xcSFTGQ44hbysDIypwBmtOy1q3voDbW7TrFexstzIynbCYfvJl4sFGcfKA3AbFcFqGsBVulvo4EtlimhSAQ7Y/MilO2Vp87vPUYYdjwBzQB6HZWslv/AKDfwSrHK8U0MrzGQxyTSmQxSOu4NhQNwBzkc+ldfeXcV1I1lJqErywwxIltbTSR2zM8fniZVKgiUDgbjtOPTivGdP1H7Vp4jm1W7nKOiWM4jMe6ZQHEUikfMmSSG69M8VuW2rNDfBlurqWa4Iint5IY5zOgjAWdVjiIKK+5eWAFAHo4ubWK3RUv7uKdYVubuaSCLEsIfYhDRsRHPG2AcKSSme5NWH8QT28kV4rvctDbypGbsiMXSNJtkkV9g3uwAI7/ADHjIrn9MtdPuriURwyQpBbnh7cs5uWcAxzhRh4PMJYhRgAjPTNVPtWbq6TUoo7tYG8qI2W/yIfLyrbVb7oYhenUnigD0l9LnuYPtEKqZNRja4ZSrEWsixq2yIyDa58vpg/TpXmviDws9/ZzyW1xbW6COZp0uLeUyuUkZS9s+CYn5JIOMEkDAr0HRJLtdJhe1lENuftEhjknklmlnYbsRgZ8sKh56Yxz6Vh+I5ry2ESGZp7aeBrrYIyRsdjDcIsij96xKhsDJ5oA+NNf8CIs+rT2LSSNBNCsVpGI45J0ljYMQfvSHDu237pKjcc14H4g8NtbQoBaTt5gmjdZUfzIXVid+ekbLnkZxnpxX31Dpk15Pd2kYhmkvocG6SED7KmPOiAjkweAdrEkEFcDtXlfjXw3BYWcyeZ9uZpN2y3VYSRG2xuWP7tOxyeSCaAPz41axngCFV89tpjQAsqeWyIzSOq/M7DnPoa5S4iulkEsRclChDyfKpUElGCoxJUZHB59R6fUOr+GIruKS2ks5IlJlZPurLFF5h3JHJFkcnkk4GSa8b1fw2bKWUqZ1OSkDuGdWjhbbhChKybVwCRnpzzQByN1cfbolSVpYCinzVhCCSa4OWZiV6AqAfx47iscpJGcr5kyKTglCWAJ4IwODyM10cttl5Xj/fzRSYlkCFUChFVDjHPBx74zzzWJcW00M8cJ8zzhliEYAOpPIdWOMDIHHYd80AXrNkX7OIfNYEuZTI+9GYHcN7AnJHQdxtAxkGvQtC8RX9qN4lZpLRjKkV1LhZIiCPKRew2kY56VwCPH+5jaNY5GdgrHIDNyCHROWye/t9RVqSK4WNVaUxMVZtsbCTzDGDhXUjMaFOmSOtAH1L4F8UXUnmX73S6YfPiBt5AsyzKXwAPmzjG0c/4V9ZaE9hqlnNBHLiS9hnVTbSRQSX5ugOFMhxA6FCvUFvvd6/LfQ9ZmsZVlJSzmV4yiMzSRyKRySob92cnocflX1/8ADfxjCotra4vILmRixkmuJj5GyUecoRVAMc6khQV64yec0AfQmsaFY2tnC0dnfQyKjAi43SpFMqSsVncLhiMRtnPAYZxivI762nisfNlu/OSQhWht4meVreMGPbdOzYRC4+XaR8vpXvttqaa3pNxC1rbxzGMtaCS4AZbp0y8jKGw8LR7EBzjKAnrXCanpUkdvaROkxedGgu7x4lhiWQSOUiixhfLA3EMePmxnPQA8oh1jW9ltpVxZRxq0McD3aq0fkxjdJEWZMrtEZTDZwc5r7P8A2bviz4g+GuqabdWuoM0Fs0fnTGeWWSJ8hl8mNWIdSOScY2nA6c/OUMfkywSRWYj8oTMI54yYpkSJRG5mbPmyAZAA+XC/Slgu4rEyGwBubu/meVYxLPCyoSVUQkxhT93kDgdPagD+vL9m/wDa48NeONK03TtSuNP+0w2iNLJE0csTGUNHK4WRuSHO5l/g5BHFfVms/DjSvHH2fUbSXS4onaBY2ltEMhXaredlRhQ8ZAI4JUjvxX8gHwV+L2teDbq2/eXViVuPMaNpI1i3Qhd6qCd3myqu0A8MULd81/RR+zN+1vD4i8H29s13atdtFbxyxSy+ZctPOvkIpV2IVvKKkYXA9T3APr7V/h5onhYwSpapaxbGa7mikUWTJg7XitSQDtXAUAkYUZwenieuaPptwUuJZ1hu7R7iaxuWt1m8qCRSUMoVWUF1KlAoBXfg4xmvX9Vm1bWtMguLeS1v7OCWOS6tSBcSRKpLFWdMDy/LAJXqDkda+a/Fep6nb6neafJYrDDqe+9gieF4jFaRQwpHPEzt94qy7E77umQaAKV3cLCVk1G2BsokgEssABMimeImSRWY75REZHPzZJJAx0rIkiuDfaXPp8MssO6Jop0Lz+YIQZJGuSFwvyMAFIBBUjtmtTRHhvbuCwlt23FSDbltry3UeUCzRyn92Ci5bHA3EH39VttAWGza1e0aCNd9wLkDy4ozPGjqkDIOEDkhi3BIJBxigDih/p2jv5AEVzNdGO3keJY442huHaby2C/vJfNLqcdSCRkVp3OjOzK0kwgYNG5uj5mLqZNjSQKsh+donXPA6EkZwDXU29uixRW4trILucRhnEUdtcLLI8coaTALSb2YnufYiuW1me70vUIoIAl5A9olum2Vn+0XF1JIJnjBGIWEZTBHPGTwaALtvJc7mic+X9vupobq+tSzs4kkBkdWxyq+UgGDjk9cZrRbV5iJ54Ipd1ndI73d00cgk8xmtHCAg7yNi5xkjI7c1xujXMkJ+yu1zC5maGY7y4hhLDJMUnWQBlBKZBYErxivTNJ061trpkMMkcd4wiijQsEV7eT95PceaNsJdkU4JHIz1NADrKae4uLa2uZClvOs01xbPF5isxjEE8ylR+7P7lQwOMeUT711tpG1qzuy+ZqOFZTtC+bGHMEUJ81tqO5jBIByofc2BTvscsd9b3klwsZgkx55QktZyFpLslFX/X+YEZDjaUcr1NV1ulWe7uIpWaKXzZ2N07rOsM7ANdKyKfOdBsQIozknbnBNAHUWhtU3Xd9DHbJAokuopYlhuI5XZVjETEgvB5ruvmDglTtYrjPQrPpbLEdPdp7GcyLcr5AEuyaJCJ3ifBRUYBOBuOzceSa5NoYryGaaSOR57N4HlMxe2BiaKYBJGlUq8aRO0gQEsZI+mTiu50y2UxQTNIqgiEM/l5mZwojHmSSKFkjO0HaOcN6c0AVNPEE2qRmJJIZQUeARQIzG5KiF5FlbO1JIl5A9Txjr3fjTw3He2dre6bDNbyWQie4mUpNbM4QLJbMcjPyjcW6byVHIxWM/kR3dvdrcBJ7Lda+ZL5UTxSTTs8ctuq4EibZU4Y5444rY03xPdHTruznEdxYX9zdM8hhaGS4UQnym3D+Lzt5GdueQM0AeI+INOlNwDHJAjW4aOVZEWKSOK6ihkIgRAeSpywJ6knvivPNQ0yS3lmjt2kkUXNv5VtLZzqssci7pyxhIdY9ihmUHOCTjmvoS5trKS2juYhaq4PlNHOsf+kTYGWhAYlsMMHGeRjjoOWmspIp2uLl3Z43SQxRyFDIChWOO3DLzhcBwOSBgZoA5iwMsV2ssRS2FxaQzxzW8p8lpIwq+XFHOzFx8vQndx0HAHXXFsdQ+y315ap52nRzSMtu7LaXjXKlIRIhA82RWOWGOGyB0FSJ4eJOn3Be3j2qbhSrb1tnDAupGcOwJ+7yTnGM5rr4rdA6xTXCMdrMx2hEd0JZZFBHyt82MHnIzxQB5oZnt4BDdW7wSwbyhU8CUcGUA9T3x1G4cciuisNStobW0jkh824eeMzzbjuIMaNGsrE4jIk+bB9cVn+IzBd3Fsbq2mgsraaRJJY9wkmmk/wCWgYsVIYhRgDIEQJ688pc28NhNfXM07G8gVJFjMjQCaEQRRpcSrEm2STeANuAcKODQB7df+NIf7NnSTfdeXBi5lUDENzCEFujEfMm5jxgY24PQ15LNqYMxtES8murhmklBiZ1sTITKoEhBCqwcbTnknAOTVHTNXdBLHJbOt48SR3BljUJtfCrdSLkpgKm1dxyVQEcEE9BYWDjUNRvBdSwLH5dzFMEEkV6jRIoV0AyMMG2g4weehxQByFzqg067/wBOe5bcUEBuGURSNHvLI4BzFEJAwO7HzA9RUdrrME9va2s0d0I5p/tMbBitqMNJJ5gLAFojL+7LchQuTwa67VdIt73SJpbbTm1OaC7FwfMZGlm3CR5IwoOSm9m3AAjIOa4uFYrs2/2VVVYrVjNprRlriO6A2D7MGhO9PLkxtBxm355NAG/pfiazQ2enXUU13b2kAjklldF/dH5kGXxuYKyj17deK24dQtXvLma3zHA0ZjRQoYxzBFeI3EePmTa68L1zk15+2nmTULySEZnRbYoLmPbB9rYCQSujKojTeTuUD5SMnANW44NRtRMk15E5nZZp2WUrIkjyBi1uijLqoV1Vcfdi46UAeh3FwbWya4u/IR13okcEZeXzrgNHK8qv0gaJRtA+6xJPWuNWOO3t7hFg+1xzQObH5vMEU3BZF8vJG1VTJPAMmOKZq+p21zbSpNcXKkQ7DcQh2uQiSyiF5g2QoZiAAVDADpnmuftbjULC2s4LeUZjhkkuYyNkabw74kMgBcndnavBfnOBQBlreQLcsL2FobiTaS5TIh3soaLdnch3hshsEY9DWTq+u6XE9zPBHiaK9EMUsg37Y2UK8ruW+WAOWJ4Oa5fXr6X99eRzEXMkrPLdzlmEKLGkYWdU+XeAoyRwGBGeMVwSaleidhqk1vPp3mRsI2Vh9sDDb95OWQukhA6cZNAHo+peILPTZomYu7K1sWuIdrW9zFcylJMruwqgA8rnHfBqPxL4isddtorS1SSZNPuAiCRwROgy/l/OMvGBsyvfscCvOdVc3jCW0jdrO4ASJp5jGlnuhMqxRovBIFuWUdcyAHmu58P6RFqmlQXV3JLBefaI2O4JHFMkaSLlQMF5lUcY4PmHPTFAHmuqanbIDA6P5knEc1ox2RlkYOpAGFVA2OO4xXid9MLeO4jBu5DJOttJJ9sCujHGy4aJ8M6ZIUkDGB6V6t4ikSwvJ4PsLSBYphFG2I4hGZX8ton7sqYBzzkc968Q8UXKG5N1LJiGMwoApw9tJHtZpzIhw8QyAQSDkHAoA8y1a5vLLWNhinufKQF5XCm38mWd1klY7QQudy5bGCuemM/InxX+z297rks8BuY7pm8stLIgtnXPlxxRyEecrKQcplfl65NfU2ta+6Xd7NHNeE3iJ50lxFtgaNAY0AUgbIG2FvqxJxmvkn4r61d6jZXNm0k0mpQXSywhUjjhhtgzhlBKnKbCMdznPPcA+LJFlklcTxqVa+Bt3VgrukaEqhK53tsDEdCCOcHGfZfCFk0Ev76WKZ5BHGCJRuhtUCMqyI2RHMTklgcc9jmvItTeI39tZwpcSzRyPchFbh70NtJfeRtYRsuB/FjPU17Dpdp/YllA1+GmnvLQXV79qeKN4HQYEIaF8L0GATlj09gDZu4bkXd0oiYrPcolskMhOZH3pFPEwGFl+dQ5yMjpX6B/sy/sxal46v7bUbxHC3pWJIJI5BIrxIvmiSWdAqxMGPyrkcZzzmvjX4LeHrz4i+PtPtJke4t2Mc0FvFuWN0iKbYowOkpwMsfzr+rX9kz4VWmg6bo9/cWkMN7bW8cC2/lpKtukiqCZF2kSP1OTzk9cc0Ad9+zF+xl4L8B6LZ3Fzo1lcX6OJRvt4S1vvAOAEB3noQW5+b04r9F9D8K2OmW6wCKEIECFFG1QirhG+UDB27c/Tr2Njw5Z2VpErRogkdCZAIwFbZnnLEY+XoOuTgCtqW9hRmETxLwecjaD6ELn5uTx+NAA8sdsQbeOOGNVRVVegZMAkY7cZ/4FUMkvnsW3KSvzbQQGY7QxySRzn9CKoT3MTqjTSRsg4kZThA5Y4AI6tjbnHNZtzqNrbI0qSrFEfvM2Sdw6qpbpnH60AW7q9jXCSb0VjtKYJLEDrnH044q5DbwywDyx5hkG5sK25YupkcdS3J59vqa4X+27K5aGZgUEb7x5h3hsuVfpnIwB/wDXrp7HULdYWnRmlgYyIzxEoXVgQsUatjeB3AoAgurbycNHLlA/G4jjk/Lu6fe/w6VHNJ5qByiISRGsYGNzYzlgeVPUjsfWsy/1G3+0eX5iyGPDAKw8tV5wCg6sASDjuDWcL9jCXjInYtho2LF4Ru48sofmOB+uTyKAOxtMlSGVwrnguvzZHqAOmQP881pJNsVVR9rbsByCNikD5TgcdPpzXKxaj9okCQtKjAKkjuQfK2gEoyqPl7Y+vSt5JWnRsqvlqMMRjLleN4Xr0wSR65xmgCa4lCEMnzsV2gMRjJLHhCOBu/pTFkLJvuUCODgIoKsQO4A74x+XTNOFuskbJ53zZ3hypz06L7Dgfh0xVV9sZU5Zy3yDPJHoT74+nSgC0ZUfARiMYQI/3m75bPTJzVC4DQrujjYFW3AqwXdux82Sfb8PpT5PLDIqELK52B2+XhW3cZ5xnv6/gaqXcrTIi7XPG3A6ZchSRz1AH/j2KAIJdTt7SIXbM0kqjZHC7YZnB/iJOABg8+3pXbaHKLyNGUrlipIDKwDY3EBl4cbj1HrXGQaekpWORUJ4B3jdxkjkjqfu9ua9B0CwjtkxEmVJ/diP7sZ6YwPujnP4Y+oB2cCM0SBWweijaSeuSSB0/H1qcsy5Ktg9yQfxyCKFDIvJxkDbtTLM3I4wDxx196R8gqvJ3DknkgcA5PY0AVZDvk5GeAGZeAT2OMd/6V5j8QLIX3h/WLdwoEmnXsTBguCstvIjLg4Ddf8ADpXqUhAYgcbcKN3fHvge9cX4igMlnOGYgtBMG2hTjcrAfe6gj06ZxQB/k5/8FRPBn/CC/tk/F/Q47VbWF/EF3qFsuxiLgXtw7tIDt4AY9OBx9a/PuOHc42zRw70ITLICZAo6BWwOf5+vFfvP/wAHAXgC78H/ALY+r3TWYgtdfsU1KK+khWNpSHYFYpFTG1ST+dfgcJWRyMQkRs0So45kLffkRgcZAyf5YwaAGeWNyRbkly7/AH+PnySrYIBzknp6VZt1Md3bxjaQswHyAKCpAACg45yeT0wKrq0iOCnlsCH3A4LDALZTHQ4zxx7ZotmIeBVYl/PVwzDDBBwVwe2Secc9qAJ5dsV3cDZG5gf5iB8hJJyAOnVhn6Uk80kUUMexZEEoKbSoIdgMk55yPf6+lS6lZtBPPJIzwAt5iRhSxctyF+XJAwT+dZheeLMzWrGOQjap5/eEAbxj7pweh54/MAkgMsUpwUkKsztvU7RnIYMCM7+uPWqUk0kTh12sCxyACWXJB4BHHX6cVajilaWMMgkdgdrBXXBHJ8wYGT29KrXErmfbsVHTauBGxEm4DDgY4BJoA3rJ52ZHWQKrBIwGRWVXxk9OOmOe2PevpT4V6oIJhbyTB2JUJtZkinXy2Y2sydCxkVMEDA596+XbNi2ZCyrBHImVBwDJjBLAfdGcdcda9f8AB2rol5aWqC3ZU2srkNkyO25iSnJXdgn9CRQB90W17NdabayxSyJNPN5BtCCfsBBwZnJ7Hn5s471nyA3V/tt3fUzpm6a8gby0USrl5Y7XeR52c9Odo47Vy1vfyeQk4mjm1C5it4RahmePfF94QhRgAJjJJ9ia2NLNtFJEllcWcUlpMJJ1nco15fXGY1we0KqeV9R+JAK8unyQShjbWentLJHKIGCyO9tOSHjllI2puBBxnPt1qkLfybW7SO3uVS4d43Jg86CN0kwhkEgykJjA2+nqK6+/ZIwFuI4Jo9OjmeVAxdZQSSqMAdzAycpj7o61C2p6rPctpywWxgNtixSJDsd5sPIN3WVgP73pQBxYvRAvmXk1zBNE8TxWMOYhcyIoCLNN0jhCnIUEcDFaghuLiSMSpBapLeyMs/mP5syBTKHWMDLKe2OGHA5FSavbzOsypZuS0cTRiMMbUNtVCPMK5Em4EcHHcVXWwuLS7ikvhLK7+RLEjllZXPzWVsWbAEaO2SRjcBz1oA63QHNrYTRefM9tLrDLLOkCvHJp9xuMsDPcEFG83G4HGOcey3lxpMaJYxzeQ8MTyNCkaZdXYma25yQMn5Tzkr6020tZJNGuQ0wuJZLqOe4PmLCZQrSSlYogw8oNsYhiAG6Amq1xcfbLZ0+xmO4it0W5nKqPLUYALMF+d8jnbk8fjQBh2VnO7wrax3L2MIkivLi6tkZZbN5S1uoXGICr5UZ+baMniuQ17daS3RTddMJFtyEwyoj5VdxziZAORyex616BG93p1rNbwXMbxai80gdmkG1Yk+ZWP3lRiW2qQAM1g6ho8KQr9hnZ7Um7MsLyI62c8VujqJHYgFGJOxcngfhQB5qyzIs6+aLbyGgt5k+VJp7SdfklkiU8SAYycdelY13YNZ6jLbRTpiaAXMZFuWco0RjdZlb/AFrLiQImOQgYjJrqnhhmvXe3iiWWPzISZiR58MZLs5IOHIUEoASePfijqrwTzQSqq2X2USM1yHVpVkDKiTTFm+SJkaTAPXIx1GQDKsTLpoFtGttc2yvJD9phAjDoWPyGU/dZBxye30NaC35vmktY7eNBHHPOsTXaqZpIgJN6jOHJckjGfbPWo5hFa21q0SRCMl5SW4muQxQELG3y5O9cD73zcgY4zbK1XUbhZPLhh+zXMs0cbMYmDs4Z03gjLCGSM4ztzkA8YAB6no2rvYpaAJHbzxB13b0EUC3iKZZfJdP9ImAIOWzgNgHNemJr00ulKhit7qWRmtWt4sQeZPb3bPLdQxthjH5ZXy+PmJKgEDA8PivTZXKRRtHOJreSOXzVUyxCZVMc4DcBicY9K7/QDPczjEKRFjFPqN7H5Ms4+0DZbeUhfMU32nc8igcbzwB1AOj1zSEBjutRs7hBdQw/aRBJn97HCEZVjxvDlx0AzivKNR0lbWRLcllnMUjpbKscywrEMwpdzsD/AKT5RGHJwpJBIPA+htSuTe2cFld3kFuzsQ7mOJp7iBPlb7OwbIuTIPlYdB35rzjxJ4elsd9zBc3JtJ7KX9zPjz3kjlZm3beQCzspHoPSgDg9NeWCWCGWcxwxywjNvcwSziJsGG5eZmARDHtIYHaoO3ORivVrtZp7efT44i8LmS5i1CQO0Elu0yOVhUDb9rKvMoYHAAx3ryzTfN0uVjHBaTQqv2IzzF/MFq+zNuVcAM6tIgXuuMHkGvT/AA/r0V1BcWDQyyw2NjC0FkRGZbq6N2bj95IzZRm3EHpgpgYwBQByeoWlhcOBuu4PtBmt4IpMwwRzKAwiTGROFkLAqDliNw4NcDrFmYre4s03tbxm5mN5tMbeZEqgxzhhmUSKMoBnAIwK9o1yymvv7RNpZSxQu1pPbRNHIDaSxRK8k1r84/fFCQV6tuOBXmfiCw2TTqrz3t0Xiu1tof3iW8hYxPBIQTuAt8EAZwRjqKAPOoZGg82+gzaxXRt4lOFWSOFAqudmQCi/cOCW4yRVxWlikuLiaSSVJWzHCk4ljEdwu14knVsLbY/eDOMB8HmsXVLUWOpy2H2cfZJIZZGuRLJmTzJGBlQjOGy2W/lViGGBv9DtJ4TJbwtHGoMsq3M0REZY7gBnAyF9OlAHcrJbXUVnAJvJllgj2mFkciNuPMRixBDPzg8ncNtagfT1jjjmkmcxGRJLh2eOTNsm3Lx/xsXGY26BWx2rjtNtbq2nspXdAbQCOZJ4yqiKQGRnSMc+SAy+XjIUELXVwRFDD5skcbQSwlZ1LO7280fmSJcIV/ehYyBgZYEYPNAHTaFqcpt5LXzZGuPIURSgF7e1Lz4SW7kX5zK0Y+XaMDNVteuIVlvmkuZJpp55YI5FDRGNLeILHG0kgABYDO3qd1RRy7PKjsLi3SNZgLx2l8oXQjZmZgkigvGGyAR0PB6Vx2p6kl0FYwhnXU1SV5ZfPQkAxO5J6NsAYYyBnj2ANG/jjt9M8zefsszCKZUUfanZUWRliD8/Kcgn1HHtzk8ii2jldZcPeCG0tJbh3S4jkXcUWIn5owCCfeluJmjJtrSVD5Cxg3Up6hzh9zZwVKAHIz15wQaxJnvZ5ZPKZmFkmYIoVzFGi/vJbqOaYfMShzwQR6UARXFs1rJcSR+XCwWaF7afKrLbyYb5cnBdXPAGT8hHati5mgUR+YYWn+xRpJIFQ2yNINrSFeqsVAOe+feqdleNcW+osgjujGr3W+5AaR5IwXUR5wFiy3J6HGaqWeoWdwCb+JVdo1t5njRvJIAHlOB7NtGP1AoAlOn34WOJ54obSePy5JPlMm2NQztDg5WMptOO+abNFM1vaWlirq8scklvIRIVuVidlkdCBhcEAlTgnsDTEna9vmhulLNZwqsM9rIHjV2yAjbflz5RXrUS2939tCTTSW6xweZFJLKFG7jc8YziNiwIYEjJJPIxQB0NrB5a28t+yxvFJlpomHllGOMxjO6NiwO7jgk+nPbHXo4tPFvJem7t0X7PBb3EkTLHFLl2yVB86HaAAC2QZM9jjyS5icGS4ilW4ZxEI1VDPJDMXY7mwfkAPTAwcc8VZsLLjy553k1EsTcRTHyspIo2lUbASTn9KAOjuZ4rIwSJOqQNF5ccSD5MRx7cu+wlCScDkfU1X0+9jQpJLcJ8+6G1hc+aY0BBUrPj5XWUv8pwcH0pjS22nxlbhZLi3ntoQoMkPm2yo+1wsC/6xs4YZOSD0qKK4jtZrSWEyKQZTLO8KoJIpAVjaSGQfusDuAMkd+DQBtT67a2t3AssEskUIdZYo2McqzSk+XLDIAW2fMM5G0kE9KqT3kBkDPazSlpN/lwjNzsKfvAzsNr7sj7mSemKxZYUuWJExe8jXc0m1lE9ozEqygjG7Ixjrg5xirWkW51GSKeQzQeVK8KR/vFYtFwGBI5DEnA/KgDSjhW/Bs4LSSCIhAsErBZYo5c+acMfmU598Ee2K+k/ht8N5rqG18m3jKWEEE8cEEbHz4ZZAkqCZwPmBLHHr07Vzvw/8I3M12kc1o0tuwitxMV2yTOWEoDyScgEE5A61+tH7Mn7O2q+J5tOnubCS00trxZyyxssAjiIJgaMj5wwH6+tAHtH7GvwGtpNYi1HVrWK2s5zELV57ZszsoWWGFmXJU7s8gbf72K/ov8AhxotppVlpsFjbxIWiga5niHlq7IAoLBxh1URjOPTmvnL4UfDDQvCum2LpZ28kNvZQyT2LQnfGuwRmWJFBAfAJxnIr6Z0K+ufKUadALa1iyiK1qTIkOdsa7PvENg8/wBKAPoCxvrZma58tCoGFKqpZ2LfNMWVv3cQbPynrjiuptbZtTEv2xU8mEIVnRthlRjjJIXa0eOB16gZrzDTLO4gha4mxC0hQi5lcRbrYAEwtCxwuST6n865Lxb8XIfBUP2OVY5EynyvJsO3Jxn+6m0ZXPTGR7gHl3x20SOye7NrbpADexmJY0iWCRZW+V51A+ZQQPr6V8h3Gp+ZfC2drb/QLgiS52Dyy74RorYY+YAHgHBB6GvVvHnxmsfGDXQmMMcaM8YtVBmS4hT5oQrDlJflYEdvTpXkMc1p811JGYLSSeJ7aG5RVbfIgYtGTuzHnGT2oA5fV47eee8up7tbRGUk7IsqBCcIi5Y/M7AZPqea5+ykE9lvwbcOz2zHzissIAd0mk3naVKZ56Z4zXaalaWS3g/1c53RzhnJkjgjkIbybaJB88ecn5hx1rOvI4I7yCS12ziSGQTrLEFWSUZaKHc4Kq+cAA4J6CgDmTczBItNldljkeGKK/kKDcmGLyOD92IKeCO/emzrDZzvaxETXUTKzMz7YtQZoyoK5GNhjbGfY1rtYWDzW8l/JNZxs87iGFUb7IJBhraZzwE3DIPTmrtzbWJigEbSXEsC/Zo5bdY5vtYKHygoXlZN2PTpmgCj4bsJIUScXzWks0ssc9pKGlAYAHCIZMKAMbT0OPyXUby8NzZmNLeVBcO8zvCImiKjG2OZMiVydp2t9Kx5Eu0mRmtYrBLfaqwsZWbzWcCVHn+7sK5JJyQCamsrh7a+uZTc3Dw3pmjFskYCwhAFeWInIjiyRyeTQBa0+yXVku7u6uI1gilcSxSRq3nKDgbEj5UFgAo4wc1Ndzy2xkS0ubhRPbzCKAxrIbREBUwzI65lBI/UVFYx36vb+TDMdk+ZnMYe3nR5MxrMyR4465HJPHWt6XSZUubi5diwW/8ANZgNzPHBGHMMLkZEJbGVxkgHHpQBn29zDDHY3ptXCTyuj2pd4ZFuLfHkMolGPKLj5SOh9Kt+XBq11cWdu8tsLqNbhYwPMaO7QA3CJjCvubHRsVYuI57nyLlDItuvmoYzGhkjSZgY4kBHCDrn7wra0zTry5dHWHcPMuNjxW8TTMkq4zI0ZPlxA/xDuex4oAxbNNUVZJ2Bt0EscEC3FsYRGUXEuYw2DccjHOTgYrtra7SOFFvI0lhmgJa48lo97wjzxcSvgtCNw2jH3q07TTpFtp/tsBtZXnM8IuGaWN8KMSFhkCTjA56nFDLBBADfCQGN3M0KKsdxcQ+X8irKoYJKp5C9D7mgDotE09by2i8q7Xy7h/Mjt4/JX7Nc+YGZbfzo2Zoyo7Ak54p+s+GYrJR9pubmWDUJ3jOLYfaGDyL1AXfIojLE4HHSsayh+w6nDOk0EFlcxyQ28F9P5syyuGMU0bAjy9u1jzjPbNas2oSNePbpIlxC1tcQiWJ5L5BdwLunKtIP3JYE4xxxQB5vrsFxpN5bww2ksts0cltbPMrS4EcgRZvlBJlwT5jHj1q61oYLcQYdJYcZaZcLbytIHCBjy2AecDirt9BNc2cMt15iX0Fy9ysquzw3FuI2kBtph91Q4G9QMknGO9RQtJNJGUgluriSKKWTZIrpBJLuH2iND98Ng5BHynrigCG10S6a6vFRJJrVY/tUUTKj29w0qbnkZwdwjGDs29CMVqNaTaLp8tlOrWskhtzIoi/eNFINyokjn5CZMYB579Ovofg9nsL1YZ4lv40Ty4rfaEcM7ecwYtzs3jbt6t0OK6nU7jTry9tjf28TyTRi6dCzcW7HEqXWHwAo6uPlH8JzQB4Jp0UF2mozSgRiyR0EsgaTz7m3mRopLUMOS0TL17nHavRNN1dbRRaR2qwSiWDUsqFMN3DN8rRyiP7u0gHA574rY1q30O3v7q60OFdRtLtLRBEjRvpdgALf5A6MZJZWKOSyrj1PSq8es21vDC9rYWiWZuJLaSSMjzPLa3IJhYkllWcYBkwMg4PWgDQvJXcy6lcWsF817JCsAjPkwtMrZmiIGNoC/OScD+HrUN0J5ZHk0WC2tYkTzI54neJgiR+Y0k6IQDsQgjP3hWBLqdm9rMNsv2eKOZFjiuB/o4MWx9zA/ckcH/a/SoDqjxFG0KS4tmuYZftERXETGG2KLbx7s/KbYlmIyAx2k5oAw9XWa5jF1L5lrDBcSuJ5HM0sgiYIscIQbVRmH5VxiyXjw3xhjt3khmZRKzZjhEe0XFsY1H3g3BfG3JxWh/blw8+1ruztbOK0eGOzKt9rEjzBkkAwQ77R/re2TxXIpqkEVxcwpNNFLOYrZrYDcfMe4Fxd5K/60uwICjjHegDj9Rs0S0gl+0K9xJc+dcvEkk2zcLtEVJX4cGZrcDAPytn7wrZ0e7s7BoDPbyXzNI0VtOkEsMbxSWm57mVFBAull9MHg4Fa9q0MkM8SxQXxtJmm1CR0MZiuQ3nQzwk7lNrHFjOOhGKWfVLWGynewDQz3c9s91BiP9wWZQ21W+5H5LA5Tg4PoaAHrpVlcalLLd3jM4u4/sS3BwzuAZ4GUj5fJjchcdznpWpPcWiXGqQ3ZSKSW1/f/ZGjQ3RkImlhdyn7sOYlJPGN/XvWDqGt2EvnNbvBNEkqNEpU+eZVfzDfWzAZey38bhxjkcdaF5fxRXDShYoRcW8cn2mZgIp0VRCWKueAX6Z6jmgBLG4kIN3b27Qx2ySQJp/nTPK7XQVj5dwDhZIgw6jHB9Kyda1e602KRFvY4Dc3oha0Z3K2aMu55Y2HMmAeQOnere6WL7bBaXFpEj2/lxXETyJkGFlgMKn78+6V9jDPKjPJzXF6le/2Qkay28t7eWqwma9m8sbx5GP3RYkSuGx5ijGcAGgCKPVdZsrB7YxNPBdTsZnvYIhbwQpJ9p+SdjucST4A/BupxXKJf3vmXlxqaQwSSJOcMhRSgmLhmEZ3NwQU6Zr0D7G2oxWsd95m8F7hI5CBaRzqM2YYg4li2ngDPPFcRqNpPdSm4vEYWcl9CJbwgPcw2sQPnxOAdv2c4OBgMMmgDh9TvJrhWuYblJpvIRfti28ah0Aw0UAdv3gAbgnr2rKGgXMSWlsbq4vLaVopPtF40keYmjyFSB1+9v3Z52jP0rufF9voV5odvHoxit7mymKw7XWN5HBHkI0LDcYmU5Lcr3JFcZNcI32U2s73LiWOGa0ErQm3muACZlYAhIADwvv7UAed61o8du944uVC5R50JykpRiBDI6nCbYh8uD84GVzXD6q8F9Dut55rKxgcfaFhT5Y43O1lQsAZHkYZIGQAea9w1GBoTDGLAXaW7SnUnNykkbWrQiNbiQAHftXBTGSM/hXBXvhGVzcXGniI2UU1reWEcgMbyxSurOIyhJkCROqDcvOOPWgDgLfSprizWGzk2KyyTtFcoLhpnVlKKs2AYcgggH16VjX9pfPEr/2a0BkMrIFk8mWGeJ9s+EP34pUGVA6gcZ5r1+W1v9FW4u7CJ7T7RciSRUgE0Bs3KK0zmRfkXcp27TxjmuE1/Xba1klZt15cSGBDLcsI4w5lId4UB+UqpUdseuc0AfGHxKS5jlvLrU4J0mK/Z4EdftMKRSNiBo06k4AJHVcDPWvljUrl/sm+JZLZbe78szS5W4lmThJBtB2wtxgHjNfVPxHu21nWb+ONTCtwkk8T27J5SrADukxM+QWYkjaO/YV8l+JgtpM8X9oS3JlZbtyI4v3flDCpcYYgEj+Nc8n6mgDp/D0MszrcvF5l2ESNoJpmAQPxJcCZvvt6gjA9jXUy2MjTRxSiQRw7CgizLHKA3mAKw++Mk5x29K4TwzqDSvus98XmrCSzchVJLFRvOWVsryMgfz9KMN8wRInEsUwdpPNZIX0/YyGR1y3Ee5sDsc4FAFfUJodSQsqPClvJBBcAs0WWDHLQkgAAHaMHkjkdqRtLdL5YpEc2JKSRQSklWCLvUIzkCQFjgkk47ccVuXGj+YC9zczLLLb+cltFBGI1eAkLI7McOzdcDt+FZc0iPIk08s0Ntbospi3F4lmiJU7UfozNyQDgZwKAI7XT4LzzWvJbuOT7QoginJZMEf6uJ0GdijBJ6YHNaVl4cS5tzG7LNJb3JvBCzLIJ2XKlTFIdyRFMYPoe9V45rh43uJT5SqzXNrhTmVmG3y4tz9cAcen5VU1G+u0lhnitpnFzCp1WWd2t4rcQjKRBlxtVsAHPXNAGJ4k0kWKwR2rjzJRO1xbWqiZHgYktF58mPLYEj1xtGfbgfsTP/opeMSJD57peuQUVWONjKcMdh4x1PHrXpmqfZrs2k1rEXeYxMkCNuitppVwFEqn5o8E7gecnJGayJNPsbIJLPFbC5j32n2jEjec27IXyzyFBY89PloA5Y6cEtb26ic7Fji2zjakStnAMB6Ft2NxPIxzXpPg/T74X1styPtJuxEGlj2Ex/uzxLsyX3HAyPXpXn7293AscckjmzKSskUUTMbhTJuLlVOAgOB+Ne7+ArWUQWuqXU0MDQugtzpsXnyOuV4kjYkrIozuJHGeOeaAPZvDXhu5aRPLjtIWaZrXyfmd5BGnmbsMOMnA9Mn8vVJY1sIoZ9Tiks4QUguRvWOOaNFPlgg8D5iv+ea0vAy20lss0Ahe5M63UD3KqzzrGjAx4H3MncTnoRzV/4leG9R17wpfHT4Qt/eW8gtFQDy0eMM+4tn5GEgHvj9QC78O9St9ctJLe3k8u4tbh5oYWIdT9ml6Ev91Sp49RyK+0vAN7LFCLS6gnlhEME5JCpLblCWMYm/hiyMjpnpX5xfs2+C/F2m6pOvi1nuo2uVeRreR2FqkKH905UfOj8ZHfvX6o+HbbTYrW2nhjkhDWsb3InQFd2f3S7M7ihUDHp3oA9V0uzkCW0RVXN75ctnK4DZkOTJK8fVmX369c1b1qK50+Kd9QWG7RIJJBdRxJHNFIkg/dFXcbTjGD+vYS+GbgeRPq8cQVbSOWWGK43QJBN5bCMRk9mIBC9wTz3qolzJqZkm+zhPOtZZissjOJ3DFJ/NjYY2eaRg5wAc9jgA4i4tBNJHqccjxxsQzTMDEEBTKoqSYB7biM59e9LaYEFqGkMkV6txFiUKiRXCsQsrM2BJb7M4wSFOM1H9u0+O+ZL62uJIXTzozIA8JSOTYwjiiY+YivwpUHBI3dalnni05ILKGSPVtNt5I9rS7klLXcokaIkDMaqWXPcAEUARTCeEWTW1qVaJ7ieUzRed9r2qyTLG7DCp5akqCe/Hu2a0jWK3N5bmOOeVJ7NGVpWdLiF2kfBLfMpBLY+UEA9Biuljd7+zkEE8K2Udv5ZEk25FwS0klvJgZJGVK9eeeOafFb3F/bSQQrb3dtZRxmyktGMbrJsIW2kBy8LuSVYkY+b0NAGFZ6ctva3Vw9vLdPNDDFNPeFN/2YXKiCzRASYoHJDBmIJC4xiuxtLLSbyGFtOmigvJpoEvkRBNIXkXEaQorZW1RM9ONwH4MsVu5jPKy2trPDMjXKzoJ9kMQH7qGUcS7IlZWzz83A4rCvpLfTLlbyxkhg+zyXRtlEm2VzIdgUSLxJguWXHK+lAHXxeHptGuYpbSbT9pBhvF8oRIGFxK0ckKyffby5Mrj7rDPatTR7yJLm4eO0hkmUo5miAVJImJXzBGXAlT7QACyj6V5jp+strN7qC3mpXSC3dGmglYsIwsXmqbZCoZSkSFeRzv4Br07RUguFt5beVza2lxGzRxSb5R9p+VbZnA+aINyV/hJ5xQB2dlpjW1pMsLIWuTBcQy3Skosczb5VlU/MW2k7QcDiulvLSXTpy+lRGWOa2trC+jTcWgkaOVGnjjAOWwYDt4yB6A1R0O2tIorFpbuOcyXG65jadliECxyNGNzZ8q5Ug9BgHBIpdc1S10u9XVrYyRwXTP8A2g0l2kotWt0zbFyrfMxZRuYgAqMdqAOX1mMaZPuW4eayntpYC0EW6cTPFEsySuo/dEFHOD/dFYOnTW9tePaIjtafZnuoISwDmRlJMTup4Z2GMdfmNJc6x/aUkmoIFSzS2R9QeF8Ws1xuaW3xGw3BMKM4GWOQayn1KCO2mv7YxLJd2sLQIFLGN3J8hnXOU+YAsOoHWgDeuba6uWkN28cKWyZgmdStw8jNsKHIxsXcMH8a6LTNMsrlrn7Uq2Uq2LTwhcmFEf55IZmOSkgZQUPQ54zXBWdveXzSKl8XnYI+/wCeWCSJUL3ManHyvuyF45OMdeO/1Ca5tljyHt3ngjzCnllTAYAY2eQ8Fz0I/hPDYoA5rX50na3g0+E2kgOVaMqVnmUYlmEe4CRFQHJJ6dcnFZlzLp/kxS3UjNN5cKrAIhIMxKwWVNv+rmaTAwOeenHO9dRidWmvIE3yhpIHt2G2Bdu1GRVHG5sZz8pJ59a861WD7FdWbQXbW0E8kr3ux9yLLEplt57gc7MEDbtwCRjvigCz5UMxufscaEM1vF9nRDEsJZhMw8ojgIVyx6nJ61N9idYZrhJBObaXa8WdouJSojcqB6ISBj04rk5vGFjp81smXWUJbiSaMpH5t3IrK8c0bchNhyB0PY1iyeLRvE1hBJM0V1LNOfN8uNV80MXk3j/V7cn3GcZFAHs1tpkN1cx3kapGNkc7TXBV7aSWNtqJgHjL9M9cVd1u6tFQLOqwMkaxPdWbhAqKpaZnTPKg4ye4Ge9eHzeOT5TWunSrA32RLiVXkyCj5jkCxsR5cxUkqpwQwBqjd64qWscrXkFzvmWK4aXc7LbPgxrgNhmy3z9Bjrx0APoHTLwahGL67vbe1AjeS3uQFE80SfJDKccBy4+XsT9TXCeMfHemHTDbPcwpbRQb0lhmiguLqaMZKTb26mRlAHGQTivnDVvHOqQTXMNvqMkFqpm8i1tnEoiKMSkiT44jUqSEycH8q8r17VJrmG2s5TFfXF44zJEf9HCyOzSTTSMwKTLLs7dOenUA9OvvHBhtjZDCQrdPPKhlG23t5cS7A7nhAXGSxxycelcy93GpdreeFoLuRotkdw5hgDrua9jliI+dhxwcDbz615B4j1i8is5rWENdlAsBkilW3uHiWFRI3zLiWBQDnuQvHOKqaWZ55IIne8H2O0WRJo1aG3aNlMiiQoD50uOCuATjkUAenz3LQMsRv4yqIAj5ZzImWIkLShiSST37UVwsToEAe8trKQF98F3EZZQS7FXDKThGQoQDyM4wKKAPMNunWlndhLSS+ZYpZ7TUoLsRSJuO6S2yeNg5xn07Hrw2nahpeoC5sbmVI7m5hcRB5ZR9ojdztHTJmHI4H+NY8OpQLZ28keqb5WjSWXTp2KM0TpiRmC8RoZOF3EZzx2rDntFt5n1a8uLLTvsKpJbxyy7mjAbeoEYBLEqV4GfegCE218k1zZxu9pBBPlZNjtsijyzM9xMP3bsR1JHHT0pYtY/smzmh083U0hZp/tuVeHznUrD5aqAyJkndluew6ZxrzxffXcdw+nOA11va8fCRQXEa8LySS67R2GeOawY7tdQmVbieWzaDBP2dPKgbYAVEaLxKDjknru96ANZZNZu57iW3Z/LhVZpJFiklmV2j2+XDFk7oy+7JPTPHpXt3gj4izaXKkLSySSxRQRTRygxxiVECqUwBtnLH1GAOQTXn+i311aIFurdpLW4tllj8uFbaVpHZjlrp8BlIGSvY9K5XVL17m/tLl5xHay342RRzKLlY0wjNclF++HHB+mCRQB9o+FPibfx6lsmltorSaR5LhZhMzu0w27TIqlofmPUAAZzwK960bxJYXCvcJZizWEmGaTz3cTo6EhvO6BTggEkZ/l8B2scnnxSR3C/YfNi2uZQbiY+WP3ckjsA4DbsgZOO3TPaQfEB9LdrGBbm2vZUMSKRLLp9wwYbFiVlO+RQAQVyoJxmgD7HXUrOa2uo0u5bWO1ZppvmjllYEfIiyNwsPOGUgHnIGMVtWDW40WCWUWdrAu5YYt6W1xcTFt4nzvHmxbTzkqDngkdPnyHxZAukwapKkbagUNtPeC4WCRXA3gPYngpkAFdpLZ5qzL40/t21NjOblrmCJJbi2tgHtsPhVIKDfEoXaSqZCdMigD3qHWp7O4jv4wgtikyFTIu1FX5Atqikhm/3ievpzT7meKSY3F19kurC6QLsy4kglePKySM0gGQT0x+deVWHiCJtPisXtra4t4JgnkOskjRAJgyRsp3Ek8ksAOOtaF/f3kdqLdXaK2uFjgCKsKpEyLvjm8wOSxAPYk9scmgDpGnttOsnSAteC5fc8KSKFjeNvuldpIJyAp6ehrlR8Np9c1GO+S02RX8jSNDPLHNKk6LlTJGQPLiPO4dyRgHir+nWt1LA/9o7IQYlFvfwhrjT5Vl5Q3sMchIcEYyF+X+LHb3HwaNNSzglhEFxO1qDPdymO0soZjlYXilVhuXj0JJ6igDxL/hWUPm3GnT2pjmeGRYJneRoDyAQsOwBJRkgZAxkc1ka78B9Veygxpd/dQKIkt4o44EkSJySskpV/3sZ5J69frX2FpKyXLCE2RlkWV1eV5YzvQsC0iXB5Y8EqpA+p613L6NLJaXIR1njUfaI9qNBfIkakJGJJHGYw+eMZOM45oA/HTxN8M9Y8NTyBbfVLMQTyXEsjgMGgjc5jt9rEwIcHsc+grjtO8f6/4Nvf7aS+a2tIJfMa1bYs8UOQUd2BLHIBOQoz+lfqF4z8Ow3+m6kpto5JJ0cyR3txEtyroNz+R5rgmPA6DJOeM18M/ED4faNM1hcWcNv9p2yqUuWcoQB/pIMcaEEgj5A+MdKAPoL4Nftx6npT28l1f/brea5it32zk3UMLDBMKOo3KAACcfQnNfrj8F/2zfDWurZwtqEELtsVZLqYQO+RtXzA+Asn489q/lN1DQLuw1nVIbO4ntHiYRaf+5kG6R2zGgEack9OmB3OOnReGPH3jLwXqEri8uI2hUJDG1wzBLgjMgkU5+XOOevPyk0Af3OeEPitpOuxJGlwkkihXd45VkjCvyCXDe/44446+1afq4nhQwSph4wwZSm5t3HTPB6ducfjX8ln7M37ZniTS7y0sby+kWERj7Yob7X9pZiBtBuGDIqkAgEc9ulftT8If2pNI1/7Ksup2yXcsat5XmgnZnaCY0J8tsj5s9D1xQB+mgRplkk5HBDHjcS33sgjkHt7+neGONF2MiBAmCBnrgg4Jx97INedaD47sdVhjUSIyyIshcTHeQQPmYqSNhGPX6V3drcwXHlNuWWPP/LJz8o6DcDzu9f64oA3JYEu4yNzmUDJUEDg56gngYP6V57r/hPTdUiuGkj8t0BTCREF2VehZvcdeB2z1rubZ1WYshdlO0oQcEDJ+Vix+6MH34qzc+VK5BC7iSXYDC4GASQfvEEjn/IAPjfxL8PHtF+0rF8mdqBUy4+b70TJ0dQee9fMfxB8U3nhBJ1fyUgiinkaS6ZohJKhJjhZ5AFGcckng9ccV+nOsWcL23lsomUuV8sADA5GYyRjcR1559ua/IX/AIKGahH4d8A6lDoLWv8Aa+pytbQ+axZg8qsAr/3WXGSw7jHXqAfgR+3V+1be/ELXIfhpoFxaakbS+kS5e382U2dw8wCWafZpMMu8hWJ+U56mv1P/AOCVv7JsvhTwgnjrxFY3Fjr+sSLezLLAY5WtpVLxxfvCSsR3jHtyK/Nb9j/9g7xr8Yfi0njrULR30TStXNxf3k0DeVquoecsw8kNyYUVSNzDqPav6xPCGjaR8KvAhF6/2BNP0mSee5wPJhjs4iW81gNsGFXoTt9O4oA8x/aa+Nfhj4A/DDW/EurXdhFLpemSSCG5cM7yCL90Et4l3t8wAJBIGSWwMV/nq/t6ftoeMP2jfiTrr/2ve3Wkm+uIbSxt3RLOzhSYq0cI3gFtu3oTnBHNfo9/wWd/4KGXnxT8d33wx+H+r3jaDpZns9SnhIEVzcRyyLst7uNuQVUEpg8dM8kfgn4R0gahKL3VHlN0ZVYBo8x7GLFnfcvL7c4z+tAHXfDzwNLeObiWGcXNwhaKdYW8xAWADOSuZJNzYIUEj8cD630WM6Xb28cVo4jt4PInlMXmme4TGS6cNGxIwQxIGeR68l4cls/slrpu9nkm2TGby5YvKtI8IitcRx7UdpCvfoOa9IsbSXzkij3vECVkkuZCd+cMxs9xCTSAddzZOMYoA2h5lylpexaX5dzvbbAzNFM6spXiFI8SxAZPUBc8tXV6DbWmoWlvaQeUHaa6iu7edZHcSQnzlLzuB5CE7gPT1I5rM0spcE2UpmeYTG0sp4/LigEj4YvLJE7GNXTC9RkjPSuxWA2s22LzTfXJhE9nZQJKWltjsaKzMoUWzYA8x2OG656UAZFrommB7nUbh5I0iuI7dGhuENszylvMjmuo2w0aocAn5RyMmo4r/TcnS3aaBrYbgS8hsZYfOzCVm3FJGLHG5cgg5Jqf7O8upy24dvNmlNxJbXcQlgiWPdvjEcLbHbGeTzx34rV/sm3jYm0W3YPBJO8bQH7EqODghJuTOG9CdhIoA0YJ9KggurmS4CJKI4pYGtdtoVQnZJuRFVSWACsfvn73FXL3VYb6C2swiRzH96kcsa26WyhThIthJg3jDZOVOaxBYQXejgWk92tw7K00LwST+c+3aqR4jOYiVzzjnGK55NJlkvZFdri6uL50WUWrSedCuBGHuEf/AFPKgcAAYGKALH9mtYas8mnxSyIkcc7u4+zobiYFZZxcSOpuG3NxgdV6d67O0i1G4DzXVzLKmnwypDAcoNSkwGQeYilnK55IHbrVjw7o4jjeSY2t7LYHyZ5YriSRUt48KkbxTHAlXLbmHXjBOK1JZIIntn02KVllkmia78xHdXYMCIlZtscYGSfXGBzigCHRdQtbOK4u3tvst2jrEIXtrgRzPNkTPFK6EyBWxkn1qk95DcXawyONUnuLlHjRYlSLTwkmQ0MqgDzs4GHOaqX19b/bljuL7zZC5Y2zXDCSGKONVeWOGKMqpYEcFsk8461js0BjS5sr/wA6yDTSXTSWwM3263JMarHkGKIjCsT/ABDnqKAMTXopbBb+F7iEzytJdC2nbdOzrKxMltJAT5LFcZBIwQK4vUtRur6GERWz2bm0kkAjvEa4WPaBuEKuTdsSF4J4yeeK3PGTy6j9kuEktjdGCWSBFBWW3CgEwTd5VIJLEZHbJ5z5qWS1mCw+YjExfab6ZZmtoUkI+SPcu6KPOQOMHHU0AIkMd/ZwRrePDNGzblmB3JCXLSq8SIXikMnqMAAkEjrjYYXcJub24aESyhnWSRrQnaFUIyLtEn1IODzW7c4ghd1u4JZpnaNGEZ+1go29o45cbWQnbned2DxXJTXV35q2upRNbQCJ7nybVA8EjyHKzADkMFxkEgktnpQB10HidbO8trWW4F3bwb44gfLNuQ5WNd/8YUbuu7A9q9y8Mi01bSbc2EcE12sk8bG5Ii8tSrEbTI37yIsp2ZPXj6/NmmQPNdwRwadJC87xRbtqP9ptlbJEL5IRiWyxPAIwcV9e/DTRxGUmuVubw290E8l5URo4IwDHHbkKBIqtkscc7flJ7gHaeDNIS1hN9DbXtoDE63RjG+4upCRsSJI2HlQ5GMscEHPSve7O2sZbKG5uQ2nGSJZC0kcJaSeAAFJYcASxFe4596Zpmi6c9vK2mwTC9EETKlxJutnnmy7BIpgpLKu4BRkk9BV6XRLvzooyfNWVdi27OwILR5mEC3IVYirZzgk59eKAPPNV+wWs8V1DEj2b3QUsyN5Mynhp9u0C3ZSWGzhcHIrhdf1/Trq0uRHb2mYkuFmWPKSQwxMGSSKaLBZ/LXIBPHTpXr3iLTbe90e305Z7rTTI7xGCZNwnWIkSfvGUAvjouR14JzXzJ44eXTdNne1njiczslrFPcf2eSFBjZppVjJhICkqpBDdutAHhXjDxO0Tyz3sNw0Ms6TWkkqNIotBtSOWSV5C2/5jk9M9K4h/jDdwQLp2mQG4CwywQSG4e2Ef3tjkPgsrEEMvU4DAE9cPxPqc73Tvfzl41SSM3m9rh5JFYkW8cCA+YA2CGK4INecaVpaXeoGUo5jfzJFcPKsMV0v+reeID5DggFQeMZxigDvYEutZSe7vleIXC4vA6JK8LkrgwSbgxjJA5AIxwTnNa73+mWunvaLKun3UUJlM7fvdsTARMWj3HEpH3fUcjpV2eymNhPaxQ29uIkthcTQofPZ5gGUJ5RYrCpAJJAAA554ri7xkNpBZvFLcXr3EsG9JN0V1tyI5mdkBSIIG+U4II96AOc1NYbbVJMTQwac9q6wW4lWO2uCyjcCHGWZwWOBwCau6Nssl3xXTW0bq1rEieXf2SqxDLbxkvuSMDlsjIz2BFUrHw7fXcyyXVwltYQvNGl7cuCRtYMbdUnAECnJG9gO23Oa3rWyjsWa40qdLm3XzWhjeJ7mNJSCtxIj7cMNgYAj8MigBdVkgbSruG1uZHe/XMy27qIXmQk4jhLF4QQhwQB3PAPHi+sanZpbNHFcXdjcSq0JRQpZZFQlVjVR88RP3i2PTOa7nxJJiGOW2kaW5lBvt8SiGOOMHYloRj5goBzgbhnpivDdSu92p3U9xLaZdBbRlJA8m/wC/uQAkLIMkc469cigDhb2V5Wu3uGEm1fJPlyKmWyfvAYEZPvx/KsK5v3mtEtwkYSP5ihkKT7N2FjQkj7zct6+1a+uTwwQsLZ0uJJHdtpXDEthx5y452nj3610vw9+HmreO9UjRLePePJE7mN2WMGQOZV2fwDHABz6+tAHUfA34V6j458U2S3KLHpy3cbXUjbypBBKtIdmEOR0Y568da/b74d+GdN8G6UNM0q0tY1it4UWRIY5EW7xtup7pn2hG2AFMZPPAz1+b/AvhjSvhxoMdtFLp8+rXJjjuo7Jktpi5Cq4dnGSREM4wAduM5zX1RolvJpmmRXOoBnttTt/9HSKFWS3i2CQNcSK+H3BTl8kL654oA3H1yB0ngjSaMOu1xMTBO32WQK8gjGBMpX5lyRxxzT5r+6eNXtZcW1tBJLDcoDLNLL5QeCSaM48pVIIbHTGelYqOl5NFdLDb+Z5QtrGXyZGhtpTukAaOUATOIQTkFgc8/MMV5/43vf7M8PXm25EdwFnmuIZi6x3lwykrcR72XyYypHyg7OMD2APKvjx8a57Czu9Oa7km1W8skitpLRFbzXCMJmuWUhZIFVScLnrjPevwz8XXV/rfiW+ubmR7maWeZ2S5ldpm82QklVK8JjGBjGPWvpb4w/Eg6j4mubVJFV7SFldYZXJRiGUJC4OE6nKg8hgADXm/w78EDxNrQvblZ418yMiOZ23TJKfnyQhIGCMex4oA9e/Z0+FMevarbG8E0iSzQbLWAMjeZlSold/uLtJxjrX9Afwr8NN4I8NJDFE0UXloZSoMl7HDhURYEwcx5X5zjdxmvkH9lT4UwQwjUV01Vto0C+YpAlWaJwqFnmx+6ZR1HTsea+4vEGpWfmW9jabYorWOU3KWuTtcEKNzTMcIDkMdoBzkEigCjdXOnw3Dzzy3EtlcyDciv5sjTJkGJUyXjhLMc8ENk5PWuL8UeM4PD+mXDiCIyWSs0lukj2z28S52BoIxktscdeSR9afqetXFpcu8aWrWVnaM9zcW8Me+RAQYlhEhAeUucZUcYJOBxXxR8ZfH1rp1pfyaddwy3epoRcvdT4uNz7mEeC23zFP90n0NAHy1+0B8Sm8Y64unafJd2u15GufLG9EjDHErTIMgknpgeh9D5lpvk3FhHbTC42xbQb4N+8YI6kPyA3lqeCAMEdM9ao3htrh7vULlyY5VLSqXCFZhkgsy8lD12/xZ49KW3nnNnE6xsqzRqXlwMuGb92yxPhY4gp5/iNAHqNlfvZzrFIyXq3MSj7Ugljht9yfKRhchtgPBIHr1rFWK4uvtMtsiXVxE5ZLqcxxGKMyAeYZRcKsyY67lcL0IFQaJBrdxMlrDcsts7ByRPiOeQKN0bBVJji2c4JHI471uWsB+1TQulvdtbs8UYS1lQWscn3rmaNP9ewbJIAIY4bFAGnpWYRcf2hh4/MMaxxXEqvcebGqGWyJY+YVYklV4P8IrWmW+stKaNHW8RZYWjW2aSO6hjLZCzxTbfnCY3BMgbvwrk9SstRgNrzcyfZ38yExymb7amdokaNlAtnBJ+QHIA4B5NZNrf3Wj3MhvFkguLhwyTs/LRIcuPKZyMYP3hySMHjFAHRPZOYZL63spWtzL50kF08oUXR+VpwzDOSpztbA9OK891A2sMN89olwftrSCVAyrtKsA7LFJEG2gnruGfbjHd2Gtfb2ewsGhhMweWS8nad2hkVWKMiMgVssTw2BmuK1W3v7WdYzd+dPcvJCZo4GJwwzOJYmjChSTxtPegDwrXNKSO/uBJLc3DMYHX7RFKrqq4LKieYfMXngrlcn6iv0D/Zd03TdR0S8+1bVmhEby2vnW/nSYztm2NMWChccADvmvhTxehsboPp1xNJLGhS6YqCsayHAjiXJ2szAMPTbX1z+y/qYt/D2rxy3DtLNJDZ2yNEBO07oRm5kA3CAse3YZOKAPqLUtc0fTNaS3trW2tssgjnEDSyzl22kPGZNkalxw4JGV65r5s/abszZxWOqfM6SwMyS3SOYy8hA3RQlc4X+6BwQDxXvTazZ2rwz3lgg1uBk06YHcbRFTLQzRAqenJPfJHfr82ftJTyanp1r5q3s0sdtMZNt0HW3hd8xtPAcKI8cgryQe2KAPhvUNYjaeS3aZZZFkUlvLWR2br1LAkZxxjgcHBFY8yzzQEIqzB9zSo0QUEh8rGpGcNnB/yMVLmwnsZ5ZIo2mLIFjlgiBjTcRliS2d+Mdc56VsWzyxfKjF1DI08bD96wwcyRjBwVyc+ueB0FAGVFHcLcx/aHknbqYXyURXHDSKVySDj8D9TXpnhzQxrE0CxFpJIlVHMUmDC27YGUq2VQLzz27GqdppMd/G08cJczBVa7dHAiiDDKyJt+XIz8xwOM8ivVdCttP0ae3mtXgijZY4WmjG4pMp3yPHtJZyeRyABzg9MgHpXhLw5qthDcRAtd6XGV/fSefGrPtIwspG2QmTjB446817Bod6lksdvfwpbxCM+Zp+whBLtMiyTsgJViMHCn5hjgdBwnhDUNQvXvLhJdunSGSJ9k4lkKkgIn2ZzhZgRkYGfU12jq0zSPKku0guzTRklbkxhUklZASQfl9h6AUAU9cFrdzxSRXDfYVdGaNH824k8w5cqmMqiuoG08gDgVzN9BHJ5kKbbe3j+dJkQwTNj5pURE++7KPmJzyeO+epCwi4ZFMAeLYY7tETzzMy/vVhZDs2jIwG/u4rN1HRp2e3ubib+0OTHuVwWRXBeNmUD/WkZH0GB1oA5e5tbK4umt3t0hc2sc9sbgzXLSIsfyqWAO0MPvDgjt1JHk/iG2ddcijZZZJpE5kjkaRIWQhneONTtSLIGVbB4/Gvb0gSa8nfyI4rqKJgwndk2iH5YxbIwyAY+ueBtycVwXjRX0xEnsZopsxA3l2kOL12YgrEj4wFAJAIzwOaAONlEl3+6kkQmOFkMUaEtnOWBUL8qFsZHvXMalp17a2jXsbShiJJJLNgBFG4GyNcMP3YI5BPrV7RtZuZ79wGUwo+66juJPLeKFDuf5tvzMybTj8K9K12Cyj0FIo7gTXV95c07OGfzEuXDxKFZRhVG3r1xQB88WwvZo3kPm+TGoeWCWJnjMrEq7b0OA6Acd+xFek6VDauLeWGFmeRId6K3kuFAwwBzkSNyfcA9zVZ9PYzPY2PlR3EciNNJMn2aCVUw7tuTJb5SDg4BI49K7ex02/uLZJp30+N4R+5GMRXsYyBHiP5lcIeCR1+tABHZTC7htrf7HEzSLgozosIVBhGLkKXyOenXNdofCcK2QvbtbdJCrSXKXiYjvFcZcW7hsLKEIcdyOntys4EFulzb6cJnt5IblGuopLi1hlt8jd5YILMBn7xwT1FbUd/rWtC1mBtYLeMmWe2jla2N75uFMZDxkxc87QwwFx0oA2dL0u7EaO6Rz6eVDwLbJhJkibGWcndkqAMj5SRnPSuighiu7iV4vNjmimVVe4zEWKLmSF0RSGh/uvn5hznPNaVhDpq+XAZfstxtiDKEmaCG32qp+eZioUuTuYNtGecZq6NTVL6QmEPPERax7QIiEdSsbRoq7ZieWJJ5+tAHHXs8iNOY47eF3BV/s8kiuVBCZuiUwbfyyGOOc9eKwLaPTis1rDHLAs032a5nuJGihvnQ9Y7hVK+WfkBCHLBR1GTXZaxphitsGSMXDySm4kkDLKLebBljwwBDMpICHkcYAGK4y60q3itpDbWytazyST6erJPK8M8GxIjsb5mAVWDFVIB6kDkgG/b6Pb3S6betdSTm0YRSrMQm0x/LH5bRuS6MmQTg8Ae1eg2mizXblLGGx+z3QQS3PnljaLE+9YyqtmFS52oQPY815XYRT2stnGLRVeRo2ZbJp5BGZECl/K5Dnf2GfpivWHkudKgjuC4S7S38lJI9sAkTfkreKpwCpPyEjqB36AHn+pR3VlJfWksHmItzII7idnku4WXb+7tYhyijnLEcjknNYN3FqmqSyJay3HkWht2+zx/Msx4MoeJsbn64OcknjtXtSW9xrb+Y4NxJl5bkFfPvHYQhgscsaYZTjkjhMjJrkbxLJxLcRPd6dJbD7PJjyzCzTbiyXKkhjIDkYXj1I6UAcrPa3Vy013aBcpH9nuWuJI4Y0gQL5dtJGXyF3L8xbDE8AYp15PfXqtBHLtmtoVEcvllI45Z2xIkMhb54AFAAPJHJ61KbWTTrd5NPnjZbuJ0nhuEDEmQl45reJGYeYMnIPIHOKqrfvDGhtr7TlmkJmdZ0lMj3MPDIVZcJEcMcg7eetAG9pOr2epiDTryyktb+0ZAX2hw1yseds03/PFmGV4IwcVfuIL+OeCdJSUuGE08QgkQgxyMsiKqcM6qOeTnOcc1j2toNRgdo47CSeeWNxLaSyCUtMCrwyN/yywUJ5wQOnFdxYWbXVikcNxHbSW4aWbezOLraxhkWE/eQAKpGPv54GRQBWt/EcttKEhWa7aCNle0VEg3wsTltrAeW68gE4zjmtKW8sbvCSPFLE6LMunTrHuhuDuRoJJAfmdlAIAPXjr15/VGkgSaEmGOTynF5FDcxxy3EYG6NCc7oguRk9+/Oax9M1GOK2gDRpPOu93Uyn5jG0hRonIzIwQD5uRxjmgDofItI3hmge6s43CiO3kVpLdLp2wHiHmqI3D49yK63TbaeyPn/b0vbuXerRSgBCuW2WplP/HqXI3DcQO1c7LPYSQafbC2ImvGtmkRpXlu0mDEgxpjJBHO8fKM9c1dvdY1CPT7+Gx0xppB5EPnbFMUSRyEuXUDdNcAcZUE8ce4B7f4XSV53Z4J5Jmto5Zo5YkIZ5IQDFbup+4vC7xkZXJIrzzxZpd7BrUxjtdiLbQXA+zSl/LV2CtbMzkL5wIYZbgduK4jwx4v1CznhBvJo4ZFnLGWR12nJC2oD/NGTKCeegOPr1Ol3l7rSzm8uUtybpnuIy7tLII1JUAdWTgkn7ueMZxkA73wwkDodLa4uAsYTUrdWnYAu+5GtAqAg5cDzMHG07uhq1em5g06WWSCRYftQuLtI5vOWxkjPPkwc+YjMhbaDjDDPasPTvs9pJcSWsbpJZ3RjmvJlLwGK4RWijhiP8e1ck984zXXXuoNHIL0GS3tJNRgsZIls1G8/ZxLJPHCxJKPuXhhxjHFAHCfb7TW9TgltJGtkmijyix/ZhNLjZKL1GABLKh4B+QnJ9Txet6Smpl3UFoRdlSzBtkFiuyIROOs6iXncucbT1xXomr6ZDG8cdvdsEluXd3jgSGSSWcBpzEjriMjlWxjkE+tV9f0oNaubezuY5YUfbBIyw+fZNmNgpDfIyszsSM7vL4GTQB88+MPDNhDFd3Cjyru1GxXtmCQTIq7nQPKc5PPJAGTgZxz8ya9ol/c7ruTFvajzZrR5jIWiZQodMMoBViMEAZyc+mfte+06G4HkrI7ajN8otYXaCCEEkLNMsqbp5Cg+71MgbaDjNed654VdkuY3gacWiyJa3DEQM8rdAu75Z1Zs/ewB7dwD40n0NftUdxbyXNrbyshnMkJCh42G/yAygMhLNy3Ax1wKyNQ02C2uXNmjzBg0Mssx81mXecPHIuRCCpX056V9NeJfCU+n/Y5LnSVluHt5Lq3jSVWnWcRn5Fto5CkiFPmYdznoTXmFxpEUdtcTNDbNcXEKeXaPHOLi4eJS8p3BPLhAZ2ABYcKBQB4nNCyTNGIljljcpHPIpYZxuQrgn5dv8XTjBNUpLecgyysYGbHmyncwCByd6qmcgkED2OfSvRF0vUE23RiiaziSQMZCrF43GDHt3ZEoYYx14zjvWdcaZfSWxlKwRRKpdPtAJUQbflCrHkhgxxhuePxoA82ZpI5ZpI334bez5V48qAqKFJznAGe5PtzXa+HPEslpJFLJHk+YxdVymCoG3qf7hXpn+dZF9pyRwpH5Rka4AbzEKhS4UEsMckKcg+pHTrVGJwcFI4o/LimDyTlh5j+WioWBHBJX9BnmgD7D8LfElr4+VeXGIre3RpUhiMgZE2tGjFG/eHlQem3Ne6af4g/ta3thLd+ankzNHapPCY7b5tyNuZtqhUbDbyNrArnivzZ0TWb61uD9nk8tMx73h4AJ+Yq6SAZUgnrx2zXrPhvxld208buZTJJPcLHFIIo4ZrdMO26cIQYy+8YJ75xyDQB9svFLIEtrtRdKkrLbGKGN5I7ORSytkSAjD7mLYIKnAJ4rPl0c2uHW482WZIygQkm3V5WCSSxvjbEzBiM42hsE4FUfDHiCDxDDZSW72yXUts0ptY97zKobbMnnEKJIkVQQoGdpwAcV6OmmyLAVcqHu5ZtkKBFEirGJPLjfccsCXwucAdcEYoA4vQLrULC7lkmeK5MksQhHmeZGSkhkDXBkO5o8MSNnPzgDOK+k/APxguvCmvWt/Fq8GlzG1iW2hs2HlpLEwX7PNGzfcAXAY4bjHtXyNrWl6tNdSLYSSJGY343pELaSOchZF3Z3ny1UMRgAk8gYNT2OjapNAhRp5byWdY2acwqnnCV5co7ScDAOecfTsAf1Nfsn/tT6Lqb2NrqWrR3QuVt4dQE4cx24MQWcTtGCvMpYrznawzzmv1I1Lw14K+ImlpqVlJbGaHShFbhAk0PlhEWYh0GQ/kom0g8ng4r+Jr4b+Mb3whcwyRa7f2bTs8srxysFgdGMyxy9pPnwOf4SOcEGv19/Zt/bZvbS40zQ9T1OWSOS3LiW2usoGQIzC6fOEBJYHuM9qAP1h1n4Q2eg3J19NQlWYwXMFlavGkJ3TBDB5hByz8nIOMYznPX0bwzEdT0hLLVIIpZ5gbSGRZlaMG3LApPkDBKKp3MB1x2xWn4T8Z+D/ij4etZo9ZtJ7i4FtcvFauks/2owqy+WGJJQBPm2jGQa9D0zw/pVipkgnDEI7rGFyyCZSzzSxvzkE7mOMKG5xQB4xdeGLW5juVkWOW3tZXjtmwUWKYqcRzYA84eYTjGQVXnG3nzbVtE1G2k82OCKSYW2WECfug8ePIZPPAEoeFWHUDKk5HSu78R6te+H70xGK5ksZZpTaO+cJJNMVeYxYAlQg5jPOAeOCK1LbVpLyKK5EdpuhV4bm3aFG3LHxbz7C2YyV3OB1/fYAoA8Egtru4v7S9XS5p4wZNsSg7vMjmb7KoH94M5YZ+XjGSApPtWi2Nxa2sX24m4D5QtOojfz7f948Jzyw3HAPccHkGshEsP7ZcPJJDaQSwXFuIy6xwBQZpt8a/3TKgC9Tjp1rpLZzctIlxaMI5JxC09sJTbPI6tKjPu/wBVM2EGRxnGecigDSvLWCQutpLA14sCl4rly0dtcXDvIqjbxIixDBAzyvODxWZGT5Kw6eLa4DhSjE+W6320Flzg77dgUZUxwWB6Ctmwthc6fJJFO0F3bPDugKIJHScuGAL8yMu5+eTnvVNLGRLoW1qLndMyC3FwYYFaNAuJU3kHzmSNkyPu45xxQBHpBnm1IafNI4uSmbi3lXe0d0iwtcRRBMrIp8yZskkc8HgV18PmQXrwzmaOSwt5ZpJC4KRQGJJJYFhz8y4kDFuWDMVXgVz8lvc299DeWjosKPPcyQqrGeMyMqiFZzyzbgckHjqOMV2dxaS3tyl3GYrMFrZjJIGkluZWjCywSw4JWHYiZyo3HkcGgDOZFuoI7xbuW55QRWlsr2vmxR3UIWaScpukVY0k+8Bjbtro5ra606B3ZLdYHe0a2aRmaQW8LySmdQQPNJE21goJxHyPW/pmlASvNPIuycGOWxeFLaEMo3NIJVIdbcY7Lzn8av3l5aXHl24tS06BoreS3LzIYUjBcBZByhiIUYHAGeDQBw800V5K6RWsqLaCN4/szJH55M2DMGYEOjKwY9xux1zVm1tZPOv4pInjuI7qRo7lYwFV0gRowgk+TABAYg8srMOtafnQQFhbWyzMjeQ9pGOAJt6qsrDlGRVQYHB2g0+C7uNWig2mJHRooYneNPkYDZL58e4M+CjYJXGMc0AZSzmZFQRMJGaFJEXIjEkgIlmXbIFLFgpKgZJJIz1qKRZZYmtXmDmOOR53ZfLKMGPyxF23N97tnnI4ram0/TLZ2j89ZnfbK80YdIgu8MSAB+7k5AGem3HUEVzWvyyWVxFDbmGPeygsWEjyQTKkyOWBwp2yDOcZI+uADIsEa/ddPjd28maR0aNWmk3KrSLI8jKfLGWwAoY4GTjNZOsQTozR3Np57yh1VLgBFlnQJIqANxtZBuKk5JbOOcVfsY7cawA1zPFbG1lmGFWL7Rc/dVTIWG5S4AzgjB61th7W+t4zJZzpqFk8jxecVWN3cGNhv3HBEYQhuFIxg8UAcEYZNX1B44reJUSC2WaUlvJxC73ElukK/fIMmMckBefQd3p0UN4lvbxRXdvbo5+2yJbuokMExGyIEYWNUMY/2gMjjmtbRdNCLHkWYNuHmluJDlnEuCsHzAb52TCgjptHY1c1S5gsJ5GnniV7qOZYLGJJP9EhXJf5Y1+aUoUO4/eLYBNAGB4hktbG5SC2upmtnZ5mjhTCSvHEVaJpkX5XAwCo5J7Zrzy3kvIrgTw3NtZwW0Ky2+9SsyTyliEMirljuJzzxnBroNRmy1vDMYkuZoJZraaF/wB9tBdHjG47BMQhJJ9K8zjkun1MkSz/AGaORvJaZwZBIsJUoYlUqF3ktk8EvkGgDtU1W4uVDzwOZ5GbE9jH50ku7Cy7kIJYCOMNzg/Px7ssrF9WuJ/sthGXhEsiySh9itgOFKjlXZiCc9wMfLurPge8WWMW8r20ZjhtnQEt8zQA3Em/aPJkZVKgnA5GOorUsI5rC7xD5rWl0YrVvJdUVPMJIWVlwc+XgsdxbrjAwKAOKuUjhQ2d+gDef9svQRJCEUzmGOJZOpDSqfvADn5afr9zEEhOlxrcSQ+XCYJGZsF41YyO7YPlxOSu5uOMZrotat7Jo0S7uPNeW8kCRFAcW0LhooZXZizRA/OrN0L/AErMudRtxby29rYWsk00U0KM0ar9plTducmTJZY/mY7cbzggUAeUX9j50MyXbXEU11IsUpt5FeETh5FXdEgICnkkfieted61pcZ+zvbG5kNq21RPIgyYAwEhXdnY21iO3IHWvdb+FZrdJ3SayWHT2/cRxo8lzcw5IuT5TMwDxKw55wB0BxXnmswJCrau+myCNBbweQFbalvO52y3BMeXkDRbuOQGAIB4oAwv7I36FCnmiczZkhQblf7W6StAGjOAmMIpB9ckc1t6PcvpWmz293G63Bt4woBG9Y4wYzIqnIgkOVI6FsketZ19cyXJFzbNKLN7dLqDd5arBOrfO8caqCQCJcDbkYA+rJb6+mGJ41eO6EbxX0pKNME3FYXX/lkWiZNoOMFcmgDmvE+nwXzrvjf7RCu1p+MJGgziRXb5+D2+8R718/eJrAiKWRleRHeRNsEKGTy2ztmjiBO1towQ/fOQDX1Hb21zfbbaJEmdikSm4V2aQk/6tJgPmZB19civH/Gfh+a3u2kV0lbEkTGOVUjhiiZhM8jFtpbcr4Xrg9OtAHxJq/hiW+ubsMb7AHlI3n7UEAkZz5qEgRvk59AMY6V8r/EnTdQtUke187UIpFmtSrFppkUkhXkSMZ2+/TGK+0/EWpLpH23ciyWl1c8TlI2+0RhGyqlkLDo4Of7uK8+tLC315EtrXTzMZ2G0xQjZOjOyMkssQJVgwIHAHyA+9AH5v2WmXsDPNcWMSTfaFijhfIleFmO9lZSSqDA+bO7Jx2r3LwL8JvHHxLnSz0+31C6CsscSKskkKqrExLlVy4VieWPQfhX6D+Bv2SJ/Fl9BeanYta2xuElDrnzmiQoogTK4YZB/zmv1t/Z//Za0nw79na20xLUkAmeW3AZl2gx5dcE56k478+pAPhD9hr9irxB4N8Svr3iA3TalLKCPtUSGFV24ZYwRiIZbtj7v41/Q14A8IQeH7dY0lCkLES8Xyh2jjUZZiOD8p71neC/h/pfhq0VjGi3JYsJCxZYzjaRhuPvAnrnmug17xRa+H7OWaRopYBCwcQnO0jAJBHWTOeMZwcmgDu73xY9jAyFdreWwGBtbILLwSOcqvXnr+FfOut/GjVNOuJA8kMNs1y8SZfdL8mQZeDkrlcccZGK851b4oyeINThtGmls7CS6WITwMDJKy5VY92PkyVPBx0JrIg0+08QahcxQ24liSaREkyks8kikZeUA4SLcvIGMnnrmgD6G0T4i3epxsLaZVhaZCqsGlDsUVmljYdRg/mcCvTFF5qFmgJJilBlLFSFkOBl07kdOnuPpxHgT4e2ljYxu8jx3IMIgRYdqlWXLEHBOD9O9e22NnHZpsm85Ysk9CxycAAkoNq7geBQBwen6bcTJ5DToJQZCI5I2ACID0LcZA9e7Ugs9UaJ44bmbCFinksRFEVfAYLnhyM/h68V2mrmSFILuCHEZQRIIUUKY84kIY4y/XjqefrUNjdWkoKBzCXG4bhsZ8ccg43HJHT6UAc1pun3TT/aZndmIRXQFTGoYkZYDkZOSc+vpjO7pulNBcNJlgrFuhIDZJORk+tXoxaGQqJEjkcsW2F0BKgBd4HAHTk+nQGuitmSC3d3xLzsVUDBYzgn72Bu9fxoAz59MWSE+Vvh81lDlD87njDOc/McA9+cUkRu7UiOSUt5bBwQCcKMfI2OmRj/vo1pG/hbMasi4UY5+USE8Bj2ORWXNOP3jQ7FuA+5vmDl24G0DkDgj880Ab0FxBMd6v0BBABwDjoSO/NVZZgjSOChB4bLD5WJ6c+2MH61ysOpz28sjtG2xMs6EFWkJzlsY+h980ru14juEdkYrt2ZCcjLBifvY49v5UAbct3YzSYFwGkEShflIVdxbkHHLZyOPWo31K3QJCGBYhsurZYnGN2zPHI/HNed3LSo7SRwzJskaM7d0OV7FCR865J554H5ySXcEcLLJOI5kQSFGYvKqkAMTKccZB49R05oA9P0mGOSQSpLJIT97ncoIyMAZzn1/OvStIhWMKWklkLNuMbZCxjjhNvOOv+evj/hS4VrdJFZmkVhMWLHEiYHIBIyMAcfjXsOi3e9gpiG3AI3Hnkcg55znNAHWJucIUYKVXIZsEheQVbuee/4VGzAkpnaWOW7+vyggcDH+etO3rgFU+boAOB+pxjn/AD1prnacgccEj06ce9AEE4wAGHHRVzyB7kVzepwq6SKBuBTLLk8Lg5HJrpJzuIkAOMbiCDxnnA656Hp6Vk3iqA7H3ztBDYOTznv/APWoA/hZ/wCDn74ULZ+Ifh38SLa0IjFtNY3lw8IIAZy6xgsRncMYPbocGv45pFUXMTpklhvAZNvlZAIOwnkcDgE8H8v9GP8A4OMPhLL44/ZM1jXtPsxPdeFUS/kdlSUmLfgqoyTvCnt9Pav862ezkgIka3nLk7N7goFI5MYz97tx29uaAM2WUIQ5RQUYlyvAJUFVO3HCnP4deBVYo0iNPHMI2H+rAYOQ4ILOEByUI6AZ9atkuGnVXRI0iIZX2BgM4BPOc/16mojYSxxfaH5i2fu5FwCCSMKFB+fjHIGP0oA3tYs2kMN5JI5EtrbuhdyArou0hiPuE46cVj2e2RZYzKzrHJ58XygiQkZIVmbGOODjnGRnNbc90W0+zLMGwFjWJ42x8rZy7Y9APbnisZRhmLugUbtrRABQM8bV9OnGO2KANS0kVImljZI5PM2Ro2F2qMhxyeMcYxnpxWBNIfNAJCzqjZuFBY7c/IdhJycflWoVt3tB5TtLcLKxVZD5aNuyeOOFODwe/wCFYThmeQOoinj+URRncQikAsdvIQH19s0ATgxoNxdzvILEgAOwJyzIB+ddtoE0aalbyLIIWXbI3TaVT7ic/dU/15zXFgurh3RXtiVO/cAFzyMknk9OnI/GtG3uES6TzExDJIqxCIESryCpdyMMPUUAfZXhyQ3tpDcxSmRiTFHFaEPJFcdcXDZyoK88Hpya6prpLNJLe+tEnmjRVaRAI50Rpd0Kpg/OyKeW6n1zXJfDnVR9kgCWyrJIsyK9t5UQkcoAklzlsgsT8xIzjpXfX0FvJ8jO3nvua6EiPth3Hc06SYyxUjaMce1AFSK5lMQvLxkbbOVgKGQeevlhYo8HhmUAE5z61vR3UT6dFPJc3Vi7eZIl3AiM0skZCO4PBtxhsZJAbPGa5bVBHeRW8FpEWe1idrZDGzNHKqk+bLsOEyFb72M9D1qLS4L2z8iLUfLEUskVzfo772WAfOyRxA/KjRkNgdDxwaAPYtLaW3tZLJZ45bG5TdCt1dK06ty2UQnOwggg5IOOCarX7QXE9s0K/aYlJQzXSrCkchISKeLBxLGjgjGc7TngVxTXDwRTvLc/6FZIEstQtUyyiRtscZZc5QrjfnkYBXipbXxHstgmpyJqKW9oxhUQrG4Eknl+YHwA4WMg5PU0AdBcapFGXsGtmQ3MbxyT2kJe1uWjkTyrlBHnYyr5gKg8ZwOK04oJb5IHRUeBp8+ZK242l0oyQucbopB/CcheBXHWmp20N7aKrsI4LbZEYZ+ZXkI8qOWMDb5+Fy3Y/Smy6pe3eppOt4LeOK4ZTEqExg2yYDvHH8omY8jPJ96AOwks38/yjc2kaSR4MZt1Z/NISNIQkp+aMl1BI6d/Wq0Oi2hknWKeKMfaIZZBbIypBME2AzwMfmj8vrjKgHJ4FNjv7uW0ijlW0udUkuFkjJBS7jR3DlHtx94hYn68HA9ecu5sLu3gB1GQ21u0Ev226USCQpJINiGJPutgmMdcFRQBW8Z6VZ3C20+n4ivN8SbFQMiy2yBbn5oQQA6HPXA6deB5dcWdp5iW5MdrqMsUiSAE7cpL5hAVifOLHgAjgHIAr2uXT0WwnEEjzGFUs/ssS4eVXbAmmd+ILsRgb1JBJyFrm7/w/BcQ28s1vci8tEDySWyxbbpCoMIBkwYvKQFXJxk9M9gDh2jhnm+1TRiEPMhTC+akLiaGMJEpHO8oxzjj7x4xVK80xHvZGuIC8EPmCKNAikySJbmFpJkfBYpGdx6ZPPauktbRDdtNJCZoggkt44Vl84jASJZFddiDcRubseTTfLsjHNCXwY5JrYrMHcR2pdv35EeSCjEIW7cknigDk4LZV8m9u0P2SGEyJC0JIt4GwsTyyKd0rbcbR2z0ruNJCpLZy2oniMk+1ZQVMUpeJAJZj5Z8lkQNhTnk8ZrmxG0SSB5hJFbwukaxkSRMHl+VEz/rG24PPOOQMVdguo7aaS4lmRUjgMcNurNFbSxySRxrcLu48wLKh9eOOnAB7fcXOlXK6c0NwyyR3xtz5sjhpHmd1OYZYwPJEitkjGAc8A5qLVSdRltxckolgGhQQkQRC3c5gaR8/NuwoGTkkEdcivPNKvkkDxpJP9itDHDaXU0DOl/qNuwNvtJHC9WEg5KAKQa6y31O31JVmMrLHbNKXN0nlJcSxt84mkUcqt0WdCeCzFOSMAAoano1xe3vlqLeCVbdB5jYTeDFJO0RJIRpQUiUscMTzT9Els7FL7UFgiJMUQd5FfdDJCc79xGD/phkTI/u56Gu2eAmC3jnSL7W/wBqub2CV9zSLaZWOQSDlY14xjrwG5rlb6yuY4ZwLT7LeXjIIpCHmhjEM/2iZtkcm1g0Rzj+8egxgAG7LrE7WcFq7SXCP5c1nf8AKk3K3DslrNFKARthkEXIwSmFzXG614bNjZTlIGOowi2M0iyyLLbCaRi1xIsYJZTAQVVSchuK9CsNMe1n+2TtDdWbWhdYbuNjKksp320oVRt+0K5DHPVpQBnIzYFlNdM9r512JrgtJNPLExaaSViY4omd8BEJKBT1K/L7AHzXP4YmmVIYFkeRFckRqZI2hlY+fJI8mTEivnGSOnGMVjG0g0+KD7DHKGtpI/KltrVXV2bAlupBJzIFUlWIHXmvZtT8OajbHUTbWhtx56Q+Yl0ImjH2iUMJ1kcboZWBcqM4D4Nc/pukXdw8oZYjMJvss7ojGKQSZY2tuo/1bZ+bd0IHBNAHLRWUlxdQ3treRNPM5LSBGxbRRwKqi4hc8B1U4XsTxxVu51O1WT7U11HDDIsIjjSHMoJ+SeR1K/M5XGQM8scdq3rm0s9LjuLEgMsqzNqUkqsskEKzMlutjIvSaQbXbd0Bx1rl9SgghkitVn85JUgcTquVyygt5Z2YGGHTtxn3AL8GQVKSLKpkeSKdyAEVI97wsdvysSQSeuTtHSuF1e8MQl+bAmlkRlCAosq5MlwhPG4Lkbev6VuK89jFLcfanitbqSFUZUOxmlZlO6MjG9lGSTgHOfauFN091JdpqccJthHctb7T5TRzKxVPMdCdskgBJH+0aAH3yKpIhnIje2SeRlyxSKNV+fyZOu89hnr1GKvvqlqtnFBBPD5f2eJbvajswkZQAqBxhX243DO0knGRWHLLd3Dmext2SyitRKUkZrn91E4ZtmF3YEhIOSQMc8VTiZyYprWJ1SaQtOrjiWRMl5lVR9xSCeP8MgGhbG4tzDHLGk1tJFL+8gDQtJ5wBZGiXiQKSQQPTvTby7uZ3uLKwiSO0EkSRo1uqTOynaAA2CowDip11G3W/he3llZUgJF2E3W8V1Id0sjRkfLHtyBxyTuHBq6NLe7u57mO4S4jnJZJYpFURRBFWONgT8sgIIyeD16GgCLSzd2TSB7Ul3EjRWyrtd23kM0rdzknb9OKuTTadd3cdpc6VcwNbMssjySMrbGVpEYsufMjEjLwOuehGav6lHFZC3S2gkmuJDBHI9zNhkjiJLNGc/OC7EcZ45qG48RvZstqjm8SCOGI+dAjxSSMAz2xlmBwVHA7YX1NAD7KaOwszFut/tV0SsTlds6x3HHm7XALgYBU449c8VkSyC2v0mvlImt1xK7hmYxnJiuZWXIIwdxAz6VW1i/F9eIyRWotcKUYxLbPbZfaIPOzgpE43D1DYHpSGa2u57iK+mdYBtlfCScvBgRiOWMEyRthevykc+tAGcLu7N4Humh8gsipdRkAMTzDOEZsgFMcY71tx3V28lxcSyRtEyLsYIWSWKTaDanIwZTgMCOAWxU58P3D3hvZYIp0aBZEtIvncvsDWyTQgfcZW4wM4GDiunttNvFPmyR2tgsvkgWMI/dShdpdPKPyiQdDn5uOeaAMfw3pOqa3eN+5eCcXLhYmxvEA4RFx99Qp6j+7n1r6/wDh78HbvWL2wit7eVrpSqywC1Lefsfb5gQS5RtpGSQM4zjvWZ8MNFsr2+shPbrDH9uhWW2jdEdJC+FDSeUAsZUKSMMQDjkV+4X7H3wZ0LVvEEE13BY2mpPcvNBOvlBXiSEN5C5OHBAPzADJ7dKAOa/Z0/YnvNWl0++1XRpxpkLkFpbVCyMBuDbN+QjEck+vGeK/bf4Xfs6+GvCdnYCySFCtrGslqo3I08ioOY3YeWy7cZPFem+DvD3h/wAMaTCLKK2iu2t2giBKGOV1QbmlVn4YtuGc46YIAqHWfGdjpaWkP2xItReeJmtY/wB2kESqzM4n+6ZBtJ2k989KAPaLHwrbWDCeOHzraaBLTCqkbW8iAMwTaFy2Rxu6+vSuntLqx0uOVruCO280QpYoVWW6nSHkyyITwN+SQeP6fGWrftP+HPDVjfWmpamoEyxyRpJNtuGlRtqSw8/MdyngdeDXPXX7XPgTVRbSR+IYIru1ghKvdSIZoYypE+VJwBuB646UAfbWveMNPh0+Y6nLaeUj/aTDGAJHU4EQWQnC/NgFPbPvX5jftQfHDwxHdx6RFqcL3UgCJbxztiFixXdeOsuTtJ+RR0PsePlX9qr9vW38O6TqUWj6lHK9zazxWsNvMcPdqGCSs4B2McbsDj5vSvwNb9p7XfEvjGfUNf1+a4ubvUT51s4uViiVn3RtC4k+aTaMkHGcdMUAf05fDLXYbvw/a30z2k1yrlI458OZt/CXP3SG+QEEZ4712dzfxy+aLyMRzQlZ4HRo8kLnalvG/wAoDLjjFfnD+zt8WoNX0bRdPgvp75WxJO0gj8xHUEr827IjC7gc4OetfekcMeoiLUHEpjkiiZedwYqAFVNpwmOev97vQBbuXmcQtDJMLud4jLDcOhPkSk5Cx5yFK9D05q2GmhiW3SGHTo/tKt9oWU3iyKx2p5yMCQQecjt64pII7azllkmt1ka4NvEZW82Pa7EhYY2XJIVOTj7xyBWpOUjjhjh022ChyDJE8kbzpnctw8cnzCVRkAY5zQBgXDK9pdTm+W6kSWRJIIEELSsxASXyCD5g5z1zUj2+qyRWQsLOKC2RIp5LiIHzmdFbCXPPyz4JxjjtVqOGO7Aa2lcX7Xi20QlhCLE5G4Hpy2AMbvTFaU1vrNlbOkenyyhrlP7QulICySqwcuhB2xFVA9KAM2y0p7vUi99du3kwE72d5BNcupZUCOMO+w7T1xVKfSr2zuJfICi3iacFCBc3AhnGSsqgZUb8D29u2zJe3NpuimtVa4Yq7GDzC0bzkmFy7bVfCHopPSo1sZoLee/t5TdJI5Es7o0Tkrgurh5My4cZx04xmgCTRZtRntxLAYpoYriNJIXQqbcq+0eYpGWyTgDnP8+hv4NYvteUeeltEsSTxR+WIkVWt0H7pes8m50yrc/KfSsKxubG1+zRyXSQzG3eadITukncSB0+ZflSNPfk9q76x1PSrg27EzSebHDIkpnjbzHQYP2Zx0AJwF77aAMK0s7i2lgjuLgrFA6N52xk8x5WIZXyp3KuOcdNtd3oc0EdwryK1vaXJ+x3ZVfJ8hvP8xJh5eSULDBAGcHNVtUniY213IkbDYPskMTxoEdsiWS4DsAxIxkDnj2zVO2u41ubSKSQaflVuMpLE8twfO43I7bWGO3PA56UAbPibxHbCWe20myV49PV5pJWRHgeIsEJVnf94Umw3GSccVAbK5vVWWWaJWkMc8EaNCsUqiHMgDSEHzcDj8u/MBsdOvnlYLJcMXWV3UFNvmPvVCijDzEjhRwQat2DwWDlvJkW6SYPGZCZLeFVfa4XORG2zHB5ycCgChLpVysvlvCsmxI7tTOuS6RtIWhgcDCbN45B5z3xU6W1w1payWbQWMb6grupURHfNEEkhVn/AOWhJOV69zW59stodSjmtbuSW3j+0SR/aZGMYiYDbESycpuJ9gOvpSHVrTUlit7Rrea0nm2STOhRIryJ9ktzuYDzXJPy5wMc9KAGJ4akxMstz5VnAjJaQygv++kfdcJA/ZQ+FC9SOmeRSvoc321ZLVfIezjxLui2Ry3Qt9nktJjCx5PmAdyuBzxTP7Qv9LV4bxhqNlIz/aGdxLdG6SQM7LM2CkYQfwjFdPpk51aFBbmWeSSEOdriSeVYm2hWjUkCXyx82emBmgDgZYr7T40cXjxai9pdRtGrfOBbzhpWtWzh7gQjgk54wOaqpLdPL9tu4XBjjnDwmVs3TPyc4+57LjDdBXqs9hHczWxjW3YXEql5JGx5GxtjrOh+ZQTkPgfNjj3xp9PWQu9zHFZyiRmZbSZ7uCMKpaOWaNxmJnXG5TjHagDgmitdHVb6C6muXcRiLJZYBIEEkSuycRnBHUDGMGoru50mW2FvLB5dxJI32mO1bJleXlImKtsCmQbty8cetbQto9Qs5oZp1s4bmaWBbKKZUkWGKUIsl0ZQNshQrhlxw47YrgNYSXTpZ3tcedBG7pEQWEqWGSrrMuVZmI4AJzigDrjbyXcGoPDE0Uc1nmdmMYj+xW7lCqqp5uGJxnqc1w+sajfPaWRAkt7C1JW3uFlkWScyKI4jleduwDecc13+kXegW+kzC9uLoXF1AiC3jZ0+yMy7nDNGB56+YBjHHOTXn187faUjsh5VtLNcIBL80ka24/1TM4556ED6UAYVwb0tHJcxpue2Edu0UQVLyOJXdoY4yP3cm2N+GIOR0555PUNWis2vLuGG5Bll1F7a3TY1zBM6s0NrGzD53jEb7XHDY4PIrtdZu7TTjfzWMZupJYYpYLd2dBEJIZ0dV67G3SL8y8da8t12OWOw0C9mkWNjeS363kILyJLPCqW8GZMLIUK3AxJjpnoaANKz12RopIvljifT7f7VC8hWVJgxUea68SBYh9wcjgOKC6JtMbTO95ILwjYzx2q2xeBI5cZLW/kTux7AxgHmsLRS2p3JtLwy+TbQREooSOCe5HEnmngOz54GT056Ve3SWpi1BkeKKK4t3ijiDtbTWtzIsbWjyk4ZWZxuP8IUntQBpQ22lxNYyzSNbRR2P2KNcIzyRCUuYYsE469Ou0beTRqv9kxzW/2iWXVrZo0QRRbl/wBLZ/OSJ41yVCIPujvkGte0sdOuUtHDyXcdw0hjkSASIrxcSJA2/wCVwTy3TitHS41CpM+mm2eGa5je3EIk+1vK+EdJG/1c/k8rnsc+1AGJ5EVzBawLHNEyXNvbQkgSPbs0nkorhOQYpP3jei89KP7Cs7yc2TILr7J1u3HmYmjlJkNuj4UJJMdoz2NbdmLdrYTIJI/JkuEit5ZHTzv3ZinndiuWmK8E546mr99EulR28kcMbyyFIIrRJikUuR9sDl+uVkIUZ64oA4vX9LvNNsoZoLgyRzXEsLiL/XxwRw4jkiQ/6xY8HOOn1rwq+1m8tEuZHtmvrV3eyEiTfu4hkfO8ZPJxjnv9K+nZ57sWr3eo26Y8lIduAYUcNvnETHgM7nb64Fefz+D9FlN/DsDabKkNxJDE7q0JP3xvI+Zgf4c44oA84a3tr7T7qURWaz6fEYpDKw8mE3sXlQqVQ/MOcswJCk4FeZaTpl+NaS5mtfKmje4uNZusOI7cRMViYwnCyQE9A+CM5xX0UbHStBs5mSaSX7QkNlE91ABESwBSeXcn7oA8BuRxwa5u50QxvbRpLM63kpuNTe4uFYTB0CXdpI0Y+ZCRuQdunBFAHHqtu1ukUf2e6d5zGqwud0iyHzI4rpWPMRJwM8cZNUZI9NsW3XspW4gkMSwSQHK2kkkafZIIY+TKjoyhugA6jNbbz2cN0yWlt/pbzI329AsTQoQxgijjfhioDDnpiuZ1MSXsVxdSywtFM3kPJbkPcB0l8vMgPKTbBuG37zHPoaAMLW2kvBLHp1lcWs63MNtPdCJoYRbAmSVXZyQYm5OMZHTI7eMeK9BAilvbjZIBF9jUDB+0PNMuxlccRphW5OD2OBzXt8VxIs72qC6Angdrq7uFRMfu9iuY3OEbIP8AhivO9eu5ri0vdPl8+eysEQ4k+zwmVV3MkkdwflU5U8ZzxjvQB8J/EHTpxLLPbR20FqEZZnFzJI6REEPGvlg+WA+OvcV8g6y01tepZN5bR3ssoW3YKy3MgbIYzdc/3gDtxX3N8VJrU213DBPFZIUKOJ5lJmt3+/b7FALynGc9DjGc18Qalb2cWr3U8zy3sMSs1u8UZhZVjiUC3VMkxKWBO/jOOvegCxpc90skU0Zt1mkMkKwxbQkUkTAMpTOCowcdK9LuLySe3VY7cvA9p9imSQSiaNW8t3uCFAEcW9WIC569fTz3RJkuJFEEMclsbmNysSf6XsbCuqnHyyBzye5Htz7Z9lurOSc3VrcXdpBao63DOnmIzIu2G4n2gudvIHX+gBzE0RjsrkPLcXOoxJELbfM0It1KHaqPIcSfu+x5NV7WwvbyKzO9ZYWikd2aFJZ0ADMcsxwcFTnPOBkV0t2LLUzaXKadNFbxjzjLK+1pVQHcq8cvuA2jp05zXO6pd4v1urV7w2kyYaC3YyzCWKEIsxQABImOAy8ZwWHagC/d+THe6cIGSaJrJluJEZZMsoJEWFjxC+4cN15INWdRhs59Kim0tjBdXCtFeWzz74FkYqrZ84n5iqnAOR3AzWJBqFyU22lusFxKspcQIFJ2xkb5AQRHHggmsKxvLuSONpEF0qXDQ3PlfJFbvCC3nhTzKRnHTgnvQBp2+l2u5He4jhJVY5IY3YmUozAMpRgsb4P3gOaL2yj1KJFZpLua2VkhaR2gdELqvlSsMBgEwVPJNGnxTXSu0oeOQyOyzYVTCFJKh8p8ilMYJGMnGa1riwSaMW9pfBLeQrGGuSv2hpMEyo3ljlSVYKfQ0AYK6fDIsa2krrc2pGbFZJDHLEW2GXzmGNoycqOSRnpXuPhNIY7WBbeOWBpgsJR4ljS5dSreZCVJJAYcDjdjFeQxadJFdG3iIiYNGtqsVwJAJHGG37SWXgE7T0PPFfRXgbw+jHTrQX8cExhDSNdbmnjKPuVI1PRxtXIHJDUAfQvgG2kmktoZJknnkiHlNHCIosqrbogSAFfs3417fcaZdahbNZW06z3dv5StBBEqxxLIP3yIAcu6tgEjOd1cP4S0SJdRitrWT7SLqIR3bI7JDZ3AjyJbcb8oWIO4e5r3iz0SGwRvtMjWtylpEUu0KiT7Ocid1KH5mY7c9wAD0oAxvBOhzeHViu/s8bXExZ1jIyjSc5NwGHzIefl98V9H6Ax1j7HPCmboq6pBCvkpIxGF3ROPmVWOfbaK4TSdOsBBLDdh2uFeGTaskh3WojLRMsuMR732kk/nX0B4S8Oy6Pp2mancrPLPqjy/Z4xsaS1s3I3DBH70kgBcc85oA6e00iS80aGx1Ka6jmijVfOjKCO6dQ6qk8AHyYD4z7Z+j5tDu9NtdjJc28MQ2rIY1lR7aTLzIC3Cv8h6HIGDitOTUBPeyRQI6pE6xIyxhchUAwfLyWOcAngfhWxd3TQWlvDezSTeZEzLbFXLxXKEM0gU/wCsUqQOeOcnvQB4Xf8Ah/U1ugZI0kulSdWO0FBYzNvACjhFdOSBlsrwMmrQ8O2N/PNbytc2kUHBFvJFNaBZWjRZdrENu2luRyvPTpXskNgl9bSS3Jjt5VuYl2sz+aI22rG7omWZSSduAVBHPStA+HYSXX/RpIVdYBmF325Xc8PyjJk4yGPAJGfSgDwfTvDNxbXctjBHKtikLrLfKrk28KnfHPGCdpy33xnOM/h3FhplvaTR30c1xBE00MbREp5NxJMVaQyfeDSBV+UZGM9RXZ/2cunyXMIlDxXSJD5W4osTbtqRvI/CsxIABPboabFaXXlsLmya2sx5MypGYXMk0JPmAFzgu6EKVBBAOenNAHJXsKaaLiy1CG2hE00402+tPMLkXEZGJVj3CTAbntjPauA1GCwlCW8UUZaVYVuY/mYWM2DI88T9XkYAH5OFbg16v4ssDDayXVjG6yQzTSxvM4EcattWCOFZPkRkQurcnrntmuD03RTdR27qkSXEHnzQuJluLW+wd4tplY5heMk7T1LcDIxQBwLw6npd+k9yiNb3cIFvdiIu8Ugk8wyySM+JSxRUAGcA5IxXrPhu4S4a3toIG05IvsgZpGBhlnjxl4ghyw3YMYIyc4btWRdaHA9rbtdSmKWKNTc6bKGYwieUKhjjJ5Vge2AAc8CvTdGsNNtILUwNYxzyXuy4jkCsYVtFWQsfNYLCGT7rdzyM0ASXsMY06KMKyj7YYpiuUeOMSKGugU/1cnleYY93DMAvXilvfDjrbXUaq95aXzLKzTBtuxYDIWdTkpKI1Jyfl49Kq6nr9g0F48JjlQxx3LiR/J+0sHIitlI4VlZeOcE4FVZ/EJgVLFbso+n6fLLNEQ0kN3FbLteHdIAZLjzHUMy5BQlskA0AeV3uralpkl7p2x2MVsIdMhMKAyWsN1yJwo272jLBCfm5yK6nRotH1ExSx4iSaN47kFZNkFx9za8Y58lULElc9CBycVwWpr/wk1/JdRzvBplgkZmluDIhjuYy5hCyoMvEy7iGGQpGDzWfNr9r4eWXTra4uEttLmjtC8D7byR7pPOEsrYJjtyOc8krzQB7nbS6doNwWSQKbWKE5GEVkdt1uxJzvDOcMp+bFcNqfi17UvNb3Dzy+ctr9lC/aYpPP+eZ1LfNGUYYB6AHPQV52+vXt1DNbxagpm1Bo3S3mAkbbbRFkkjuHwWfgY7Ej0qjd69Nezqqw26z2trJJNcJHsZmkJtpoygA2zrnIP40Adwnjm/khu7GOye1lit2FziZhtkIcxQ7sEOgKhmCnOCPUV4mPFniDWblllzKPNV7+1RhaWwtIkYWht7lmzIN65kB5+lZ32/Ukt2tLR52W5ukAhtg81w0U5DA7mBMc+yJSS3HzkVHf2clxbyoqSWPlsZo44mKAvKRGNx6lWB4HQM1AGxNf6VDaXUNypF3bWaRRhnyypGzKs8lyo/eSLMy7T/EK4CHxBcgXc9rdXCNGUmKh2aJ4o1ZESQbeEZM5464HWqd/ZyyxT2rfblu7Y/IrzgLFBMyyCGNz/r/AJxuJOcKc0Q+H2ePf9vu7UoIhMFzJ50CyrIWOwckS8YxyGzQBu3U8GpO001wsFwXifCIdk0xVcyZz8shxgjp6VQhk1V7Ux2wiktrJ2BkmZiYmjJd45An3nYD5c+uK2rzS7W7aC2jhmikN1CwbZ5UU3kbQxLjnJOOvHPNdQ3hy+ls5LoIlsI7txd2dmu9nMC7UnYdCeck5xzk4oA8Zvo7loPtrLDBFLM1zK5Z445ZY2k2vDEcNEVyCynhgCSMVy1zptyL2MqHgQ2bokrfNbyS3D/LGoJ5m5zj29q9Z1PS5Jra7llU585WghvQEfHBuFi28bNvBxyucdaZfabHc6dAmnRJNJdoHttu6OOFmUCVriU/czt+U8YoA8I1HQdbs/EGn3yo7p5itMjDgRbAGV7fkSZB4HTse9bB0/VNMktbcREWs1xMWmZdhlDsNhVd2VVYs7gOVxyAKuX8GowSwJfzeSLS5eW1fz1lMiLIG8ud2b5lMeQO47Vvz6hNrNhpd+YAzMz2U4hBUb2cBDGBzDO0Z+bIzwaAKjeDtQk2z2sMepwXAMyXGRlQWZfIYsckqU6+hFFdzp1zcW1stuHNsIT5YhFojlQqrkszvksTkn60UAfmnd2cmlWsLW00E1rrHkoPP+adZEALR7iPkjEmSBnk81R1K9v4bSWKKJtrx7WmNsk6DGA80jHJjGehLduBXoMltaxg28GnxxW0ZVo7qZgiySMmJJI1JLYMmeoAGOOxqFdGm1CGSz2iO3lhL3EyCJyJIyd1tGFRtxc9ycY7UAeQW0l7cIIFMUaoCY7mcCGJmxiTO9zmMjnAJDZ4zVm0+xwQOL9Z7iZm2xLEgZTNuyhSB8GOMgAg9xXqNh4b0+CCWS/YQoQYYoTHHNJBDzx5ZAXzMjIYnHHBrh9cgitN8dmzR3dtIPs09xbpEZreTlZJfKdizbPug4AxgdeACePUpRthsGLzXNuI22mS4kiTOUWNG+44OQwwcVn2+ntPPGNQlRBslKqHVJBJGwZ/N8zGRt6du3Jre8MW8pvDFNbw4mgW5gu0K2s5ETKZ1MYJ2k85YkZ61p+IbHShO15attnn80o5mWWIBkWIwEj7pJyS3QY4OaAKemz3LarbvYTOdOVkmVLtHZDJB1lAIyibM8Hk9gea0S95qFxNq9tMtrLJO8UrSWrsRCGJdbCKfarqyDsQwzgelWZ4by5062hsVaF47UXE1xaxrI7RgKip8hIZcg/dOccmqyaHrkGlC+vXS3uzC9qLXzk4jjPmRTyQ78OzRknIK5wcUAU7rxDfaVO0EiWsirGsyzXrXEDJFISyu0JUruC9G5AzyfTtfDnifS28qRLwTeTbSXdxGbx4xeGQqn7uaM5dkYjAPyms2HRjqdurXbPHHbWpdbuJlaWX5AptlFwu1YTkscnYNuA2euRp3h/TrK+julns7u1mgeFbRJEeczOQqSJ5R2xRjq38Kt1PWgD6y0K9u5rGPUZbsW1vLYIrAyENDbyuV8yWFIzuk2j5mU8DG7Ga7uDUL3UbELb3trLBF5aQpCQEIjyUlRmB853HBC5x6CvnqxubSCE6bp0aXNxAkEUiXVxKWMLD93M7g7ZYQ2RhCeACRivVPD135NtFsltITZyPN59rdR/ZIRjyxvjUnJEpJKgZHpQB3KSrcOji8le9tiI/7NV3FtAyjc0j7FCNl+Cr9f4a9A8OPe2y2z+bMYNSURzWBjj/ANcj5xFC/wB2AyHBPVTg9MZ43R761sMrewyPPM4BnsVt7n7Qs2H3TBmGLdiV+c4CjjIr0nUtR0MafHHGhtr6O3aQwQ7dqicZjnhVZCVIwMndtJ60Aek6XP8AZCYp79zbKEkgtpnmhVHzh1Uug80qeOCcgDHHNeiJ4hjhlWw/s4ieSKOGExFjGZCA5kM6yHYT1IbAB4618paZ4ggsJrO5kaKZZJCXnmEzSQKzCHmAbgZWcnBXPTNdqmrXsN1KsrwTT/aJJ7OKFGOoNZKFJkY7/mVckDAIIOATQBrePrbUG1GO4sYZb97m4a3aK5lVdkrDIQ3CuCEA4BAwO5r568cWdxHc3MFwZrFXRZQl2sRtrSVcCVIZVG5wzDIOMZGMnNfRUVzBqU011emM2JY+YJxJ9phnQIzKjL9wkY+nf0rmte099QnaRbO0lsbm3e3WCVjJIIUXMdwpUMC4I7EnJ5AoA+R/7D0/U2VNTjS8MkpYXItY4GjuQNqv5zbSgCbevTPFV9U+DGnamUOnW0EKzI0rXI2IwuE5aJ5HjczSEDoD3wOa9g17w3cRag801t9jgFpEkkjRQzW8sUShY2unCsEYdSV5465FasOtR6dpcWkqLXULe8KRC408xbQ65LhEX54xwAxKgjFAHwd4wsb/AMJ6v/Z2jwm3uh5a3EliRbNLGrDz1njVVbcDgllG4d+MV2/w4+P+veDtc2Nf3W2AIl3Mk58+SNDuESbuF5Iyf4scV3PinSbTWb8go8csc873EnmbhbNuBWC3DgM6tGBufJBzjr08X1v4bahPPd3ttdBTG26ApEsks0e3dGqYXiNWBD5G4de4oA/bD4HfttW0tpZWl9qFx5rNCk4MwMiQjje7PgqCg6dsHiv1j+Hf7QGi65aW/l3sYMiQNCqPDMZYSuRLuizyTnJ7fhX8W2n3mv8Ahm9XW4LmeO6BMQTZOq+YAymWNQu1rcbSBux97jtn63+Ef7W/iDwilpaXt1N5jyLE8sdxtlRYzkERRODDByc5O05oA/sy0TxFDqKoLc4ikGCSeSwwAy5XlSTwRwT3rqS6zIdjqxRQBjA3MCCeOOnfjivwz+Av7bem39lBFdXc86kIs8yXAMkYAVS0ecZGSTjlvXpkfqJ4B+NGg+J9Mt7m0v1uTIPLO6RPNw67kyQcK4U85xk/hQB7TrsiW9jNLK6pgKVYORLwvzbM8DGPxzX5efFXwBqvxp8XnTra1j1Gxiu5oY2kYmS3xJl5khEf+swdoLNhjyOBX6IeIdai1LTWS2w+1GUHduZs53EgdTuP49av/DjwNY6H5mqzWqR3F4ySNKmMzRDlQxU/IRkcDk55oA5v4QfB/wAN/CfwnZ6Zpmm2lh5MEclyEjKO0piBmklBJ+fzOCc45zjvX4Ff8Fov+Cgf/Cp/DOq/CX4d6nJF4q1ywlh1GfT7iPNhbSHAEyBstEygjIHAOfWv19/b3/av8N/sy/CjVtbubpBruoWl9a6RaxygTPeSRNHC5U8siuy7q/hK+Jtt4t/aJ8X+JfHXjC5mvJdUvrt2upJGn+zh97Rx24lcbbZV687R2oA/NXUrLVfF2tvr2trJfS3900l7cXBJeQyyt/pMEuflbewwSDx3xXsnh7R4NNM+nXtqCsltuM0sC3UUe0AxBZ1bglScjoPfpXTeJdETRWbRLH7HeGC3MZijXzpZJEZVDqmBsyAD1xnOD1rQ8KaZeRiUOlxDqSwPCAEhNmFRC3ly2pkYmUgnDL0P3uRigCDTrNrRI4Y4RsLjyI5y8dvKrOHZlVAcgLzycc84r2rRLCeW2aOS0b5YmczQJIPKEnB8mORfLMYQElwxPYgVd8J+DLzXbOKZpSVSYSpbKIY/JKbVeQzE5jn3D5UHykcmvXNK0G6trKe3muZpoUuGgJW5ieaFs/NC8UiqUj9R0+bKkjkgHNaV4cu7Cwtp7GKZvtMDb7iW3ja1ljibMlzPHGzCacZUKQRjA75z1duqf2MYpZJo7x5Wj3pMkVzHuiIaQKFyrnqApOfXIrp4fEP9mQWulR6fGrWynzVmsoknnhB3KmnzrN+6UEHzH2kH19OL15Y7mV71xazurx3JYXWy4D7vkW3lO1ZxhtrqPnAHAoA4pUtLaVZXaW4me6+whrad1l83LbZZQFO93BBbaSoIwcHNW9UtJrXyTPJcQLHC6x20++4hdnyzEeWMpJgc5/AHFaV/KRPFCsSWv2UQNFaQI007SMpkBaHzVVGJbgsQx6kYpbB9SvZWt4bg2iople4uFlll25YzRyq4dYg2SqEMcYJ4oAnsXOkadbyvcXXllQtxbKsssISdmCSviLeiANwF56Vf0WxtzY3sEboGS7E1o9lNLBLOHJZTIHkVmi3EBs/jirWkILKC688GaOxjVpLyN2mS4jkbEcDGYBZVKt8wTJA6V2FjZaUt3Ym3DM2GM1lb20xhQSIZI1Wcr8kIJBJJAG3GelAGA1jb2UVxFDZSu00ZvbkPaOE88KFREOdxiaTGSJNvcjFZ1pdxJckjTysTQyIbed1EK3UYL74JUlb923KKuAPTGTne1G+1TT57mwtprW/YRmZ4Ip0kESSEBFlYOdkIYjPQZB6V5xf6dqlvZ3U1sYoXuC8s032hJEAibdItpmT7oXOMZ5GelAF+9itNRZr5bGCB7sKryTLCiOFXaRahZN0c3BG5iBnFc5dmHQZL0RlgyWySRwkidrcT5Tzb04KtH93pk5A96rTxSTx2RM91fq7fahPCQVtoFXa1sYl6M0gG4kA56dap3/2Wxiup4pb+e8mjeWeJ2ZjYNAgePEBUtcRliODx3PrQB4v4lGs215a3UWo23luJjLJH56TiTzAFjZtpATYx4wAR9KtaXPewW83mNczupZIzDAsjyykhjEyufliIOQ2M4U9wMc9qupyNfzK0W7ZCZfLuCwFwZPmciQjEHzn7px6HbxXU+F57ZyZbu3uJCkSzw2Cs8LQzRkKYg3AbduDDBIwOD6AFKJYp38+/im4Z2+QRpNmQOHaKF2BYrwCV2k9DXf8AhDwNJrjXFzGIltUtljtDJH+8l8xSXkEOSXdcYPLc0lpDLe6zYxR20BnjkWGPzk3RqksgkYO3SJ9pwQwYtjha+pPBVj9hlNvI0VvEJJ1EtpEs6GWTnZbYBVQgxnpnPC9qAPLtC+Ft49xBMqTP9jUOsaoIpxb4Ks6rIAApOQORkN7V9S+B/DcVqlpaRJHazmDekEYRZYsPslWe8k++wz+ZwDT9NtJLm0k8qw+04P2KXUHj8sp5T+YZGjLr5QI7tjp0rsdNa5unistOhdHy5upbiEMfJVSDFa7eoOM8HggHigDtY9Bi0gRvHPLeLJPFKFUgRxTiP5yLvGNxyAV5YHlcV1UNhBrMEwt7WOGd0heOJmmuWjKAq80UrLknrlQeSOa5GSC8ttAtd995sCs821bV4pUmiLExhzKAspUYyMknrxUGn+MzpLpfTSARQxtJbQoR58AA+aK6CMxmO8li2fqAaAPM/ixoWoeHtNnv5JXe1u5BCL7MjyunmDdhEUtbygBgWB7dc1+cnxI8YRNqs8ckrXWm2bCONZZWCxBgdxkWRt8hznJ9+K+5fjP8W9L8S2BtLGSa1hE2xZY7h4RPOgPmwxoHyxLtn7vbFflh4uhe6vLqYz3F1cPdSJCLphJBIkcxknE0cjAyHaMeoHTtQB0iaomoKZba1k3pbr9mndIJ7WW2IIle1QEs0qD+8N3OT0roorfSns4ktlVbiaJZEuwmzeYyHlNxAFyXz3x93g8ivMNMtbaeewOn3E8dlETJILZ444rS7klHnRpCspYRHHPHI7enrhm0qI2v9pMDJ5vklbSMRyqJAdkjuedrnAHG0FfmPNAHLalfX1u32ZxLHG8Tea8bI91LNKcRM0kZIMG3kE8AHBx0ps0CDS4VtijO7vbXKrdMou1VRuVkZTsIJJJ3L0+mdPVtKIt7vbLJf3EAjS3nlmVJRHOzFWd8hTsUgYzgYzWLYTuyXEV3Ek1uiJLJZsrJPdv/AKvIZBlBlcqR98HJ9aALdlpN9Y2s0RMbBoFZfOfzbd7ZDkKU2kNgHHy5PGa5Txhr1poNqkNhDPbefi5djI8Nkkx5X7O7xLvYsMhFznuK6XVNSktrWyS0KpBbiSSdnkid7RCuZLMeY4V5AoGRk8kd+K8b8SeKrbU7YaekEUFt5paGeWEyRTIc5lkj58qXPTb15xQBxet+Ir648sXM1xeSSLLJLsVY2WPb86gqAoDA4xxjbknvXjjXSBnEcdu6yPJIRKyllKtiPLA8SKMhs+ma6TXNSmhb9zNGkBMkIjSQeaAHG/cCd20r0yPSuWWzS4kFnab5BOVkRY2ZJQXfJZvk+WMkEtz396ALuhaJqOv61pltbwQ3EbzMZfskLzwRJvGJrhtpLbmxnPA+mTX6HfDbw5pfww0uO/1CFHu7pmcQLb7Wa4kXEGyYtlYs43A8ADsOa4j4L/Daw8LaBH4t8R3McT2yzajFaqXRBHGm8tcMVxJAQAQvXcOldl8O9L8VftK/FvStE8LQ3E0Ak+zxJFDJcQ+TkBoxHACrF1xsf+HaNxBFAH1R8GfDd94rv7nxVqkMwsBMRJABBKAw+QSRwiM5ixkHc6gnkdcn6G1C32WxSPTrm60QXcn2eMyGFV+QKqKryEmIvyVXKjBA9K+2JP2Ifij8KvhnpV7J4U1JLP7PBG+px2Tg5eACRZUjyQduMFsAsOCTivmrVdO1LRrlUvXMIsX/AHOms2bW5Rg0LzXOATHIBu3AYIbtmgDxXUb0aY95LFK0NnbQqNQhktt9rFiLcosnZQsc/IG4MScHjpXwF+0L8ZI49EutPhvFLzW9zbwOoaTykOPJIjcKySBQAcZwX4619f8Axo8UWGmadLBbzxafcrJcT3c8zSslpaJC7RmCMrieN9zAYIPOBX4bfE3xDqfizxRJBHdLdM15JHC8KERy75PlkCgfKoTOcnI7njFAHJeGdLvdf1uS6eR5GuriV3nmaSSMIMu+RtPlkAHbnAHXPevtv4T+DLjxFrmjaTYieBWltorm9tollCIXG1nwuTkAnPbHWvBvCemzaPLDploiXFzezxQPAQSEmcqktzOpXMCfMSCvDcbq/Xr9lj4NDTdIuPE160s1zbzSCCygh8qSR2VW80qMmSHhirdD2oA+kvCmnQ+HvDA0fS7ycXdnbRW0rRIqeegbEs0pOAsnUrnr2rO0qUXFxq015cGY20bPHbMMToS2AWEagyOccgtkbhgd609X8TvLf3FlY6cwjt7RrW6guHitluxJkvL5u0jzYv4QMPzzXIeIL/w/oGn2d0XAe/BOJv38iTRkFf35kBCZ/vY+maAOU8ea5DFod/Pam2ja0lknle53xzSShCWtlZpMiML2I4GeK/Mjxtr0niLUbuBXsbiFynkGCRl+ylpD5s0gfo4yfrgYzXtv7R3xK3SWVpbPK8jPO06WpKYZx5Y89cAsCMfwnHXpzXyfa6cyJLeQyiedpBPcWiyF5JVKhinODgAge2MUAdJJo9zaafiJre/tpkS2uJoyZjMq9MLt+W4yfl74461kXOhXVlFlbqNkmG/7OJN88AJAWPaem0k54wMnOK7bTJLm2tIwlkM3MKSyEb/Lgk3YVYzGG3XCjOQcdetbNxYQo+60kkhS6WN7k39rghHQGWNCkDbS7gkPnBIHSgDmtMsvEFrZ2jwM8TLdPHskaIGXfGD5u8sAUHJ/Dpzxo6Z4gFxN/Z+oz2rSqd0eoQg20kgRv3kUjYAYgqwPUEc8iuySO4tLWyurWNHsRby2wXDTCZiMecqbQ0bg9cqPu8VwOv6bYWDzzmK3mfMMiQxlUMDpiSXcnUkoxz2JU/SgDvLxP7VSJ7XUYCLcPLN9pZYoxAq/uooDEcifPVj8pHc9Kzxb2UaQX13HHJE0TQTO8RedIhh3KeYuEiK42seCD1Ncrpd/EJ1065uITbXtqGtbi3jJbeXDrHLuX7yj5QPvegIrr9L1zSrKPULB54lSWaKGIXayNJCJf3VxCrM4CAkbsMAoHQZ5AA3+xYYguoaZPZ/YJ2jnikkkRVtIlfeB8mQ7MNwIJ+97V5t4oW0tbo3EUMoth9oLlbl5lnuCCY7qBk6OOcpwvGDxiu4iazsk1KzmljutJmGbaRJdjzyiQ4RFkc45J4yR6Vymp6Ld31tIkDearhCsTK4NpGy8A44DHHJ7mgD5k8V3s0t3GzuzNKVF1nask3ltmJz5eQHCkZxj8+K+rv2U7t7y8vbS1heR41Fwyv8AvBLIqswWNBllYZHPA/r82+KLVmmhRBaGCB5VWNY3Fy0sXEpnVwCnzg/eHTpxX1R+yNdTR+IblZLOK3luIybeXyzAIkWPaWa4PDF84A9TxnrQB9W3Wk2mo6zbeUGt0mu4YJrGScO8ksoLzXcWzJ2Iw9sEYrgvjdp1inhqaR4ba7ECGEXd7tEksCMIwshYqqxrJgAZ3Y5IFe+Xjpbalc/8S54rmG3IW3BjnuLxlIJWGVCdoyynjBPrzXj/AMYLexvfAt4k9lfxSzqUC3WxLezkXLSySRthmhY8Zx94c0AfmhrctulzK9raiOS3tgJEjnYWhbO0PlhtbaRwAfXGRXFaVG9zqFwsKyu5mBkkk3LCWDLkiWUACDGc9jt9K9AHCnT57MFWeQSSspwIgxSMJKRiRcDdwTgY4rk7y3XSrm4mc3KmJRDbyRR+XBIkgJXzSxwQB0OB2wTnNAHoEI/snZI8tnPbXcjoYo2SS1BjTDL5iPx8wPB4BHpVj/hJdPihKeXFDC8byyW4dEiEkRwoLpkx5XBGDk/pXncVxJd26Q/aXNssZljh3Izeb0MgOMg+3BzxVC7s5mtVhEofL5bDEMGXBUuAvzDqMDpjkUAfQvw88QxvqMWpXETWtpBIxhhErNDIwQnMiSY399p7dfSvbR4qgvLZ9QsLWX98TC8VziKJY2Y+ZsRXxIwKgq2cY618ZadcTqq3DRySJbSohjEpWMMqhS7JwWUgHFdjaa1MYWu7id7QJvMcPnMyywYZY/LhDfI2AOCOeSOKAPo3T/EcKXxgR1nnRh9lihWNluo5hlElOfkaJyckEE4NdzdNpV1ZW6WqxG/3J5iSHdjcp8xIoVIYyK/O4AgZ54r480LxjcLqCMsMMSx5RXkcCVkZj+8tlB5c7hnJwecV7NpOsSTNHPapHbzeRJEWiZTLGrOSZwDyXfkcEgnoOtAHs3hnTrm7k1N5Psks1ugMF1M6vMI4VO6ORpMAEg/L2AHJrg/HMdo0st2u22FvZn7RBHatPA9xuI3ziNSrgLjHQY+tdHpDSajawyqv2MRxGNGndjPIyORKyQb/APSM4B4LY9K4bxJpt44+xrcXBknBkKRyt9nnJkPAUrknnleinpwDQB5BNZpdaojsY4GjiabCAxJdRuoJZEVfl4U/K2OeB7rqd4F1lNPd5/LFqpVrf94BLGimKFiw+VgMdQFz0rcu7AWWrf6XBLMLeOIySuS+zIDiFRHkvEGzyMgY5OTiuQuI/tuqZJkRhM0qzwlvJkdiUCEMMOdpHGcDvQB6JBpsUloL95zazKqxzRTrD5swiiypMm/ncOgHOPWs2zysJF5NJam2cmzbJWOdXDGMjeOVAHOOx4rotOsfP0q0himMkkbmZxPHv/fADajGPPG7cOuAp7Vh6zcXs95d20cqHyUeVUto45LYhFPmxRuxG188AdQaAINNaPVbttLuBfxxKC7mBv3DPICyu5lIB3SfNjPPbqa7KS2TTra3sxEJLu0JuLh0t5I4Wyp8lbhQDucqR9wnOTkCub8H+HbObVobm6lv1jv4v3sALxvHLGqkRf7KEEZPr8or0DUL2ytL+S1ga9g8kxfaNjQSkWxO0LIJjuMmSAONwHJFAFnRxqOr20ZVJW1CRHjjKbIo7eAHIj3jJWIrhyrjcSeMdux0ewtIJZl1XLXyBLhZVDRW6B8jLSN9+Yycgjr2x2ztOQzNcwoj2v2XzmXzZUhjeKSNfKklkjcAsWPTPWtjSNPs1EkpuJpZI0ja+WYlUliBIVUefGI0cjkDkcjIxQBx+vapPYlXCfbZOWjVyhLTMdm+XzcFwA2en0rMj1EWy+RcR3FxcpIkrSxJcpLarJzIkMQix5W1ixwTk+9d7rUcJ8q1uLXexguJpNl4kj3EIDMHjyuIzgADJBO0kcYrnZbH7bYWfE73RYtA4gKEQSgxxiSUcuoTA/HHrgAu6bL4fN1Hc20onmMbxKJfmkja3Ysrgjb5ZwCu1wDxwOaz9Qu73WtSBuZZoY40NwliypA8kUT7oogqth9zYbJPbPvVG20kaebvURDFYmJBYLvIjiuLyMY8xldslyeuOTnntWbHeXUsdw80sH22MDbLDI8Tb9xJSK5I4CqDkAEY6cUAdtHqtppssTXUv2Wd4iXhgcyb4ZAFJf5x5LGRQGxnOeM5qj4gmtUt5XtrloYNRAluIUdpJIHCqoiuEVTswTy5IZeoBHNQ2VvZ3kdrPF9meTzorm2lWRoQ0ow90lzI6nzlfng4AIzwar6nZhb6adY3WG6mmnZ7Y+Y4k2jcq7jiaPBwQMt/KgDJsreS3ljsLWFIhbLHNPJHBMpcSZYuLvzj5kRLj5sAk8dhW/o7WFrfvLf27SXNskyLJEyjKfNIPMh80kPjljgZPpmqVhrWl2l1cQqksavbG3LNh9sygKqOsuBDulBIK567QOlVbrVzbObaeFkNxskl1CKCRigK4Mci7MxyY/hPpgZFAHR3Fvf3EkGs2P2yG1u1hz9liSNHnU4QPEMkkrkcc5PIx0yzeXFrqFxNcXlwkcXmW0tlchydhbehljRBtcHpt6Driq8HiK10aa1knt7yGR4Yre0llYyW08ZYrHLbhDthkIGWbBIIwa5fxFrMt3qUUqyBpX5laSEhBEGVU3BsAyYIzJzuHJwaAF126up5LmdbuOFZLiCXzXjKxrbF2XymCknyigAJPDEetWLIzTQweQ9tDNdQNNGYfPaLdFFIEm3CP9wE5O3gNkd65bW5tQCESzL5MZjZ0aNSs3lvvWG1mIBkiEjcrj5RwMjk6NlrNrFJEBbySOql/tFqkzpv3DzYzAF3MyqT8oXaBzzzQB0+kTytdwTXU93eEqo845VrcICW2sBkREEkccZA9q7AX6R38Rjja3tI7Pzp97l4ZiVHlSNJLt8qUtuyC2SeR1rjIL15dZtow4l0+eLC3kaq6KJG3N5kQI+YHcMLkjBrqdUWd7kSed5bl4bJLZYw8MsNqxIuFB4MxbaAG4we9ABaW0FzLfapPMJLR5LZGsoTM8kwkACFoPMzCODlhjOM9K7Gz1KwsvtVpZxySyPtnLPbuk9pFalSsMMvIkiKswIySQMkc1wVrd3dzfTqgms7kExzR+Ujrcb1XYWeEFUkTg7QR97IFabC4vFjie0aO9t0YrH5hQtA7fvfNdD8u3GQCckgADFAHrGm6nDf211bXjqxvII5rW6mdkgt4oUlkkldlAAk3OgUn8O9WLLVGKWf2u4nmiKSQy3L8fYZiH8qdJ/un5YzgHqCDkZFc/o+mQ3OnSCVxHFEwALho5pIVRY48Pncp3LngEHvit6HRmvJ1tLXWDNCkaPc+VGjOkU2zcZUlAV1EZck8HOR1oA6G7azisS4lN15MabJXlUrH9qbzpJfOIGHxg4BIUvgcCpLfxG91bltsCxyxJbpFcsZ5JJZJMyv8pLNalDjKnrz0xXCalplisF2ov0barSRB7eSLcm8xNnaxDYTG0AZxzW7o2gXNpbqfNa+a4sNmlzWyIzLbAhpjIH5WQFmAzyAMUAV9SgWCa/uLO2T/RDbPEzWTlbORJiExNKoeaELJ8p7nOayLezht72ae1Z8mST7bLKnn2rzMinEAkykUeQ+3acheTg16bfeWsFlBeqRBbRwots6Rg3KNIftElxErbpTkEAngMC3C4rF04WL6hJftbYX7RcWkdvbW4SKES2rRwxyRxM6XEu1lIPbPOCDQB57d+EILfUZbprlil5HcM9wGjmeFcu4S3Ep2wNu2gj5fkAx1GfFfEPhrUp9039nq1ojEWsiJEskr7yTICpyqklskgAdM19nReEdH1HZG100LRF5pFhKRtNcjymEcyM2MukSKQuedxIGa4a88K3T3FrFJLYTCGURoLaGUNbQPLI7LOXAR5AhXr1LAZzxQB8Qav4Yv5IQklpaSWQkMnlWsqIUcuElSVy2DIDkg9CeBnvxOreFptPiEBl+028jsyIh8wqiDaLZmB4kUKWYd2GBnpX3H4j8CWt4txFCkd/qESFpreYC1V4HWOWPyo0DL5gGFXkNuXLdc14Vr/hlrcy2FlZrtvGinjaWdnMFztEc0d35j4ZxIki4RjnbzjpQB8uNplr9okHlO9rZ2rTTozCN1Xd87jdjyic7scE7xxVM+H7ebyb6xjWcbDNGqsCwj3FYxsUHJBwx3Dqcc17BqOgTNZTmC3Gd6rcLFB5W+EyeW8jebgyxl9xA529+hqpZ+FLuS2dbSzmt7eNYS5BYFoJHLMyY+VEzkD5vQdaAPLY/A+sMsnl2iXsl8ZJGuYpDJnALtEQQCh2gg8YGMCuk0fwB4mvShGmTJYzQKsQKNhiy4b7K46ODncOp64r6O0nQ7GweKe108bbNrKYmRpIE3SwhXdof4lLE5B6kk4r7A+EkXhxPL+0aYkcCR/aHW8gS4l3FsTXUJVP9SXJCqCSFx0xwAfGfw10HWdPubPTrvTpLVLMXEkDqxjeRYQBm7DYKxlUIyODgc5xX009nHeQRyvLNbTSRp5ZCE2kcL5WKJFjywnLjazjjA+Y9a+g/HuieFJ4I9U0CzihneZoHMEEkfmqsaREYbJEIkO5mJwd2RwRXkO62OlKkflJvimWWWSRVeC6hlIR/KPzJFvDErjIycgZ5APLNUsb23R45mkLSQqscccYETB3PmwxuRl92BnrjbzgHmnY+Gb+fT3dbucSS3W+DM0yxIWCxH5Am1RlDk5xlvUkV343xZZ5WwGRoFm2SmWRATObdedtq+eRgHJ4qtqwe+08WlveRCTzILqCCFSGttsKZtSDjG6TkYycNzzkUAea6wjrqJgWI27wIFnhQFoJlh2rceS68NIyqOc4BXHfFaWl+LNU0PWrKXSxcWuyW1uftkUJE0cHk7G81FyA7bU4YAFTuOea29Rtd7QXNz5MVxbW7LIiXKxSkt+8lDO/3iqsox2I2gmuBnvI0kuUgTynmkOZ5wolnMESmKMDdjZ5aqAR1HvQB+sv7N/7UPivQV026udUZp4p96WVvOp1Dy7dXWa8iizjduHKng9Rmv2Y+AH7U7+NLZpL5IrmHbJbq5jZkMl2iQsb6QfLvKKu5VbCtIciv5M9J8b6jokdpcb4LBtSaK0DKvkMm6IItx6O5eJxwcbSGPXn7a/Zi/a4TwfqEWj3wD2nmAyzzSCeESiUs088MXzKCDtyw2rj0waAP6i/ErDxADczRyxWjRW6gQxII92xBD9njIwIViKDKnBxngk1DYaebWK6uYjFcqiRbWWFo/NGWUF0IGQGRkZuQPL5IBzXmfwL/AGgdP+JOlW32e3tbhIorW3hDtDt8iVApaM5wyh9wHfG2vorV7O8vdImfT9L+zS2kkynyXXdL5sWYFKo3ERUsx92weaAOCt9BtJb6C6S2Mc5YXdzb7+Ggly8rTsMh0BK7BwSpUCrE1td6gJmgQ/Yi+y5itS0LxyxOHtyVXgqWYhiDuC8ms7StTnku49PlM1leLDDbzNPG8RMe8NF8p52HKrnsBg8V6LZaTCsszzIF8yZwfJaSKN3jUlVSI8ltwG4kYKjjORQBy8FvLbxRyLdbohclGmkJwjNKWS0aQL/qg5dQT8p4ycmny25v5yixhLiOSSW3Lz/MiSMUt0t3JHJw2V6r16HJ6O9tWG0JHcMlxNbhACFtoZgGJRlUYVd2XJbpuxWRPMNPnjbyY/PJjWVw/nR3WYT+8Zv+XaMbhhuMsCAcUAJbyvG8YW2iaLTkaeQkuZJ03mGYgHmTZIGJwDnGe+Tox6lJbTrLbTG4W6aFVaUIYJZCwCrCHGYmWAAHdjJUkZBFcjNqdmIhdLcma5jje1tYnMRkFwX3Tu7I4BtwG8scFiVyRuyKtrqsNteJb3ETswSG4CyzLcx2k7qyxuqyBVRSY2KqCTt6Ag0Ad88rq7SOqAJJLLHdOsxeUqxMqtOuVMSKwTYPm/d4xkVC99c3UUbxC5EqTXbwTWSHzoyiAKHLqAsJRcjOMKQDXPxatNqzRlJ4b21jtblpI1IiDpII38t1UgRIzMTn73PHGDWpPrtrb3r2jxT2z2UdvGY7d1W1kW7hHlQmbOJBgqC2eq8+lAEMZ1K7lvvInJaUpOkyoIJ5J0gh2wlHA3jbvyVBUdT1qeOUxGC8ijhdRJHDJIZUiW08p5GkleVG/eu0jNxgkBsVXspZbkXl2EEb2LbIFjXOXIBZEcuPNJtiinGSdpx1ps9zYtPPCsMLR/ZjIsMO5I1kWFJGS4ToJFB59855zQBZivY59XRLd47qa4gHmyyMwti0TlhbkEAOxIABHHHX15syTTX0/wDaVu5urj7R9jFuhkgRSzFILg8iNAmAGyABjkHol00YuLWWGVghjjvokhaOJGhiiCTAMxAyJNw2nkleKilujH8264MiBFcmRS4M8SskBVTkoTzuHy4A5xzQBseF4LG707UJ9UWW2/s15JD5ahxKrkpHBETkljN6fXpVDULNYSNTNwyWjqYmVmKTwsIkUeZg7pQCQCQCABg9DXOmW7YCSWB7SBjta785ktlMaeYHkUttcgHHflfXIrJhvZLptTia4uVtppLWSOaaKR1BeJI2aMsuGikCJ8q5OH3Y70Adva63dpHHDm2K20kbeb5gkBVMqJWPBY7QMDGeBjg84Os6g7XDSsHlZ7kxBzIAztJEJ+VzuOVeMAIDhQAfSq8brpFsYYtNaSNmEk84bzrtnCgm3gT+GPHduO1UpYX1JUXf5jC5jNrGyhZd1wg3QqXwr3CgMuQTgLigCgJ70z2cty486OR98YlLPEtwh+Vo4wfLUICcnvz1q+sGmagYjbyzrJAhLSCbrKCcGL5cAeX5ZIcg5BxVa/02JrVmilktrozNGSrrG6vBsZbaZVJHmNuJ69GycVY0hpILe5BIW6xOsTqnmQoymTMbseC+F/w6UAasC3MLbr7N2zMIrGYO28QHy5TI0CriRhKqJk8/MSOhxUubkxM7rFlEughhjbyrjzcq4li3/LIVZ2LYyduPw1bB7iNUvZXeO4fTkkhWdFZdoZsPDFgkZZn7fw+hrCudRNrLNqQgOpzRyRwwW6wtMrtKvl/aSi/6kAA45yHBB7UAcxc63YAtK8Mq+bd3FuXaXMe7cwSR0IzFAVT8+B2rEv8AVbWxdrQRwxtJcCIMjOwikM3mELMwwmWc7hxwdvUYrb11tPl+zxnTN095IHmiSNjJ8sEjSNcBzhA7mIY2jaU545pbG0tL+SRLrT/KSC3muRJEimOKVFUgz7gN0jSHPy5yW4oAbHpt3Ldm6leR5WHkxSWKonkI1s8ixnzWwVaRjwRnBwB0qK60q8vxCZI0mLRzJDYTSFfNJbzg0jqoBdc5wehOBXWNHLBaWckUfmRxIJ7jydpe4uECLBCE2llIPX2FV1M0VyLuz/eteySsLWeRkkt5UCC5eLK4A/dnjGD256gHj3iDQfsksTSzRqs92sxt4Sg/szywyyrIoQlocc47l+OazY7CeW0jt79oY7We4by5gFUtbRgNE4KchC+RgAMARngA17br2g2sqXF7G0IluSkRJIkdpJVVj5W7gSlHA+bAHPpXmfGn3N7YXNm6pFZ3GSWV3CR4DSoH4OW5+X1OOlAHKldTguwLeceUqkJvLxvtKKRNaHZ94ghAT3jya8/8R6Fe309zexuI7aG3P2qK5DB5iilzIrAYUbmVSTgFlOea9B1PWGs7a3ubSV5POV7WG2nAkUlY8sZARkQ8cY5359eOG1DWNU1ayd3+zmL92sQSORNTKo/lXMIiQFGgG05LHLgc4waAPj7xNpOm6ur6bPCgMExkRJVlFw3mpKQyGEbEVS4HJHAyeDmvVvg18PLKCaOQRJJDcLmNnUExyoC2wbVIySG5GPzrrLbwhqnjTXZreysFSBRPHdzwKBcTQBY4kWMou1JFWLjBwOnWvtj4W/DTRBc6HpVxFBaXgkSLZIcm5tUL5hYD7lzgqdzYGWxnigD2n4I/D2wubKze8swNjJKnmQsFIYAfu025wSD785r7Ws9Ms9Ct7d44vLj2YTCspUYOM78ZGfp61meDfAVtpFos0SSeVaxIttG7A5UZAXCNlgGB5x244Nbmpoboi3mUwRhJAJDJiPao9HbOO3OOScY4oA4fVvEMzzuvnA20Km5kAYZaNmKAKF6tuHQf3eleVeOr60l0sWzzSpb3LktCpKzMH2lXhYjAbcD1x+AqDxLqkOmCYyTKsNjJcNLKC4kYoS4aQsMNb8qOOM+9fG/xc+MunJC+m2zXEkphSQzxyBA5eTcYml4URnqCpBA4oAdrWvweG/EsLPNJfQeYc2/nIRKXkaJJJZFPl286BD94jdt45NfU/wAEtKfUp4tVDt5d2JJGG/IlV5HCxhgcO4xzjOCDX5PDVBf62Li+1e3WC4IU2q3e+dllJZJim7JYbwoHUFdxHIr9fv2Z4ok0PT5bdoZYIYY8KWZmt5FABbGMEnbk44yfU0Afd+h6X9js0YqzPHHCYuAxXqSpBHPBwDXTfLPGcpHtfaWVgGyQe4AyPxGeaxrDWtPaJMyrlYxmRpAoLsSdgXIydwPrjHatGDV7PypCZY0Q7mPzAsADtyecHPUHPSgDJ1GSOKJrd4tkUO7yWYgJ5kvAZFIyFyW4PTJ6da5tLe1ibeDEZCuBu5UEjc21scHIP88Yra1bUdPa2LR3CsJGVFXcreechSFz1+90H415NqmqXsN49rbJKsERBwisV3k7cZPQbiRz3oAvarr0OmyOjEEtInlsuB5iZJdcMcgDJwTjp71zE3xPFlctaGSSSBypChFdnU5Hyc88D07c1PJ4Y1HVpIpxLjb80zTITkHkqoUdcHGegx71I/wztr2OCWSFWPmCSNE3BjtYgkuPugsCcDAzQB3mnatZanYiWMmPeVwrYUlmA2HIOAc5/rWwIyAY1kzJEisNpTMh4Zjk8tgEA9+K5DTPCV5ZR3KAyCOAq0SEc7VIb5NvRevNSTX02nRtLNJmR1cJkfNFgDHzA4J6fTPHIoA9MSxScRyyBGBtzlsKoRSAoV8ffbPt35rLuVhh3wEvHEEEjMilQp6FckdOB+dfP2vfGO48PSNHJGdiIjMUYuFRTtYygHhiMYz2Ird0P47+GddsPs11B5Go5cxzufkkUlAqybSd5wwOfpzQB6FqzxABkkyIlUB15AJB454JOCeP0rkr/Tb3VvNuYYxstk3O0hETMFXcY2bjvzzx0FWF1bTpWR4ZLZ5bhCyJ5hIRh1QqTjzPQe9Z+oasBaXCJJIhlVhNF5qxoSduGYIRhdufyxQB2vgJo2jbDOzxyKhLMMKCMAIAeVxjpXumkAeYDv3euP54Pvn+VfIXhjxLBY3xiikh4IaJGYgSkMN2Ccbjkr9cV9LeF9XN2I3CssrkKQAcFM7i2Sev+NAHqpZgAAOFwOGAPA7g80vzHjr65IAxxyT3pysDGMlCxx1HPGOuOh4H1qDzC7MoDZTABKMqY6/KxHzDk9M0AEnBAIQkjccE8qRxhlByenT1qhdKdgyBjow69ccc9eh61Z8wGUBAcL83pg4OVyR9ahkCgN82ckqODyfQ5+tAH5pf8FMfhFF8Xf2Vfi74dWNpJZPCmqz2YXCMbi2t3mRGyeQxUDPA+X8a/wAqXx9Yzab4n1vSru1ksZtIvryyeHzD5YNvO8JKjJxKSvXv/P8A2Jvi1ptvqngvxLZTxpLDc6PewzRsFZWV7eRHBB7kH8c1/k/f8FD/AAbp/gH9rP4u+HtMs5YrWLxReXMJUHy3FxNLLIEXBG0MecflQB8URW0M8EhBUyAsNu7LTKTlUbnjjPPvTftTwNDGwJMQIVZBtTcccfMeRx+NU1cIhfG7cGyCyoyBScnavJ/iAwKkkCSxJMyiNAyBniJkMhwfmctnaCQT6c8+lAE08xmtArAlo5C0qowAIYEgIBnjHbnrVSKJPsxZi0Z3HZGxO7bgHnPTqc5/D3u2ghltrpUkCldhxKMfKTgeWRyF/HvzzVJYnRQ6HcFJJDNxtIADgE8r1/KgA2OGimiHmIiSBo1Iysn8Lgdxz+FXLO6ghZhNCrtMH3TeWyvtGTLFvP8AeYngHPFV7SMeWFVo0mlkOJAxIKgZIAB44xz3xVq5e1wLZozLP5R8vaSsVuAeJTk/M5IJIHPPNAGdJJvaZYI9zeYoETAmNQ2No25+U4xk9iKmhuGEsWYV2bhlSw3REZBAXqQCD26cj2d5lrHGieWYpmSVpLgsADux8mD0PBA69faqUMkUxR3bZgscIcybjwDkHocZ7cYoA+ivhjq9umoW0V09wVlmBhkEoWFXkYJtcK3IzkAYyAD0GK+ntaggitLTyXDSqWEJXeDtdjvilZxiYlkY45wTz1r4X8I37Wl5aSF0Ui4AMLf8tCuMuijlcv39Tz6190eHPEtvJp6Ge1LSTwiO3aWNJI0dZEMLRyAkI+C5JOOo+tAGEFEOxxLvYqDOhV0vGjDoQ2APlHlk/KeTnnrTdQjkvr6QW6HdDG5llEYidQkPmx+Y7H5gT8p4+vFejW9jBcabdXOom2tjLcu95PEge5TzP3AUgr8oOAQFO30rkLu0QSSXMcoVPlWazeI73cOQs0Z6PmIAgdO3pQB5vcXd5Jp88cdw7E/vGCoybNu2FBlDhk2KDk4PPPNZuq6xc2FrFFJcoZDHAsEKKC0cUaiOTzZCMPHI2WXPSuz1a23xPIvkxWt7LLHuVUWbztyuN8ScQoQygDGMnA5FcLf6BKyibEV4FaMRpIfLKkhSwwT+8jycjuBz7UAaFjc6kJbOaZJHgWZZZCpjwHikVY3DKfmCpIP19DXUnWws8tnLaCNbaUvb3AkOx57gqYrguoIYFD3OOevSvN7+QrHaWU0otJ47gSRpGw8uNtjORMxPCMVjGD6in/22iwyedJNELqVbyeONSZJEVRgRRMCyRBiMY4wOBQB67JrKPq76jBZsJoC0UMkMjojRQ7U/ebwCzgFz77ciux0jUotUQ2l80jNcq8sUzn5Le4jbfEpMhw1ucFiGII8zI5FeBWmtRTRx2cYniYzQszyMxikWaMSecWxwzbunrxXXW2pvHdxwwzNGqFF82MxtKyFN008kbIdxYfKAOg596APZI7qeza5l0rT4ZJmchbeWVWmeac5Lnzz++KRE7VUhzjOOBU8Ya9hMlna300I/0Xz1DkwsoJKhCSxBORlufWvN7PxNNFIk3mSXiSMy3jMY0mkO7MckbLgQSRjC5GOBXuXgv40weErHW2k0OOebUUezhi863+0AXAP2WVUQMJEMbLkj7ueTmgDyC9KXOp3ULG702aOBYgscgAtI3XbJJcKo2kgqMgE88Vzdy18k8d5JHaqyDAnXlblNzRtIQTh4vlG8HnJ9K1dU12PULq7dne0hmkjilR4QQjSSsxWIwZPEoZQG6DrxXJ3PiJ3vriA+YrqrQ27zRr9mt5pvkKNEDyRGoZsD7xz0oA6Hbb3dtcXkWIEtFcKXSMR3WpltrEWvBhUDdhzxnnnpXBz3PmTXMclvKYLCWMKxjR4ZTJ5m6JixzIwdIdwAOBycDmuvhAube3v9k0zpayxzK21YJbiMpGsUUUZz5g3rgkcjnnHHISzRs88c8rAPdNezQvN9lks1jLWTBWJZQcqGOQMhsgYNAF631LTvMtpDfT2C7xeNDZkq813EQlvbWsTZBVkIJwMkHPWvV9MnsJbUSRXK/bbQzK808Aa406aUG+uw0T/Ld20fmEkkElmwORXiKWzbPPPlPbWoSVhPkzRxNcP5pgdEH+kKCm1sdOPar+h61NZGawmmM1whnvZZpcP/AKyIzIskku4SQ+UwSRQV3ABCABQB9D6Rs8QTJPc3EyIUlW5jtRHHcT2puZFlQzu3Mb7Qfl+UbsZruLgRPaKNKgdltmt42aVVkuljnwskChQUj2w7RgnPHtXzJ4b8byaZPCsUUTRq0EAaSTJlhbL3ETHP7pWYlgx4JOBzXrGj+O3t/Puds0NpGt0WRFBW5uXjRYnlVyxBhcsp4H3d3ANAHpCaBbz2zzCbLr56QWkInmmLRt5m6cGTdvAERIQEKYMd+ayRR21n9rgkf7dAYxH9qaRkZku2LRshGXljO50A+Yh+QTmsW11mw1GKTUW1K5hmaY21u0JG+ONEEAFvCAFCsUOW++R8xHNdvpN5a/ZrS6ZkvUhmZVe52Kn72a2RUlBOVZlWcpI3BAABycUAc/rskN1HdQNG115BtrnypISXuQ0atiOWM8yq+flYjqD3FclsR5tQa3vVitYFRykESw3NqXh3RC7l5UNnAznI6cHiu2v76SRdVOkyQWkBhuoyxjVwtzA5YXSR/KU3oYirA8mLoSa8a17Wxo9tBaSFvOF1vmRZNxuo7pSDBdsoJljLNujJzgEUAcJqBlXEl27y+fK0MrxyBXuDdMzxAE9ZA3KkjO3AIrkdRu3tpFDzSMlo9urWqspkmTewMkT5+Xpkr1P41Z13WoZYxY3bTM1vIYXto5VEkRjndInCg4Y7VGGJxggHrXF3F9DGsIhkaZ7Yrcosw2yM0j5EYwTiHy3G0c+g5oAs3WryTB7VQstsNkq/aGfYYkQCNQF6TIxwfQrWNfxkqn2a8gwyFlUBtq3IPyRsXP70FPmBGev517w4vSUjijgRVEpUuHLOvzPF2XLk8c7qlns/IgDxYE4jSaZnwzN5mCjpED+7PlNt9RQBZiu7y1SxjtmZ3aKVGdvmhmM+fPBRQdyBicr225NXLK0lNz9miiWGVbVts0Uhlt12kq2D0TI5OepP0JzZWeSK0mstsIhjMqLtX+GNQylXbO/BJcdC1QRyTJcI8jiSOTZHKqbrdQeM8IRkEZzx3oA1bW4t7WXUk/cXEcUiGSORDEI2Q/MYwR90kHGeCPapo7neZLiERWqTbyrSSgwsjMXaMIhGZMcAjp2HSpwdOnkcQBd4xEIZSCI97lT50rDJQKDtznAwDWZfwxvHPLYlYYLKQxqpzIjlm2yOqAZHOTkj3oA3Ybyz8mclJL9Jbdws1zLIWtyuCURWwQFVsLjqFrGtpDqJu0+0rBCkCtbG6QKpdCF/dN0MmcAEnk4HWkS2nlVopxNdWaReZHLalY9rtCjoknTzAQM9aovFZ3AhdGeFDiEoxO6UN+8CFTwFD4OQcgLQBp2Ojwz2s5a+ViokllGGZlkSQkIYSMnkgkAcc9hXXW3h291CEWsEbtP5UhleIsI/s/lrskdWGcLjgL1xkZHXn9JurUX8bOkcIAIuXy3zsjEyy+XgnBAAGeuc17Houp3t1Lato0G6LMipFCoMahGId52zuC5I68dhQBh6R4R8QWV5ZuIrm6xZQGC5kDrG4SRl3SjALA5IUEZAA6V7p4Y+HU+rJbSXEUJks5brdb3cghZ3k+Yuqtyj8sVzycj8Nfw/4rn8PvjxFbxxNHbtLE9vFCftSwyAmNDLFtY8MCFJwAM8nNP8R/HXwJNqMR0uGeS5XbPL9jVoDDNkhjcsqjcFUbRxg7aAPpjwN8NIZNOiMVjJA8Dq8yTNsEcyPuSSB1/5abRnOT8pAxX0b4b+M/iL4alr2y1GSzm06XyhIqq8xhiVVRVmYho9+CAxyOegFfD2jftC3Vvpwa302886MpcW7YM0ccYHzyXDqcSlogcD8x69Fovxt07xlqa2muWSJb3FwkS3RiEcW9siOPaF7k7W3cAc9aAPut/+CsOu6NJHa6o/lFFW3uFuZUMjSxPtlaIgfMDGOSMDJz3rzb4h/wDBUK+1eaODR5HnsTOs0ry3YE6JKv8AqBMPvIpKkEE5BAr4R+PP7N7a1p7+JvCt6zQoWuY7a13yiDzF3XO1iuFJQAdSRur4s0nwlqFrM1lqRuRBEyXktuCpaJRLtCXEhPTfnjPPSgD7u+I37XnxB8Uzh7W/uVW4f7XBIsjbIIVyq2zyMcnMpDAEAc9RWd4K+JvxM8TyzSDVLx3Kw/2iskkis65IIUg5+993bxWf4L+GOn6nbLblofLktYZ5HBEssfmDKfICWXBz8pFe1+Dvh7qmh6hNdxaj5tjBCjGa3skkVrcKdgeMkEMoz1Gec0AecfEZpH0eafWL+41S8l2yWMEm6fycIVuOAeSq4A9sZ6V+eurmfS/EK3UKyogd5ZZA+AGRyRIEblWC/L+Gea/UTxrpFm0MBimVneV2uZ3gbYoYksYiVxFwMMoPPHbmvg34n6JHb6lq0Nq0L2w8ueGRSn76ORd+0kfdbIwPXHPGaAPqP9mf9oeTw/cabaySXQtrFZGeRX5uTMcLFKc58sKxOSSO3tX7+fBH48ad4u0y1tbKeC9keBE8kgNLBNlUjXa3XLY5AHftX8ingHV5dN8RW6QrKhdceYwYoBH8xjYLwAVA56ZH1r9lv2Z/FurTQ28sEx0uON4VzGwt2uZFYFWy5JC4LfMOKAP6EtNkvbK4iub8JcqwLwu7ho4pkUMsIAUsJwCQDg9Pxqa9vxdQtdNbF281zHN5hTYikl03KAdnHJAr57+EXxKuLlW0y9mhvY1gjjmeZmmAuWcIsqzgkRyAEZOcNjj0r3q6uNIVIozJNdJFeGaSSHcDASFzEFHEqszDI6n0wKAKps4DBFqkKNPEb+OSSe3uHWO3uNu7c0Y/120qB1712P8AadhDAsk2oSGO9uRBPsJaFpSBtREAysg/iPcE1z15NZjSrhLG0lgFrcxShEykc8khBAkjONoweuMc1j2jz3FxdwybnhkkWW0WKJcW9yFCySGR+VVOdpx97I6UAaV1cQvqUoiie7sI5LcxGN9sYZOAkrMctJvHC9aTfeXM7TyyiGyh3PEhCS2kO1wrkqDnr/ezXOS3YtJLxXupZpWkLrbl/LXeSE3YA+ZwcE46d62khsHsIxePcXN1cOHAtFBj3BN/2Vtp2gn1OORnPWgCSV5Y2ltbWGzR5pI2N1LbkNcQSAsYoioOwEDBPTpXXR29vp9kbk/ZpEWzSPYhCbZoTkupI+dtxIwMHiuQN09zNBEsV/50hjdEjWNBbQouWcu3BkUqBgcV0kUsU1g0Ukt1BORdSQCWJXiivAQ7CQqcOhRcg/l2oAzLi+i1C6j8q7CwL+8MSlnaBGi4lx/d80DnqOuKuW9hqcuqRx2L2920w8uTzwGht4ceYGjY4PTJOMkZ5p1j4fuLO2tzKB5uoYuJ/PlEW8MMxvC5++MAEo2B/OvRdC8OI8JuZLi2lkhtlKwSSrAYFB2TSqY2+fMePvZHHvQBDZxXcUJhgZbdfNjvDdSCGOGQnhyjPFh4x1AB4PTjk27R7iVbmdPsnkmO4gm81YoxNMX3CVGDEFuM8dfTtUuoC3ksbK3uLi2+zwQBEaNj+5zKY/KaVflbLHuRwfxrkdY1CDS4GjdojDAPtSNCo8xWB2SDYThlyV56HJIoA1kcNHcrc7IvKuDGEaRpo/LucqJLdQAfMGD1+XvWdbLp1pFMRGWjjuQJgiBJHeBwHMUO4bR5fzMccEDPauE0zV73WLk6n562sKsGFu4JWWJCSryEcQNwThSTx0ruo5prm8hkS3gAijY3bIyvHIbhN1uznJw5B+fPJzigDVu3luoJbgiZrU2zS26xlZJPLkUkuTIQLdscYG4k8YNRaTrDeGrfTvs5gS5kMkm9ZNygTtsCkjLcMfmPfHFV3vNQFj+/aCSK3c272ZikCSwo/nRny2CsIy2FzjAHfFcRBcXV3eXNtBItvOUEqSGPeEEcm429qzfLnHQDr+tAHqttrECbdUlmkOpXS3bvGdyRMsVxsYlSoSMbgMFsZzx0rubrVbBc3i2ccctxat5mQ+3zkiI86ePGZRn0z1rxVmurJI1kmea0ng+zPcSN8yuGEmDGFzGrPjyzjAP3q6dtUv8Ay5pEmEshFrawRSxrvK3OAGM55QdzxxjmgCjeWx1W4uGS5j+1PLLDHJGrRQx4jxMYpWG1j5W5kyeCE7g1z9xeRpPF9rkMEdrbnF3KgKPGrbC0Tg7ZstwcVObW4NpdWYuWg1KK8EnkGNnEccxOWQxA78xHnH0PNcB4wlvbu5lt7adLa2t7NpjANpnjKzZkuYFZMNAFGSPQZ96APQVvtNdLbztix+a95EoQNNeW0cQZogAMhCoBB79q5qX7JeatJcRSz/YohFcpIzJEvlyH5IG3Yw7HOW5Axya86t7y9gsbW/F2C/k/Z4zPlXSYxeXCZIW5W3ZiCcDAVgThTT9BW/1C7ijutRtnxJuLqWwwixttbNE+VDxx1z6UAb2p2+nxrqN29nIzwBYYo7efFy32hjGlyAzYMcbYwvU15ZrulXghswlzeXEEEyQvaXS+XFEqpM86kEcSSJIuxjwvtgivQLOW6TVZ0byjDIBFcWuoZmS4SznkZJIGIBGfKbp3wM5NbJiN213qjRM8DW6Xd350ZSNhZyBTbojg+bEYerEAmgDy20tdRupQ9rcG4t7a7eKeySMNNA1uIBHHYyAfPEftMeS3zDJ5613ltpEtu8sqRl7KNFjlLsLmJZ5EYhZ4nOFKyTuOBx5an0q9pNvJqDtfW9pNp6/bEEqGIRWCWEM0cEbqQAz3m+JMAHODlhXZWkMQg1EWTGfBnkEcqmEPJNwk8qL94rxx1z+FAHC2l59haO2u7QPN5sEENnBE6tCZf+Pm4uI0XMe/24r0W7tVtbd7f7Exy8Q6sJH8wB4fJkz8rrHlAw6gVijTw8x1bzp2JLPPdF1M2BykUSAZPqSenWrs94kbWV/Bdy3tq0UjpbDciIZIQh4UZLKR8mfu47UAVr5bT7SkVnG6hxJvCk+YHkyZGV2XbGBkdcb88VyWoYtfs1/bwm6M1yrDeHIt1t035uCflQGTIOO3rXfX8FldwRG3l8yARuk6/cNwrDdHJJcjAVkGRgd+OtcdeW4tbqOFbxhaKjedIiGVY7K3yI7mZHOdpIG/+9QBz93q81xa+VcLJefaSb2S1gUs1vI85mWNWUYbLOAOmQKy73WL+TSb/To1top0ZiBbjbObFVz5bZGXkxjB7mpjFeyXwe2Xf5kU8jeQPKDCNttgyKuPNiAHBzx2rnL621DTUiuVt1tJonha+lnRnTZFiQxFgNxUuxBPANAC2tnPeRq2pXZvIF2z7YZZBJLArFUKJI+PNyBkdB7Vz+uzDTzeW0dskCSwFRNMTJeSRznDSW4DYEoYDBH3R+FbsOo2qNJZwWv2h4JCJoQipEq3MpcLFNGy/KoySM+3tXO6xrE10kLNHazmGeaOO3t9scktuyeWXViSYMTZ4XORz6GgDz/UXaZbB7e9ZRcxhyPsZlk8xGljEoc4DjcfyOelcdqXiOPSvtk10ktzJbQRvdR2wjSBnVAbdyV+ZJvMPUgE9a7LULi5s7OUR2+6eCcRwLc/vNouI8w5UKNwx8zbcgEc4PNeY6hoSal++v4SZLy4EVybaZfsz3K8OzMqfuYdynYOQBQBjQ/ETTtXEEKQz22oROZAUl85Z5WJUxzIOd4546ehrO8R3MupW0bWiRxTgx2kuGna2nZlkwxix+7ABXJPAIwSKvaT4asNFjN8kAkuZvtE6RwsxAgL+QpFwRkzgDcQRnv71lX1tbDS7mVL2bdLLLIY45H8+J4sDa8G0MiyD1+9nigD43+KtnY7ZJ0kS9NsrKywxGU+ZIStwrGM8SLIPl/uge9fH/iGK2PmPFBLFczQmBTud5nWJxJkMxAYk8HHODX1v43a5jeS4sFeERXSW6QQBWSTc5HmTox/cPn73Jyea+aPFKXt7cP9qFsk0azpBGZVd0lYYDAADBOB+VAFfw/qen2lzEIlWWaOEQOmDtFxColRyjgBTklWHXv2zXr114gluLaxto4opy26WeKCeQyxGHDiF383Y4O4huO3FeI6fp8VskaTfvb2QJ5/nRMJldmIIhaMfvCcAFu4JxXbJeRQusJEtrOIVjH2cKJhGXEbeSGJ/eZK5zyeaANvVbye0tT9mvPLnlLXMSpI0sdskxIMDAvtA3Z47dapxCS4t5JzqcbXyLHFJCqpFJACCXWMDh85P1zmrMmnzRn7ObbzY3RhNJPlbsvInykKf4MAEEcA/lWNdWtzp0UsJYJOwSaaV1xJEiriFyOsg28cZ9KAGLrJFqzCKOO4hfYJLbezrbiQJIzgZzIRgmqEN/Papq0v2NrezAZWDgeZH5g3LMUdgVd25HHGaoW09488syiO3MO2OMFBEL6GQgyTEHhGBxjdyc/neFss935yzwpJh4riO6lLNKQCUMqZ2lc42t0HFAFzRprloVnLTXC3UKRF02He0jgqk4GdjAAZOM4HQ13N1ZP+5gkZRduILhHjj823dUUqYYmBXa4UjJ9R9RXL2DQ2aiKeCJC7p5zxiVLiGVVZhLkLs2MCFBHBLA10dpBMQv2tryVYYWurRHZGlA3A8MSPMjUEevA/IATTrN4b77bZE4VWeRU8kTtOWAdXGSCwYDn0PNfSPwys1urhr7WYUllS4CJelxu84gKrLFna0XCgkcAjn2+d7G9kF4L4C0dVkO23CbXU7CczIjZfOGz+tfQXhK7Z5dINs0FvHfQzSPOhJEQMvMCxHONzEA55AoA+0/BemRWks11Zp5ZuSYlQbWgS5VD++Hl5KZ75OOexr3ERWkek2Mdyr3GonAuGLBvvn5Yoxn5k25zz7V4b4NmTTbPT7aKC5uJpd4kPl4tXlYjcXY8xosRPPGTwOa9xa90c2CwyKxudiNA6hpFEjuqhDs5BxuGPpQBq6Cy3GqxXErnYixyYiDOwihcApdLyFTbkAf5P0/pOo38ssblllhjjSO3QKClvAVHG0/dyuQD7ivE/D2ni3dba1MbTzW4N3O8R8iJGXeok4BDZ6e+BXuGkwmCzAQiS2liiEyCF1ZJhnY/m5+62OB05oA6qwignF4Y1IvZCZk8xxFC0UakmCIA/eJBye5P5XIms7q6jlmwjM0iQiVt8JiWJlmkhYfeQP909DjNZYsft0C3rTywzpA3mWm+MK8UfEaxR9VkPA5xnPWuVuL2eyMheJphEyxWlwuEs0QcBQkZ3PKqkqyjILc5oA9aggV7W0adAY58xF4VMiBI5OI4nAJLEZJJ4GetQTalv+2Kiy+V5Ui4jZDLbMXVnk3rwyiNTyOcHjnpzkPirzLCKGzuluppNsS+UUMBQ/LMZCpxGiAnOD/DzzWDfeOYrO9Wza2gZlb7G6HdCjKSCJ9+MyYYjPXp2zQBuS3KLcO800oieOL9/cLkTLIvylEAP3eDk4II7GtqNZp5BBe3cMEgCXETLKDDEhUf6QcHAJjHc8Hk9DXjzeJ5l1NxcWMdvE0bRBb2TzYlkuZPkmWQ/6lFO3BOMDsRUFz8QpPscmkM5gitriONbxcvPMtwdrwOdvzwbDjjoD2FAHpuv6vbzotk620U0iCeOfcXgfzjxuUEgo0asCRwGbHU15Frmp3ivHDpspiiHmSi8hhWNLcu5uJQ4zjaiwMSp5KnjqK5vUfFtsdVa3geWe3t7Yqsk+FVfNkVosSAYRI5cEE8EAgelQxa1Gk8wMsF7slFy1xHkQpNL5cUMJQH/AEguiIpHQ+Zg4GcAHQW+o315GWunaa6spFntbxmVJrzTyyp5RVv9cY5vmB7qMVuNr8i6fJC283AQi1kbYxuWh/dSG5QffHlv04zt9cVws9/OixG4gisrm0mVp2Ea27BYsG2iMiuRHC4I3ocZ+7jJ5z7y7vL6e8gsBFNcLFFNCElVTao6J5wKsRkPK647NuoA6h72wuo9Utb+IGQDLxRu7LFDkOZIoONqrMq7iOgJPauP1PxTe6DcSRwQrdQR2VvJFJd7o3aRpNnmR55XdGRlG5bHvU+nwarFLb3NwLe4ktkMlwQrM0SKpeSCdG4dGZQOM9axtf1Tw9catBfQqbgXEn2HUrKQb4vtFxEVieNulvGoJYHjBHbmgDEk8RXFxp5VLspLb37JHYQ74Vntp1aKRJ44x+9CSyghxyOtNu9VuLuJ7JGgEBm+z3LqGFxNNKVjSKSfGZQluzov168VUg0iyufOj0+8lY28+oeXbOAs8jM5ISKXHzL/AHTyCeR3rXQSfbUlv7WS2gsJLWX7PMGRpB9mPmXBKL806yAHk9QDQAltptz9pm066iWSxsVgNnc7pGeMQyrFHH5sYGd6u2QTx3rT0ps3N354M1vDiGXd+6k+WJZTJGV++jvJGoz3PJFdxp0K3VraEPbL5wuHuLYlmngAcNDO7AcnADAHgkYxUlr4fSWeO7aWVjPcG2uI4BE1tJAYJZZZV3YLXG6OJSVGACSOQcAHncemXthqF1Pb3Q3TSBYzJsMcFvCP3yAKMrJ5JZVPUtgDrWpc6K/2J7i9ZjJFPIVby2WeQF1lh2x4+aIxA4B6Gu0mt9KiRof3imBzHNNIwjc8EJIwYZUAHA/2fesnVvFlqtjfW8Nu8z2tvEsgcqsqm3jcokMw++gyG39GXvQBwWo6Vve1VYFcxzTLIkcX7xoViVoGDnl7hVBB9VJz0rS0zQLW4GmrKyKfKPlXEwe3eBPNEkEciHmWRn+XOPlJGetXJPEWm3VkRLGmnajJKqyahEjGNp/JDKI0X5SfKHlsRzlvWuZbxRYNfLbpqE8skV1EkbRIq26yuvlNI6v/AMsTKVYL6j3oA9Hn8OW9jrgvZDG0HkBgMERhpoGKSRIDnG9RuBGeO3Wqmta9p+k2ttI0EgAhEbKieZDJLMrGRht/5ZDA3bvWs6w8SKWNpqXnstrJHJPeERyERl5jNKZFJCOxwoU9VfI61xut3kLPLe298Lu3DXki2aN5cUcSsVjjeJvvOwXHpzQBgarrCQXE8m2OTTRbpPBFvMs3nSnfKwjIJVH+Y5HQ8VnvfrPF5Ucc9nFdTRHypQ3kQxGI7LZgACFbGQO+76151rU9xdsX064hjR2ZneSXy/sspfiNQRkQIvJ67ugrOSe9ttUa3uNUubpDGkk7ROWMfzYDqWGCSPunsBtNAHXXRgjdrqaKJYZJWtbOAoGMUydbiWQk+WuQDz1z36VD51/YLMslkv7xY7mz+zRrPDcSxHMryEDCuA3XjG30xlJJ7aMjTWglkbbHIlwJGW3ulQ7/ADRIRyw7gd+uRUtzeXNpe2+noGmtgkYnuLeMoY45jsIcDIaIZ+dhyw5oAuRajrjB915AWDsCyW9xKrnAO4OsJDdccEjiiqK6jqmgKNLfToXFvu8uRb6QGSJ2ZkZxt4fBwR7elFAHw7d6xoVu0UEV9dS3sIL2Uc6sFBkIADTP8uck4DHHpnrXX6TNZjTpmvdUWK+kZkMMAWeZpUP7vaE5LjcAcDbxjOK+EPDXjnUfFzy372Mlpc2rRJHCEmlkkUDIZtoI34xhs4yMZr0HT9d1SW4LXU8weO6O5ltylzBExyYpZgw8uUgnBYDgAZoA+ivEUhZYZoxLKTG6TyCNocTpgCaPeNpZB0UnB96lt9H86Zbmzkh1I/Z0eS51SOJ5mmeIcqNwVWU7gFOMY4rnNG1zTdZl02zna4aBZdyRpIoRZohjzLmZsMIywO4Y+lehabFLZ3k/9nSJKs7M8qRwNdRku+B5DO21EAz0XjHWgDmdG0G0jjv4tXhukv3l86K6t1dJpWuSYo7SHaSFU9x0xUE3hkQ6rFbT3Fz9j2GSe1ll3GGUfIkI2qSRtJJx37jrXpM6m2vI47bT5I+rPe3KBrYTOofdIY8LFGDkdQRnucGtMW66u9tHEYWmjzJey2eyRmtg2JLaI5yA7d2+Y547UATaRfaPZaW+kaZbtNc2lgqB4SpZsuoMYMcZmdyjdCO2V4ro1TR7+wurF7GaKeyELGYSxPcwRzRgEzq0j5KtwoJ3Yb7q1x0lh9j1K9nsI7i2SFokSzihUzmF9qyKZs/MQSMHORyPq22ge2kv3huJ42urlYYpZ45EuGWQf6QZwV2tInGCxCnseuADK1yZrfT/ALDPIt+ltGwimaFlu5VJJltY42ZU8gKcFthbjIJFZ3h650KcRtcadJYNNEtvYr5ywqIwfnnDPBGQu7OMjGT8xNWtdu7ae6MEV39nWK3Rbh7eMGecRyBD5t5Fu2+axB4AXCkZzXPJpuqLcu+pSXs+ntIhtxbSxkLbKfMmsoYpFBD5AHOGY/qAdnLDY2c9ybl5HuxIv2ZmjS6Zbdj8iTJCwKkpyMZ+9XQeG/Ftv5f2G20mCO1eSaKeCMyRxySkhfNcyL8q7tpYZ68VwtzcalcakZbU+QJ1CurO0a+XDGFiX7MUyLzbtByQCwyOcU4rMq2sOpxPC3ms/m3NvLYw3OTlVnuIRyQD1Xq3qaAPpPSdYllt5IrYWyzW9xCZku2cEwZAZY2GC1tn+HqOpFbWpz/21ZbNPm8zY8ge2mZ5Uiji4Ih8ldxhMuMDcSR9DXznNc2wljih+0wxG2Essq3bztFsUvHCsq/MY2weDzgAGuz8KX0kVg14LlZrZGYBZIZXEMjONyu8hTa+AQi5ySTgY5oA9Ng0XUXYXE9zAJraC332+nRu6v5Mi4aSOVsoUDgkfeyOea7aysXW7huYLxb9ZRHa3Fk1zLFPbgSHl5shYF34xh8HgN6V5PpniaHzvs1076Vas1032iJm8+NlBbfM7/8ALLcELDkAH2FbNz43sBauLWO0lQhI9Su0ZofNACuJIpFO8lwCMhcDOepoA+gNMuLe3Fpby3luZUa6kmt5kkMUrNKEJcpu81+McE5xmr2qa4qaY11bQWlpDaXEsLlGkUSDeAAvmgFIm3HOefrXyhN8QpJb9muHt7bTjHBDBcG5DzLICAroT8ynAA5AzjrzXXr490uW3htWlMtpdEwKz4juJRMcAyLdRYDghtrHsc570AdRdX1pM920hiSORLuP7Qry3UccjJ5q7Ec7SScDDAKvcivONHvYbm5vbtJmgSSN7d2trcCaGTiKOaMxEqkjtkgdT16VPrelQywzDSmkmhwIV2yROkUxIaSW8eGEqrAHbyec8E1TsNJbSoWuYrcS21wiSzWcC/akjvIDlJX8leny8cd+vFAGk9lfS24gnuILxERrdobx40uXfJMM7sFByoxuUkHnoKyNW8K6hFEZJoYYMTr5NvbjH2gvGNksMsLnagbBZGwxweMV6LpyWU93HPJDZWkV9CklzCkflSGRwNrXImfJzz93GO9a9slzp99LDDKJvOZkAeZLkxHk28cG5D9nQoQBubBBPPSgDwO98BTapD5moWK3Nq9sIHht5IpGk2viR4vLO+3AJxhlB5PWvAtc+FlxbSy29jp0jlWumW3Fy4lihALH95ECxbaBxnvx3r79fTrdVuZX26ddMA0CJ5stzJISQyvvcqwL5b0G6uO1eW0tbOaC68uW7nuDCwhtozdXAWLDR7oiThQcsV9ME0AfFGka7r/g8xTWOpXNtdwQ72tZbhQEgUrH9mZdwyxzzkFxnpX6ufsY/FXxj4j1a1soLi6WFRbYLLKIop0PKtv5kBfgHBz9K+ePA37Ni+PNahNpp8FybieGJFwW81JgJJbhxuOzYcZZsfn1/df9k79kbT/Adpa3k2nRxsscZE/lKBIUOGIz/EDnB7ds5oA+5vhl4dv7jSNMv9WkeW4CJMU2gxPI4yUdJADjvjGAfXPHffEfxnpfgLwlqeu31xHa21haSzZmZURvLUlool4wxIwpPpW9ayWnh7Tokb5YbaIhizgYxkYZsctz27D2r8kv2vfjTcfELVp/AXh+7LaXp14tndLbzSxHULuRggj3hStxAin5lGSSB2oA/Ir9rHVvGf7YvxSv44xcLo1kstrYxuJbm0s7ASEGZ4U+UXDqCVfsBntXxV8cfh5oXwc8DjS4hb2t7HaJBBOzGOG4luARcSPIp3cbTk4wpB+lf0WeGv2e9L+HXgu58T6hAjPc6d9sujOsltPN5sDOkQlDhVTIx8wB2gn1r+Zf9uD4iXHjL4hajp+mQ2z6XBcz6QkCq5ih8t2jb7JK7EryMbgCGNAH5zX+lrealdiQ2GxXSR7mKV57hcj7sE8TZVAxU8gLzjJ7bHh/Tb+DyzZieO0mk8mRpbczapM5UhmiXdloyQ2COx+meu8M+G5VuZLmWyKSWIktb6C6KywLE6ll+1CI+YwwBsbb1Iwa9Hj8P3K6OuoQWEcVs5jis4C842pu+Wbzgu+M7uc424Qc0AeofDSz0C1s7dRDiX7HLKq3ERxLMkmQfszIHW6D53ZYA9hnivRNZ03Shp37xLlJ9SLySRTRo97Lcg4SN5lcm0t8D5WXPHXGMV5h4atTFFa25zBJHMZI5hKXCbwGkSYOowpccMT82eK7L/hJbC1N3d3FgWvoVMLCATSJcbFwzyiRShAAHEZLnPSgDzm/jFsRF5n2W1tRhVFu06y3BJAilvJD+9+YjIYqpx1xzWkNKiuNKiuJJIQ9y6RyQwGGIBhgSQLGufKkKk4KkgZzkVq3V22rWxhN4ttdXZV47JFiW1RGbDl94/dz4KH5yCScDmua1C4aya+jF5DbLGqSRC6wZ0ugBbszgAYBTkYxnNAGI2meRDciVb21lZWRJHke6kkljYqknmKhzJs2qORx04qwLY6TaTw2qXUk1zDHdPYwrJLOGaPM3neUreQgQE4Yg5PTtU9lPd3q/aBOkUMkbRxukrbGkhbZJNC5BLy5BJXGATiuqGlG6tbqaS/eU/Z4pPtEdqkd9dDpsjuYXJQAZDZXJBJIHYA5iykFtZI0oxaK6taRrcRy3dpPcqW81i7bSiluF+Y8dMnFT6ebrw3K16L+6nW8jZ7cOvnJNIWJlWZRgRtIcAE4+gFXb3TRHHDOsJt470I/l27xyMhhXYBcrI+WjPUOoOST0rn9ZkvtQC6faTyJFbOn9oRojkRxqMxtbhkwz45wrFjnpQAtxcxzapbzzac9lJNI0V1ArpPciFzvRvOgciO3JLcSBhwcCmatZ2G+Oyi8xpLk5jdWmtPJQgkxgEYKuCQWAUEAngVXg/tC1DyWNyksluALktGYblraQBVSbzFwI3OMnO7jGM5p0supOgvGiNrJGv2eeFCsq2pbPkXSNOQxQgkcZ298cUAeWeIJRaXd9DbzTaY1tCY0a1VYBIYmUSAy4JuZQOmCVbtzWVqXiKaz0+2uYZopsOS85jlSXy0jXzEvJDOd5b/EYFdPrP2i7CHyFu7iwmCNLJCiuqod7ZfowYf/AF815x4uvbVJZLWGR7aUwhmhuDFNby3LKHBCxjnliDx2oA8buLt9T1h9TmkQLd3jxS20byrCqSOoj+SYkToOCQDgHAHFe5+D9DR5VhmlvGie5jKX07gETqpRY0t9uVhLcZ+6BjJ715xpHgLV9Re3mkPmIjlhLgxWspJ3NCiSKPnUtwM5JXivsDwL4Gtp9HilUJ9vguAs6ykwzM4ChEjSQhdpAJ+ozmgDqPDngVJ7u1uGfyZldJRNFCVsri5QrmOUOuDcqBw2dp7nmvoHTfDUGn2H2U79S/em/n8qJYJX89t4EcisY43Ucn1C1x9rY3yvbW9tlUi2Ce3uzAj2uwBtrYDM0rOAdwH3R1r0zw1cCcSabfMXv7hZEElos7pcwRHfHHJHcSnfArAjIC9OM8gAHU6bb2moBl0WIRwJbvG9l8sW26ZVJkvp/lEwByc9OevNZEU5t763gvY9tkt2xS4sI/JghuIoyJVbLZ8slSSTgMemRWrMosX+zedLZFI0eESxpAlxE2GneR7dQixoCcAnOP04fxBraW1iZzLABcRy+RFextBbLIsjRGeN4vmlLR9Aw57HmgDU1fxvDEksOopAbJWeeMOwijVWHlxTpDDuBcnB5O49SOOfjD4k/Fa30e8vY7G6kF3GWeOOZikJLZIIVT8y7RhT0OMHFdD8QPFmm2trfxWgUQSW/lXE1ozbhdxonPlu27yyw4GBjb2zX5sfEvx7dXGrXNrBIggaKS2xsaBrhcfMWAy28EHDKSDnoOlAHquvfEW21yPU7mK6ZNRjKST212AYVUjMksHlt+7fJ7dvWvCrjxDcXN4l1eTSyxzlvJltXBhjU5WPy414IIzyeW5zXkTeJbyRpVsvNt42VopfNIaElAQQ8zdQUyGB9a0tClbIupWnSG0YNbJG6fYyznBjJY8r97Z6dM0AfQuhXtmJLKOGG6iRX23s0EBgh8qXdtnuM8Mykc45744Nd5Pf2rNbRRXV0/2SYyvPcxsYpoUblo32bZIyxAG5j0wB2rw7Sr68liuFJvo7CNoyRIhSTDEN5kRVf3xJPfgBcZ5r0uC+n06SJ7hrh7Ndk8st4CpEToFUW8EcoDQ7TwAN2TkA0Adx9judRbfbRxTTi5Sa5mgWVEa3kZQInts5SXbyTwDjA5xXQ6nZ2MP+jRSR3D3rQt5sQ8q7RkARYBEwBdV54JHYEmud0/VrNQ4tr+WCP7I6RwzJcsAXbzI1R/NActu6lt2OAMCsXXvG1ppgaG0tbiadI44Wup1RnJZCWRmnRpI0SVuCCcgdRgUAc1r9rFBFNBexAXFncMbUXM90iXMRZn+0fZ45ApfjaysQeOK8G1swyzXAjNvpSN++kQCU2s0ESk7MuzGKXJ7HGT+XW+KvHhktjYGRPtEcwcxshk2BiWEiymMHbnduB59q8kvb+8uWuLc3gQXDmQ/uRLbymQZYIWHyRZ6jjk+lAHFX11Jd3W1LaUId8WyMyeYV3ZDkKh3LwuD+nevuj9nP4KQ61CPE/iGCN49NSGWHzJCilXQ+XuypwUUc7gBzzXnnwK+BF54x1I6lrjG10yzQXAnOUDs7BhHIH5K49Mjn8vePjN8X7P4X+H5/B3hOW0S48sW8k9iEYNEvyOhGzd5o7nd34oA8n+PnxM36mnw/8NhJFaZbWWPTZZJZ7mR38lo3WFNpXB5VTzjA54r+o7/ghP8AsQJ4Y0yz+LHivS7+a9vV860+3LGltEjYZFS3lj3oygjOQM+lfzwf8E1v2TdV/az+PWgXWp2dydDtNbt7q9neOV/PdZlkVXky5jTAOPr2r/R/+HHgXw/8JvAukaBpdnDYw6dptrZpbwxJCGkjt0hEhIUby2wEkk85oA9bePQtQszo99HYXkTwiGSxuoobiMIBhIzA/GzGMEDPGQa/Lr9rv/gnh8PPHGj6/wCNfALSeEvFVtZXt0thaRRNpt4/+ucrCx+U7gSOmS3TtX1x4m1PULC5utStZ0LRlnCBiJPMblYzjk49B0wa/Kj9vH/gpLqX7PPw+1fTp3sJdc1GzmtrGGKX98ssiyQsyyOHVHCEEg4zjFAH8iv7d3ifXvAGvan4Hu2V7xZrm2upFihFzI8LGFkEiOcEY+4M7c5+v5z6FY3EUU2t39sfOVQYXBy7P0WKM4BLbSCxHHGM9q+g/ip481b42+OdT8f+MnaSC+v7vUHhkYvzJIfnl5JQg8qBjdjhcmvGXX/hKPE2m+HdF+0yW0s0duiwBo/NllmCx7Ao3I53YwRk4oA+pf2bvh3J8S/F2m3t8jQNb3EXkyvA8dteW8TmSSSaYDbtCKVO4gZxX7KagqaNo8Oi6QsunW9ranyNRt5FWWKMqpNvAkQxcoBkFjkcjBrzb9lv9n7Uvhv4Dh1DXNHvYbqeCJYYbhZJIorGT5i1yZIxmTBJ5IHGPSu914Sw3s7w+Z9ka6Nut7PD5SC1KZKxRg4ijCqVyBgZBoA8pfUrhVNvfFYpLJ2mgN4gWS68xi3mqjN++ZkJzgk8c15Z8TfGyQaTJcMtvcwQRtDA6WUkqpKg8sSj5cqiscEdMrnOK9j8T2Quk+22U9vFGIC1vPdSq88VtCjeesHnEb2XbncMrg4Br80Pj/8AEeZ7y20XSryVbOa6NvcNKPKLCJss0CRjDwPJwSO/B9gDzPVLxdY1W71S41aO9JubiEQsqmNBtASRVU5O18DOMcdsVqeHrGD7JNd3BjuXUrHcyshiaVFfEkaAAYdF24xy1cjp2jLEypHLGhlgdpVkZC1ykhLAFY2zHtLZAHJx0ruNJ0+yMotZrydVSNVf7OBsuJk42qDjYcAZPBPfNAHUzQRQ29vLHNciCJvPsk8rLHI/dLIIx8w2nBB5H8Xt0kN8JIIvtLKJ5IBbpCygyQCRgrzJtB+VVxjd3PFZNnFFZxTI5kt4pIlZXdlmmYljyjFf3ORjcM/NnqOKw7mG7iuC9nHOzRsJGuGlZjJGzZCJFliMDAwOnpzQB6pcW9hIhks7hNsEKRyp5jhppI0VnKhwBG5yMjHJJ615xcwWc+oPZSv/AKQwV2t5mjMbeYCZRuZRnam3c27AzgkVb0/UpZftEk0SF7d3Z4ikm4xsNrbpcDdJnGB1Gea5i9uoHuJp5bJi0sqRIBPH5kLs6g+ZcmQMq5AO0jbjoaANC98JXS+da6RFa29rBas9zcLEJytzI/mH7FJGWHmBcncDt568VS0TQ4bvRrhIRObpLicNNeJ5xkMbDc0rn+JwCOcBcDOO/Vx608Gn3Q1K1Fv5K7YihuWilA+/OtxbthtwCrjGBVa38U2QUQ21uFZppDJZmN7iaGYgB7uRJ2U/Y2iIztLHvjGaAMDT7aKG9URwGRLdVaKK7ieWPz1UtNdLIgIt2jbasYUktVXxBFcajp1xMI5YrlSsqyXVq0I8yIkOsrh13cN8vBPPTtXS63cWdvJD/Z8ts294bjy0mBN3NOw2eUQceSvOVGcEVx3iXWp5ZpRLbPGyvEsu1pWkZNp81ggG129CuTxz0oA8D1KBCl9JNcLbrljcxXjk3cpORi3fvk4wADgHrwa+hP2TtYi/4TCS2uXkt7Ty7WBN0joheBt6bvOQYbkbiOp4J7V4JrjWSz3e63SdpZBOjS73ZI0+QBeP3UgA5Bxg/nXsP7MENvP45Hk293cWqhpJiEX5cnbmLegJIcZI3HIHA9QD9IPEdje6xrFnb290A8csbSXFqDNDG87hY0e5XAjfZnIJB9uRXBfGXw1DbeC9Qh07UJft9q80MNrJ50bTRygtMnlyKfPcvlgCcEYwMGvWLyfVbq3ZtNne1ht32vE8Rt/PMSgC4cnIZ8DC8884GK8p+INvq9z4Y1K5nX7ULNWunbMpur1TlfPSYxgWpV2UEg9FPSgD807BDbXd8JLWa5EMckJSOJY4YXkAEszxFsxSbTxnG7BK8c1l+KLS11WWKWBbgxwRLA0BaGOJ1gjDh1LkbucDOefU16XaRaqdXvkitobWeRd+66tvLtGYD5kM6kkkwgnzcFc9SDWVcW1lNqEDzRO8mx1WO2heaKFgSNks7qEnVnJIK5IBoA8DfTD5j+V9qBwWniiYkQQDLIUVRgHJIPPp+M0MKw27IIWdxx5x3mbaTvJIQkE7jgdcivRPFFjBphifT7WJby4UxzfOw3hiS08ES/6xMthiRgEda85n1TU7fbA7kbZ3En2cBZxAoB8xl242c9fbmgDf0sQmNlaKS5nVkufKlQxRBFbEhZ05kAA+7gfyrZ1KBnKNNDNZRxhJLRreAI2JEJLgsSDATw247v7vFL4YvYw7I9xJc3EsSNbqxjcqTjf58ZUDbgEhs5G3oe3o8thFJJDbxJHcQ3cKEsgYkyYDMQX+6cg7egOPSgDxzRdN+1XihmkgNuWuHRCeUVyuI3c8Bh7454r6C03Ti9tYXNmz2byNIzm5fIihhTcqpbji6O3GDnKnpmvPIfD15YalPcxW8s1pckxM0bk+UCePPhIzA27rnGeor0zQDPAtpLf/AGqWKKV47WOOMQKSysAA2SZkGMt64OMdgD1XwRaiBi90ZIJi0sv2pg7CCMx7zcRROCBCykZAOct9cbmowyXKQpZiHUPNN0RIo8qaE8/vwzY+VgTt9c461m+FPtF3O17dyFIoXaJAsZSNjs8yJSFBLxdA/HJFbd+02oi6hksprZrdVnS6smxFgriI27gBoCCdpVh09KAPLdX0xWkgdFt3kW2aG4kbzXksYoWMjuWAPkSs2QSwOSK8jv4rvTrqGCKB7uJ7kSW6+YoMwlcthSSAMKTkk8kdq92tdIgtjPas8JWW1bz7i6mZTO07lWjDk/vShyc98c+lc/r/AIc066cva3GGkiiWISYiinMSfdhk+9EQvoMkZJ4oA5vRbW+MMq2swihiFzLeKybBEw3LDbOUJbeyMSGAwMcmp0sLkRi7OkSlViEbxStIxErrtjkWWJ8DJGcnr3z1rofD1jNaxslu6QRGVheSkm4aRiMYRnH76NQMZ5AA4PStPUBamzuF04SG4kLObkzOYpVhYDOwkBG3ZC/X0oA5nTbv7Pdul1FamZktwJJXeKRWByIIklfCuqjkkgEjkg8V6Tpug6Ne3B1HUrS0MjBGNuoSbzHkkjEcpt0YYwNxzvOTnp0rzuaBbC5fdbfb9QvrdZ4lby2jhJUB2juix8qUAHO3cc9MnmtLw9qV2b2Volt7GJB5Vw0F0pW6kgUMIjNcNvMw5BG0A9s5FAHqviHU7a3tohYQgXaeX9muYj5ESQO6g4jmJaKfKkHfkcZ4JxXOC4nvVZZLw27yW5wjF2WVZZBlJwEwxZuQQec5+mhYWulSrcajdCdd8UUUK3yyCO0ndjKY7XZlZ3ZiTknI6HFNuIrj7UgskmkgdrcvKfs8KbEAkaHzsnLZHyjjGPWgB1rELO4SX7MqSSqpkhaOZYWFuRBIkjuhKpsGQ3Ay+BnrVXUZJH1KbT4iixQFZIEKAxwxSKD5iyq4+0csfLH0LAU2bV7p9QuBvnhSSQolk8ZliaOPIkW42A7Y2wMupIJPrmtFrq2fdcSRGO7uYYtkNwp8i08twjukUSk+QQBsyeCQTigDNFvPqUL6XLHcM1vhy8sA3yXEsuFgn4KCVs5LHdhD2FZV74ekNzAG09Ys751nSd49NjmVNhEbDgzrCAFGcMx6A5r0o6zeQWLSzCBtMaeO2+S2ja5LyxeXklM+Z+8UBmBOAeT1xTa+sWhOno0j2EyiRbWzEccVvJ5jPI0Z3MzuDgc4x9aAOFgijs4ltvs7NDIxeCW43JIBLJslZ2UBVIABwfX1zWppMqRXcjyqYoikp3xq9yFLyrHlRgiJgsYJ7ncW6c0W9zcNqUdrfwyS20SmW2GFhniVyXX7b5eTIjxjg4A4561vxWVv50l4lxFFLPbPL/ZsaECdWlKOVTn94YTuB6gnJANAGZdaDbppz3GmRytcLGplmMUMkVxiVna5dpBxgHA5681QjjmIs1kFg0rOpkSQsDO0jfLJIcbWdI8A4JznvXpNroVtJYWgMo8mFGSG1ExllitY/wB44vIfNwrZHJx259Tyt75F3OHtLiKGCJ2ileGAT/Z8ZCQhoiCJCAdp2YUcE9DQBw/iCLR7b97febLHaS3EttGIy5iLsUWLD4/dbwcHGABzxXld9Dd3XmyQSCVLKEz5VQrpbysDFHGpOZHLZGDkc8cV3XiDS7691KZI5yPtUMcZuppBLNJHGDsiW3LE7hGF5A9M4NZfh21v9OjU3NxC8VvcvKkcrZnRI5WWIRqFJuYmY5IwQhHNAEv2mN9Ntob1J5J0KT29tDHBNdRtNGPMWSOQ4jRgU+bsavWqRtbSXNxNPata27C4ntowssk7OYZEESx/NKECg4wCBxnrWzrWhx3d7p+owX8cM1qyPNbvgT3MeNyySMoAMSlVPPXp2qtvvnkZ18mKCcv5rPbmVxNE5EsyxrJjY6jjIBwaAMzTxDoccUJklv5dQN09rbi2jhaLKbVkJViVUqDyf4jnvXa2dzGLJ45be8jsJY7dXhlAvHiuhhi63MallkxwQDkD5unNYtppNvayXOowTRq8m2S0bznRHkPBjSFyxmw25myQFOVAPFbkSJeRb7rUJkw58tLOPy4nvdjB5ZkK5JxkEkYwOueCAVDHYRytPBJcI8gkUN5yG0j3OUl3vniXy8YJ5wB6irltfaZYG609JiTK1rsvZFNw3nMokMt5KDmOBzkenIzXI3xn02Bhp81tqDk3Imwgdt86BfLljY8RgAdgR2yenB6j4j1MpAEjitHikiiukjj2l03EiJRJ94ZYHJ6dO1AH0N9vvJLUT2b+Q1xdFFkhaN/IWJQWzGTgW5YNsPcAZ5yKq2dxqLXBvU/ex2lyn2hFjmSWeyjlMkruuAFjwenJIPSsTwVBcahpzX9sY1lQSWtzC7fNcMS+1pJC22MKmDnPQ+1Tag0FnciBGl86S38tXsLh1cGNJXkdTJhZYmLIpzxz14oA9I1G7sNWjF7bFpZJ4ma0DK8UUAiAJs0Crlo2I5L4wTwcdert/F9xolnaRWtlE8klnbbLY2wkFvPKyrPcWyqc3C4ZQ4JHUkdK8Ifxz9imiAu7a5t3aMQRwogYRuoieKQLnbKighj3cHGTXe6JDPHFZ3RvUjtpJ3+w3QmYTg3CpdxpIkw+Rdh2FcZO3pzQB1P/AAkc2pajbJLpCyyyXCQNeR+csK+XI0j2eY1ZTmPBXJBAODkgiulivre3sbuKKwm8x7qeVfLka4bC7wkMZ/dsZkVCCPmChMYwMVgaDZjWrmK1bzY5PKe4VoZVlto7hj8yyBSogkOc7ic+me8moIdMkmVpY7xUtFEcsJMgiuneSP8AfLOymCeIqN+RnD880Abkd/ImmGO3jiCwCK8uWMMaubiZvJ8uSAsvmyJGodyDg5yCTydfSfFNlC0NlPLLNp7xkSPBblBeO0z75RGHBSPOzJHHJ561xet6tFqR0hkF2UmULcQ2AjjuQFhjjGwHA2edvIL/AMHGSat3Mdk0NnbWunXEN3amVHOTbNGEcRrdSygkyJsKMVxtOT1GcgHT6l4at79vP0m68u81C3mjjtTiJLGaQrKXS4kcmYHLDy8kFiSMKQa8I8X+GdTtLqaGdTI8MkMaQKPK8tZFLx3JkL7C3zkvjO1gc85z7pbwXumoFe8jt4ZYUvZb0RLc2txEsUaq3msd0E7MVAAAOTjr0huY7KQ3w1e1a6ukgjaAjcDcRyDC25AJ2y7TlSTzjigD5hXwFBOImnNyi3TrBIyFZhEU85FlUoAiRsSzlQcnAPQira+CtUkhWSO5mjZ1tYUkS4QR3dlAUVYxDg+XgFWGeuT3r1a7s3WG3NnamO3XdayMsjI1lLbHIhZGwGBjOVPO4njIqjNetDG0MMiXs+nskcLW0BR1djI2y8EhAEhlULgDGDkcYyAcHqfh3WFt1spILm4uE+z3EF3BE5nnCx+bHGdo2hFX5WVjn5c46V3fgq/m0ye01GW5ElpZx20s1jOR5z3LxGN4ZhnMah0OEOByM4Na9lf3UtsZYYJRbTXaM90ksQNrM6E3KBWk3RCM8EHnORgduYvbOO6aW5h1BIfs8y3HlrGSl3KspKpuQfO2Gz6cHtQB6n4j8SwX+lRy28E9lfaks8sMXmPHBOXt0aYFc/uo1McJyPlGDjuB47fSM17aNLfGNgrNcBGkWCaWYl3ikOzHks7MSfvEscVyni/xMbi+sidU8uWBGtLe0Viv2eW3Rn825VJci3aMOpwvIVQeRWj4c1rSJYIormWSW5EgFrLeTHIZRF5UG2RcCCSdmCSscgMMAgUAdfcSSxPHcM2yfykjtGnkzASTkxRBiCUEA4yB0xweKsSut5axPpy2ojlnKi5lyoRkyZHBQZL7w4XPAwR2qhPGdWnS5gDW5Z1nhsHnbFxO3mDYTtJZNoyMAcYyQenT+HtGt3gSSYXBhuI5I9RaJBDHZrBIwwXbhHV8ncOtAHG6vpdotvdajeOknm2stqgjHmB8MiGUMD8s/nBgVIB+Q9hXBTNpJtbiFrdZLkKslvJOuCDJtVIwEbMbCRsknqowM19J3vh63n0mVrKFZYbWSNFuUdD5aSzXH2mdWlI8yRoZ/mbG1cZXtXjVzokcNzIPsShVkRpY43NxHtjfNuIZz98kMM4JAPtigDxm9sdWmL213N9pSKYQLbhzFaq8qqqXKHG6NAVbv396veGy2gzzTMt1Gk8ieZLAzsXYXDgKAiBpRtXglioGASO3WayHt7e7lijlup4ZEX7Kr5NrB5iRhmnjXCEu7Mc7sB+cVzGk6rqMtycExWc8qxwyTIHmjcMwWK4BHFsRjJ4Y5zQB+qn7Kf7TmpfDrXLXTxc+XBqT2cML3LGCBraUoWk8nc3leWqbWLEAvuOcGv6WP2dvjvo/jV7m2nVd95aWhmlaeOaKWSZE+zyW0SMSIyQVLDgFSTgGv4adI8U3vhfVShuRHdG3uFOpDDJCjtvEEETLhx5jEAsRgAexr9F/2aP2q/iHo13ZW9tdJLDEy20sxV7cfZNOaaSJZJxISQQgAP3RgKOlAH9nI+H3hi/1ZNQtBEpQLdM0m2VPNbCPhznLAL8i9ATnrVPX/BMOn6lBPHd+fZY3G3fJWSYthJHVRzIEKDC9SCcen5LfBz9t+48RW1hYS6nBbzSWsV1fpdTgXMQDlmXYDkIckJzlsY5ORX6NeBPixo/irRhqDX5uVlbesKyYeNomkWKZQ+DGu8tuBHBXnjFAHVeIYhaWq29m0DXNheM04aZIo5IJkYbjGX5kXcABjJxuxzXg+qysFuLe5mWG2jtytzvI3SLA4liiIwPMYsysvIJHyjdtrt9S8RC5vbuCRBJbLJbMXUr5lwWUbSX/AOWgJU9OwHese+0GO6DSmCM201xHd3LTx52eWoe2Xa5DcI5zjuaAPDWuVsmniuY3nhluDdiaNnwjq7GNYvuY2xtvwWaMgDmrs2quQlrA8RkjKRx3axM01yt1DFGLoxqpDXjW0ahODGm9skSZruNV8LB/MeGOGOJgqw7WUJLb20aFXQbsI6keW2TkhMcnNcbfWU9tPFcRwSzny3ikkCrFHAfN+VbaIgGWAZcBVBAYEkjNAGbpEN3cXYeS4ubUCaSGxhYFBbRiWQMjQcCRiioxDq7KHwcYwPXPDVlNfS3i6tqHnmQIUDOHZ0hQxxlFkGC/nQz4QHO1QwG1lrh9Y8L3FrPa3Md65hvLdm/crL5cRht41eOZBcrHDcvGoyXVhljg9qvWmoNavZw3pEmlQ2qrAsNusd/Ek06RNHI0bZkxNLOd65+Vhg4wSAdVdapJYanNp73aS/ZZpoUidUt4kYswjePyzh5goUE9FIw2CCK1rq6gtrWC6VoorqKzkkER2gTFsiQShz87FTkDOTkACuG1zBvtKmSOO0E0DRw30amUTxuzh3ZM7kkQ2zKxypJyxB3ZPR27TCSW0uYbYwyQpIZLkNuicN5bIjOBtztzg+o69aAM1raGOd55VkZb+xj8v9258iCVFM0nlN91N5Xp1HIzUD29zFBGYJbaOaVmiuLiSIuiLbKiRlS56+Woye5Jx1rsZltr2JLeDzY5V3wySIU/dxqiLGsrZ+aE7RwvODXPXmnmNEtbdhIW8/ygjFo3dG818bzksZQ4x1HA6UAc/qXidUC6JNJvsYmJEQjbExJ2mWaNicQ5LcAe5zmnLc2jTpJG6wW1okbRGQN5Lq22NntAqAEL2DDOQSOOaqShGlZrayZrm5nkV2dAhWV1bekrsOIgo+62OcAcEVU0wXdpJNBd2j/6IrPNYyW0e67S5w0YiZjhD5RBCghuRwDmgDp01NzYXNlCg+0m8aNbmVVnldJAWTy1zhSUPTrgistrRY5YbwM+6zPluqI6xRzPElws8cIG2JwJDuJPVSSecVp21jbyI8tuJo4DdwXdpCSBPbudwYSIBuOVfIHXHy44NaOqifT9PZre2S4kKAzQxbvtEkW5mBSMyAfMznLEcqcDpyAcXNf2ZXddD7Rbia4iLRsIh50pQrPMc/d8mSM5zlmJAzW5bTWttKNMeaO0tmuYmkDExmaOIu6sZSO4Kbt3JUhRzXK21ukmoJA1nLIk80flWsEZkWxa72y3P2iRnYuinJUKDsJwcAGu416wsIb2GGRDe20UUU7XFvDHBMvluu6I9CSW2gsBg+Vk4zQAn9pwTxyySPHFaRmSGWWWLyhEscjYG4EskYUqFwOQPc1RXUJLSZry12Xc6s8cPloSogV0VZVUp++UKeCRwQWOODXeC28KNZwJqF1JLBfKsouMlXErSxuySvs2NGsWVIPOVrlWW0gS4s0kxZRCNVvowz3TzyFlmtogrZSLAU7sbT1BNAFLXbm1v4rkSNi6nSG2a5jhEU6s5CBtwXbwihSR6ZJrk7Owu7dpJLm5e8ghtnga2ib/AI+bYk+Y0bIObqOPY5B65PYVraggeN/M1B0to7lFDRo8gURW/miORQ/ysVznPVm9azrmC2cx/ZZrm0+zQP5wQAeddvE0Zlbe5wVQoGHcP7GgDQ0qGW3MCyCSNA9yTPO+9mSzJEYkRc7Y23ghhye2at3V7b6TFIkyoRKz+VMysIwXUIV3ZykjYYqOpHJFYulsttLf20cuZJts588jbHACBJHaybj5oynO3oPas3VLHU5WuZlvUkhkZ7tov+PhVaKCeCJgCPlAWbA4/wCWIoAdqOpQbYrQNd27rKqZlg3JOixLIu5u67pTgj5gFFefagL9RLGBcvHbSKA7bGt2tQWLPI5O4tvwNvYLyOtaKXWo3NnJDEknkWEYaW9kXMjzzBvPlg3jLKkcSAADquB0qS1t5NS025mEkzXjjZIZV2xERZ3NGU4JbGCO2M9xkA841fSzH9khjniuJJ1luGaJZPLiMzDCxMRwyvISVHUEkcVktYpos8Iv9VGwxBbMRGUWrXUmGluphG252VfM4wFO/A5r0PUmsLWWxupxdT/Z4ZpZIY4VURNFCSCjuQHRSy5B+8E4zivkH43/ABg8PeE9OvGfULa6jW0uY7O0sAI1a4jWVPOkkk5jKzOgIBPXoRmgD2qw+OHhzwfrM9sn9n6d9nuJIIkULC0yw72maVHJMe6ZyQGPz5yte4fBv9oPwVf+NoDcanYi+fylkjM0UpE8zklgh5TajKDx0XPQ1/KH8ff2xW8PPqAa+XUdc1B/ILRuqNp0EJkZEkYEkzhmBDkcrtwa+QPhh+2v8QfDnjmy8RnxDfwxieBr1Bd3E/2iKFolRvIdhsG1cNjquPwAP9QHRdetZNEgeK5gkSRYnhlDDo6B8LkgspWRTkcYbH08y8ceL9P0ERm5k2RyXLmSeMyGRd2f9YCMLDuB46dT06/lD+yB/wAFBPBnxa+Guh+ZrthFq8GhQJNGbuP7Qs8UWGaNS5CZWPox3ZOAM4FWfjx+0zY6dpk0s+owz2FzFLslguVba6+aFe4cn5Y9qsvHHzHHSgCz+1D8f/Dmkaff2MWsagL29adI9OhKLK6DB83dGP8AUkiMbevOelfkjq/xY8T+Obs6bYvfxStcxPglVjgkiY7jHIxBc5YLjkHr61438Z/2lbfWLq4aDULC6u7OVpk82cXEUSSOVVlbGTKwCgJnHIHatL9mHVJPiVra3LrFaQxX8MUpQoVeeRgMgFgEBfJIXIBIzgmgD9AfhX8KfEmpRwXMVs91PcCI301yrfaWBAfFtudjFyfvFAvHcCv1/wDghqKfDHQrez1a5hUzKieVLIpuRPKDsjZWUeYAOrAbenOcV4/4S0fSvh54fi1KaEvd3thZp9oZmkjC+Wu6GIYBEm0DHHU4FeJfFv4p2WmxTa3HqcVtHaK7R20zGJywTy3Ds5zvBZT7bcUAfcfxU/aV0zwfZC5jvoYpVR2Fu7rFk4YucZAwpH+AFfELf8FH2utck0jS7eXVLhm2G6tp5VhTA2gSll2oqrnnODnjmvxD+On7T3ivU9cuLGw1YzlJZrZ0WVruBDI7JtdjyAy5PtnHpXpH7O9ja+ILnTrq/tra5urt4IruINIDagzh/MMSnfktIRnBX6UAf0c/B/41XvxAitJZp5it05/feZmKB1QSfZjnkgFlGV5Y/p9maVG32eGS6LrI+1mba5DqyggDIyWyOh56etfIH7OfwwtrKzgntoZfJkS3MKnyyuNgKlQPvSdefT3r9ALawEVn5dyuyWFVdNoQzBgoUO6Y4G3AxjHGaANPT5Lf7NGsMoTDKxyUKuNgyDzn1/z0uW86xu7PIhRH2xIEAO1sE8/3cscfWvMb/VItKeWVGeR1BR+TvjRxkOqj5Su489xu5riLvxPqtvH5qRgvO7IdsjZVMttcjpuxt/P0oA+gdVnjEbPFIoYghmRi24cYUhD+FeHeKdWljXy2gESxSFXmJUOqtwqIrfeUkj6biap6drt/ewlml8zcxWZGZg8LAD5TnqcYIx2963jpsF2jLcwi4DshLOrnacKwP0z1+lAHz1q3hy91i9mmWBQJQuFdA8ACsCDJlvmBAHvXT6H8OfD6/abglPtMKxboyfIjUuoNxMir1w2MDr7civYodPtYop7UiEykl1ZQwG0kYUHHXGPfP4Vzt3beRJKqK8atGoZyoYOysSFQE/KeOfUflQBwltpTWt3FM1y1skEqlkt8YnjjZ9rBnOPMIIzz36VJNqFvFdXNxePcOJWENvCoXdESTukZScvIRjOR/Olkn1H7YsARJLRdxBlIDeYRuyXP3QMkgnjt1FYb3tibxUv5EYku4EfLIRlhvI9l4/8Ar0Adv4a0qK4vEfZEAswnjE3mRuVf76A9A24Z4PU8V9PeEo1jKSRgZTC4dmIKjHQsOevT618maFrFrBcec127ptEtsjyoyNg7dgAOR9D0z7V9K+GPEDSJZsIVW3eQrPJgYDkLwo6jr+mfoAfQ0En7rLBOR6EkAhQCCT16807kEBtzZyVyRhc8naM8dAfxqhY3KvDGxGFOApPIONuMsOBz29+lX3LkhgvIYdx0/wAgfXNAEQT5s4+ZieSCMjsRnqMZ/Kmyx4JH91ic/Ref1qxJNkjIVcYBGVByfbdUbupCnOQRzwfy/IUAcR4msEvLK8jmQOklu67FwA7MGAWTPXK9/oK/zRf+C+HwQv8A4Vftl+I9We3mh0nxTBHqOlMkBigPm7vNCyKv74ljjIzyfXFf6bGooGjPAKHIbnBHB5Hr2r+PD/g5n/Z+Ot/Djwz8XrKKa5vvDNytmwCTPFHZTsfMjZlwqJuIbk8Y49wD+F2AiN1Dqrnf5bKVIxGThjg/xdscH2qs5CzXUMTbYwRGVbPlFnAJKE4Ckenb8K2pIIxHJlsSqTIgYFQztjcuWOeCD3P9azjDiIu+DLuWREY9QQMh0H3XHOM0AXrG5tZnuY5oGhmjtRDEFCtGZI1BXIHX5eeaoLH56sWk/eBogsCoyo6DmQ5Ix0HbqansYotyrIkhmmaRYyHVSsjITsbON3p75qnNFNDKwmZoiwCqpBDMwYk7D1XjHJ/U8UAPjjOZSkQQKw2BmCsjEkFcMBkVDdCUSqqsGG/azouWA6gFscn3Pp+FSOZ0D+WdoQoHEyszsByWLEYyf1PcmnAuVdoo0Dl0yZNz7ztwzEdhz3Pb6GgCNZIGtXjmV3jkLMMYLgFwFIHXtyPbmpGSRdsqWwWLLJvK7T8gwSx6bsHsO/frTDHKzKpjhLiM7FQOfNDHJOVHIwW5rSQJGzBnZ8WzFYlyEXLBcyoxwGyBz0yB6igCaxMUc1vKcvLC6YI5G1s7eM89RnsCecV9e/C/UDNZKsnkJLGzxmzmffLPBLGPMk2sf3aon49gK+OLZoQ0bfOrZWQjpmKMjepPQljz6/pXu/gTUojKlxLewRTwRTtapMXKKZFClJigyxbJPUgd+1AH1tp17LNut82+0wXAEdzHNGoW3AWDyWcBZI3PKZ+bBFaSR2UM7STW+6dbKOEpIS8AM4ChI1DA5B6nGQR2Ga84stak+zLaPaZF1brDPch92Ygw8trdyf3ceQCSevaupsNWilgnuL3zL2dA0LSsixvJ5Y22zI2QHUOMNjJJHrQBm39jplhEsjSyiRLgbYHSNfPYlHWNJD8zkPkH/d5NcpceH5r23e7eUNClwxWIzLFJGQNzfdPzbR0Az09ue5u7GefULedrm2unEUaz20RbcspQCRILcj5CFzz1OM+9Zd1YyG2lhs7SKWLzVjuZnkkWVWV94EGSP3hbIbPUDPJoA8b1zwxKQktvMZzGfNMjbwccCIMp5ZNuMY9fauWeyurf7FcXKyxyETxExyZldEOJRluFAKkgDsK9+1fT0t7EtF5t2BbrFI0JDC2dYVkdUVTk4U859OMGuM1HRoW0uxk8srNExaCd9xDx7cmYIwy5IyAOpBzQBwMN8sO0Hc8MkCvb3PmkiWS3G6JZQFyCGyG7YSnWepS2kETSSrvkle6eaOQCYmQHcm7G5I8t8oIzj2zRfWkEbbjasixhWhihm2bIXHmTTLE8eeSRheTj8BVW6hgfE8MKW8UhYsZt6mYxfIFD4GxucjscZFAGrFfyxlhJLNJbrahDBcBS4+04kaSBsr5hXPGefXvV6z8Sx2kyGC4d4EiMMJn275HRSGYLkjYMEKCRkdM1yaIsbxefvkgUMuy3Z9zx28eFndpACqnIJA654zVR1klDOJYYo18pEhEheNm3AArG4BTLDJUEle9AHa3PiS5vI7iOGNQZY2upETCKbgMGMnkH955xkJOFG30OKW6vYhGhkuN6m9+0XSygxnzREHlieMDJVlYICcfdBOM1y8cdwvkG289bl2ma4mSM7VkRyqJE7DBiJGQoOQCOOKikgvZkuJXBnlhuVju2K7TMu9o2lIOMEKucdewFAG7/AG3cR6nYyWU0NkZJJJJjBvkEhj8ggCFm2hhGrZA5yOO2eghntBfxv9ikMd/bqLmeaMyRxwWbMZrt90uGMhCDaMlcAkAV5zLAwgikmQeYkkircwMoRokjVI4kXP8Ax8cDf3yD2rqLO6WRY7O6t5YEMrqUuGYRIRHumuEQ4xMyBVHO07ORmgDV/tWVyhaaWWTUFFqlq9t5atDjcCkYH+twQSOvrikiks5VltD5jW/lz2bqiEusjSNNLcNIBuIUAfL0546VBALfzYVusLBawyT2dy/mC4nnJ2pdROQMII8ZHGQcj1qa3hs3aZI720aFkkmdxK6MLmZzFKDtH+r8pQw9ScUAc8b64cXDRuiyXcf2Q5AaWX7PJ+7AGAsOFUDHBANdzpWsajZi6/tJoIYJ7STy7Xzts1vLcxLBDcDqscZKBhuOGzgZ4rnIYgglW7s4YbFL6aI3AkDmOS9ha3jeBWALoXj3LjPB5qK3+eO5FxlxCkUcjygSSSC2YzWyyKuSE81ioH8AX5qAOr0/4hsUvrOWWPzDFCrERkQPdRTbluFkC4i/dAbhkAlq0IviKWkZmVkliRzYpZTsvlxW8agh0c7ZY1mLsqn5iGGM15Ekd1EZoIStrBcu1us8MUckjuzMyGIOPnPHOOgwScc1lKVjki5nNzL9oMtwy/PFcMgCQqEG1d2CcH7o4OKAPdIPiNsd5pbhYbZljjuUmEocxoS8Y+7hExtXLY4X8+B1LxY+oPcooWWG73rwPNuIbrzMid5A2cBCAoHSucF7NZOroi3sV/bQx38lwGYFUUJHFIoTbhnUMTkHBzWiqWVxafaRax287LI062l0m8lQo81IWTKK7KSBngEdaAM24sbhLq6Ennq0UiIJ5MsRF5QaA7fvFzz7ZOafE8cYkJjt5Rbxx/Z5ZNwkaWNSR5mf+WhYng/KpqO7ukvL+5mgkZopArDzwBJJ5EIyFOQq7ScDPXHHpRp81wYZoJoYp9rB5GnciNdyZL70GCcnoDwfzoAVEeeGLfcl4sB1lZk3pyQq3B7txgGo2KN5TwszyFUYp8yuzMTGN7jIZAwbPpycAUlrcwwzSCZFeEqqhVDNBGYmJZvmA80HI246Z7GtS1ls7ozJGsr3NsDcWvRUMadYBHj7jNubPrQA6Oza3iNxcIUup1kVJCN0UDugZVjjAwVcnhjwceoqlcWsMkCTGT98TNdSRwsPNVIh87MhPy85x6gdu7pdTMTXSvDItokMd1bu7hZHmACgAMf3cSPllB6g8dKykVri4hv4x9lklSSEb5AzOzookG1TjyTJuI9QfcUAPgvolCpEp3y7YJXdkRnD/NAWBPBDlufTnuK34YJ4IZTbRytDeRxsQdrqz71RmTH3UEn3s9hmuZMTpNOUSNlSYxznGMyjBibeRhAOcdsdOla66vcW8YitmyqyGITy4LCMmJyFQDhSVfPHJ470AakMxtIvsZa2e7aVdtzKSYIPMjDM25Dh08s7VOOM84NVXXS3RXS4MQiEsu9WVgkwCCGOKPGZUZiemQO+OtYl3eFTcHekjufMjCIymSJhsaPkYQjLEemPas+IKltG0e0hZiuTmRlUqQJDuwoIkGOpwR6dADo5HWBZLu2IaeacmK1nDJM0bKFd8scBPMyAO4I4xzXTaV47Ghy2fmW/2doLiJJ0t5PLWXe+2W3lbOAmRnPA6ivPbgXv7mJnM22AbpH2pndjKLznAc9uBj2rnL+GXcWkLIDJtZCxkVpQCUTOeAccE0AfsP4E0rw38SfBkU0r77qaNUWSV4pI7UMoQpbOg/dh1IBY8ZXPrj0PwJ+wJb+LLhhFcQRy3F2LtZwoIltwpJgbYcgkgtlsBvxr8svgN8Xda8Ia7DbvDPd6fPALV9O853jcNJhFKOQq44Jxk9utf0R/seaz4u8ZX+g3dhbzwaex423CgyrH+7YFVG4KjsQFyCQPwoA6nwH/AMEu5L+KDzZrmS1jtba4LeR/o94SGDxAr/rZQp4VMgcA4Ir1vV/+CVfhTT4zrVvqi6dcWkQe3tobcB4pExslvIpZgSvmBs4Univ2b+HehX6WVkpmlE0UuyZY45oFbcq8RqykrjqxHJIz1rv/ABn8LjrejXCWZmuNSjRrkmOORnRgCPKnZf8AWQsCOvOTk9OQD+c3xt8Ff+Fc+GNTtZ9TtbhIrO7d454RHHJLBG6lhHkZiMhXPykYPXjNfjb428J2q+ItTvNN2RvJL50yTYl3zl9wWGSLh7bnKgD09K/o/wD2qfgP4v03QtSvZba7GnahJOs/k+ZNJZhUJcpIMhYiQSQDxnFfgBrg/s/VLqEAapDY6hNayxMpFyll5snmzMF5YL0B4xjjmgDrfh7pFzp8tlqF5cW9vI1qoiheDM8g5cxBgc+awzgsMAYB9K+t7PWPCs2hGKOWcXV0DBJEsSo6S4XdHOoX90gUn5jwSODXyrpXhvUvE+n3F/C0/wDY9vZKtncRTjz4pRIGQvCmSrg8c4J681i6R44urXVo9Jj1BJpNNuLm28y6YoZdqhZS8ajEjgDgseox1oA774gTW8cc9la2ks7ROgQkS+R5Tx7GMgVOOCSM9QcjNfnf8TrA2WpXsEN0ZmdPPRXKtGFVdoWLBzJHuJCgdMGv0K8Q+JptUhlge4hEt0i21pPbMg8yIQgnz1UYZl+hxnrXxF8Q9AbUbpr9ozczW7paA252RHyDuDMeN0uepHGeuaAPn/w5plxbXcN7cHfPJ8rQHlVGeAwcDgDn/OK+/vg3rs+g6hY+TdPd/aoVMcSnbHAqIC4MbdyTx69q+WdA0rVdWuA4tz9khdIYmlKoNoYeeksuMO/BwffHUV9R+CdGFstz9mjFtdwtFEzMykkIA5TzegzHnO05oA/W34O/EbRo5bdNQkmgjuooLa4VQkTPJGVc+dDHkk4/j/Pmv0S8N6roeu6e9q1wlvbny7m3ubJy4c4zGZpNuIzgDqRkjiv55V8cnSRb6gXuNPjtVlhd1b5N6MFjkzGT5jEg9MnHFfWHws/atkt7QeHb/UBNZy+VCbq3AiQK6fKZnYZZBuIwv3c5OOhAP2HsoLe+nDWcyyRrbNb3zS3RMkuwhlli3Ha5BPI5bjNVruOeK7WKOFfsGkxA2kylkSeOQnzFuJl/10jTEHqcD0rxrwH8WNEvdD02xZoTcFfItvsckEsbRzZyS6MS8rA9W6Z7V7mt7aSwacLWB5Y0Rbe4RpFaKIYLw3Djd858wjJHpQBy0ui311e/bWmR5LqNJrOIKisiyoTJGqkAkkjHP1rtbXTbORoLeIxWqTW3l3m8qJWMSsFKwA4VVZTuPVhxWNb6ndxNcpJHBfzLcRRWwjZlkmug+2RRMox5Kp0UdOtdMllZmcM2WubTDyTybiVnJZjBCQMMFVhw3HFAFW00u8tpGf7MpjSURoqlhG0SqQzFm5TOQefX6ZmubeCKPy3MsTG5h3WkQJl3SR/63cT8iYJXaev61qi4lSS5nhd2XYWEUqvLK7bPLAMRwEHmYx7DPbjDuLbU7e2JuLGeQ3UC3l3PK/zrcpuEZSRT8kQyBj6UAdbdSXN5YwwWkC3EUFtt3lWkms2LBS4CcuqoT0yPyrFsdZeyeS2uIIryW32xvfvG0cs8LE5g8oHnHfrjvSeGJWurnT42kjgUWryXAMzguVbyxAgQ5YnrzxWvPpt7bnfdRm1lkJazd7RSs8blgcuDhXAxgHnigDJv2R0dJWuBEbwFLa2QskAJV1WVV5YFuMDv17V501zeDXbiyub+F7R2QEIzqYomXcTKk65jfeCNpwvPXmrNzdalp99qPns98JgWkhiZlKXCyefb3c4U7ktsgKdvr3rmpWF3K95d2k8xdljeaGV2SBlAZjuZQXQIcnPAHXpQBuHS5pbmCEloxa3DPCqbojeW3JzPNCDgHPAI5I4NenaHBcaXqC3pkSa21Hy5pYpT86ADdMqByAypAPlwflPHWs7w3ot9/Z5YtO0yxwRv5IRUjiLEbmc5JJBO0A8deK6J9CvZ7S6tQZoYYrmN8RAyI1uUzukuMfLKJflZVOD070AVb5Lq+mM1s947xxfv2L+QDaPONpKKMhvLBPr6++Z9jv8AULuKbbJEqN5DJbnHlRwAEDIX5J2xyTTNJkkt766+0zSQYuiFjR5JGUJ91Z7jHD4wduMDvXSHU0tnkgSN/NvUUQLFbExl25dW7yTAdx254HUAwrO1OoxEi4WJILho/s8zNCLqJJPKVy54Xaw6nG7OQSK6WK4ltLm2tfsMVxaGSNp5BmWXyQ5R5GdT8mzvnkAfjS6do7wW9lPHGq/aJWZkkwzhIHMuxo2OVVmPU9c/hWubOO1njuLIvHHKRYTwSBXaCW6cSTSTAxH92yE4PTnr6gGJq+oi0028mto5I7i0lSKH7UE8tUuB9phdHUYbGArbj8o64rgLq+j1RYr+TTWt7uK02vHKzPbSK1xGZoRJH96N96nb2Qke1dn4iM9jbSyCeGWykeaK6WRZWtkuXYhFDSqxO6LPPQdM5rkUihN2Lu6to3jiENutpE0sZjtpVtY0leKDC7vKDNvI4289KAMJdKj1kraw28RT7WJbm8DSRC2tmjLwxsmGI/d74+nHy56VtWegRF7yZLV9MeZluQHl/co8RVRKJCMKhZecYwevNT6cq6feTzRCRxPf3EMrxyozGOOXy7cxSTEA+cpIbcMLjitWWSHVbq/W5JS0uPOjjhmLoIXmYSGQMOtt9qAUc4xgjigDhZfDt7c3lvHPcXP2Wz0+PzZxFho/MuricuXA+cs7qqjqw6ZArtF0K1sGaC01ObUHRjcSWrwDyvJkhE8hdicCQJnIzjJxitbS768hsLqxeKK+WCGASSAr5haGYNaSsDzFMBnKjI9jU1rrMctjDc3EQQLf4uWiJCz/ACiN/NCjdG8kfTPy0AYk+r2ivaaUdOS3tDI1y1vG/mSbQ4k86QNyqb84zxx6jFIvlSXbmyaA6dOsaGKMsJIZJR8iNLnEr9enriodVto7u/uBaRNHFJcJLI0wMVwiJkRwxsg+aBh1A/EVz8wttNU2z3MsVwkxmkSBXfy7SZtsEroH+Up1Vj1HPTNAHWKsc8E6wQOIJJ5bfajeVLbzeZ5cSMynaDuz+ByayDdC0UQrE0zxOEk3KyzTysdirFHtG1G52no2OuKtfbY0soTb3ESw3sqvK8jbHaY/J9oAjydvn55HA71tatcBoNFv/IF7fxR3iyrEiI6yxTbhaSKo3ShFzs4yM4oAoutnBC90hjgs3VkjSdSUUoxkY3ca9CHOD2xXmd9q13p9xJPaizvobnfbNFsaJLiScfuiD3h55/h4/PtZRJqI1G42MqQJM4jBZpLsKu/ekI6DqF9SMGuTv9IkuVjvdOZoyLZvs8Fy4VrcQnZvJOQH3HHODxQBzVxd+RFp8F+s0ToYPIuYDHFaeVcz87sfMIIiACD3oi8+4ke3SVibyS5F7GfMlJWKXzGubVHz+7MJ4Xrmn6ja39xbwJ9hljhkDxRzTRoYDG8m53VycFGjxgdmBasqyBAsmZZEFtCXF2lywfeudxBz86GI/d7+1AGI17GsWo6ZPNDDfWgcx3jW6NMdPl4S0VVYEup/iYbsjFcLcJ5Lxg2t3GkMFxKl0JlDhWzhiOr/ALw44znrnmtS/jd7y8EJluIz8kc91a+Wt4Wk+1FLqcHKoOgcfN7YNc5q+u3UIhu5dNFulkd8UxfzkWITl5R8mWMO8kYYZA56c0AUNQv9hZDe20iRgFbkrstmfySDaFFywuF2t1wcHO48Vw0t7pVo4tdQnjEFzCrpLHMWt7SZ5MHy7dWwzDGTnJAHSupuSP7PnuzbG7kvFnd0ksnRVZUkVXyJN0W5GVckZxyeMmvLbm1tLrUPOa1hgikZo0iQq8ayuNksu0x5WJcgk9AT1zQBYv7u2KtZJqUUunxtJcSSWcWSwhUBVikU/L5zELt5OQenNcn4ilFpBYyw3USxnfDqEkm3z5YfLJhhlVjllWPqRk5613lppWnjTLyMoYbgPHHKiQsESO3lL2wxtz5jvyT3H0rynxFp0k8dxdTxF1t0LzxTCRWifeQyQEcDcBnnpQB8ueLI7GG4uL8213Lp0M1xPG0c6R+U6KSsj24T50JJ+U8jPrXyTqki3Wr7kUW1ne3U08c1yrmWFixLFuOEJzgcfSvsrxnpL3OivLpsTuMSPIEVTMzl/MSGZM4lAZgM8dK+R/FVve3PmSXFncWk8TYWK3ISUEglrh1aQ4hyenUA5xQBW0y1865nETSJaxBILW+mDrO9xFIXZLcHqvXrjgcGtGO7nN5vsrtLlEdomaSOFZ4fKjaSeRohyBkE/ePHIrkLVL24ktYbuRo7SOBjHIjM5VkGPNwRkyE9+/OPSt3TNMe7ldna3ijhHlLI8m0u7EYEgJBaVoycA/eBAxQB0r6q32yD7QLx1KmZLw5nQBk2xCNwMCIkEYPIznip7rxE0dqyhGnuLEKczlHWZZTna7NyIlyMAZ4+lYJiuLW6cWa3xsoYAzsmJi00uV+VDn92Co2r15z0qzHFq92slxcWMJEaiICRRDKsn/PSYA7XjPGFAHWgDOuNQmDLd4gYXbGM2rxiRI5sh2bMYwEIIAz0+tYk12Eun+zxWskEKPvWQPI3nSOuUkI5KA5AzxzWh5kx2w38FrBHJIViQXDWqzXCnLKsQyv3QM81Xn/s2aYzta3dstzGbSWSHLWqOjfKmIgSz8Djr3PFAHXTapcWqRyCIAPHGJJJFwBGiKTHHHyDEOxzxjNbttKlzJazLdXAYrtijMhzHFIoPluP4ISe5A6da5iLUNOs7QWcVyt3dfNb2cV/lVgBKec7RvzIOSF468Vp6fJqdtIZUghu1ZJDEnmFleHAXa0afNGcE7Qec/hQBdnubiG/W2jhit8SM6zKzsZU2nnIGNpAPXkAV7z8NZLeeK2VZ/KDyAzBEcSQtG+52jmYfMC2MgDkZ9K8yS2sLvT44pluBeOsYjD27K8TkkGBkx86qOck5wMmvV/DdjBAbG4F7BbyIsdqhjjVTKJNgUtEr/O5fgsOcEj3oA+5/BUs12+wXuJDBLDbB2VAW8vl1jP3mwRz64zXs+jeWJY0tvIulht4JJPOVVmiKjDyjB4kDc/rXg/giLTrTTbYyahHJcbZJpVjjQzOxUYVGlIMSMVAx26Zr3CHVtG0+yiMSP8A2j5EU+5lYDDR7TDIf+WjHnoetAHqvhzW7Y3z21y0ivNAVgM7LF5sgJ2b3U5nG4DA9+1e26B4gs50FrduEjZYkitI3KMZIB88sr5OYcjr2r4w0++XVLyO5Ec1reWJnkKO5ZDErCWOdQPuxbVJyfcV7L4W8WaSwkuB5d1KPM/0e3faGZFKiMs+DuMmCQO2aAPeL7Xpo5Uhs4oLqGEHzCj7ZSNxZAlwpyyBwMg84rzm41K5AeRbqQW5kuEurSRmdo4nyXkgwMISMjJ6Z9a5DV/Hk2niGzt9PEstxfm/Lb1YW6hANu1edgA4B4yM1xs8+uXNwlxPbubnb5MUcchghuLG5YurzFSQjqT0PzAUAesjxJZ6ZGtrp1vMJtQt0ijVY0HlW+0zFnDMByA3zDqflPUCsG68Q+X9tjuLdLxxC8gZ5AWY3DB9ywsQVaPbwRxkda46yv4bC/eHxA8zyJC+nWir8zQx3LLIWM/3pMYIXjgHPFTyCVY5Xj09XiFxd6ek0zAlAMyW08jFNytlDwcD5QCR0oANY8XvqGnRQPBvuHmawEVmzF0ijUMl0NufMRjhWz746V5/qOu6tc2ErMbi3YtDbRzojxqJllAjlXBwzmHcMdcnBNdFa6tfWbxadbWcSSQLaO4EMDmJZsM7wSZLOC7Izjk4zil1CPULicrFDBdW9y7WkAtWYxQywzoJrgRqMM67mJJ4GD9aAOesdce7SMzWiB1mtUMiF839qGBa3ljI5yQ2f97kV0OhLcQ+bDaOsEK3NxNBBK4Cna3LM/l5lEbkHA5AXg1py+FJ7FYrhtVLxm0acxLH5kW+GYqogjRQQ42tnBzz2yK39M8N6dbxW801zKrXU32+eWVBJHFEy/6QLYjDRgKOQST7HFAFuT7atk7WWlm6iY+f9pleR2uJtSYSJPCZf9YsbJnaegH41rWFjdpPbXph/s1oNJmtZJI4zOJbpPKuI4mEeSzt5Tg5OUBz6Vo3GqWk9naW1lNb3Gnpctb2lyu4iCNz5keW4JKIHAHUBiRwObN54gg0uNoBLDOIHkmNuJEMUNuHR1mbd1Zo1fLE4/h60Ac94ksL/TbS5sdPuFa5ylwt1E0m8NIm+UyEH5gM8Y78VwcNuZS97JZtcWaJpy3qviO4gntGKxtJAv3opo2YM55G7B5NdVqGsxTSW93p81tpqyPbxszEPbTLdK8rWz7yfLkESswb7oJAriry5e+hsrmGaJ5lsn08RWBeNrhL55JvtFwrNiR0Ixk8gcigC/Jq9vZXmlTwi2soZYphE0DNdajPbQvJAkiRY2ohAdiTgqo3dOvbReI7TVf7Tt2mkFjGiW880yxB385ZJxdROBhiZIim3P3WB7ivJtQBju3uLmOSy1GbSDZZhj3xBWaJwEOcIzRpCW2cqJXB5zUFtBaAFZNWmW2ubZYWtEtXKec8ssv2hxH0UTNAN33ljhbA5oA9RtvENza2ZlubCaW2ga4hjlt1EbXEEkZVWWYjlMH5gefQUlx4ga6is57fUYtPtoXjWKXynSJZJLYeZEhflsrKAzHlicYrIeVLq0mS2uDdCGwSMQ/Mtqlyi58lIx/y1k4UOefmrjrrU4ZfMCxS2KXFtJObaRwxa5hEEHkWyMMRxoqOzHvigDeW81K8cy/aJJJBE0sUs8crmeaKXH2eZV4kDAgLnkA8E1ha/cPa3ckkMrXMckMDTuZRHCLmTCrbwEN84A3Jj3NSDWlS0mmhuZY7d0ge3WOQG1dYDi9vIXbkKZBtJPfOK8/1vUdOhLmaLkRXEU8QnYx/Z1uFMcqKCTDO4b9238KkjqaAOxudYtGa3+zx3b3Aijt3O4vB9rI8qd4lbgybiJM9MfhXPaot2bq0iFtC8b3Eo+1L/o0st0q7sz5xmNeNo9jWTDeQyLdRGW5EaKbqORAsUQt4odpvIpF+ZlEeQxP8Qwa2otXnvrOz+zxG4WAhGkukjdY5pVdhMJuoHlx5z6gdc0AbFlrmn22l3BaUXEwLwzv5mVVYmUxBlJ/eyfukx6FjzXGanqWBHfNFciSRJbiYupQHy5SY4+mDCwAyfTmsqfTo31GK/nEFqt9DIrOjl1YlTl9isERsjq3fqKjmfTWVIbjVZpE/dPam4jaWMsjiJFJD4MPrx0NAHRRX8N3bPFPp0YuIo5bqJvLXbO8fyrDEMYlYuQOv16Vz9jY2Goh0u57mxmN0rSxbESORxESyk43EKQvyDoOapXc2r2czaQJLi/RoPOlAAjijhmfEyWzxjCLjGHzx19qtqVujELIXH2uJXkijYiSGUyxeW0m8cr3G7qOfSgDfs54XzayW6RLbK6rKZWM2/ClGhRzhV2kdO57VJqV6bKOVRsW3VIYDMju91tBVI5Csaltuc544PWsewtVv4rm6afy7iGGIOG5dmRFMgSM46bW+Ycg469KI71xBMlhbwyrE2WF7F5rYcCQ+fOx+aMxglX7NjGTQBNfoJrjzk1UoZY43dJITEwYrx8rZJGwIc980VfsXh1i2S8vLg202Wh8qCcJEscRxFsV0BA2FetFAHR/Cz/gn7oFv4et4brRDbyzMyR3DI8dxelGz9olY/cgA7D0rc8X/ALBtlpRjv9BsFvoJ4na4sw5SOWVRtKyOPmZ8jhjwM1+2ttoNlZWEJkTE8S7LZWZSN3AJiycNDgH8/XNZVxFp88c9ubNWkhCxSTYQKCwY4jAbB55IHI74oA/lq8e/sp/EXwxrr3OhaJepbTzSTmBpVktISpIKs8R38N6nbx2rxx28X+D9UeG6WaO6CCO5hEckr2zMwBEKbm+U45J4Gcg4r+rXU/A3hzUA0TQQKZ2aBmkj5JfmQBGPAC88dfwOPF/HH7J3gXxXZS+VotlZ3F8plW5+xA3MoibJaG7jUi3UkEAE5zzjFAH8+2i+P7C6VtJ1RZmSLbOwkcxQCaRsFJz3lLgkjp6V6n4U1iw017y6guPtL/aI1mWBQ0VvEy74vKiYdVIBct6cc19c/FX9hBtLlv8AUbSc6bp04EiQRhEvXjO7Z9pMYYXEauTljtI3ZOMV+ffxQ8GTfCZWJN7PYOxinube5Ii+0BSqxSKxyIyQcEnBzwc4oA9tj1Sxubu6MLW05vfMuXS6gUW0tyPlSJpHdfJmIY9GAz054rA1rRdT0+1aaZ9ltNut7aGy3bYGmXdI8ku1pGXa5wpAOBgZ4r5b8MfF/T5r0R39xaiK1eIw25cWxcqD58l0kjZEoIyPXsMnn3i2+J+hXKR6lbXDiH92RGXmntpZGY78pJHmL92AWLhQP4SaANzTNFtbfRJ7mTTYb61VYkKwkWskyRSEQtdLcssonDs3zIpPXK4wTz1kv2a+SGKW4S3sZnvIHiVbiEw7tstvcPcQlYZFLYAZg3tzgb9l4tl1aJbaLypI5JWmV7YRraW1tExlEakndPK+04wDtwNxFT2F9aSXV1dWd7qEKSSG7m0lI7VHVnxCZJS5JkTdnhc8EselAEOlRWt5etOY7pLV3lklukngMil8HzJzbgrCqgdwM/WutvrPRNSMKadfrN5MaSXBuLi5uFKwkBmAkhARGXPC9xkVzV81jp8LLbT30huLl42s7eWWWBLlQHh3ypBg/Mx4b5Bggn1zbZ9VsHivZmU6eLlZrmKa3i/e2/AOZGRCiF85UOQR04oA9b/4QuzudNuL/TrWWN5BGIliFvctIpAUXG2YKViyc/K5wB0HSsrULdtCiis7q0bUVJlkWVpvs1lsJVZzJG8oeWdGPy4yB/BkVVtfH9ibIrcvchfOeHTDDmeS1Mj7V8uN5QVtRx94lR25NUNa1w6rcQAWc5V0+zyRTqrxRzx4B1Py1ibI2gfuywHsRQBwV8q2FzqSWt6GheBkglkhMrwg/vdhlmYCaEg4BGc4wa4jUtVjtbcJd6m8M8yeeFxItvtKERhgFAVMjjPTd9Cez1ua6lvjpaT2ZjnjjSOWBfMR7aNwZY1giiCi54yVUtt4zXA+JPDr6lbiJriVXikNhtNihmu4VZXTDRs2wLzhjgdcUAc62qSahFI8l3MzWdu8h8gjbIFTCwDfwvBBH8XHHutr48mtZbK0u3iRIliuBJLM8quiLnyI18xGEvQZJON3TtWdc6TLabktWuCzNHb3SO6zSmROY7h44TmNBGuNpHGMV59eWcCNHb3MkY1ITNLA0ioJHQS5HlsxyAVIPTjHegD7Y8G/FPSbk2UbKi3c5lJSFlP2dYc7BeuSFdmA7g/7xr0W2+I2iQzzRW160cczO7R3AaOBpWX5mSXGM72OE5wBwMHn4Gt9Rk0LTpLCa5W91O9uUBZGVYJIgv7uF5sDY2M5w3bvWdaeLNXivY9O024kubmPlraS2WW3tJ7iTDGCQOQzBM4LDqOvOKAP0+8O6rcapfeQ0VreiB4MyJLE0YLjcmCr5JDEdcDjBxmvfdC+F3i7VmupfIthFKj3bMkTI82B8kgkJwzgdAhIHbrXO/sa/ADxX4lNvqtzbjy9RW2Mc0qi4aY4BkjlVUAU4IOQuAB1Jr9nh8EB4M8Jm4aG0FzZWkpnlCGS5AWJpC8cbsBtGBx2xyPQA/KPUPhlLeWi2TNLBeWUP2m3mUSvJcvtXfCqx4JkB3Btzbf5HnvCPwS8Ta54jSOOC4ms0EU100gWCWBZW8vavlqQAxJ3E8kHk9ce2f8ACyI9V8bjRGgjYmV7WC8NptkykpiMY8r5VYgEZJB5+tfqB8DPghby2y6pNCVF/wCWSCAu1PldDLkneC2Dxkj04zQBx37O37LNlozWuqX9rCZikWCsahUTgBFHmAbicbmB5Nfp5o+j2mjWENuibYoEZti8IMADCBuSoIHAz3xUOh6LbaTaW1qiR7Y1CoUTaCIwMsCQCBnP4cCsXxt4mtPDmi6hqF5KsS2qmRWO35FRSxySRwQMdsZ+hoA+Pf2y/jvbfCzwnNZ2ssf9qasxtIBbuPtELTAhrlmBP7lEYDIHUevFfC/7Lvw8fx7enxb4hkku3+1XV1EDIyxvscmK5KuN0ru57DHHpzXlXxK1+8/aT+MD2sMt22jx3klpBCyJPbeTDNsLJDG+TmRQAw4I5J4r9K/Aul6P8IvBtrbRRxQmy09FkmFqIPMkClpcqAQHHfHXbx6gA8P/AGwfjP4e+HXws121lvjp8o0q7s7VnGz/AEsQmOMxwOCGfeeM44Pav42vF+rz+J/E3iG41N4BcTao8kU8sMgeVbh28tLfaANzEgk44xX67/8ABS740T+OtSvtO0m9WXT7a5YTOZjCjSRNiS1XPSfGCuQPTNfjpp0NtrFyjyJcW11BHIttBdIzmSMJgTPkkeep3fMSDgg0AWtNgvo7lLya3uRF5aoYIRbzWt6bUFd6xmXdIwAUNu6NjjvXpMWqTaxb2MKxmKZoDK5Rlazt4lUqsU6nARtpYkdAxxnmq+k+HYDpkN3CyKLKQRpNJI8CFWA3FDEX+0T5PzKoP+1iqesTjT7czRxXCx4kty1nCENyZWCvIGXJR+ACQpPPQc0ATLeNcmaBJyI4WaVJraWYMZFjxEkcMcR3jcD1ODnIqexupY7a0SWRnk8qae/sgxVhIVZVuSGUkSYILL+Q6Cuas9av7BJUtbD+zSkAYQ+aVvdQLgbpZ5VZ0EShuoUE559K37K7sbqG6mWDyLhQsc62lwPPeWWNZHuZcRjy05wQwVm6gHNAHMPJNdLBfWU6R3aX0dr5kv2gxlVcn7W4eMKZOBtxyDxjkkcrqt5JNdzf2vvv5vtDJJLAyGUSA7UjuEVyEtzkEgEtj0PFd7qKxWca29hHdRMsbXc0s7tLArsQDHhJBmU5yABkY5wemD/wiDAyXb3dwkFwq3Czrgfb70MJGjEkznBAOC2eMYxmgDodJu7m2toLXVWg02IRNAzSxJDa5mcFbe2LYE5KFSWyCCxycgCuh1DzE09bfSsG1Fy4h8pne2SUIBuaVcknachRlcgDJri9Pi06S2W0vJJb25a5WMSXMck9lCr7vLSUz/LE6+q5BIyOTXTyTz6TZx2sV1ZS77Z0QQKYLZjblgBMwzvGw/KVPPc0AUdTu7uS006weKI6sA0TTqsL7rYgMjN8pEZUD5iSMFwOo44CLUL1Z7qC+nW2njuS9usaBWwF2NJK1ueoG7buA696TVdQg0/RbmO2nd7k3Ea6gLdJFjFpI/nrC0SBi+5gclWBPBIrJsJTBJbSIotnnAaaG6iZmkt3J8vc0udi8kZzkex6AHdrrF1aR3V07IIzClvZXlxIA08KKJJEcOqhzvJ4J5znNWtNlupLWdJIYbVL1PNt7jylcSeZhpZnRnLRwtnATBXK9RXF7xrMd9pkcS3MSMZltPKZ4WSBl8wLJIQUuFJUgDIYcjNLZ3UVjEdPuroXEctyJ45rQzJHaqiAeQzuPlO5V+QcfKSvoQCvrulX1ldBtry25t1Kxo0UUlyQ++UlMNsAGevIB6V5nrPh+9vf3thHbxRTYnmu5HheO1hhYmRo5jhWkUfKyjnIGa9Z8Q3OpyxQJuUiwhVDJbW7zZWRiXy7jIcxEBj0BPXiuY0mwed5YvscAtLWOSSzgmmZWkS5P76C3jVilxKxy2c44oA0vClpcpYiFme609Jo0S78tkJY7ZDJAmBvfGRkZ/DrX1d8Ore1uES5ubaeK1uJwkMshiMrQoojHmhWO2QSjK5APzcZ7eS+GtJtJlt7GKIwwxPb3NxHdRGQuUOViidR/ovQhgOTgcA19CeEtGjiRzGY7WL7ShFssVqZtspy3kvMSXgK8hsA8UAeiWnhi4jspruRrR7ZmkkIktbiS8ujE4MY3SKBgggHB5PAz0rV1O20/T7qz1e/spN1vCglktmCSRRlR5CBE/5Zib7wGTjOeSauajZPY2MF1F9okXy7aztJ1+dRh2k8sjcAEbdyxXjbjk1ypWe3vSuq3Ns9iDK3lC/klZUOHjjMABw5kGcNg9vWgCfWdQNxDPcWd5Fc6c8bKLS5uDbSW8pi8yTM0qYEJXf8hYEnGB0r5I+Jviq8zAbd7RbTTY5vLmcq8ciscrEEDEMVJADYxxn2r1j4leMLaxt7mDzS9oAjKzwoqi4Ujy42VMA5BAzknHJA5r4F8Y+IY7qK8v5pZJL63a4Bglik+xNaE8Rxc4LKSCDjHHBoA82+I/jq+ksrqO1a0F3MLhJ/IZvthcHcyswO3aEPBGfTJr481i4vb+6RGNvIroJGuWlM1wsbYVgpGSj568dz2r7+8C6d8NdY0TXL7W9dt9PkhtJJPNvABLPOImPlxebwzbjgBVO7HNfEXiSO0u9T1E6SIhpYFz++yFS4TzdqOyRou1gqjcFHOaAOZsLCzlWS20+CedUmi+1APhZItxWZw/8AGST26Y+tdVa2Vssj2wSP7NbTqEYybYrWIgNzADidgeM4PJxWdpxnFxEBBbqz2wlAQGFILeA7MLGh5jbIOW55Occ132lWoNlLIYjBPMwtWYCPcjDLK0xG4mHOCeB94jrQBu2kFrHbR3TxSMjI0lv5O2Fp5kGCZPPlC+TtIOAeSBt5r0GCzvY9Ptbq7vLe0S4t0W3t5YlfziCzsojlJMZEYIUkAfXpWHpWgSXNqtqNNR/JkjuZoZWIhk2nImtVldQ0HQuoO45zt4NPuLS40l491w+oxTM6W0Hk/u7aVuFuIsudsCk7T/eHIBHNAC6gWtkt7mG2x5ikq0hkcoGDNGshjyiy9CrZwBwTmvNNd1y3vlEl3qP2G5hYpc7dgM8m7l/NU8LjH5Z9M9tqevX1gUhvfOjby/njgS2jaLCPtmjlDESxDjjGOv4fNXifVJL+7kjlQyyzFGS4WL5JIlZy7XXyjaDn7wA9qANHWtRiS5mnk1I3KJEEijS3aUSwNgtiby8kYxk9Bt69a7/4S/DI/EXUYhBDf3WmC6ikmWNdv+hyNibDs2E28sSeu3iuH8CeCL/xRr0dnaWkt5BA6NcWtqFkj8uTHCMx+4ed3VQPbmv0Ugm8N/BPwHc3EdpbabqZtGAjUKzCd49iwBgp3kKQ3UgHOO1AFjx1450T4M+G20rTRbTXBsl0yKBJvs1wxEXlgNcRgiWQIVx6Ec88V+WXjjxH/bOpvfyW804Ny/mB5ZJUUOQx3zsPmbJwfdfpXT+M/G2s+Otcvb2/uPtaqSsMKJHDFA6nIMYwAZdhBY9TXnd/YSoN8U7bGLsQ43GThSAqA/vGz125PrQB/Xv/AMG42q/DoWPiyW+a0TxPHOHtbZboulvarjLCN1w87uOCpyo+9iv60ta1uzv1SOG48+BCAECMhErFjvDDO8KWA4579K/zVP8AgnN+0LrHwH8eNrWl6k9iIlhW6sDM0CTpnMjIka5klxncACccYr+m2y/4K1eErHSrex1HWTDfBI5ZknkjErrKgJj3SAbxuPCnBXPpwAD9n/ib4w0bQtL1S41SUx2dra3k11LtJnLW6syuFX5ghK9QD+XT+IL/AIKJfGqb4w/FfVbexvZjo+m6ldzRiEj96kUhiKSGV9ijA5wpPB71+lH7UX/BSO08Y+F9T0bwtqt499eWc0JlhlUpHDLEfNhkiTkqFOARkEtwTzX87HxK8RRXFhfXAjuHv9SvHmuLtZJHaBZP3jys4P7tGlJ4ODnrQB5T451iGxgl0i0gFpLdIk1whneZ3PBjBZUXZkc4xjngniv3C/4Ipf8ABPqT48eOLD4l+M/D8lz4W0rULe5gM8U0sbzQhXabG0o0Izyud3OQK/Jn4CfBC7+PPj7w3oGj2lxqt5qF9DZzOUaZiivGdioeWRgTkjoBnPFf6QX7Bf7P+k/s1fAfwj4Xj03TdJWy0m3mvGhg8uYv9mjeaW4kYDzBncB1J/IEA9nuv2U/hBqPgl/CF14TshZvZx23m2sMcNzGUULEwnQbm25DDPY4NfiV+1n/AME8fHfw9TX/ABR4F0668U+F7SAXonhmFxq9qkZP7hdOVAGjwR9Apr9dvFv7TdpZ+KRDoy3DWNqZY5oYmAgkaJ2BwGHrz17ep537/wDaW+H8/hu6n1S+hs53spmlsrlYEjnUptkjczOFGB1zjHU0Afwe/HrXNc8K2Gs213f30V9ukjkspHWw+xSqTuhdJHxIpTOVyASMdeK/MjVINS8T65Jfz3+5owmXW2+RIiVYwBI8rDKCASf61+m3/BTvx54I8a/tM+KbTwBFbz6LaX7vPbWKwmye4mDNOpmt5SGZZDkfwjkA4r4GtEbSgFNvFPIoLK0EkZWJpCCGY5/fNkKDnoQO1AGrpl7Y6VGYdUhVXYfu2IQSRBVysqsx+Ynjgdc/jWuuuaFcI7pG9vPFEfLkWMFdw5AeID/XbSDuHHPNce2nR60yx6hNAt0xEkeV33KyyM2E8vPEJUdMcc461Yn8MXlrbJNHl40LCV0G1rcY2q0nzYKk+pzzzzQB0+m+ItNvWNm6yxtuRA52l5HVvlBUMQpI98+orop7+G1lEcEARLhlDSsWfagADMpAOBkc9ufy8yt9Ks42N3qly0LwMTAsY8t5nSP92ybRiTIzwMnFbT30cMyTTMiwMkMLjLNcJC43NtVcgc5BPHJ60AdTbXa3l5Na29wkciqzsgiYLMwGA+SMsw6++c1Vh0UXlhLPK6ma1vJDcSwo5O3DbQoC4Yseu7oRxjNUbqZZZYtQsZpYRCipEqRfvgpHl4kKD5hg5z/+utvT9ZiW1nsrwmAQuySPgRNI74YPKG5kBLcY55P0oA4pLa8V2aa+uILSG3ktESQb0uIX/eBFLnKSAjgkZPYmtDwyk1sby8KSX1rcSOuJCZLtUdfJ8wOUBW3LAqVOPyrSuHiuAZLZI5ZUlkiZlJgkkJw4iLv0lQAFMgfKcAnNbGmWt7JF9uV0+z+asA0/zSJEAUiRy0CkOwkPQ9c9B3AMdtFO+6uLGcpJZRGW1jYKI7GZsF4gi5wmwPtJ9fWueub+G5WYz3N/fM6l7uL7OjxQIo2uAXCtGxboy5A3c1t3M+oO11PaahbSRWbSquzzxOm1vlVdzJuC8gkq3TmsG0vJZDNMsf2O8v5mlguLZTIbh4Vxdp+9ZvLWRCeRnJHyrmgDxHxhp17ffa4bdWtreOMNE08qeZGkZ8whyjZJ2kHnjB69q9a/ZYgvb7xzY2lnr0axpGrNAYzKsjB98qqNwG7bnsSSenWvNfF91pkkjLNFNHfSO8ZklE1nO6ZZGM0kalWwccYGcfU12H7LskSfE3T4Ddy2+y5a1tGskUF5y+5TOWAJQr8pYjnuaAP2JnsBBJBDfPeNaLBLdCNtiWt0qn93D5wVQrLkZB5JOAWrzDxlcT3fhG7sbeE6a0guIBJ5fmxLGCzA3UkrZAYgkL2IBNfQOuK8+n6darY21zbzTxzYDn7QrwKrXACH/WICoztyCcYzXi3xEi2eGL+9l0+6itprS4ky8ADOokYNGx3BkfOAmQM5wDQB+YP9sz2s01qYrWRo7q5tLi6LyPNcxJO2HOM/ZlVeDs3ZA+tXby/0i3iEaWqHZKrEiR9iKcZFrIOrs/8AE5A7cVzd6bO31PUFkMqr9qufKthJE5sjcozRpckNuJYfgCMHBrk9Uu5YIohJFJDbpiGS4yAZlILGGNWOQPVgOM8GgDR8b6TLMIr2KKWS5mTYtumwoLXILRZLghd33io5POa8J1aTbduLqCaGVEURBICsYw2xoSScsgIGQeeR0r06PVk1CznsFtZ5NjqbeJ7qQqkRUbmhuVbO0Htk+9eea2k8sqsyT3EMKPsa4YBYzG3MPmoTvfcO/PAz7gE2kTx7rWZvN8xPMF3wYGkUo20QFD8qk4xnnHWu90/xBdQvZzLLNPaxwJAsaGNGhdmZ4g0xb94ykDPUmuB097GQSNJK0TxRPJbmbzGjEhi4gkWF8MgYEDI9zmtJLvaIYvPjhWVIrmSMAtAZUyR5YJJLHjI7E/SgD0FNSe7guXnNwmoAxzuPPmH2pS5drhiv8IGAQR7816PomtC4t421ECaZEigtWfM0arnmbBICAjIBGSc84ryrTNQkaFnkWGJhFLDbyfKW+7vcMj8mPqc/lXe+CbBLyWCd1e7ltws0ahwY2kVSu2KNPuxY7HHzHNAH0HpeqSNbfZILhrQyEIUCpvihMII8sP8A6w4I4UlvWuwa0c6ZF9lupZoJCj3O2co7oGxMZFXOAOrDt0Nea6BFaRQ31zEBHc286SM0g8/GHxcQTl24+XABXgdM9a9FFxFeaa8tp9n0+2VQwCMYXjguJAJ2ldckhnP8WMbueDQB59e2NzZzX6LMs1nJOirOTuWAiQvCqzSjagP8QyO9c9qUst5cwNdgziJ1ZbOzdN8ihHjkeNYySAMqM9CDx0ror23mhuLe3iuYJra4vBFJv+ZldAZAJbckKYljAIcE5781y2q/alndrMhXiUPHfMGZXVzwtsgHywH+IE8dBigDct7HVobYXFvHvhVJzHFbZWSCBosKjpJ99vmOevIPHSpY5bxbdEuSltHbpEkMdwBBeSOuW8wqRh4WBYdx3NWrfUruCytXd0d7iHyJFkDWsFqjKzvLuPDKT90nrn3rnmlgvEhneWa8khluFmimBklW3QbgsW3oWcgpnqgxQBvXN5o6tbyeTDPMY0KRTTLK1sCNgmjO4bTuPJyck9+0eYbaPfAI+LkNPc3Co6I8nzriJbdm3sdoB6cn0q9NZw3Ntb/bLZVu1gjkgvBJHFstgN6RxKnBKsMndgE5rJ067tpJZ7aZpJrZZnLSzwiTZcxqRE0k3CyqMjaiZb5hgUAegXmpC406FriyUeZZRrcSRsI5A0OCZLdUEatcBuAQWGDjk8Vm6TdS2MkMF41wsNydym62glyCsERiVQnlMfvEHdknriuRunkilSC0uGRGRGY3qAvCpkVZfLUuFjIPQHGc8ZxWnaarNKi20k8V7IJj5Er2fmSM0WB5LMDtiKLk/MRkDv3ANO5fUZLqUmFbWSBZdscP7q38oOx+YMC3l7sZycn37TvYyNaNdPfMbmRFS7lUmSNIpiWWKMEZCZwRgcD0FXIpolXUpJZHa48pYhMF3QMzRlmmjUEtH8+QcAoTycCl0/R7m40kXf293uXdpZoUSIRPFuVIhIyk5kyRkdQv8IoAo6fPdC0htHcXJikleQzIoSW0YbVltyzjdjGSegPfNYF1NevJcT6fLc21nEkhNyy26LboJdsqQRK/+ty33z0zxnFdTeSXNotzpt7A7wLFDHLcacrqyx2z+Y0MfyEQZDDk4XHWrq2WjSWk85zC5tDMkbXKqtpFIWJjmycTTPiM8ZHORkc0AZ2jQvKkdxI016twRbwOcs6xhRh55Y/9Y28luwHsK7OV9Nt3h05Z7C4eMRxPLJc7Wj81mieWGWLLKVdTkdj16VxGk3ptLS78m8iWJAJFjkZ2k8yYcQRS7QC7s2F/hUDHSuZ1CO8ha3dmkiFqGQyOwDRXMjs5NxEgJf5Thu3O7rmgDv8AVbqWJ5YBO8uxo1SeRRcb5n+Vk86F8Lb4AG5vUbjnr53qsWrWypqtri3lgvENxbxxh4rxNxGP3EgOQCu3dkDH1q3AupalBa+cyx20iXLB7a5klRyZNkkPkSqMDzBuUgk7T+WposAvlvBdJIF08PMZjIxjknjjWWHKDlIwuNwPfp15AHwSGRIWufOjvLZkuXikAZXDsCIwoQZABw2CcgfU10CWtrqv2m8t4owbT5jdW8ZihlkcgSWiRsCFjHPoTjOOTXMRSXeqXc1xGVORCQ0iCS3iuCMDavBw4BHPGT25q89ylu0si/aLNFglD2QQwC4uMMG8m2RjujJIJYc9TxnFAFGS8057sW0+LYBlhna5bfDBCz7vOjmxlnzwqdvSlu/NsxebLlLmzlRpbcmJ3dViYrlGiztJXBIJ4Brl5Li9gvNPZ40vEunaUwzOz2tkkZKAKApEjl1ywY5BPNaMerW7TW89w1zCYb+cLbbFW1mcEpJKyryVUgjb93ue1AG9oN2urC6VIFmmS2S3iZITHCBJtw+5wBG4TuOTyaoa5FNpFmtjdXAt7l52a3l8pzAY2xtJuolLRtvcA8cYJOBmk0rVDpVzczeRFfRXNyX08wh4EDhNo8yXG1E2nJxkcEU3U9Wl1aC4t3hha4RDPatCyyCKXy/JZHWQ/vJNpmBHVshwOKAPLLy/uotSd7WYLLHEsdyYmLypPHjdLEDxPFvBAb0Oc45qvrEs8cCNd5ia/ZDK8sYSRj5Q/excfIxc+wJrZvraC3gtjLBNDdXiebPdxhreO0EZIIIlUGOFgucMOd3FcrqNxPMotpNRluooWE0dxIRKU8w/JEisAFQORtIzxjuKAPVPBmoz6Np4CGWNvL87zHYhrstG20SqTg4yAQOSq+taH2u5vLyS+voJQrW8SwT2a4WCcEM9v5YGTbSDJbjIzjjtz2ji2kWN7o3MV1a29uzztvy7sgUCPzPlByORt4HPvW/ZvcW6yxXVzDKt8waGW3VDMwkkYRQ7+ASHyXIA2hSMkUAYuo2MdvcpdWQjtFuW84RKiTASxTFyhTloFO4DJ29811Xh/wARS2F6NP1THly3AuInLCS3juZogkaRkEmIqQpwM5ycYrE1A3E84jgnSyZkaF5Iyv8ApVxbt5RZnxzGUDKAMEbfmznNUzf2Gn3ki3vmM0EMRtLk26vK7hiIoYYz8rzh3KknpsyfYA9c8MeJ7r7ddW7XDysLmaS8sbUCFLxAdrR+eDgbvM3Bsg/uxnk16XqT29zJEFmFteyW5mmjaOMKnnogMc8m4+Z8gTDdeMnJ4rxDwrdWEQaORGvb85DSzAwSMzHewdIhtLKxwdpPQ9DkV7HoWraQXi+3w2CyRbX8xbh41e1XOY2gbLSOGznGeBk4FAHQ28UkWmwzvcxT6lFKbGCa2s2MrrKWl2PM9qfIUqrlWGQQo5quy3bXd00cUVoplieDUIUNwjShN00U0kWcz79oC7cc5PeumtdY0m7DzSmKJJ8x28FsRP8A8ezoLe63sAqoo85i+SNrhc7hipbzxL4dCTLE8kfnKqLLFhbd3I2SXTBgAGEgwrdGUgAmgClPqZnimNtaL/og8mU3l4biJ4WIiuJEsIFJUkIWXcBhmz04qSDX9OmsrrYmnO5ljtofNkVbi3AIC33mlsySK2/CYyS2FBxXi+sTX2l69ENyIt/5clrK8ssK3EvBchWGHhyrZB4zx14rRsZrOW3uJbK8H9oTs8lxJZzK/kLFKTJFPBIuyGEMSdwO4g468UAb2syxwiW5kvJTtu0RrYTLJ9qcbQskjjhUzNETnDjlSMggYFjqVxFFcPPFbLdAC2t7uGNw10AWM6xAKSXjIyXwSOhOcgXZr+1gg1C3miaxmmjRGv0tor9brKifdFE3zwlmEY3hjgdSOlc5rGpXCot013DaWEjNBbzWkL5G9wk8jhwTHM0JQMFz90t0NADUlvLlJJYLq7YMN9xa7fKEsskzlp0jB5UqDGXYA5UlsZqlPdW1/cxxeZdRFE2ThLpVWORV2W0IhjBVIjhQXJ5OTnmoJ7q5skE/2u5CW8rxRamiFX8kHbbxxRsdskUhBySM5JPfNcfd3M73F1cqi2crtbuDKg2vGxaMt5cS4beyMcAfKzHPHNAHCeMYEt5GuPMeG+KyFovszPIdplVsOqZMPlvHyT8xzg1ZtdTubaeFNRgF7ZzW0LRfZNzTPBDvMciqJyyTJMsYUnC7QCenFzUPFN08lxFc2IaOKziiRnWOUzxncxmuJeQqJGmNoYljgfeyK4u6vZ7y4gYRKltHaTRxxxybLcRsWkJxESdq7iODyVwcNmgD2G31m6tby3vLee5mP2eKOKJ2HmbJyocOWb93OFAx67iF7CvUtA8XXSy3bXcFvYR+VcNJbje74DqoVJFLLcSuw3nrgye3PzvpNtPcTafNb3a2saWhS7uSQpdif9ERopG/dIqY5+8dwbFevaDDLZ3awtPa3VuLSEdVcyGdisqLJJwIlYgE/eJBxQB6Lc6nb6rpd68N5NbTm5jHlXJZbeaKJmDxI0eNqkIy5PAIx9efutLvpVlleIQ6RPaRzQRxSOkjTbY41QRnBQxoAOPvEbu5rornTzZWoizbTWmIZGuIYlaNTGzS/ZJBt3K4lkyeckZPSsa11C6N+0d7cQ+TdxoNtuzx20c4ZoEd2lJ3L5cUTfKcHd7igDjrq0vrJp286OS0S5t0NvLEiyzlIG3AKSBJC0yx7s85QnHNcxaeH5ruR0QPFNPJIxitVUQkEly8cBPy4VhnHQ5HHSvQdUmSeWFL9CtwJWt0uECxWk+1dyPcxE4kfYBgjGcDvmsK4F2lhNLaAgsxktpsMsQiWNdzK6DcsWCPlx1bHagDzl/DwPmKDcFIZpo0S52+aZdqn95g5VDKrFf9kjNdv4T1bUPDMqWrXFw6S+bclYk2grI3SIqMsiSYJHdi2OBTNOktQLeJobi5uoJhLcGY/wDHyX5LQAkeYisQo5yAmDyK0fEmqJ5EENvAGvIIpgZiFWeF2uSsdnAYgFKNE7knsetAHpWlfFHWNK1xHtr3dPcvp4mLzKlwkjyyeXFEUcbYRvyOw2gntX7ufsV/tE2z2Nno2v6rarb2bTRzX91ciWWV4kESxyseWjbI5xgtnBNfzG3F1bWOtpFbvJbyQmJ4pblJVlY7pI1z5igvbgAFuSQTxwAB7B8O/ir4i8Ou19pU5drSYC7eJnKTwQy7llQbyXUTGTBGSFjGaAP7tPCT+G/ENvZXMcumyxLErLMrpl5o9rqrbf4Qd4HsuOtehf8ACI2utq8C3UZj1JWe2WB1QKsBLkZYjA8hAe2SQoyeD/M/+yB+1V4x8X6svh867dSAKx06GS7CLMZJdkkjJMQEEb7iqnBIl4ziv3i+Gnj7U/sUWpvcPeXUVrGI7RXjjkVZEjklt4oGfJYJbkBxwwY80AdN4x8JQeFro2Es8k8l3BNHuaU+TbwybTbNDjgu7qQwGSCMtgYrzaf7NHFcyq6Ryp5DQRFJ5JvLtMNqBSUAqrbmVgp5YPlc4zXd/FvxBc6xfWY03d9qMCWoVLY3MjXBZlUylCRE0cLIpPAJQkHNeaQ2et21tDZNCqfatlndwyJMJWmjLg3MhMZ2BshhsJzkBuOKAN2HU/7QtYTBcTRwrHMXSXyZoJiFSOSUlvmEYZHG7G3K4zxTJdOuby5iPlNNYpBJKk1qsbOszPEYHQqcs4jUEJjGADjmqFpaz2TXVk108sZitLeMvCQYJo0VpXZguHV3V2Kj5SW55zW5eX1tZaaWiiuD5MglZ8vEtxNcMyNBDxtEAiKlu6sWUdMUAUIrCaztoGmuYrhwDv8AlDyCFYHWQ4b5Uld5IgyqflZTkda01fzFabzUkbzdtxJOCY1QgNumH8JZySB2BFTaSkU4keVfNitop+hDJtkCsI1VcszL8w6ZIXOOc0Q21vctcwGHa+pOBaJbszM6xu0iSTx9YxxtJbGNuDzQBoo9taTRxpGkgmVViuUJ3wzyKrlQFBV1LEnLcAcVn3p8kI1/G4uoJz9nVW2RuHc+ZMWXhSA/Izz1q7o9lGYY0mZ5GeeW4844CxGOVlMbN0QqEAxkH5emam1e9WScKsUM9qLdzPDLkqxBAV2cf7K5G3IGcHnNAHjWsX9rpeosrfLbyzS4cOZFmLOSzIxbMjh12juM47Gu2tZF1OO1v4EkSCSWKZGnxuinTzUaN3J+ddyHaM4wQBWTr/hyHX9skQRhBOZLFoJdvls484xhAMlcsxz/ALXPORW34bsZtPtBbXTiWO8Zo3Plu5F5Cwa3YyHgfKSvA42gGgC7LC0oikME4eZFlPkA53jcqzHb9yNWBznH3j2qET3EK3VzM/2x/Ie3EdsC7wYQC1WXA/doigMWYAHOc9K6FrSW11BgXCwS2b+dDHJ5iTxvk7QT86P324/Q1zuo2lvfWcqWtyLbYA6pNK9tLJKhdEVWj3Gd8BQNyhcAZ5GaAKNhcQrPbyl0iZLSWbfAMtc3MtuE8qQDlF35O4jAI60kgTVLMStDJJdWSraBEk2M32hZMbmJxKFeSboSAIgO+K1PDV5F5Mdi1rDBdSulremS1M89+zwmNFiuWjVYUXy9zHgZz1qEWEun3otIVhZjGmofao4j9naEM8cWz5sM5CsHHYg9qAN6w0u0vdPtIpJp4lEH2mXMcbL5skUcZDK33EVgwzxnr3qSW2hWeCS3gt1itVkeSRY2Zbkxo0US7MYZyY8464AJq1ZXFuAJIJHZmjRoZUCpaoQ37xJY3PK5z8vUkZFWtQaCeSNR5TNbkT+TzGsRYjdcN5fG0guAp5AOeKAOH1SyS4hheO2tt1yk9wscjFP3jpEFmkVegEfmBM4+ZDXK20Eo+0iGeOM3CorB49s4nCbJtzsOVIVMMvG3BNdrqX2S6utRilv0tMKtuLnlYo0khV7OAKQDEAMlWPDFiBzmsjTjZpcwJMGaOOAyO7bMt5capGFH/LTzNgHHAJoAy4NHaeyW2uGaNyds8cPlecU5MREjkN5Zk4yvDDgZ4q/JpEYtrVAxtb1XVIkIA2C3clorqMH50YMCBz94e9af2yGe+bVTbCIC1h82OX90jW6KiCMFTklFCkdwx6dax9Y8Y2EM0Ft9mLxRedmdJVdxcysvkoCTukJV1JOOp60AZF3ZTWF01vewBIL2fmONsQ7t4d9pUYjj2uxweOcHBrjr0rbMLlZngtjdzxosLotqHSP5vtGcHDJHww+Xp681PEfj8abqbxb4GlLSrbm7cLFGJIAZYnkGQJtwO3dj0Haviv4o/H238MRaglxfzsHmliFsuwMkkcMsZIQkByCRtx2JJoA6/wCPvxWtfB3h66hkld1ME5iVZYnVZXjk8pGBICx7pME5AwuT2r+cX9rX9rWeOa8020hsmvmglSzFvOXSFckO8oQ/fJGecjLYz6z/ALZH7ZT3pvNI0PVr434SS12vLlDHuyWmiVv3TAZUA44A9a/FLXPEF7ruqz3t/fXF9JOHMhlJL7XJyihjgjIJB6YA5oAl8V+LdV8V6nc39/cGS7uJC5jbBUAkcyZOXbA468HHaqunW0lw6BvtC7wkfmQDc0ZZtpkC4zs2YyOpzx2wunaV9vxJFGTGrCESbDv37vlEhxjIBABPBx1r6p+G3gC3RLO7vYLmSWZDDHGSPs8pcsIpFKodyhwe/G3JIoA9V/Zy+JHjT4V3SNaaxe6dYgxy2rQh/wB9JhsblY5YsSFPG3nnnIr3P4iftTeNdVs57DUdTmgsYUCXEc10R9ot49shMUczsGdpCxIRVI3HjufJ/GNzo3gDQre9v4VfWDEY7e3jIMIDq5gKkjKj5TwAeQSSMivhTxb4i1nxDdNcXEjBcNJHCpKxxI3zCRUDc9SMHnIJ6UAe06v8Z9c1u+W3tZGjhuJhBsIxJKomZlSRwMomzhT95cenT9mv+Cefj5tBu7LV9TtXjht7oB49sZkuriMJtx5jneoVuTjPANfzrWlw6yWyoTK6yRyb1dwyMrHLMpACjHfpX6V/s0/EWTw/pd0t5OYmku4I7aVi8HkH7zyPIZdrRtkLnBIK9MUAf1jeJP2pNM1CwbSkv4pUNsQlnJKMRCJd5jEw4jkUHceQSeBmvkL4v/FGw8S6RHZw31s8DWcsoVyCWklwjHf2AMeQzEZNflofinqFxqrh9Xt4YbzyGJhlLkLEIjHLEIXUMpLFGwvIYE5wTXN+KfiHdrdGWG8lhjnjZJLFpDKJSvJkiXcdkWxwQp546UAdj4jjs5Ndk3tErJK11JdEFLqZGcKGDAYypTgc7gc55r60/Zb+JeiJ4wigvdZewktGgje1ngRVmhhfcBvQH5mkwevAPavyh8QfFeFzdTSRXJFlJHBFcPIQsmWYyEkYIUOMZ6DbVD4afFK/k8UaZ/ZkkiSPqAM91FMzqIZHUsHPICKO/QH9AD/QM/Z9+JOg/wDCKWEi3cAKKssWy43osTHMZZlY9z0PQHHHNfYVh8SNGvYz5lxBJKSsUwjdC2CoAUynoOnJ9a/lB+Hn7UeteEfC+kWs/wBol/0FFIjEiAyiMeVK8wAWRSi52jsQe/P0n4D/AGwL7VJLBpdRu7E3D+UAkoZXgfcrSCM8ysJARwCeO2DgA/oG1nUrOa6M0c0brhmTaqttQ/KzTYHMIx16E9KryWlpdxbGVJJpo1csoPRQNrBR90Er9RXzp8HdSn8aeHdPvri+nuJJrXaFeQK7jIP7xd3zREEnoBnPevqHQtJfT1jR1DtKpCOZHAijDH5MBRjlWx04xn1oAq6LpCrNcDEcORl1UZkJVQIwvGGBA5J6Hr2roIbZoZjE+1YiAwJLHceuDg4B/KuuhtYUjaWOOMB4xGzKGXAOMsXCnf8AMO+D83bFcxq7CwAaNkfdukLb1IVmz8pVCcIPrjNAGbf28IlQ7mXYCyAMQo6qF3Acj9K53UCEib7xeIFn2lnZkzwUZj/rMnmql94rdWjgDH7zmQiP+DGS6nb93J6549a8517xVJBBJLFKipDIfMjZiZ3ikBKtgH5x83bj5vWgDT1XXNPhiuBMgnEsa7omJhmLDo6NjGB1Oe59K8h1C7t5I5ZkkHmSMyySGRAyM7jbETnhsADPv9DXK+IPEE97YzCzaRLid/LbeG83597oI8/6sgYzn0/LwRfH1xpl3dLqF8HeK4aNo5oliLGLAKskh5UNjDd8cGgD6Kj1dI9XgtAjwgtCq+YmTGrMPm3ZG8lyMDBznPAr7N8GG5ik0kzrv8xEmUIQSgwMHyxkFCMZOOMmvyP1f42W63lrOyRpNbXcKC7kVY2SIkgxqEPzIVbliPpivsT4Y/GKGW10mea+aHMDBVMjSS88KQ4JBUjGMccj6UAfqLol9JLE0bBMpkttz5IUtkYBOWbbjOOnfrx0/wB1cszdeTwxy2SBwDmuC8E6jaanpGn3UMqXH2iCOQShl3Sl1yR15br/ACPNd1Htl4BHyOdoPBwDjBB6HIPWgB7EnaFYknJ+6g6e5H1/KoyRsBzg44DYAP0/OnPIASB1zgBcEgH/ACPzqJ2AwDlwSQuRgjgH+IdP8igChctlGEhwB8uByc5z2HfAr8fP+Cw/wvsPil+x38VdGu7d3uINCuL6yZQGKyWoaTdyPl+77dPpX7AXZAV/fgYBIB69QOmP518v/tN+CYPHnwj8c+GbiJZP7U0O/tozhSYXltpBvG4jc2TzngZ9MmgD/IZ8RadLpmparpE8qobS6mQGRSzq0UjKUH90bR9P5VzR2vMDMyk5VgFblgADuIHQY6c5Pevpr9sP4ayfCX9ob4leDb5XH9m6/eiMuwMZeSZyArISG+Vh+IxXzfDaRyKj71Zn2qIgp8xMYxt44jOcc9QfxoAdbMIby0ljhaeMzq4DYCxlzt3AtjcPccdaZqN1JLqUyOCfnEa4AA3E4y+fuDBHPSpbiCWRnVIfKaN4gI2YqjFBkyIAc/eI9hTpzkyybkFw0nlys/J+bG/avQ455+vpigB+p2wjFkqqZYpFjVxG+6N137giZIBAjBz1z09Kh0/ybeVmYDasxMaOoxt5Xa6K3OB25rNluZQUCzM0cLqVKk/6MQCGwDzgk9PfNAmjnDSMWCs7AMwOWk5ORxkr79OaAJ71FkMpIG+OQtGsQdY2Q8qwYchsEcdOePZXSE2iZ8zzZmfzldsK8S42sXH3WB/D+dUnuIguZGYgE4IJOW52hjjgfn0qpHcySmJmOwyLJHtLBwxJwAhHQEY/H8aAOj8208tUsRvl8sGfzWViiuPmK5PTn9a6Lw5cD7fbospDxMeN+yF/nBUYK/MPcfnXn+HkjkdAVcBQyIRllVgSVZesWf0re0qeSG6ikgj8x1ZRhVLKB6ZwOQDz6cZoA+2dGup9T0+3W58m3KQLE7wgkLC8pMbOOrAhhyODzjiuk0yOZs2cr+WEmMdtcKV8qIJk8I3Lo0g3g++OK8K8PeJ3mt/s92UEIjijEMReGYvG/wA2yckhOM8YA9K9Rtby2ngtjbRNEzBdgefzWCxoQF+0cF/90qOPagDt7Se+hkWKWNJrmW5neK/t4wHhwxWaRsf6wAZC/nTbVI5r+XT43+z2x8541uHKrNOHA8u5Y/dfew2kYOB6Cq+m3yfY/NkJgkt/tdrdLFIw+eWMMjxwxZ3J5wPPQA/Q1Yti1xZ27rJ9nu1P7xQgkS5YzMQoRAS0u3ZgZ5HPYUAJYyzF7uC9eFYWCJHBDtwbqIloPLcceSyYDFuCOtU3hu5rdtQnu7GR7SGIg+VGYrWJvMihhO5cbz5bcjv35FdHd6MtzO6aVYSo7mCSK5VWRIkjhWV7No5P9WwjPBPcYp0Xh9ltNSmjQ3EGFWCJnDGG9h2uls4PyyNhpCOoGaAPIzpNijT3ExZVuRJcG6nyN7FfLXZIeIoGcEAcAYAxXNx2VxcyAXihbSJzFDFcqyRIMeXA0hRflJTkseATzivUdS0xotLY3V0sBWUs0E4TJZnGLdoQfl/elsqOAQD05pJ4oGsLZmtJ2WRQttPLAXa5jkURyTyKBw4wCdw5z8poA8PuLJbeYq0nmbFktpPLfgJsXYkZP+sO0AZHpzWva6PJZX0V7GsdrZ3MKrHPI6XBimlURFRFghjkZIGWBNd1d+FoVkjMlxDObtXY28QDIs3y+SLfcAFfPDLng9avT2brLP58sF19mij8jTmyv2SeMl5SiwghHAI6njGD6kAxI/D92TbajczK6qsc0AiLxwiRT5eRHs/1hYE4YY7jIqxLpZkhunubN/LnuZws8iBkmmjdt8plTGyQsCSMFcnjtWlp0Sxyq0yTP9sgUi1SVBCt3H+9VZ8MTIWRgSwwC3HB4qhPfzgG2eYzLGpuJrYXBW1IID+TbgD5WQFQ3r79aAOLvdJ8yaEyrn7K0stqlsMSMZ4wZri5D4SVTJkjHI68ViS2t8ZjLdIbq2ZVis50IeWGBXE0TFEwWbkK2Tn5cmvW5LP7Xpk1x5LGSRIVX7Ojb7Y8IwDsP3kRYNjqT17c8PeQxaYIrgWgtkjkZCMyobiS6yVkYjIVTnIPTn8AAcxLPdTNE/nvMwum0+CKZUjjMcYKyKzMeCuPlIJLYHPWrhSOJ2RViupIUgQCRWRnlkw0UbLHJhmGDknAJH1qveebY+XHcQCaJle92El23J88DSSKOdsZXBX73fkmrcb298v23U5PsT6jHLtm2mJiYLRPsnlqRlJg33zlQWB4oAqNqG/Uy947qgfzb2GKGTKBYP3DBGBAVZSeBlsDNY5uSzsVmiBM0oaUkoJLdidjSxlMhiuD65P4VYvb0WylEvVuEaKYPfbpCZii8o43ZVlYjGevUdjWNDeTWMMXlmOeRrWcyNNbq7s5PyyQFhmTKnJLcjdxzQBdkuzZuiwtBcARGaEykoLcTn7I7xrIMh8JkdOv1q3Yx/bVeOXEISGR4Wk2/v7qHgyB1J3HblV557c1w2oXbNGEmxLcOIViXYVCRMiP1X7qiQkD6fSrtzrBtvs9pEjCP95iQsW2NINytE2fuq+58D+9jrQAr6hdJFc20TRvHLfsIYUyWitYhiIOuc/fXHTPGafcPbQeQX+1hgqSTLEgDvI6AbImz80PXnsBzzVLTri1SaKZ4I54o4sXJSTbOrsmYZW4/eIwwTgnG7Bp89wsrC82hy8S21vAu9mg859xYAdW3Egd+nagC3cT6clrHHYfaUeN4UliZUuCsjvibzVJBRcBe+CelWLaRzcrCGwXDBlwSCUTeQCowiYPGenSqklrEJLoTkwxy+VHdCPIaOWFA0bb+5YHkDng85zWrbW5tYxeRzOjXDeUiRBJlaIwodxjA3biSSQOcHPFADMhIWn2eeqpKLi1aN1NuJiBCxZGGenb9KltrS8DTTTREQg/aYnhkEcsEKRJIUHJLoQy4Hoau3VzcxNcw/ZUWa7hRc+U+GRx5iNgfwlCCO4BHfmswTvbWz2xkA+0NslkeMyNHGyhQind02gA9KAHS+ZdCVbi3KxOqwvcKG3KJAGWNweNvOARyQKRrRYbc+Y+SPLSJVwxiFuqjBHbgj65qmxuoVCJfBbdwJS0nIDou1lK4+YBxhfQAde+fHcrKFK3TmcSMk8TNgs2CfMIPTCKMeucUAa7XQjjnWSRfLYGWSBvuM68CYEfxj0PHP5Zly6oLS7hkcwlW3hyBukB6lfdQfzqgm9lZpNx8+Jg8sqFj5jZZMKOSDweBgfUUxLJn8tJpWXypEdjz5OxiuTtzz82PfJxx0oA0p7iYBZFV1gaPdIEKlHBbOMZJZufxzWvp9pYNp9xIJJA8koaGEkpM8rksEeJv+XfJzgZPqKHsbRJc3EnKMozEgVfJPK4jY53Hjnr3rcs9OjjjUw5keYO1vH5TMZSXZAQxBw4YHIHTr2zQBiXSyG3EMzmGWBtqPuJ8tm+bytw6/KSM9Bj24fci3msiyWbLNHAWLsdyNMvDM3rlclSPbvitGawu4ZzDiJ5oYvOZVUyqzSEsN+eoGcEnjPBz2e032GKVL+O4M07I6KAisyhQpARuDBnONvOPegDl9IvINPvraSLNuryQt5hZvMUFgWY4Hycg8mv6av+CXHjXTpJINKa6t1FtPZyQ3M9woWVZTEzhME/vd+eB1xz6V/MRe6ddy3RntYnkRz+6REJwdwJJGMvEBj2xX6rfsGfEO+8G69YxTXEESRSW7mMgu32hpAQSY8lMKEIU8847UAf6D3w80vRtT02C4iRJJPLgkScsEYuVVjlSOHO45HHT3r0WDStO0m8d3KH7S4jDT5ErhsbCqgASLk9ux55r5A/ZC+IUfibwVpdxql6hlubC1mkkQgxvdFQ0bbujEKCMEgj0r7Yk+y600LW86GeG4Dv5wVysOMDyT/ESc89u+KAPOvih8JdE8beF7vTZrKy338UqSBVWOFpNrLvfcf9YeuBxk8g5Nfx3ftz/sbeLfgl8QNX8T6XGYfDepz34upViRpLdgzSYATrGRj6545r+1nXZprPTnhndxEuUjRFBcykEhyyj5QMdfxFflj+214eh8T/AA3126vorS9KrJAkU9sditHGyMJXwSZDxg9MigD+NfR/i3rHhqLUtNMiLHd3KWwEDkW6ZGwSEKNpZRyRzyD74881Nov7Tnv7C/t3uJJhczNcQl4iyvulki27cMSw5PB71u/G/wAMv4A8aa1YuIbcXt7N/ZojLSW8Yly7sI2X5CodvmOB81cdNa6XdWEBjntJV+yxmeNndHVSuJFiZTkO0nOTxlqAPS/DXiBtXntPKhjHl3DJdywJKsikKQTCXfah5BI75x0pfEHhWG/xHZ3LXBuZJHnBiWNF2Fj5fn7vkcDnOOWGOa8atNVi0ieKztHvbK5R43a1EqyQTK6sBI7sRyPlwAep45FdfYa/HE0keJYb7zY540GTE8Upw8sqknMmd3I4AGSKAJ7Tw/NpIS3t4oWmtyzLHcnHmW8hLE7Q2PNBOVbjOeK6R9cTTLEC0lSO5uHYXpO8YAQI08ezPzBTjGMkiucutWv9Vu54EmOEGZJ1nRpo44+PlJxhfYdMVxw1Wea6vLVX229vvlWaWMGCdSQP3krcrIWB6cZPPagDqrnUtRvpTa2n20CCOGYMxIM67gwmVHyHOce/ektdZSwdnlu0W6t5maGOAyJGjkFpRclCRvLZBB6H8K5C98bTK9peNM1miF7Q20KJ++RMojuxHyKW6FTmufOs2ceqRNHGI4JVZ5JFkEsU8sgz+8Dcr85J9eOaAP0r+B3xEawgtHvNUntUMYltbePMS3NwWV0jPnruCkZwRgAA1+pfwn+K8d1ZSW2uiaESHalyk/n20ZGGMflk5xtIIK59a/DH4M2D6/5k91eoPsrZUtvkvHQ4K7wwx5fC/d6V9T2/inxF4ZuYYYLjZCvk7AWnMku4FnlC4wAEVuPbHegD9v7DWrfWY7XULR4odKh3zW0P37ieQDypZXJ5848kdhXa6LcR3Ud+oe5ktQXlaKVyHlQD5kTjJmB+8R6dfT4R+CXxo8O3ttY6Lqkwd2ijWVU3Fj5wAVUYfckLAADmvvzw5pMOreWfDzSnZBFIIHjAAO7bMrSv8xbB69H7ZoA1Lae0Fub1XuPPugrhHdVMAjACrtYYlfyyDjqT7ms3XLm/niW9eeW4QstuIXn+ypNg7jH9mROTjt3roIfC+qy6pNp0sk0S+aJ3nRFIBHlgbEAyrBQ2B1459vWdF8CJczq158pW82wyTxBmJVAVkVAuEXGfxHSgD5p8PWHiVdWeax0+5EkTus6SEbDHICYpIDFjJD44BzznFfQuleD/ABJ4qNrby6dcS2RjdHeZJklTcCsmfMHzOpOQV59OtfSvhX4f29qgmlsS7LKjMV2s0qBcs4iXhkzj8zmvZdGgvtIMlxBpQmt49jxxQRrlHYgFcOMEEk569OtAHwbd/sufEW4a6vtKs3852ikB5jkmtVQqsTrgkoO4xk5yPWvP9Z/Z/wDilpeoxvqGkXRtRl2uLOzbaV8so6NtX5QykoSQMZyeK/ZHw943kSZLS/0uWzCIrAn5wVb7pbHzLnsOK9gsX0rVow7R27CSPkmNXDIeBEEZcZ68+3saAP5+2OuWn2v7TBcWsgaC1kilUwMzw7otv2YAKRtBbJ7j1IqO/wBT1pFW0tjJFJI/mT2k0iAcKDEpAPIwT0+6x3DIzX7o+K/gj4D8VQTNeaFYia4fe1zDCsUqvmXHReeGX8q/On42/s03vgiS51vw8rX2kkTySRyRF7qKM8pbiQE/uiRn1GfegD4sN7O9xBEYXYJPuZo28yVw4/0gXCIMl07t2z14rtLOGwmuT58F8shZL7zo2ERKwR/ZylmgyVPOWx17DNUYLO8W+RJY4LeMTqVihQQhU5JuZ5RnEgP3gNoPT1rvbWxsWu7NgWKxW0n2d2kEk8YebIa3RsAgHP3ulAGHb6ZLpwtbmO+S4+0pI8ltKzCeS2m4gChubeZfQ4PHtzFLc6pb3cy2iyACzjxHdHDSGRNlq8kTqAZEYknJ7c8V0LiMXs9vbMkq25jinuZDHvhuMYjZ2/5bruyMdicVNdaZLd6Thz5U1w/z75HV8FgpAU8yqvucY9qAPNrmXUNQmRrm4V2Y/v7VCkcTuVLjKOuBEQDg4z6VzmqW0TwTXkGoXcd1LDNDHbRwruKRFoYcuoxKnkzOdw4BjA64x6Lrvh+G2QT3svmXCW0LmNWDTQTO2XuYXU7Xg8kfNnp/DWGLKGSCGa5tylm8aRQtHHuNvKApiYyg72Rt33cZ4PpigDmtLtp518r53doTE0UcZMEUioCt0p6u6SntyQc8101nomry3bJD5cW4SWhEkKmVIpJS+GkcbVbby/8Ad7Vq2NgYJklt4nhkO8wwZybbflkaQZPmA49e1dPcXzJDFHa7QksbrcSW7Ky+Yg/ezFvvI7r268cdc0AchPpawM0E7BkusqvlxB4rjUWkEUdvEynP2jOTub5MDPSuXjtkga9sbkSWp85pbmFJPLk+Quq7f4cp5bEeowRXod3bNJZfbmkNtNFNEyRI4jkltlhMTMcnCMGw2R83P58O9jZ3ast080oaQyozCWS7uIVnikme7LYOMNORjq3AyDQBnTPNaJeS3V9M8iRrPbFY1LhouGs1Qfeb0HfmuOuNbt5royahbylLmGS4jKRRxpJKmLWGGc/6zCL8237v4V2OtW0NtqF+YZ3aJYIJLXZ5c8gjhwGk8tzn7Q2D7mseG0UWaWrWsQUH7S0d0kf2pXuBthit5GPyqZvXg9aAJE1HS0vW0lYIFXTdPtojdSkrFcRzw+ZLNGqj5Srfjk5qSJog0c8fmRgyrLYSC4DRywn70jLnLyy5Xcc8Z5quLG3sHmk1Q20k88EFpcRyMsMS+Y4VmWVhiPEeR/vcdazVu1tgYpFitoFEltbxDJKIuDG0Wc7c9unQ0AXluf7NudrNOn2hZfLkilJG52xJagMSUMR5GerfKOayvLSyN9amWW6kv3laK3EHK2yETyyPIOFUD5+Op+XrUUqWstigZZpdTimAE8Ep2B5l3wxsW+ZWBO9zj5iMZ9K9q97aW9vbzwv9tuYzLNLH+9jWRQ6QCF35RmRG3J0IGaAMHUv7UmuobO4uc6fNulgs2fjYi7mAkHETcniuR1lfJhtitwlnunWcsT8jsjFfscSj/WLsA3Y4Gea7+SAy2aTTW4mZJ7lFskDGYlU8twkqt8yA9xXJ65p89yd9o0aWsQkNtaQRGR2t7a08wxxuVO1gxGehbrQB5Ct9rVzq8c1pNFBZRT31xNFPdlbR96bbbyvNUebAeAAp68HmqetLfQLtNuk6XKOYYYQzRf6WoF35m770cUYyB2J45FdJF4U1aeW2s45Az3SMLe0ffJIUhl8ySKRmUKCqYc7eMnb1FbGq6VLpF9aLGjRzSR7Ekuo1Xz92DMY5WOECITkH7x4HNAHlM9rrMFhffY1M8R+zlZHn+ZzG21g8pGdm8EspAIX5TXATaZcs10t8ImjmVru0urCZmaN2UPcW5jAysYZvmHU17Fq9td2pntlaG5jgyHt4FVnlhEZdmVWYYZnzlu3SuNT+yjaLNaWRilN07NLcjbGkixBXhb5sKHbpnjK4yMYoA5a1vNR0/T3tJ7iO8guPLiklhgkNzbyQnzB5js2WkVOnqfwrlPEWoQjTpTc6bcGK4kVpp2Xf5tjjyyRuwRMMAnPPJr0OEW62txHCJYLhk+0y3cwCv9pLlS21AVG5QSvqDx615L4m1OO0tbuC8tJZpirSJJuLpJPLKxieAx8g7QN6kd+aAPm/xXqTx2Gpw6HA9pFceckrXYzKpeVStxFx8oIUke3PpXxN4ssdTlvDqRvpLlJY9jTuCqSNny5oPLVs4KjOcY5654r6w8Z386x5uJLiS01EMZpYE2GOMhxCduAYQrjBB6jmvmjUbWO6e4uflEcJaJGmkIUSRqIRLjPzBl5HY5oA5uOcCKyguFhIeFriNFUqMRhlK5EmUHHGe/PvWjpySxxSR3kMkEBSP5lmWRpWaQbJAOu8LjDe5Ga522ZoPtcbi5aKEmR7hIkURySCQyRowyFi3FcDjpmt3TXudQ09M3EO9EljVGO1nhJDYmXqxC5AYcelAE02pXMF99m2S7SymAx7EEtsgGWIJG5gc/iKuLYalqmpiR7qTT7SZEaE7zKbmHo5miDbRt9e34U6602FobW/u5CWsF8sRbyU8ggFY1durnGdx7jFUJdrWFokMdywlmGzZ80dvucv5rfMSDt6jpnmgDV1vw/pBtFk+0i9aJt4lEiqZlQkL5ZRhtZWGSOp29+2LBCGimaZykVsn2l1gAMErAHbcSRtyZdvXHpWpqESWaxzQ+ZLYpHHKxROIm3H7TKOMsSxJC++fYEM1hFbas8EfmSSQI6Q3D5+0RsMgxxjlef4cdKAMApHfTl4ZEuHSOIqzIkaReZ8++OOTG5vk5/Q1r2lq11O/wBinvIryOLDAYtlVgM72JPHzDjPXHuaxNMMF1JEbiHIZGMUaIziC5DnLHGC0ajHJ4GeldDFApvI7ixuP36o6TtcTDDTYI2Kq8GJlB/HGcUAalh4i1K0kuEW6S9ubB1UQON4EYAV3kKjLyEtwRwM89a+jfCZS+soNQWwiN5bRwSv5cgWVI5XG6VYwuBIGI28dQB718taLbxjVbNElZZ7xXaaJWRhcyeaSYlnOFVQBjB5I6dcV9U+EtYhaSKzspDY+TcRWl3Fc2wEbyvwqROB8kQyAcjBzkUAfXvhKHSJrWG5ed0AtYt39o+WuJJHVfJLKAcb2GeOM8ZNejT6bc3cEFvLMLhEZZ4hayGOfYp2mEITuEYAGCeSBmvMvDOnSW0aER3UzzxLHLboI7qCcF+JV3D7qjkEYPy+telaYt5JLJLb2cgjW7gFvKYzGAA+2USknLHDAjAwDQB1Wj2V012kbQXUM67UiiiBZZrH+GOVSCWkMmPz57ivQPC66VpkyxagkQvFEgaQ7RGk1wzI5kA4LKjd/Ssjw09/JrlvYrdTurSszTtsMccSYeWLDJnbgEA56D8K3NUisr3U2kS0hjjtZBLII41V5EjlUPvQ4L7h19jxQB3U+gaVa2B1Cxktbgyb3kmm/wBZJIQTHGnPyruA/OufayufKktbUNH5kMSyRPE04uYSrySGGaQgxyqd3OeAv4VqW+raVdWkz20tnDOWmWCNZ1WIG2ZSkLwseGIDZ+p+lV28T3sdyqQW00Bt3geYOY2Nyqp+8WP/AKY8EZGQN3PFAHPxeF4k1OZZ7hnto3huZQ0bAtPhcqLiTJIC5KumVz0rpfENzpVrbXU5uRuWWSVQWJl8xWO0BlOJAshjzkAkHPNcm/iF5ILi3062mWR72R7p7k/u47VskRqH5DRjdtOcGuB1LUnubJ0RZrm5MjywpKpheYsxd3Ef8QwoGOc9cUAaqeItNgkkvxJIt0PL80xZYOY0jSYxI3LzKoJUA4JA/HXt/EdrYS2rwyuUuZStlDJbusUy3bhZppUC7oj5rAMTgHk9K8ivoJ7q/K2sJS6mP2hzL8hnWBlLiGE48soR14BPXitiO/ltLfzL6yYMjLFMqMCIg8ymBHkYkM4IDYQ/XmgD059ZuktY3kuTN5LPHblZRKYI2QmT7PGh4UNCnPO0ueuKy5L/AFJtLhuWv7y2+zxwRXVrfSiWK6VXDZtZUGYQzyRqR6NnsapWF7Z3Z+2FHWHzEVbVisMbRXK5jSIseG89QMnhi2DUn9iXMLTzS3JubeAwyxwTsJ0YyO77SyZCOhEOAev60Adxo8MdpBd6hdSpbW1tAkxsQwZri9kTyto3nAO5k8vaOc4xXM6v4lS5vI44o9Pju7u+itoUBYW72UKiWKO43/fZmAGM4Ytt61a0+W4v5UU3D2T2sQkaZo1fyQ6Bjvjk+VxvaPAPOOgqtqmkPcRBmtLdZSsbpOqhZpEtsspljfAijLAHK8kHjnggCQ3MTQ29lZSLZ3LancXs9tJtZNmAtyHkmwFiVM7QO2SKpW8Mkc1vc2f2KRBf+c6pIwikWEgSWrbRmF2i3hT05o1AxFbq9kma6mgEZtQqBD/pe1JYNvTyigcE5PJwMk1HGLSbSUkhkjS5tmCajAX2yI1wxW3jAUAGMMR/tDqeKAJriTUbyKKeSEmOO4SKBx5aSRRZnivGRSf3sXlGJWAycHnFZ87eUv2bzF86KKKSGdlMJ2O6Mybu8m2RSAOa2pLiKFWVrlGkVRtt4kYxo13cJI88Stw/QK656E9qwNXilaeZwr+dIiWEUtupMGyFIGa8dSNschCMDg5GAR2FAEY8WxWcMlnE8ti0gjjnmcM1xa3CSRhn3xriVCsqFSegIPatnV7zS5Fnjgjt5J4ja2TuGkmgjmuykkksTryzyxFgccAnmuXhsbdWhha5aWyuVSSQFdqXrIkMJSVHbKttEhbsAoNXdIurd7i4mhtvIijit0keOLzYPJhbyvOyT/rg2MHqOvSgBbrS/s863UUktxZmxRX3IBHBM9wheFYGwGtVHXHAPXNMvtGt5kZJzZTwpEZ7yZwkU3ko4SKyXA+Zyhyh9QBXTS3CQ28zwRrNaRqHW3mcLcpCQd06J1dQc8AcL1ycViXSoxaSxW5vJp7TzGMrr9jkzOpVYVY43rg9T2OR1oA5+0sV0GC9nkt0YTwzHT55pcMllIpilWaJuCoY71X1UcVDZMunaPLGshMKTPqCviN1kcqoj3AEtGATJtHcD0IrS13bHFLdXMojluf9EuUbM0ah1LxRxEdVKjBYY2np2rk1udJS2e3a7m89WMDBI2Cym1GIHjRfvhg3GepGKALusraNp1tIWRk2zPm3BaUQOBIm9M8uZQF2jsc9K4y7vllWK4a3nhuLSIwKiIkkSxopch4RyXLct6ZqESzHVTeWszpbqFkso5BshiSOUxuLvzDyRKhDL2B5p+qyahBBLOY7dIpXggme22SRMkvzefG4bKTksFc9jgHNAG4/iOylw0kzpBPpkMU8twyRhHb5ZbXIO4FmxhRyc/kzw5cRfbr82Tt5EGmSW/KsXuLmM5icKemHYAbeCa4tdGsro3F5drDBewPGsVu5kaGSUsqy3Cp0DgdFOSO1d1pfh++tpGvU1AvcvDHFZG3CBI8tskdIVPOJSpJagC/ai8S4hvJopY4JS+94olNzHJ5Z823eJuMBTznpnP0orNfD+0NO8uWSA7plhlZWEShP3bXBOPL3A8JnIrUxey3d3ZrdmXFwjyu0TNJbzIoVpPMA2hiwO/rgHnirTPq8OZ7NENlcSJDdmURvLcyIuOHOcx7c8jAGMZ60Acfb3I2Ml1p4eaFhE77wok2ImHHmMpYEEYOOcd+tFdH9gjBYyy3ls7HJhFsZwgVRGAr46ERg/jnvRQB+62qeKF0mSGOW4iMWxlYLKJREjsHMm49YyPu7c8Gub1fx3pUUZg+2GC7uXCQFJYZFbeN6TKImJZSMg9wT82K+FvG/xt0u0kv9MA+zzIJbhLlp3+zzImUMSK0hCEgA7doIJ6V88aZ+0BPp18jy3ET3CmIiaWeMWtnayuW2lwBucgenTjNAH7AeFNTk1d4729lWO2hWRUilCRzsFbAlUOQSWPQ46GvTrv4m6HpFu9rcRQ+fFbHy0Z44Y1KqwjZZxkMcAZUHrxjpX4zah+13DMBBb3dtFd25lspbm0mCBlIJjl8hGLSqGBJIXHJr5s+Jv7b+h+DdHu7ifVLfU75WS1jV7sxQvI+SVlVHJB3Htyx64oA/WP40fF7QbTSJXuprKWa5hvGlWO5EUyQspBVkDF2IYgrxg4681+JHx+8eeELq0ntJTYagur3c0DfaV2rsKsGhjdm5nHGSBkEcc18HePP22/E3jvVryFJrrSooppIVuVkaOBrZiA1qiyf6wbTlM4xjqa8DvPGt94iurddV1SbUVN09xBcLci4ncZPlRwxOwWJ8D5vU9zQBy/jHXILXxJcSWFo0Fk080MUNpNKZN0LFkZWkXliijC9T0GSK1k+ImoQJZS2F5fWsvkM53sqXU64x5WxSdw2g4EiJjpnmr2qx6LFGNUt7q4juRE0aoY4VkhmTLF5oTuDMxGN4J55OK8nu4TeX0Eiy39zOigllkBctKdzRiM7VWQgnDKSo+tAH0D4V+OmorLbxi/mjWJp1bdPFAd1xtQGUMQMpknjPTjnNfT3hD4xWFzALDU3eXUrS4hWO92+VAykZiX7QQBLuQ5Ybj3r83dZ0acyp9nsjJbC12s87nzIZS2SLhkwXdQRjaDnsTVGHWda0qK3tDLetHZXXnHyfMkCGRQQAxHzKMZBb7vTvQB+0Fj4pHiKVdHtrm0toImF5c6ja3CTKFaMhhJCM7gzZGFO4clgOtJfQarbXtjHbyf2jo8ssssUsSSLI6243NEzO2bZWb5QWXb82enT88fhv8VbnTIYTeQSiGQeWlxK4gjkfO5Zrk5DSXYboi5BxzX398N/irpOt6f5TNFdQWX+jz+ZbqJvMuEwryocGVWYEAcBex70AaNw265uNT8m5X7OLe6bTvkdbYuPLYPMoxPEFUMQpJJHAJqrp+pSaraXlj58kM8E941xKzu5vXuAERFh4aGJYyDleB354rrrq1tZUtLuGO4tFclr+4VLg2NrZp8+6WB48b2AwNpYL3wKy73To/s17d6dFdW/2ghre7fZJOBOyqghbADjaQUUZBDdTzQBhm61HRo3g0ZliubeO28y5Rt93dxOu3yLa2u0Bl2scMRjI796yLuA3t1f3Gr3MSS25RhbsLi0LlArvPbW1oGZnUOdwAxwcZrbi8PalFd2s7CVtR2tqEks0pMQTBUK1sSCl2UU7hkBSwIBrK1SwivZi1pY3Szu7XN5bTXM9lJNEinznaeWPDxZBYYIZ8YAoA4rV72WzubpITatJcpFsefegktCA0bwOFyysMhyfmBHqK888QRtLAZIBbeZCGlSMo5LRbSJoop3G9owxym3Jr2C80S5uIreVBaNaG0l5sz58FrNEDIsEK8sQw2hs4Oc5UV57Z3YtzdPLbSiCO4WNRLZggzsCFVUClkhLk5yAfoKAOZjkefS2hTS5ijW0eHZcC3kwAlwm8h5CDkbRlsHOMc17L+z/AODrfUviFYfbVJhZ7dJ7VY12NNKVWGWcS4Yhic47d8DmvPVWeeW2mtLRJJWeaS802AhrfcMlJZWdwyp8qnaB0BGMV9Cfs7xahrPjnR7pYD9qhukQW0dqiSApL8rxyIrGWNQeA3QDp6gH9eP7IXwz0PR/Ben3Y0y1VxY2qxGFlYPKIwGZ1TPlfNj09fTH0Z8U9Nt7vQ3hUNAyRsGwsZVoypDwg9GXPB7kMc14V+zL4vNh4I0a3v4XilFlH/pEjoI7vy12ZIRQFPUcgcjgkjFej+KPGEN7HKrSwMjsxQMymLHPmDdnCsAW4Jyc457AH5s698AUtvGbeKbWyVLWbUYbqaOARLA8AO5lGYWMRyDnHXuK/Ur4V+KdAbw5bQgLatDHDCglkTOY1CEKdg3r93tnrmvnG68ReHp9y+ZO5YSRCNd3kxnJUvHkYdgck5xXLXHh7VbczXek3TMkSia2iSdt8hI3ENGrbQc5wMHpwPUA/RpNUtxErJcR+WnV9wKfMCSN+cHg9j7c1+QP/BSv9p+4+HfhS+8NeFtQWbWNQjjhf7PNIz2KzHEwlijb5WKE539M9K6TxV8Z/GXhnT9RsNSguzdfZB9neDdmIp903AjJOzZySBu4x1r8Wvjlouv+NPHk3iHxXcand2l1LJKLh1Nzp+XQNGha7cBeQAAVDjoaAPo/9gK3vdXv7/xbqss0cMm5oH+1efMjRTGSQCKJB5ZdixGQfqa+y/2yPjMvgb4dyTQarGpulL20DFoXjkEZX/SMHKt3/hznrXwL+z58XrT4e6RqWmJNb2iW8cjQpGkC3Eixg8yornyY+vBweTxgV8XftS/tMXPxQ1N9HhlU2UBuFMcM8ry3MqnYV8pl8vZkeuQDxigD4y+K3jvVfH3iCW+vbq4lWa9e2m2YFoIlDHzRG8rZcglc5DDqFFeTWEM+i6gZNQecGbcsP2eQyW5EJIVJ2ALMWDIAMeuTWzI8mnavK7wvLPIViisYnVrezWRlIlukJ2ujITlgd3OauXracVa5aNftIZmNupYQ2LMW2FYckyoWUYYZx1OKALmk38kFxOtj+4mYfbX02/URpEu395NBGx2MWXGAvzMcfKTXJ+MdcaDy3sZ9qm64tIVnnQtOhZ4pFdAscgcD5cg84AplrfWdyztqkm6WE4j+eWR50jkJFuF3hVw+D8oJI4PYVFrNxFaKGs4kMsZDpayTQC6M04Yi5aFLdXi25G1SQ3OD7gDtAkjlhOpNPIksVtIby2ePyiXk6xRrM37tj8uc4HQjjNbSQ21wnmWhcX8YhlneAqHZCTttbzy3PnOQoXeuQgGema89aRzP9mku0nXZDJf/AG2WWGSOYIW3M7klgwPAzxtrrPCGy3gu7r7bFcJaXxkkSywZjAw+TfuXEkQYtwM8Dp0oA25Wa9Gnu0bSXdsZLm+jS4MtlAsZOwT3JYNLIEzkFc/LjFdXbQ3epaakrX0nkxzxzwpLcHyool/5YwQPGNgY9+pBGa5xZppdXKxtCLRodqTRwNJJEZt3zyxKNqt8wznJKnjmmxJfWDRW0Ci7haGWeY26SWaXMrSlcXiyEyYCZOVUCgDahvbGPUI/P0R47EuYrmOJY5LSKUuAkqiSFxJM7gEtwoGRuHSsfxPKtu+ZYoLhbJpYoDbBkhYzEuha3jcq7qpUMFT1OOKyNZ1mSbels+oW4t4JlOn2LeVaXEUQUvITN87y5JIY88ZxivN7rxVa+YYI9VmhRQ0asoadoJJcbmuLiRAplDAqMN29uACh4hujpgivoXRbqdPtWotDJHJFbhyUVAu0L8w25DfMpHHIrJtrmRIore4u3KzRvdyGO7mad4JG3hFVXBiZB03AIc9TXJ38G+81FZbtTG0argyEjzA24u4B2iNuTnjBOB1rnH1uK3vEtf3EjywmJRO4SCGMsD+5naPc6kqcckA8D0oA9o0vWS1nfS6dENPmjaW5iE48+7uoI4vJAeaYMy5OTgAMM88YNaWhxGWKz8me6lvoJBJPZXSllJuMmGVBI5NxEkrMcqSBzwK86sbq8kmjubI/Z8QxFoQC8JuI18sSW0TxKS5Vud37s4BJ4rtNLU2k6R3k5upzKzrA8iK/mSoWVZQjYWLls7GOeDjigD1fWZLnS9IaG8i/tK1vFjMv2Rwk4vIwBKyAY3RhQCACc4x1zT/C9mdamg1BJEVkdbczXlisIWFkVI4bZIjgXIAbD/XkV4xe65qKtFbPDFHptncBYbIXk6KN+VklDkFpZN7HYvPUZHFereEtcSwV7fy7iG2Nu0gt7mA3pabJeOW43YMTIisVxwcZODigD6P0Kz0iKxMRgW5mMDlka3kTe0Lku0rFsJIAAORk543V1Vhq8NpcWZa1W2khcrbtbmPzDaEBmb7MwGehBLDjHXufL/DerveKbe+u0MM0ckx2ttWRnwUNwVXhNq5wrZ4xjNWf7Stbeb7Kl9A0UQlnttWhhJlikllObK283BkHy87uh470Ae9/8JuLiW1tw/2exjuMukrFxvMZZ5CycCHbjzAMsvReciuW8V+I9KitpZU1BbZTMsjwpEjx36L8puGlxuhjG7gHBIUYHYfNes+LTYzySW18hujHM92L0SRPIkpKCL7DAwZ5GVQB2zzXzt4k+LjWTYme6tg86qmmZW4ijhwfNyq/MFP9zkrnBPegD0j4r+Nba+s3ijcXos5HjW4DSAkyMxUiFVxIMDKk85HFfD/iTVtQS6e2nv4ZXMTGGZpWjmMbEt5JUEIkpVucnGVx1NdZ4m8YXE+n31wyJDZSSSM00jBNuf8AUxQ45AwwJJ9cCvD9bc3skV/azRSpbWu2O2dg0jSlQQXAYlgScqzY9/YAqS6jItnqG26kEyxyWtvbSqyktOSPNnUr+5ZASA4znIOa5nS1aZYYVc2YtAbeW4LGT7UshwY9pH7zc2cnG7GPw3RdT3drtmiRbi5TyJbgkxFgoBBi3KPNkGCDtz26cVPp9hGJhDJZPIbVYZY7pi5bzM5JLP8AKQG6Z556UAdnolubmeztG0z7W0cbuRYxbS1sfk8p3cBmTqSvUkcCvRj4dhtkt7zyYXad7eAWNwpSSSJmwZIySNzgKQTngjHFcXZG9sBdXVq7XETiPdG4EExYKMRq5YEQK7MTtznnNbcWo3FzbibT/Nlkg/dCGZX8mBnxva1lfGXDlsZODgbfWgC/c3kmlXiTWo8iC6mwlpHl3jWHck7SGWTEe9eAoyDjnHNY1/r09jDJBHau1nd3iSCSUsZAsaFidoysIOORnB2/hUurxPaRC7N5c3giYLKs6ql1G8gDM1vGwHmbWJyPyzXlPinXbjTJGtjKZ0uLcTxvKWMmem5kj4UkZyMcY5xQBmeIPFE6FL6K4iKTC5tJfNQ7EhDEHEZBIPOF4zyfWuL0jRdR8T30MVpJLdS3EiW8UNsjOTE7EhJFIyxGeg+bk8dawY4b3Wb6OG3R5EnuY4FiCyPErytw4GOeScnHOMc19/fBr4dad8P4ZNf125gMiQLch0VlWIcB4xAybZckkMdwKnoMUAenfCfwDB8LfCkup6i9jDqElqzxG/RbaaCQRkEMJofmUDOFLAnd0r48+MHjXU/HfiSOJ5yNLjeSG0SCO3YJJFHslISNgrSE/dZwM+pI42/jb8ZtU8bXkvh/Srm6bRrW6YRZkVERhlTGqoxJXdj7zYGBXjulaWqy2rieOW4iVpSjyqshlwQQQshQBWKkEkZ5PtQBiz2sVushiimjxB9neae38uW5ePPzFUBEN2w5OcZHT1GLPaySW0c0RkDIwkgR38osFGH8vcOAMnJ6HtkGvQtU8yGy8y5lvGuJ5/3pXasMoBAMsQKHY4BxngELWHrkunWMMcBlk1KdsMJ0kAS3jkAbYxwMrg++KAOCsdcvPD19Le2srrco4AYSqVQnBLCQHDNg8gdMfhV8+MPGni3VbW2S8u7u4e6URRW0srxqd4CltqnquCecEj16Zk4uNblhsrK1SOXf5apEw2GQsUik2gHzGIODjru/L658A/DrTvB3h/8AtnVzbtqElmlw8kjKi2yhSDEjAbvtORzwdv0NAFeeO78H+H1l124hfUpxGnmytIJYGZOfIiY8yAnkt1zx3rwC/wDHFzdR3GnyztPNdTvHE04UeTAm752AX5yRjrkDPGavfEPxRf8AiHX2Blmk0+3ZIrWFpWCx+Uhw7uVx5hGCST+tcM9rbiOKRoJHnCmSbz2DDeWOzyZxxkk4A754zQB/Vn/wbs/BXwV4z1zxf421G30+5v8AQrmztI1uESZYpG/fPMiSSbld2x91MDHJ6iv6uP2jPirp3w78Lf8ACN2RMVzqdo8cYgiZ40SMEDy3WMBF24wDz1x0zX8Ln/BHb9prWvgr8S59KW9js7TxFYfZ/s7O8Sgq43EhW2G7C8KXGfc8V/TR45+M3/CYb9Sv9TwZbJSbKVhcwR26xlvPUKmIrnAyB0Y8ZJoAm0/X1uze3l0kpJQT2y7vIW5k3GTfJMfldCB0JGMV+Nf/AAUU/bnvfAqah4M8MXUDa5q2nzWRWymiure2UEhjLJGS0V2Iw4CL3/OvVP2sP2jYfhb4V1I+HfEFxc391C+Yo5oo1UyxMUDwI2YMKenGfyFfzTeNvH+ofEvxbf8AiDUPtF15csrSCR5pQ0zHBZNqkKCx6k5AzxQBm2Op3mt6vP4k1CZZrzWHnEkd1I6svm9TcYbJkdzn+8BXW6rFKlrp0sH2VwkJNxFFGfs8Kx7jG4Y/MIlUdXxlj61gWumT2cENzbQSSAXC3Tw2wM9ulweSpKoWjAUYw3U8CuxtI4mmhvpJkuJLuN9un+XIVCjl4ZklUL5atzx0oA5rQvtCTzSTxTuboF4JnVEdNmSWiPXAUk9zjHpXZW9zJqL+XuYhFEbSxrNvlC4YK1vt+aTIwcjnt0qe3sbeR5D5LBlwVtgPljJyJJC7kfuiuAAucVqWEYs3YQwgTQKJcRARtM4DOnlAn5tqcE85ANADrjTI7/yZ7m28yCNISyBAJLe4QAO5jHKHaACOvPFZ2paePtYiUrFIbSR1WSNTH9lT/lmCeTcHgjnvxXS2N2xNxPcNj7WZSsaDLOXXGWx911I5Hc1zDm5hu7uEpJfW7pHJ55ILozHCxqeqhe+cfd54oATTbRltYrVmmSTzT+9AywiLbyJAeVIBxzjqa1dV0aGNLciQSPeuQbiYqwTyUzG2EPQEY6Z4zT5FjgtY7hLgPcNDJ9oVVJP7tQSoJHL4Azjr9axrXVvOaI3cjwRwTNEqrtO4MQRITIcLGF4OD3yaAMK90O6F/DeQOJ3+eRlM/lK8+wKDDGHAlUgAEDJGenp2+n60q2UenS+ZDcS2svkCWHEDNsxLArOF+UKD84JPpzxWBda/cWt9HeR21v8A2e8hS0lkLrDFtOGTYoPLkHLDjng4rE1nxVY6hKHtvOUxSpHLFvkMccUvysoUQ7ikkg6xgkcA4oAmkutKt4ri2hmupTgTulnJFtiuJDtWBJbgqxGByrccHrXH6rqFzZzPDt+x4sjOr2wnUiJvkeecyKAkrDJHlEjjjjmqGrarIdSEkF1HYyCfy4Q0Ye1OUAEgVRmRwx2ndgKSM1SuNSie2uxqcJaUo0EMszsbqWYfKIygGNhc5AA4FAHA+Lr1D5cce2b7dDEHnk3yl4hlWkdyMo2eD345wDmu5/Z7vLax8a6fNcrPczm9WKOO2K7Raq4xLM8fMY4AU8ED72MV5J4knureNfNiktfs5W2LCMgGMtuOd/GzZkblP8XX07P4LTRXHi7T7mCSGIWNxFkRylGuUJ5DANkAnghVb1wKAP3ksfE00SafFbfLcWFrBN5UgG3y7gARW9pcMC0kjDmRlIBJ6nmuL+Jvica7oOp2dzFawXyW1zYNNaXJuZLYS58ppbZyNwByMgFgecnrSwams2g6fAlpBFqN7p9pE1tNGRDCQMiZblmD+ZlSAOoPPQCvMPirpYi8N6tqWLW2mW1jWO104Ot6ZFURs8zRsWZi2DlhnAyMnNAH5b6kpTxddQC9cwPcTKWWIIiJbEhluNuS02/JB6/NjPYZHiO8hu4XEL3IC4It3+ZUiIMBZHYYUtliTnjPNYnijU5D4l1Py2njmErs0juPNdlJHkgAAcYH581XW9S5jlW/jlaBo1jlkjctND5RDqDEv8GcZ67ic0AUkMtmlr9i3SiGGNTvkG/bLMxbO08kDPPPArH1eKOV5JbfzAgUuYmnKgS5wJtrMBnnpjPGcdzoC7LOZ7MI0UTcNM5hRhkHaiRk8gnvxk54qle28kp4TeLlGIPnR4SbOUkDk/6lV3Ag8kYHagDJt5vJ+zsDGJBIyzRSkbJs8RgdMqQclunPWtvaLrdI5WJfKJ8gybTHLGxwsGRzn2zn19Mq0Qz3MVltgnmjlBaMEEADAdw+AuAvIGc84A7VevrsQ3YPkwwQqqb2Ypt3J8sbIq52nC859QKAOy0u9ilvbITIoKPChkR5BO6Sp5bJLGyBQA3GQD68V6x4IuVtdXxILhYrZJBBHZSKQrJuUecc8KVUk54zivDJA2dO1DKLIsikEKASFfbskJcclx064JJruNAvboaswtkhaSbhS+IFiwreaJA0gDqFLc9OfWgD6j0TUbeK0uSrwtFcTvLKC8cjyxs2wx4Vs+YJNpx144zXXaba3SxNLvjjlvCgC3QWNIo3fySkeSAzbSpIPdga8AW6igu7SYiayDSxRl7dVjLSlcxSwmInMTEdWAHPB6V7z4dvYJo4o7rE5lDRXkgdtpnaL90ziXAMgcJuAPPbPNAEGpWep3qHSPMtrOW3SaVTPuheKIM4IS4Kbi0gB+YZGDgGuaYhEtlFsI7NgttKjFjtZBzLGjgO2RuIOMHPJrsru9Y3Udtei2htUVGW5R1uAJIST5LSufklcgfLnA3cVy+oS6hqEpne4SM20rLHBFMSQFwyWyxRJk5QLg9+ue9AGFq5jv5kgCxtYm3dRL5mJvLRP3f7uM/IfMBJBAx7AVlWsd2Fiu9OgkMcLCKS4tl/dvsJDGUPzuA3DHQ54OOT193aPKq6r/ZscMPlp5kZk+0F3i+/tWI7hLuLZBH1FYkMc819HGDNFptokt2GLmC1aYpudbowZ8zCNgKfumgDoLK/0+a0Z7tm2oViMFwzC4iDs6tGNvBgZieB8wB6DFcpItzBqM1tpd5AlhFNPJLHIjG0tEYxynzWdclCyYDnpvODVxbu706/toGS2FjdwyOhEeVGWJi8yQghz755zWxDbTzSMLWDT1vPLN3ctHEJopUukMUXmmUqGYJuwpwgI5NAGLdQrfT25kjkM9xBKzrGs7WkkkZRoBuVStxEWBOQ2B061sXFzPaRQpLaJBJNO8M8lrLJHBbBIldrn7Ps2s7cAgsD1AyRiswXtxZMkFvZtJDYW7pHeyIY/JmZ2Ll9vybG48tQfm4IFGkPdS2l9NO9w812GUGaMPulz5sQWXkLJ69D/UA9Jtbnaio19CqOsDyRxWjNHOJlKr5BZPvpGqsVBIySM5rora9Mrww2UkEkVnbmS7KjZE0ZYLLczBBhLn5Fyp5BPGAMV5DbavIyJaK0zziVYozJOYJ7JggKsrIhDJw2CcDAIzzmvTPC1zY21vcWsjqJpS5fzQplu5iCS8jKMGDIJyeoH5AE+uz3Mkk16DI1rKS5lgjjSGJY1SNbdZEJ88sq5csNvzYByK5qGzgubtL4ylbUFojAiQ287L5e3BVY2MxBxgs2BjAxXo1u8D28cqFIkW8ZLxHJewuoTHiNVtnXKKJR1HUjmvO9WDrq88kkk0G1EuGtykMLXieaIlis1RiE2rhueWC5oAnh8Mwxq7Q3MctvdtGI4H+SaG4QcM6g5aQdcjjJzxiuZvZpbFTFcyotrJd+Xcs9wkt68omMYlVt2Fj28MEyT1OK3rqPUma5i094JklTNvJJKsNyHVcMo3MMMV+Un1JrG0nSIbm1c3lwkzLNIttBukkeyuxISxuNoJaIdc9GzxmgDX0KSK61Jo7QR6bHFG8CPIIRbIn7vNwEDkrO6rnOBy2T0xXQLpUunS3qvcM8ElrIyuuJBKWG0GSY/JKCV4xnA69KxZbCCZLt4r+IzP5Yu0iXYweJlZZFMiriJvu4HIA5xS6rNeG2ityw+y280C3FpZ3SFjDKgSOZJS+Ao/jAJOeooAsXd3ALaFtNtpjMkb29xH5Xlu7wKDHDGdo2szksjDIORk54rlDrGoeVNYzW5jZrhERrlHW6WSN90zvPgl2UOuAOCo571r2162p3n9mIxSKxSJYZDKV2NG7O0lwyA7kOCO5HTjpWvq8XnIv2W0jkgeJvPdXM3nXOAJZbUyESAEjDEgY+lAFCLTNOt4YHvbmOKYBonk8l0AdyZJHZMYLvnhhwcdRmruv3+mQWNss9pb/afkW3uVtRHLNEYwkynK5R2VgdxHzE5Ge/PrqUmo40iOGGJo4mnUT4llWSIkeXM6ruI2j5fm4I4rIv9QtRFOs32vz1NsjTRsgW2lQ/u4y0rszMy7flwMAUAdpZx20y+XfXX2X+yUT7LG3lJ5lvLu2Mu4ASkO5Uk55XGeRXGavc2a31ybm1tHvHZY4rOMBZoRGd0k8wDKEbqwIPOce1KmmTM0V3cTz+evyW9wyLcrGGzNIbmORguAY8KOpDZAzxWNesJJ42a3nt5JBPFBcm1897t0cjcFkIeMFPX8CKAOQ12yvbm6eaS6eJVVEhw0rrOVRWRJo4wdxzgFQOc1iWkWoRXttLK6RtJcIUjeKSUidUBaMqy8w7s7cjCHGcYJHqWpzxxPHOsDvbS2RSKZXCCO84QGRCPklD56cgdelcMl5uFmkJmP32nxMZHluZZDHlRgMkvPPJBHIFAHod/p88WjLdXAdpZWklilnZGitpvL3BXMHL5csAB0HXjiuKtLh0tHtXAuLi5ZgDG7xxwMTvSVZAcAbcjkjHc4NejxPqB02fT2upLkwWUMNpbRxqs6STJhkaKVQu8LnDNz6/NXHXWl/YmstWjlWSOwt5be4ijAjncOdrSybAQSrZDHpkds0AWZLOXcrxahOksdrbyQIkpnjEc6jeyOy4eVVHKjLc55rkbi0e6vLhLq7mkimLvBchi+10YuuwDlFYoQ2MFT6dKu3N5DcpdSm7ubIWkai22ybjc7guxlZgPmAZie2OBUMc89ujwiTzGmt7mCO5iC7HeQq0csLgHDhVYEDnIz3FAHoui6gstrYxRl7SJAkNzJcFQ0dwHKFGjfb52cEgkjg8muklspb2aOO3E0d5b7ltG+REA81t0zRl/nicdhkYYAc4rkfDYluLKK5kcSaldIryyD95axSIfmt5hcIuxpI1BLYyC/y9q6abWGie3laOZvtcklozxtmK3WAFo7dY+BKoK7Q2cYGcnqQDd0W/vIbie2EX2fU4xcfa7iQER+VGm0QW6jIEBUAcAYx3rZurs3UMbJFPctYwie/KSxiCKPyQqQMjkM65w64BwcnkVzdprHnrcRRtHAfLtTJLLLGkj3EhwYIcZBjCBd20nOD7mnyald2Zu5JmtZTJcWcMkEEZBnM0QEbvcPtR4xGoUIDngEjBzQAmNQvoLG6ksrnUkhmmkgku2fM1usa+XBEw+7MJmO3b8pAAJzmp7S7S3mawW1NpLdyxtf7FdJEBBJgugG2iPAXcduM5ySasaZdyXxa2sBc2bRCS4cLkxSRM6wmIouRAFXhNh4KknkGs7XtXh0rVFAjE8UTxiRri9DXFwpDoBEsYIkyfvAnkg+9AHST+In0ywlgMaGRQFEMjqbl4JiWSW2Bjx5QVhgjsOT65N7FLqEh+WSG3nNhBCk7tCqXEq+Y00kkanzV2KcADI6HiudttbOpGe4aO3Y25jijtJ9xeJFPLznH7sKQdgBwyAH6asusvdshN5DcLbKITbpEYFtDK7bDIpA3SOGIRhnAIoAg1i8061ksoZ7q38uYsZMJNJc3FwjOsUaXJGIyI9jgKDuUjGawtT1WC5s7iGCWB5I4LeF13qZZFABWWBJBkSGRmLDrkk4FT+ILe5uNIthaQbJ7S6CwRXTxusMQHDxl1AWYYOSGPBweeK5CWOKe3ginsktTMss1xqrFkS3mVmiRfMONqtgNz3oAzZDFb6bqEJaOW6uAkHlyyiIW9tAyCRQVJUuyCQnB3c9M8VlXLR29mdTsIEmtI7e2E1tHKyvHcRyNNtEmMmNvNIYHGSMDisS4imgWWz+1rMiEy7QwZJDuYBo5v7rBSSScFmwOoqWy0m2a3drW8uLnULgZt4pnDoySMZPIWAHZDMhbALYJCDqaANvSnvjPJeW4t5WlgLQWjYC2UotnaPCjBmdjDLtVmyWUqOeK9Q0zVVNjAbpFjnhRPtYWd1Et3u2PHGEJEagANtz9/JrkbPTPOggtprWCG5jtpUuvNkeBoZUDbLmNhhmfZKc9g0nynAJqGPWZvD9zJY6jp325bmORkMqpPPBIX8tVkRT02BWZ1ySQSMg0Ae/eGdSW1t7lFj8yzux9ot3kne4u45bef7PIkkLnL7kbqBjA3H1q74itDBHdXtiEuINOhEUrXCEN/Duyi/eKqi7Suchh1Oc+cJqzajpwnhENkUtobYTRwBpAMrE0kZcqVHybTkcbc1qTzPdWmyW4urq4Se3DOjvtZEVd/nxgAvGApXcRtJAAJBFAHRCC31SLSmiuVuL1z5yx7y0cK3Ald4mjb5Yoj5hGWIIOce1oy/YhFYlLa5SGyDSRRQlGJkkx5DAElExwGPBxkZFVre8t0sZU06xuCsrW0S3MaJ50LFmk80quTJGGYAp1wOlD24Mq3E909zOwjhuhajZC7osYR5GI3wFMr0BJxwKAH6n4eie7N3E8SpIIUe1QvmPDNcSKspHEiwyxcDnkjqDXN3Phae1hjvdQlvIorqU3LxIpdmtYD5UblwP3AJjwBwWI966620Gexl3TyBmkkupHupXeXy5lIkQMoOCzFuGPJQ8+g0dWEzW1q10szpO8/mOu47tmVVY1xxbCQZXqAeuOaAPEPEFjY6jdR3S27MluIrFQ0DK6TTZk8rzZD85Eciux+6GYrng1V07Sb3TbmxtbeZblGtZ/K2RKsUC7nDw3BXBjz8x3McEnj0rrbuLUZ5ZbeHZbWyQgzW84WW4mdxETcIF/1beSWYOeOcZFQapfTaaLxLJYJlb7PDaxR2yqLi3VdqfapVO5H2srZ7sxHXigDsPA/xn1j4a6hp9/pM0Dalo1xDebYJmR2t0libEikZuIQpAIzwykdq/aX9kP9ss61f2974vvP7Mvbie1tfs8l28xaKf8AcyDccqtn8khZOCodTnDCv55cTz6hAb6y8mO68qzt5YWV/JkVi8kVwuMpG1xkkNjA+hrvtC8cX3hbVbTVLq8SOG1kltzpcQb928qqkkim3z8pkjBUk4z0oA/uf8GePfBviqw03VophJdtbtHdvuiRY7pHdFy8jDcu1E29cAjkmurvr6K8UajaRwWghcRl5iQ06DETSR7+DJvVgB1Iw3Q1/O/+yl+1W3iG60jStVu4nVBptnOlwHgjaF5B5zr8y+ddYYkdwDtPI4/oBt1tfEWnxHTTFDbGys0+2bzmVDHGYImiDFY18oJlh82Qc8k0ARwgySlCDPcXF7EypI6eZDDH5jvNs3ldpduhGcdRXTyaPalI3u7qKd7pZVjjIQqs0DbpI4lhXYxCFRx1Jxy2cYNtot0pQNuhZo5olugNr5hdgChP30KAAY6/WuruLXUdOjiNyqGZ0triG1hhAUJJEI/tUysMxFoo42IHVnyRkmgDlDZJZ3hWzuPKErk+Q4CmWLYI7osGx5bqQ20nA6DOahl0Z5Ltri2Z7b9xKqOJCEeEoscUdyQcwMRCsitwG8/1znp70faGtr2GBJGuY1t0lAVY4pgqidjsyWi3BjwCd2RniotIs4ZYLo3rmGSS58uVJJJZjPHEAkOcKCqYVXXjhSFPIoAwksb0WVnLatJH/pDJdLtZoUaRi83mkA7VMjsd3Tnnvh2p28sryRwiH7ClnE0qxlfNdkcxTwrJnB3MjuMc4cfWt5kt0d9sssUSQys8Tl0tpLdZZI3ll7qWkRyARkBh7VlzRC1014IpIZbVvOljkhb5meVnOyMyEEhVPHbI460AQ2tlb6fc2luZSRduZoTbps8iIxLhGV1+ZwCMj3zjmrUhiiD21v5lyUkVFd4ljWOaZ2YTeaPvEKyjHXAHXvR0q4MkdpaLFLaxtBNLb3F0CblLkM8fms7j+JQAo6hSua6QQWMcdu890JfLCXEjSlUCyQGTzEKRjMrAYAxnO3vigDDsx5zQeaMzpLdq0rMzbtymNJTuwR8oGAfWs7VLPbc2ljDbRsDFbpLM2FAlbB+0OWOVIO4AD0qC41zSbO7lcstxAWDtI8vls73Cb8GMn5RGvI9cbetcP4l+I2hWFncStcvcOTDDYQs4SS5kXdILiDOCIArAMrAEupAGMYAPSDp89zLAYXdrjzjHcJL5W2FY0YxXGY/ub4yAueMAE9apG5u9JhutPuJ1ululSFGmEcsunxfaW2xxPF91AzsTnoDuPWvF7b4xWabI3ubOJ7mO3gNsk58wvDKWkYgkGJuMHfgDBxxiuT8Y/F6OO5ktrNY3WGC6d1dwJzdzLA8MpeIkMnk5ULn+DJ6jIB9BpMllcXUfmRyXVvM1yzCVHj8iEhVKRxkhmKbTjvnNSTeNNPtBLdzSYnieGPc7QqmJMkecd2HiABAHUDHFfDcvxVuNYvJbS1gvllmaZXdZQhXfEoiR2BG0MVYrn7oIzg1xl94r1m4s7rT9NuL7bNcxCW1dZbhlkj/ePKbjGDAZJFVsdNnPsAfU3jn4o6c0OoyPexWuInfAUNM92jAQyLAq4eLawVR/AVJOAa8k1H4y3WnafDawvFACvmG8uClwg8yY5iQof3DFS5Vc5UnceK+cJNE8Q6nbw217cXEV6t7e4eKF7iRZ5QqiMSK27y5H3ZUhgo5GMYHZaZ8G71VvbW/vrqBJ7a3uhb3eYyJ2IWUupGPIDK4jzhnAHUmgD0m5+MBm+0w6Xe3t40sSLaM0qyWUU6qpNqwZg7GRkYEngE46YriH8Z+K7q7abUEZrC/iDRoisiWcm4yYgf70RV2VDjP3Sa6Xw38Kfse61uZLS62mS9JdFt7lI4FIixAATkKMhD169Tisr4l+JfDPw/0CW81CUqEtDPDE8aqwdB5azh3OEXeB+7wCCScY6gHifxI+Il1pWltcXOoQQyo1zJyGc/ao4jGvmTEE7w5yM/fIO3ivwe/a8/aqu7G8vNHtL+afULm4uZZdQS7y6XBygaNkH7kbQvygHp0r0T9sX9ryytrS90bRNUX+2b199wkcsZt7Yh28qRmhyrOoKnacEeYCM1+HfiXVdb8YanNPdX63E0s01xukb78rlnZFZmI2khuTjJ+tAGVr2uajrOoXV1f3X2u5u7lpXllYySzI/LLuz1J/kM1twaRAdIMZtVN9IYxgLtnTc5KqrEY5QrwOay9K0S6F9Z3F9ZTSw7HIjEbbHzGCMFR8sm/HB6jk8V9R+BvAssTadPrGnF1uLkTwafdHy7g/u1EUgkIG6EAcZPBHNAHPeAPh3c7oAII5r2VwUtiN6JnBHnxrwHAPsM/SvfdR8b6N8MfDr29/At5rlvHcRWcClVWO6ZmICRMN0SKr5DEAEjAPOaj8V6zZfDuyuNU0/TQNUvLTzFtNqiGCWJmhXMjENJIUXdlflJPU18ceItY1bxBc/bb1XNzeIzs7uGYRlvnWUM2I22gY77cZyeCAL4z8bah4seaTULm7y8sUilyWWFEfdHHtYYIKkjKnGOp7Dz14p5Zm2uFO0hWVwF8scsMcEEk9PfHpW0dMvLiNIt8UgiWRhHCy7liQl8zOSct82cdRnGK6jQ/CV1fRi9ZPMs1WHPAxlm+Yc9WABz7UAU/Cfhi61Ka3a3jcpJOq7AjyNgZx5ijAMRwTjPU9K+0fAPw4vb7RruO1DxSovlypNYy7YyGZtwjPJyOhHABx0Fa3wU+F9nJtuJ5Ej2ASt5iNIXiiKyRtGpH7obSRxzxnHNfa+gLoejWF7eLGXZ78hIwfnFiifvPMLY3Akls+hxQB8mNcHSwi3lpIv2GCGwgkRNu24Z9xuJVI3PFkg4AOPevO9a1rVXmvI0aSeKyuTMHiLC5COzbXgD5Ji4Bwfy6V9Z+KZtH1TU47O0h3W8jR+T5sUZjVmUTvMkigeZGUZVwe4+lfOHi230+y1PUZ7GKeffKm3aBFNC0WFePDYWS3GR7jce+aAPC9f1eeW18tfPW4nV2uGliERlU8KCTwG5PI+ua9A+DkDabrFtcXMxQ2jR3LuFQmVMh0jxgCSPBAbuQKwdS0W71O1TzNNlFxbTEysWPMc7ZKtGSMDYcjt6djW7otlHokiw3YnDRbXUpGwaSPC7EkcDMUA4Gep20AfqL4e+NugavpdtoupPBbGWaKKG4M6MpkTaioI5CDbNgD2x1xyK+tf2fNN0HxN4ysoI7pJhBerG0nnIQqBcBcIxDHDN93joa/BC/1/VvOmuRPJLaG6SMxWjgJGsYUK6ysoKsA2Cw/uHvmva/gp+1XqPwv8WaTcveSRQWN0GEIG+SUK4R2mkfG8lcAknp0NAH95fwD8Hah4esNJ+yXckmnyW0efvMU4baySNyYsBcjGRnpX3Po9ys0AS4EjtEgZGRhh5BgYyRll4z/AFr8WP2RP27/AAJ408F6BLNrWntf/Z4Ybq3nuI1a3kMKYARCQI2zgN0yvXNfpxoPxZ8Pa1bQ3kGo2iSSKUQx3MYCoCCXVdxBOSMY69aAPoySXyBwSUJGEUjCk4++M8jGefz9a8+8U3SS2Vy0nmROGMSvbkbNn8LFRzjOM/4VQb4laOENsl9bMWiG5PPSSRVcqobrnccAgdcHpXEeKfGmkx27zm7QxxpiNo5Ew5YbXMgPGRg5/wAigDyjXNfksro3c188i2sUttFucfPCpLNHHH0ZSByTyMV5n4k8aRXkFncRuIPNVv3McCEyMp24kQtiQdDxz8vvXl/xL+ImnabqW2e7jMCeZNDNI4EZVlPmI7j5Qw5wO+ea+HPiT+0/ofh6zlMJZ7jz5FWRJcpbAoR5yEceVkAnBxQB9NeJfjJBowu1vbhbeRL4WsXmpGSZkJctCXYHDKNuR93HPSvlb4mfGnwzvknXWUi1Xymk+zqlvNFvfMhDOXy74ABJ7fSvzs+LP7Q01xpt5e/2tPc3V3ObldsoaOG3AKy+Ww5hdv4Selfm34p/aYll1txcatcDlYLXEqswwSDLcZP7wYAHHp6CgD9Z7/8AaYhSRlMS31zbT3D/AGaCOL5CWKqxcuQCAAcnjkgV9QfBL9qey1qCx0jUXnilumUI0MqBzPGwK26knowAGOBzx7/zo+EvixpXiXVZbabVZfNldoIGEvk+ZvkY+YGyMru3jB5/Cv0v+CngO/vrq016yv5ZIokgezeIMUEyKpDs6k4Uc5AAyec0Af2a/sp/FTRfE3g/T7CBrqK8thsdJzuUKiDCxOfuzE5BGT0r7QhuvNXcq4GzJCn58EcgjqTwf6V/OR+yl8W9Y+HepQxazqAu7SGNA6SRyRSKGVWJQog3zY9z6Yz1/dnwR8R9D8VaNZ3sV2u6aGKQmaVEJVwCrEFssPx6/jgA9Ue7MW1mDALngg5698ZI7VKb1G2M7riQAhP4gduAOx61hSXMU6hop4gvP3ZA4wo6A5zt46+tY321/M3SzeWiyMqyEoEkPGNhJ5PP/wBagDspro7AVC4I6kjIbPJyT0z/ADrhfFcL3WlXqPGJA0DRNkAogYMMuM5YbWOT7fSry6lFmRXuPNDDDYyfKAJBy2fvcj+grC1mRXhcLMY2k2klHADhgcKwbgkjpxzg4oA/zpf+C9vwKPw//ad1XxfptnYWth4iWK6kuIJkeO5lkUeZJLbnHky5Byo9OPf8D4IrQxT+Zcg52gTLueRGGCGSMD7nPbpjrX9xH/Bwx+zpfeNPhVB8QdEsYZrnQ9RQXZjty94tuY8g4iGTH33HgdOnT+GwwSx3cgEXkyRytC0kmNmVO3BUNgZIPTpQBuTXWnwQbbWWW4vlt/Le4dQsWW++8aN/qwOwP056Vzm6SRZZCzyk7mYjDsHwdoA/i4GSfftSMksnmCJC7NtE4ABiUDByhUng8+/PfsvDJJFGscAf5I2QsAXCcuW6gFievr3oAW3i2rI0gBZtpcMMlt/Q8fdbBpjRSKgAChFVfs6ws3CA5JfK4jfDY7cjFMhWKCLDySXFwdzeWuSqYYKgV+h+b34Bq3HceWFTzNivKhKHaW2rgOAD2zj3+tAGVNBKxYxsrRo6M6uASQzbOc8ZyB+dTo0eWiaOFJEVfIGQWVicORx8xwRxjjirBmK3M5WNhA5UOMYDbn3KGDcoSuMjH51Um2f6wxqqMxSNkBIjfrw7dTjP5Y9qAJVkjLtD90qgJCgo24YHL/gcjr1q5AxMkM1unlFF8wnzChLp98lc87iB064rKiYwKqoh8wOWzIN7bA2DlgMF8ZyO/TFX2fbdOeJlYrvWNT+7VgGYADvkHj0zQB6t4PvY7y7n+0Krb4CJLV2RFdgMBo3KfuiO5PXFeoWcWox20Q09FaO1yHUTB4DKfmZ5HYgIFTI988cmvD/DuoMJmFxgmONI4lTahBYEKrbeXO3knrXrFteAwzRwTeQJRIMRmQLcBow53Bhy4Gee+evNAHpmmyzRrBcwSW0Ul5dlXR8iNY4wCpIbgAkEA+o4NekaV4rm0+O2gWOGVLi7WeWdYg0loS5DrACuTHvPBHA4zXhml6rCwige0uI5LW3KTyy3Q2ujgSRSoepAJ3hQMc4rfm1aK4EzQ3Xlx2m0QcCKMGIDzI8kgyMZATkZHpQB6/Y6pfapPr1ul/JFLBtmt0mdYGeZV8sqFbBdDH36cU7SriRLryWkmupmtZnuLeCXy1d4o1+6zkKtwGBIP3iueprzRfEEC3MU15dwym7iVLVnUpKJXP8ArXEeCvz9m4wM10tj4vtJHhWaCOS7i5vZYWVZWjRCjOkS8by/LN/D6ZoA6KKNdRmvbq4k3WclqsMkhjRGIbDQzJ3UJICpcgFupOKsT2mo2txZS2jeXZhjbQxb0n85Ftx5zrzgEELgHk9vfhU8REtPEkMMM96NryiQhjaRSExxyRNgDfjPygEVfv8AxZC5ihsc25jMLXNtAxiSacArPJCz5KKSvJHbOOaAN6ytpXjuIbmyWa2XdK5KRJJ56p5vneYYybdm6uM8ZI61g2V3HI8+oyoluZUukWO1aOVp5nJjAmM+1dm4MOD09iKwZvG9y0DRQ3MdrGrzzbcvIqyzx4uI5ZCo82ISFlUdQByBXJzeJoZjBdXSeZGPNtWsraJZikhAa3uVJYYVjlh1AB9zQB6Dq0lvcrZm0iit5UhkieSTMaOEdXing2AqjIJFRlPzELnB5zwZFvpVxLI6G4jkMri5SIsEacZVgjHPksw6n5Vzg4rLbW572G4CXw+y2v2iU2rMsSypuhlxGAMpOqI27JAYjjOcVzMOvy29wl19qSeOSFFjWVNiGDdgwSo42rIQwP8ALigDu5vF0MJtZY3jBmAmAct5MMMLtGPMiizn5Sp6e+aiS/YiS3muIL0NAFgClWivLiZFkB3ScRWaox8rJyBgdQRXn15IFSC9hlhF2HmimhhVBDJAGIUsy5UhuCTxj60yyuxM1pMsiwskclkwEgkxPGVkSR1Q/IpMm3J4AX0oA6RbTTJLm2sLq/hXymuBNaJcBpJJbq38+IRyzuMRpL8vylsYAxXK3eqwxDfcgR3EkcyRTSDz/swhl85UKycYdWI34BIGe9crLdXEly0cd8Gae2na1uGyY4rhm3FBJtyGycAdcHHao2guIZrea6QyNKptJYtu7g26IsgIySquOScE4yaAN2e5SKdIlC3VrGZUMalFiBuYMR7sH7qt0J64681iSTXCXHlSCN5/sywwlSfLiYnYxJyANzK30zzRZ21zLcTpBKlwRHtnRGAaWSNN0TKSfmUIRg85IH0qdrO2kuIVnPkO0cZadPMXMkGJHMnZnIYE46tkDmgCrbyyzSNJDApEW6Fwo/eq6ZQMS5+aPI47HtUk1k13FEs00cchd5J1OwN+6G0+UD9wb85HGf1pWuVtlv7tY3xbxhEZVIS7Bby9+8jHmA9up7cZqRbhzEPtCpMkMfmMrjEqgqPMcnbl/nPI6nJoAgSOGOzk8+aOV2eALHGvlsAiBcbhyYxzjrx25qwLW5RbdFOy3lkExVELSltzJFsfGVUgEgg4HHNQyXpSAPLFbyLHGHDBQyyREDy1VVOR8pHXkA84ofW7ktaEuyfIf9GjAYLGEVkSNyOQCSPXj60ASWt9PHdG0WBiTNHdBrpzgtan9wkuRyHUHP05rZju4ds/2mX7NI1xK8bRtvWATJuMoQcj95uQLwcDgVzl3cpdW17PFIYZI5LbyGcqstwuBviYDps5BOe1UppoxJcytE7yzhFt3GViLxqHOOMMGB4Pft60Adte+IgLSxMcUs8nm/NcsybkeNfKjiZm+7F5Y49AOcc1ki+mlMawPGj3TNHMzYMbMAcqoxw2SeRwe3WsMXE9zC4mjiW3kcb5GjWNoZI4wHWMEjeQ3fvg5qzbxJDiFd80sCtKpUHbCxzhsD/WNt5yOuaANGCyOwLIQZZRcCOBg7CNoTuGSRj5lKkZPOeKn+zQ28NvqE4RpTO8UkJQq4cDCM4GP3QUjaT1x71B5V350NzFuaHdDM0q8SSuwMOwq3MWVCnHvjHWt/hrbypADIrpI/mFvMaRlyQ+F6ISRkenagCpARJFvWOB4Zd7/axgOmTlI0ib/V+2f/1iIS8rJE1xmFojbvgMDCN0gY467ssT0yCBWvYQPBqMSxCCeF4d7rtCw+cctETngf5611iWsd2s92rRTX93aKscFusSIswmxKGaQgRMIxhs9cGgDFg0lo7KG/keGQzbMB2BaJSqM0e0f6wlW49M84PTZ+2qWghtbcW9xBLsDvHg+WYwRHbypkoSBljtxu61Pb26I1rZ3lzEqmeVoZSuPIkLBXt2hX/XOWVsdsDPTmty6OkpNcXmnzMZ7WNXYGPdE4x5cq7dv7tydx56Z9OaAOWuYdRiaW5UJb2kiFXv4lM000UhwLdixwCJActweOcGse5eIWUJmUXF5GEmimffkQxlsWzB8YLbs8jt+Fdex3xO1mFfzoUIE00phjaWdgvlqF2s4jUHr1rnGtPPvxCV8ueVWuIZgQsSJESHRgCS7tIDjgEdwKAOMXVp7WKUtJ5DRSh1l2kbItx+WIA5ycDd2P5Y+u/2c9e1HTdc07UIbcXSzXMd5PaPEsds9vE2EmMqHMRwTndgbuK+RtUBH26K6kjMszBQxC7CQxbyU4/1gBPoTg17N8BPEMek+IrKKSW4ubcyRw7bcA+XCWBEc6lv3ieZ1A+lAH9mf7DXx81WDQLXTp1Elq7W0kAWUM4t/KO2EoRkhRszjnua/Xrwj8X7NrsMT5TXBjXaQ4+zs43sVUrllznB56A1+Df7CltY6va2Ua7LZ7tLW9+1um6OJZ1SGW18pRvgUqhOcYGeORX7HTfDO9gls9c0n7VIlsYi8on3xywRoqxiJR9+MLjkgYB69aAPuSLxHJqdjvCwyxzRBoZZMMY0UgN5kfXcwxtPuPx+W/jB4Pj8R6Trmh2ttFdf2lbTXEcNyjSCOSFS6tGEG07mJ6gkdDXunwv0n7VDFJctJuktw0y+YCrvuIVU3HBYHsOuOPSu68ceGkSxXUbaFt8e+FokjA2K4wXfaNx98fXpQB/Ah/wUA+D2p+GPiTeao8AE011NvtFQuAkMjLPKsf8AyzcoeBgD5Oa+AJP7LtrZbWO5khhuklEF1HDJ+5m2qGN3uGVfev8AujjFf1p/8FNv2a/+El0FvGVjpcq3dlLdS+baIQ7hYHkeOQBCWDZzxX8jHiGeSHW9TtrqD+zzaXFxarCGYRj5yJzLGyj96xAIOPpQBs6Nf2QNlLc2yPJaLLG90wDx3UhyYpHLx58vGe/B5PFZ+s6i0l219ZGRftW6J0jBigiwgjC+d6Y5OMdTUya1bT2CaYryTEWywTO7xBJIoiWLxGMZWTJA7HAqK68t7WFYZpI2h2qkSxxxblf70jBW2zMV4BJ7+pOQCPRXvb++hEX2iCW2AEcJZgzyPkOynGJVwSRn65rr7y9SCeW11E27RYWMF4JImilcqfNnKLhk3LwPU/WrVhpphW1u41kGFgIE6bXZiOQZl4Xhf6ZrU8ReE/EOqx3M+l2qTWUrQXJYeUJUZRyHYHLLkNgev50AeSeOI7H7RBDbuWMn7tVtlM2EdRIkjCP7hJBODyN2K1fBngeXWIRc2M0U6Q+SUnupUdY13nzoWjU8ydcensem/F4D1G2uI7eScrcShftrKoD7HOY0WQSHacFhnjkV9P8Awg+HOi6WskWtSG2E0pRY48yGRZMfOAoJNwx+8exbqOKAPUvhToNn4bS2dru1WS+jhMs6QAgShfkhAOccDBHU4z9e88SG2me4QF2lWOOeOYFs2c+Su0z44tpAeV6jOOK9n8MfDHTEtLW52NG0H2e900I+62ls7cFj58JGWl+Xnjrk9DXKfFbxb4f0qwGnrpsH2t70q0SW8UMyQsoKuCqkshO7du3eoAIoA8G8Ja1rHhHxH9qsHlaB54vNQyuYomc5lljccmELnHcHgYr+g79j7xlp3jLR0QT3EnkWqJPfO+GkUIG3Bc7mKOeh5xivwL063l1mKyeO02RZAs4IcLJlyRslfA80s5BA/DFfZf7MHxktPhN4rsNON3cLDFff6V57OtrJtI8wOp43MSQOxwOaAP6j/Bvwm0KSK3v5Csz3TxSfbJ1xNMHAxEyHA7jAFfQekfC3SYY1SGC0SOQrmeeFd29SMGMsP7o5P5V418I/i38PvFPhrTNSs9SivESwt5kUPE0cTsuXVtrZDAk4OBgYye1QeO/2qfC/w7u4RfXkLW89wsCyLKBCmX2MrseGfcwHHNAH1TY+DtJ09ABCkkighj5Sn5v4WAzwgz0Hr2q/dJp+mW6r5UG0KjEpGpy2RnlQcdcV518M/i3oHxH09L7TLyBy6lwiSgMFx1ZOqj8/SvQPEUIm0yeOOSJHAJ3krsAxzukJwowR7GgDz7XLzS74MRiMrJKJCSEkkSQYjjjZOcI3Pv7dK2fCk8lk32UMZER447Y7iSBkn5ueOv49K8euXubG5iM9zDN5gJQlThTuZcqR98bkIyDXoPhC7kuSqynaN27aoCvu3Ffvj3IPp+dAH0dZ3byRfOoOPlwcYyAvHXpg+/49a5vxZpNtrGlXVq0YAkhYHIDRSBR83yOOAOeK0LNzDEY2yCWyCeTggdT+A96W/uI0tGDkBSk3zdxlCxJHYfXFAH46fFHw0ng7xddwW0KytcyT3cUcaEwuXnOVckYicRZwDxn17eaRWcsTi6vHmdlaQQRWsKeZEGnIeAMpOVGOD0OeDX0L8e9TjuvFl79naFLi0Je2cMsu4yHZGkir1GTyO3cV8/6tq0li0U86LvFnc3Jt7VWTB24HD/xebjA698YoAzrVHSe4aO2kk8yOSeV7nNtFAkYfEce0/vZSI2+bkbjnvWjaeIHuYBcyM0sLLHLIhZHktjIvkmFcEEl0O44+73wa8ybW7xGgtrlrm3ubuzVrRWcukQlnU5ffjzB5Rl/LHenSebEgeO6CAxt5picbJSDgy+YpyAoIxgfxD1FAHoGo6kZDFLp6m6urh3WO3JgIKNFseM+Y2BEpxjt6VnwahCkFh5hlIAaQ6UEy0z2bsiTE4wu5pXxzz5QrEs5YxarIyvBeIokNwIlZpH4EluilAY+nUjHFbOtLA6W6XNnMLq6gtlsmt5DFM0sCb54IXx+8RpP4uhoAh/tFbnUbW6S4islvFktjA7FpkNum6I4ByrMo/HNbbzXU9xDbRjTUs3linaSCYxCFZM7lBX/XnPJAriZktIr5p7i3WUvZxeRDIHUxXjxFFlRuA2xunrjNdFa6XZXUEE6iaOdYZLW6j3mJUZTlLgAt8g6demKAIdcvopLOaHSTdXljPI817dhMmCK24t7eJz90vznH364UapPqFndGCeS1a2t7pYLiaPzHxaIHaFCg/wBI+XrjOT71talpk8Ez2aXMy7oba8Yo3lRXCQcFUVflfyz97FYF3o99a2txL9nv7oXmycrEWiW1/fLEgSMjKgx/f7NjFAGZ5lzLBLdQlmghuLOSeSRGF5JBNH5m1SeEyvb1OMVs6fbXFrex310YL55HjmFqu4Yt/MLQZkYYEiDPHXjFGhWt3LA8l8s5uY714b62ACyW8q/MJkXG0wxQfdU9TwOa75dMs7tZ3WVJIUhSe3jCESPHGT5ixlfvFBywGMD1oA5/VNObVJJlvIlWb5pjby/PBEgG+IsY1y+XO/jvx1NcHeaNdy6bFdxGEXUN0zhDIqhdiCRraPf/AK4bO7Y54zmvX9Ynt4ktYovKJsYbSW4eQkSSZj8qO2WRP4t2SwPQAk8V5R4lgv000h5vMiaORw9oCl0o3ZO5ZPuRmLjJ+bd8vWgCjOm9YES/GnTSubR4ZLffO8kUaIvmXSAhJdzj5j19sVaTSrljFqrXCLBAwieEEmZp389DJEhOHjKv5bMONvI5qh4c0yadEP2hTvuFZLe5w8sC3QkMV3NjJCfLEST0zz0rp7W1hu/JsruUrDa3zGaUSbYEW2mxNDkH5g5yQfY4FAFSG1BWS6sbUzLZmSCEE8l5Rm7OTwxVvapLLRomsp/KhS0fasolDk7bicGOWGMljjp09D26109mLd3imuvtENpNcSi3MBCJIAQEUnqrDjcSPm61ykfmaZeXsplkeO4uZnVZNivBbxSFlnSMcEbSMADkjFAGFp9jby3N5Fpxhjb5IEa4jlt4zOZDHdSpciTEbOOQA3PSuN8daOYIhIqtJOkUkskbhDEbmKby40Lu37hWQfNggHI+tdLqlxFK17C0t2kVpcR3VpONjR3e2XMnK4244PqcVzHiDWyTDb3F2jwST2oaVHjZXjkTdIZGbncHzkHv3oA8mlWyllunubFoZZUiBiEb+csL5kki84HFurucdxgelcF4ntUtraGHS4ZBp8ohnkhe38uKFrOQi4keRASW7kDqTiu78VavpGnabqV/bo14qtGbKDzjbXUIhl8qNrssSZIiwJA6YAPSvnfU/E+oTi4ubaW5imuXmk2TP+6aKTqojb5lRcndxgmgDZPil7XTbkTRWwnlgaPTlj2ymBRMcQ3gAy0iA/Ln8ua8E1/WYZI5Li5lWaW2uHiZSskKGeVCy+XvA2gPxjt0PWtXVrq+tLZ/OkbUJbnyAGtphC9vK77mkfdjc3U/jz7eSeLWENpe20809zKZBKshkiPmSyDfv2xn9+wB54yD2oA8D8cahDePcyxXMcdtH5huIRLOvMbh2gQNjKj5xxxmvAdR1Ka5m8q9QiyuIWkgt1VoYpI1+ZJImJBMqDgsflOPevUPFt7Z6vZzJAZLdLEELNK8YSQlgsqIY+XYsuSG5FcFDHDi2nnu7W/sSBDcRyMsM3nSDMUVpKybki7NwMkd6AI9I1YrbN5lkJILt5GXc5KqkK+W6yEj5mIyQO/aqd0zxzyNYeX5cfmojRAlVSZDIsTIBhGwPbtWqtjYpOha6eO1y9yYkH7q3l5ChnkwE2gqCDiotWtWVYb2yY3NrLbo81xHjAuSqYlmRTggDcDj3oAzVnLxM8srPcukJS1ifbCViA3GeVjlpM5HHPNaOnxC4n0sPcDThczySELkypIWwVeXkNGFzxjiqsdzGEKtaRXUkUyAwwncqqYwxuMoM8A8j0zmn3V7s8mS3Ku1ky4SEMxBkYiUMAvykIefY0AdjPe2lo92JZ4RG6x2tuWQpbyZBAlmJXaCyjJI9q4q4KxPLHYQRSzyxMn2gkgMkhPMD9cgZAH+RpMl9rKzRgOIbVVkCbIf3yFQAgDdJABwD3NO8m0nsX84S21zaxvJbtcZtnZ9wVY96fLI+3J2igDEWG6litIrVDbrDbKJ3iwZCrl96AY5bux/CtCxnGmsrNIVM0SwSI8Cq0bNkJLwDywI57Z5qCwuZ31RYXv1lhlQo0cKgSspX5oYGUEFty5P19emck8c2pXEM8z2jRS+RbJekCKRsEASOThgykBT6t2oA3LCayUlpojJcLNgAKibmBY5gdW+VlBycdx619Q/D2VFjhaz3agpmUXLyx5uZGZAUjk3jiBGPBHPFfLmhW4hbdNZqyRyrJaRMHciXfh/ujIygOCfrX1/8OtPXURb6kheJrd0imtULQSSgKsrLGvAZQuR3yT+QB9f+C1uL0WRu52hc2JjEVpHh7eaJWZCCRhCCVyehxivVrKXZMkwWadrhY4Gmt38qaOQcztMr/Lk8cgZP615Z4duBLPEtksgdbNiPIcIkRU4LSSMMO2OvfiurGuJarPOpFygvERbNYnSaRgqpNMAoxkNkgnknNAHs1rqX9nQz3DokEkMLTxSSISo8512LJKR80gAAB9/QUyW8iuLSfWFEV5fTgieGJyFLMN0ATZ9wArluO5rkJtdg1zRZZ7tltJrySC3SFgVeOGEhN0gxjJHf161n6QG062Sxi1OJhJdm4fzUdbkJDllWNVP71TgAEcY+hyAdjFaSQWlyrQrDJcNFciMxxu8JkT97yxyylzz3xnikS61eztbZraYybpJVSS5WSQRB18uQKPMAO4kEA52lelQTusQtrp7jJEsfmjLF5TMQYmKHkbTzjpxzUtzcal5iSSyhxFGXtjBABHsX5y0n8PCjPrxz2oAz7zUZZ3cMqTalDJGlxLby/ZkcBvlWW38zEi/KN2AeBj2rBvbO4+1xXYuolNs+9x1WK5d18qHeRtClSeDx2NT6m8c8cc1uJbiae4jlHnQpvnXcqu1vIhBAB6E8ZUY61iXdtb2cs1vNLNG07sZhMzPE4ICOx2k4MYYHd049qAFjvb+eWW9ubJhHYTXlpC8bq8w+dSZGX/lnG74CnoQeM949Ju7jVhJPBEZj9rC3NhMDLbyzHChnjU7kZEO4HlcketRWthqdtd/ZIL3Gkpm7N1MJZDemONlS0YEZciQhh7DPAFeg6Rqel6fFZyR6Wiz3Hm2t5Iqsgtry4PS2VOHZjgDdwA6jIA5ALOn6BZzNJb3lyLPEMjSyXMQEXkzfMI7Y7irCOYAg9cKTnjNb2sTraTWun6K8MUKIkk9yUdRJCqgLLNbrkvlwxx3+lUNLMHkXGlSSG527r2I3CqYljhkKm3eUHBZwWyAfqAKsWdzKuuR6h5MV1BEklvcuiR/Z2tYkyZOD8kcZ+XdjGRxQBvXMIWC8i04wyyRWxllIjSKS7BInLyQvyEELRgOejHHUcZeoym+mUWcRaWGCG3lgZmV2REDhyVH7v5uMHORV6xvk1QStaubaeK8hYTsyNLJbvI8jwQhRynlxpJzkAqFNWbp7ezkk+yGU2LQS3huNwEkksqtElhPKQPMj87BCj5skDpQB5D4g1BraOVpopNMga5iJheJ5IJbm4QTSBsgPCAsY2dAGbPXg5mkX1xlbe3X7Q93PtuBMDMZJJ2CKJsD+BDlD0GMmpNcM2sfbHvxczXz20kBgZS9q83mJL9oiKcK4t9qhicAgnjBrDhjNlqU9xp1tNIk1paweVJO6WpcLk3LleMNjY46gdfWgDovE2ra4l2LWCOCKW7uLaIQi3MslvdDiNGcLtKEYICnHrWw2qmF0W6lS3sJoVMxDhPs0FswVw69RJ5oJPQsvANcJeXetQyRi4a+urciEzAhftPnwuUS5DEZWAsVWMryyrnpWhPG2rDUVnaOK5lFukwlUPJeW/l8yrED8skcuD05IGevABtXuraTLbafL9mW1c3Ultbtco8juJULLdRpvGC4OCW4ViMjvVfRbwyS/YNOZbtJbOeW+giAUKiyJNF8y5BcpJkDPOD0qotlYLa2cGo3AmghkSW3RSGW5aGZfNiJ+9GzopJXgZGKz9JvLW2na5tJUtGgkuBBFZq4t7qJpJFVHKAkXQPkkKTwoPWgDqIL8PqUaKk7W8DKJLmTI2QMxBSN8YJDZCg8EjpWnqU1lfy3gt45LaAiPZYrII/lhHlLcwNuwGO7cw9etZCNblbmKB7mJkEEktuSdkFxN+8YM7j94WXO1BypNYQvZbwzXDWzStaD5lC7El8udWVlK/KEGAH6HOQaANm9hs7rTblUkuEvInjdlug4NxGsojaRUH+rKr19civNNV0u0WKDVIbi5kuTcCBo8FIYZTcKoYNn5owNp3LwxGBxXod3HPfztNbSPDeXtlEk8cThPscruC0SKRh43T5tw4zxWJeWBhihVkNvb2RNr9neVp4Lk7S7NNK4/wBaJjldvAxgGgDzbU3hsrC5jtElnu4mmN5ktKot5dkz30e7GHWQyDZyWxkCtpbF7vS7K4RjLbOPm81DGkocA3KGHOQ6ynIz3HGaaxvL17kGGM22m753R4wss0Yk8zzFcD51VQODmt1dVivrdoYoHjQTtPDDDC7l5WUO0VyyYERwuccUAaXhzRyZTdTSSxGVyFkvEid1VIgXaWLGWyQAvQj3rK8W+JbWxviluZ4lt/Ntme1jEcUdwkm0ksozMjSLnAxkGumstS064eHzWS1Fzb3NvfxOzD7TLOjNFcWcoGFKFOQSK8m8R2l5cXt7BHPIG0sxGHUbdkEEhdlBEu9SDMAznJzkjkUAdJpmp3YisnjCz212ZyS0joY7kODtl8zkzOTj0B4reuvFFzd2CwLbvZQJKIGKNGqeeiYkiXbHlRz8wHPFc1YW8UWnytNO1zcrKl1G0g2m6kkYErBsI+bcN2RjkYrUaa2vFFtBE6XNzDdPOtwhVEuXYB0XHG4x9CCDkcYNAElw+q3piuLSWRY3hQMGlc5kUspIJ7FQlFVILCVIxG11coYyyBIUMiqFYgAsAcv680UAd3+0toreD/DN5NZym4v3uJ2vGujEAXDFUVMnKKwxtxzxX4meLPif4p07UrwXpuxarMquplkDIqE+TDtXgx4b5O+DzX7w/tz6nY2tjqM15PZpYgSRyxxEblhDMI26Z643HHGcjIr+bv4r+LLWePUINBW7uidTMnnhppokmgztis5vOCTgIuScH3PegDS8XftKaj4a025t9OlLajeMJXM28y2+5cjymX7q9MqSCcjg8V8hax4v8R+Mb+S91e8vWN4vmKATtOXCho7diMjaOTjcc8Zq1fJdazdSXmoKVmK7re3hEXmXEi4UmVJGBJZucAYGaedLW3g+2sPsWoiaGOMOX2247KEYkOGx/Dkdh1oA9L0YaVFpEjammJlSGSb7RN5VvFJ92B1HWZzjJGBzwM1f1XxDc/2ZYiwNlZRxXhMNuxVbwwxL8jwTOq/uiTnaMn5uM1TfRjdadBqOoyo4WKKVZjESquMeVG8YGGGc9Rx1OOap6/pVvd2Auo2hmbesCpE5RBcYBJZmPyEZHC/TBoA0YtWtkluVvriNr7UoWaT/AEpY1liaPKoyzOBCynJ+Xk4xj1rajqcaQWlnb+VDDIq4MU7fbZJE4LRuPmIODj2yea8d1fVLz7QyutvbyIywPM482X9x+7YYXJUAZx7/AIVTupN89rKJYpWhmzAhkeRcMMM8wYjyASMIQe56dwD3zS/EkFlbSW00RlhjuVuGM9yS0gHyhXklYZI3crnOfWurtde0HUIfPmgtkurmKaEwQ3bIYofmMcqqoKidsfxEYxzivnS5u7m2tIDFeOZJHLR6f50M4kXAAhZiCQVOWJyeO5qxaamLy3W2WO3F5JLFc3U9pcTMkgRgiwtIkeEIIwQCQD1B60AfSs/ibQJdMjsUWzhjkKIUhufOMaQJkNeTxhjDeE56AAA9c8VsfD/xZqGkX1xJpVwbgrIsaQB2Hmqx3ojKHxIoXA3NyccCvnSze+ivVjLNDZsruqpEsjRnABdzHGd8YGfmkxX0t8JPCK6rfWtz5dw4vHTy5JhcQyXUqlVEsaq6Zt+oBVSvGN1AH1T4Y+K3iopE19bXVw08qWZt2Vp4bESsoYwPv+QmI57HJz719L+HviZoQtHt7yxx5BP2f7XJmaYoVVkNpGCLkqckHIOOhNZHh74QWaWFxdNYQXN1MYYpkjSWRinkAJKpmRmSfdkBs7RjGRXmniz4XXenSmHSYp7MeXJK0V2baZUmbcpklLput8twNuW7kAUAfRU3jTQ7u3a9hCpK4WF0RWAjhY7REIyOGBIJwSckZ6ZrDhs7i8vJLOVIXguUaS2klmcTRhDvZPMcgtGAM/3e3Ga+CU+LV74bvZdK1aJo/sF00QlldRGfJOxdpVRmPIOCRz6nrXs/hP41+HtTnjY6pBcXk1oY5njuJYjFEmWEUMoTYrYGHzg80AfRRsP7LuLext7RzayiRvtkL26yTRsrHAilzsbecA9ccnAry7W0ktZGjhSV2VpVktYFSe6JQ+ZG06ICpfbu+6prqdH8bWWsQ20mktd3DXMpikjRI5I7WOQGMEXKO3yrtyQ2M57V0uow21xa3EFrd2C3sMZluFhgMPmDZsbEyucXHAJJAB9c0AeI6YNP03UbgXiTxWupSRSPHAUeQgqNyhYjG0RGW3ZJAPOM8D9j/wBhT4OeDvG01vqmmy2QlilZppre7T7VHAEBSK4gmC+bk53AEvzkE1+TuoeEZop9O3WM0V/K6r5qSO1uYpE5ZTHHgs25fUnPevtL9jrTPih4E8Vyaxoiarp+nyTRtJbfZ7q7sbjYpDPcQiEGJduSrKxB9jQB/RXfeGNR8J6fCsFxCNNtLeOMTp50DW6lQo326k7CSecZ456muQv/ABIbO3tRN5pjME4jmjYyxFyCRO+3O8ADp1wOlZvgfXPiD4o0p5NQhWdfIaUSG3u4op9uCieXMpaQZLfeGBjivmn42+Pdf8Jakz6bAttDb2u24ZLG6VEkkOyeSSKSPOASTlVxxQB22veJtSt9Uhv7WW5lMaGW5dDtgKMRzFAn3s8dOeK+gfg/4zt9dmljneUyM4GyYuuCgAjVGwFBBbkEjrX473n7Tdrot5Jp+pXMMzI5/fyXB2sBIN7RxXG3C7SThc19BfBz4+6RdXlvLZa7a+TdzRs+6bfJI6HMbw7AREAoIIOMk96AP1V8XeCNP1y33tBFPMzb/tcS5mlVSWRXBxuTd8pA6gV8K/F74PWiaRqel6nbTql3vvCDGQiiZ2C+T5YO0o2CPQAnivu3wD4otdf0qzuvtMcihFEkaiN49x54n34BOfu9Qc8VY8d+HNO1u3khl2kSKWZ22qxjUb3hiZv4ioAPOAW/MA/ls/aQ8HeOPhStxfaFZnVtIuIWBuBDcOwcZIecKA0TBeMn5WOPWvzqtfE80TPLq7lpbuXzWIRzJbNvbE9uSuFJYhXUntX9Z3xC+DFj4psbu0itrY74JUuLe9iaZJLc5MMYQKd7epHrnNflr8Sf2INB+3zS2nhu604XkN7HIUk3Wktw7bttpb4JTLDdnoOO9AH483d4t9dyMLo28d6m2Q2MeX2xoqRtdopLEllOc4GenJqvLqN1aW9wj+ZK+o2ckVvJGFE1oYiSrIjrlXcKCQ3A3YzX2B4y/Yy8SeErq4n0yWK/F4sUAiu9sC26BfOlWN2Zd12cYC9OntXyF8TvCXiXwqYoJdAv2nNtKUaaKUfZ4ZCYv3UkJII+Xksc8n2oA83l1aS6s7SYXotL+BTGFZFlufNVmDtNuAVCEGeSPmHBzWZfT28vkRS6hfG7VBerqTJKZLmJQSxkbYd5DgnC84UcVwWpavcWKXN29vcWf+kw28tjGnl/a1UBG8y5dSwiDFS3ANU4PFIBhuJSqwIZA00YnWFSg2xxsjSKBaBiMsFy2cnsCAdz/aN7ftHi2hvoo0JkVI3GoSqP+XkSk/OwIJCuBgNxzxXsvhnUbWW0N/G0EUqyeTvEnkufLjwyPGI9gIYAYfHPINfMVt4gdr23n065szeW+9p2DT+W8bMxfyEBJkQI4IAyfaussdYvIJ18maG4sZNzTq8Txi4ldSd5RgGSNSSSzBQNvOKAPcLD4lRNPLaG3tnkLulyWnjYSbCQpEceSshA4J+XJAyOKZrOtSmAmxgu50nmV4j5sME9tEYtsqwkSYfljy/yHHByK+Y7PV5LW9vLmOa3njtZi8rBFjjuyWJZY2cBmOcjgEAjOcc1v3vjbWT9nn0+xTCWzxyxhLl7aGGf7oDqnzzEH5TkjPOcUAdhrmsSRRtasZGsgYhG096yXce8hZjM1tOD90ttJG3OcnFcbcyQF2gtLi0jtrcoEQyyvMwlYNuvB8wZywOHyV75rDv9et7qwtbu4tWtzsFlPwXkuAHI24AOJFVjjOCQazDcS31mFcXVjDduILEXgt47ZZInId0MfMreUMkOduRgEGgDRn1G5vb6ZI5oJHhDRSO1ussb2xAx5rrggcEAkY5781g3tl/aU12EMdkIbSHyRHtCOVJLJFjIQFx13Y4PA72oMW1q01nM1xFEt3Dey3CR28mE5E0CK371CSdvY54zXFpqU08srxz3ElvHHGh8u4S2ml2lmWOIrku+P4VHT8RQB6l4cFvIViu7+4hu4yBLCk0snLKqIwZlAVefXGT19O1s9Ynicadshlt4pykepFVaeMoCgdYkLMW5bJbC8dawvD+jS6mtlOlmnnGEmN5ZA0OxVQst1IsmGn255ZeN2Diu8k0Kys1aVAt5PJE0lnapE6IrA4kWZoIgUJbdjfgkDIJHNAHKxpd2usQRRrHfwzzkrcNBIsKmLdL5kkko2hzk8g4B444r17wnHMomikkZBrbSNb3VtdIWhnDFZoJDLkNhTgAcc8cV8+i+1Br6Z4IY4Lm2Egnh+3Pst1disawRLlWLEDJJ78munttYubmQRCRTewxq81qjTxRwFYmJuJWChY8nGWBw2OtAHp2ueJIND1oabazSrFZB5o0upchLlwo5dOZVJUjYc7Q3YdeA1HxqftUl5FqAhvklaWbR97PaDJEm+JlysTEDc2TwMdD04DVPEcaafJeXRXY80sFzdiRbiSUHKypbMWJRSuMscEeoOMeB3Hi23i1FvKeJTcq6xQW8yz4twrR/v33fK5GzcT9M9KAPoHXPGuqSWNzqKyR6jFKJUvls5lE3mMw+zN523zGVSV+VT05zXzprWtSNdjMqNNMoI2CTcrFf3pZ5JGUMCBnLAnjgVDqfiiBIzFF51rAFMey1kWW2eZFHN0YiSVyckr+PSvMdR1KTz93nxPbRyJ9nlRXjjljkx5hUSAEsMnORk5oA6zWtdjMLWCGRblXMnySeZBIVUAF0fITLfyzWL4euLyLUtRvJhLcTpatMkCKHiwoAG7YSMY6DtyfWsrU7qG5naK2mZYSI3LoEPmoVHyhm5Ddcjg/yq5p1pGttdXImeOJwYoMyOZXIALuFQ5brjGO4IHFAHU6ebTUZobqZmt5HnyYOCzy7CyKAOLeHcQM8dccniuosI1tryZbq/u5DfY8sJErJGkaEmESugKqpUDr3OO9cHYCRJbdoMPNImyAmTY0YB8xFAP35DIMkN06Hmtiz+0o2y4uS9xLJI91Ekm67Mqy7lKlztRBzuxn0oA7Cy1S1lDS+VMb3cINkksskaLu2yPIhJ8wFdvoAeBXS6fJdaXcTGCRDHJLF5Ug3TIyuPliEKAmHLt0IBGQRjtxn2WS2cXU9kzySybjcFjFBFFKqqgIQ/f8AMGcd+oFD61ZWlvdQsbszoFzfLHvhikL53lCcyOMcYGaAOg8S3FzawXV7NHHMxSIyKJ9v2WYMfMTDNlCVAyW9e1eA6tc32sXMR8sol3/o0e0NIAqMPkkkAO8MCMGMn3Ndb4h1RvEN8trGs5kljDOYyyG7bYFzPbqSQzLg9Aee9fQvwP8AhPZSw/294mh8mC3XzLSK5kXbbyIWZSYnhdo+F7lM5waAIPhF8IdN0mKy1rWgWR7N7tUuUVorOeD5lYPGxJAQdCM5bmsX4t/Fb+0WuvD2jAwW9tCIvtdtHGscispQYKLll6knd2wea6n4s/Eu08xfDvh1zHa3TPCZY7gRqzxAJ5lxGkIzA5BXa2G56tnn5vj0KWbUpLny3S3lBimWUGWCNwu5zbByC8Rf7oUMBnGaAMjSNNWeWGd3mbcFlaRkkVGdSFYjJYu/Unnvk4ArsbcaTBeXXmT2st8kaeXLeq1vbhVz5kaugCyemQe5z3zNdQm3+RFS3CxRxJcRqVjghdDvX7OuWBJHLYJyo7c1yc2owXPlQyTRyrExBnSKM3cRBKsSjfK6MR+HXvmgCz4n1LTEtY5UmlM4fzo4HfdbiMEpJHG6jaY+eK8hmubrWLtoEieKBZDGrxMCmJOU3yA4fOFwAc89PW7reoG/unto1eSOKdo4pIlG5WJ2bLiIcFN2B8vHJr6S+C3wfn1b/ifavaG0sLUQKRKojt5HAMgmKSsDnGM4BI7daANX4L/DO30dl8VeIbWWJ4081Y7m3CxBWQmKZZXHD4AxkA9O9c/8YPGc2p3ceiwrJHZw/aPmklYxvGTiNjEVXMhyMkEnvj19E+KnjyLT7F/DuixiaKWJrWcW7SmJDF0aI7eOVz6Dbivm6K6mv91/qEKOruIhLOjxzMyR8vC0pHVlAIxx+NAGZpehy3aTGK5hW4ELSMrkhEKKQgZW+XnHbOO9ObR3upEjimM0qKpaMrsVZkGWIIGGBI+Ue1d7oWm/aIzeSSNNHGhMQWMXCRLIckyAALKQQeGIx27VbFk/24ylJ7fylWQMR5tnMhOFEcUaf6PKfTJAOPegDR+CvifUPBvieHV1mNsdPlMjzuWj2zMfk85QcykEdO36V99a3+3v4+j0oaX4euI76WKBbaS4kMkk7ug+aMAn5LcqQACcqemSRX5z6xoTvKsu5sXKSOrqzPHCv8LXImCgSBhgdQOuan01ZNNsYZJHlPnBpJEGVlZo2AWJZAmFD4JHOMCgD1L4jfGPxp8Rgtvr73UAkIk+z70IYkMAGWSTdGDn5ckE46HtwGheG7mxWO4vreWGSOTzAsjPHG0bvvXzRj94205I7etdiVW/tIFigtzcXcEdw8lxnKQx4ZoJJHAxcZ7HoO1dBDNBrKrbyI9pdNagPI0sjW4TO1JU2oRyqnJyBgYzQBo6fMIIf7Vht5bcJcASx2yRtFeRhM7rgSPiKFUJwTziltxYpdXU0yssU6SXcMds0TQBXwweNUYtG5PJwNoIxU1oGN1babY2u63iR4jKkxma8V12TPOGODGSx2gZIHXmrVpoUNjeah59rKv+ptIoFZ/lhb5kmhdAR5JkKhiOF74oAu2clnb/AGfzImuXlUsrMXjSOKbny5mcDzMYxlcj6c10GpqrSx3K2UEdpGqAviRAqbQGMLkBm5PJ5HPoayrW5Fu1jDLDbzG/klssTb5ZLaVHzEyErkwlQOMYAX0xWrqUtpOHtJniaO1TzPPjmCW8dwefLWQN86cfcGSPSgDMNtGkaXsKgqxaJEIdhIzk4Mbg4ycn+tYctre2V/ulixHKsRMKCRWU7snezDBHTvzT7/XLuG2XzIoYobZG8qSENLvkBBEscBALRAYJIGKzjrySXENxqP2aaTy1hkEbRwxmCTDJPIjSfK5XkflQB1Pn2OoW07QWLSvHlZRuxGg37C0eOsnPJ7V5t4geS1mdJLFroxiSKONpEiSBHwJDC6PiR9vRWOc44rrH17TNH01r2GKKO2mYwW32dkaZpGc4mm3NgjIGT3x1rzSXXG1K4nS/tFe8kuJPJuoW2Q+UFz5jxoSA+BwcdevFAEDa5G1hJCLaS6jnld1spWLsnlfIizRR8opkHBUY554rnLPzlebUgF08xHY1k8Yh8uIg5la7f70O7O0NgqevFToJFvWlldFnsWAhCsm9gZC8ciNExWRduSwPH41Dc/Y9Vlkvpp2m3s9vdwMXVpRH8xeGEYDEEHCjj27UAczeXXkPfXEh2I2cyxbbmO4ViXEm/JKpw2dncdMVy8+rGS4hvhGH8lCY7id1lbIx5bNHJE6jGMDADEnJ5rq9Su9OZSVv0iWC1ytq9iFHl+eA5mjkUEyqg+6AxGOK4S91SzmVktbnzVE+HCIsdu6g4VhCQBGFwM8g/SgCl4j1m/1RRHcSRhZ4SB5bOCiLkgkbAFPGOSOuQK7j9nu78nx3pkNxYmdry8tba2dmbcZ/NVVxsT5cgg56e4OK8p1R3uB8kscu6Tay26rFIUTHYHj5f4s4PrXpXwA1uLRPiV4dum82SKLV7Jp4HBMyQCVPNZZFBB2rnGemaAP6GNN8Aa//AGVHNp9u9214scRgk066nurfdEoZRJHbsHCkqVU4AGBgnBrzn4rfDXxhZeBdVvLvw5rJvFikaG+ubK6WGYwxMBIrNCDHlEYBXPXjJzx/Sf8AsG+Jf2add+HFuZTo8upPaWU9w2vrZC6jcQqJpYriU/OS2SSucBecGvQP2z/iB+zFpXwX8QadfXfhq9Nxpt2bCHTHsZrkzfZ5VCxrF80YDbdznp/Dk0Af5v8A4pvI4/EeoxvaH7bBJMSkjMrpI0p35BUAjfnj6g1WspC7PLI9xDIQGSOOPMMkp+VlkLD5vlJOO2fbNdn8X9R0i5+KHi+40RGXTxrOoC2idfuwtI7xgu6hnGP4unP1xxtvPctb2yS2srQzxtOWhlCtE2SVYbR8gIPPoaAIpJWyyECJSxjEi7OQ+S2FU4z0xxmqV1JKk9sZZDNaxKyqkqFGkYgbcGP+o4xnipblJYhFcXDDcWWdoXK7fKIIQFjy0vHPv+Q51rxDLDf25tyqPJL9nedhMwbIJ2EklAM444x2oA27RbYSSXEcQYAGQgxFRCRwVEoPzDA/T6ioSzyXR8sG7iuWcojhAEjUZZGG77wfG36YHes27lVYvMjVQt180myQrtkkyxXylJ+XnrjnPY9JtNu3miVISJLeNgs8ZO1DLCQVJkXlQfbqf1AOzt5CLKC3lMcghmldpJFMcgZkwoO7AcoeoGTxXXQWtyii+W4uI0VY5LQZjQ3jgAMI426gYwRwDg981h6Yba8tIVluYVCOzxWvlRb52kQA7GkYF1zuIPWtdkvbewis2lDS2tyssNvI5hVYlzIJRuBEwDYGM44oA9H0C5vrySMzQPGsc8ZliSE75YkBKswcEIDnHyduRzXr9vqVtEtha2kUi21suZPKRzJbyZMm5HK/vAxXGG+YDt0rxnwrfSTeWbm9m3upAKTBJlBG1pCrqARknCjOOK970fSb6SbT7tmlksrUI1tceWP3l0crIk6KN0q4P8QIAFAEU16bqSKcRtamVxNHZrJGsMju20byT80ZABPQg8Cs0R3Vn9v8x2gvUuBdqtqEdZZB88CwMG/eNsKgqOeORXUyQ2s8JkaOGM7pj5K7z5jrKQrIyviJeOF4yRwDWVbXdtbLN9mgle4t5ZJbhysgliaRdm1EuPuRBRznJHagChfXN7bac7S3HlXX7q4to5rV/OjkkJd1EIH+s2hs5HRcDPArS02xt7meUYjlku7LdcKm6OE34HmyF7fPyFgTkYHYY7CtPqlxfebeGykti9oyRyvIJlldEZFKKoJBPXJxjvVy1En2SK9gwHm2RytABAzF0C/vRHknGDuJGT60AV3s4murOzZ0uYnsxKlvNGXJQSkusIOPLYZ45yQOPSmXgkitrn+zXnAjzZ3Wn3du0kqxLzGtlMdg3MDn5mIXIHSqiQQtM9w90l1fKrRRxGUwxSRRPu2K6tgSDODtyflzjNZ+oy2s5NvYxSG6DKXSO4unuFVyFmkkRlCvAvJUqxb5uQOaAHq0rQRRS7rSSNIFC3Pk3MrW6jzTvhMgQ4B4bJKiqk7RRt9oW+VTNtPkx3BEAiyCzKSdguOcAKScDHXIrVGkyGeeY3DNO1pDFHDHaymFYQcyO/yEJMxByScHoDVHUrOD7bHqKGygj06DKR+WpSQ4CsIEBIeQHLZYcbiDQBaXUIrdksksLZkM/mGfczjzQha1ViRl42YkHBx6gZrS0dvsl0yXUL28V3Hie5gH2YWxBd22zuxKoQy9QMdK5lfsmoWsU0YunZizyGS5PmJOAVgY+WhGDHggj5eRzmt2w0u6sInDvLJLJZxrarIwuLJxK/7yZnnYGScIflGMLjBweKAOyvdftbS5aKwW5ukhX92QgkMxkTMSMHYCZy4IyuRgbjWy8UN7aJfy20SyTlnj0q+cMBkbd0EsTMyAOc449xXN21q0pWNMvPaW5kndPIE7iNRjaImKxPvYjP8AdGMmsq41fVLS4jXbK8MMzLLG5OEiPDsrBT5fDoeSMknFAGviOLTVlkHlyJPJGxj37w/m7NsbMM46jPcHPQmoZ3WxLEW0qQzQb7uZpvJaBgAFcrjLbgM5AI5HNPgitdR09ZpIZGhikTzVZiyiRssyuSQxc5Vt2ML0JqprE4Nn5g2RwWJxasyh/wBy4BRGjlIEmHBOeR8vHpQBWvpbe2WO6S5JW53I6sd8mYSGWUInL4wMt/DwCKitdauLuO4t7mzLSxAXkU7gmWSFcEeXFEv72NSSOeWA3EDJq9Da6beW6ObyR54FN5JIvzxxzui7RtROF3AZQZAH3jxUlxHeXE9vATDHeShB9pVo1aW2kI+aIg4RCDg9BkcZ4oAoS3sXlT31hdJZzyYm2Ew273bxqFMQCkmK33ZOTjkbevFOXWdQMqyXVpdRzgxgxyh0tJrXygZZzdbQEQjGMcjbjvWtqfh/T0sy975M/wBouEgEsBw1lHbs3lqAhzIW5D4BU8kHmu2g0/R7nTY7uKB73+zbPyPJS4ZwqB9uYklAUqDgFSS3fHoAcPpVgmpazHdWkciLtCuySl7a5MjsyxtcMB5KEgjPJAA7Vem0vRruSaz8pY5WmF0LeCNHkjYkqSHJO7B3EF+cAZ61ftbq2tJbq11R0sU274YnDq4dwvlkHaqkAEFVB+6MjpmobF7EqzPJE8ccvmSSxhbaUQKcTIQDuYHcCM9SeORQBm6kr28Rs9OgkSG3hSRbu4+ZmYyOkiFVyrSvu+UngZwOlOh0u1uxMkgltFmIJuZXkjZZFGxVVz91Pl+8vy89e57Cyi0nUo2tba8haBRus4pdguUdQGElwGIZ1V95UY5DYrJ1m5tIzFp96xlW0UgXlsu0xpPCQLeWPsxKZ55GaAPN9VElpZXegsnkxu2Ilny0k4mZHSS0MQYgthiHPAzk4rO0XRrK2jhvlhaS8jKWqK8jPNbbXOJSYgRvAI5kxg9+tdUlvEt2kHlea8q2kTzlllFnvbdGi3EjZRugIHTpyMV1yaZc6U8VxLZ27G5LwTQW6rdQtGZQiztOjfLNsCswPTsTQBh3FnIIZTqPlXUzXB8uKM+TcSHhrZjLA3zsEO44P8XOOgnVrOUM8Ua21p9hmtUgkVPMku1+YKWAJMYHcj5uD3qp4hdLSaZHd2msbktZXLMkKFXG0ljnayLGCo74UHpVayubxbNL6JTNboWSRWRCssLMUiaAjnzcqQT2x6GgDz3xlpc7WkciyqY7gLHPEI3ZbWSFQIyDtGxXGAc+lee3Mk2mDT7d7h2aFYHiaONkW3V3JJVSMSMFYbs5yc44xXt3idbvVYZpLa0t7eyMKLdbnXHm43KwZRlnVxtPPOMjjmvJporm6v7OLVgESKPduVyhZAoaA7eSyFdmTnHrjpQB6b4bdp4JHhe0mWeJYfKjCtJMEctJJcFmCqS+7bGduQcj0rq5YlvZp43P2BobNDMjKo+YufLg+yDO55Apw3UqcDivLNOiEVyFlme30+5tnaRluyto7Ju/1CRLuEw8s5JOMkc8jPS6RfNFLPdI8odEtktUkuFkQmNlWG6n3ksZ4yTgHAIIJHcAHU3MSmxCWcb28NxGYrh9QjEUTRrErSR2ZcB96lAY9gZskKTxXPWuq2sUcVqolcOhy1wDcTR+ayKkrRvwkyZAG3JCkEitO/8AFn9oQxm4jhvjbMy24PkkmZMKt0zS/KSN2CFxj8K8v02cTTXVwJCs0ss8tvAhYOZpm3M5UsSsONwzkKp6YxggHvV7d6ha2mbSSCK+i+RiXUi7jjQ7DE6dDg/MTwGUjniuUu9SvBDA08NldlYEFzqIdPJdI5pMxS5H7qdR8uR3XuSazzq6QxQQSh726mWONYLNf3lq8R3+bfXLnbHAI+OPvYqzPbT2tvLdWlu7y36XEixF0mjJws0LCJjtMbOT8xxgHk0AZEuo2l9LBC8kEEd1II1kzNFMlukpdGJMYDqJQ2WY4KgAVr/2ldW4nHk2Ukcl2iSTPAYYb9YRskWAqc7wmGQk4JOV4GapG/try0Bvreytp4VCR3BVoY4LuZy4tnUx/NG2c8fKc8HvV19WgudHksb5QlzayJPDNYwx3SzyyuVhMCqSy3EYLDBAGwAetAFu+8QS3Cx2VgTcQR2qBI3jXfHuiUMqk4M8iIoOVzkng1x+ttdpaLFFJO8msBoru3Cq0Swlj5bCJzlWG3nHdDxTNWkXTLi3l060fz7K1MnnTRKg8y9LISZFc4I+bgngjAGOtfw7c6bI3m6peSz6gUkaITSrE0UYXzHHlFgWjYOpGOgwByGoAs6FoFtJaR3F3b2zmw/c7TOG+1R5IjD4OMByx9ccdeK2G0K1RdSktpIbe4MaTKsCxYMZC7PL3PmKUoVJ4GAD2rmdJhmutSEdv50EdzemR5JN8sQijkdgyxZXyZwpTk5U5zxiu4n0uS8uHeSM3M8UcdtaeTM0U7mIHB2geWzbWJJYYKx4BPWgChJYzOvmiKOOaK1J/wBEZ5PtJWFU/fyklPKYhyzA7Syg5rKu7trfy7UhJojaxpGTJm9hij/1kk9zja2Cr5weav3tyujXNtBHIGLwmC4lnZlhkhj+XyRsUYCn5idoxx6ZrnrS1h1TVrnT7i8KwNEJLc2c0rWvmyEbJRKCDIB/EnI5yR1NAG8upRtDar59nNHbykGVGfzVt33PHGiLwzMzE5YdSSOOa66y1ON1iSyguJlJZtTt7r93saX5I5zJjJZNgZUH3gwIBzXApo6WlxJbiW2aeNPs82xX8tX35QsG/wCXl42Rk9m44FbratbhIYnjm2vK1uJY3CKZ4AUV7hwfm2uuAPQA8UAejadq11ZJdQQXTRsrPNNYSxKkrpKjKbiOR+VXcGYDhhuAA5Geg0rUbCaa3t2J82T7ErJFmWVI5wXlmYbcsGCliT93fg9BXk9rcf2jName5jW/EzRRTsx2T7CViEcg4liAVg3JAZT7V6r4csbK1vEvnuFjuohLHDOwUJL9oiQZKHrHGitheoHpigDvI7nRjFHbxKY5Jr5rh7SaQsrxrbjF35jn5ZCFUhCed2MCual1WS7t7eYyZtRdzWT+XC5a1Mi7RLOCvyOZt+3HykEHkGnavYQNJFc6XI4eT95JeRb5Wb5fkaWMjbDA2MKc/dxkir2l3VlY23kTxJdXV6JGumQKq27DcSxC5USBcADOT0xjBoA5LUtM1WY26TWEK27W01u7I/kzNbx7gkhnyN3mSgnjoGx0rmJfB91NHMiLIiLZRvJ5biS185WaSBBOWz5qsSDtJJII6cV6ReQXVzYS3MU7iLatuba5Q5QJI7w/ZCT/ABxAFgOFJK5wK5yXxBa3Jj01LmWP5rOWdJFENo0++STyg6jEaiJgGJ6tnNAHjeqXFxCZrZ7e7s5tkf26OWMyrNJMx8i8jkYbkXaBx14rkxpkmoaobu4nit7eythDKIN+Lp2VZIRLG/KyAMrnAycnFexX+lXV/fNYsm2a6m8/TL7JKtNExkhtnD/62Hyt3t8orLm0yTTJ7pbu1MrXErTWsit5aPM0SxSSb1GI40Y4IwcYwcYoAufDP4h3vhXxNa3NrJBHbI6W6wSecyi4gCSte24wDHvcsp64bJ6Yr+mj9jb9sHwvrXh6x8O+J7iC3uL29hjWabUmmnt3htgxt3J/1cZ25BbgBguc1/LeIv7KnilYRtfiKWGRIgMxJFM/72QqCSzEqTnaSGDdCK7LwX8TvFngvVRLDKYLSHzpPMDDYHnffIwEJYtIrHbxyB6DigD++Dwr4w8FeK7PTEs7yGeeeL7PDc/bFRreQyPOqxw4wR5bKCW/Pmr2r6FdvHqUqX8j/a1i4mkd2uLXT5nMiIZVXC4wAFOGHSv5jv2V/wBuabQ9S0qDVLuXat1CLtLm6eVY45jtuZoiFOVQFsAZ6cdq/pS+F/xj8JfFjQ9JjtbyyvbWdDaw3qyMJ5TJFEiKrMo2klsHOMdxQBUn1eUW89uZbWF7SFZbVREsJuZMAtawRg4DiM4LDgkE5yTWYutRJFLGW8xxJbgQqF86M3MKzsXf/ZZmAORgKPxr/Fm0TQjcavbM4s7HmOMREGF4okkE6uy8b0IUg9Tk9CDXxNffFK+aa8cbpFkTzY5ZJGiW2dn3Kk0iDhQjEZbC4xzyKAPsC9+IOj26XMe7e8zW0YQypJJIWPlKpRVO2ElDuXudxrirv4jaTcySWjSwy/ZkvpEZLlGj89fKCQpFH9wgs4IIyAmTgc18U+KvFGt3ET/2RHsTVPNguLiMStPAkYWWOW3bH7uRsR7GPeRh3Irz+yHiZZSNVnOnusrXE/kJL5kksqkmDd0WTcy7+uQaAPuPxB8TbLSpvISSIvPEqzpHdFnjRseU1uVYgPyucH64Oa56b4xahJaTQzTW9uyGOOK9dTJFBCjKHkkCA7mNuUBI43EjqMV4DbfDzUNQ02x1GPUniM4aW+FwS93JeO5MIXJwtqEwABwAATzXpmjfDNZNO8vULV0Q25DpHcuyTyvOZFuIn5G4ylwF4UDrjnIBwXif41yW95fLZowR28u3WZWMF+8ZKTSlWG6MnLFRgcEDA7eN6tr2ueKr/TYBHcbBDNqEe+MlFMKbXV0OcgBRsxtIwDznNfWdp8HY4Lq5uZbBLiMO0qw3USytCTENsSBh1K/Meo+fP16LQvhZYbre5jthYzS3LCeaQIkhMK+Z5bRP0tPK24KjDEnPWgD5Y0bwD4hv7O41BpJIY3gimSK/DN9tWSNSFWVWJhYAAZB/hGa7fw/8NL64+xR6k1wJ0LXZjikndmtwC+JiVwAkZUAFs7VGa+y7fwbpiaZc2rsYpZvJMMwCElJ5S0gwRiPCx4AGPvcVtLp2mWdtHdRpGxUNaRtI2+dYy7NLEIlH+qJZmDNjliM44AB836D8KNNt/tV685dXZprv93iWcFUNtFEo+5+4Zfm9F5PFd9oXwx0aHzAyLMoQPbOoGUS5mYwq6EfMgG7fID0xxiuwn1DTlZTZpdweTchGFvCpQ3n/ACzEiH7ztbFMAfId/HSrY8RRLIhtZogFn+zzQK7RPaphR5dwgXDxBNwPOB16EGgDB0P4f6RoGqvqYtbTUYrqSSM2tyQr+eru1rdW+3O/axyW4DBBzyCOk8R6TpccRu4Y7S4uGhEc13MYgkjwKoeGVFbKIuAyHgDIFY+peIreAPdCe0aCF5UhjVMSPDEOXiDNjygM4YEggZr5W+LP7Q+m+D9GvHlFulytvcyRQBkAWMucyO7vukDwqrbsYG3AoA1viZ8SfDXhDQNbu2uLOG7ulgtpvMeRfIEcvN0kr/MgwoU5wCVI6V/ON+3L+3CVurrwz4c1aXWb6OG5SaSWfNvbxPJthVFj6kY5znHU1hftv/tvz67f6ho3hrVD/pNo4uZrOQGGYHAK7uiFZi54/wD1/h9revX+u6hJc3zXF4ZWdZJlfc7lnZ9zbznBckc9R04oAteIPEepeKry81HV5pJJJLx5XMpz5hlblQx5CBCuOnpWdZ6cscnmIjys8o8tgWChVZSoUk9yWB47+nFJaW0s9zJukPkoqtIJBkIwVSA4/h4/znp7z4O8A3OpR215JaTSxedCWWKDzIgu7duwvIzgn3zQBc8BaFr891FNLGpiBuJbe3YgjCFQsmx8B2wMY4GRjNfRHiPxra+DdHzOhvdYRUmggAgieJGjUk3JjZtihmOEBBIAJHOKk1OPTfh74cm1O8ign1IwM+nxMSHtvNRDHJJCSBHEF5wOpyT3r408U+IL/XdRlvbzzFmuVWUyTExpHGxO0lAfmDKoK56K4oAl8QfEHUfEF0bjUDKGmuW3l5AQIScEQwZOEBGBgdFyeprmdUvftCyLJPKwaRTGyOmQqKNqunG0HGCP1xUEKhJ1mkE0aBWAdkRiFb5lZgc7UKlSCOMNzg5pV04R3DLeIQknkywJxl1ZseYD3BGD9DxxQBuaVYWvlSSRSO88pXajI6sDKpLJGijDHCnpnB5yOM++fDLwzdaxcPZzJPGIJPNjDfu1V0CoYm3fKQyqOvPPpzXlmh+H7y4ljxG/2RDPNNIkipPHBGQhKgnIkCA4AGT0APf7r8G+FdKt9K0+6vJlsrqW3s3lLF2nmi2qYph5QIjkKkBt2OTz0oA9V8AeHtNt7SW284/bXjNukkDN5cbbS/lj/noRnBx3FegtO1pZnS5fszrCplumVBvvIo4wBA6TAICA7HIb+HBGK5TS4P7HuXlXUSbZoZblZreOOWOSPOPJITJjkycbuARznmvWbDR7PU7C3a5e1WxmjVpUgaR7nzpTh3d1BKsIwnHQk96APAtTsJxdpHbJ51tLFusjEyD7KksrIsksoPqEB2kgeXg+/MXvgC6kuUkl86aO5RLrDKRJcXKHY8kX/TrlBz0yT3r6G8ZWVto1laxWcEDLGfssFwysZYVlcMpuNuARgBgT0384IIrmtNgmEVg06XN4bgSx+bM4WS2KyHzbeMgYji37SvqJOB1oA46Dw7BawR3cWmxXb3FultdnCf6NKn3mmdW+ZgAMHn68V5f8SPCl0yCS2YRQrA1ykh3GV3QLujDohDR7fuqe/SvppZbNI9QlljEUMKKEtreUBLy4l2qsePKO5Q7HcemQc+1i+0CHWtOSO4iSK3tmze7lRo0Taix+Tt5kl3ttJIA+UkZ60Afllf3k1pmFkZprWZpY4zI6/uywcPdxHl1OccDr1rzrVL66u7uW5t7OMwMHaVo0d3iYsWbDnoO/frg+lfpRrvwR03Ublr3yJlQM8UzW6K4nLAtC8rMN3lAEZ9eQPfyO4/Z+Se5klS3kTT7dit1HC+wRiXAyxyCQRtbnvnHpQByfwN+NXijwbIDbajPFHGmRH5swBKIDADGpAKYBB7jqMV+hHgz/AIKKfEnwpBAq6u7WgRQkEjSna+AHjTc3Kg4A7HrnrXwpqPwth0iNI9Ojl81EmYSTRsjOygCJeQAysvRunPrmvI9Wnewt7p2ljimtkdRDKFYhoziRUQElXznr3NAH78+Df+CnfjO6tlNxM0N0kSThnmMbpcYCxSCSZtsh2kHb0x061734E/4KaaZrMj6f4t1u0VrxGjcGePbF5TOojZsgJLJIGJ4HX0r+Wm48bbI41juLgKyo2wSN5jXSLw4x0jX/AD3rnW8Qa3cym6tLkIFcv+5yzGQHK+YueJN4YjnnNAH9iGu/tA+DPiHok7w69Yma4iH71TF5UUEeSyIC+fO4Az3zxX5G/tYfFC1s4dQTTL54vsxZ3mifYt7DsAEaLnHzAduhr8h9I+OnxM8JSm4tLm/kMiFHt5klkgTYBtlYKcbm44HP61geMfjP4v8AHcdydUZlkkSFY4lV0ETxhsttfjknOPegDT8TfHXxG8k9uupvPHdjy0QzPvjjD5RX5xuwcH6V4deeJdUvpjLcu43ysYy4KtGobcGRuhGWPXnn6VUl0yWSZxOzMXMTK23l5GOSrnGQfmHTjmtKGK3eRo7q1MYhyIXUNsjPQKSx+Y5JOO+aALNl4hmsntp4JZN8UwkW4TzE2yR4ydg4Yhsc9D+FfsR+wf8Att6f4R1ex8PfECbztKlmS1a8up4lIXKhZmErjIyRyCAAuMdq/H86LqEcJlWGXYAVjuGi/cBeSy7COG2ng45/ljvbXOltFdR3AIK+Y2wEPExJwGK/X6c9KAP9BL4beK/h1438PDVvDmo6TqlvcpFJDPp95bs8blA0dvI0RJGN3JAyM4Jr3TRPiL4n8Kvo7aZJLJHIpVUecu03lsyNHhz/AAY54xx15r+Gb9mP9uj4mfAy80/TdP1Ld4egvopp4Wj8wywvtWSORmYsSADggd+ueK/pM/Z2/bx8E/HDR9KsbbUrXTPEiRhGtLmby28wsWea3ndQRP8A7I4OcE0AftHZ/tdaxoc/2e/JkyiwznLYV3yrqoUYZwSBheeOKx/F/wC3CmiaPqF3dXUNm2nqHtwxVzIwyGEas2WfA7Dgnn3+JdW1y3hhjuFntllukLteSQpLG0gR385tzcSFlGSOOfrX5Fftc/H99Ht5bGW6j8qH7UL+aC4K/aomR9jWwQEQSCQDJOM+vSgD9BPjD/wXj0P4V67c2y6Y+q+XOkTwCdYpv3a/vGjKk+ax6kDnkjFSeBP+DhDwF4s8uO/8P3KAeWGSZmknm8zBVh8uQFBOeB0yK/io8f8Ait/Gnie+1J5rpxNPOXEkjs0SbyF2vk5kxjOQOpr6r/Zh+F0Pi7WtJg33shvmVml3OIRCjr5iozMpacL2AxmgD+pv9sj9tfQv2kvhfdaHoywR6LqGiXdzfRXe5Z3SSAoGjm2hQVDfdPJx06V/D78RNNSw8Wa1ZW9ztt4NVuniZMopiSeTCt5nU7dv5fSv6xbL4aeDtA8J22ipciRmsTaFbyUPdqs6sGAcylAuVbAIDYHSv52/2s/A+j+GfG2qzad9nbdcXBlhjkDIzxyuMjYMYPBxzycUAfIy4FvIsErvKzxBRDG2ZV4/jUEbcEnHpmqbrLh4j5bSCcIyoudpjxnbjvx/nnEkHmQsVEhglxuiVeC0YH3EJHykA9fwqKJWkhnKFkkLMQBzM7Z+bDA8HgY9c5oASCZrVgZbdCkBbcRgHnKqG44O8jI9s9s1FOfmWTCR4YvyNz4bkncOg6defwqzDayvazSOrRxgHctw6q8rlwwbLn942AOPfvwTHEIAshnRnkI2yIzBAkYyVfJPUgDFAEcKvKgBO87ZGcDDPtTIV2IPCYPWoZ7JolRQXMUsiSqu/egk5LEY6AH+fFXYpYTFmKJ4MgxEBS0kkRIIDcZVBnoevaorh0MkMKSu5j4cDIAxjITI+YY+vQmgBI1uIZVYKHVlMm4xnDPyDH05zn86dc293aeW6rseYK5DFcksMtkA5QDjg1LC8iyKAylxJEI0O5tyMQBhRn95knOB15qS8jkm4eGSK4UbJ3k3CONF4UjJxyMdOeR26gFrSy9peQh3EQeRJRO2WQN94L937rZ4yPbvXs9o0uqwW5eaOJPLjUiJFj8gjk5bgsxT69R7mvEbJmeMMeTCwiDFmKEZCwqUxkEKOvtXonhqae0lkhkLyKzJL5qyNIoQ8NlX4STIP+HqAdcVnjZobeSKRGUviTf55cR7GEjHA27gNo9xWBcX8ltGq3DOvkoJYvMDKsb+ZtLMAfmG4Y565r0VrIzRGIui2k7xlnWOP7WqpwyR4++d3DEcY5PFcl4g0omRYYikrNChjTKuY5rcCUQOyn5/3W0lR/EMdc0AaL+IzqCRfak+cJFFGxWNMmNFDGEDkfOD9O9WLjXreG48y0gjYwIsFssZKz3Rkwboyuh4Bkycnr26c+fkSwSRGSJ2eN5WhBkUhZTkugx1IORjqOhp1pDfGYzx21yZgrbLVE3SROQd0425zHy2fTPNAHV3Ov3E8s7SsIihtcohJZpQoKqsmf8AVEHnsKjvNYlaR5UDxbzbOZwTJ5bBiX2uDlFbPbj361zJe5ktY5bqPNz5rZk2YG22O3Y+M5Ixj86LfVoTI0cuwK3kxiMqRIxKFgI0PVc9/b1FAGmNZF1I0aPLHIqSviVhMjN5n3RJH8rjPTcRnvUMuonczG4aJ7lljlZchY5C2BDhM7UOGy2OMDHHNZ81wkDyvaxIkc1qz+YWQxTl2BfA7T+oXGD05rMlvbdLWECJA68vGqq6yEylk852OdyoRk984A7UAbE2oBZJjaNI0e0PJG7pGAryNE8hLMAVIBI9e1QfaQ8hguYojEVDxgEsxuFUIkqsvDAL6cVhytH5IbchBEcExjbBa3WQsEAJ42r26n3qzHLCbZYYHk8y33SRuFLmYSciMgrnIB5A6c0AOTUJ4d8NnlFt4ri3ZVIY+WHJL/McbsYx0z2qxEDJbSXSSmO5cne6S/u1LLIE3BRjcdsOccfkKxY5VDyPIB8lyBMcFXiYQBCiED5ot2eo7881NDLbxpKUJkc+bJBP5OYSHciRZUBBaUknbxke2KANCLS5XjgjeWParF3dASsXlHLsWA+8XB788kE1bMplitxa7vtEkMztdPMcgo/lyLskPG47uemDx0rJsXTJs55poLebzI2ZST5AiyVBUZ3ZAOSPfnGKeklzZ3LWePNt5iTEi4HmWsjF2kEpA2kr0HB54oAupeRWBH2eJnkRJIrpJXTbG8JZowkidVLMVBz0Uc1Tu7yRbeOeIy7LfyEaFHbeMgSqxDrnBdipOeMc024MKTzrbI32YKskYKO7R7gSyTZGWAGQCfr7lk0JllkRZ0SKSzi3MzhSIhEkvzE9XwQo7kjjNAGlZ6swtobOaFZvJlYyq+G2QSnzIpJiRhWIIIJ6k1XvZZrmICGBgjzEJtwZHWddw3Y/gyT2qvbWguwxgkhUGOIxQuxzdXEYAZWcffxg4XOOMVcYSRyea0brmV4VUN5bpLAQWDR8FQFI5xjJI56UAUYLO+tUkOGSWNfLcumNyzHfHHyMbAuOeo71pafpsdzC02Ss1vNO8sbEhX2uwZYZH6jqFAySD+fRFVt7eV2jF5FdpuMhk2tG6gEAoT83ynGTjJGOtRWtvGqSSCSJ7aOTeY422yIjRF9oV8eYQSAQuenFAHKzPL5jiKJVSaXbbxMu5Qu7EyysVyJOuR65rTNl9oEPlxM3lzxIqAFI4RDzEVLDgFlIPf5PWtuUwx2iJDNKLktGHE8SKsDDiRQAPvMc8j1P1pUheO4Rd2x1CzSBGMz/AHuqg8NhTjj05NAHOFGAWUwtKqXELDzFbMgk4uBHGB1DYwSOea6yOJo7SyvHjEG+eTKeYCZoVBUgBOTPuHK9jnjArS01LaVLVUaT+0UnKWu5PlkBUsHnUjCfKM9MEnHpTJreY/ariSQhbLzZZW3Ft1w058wW8DD/AFm/O5V49MjkgFFE2KkxkdpDcW8jQRo0kiwszHzGaQARsp5YDOMVs2/2KUEXDSRTzBn8908xSm3LOqLyJXwc54/Dikk1S7FrKrWMV1abThjCxm3zLiWVcAHIUbsZ/i4zRpV3bSQ/Z4rdJ7ld9xbmON2ncMp3cEfPGMk4HTGKANuz0NibF7C/BtXhia8VtkzK8hLQO5zhAYlBwezVtRaJpMNtHeyGaYTQSsbo5RA/m7Pljj4Y+Z69P58na+eI7W1jkSORoJrdSYzEx8xAPPd/usYwu1VPQVraXrNxldOKSGG1h8qCKWMCORncM7nnBwTycnknigC3d7rK6imu/wB81iqMjQNG6ywupaOKUKCElGV2k8kU23ubjypFV4LaS6QEICJCSXIMryYzDgfLg9OPSt+0tbK6mubqOKGF0uFF5KJD9jkSY43COQ/8fAbKjHGQccdeP1iz06zuLy0VbwXQxMMOVkFrJhlgmkJ27ejHHzc4xnqAW4pb0aiheEsVT7P5TEJbooHyyEj+PJzk9T9RVHUY0jlS3lRFW2glMAYeUjvK5kffMxBUEEkE8HjGaiS5uZnVGW1TzYVeOJWd7hdkm/zUcncJCOcYIPUcYNRarcSyt5suEMrKAsmXeUhQschGBtHTPHtxQBwOppDiVkTcryb41zvjVsDPlkkk/MAATXR/D/VIbPXdMkUwRTC6i3+W7pKQpAbAPDHeD7nPvWVqVpO0iQxp5bRkyThBuQ5AJbIPc5xz/wDWyNKtp4r1rmEshS6jVFdQs6GSQ/vERudp9fQ96AP6x/2B/iTZ2p8LWRv7WGeeSAkieTz5wFQeTIwBAOSwwe/vX9VXw9vLKXwpprmc/wCl2n72FgrnLgFfmkHydQMHkk1/BZ+x14/udF1nw+st5NdyxXdg32WLcsYUSIEuZpyBsZXAyoP1wK/sZ+B/xOXUfCegS3dwIbt4wk7Tu7r5boNnn7sKgZs7NvagD9FvB9ksayuFhCxFpAQpjR1Z8bE7BgOfzrrtdmjm0y6kR9giSRJRISNwdCuAGPzYHII7nHWvMfAfiizu7RY4ZI22woAkTBgZGIC4c8MPXBwM9qNf8SlLy8sZhFDsi81yJEO1hyS8jfcyccCgDwPxhomk+KdP1bwvqlvFcwy205/eqshGI5FUgSdHO48+gxX8WP8AwUd/Z88PfCX4rarqNlAmnaRqVzcTQPFGHln1BnYsu1BhQAxOOw49q/sE+Inxl8PeANSurnxJLA6TIVsAz7FjDqwLyzg4lh34B71/JH/wVV+Ofhvxr4ttF0phNNa3khunhYSW/mMzq6AIxzGMghgMnP1oA/KWH7FHNI09zHNFcOkNukaiFtpU75QSOXLEAjrxU1msNtOk0oV1imDR6bPzuiDeYghw3zneTXncniF7cpG6QvG80d1sZ2At43BIldmXd5mDwB1/ncs/EVg1x5sMrXEsMZZZJoWZYidxdoh/CwJGM/h6UAe9weMZ75fsctqLRZAotgVB2MMeS4jXqu44Pp3r0/SviDd6PbyW99b2LoyMkhhhLCORAqpuklPyhiTz0zXy1Y6pc39gGsJHjnhlQsFAjuHJYlnVzwnU57EdOaoXPiHyri+ie+uJZDJHHNvlBjZXB3HDZ5Vs4x1I7UAfSljraX13dTN9jtLgSRXETRS4VmR9zo6BSJfkHC+vb0+y/ghY2WqeJ9GufEd9but3ueziut0GGYrseMou2RmO3I7be2TX5m6L4hs7APK4WR4WglaTmRpy5AJl3j5EIAB9AOa++vgh410a61XR7jU1hWHTRbCwhW4Dw/aHbcVhiH8WD34AoA/VWTwzLaW8d3GVtY1jMcTqIrj5Z2MRlQYzFBsTBBHyk571+fv7QGjtZ6vNrccd5PcWbCImUj/SQWAV7eFB8hCdipzg1+ovh1dN8VLZ2Md1K1tPaRzeTbbQrzjZMyylMmLaeoyAcZrw/wCOfwmsdU0y4vNNimv76HzZDHGZIWtVgG1EdpQD5LZHPcjjAoA/NzwF4l1KUpY3bRTwPOrgzyKk9lJEfMRRHFgE4xu9B1r3KOxe4uTrAuot1yAJbZEHngR/KcyAAABTkEZya8Jn0i50a4+xWdl5Mi6ikl3LNmSRfNG0xkoOoZGJP90c19Y/Cy0fWd+mJBbiZIwI5ygnZCSA8tsr/fUZ6ngencAH6ZfsO+JYpLux0P8AtW6is78/ZxFPcOGmuUKjYJnbEdux6jrgZzX7P+Kf2MvCXxY8LWMWo6ze6dKk6XkE1kyTES5DbHLf623Mig8c8V/PJ4Ni0jwTNFeWWrTxXWn3ZmlAQoVhRcSC3WLGHI3MWJ+XGa/Zj9nH9u/woYNK8I6zrJefy2t0e8Qxyw+QAI41Dv8AMG9fTnmgD6y8B/AHUPhZNaWdpqKzxW5VjfxK8DzRqvFvdrnG0hQcj610Hxc8eTeG9C3217alGjkWWSWXy0RtpIESxks/456+1eafE79rLw7BpFwdFuEv7uGFnWG3JlkeZSBsAiB2jJHLce9fBt54s8d/FnW1trpplsLl2dbYKwl3IfMaVE6Rqyjy2B5xkqKAPprwr8TtV14rIr3EMpnhigheXzWntzIkDyW8bjIPmM7n+6BzjNfe/wANNKkS3ErW86o0X37rDSGQoHJBPYyHv6/jXyl8D/gtMlxBfavEwZBClsrFN1iiESCEMG/efOASRnOcNxX6F6bpAsreJEYAABRkntwMgfT0xQBZXKRYPDH/AJaOc8DHYHp/jXjvxb8XReHPDN3M9yLeV1eNHyd5doyqpGoOWZsDAA5zXrGp3EenWU09xIqrDA0js5AC4Odw9V96/Mf49fEyXxBr76BFeCO1HzGeF1dY03bDsXJ/fZHyenXPFAHzrqHi2PU/EGpvfq9xLm3MLw53yTGb5VVnX5kxjJ6cVm6jqcGpR3MV3bW9pNPt3MsySSRETr5MbZUAK5GB2OKwNYtxpdwUViZVZSSnKtsG0RXLjlCU547isuGw1BvttzMtvMqiN4poJ1LmPCDfbKzZkVJZBvJGBglelACXb3VtdTPc/Yr8QWshFwqbnjt0AxHFGOVweGPYjBNVIIbXUNLt5UMtrb20jLC80SfaJIp8GMM6kGONiVwwBH+jnmtKeKW3Be6h8lpd0RZk8qRYpV3NF/e/eEB+Bx0qVLS6vpLUR28Vrpz3MMgb51QxRPtMJMhGAreYSmcnzvl6UAauiaVcwX0Tz7pI1LJskHmq0V4m5bwbRyMYA6Ek49q7BvDhhNq9zJcedFG0tshmKmEpcZlzCwwpEeMY6ngZ6VLY2EdppyiJruHy5DKDuEc3lxt5xHzE/P5nyo3RR25rfkmmv5FVka4SVSjK7bpwsihnEcinDgj0/wDrUAcjdeGo3v8A7TBPHdRw7JUF2olKPAqPC21sbonEqfP35rKku5Zw1kqwWdtIss0cakyXUsJziKRoyck5GBXSa7aXUsaMNhnWL+zvMjLCPZDFItqLrJGQrCPJXr1FefLLp+nuJSLy3mhuRbz3UQGJZ5WKtDCNhx5bD5f73BoAfZTareXMr/aoZFtGP2NJI13tE677yAjGSm0de2K7nSITfRRxKkkdzJ5W6XzAEiZbkKbdFfooOeTx3rgntnlu3l0yRVkuzZ3ILq+2yia35jGBhkGPnI6muy02FXhlmjuJWa2uJlDDKDNwgLGHP3gJQeTn16UAXbTR7OGe4KPPGZmWK8gLMqzy+b5cr7mXIPlc59KrJpd9BNdRwQvMi/NHMEwiotzhFBH+rC2524P3hya0ba/8iUzT3Rud8h3Qb98quYinzNj5QIstz3496vxeI7H7AC88i+UqQyWjFQkkj/6OEYqNwbYN3t14oA5+38L2uqmYzPOfMmP2iKONQ0cr/wCjkvg8FQMge/FYV3odppv2vStTlhEUlxbxWV6AZGLEbpPNVfvxC3xw38YzVm/vrrz5VtRcQSeastx5coX7RCZI32kA/KCkq5X7+M9a4PWr6W1DmIiafzgVieR5IoTOxDMikbioiHH+TQALbaPamZkyyu5glVW8uV/KcxwhH7xbsdOMDpXN3Gq6dGYrefy7ePz2jfYWV0niPnkzKeXjKYyTxkY+lxLx7i2hEqwRSRhvszGJme5CrktgDO/zBx/jXn11rtitzfx3lkJr1C9usW0u9tAPlChB/rXkm4d25A5BxQB09x4yaWaWexvEaCA+XLIsJlhjSE4S4jUHCO3HGO1cd4g1G91e4uPO1Z4pUhDaXcQRIsrGQ5InVTyhycA/41zd1dRWYu4dOje1Rt4vtsZmNwXYhPMGQD5eeccAHOT1rmNdbVbC+02e3Yi9XMe2VSbVrInFrE8cf3JlBAXdjcCMUAdxeArYQv8A2g0UCET3Ks3llposkGHGfMiIx8vUdD3rktZ09IYNQ1BcXMV9HGqWs0JdFjnO57s7SfLZT0A59BittY7vV7K40vWoRZ21hK92zBCiojqGnlV1O6WJT/COc8Ada5vUNastOiiigug89lbNBGA++O4QBWjvFRuA5Vhwx65wMigDzLxPF/bF2lxp8/kTeVHDcfuvIe4W3iw20gHYmMHcAQO5FeRaho802oytbrIt7smhlhYmZLe34DFLjf8API5APA717zeXlpf2lxcQm3jme6Luy4T7PbzR7WjjU8qznl16HqteP6paapZJNbxCWG0ij+0XF7Gw8y7h+0kRyIzH5QEx8vU9uKAPG/Eum3NhKkd5MLg/2ey3BZf+PeGPgM0hIDzjncR0r5f8Xavp7STRi4nkjCJawyQq8NusZiGVicffuRg5YHkH0r6l8X213cyXPlSJNbG2ESKgAnH2ldwlmjkbBwOo7k180+KdI0i0toJWuYpPJaM3UkiEIpkQqpRFGGOUCMw4GASR1oA8E1y3hS2+z6fdQsscr3kssrI0MLFNzpKf+Wj7yflGTx0zXmOplotTtvLm2Xd9aLgpEEsyseWjkiVufN5OeM4I/D3LWPDbXotpY4IbW2huFVElkRftGB5zSgg4kTJwC3XFeQa5YRNfSDTLhZo4bq6mud7Rq0M6IIyolOGSIqM7B3oAn0+Wae3ktZVhmaQizdiAm5XJZ5yzfef5eQORn0qlqEd7pk8MEJWXTCFdRAxMrr/HDJHjkBh17jmq+lKkskq3N2JXsysvkxHLyQMScl4/vAHgdTWrNdC7gkuJraWJ1VxAYRtOIQY0gCoMhvKGSTwSDQAqXpubZmhiSzuUjkSaKPDFo2A2fvFG52wMY75x2rJgMzq5tVG5IlmuCoCP5jEB1k3fdk+UYB9M1HBIiOl9JPLDbyFXLqv3Vtm/5aJjKgsDn6c+tWpVhiVzbNIZLu1a5kLIqjUZGlJjEe1uNiE/X3oA0vtF1Zi2ZbpX+0yJLMrBCjDjJLFeSCe2cGm3N7byW09rqEN69uXZ4bpXTdDJnkqp5lLNyAMDafzw9UkaNIbL7SBcK0MqxSIitBCwAdWb0yc9yKsxxz6lG8Edy1zOuJLeRo2MUhhGCRgYK4GDz6UAWrSwW31BJS0VpGyK6u48sNkfKG2jKyNkZA5x7dYbm306QF7lHnlSYsxU+chYvlCc8qydfxq2slw8KteQ2gxC81rEquY3u4vkRpST8wyuNo4GamIh1GKF7qI2qLJb3Fy0J2O0rEKREh4EZcAkHOAtAG1o0OoSXDXDXVvDZ5gM4kzG2wECD7Og5LYBLY7+tfYPhC9uEitbrFrPbW5RbYWbKt1dO67N8uf4dgJ6Z+vf5F8M2ltd6lJNcalFFFHcvBE0ybzhB+7JQDGCcjOOK+v/AAKthpVvYwXphuby5VnV7Vv9XEN3luhA2tjPzem4/iAe+aB4kE4aylhuNPaYuogCKszqQNiZIyoLYYkHkc9jWhcmaBo0+2iAxytCgkckkxsJZ+R8xG3P1yan0CytbxDe3cMcd2LRdsomTMKA4jAyfulACT2J54rej0xrm4RpYYZvMjlMZm8qJCqAFmjkzuePO3c38RHGaAN7QXe6sb6eKYXUkMcZNhKgC/ZQdzzgOAQxOceuK7n/AEW9t7C+FtbRzQW+NsYKtGh+XGSNxBP3u2DXG6TaWt0MW9263zxhZniw0OxW2eQUIyY1AOCM9vau30qztbUgXN5JK0PmWxdvkNxb8ySRxkjEbcsFz3AoAxNZuryzdBBHFA728c9xI8zMi24PlsFQocPhuB6Vqq7T6TZtBI87/aWMFwJQrmOdfLKiMn94A7DgjBHJrM1VNNuLyR4mmKeSpitpGH74NiN4JEJz5gYjBz1OaY/m6fY26QDy1gBWC3miEu/zOZIiwO5VCDkjkAZHagBuIVEtjFLMrbWVQpEU0Dbgrwv2jJkIIAOCOnHNNmGoxyW5tlRZbaBo7maYLLDclVKTi/8AM5QuGDZXpt96s2oUzXFyZ4cSXG4wFh9jikkUBRI7DdtK5UNzgtk4xQl7YRzXCXgaZphLJFawZkW6milVWZN3JXBVfcc8UARaVHfS3UsZSIrchJrR/NAtoTGTEyRxk4yQSxY4+6B1q5cxfbZYLSIFriGWNZ5GBRZFjlDhsKOJNyj5+hAFVofKF1bCRGtLdB5hhjjZfJO8FTuY/fzjA6E8dM1tt5sllNcrLDG8EixxRjieW3uGEe5XGBvIJBzyOtAG0EnsI3soYobgGynuY5j+7jgCOGCxu3+vl8wdPc54zUkQhCw6payMLw20RuraA/vPsSwOs7XcX3DKr43YHJIJp1vf21rpEh1ACCYXUVuY53EgmtTtDtC3IH7wjPPOSTTNIadr4T2ywzi4BtVSMCKFnnBSS1Iz89yY8vg8DYM8GgDo9N06NLe2k+1Q6WyQHURJt3vmZGTy4nXhgYi24dug5puo2MEVzdW0zsLNrZF0qe8fFqLj/WySYiGRKXIKZA+bHWtR4nh0y3s/sN/eS2ZZdkyKBG2SmI5lADbZXXAJ5B+tcvdatG0qTag0oktbeJbLAzm8UmUGSDA4jjTOTwSmOTQBnzWVhb2sFtg2081q0yiMkyvHbTtNNbFUyGlZpZCXzkxx8HgV5/qstvYWl61nbwyWRUwiXe0kQiWUBJDKM43livHNS6x4jWyniKXU1xawzQz3SJEIzbTXCsmIGbkxyQlhKgOEYgdSM+bXOqX4gl3wyWemWt39tazt/wB40lqmfLmnQn5oQu6Ty+uVwByKAO+ujcXSW42yW17dvpvmTQSBpZILNTb3MURwREoVxlTyrYJrya71jV7DxhGlnpM82ox3EtpMhlzJEsAieTfIhwJDFKhH8uK7bQ/EBEU93f3MTxma1ihlwbd5JbgH7bBApGGaRCCQvCbc5zxXPag6ahPcalJNbyTteyJEtrIUnZI5WeO4l2tn7SUSEEnggc4FAHWWmo2S2Cy3OnSJDFO0UyhmYtdSKZJXY5+eSLksq4VSBnmmaXa6dFa2s8QaGB5Ib14JHKvDdRz7HkiVOW3QcnJwuOfWqtpeWMYeK3d1eDy754JsTSM89oFCFgcIXkkR5Mj1BNSxJexSPJcR2h+33Vw8aIXuJbeNVCNAIlXESMpJ3DoCT25AO+lxOi3QVrcJHKlnNcqN90UdU+13AQBWjCkgZG7HfIq6ba3jgt4bO7hlh1fzJpo1jGHljLxXBLEfIi7XEg6MTkcmsPT5LmC4gu7iWC80uCz+zPD5hkFveMCNzAjmNpGG3Iww9uurArRXckdyY7e7uIpLuxEbbRFLKYy8USA4iL5kkweDj3oAGim0y4i1OKC3uY1jEQRXV1LJGU/cBjhTux1+oqh5L3Ud19s8wrPckGOQCNIYwAchRwSfbrgGpre4gjhvrQ3kTDzYwIEyPJnB3yxl36TPHu2jvnimzayiWkUsBtQ9nEUmtrja1yQ5IkUg4JlCDI6Y96APN/FtjNo+sWzJdMtpc2X2fy4Bkp5ygCeRgMNEMg9+tZVpaz27mGxnkF7eGUfZIZRH5oiw1w+xm+eVrfgHOBmuvuv7PvZbe8v3VfsdufskDyDakZPmFZXB/eAn5SP4c4rFk0+C61P+37GaBobWUxz+Xvh8l5odwdFJ/duyAc9OKAK15aNEqNPJebpWVjYXCqktupZ8vb7R8v7ttoz19azrX7bYRmxmjiuIJwJEguQDdRy7vlWUA5lwDznpW5qF7LNNY3KfaDJLCiB49kodlBUCMyHDDcBk5wKohZdZk85LiCzmjlKrs2tl0YLJbO5O5j3BHCk/mAVXtpJDBFNbtPDDM6+Rb/uirgbgx3H5Qp5ZfTNb1jfObe8uC8cc0cZjgTYJQ8qp8iqX+WKUoDg55xxnik/s53VriO+S5VZWuYhckwrJKcLNGjZGXKjp6H8KvWt/ZXsTNd2iR3ENxDDMqD7NGQknlwybowRMFXglueM9KAOW+3xRALE0zBgXfyCiosrMS6sG5L5xk985FFexWnwxsrq1gurS6S3juVM7RF/OxI7vvIdRyDgEe2KKAPyN/bB/acvPiXqAtdMmmVhPLlo45QXBb5JcgYjQwk53jJPQCvgrQ9GuRLcvDbzXM+qXLCNmZZ7UNIQsriN2BjkyzklV5HfPFXbe0nn1GOWINFavB5sr6ndLefvlUIVUbssS2MBckemeK9N8P21jpb2oee5imuHH2pPNjMUAkLBZLeNyJDuJGQAcZ9OaAPHdV8Lf2TqMO37Df30zvBBBCkii0fP72cqASFCkZPYg5rE1HRbGa0vzMRNcw3EfkzQs5iR4QsjBFcZfBI5GQex9fdfGfgmRwuqwW00CzozyahBJOJ403FQCqIQgk/i7gHJx1rz7T9Dle0uIpdTNmod4ZDGEuFNtlS6hXX5Lgnq5OAOGIzyAcFoV3qUtpPBcXontZ1E8cAQ5KREp5Uat0cnqTgAjk1PO8DRRxzWcy20e9FVi0dw9xM21cY4kdAR84JGc81biS20TUJ1t5d0sHmw7mZEgWKUBgWhXOSw5ZxnBwRmucfxA06yRo1vZSrcGB9jXNwW8wsfMRndDwcZY9CaAOG8SeG49NS5ukujNcQsFSKZXNyyyjcGMeP3rAEcgHOK5IiaN7OKQpeCZozcQABA6Bw6whohlZPUN0x2r0NLW4aeaSScXCqNktyLryZCrZCokkgb94SSBnjJ69Kz7/SVF1Y3QWR8ROyQo0CT70b5RduG2GYbuQDvPPAoA07O28PxXSLcyMtzDCjm2WcwsskrcREyr8yqvBKEkjOeSKtXi2WnXN48X2MW8rRxmCCVwqMQNgjhZQxznOcDJByc1kapaxxpBHcQQG6M3mzbAwEazkGMNPJhlkY4GCQAQdvSse+sri32XTXQt3kbFvarGzqrpkASzTgCV9vocDPBoA9D0Hw3f3mp6Zpkd9IYr1hOnlzCNBbSMXKohbHdtyuwJB4GK/aD9mX4V29nHo51uO1u7X7On9nSWwmhnikjdTH8jpvhIkIyyBkfPXFfm/wDs0+Dhrt/Hean9pvnAhS2t1LLcziR8yRIFUqkHXBB3KAM4zX9D3wd8C2ul2kGryQ/YxFbWUEcAug88sSxAkRWskYCNuQbmHXbnPOaANzU/Bt9bW8FxZ3NvaXcw2zrLFbz7YWQNtliJXaQq8nkuSMgV4B470+DS9LuodRaxa3uY1nie2t5lu5i0hUoo84Z+bnYu7Ar1D4h+MrfTNTv7072SfLss7tbSR3KEKBhW3TIEGSqptPbPWvhv4z/FPTpbS4tzZCe5W4by7kJJFbwAxrItxFcJIdsW7JwRuJGCoNAHwd+0W0LHU5rfT7ZpTceSgSExyxiJySHYSsRJgAnOOv1B/Pab4h674e1FZoZbmNYZGLxCZESNZCR8gT74wOffg9ePpD40eObwx3lpc3dxOLq5JtUijeKWaPPzSqzoGK+hOM4Jr4f1t5ZHnlSB4JTgoLpyUkhOV3qWPXr19Mc0Afbngf8Aas1vToILC2vZWQmNGV4xDsXHLK6oN/Pc8/1+5/h58WJPE7aVqV3DvDSQ2ebdt9xMWOZJAsRIbH+3jkCvxC+H8Bk16ETBZEeaNGBQ/IGbCurA5x16Dgda/og/Ye/ZW1b4mz6bqVg8ccOmTRTmVPNdZUnCgxbQmCef7pHqaAP0u/Zr+Clx8XpNMmktJ7zTxdRSQGeNSGmiYbPMKnPyRkkKPl9eeK/oL+B37LGgeGdKhW7sYmCqJHLxPvupMfLJKpGVQE/KvA45zUP7JX7Mmm/D/wAPaXLcQqkscUThThvKufLXL8KCeCw/X0Ffo3pulpaxCBI1ESqNrcNgcYHuev5UAedaX8ONE0+OH7PYW6lYhGHRAmAFA3GNVx/jt59a+Qv2nP2X7bxxotzqOhxK+rRCRnjlDCKeMI37sRRD5WyevNfo0tuFyd/OBtUD+79eg6f5Bqnf2UN1BJBcRxyRsMESBm+fofLVB8pyeSTg/nQB/D1+0Z+zfq0Or3rWWryWGsaZcS27aRci4lEs6O2Cs4jBSMA4Xjbg9a+H5tW+Lfwi8Qx6eFvLeGWVZ5ZokmuLd4vLLC3W6jUhG3j7pwo7NX9sP7S37Lnhb4jWV7drpVrY3wScJqNuhW7jZ0IWSOSAjc27HDDjt3r+fn9oD9l7x74DQL5i39ms9xL9pv7WK68uCBWKvkxvKrsODtZv90c0AY/7N/7feueG9Js7TXbN9kYVJnMDTQsMeXLMZmyrzAqMHPFfpf4a/bM+H/jHS7e6fXPJkgZROrbWkjVwQWdA+GG/HIUnua/nx1DVfCOjOtpqMem6feQSxxG6t7SeBLeTzMvbvKWQSSHJPzDA3ZAGDjvLWC3vrD7d4T1W3nuEyZI7YxkxSk4haN4cFJN4I6MpyDkjmgD+mDw3438H+K445kudJcPbRTjyru3aWYLHlCv2duScfMoyR0Pvna34esdRgvJRBbpK+LqFT5bQvCOWEMroTG4TqoweOB1FfykX37Tnxk+CnjG2u7/Ub+1tI7oi3WTzI1liYhWQ3CqY3k2DO0c9u9fqL+zH/wAFGvDniy+0/wAPeIL+SfU5yDLPcz25ijV22IqQbssfm5bGR6UAfYPjTwjo2pzzR6hpcTCRg1mUy0rtG3lw7sKoOXPG0bgPvV8m/Fr9mWy8V3V7LaWhVFij/tGwvp447Y3KINrWRRsxnBbcpYE7ulfocU07xUY9X8O3trqlvIJI5xI8ZNvI8gdt2cFYxk4YAEDkCsqS10VormO5i83yrmVLzbI32eMbMlo5WOTyTz7YPWgD+dz4z/sQz2OkXM3hm2ksdSvjIV02GSKazmcr8pS3dy5U4I3p90k59D+VPi/wXr3w9vrzR/FmiXllKriGaCVGktLp0+WKe3mZSXYErwOCAdwGK/tsuPCXhjVLCOWGOGeABo5FG/zLUSIQ8iSeSWOcZRRxkc4FfDP7QX7E/g34kaDeGOwghuFtrl7K4+xkXguZSZVuzMSfm2qAM4Aycc0AfyU77TyZZZJjZ3ltdzsx0+3jlk8qJBJDE7KTiM4AfGQOmeoq7Brtl9kFxFO0O+FW1GFW2SIT83nFXTdHGMElQ2D6CvpL9oL9lHxv8EvEk76tF9p0a7kmkE1urlYYmU+Ws0yHCoE5kBOfXpXzHEui+VKEWPpsa6jvYmWd1cI0aWwyQCpBO/GQOOtADhfpqM888FxDqD7Slm86TWlpKz4Db1Y8HoOuPSvSfD9rdpZzQW001tfK0RfTVKzWco2bgltIpZmbJyAAQv51zGkWnhjT48iVWaRZGluBclIo+VLBrCWIFCOgbgdwa6u38T+GtKuA0N1JcwTlbgNHMPPTyQgCwsRtV92Nx34I/OgCr/ZEs0wku42uJDLJ9ntbi5z+9k+UlVdVUzI4PcE8ipm0G+urKIzlhJZTSQIgikg8tiMjy4wpLgrkZCgcc109/wDEXwV9ott0DQiYu26KGBkhnaMN5sTtJhpd+3dg4yDUeo/F7wrdSf2cZ0hnsk+R9QNtBZXT7AoeWWBiS5A4UdxQBnP4akXT4rm4SMPOywh1QeXGjIPJiuI4iQwMhUljjH8W3iol+H0lpZTt9lt9QmguAreSsO6OGVPOkuYsI21lc/KScAD887VvjtoUU8MFslrPEbcWskIjKCYYLGWKfGAokBC7sNgc8c1z6/GO31GxuIbVpIWjjdJRb3AluA6EtbtuHzKg5B2ggjrjigD0638R2ekWUdteSW8cilWNuFigi+zxriYCU7PMuGQDcVyCRgZ7Os/jHoeoYNrOlnHFcGKaCWLy3LtiML50KMWhePB+bBXPrxXzTcaxP4ojRJ7aVr0zS3RdIVX7amxgyS3CuWQgKpAwoJBxmuLax1nS7b7Q0ccDocXHlx5mRPM3q6Ru2Cnln5i2GwOmcUAfeUHhuyuSb22t2nubrbcwW2lxMkccLqdgnuCCZ0DHJ3cciuK8TaS8FuHhW6IDNaXNyFEd00oLSNaZhbMhCjALdRWR8Lvi9p/mQaTOY7e4j8tzfw3GBLDFEo8hVPRmYn5RzkkYPFfTuo+HbfxXYXU9hJZxWkskNytrwpW5niz5s8gPmRSg9io4b3oA/NjxhNLpaXSSXEUUG8mytZJfNUyzHEkbGFiBJhuRnqfbFeKBJ4htadQJ1aV0ieQeTFuOIwuzLsSecHHPoK+7fiF8N7V3K3axXBsv9GaC1hSeI3MjF4gFfEhYfKWJXOW6nmvBdU8GW1o8mZPsMkZQ38bW8S3au4KxIMsdsbDuOBjnnmgD5+mu52kuYICw8pch7gGMQqoUMsaLgSSFTnJ449sVjwG4Yw+fMJ7hUZo0lRQiRFmG4sGwoAB6ivXNV8Mw21zA1xHcyLczhIpo3UWobbgJeh8Ocg9VGCOQSK5mfQbJbs26SrHMgMOJQyQdSyGPubY8/wCI60AYzXNlJ5CQSRiaAhZAVkEnnEEnJlQAx+g7jkZ4rTN+zW8Mjq7eW5iLQuIoJNuQyOApzj+8OuayZIibl2t0to3hLQRvGNySyRhlaWXdy4HI9Dng9atxRz3VtFaLEj3IidwhO2N1Q7pGXBwe4Hc5x1oA1dNvzNJDcIk0dvDFIGwzTZZwQikqv7pSQeSQRx0rYjJS3DyiP7dCzEWsweMBGGf3ciEmWUbgR6nn3rCtr5UjeFSljNOY4FiQCJTsGVkk84gOo54BJJxVm3vIIbm6txqVtcCIpNPcPC8k7O2F+zq2NyBjuBIXgDjNAHUWmuWi2Sx6hc7biMsxs5jM8kkZB+dG8wKsihsqGwc9OciuQ1Oe4uWFrbXayrcypJ5XzKykH/R1c7yC+MZwepAqvdS3Wpz/AGeK3kSV3VbX5vMilVmwIlO3I4B+9z81fRPwu+Fkqwpq+qW0KSrJDciO6iXajxOHlBBPOUxgDPtQBt/Br4W3MoXXtc+zeRCUnjnlDSbFcEMzwSAbAMcMfxqz8Wvi9DbRT+F9EuFVCZIHmiWIKUtgQzKAVBbaByGYkdAaZ8T/AIwjSoH8MeHyYkeKR7iaGV4YlABG2JYmGGBB+VwOvevkGYXeqXaX15Fds8reZJdsHcKAxyqSvlQSG555J6GgDtNKlkvH+36ldQT2cOXeeVox5YdSUjZSQ7nOMKoYj07jovPeKW0JlEkcybkiDyMsUZyfMZEz5eQykZ5POAa4qza1lkitZrkGFJJZrZJLN4niulGQLicrhBlRtwGzVm71Mma6nnlRbkiIXZJf97AmEhaDaoynUdM4ye1AGprN+YrNppJj8k/+omDMY5TlHQiTbuQoQVIyBgjjpXmGu3MV5cRzacZbVSuJYw+/bJkBvLKfNtzyBjAzgnvWh4g1CW5hilzIAZCxXbuWUkDy5N7ccD1wBmu8+E/w6j8e6pEzJNA0EWx2uIZzbSSStklTCpCyYViAx5446UAbHwV+D8vivW7Sa/knOmIyT3DXERdyy/vApUkKI2HO7J6cgV9ffEnx9Z+GtGl0LQry3aKKNLPYsSq24KY1dgEG5cDnGQMe9WvFXibQPhL4bh0qzhPm28MVtK0EjLPLNJGYnDoHBQANnBwRg55r4b1vWrzxFqU11GrxRP5pLtJJBAiq7ODcIzETSgDpuB56UAVzFqt7qIlvtQt5UkkeYBQY2WNWLSZjPLAnqQOMcn03ZbZ7/AkW2QEPLZ3ELZijOAoiBGQ5JzyM8tzzUt1b6VcaZBMk2x5Y7XZKGktp5YtxFxLEZE3tGqg/u9uMetfT/wCzf+zPrnx31VdA0qby7KBEvBqF4fs0YgflGWOI4JZlO3HzN120AeF6VZakLSytljMEmzdIlq7zLcLGSR5ylQUXrnIwM9fXdhUCwulnTFtK7RSxzzxxEXK/OPJfPybQCcHj0zXpvxT+F3iT4TeMNb8I3rw/aNHujbXE9lP5kV9DgGMlmbfExX+FehGDzXjV3qcTW8ty3lJGZPs779pYziM4kddxMeD3AHUd6AMjWGkS1LtcSOro0W2Q4Egx8igsBuX1GOeCfWnWRnnsLUTQw7V2CCSVJAVhjU5YsMiQj5sEZHX8C4naWVLqXekUslukciIZHdyigOVuFCqnHYd+pFd5Bd2VnpBuHSOOWKRLe1WWKOX965JljlRzhA3ZsYGeD2oA3LHTNPXSYGErXE8SzTRNFN5a/vk2sI4z8zvxyx+UD2rsNC0+W022sstnPC1kpls0V/tTGQF2ZmdMmNc4whPIrgdKv7a5ubdprZIoJVxJuaeRXtpAQwd1XEMBkOVIxjGM4r0L+1bawuo9PsbsQ3UdkSJg5AjScKqBD5ZMi7QVyMjkc0AZt7Y2cMsc2nQzRB7iMCRnAilkhBAMMjEYjjP8Jxk9cniurDWNzbrMl0JpQBHc2iI8xEeCdxEZP3pfu4OM9a5qGafWSdPto5IVjl8lG81MCSNw8s3m+UzSFyMbccZ4qvqFzLoM9xOiCygN7ZRoY8XEc0aMS4mR1VgpZjkgcDk9aANm2t9K0y5sry7ZFme6kktoIQhZpZoGy8mHYxsqgDHAB4x1qm81q4niEcaxfamkuHjlSWSAzAuhcMeWwFPGcBj3rivGl7HqL74vt0Ukc/lxy2xVrdg8IdiFBDJGARyAawdN1i68qW11wlJIJrdNiuQ5iQBluBMyLvTZgfNwCetAHU3MNrdXk9uR9p2CGB9s3lv5j8+akkRIW3K43Lwfr2w5tPS9jv7KSC0uLhJALcW6snmRqpUDZnc+1QdxI/8ArR3hgmhtZtLBhkeM+VGkim/mAmI3zhG/fR8/KCBgdPe9plleSOL68RGjiWUBp7vy2iyAjygRnKLx0Y/MeFyaAPPJAyTxaat1OrEMbcT25EEZQkn72WKqRn29c1Tm1CIeV/pUsVuoZJ2tsebLIqlWZTMBsg4zjvjAzXXa7cqLtUOxXhMMAu0i8qVo5i2UKkZx5e47uM9+a8087TGvJ8rJdSWjstuiSSTrLukZWWRAoJYEj5QMjHHegDAEttFd3TWl7czQSzpFARu895c5WWNXGEjHdTgkDODjJhlvr57iO4kmiNy5niWTPkKiIdgZYu82M47mnyWV7aXKStGEt2uHmjYW42x3ExKKvmORuQLgYGcHrisfWpIJZfMlAt3jCqkeyJT5vQyKPNAb5iSSM8njvQBbnc32Le5tmXyz+6urcR/akVm3GecuoaTcAcAEn24rCn0VRNJHvdg5VY3ePynYHnYI9+WJGeR+WeKuJeSrCsUkxmZZcLMlqcONoZ0ZkJzgn6961LyRL6yVrxIrO+h+axuUBkeRQAFWO0zlJcjO88c80Aeaanp9zZ+fDJIkdqGVPKYbLgrKN5aOZTkEEcgkY71t+DRcQavplxpVzZwSefFHJI0gMscQbbuODzgdRyaqzzX2qxRxyZla0d4f9OCI0SnKu5ckeY4AOByOwqvpmyw1qwMEMsJkYGWRtgzKrgYQ5/1JOMrj5s9aAP6DP2fPGniDS/CllHpOo3f2ea0WO5u7WdvKSRVAkePc4KqwzlSOoqj8WLrXb/w14juNQ8Q31yyJdu7vMxukjePdbBbZ33RxvyCQoB+lec/s33Fjq2i+HZBqlgENv9kvtNMREUjxAuFiUuuxiQD36cGvYPjDNbr4V1W4ge0WeaycLHFkbI4t1vEqztHmRgx4jbkDpkZoA/n08VXJHiXWPtaJ5rXskwm3Hd5XKiI7Cck857889OdHR3LJEWXevlHy7d5WX/R34Ubl+6N3Izx2ArP+IMAg8SakJUa2l+0s7JlTktIWYumNgJ69ee+KfpF1arcCNjCYxBAx8lliUgMc5dm25wfXnH0oAfqTqjCITma4RTMsDBShCHcyDcfmUKCBjg5HeuNuL0XJdmgtgEJCPGqxshPLxMcgkc9RkYPFdLq8aXTXMltI6RRE7pUXa6R9RCkjgbiV57iuPuYoh5bJJGo2hwrgLIyHkbmH3jjHIHc9e4BfQSR2E0nlwsxjHlhZFk8thwM4bOSPx4pNPn8qKNoUaEqTKYy0aBpl4EnznDIepDdewrMLpDtSSaTFyw3kF2VVwNm0Yy/GM49KiFwyzukYDxg4O/giNeGIz0PA6+uKAPXtKmghK3LSqGhBmkdzkCdvml8mNQRtC4xjIJ6V0dvrSpFHHLI11NMdqrOuyVoyODJKVz5RX7oA4wM15DZSPOsG0skTK8zI0oDMi71d8k4boMDrziuwtb+C4uNzR+eYkRY45D5chRQvzjByxAz7D8eQD2zQIkkhe/tLhreS2EcKRSwoEVz8xETH/W9eWGevvX0R4L+032m3Nzc6gssg8wrASRPGbcZV4FHyj5RnnlgvGTXy9oOqxzrFJidbaPbbRoxRYkY/6x3B5YtsJD9B0zXd+Gtf1gS3RtbnFqjODaBIDM9pEWXcrFdxl5APzcjoOaAPULrSL24uzbWd+DHPEkjyhZSkju25lS23jyuWySuScE0660e606OWxNw8tzfrGIL+TCwSJLJi6BSR9wRVHVjwePesfT9XuLJbCW7ka7nu2P2QRK8caR5bZGFBXMqhzuO5vudB0qxf3GoXmoQLfhIZQZYraSEyXEe2dShVUZQF+TJO3JB5NAEcd79n329tbRSJZW5ZJwj8yRttk2hScx8HJHA6mprS41OW9luY/ljit44mtYZFktp/OVmEsUsilOFJzjHI6+lOy0hY9S+wpIpQSIsod5Umjt40cOTv4Kuz8gZxUqW6aXPc2hupo7NLt44bfcZVKbAy+XIpOIsnkn5RnHNAGZPqOowmNDcMsDSyCB7SzimnkwCjQu5YiKQZ65B445PGfbHUY1W4tbR7WYPLFI0sebi4TeczIkrDH7sgMMgHqOcVp316XnhtUgigiUloppcIRcOCIHhuIztDM6k4b/CuesdV1TTvPGpoRdTzH/SIbpmkYIPliLN0VgQxAADAnaWHNAHSImpys7fbHt7WYiO3t9rwM8YUs7FEJKhTk/OQTmp9S0R7WwtA91BM7KX+xzo0jomzAmSRD+8QjIIJznOMjmsWKabUmtpLqGVpkuUeOK1cwQ3MG8i5JyeGwDuyevbBwNV7+5mEE4t7T7CLx/srSKZpYY45Not22nfyqnhlAB55XNAEUSwR6bCFe4glmiVYonheJZpTIYhCqBdxjGNoPZevWt2GfUYJEja2/s94hGNl7ch1l8iMODagv0ZmOf8A61dJrDafKLa6hX+zbq2hVbV3RFW4iABRECBsMWDcnHXqOp5SO6uJEaRLJ11E3L3MSXq7pZSNoTyjIdkcBBOCTg0Advpdrb/2jbv9odbxAxvghCRtFcLuhWSVSfMhZuDjJ+bj1ruUsbd4p4YLBp57ty00VrM8p8jZGVaNpUyil1bg4I6HrXjdxeapcrPb29w6y7N81ubYRJIY1CDyWaLLqH3HhiDt44rrdK1rUtJ0dbiRpPNto5TJeNa+XHcREKGWQJgSnaRtB2kEYPNAGzp0UWnXN2wgvLt0mlV7K5lTekoTbNHFaceaqk53dO1YfiJxc6bGI4QqRo8RthAI0QidnSVw3SQccHGSPl4qOHXDPcHULe4g09kuVtkW4jkM5inRWY/OP9Yx5JwRz16VnT+KUv5b62FlhYZILcbS8b3LA8zSMM+Ye4GMkEH6AHK2RhvHe9upbxnS5FqbZVNqklvIMYlCDlDnKnqfQ9uxnsJI0tWnmksoLOR4bYSFWLQBVkDJNnLssjHj6gZrMN9YhZreGHyp4QhvHSFWVo4FJVVwS5lLH72Djr0qa41EiyhuER53MkARJohdNFHJhTvcnO7YM9OMdzQBZ06/j1HUktlNxcRpcIkAmVUWeBMCa43g9E2tncAfqDmuwWfUftt2NKMiW3lzrJbzsEhlSFArSIHA4bDsO5J4yawdNW11G6tvsyWwa1uIyv2e2LK73Dl2czoc5U79yEYwBgV015Jcpd3LQg3rx4FoGCQGRF3yzo6rhiVjLDDAAeXjtQB5xq8811d3dxJIDeWFqzWEyK8bQ7VzI0mVKspAdFOCPmx1Fef+EdZ1K/vr4LayQT7LhY45WVYbssR+9uBIWAKuyHIC7iTxkGuw1i5vUQRwxW6W9zPIsk7iLeskZLHd5WT9k5xtzlj8wGDWx4E8HDW9TtRDd2qeZqRivJlWSRIZJoWaKEwu25kkwCByFJB4oA9A0SG4+zsk0SzXFpEoa+ggxJJcsuWhADnfEEOBhcDqcCugu/CY+ywX6SmKDcJrmzkmiaeVy5K79uPMYguwx0BwecV7Dqnw7tvDPhuPXYnjuV0y2l2CJTGYwI1RpvIJ+aYtkHdliWzgV47JfRXSXPnQXV9JOjqI51KPYKkMcsUmMjLsMqo9vTmgDEs4xNP5hsoLy9sVWXMRVo5IMuXSRGfYZooyF3EdV4rL07xhB9vNi8z26ztLLaRQxCK6jLZTBWNSHLlScEdGznFXjc2lo081lcQbLiN4FiVJUvom8sGVJUwP3YbeDIPlOOua4K2tIWu7jUWnVbr5006NgXWOOIBo5wuOckMMZ5+9QBs6vrW+5htp4bW+gv7jymjKFJS6KwVLqFB+8Ii2HIwMDk9q5MeJbYyyaUbeC3jt82+DbmN2aKFPKEZG5UXeR6dOcnNdSYYL25il2CzkjUNlU2MLjyxJIUz0Yyb8kHG1gM9qwrqKGWVjbFYnlgE0sk6QiKJpCQ7tITxltxUe4xQBhSa/cShbmGFI4Q/2ByQURJ2X9ybtZT+8U8lW6fN61x1/bLNcXE0U7qRDIXBQwthFQSxR7uE+Y8dyOgxXRalHZPNc2c08loiJY+WY4fMmlkk/eJdbQTuC5yAeg49qm07SbK+0+6le8u5bYSiCRZ42RLq5ExUzuYxlQQAcD+8eM5oAq22lQ6gLFbmN7W4WxQAtcJCpiUxowd4yUMrQEZUkHK+p5q38l34feTT7mTy4FlJS4W2jldyJvNdyVkJdNgZc/wCyAKvT6fbwapHa6jeSJLCyJHbQNI1t5cgcoWmIxIRAm4McAcA81lXVreT72S+S+sJSyosil7hTDJviCy/wxmNmJ3ED5c0AQvJLcWskUSxhdPZZfLVRHLcRXAlLvGQcEKyRZPfcW6c1kR3umyz2kbxTGV4Q00MRKpIWIH2d505CiT7208844Oafa6idOSaZTFLG0kdozHcJsvG+YUDcLHsOQx4HTgkCtDw/aaZqsEcyyhruGR5cXE32eMQq/l4i2ryQqHJ7nJB7EA3dNtrmKW6gQxwi5WMmBpXIlVmRDCS2CkRV0A3Hnt6VoanNrNjA1tFbyQ2tpLH9mt45B5oRNvnhn3l4oQxfCqDuBGBziotVjb7Vb6hb6gyfYrRJIiqrNZxNaPEI1uSoLzrJgsuASpIzxTvPOuIDLdbb2BGa7nt5RsR0j3I0p3KQjMVGSSOewoA5q78R2dz563PmRK0tmY1/ewF4kd/tSyRrETI46qxG7HHJBwy1vZbZ/tESC3URxyWalwwEe4oTM0ThllMRULv5xjjnFSpp+mmVzfvsuPKmmYW4jlYCNcSGQ4wU3ZwVyTnuc1g3/h65vrQWsEZt2kiGoLHEJZEkigYBAZiRgvEFbaf75AGBwAdFZSm/maATiSa5WO2WM3W0JM00jwRSuyjz5SpJwBwMckYzmzWc1vqRiuJHhEQTym+zyxMIxMUkXHlklGIwWPAzzjvq6dp9jY6bDqlvLaT3VvOr3lu5MX2V4tsQe3iZt7XZ3KA2MDPHArSnSa7lst9208shZQszIJIIhI5ignkXOE2Fck9yTnk0AdNp1jJBGxWW2t72+ja7tFkPnF7m2BKxhlbiF0AXtk9KxbnxRq/3xDFbXMlygkXlIoJ1DRvDZqB0KOD1+Zlbn0S+1CeWHbe/ZEuLeNlhtI5N8mLaYLGzSghhHIyvtI4wQPesRILaae4uoxLJawpdXH2cPllkIVQsSnl280H1Kndux1oAz9V12KIJaI9ysqHyWv51wjyxYTEMTKf3fzAMRw2SRycVoaff6PBEt5ZzGe9lWNjIYnR0uPulbKZU226M2RtI/nWfa+VeWtxHd2iQTNO0Uc87JKbaUyJK+xASQTFuI45BAGDT5dEljitnSUwxwrFKroIw0se7crXESnKRMrKc4yAaAOovtVtzJbT3tu0ZYRsH83Bt7pjKpuJ4iAxeEbfnIIbOR6DCi1q3uI7aEzSTXr3cUaBnilDRKpjSZo5SCS5hKnbkjAZuoNVpdP0+9aY+fIbqSQiIsWWIQsv72IO5/ePvTKDGcMABxRp76dbZmudNm851lt9PmlYvFYyTQxuhYsvyNv8Amx1G7BGaAPUNJh09LUSRptuEkkn8r5vNtZWiSYQIJMBFZpGbI4G7rWxdXaiSxR7eO4aJWnRHldT5WHlZcpjay7+SeqjArzPS7nU7ua7SS9tCBDGZ4IW3TMxSJUjWZ1G58qHPohCA8V2EEcIgO+SdZLmVyjyAyxxvasDK3mxj93FJGVAU85OMdaAOvsdYnvYyWlu7W4gspIUMKMbeNpVjNtCkWD5uYT8gb5gTkcEV0lrDqLWcr2KLcsGWaS2u0kW4KBVjEjgABW3MCwJyN3PFedyXphLWjRvbWc+65lADmSYw4AW0kQZ3hNoXHaPjgV3Wn6vCsaMpxp9sonUCb/STLuiTFyc5nibaSN2OWwO1AGgz3M1ml7e6lHCrXFsu+LASMJD89rHCCRu8oqd/QkkHnNY8eiaek6SRRC9S4kiZpJVkZk3GV0WVRwAIwPm6AMATk0ssUU5+w20V3KphiebehXZcicR4cPjCB2CjAxtUdhmpp7hbaGaV0VriEmKO3gYny5YraTdbxFOD5jspyeAVOOBQBbS2d7hbaSHEun+YID9547xQohSJtwyojyMdOKy9WtJHinSSCT7S4WBmjcC2jE8kqiaN3O3z28uMEDIzGSRk1NZXl3NZT6pfwtHIkwJff5TXCTRsokiOeXj2vyO7Edqbf30k1ut3aRGLT3hhhjt5Qz7p4k3QSK5HL4ZiSeNwNAHn90bfTIbCWy06K6aWRU1gSytI185XyL1mblo5W8uNgi9lyBisfV7bTriC8ZQRdy2kkqNb3LJAbgNHGgCxMd900ShdpwBj58MDXYWkTQ3H2b+zmu1KrexuSyOmpSAxSSsDjEIhTaRn+HJ68499bLJcn7Nb2McUTpPcfZBNG8iCLfEkTAFTOXZw24jlPQg0AY3hq8uNDu7V01AW1zazLPbrbsGig3TPM6XJ3ESXDMWQjO0bdxwK/br9jv8Aa7Xw5qGkWC69MtrBcQz21iIwRb312YkuI7rjEkbiOYptyq5B4BFfhMrhrmxtWllF2kl5c2l8kEUbRCRWWCG8XlJGLiQ5JPqcE16D8L/Hlx4c8V6dqKTSZtMx3EuPKAkiLLFcLGE27Tkgnsc4wKAP7srXxLb/ABd8Caf9huYnhu9NgeeVpmWKXchUrMSoxKqAKfUrx2r5Xufg8bPXr6O4sGn0lQVlCNIqS2xVGkVncDcWOAuOixj1Ffm7+x5+3XNptzHpGsi3XSomWKFZ7wPCwiZVleWIkBZGmlLKvffgV+5nw4+MfgL4nnzmW1hlgUWzvEiIYmd3iDPGmd0XmIV3nIBGM9qAPmdfAMIuGeK3l+xI9nHFYzFUcpGF8yVbd8M0RQLjHds/TMvPh8kc95Lc26wiS6t5o4pApkkcv5kEcSknnCgO/wB0hcdTX1v460J9OL32j2yXvk25liu5CxlVnG9RDlQHhwxBBH3gQOK+dNZ1rV9Liu5RYw3F9dWSjyZWaZ4Z2f5DahjlWO5mYH7pYjpigDb8P6NpsVoJZbea6voTLI8UZVVH2hnUQSoxARFjI2+qoO/X1PTJtP0+GMNHbzLb26QxQom9o5BI0zpJGcncC55PGc+tfM8HiuaaT7KYpLO5lhKXkkXmKFmt3PkyMQMBsBFIHpzXUw6/cXUVrZpPLHJZyyteRxFVlu/PU3BKSHlwPNAx1wuAKAPYta8RWCwTT3pOLsvFBEqxtNChwrNF5X35yGOB1VRyODjh73xRZo8UxkSWC2iFsWJjMixw7YwHCtiR9oXkdQMnArzjUbq6lt3jZ3ja03SrukUyOJ28wtHlv3ciwZGTgZbtivLNR17UNTkuIYYoLHSlQCytp5Fa5zcFoVmeWNugSNWJb60AfSLeOrMyTx2Uq6haKux5oXMXkXCYbyi2OQMsueny9utTN4tMsN+Y7ScPFAjpKk7SgWsvmIXLhMqpkIGVBwQR1FfKnhe4v4ftFomoPP5pL3LBlW2uYkARkiBJATf95gNxYHGRzXscKXMEAQXkih4bRFit5AVi3S4+zyLsBNuQCenysSx9aAN+Oe6httOmMixyujyCON3Ym6LNGz3B6yBIs7DjcSxI6cYcniXTtBvJ7e6dFeeHUDYXUUrPOtyIFRoriJ0KuhB4J9QTzgDf0m/02y1Syaf7PNdQXTp50hWXdLHvKwqzNsxscg59Aec18iftH/G/w54Jhv44bm2trqwa8uVnzCphkKlpBM6ZHlTI4ReytFjuKAK/xH/aA0fwxpdyNS1FEksEAZ2xE0TtFIdowMAhnTIyQy881/O7+1r+2mNZu5NK8NXDNclJ11C4eTzGaWNpowscgfi3KP0HQKPSuL/bN/bCvvF8lp4f8NaszWxEpvpgojaa4jURog2n5nyuD9M9Ov5S3V7f3V5LfXt39puZ2Yyq8u50zw3yD0x+OAeaANbWNTOt3LyTXsiuS5KtllnlciUqhYf3nPHbOMVVt9Fup2YxwyQFPKaVvLkxJ5h/dqMDGFcHp6ZNWotHe6jsxbxvI07uSzIQCwO1VhB+bfyuD3xgZxX1J8OfAl7cQQW93bSLLOTC6yK0aqqhlLvKy4JXcCD1yD35oA5PwF8NnvZbcXuLaaR1lNvJbu088EIEnnKCpDwNg5HBzX0Td3el/DLT7horyCXWngc2lmjtiGM+a5URAEEc5weRnArpfEc+neBNBitLe8tJ9cltVscg73sQDHG1wGc7lk8pWABXBGCM7s18u+INT/tK4mmu5p5ruOSNTe7AfOZmVYoyMfIQgckjGc4oA57xd4r1nxUrS6k6LBGbVWhaVlLzIzFduUych8YOR8tchb2VmC0F9aytbRxSsZ0lNxKJ1RRErIoyYsk5XAC45FdZf6XcXEMLfZJLczJK2EVpGd2Qq7sCPlJcOynou7mk0rQLlZTbrbC8u3MXkJjKSbVAkRpS3yy4U7ierEkdsgHPQaVGlvFftcyTkPIkaxpHIxRl2wwyxn/lluDZHUDritmw0y41i7iS5WFP9H8tjGqmKPynbAaTja2SRgEkbcDjFdrpPhU6ilzsgOm/Zr7ypQkxmCS43O5mkGOBk44wTgdM1634I8Erc6nG8ltKYHZIxNGqiC+jBG1sNxHKSBycZwaAL3gHwHdJDZQLbW1xYTDybmVnR0lVW3oxhcjJB5BJ5IIPAGfbP7KitrmdRI8dtpreVIwRDPukUOfLCkghUYEKRhR0zxXqUPhNdHsUnQLmaGBnW1t/LktoLcncbhXDCV9q4DJtBCjHXNeZ6i1vBczS283l2d1ds0QkLLLcXIZV8lwWYIAHUgk45AOOgAN7T7xILmIwQTPClqXimj86X7chbayNGXGxdytu4AySB2r3Tw8LiLSJGaxm043BkaOWFw/7mQNsHkTHMakY645BxxivJPDWl2EEUvnxOr3MZe2il3Bmm8wK/mgNlUEhPC/LzkcHNe0aE7ae9xp0jJfjyfOuI7iRYoGYKEiggLRn7RsceuRj2oA4TWVnSxQ3Kpc+dJNYm3E3km3jUpOZ7tyxEswz8q5BIbAHFZtot4sUt3l4EEX2oxxtEI2EbBY1AKtiR17kjOPXgdX4tsr65Rgh06WJAlybOMfvlYKC6IZAq8gHoT2rzi6vJJ7dJ4IJ9NNo4hlRS0kLRgedh17k5wP7p68YoA6+3jOralD58KxRrC62cEaoNis7L58qRnG8NgkYzgEkCuytNMvRd2pu7VdUtIrZoJfJVS/yuiiWNd4BC7mJ4JyMdq4nw3aG+SSeeRbd5leW2V5PLmmLEMCxJ6+WuNq9xjqDXXWbvLcy2sU16biSNESeKQ/Z02nPmKyZADhDkdQSc80Aad3aXUdvLBbSyrFu8u7aOMSJCqFgrb+7EbSQDkEkdqz4dMkkiuZgiSQfZfMmnkeMhpIEIDmJTk4UjgA9OnNWtOe4jeZJ7wYnlZIbOGNrgxxCRVaV4sHIMu/LMABn8K6DUdCstDENzqGtzRo0cl5DaugtjNayHEoaGIHzCu7oecdqAOHn8JC/tbu6lgjuXnhtYrfymBe5TGUzMRiCQMGyOOMA+p+C/jj8OrvR7i8mGmxWs/mCVAHAmnMmSJHQEkA9CeBxmv010WI6vMkwuRbaVbTIBd2sMaJdRLt2wmQPtR1UD0Ocg9K+Mf2q/iX4Ls9Su9AtIlutSMLi+ES7l/ctttiLssd0hydyrjBGKAPyy1W6u7W6SGSM28iS4dwC0ofPzKGzjGTxj1FbNnrFzbPDGrbUkCESKFCu7ElWkOfl29859+lYF4PP1h5riSQBmaQK6uXjO4srEsMMdm0fzqtdmVBGzQyiFmJDgkMxZsE4I+XG3g9O1AH0hY+K7FbNxcxWl3cqEMhkijePK7edvR2JPU+tVL+Dw7q0T3U9kq3TsrxPEoVY0cAAgx4Bww6HtXz/ABar9nmlMSyeQ6pESWJKsFAIO325/Guij1KSSONYrpgWaPMZYqDjBKk9gTj8+OKANm8sYYbwLDclpI22qLlR5cg6rt464OM9u9U4oLKe3kjvEZDDMHEm4qqzEk7OMce5459KyLnURIfM4SdmdMu7zHcgCqVQdF6/TPvVbTruLybqG4zPMSCXA2xlSTuBX+HBAwe+etAHtGieMdMstOaxvLNJTslg23CF3cuNiuJANu3+WR+HKahoEV5JLeBSmlkLKUgAeMHktA8h+4ASMZwM8Vm2ll9uQRxSMu1CdsgCnYnI2Mfvn09cZ+vV+H9QhsZBpWsIDbyzKS5J8tlOAA+Bjf05/OgDx7UdNa2u18lWjRl8xIp9ysEyWXy9p+dcDr/OvUfhr8UfFvgLWbfV9DvZIJLNkO6CREdmyD8ibgVf1J4rt9Z8IrqMEt3YvbKluDLC0jkSLu+URYAOxdnHPUGvLJvD02mXDuLNLjaWIML8PuByfUYOfpigD9gfAP8AwUavLzw/F4a8V3MrXkFuInvX2yKSVYGAksDE7ZG5gDjsa+G/2mvjjqHj2cwWtzJc2swlQxW4AXZkhVVnG5oxk/N096+Vv7PcN+6SSOSPfLcQEEt8uCGJz8xycY69+Kz5dE1HUmimX7QwYNGVV2jKpuGWRn4xgdBz7eoBzlnBC+oW8AdpS0mJiUYyCUsMxhUGWI79Bx171+037Gmi6faaO+sNGE8uLyHVmWO5DIQzSCN8GJNq8MMbjx1r8hdB8L30GuJE0MhiikhZJkQl43LAl3wOXKn9MV+w/wAL3Xwx4ItoYpHa5vbKNHYRvDHtdC0RmlJGZ1YEkc84B5NAHunjL4omHUdRksRdXsT77aKVZC0ls8a7Yp5NwAEQO4NtzgZzX5N/tPaTeeItQuNbQ2hREZpYkuDKrHJ3yEgbsbuQT36GvtjxPfzTTNe2zz/ZFs2jkRQSDNIP3kckIxsDEn5j3PrmvA/GvhK71Tw5McKLI7ZEkW38yZY9pZ0mMQP7sZIxnIIoA/LdQ/nMZwoKALhQWXrjCEjgdufz6Vds7CK7llWCWTMMLMQ/ypGTk539+nPv9K6PxVoj2utzWi7bZTOygZChgWGMAkbAVx7c88V9G/Aj4O6N8QNZTw5c6rBp97fQiGa5meNjDbzOFEsMYOW+9wfTn6AHyRdmcRwW/NyiSEkBWO1jyCWH3V6Yz9DVZHhIeK7giWVcne5YSSoucIAOrg549q/oc17/AIJFeDI/BWm614e8dre6vew2rC1laOBJpGV3Mk00bHCkMhDNgNjFfmz8f/2EfiP8Ip/tlxDBdWjBPJvLSYTMjNgyEqM/uyCvJAz+dAHwIFf5nUKpxtQjhXVhkLg9OBjnGMVXWN/MjeVo48E55GMt90FxkE9fp+lb+raVcaReGNwQYbgRsdrBpZBkSEq+Co69cfrWXc20SyM7K/lsUcxyNlWYAbnTBwg5yB7/AEoAaC6NCZmEEsEieXIBkOu4HezL0XPOeM5FXUiv9QljKBrqRixfI5eMMAHUgfNjPAI5HQGqlhIi3G5g7RKxikiZQ7PG5BPlggjC5wPrmvon4XReGptZiS8tcpPOqNNMQghiUBm4Y8cdsUAeJrpd3G2ALgBXRZ7lrZ0kRsEBWjI+ddwxkeoqRLy40yYQrcNCkrL57PGyqybsNH5cg3AgrzjoOewr+jL9mb4D/Az4gaZax+JNN0bVIRaXE6+Utv8AbSxGHLtt3ELKFweceXnpXzn+2P8AsZ/DPRjLrPgKT+yp932Z9IJWdVlZCPNS42/PlME+/FAH5ceG9ZF5FbxokzGIQLGYG+WVY8K8W5z8pYnLH3NbFzaWa7w8cU15PPKN4ZiYiwYOsqA4yFxiRT2/GvL7/Tr7wxrSWLzeT5M0seyQtHIhRtuRjgg1sz38xZIJZXAkjjuAMnfudP8AVtKnfkfKcH060Aa8tna2scNxeSEl7g+UU8mW3LiTbKrMvKsWByevOa9p+HkPh/UNV0+0v7NLBLu+ihjkZlQPG2FEHmEnKydfbP5/OEwdY0ihDIxggcRyOZwsrS5kdIjxCOuM+v410Wi3d9bmO5ElxOFuEuFO4CSFoXyGUA4STHPHqe1AH7DaR+y18JPEGgpDJp1pFetaSwrPC5MqyzoJmDQFwW6n5hwdtfBfx1+A2k+BpJdR8NTrJZoVco7MZY3jUxCXDctAy4JI4HrxTE+OnizSdJVNLu7tbyx82aSSS5bdAUiDRyyDd+8byWwQMjORXlPiz466t4ktgNTZpAqPE8RcOZAcp54jZMNbnkhR0ByOlAHjL6dcQRGzMaskblsu2FiZiRcGLfg435Ck+vTNMFrbpE8bwmLaqbHJSdwW+UlkQlpdzBumduMnA6Dawo3LEhkjlkGEuIw0kkRb94owcKHckjpkHitGTcVffEEndonswmRLFGrmQs+89DGRnsM/hQBy62EW5I5ZvIHnSokdxhWkALFC20ZBIAOT61AYprfy4mk2JKfPilQMywoSSCOOc5HGc+vNdjc263WnC52xNOXCsJNjTRupwCAvTjGSOB0NWdNVUGo+cYA728VtZCaIyRBpCoChVGU+9ySMcZzxQBxQsDFBJePdkxtvdkyctIX+QFVXgBTzjgZ5NaFuPI06GFdsk08ss7WjJuRt7Fo1M2PvFOdo5yegNX761eC7e2QFJLOORZ8KklvPhj58UYA7tuYMfp7VXWeBYQYsSyELOiShy32jG0LuUDYCpzg9DQBRmtwJVnjZ1JXykjidgUlaJVZDC65LDp9BzweXfYpp55GmuDmAxRxuzhMiT5UOTgAdieQDxWpJYmWK337ZWuYbktsldRF5D4iWYoMxyY2hD1xw3INSTQvGYorsQxutrDI6SMzrKkbb9hY8BnB3fU7etAEEdoz2s43MtwMhXQKUEaAgK5+nQ9+opJrOSW0sGigYugzKzoPnjgb53aMjLI0hYLjooB6dNR/PtBJuVXVoYw0EIwHi2AbhtzsVR0yfpVWG4Vort0ZpIAo8kFyXKg/vdrZ+6GyNvagBYLOCwkCxyrujkd4ht3JulYlkZx9y4XPI9QfapreCOe7kSWXbLJLGUaQkr+8LCRgWPzHbjnqc96SOXz4buaOSBYEeKVIZJTFJHNt8p3csBhnYFmHvTreGWJ7OR54GUiI/vhukjCAsxQr94AHoT+vQA1otNAspZ1Zp9hihSUnbCWt2zxGxzI5LMDjpjnpxZm0woIp41hzIY1IDMhEs0aqkvlkZVTIDn0xjtWbo7RMftJupZwGuJxA4aO3nSKRgJIwRhHJwW9SfpWlPqSai7zXCjzzE5QRRiJlSIhYYhISEODkbvvdKAJUton1IpfSm4eMqTGEGxtsWRjH3wrgAE9cZ+lv7GEaS41JIp4p7ONJBaYiuo45NskPkk/xgEBu+RyKpxgWML3ROTOhW0Quu+OZny4uSTlMITxx3xWzfXEdxaWS2SW3nzBRLLGW3ERAI8rRtwULevXv1oAqWcLyXUQsd0cTgSkXbl7gGMonlZUfKxV1HWm6gs8d9OLnYlqpE0BlICQSSryFYH97knPIznHelUSSyy2n2mXz2j/ctGgjTzYpIstheSwCOCo9DxWc1tHcXCQ3wlCRu5PmKxxOoJG0PjEJYEAn2HtQBFcXM9sFiDtLbAB5SPvSXflqY3TP/ACyMRX67scVKixgQTWMpsjJE0wJf96rL8s/lkD5Ii+RtP8NPFvHJFO0oMc80UM1rM6P5flrK9vJGUA5lKoMY6DkcdJbTSZcR3TrPDZuu1N2HaCARqMbT1LNj889KALVlqiukUUqNOkN6ZH+ZGV4JYfLlUMcFVLjcvP8AFjPanNfeZaTRNZNAkUjGONnCtChPztI+cqhJGB26dQKhTTnCxJ5agEJ5oCOGuBG6KLeNh0kAAJIPBP1rvNJ0LT3uruaeIXVpOsSrEGkkuPtDsxxIU+6iqGGD1IzQBlaQ86WoijRW026lhMcUjfMJQ26WL1PPK59QK6S78Oy3TFVsZ2uMxXcV7uzGpSIFYWLtl3KDJUk+1bOn6JbzTJa2sTS2jXJliiuVAuYWZjIiRrn5ogOp65/Kuvm028gum8xBcO0L5EInW4hkiKiFHXGx3KsgLDPBwSCOADza18F3eoTi7mkZJEtC/mrHGs5Qou4RhPlSTzGwAcfLkHpXQ2Pw2vNQiPlWe6NrdpZry4I82aSAKRHAisSD13NjB5x2rsreO40m3hg+wS3k96zT3zyyMkSnyxILaAAgRqqsynIOd3fBrrvDXiqKGy1FJl3y2yoiRq2190uVMZGOQpUAbew5FAHgX/CJ3k009q8CgOzxpHGm2Teo3FZGb5ggA68Zx61yv/COQ6ZcJLLulE11DG0flsVVkkZPJJI+UgZ7fTivoi5a4ini1iR1gbUV2RxSRP8AZ2jWXBxsGRIqgBmxjIz71zer2OlzXN7dzKVQQi4tLN3DwecqhWlHPzAt8yg8/MOODQB9D/sy6rYWfiZI7nT7fybOVRfTSNKpihWQFDblB99cKOfvYPGK/pe+C3xAn8S+AhbGb+z7eBEC30TtKBbopMDMAciX5QME8YGOK/k/+FN7Lo/ie3ZfMDXk1u7Ru4hO+GTKo4VvnVst15wRX9XP7EXhm+8a+BtNkSCIWfnxrqFqpgUXQaMsiq4J3kE49cjtQBr6L+1j45+GHiiO3fUJrvR7eUWawy7BJcISZBNG4b5yQVPBPX2FfVmn/td6H4x0m71CC6aC8W2Sa/trgOHlMQdWS375JHXpz7Vc8X/sY+HvHtojtapbzxtLcK4x59q8eBsfyucDJx68+lZOh/sQwm0S2Ajtzb24t7V7VHjaddxVpZZG3CQg9fWgD8D/APgoJ+1T44uZ7mHSWuzZi5eOyVbm4SK2t3LF4XKtueQscjOAOgOMV/Pz4y8ReIvFt5qF1qs08t2q/aIxO0rOB5h3qmSQSD/ie9f23/Hb/gmjY6xoOpvcm31DUHt5pFYxo6LsjZomVGA2yBR9SR9Mfygftefs7Xvwh8UXOmR2t0JreWSRblYnjSWAMxkATgMP4T6Y5FAH59vf3czLEGkJVY4vObDFgjMZFk5+YAcA/wA61mmihjR4pgWDKzRIMOrLjiXPRS3Qd81Ne2cHntcw2UtuZrfEZYAwwOAqyBs9GJ5GecVhTwxxHEAdYn+ac4LEzL8odSfvoHDDjpkUAao8Q3VqEVZghRnZdjuJGSYYaPYD80XI5PTHGOKfDqatIFnb52C/vEUsoKksmEByOoGevGT7cuLYrO84jWUyRbt0jdWUfejJ+6PUdeenesdr54Z2LmPcYySIt55PCld3BPPJHH86APWk8QTyyeUkx8wASMrj92EBA8pUHPIyRn2+tej+F/G99odzDf2eo/YHVQyq8xZfOjI/fIh+42OMdRXzcdUlmg2RR4d42WVwdsgGPlkLZwuDnAzye+afZanPbqrl2WRBsfzMOZu2EVuFbpz79PQA/Z79nf8AbB1bw3q9rLquq3OpIyhpYIfMjilbJhRmD8hw2M4OCPav1e8L/GLR/ihYme4ZAbm1Ft5EjZe3DDdNOEjx50PueRn6V/Mv8I9f0VZrYeIpwzysjWyqsiJAo3OEEkY6kgdeOtfpN4P+Llp4Vsh/ZkBuFljK28SywhWjZV8yVHiYESKQPlJ5ByaAPvzxB8J4brVkudDNpp6ySC6u3n2yQXJdikZti+cBo8jnpnnmvrX4F/Bnwu9rJfXMC7jE7SzPIkcglVwot41gQkbmX5WHHI4z1/OTwh+05Ya3/Z+malaxLEZkt7hQ/ChdxYIckngjJH3TX3L8MvjtptvJYQ6ZeiO2szFGbCSFQ908eQYfMTO7CEkNxlhQB9FeLvhlpjW9xbaNFZaYYbWSPyZ0dJReXHDSyuVzNFg4b65r4L+JPhLXPBHiWyvNMklE5jVYri1uZnSOZXys8Lxj5RhSvPGDX6OaZ4r0/wASW2p62P3iJLbBGuvmeTB+aFWVvuqeGY+mKfrXhtPE0CxXGg6bIykyxCA7muIAvmMscpQhBjqc4BPvmgDwb9n7UPGHiUpZXoubh71FhaR7gEmQJ5kjROpBMHzDIGWJzjvX7E/A3wGimxZ7KJZkCrPdPHzGzjGN5PU+n+NfBnwm8HqnirSU0uzGnWaPHAbFkWJFnSUqrxKqnEbfLyeGyeelftd8MPDNvaadZBIGV5IlEkDAEQEHLNNIOC2QcEduKAPafDOnQafbQxxKjNtAOSGJbsePfH49+9dnJf21ukk00qxxQoxYscKu3G47jxtAPXNZVrDBawP5w2CNS3nAhVQKAcsew/ntr4p/aF+PIsLhPDPh+48lnJS5vAwEJRfllj3dOhbv3GKAMP8AaS/aNjNufDPhfUD55uWtJ5bVGLsQT9/cv7uL1B9frXwlbfb9eNze3E0/2xLqPDOgtxvEZUqznO1PLJbPTPFat9Z3eo62skn2S6m1ZzdykJJL5KOu5I2lAxFuUd++famWkSTzXEcTyRLE2b6HeMqxfYuQOiEcAj8DQBC+ivNHPP5cE9zcSfvIriUyB9md0qsnQAAk/wD16nXSJobdbe1dUkbzECuzLvs2kZpLdy3+rCgR7CMZ71vfZ57BEebLJO7PGoIWOK2LFG+Yjdh/0xmuri017q1M0JUJFaBXe4SMs0ZPzurA/d4xn370Acbb6HaXMsQuhJL9meOZGuZZJnEiQkFJ5GGdoI9McYB659D0uy0uARf2sy3em210YcRJhFupE+UsgXIUP1J4HU+tY9+kUExYkbFjDpKcKZAsW3KtncvzADDDv07VpWV9bmS3ecxiNWSIyx8LKbnOTOjDb54z1PI70AXtfihkcW9nDbT27WUQchQYAkqlmZXkILtt9PSsF/skdpCxupk88xJbrbp+/dpI9qhSo/dHcADnAGPas/xNrnkFoo7hBKAFdwySkQxzCNSiLwnyfz9q5WDXnTCxTC4aeS5tmimRYnia3cIlzGwH7sAk9fXPSgDotSVFjuTcGSdE8pmiRiRLKvE2Cg9wf5VwM2nM0eI7hTC99LMojkxbosUoaEjPJkYHJbsfrV24inML3SX0pDCSdIt2FkR7cgHcT+8Pn8YOOmelc+Z7FbSKeVHdLhJGQIDGhumxtlmTPyL0+Uc0AXF+0pA0isCbdmiMaSrCUaZsRhM/wiIcKe/FQz6pFYNZxW7KbhSBdRh28sW3y4jcc5nzg7uvFZFndQyCGRmR1ea6FwNpVZbhpNkb8nG+MjgdSDxWZqlteC+IAYRyMJrjChpHXjDxH+KHPRhweaAOiur2Rp5J4/s8flyIyXEUm5SJbfK5IP7zr29axoNaMF15kySbViV3MmGilEi+TEpm4Ik2DcTj2NZqx3Bgtka1InuZ4fLKbPlW3fEqi4z9/wArIweuetSCQSF4FYpJ/rlknAaIiPGxAnc8Hjvn0oA6a7nF6ZrhLiS2ZkW/WZVBTMXmboywPA+WHAxyK4TX55r6Jb2B54LiJcRzbBvlyP3cZ2cbMHr29a0JdRt4rKaF7yJIlt1lDEDzQM4dD+Ixjv61xk+vwXLvpsMhkVlRAVOzekYwzxE/dxnPbrQBHqN9cxPFbvO0cciyS210C58xtxUJbgd2C5HqoyK4LV7+1lWS5mu44ZJru6tZ2lT99e+Um5ZIkAyE3jOeMDmpNaM9zMLeO7kSe2tFSKLzAymOCTehC5/1yRfIWXnoT7ZtrFaamJSlvA4ltJDai4jIk88oLSVkBPy4PPSgDftdXsI1tri4QSiaAl/JRJSQF8t1jHeJ1GRnnPfvXHat4nmmheKSGSxZrsvFL5fmSXawHEAmUjIIAGPpn6cmJNZt2MF5JCotbVY7jDKP3SKBFbwlT8twecnHGPrmtenVJYYp5SFR5l2SSZnMcVtGJJIWVB+7yn8Z60AdnHrctxDcF3Z4Y90sf2u4VDMzvuijmDHiIyHCKeo5NcRey6dJaRXkdvG7wTk3tosQZfMkdmtlVxysStI42+ifSpZbHUbcxNLM0Wl6gLN3tlhMsl15UpWKRjz5YHqMA5yK5jX7GXSp4pbYusAWa5gto9skAMU2ALtpSC7AE59M80AZWpa1BJJcS27xrZPIivM5VLq1uEOwoIR95EOVJIIJ461g65r1vKl3Zw3M920oELJIQD5kcIlQIAOIie3aotav7Ce+P/HnPGYLVJ0Fv5Smd1P2hWCkB5WI+u4ZxzXBs5iuDqXlyC2V5A0JjYSl1LRA+Vj+6hwfYUAcjqY1u5ivWudNhhEKOUeXCNcBWLwlHJGSTwR1GPpXjXima3i06drnThLKoEEs0ZwLdXKsSysMBCd/J6d6908RXlneYhlk1mJ45vMaGNHCFXB2NM2McEgnHH1ya+dfFt+Z7e/tbe4RZ4Ria4lmPmXcSn94rwgYMwOAg9OvNAHg3jO9nF2Z7V57TToXBERnhEHkmIeW8LI5YAP82SOp6ivHbuOfUYp7hZVeRGDiZB5lxLLO7AhlXAKkDqR069a9U1yG7uVuHewNsrIrkTsqSSRIoRxFGCQUZv4R0AzxWDNoqxWRuLeRbOW4DySxq6FCY/li8pgeR8wyKAOU0KKKCCS+lKm4VXWQRKY2IjPJCDneCD7YBxVnVNSglKW0DuXd43uvLLrHJHKM53YwH9SD7Go7iaO3le0urS5RpDGqyeW8cRBGwTEn+Bj1zx61lmee0aTf9naCMeRECg3Meqv5mPmVT1OOKANBIRNNttoWHku6CIkTRxjZlVCjozsCSW4AP0qOaO4s/NSWOVj50P2Ztu6FHkG9rcMOV5HYe3TNaVhdSMDv8uEy27i5mgwEmlViIZZWx+6ymAD9Kx2urqe6nia3ZSYhLC8zYjBtnHzxlc75toPPQ5+tAEL+RLNI0kOGZ/3k7iSGSGQ5+UnnfBwenA/GrOn3ZtEY2LmImQKkMkgkilRsq+3K7guRk47dKoi8lvGmiE0UkHmuzTSjyZpXbDmFmxgck44rVlbMaBbIbYWE63SlVS2Cnakfnrkyjht3oDQBtrLYwR2zPd/NtYXA3K4iLszN5GeVQnIxzjIp2sNci1ilREntok86IK6ogglGFOf+WrK4GPcVyirbTXS3axh3i3STYB8gqANpSRzkj37Y/GrlzNNqLFgRCuFSK0aQNH5AAJC7eGGcE457d6AOs8M30lxeWiR2oD3LI0mYQXJi5wHb5S5I4Hv2r688GyQO0d3cWyrdIqI0MoMUf2WY7XiRVHEoOCSOBnmvlXwVaxoVA3F7Ui6McO15Hdz8uAeI0BIPsBzmvqrwLpkU97Iyys8l+jMnnTLJHDMVUyoMN2Yrx6MaAPdfDshN3dQxyQWwsZlMTXIUuYpj5aRSSSHDICTgdcHivSJ7mWVI4olee98siBABbxiMZE625bO9AAWyByBXnWmabF51vK580NGY7wQqxglniBVI0wTtwec9jzXo2k3gTULWRkacRW/kAsgeTMmRiLA4kCAg+ufQ0Ad7pGlzomn3xkhjlitZkhMURVUd2BTdt/1rYyGJGBXUBJL62dbqSK3WKKUksnlF7kA7RnqobAwfQZ6VpW9vY29kt2sslrb2sau1wx3t5sgBMaxHgpkgEgcZrhfEEcsl5I9pdSywqkQlZTshn3jaJZEbjaEf5h6DrQBzVn5Pm3QQ7bmC5S5dpCZUIJPlotw3CrlRkdqjt9Rmubqe5d4J0ylrCxeT5ANwZYGH3ZdwxnGCBt71UkgdFnWKQfZmcG4kt5BHAg2M7AE8kgr796zdNu57RtsMYMNpIWK7vLaUOMhZUc9wD83B+YfUAHdulzbyfZLSG2lmeOW6l+1TErJAAwMQU8GRGVj/AMBHatK5s7MDTZfM8k2nmI0qKVEUlwqtKoKA8I5J29x+FYOh3smuvJJHNEsizvcRyEgJHGqSmS2jPYYxyeGxWv8AaYLu5WSO4RkDqlzBGpD/AGoNunnZX4AG1QuOueM4xQBpzXgYmO3SK9cx/Z7R4mfbE1m6vLNdFxgsSOBgf4zWk1pMEeUS3H2+KG5uY7wbGgjQt5TxeUBhvMX5V65AyMVJZPb3tzbLCFiuEYqUEe1QbttokuVQ8jJBPt7Guqu9LudJit5lkWSR1KXivbRvHBdMpeExOp+Uq+3A4U9ulADbDTrW6mZ7mOKbRFjneP7SzCWSR1Rk8sn5lA3Jnj5eTxiuh0rT7K2u7S+trF1iszFfDNyWtJA2Ynlsy4GLjBG4nrjjNSKskdkhv7OK6lkm2+csv2KOSzuYYYUTySMJN5oPT2PHWr9powhiaLzbq3WWQW0JkBaINMuEjlK/KX3OoDjAGc4zQBYi1PUbiK9t3nSK2lllu0VcLdpbAOrF5GHzfvlBwOoORXMWukxalcanql1FttLeRvsgdVTz2jHyyMg5VdoJbpkE9q3x4dvIns2illgtoJRBe3JlimN6uMkRrId3k74ouRxmQjsa5XVk1dRGiiUWBkmk1F41ZZXjh3OkiKv3Ygoy2PvAEUAcfdaZHfyPDcJZgxsXFuwH2e4WEG4n3SJyo8xUPPOB1rzLVPC8tzdyQzmXSyls87AOkYm8lz5clsC22UocNg9lzjFdRrDXV1cu2ltLDLbp5l5Kx2RyKkgQ+Tv42sMhuxyc4qpeQS6xYR2008EF7HcNEJRIsjMIQBcuG3fMryNtODjBJxigDgBoOqR+VLLM1ydlpa/6oeTbNbyMxvmTop2HnudpJOKtLob3MiTy2FtHZPcxxyXEW+ABJnEL3ZUnl1yW5+X5cmvSrKysobe8toRIFGm2y3CiSeNQiykb97qS12GG5wBjYOcit63iFvDZNeWsF2khkgh3lFt5I8YSLcT+8lL8cgcmgDybUvDzWMFzdxyzQSWgkt7FbbMy6hZSpGimfy/vKVhmUNn5eOeRU3hSS7vZA8b+TLbmGeSxaIvHHcTzKUZHLZk2wIVx0JOOtdvdLMLRohFJGWnH2OHjy/LlRJltJZQPkjUmX6kheCRVO3udO0+Ce4sDH5065hEuYj5lu4MoXC5JCBwM8E0Ab40JbDT2ujdwXDsYrqK1tYyHcwPiKzvI2YfvWIJY87Rkn0qurrOtnc34je7ubxrKdnkCPAkZCiaAA/KfKzGp6HPHHNZ99qElzaM8SH7SyTyLMYnYQjYUmS42H7sgyAw+YA5HSsDTr240m48mWxa7N5LbNH9scOWtpcF4rbcSYyWOV6NQBofZ7RNTmguRcRRW+rP5fmsoUl7d/s7y4GXA24DHgAg1z13pbyXl1NDLbXU8kRmnnZ5QqyKuVkIB/fBFAGOoYc11Go6lE0Md2UBa3V0CzqWkk3IIXjumUYWLKIAx6ByexqhHaSw6Sn2ZPKnhu5p5gzKUCzobhdkoPzRhwFPUDNAFC70C0s9OS4ikaa7N0FjaVd0ryPGIpGePOI7d5SCExx1NRX/maHZxi4tGtL3Upgs9oCkiKYody+YikjLRYx2BJqa1+3Svav5MVhGIyLh7rMsLmU4xCScmYt0PRc5rnPE1vNrNxp8cc0xl0ieS2SNfMgEkUnzQSvOCd429Seo+WgC/pWsQ6hbQWyWsMEMFy9rbyNGHZ1lJDB0bGxcnr2zmpdQtbSxMV1tjtFSVnnjieOWaCM3AVZ4iTgfPySM8VnaMv9nw3L3l1CtsYZo55zFuSZt3k77YkZEgY4BHJxkVZLfaWsy7LNYxYtXWU7riG3Z96+ZGVzIWbGM8e/agDqLS4tLbX0jvJ7VrO9RZ7SMOg8iabaS8hJ2xPIR8vTaeO4rJ8V3NkdUmtdPdokd5POjVVZZgiDKmcjDfMCMjkZzXm/jTV47TVx/Z17bRbXWCWOSLagIDeWYcjKkFSdvVeuasT6tZyRQXJ2s9osD308RKmSacYdY1dtpZyMZByOvagDq4tcuIkEMV21rHD+7jgWeTaiKBtCknlcHAPtRXF3k9nFNi6VCzqskRlcF/IfOwEmXnBDD8KKAPxB8P6BDM3nLOzWnnt9k3pKl8xUgtKxmAAj4Y+3fnr3aS6TZ3tuJrky3MUiLBOy29wrSq+0RTvMnzoQSyqOgyvWvAofE0kUkz3LxzI0we2X96is6oNskRWQuGBU7gx+Y9c81s2Pip5r23uXCSwHykuBEqiJGkO1SISAFkJHzNnI7YoA9y8W+PZhDdeHrki2V1Dm9tVhjhZsHCBQoKlkHIB6rnArwS5sruSzuHW6Js7i5meO5leaIy4GwFjuPy7hsx6nJxmmeKpLC5uZI7aeaC4lnDNbozNAQDuZwZOihO+ePbtBa3bTR/2fZhI4jsjV1nkxsUsXSQTDafmBJI4Yjg8cgHHatpWrxQrIlv5szbA0bSM0twkoGGncE4XPORwAAM0lppLR29pNPNJJeqZIpoXiiyvILIkqkl8fKFHJ4PFenaVpF7f3rsl3cNYKkoYrGgklClQYhtkYRsWOQSBkLnoDW5f+D209TNsEl+ZA9qxlgMKLKSPmCEBpOoz68mgDzK5065eKCePTo44nlS3bzEDxssQ3uruxADZwSxPyk4yDTJbWaOzvGstPiS6mfd5iSLJbpLEVKBYyxXaygZcNgkcnNfQWm6Nbtoqx3MxN3veBY1ton2ttI85AzgsS5w/YYzk15Lq/h9tLe6gtoHa6mDGWQyGWyjthuBkcrJtQtJwEHIxwMZoA8ySyuJkFvutjPGzXF5E0Mn765Zt0Tu75AjDAhcHkLkcVnvBfajfR2Ytra6/wBITzpmLM+7I3mCIf6pEPG5tqn15ru9Mt9TngurK1hiVpW/0mMxxlwMEYWXcdqhCCADkjoO1ex/CL4Ty6z4ktdSisr1biFhEyxQfa1ulldRm3tpgFb1bue3TgA+/v2TvhnbxaXpD3EUF1HcLGlpcxFhJZrIEWZCUXBB3Ehs4+Xmv1L8Q2Np4O8FSpFdPbLCWjt7wS3EGVjjBVZpXj6AliWUkED14PgvwP8Ag/NoVxpN1turVIPsjRqkoWRIMbp0MTELboT99FV8jIGDXRfG/wASWOnWt7p9s88229VAk90AsTyZE4hRC3nRFNoywCrnk5zQB8afE74javIYDdX5vreB7mGO5Db2MD7ibmWRgCybchVbB6HOcCvz5+JnjLUJRezxXv8Ao5sHdLe6LTmSPzDGDIISWVgoJAIB9ule8fGLxCd07MYLyBrW4RBE0cKQIhYs11DasSQo6ZALEV+fvjnxJcXcMZub9fsVsAtrYQxpOshiHDSsnzEbmBcHPXp1oA8f8V6/dX7NPLfC73OqWUJQq0SxuB+6J5WHB6HHTtmvL9R1Ca/Nxp9zbIsrqvmAsGfcCcLbHcdo5Jwelbup3qtePvaK4E0ZDMWAjiaU5X7NtICKMgY7HOa6bwX4PuPE+vafY2mn+Zc3dzFZ281v/pbNIxAXCozFn78DaMbugzQB1/7PXwp8SeNPiB4e0PS9Ou7hH1C0kkVIwZTGzrvjkkA4j25wTgEd6/0PP+Can7K+n+CvhvpEt1BGsk8FrPMNkck0RARhE820EuGGCO1fkX/wSa/4J0MJIvFvi3S0VpYrOYzahYi5lkXKun2VkOFUjoTuB54Ff2D/AA+8EaR4S0Wz07TbZLaCKGKNFSJI/wDVoF+7EMDkcDA+goA67S9Lt7OGOIRqF2HA2qihVwE5XjOAM9+a6KEjaECbApxnk+xPPbp655pkcOzy943hflGMZB5PTrjge1TDALKGViGIwCOD2Deh+tAD3K7lIycgqOPTB5/OqtzMkY3tgt8wC8HOeOvqB/OpzuBXPU5JAxkDjBOTx1rMvIvMGFbuc84xkYGASMn6dqAOG8RTBoZldC6KCM5GM8gkg9Rgnt6/WvkD4r+B/D/i/TJodRhhLKkwL+RG8mMEKpD/AHscdP6CvtO90r7RDKvLqQd2Tg8Ag9TgjHv0P5eFeKfCxgMs6OrwpBM5jkA2xt94Mf7qnrzjGOKAP4zv+CrfweHwqt5PFXhRls7O+Nw91Dd2i29tPPHuHmmIMrlioKgoMg1/Pd8Nf2sfiT8LvGP2+KRb3TZZWSfT5/NVGh37ljXe/wApUfdOOBiv6nP+Cwd3pl+bjSJ7u2uL2O2kEEEsjSKsLOSUSAjaXLkBWHU8Z44/ld174dJeR3moRxh/Nne2RRCWktpVyGncKOYsjaCMjJ65oA/XLwF8bfh9+0f4cFrqkdiL6ONJJdMupYppkkIwZ45GXcGDMcBTznjPNfM3x0+GXiL4TzWnirwxPqMemTTHypLX7UtzZKG8wkCAh/LKgAEsR7V+cGj3PiH4eaqur6TqJs7uOQlY7YuiAwEAJOiHgk4yD03ZOOK/TL4M/tS6H46sIvC/j9o1neyWKa4uis4uJnTYI4o5oWwiEKdwOBu60AfTn7Jf/BRn4k/D1ItH8XpdatpUPlW6X7zyhpUnjVYvO8xV3skfLdSOdxzX7jfC39sn4c/EvTLWEXWmRXV4sET263EFvI1yQN6tcM24E/MduDn3zX82fj34f6bJpV5L4OWCSRkkvV+zBt8LuNsYVoExKu1icAfKCc+3xLp/iz4n/C3WGlZNVsxLePcW8YM6QgRMoWaGSNsPjDc543c9MUAf3v8AhPW7XV76H+zmgl0+3kC3UNnM0ZuN0bYGx0xcumQCWKhu3eutudPTUk1FrDT0uYjIirYeSI1mCuFlaS3e82qy5yWOzOOMiv5YP2Vv+CjGveFdVsIdfvJGs444JdRSd3kmkto8IwgMxy02eZCBwBk8Zr+hH4MftReEfiJoi6rBqNpDPLGl1bXEPkJJskQM1tdSecBJvXOCBgd+SKAMP9o/9mPwr8XPA+taNqVta5vbVp4oYmV3jMIIA2qF+zord0YqxJDNX8fP7Wn7J3xV+Ani3V5tP06fVfDMrM9hcWcQmSxhZjIEmWFi2VQAg4I989f7xrPxBoXiuytrbSnimml3yKVWPKxBcuszNjzLZnDZAzzz7V5T8Tf2fPBPxKsVXVdCtRLIkxCtZhopplwpWUuuTCSABwQM9ec0Af5zC6x4pg+2RtczzJNFi7ZkImgUMd0bKxzn5sEgYGPmxUf2++lRXglvdqqsbeYzGKBRkN8sZYsDyMgY561/Yt8bv+CSvwz183E9noC6bfXbzS/bfD0EDlN5Lrb3Qd1CKGbJXAOM1+X/AMQv+CSnifw6dS1HwZPd639iR1Wzhtp7edzGMyTwLHGyyDG5drEFmHy5oA/CeFNdlMzWwla1P+rjkluJzE7kZaFkztbbnrjk45Oa100vV7xoVhheNhCGMY33F1O8TcHZISRx7c8+nP1B46+Cni74U6nd2XiXwdrWnWjzNbxT6nbz2iTmIg+RPKFAhlLndk4J4XHauaiu7Q29pG0flA7pJLlYo0uYcBlNtjg7SF4J9RnFAHiI8JawbiOa4tLhmYGYkI4dogcYiRRhCMYPQ/pXoWieCbuFYr8WrsLiKSTM8ch/cID1jj+82Cev92u8068DSxwGGIwSKLe2lwY51jkLbhjcQ4b+NgeOPavd9F0OG7s9Mt7JvI2uYl2RJPG6MBvALNlYQQeWAA5ycUAch4R8EQW2im+ndwJIm3RSAWlrDGykh4gZNy3IyuP72faqviPTLWZnto7cxQSRJMb2SJGupyUEEKxFiAxaT7wPB4OO9fSfkWlsLO0X7JJJDAxzcRg2t1MnyAQtHlYipB3Nk5IHpXhPi17iC9u7NxJDchS1vJFtFsI55QFlLgEyRgN8jAY+XmgD561fw3NoN7FPpEdyt5HEn2mBbcqxMjgNcIB8odQf4Scke2a6Pwr8U/F/h/U2tLUzPCnmQCeW6nAe6cbjLLKm7a6ovHBAxjNe6aN4ZS/aO3vZ7qeODbbkXMEaPcS3CZBguA2ZcueOd3GcAU3W/gwkFvLFb286W8zZleMw/KFADtOEYurNuIyOuBigDycfGTVr+5jnu57V5Gmm+1RpFEZbiYsyecZDJ88irwH6HqapXevWGqTyRLcFFmjlnhggtWuIvPjy2y6uZWO6fG8AAbQcA+tW774M3FpdKkMNuZJlMFl5ZZ0ETPt3TBDlHG4ElgCc11lr8K5bN44r2X7PKhJiAgeRJZYIwVljRGxtAHB/iOQeRigDyqW8N3jzDPJMwcosEcECqoQxM10AoBkVCAMDIxXGalbJ5xdWitIJoojazSReY1qhcpI0kb8u7bWORnA6gV9F6n8M9Q8pdYtmURh5FluSAhuvKVH2rbxqpVSQAy7R+NebaxoN9DHPctZ2bx3GQ0Sw+VsKpnKwbyUAIGGICknk8UAeI6noU0CrdwXLTQecscM5AzIvJZkhjGRGT7fL3Oax3EtpItwZo3uIJFEawlIzsU+YFEpbBXIw3HOT3r2NdJNnZy3E1yXtHQxuIyrTxM7gBkUjy0QPjJDd/XFYA8Avd6nBbQJdXEkzMYVa3MZuImXzThUGGOSOc5PTvQB5PNey6nE4lVorme5eYGRTmNtvEMDEDOW6YyOOKs6Noup6neoU06a7AeKO7KxzxrK7OqRnMafIRuIYn6n1r7O+G37N15rxmv8AUbG8lJ8hZytpIsVlAHOy5w6ZWWMgDPQk8jqK+vtH+D/gnwEsmr3LQLAYLdgt0tt50znMbCVSRxuALYHAbNAHxn8NfghrN1cR67ryC20q22rJbyxMuyBTvSdLlhskRQjDcSMnoSa0Pi38SI9K0xtM0SeF7WKZrZWtp0eVmSNlQkp+7hGOhLc4weRXVfHz42WcOlz+H/DTWcixo9vL9mnMMSY+V7ceWQHUAHBBwCc+gr83Yb+61rU47Ke4l8u8mc+WJsKjplkdgx+aPBx+dAHQ29/Nql7PLezG5fMklvJcJuilAZgInfeMtliDxxjqc1t2lrHDE8cstzDvba4Mpaxi2ZlJ2ozbXJwAf8KyxZ2dvcx7p0E8Sy5gVwYGMWELKVOAx6kfnzxVmCe0FykE77oJRFJ9oLt5asXG6JkH3l/UZoA27O7gMhuLoWpjQPbeQ/DMzjEU2GxvcFeo4xwaz9YChSCu+OdRIQYyv3FCIkLEZMGOdvOce/PVz6XZzBYWCpYhFZlXYQpZS6yRBxv8rKruJ9QPaq/h/wAN3+rX9rbwvLh7gxReWsXyOxIVpVlfAg2gAYyepoAq+DvA2o+J721SGIoEdZHhw8gmt3IACqSAi7QOuMYJ96/RrTvCnhn4S+CxKLqKLWb63iuJ/NlhRS8aK0aLtbJYEBQUyc9fU4HgTwJa/DbSDqeq+TayyxHdPJPBdWsJjXzIpkg35iVudxGVO7jODXzV8TvH+ufETUbxbODy7SwkNou0vtkTlWktlUbUQnBK5yQaAOB8b6zqHivX5b6681rWO9Mokgk84zyht0YEQJ3lScZ75Gant9Ps7sXZSO5ljZ90jTSrAgk2rvzbxjJC56AZxmqWlwT2kX2Q2ltd7S0ks43QNDKACUYZKiMYGNhOT361u27zKqujwqkyTshwCBKU2uFHVjxxnng9uaAOd1GwhlkBkW4juYf9FtbaKV4giYG66R9mZA0ecKBxyWyBX0F8GvjT4v8AhBOl/wCHNRvDI0kVq5kZ2htEAIha4gDjDY3AELg4yeleOaXFLfXs81wskRuZIYIrmWASrAsQCLApJ+Uvg/n612D6ZFo5lumkg8iICK4ihgmJNyMqBdpgs5weq/KueSBQBpeP/iFrvizxXqniTWNWupru4DXfmB45UmmYM6bkZF2FSTgEcjjLV5yl4ZwkmpC8nW5WENboII4RcyyFgZgF4LgBs/XvWfrCthzBNcmC8kj3pBMB5coIBXYw5QjglSfcZra0QJZIXdv3jKsskVxHG8T4XERCSuGZ1Xd8wBA7GgDft4or2SCGeNvs6s6kMWeRZVC7ESQLtQD5cA46/Q1bFjO95Klu/mzb0R43QSrEQxXbKo+UkLxn3y3tg21/MqNI8IkH2h5IZlUo2M/JceUhIdwwIXHHftkdXpkmrtDHNZ2jSRzSNb3CtbEvA0jFluJrhyN0Z6k/wg84oA3ZNFslt4rua6gE8QgE8NqyyfZbZX2spUNh1Dk8HgZOO9WLuSOSSRIBbNNCr20t0yiRp4mZXhPkINyjauAyOQCOQKv6boF/p5RYYFubiVJftBBhNi0LN5kjQkvmVyS2ScrkcH1pSaWZbndci7D/AGuSXy7N44Ut4Y1BWKUr0LNzjv2FACSa2NNW21O1lj+zx3SC4ihheK5UFfK8vMrHZFvzg+pqtFrI1Q3UGoRvEs5ma1ZEmuZDAw/1pcqVJGRyOBjrXUavp1ktnFDNJHPNcLD5AmbbInmHe0pwoRkQepzk/lm3+j+RAkWnxLDPHE8UlxFODBcLOuZcRoW8s4Cjg565HagDzH7FrNq1xKsc93A8724mjMomWMYUI5ClWT5hggcetMka/wB0kAsSbpV2TKV3SSQdi+4/K6n6DnmvV1tmsbG3meYzuqGzm09GkZJo2CrG6oF3Od+SSPm6VgXjM91Day2bm9tonhmX5La3jjnJKySSbtxYJyoY5znIHcAo2OiokNvJJmS8uyHsjHvSaLygDvMsYOUypBTp6GvRpU+yWsUc2nLIl0FWa5gt43kYtHjZK+/GVbLBSNwxyK5pF0rSdOOpvPcwyMJFVkU3FxGzAAGDnbsYgDA6buOantPFejX1rbQzO9uplLx7AS0O1RuSQA5JbvnnJPIxQBx+swI13czTLJcW2lyLEJGYx3CBY9saXCAffZiPvdunFeM+LraBZLprbfZ3DFLm2lljjEcAQgyRxmIh5mK56gnJ7gGvZry+a4kupo9qwy6gVmnjWUKbdExGvlhTtLYxljxt7V4x4otBdXXnzJe2sMd2qtsLzRPD1Mbs46YAwUyeR17AHN2E3mQSxLPOwjRJ4BNlJHlB3T7d7HeoOcZAxkZqPUbVLoTToJp/MMf2WaGGJYbdlGZHl2sQO+SeSRnHWr1xYxSw6gbdWtI1thLbxur+bNhlVZrRiDt/2lOM9x64aRX0USxKsTteKqTTxMySFSgCu8ecI2euF7ZI4BoAe9owCGG6lu7ckvcS2m5JI3K7SXQJt2b8gMDyTyKaGezdl8rLSRuqGZxMyBQFMjxvls5I+Vgo54yOuk1vdWoOY5WlWySNJkkHll4iNhuEQ8jaWyMZJ7+uZJcy2JubwNuvPMUx2jxlvtMcygSSBiuFBPODg55AAoA5K7t5hKZJpJpYld1aFowDLIc7NrBh8pHQDO3pnmubuZrq3DOnybsDy2jbMSqxz5B7HA55x15rqZ0ju5gJpyWkKkI7hHJCkKskisfLI6DjOBzzWPNa6hCyvMwnX5vKZyZIfKVvL8rzGAxyBy2M/XmgD1n4V/HTxN8O7uxl0+83JHMEuLa5aQnkhYp42EwAYKeSBzX0p4s/ab1zx3pR02y3mQKFuiDN+8WP/WPD5zfNKzEkDHBB465/PrUgtvcKI4yp2x72M6xhMsTwMfMMZx6113hbUrqO+tJIWUQkPEkskjbElVSHdwygYxgAHnkHtQBd8V6beXV08224uJ5JGumgnjIllQsQys5jUFsn9OM1Sn8N6hDYQzw23llCH8h3jR0C7SvmxM4Yxsc4/nXReMZ5i8F9CFlAaCU3kEsSpD5ZCGJ4wGZBnOfpmtC3mtriCS9ubk3BnaKEBJVLJGqksQigHBbaCSMc9etAHAXOpW5WZHgQv5YUqpcNHcj5BKY/44xyBjI9a5t5QczsvllSiBZFUdBh1UHBXJ6Z9fc49Z8daEsWlWOpWVrcAyDLL5KCSFFQMWlmjGDFuHAyGzjIryCFXYqJEERSJo1imDO0pYFnLKeQ56q2MDHJoAimnt/sw8mNzdJKWZZQH3xcFEhcZC4B9evTOMVHatDJK0siBfJZvMjk3MWDg8HAIAAyCeRxn1olg22wh2YkklURMCvmop5ZQOsjAt2zWja6cbZgXkAIVXdJWBacqvI3nhRzyDz9eaAL9nceckIkKxRIrBfs6FmSJsH902OpJ5B9SRXaafYXUrWxtJoJA6FlDyL5txB5gEquFGQwyfu/41gWFgLgqbeVEt/IeS6DDakEmCqm3LdiCBg98/h3uhaO8UiLHKlkqQi4SchoHKb/AJ4oJHGJXbBJC5GTx2FAHSWGmahHezQynybOMKyyBGL+WqB441GMkiQ8HGeOOa7eGKURbAJlLojreR/Ksm47mSbADKpGeAM9s5rZs9OlaZRaBp0eyQRv5TGczPhMvv4ZODkff4JxzXXjTWtZWil8loxFDFcvbQu1uk5w52sRnKnJIxkZOaADQ4YdVtbaxuNQiDpdFLJbZGMvl5DPDIpXcF3ZAKjJIOa7swabpYhimleC5trkma4u1MgRJTtikCsMSEZHGRjH559lY2Vq8winis7iJVkV2dYtjsdyiKSQcNj5uuDn3NY95rhj1J7iC5kadI48PNGtzaSLvw4ljbJyV74x83GaALOv6lBa3Ci/Ed26B7hr0kW7S2bB0LxyQrnaSBgE59M1kxaxpV2bSJ45Z7pVdra4nmWVoFjjZ4o3YqRJAwcDnJ3DpgVJPqmmajN5t/K9zbxGWJbRwkMU8jjMapIOUiBDkBscjA6849tNb20VvcBbYSi4mjRZAHDxxs0hLwxcxKi4wTjIXjsKAKtxbtfosU1teWsgkFwFKqgWKFXJuWLKN+5mAUICRxgHHF23tLgyRxwLeNHZRO/2pY47+KFZQGKK+0mWYxkg5+4xKjpWsLea7dZGuxLFfgiyECsBazSOwRg6/fRUH3DyVPHIxUR0l9Hs3j/tJZ1kld5YdLuWSWzL/LJ5aS43Mc7sHBBJ4GKAKag289rfWwVbSLzGkRZFbUVhJ+YC3XkB8kbsYGMsQa6+30jTCk939q8oNtljs7rEFyHJDCRWhJMqlCAPlA569K5O1t4bGUG5mY2txCwe4km2l7eBWdVYopYFpAd4656cVZ+zahbyQ3ForObmEW1uihriS5WSQuHjmlwEj2bcEkYA46UAdLdXOL3y2lur2JUWIRwRyOy28mI2t90bfNKCvB2/KeCetWPIglkcWsMMLRWqyeZeySrMIZJQRarvZvMaNQGZlJAPy8EVFZafNa5uDaw2U948PmSXjyoXcPucSOpwI1UcbMks3cc1Brd3LZXqSW4tGDrM0UNwrTziSVsGCORsB0JJIxxzkUAaFvexwDTbm4t/JSHdCJTKxe/gIIzboyksd2AcZJwOMc03UNV1K+MayvClrExhhti+J5IJWOPtAOAjKecbS2ByM1mSt5sMUcmFaB413mdICiyqGkEYiZmDqThQBwBzS/ZILqQXEN4yHTHhmt7hpPNmu0YlZIZ94AmAiBAxzgc80AW9NSa4vrh4Hjt0ieFri5nAEF3yTKqeYMNIRnB9D26VJNpb/b1VZYLazmmjcyR2siXQdjsQkAEb9nRhxjn1r1iHT9IXw/8AvrdPs09uWeJNq3MrOq+Slvk/MxIYsF+Yg5AwAa8qvN7au0Nkl2kUKQRwIoDm3WIsu+ed+rKVIAPzfLwPUA6C/wDCpUJNp13AZLZEhlchZJriKfIZnhQlmaNAoY4OTnrVKx028t71IwltLNMSqhRlpGLBCwiY4TY25u3XH14gz6oNZ8y7kcxCOTbLLvkYp5xTcApAjYn16V30M8ks0aXUlzbTIY4LZ2ijBlRzuEsTq375cDqTgYOCc0AdNbaHF4Xkhu4ohe3S3s4tIywTy/PX5i/lLmMq5OCSR645qWaxl1CY77m0WQYnlWPej/aJTJut55yxR0G5QdpyxHJAFXtOumnuJ4bmRtSgljS1TUfMFs9uhiVjGU6K284Y8t6cVz2rf2laXNmxSKzjZQyYkby5YraTYhkcjG8qATk5JPvQAzVLaA2OoRXkUK3iTKqRCSNFmfy0f5NoywPc8k5zknBra8Ex6NZ67YX93PFppgkt9QO1o4rNp4iCY5hMysxVNw3YIB4z0rz251q2k1j7XNdGWJWmJadxLFDO+5I3ReORIMBRk4AxWo8UlzZot1Mbu9jkeRd0Mk5XcuIIxCyBViaM7i5J24oA/QXxRrGk6j4Lv3KWs1trkKRWjW6TSiVZItlpJFIZAiYeMsTtA9SQQa+K7y+uHvbnSJbq1SW2ldY5Gf7Il1MnCmaVPvbYVAjXqT8wBzTPDvie9s7KTTF1qS3shaSWzoy+bDbShsRC0WT5WcsXzkjAbA7VTN3c3UJ87TYZ7m4lkVnKKCVtQF+3RuPmjnZdoIxwWwOOoBSubyC6vc6baxCVFeJ97mRzEgyYgzqCyNyMYzg96xbexlluDqHkSWGooJ4oDz5MFu3y7thG3aylQpPQnOetaf8AZ2tWwi1wxyrNag3EWnL80T2skaqFuNoys2wrw3JOcCug0iKO6mW+jKzRnybC/wBNlm+cvcbpCy+aQ0cSEhtx4GMZoApR6FNbQrp19MI23RTLewuWCRzQF9kjlcTS/NhtpOMHtXm2p3GnQSQ2kazRSwbYhctOjQOysdxm3t88bFsqD/ez9e28TanPe6tb6XFhLawaNp3WRklKRxu6yxfw7EQYck4bbgV4/q128lzLpl6LS4E0+LaWKNvMWOVmbcnk5wxIG3cRgYxQBSubBlfULi7kSGUbVUBlnMkanYsMcu7G92Vvm6LuxnFY1rqVxaag8aMRbzzQvbWMrbUjkjgDbZjnCsVLEt2J/Co1tdWilu91lPcgW7QmzlDu0mCnlysAcpIrPu44OKz7e3vEf7F9nZbp3IlFwHe4S2kInExRv9WmVCrkhsHnuKAO+1BRrNrFDbT35mE4aO4BWd41hgeGW1iu5VXzFd2LKGPAIVTgZrh2kms5Wh052VbceRIJEZPN3ZjX94+AswC4IxjKnHHNWp7i80i3mihkvIHzF5TPGVCSREtK+1MgITIxYjkHOBWLDvnQGKWSWWKYpc52tDK2A4uPM6IRluCd3qKAFhguru2lykduoiZv3jme4ykrLFK8igqM4Kjuq4B9KgtpYtPeRbh5I1t4ZbhJUkiZ2jmAJMCxEhowGG5TyTnGa20lEDCOS5dbKVSDcgI0McysHhWQqCZFkLFSoGR1I71y19p1xd6tNepb+UkEYgmtWlZYTb3GwRvFEoO1SrKQO49qAO5tp5dRsTp+nXLStDDCxdS8az5U3CmQFfnYb2G0E48vpTLbSZbYzXBuYENsGi1BHnP+leXtbysRnLkkFs4wM7c5FR6Ir6Xcz/Z54oLeGCZZYZwXgIO94fOnPMblpjt9AOcVfu3sLjVGcXMFrC8yROkDb1uU8tQshUtwWbIyMk9aAHXN4rTbrCYwJNEs7IrwSIojyfs7B3wkcoOSvX5uRmrmm+In0eOFL21Tz3d/sMkOxSgQFx5yTAr5Plv0UDIA6nmuQv7ZNOuCkVoptluEkaSWYmIGRhK6mIkMBhvoax7u9ea5F1MzNLbPdJaFUWUBZxiASQ7tqjjC4zhVG4ZzQB215rMV05mnW3UpFJHHeWsJiimdZo3jM8JG4ys6ON+MZA7EVo2QvL5rO/n/AOPW5inSWGWFynmqTDuUADa4C54POc8545nSrW8ukR38uNoWjl8mVtzhCCLlgQuAhUllVjkMcgGnXWqX5ULC9xaw2TP5BdpJFuGErIGwVAgd4wMjpk5xg0AatzHITevPGoItEtrNbZWaJ1iUILiaduihFXjOQ2c9q5jTrqNZYIp5ofIjlYCdjIs/mSAIGeaLho9wYlepA3HrmqsWu6jdzpFPJKYpLgwNbszTtA7sfKQvECTFtAznjPHOOZYVm891aR2gkLQmziUl23gsHVCmIjvJxz90DvxQB6O0VvBMBcJIY42tp3axzLFfsjP9nd3lJ2qVbDcDAX5vU5kjNfahp8Kq9lEzGNFtiWbyw5JYlwAWUn+IbSV69K5y2nurGY200szRPEIZDtZGaV9ojjgVxjaoZhx/d9Dg9JC99bq1vBBLLKtxBie4VSpt/OKiMLn5n8tRuJIwc5HOaALJ8ORySLHJdQSSSXssyR3ZeKYQxb1Eu1OBLuw3HHOFzW7pejSCwWK7uY4ZH/d2Usj423MczFppkcbXZowFUY6Yqu2p2+p6hDbtpkDsPNiF0jSCS2mt9zxuzMQDH5QUbefpWpLdRlo4fszXDyxiS5KIk8UaxkNmJ1PIIKlguXXPPSgDI1BI9G+zXMBmd1uSHlMcc0Fu9wW3NcNGAFAJOwHnAA5NQzXlksf2mxvr68uLoyRObZztE8aK6CNMYDsXOVbBGw9QtJLHcXMs6WYiW2JkkuIJ/ONqUhkfKogkyzqW3BsYw2KIbC5it7Z4WgtGMqpLJArNC1whZo7yVEyyssDlcDqBuPFAG3p6amL6xt3vJJ7edgjTtKi/ZrpoWkifavVV2/MAPn3YrftXOloIjaBjcXFk4j3EwS313KYS1yzHKW4kUOE/h3gnGKyNBtJ3wszYis5WnglD73k8yRoIUEqgrt8rMgB5G/HUYF+YQW13dWS3FuiW8cjQ3Fy8kaSySb5EmZiP3jA+Vtz/AHsDpQB00utXGm77uaMxR3VkPtTSIWuppY7mIxyRIPuxHYSDxwMnpWWNbmeWKEyW8dpMhkubmRPljDswVzjh5VJbBJ/jwMgVylldXN+bq6uze3cyQvaJbJCYlkWCV2g8lJBlQ0RXcxGGUDBzWza6ffTRJPfXsJE6CJ9PKmNLZLWP/RHETqGaby4k+XHcE8mgDtDNNDLaxebHc21rCkwWCVpIntpC4iiwcgS7WQkepJq6+oSxWFkrj7PLdXAsorSUrNGyJIzSMq7eJFjPDDHHHasGx02YGLzL61jf7W0UgEvmAZjAcysh+Ug9AfX2odLe0ZoQEuWhkkePzLxnWQBiGCMmfIlZSGHTAfDYNAGrqS6gZo5hNZ2dosjWVvPZxuqyNIAG+0FgfLIQSFi2AGJzgkA8Vr4meG9jsolAtongs4nbyvtkvlxmC7jeM/MrBmPPGTg13hv7a7+yLMXgiaOOO3ImjFnGgkDSq8742ygoNzYO4OcE1z2szP8Aabu+W2bz5Q5UQRr5ZiMjRwtarnasakAg8bgu7GDQB41aWGo3YW2ZZIkLFpblUdwLgOkSRM4X9yvmSY5IABDHAIq/q2lW+kRxyi6WR5NpUxS4kcGRo5LZ492VKcyE4HBweQa0JRcxTW8khur8SvMCMiKCWSOSY3FjKYTjdJIkJzkMMemKsaXbX9288UGlLaJ500kd1qBzFDLLKzLNEXBIYxyLGitwQoYjNAHUeH/H0+kmzt7a6lgkieRJLy2DRSXFopLho1ddonVwCDnJA475/Rn9mP8Aa+1bw3rEFkmqXQt5dQsbmSRL0hrhYmbcjyHcXuXn3qwOFQcAZGT+UL6bNNcQ2BuoYnZ3lhs5Q0c32l3kZzdSOAYsgEgdMYFW/DV//wAI/cCaS5t4plu57qWGJ5En8iBdse5M/KHcMVx94EHqaAP73/gL8Z/BXxe8JWia3cxwXccFosimWOULJemRoYHl3fNhssWx/EM4ziux+Inw38L22jTNoTQyXbTC7ikOyVpZnUoYpJd37ocFgpxkNX8f37O/7Y+veCZIrCC5hfSPtUE8Lma4NxAFUSyCSctlGDbiFI/jx2Nf0Tfswfth+C/iRaaLaeI71DNqDLC8DzRxtI0gZ2MjElVgVsjdnJ2npQBRv9NuE1DUrO5kkF4tykUczw+RaxmXc0ce+L5m4GCT0Kn8Vt3+yXcFzcPdROYBbxyfaGS33r8jzrIy5J2r06+lfeuu/Cf4feKdLuta0nV1+1XaC4t7i0eGbYIVDKhCtgj5woJwzbTjnOPg/wAb+GtS0TWbzStRi2QW7Q/2ZcW4fYYnblmiJw7t8zHHQkigBus3d60ipprtNFcKrIzNHJFLNCCJg0pOUiMbAkNzliAK5q6srhrOSP7Dbu6xoHgZlN00k0vlbYmBx5YYSNnoAcGp0EtzEsUTzGe2JltEG23muA7gY8ocykqjYBA+7j0q/p66Y93PPbrdXV3JcRgW94GWdckJLAY4ziNPNDYJ49eSRQBi+H9Ahhurq4vp2it9CnuEUCLcbm5lg3QQIEb98EyCTymc5+bNb0OuRW2l3EF4lyn+jyNLMyCKN5ZozLE5P3mOCD8oIBbBq7rSrY3m57eKwWRkaZYZJGBuIGkMSPGR94oq53YyevykV8d/tBftFaH4C0CRI9ait7m3s5GN1eGCGNp7qSZ5ITD0LIqBcjp1yM0AaHxm/aN8M+CvDsPm6jZQ3AtbqOQSOI7hHkTykuM5DFlMb7n6JkZxX84P7Vv7YWqfEe31fQ9Evkgt7G6lgEzSyhruJXKiVpAcurgYKsThgSOteU/tW/tS6l8UdVuYdNv2OmCa4LfZ3lWSVpn2XESusgHkFowwAGOcdc18KJdRTyzvOxZp9mMs3mmQuxZiWY8nr9G+tABfXUlzKs9zI8lxKyhwQ0mQWDMEOCQwOcE44x34rX0jRvt80YhtpJfMkcGBULTskb7y7EDI4IGP4sZFX9I0Oe8uIyQxVj+63J5jF8gqjhAdrEDAHOc19sfBL4MjW2S7a1cz29zFJLOy+UsMLRn5JA3Un5sjqCADQBznwz+GF7rsialewIqRT2UVvbRxEOkEYANyiEfOA6gOR0IOa9+16bTvDsV1ptvdl9UhtZLi4L7BbxIjSF1M6YEa7Qh65ycfX1DxPc6R4D0f+xtF8mK6MDpPLhWlt/OQMkqyLzHGY3BKk5DMe4r5lltLW/vp7ia/nmgELxX0LRsr3e+FHMhV8mS23EZJ7jFAHm2qTHUNQGqy4uftUSQyQh3nAK4MbqCPuHON2cHHXFcq+2ae5jSNZp7aUzSQxRYiR+PKR8jBcAt9AB64r0q40Kd2sjvkurWeSERW9qrxTQQBx5JdyvcDbj0HPTnrbH4eS3tzObezlWcOJHMDIpXbkh7lTzI4Xgeu2gDyC3s7g3HnLLLsVVRlz5irK+0kAj7qjzFz0/PNd5pvhp3j1CeN4XcxGP8Ad27CeGVY08xkfumGByOTk4zivY/D/wAOoEjU3FtIsUvmyW8lxBKGnll3o2WA4hDgfL1716No/gXWNRmmtZbaaCKwghMxeBYEESxP5rxvGv71GQgDuQoJ9gDwDwl4Xut7W6RvJZXLxbmEbrLKFDGaXceUGSegOVwc819a/DzwfHpl3ZPJpDGNRiQXxKWohjBlhuXOdqjcxAOfmLDvnHZ+BPhzZ3sttbi7ijkl8u1jRvnklgjCxj5HACrvRtzA4Kkc19B61o+naZpsWmxSkizgxMtkgnS5iJVWV1YcxIyAKATypJxQB4L8Qb+JLVT5K6eIwipZRO6zzqWLtG6soJhVSMnpxjPp8x3d1puoX1xHPcJJBK6xmG2jMFvbyF49j/vMeXIMJuOfmKgjIr1n4hapFcalI8EpumWC4t1VzmSYyE5kMIYlFCkjPbb1z0+f7i6El3bwW1ra2SOsTXxUPOE8pzGs0KMdybhlmz1IJPFAHp3heS6lnxNfwzw2lvHFDGjgS7BI3yLLIflk3Id7Hh8Y44r224v4o7CyglC3F3cTJ5kls26S0tJEJTztmcQja2CO7EDpXkkEOnS3UEEKySvLBGzyW+xXuXdEYFsAfJGzPkAc128+LZZwqLMYooIx9klQQTQhQV3RzIGW5VuqHkk/SgCrrt/JdJNOskivp0TxKVmiaKGEOrxTN5bEyDZtGTkjJBwenCNdT3sgAgeGSV5LsG4kYKy8GPegO0FicqfRR6ite5lkE9pp7RpGblhdYjhSG6SKNAyLcKzBNrPuLKwwRjvxVWyto7jUjLIZbdJT5Ml1IreW0zMVVQo4RVOOnHPFAGuHnh037W0zBtvkCSFg8s48w744AOEmUuOBztz3zXV+HdRiSzuWeeGFHCQpEhkWcTq7GR5pW+XcWQZCnjd+Fcjc6FczmOCC+vkEwljhit7WVg8kig+Y6bP3Ic7RuxnpmvTfhr8H/Fl4Uvi8nlyzb5I7nDxmMhR5ixYyT29eCfWgDR0KeS8d9QtLUJc212Y3nt1JimhIUsu5l+ZfmOQOSfYVd1qVdfljtpXuVt0keCIShWRN+zzUeTCsMFD8oZs+9ff3ww/Zc1bxFGdJ0/TWg0yVFuE1lIHQG7ZEdlBcAMCxbpxz1rY/aD/Zz8L/AAh8C3PiGa4gtzYx/bNQvJ3jTymSAxyRw7jgXBkJOTxyKAPxY/aU+LUXwr8NyaF4W1B2vLuGJBCkxiis1aMBpYEU584spJzz83cV+OmoeMNU1rWp9R1a6ub6ae4V5nklaU9ckgnsP8e1ej/H3x2virxxrNvFc/8AEug1O5S0dizXDIGZQTJKwwuADnpzgZrwbTQ8k7xoG2q7ASOu1W8vnljwDg9M89vYA7641Exxx3YmZismY9ygsMs21Xz98dM9euKuHxJeXOXuUtZkAC+WIUw0aj/Vtg8IBz6nPXmubmimkgQ7V2kBQpxlQp3MW5+UZPB6H8zWdADFOY2kChi4IHIbcAcYHQeg9vxAB0VxJ9qZJolht1IJHyMEly2OVx97Bx9BmtDT96ZJyFDfLtUMA6tztOM4xn8fXms22aHcUY7FSTMSv86yDYGI4PydO5H0zzWxaTJHbxSShAGZzHF5gDIgHJkGefmJPvkelADVliuXmlaNQ8ZlIdiFyW5XaMfMcZz6VDBHH5wtiPJKBJEbcAskrjozk8rzwDV5riySBIlhDM/ms8oXIzISRjaPlAXHHqO/NZRhO/ywzTISvlbjhMZyCGxw3J980Aeg6febJIoRGkjRopVS4JQMcOpZPvHdjHPoK17mxdnWJ5RE0xEpUK2I1U8YLn7wx90c8dK81tb5oZ40hnKSgm3njAVfuuHGWzuI25z9eOte6aNZyahFp87OJQ/myLFJjCqoUMgLDcVwFxnntQB1Pg3WbSV49K1UwBgfs4njHlpLGhBilZ89gT1+n09K1Pwvp97YTSw2sO9yswuTIskZjjO2OSKUEFNxxgDke9eaap4JvNJtxrdhBLL8vnvFGhmg2DDMr7RlZFHTPBPevZvh7rdpqOnf2RqcVvcyvHA6xTRqzrGTvZI3Rhs2DqB0x65oA8mk8DXQL3LmNJNrLDFI6qHikHzu7sQXUbeCeSeKjtdFkaEaVbxW8xYuInlZY1cxj5hG2QyjdjGcE4yPWvq9fBNjJaPh3EazvvdNsww+JIEKSNxFnAJ7Y6HpUy/DKWeya+iRC4vI1U2w2yTuy7CkgAysIDAkqO3XvQB8cWpXT9SdZokt47SSASoWeRbsK/zCIkYZRJgdSDjrX2D4R+Inn2ttpc8sUlmjwJarJEI4mkkIkaGaSMkxKmMb3wOOoyK53VPg1G+n308k9xPqFpIqzXK5NvC213IjV0BYGI7c9ic+9ebDS77w3FDO1pMZLcSCC2hmVWvBMpJe+Df65jHkhhj7v0oA+lrjUBc/aLmS6tm0u6M8At4FZjGLdiyukoHz/OCASOntXG3Ws6ZBFIvmzXEU0flRaWZ0RnnacE5RjhlPAIHTvivPIPFf2fRfssXnG1g/1qyb4/kkOWETY5xlhgE4I3HAwa8s8VeJZlkkmtjboY4BLaQ7mkuVQKHR1ZBkvjksR/WgDD+JvhPS9Y1O4nhMMF8qteXKeSAIAxDCIlTkkcDHXjNeS+G7m+8M6hHq1ndmzNvcqXa23R+YqsIkDSlsomcEDoa19X8R3l1LL597CySRedM1s5EvK52sSckeo9uleT6t4hmEEqReQ9vcSCGQ5bAiI/dnYOjBupHGfegD9Mfhf+3b498MXEMOtayk9tb/APEuS3km83yUtvmjuY4mzlTjbjOAD0r0L4mftvab8TtNeK8s0067NsfPkDxSW8xjDpESVI4fCE4UgZ6+n4yPdvbl7hnL+bGkaSZ2qpcA4BJ+Y8jk03+2Lz7MsUbAIx8kMzAqwHQlieOAcfSgD0n4iXWn6/rcs9rHGkN7JuaSJjsW5Yszssa42xliRkcHsTXF22l2xJt7mR5FUjMgBO0k42gd8Ac+wzWRHqEiB0EUcm8SF5XdvldBlWiXPAOT0/vetLp91cEyFWkVAnmAFWIJPyEuxHy/IAecdeKAPV9J8CJqIijRzBAuHguS0Y8x2OOW3fdHJPpnniu1uvhTqOj2x1FrsShxGxlgLIHfAYo5GA+1SMFevOa57wDf3CzQWkgZ2ZwXkUl4rZXxGrEjPVeT6k57GvphjNFZvo1yshDQw3Syyt5yGKVwrMrqMAhdufTHtQAvgX4t+J/h3pVpZ6fdzxRJC1veXDXU0EpheQOZYCuMPuA+XnP5mur1L49+KvE8FxJqV5JcmVDDaiRmkaVHJWOVozz5oQjJHrXjGsI8U4+yhhZWwNsyMBKQ6gbp594+QPzgc7c/Sruk2EcdzamISozxKZg/7+O23hnDoQPmyAccZyKAPIfHFhPqOsXN5LAouCDcRCNhumjYltz+ZyowSff+fnxjLBJLi4mt1mm81WIH2NpUX5IySMrKR2zjIr3HxHo1xfQpEzsqvPIizSRM6SIuSGEkPMabVw2cBeh748U1KGcTpCi7IFfMscQyhktwUO0ScYIB5FAAj22Ii7ys8sELPJtG4Rg7+T2BBJz/ALXWuj0K9tI5pIoizurpIqSnKtBKMqqbePlBHB5471xU5YTRi2t1+yyLHCockMSgwNu4/cxgkdRj65nQypJJNEViljjkCtG7GIEnCIPlwAB0+mMdKAPRNTuYbsq25le3jAGfl89g5Z5Nq9FJODuHTtmvM9RtSrNAUhlkkmVo9oI2JsDlFfsgVh8uenHtVS1v7sXsLzPJcQmIw3bqWPkpyd7gnIO4LjPOOa2bOVZ1BuQsg84TQxRsFmwZGSRmfPK4PQ9Rx7UAVUtPshtry4URrK7K8aOrOzpGNiqWP7tACOTx264xKbtIB9oExYyE2p8/zI5Y3m3PlgFxIoJIB4Bx7V0h02GFGN6WltmZ5I7VD5jFz+6ZZJBnY3mrv25B2rnpyVt9Dk8qVp545FnCSrC0BVlVTiOQbhlIyAME4/PNAGNbSG4gbfKuZrYRA22EtkeNsz+aw/1bMwIC9cmuhluECWZitFg85I0js0UgyuSYzvLkEKHUnd0wAc4Iqxplm8ck1ndWxjin3RW86JGqebGSyLK7DaQqgbmyDxzXVNo8baSouNlxd3CymOVPkNs0g2xGFThgQo3AdPmoA420jgdXfcY7z7VNObYsAywuheRfn6BWZl5+8cjvVM2DRKlzHd+Q85cTqNrSKoXeyTKAREu04z1PbPNeh3XhkWyRRm5limu1BuLt0j+aKJzIiB+skkkjZcrnH41gz6LPpslyVDSvm1a4leItFcx3EvlRsrYwuUBJ7jPI4NAHIz2k3lTJBLIcOkjIuBFKlvlo9jtghGJI5wcYzWbskH2fdFdTBYSJ2CgxuYJPMhWSTkgbyV7ZAB6V6E8TmLUEaOMGORFxNgASMglZLZl6xqDjPbGDg0W2jy/ZjcxOI0vFMV1A4LGLY3yy8DgHvjOO9AHnqwtIJMM4maRmYbnEjF8nyiZONgzyMcAg1LO7QRRqIpUlkjNnc2zRcWsb4LSRKq5kkZ89MnBr0m30pzLHbQW1tctco4ZJCC073DEi4Rx/qofKwuTwAoPFTS6DcRTSzGdJjZyQWyBlXc7KoUsytydqArk+n4EA8kgtmC3KTxSJGrzzROzrKm2cmNt691VQuz03Yp8unTTC23xsrRlJRM+5Ggt41ClSq8KGBx/k16e+k2uoaiEtlSGOWbfHEsUjMhXMk8Uy4H35csOyk4q8dGgmM11d2/kJLEyQ7mASaUTbFj2Z/vqQTjAP4ZAPNrIyowt1jk+zeYxSJmTygrJkxL3MZZwxK8DkZzxW6LO/ZYrWaKNJoImiSX5WhnglVZgSV+66hhy2CT1569TYaJDNGzSxIlyl5Jb/AGSIKzrC+DNsAJ3hDlQep25rf1WysIL37Jp6LdpPJcxXDKy/uI7f5VmgbdhfmQBwcdwOMUAefR2upPAkLWc0rR3QkmIQMJ22AiNSP9k5/wCBVpwafPcJ5jg29vZymNtsbLN5cWVaAoRkuxQsfY966aSc3iTmZ5LeW0tFuoWgbZbANGkcJ8tB+9KrhcZycZPNaNhLcBp5Rbia1eJJ3VYizSSZVJnjUA5ZWyuOtAGDp2ltdwXSQpFJ5mZ478SODbYl3EOg+ZZTz04yeavXVvuuGh1DyY44BG3mvtc3wY7BF5qjG/cMn0YH1rqIbVJJ2ihWaxhmlXzoRGY5YvNXfDESQBkggfz9auT232i6hswkELW0USJ56KZbifdj52QnPzH68+tAGGnh7TdQiS8huphKJIbeC3YkKwQbSP3ihVTcSex6VNaaPLYXIe4kH2fT1kia0C/PIj5ZXjQ/eUR4zyfQVukTW6pY3Sqk8cklrdpGkexA3yOYEkALyqEBDZGF7Eiugt5AFtjpNtbyF4TDKLjMwSSdhGbpHkPBzubZ/CG6dMgHL2Gmi41KaO2uEkjEayweYv7uFJpC8sZG3KPwfmPQDH0ntxDbX7IWdUnuZ2MsRZY44YYwAqAr8zM3Qjp1710epaVHpV3HdGe5WNnZZX+ztC00jRhgycAeWz7iF7A1HbrG9vcyiJZLony7M3KlEjgWVmkaNSPlm8sLgHg9Rx1AL0NtDrzQSacGsFsfLjaUylLgRxYBBLYLytgdOvJFaUktxGJJElmUCcMkskfmzPAHXz15Od2Q20H7wGRxipvs8hskuGguJLlokmS6XMKuo2ybHVMAAZGG7iue1CG6kZxHexNNeXa3JMYY/Z3giVUiWQn5YpCwYkDCk4JBoA1o7y8Seaxa886S6EMrebCViijiG/y2A+aN/I2e2f1ht7GRtSE1nZSNHLM06SRysYpoyC3HH3d5IAPOKpQW2pI1jDdWwnfVFkM8MrOIVVAqMRcDJZNoJZs43HA44r75+FXw2sLvwcL2ysVmWKKe3SFPnLEBfuzM/wB5XdTgdMHgYoA+GNR+2XU7zzw3d3GJWtPsjKYXjQKvnGNSMrswMZADfnXM6w6Pd21rArNbwWsn7uaPZM6sFcRh/us4UkJgkAjAr7C8YfDS0tLO6vrhoY9UjVoFnimkP2oIzPJFMmdqTBiwJ4ICjmvlHxDElgqfapLaFCNtr9nil82CBZCIpmOPkAfPU96AMnS9Se28V2F7p8aeRHH5ZiZWmlgUIEaZlcjfKGAAGMjb7V/SP/wTn+M95oGk6PpTx3k9nMciJXKp9pV0xks3L7TnA6Y9K/l7vbs2d9by207xlbgK1xLnfJ++Z9qsBtUFWbr04zya/eT/AIJzeI9NXVPD9td30qTJqMcjxwSLcQos8aKks0bHPb5vQ5zQB/Yh8OtfsNb0aDAbZcLFJLNtC7SyDzImfHzAMQPwya9ZjsrcbPs0QhhiCgZPWQt1Ujop5yOM54FeD/CyzUaLaPbOixvBFJ54TFvcJtU4i9XwfSvaUYQN+8uIxEykRiQshMvZCGHBz0z+FACa9pRv7W4iuYIHSb9ykqrkMqqWeRhj5ACQMH0r+Zz/AIK4fsxWmvaJca1pNgtve2iXE0tzHDtIWQbjgqP9Wdv/AI9iv6eftouUNmrozqoDIGBAkYH+I98d+nPrX51/tsfC7T/G3w+1VvtoM1vbXck1ssRYlbYF3iiP8bkDHvzxigD/AD3tS8DahFczW8qvPLBcPHNCE2xqPN8qIndzyVJx1xycCqCfDW9utZhieGZI4Xze+eixxmHOSUIGAQMYxxxzz1/UD47+CfDXw5udTmma3/tPUXkudHgkgVby4nkYhYrlT8yIpBCvjHGOlfHMkU95eNeT3MiC3tRvtIQ0EYWYcxSPv+dPM69/TFAHzf448I6bZRXFzHJGlmjEB4QjCF1ULFEzJ95mZRkjue1fPV3Zyw3gSSOPy8ZV1P8AAVLCPgc5I/WvsjxjoWYkaG3WGydJDtmLOMq37xxH/wAtGyTtODx+deEa14WltYGu1E11F54gkA2BockNG6qeSuDzjOB1xQB4zJe3CASRxARq4LFcAvGGJEI9SME/Ue9VWmJfzAssiM6sp5GzI3ZPA3EDPHrXdXGmxRLIVQOsO5YnPCFhks23PzMpJ4HJ/nyzxNDcRLLIWVQXB2iNW3t+7JB6jG4k9uc+4B13h3Vba4uorG6eawldFhguodwQyKwZBIT0Y7q9pOt6ho9nAmn3V40EMryIRcLLKssmDMMBjgMoY55POAM184AQW8pVQzTSOJXZWPk7woKsq4ypHfp1/Cuk0PxFcafcW8V6kd1GJHSZJJTEsSnlJ42B+aQITx70AfV3hP4h/wBnXNpMq6lbOIkfLyBy7sSrFt54YMcnOMivuH4JfGK/inke9uZoGnRUhlEayvuQja8HIwpO0E8HJr8m/wDhKYptUGIkktd4SVvOcShSw23CkEDOMc9scjtXu/gbx/DY6h9nkvZYFhdFtJ3Ysj+YNyQzOuQEBwxI+mKAP6IfhP8AF7TZtNGl22rvPeXOJRE4JcGYJG8VwwOEdtmMYzkg54Nfdvg3x+2pWtrDbXeyZIQsYmkRCkiIUuUjUHDoy8AdgPWv5yPh58S/7C12K688rLdoY3a1nzC8jKDl1BJ4HII9K/T74I/EC6gWx1CO708xXQeS8u7i8WdYeSVjXPMEo4LAZOMZyKAP6DfhCnhl7fRLq/8AsZ1OeDDyKqh4pjhgzKB/d6ccH65r9LPBl7o8ekrNEyQxwxqrzySKyuXAwsjZ5BOM+nf1r+f/AMFeOrG+tIr6DWVjtIreMWl3G4LLcsvlhyQ3zjzCRjnjntX1Ronxa8R6f4fj0sazJfm7SGdZd7uijdsmEgjJ2Mq4ODzQB9n/ABs+PosjJ4Y8OkLLNPLbz3cLs4yFwwBXoBz+HXFfDV6n29rx9SDXt15ku1GDFc3KGWIGZ+OV9+CcHFSX+tWVvMJLpGee+gEsl3AJJomlKeZcOw5Owx916dKwJ9ekvpGlsbyODCqUgCyKD9mUpHveRcJuBA5P86ALmp3Z0ixFk0QuLma1SV/IKozh0KQwqU5DJMQx9F4OK5DQrqJLsRxvN594l1LNLMcIBEu04Zvu/vSAu7p1xioNTmkIS5vJ41uYJJZRJJcIEtbojK+Xtb54yxA2HoevpXOXM8UGLy6EkipNBqDxLKqebvDGSUGM/Km9eUxg8Eg5oA9v/tmC3S2tXX7Vvu4oDcLhyryRbwik/KVDAArnjv1rcsdZiRJ476VS16knlTERxJ5iIW89snagC5+ToTgV85jxJLA8V9EhltroWySWrk7LJ0kXE0BGPIxGwLlxk5rsl8Q2d/G0ULyOliy+VcBIpRGbhwvzOp2uCu7H5UAd7eTo64wrrFIFldtzRrE5+U7s4KjPPp3Fcfd6umkta7Jkuba4kliImcbRA3aNRyzg42n73vVGQzWhlaO+e6ihREliKMgRQdzuipyS2f4uea45YYLib7RqZiuXiZTHD5uI44ozlbZ1Q4+0sDzt7DmgDU1PXJ3eS3EAym6Vsg+awEu4wOx+4pGeSexHesiGaSC4KbnaAwFUklJMcsd1Ju87zV5GQTn0x0rQv40ulcWssZn2vemOeORI9pxsCuW3LKc8BtwPoapCzfULTTnj8+2MR3CFAAIo1J2SIrc+T7N9KANWa1ubpbnE/k7YxDJ+9OznkiNR90g9TnjNXUtYIFcxPJNFErJGZJP3c8Cj5gEI/wCPjOMY6/WqheS1Ry6hdzNHb2kjZRJVGX845ywkHQn0qzGAttLNeSpKkVqvlJC6qFuG4kfOeWHHHUigC5G2k2+nXVvKhcosE7WyxKstrJLuUvv7yibGVHIzVC41G4uoFt7eKCIxlI7aSUDzxBa4wr7uREfQ88VSkvoJ3kBlhF9BAbiYvxveOYPvkK/eLjHHr1FcHJeWdzfTG4neGWF44LiJmcTRxMVWSQOvBGc8+o9aAOk1K5nVLlY5IbfyZQUDH9wpH+snuF6oD2xjOK46/wBU1m1tnli08Ok90j2qMQ0oiV9kJHHKOw6+/SjXL2C4s57ZJkS7g/fLHGGzciA4AnJJ4I52+hriU1TVLyYpPefvhaq5RGwkNxHOTKryfeOVBKov3RzQBsXep2rFxdpGGuLbzLhkISWOXPmeUAeMm7ymPYmsGxvrO+kFwFW3htVW3uY96pN9nnP76OXOCZFyfmGKmj0eQ4uLp42ikjVMKVWSS7eZnQksOFJG8Hucj64Y0i3hu70XE8b3EjEkx7mkSeWUxSRyKeHUSDA9xQAzxFcP5iJZW5nWC9mFhfxKhkZPLEzh3fGUdDyRwDkVQhlvG/eR3FtM4usLGMRTymGMtFBCyYVR5mQ3TcRmu1FjLP5dhaQoHc7ZJAdoiEw2q8K87RsxkjGPY1mf8I48k6W7RG02STzs8IHlyPA/nW7rgcSO2RtY8jP4gHMXel6dd2886wzR3xlK37SSlYo7sqGKqB9+DIAOOcnAOaLPQYLW2v4zqg+3apbJIypF5scSyAJ5zR5O1CvBI9a7XWZ7C8nty0DukW4mG3IRbuaOQsyTkDl/NLLjPT2rh4buG9uo1RE020OoRweZK/ky20Qt8TxhiT56iXPA4/OgDcnIuLD7PqdiruiF0ezzuEVmAElQAZhkZxjCZXJxXnfifTbm8a3Sa2a0W3bymTy1hDwNIT5MvJzMDkuerY75rv7zWbaznjs7gxWkdvE13aIT5dt5SNtQxyJkyRGXLYb6YrgPEkeq3iyXkV75lxJB/aMlurGW0hmb7xLyYwCTx3FAHkWs+Fvsb6k0ZsrhJ5o7cX+5i0MxXKTLbqMKwHV+QCMe1ee29veaXOXv7qa5iuIZTHLcSkSXqW8wBm2OOFIZjkCu/v7+S/ntmbMVylmZrmOC4EhnkjnNr9hEb8KcjeduT8xrxTx/4n3tbWLw7r6BLg3EqyeXFbBmSKOxjycR5R1IHU9B0NAF7UZIbpL60sNQtopXuI3dciWVlmZc28cp4Z13rwK+Z/Hvh2bTtR1S6lN1IDiGBSqGG5LEgjcejk9++Otdhfai1iZJXgAhhkNvBMHe2d5LiCNxO8AJ2CNwQGPHHpzS65ALuz0m2u7lpJZI55BdF2kQ3YUzrGTL0URnAPQ9qAPkfxDqdygjS8lFrcW8pltWdVVSkTMZYYGLY4UjIY15heTS3N757XTGVRI0ESSusc0krZgc5+UhE67cgla9i8WtpttPc6bcs13AjvI801sokje5QK8ULHIZlkxknsme9eFXM9xPcCOPM1paQx+VuQQOxVtgWB+jH2HbmgDup5Ga0tjdSrc7bU5MuFUSyqVk3Of4xj7p45yKwYwohCCGOW22ZmaSRXZLfOWS2bPytwCSeTmmG4nt5Lm22s1tdNHK0V7tEsakYkWNSPvhQDnng571Ts47J9SYmNooZFZBI0pIDKnmZK7cA5HFAGw0Z33VzDeQWNuojihhlZHW6hRN7qq85YDGD61JPq8cUFqsEby2MkY2PAiyS75EZSHduYiHPQcHjrWEjzTXHy7FGQiQzKplK4w1yF6BCADx1x+Famn2vllSTEGiZWheFT9leGV2DmeP+KVXXK47mgDn5WTUFFrOEtApiMh2+XN5gYESlzgbiqgEep9BWjDDOfKiwfspSS3GHKbVnY7ZJBnDj5B0H86qz2vmXDzndLMt5JIIShk3x2/zR+YqD5cvnIPYUiX1zqLWkkbSRrFI7TwKqiSHY+AQAuBH8zYB5wPegC3a6feRzRzTF5bFYZI50gIVYot+1Hcn7pLAYzVqK58u+CWqOfsUokaAoJYYlwGDbVOXZu/bmup0eW1uJbyHy1mZoNonbZDYXMUShzFMrfekU9MeuR61jAXjm81O0SGEws3kbCVaGNhtZnZsiRAFJGf1zQB6b4SWRUMzWhkbUFeE3MLeXGkTMXMAKdXGCGzgAV9NeBYIrUXu2OKd2QlVt/l+ztEigzROW5YDhh3xk18zeB9aZUjdF81JYnjMIZc+cw+e4dCeV3YwF9c19MeD4rVLi1a3Ijme3kuYUXJDzyD/AEpJDnBAHUdhzQB7no73mnWlxb6fPDdtqUIMkM3Bt/my7R88HBJNdrpxjgurbTbfUAblIgZuNlzC5IdDGr/eBJI6528iuFQ6eUto4hcWN1O0EjyQoZW2kEFtpORHvAyM8g1u2VxAbqe5leVL+dFjt9SEBnW5eM+WEjt0H7olOCT0znpQB6xp9/qhllguQk8ZMZjtVlD7lidSWkzxsbbk9uSKua9fm7e3Ecjol4Yw0NrCuI1QqhicKMBcjHsDmoPD7lIzJdWweR7cl5Y3/wBTGDsKSKTkDc2Wx2FdpZW1pdoYtkSCyba5i3PJIjjcVRhnKFc5zz+IzQB574ht1ktFTTrcW8hEStFMpYq4ibDx5IVkyPm4/OuYvNMup7yWKOQLOdPWW+liIWFJZF+aMMhP2gYxhex717Ctml5NeXvkKGVxDPFJGj28dsY/mkjV8EMAR9agvbDS7GONYQ8r3ELXIW1VTbyWpBRXkiAyJFcnOOAOe1AHIaVaLo2lCaCIus1uUhuJLZYZWHG8xKTwTNjbkA4Oe4Fb1nDGdUGoIsVrZXNvEzSTxARx7U4h8oDLEuMk4znOeDWtpFje3FulzfwNHbwxTIFSJMxeX3Yk84jOenJHGDT7TSbW7EZUslrFOitduhby5ZQUPybtoChtw7HbQBKtjFbTLeWs0Mdys8c/2hJymJAhKwxoeDCwxkMeQcCu3n168axsrp1hliS5lzEsOZJiE2m4udwwUVx8vY7enNc6kNok91DLEIobKAlk+WaK6kjG22njw2SWQszKTwTjGa19Hia1jknsBC10ttI8QvGMcMEUjq8kQt3P751jG8emMfQA51dWuknUapcNPYs4ngilgMjWjGYKtnI2cIUchw3QAV1OlXeqm/jmtGee0d54Z4LnzHQJKRcRXkYBO1EZAoYd6mGm3V4khEe+0MZkhQiIPNd+YrzXBTOTHgEBfy61bsWSwju7yO6+xW5t47eKyKlprN5bhUl81eD5gmKlRwMH0oA7CSC/eESyywiSaRRaTEb4oIVYK8yxk8xtnhcbjjIrldWvLeIy29vrMcs0U/lrG8TwK8QYAhmIwuJD86HnYCTxxV+bxBq17BFZWRBNpGslvMywMbxbVlHlRqEyB8xOd3VQK821K5RxKt7AsLOLm7mgVljVJy+VgmkPPmuRzjsQOewB5/4xv45nSUXELT2tw1mIEjaBjA/7uXLIdssSTMGG7hgOD1rnftMU+qWlvp8TW8s2oSWFuGhWVVKhHa73g4aLzyuR3AJx1rU1q0l1CP7W1uPs6yIlhI6ZS4WeNllMgU7iyPggH72Bjk1f0ayt1tZpZ7so8Zm+y2xhMckIgjY3FxGzLlUMyjk9QM4NAG6wu9kCh1uYvPS1syjKBAInBmuLoKP9YWz1ydvTPFbMenrdWZ01y5ukuYp9jorOkd1h5pE2HKMtwqBckctxite1t0vbQYgtVa3vIDbyEPHF5A8tp57l165jcsox8wU4BrWs7u107UL5S8ZBiSU33lj96CAI3KEEvD5oWVl/uxn1oA8j8QateaVqtzaW0TyFwZzDP80dndXG1FjVwP3bIBuQnjPFLfRC3SIxR2s2olUmVD+9hmkYBjFEAMLzww7568109w4vkvdX1AqWM1vbyYt1QRJLJhJ5vlxJCV/HJxya4Keynv8AWtMtrSeRVSCWK7KxMscVtbTBgFZQAJ2AA3dSDQAl5eyReebeeB7J7ffMyrLEz3C3KiZIhj5tpLbR0OK5w6pa3ENxBGZHlRHRdSmLEWs6t5hWOP1RgqAjkg5FM8bxR6VMREZ7uHbbHTbfzTsF1Owjkd/L/wCWBhJYqehHuK5y11Z9OtWuHgjuopleKW6ddtoWSVXkTBGVkdAV3ehyDQB1AuLiZpNPvpGhQ2kiFIGQLPHG3nK8hYZG8FR2J6dao3WrXVmoS3t5LzzIN6QuzFLW2iz5skbZHzC3Vt2erY/BYpNKu9t9aQ3T3bSRQy28Q81VO9UcKzNkRR53YHUAisy8t1huDa38kwW4K20BZwrvvcyPPCFP3dwCsp6jPryAa9pdS3671ju5vMiM6TpJtjCSfII9r4CoD37YrutJiTVIFt1EMclgJZbmJwqFlU7Y2ld8ZKgE7skc1xN4kOnxxWxOVYxxymCRXSG3fAe3mQcSSquWG3uaUOwRFiaW68uNl32+4uLaWbaYrjLDLYJHcCgBkrNANSaVEvgkdz9miUrKkLKS8ZKx/wCujDgFSOSRjrzXC3FzdS6fcXTPNFeP5ES2cfmBhGXG2eXeMgkgDGeBXQeIL9dK06JNNt3huo4zDPK7qS812pKxRbRhQAeCTwxrzBLrVGaOOS5SRlngPMhKrGX3NFcled3XnsKAOj8X21rGYbmWSJZ7q2iminZHmUzqqiVmBJ2y8tyOeK84tN+mxxTyXLXNpcqXawmcfu7rPyTTKDkIxxtXqvPSu5v72N4LO822j+TcbBBE5ZbNo5APKQTA5V4ASc9zxmuL126S2tpWisbmeD7YWYRoCFRlGJQBghQT0b06UAaFxNe6lIbgxWliygQtCgeVHaLI86MuxKowI46DB4ormdN0C/1CzhuVnuGRgwiAuPK2xqx2IVJGSBxnvRQB+K91p6afqsscqTXJiupGmSBy6LkEsUBTMZBwCDwCOOwrp57TS/7GL2JRnEazz2is7XGEcM3mIqfIRn154r0vx74UuNPvb6+tTaCxvppb6XKyRR28EZK/uJ5VUyXO0HCcg4PXv5Jp+pvZPOumxCcGXfFLcwAwmKRdw84yISzE9go68n0AL2meE7XUJo9QtjIvnokkySMEjhtyi7mZnbC7jjgkk5wBgV0Wp+FsX6/2WyLG8UDNGheIGRCuYkdMk5QnGcDnjIrLsYtb1K9tibV7KTU1khklt5UW1ljgADBraUEKQvIwQMDgDt6dY6bcaXNEWZRbxxExzPAspCMpDB/LOAXYnaTjB4GRQAukWFzbXaW8MYtLS6tVkmEkAIha1Yh3wOmUyCcg8DI9NG1sbO80++exnNz5GTCDCjhgJS0jK275QCCRng4xitG/8QJo1hFFdP8AZlljVIpQyo8cc2fluYWBaWPnuR1rI0fxFotlYX1kss8jxo6l8x7ZhM+7zYPK5igAYcNgDGCaAOfLXDMZLCWNIlURSzXDFLhrkP8APJBCp/drjrnGcdc1QvbZtTkgv7lZ7iKwDwzT3NqILSURhsozwvuljzgElcjtxUOqapFBcRtbTxqs0DCB9sggkiiQuUmaNxmQ7Tgrkkn8K5+41h5vtkeZIxJbLE1u8yGAvIA8RaNg4lgA+Ugupw2WxnBANBdXkj1OC4tdKsLudkWKBbCLzorVj+6MkTbv9JkUFeG6LxkV+rv7Lfw6uZ7DStRntboX1ysEkeo3MPkyQ3czYP2OKDcnliIDlyo47E1+Xnwf8NN4v8baZFNFb29mt2jzTIFjt7MxMijKwMAsWAcADad3J71/SL8DPhz4e07w/Zzxw/a7pIIbiHbcyxsYwyxqq244Vm5YMBtXgkgGgD1C/wBFTwb4Du7q6tGlk2LFHDLOyTXVyFMhmMituWXaclV+X5cH0r8w/jN46tIE1KG+RbiKNnLxPeql+DKDIiwsuRH8xIIYhiF6c1+h/wC0B4oMEEelTgWtpp9pHPDEJWZ71ZF8iRpZI8lp0z1TJAAJ9a/Dr48a2wubmz0+7sTpschu727kCXN6pjd2WJ38zceSQAfm56UAfMvxV8dS6hqRgtWe1+0QvC3nQxL5cA+6d0jr5pbGCSMcZ6EV8s+IjYqjxfYBIWdjbNYTK7XRkX97Myxuwhl8zPy5Ax14rQ+IHiNr64+13D+fGAUjUQkSLGJGwZAh+VQAOoH3uQK8abV5d0s0QWNXYbRExjRBnC+ZuOVzk8jOc0AY0NrcT38sEUcqyvMCEuFCyMm75kTcQok6YAOcjpX9Dn/BJ79hKb4r+J9H8QavZ3CafFJBe3S3dj/pLhGV4YbWdyIvL5yGRicHacCvzI/Y6/Zs8QfHb4o6BbW1hNqdnLc2c808IPlwRtcKG/eNw5yemM8Zxjmv9HD9hn9lPQfgt8PtBtBYxLc2unWUYf5GlLhFLkyYBZc47fw8etAH0/8AAz4Q6H8NfCmlaRpVqIRDbW8Zbywm1UUHpz3HIHAweAK+k4IlRRsYEgYYYPc5JqtaW6xAIANqggKB0XsAfTOPyq8vGNq4DHBH07j9fyoAcxKgEYZywA4OSByRnGABmoYoUhkZ4yVWVy8oOWO8rhcEfwg/zxxVgkJyfmJGVUDJ/HHQZH604FQpX+InPQ+vI5Hr/OgCHcO+7J+Vy3cj+LI6k5qrcNE7NwxKgA7VJJx0BAH0qxcvtDFccZ7qAMDvzx3/ADrCTUN87oFG1FyHRl3MxOCGBOeOR0oAmuJhAhKoMFS3BBOB34PHPr6HrXzj8bPHel+EvCeq6rqDRJHFZ3JYbgMbUJVmCZJxz16ZFexeIdSFtaXEzSqvlq7k5K5CgttGfvNgZ79sZr+fT/gpJ+0/JpWmaloWk6kiSm3uIPsqyOVEzBo1WZAOWboB156YoA/n2/b8+Ntp8WPjPqRsbpp7Gxc2scjREyki4ZNiRn/lipU7D3I755/PG80ZLS9mu/NRYnDoUuokIkWR95E1iUOELc71+YYzivddVtl13Vp9amSRtSu70rdaesO5lt/MYGVXI/d4kbdzjIHpR4i8PfZIZWbZePC8e+4ECPJHGyKXSOYsdr4wDtRh69KAPiLxJ4X0+KW4nnETzytND/ozpIUMj/KGOFUjpjIDcc+leGatp95oGqWxtrmSKdd6xXKDIjQglVbaeH4/wr7x1vwzZH5phawrqNxJEY544pLkbo8JKHQDY25u4UnNeV6j8OIopVs7+aSRS7Rm5+ylY4ndTLFEx/vmPcQeh7UAeReBvjp4y8MXP2W9nudSs1cBFmLuIdw2iR2Qk+VtB4PrxX2N4b+Mfgfx3pttp/iCO18ycNDLayeWkS5wGELSqGiDfeIVix9K+N9d8LLaNcxwSLHZiFmhvIojiRIjyJWC/wB7gDrz09PG7q3vtOuv9GnayuXnTEkZJYNkkPGr8AFR1GMk8cigD9WX+EfgTUHjn0O7t4byRyDa2dwl5aGNIwyNNHKVkhTGCQm5WI5yM49I+Gs3jnwBPFBo+vfulnjfC3s89qYwx3otnKUjwVwFCMxXOCB0r8eoPi3488OyxPa61N9pt5lVAIyjsillaGedDlyUPpgdM9q9T8NftT+ItE8sXV/qcsrMfORpdkKQvJu3RyeST5nXjAxj8aAP6bPhR+2X4x8KmC31vTjBDZwi3gb7HOZrpBg7d6gqQxbnrgtyeK/Ub4FftU+E/Hi266lqMOmzGWOSay1BVS5jUrho0JbcyAHcdoI6V/KN8KP2vPBHiUWdr4jvbaMQ7Y4xqETSTSvgKzXEsm04JOTsy2RkjFfemm6i1zaWXi74c6nBdzJHDMtnZySywhkAdC15GN6sRn92ygfKBk9wD+tLw7Y+GfEdmDp93CIph5sEkMwna5Ugl5XRzl8AYyARg9etYuvfCnSZL15INOt5ROYBdTLD9nlhhhG+MxMjDKGRgfunnOa/CP8AZ5/4KC+JvAurQ+G/iGinT42txFqixyxPaMzYcSKyZjtxHuBBAycEZFfuh8H/ANoz4afFqzW50rXLKf5IxJG0knnq6JgRuQgBgIYkAHk/lQB8kftAfsweEviPomqaFq+g6bqa3MdwZYbiwt53e4OTHKrMu9bkEjYy8KeSCK/mg/as/wCCZWseDr671z4ctqssbyStcafd2UouNOkYl2ji3IqTjC/LyTg9M1/cpq2g+Hddtla1ggVxAkglimMdzISysshlQMfqGGAOpr5p+Knwhj8SwXmnyWkUs18rSxyNbD92AArsJYIyWkKDAZmGTzwM0Af54emaDrvh3WZdM1fTbmO9sZzHeW97Y+VLJHbziKSQiYjyjnkFMrjqckZ+hNBvorR9lrh4mLMZryMxwW7TAJ5ccMKnCE5HJ+bHFf0CftRf8E7NK1WS81hPDN407zuP7Ys0V5hbsPMR0yHLuuG3K5wQMjGa/ED4tfAPxr8Ir+9tobLUL3R2mKxalZkM9vkk2n2iIoNkJl6uQB1APagDD1LX9PWK3srqexSOBkkZtOt0iKqHKJhiS/2ne2ChA4PPNPsNCtvEQWR7pZnRktYFmFvp8MkTKWcOBmSUKTypAOegr5707UJLaS+nv7mJb6G6YXAnR2t5VcAOHd0ChgwBDDjJ5PWpLX4nyWGsPJPO9zDDGZVeHygLN4iAsUJVcPuJxvLYOPwIB9a3PhqGC4s9MltN9jBbCZL2JtkqyJiNRu4Kqzk5Y/N6DGa67TbLRnhTTzIpMkMqSx3UzwzGVGHlv5pGWX0PCn14xXxtbfGuaXUBGXlWKcO7LJPI9zE8mHQx+YzCVwTkoCQMDgDFeoeFPF82oXE9zdvO0M0KW9y7qZWDCXdFPFHGMI5XK7sjHvg0Ae/a34e0LRLe3vrh0uDcW0qSSRNBIiMVPlwrPLt+cjPTJ6Ac1xsQ8M7bOKaSOK0l8vyRc/Nc7yx3s8/P2UK2M85bpiutS4tJ0XSohLHHLC81v9pEcrRkqCpaOQlXLNuO7IK9wK4XXPCV0YPtbyfYPskBeVpbNGZY2JAa3UNtmZiTjHJzQBv3M2hslukyWsW2V1jCqfs88ZSSNZ5ywAFuRn5uCx5PSvm7xnodhHcywWE0EFpiVC8couXAkIEg3xlsKQx255x9MV1omukvYIDcC+iKRi3YWtwqtayHaTIyNiORTu+QgEZzXrHg34Zw+KdTW58pbiwt2RXu7iVy8R2srbYwTvUjIRDlmz2JxQB8S6X4O1ya6m0+1jt4bdZhawRTq0r3sU7syyNDjlOSepIPXFfVPw68DaR4ahiuNQsI5o40Hn3ciCC9hnAHmx28khJdA2DtIC9s+lf4y6LYfD8xXGmyFJ4h9odZ4/KnjUh0DQqJgVwyjKj7ua+W/Ff7QssOmHTYL6adpopYlQxeXNHcgBUlDSPyvXPPOOKAP6ff2Hvgz8Nvi1oj3VzeWS2IgS1ltT5MWorExJSaVJIvn2nPALdc9Oazv2zP+Cd+iXngrxFrPhDxALaSyiebzJbfY8oySIZJY1CcooKhM8Gv5o/gf+3R8Z/gTr0WqeHNfmQo8Ttb3C4gkQEfu0jLbXQhen+1jvX3f4r/AOCynxY8d+ENQ0DX7HTbdLkssUumpLDJO3kBcTQyj7+9jyBjp0GCQD8fviv4M1vwj4g1fSb+4SSeK/uFtwxySts5j+aQD5N4yctjqM8ivE4bG4jeO8g2+fG4Usp2vbtn/VlSRlTk5OMAHrX0x488Wv471TUNX1Oe3caojXBgWJkmLoxk8iSdhw7E5wvPy4ryK70YwQ2t1PaCBJ1cqTIYpTgjEcqFuQFAIJGcdaAOTlZU85ZTsmuJkCKN7qf74kK5MYLH73AOc5rWF8sGITFEWaFEVol3iN++9D1X3weh9RU9lo2oate3Fpb25uI1Qs80ZBYxEja/UYUHgDg/L0r6F8Ifs7674pgivjZzqTiGBzG8MamYYPnM+AzbBwBnrwTQB49oz3F1DLFZhGuW2kC4EshuLdiRMsR5AiPGBwRxjjmvu/4P/D7R/Duh2niLXII2zazSpPMrOltFhS/nxuFyTkiNlz0+lS+Cf2f08OJ9s1mAm209jEsjRKBHEq7pYmDndk4YDI53cZxXDfH34t2sGkL4W0KYRQJEtrKI5dkQiXiNJAigZ6Hhue/PBAOY+OXxZbW7qfwtpKQ2emQ4S1lSd5XnSNNieawGBEQSQvbsMivEbLzLe2jtnlvIZ7WDzFuVDO8UrkbXkRCVddjHG7rjNedWV0l3c3EpWF9siOIVlmQrJtJMzswIWHIB68/TivRbO6uLiL7TDLbQrOIoJmef7RPIsSnMrkHakQGOuOBjnsAdlY3VtEkiJc2rOII3P2ljE18c4Kv8m2OQknjg8dKbGt5FerKEhRmb5LSJRcq6yKFCwttwGAZiT09OKx7drmATLc2/9oXERSa2vYo44YfLZQWaVwMSqijGMc+nQ11mk6nZxTPLLGrvKFl8wrsS3SQfvAm0kh8Z2twBnnnigDT0+ybS99wzWzC1nEjWjsziUbTJ5jAKdsyEnA+uOK4bXdflWWV2nKwX8jzQSq0giZmyjpKjrtLEAYGQeOldRcRoUuktUka2tm+1iS2ujvkyQVaRZOXlBY8DII61wd9ezX95M+rXBSzt4CyLHDGYNijln2p8sp454555oAXRJZLx3u5oA8So8aQhYokM/wB3zEAk3LkHOcfjW/Z2FtcNuaeW3njjcQyzNJcKzs2BA+FyIs+w/WsWGz0ewsrfUIE863uxyI5WledMHczsGxC684HBOeldBc3AvbSye3iMMVn5JRkQxo0AyEibb1lLsQc4JxnpyQDUTSYnayh0+W1MsiMs8ULTMyy4LsV8wAKhHI5x79q6OTULrSpra1kjUWcMRaa5laeG4V50yrCJf9dCpHB6Y9q5qWXUTdQT6XdXDDLwzWxhSNVSVAPKV9o3PvBw27GMjPatCW7Gri2bUnXzbZRbyW8STJMGR9plyr7SmBghvU4oA3dN8YSfaVF1eJts4hBFtUCWaKUbRLG2R5MZB9DzVgQ3xuZ7yGGS60y6uX3pczNBcKi4aSd2DYYBM7STzj1rkZLaJDG6GPdcbFMTxMkbR+fhW85x8hKgYGcc4FbNpNPa2kkU1vBcW0sryTCeVpEgm3MkCIwfIhIHzYyMn2oA6i71XzYLFrazF/aiKZIvtAYNZREjyozN0lZmye+O/toQJJc6bd3P2naqxo95EpVPInfGwQsTgoAozgnP41w9tJf26Ga6tBLCA/l2RuF8psYiikiYkMVRWz0x9TXYI6zxR2jzxQxXFtb+Wxfy4pp0bJhkkkwDlQQPp9KAJ5LW6Nvpjvdy7JblAYoctK67A4lZsfKpKrjByfwrX8uwuYLr+151Y3EuYyLN45FktvuLLIpxsAK7iRj3p+nXa2WsRqlrNe2EFqQkiwYlsLh8ZWN24lT8OAcj1qfUr+wjgkuXii+3wTOZoTNHIbqF2wyK275PkOc44IxknoAcLr+pRQacmnadMbqNvMhuoZLeNJA8h3tLbyqygQKBx8rAH8x4XdQataSw3ENu1wGuzOIpXlfbGDhZ0CnMqsA3A446CvbNTbTp7ePUII7i4thIVNxHKpkt2YkfZmQLhoskDPIrnrnTotjzLM6NNCi2tpcr/pEal9paJIs+XH83GeMdaAOFg1VgzKttOYr5nSWBwcGQJzEikg5UjjjjOO1XJJhNZy+bClrNpxhKW0qvKXjO0K02yfazHqM8nHPve1GwS3mjRrRnRXi8mXLq2U/17xsD97P4nFYkslvZzG4tczTz+dFKWlSQWpiX5XIkYBpF6lTyc4GTQA3WfMFtJNZiyniWJd0rlBL50jAi2tVWRsr1BGSR6AiuSza+czS2bpKirLJbRMwW62KWkUyuMRAYOBkH0psmpOIbq3e4LebvluLRoFEu5JRJFcWtwn+qmctkjsD71mpdSajb/wBmqJVuE8uSFEcPJOxdhKBPJg79p5HQds0AJqOs29y8MItbq2hgdJYoHDomJSdquyDLqQDjPBJpupSQX0H2hwDLCYxFCQI5g3Vl3HAdAMbRnODyBWg1hYQWk39p3Km8BCwwfObkxoAv2dHC4kwoycHIxwPTJuL2xlDWr7FtrQmKKcLIjhiDIC5kUE5OAMjPA7UAcTBJHaSv5zMQbpmMVw+wN5gJOPl+TBxzwPerGpLZqtuLaeSOGVMysk6yxo5BZUcuRvG4H7ucZwTTLi2mv8XEEUkcyGQsk6hlZFJwVBPRlxg8jnk9c8/cuxkUW8DRKdwlimBZdwBAEar909eTxz7CgDQubG3u1ea2kBHlxgw7SWMuxQ0w3D5VAGR0HpmtjQvDF9IPtreYlvFLskVVuMMcbjLtijIC4xz1Oc5rnLC4msZESeCVIpkZnDyEF4ynCDaCShPT6Zr1bR9ft7vSvJtphp8imJbqFJWnuhbA5lMY24ExH97AIzjNAHL+J9LnaNmtklKkQ7o1LKr4UsZG3gCQMQCAMnjHsaVpq8lvaW0MNusbxv5MqDaWkm5ZSAFOEz7g9O5rvL+9S+mly9xHpz26Ig8tfOVkIVZidv7vBGSGxnoM15NrBS3u5g823ynZrWVI8GTb91pGU4JODn06e9AHtGg+Kf7WstQ0TxHAPJuI2dbqZTtlDIEmjtkIG0jAbAyeD0zXjWuafb2F/LDa3VxNCZ38pyQ6qgwEClxnG3AwOlKmrK8tlay3CNMBE6XccRbyHlPKujHDfIe3JzntxLqdtZLM7Ri4WSIr5aM4UXMpZQWCbjhSASTnAoA5JVaSSLCkHcY1jZxl+cNIST+6bOOnPHauwit7mza3uZLeK6iVQ7PKyGNIwwRUbDcHOMZwTjvUF3DCk0bxWM0M7oswMhVon+b94yEnp79zyK3YbOWaC5ke1e8ghZJTHJIFClgArx+W3zr5jNwTj2AoAuWSW94ZHaLEc5Y5hO3ymj+ZUjQY3Ak4OeO+cdPbvC+nQXlrbR3lrJfQJbEQoCm5ZUy+9AemTjJzg44yK4Hw1aadcAWBhMjSSxvdquEjWJFDTK0hGUIJ+8vGDjnt6ZaWVrbtZy2c5bT57sIkkUrobdVXCxKDjzI+uCBj3oA9W0iG3tNPR4FnDzusUtpJiAFkJxh/OARiecgcgfls3kC2tjLAiM15clL2IxyrFawOx8uYvKwztVeCQDuJ6mqGmzS+U9vdWMCSxTQmygZPtE88EibhfAFhhQTj1rs7exttU+xW96BeSSFWljt8q6wgbUSTaM26K4XOAQw5PWgDJttOur2wV7u1hjQvJHbQ3RacyMAY/OhlUcrjBBfAOeK5T/hGbqOWRIrKZLlTJLeSNsME1uxY7I4w5MbArncRgjj1r0x4rvTtRSJXjUWnlIssCM0YEh5SRZDkyBhg4Hfgc1py22qXVy97Hb/Z47pRaPcq26aYIeN8THcikjpt4HOcUAfO8tuvnXAtE33BVEkhjVfLkYMxdoY5DujlAOM4GKmi037YY9RtZGuIoo1tru3VAtxbT527Zljy8p4XICn0r0XXtPt2BtBBb29zY21zczPbMTN5u/EjqwOZDtwcDrk4zXL6bpN1BcDUIiIRNuWWWaMeTJMuTFMyK25eMEswABPWgDHgsnsNOvwXN4ZJCJbEl1t7WdWMiStEWDjMeBtyCT271oeHtUexWG4eC0ihvIN0FrLbtvjunJj228ZyC3U4ZgT/AHsYFdJerHdRxTyXRt4ZPMi1WOyc2a3MkWGSUTyghgxCjGO/pnGOtsbu5th9mawtoI3vFV57Vp5JclIZYyzKCmNpJUdep60AacOkvcXPlSWn3AtxFLAnkm8WRXN3azKMqshBBwOQOwqzKJUlFjbxGGGSKN4EkUrcWZjblYWXKkkY6Ek9ax21zUNMe2tpTPJaSlkmSe1BminBAkvLbzx+8baeSgxjIzWpeNLHeWRt5FvrC6WUM5tWhmSeNVVBDJ5hDrgjo3J9KAFvNRuUu4LWVJ7qa2RUMdzK62sj4+VX+U7ZmGTzyc5FM0zRxe3st3LbrZyRyMkcMs5uJ0JQ+d5Lk7QxkDFB1AHSl1PTgGWKO4tw/wBriaWOW6Mck7AESZjPzJIpPU8HrViN7WKZXltWjs4JHYyx3TznEStHI7y55leTaF9MAj1oAzryylguLhlnMF/BFDIouIofNkTewG9icK7K2Omeh6c1oabpLxYS4uIkVQJ0hLrcBpJI8lN8ROAFYj0GOOAKzr6xOsatPdzecYfs0f2dEumEpAHJmAGC+R8vPQ+1a7S/2RaQQXAk3QxKxYI0jzJIAI8yMvDDChicdzQB0z6gkulLaRSy20QBRJVYSQhoRlmjkzuSZcY44HTmuXnvG0+by4DI8UkQlupyivHKWIKKz7sxnPUsFzVL7Y0nkwqq2juryLIzeRFIXXEcaEkh3JH0JBwfTcIjW2jVDNcxMkcsyJEvE/IaGWMHLdyAByKAKiWSXIe5EayL9pTyRE5WOQGMFw5QncVc8DG04q/5Md7sgeQidQuxUdPLjUSABZ+cB2cOMZBAHFYel3zQ3F1MsSqDI8JQrtlEQYR+XslYLGQ7Ano+Og9dG7nRJYbR/wB2m6JpVtUKG6mjkJAWUk7mGcH6c96APR9MltbWA2pjimit5Vnhb7OklzvmAEkeyZl3ouDt4PGMGsvxJbJqNlcTW9tLMi582zjQD7ORP+8Mrl8xLht21eAPbmsFZZbWTznLWMqmVpJJSZSm04hVVXJkZl2HjpnPet60vXFhcrNmSaeQTrA6lRNMQjOzupy0JjByOxFAHjdtpFxqF9OJNPn+xRyEQrburCT52aF2hYfMgKnBHXbmuq0C5aC6l3l7cTWs1uk9xvxPiQgDahbZhCMH1GK6/TpIo2Mp09bd5WhityhXaOu6MR+ZnaCSwOMANmtWDRIjdTmOzlt0eGcWqHy5Iyyt8wjBJy2Q3T8MUAeeOILmVrFFMUlpOzlxKI1vAw/eAq3IcgYB/wBn0qfThdWPl3B1B7dpLmRLfbPII5IInUvDIQhImIRmK5BIPAxg1Hr+iiyuobu9eSGW6l8uKF90RVwCRJGoOUYDk5/lTbVgmlXKXU/2+1CvCZY2KstyowqqoGVcqQBIM57nFAHpVpLcahpMcaW8qm+nY3NxHHNhrWJ3kS8gkclnkUDp0wemCMZ8kuo2E1wkk6C4SPy4Lr7OszPEyszNcuqkbwu0BgD19DUnhTVoVs5GtLO4iu47dbREkuDLBAAQpOWP7kbCxkwMMGwO9SahqskdveWQsbez1Boyt7JEJJ4truGaaJ8kYKEH/gR+lAHD3mpHULRUvYFiu7tGhlvY3Z50hw6sIysSp5ZCx5XGfmxzg1y17YTb5NVFhNbvHHFC7QgRA2sKHMxPPBYZOOTnIroLqY3uo+VaoIvKgWeW5mRx9lUviRERHALMxzgjOG4qe8fUJLZri0lin8iZ41MiFPNt4iFeNIXJL9eTtwCaAMXwJoUD67BqmpXxECOss8LzFDHHPHug3q75aInywDjHrXs3ii++H8upW2m28FrcarNFbxzyQWm5PLjV9qyzrINsW3KsMAh1z0wa+cNV1fUdMeS7a1WCWe3aKMk70Fpc/vElkQAZRD0OMJgA4xXN2Ot39qs01jMXubm0ETzh99w3lMSfJLA5LK2cjrux60AdZ40srbMKaZexGytYpUdpAqGKF8hchT8yL5bru5OF+fDV5beJNAFjhQmxFwm0w8Qm6JKrIzRnMsDKoJ7c4zSaj4iu5GlimndpgPsoSaEBnMsoPkTBVwx3NIMde54OTmnxLFA4iihQpFEg1BZX2x2rruB/djsCRxjI70AdlpF9L5Vx5tvB5QaRFgVthuJSDHslKoVWIkZUnDAcdQRUjxT3WnSQuJLK6HlRyOkTAmJZGkigEsgHmREAANnIA7Vy0Ut9BZPfRi3ZrtUSNbeVXWMNISl1MpPDLHzgDJ3465qXWZb6eOEqsstvHAVuZFuGCwIhDQzsFYN80hfAPGSccc0Aaa3z3EzaXNLKTKqOHGYUhuH2mJXd12ywALgkntg8kVM9nLHcFpLZgyXCmVkKSicuQihQCTHH0cNjADDmqiNJGim5CmKGBQ8zLiWFTtkWROnnwggZ6nk44rpLCGbVru2v7e4tt7mFrmOVitv9kyqykbf+WnlIjAf7WBnFAD77TLK4gurOexhtLr5DbvfXMiC6lwN0kbbsINxY5YgDpmubvNO1KwitmuraOWCN1RGt2STYQTIfMVT+9j5O1gcYx3zWt4nvrG51SWdY55YYJApE86vGku5o1WIK2TCGQ8e2Twa17SSDUIJrrbIttaRRpNFHIgDyy4UEqxG0AY6fdBAPNAEtqls2kXjWsSzylGlu7eS5MU4hJJWS3iX7oCkcZ964Y6uBatYK0t3bCYRwxOFWRJpZWcAYO6Qgt3z933rYd7fTriW0voN8U0Us/meeBNDGrHyI1BYFAXG5gT8wOMdK53yFW4t9UiKmZjcLKI1Rw8ZQqZFVsfMoxtwMqMDqDQBTuoNQeOaeCKWzmSV1UL5QfajBXlLZ5bkkDqc4A61Zs4NUMzGacC0i/dy3DHc8PXy5QkQPzFQn/Aic81n3l7JZQCFpmdpgJYngk3y3G8pGqSwEHa+5cNznIyav2c17JLD/AKNLG/2sI6SI0NsD5YYiZB99duCMZ5O7vQB6LpN7pjpHbRFpLqMSq0l5FG00smC7PuZsRI0RVTnkZyMNVe5snvLmOVUEKXGyCEW1y8VvbKQplbzWbaf3SqoycknBG7Nc55SvdrPctFZxql1Fbx2+7/Spo/3pDP24kVSTxlSBzW3o8WptstZIVmEiXJjtZNwCbiqhGbdxbsz8NnIdjzigC6thKl5ObOcNBbJcXbwTSNJE9wC0PlReWfnA2ndz2PpWZHqN9ZRC48o4WOZQ2Hj+zyPJvYaeIiTMWAbfkYxnHGK1DbSWbIZFa1naO4CWyuqzRwNGfNkj3YLIAcEseSCw4NZM9mzyWSb47iNbGWWDeXTyWMO1JpZC54EZU5JwTnpigC5peuXY1D+0QqMt2Ws2troMqyxyABWiQgeWFKEZOPmHJwRXSW2uWsa3PlwSJdXl3JCHmUBrcNDs3XKDrujUKABwuK4r7M9npttNKwVria1Ml0TLLbG3QhWL5UeW7kowwRnGe9djNo0lsba7LK8kJgluHf7hPkv5F1AiycqwDO24ZJuAOcYoA7XQ7i2+wGK0nWG6cFWgWILG8sSM0LRJksFYs6s3QFCSMEGuH1DUNUW6aPyGlkuHS3R0HnGSFY9qJCxBwyeX82R95D1rN8rzAmoWscixNHKs8EcnlzRNC20eY7vndsGQBnPYjOKdql/MtpDd2ck1rb2DxtGX8tbmS2lLZOX3ARl5CCVwcg55oAhsdcvRfN5/moAjQzvDIwnkSFMqqFx+7lLAAn+E8HpWtY67AI59Rmg1C5S4ldQ00iuiJHbizEcTkhROs2ASD0G7pXLLCr3EdxEkqQTxFTGC3mN+4UTSxc5K+bvOe4ORVyw2tp0trG1wdNgnDxsQPKe4YYkSMsBgk7AR3bJHNAHqaeJdMkkMKF0t5LSG8BtzukfzCEJmnx8mDwSAc+vNJ5+n263JSGUzSx+YyR3BWWFHmeETyK33keMAAjk4JPNc1pyfYLqFdSgghjnt5LW2u4sF7Oy812jinVRgPgDOeRWvBDFcGGMXZnW5WZppYkXfcR20rizhWUjHkIU3MM4JYjnFAG9GtqtutpbQxSFSJ4As7SJF9mmUlXWXHnXG91GEBUxkZOaSe4mNxKyi3u5ZI3+zWoeRlSSYbXWER5GwTFyB91Qcfw8Yr3a2VvZ/aVEkFy7xia3/AOPm3kN0JnhhWPJaYRoCzYK+XgZ61oR+JbS7nkii+zLP/Z1sjStGrss6N5cYRkIETFYxuKkjJJYhiQAC/HBA1msKyMjRN5MltZvub7YwxNO8RGY35KDuQgPOaivL25WG6iiknSeS3iikjjZtiQ2he1tVPmxgfa8zBsjILZB6LV6I6gjJIII447yN9l5Oxie3nRN7TMxT58ryvJypHXrV+O/hmjSBp43vY5Yknne3Yi6Ephmt3LSRhIoQVZi5IX1OTQB5xZ21/czfb5sWWo28O3yJYDcEvLbRyFp5yvzMZWl2dwMDrWBeeHbu8u5JAFieVISLtI8LFGqq8ceHwVy6s2D0LFe1euXFpPY21lcXZjN9d3aSeazKGv0jMkYQLESqKp27efmVQeTUt1e2N0iI0TRRWtvGjuNqRm5jllmdWQfNIzSuwA5yOnAoA8Sku47ee3s7OeSOKWZDeXG/7O805RfNLKgwq7gQMdQATjt9G/C34v6h4O1e1eLVLtbewi2qiXDxROI2k+/IcEHBznkDpnINeLeIDp7Qu76dH5sjiVpgQGXywgPliPh/l24x1+ua566tVtYJJbeWeWycxRyJFE4eBmIMkPI3bS25ix4y+OKAP6VP2Q/269ZOpaP4c1a7W4iuoLO1t/tVwGR0kkmaLbubDsoDLnkcjNftVpi+Efi3a6ZfPAbOWSJ7gqzRvsZYwAquv8Hnb8HOAGXkd/4fPhT4/PhrV9K1KCVpJ4JUgsoXm3sgRdoMaAgKyqSTyOfev3J/Zs/bptvC1no+nanc3l35F2sb7o2BjgffDOmTJ8+5EjZUHPG7GDmgD9ZfEXwKWC+N/D9taVLmea0jZxbpIbQyCMSSgjy9pUYXPPTrXi+t6fa2ttHqn2eWy1mzE0ZiRmQXkxYRy3LZHyRgkbc9XVsV6l4I/bb+GevQw6ZrrM0tzKkkF3cSCB2jT9+rzxuf3e5n2tz2ya0finr/AIM8WeFtcuPDF9YxXl5YT3dsbIr51uXhmcwhzL8yG6CY2qMFt3+1QB+a/wC0R+0xp/w08MXkOp6tpMV3BZXM8kMqst0zRxiOESzkbvP6Anp8v4n+WP8Aaf8A2m9a+LuuXluuoPHpweZViEkhCFtgRi5wHHlIvIOAJAe9fWP/AAUZb4rDxbK2ofbtT8PyTSeU/wBnmT7PbyPuiDSbR50YUfPnoxbHFfkJeTtby5kijZXmkkngbLvGI2MbKYz91JAqFTnHyj1xQBTALeZIWVkdySmNzRbj8kZT2Ugf8Bz6V1Og+G21O5iLqyW3mGOV40ZjLOY/9HQBhhCRgYB7Zz1qnpenT6kUljhWK2lLgypHnfIrFiGAH7vjPXv9DX2r8GPhBe6vdJcSC+tYRbwXIg8tRBNFE6tNdKZeGcLgZHqB16AG98B/hTLeGZ7q1MF3EY4pVmgj+zfZ5mAjkjZs/wClA8+uAT0FfaUmraH4B0258P6TvfVrO08+SSSK2kkmeYuk7xs6HM0YAYDjAbjvTYLvR9A0+e2sbW43LbI6XNtGhe48lvJnD7jlZVVWGcceZ9a831JbbWJZHtm82/uBcKl+QUEXkgF45XY4DnIU+jq3pQB5hrWPEdyt7HdywtfTiCezuFeTCxupmuHlA27HkZm2/wAKuMfKBRZ6bHp2ot9qsoZEudtvDNMypb3NpIPMIjJbg7kIBPHavQbSF7JL3Rja28s0cUN3D5iAuIpEKXapIB+8+dB0+vWvSPDnwl1LxNNa3iaey2l3Aw3xq0nlRRjyrBpY3z9m3EKo46rzzQB47pHhi71y6kS3tpLW4ZWuIbqZFMkFu5PlYhjGHtVQhM4zhQRzXu3w/wDh3YWN/b311b6jELNojIIyzRy3LtJvy7DDWjA5G7JG/HUV9SeHvg7/AGBokNnNa79URIBJHCA88ajhlWUgkxqVAZScZBH09R0T4cajaXD3U8Ki4ntxIsbRRCJ7SPch/wBHdctIMIMjHIz2BoA+ebzwdY3sbLplrcWsWQyQ/Z3mdI1HnPLDG7BfK81nzyC3IX1rT0nQnsbuee8nshcpHDDbOts7R3UDxSr5M0UjfK487BB+7tAr6iTwVZ2Frpwv5b2C7jMk0MQCXB3S5SEyRIxMaRyMGMeegz14rg9X8HXtpfSW8scYZkuLu5SRvMgmmjZAJoWT/j18wqxxnarKfUUAcZb2ksQiube1s4limW1G6xW3uJmEYaOSEkBodrEliBgjrzRqOoQWFlJPPiK6lHl6jNLFFIUtGk2PKryJlYtxPC4OOfevSLnRbeTSV1NpL+eeKGSO3aYlYll3O0zHIBO2MZGR93GMivCvF9xHeWFxFFeKpW2eGSSBdyXgRlAtXaXAEjIRx6HPFAHzT8SdB0pYr3Ut1uu+4l8i4t7pQ0ynAQIplPlRs3Ytzzt7AfKE9352oOlq6LfRGSK6eJREksCKgSN1lI5yMZB5IyK9p+Ieo3y3jRrbrGqqbW2AwPLeFciIxgncy+ZncR83YnIrxFdHEkoaZHgu3BF1ckmVUSN90cjZ5iGTu5B+9igD6E8EJpc8KNfTBJbTThMGiIa6siTuBgc8eSQrFs5wxI9q6S9u7i2gWfSwsyTNJPEilWuPmPlwSP5mAVYDJ9DwOa8p0OJ44fs007Yv7Y27Skk2yz7m+zzG4yQdy4ymMLjJHc7t7Gun6dLDDcFAPJiFwjswLI25hG6gKEB3EAY9Bk8UASSX8iTCbVo4nuPOVFkhlZ3VDIPMiLqP3eAwJHOM10nh+xvfFmqSaHoNtfXpMuTPEGeK1UyK3mvLIoDAbcbvbtWh4V8DXur/AGC5u42uLALJOixNvkvnnVcP5I+YgMG3dhjB9a+zfg98PLrUGg0Twloty+ruEabUE2wRwrPOwaOR2I+TYVOCeMkcYoAd8LPg7qbXUL6raapqV8kUUFu9vbuk2N43RYTIZQc/vMY245r9evgT+yLPqEOn6t4isX0PT/IjcpOiYR41QmS6Mpy8LrkE9PmJ6VV+GqeCPg9o0eo+Krmzm1dYvLmV5Ed7gxwgSpHBECxkUgYwMEjnivL/ANoX9vPXLzw1J4T+G9le2X2hXhXUJvLS4lt44wjZijw6DftwvU46UAfYfxW+Mnwv/Z80OXSNAl0e71WzUTpYxyB2hmRhGFAjBBUOQcZ6MO2K/nC/4KXftd+JNf8ACtxor6ukE+qRSCaCAFFkN1IxjhiUDG1I8c4wc8V6MniLXdQh1HxX40nvzfW0Msky3hfEkQ+dzunRihOFG0E4ABOM1+D37W3xUk+IHjPUIEaZLSxunWKN+VZQW8pYmGP3YUjoM8nPpQB8Y6o1xe6jc3YZZnlkdGYcu75yXZTyCQT0/LNXbfTr+Z9sCSoyKuNqFYgdoDhsgZOB19R7VsWljLC0EgiSUSBXKqM/PkZBK9/rg9OnNfQngq+0mONob+wjlWOIM4lh80M43ZhxvHGCfrn6UAeFJpms30YitLC6laNljdUj3GRSORlOcY5z/hioB4Q8SAqV0y5RlL7R5DljjoFAU7iM/wCe/wB5ab4h+H+j20beXYx6iCJTAtlzbCUY3RMHwz4yOSQTxWlZfEzwNYX6MLWRpGOdqWsBVC5IDMZN5MpGCQDkZoA+ELfwb4xLRTf2Dq5hcokssNlOxdl5IQhOHC549sYpNR8O69awtKujX6nfMixz20wnWKJgqySIE+Ukn8u9frf4a+MvgeC28r7PNJIV3Q2qW8SvJIRtAVnGEfnOc9+PaDVPiJ4Q1JZf+JNNFNI0kc6yWNncSJsRgVkiC5wQSC30PWgD8eIb67t4mjmtZYJVYqVdWCuUIyBnoApOfrViTXI5FjVgItgKQhWwCQ2SrAH5nPX6mv0w1LQfhN40uGtr3Q4I5k8uPbBALSeISITHIqqAN6yBy2Oxx3FfP/xN/ZV1GG1uPEPhOCeXT7dWupIFAdliQBkuIyn3wQD06Y9qAPk9Z43CzlGTEqv5nJcrgglu4PTjivc/hrqsMj+W9/HDc70S3FwWZHjHUq3ITO78cV833UOo6fdMkvEkchRkIICspKsH3nG7I5Hau+8G3F5NqcESTIgklTYwVRGsh7MTwBjHPqPWgD9Qfhr/AGffWc2kXSrfTx+bK85YeSsUsZ2qYuuBzgkYJwR3rybW7aLwB4ze+jt5otOvCHgKqHkiZTtLbQPlTOcr33cdqufDHT/EFxqFrLbxW6wwDE95IWVLgIhBjwrDzFTGQOvzcdsJ8YfEF3PqbWyRRhRbrEEVYzufhWKFSfLzjpxk8DmgD7I8DWo8Y+HisQtJobkpI6v++a1gTbuupQhBiy5yEXOMdOefU/DvgC58hY7S4kkFi73IViG89BlCgjB3Zwcgd+c818e/s2+N30fVbPT9ShnNrcpFDHIYxK6rKdjRSEMN0XmHkD5h1Nfsr4T8HaV/ZS6zbxxTNLbQ3SpaSv5FsCcFpBs3BwRymOc+nQA+Vbr4a3A097c28oNwgvHt7ZFRZIZZPlkmn9QAcqea8o8f/CsapDGYbK1WWxs2lGoRoQ7Mo8sR3IWEFCQOMniv01tvC0d/aX8anUZbZ3Mkc9k6LK6RqWe3fzFyiK4PtivMNU8LWytGwtLiOxmF21x5zOpuIkiIiWVivDL1H94nj0oA/EzWPCjEvZuoURahtmEMDxxTSf6txEJOWwuCVH3j0Fcb4g8ByyeT/Z8kjmPdHbXJtgDLDyjJeA/cjAzwORjmv0s+JHwssL65uJ1hFnDdZW0iiw80s8OJY5YwPmhOMe5zj1rwi50K5tJ5bO40uGW1WRImimc7oy6grJM4Od7lSe2O+OTQB+Rvjfw3rGlX0sVzayJLA7o00SsqNECdpCqcOMEdc15fPLIIzDI7A5ESIsYGIpW4fdjBYZ/Ac1+x/i34b+G/HC/ZYbRRqCO0cs1uUCeWFxJwTk7TgYznAr4i+J/7OGsaEt5eadp920SLc3SOFDLIFDDy40UEgeXkgY78UAfIs4gSGOKCWW4ufJwsJVpIieAnAB+f37Z5piJ5ISCWMiUork4Lw7SoLHCj72CPfqeorVijutCuWa+ha2uLVdsfnwI4UtgFZCfvHDDPp7VlS3jXUsrgfvZHkYGFSoI9RGeEGc+1AFfy7aKONIZGk8xuTIT5kIB+faoHy4Prz+NbCbINosrj7RGRGsyPw7QnPUnuCfxx6VgnzZHwSVYhgkgCq5BY7gfXgnJ6c/Wt/T9NKzbWDOJI0YY+Vi4zn5ycBODxx+dAHuXwxtrb7VaXSGdpGIV4V3hZELLwsW073O7kngV9eXMN7aWDummTRRRy7VRI0uC9ncpzCxUExqsoH068Cvnb4UWUjTWlyy28Ye2FuriYBIWQhQJmwQgZuCetfUmoafc2ulyiWaXTrl4HNx9inM8ccbrt8uTcflwMEDr81AHzlewz2Wou00zfarrzIpIzKEgSJjlmkPeQRHhex4rS0S9tNKjUR3nm+TGI1hIzIirJM6tJKxIdHErDGcqJDjGABn63o8t1PHJJGyiCV5Gu0LzRzRtGQAoB5JPU1yciX1tqVvJK7R2s8QgtoDHzsT/Vkkj5Fx3J7UAehXt5JFBOunWrJEypcNEx823kXgSraMx+SLLZbPOQPw8o8RaeDNLfy2D24jjDR4lHlukpOxihI2knt2z9K9H0q5vppFspLjZFbxuFmbywkFtMVZopkRSJskjaR0xmqOu2SyCa2aOS6/0eOVeQFuIt28NLH0QhTkMOvOBQB86XrywziOS2EayeXLAz5DIshCNKsak8Hj6A1E8AeB5CMCRliYW8mGmdQTERGW+Un5SSeoHTNdXr2nSWEzqqqPKhlCI8od0VxvAWRj0V+AOuMcZrjUWREeMRELOhlV5A6yfaV58xj0RQOAOOD7YoAiS5ESv9t8qdnkVZViUxu0itx55H8OQMnv8Ajk6MF1ZteyXRiNrIseyRLUF4iCAyyAerEE4HTP55U0UJjAZ40ldQeFbDsw3hMn7pUgjnvSRCQwRKA7h0Ek4HBW5gyixs3G1SueCe9AHQHWVgeG8DGKeR0kkjlbzEmbccyoozhzCQpHYjJ711emeLrAxz29wsIM1kbKzYKzsHRlLNct/Cu4cdAOmBivPL57ec2s0cbJM0SRDywGSF1XEm3khoiSdpBJIFVwi289u6oDM65jCu+05wDIyBflHTnt60Aes/2vbrFunYyJGXmghQ4gF1dOY54xIx5TZhx7nHXNWrPWZ5PNa6kEdzGLUxTpCJRIschUwAA4KGIqQeC316eXLLdpuWXCzQzysxPzCRYnYGBIx/rFGMcc4FdRBNdyRxXTeWIfOhme1hAXf5kY2YR/mEahgfwxxkUAeiWmrqZ5ILu8Qw3KLIolRlFvtVnCW7/wADK0bBgeQR68VOk8N35zS3e1ng8wxtAskLyBihcxnmFAACrtjk9M8V5801zazK1okd3wY4mIVlMdwZpHmCv/EPNUZ4z/KS7vZJrrNrPsEsyx3TOjATRl2je0C4+VhKDnHTb+QBuPKkunONRWeZGnaOSVJoc2UsUEa+XG0Zy0Lvkhj04Vuemxp9tCloYJHExmlulhE0zNLNOYN0ccjxkhQZN3U49O1c/cWTXRtZ18smJI1ESSfNPNJO1vcCOINhg0qlmLcc8e81no13L9sH2pYLmEPDdR2zJIywFjNJPChbLXG8Y3L90cdBQBrQXEdvdafex2U9hBE0qXyxyAhkWIQSxLv5RCVDqO2dvUVo313cySPLp1vFvNxb28zyhgWSdd48vb1kzkbjz1b68rBqvmxXpZp5twaPzY0A8vfGDFuVhghgOcc+tSrqEbpcpHqTJHK9qNjghJLp383ejnoFBCgeh4oA201F5JvNV1tTBHJ9tjRyZUZJDGhLqOXYjse/5ULzUPtd59nuILiKC2aAAu4iZ57aRYw0kmMNCVdG4+YsdxGax5LaeJL0RyRySeZFN9kiP72AyOJJkeT/AJbKHLBRknKkVWup5rmfy7wyK1zcbYWZsRpDvhdBJnADCOM5Gc5GOtAGxZ3N/BeNHbhprMXcM+A7LPvR2MfmXij51ck78dRV7UtQdFaSzSHy7lnimVAXhVowHljz95ZW++CcZ7965pInicrb3DxQi5EKXBcLDLsTCIFyeNwx7Y5NX2a2ik8iVi6R3G+GKEkK95PES0Mpx187cc9lNAGppshEtioW4aC6iRXkm2sCHQO0v7sE7S5O31B4roBq/kXUhhlEUdhcSWdrI8hRlCyl7mTYV/eLIMlR23Y7VxM2u6tGGZniQpGkqQxpHIphYfukgbqiRZBAxxyPWnzXHnNFcyuwmktxKhUiSNQSFkyF+/JsHB9z3oA9X/tX+1J57uZJkja9tYrW1/fBri6QbIZ52JwBsUAjGM5FdFHeWV5bzSWawx39rfMJ7aUEowuGMskkblco8chYDjHGQMGvI9F1G4hhlW0uJ0uG2FzLKH8qF0EkEqrghZhIzHAwRux2rWstYg03URdyxmVHnka5lkx5zPG2PLeNf+WbKQ+8jGTigDudUia3uYJmiQ3F3DM8qzCRmlCSMFkLDjzSoDLj+FsH0qxYS3kNoptbZGlWWVVuWdF2yzAJGIYiwDKGU5YA9OeahkvZNR1JZJnjNmscjQqxXzhHdQCBHjXP3gyKOORnJFWHme1issxWx+zxhIetwILgt5kwuHPfa/yn1OB7AHrNh4hQwW51ZtPuoJWW3uUSASy2l4IgMszkANuB3duDWC+p6BevLHaXIE0Zky0qrh5JJm2PCVyrEx8AHkAjGRXINcWalJDOYzPEVSCJFOboyMwaVCeMowO8nv706ztUtJGlikjDoI7nMcYYSSpuSWFBjmXJJA7CgDu7vyorKRmv1adVK6cGO4LviBaymSMYHyAhQePxrj5YX0S7WaFLebzIYZClzFJKWjmdPtUHmICIYk5IbuByc1Hb7p50sI1Z3km8yVbmQgwvO0jNM0in5v3UgAx09K7+HTIHnls0VZRNaiHL3ILWyRsBM4ZsGSM8HvwaAIdMsPLsYRqc1spaNnhhg3mJbF8eSLWbadqF1G8ZyeRzX2R8L/ixN4D8JS6dNHpjxXcIfesDMqxuQBMkR3AW/kkgnhmZc4wa+VXt9PsvJ057yW9ikgazhjMnkBXEgkt2M0g4hiOQAcAjAJPeW5uPNljt7W98iK3Q29xMA8itGM7oWRchBuBKfwnjGRQB3XjXxc+stczwNGVk+0JBYQXBWMC6lMtxcPn7sg3AjGOMgdK8h1rR7YWsZcN5cwJmDF543bJYRghSY4s5A6Yzn0zt3unxXKxDTl4sWEt4gnWO4lDIVllILDMYB3FeSuSDyDVxrN10yPUkkmmsEUQLFLtBmlZAA6KvzMi54OOc9epoA+XPGGmTG5zZbUgRY5DbiJpGSWJ/m2FRmQBAMkdAOa/Qr9iPxxceGPGWmTqrLLd3Ftbx3W8OgyBKzCJMBFKxYyTwG5NeJw+E9NtBBqOo6Y8tvcpKuJpjDLa3E6lvkUDLQOpBORxuHrXsPwavPC+k+KtIsxpraXdJIscRk8xLS3RGJEqednzYyuctjAJHAoA/t+/Zz8bt4l8F+Eb+1FvFYizjSV0fzFeVk+cqMnb8wxnpnoeK+tLg281kZWkWQxxRtKhAMp3YCtGOoYE1+QX7FvxFt4/CfhqKbUFkiMCJaSO6BZXJIkMkSHCoAMYIzn61+oP/AAkSy6cVaRGAi3mSJR80ZIKKJCMKScAZ5zQBqwa3bRXarZIJXIEU4YgyqFYgl14LSFjxj37V4d+0PqMFh4amndHgn+zzvHFJGpRmkgdAPLxgyFznjkk/ng6/4+bRtXMtslxbzWhafEoaWMsckjGAGk5GAeM/SvlX4yfFH+2tA1e+1y6vHmna5ttKEUksd0JJFK74YiNi7cnduwB260Afy7ftXaB4g8T/ABS1yfULm6iWOaSKxSOETJDAZWEcSsqnyCWycHkE/jXzrb21r4eW30m+hguJdrRBWtJnmuZWYsmXLna4xyW4619z/HzxNZaBrl7aOn21zLIfPkCqbp/MywkuAcNOhJyc4UnA5xXyxf3fhq6u7nWNryapLG3lWUrg28CrGyqy8/M28EZ9QTQB4RrVndR3Sv8AYYf3siqLRZFmEfm/fDCQ4VtoyR/tYrzvWtIhuo5g8ZhCSOY7OJMy4zh3ZVHKMR82eQDx0rtda1m/a8+03UcAtGnkhAgLug5AaWRm5RuNuOvpXO75r68trqCdrSItcJcI21POTcFR4ZeOGAxtznjrQB5vqnguO5so2aH7O0CsBbKqjIYY+0bugOO2fwzXjGqeGra2v0jQlhGjeYzgSLFhCfKJHckdPb0r671F55kXTI7YRCRWixISxjiAys0kh6/N29643xLoFpLxFax27W9tEby4VMwuCu13YkYZm5wQOB9aAPk2WwWGYXCIvmAGFoowqABjkOWYdefSsi8sAJztB2yneGkJ8uGRTkKkn8TdM545+te9X3hyK7huWQR5ibFuIwN0sYReG+bOcE4/SuAbTMO0Ag3jfnaWJ8l17Fe4NAHKWsdvCrrNI5kMahicEyykjaECKCExk46/lXoeg6nHFc20KBUETrM74ZlYKoBwoU5IPUZ79e9YKaQEmkzJGsgMkhllwiqCMYTI+Vhj6c5rY8P6bGt3FMJUtgqI8cil5cvuHmRmLqQ64yf0oA+iPD89zHex3mlXStbpIl1v/eCfznAZVXj5AQOQff6V9p/Dz4pajov9m2erJHbuIXuIyqyC22SKYXllVfvy/Nzu6E+vX498EawsEkC3NvEYy7OZ49uQVI2FwMbSFHQg/T19ou9R/su4tZotStru4u3gIgdUNu3ncGME8GXdg8HGRigD9tP2fPiBYXot9HuL5BayWeWUkoiXcxWVFbA4jCkEkDiv1P8AB2o6elmr2U6XIurN0eysptwjWNAVn3EEj9516E9s9K/nZ+CfjDS4b2zurvUwby1QxTqrfZ3jwV8qV0bIkQDgnBzjHGa/aX4C+L49cS8vpvKjggtoBpcsIINzPGRxxyYmOQR70AfRl3qflTW8ktxGjwLKtubgEF1/1flzqvHlHOMDk5rhH1C7n1ExvZOsawnFwBJHbI24bvOkBAA4wOee3Wu11qJWQXt6ixztGLotFECl15oxDDIjfcKS46c+tc6lxdS6Dq9sIZYCzRkiVo/JkgJBDoSckf3gPu96AOfntbu81FnmupZ/KaNb2FoQbaC0kI2TREfxs43qx444NW77Srv7HarYHZPfulrKzOZblbXAeJ5wTtkUiNGA4yGPvVyx1KaW1eL7Lem1k8gG4dFRleKP7OItoG6S3G7K5GM10SnTVsXmguZTe7AAs6uJJ4zFgu+B8iB/u4+6BigDgI7eaK0vozBM+pSmNJGP+raGQxJAV52LIGQ+YBng81qaFaw6e8e9plsxBcTSs+Q0t2M5hYvhRxjy8+nGcVR1GSFMRTS3UUFvcGQ7CxkmeQ7HSM/8sghzguAMH1rrIIYrsG3eaWZLG1W8tikZjmmjlby1DCQMJnRyMkelAHI2uqaxqN3dW0oksLcB5YoGmwskEf3rmWcdZhj7me1a1jdWFheXaPqUb3ErqHtljyJpRa+WTESMJKIssTxg1l3Mtnbve2i6g1tPNILeOSLY6rGj7IhI7J1Zmwd2Nw6dRWRdWNpYSIwv5ZrtJvtEKy42LJu+YSooxKroTnJGPyoA7aS7uLmX7XGjG+UkvbsqpHMkT7LVQG4YBsY9fStfTbxzNcPKZslFWEbd37xyyjYrEfu89V9BmuZg8y5t7eQPM1rPIqT3Ekiqple4xFJCw5ESE/d74710gks5LZLUYJkmKNOZlDBFBjRVdPuEIckHoeDzQBji7kuGcRxODbySSTtcMGyf+WeV7FM/j0xVS71WSS4gDtG9vKBGQgEUzSngSCMHHp7c1aaKySx1CKN5o3ku/wB8F+VfJVC0YYsNytGvUfxnpWJeQzSKJYUjK2pVYrgId0kjJvUKh6gAdccd+KAL95dItraICIr6SSeX7TGYjIYIVLweaDy6kdfQj8+QaWz+2s8zNJFKpt/M2BZQmwXcjTEv80ss2FQfwgVl6je6rJDFHBZAMLWTzHmhO6KVoNivE+cQw5P3TkYrltF1I3WnG3mjl3tdmHfLuSCErdC3jgvpGHy3KqDs5+cUAJNq4uEmt7KRnnjkW7juFRhcT232gXMiuJOUOP3QB7DOMc1mXGp3NpqcdxcWdtY2FzeXIt5hOnnSbYcszS8mT9ydw9W4602edY5XWaSDTtTjuJLe7EjZ+22bGII8OzgEmRQB6nGeKNZtLO+0p45LVp5tHZTawQsQrSTrHGUVkJ8xwjpkdsmgBLvXJdQsxZnUHtbYT741jTP+pQSKgI5DqMbRkFug9KrWd9ObqWGZmki8tVxEwFw0e/zAJXxlLgS5cnrziuZEFvZxiOW2vIY4YzcT7m2PfSTPiSXZICQGjzsx93p3rqbC0tYLjzeI4Lm3nvoA25bwWhw0cUhYkFwCMnOaAPRrfUbU21utkollggj+1XhaSMK0uPMhJPUjtVOfxJdMt5cQyQ21pHbyo2VAhmnh/wBXNGzZK4yfr/Pl01P7I9xHA4ECRKypIBDHcNFku4dhgv7e9chrHiaFp/s8kDm2ubRZWMKrmB4uGTaOGkOT8vU0AXpfEksjzTQyI8kUckn2eO3GwSLF5S3ChTljJKOQOijoDXGyRWtzd2+pXOqCFHvkngsLqKQxI1wR5pjQDIjBxgtyamS4jsJrWd/OJlhVvMtgRKUaYlxKp6Me4PrxWPqkv2i9S+mMTW5L/uw21Ip/4J8MR5kv+yvAz+QBc8TQSu8jafbK8KO5uXMzvCp3+aDaqSTGhQghehIwO1c1qWtXC28F499fvZRLJBBJhGzG7FDbXdvw25z93I+Uda2vPvbw3S2YA1SBEMpnkdUkiJzHM0YG1SIcYBHNc5qOrwyxOlzag3sjm4jnAj+xefZqAqOY8lnds8YBoA85lnNhqKKpj8wNLcm3AjkcxbVLyRFWyzAOpyO5+uPBdfA8QX91amGbMdwNT+2P8rXDjf5cbgHPy7U68H6Cvak8C+MPGevMdD8Pah9neRYbE2qyKtnIzxvKS78yb2VgV5Axn0r17Tv2Ofi9LfwKnh27nhlgS5nkWOUzqB/qEIxsBI7Dp1agD411rQ4Z4bdblwJo7aKO4N3KgiljcY3Mynqox7ivLvFdzqEOnwabAbbzXLskiF3ceVGEhkjZc+WoQED2POa/ZDw1/wAE4vG3ie9gGtpd6Ta3EUYmhmwVRpMFVV2PAfuw6Y59vqLQf+CYfws0SPT7jxNGk72Me6bzpcEyEjG8lsTRHPT8ccUAfzAjwJ4o+IF5ZaNp+l3Et1cEJNNFAXZo5vkLgkfvIgACMc88nvX6kfs7/wDBKO9+I1pYzeM4Z4ooHja3kijWNptkQbLhfujcc89/av2c8Lfsyfs/eGNSuLjT9J0tdXti8P8Aoyh4ZV3Hyo1CqQhyOQMD5ueOa+n/AARr8GgRfZLewgsra1kQxwwAxkRcZdmQ8KExnsOlAH5EeKf+CJfgbUdLEFrqmpx3MkSGS5SOOSVmAG5Vc/6oFTj9a+VPHf8AwRY8d6ZYyxeEtRt7hYbh0t4bpC7SQEALPNIek4GQTnBzxX9RFn49stQjW4i2CFf3YCFhGzDGSxI+Xt165x9MDxT8TvDmjW1zLdzJDIwOBBGJAzFcEAg8YPXPSgD+ML4h/wDBOH48eBb2NIdJS9QSiN54P3gwi+W8asT8kW0tjJA5+lXPh3/wT2+KXi7UJtHWym0+F1XDSANJDKNzKqgnJIbDYB6YPev2z/aX/ah063ubuz0OASyx3TwyG2jIjCH7wnkYYYn5s7QD6Vlfs7/HXU9evrJYNEs45mddlyvzIjLGI5C6kZcsu3B7YxigD4x8L/8ABFvxrcQ219ca47SuqSXE/kiMLKQGdCinpuIBx16Vxvjr/gjN8S9Ha/1LT/EUC3FwHnjwFhtUUqMReXuyxKZ47YORzX9Qnw3vfFPiCJYxpv2a3nZWadfMWMhVywUSDkHqOMc10PxD+HhvtMur+/1Ge2t4oDmMmOGNWUHMrPgbMkDr65oA/hW+Kv7G/wAZ/AF0Y7rQptX06yvhA95o8TSQzwMhX5QgyswZfmGOCfpXjL/Bn4pKdth4U8RC1fdFMF0+4kiZWUgRM2374Yrx6mv6l9R1Xwrp3xAu9O1G6iv7J53iczyi7t45vOZUjidQQzttOSR3x3r7Q8A+C/hlrthbGDTNJubZlM0lrDZwIyPJkCSUhMs2c5HXnigD+M7w/wDBz4qxwYn8Fa0t5JGkUUsOnuiWUcRARnQL80jYxxzz1ya+jfDfw78VadCXuNB1SKGGOBJlnt54ngnYKJ0icpkFic56HOK/sB/4VT8MVhdm8O6aEQRsoS0t0UhCCgGEzJIWxwD7ntihcfCf4bXUM0tx4Z05YpBvliaxiyyBhkldnLEdPc0AfyvJp+s+RD9n0nUILiziZJ2ubWVSyFGRU+7yCCMHPPTFP8PWfiS7kuUSO6sblZkit4pYCibG4kkGV5xz7jjJ61/T9rXwU+GmsH/RvB+lrFcQC3jRLaKMyGEDDPJs+V845xx3rDn/AGV/hzPOJH8K2sN9IyO8kEK7ciPYVBC4UEfewPvD3oA/C/wn4L8R3Phk3s1jeTbLeeNy6SKskaSlZJQyr/rd7KVHdVz0rprKx1DRrSSSGE2Zmt1MxlyAwZSuWDZKuVyAexr9vIP2edHgtxZWcRt7SFdj26AKCU3DpjndkZ9O9Ou/2V/Aup2YjvNPtp3lQ+aJFEcjYICozdOASOKAPxDQmI7ZIBDFdwoxumzKk5xGsqKcYQlA3PbNYFxqlorW5NvJEun2twkYQlDJZSMY98yp96PzG79cdq/bTVf2TPBDxRWxsreBLcK4gXCeYikYRQMgn1B6g1y/iH9jnwHrcwElgsUSWLCE2S/Zwk7txFdAf6yAHHy+p57UAfkfb60LS6hubFpPsS2bQwBnWSGW5nG83Do4O5RGSMHJFX4fEVzZW/2G4itZft7SSnyLXYt2s6IqoysPkm/fLtPTPpX3jf8A7E2n2UTJZ6wWKyJJa2hA8uEKrs6KRyp2g4z0wOtcD4r/AGar7TBFKZYr2AyRWMQdA32cyRqAzy4/dcImCR1AoA+ULGCORorqW0gVkmZVgDslwPIYFjKBwUHXn5TjPSuxuxNNYI13bi2nLyC1ubdFlxswDKWjG0oTtUk92weld14g+F2taTNDcGKMiFUgYgqTOY2AQRrGRtzFkksMsRjvWtbeHbt7U29xGyPbiBPsyKBuhchyJU/iiecoSwIPGKAPJdBslglbWGuJrz7EVSOC5laGdQsyh7a4QcNLvIKMOoP1rk/EWuxxytCFd5Lx0urjUGB8+xd7tR5Txp/rovLBG48L1Jr2jU9NdRNb/ZoPPitkUSQsRbyzI5MzvnrLkKqA98V4ZqWkQz6rO5nupp7y2ntVd4PLUgAxySovRrc5KjjOeR2oAgvtQiGm/bjdyizg/cmRZBFOSlyjYYqRv3dNq9jjtXAa9rU895IIlhTECahELgsyzzRjEUOD0kyi4DZyTzXU3+l4WKyliC7ZEnFvCWBkmeJgpkL9E3hSc/Wr0Hhpby6Vb61ntZyULWwRZIV1FGVPJ8zH7xAhRiVOOaAMnSbNr2CAXLiJILOyN7BJg2sFzMGYqZFP7phGc8cjH4V01hqugyGHC+fAEhWe5twWkjtYQXc3MZG7Y7ptXHUGrlt4QubaebSoIo4Y75JX1JndzJM8akxquTh3khJRQPulhXIwrPpkeptbfZLCRp4be2imtnwttDGzG3nHBYMV4bpk0AeoWkoa2lt7K8gSzu5dss8kYNxawRpCYZfsgXJEaI656kcisOV7gSWxsUhigs5mjZPLDrcSq376O48370fk5TqAPM6da57Q9Yu7a9hkmDSRWsvmS3UeyS5EUuxpIjGcFocSgY/hJxWrNOupW9xp8KzSsl1Ld6ekTZBtprhbkSSyg5kczqELdlYjFAHM6hBcx3Oq2dxfNPBcn7TexQSo00KFftcJiAOI3EgVTgEADpwBVB9QllW6FkFiSS4K3kqMHC29vKgZY8Kd87Jnpwc1mpaXyXEtwHhaJb5LSZpSIg8Ra5jmhikzukzHJCvzcHJweK3bK1OmQTLI9rC8omniMYdzmFuYg3SO4MJJ+YYyB1oA4DxHZxXY/tCwtblraVWS1AQ7TNnFv5y87Fcls8dD7V51qTzf2VZWN7sRm8+KWFd8DKbcFImXHyycHLZ5GORXt+pG4sJ1LxO0FzA06SRu0DLb2yEIzq3ymYz44BzgE15v4hlje2uLm5s4pZrppZwsb/u41SNmSdMDCeYo2k+pJoA5HTtUkt99nDNb2psjuuI8lW4XARZd3zXXmYOehHP05e91hy3mSy29u8c7ypcSSvK0H2di88JycEsvp/erjfEusGzvIEsYHtYrqJ7hmfNwkt0kbeexmU/vELDAHr71x2p+ITc2aQT70nQO8tpKgS4tmllYM/mrwxdI2yp5UYPOaAPWIviLHNaLEJoHntwZXjhG9RGoLo00gOXkwAeOT0rb0PxTHfy4srkQpDaRvdENIpn+1qS9qkOcxsScZY55yPQfIcN2tlLez3lxJBBLEsMUFuyszymQgySKhypEZ4IPJxxXpukJPYxC4s7uKO4liJmgjlYLMFw1sx8wE+fsB5HQk/WgD6B127mmE8Fi0N1bm3j+0TRSrIttK7Yj81W+6QO/OOteJ6xrWqWmpKszG2imi2TNHAHhublCwjjBQHHm7Nu7jrXYafGEBtrg3tusVok9xLExlR4i3yRXag7i0jnAIzgHPHNaVmLBCbez0+6nd4hLG7DzowBJJvZTJy+3dkHjGOKAMPw2L69H9o6rHFaRSqsEtuxWGSZYnZw8KFstOuwrnjcBWlc6rY6U1/NY20movLbqYXZvKiaVV3mGSKQFVJX+IA5A6GuN1qCRr942nEixbZNN3+ZAHGG+1RuTx55jfdgf3cDmqFxrQjthBcoj2kAfypZF3PHOAzQygqSDjvnHI7A0APvNV8R3s32iyW0toXUfuo5wiK4zvwrMdvPpgcdBRXms+qXiSHyo1ljcB1dBwQeDkM2Q2QfzooA+TvHXi6C90+DRGu5bVhECrYe6hLXETbWlLTERxkEYBHGOvp84afBb6bczJezAyRvHC7O7brl2JCmJEJGwqRjGcY5FdpZWsuoafMIpELXrLKWZxHK1sx3bhcEnaM4Aj4OOOK5dIYotQb7UV8y2m2vGsISTYqFYTHv+VnLqAdpJJ57UAdjp6R29ype/lSznkMqQyASjfbqY2R2DZgTaeCOD/Ec13VhdMLCeTUUNtpxjJtZ0QsoEDM4MnmN8zM3AAztz6YrxaS1u7RftbXZgNwSpg8lmnMjyb1gaQjEStkZGBnPFdDc3l9e+XaXZuf8AQod80KzBreMsBkwxkfvDt+8OcHp1oAqa14okvZJVvo55/MwkF0Y41a2t1O9MqW2sucHPofSvN73xTdNczw6ZcLEGgQz+XGdsgwdgaRxhX3rhgpI5z0Fbuu2FxdT3BtbtZIZoP3KghFSGPaZHUbsiQHOR74FcVeaLetFNNGzg7YgJBao/mW8bgM6lPlbnqo+bjnmgBh8XyvcMrxQxi2QE27SvJG9woy8i7fu7j2Xjil/4SG6nZHYrCbgoZFjUiaVpCVhQCbH7vAHAH/1uZ1HQtoYhZ7mRJEErR2hEsYkAcFo05JHy/XOa0fDugXuoa5plteRI9u3lzxNPblJk8t1ICEv1UYGDzzigD9Nv2L/DOrXGpw3clnBJFqd75uoWwt0niS3QgGKS6DE2e4LyVU4J5xmv6KPAdlpWgeH45YLa009jYpBe3S3Eks4mfJECSXCqIoUjwcnAPI69fyz/AGRfhpNFb2WoLevb288dsljaKgsLueVo0DXEcRTEquxJyTj154P6VeMp9S8J+HjZWawyyTWszSCKV55leOPD5JTywwU9C3Y7aAPjv9oLxMmox3sNvHLOtvduzas0/lRG1KtHstpJmUblYHcBlSDX4qfGHxFp/wDbUi26x3EBE6ETu6mabPlyzMYwVmkHUc7fQnpX3H8cvFF/bf2rFNcPG4i8+RTd73Fv5pwPsuQMuxIwoP6cfkx8U/E638zWiNd28XnTDyy7xQzTNyycoCCM4O1jn0ByKAPIvFzyS3Urxqr205cjyWQMDG2CkgzxKc9O/bOM1b+GHwy1L4jeKtJ0TTVluTe3VvC0UVtK/ls8mBBMAnO0dT0Gck965PSYJ9Z1CKwg8xpTMFSCMSYZhwAxlALsGIxnrjp2r+sD/gi//wAE+ZNa1HTfib4p0aMK7wSGC/sYpJJC2HjZTNCwXK5JIPPGORQB+oX/AASN/wCCeukfCrwhoPiXXPD1rBqc9rFcefdoFkuDKu9TCozkKCQMdd1f0f6PpdtplqtpbRBIoUjjjQcYVR8y54xjn8Olc34F8Iaf4Z0fTtLs7eOGG0gRECxqiQ7VwohjVBs+YDtxg16PHHtA4G4DBIB592bGCcH1oAcoC8Y2gY56/oOfT86UtuQHAAByT9P5nj/OKcqg85BA645/DilJDD5QMe3XIzn5ev6UAQAneWUKMAYcsASR/CFPI7c9KkZvu5wc7uQQ2SMDHy9OBQrRk/OqBsY+b73fnH0pqnCsSABk7QDxux0xnp70AVZmX5m4dMkbW55BwflxyeT2rFm+xqpdokjk/wBkgAjOAcHnqef/AK9aU8q/MSVG35jgEtz7j8OK5XWNTisoDMxIiWN3eRsEoACQWPTPoD6UAeI/GvxvY+EfCWq6pPOsJtrS5ZQwGXAhYfLu6SZPHTFfxVfthfEnWPin8StZbTZnnFhd3LRwlWMirvYiSSONisjLgclcD9K/oJ/4Kb/tAWPhz4Zanp9ldXEd3c77YSxXCQiNZ1YEsWYbmyRjHIr+Ru88R6ob69nhv52ivpJ3mummka4V5HwdzsOO+7JCkdKAOzS2/sq08zV5ImvPMCxGAqryyugKmSaFMeaW+UrnA7881y2va28lvHpiadcGaWEzfZ43jaKKdnO4SyYd5G2LztXK7uTjmqttrU1xZLpks0t4pnaRJjE6grBja0MLN87sxwGA5IB96WW2giEN1ZxyW3mShry+vpVtjCyON8ccafN5m4/MduCD1NAHBvp02rlZ9UhLKkgCFS7Xjm3GFFlvAAVAUBDADgjriuY1+3uZZzEwNjB5S75Ffa05iY+SLveSfNJIBwB1wOK9LmS3vjcXSW7STedIq3VtE4S5txlZGtGViCA+CSdvcnNczqcmnraNaNGb+6tWSeaad9++McmHBIVZkwMjJ3FRjJoA+ctd8P3MN44kji+xyqtzcsuFjdslSojLER5GT6GvH7zQrWe+S4ie3u7UzbHS6Cq8USlm3pt5j2EYy2Bxx7/Suqpc/Zr2eZpWBWWSNDLAXnhYM0XmwswaOBFHAA4HXtXzZqsTSRzSKsS7YJXC7niWZiWHlxLwSMnJ47HmgDyPxV4deW7u5I0TZdSF4ZpCAiogJzGinLZCkZ7k4615vJpNw+0RwSeZJIxbcCwAA64PKjjIB57V61ItrNBBDczXEmJDLPKpl/cKxOEtmxtEfmYIGSeuecAaVnppLSiC5lugqCSONoR5siA7D8wQBgM8nPHf2API9O0a+WSJodymIeYXR3gcckrs8zAyCPxr7I+BP7UXjr4UzRwSXs93p8DxXEcVxKxR0j2gxPGv+sBUNnIz8vy5rzY+HRc20kkYdreAeY8e2MOryjcxZ15eNVGeM4559cW68NxNPbvbSWk8KRtHLNC1xkEgDPlmH5iWPUZBxwTQB/QD8OPih8Pfj/4fj1SG4tF1eSyiint7ci1vLO8YARFYxFmeFnOBvAA55FOOtfF74Da5D4g8MahqFvpcKzPdXFjeSW6BguUh1KOPcYTtC7soEORlgDX4K+EPH3i3wDrFtqXhfVbjTZ9Nu4kmhikjkSVVOfMeN5VwAfXnJyBX6F/D79uAXlnD4e+IaXE87u1vJeSL9piZZnBkle6OSp2jqVYYGCfQA/eL9nT/AIK+y6ddWmi/Ei3eGK1aO0uLswtNamKYLG0jTrnaTycnjP3TzX7Z/Cj9pf4YfGvTItQ8P+KNLu38tXgtVu1jmIIC+UsH32wc5JG0k4B9P48V8M/Dv4p6bLqGlXMEM9xEqG50648mUxORsmaxilVFBHbndjnBrE8KP8XPgX4gGr+BdfvxBbCNN9jdCJbm1R2BtpdPuJgYDtPLxuw7ghqAP7X/ABlaR+K7ez06aOGWCIyeVGxgWK4jVW8x3OwswRcgDksa/Mf4wfs72PiO4vtPksbKPTdYluLaeOe2WQ3MaMzMjQwrteNARt2HIBJPQ18O/s9f8FQ9f0+/07QfijE0wgaOD+0ft8l0VKOPlulcsYVVWwSm5cL823oP1x0D48fD34i6Ot3pxtJkaSKd71DGyDz1LM1tKmVjPzbWJxu28DPUA/nW/ao/4JztZWdxqfwxsLi2vBA8skMEryaa8iKd0cscpD6eGKnGRtJbKsQc1+Ol/wDDDxV4Y1WXRfFvh67sNQgZostHu2vk4MBH/H3bNyScEjriv7kPHfhnTtR02a6thHd2sqbUSIFzePMwcSXM0THYscXRWC56YzX5d/tCfs+eE/EdxJa6ppryXt1EWXWobYRy6bEHzC32h5B5cRyR8yjGDk80Afzt+GPhzIfEcAaBFdoI90qtGfJZzhWkD58pwcEk9jgdq9wtvBNst6sK3MkUqSyC5ZUBtJHiKlbkuSMQgE/L1DD0xXuvjr4Oaj4MvrzVNPggvdOtYWiuoEaeO/kt4wFjmdY4gGJwG3DOQM5xXkFpa3mu6smiWfmme4jKG1S5kDyySBfJjUbMhnY8g/eI+lAHa6Rp1tcyRWdgNRvL6RVWwRLebdcnJUrlky0LSAdDg4GBX2R4Z/YX+PnxU8Mxahofh37Q1xbAvb3L3EUfmMTIrRyg5jdUwDG20Dd05Ir9GP8AgnZ/wTs1LVVsfG3j+2hkRorEWthdRPMEwUuI5S7KSiBPlIwCT+Nf0jeGPhr4R+HmjpFZ2FraW1nEGYiJUhRkjYmRiOp4Oc8EAdaAP89jx78F/iR8KPE8nh3xhp8mh6ha3AjWJEdIY0iI35AZluAy/KSAfvfN0r0K6+Jfh/wX4Tmktr63sdUEMbKsVokhuzDwyIFEZbD8Z688cZNfs5/wVc8W/DLxr4ngg8OLp0t9bkw6ld2s0EeJVZyzyRxjcmJFxuJA5+av5e/i/Z6iJmCtFNpcV9dRO8TO7SQoC8MruhPlkOcDbkEjNAE3xI+IEPjW2u4tQJN6YzIttEFjH7yXiRJzwZWDBtu4n5cEdK+M/iF4NuoZ4mtwkpEJlWRfmkCKAfMlO4gPlhnHXH416fp95BL9khknE7W0rlJpJsRDcxI83YNxm5IGT1X1qHxP4gsZ7aVILaVLi0LI5fbM8MUOCUUtzLv56+2KAPmnybpbCVLuKGeS2mjPnSErcwrn93ti6vHwcFc9ckntQkW+81eVfzGWQqNwnCZBXYh+6uFHJHPNdrf3kepw/arJY/OEplltJIwkojDrud9pzCiBd2APmzwDXG6rPO15cXOyJW+zl0trNiq9cGXfJywK7Tt6jdyBQBt+fcGNsySxTofP5CskZBVAJGAxu2ZwfU8iuq0i3utSgktJJ1vQqLdW8K5luXcNjervwUOeQCemK5PQbTUNXkggggjuZpo9nlpJ8j5xt89icFlJ6dT0+n1t4S+H66CdNuvEEUfnTR2sUdpZJ5U0pUiQ7y3KRqOW6Z5xzxQBtfBn4cxf2lDq2o3tqkARR5UluZJ9ysGaAxoAmwdtxFfXsnj7wr4Nsb9bZG8+Boh5GmwwbRNKSMtBKSY3ABLkNgZ+XAFcHpPhDT9auJ7bw7qNna3RWEyopeSRVZOYoGhzkOSdxxuXJryz4mfC3xdpLXE99ZTJpSwtsntJLmVJGJ+RGmVdxlI7EZGO3UgGn4+/aJWS11KDT7hItieXEkwmYTyyqxlzGd3mlc/Kc8c9OK/O/wAR6pfatc3F5dzSTm4laZlEYVIWLfLJKjcuB6Y4716hrHhxrF2a+n3xOhKNLIGlhU5JCsScMuADn1ryqYI1zKVCuJJPs4k3HcYh98sh46gcnrnrQBY062mtHgulU3MTIftTyBEhJYBTJG45Qc+jY6HGTXd6Xp00ci3AaF1bdBDK8kQhKygEJGiuRcOM8n+HOTiuf0yO3vljt7aYhoo2CrkDy9h+8qr8rqT94MTW4rAqiR3628iZWWJ7do4p5CRE2ySRQITtPJUdyaAL15qcloY7WO7W2SVpQ4fdnzIQQ0aKBhiT2B78ZrQtNZW8tXjmgPmgCOO58lRGFICF541YNtBHdf4vyxJfD8l2bdYmjupWuGM01vN9pi8rAEIlduUYEgds9eRzXcw2i2cEFpAqwyziVdSQODKs0S43LlSAgwuRnPzYGcYoAdqt3aWdt9kVUmvVjjeKTToyIZFZFDGbL8gAgkHI/nXERTrCVhjhN4t6GXAiWMJOxJlWRmOTGCAAemBwec1txX+YZre6WaY79izSoqmGTd5bxo20FldAu1feuu06yWdhM9rpcUcdqyRXd5HiRC6gt58Ab/SlCj5QBnryelAHO6bZSXFjJFczFbZHUxRWgLwtv6AtFGfKCMDndj8ant/L8sxzvJDbCUxBY2+0lPLDFZnRwDksOMZIzmn6rDBbfZLS0uhGjzM121sjxQOsjbj9lVQTC2QTh/u5wKwYfNjWQRtsWK7a2hndsyXfnMTtkP3Y2AHHTkZoA66yuXeVILu3nSNWhe0e2vSvmRIWLm6gAyrEA4IyPqOmv9ot5roxJHBBBNIsZlQqZkjjYeWqszcXG443NwQa5CNLa31VImaZIpLWNY5nSQjer7Zo1jkAIYBjkjPUcV11tarphjubVxJLcu5gSTdK8EDMEVgjJt8wseAeVBycUAaV/bxtdXn2K3FutpZxG7hmeWQSuzqDOiMNomI6qhxxlapx3sNldvYOjrG0btPJccRXERTJQQoNp2lsjLKeOeevUX+kxHRlnuVgN9dupuZprrY8Lb8JJJIhyQTgHA2gnr1rzy6DyX81xfRhvs7pamHzXZVVVGQjAfMGUZyOPftQB0UZEtus3n3LmKKRrbMcbOq3BCbYoWYKsBA9SfQelRLzVXiltor94bltrQs4t3Bt42MUlsEkAEQJ+6R82T3zWJbJdiS5ubNpXRo1a3hMZdbe2B2uo3n52HbH3efxtw6RILizb7UjYKXMSSFQHCvne4ZGBVXbJO7advPpQB2WkXOqQWbyolxeQwXET2nmTRFp3ibE4aOQb44wxOXG4EcHnAqpqGrS6ibqdGH2h1D3NrPDEsFxIpYR+VIApSOIDIyBu7g1kyXsSXbGbUftEcCyRzW1giW6RxzElhK64zvlQn5QcAcnFU5LiCRijSz2rxQmaCKNYp1+xMuHSWd8bkYcnJyMHHsAXLq8uJ9N+waVclknDC+hEaxGKRyWd0CjpuGU54rgrzWNVhtzbOzXM9sfKVIXVruGHI2CRwc4Y457Dr61PLq97bCV45bT7PCqpFc20KqkqSbtkTAtuL443HgE4zjFctaPJrOpPPj7HCu/ymRGWdmjBVwME7yW65yvPBoA7WyW412NLSK0vYpkIaaFi0jbsoVcSu2FDt3U9etYl3ol/e3V0siRQmJkU215PGRcRpISBHII+JQY8ENjAGD1rufDGr2ljp1wmoGe7ZjK32Z0An2oxDQtISDC5IUqyk45J9a4jX/FNibtZIUlsbxMy2ShYf3iM2HEhdsOylQdxPz9R2oA53XrS3s7iH7SoN7fQOEWKNo4IXJCxzmRYwAgHHOCevNclb3dxpN4ga1VpY5GUXFuxe1EZUrmVyfkduxHr2FX9XutU1i9tZHimmkSLyXEWHiQGTJeQr3w2cA+tZOq6e0UEkUSh2MmxN8jjy52/eeZIox8vBABxjv7gGfc6jfSNhVS7aOUyCJ1dzEwJ3B7hFwpIOepJ/lA+oXlzfCGeGytLe08o3MnmZQSffjAkcgq5XjjcTnGK29A01bqK5e9FxbyIUeV4YvO86ZSpjUpGxKREfxMAABziu68U+G7C10Gx1OOVGuFMXmL+6WK5hmJba0EeRKwP8QzyvFAHB6rqlu4SWFY4vMhSEwAmOWNu4Y5xtJ24JxwecVz+owh41mhdI1NsWKp96OZOWTfjkuBnIJAHWr2paa0rW00k8rWzBXA2LueNziOMqwDqBjHIzgc8cmpfaRfRKZjJF5C48uKOWMqETAViN+fM6ZB5PYdKAOane88pJJftBgkdkgmlRzslC7xFux8w2nr0Hcg1s6Pfm3lt41txPJJ5gUIFWZbhjkMCCN+CBw3HYdTgRxfQWtrcPIkysJQkTBXuTHlfKVZPlifHOTjcPlGTxV7THkk1WAXOy1ijH2iSWFypCI21opIwuEnwBxnOecDNAHqWo6ZcDTYbnc1vcz2QNxFNGN0qZUtIiIPlPAyP614veS2qSXvHmSpMbaLzBlWdQDhnkGFGDx0z07Gvez4i0E2yaNYqZ5bpyIZLpy8drMxUkzTzKdyE8FU5471xvivw9YzWtzKki28tsz3U0NpGR58iqinyzIOFU9O+CcDrQBzkPh2w1HS0WIG2nMHnXM4fbFAgHzKsRG55S3Qrkd+eDWMvhe5EsMA1FLlBHkQSRSCc4bKqOCyPx97gHPXrXQWF5by6Wkds0tv9ndVnaVo2+0kAOQDnKgED29OciqsXiGBb4NgxpdAx29ydzvHIG2OxjA+5nHPTHU0ANht5xZT2MjrHPFGZgr3IYHYQqxRuAQkoyOAcZ4rb0q5uBaxWyW6sYVDSJMquLg9Qs0i4LkHkBcjGBxWRGqN58HmwzNJcKXkgxHI7hiQpdCclvl4wOfTArZ0rT7+7urvyIWsBAd0YuCFy7YWRjgkcZPHfHc8UAdlpVvKmntdadJC01wj2lzD5QWZpJWJ8pGLsVhVQRk8kc17P4LsLODSAdSit0mhcSpJHcG4mGCRsSOMEJFuHz7hlcda8LgS706ILLeRp5V5HH5gMqQyEuSZ3csFTOMdRxzVu51W9sXtbqwuo4WupZBshcyhmBdTEUVm2RMuTk8NuOKAPeNHu7htWuha38BIvYUikjT7Q0Vu5H7hZZDlLcZ57Dp2r6Dh8PW9paC/TyhqAt2Sf7CXZ73eoaOOBGIXYzNlmXIGO3FfOvgPUzplsLprWzuvtk6xzHerbUIjEm4qCIl37xz0r2u18Q3V/cQ3KMLWG3iSG2tw6E26RHKvASR529l68jnj1oA0pIphrNqdW8y3WCBJYYLcokrzOgWONpVyXYMBncBg5xXSLaveRRPpclul4ZWMuoTu8tyqlMu8dq2FDjocDPesWWzkvmWfzkeVlilAQpLJNcyysJJZ3LfumiGSoGFOcCtiCwitktI7eO5ivbm7CyT3bNChso2JnuYliBCBgME9SQOM0Acpf+H4NPvLf+1LbbdKzS20iv58t3JM2W+054jjMjcKThcDJ9OJ8dWM+ltC1qtzLNIkkc5iYB1WYeYku2PJeONyVwF4IAz1r2nxL4pF2fs8UVurW0Lxw3cqZleYsYkdPl3OTjPTAAzxXhOtarcLO0+q4u7t99pNJBO/kWdmY2TzBIxGEyQecfNQBzFnPqN48FmIpbZEjnjme7cJFczbVKz+Swyn7tCFBGcgetW5bzSn0prWUT/aYNkm6eXfq0duG5ltMYU2+edhO4ZyRTrqxc+Te6RqjXJFs8F00czxyS2yxlgvzKcyKoUh8AE8Zz1wIjp2tQtdXSwwXFtHPbQ+XOWd8sQ8txg+mQwJ+Y8qMZoA1pZpb5YYk82e3+eWa7upN119iT5CsJI2C4wFYbT8y+/Famh2dxNqTJebZNLnhAtIiZLUSGNB/pxV2zDIEALY+83Y1cS80vTdDiGnpE+yJTKikPbSZQqfIjcZVg/BGTk5rj5r3Ub1oLuNpBF5flXFqINxUoVbbiJiUDL0I445waAOuuvD81m15NPcrMb8bLC4wpCRnK74pSSwlHcEBqu2lvNa28FveF5bfy3jEkM25Z50OYzMhGWcEjIHPHrUuj6nbw2cRKSz2N18jQBVlltpF+QAxsS0EakA56kcnrWvHbSW23z7tLm3dna0kcLEokOEVCSflcDqTyeepPIBzlxaXFtcwSiWNLppVdQZSUVCmQsqnpnAwCMcVFeSzXFyqTJIJUieO4QqzRFZQVLoMfKnmAc9B61oSzWl0bi3kBQw3JtxPNIo2yu5dJy27LpvJwOcAc4xUt1biSGK4a8ae+jHkxvIAsAkVii72i+VoCVGAT156GgDk47cOlvNPfLDcyzrb29pKPMkYQFmW3jUrhVwoJbqeg9uo068upLVgYI2uN8bRtFK0CSoHyWKyKDvUDHrmsOFHfUrq8lMzNa2z+VapC6zyTE4DQlkwEZ2O0gknudtVbi3aG+tL23NxKj2rSTQb2kmjaeQqodH2qjA91zjNAGjLp8l7qcs8lnMgDylQJGia9kSONy8ckhUKEVGyxwCw4NadvbXbmzuNq/YbuO5w87ozoyEIftEucQgk/K2cNjjJpYbayu0YTzXAtLO2S5HmF5Z0mbJnSVFwZIy/RT2IAziqMa3lz9oe2vRbrNaJFFBAFWJ0ZmMRijl+WJ43AJBIJ5xxmgC/LdbgIrGX7StrN/pCys7rKAg2MjlflAx3I+7+XRC6JtYrh4FWGWYKbpAZ7m2BAM6zHoIi2dvAwuAa5qzngsYZ7GeeNrpgpnKxESeUxZHmLgYZvNBBCnjHoat232poon2vFaPc+UbhQzJKjIQUdP4hnOCOMc+hIB6NoTadqG+YWkeLaMxxPIB5dzaocsU+bmZl6EYIx0Arqb2O2jjj1O0nazFs5kjgXLSrJCFAeaM/cc7WJGNpI5rzjRdUgj8y3DgLbYUXLKY47dD8iqqZ+ZyQeRnHet2/a1SBZ4ZJrid7rbMm87ZIHXBDDPoVYevQelAFXxLfaPqzzgyLLcNcLN9obEhIkwCnQ+U2/qRwAuDiuSmiMOnzW0EUhcyMizGAG3Qyxq4Dqi8DBIQkD5SO9LrVvGY0ii05o7qG4Vorq1IE0PzeYXmjDZZSclgRkA5qD7fc2mYboyKzXXn200EhkMyLFgG6hYY8okYX0AAoA3PC6SfZbpfM8i8gQujlPMttpUIyzRfxxMBuPox4rSv7yaFkt3toZ0uLdle8hiihU+U4dmWN5NywqxIOegwMDFcnf3sCaXfX2n3UqzS27W80lupt3R5WDE+UeTgjoM8c96qWt9d3+nmV/IR2LrFdSCWZpEMQWaMuQNoDE5BHDHHUUAU9S+03Blv7RI41eQp5qhUed1QvGoZGILdhn7wwRXPWGr3Ehit57SaG4t7s3lzKk5ZlclQYJY5AAqsiZIHqDXUiwuDpNvHDOgjjeXJMaeUJLUdYwX3ebkrgdcfjhmnadLdQ3UF3cva34aZ1lggRU3CRQs21+LhShjXJ4yTjgUAeQ+Lr5r26m+yGZXa2RA8oBhSEyMsmIx95R83A546YrjplOmfY2R3uVhWIq4/eQLvA3y5U5RM4Azz6dK9G8RIxEjTxqgaVoSrxoqPIRi4Blh+5GASxHqcDmsyLRVFnD5W22jgiSKNFZpormOJfMZlidcuW3kkdsAdAKAPNL+y+1TJJaywy+fLIt/ZfaGkEk7LuS8ilYhlKKFPy5AOR2NYsfhbULu+e5YLCqmNZnCTPFI0ijYWXBMrcjJUjnk5JzXoUWk27XCLaOLIm6KRO8UccQVm3mZVySiO+7IODk8jHFd9qPh0abpaazDeCzkVUkaCT/ls5xCGtsjbsYjdzyNwHGKAPObGG90qyuUuJIRBIWgt1URSG3VFzLIoHzIC5JG/HXjtT9Kubq0jNtJbW5eaQql1JIlwZY2dmVDA7YKtG4YAZ2sM8DFaeqi4RXECxXFzJAPPcbEijikTLvKyggk/KSw4BOM9qisJPnit7pomkS0t2JXfcGbGxXignRcI4gKlXOBxgGgBtvG1tDcteFFljlaK3eMPKZIVlyHnMgw7iLaAFG0fd6inQTTRXExidViWTzSIyxEq4LfOw4Axt4xwcj1rbt72wV7+2SyMloZJIop3JFy/luCLfMpADkqwyPvdRxVl4YtQeU2JaG1CPdPpmxfOhkjVGVJJevltMHJB/venNAGLLao1u17dzLEX8lpygAW3muIkaJPJI3EEIrEgEfPn66GniBLe7nmheRpURooyxiCSqR5jKqna24Acvxx71VuWadrtZFeBi1vNMhVGkRZmCR+QjcMojRMZ4G7pxXSgaS2j3hlnGUaOeaK8UzSiOSZ47lDCg2AfuwRhsYflSc0AcP5VzJf3k086TvLESsdztRpFByFjL4+YArgDFYUV1b28l5AiTXNq0kTxTxN5n2CbO65t5QgOzq+AcZ6D0HT6k2n6lfkwSDMlurwxxrKgjeIhFV2dQFQRooAX5SB3rmlsLGOe++xxX4+0qsd0FJHMmFaRIx1B/vdQRg8igCrDaWuq3i/ZnDRTXMkcEsgYZ2gMEV8f6PJ5ucg4Ixk11cek6g0N8JhKJLK2glVYhI/mRl/LlmjIGJnC5wy5GPyGdaabbQ+RbxyXU0sFwFW3UgXEMUYEhkEQGC5BKtk7mVfUmugN2n2hjZ3crSFRc20MhECxqWLTxlJmXlW3YUHacdulAFi20pfs1w4Uy6eke0yybt6h3y8qu3COMhT3yPzuxLJYy284R5ykpeVw7sltAJI2jJI6xhFLHPBJIGeKybfUL51aG0uVDyzvJGko32l1E8pZ1dP+WY35yx+UHPbFaly9xFa3hvEmzdXjE3FmoaJYFiEaKqscLAkqHIHXbnvQBTvL8XF1Eb+6hv55yIFnSPc6rdN5cEflsRshKlOnI5zgg1CYbjTrb+yy0KrKGurWdpQ8MaA7SmWbc+VxiPpjpWYZIY3s5pLjE6IirKWiIuHSdZImCKcqyjzCFIzhsc4rUMtxJFYyX9jHLbLcS+RbzlkMRISPdvQZGEAbB9eKANsNDPp0cdwJN7PBBDHbzlozJbyb5GMDAiNCrMxz0HTjFX4buO0S60LU1kNq8p8i6Tyy15DcIk9upuGY7VR0jGMHG8gYArNa6jsftqja8LhFZ7d/MVLa5jV45IsgmDbuAcjOQpyQc1li8ia4wBA6R2yLDFg7TJGBm5jVieeCSQd2T0oA35Z7GG10+HT7YtdS3FytxKmZIN0StHtkZ2PzEqO2O44xXMzahqMKBooQTCRA/wBsQPZPazNumSOMdGR2dhnv0xXT6fLpd7aSLHuivhdROjyxmNEeVlh5I5O8/MCcfeyRVGPTLzVLk2NrdpPbsJZ5ywJlj8pzvBDYO0NkL32qPSgCva64sIKpEsptvnN0yq1xNDJiBoLNRwMpg7T83PNdC7Xq2+nWMFukDFmuZIisYtZbaaYi3e5yP3d2u3PXJwOxrCl0iexdGkMaq0pUSkLEiC2ljicuWOBlZEG7sM/3a04b4zSlZLaKa5kvA8MUhYrDBBAVgl3g4lj2hOOcnmgDY1GW2bSJD+9ub26up4zCm1JyybY4rmT0tdsbdv4c5OTXJw3EMUcym5nSCG7SZLaCfINuZTDPFFL1XfKJJCP+mnHFdZBaQanC1xZwAywG3luUyYkkuYYmFzGZWICW+12PHGRtJ3ZFYeq+G57M215aMi281tujjcB0tktkAluQiEtKjbTkkEDIzgDNAF+31i1tLi7mtrWSfTr2SOySNJfPmjZowrNAsh2w3I2ksQQWQj15oC3lttWtZ4bmASTBWlWw2QlLJfMaKKYMSvmMm0sGIO4niqlgNMvU+3XBkt4lVHtrZvJ/eSwXDo10kkTf6xrluGOAYmUZ4roF1CxFtFqsEUUbZjkuklhTCGKV7eQPCSPNibAKldwbOBzkUAdrYai99DaQW5jRzCDMpy8R2hWO5wTiRoHjTj0yOK6KIaQkd9FcQKmSqzxea8iwCTbCAkqjLwq0Sg4GAxKg8cebWeuyQatBZfZYxDLZyk/Z4GgZHJMjmIQbvm8t4/nPyjODyCK6jS9Q05pZxdzySyxL5rQ+Ys7wSxnYPtDKP3sGSrYHIZ93Q5oA2dQ1z7DF9lntVnijkWIqimZYopcv5FvKcmF8k5Y4C5wfQ0tO0231Ccu0dxYWmWMYZRcRNclfNhkkkBORGjfPnjLHsKo38N0IJEhuluI5JLl7qV+gdn3mJIWAJeOMRgAZySSOa6LQ7S6a3e6/eCINDJDBC6rMJXdInSG3zyu/d5gILEE4xQBi69pMLvbxTQOkqqkttPGoFsiYdOQhwYiEQ7skEgmuWv7yKCOHTdYWOJWtzcrdwqUSZnZnRI9h/ePsZRg9dvoRXuOqafeanZ+Vb+TbfY2b93cDct0beeVru3Dpny4dxcBTzxgCvKdX0yPYTNArbTG2UG5bOJ5NwJ8wfK4zwOMDAoA5LUtS0PTbKKXTYMzeZGpdJdt7G6/vZmUcYwGJAHJbggnitzwT8UdU0vUpL61u2uEjWWcSXAbO0AJEpjIwbo4bIH3c9jXLat4cnMrXkEUNrH5iywySuDDMIiN4Cscs7BTkep9xVR9JtrZTLDFLbpc+dcy3cWBFtVB5kUcR6S+dvHpmgD6+8N/tCarKkkesajdRRRtCmlzRMIZpjcOWa3MigmUhiwOcbQoB9a+7fgL+0vcwHTt2tXVzHcPPa3cV26qFiSXyo9iMSPKCKQWHy5UnOa/Fe2iuroQrZKLiOzV3ghlH+kG7ZFLzzOD8pw0gU9CEzXQaN431TR1VI9REMemzsCZWZ5WMoZ1RBHjMI3DPJ6c+tAH9Cvxc1T4S/F7w9Hpuu6bpt817NNaASGOGaKKXePNV0B3lxkYOAFAI55r8lvGP7AfgPVvFEjaBqFta2UjSRQWeVVlUxRSrbuxPzbXk+T++oHUg48x8L+OfGF4g1ZddF3NAguo4xKsIktxuXfGgfmRBhNv3jsz3r7b+Fl/4yv7NdRv7iCFb22tplv2hE84FtC7COEscrKQ0a7iMgJjsKAPgeL9loeFfFX9leUVsLOBLyQkEAfvXUXU0W3gMrRkJ3DZAPIr6Z086R4b09NC0kwS6tDbQQCVgS0zksblTIo/dWxUxjC8Yjz1Jr2fx7qxZmt0jRJJLWC2edbZJLi6DCIQxSMUJWRmDnn/npxwK8RPh22l1l5WjlihKyRtbqkjXKtJwYw6Ltwo6EHv68UAcdfW+qXP2pZG8u4g+1iW4WELAgl2StBHEh/eNLI2Qx5wAcc1lnTbpzHcNbSrP5cDgRAmEMPv3U6Dn5gseUIzufHORn3Cx8KWdy8No148lvvgUxRWkn2yFLeUyGS6yPnLgiIH/AKZgV3+n/DI6nfSSQRXSpcTnyYvIGyGziMVxN9puEJVZDIiqCfmTbtxxyAec+BPh4db1ZBeedtjUSXM5i3xt50aSP5USgudkoK8ZVSDkZyK/RT4WfD+w0aGa5uI4orI2tpeXBeCUTAPN5cBYKCQm+NvlAyCMkAYNa/wp+HGnR6dbyanprtLFfeWrQILaSWObmN5pCrGRjHGGLEKG3YPXn6kh8OabNFYXOlxG2eWORGVfMS3nihORDJA6kuFmnQFuB1I4xQB49FoKpcXl7Z3NvdWs9zEZZUgM0tlFLKSYmbb8qEEPn7qhsdBTU0h4XuppE8yWMPBYyOxBRLlpJ080ngrsXcVHICj1r2DRrTUIrRoF02ze8uHdUdIWaOdX3R7rmOMBcKkj7c5z5YPfFT61YwXNpdWl5ZpGDAqBLaONfs87rJE86lcbwEWPAbG3djtQB4Rqujw3cdsqRLDf+UZJ7q4V5LT93IzPMqq4ZTI0i4AxjI+teb6jLczWcmnTQ+fFfqJ/tDBk3W8CFWyWkZos+QQONvAB+YmvonxWYtN0yKOG3e4mFkRHhYWlDQRkxy+WGBkIlaLHbEfPFeFXVxcW0CzSNbW/2uzkF4yosIeeKcvcMZcnF4xiTES4BEhwMA4APHdZk1G50xtPEENnZXLsTO01w0cUMSbGeIiMCCVokAG3I7180+PtWj0lsW0t5cwxhFjwCfKEaFWcosY3yMigAnkj5vc/UHiS18y0m1e3vWuUIS20+2hnkk8uSWQM1vNaqmAXZiMngV8l+MxeXFrqMepeclzLC8dla+SgjVJJCRHv4KkNkEZLDb0wRQB8e+PvEdxrDzLk2paULDCFbdMshQSZmcECQKpJbHHTrXBabG9nPdpNdXF9bW6JG1ugY7pHLXEQZggLw7MBjjAxn0rf13T7tLm4kEiyEGOK6JJzZOrlECeYBuBKgnA5HHJzWVo0N3qt/bWCRLA73DItzjfJdzRu6oHC/dQLuCgZ+7yOlAHq0NrFcadDFa2l3Z3WxJo7cK01oYBjf57AHZGAzkEndyAARXq3h3wjHcyafNrVvFHBHOkdpYMjpZ3cQTdG5DDJBkk74PIzxXovwh+FHinW18P2VjpdxrE923kXSrC8++Z5X3KXVeYwjDj/AGcA4r9j/gl/wT7R7Sz1vxLbnWL0yCVdHlilX+z/AC/LcyRSNxFhRGCmMHZ0oA+Efgv+y94h+IM1rfalDH4d0Jd88NtCsoHlox4JX7sbAAbjwM1+pXhT4Z+HvBtpDo/g7SJb/VGsYLOa5tvnWSIurIgkA5PzHIJ3HHJA6/YHg/8AZ91SztorK20qCwsLeIJNNawGNp02BMo/SQHaSyjvnjBr06Sy8FfDfTo0s3sv7VA+Se4aN5Y5/uSLtHJcEcZGRt4oA+H5f2SdW8Um11rxXqkWi2LInn2szO18yo7GWzYjKwJJEiAEHdgAZNcZ4p+Cnwo0KS00bStOFreT3Bha4aUXDLBHKJN6NMp2l5sDHBxn0xX0Z43+Lsc1jdW0161vKJzGk8cnnrm4Zg0zbScEIABnG0g5xXwJ8VvjLZ+GLHVNc8/7VbaYjYF4Io5b/wAqJpPLhui2UlBG7nGd1AH50/8ABSDxTZ/Cjwjc6LYubG8vIpneSCZBK9qCNkRlQcuZ5CDt4KjHY1/Lf4i1S41TVZr64Ekk1xLKz4cOgyxKkc/Menvk59q+7f25P2g9a+Lnjee9m1CZ7Ft6/ZmuzMkKiRlEW0nAPfGOTzXwDDcpEVlcFymHZHGXbACkMCcAe+aAOi0VRCVL3TQNKQI5FQlVO3rKedo59sV19tcX1u5ee/ilgUlomtty+dvOGLzYyox2I/hPWuLhkF7cI9tC+94HLR8NFGRloymzuWz79a07Sa5WNYyA+8D5XAHzKCXKjuQxIoA9PivJZnfzJIZUngWGMpEXmVQCzDZt477T0yMnrimzzpHLGscZ8qNArB4gXinKqUclhksc9vTrmqGm215O+bVXJihSVpVbyyoUj5VRhnJyR+OfrtMZ4rsmUCWPfG5jlQnCkjesmACWy3U9ce1AHo3h++kgtmnFst1NDbJuaVsiOfcrHClhsbYBx7Z71uWGrXwmm1V5FSW8aQRFlCIQCN0jqw4wVA5J4zzXI+Hrlrw39kQYluptgfYrRRx24DGOIjlpCMfMfXB5FdTfWNzBosL2IieOUzBZpmH8GSYZAfutweR+dAHEXXi3Um1lGhug94tz5d0m3bbujP8AKUZMmRsE9Cf8PtPwV8ZRaaadF1iwRraS3WBJvmKQOqgOLoHl4pEzgfwnrjNfnLey3qagshjRGiuGdmhUhRgjaeegyeOfSvffC93LcWDsyvPckM05kBMbRtHhRg9COpI6cdOKAN/4qfB3wl42a/1Tw19httTkdmlhjbyIBPJhxJbBj8wwy8Y65PevmS/+GHinwRBaXEkEizpdbJXRTJG8RH7lmI6sSQAV9PWvWnvNcs9SVIZWTYJWWXz8pEBlkiUBv3jYHHX07V7T4L8Ty6lcadpGsxQ6qbsELPdRo0kMikBNxlO1wu4/KOeRQB6H+zJHe3Xhq9OuaXcR29vG00cwD5MocgYdhiJsAkgkZHSuN8S+Gzr/AIu1OdEkkh8yV96FY4mjjfKNvAUQuuQTuPzbcAnNfqF4a+GunWXw2e5sbRYje2SxvPDbJG4JiMhPlhwoBfA3EEEcdeK+dNb+Ho0CzuV1W0kmW+Ed0sUAVLeZ8NII1VMMAQeQOM8d6APl2PWdM8LXdndWkzXE9k6OqRiRGZmxtfaZP3hLg5AznFfs5+yN8XdK8Z6BDpGp201rq0iRaZCZYFdCshB3OsxAiKgHaT19a/Mvw/8ABiHxpqaTahoQsbSO4EouCswRLVGCq6oowj4OQM4yK+5vAv8Awrz4U3Gi2g1uUXMcscrK08PnO0Tbk84K37tMJwCewAPWgD9UbPw7YQQfZLSNWaN3FqttEhl3Sj95JcBT8245OB256YrznxR4B1S6lN25iS7njnt7OGK1aPTZoz8hjvsf6uXH3SMMCfxPV+A/H1lr2mR3GmRRvf8A2mCWW7TbuEUijdckjHkIqHbjJ5bvXsmn2F1cXlzcXkkV20ifaFsnZhMGAI86OMZDoQP4iGOaAPzY8c/DjxDpUd5qhtYrl7FhKWSH5oZTGsflxSvjcgbPygdOT1r5c8SQ6U2+W6P2i/hSZ51W0aJJlMWHt5FVPvxsTh+gxk9a/ZHxR4Hkv7CeE3BxqYkuLmMozQyKVbaimTIt5dxA4HPavze+K/gS78M3kkTaVJZRXgnFtOVim8kbWcxiSOMll2g7iw7jPpQB8ZW+jQxatBIkEFvp08i20SCQO032iP5pQRkouOB93px616BrfgnTtR+xJE0UptrCSI2MaztdGLJjmWVjJ5cZC/dLGtebw5A11b3zTotpA1rLlQ81z58YKtbI6oEh3PyAPbuaq3l2VcmCS/u5542iu7VcRJtjkZnV5CA5IA4PU570AfCXxb/Zj0jXbO91DSLeGO9fzoobd4JWupJXcMse9QVMjYJDZwBxmvzl8b/DDxF4K1S5s9Q0m4ilt0EcLqu1QoPKysowG5PX6V/Q5bT215a3M5guAbUReVZTSQsH3xeQwjYgb5FzkbSSMc15F45+FGmeLpptO1OyhEk6K008lsjyW8iqWRFlU/NnIB9T1oA/AowOxjgWAQozGOSRYyzyFgTKAz5/eggcDnjiu/0LQnuDb+TEkkaKoQl/ncZ2O0mfu4O4c9cYr6x+Kv7Nur+GLySfSrY6hYzzO0Plxu00IRzsmVIgdrgDBFee+CNBe11GZb22V/JMbXUJjYXEEu/zNyREcxBz8y4+tAHa/DzQLjTbWKSO1AhuJkiRZFEkDByHctvxgqBwa9V1+e4uVvJ7VnSaWJIS8ZRoWaAAqWiyRkDIJ6Z68VmSWLWsaPDNJPDLMr2ksTiIQ5YL5MkZIGcdRjPFW5xdaPC85tLaZy0gtobaZGK2hjxNOcsf3rORnPTNAHkGsPcRWjCV5WuYgjSWTqqpH5cwXaWP3EaMg8Z9OtcJJBHePJHPqFvLI7PCsBZ2ntyFZgQeoA6Bu+2uy1IJq1zeX8gNvdiNp2SeZnDJCuRFjGMAEflXCNpzfbrrUUYzTiBZreS0VA4LDhHjOT8uRzwDjrQBFpEEfmmx+0kMsa3G8u4mS1jJVlkDHLD52ABzyoFegTW0E1refZDcQg20ssM05YzTJtAlUOeCATwo9e1efaWGgvbqa4cF4gkM806YuphPhpYVKjaEVxjHUD3r0vw7r3213TUJT5CrLbQwRxh7Rk2BY9oH/LbIyTnH4UAeZ+JtDVTbfZYWWGSzeSSW6DSmd2Y2/ntL0iMcAUlepJyK8tvIoIZjalnitUtwJWlwzsyqceSFGSGGCO+D719JeLru2muPshbyYbaGO7zAFiEpALMsUSgiQFG2Y6eoyK8S1G0glktZvma3cuzMwUTLIo3MzoOURBhQDxmgDzFUzJLaLGslupJjYHDqXAmLBucYBwM1MJdsayiCSKNXjt5JZQcb5QWeRhnqHJUDknOe9dTeWcdk8FzCETz3lWRcATS2xQKrSEjEOCMAdSBmqM0FxKki2sayzRhrmMEltzB8yQyR4xIwTOCMHAzQBRjWa6JkKpDDGhYbdq4+ynyxCwJ+UlVGc8A8HBqwdkiBIYYoB5SoksxVcQswaQsCQRhxjIzntntYsbiz+0SqohRXtnnmT5pIRzjyVKg/vXPJPrnNWYxZSOFa2kvXmiBOMqqWqBT5KqxB83dzj9PUAwZ5GguomljmCvLJIsKo3zIDiaSF35jQP03YLAcZrpPtivHbLZySH7SxiiZ4irQTx4LJIrAbUKjgnt74zzuoz3krxwrcPJttFESKqmeMjY438Z8kjGD0q9ZSNcXcKXbMRJOY3iiXYJSIiFkB6KvOc+lAHRRySTQyyws5uSfLjihAC+QHG5xx8uCAB3HpVWWBpWllt5JIWjd2vJFG4edjICZGBMZyd5HHeprE/YhAsKB2KvCnmNvYiRsqrFOwUgFuh7Voy2hlhDQLsmmlEChJz5G6BBLKJY2A2kKfvE8kcH1AKlpcXN1cRwSI0n2SS2WN1iDS3IUGRkZlb924YkgAHg5rqG1m0tvtyNbsruGiilV280srELNPOsmJIWXkbfXBrJikjtTbahFhrsywPEVGCsqKsZLxKP8Annkc/n1qa+stPbUJJFluC9xC87JgRpamJv8ARl2PxIm0BWCj73tQBJFZzXdt5ttamZZy12baRTDBGICYVaRt2Q5Ug7ScZz9apPpD2ztA7W6sLiPDSEEQ3Cxhmg8vOVZM8k9hmrek3rrdK/nTW9pKv2S8gmVctOR5rSEk/ul35z2yce1XptOTVb/+0oJ0FsZrj7TDJvjndordRI84Y4gDrhRnB4z3oAwI5b6G5uBOGaeKTyLoptlRCmNrAg8qH3MMHneR2xV5IQ80kkKxYkEcCKxLwyzyqG43HCsq8OynarZHYVdjsVM7W1o0c73NzCHRGZlVZA0sCtKeNhdmTd32VoNbxzaLBaQRFJ4LmSGNJD++TMpMj25X/XbmBYcEgUAZ1xoFx5EsfnCJIprYC3CiGQbY4hcbWJ/eKs7hRjkjkdDVEWk62wkmkIWSdC0YQCKSaCRiIpZXyWmzgZHYYPNdhc6JdwwabcTiaYAyG4kAfzmRt/lSOo6OzeSSO27npRZWSuLq2urWc20d5JJFucszOXYMVQHJbIJz3zuHFAHCMJ7m7j82JIXYSEsqFFSORDI0TMp+/wCg9sVREMCQoVljdI0A8tWkMuXkIMag4MmCMEivULrS4USO3jtB9jmDTBigMz3ROY2WXuCpwB3A+tchdaHte3kjtgwe6jnQNIu2M+c3+ihQehQcewz0oAyLeaRWeOzlSMRsWIKkIY2ySJ2bOSAfl9PWrVzdrbLcRJEyvcQYfBLrcJKquJlJzsG48YPIwfetaSzSxXz7dYtuoNcW7RopxbGIM0cT56vswOByR+NcxHPM0SNsMTHdDM5IJdYxhsBxwvHGOg+lAHXaTrMPlWCReeJo7kRXDO7EiNpG4XP8OcYHpiu6j1Apby2dxIJDbzzyLbLLsJX5cvcknMnyZ4HT9K8UHzMD9oitYTGrKjOv7zYAqzB0Py/MAcHqe9TWt7NGCzvI0kU8ubiRSyyrgbWwTnnAOeQSaAPoC3m068a3aSEAl3NuUYlF+cHMwBBwuQmODgZ7V1VsTa37/aFtoZ3nAs4kZmsGVUyzoVPK+Xjcc8Z9Ovgen6y5iCRMomluZbt+qILUKFeOQf8ALJ23E8d2yOK6tfENtbtcwMsoSZoktobmcPshI3SNbu7cEE/IRxjg+lAHrsC2iXsstm6SxfvZrlMskVsGGRLaXEg/eRBmwDntjGa7SG8WxOnxzOotbfZPLA8O1pneMLLbmUjcTI20gdOMivLdM8QCdba0uWt00sWnlgPBiHLq0iq+3BRwUAA7lc16BZ3VxbWKyC1ilmdBG0kn783SQhWUROASy7fu/wB3PJ6UAbU92l5cI0ySx3JgYRXRhBFs4bckBjA4Yr8vPIyckVQtZL22vXkngEsN5IzTzGM+YSV2LExxsCBs4btjHWtaPVlZ7C7tzHCWmP8Aot2YsRF4/wB+OR84ySQTkg9M1oJPPJPE7IqaVEkrgszSpMCxCYVlygDEEZPbjNAFjTNFuLi5igSA3MQd57koWjd0MZEaGQ/eIfgqOCfrXt3g3wRbzxi7vfIgRrbbNY3gKywBdzq8ZYgRS8EAY68elYnhyCwuEisXkmtre/REZoMx+dPJKqtEoxlCSN27gDJr1fw7peiaTeahHcNfuJpYreCWZGlWSZMusIbkZTC5/vc46UAczqHhrR7y0uIribUJIpEljjvVAKWSucEZA+QKAgPc18u6np2t2Pis2VlrbzysUtleSQwBbZSFxBGg+VVVBlsjdjrzX2Z420WLRLWYQapIF1OzYqkatHEbmYhppnR/uqUAHH8R4zXzFrkxuprV/sVtZtbsES6eIC6vZEAIBlz8sRUDJOAcn3oA/aL/AIJ/+Mtfs9Q0nSbhJLuNbeN4WkufNtp3i3LIY0Z8K7Hb09Bmv6NPD9vqus+GWuJmuLGa5tIw0JIDTFgFjEAz1BIJI44r+ZD9gKW/fWtDcbRJHNMfs+0eXJEnzZhIPzPjO0Dg4Ga/ql+Eayajo1neTvJH58EcaC62rIqoqqFEbfdUn06ZoA4MfDPxDfWs0d/dSiF41I87a8ksxO1T5p5UZxn6V8VfHX4I+LP7M1ORrq6gjH2mCGKIBhGJcMr/ACjKg4HzDNfr/d2jp5e8xMkUIZIozlpFLbW3E9VHHTkY5rivEvhi01iwuzfLGY5FdI+jyOjL8pRm4yhGRmgD+Lv4+fD3UfDV1NH4ptN9u0l6rQzpKywwzuQl0ZVXIYtyeh4HsK+H9V0bTpJpV01BNDbw+UbkiQskZA3JvGPmGSRnkj1Nf0Z/t/8AwkSy0ieWyjgkuLd7iNZZBme9jlz+8mwCFSIENz6Yr8IH0i5tBdQPbW0sMN1BDFLC6NJd3EZKyTMV/gKuuc5/pQB86S+F4I3jiZ4miuB5kcrNIRvUlgxgAB5kAH1b8ay7rwlFewQC5dwEbzGVYyhVVcMGiUYKscc9hx3r7x8Q+H/CVh4Xtp5ooJ9YZIcRrCstwImXcYocKoQhmB+q968Lu9E0BntpLTzJ3dCmZQzxREsTIcoDtkBJJByOvUUAeBx6BPNY31zFbCSOO4jwZopTKkLMY1deSd+R34qrqHhHdBAsiySNcW6kBJzJGjBvlFykgwjc9Oa+mZNGRo4oLO1UNAfM28xo4RldJGU43qQG6nGTjFYfiPwsYZi8sk6nVMG0jt4zGkA8sPieKUfN8xOGUg84AoA+Rr7wNc3E06mKBLcwebLcxblEHlttUJtPzSHC5Uc8+leO67oraZqLotwwnjbzHkFuzRwwsOHAxkqVznqctX3Zd+H5ZbRLewAkMYKXs1xIFaOYHIaRM4HA5znGeeteW6/4ZsJDNFdxJ9utDveZA4LRMmEWOUjDRBiCVPJxQB8N6lLbm5iGHdXZgUyVxICOfm5ZGIz6cge1XLOOON3WC6NtckM7OsbPkrysQZuYjwB/nj1LUvDBF99nntY3dbhv34i2DZndEVOPmYj+dchqnhi70+6juVW48p33ys53bvl2AhVweP0AznpQBztlfajB5krieNlLYZZZNjsckB4g2FXn+prrrfxNq0aW0bXUkluzMUiMkhWKVhjzFH3lKkZAHr2zmuEl82zurpI900zOAJEDtDGSTx834fSq7XbtOkyyuCnDvEwDxjGM4IwOnb9aAPv74a6jfTrZ6pNPGomSK086WU75CgBUxxg5LcY+ZcZJ71+lv7Pv7SWteGrizhnvZpLeC6mtpLWeQjzSrZhWQAfNGFHHAHPFfgz4Y+IWtW81rpkUykFz5ci7jM7qmAAecP0HH5ccfU/w3+Iuu6Vq7DULmJ3ZobgwXEeJFIwFwSeGI6gc0Af1V+BPjJP4o0eFblZbt7pJFjga22NAzuJvMMrDAA4Cg9e2a6MX8i6nbi3upLq2iMSyNwjWy3QBdIWkx5srZPGD6V+VPwB+OovI2S7vIo54Y4rSe1e6aKCWSVQY2jUf6xkHXB7468V+kvhTVl1rT1uLMi8nthHPPAjRs1yfMVY5owp+VoldDjqcfWgD2EanpxntvOe6SaV4ooLdZC3nJHLuDKThQSvX0xjFdRCmmqZmW6WK3jeOVHkZZXgzIGaGIg8p5hAwfevM/wCz7iVuUV/MidonldV+0oRysTDPlNFnK4wWxzXSWOlzC+eSaD7Pbw6eIzaTCTEs6ybi+4n53CkZAyfxoA1BNp8pkxIztHNMm0R7mVZ2aRnkBU7gAjYx3IA61tRBIrYsbkCKHE8NvHtF2pmTKT25BG+2D9Yz069MVQ0+1mfyDCwj8lT9qMsQMAjDo/mErkjDmRfm7c9CavahaW82pIjXDXDKfNxbRK0ayzDCAyk4OMcL07UAecXGlXTXH2htPj8y2RL24jeVGFyyKWmUp6Fvuemc1EdPaa7EjWLvbqVmVYle5hliYYZXB+7KCclM5GORXpdrpSO93PdQQmW0VGnRrnDmFUMiFV3fMxUHOOmarWFkLeMiG9kRJZxfweWyRxxPcDLW8AkOWDDHBwAR+YBjW5tYbeacbohGInS3kYfv4FTLxW6HgRCXOT1HrVaeP7EblIDxcST3u0oH+zJLILomMhuVyCF9celdDqN5ZXCpJPa48qEtvSJI7f7RCH+SZSciPKEMq/fbgV5fdeKrRp5BbsYkv4WeFpTtEVoieTcIpI+UebwnoaAO203UobxYkCx+SoEck5UN5huIvLjnlGfmbjJB6DnpWPrV4gl8qzlEUkZLC5jZVVGlgO4qrfK2O30/GvKtH8TSS3Mlp55ifEzKX8tUCo5jtyUQ8fI2z2Bz0rRa8ktwUnXzVhDFRC3LsqGIrcsx+dtxBwOx9KAILu81S5uRCs00kTWmxIc5lkXg7pUfknkdaqI919jl0+12y2s8fl30l0Iy3nQTDyryBFOBMJT1PWla4Mc5lhmE3lRNDuOGTeknlnEqncy7s89MDNa9jpqXc0n7oyrcWySwvEPLidvJWWUDJ6h8cUAcFqehXJ1B7qMTXzXO6GK1nkYi2Ec9vch2ZuQY2jZfcDitXT7O5nvLqLTIxa6hZmS6ikaRhDOZWgjElxEf9aVMbcD/AAr0M6TD5Esc+Fui7M93ym3au5UX+80n8Q7Hg1hXk8VnCstve29w00jhZYsRyGF286TL4B3BOnrjFAHI3EifbZLm4t3uo7UTlppMlYZnUPHkuQDAV++vbtVaS/F6jLJFG5tSomMRANuqLvGx+jwSL1A6YxWDrOok28jGVpbYGQypF/qbq2ni2s5UnORjgVQg1KLyLiKzjnjhBjZpWAEs7rF5bfuSMFd5Py/j7UAXL90kjkidw80DhjGrcXJEYeSNVH3Dg9O57Vykk9solvzFLBb2zh1Eylts3R/LHVRgnqO9QwajLa3IiuvsxuWuZJw7q4kjkZyN4BPMuzHtWfNdrOLbyfP8oXMpvcN57tEFEhdoxxtAPPvxQBk6r4utbecPCss8swYi2R8GMrKGKE44O05HHTNa+lWtvfm2kkVrozSPcwPKzSxxyqcOksYX7g9TjrV/RfCVprevaYIUa5a8ZrI29vvdtRkmXL3cjJH+6CKNi8jNfot8Ov2YpLe/04agGtdKWC0UrMgYTTTYIAQoCQM/MSSDigD470LwV4h1eC6/s/SJkuJZminBjlZ2txD+4yQu42iA/Wvc/hF+yXrVxqdnf+JtPT+zm1BJ3heMhmtJWCyK8YyEXfn5ThuQTX6ceJdH+E3wN0Ianrt1p1tbxQuHe7kt7cGeOLakTO5BKbgdg6Z696/LL9or/gr38C/hck1t4TvtP1S9WOdHhtLiF1MqqfKVWTjdu7e1AH7BfD74QfCbwHpqK2jaVbtDunYvHGEUjrLukGS3t1xz9XeN/iz8K/BNo95cT6ZbwQtGhlRoEXcDtVZMOCmGzX8cHj7/AILbfEDXrq8trCaS2sbl5prXbcObh07W+FOAnGQehA6V8BfFz/gov8S/H09zFceIdRRpXGYIb6QWzwkeUY3QPxIDh9x6k46jFAH9gXx3/wCCqnwZ+FsDvp88WrXZeeAxWsiOV8oH95sU5CbgAD0PrX5MSf8ABUH4kfHTxkbbSbu60zQ21BIILSxkf7XKJJSVhJaM5j8vGT2wQpr+a7SvHHjX4j+KItOt7y9vbq9dYECPNcNiUgrGiEHcxGP51/Rf+wr+yfp3hnTtH8WeN44zrItYbmSzZ2a3jjMiOs8qKMyT7pACByvJOOaAP1z+Eeqauuk2/iDXXuIrm/t1dILi4MryTlQN6r1bMecemeK+jtM1SW6mZjbSWch8swoHlw0E3MzTA9Qx3EDqPwry7Qtc8NSfYNFS2hiU/uYboQiP7I1rEASsYc78kYzjPNenWd1/Z9lLctLCGmVDEyKUWGKHKxBpZDgEgDPfmgDp9T8TR+G9Dlu3uFtrYyMiYBaSUIMho9+ATgE5A/wP5o/HD9q60069udG066VoZ53QPPeRo5nUFZ8qW3HcTnI78VU/bU/agb4e+EdWtEEa3zwIbULcRiSOQAs8luGcBl4BOO2fWv5IfjF+1t4q8TeONUv4dQlYpclmCXDqyFZeiKrYAwo46+vFAH9a/wAAvhl4J+MGrWmoeJrqSGHUrh4zYSsr289wXVtzHPKBMklufSv2b8J/CL4D/CnSbe6isPD+mpY248y8c2wZmT5nmXzsEsNpPHPPav4GPhV/wUv+LngzREi0SwMt5ZREwXrPI80OE2Pcbs4EhYkjvjFeTfGX/gpj+1X8QorbT7jxnr9jZq7ttt725EjwSBkAkIOFzuOPT8qAP9CHXP26/wBnbwUby2g8YaGzWG5HW1uIZGAjXb91JSA24Y6ce9fIHxS/bks/i/bXnh3wTqax2l2sgFws4iFwso2+WZI2znaARnk/jX8C/h/4n/F06jHrR1vV70TlzctPc3UylJlLMrliQQTkk9d2cV7FoX7V3xI+H9qphv8AUwJ5JJUuftMxkZlPIQD7m08Y/wBnpQB/ZP8AC34K2/ijX2v9a1vyEQpOIkUqPMWVCz+dKcSOS3P1JNfpF4F8LeFfDMKWyanbysLdQZJZI4HGwgkMEbEgwB7Ec9q/z/Lb/gp7+0fY20K22uajGke2KKd550RogDlRtf52BAyefWtuz/4KjftV3zOI/E+pyedGfLXzpwkewBECc985HJ60Af6H1ne+E327dStAEYyyI8sRDMv8QBfhQvPf7tT/APCR+DPtEedf0uJ9+0tLLF++iA3bSjHg8ficetf55Mf/AAUH/ar1GGG3g8WeIPtCO8u1Li8+0TMPmdQM/JGvYkYPSpLz9tb9rTUoX83xfr6xyoo2G6uDcFkOSYWGMEZ9cce1AH+hefiF8OtMkZJ9V0iObiUMZ4A2xmZZMLv4OcdOcDNbqfEPwXJai/ttUsngYbBLDPEwVwcAOS3y8E9cdK/zidY/aw/ataO1uJvFfiZ4wn3pbi53vErkFvMU+oPNLbftj/tW2sHk2fi3xLNGQk6p9uv3iVNwZkKhx83B688CgD/RvtvHfhTUC6QX9jIy8+Y0yNvYDdgBGO7HfGfTvWuk1jqEeLa4tJCNrh/NCKrHldqkjeQcHHoOlf5/Pwy/4KJftIaRcKNW8TapHFAyyxxTSToDLwjhnY/MpGQR2zX3P8Pv+CzvxE0O5t7TxRp11dW6XMMcV0JHCySNtQCQt91SASPr70Af16a7b38oE0Dx3U0atM7REKu5AQsLAn7jAAe+e1eB+LPEfjnSBJcWcMxWGLdv2FzGrZJiCqDvAUEE89j2r8x/g/8A8Fb/AId+LrYf2zd/2ZcQQxSPDOw/fsZAJVVnwNwAOBznHSvvTwh+2f8ACPxpaWMlrqenyNPOXFtJLBHczQBQSshJICkt1PTFAHievfFf4kQahJeShvsjSy/u0t5N0EcTjrIsPysyggZ6Fs9a4Of48eMrhjFe2Ec0UgZ1RIXkmecgiKaUGPLqYFYcfcLZ61+iOjeIPhP4lkluIE0mUzktKBLBI0ZuWHlpKqnk4PJx3xmty4+Gvw+1wiS0h0qEqB5ZgjgDRrHhHDnb3Vm496APx48W/F3XHuBEdNcvGk7OxD7SZJECHgfJIsbMRnutY9/8RNRQRvLDdJLPaBpoJv3XnQhflhiu+pKnGF7kgcGv1u139m/wXqkMTJFZgSFyHEUQMhiYRIJGA+XczZ56jmvC/F37KGk3Ud20KyTOZJbaFwnmRQLOQzBFXkBAOD27UAfl3f8AxLu7azd0tJBFLDLNayKjzyR3TTuoa4jk+V5k2FmUcFF461wuo/GNmR5FtYSYYPJhu1hYP5pnYu8UTINgZo2AUcAkHvX6A6z+xzqdrdW0NvPNdWrRzKQ0WUXZGGWScEYSYyNJgjngda8u1v8AY78Sostxb29tOiww2sUEtrJHLAxZJQ7Kq/MGO/kc8+9AHxKvxgtINQaWWwe4bz1M7yofJKxwFnV1YZSTccYHc4zXoB+O+inFmLePz3jQGVbcRwwXEkiF5AZMbohFkHbzuwDXtt1+xd4iv1lcaXL5S4YiS3LbJzhZlLYBZJGYEHqAKoH9jS/8PW9wmswyi0k05obed0Ty1eUP5khQgs2GIfGf+We30NAHkU/x38PQXEKNaiyvLhTNALg4j+02DBnF045DSMFWMjjc475rhvEHxZ8MeIbjUN0c1vd3BkMVwSizW8yxfKWiI4AQZbrleB8xFbHiz4DLDMpuGR7SCIlZYZVmuFeMNmZwnzhDOqOq9MoFyK8p8SfBzUbWZ5dO1axnUx+dOio8d48j7yksjtuAQSQbGAOdpzx1IB0nh74g+ArW6tbi81OWWWUPA7SS7FluFlkREaLPy75Rbtz6c8A11UnxU8CIkFxp1xsWMrYpDAdrxmCcSyqQTlivLFgcYPpXxtf/AAo8RX91Df3aSW8comFuYo/3ExS3uI1MRiOZJxcRA4445rF1L4aa/a6VNqCWN7b28csT27eY6sbaKNo7t1wcpIZ8fMcg++KAP0A0658Lava3FxcarBGvnwCGWMZuJV2m4bdDnDXKopYEcAckHNdEdC0e8WaPS75ngkWaW4keQGWFYkxJelyeQV4249gK/NizufFOg3t1JHa6je2CzxyWyB5XkiEiqiMuOB5MQYMTwykjpXVaJ498aaVceehuJ0vvtkxVZHEtqqHdHbz7jtROAQT1JoA+2PEdjfrYC3cNeW8UkcMhkKyIttKhy8CoQytuIOegHJr5316WC0t7rRLuC63yCbYtvJ5cqwO7nz4ZWOGjBjaNVz0bd0rGm+Iviu7t2DTzqouYmSJZgZGWdAYZnbo0Afr27VkXWuaslpJeahb2+pxLA72xOB5cv2iNLhIucsDukG0565HuAeYa/LdaWZFSJ2tYQ9u810qTQ24ZDJFKFJBWc9OM5Ye4ry/V9btZUuLdmSTUPMX7TLZqTbtLhf3okfqcb+BxmvYfEM0M0KXGs6ZM6rMzSuVkjCzSjzHBhY7Z0UAYA+6D+fCXGkeFRa29zALhbeaYPIlqR57IfnTdE+dkh6AUAed2lld32p2stnNbLZXsdu2Z41dXnDZYDPKOQDg9MjpXsunaUbfzZb2LaL2JjAA/mO0kaELLAV+6oYAc454FVI/CWn/abX7BfQQQTQRSJayOoe2unQrLKwXrHggkdsZHSvWdG8EW7WEdxaaoGlRJBJHPJ58SXTKQ8OByyA/OCMDPFAHPyW17bsrrdyyySRxOViZomliiDb4pUQEycp/wEDNXLfUr6QKLhSjBRIQu6EiNQY1EEuRkFc5yOSK6jRdA1G3bUml8uK8eFoLe6kcNbrmDazwls4kd9wwBngVxmq2GvaZ5kNyk2pWZXZdPEgaaBQd8UyY5VPmU/wCNAHJ6zqcdyWgla8gexSaOBpw67ZHfAdWTO5yh259Dn6+a3eqzaVHdW6SpK0lu032OVRPJIzD52WMAhQYyMN1/Ku81TWTfJLHBHJb29pFJtuUULNOYkVGadbgAI5QjGOnrkV8zeKtejk1KKSK88i4tZBvaMMFkRYzkiQjmLj5uvPT1oArT6o5mkCvM21sEE7DGxAZotp6bC2332575JXmGs67H/aNw94zxTSlZNkczRKqMi7Mrt5bAyT3zRQB4GNc1C4hiSRi6ROsbW8WIpkIBYF/LfaFU/hyat6ffOWke+uLeOJWEyQvbwObqRW+SJ5xg4UnJ2j86w7SZYr4FoRPHcTMEuoZvKijEiMfJulmChoskgspJOOK6NrS0EFvDbxPM5heW4YxqYrFclj9gwSApHILkEg5xzQBu6Lp8Oq2F3c6nM09x9qSUSCMW4hhVsRiPe3MWNvzHnjr2qEtbG5uYIr5NpeMebd3EckccyOcRQqSHuMg9QCB2zXAz6rdW6XqrdNKI4kEJ3FQIQTgXKrw75yBjsDjpWDaX+LZmuFtmu7gMjyQKHltI0yY5oxI4/eg4HGW46UAdtfT6PDcNulR5ovOhmnZtiPKFJBIRAQN7YzkdOcGs2zgkvLec213BcrNG6mCDzGnimByDKMsyQjPzBRyeR0rj7SWG7t5g5a4d3Md1mMRM+DuM8Ssflbu309aistZSxkmSM+TNM7CG6t2JzEF2v5/lZ2k4Gc4PP0oA7S1tZY7stfOhRrYr5sjvIguYV4L+QhbaP4QRkY5r6b/Zx+HQ8Va9bXWRdT3F4tugCRurW6vieSNuSqbmA24DAdRXylpD3l/qFtZrEHgvZUeC4iLYWQ/LukMgHJ7g4GMnpX7f/sb+C1sdO0mWSPSbZpZWiMd7BCq24b5ZLhb23ZnbcSM4BCk4OOaAP0E+B/w8tfCFmCWa8TR1iMLPYh9Nku1X5omu3bdG6MeSP3Zxgtyc8v8AGX4iXtxcqEs7S0023MiRo7tCJLiUGF5EkhYmMs5BC8k44Hr9Eapf2/hfwmI0QsIVmIgnuLUXEsUaZZ7OBk33Sl8lSQWwOR0r81vjb44j1PT9et9Ot4hcuyY+1SpCiqFbzTN5YX7K3JxnBzwNx4IB+ef7QWvS+HLy51ANDcX5a5gv3kebGybdiB32sGQRsD8wUhjkd6/LvxfqEmosZrO4VI47tp1tmcO0Zk3HbC247hkjk4zntivq341+KJbo3UDSRrbxMAreebiG6m2ttLM/zuQynlhnjkdBXzL4C8Har4+8Vafo1mkrvqF4ls8Nr+6QNK2AwMijapB4J4JwOelAH2j/AME9f2S/EP7QXxS8PyQ2199lg1OyaWU2zGIhJ1k2MjAGYnHO0NwOSK/0lP2Tvgfpfwi+HPh7QLW3VLm2srdJ5fISNmljQAjKj5V3ZGDzivyY/wCCNP7F1h8IvhpZeIr/AEmNtW1OOFnm1CISSIPLDRNDIeYpNwI3AdO9f0UafYi1hiiVU2oq4RACg6AkPjpkd+maAL1vGoG3BG1fY5P1/Grce07txYYH1XOc9P8AdzTEJQ4O0nOdo647DpyP8aXOGORhSPTGeoP4ZoATeQPkVSNxHAKj2696ikcgH7sZGCWX5mPfAK5p7dxnCdcDHrnJOPpVKQ4KgfdYsTk8/KBQAPJheFcZ6twxPJ5BAziq0sxETEyEgbjlhgj0GMc8mpXYAphxt54J+vJH1z17Cue1a7ZA5BVgPvEMucfw8Z4//VQBmanqfkYcOTsBLcPyD+Hv/hxzXzp8ZfiBa6H4Z1K5ll+zBIJpNrSGNGAQ/MS2BIQewJPr6V6L4i1nzLWYoRGsLMrkNg4VNxBGcn5scgY9DxX5VftcfGyx0DwjrEBuPngtLtHju3jEX79HQMTIw8s56Z6Y9eoB/O5+3N8e9T+IPj/xB4ce6nubW3v54beL7Q7QusjFQ0ETybDwCcbd3oK+CraytbLTDFe3Ejm7CSLamQRiDZIw/eukYBQ7en3sn5uOa7b4ha9aat4v1m/glc2r6pcO1xaR/a7vexaVXjRlLDBBAwOAD7Vw77bi5VATfCXmdUEc+PMwy+ZHuxbkMQWz3JoAb5VtBDBqVi1xakxTWVpbxylry0n3tl5PPwpgKnKt2JOCa1rCVlntrZYIr6Qlnv576QLLkxfMYZmYoqPno4XLZI4rttP8MC8QPJDCLWERxCQSTEtcPtGJFjjLPGOAONvoT26a58L6Qlpc3KslvdtCLTUIEASESKf3f7lAWglCKSzNtJ46UAebCfyIptP0yCWOCS2lmitLua3Mltag/vgoSTNxIXLFSPlwBknFeSa/NLZowklEDNtFvLdMghmsZT880iRg4nBzwTxivUvEmmPpqyTW+oIZEZ47bDoZZbZwpMCSMA6DAOBnHXFfPXjKe51CGEXl9FJHHcBYbeIO11ECTvhQRPmU5HzfMQccDigDgvGeuT21/bW7zC6hRVYSW6RxrPZsCpRtpOSMDb2bHNeV6wrQyrfJL9qgYb0ZYihfeflSZCAFQA8lQQMHJrqtd864u41nV47WFVkE1qiLIg6RGUOoyijAZMFvm546c5JAstwIZkaVXVtrxySRxCAjJREK7QzAnj1agDJh0mwv7n7JHasPtJjldoI5JraZVBMy2u1DhVOSfQ9eorpNK8KmO2Qwu8Ntp87yJPtX7Q6FvnhZpMB4uPujJ49auafZ/ZFhksYbi2FpL5tpaTSj/SG+Xi3mOAXAYkoCCffFdhbRaTaTRyTvFNPNMJ7tRbXZuIfMQs87JjBiA4+UEDnn0AMdrf7RcEm0gvQ8ImHlxLDFGAhSOG68x1WNzglM/e3DOKpXvha3V/tenG7e8aBkk055WKRqylvkEUeI5ASdo5+78pIr1JYY7aJQJEuo5ZYi8nlbC6yoZICpxhyi42ofmGDx0pttp863Mt1fKW8yRUj8oGKRUQM6XMrgf6whRkDIAHUZoA8GvPBKLJczXP7+7t7VXtFjt1nlHmKSS8seBJOpzndyK5N/CVyLed4RdXYkijlElngztIjEuJY1z5UeFOTxk8AZr6Mmu7GG6EkVxFd3DRyKlxArAQzruLALjbJESBuJ5JXjrUVrHEbaazvIbSLUbi3+e6jVYbhobjc0bSKGCjc2Nijle4FAHgujeMvGfgV4n8OT6tYvJlbtZLuVl8wnAQwk5hQJyoIGCfTivorQv2xPE/2e3svEunwTQ2YEcd3LvBIQAMGDEb5Cw5yTyemOa4G+8A3t0Ibq6jkVLzMMTQBzloGwLm4C53ZA69OPeuOvvhu0N/czyRMWUx7o3Egi2AAAkbSDLKDlVOCPQdaAPtPwx8cvB3i65tHuoo9PnMx2zpNb2qxyyrtUSMF3Sx88r0z1Br6v8FeOfHvg2WOTwZ4rvIrJgsz20NwrQXaOMqFt5lQSSKCygRttwegI4/D3U9D1HRvtEaiSBFmlurKJ4miZSfmPmMv3iDjqQfm6DpXpPgz44ePPBtlaNeztd2cDA28Fw0lyC27hkUMfs6gY6YJxnHFAH9Snwd/bE1O1S30/xNeQ2wFpHbiBftDl36MLhJS22U/MSQcHsMcn68tvHng/x7odxqEUdk5uojDPZXM0fksyDDSs7Hcq8qQGwoHvX82/wh/au8MeII9P0nxFcwxalfNHEpDFRAygBJBNcMz5yuMbwB97b0z+lXw08Y6JbQre6LraJNEokutPN9b3UM1tIvCbTJtCE5LAR+nKmgD1L42+FLPSm3GFfsc0TrE8cyNieaESOIJkDYtTlVIOcjI44zc/YB/YtHj/AOJieK9RtNPutOtbt5LATRyndNJMGkuJZiuZY1U4RSNuRkH0+YvjZ+0bo8E8Wmaxf2sdzbTETRRyjyms3UCNYLeFMIxwOMsfl5av24/4JBeNfCmuaTrF3Y3zIIlghtre6mtx5aOpYGNC+SpGSD74PQ0AfuF4I8IaV4E8OWdjZpDAlpaxxymONY1+SHYXJA547nBPUgd/yV/4KJ/t8Wnw2tG+GngK6t7/AMRaxBLaXd9b3aPHpsBUwy+ckJJjmI4XdjJHHFezf8FIv21dK/Zh+EF/c6bLHc+JNcik0/S4ll/eRzzqUFySnCqpPcjNfxyX3xT8SfFTXNX8Xa9fwyajqFw8omd1kchpWd4A0jjeSMgYyQRx7AHr3xL8Zar4olk0+9j864a3kvnndCZZLmQs4Gc77gNuY45A284r4e8Z6XLYxahHCFuLc4nuPNiMVzvwWZX39Y0ZWHyjYQOuDXt2qfES00W2t4L6cCbewhlZIvOtrUZDrbSsjOZyem/qPu968o1TVtS8YW17HFBJJLPK0dvdR3UKSNp4BNwJLVkXzjsP8Oec0Afn941uLexknmsHaNL6VzNPCsVtGqxktki3Lb33EgYA4WvGdS8X3hWNrUIHk+WaMn5nVflFw0mSCTjPX8OMV798ZdHfT7aRILZLWyillhsXuY/Jmdd243EIJ2upYsMHrt+tfMWlaTqOuXsemW8MtzcXjiKEQIGcEkDGI+oxzxx6c9QCvBqzWgvGlTzri6DuHdmCeWyE4JTkjJ6fnVPRsXqHfLdKss3ljYwa3mDfIY2dvmRQT0HPQ9M1+qn7P3/BKP44fHTThqFjpt5bWkVussErWciId6byJJnAGcHofpXCfE3/AIJ8/Er4K+JJNM19BdRW8oYSRBh5bbxlXRyuQCDkjIoAwvgP8H0tY7HUNUaOWwaRbqEqAd7KAyKSTkGOTBwSM96Z8dvE72Fw8GkyvHNAyrJGGiint2DBVukWNjgMPvL3BxXqB8TN4D8M2+gCHZebTDm2DMr4UCUOrjKHOCzLxxivlTxRE3ii8v5ftDQ3xkcC4L+Yzx55jBJ+ZSCeCcjPFADPAPx08R+DfEdnfyzC4s4ykNwSTukiWTJKqB8rgZ5Y5Ptiv2p+A/x5+EvxX0AeFdZeyt7m/QK0d3BEyzytgF2ZmVkkx0IJGemK/AKTwu8nm21wWikVChUBhtPzbWAbBbKnOQOfzqr4b1rWfBerQXNjeXUU1vMGikWVowMZK5XIY5AH5cY4oA/UH9sL4I+FtEW61bwndR2S5d47STyljmiGW/deVw5PPPJIxk5r8uJbNoIWjuf3kwlLcZVUUNhlGw5JIJ9sd+w951r48+K/G9lBpuvXk8sNsnlKwnYKNgOVCSJw7Y5Ytgn07eJancN9qa8jZbnz22xW4jYiOL7o8xgpAOO5IzjigCSxMNsvmWYwoBRQPlkCbgXUjv8ANuOT1zz3rRjubiSZVjnt5s+YxmlK5VnXDmTzDhQqrgc5Poa5xZ5PNk2SRRMmTgI2GDY+XgHp/X8Kc0whkWSJjHCSrTLtVleQnoM8qOeenegD0HT9Vs7SwWEo1rHNId5tVWUSnBQvKJHUxkMMg5OM1ox6jZect7cWu6IQvErEyyB5Fddp3xknz3BBwOOMDOa5i4e0ezeUzwJKEjYJGy/vFK7jGqKThyMg+nH4zRXCz2EcVt8iIEn4ILRsm0eW+eBk5O5sdDigDqTcx2z7YIRNHeIJIkuHMbecWZ0eNAchVPp82RiunuJnutBiuHXbqsMUirC0uBMAcSTy5A8tQDxuAA715atxqC3BVreS7ZZYvLKlfs0aN/B5hO5F4zu4zg+1dHp9hdXc4W2u7V7q+8zdDPO0mHC7ni2K24xZUgqPm45FAEsWo3cGbd4opndQ8MkDRSXKCRBtWQOSAN2cH+LtnqacWnX7NDMl7hzIwnWWANJbeYSfmjbGF2jqB2PPpbv5E02eeaa4i3COK3a0cGFYiwEatC0SbnVW+4Tg84OK6GC4tII00xtwN5a8SMrznznTKyPIq78ksBzwB3A6AHR2OlR+Rbxqj3l1biG4MUUUZg2M2WcS7i0Sngkdecd67HULmx06xjS8jQ3ccgubUqkl8IJmU+VC0Mbrsh3c4Iz3rkIL+5srSO3e7tYL+2ys7rkedb5Xy44fKB33CLs68Z/GsjV/F1s0d1PDMlzdx26rLLKRFNcupGHMRAQSYHLAkYB5oA0dR1p2zc3oEkk8Nw94ioyRugTCJBbbmMcB5JbtgH1NczbajBFG0kkDyQSSRD7OS73rwBARIr9FiycITyQOOlUJ9Ue+isppluIbnLP59vErIbdo8ruK5V0PIHJGc5xWPHrFqGvJrtXV1IjW6SGTzXTO0QyoF2hxjI28AH6UAdvceI9sbWNqs14FiedoInhWe3hY8QHZxINvUAnPWsW6kv5oPJs2S3kkAURyZ+aGTLKVIPy7W+9zlT7VwwnVri51GGyijshLHHHO7klSSMrI0bbjIzdeAMEjmtiG7+0XG5DEszI0bKinYuGUr5eWGcoOe2c0AWPsF9DML66vPsvzIXaTYUmKARxxwshxIhfOC2DXQtPqAsLkzG2aSIMImXb5gtWj/eefg9DxtUfhWC7y20U9vczQ+TM0fkySPHtRkVmi8qN25w/GBzkmsS6ub6e7S0jYKPLHmSmRjDLKCDzGP4guRjPb60AUJXngEWyaKSMiSNCo2ozqd8SAlc7lJ7nqPyWDUJoprkXdwsc7oLeeZE3s6sMKGQtmHkAkjk4ySM1kXFxFp+qJaMLi5to1Ko8w2f6VOS0jpbKPliBPU81hS6lM25beza4iuvMjYtGUEe0lXlxyycDI3Y6YHJoA7nT/ABXqFjqMLqLeRfKlS7OxPJlCr5cSs79GIByeuMe1UvEGLxLfyUW3eaLzbYtcKUZnJMyr1IYMMY7DHYVylnL5ImiQxgiFZJhMQFk+QKvkqxyxXB9+e3Wuj0rU4JgziCyndR5gIZ47yB1QLJFAkoAfd1+QHvQBgWV+qSSWiSzrdhHW4ijuGcTvtIQwyHgYIGRnjBz6Vnpa3jw2V297K87OxkCyF44wXZQssgx5MgUctz93kjHOTc3gku7hYY44Y5XlUTCcyTuHkOVMrY2MoxwOecda3dI1WKOEq8oaAI3mWyIv2h2UgR+aH4aM/MSc5J/KgDYs/Er6WsGDdT6jaTNMs0DPFH5TcBmXcomV0xggMTyeMUap4ivded2kjCA/Z0t7fa8gRZDtkDMZMblyWySF9OtcxPMjTS3ADQGMhFaPdGGtnJ3IrEfeCL8vHHT2rsbCO3uBCLMOhTEgS6lEk7xFc7yzqpf588AHGfToAZtvpsUty0Mc8t7NESsju7RBGcY4iZslEXJ78emKzNS0qTTLXalzNIRIzM6MkkOznMrOJC0ZLDkFQfQHOa6m/kitLJfs8CPMpmeadoWW4y4KypCy43HZgDd0B4z1rz68ktHtTuPmrcRksXYpcQS5JRdgcCTgDPBAoASbzJY7RozLG5dYJD5480SMCyXSPtJC5HI5wB7ZqT7PNYypNetIkzbcvHueO6RxgSy7h8pHB2nk54zwao2sEZWC2liVZp5lWOVWfaUKhgxTZwyj/b5zjtXQokt6XbfA8sUq27pIzHm3BEZ8suxAwBls4zzxwKALqYsZYz5kDl4trTwxuHj7A+TKoO7HLkDIx6Ct0/aTbyySXUV2mwiFID5jrDJhWmYDl8sSAMbiBnFWrPS5Y7eyuHG+WVi88AiEil8AL5WBlo2iLZxnr6mtVtItdMvBdR2az2M8IK27SGPy/OBysIXkyA9FI4oA8uu45Qfs1qFGyKVZ0RGBTc24b8j72MfX8KzrSGXzUJ8kPIrQxiWMPGSQxZJT1Rjnjp05PWvYdV0W7hmg1K1AkMtskNtBJGiypmTa5u0B+cKnQnJIFWtA8Jw67cbm01baK0k82e885ljuJC+yZ0x8rAKCQo+YdwOwB5zp1gwiMlhZTRXC4zKVP2dXU4DqMcbT90nBAwTXQ3dj4ggs7S9aVtQ8xsn7OCu11YL82377F8dcA459uo1e1sNFkuPJe48yEuIbeW7UW8wJIeUGNN3lMAQMnj2HTnZtdtW0cpbzeXJOjCFoJpWa3ZjuaIb2JZhKMLjPHPSgDas/7Sk0+GHUYkLXF27SxIgMmyRR81wJTtDLwcD6itceGY9OjW5SeRuVkhO2Jy7B9qwrG7AOin+72OeOaw/C80xtpJtXuI3e3l+0RC/ZY/LkZCi+bIrbpHwcgYwMDPpXeXDWRttNuJ7i2uoI0fzLaJ5GuJtw3rKvzDCgnAAXIHXPWgDr9OuLdLZ1tDbPE1qguI7WHyFtbiNld3lycTA7Du2E5JxXZaJq1xbpDNDbNfPJJsmnlMkENnEjNKxiUj/VMnvkdB2FeReEr22826mR5hCGljTTIUiM0MLuRu2YBBxyS46gHrX0h4K0OwGjC5u55EWV98T3EaOVDM2yEhGIAMZyQcDA/CgDsYFg1G30+WCOeKPajxPcTNDbXJZfMSImPlEypAZsfe969L0jQL46VaXETY/eSNLF5i3soVmI+z2/JJt9uSff8a82eHT7e7h0uDbchjKwnkd7e2O1QWwg4lC7mwhxjGBwa6rSL8wzotzfXE8a2gWOa0jYQRSRfJDE6Rt8/GB278mgDT8WaUblreGOW2hSBYIEQwF7maXad5eNF/dyjJVScDgZ5rx/WvDhgtEEWk3N11jCMjIDI7sSLxUB/ehwTydvr6V6prCXF7a2Mtxe3Utx9pBceX5MTL5imK3kZPmikAxyenerF69xHcypBEkVpCi/a4HuHM8j4WTz/PGVWLOQpzzjGTQB833dksSRT3cbI7qY1ijV43UIXidZ/LUCFNqlvmwuByexwLXS21fU200vZwJZwJNBC8BRLpQxMVybiFSskbEkHJ5x6Yr6F8YW5jsJ77TYUllkiVjHsWa2kiDsZopJAOJcMCG4XHHUV4rrcxhdLu3069EkNvAUitjEscEgYNIgfD74tu75EX5cde5APPdQuIdH1WRI4pZbeK4VWNqwkgcorMUMTMfKUyEjDAHjpnFblnpd2LMapZO6RX9sZpI3LrJDNvb5ArYMjlhyFyR7DmupXRY7yK91FbdrG2vreLdNMTcLsYhnaG4IPlTjkEgEewAqtoOVe1t7XUGk023aRAJwqtDO0nEhlkIByqgk8Z3ZHFAFOwS8tBDK5W2aacRSzLvIadzkRvxtQjpk45OM16zZWd4ttMmow/bNPkVfNlRYyLZwu7zI3B+QrkZ9azWnVEewh+w3Vu7BmaRFkBbcT5iyJwW3ggMCQO5wc06bWIVsZ/tDTCd8QQWluW2QKWOLkqqkTnPbr83pigDJl0hCt4lvIJ7aaSYWlxcx+WI2bDStOXwcjHyevbNZWq2cyWM2mBIJHdIHllFy1vHtjWPLrHLtLgk9uDn8rY1OXbIPux2ifOUDGKdlyHJjYA+fkgeo+lUGS5ubYS/bJrlLi3eB/tEPk+WTnyVS4VTvjw2CP9n8aANnTSBcMJQ1kq2It0diURlGxzJCcMTKVGFPUYJx3rMkurA6pZwKVjP2FXZtzSgSLIfLB2jMrEjJ47+lTwfZ3gjtpLlLa+QrLLb7so8SKQ2ySThcnkc/d7dqqpNBbxbfKFvBO00kdyk0QkRk+fehfJWIncPTB9BQBU1K4tLqCVbxoo7hJJTb3sFvcwmWNTysiqgExQnaF6sFyAeaoK0aMbCZ2vJIFt7sJKqRqWCgqqQbwMEHIywz1x6QvqE2sz/ZHka3hRYXW4mZlWVYXLCNFMQCuygDfna+OD66W/R0+0M5tIQ0KyTSTmUSqycfLxlUOM4bgYAxzQBm6jc/6TaWklnNFPMizqXIRgqqC0RcNhICQSRnp+dXxq0tv5eLmT7IjvEiJmWNTcQgOzFAdpUHKHgcgDmqV7fWVwgv44557gRxwWZw7lFG5980QUkRuAoTsQBk4qKzv2a0jknJEqrJG3l7fLuROxkd3hRTiVd2B6beDQB3/h29s1eOa3mWcQ2jzTxhG850RRtaQSjbuD7hySe4rpb6+lupZZIvs8dreRRtFGUjZN5QBjIVOQ4yMAAAEfSuIs47EIYLa4KR3EFvu2oPtSrIcbDOwBkiJByg7ckiuv0y4svtItmZiscbrah4444pZ12gRKdxKsV5APXOM8ZoA1Uis2gtlvNT+aS3Kyywqi3SSIDiBivDkbSN3OVHPWuVvYrfUZLO3MV3KEguNl2zRIHjLuIlt9xDRMMDPUkjPer+o+HL+5uvtkIMMEFyzPB5koaRJsKygEDaUcsSTxtwM1BqNjcafLcJBJCHgaOG3GfOSaREVt0mUJjXbkgA/XmgDKtyllMouIWu4YESICZUkaScgKJJUA+Xa/Gevy81ens5rCzlukihl8+RxAodkjLzKNxihK8FOST0LA9TWdb3Li6Sa4YO0sZ+0MsUy2qlpcB4VEXL4IyTnB68V1uspZSQNp90PtlrdLClpdiRkjhkjVZJQZUAKMkhJY8fKMGgDlru5W20+O7sfLu0iSVXi8ht01yP3ckyknO7nG3GQBz0rl7zX9VbTPLgW3hdI5LSRmffJFEZCv7p0bKv5iqwHftVGTUb3SL+7SGf7fawrdSxOR5VusitlgC+BllbAzydoNV3EWrzIulo8C6ghtphdRSxQrLsEhKSqp3S4wRnjGD0oAux6bpviKCLTr/UxE0Ekhhu5GWORpyoLRskuMluTkMxAPPPFaOreBYbHTVuodSuGEFwjwzeerNE3leVLGmZCrIUUHGO/HIrm38PFLiygsxIwNxaRyXKKZYVuUeRpHwud5aOIgkkep4wa9JuNNv/ADN82L+3t4CwRFbdazOGWN4YwMShQX3ckKFz0IoA8Tghktr7S3ukRE85991butxBdFS5Sd4dqqtwkZVdo6kE8muv1S4srmOO0/0uK41C2a2iluRJD5u1A63CWiI21QMDIAHHboM/XEvNCtgvmS3kNtcobW4zGrSPL92Se13F44wW256ZHasy/uY7m8jmklmXU4ltozbRMs1vNMqgeVJHOVzCVYbthGOp45oA5mXQWuILiKOWSG8DeXcQwo8vn20A2yXO0ndtYAseAuTzjtNYzS6dewhLeK7toolFrJAvluxVQkm8DJJXC5IBGVIFTahHPp1/HfpLHHKVmthBAHWxmiKLmF2BJbMuRhSc7cjil07w0l0BevO9jcyM14mn7ZQY2fllhViG+zuzsdpGTzigDpYrew1Q2VzqMLSuzTx/Z7Bi5EiyFRK7KB+9CFcE9exPNZN4bnTdSaCEJBHDKV+0yQ/vJApGxLmRjiRBgA46fnXoHhnQo1tPtRBidBG1usEbpBNHCqobqfPKEuGBGd3HIrl9dupNSt72MIubCeXyjIoBeUSusZdiP3kT4yADnnpmgDC12GZlh1O5mjMMvk25VU8mOLDOyujKfnQjlR2DAdqwZo9QuYRZWV0IUiieQFY43e5aUm4QTTFjuhxJgAnjGOorLm12aGSKzZ2v5zh7izJLiF2ZnxbjpGoiIzuPB49a3rJt0azQCJd9oiW6Dey3LSuCillG2NlZ9rEnjB5A5ABiW1vcl5YGvrhUMCStHNJ5jSSq/wC/S0WJCUQOGxk9iK3IDGstu1tdogdGEsxjywAZ1S2d1B/eiRdx4yAeaWGzhtXuGubkiSRdqRQxk+VqbKD5P2gL9zcw4H3hyMjmq9petao0V7CMyNNvkLsBLJuMUqxIFyJV2KwbgFT6igB8VpBaagLm8u2LC3kdrqOfY80szEK6SoMvtUhSpAwEI6AV0DWGjTrDcTyQibAjhuBguJVRhBJMgIESEiVW5JJUEjnFZjWJjtbkyWy3P2jNxbzSs5SJAqo6xwHBCKx64weo4rL0+7t4dsMDRzW4NxZ3sm1dhDScMg/5ZiMhyX6Z/KgBbnSrzR7iFIo/NCyNHHL5zeWyuWIlTI5G/JKDJGOhFWNP1LU7GS5huBdMv2a5EUyFWtHvHb9zkueEHzjZ1O3d0IJypfGd3PM6NaqGtJYxAs5UrJP5flFkGeEdVyCeMt782dPvZL+c3V3bx2iSZdbfzwzSIkWFlWMcCRWZVTj5vqcUAZd9dmORJHsknS7mjcvEr27G6GVV4vMAEaDYcjgZHPJrttNvY9Re1hnkeyliBMm5TNaxFhtYsOpuGi4BPy/14q2vmjzDd3KTYaRY5JHQNGsjhJQ0b8eZG6bflySQWx1ro438qO8WM/6S2JERPkgcIu5jnBHdu/4YoA6XVrzT7SSzgslw32e+jZNqq4ifakKuzDaxMhd1LcfPgdqyHt47dLiJRHuht0kN0VKTDIA8iWJsbCzFuRwQferlnNbXqxS3BdJ00+5aVZZo2WQr5bLMN3BKwlFVRySuceiJJcESR3o+06ZcojR3LRbL2TZJ5SC3UDa4DKVJJ5YE0AJYG5m0uaPZbwxpPFNLMuQ+U/eQxLIeZHLlcKOQOenToJraw066iv7QXMsd7G/nJAWWW3dm+ckRjcULRucnjJ71Znsra801rSO1uFWy2SW0gfyZ7q4uXVVR0jyu2PzVU5O7KMB0rI06OWzR7hbe5ubvSmMlwkW5Y7pFyBmUg+bGizKSOpKnjigC4ssesssT3DG0M8l4Tc7Glgi8qeBYn3EHY8qo20/N+FU7fT9SNzBIlpGp+zvdpbWrukBjkLx/vC5JUBF3jHUsAOopdPdYpbO5tTC5vil9dRx4E0TiSRCLxZeBbbgcAdBjIzXcabb6nHAbq1dd1zMzyyNgQwyxASW7K7H5I2jO0A4U4oAoTboNOggnU2CzCMWt2VcfajPGS6TBQCpJ38t0A5qjZP8AZbNQJnuIy5NpcNIG8lg7faoSjnmNoI5MA/KQoJ6itrWJWvHa1VRdySlGcySAIm7ct9BAvRJmBVlx90KfUZ4u7K6Y0VtcXaLCLW4McKqE3EC5gjlYn+BxtXPblulAFHVPsRvtXcO1laSuDHETEYbiETQOQpBxBgI2NuAcepFZdlbvNDMLTUnnkj8ic2104VU2MxgRI8ZltfLYfdz86ljwasshaZPJjt7orA2I42D28VvKXfYS5xIcgkNyMng+sVj4e1DFvLukEV3PM14J2SI3FnEjzLHbvuyqJEAo29fLHc0AdhYaQYImu7u/kadY8wzxHcEtJJfs9wjCUDag3RZYdCx9CBaNpdxWLXOmuA1xM6FFZLh2e2HlwTqzcu5jgLKpO3LEMelZq6iq2FxYNE0tpZw3MCSw5N4yXDySrZurDMo+1kAPggKoJ4GRjtqMcaNHD50ypLOoeSYx+UiwRrHDEUbb5sczSAknGVIoA6qxmuotNjmjmQ/2hNK3myCQiO5nuHUwEc+UDsctn5lLFcDpXX2llqUskQWaZXUtKLVJxA04kwY1t3ZhsfZHkZwcY7mvJU1a1S1h0+4Mm23ladklLzCa4WTMRRcBY2IZixBOSSxwTXpuna1Zy3Udy13HNBFaebDNFC0v2e4jBiijkkUcMpDLg9NtAHokV5fXrRxRbLVUjS5UqzHc24uqOW6yOgy+f4mNZOqLEsfl3bGR9ZRmtWKCNI5GeVY1do/vkPG3X7qqCeCM1ZdRuNPis2kxDDLbzyRl0KmSYH5FCgdGxI3sDz1pdS1G3vobPIjDpGpEwbAQJkmONTj944dgDyB3oA4jXjcQ29o/2j7S0sBtyFBZhJChcrB/ekI2kEDgYz0rz611Ge3Zrl5hPcrOoht7l2lQxybhKjr03KSFPoVPcV1mqyLPq9syzRyzBDbWlo5ES2sTREMu6I8yFEJ3kZyeD0J4e5SINv2lWaYQJHCWLKiHLO8jgck8judw6mgC7qniC4h8treGbT7mTz4Lo25Qea7RecGYDlVVZGC46g8EnisLw9okur3dmkyyww6hO6RhpGZXhlEMcnlk8yyh/wCEcguRjirFlouqalqP2KO1uLieW5iSCGXzDnzQHjJVgN+5MHg/dxX6gfs9/s1XN9bRatrllHHb6Tsvn8+0LQpHOqvLBaqBmOTOG3dNzHkUAct8Ff2c9QltvPuYJraK1uzJ9nuYJMEFRvaJZVCTExBWGDty2Dk19dx6X9htYBp9qbOCwlezfY8Zd1WBEI8uMZt2OQxPIUsQSDkD6QSyg0zTjaW8tta2JsongEyxSTTXTJ/o53hSygIVB7KuCcZrzK+t7pdQtTDbIkS2lxNf3EaKqGOZVEiAjCOvm+Z0+fnsDQB5NqPhidWlbTdQN9LPMl1NI0aTmEWlsiy24Zt2WAfCMDy65610ug/Dy1gvI59VmcxX+jrBakqEeCdIVkVpfl4nLn5nPALEEg17RpfhKxk0ONrFXhuft0lzHMsAxHuMIjWTcczR7m+6M/eq4lpaxySLcGybzme1mM8gDQzPIry3MkQOYjmNtqjorAHBoA4KHwhp1sPscAIf7NFc3GppEWZCyDdbKyp+8yVIcjIXOTX0/wDCnwjpNvo8F09rNG0kojhRgJlVJFiaV7uF13Mm4v8AhjPetjws/hzVVs47+1tI7XUk+zRIkvlNcNDOWfysL+6Y7E+UnLInGa9j0i3ttNvHuNMUX2nRXTpepCsc4ibhnbYwy0AUcYHJ6HmgDqDo2i2CRC1hSCeOJ4pxGqR28kUzndLHtyplEKKQpOUBOeopml26QW9/e6ZGz6a00h097pAFgkO2S6lUjnymKDC+hzUbRXUju+nWyyWt1fPNErMI5I4Tl/tXluf3bkiVdp42qO9dRpCxyW1tBDAs8v2i7ZoQxgiaGbcrGQfd3LGmQDjAA55oArWmk6dLDZmBJVli2z6i8bFI1BUEbGByEJYAAEknoDXLeINGszDNdSqsb2ty0VzbM8sJukbdJaNCwH72TzH+YHkkY7DPo8tmNMtVjgGFvY3W2juH8oCVmDW6SMMZQSfN143dc18zeP8AxpPY20+kiMXEiQXN47/aN8P2l2l8mRZAdyyLcBsH7qqAMegB5n8UbDXdHuA66lbSyRtGXxIIJrJbghjCkTNyIxtwD94ivCNc8QXqtepeXMAtYoG2XWoWu5JbuVAFuLUqP3BADBiw6sai8SeNfEXim7t5pIy0kFw7yxXCH7PeCOMESys4H7wYyCMqRtNeeaxqv9mRGz1TdqFrqcv225uJCZLeNI0D+UjuP3SZlXK8Fidoz2AK7eKkt7FtPt7PN0rPNsiZZY5h5kcqzG5JDRSGNv3fGCRwcYNeGeMbye5tbiOCMtdCd4vPuAoe3inA+XbniZWfJbv94+leoeHdItbqfUI5VliF/IJ0t5YcuUthmCO0lZwVVwwXYQCNoAGa77w18BfHXxMitNN0awTSdPurqZYr+SMIfs4cMWkZh8zkkqMEnAGeRQB+fGm/Arxn4t8RJpFvF9sTUbjalwsDSEPCiyImY2/efPuO7BBziv0s/Zx/4J4+LvFE9le+J9Nn0u2R5GjuINLeSRjEypIBBs4aRE+Vx8qljuIJr9Df2bP2Lb34d3kOr31vd+INQk4e3kWV44FT5Wa3kCbY3wowcjORX7EfDjTbvTYrHTX8PppUMYWRJ7gEyRxDgwl2XEjEgkEf89COoNAHz98A/wBjTRPAtnYmxsLWFfLiZpLmwjimQJ8y+UxG6ORjnLE9c5r7ag8JeHfDFhKbgxJHEzyzWsBQGTcAxfzANwTaPm7Z71U8ZeNx4R02S4hmjkYQ7WjLqiSLH8yxEnG05ZRx3HrkV+WPxa+NHjo31xNFcXVjDcXUs0lvC88trHav8gjYpklMDPHGSRQB9n/Fv43aZp1sdN0JYoiqSbRY3A8wxfdRwy8eZu3AgnPy9q/O/wAZ+OdS1aOa+uY7kslwkchmMZjdSxZIIAclblupYYHJryNfFGt3V+WW5uLuSRDI1xGGeKQOzyeQd33MYxgf3a8n8efEiz0e3UazIURbvdHs3k3N2xlMKTc/KqnCZ65GOmKAKfxF+LMsFrcGPTv7Phtml8+bzJN8sUbbrgMnJkYRsAD7Zxg1+KX7X/7UN3Lpt7plo8E9rEby3jtw5QTQkMsMk6qQfNAwNwznbivTP2ov2g00z7TfRXf2i/uCfMtVvAtra2sYdfsskcTYZmU8A/OCue+K/Bz4sePb7xRqdzeG7kCXMzE2xkO4Rh9yBGJwVwwHqRgnrwAebeINQuNbv5bmSQPcyuJJiCDFEvJKBe5C7QO/HqcVlSWnk70BjmlmjDIdxeQKQSw2A8YAbn+VVom+1TLIjCKaKR8qGwr7hwHJxz0/zxV5W/dTZETMxIEq5MqYG1lUdk4PTANAC29w8camOR4Sp2KInC4wT8xGQTg7uOpzXqngDwpqnjLUbeysA7hWIJ8nfIZT8x3c/Lnk59+9edaXpDaheWtvbxxPLMQQckohDclsnCjHXJ6mv1h/ZI+GT22r6eq2X9oXupzW0eyKOMR/Z3KpI8UgyWcFjuP4dqAPcv2bv+CfeufEq20+wguGS71gRrJOLUPJaxMBlldGyWww4PQmv021D/gh5ANDjlvNfktpTbCRpZLTDTSJH8snmYwgMn8PoK/bb9h79nXTfBfg2x8Q6jpkdvciKCSNpI1DiNQN+CV5+XHPcjjNejftW/tD+DPhl4X1I3t/YwwLY3FvFC8kYmVkXO+I5yzgAjjk54zzQB/Gh8b/ANh2L4F393ZrrVxqMkXmpH5lskFuZXbJ2Pu3H5gBuPXdkda+RrnwD43mtZIINGS+tLd33x2iC4mSQ7i0kUY5cbcZPsc16n+2x+0z8RPip8R9SbRb+6tNEt7mf7Fw6obSKT5S396QIOe+D16183eDP2r/ABB4KI0vV9CW/RQ8c2oiV47vyyuFbnHzZbrzwPbFAHjPizS7+z1a8a+hubadLpIfsU1uYvMt0wGZGRdqbSMHpgjn0r2DwA8a6dPd7i0QjkSdLl1YlFDAQpHxhj8vzDsM5rz3xt8Y7bxTd3d/Hp89uZnkAWQq0RSQgyOSV3Kx9vqa1Ph9rcd1IYbtlW3MMgWNjtiMMigli+fmYAcHknI/EAt3NqL6fzJp4w6TO628Cbfs2GzbeZhumzP1r3v4VeCDq2vaVfWsaO/mwSSWRLSfZ/KfiYRHgpIRyB6968VU2h1qNLKElA/kASRF1ZGJBUOv+twvIP8ACc5r9Cf2Z/ClrYazot0iyX0z3FujeZ9yNHnDNG443qFY4AznpxQB+mPw/wDCfiiHQtOsZtG/tK3TSpJ3hjVwgM20RrLGjDKjcMjDHniue8VfBO81F4rnVVeymhCzpG3PlfNhUhRVAWDbtHQEAV+zPwL+F2iz+DY9XiRrO6mETyzNCHxGI90kbLKMLbngY618uftc6tomjaaf7H0q2uZVMkU91G6RvbqmUTygkeZN0ucZzkj06AH4ofHP4mab8P8ARri30i8ht762kNkIIUkXFzFncpGMknAJJ4yeK/Ka++OGu33ime416S4mWGeRopkuXjhjgb5lUp1cbtwBGfxr7N+PfhybW7i5uIJnkWee4mK3MbLGJXdmKGVVBaQBj8xHB/AV+bnjLQodMvHdrZl8orsiLTMCASJJPNcAF88/N2IwKAP3y/YJ/aY0zWVTQ7+7Tcs0NtHa3UkjzuFA/eNIw+fKg4ycAe9fuVBZpcWkMmllLYsftfmxOCyCWIMheSSQM43clR8vpX8RPwM+IV74D8U6fqdoXieK8t2WBXILZYBmDNhVYpkgE4Pb2/rD/Za+MujfFPwSltbXt1FqFnBEbtpJVZxIIR+6VTz5e7t7enQA+p9VnFvYXtxCEnjMNpFmFiYJLkMVllijb5o2Rtx6AZJ9a+XfHmhf2zaXsssl1cTAMyWsieXdM4/dvLMrjgEH5TwCDXs0KXcyPaXFtzeTyedPGDsktAdy7DIQBcFzzsBPpWJrelatqE4wYF053KRTOrBhJaMCqXEwGTkKM54BoA/LPXoo9C1uXSr2B9Jt3nFxCjq7qWlZGiLMABuUbucnrjvXlevLqOl38z2V0kouJEuXLxLITbyz8HzS3ygxljxnHFfd3x++Ft9r2m2mviGNWjt7iO5MILw2LIxeB5QvzLIzLjIzwRnivgafR9W1RJ4L92E1ubqCS2Ro7cRW1ugSJj5bZY5IOB3PHNAGromo3lgIzKEjBukFk7fOFiFwS0bKclFlztL9ccnAre1/UNupvIsRtJ4EVo5N++y2eWHSNShIeXzjjByccmuI05dS0KWVp5Yr5ESExC6USBrmNgIrZix/d7ic5bGMd+K13nhlvopL2UuMLeXVso2bTICZY1wSAqvxzz8ue9AHY21/peo6VPYajbpbTmFRPNJAGmnmkkCloiVOE3EkBeQOTgV81eN/ghpjXQ1vShL9olmkIlQxA3MeVMsixxEbkDuAAeeeK92KgMkyJPENqvDOBFM0MJYxLG7NjcSpBwTuNZ8+qi3jGnNi8NpOqIjD5lgEkryMoBxudmGRu3ADkUAfDPi3SNU0OYEQ/b4rO3W0kEwKR/b5ZAFURE/K8SnLMc9OvSuNN3brBK5CTzhXjnzBKz25VFa5a2Jb5HYntlR26V96X/h608WTlr3SYt6xN5NlAcXJySzXTMSFYAHIJ5z7V4B46+DNxZm9vbOKWBI7S4NqtsTLFLJCPISG4YDqULnA/uck5oA+bdZ0yyTTre4RS8kcW1JpWibzJbx/9XK4bcUMZG04968dv0FgdRaSMoIVS3toRI8M0cznIO48SJjkE9fxxXqurW91DKrzW7/vmtkSJvLhKy2cfkF1kLYRPkzsA6dK8p8Uag81oZ7xYlKzPHcIgJMkiMMPGw5aHv656UAYdxfTtbLAkwiuCymUyqFlIcgLcGID5lYYIPoeOK7DSWnsoFSO6F1BLLFboHjWIQkoPNlT+8Dntz/TghLbxXrzFzd3SiOVI5kZ459oAgG9f9W0cR4B4wOea7Gx1m3naOIS2uEk81WTGFkeUpEo7Z3Kce3NAHezaWZLITLcQSRWOnPHHG8QMks0k4kxLIw6q5ZWHYfWuD1LRDI89wyxWrzho3PlNhHeH5WCHjyuTkZyScjrXoKvFeoHRWeK3g3XEkB/dC581YrjcucGURsu08g8jk1lymadp7eJrgxHylltjEjySOsjETq7DPlGIKSffFAHjd5pUcFnD9s80WjxukBTfunYn5JmTBMcRHIHAxx2rE1KW3trGC0DbkEkLu6BoTNhNp2y8MoLj5wed2R3r1a9sbeeBNMjLQ38kc1zJMTiGN7ZS8UHfapjP0/SvNpmRvtX2qMbyDcKQFaPy5P3MqIMfJhh5qkj+MUAcbp0SXLSMiOwiYFEQIgCqcMJSe4PJGc4OcCumhlb7RA93apsuflkaM+XPFbltq7AjYWQuOvAx04NYhuLKHyltpo0WSOMEPkBAHO6WcqMEhmO/wBjt61oWYt7SSfzXa8HlwyrdwtuRJoGP7kq/wDrF5O0cbeOpFAFy/t4ZPNmhVopDmGS3kRVZvKgAM0cijIQ7QcdBVGGKILFeOGmXDyQ/MAG2ZHkqAcltpyB1IGa7azvLeTTtPmudLLxXMssm1yWmeOIb/PeQj5GkDBNhOPl9Kp6toRgRrgRERxsJIUyqS+bGhxKgjJ2YixuzjJP40AYS3KST26QRMsSW5csjRgLC5DBEZj+8ZchR3IGa6CS3gKO1tGZ5JPJmmWJmUQyGQpLbSO3Cy4yWOcMRx1rg5VeKWW4i/fx/KqorEFrjd8iKvGRjrgYGa7K1NxFbPaySAGaOOS9Fvzcobl/KjiY9MqQCepByT0oA7Ca0j0vToLqS3837baQvPIbdfMt7oxLIy88oxJbA9vrXMTywTJDcFWnmhjaWNlkwZHnIkWydB1cZ3Y7Ae1dx/a9tqemSeG9QQ2V7ZG033YdDiK2VDy5O0sxXG49M7TzXNajYQPqsV+0LGISPcW7wsuJ2ZT5cSwxnHnkHIOABgjtigCnHp0+pxrdXkbt5c8AS5gZljF5dL5ha5BAIh3EjpgE56Clls57eVLjfP5dzLJa3cJBKxiMyCMmfpNGYowA38ePc1rwRak1vYxohMDT2k07SZjkmt5Cz7DF0aVG4A6nHHFN1iaWRmVpRPbR6egVdwi3OvnG3hMIwwkUzKjPj+HOaAKNlfy2s8sV19khKQS2vmRyRq8l1EAIJJJBwipMJHHIzvwKv2N5a3V1JPOyKbArcWsihtguJS6orsOCHRHYE8HIOTmuQlspoZhC8a3ERw7gnLlUjBYEg8ldwGc/MRxW9a/ZLFvKltbidTGpZnZVjS4t4po7VTGOXjAZCOy9+hoA9Gu7mWC2jtyLdZr29NtbRFmViybRI4djggStjaP4gVxxVaO41C2Ty2kiEjyYMqpuO8ttLgnoGwwHsfSuAtr+7nnD3geSRLllfGWW0jd4ZUmt2H3ZdyM5PXJ6VeGpXRKbGnWNAt3IrqXi3rKfJhyOShQj5hxQB36TxXFm1y9v5aQHy4bWSTcshdhHK5Kn5HJ5U9Bye9Y93ZQuLyOSUQeZJOoMMf7mO6sXzbNbuTwpQFenP1qJbox6eHMv7/fEZRAN0cUkpykC7sZRQ3JI421dM20XlqJMyRvEFKxrh55FVziUg75GkZ87fr0xQBz91a3FrM8ilblpLq3vHaBVc2jmLeYxHjBjeV8P6Yrmb3TraNYbzmQebOLry0YRWTqoj8vyyMjMgxz0x+Xqkc2nWNx5ot/PlEYtryaSTaGWQfLIsbjkq2QGP3iM+tYevwbrWctE0EN0uJCkSzSON/7suUbCuVwcdTnnnmgDyK4txPcFvKhM5Q/ugG+zmONysOV58tlRV3gdW5HtNLNtYQhCY50jWVljZRA4OSqqRz86sF6kgZrqIre1t1u7UTCYWw8zeI9jQvKcOC38W1VyVycZxVee3IuBMlmbhp4I7hDIZIUllMhLOFYY3qxYAdx7UAY8F3E4l86NxHDbyOpClPPklGyFC6/wDIGPVahS7knZVuJ4UFkEEIRWZ3EgVzG7McptPynBwOwxT7i0uZYSrpLbxzNF5agkIHEhaRU4w6rjGTz8uDzT5LWW6to1ghRTCvnF2KQzTwqxXJiz8zHbkA8nJ9aAOu0PX5UlSw8oywXMyu7yMGSJlZVMUL4xwPNKk4xnHNe3aTrEm2G2nhuTpolaK0RZ1+0wtESIS7g/LHkjIP3sZHUZ8B0myukbdIkc9nJZtNBEzrE8MmPmKkjlgx5B/u56EV2+kaheyRW9lHbRM8UiNcAq2+SJSqo3n7sFcYJGeM+vNAHv+iTiVbVbydJPs9xNKiyxoYjHG5Rm87IZZAoGR7+legwxOUK2kBhW81BmiLSqYbhFiOA6SkFYY2YkBQAWPOa8hsboLeSS3AgIs7IyCGIgxOpRWyqqfmfcctjPWvS9Mgh1r7NI0TSxpFDIhe5eJAZGKiEFGwGUqPm6cDNAHrvg+Jri9tLOSCVZbZ3iaJ/3EEBjiyJorkn94hkUc55J4619c/D3QopLUzXdvM/2iOXz1LwyWswdikc8azndC8KqpY9SHx9Pjvw3rFkzxw3qXTTWciwJDDJ87xRrv8yc4zIFblsNg8+uK9fm+IEeleHZIy2J9UvTbx3Fk0qCBXRlCDbKd24JFvJxtOTQB0/jfW9KS9h04W8bfZpTG8xZctMhY+Usbn5odnP16180/EWwnurMXVjF5X2jzJI4HxI9sIzgPCkR3LkAsCSV+fOO1ddDqdzrN/N9pQ+WUEUkkrCebPOJrWNvmHzL87Nxjgcc1W1jQRDas41CaYoqukaqY2MczkbUkHGMnheoHccUAfWv7Efig6DqGn395rMtu0EQ8qxmR0lZwxVo0lKhSpGeQe/TqK/rt/Zv8U6R4x0HRbm2jWSdLC2QRNIxR1UB3cE8E7gR+HtX8PnwYutX0LxNaR3d40VpDeMkNtLIG3xu25ShHMgG4Zx0xX9d37FXjazPhDTLNzcSTrp9pbRkNs8hXVGYqVXLBmPHfnPegD9QfER06C2haKaNbqRiiogysUYG8q65zt/pXI3uoQQ2DMGgmdQ5ijYbQCv3gu4cgnFPewa6t08tNqsXcSfM0gBVcku5+fknI71UGjRzwyRnz2lQ+UQFxC8bcM6k/cfJ6+tAH5oftf8Ah7R/GvhbXJDaFLu3tp/kjIDGZo2AnJIG4c4wOPWv5o9X8Izab4omsbl/sitcNJAUwW/dTESocHbDuAGSf/1/1yfH3wal94Z1WCSNbe6jimaylhjKyGGNGZBMCPn3HHX61/LJ8eU07TfHWsyXDSwLJem3uILdQoG3KSqhJ/du7Ak8YBGOewB826mNXvLm5gHmyrbXM4ju5SskiW0ZwRKv/LRC23bjjggH1i02yktIX+1ytAv2pZlktoY0VZXOBAEkB+VicgDI+b1zWzqmr209vdXtuWtoYnFoxliESzQiMpHGJ1+aVxgZOOSOfSpbSWzewsre6E05EoknRWVyDCu+BVccIGHXv+VAEMUVw9yZNYnl0+3iQJDJ5JlImLl0jkAHzhwq4A45966PxJZ22t6XC8F8bO/tbZLqBJYovJuW8wJGm4D5QM5K9SByKiSV7ld0zST6e22WSCNHF5bqSyeRGcYdUADE9RznisOzuJrgTWNusUlrFOBDFeIxby2c+dI8x9Rjd2A5HHQA5+10C8kjurW1S1vLuVgt4phVI1AcGeRZCcZbqGzgEe+a8o8aaJe6Pqsv2qzZoNvkecyhjh1yg2kZZc8Z6Z+te6Qareadq01ssStaxW807ixhAiBccwy3B5KBQSCeuK57X7e61iefUNShS4UWhvLeWedkhCMmyKHy+pdVwQOpHOaAPjrxRoyPDPDN5lm2/wA+JdnmCWVBlG81PmjXB+6OteT+K7S+tp0SF1jRrVBFLy8btIVLABvQA4yeo5r7IGjWl/LJMJ7eW2gicRrMjbGmZCEEu7JeLk4I6bfz8u1Dwys0sVvNZm43CQyRCPNtHHvIQxuw+U9gM+n4gHyFfaXt+zTujwtdq9s2xkbdMHC+e6D/AFY5BB9Dx61xd1pj2pa3MccrmQqPKBODnlpGHDZz0z3r6d1/wnepqqw6dBG0RbAt2iPmBCwTfET1bB9ucVlXPw/uYljS+gFvblwJ7s7d0E6kNFEiLx5jAjOT3oA+Y1lNoDcw/uX88QhmWSORJUPEke7kNyc/qa9F0HxTfOt9c+Rcz3ls0d39pEzuzhSFeMIRkgD88mrfjXwrDpbpKb03ZmmeGFGhCrHnaDctIo+SQlgMc965TToma/S0XzIrWGMy3N3Ckm4AKSwjcDEnzgHngjnpnAB9s/CD4oxJf6aL+drVLZ4bg3EUoQzyysG3OrEZ2sAMexr9/f2a/iva6nptpBp4hne2kiJ3q4djPHATAJgMElyPvcDOO9fy1+E9ctbPW7RywmjZ32S7AxiVf9UzxDgfNjPp+Nfr5+yl8bbTw1qsGmXuq2Nml7dwQxNAGndRPJEjPOjBfKAkGC7FlA6HFAH9GehxWlzp8V/AqG9MouWtkQzDy5uEgdCP3Sk5wRwa6e204XCtJLZTSXLPsVjvdLIjfiYoDwB5b53cHA9q4v4LeLbPxHpyxbYCbW5jtVuYyjNO6JvthmM/vFkONmOh+te5ahIbG8upBAI7UxXEN1bwk/bdyxK7tFu4ztZ/xx3oA4mKzsrabz7W4Wd5ZWWaOYHjbL85lVQFWEDnb6U2002we7N7JIrMHuBeWm9Ywzkf6M6kEeUzdh2p8mq2cdm8bwMsuMRTzPtcpEGRThRmOUIcybuecY9chl3XFtLG0tzbSwyTXPCh7WZMnzwVP7yI4AQ84z2oAvpa6ZavPeQuIZUWOOS2uJgYJMy+XsmZSfnCdj6fSucuY7W5Fze2wEO54Q8KzLJKTDAzGNVDYWMjpgbmJqG5u4dQknhgMVoXkluT54fak8owjxn+ACcY781wHipLq3uLaz+0CJdStLMXptk2vF9mmKLcA5/ds6np1I+tAEev6rFbWsiSy3RitZpLu3jkwzFojMUQ7Tl1LOrHPrjtXiGs6nY3iNeJOwTUluglvEBL5EjRucw5/wBXEZ42cjA6YrovFPiCynFnY2bNcXUoKvBIG8w2McvkzKXlwPMLfdPOc8VnaZ4Uhms7e51D5HtZojaJaiNXtp5VkZpZixxcgLcQkp1G/wDMA5LT1ZxaXNx81u7m2glt0WEmZIjKySPu5Ct949s10en6hNfaffeedskJmWKGJxsVB/o2y22nLrs55+bP5VVubSxsEtxd3ZWaL7c7q0QW3leRwr+WFOVgki+6ep7VAt5PpH2mS3VMXbwz6dZGIvOokutsjLj/AJZgnLHgAZPSgDUjtpbGazmvAI9MRWilRCWZ4poPPigAXkzs+cN3PArutO1FNNaHFyGdfKktUdSVQXcwjlU7x90R5xXmM99GkDWkslxGq3P2tEgbzhDJZJ5kUJLZxsl+X6HNR3GpzTW20XLNxHbwrNEIVKC4GxsIA3Hf0oA7/XdWhvZJkt7gJc7SXnW4dUiaKQyPLHDkb28zgDuvOcdfL9f1NFWGG1AWIO8cdwkhDu0jYULjg4iBzxxWc+r3J8q3NoGlt7edtv3zceRHsVZJUPysYfnI/GsP+1IHv4njyYlLLKsuEiAm/wBZcouPkKkjI7Y+tAG6A9ztuI5I3kSOZzAE+YzO+yEOrcCPqdv905qtdakBawokEcbhwiRx5aV5CxQyM4GRyR1PauSm1dI5zEl7EYLeO1co8rKLmV5GdQpXmRDEdmW7DNTy6zepGBZQwR3VtBNJKs64iLg/aIzGXALfueTQBdS7guLhEuoQXScQuhj3Iqsu5ZmkxkPtxge9SXXhfU9Wv4J9A0vUCwVliFuTcRFrdyGLIgw00ife7cV0vwp0y+8YavbCWxhjtDPm6dZDmRZ49qsoYcqh+6e49K/ZT9n74J+F7LTbKZLG1kkW4icuFWV1XkrIwYH5m7j+fcA+GvhD8O9S8KS6XrWu6S4hKpPGFtZIXlMg+0CInZ8rAnB5GM9a9g+L37Yfh34R6PLqmm2Nx4i1SOAxppaMyiGD7PguBIMb45h8zZ4HOO1fqfrfw2tNV0B9Igs7QllWOOdYoU8uFnIcPhchxHgBh/ewK+OvHH7Bnw/8ayPD4r1TybWNsy2UBjg/df8APMuuWKE/e55zzQB/I7+3D+3F8bf2g9TudKa5vNI0uzS6jj0m1uZvIKkRSW+54G+a4CSx455kJ7Cvy+034EfFTxrcX2qPoOszvtikLS2126mIqSxUOn3zxg9Djqa/vTX/AIJ4/so+AILuZ/DmnXlzdSwOy6kkc/meS3nNLEShMRZYcbec9PauN+Ivwa+G7abDZeEPCNtZxBI0hS1tLeG3nXbgPcCFN8kcefuD5QR1NAH+fX4++FvjPwtN9nv9Gu7WQrI8rrv3HBHKlR8rJnBx3J4pngz4R6r4ju7aIQ30VzeBDC3ltIp3tsVblsYLFiBgdzjvX9cnjP8A4Jlap8Wtdd49Nm0exluzNBMoVIngmcjCxtkgPjr1GecV9I/Bv/glb4Z8AS2Lajp+nXw066jkjuJ4o5Js+ZGS8cbjbuxByCdoLEjrQB+N37E37BFzoFtoPinV7Fo9U1CQXVvLPaAwQwk7Q8Idcm6Yj5ew7V+93w/+F02m6YmmWdsHuLKB45ZWB6Pv8yKYNwhywwP9kV9Sad8ELDR2mW3sY7aG2hhtbUw7Q0cVsB5P2dF+VZQw5xycV2Y0FrES7VtotO8yKG4mQCO4M+3c7zADJPPQ+p/EA8C8M/D+206MNOVlktWDSuyRx7HZMMBK7cncMf15ryz49/Gmw8DaDqNlGbOKe203FhG8sQ330Q3mGT5uT5YyT0zXu/xE1HT/AA9pd+kd7akPDK7kuqkPgtCWO75SRgj16da/FL4weJ7fx74ivdNudRaPTonKTsm2YtOxY5MkjcRkc4GTg4xQB+Qv7Znx18UfFnUtRW2EyTQTzWyrHIXQKHMSrCqt82CSSR1AHpX5w+GPgP4n1vUkuryKe3EgeV3uIn8hRKduZ2K527QDn0b1r+h//hl/wHPbQ3l9ZRXV4JZbye+81I1KyyKUgCMceYFAPqcFRUuveG/BXh/TVjTS7Aw5isvthghjmnIBQho8HPIAJHQDI5oA/Eg/CJtBjYK/mw2ZQSouUhmkA+c8jMkOMnA45PWuj8IfCiy1u8EzWyTAiS5dWh2RtbxYWOLDj5QeSB78V+gWqeCU127uIn06NQiPFatbxgK6b8KRJjBO1uQPTmu68N/CbStMtlKwAXkqxpFJcZQEgBnCRqOSCpxjqD+YB8iWnwgnTT/L07SljhLRqpitcRuj5Pl7SMvgnr6Vfj/ZJvdUvf31klxFd26+SqQZW3MgDSNGpHyyBmwScHj0r9FNMsJNMhtrMWls0Yt2uJJdiSqsw+WMDIyhCckdQR610em3VvpVyLtmFwt7HJ5iIzHy1CeW0jIeYHODtGOfxoA/PvRf2NdDW4ls9Z08RrbPE6uIRJhghJQKow6vjnHQnBNd1pf7J3hCG5SKCy8pljFxJFJbKF3L88URUDMKYAOc9K+6tObTlkuZ47e9+a2iEE8hIbynYlg0I5MoPGD0GDRLAIYp7sSSRyGNRNcuBmKBjgQzYXhjx83b8KAPkG4+BPhzSZxdQ6TavPPGYopZUjEKSKF3R/IAxi4647/jRF8I9DAilvbC2JuRKx+wxq8O1iEzEGGVkU8lc896+oNQubCOCO8e6sTdXMotI4ZnWSJwoCsFTgJJgk++fSs7T7G2sTORFG1tdsGgUSbvJuZCV+VGOIULHtxk0AfNFx8PvDtzfKg00vo0NqbQnygksLJIwc+Vt6FiD9a7rSvgt4Nh02W4ayjgg+yvaxFYUYu0zfu7q4ULmOVS5C9uldreSwLJdW1kPOmaUx3YKBzC1tyxQAcKf4h/sg9agkvLqVS1tqTr5MawTC1CrKbd1LKRC5IKqwwc/wCNAHiviX4JeGAtpaQ2Ns4tgJN8WwuyuwLzMV6Agc57nHvXPP8As/8AgvVbO+tLSFrSd3drV7ljuW5iXLB0zlEJGQew5r27Vry1tHjmYtLcXEYRgkZ3yRwj5wQjYJyM5HGT0qPULu1uhDcWsnkI9mWwI2ef7SCMO6KxPPI6dOaAPlb/AIZ8vrEJPb3rQNH5roPMdlY4McajbgjL4257kEYrEMPxF8K29zHp+q6xFc2zNN54u7iCbylyfJUI2dvyjA7ivtiyuhskj1ON18zyBbSxjabhJFBi3K/3VMuB688Zqhqei6drM8dlJcWj37BfOVFKNPBbyCWNkLYDSAjawzkgE4wKAPlbQ/2tvj/8O7oX1vreoSTiIRJ50txIkqhgcEh8b1YKuGA6/jX034D/AOCwHxU8Gult4m+0XsbgvOu6W2lzG6MUD9gQPvdBnJzXF+JfBOhahLETpxCQDbND5ICAxnbcyh8YLF8PtB6CvCPGPwm8O6rcNOumiSOKO5W4e2hDyFV/eFkCj5SzKG77NuD1oA/bL4c/8FqfC2oQ20usQNpjsLNbl7u5H2WPdzcDzs8tsHU9xxX2l4K/4Kv/AAW8QjFzqunW+WR/KF9D88MqlVmG5sFvQeo+lfyIan8CdQvLIWujxXE0c+6aeGAbnm+YCzRG4VWKnBB7nB618zeIfh18RfC8kkMjalZi1O24KmaNURN2xCyniUDbtx0BycmgD/QQ8N/8FA/gR4hgEcHizRpdt5skhkubZZmkIGI3YNwwzXsunftH/BjWZQ9r4m8PTEC0mhjOoW0cjDG2VWRnzhS3zbuuOO2f80t/E/xV0Au9rq+p2wZyYyk1yRPKw2iQ4P8ArCuR7da6XQv2l/jd4djkjh8QamJbkJkSzzSFVlP2cmBxITFsVifcA55oA/0zdN+LPwu1GyIi1rSZNsm9FhvLRVIiBBEkwchiUJI54IFeEfHX46/D3S9C8qO8sSVt5obeeCaGWYSGNtvnQBslAxHzDjGSPWv4Q/hz+2d8d9M8vTk8R38yXEe9PtEsxtioBDDl8iXBwrE43NmvsbQ/j5488WWcFvqmuNLLJYDyTdNKzCd8/aIJFaQ5+QnBPQHPFAH6VeN/jcuo+Jda1LTLeGxswrxQM5CpGiyMCx+bEnI35I4HWvEo/iN4lVLl5DA9jdqyO6urSJ55Qbbd/wCJW3y7uuA2a+Zbbxl/bT6fYytbXM0cGbhLeUtCb5JF8yC7QnAjdAQMHLbsdTXTaLrXk3c9t5S6osLSvaxjENuby5uEWCCTd9xUjJY9cKuaAPqe18eSQ2Gnw2lrFK0dvHIZGYbQlrczkRxxuT/y7yFpnHbINdtZeItMvFg0x1tpIr9or24tJMOun2cl5GoxLzmMMSSvGduMYr5ZvLy2ubcPZyy6fqVlpxklT5HjM9y7RSxxx5OERDuPqB9Kwrnx7Lp89zpFqWMdzbCezurfbJuu5gGBuJFyyx7lG2Ps2KAPr261nwfHElrCkSSWl6UZlhjV5nuSIzM6EcRODtC9s56VlWWl+G7u5u55v7PjuWP2XyPLH2W7hU4/eKB8srbgp9c1832/iWZbyCPX/La1ldryCVU8vYBGP3EsqfNMEYBgSOK77StTnne8kkuBb2qzkwTxmMLiQCaKPy2ycMgwD68UAemyeCtHvRHbwXEFvatFdxXUBgXzDDHJ5X+iuPmaIK3yN3I4q/bfDfRpILO1F5Bc4kjbasaxGO6hQxrEpY4yE+Z88MwDGvP9L8WSNfSXMHkNHHLcG7lvJjEHRV3mO3Gd8MIKg8DGeRVa/wDGU1tZ3l5FqAt2SO4QJHtkZo432RzRIB+8kaQqu77xH50Aen+KPhdNPbKZ47S8dYlMNtJGUi+0vGzzSM6ABmEAII554FeD33wPntZ2mghYwRuGd7UFtkocOGSJ1O4In06V32jfGXUJEmS/kdhPNHHAr+ZOILeDCXMkYP8Ay1WQqSOhXP0rvV+Lkc8UszNZ+SW8hLhIwn74KEiQnbh0dwoPGe1AHhWp/CfSBJceRJJCxiiZrpVYyw3cqBpYwScfc6Dpk4461zp0298OalGluw/s+ycJcPA7lQ7Bdnm7chRzlyexNfTEfirS9WZEktrHZeFmunBQJuSIr5qIQPMx1J4wCePWlNb+GdQ8yN57WM3c4j8y1TcikZSYXAGQV2gYY5HPvQB8t6nr/iA6jNYQs226uWjtzFP5lpJbIgYTKMbkYEnkfhVBp/EqLJHqX2hy80Kx38TOIkaJ0EUbKp/fjKjcCDwa+u3+E/hC1Lywb2uJbmLyZppIy6XBVXRIkBPlQtx1xnNcdrPgiO0kJ8xWtY1SQ2rThj9slndQFVRkABDjFAHjvh+Sy1eNNP8AEGhxpDKZIFuNiR+cybjKZMgNkqF4681na18DPhz4idL+1mNhIoiiuXCh7NJCMGEoB+7BOASfWvYL3wS2lw2jyq9xDFM9/L5CkzHzF3wxuDzngDA/U1rRwX91aFEsGs7V0VpnuLdbeS+guHDtJtb+JMcY5PWgD5P1n9mPT9QvnubdoEhKKkbJPassqpkCUFzkZHb2or6wtbrTxBHG9/Y2YhBhjgntVeRY4yQCxGepzRQB/OldaRO5E72rNL5ClPIfyI5GQbsQoAd5AIwGAznjINZ0Ueqxecl440mzlkbKErHczhk2gF2kyBjPGAD2HFeoND5tokUcBFydxNwzxpbxPJlJFi+flMg/N+QrjLvQ7h7qaS7KvDI0c7tcSh7ZhH8u2Ms29MbTjHP1zQBxl7bApe+Q+yTfCIraY+aZ7YLtYl+hYY49MgVi+VawgWtzZrHLI6yrOkrfakQkfI8YJ3Dt05HTIr0dNOt4TuniW4lllIjgWVElS0bOPKUuGEakjkgccH0rLutCmnupFT5CEVkkZFaWVIiWAhJPPyjBI447dKAIbHwwmo/vYoxHAMNLOkmJRAEzKPLDfK+CevJzg81R1zwSNPCSactw9unk3Nuyx4WSLq3nb8F25PPBro9CvXtvNt49PuLmRXiklGwMohjfEud+RnOAcAYycmu6MsPiDULbS7UxW15APKuLSeeKCCS2chlgleVJAkoU4DLjkdaAO0+AOiXXiHXYJ4NOhaGO7tonScD9y6xhfNMRTcqGTaCxGO5wOa/oC/Zq8C3kFq9iNPWC3MJubkh7OWxWWAgKHlJZthI4MQIJYbs1+e37KXw20czLqV1D9nk037MtskgF/BCGkWYOGjXLjIIYYYnAwCOK/dbwL4f8PaV4fvtUiJuLwWizzzWtrNHIQgDCOGzks/mjw2SCAWxwKAPmj9ofV9K0e0hheYx300aW8FuqGCMLCA/CoxyZQCudwGPqcfi58dPibd20moWd3ZCa4uEmaWKR/s8sMSZNsI/KOJCqYA3nknqetfpd+0/4xheeeTTvKu7Uuy3N6kcbXEU4IDP5dzaKbSFI8iSIhSSMgAYr8Pvjt4mTUmuLiKcSQR3jky20Ss4SLKbZlgXIbcPl2goe5oA+RPGXiJtT1VoxE8dtlXlZSJAkr8sCjHrx/Dmv2P8A+CRH7G158aviRpetanp07aPZ3tteNdSW8iwOiy+YYllnjKhsqMYA4I2kmvyc+FHw/wBa+JXjeDTdPtUvEvNQtxOlypLtHNOqhAsTZE2Dg4Bx39/9C/8A4JT/ALIll8Evhho1xJpiW1/qWn2l1LFL5jJGzxIWICg4c5BXnjPNAH6zfCjwTYeDfDWm6PZQpEtjZ20IRFCg+TGqDcNx52qMjp0OATXsUYKj7yrvOVA9+nXpVG0t1gUbECBQoCg8sNq/ez345z/9etE7fkJXg5yc4x324Hv/AD9qAEUgghiWO4noSRnB6jr1/WlfDY2579e/Tocf5xTW2ozFM4IB5xz64PT/APVUZkGSFyEYY3YI2nnPXv8AgaACSQqm0AdWB/DqMf56VSc52lsqu1gDjJGfbqP/AK9SSlUjYEgEEfPuB478Z9M9s1VMgw3zj5Ry2DghgcAfrnA70AV5SQhDbSuSdx/hJA6euOPpmvPNZuFbzDHKFjjJLEBvmZflVAuMkYIPTHPrXYandxRQshODgthgVUjByd2MH8+o5r5z8a+LX0j7XdKCkKrhCc4Xk+ZIwxkDoR2PYmgDnviBrEOj6Vf3zyRxRpbSGV3nji+6rSecVmYBQoB649K/kX/4KGftHyeJPHtz4b0TUHmS3nuvtN79odbZ0VmPlvbwqRLHxkE5GR6V+qn/AAUQ/bGm8C+EL7TNHu3a4MMgkW2WESypIpDLKt0Pli9cKCQMcmv5VPFnivVvGWsSa9eAyXN/cyzySkAssc0hZNkKOwihVTzvwM9AKANTRZl1C8utV1Ca5kkt2E32hURZVR3Oye4XhVXbwO+B04rptI02XV7iRLSyuUjn+aK+jlzcPE0mCSEx5sZIPCglQecUzR9IhOmQTSv9rt7xEgElswV5GcnbbTEnEm04LdEHUtnivX/B1t/Zdoli0YDATQRq22ZjLKwHmuRgxhFwVK8HFADooLrRI1tXTyYykLyE3DM1xFgGONld9qAufQNk89qp6lJb6n5iXBmEUqvAsQe3i+0GOP5k2wx7p5AQCZORgcnNavie9urhrGKCX7XHaFIy8xUbJQDmdRIAJCGXhCcYB4rzjW73TtLhl1CKNb6e0cOqQhI7a1Mx2SsHaXP2neSxGNvGKAOJ8bWljZWcP2O8gkdZMOGuUZgVA3tCYzwq/dxjliR1r581ZLlY4DazwQyR3TzpbOGAByBHM02MbcsdygnqM13niC8vD9su3uYopI2YwwTbEWaFzkN5ygjd8xbZ1OOM4rxXW9ehtbRHtZGjWeSaIdDfJcbc7oQxIZGkGeexxigC/wCIrS2Ny8l9dRToo3mWNIwkd5LjbEzhgZIcqcfKcc157JaJJdkW8rXFxJK0cJwBC4iU7xEXZQWG4kjPaor7UW1q2/tJZSlxbm2si8bZEtwZMO11bkYWUbSBgcZ9K6DTNF23TW/lTy3GwzRW6FPLAmfD5nVvkYqSxx02880AP0bTNQeS3tYUuLmCKRWadsyRxS7v3qm3xiVghY8MPlr13S9FNnFcRQiQXghR4UQyLBcws7O0UQZtiBgRkb+c8e0vhnw5ZSTfY1aZJlKxtHDPKzW0GQrvPIV2AtGzqNx3njAINel63o0VgrXsf2iOyRIbXTg0cjXEiom0vLDgYOT8pODgZIFAHGTC5S2uLnUoIITapbtDaLbGOJQSVd5FyWM+DhM9QOOteZeK/EdvYkwW0twk0siyQWyRTK7MciaRmlQL5Own5Scgdua6rXb+GS2S0SDdOjLKTE+y4Rt+D5zrK3lvg5BAYDPIFeRa/FczyrBDJPOI0+bziZryKV3y580DMi4JztHT8aAKlzI99c2rad5lsI5PMCQ7mmVQCHdYoxsaDOSQWBwcHHFdt4durZpljuYHYzXKxyXVtB55kduI3uSN3lgFTkdB7HNc1ZaELQNJFbTmSNQVnd5Xt0OzMuFOCh3HpnHHIrpdOv2tLdPOjWaC5DIkbt5btKCVBLxjC49yAPWgD2KSOwtIhaW9w0jvEwuSZ1WKRQfMkignJYI4xnbwOMA81W07TobpZJ31C0tEvWJS3liMpjYKUM0ksgKkhcZZiMHp7cRBqcdnZeaiyLEJikp2rKQ3AZUZuOjckdcnvUazaxFcQyQT2v78NKsF0JHt/sMZDuGjKlfMZCMnPt60AR+M/D1leWbzQSxs9tIEVJZIZFmYAK5Ro3JkEm3IPPpXges+Ho5QsixpbxRyNJKm7HlFQUSJw5/dqc9WwK9jvdRnvZILY3qfZ43mlRLUQQWtuBJtMckjhl3A5x3yenSuJ8V2F/c2xiCCK1uN5Sdp7WM3CE8Kk0axhrguB95Hx0OODQB4HcwtpV7a3VkZbc25abz5GdY4ZAW2lDAp8wljwB256V7D4A/ac8VeCbhrfVQdVtHWWGO5mmuYJrcsoEbRSR/LJCVOfmPykc4rzhtLW3ntntri9JDbWSWPzg06HbIcv959pIPyqucFQBivRtG+Ed74mtLm6RGikkkRbSAyjy1JIM5lEgGxnySB09M8UAReKfi7rnxCeZNPSed/OUxzyyqYPmBVN8shBedVOBtJXnnpX69/8E0f2yNV+A11H4c1TWYLJdScQRrdSsJ2UYVgytNsjm8zO0g9CMCvyH8ReE7fwLbzKtu9oLSJd1tK6g3TjBkWAKdwJc/Lx27jp5/o/wARtU07WdLuYLO3hMMiPIZFaRprcSl5C0rH5Z1XbgqecexoA/q3/a507x5+2bpkOoW15car9gUvoVtDNMUnuZFLukqyyggbBwMAYBxuyM/gp48sviD+zzrOoaBr0Umn3v2oLBCbOaCQSAsySiZ4trpHyPlUAg5J61+q3/BPH9unwLpt9ZaJ441MXGmeYixR3jsZtPufK8qOMJFGS0J65zxnnGa7/wDbX03wL+054kMul6TEBBHLGbu3hgto50lwIpXuonPmsI1yqlQBySTzQB+DMWva341luNV1N5Wcqwea5UkmRm3BlRSNzBlH3QRjvXpGk+I9b0XT5b7UpNOjCxJHBIkRAuBEo3xFSG8iMgLklVZjnDYzX25cfspeA/h/4ftdTur6fUCI1lS7NwII0uYV3NFOggUSLgbcZxyOa/MP9oH4n6Jp2oS+H/D4tZEtr2ZZTEpRD8xXaQXO4beQ2ecdsUAP8U6zp/xI1AaHPGvnBxHZ3EkSSKcOGnigilYYQBiAwY9a/Wf/AIJs/wDBM6Dx94y0zxX4h0++j0dbi3ktopFdxdRtIGEhEm4JCcDGwnr+Ffkb+x/4WtPHPxn8NQ38wMEmoRM8NxLuSRDKpaPaxG0YxtA9Oa/0Zf2Mvhj4a8IfDXQ9WtrG3tLeDToDDsSMbY441LSuB0OeeMjnjmgD0Pwd8NfBn7Pfw9luTbWGm2Gm2ayXIYQxIYYrfaVeRwMfLnOe5+lfzE/t8fHnwd8SviBfHQNNgtNMsprq2juo4gWvZFkOGLA42ZztJ644r9Hf+Ck/7ZF1qmoSfBXwTqQSymSQ+Iry2ZsvFEWxa+cMLGDjDDPPT1Ffz2fF3VLOTSGFhJJHPtzPMo84yyLw/wAjL8ikKMHPPWgD5M+IugW+qNc363cllct5n2WM7I03YJVl2ggZXGeec/n8narplxpV2LqRZmmU7ZH5eBznc0g2/dG4jrjr3r6G1O/uLpwYmuiELSvJsDhwg2sgQEjgkE4+teU6lJ9paVC0kkaB2aOX5RKoJJYFjgc5GM0AeY6jqNhqUf2iZGhuEbayptWRioO0FiMMvAx1615NqtzK8u4qiIpJzIhEhAJAG4jp1xgnvzXR+JpxLK81sESFJQjxiRWRVGRx5ZyW55xzx71x/nJsEUUaO7sGY7g4OSdqkSjCjA/CgDStrq3WH95G/nTxkwMjR+Ushzjzfmzg5/mKaxkMYaXasfV5Ff528rgqMcBMjqcf1FWUy7oUNrBbjzMtHG6yK2Qe8ZIU+o4AzSpIWbyJZfLILqMAGGEHOPMyOQR6en1oAhd3uJBLE6xblPlltp3IBgKWRsL+fOelOWSNMvNExmjy+6EhvMG4KAyv8owfQd+aru0dw4hgMcjxsUluNx8oIvGQU4Q8jg+nSs2e4WKBwsjiKG4O6QkFZIjggox5YZwMc49MUAdTFdpdQeVGY42IZ5I9qCQDPy7HbGGI9DjJotNWmtFNukUkv7+NI1dj9jYZGXu3HU8ZxnHqa5DT5lW4WR4XXf8ALGS7bXfDH5ZG4PJ6fX8dKwldXmijYvLc+Y0cLEGNi5AVGGcqwOeTjpnNAHf38t/5NxcpdGVxcIBbRR+XGwUIwCGE4CrnA55A49uqsrpxJp90JbS0lLYdx5kM8KmPfK7nbiMMoYKc5btziuJikDWcNq8NzEhIkvHQ4kdoxgxwNj5QApGO+fy0tMvpLa5uIr6W8W1ngAhQvA9vGgDkLMCpPmhNvOcdB7AA6+CG0u5vtcDIs93E+5nBnjEaMQkJlnA2zOPmbptzxV/T1Gn3b3Nqi3e+3eJ7g3DTvbyKCwEAUElB0IZQBjisWwntlshNHcwTxSBxJaiRYbxpSQkcyqDkDaDwAOBmqjTJGk1rawuskhZgFcJ5MbD59xDZkdmIz9frQB0EuuG2t5Z7iW1ieR1gks7ZVlmnlLBmmklj3mJjGTnoDgda4ifUdNu72W3hsWvEaWOK3kkkKGFpfkdPLi4eI8lmY5JFTRXUpR7YJAqtGguoLoGGWWNCQXtpAuWfaTkjPcCseaWS3+yq8KWUscrgqspJe23b1IBUZfZggn6e1AHqVlZ26xjT0SB445dmy2cq0O1AVjdS2VdpSQVPHAOOeMbWpv7MuhYytPLG5MzloIghkYqsYCAbmO4lenPXBFcnaTanYalutGLWeoqm5grpcXDOPlNwXbhgB95Tx3r0OHSEOnyPrdwuciSDG+W6iHmAxpHOBtlBIGdpOKAOd1LRDbwTXlok0NleNbNJAvzSjO0SHyTxH+978EAnBpk9qwmjiljS3kto1mEikIjPJERHHuJ+Yg4YjPPI712yXVsk6w3ObtQN1tbGQCZ0ChSsqo+FYEZORkY55rP1W9sSvliJ4zD5c0kywlkZg2QJHMYA2jII7+5oA8+e0jumDzt9qj8plEwIWSGcMSsSh2AJL9SMkA4FVtSnnspfsCWe2O0gJjii371lkAkZ5JuckAk9fy5p91A9xcSSWNz5DebJcFkwFZWbIDI2AinBzxkZOKqG52G5ZbiR4JmEck37xirkZWVf3gIiDEk8YwMc0AY8l5NdeVJKnlzwzBBcKm5p0kUGNW3D5fn4/X0rptJ8PyaoLlrUNbxm38p0lz5QvZEzJiTHysevp71z8lzZWUEEkrTX4W5L+YiusMjp92E/NuLEkY54zzg1A/jS9QHyilpDPgpbRxSPIXBC7bwPIxOFOAVOOR6GgDB1yyuLC+Nkl0Z5wDG9wChREC5McQz1XBz64z61iTKYLqBTqEkMr2u4SxqA6B1O6Rc4+fOPqBge1q7u2uJ7kFUjUu00Ij3NsY/K8Zc5ABJJJ6Dv2rOsZbMSz/aybhoVjSBwFZYd2PKjkJ5kAbPTPvQBRsbW4hRpfOS7RbhPMkZ9ryBnYhooz0Yg8nHrV+WGaO6L3LvHAY1KqpQSZdsxoSh+Yc46H7voK0dQxp7Q/ZGD2svlu0YyTFKCGkZYmO1lLcjAJwenSpWk88Iqq5nSZ5hPLbwCBVVAQXeE/MmDwccEd+lAG20NvqUcMFtEqbYQ8hiLyTDy8IzMCME7j/8AWxmuiWAQzW8JYTzGzaIG4WSM2scn/LYlBnAx3H8PtVLRYTcQ2ostOkkmuN0HntcMWlfHmu1rDgEL1PIwAO46+qW/hW/1R9OgVLGKZbaSXi48+4baqh1vJGxgbePLGSD0yMkAHlE8EiWEl7OJZbMTvbG3Xe0csgwhffH8yjIz0784r0Pwf4W0TUtKuBfJAxhl3WU15Awhjm2rL9mV4pA1wC2ADggDmvSNX+G9npgjudSMcVrbQCVpLS5iltbhUhV1JgRyUlLHDMwx8oB5Neaap4xuYY4I9NingRZXWS2jEUEEiocxPbnBYzKFG7I5AHrQBhfELR7HQ77Nvb2kUbKrO0U+x4HRQGaJNzbEyxIyRkHtzXB2t3GYLsRTWT3jZjt7lSzEru3fPtH775eCRn1NVfEmvXeu3oudQmAkuZ3/AHSRnCJHmN0mTGSDjPvznGBXKTxFCfJe33wAtbgfulVVOJSCB877TjGSQaAPRLTxAbO+ikkkju54FxHbQ/aN8VwE2qVYKEMWOwPPTk13elXsl7e2y3rvbyLcQ3UqLAHXaw3eblzgIScYHI5rwzSL54dRSdQZQkSeZE8e4GKUAD7oyJVOSCeua9VvjZaXp41CAz77uJY2UThrmHbjapV2+UZLHOcfNigD1XWr2y1Weyht5dszCeGa4R0iWIoflVATjc2VyCSB2rz+88Raj4UePTobS3xJKJYZ9rysskrlfMmcOQAe4IxnnnrXO6PevrEjKkss18sbfZ5crErnjO4KcNKB3HqKt69o93JFGbyeGUtHGI/Nm2zMFI/dbQwwwOQfqc0Acpq+q3dxcoZLozyYldY7hA0CAHJTzVbAgJ5UHGPpisjzpLmZJYlW0RWUwbAigtGCwJA+XBPcdcZNa8+m+UlxD5RWOBCImhbd5kzAMYGaQfOAWIyp9e+axrMPBu+0NHD5KYaIECVZZCcIwc4BIJ4Hr36UAdDYaheXcqWjtZJOR9onaTDSSBRteSQqxyhXkAjA6c1u2eoyW0xmQTzLYSKsEpYQW0iOCzFIhnzFAOBgEnPtXC2SRQX+9BG5kXOCWdgkhIcylPurk4259xxXRzbjC4s5PmtnI8uN1aM5AZmtwx+Q5IGG79MigD2DwhqM1kl3fn7Kj3aBWCQBG8uRiFCqTksVJJPbqcdvY/C+uwJcxw+dIskG6WLLMVMDtiWB0c4Z943I2OB04r5gsb1sPMVLypa2znzCYxFKXAKqBgSEhQp25A68V6b4d1K8lurZGje1u7pt6cRt5FsqCJHVCdxYnacHqORxQB9ZJOt75NzpzC4tpr5bW43CQ3JYx5aVGLKDMvO7YCoxg4rrdLFnYp9hjv0YS3paUQq4a5UHISR5iQq4PIU9RgeleY+F7+7t7e3gv8yzrMLdZplFujyNESZYjCCFd424yMn8K9P0nTNPTzbu5ura3tBErwJcXPmTm8hJKhd4GEDEhiM9eaAOrtprCW4+xS2l7NGLiOTbCHDMVbYkiK38JBxzzxk9a19VsbG0s7wz2mo3pkkjERcp8sUUoMdvLIjbvLBJODwcYzWDpN607m4WG7YGSCL7RAfNiVS+0zozhSuTnAHrnoa9Cn8LNNZS3K39w1r9ot3uLRla7mkKksU3EgQtjGQcY6elAHzfq1yRdX1n9ovrG0eaaExwSrBHHDJ0hmVmOImYgDHIPQ5rCj0q8tLyxZbWW4jjcxtNdskSSwvgC0giWT5gAy/vHwWOTmvafEGhQywX00Nkl/FZQtFNczQyQyNdbOBIyLhk2ADjJ+XPTmvMNLje9uruW4lENtBbBg011FeJKeVSNjMgMXluAF6Fh1oAz9etLuC0t47GzjtLYyBZoZkDBpm6JvZwFc/NnC7ew9+XubWPTmiEQWISBokjnWOcxylSS8io3zAjOA3TgDtn0vULnTlt7eG5vZWitI5WlhjiWGWWQ5Lu8G3KQl2Xa5GWz8metefavaafq0ontoJi91NE9zpgdraOKOCEosi3ExV93IYgDvxmgDpvB76SYtmqKzyNJchLZFW1QR4yHYSHKLvGSegPSnT2ltNqSRSPAsbq04tYJY3QQquI1kdCSvy9wTz61z0MVw8ciloSYkET3LSAyqixgRw7wAAowpwcMQvTNVGa5t7iFovtOVgHmymNV3u7Z2KrciMqMAY4PbHUA09fgtYGitRujs7pEluY4kjZFSBTK5jnZ8rKVCkhiCegGeK4tbx5RO0cjJbCBUit1RhiVWYIw4wrtEOh610j29xdXSidGSFyJFiun/fMjDYfuHBJUZx1HQ4xUM1lDZajG8yssCSb1e1G+3LorJGrDJBYbiM9ME0Ac9pyW9zI98l4yylYoYHk2vdWxUEywyQY5BbIBI4HWsu90qeBku0tvLiuJ3EhvmeVbRujPFg7REVOSOMZwAOK6K5C2l28sNv9pS9uzNHOioiIG5wzxfKZB3ViDx6Vy2o36xXC3E8sr2sgeBQAYpQJg6vMkW4xlFVWKuTlseuaAC102OeJoXv7eUWs5KzFTDbhXkaRLYBjukZ2G5doIUcA1dki0+0uENx5b3d3IS6DzBtxiOKGIBT5iEkswPB/hyMVzWn2j2cUSabdvcW14WkR7l4fmWF2yz+Yw8gEHHOCc/KDxWxp0UzSwW7TRhpblJ4ZJQHFrJbkmO3jlbmRnPAHv6CgDq9UsLRrSzis7SVZJFWEX0YkgkkmBYC3libHAzkjAbDcDioJNKvrSKx065t7aFpoY0DAlFijMh27JmOC4TBPOS3qDWMolmk+0u07XTXsktzGzGOJJA7OqxzRsSr8HBKjH3BXourXs1xbwwTtDeM8G9QqiOSzbywGJOf3sqAKdoySenWgDmorVhdNEt5d6gkdwqJMirbiJ441WOOWQqA/OTwfw6V6VpV1aWc0bXq2iJaFCHR0a7nadMyxyQyH5CpyQ+Og4rzKG1v2h+x3Es0kREs8VzFBJGsLSnEiLG2MzAKCevUngYrorbRJ7xyHVHheETQ3KhneTYoJDu8fzyFQARyMjGeKAPZLa/S5hZbW/AtnRy89yqSib5cmFQnL8cg8dB68+eapOtzI3lmeNo2lWJokZC0SMVBKFw29kAAG3IB645q0yXun6JJaxPCY28x7eKJCZgyqoG2RGULtGc+pXv2o2SXt9Itg8jLcX1xttbiSIoAsJxMUds5fKlcE5PUDrQBVttK1qN0v40uREkbGJZF6Iw80RuJTiRRkAkZ6/k5of7dUu7PEUjuo7+CIPCYxtyLiCNyEcsgCnJzlc9DmvQbi1vrG0bTpZFLqP+PK8R5LkW7JhZrZVwQTkHjJ46V5vHamOa9h3TidiUmt3ZpYzDGoMckZ4ED7NowTg459KAOYuYb+SNrJIXFvcwkLeTwrtSxUBHfGPnmDLjgn7vfmqtvaSw3kdvLcTPZou6zk2FPMCoIXkCgZLCMHpyMYPArv7mO6mtPKS4iQWgjMjTqBFEpXiJGXh5i5YALkEg56VHpF9p1zMy/Z7J7u1V2neUs0Uw25WKMKf3M5ZSG4x2oAuaQum6akEi3Ua3K3DBViAdTHEqxRPextyWMYYZXjjrzzoapqFtcOXsAIyDiWOY7EVJVaCQRyLgiMjGM+vHvhXTpNc3jgj7VIgE0OI4olgDKxtYieQnbP3hg1ntZxqL66E0iW81rHbtbn7loGZN6KkhzcMGf5W7DvwaAON8WabDJczyh3gLpMhlhAnCCCNG8h5Wf94RGRjaM55HHNeZSxtZ77rzZXMZDqjo5keGVxGBHIR/riTubB+6e4rvr2HUrW8t5EnkntzceUv2n5ofLZfLjlYc4k8pABzyBgZ4rL1QQ3Uy2cE5lczwSPGQgjhEzjzbqOMDzBGAR8rD5Tn0oAx7WdtUintrSSNI9NYK6iN95vQx5HnKMgL1IyDg8k11ukXcywB5XzeKzIlx8olCLE3kRnziNi+cpzgdHHasa28LXG+6kEp0u3aQRKXw0WrSNny2lWPO4eX93px7jNdHpei6i989reNb3lnBCfKkm2PDHJGVkiaIxt8pDEhhy2AOOKAOugu7ebSfPub3y40jy9pao4msiTgCVFGZIvMPz7QRyT0Oa858ReHbzUoLjU0vYHWxzvSFmjgmRIzMiArwJQqsct9OpwfRtKsI7W+1O9XO2e1byBE0btcBfKguEkimIIjUHg457EkGqviFUNlc2dvGCSXkhaBPJiMaqkYnu+MECNnznrg96APCbHT7KS5bUI4E33ETRec77HHlqJGkXnpgEEnHIPOTiuturCLTdJivYJY71WlbcFjkgYef5DQK8YX95g7wCdoIXjqCceGA2s0PmyRy+UDH5tsEKRkkyO0QI2yKd7ZXk17DpCaRqlpp0t8FS1iLhrlZGETkSAZuYFTauDIqx9Md+hwAeMTShbl44Xa22rE6RSxF0W4OFkmyc7ptqkcH5eM4xVK4iijaQyS+f5j+dbJIymVXkJWTaoPXgL04zXuvizQdEtbZJLHyJA8TK6yIHlYSu0aTZCsHmQIuQg3fNk+teAX8D3E0sSm4SIo25mUCWJ0O1fIwxLKWB4BOM4IHYA2rmWQ2drbROyy7Fe6eaXzSkpDK0ETRnCxLEqZzwTkjNcrcWksNvKtvMUR2CNKzGOORpGzdh1BwYcRryRhi/GTmr5tJLHyXuXiiRl81nZhLLIiwojQyLu+Rz94A4J3cU25txeQRxqwxJsiYyKUBhZisaNEPuMAA2cZO73NAHN6vqS39sIWt1tpjGW2RJE4QRuPKkFwMcO2cDAODgcc1ELTUbW3Qeesf2zyjAj4NxEkbedIIgDn5eGxx1I69Ir3Rm0lppdTie7LTRR28touE8vzdkCSxuc5ACtz1Hc0+adooGhvlvHupJLiK3JAS4t7dn3OqRqebduWyOcyYzjigDqAsE5F3MIIvs9vJvEihFu5SiPJNGrDJzLvJOAMg9K3ybeeEX9tcqY3jiWOLyyMMUKyqMjnDI/I44ry1ry+k1CGOVWlLReRZSoVkjeLJkjhdF4EpRPmBwRgk4ruNMvWvrJIb6FD5stuYri3gxJaqBcmYSAHkDfHg9z7g0AdRa2jxyC9eW3ubaOSWMxJt3I0cSFUkPRQxMmM/3RVi6uDcWlusNzJI0VxJLBHJHsEaKu/wAuMDv84OzruJbvWLC8EKXj2M8gdJom+4hhuGXDSTMwJywJ24/2Tx2N5pIb23naRwbgrJessDNI0YVorMq8QUdVVWBXgKSCMg0AdvYpJbWFvBeSosPni8imjdlkmZ2icpO7dTE6yD5ep6811A+w6LaxtJK/k6iLb7Mhw8gSRJPtcEar8zgxzltx4zgeleaT68bry9MtLhZPKtZbNVkjELW0Lx26iXMoCZaZ3PXJ3ZNZ+n3b317Bp/2iTZAblDCsq4e2ghRg4Lt+7uJJGVVwcnZQB1brYP8AbJlSRYXtoHjtC8Sz2dxDPIJYJNvzFCm2QqegfHauis9bu7Wzhtbjy7m3muLZ7SSWURiaOUSJMI4lP7wRKAoB6bN1cXHPLb32lf2vBGturTuZEkMVxJdW7IpNzniWNTLGHx2BXOQa7bRtO0+7N3eagjSSTOi2kDnzLe0WZ9yyK4P7rMhdyONqSKDyaAOev7O4t5DdDUrmNrZFaztEUSSzC6J80tJyJIgm4E9QFHIGKg1QG7EELSwy3i2cb2cMkatO1i4WRpIgB88yIyhB3HJ5Nbt5FDZW149skw1H7Xc2aO5VgkMZadWKPxFCFLADuoA61UfUGsorG4jtLSOaa3EUV4UdrsJcJ5wNsm8FdwbIyPkGFOCKAOGu9JnmW0NpcGZbSQSrc2Qa3ZpXll8yCWJsDylUjcjcgggDHFQR6rrcUC6bdQnMf2qCCSS3d45lnZFWVW4boZ1GOMoB3Gen06C4nOoyXEqNOEWCCO1Mm4TvMXguLm2I+eV42CYQsTtLVPb6N4jhuWm1K3VNLFrcQobMIshVZTcSw28rOdkvmPGyseA0LKDkgUAcBqd1d2iCSGV5EhSC2u5LXHAcgs6bMgETFwGPG0A9Dmi0vpbWWa2htYZIpIJ1LzRn928gDeYZhnLM5Y54znPTr3N0trZMTqiiN71dtvbmDywbMRJDFHI6rmSRYgh3Af7WSMGqNyNLtpbq0iCPbtaBJZI5fNZZRGojwx5KdBnpkYHpQBlRxpKEuZsLLJMiSjBfAA2RzRyMANoiVcjrkV0Og3lvZSzLHOPssbxgugMcRaSQyk3wKDaNzHkMQAy8iuCCtE0DG6MsayLDEjEEwMplaRQF6j5iTn7pJGeMV0draaXHYyI08TW7wbbp2dxHA5kaWWOEkfvHcuDljgMCq8YoA9gvr+NorWSae68xJZZRC8RubJwEBRpI5eUUwlEUg4G0EZrzHXdXu51tt3nswMj2roSlvCVkIjglOBvxGF2/3V47VP8AbodK0udr7UrqWadrZbdblirKsEmI7gqAR5Bt1jBXPPXrXJatqNrdie9gfFohUuyyM264fCiSNcfczkYAoAzE1yS3uBG/lJfTS4NzvLyopZQ5RT94AFhx0A716poWmvq2q21nYW51Q3jmMO1mMQoFCGR2OPnyp7cZweleWaLoMupagJZ7eSYtIm2FH3SvGrQhWVVBKgzTjI7j5scZr9lv2QP2TbjxTNp+vaxZNpul2sgecJkzxrOnmoY2fl1MrHJxwScdBQBkfs7/ALMWpeIZLW81nSrmHTtP1GyuJp7iPdNM4QDbZSKgLReS8WeSNwZQflwP01t9Dj8NR2+lWsbx2EMYsnuWssW88hkeH7NMVJJcQqnzHIyCBg19Faf4I0vwtpVnZ6YkFvDZ28X2pG3B7qTMkUHks2B03MxBI3ggc1y+qaTp728YhEtrDZTIt+ZnmlmvklkM+ZIChEXLg7wMgYFAHgUuiPeXF4LW0eRLe3kt5Yt7Q291ZSzGNLiQuP3M6SL5Y6ZRMUsmkQRW8zS2NtPaW6wJdJCoJ3ygi5t/MBGURIkO4EjL468V7vBaQ3RuHktIoLGWZUea1LKl/bQxqbe2kDjKbWUkkfexnqSa8n+JfinRPCuhaheM8FvbW0V2Y0O2WIC4WNZnAHJKyK5zzgsc8A0AfOvxI+Imn+G7GLUNOna1t7G3vpcs7xRxXSqZEjuYt3EcaiLax4bHB4Nfl/8AEb9tTUJNUuU8OXgMm9orpAMRXC4+e8SVxgZ3A88joOled/tPftKXmqXevaPpuoTQ6e/2uG4aE5EyxysIFhZB82YsYxnAkx2r8zl8QJq+oFrKSVmaMLewNIZPIicbEjJXBJwnPoc5oA/dz4Ffta3mpPa6PrF0XnlEFxazzSIZZLmFAsbWbMOAoZgwxhh3zX6n/Br4vS3cbQ2SXRuLhk8+aZlK+azbIsLj7hG0bFGMeuc1/LP8L21bUL/TYrFLhpbWezjto7VZCEFw3l7nmYDauEPIOPxJx/T/APsu+B7qy8FWX9twZur60sJENziJtigeWsUqDcikBSeSxJJHWgD7l0q5mjsJv7VuJv7SuQssLwQhIojvCyWybQTt25JPQA5PWu8s3tYIZJ5oUktkhkiWKIlpjJ5ayIVONysdqkkdQ3FYtlplnYrZXx8yRrKIIlmomKIJ1ETSgM+ZI9ynJJJ4ycVKRia9kuL+3kiEAISGVQvlqkkalQXLb1LRKWJ4C+goAwtY1ISRMt47o8SzOlnLK0sNtIcslvvyPkLurYzkbsdBXwZ8Tdf87xBdGK2+zW9sTClvFHJJHM00kYSTJxthCuSeuCTX0r8QdVuraw1C0jheSMk3DGQ7XSUzR7JoJM/6QOOOckDIGOa+XL37ZqNt9qvzEZbK+WG4uHBidlUw5AiZcvKI9oXHBxxzQBzrXMVxGht7NrloUUSraK32tSWkw8UjggRGIoGGDxjIxiq+h/DXWvGEj2IitTYRFbtm8oxrFMG8yBA+zbdTKrMrKvDFB1Oa9z8DeCL/AMQXEVw9mlmWHkwuWzb6lGjgmSZQP3LqqKGx7gdK+8fhr8Jodae202xiGnebPH/aF/YsDtKyCQW8KtEGZWDsAx4APBx1APlP4J/svaxqesW8Vvoa64lzIjW9zewlLWIq4ZpJ43I8lyhOVyPmVSOM4/bn4S/sp6H4a0mynvLWwWV4vNdgiiOCRy7yLBbj5UUOwGMk9xXpXw6+H3hPwHo8EVpbxJNGRKzzpmTzChDmRy3OS2SDxzjAFdl4n8Y32m+HykjQBHkdoGVPLYxkAoq+VnjAIPpQAQ23hrwayiVbaCTyvLYExIrNCVBKLzwd65xnr6ZrxL4tfGfT/D1heXUN5b27Q+VJDuhjcbCd7RIVOTjJZf72eM4r4H/aL+N2v2lzc3UE15GlvLMsEam5dY2iVtkwi2/Nbk7d/bH6/DfjP9p2XxboMWialewwanarGsjofLnuBbu3ktGkmcRvEwIxg/LjrQB+gPiz48WPiG5OlzagkUpt5WIUhXaXzWmT923CqyE8+jV8p+MfH+mJBc3UkiLHG87XM8jmS2lVyViS1jxiSfeDkk4GDxxX5E/Ej9oPxZ4Y1KSFL2RFt5TcWNy0bF4mYythLhpP3xIyMbwoLBcVx1p+2DqWsWjWOszAhYXjubRtqCRXADTQqBjeXbOR1YnuDQB916x8aNPsriS7S6tIIE3tczxXZiSWOJgsZa3Aysq5PKDacdetfCH7QP7QtikOoSGffbsTNbG4uDF9plj3mFoJRyAQXOCBznPWvEfiR8VY5Hg+xOXij06cQTRRK2x5JC0kdwyn9/j5s5GQfpXxl45T4h/EVBZaRYtqMfm+VAqsVMZljbypPLXJKknjPTOOgFAHy38Z/ilNrup3zR3mQ1ybh7eQsISocttAJO7kt69M56V8yPOL+SctHCxcmWKYMf3ak8qSeA27OB+GK+rvFH7Jfxl3JfaloZhNxIzRwswNy0LEKZFt0YsRuIJwO5rr/h7/AME6/wBpLx/F5nhT4d69rsJZnlOm2kskpt0wxmkTH7qPOME9cfSgD4chDjzj8qkBW+YgHcvYc/N8oFXLC3nvZ1SCGQzHbuMYMgYkcLtHTPA571+pehf8Eof2n9evjBN4F1Xw+loI1um1iBraMqzMu4M4AxwehI/Ovd/Cf/BP/XvhNqWm2/i7RoIHuWUS6g0ckglMLK0pUMuMbARu6ZXHWgD80PhH8Mdc1PUEurvSp4IZHjSNfIlJk3HhkOOh+bjk5av6Sv8Agmz+yd451fxDpXjG/huLXS9NV30uO4gEQfEi73jgmi+a3KBQc5554r6b/Yk/Zb+Al/qbT+MNPgv5IJFa1sdQltorWP58x3JDEB12jnJz0r9XPih8b/gd+zl4UeDw+/hjS3jh+w2y6WqSPsROigcEl1AJwOPXmgD0nxx8bU+FvhaHSJEg017WxZPMMq4ZI1RGeQgAIS2T/Sv5j/8Agoh+1np/jPVL3wzZ3EVzAEDSz28p3CdnCSSmdZOBk84HO3pzWn+11/wUgj8T6dqWhaMsMFzeTXVvDNOF7Eh5B5RO2I9QM8de1fgx4z8a6jrupz6i7wy/aJZbi4/fyyukhJUeXg8x7gCE7Z9KANHxn4qsgqwSSi6kt5HMTTjaJo5gd/kyP80vUrz6emBXy3r97NqNzc3BXdAlwoIAEbwxrgAOo+8QAOnr7ivX2mh1QWst3eC5mtZZZTE9uuwwIod8sw6gHgcE44rirvw9FNdqbI+at4jTtHGCqDe7YyG6DBH0I7UAcSYo44oXErvCVclEXJCjOBz1Ocf9816b4P1G18i3e2Mn20F1lSYDY1ucjYFI4bGT7fnXHajYQojQgqjOFtwsTBTFcI33yR1yQeO9dh4N0jZIsd3+9VSsiSAtGxJIHlxhRwuQevvzigD6o+Cfgq48ReJEkuzIbEqXZJkIhjMjKIYY2XrISDn0zzX71/sifBDTtZ8W6APs8bWqXNq0N5GpMMEsbIhiZXTAlUjq3BznpX5OfBiN9Fsz5VqTBK0DsZSsq27tHlcSJy4zyfQHtzX9HX/BNKzttQFvqOoxORa3bX8028LGjEqiwxQSLloehB9T60AfsB/whmm+BvALqjqrNaPsDyJbC4VYgHLIoIxkkjOB2HfH89X7ZGtXVjrvlaXfST2FxeecxgCvbxPEXU28nlDKKWZuWIw2M9a/ZH9qT42LZaHf+H7K5iikjikjS5kJZI1EecAoPkY5A5x0Ffzu/G7QPGd3PfTC8nnhvpWZ5ll8yISzqWit4owSQrFvvdjz24APiH4i+JnnurdWjSzlt/tQmju3EEAeYsomg8w4kk5UHcSBnNfCfj5LPxHKIHtgrIZYpHKkPJktvl8wLhskZXHUdPSvoz4uaf4l02a4jubKeQwxpBciWSRpFjwd7RAjmMlQMjLdT0r5wkgv9RPnS295bxSFrTdHEFjk6rAsrnkkEHBAyc0AfNN8z6PqUUKb51iuUjT98yeUyH5SNoyQo4yD0NfqR+xb8f8AUvAWs6Hb3N2ws7rUVU4uso4RgHV4S2ZuD1bk88da+Ltb+H0T2B1SVC6LOUjQRMk0jrndK8kiDHzdc4Fee6Lrd/oGrxWsLNCml3puS7g4USAYAdeNvbPv6UAf3AeH9f07xX4S0vV3Lzm7Vb8i1EKvbOqB1ZpoiSsR68gHnFdkhs7nS9sUe1YrhZv38LMsBkBIljJGHDYO7JwcZFfjh/wT7/ah0/xDpsfgTWtVeSR9OYKJVeY+bEAkaB2kGINv0xu5AJr9bbgWd5bw+XqSR21zaJLF5SFcTRsQVdCdsoyVHBzz6UAUvF+j2N7aYvIm8uW1WIxqgW0kIBEMk86cgEegIHrX5SfHX4Y3+j65f6jo7rAsfLW0JQ/aImZJJN0meMoBtzjceMZr9dvst3e6dLBcRyrpsMyvdvJgmC0ZF2G1YqfNY4bIU8e1eB+PfhvZalFNcW0KTwXgmignEDG5s0RiB9pyxaRs/Mpx3/IA/IiW8Mtkib0a5vQLYRyRfvIHjLtE5iABNwqKckE4xya8Z1nWp9G1KKC7uor1p57cTH7U32qWL5wLCKInESksp3E8jv2H098R/Bmt+D9fuGgJutPW7W4F0kADRmUhHJBGY18ssSeBnIr5E+N2nz3Fu+q6XArTJDK9zLBv3mSEh41CBfljVc/dycnHPSgD1/Tta+22n2eya4jVJgZoZAGTeI90QJXPyx4OSSKjkvtPnZPPeP7LCiPHJErx/a7yXKMSu75TxnPSvl/4ffGvRNMmj07xBJskmVY7oO7xykSqYsyYb5WWPBPr0r6h0ddG1/TY7rS7rz3unU2yRITCIbeTakkYOdpZMZ/I0AW9Nkg+1Syy3V2kThkwjkTSxhVRrZJeMhOGOOu7ivbLO5s9btjYW4DwW7LFDHLAPJh8sFYxIWGWjdcks3AJ9TXC6V4ZhWezt9ktxFbyR3G2DDmGaZPOJuLgtjazHLZPAABwensWiaLYvpcsNhfrLc2/mC6R0JSQ3P71pHeMZfZkhe3agD48+KfwM0+7hN/HpbRhhLJdGBbh5I5XCgeTEsbCFCGDDsQa/OD4neA9Y0jWLmCbTrqCO2hgeKd4/LtRAX2nzNoA87YFzkZyeRX9C2naNCdPuIpfP1Ozf7MrXbnyirTfZ43hRD0xJkDdyB05rnPHX7LHh34i2GqmzshLdNbSbWRxDD9tZBGkEXmdFTeH3HhiSByKAP5nZ55re5ZZHyDE0kUsLhvKkIP7wnqyhDjb7Z4rStmtIjK8Nu80ixR2++OQCKSJpd5lZByJvMJIIxgEjivqj44/smeMPhje6lcSWrTaatxcRyvHGQscUICs8O0/PGWZenZs9jXxvMmpadMiBPs1q8gHy/LPHGk5XOxudrbfvdDxQB7npstutpb7mit13qBb+ayRzO/lMZwM/vDlGP8AnFdWgluhbNBPvmuWlZ5V3wtHFglo5N6gHaxxgHkA44rySyZ3gtEE+bVnWeJZ0V7qG5QbVtAwPyxk+uACAK9W0m5votNgsrkSzO7pOzQohmSOY/NDkjAZWIBHtigDEv7NpEL3ZMU6ebC0kETbBEf3Kz5yd7Ky7eefmz7V51f6TbSrc3xjmeGB2t8xo5yCpiZZIwcoxVQcDn5jXtrparfyabeWM6MjFFhDjzHQRb3BcfK0hkJYgcZz2rlfEWnWsMbwW58iJ5AtmvzK09zzvu7xz8sqqx28Y569aAPBrq2fy3JhWLzY1jtEMSEcYI2kcLHt5+bkkZHeqtvJG0n2MK8KTAmJpU+aSaNRJK7E4EQ56YA5wK7XUNKmsrtXvpLgyQq7yLKv7qYwt5QjiVAfLXAyD6Vmtp9jJdMi3DIkwcRRMjGWEJI6sivjjEYUdRkDr6AFRryVIXtbmSRxFtEHlzP5brNGm0HbyCvAOAM475rq9MuLV44neb7Xe4mkEKzsm60dFjLbX4x/d34YgZIPOOLtZxaebJazrOisVnjkTexKTMiCKQrhOAcnODV+4+yTzx31sjwAiOa6k4CpIi4eBY1OAhfdwO3OKAPQ7jR/D0kiiISRNNZvKrIX2xSLJs+VduxpDICPkJGQccdYZfDjWLR3NjI05a4QPbTQCaW5jljEiNJIhwuyQkEk9e/NZsV9qMlpCSTHaS2s1vGioW8yUythozt+64ify9x+8CTWpZa5d+XCYWVI4pntyZYmSKeGVPMkkKEZWdQccZXJ44xQBZTRRczSC6TBmZmlk2AJPbM5kEDNuGzDEEZ/nXWWHhtpf9SklqrvDdcQYDRW0OYCkknyxQvOzBiMcDPQ1z1ncx3EcUkcplsi7JJbF8NGUyVkwSCZMcsCMAg9813OheIo5VWzlvZmsxARJbzt+8mQOx8uNVXiDJDKSQMcdaAMG10SaaQ7mVI4Wjgit40ke6KIjXltewwp8zrJM5QAdjWa+l28SxLqunGC/hKS20Qj3FrR0Vo2mHPzYKnB5yema6eO5tLS62ebJ/aKXcDafLbysGkiUGIQtGudqxuhbaDj5sDgZrpTcaZeQrqNyYluGkjAIlUP5ix+Uscqy/MEJU5J4GeaAPK7jTrVpYzIiC4khb5UQgqJHYqVAGMeVt6emKoJo1qI3ubt47ZUiEJlIfdNcPKYokcHgRZXDP0XPPWu/j1PTZIpJpgg8gBVcMCzgABYkg/iGOB7dM8Vzs0ltfiUuEMMk0yx2WwAiOXad8irxGUkG8A9M4FAGFZ2jQI/7gW6XcLp5jxjyUbBKF9xzjbjk49KhttMkY2SygMFk2JdKSqTwkAKpUnCqpIGD+ldHezwRJHbAi6jVthbIVJvNbfuIP3ApJwKqrrCFhbTW0WYryL7NFGdwbaRmTepA8vaPxPIzQA59Jv4i8c1pKQ8jIjGNN140ZO8ZUYKrg5I6Y7Gp9L02Tzpb5meKKNBKtt5pEXnxqY4yEcZJSMYyePlz3rvr3U47+ziOnoW+zTPI0asECI/yyPGxbLuD97HOR71JZ+GrwRi8iWK4UwOLe3+by7kkeZKob+KRVPQ4/E0AcJYW0Uksktsj3Dp5iXCOVdVK5Kx8nleNwPcDNK1vFqVq8c4yWR/KMJkiMlwuJHuI3PBY5II7nOO1duNHNgt3F9mihe7Mc8E6hvPinH7mNeOWiVQVB9ADUEHhu4vlgkhmVJbRGiZPuW6CI+YlwQxBjcythieDg0AedJ4fe6uVe3/AHMckIVY9qskgtlAk8xG6O2FXecklc8mtC/srv7NFHILcSwyxIsLRF3SOImJi7oBsyF3AHnBzxXoI8M3sN5aJeXFr9qiEzvCHG2Tyj5sijacOGUqcjqWIrWt4INQtZ7PyPJa58+WeZk2SPIB580qSSD93+6fCqf4V7UAeMyWlkBbgSRSxwyGB5JmEcdo8kbOxCsPnYyk7V7ivNjBHH9piZZLi+jdZI3jUsFVWfzISi/cUZPbtxXrlzo2lWcGqsbt7qz+03DLFdKVlE6hQkqjgsPMJII4AP58W2lnSr37bAs58+V9rKT8vmKcNdGQcxFDkdzx3oAxtOF1MiRAXLQx4fZIpaFiVCsjgHO3J49Mc10ukx3aGSazvPKhguP9KjwVheRB8sQmk6R449zxUegaZfpeXcbzsLYWwlZuGXzrkOI4yB93ODgdquWEaWkRtBcPfQh/OdFA4YsJDHJA3Mxyc5XOB1oA9C0vU7kPZraohubhsSQBQwVJisYVd5zG7ckBsLzXs66s1hDPY2cLWcRssSxywIdoXLSyLKP+WxZWJx3bjtXg+k6vFZass9xYWlwkrZimjwZomjxIglRmw6qS33Txu9q9Pi8S20usyXUVvcNZC1TzLaJd7g+YUZCWBCxBWZ1PXsaAO60y6muobOCBWtr3e5tnE7mZVlCmT7R6x4zxk46V3sX2yzhkgupZprXz0ZUhQO1wZkVJLhZHGIVjbHHU59a85+2yIsc1kIY4IraJ1UNDJPFLIFyTORlGyfunOM16R4fs9YuYVmk3OAy7YJmTFzFKMyIznAhPm7zk4HGe9AHVaYmoWt1brNczGW68yON5rRQiKygQF5V4Xr0OC2feu8mmvJoGsr9TJK8ptE8qFIXiMa7opSGHy5VTgduprmIrouslh/aBKRQC4ELuDMjFfnhSZeJGQgbcHnNWdFuru7tLiMXHmXMh3ut1NGJyRJtXzWY5VNu7LDoBg80AYx0a5tfEmnNA0qPHdxzG4mkJRVT52QO2N42AZHQ9BkV/R3/wTt8ftqOn6Uk1yIp4oGjuYy52mJHMcTwQNkBDtGSeOeOlfz5X921va6e6WlvfaiJmkby3LwJGu1G8hxwDjpu65r9Pf2DPE2r6dr8duwmhiulWGe1MsVw3lswZVMgOYSDg8cA8HvQB/WJ4fuo7uwgDRebC6AAKcFSVBZsAgEDrkcfStn7TErExRIZM+WjIpZCg6mQgfe4/H2ryv4T3dxJolqkhJY2qyZaQOxiIUeXjvIeTn046V65PBMjRxgRCLYXZo1AZQQCVwPvtz1HqO9AHm/xJ0SHXtIubZokcSwP5lyFAkgULuAIP3Fzkc+lfycf8FEvhrZ+Ddf1m+smVpZLtLm6lVkA2yuxQl41Bjk5XpnPXNf1weI7N3sLxIgYVmiceUznFwm3o5Y5RjkE9+fav5yP+CnfhCaXRr26bS4/sohQLdvmNot8hGxDHzKcr1IzznigD+fqx1C5v2+zNePNbwNG1hD97kHzGhkydzK7Ajceme/f3Hw1awzaXbzNIsd1K7ImnI4UTSEMGjEo6kA/e4/ln58skt/tbW3lbA86RqFLI8DB9pR5I+ZC6g4B9fWvVrN7zzree1nltrOEtDBGsbQHyc7V892UlXDgkcAtmgD1nyBZR6jp627+dGsLRFCS9ukqBHCtu/etvY5x2GayIdNuY5Yrab5ZbYzSXF2jBfLtnRiIwsgx5gUd+vQZptnqotJYWvnzqc4kWOeafETlMoGijPO4oeAe4zWzqv2aPSIpbbz/t3lPFdSM3meaHfAiZwcbihODwMDNAHGSabqF28yWeoN5VwizsIlVpQke7DXDqdqu6gDGcCqF9ZN9iSGQXF7ciMrMjXIWKGNwTAkZ6efu4JPGDx0rto7QLY/Y9OhNt9sijlvJppMlLVpVQmRN3zgy5wAckHNYd5ofkS6rYXN4+CFkELfuUkjRo9klqyDIwGzyRzQB5ffW32CG2lNssHlubW4iikWcqFUtCZEXoAWGT78Vg3MrMiYiSVZZRHJISPlUkPAowv8WDx2zXd3WgSpqRheYmF0afzbd+AIyrnzVY4fEQPJ7ise80fVbjULoxPE2nLKkm6aJVMqfKInhkhOAR29+KAPOb2xsk3aksRS6acxt8pZreIyDZ5rsQQhJzwOgyanvktLzy7KKygitoy15cTTKpE5k2qTmQ8kE5H+cxa7o08M91JY3s5g23NwRdRsN08e2GR2J52DLYXqMZ9a5SwGq6uyWwMuxJIoGiQM7upALT72HC7sHaPpmgBt74Tsr5JbFLWGW1gkctOwUtulYuGVnQ4QGRuegx+fmutfDxdCiLWFotzbM7SXgyTMJvLMaqkm3b9nPJOOBjnvXsd1pd7E3795YLN28izluFkRpHiBLxuyD7pwdueDt+tZNqmqzXsttKHk0+yijujGWch4WPAJI/er1yRnHf3APkyfQryB/Pa0aONvPEcsEBjjBBwgabGJDkjgHvXX/DPxJeeFNTgZ1XeZWieWR90YdX8wPCWOSd38PfHFfQfivwsNatmgt/IFk7NPCsPEdudgLFjH1Afr06mvArzwvLpd1bTvIJLkBQkH2cNEsxcIAOoa3PHze+fegD+hH9i39oNmtYLW81K6iuPOSe3Me2aWdBFsGxT8yQAj5CRnjiv1/sfE9v4isptTQbdSurWIyBg09vNcBsSSorEbFeLh17EdK/lH+AfjhfD2vaNdG8dJo3jE5jjkiitlQjzwueHhK52j+tf0KfBzxj/wAJL4atWt7ie0iWG2nikYFXt4N2yaeNiBvVvfgY6igD6BF3MzXNpeoXiEkm5s7YVlk/5ZBjzlf4ucc8c1Yvnt7SK2ntLi6uRcoDthdVaNlyWghhY5MSjJ5GGzmufnASC7tV1iQ3JiRxhUV2jlVXjgEZ++xX7zdTnH0zbK/t/wC1I7ad3gEe1QJ4hKzXeRE0cJCDZ+4JJOcAmgDorm5F45+ztb3qX1tKGZAInFykZbzYgSNqLcAFh2Ix7V5pr15ArIzGe6ukUwXflx4+xFk/cLKWPLJIBjHXH0rtdekWebTYNHgME0cs0ct1auipLbLH5vmKAf3Z3YZs/eYbetcCfCvjDXHIsLW7lvjJNbeZFbuVn8o5EuMfPLyOT6dKAOFvNPgmuZFuWllvLS4jNtNM8arPCoE5cqcGJif7vy8Vnz3jQzQC4dYwk8e7Tizl1hkgkP2iN0I+bAj2g9eAOVr27/hQHxJl0q6nvbOW1kaJJIJnhadkRJTHNtdgPk2nGeOeK8C8beGvEPh2WZ7t1itFAtUv5x+8JSQhWBJzhY/u/wB7PHuAcfqF/Pf6kY4CI0dW86a5Y7RGsBggjSMZKhV+Yn161DHqNzbywrHdyXMyRsZEkwZEmggKxmGQ8A9GwDtcjjmubTxBDC6WJma6uBFLHC2Yw2y43gtNc7eSPLIXPXjHWsE+I7W1uGuIZ2uZ0h+ywyxbfs8ipDiZhbSkYeJurcdaAPX4TqEkkF1GVMF1C2J2KCZJ3JEskkZ4Z5O47DnNZmpai0VugwY7iG+RZBEvnNPLc3K7p03cJGo6r2rlND8RWN1cxQwLfxpqltOqPIRKsU9uJLaWVY1/1GLpGx/sjcOKr3Ut0LC9hedQz3d3cW0ksqxrFIlwpa4MpUkKP4UPXNAHSRX6RJdM0jLcpd3HkPFEoih86HEcboTmTKZTHPHNed32pXFlNqVu8c0cYuIX+1BleQSzDGxcD/VMcblx8ueaoTy6giWjC4uDep5kzgEEQG3Hlw3Kp/y0BtTuOf4ht69bWm6L4i1kIllZT3s677v7XcRkfaSmM7uMBB/Ce5zQBTvpI1u0hiuISJYoHIjiBdJkUGxtlHPlqcjd6EYNR6hq2pOIZLgzTXJneN5UAkhkKRgPCo4zH9nymemK9b8H/s+eMfEl9D5MVxFcS5gmZIz5Ya8/0lPLZxyYm+UMOo46V91/C/8AYgvJbi1/tOxkuzL9kgkE6s8UQa133NwnGGd+TjrnigD4g+EB8T2GoWVxZ+fDYtG7Jayh2d+nkISq9FH3STz0r9AvDP7SXi/4f6MNLhsC0zgGO8I+zmTyR8+4gHZjA3Z6Z6190/Dn9jDRNIBWbTLOO1ZFAwrGRSh2oFJ/1e5vvfTivcJP2QfAl9b28F5pkMiCF45VaNS0qE8mVscq/OQORmgD8kdK/b++LGua8+jW8NpY20O+2FysiXFxIIuJC4VeDz19q+rtA8YfETxtJbard3V7FbXVtE7IYjBCIZF/dzLG/wA0i4PznAyTxX2LoX7F/wAHtCngvYPCmmi7h3MtykKbiXP7zzGK/Pu4JPUY/GvTdS+EOgQ6eLSzgW2SCMLD5ajeAmNqSv1ePpwMfnQB8kRWdt5MUniS+CSOofzLmYOrLb28oLJKR+6T5lBJ9TXkniv45/BLwO7RavqWn2klpakxiWZNv2cviRkbPzknBA5OCPavjb/gp58VPGfwP8C3o8M2+oQyXUF5G2oW7vKlsqsVeKLYSYmdMH5cnjHrX8hbfGD4/fFnxx9k1XxPq+oQLdIsME73QgaPzgsdu6rtJBQxg57RZxQB/ZHqX/BRn4Prqkuk+F9Qh1NUDJbLaIXMsyLlbZXXiPD+vGDxWFf/APBRjSbS0VrHRbhnjXzmBiYt5REqTs277pWVSMehB461+Pf7Mf7Lur6gunap4jukg1F7qOeW3t0kECxtFvLiXtMQRjnPNfo/P+y74G1HRmW9LTXWnwSbQLp7dZkuQrLJJIjhpJFcybh/EBgUAel6P/wUh0S/1ERatpxggcxuGkjkAiIyXbei/eyBx+VfTekftK+D/EelG6M1nDPfWYu2j3RgspBbLMDnzvK5yR1PSvyU+IP7O2h6LoYltb4wzW6i4e2t2dFmKIWhZ3LEqhALHJwevevzg+IHx/8AEfw3vmh03VpBaNM1gjs5eW3t4Y2En38AOMccc445NAH7JftS/G7QLTRruSxv2kmvoJ4reZZljMUa/OrTDJBZSSB6DpX5BP46szfXmrztAGim2SWb+bJaXEkYPl3EMiH5pCMnJ4zx9Pmzxh8ctV8XQbBrF3qC3qZWWRjIYxtGZiucLKSCAOmM1Q8ONqWqzL9otma2nSKBYzLJDHF8oxOQv8RPzDPrQB9TXHxd1MW6Q2dzHNHeQuHjE5ubeIcmDbESNkijAzzk8darRRya1YwNqN5eyXCyyTvEr7o1ikXejuTxuzgAde/rXH+HPA6Ws0b2jxzOw8pYHG8RtGS4OHPzx7z9737V69p2jzK0Y3JA0EDy3QxuhaYDZtVf4gVzjGffrQAzwrpNwFjea5cQykoGT5/KiBKAzRHGxuT83TIr0aKaK48hvv8A2Gfa7kY/dIu0XLZ7soByOM4rnLSw/s/7TMBPIstru+bliJCPLjhiUjgsT/PtWppuDMkytH50DCFoJmkEewjjz+gYDP4UAXZlsEuzcxXFzPazoEaJSzSxTMzMkmVONu5RmtCCa2hnQ3lsJXuMCBnJ/fAYYOzJyg34xnqR2rMvpbe1SKSKAG6Z/vRf6qYlmG1AB8yAc5/rUdhN5zOUbym3HYsuHIG0s0ag58oCTkdjuoA7R70vO0TyJDhFmKDjzPmA8pXHPIznjjbmtLU7r7WtzBHBcCztoFF1NEn2gRwMnMTk48wbjkPyRXljajdYNyY1juovMhiWRiJJnBIDDOAQSB6c1d0/xRqEXk2Nzfx+VLuMxkUxvHn5jCzAYdARgfX06AFK/wBFu70wyRPDLYG98lFMSBoYwg8veT9ybcAfoMd624LW/s3uI5ruGe+CQ7LSNPkNnE4Esi5ODIIzknPG0nNa7NDcWk0kgmiRtrh4lCws5IWSVQx4IUrggd6pRy21uZIrsIEiZBDNM4M5ilB3KWTkI2Mc8fN1oA5HWdJurW4u7q1kkleLdPb3lohWKUz7f3VwuPmwvG7+LGfWsaPSbe6eK9a4aHUFleBzA/yOjKGBkjHTnPBzwK7S28QSXkWoR2duRaoi20UBI+zM6uVLgsMlQhOT6Csa98J3F2HMEckUph+0WMllJ5ax3KsDKrAnMwK54/lQBy2rW1nbymeNpsQQ/Z8gncskjD523ghY2Oc47En2qOSyRElMPmLOgTyfIhjWTMig+YZN3zJubOT6HvWutvGHunuQZZTap9otpA7mFQ3l/aVX/lqSw6cbcfSpksrjSrKe7QrLLsIlaRtzBXyY1MR4jGCMf5FAHEXJmtohJ9qWc22+QrcyyNHGQAwSbHO3OSDxjPFQ2cs0t1AiXFs0csjH7S3mCWS6RQGtoXblYwjFs9PWusu9LsdQRpN+ILs4nlVlG6SIKriVEHARzkeuK5LW7e4t7mxms7u3khjtwoEYCTCPynysCng7mUZbqM4z6AHXT3lpFAYY1nZ1kL3STx7kESwFg1uSDvfzQCefmBxWVE+n6fHdXsVrKqyPbH7RNCPJYXsRIJiToAM59Mc1DoX2rVdOjuboKjidWkCmRZY4IZFJWfzGwX2gnAP161ZvFYJJDpbu0kskVxbJPHlJPKmVI45FkG1RgnIx0oAoaZZQWmXsrVbtZbhJbq53FbecGYFILZB8qAfeDA5ODiud1vwhp/iWy1qyvLF2mcRzRMwESNJOSCnmclyqcgk8lcV6jpFnOLeyaWBreRL+Se5t/kRJJ1XykSNSuGt9jEbVPfPFUNS0zU9M1KSKG4uld2P2OKOBJEu2kcOY8OflEcZJyTxigD4v8XfBTSxK9uIGBiV/lIWUGMw4BiAGGIYA4zXz5qnwOjTU5gdNmggjR1ilWOMokaAyyuw9NoJOB+tfqlcaUiW051ix2ySpD/pKorQ28m75mdkOQ5X6dMDtXl914ahlnlhto5JYRNNJYxzxyJLJHdKYpcuTumiwxLDsuSeM0AfAvhj4Z6fBCzGJy7RGG0cqSZI9xbKjbw2Qc9+e9fVHhzwxbJ4cAaL5lt1a6mt/3cj4BVZ45DzHIBwV74969X0Tw5pU0LSz29tLLbXLW8Is4CIiYomIZCw+VFk2gnoSK7e00JJLO3FlZ29uqyvYXCMu6MzS8W7CQgKX3OMZ4HSgDx/TNBNrKosNKurHyYUDXSEGWVUnMS3KKf8Alr5y5Geo5HBrrdMsvsaBhGLu2u0knTFwVll2gi3CqPmQrINkmTllY45r12/8PPbC+nljiVIY47NRZmV5vJnjjNw9wegXzWmAK9DjvXG3uiw3iy73k0/T9MjmdrSFFaa4ezXzNrOvKqHUMuMFs0AR2XmST2u63V7eWHy55Vf54WtY3F0G5DNLvIAU9RzWRpscAupHjsp2leO4u9OmkjjjSC7jlZTG5PLI8YG3srHPatXTpprqTTNNjle3Mf2hp5WgRmZmDKsy55eRpGRcHp19a6HVLd9Mjhi1JiZ9OkmtWe2tB5XlzwtIkY2felZTn1JPymgDyzWLy+mnS7T7TLDcCaFZWMZSLfExkSN14ZcdQRnt71v+GdbtLeGO2YSSKXn8yIyO80McQDrduGOHQJuPHTGK6bR9E0jWJr1dMV0g08m7t4Ji3lzSRSgylg+MnaGGO3fNYGtaI0E2bMQNew3NwgXyisMdrND8sEqj70Csc8985NAF+x1KLTb4XiTGSPdI7szmR5EhkBmQxuMtCVJGB1AOK7O2f7TbrbLbWqpFbXF8k86lxbTFmmuZdmckyABQDwMcDNeMDT75dSikgmkjtUhilZ9xVPs7LiW4gLrlf32Qq859MV7H8O7Kz13W2GpTSW3lyRWd5EbhYmuotoumdUzy25cDOBzzxQBQESW96k6wMLKML5iJMPJk81w8qiZR8obgkjqpPpUxVLnSbh7bzYoXvLeaW1hVjFFd29wqyqJGJ8kMMfKT8w5B9PR/GPhLRdGigk0O9leB/tC3MDzwz28cMkgbgx5wRb71KkgndXnsmuWOnWu17WNbZ5hLPCFXbewyOghuPLBBYrI65HUgYPPUAWTVLuWA2FmI0uLkvHNKX2NbIYjhk2nCoU6kHrmq3h27e3N5Hc3kcElvKJg0N2XjYbgjIgY4KOUTPrub0NZ+rtK1+Jo9OiBhRXiCPtaRUjwkW0OMsXIyDnj15rjYpLiDULs3ENmYdQZRBLK5xbK6FY4I4ojgP5oBUkZOM0Ae/DxdqVj5YSRp7ed0u45BK0xVkYDy5GPfZ1x0BFVz8QZ5b55JVTzHlT7RHGpd7SJGMguFy+CwDtgevFeAvrFzAbi3kmuTdpNAsRiDrb28ayAZZG+8sgHpyDmti1uZDqHnC3lllW1nH2BomikE8vNxL5p4mI42J2oA+t/D3xDjvXhsHkjvIBIf31zD5cscf31jzn942wHb9MYr0m/8SaDqEAa5VLcFk063F3Dh0MCeYrbyAFikBHtg18PWN3fRwNJHDIBJcKJVlZTLGkMYAkhAwdu4qPYin6j4s1fyJoby/mkWO2B0uOSUMzNG4V1Kj5mfBzg9F4+gB9Yx6R4WuQ0txa28UpdwyrOrqcMfnUg4CnsPaivlWw8a6pDbrFcRxPKmAzMtxk5RD1Xg8k/lRQB+WuiWMOlC6steDvBPCq2s7jKxMVJVUH3tue5Ge5xgZvLoxZLGHyLW7haF2jOxtzx7iepADSDjGOc8H0qO9tJNFu7q3uorkstzLuknJmt/LkBAmVSco3QemTxRZ6tqemNF5KTtbxRtNHPcQBYlQOSxgDAbU2ndk/KfegDP1nQbOSdGuZYVkjjLWs8cJEkMYxmCVYxucbwcnGPl5rgdRtr/AM4NavJcG3ikgDhPmKTYaVoVQZVNoO3IzXuj3Fnew/2hLcSPshDW9tb2wmjeSZ1IeaRFP7ssSSCRxxXPa94flSN2vJjps80oeG+tJDCoDKGa3MIBwCjDBxgdDQB5HbwGWG2udPbZNbIsepxxygSi2lk+eSWMtlW2ADGMn0717l8OfCX/AAketx29taWt9dzyCFLy38qFUV1XygyTsrPcAZXOMc5rhxoMCJE9tKkYS4t0nmYGe7ullX5UcKNr5cgkknHGa/SP9lT4TeIJIkNt/Z1xPqMsc0FzcPGy24L7W/cxqTFOwPB6AjqBQB9ofs1/Ca10mztHubSS1d3ti9rLGqj7PbbQJiJXUyssgOMZVu55r7b+I2r3PhzRv7K027uI9QuLVpwkMaWdxcNbJvVJJgCqIEC/dYg5Ga3fhR8PL7wp4beDUrcXEsRa4e+kVbmO0QqCYg4JbyjJy3GMjjjp8t/tBeK9M0rU0mur++kuxaXPkSRzMsRwCpiUdwQVwvJAHQdwD87f2i9Tv9US9a61ONLi5Ekt8VTf5DSKWiWS4hIMpwuD8uT6mvyH8RabresX90dPtbpbaGcQz2yyRFLsZIBRS4IJbJUYyOcgcV+hXxU1qPXr67tLW8RbfUJkiaK9mlWKFw2VCIBzclsgDOB37175+xD+yHc/FvxpCZtNuZ9JF1ETayxHzVzNiW5EDAh42GSGJxjrgmgD6A/4I+fsA6n4i1u0+IXiHR5o7WGS01Czs7yLzTcJIwchgcxgYByd3fjniv7e/Afhey8N6Jp2n2NrHaRWsEMaxQhUACxgEbdx2fTgccCvnr9l74B6H8JPBWjaVpOm22mJaWUaiO2jEXnsFUGRvNO5dxBOOFBzjjr9iRJGASoVWBBO3gDgDkeuc9MjmgByqoDMCxJZuGBBHfH0z0+tN80xqWbhum3GcDOQevXHvUnrznv0IwD0HI5qAndkcbty8emCQaAI/OG7DfMDjCjhsnigzFg3GUHBBVkGOwDOACcenpVeRCpZxgHOQMENgY7ke3rSI54fZ5h4YJIxPQ8lRnaOaAIpmU7VBVVJOSclt3DDJ9MCqMzMkfmEg8EJjgsV9Rnjn88CtBmDGRsbidzZkXBUggYUDgqAeCPWsDU7mGC3mdpQoVC6ggj5QCCdpGT24xnj1oA4rX9VVYsyOyAl1mdBlkQKdybW65YjG0H73Svlf4peILV9BuYXk+zraxsXiMKtI8RJOJJpGAUE884216nrviWKTUZIFmUgq7hf4WyG4Ix9/pj06mviH9pPXobTwlq99cXIsT9ml2kzyEzMm4QqYY2I2k8MQOwycc0AfzBf8FMPF934g8b31iLlvLiujbWcCDyoLlTlcloSRJjDeoH0xX5z+CNPkSdInCywPaSNLGzKtxvQfJGSzblhDLnBXJHYivq/9oDVrLxt48urO+XbcxajdNDdWjwyESMxEcSQxcRgkBcEA85bFeQ6f4TutLmuru/xHBLHGRJgQ3MchYbHMZ+Z1BAVgoOeo45oA63SoE02ONrnT1uonijMJgknWNTjHnqm9FVkZlzxj5cE13+lX1ta3EqyXM0D3NmLee7nlEM48w5e4ST51CBeByBgY61y9papGq2Fs8V9fm3iZZhIvlpbOC8kIRoyEYsfXtV1bGSW3mlllZFhAt7h0uIJolyQFhWIZUSBTkZwDjB5oAn1c2l81tYQXKXMqzMIbiaONVlgUF3unmRsyMBwDjP868F8Y6kdOtr2KC2AtxLLtlWVWS3MONsu0H/SS5GcYOOehrsvEWsSf2fqljp01s99bP5Vrcy2/l3MsS4F1HhPu5Qnpxjoa+evE2p3lzaR2psbcRR7VEscyt9nWVtrukiSErJwxYEEjHAoAyL7xFYLb/bNZBuPJjeea3CnEsmN1u0UONwJI5IG0Dqa8t8R3KXsl/KI4okupIZLJZohGtlmFTM1u3V2YEYxwDRr8TyS7nvIphDMtrHFaiSSa6gLYZvMkUb3BHzEZVT6d8O30+2RGkvJb1oLi4NtAJ9zXETISSy7xtNuhKgsuc9KAF0vTrUG0kiaW1uISszl9rJfqX2AmD+OQMx+YAnivZ7KyhikjvBGJ54BGoS3LqTBIQhaZR91w27IYDoMcV5RpsNnbX7kxyvLGpmt7mEs9v5sbKUMgfPlZOMAYB64PWvUrHz5L61kfS722lmMV9JcQSDyrqA4R5J41PyIZMHHQYzjBoA9g0a/tYIXhaQrNcM6repbQO93HGQTvjKB0eLbtB3ZOMgYrn9R8SGY3pnW5nlTENi9y8j7FBbfdxvI/wC4AAYEcgZ6enL6hdy6NBI9rNPH57yIGjhWVvtO8l0MxJ+zRE4B6fXkAcXcalf3GrQRTWLz24iWQsJZBcCR1I4kkx/ogI+ZcZzzyMUAWdTnsZp/IgiuZknfzbq3VZJIRj/WSnaOXLDJO7ByMDFbGiKs94u/To1iVFWGQqolVQ20ZBbJXBHHJ/Gur0XQZbu1N5DAdsoR1dGSeR40bEkZZfugdAMc9ATXe6V4FmnubaRILeR7uQeXmfyZIYWH3GiyCGOD2z6igDmLfws7i4gRVkLB5AQR++jYAkiMnoCTuyO+OvXMufBl4IUP+ixp5TeSHiQAOrZCqgOVbHcgdvavpGLwpDpyRMyxwvlrdFV3do2AxIrk4wjL27kfhXPaholnY20upbZZIGcxeVcGaS5IZiqPGiKQgLBsHgYxmgD5hvdP/s1ZbWaZWtblSzQFQE81cbn3nmI88buuOK4y5jhWNWWaS3ljVnVy7vcXFrkhoYMk5QcZ474Fe061Z29pIXv7dLqGd2e2gd2+0xEDh9y5VlGOjHt7kV4p4nk3vLeQ2VsIw3kmWGVhK27OxAvWI4A3ADsOvFAGU9/pNsFN7dS5uCqymKSIhSiMds8RwS28ryBzjgk1wereMFBbS/OlubUK7Mq828uAXSQlkx8rbeFYEY6dazNWW4u9jyxyWkYk2vHJGqRu65ZSkhIJ4BHqc9OprNPhK51mSK3sLWVYjlojH5vmxyOpZt54VlPbnt37AHa/C/TtP8YeIYIr22JWG6eZoBKyw4CBnQzsRsDNhgMHGOpPFfY0dzpvgvQrySKytop4EdreWaZrlZwys0mRjdvWMccYBHvXzD4K8L3XhuWG/kU2up6cpuHgRN0lzbph9s/lk4D8gN/DjBIrrte8Y3WuWM909rIZI2Z7eKZoZklt5/klRB5ZK7emUD9frQBj+Itf0zxuZIoGiy08rRG6R5ZJnaMb2jKplEALDBwBkCvmHxn4P1PSrhYpXMVimZIJYAy5ZvnMZI6tknI7Z9jXf3ckmjXrztF9nhbBNxY4fyBcDCQSiFdrIzkfM20ryGwQKt3fibQtR002d4q/vYthmllZsugKliJD8pLZ+6eM0AeSW2qpox0u/wBMup7GZSBKYZpIWkmjP7zzip+6yjAPI5/CvsH4V/tWeNvBq+R9pvdWhuZ4zFaXJluV8tUwCPOIKqQcda+H9eGmRBVgu5I/Im8qN5irorZLKIVQ/vOdoycnB59vqD9n7RrDxJHILye2k1C3CSSyt8zGJ3+4sWNrAICDsyfXkUAe2/FL9oL4l+LdDFlPLPaLI2FsoZCieXcKdm0sQpIDYP4V+det213darO2oNNchp2Ds0oWRXYg5LfxLnPOT681+iHxe8O6VpemsunR2zXcnlMWtznLAEIshjcmLd7DgjtivkWfw5PrVxLI9p5EglCgHzHULkKSZQOm4tjPPJ69aAPaf2O9Zl8M/FDw7PDbR4GqWcck8imUW8LyoskpdlHzCPOD0445r+xjxx/wUd0n4S/s5X6adcQLcnT4tM0vy3jSS2P2YRySFkJbaWBJJ45xX8hPwztF+HdgdUvSsDFHZZHVVjkVQSpjlb5iw5HqOe9fSGk+J5vjJp9poM0040y3fyVjDSOLgykBpFUuA+cnGRg9jQB6Vd/tRt8RtU1TVtWvWuNUv7u4leSc5NzFJIx/dzY5Zc8A9c5Ga8p8deNY9ctzaHUBbRW4JuFcBI3gckbklTlzg4xkmu28RfsPeM/CHh5vGehX1zd28we7t7UiaGS0jIDxoqsCJcqCMKx5boK+G9YPji51KbTdS0nVYnJEUPmWk3mIIWIJQsg8xc9ScgetAGvqdxNY3Dx2GoPJaGYFG8/dtDjtGcHaRye/HrXmnj3VHtdI3wO9tMQw8xlEf2hGLAkRLyo5PB5559T1smialYLPdarGlvbW4WSUXKpHLLLgMANzjPT+EEDd1zXgfjbxK+v3U9vCfKtbVl2QMqqsa4IYg9wWC9M9aAOLiu5ZBh12xsxdg5+VmxksSe+SM57+5quoSfa0M0Lyc4SL5Srg5ALEAEnjjJPOcUR2t0lqzh7YC5k8lU+cmEuSRKNw2sWA4A96gj+1p50CIn+ilZ8CII0kjEp2Gdq5z9TnrQBrqvnxIzjy5EDF8sUQn+H5eu71IGOOtVFgkkLhWWAuSTEsrlZQBgtllyoOR7HOfrdtI7VgDNJvdVxtVmw7HJdxnG4j2/8A1WLmGzuGhkF0qxRpsjidWjjLBgQwZBlmJxkdR0oA4t45omdYomJwRKEd3Q/ewHCj5wM9uneoGLy28kCwt5iEF85aMKBn5VJyeDzx3rp5nZIRbMiMW81E8sFAu4kqVcDLHA4yT14rm2uPLX7PA0heBMS3Ei8LgEtGNy/MVxx1PNACxz3DW8iLKBDAA2xfLOx1BJKEn7xGcjtjtW7pCQQ28t3LOs1653KPLfbDbjBDzIi5mXJ5weO56VyZVY43JmjVWdHZVZS0jSDJIUHOduT/AIdKt299KgUoTDDiQSEKC7RngKDj7hwM/iB1oA9K1K7uALK2t4YpYvKgnSS0kYwTs/EqzE8xR4ORjI7Cn2l3FeI9kyAssrhJCxZFm3FSjc/PBxgDB6c15ymoXCGNmneLavJQmMfKw8uIK3G3BGD35x2rasNQNtslmufMMO2ZY4lUO+7qkmBg/Ngk9j15xQB3aRjT5oovs0TTFGCrJJHNEyDn94RJ+5cvkJzn2qMywWN9FMA8gjdY50aRzKkczB5EyxyyJk44IweCeKwJ9da4uLdZ5cSBQXwoDMNpYBX7gjr34+Xua0Lu2ltoYroxsqXEX2nzAd+2OT/llhzuGRnqO/HuAbM9zFfSSSLvmtkJtoiZgxTEmY3AYBiAp+b8a5rULC9W7cNC00s06xQy7iIwD98ou/q0Y+XvzjGau2txYLsYh1ldF8uzmT91O7NwN6Hh8Hp7Vu6hulihDWkWmyhRKJoxOYY2RhkXCkExtt/ixgZxxxQBW0+eS0+xXElw1xHasYJkXejW0R6RSsVzKwzyMYHGTxivSRc2utw2ctvOwlhuY4FRZU+yMCpYpNbk7t4U/e7tj2rxU30CvJ5wS4TyJC7BpMNIXwpQof3hxzkVoRXk9o0U+mPbIzLCMXJVWijXDSOrbgDuIwCeRmgD0d2hjl1GzjmtFEEI8uQQrLOWkJNykk0TEBhgLgHcM/MK5C41uC3M9qqSvah1SVnnCGTkchSTtXPQnk7cHBrmdX8TXl+yWionkxztvSylQMTJhiXiUfOCRkvk5rNvka7sY0KlLp7h1n3E7Tb/APLPDkYZ+gwCeTQB0N9faddNsikaV2CgW7JuiRmU7AzKVLgdiOPXtXJfaLjT7aW7LF55Ga3hVg4jRCcMjoVxgHBHbjiow0kCSQywf6Q8cpSYeYHgiCkgNEFzkkehzu5IqOa7jIEdxNCI28pBDEfLjZgvyBo+Sjk5zgnJPPNAFhLqG9tUsHuN0igTsFhPyyj5jKFI4Ut29vaqkYtmlXzrhJJ2Bibanl87seYxPCj8f5UkcTrd2pG1J2hkUQFXR5MDEcRZ1Hy7c9euKpLaAyGRvMiaJ3SYhf3auw+VmOPmUHIOM5JoAr3UgS4uIVEM32femAQIyG5Do6/6x+ex61o+HbS2cXslw0UUTmGSEXSFPNkDFAm8jj5jxnqB7111r4C1O6s4LyCISNhZ7nLqxfIysghB+RWXbge1ddonhvSrWEjV4pZJ1Z5XtofLhEUH3WVpMlQCdrYJDYHyigDGXweqxQzXmoxrGUd0SEJ5rxBC5iKykYfnAIxnHBzWPPokihL2zeUQGV0EkajyWUJhrO5R8BGzjjHY8V3esX9hOAIYvs9paWq20M6iN1k2cGGVVY+bGwPDNtcNxjmqdmZEe1EQYJNYGURFAku9XJSG5WVgB8oOWHzDPcUAOsdKay0/Tr5LqKRZrhpUcQSxxQkph7fzH2tGx4A6A9ia6my8S6hoUaTwiWGfzXdElCLHHEWLB1CklsNuzu5O7JHc8u012YpnuVMaRK9xABOGWTePktgjYQrkHaw+6DjuQaH283L20csdqk0koZ3uUluTtEY2wL5Z+RTjnOM+p4oA9Z8YeKtS1vQmtnlS5iuolMFwpdMPJDmW3VIIyTGg5zgAk18tatqeuW6Rx3UEyhXK/agWLNGiAK+Ccx4XGSBn3r1XSra6h1S1KuxS7edxCtwsFtDtUiWJAGPOzkA4J9DUOpeG/wC0LZLwyJPZR3Nx5sMcf77yk4ChHO6YqxGAoIPfHOADxUzTXE22N2vEMIUyTIY4rdyCf9YmPMJ/vHOc96WGxlcSSTyQQfZ5FeMNkiXe2HMajJcMMZwOeOtdFrvh2TSrySZCBaxwrNJuwm1Hj+XbHGSrOOA3YHr3rkIBcRvHJtCIfMaO4kJkEhUZ2kngLtwQRxkcHNAGjIEhlDJJIuG/0iNBtkXeMwyRc/d6Ejt7dK3r6IyWlpLuM05RnnaOUsJUQAAyLnEcm0c9OSMZ5rl4UnjP2hIpWBBDKImk3JMfnlZmHyjPI+nHFbOnNBZPKJJkFtKUS6nk2u6xfeMS7SSSSRgAZ9QaAO68LWixQy3di8wmggaaMeUA8co++4bkunIC8YB5PTjptOstS16zunubsZjmkExmUMZJNpIZWKh4FBAGMZY9PWqOg+ILSSzlfUreK3hhRotOlQBSIZCAyzu2DJwAwUjrxg9K9L8NGC40+a6N0VMiSGUSxRQxSyDLQOqDqhTHPqeaAPGJLOFHSzN7a3NzEP3ruxRUkIMhEQDbtwUYBx7ZJq6mjQtLsltjqH+jLM0rmOMq4O9UM8pHmHa3bJ7D1qPxLLbw31w0FlI0kkcafJbCEE5YtcQXDAMobIyQG9uOaxpYdSijjtlAn+1JHJIN7yS2kgBYBpjjeMY/rQAjaWljelnlZklLObRAdscef9WJNm8EICeQM9q958EfDPQ/Elk9zNcf2bHMiLBLNd5MwMgbLswG4ZU4HBOfYCvE9KkFs1210LdzPDsJIV3kmYAAs7v+7YKCB7jmuj0jxZceW+ixJK9qzRRyPIdotkG7YkKQnJcEgBhyAOh6UAem6f4J0XRdee2urm3nkiupUTyTLOkhcboYZlcZIyc7vuj8s7d+1rp+vaWYYbWOKEJJMRGXeaYAFZEdTkRBSQVHc+1ef6Skcd4biGSKO9jKyokhmkEwClBvklIzIOSc4J69qvyJLfXcU80yvPF5ZZbeVUit0llKHPOHbeD0ycr2oA+kdFv7FrptckaKO1iCLHZOsu77WwaCFkgIyqNyxPBA/OvQdP1KMJNdtJbyrbBo3s5VIVYymZp7RlQ+ZIQwwp5NeH+GdOvmuYZheLNDPLJHJcsqpmK3QiNokkICyLIDknHBz3Fd/Y61dwWF6B9hlg3YWeF4kkuZM4KT7iTE4IwAOp6UAev6Xqax6jp8TyqlvcRKtuEVlS8iyObtF4WZJTx0I25Ne66LHcaUJRPPc3dhdTTpfFJIowFkiG0xnqUAxknBHOOK+b/DrxCNJ760mSUPazubidXWJH5JtiTnb03qOmefSvXYdXgh0i8hvZHmlkzcxCzYq0hjAjSCSVugIPGOoHfuAdzqdzp1lpt1bWAa4so7XbHFaxx3aJchhvmuGMm37h5LZztA65FeIPYWWhWkl3DY6bcPeTPJ50Mr5tvOl+VZ7dolCsrEZ42jb1PfZjvHjtZIb0XcNq0MyW0TSEloX/ekJPBkSYk4Kuc8cVz+t3EMcdtD5yW0VxEJ5FjDNK5tm2ETdVRo2wMdWGSV7gAxdU1K2sivnwx3U07x+YImjLXihpDKGJXMcQG4gdBt4zwTkX+paJqYk8qK1XUkUtaQuHhuLncdvkiRkCzMqrjAyePWrFvBfXV4qRmyubthHLHdwy+SZYsCNYcYKGQr5mQDjPf1ztY+DqSeJI/EVhrV1utI4lvdObMRtndBLGyFCTONuSeFIPB4oAy3sLpEcLDDHDNNFLEjIyy25kwSzo4BkB5IY5Cg4yOlY6XUH2y4s9QkK5nC27ysqjdE2DsYH51OeoyOeOOnoPiTatmyrHBqF5Ak1ojtJKkiBQm2edQASpHQ8qPWucn8GpcQx6kwkkQWClY2BWTzpAol8nzRxhMEEjHzcH0AI4bpbuOOzS1gleKQOnlyAjZkxyefcMQEBA45zXPa1HdWU6xWKMyYllSG3dZGVkbakbBCxkTqckY45PpetPnikWGyuYI2XbJIGUyOI2C7WZG4PHI6gEE9KnsdRsIrudbjT287iF2dl5z1JfeGIAxkrxxz0oA443upxpHF9nU20scu6AxqryZGI8IpJVxMTkgZ55GK5U2t2pEd1cxThSZJ9sBYho1cQW88ZH7qKKQjLfdOAMnmvTp7u3gthC8MkjRXNxJFDGuyNELM4FvJks5JIznvWMj6VOPtcMThrgKmqxlWeVI24aPYoJxnJyB97vQByEUdvPvvHvIY7a1DpFBdWojZbhF37maDO2ESE+XuxlXA9aUSxXLLcxK0eoWsaXLMzBrAs7AW/wAhGTIACRtBOOT612X9lW15bOuh2UluIndJTeyRuJ+cobpJSNmVAwT9Kxjbf2dcx3MVu6tP57m2MfkxSThSEWJujZ52YOAMdKANu01TTphMgtY5b+SBS98T9mt2TeqmMJIv72RWEgBx0Uc1Essl9qE0tpGtsVeMedPDIUe4ztEiMr4dQQC3AyB061UbQBcrBdBnt2LQpdSTEu+nRsTIypuwCwHByOSeCa7BdLgtPs0LXY1EyiFilvILaVoh9xkRxgOzLlm6HHYmgCBY3u5Gju97HymEckMpWFbu33Pcz3XmnI3MdoA7MMVYga4gh09pZpJW/eTWgQeVb20SSMfIbywTcYLkY/2OSaztUaO81G3jVJUuWilWW5fzY4Au4HzHjVRlscAkDp1rrWaK0S1jlkZ4QVWAxGNPKLIXYGTJDgnJxj2oAt2Wl+bdwMl1JjUNpSYYWKVtpMsUUbN8h4Oe5I79u70Tw5NbTo93bSSlJCbURZi8ueM5IV9uWmEYyQAAwya4iDULa4WCO1mlmMzl1SRPLZJELpvVRygGQcj73U8mvoPRdUiuIrS9toPtMsCLY+ZIyqBIf3ZkETEZjVg25xz2JwaAMW80i2fSpLwrFDK5llhv5P8ASLqNY1LSRsX+4GYE8ZxnHHSvE9RgSG9i1PMT2sdzFbX+Wba+7bukEnfLlQ3UDPUjmvd7/X5LcvbyvGt1K08cMsx22T8TB444zkBmbHRSecmvHrm+ku7e8gmjsY576WZ7eG3ZHZo1mVZTJbmL5xtjZlIGcYyBmgDMGmWsl/JHJHPDaTxtM8nn4hDyo0kI3YK+6PnAzya5zSLa00+2v7+dUvWneQxSMceb8z27+WQAJGLSKy49c/TYtpLiXQb6zWayeEFYbY+YbdoJIpDIrXHGd5i4CkAAHBri9TlKqbSGeS1hi8kQ2sDKYLi4Z2cg8EjLAA7TjPJoAhkNpdm6dYbmOGWe2tUaSSRZkZWdSDEo+Q7GyWz83Byc1FLr1taTxafe7IZ7aeBRI0eYpovmSRGLH95x5Q3dMmug+y+bGb7yQA0IE1kJBFNtx8sjzvwrgjCn+6McmuJ1G8nW8jtruazkntxO1pOPLmijivoz5EYkYczIEyd+BkHHagCLWzbNqiwX0vm2AVChdAslo8flyosBhbGxhIDtbjkk4wQtO6tlXXz5TwNFZW7Tfu/3lzLHcQLtjjkC/LIsbA7W+VTwCane4kjB8+6Q6tpkYvbgMA2n3MMuIjDkRtibyT1J48zrxWg9sNWubOY2dqlxsmubeXcoiwEVFSaRSDMxdxhOu09MCgDBlURxiOC6JdkhlsUut+XktMu7GOQfK21sMMbSQdpNUX1K5kwJ2vbee2Rnikg2x28rLI3m3MsZOS2zKhcZODgU+4F3/akVtfCzZEgFoly8IeCzkadriedYXYYCyOEOCQccV2eqWctrNbmFba4vWigMvzxpaW7pGcySwDJCyqTtB6thsYINAHN2+pxafOkk+oziS4VXjMWzdIjyR3EIYsf3cJG5GBAOU9SK0dS8THV1nithvZrcbFtjKocoxUF5GjAKZLb1ycDqMVwGrWwlWJxOzeWtvBMDFIJIYpJC2XLKCuG+TPH3at6QY9ClhjtZtkF3cXEd80hDKimJSUlZh+63K42heufXNAGhbaNK95Z2Lz6eklpbtOJ5FZIgZHy0DSg/vldJMA9R0XpmotUnTS7j+zpGaO6MmLZ0cR2xt3D7bWJmOJpVmWPGRnGM8gmrdneW0V5HFJIJZEY3MBndvsUtraOwjt1ZFJLqW5zySncVyut3duby6aayZ7eUvKshuWK2zpIzST2W8bkbc3QgDtjtQB1ttrEcdrDY3Uhvb+XaLWb7QyxWlzdqYj5ocD7nl5btuY4rzzxHc3lpJF5lxA+qMZGDQht8kaLtjJRh8wYbScc8nkGoJLSUXFnc2uoQvOtpLCDKJZIzI8oZDIocBpBCFOcYJfg1kmO5vr2Z57iSIwXYkV4o9iyozY8qItu8tS4xnd144PFAGtp+rzzwwQPA0Ja1uTPFJEr+desAEcPKMkY3HjjnA4rTezuobMTXDW5SS3NwXVliKXasEERLEfMISp44zxk1EJI13CaNUnEUsUkYJeSCBCZCwTG43GG9OOB0GaijvI7mzjgVx9mS5kzb3B3zTtOqoFwfRic+mOfYAVYjOrzTT+bbwohe98t1lFwpwIlikHzIsezDYwQMjOc1zF/Hb3V7bC6kWeOEz+VLasUneKUGQByxyqktknGBuxwBitHV9P1mFpZYlEMVvKLdLgPlocbQ0zxDIkXycKOOi5rn9QsI43huS8dnauv2ZpjKGuZUnUK1xDtY+UTKSdpwcEY4NAGhp2nx3FzA8EnlWdo7M0PmbmnJQrEIl/gbzWcF87cD1IqBxeac0j3pIskEcUXkQoGLCaaZA4DgsMyspOP4PTmrFuzaNLaRm1jyRIvmxShxJDbxRNDcOc4XPO4Z+8ScYPOxLa280k2p/aXaYTyO+mz4eMpcRHymhVchl+8VA+h5oAsQ3+nRwW7w2++wiSBtS2RGK5VYVKXEoRj8y7gp+XIbORVCeeE3lrcWk06y3eQ4jxCsVmI2t2jlQngeUQ5Pcjjk1kvGL6zkhlvYo/3IljRVMZkRGVkKuv34yFAZexBBrQitxfb5RMyMyGYhIE3xrsEalVBy8Oc/KAT1oAmjmtL03EU17J5o8tII0dYnjMMP2gyF+N8Rk2ZKkjscYxUVxIkVzCkcrPc3xMsUVsohBgtyPKQ84Z3lDksxHUZpkOlw2d3bRzSD7ebmMF2hzIEkG1QYzwkTKoPuGB710unaXb3cV/cwyG/NrJKUTKl2VVjjK7xyqRmTIA4whXqrCgDoNEFxqs9sl1E86h2jitply0sLErfFS/3bvMMJAJwQ3U4r2Uvp9tHfAmJreOWOOO20+FoyruAUifPBlj2YlAJG8EDGBXA2cljZIq3twJJbLTySsKtbmdkVXY5YZlXygMuCDkYrc1C2uLa1jvoGjknS5eewsvOZnkidlaUW8a8TFV2kk5O5j70AdZcWdlqcMN5bPFZy3HyzR3WHkjYxKBDcleFdvm56YPNec3VhEJ44tjBlv5Y7W6M6tbwQfZidr5b5X3DCqOSMY64roYri6u4LsG2kjudTaOWCIIfKgNszfaYXA4803AkIPTa4wQMVzM08uj3Vza6u8Lm+t7SSW2CrJBZygssOoDLDLIjRq3l5JKgkdaAMCwuItNZQ1wr+fdRNBPbsU8p0Uu7u0+Gd98bYXHynI6EV6RZeKU1CRLhp5PLt7+OORHiZ7Vp7d2Lixi2BWdzvLDOBuJbHfkY7LS7y70i2ZWlFvJqEpnuZ9qXt3mONY4zEMJxMTGG5YEYzmupsNGbSbeC7jieQSxGO5s58ZF5KxKLbqB1G8CT+LgjrQBX8T6XYa3i9tbhJnha4jijMnlxljIJMDI2rLtI3YOMHbnjFedXOhapFNcxtHBDNcGYRXKsVjbbvnUFsfNHglVGPlwCRzmuzMukTXd3FOt1p+otFc2zfZyVt7K7g2sktujfIWYIC2eSGx14rmtct5JoPMuNUuUSRJJ0upJAIvMRwtxsgU7lDIirgAfePYUAcymlXCRee8DTG+i2wPBO7MbxVVpxECvLKrDdxyynFa8jTLYTWcgluVljQyLawI6Rx2rIgMzbcmQtGRgcnGenNMs50tmLzW8TQzXCSw27PJtgkkBimnt3jJbb5aopAGCQT0q9LrEdvaSw277R5gKuOZIl2y+dFNkZkHmn5SOq4/EA4/XLyJIppL2G4Bcp9jklxsZGVQLeJGALEsMY/LArI0C2udXvl0u2tCZLh0WSMxu6/OAsJAQYQqRzn03Hg1BDbap4o1S2srO0u72d44IyuTLGrlj5zDPEbBw3zDjAHWv27/YW/YZuddSLxZ4ls7ZbC7dVtXuoDJKxASRmcuDs4LpuOBlc5wQSAcx+xD+xnqPi+90zXfFNrD/ZSyzyTyzROJLoQxSPHDEX4WMMtsuenGM8Gv3s8J+CND8IeHrfTdPSOza4t1tTMIBCLF7SY8Szx8XOSMBjxjAJrrvDfgHSPAWjWOnaRAul6YIZ4JbYJF+9ZQDD5LKPl3kdM8hsng5rQef8AtGe40y2soLe2/s+e5+zYJczQrGXRXYYeQlWc4/56HtQBxctlJrd29tuYPbD7LI0wwHjEu77QqoSFjy8gU+o3HrzZ1Lw5DpWoXEksc1zZxrFbIkE8UgddipM1wwyFKryST19xUV9BqFmZtWN0Uf8As+SJDHEjFd8qxrEFUjiNQrM56FsV4J8S/i5pvhHTdSK61BDbx29xHewKy7mmS2LzXlxvfcFZkcEL0IxxQBhfF/4iaL4E0+7uJtQlsooXYAXssMUT2ckbOJ4YVwwjWBcdMsRkZBFfgp+0r+1dqHjTW9T0HwvqE1rp1rCbRp7eTZ9pSJ/3tw68lmaIAKCANgGec0n7Un7U1/4zu10NBcXVoXewe4hmE2IA6+UsLqdqw+QzfeII6dcivz4iCzvcy3AlWdopHEf3ZRDNLKsTySN/rFIHLdBkE9sgGB42trjUWaW5nE5cR3KeWpBjaWNGZ5WP3zvJz24rzfwfoNnbak7Ip8u4uSdQYcvMIn2iKIkcjdIhxjoSRXa67qLyTDTmla3MNqIg+FlWRCoIaN+hbeSPlyflziuy8AeE31OfSLbMVwXM581T5sqSmeEmaYE/KFjXP4Y60Afon+wx8I5fEXihLu/sY3s99skf2hCIYkik+V3QgeYqqw6dz71/Sv4M0jw74e0uCyXT2u4IHS2kn8t4o7aWCNURogeS6S8qoGPmHYivzX/ZM+FUfg3wzoFzOLk3uoWgntJ42RIhIACJLlpcfL5WxwDgANkc4r9ONL1ecWkFsUsZplcSpcRiT7PdQWyhpSkarw5w0YdupjDHnNAHc6ddvBYs8VxFLFJM7Wy3R3snm71N1ID8x+aN2Kn5eRjgivI/FnjPTPDtrqlxqbq1hbkTyXoaOAxy3UMQJYkdOCwXOPmHfpu+LvEk1kLcm3mmhu4lllnSECG3V2Q/ZgGAMaqhAB5zyea/J3/goJ8cT4R8FeIJtPFzGy2oWe3t51WFGcssEoQ8zyAbeOuPQYoA9X8U/tM+CvFeqLoMOt/YJbe7SCOSK5RmvEhnaPDEnrhQTt6D9ffPB9ppninSbSO1UXySO97JfEwvHOgkCSW5KHLTsUYxngnGRX8U918ZfFb+IJNaj1S8F4139qjPnuqKAzghUD/LmNh6cj8a+4/gP/wUa+JvwkubBIrj+09MtHieayvmL7xGPlUMzE7mRjg9B1oA/s2+G/gFPENvbaVpkbpbR3Uw2yAmSzkO5vJil4Pmsh5B4ya/UH4V/Dmw8J6LbZ02CKQ26t++YLcNKCTucZyDgDJ6fLX85H7E/wDwWY+Bd7c6XpvxY0uXw9Lql3aq95Z/Z5LOzRVEZuL12KvA+5WYtkjv3r+kb4T/ALT37NHxY09bzwn8T/DN+ZVCIJdXskdQwJWNUaUZbggYzuxnqaAKfj1dWGn3WqC9ktoLIPuG547YRJGCWbBzLhieQMV8Ea/+2Po8OrS+Ep/FuhzNAstve2Aurdp7TyC3myKPML7Sq/xAEZxX2x+13oGl+K/hVruneF/GcGlarrOkzWGjzWF/IW3XETgy7rCU8M20g9RtyBzX8pHwE/4IyftF6R8cvE/xe8S/F7QZ9H1WOeS0t5tV1nVL+eeead3t7tJ1eOOGVJEfkkj7u0YoA/ZTxD4h0r4h2Uka3Gh6rpTrLsaG4iB8u4XANyxfojN0U8s3zV+ePxI/ZM8ca3f3F34Gn/tCZ5ont7W3uorafEcj/MuxWaSHEm1hkYCgkEYFdD8Wf2UP2gfheRceErj+1YbONJHk8M6wYZp1EYdGayncALv8zcjqp+UYXGK+P4P26f2iPgXrwsPFmh2+uWcThLe38Q6bLa3LvEWRib2JApCMm1isgDbcgHnIB2PiH9kb4m6gbay8V/D/AFqea1Cp9osA9xEcS/vWDKMSHfEMYAGH6AZrr/Cf/BO3wfrLGTUY/E9reyzBZoYigljEibhGxkQqoVlGMFSCa7vwL/wWq8OafcQr4w+Fmp2U6Opnn0fVIbmB4XVFneNJUDQ4LEgYxhhz1rq/iP8A8FUvhb4wM8fgqz1/S7oWayO10lt5XmEhmLywOBkLs5J+bd1zkUAe2fDz/gkZ8IPE2lwJqGveIY4GRGlge2E8qXEYLFJJA+4gvuJxgZbkYru7r/gk78JPC2radJpHiRrRlmt45JFsZypRtzkO0ZG65BkAIySOfSvwZ+IX/BV/4reH/FxPg3xXruk2dvM+9bW4uEgnJceYjRtJgoDkZGTzkHFc1rf/AAVW+NHieYXF78Q9bjkmWJB5N+0L2zqxJwoOGU4ALDkD26AH9MV//wAE8fBEkUUcd6L+LTVgWcXFhFtAUK4f7TJIXVmUgHJwA3OMV75YfFL4D/skeDJrW5h0jSEsLdlP2SK0luLgIo37ZQ3mTOORhTtyOh61/J1B/wAFQf2ib+1/s/SviRe6mxtpoZN988TlJF8tYC2R5lyijhj1AB6YrC07xl4z+LrW1/8AELxhq+ps1wXe3utQkmbZIA+VTI2gfN0J27d3rgA/bf4h/wDBQvwN488X3Ft4Y0O60/ShJKsl/qEweG4jlYNA6oyBbfJdvl7Z5565HxY+Ovwg0z4cX2r+LdU0S18uxjeC81BraRg024+XHIVJj+fbwqjhOMk1+K3jj4m/Cz4Z2ziHWLPUNQkaOJ7CGZ765WYLiOV8SFUIbHzE5GPu5r80PjF8VPFnxU1C7N3f3bWK7oLO3W6mjWC3QkxI8DnbJkAkHB6jpwKAPvn4n/teZutRPgbxrNpUMEsj2Vxpcr24l258rHzA/Zyo65weTwTivijxP+09498WLcLrXjDVr8RTMSJtQnYySAj94m4kFcjoew/GvBtM8D3M0cN1JeeWjxMbm2aYoAgGEURKSXJPPTq2RVLVvAd/byLKLeQwjG3ylKqBIxw0gJ6Z6k+nNAG14i+J1rrFulrqJmvmRm824U4mjaUsWk3L12jg9zuJ+vG2l9uiJW8SO384rCNw8yJcMV3bvvkpjP0xUy+CLqONpLhkh81WWQsdhEa4+Y56MQBjIHSuUubFLZY4oXkeGJ9ksyqWjLB22sWx3xjP5+tAHe2YtGjiP287mMhaVWVUHy/LGVPVmJBI9Peo5tcs7DIDSODL5ckkZCvDyGQxH+GI8nHvXDSGe8t7lotsezYqJHuE2QxQyqw+VlwF/P2rkv7L1N7hoB50qMru7KJGPynhZCfr+H5UAdtqWt2t9drGwaTzJnlkmDKHLqQEBIHDYA6V7z8HNFufE2q6ekELTrdzG2NvuAnG1sM4ZztMYGCfrXzJaeHppEWK2lgnuPMTAJKMZMbtibuuBnPbIr7e/Z41XSPDlxbXd8BJdwSFDb4zDHnCsCcg7iegBzxmgD9W/gh+z1rmra3oPhvTTHcQ6lLHJdRrveMSNsQruA3BgnO3OCy+nNf05fCD9nXUfhV4E0sXMttptpb2KvfiFPLuHhMIKPOY/uADlsk4OCa/Hz/gm14g0rUdak8Q+IJrxNM0m8iWy/0VCHDNvMRTq7BWxkV+yP7Q37Vvg/w34Z/szRLpr+6uLV0W1to1kMTsoiMUyJnMQUKSCev0oA+Ev2jfiF8PvC95cR65qov7nzXjkNvLHITsO+JJxM/+qMRXL+oxmvmaD4kfD3xJp32yURG3hlTy3lAVYSgwsduOVkHAxkk/hXA+N9Bh+KmtSagNQjebUp5A0c0EnmR+a/IWNpB5ZTIGVBPy844ryjx7+z7490bTwdLurSWKBGmnZJsKAzBYVKqxJcw5IAByRzyaAPQPiB4R+HHxBtE1CWxinNvDMFdokSWcLlYwJAAMByeOeOfr8B+PPgbaWVxPdW72hs0t3ureNLd2a3a1kbKrOpAeUrgBhkDvXqeh6r4z8Jyutzc3Qt45Y4ry1mh8yKTa5YJZwyfeYqOfx6V2Ora9pnjHSYLZrp9NuLSSZXIgjW1aEbnJaNc7HJ42rkZJHrQB8GX3gaXWLa5sPsUkVq9oRHMxlMyzSDcswBH+kPuHO0HHfgV8ueLvAGp6FcztfWTmD7LtypLMXRiqGaMD92hAyM9N3Wv0huNG1GXVJZ0vnWHTmkXd5RhJjJAeZwRkDbjoAeRz0rnNU8FWeu3NyxvILv7WxlaGOAyzwCCM+XcSK4Be1VAxPGCR37gHwh8KPiDd/DjxdoupaW1xbXlvcDzbOCcqs9ozDfBLjgbgQR9MD1r+oP8AZr+MFr8T/B2m2yLY3eoLpiSIkU7rcaeyEAxSTHczsx/2ccY9q/nM8WfB65ttc8xQGhaVJknSAxLO4QFZUKDIAQA7B+VfSP7MXxP1z4S+MrKykubyaxeSKOGcu8Ec0COsgCiY7SN2RyP4aAP6TLOLXLJ4o5WljYvFFHDNLtjuk2NPsWNuJCwGNzAe9apv90ly9xZxCMypbPavGokEsrjz55JYcqA2cKAeMVi/DXxTpfjLwva65a3L6nJqED4l8tJZ7EFAJPlzhRubCsAOnFdtpWh3AtZybeKd44jKtuFZZWVnIVZDJ9+RUY9+SOKAPmn4ufCTQ/GGma4llbvaS2lusjC3ETtcEbkkjgm4Ji5yDy386/ITxz8L5NFur7w3qBmmieWUJJHLKyrCWbznZyuSyoAMnjPev6BJLC6lV4re2MSbpIoLwRSY+yo/70y2szgNJzw3YV8UfH7wBpr295q2nRNPq1rBcyPAlsWS5ABMj3Q2425IK7T25NAH8rfx68C6v4T13U75bO6g09bkvFIWaGS+RyzQSq6DkActgcZwQK5n4MftKa94A1KG01G4u7jTtyQyW7zM4MTSDMcMj/diAPJ4P49P0o+M3gR9aF9peurL55Rp4TFCZCRKCyx+VjMQUHHXAx9K/H34o+A7rw5qupy2MSzR2jHayCSM5LHKhDgZGecdDx16AH7k/Bv4zeDfiDF5drcLYXUrrDJpivvtDK//AC183dkIFPGTg19H22orbw+XHHFAiExLPECk10VGxnSNTkRrINyg9Rmv5fvBfxK8ReEZh/Z1/cWp82N2jikZXaWPafLdwcqAvXHXpX6v/A79qGHX9I0zSfFIWW7tLq3PyXQW4OI5Qjlyc+QSYyc9BnNAH6r+HtRuLLU4Le6c3anbfymGMKrxxCOe2Rl5G/fuDNxnaa9y0/xq8VpBcXIm8yVZjJalBGkk5LGKXK8AiMJ3xtPtXy34C8U2OrTWuuxShoi9vZKtvPHLallXzojcZJIh4Ku2MZkNexf2q1zq0dyTaL5jXz3FoxBijt7aHAWELyVKFUyBjIoA6PxH4X0bx1bXUGoQWDOl3JNBFMIJ4kEtnEi20m5SGAkDbhk5Khvevyp+Pf7GFrq0l3rvh5raKdDdkWaLHaROkEh8qKDYBuUSrtBHrX6MapqAhhtbq0N3Cbwm2kjhYeRHbNMZGkEYO5Z8EFWHLjnpWNfyiW5traaaSaWaUPZ+daotrEvLSZgYhkbaQNrdXy1AH85mveGPEvgrVGs9b0qW2in3yQ7i4idYXcNJC5GC/wC7I69/Wu58M61bxiB2juWdY3STzJvOEaz4dWyefMBwQuOhH4fr78UfhN4Y8daXfWGqafaWl7OLm1jn8hfOjRollS5Rsf6NvKzMccAdOK/OD4h/s/ax4OmF/pxM1i73FtGYpHYIs8ZCXzqg/eIscRx6E8deADj7W6a+Zpzzqkcz2ksUgWNp7aYtK5RcfJIIyuWXgZxWHq9l8qSFAqKx3WMbSSSSSSbSzRKFJWIl1bj2NP0OB7K9aS/u9k09xJDazThlbzGUqXAccpvBXPbdzmuiZbmW5kvBfwNIHjkniQI0SwKsKi3XAzE4UHPfKnqaAPJpTJdQahZzRy4gR0W4kk3r5Nu2Cxd+suFBYDkZya8+1G1tJbWKdY5RMk8trLt3RpPM8mRJE5wUkUZUg9RyBg17PeaW0lzLb6jDbpaxfbT5dqxK3MbZ/eOV/wBU+FVSGwTgkZ4rjr3TLZ7aaRInPyXEypEz/Z55pI1CXyqy5Vd5JBGOORx1APKFtbia/ewhh2w3S73dCMrIsxldFxw7Beu09RjrVq3DQ3EiPbPJEfLZEuSyRylOANgGeVwd2Md62dDjt9O1mKBl8xIZJjBG0rTMoZMybCwHm8HsT396frkSXF7cfY40hfT4bWMcsCxdV3oyseBjOeMZHWgDq/DX2PUoG0VU+zFrbUHilm8z7PFMDOYoIblZRsiJcY4JVsnpWbPc3GmTnTWCSSAzMjtGZwzzRh925xu2ggjIHQGqGlyS2upxRWu6CVpUjuFldPKkjW2WWVsMcJGxYcjqTjrXY6l4e1RootZljglimRJbWKB1Q2BLzoLeRm++AsEqn2APegDlJbmWRpjPlIdQZbq3ELiKKea34kiD/wDLJUcYCnDMFyfau+rXaG4meSJHkjEXlWvyzm4kO9ncn7kfX7vy89elbNxaSGC4tikf+kSG8giljVGjtoYw90tszfdlDnBXqx5FZ6abJdWsYnL+Y6JuPlKUgtASIzJJH9whwFOTnv60AVrTXmimiliMsiYaWYgkSBkiA4LcxyCffuHGcHHWpTrxEty0zbUmt9sBc+XHBOEAhkYOeXLEknuartoRXZI7eQJxGxSMfJ5LDAmR/wCIeYOfc1MtikRVLyRZ4YslVaEHynaMSRmcj72QVC+/HUUAVftsyzbYlZT5kXnXEb8vNHDtYjOVWJgpYd/mxWwbxrLTre4MyeWxaSJycSStnlJGOO/UHkZ9qzY7TypVeRiTNsdNvzJHOEBjhcjq5Tp6/oZZVUWEzahanFu0rRW7Ns8mSZvNZ3h4O3D8Z9h2oAls9UkvJTPcJFFtRpYFMq/vbkKB5cZBxjaR1x0x2q1dq+nzI01xgibyoHCbmjKR7niyp+YjOCemfWsGS2dkjkSFVspfKiuJYTt+aCNXmmVW5izGAWPQsSOtXYLqwvLRILh9tuxb7RcJNlxP5CRwsS/K7+CSOG3UAdHpevPE0DRvJNFPKVkRuFgMS5LRygY8rzBg5HfB5r1XQPGOoMIYRb5uJJRK0UbhYGCqw3FWHyHythJGMn1ryKOOzt9sEUZmMGyKRIVwgVlAnYOow7mcMT+JNatjFNZzi58xn4ZnKs26B1bDDOPmRhnp24NAHuek3L3sj6hLerIkb+fcPcSgvC8JKyJBGvcBjtGPugZGaxr+705b6ee3umSR44DDfOsq2bRK5Ewmt+rAIBzjqM9a5/w+JTb6jfRzEWd0buRIssHknMY2eQSMRqAe/X8a52Q6jcRrNcNPPFbSfMgYb/JjwGR1QgHLjPPQmgD2/Tp9N1rV7SB591tbaeZMxozyzfOHkSBpMCJwCp3HkjgitPxFbtA8K208l1cXNxsmhSNV8+w25kLOjYikBUbmx83TvXkGiahe25SaMAyX5laEzNzaR248oK+0gosjKfxNdXpNzqUirLHahorxpZXvJZpVkiupG4sYpG4SMY6eoIoAqi3udUuY5W06C1ijnv8Ay/tVvtSLcru008jL8tv8jbQehxjAIrj73T1vfOjTNw8twbeWLdsaPAYicYX51UjkdOK9bgvtR1GC+tb5Y4tQ8mf7JDGu+G4gdHgnY7eGkEmGHOPmJ6VyDaFeTS30n2lft1q8CSlEEI8tkDF93G5QpIJxgsOKAMmz8IXdpot7e/abe9uWa3NosX7klViLSFiD8zKEK8/d6968ytdO1J9bQRxwRAzEsLmdzJBG5LyNHEvKFY2VQW+XBBr3wm9fTIdK0aKTKndNJJBsd4oxL9slRnxhWkbAHOAPSoh4Zufs03iL7I6mPTniE8kQjlSO3BDzHaD5uGQ57ke9AHncXhmXULiZiBHaW85MZk2i6eV0AQxFmUNACuC3Q5681NFe3tjcwLYnfJiS2miZgmFO5TJKScY3KdvUDt0FWLjxqmmTPNdaa07y2Qga4QLJJ+6iVInETHCKzAsT14IPOaxp7ix1GSC8vJS8hjEjfZoliR4ggEUZKtjzAwJP60AeoeD9Zj+zCHUFQGF5p51mVxJNFJiJo43IKyOjoWGPXkV7Jo3ipBDPaQSLcQ3W/EFzcKsxEJbYySIQYUABzux9MV8iDUFnnit7eZpVR1ChW2sWxlcc/wCr2YJPevSbVxHdWmx472eWzFzNKweJlMYCG3XyeDIqDj2GTQB9I6Hbxbo9RW9tnDSKGso5i8cYWbDO3zfvFzgk59a6e+1Q3bzx2QtpporxLKeG2KIHgkKsZIJUQEBQzbsk85BJxXmnhxIn02e4kIsoxCsNtcPKWidZCI3eXjesQZ2HTJZcjrXZ6fcQeRCIQHUwNALiNERjKW2hp5CRvBbH+1h+cUAepWF5bm3OlxwSSRxRu8N6pXe6xnAB5/hclT67M17j8BvH914J8aWbW97NGkFxA0scEj5vUbYzxmZvlEjKcfUcdc1876bbS6fAiyCye4niRrWF5iqmWNvMlwc5EgTJAPyuTgV6/wCD7/TrvUNKur6xlgt/tyyObWJIpxjagmmjk4eMSDgDnHagD+tz9lz41aV4o8PaUVe5juvLhDpcNvIjEaqcleqg5HuTgDvX3xHqFtem3kT5iFKq6v5angEK6k8HBHUV+G/7FVxYxaMiW0c77Gtw7Ty7lkeVw8buEObaEpxtPGTX7MaHpst5YxTJMWlGJWjhYFYhtwEK/wB3ORn6H3oA19S8qWSVZ2WIBgwIJ2nhjt3E4JP6enFflL/wUP8ABuh6z4A1uW/uktTBbs8YAUuxAZvlUjCrkjB6HH41+r39hyXVtNHdM25d7ZjOVHOF8xck4x17f0+JP2rPhPJ428CapYRhLoRW0pkSME3CxxrkH5hluBwO+ce1AH8PniZ20XxJqtvZzh2trjYsUjJvun3FonU9pdmcGvQfCurXD2/mSGW7F3byh7JyPPTYgO1ieOTjkYxj60v7S/w7vPBfxE1u/tbaVY/7WkEfnRKsBNswjeIwjBVskjkdax/D8lpc6ZHeT2csbE7ruWEvBFHMhzthQ/NGuCck8c0AekaNAmo2EZ1RsxW7T3FqsixxXMOxuE84Y+UEYznnH0qG21GK6vXhyz2aonmW3mtHHvLAQzSJnEyBCwJXrmsPUPExSyjsBYyx2siF0Eb/AGkOisGUxs3IYgfMpPPPbmsvTCL2K4lcypFETcRSmeK1aOOEjFq2zPmBl3cdjQB7JYXURspbfzDG1u/2YXkyLOoSNvNVYgpwFHGAemeao3MzNPdXj3L3UsNskbxyIQquSGLqoHzKFHQnBrh9D1C3e7+z2f2hltudrswiuDKQTJIh5bZuO4jqBk16mn2eNUS5gwShjukTL2pgGM3S9zKxYfL175oA5220GfWTBLbn5S8hcsgi32rxOzsN3QZZhx3AHen2fhiaPTmht7vNxDcB0EMgdpYkk2m3RH/iXOTz6+ldNYS3F7Mq+Z5VnZpcWtrNGDCLhWO4RtFgAMo4Bbr+Nbx0+zk1K31K1YQySLCkhbCLG23yy32NejOckn1HagDzK/8AB9v5TQ3dpJElxKJJrhcXKxGVwJImbqhduuOBya80l0+PQb/7LZLbtn7TJC+8jZbK+4Rq+Dtl2cgn8K+wYdNkuba8075ft7W00lmJY41tpyqEhWXtKX+vBr5z1zQLuG7tpjH5cnlXGnXCRxmVbOZFaWKfeoIZnBKEZHBoA5W/0mXW9H2zXsBvfPt5UWNN7G3LFQ/BDLnPLAEfvM47jk7VBbFrVIYpo7abyyBG2IojkMlyxG4Q5/hIwe1dbahoJWhtpoDP5MSOJhNCFMe2SSPzsZHBz5Z4OcdhXTWGl2cF7e30May3Udq1zPbTMWSaKXCBvlXLxIT1A4oA5K30DTpbSY2Gnz3Ei3qLJAj+UrhhiVgqfdiIzXEa18ORqF5dWmmxs0lqpnnMyeXKVlkGIFZR81sn+yMnHFfTOheH2utRhmE8KRvOZQqgxySRuEV44Sv/ACzUsBk8cV6Bp/giWwv21aZWh3icGOXLNIJA8bR+WF+ZSgZlx0xQB+f3h/wzq3hXxKBfGT7GtxFNGDiZMovmIYI5hnyiOoP41+xf7LHjrVLy3ttJa9Ro4IkBjlljLPbxSCSXcr4CWwjz7Cvz++JngyTUtUa+t4XIhmK280BVI0dBnN4+crAY92OOvbNe9/s6r/YutW0ZvLeICyFubL96xErYEoLAZkicHkMe9AH7Lw3luzrKlos5s2YefE4jcqkm1Wt+vnKF5zyOeKvwzXesanHBp0XniFtyxNCd0tzJ/rXLYydh/LNYvw+0DWvETWcFhG6NqK2UMsFshlisoyoabDH7p3Ac9855r9M/gf8As8w6eE1O9jeWS5tYneSZfNXep/fBA4whcEZoA8k+F/7N2qa9dWl9qkMKWfmFihEnFxJJ5pE5H3oNoIwOx/Cvvfwn8IfCHg3TV8zT7Zo4d0qPLGpCH+MiQjJX3FepWllpHhmxRdsNvDBF/pGWTOCu8M+D8pwD7818WftKftY+GvhloGpxWzxXt0yyRRx280cht0J2hmjDkqehOe2TQB5r+1b+0v4N+G0k2gtZGd3VYjFaERx7J4WlWWZV5EPnoWIHRht6mvxc+K3xxfxjLdWlrbG30+G4Z7aFow/nW7LvjlUAc7B0GOc1y3xc+LHiT4v6rq2r6pvszHMtysSOheVUkmCwi5bJ8oK6uwxweOvFebyeHrmC0tZ47u4uJpCotSw86Z5HiK5RUB3RBjgjjHWgDk7zVTp8d1bLGZTexS/aLmESeZHPJNHcWs0DEYWVGMo7DgetVrA3dw1tYtAzmN1u7SSHAllUy+c5dc5Sd7bJbOQenpXeaV8OPE/jDUZ9Os9OvpJFkjaWeLf9mljTghH24jb2x396+gPAH7OvjHWdZVJdFun/AHBs7W5FvIVjJjD+fkKOdwMWP7vzdKAPFvDNlq0VnZI08AjMAaTDObm2SMyDLiFcrgTxtJzySccivd9O+EviTxHpM0zW0FlpjkR2dy5aRb6EOJwyEdzHnI98V96fDv8AZRvlsbezm8OmOa5a6FxL9jIaOeP7OY97snMP7t9w/jx9K+7/AAJ+yxevaW6Xdrb29tKcvZrboIOIlQ7EI/d8+g75FAH5Y+Af2ZtPaG2vtVtPt8d0HhV3XebOOWEqkvH+ti3H7o/+vX1r8Pf2Z9NWZbeDTfstnGybjHbErdW7Y8mKNWXcmR19K/TTwz+z14e02OyjkijdI5ImZTCFiCKc+VtxyOnPT8OK9x07wjplh5ckNrACjADZEiyKicLyBg4waAPlLwH+zppOkJEz29upZI0VorcKY8PiNgSDlvL/AB5xX1FpHgvS9JESxQRKIUj2sVUHcq+WQQB02d665YkjGFRRsKAAD+4Tx064xUjzBOC0YH+0Af549P0oArR2cEPyCIEE5UAjp5m85wOOalcKAzgxo2wqqkdz1PuKrS3qR5KMDMQdq5I46nJ6dK5u91iJOZCUxgszEKygjgMN3UjsPxoA6BphGHMm12UZY8AcZG4Ie+MdjXOalqcEdvPLI6JGgOSSBgHoevT6frXnXiH4laBoPmC/v4I5EiYqJJVUfJkncScZxjvya/Lb45/8FCvDHhTW4/CljeRT6hcGaKfynZ1sYi/lxGb+FmIIxjNAHsf7VXwk8N/GWzGi6zbW9/p1yksYtNiSql0u/Y8bbS3Owk4z096/L6T/AIJc+AfCd9c+I9OgVrma+F7cRSWrJHBGI/MAjdowF+fsPTv2/T74C+NbP4k251iO/wDt0F3NHc27eYoEeGRZQAM+WoZpBzjk4r1z4wWWqy+GpdN0tR5l8kvmTQspkVfL2jHcLkEE9s0Afj0ulWngi+h0XTFtR9kiUS+XMrTNJ5m0GCEcI+wHAJyveu8uNbsI4Jbya8iZDCDPFMsSbJZN/lRsuf8AYPsMVT8ffDPxBo9re6za2Tx6r9r8yO3bdOZBC5YRh5O0i5O/p6DmvBNH0n4heOGn0lPD1/PPcXMS3FwsDxRW2XlKwXCnGIgCvPX8qAPKfjB4n1DVHK6A19cXZMtpPaorFFx8pISJSrIVO1cZ29c8V+dnxK/YV+LHjxZtZstLv4LWd7nUZBdCXYgkUMuEaPlTubn6V/TN8Ff2Q4tNNpqnieFZ7tYIpkiuYVWKGQSea3QHfzkDOeBX0H8Wf+EA8D+E9ROqfYre3t9PlVpZFhgjYiLJgUDq/PHPagD+HW6/Z58T/DuZ01yJEFqFR5IgdoKLvlVY+pPTgf8A6+58K6G9o32lA11I6CWJsyPC8KpuZDG4+QgdCenTrX2b+0P8QNF8a+NtbsvDSWcFkbmOMXIWOQKseQfmHy+cU/8Ar814JpkTW0bW7hhIoWNY4kAMyA/OVH8ETAgk8UAdj4St44nN1NCrhoFlBjz5sDuoxCBk7lyOvTmupubp1umlNoCZxny4wwAVBhDyMDBwWb14Nc3pkoSZljZXlZAXhQmNsJwVUIOzfyrtLPT/ADhIss0wjOVji8xSiBwGkhEr55JAyPc0AWLAW7abcTXE0sty+5JZAmZbdVYCNwGGFXO3aBycZ71WP2mO3mjMDXG5khklZJRcRRgbvOXauVBII5zwfpXX6bp1tBp8lpJE0s24FYwWaP8AeYKkuP8AWKvP5etW7mFhJNeW7gyxwpHPG+4RTJGiq4YZ+U5xjPWgDBtbOG90tPs0phmeQoIiVnePADGSJ256k59M+xqb/hDrxr4yB3jj8tFDxlf38i7SdhBxnkd/b6Ng0tpiUV5bVJC86GHImjZiM2yKSN7EkHHf6V1EMwtrWXTz55kifekLhjNO2xQxbB+STnoPWgDjLjQJftbWkyOspYSw+Yd0ULEEmSbBySSp6dazR4ela5uJ5r5JIoAwEShUimkUZyGxuAJwM9s16HfIs6pPIVtGihjk3b9sghU7XS43DhgAQO5rkd4mLgLst2dfJdCS0gH3gwH8BO0//qoApi/ltmjTUhO4RVQqhDW5gkG0xMvdwCOevfrVjydPCJDbtCksjjz3lzITGOVtxljtYrwD2PtWzoOmR3ZnW9UMtssgNvt2sFYkrLIXPK7jkHJBAx9MIwW1rdalLIUu4Y5WVWysbBYSG3IEPLcgDHUUAXGtrN1eV7V7dAkEBeKSLZ5bOVDvEnKAFhliP4c1txrDdwG1tpo4vszyNbXyBwViQANGpJxMzMCOPXOe1cb5Uktrc35ty0b3KOYV3ozptKJHnIMkQDAnjGRzWhpWpmxtxFDcI12L0NBHORiKIr+8KjbholkK9Tzj8aALmp6Xb6ZLbSf2hBcXIeXZMsYz+9AYJJ2kONwxn5Sa4nV4L6dZJrVZjbrcgTRQgyT3AkZQznGQAoyQO1egalpiXFnZSzRzeZNO0qi3AktnkuD5f2iEDlUy2TyenT1u6DplzBJd6fbwy+XBMEN2gwsm+NpQG8w8jdwR17UAeYM2oR3kwFtGtuYkkgaK3jit5J9gCrMGOGk3Ku4cBuazI4x9pYGC2gnhkE5S4h3xxRSoxnjSQ/eQyjgDABJHHWvXIdInlDxERlI7iSSWCVQ87EAuXhRfvAhDyc4rm5bO5v8AUf7PuIZdPLeZArSRKsLWUq+Yrl1GAxZcLnu3vQBDoKx6nD9kvNPjlsl3XZuYo1tVuHic7wpjBwoRCAScHIPetiXSbZvMnNqrWsYmW3itcIIx5bmOW5ZuQ4faOOm70qxYaVJa6pHBpSAWU0TwzRbwY5B5Qi2RJyY3wgYE4Vi3XGa65fD/ANoEKs0qG8xKzBvLcwQuPPjMQIUs4GeO4oA8xezuoFWCO4lkkjKAQQRo6QBlLG7leRflkDYA2n5sdKr6HcTb/s0kM1488dy8VzNkXNi0YYybt334ztO4jqoI4OK9YaKKGCYRR+ZevK8sVuAqTgxMsOJT1eNlPyrnvmvOtagv7W5uxHpdzHcXUCvaz25AaJWRmniRAecqCCOx44oA5u/0nU5ftKt5DQXCC4nkE7GCKFVLhwgbEbEJxnjOM1l2GgS6pFPI1/uu7VGit0txtlaF42C3IY8KN3ylR1xx1rstPEP9l2v9oSSxxNNdQGRUxIFXIS0uM8SI3IB6AnpUdlbWkF3bz2ts0EcEcUNsSJJPPEiuogKp/rFDH5Tk4Bx1oAyLLR5FEVwgWO3897S4Nvb8RReZG0cmMcyFWck9SVINdLqOmQTWs9vC8lrDA8RurcRFRcXSsCksMgHzseoxg5PtmthLO9v4litY7exijjmmea2eTFuE8yWK8iVuJkM0jBl5J2Y71UvIb/7FFYX17aWl9EjTWtwokna5SAtExuHQYDyRFsE/MOnQUAc7qkTasYYtKhksg0c0Uqx3jhZDcSKUEYxwRMoJ3HjPFZ1lpF8bvUSREEjMayXTJvaKeOImaQkf69VYBmB6hTkYrvbTw+Yr+GKLY7TWCzSieSWCCScoZU8tI/8AVZAHLYya34dCkivJIJGktpXNvJeI0Q2+fdLtWeEj79x5fDKRhh15NAHm1l4ZW61JLuSW2SwYOkjwBFuXka5UNJIAf9Hi7lhyBk9q1Nf0OW/hgb7PJA2nXDMbq3laWGdrGVYLWWdFySnlHf6nbmu61LSVtVEGlwWmy6uZlLool8u1lkAkFzjpJJlgo4wW9aFtntIbeOxulhLSeSI3UyRGJ4mt5xJn70h3kgf1oA890zwtHZpNMs0TxJcSRyyplgkjlZXSTkYQjKknoSBWdqeiR3L315dXEtnG1zLbwvCkbKlyZGW0LKvqsZ/IA9a9HtpLawjaxvyobUbxY70eWRG6IwID7BlXlyGAPcYrFk0y0t7h9PeUrYsiXtr528fvzLGpScYJ3qxkIHULyKAPG5/C95DKzWb3F/b2blGjuGWPzmdwHlt1J/1hOQq/dGeAKlsUt2knktIvs+pXksqySwiQMzR/uxbTuGxG7ICDt5G78/SfFSTi6TT5oLaT+z7VLry4N0cl3GXSclGHL5hIx7+9Yd42jWf2W1tkaZEQXS/egYzTpuZ3UAF5xyG9h78AHNW+rxw2M8VxEJY4LllkEhdXjaJh5kjRg/vIx15zuHtUOr2x1CVL23kto5THLNHZkMsE7EPIskblcRjy1TcDxwf4q5XULl5ri9zqLO8d0kqpHb+Z5UIXLxSRqRkl+BnqBUl5cXt7BaywOwtLh4FmiUhJVaaEqtsBj90oHJPfOKAILYXMqJ9sWSa8gkYMYZdvmIqFlVpG4KrKANw6njjrVO2nsb3UBpcqBo5lt0lMKhXsrsy7G81hkKQhABzwDuyOlbkt1Z6PFGsUEj3X2mGzaOVjL5Mkke+dYyceahlw6seOPTNYSQWr3cV9b3MEd3aSz2yWlvIpbU3SPPn3BB5YoSV68rgHigDpP7GS1u9St7p49kANxu3bp54Uj2wLC4O19q4bPrjiuR1OLU7UWssV7cRLIQUDrI91bB8gmfYTy5IxjOAPydEmprfo15LcSrvS4lgXMavBv5G+XGxAuM54PPrXQSS2NzqETQyrGtjGzPNNJKYjJv2RQnacNH5mASM8dKAMO2ubo2E0j3Us/wBmUq0cTN84DRo4ZWwUMjgkc8GubTVmTVnxaXF1PbqGcNCXkiHliQ5QtjeQAoI+prpNRnY2ixPJBE88j216loMf6MzlopQ4GQ6scjrmvPBJBaXgihmM9oDcqW8wiaSWEkRxeex3PI3Y9BQB6xpvii7ubVJdjQM2N8KJCgjcIm5CHUknPU5I5orgrbxFPbwxo1g6NtVmVnRSDtA7n5uFHPtRQB82eM9Osi9vO9hcI14GgaOZmIkt1G6SSYEnad2QGIUnsK8J1K1u4pZlhvlSC3lkL6ZJcu8bW64XyQztkAnIAHy5Y55BFfYfjnw7c6nazXkAjskt3kIWTi4eFUEYE0pYKm6QZHtj1FeBPp9vJMJtSCwymN1S/MqhZxGCTDtA+Z84KgDJJJAOKAOc8OeIfs1reQu8cMTzkNB5exEUxBVgWUrhp/4tqknnjpxvCQXj3C3S+YLi3VlScGR3VCFBgDn5cKSGI6HkkYrAJkieae205p1hcLbLfIDNsbO6WCEACWfYOGI6MAOazLjWtTnuASkVtHBEUbepQ26E48uQONwU5GSo/PFAHqvh/wANWWs67BBp0EkUNpsXZDEZIrjeR5iK7tj7QBjoeCcD2/an9lr4PXsOj2stjdXsc6RpdQxhQssEauHUXa9Sc9DjnIx0r82/2avCA1q9tEkSeS8u5oZbaK1RFgwwU+bb3DPgqACWJOf0r+gT4PeHoPDOnWN1cSSC9msWjkllnUgIiiKPAiP7wq43HjHUCgD16/8AG48E+Dkh8TbrW7t7ZFUSJJEl60gwF+0QxspY4GVk2gZxkA1+Iv7UvxPs9a1DVJYrEwTxC4iiRZvJtxHkl3mUTbIjgErIACxGBmvvr9pTxbqeqWFzYuYYDBL889v9pkidlARZn3rtSNkwS3CAn2xX47fFu+s9TkuV1K8gkBREhjXfJbXtxCWKKZ7YNuUjO5SRg4zxmgD578I2us/ETxpZaEkMl1bNdpHGjJOZZS0sWAYYAi7ssAWwHIGRmv7UP+CYv7K9l8N/DNn4qutPitr670+3i8lkuSFLqHwkl2zNkHO5S2eoxX4ef8E2v2RoPiH4t0jxfc2qypb3FtNMsiyTWAGFMcZhVRtcKOHVmHygtgjFf2b/AA08GweEtA03SIIVSG0hRY1VVWIOqryFb5jlTjJHOOtAHoVnaiOIKqbAFyBkEYGOFHVU9jg8VoKMLuK7QBtZuO3I4zz0Gf6U1VKrnaVBJHUHkdcYPT0okfyomfBcKM7egLHA5/DPPvQBEZgGO5gVJyG9VOcY4z+fpQcKRtAIJyGJPXknAx/OmkwyxjCBcAvtLqG5wSAuQepPT1qvNcptDZ2ptyF2HovBJcDGdx6UAPmbCjc3zHoechRkE4+v8qrS7IkDZXaeQ2RnjjGOo6emK5q/1qG3ZueFjZvMZ9wU8jkqDyG7cVzp8Qh42RyWRF3CXJIwSegHJwev144oA6jVNXt7eMtIzIcDaw5AB6noc8/yxXDalrFpqGi6qzFRdRKyWbOxAds547cgHGcHrxzXL+JNY8yJBFMJsbg6+YFI5BA+Yg18m/EL4i6j4aguofNltUvDNFIW2/ZgmS0bvISQj5yAQeC3UGgBnxE8UpoK/apUnWVixkew2tMuM5aRGOU44H8RJyBX44ftn/Hy7k8Oalomklpb5vNMcElyRdpEMtGd8ZIMjHJCHB9sdPq74kfFaXVLK6junnURQSRG2uHLfa5kJNuySods4UckHfkEAivxj/abubXxnf2RgnFrfxTyQ3EcDeQ26ONpXuJLeGVW3DGFYkqd2AMjFAHwnea813d3U1/YWT6pLPLtlSQx3MRbDPJLDCpAlBJwWwTjJArRSBDpqRxTzlQhuJLu+lSYouShji3scxsxGevT5RUT6FJbrPclv3byBLuC4KTNMJSQkyROqvHOGRcdchuSay5ku1cW0khgsI4YpJblbSN41cybEE5KgpCQcFdzYPOMdQD17wp4U1PxNp7x/ZEiW3hW5t7y1khhjkkgZhDbvuiLCNlyTvI3Zz2rgfGWnaj4c1F7OFp4r26EUk0Fva25Sffx5kJJVZY0UEMwBJz8ucV0Hw++Id14eu5NNSC2S0gu0ZLskNHM67tikxDa3yMThh0IwTTPjHrl9e3WmX7s8cDRtbTTblhWMysHib7XGmViY5+UEcDigD5F8X+MmhGp6YLZormNyqXAdPNaTcUzCynLcsA46jJyBjFfP9xLcKzQG6mWdI5Lr9y/nQJcnLeVLE5HOPfBPT2+itQ0Sy8QTztCbObUYg4nEEqwpGqyBSzOTlZCuTu4Zic1wWteAEs4U8iNC0jNEHuDLcXEm8kuYZwAF2A4BfAwcA0AeJXN5dGNElja4tsFbdZMboWkKvK8IACquQc/MTx7VZ0/Srqd90AtWkdhGLl3l22rRqZMIwDb4yCA2AQDxnpXS3HhaaCL+z3yC0zEXCx7LQEjADTE5V24zjjNdv4T8A30l1jUJrkpphSaWJIwYjYqBJ5bSoMlWYYyR/8AWAOc0nw3LBLY30iwTDdtfehEbCNx5pCuRvbD/KCB0AFemz2shkgt4o30+PaI1kkT55bZyXdlIblQAML1yMYrtbbR4bt3ms9PSZERnWEyHYI1IYSbpNuANvbsOKydf0uVNK8+Cygknklk2zLHcXggt2YEyRAHERZyFHPbjsKAPMH0qwadmtxcSRSOUS2mWQvqEiSEMBCx/fg4BwMbcYavQtL8IaldzBJvJSCEF03RGNwBhjA5AJiCLj5c49TzisjR9CvpNQ0lUgu2jmcKHuI3jS1Vzuee2lYAkhxg7S2M8kV9W+HfBM91ZIsrzSyxEoLlCC01uGLlzGpJKnaV3sOccmgDybStPhthCYZpLVo5mVBEQkN1lSNwQnDEEjcFz04712/h66c3ORIvm2kRWedbUu6HB3LHuwMnjJ7E8V0svhZ7WKIrtaO0Mj24eMCcRykljEgHzMpPp9O1XZvC7jTppLe5lhmJjlkuSgTzBkM1u23gNnHGcnPOaAL41K8m0+K3BtIsfv8Az7uJN1vEx4eNFYtNIdpyMZ4GQBzXl3jLWZra3ms/Mtd88pkM8YcJ5UY9HX5XLDBXtxxiunlmBkZ1v4Jrq3htw6kGIlQCAiiYKqSbQSSeuO9cdotgniz4g6foqut3YvPHLcx3MELOULgOoYtjaGIHTGKANr4Yfs6+Ofjpf2Vpp8e3Tkk2/a50aMxb8FNmCDNnnAAI5IOOtftT8Af+CNvgPU7Kw1D4kzXmbry5ZYYYWiBwMDPnALtJB5B/i5xX1D+wn8BtG0yxj8TXTW8Oi2MYkaFo4YUEkCLkIzH5yq9cZ9a479vn/grN4C/ZuuH8AeCbqDU/FMMEm6KG4heO28pW2ltg4JIGOaAPK/2uf+COvwK8MfDm48T+A5prLXdOR3FtLcpFBcosTMVZzkLMw+6SQPSv5r/EPhvw54K1698MmOOE20plkmmPmXEUsUxhFuZoSS6luRjtzXtfxs/4LWfH/wCK+lal4N1Sa3ttKu5C0L2s00MsMZOwRsVXa7eWxwd2PoK/N25+ILeJNcfU77UbqWeeUzvJcknNwTuWAujMsnUcg859eAAfVw0+yuysjxL9mdRHDPDPCoO4lJA8UswdgcgN1Az+Fcz468HxNpwvtPvJGXTrUW/2PzvKji81uJYjEoAjGApB67s815RpHje5u/NjEm0uXE8SRlhaDIBk4yXYR84wAOuTXY3njTSX0t7SaRpLW3jQWqu4KXcwGVd7iR1cjzR/qcFlxxxzQB836/rDxm60y+ssEuitm5ZExEc/6zjzORnH+0RXkepNM8/2uG4YQTl0JxvitATtAwuRt3AYxyfauz8Y61JrV3cRoqRSxNshLgEXDNJucb1H3cZAY/L8uM5rJj0ctBG/kyxozATRRssomkA+UuOgQP8Az/GgDmXe4nsIZLk3F3EC9tt2xwJETkLcqcBmcnoR2FdZ4O8UXXhG7tbiC6ngvRNFJGsMx+ymJCFZWzgsSCCQeOw4qe30maSGSwQNI5dCYQpLrj7xXI6fNjAx06Vetfh7rNzIl1BaTCSNvLVJIiVeMYLMpPAKgk8HPPegD75+D/hzV/jlqtxNJJObO0tbUTSRW5UyBmzEiqw+dvvc9x+FfW178CfCXhWyme70xbiUI0jGePNzDKV+UKIlKkbhnB6Z5x38R/ZL1hfA2mGXUmiCkR/aL2dDFJB5Cny45UTAKAswU4x6mrXx0+NmoatqFxa+Hr0m1hQNLcW7tkecceYxBPmHccHbnB69KAPmL4z6ffqZZtME89laSypLYxo42oSR0xhVAxnb17cg1474C+L+peBtStJI5TaGzuYyYUaXcIkcM3yuOVCjoOMHmu7uPEmo3l2Ir+eRQ2Vkn+crcYbHKMPmJyMnmjUvCfhzxFaz30qwWt3EojSWJUVjtB81pY15wfpyTxzQB+oWj/8ABRvRdf8ACNh4U1y5EF0Et7aW5trWCVFt1QA+Y0gAYhRzt55rH+JXx8+DL+FJp47vR47ma3C5stMia+l3xgmUzMuYjuIztxnIxX4b615mmyT21rMnlpM48xI2QohJRct24z+XFYt7rN9JGYppHmCIoRc5JVVGCDnB/P8AWgD334v/ABUj8TTP/ZJe3sUUJFtAVZ+CCzKWwo4XjOeDxXzlFfJdSMJyEyUDOu4bivJByOvPv6fTNnuJZEVmjlMbDKpIcIJM/e3Z4AP86iSW5DKUZGUkAiMtwQwJYkA46f1oA9RtdOttSljjiuHhAtUxInlgwuoAAQOwALE87yD/AHc1yVzarpl/cxkSKEcyFo3kM0rBT5ZcSfwEjLdupwc1kaxeLpFrHrVxcNdCa+gDWSPI0bRRofMhUYUK+7B3bsZxn5jg3HmXWFj1G3N9ILpNsSlZ2liUKD5Tu0Q+XAOD0wvFAF+3maSJmmKoI5UaK4KjKKw+aPZHyVPTp/SrlnqMMRubANA6MGuDIEJlkcj5YLeRUYk4B5wF4PPFULS1Zo4rXDSPdSAB2OxYhCN2PmA3jbkFhxk4z1rWbSLq9ktobKAqwchIoEUTx7gSGyTmZTg/dyBnBxmgCaCC2trR7y5tbyZZjn7MoVLuJjkrMgJwwxg574rmJ9LaeZlt5iZ5bjcsU3yyiNl5ZgPkYBevPPp1r0F9M1HTY7R7mdftiMIhFIfnaIodyOG+6+CeDgjPFY91ou+/guEnLySFtqklFhmYZRFYDLtnHHQAexwAcFqNk1qLWOS582dlmXYkK7VO/YqMyjlhxjPPPAq1HprMsNtE5+0Mp83zI3RCpXckZ8wDypM+uM544zXeHRJryO6DNFDcxMIEllaExlWywmiYNh8sGHOG9PfKFlcQB4xvXexM7tuYSPFhXMDHn09Dz+YBxMlnKqsl1HKZ1UmWFeSqqcI6lM/KAT9efTFTwFhcpbzx/Z1jUrK8gKh4iMthj1Y8YGQfbNdhe6LJGIb2xaW9hnij+0MAXkS4dgqqyoN0cYAG4EDr7YqgLS4s5pSyi4md0VZYU8+F8nEgIcfI6qCOQMUAUpbezeKQRTLMY0RkguVeORip/drbgDcdoY54x6Vp2moXlzA0c865jEcKxMwEYRQQhJY4yCOQecfhWdcCOIw3kDx+ZFKTOGUPKirJtBU84B4yB6AjjNVJTPdNcSuGdARKGiiZVcMTgbQPXPb8COgBtxzSzyYEi+daMh8+BkZiCdrlUZuWAJIIBIz2xXtvw8h0HVvEdtZeK702CyKIlmaYwtJC6A7ppSGAf3wa8EheN4cSBbJptoinAaNo5EILo7NxvZcED9M4q9Pc3bpE0sy3zq6+WkRRbmPhkeNuQXXbtPHHP5gHWfFDS/Duj+JNQ07wzq8l7aPKXt5JLiKWGORyfNCyRDa6KAAOQTnpnrwE92scflLHBPK8O2TyCjqI0wVURrLks2OcA4z6daUcCzXIR/Lt4o5HVJ5GZ2/eHgNjIzycfWpY7O58q5NrKp+y3BYzJGC8kQ/1gjlOFbB44OTngZBoAvwnzIobo+VaTO/7qOBDGcKMFbjsCOBn39KrXNw87w2tyz2ggdpS53q08iEFQu0gbeBgccEcc8XbIRXskcFykgliQuscisvmxsQWJUDls4O7HGOeanbRLq5uLlRumgKFIjAm5WUcDe78g9ASvpigCr/aJjkeeGGRHhhVLidhvNxuIBjiVvukLtqnpsc2qXz3UuxVXdCkU0KtvjbgSqqZ3SqRx9e9dZpOgyRxsHVYSZESNpt6hVHDyIJSPNwo7ZP5V09x4XsvI+0wXSSTGeEQyqWhj8oAhlmU4JB+bBXqeD2oA5yPwpIt5AirKHuohPHqCv5hWHkSLMz/ACop244O4Dn69z4e0fTI9Xso7xrW4tGhaGRxKrplEPkqF+6Szgcsc4HOMVPp6QwwPplzdTwxvbBCjxbmlKlmBtGf5jCFJDfXqK5yaxi0u4vZrW7SKO4fFkqxZysOWbMbH5SXHDdCM8+oB7WlvZ6emoTWU0Aljs1WOGBwm4HBS4aEsdw6gleBgY9/NbvUorOZoShmaV1LLdMZofPljIdvs6r8pOTsyx6ViadqN8ZA9zeG0ecM4jIzHIFG1wFHWEr29TzXSRWdpqr2sM91Lbb7qG3R0tnFtOrfMkuSnzSh8KWQnHfGKAJIdIuG8PfaFtprqB3ZEQwmGa0mL5ESRqmN245UtwQetSJY2fyarK81vNaIsOoXCtG6PiLD2jSMcGQgDJTJDDAPBx6U9pFoun3N1fkW94GFtBBKZrm2mdHxFOPO2R+eQQDtztyO1eZeI7+PTrXyLm3mumnXcscNuipA80hVnuZoGbe6gnbgcDPPoAcJf6hJLeSSL89pMij7NOJZBHbrny0lKphH2gbSvHOM1iNextE5ScRICy28Wxy6FRhUdz8zsFPB7Zweua6AW8CrILQrdLJCUkjkV2CAkAIcc+Zu5BOAO+KktfD5NsRcXNsZ5NrxM8QgKqU5ja4iDFmJAGCODj60AUbK7W3GlmSWS4dWFzGIZC4G192CkmP3zHqQTuGPWvYYZxqK3TOpb939sVIZ4JIrGZAGS3mWMDYkg+8p5GOa8UuZG3RWixi3WzURGEBjHMGYoXlkKgoRnKnI7Hjiun0m507T3m0+2uZIpr9Vt5ZN2yFVGCXUyH55CTyScYGaAOpsLCw1C5nW9W3jnuLtJzKLPbbPAykfZkkYsZlLrkgA9MjgA1zes/CueQ3l9pc4kAKs0VvbkPvgYuFiR/uQY4PAJxVy8lgiu0e2cyR2l0yxfZlF9HMxi2tIUDfu3Dg9M4zk1v8Ag7xbcxpcaXKkb2Zm2SCQzNeoZHLKYnjU8Akgqex70AeDXsF1pZmubkSo/nRlo3Rzsjk42yoVG2MdAMcA/SsgaTNrF4zKPKBaPzptqiAAsGLbVONwBwPTOT3r1rxdpt1q+sahBZiQQLbvLMHUKJZPmIhUs2ViIHU42k8EVX0/QU0bwm8eAL27hnuWOXee1Eg4ij3dCoGcv16g96AMK3t0kuDo0JgjygmhkKrJL+7XZtYgncxOSMjHv6+yeGNOt0s0tLwxz3EEazx3cCsq4X5pI7q3Gd0mOCV4PbgE14To0sk0zJLP5jIFHm4VLkTlwsGx1+8Q2CwHBz9a978H6Vq32mWTVpJlgjjW62xtGvnIjLGYpIwMbDlee4GODxQBieMJtJMk0EVvM86WkYZpom2PnDp5TKuEU84B5xXBx3TSnzBbG1nIQQGCRwo2Dl5Y2X5iVycg844r6yu/Blnd2BvJop45711DXUqrb2q4X5I1hPzCPgA45BXB4rxnV9O03Rp5Bc+ZDKstvFKRKuydXXy8hyu1V2kEbe3NAHm1vYW8F2zavcP9iuXIUhA8bSjlCrIOu8AFeopby0sbArc24dDcusbFCQXk3BWkG4cqox0Pate6s7zZcS2Vy00VpcxyW1tfCIqUZtm6FyRlSSCOufTiqUNtdtNfRzMhubN12rctEsEQuP3jMiMecHdjGeRQBNZWMsERSeRHGxjE8DPM0rTkERsyEmKfaxODj2rodJ0zULHzYbebyrRZY7m0RiZ7iZ1wSwEg+bPzbwxxwfarei2FrMDdWbRWtwg+z3E6M0btMDtWaIP/AK0ZJBwMgLgE11sOoXd1brHcXCFrNntJSIY4VMW8KXLOpJygPQbuSaAJLHX7571bFzFBBGzOjFiIbqR4iky+XG25EO0nJ4JFbYvLyOyuRG4uInEDSSpGUV5pJSbV4k27kEbKwZiee+c1zVva2LX0862sk9vGEXTwnzlkT/WYffl8YOO+0+la9jftLbTWYhkiW5vbWNlEYwLdJRIsagEnk7jn/GgD33R7+bVrfTxdfakdrApLG6lUkKhQECNNmZiVBPseOK7rwzAlyZbC8aSJYrh3hDtM08bImAEg3Hcihi2ckdvavHNO1mNLiyujbzzR6ZmFYRl0zcy+SzsQTucLggfw5z2rvdL1iA6qv2Apc3Syvsh/eYtZTuZPPYf62NWwcgkZ4JxnAB7O+iXr2cNhBc2zwKr/AGdWBImnZN5aaIcumw7lAx8wweK5aPTBpt1cWt7do0kSM9vDdJ++HmMY5RAZgBHBI+4MJCGXtnjOvYeK766tlW+trS6vFTy7m4e33broLIUhAjYeSJISQrLzwK8q1vUnW8ihVp4LxrwveLO8Z8to+I7eCSZ9wjQN35Vh0NAHsUniTw3puh7oLOytdQtlWKcQxoZo/KYfJHNyDGVJ+YZ5OFOeK8u1D4h6fe3lur+bp2oIS0WxpxDJHvQK19PKikBlbYAuSAeQKoW92PJuNMvrafzLyQxm7dmlmaNcSxOTC4y6jocAN3rgPE/huKLWEmNxqOpW8yLcNGyhZZnEkYXfyfLh+XcQccDjigD3rUbGy1Cwn8QWIV7qXynjW3+ZYp1PltBI4+9b7SxJAPTc2Kptfy3nkwamk9laXVq0NtHAg8rcp2yzyzjgRq0WQM5IOQOa4jwnPf6Z9oWK6juVuw9xdxNOiQjcrLFFaR7+B5RwwAyTkn0rbttQbX2W0mmt4ZH89oIcylbQRkg2rlBjoVIzwScHGKAOm07Q7YTG1ut9tDLGZGmVTFLPIgUpiPaWkTyioDKDuJwTXNajpemx3Ek0TxtZyAR28kkDRnKMyNC6gZRsfxMBnPJzivSrGJBBcLdz2UF4lnHFZ3UlxJ9pht4kP76OFgSFVlXkjndnmvNGuo7bV724vZpdVjSNILe3jMa29wZGO2Q7gA7BTk7ee9AGbDpWmu8BktpVnmi8sB45DFIXYorCRAcBBgAgc44z1rm9T0IRWt5BZq9o6tIrXDSsfPjzlQpC7sBunGe3BrvF+w2pdrlF2G1eaHYZ82y3Ep8oNKudybieOAoAB7VRdJL5Umt9PbbZjMdxEiRgRliRMryPh9zbs5z/ACoA82stNvNNktxkvNfxpBJK9xJGZFDEeagJ/wBJ6EdODx05rr7fw5PeQNfWjmSCTaywq257d4VcC5EUhwvzYyOpJ6dq6G28OahJ9s1LUZVi/s+3lgha5UymdZ/mWRigwm0Mfu5NY11ZanaafbXETRQiJhH9oi3iGS1ADI8g/i6Y/wA8gGFc29w18ySkyRtsa6kjQCG4lYByskKHKuEPJ9c1cWJry7tlE0kVrFI9vHLBG8bRsGwhjbZnOSev4dq0Z7ZLiCO+0+zzJbwsmoWsavIizTgbbxF3YKbDgFSRWjYG2trhEvYrlDCUkheDyvs4wi8s78s2G/AnHQUAdjpfghriaT7bNJdlII57e5lRifKjRF8uaLADr5ZU8Hqcms3xX4IvdOlhC2xuIzCsySQwKDaQLIFxMit/rDGwKnsCM+leyaTaWc8cSNq11FPPbW86+edwYxgL5cLKB+74AYehA7cc3Nfarb3N68l0kunJcC3uI2kP2hF3ETiOYAkk4wByoU4HNAHB6J4AgmtE1JJ7uIwXEsEglT7PvgVRKzwyxklo9pABIwxGATWq1/DB5k9hGLdbFHgUNdqheIBQJWiZgQ0nOD3K+ua63xKlrc6C9ta35ga5+zyW7sfIS3yvlmzURn5ht5DNgkvk+g8nfw/cX8aabp9nJPMtxbRJcTRmUwlI1eVbi5jJEqKA5T1BGKAL+sTx6lHbyW8sd7ciBvs8jXLxSWl2p3GVUJCvmPI98d6zriwubLTodSlVVuAZFs71HLvbxs+2SWWLBYDczdR+lc1qdjqul3UkM1pLPp00jRx3MeU8mEFgqR4OVlMwPzngjjPPNXUPHf8AZqQxarJALeNUjaWVCsiAHC20kY+aTcNvzYI45PWgCnqdxGHvEm+zOjhYgsMjQTXc64VbklsAr8ucDGMgVyV6FurKG9gPnTW0u2S3jJmeRrZikSrt4U7epzyfrWVq2rPr/wBpvLG5svPiiFxBBHuKzx5KyR8jKsqHjHXHfFc/pdzLbxzGCWVIWW2jmWJgLjezFZJQWPCByAD7euaAPQ/DtxFe6rDITJMsh+yy2zs0RtZN25ZXUttMasSDnru+tdtceGtP1C5urjzrS1vLPDskQQWJhRJSFV3BDXG0qSB90kjFeWaVCs6299YobeWAx/aIzJhJzkH7ZdOG3SLuHzADjFd5NcSXtmI0I/tLUMvHawAxIwBw04kl5WDYigq3zYORxQByup21hLew/Z9VmtDewpbYt4VEvmhiHa7dkKuh2Mq9AAQDyKo2d1aC+8qXUwLezcNHmCKCSR4jG0hcs+VjWIKh4/h9aS8tor6CBYpIHvBeI8yec8hty4cSoy7RmOMqVTYWIIyec1k2dpM4mnlsYdSt45ZI5rq+JkhtocB5JIjENxlCmNQrD/lng5oA3ngtreQXrqtwks0lw9mAlzFIwZ3gSN9+eHctIevoCBVEXV7bhYo1uIVuN7fbr6IrGsc80jyzWz8+c6KpUE84G3GKtWOnahK07yRPLJHdM6TyAQ2ktqQN6w9AhVWXcehBx1rrrfTZYZYoJFARjIgdAksKQyZ8mAbycE7m4wMcA4oA821ua7iaRJSlwklupf8AdCCCQYjKyo3/AC1P3sgbsODjiuQv7C6knuLrTbszzhoQiPKMfZZgxVvIJxJ8qqGP3h19K9EvLW71hZUZLaGOxVopEktvKNzEs/79XLHClYhEE25LZJGTVVtMWSGRBpjr5k4gM1moURLNuQ7I3bcqLGobnqGz0oA8ttv7RubeWW4aMXMRYxrCxcwjaI5njjJyV3Kxxjr9RUljdvKrtOszwrMB9rkiVhKIxsixtJMavIW3KQD8vPFdFb6Mba8uCV+zxoirDO8IKzYd12HyWYEskZOcHk4zk0tmsMNzdWqrbpFudomWV9qtuMrfPjcSGJ4A4wRxQBmXunX9vDELWOaIySJBKztgwOyiRLlAygmMowUYHAx2rPshJZ3ksc8zzXJBWQgLNawQuxAVmRTuuRJuJwPlHPWuot7uFUu4FguLyScr9pknEkZRQxANuWGCihc7gecc4JxWVBYXv2+WWO3W2tGt3lidpYTDcs+cybmbKs0ZGQcEMfzAJ7pdNhtrKBYS1zL9tlhltzKzPNGSrATuP3gdwzAN13YHSsSDT4vtf+kNOo2SSxmZIfMhldN0gYgjIXehBPXGCcjFbcpusQDlLIxsRbtGuFuIZGEJjlAygMbAsR1xk1saTpNxqGy5acSwwvHFkBWnhjViGJB+8rMg5b1oAz0hvW0hka6gfyvLdVlwnnMnyyF2Y/OuQeB+I61wep2N2yiQ2fnwsRKbYSI5/wCPloAVAJKLhQwB5AbBxivSLy7jFvNDHAjtHPKscMMQmmkVk8yVnw2FxIzZ9B2Irnl07ZMLiCGaEx20U1wGlV4s3CBggO/lhuDFeoJ6UAEFit5CkFwsllBFtT7YxSR4HYohj3rlWjKgkg8/N6VT1CBrXVoGEm6OCRlt5UQFJIgOY3wnzGRS7J8x27iO1Le3eyFWtZydNkw18JQYla4/1SrGTwx2qDxnknvmmCY3MiW7vGzQ28f2dI3VwWViI5jtJwY0zkerH0oA5m9s4bi7v44GM1kblpVaIkPBHw8vlEMSMSFsDOAMZGa6PSZJk+zs1rhYwDbu/VoVO6F5QOSHZzkAduwNRSWFxpiXF5bafELeW7ja2dpS25ZI447hzEThirFyp4GOTyc1m32q3MTw21ik85DSwmfaBDNs+YiMDrtDBeOMqee1AGlNdy29wLsQTRrEbmK7Jlzv2xL5U0TqCQOSAp6ABccVueHL7T4JDp+nlIpNQijkDPGW2NfCSJg54KZBlkJPRnxwRiucnjluVilldojbpCbyBFZTGRh5GTcMMh3EEkdyK09OmtBLPDZ2ySxooneRWBKJPJkbSPmby5SzcA43EdKAPQ4LiS4WzkuI7WzjBlsYpkiLyPFLLGXtnLjBkEbsAAc4UjtXdaZGJ5zPLIs+14Il+bYLOJIoJC43HMTeZnfjj5gD1rx+O4u5bW9tzI8sKypcOZB80LqGt/NhZR8mUdmVu4Re9dh4anupmkjjuJSQjXf2aJow8xGUWKYt99JFVcdQGBJ7UAdVrckWl3lxcM95CsckuoW12xdEa4lGwQhWG1Yo2+ZlPJUgYya4S8mW6aGTV4BIl5sQXCDaJzFK1xNe26DLIC+5Cv3RwTgEV0XiWS5uVt11eWNJJbBZIYWkeKG3exmKNFJGR951d97njlc9ap2lrE0TRCUtEZUS2hVGneCNHliMMchBzPsRFYZwWjOeTQBd8Owb7+Rr5HtdPuGkuooRHu8xmt/P09rZmBMVwoWDeo5J3EDHTc1CG+tPI12S5dLC6kubedojLOZBcbTBG8LLi3mk3hiR84LHuOOh0vToJrfSoLa4UXyJHqAEjyxFVtgha4CiM73aFgJEP3GLDoK1tV02+u7jULe1e2OmSIPOZ3jWNY22zTJujyquQ6eVJ1GcZzwADxPUNLETXE5uoFFvdy3lvBHKbV7h1TLozSncwC5y3RiDj3YYLW68m/jjhnlUxFw85kLC/hKkSRTAAlFCjIXjbzzmruvpa6W0tzc20l26qsDSpI87SScKI1Mg+WKOMpzgZCYOTxWdYi4EcWoT6ZHE1s2oPEyyxZuoI02R74B84OGPJxzkDHAoAj2lrE6esSRm1/eKtwytPMfNeUxRAfdQhyR2wwway7bwVrfiKYwWOjzP5kiC2EUsnkGSecII5Y4SSziVyDyQAhJ4r1vwN4M1TxXqUP8AZqzSC5hM8UF0jvI4idIGS3bDEjLJgZ6HjgcfuJ+x5+wRfTra+MPFlrEul6hEqm0aJ1uDJIjESQsw/dSCOffuIAzHtzkUAfPn7Bn7CEvie/sPFPjjTmSxtp3+0WV5E0TtLb/LGynGfsoEZ6gFtxPOef6EfD/w903wVobWWiWdjbWGnwrLaLbxiJU+XCFlX5nj2EEjHU13/h/wDpHgTRINMs7S1hR4IIomLo12xtEAZrhweVIGM/xbc9DVa+uLh3Z9OtZfsgtpHmyiqzuzMAiqxyw5OMAkKR2HIB5qiyalcQG6Ym3VhNEsKtL50oYxb3dxhEDAqFOCAAOtXdS0m3sRaXNy2zTGe6F2I2KXiT7NymAxA7E+X5s8MOB6VZN9HaQ21uk8cFmgurm5mlXbcxSI7yuVLAYcSuyBT1AGBzXg/wAVPjJY+B9MnfWNQtLe1Fo9xAY5UQQhnMm9pX/1kkjM7sHIwzlVwAKAMD4x+P8ASfBWhvqIurOCzdJJg9zcbLiSznjKyGdnYLEQFicKcE7cEbs1/Nt+1V+0tqHjPU7rQ9Furf7Koe0udRtpGimvkW5/10qkjDvGzBf4SAM81v8A7X/7XuvfEO/1Hwv4du2n003l3BFHbGXMuyQqu50lwE2n7o67T71+dMttJ5vm38CS3MkP71JWkDMwkJPzbiMRkZHbGB14oArbNUuLuMeSZFa7SRCxaR0JiYyB1GTIoYnIHT6Ypmo2ohtbqeZpZSsCWhiVM+Ys/wA/lbgdxYOrYA6Lx2rUgNzYXsLQ36Lbu+2GXdlEklG5y245UNjbz/LFY2r3LOH82+iV4riaaIIwJcXCO8sCSDpMs0jKhGeEPrQB54Fe8vYZIYf3qTCSCNyVQ5CRvAgwQFC4Oeep96/SX9jv4NS+IvEtrq0tm8fkPJM6KFcb7ZoswPIxwkbspJGDuD4Br4d+HXh+88QeItEtrYi4madIktbdUd0+Yo7TEk5zKMj/AHvWv6Uf2WvhFD4Q8MNdy2LyyGzjl1ZVUQmSV4YnZInIysqFlPHUg4zigD6L0W2urPSbeBrVYIknigEFsu2G1ZtgkBXAAR0QgA4xjHpXsugajI8l0I42tlUL9lmimRBFYmMBoMt/qyGVmYnBDOR3q/o3hrT9Ts7e33h7raZpdP3qsZEO2WK6mmX70q+ZuYexzwKzNcs7azt9WLSiO5ujHHGAsdtGsccLgPKwP+qKnPuGHUjgA86+LvxAk8JaPJBdLHe6ekbrcL5refEWaZw7X4PducdunQV/LP8Atv8A7QHiH4leLtU0K0m+zaZbxIDGkqSLc7CVDySK3O2Hb1xk89ea/Wf9uT4+23h7wrq+j2k9vJLc2MtoI7eeTDMspiEzbjlQMNuPcjIHJr+bzXrqTUNTur+7na4SZpvKdiEADkkDknfh8gkHoDjjFAHkiI8U7sGAPmFC0ilgwHBKBjnGevqant7xY7pQ+2ULOrGTGAzKcbc54AI/OtbU4rWWQqGWUHaHWMhCsikkBWzyvAPHU881zlxtmlljRVUhNy7QRls7QAAPmbPJOc5+tAH2r8ILjTNZibS57a2hkVPOM5KxllZWAQSk/wCvz0B7Yr94f2R/2d/EXifQEutN1F7aO7dLq1uZg6pBne0BZ4ymCEwcgkfvMdjj+ZH4ceIP7PvQb6R4yoTZG3yxuYwysWCkEfeHvxiv6Ev+CcP7Smu2Etr4Q1DVY73TZSz21pLOd8HyskCBXnXMJKjA9c96APvrWtV+O3wc1D+z4/F+uNa6f5VxDJbXt1eWoSNBut3iuyyopBAAQHOOCSa+k/gR+1l8XdYuI9FuNYdbYLuuVEUagrNIdv76S3OLgSNnBGe2OK4b4wxal4l0OSW1jjile2je4EiShrNXUOJ0lWdgFOQoQBiDyQM5r4h8KfEbUvA+vXED3wt2tYLiV4Wi8qWe5HmJDFEuOW2nzOcZLe9AH9DunWHifxzZLqWohtVmWBgzkxxSxqdoUzMbWLdwGJIbgEHpgnw/4g/s7eHdVs5m1Pw1BcSS/apnTU9PS/gTLFvmaeKRUiMZJAJOSeCOMcX+yJ+1XBerFpuroJYxa2gXzZSwbCxwTmRTy+9gAwx8pQ54r9Y4dd8Paxp8WpWGkG7nlGDDCEuGDlvLVR1WS3LKD7L7UAfyc/tR/sd6BY3dxqvhbQrNWZV8u00nTlhmVCTI7W6xzoFVicYK5HOBX55X/wAAfHyxajPH4J8XPbhfJd7aynMMIYgbyVj+WPKkErke5ya/uA1rwd4X1O4lm1XwxbRSOGn8uaxgik3BiAIpNuWUyBhgDPcccmg3gPwVqNhBEPD2nrPFJ5TWhSGBLlHKKInkEYwA4GVOcbifWgD/AD/vE3wV162uJINZ8K+JdNubcvLLPNY3MiNDIQ8bl3hwmYlHX6+9VNN/Z/8ADepxxytqOqLcu6sIJo44dkbAyF1DkGQHkNgcY5xxn+7Hxx8MfhcIri0v/Dujyz3CSx3UT2doyMjEA2x/dsZCochWHUKMdq/ND48/sT/C/WdFutW8F2zaNqkVzLLDFbRGCNokjme4RVKf6vnBHtmgD+dLwp+zv4astSnMGvzyJsjR4VitnETP5YdoXaQESAMBkemRmvdz4Ik8P6XPDpuoO6/ZzAn2d0XUC7LsSSVtmRlSM7X/ADrt9c+GOtaBrU0DWA8qKeVYp4onks5DGw2rMnDKxDR4Y8c8dK+hPhV8LNJ8QX0cGq211b3F3FGiJI6RwQsZ1O+aUMWjGwhlHTaRQB+Mvi34Ka5d6tqOo2l/surl3kFvcGUxzuFJYSyPwknQgrxXnVp8O9Qtb+0g1b7VKbNwJRGrBJS4I2NMnDKHbA56D2r+oXxB/wAE/fCviPTrHULe41GViSzyxyRiESEBSsaBOU3AgEnDZyDzXPP/AME2vCtgv26eS6DMyi4SaQmaNViV0VIgAq5ABPPf3oA/nrsPAWrE403Qr3UGdEt453idYYGYhowyOoJ6kZ9h+Pa6f8F/HuqsUmikt45GVUdreScwys4DecoGYYV46/riv3fb4I+G/AuNKGh2t1aDMQZBHJezzIAYptxP7kB1OOeucUQeGtAtHme4jRdPUBRAPLV4GMfmSLdGNd04Zw2ATn8BQB+LEn7HHivUdP1O8ub7zpo57bMcKsRJ+7/d7T/cOAPx6ZrjJvgDo/h7Tja6laJbscvdpdEP9rmIIjS3VFOzD/qvp0/cG/bSEcQW8UEJvC0cNxBCSsK+X8kqb/lLJzxz1A618bfEfwbBBqMolktJVnfcl0i+bNK7ElZHSTiKTjOCB7UAfkr4i+FOmaEtxJYqsqmUb4UlPlRxFg33yMlwSMgdM/WvOLrwvNFdLHZxr9nRpJozIwDSxkkMW4yx3Ejnjgda++PEXgnRb2CR7m7EKxTTKIZAUZZhKVfz2RsDcec+g5rwjXdBhtTJFC0cjQTxwwzKhLRx7WkkJIyJMAqFAHOCe5oA8ZXwJbvLbWkDJ/aMohlfYys0W9c5YLwwww4Bz83NfSHwm+HdsL6DSnhb7fcXUJsJJFQx3NxwhjUqOCuScH1rl/DUemWE0V9cSBHuJjEspiRhvh3GSN2cfIeOOPavqX4CXGhv8RtK1K6tHubCJ551cXAFvBKCCrtD/wA9CR+WaAP6Af2O/wBmPVdB+H8eu6lMdIa5tVYQMNg2BfMF1CgOAWHU+5r2Hxf8L/DHiDUURdQnn1CMRo8YMP2Z2UAGUxqP3pPfJ4298VyMn7Z3gPw58JbPSpbi30bUvsVrYCCNoPLWBIwhIUt8oIBJPBy35ec/Cb9o3wP4ku7iAXzsz3qi0uBOmInkDI6MWbLRkFiPTI9OAD1bQv2cbiz1+21LQrwXaw3A+0ZjAWASbvPWQMCqQ7WHzA+uDXoesfAqHQbG7udTla8kRre9ijjnRIJEkfJkRHAa4VckfMcHAC5616Z4e8bWCaY194fTzQ6pEbdX85AyHDqzIPnMmc7eor0qXXY9b8KxJeWEEWofu4o47sL86ed5rhfkLFQMBRnhqAPyk+IvwRLTajeWcGmyTvM6RK8ShbUyxl2nMeSVZVb1PJ4r8w/ir4H1jwXfSJp0rGzimL3LoSYbly+51imBx8rdRnP1r+lHxR4XkvpJZbLSTJaSWy73ntlgEdzIyqNzKB5o7HOOB2r4R/aA+BUOrWFx9he1lu498k0NnZosKTP/AMu0ijjylJ5Zck9QaAPyD0bVIby0SPUm8xYPl1B5SXeZWG5GjQAMFAIDEZGR1JroLaDTY1H9kzzQOhZiWhj3zRTLnyZBuLywlN3zLtCgDIFcl8S/CPiHwHefYZ4J7SzJmc3kKAxqN/mSQPI3BBYABScj2qPwxqdvrFrGj3Jtr9WDSM0aC6fYhRFCg/Kr5GR6c8UAdTdaMviKdFliEMPmxeZs2wz5jBEckEs56svX8K821j4eRXNqkr3H2eawluDELtds9vE0h3INgAeRgDsbOcPWh4g1HXLWdrMCVbIItwLvDx4WMlQwkPyhXY4GD1rx/wAY+PPEL2NwlpcGKSFDE+HYSXJBB2s33U2r6HJ7ZNAH6Y/sb/Gg+E/EC+DdevmW0uvsyWdtLcyf6TFJtiMa7uVcAA7ehxwfX9wNMgg1Bba7aKb7K0McduVIgS4SMK0caNCcsw3KzMeM5Ar+NDRviXc6fqGi3dlfu1/p8kdxJPHPLKtuVkBeIlhnfuHKgnHGPSv6Dv2N/wBrvTviboUXhi716zGs2EEMUMFzI32mWPaUm8pPlMcgwOSTkHjvQB+lq2EMjtercJAAt1H9nuGO+Zm3oXEbDlcITu/PmvJPEngq31lftHmGFblJ/Pt42UNdxQRnAJZfkiJUfh6dK9PudQsp7eCK3Q3BubVIkuJzmO0EW1ZwfmySW3bucjvVXV7cRW0Vtp9oJbwGATX5ZhZlExm3TCnMRVh83BBGKAPyQ/aZ+BwgDarZWM8Dgx3flQAokc8yZO+4jB89evyHHUCvw6+NPwnn1K8eO7LRBru4kvP3AjkRZt7BpECAmMSgEH3471/Yd4g0yx1i1urK/wBPsZJv7NaK6aWBZoZZCu2IKvl4gkAI24546ivx8/ag/Z1tbKXWL+GK5u4kjWRvJRDPFDKxkMTggeYsQOM45A46UAfyoa74Gl0jWp2lS4gtIWmEczRFLa4cxk+aJCOm0E49Oai8Mau2i30s0Bnlk89PInSVlikkQ4BO37/yg+nf8Pvb4p/DwGeSwaQSxpdTQ2AwYhMrFokZ48YX5hgj0GK+Idc8NXHhC5ks7qdktp7h5XUBMFEY5Cv1iywAB6EHigD7h+CP7Tur+F7r7FqN5Els4/doCvlmKJ90y3CjKgs4AyOmPTNfqh8KPi74U+IFkxhv7ZtUsZA8FiDGu62kt03okjtunIlBbHvX84mnXEEdxOLWKWIPbM6uSZFYAlm2qOrccg+/HOK93+Hnxf1DwfPA8XnRyXLIBOz+XJEGACeUsZ/dxEjHJ6UAf0U3NzCl1PqV2WQpEUthA/moxaH/AEecLgCNQ0bIcjjAqvf3323cl9atczNLGySs6RXLyw/LKUki7oDu2jnjJr8+/hn+0pp+sTjS9c1wQXk5jsxAjGctEskTHdkYRWZnzjkBfy+3NJvrLVbaHUY9QNxJJfTfYTaxq6C28kM7eSxBQ7cKxx70Ab2p6HdWJuni1QGCGSzldbjZPe3GInjEflOOIi06ZPQqMdqyr7wToWrWDrcRmCWK8/eyNDG0N1dGNQYdgGPI+aVjtwAfl7irJSC/ubu9nvpbtvskVqLmOExGxWZ4GyVwBLJj7hA+UfSuih1OO1dLeCCS8W2iEum3N0qeTeXEbh2e5jUnavzHBA5ABPsAfB3xh/ZiaeKe+tbnZNarIYL2GAJZSHJuG8gKMkBTgHrnjrXwreeHdT8L3eo2epC/iuIo7pYFNoVaV4UVXV2cgEYzjrnNfuzf3VlqU16t2jultBcyynKm1EnmZgEcS8RRmU7do5x1rxz4jfBTw9470pNStbWGDXEt47xrKJtqSC7ixhiPujHJ9AeSaAPx0ex1Fr6G+CQRsLJ9/mFCsoU4d41LYmkVdwK43HBOOaydSsoZGt7qOQ3q3Bgto/s48iK3VlG6OVAMInYDoe3rXv3ir4V+IvCc+o3N9pBSwtkkWG+YytaQmAkTjzOjBlHDLnk4Nefyabo62sN6dP1BbKdvMtGR9oS4hADTuehiLDKg9jigDxjV9Bhsbm9ljjQXE0MUEXlyPF5U5Z1k8sOuVk8tM4HLAjGeK4hdIu3vI1mkaSRrgWsshQeVdqi7Y2DkgllUA8jORg8173e6YZZvtd00DGRBPFLMrSzQyyBZlYAcPMuxFGOPmIz1rjr+wu4JFfzkur2O5cxxwxBUkdCwQeX/AMsW4G4njPFAHmtqbmx1K43SxSC2t3igLbSjjd5TrcgqSruqqwBOQDj2ru9P8SXd3bS2F+IWgZyuXm3/AGd5o3ijMSqQDGHaQg/7fvXEax5st5qMl1ALK7e3t5poCuwedAqiZlwMMWZicDr0GaktZbe3gIP2e4mtofOnaJeJlYL5ImUnOVYtn8elAHoUc1vMi2s08Edy0CfvsJKiRO+JS3ln9yu0fKR1PXmtCLT4VjEc98RshWRY4I/3s+2BHSS64wGUnnPHJzzXAwXUBu0t2aOOArJtitoVY3sk0aNHE7scxwCYuQSegr1oJaRWLHzUe6jSdgvlmM3BjtkbdKGGQB/COhoA5fUbfHyxtb3MS6cPIkQbVln+0F5bWIEZPykuPbpisf7MFY7ovOlJjWFoVby2lQiUNKWHzDLMCc4WtjUY4pJ7JAJWmlaS7mnBVEmuEBXdBGvEbDkEDgnp60j2VzDbmaaUwkpLFZxL/wAsxPLvJdgOZNhAJz1z7UAM0rS1d9WL+VI0Rge22qWWB3jV1WUR5M3DAlhzuPHHA5C/u7hJLuS6QjyysRuWUyW7yqokvBcAj94wiYEH14x1rrY7680GRdQsvLVZLt0uLXy9zTwRKEMofPIyfXjOazr42WoJc29tGILmS7a5uUljkk3XsybXgB+6QV6djjHpQBzGnW0upXBMbhLW4MawTgIbeO2LMJpCpOQpXAPHtWimkwzrO4ihMEX2oyRROFigZBsguPNJw6u2Dtx8o6dqsWunzo0bbVs0jgSOE7yvnBZVhuAIwcLmaTJB6HiiSD7PplzYyXLyTYfNyqsVWF7pmzNAnJlz36c5HFAGIkzQRRotyY5V3RzRQqSQ4fGFb+PcR26ZrqNJvTfToImlaS2eCOaKQCONt7FChdjhwGUgkD371gz6eLoyXaedGmUCsUw0iRRIruR0KszDHOTnOa6DSLVrVIBL5LXEXlxZbeGCt+9Dqo+8quxGck8fjQB6xpY0+8UJC0tukUl2ZLQEYDxW6s5hP8agsQBWNqdkkDyxWE6wXMhAAkyBKzyEkPt7sDnPfOa17MySNZvFAkkkUbKBG+xQSm7zhyMEkd+mAO1aVlZCNZmv/wB6ZpGaN2TzHOw7Yy7LnbiPBJBAJHpQBhy2N20VgNjJdeXMyw28aGOOSzlZZfMmYf6t1y4GONwHWuy0a6sbawstOvZDeRXkjrcvGzO0Usrb4Li3ONqvG+c+pY9aWz0CdbY3QkuJpVNyLK6VS1s/2iPaYJQxAVQo5yaj03TIJYbS8iliSW2EtjNBnykZvMcbWhI+Wfd0A4OM0Aey+HfCUQSx194TqFskg2WP+rneJiB5xbH+qAPzHoSD+PWeLNF8OxR3V7aRRC5e2iP2bbGrLtIJi25/eAN+PHfFc1pGr/YtNg01Z5or77Da2tvD8zJCxG+7cyD5iCpXC9CelWtXgu5tMhtZQkM6PawQXG7fIcMZN6Y5EkgJChjz+FAHB/abXzLm6N8pt4pLZJ2ijUvFuQL5EMWPkgMqkkgcd+ajvdde706+0/7QgmmSW2aOACSLyJCDGpZYyokaPfuLEbDn1FZ+pKLZ5LbSbNCgeWOS7aMy32C/mFZFUY2M5bkg7c8ZrD1Fp1ae0gtV0uyn+ymdyWN7meMCV4okfGwMrHkDg4NAHh2paTdz38SmG4jAupIjEkxeSKNFkliaZmXIQr3x0UY61zF9ElvCILe7dZop9s0UgaJ5EBLMTIAd0mW+UgcggHGK9yu9LsxFcLbXE9w/mGW5kkCwhWyuwtI5DM3kseAeegryvUNPLS3El0qwvDK+2VtqG4V0UwkKDyqrjOPTmgDmdNdbaZXDgSB5JZDKWdpJCwVIkKnrh146jvivVNOuby1jV3uooYpDG37gqZ4o2w0iozdyx2/QYribSxjEskGA14oWcZXdASwKyLCw+8G2oT6ZOOhrr7S3gEsSRpFdZijEsE4k8q1kRm8zy0b72BjBJwcdKAPYNI1q11EQ25WfNjIJYt058toVk+dfKTh5Qyk4ORiu/wBDvknmFo3lwCfzJY28zKOoHIZM/LLliQPcDHFeS6fGi2dreNbrbmFpJLgWqqDNHgxxMTnCP90le/612OgRLZXEdxHA07XUyteXN3nybWAorx7EB/d5Hfpz+NAHtOmxajFfQQ21wl41vbu0ErnbLHu3KY7hWHzAFWG4c8ckivYvBp1SZWmI82eIRmDYqSzIwly77HYAJnv1xXjejWSo0+qm6kUzK3kPIYwyfMSkDuZfljYE474xnmvVNDt7W2sZVt9QkN5cSx3Uotpn81EYlWhBH+riBwDn680Afs1+wz8SH07WJbW8uDP9q8qznEm+Bg0bgF4oU4dV2gE/lxX9H3w+1eG50y0mhaQ5WIyCIjKKVU73OPukj8vxr+R/9nBb7w7qWnXsEv220lksZbvzLoK8DNKCYllRvuYyfUnnJFf00/s8+NU1fSLeGMMIEjEamQsBG4ChgJG++wycZHPagD7CkWWK4JyGtZQNkkQAO7GWLse3X254Nea/Ea1il0K7DwK9xNDLvdAsasm393Exx6c++ea9HYkwoBOPJAJfJw2X4woz1znj3rhPEV3Ctrd2UyhpAE2rNIAHDBgpHuAf15oA/ke/4KDfDGzsPGF3fokVtY3+sySpH5boEnPzXU01xIOY2YfdHQrX5w2Npp1gso+3B45YZIgZGZrSFmODtcDMygE5GM8V++H/AAVE8Padd6CPKtbf7b9pa5gALJKkqht0nzEDygoy3bA49K/mqmvdUvL27gE4n23EsyNAyokQjDK7hAcCPCE44z26igD6Ags9D0uyaBNRiWaTE0q3J3o6MAWEe8Eou0EgDnB9a5TWrKysk0+/0+5EVmBP51wiSCCYlgY5REeJGZztOeoya4/SNVa7vFXVZUvo4Y8IVwjr8uA0idSpAwRnt1rQvWaeOWCzfzIJEljPm3bpBGAfkhtYCv8ArEUc4+vTmgDodN1SC1lWxeCaS4lsJJFMRZXjlkk3sEIHy7kfjPAFdlo/iW7gjIkiJjWZEtQZVkYwoCjwygk+XIWB+Ynt+FeXafpetusV3AY0uMhoZbhyBIuxR5bSE/L8inj6V2Fhpt9C6S3MCPc3MEl06xTr5W9ZWxLlRwq4ywxnvQB7ZpFzLf2lwHSKOxhiWY2jyJG013vPlRPcj5m3FuegIP0qzompvcXb2KWzfbMXCzIRiW3jUEp9nlf/AFhBxhm9OK838Fvd6jM5uZVS2N15lsxAxcTjKO0seQJYQpJHTGO9adzrq2mryPZ/vE+3hpJ4pQk0boQDGsZOHhIHT3xQB79pWrRaZYhbyI3shuAYwYfKvYxK4ilwzEl1BI+YHHINLdJYafokksWmyTNO13PcFwhuBLI+zyhE33tg6N6nivK4PE8fnA3QuZcXzGwkdyGIYbvKyDxb+dtZl7eX1xXRQ+IzIqRasbm6nQK6QwRKu1BIQgkYNhgFO7JPzEAe9AHz/wCI7rVba6uLhjHbWIl82OWe1USXMIY+ZFMqrlSI1HzD0q3oWoFniuLRGeOGISSP5jlirbvMRd45AcHCtwQa7jX5bPU5ri8mSG3srUzOzXoUM04fKsIs/wCpaMkEdjXLWrkx3MWnTaeoklFy8UasF8oMjmZpQMKcM3GcdM0Ad/pl9d2MdxJEqTQBS85iX/T4lnaMIlspH7hIyCXI69D3r6M8MW1z4isIY2mDm2VJh9tLsWaNVKAMgyyhfMVvQHPpXgfhZreUmCWYT25neSC6SGORpBFIEuLSZmPMbxZdSeDtwvt9DeEprKK6SwRJHJljjkihjlISGfeAI5FGERwrEk8IBnmgC9beE472eawn0603NGjSwsnmXE6NOIVIDjAKg5B6nPavZPhD+y1c6v4ztYNMJjEV1FNapCGe7ubN+WeObGxTktjccjFanh+zkn8U6dcXCxrHbX0sUkckJ/e2CL5qSMcEqAwPK55FfqN+z+NG0eWC+e3S0dUbZHIMsLL+FokAG0YJ75HcUAfbnwH/AGf9K8EeGrN7uzWe4ito0ljkQPdtP5W07pWHzruPY4r6kuLnS/DelxSZWNFtmm2MQJAQTkYToBj/AAx3x/DOvJfWEMdjl5J4YZEU43scDBz26j+tdC3gG418r/aMreR5gnKkELvwAEH/AEx9R+goA+Jvi34+8TeJYJ9L8PpcKsqKpmtlkMkpkd1QW6x8/cRvvYwePp8K6x+wr8YPi7rKatetd6bp968JlTUleVpllHlIGhJUqAhyc9DX78aJ8OPDeiqwt9OtlMm3zZGgR5ZCoTALMCccy/5NdtHa2kIj2xKB8hVTtCr5nQcf3Rn6Y9c0Afhd4V/4JJ6Q9pZQeI/EGorcR3InN7bMm9oBkSQyrjDh8Dr06V9P6N/wTU+EGlQWSRwXhFkDueZxK93JIcvuP8AHOMf41+mzyKm4uqDexAII4UNtJ49SO3pVe4vbWL55J0jHPBcfh1657evagD5L8Jfsc/Cvwm/m6bpEccjPuclEA38fJgjleMnpXtuh/BvwNoqw/ZNEso5IwdgSNAWfOeWA9e9dtP4i0aBDHNfwbiTLlp0VQB0DEnAY9hx+FZFz488K2qyPNrulRJGcFpLyFVDbC+35pBk7B2yO2aAN+28PaTYndFZW4G5ncmONdxflsAgY5xWzHHbQoyxrGAp/dgA+3GOy/wAsfhXkt18afh/C3kv4m0qWYbcxR3Mbsu7dsyqOfvbeOucj1pq/FbRryJJLWZ3aVfMAjiLADg5YgcGgD1pnEZbBDEZ2ZABOcHj0NVpr+CMEmRA/HDnHtzjpXjU3ivXbhj5MJSJhuhlX7pUfxtgZA98fyqg8viidJGnlRS2fL2kg54zkY44I/wA9QD1m51qBJlhJVYMGRrkyDas//PEnqG/x4rntS8VaXYrunvrfHYmRQCcjI478/pXmM2iarexFpdRmQltzknDS5P3CueD/ALXPX6Vw3iz4ez3dh8t/dO/meaAHYNuP8OMngZzQB0/jb9oD4feFYg+qa9p8CoGLK93ErqFXexfB4GD3/wAK+APiv/wUS+GWgfaYYdVs7m7soy0UEU7uZbhBmCPI4Qlcdc9cE159+0h+zj4v8R6VdyWt5E8ktpcqI2tpY47kvHsjaYodyOrDDY4GOa/F3xv8CNf8DXlw3iSGS9mDvc3Ea751SGWDhgxOWhjbG0dSPSgD7t139q3V/jjqP9heHJJLRdSIw0u57iKEvteAHcAHLMMN0OM9zXRT/sHjxvbaZ4ovdWlfUI0N7NDAEeG7Dv5n2eSblt2Ow+6a/MnwtrknhSW01bS3EF3HfWwgM5eHfHv3LH5eM+YFHyqTtOM9Tz+tf7Pn7YumatGvh7xJPBYXAdljlSQNFJuALvAQcR44AznnigDa8OeJ9S/ZtsvJGltbqYo2e1neCEzGA+ZIUVmzEssZBXPBb5+tefP/AMFWvByeIZvDvi6GGwc3TW6LIypbzRR5HmQuei5xuHfPvX218QPB/hX4y+Hp5IhaTSzQiAziNJJ5ILmEMsvmBuZBnovTPFfzuftmfsC+LtJ1KbxB4R1C5vIYpLx5tPuFDyWscDblcMkYKeYm1uvSLJ60Af0FfDf44fB34wiKebX9IvV8pJZbZbu1jjKMQUQRM2Y5UUglSc8819LQeJvgV4TiW9kvvD1lE6BvNjmtIfO2rujeUuw81ypFfwk39x8YvhMl7Lonia/s7tYmgeC3aa3d8hmkkjZmClwgKZ6HHFeQ+L/2of2gfE8aaPf+LtZmsrDBMkk86kLDGIx5pjf5SSeR70Af25/GH/gor8BfhfbXKx+KtDv7mIyQrFZ3MMirLApKQOyEiNyB06jGK/n5/ab/AG/fEvx41e60XwxG9v4daeRfIScgyqzkeZnIypj5H+PFfi/ox8XeIxH/AG1qN3fxTu98Yrm4kHnTs+W8wscuuwEivpnwlo2nW1tM9pHMvmxxSBd2+KOePAJd35ZfUDjPrigD1vRrOCa2E0kUkU7SMsrMrMHcndGGbu3TLV26WszGK78gxsqCG4XABMYJ2tFJj7xJHArmNHuBJFEuRH9nmjHkI6j7QwGcgntjPPWvSdHvBeyYcgIiktCynBQ4AWM/8/AB5PQ/SgCbSNMh3i5afyvMHlqmAs9u7Yy5c9TtP511tlHFaebaPNHuMhmWd1cxXKqQE6dDjqw4DZ61YZbKSCxBiMdqrLm5VQshZeCsgxlmOf8Ax7tWh/ZUQkgW4mjWO4gcQKcOsKRfvBC7L0d27H6UAa9nJcjy7a3NuZILWXy5tpBilY7mYqf9aCCQoHHNa0Gn3N7Dfyo6ObiGOEqF2OSqguZAw2xn86woZEaaKWMXKuY9jGICSIKnHmOq/cZQMDJPGOuK3n1ESpcWyXiwRCKMy5UmRwnUqTjcxAXp0/WgCokEdorNK8cbQOI/NWQSkuEGxUJ6Pvxlu3SuNv8AW45dQlM8pN6kkFvHLC7vLIzHO+NRgcADLdMjmut0m9juwbeKEABp0a4miaSKdsNt2gj/AFgOORjgVA/hay+xTy7N14lw8pcqdlvMWGPJJOZIzntwp4zQBzeqXktzB/pctyTKiQoyKixOEc/NclQPn3Y6elc6iz25mUs0sgljR4Y2AVYzyHQHG0EY/LFeh3Og3D28SeTIFtnilckho5jIfmdU9jk8muWlsUtNWaa7j3R3qBonmcpGrIpUMSOp6fKeRx060AadjqGxN9zLHvDyQMJQQswAUxQPsXPB29z/AIYlzp0d5595DYSW+1yNrTOltHNHy8hBbJVs8AeoqO3W7d58xzyCFy0UBj+VWDE74Hx+8UgDjmujs55TbwmRVXzXZ3h2F0+YhYtwbOyTI5z1yMUAEOgzf2TZzzM4ijaFMtOxfZI3z2sJXmU7yCCR0yKzr3RLKJrmOXfbsnmJp96rjZESVYwzg8MC2O3PTiu7mm04gGV5pfKW3BihUmSG6mAB2ruAEW0HJ7Z9euTcxedZXZZCwW8SOKORCUAwfMEjEff2gc8+tAGVpGpanbQ2dqloLsWZTahBJhCvzMWOd0BJyB7GvU7fUrd7W3Z7OzleaRzdoDJDDLJIwTcZP4pQhJA6DGOa4i1gihZ2lDG2VczLDJtkENuAqs8o5XORgAfNx0qit5E088YX7VprXGUt45HWUKozwc/u2GMnPfk0AdbOlpo1/JqEMZeGaSQQTRbn+zGNSSHJHUIG7dqz7W6g1aOQRw25naZJZt7jBETHC3DnlF6EDjriqOua9MltOtpFKbSUxr9pCwjZAI9s0cSZyZdgYbsZJ5xisDQdTsZJm22htzM/lrIxZY50BCsz7sCWXnjpgjmgDro9MjsWbVreP57d5YJmYlre858tUZk5RljkYqQM8Cp7horOG2uLi9jSeORQqJJJNC1vcNvA5/1G1QfvYBIOawIzfvM1qJ1gsoo5Lgwy7mDxh5E2RxocSTGRAAe/HvU8l3KyzRrbiW3QSWN+3lbo402ho5XIHQxswOPfoegBox2YWZ3gWe6/crLp10wMOx2nGYbh14ZSuTjoAvWs3xHo15b28Wt3FxvhfzytsHMb2zSplkHzfPIJVAC4/iHY0Lqzi0VhPLJZ20ctjBao6rHIjKwDsTyHQncCTyBirFwh1SBDch55rWJY45WIFrI4ZMyywZwcnZzyBt96APNdPOrX7zJPpzXFjAzyWkBfyhI0cxifCceYglViWPynvx06m18PapcxqIZrmK2mkhuILdAmbGS1+eUPO3IQkDr2yRVjW3j019PkS4Z9lnLdEQqPNgkneUrC0aDCQu7IoU/Ng5FV/wC1dVs7KG5vvtFtHczW8jyRZZLa4X90YpQvOCzR/L/ECcZ6UAehaDp6wXOnRPcRmSSOEvlmZbdxMGkVwv8AyyKBiAR94+9J440NtJnN1YBYbCe0adGA2+dOkToNyyA+V8xYOR91lx2qh4Plj/tW3vbhJEsYZEhn1CRXeK+hunWcSNEOYQjgZOOFbNeq/FiKwkt9Im0CRZhaiMCDIltJ7fU7ZphI7P1VHWTzBwcTk9qAPnrUNYgtPL865LzXR021vIoWMcgFu7NGytg7bXehB5G7qeDXaWutfaVa5cyrO9itk1xHbM7wzMWWJW804EscA3+YOpKqOTXPWWiWerXCndCsrvZW89qHSYRW9y8e+dQQCQjGYPydhIB610y2t3JZTDzhNby3rafGFg8kGMohR48jLSIIIyHPBLkdqAKKGfSp72KMqSzF4xcRt5t/JEJZZLUBOWZBE7Y/iBHrmu6ktbeCKFprKGLH9nlzCQFhmubZW8yRWGVIlljJHXg5rD0/SDcQ2+qXLXK3WnzywTPK6sxuLdVk8yOPPEi/vN/94fL3q3qLx31yIZwUMl3NexW0JYTXMjw28VpubP7y6YRsQBwBggUAcnqWmfaNRuDeOv2u/jkhCRxyJ58N3OrS3BUqfKeP5Sh4OOBjNVfsNvLF9kt4FvLrTNSlC3WWYSo7uBIzOcgr5RGBnsetbw1YR30d0swur1J7ixidX3P5KwFzbssgJY7QVLHp296kWmaZOltdx3d5aRm2ubr7KGLXX2iQr50YnQBXbcZsKTkZ6UAeZ+IYr37Za3Nmri+021aBnBaZ7mJpZIvMlBUkRJbbCfXbgc4rlfEulalHZX1/i5kuYYoreC78pUhlhY7kvNy58pQCwK9TtwMZr2yLSb++ebVlne3iLC0UQwhXvLBTtMXlOP8AVrkknqTk96n1uzZfDtqttMr2UspSR5ITKiSZIWGaDGVIOSPXb+NAHy7Y6dDCBJcRy3UtskEFzJEvl/a45D5jTO+0ETIMgZBy2ATzXZXXhU3PlywRCPzYIblYpG2GOaMOpTYBy/lqcep6Ct+5s7XU5xIiDTp0cRagCGEcrFg0eIxx5bOu0DGSG4FTG0m8z+z7g3hSQJNNLFuC2RXzTFlgAV+UjI7ZoA8mube7jMV5fWr6jCZZB5UEI+1oIbdomdSAdwWLJOcVjw2Ol210XRXCyGOSCFVjbyzcMwliYqNwRWXd1yvSvZJ8abcJHHJDbhZxcB2VjNcxyRGOSHJJC5yd3PQ1ytvoi3N5Nb2ZjgWSK7kdTETOsk6gBkkxhlyzng4HtQBzskwl0uINCLiFJcSGZWnujYiMrMHYAZO7OF+lc7fyJqGk3EdovlPYxRy6fFHGYJLiG2bd5Spu3TyNGGHPfkjvXbx2tvpYjhuJLh5oFlgBC/u5WJbZLPj7kRJAB5zVG404Tl3ktViS7je4jvol8p4bo/uZEVgflQ2+SAMHPTFAHkIuL25S3naxJ8ubMt1nmISlE+yTIPm3KCMMB1PPerUFlbFoiLJ5IDIFkvnRjEpkO/O1eilc5PH1712M9j/ZSiWytrq5EiyASCESRMkqqsaiIcs25fmJ6dc4zjJiEDxgp5cIWZYr1UkkSL7MwBL+UXw0oPyEdQOeKALGl+EoruGWcBxG9zN5Ibcx8ldojIyOEKjKj+6RRUd1fanbOkMEs08CwxeS8kiwnytoCKqxjDIFAAbqe9FAHnHie7sNQ8y7MNvKkcjJdtbzSafGYkXbMLpGVVmn3EEKoJBx9a+b9Wsbe3kElw+9I97WkMKjclp5hZZmWU4adVBwepr2zXNW00W9/aanNDfyeQZriOySOBppJ3OLmKTfhSOM5wSBznPHzr4kupr6RSySI1pHKsF5eyJ5cMEYJhiihyrXJZQAWwVGOuOgBR1qWae4t5ra7gRkiMyyyTiO48pDuH7qNcx4wAATk5yB1NfQn7P37Nus/HjxBbWdrIJJrmZIS5kmb/WsrOkLMCDKQxHfpwM4r5ltZJhBayvZmeS7id1LQmA28sJLxywBAQyMBggnBzwBX6p/8E1fGmr+G/jd4Le3sG+yX2piLVI7uMXInRdjK1qgOICvKgkDHTNAH6I+B/2HNV+B+g2d7LZSWrWwVpbyUN5jW52mSGV5uIjg4GCCc9K+hJdRt/D+gnU5Gt5xDaxW1lAtlJNJ5AOJR5kWSZhzkYz3xivu79o/Wj4p8Imew060is1jS6unkcxyeWmGaOSAuNoMaFmfGDt4JPX8Z/i18S57KxSKBALXL2wubC6lWDyEfYGhmZRi46BQRjqMmgDxr4//ABBs7+K+RJZUml84iJZt4W2iHlpCu9gIsEjeBuYHqM4B/PnS/D8/iXxXo1l5yype6jaBGjUMpaSf94pUMh2tHgcnJx0rb+J3jy0vNe1C0Y3EU63O2JyXFuYzjMs8sUo2zljhjgLnr3r6h/Yn8AyePfiP4bkkW6hjtr0O0DRRXEcqnAFwROxfzO6qMj0oA/pE/wCCaXwOtvA/gjTb028Ci5AuYoViywWQbttw/Ayp/hyTwetftFaQeVEgATGBjYCqhiBxtYkjgV4B8A/CVroHg3SraAh1it41MrW6wM22FdwZABzk89jX0UqhcAY+XHGQQBgc59aAGlsLk5CgkZxxkdf51QlvFjViShOcBSw+bJwQR2HTr61ZuHZEeTqCXJQAkgE4zn8R09eleC+PPGq6DMF85LfPmMGJOXZASycjAxkHrz2z0oA9PvdfitMEGEyLu3ncCYTngsgOSOvbt6Vw194uDK4jYTN8yqIpAI25Gdu5uTjGa+d5/ik+txStmfy9zpJI8Zjj2AkEGRBjJGTgkD8M1z0mvm482O3vt3mgwgx+XLJbgHcwRg4CkDAJJGc+9AHp+t+Ko7i5fzXaBdw3RpKrbogSpbYmSDkHPHfpVddY2xrM0gihYqIyVz8g42swyV6jqB0r5o8VeMpdJF0WAYfuxGZECz7048+bywQ9qXxnYT7+leHal8fLjS5xa32qEzSfuZYLVcAt5mUMSSr/AKpVA5Ayc84zQB95av4gtoikz3URCfNMrBpAQoOVMpXCkDBI4OPbmvin48eM9Dv4763a/ignls5beOSQM6IZCBEjwhSFBbb8w5AzzXy78Tf2rEsdReB53tl2brO2gy51ORjtdy5+VGVwMgkcfdz0r4N+Jn7R2t3V/MIZG1CZiGjItz+7icEExqgKyeVuGSTj+gB33jfxfJBqNxo91dx3kogIttpeO1jdEIuHDMoZ2KFQNucelfG3xJtNKlupR+4SGWJvs032nzJUZ0BkgWZT+9PmY5zwOCRWN4o8X3etXx1W5t79w7KHYSPDAz7cSzTzE7YBvAxg7SAR1rktT8RTGxlMFrE6mRpJw6yKAhVUQLJICrtuyQoRsjJPFAHA30X2PTXvrj7URIwiuYojG5ugHEamCFQ3zCMA+ZnBCkk15Tq/2NtRMEdkWjdIFtnEiqcKcxfbI5EPmSlj8xPAxke/oWqWuqw2W1i8ttPHO0bLK8cUE+4yCQxRRhXbBOAnUjGAKp6df6WdNuLVzbxy2qhlSCCQ3Vw+397h5QrucluMkAjAHSgDBFuv9mNbTW0ClZxN5sIUwCWMZViUjXzDsGCFB+tP1HTNR1bRm/s5TqNvrEZjWOQyAWxXMcvlh03OFJJGB8vbmn6ZNaM6QT3DoC7rma2zL5crllLoVXjacZwTxkk9/aLTTdBj8PzBJIdPkiQfZJlvBbxQySxne0kIyUMhAyBznHSgD4U1f4b6l4Z1eS4Y+XAVXyILB/s9xcvHsfyhvfM0glILbh0GMdqlk1zXbRZbnUdNgDeTFBIiyBpbmNmMeGkcbdxUjcEyVPWvpm7tLK78qe7N1qBinFut1LtlvIHCEk20UwUhM4G/+IDHJ4rmxolkuoLLqWnC+WcSCAyqqsYWfYfLZ9v2dBn59oLc9QOKAPDbDwnbXstzNEJIbeWQ3MdlOVBNwmG8oMpJaIPnkgZNdhpOjQ6dby6g00NpdwoYpZZS7RahazN81rPEuVnZXwMZGByR1r2qXRdNtbFLS3trWZbZlDW9pJujihjJaTcSMNjevKsWJHIGOcrUDptppqC601rsu6x2lurKqwMnzOqxMu52dCuTyMj1oA5GGNNh3wGcRQRPCLRFighmkICxu64UQE4G1j+fFVrWxu1a7t28qK0idvtHlPxbs6FmdoCuQCzfw5yRnAHNdFcMgsYLiIyWVpIpSWOaLzkF3IR5CR7cFZAeAxHy4IqGxi2PdRSzIUhaOW+uo5hLLIJ4gFjuGcYUB+Aq5xnGaAH2ugzTWUNhMiPZ3ioV1C1hEVyssZDBYxNtGwKw3Occ9jxXe2Gnz+HZYPtFzLcTfZfJS4nuI0sYYGBJaco26VwGGSBwxyQAM1lP4f1WfTbcQWxhCskoillTYwYYjdXeVdw3bcopzk8jAJrYEkogks5yfNtYkE9tuWFzebCDJcERs7xFMbQrbGI49aAIdX2ExtPeIswtIfsQtzttXZnC4jkfkMQQTkjPbrw37VcW9tH59xDHK5a5W2jVjHPCikSF2kUL5/HGGz3weDVMBb2R53iF/Bp0JnmNx9pSSbyiFAjgeUhDHgjO0bsZANYet3NwNPe7t3DTXDIHjtXVmtoXdf3NxAqAwjaMswHfJPWgDjtYns4TPNFBFL9sEsgtFYecHJ++2QGPOc4yBivN/CuuR6N4wspzaxwgzxODJcMrNG0nz26SKcq5YZO7GPxro9fkmumCxCN/s4kLRqxULGVP76O5bG4Fh07gcZFeYQ2F3qGpKYrOa5kthDcSmFSyxhZflVZQMeZgcnPPQdKAP6RdF/aaT4dfsw3NzouHvrfwjfz2ysrozXV1CUVPtBXDSDPGeeMV/Gt8dPF/iPx3478S+I9bu5bzVdT1W4dnvJZZ7mCKWZsRBjkrEN2BwMDnpX9Kfwo0HV/HvwvPhTVQY3u9Pa3igUQs8FuMNF5qFQQj5GWLHH8I45/Kv4t/sP8AivTvGerWUemTWZu7h3tGe1Y20xMxkBSZYwWJU/xdeACaAPyEvNBZxE2GQM0iSGOTzFZlYA52nKnI747duuvp2n6vcyJa2cbzxW04MflRuwBAVdz7R/rBngdfb1/R3Rf2JPiDd61cWKeHLu7lGHgiML21vsYhFkV1yfmLHqO3Jr9g/wBlL/gi34o8XR6frviuNdBjmltWdA8k8jBGWWRvL2nJKEoGP97k8UAfzUwaT420u2kc6NfmO8gcecLSYkYxm4kaJDs44wcEZHFYMl1qd+fJlsb0G0kPl26wyKsTjAEuxV+aTAY5Pbg4r/R3+HH/AASd/Z70jw5bWWveEbXXLkW4glv9QjRX8lQy7HUoB5e49e+Aa77w1/wSj/ZA8PTtff8ACqvDV7ckOJZ57COdmUElGKyHaw7DCHgetAH+aQfDeqXrtdxaZcNK0bNPBcQTRoLVM5a2+TIfgMc+vFb0WhalYrC5huDamJE86VlAAmw37naTmUdMNz04r/TZj/4J1fscXGmy6be/A/4f30EgljkEmjWsEpEhwVN3EiNGAuSVB745r5K+OP8AwRG/Y8+JmmLb+HvDbfD68i817a48NvILW3UgBGS0ndg7bsbWY4x2FAH+ffp0MtneMtmkbLeyCVrtP3hXywFaIs2SkrY5Hr65NfTXw50O+1OJn8i1+ywSBhdmYSTzxjBnto4c/JMqk5JHf0r9J/2yf+CXN/8Asj+IFI1OXxJ4ZnaS6i1N7RYEitS7OGmMJK+esYG9ugJycGvh19QsNH0Ob+xltJngWby5LVo47hSCUjkR9+2bgYYjO7PPSgCz401nTIbFvDOhFYJ54THMyiKcsm3zFXKEBpVcHgEv83TtXzNBq1xZGWzulIe2mmwt1MV3RE7yWA58ovnAPC9Oma9ct53u4HvDZoNQgj+1EvIkstvcnIXJTgh1LYXqCfwrnb/R38QxM13aiwkZxAN0aI15ID80BY4I3LkjPGBwelAHITxwXxW78xITciMxJIWJAQ/vDA4XCoGIwx4ryzxP4huNDe5tI2nLuSjMNpKJLyHaRTtKhVXB981b8fHUvDs5s4vMlgjBjtdsiIqROCZYyS2SwIP/AHyM187atrFzfmYSXZk2zeTKD5obYR8qs5HOADjnBxQBb1HV/t5dZ5k3CdtzqQUxydjkDEnIPI59utc4bpnkRRydzlcNjdGCdxGegx0HYVQebyuFjES5AUxDJZduN7q5+UnHX8ulRwxzOcpHltrNncV2oByvzHqwP6igCae6mCSBC5hDEoHwwLNwRnHA6+w71ct4FuIUdV2TSMqRNuZELIcOWkchFHPHIyTxTbK5eLy0KIy+Y88cbIpVCoIkjmLDpgHAJ7VrNqljcQrFbxLkvtkmeN0jiiLZ2R5G0v5g+XHpz3NAENtFdm9Fndw2c0Sg7kuIYp0Ee0NIgEsMio5ABzgE+uTXo8ZW5Oj2+n6dN9m24vraAbXUtwCjgDsBgAYAGMeudpGlWmoSrIXneYxgSsQEVnxgqSCQCBgk/TnNeyDStP0vw/Pd20sZ1C3sozLJGY2knkQlR5RLjbtBA5xnseKAO4+Gfwwi1oS/2zLbQ2qK5treQ2s1wjE52TK0o8uIx44UljzxxisXXk0bQL/VYbSKRLq3nNrGx3LvhQFUSHdGNkW4cEH8cVpfDzxNFYWLT31zB9tmSRVnhhZrueZkDJby+YfLdQMDKsWB4Nea+MvEdvJrt3fWju+VSSSOaMgiWI5OYiCUJYnjkenuARtbqLZ9V1eMXdzd3MT26IB5tvIPl2vCrEuu1eD/ABD1FZV7aXV/dI9wYzDcWxktTatECggOHLCNvkm2gA7sHgg+lc7J4snvTObWNjPIFeS4CLG8S25JSKKSQhUYZJzwMZHXmqdtq07PtlnuDK0csoYTFHBl4ZAcbAhAJIz8x6UAdT9tswUhijiKWgMSbyzXCSn+FUAO99xyueBnrUl9aiS6d9OVphHBCrQ3DoRNNMoyUVT8rht2eMZrBCwrHG7yEISXiuiqvMSMZWaQMMTg8AEZwOnNbQWzW3le5uZ2khlimkMcTW7FgcokLxnO4nBJxgHvzQBbtrVNMinYWrxLKnnAl5UgivI8iSKQyYLOx5A6fWuZntFnTEImnlm3S3HlMEFm3mZVPlIDB8/LjOee4rsjfmewhiDiWTMlw0eoGSU7nby4187YPLfyskdSMc44rW0vSpo/9GsNgs5mhvIrsKplEaDNza75cB5Dl8b8EDouOoB5PPHFalYJ7JYUYMIXdzGqTknc077fnO3kDOeaz4dNnubtd6GGJwcLDKxheMZVS7PgAkjI+p5r1uSy0YnUBPE09vZ3AzFcEXL7WJzKGhBAxK3XsBzWXdraXWnC8f7NI9uwEC25jWNtp2xM0KoWKhQM8Y49+QDjIrG4kmtbe3tlkRS8MsWEd0kcN+9l3Hkr6jI45rSPh6aZTbRw2LM0o86d4wsyeWwAAuVf93KRuznHCkCqgmnutTW5trlYTsBbcyQwRk8CRSoG8/KOCM8+ldRqBnuUtwk5jmS3Mt0saGENInyrJCGGJsgnPXpmgDCm8PWlq628ri4s5mXc0KSkF0kBXylcYJZuAcc4PtWza6VpUsyyTrtsdkkb+VGkaRzxD5Y3gjUEP6kjJ7nOKLO+MiCy/cvFsj8oTsigupOGmIYsCJCenA4PTFUry1b7RuN2sRkLtdXECyJDHFD/AKyMq/DvngOASc554NAGldaS06W5sbW1eSU747gOEmghhyUSUM3AJ6D/AL6xTl065gu7a5uLmGPT7ZI3k2qfMkcli8U6wg7AWB5OBjnpWQbiT7HaLZy2qGO6kmEkkpkka1YgFJogfl4XcMe9dLYW6y3cSXOyWHUo4ZmuIXFwrFCFVHtXx5QwM+wGT60AW00iC+8/UXurZkS1uLi0URuERWBjMO6SQAOE3HJXGRXMWkczwSQ2Vs7WU1wttBLdXasPPAzI8QhX7oG4j+fFdDLdQ6JfXtr56XELfNaxwYk23BU7YHZvkEJ4yAeM4rIvNTvtPkgEI8mK7gSV0sktWYzO2ZPL8xCIChwD7ZGO1AGrqlve3AsrNbySC3gEcMCPNCtxeSGP5iJ5OUtlIw2Dn9K5e7gZb6C1nZJBb27sZIN8gymQyQhly4DHoM+3FWBqsV1Bd3NzE32hI0iCNKjwSPE486SPy+UmKg8LkE/Wt2zB1uHT306OKBYlla7dwI2ghZdjAM+CZCoyB3JwOaAOb3C5FpEqmGVA9t9olWMoiO5AOHbI+U/h+dehafZXOnNpUlzK93b28oWQRpGi+WykjzATwFJXDrktj1rlL86TYw2slykVwZraSKBgknlzTRyBVacp86S429QOT713Ok61qF5bRWMcLiF44Y5TNGphEMOC0X2iUDyx8vG/H3cUAUvG2rS33lxI8KbFjW7Rrhoo5YMh0kfcx3MqjGBhhivP7yaRyHivpY7Mptmt1jkKF2TapR5xloweQQceneug1+4v7iS6VLHbbMxnnZU3nyVXarhZgBDEccnPzHoDmuO1Kzui0MsmsRKXby7ay5uSqoAWiMTABAMgjBIxxQAyxucXF1HLaSRNd2XyTMWjR3H7tmAU8SADPqe3PFdT5d9p+nxeTZLYpNsYSSXKyC4SNMGSaOTLwxu43Bto569ayLZPs91o90IJbuKwTzr/AMyJwkmWI3pK4ACgkYjGcdMV1ura/ca/5SadF5enWolVrmZVJeeIKI4/KkRTcwKjAFQMDtk0Aee6pq8VxARJYLcSEK9wzSsCJ4yQFjK8kZwQMAAdRWFpd/dTx/ZFiB8wSb5JUy0aHLYgdiOiAcj06k1vXCxx2t9NJbl7tW25cMtv82Q0luFGcgAHHOPu9xWjp1u0lisIH2q6k8qQwLbxhbaJAQF8zIYb+eOvrQA3wsEQyzRq0cEPmqLmWQLGZokZixBP3sHjuevtVyN9KSJZ7RJd9xdI8tvcvNAXkRi0jW5ZRnkFjk4Pbism4025MS21vaxWYjdZWs0aSPzHLkB5N7YAzgHPbjvV3RvKlt2tbyCfEk7JbyybHlhuoiwkEQB4QqCBwByKAN7TvFNks00MwRpI5JPs8CxKURZcAefLKWEqfe3Ac/Lg+tN1CBdclubzaZI7MRm0tcyWaMv3ZTM7ttZSAdoyM8ADrXM+RDFqhtPNR1OEaLg+Uo/etFKwXAl6cE5PQdOb1xcTNNFZQLFLDIgkWMQy26pKknCSS8bwFA70AU9OsHWdZIY4oCkgCh4x5Sl3Y4kLEExsRgHqO1e5+C0upoLhX33JRSZYIQXMbR/6qz3k7xBwCCMc9Seo5CO3Go2uyVbezkt41RoEVwZpwFETh5VBYKwyF9a19Iu59Btb28VnSZmOyHz2jdmKfMJEbgncPXjOPQAA9q8Z6/qMGjW1sElspiIFtTzJPdRGEPOrCQAR7QcAnlsZySa+aPFDXt1Apl8i4toFNy6OWl1GNQuVdUTk/NnkjC9PavXtJ8U2etaMLnXEQRIZPKu/NxdxOoCGJldsLBkcMDyOK8l1k6hNq11BvG24hjkMqxiOWWzZ8Ik7ZwI9pU/Ic4FAHMafb3JjmMwCeQEnETxGaS4ikhDQyQHadrBWGVJ49M1asI7e9TFxcJDJ5awvG6/LMqksGJC5BViCSRn5vatG6GuJJNbW9tHKbWIywvaM0kT7Su1fmOCm3qpGTnjpUNiYbqSew1GKGO6jjkv9kBFrIGZCJIHULiNC4HXHc5xg0AWFnj0+yt4WaUqZZFEUEilIQZTifefvoW98c1uadEHszdXaxLI8sVwZJ5LhXjQZ8uWOCJ9pUxA7s9etcoY4TJ9mkupYrYKDEoKziOM486D54v3h2/dIJGTketdBaajPEr6fbXBnh+yu2myXUSbYgqsDDMI1+bCt1PHvQB6lo8enG1hginuz9rZpnnto1WHe6OsaREkgBUI3cjjOORitm+0iFE8yK5iOoQW8UqxRLJPFPtUAsIQuIpfXnIOe1cr4bj1jVreOznmhl+zRrJ5NtKsMkixlRiMxjAQDdnnPr1rqYYZbW+RdOt7yW8nglmPkZkEHlEqJQ8gCv+7OT1X3oA04dPe2shKsDxyXTxSRyl32OEXfIBEh+RimcE8A1e8MXFzNqaTWdw8VtGzW6IEaO9E0pORuK4lUMT8x/HtUllZX9ozSS3krW5ZpJWVxJc2IAAd3Q/u41yTnJxzge21o2hT/ANp2l1F50yptKsuyOK/82TdGZY0Y4dd+SQMEdDQB3nh2K+hudSs/tMjhoXWeQbnYyCRDB5cpGBPszn+JfwqnfWdm2sxeYHukncvLdPIkgQBS0tvHGpLmcODk4I4/Cu7uodKa3ssXBs9SeZYbqWzMsULhUJkx+6AaYsqkHqRXKHSba1luHtzealLK6+XdxOFNoJSUYp5oXe7kEMignPLYxQBpQQ2MsflRx/Z7OS1nPmT4upGcq6HesZLCIyg/KPmUDp68BqeqRfZbmzuLeeJLHyYRd2UEYUSD5d4klBZoAhIKE7/UDpXd6rZQWFikuoNcRyJEVtlsvMW8IjVm8q5SKTZG+cYHU5zzivnDxJ4iWO5H2K1uYkmkkubhLgb5A6psdJd8hJd3ViBjjFAGh/aOo6FOthJqsb2l9KqyIIFEiRMQInR41BAYlMlehPze3a6do2pSLLcw6oIWWaWYQRSbRbsxXEkzqMnBTjseMnPXxSz1O4lnF3bnfcXBWEx3Kwy3EQLKqxruP7tOPlyoPGemDXQHxFqdtAlsJRcW8huDfBJYpp4gvziKV0bdEykknIwPcUAfRGjy2dxZxza3em4u03qZluJVka3Q84heP5lPljK9y3A54tfYoWu1lmuX+xRXBmhE8CiWOCaJXgd44ssY8NgA4Kj7wFeN6FqkxmRdQurqWM2StbRXkLpEUUMsay3MsajBc7kA5IOM16N4fuo8zjVtQaSe8eSKFUlELwRpbhFjCSjlckbR1IGeaAOk1425S0FhJaQidUhUJIuZyArFZTyQgIJ2kAntkVXimexGqzw2qXcTWsLNC6kIk8ZdZFhjDf6gZV2PT15rhGvJLiJLGNnlt4RIzSSMguWIc4i8yQEJLtHyAAHAyOtTWk2r3dyba3Sa2geExQGR2kCAhWlM0gJw8gDKQxHOSoAoA35fE2o3dvbG4lkl82ZFCAKtvlSYWhjtV6x4U/M3BA4r0228KzS6ezSbLiG6eFhb25eJW4VooyJF2JkMAQDlsZAwa4CKG01TKSxhLuzYhTbFQxMSiOWMx4yU3DKt04Jr1fRLx5dKt9JS+iR7C6WSOSIPNG2+LHkXDsMqQeAQeMcDjkA803z+FtaE1x5sMZka2eCIRXkSQLIyRpJEf9YxJIIJym3tXbRaDp2qx+fCsI0+6jadn2Tm4a8iXzMINu6BQvVMAH+HIrrNW8CT3djb3kupW0tz5csq2kqCWGRU2sd5OCBhhznJxz0zXmsGvX1lcnTSG06M308KNHvy4WHHnROU/eIpyAvXBFAHS2OrW1xafYInihvVEbw3syzyPFHbgAmMquEI546cc1s2EYjNxPDfQXDzyuL6HysyXBSLCyRiZdiHnOQeeTXM+Hrua0tL+eRhbySTRG3+QeY8BJjmjkZUZVVlwQSRnvirOteIItEliv7hFt2giXZaSYQ3MWAsiokIO4tI7ur+uM9KANOUfbPs9lcndp1xCrRTGK1d1uRtzFKhYEeWf4hx83qK9Z8IWnhjSrCee4EdpbXSR30TXsm52mt1d3EaSYAUjIIUnIUD2r5w1zxTa6pPZ3Om204vpngaCA4+z29x/wAtElkGFOZChI77s+tXb661jVtLt4tQJgvILr93BCuI5FVgwMToxDjDOAoz90AjFAFXx3qNtquqXTeGrG3MJWa1knEoMF60a+f50S/wW4JwIjghhnOeB8X/ABR0TWJbmCMJJEsUv+rMbS7pGmZEmXLkbFMjYOcYjGcE4r7b0/TNPnC29wk1pPbzwXDTTKqNKVAdk2HGHchSwAON5rnPGnhxd63155D6VNH5NzL5quFaILJbzhz0VcgHHOegoA+UtIe3toreNysd5FcxRz3AjbdLA6mNiQoxHwVJHTJOM1pz266bcRpM9rJHLbPEeJcuGjBTy1iB8yQTOp4yeeeBXWavpFpY6rZS6XbW9wtwx+1XkuRE1k8hLxlHAy23BRvvAEE+la7aJo0MNwrJH5jyl9P/AHjSLHHcRjKxsAcTBz3xjbmgDGsNF+aJrVYFttLCNNBC82+7mbajKGAB3u5PX5VC812tvbPDLdXF7FJCUT7KszzecipdsY0CcDaEQKoPqv5xWEUaWk0dgY4b2OKGNsyBVa4iUCQXc0uA5Kgkbe5wcEVmyeJIU00xakyoZb0xRywYkndkLRhiFyTCJkIPHy559wDDOlr/AG/O29pUgjiidYrNUnKTyO5YBTjepJT+8Qucc5r0Cx0WxtLZR5XlRGGZ53DAokEkaSSLJbKTum3nqRwSQeQRXA3kF1Gn9s+aZ5rqYST201wqlbZ9qf6PNE+XuUKnK/w7s9DXS2/iSW3s7pprUizn3hiLlJryKOEKJFniY5eEurfMONpBJoAtXtrBqcEZ0i42XUNs0bPDHKksVuhVfNmjkUK53DGVB6nPauE1fWdZt1fTorOWSPbdQPLljdPJEVZpIAFBljBYkFQSBx24077X5YVuZNMitoZ7uKJ5rhIYitrbCdtkSgA5DJs3epJPQ88paeIiurGfU76SeJ/McQyxRwPFIybpI4JEAVEc7lBPbBNAETnUtMa0S+aa5Ej4jEuTE0I2rLFIy5yuFOWb5hiprq7nuZpbmNnii23EjQecQ8nloIUht1jP7yMZLKec5ANSzTTa4huoc6XaxbYWM0nmRNFvcsJoZed5gUjKZz170xLAnUnt0W3mhgtZFW5tzl1gZhJGESMkRqCduD97gk4NAGYt5NZweVDbyX73oQubvEr29tE2xo2t0/5a/fAY4Axj0qIf6dPZgW0ED2kEQNrFOsbXKzB2Znz0dRtBBOcrirmu2VrZ5kjuGiLok8jh2a4+znJkXCf6oI/OP7oFcLbRXcZS8t7g3UO2aYXm53Q+QGwyRgZkGHUnbnlvwoA2bm3u4rmK1uHFsWs18rFyEMzmTcIHckAwo28nac5XnjGUlImjR2dCsErRC1E7E3ZJO+SPptJPO3jG7AHpj3GoR2cmnm5SSe5eBnuJol+UF3CSpEJuFZIgGPUkknvXV6Wlk1tqIns5ZI0uY5C74AihkwY7nzAOGIIwB9480ActHqBmmmS6M6WVnKqrYQjMzu4CFfM5+VVJ657DnFWU1iLTmuYl/tDypra4jje34KyRgy2azxqPkPJBJHbPTir1zblZZprV7YBJhBwTvlj2h1co7HJEpIzj+HmuSuLy2llvIjcT2+pzqgLlPLEJikUZhbaqS7kwOOTzjJGaAGNrt2LYXyLEsxlMYwcPG0kYMruwOCCh2cdCpHUUhtdTFql2LraLh4jIvmbprS3i/f8AmxJuw7fvF3ZGdvHaiK2tp5723Yy28ceIpFAVI7i6cbkmjaTAcGXczBfXjitm2vkj0+NXsCpLS2Vy0if6+R/LXzRN1tslH2gDG3B7igB62kF1aXNneX9m0a2rs7yqC8lxLM8gwiMRG5dvlYgY6GudDpplqsT2MipZvM5WNNgdPLLs0s6ZZpBHkgAYPTk1v3M9oXuRbQQQM7sgjmRrd5RFEG+VsYcbQMdORn644urme0uN0TC2miAbKq5Z1jlCqgQ/vWLMik9jnng0AbNvqQvUg0y4glnSFBfQyibbttXjjR4yHH71tysWwMg1BPLo2HeSOXTxBcw/YxDKZG/1js0zwLnYQQH56s2DxwOTGryrFDNLK9vcSB7SO2jcpu4zLD5jjBJc4IGdpQjPFaLzWFwsRjaO3SGOO2mw5mYTzIs05uJWHysZ1fA7K4A6UAUtd1iyuiBaz3L6hJFJGLieNojP57u7fuk+VJWbczBsck4GMVf8KF7SO4ubmUpbrCsamPaWZVVZJkI68vvQnopXPSuWmSSS9OsSLbW0Ejo4SLLtcGLKMII8nEgz1xjIOK9D0SyN1AgWcSXTH5YFiQxJG8zho5nBAhOwZJPBzu/ioA7a0tbK8sL25jupbfS7gWzxfIzSxARp5nnGMbjbrKJB7gZ71gzXv9n3kz2t4sar5SW89u2IpWULwmOWV4wpAHRm/CqN9eXvh9bmBpj9lmDiWzhVFcIf3YWEx5Dw7V3HP3ixPeuTg1RQ9vdSWiNEonSOVY2xBDDGJI/MtwvMxMi844B9KAPTbvW5tShto12XDRBjNbTI7vPGx8145ZD/AKxy0iEgcnYB1U1654f064Fvau4MF2JrSQStErEeWVzJFEATMTK0oYAHoSe5rwPSjPdSWguJgxuJ4ZTCyhRGc+ahWVPuuVlTKnrt9q+ko2aws45ZYpHuIXSxWWObdNatGnlJPMrtt+zOVfOPmJkLAHpQB1EsENpDqF9cQzxyCeNZZLfaY9RtWUCa3t16wsX2ltv3lPrnHn2ratLbxS2sFz5VvMs6SWDFlSbzCJI45I+uY3EgUofmEXOTnHaTeIbbUNOe1kj+zzxxPFHFBEQYWWORriEquS0PkRq+8DJLjHJxXketarZJD9nu4R5aW4EbwP5lxbzpuYkO+Gy8jEjP3d5DY4oAv6hq8MmnWVp9mjluLmyuphqCW6mOL96fKKKmdoaJVBLgENkcGuv8BeCk8U6xa21rbNFqjxoYmmkkeFoGzIqGKTrJLJNIcY4GOxBrzfwZ4M8SeKNRsY9I8y7lvbaS38i3glY3ROGa33gFYhGzbs8DaeT3r98/2Hv2J7gT+GvEnjWytZ7qCectDdPHJb3HlQRTQo7XCAAiPAyCw4z04oA6b9jX9jK2tbLTNW8VWksdykl5qdrG4hVmgjltkREJJCo0qdDyQcgYr9stA06y0jSLPT4IY1lkgtoIIjIoAVYw0zKsZ2xusfljtkrxzxWRo2haR4ai+znTUsIIN8UVokqrbmJ7uK5iZZiqkI8QJXBx2HOK6aWa3WCMrbnLXT3waYM0kMYZgsNuykkL5IXqef0oAwrjfufUZpS6FP7O8qZ5SjvITiSIn7rCIDPQg8dars72ErzRyy7Rp6TW6KpEf2cY3l27yE7iCRwGweldnPcaVqtu14YoLcRI0Edo/G27XaUnnB4XMTBgx4w/Y5r5q+Pfxa8NfDDw/qGuapdQ2tpa2E0QiluB504hyGkgaMkeU0iEKTwc4BJFAHmP7Qnxs8NeA/Dmo6zqV7HA8VpNcqkMiMpW3KlxNEwBZ2KkH1I49v5ov2q/2uNd+Lus6naaDdSJpcqnaqR+XK8cLDaAqvggyBgAM4A5GcmnftZ/td638WPEWp6TpV41rol1iBIZGwPIjCuzOcYGcdM5O/pmvgu2LoguWnS6dpY8MUaIK0zs7ICy/cJJ56fnQBc0q01mdZ9RkRvIuPNuZ3kGx4zAW8wRMejl3bnuVwM1ZvtkVnPI0kDbUSKB1+eYRSRrvZsjP2oI2cnjLYPNdHot9YBLnzrKTPl+XJGJJDFbxXEm4MVbh9zZOR0BGcVU1K08NXFvdr5N3ayt57248yTM0hLCNlRR8qZAx2wQaAPLL1l2SwLFcPcQNZtB5mBiNdzRtKhPzSsNrEDoHzjGKw0tdQl0u+eSZUHnJKY0UIGeRm2xExgu6hvMJC84k9KbrE1+t+LZb+bzmWJmjmmxtkiiCxMQ6jhojGijPJFejfCTwLqfjnWbfTtOtJbtpprW3vCWk/0MxsZpFeFfvJ9odwzAE44zxigD7x/YT+CF3qeuab4hm05J4EaF7mUjzhaiUs1vEgYfOVjCPgc4bnmv3P0AW+jXbRW6veQ3GQ9oiyQIzriGGWSMHCfMj5HYLk9RXin7Ovwih+H/AIO8K2505IbiYyXN3OZWhaS8MZigQFiCLfb9wnjGB2r6AvfCNvaazE3mXYe2Rp7yOaZ1863ugpaUZx56xuVUc544oA6vTfGRtbk20tjFYGzjk2SpFO8syvvty6PGBlxEzEk7gRGFNeIfHP4lwaLaT6hcTx2ax2Mk9xLcsV86K3iDIsaIMJkFB6ZGO1b/AIj1i50m4kaxuxBarbXsJmlRriDylS3dsh1zERLLID7qSDjNfmX+2Z8YUstH1LS9LubS7u7jSZrIWkRDvMMoouhGx3KPMDgY6jDdDQB+SH7TXxG1fxt4sv7pbh/sMl1OILd3LKpEzOPlHSIxsMDvu9a+WE0O9aOR3SIRysXaOQPtMcpZGZgPuPnOF44/OvSNa1CfUZpptSj8y/A8wgII2CKRsxg5AGAp78c1lQ3N9FazxLbebb37KkTuC0isjbnRCR2OAPU8UAeQXduLIiL7Gz3CO6bivzvEu5Q4GOQAAP6VzBWKS5kNqJ3NsvnMGT5FO9iUxjLAdx716lq+m6pHJcrysSmRAC+25jjyZHOM8csfwIrgXt5ofOurFmjZgIfNVyTMHHlyCSMjJwQTke/4gGTbzTyylt0ZO8M5I2FQWPAGfmG0j86+pvgN8QLnwTrdpqq6rcw3UOoWkSxW1wSot2lO6R/7oCMuADkFSTXyldQpbzRpEFjceWx2SGRpDtCsWBPAyD/hXo3hSfS7aaFy7yyuShj89VZ5Cfmk2ICUVD+eMjrmgD+sz4Z/EbUfiV8P7CXTNQiuHgt4beX96GebMICG5LREsUPzblYcfx8AD588a+FdVvdejfUdSsbWdGH2SHaFNxG3FwIHZi5lK4ZHfuxweMV4V+wH4yvLvSdQ8PprS/a2iYx28TO5e2RowiW6lwXuwmSCBjPBFfSnxg8K3mk3UV8YdQnmPluTJGXdNwbyzOu/PmKY5GfawGJFXFAG38MtduvBeqQy2979mhkIIl8wyyBrd/LSY+XkCF0Uhj03Rlu9f0I/slfGDUtf0GK1lntp9qrHBcL5D/umXIYvvyrYIYZ5AI+lfzc+Ery2ku9OtLmxlae0huZbmC4jEcE8chYNHMXIKw55Ud+MZ5r9CPgl8SbXwfq+ixHU2sZr1YIY9mIbWKAthkSNDteYoVHPIwO1AH9BVxqmoX4WC6gWWSOPMBSCOUzsAXWTfnG1cgkA4AOTXJtaXN5JObm2iAyHWG1ia3ljkAbzJRggEu6A8dM5HFZ/wv8AFUevaZYanLqlnPE8sUEQVgzQR7UGNucxlgUDnnlq9P1DWvDliJYPM/fsROZA2YUaQ+WiFyMuCQfYA4NAHmE/g601CwluYFSOKXaonuNjy290JC5jLyk7mLBvoPavPNX+HFtqVld2vkmY35V1kDRxyBFfY5jIIAGd+7HXvwMj2O58VQX3lQw/ZltIJ5S7SDEZlj3Kkqov+sySMHB5HNYupasuI44IS11NEsLygHFrKTjclv8A8tlKI4LDpuzQB+Tf7Qn7JzNI+oeD0e5ntp5pxbb8W8kZ8wzMSo2uvmFhgnPy8cYz8CzJrHw98RQ6cLWO0EcixTxCBzK7xgyLNvkYhYiMpjGB+Nf0ITNZlLlrxvPF1NLaqItphtVCu7qwboQgHXqeOTX5r/tS/BbTr3SJ/EdreeVfWsdxJaz2ibZJI3mFxHBOAeXKgAex+tAHO/Cv9prTtLmjg1N3uLK6WK2ks7k4KXKyxr5CuAFCIDkEdc9RX1r4s8bWuv6KdT0i4hWK6tZEt4HEfWPCtMZUUkkAgDPPy89K/n7m8T34vXsNSaQHTb+4Fm6Yikt5FJVPtCEASWxZcZ65Yivrf4M/G1JdMg0PWnuIVaOSCQqcxE7gDMuWO1SzDA4OBnGKAPZvGaag1oiedao1w7S3F48/m2qBHPl+W4wSQ5+ZR3GMGvJmge8W7lsJYrkvDG1xMHKwPdqSqIYcfunKlty5zzurtfEd/wCH5rW9toLjyrlovNs38x7q3YlyYvsmZcNcMCMkjC7cGvncajq63Worbm6e0aWGO5PlhXS7KkSPCoOFbBck557dqAOmvbTUnkuJLyNo7RMskEQVYkaIn5g4GQ4IAIH3hnFeN/ETTZrzS5r3TrcSD7KwN3cARqzuSJzeBwMKhYKpHIC16/DputzsLeabda3Aina8kfAitkfCwiFMEXD59eQc9M1n+KdHuLixmhP2eSKGHZHpE25WkYyfLLA6E72AILKxPXjvQB+U/iTSb0Xs1trE0ZitiJW+x4ETQznC+c5bIOQmGPbnnArjPFfhizhgS/06S5S7+zoRaDbIjW4AUspU4MoGCT6H2r6P+MPg5bTUJrjM8E0Cky20WRbshJKJP5Y+f5s8HBrwyC9iWFNJuRbR3EsjylwhM6wHPmwgN2KgZI6daAPCbTR557G4MiPNPDctthiOfJd8qv2jHHB5OPxr3z4LeFtdfWYRDb38wZPMaFAyZIA2lcD96okwMj+E1jReGksNUaHTrKeSzvAxEjtsS5eXlcA/fCsTux2HFfqT+xv8NrK5shq+pW0IkXFv9oG6YCZHZpYWRx8i44BHH4UAfFPxP+GvxC1AF70zhthVPMkkUmQgFgFVlHChQAc8+5NeH6fq3xH8D6pGLa6vbeDTv4YGuGlSSMAq0qr/AKxtxPTgZ9a/ow8U/CzwtqyNpQ05ZZ0ha+KhQ4SdsFXSTPCkHkZJ55rxPXf2afD1xclP7EtCs7xSm8XYs1vIAAyRAjDb2yGByODQB8MfAL9uT4veBLyHT9Tu01jTw5kmtrqJ0Z4nC8hiw2yhRwxxjua/ZP4L/twaZ4osbCXWdIu7aHb+5MMMMkj3C5MluZnLYiUlW3MeccGvi/w9+yB4e1rWnY6db5SQxJfNCVjidXZnikjUBZEdRjIOQR9CftPwJ+yXoum2BK20VoIk2y2McLbPN7XFtLnGTx97BAPSgD7N0z42+F9WW0m0698s3MYkvVlJmhZpHx8qsvJ7ZHHHPSrXiK30bxCmLHyJXnWXdI2yBTM4JjQYADyZz8vUAc8GvPvC3wOs7RLdpYGk8myJYHYYLeSOVdnkkndK+0Z4DL6Ada9U0nwBe29xNbWrMgjgaa1uZ1doZJZD+8XOeehww5yOKAPz2/aG/Z2tvFMVzP8A2etwqxML1hCjSQsEO4xRr98g4+bHGeM5r8WPix8JNe+HF3d6lYRXkUAjEX2RkaGfyfM+WScPjOVHyuDnnHav62rjwFcOVMtncz3DOIJhIpdplVQqYA+UDf1B5Ocmvnr4yfs96P41stSXUvD8Usz2Aj/ex258/wCz5CwFFUFeAckcUAfyV3Pxsl0qEaZf2NzdHzhb/Z55SpjkJDsZJGUiWDaQQpPDcmuQ1bxT4Y8WQyzfaRa3IjaO4hQhFimJKrKSDicgdhwOcHNfor+05+wVqQvJdR8NaY+m2WpB5x5CExi9hAVbbGcxxZVxgcj8q/Mjx78BvHvw1ZJL6xZmYRpBMsGIlWQAhZPM+6/y8Hpg5oA8tNvbaYLrzWlVDNKbadclZwTmNhMBhZMkZ3dq9U+A/wAXNT+FvxA0y+tZzFbXV/HbzuxDFxMoaRmCncs28ADHAAry+91GHUUayutLnE8PEkscrxI8yHazKgTErhxzjuKz77T7e2tNOuoPKt7yNmlCzBo7j7SmDFPkE75ODnofWgD+wH9m743+HviT4P09V1OK51GOCT9zKw8wtGAHeJRyRkHcvU4r65tZI720s41MYR54jaxEkNEgBeZmKkAqZCoGQelfyV/sc/tK33gzxRFpuoXRhQTo8qxXBF0qiQNOyo/+sLL/AArzzX9UXwc+I/hjx74S0vV7GEu1zChMkVxHmIBFysqsch8Hn3NAHfy6K8LwacJEnF9cJK8sgV7iKOGLedpIwwCkqpHpgYri/GPwU0bx34V1WW3guobu3t7lrU35VmvLiFmUiYRjDRtH1X/azXrqCETPI81vHDEIFQxHdcWczzMUHmk4VpOBg8YPHrWLcatdrZzW9s80UM0kq3MbbHglljlZVCBTuILHJZeCKAP5XP2p/hZrngHWb6Sz06wSIzXbzypbSSyRkSEqm+UYjiDMMFOQDntX5i+MPB8Ov2kd/dWpNwsRhmUnI2hMiQcZIyM9OQPWv62v2k/g4vjPwvrNhb2tnealqW6WSSTKm0mnCs8dugXc6pEpJIyoIxX81nxh+GGqeCNc1S2lju4pomZIrjMotpoU8zcI1IwjlI2PPOP1APzZvtLu9MkZFa4EZl+yEwgKZSi7mAOSwBC8tjmovs7sFmlJCRqNqqxZpljOAi4OV27fT8q9p8Y6DYTwyLDHMsturTywvIA0kk0p+0YuIx97P3fY+nTzEstugje2WOS3icxRFgzKpYgn5vvEjdj1/KgCzbeKZNPjhOllY7yO4jkSeQPvtnAO5pHRh53LsQOnygH1r7A+C/7XHiHwzDBZ69L9sja7jWC5kUCWOMoqzI4UkfOMkAevfPPwddsu+aOOIxRphmds4RmYbcnsuMH/APXirOl28r3MyW9zseC6iffkmAAZ8t2OMtjGOB/SgD+jXwH8Z/CXjrQpr/TL2GG6mhMbPOY0lurtjbmFRaDiJwjAKSAf1FdadU1EObS0aWxjjjh36jPFJcQMoVDNEZD92VjIOBxknBr8Cfhv8WtV8AeIUubmRyJr5kurWImOz8gh03sk33ZFnCPuA4zjjFfr98F/j14c8XWmmxX0skMEVvapcTyXMRtZg8bITNC7EiTIiweh7cUAfS8988Vtttbdo4VgR1aIQmaeWZVW4lnTki0jYmRc9N2OtZEvic2Vy7DUftN41mhFykQ+yQRRxJ+7l2gDZGx2sf4Sfxrai0mMXsd3pxWbTpIJGkk8z92Vu1+y7QVycGRcgdATjFZdr4TuJ9RuY7i2EkUTsTZTSiBjdQ2YK3LnjfbNH99Bwdxz0oA4PxZd6N4lim0S/jjv5ryJpLZRbFrGQtEuXHTZHyc8cnJGe/y143+DVxYGa50QboIlVhp8LRzWR89ifMbzFIeEjcUAACjFfTup6PHC99fxQNEmkzpHJFZoZ7cKsZlksxKfmFuXf943X5cVTa5EWn6db3O+KKK7lnlvXt8W6Ru8u2JFHzSqwT5MjAHIxxQB+cOq6JNb67cKZIWexVTIzL5aWCgM32a2i2jz7kuxQkj+HcMDFcinh221QRzI00dxDdTSzbrmNnkSSWRApmY7Qjy7jgncvRhmvuzxn8OtD12V8RfYLu8F8sd1byKryzeQJYTIQcFo2Pl+rBdw618s+IPBmp+GpnstSthZwtKyJFJLm0jjt1+0tL5f/LW4JYEFSdxORQB8qeJbN7KaZmtZWOCPnQyR3MkkqxspI5RFSVMc4zxz24gWx0q9KEmcCOJboQqCsSSJ/qWGPmcMxGOTwce/1TqVjYz2EdnqRjuIntLmSCaEbXkd5oZdq7hliGjfGcZHbFeD6tp8EV1fSpBcyqqSLGikMZriEvKHDoMbo4UZRnklfXqAC2cS29rFbFIrlrM3chifLosZVkMzMPlcxEEoOmeBXVWGp6gjDBjuEurczb/IZmVFRYnQDb8qGMAgnGcD61y2nQW51E/a5IkGYJ2EokS5FrHGFjjY9NxGOvG7OeMV3MMqQzR2ltFAsEAjkJ5STy5sRRReaAfMi24yw6A5oA1fDqW2pM7IbeSC1iYzOYhFOqB9sSxPnkED5j1PXvWzfixu/tCy28fkxFYo4YnGCY4ijOh6rmQcZ7e2az9MthbX8jW8qRQ+aLOS2jIkEitZqY3jUj54hKGDN/DjnrVzVUVL6Fbben2uLe4GAk4zhIpocFlkXsV6gZ6UAcTHpUy+VHKyttaeSG3kkZt1tJEu+ES42s4YEn0Nbmk6ML1mFukDiCSK7cNNseeby1iyrv1Iznrwc1HLayuwEzSXFvdBXEsoKzxsAGSOJFwdijAyOuOc1JDcGCQqI1aEYge4Rf30E+ckAA4Unv2XPagCbUfD9tYvFayTGG3UQC+8olpHeSaYFo5DnO66WNpCvALGph4XukFrrNqkE9gkXk/ZgTLPqDSSv5skiqp8sBySFPIHeta81mwLWUoYG4smSBoJAsi3UedxgfAI37mYluRnmut0HxHa2DA3kMNtZSuZRGAJMbJmWIyKBmHKEE9MnnvyAeeLocwieeSzc26W8TCKIExM0s7RlSHAwQqjIHQY4xUsWiS3LRDylhMyCN5QmEtoY8MY0JGGOVC8dMmvQr3XrOS/ja2UbWaO2ChGZC4Zox5MDH7rQIHBz/H9TVe4vI751dVUQQuogiVtsknmHEgKoCFIIOeOMc96AMHT4pZnvI4YFCQJIqK58rLLIf3gfI3RmPJHtxXRWKR3UMyWzqk32d4JIZUYKWDEZtSTydvQ57Dv03rDSRLDJcW8MNyzbZIreTdGsMAVmZ3fPzsFRsjkH8a17TSpLxZXcW0gV5DDHAFhYQqWVmLn3UlAeo5HagDKsArW9tY3V09tb5+z2aMAASgCTTlerhVQZP8AeyOtXE0cNqkn9oRRSacP9KhurTAnugr4inCp/ABhcdc9cGtq3srUWlqywNcXOlMHRZCrPPHJIYzCC5yMTM2/sQmelPDXTNHazTxobeS5UXtsgaOEM77YDn74B3Ef3i2c+gBHaQ7bzU2mW4jBR0tcsDK0EgY27QYHLFk/AYHFJd3Op2Nmkd7JPFe3jSF1DhyvkMz2s+5u6q5yowcA+gqWx1BNLu3urtDd232dY8gZeN5HQB5QeVwC+SOAfY1PNMniKNNTil80Ws5ENsUWNwgHlyNnOZUCh8/75NAHLw2ipqNnDb3JRprCC8WdJz507QxqkyGM8R/vFOc9sU640+yE9xqtxDdpfGEPbM20xyYYCZZ0fG+RX37cZ4HpVmKG3sdQZ4o1lhmBs/tF0HDQGdkaR4QV4RmYFR/te1dFdaja3sczpbIJbFY2keUkQS5by1txHwfMOMjHUcmgDzfX7WxlSOxgW3EjyyXypIw3XEUYVkmm5AEpZ2IUEgbfQV5vqWjLfzGAeRIIleRHkC+ZIqgs4ODx+7K8+vFesawi38jhg0WosvkWcVzCYEiiuMoHSQgguELtg44GcY68nrmntDDZpbzJLeSyRRRX0a7Vt7fmO5WQRj94HkBIY8ZbHegDxnUEFsIRDGyXqDyxIu7yo4nYj7OX6eYBgA5+X86vQx3Sws7XBidy8chLxkQx26AuhYnBLIwAP8Rzjmp9fs72BDb+dJLFFctLuEe4ySxFVkj3uBk8/iciuOea5Wa6ZZo4drjyUlhKIyIed5XhpWfIHp9MGgD1DQru4aZIiS8ALFYpJMBMjas0y5/1QxnPTtXqXhrTtSkRluJGu45p+FglEcc8O4geTuPRGGTngfSvBNFFzdOLoOVUKCkYJ82O4I+TYF58gkY2EfNnmvdPCvi77JpsdvcLE1xKrwlYCqSwMzDzHCMM7uCxAP8AFnpQB7DBo0kMen2N1PFb+cZmWSSZ5ZWJwIMKhwPm3Zz0969K0mOWC9tUvnEyyf8AEulexKxAyghYFd1zlT8oYNxyffHjlvrDzCOC5Zv3zxKkqxtKgg2iQv5yj90dpGcng8Yr03Q720t4njgQx28jrFPKxZZLre6nzCx4R1XLBiQSBigD6q+GureIbG+tNMiusQxXSRtHMz2qzRGTKqZlOH2qMBgfev6Kf2PPG+oXGkWEd7cotuqQIyLKrF5EcxBgwJL8AZ9e/Wv5jvh94itNM1GOO5W71aNJo1UEs8q2LSc3aA8OgAPOa/oM/Y68U6ZqI0eLTo4EsTbRxlZXQSFnKGORjGTgZDZxyM0AfutoV/Be6eIJHSQqoKkLl1IwS20Z3Lknn8uaxr/R7W6kYtCz3Ekp8qTcdzsxKBCj9ABk46fjmq3hZUitI9nkPLsSNSpJQhhwu4nsQefbvW5dWc7m5WYtJNCQySqwZYpVXKkHA3Dgc9s4oA/BT/gqD4KuJ9H1M2gMjrduLqKTYVghjhb90j5ym5h0Hpiv5XtTt7jTbzVbW3hisJbRpXl3ICRH82SwGCwGTtGfT8f7HP29vh1c+KfBWvXa3sguLfz7zzsk52q3yyJ92TI3AZ4/Gv43viOW03xprVvNevBEtxKLlbhHACbymEz9xHwcE5HOKAK2i6he2ctq10Eljl2NEttGXmmhdSS80jHKr/snjsOK9H1a9trK0to9MnFrf3Dm5y8IeRTNHiV4+o8xVJwO3B9K8Q0nWYCs5hQ5iZ1iDyBS8EROJI2/ifrjHHA45rrtI1xrqWzM8gaxdJ3RJAJbxpwhDBSBwrAjA/8A1UAbkGtzNfrBZXl1FHavA/m3IDRyBciSfy+yswcHAGAenavUJvFlzd2bxJbhZLeFJZHhwguIyMS7ieRbsu7IH/1q8SmtLhdUbWdPjkexFsDMgZpFSWHDLbsmdyEn7wxjFbMN9rTBWgRb23urcsJA6IgIBDRMeCkSsQDn0oA9I0/4iHSVw9ii2kieZZJEFDIjNt86NZPvRhycDOTg5qmdYudXkvHMAEbyPMbi13fuQsqsGJTpKXHQf3j715Q+qRXH2O22SvFEfLd1h+1eTIm95QrcH7Pu3ADsV6U6DWJoJZZ9PlmWIRquyQSQl1dggUIT80nJJ9KAPdLTXyZoGFs5aFUkuIL65Ym28whJJIlXl1dcE5PGcHNdvZa3HaTvby3MgluSoYy4R7iBgAFgAGFjT1PpXgtlqsv2dZ7lTH8xt1ckidVcfuXlLD94uSeO3vXWQavdW8bLcWZa0dFYapMyZUzDblUPzPDx0XHP50Aei6/qTanbxtpkpupLRRaToLZD5kzgn5hnBAX+I8fzrz2fxHFpsTacwulIme2EcUWzyvtHyOkr4/fJuJIx2q4mqub25eO4tRD9naRWhJUSxxBCzmNOQNh9DnacVy/iPxDAI4ZAvkW58y4meOIf6UwQlI1bAaOTevQ4OOeKAPo3wDeaXqCnT4p4VEVonEBdXPkEHzQX3ZdZiMjsvTuK+qPAqCOcNLqH2aFLGJkXcrMdpl8vdEEzKCGCA+rfWvzH8HeMZYNSe+hmmslmtZreJLYK/mSeXyZeSFDtgAj0/P7h+F3iuKEae0sZ1O5mAN8zytILRYxuQgd4mb5gvUHgjtQB9v8Ahm/fTp7G8uWlbeiSR2+3dctHO29YBGeYwzd2GMHPSv0E/Zz8K+JvF+v2zarcS2VsZpm+yvIQxhAzG3ynBwP4eBX5oeFfEcUhuJLrdqCpe7re6ba0i+TGZobEyrym2MlQMc9s19NfDD9pjX/CWvab9ntptpIS9jdVMwjKlrNhlf3YZfvE8EHrQB/TP4C8Kado+m2EgjVpobeJRISDlhnJJPfkfXPFepf2hbwoRuIGASoOByR/ET19q/MP4aftbPrGnWnmQyuyxxCVG2hUM0fmKpduuFB4/CvrfQ/HEviKyje3DSfaljaMLkMAAcg+n6Y9KAPbr3xLZ2y7ixC7tuWOMHB6A5zxXD3XxBkmlFvY2M82XKrJGrFcH/VksBgZ4/Wm2ehT3oEty0giZ9wjdlBI5zngc8fTmuvs9GtLdGUIgQJGf4c71906cZ/p6UAcQbvxnqqM8YS1AMKoFBVgwlDyZV+o2/h+lcv4k8K+Or2AGPWpPLHMUSsEZjx5ZZ8dUGPrXuySW8bCPYcCES7yMdMjkDof8npWPq2u6fY27NcuERVLKAd77cddi8jjPWgD8vvjZ4I+M02mGPQjq7yxCS3uJoL6SJ5N+f34GeWP8X6c1+MfxMtP2kPDusg+JNT8WQ6UdwhW41WfDhbkW7LEIzxHjPXn3xX9SureIIr2F0TTpikqBxKdgJLAhSVOeK/Pr9onwPceJdG1lW0Qm7hjuZrKQBCBGjby0qkdN+MEY9cDNAH53/s+v4pF5ax6tq9wkEpRbgTStJPOUdVIS6nZmbymhjJHo5PrX7WfDO60y30yw8m5N7GsbxTXO8OruiK5DYzxt79T0r+afxD8Udf+HWr3Mcl1exFbmYxR7w9uFQeVfLEoOVdo/mA656c1+hn7Jv7Tp8QW9vp99fxmSeWJlDyGKVvMiVCEjB5YtnbnANAH7iwX37mGRUCuibWcKrEKP+WW08bM98VbkuJGw6Sb9gZyNuOF68dz/jXinhnxdZapaQCOf9/NAWkRJVYoy5wWAJwDjiu8ttXla4jQFdzrJGVK/wATnAxnoP8APQUAdzC8SQpgI7KPLcMMgoMfMpz8zfTHtVO7lt8FZQUaSf8AdN94bO+cdOv+RWbbLcRwokmXIO1WDEFiT1Ixwc9frWjbxEQ4mwsiNvC8k7encnn6f1oAxdX0O01SBoGQFFUsZHUNh8fMoB4IfnPb2r4J/aA/Z90XxBaand/2XE09uB9nfY0W5DEI9kmwfOm7t7Cv0UNsWHkgOiLyzbiDhSTxx83TFcjruiSX8UsU5Eiuf3qFd4wB649/qO1AH8mfx4+EWtfDjU7xL62YK9zLJb3ADtBZqpx5YwuFY44btivkPS/HH9i6pCdLv5rUW1xFHd3NwGMTtG4aVYhjOd5P/AST7V/Rx+2N8Bm8R6BeNBO1szrMYNsfmESAHMZYj7+D0OK/mv8Aid8PtS8B6lfnWLa5TTkvJXigSMLvLgoJI2PLPsySuM5z9aAP3B/ZJ/aKstUibSdTvYZmV0igiRX+UCNUjI55TcMZzjPWv0E8a+DdE8a6JLciGO9Nykk7R7SV85YMMJZAPmQoduD6Zziv5R/hj8TdW8I61Z3um63BbW9pNGzrG4MjWakcSMuMDcCwPr781/RF+y9+0TYeNNCtkN954EUVrMkjJKnnPCCWLDIEh4/xoA/DH9tv4Q+JPC3iLV0s9Fml0S7WaMSRKEaOVDLJ5nmAZGWfBC9vavysj8LyS3kUEtvAkkqPNHE2UMyxMVmt1IPzMGOADy1f21/Hf4MeG/H3h1muILScXLM+02qhhuVs5K55yRx9RzX8tf7S3wIl+EfiPVJm86K1nv7yZZI7WV4LO2e4YhFCjMbE9x2zmgD5Us7C0tphcyERyiIlVgUMIjAApiaJjkOQM+tdfaTMYYxYXclhaPLECGKnYoTdIpGMoWwOn/168tuNQSLT0uraZzIb5mmkAI3CUj59p7E9u2fpWvp13MDA87CWB5UZow2xkHQysFOfKIIGec57UAe/6FPFa3FrD888hzJI4Zyc7sDpwvB4617hZl4g8sEjKAAIyijAJJO9gx4avBvDWpQRRLIVhSRwDErOp5ibA2L1weOM/hXpGmapJdM1vNMVeeYyLKCdhijG1woB+93x7c9qAPULPUpYLm3NyWk+0cLGxQKZU4Z2A4XK7sj+tdRb3sarPH5GbS2KOJ03SeaWZSpQH7wXO39a8uuLt5oXkG1wkYjt5WhC7lRgHxg/I7KWwSOc121jqUGpabbwsHgFvKDHcwozLmL70U6L34xzwTzQB1l5qM0MDwWUxjs55IlumtYw0tsGAI8wdQpIwT78gVprPaTQ207Ozz2r+S3mIBK+8ZLAcfJg5yc15xeahbXN2psBPHG9zGsruXAkYECR5EzyASQBjg16Lrwis9PsbSKGWbU9R8tJHilRhDEGB4iXk5TAyTx0NAGmsk2i6jAv2pNsqRzWce1fKWRyqlXCAglkNR6hrN663MNykUCC4FvhcCW2iuHGzev/ACzhc855PFZMcdzDLNbPIyFljmVJD5skQiXAihcrlOMZC9Ko22o6i8yrc2bX/lSSSPcNB5mbcOVijudq/vVBI2tyQO1AHokdpPfFLczCGC2VczrIGV0iwcuCfmXB4HXtWBrtnBcEWUQMqqeHePhpJB8yhgf3bDG4DuB1q/dvNaQN5kMbySxLJDFCzZVpeGDe/IwD0zXDQXxt47wtJcyxzzhSittAI+8o3c+crdwQMD3oA0ryxubA2drY3YlaNZZGV1wYgNpAZQc+Xwwzn04qhai5WeV4GeJXaLzem1sZ3uikHYm49emTmoBqS3UjbSY5IfleVuJJsZKKeSfLwMHGck1qrcm7kYwTRRSyWotLkQAFBGDkIFxwynk+uORQBqWgkS4uFkQSJIqRJKjB2BLIzM5QfKQAcZzjNdBLfQW1k9vDCbi4SUurSRh18lS7szEDDHcx5PbiuLS4s7Zk2LeXGobgkgjfyooo1BUSMjffVvX3zWrLHdK81qk0kdtdxMxJwbhXcYxHjqu4dj2+tAE9xiax3pdqkkcMtyVhhDo7yOF2TbRyokZeOgGfSuD/ALA1e2SG/nZ4oHmlmazGVdXmUoJcx4Lwupzjtkgiu70BbG2aW1lN3GEMlnNNMuVeVFLxNJFkkRHacmrs2pWEsMENnJLdlZY/KSXG9izhZFlbOPK4JQDpwTnkUAclcaeVn010TaFxLKynzY8ADISPOGkIzuz0HPJGKp2GZ0vo7iKIfYrq6nt5JXWNo1RVnwIwfuFPyzivSpYLS5dbWy043KySmSWW2D77a4dQjR9PmHPJxgfhzz+u6HJZ3b3dqkaX/wBlFtLbeUZWkkzHFIscmNvm7WPbPfFADNJ1CwaOK5nje5iltJIJGkAgeS5DK8JtWfpGG3ncP7tb0SIumW0Wmxx3C3wX7dLPKWYyBiscUqH77hG+YdsAd6wG0f7PHZ24trgtcQxI8c8TM1sI12mRsj5UZn+bA4HetqdpoLdYVj0ya7W5kWKzsy0cxWRQk8oUdZmYpt9DQBy95p0tvLm4gY7SyE4EcE04ClInAztYK6lcDpz0Fbz2k8Kho43kguIYrVys6ieEvCZGdI8YaLeANxrEv4p7WXTbnVLiXicnYZws08zeTa+W8ZbkLGTuPUYz1qzBFcsuoiJn+zTXsEEM5lLG3g8qQNGnzdFKscjP8qAMuDR77UlWaCKOKwlkjuDd3NyR++AVlv3IOXiUAAJ0DDgZ62PENjcW7wxHVoFivDG9w8jAvc+So8t2jKYhgWYIyH7xA3HgU+1VJIL+1ubqY2XmI2+HCRi2kd5lCAH/AFCpEuR3ORWJdyW4vLW2iM17a+YF8xgGBAUxeVKR/q4zEzEA/ePA5xQB0dlcX2n3MFvDLdXVofs0UUD7TDL5yN5skqxjdswzbQeW3EDquOm8RySWOh2Vgkm23tLhp5oiZWlnSSMwIFkk6Qh5QMdAMms2GxSGGW3uJlikSxFyxjdreWOVEYQxxzn7zgtHwPT2qCTUbnU4bM3FxmCwhWWW8nAME8eCoSUsPnjkkTavcsc0AXNIl02O4RCkbS6WCyP5e0XEc9xE7RtKCCXaYrsGDzgA16NeSR6iL6a3j8nyY4oHszH5ZS4hKyW5tzn/AFUgG1mx0YjNeaIY7orcCJdxLQFo1QfZZxAsjTybf9ZCpkiYL1G0nqK63TJNQm8ue6kEUk8ljZWy4V5oIHlQSXUiZAmUR7mYckKtAFzUdKuI9MnvbBctdSyyNAxcSxSRzpPcrOzfLI6tHhSPvg7fSsc6hqEN7bm802Oc21ut3avbpmVXcAB1cDDGFOmSOpOOMVq3t9bm1H2i8lnjljuYBFHvht5pSzPGAOqxOqkDHzBmAHtphZZbeJkiC28csLWjIGcrApUtHeMuR5bEYyecGgDg47XSJ5Fv45vPkKTXFzcwIUki+0I1qCWyAgE7KhPXI7da111KGws2t763QXMij7FbxqDm32h/PyAf3zoMFuCM5yeldClvpdnfyQ29sv2O6kmHl7F823mkKsFmjzhrR7g7x12kdDVK+ntLpX8/ZBcWBa1gm8tVlNuIzFMblQP3qndhMZ7UAZFtcGPTLuKe2uWmlkRoYpXRPItFyUaJgx8lmY8+uKpX7h9MiliG0RzRuhAdY2w3Pno2QWGOo64+tR62moLBD9njje1aAIWK7Unk52tIPvBRkdPXpxWVeRxzW1pb+ZNbv5KJdW/nSNGVILuyMOi7N3GCc579QCjBZST2b3JRAjupuURDtSW3k3280uw7gwYZA6GoJ9PfT/7Qkhv1uDJbRXCTYLiOeQmW4gm8wcbdoA68HvXWQWciQxx2l4ql0CgOqeWsT/KfMUH95Nt3bQeSaiEUZkdVh/dy2rrdjYMFxKXhG452SbAefU496APPIdN/t23vLy/hjjKgvFdMGjtkjj4WWHHLO5GOOAa1TZ2rSeXZyxxxGJVOGdsFVwwtyFztbHIzWxfxsLZrePT5o7dSyRrO2EMaDkOvHAbkDvVC5JjWCBYWib7JE9u8e0oMjLltvRtg6Hr7UAeeanpV7BOYDF57TSvMZCm+No0BLBHOAse0HGeh7VgPbwajDGJJWtrazZ5d8cvMkspKDMRH3FPJ4I49K9cu4phKElneONA0kJjUNbpBIuGSUEc8kn0zXF69pcUNu0sBilIkidYRCYbcIhyN82Mnec4x1z37gGPb6bDPpxQlv7TEm2CdXZVuViwd1uvAE2z7y46CuPvtHNrM9o8NjOVUzNBFAfPjZ8ZLKPvPk5BOR/OtjT7tmuGE0bxwW7wur4kVlVtxMtu+R5bKMg/3gOa21SS5u1vvOtNzwGMTldrSW8QBRnUnJuM4478UAcdAI/IhivWFrPbp5BhFvHIFVWZh84HP3z/KitW50l76eW5a4hQyOxCuNhAJLDhuoyxxRQB8B6i8DXTTOXguHieO9uIJ5ogh6wgxr+7cE/eUYyTle9eda3subpkmNtNDNIsEaWyyx3JYxf8AHwY5T8qBgN2MZ7AA13HiW/IZIBcK7TSho5kspFhltgSFkYbPnk3DAPrXlviCC4srmJdv2gPEJBcS3GTFNyQqi1LEYA5BAPB6dKAJND0nU5LqHTmSSaRtkUqB2LtGznYLeJzuRTGcZAweME1/Qx/wTZ+BsWi6fP48vtCWDUVwlhdyec/2EAr5khZ5gEkaNeCAOc4bjFfi38GtAfV9VsNThv2uZ4vs6PKqNNFBKwCRxEyLuVQ3PIwPcYr+rL4N+D9c8D/s+6PqEumSmS60iOdZRbtEg+1RbRd3LKCXXaCwJBG1gDxigDZ+Jvxd0ZtJubFr3dZRxXGnz3EY8xb248tlFtJKSXtgg4OFx1x2r8evjh4i0qDRtZlhvRc2caXEbRQACGxLbmikhwoMib8BiBuGMnHGPpr4q+JbcpqcFx5VxcJbP5y2sSuEunBWO6Z9wBYIcZx24J7flp8YtX1fT4bm5ilaOzliMpW4MUZQZBOxpiqEPgDYCWIydtAHwf4s8U3L6xZwSuym5eWMTxSrPbXRWRm2zBGLBCMHkZyBjnp/Qp/wSF8Cf2l4j0jWLmYyjzYJ45IDJcwyNgAROHG5WAznIAXHGTX83ut2U0niOFIpx9ou7z7Q9xHGAqLcShpAkTADzRuAOBz6ECv63/8AgjF4HbSPDcN7KjLHJcoy3RB2QTSqGZVjf5tr4zwu1fagD+nrwvarZaZbW6gKqxodoRlwGXGRwP8AI6V1YK4O3Iyx4IPI45z0xkGsTR2xaR8hyI1G7crdBgA7Seg/+vW1g5GMBdq8deSB3oAhm3MjhcLgYzwd+eq47YHrXkfizwFY65J5lxlgrPMqhFdt7YBAEnGCM/lj2r1qRwuVZdqggjPcnJxx71kX1xtVsMoOxiATjOBycnp0FAHxn4z+GkGjwztpsk0cV0ryi2jChXmUfKCHIUHceRnB7DAFfIlz4xj8NazdG+uUhkMmHMNxGqPJEQrQSW5O1SFPzcgnPTtX6D/ErX7S00u4DyReatvKQojSTeFXO3eWGxcHkjkc+5H8pX7fn7U+m/Drx1qGm6deQwQh3mNzGTJHa3qEtLFIUlIaInozcEdTQB+tnxA+JVsNKvNQ3RSuCyoispVTIwypUEosBA4yw59Oa/Ob4peOLPW76RreeR5wCqxWrNbujxITgpbsv2nC8t+85ByBjmvzJ+H3/BRXSbrydNn8QxajBdCeGKC8URLHI53OXly3mQD5iucdcLnNfS3hf4nWHjlo7/SNU06dZJJIrmG2it4UAKrJKFdn3/LuUCReGOVJ7UAUdbttbvooLy7unuY5RIloPN8uaOZXJU/ZVJZAF6Ngkck5rgtS0C6ktDNLcX261uI0e2uJwt4ry8NJYT+aFuLXkBwRuOehxX0o2gm7tjBG0MEc2x1a2eKVRMzDcBdF8RxFA2QG3ZrzXxVoF9Ylvs0qvJayOY0BSVIIEI8zynZv9JbBJwm4jPAzmgDzC6hijRITLMi2um5njjCgTxSHMauEj2yMjj5jgY6AnFeYeIbHTmFpIYlklvVYmOO8+yhZQwiS4lWSQIHAxgZ6DNdlew38sxsmkmQpJKzxTIwuJJSvmxLHsGXgbklfXAI7VxKWD2jTXl2XWWZxHPc3caBdOWQ7REkTnM6ZwCCNy9hQBjy6I+qWMO6/vNMmtrguILmaF7eN4G2tdWatIAyYAJJJBzxntxj+G76PVFDI2pRXzuVliuNjhQpLPP8Au3ESkjlQBweDmvYL3SUu2Nv5L39qfIMslu5aEnG3bCWRXjiKgMV3AKR3qs2ki0S60+3zeSGUS28UguUggkYAKtxeHJlcMAeDtIGKAPN4YbS2upHtIG86M+dNI8ogNtKEMXlgFmYQZXg4+Y84HWuW1bWJ70QJYvbBJJ2vLwPHJNKZlJUCZgcPBwSCOvWu51qBoop4Hm0WK9u41F5CsMhfbvKidpw2VlLD5V6DGTxXiV1C819JaKL2aysmHkyWqg/aponY7LjBBUrluM4bOaAPSPBmuiFr2G5c3cYnZ7e4W2CwQ3UxzsM8x+6UB284HQe/SS3F1qk0MslwLSLzRpkssUUaoI7r/VRl3O2GM4G588npya8mgS3bVbC3aF2tftFvLbpDK86RzybRNBcAAJGwRclhu2+1fQ+laL/aFwiwagVhsQ9ugSFlimUMsotxIyYvHXJG/kjoD6AGFceGXtLX+yzN5l+5aGFrRnjKQSjdLG7kAPuAwrE4HTPpmahYSQw2klxYzyLbXDW1rcE+WySRw7TcSB8GQY+XI4yvWvaoXtbPUHtp4rFIUMaFpBgzugDeZIWHmFc91OOOMd62sQQxXE95DZm7RkSKGG2eSWGQBTvWOOdztfnPIB5oA8LbSpvtcw1AlreC0huo7NkQFnYktMiOw81gmTkAgEk1sNo2nabNva2b+ztSEWfMg/0pGkVWXY8JYXELckjtjjvj0YxRPB9qntHinNlKkzSRiUtbqoGwqg/dqCArbVzzzxVSF9Ou9MguLM3VrdoyfZAkfn2to+BCsLK6D5MFjkDI3HJxzQBgXF1cWkttJFYNc6ZFDKlvHB5kcbRBSk0kmcmeUbc4GMbO1Yumtc3l3fPatcR2z201wrQW8SbTwRDKrswv2yuDlwRkYrtv7Ht5yYpZJb+0M8pj2zyp5MjRZuH2QjEeJM7c/KQeetRjTNHsrN5PPuUWJWjmYSmARMxDKx/vFhgALnO7gYoA5OGylu5NRm023lt7eGGCOaUDa0zlA0wiUvtQGQkYycEEDrUeqafJGI2solhmbTpjePKIogrSfJ1dgJHC5+p+7nBrVmlh0+3u4bOO8sIoGiuNrzhpr+OZj5oXc/OMttA574x1wtQ1OK98/wCxwLasY4YZ5L+6l8ryvMO2UR7CUk3cdxkntk0AeeWnhmPxFqVtplijJPI9qi+QrPJZhXJe4lj2kyMxHKkEDIxgV+137Hn/AAT103x5oltqWv6bDLbNJ5s115TRypjLofIMY+Znz/HjnivlL9j74CR+LvGFvc6rpt5PJc6nF9kNuskqvHKFw5kC5mhYhcY4H0r+tT4S+BLH4d+B7CJ4LcTWlii3BMKxRnyYlG6QswG5FxkcH5eeMUAfz5/HLwLYfsyeKrBJbQ2sNy8rW9tNI4nurSMiMAs2dtqEzuXOB1QHmvqPQ5PhH8RvhzpWsHT9O1HEaOrJHBdT2l2oPmGC6f5mi3MApf5Qw61+VH/BW79qTSfF/wAcm0PQ9SjvdD8Mu+mzLa3BMcl9EzGddyjAQFduwNk45FYn7AHxH1f4g67b+DtNec2MKiS8tbV7iJoIGfLFI0nRZGZzzywAHPWgD9+Pgr8A/CV/JHqcuiadM00VuvmPYK8jQR/NFC5UHy3JI5PBI4OOR+g+iaf4a8D2KB1S3j5hRZIURIB5ZLhEJ4JAHbtzxXyJ4j+MXgP9nf4Xv4i8QXdjYx6fp4lleS4QXF4Io9z5HmEvKSuAoyRg9RX8r/8AwUG/4LgeLvGkOoeEPhH5+haWJ57WXVra8mTUJokLIBEYXzanHVsocHqeoAP6bv2nP+Cp37On7NVneJ4m8TWZurUTLLptrPHPeRSIWjO2OJm2kN1V8E54Br8LPjP/AMHK/h+zkksPh74M1G9YtLs1G+uktLV4UyIZI0jbdll7Y446V/Ib8RviX41+KWsT6pr2qahqE9wZJgt1f3N3JL5jly0guCXnPqfmJJ65rxpRcCV3nLuQNiREN8nJGAJACoHpx3oA/qIvf+DlX41pcStYeDdOFsTE7JLdyTyqTkytCzAbvoRxmvpP4S/8HJ+t313DYeL/AALLNHMiymSyuc7gijchSSZcFs5x04xX8boKoxwzSZDJsCj92G4BJUZLcD1xjpzVjT7q+0kAwqTG0gbAkxJ8pGJRk5GCRhRkHnPNAH9QP7dH/BWiH9pG0hg0/SbjSNGELRx6beIkMt3CxxKeXbKqegB+bHSvyDTxbea9qt1eQ26QaXdxurJPIyQxQvjdJboigBgSDgHkivjoeNLu+it4752eW1QkTSKGbZjaUZP4c57V0vhzXpo2ikhuLmHZIAYlkkljnjdwxXY/EWGAPbNAH3H4U1Kws3azm/061Crtu2jWNbic5LIuTkqM4JfGCOK6LW/G+h+FoWW5ninbzDJZ2wl8kR7iY5CkvzB2RGPBG7rnrVH4QeC7jxfpa/2cJryUzNM9pbYnnZm3CRWWPc0aBWLDA75r5P8AjvZ+IvC/jjUNJ1yz1Sy2yPFF57GRfKkjwgt8phQAMt05oAy/in4mk8VPcm0W1W0lutsUsU5FwsMbYQB4wqlicljwT7ivnomC1uZ/NikldgqKS5EfmHKpJICegznP/wCuunW8kFosMTy5BMkkTOGgdVyp+VgNrH689q4y9kkEreVGI1Jy8TJ85cZZRn+FTzycdenXIBYDJJkCOOWSJWIlLhVYgkkFSQGUdPcD6GlhFyfLljc+W4YuEzswvykgnoAT0962rXTrW7spJ2VYf3UcjSBgfKwMMAo5dy5+6MkjnFVzpdykbNbxiQRh0eWNiybWAYEKpO3r19T+YBSmt32+SipJLNzJJ5gQuARsUAngkfifbvYjsrhkjhigcp5iq9sikuqkhTIxxx85HHt+NTvY+TFaPnFzHiSVW3O5YfNGcJnKYz+dbKxtKTObhY5JokAmtmIZZVIB391CqR1POOPYA2LS4Omm1YLIHXKMkcm0sFPz+YCcAnHQkH5c45q4+s3lzfGZFlkhMXli2VtpWIKVwVJ2uwyee+evaubuoAsSTC93XIZiyeZtSVQpUzYkxyxIP8qZYSW895At0LsOuzZ5JdYnDMOCEGT0Ofc/jQB3tpaXtro32+C5nswLsyLPcSOksTFSAsKMNjMRxwSR/EBXNXuq232aZDJeTXVxdRzPeNl3ZU5mQtIBkMw4A4rt/EV9Y2ulW7m7hja2njuUto5myWdMbJLeVcFydufXP415dcatNq1wxMcEJwVERUIASpJkaR1ABYnOO/AoAlgaS6uVvAypEXytm7+X5p2sqmRwQoUNksM5xmtZo7ae282OdklkkEdwsanZFGh/eNEXAwcggH34znB1PCfw+8V+JJVg0rS7+9vASYIra2nuInVh8hRo0IDENjrXuOp/s4/Enw3pUOo3/hzUorW7tS0yTWUiNFNsVkYArkoAW4AOD15xQB5VYQaYbFZLlLlreGYmGCaQBZJPLwRIh6yg7TnOOhHQYhnmhmMMkDusyqixiNNqRqrhgLiJs+awQEZAORzitMaKbW6vLLU2kWBIIklTyN0rXBXKLNuYeXyMfL0H3sdK83vtVj05p7YJ5IjunISRAdqgBVRWDbnUlTycjr6GgD3u01vR7m2upbiPabURyW08kYWOWd0VZVSKGMkDoTuAPpVi412ztrCO9uJ4r2UyReRZWbxRolrKBCww0WQ6nJ+bBI4r5xh8RXNzKxQyIscRdYxH+7SYcCQpEDlccfr6mse6vruSd5HLJOxj+WAOoRIwSpJOF+8emc8e1AHpNp4mvrLWrqdRbzQRTyBomUKj2cxP7pV2qJZB6MOo713lwmmXcF1PY3q203lI1xvYWcMccyh2iVdvzt24z1rwWC6a7t7a1uZ/OeSR2lUhN6oxwmw5GX3HnBPJ6dq6zQ4Z5tTlt7uW2e3jtTGkUs5VmdgNjO0mFyFX1745oAr61C9tNI9pLGLZyqpEjFzIOMSIeuTtO447itbTb2+u3tY2E3zkQRPICCsZGAkcnALEjPXI6n21X0yNmV57gXNvZtn7PHF8x3RkRJHIvCqGADEnHPUda29GhuA1qJ7J7JQ6yQGFRcxwoXJ8yVUyQ3GMdcE9OKAOP1CK4t7+1t0tSsscjSF0f53g3YUA52sS+eh46+tWYdYlW7nd3e0doGhVJIxKImjABBQkK6njkemSa7bxF4fuptl+yCIzXQh8yyd0MsMgYKVVlxEobGfSvNdd06ewR7GCeSSWSFpUmkeQSK4yZIj5iAyvxztyPoKAM6+vp5JYZklDr5hHnEJGYnUncESMnIYg4Dcc4rsNHu9R1eCWO3vV+1R26bHRAsqPF/CY1HzKQCCBzkA9ATWJpehXFvp8d+JkMpCebA0cc8qmQHG6NyCWPGNo/HrXZeFLZNLkZ3niRjCZ7u3XEUjA5IO8D5ZcgfKD36YoAxItTurST7NcWrqXuX3SOiMVuOcMS4bJ3ddo/lmkF1NcNcJLdQTSpIu9ERHnQsSxETKxVDgDcuQecYqbxB4istamjK2TRqG8qGCeQGR/L3Kzo8ROCDn72M8de1HTrCK3MLRw7Jbm4RhLkFiAzEkoTkgqOQR+FAGbpthNcXRJfbMly7xeYi4RXbG4fNhHAbOACSOSO9dWNQksLZ7KC+ljSO6KXpiSOGeTeQWUtjBQnuefQCsmHUbG31HypmdmdZ3LKiNCijPzNk5Eh2gDuOo9K56aFP7QeSW7M8LKLramEkZif3Fsynuy5ye3UetAHVyXcltdiIHzo5GW4aG4kS4QIDvEIc8rk4PHIxg12UXiizurY2k6SSXLQTTkWzC3dfKUKscAYqspVyue/NcOlta3Je8RHikAhRI1kEESMyn915hPzgDPXHJxmspZjp915xjjkch1e1KhPKUMGJDyAqHY7fuAN3PrQB6zHP8AaNPNxBO2pOIUWW0uXjeQiMFm862jYMuGG0gjO4ZxzXBz20s9010bK5s7qKeGQwzzBHnsy+TGkcgzGobGNvzcelb1rrUem6dLcTaezXN45IskZQY4CgbKTo5LndyRxjHQVVgs7/VZ0v47tzb3lxG93BI3mrZtGQEV5N2BIUA2xsAc5OD2APQ/DXhObxHC1tb3F1cJI/nSR3TR7oQkilZbeSPBjiADK3BzjkZ65PjjT7fwa5W8c2iXVvJFHaywfL9oG7FyUQ+YqsjLh8DdnNeraZrui6HbwfZLmykuYFuZ5IU8uGcxLGqxrkBRHN5pOVb5Cc8k15F8Q7yLWmnvLto57iWzBSM4SQCHJVVuBu2uythuAFIwOMUAed6NG8TR3X2kXsamO8kszuVYg7HzAqtFuljCDccMefTpWpduZLszW8X2aOOFbhZPPcXOyJjIoGW2yKxIBBOVHQdq5/Q3cxvblokdIvNgjcuWjiclP3M6/fkUAkg/LkZ6ZNWYSdRf7VOWd7SKQOkbqrsyE7Wl2nYQwGflyp5x3oA3NQuoLyC1lFrcRqBDAHMjzQrLMwd2ucYxmQlh83c1WukFszXUcG+6tmWMpDIVsJogR/pDrndHKVPbn371VtNbm1B5tPvcWlrNPGCRCiLCi/cmkLHJUcc9MgdOKtXR0+3uHs47/EWdjPsieOZ4xglnD42sCNozntigDmba7IvbyFbeNbu+mWUNG25YhIoBG5sZbIGG6cn0rWgEjkxzSMogmSPD71aZVO/dA+MSZYfMVJ65NXNH03TJ/tzzw3CW2FjTUdjpJbEScysqc+WUBAPYeler2t5oFhpv2UR2VxbCERfa3VZZxEwIQqwBKSEk8jByRnpQBgeHr64vwZfKkWd7qP7IZEAQ7B5f3nwGICnJPGfzr0HWbPTX8+7K7pnSE31xGVLQzhBvHlngq2D93OD15rnNMvdJN9Y2ls0htoFliR7tcLb7m3q8QjGZAV6EAkAc0lzqs0WpXECrHJBfT+Qsmx3BVWxHNx9xCQOTjvmgDC0+/jtJLm3W3Js7pZYzI8ZCKoJISUOu2OXdyB14HFW9Pe11S5SNzM+y5Vi6yMl20JUYVvl/dWykcAZyByB1rqJ9Ge4sZZL4i3d3kjMbCJIbtwSBcRgfx4wB2OM1lwafqGj2x1U6fDG1yotLWJFkWUwkEGaSVAc4BBJ6c0AdJpWg2RgkPnWi+VdXDeYC/mEsD5KszEFsArwcenavNvFXhWe0u728kaRp47TzGuUjT/SopZCjRx+USzuiBcjGeOlbNxeanb2N9bvbrAgCSx3rXDOjsSUcKrKMkKRg4xx1715PceJdb0Vpo/tM2oq8uLZJCVZfNb5m3EHcgQ8g45Pc8AA6mNhDYQzXWmSvI8fl2t1cFJbcrECqNNHwUBCkg9e55pdEkv7qee4VVZbaJ2kGfNgKhTuhiiUE7flP071zcN7LPCUikd5JQjy2txL5aRGWTMmzcduwbmxz0FadhqMWkXFzFbXj31tNFIn2K3ZFH2rhGKSH+IIX9iQM8UAem+AvFNrY64rTrFtm3NbbYpI2SF8GWR4iMTqoLKO3r7/Q9q8d/qcNzpcZa3ubcwzSxK28Rk8bdn3PvAYHGCea+SfD63kesWLwxiCKeNmjEzK6QQxAMQSRjzD3A4J9zXvun+INQ0m8Pltvtb4GaSWKH7QqoEAKRov+pO8KQR6fXAB310tlppu49SuZLNrxxLJHB+9a6t4yB5M5AIEhcAsvXr9RSsvEenx+buyQksckNxG8ha12DcFWJOVZQEypAzjgcVxy6jLe/aEvQJNSinzZst2UaZJBlzNl9iMqj2J4rD+x6lNdSxEzwW81ysk8EQMsz3EqgrcQyqSQOOv3dvA7UAeqQ/ES5WWSGxeG6SQNI0rxKLo3Pm5inihlxgGM7QmN3OT3NdpF4w0u906NdWljFx/aEUrnTzEPsBVVVGuoXdRE7kkEE9TkDPFeEtbNoiy3TStOLeeO5gljtxFN5kq7XS5aTBRy27oMA8dDywavG0326GAXBSJriaBJrSK6uJFBLreGSMtIgzhSqnHGcYoA9N1fxcujXV79nt5GtGuBPawfZ7m6cs6/OBIh++w34BY4BzjFeaa3q1pr08A0+O1077dLcTZlCtKVCAtFdIh3Rr5m/kDPHU1lan4hhvbOWS00+fSCYluWUlnmnlDAjyrlMosvqTjPsapi1tr7TRqOoQywMqOxvkfyiJI0XYFjbDOuWBYBTuJIHegBupaLOYbZHje0nDNLDOCqxy7ApCJtO8kgnbuAODyeeM3TYo9Ae8vbqNJFmR7lEuGO1Qy4cYRstKzA7g2M4AArr7i6J0uCzvZGub2NreSG8jjUkPMoW2EqvjyVI42nB4yQK5nWvDl64gk1WM7zZtJG0SlIjK53BSEJ80kc4UEc/SgDEbxHqNzLJFB9rkt5rqCayiE7thMD9x5Zjxs28jnAr0qDWbi8tkS/+0JF92C8RV8+GVCGjhMiHiUqhVy2Bkdc15XaXNpEtrbLZ3U8/wC92XK7447VxneAxjBWQDIAbHpXa+DxcSPcz3lvJd2tsu57Jw5knQnbDM8C/wCtcDcWPUY55NAHofhzWNPLXEhCrHFJHHtupZHl+1OSZZZIDzIBnG5cqMgd8V6FplzJb3ESQLNdzAq6WccREUInPmJJKwX5wCxYg/LyMkdK83+xDUhHqdlbP5mxLeGe3hIjS7DlFimbbiKAgjeQMgkcjFbmhDV9OsWFxI1sJZneSMSvHfLJAjM0SSMM+U6IQD/F0oA7iLVtYtbwtNbO0cN3JO0tlCsEiFVcQxPKoIltCSQeSoxgnkU/wP4jMeozX0iCKU/a3YmRgJQrFSwiVSsbq2ACBz1OOa5GPxCt1cW9zcQ3FnMlvKluEnm2SRF9sdvNGV27xgnr/Sugs9Ale9jnaS7jM6hAY5FETpdEKSAOjBWU4NAHpd5401K+WDVIrsu1kt1bi0ELI+6BP3cksyBQ6bZMnOSwTIBrzA+IJdd1Czl1Ke2R/MkhWa1cid7gbgQhZQEgCgK56gjqc5rp9a0m60jRHsne5uLmOOSFWjSIuVbc0dwWDAyEQNtx1+TArg9K0621WaCdokWC7eJFdVSIRME8udW28xv8mSA2STk0AelxzXc1iYYmMax218bRl3TJLIgUwQShnIdWYNtwOBjJrb0DQrXUhBruvOjwwwLA1ndJtja5QL5kXlrjBDFQMDvzXj97INPluEiutQufsEsE8SebKsNpCszqHjhLEyZ2jaDkEDmvV9F1Ky1yDQsSLAZ70z3XkSvEN67GZZoy5UySlMHhTkcZFAHqU/hnQb/RpHtNPgt3lhaSaSONZWjmWSKNA65BtnTy256lQCetcq93crJbR2gmW0twLXfchQ8kSYiOoWkO3cVDA9s8ZHan3er3DT3dtZyPFaTSsL+e1B3wREAOVYMyg78YyckHGAc1NYa7aK8zywN5zyQ2n2htrm3+zY8lwrcRM4VSVGASeeeKAPZPAHgzSNUFwNZto7q4WAyWpuo45BeMT5bXMb8OrqpxjOQe1eR/GXwjDpkNpYz3MqL9vnjsbZv9IzHGqlYtik7I9xGCx4Xk+le7eAvEUaeUn2pI5nW8lWeUxFnS6k/f26QsMRSA4O0dSeFOK574heGNM1Eb9Q1G4S9uJ2vFaBEeQQBo/k3gkQ5VTzgAjp1FAHxaLDdiC8jLSTRGWyt1tVNurKu2SJ55go2smNuD14FOn8OLayWjJhGuUSF7ddyyBJV3CdYnH7twSc4+7XaeIVEEscQF2BbzCO3jFs9yoWLcPOTKjgqVyP4TnPSqug3M+oLFbzkTXtsJ5InmiBmEw6puDjcio3IGaAOOezitLW4ivbaIvYxPc28xk8sOq5YbxkNJMc7twzzxzXi94kM91ZX9os8jXMl2swgDB1LOwVGikYBC4By2BwCxAJ59ov8ARbjVdWuX/tOFEjkliWOWFikohKqyhGbK5YjA5OCDXmOoae/9rm1S4jggnkniklgQrGJ1iysYReCm8MCSQQRx2oAv3cBeyhshKC0SeZHHEjTXUEko8zfGZTtj3QthgTkk8DjFGl28awQxPa207pDNNFNc3Teato7hYxOCwbz1LAEZVe5JHJqzWWsaPcRw6jItrDBFBFaXFu4eRZCzRhgX+WU4YcEkjOOo42bWCIWl1I1jNLcMz2s1whSznaONxvZlVyTukMII28Y6YoA5ycJ9oMN/dJEt1ceTcNHEi27adNGzxQgJCTHcrIEySehwCetcncwxxW6yKtrHeRRtDNHDMsscsLyuYLl2CEQuqAKQcN8ucem5rFz5Iv4reynlinjaK4ui7b7aXdtVIyV2qSUGcHeSxOAM0tuunatp8KmY6bqBkhaRYYhdAm2jjw05cBV24IHJyV+b5uKAMmzWSK20+W6spJxNM4u3RGmEtuSRE6IADuEZYY7be2avWklvps9pfxNOJL+G5MYdTGrRK7RIgLOynCqr8nPPA5xU89ndtqshmv1mt/sxkaWLydpSCZhbRyIV/dySO+GUDgLjFZ99YXFoj2s88VpZ2peBJOPJtZb5UleWMtzwpwMDuSPWgDL1LUJrizCzWCNI0sokvEJ8yW3QjAfP3FY4z2IJA54OR5zL9naEiOH97DJatF5cUDSRgP5ZRcvEx2kEA4DexrUso5VmkWW7X7KzbWdoxKwt7ldsbSxucEEBdoHIJGa1JbZrW2hayiPkw2UsV3OUiLl5yV3vEWJjIYHn0GeAaAPOJ7uWO7jee2lJtblkVIgz2iGVdnmSyuMOoOwlQckHaBxUlpqWsbmS7t1ia6dUllQyLF5VmzyJJFDj5IjK+cuAABxwBi1aLbTPIquwaOYsBMX8u7KHzHxu+UyAHgZycdD0q7KbS4jndZJJIriOdl83dFNM6kQNDGGGUhVV5z1wSOaAOYuLvWIjJHPMJI7VhJBKE2C9nlk/gwP3kQlbBAyOCelZT3M0rXLTpCRckQTNglLK43qkUxlI+crJuIC5OH5HBroZNEmgW7hme6uLCCFZkmD5ghKt/qw5OflUHOOrDHWr7vpsktlayOEt1t/OLlAqTecV8qeTKjLqF57grk9aAMGSCZJGEl1cXMqutvbx267M3USMoKBhlgsagjHLAZ+t2zjuGit4p5vOutkSjz8su/cUjljCDBl8teQ3INat5bwpsurJTPKHNw05mEarJCdlo6sgOzcp53YGAB16xXEdxc5iWFtggSWV0fyIygEjG6yD03o4+U5J6jNAEBeSS9M0Vvst7bbDd3cx81kuGURPlHGMnG4AdAwzjisCW6ZDLGs6RW1m0k6uGRfPnmDeUsMYYkBQ244HUn6V1VgV+wyR3ltKbaOALKJJFkLSifBu8J8118wRQP4R6niuR1Kygur6+jWKKOd0lmikdi0NtJG7TmNiDhmaIhR/sjNAHCX0lzduGZ4kljUIpkJ8uTc3mNMFBJEzyZIIxjdzzmrMQvY4pw0bKBCJHgLFBNcB9kcjjHzkAEfTBIq0ttp2oRzWVnp80slwizwyiU7re637nRW/iTeTtxwB8vatGysTBdi1vzKNsUU7OxLNGwXbLG+OgywI7HPFAG3oek232M3V4i3xgxchIpirW4w3kI+47Qjl+enTnmuikuYtPiWWxgP25bcPLBCHCqoWLmVhw25FYEg4FWbXwz9ktlNva+atwyLc7Zj58sQUrCRGD8wDIG4HQAdajvpmspkhiTz5ZbZ0lkcCJdkcYeRNxI2vt9e+R2xQBb8R6jZ3scV3FLiJlhFsqqHNqrKWkSdMbim92wx7dOlcvp9rPDqFvBcTJ9jWB2gjt5InWSZjL5vnOc+YhCK3y5wHVTjFZs0VmzPOhllV4bZxE0ocurkKY4406YRz1/u1cszDp5ltraRnEHEF1O7NJHGwQLERsITIO05+75XzUAd3YNLZrbTJblJJvL3sSVkWKZRgBHGI5sqMZwcYI616Jc6lfhotSPm2envao91DIWd7jG2EMhblnMinecADORXn2k6zLeMsMxRrjE6vO4DefHZxxRxszEYikORtyPu47V3d/qMmpK1hYOTBFYi0W5laN4nuJ4zHPZnJGZhJEGUL97duHegCObX5Jrhre3L286W2fO86S3WQoU3JlIy0oWxYgHHRe5Y4Z4X8Ja5461qO2sLFrl9Qa3jikCB2dXf7KkixRqCEHlHcc/KoDNtzTvAXhi51K+t7PVbSa8luZbZbaGzEjSwXRKsskbYy7HIDAfIVG2v3z/Ye/Yeuw9v8RfGFna27Raj5mm2piCLNa+XFJJticgfagXk3J0CnpnNAG3+wL+xNPoVrZeJ/GVjHdwQ3Fwuno9szrBfPlkkkLMfNtHjAIKkgluTtr9rkstK0VLTTNPsbOzsoLe7+3Mlp9lUXE9tGfNtynOSjhOONyNirmj6PY+GdLuLHSpCtmpjSytrSFbdtzL5Y8mI8BAVYN2yDjjFZ17dsXNvJC93PJHFb2lhbMqxxtFm53PJNz5kkkzls98heMCgB9+llfW8NrPK0sSxxxxETNLN5fmvHb75W/hSSMgE8fIB1ArotMV3VbaVXuongigjd5Utpg/munzhz+9GyPPHQYzWUsd1ZK9zeWjW5sivmWMaA3UsBhheNZF2lfLZ3baVzhjk4Oa+afj9+0Z4a+HOi6hdag5iCWlyLWN7ow3lkIlDvHHIDkXLZfPynAOc4IoA7f4x/FnQvhloWuatPcxqml2l5NKqywl/L2BD+53fMAqA55yTkYyK/lb/bA/aw8WfHDxNfaPpl7fP4ViSSJprPzUa8s1k86FYbdTwEZmDkDllbPeqv7SX7aevfFLU9V0/SGvH0i0uZVWGa6m2y2JbbHDKbdcMeDksOcZ718aXWtNcNBqUN5Bb3sFtJAbTygseyYtJtUpzKRvIy2OR3GDQBxKRrd3zvMZ5HKLE0syY8mMllLTA9X8tDgD6Vs3NlaRKYLS6gmcWSNGDI0W3zX/0cyIBjfjdwPugAGrdpDG1ubj7ZFb3V0xeSJ7fakTRviBHWMk/vWBIPo4PpVK6kA82F7FPtLy/umizvKnfwWbk8tkKeg47UAaun27nS7qNpZRJKFJEjny5bW0BaUwSgZOGcnk5yMdAK5nVWkliiu4b1vPt4z5IDB7gQxRIHUZ4lGOnJ46dBXTafsvEs4bjzbZY7eW1SWEFTJMqqwDq/HlsQUYDoULGud1oWaXbRRQxW6SkJaSBnNxBcopa5iMp/1cZypXGQwYDrxQB5emmzXWqJ9udGa8Yq5mhkmYIz/K6fxRMp2kMPlRmr9g/2CvgwkHiCDxLqbLFFFPBLaXrHzJJJbeRrcw3CqSrxlSrFm4Bbmvz7+FuhReLfHeh6VcWguhK1rHLIkJWO5jSZ/MRlAyWGFBx9/Cnmv6MvgT4R0rwn4T0uwtbeKyuGmaznhniVJooNQgWGOUz9Yljcu5bGG+U5oA+nb5pdP0SyW5sY7mCGcPazTlYGEkAOYriML8uYkUx4GBkDg5rE1Dxpp+pW9ldX9kkUzM9vaqTm5e0kiPmNPBGoMkUTRqRkDO7ABOauXd7PPeLDKrTaRDDE8lxNmWFXs3SC4eORDiW5Msg2HOCM/wB0ivN/EmqWHh7VJ3mZJoYiRC6rHLOFuI0LmQgFQoXaAvGTkjtQB438XfGsOheH7vfbSpDdLtFxBLiO+lvFZmkCNzFEm/Dr1Bi96/An4v3V34m1y9vRezzta3lxZeVBKZZ0gVtsV2khOAMIuR0wOea/TP8Aap+LmmqjaVo0j3sMzXHmx28yq1tclNzoLcf8tMSgBTjqfQV+Z97FJPcRx3sMce3aZpbY7J7iPAlKS/3ERGVWJ7pzzQB4Jqnh2C4hlEt1JNKV2STwxYYtCgKw+aRgFmI3HOM5qay0Oz/s1Id1zFNLiGNWV32TsFnWTcBjbuLDIPRc9673WrBi01rAbq3S5l3wIYgsckgx/pDvjAh8vaP9rkjrTLS0EBS0vLdnePyXUlpmhZZmAQIVGAxbB3Z2gNg4waAPBPFXhmcF44fNV42c3DvI21zIf+Wbs2T2znODmvJtZ0+OytbeFbnM0TTGYpyMBQ2CcYLfOa+wtXs4LiO2mMC+bPPKkdxMSFWNCy4kTo5UqVB9FBNeDeKdIhilm2xx3jTRs77UISFgSjlGHB+VQfqcc0AeBXESbo3iXKyw/vd5+dQF3bhIT0LDnr9eataff2sA8g2cj3c8kTRzRKEZCoVHwW65Cgn1Oav3UY8l2MEiDzfs6Nt3EqW2g/KPUgf41ktDHZ4uZV/fQEwBQzDy2LbFmXHDDGOmf0oA+1f2cvilrHgDxPo2o2st0kCX1u00kO5HjsllKSqCvVtwBbsM5r+koeILb4qfDXS9ZsGhivr2C3SR96syxquZJpHVSSzRu+T3wOuK/ks8E65cWs8UjsUktmQeROTsaKaUiSSPn5iQOR9Tiv6Pv2EPi3ofiXw1ceGNUuEa7tLB4/7KmZYwbdIlWFoWIwAVdiTngjnmgDA8WW114W1V2+1LKZmmjgupblo7jBG2KOWTbtnjG4HnGcjArrfDPiKzYWVlPK8Obd0TUHVEQTON7TWsvmFwwm3gkrgZx0xVb9ovQLXTPEEb6XBe3FpqUbpZhJY5be2WMK7g5AZZi2CWJ4C46V88+Hra9nlgMmpXMUjz+UqurO7NuKsvkkkpGzKDuHy/LnPNAH7tfsn/ABE1S/ittMh1O4JieOz+1G7kuGeVnSQLydoO1BknHJHev000afUNRPk3t7LBA0/lgQqsrSuMhkmZxn7+7kcfMCDxX4Nfsiz6vo3iqzs3nezF5MTEJItxu3jkCmQKpVsE5POWO70Nf0K+DdHuTpdhqTRW9zG32dGIkKtNcOM7mgYfIq8KSP7mTznABiR6PdQTLcZcKsksHlhDGkReT5nUNw0flruyfuljUmrxzi0E8VxskVWgleDdJI6kN5BhYdZSrLk+xr1/UNIgmsbiyEkVtfOzxtEjgI/mYbZbuzfJMI2OWbg8AHNeZzw2lhDPYtJv+wFpoIpgwJaAlld3yRtJyORwF9ADQBwkltNZMtvFbvPNNbJHdiVT5XlyxYfCLz9r+ckt1H0FfNvxU8Ey6raNDYW5nilSKG6Ed67SxXESbXG1jsj+X1/u9Oa9w8SeLjpl0bj7OyvdHeIo3Yozsi4EpwNqbt3SuWXxfZatZC3ldIJJbx45Y/LiIllCYJM6cM0Z7ZywwOtAH8/P7QvhCbwzrF9cSgW0kUrf6GiqLlYg7pbskqcPKxUls9d2a8Y+G73cfiaCWHVpUnJhmeQqrQBZFCvbsHO13DEZx3zX6Y/tneC7CO2u9amgM08djeXHmpHm3imGEglcxjuDkA/dzzX4uaP471ayv5HM8cv2e4jVf3YW4SWOUpti2JzGA43EjBxQB+w+mfDSa90e0kMbysA9+JYg7KkcY8xAsXUSkndtGeGHSvI/Em/w9cLHqFtJO3mMWng2Ryu8zFInmiziJVXAPfg8ivTv2d/jXHrmg2FrN/plxbtDbI4lRblgwRJWkib/AJY7FwDjGOnpWx8YfBK6xFq2qWVpJA8227tUUtIJbe2LNdRRBDyzhiQD0NAHk1hJcW8EKW91Cj6sRbxwPdC8ECgsI3Vc/fMZOOeGOPWti8trqOyuL+cLdx3BNuIUcJcQTQqIogEb/VEkFmIOCEHrivIRr9xpiabNNEFs4JdkdnbxMt1GIvlP2xkywmKgYJx05rt9P1l9Utrh5GEdgFD2by7gfPJLOsjg43AE8ng460AfMnxO0Oe4g1yO1ieRFWO480krLPOT88cbnlgGA6emK/ObWV1jw94ilvbpmuSjxiWS45URs5yESQA8AgbD97bjNfrB41S0ijULfRLNNI8ZwikTqwUTYkHCMNw2seMGvzg+LNq1xf3s0cJmW2kUzYTLssUpEOwDiQ5AODweo9SAd74etLTUbbTLaKYvNcNDNZXMrlEiMsis8UKkfu1JyP8AZP6/uz+zz8NrDSfA2izEPZ3kkCyFQw83z9gbzrpGA3xsWIz1xX4TfA9rTUdY0pdWeSM2GzzrOWXE80ErqESJQcRbXIbOO2O2a/oM8A3Eo8MaVZWkc2I9NiEjXLlTdCUBI1iZj86JDzn14NAHtGl+F7a8AuFvbaG8t5HthHOrLG6njO5hh1LH1Irj9c8LJLqqxMzTyRKyPIjNHDCQBtMaocbS3BBycHI4PHqnhi1guNMisTKEYEx+cFCmR2ILRO5PylQAfp1rotJ0aQSXEF7AqRB9kM+Fea4UkCN8n/a7+g96AOa8B+HZLaG2s5YooQsxMtxHGFdYlzs/ef8ALVC+evPPWvpO0VtOt4V2iRICryrGqGJ+o2eXkqinOeuPmrzuwitY5prdgwuYmZLZZ9xtruMSKQ8hiXJXcCPl6dTxXr2lhrHTLxTZ2zLqLL9okmmU+XlcqsABJY4HA4IBoAdbsdQnke3YWEsTfa0WQt5cBbEZghMUu0LtOSQT15HWu+hu0jt49Pe3CCF9qTXCCMSzOFKhCGPnRkg7QTnivI7F7walJYJLaiCZhExbcdkE4ysqt5hACsAMAcfhiu+tbHU9TilQXQa4to3t4YmjGyWGEczRlyMThRwc56YoA7OLWxDAgW5hSFPlmufMSP7O+4g71ySCccZOTj8+ci1qxkaQXMc12yNeDZJGiqEPzD96uflKZOT9O9cXeG5t5JLSK0LafdJHcSrgHyZCvkyStIjHaxI4DdM8CrA1O0t0FrcW/mRWkQZ/LczOFZSqyqR/rQqn7uSTjpQBzfjDwv4Y8RW9xZmCySWOBLix3ss64uAqscGPHl7i3mZOeOK/P/48/sg2ni3RpLeHS7JZwZdv2VTdCc5LW7yFBiEYJwO3Sv0Vl1jSLS8tXkFndpqBKpLDEY3WBIzvjUYxFGRk4JyCtRjxFpzQiWWKBllhMkNvGWXbHC2LcyyOP3hIxkZyM8igD+T74z/sMeP/AAP9q1C18PX5t7i3nmiEdtIwxDKWlMKgExgsQ2e4zivzS8e+AvHnhq8RpILiXc7gXHlTTQwSPGR5M6FMQOGx3HSv70fE9v4Y8S2sdtfpawzzxLnfFHMUgfCvb7gOCcjLHrmvz4/aM/ZG8HeKNMu10LToLOO7t7iS6eGJUHmD7jJGV/eyFnXoef1oA/jt026m0zU7JZhJbavDKsst0N0SyOz8RxsoBMoHbnOfz/dL/gnn+1Rb2GuaN4M8Q6g9pHdM0Nu11dq9vcT5CGMCQ/unOCce+K+Iv2kf2NfGnw8ur3Vre1u7vTY4jeQW7QlZkVizYXyx8khUNtHYda+HfCPivUfC+s28xS802+0qeV7TY8iXELxhZA7swGdzrwevBoA/vUt9Vtb6eLULeLNlcW6GPZKnku8ZDeZdkn5pgc7T78cVsXE3yRebaPFawiW4j2tHNHuwVUb85QbifXAGfp+L37CP7cen/FjQtJ8FeJbmOz1yzigtJZCd63DwgRwTTNK2UEhX5m6Ak5r9cre4fU7OWcytbWt3JHHKZXKQxyynyvLgdm+fcBkY6g5oAtT2NjqOn21re6eLvc11KL5SrPFEqk/Z/PB+Qe564r8vv2rv2bdK8bQzSaVp1pZalGkxRpozsvF2+Z54cjCnydy5PcD3r9QdEtlnk1KzRY1tRtRHMxmWUhtrlDncQoH3lGR05zXMeKfDt1qJdH8uS3tvLsb5o0VobpZMpCYZMZz5f3xwcn2oA/jC+Kvw11Hwp4g1Pw/dx2VkRcS2kZl3s0rszDzYnAwxSVSCBn1r5l8UeDb+yvtRj+ytcSWkEN28sSB/3IVQYlYnK4UggDmv6Xf20P2ZdP1aHVNb0PS2jnsra3uI5Ra4uZLoKGmNo5XAGchv7xOQa/DHx14QvtF1DUtFuNPFpepYGR7iW4fK3L5xHIrHMsx+YKg9QAKAPiN7KS2CPHbNsUIYZJV3ebJLgsJVYZcDLfSqMyy6ZdKwQwmb5JXba8U4kYOcY5gILYGPfPTjufFul6pYbJGSa3KMkTic8WyRqDuKuMYOMccg968/uY2nIvJohMgkAZVk2KrKCGcAnA5Ixj8KAM7UJmmvHFwSEkVpVmbIUIQE8kZyXyFDZ7k9cV0vhbx3qvhy4t7m1vnhPnDMMckgiYR8MskecB8j5R/9eucjNo0/lXIn+z3HIumdT9mSFMmME5G1Txjrx1HJqG1tomnIBZ2QlSpI2bQm7zQgOQTwTx70Afqh8Dv2xrjTbWKw8TTXd1b20tgrQux3PDFcCQgEtyfPJJHYLmv1b8MeOPCfi+xhuba8S+1HUrTzklO3MQnQCCJXDfdCADcRwcZr+W7TbuXTkF4hcyurvyR50blz5bKxOHiYHOPpk19d/CX486p4NuLaK4uZhiOKBZ57iWMeXMxmkkjBODtzgAY4XAFAH7b63c2NteW1jFGYbpUWe4Tcnk3MYhb7TayRH/WOAh+Y9x615Xr8kEr6hPdRSWr3dxKYba4gBee3hV4IGsEYjyR5kybgwA64PFeReFvjvofxAs/s13PZ296ZSpuYpiwurYpF+883OYLrPm784yenFdD4h1xNVt44nvHnhJcW7owN2I7ZYWkjhuM4WJkTGPvZBbqaAFfxDDDqVzFFcW81ppzQQ2IuUiiJunt0mvEhCMfPfymULgn5xjJIrnfE0OmeIdLaDWhBNG012MSxu93a3BijniVZwP3hS2ljUgHqCOxrgb69uZvtQn0+2hWJ0e3WCYIHmgAO+OYH5J2j4kK5JPBx0rUtdWmtknNtJBDbRzxxPb3reann3yQy3U/IJCmJCAR904B5oA8O8UWEWgmaGDTXWMxvHC62yyRwxPOUWWUvk8x5BwN3JrxzxFpEaaiQPKsbZZJLqO300GRfIQJ5bspBJeSRpQUBJAOTX2ha3ei6gqi9igt5b+WW1mRv35tVtFEvmzpKT5iupBjI5yea5LxL4Ht5d+s2Nri0SaWeSJIt88pSUQC5DYwkLSOpwv3AcKMCgD4f1jRtQsLk3N3YzFJbSabM7KfPVz5ghRYl3RlEYEKRnAzis21slS2F7FPMkkqzbw7SGNYZLVEjiGXGVXjbnHsBX0Xqvh+a9jvb65l/0i1uEit4YyEMbWqRGSSRTwXZZkjZQOg3dK8m1DRl03TpL07pxFezN9iuAytJK0i2se+PIZDvbPPy49uKALEBuLSTTRGB9sSBbmIFl8t7N1DupZsgO4O5QecH6118k41N/wC0I40QhI4IxuRYkuJYFcMzA5YI5dSR9e4NeWyvcTXTzTJLJZxWqJstWzIsikATptGQygYI6D6V3mgyrc3kJYCK1KQWttHLIFWVHiwZWJ4kuFZdrEfxDjrQBZFgfPjTF1MwWXyo0AmgtiqhvJQk4I2EbR3FLB4cub9ZJGZraCO5JlhiQRo7JuyshP33wOccdxW6jiGSyjMc3lztHlnby/IUSEGOcdY5SgUZOP7pq3qK6nH9sfTpFaWCQXZtdwEizFsbFjA/49yjE7j260Aeb3OlPBqEyCNf30qxwOxJEeBhQEPIfBX5uPXB5rXt9F1S6aOFYmHkBPOmVf8AWxxJg/KD+9bcBk8ZwTWpb281/czPfo0Ua3Ec08kW1gHmJeMW8gGF+Y4kHY5rs7O4sEtMMTG/mpELm2dsIXUERlf4wRkEjI5waAOGlsbqNpZ5Zmia7eODdhVcSkeQk8C5/dqI0AOMfe7EV1WmWMYe0kBjF6LdAzKQYd0U7iRHXGFmYDJ47568VoJZWWsXVuFeeOKJzayW80OIDJvZ1meYHIXJAzxgmui0fS47Zr3c0c0klpLbyRQMCIrt2ZS8bMeGVEAz1yR60AReGIEvdQuvOkkjs47mZo4ERyBG7gOxbI+6zScdB+Vdpbw2enSvGq5iAktFnlVMTXFuSD5LZwSgQrzjOMVzZtprK1maKyu4nklASLzXmlWSUDZDIYxhkk2s+eRnipbuzeFhM1wZ2eRVMTpIIbN3iWU7kP8AHvYruHG4YOaALl3rENy88ywxAJDaxvbPD5c0iRSkvcb0GAV6H17+taMF1b3FxNBaSxul0UEc8EXmLp7oEJiumBxJneoyOnJqlbWU7R2sj27i8nJe4sfNR5JbO5G0FmUHykbcHGcYz+fRJoFj4YSNZEu7WViGhMkqPFPLJCz+U+wfvD/qxk9D9KAOdvp4bm7VImjSGztlgvJBEoiuZJZisjIJFG4o4IrR8PXWm299cWV+4bFzDukaNIrO3QgSlldE+Xcjde+ax7i0XUUWCFpzDJfJJPZ7DIYne5kZWeXH7qDzAfqO1QXhjtrWV4mSbULmSa0kt4j5qQhCVjZ1VejeWcZ6DAoA+gPEujaddaRatoZs5YbuKWWeWNEkZI4miD4bb8km0/Lkj8K8oTSNOink06MwxTyR/ZEuZZRcfaJoQdjl8bQyiN1B6gjHvWVpniq+tbEgq8cExW0kgd9hE7xbXAToV8tcBep6nmrt5LYNZQalp6gy/ZpJILTaRPb3Fqhw4ZvmiDmTnqGJOaAMa8S0h1e0guISWd7i1ikgdpWdApaKYSYKpNvV/YKM9CDXP3MFhdlEhiSGAO8yiQKskwhdkEOSOAZWHHTPPTNad1FqN95WsTRXVvbW3nxs8aiIGOSMGSSRC+RiQn5hzjiuevr7dJAlmAjtaTQ3hA2brZt5WW181uZg6rnBJAOTxQB55rNnHatLcXTtJKSjzafI6vDbxbmjWQBuXkKkZ2+mc9K4PVdAmijia2ka4sZ18yL5SqygxjAJYAxFW4yf/r12Gp3MNzby2rCVZ0Rwt+cvOg3kjzQeGR/mJJBHPHFUzfCWRbW4uJXtbaONV+zIqeXGAodnyPnhJXtzj0oA8z0yy1DTJfN+1XEaXG2SZgQzxyKzKsDHGFVRnB6nd6ivVtEntEWNY7cSXaRuk643SJGmZDcKQfvkHGfwrHuLmCYahDGiwiRlZJflZZgzBvmQ8hFVv4SMVj2Ek1tJKsabTHPKVlyzCVSF3qgXLBAvzAHjmgD3PT9UghiaO280JcoHW5eSRPLkkYv5RgkG6MKzbMcZwcY7+06HfwlbbS2CCR44Lu5a4Oy3mMI3NGsb4xLljknjAwO1fPPhvT7ud7zVZp1msPs0cYjmkInhcDdE7xg/KgkAHvxXoujTJPIEuZEvbl4zALfJBZSu/YkgxtfPc8lRigD6G03xFH9omltFaPS9PtpLcSL+4MjIFke3hMYLOC5OOcYHFfrv+xD8TdFmutIs7aOW0kVrRZInfMUeW589ichj/C3+1joK/ErT0AvLeK8kvoIZ4IvLsLQnhV+QgRx4zjd8zPzhfSvsD9nnxlbeEfHNhZXFxNZ2iX1tGt6rrE0oBR4yULFWQFgpLc88daAP7P8AwHetdaTZ3CyEAxpghtzgFBtwc4KAY57ivStVE0sKf2dM0ryRr9tGWULK3QBj95sAnjv9K+Q/2XvFc2u+F7DJead/l3OxkjkhxkfMCQDswcV9jrp7SuHjbKPlJFYMis6ruV1budnHHPtQB8G/tX6Je3/gjV4EVFRbF5VkTcUwqESJOR6fMcY5zxX8Sv7Vnh5tN+Ieou8kk1zLcTKYvKKWr2eX+aTA5IBbGR8pA5r+/P4q+Cn1bQb9Ik3zmG4LxHJ8yII21QG+Uk5Xg1/GB/wUR+Fcnhzx3rGoWUt3JLcXNy5t5oj5NvGpJnt43QYxuwPo2R7gH5baXYW2q3EFvbSvZxxQD7KXLKGlVsSIWJ+cHqT6HmvRba0a0NuzSCBbBQhhhZRNeDIJlTPKNn8DjvXFaLYLA63ZWdbu4QG3tmjIjsJmJLhV/iRlGc98+telWc8dvcxfalTMjK51CYb0i2qMxAgEDPTkUAal9FDJZQTaM1yJpGPzxT7NgmUCQXKycOT0PGR69q5iDWNkCaPaNPHep58TMyNIqfPvd3dWwrApx2P610I1F7m51KONUjgkR8QsCVjZFzFJGQADlDk47kelY0YTSjsfT5I1+WVrorhGkc8oCeZBgjpnrQBJeTGKOZLOKOC5S3SS4laRk8x0cqTEqZ23DFgf51DBeS26o11ELxYZYoDvPzF5UykiBBl2LsAfTrWtaWZunmRLSWJpHzBFChMis3zLMGc4ZA2CRngdeauG3SWCJo/J+1O/2WeCZPI8y5U4E8LrwHx1PfNAEkJTVpWknl+zrboGkkjlVgzxtt8uCNuFk2nHPpWtbT28s0s0kk1xAtv5CW1y7s8czkgyxDgNFt/h7E5FZ1jAWg+yPab5bh28mFIihaSNTuAb+Jd2OSR680l5ptwl6hmuLq3ZreKW5HySBWABEMYj64AG7rg45oA6TTbbUZBcQpIqNdTBo5F2wG3s4cl/nYZSIqFBA4JNclr8kGx4LmYtarMotvIfePIxuZhu+8xwcMAR/Ouutr+3R4rxnLW3lS2a/O6Ozxj744+aPcCGHrXEatCwkubnUFjuoiQkaWwAljQxboXRRwgJPIIH5UAcZZ66bC9dIJJYI48rsSNXZhn9zKQT+7ZTknnnrX2t8IPFFvefZ8tu1JhaQ2phbMXlxqHZrlWOHJBOQc+mK+D5LM21wPLt5BHebvMmmYiKQycNEhPO8Z6fiK9R+G3iCXRLoXFrJdWpRraKBWGGaUy7HCK/ohye3T2wAfuP8OLYXGn21sY7A3Nw77b2JECiTY6spjRsB/LRsfxV7j4N8Nw32vWM9zd3LFr0WyzSRwpFPFbfu2tnYdGSTkA/w5HWvjb4L+JvtdpaJdPH9kaSN4p5mCubgbZV3KzAo5bzEx3DZHFfa1ja2sGlDV4J5o1igeWc2xd/PkEalzasGwtwGdd/fg96AP1W+CPgrwZeW0KokbXEcaJOuEKyzhXVCsjnaXCI2R2wOnFfo14XtNI0extYbRIxHDECwQKJMtwNpAyfcD8q/nC8BftBav4FvrCGOZJYtQmAgW7ujAqSLEvlNKwY7JdxkDA8ngd6/SX4JftIDxjClrdTTJfQlYp4zcDIO/aSnP7xMnGRgYoA/VaLVrTMQhZpcu6bIyGwUOTvweBznn9afJeuFcRPklcjcxHAfbzk8Hd+PtXgHh7Xlu1Z4ZX3xxwudjkeaZWClgd3IBPJ7elet2ciTQeW08bMWCkhwRjzNxOR0G3b9DQBpPfOQVQsWwVJ8wZ2n+VY0Fva3s9xfTnc+zahOep54RuBxxnv+VOdFV1YOV8zb5mMsoLA4C89fxyKmRfLEijAiIxuVCcnHH04/nQBmPJbRM8QhbZHGikgcKVznI7cAf8A6q5nxFpmnaxaXJuliEbWzlzlVzEfvxD1XrjHX9K7eS0a737UVRtbzHUj5wvBB9GI7dazJNFz5udpQLIqFxlWDZwDHnluentQB+FP7VX7LukarNrGp6Np7xII7q8Qoisj3JGXjiIX5E9++a/HrS9Y8W/CLxPNYrJNFqFnqtktstvcSJOkOYfPaRgMHIlXbu+7+Ff13eOvAMGp6PNZ+SPN2XG12hzvSRN6iQEZHAP+cV/PB+1X8G9W0HxdqmoWukzySXQuf9J8ny0jS2LDzDMqAIOIcf8A1qAPuj9k39oRdUs0tNTV1vNi2sqySme5s2hby0tm5/eMWJy/Tiv1v8N39tqVraK0sSvJF5iSNhZCOzgkjjPf3r+R34Q/ErW/Bmv6NqtvcRxo07C+uHcbriKxl3PBdRk7YlkHViN3Nf0Efs9/G/TPGOjaaIr9Zb6OKJ2t/OEk8MEv+rjKMxIGf5UAfpfataJExJxl2MYK79wXIOzn5uenTPtUk8sCopkAAEjI0mcAbScr8v8AF149q4bw/fJcxRSySs8UaxsjE8IHzvzzyRk5Hv3rqJrWMq6iYKkkjMYwcsDJ92Uhh15OR2z+QBPdXyiPdglA21iO5IBwPXmse7uHPnurNcB9vlhAARu7gA8D+Wfwqc2RbeFZnUu7knkAR9c5IwTkY9fxpFgjiyFjRifL+UZUALyQeeOvpQB5B478Jr4lsZ4XgDCSeOXBAZfMx+8d9xG449Bz+lfiV+2B+zcup2WoXr2a7LGaSWGSzt9zpLHIXYSbV4i8rGGHJ7+39BF7Hvh8mC3QpHIcOzFgwQHKgnqwyOB6nk189/E34fWniTT7iJV2ycuZfKGJXliKs8u/hlJ7e9AH8U+v+HNP8L6nqtommy/bbZ2eOB1MTDgMYmDH95D6Y6kV6D8F/jtq/wAK/E+nzQ3mpNp9xPb3F5ppzBCDHL5MYCNgNFt54yQK+/f2uP2dL3RPFE2uWekyXFlLNJ5slrasfKS2O8I20bQm84Jzj69vy48S2H2dZIZbZI720mmmltZSqzlZp/K3rM5HlRxRgnaP/r0Af05/Ab4/aT8QNAsyNUt5ZnjEksDSoyhXiAwImJA4B47Y+hPjv7Xf7PmmfE3wpe/YLNQ13Bd3S+Ym6WYr0iLxj5Rvxjnmvxh/Zx+M914D8V2ol1B4dNsrqGxW3V1eG984YlYyq2NqxAH68DoDX9B/wr+I+i+PtAtJHvYbj7TiLyx5ZgicNlYoVLEuW6+/PWgD+P8A+Lfwo8QfC7WdUsb+zu4LeKd4Immgby2Dk4dVPG9B09a8g0/W4dLhSO5SSZv3sb3IJMi/N+6Dc/6srjA6D3r+nP8Abl/Zp07xz4d1K50uz/0+1dr8TQBUKypwkbfLwCAc+n1FfzB+PvD+teDvEt9od/Gbdk1B0+eIqJ4slUjEkg2719B1x+NAHsXhjxHZIJAjyt5YhV5HG7ZJIpbEJBIVSRj2x+fq+m+I5nkiuZbgQpLEYUREAliiP3mDdnBHJx39a+QtIvnsYktzss0BCqofLznuxB5UKcZ+teueHdZW7UC4uPLVww3shMYaBiqAP05HUdzzQB9Spc3F9bWwhkdC7RRGUsrmQbRteRFICpgZJ6dutXNI8T3On39vbmcMIkuEugriKKYISoMS9BJkAnuQK8c0/wATJaxSWsDefNLKlsqszGS3iAJZwAeDnp39K6ixngs5RczKtwTCZWSRy8s5mI54X90657nkdcUAe8+H9U1K6tnm8mznha4fFzGqGdJC37sQh8B48D5ieQea6izvpI5TqLO128TyWjgNukAkKktEv3giRhuQMcda8rt9XMdramEI0UKiV4xtCk8N9n/d9DsOCfwrWtNf/wBJgkjjWKdIZJIpABI/luSDbkBtrhdxGDzgcntQB7BqOqaRDBbfvZ55llc2728oe4lEkfDMnUg9D3BGKYniBrM27wSJEfMWMKEyIlYc7wfvS7hyD0x7V5RY6pEl88scUIkiXCMSSBlgTNEp+45zzWlq+sx20DJGgDPOskhVw8T7x81xKw6Hnt3/AEAPSZ9UgWZ57zUHe4LvIUQkxxFIwzNAy8tI+fu++a5m91OOZbeVVLLcyukKopy46uQFIxJgNknua4nSdXtbmGVLi6kBVZSksa7gZWbaTuOdrBRgelRpqzZvXjWTaIfJhQHa0nIDzh2/1b57jqKANq8u0gvEu7WXa0bpaxIyuWQkqxeRTwZQSdue/wCVdYsKqLN7HfcQXV6kksyEebFc7SzO6/8ALNN4O4HjHTg15RqmoxwQqggmaNVG54szOWQAtJKDkvJubg/7Ofet/StdsjFJbyTzW7/2c80dzBMYpJYwNwJiAOZs5BHBJGOlAHX3N3K1/bx3bpLcG5dI7xXCuIf4odsR+dAoI5HGeDzXY3kd3piaYHYMWlD2UMs6tIIZF815JAGJEGzO0nnIArzfQZ9N82z1GG7nnuYW8+S3MabkLOGYzbs5DBcHvg8ZrsoblNa1ZL28hRja28SWdiAAskrKGWLLN8+OoAGB06UAaz6kZrqTVJIZ/MErCawhIFrPbojgTCYckkY69zmo7K4sb240+W1vFtlRpby3DQ/vreEsc6fOg+9g5KuQT06VbuLK4ttzbY2t76JjOoIPk3GdoEXzcoFIDKKjsrPw5ZXMVxex3LbkWRZI5SpeS2YB4kAHKbiMj+6Tj0oA7K31JrG2uL23a2RmQxRu4eI+enzlCBtJ3qCAfU8VkWGsJqMK6ze+bHcLeuWtY5C0M4jcCafy5PmimQhQR04Bqa4eTxC0rz2JitWgmlVUZPLkit18tLiMsRhV4OeNxGK5z7DaWtptiuTLNBKVhVspKJJSrrO2MrlYs5PRgPWgDr9R1aWS+M8N1MXWICTZ+8kitIkE6lRjDAhsEc4DHPNclqOpRrdTXkJluS2w2rxxskhlkBRpBKi/KFmYE+y5rjdT1jUbRLuwglkmubjYkVwkeXZpWdDHG/QqU2cdDjHbns9J0u9msgJWEd3Ilu08ckwjiiDALLAm04D9WIzyCfpQBhaqxS809r3z5JCJ71YoCr7pQyv5ZeU4VDtOSOfmrThlTW9Lu5Imkt4IZYZrdYlKrK8bypMttg8MrONxPB5wMGo/Fdtc21xGjGFkkCWyeVwsF0jrJGYpnPyQsgHmN3DEdar6K15p73emXMkDf2hE95aIoMYjllwkqRc/KAvbrnnHPABNdT3MZjtbqy+y2Dy3ETva5j8h7aEp9oumxlo23cAcE5I45qXSLaLSp4hp8cc0Ny0kyrOwdZE5JicLnCBhuUn5t2MdqiOrNFaw2+yUTwgWN3eSFmt77IMciIknWRYZDz2A5yayba+ezub3S5I47VrgCYSlCDMVBZNrf8sdo5bHbpzQB6Po+NWdopWDSpcvbyXU6g21jJ9ojOxgCNyyJhARwN3PrWL4tsyZWsoGbTY7prBoYWAazjFoRDkMg53bi4U/dJya4UanrGlSm2ttkthHdosaXI4vZtryO+9TmYiZAFDHtXpiaojwrFqFvatK1hF8s7+cLNmJZ5opEHIdTjaQNuOvegCrZRHT20+K7iW5tpLZZLp/tHlQrcs8mZ0HbdAsYZT1BIFdfcm6H2G5jME8VqbdYopGCsl+rCKYbwcswRx8p6j2rkrTWYIlFzeiMRmF7G8hgWO4FpNDE4hLRnlWPykADk4Haui1JYreeM2901xpt+l1fmRIo3khv2iBWaBBgu6BQWj6jb0JoAqSRO7y219FLHEFaSLeyvCCt4Ih9nKdVAclG7kcDiuqaYaZp9zYWNpPHFGLW1vFhkdrozHDx7Q/PJIzjgA81PbvYaRZ6ZJeypqzQm3bzCE3CBI3ltrZ1YjY5YbyPbnNNv8AU7PWruWUNNbXLqsu3iG4NsARDas4OJXJXG7G4B+tAHndxdbb2O7jeaNpVhSOKeWWPYhYNFO5z+8csAM/wn6VZSYXfkwahI9uq+bB9oSTc8Ykbz4mfd/rQQOv8PStpbHTpbZptQHnS2UztBCkxkeWNEZTKy4G+EsQAM46npWJBbFxIXnScW0jvbQiLEkjxvuAcE8oI8gYySeB60AX4IL2/je6SeSOC1Ro44pFJM6IOGiUnmVhwoxyfyrP1CKXQ4nnYrd3MUavFdAFo1JlB2tbnP8ApCxEkcDOPerena7aWYeW8mZbl5Fa2gLP9n01Q2dzED96xyCFxxjFXr02etSrdR3iWrhLmYTq26K5XzB5apEqnEhkG5QScKCPagDJ0tg8cBnSNZbp3e2kuJRFGHhmCyB1JBDs+Np9uldJL5VtBFFtij87a1zuXaskRmUzOJ1Y7cMML/s88dsKFYtSktI1nXeQ6x3SQI5S7Ry8iukmACCuWHoela1xLPFvsbmAp9peP+zmmhQ5gRN1xHuzgzOfuqRjngnoQDJ1BJL6e8AlMxZiHkL+ZHsBBTZGn+qAA685ptrpMllaNNOsLTNCyWtqHIdn3EpJITwFK9FyM11WmaYmpIt6bf8AsqeR3hna4Kwbi0imBhEDg/uQc+nAra1XSraOSeKFJLqJreG3fA2sxUDEkEo4A3HkryPyoA8ngtriK4Vp4I3X5fMw7kqZBlRGicPgDpjH9M3UJ9k8ca2ccxeeZWhBaV5k24SN0IKxsnYfkDXoVppPmxObJBC1vlJBLK0rcSc/jsJ7+1Yr2z2nnxfZi06s87zzIFjcAZSWHA/dyIWzknBx2oA4jVdDivbdTFFCrp5Mv2QjZNZzKo8yKdo+bj5RkD0HcVx+rWEVn5Gp2kcsUe0FE8pjAJh8rZUjOzJboOfwr0nStLuFcylJrtJbjAuZkk2q5+YrPtOW3KMfhxU2q2kN5PaLDE6AQTRyo8wjWOOID9+I8ZZM9uTgUAeSzWeoeYxt2tpIXCuhfYCNyKWUBiDtDlgKK71NPtGRSZ4Zc5+ZgmQASNoz1Ax1ooA/JbUbp54tTtGvI5ms03YjbzYBAQPKtrdgvy7WJJJI56da5caVot8luImkS3t2WWWSJZizS4BleR8FQS3GCRxz0rnNXj1azjJt4Y1n3ykyj98glc5Z5It42yhdxIJx2UE1l+ChqN34iisRfpqMCTC4v5YJZoIWjV8hXBQEzdQExtIGM8UAfqz+wr8KdN8SeNtL1jUI5rHwtZanaXF1ZSv5MeoskiYYXBUo8BQH5VLcA8Zr+mzx98UvBn/CGTaN4dmtVEGmDTAtlHbrDZKYggjljkk2ysoUbXIBTB4Br+eP9nnxH9j0WDStMsLm1W4mBbaGS3CyLsM0ERAbzGxkkHaDX2HrmsQaJpx0q5nNnbXy/aLsCRpXupAgIt5FDloGZwCWHHrjFAHg3xf1600m61VyltqbXzyrHGb1I7oLDIf9JlWJsueWO0D8MAGvzC+K3i+bWw8N2k13aQXUscMCTIYJEUkhixYFQvy4JOARivqf46+Iry1/0bTw86ztLd2915kUgt4I3IaJ3JysIO7gnnPGeDX5oeMtfYXv2uR7W1sy2Y444ppAy5cTAoudwaTBz270ATeGLm2j8R25uZ5IFivEkfzEguGEbgFVGScDnlgMcCv7Cf8Agl/4p0F9E05dPSGGKeO2jkCCRMyJEi+YYGUZfcBkgYOTzjp/Ej4dlu9Q1+HUbguYkuWWNoicqgZto8mNm+UgKcMAe1f1If8ABJv4ng2tppt9FHJJPeQ2saw745boxnaznegMSBR8+z+71PFAH9ffh+6a4tlMUsEke0YYbcduML3HzZ/XFdLI7Kv3lJAOSvGAox0P8q8V8Ea1E9nEqtGqeXEURGKoFIyEUEAsc44xk55xXc32uRQxsQyZBwfmAAUrkkk8Z2jn/OADceYysAp80MGzGByCOmW9/r3+lef+LNZ/sa0kmvpfsyHeqLKAC2eSEDYL4A7DsOR0rLm+IWlaVeR/abpfszwSzMULE70JMYUhfmJxzj0AOK+Jf2nf2mvD9to86abdRw3MNjcxrcS3QiNtcMCrNJIwyoHH3Vb3GKAPkj9uL9qO08GeHNchsdWsreRrG/iYNcmKd9kbfuzj5oweobABxyeK/ho/a3/aDuvGviTV2hnlR55J1ku7m7eeNowxjVYkkGH4Y/MeSRzX6q/t8/tEalrerX+nwajbajPbJOZJHEUTyiTdHm3R3Buuud5HOM46E/zdfEnWBqeq3QeTzzJcMrpKCChZi2AFHA3lunAwc45yAcUPElxpGqvc2V2beZmXeyzOGJzksGxtHP8Ad4Gcc1+lf7Jf7SZ07U7fSdZ1GeaSUwWxnaQOhTdiKKaQ7eC5HCjLdK/Ky+to4ljlLM0rF/3DRnHk4AEyysNrr9Dkc1veC9dufDuo29yLtI1CLH+7KGQjfv7MQzDGARyu44oA/tw+D3jOx1jTNPtk068vFgiilWC3MMCwSTx7xJFHLgzKST1z1zXV/EDS7fV5lht9PaJ1lW5yZI1UJ5Z/dsy43N5mc+XnkY4r8tP2Df2gIPFGm2GjTX1nHfWdvaQyrPJMt48D7YyBdEcvkADdgAHGcV+zj21hq+gS3Fo+mu0aGESSW+CHCj93AyMSZBn5nOATzmgD4qv/AIdeRqe/+0ba2uGtwPPkk36hbySsxUxGYspiDEL90PzkZ61xbeD4ob+6eWS7OpSiSC5SVXlWVlIMc0LuGBhI2kEKADnOMV9J6wIrS+2HT2+220hSW/mti3konCCFiDGG34xvbnqK4K5lRtTll1Ce7fUo0eGFpx5Uj/ao2Cu8CJsWNEJxIDjseaAPFPEGjQ6RZRzqftE0Vz5MkUsuyIpKgJchcKhU+pGc9K4e48Qm1hhS/urOC7i2w21nJIC0ZyxiuNyD502tk7ztAHU16drWjCxsJ4VveL23meZizta3AZyBGYirGJy2MOmR7gcV8x65pd7NqrwyW0W6JJDJh/3kMMMWY5RNNgu5QBQVHO73zQBd8W2rwW8E09zBffapBcNLGTbyMGYyuhl3YJ4+X5SBngnpXHJYXFw6XNuJVs4J2nigd4ftbCYBFMLmBftRUsRjn1BPWoLiKzljM95fOl2zwqjS+YzFLcBhDAkYItyVOCQCD1JroLG2nPkxrdQ2s1rIbplwbkvbuh8uFHkcBpCWGQFz3xQBQh0a4ttQM582BuGVhEvmsFJCkwxqNrs5wzYAI6ntXpmhrcy3trLql47wxyKG0+IPb5dRtDRMJFTy2BxnOM9eau6FYWNu0em6m4jmuI/tepT7ZmeWK5G+C18yMhY9rkNlAc525zxXfWWm6HdvZItlbvJB5ciBJpke6mjmCJEDcnc0ZXlQhBBHNAFO5022uIFTT1Z5IZl8iC7gdJ9PlldvNEpLsbmPaTjazdcgYxW34W0zUpodRu7uF5Iobgy26zRKsZkCCP7JCQ33wBkjGRnFaGqWF2l3HFFbNaiG4kSK9ncK4KqhWyaEKGmmIIKtuP3ACa6/TbJbWyltgt3BBNIouLt4JSskkqqW2CQkwsWyHYYyMdKAPN38MT3l6l1JNFa6ebh/MSKO4juNhJ82NlcY8vdkMwPOeD2rpdM8Nadp9lImnWcjW1+0i3EM8vl2KBpGKtkjPmnggAjAzjk11ljpE3niwkRYbK4kNlMRC0jvHK26OOAFt8UMgIyeuQal/wCEek8q4EdxME0+7ME9rDErW8VmBujZ42YMGVSfmPIJoA8PayvdPvrnT4UVYTcIIYyrukfyu7bFjUvLAcqCuCw3HIxzWn4hgtdQ0QQBY0kujCv2KCNmujPFiMxvF5eJQGwV2kkBsNjBx6Prfg2SG+caUkV1BEba4ncJPLOrmNQUG4ARly3DRls5xjPFJJpo09JTNa+aLNN0SPbqs1vPcoXMU14TmPa3bGeMGgDwpvCdmqQQzW92LpozBFcSRee1vIVz5hRHbcwORsxkY5GK7j4bfA+48YapaWrW15e2Xnwpc3VxbrFBLbvKokSOQHas5kYYDkYBr17w5oEuueXYXzmVZVFxFJpUsrvZl1+Yzuw5kye65PftX6YfsnfCq1TUbKK8tbGe1tDF9sivE/fzKQZVmt4ti/vsrkblHzdCaAPqf9jT9ne0+HlnZ6re2JsltVRrRLtUbB2sweKVAdo29jhRjr64H/BSz9tvRf2fPhTqWi6beqfFniKzuNLtVtpkW9sIrhGVtSEUbFygTKhtuMt1Jr6M/aE+N3g39nz4Ual4l1DUYNKtLPTbhLBriRY5ZLgWrhYULcW85YDpnJHHev4OP21/2qvEP7QvxK1nxDqN3dLp07taW0zzSAWdnC5WOOHzMB3YgMxAxz64oA+XfjD8S9b8S+Mb2/N69xBqOo3F9NLHcGa6ndpmA3vM4BnLyEtjJOQcYzX6r/8ABPfXLvwNat4mW2lS4mtkSaaOSX7WI3IkMkqghYmCgfxc4yQK/GXStFuF1iwVI4NSsGmDSs7sZURgxkljJ5BAbnjIJr9QvAF1N4b+H0t7oUsrTXNgMIJZU2zLAwZI5B8gbao++QMrgEnIoA3v+Cl37cPijxlcN4C0zUx/Z2kQpH5/2/c8xK+WySwqwDNyd2AcdQTX4CT3Eup3u+8nk81pHZyhZ0dCWMinBJ24zyfWva/jt4gv9X8S3kmoq6uZ3hLsoeZpRli8jjhnHPQ5PXFeMQGBGHlMm2PaWWWcRTSREBQdoX5huJx3IOe1AGrDBarazMoSf5ikCPHi4hRgFzDKDkjc2MH0/CuLv7S1tGj8m5eWaZZftJlCq0IB4RQD8pwTz1PuenqqwxSLCB5TwPGvFuSZPkIBVJTj95kj3PUV5Zqxgt9RnQwmIGSWI+c+44G4rJ8vfPp1oAxTBGseYZ0EjqCf3bkljyC5C/f55546VduVh8mDy5Gnk8iNXnVWjijl53oGcDcR3Pbd7VTiul+1McLuRGOxExuRRy+GxgHINDTrOodXXyt75XCh1JKknavHXoOpz07UARzulmN4kE5ZwHOSflwAxOSec9/bIq/p+teWocMyqCAAjcblwDnjIGB/PHesieUsypGhaMYV5JUMRAGOzDJ4yOB65NUbiWWNkZFW3tpBgv0LBThioYgZzngA9PzAP2Q/4J9/FFdN8YQ2V/FDcWd4I7SRo5hG48792CnB3SgvkZxwcA96+iP+CmfgPSLjwlpvjPSIRJfWTDTbxoooWK27DckjbFysoVyCSOvevyo/ZY1m80vxvp13paz+THdW0dwUlWO7IJDMMhiu1iThm6cCv17/AGjdYGv/AAdvoryJZhLaO5+3lQ9vI0P7sM6MftLZBAIyTnntQB+AcF4LWW4MKmPy8JMJkBUg8iSPd944zkj0qteSxXl5vtZht2qZ5ZgDA5jUFdsW3Iy3y5/HpUl+my6uULJcPDK8BYDy0VQcbAGOSAOBjPX8K5y+nEYHKxqGWNVUEBQMbC4/jBBP5etAG2bxZLaGGCLyjA8m4xI6wiWXJ3ycnemQeemaZbXDQAD7TNbPtd2kJba2AciOM8bT7+tc+t55CTstw5DxIZtyt5cgBO2OMEcZOMHpn86cbrzEgkVmkVYyN0isY13Akru9jjAzn1HagDshrBYFTaWt0u3Bv5Wbefk+6Qg5Iwfp+GKyxJcXUpSCUKFDvEC0ca56sH3EAr9TyBzXNQi6ljhkkLG3aRkLWqshEnPyFWGCOR9f5Okt7u4ciJywibAV90bjHUEjGTgH3JAHWgDflvbzyIncLIjtJauzR7oxIo3AI68gbcc5A6021a9ieJoluIMKSu3eQ2R8roWGEUnJ9MDg11nhj4d+KPEP2ePT7C5eGWVQg8qVoS7jaWcMcDjOSD9ea+5vgn+x/wCLNb1OOLXNIktrBtkUku1p1dQVICs5OzKjge3A9AD5K8I/CXxz8SLywsdNsbrWJ78xJapDZyyFZHbaQ4jBaWUgjBGR+Ffv1+xN/wAET/FfxGg07XviFDLpukySWl22nrbj7YYlOZTefamBA3cbeD7Gv11/4Jwf8E/vhj4d03TtW1HS7C+1ZWtpEeURXDWAHziUbXyrbiNyEDBHbpX9I/gvwHo3h+3jj02xgQrbRxySRwLEk8aIFBUbQGOAec5IHTGaAPyt+An/AAS4+C/wnt9MMXhzTtQgigDSfaNOhcGUgbfLcRHB39QTtz2PWvor4nfsN/BT4g+HNR0jUvCunRyLZGBPJtIrcxKy/eiMan5t+3JJIOM45yP0He3S3gjMbMYQxTylRQIt3BwFzuIIH5dazbm0jkhZjGrz4AV2by3dQRgRqTgkcZ3H0x05AP8AO6/4KWfsWW/7JvijXdQjtrm68O6lcXFza6oturFgWIhtBubIaMMoBx0GO4x+A/iLVl1PUbiWOJAW58nDLgNxhuPlYAcjvkkCv9NP/gpj+xNpv7T3wY8W2YiW21jTtNvru0lgVZZDcJE00XnbjiIhkUEr69a/zbPjD8NvEPwq8ba34O161e21DTtTvLbzJ4VRGkt53jR43Q/MMKvOcZwM96APJLJ7tn2MAsO/YsKSSRuWAyWZmAIySOuOn59CYtRdItm2ONygwxDuzDcAgZc7s8dOfXk4rMjcOH/eC4lVS8zTL5KmUMAdjAgFBnjk8c10GjXi2ccgcKrTNtto4kFyHbOA7F2yqqc/d/H3ANWHSrhbaadbBjOjqSzy+S2QuWManG3GQc989+M33jLw293dRNAQYyqPM6CZk+YlWC5cjHJ5HTmsqOW9l1APdMswicbpHV44YkzuUPCpy5bnqO/Na2sXsF9Pa3BlMYijZTBAYlYg4QLFGWKhTgkHqQPagDq4NUTUJo55t9qIogjRQ7jFOMBlinwM4CgEMOorq4vFOlOs1ndqTu8ua3lhwiOiRlDAuWBU9TjGeenNeN3F5fx2se6PZtdWMky7ZTChKNIwj+8QrL9cetQWhvJZVeSVniSRVYzR7UUyKRHsA5TCnJLenPNAHul34032KxNp/mwQxxr9mj1F5pxau5ySgXMbDIbk9+p6V56mpy+ItZkjutO+yRWhKW9xAWJWNQEYyqRljt5OMn2zWNZtbQ+VbXU7t5c0z/arcb3kG/d5e2QEORkDGBndxmu3EGnv9gFvGyvdmWeErbNHO9yABClyFJKI6gjG4DnO0UAVNcmk0tRHZwWv2uIvO7oWYXNv5eyOQZOAQuDge+PWuKe9uryO3kdPNuUPnXEYeSNi8pwuGBBZQCMjt3r0jULS7ntH+12lvC1zbSQ28bzbPs8ocIEXYxYKXyeSAM5rkY7ZNM8mCNBf3ksEkE0STBxbsTjchJyCGUcng54zQBl339oQPCkl3FBFFIixAhWVY8K0soHVvmODznJ6c5rvtC1KxDotxPaSyxxeZaSQgLJEzEiSVEz+8Y/w4yBk157NY6leSSR6rGJGSEiyRjtmQZYF5Nh5iHcnqR1rLuLWzspYba3lKN9mQSzlZHj83liqFQWjQHAH19KAO2l05YZL2d5UvLRxI8k7hUnjkZvMAbHDMp4O3I+YYrKt/L1aeO6u4URIYwLcKqMsw3HLmMuDvEeQD0BOMday2126ezg06RLa8jXiVpF8sM5yI9kka7mIHXJ5z04qa3gt5gyT28puI7cGFraVpbNeS+55BIWQZ4Kn0xQB3XhfVNGhvobXVZoI7B7xgVRhLLamJgAHOT8zBgTgjAHXirXjaHw7Dqo/sa4jUSOrW7xy+WGlc8HLDdcJkg4weeMkgV5QuIJWjs5lnkCPO3kRsGidSN/mAqc4XI67sDJFbNjbX2rPaFbRpxauQrSAkxykb1ILAEoRk8cADk5oA6K3aBD9jhsp7udjI1xc3jy2/mEqQ/ko4BRNwJDcZx+FdpoUdnpll9pbzWiXAY3skkMJlb5d8ARSJWQnblueOB3rQsLLSb6OOG8uIIbi7tYoJLaZ9m9+iyq4AZXyCAR8pAyTivMvF66npU0dr9olWyVSIEuIvNMuwmNoUAbaSM/e7g5JoAk1C5WwbUo1M7SXU6NCqyeYygyBo8SuczQl93KgjkDpWo2g3p0oX13eutoyqzWzxkXALgN5Ynz8inndnAweCa4qR52urCExvLbNaoHuFCmWNnYFY0IY7WVuO2O/evWdU1aDTfDVvYT3LvNLbxw5mjLgA4IeXCndg4Ht3oA80gESGSG3tSwm88wNPK7j5gExDIoGxQSCQ2Ae2a6bRokSI27mNblSLcKsAYnaN6FXHUHIyW4GPWuStYZLm+EctzHJD5b+VLGTGucBsKScYzgZJ/GvUvCFpYmeSOQmQyBUs4wRLL5xGHYbMsx7kdvyoA4e60i8ZrlfOWGJlXzFVVL3IL7VhBydrlsZxgDPbrVOXSS9xgEwmLO6CYqrNIqHBXc2D6k9Tt+WvRtds7yVruC2giSKGQxx3KJKDujwRjKgltw+YDp3rmYrW7yLe4kDQebvneadUd5FU4ETk58skcsMj6UAZsWo3TW7RwGWNniW0mkhO5lCEkAIw2mFsMHJII9KTSNRu4nZbmVbeBHlRYCpEJUjbuC4y3zjnHr0Ga3bRIrCaKSxis9QS9WaOdEfe9oRkkvKSCCFA5Axk8ZqG9C3csH2aNZQ6YukiKvtUgqQWkAw+OgUZ9R6AHRWOp2Sw3byMqgxiVbiMs0mOA6qGUFF4OOOBwea7vw+bG4Wy1KzkW42SxrFaTCNoZVYbpFdZcGM/eI3Y68da870qwhd2t7VSArRbBqq+RJGAdpjjkHDoxPA5POSK7yPQ30pJ5pCRkrMiiUTOoDDEYMI4wcYHXB9qAPSLu1tprdNRnQxRfZ2aKxSMIIpwwChBkqucZBz0GSa5h9UvY44LJDutZpsy+Y8cjwpI5VkVj0XGAB+VU7LXZsyW00Ml0/lyMhwUEYaP5YSzdQT6YI6itSK0i1DTnliTyLyKZUhViJDLAgDFQzEZjR1Gc84HcUAcb4mUu0kELQpHbTL50c8ays0SfvJB5iOdijAO0jcM15RqaxystzKzNGJnWJSGSKMuR5YXco3kjBxnjOK9hvZbi2m1B9St4HMtuGiFnAFa4L/ACSyb2z8hBADdSQa8r1O0R8i7jkECHAVZNzRDG8Ff7soTrngdjQByLW0811sSRt4ALTyqsO1skPtQH5lUFTknoO1aNrZyW6rHJbGY28zyLfoQCfMQ7dxj+U5GCOQT39Td02JJriOyu7ZVhnlRYbi5lO4xAKGjcpyHdMZJ+UY6+nSmWLy77TLOGOOLcgjnJjkhSZDtSFpS2FUrnBPTPfmgDQ0KQx6d9vu4oxJZIgspGZlkkd5Crh4yckFQQOOmDXpX/CQNp1jbbrqCNLqKG7iiDieRcEBYAqpnZu3DqeBg9AK8k02a5guLiOAiHZCVuWvcTWySq+x2giGRtUsMHn7x98dQ8dvcR2U0KxRBLWSTUYWYqjQxHh42wRbpkkqcjcTQB6O8dtrkWnfZZEka4kG+SMNE8Uqp5rq5dm3szfLgev5fR/wd0eae4k1HVdNQJA1taQKcB42UFUZ1k3EyKCAcjHpjrXx34Z121ttQSG2kWNIrrzIHuo3ZIVKDMKOzYdySSGI78d6+1vBF7eyWV0Uu7Rp4kgmmncmGQW7qhZkeBwG2jgZG7+gBZ+MnhLSLfy9UuLZlaKKeQwwREtJdLGFhM8QwTDudcZzyOuK+Mre3S41JzHbypG0jHdiFCYlAPm7WcByX4ABIPHGa+1/E2tz6019DBcSapcSqkMFpljLAu3yzLG7KWSDzFB6Etk9683ufClm+kTQjS5Gu7ItG8TRuUgIbzbkvOq58ouTjcc5OFHagDyp/Cv2hbe4tbG5uJ3iWT7Pjy2jl++Q9qHPlZAJx3zx2rP8RSajpSWzanbq6tGGWFw0UESRsSUltXAzPkgqe+K9Jl8U2fhiGYwrOLy2MbNaea8ckokVUV3nKEtGoI4PYVw+oa2/iKRI7h0ZXBlWGJ3WRYxmTMcjRkyu275twAwMCgDhbzUbhzaR20s73N15UyytGttDbmA5hmLKDvTYMYbAHArQk1nV9Ulhs2EgSDe1xfRsjNCpKrJKY3bH+rwEIHOeB6ZM9vEVuoFhuo7IqZZZreRXedkl3RWSqWLQgrgsCBkjA6872l6WWdblZYYrmW5ht1hhlYTJbMcAyRS4DHeWBDemcYoAyNV024t5ozC6TWkkkKRTwg+TMZY8mO6dB/x8ccbcklvwrvbK5W4tbUW/nRaiPLWeDzBDZQx4MZLE4LShVwRkgnr6V6FDp0Is0064WG9MDL9nQ22y3gfYQZJHQYeXcOecjHHGKrnw3FDd2nkzoLiNy86MWjSI7mKbRsyAwYEcEk88CgDc8LzxCztNPs7ZtQD+azTI8cEzHennwPFESBJwGXfg7R+fp+r+BwmjjULqZYFjjaVmAEcnnMy7oRIQTPJjccqCO/ArybTdMtdLu0dLt7JzLJLuMhM0U0ihhKMH5gxxywAIbHWu7vviFLb6PCvmWkd7aT26wyEpcnc7s88qAk+VIyDJyvQ4HXFAHJNo4mu4pmuVNt5srNLLIHaOZfnjJikRcROuNpxjnk10trqN0tnc2906vcpHFLAxht4TDDHKHRI9y/vYmTJZgTwBj0rkrbxwLnVZxeW0k0lxJ5axqifZlkdcF0ZlC7uSSCeDwOOKvapaG5mT7NNczBI/nQyJARFtDSQxN/HICR8oyQOAKAOn1HVY5tFEKJNfXBtBFHIqM807hsqFCgAbGJGVyTjnJrzq31SfTYYZr3dYiFWsDYHY0oW43SupXqrgryx5AGAcjFdr/Zlv9muLm+kmimhjitWjlaUJa2kirHDIcAbnYEY25OTk8ZNYeqeHrGee3t4IxHNZWsUxmMO9phH+85lZiZH2M5brjHPWgCdNcs5vtMziza2eCMPMYz50fksrCFiVxJEAwx/Ew5XORWtoF1b6Zq9+ch7S4hQl44kVAsuXXeHIMYRH4Yc4PryOK0/RLuO4xqN062Dv+4k8pPMj8rYrt5J5dQAOoOT07Y7vNvbGW1LwSuskpF1PEpkkVz8wVcjEe0g5IAB460Adob+78PabNFbC0uoLmKO5sypWYXCl0KwBISWcK5GWPBxz3FYTyaldX7XEgEVzcrI0dsInitpJZIhKjyxqv+kAbWC5xsIGTwK1dH+zT2EUSMguLRZZdLmjRkd41kjeaJ/MYKjYZuitntjpXVWFvbRpp1/I1/5O+eRroxDdDJI3mmCXeTld7uBjjAwAAcAA5Z73VtKtlms5rO1kjljlL3CTKYZ3AV1iLqVZm3MCBgAfMRmuv0jxTfXdzbWd8ZLxVt1tx5sLzRvCxPnCGQHKhGXI9c8DHSpq+nf23/p1xJILC3jDTRKNiussjFY4go4u1f72egHPBFYh0W60ydhbXcZS+ezYMs7wvYxxkmaRmkwTL5A6Lxz70AHi6SUSyanbXFy0KEWt1Y23y3ixXAYNOglUb4dkankDAYAetcM91BC1vPA9lp8cdq5ikEpha5mk/eMpeTIEwBQuRgHPBxXby28M5vZba7+0tKl0glvJW8z5Aws2+fH7zyUkVMjttwT18e1bThNaul0txI8UDMEn8xj52FJKLAPlORkscAjjrQBfe4njnur+Rkl82weRZYZW8qObMKzrBDg+exVWbK569ulZcjWkcT3UsVvLKGhne3RfLuWiKBVcA/dlZN2Rjknjk1w93qWoQXVlHNavDFIssNuzthWZkCKFIPywEc56gjHvV3w3qr2WoGS5k81oHLRW07edHIkJRpN0pX5YhtUKD3z6UAP1bxFLPZ2dtcIkDxPOkMMnmzuYLpFeUuJY8hk3fKpHLc59dnRL+FVEc7BLMxvJGGfyDeu0WEWQNyJAVTgZOc8+kviK+0TxDqNumluDPDvlESxLcrE45eNZSAJZOc4UsRu4FZM9vJdyyyTjz/sMCr5ZESqZEVY1k2xqGjYLwQT1HegDG1c2uoxXkCSi2jYXIitL0vECwXdbsr7QTIdrbc9A2OOKtQ6NYQ2JsJ1e0ZrcDz7IPJM0h8oMjusmAxuGycclfm6c1z2sQpHKLWW4Vo3ijnkmufNZrULKJGmIbJK7d2Bu5UZUYqpNd6pA0Mm1hLFK6iSJ0TzorqWJIzLEzYaMhDggllA3dKAOmke48OXUMNxJZSvcLMwNvER9oYyAReZd5cxyBMbhz8xNZniO4tb+5WKKxtnjuEube8l8xmi8/aSWkk3HFwvlgKcDpjFZFp9p1GGUQyi3QTTxyWiBnnSVQMM27PmxllJX7uFIHIrmY4tYt7mS4tkMLPchXtZj5NrPOpYee+7JBKgZBxyfSgDstOja2srqB7Eaig0+LVIRMzGF7iUJDFHMxUZ8qIgIoOMpk81pLLpUCo32CCK5vAtlFJI6bIWVApluIWBLoVDgE8AkE4HNc0PEt3p0Vt9o2q9tsluRbl7cTt5siSxOgU+ZbplRkcEAHmsLxNrDNG0/keVJNGhuLm2VDEDIi/ZwA7ZVRuxI2AGKsBkg0AZV1aabM+pompj7Ok3m2sBNusyiFjvmxE4LptBUbRyoBPU1lRahFqLLY232p7QlG85IVjltMs0kgXP3lJAOe4bqaS00ZtS3afbQorzO4kv4ZAs5aPFw08ajPl27RuAV961biwFmVkFtIJYLcxQpCWYnymdZXdo+JcMSR1wOaALlhqkd7NHBdTJb2bNJbTwFGFxI8akW1zNH0jjZlU8gZyWqpfWFnLm1kmzIlvdRSTvHEoPnqXZE55WOPaFCgkgYHesLU7hoIkvrfzBLcxQ2t5/qzMY7cLulJOANuCoAwcDnmoYNS82WSNoo57Yqk9tIWZ5QXVUcOyHrv3fL2GfegCW106OKzVZpSFURxrEBMsDRGZTDLNxwpaRQT6k5HFaqeYJJYXAUSsFew3t9njikilQzqeH2bWUqPuhmyaSHW3tEayuXSaKQiOLy9xCJEzXIjDbf3e2UxfKCSxJPrhdX1KaZ5prdYbdljMs7tGI5i0iqsaFOojdkBAxnEuSBmgCa5gvGQwWLtMkcBNq12hby1jDs0REQy6vGi9eAxznFeere3rWk2ozyQ2aysTLYSRsWDtEIUbec7wABk89j7V1SS3VxEjXcmoWtzJAXl+xskbxSyP8AMsO4YMAVyCfbuMGuaj06+kuri1huIZZUkK29zKS6iCVyn72Ij/W7Tn8MigC5od1Z6dc2jGdJGghEjTRoj24uJyxSM9xlywzzgjPAxV4zK9yt/Paun2m5eKO4e4Mwht8M9ywRRlv3h4BHygbRnFVpdFudL3fZHt5XP+jebL88BcRxrM8sRGIzv8zYTwGHrTrq0VHtgg86HyY4Y4YwyTKQSJpJApwx2qpOcZLetAHTQ3gsooxJcOXeRZoiu9m/dSMpFrLnMTEkMy4/iP4UZ7mG6nE81yZLi0Mn2eBwsUMrSJ5VysjA4lcAMeCSc59q56TUUu51s0Vljtoz5c/lGNrWZYkUuydgzqVz33Bucio5p51ETWVosp+1zPPhjPLJIIUWTy4/+WQAbOO7A9+gBtSOdPeMjT4UikIjJA3CO0WBJNwbB8qQliwJ7MKal2Lm5stRX7LBZXQmtpvLZMERR+VDIRn5pGdAc+pyMik1ybUpNLWygkJaSO3ef90omaMYhwFHR124bPUDHeuZskvtI8i1KW8sc90zqGHzuRIQw2s2FXHTvxg8igD1i1j0u20950KT3FzFE7XDtgI8eIpEZF+6PLiUZ43bCeua96+Ffw41Hx5rFta2sEiu8sF+FgAMVwkg8u2ms4epdWADM3UzMBnFcF8IfhD4p8c6/p9poFsuqrqV1Kn2eEO7RsuJDvg25RI1f7v8RbjPb+oz9jP9gnw/4C0az8TeMdP26t/Zy31it4xOyRBE/lIVGFWMBVVTwrR4POaAPFf2O/2BbSwvF8ceM7S4tplkthHp6QbjZTKFdpJNysJR5gOdvABA7Zr9fU0vTvCmlWlvY2yQw2t3syoVPL81JW3KkRIW4do2bOANuF6jFekQJbaRpwNhbw2zxsEmeKaMGRXTesR3/LuMZXcehJOD0rBe2hllNnNtV2f7TPJaOduLqJxZs0cwG8q87KSmRlj2FAEkKTXkFtNLHFHHBaCWe6eUvcNI6u8X2dYzkHMi9R056VSh0uGxibWmnuB9ngt47oXbq22UySN54YdWy8agdSFq9Js0LUXiW3uAlqZGsndhJLMFRFliuC2Y1VN3GcYVRjpmvnn49/Hrw78KtA1LVNX1awt2toJl+wFo3aS4nRWtnjG8iQ7iA2emcrxigCz8evjroPwv8J3mq6xr1nA15atBJD9o23sV/bRJJ5kM7cNKI0UEcjYVDYr+Vj9q79rDxL8Y/EV3JaXEY0OSS9so5IWkF1cAMBIWX7pdrZkG1ckY4yORF+1x+1P4p+NXiuXS1uIU0jTru58rT7ZiovPtLjcvmq+MNldx+8Fj28V8jWWnfubyKSQXcKslzOJkfy9OuduGa3k25V5DtQBuQBk8CgDm20+FYJntbh4/MiT7TI5RLkKkxCwwRlh5mIwoI+9xk1u6Xp0kjiWb7M8su2C0ilQJbskzuUeRyPlkOPmJ6Nn0FVLTT57qS4mjVXEAj3yRxiYR3MuMo7Z5KwbeQcE5IzXWaXpGn2sMkV291BbzTjZcfOgVRu3S7X5Uecx6dM0AZV3YRWpmlsEhkvIVP2m1LNcRMY1VUZAcgMjruXk5GCO1Zyxx6jJBBpoW5uGgU3DsTHPDcGVmnVo3bKMTuKnspA4Irt38NXemSWkmnyQrbyM7/aJCxlu9kSyvKRgkqA4UcYO3jmuYuNGS1ubW++1YV75jepGxaSLzv9SykgMqk4JB6FqAK50+Ky8+4dp4YrORA0isT+8Z8NvDnGSD1HU5x3rE1LSoLhLmS7ubdIJ5GZNsrJdR3C4EMquRhg0MqEAE5GOueOgkgvDcy2Fw4nh85WkupvMhil4HkRXDEfvYlDdOvzZ6CvRPBvgiPxr4s0rRmaEWdnF5lw3lNFDA7ShlhV2Xa6eUoCHPKqPagD6Z/ZB+EENlcW2var58l3GwFpFJG3nSWyxDZexybf3QAVSQcdS3Qiv1t8N6pZTzWELMk0DhJU1Bh8kMllM8cltcOCPPyduAPXA6Gvmvw6dB8LeG7bTNKWKGO1tophqER89WEkscEhvpB80YbYEVRjI56V2tnq6XaC5a4ktbVWmlWwHySSykG4SeADCx2wbCknrtyeaAPsG68bado2nXVnLFFE9iqSJ5ahbW6dr97gRSh/lJLBxgcgIM9a+JP2gviTBo9hPeQwM019YJLJFAx+zym4eVwiEHeJ41Az6bcVvS+IbXVtHnuLq5eGYs0mouJi8YtmhW5t4WDnbGCykll9SeB0/Mb9p34m3F9qdpbW9y2ngErDApLJGiOjbyEYhlMTsAe/cg0AeFan4g1LXfEF3byut0DrE08TzOXgA3yBYZZc/NOSoAPQDAPFUby31+3vf3kUctvexPcXQKBmVInUCGOQcKqMd+0csDkg1i6Q097aXNxLBajz7iOa4jVgJHSJzI8sYLZV2WRRn29q7Ke4WNUhsrm4l/ctJ9ijjZls/3O9yJW/1y4j2tzwc8ZoA8t8Q65MY5UnnxDmaEu0eyJvsz7ZUZsZXODtwR6CqOn6lNd3tvFMY9pt0FsruTGYElhaGP/ZU5Y9c5Jq7qUEV8txPcWLz28sDTxWcgaEOiPvuJ1CjLASuF5xkqcdK58WTM3m21vHtgERDglFswjRTSqQ3XClseuOKAOl1OwvoFMch3WrRzXKMkSyPFGVLhXVPuwc4A+9k++a8Y1TTLO+cyTSTwJGJYsygiISYIXaYx8yFwx9g2Dz19zlubqTTRHCqXUl2II5LuGVQZomZWhjWMnMK5iVGz6MT1rzXXrK6aS3j8oxeS12Wjkxs8gu+wmNRh3yW+ooA+ddT0xniVLcyTqivM7RKNoUBFiOAO7qQPXFee6gtwzzwzKBPbEsol+VpVMisUb5vvbw4x+pr3S6uLS0kuopVgGZg0TLuB/dHfHFM3AVGMhPop5NeZ6/YpHdSywHz/AD4BLmLDfKzknlvv7TwSvXqODQBzmi6rdwaofNMAWchX89R8qLjZ5IPIx/Mcetfb/wCzN8WNY8BeNtMuYLvekkxjm3SqXW0BEjzq7MBEN2FweBn1r4FuW+zzMxTOCMOwbBHCnBPQ5BBz3r03wjqk1slrNE5SRjI8bMFJjBHOXXJwSD8p4wQe1AH9Evxp8evqngzSfEMdsWh+wG78y3YSDzb2FVdZpWwBE0hIATJ4yOOa+cPh74im1G4mlOwukNstmFnVwDPmPyfMY/NMH5Cn5hjGODXoH7N+uaP8WPg8/h/V1e4l062FrPZF98ciOqAzlpMFWRjvGDgZPQCvC5bR/hp43udIRi1it1EctDEm1rRn2iNg/M3zRgHucv0oA/SL4ZavqemXWi3r6jNa3kaWrR3kcjNNCzyIymWA/wCrO5FQnH8P1r98f2efiXrGveCNPu7m5kn1Ozn8rUWTc1qUVPl8vaMAlup/vZOa/l28P+PHubmB5by4skmMEYYPGwKriSKeQAZV1JAPUHBPNfqj+x/8UfFlhJc6C85axupXlieJpGW4WXKrNukBVVLK7dhl8UAftzqeoXuozQ3EU4dpgrGNJGWYnCoSGLDIBHIOBjk1D/pUqzXWpx2kMcCSW6Tys43OAceYoH71OMZGRjIzXm2g6ot7DZJP5keoSWPBEwZ/IUhjIpiOBK4U9MYBHuK9Kkjiu4rO2njlKP5bxmScqBkALHKnUEjJ9yeKAPDvHFhBrNusloQkrI1skCs6+U3Ciclx8w3OvuA3PSvEdFstb0SaS3vLe5cyTgBVQ7VEZJFxvIw0Wc7jkE4wa+ztT8OiaS7iKRJepA5jcIVtxbgZhTJxiQBVySOOD2rwDxTb3dhPDb20y3Lv5jK8EizR/ICBHPKTiNNzAOATnmgD5Q/ac8MX/jXwbrUOBDYw2BiluIozHqBYAtK0SA7Xi9MdRg1/OLrukR+EPF19Y3UktwRd3EUl7KvliBWfEaoMYdmiK9OhHOK/qJ+I8UmseFtR08+Tba3eQ3ESbFlWNzEgbdu/hUkBcnpjjjr/AD1/tC+DNb8IancNesXFzfur/KsoMQcOGhldeGAYjOegJoA6f9m3xdFofiQXNu+/F0Ehe6j3GWMO8KbBwANp6eor9prLR9J1vwnY6hKpuNQutNnIEs+Xh3rh5LaFDzcbQNgx0Ffgz8JdbtbHxborTw2kkcTgs9ySxDYUKkqJgOvuBnNfsToHjyxn0CIaVcRW11ZiKWSNFXY21CURSW3HEnJI4AwDQB85fFLwdpel3FxElxFaWjg3TTEOk4kR8yRzSg5UnH7wDIBBweMV4Vp3iK4gmntbOe3FrgpJ5ipNbfZnCqqqM/NM5PyZ5GCTnNe7/EW41DXYLmbVo0UXDTQWx2l8CR284si/dZgW8tj3ye4NfL1/4Sv7K7vbi3/e2biCVIomKPDcRx7USZjw425JA+71x3oAqeL9TWTT0tm2x2e5rmSbDM9vGrBHVzFk+YSB7DPpXy/8RNLnuHN1Ys32MH94oK+bDKFDwmUDl1bPA5BzX1ha6Ns0u4mb7PBKmcRSFri2mWRgXJxneGB6noR24NeS+I/DVytvdOm1LhrgzSWT4CTQSAGKUZ+URRqSR9cetAHmPwR8L+T4xsb1M/arsozyXOXDwM6rIgVScKCxwx4yMdq/fv4dr9i0+wiuZxHEmmItoLnE6twFaFGLZQuu3Z3HWvyj/Za+Ht5d+L4r6SdZYbC4NssE9vmLY0weYbgMOnzAjnHvX7EeD/DN/cSy2Nza2uEuQLWV1KSwJDxAYwhOIztJHPRhQB7z4Ygna2SAqIoJpYJCHXKoJF8qWPgA7SM85zmvR7DS4bqFpFknh+yqRB5ZeVpAm4bADnaM9unOTXO+ELLUdQnW2a2S1tgkiEna0fn2cZ4VmwRubBAJydxr13SgYkjZoo1kRRFInl+WoccYZP4xkA8Z60AcToel3Nzf3FvazSwTGNTDNe2yMiCIOzeTMp4yxO4YyPoa9BSwu1t4LeRYHtpIWubq4VxKY2WNl3jL84bOF49jxU8MKS3kU6MEuklIiERWNDlgGM8flkMmOOSPQ1W8R6fd3m6OBmiEpCySIwjhgEfDvsi+4pbHXG7kigDC0+8S1RBcQG3mhZ4onnZUExhJZWaVjt2OuMLk4Ix6V6boupy3ccLXSNOLhzNbNHC8MltbxDeUkfA3Q5yoJ659682s9Ovb+UG5VdQEWLdCo32qMNuyQwZ+aYheD16cV6tY6JfxQw75Z9sfzIgV1JjbG+J8uNkRbBAI429KAHXcrNC1xp9vLNJM4W5T5YUfeSipLuPBRTnA6kA+lcvrdvbWU+nyNA0YkEsc8doSwiYrtWact1Ks3I4zngV6Lb2BSS7hniMPln7QkwJWN0aLKB+cM28D6ZrjJraRzfWkyKLuMpKGDiSILMxYeawzibGM+lAHNyaAihCbq3bcBceawUEqHKmFVi4d5A3QY6VQl0K31BFtLlIvLhiLQpBiOTcwLKCyHmPBHHrx3rq7SxsmuMX88sbhgiRnYFjlRh5T71JDL07dD6VPNpUUaytDcizulcrmTcjyt5nmomWGHBXvwOT+IB5zpmlWMd1I10BF5EiKk0rBkeSNm/c7GORGd2cn+59K1rjwjDrLw+dqCzPHkxWxUq0z7zKixcY8v7o7Yx0qs1nbf2hKk8l6jXMskkjoY0b7QE2jynBO2AnGBjGeAa37W5WJrdNhjLTCA3HneU8SMQwW4Cj5sMMZHXvQB8xfHX9n6DX9E1CJtOju7m8hQ28cKh3WPhBbEgfJKrF+T0APtX86P7Yf7EeoeEpdS8VWNm0D2kbPNDDAojVyWfzZYVQF3HQHOe9f2I6TaxaiYbaSRpBEZJi84A3KVbYATy3zKceuPpXhXxo+C2jfErStT0TUNIS5hurGVVmh4leZVOGPHzrkZ98dKAP4VPgn4u1j4QeM0urdriG6jeAKkySRM6LcuyrOTjKs8rc9go9eP6q/2avjpY/ErwNY6ZcX9vFfwWlu8iNOu1bgR+Z8sjtzJlSFPavw4/bk/ZY1n4VeNLjV9M0+UWllKrQuImV7lHZhsRCAGkVs5yO3FXv2NvixeaFrNpZ53TwTLBc28s5SKUYdVYRqfmYZGQeh6mgD+mbTGvLdLy60i1WOeJEkubWeclJeN0uJVOGYnDEDgkVcvdRu5/s091JtM81rFdPAm0G7z+4ZbaMYRlQ4IxzivMfh/wDETTvE+hRJcXBRJltxazlDbGSScossGCcvtZlAPcDINbuo6re2N4sVgYkXftaN/wB4sN0m0QzysPuOqsMZ5yT3oAzPFWlzajqV/DdBr/TzayW9uk1r5ZxIWEzTTOCke0ADOPpX4ofth/szzRSXviPTNDlFzOl9e/blBmtoXTMaM5QYjYRKNp4IY7u9fvlp66hqkMtpJJbT3wtwJy0LRxPMMEvLI3CqF5OODiuK8d/DHTvGGjXmg6layXFnPai4u0gCK10JlZYZbcgEmNHPzKMbsZxQB/Fl8QPDkl5afYrweZdWzXEWJCftglhi3zNI7AefCHGFJwTivlfXpbiRWs5LJLUwSRglMJvWAbEZxtzuZcEj1zmv3x/a8/ZcPgPVJb+K0lS2vjNBmADzZEeaWSKRHZcJjaVbnkjBr8bfHfhFFutREDb7qKZ4drRlmlniY+YJCOFkPXGcYOc0AfO5hcyRWzlIwwYtkBo8PGCiEp91WbBLY4zzmlBs45jKzKhaRkkkiUyhDLAISm5TyAACCfrVvULSSOW4jmWK3uYXWOSWNiQUkBY4zkYBAHHTPeqsdtC6xRowilIhMjq6+WwQfM2453MecDP0oA1La3gmjDyPtFsHFs+f3b7vnWNsdih+UdgRWoIDcxQ3Mt4wEfmx20ERDmLyHwgYsB1Hcn/Co/JMdqVjzNZRxyCWQbY2W5ZQqOvHzMFBGPfNa9jBbTMiRpOpnJVEQCQiFUBd5EPUnPzY75oA2/DusXekSwzwvcWQtxdXbyhmcjzEEKq0cX3hwCMCvqLwH8ZZdQsYbLWrpFf7Tb+bNGxWOMM21N6yDMUxi2lznZknBr5v0zw2k8ltAFhkDLnzhI0auso3yRyBjjjJwO2cVtjRoEuYbOzR4YZJCS0vyNbyWkRllb5QRdxhUznOQMZxmgD7/TWLO5ktoZLq0v7J2jnt5YdshsHVWEhdoSVMbqu4noCMdau20V1NBDBCqXTXF9PLeNIYikltcL/o+AfmOTgkjoo9K+G/DfjnUfD9xcG3uJDDBHJFFFGit5s5E0Z3B8qIijgsv1KjHNe7eFvHQ1OzuYLSeO11CbTY2ljiZiLWGPbbSlZJSPKeQoZBt+4rYNAHruprcRTWRcx30iGUXkNpEivDbRL9leJVxuK5UM7MMgrgcddnRL8+fY+HZ72Rd5jkWeUbop4hIXjt1Q8KEVrXdnlzk9jXnNlrMmlQSau1xNLctK0Qa3Lu/ndXkdmG17BwSWPc+9NuvFdtp0s9zPDBE8s1uWkRmEjW1y8EwMMh5WUyKQABjgrQB6j4s+H9xetPqej2c95cSvFsto4c2lzcIry307tjKmSMQLGR8pI9jXjPi3w893atDqNpc22oSM0cyRwb7uPD2ht1nC8eauSrdzgmvov4d/Gy1hvIdJvNPIMl5FpiyxIzQhbxFaG4dSp2CKQMo65JwMdvY/FVl4c8UXc+raDHp0TS3VjJKBEbfdFctcR3MsnmZVZhcQZLn5lXtgigD8jPE2jyW162n6RAscsSSM29pY5BG3nPIoyMN8kUg+uB3qp4ULXevoLyVYLGzlht7S3lchNz2y5uHYnCuJdysDyX561+iXjj4b+CdbS7dXRNXsWlsLe6t5hbiYCWOJy0JVQ53PKAe4Oe9fD3iTwS2iald3bMxWNiixtiOK9gvkWW3mkYHCvFOGUEdlB5FAGhq8J0e6Z7ZXnsLuzZrkTOQqXEdzsjeaQklWypJ9SetdLpd+biV710gRrmOOOIkbvMgCjYytwUGzHLcHvXkWs3dxflJzPcS2kgihlMkq7JHVjIUXaecEjBwM/WtPRr4RWcMt5cO1pi3iuYNzK8UMuBHGipwXDjkdl5NAHuV1b6TdxTSRTpHJbxrHcrHPEVgSMl3Mkar88hJC7uhOcVy1lNFNqC6YI57ZYBjdGqyRsWjDybQRiOTOQTz/s8Vo6Nf2drM5fyLRZY3idZWjmiuVuiEihuGUEEM3zDHI7VvLFptupurnyTb3d1dSI0cbJMlva2yBvLjU7tm4jGeoFAFBRLp94iSANgRz/ZFUHMS26sZHUZw/IcnOCQcU6EqY7xprae6uJ4t8TQsYGkcyCQl2U4UFI0I9nPcGmwW+nvdG9tg0zzFGiWWV9nkZ3O8XOWxGV+XseKc91LdzqhQMXu/M06SANFOJYMokUoIAUFQMA8HHpQB0Wi64iWzRW6SzXcTzuttukM1tbW3zQI6PxLL5rMqt2CjmtDTr67v3kmu4YpbGKJ/tT3uYpQ0UrG2jVUPJ2kEnHGB1rUivNIFokt6sP9oW8Fu95KrxpJbWgTbqPmvGoDLIQmw5O1yV614tqfjW7uLK/hDpp0dz9rIaMKLhoTKWDxrJzvK7SpHHzY6UAekWnibSLa9RrFy96s5ikachBKsQXyVJJ+SLDJwcYGSeRXM+LviHLqhiuVubYwWMbSSNCxJe7aXbIu/oyZL7cDkV4RNfXbXd5NfXcytcQ2ykQoVDu2+JEEmP3crOFJJ7GsO5F3B5EcirPG88qiGVgsm3eWVgnovAGfSgD3i3+LH2S4SOWKKKS7QxOEIVVtIxmO5IxxcBmJwTk4/GqR8babB5066gIBcRuCyBDI80LbndtmTFJIjBufvZODzXhF0NTkj3NLHK5MiwwSw/vmMjGTaWx8oVW+UcZHSmWCWMkrRXNtcrP+6V5YI2Ks7nYTLEx+YFU2kL939KAPoe28TRAQmRbWeFI4rxPMn4SQsYxLGcnDquDzyN2OtYUXjC6h123umuQ1gxnslmf9zJdLnzis4BwCpZgmBwFGa821Aq9rHPay2sc0ZdptPkEiobGQbI40Q/8ALbIUnJ+9mq0FhLqC+ZPD5ZR3WJSxAicoGjKYb5AVHJPQkg8nNAH0NL4qur68ntI4IpbK6iAhiec+cUijUOyqDh9yjJ/2jms0RWdzHLAyLEz+fJBaXW+JreCZNjMZmxvj2gEAE/e4Fec6Rf6taXWn2jPshw8kEJUPPI0kn3/OzlI8dfau+vbg/wBoLZLILlobdLgFUA2SMg3LETkMBk9M9OaAOaa1jkC294qpDZxSrFfRSLLayrAh8hiDHl0GdpzxlSCc1y91p0sUEcklw7XWoJ5QljVfLt4IX5eQj7gICkqAdob8vW7WztJ1hMSGe2S2klnzhn83efOjmixxCT3x1/KrF/pukS2MIsiI2t0kn+ythAZ5Q3mRo3V8BQQD3oA+f7nTrrTriSQkzrJIwiZslChjDOVY9ULHg/hTV3/JItvOkaQs1yFyV3q22VRJGSdxXHHtXXvYa5rAE8URdI5ghtVTMUkarsk/eAHa4UDjg5PrWBoGnT/2q+n3Flc20LXMwCTMyMsm3hZZOiRcj5mwM/jgA19I1AySokV/cW+yGNbtJjgyBC0qSkL1TYVUZGc4PWvfPAdvFqEsosZbaSGc206lwRLG8IVpDDI3MiNgqSOQT6V4de+HxoF6bp7uaNJF8klVinjEgzNtL9HXaBt9dg5r2HwdeQWpso7e0e41CV1YogMcP2WdsSImw4ik2ndknGT6UAewTW5jurjV4VSwnjy6G4uSVwo8vycdieSAOOBkVjTfES50Gayt4VtbbEqySXU9v9omDpKrK7yIxMabgST3BHpXZahpzx6c+nzTLczW5j1XTYvKVysauvySyk4mkUEZyD96vGfHWm3c0SapYWMEc6fNdPJdLvitiSHWaNDtcZx0GV70Af0wf8E4/wBrg6rpll4Y1TUI4XsRHGVdmYzzFUCsWLghZEI2+oOa/ok8Ja7BrOlWdyhBU4kUKwPlllyQef7pOPpX+cl+zb8fPEHwy+JFtdRat5Wmw3MN5NZzSv5USQnYXE2eUVTlc+vTiv7Q/wBi79qvQ/iN4P065W+tZ5kgjS5jhnV3LlQwmbL/AHhHye3JzQB+oev2UF7p0m15RMFkRUbaYmypGGPXHJr+eH/gpT+zPd6rpLazpVrNJOz3mpXL2cSyBnYMWjLH7sWF6dz6V/QBH4m0u7t0Czq0N1FmN3YEM7BmGAh9P8K+Uf2kNN0HWfCt/a3kiSyx2ssXloSqtFLGxEaf3mBI9yRQB/BD4n8IeJNI8QTJdade5Scv9qKiFAYCVEaoDzwR07/Ss/T7W8ke4edpJWN3HH9kZC0JMjY8iRtuIpAcnr37V+gv7T/gq48P67rMWmySOTe3MMEssO3yrZ5C0gic/KrAN0PJwcGvjHSLBtklgZgr/b5JEaSYQedMUJSO5ycM4YE8HOCBQBd1PRLWzsVt5JZx5iRmK2jKl3kkOXTzF52ltuATgBcZqdNFu5LSLzp4rkC3C28d2AJYd20SIi9UkCHKk9cVagjkaa30qSMXV3DBLcLIZBv+0Zwse7OTErD5c8GrcKaYsc1zNd3VtdQMRJdTrvYS7VSP9ypw0avleOxoAqw3a2dvFa+W7IQYLq5gAeWO5ILLtVTz8nDDPFU0sFu9V+zzPDLaS2q3PmQyLE0LJgxTBe8ob7y5ya6ltIdIILtCirdQrMZLaNxDv2nFxKo6K67st2JxWS2jR22n6lMqyQoXjk89XLeS55Yq5P8Aq2AxtHTBNAHR6daaRIsOnQ3D27NNKVv4mZ2efbungn28xLjnI9cdq5rWrOx0q7+yxXDsYorn7MGUl2e4VmkLuCf9HDY5PNU7KeaxIEMlqGuhE0CBmw6SIVlnLnpKwHTGa53X7u7urqZzcRiK2gkiuTkC4gSQk42R8Y3ADPpQBUN/qbywQqsUVnaQK4X5WG9id7lSM5KjjPJNbUZgkml02GURySWbzm6lQoHfbuRJXxhiEznHI6cV5dbarNHK83nT3txEkZuQ+1gqg/u1RQMSoMDGetX5tUfU/sMJlWJElaWSaNpFl8lHCupQcsWUkY7YoA7CXRre/tS6XlpdtMGdVaMKyeWCT+5ByCR91h1+tc7pd06ahFOApt4bqCKEyHbAsqSt5h8txuYEIc+mK0LY3Ns8rpKIYJJ447RSoEtzD5WGhKkZAAyRj734Vdl0q1U+dcXMLeQPOYREGSW4kVXEgiOBFGB5mPUjHegD7a+Gvjyx+3WKXpiEkshVotzxfY7iePcGwQBLEEHyg8qTwa/UL4X6smu6FHpxuozam3vLq385lErzFGaSN0C5IIEY4xjB5r8JfB2r31jf2tnLaC8YSRO1wr5bylVVK3SAbt3luACPoDxX6WfBfxFeQQ2t4lzNNd2k0qTQNG6qyNBlUWJ2GxAN3PTrmgD3z4oaQthAl/8AZ4/Lht3WIRuuUvlHnFQAcqmQAM812v7NnxQuNGvY47zUY4ZHmjSRVBYBpJN6W+4nOdnXkHj8a4Dxzq11rGlwag9iI2Jt0ms5AFMdyF2TXNuScOwxnB9q8Nn1++0K7Opw2gtYXuUgga2jUPeSRRc3cigcEDOQMdDQB/Uv8G/E9vrdjYvABMYoZHZ0lBR43lUbXZjjaD0r67sJ4TAg2QkspjV1K42g8Nnsef69K/CD9jP4wzmCy0rUrxrgtDbSW8QnMTiKTh4V3HKkyYPzdhk47/sf4b1+0ubGBrdmuEAWRkZsEK5wCcj7vXP0+mQD3CKCOeONPOUZkjmO1QW3LtyvX7vB/wAmr8cMY34+638BGP1PBrltN1KJ8xSkGY7QwTIZQ2McfiR9DXT210XyGMYAxyVAByMjHPpigBVszbRO8chRGMjiM/OC7fdU4xhe/tmpPKRhIh24z5noC/OFBPVf8frVxtojUEgqw6n069/asO7uordwqvlUkaNcAsSy4ySAOB/hQBVv7SGTI3ODE3OzaVmQw7BuJ6Hca+If2j/hFbeJdA1WVrcMzw3DPbvENsiPjfFIwXdjB7Y6+1fazahsdQCjIz7clcE57jPQY/z0rzbxs7X2m30aqZp5I5oQgIZBJx8jHBweRQB/Gr+0p4Wvvhr4o1KwsY7iCwg1Z7SSeMuoljuIfPVlkUY3Mh49zjIr1f8AZU/aH1bwF4h0S4nug0V1KtlKd5CvEn3SSxOMDGa+zf2//g/He2V3qVnpVzEqFGvnwAZZlXy5biN0HDmMjbgfLX4czXF14Dv4pLu+UiwWeztoywDIACYxPEf9Vccck85GMmgD+1L4QfF2z8RabaSJcWz/AGuBWFvGxlBFznLAg4wDwPp9K+orG5S6CljIY2ZVC7iW/dpu3Fuy9h3zX8x/7B37Td81xBoOqXBu7eWKLVbQTOEnt5oQfNtVdjkwD06c5r+ib4f+LI9d060mtpsPceTNFgq4eEEyvCG7DzMgeo6elAHutuAsTMc7p1L7EbK4UZjKnHdSCay76ZBGHjIeRscEBgOP4sfdPT8vxqraTSk+WJCryxMVGMrEEPOG6HODjmrDWrSfN5ZCAbpCpJ2gZI2gjk4Hb/CgDHk1KUQRLsJKl2mQDbiFj8qL6vyPm/2R7VDcyJcROvliRWRAI3UtyvBztHHrWxbWkDM8syOFZUjAPB3MTjI6Ads9uo99SC1SJJRGSIwVwrqGYBhkBnP3T60AfCXx1+DLeK9Fu2jRorZ/tU0+EPzTZLLCuf4cjr0av5xv2gPgbN4W8RajqN9aONOcTebcNZs5mcs6tayDGVDKucgDBxX9iWsafHd27xyRwiAp8ysNrh8cnHQ7SOPXNfm/+0x+zVpnjPQdYmdJLGKVVBv4FRlW5CbkbYoI+ZRLnjtjvQB/JXeaH/Zsk0unw7DE8TQRySCKWCVWwQyqeYXTkMDu4xX2T+zT+0dqfhbxRp+la5d21naPLGyyRlx9mlgDCBFDHaQwXoORxmuI+L3wg8RfD+/1mytole3iuXR72a2D3axhvLjbbnMcr/7PC56V8ySWM2mKLyVjF5E8i7ljZJ9Omt1jddpxlyyM2eDgmgD+oTQPEWh/E/w9BpRu7SS/1C2aec3DoZBAAcEgf6xiQMY9OK/Hn9uP9jye807V9bsLG2V9Nb7bbEQiHfyZDKz4yRgjjrkdKpfs0ftH6lo99pdkk8TQNHBA/wBtdpv9SFyYJpMYlIByOmRX7Aalb6X8YvBpi1HbLLLZxu8ERiZi5ix5sxJ/eSEA7V6etAH8Tup2+oWOtxaVeRLb3NtPJCjIrMZlVS85GeoHAB75rstDlv3imCDbaSSPHHHB8wSJQSJ845JbGf8AGv0f/bT/AGTk0h9V8SeGrG9tr60uZriKyEBR44FLZWNwAJI5EA3H14Ga/KzTLrVrMmH97Z3GnyiE2rSshCqCZIHQf61DIcFhxxQB71pmobDZuY3uLiSMrdNvGI3OVRyFGQvK5NdzJqyR2sEVokjsHjSWUuzm3nbGfnDfOhPGO3SvnTTtavYks5JnS3nmYwzptO6WHO5ivoq4656gV32may9rGflikiMgKSJKDK8bkgtKpY85xjjpmgD6B0/WzaQtbyZDuGaQk7tiyKMsqA/ezge3XtWnb6oIxmG3kDQLiFncqGeT7+Nx5B/SvJtE1uzht7iWSKaYzqVuYXPzxEN+7kUkkrHuxn27VKddmkWaYNE6jZBaRANn7S5I2KM9MdD244oA9gttdkScXCpGqRhbeUO6naZQd3mLuyPm4BxTZtbgktp5LmBhcypIwnhZhAkKNsELRk9zg5rx+HU7hb1I5LeVilt58phASVsEgKwPBwSeuT6dquReIUsprmNSs8Uo8swXkmQquhZ8FRyDnt60Adxaa+1hHLGJY5ohORcJCzBYY3UkHeR/tHFdNFqd0FhEby7ZQpiXIk/c5DBkduZAMDI7ZrwW71hXS5isFC+dJDIhbLL+6JIjVf4V3HoeoB5r0Kw1e7uv3qyeRHHbRRea0DIscsafvjH12xtnqf7tAHsLa1ZQ2ondYDJmWC3VB5c8jtFtZtvRCGY5z2HFYWiRXTzXQae3gLru8skmWI7mZEMrLgTFR9z0OOa5KwsZdRvTeXF+hCRq8EZGYRIpVpiSg+VyAMccg10VzcvE0Mbszma8SWSGNcMjqQUmCqvMYVR15xmgD2y1ktbBbO0VLUt5Qme8nTy5fOkXIDmPgAtgAHgE+1akM6Axpv8AtAt45J7Oe1U/ara9MhkX7Uwx5kRZiOmNpxXC2bNqVreq88Mly8UahFLHLoQVJGM7Qucjj096uWry2s11cyNFGgt4IpHhnKmO6RgqKgY8KR/WgDu4rqfVL2JL+5RIrd1W1jtGaJXuJQSzsQeofJI56VY1CafT47S5LrLJHNcsZAFe382P5jFCA3BbaobIwckZrk/D+pLbzyCQyPGjeZFKVDos2GMmWz8oK98fpU1/PfX5ebT47RIwZnaQkskQl+XeY26ynn8cUAdTp02q39n9tZpktGidbxELbYY5pQyLGQRtXecnsNvNVL7UZpJIxFJvEssdo9uy7Ip7URuqFps5S5V2yTnkCuZ0DVNQslMF0bpkaKSERwTACbcTvkIx+7BHIBHy44pbyWwitFlubkW/lSOYIXZjcSTq4ZZG7Y2ZUEdSRigDc1edYnsbW1QTtZSxCaJpCDHMySJDvPWT5sk+y81Z0vXI2inVoXE8Ey/aC8soE6iQCd7dB1ZVJBHRdwzWN9st1itEAmmlEqXT38BVXlYCQouWHyx5ZUbPbJFbSTloGkKRvdzH7YzujRFY8k3cQkxtKsVU8ZyAaAOunuZptNu0uXW9iN2oiXbGZoI4gkiySSgcwncoBHvnpWK9zdBlmeSN0jc/2bJa26uzb5Y3dnYkspV029uCT0HLbLUxPaS21tb2qOI5GVmDLHcRIIwoO85mdQrnAzkqB3FU0BsYp7O5il06O8eGSKbzlLSxCF2uHt1zwobHpt79KAIzFd28c+IGSGSV4bh/ME7fbt4KeSsg+6XYZYcHO2qgWSNx/a6vcDeLOGJXENyRDKh+0K2cecSwAIPI7cVo217qjRi0tYEeNo9kd5cKJknaBtz98iQkKA345rIEIub7Tw8s7WUDEiC42uzzo0kPm28xOWfz1YqM8bQfSgDY1Owl1N7m6lnMNppU0cYto8xiS+VriSMTEA7HMgjdiOgXaMgmq9vNdQ6M95OGluGa+la7V8wxJDCPKSWLqFJdPl6jk9qs6tc3F1JdXWmSYFtAqzWcbhoyyxptuLuccXEofzCCoz/CadYXNnKzRXgaWzu/tEN+gDFIH2QIhAQcbmDjJ4/DoAYNvqKTS3otrJYTLDbXJEkxCXIjcNIVkB/1wAJBPsOBU+k+ILy2vL2GSSTZMYZLG68mSa0tBNEzPMwwTBNtDA9u+OapXGkRve+VYm4SMwXE6SxyKfLWRSnlzK5+4FPQ9aw2utT0e3+1WM32o6bcW0H2cuqQOpYNJbTtj95M1vvAyPlL4WgD0O68UzXzXEyoqLLqCmWyjJkLzWlzHb5gkUYCiMshH/TU5BxV95JY5EzPIzRSk+csu6fyQnmMTGekcbcEj+IYrzad7to7O7SJ0kv2u45Y49jT6a4u0kE+wEASFfkPqxDe1dpZfajbIt4EnvJrOWVbhZBH5VuVaNrW8A6bz85x9BQBr39yp3PYXhhtzbwzxXTMWIAzCLJoyQWz8zMe2evFMhuJdSZGspZIGhJQpK/liWRQDFKHyCoMuMntnOeKxkuH+yIJrdZrieKQSJF5brbI5MUaRbiDKCOTgcdc5qW/DyNBa20f2b7ZHb+dIp328kc2FCLJuyrkcMAMc0Aa2ri4V1htVa4u7hIzK8KhoUZCCyyEjKqT1YZABPNOtdZ+1263EQWCztClqFidbeUvJGSwWNvvsj5UY5IJOaS6nksTK1wSyXFvGN8bqI7WKNArfvEwCGA5B/8A159lDDewC1REYzjzrGeTZHume3dmRmUYBUcjjOR2NAEJ1aUJco95axwTxC9tDDIfOgnlyGeVlPzFlHzdAOecVv2ni86o72F6XdNDjgdbghmmkh2ACIAHLu75CSLwM4OMZrzT7Dd6TfBZbaK4mjQ2rhCoWSAKwlUpI2JGxnoO+azory0ja3vtQgu43gAjuLmKdoVtVMv7sBes6bSNydAOhNAHvl/4xjW2NjBMk0VtDZx28g/eCKSRSZluHIx5jKSME5HrS2viW6tRCVjcRoNiwvcNIJ9y7/PCliFQjIUDv0FeH6hqkNjFfTrcfaLK4nd1ZXQNM9tAgWGMABXdmkUA9ST14rp/DPie08RW7SxK8ItJYYrq2lKxTBUURxNAcHIVjubB5AJoA9sj1ICUytHgXCKZbSGUICDwxPGWbntn1zWjO0t1bYeCyMUbYUXDOXdihcQMUOSCABkgdu1cNp11DIkNz9oCND51ol46blZupigQsPnwx6gEnpXS2z2a+dG80s9xexma2aNiz28kRXdHMx4UFBnpxxQBb0e9NvbtaPbpC4YmOMgq2xWZ3aZdx3P5S/u2B7AVyOvouprcSQGK2EESzWc4ifPmO4YwTSMwwrEHIPvXWTRw28DXEcweSEATRT4MruqEHZIewH3egP41Uv5tMutKnt7mJwscLTSp8sErIoyFeNf+Wgz0/H6gHgM0sHnzteSr9oklaST7DePBbEkAZSHH7vkHIzRWibK0umaWzl+xWxYrDEY/NLoP+WzOB1Y5OO2KKAPy41ubSNUksYI7mImO7jHmrstbT7QVIkSZAc3agEgDOcHPOK9T+H/wbiudS06eySKZbyRb2WxspowxO/asbrGCVhO7K+3418x6Lbz3+tad5GZkhFu0MhiAli3MpF1xxKyqD94DjIz0r9hfgh4WnhutP+z2kN3PdQx+ReJbmCGOZkV33xgY2KoIJBxk8igD3z4T/DO2002D3dlLNLBCEFoLhp7eJJRlJYlXbseJtpYk89QKt/FCWQxzxz3A0+2jkMiXWYSx+zxeVsVWfcANoxwQd3NezzynwVoSy3k0cLXjmF7sQRhIUuAN5UxsSVAJ2nnOOK+RPHnjHRCNStpL+xubF1d4lmmVZ5CpKzyoHbJBxllPOO3NAHxJ8b/FdyvnANdiaScQxSPFEfPtWXMn7qLgqSAPl7ZPSvzY8e6iZ75myWiWWSKC3AZGt3lUNiXacJFnByeB3Nfb/wAVfEPhnUrW9SHVFuZoruVIjZwuHgYjYgjjjDZCoME/jgV8TeIdKkvJW1SJ4ZbczKhjBhZdsO2OTzgH3NIQM9M89OBQB5z4dv8AV4NQQwySCFZY4tlqwIVxJuMvzN867Dye4ziv3z/4Jo/EuPw9410m0iWG6l+2sUGVFxbiSNRIY5A+GwxJbAyegFfiLH4fW5vNO+xR29tk/JJb2crQzh/kyWjJZWTIB3DqeuK/Tr9jnb4L8UaRqJkmhNrNC9zfWsXnSW8AcBxMqg5QgnBAJ7NjNAH9x/wv8aPqGj2UrSyCU2yT+aVfmQIA2DIinZtPBxjnr69N4q8ey29k6x3BCONqtJEFD/MQzc4ZB0znHQV8i/s5ePvDXirQYbq3v/tQtrWOEMXmKlXVTtaPyxiQEg9OMgcV3vixbxrycs8MySRsbaUMTEYolLeXsflXKnnODk/SgDx74u/Gq30NLiOW/EQigkZmQ77d02lhBE8YJRyfvZ4yBX4h/tH/ALWOiPo+q2kM2nvqai6Fw4dZxGJNxRTcMxEUxwMgbiAfy9a/b9+Lc3g60kW01QQXLtcRpbW7iLGFwwETr8xQYzgkndxxX81Hxt8f3WvWV06amZLueWQ3L5VE81HMiM2wA7nAPJGOxOaAPAPj18Yte8SeJtSkvZd8am6WKBXFyI90mY2fzArbtuR8meoOBXxde3UdzNPcSRuyxh3NrtP7yTGFAc/6tOT94gntznPoniTxXJf6q93cwtFIuYld40IMi4UhyCQz5GckknIrgNUvra4ZvKhdWIke4KxsjeYSGUkAYCg4A9c0AcqyC5TDBC8UZUPG7M1pbnJZGjbnPzdME8DpWHN5ayw7CW8sHa2w5jwfvSKgOF9M+nPaujFoHSa/aJYhMSHQOyTTgkfdQkFlwOqjHNRpp1mWuC0J8kx7lQyFY1wRlmbG6QFiDx+maAPrL9mD4l6x4U8X6KsV00EL3EMZZUcxbPMR2eYwguwyPQj0r+uf9n3xhZ6/4PsLyW606V7nyWSSSZfmkuERbhWiLZX5fu7gCCcnmv4m/B99daZqtpPAbqJIzEquiHIQMpJTI5UEYHf5vy/o5/YK+Ld7NBbafqeoOtnC0DW0c3lKst4cRqzlsrGFJABJGScAHNAH7N+ItIsrLT7q4+zyataPJIrefAIZYzlRBGxaMGeJnYYdGKjHBr5c8RW15LIJZ7g6beWouLWWOBUW4jsXfcypJO5ZiI8AeZt4HyjpX1u+sJe6KrxXkjLPE0U0Ts7+dkAiOJUjO3DjIzgDOc4Oa+dPGPhmeO3lmeGaNJ/tEv2mV0jlMjEOTMqsftLDBU7NxwM7QKAPm/xAlvZWEt0LmW7tFmt4ftB8ozRW7Od8DxKcSSEZYsmcj8q8mufsc12syxi8QzskEihgbqOZsIcsB5saBW3Yz6DnFejeImuJZIkg09IhcTsCI0eaWZIshC6y4VISwOCBuOSOteI+K7Z5L0yQIbOSxZH8u2ZooElcEPIkBL+WcnkbQCe+eKAMHxNZaVYX++1WUz72ke3Nvua2kkAO+AOvOeCFbkZxjFZk1xcWMlm2oTKkF3JvljuY1lgYFT5ZkSPmFugJBxk84q7pthd315cELDcG0QbruUuYzPKQVQT3MZEjqp+6rYGOBXUafoZu4Xt5rATFjNbw39zLttpJ0/e71QKMRLggnGM9+mQDV0aWG9traG+ZrS8ed57R8uLMwKo2W7SlTxtIKgnOTjtXqvh7TQIrPVnjszeeaXiOZ5nsgz7FaOIuqRAlQxJwRnPTmuU8I+GtQkmt5L27trqyj2NLDBEwaMxAiOEmdVDoQMkpkY4JB4P0H4fghtbqOO9torUyTyxs1sC9v5RVZYZCQhUSHlWBwADxgdADo5fBk5tZtcl1S4uSFilsoZYhNFuMAaSeM8kSA/dJ6DvzTYbKWXTkmkM11HeNarNO0MfmGNZNjvCpfKy5OR8vHfiui1fxBJKtrDm1g062eJbmwjkErK5O22Y3EEhR2IyQFB2D7wosLq133kRMVhcpI0aJfMJEkLjCyRvtVSDnIIwPl4NAGfqnh7TtPuIb2dbyOLZFFG15LcIbidSSkw8twPtGwjgfLwOT2oS6bDp80+oxSrcRROJr60d13X0DKNts7yScK2SXBORxj1q/qOrSSWM017LHqKW0kJjtGRGWIGQRGdZGfAVgowc4AyCea8/8YeLtGs7O71eJDHd2sMi3cEwMVtcukYbz7ZQ+JGEfyYCnJ5OetAHp9gF1nTIl8PQQQul2ZGe2nV1bcHUWohZgWdFJzuIyuCoJAr1D4cfsk/EP4iag1jYafqb2gcXA1GJVjZpZ13EwPdbl8rnBYrnjivir9nH46aLrnxL0zRZ2tY47i+jiSW8EUscLTXAjkljtk2nzVQfxjOGzziv7Lvgf4Z8O2/gnRJ9JWzuI3sbUtdQxhfPVYVw6KpDqNzHggAc8nmgD8CD+w/8AEnwLqEM16JpbaC6Z1a08wzPC6DzYpLmUj98G6FAQccACvqjwNe2/wy0S5kuWiS502Hz57m7xFcrHEWcvM74Zzww6fh3r9vbrRtKvoDHPZ286MirtnRGGwjDGPaDiTqQe5618XftE/sxaT418OahL4ZWPS79LS8PlrEM3m6FhtuJCfnwOnpt4xmgD+IP/AIKzf8FHNa+KPi5vh34b1W5tPDWjyXkMlras5tdRuo5GDXkzMCW2uu0DbkZ7ivzB/Z28A+Ivj34kt7C0inuZfPSGSzt4gPtLyuDvYyHgBTkkdgcV6p/wVW/Z28T/AAW+MGpC/UPZz3lyY2ihnQKskruGLCLaAdxz8wxjsK89/wCCav7SOifAn4z+FLrxFDFdWA1uzFxcpEWMcMs4SbeY3zJhM/eJ6cCgD9q5f+CLX7Rt54d0fxh4G8MRXT+QtxHaNqEMN6zMoPmus1xDhMncob5Dtx06+t6V/wAEqP2pNJ8Fm31Hw1bWtzqEf+rh1XT3uYp2BRllW0eQKGJORngd8mv6wv2c/jl8Nfi/4D0TXPCet6XewvZWzm1huIPMt1MCERSQq6GJ8E9ec+vNfQc1zoTLsaW1k2/OQfJdUycgF9/ydvz6mgD/ADn/ANqv/glh8Y/hdo8/ijxF4NuY7aO1a7uJoVWSziu9wzO92sm3hT84bBO7PQGvxs1XwJrmnaxNZ29qk15GREVAAVFZvJOwScvGOTkZHy5JFf6mn7Xk/wAKZPg74xXxnPYw6e2jX6nesRlErQvjy96nOQo6kAYyCK/zNv2l/EGk6V8b/ENz4SuCNMh1e9KXEYVVWwW4l8sbDvGzaoz8wyTwB3APEb3QL3RUU34KySSG3he3QO6TRbT5juWCIhGQD3x1zXmHiRYUdbsQyrDybl5oj8zqxEihlBXIBHT+9+FeyTeM4fEj2kTJDM4WUSpK4iMjAFon+RVEShFOCQM7sV514vsY5Ed7iSGFfvRWtvcCRTnByIwx+YjGfXp7UAeWCS5VGkt4UeJmIBLL5qpKQYw0nZdo4BIP41bVY2UM6CORgBhOcAjLbwucScdf9r350AIjCVa0DoGjkaWPcJBbqCAHhXtu5B7YPNUvNQSTSIWMcbMxkMbcqQQMYUb34A4oAlmgfhQT5Ug3RySHdkKpBUFf48/jyKxBIDH5fkvNKr+UBKCqRKrE+YoPXJ54J7cc1q+ZJMYFy7wKGMYU4ETsSS3J4PqOv8qmsbBr26SGF+QrszsflznPzNg4OcAA9ewNAH0b+zBazSeNbWCSO7eO5IBjtEDyGVSrBmVyPLXavB9+OTX6W/HXV9Qt/BMsDPIkZsvL8qJi8sCAqcTxSLgOY88j5V6ZzgV8ofsh/CnXL3XYPErW06R2HnyNJLDIsYgEfzJv34dTwPu5ycD0r2b9rTXY7TRPs1nN9mnjt3RjE6QJI6OC1q6EAnCHgkZPTk8AA/LjWIVOqXssG94PtEkrQOQ06nOSWIUcncOPTtXLXLq8xcQR7Im3gTEMrEjgEZ56jgdK05rqSaV5I2JmmeQz4IEgc5G5weiYOADjpyPWhOr3R8iEgQD5iiIAyE/eZiRyNwPscUAc1fNLM8biFghfy5owpC5BJBQnAKkdAPyrQggmlVIoFLW8rBEtgokYSAfLIEBJX37/AC16d4Y+GmveKTbxaZbT3pLo6gQu0gycNwq9AB+HU9c1+iHwO/Ye8TeNv7PcaPslQfaBBIit5qK2DMShyAeeuMAdaAPz48D/AAm8T+JUSOysbqWK+nzI6oXVJdwXc4TJiAJGB1P61+pf7P8A/wAE1fHPieGx1rU9PZ4pVVkiutkKSwhlYTKxbcTnPysASB0r9Xf2d/2QvB3hGxtxr+n21vdrOHje2VJBGY0A82bYG8yMSgDGMA8d6/TfwrbaV4a0Oy0+ySS4utNZUjli0ws8qyqcEeWp2KT03Ac0AfAfwC/Ya0H4d26wa3pVrerOrGITxxwNG+AzMLaZBviOPlYcvtyBXres/CGz8J6nDb6Naxxpbyz3Mim3At45LrKWkDliN5IYhj0UEEd6+y0umdXiSS6j1D7O4IUvM8cJOPMdpE2rJ82NiklcnIFedeL4C1l9tt991P8ALayLeTTlUnbAmkuFIEcgWNVKlcrxjJPFAHY/s4fEHVfB1/Hp8du1k/2qK2eLTfMLSyxuFjRmkyjxbic7TyOTxX7x/DnxdJrOj2NxqBizcQoTlucIn7wbU+4cnG0gHnIxX8xVp4m1XQ9RUbTbWf21Fa7gZrIRuSNt2j+WAEO07jnLdie/6+fshfGK31XQINMvbiCe8hvJCwe8NwzxgBo3G7kp5fOAP4vrQB+pUf2c2qmIpHG2XVyS6spYjPfI479OnrWddpOoZkRZkBOSCPuDBDRMTjPA7+/Ws+PW4rvToEtvs6K0aFQn/LKNiMpxgksSPUc1YgaUXDx3P2lIkTdDGgBjkRlyCoPJyDzjpmgDnPEmhQ6hokoaQO93EyzwhCqPGVIaOZ1/1mQfTt71/Er/AMF3P+Ce8tpfyfG7whpknkSWt2dRhs41iRZRLvkuGCgE/eHYnjnmv7lHaKfEYU7HXBbI8xQpOTjsPQ9+3avlv9p74J+F/jH8N/E/g/VtGsdZg1DRbyBYtQ2YMzwvsAlQ5QD73ABzz1oA/wAjqSG50u9kt5ITCVCwyNIdwBUYb5W+6x9e/JHeuusYrdrU/Z50nulCs5cxJtJXJXfuwAoI+6c+vNfZf/BQj9k7xD+zP8ZvEWiXljIuhy3N1e6Y+5mRIJLiQR28cj48xUU4Htj0r4PtyI0hjKRGMDBZFDSfMOAzI3UhunUY6ZoA6qGea5t2igkeaSOeOSU4XyXEh8tYpGHVQevp1461RuoEgDCNw95Ed0tvHlkQRvyyyZ+YeuCcc89ahh8iKIqPOhZSwaWCFoEViNqLLuyZOueAeufatPTooPMBd83Mf7vc0qsZIpcZkLnACsTwD+NADJ726cJO0HmJIFjBeQtEEPLIB0BzgmrUFveqkiRT/aHnZZSqk+UpwAFIPBI9OvFbEZs4YxBdQs4QmVWVl8oxFtsY4JyQT9T2HApsGnMkk11vLwQzEqIdzvG42vHHEYgQXCk5ye34UAS6fpjfa7eOCaRmm+a4tw2wR3CgsMiROE69PTnnium0d5tLOoXVzN500jp5AWWaRInVivmzISQioBkgD68c1zlxqqW9lM1np+LlXMr30hkJDsA+52UHaSvBHABGPWsON9SvVkk3yW6MgluBHIhRtykFQA+QhwCcnPPrigD1DWtYkSyNoqjUnu4reS4vEh2WzIXIkWFo1+Q4J9z35zUF2NFisbqWzaS0vZorZI4Eid5Ypd+1FWVQXk3DJOeB681wNhezlJLaWW4itY4I4RGkjRHhsJIojQs4ySQvXjI4rt9CtXgfV5Z5fJe2MJt3MX7u5VYg5le5l5yCRxx9eDQBQa+vmS6khYXItbQ20yNG9pKkuCzplVJk6gkd9tc9qDXtobRS8M7SQpM7GNkSVlALIG24CrwCT+Pv1F7A730M0NnOlrIVmvpWiVIpt4K+fHLCx8xSMgdSf50dTkt5Dvks2VhKYY2k3tJ5AA8tIyvLIGAyMdGOaAOKNvPch7uVFigkCzgwsHHzuI1RGX7rck+oBzXU6VFa2shMO94bXc08Y3M84VAxRk/iAY5PHT9eYur2QYubeIQQRiRSqoIo3kkyjJHAT86g8k9c8da1LG2vbu3RobgRszNC9wgCZ2xgvH5eQShTgMRj1oA2fOtbsK1osdnNcs6yyiIIMAkmRwRnHQEen4Vqx6zJpi28dvFblZLdVt7iACRpp1YKcEwHYQw5cEle4xXMw2zWd3hkuNjLIshUpcLHHEAd4QnHzEg8ckDpTsW0MVg8sl0QQ+Iobgxx27MCxWWN0ymcA5UEc8mgDuvD1hLrGtxXsN015dRSPJcrNG8cULgfPD5oZFkcYOGA469ab40iubue5kuSsEAci2SQSST2hhUxg5LNksTlj/d61T0rxBaxaXbRW0WRbzf6VlpI55Ajl4hE4UMzl8Zznheay9b1m91G7numEz2Mdv8AZZeUKjzGy0rAn5n3HHTJxQBzbG9tQAZIhFOiwCV2DrcOMkNuhz5bqGPTkj6HPVW94WEOmXEi3E8FlvMkru0RkwwaNMg8YYfN7daw7FbeGedrlTJZRqskLSSMQsz7QuYYlLRPn+IgDmtKeWKI3X2W6t/Pt2ilWNR5jTb2BRVmKgBRkgoSDxQBctLeJNpxFAAog2vlgHILvhsfQDGcg9cV6b4W05IWM1vLbmQ3EcUZVGDpNLtWRshd0cAX759Txk8V53Fbz3qi7vLmJTlZfLTy0QuyAKAARtKt2OMc/WvSvCJikDP56wSZWMiTCu6xsu+XjIAJByCRnPBoA9x1PRLLTdHtk1C4sTbMrqDbssQUhQTPvnw7HOcE/KRnPavDdfv10ua3K26XUU1wyxXccCEi3KEOkqyDABz1Ht9a9M8Vx3E9rYw27x3duWNyl9LG621qAoRIMEAPCQSCT8oY9ea8W8RWMTGdreS5+0QlLYrJOr2srTuoZraJG3SuFLfMoKjOc0AZclrptxAs+ZEma8OLm0jCJsc4lS5jDDCqhA5GDjgmoreK2toryCbzmEF2txCbQKnnRNxE77WygBxle3f3ux6O9pDJD5ivduHSzkLELLbMMsssS8eYGyozj35pbaSO1t9mo2ksfneYvnjAARSU2Fj1w4B4zxz60AdXYTWU9tFJqKxLLMpRkLMFEL5Ec0jL80cgbqoGWI7Vc0++tkggDRyyTQStDA8SO0cpQHakxlOAm3bgE5wDmuJub0xQW/2ba1t5Kid0ETs7MSokBZc7hnpnGDnHNdxaxiHT4VG++XKSsFvI44mUxqMlN5DyAnHLZGOgxQBq2dvcNbtMFjQ39ywVnG2Xz1UhoVjUnCAHqBjIPcc6MVhfqIEmikiiiLEtEJCVK8Sk7RwpyQR/SteK7NrJZwy/ZbW0aHbDGszuIsj5iNrYMrMpwwOPmPOKvt4jtdSkvLNIIoVhjjELb2Rp3jwqm4ZmOTuwcjhh3OaAOFvLm2j1CKS4802tsjLMZoS9vbhgSiowbLKcdOxAPTNeeJG2pXl0vlf6Iz+bHNdMsMawNIzEzkNhYWRTgnngjvXsWoldQ1OKGKSGRJreRNWeNY/J81QpieNOkZDDHOOB71yXiyzt9HtbZY4ozEFd710jdIJVnCpCrGRcEAZwoBy2cEUAYniCHw/o2nxTBYLi+uFZVmRhIFkcbI5AQcKpP5Y7V5dFqjwQSWkrW6l5F33M6gRvIj5WIrv+aQA8EccVe1ezFy3ny6hIHlItLa2ZQIrfa25S7McEAADk8A8mse3tYZW/0qyuHMG57m+REkBZiFRrbcdu3K898njOaANa1v8A7M7TsLlFuJyjQtGTExVWJYLyQcsvse9acesT3s80l1MYbR7JrULGjI8i79+1yg+7lQeOMdx0rC1LWPMneP7MYEjJbIiJcNtCqAUyC2F9e/411HgdorsXVhqkHmwuu+3uY0V5Ilm4kS4VFJAKjK47de9AF/w3pDalrVmEvBloreTdiSWOIxyBWBG0GRyoBXHpX6OfDrTdB023e2m36pdanBHG6yNtW2jjA3s0ZJ2oFBycdBknNfJXg7wnEou9SjkhcyLALTzGZDbG3cRhVWPIjBjY4yM8c810mqavqWm6idQgubq0Flcg7YZFa4baFVxEMATWwwSVxk980AfS2u6GINTmm0Y2EVu8h23EVwwBjRCfs0rM2E+ZccHqc4xmuMuvHaLFJZPCmnztA0TSzS3U0Vy2WhVL51IDozLiMKCSSMkkVk2/xDgu1gkuka3hu7fzJAIVhie6yF3q+cRElQRnqTxzXJ6hf3+uXUdxptvJaSrEQbW6MUkVwn2g+TM4KjaQQSo65wTQBj6hpM2u6nb3yWK2iSuu65vTJKJpLaM7okty5YwZU4U/Ng8jiq3iu2i0aNdS0y1so2hkj2zLaqvmvtPmIkYf5I8g4zjAHqcVHNqKabdT2qw3dzcPcLcSJczu4tpt5ilG6WI4jY5A2EjHPSqeq6jHrO37Ja3Fldws0LGZoTD5vlyYjgbIRjtB5IHJoAwr7xLZyWMyvpaRzPCpj+yKFuGuWJkErohIHP3T0xjNTeH/ABVpsdssFyoN3EjyfbbtFZVljOYo9kS5LhiATyMqeRUaeGYXW0+xIialcNHMqXs5uHcog+1bFTkMXJIIG1MY4waqW3gDxHeSi7+xXDIt5PJHunVkEILABkmC7UEmXB5zuwM9KAPUdN+INhaGWLzI70y2j3ElxaRF0iuFRkeOTbkBVZl5BH3ueeKk0CddRv5r43Blecxqd7l4duwiPBX+JXBPoB1rzPT7FdPll0qe7himufOgMcCCWYvIMrIW24ChhgrnkjAzXbeETBZ6nYXkeqLFFZoYhAVRJZpY2K3CujjaA6ggBueOnNAHp11onzQGMW93M6x3F4/mM4uUKjaIXz+7UEgkdQOuOKyGs1W7vLfUIY1hWJVXyFYD5kYysoK/PJtKjcMgYJ6c16KmrQXBxbzWVrGYYp0iKO8wLOTNDKqLtIaPaNqncPTFVbKQXkF9MfKmS3mhEjZSJQd+Y7S2jAJAy205+bAO4Z4oA86/sWPS5IIZovtcF5H5486QN5row2ushIC4j28qea9W8PWmmMfs1pcQmS6tn+ywTyLM8d4zCORDJk7Itg7cr36UzWPDVjqF1a3Kzrbm3iihuoJ5CEtCyiRPK3AfK3O3APJwMnitzSPC1rHqqy2sS3MkMUiwG2SWI2c8uHFxMzgDByBt5JP3c9aAOg03Qkuru4gupbW4uLKAXElzJJ9oi8qJAkNssCgrIqSEBSTkgZqC68N2+lxPf3N9bXeq+U91DbArBFCsio/nm1blmMRKhAT90cZNSTXl3Z28Vtd2y/ZHuI5PPEQiZ9hf55UyDLB5oXAbGRyK4/xdc3MkzanaSww26zWlsJAqROSiYclZVIFuOCuCQVwATQAqy290Y3uY4Q87+WJMmB4mmxukW328HdjIGcHPSs7VtDjtZ7uU3TS39sYI/JjdnkEcqAMXCLggoTjv3rH0qHULvVY5hfg+VD9pEyw7op51bzCFAUKHI6AcHHPSu71PW7aERajeWkUk7MknkQsolvA42pNLjuGAwuOMemaAMzStKS2mMP2qe3kxFLBPcsylYGj2iAlwPKb7QvzMOCvJ4r0PUZbSfSZImWCN7FEubj7NOzieaVisk6FDtmtyiZG3nJ6ZrljfWsFsNTewI8y5glLSuZGtFHyyKjs5WVGYnKAEjnitr+0rS3D3txDBNbvFFYXVvZQhSIX897dlIA3PvkUEKMjB6jJoAl0p7+4tvtBdRH9pCQJG/lwRvJuRWlzzJ+7i7/xHnJrb8UWLT2SNbxIt20IWWdZVlBlkGEUDAJ2tuBGeAAMcV594aTWLK+kIDvb/AGiVrM+fLJZ+TPsaNWidcSyBZJMkfMjA8cV6naW9rqESPNd3Lh0jkt0K+XCqwzH7SqqBueUtltxAz16GgDwLxHPOsLWUZFnNbhRLciOVop1tlRYbRymfLuC29gT94MKpWc811LavcLdQzRwgtBGsg3icMYxNHs/eoFHzY7DNex+K7S30+6WdIZXhcBIjahZZXeXy1HnqBh8BwdxJYY7VzOoNYWlmt80UcszR/Y2dVZJgo3JDP8zKfuuidOucZoA8W8S6LBbfaJL2OG589Ta20kbnZZXDS7naOMHO7ceg9elcdDpF/aNd2MtvGbWFPMW5jIWV5CS6I1wTloSJF+QgHIycjFej+INQ0+5nim0+3uLae1V3mtpYXMEskaIpnErEkP8ALtcDJzkkCsie9s5r2G9udlvHNah5oYxvL7ZI/N2K+MSjaRlj1HFAHmenW89lqFtFLFbCGZnubU3Mghu4bgoom3uoK+Y8asQcKMOBnmu/M6yG5ntPLt2jt3kYzI0TIhJVFuVkO9nZARkjBBDL1BqxaQaVe3Es6yXFwImZdPMtq7xwxxyhZlkljJZZiRtzlgAuflHFdqfDUbx3+q30TwxJCgWNIZWZ2RTubaIgAuAJAW+9n5cnigDwy41OTULMTMjTu7tpn2G1SOWNiscjQNLPKAWjXOzb1G7PQVxlzqepaiZZXtohDbXAW7hjV3ePZuCtGpx5aqZS3HOUxjJxXqeteGV0KOW7ZLcR3auVQzSia4ugwFpcWqgcFipzwAD3x15S1srqxkXzVe3t7wWxmgvIhK887sXlPB/dQqGGSaAMfTP7Ugjvr9ld0haMRW4m8pZgSixSbimW/dSREnPGT36blnZarq0UiRTWcBt2eSK0mlD210xf5lkmfDeYpJAA644yK1tM0+5jt7yw1ARFFuZFkhAkkF1aXjxSiWG4VcBYkQAKDkBcV0VitporxQX1ruVZJb5YkiWSG8jW3BhKv95ZYwV2t918dcmgDzTV/D0U8dxFFfW7X0cUfmIiOZLaa4IVshgN0KFAOmSCCRzmuP8AEsQsltor5JGW7t7Jp7fIjEtzCiI0SqfuRiaKWQjr+8xXsvi2ydLa3+xxzRJNcMmqyskEUxFxECcsGyiB0VQegZM9Dx4fqmnm6t5Irt7t47ZPMmk3+azSNcyMHYkliSrBRs6kZHFAF/RZWcyRy2sllZIY3snyqy2zM7eazunzNCxG0A9VIwMVd1loN0M5uFtoZ4/MlZC4Nw+8xG1AC5hxGo54Gc55zipb6c1lHE0NzMkSwWdzDLcq5iFrJGC8aseZykkDkDGegxUWqeIbWP7ZHcebc3k9wsm5EiS1MZQHzJmHKqHIGMAgYBzQBmXkXmWN3etp0k1vH/o8UM0iwPLmZoEMAZgdoRRljwevem2+laTDH5cBaCW4NrII5Hw5YIjTRI5+VY1jJy3QsCM5zjkpNbv7ye5inu2jtY1mc7Nix+fEEMO1iR9qXBwFODnP1r0G70u3Ol2+pQO8AtIoHu7hysIeaaOF0MfJ/dlpV3LnIBJNAFC70i2ZnkhDRQXFzFEkgeNgzuHjVkA53HyhnbzknPPFYty1pZo8BFwl3sgcl42lV8FULOSDkb857DoenPSW2pWt2+ntewNdLk+R5UfkQCZf3iMHixtyXyr9DwBzgVV1K0FlcRJIJ44QxEweTzIYoJGMqOWlPLAsAMDGFz6EgHFXskiXJv0nvpZLWAyyQN/q9krCN0CqOUzkqeODU5tJpIwlqsYuUaBSY5GEn+lBZMbW4kZFYkMCQBjPXNaly1hd2l3JZyQRwqs8byqrxzNPGy+V5gIAaNyOMcNnjtRpVrqMtraJPbK8kNxNNNdNI0LoLvfFGiEDjaIl+XkjPOM4oA2LXUVitWNzaRXCqYrRpDG8S3gQ7U81z8qSrIcHudnrzXS6IILn7XHPYWyzC4jkuLeFHjdLMq3mXG44MwzG/wB3jgdeKxXCzaVHaXRXzZpw0XlIyMgQ5Yzhsbk8wvlh83PNbuoCKztba4tyk9zLaRWUiwswVnV43dEkQ5RPJZzhuSePagDm/EeixT3zxaXBDbwW08zTyk+W00U0EQDyDPMYaIqvOcjcetctaF0RbpVRCkzbTuMSRtIcKsszcby2/dk9Vq/rNzKPslwHFusnnW8UyzYlM9wUDxlGbDKgRl5BwwNYuoy3SPLb2YXyLiWNkjkUgfedWaRmIDtuOSVz97jg5oAbLqRhv5poVkbDJFIgXzTJasRtmgYH5gZOMDv271798Jvg74l+KvifRdL0jRLq9u7+5Wy863gcJbRTykxyyfKQHDvhm424Oec4T9nb9nvxJ8S/F2n6ZDbJPd3U8UEdv5csiQGfCQythDsjWUMzBj/HngGv6+f2L/2LfAXwB8Pabeatbx614kmtorjUbowRYt7udnaaO3kYschpAwUcgdOlAGJ+xH/wT/0f4J+FLbXfFel2l94lkijuVfyg72rMyFwHIyzbSAWB75XIPH6ULY2tpNFpEkayWLvc3Bt/LlEUFm2/MQVASrGbadq9mz0FbsGr+TJLo+2SUW6zwQyopEUodFW1hXICyyqFVSDzlCR2qKee6uDcw2kxiuIFtoULIxl+0TtsnUHYQSiiTIBwAwoA52SGW4jjVoZRmJ1sfIRJYwbYiOVCMHzCI8HLc7elZ0enPbzTahG6pLEqPEt3hhdlGeOSPy/+WMIERIYgKHOQcHnqLi9trG0uYry7+zW9uQLZZQqTqwiJc2z/ACmR12APxyqgc8V+av7Wv7b3g/4F6Hq5ur8XGtiweGHT/MitzPdwtEEe1dGO3zJpVU54xFuPBzQB3P7Uv7WPhb4NeE9a1nUb+1t76CS0gsLKWcPcO93GGkdoVyT8u1W9NhJr+UL9pT9rP4jfHvxNNDDqxtrE6jNbW8VrGRGyFi0BjkXJ+WNQDgN9zPevKv2hP2nPGfx48V6tqmrzzDTrq9SaazkuXuGRPMeVPIAO0sybVbA+U57c15F4ZELyRvErwtcubq0WRlSYXEDSJb29tuPXLuHI4KoM9c0Ad9oNm6Sy3skqSzzwGN/NiE11NOruZTuY/JA+xm3feIYd8V1n/CT21pHAsPk/Zrp4muUht1DsY42KIA4O0F5CDvx8yk9xTdOW1sVjs7jbqDW9pMDNbxqsg1FgGSCWUnCDbKQN2OFArT0XT7S8lniNnGb+1hunNrFGoj/dlTHHOOQSFBJKk469TQBx+nxXaWqC0e7giuNTMJMUWCp4l824JH71tki7Rz8uAPWvR7lV8g/apPOFsWjhEWxnlljHMrdhFnkj/arJCIb6K4guUEcl4yw28KNHbW9wYTbwtLG6gjaoIJOACg7EV00tgdKe3iTy714rMyXFxIQ1sRKTCy5B+aUxqHx1AbBA6UAcxLrj3FtFY3N5JHPKZE23iKjW5yrQLb+Qv7pJIgmCeuc9DVe7tpk024k8lHla9gmRid7RuoWOJJowPmjLDke/POa6a/0KyiK3AawSSCG1CecjPLdecGkjlD/ezEgOMj7qr2xWVaLq1peX15dfZJxDvtrS3JLq5aXMd2CPv/vSzKTxltozigC1PptpqdhAzxmyNrLDLJGiK8017IkkUsgDnaLdJF+6MkAZPPT7D+CngzStJ0hNRuyJr829s0tu5AeSSZFCNtOGMZIBPp8u2vA/A3gweLdXgkunvY4oFCSSsohWe6mJe4SBuAEynOR8vmV9i+G9HsL15ra5j+yJZWm2SVJpdiFWykMqlQRNEIl+7ncQcdDgA9F0bSZJtMaK+ltA63pvVgz5StEMywQzgHD7JniJU4wT04ruhEg06/uoBcLLbxiKZ7hAkEklu4l8ssfuQFt4OODEFye9Q6Vo9/LZxRWEcU81nczySTShJI9QSeOJmjRWIDOAYdmSD83AwDVjWpZo9PxdSQlAsd1qemlwJRGyNcyruU42+Wu0Ds+FPagDwL4r+NbLQvDmpyIJbe61GOOWztrUpNCzq7RyeWqnbNb52kKTnaWUDmvzA1O6XXNYn1C41F2mSV7aSK4gU+QUHEUPm5VZFI3NkEEMAD0A+hPjz4xu/ENy2n6HBdG2juLiC2tjGVltpzN/o0ZmX/VjYnzZA6emDXz7ZWVxDHLFexxrd3wk+0yyKXtjLCxmnjORk3JjVArDqSR0AoAui3s7SO01C3R0u3kjj2IDbpeRHc0t0Y5srtZwAduMZ7Diu4s9Ome1jubYKyxxPdyCJgpaW5dP9ClYg7m3zMeOAM+lcpp2mXmpeTLdXbNazXsdw8Mz+VLa2kLsoWzQgAjOxWwcfIWPXntdLWfRJruVL2KSE7kFsI/tD3DTiRfPaLkQPHMIyWxjknpQBweo6Pflb4RIJIzOj+Y+1JhbIytNYgtjgMCvy8ELzzWSLU3n2uzukjgcrLcx3UbRKyIYmlhiulRP3mFygIJ+VQTz09N1Kwnv4xPDqMd3IsO14WVlIfzHxJAF/wBYHKspOcZB7c1yiafdRXEereVcSuY0WW2nVd/2eKbExi7OFQOuDydgx2oA4630VpLW1GnystzLdJDdMuyEfumJJjdmGFy4Genp0xWBr2nLFIkkkcsUyxyTb5HaWV4YQFkkbBIaLcCM4x2r1+yl07UDelrSeKCOb7XFc48uFlC4aFVA4ffsyMetefeLNMt72I2kclwJ4ze3SPG0kQ+yP5ZCEueR8i/KOuSaAPm3xRJYXSlIYVjYRTNjEZeZ5MABgwUxrsZSDx/UeP6jZ+XKHuJNxRYoUiSZg5VQufnHGMD6foK9v8UR4meSYRpctHta3aHyyVOwDdLwCNgBySB0FeWarZQyGeOxMcscwVosBUkjlUgzoh3Y6knOcHNAHnWpmKOVkZAYm2+UBkqmME8HnGd2eM55rW0K/iFwiDyYtzxr5pLE7WGGJj7cLwMdu/FXbm2t3g3T2/liHcrJI6+aNpJyrHO8HqMZ61zdrthvzdW8RjjMsaxI2A7Mu4Fvm9yP/wBVAH6+/sH+MrPRfGkmialdxmz1LT5LeJ5iYTLJMfl+zqcKW2EKA3zZbI6V9B/tmeC5NI1HSfFFhEyaVdSRw6hfW6EutyYo43WQKAUm2ENnPPrxX5OfD3xTf6Fqug6kl1JHd2l5aXDyiEb2WCeP9x8h/dxEJyeDx0wa/oK1KKx+NXwSgjKJLJf6ZJcRpIysVcQIszbU5+0gruU5OF685oA/OzwZqGpX2nXDb5bgqywWiFV3XMexEDZZiTt9f4t+RX6Tfs3ePNW8H67o+lXPn4uo4RLFslaO1hUAeQpkXBATJYrn72e+a/M/wZCfB/iK50W9uri0nt2neJ1cyyRwrK8cJeJxtQOsagFiDzX6DfAfxjpl3rWmvqVoJ4bNVZ75rgtuZ5QsscrZGYihPAGQwI7ZIB/RN8L3F++magbe4mtvsmyJYrbMY3xLs4PDDIJBJH4ivf7YXX2VJY90snm7XAibzVUHH7xAD5mE27SvAxnIr5m+DXjvRr7wlFLo7TxHT4oCJHANosi/u0lkZzl4VXCrjj1HHH0/4f1tr23TOY4JWLLKCJZW3lRIFC5Cx5J2nPTFADbqG5uVmt58G3t1BCQzPHcGOUbmMwbjAdWBwT1rw/xbpVnEiqrNDHdGUFgA8cUjxvIAJD/q+MA479e9e/a3exRR3Uds+boMylgioWiAV9jcfN+7II5/irxLxjZrLDa211PcwvfXIa3ZRgRq+08QtwqbGIOaAPGLrSpE0p1uYIJDcxTrFcvKPMZQjRsAznjBZSR2BzjFfjF+3np0eiWehlZg01vJNbXCQxDypjLFK0kxlYYdEBHOcZX3FftzriR6ZaXFhLbW2oRxxyNJdvKXjKS/KEghQ/6Oy7QWOcE/jX5T/to+EJPE3gVJNDhW/ksZrmZY4xtkijIAkjErISkQ3llXJ5PPagD8V/DOv2i6hC0Zd7p3D3DJLtMduknyvGh6MWBH0HHGK/VT4IOmo+HG1DTtQinvWDQvFdSFjNEAjeQFLcKgxkjknI7V+OWieHXttT1Czmd1umupIWle5K+ZKrFiXZRiLawIA4zx7V+iX7NVvrNxi0tLiQpbJJbri5Uh0lKkyRo7f6zO7B9uKAPsLW5J7qxnt5IxPJCvn3ZSFlD2sLNGBCXHyyZYgY5AXNeT3mhzXdzJaWM7WsEEYmeCaModxj/ciR5HBfzCSpOOCPevcbrSL7S9P+yag7TRMwPmNE8V4kSEE7WU4kTzG6DjgmvM/Emp2dvdi1mmZYpbdYRqsCxsYX3B8XrDhiNu0Y+6PSgDzu9iWCzWKTbZSK5hi8tMRiaEHz45tvJTI9+orzHxVc2pkME9iz6iYIytwk2YntpBlFD5+dWOcjqDivWjeKIlhkgOoxebL9lmZULJO5zHuYcSIxxxzke1fPviSxlvbu4W5lMMlvcStJBFNueJmDPGYQhyluHJHPAIxQB9F/s1Wk83iOCWBrnR0sZo/O2N5kl1bzOrTARsCGUADnkcdQK/av4cqblmu5FFvJIYonEixXMb2hjEcF0WUfuXLY4HQnrX40/s0areeGrqG+1CCW7iYrbG4njR7mNQN0kMKNy4Kt1xnFfsL4QurGfTLLUbGYwpeRj7HAjHfCWIaVNgODNgnaDwCeKAPcBYnQi7lxJZyEzeWCyEMGIeVADlweM/TNK0sbwxXeGR7m6jQwJM2yOAsMTSRAZHBB7cDpXMXF/eW5CMfMjhVY1a8ZWkaORvmZWU4LAfeHfGK0dM1y2heee/khVZnVbaPAE0sSfK0krN96EEAjpgcUAd94Wsh9pVpCt4ts90Z3hklT5GbchEcg/eKoGcitFUlGp3Esl24s76Qx2toY2KtJj5HdyMGEnseO+a4TRria2vRc2V9c3FpNLC8ySTgGJZWPmxrt+/GSw45wAM161c6fdPZSG1C/aBvuGaQZO1QpEduD0XGMEDBzQBf0nSmtUWC5a2VwTP+6KoPMY8oyg5Z9pOD0HSu/tby2ht1luFDyRF0jxFvCxnjbK7c9MEdcH8K47w+2oNFbRXMUbPcIVjkmYF8tyuQOUIB5zjHeukurWSG3dY5g7I6yCNCCJhnDod3JUY4J60AJqd7bPAYtN+ZRDI1uJnw/mdzKSPmizyvboK8s1HU0hNwiRStc3NuVluNjLC0sZwFywA3ZBx7Cus1a2lutPjdbaWO/SI+a8Er4b5j8gRB8gAAP4YrlWt5UV7SYGeNN08BI3sQ0YxtkbByHJyBnHpQAWGpI0UTC2X7XCqxq0o3uTIPmL9nOMhcjPeruoanaXFrcQKGju1KL8/yRrKoCkPK5wgB96wZ7GaG7j1DUDJbQtbko0bOQZNu1CGUbS2QMZHy5pkVnPcWs0000twXllBa5UbZd5G3DKP9YvHB5oApatZ+S9nLNKVaTy9sNtIHZ1GM/aJF48gDDDoTnFYkJjhnnMDSuk9xlDcoyNNcRsGkSAP0QgHDe2OK6ySxvfMhuH8qUhGWQRy4YwR4AcKQcH/AA9cVSh0yRJZHHE4m2+VcsplKyp8jxA8IeRyKALdlqOtNqsKWttf3zhY5HdYwYFSJZBzIvDcEfl9a9I03Up7gXK3Ci3nijMcC8F+CQw8ph8oySK4/RbmXwzHdvbtdm8laIyrNueF0LcqQGxGgI4xzkc9a2W1mzvLi5mYvIZ0WQqkR89pG+aR0VeViDD6ce2KAPjz9p34GeGvizoOsWmqWMB1JQGiuHj2mbCu7yK4BEcjHgjOTz7V/Kd8R/CWr/AH4q31pbD7DY/2rMtq5wjxIZy8kkTyD7nlDClupGK/tC8c6/aaf4faaLyoPJtmWaSaMN5hlUtHJK0gPlsk2V+hr+Vb/gpfJpj6zdXQtmu9QikdzPahYYojIS6yyk48wN2I547UAfbXwX8fGXw7oms6Nqy38VvbRyXEc0qvLb7o/wB5JsjOJAsi9Oqnriv0Q8IXuneIdIgv9OLSATeZq/nuiSTfLHKW3SfcjCdD1JGM5r+X/wDY++PsGgWl14f1S7mMIljWzhkZ/MJmaQFXZssUJcEg8tjOK/Vb4c/G+90PxNJZXr6gfD988Tvemcw2iDeI3LE/fjY4HYDvQB+z/h7T2n0+SNGha4u3VrNJj5T+VHu/1zOMYKKBjJ4A9RXa2Wn2X2nSbi58u2a6sHt5J1UqEuUyxiWNuNhJ+XHH9PnjwN4+g1+wU2F7dbMFls8IzRl1CApJjLR7Y0PB6N1rqrjWdRubC3nE8sTRtKok3AoDFk7lTqkgXIA6nrQB41+0x8JLLxr4T1iweEalcsDe2vnBX8m3SQrOkSqoMbsGfGScHmv5o/j/APs9ah4IvZ5be3ltdPv9SmvGjEYYmJnlSRS7f6udI0IIGdxGB7/1QjVBqUEkZtZnd9kTSNOiidVcu8weQn92SDnjAzzXyX8ffhNoXxD0DV5bu1SxvREZLJBCHUXcUMyidTGvzRsxUv2Oc+lAH8dnxE8C38F68v2RFgaWVJ1jZWMcEeWYzEjCuE2t67TnvXk8q2kcKW5gjk2KCkYIWQMAfmULyXGc+gJNfo18bvhJqeharq9jqNtOLhLoT3EJEuLh5GaN/wB1jhvs+1iPu7ePSvz88SaQ+la68McoRbeZooy8YVVVnwvmv0VguM/WgCha7BGYrh/LVR5hLjICkb0DgH5mCkZPt2rqtCle2njdI7fzHEsUMsrZQIm5yE4zl2bb68fhXPPZbLjybnbcL8rzvHIGDIVwGUg889sdK2JGVJLeKyDNGs8cltINxQxSYV4x6yRybmPfnvQB654bsZSqJA8c8lyriGJ8LHC0eN8Ma/ewBlQeM4x1r0k+CrYNY3W4Ope40+dFJjKXV8kyAW8v3pgqMhYDqp25rzPw3I6WyQTRXUKmRTDcrtjYrJGojMMiHcf32HI6kNznpXtWn3F1cQhLhzD9nuEhMsavJFO6RpcHzTIuB8vdcEscDvQBxeofDO7m1I3Wm7cWrG4nRmktAgAPmTGJR+8dTkBSMt161xDWer6VfPDCbq4Et0WDlEVFWTCGOKVCGihES57jJwea+oR4jtprbzoP9YoY30BVILhIZVDfaGbBIUsyjA5JODzXCanYi4snhLxRTPeyTRXAUiaBA53KwHLLtPIHTpQBydj46vrRtt/eu1j86JbSKDAFihWIPHsGWxjDDuRnpXQQa1Y6osdw7rDb/YmuBJcok00mwfugkLHMJSU71PfdxXI6zoWnxeQbO7a5iubkxuiIsSRsGKzeU7nMIlm3Fs+vArmBa3mkrdW8pEEl7BbuiElt0LjfBFE0n+rAAG48Z/KgD0PTNa1Bg5lnvotw/wBGuo2aMo0WDbztMR80gcs+Ov7w19FfDD4oywXKaFezpJb3N2bMTXrgI0kskbyTXIzuQbTOYyeMsAea+Gb/AMYTSaXbuJpkvvtdrbrEcokcRQK8qxlhhQwIyR7nviKDWr+x1YTPcTrOJlR5FYbJFhYGSctnBYAc+pOOKAP1g8VW2lXJg1KCMf2lI9veRu13EyC2eQSRsIQMeX9nhc7j3A9efA9ctdI8QNcWtxaBg08+nh2LOs8dlHGLeeMRg+XudkzggfMeAK5b4dfFazvL65stZkivLaG1gWG6bdGyyxPGu3y5MGSbyXlIC/IQfWvX9a0yK309db8NW9uywymfUpljkuGxcTxPJ5EaghD5KN24wB1oA+VfEPhJLSSznt7B3W4eeG+tLaNlQeWZfs3lCQ4iVY4/vdSBjqa8+vNKvdMuVVopVsWnjkeHCNJEl+o/0gAt8hSPacH149/rMpFfTCWJxaxXcHm3DXPltGUtfPtnlmQjdGvnsoJAB5+auD1rw7HJDeXNxJFG4uyrDZu3WRz5kA45VpCPKbOAAFFAHkNzf22l3FuiJI0kd2Y5IQ6eXdQGMCyIkY5WZSBhhwFGDWrda7qGYZLxTDEI7uKONZHYTgSGF/JY8quxQSTwQwPeq9x4f1HStc+wJawzJNH+4Mojl8uSRmEcckki5imVAAV7EUzULbUWSOGZEW7tpWtYQEJkihViC7FiQ6FlJcgZwcHFAF6x8VXMEeopskiktPszWUeAQZjsSa0R+wb5iD6rjtXQDxa1jNaiWKWTe08jXDCOaUwLh/swiUZXyi+VbuOOtc6/h9ILFJ77al+l3FdmaFjLC8KlmgJVMgxiJo23dCzYPetjSNFmaGC5azdryYyRu5cARRzSt843dYVQDJAyBg0AWtc8SG7nOnx2SvEYJDeQCR7Z5rdW8+3EM3/LM5cbkY8kccYrhZ7W4nvghts28ojgQZMtzDM8hkYXUkjfuYfKAxtz1xXpupeH31BWNqYRL5Us9y3lOs81nDJ5RMDHluVJJHXqOK3LTQLZ5Lc2qLJbXcq4aU5ljezh8qSJnIyojdcc8nAPegDyQaPI7X8dyG2rcW0qy2/73aZWAjjcleIlhMZX1zjrWzaeDbqa5EN8okmnka3s2ETBpI2XzTIrp04Iznoc57169H4agjsDdLNbvKzxXEkILObi2tJWWSeHGMlUC4Hc9qtQ3Npc2+z7VcWtxidG3fIZom2lXiZFzFLtxQB4+vgy7tGvftEaXA3G3iWBWMsEgysYZ93Ehxkt2HXisWHwpNDBI7FBcw+cZWLCWZZo3LKyon/LPceD/OvpRILAQrE0ZWaSRYQzPtmdRHlrxiTkfL94tzk1xV/pEYNymni0kWZXLKrSIyKoCLtfdzNwCfXrzmgDyTRNBsA7217bmWRoXknluIGaVpd4dEQbuEYkEegIrsZPDNi8sl1aWsgeNR9otbeVViQBArB42bIO7kkdwe9T3/h8rBBqMIka68w28sUrtLMkmBBGJQhxFwnG70/EdFZ2rwx+dcYEkNoy3Nog/wBJuGZQBI/Pz7WIJHXrQByEOh2tiY7ppkguJhHb2yzbpVmjlkKmNO6twwz2J/Ke3tZUudRjtrSEPCWjieOUu4Eo2xIrseSxV+MnHfpXQtot35sLt9kmW18uRS7FygcYCIFbqpLknpzzSTJYWIaOKOX7StxsmmjLGG33ZIaTAKygEkA9MjtQANDNBawzW9sYTPC0dwrgCUxBUMqrKn3UEjHk91PerEPheSyebUZ5fMhlkgcwPMZZES4/dK6MvCKzOMMR1YVdtr+xaNtNlnnmaAKkchTcGtCryOvlgZcebnJHStJ7G8mtofOktltPLMUD/NAXEUYI83PLhZPLIHXKDHOaAPQLTw/pXhHSYz5MhS6i+0OQiz3PmmDdKIGUAYKsgLY6ock18q+ItiahcBTqVpbzxytJJjdKdzBxI4f7xy3ODj04xX0dpWqS26SaULe6vY7VGR7yWdHkuPM3y4IctvGC6qOOwI548M8Z3FxdXRhtrOW3s4rib5JUV55jEAWEkQOI4wDyDxyO1AB4gn0zUPCtqpuDcfYmgElzFgygIoWRSijDSCPacE/yyKWm+L7bSomWyjnj3y2qK6D/AFkYZFScS5wrhOGUfyrEudVXSFa0a1LtdwtO8AACiW5Xy/JRFBHlFSCQDxjg1z1nqcCTQWa2bzQREutuNzmB12sCy5w0Wc4Gegx7UAfTyeK7Ceaxn+0XLiWKWIW8UrZQxAHzVwePn8zcrdSR9axNa1qxhlubSOG5vo7q3eSN5BI0khYYkhKFtsYI/iHp6ZrjtDZNTlWW1d/9HWV7mOCIJdQtLx5DKpwiEpx/ssCa66C3tbx3vZUeKCJPKiiEnzR8YmVY2/1g3KM5PU8CgD5l1o3ul6gt1aRC32+bHNZxjLSQyHKJIzH5yp54PXPUV+uv7EXxc8TeFtC0JrXWLyJRNlIosxEzq2JYpgD+9Qx4XnuRX50+I/DM9zbXN1b2FsgEi3Ee0HzYFYkDJJwVIGcdu1fZP7F9wqeJdD8P6pMwcXLyWrLCBF5ErqXjnJ43q44bnIPFAH9TXwr+NvinXvDSahHLJI9tHBmKMkBU8sZZI2GZMDOQKzfin8TfEEelT3s1nfTi4tj5LOCUdipDyyZHyxJkEepA4zXpn7OPgLSL7SoixgkN9HbyRxrtURrAqlpBt5fd825eOvHv9R+J/gjpOqWU3l2dq6zQ4WKVFeNdxw2FI+WMjqKAP5L/ANq6PWZXS5uIXt4LndepdGbz4HkaQsWkWPLIjDoOmTivz9htXee4IuoZFurr9wYVVSswUFl+fHkFk3Dd1GRX9JH7ZP7IwhsbzUNIsvKjtYrhjuZzCkhjkypCnCwgMSvoePp/Op468HXnhvWbmwaRilqz5kYCFJJifuwvj9+fvYY9MEGgDW8HaLbT3bPe38U4WdsyK8aXUcatn7LO5G54wFOCOp4rsbrwzomp3FxJpjwsqMz6lbONyyRn5YdilsFxJg5XnHJ714naaikCx6itxIkiN9mW0XCG5ZMRiRmJzvEpIPsPTpr2mrTWdzJLE81ghZJrucv5qJKULrBB8x3OxBzn2FAHYXtzqOjWsem2citCI3M3nRH90sWQY2B6RBCCMEjPPBrl9TXUNTsvJmWXyham8Bh3RxY6R7UA/esSOhyf6aM2pnUY4Lm8u5DcwrNLLHcIkavHIpBEyg8/u1XC8jJ5rnxeazdMGj1SP7JNJbs9rACiosTDyWRW5MWeGx0oAz/s0dvY26X16LOUlJYmYkuuFAUxqVyRuPKgY7jtVC5sNJ1JorG1u549Um8w3siEiN0ZBIhlkcjOZAMDHeiQ31/d3Imt57uOMbpbjCtHbhncIsR+8ELbskcDg96wLpBbTIhju2lLQXCTPE5jiaLKpGsyYEh3YBB/WgDLmshbbo5YfKNvOivKgYvOtodzedgjDkAgc4OMVnpsa5S8srbEomkgGELqC7BhuiBz0zk/SvQo/tN39lW4tokeW4lhn8p1Z5PmEkUxDfw+WGDHoPxroYfDUECT20UERu5rjzbG5Q+VIyMB5qqU4Mo6herE8UAYmn+Gri8WQTXgM1vJE+6QiNRtQbFtt333w6LgZOK6iy0O2vbeNb7/AEWWeVUhnyuZJUQrBbSAElMsBuJHGST7376C1VLVYIb2zltXWO4tcGXfMhjWGa4dR+7BYHJU9OT6Hsjp0eIp7W3jS+MR827VBJaBbohJElZm/dlDjJAyDxQBjeG9Ike+t9ls0OotNGgmjJkiSOBXZXYqSrAqqfU8dq+w/h/c3Jubg3Ls0jAxMW3wl4GjEfmlUAwNwHPavCvDWm2zOYY5Gtbq3itbdks7iMwMHn2l7lThkuCOpzgA89cV7B4IuE89oruZ3SF5YTKrMqTRfZyViB6sd/pnr6UAfSeoX1wNOs4JryGS3tysaNN5gZJLYfMyq3GJD3bj9K+evGmr3Mt0lrpctzawWdzBN5aSs8DtBAXmk3Lny3dQfavY7q4aTTwyN9sW+jQiIkr9mgTaokBYYZiWA5PJHXivGtXYWkU1y4ntZkuJVuJC3+j3dsq7SY42UkOEIyB3HWgD3z9nv4wXHh7WbK5Z2uJ5HiVMKwkkMU6F1mkcAIgRwueNwySMV/RP8CPiQPFmjRi1n+0OyIjOxAEZdEeC3yp6ESKAfc1/J9ZatPCYZbY/YljlWSZ0UeQ1tHvTzZnTkSvGIiccAj1FfsZ+wt8dw9rFpmoXn+kR6ii2ThBCr28cMAQyqOfIjKEc4bn1oA/oD083Dx28kkzxECMFlZTLJg4IY9hyP++a9D0+RytvIGKYVG8pyD+7cDa7DPCcnJ4/pXinhDUjf2kDxsJUliSaGfJdXEg3hQT/ABhSOPavWtJsJG2XkkgVWha2KElysQGEAUnJTBHPbFAHXJc7lxhXMmQcsBjjtWZOFlH7lWkIaRvNBX7zZAx09/Wr1paGOGDzShlWP958pKl8DofTPP41ZNgRc+fGRgf8s3YlPxQcUAcpcaVOTEu1gZfllMZ3Lv4+ZiPvL16eveue1TRyRfBHSIXATf5W7iXgSyrnjPt+tenLETvZiQFUoI1Yj5Ezl8/3qH02IROZWXcDgNhQvY/P6c4/KgD4B+N/wStPiJo17p+oRja0SCRIpDHcbzkEkNxgD73p17V/Kv8Aty/s4ap8N9fvzYwtLYSzz3E06guJZROZGkJHTbbgZHY8V/cHq2j28ltdExwSPII2d2Q7wFP7wq5H8eDkdhX5sftW/s6+FPG+iX6alpkc0ksFywKW6ysjPEUtnzjlQc7z/F9KAP5F/gN401zwhrEF0blkcytDbxRyGB4Ybh41lD5+6N0i445Hav6t/wBk74w23iLQ9AeW8iWf7Pao0LtnyGTaIwMEE5Gc5GB+PH8xfxl+FN78OfHOo6U1hd2k894YoZDE0bTJHcyi2MbDiItiH/vn8K+j/wBl/wCPHiL4ZeIY4tSnuZdGuL+2SS9nndZbaFDhvKQE5UDAJ4xmgD+xbTtasyIxG6zRSLEvHzAs3Lqqgkk9M9q6tNRjlt5kgAWVY87WBQtxkbSTz8w/TtXwL+z58YoPGOl2USXS3T3O1TMJFIS0nTzC4KHoBwX/ANketfbSX1otiCzKBGioZEOWLv8A6vJz1JHHrQBrQCW5TfuLZiIDHAVZABsznpz7dRTp4ikc0kk0+Y1SRlVgPMA4z8vJ5579KzdJe5Q3UbtvifGxZOQockrnHTgDsa144Vu2VCrlV3RkqTtIByTnPI6/UCgDFutTnBEf7p+HDA4YnOcY9+T+VeaeKW1Ge0nt7SUQQ3KMbyKRVcBzFKqYjKkAbnX2HWvXU0vdcSTSIpKkiMBgASDgjOeD1/pWdeaKiw3MyxiQSbC0MoUIFxtO3HOen5UAfgh+2B8E9V1RLzU7SBN/724edEKLKYVPlEmM4kl3nJB4wK/D/wAX6BfaDqmpaLq4MjRSysksIx5kzocB95OAY+447dev9k/xM+HGm6rpV+LiJJIvs7bk2lkhibO5SuOJOT8361/PJ+2h8B2sZrvU/DdvIVvHDQfZbdSLVIlVImZyN0nGOv58UAfjh/wlF74bukurG9RWsrgp9k2yZt5EZCWByOcnjp0/Gv0j/Zk/a6v4vKg1u/MMNqqLPYPMouLxZCBbvExPO3dggdAK/ODxN4bvoNQuLS4lX7ZD56XaSxBI2WMx7pGMQDK4AJJPUfp5JdakPCN9Lf2t89xMjq/+iSMonaMghIuBsAA+76UAf1J+MY/C/wAWvCdzqdt9k1F57aJby1YrP5STQnbGJD93GOfpzX87n7W3wKj8J+JbjxDpNvHG7Pdme3sgxt0hhYnyZNnHmEfxY7dea+s/2Tf2lrmC5h0/U72WTR9RlSK6sxNucTy/Kqgsdu0McBhzxX1d8YfAOl+O/Dd1q9vZw3unyQzLOFizcCO4dt6SSR8OY14GOeOaAP5ztPvbmYRSXbxxQxDbaggSDzDwUP8AECAMEHOSa2re6d5DHA8SxoAk86bShcOD5KgHjA7+teu/FH4OzeD9euBZW5l0tbq3uLZ3BhlSzvCMgoBlpAxHIH1ryybSWtDmB4YLfayyeVt81Z2LYO0j52OADjFAGut/9gKtHest1IFuZI2LGNrf7kiMT91uPcHPtXURM8b213aO/wBjlm88l8mMO64WQMR8pUsAB7CuJt7WKaOGG5uovNK5syX8qX58jy2DKfMGQRjPGa6XTLuGxhfSbmOS5KuCskbuwMrZ2wFgcKoIxx64oA6NNTntppkkaaaeVHgnUKckqVfckgyN5UgkfhzVu4gkaS2fyilozDLO0e4TIA4LPglkbcRz0z61XhvbZdOneGGWJ4nBlRxlZZCCAqyZyjqDg+orLTVpblkDsbO3SIP+6jknMyltjsVOeNwxx69aAOlu7S2R4r6KZ0gmtwLtVBzEYnALoMcEdOD8wFdppFxLbWyzP++h8yRbQfNF9qgYht0pbIB3dAc5zivM9KubdEmhnvp5LeGVlVjGRHI0nzrEm8DbHkgcntjNeoeGWS/VollzbWsBZYLgCSOWfOWjTj92oUjB7Z6c8AHT2l/9tuLq5hzEbfdFDZ+UIHIEY3I4UAPl+jAnIOK3NEljkWOQp9ongkM06yNJuMhwq2zkj5FD446EHrVCzsrcNmaZFkiLtG+5ndkYCRlVhjG1VIXOSfwrroBHLblrJh9mDDzZo4wsxPd2Ujls8D6fSgDqtMBlgXUSZreMS7pYrZEUNubZsU7t0hzwB6enNXylmk882yJrYuJJIpXySUGSR6TKQOCOorOs5JXRxO4VIGV7e4iUJGJEUfvDFnAJyM54ySRzW7oUE98qXdyilUluCoaEASqzDBPyEOzYI6/SgCrPJcxR77dYxay7pUkQBCkTDGHy3zNz/hWrZ3NvKGEYU3MscR2NIELRAH5xHnBbK5yT/hVbUrCW3haOW1bydzyyxMG3RgkvEynPEe7HA9CKx4LIi8dzbtGJYJbeN92GJI2hlz91MNwOvHrQA/UtafS5I5bQRTteB4JCsi5hLfIslwTwVD4wR0x0NclrV5ql21pBeuYr+C9VY3WNHE0jqHhyykBcL8wB9MnFbs8CR2TJeJvkiuStog2hvKQEkOpGSuRnPTNZjRRxzI2oPPcW5kjngXHkliVAczbe4yuDkfLkUAbOn65cW15C0skLSeWtreI8bFI5lK7pto48goMNjgFq6u68WNNcwwxpYfZ1jQxyiZjHGkeYwI4D82JMtuHTH5V5g01scqXubaO7nlthHsUziHa2FhPHys5DbiSflHepLKSxjuiJIn+UPDai8IW68+EZyJRx5AQHbn72T0oA9QW+ubhgtvbRBGhM1sZmjV4d6srralD8sagF8nocda5O61nVGuzDcXHnxsjRAtGyqs8+fNnQO2DBjCHpnPardjLb3s8MlxtEElnEI3hJSNtoKuvkj/VsDkFj655qo91bapLd2EsIjZV8iPy3CmVfMHmRDvGEADBucg0Aao1R0aHUIJbiRhDOjRWjMIYIwNu9LcMQzEKfxPOaTS9fj06WS4uTJc/ujLFFMxjdiijylWJvlhkLtL9SB61pR6RHoeiWlvCYp5pbkXUhimV5DG5CvGjDBCGPcoA6Mc9qydT0y1mmhjVg6QxRTGQgJ5jk+YYZg5yWCjG4ce2KANIalcrFKtlA6xS3CXU01u4diSVdYo4z/wAs0BZj/fAIrZ06W9hMV2TFgtJLcSJIRIzXbhPIitgTzEg3sW4yPy5mCO3kvbZNMuXlnC5ZQroLVZoWKMyAgPsjDAHkc810Nt5un2gEipeNayzRXslrMgmMcoPkbFfgsHIyf4umKAIZLu91tjFCZhieQ3DpGLedrSJ/LEjlfvRhvfJFQppUuoS20DhJLV5rNFuc7Ha4t5AJ3ukyN85TKxnqM5PFUbl9TjgvWiN48kyfZC+FhkYLcLLGDsA8qPoCxIzz1rBa+3ma3S7uYDf37WikcC01G3VUe6Xf92FmIGR0A3CgD2aWXSdKi08tAty140k8xRVd/LimBgLf7RRW2gn5zhqxbvXrK6tLtrK1Wdr2QKUw0TW6WqtbSRPnoTcsnA6rzn0wE0+/jt7a2+1SXYlfyPsb7Y72FZDtWF5i2Jiik7SCAqvuPQ0ur+XB9ot4bK6hlRQG2sGtyhiM7HfHw7bkOcE4JoA14J1jmsrs2W1ZW+zwwMzNPZz3EJwgbID46nP3Mj6VZ3R2kkUd5cJa3O5psgnKxytvWEhsgKsO5lbuwx71j+HZZZJb+8v8i0VJHW3lUgsjFXeVG52Ssq7F78564FPNlcanK6Qx5S7MKBpHXMVokbMDuZssMDB/XFAHVpcRGLVJrxo7mLzBZWsHCxtAqZMpjHG4OcFs45rNtTBFJFH58i2yXCpbEfupYRDbMplQHOCZm259W54pl0RptutnJb26B4nJErFvtCyqY5GLqfk3ZDDGeRgGrGkNa3lrH5jGJXdrTbKgWTY8ZdAzvyiSEAnnIwOaAK2o3EFvKLpoZbq4gkZAt6gwLiZQmSQfnG1s9s4xxXMXoeaCVGQG4uYl3wyx/Laxxy7JAgH32dWI9QDmuikitrCe4uDZTXIlEs0tvdSoS90isu5CS22MAZzngDIB75sd+Q0jC2iuACl3auWXLllxLbOT1w3AHfigDRj8GwXujpY3ZgjshMJY4CoBFwbeJyY5M52I65UZ4brVnSdEsdAa6jjZNlqocTTcb7hlMaKuPvAJyeuD2qkdZuLuNDJbSw4d3gt8/uXnuk3GRZFPzIrDkcd/epzHcwQRvPH5sEzmXZHOj+RKT80bA5JBA4PGBmgDobHVGDRxyi2khEaSuqqXjO0kmbcMf6QemRgg+tbsGt3TMEtY44bi33K0yDcZ7YctGCRjei8k9+4rj4bm0nE9hDaMgkmQEwr8sBYCTYpzwS4GSM8EnFTXerpp8FyqOoltljhntkBHlq77HlgYD97Iw+8egzQB6Lc+J0vxMu3M4jtle02IqyFciRnk42kjoRnn0rjZNVlN5aGO5hZ3knUrMH3IGgOVlj/5aAtgD1x3zXKtqA8q3Jju4Ays+5Bl5EBJj8mTGHO77ynn9KhtIptRns7zZJM8kiGfzGkhYSiUCN0CLkgIOc0AW7WOcrLI981vJPPJNJA6KBFIxCssSn7kWVyo/wBr3orpLrSbO6uJJbqSKCfcUdPlcfKThgxIJBXHXmigD8lfgh4UvdSvzeBZB55R7Zd7OiBH2rmRVJW2PzbuOoBr9mfgVFLpZskdbVp7Q5jnW7kaGZEAEonlCcp94bQAcjHJzXwl+zp8N3KWuoWkU6XFg0TTRzmWCFYSpkJnyvyMd25FIwT65zX6Z2fg6HSNIh1Vr4xZii+0Fm2GVpF8zdAItjLu6YOcbfegCn8VfGB1GSXT7SWAhEQiCCIukRRMSLGVJ+U7jtYjgD5ueK/MT44eNIcLp9zJF5VkxlMdvGrS+WTh4p7iEbixAycZ4yMZr6/+KfiiCxjkjtmE+bZ3s57VUh1APu588KoxEWJznnHUnrX5zfE7xHYzW08c0Vpby3ErG9MhWaW9VOq27puKNvLMW4UYwSDxQB8x+JtRWyvpr+xuLySykMgtrS0CK8RkTcxkflnUZGMgHjGSa4nTreO+e2gneJrO9czSBsJJ5iHczKS42TY4PcntnitowfbtbVmhsxDOZILUpO8hWEAt5v2ViDuYYwVUjucCt/wv4fu01fzr9Et9Nti0cT/KTKFJZXQygYIPBIGDj3oA9e8E+FLeWEXI/wBAsmtzDaM8yzKSysoWZpMNE24MQBzg554r628ACTwyItTiltlghtFQWqSPCt0yICJCdv75Cw3HnkDpivmDwxp+nvJLLLM1w5JkjUvLawpGpYsJf9HZXl2kbQvXHHPT2LTtYWK2bSre+KLbwRTMYbd5LfTrdVZjaSyI6q8sgBVgAP8AaweoB+3f7G/x0MGsQaZqU6xmSSO5uoxLAbJImRVbyk3AbioGzBZjnpnFfsfe6jZ6/p0OoWhivLVlQI0wlilgXG5JN4UFDuLDkYO3gsOa/ky+DvjO/wBA1qx1xLq7ntbSa2BnaOMS22WDMqDJa5G1l+83GMKOK/oa+DHxe/4SjwZZXD6gbqW2jCXIZbcXkWAPKQBJmEiDeuAeRyMcYoA/GH/gqvoUl/dNJcXcsEkF5L9kMSsIrpSd2yB0UOpz99nATHAbnNfz9+JdB1XUnnSZLTFxFHasFAEM0Nu3zzQurfO4Axkc5HPav6Tf+ClanVzFc3BvUvLQSvA1tPHMJ7e5jyInswhHm8/w5I64FfiNpmgXN7HJOln/AGhbRzeTHA9vGtsh5DsWmVszCRgxEQOSME0Afm14g8JG2kuodMt1ZXkkCSyRyTIAmfMZ2mXEcoIbB4/LmvIrrSo4EuJGaLZ/y22l2kY52AMVBw+eMA+/pX6i/FL4XSvAy2lpamX7IZpJ/L2eZLCGkZGWOUmLK5XDBegOBXxRf+EGggmWWC4kkLLKwhsnjSJvNyySkghFC5wzEBgOM0AeJQxG508R/Y/Nt7Ml0KmUTMxH3Y5PLIVQfvZNU10j7TGhjgfNu/lzoJA5RnJdXlPAMIyMjuDxmvYm8ObZ40uEeW0EjsTazRwCWNU4iYZ+Uktg56ZznvUz2GjmUWqQ3FmyR7pLD7Qkg3kbQFkjGAShxkEg+lAHD6TpIvy06uI1VFN2fnjUKMIDArfcTA/xFfqX+xJdQ23iWPTRHNdMttClvcCMXEFvHFKJfNmE0gBcjBDDdjbyc4Ffn9B4csLMpCJZre8uUYZuY4RCYnTcUJEu2RsEY5ycdB3+v/2dY59H1e3a2vZLZori3Rw1sieYpAVk80SZljAOdgz+HWgD+nv4e6gb7RbSeSFZ5Gh2LI7eY120KbT9mWMYRjH/ACPNT+PZNKg0W3s7wSqJVkZmeeSJojK7EqF2EhlPD5xwOvNeMfs/3Er2ekyz+IAYbeJntvs9koSRJU+eJyZCQucFCATwc16948tdMZWjub65mvPs7JIrS7oGRyzJdGNFJVwjAnOBhfSgD468d+GobWxfVLDU/tmxV3W1rJ5Nm0W4MqpBGS0zhTlySuSMcZzXyb4jvUXWJp5rW5t5o5rcxKzlbN4VAK741Yn5yW5bgetfVfxN1/QbLRjpFvNsntwkF2BA7STtNJtW5ilUDaTwcL8ox8xFfGusKpvlto7h7u5klYpdSPKyLEcpErrgx71BP3XHTk0AdfBdJcJ5bSPFYpMzvExS3tR52xhJbuSDKQ52lSeRyK9CtLz7Pp1wWt4bhZGjsrM2myVYo3VVlESyOC/38gkbyScA9a8J0ayv71Lix865vksJUZJDZhoIpCTu80g4EZ6Agk9yTXsugXelaOyWl7FAZrlVF1C832uGF2A8uO3CfM9ySBgY2pnAJNAHqOl3dlGsVlAiYEKieUebHITb4EvmREfuSzDAKbmPXHSu6vLoiwh1CKGOzXzYUNhArQzXDsgWNgzxOZMp3OOvOK8PstZg866a1mTcvmx3LsgjuYIDhYljWTCpKDncGORnPuey03xHbxWbZvryyRI5VtjeXCynzcqsk8AZSpdvTd9OtAHepcx21yJmD2Hm8S2tx5D23lPGXjlzEOZ1KnGRnPao/EWsxSXGkxC5RcW4VXeINKkUGSm+RyAZGBztbn06YrmYPFXh62Nuklv59w2UnvrkyoHcruMkilTubeRhQAMHArlNS1Wyu5Lu4eaVFmdWN39gMYW5UHa8O+HLQiIbeBj5s0AX/E/iayt5Y0tJ0aGG2Z79LaeGaG4DMGV50eUfP1JX5sHGAMV8B/GT9oLUtPbUdHtri5Fu/mQW6yR7hIrKwVhIRiNRkgbSMYxivVvib4r0i3tpIYZIbUiKeS7lW4Iuj5RyrOYWVViYAspx7E5Ffk98UvHK6tqLLpmpSXyLLLAyyB5BhmO0xYYs5z0IyOvagDtfhj8eNd8OfECyvJbh7b7PelovKkdZDOXKrcKVUsI8EZPQZr+0L9gD/gqd4Rl8MeGfBHxEv4NJuY4Le2t7qSbdFPHFAqbpLuVQHk3Yzg7ST361/Cj8MPhD4+8d+KLe48Oabq88k92scnk28zu4dlyiOEbERz3CjJ4Oa/QDW/Cvin4ZWFta3cN1Yalp+z9xOtxaXNvuUmZ28vJVVZRgMF9RxQB/o26d+1L8Ib2xj1ODxhpAgcKXmfUbONE3AEGQl9qsc9jg4OM1Jf8A7Qnw61aB7PR/FOkahezQlreOG8iuPmYhB8sTEMDmv82q9+OXiv7Ctk/jbUrLyI40EkE90UUkn5ZFW5/esB90ldvJ75Feyfs7/tXfEPwX4pttTPjnW5GtJVRHuLhLq1mgDgESxsxIZkBOA5xjpQB+v/8AwXG/Yp+KXxk8JTfFrwVo2q6w2kPJLqdnpWmzzebZvNnzyUj2lABkkE8ZPFfxi6p4fv8AwZqhtdRtrvRryxu2kkhZGtbuJ4XKMCpAI5B6D86/09/2Ff2zvhn+0F4Bs9A1XV9E/wCEga2js5bLUJoAup/uRDMsFtcTP5uX3Flwc5OBnivhv/gpn/wQz+Ef7VWk638QfgsbD4f/ABTjgluotN02xt4dD1+5xvkWeJSClxIxPz4UZ5OKAP4yfgT/AMFCPj18AJLdPh38Qtf02wsyrNb2+pSxG8kYjb56yk7olXjGBnP41+mXwa/4LW/tDeKvEthoPjvxpqZsbm4jELQMkLmWeQCSFp0OUXaMs5yBnA5wK/Fv9o79lH4rfst+P7/4ffFPw1qug6pYzygTXWn3EVtNEkjKtza3Sho7i3bH31YqM14Ppep3OlXsN5ZrLG8LNiYfK5KuAWXzSAuccY570Af27eO5PjT+0f8ACfWLbw5quqa1eXvh+7uYLdbu4KPPJB51tJBMpZrmcxkgKQNx4xjNfxv/ABq8G+O/AnjnWrHxzp95Yaiuo39rcWd9BKl3NJDK6XPmxsAVUyAMOABu471/Sf8A8EZP+Cm3g3wjrOj/AAd+MdzBb6bfiKy0TxDfyrJLpl5O6QpbXEkg2rBKxUK5OE5Gcdf3t/bY/wCCSv7Nf7eugnxhpk1l4R+IEunyy6b408Mw2lz9rFzGXT+04E+WSMgqC4ycdeaAP83+w1SaC1cWySWs3lGRHQMVfy2G75VfOzaMewOM1Rur97yJXSaQtiTzUbbLyxJkdXkbdtHYdscAZNft1+05/wAERf2uP2dtT1CbQfB2q/EXwpawXEthq/hfTLm8S4i3GNlvobdXaKTywGJwM5Fflz4p/Zn+NnhSBhrXws8bWEyLMzq2gaijW67gPmzbgmMH15HOelAHzsk8sZKiVXjlRbd9u1pym8fKVBJAILcfh1xUE8C2k7CFTlQcRkMREWyw3j7pHPJHXFd3a/DHxRJqQtv+Ef1SO786GOYGxulZSVUqpXy+GJ4H09RivdPD37L/AI1vb2Br7QtSdbtQZIBa3LXXlSYCyNgEKgyByMgEngc0AfK+laVc6ncRxRC4lZnViYkIjDMG3YxxjIxx9K+//wBnD9njUPFV0JdT0xRaSz20Mty9lJG/lEAyIGlAU/K4zg7sNketfXfwB/Yk+zxnUtVxbRL5Ulzb3VgHEaxuMxeeQQrNxgnjjqa/RbT9F8DeBNIl0y1eSwTIVjMrZkvAo3yW/wAgUIVAXgUAeXz+GvAPwS+G+qX+m+RB/ZmjPLcSxmPyZWtztMO2UghhJk+5GF9a/Aj46eP73xnr95OboG1+1T3ARVfyCshMnzRjO1iWHOMZr9RP2pdT8Q6/4Sv9H0C6l/sx7t3MCRIzXQO/MbpAPnGckjBJIBPqfxw/svUl1Sewure5ldGZBHcRuru25gSuQN4HIVRyBwRxQBx+lxfaJYNkE8peYMHCFkDklTFJIoOWJHAP97619efBP4E3Xj/UraNLdoGubmJArlXZWLYYSpHnZFyQu7GcmuF8P+DrRBaPd212YHdftETqsBlyD+8gVOV2sMLkdfSv3U/4J2fDfwJrGorbyqZbyOKNo4L4qZhHEC4kjc4Uyrg8McnOelAF74N/sjaX4UsIlvLG3v5LXaxjiGJ1lmkVFCyKPmRgSNvY1+nXgLwTpXhS3smg0y30u1t4oRcWU9qwdGt/nTZdR5dC3Qo4A55zXoV54A0jww1zc2U/2meK3a6WyaAQLPHtLRshBw7884JOVyAK5+xOqmCfVIpTZxnT1iKyI7RzGRsZluZ+J3+YAbRlcYOKAPRbiCC6s43tbaDfNH5wA8uF4Imcsi+Ysiq0W0k4GTlhnnFYVpfX9levZC9UanEouIskyR3G1i1qr2rsFkURnj585/Guak1CSzMSkyxPLHHaRPZXMXmy3sUJaR4pnciRstypG305p9xfWiXFv9us40u5LffJd3N4rzJsUP53ks4KPxxg5yMY7UAeiS+K728kiS4mIubdfLvZbcLYszhsmG2hdAVIbh1JI7gkc1j30LyW93exo1vA0jStDK73LXMsjDOXxsiXPYEdMjrXPNFMbZbiOezfz2WSESeZb37QyJuaZlZMy4UNgAc9s11ekQ6QqXJcyK8IjknW4us29vKwU7YrEZF1KTglXxz25oA+UviRYaxHPBJBbTyzupme1abFhaxsxUmSPfmRcHMeBg8jnpXpnwb+KF5odxo9wftdpd2Fx5V+6xvDHcowWJAqxDduCqMAjJ/A123ivTrPUNP1Ka4mS3muQ0dunlpDHcCNSbZrklsWqhskxKd3HTFfIuoxa3ZAlLwyxGWQTeXeRxwwSxjG7Jf33MC24gDA5oA/pW+BHxVj8SaDZQzotzNIDBAJZHjnhZCuPNJAJjII2k9c+vFfZNlfi5tlYbvMVRFubLbZIwQQpDE7N3Udf6/zxfsufGC48MTWNjIQw09IUu7mOd3t5Wuhu4DsXDAEYLDA79Qa/bT4d+MLbXtLtZbeaKZJFD+ak5lEchxvEjRkjzMt0znjigD24tc+Y0hEOWjEUhYHygQCB5QjO7J6nI6/lUDRC6tZrSNBLJIrsyOiskuA3yKw5Bzu644/KqUC3RODFKkTSxzJK+Ui2tnfJl+cE4+uPet22u44iqpx5jEiRFALHccEbhx0PX19OaAP5sP+C0n7DNn8a/h1qPi7RtIW11jw5bS3s1xFbLNcNGdzygY5ZVA3fQV/BP4p8CXPhXxBqumXLSNbabdzwNLONrvLBku5RP8AVhe3pj3r/XY+KXgq08aeH9a0y7tY5o9Q065t52uI4p1Czxsu1Yy2B15ODxxjtX+fX/wV/wD2EJvgd8TtR8W6I6t4c1ySa7z5AUQL5hZ/LYFduXbaY2XJAAGR1APwbMBi81ZEDBtkiM8jZlDj5HCNj91jJzjGPc1qmUEQlIYlleKOBkEbO8qxqxjYMoIyTx+HPaq66es07WhufNBidYbp3OGC/MUDscKRxheMADiuy8K+GbzVXhhsC8si+cJpEaSNrUICseZwjCRThsYJ9ByeACnawSXcEcN0Dbh0b7OZI2ZSwk2oXCDKYbcecZx361oxW7LBKXkjhht/3ckSb0S9ZWIadQefNI4+h/PSv9N1DT7j7HqFrI8elb5kkRZHa7FwdgVo2bEhBJxhcnOcCsM6fK0aG7JtLO2kZhakPc3E0rMOFVVAiI4yD0zmgBsn2W4tWhtrIRuTPPLaojSRsjgojvNnII5JTGRzwRWGlslp51uCkshiSMOs4EUcjDzCq7jgOMfdY8ZwK9I0nT5LuLZKwkt0k81oSjmcwugjZZYiACgYg9enPpTZ9PtnaeC105YZRFco01qEkgdEwIy6/wDLKY8Y5x6GgDgbaKQlpJWEaoqyOQygpkY3sG7gKfzB5zWhdTXTxy2cV+95bX20wxzsYljKoGOGYDfEyhiecdqbarPpLLNc2o+aTyY3uWdbiASONyujDaTjpjJHt1rqYtLs2n/tGbbGZkk8mGPy5QzouGDMxAjYITwcdcAUAYdhLeNM3+sSCyhBiE5l+ybmTYi2pPyswxwrHtkDpVmTU5GRrm5SW6u3mVrdbgpE0RWJl4QEAq2OMc06G8WLTzMrLHJbyu8KEFopUidgPNAysbgbRyR1ri57x767hu7lfJPn7lW2dv3IRjtXniRsEE445oA2I4lkt45IraCXKySqsrbpEfnzkEQ+714JH0rNlu4/JhitxdWhWKSaMFARJk7HZymS656DsF70XfmQDfb3cqKyMVleJo2aRmZjAAF+Y7cc4x8wyRWPNd3zRuIpGjYCNPL2qzeWMh0BOdoY5NAGtBPcGKeUMyOskcfmRKYlkDYT7jnGP4iRyc+1bFhNcI8mlwmGRZQ++RZSoZ5MrJO5MJJUKSSoI+YfWs4qbqCGJ2EjCFBEkLAXLAnjcB1dXA59B1rT0y3ZllW5eeC4XIjkiiG4yqDhAQPuY4Ynk5/GgDNvxNbtFp8Hkgrskd7RXDSIhPIYnHmjBySQMHp0q6bmCYwB3WGaRkjPkoxFzFtBMTMpKqxb7xbByOPaFI7wXQa6VhKGeSNwnlBkVMNDhsYVgD16/hUk0jxtHAlqsDhUvInOxQVDbipLkZPHPrn8KAIZJJlZ5CFlyxRwZpFO5M7UlITa6AYxzn1qyFhRluJoxbuWSSYK5MkrHO0wug5HHYd/aqTwvf3hKpLCtxC88b27JI80saY2mEnCqOeSMcY61otbX0gtBe28kkiW5S1kClA6jlWcD0HUnjn8KAPQbFYri3i8uPyJZ7aOF5ZSbgySqxZSNy/eClegz+VWmlubOxmtYUlW4LStI8YUL5ucgI7dQduSo9OAK5O2v3tJbKGfzHCNHJGEbcVB+8SRnByOvpkZzXeSXz6hZT3FvCXMEmFjkdEtzIRt88OGB3AZBU49qAOt8P8AiW5i0Jk8trwqiQ3UVz8sVtLIfL8yAPjMQGC+eNw+lcPNY241UySSyyWjOJ7WRXZVl8sH7RHGWIAKsc/LnOcisyOfU9KWR5GjIkRcWhJMgd8knb/y0hJPynkED8us8LTXInk+3QrELJZZvNnYxKkE4GYrf5SIjk8NjJzzigDJPhm4vYZ2hurmK1nkja0e5iKrIschOPNB/dx7d2T3x3zVG21RdObUdOuPOjihRWtZ3BlgDyOI2khUhv3fCgZOcNk9TXs1tf6DaaU73abYWWaN2XbJHFbu5YuWkcZOWGDjJya831iy0e+hurrR7qwuGZ4xYuCYkhiRc3EMrgkybic9OuBQBjRg291I0VjFc7mSRGBWeBZ5ADmQBsMhXOcYUdBV61T7UNQhjRRB5ZnENo/lmK4hySsYB5XdvDKOfbpWfNesNNUQ6os9t5SGeOOI286MWI2xSlQZFB4z+fWn6Mif2deXpubaa4hR5I4ZpWV4/lUEHyCSW5PJ4J6GgD1XwpYwXUTQ27Xv2m3t45445EM4cNnzIAspyh5GPQVBqmmyzPqCNKtnDYiJHSa3DPu/iAII+fnGQSPfiqHgi51CyuJBFHcMwC3UvlXAkjUucrBEHIMfrnPPpmtbWLqS8ubm/ZQjSxGOS3knMjtJGCPMkVsYKqOnr7c0Acw1/a6Tcw3WmySz3UDBJobwqsR3L98EHJCkDIbIGOM1THihb97hdQSO6WWKVXMQmnLSby0UOzhVCt8ykDAXvXNXcttPK627SrdoCYp5njETkhjKj5PztgHAxntj0XRYZfJ3QT2aXs7rC0M0vllVRyzTRqAQrH7vJ74oAp+IpEvfKSzZZV+zq8cQiJaOV/3cu9BkyFUyxYZA7ZFa2m6XosGmG40y6imaazmtZIZ5XeBpI/3k9xHzhCGHGev1pRZyWdyTexebJM07NamZY5ooYgSZ4HReYwxIx0K9c155qEsi3r21lNKbRFLKlu2yJ3nblRnCs2WwQCfX3oAp6jaTzXMbIyohYNMUkLCMgELI2fuhlxge/Y5FbejXtxpUyyp5jyeZIIoi6RSb9gVFLHjaOeDWfbWE9xNIbeUtqDRuJYJgFggQABG2g4eZVGF9h2rrdH0SDUZYdJ1C5a2uIAHW6xhndlLFBn73LYHc+1AHc+E/iDqVvaXtsZUSJFRim4HLFhlvXJbOccA4rTl1W/XVri/aY3UVx5cxOxm4KAiGF+cr13cAZz2qGLw1pmnrb6dLG8E1xE1oJpgrrcTMvmRupizuG8j6Cu30nw5b2FtYT6rcRSMFliEQlK2iNA5jIKqMmfA4zwT+FAFjTL9beVZpWivhqVuwii3o32XdtcwshbbGNobBOCD6V7Bp2u6b4f062ecxTLcrHbRS3Ee5IYGOdrzBTtKs2MkgHqK8CnlgsL+RUhie3jummaWTy2HlZCmORJECyfLyPmGMYB613GsmCXTLMWlu8+xU8q1UrHEqeWkpklihBQxgg7SCScAZoA3fEmkG6VbhLi3hLu8yeS8XlXRU70WWYt97PCMDlQR1rjZYJ7i2nObR4Hul8yPzWmvI2jV/MkxCNsKgso3k5bGSAafa6jqTQpbswubm5WILFbXKq8UUZyoTGQGAUjBxgde9dM93Mn2eW1sIXOpQrDPNNF9mjTbM7PJqEirzGMbSyg7j3PSgDj7ZGL200EM0IsZBdR7XmuYrkhlQrLOF3xKTICV+6AOuK9EkuNRtHjv5rWZxcJ5sq2GYxaRkKoiMjPi5UKyvggBegzXReGfDn2y7M88ttBCUK3otZEuYXVo2AVFdg0cQRUYEjHPGSK2PEEWlt4c1KG2fyLq2jSSCNAysxtm2GNztwiTKCGBIPGQMEZAPn7xLcWkl7FFaSxsNQVIUu44ihCNKXmaU7QwuC4KgrwpOM1YsBLp9zbQO90Ee6RYxDbrPCJSSY0Zhlkk3Eht3ck8DIrP8NaRLqdzbW8M32aXzpJrqKJvMazgjdmeGIOCCTLghh2rrL7RprC9WZtSdB5YMlxCr+ZA5ZR5U1yilWkZsnOBt7GgDtVmvrMiNFU3ly8U0c0u3Kk7WmWcL/qwCwCgdQM461vaZqF9BqTWmoCGW2Z0uHiSJoEiQYk80yQAmWTcdgJHX8ccvoWrxyzSQMFuvs8kiNf3UryJBbgR7hKsSks2FYB8cdzmrWoXU1uzMLRZIJJGGnSxSvKGaUYTI+9heWw+Bk8c0Aeq3Wtol5JKZdvmpHFDCqKYrKVi3kLeDBMoBIJ/iG48AV3/hfWrfRpUn1BjqEmpTRImweelmGYDBPAeL5GZRnIb5jivnqzvZY7aC2vLTdHO0Lpc3MTb2YsW+QH5pG8zjODxx2xXtXhVIL63e1vEjWbEIvLqaZ1tltyjiBrefeqwFXOCDgjofcA6XXJJbu4ihukRpzNLOrTh0eSC3IVI7dXASdzC27njnA4qv488Htf6HbW8Erm3Mdv8AZpTHGrCIqmWnk2Y3BWAVdxIyFrq7OZdRmjWeANDphaKGVZt0eF2w25h35Jd1OHGc8jIFS+Lp4orSzt2t2jmlnEkMIAkeK1SaMSRzNGxUgosjDILfdIGKAPn/AEt5tFnk0+O3+0WtjeW8S3MkJXcEdty/OFAiyxGRnkYrvb7QX1C3gnZBIolmuoOBhHVeIZgcESdwvXbyD6VJLu6HmRC0iFrJcMLozxkJbKZTJbSLOinzImGcDjBwOMYr1zwtr3hy7jigkELweY0MC4QsHkQrPNJtJ3MFIUNnBVcEgigDwLWpDa2ttaywxXNm6lFeJZo4o72OQtKpk83aymNQBnkn5snrWXpenarPe2i24lhhuy9xbRSuZBBJlYi4byikoAYEEkgMTjFe2+J9H0uXUrS20y2t547US3VyJ5ALSUIzfJFGOsx67u44rJWeLcuqQ+Sq20aNbWhDIqwxSMZ4Ij0+8qD3oAn0rTGTbpuriL7Rp5aaxFqzQ/2hCJHSVmUcCUOVOzhs9iBXs+l+G9GNoutRmW3ls9PIe1dxF9picsludpHEzMOcjtjvXgc19qRvJZYUNpGlwtyJw63S2/2/94kciLkiPzMqcfdH3ua1ta8TTq1tepK509JYon+x74W822cGKAoxxteU5XI+bPFAHSajpP2x2uY4mtZDHb3Vss2BLblZnWTCD5QruQoDc47DtQ1230WHTbuSaCPMIWFoymyUTR7Ukcu3Hk+dJG393LZNR6Fqf2iS5h1K+eGW9uZljVGMzol2WdRN1MeyZG+XjBbI4qJtOn1QTz3bolqVms7bTnYgAyS+d58zdWeQxAZbgEY6GgDx/wAQwW721vcxs8T3DSIjxxqrmJ3WEmTIxHgov1GW5FefeJtJt5xbyxXFot7cQtbzSCJg7W+4GJFHRZDhRuA6DNe9a7pF/aQz2tpJEYP7PkYmaOMXjTMHYGMvjzFCSSBcAYVBXhWqWUtqUkzHcPdxJKvnr5ZthJE0Q8pc4dkUlgF5JHTNAFfwfrbWmo7J5BHCLSaKKARfZlkOVcbkUDdOGB3HPzY6+nsuseN9Pi0i9m064ae/ubG2huVZFewZoyuEhhaR9kiwMQ+WzldpAbgfNWmwXd6IoJ5oWljkma4nCTWnlBpiYbqaWVAQpVkAA5IHNdVpeni/1CGAJFALKJpJoCftpuXnBjF0NxXZGc5weSc8dcAGJ4n1+yuGsZGla8uZkWNV8lY3VWdhK9uZCFRVcEKn8SANnNZ0qXeoaeLc2/nbYYkEk80iSiCNyUtraRARZs3yks3BSPOcNS+K9Ik0LUHtHt3u7hxG1kzKI3WJicyqsykYKsAqqAQOfeqEV/HBaWCXGoyW93uLeQX3RMjbgRcKx4xHhFycEjgDOKANizi1GeGKK9vYkns5Ba2UAx9nud3RjNjMjKuCrMMFhg96ZdXstrA9yqjVm3R28i3+2Oa3C3EcGYgEwF812J528YrnPEOrz31rttYI47O2uLLzJfKZJZICrfuljj+5GNhLuSCCfcCuZh1WQxvBZuTLGslx9ouHY6ZJZws0sMTySjcSZ5B0yePSgDpG1C8u9Vha8nt7mWRnS7jlmhe2FpCzrAHQqBG/m7OevOSKx9WhuLNo1062Se8uEWS8lVhcW6qsrsI40VfmKxuCAB0bIzUVxZQ3VystsZJXKA6lNaqI7YhVH7yBs7nIPUYznNSC4vdL1CMmZdTsru2XzojEGnWAFYwrOD/rlMbAbc/uwAeeoBgeJH1K2S10+zhlt7BprXzGaVJ2FzJGrvbBc/uIvLlkIz8vQda4G/sL4eZcSLEYTCYZ7VlKeSokGX3f89ip3BTyd5wO1euazqqXJupIIla08topZFjaN7SMBMOQoO9Q0ZUlhuAzjArj7iJLtLmaYqkN9FJNcRWpVLbJCxwMGk6v8o57dwOtAHD21rbPcXKSmV7W3jgIRPL86QCMLKLbPDTBwASehBGc5rr7eaGaA2pkvE8yGKFFuCslwrvHtC/Z3OxirCLLrkEdPSucTRJxctBYRRLdIyus0ju8PlSxrMxQ5+Z95bdjPzZIrora1fMPmIUnIimuJjMwxDGJFlEIb7pIUZ6HmgAvtLNibe2gkkmmM0ZuLoyj96tmAY0iiIHlK2dvQAbR2xU88iiC6innkS3voVZor/DzQ26ALIpkAO3L5x6Aj8Mme6tpYGMfnpcXsaOlzcysRFFuMT7WYfLh1YgjGeMVBcwOkki3N1JLBbIkUMkMQnuJywXLAscSRFzkqeQCaAOfGmzx+akJjkgSO4eEljgRFkniaNkOJGKMACehznpz6DolveHyBJtIu7WZbv5mkkt0kZPJYheBJgr8/TLHPeotPtrCZLY3Tm3eK58m0lijKwG7RSQJwvBUszKy9iuO1b1tJcWM9siTQz3Fu11G0bxtGskNxG6yvLlRhACrRZ6ZFAGvqOj2ax291DL5c9uXtrtZiP8AVqnmMID0bKHO7oxbivP9V1e1gYiaYqIQsluZnaIvFIoAAWPAMuCACewGfbubuC9fTrXzQsqQRom57mA3DZjDKyRhsyDbhSTnGK+fteS9ku2SeFoo1keOGVMPG7tM7rEzP/FhwMAn0GOBQBp3muxu0eyOGQQpKsZfLlFkdmGFP/LT5z8+OO5r1z4P/CHxh8X/ABRp+jaV9ouLmWaBGufsTzW2nxyyKIlnQACMOhT5ueE3Z5rM+DXwJ8T/ABR8QxafounXd7ezSxJPMkMr2tramYLJvEYOSQMksOvtX9Xn7HP7Jngz4K+HbXUSlvfeMLq2tm1GW4t4mNsgijiSLyhwxRWBAc8hmIPGKAPUf2Bv2MPDnwf0W213WPs2q+KHtJvtdy0AnjMrQ/Z/NtIXQllUwpyONxbBNfpgulLZy2EWlzxTCUWzajI6BPsUsgZpYjDuBdWI29MjGRXK+Gro6J/Z0uFjexZvsywAjdBNb+YixKq4ysjEkHgEFewNbg1C1vjdzzEWGsNC8zXCKzWV2ybQrXMQI23BQDLDhe3HUAtIIbLWriJ7iSa3VYbgp5gAhmuo90PkkDIAlEgz/CMZ5xVq18RLDYNvDGWK5nupiEGMRKWjZyQPMLKCGJIweemKwvEt5F4asBq8xtpC9pCsiFoxI8aSNPDPFNnG0tKw+bn29PyE/bf/AOCgfhn4VaHqOnaBrFpd+IkWWOHTtMuSGW5jSUXBvWU7nWPcV2r97ZwPUA9b/bh/bt8JfB7wybBLxZ9avE1G509LW4gLQbraWOIGZztDbmRCmdy7T2Ga/kN+Pfx88T/Gvxlfa3r2s3d1DLNNJbxNI0kMKSRF4IhGxCkqwhViOCVJOMEVxXxi+OHin4w+KH1bxBql3eQF7yT7LOXmt7dnYSE26Fv3YCuOO5PTOa4iz+wiRoYVEjywIJWedibfIUbk3kqSSd2AMgNyKAJtP043KxJHNHFdCUMkm0xfKBIQrsCQx3ngemO3Nez6ZA9tb6fPftbFreCJLiG1wt0iTs1sWSUj95LvVmx1CsD0xXnVm/nElbWWW3tgIYoVlUu8qEK1wJ40AcAknjoODzXpcdvDDBcT2KiWae0aKcb0uJI2KrFMpLsC0geLcrAYAkAHQ0Aej2Ekf9mS2NleWKSxCe6dVRVNxHEwa2W8ZhkXxIA4OcKCeM1V066kM895qLqLmVLhory3lMDWy3Zji23OwgEBlCgnqD9a85RJzBp8aAbpXkZYVDK00iyHf5bR5MkoYkFTySDgYxW5Y21yl1dx3vm2yrbqVDu3lvJ5z5S6BBCkOqhQDkHlueaAPbryDS7e6tLq8lkWJbUyXcULkQlnbynkXau2R1eIcBiSWJ9ayBd6jqF+7WSRnS43S4ET4kAmxlXMcZ3FzGAuD8oI5rjdNuZppo7W7WQAqkc6o7yF5t3mBQzjCpsZSSOGbJyc13rNc6Zq2mCzgjK3UZa48jDBFUOEEqDhTsZQemSD1oAk03U5rnUbyO5gAF1AkNojqu5RcMoaORmOBEYWm5Byv3a6rSfDj6ne6dpFtb2819IBF50iO6xR5M0UKvEDkxrjkjkd60I1uZ7EXj6bC6xW5WJ9i+d9rUIsbNHt+6CzDHVtucc19HfCjw7eaTJBql5okgt3kPk3JgTbgwbpZxKM/wATMgHbbjNAHXaJoz6PpelpHbJbvcwi3lhdQXuHZvLubqzLqPLkJjUjdjgZAwQa7vSvC9yuoi4huJoXnRTctdwsRK86SITJbRA7yBLEykDDCbPrXW6bpw1ywgm1Wzu5EhzFGIwy/ZYWDRxyRSxLzOqhGXOM5546+z+GPDl3aalpMhumuhLHZx+fOkSySRW8rxWsMsGCPtLKF3njdgEcCgA8PacNK0e/s7u2uYb21jklEm5CsU6SLHD5nmEGK0YQ43DkAc9efmH4teL9D8OwJofmq+qaraLLPLHKsqQSXHMsJnY5eJkEm1lyF2AHtX0r8W9csvDWiahe63qKWryfZUsFjUQO0TqXEdxGxynJxJtzubOcZxX4w/EnxFqHjLxF50d29xZxSpA8kNuYprUCRkht7VQfmUruY5/vHtjIBlXkFxqdvqNzcXV4J7zVI/st/LviaJi0lvEN+BuWSNACSM4OQcHNYdtaatZ3jWdxOxNo0CLcTeXcRRtcAo0rZ58pIo0VWI58wA812lr4eudQt/sk127Ml5Z+Qk8ZIKIriFWhBypAQhjxyuSeavSaRZ2UfnSyi4kmWW2mS1YELJAEaCBjuIAaaTcV6/KaAOFktJtWN5LLDcm3i8mNLbZslR5GQTT2YGPK2ybcDoc5weavjS4nvLGaziY3czItzuuM2MdqY0WX7ZPGeZWdXB6bc4NbLWd9BdzxxP5gsYUkmmjQASPJdQ+YpDkeb88jdM4GewqXVLSTS7acwbES3LmVI5lXZK0gW5Z442zNG7ABBnksSOCKAOL1Syu9Nmt7mC7htrJ7xpykCyStbRpE4WBpFJ2wtKp2n1f1NX9P1i6uLRVZXnlnCqm2ICTZOhaNlc/cVVRg/T5gfUVpp5t/bXcZs2MM6wvcxyIHlt4QekDIcYWTbweSScd6oW99qllcxwR6bJKkUu+d4rdgSr/uo2QqPlYBQCDxyaANCCKV1gjwht2snuLhJkSMp5TCTzY4wozIY2VCM8lCfSuQ1uxhna3ZJftMD6gAWlBCw+cRKqTleUjVSFAPB2dOa9Qmv4tRWzQWsjXN2s9tPAY2RbEwEO+12UFpigGR0OSBxXnuqSTQ2urQ2kMQcTMZFuAWXz42Elsr4GN7wpkHsHx3xQB83eN9MvIbnUFuI5ZlnvGdLiSNRbw2qsQIWRQW2lFBB7BxnvXh/iWwu9NkmECvCHClFKoY0xiVB8nKA7GzkjhsdeK+r/FIuzdwXMgl8wWspeWNAtq0tx5ZW2dX+8/lkg55UIPUV4prVjYxBUu/tMuoXAkaYyFmiK7ZZJJsMvJzMAnA3AYXIHAB4RqSzTK8t6vlpMheSWFD5bz7sKvIGwYwAB09zXNvsG3ciJEoDRuFGVOdo5JzjI9O+K9SnsrMPI6rcvZQKyBZOFmuyNykRuPkQKRgntxXBanpcZ2T+erJIS7ptJdBF86JtUc5Y4wO3PrQB3vhZJ3tCqzuj3GxYXVVE7srcCNskrz268+lfu9+xJ42vfFPgW50C+BnOioI5EwVlJihljLTOcYIjZmGOGKAHNfhF4CMMzxv5kTSQzxObcswbyZSA8kbM37pgAM5I6fXH6VfsY+OrzQvH39kzXpbRr+K5tBIky26RidnhUq2cTvuZQ2cnDZHFAGh8TdNn8OfFLWbG6d3jn1KaeeWQLHPcQsxMKGTqyIcAbeM/UGvor4YG2X+y9TSeRHR44b2CIbphBE2Y5WXOEQ7yCdvJUmsf9r7w/crrWheIoYIxI0McFxdRwkqqQAKySyhfmLJh/8AaDD0rovgW+hSWNrBqV6khDRbmmjkRkkQiVV81QTGu0YORgntQB/Qj+zfp/h1vB+imGczC9VVmjurloktSoDq0yyYLBs5G4Y5wK+6vCk+nWy3PlpJGGeOFjPlreNskAxEcAMhJ/GvkP8AZFuvhzL4fsWgFrqEMq77m1crvmlCKqyIswHlRIxXg43HJ6Gv0LuLDwvqFlaixjS21FHDLI0flRRLHwqkY2MDtOCTn86AMNktmQR3EaTbmPkTohP+jjOcSbeSQOQeRn6V5V4tktLy/WWCHcIYZhFGoZo7YxqIo5MkdSyjj1JHavYk09ZrCYXF6IJJLmWN1+XyBAG4aPAyjkIOnGGzXJ3mgS3C3Ii3zm9uGSAwxgoyHGYnOOQVHBzx170AfG3ji3Edm6zRXdtPq13BBGschG9UINwoBPzb07dOK+WPj74Jiv8AwQ4tFW2+yWk0U1rBL5cvkkfK8rqfvl+Mn6V+jPxN0m2dIra507P9n2lvsaJDE+CCW5PKlfmywxyM9K+O/iJoenXmkahaWb3Fs93os5to/ME4nMdx5rrIsjZBO35TwRQB/L/8RIdU0zx1fWN1bPZR2d7ItwiRo0cgIaNHgKDEo2jLNnOSa9k+Evjy48Na/oWnWE0lvHPNau7QpsMnmuQd8s33wAenvW1+0xZrB4n1WOO2tvLspRE2oDfGFRhhgyBSPNBbkA5PX6eReBBcaebfVILmKeK0EW9xApwsMxJCNJndcFiPmyMY9aAP1o1LW9W1TR7WQzXS2UzNEsk0UxupJFYmSIMo/dxFyTnpivJdWeytUkie3uliY3BuJGIeNF2ne+5x+9iV2+bH4dK9Q+Gvi2bWvCtmrae8ii0BliuR58hEhDQXLEcxRAnJ7k5A4FcB8UNLvFs9XubHFvdLZ58ncyxXRk5YWyEfLEVzuI4496AOQsL2xt7D7Ql3bPYETpBaxqJJZ7tAAHLOQVQLyAvIB9TXkd5FHdXhvYDCLqS6kLosR85CjgiE7+z7snqADkYrz+11DVrK5thqTvDZQTOYrjzBIjykkSxDaMGLaxz3GOtaUOuWwvUuILxJbhb3ajujra7GAA5H38lcAnnigD66+DWkXGq63NZ3Qmht1KTxtHcfILxyipbwzdXOOwz3Br9e/h94Uu7LR7SG0eW6uViTymSMspDFQ7okgG6bBIDA8YJr8tfgFA3iS/t5Vhi8m3mDW8cDhUjmXas/LkEtk7gffAr9lfh3JdtZ2VmzNDcwRBbR3ysUixpgrGr/AHHI/iJ+YjvwaANv/hCNTnsTFLcyeddSK8kckeIo0RhuQYy3mEnkjg1fn+H961rE13eWoHmQxN5UQeSONeIkRTgqvA3DHOOnNeyaLfXy6eLe7sI3nidkW6jQB3HysGIboSCOvfpXRxWFnPfiO8jZFdkne+RS0SKcBVYYw0mccAcY65oA8+0nw/pGhFoJYVvZbZI7iG4ljVA+Tl0jhDfMxY9xtG2t/TbyPVfOG17eQykm1AKSFM4UFnbGw9OPw4rdv9NlttSJZpJbeAqsE3lgLiRgVEoYHOfbpitiPTXga3lWK3Kz4/1amP7STLv8pCikmQAY6gH86ANjw94bN4krOEshHEY2AO2VnkAC+SW6NyAW9K6LUbK2sNPkJh8yWKPInuDmRdq4CIwHzuffr+VaGjXKrcyQSxlpvLONxVdlucbYyBwZQcjd74qfUbmK5mgKzDy0dI2jlVdsxxjcd3RVB9M8ZoA8XS+u1F06u0Nu+1yJGy+5DtfBHDMQy/KMn2rJuYobhY0ZkQjMySjcqYPMkTBj80rEdMYBPau813ToULSRNaqsCPNNBajkgysVaONiSXwRlu2fWvNNUfyHS4huUlFsA8kMgaTPmEk7tgB3e5A6UALJNNc26iSBhZW+5oUm5nDjlpSuMyoB6Zx+NYk7Tu9m0LxSrI4AETOu7PCo8OOLjaWyenNVH1O+FwPs8Mk0cjKIoIlcukO4mVwzD5gWJGMk4HpVm1+yThnhUI4TYLgsUWK6YkhsnAVwN4x2J9cUAa0H2SKeK2Z5ZlgWVkjdizeYThjJuA2puICg88U5vKiuUuYoIpLgMiyiSTapYtsHkk8CTAJ2knAGeKyQtrGsvkzmaVYlWePO5lnRj5T7l52E9uOuTRHfT3sKKYIIZvO3T2kwMZBjZUM0PH8IYE+uaAN+OOF5NQWV2CXEMexJAWihiSYqcuM4x79vauYm0zUrKaK509g1tdSzWkVxDlioYsR8xJEa4OBkdvytWly32LUreVBJffaH3xhSjyaeSFhFpuPJ6H1NXLm/t7R0tvst1axXEcSO4k3I5xuR40XhJN2ASMAk47UAeCfEC4uILG5tbhLm5ISS3mdVUNvcuHM/ZkD429PvV/NB+37ocl9qV9HqLSs8FlcOIrmOQ+U1s29JPMiYbYGLqMHn0r+kf4veIbXSvDuoTC4nF2fOt7+4lG4CNnbY5TA2yDI/+tX8xn7cPjy5uZ9et1kW6luobi2LmUKlxmF5RtzkvJtCZGRycY4oA/IvwX4ovvBPi+1vGeSaBJknQAFoUEknzpIxB3Afw45UCv2P8N+NJfE3gLRryzZVuHjV3lMgRVjcGaRVXeeW2n5SM5Xivwel12T7dao8zxRRJJCArDK3ZJUyYx8yknvwvUV+h/7LPjt/sqeG9QulZ7d3XybiRRE9ssDyW9x5zkEku+MDrnigD9e/2bv2kdR8MahZeHL7VUEL3JktLq4uJGktyAsc1ucn7gd8KrHgc54r9SNI8bXPiCNrzS57fULNX+127Rs06JLHGI2jkSM53HOSx+Umv5w/Fsg0zW7TXNO/cx/aFYJE5itSEhJDgx8KDKFyT1Pbmv0r/ZL+M5khWz1a7t4be7b7NatblvM2Myq0iqTz8+ADjn6UAfpZpF3PqWpQ+Y09tDLGtqZJolDwKVLXJaIY8uJpQcFscEHrXXxWdpcWl5DNIrPcbpre5W1L2tqIWYJFLHj95FIrAnHBzj0rmrDQp727uzFrEccuoW8VyJRlxOrQh7eKc/d3nPO059a9N8P6etzcRO4lt/7Mtrlb4rIVhkuFUIrPGw5QyKdo9xQB+Zn7T/7MWleIra81KzsFttSu7SZbuaNdxnaKEStIR961LiWIAnH3sV/NB8f/AIRap4N1nWbC7trib7O01zHJ5R8swpGI3wQuSqoyBe5OeM5r+5bWfBcfiDT9QutReW0uZ4yYp2Us1xAWjWSCWF1xhlRiCPYdq/Kn9rn9kBfE+m3uqWYt7gR3Fxex3VtZJHKjvtVbbykUn7OPLYsDkEnAHSgD+SGGJ4BNceYJolhXYAjIxkIw/Dfewcce1X4IpI/IaWaeIyeTNHIE2NGrAAyxRt6zA7unBzXtXxj+HWo+Ctdns5dNa0a0upY7gbAsAlaVtsqHoVc8gdgw49PHLndGjtcCV7hpTI8TMsdsscCBo7SNs4RSfvEUAeh6Ddy+bDDcSveosIfchZSp2qpfBGNykjPpivePCKpBFa+Xc3F+st2UktLgCWCdyGnivIB02pGQp5ycA187aNBNHbi/hWGUzrJF9mtpAYLEzMT5hYnJdhyeeO9e0eA9QmttPs7ZHJRZboRxzhfKg3nBneXOFJziIg56ZFAHorRQm1iliiDIGa3+yMUW6aZHSVhcN1ktvMcFWPG3HQGmWnky3MNveRPIpE7yXsilFtmBfZtDDBV+eozg8mr9rZTodNld5YpNyxDzClxKsxmj8w3RTIKPaphT0wucjodRUskm8i5BZoPtcs93AN6TLvKhFgbgOD94n04oA4C50gyWyLYWsEcrS3NzcTyP56Oy3bSrBtPAuBGQSAeMkVm3Ph86q9jCxjuluoZ7+YuiQpHHECsMcE6nDvvDcEj5Rnua72XTbaS3LNdyWlsSoLRyrgm7zI1yo/gZZG2lj27ZrGvonFqYhaSXyWomt4/sUiiMXZcMl1Gi43IG35BwpHPSgDwDxBpttHcvY2tsssclyp3xqGJgNssaQGcjDSG6znacZBPArl7iwOnR3NteQzSyxQzSIuXd1trhlVpmYN0Vxgn3z06+8a3pzbFknaSGNYYpYt1ssau8kYcwwRxAn5VYKpBwHU1xN7pN3Mt00ao6tGIWe5jlLPE8KLAYmA+aAyqw28ZwD9ADjRez2cUS28VsqQyhzKbp/tS2pRNoWPHzEOMBs4AODX0J4d+Nl4LNtLkL2dlFFt+0MHX7ZeK4MqSFMiNAqkkE8A8+/gNzZGEyPB5UJVGAMsQl2aaGPnSW3m8gyON20gkA8dKhjb7Rp+pRIyBlb7ZbrCrAXYQgTzPAx5DjAAHYAn2APb/EvxW06TxDZ3cLs0VypiEPkskE0V0fKvCG6MqSKXIPVsk17JpOtabreno1vKL5oLSzNvcxlJVub6BFmNrPEnMiqxddo5+XJr4e8hru30qykleSXUZIrVmaMRywRvIbiZkCj9xFuY+5AwK+iPhha3Ph20NhLZzW9guozalZ3ablZwglEq2zgkrOQrseT0waAPY7uCC5VZ720tll1GWG9tvIYKCsg2O3zDceBk571x+paNdXl7e31rbogZZdnnOFIfzWY/ZYgfnjCn95n0P0rtjO1/aRXMKGQyNLBaXcibG+zQM01xM/GM9M7QOTgGnae8ktpaRyW6jFu7y3JJW3Md1KyRruP3VRc/h1oA83jaSITzm0F+nlpp221b7PbSM85eURxkZEKoFIOcALt7V2Og/Y5bS9nudjZup5LWNixnlkjgKi2ic9pX3bQegT1q/dW1mttJNGi/ZbAyW8k5Qx29yJC22GIr/GdwO8cZGPWq8OiXrRTwWE8SwSRKzXSSIsemzwkID5bDKzZ34xyd9AFNbtNNgtZodMyrwyC7u5JXuGt3hC4giJGYQVBygByaA8Tw+ep+ww39ybmzBZXjkmjBSZCCQYnDkexaHnrVqxspCbnLSxuY8s25ZFnlSVlGVY7UUwgHJHc5rI1HRbmS5jtYEllgvFkh3hgi28vnF5bwSSHakYlJzjrmgDWk1KezltCYhcIrSowABaJ4lEimMp8q3Lpg7CcYJHUUkSvqb3mo24gR3mDXQkfyQsbxgI8QH+oCsPmz16jqBU+oW82nxx2rXMUsqCBr026KFMaKsdrcpGoI88yghnHLDnpXU2WnrpEEryR2l1byvJLelQJHuGniWVhOrDONjq6gcbiV9aAOTW3le5trmRzcytG3lQxlmgUYKsw6GSJgVZj0G/vVOWC4mvZI/nt3UJFOYYAsSshIWNMk4BVAGPYLXY3ELXQXULO7ijW1UNb2kjxostpLFGoTKDKHzixCnGVIFMvLG3uYftdxJPD9n+0WkjwPiaVUUSiPhQHbLHb32gjigDOTT7R2h844N9sEtzHKYWllwz27sqjDKPLZWb+9gdTTr/AE2AXTJJG/k/vFa+gnEfnIUV1Do3Mfy9fU8itCO1ni8q6mtg1np8BMCjAMsMUkUqSgScNltxJ9z0rpLTyjd28+pRJc2V8IIoVxEsiBUCgqgPzN5YU9OlAHlGpRSafcTQwITvtRcRBWcOYpJDtkBYfKOecfeAz0NcvJrFxYXUchwVsFi+2Ry+XElx9smdS4HO5FRgDx1Ga9+1W00m6uImliinFlJcJHdvuWZbdEwkMqRv8kImVlUnggZFcDqfhhpkg8u3jFuJZXurl1EjoWADQsOTJbgAbNpOM57UAc3YajaT3dtHEjXFzZySO/zFFihnjYLF5gGJYw0ikfTGc8VuacZJp5ra9mkYR3rQSWcysLd7aXlbhHHdcqARj3rkxaT6empPYcSxh9zRR70S2UqsbKxyASwAGCTWvpp1qGB4ZvIeS73XXn3jDAQoDIrc5ALZwvXPPAxQBrSSfZ9YY3BiS1hl8u1jtblyhmiAa2ecx4JR5MA8kDJFZ3iO1062gVrlXubi8eWW4tbaNkMBmC+Y7SufnG7bwDwAT0q/Fp9xdmyjURxPJCkkxsl84PFEzMIwWOVYkKCT3JxVRraa/jns747r9/OjihwWbZCCZGkRc+W6qUA78ZNAHklz4aeK7kuI7pmjgeFYp8GfazZby405EybOrevB5rD1XSrjT7uzurdnFu8kbyTlXiKCWR1mkPqAOcHjmvXLPSZdEt7V2t53uLRpUhhuJGaLZKRI7NkEE7WHBySBxwKh1+3gk0+682Vbee8gk8xYY/MtogcGN4kIyAFxnHXNAHlmkvLpdxeS2N4FlZJJjIs8oeVcfIHHffGenUV6x4b1i4uLFIZdNFiAHljnlbJlSUqJJQHPQOp/rzXlVxZ3dlMh0+ON7fyYdvmqBNLIVG642MSfI3biO3OOK6jQtQKl9MnDz+dGdsjsflkLhniiPSOLec+4oA+pPCXh+01R7j7RIl/b31qzIuIyfMCkRqQo2vGGBBJ5AFev/DrwrZeDtVtNZkL2SrLHcmaFZBMZkclY4dh4gKqMgDBArwvwhePZQWW5BbRWAldoUcoVT5EDNnmSNmbJ9A3WvYn8ZQ28kAWRY1+zpFG8KAhmYkBxK5+aNeRkD+LHXNAH9FH7Kn7R/hrSNBtjeXsURito5i01ykUkG7CuoMhGQcE98E1+mel/tHeDNW0+A2WracxmtPNi3XVuxKrgSMQCcDJr+KJdQ8f6np8raLe6mlrGHl22sjLNMoyFEDLgMegJPYdKytD+Kv7QugzWm3UdftrWN9qlYZpzFHExUW1x5TZUsp6nrknqaAP6qP2jvi94Q1Xwnr6pfQTQS21wPM86ORGZAyTW8cKtuchzkN6H0r+Vr4665dXHjK4t47ZU09bhfskltbPcQy225m3uWU7JMda+h9C+KHjjXLe4tdeub65m1CCRY1kimtgjyptkDRzjIQAKd4xnpXzp8U5tQtJmilnu/PVCqS2fkhEVGAAeN+WQgH5u5oA+dZ0lErx/Z5is0sktsJsAna2ZZIlHKbjgKCOOa0bQytaXBSNJt0oH2HcVwkQwGkz92bJPPtUltdyXJtJLT5btFlQC4SOSW6IcyKGOcJkjB7gDrVzZO8cTPAmnq7G5nBy4ulwc7JkAABYEYznj8wDIc3lzazQRWd1cv8yMhBH7lidr28pOSVcAHJ4rYtZLIwWV/wDZ7i1ng3wrG7gqBkRtDgA+ZKHyQO/50k1zLZra3dtdQMtzDJEtuz7VdTuVYhGxzndnn3zSaFa2jXQecXLCFk3RRTMDLJK++SMgkgOjDIYdcYoA2tZivWnSbQ4yJhFFFOsSNGbdgFYLcwMMeUTvJJ560RJNLbS294hdz5z3F3GwMFjKXDhrW2C/LGXGFflcnFd611o1xHJqFhcSWdzcmTT2WXDKU8vjzQpwXBGckcZ71i2tv/qbeBjd26sYkuxEwkuUD75ItrgB7dZgBk9vpQBzVtp11ZXFu0yR3M3mTxRRhADHdCHKxO2MGMggle+6prVL62guCBgxTLcSBAWW0dCSjI7HKAk89K66+uWsUnujbxPNNcyiK3icIhmddjXMTNzuRcZwK8sv/EoW4vbMXMCW8sTuiuuWk+zt/pJmZWzhe/fHbNAHp1vr+IjJJLEQ8O9maJXeKWNSS08o++N4GM9c1PJ4n0ixt491z591Eq3fkQFGsZoWGbgyBj85MhztHI96+RdX+J2m2CR20cxTyluoVSKTKzK5KNlmPMRc4XuPbtw8njW9S0bCSw3qSSeVbS7wsMV5bFojC5OHm3HoeBnFAH3jp3iW2i1IXSNM1ldNb3zvZhUWFrg4kEgPzSxLJjBHTrXq3hvxfHBqNrbKqy2bPzdyYZYraOMqxkReRJuI6mvzd0b4navZpaWjXLO5MHn71QvHaLEymHzQPu+bx7fSvefC+vatdS2TXFxFa2+oXFyght1MnlWRACTu4PzAngfXpQB+lEPiF9ShRrcSo0aCKKLePs0tlBG0xXYvCo0ckg553KD6Y5/WJNQvpbuaGNF00wNHb20/zFxOMXGd3/HvGg6kc815r4Sv9Qli8tYwftkYgEoSSMBjC5hZYw2EjaNGyPUDNbemvq2py3Om3l2UjuI5wkz7QyRx4EyAKM+WoHynvt54oAlkuEsbSA26W1y9xbmNQvyBYs8snbPT71eq/BPxfL4N14XKXkt0Ir6GYqkzQx+bct58kQf/AJaQb8KM8dhXgF1cW8up21tOJBZCFLBpRLscvbsFQxKE2KWYHYe+Tz2rVtC1nbz/ANmTTsLNpZBDLCyukbN5qv5oz5rRyAADrjnHagD+tD9nT46af4v0GwMiizvZ7O1P2QSZCi3XynnRf4Hd/vL1AOelfoN4a1S2uoUmZxgRl/L8zDtJ2YKOqdfl96/ko/ZR/aA1Pw1qmm6Td6rFcvfzo9xPKDGbYXG1TGWDfuJld1OPugc9K/o1+EXj5Nb0iyuEnjnhLhFm80AkBgmS27IG40Afc0EqyQhoiGDKGx0OByMjr0rQVSp3AgsMZxnHoTu7Vwuham00OWmicMy7AmA2xjxgAenX0ruIrhWlZEAKkOQjEBfkHzAt/LtQBC1uULbOXfzNqE4zuGQTz0/+vTGj3IdqpIMjejbgJBkdc/d7/rV8ESeWsa+X/ssCX/Bj0q00EcMXyktKXChcLgNxzkDp9PrQBhG13qyucIwEbBsk55wOO3NeeeJvBsWpQTZUzMyeXtZPMXHTy3/ujjr7Z46160AA7fIskiuGMgxtwfRcc/njiqsoJyzFfKd925MBZMf3iBw3Tj9KAPwx/bG/Y70jxVY39/bWcp1eSW6ltpooxgeXEZItpC/uih+7zzmv52vHng7Vvhb4i/sjW1lC3EtzJazu0qndakZtnDHAaM53jHzetf3ZeM/DlhrVnPDPb+ZsDEELlzvhCP8Au8beue3T8q/Bb9vP9kqy12KTXtEtITqFgq6hbQyWzRiSQKSXVmGcP1kB5OOcmgD43/Ys/aOvPC7x6TqWpw2c7zLDpkvmErdW1zNsS0UE8EIO/HHJya/oG+GPxLt/EWlxz3E8U88jxiSNWzGxA+VlUnDKjEKD3PFfx1eHzq/g/wATw2ctrPZT6WJmsRceaqi7e4w8LyMQJIsg7ATkdq/Zz9kf9odPsul22qX9s91FcrZvDdzYkDfcuDImchg5Dr647UAf0DaRrlvcqXiXcu5llIU8Fc7QvHOMcnt0ro7K4M7zKriGFUjZCRhyV/1fy479+4rw34f+JtL1bTrKe3mgkkEMjyTxyExy+cMsWAPYHjvzjtXsaXwkZJiBAC6j5FypUZxkAZ5PQ4PT0oA3LuVIXjXz1EeQu7dgmRgMbcckZzk9OPao7xpNrApIoMSlt3ONxI69jgn6deKz5LnzZIpXs0eKAMscgB3ySqDs27hyOp/martPK8uwSt5LlEcyZJG0cgZ68/z+lAHM69bS3EDoijbIfKIJykpA5Vz/ABcZ9ua+B/2hfhHb+JNNuHjsRGzIQSsRDwjOdigcNHzjI4xX6OSQiX9xMjKsciJGmGyzyD5T7DBPPvXGa94atpoXhMaTBvNjVWBc7SR8knHyDk80AfxuftV/BjV/B/iD7ZbWc32aW4lE0ltAwmaOU5mMz7cSRhjwOpXivzp8beF1isPPb92IJGeGLaI2YOnBYn+LHUEe1f1+ftW/s+JrlpqGowWJZh5gQBSbZVSHbH85HBMnt+ff+aX4wfDyXwzr+q6Tqen3DWd5cyJJLIvEMsZLp5DEgsC2Ac9j0oA+RPA2sf8ACOarZ/ZDFFHcBZl3NMSjRt5hdgp2ou0nB56V+xnwF+L+n6vp2naFe3kkv2xJ7WK0ZwltclUBaIMWOXLHJY/jX47654fntUklsXWGA+aquWBNtlyEw+BuXZ/CPT8a9k+DXiy70PVNOgkliQ6a8btcgvNHIk0iszhkGLbcFxn8KAP0J+OPwlt/E8c0kET27IIZrZDsdYt+Ey8ycyxKgPfrxx1r8gvEPhG+8PeIryxnFzM1lNcPDMSqwXUbzMFbypB98AEAYzzxX9Cfw+uNP8f+APNcQWupRK0dwmUubmRZSZbdUxyqEkgEdcDjmvzv/ag+BGrSPLqtnZTrMscpxBD5cQ8kCYyysMYlDDGOvNAH5xpp005kdo0Msce1Gt3WSS2ZnJVnXGY22Z6DAxVibzba1hiRo47GTaJJg4N3JMG+cxKgyX3Y64HPtWzZ6ReW901uZHtb/YpuJJRtRypJeLeRl5eOnqcVMfDN/JFfNaeSGt7yISxTMomcTKWxCCCEbb3A7Z9aAKOnTTvFLEqiW5laSJTIfM2+WMRM0KnBfaRnPXnPv1/2W/ttMhd1je7v4zDmJVxF5bqAtvsHybuSw7H1rGsvsNtO4326soEjOjiKeJoV2hJgzfvWLnkj7w6+tQ2ly8eqWlu91ctY3DSzNJhsQSuWAa3ZD/q957gYHtQB0MFnLGwE0yTwwzRr9mNuNkjEbmMx6mQAnnHb2rptCtZ9PmuorW4hkglkd7ZCxJ8ydNzpEerhQeemMfhWYt8by3gRr7TcLK+64gR/tG+IlIo7lQTvcrj5uQfardsmNQjnidpWWOPeNpiyCQfNSNvungg45PegD0CwikgjiBdpdkgIeRSEHHzoued43NnsCBniuts5lsoPLhGZos3QFxlVuo5Gwy4UHBGSBk/X1rlPD+pTLM6zlLmNLreUuUw0IkUfPGe6EEdemMV6NbW0EiyRxSRyO+XlK7QsETAlfmP3eo4HpxQBWs/PkDzyGVPtLyKkJJIihIz8kZ+9xkZ4wDXsGh38CRLaid4pVhXyLZEUvKsYUsRn5Vyc8j1JrhbaO2eGOd5gxjRoLZ4wsqb1Xa3mgN8qnv65rutNt7K4zcSRQLLbxiJHt28qUyRqpieNGOZEfPzAHnBHNAHVIwvoWjmH2m1+ybpZ5EImiBLbR05KyYzjOK5W7tE+yuPswYSRxuL1pG2oY3I5VR8rFguP5evSaVdwbtrrMJyoiSJ5MDDyEywJGqnb8yZ59e9Uo5Y47mZXMyx3Uc5+yyxsbUsrMFRiRgTBsZHXnOKAOBvUE8xuZYJJVaKO3lQI2x7fqJfl+4PlOTnJHan3Gl/bYw5MVsIY1KxwqHAg6I2ZfvHgHHPSurM0Vm72txGJhMphCwJtj8po2IjkLKSkhZgFPv8AlUa0P2OeOSMSBk2RoHJltgpHyuyj5ht5HqAaAPPr7TY5p7R0KXStIWllnkELs0Aynl2/AjUMOcfexVG4sHubmW+vUS7uYLWaK1tlVo43jlwI2iRfvyFyozn5eRXTXFkWeFNsUjWJkeYkM806BhhGU4z1G3H51HZXlxcPcyRWbL5c4KRThwlsAzKqxsBym9d3PGQM+wAunyXdlPaXFzZrCsXmxbCyPbq0yYkFyhxnYMAdMjI681ymuXDvd31/Gv2W6s47uOSUI0IMIG8pCw+UvtViOCf4a9CfSoyS07JcTXttdT3cU7OUt5yjNbeaR2O1cDHp61xmp6VqV14cjEDefa+fILxpkPnlhN8tpFJyQQozz/DxQBIms6dJYXUguh8iwwNbyzGOeOfYBPIhB5QqTgD1zxW5e3VvBa2cltcrJbqI3hVkZrySS2QGZc4JaHPA67s8VwunaSsV5svLdrh0e4trGF4flMLqpnu7nn5iFJHXIAyPSu50qNf7RjW5a2VraK6jiC7liW3Hzo+8nALAfKc9AeRQBVg1M6dHZho52juHDjUwocWr3ZzJFNGgBMYnIwOQqBge9Xri6iF8f9FeUXMyOpQyG3uQoXbHGyt8j7uQT/EeSKvSabaQWot7Wfz5ZozdXUYbzI7SNsSeYrOSU++o5zluMU9rt302Ixw2tjdWy3SRybXd2ja3cqYk3bcsB8xJ4JPFAGzpd9Nazz6deB5ILt2RxJFvlEUi/aY0lmOArhFIU9AQM9DXA3OlSWeqz+Rcx3i3gaSAyxGRLe8dWV4J2J2+bvKbW4HqcDnq/wC1rTUYNJ86+a0N1NDCwaLaIWtbdorp43H+tZlY7c8c47VX146ZElxZTXtvbK8zWyKFKSyW+5YYUeSJjm8NxKrN32EnOBQBmabqUcMU1hmWUQ7ZUuVLySXZG6V5fMY4WJQvODyrAdDmt61u4JjdT2sUMJQqYRDJJJbW3lMryne7FVWSANuHOckDtXNQ61oqQLaWdk0csdsymOJpGMqxwyKYYgR+7G4oSTnIhGRg4rLMM1vpttDZxvb2kbRtqCBmDqLOXySfI4a4keKQsoHD7ecCgDfjmmmlFq1+7RSy+WiggxiJ3/dTzsp+UpIR8vOVXr2ret7uWPU5UbyUtmtTxGG3CFdqusKOcpviZgw65J9K5bRdPMdu1xFc3MEOpXDRIk0asqoCAZFTG6PrnHX0rQupGtZra3u7N4ruBXtoiEl82fzN0iXe8jCptmcpn5T5QB4oA6Ge9tL+W2dpJJZIUeNYLiVFhCQHc+QASylRwO5PvWlHbh4xdGeOSC5lj/dSkoIgFKRqQqjy2xwBknJHHXHIOIWLO72lrbqGSBpImWUOrEb0IO5rtZDuIHAxnHatDTtQsZbT7Nc3l0720u9mRcLLPE4uQWOABEGX73UgmgDvLIae0d1BdwvHLBHEgYhpB52wyMWyfn3IcFR24J5rzye4tZL6SCG1liha58xGRWPlIrZLQocYIIJI7Zqzq2vSNHtgkdWMjRxXEZjkSMuMrJIUf53aMYI6qfrWIZXV5pDOHv4wr+QgcPH53yMwjJ+dMHnP5UAdRp2qvdRz2y2iT+RInlRomxCqyfu3wx+RWA69CSRjvWhYSg3F1Nd28T4EK/6K58tF3nzFdHIywXGTj9MVwtlevbySoSCGa1dpIDuYwq7HyZAPu4KHOeg5NaSatbzO012Cv7s2wuo828EsecFWGcFsHG737UAdVqPijR7M+TbrJD5LCSM220Aq8XWZyoyuencHOK4VNcOqym7YSQG4uTtDJmNYIlDNhT1UuwzuGDng96zpr6fxBPdRwWRmsisdvKyqBBJ8+2NE2/d2op+bPU/m25i1e3eVYrErBaxLEEndXtrZHgRVnIA3zSDBA7bjmgDsU1Z4JIbeFY5YA6SxzrbeZbndgSJEq4YMBjnAGR3rvbOe3tbyK4d0tXuISyxiQbXVepiUA+Xg9UIBPXNeURXUMj6WY5nWaC22+YP3LXUsTB/9XyEDEEAZz3rajhS/SSZrgrdRPLK6SEo0Kk5aONhjcMd/egDs7rU9Ca4kYuJHLHfLMsu+V+74RgFGMDGMjFFcBdhTIrxrPOskauXnQiTdlkKnbwQCnB7iigD3r4ZeEdJ0K0s7PSrVLe6adI2SaN1lcoqjddwy4WdGK8MT8oOWCg17P4+msLDTrGwfUJnmUyMwgt40hS5ALvFtTKkAHGQduRx2zsWOlT6Lu1f7BHFIsMclpP8AZvlup2ISZWLO5DbAN0jFQD1214T8W9UglWWaOW6trwQXsgVkmjhJhAcpHG8QV9z5BZSRxnpyQD5x+LX2BtJudWmv5YprW1ngngAjCzx/wIkkJPlkoScsQOOvTH5U/EO48xd1ncEwzyyxeQXWa9jtsMzyLICVCHuQcnP5fXnxP8ZNq9ubOO7nLyRIbiOGLy4Y2U7DFMM4kDNgZGRzzXx14htb3UdRmlW0ieKCxa1lKFSlszDb8iRMTK5wc4B560AeV6Ze3kNvb2pguj9od2tpYplSYBWIHll1+WPkbgW69OK9u0ay1WJLO3urlVtUgKJNJGjyFynmFjKCcvkgDuf5ctpekzyPZQTyy2xS2fyLnyNm1F+UROsoGxQeOdpbt1r0KzsUiuILXUyhxcCUtPMY0uJFVfK8vBwqADkdunFAGtapdRQqt/eTnz4kNqJbVZJRJgnHl/LiEKByemOM16R4K0htbtFSa5ZZp1cyxwF4kuPs8o2CU8fJtODznA5ri76fTdYmEUqQw3xPkR2ct4IGmt1XDFBkMFKruDDjjrzz3vgGwEV5A9vriw2qFIE8q4jdIinytE9s/wAwhJ3K7nGc5Y8ZAB9Kab4asrLQ4objzUmdoHQQSmeCMK2fOCxt8xYkqGUtg5zivrH4CfGPxD4G1ODQbeC4fSJJXSGScO1zDLiNUj8yVACxBY4YjAIwe9fEuqeLLvTX8nZbzW1nKXtobBjbI8KjyrhTcM2JBu+cbSRngeg29C8cXmjonmyXU8Wp3cIiSWeO4l+zyAENK4jWSSQdhlcYAGVoA/Tj45Wdz8VtLt7iwTffW3mRNM9sJHbeoaeNGZQDKVbBbkDOFOa/MbXvhFqdhqLyW2mRWVh58lvcaXObi3tw8LElxgAo7HJD9DnrX6QfAnx7YeKoY9GmvLu1v7WHyo4ZHlizC+XDNDOpb7W7D5SMqFHX19p8WfDm08ZCKO1hP26JJLe4vsWhVEKlnCm4iDPcEj5gRt7ZFAH5geGPg9Y+LZrSSfR4kXYqXSWkZu5bi2Ci3RBMu4F1Zst3x8zDHNeVfGP9j62srXU1sdPvLeGD5hBbosxvGl+cO06cuFDAbOo24FfrF8OPCN74H1Gaylt3lt47l1XybSIOglXEsmyNcRIykfLjryCRX0FrfhbUPEOiEvZ2DQJmNoJtPaNoo5lxbzPcGVB5nI3c8EckZ4AP41PG3wy1XwpqV1pwieVYblVlF5bNBDApYYXy3RRnAAJz2ycV5Xrnh5LXVfns45Wk2CVoVQWqOu2RAHiJ3g4IJHBIyK/oX+O/wFSO/wDEN1c6VZyW0iyHUJrS0ubl4zu2qWRfMZSRyWHC46ivzh8UfCHQNOu3XTtHbUbNVAgKyTF5LpfmiFvI4Bg5GCeQehxQB8QyaDDftFCYre2u4m82EkyvFIJYsqiiQZE2Rjnpn8vXPBNjPpVjaXE1x5N3DcrcpDK7q8sTAqZCRzHja20t8rAda9f0f4e2U9zFINLVy1xG8qW91GlxYqpKzyTSHJbac56dK9Ch+G+lpLal3fy7KSXZ5jH7RIsj7trOqESxjI+UnOOQDQB9t/speLrmz0q0nN9HdT3UzQo0k7wq0BR8zBiy+YFbPTKgAj2r6k8ca/YSWsU738dtfGaRFuo3jktbnfFtuAISQSVJUqeSSOeK+EPh1aLoq2enQxMjTH7PNEbmNoltpMyxNp6ocwzNhd5JCrjBx0r07xr4y0yLS7truCdxpsRtXt7eOMLFLKVhkjytwCJAoUggZI9aAPLvHXja5S9mtH1JJLUB7e0knhjdZJVJO0zbc5OG4IwmOteMWOqWGpPqNumqWwf92WiFyzW+75gfMG/C5l4ynpk15v4o8Vave3t5Hb6hJHZQXTC3gXYZpXQ4aN7dywCeVxl2XBHOOK5TTJWtJ1gsrryvtcTSCGcIzshkEkggwNhmDjCgscFuKAPqTQ7mXQ7QLFtigkWOC9UXEZTziSSYXhbHzjH+swc8DNbUFyl+8htYYgZH3tIEibyvsxGxxIz+YXHfapPAxXIeF9Wj1FZbC6ls7eF3UWXm286XBkiQBmuYo32mQkNg9FPWrnmQWGoHUfNlgtrdZIpX8ksLqVtyRKjxOzMA2dy4z+dAG5PqV5ZSXCNPBPJParNdssbCO5jMhZHuEkwGBjGPmKn19KH12Z4IHuLKyTTQpe2i+0NbhJSR5k8YVjlSQDjJH1rkU1SzmuEuDcW81tcwS297LBA32mMlyqxbJsEFQ2NpAIA6V0EWr6BJpVzpEkamOExRxwAnznZlIjkDKD5Tk4J52DuR0oA6J/EMctrdm41U7raJZtm1JCzttEarIR+9jYYxtzjgHmtubxZpFxZXUCy3Ng11ajc00yG2iiSNSZokDq4kc59QACMV4rc3Y0URmbU7Fp5ZEWwju1LlLcBo2iYIw3uXIAZVYKRnOMk+R+Mbq7EL3M58pYLZpZd7lbeEKxAZZGlzcqRzgZx0wKAOT+LDXnijULuw0lIELl4Le8EypF5cK7iNikbi4HR+ee4r2n9jX/gmT4r/AGhPEaNeRXUGnC4hkurtLbEFuHffDKJmO0qTuUqCSQemKrfs++Bovih468P6Dpfk311qGpWkt1KQY0iQMvmoEwTKPL3HABJ2+pr+3P8AZL+DPgj4O+CdLsrGO2ikntbY3s8dqkUdxdLGjAHfhiQSffP1oA8H/Z5/4Ju/B/4GeAxplvo0E2qf2fC95qE9vAGe4SBfPuEim+WaMuCcuMKCcHNfzvf8FW7bwN8NvFNzoOlz2UEyG5uJZUKlmSQktDthjxJGDnaqkkbjxgA1/Wt+0P8AFhPCvgvXTpWoQR3QsZj5rIoW3hK7PMbuIgT/AA8ZAzxX+fh/wUj+J+q/Eb4tayDrbahNpepywTBIpCro5ILNgYV+mCMrigD84Ne8Y3B1G8aJRDp07SSQsQUSVQDjYCSQMAdwevSvPJPHmvxSk2d3DBtORInmCdcnAIlEmDheBx34rsLjTHu4xJOs8cEXyuIYvOWSZUVY0TcCI4+BvyO+T0rjL3TFjknEoitlChpBJFmN2cY2o6g7e2fQ8UAe9fBb9q/4lfCXxHpWraL4lurObT7pJYgLi4jKnfkmN0lBX5gfXPJB9P7Sv+CWv/BZjQfi/bad8NPjB4h06z11misLHUbm8itWmIVVSO6eXglj0YNubOe1fwFTQzx3JRYCqpmQjzV+Vf4WGCeDnsR9K9i+D3jjVPAniGDVl1PUNMaCWG7t2s3V5TPE4ZOf+WbbcYJI7UAf6bH7dv7Bvwc/bz+Eep6drFtZReIZdKlk8M+LLKG2mu7a9ERlt0+1gF5bUuEBRiQQ2elf5tn7YX7MXjf9lD4w+KfhZ41sbu1vdG1C4t7Wa6hkS3v7AORbXdpIhZJo2jAO5WI4wcd/7dv+CRn/AAUz0r4q+E9N+GvxB1+KTW9PtLa006a8Cvd3S4WKOK4UHG7aAS3GfWvnb/g4r/ZS8JfEz4YaV8dvC9vYN408NPHHevbrJLc3elS7nImEC9FGcbjkYNAH8NGjatf+H9ShvtK1Ca3mieOXKySpteN96CMqMqN+GByMYGK/pk/4Jtf8F1/GP7OFppPw7+Mz6j438DfarS3h1O5uTPrOkRKFUNBJLxLAqZyJOcfdINfzKmCOK+liu08ptwjCoGIkK5XAIGVAIHJ6V01miiFEBAEbMyhU/egA4ADqp3DngfiPYA/1NPgT/wAFKv2Rv2h9OtZPC3xW8Mi7vooll0rVb200/UGnlUN9mmtroq0zKcAlCynGM+n1VeaH8HvGUaPe6Z4P1sXIIV5rLSr0NG64YEtC25WUqQC2e2BX+Tv4L1zXvD4l1vQPEOp6PdWDqYp4pJLd45CMqITGFJyR17dzX0p4b/4KV/tbfD6NrTwz8ZvGFkLeVWgtYry4dHUAZNxJLvEkQKjCkgc8Z5FAH+jh8Qv2L/2UvFtnfT3Hw28EWd2sMrw6lY6VY6fcQTIjMkrtEgG3zDgl8cDI9vxH+Lfw7+EPwe1m80/TodHne3lvSskBtr2WQKXEZ27vM2q27opUHrX8xV5/wWe/bkm0xtIm+LF8kNzG/wBsYxRzm4Ufe80OmYuOu0kjPSuQ0P8Abq+KnjvxFDe+LvE9zcS3NjJZCW5MSxyGcEv9maJAd7OeMt8tAH7OfEn9oKwsDNaaTDZRSo0sEkRZ4jdLEm5PMj8sDP3sYHGevNfAvxG/aYudYlv7G5ngTTYQ8QtjM8MkTyR7ZhFvAcziQDBHUdOK+T/GPxR1DVpIbxtQufLgDvc3BeTz3Y/KqIyyP8hyMnacd+leI3evXGp31+Lq8Fxa3u4FyBcQwEKuZJ5BCpSTbwO+fXrQB9f+APjHpup6jJa6lawQxOiGTdcTbbiNJNsjRmSUKtxt2/d+Y7j9KwPjv4O8PaDInivT2CW16YXX7LIHaCPKyL+7fPlO0jbRkgkdsV8lRG40yY2+lQyyyrcj7P5ikAxYSVpIMH5snJ3d8c19T+DL+Dx94V1Dw74jVp9Vl3QxJlmkgjjXMMoA6sAQRtKn9TQB81an46jsPJiihSN12K/2lmV3iyX8yIchX+YZwSeeRX0x+zL8eda8PeNLC6sdUvtMWG9t5rcWzzGGfLiMpKrY8wkE8Dua+GfH3h3xD4Z1ya0vra4NjazN9mmukVpZYY3KqckkjqAQTngc4r0r4KhLrxRYtb3EiyS3EDrHGVyJg6/Kq9EQYUAnsaAP7EPA/wAS5PGtjpEd/fyW93cWSMZHV7eabfEgViI9yrGGPIAzg8jFewJoemWeh3cmo3EMjySFRZy6h5kRIzIjW9xhVDM2Plxxnv2/Ob4YeNRpvhjR4JPMj1KK1tkCTsssLziNA080qj91H9wYLfSvol/Hker2Fs/lS3F48Qia0WUJatJE/wC8RbcnIh6FZAec4zQB6lcCJLVJVgj3hFkhsw8vnRu7ATXQmxnCxBsAcntmugsrOy1mNI7VYrrZcMIbi48y0la2ijBkhWZk+ZxKv3Wwx4wBmvKrvVpXtluNTmF5Fb2cflWUCxwXiugO0eZC37woCAOOQOe9S+HfiJGllcQttiNu63EU8zZaF1+4kqkAGVuh5wx4FAHq7WMy3j3LW9odQ2iMBt93GibNqlYjjypQBwyZBPBArobbVYIlktruGG7nkt7e3ZA2yR55M7POULlWjK53A+x5FYWiazbyRQG6urGVrwT3f2y4tWiu4pdpeKKRF+5Am7POM8elSaSb23v9s1tA9tKEKX9tcRiZ0uHylxbxNlbmQgtuCsSFGSBigDsLnTIrtZY7qyDpLp5mK7ommSRAYxsMpUO2FONuTzzXyb4/8FXEBm1CQJFFYQNPIjQyRiS3LboJWkhBWVy/DhgMbeK+vhdQ29xPZ6fteZGjllvJwzRuwk2+TIG5SQgH7vy1znjm0stXfyUFqou4Z4JbQljBcGWLBlmBGU2v1TqDjA4JoA/Pfwx47u/CmpW19Ml9bx2t2FuPsMc0FoILg4X7SGB3Mcja2CMenFfvH+yR8aLOXSNMW2mBgnhiNzJdzrO4ln+aBZUYDapI4OOg5Nfhx4y8GR6TcajbvePayhoUUNA88UpjOYjFHIR5jdsAHHTHr69+zl8SdV8Ja1aWbSX8EQdUv2jvAzyojARXKQ3ChIYkHDLkMOdoPYA/q6s9VudSt7drgEK0aCTaQ8TqwVw6Y/h3Z6cYatUG8nkkSCNXiRFKbGMRhVQd5UOv7zoc7c9OleHfBvxdoeveE7C7Nzi+ntrVwDLI4YMiCOSBAMRknlw23Ocjjr7O9sq3Kssm8riWRraVzFcbgCCNmQZP9lfTkegBLOqSoInk3XE0RLGWQnfGuRkjBwOvGDnFfkJ/wU9/ZBsf2g/g94n02C0gOpWOmz3enTxwJN+/RTIwJlKqgOCPvZ+bpmv12bbJO5QSxuG2KzsWLKwOVMe7Yr8HA685rnPGmnaZfeH54ri2QTm3ljDSxQ43yqQhZVwhG45G/Bz1oA/ydPiH8K9S+HPj3W/D2sw3WmXmk313avp3l3FpMJYmkjjYK0SmVnAB2qSMHjIrS8OahfaDp9o9vp6tekxpC7wwzRSoJfmEy5K28mSASU3tnnNf0O/8FnP2Ubbwx4q1D4s2NvqNgtxaGfVoobaCCCe8XcsF9JKOEbGC23OVXpzX80E/j2KNxa3t0tzKoEc8sYENvJ5Um6J4pIUDSNwoI25JHU0Adl4w1G/v7eO5ubmO1aUsHhTyYLqKWOXcVWOQq0iHjayjGPbr5JNqt4rzs6SwSSMkq4ZZEljjO0G4JJ8p3ThwOTnIGBxia54g1PVLqaV7geTBcFrWGSNokRTkswycuSAvJIJ449LljrVlFaMk4kW4LIBLIi7VdmDF9mctGMkjHJzz2oA7Tw7JqEt4l55kO6aOSGSIeakCggFUeNseYpGMLx09Oi3Et9FqccG+O1IVmKWLhodhcEvKrqTuAU9zjtWCLya/H2e2mYPHILlpYWjRGRQdsm0MGQZ4we/tV1br7PohlgkH2hHVJ1kVpZ5w7EPKerRIxYjB4OePWgC5q1xJq8j2yW0l04m81JlkEaBBhTJgKN7MOAR/+ttvpupSIIpDKkEUkszALvuWjTDZG85x26YOM8iqWlyXtrqERa0dYZ1kKkT+UscLKS0KO/CLx3OcnitCe8hRFuxK75MkcUT3EsjxOX/dxM6fNFHuz94cj8qAGXVxCbQ24V9uVnnXyRCpQSbRBwMOTgkkda5acEf6WkECqk5W3WfCmYYOW2A5UrzjI+bPHar+oPInmPM21LqBWdEdTzvAKwsTngdzg85qktrK8Pmb4z5PlRwR5zIXYqSWJ4YhDn1OaAIt8s0YiuQkMkLy3MUrI7qCFBBYDhAeRzjr2qrPbRyYl84s89qJ5DjZsdeGB4AA2jIH+TrJaYVROgjMwk86WKVWaWHjqjcR/MvPp0PvbaGNyJIQr2scvzoxVjIPLCBBjk8noOfoKAMaIvBbMsdyN8k8JVY1Uu0UqADMmcxgEnp61tQ6bdXerRQicoIQsKmYlIyCu8SLIjZkcn2yeMdBnPhsIpriVLWYI+SgghAZlKoWXcHHCcjB6ZGO1dLbzLa2bG7FvHeBVgjETM04ljfmY56OMeu3nr0oAdd25lkFq0/2pREu6SVthj8tdroGdVbcFI4POR3rITTRHGCluZp5JRGs1y9xKlom9gEAQE/MATyMcfjT9QmvdRubSFk3PH88TRSJGsjbdpluT5u2V87QcDtz3rf0u7n+y6n5sVs0n7oSzRvEFwodFIRMbGEo5BAbFAHK6hqNvb28IGTPaO6q4HlEBlwoDAAkA5wM8jrVK2vb59jTXsJjALIDMRtXI+Zix+VsbcY+U7fSnz+abd3WDCCaSWWSRRJE0YBjCjeODu3/AJ8CstRdlJUhC75FBiPlLu8o5YsrSYTbjg5Pb3NAHWK92iRzbkkjIbaUnUySswyCSOMc5B6Z9OtdPoVvdXcqWtpE92JgHuoQwdhG+SQBuG7aR29c159Z+ZNZymJVLQjfNHl8yrkfM5A+U/7nHH1rvNC1O3sgjR/6JqUIBjlt5WcGIkEoXTI2EFuv09aAPRU0i1hRNOuUZbySIob/ABmeNsgRWzK/RFGCH5AxzVi48ONYWVubHUjO8pI1GVrxGkuEGAYFhY/dJycqccY+mNLqV2IZruGQhrrJkkl2skcC/fMbseJC27I5I9CKxobtob5LmOe5R2KPaLjfGCVyTs6Spx2zj2oAv6vCbG1mtHvJ76KeeMxQlABEuNvleY2N3OQQRgY4zmvLLiO6s7pLawmFkkkpmco5eMx7tpWQvgROcEEYBH1xXe3ktzeXLajfpdM8TOWmxtEgUeXGn2cHnL5IKgkY59uZna2hjDOsYzvWRoN0jSb3wplLfdYk4YdsUATx3lqdivviWBo5TJbBWSYIWLxyF8BWY+/er1nqCCWea1gfSYrkB3ndUlj2xMeEzn5m6HvzxWVFpyfaQblVNkSTttR5qSqAV2SENzJyD06c1fuLWGHTC8Nwkm2QW9osR2ERHl45Ec8yAZG4cEjn1oA9S8N39lbByJJg9xbFx5TtHHdXe4SRLI0n3ZABwF4HFc/4quri6umuLWcNGtsWLbyqw4wJlKjmRuuTzye9U/Dl0kUJaL96qyI5iciN02rwyyNwWByGP3T0rG13VJ7y5njhhkt5ZhKHkdI4YBCgyVVA3DMcg+uelAFewM93LNGvmJEqNPFIyBSLhFCxqJCP3KFed3IPU+3VaY1hFBJLe21pDeJ5Ed1EmZxcIXDed5gyIpCxBJByeeMYFeaz6vdWsMOyYW4cGaQfMyMhUKkZbHzMWX7vXHbimXGpXMFlI6OHWVorpmP3pp1YE26tnhBnkZ5+tAHsniTWbW9gsVT7NOEmkgDKiiRITGF+WY4Ltx8qc7h6jmuHi023dGtdNtZ7qaKd7i4inA3tFJGMXEIj4GNp+XOfavOZLqdxHPJLJazCX7QI5pCluRICiADI2ycZHTgfSvYvDRubi3t7ktaRXJgjiX7M8qyXRA+X7RK52lOjhV5OOeKAOAJ1Cy1q4m0q2eY7BcSrJGI3VNwjKkg/wEdMc8d673TNZt/MFvrkEMUi27yLqMm5GklUFQIZSAYypK9jkn16btsYJL+X7dbBbqNm8l3WMfahISZ2xCAXiJyVGOnU9a5DXYYtTvluJxI1vGso06OKKRpSi4ywG0ALuBIB5wPegDoNP8Q3NhcxvqF3BcadG7L9nmmVZRFkOlwLjJMi/KMY5ycdK7+fx3Y3l49vaKbeyZopbtp0TL5UIPJZvlRdpDMerdq+X47pZdUMk1zEv2eQxgTozRlG2q0TR/xPtJGB3GenFesaHNpl7a3cc8UflxNBJ5TyKjzr/qlCufuFBtOzqcdKAO4mvYptSGlbY5le5BeNhvjuoZH+WSJ1zgHI4PoR0xXoWn2dvFHPpUN+sF5LDJYWR855FuIioYxPC2fLkQEgc/U5FUdL8K6EdJXUITIZLNVimkeVpzA6uzK0scQLRxYC7Tx7kVb0qy+0xTXkN/bWzQzTNb+ZCuydCvLPglmBYHByGAGTQBHr0MMQsrO2gnnksI4rYGKM2f2SeVFYSPLGR5zEFsnn14BrrNDmZ9Nvgd7wwxrawyyxtLLkkeUk0cwVY4TIT8wJLAbq8/0yO4vb6dyZkkmhmvIgk2I2e0IDlZZDuiVyTtTnhj8pxmvT7p7YaPFceRcPPOYpWjtGx5UCKu9WIADzJgjkD1AwaANjSriK0muXvY7ewnuYPKgnS68mK8uIQggghWVgFiEikyDuGwDxUuv+IreSG4F9p4SZbaRxJCzLBG6x7IfKaNSJXY/MCze59/O9Qj1C4ih1DyoruxUM9uJ3kgDMAmHOV+aQA87eDgnNclrXiBp4HtPtl2IUufOjiS2IRUKqgUgAs0KtuG48nr3oA2tE8RQ6VJbCK0hEU/mebqpH2i7EodWkhm2n5cZxyBkDivQPEq6tqdpLb2senXf21VMckCSwP5DhZAQqSANcKD6ZzXjUWjXkiTyyl7ZQrzW0lsrww3MBAZJZsLyxkYLyAARg9q9X8F3/APwjlxpltq8T3lgIZZoZ1dFkt7sHDRyshYuuTnLDHoaAJ/DWnXWlz2umyPcXLhTdyxusccrosezy9sv+tVWwXycsOAK1dZvM3VqoaWyW08pGmWOOMTTs7ExRo/yumwjdty3JwKTxPqUM6XM9k9zLqNtK0xmuIBGbaCdd8SK0RzJGRtB7sOa5LThqGq2STSxq5XUJXuPMk8tg6bWi8xZYj5UDMw2FSSc88UAe16XfWAtHgvxI5jX/AESRjiOZi5faAy5jCl+MYyD3xXeeFLTT59P1CziuDpTXaF5kaUXkRgY5CseTGzPtwDz2rwuC6OtzTabKkcV6jQCy8q6NuGlMSnbcuqhWYOUAXAJAFdxpNxeeG7IvexzJMC8N7BMjTfb7eJzIigomUwSMEsOOetAFu18Ua34c1G700XCpOb6WSMTjfDIiOjIzoCQ6sVYqMgjIHWt7UPHGq3t0bCa1hunkHnzQB5EQCdCqvFE+HXjOVXhcHPArnNSv7HULGeW0htba8wkVtHgidZ5AdsjPO5LocdjjdnHpWPYWs1tbwzXDLe3aKUuFLIjIjty8U+C8jYDBhk7Tx0AoA9Xa6h1fw/8AYpLlNO2RRhz5rxSN5TsIbeFChD/vGI3FuQuSea4Wy0//AIR3UYpb0NFFbOoE0N6s0t35khILrgqCzMeAcgDkDpVuC5it4lu4boBIxcfYYGljuYy0RV1hljZAS4JbtxnPSrGryi6tppX8sxahCnlRJDuiN3cPtkdtx/dIgGQVOByTQB6Pd2emQwLdu7z28phuBebm2wIqkoiiJQJGDABkzuPXHNQW0Gl6ssTzGURyWk3kJh7c/bHZnWd0fmSMDYdq845I9OK0XVIZbRNJupVmmsbiRoF86aO1QhFDvu4IUZBAJbJOAK3z4gNvM1ncJa3Z8pt80bItxYTPHmBl2ABkMRQnvhcHmgC5Jp32S7itNX1QpayWcP2pC0MZdwFeLy3T5njYsNvPGQKkNhp/nXNgI5oLW5gEaPdT5+1FApg2wTcPslDANwT0FcT4mv5Zls7+5SC9S1s/KlvmmyZJYQjohgB+9uIKr1C9e9YkPjCK+eO2u5CWV4GuZJCFe3AdgUgxxGu/YffPWgD1Lw7YzB75bc26ahNcRRrEyD5FidUaafzFOxCoCgg9STXafaI7ye7juIRvuIWjd7Qx7baK2SXZKgXln8zaOMbvvVw9jdoQl7NOYZIGjS4Lo0ltdgQu0EswHIIxCcgkMTknJ4nIvp1a4sWfTLi3RBcSxOqQztcyZSWNZD+7DAncrc7iQOKANFNSgjit4NTmmvr9w8XlyIWMEF0xSF3YDIxGQR0A9q808V+FbixuX+wl7uzswlygmSSS4uIgcgOEU7I1ztQj5toHBOa1727ksb28uSwla6hSJpbiR5JLua1YpIlmsQ22reobvnFbUcmrT2ytcPPBbxxwGVQiyPGJwXiuHdf7qhhjoSvSgDyK20rUY7lLk2lpamW1XbZXEbuZPtjm3ElwHUNNCEJZTgYKgnFTafZXC65cXEJjtNRt0S0h+0wRpp0caNJKZMghpsIGYHkfNhc8Z7LVtS0W21ozzNLd39taMJ5JoZGthHbxI0cqbVzFOSDhWwATg4IArK03w3eeLb1dVTUBZQ30hhiCww/ajCxUMsqMmUQx7yOcYOMg4FAHGeK9bk1a/S2JgFxYxKq7yvlXb4aN3tUUEpKsQUqCQPXByB5bbaXa6jJLIbGO4ZIooBbxSPFcTQQyFhcMsv3JC5BYd8nHHNer/EbwHc+Fmtruzkmuo0cxyXMcqxXEcZVpBN5JPyoqkAkZG1cA5rgtO1Cyub6HTZikV7caSBbXFuZF85xiRJmcAEEt1HX5fTFAFiPQlFvcvZ2jXMTJPHfTNdKs4lkKCSxaFzztMYVSoIIJ561w+p+CtQEjyWsVtaWSvGERLhZlWyijUTNKm75380LkAZzn3rpfEF7rK6fPlIpRPcRqZNLlmiTdEBtm2bMBy7tvcnaXZhkHisC01zxELOK3LmS2n3R+TJEpuUghdCYcjJ80qCWPU5z0xQBkxQWl3bSyWepCzlhiigluJT5NtM8mEjjWM4CnkflnvSFZdPheITwzXdkyvG6xI8BkBzIgmz8yYBJJO3dwOayre2nuDqN0LUssknlMChEdq0bsVCjG0SAr94nHH4VOuj6xqdrPdxBPLNnOZFB8vy/s8iSRPIGP7ydiCcLxz82BQBoJpk+pqy2Uvlx3cavIJxHZpPNIC5G9yAYchhgfe/GsrU9Lie2ZJFDbLHDrbxtK7NbsA+DtGABjA9u9as015gRy3MVlcIUd45ov9I8iVVZyBHw7uHVY8cDdxwKq3uqzqbDT75IrdZ5J4S8gUz27vueKEyg/6QNiplhxxg8igDhbW2a11CLd9s8u3mScRmRYwWQBVjkReRH8yZB5JJNbr/ZZpxEImhurm3cldwAtxIXYzfNzJCCr8YzxgdqTUUiTDmVZp7hY2nnACERDySIVKfelKKMY5GeearrbxNPEZpFXyPKiUS8o0ZlWPbNPkMJQGb0XGPWgDlb2eCyutTglkX7NZWqRxOw8xriVpSVlhbGPL54XqOldNo72l3ZxDbMcSsL1nCrLKcI6SwjrBEAQP1qtqumWhhjhvZYpINQuF+yXTxK0sMTtuw8Y/wBTGspIz3ADVVjtL/R7O/QkS7ZJAZnnYvKsflzQvHHt+aHySg49Mdc0Aad8RC15HYCCK2Vp3EV1mR/Oixcm6BU/KS8mB6k4GeK56XWZbuNZI0ht72TY/nM5VpDEoEls0fXcVUY/Ae1GtbbwZjeWyuJbN7iUDLx3JYq6xwquSFHGeMDp9OKv4Z4pWRBIBLFDPE6MGzcynaZFY/6obtwIODyetAFrVvGd/wDaWtrRJRIbVwIQ+5IAuAzpKMgdcsM5BfHbFe0fBX4V+IvipfWmknTLm7gluIxcXcSSFdOiZY3a4lcKdke52LY5LE4x24P4VfD3WfFWrvbW9udSvby7jtCrKp26fcE/bphIeBLGUHGcktX9JX7Hn7NPhz4c6PZ6hqIigv8AUbJr7+z7rcZRmNGgScEbVVptvU5HmKDz1APoD9kz9kjw58EPCba2LaG417WdNsBCZFU5jYeVcSgkdxDGRnk7wTya/Rbw14ftRax3kdnbCe8gt3kAYmQzl3RUt1VsMnlzuWJ+75YHpXlPg65vLSa2uZxJdWdzFNaWaW8aSvaX8KeU8Sjdt8iMK4weSAT94jP0HoLvsW3vIVjkXa9qYojG9zbtI0kUhhUbo5STlsDGDgjqaAOx07RhDZE2EeLgXMkFy8jM1vHCzMoeKOUcHavJXIyM9DWLrt/pHhyGXULnUQps7SW4ubiZo0H2eJFJjKk4UMzAAnqAV6qcZPiv4leH9Aj1C5v72DTPsNlBPOstysMTv+8iBLEgKWdSdvUbxnrz/OX+3v8A8FJLkjWPAHw4uUF3DFDC+p2U6ySGSRmkmgD7tpAaSRWLDpgDpQB9Bfty/wDBRfR/BOnal4W8CeJrK61iW3uLWe2ExmhhtzcSh1RwfklWU7oypA2kAdK/mF8bePfFnxO8QahqWt3V5e3F3NdXLSEMWYzOBN5LjrhUyfTOayta1fW/FuoTanrlzLLPe3R3OzsxCOBKEROc43AHB52560kEckaTpEwV4zGBL5gjaH7U8kHzngIrRRkY45HqaAKK6N9leKazjimtzcJDJEzKzxi4VyZHBYnazDOTxk4610ej22nRQ20cllHPO5lZ2XfvTzYyUGUJXaq85xxxmrNk6rbtLdMY7i0hgayktUBK21vPPJKs6kfvnZXXlhnnA9a3dHt7UCySOOS6eaOS5CRMA2NQcq0IT7zlVCngYBYr1FAEFsZbS0KrbXU4QFdPiJiiWK4mijAlcxYzDty2CBy3eta0c/aUtESZmcNcXHmRmElUUea8TsBvUuWwOpHY0C1lurqe0uIZ7KQ+YG2xn5FgTyk2dN7CJFDY6YPap5HsoEZXvJvPitYjJKoKtIibo4gHf5VyCQwBzgZI5zQBdOpyT3drarEzyQrcywTldlrbOkojQxmMZM5C5JGRkknmvS9AW8vjqCajF5cbHajzLF5k9wgEi7m+8IyApDY6EZri/CmmWV1G8DSyW81ozJbSRgSu32lUZSzMcFSCWJPGTiumgmmEhSVnWG3ma2e5jSSN91vdymOSRnHz+aAEz0wM9MUAdta6fpt7qNsZcJLDb/aLySzmeWzt0tzg/amwGiclcEJnjnvXbafpiPeHVYZ1hDQs1vG07mCRA7MqoXHzMzg4HUAjIxXD6PeRTSXURVra4lkLraMVeJPOcpJHcugzLGEwQD68e30P4B+HqeI42S2u3ksbByRI+0RpcBQpjTceCZWYKvoAPqAdH8NvDcmv3Meuy6feTQtdfZPsAbMct5GwCyheMJmXHIx8lffWm+EvJsf+EZZLqCW2smnhkhRHxNIzlbe4KxZjUhupYjjA6YrpvhZ8GF0nTtJkSFUvNNsTNcWzhGBS+zI0zNuxFOrsHXGeCF65Fe2ad4ZnXV/tsrnUoXtZIruzsnK3PmWatNF9oPWP91vkOeuR60AcP4U8OQWltaW2sFsB4jI1lJJE1y+xQqSqV+cIgVSfVMV0uq6bHoS3V95ENtOji4trjzY5yIQJlt2miL/uog6DLAZyp9OO88Safpenacf9IeFkt8QC2eN5rj915yGQscwylSFweWbOOa+APj18ZZvC/he+tYb14NWuBCm2ZDPNHZlj5MzRryjoruCp7uT0oA8B/al+KP8AwkOrSaRHerJaPYeXZgl3ja7SNWklEijEaOqzbSSNuQT1FfGXh3y/tkFxp0cqxzIkkiyTeZE4RDtl3JkyhcqD/FuBxwKpa7rms65ezzXhNtbXJj8gyndGVhmbfIYycwh4eD0HIrdtm02J1EaT2SQWU9zCq/IskcTBfLXBxHljlW6lT0xQB3FhYXtvJJdXl9a5aOKYpC7ZUFT5Vw237pViwIHI2gnrXKa1plwLyOc6qfs9xbpKAqlLd38xYwnGN+6MFtw5zxnIq02uXMdjDbX76dDcSspZnRkd7YMXSFZRxODH8pfIBYEdavy32lJaS2xdLpp1jd0mwwsLRy00L24hz5RWP5SOp25xzQBArRXTrpkU7wwWnmFrma3ZvtJMax+WJXAIAjKED+8CcZNYeonUruCS3u50so7Roba0njtwVuokYMm95OPOZGjMgPPzEjPQa9zdWF7YX0sE+w2riE5dQkblAkU6AHI4RS2RwST0NckNWlXT57W8Rr+4SXybYXAKqGCo5miK/wCtzCBhugXB70AV7e4uHvLi18yOaQYjult2mWCPamfLQj7xDlWwOuTjitRo5oLS3VLuYsYp0vntpJIyrysuxlLNnBwwDdnYioNMvd8kcNrbIBNMl3L8iykqQyiRGHIVQEUgcnaT2rQuj9rKx3tzFukSK3ijsUERDy5V2kDgFkVV35PQk4OMUATQ6ku2WK0vSb5EC2zXOXkR4Qw+SQuN1wYm+cHliCPSucim1K5W8t9TkieN2ErspW3W5iCSQRSMxzslV8HBPqOxqna6etl9tS5upXUag4gm8tPPimMCrAWXdh90YDEnjLVLZw27QSiSeOc2iTQ3FrNKqz3M0zSSQOGdsIA5cADg5z9QDnNUv2ntbm2W1h1K2t4pVhkEJETSwYWSRrg43sqkAH+LGB0rwPxBp17BdPd21o264WOO4gfPn+cXPk3CqxxHbhH27RzjnFfQ2q3tpZWZFtJFZWfmQLdJJIjybyglntrfI5GAfqy15jdO15f3ENs5L3YZ4EuQGYeU7NF88hAVf3g7/wAOKAPAryHUY/tWnCzJZFdlIGcskjh2D9CgUYz0+XqK4q/FpDDHF5W65djJJKi70BXKFNyjH3QAc98ivd9ZW4sluFlFs6xSFLzyFKvJnChWCE+Wp68cHdnvXmWoWBtHaWCKSKSeF3RJ0EkW12J2LtHL5P6fmAct4SjX+0g5V7ZTOIZAp+/byE5VSPUc/U9eMV9l/B82Wg+P/Dkmk2zyD7fEHjmlZUmQujbFUnCzMoJz+PGefj/Q4jBfyl2kf/lrhwQYmPuRz34Ga+gfB/iX+ytd0uYPIPLvLeeWSNVSYFAuFDMM/cI5AxjpQB+7P7SOiL4j+ENrrNrFHbPplhaX6ztsIaKVVSWAxnmWdCQmOuCD0r4h+DVw+oPPZNdTwvHcQzwX7R7nMpKowkUHaYCQSB/d5r9K9G1rw14y/Z6F1rE8N3GnhaSaCEZkAuIQQ8ZIG4TYZdyYzwT3FflZ8O7q6fxpHo6mO2t/tF6LSEExM6wFlhVohwrsRgBiCxGaAP32/Yw1F9L1dNNOuW0s0YE9zE8TiMxAlWjjkHyncNjHHTbjrX7Y6MlpcRxy7Zbkm0XfcQlhC00XzK2/jO4n8h3r+bP9nTxBqXh3XdES1uri7llZmmjYeW5jaZFmidDwibgoDZx19a/oO+H2vaxqHhrS1NpNC7IBJiQCNbb7wlCJ1whAHchc9jgA9igQXO46irxp5KGMRBPMXGACAODGSDk+x9K183FrMLyWWKLS7OESLHboCXUxlEGxTlWzyWPHJrEW5sjaq1qs6O+xIyGabzRgfvHZhlIefunHU1j+IrTV/s0QWWKM3wRYkZmKi2B2OVVTxFvUjJGM/XkA4+2sZPE3iWCE3STRy3+y5lc+bbxW83ygTMMgIobGOec184ftd+CrTwM2nW2lz2iteS/ZpfsbRywmD5j9oaZT8i5dVIHA719GrDL4amnMEUslxdRx7AuGijbzEDnbESWbcSfrn0rwj4nac/iq8vtS12cTWmnt5FrHO3mRz7CplhtUGeCynIPOU96APwG/aa+HL/YNQuLuymhs7hGv5pYo1LG4dm8uYEdFKqpyeMEe9fm/oeszafBPptqjwxW18o+zykEzEyb5CsfclcHJ444r94v2oNF1G78PXtrCnmaTBak3jlVjkSEhtscaom5HVNoG8gEnPFfgn4w02Dwxrd1c2srok2DbozI6iMfecuDiSXnkLyOnagD7v+A/xKv98Vgn7uF7hYJHiLzzQ5Tyo0Q9GjBJJB+UdK+h/Gpvr6WLz5d0UOnywx3ciY+0PgALMBxwGbp6dOK/JjwZ4/1Dwrq9rfWkjxSWu10tQA0cjysHMoOfmUqw4PQtxX6L2nxNn8V+GLC5mV7eOSOB38wLmKUptlPmDAVSjE85xn2oA8A8c2mnxafK5umNvbytZ28NsI9quGJaRBjduYk5btg14jdX8Gk3NrHJNOBJLAWt9yNG7j57d9gOdwHXGBk16z8Q9R03T7eeeO/t4LOQFhNNNEZXkeUbVyAMZAPTgA+9fJl94n03VdcZEEsTC7iVbhXzDcQIP+XcAnyvmPJ7Y6igD9k/2Up7fUXguj59rayuVl88GO2MpAVWjWMhyC3Q9RX7ffDq0ne1siUhm+y2cZUXE6mVisgyyKx/eZjPXr0z3r8CP2Ur8Q6ZZ3F3eTOsELiOFEEsNtBPKoQTMg+eXA4b+H1r9Z/B3jC/l09Zba5nMatHYxzEuZYLcOpZklT5fu445OQfrQB+gN94ittNnL26SBo/KcfvFEchThmZG5ZeSOvNdZo2pvcJvuU2w3rfejDhEQksu4EYU5z+VfMWkX9zdW9sqSx3UNo5UyyhhcSuynET7zkrgtnuO1es6b4ruLXTLZhFhfti2727srjykAw0e0ZY4H4UAesWepxx6g76i7GwZJgUlnKZeIYiYAj96MfQcfWu88PNpl+FneRHh8qUxxRMuMnO1ircoAMZYelfK+r61c6lqcqPKkCkMI4UdnjxtUuDGBjds28HvwOa7nwdql0lwsa3KrbrAYYdqGMXERJ3qQCREV+vegD6gNjaW8cZgcyPgu10ygoUMYPkDHJAzn8K8p8ZNJZyRFJ8NIzuvlggMeSpVR224+mD611Fjq9mlmJftciXEACWaO4NtIwOxo355LA8H2rntRl+2RtE03mNCJSsoXf++Jy0IABCYzx6/qADj5bi6ghMkbRmSQOj7m3zPDKBl9oHyRg+tc5f3cVtPawPaSTAoWdvLWMOQD5EJbdlo/ViMV0N1E4heDZJljlpoxz5cgO+Mueik4PGOR61zGpSQT6BKlzaeZcxSfZXklkeO4ZXkBi+zheUQYUZOR7DNAHO6fqpS4ZYoZLmeS4Eb2VvOfMtiZMtHG5bmPGMgDkdKz9xn1GaWea4hjneQTWyhVt0dWyjRjOQ2CRnv1qXT7W8h1eOaKKONYlXcrZSYyLhhIkjf6xhGDxyTmtm7s7e+uJXs0mLiVWkSUMN8ijhkYcYLZyvtQBVklsrNXt7e9ElxNGLiTMQV0BkEaBZOSP3fOT17c81AZIrhDcrdSMY4pY5pWUFFzlPKWTGSzDaeecjrVw207NcQz2sCXqSxRx3B2eZsVASBGPvIpIx61UurV9OtNSUM9viIXcpEKzLHPz80o5DF8cY6ZoAxb6+8rN3FGQbeJCsmXdhI2MTEMfmIH8I4/CqOreKJWtGIdmlltjJJOoJieEgpC6qq4hKvyxHQ8EiuUm1iSKU295avd2UyRvKSxilUpuy0agjB3YPqR7ZrjdU8T29zI2nW32mBkhKM+wLBPAzmRYkZwAI9oHXqR9cAHifxp1Se58PagzXELy/Yi10sm4ysrq5jKknBAJHJ56Z74/lb/bCvLmfWNR0+5kWIwT3bRSJcM32gxuxAhdWwkjcAdcDj1r+kv4+68kPhzUZmmjt7aRHVWM22WZQxjYYUgMwPVe3ev5iP2tbhLjW9R0+MxK6zF4ZQD5jxspdArZwjGQ4Yeh5oA/Nq6kL3e6WJYgZWkyZMKCW6KWPzEED3PevUPAHiy50nVrGdHIaC4hPzPIoWGORS6yspxsIyAvp0rza+0+SWVvMIcBm8tQwD787Q5HUDPf39+ItLnls5XhnO4qWLpGDlskbE3DsMdx70Aft74O1qx8d+AIkuFs7S4FuJNPJlDO7xAmNQQD5SlsgE5yBkjNP8EfEeXwRrmh2kT3EP2K6MMzhAbdTJCuwK6/KUSUM27OOa+Gf2eviNc6Rq0emPOHguWSM2lzh4k3qFG1mb5CCeQOB719P+N7mwg+y6lYDzrLzJRcuoKj7QinyoJF6xBQCA3Q460Af0V/s4fGSHxfoFhFLMdTvIYV8pZZIkjuZ4wsMcojbkJtIYN3zX6OeD9FeCxvri+ljnt57QGMhAX89WY+Wj5wCCCDu6449v5E/gl+0jrvgnWbGS0uokjRogsbEpHaW0T7fLOTgEIjfUgevP9Mf7NH7QGjeP9D0h7K4l1Ke6hjS+t3VBbSk27SGKOOQn94vmcN1bHHSgD7Ys7VbyCZLtEW2EW3yJbcHzP4IyrY4QgZyDXnHjbwRYX9hJDprbUmgjgFtGo2wL82T+8XnKj5uv1r0Eai2sRmG2iW1t4jErhZiHhMUm5VwQCRjtVQzW6i8gZ994JH+cPuhusErEkbycRESZ4H4UAfzN/t8fsojVtL1fX9F0RY5tOvJLy8AjKxXUjT+XCLYbd2TvDYPHJIr+fPxF4f/ALJu7uzktR9pW9nt5433GOzkRcQ3BDEHyyoxt79ema/vf+L/AMKl8WaRqEE9vbquoLEjNMSyxOtwqlFfhcEKTnHyg496/kq/bq/Z2vfhh4+1e/g0lWt5b6Sdp4w32Z4p9xj4HEqc446Y5xQB+clhGgu40haO3gV7Y3FtE3WCMmK+WVt/ySFQGUnk7sCvV/CEj3F5H9iEElj59vDLBIfKyBKWlcnOVVYwD6rx6V4213HPNJEtkiXJDI7QxusgRZdpfagOEUjknj35rsNCju7WYy2V1NAQ9rKBJGqpdXUqKQEDdUeNtn+9zQB9Z6e0LyRWl7mzdpPJRpJpN15DLHvWNXx9+M4AfptHWoL+aK300QR2jy3DXi273ELl45kZkeaQlf8AWRoXGCO4weRWdoq3Wqvpo1MMgs7SKW5VkK/aflWHZBIPuzZxkj6jiuvvYLXT44bXT7aSODyAs1lLueSMJ5M7pMTkrI8qNtIwcKMnnFAHESwxOtxbRyzX2mpcm6UNsW6SbzC4slXdl0IwwXH3ATVy2lWe7urwv/o7mMywQIyx2yiJXe8IU/MDlixA2ghh2rYt7GOfTYbu2gtvtj24EUoYMbK4VxGs1woP+uXBjBPOMmpILN57mdXSCGfTyTqAiR4hO01uojsEAG1lBMgKjIBl9qAMy40m28Qf6HZOV+zpKUZ5Ss/2maKN50SM8hTGTs7A5PeuK17SNQ8Na7PZW/2uW3uYYBaXFxh4ImaEFAVYfu40nLMu7H3sCveLLwXeW2nw3upSTLE2yW2lheO3uYFmmYtbXblM+aoULk/wiueudU03V7e4tNSguITJKC16u0KN7eavm3M0f7pFJxsHygHA4oA+T72zvHmuorhInuJr24tJlaRy7WySuYAY2GI9yAFFBxgj3qhHaWdreiJDLCY41aZYwJDbNcYfyZQAcuzHOwduele7+KtJnnvl8lYPs5Qut8YVi8i4XJFy8pGJoAuVBGRnpXnS6Zc3kl59gt1/tBGE9wSqlZri2AhDk9HdoAxC/wAO6gCtqfh7UNTi0eTRo7WOG2vVTVyWETNBcIqRXVo+CzYudwI4VR+n1LP4XNv4S0+3s5Wlu49OivnaaMoVxayAxjriZg+TjqcnvXhHh/c8sOko80tqoDSNkRPDgJOkBY/fAlzjnnHWvrLUtA1E6DpN613BHJBDDM8LvIiNDeW4IlnXrJKFIyBwoO7pQB4zZ+J5tN0g6dDBLNILRpTeD/V2cbIc2xLYCRnym3E85AB9t3w5qr3V1eCSVbu3kspGNpBGvlpbXaA3E0D4wNkmQV6jpjpXDfZrW/t73S47mCOOW4KTwNPmZWjKmWJHHWFpPPIz7DvWhZWl7pdtZRR7wUt5IY4I2VgRK4KsWB58zIfBOAWxQB6pNYaRc6e81qzrFCyOlk8rK072SIDB9nORsLOSp7hR1GKWLSLSILasXuZ5MxRTQfLGlx5WCZxkeYNoyC3U4zWNptpc21tbW19JLE91Ibx51KqLfKBdm05LTmMgEDjqRxXQ2kytqDW8k8iw3hULcKpZxIsRWGElBgllXnnPegCGy0uFLBYrmScbormOQpaHMlhFJhp5ZP8AnsWwSQeA3pWrGNPshJbXPk3VklkYlVQVeS4GDGsTrkiFgVJP4U06zJp9tHEjrcWltDPBJtQCRfOuSJ45C2SIxnAz1A6UWtudQu3t4jKk0du9xGWVAsoG0xoWPBhKYwRztxQBXuY7mMu0ENpFJMsYEkiR70jdBtUMwPyeXgICBgjd1rMvYL6CK3jkheNUZ7aSaSQM88cmHgLhOC+4kZ9FwK7OGZNRKt5UUO6SMpFhUaRkfyHi3k4KsVYgnoRg1uTeGdGuPOjU3cEiSxMp88Nl5FJiCea21mU8nHGTgcUAeevDYQwTWAnguZ5RHI1xHEMtEkaskRQYw6MAAR6c+tTPp882kQXcl6oEO65TcI4xmIhZJJQx5wp2nr0zV6e1j02S5hmihm8iR7f94pMu8IXcO6nAPJ56E9K5nUWgurS1lN0729q5jSxaLYBb3MisUZlbDxh2HX+7zmgDXe/u7KK5e+sLbULcQZslRXwsAVAuSeJAwcbscZGB0qFrhdZvHtLMwae2m+TLbTiExsl1AgSSORJOFAjUj0+nFXYdRie4u4NSjj+yRRNHASTtgt3TePKKniTcUIHTnFRwtbSz2y3Kv5bTCcylQJpi6fI0siAZ8zI69B15oAxotVmjvLt76BmthIBDLEhEDRKrlhcgDMgJkA29O+cYz0Emp3mm/vIY1lDWpSF2CyRvYEmYiKPLKsgDbSW5ATjrTobQG7M2wxCa5iSS2/1gkcgoo8onEYGFJHfBNbsWkxXFstiuzzRPMJ9SeMKyzIx3pAqn/j2ABQ9skHnigDhdRutHvId2nqEZYI57iC32xCdtzFIpFX7wLMzYOD046ViuiyuLm4gjltFjRVkXcCJGBCSkJ90hh3wAevNddP4TspLmV7WwwVjjkLLPsk8xX2vIhB2vtDZCjnFczqGjvZQ3cAkc2wljkiaSYKk8L7W2h4+B+9/9CxQBf0q1t7dra4LTXnnuVj8x1X7I7chXEeMoJTk/T3qPWNMxbS31vem3uIQZ3uoswyyNck78LjIGMKPbnHpjWgvY2kuYh5QiuzHJbQSBzCrhxKpyTvYkKQewY9xyy21maxnMFyssth5wk8mQo4UPkxBZj9996jIz+lAD9OtGSCO+ukube3tZZJbua4kaZrx9rhGTcMkEAAY6+3U8/eWN2Z4b20uIRp1wZlCXanyRGFx5fmtwpZlIA9eK9Dt7xNQhdJlmgjkeWMpMyy73kBMbiNvuKgJ56VnweFL/AFHSorWEu0UUbeXIQHhVmdvnw3BVivBHA60AeZDTI7i7tm+zeQ7E+cLiUZ+ykHzY7cA42ghSmOxIqSz0WBZL+UkSM91EbYRu6+VgBJVEezLnGC2DWzqGgXWm3MYkmee4eCXaGcNJbr3WN8AYwD/nitzSLO6D27SvamObdHArLltoQNJPuU914HTOOO1AGzoVszRKPP3TXB+zrFucPEoJ4Pm8MpKjnp2rF8Y6tNp7WUzM8dzGkmyCVgsAMTbVYFTgIwXGPWvUdI0+3kuEu5oRb2doIoIFlIme6uJMgMcD92uCMZPQ1578SdIsbq2eWSC6aRY5I2d1VbW3cs2DwMsMdu2c96APof8AZa+MGj6vf2Wh68LaKHz5ELLKgVAzFVQysOAzDiv33+F/wm+GetaKt21npMjT28F3NII7V2dlKEAysCN2D264zX8gPws0jXLTxcE0i6Z7eSVRI2JFtlCyYEKynAEmcEHjkV/Sx+yTc6xrHhqysW1GTVPIs4kuYkmeM28YZkkiMROXOVADDsM0Ae8/EDwd8JPDGuX2s3kOiW9vYWYMkc9vGBDB8xVjIPlAZhjPbI9a/C79orxR4K+JnxO1Cx8CtFYaTbHZGbI4ld4XVZpY1BxJASD8ue/4V+o/7ZPw+8XT+FtbutPjvbfT59Lugk8DvcNAI4vMMMoBwYWCnBPTNfz1wvrPgnVoVLqZ2lCKzrysNy++SOUk5L45znjFAHsaeCzobh5dQE6LGt1aAxFWV5AypC8hGGJcdB09e5yr0WbkW9/JeRXBWEQhjtgWVSfNSFFbbnB4J4G7PPfSXxjd6tbm3nWS8jhicK8rx2w2hMLBEAvzurHKHH8NchL4hhuLExJD5kNlMZBHMd0sVynUM5yXiYkBiOBmgDq7fw1PqlpbpBJbXk6uCryNE4hKHIWVsAtiPrj3NZ0OgXuiRiZMR3kbzJNDDOXF5LKx8uaKNm/dqueVz0Oa4228VXsBEQmm09JiZrxoomzFGVxuhyP3mQQv05r0/RNf8PtbQ3NwJjLdqfOvZyJMsilNlvHj92S23ceNuc0AVNN/tbakN1bESSM08KxADybmUgFXwTubZk47Zp974l+wXzWyzXKRweUJnzloXcHdbxckAFwOmcZ961YIdPSJLiO5d4WW5uFjhld2VSpB3SE/KM9G7evFeSeKzeWQ32T21xBFumktsETYl4kjWXJy6A7gx/CgDU8WeN9PWWac3NxGqFbdVU4FlMASzEq3LDkse+PWvnPxD43ivpGlikDWifu4xCG3yM2fOuJWHRi2MpwGHrnjJ8RT38TSySo4N2JWE0jM8Eg8wbI5ABgOEBy3GcYrgLfR9Se2vHVTPG1xARNA7ImWG5kjVvvYUdqANqbTZZ2l1CV42tMjMKxmRm81crsK/wCry+M1p6daXxg33huZY5JLeNbcASbTuMcUhlkOVON3HoCKv+H4dQlZbOSMxWs0qKzZUsIEIw5VhkEE/Wu/i02S38u2ubOSUozXEhYlfMeaTIUbcZG3GP7p5oAxNJ8Nm71CKxFt50VhGHuCc7GXzVnKyTKfmG5gBz+YFfQPh61mN2bcRTW1jGkDQSxZjkQRE4RAvWJcHvzXH2+hvDDi3uXS0n2z3cLZCR24MQELyjmRVKEn1HJ616j4U8YadAI4I4f9EjvXQuQsiNbsMSMzEFhKBjA6UAfYHgPWo4rW3iuZGaBLOGQSTxbHDo6QQZcDKnl93oOTXqNrp8c5ubdZIILhrdp5J41CvCLj7vlMx3N/uivLPA+oQG0nkkRL2C4S4uS0iCV7e3kdQFjCfeZZHGQBx3r0ee2s7m43TxXMbXCC48thLasZoyESQMhH7oHGVzxigDD1zRo50srUiFkWUTW1226BJhCpMVtgjl/MXgk8/wA+FeC6tJns7S4uYdMMnzSmQyfbfMbyp/tPGQyMSOOBjBxXqE1yUsLeHUEkeOWKeGK0hxlpxkrJ5nVQgx04P168VcXbvFYtb6ZLHY208++1Lqz3Ai/4/wAmQ4YK02XB/i6GgCzoOvW+iSLcxWMqNZ3LtuD+UryyJBGJpiWzsVEY5z1Fft3+x38erXVrK00e5vjbM4Xz7e6mfbJO5SWOazfdyNjr8o75Br8H9TuVkvJrcAi0khkeW1iVIpYt+fKiYsTuAJAJ/hIxXvPwM+I8/g3W7aZWitZrecSWUskr/I1u8PlER874zGjZx/WgD+yPwLrBNlbrLLNNE1vb3MJEmD5LrvjeR8/LuB4717fY6ncXAy0RjO1YzjPDH7+T2GMV+b37M3xusfHmgaVMl3FM0lvbw52hWlZIisjvE7ApESPkGPl61946Trf2sAQL9oFshIYkhA/912X/AFhwDge/egD0+C/KzJE0m7BxvAGSfz5OM1treLNGxEZVovlZ1fnzOOgzyOn589681tku0Pny+arb2flRjYvORzyp7ev1rZh1QRW0gVhO5dJDtDAMrkYx69/egDpheQgFYZlG3iUhgdp9Dz/nIqM3kYVx5ilVlMy4X5N2fuhSfu+9cqHaeQ+TmL5fOujtO9pePl3dCuAe3etGO2yBGGLD+LgnPcY7np+n5gGjIyIpDSBg2Nz7ck855API6/rXhXxN8J6Zrun6jbT6db3qTWssjzTI08mxgfM8lD/y2B6dsdsV7ytuu1QWDKRw2MZ9ify+lRNp1o6So8S4ZlOWHMYOAyqO+Oevr26AA/kk/bT/AGWvFmia1qWteFdNmmtb3OpwW0UTrBaQwSB0VRnIuCOrZ/A1+cfhXxj4i8Ga9aXStfJq012E1C3dJIZbacHyJoGDDAl2jO8cZPUV/bZ8YPhFpHirSLyCWyhm3wTQo2xVOzrgEj26+lfzIfttfs2XHw28Vza1pti9/bzNcX0csZ8r7PEqszQyqgxId0chx16UAfoH+xp+0Daa3ptjp2oahIt1AVkkBmDhw24GCQB/l27SCO2B14r9lvC17HqdpbywSIMJEzFGBkaSJfljB6bsnpX8av7PvxktfCPimNI7qdJWO+RIMCLgxmFtzYHmAeZuXGSSO9f0lfs4fHC08Q6NbPFq0UzIiBgG3FLluCZVY/KQcKcZ54+gB+ltsYY7aOO4JkTc0sKsqg+YuQV+U5PH8qqTNbnJiCAKwcpGMBQ2MZLH1/lzXI6dqyPEtw9zjdIJHicFlB27pFjP8Cj8uOa37W6gnt7idcMzQhHwp2rIDwFJHK9T0xQBl311dyrKYcOFUpFn5XcoR8+eMnp69Kyg14JFtCSzNA0kioSZZCxAAUsPmIGf8fTr4RC0nlu8QeOF5FznKAk9hngjp/XrTL8wqoWERtLAAyyKmJgu4IVzjkdfy9qAPFfGHhCPXtOura43MWUl4ppFIBYY3OB/FznHavwt/bb/AGY4JbKfVLaCP7RbSOtvFbRslxdTyMQku7HzgY+b2Nf0H3jW800iBxGSFaSOQKHdH4X5yOX56dselfNHxq8D2Gv6TlYYnVUliczBXKkgoZkkOcEAZPofxoA/iT8efD7WdI1XUtPv9NnzA4mhBfyYYtq5aNwBh9wxgdx9K8Wurq/0SGG7ghksVub1ItRjtncRTwQOcmPHKZx9MV+zv7W3wavPDuo6pqdvE89pLL506wA3FqgikIBM6LmMiPgDHIr8tfGehWmrTKYYp1aSPzXeMNFbR26ELJJGqqASHGG7g0Afa/7MXxpIutK+1uLa0U29o1jbsgdoVAEbyFz+82rkZzwa/TPx5oel+KtAOqWsDXazoLq2tolWXLtEEKyoRzhSpIzkkV/OF4T8Rav4b1vTWh2rZabqK7433xyBQSR84xvifacDnB4zX7h/AP46WWu6faaSzRSQ3dsm2Bn2eQpjCbo9xySSRgd8fkAfmX8efh/deD9X1GeO2t4rdrzzljCbp7eeYjc+xO2G5XPH0r5stJ725BkjhlKtdGOUEFGWLG0vMwbIXPQnpk5Hp+1/xw+Gmn622pNb2KqJoLiaETgGU3DR7hMS5OSGJIXjHUV+VniXwdceDpLuGWwX7Tc3Aa3ead/38RO2SaJFGG+f+HPA/UA8a1WztJ7pZopbORkhMsskyDcs0B2bkC4EyoOCOp696pypqNuBPA3mWNzblkuIoRLbswAVtqZ3RkOTwePfFbesRpFqVjcSJYSPHH5M9qDteLL4kPlBQuHUjtV6aSL7E0AtGheGORrea3kCI7Egjdbn74AbnGBnnNAHO6VFE9rbRAG2mjufNW8kGySWNCXkgSNehz0JHQV00EuopMl1zcWzLIySblaWJg5MSnOSV+U+tcDcTiGdhLOBL5P31wZImbB+dem089OefwrodF1O1WWeOS5kEkcMUgODsMca8hFyA8m7bhR1z60AenWOq3KWbanNtV4G2STIFCmN2GFlg6u47YyOKtR+KTexXVtb7bdpVWRZXDo0wVsO6sB8yk5xzgZHcV5iNXuJ0eJ9r7t87yoxTZHkhQ4xgLsPzZ55xWoslzLbrFFsaGSFo4roAbol2k7D8uSdwA44OPxoA988N6zJb2NutwkECQyCSeBnLefbFUH2ls8n5xyR0znFe0jXNOt7W1Asbkm4dZU2CORoi7YhMMxPyxLt3HOMDr3r5R0Oc/aIt1wL6S1to1khn+VgwGPlcj/UAkEr6rjvXpNgqNNDbTao0oebz5fKaSJbVJt7F2kc4ZcNtA6A4AoA9p/tS23oUhnaW4w0n2dyJo7lsNJLHMqlfLwG6Hq2B1zWdqfizUEH2KeIfZPNkeYu+ZFjR0lacoqho33IATnnd+eNb3YEdrbwSywqbyVZJwMmZUTEZnQf8eyBc8AEktkCrV99la9+xTyNLclCxuDGDE8nD4kkB+X5AQByCe+eKAJl1WY2vnRTm2VWBmDDzpJ1kyyLtZSynyhnrx7U+z8QyPdSPuiltJXywQkhXhAhVXwM7iHBPXpVPRtCuYLXUtQupbi4iKhrOR1VQzhXKO4zzGDhfU/jWZcWX7mK8iZYRLKAZYTtVGkTbN5iIMowcgjOeBkmgDtb7UbeVZLmOPdDKjRI4CR7JEICsRjK4BY88fLT4YTPDFeQSPJFPZyWgKR8y4UNIGaIEEbjLknnHeudsbeURqGkaSApIpSJkluJflO8sj/dbHP0NdHpN1c2UF+LaUxwW1uGgBUFpBc4haPZn5JAxG4Dt3oAzmmZbiI29wkhkaOO8tXUyNKzwmJVAx8oA5U98fWtW+sk0yWyS4lSSxd0mjtY28lxmRNsue85mIXJ56VTvvKjsb27WG1nkY+aZo9/nwyW+1olITgKQCme+761yulR6trb6g+oSCKK1RXNtLmMx+bKnlSLM5+XcoOxO5GaANq6SIPcNbx3N1M8c128ix7kgSRyFhLL0nC9R3A9KVraKZLaW4xBNPHcM4RdkTr1ggD4IjKH5XB+9vIGKvNqun6fdWi6THeRfaHSeaJgGjaWJ0iuBJkk7AoLYA5HNaV7PYi6+xQO3lGSO5EKqRDe3GfMuEjlccOThiOgKYoAwrvTbi3t5p9VK2lulvEtlJChLzlxCLVbkwt80cWx9wPBOM54rF16B1tF+0T+bFO1jttYJHiS3a4hxCHIO4M4ySM9Oe1d/ZyPrKXUccbx2unztLdNOhzK9vAuZY9ww8cjyR5UcZGTXnesEW1lJNEInuHQXD+dIZVu44WcW06hR+6ZIxsVQOc9jQBBePJasUjt1mkdLc6dHDuaOFpCsbPG5B8x2Yjk4571mSeH7yBZZL6RDcXF01zauWZzFGzO813Arr+9eR4SjL15GOcUaFJfKfs6yRRSalBHJDBJMzG2EjFUEb9Y0DYb19ORXZW9xqKyWmnNaw3c3kzskxkSZ4djxQ+T5nWRvPkkKY9QSaAMyztLia9vkZYgWuthe4CQ3rmexeSGSzRF2raFFJ+bBLfKcGor+a7W6kgjBVI7eRbedlO6MsCzIEX70O5QhYj7rE9qwteuZNHgLWuoyxT3xmBa9Kvc250/fIkpb+BNykEZOSowMcHB8M6xLNrMb6hPdX7XeHglQgWzQ3SFJ7aRDzHsQsxz+GaAPYNOsllNvBFGJ5Zkd5p2uHijjUxZeUgNiRlXcQAFPHGav6raSqLBbUjVdtuRdT3EgWGSEPvZI7heYMqGKlvuquKdqeqi2ihspLdUl1CCORGt4wJvKnj2wtG4A2EZ+bmo7TxRbWsR0+a2s3uXEv2q1gKqtsjnymiuFcnduOHBHA+7gZNAHm2pPqNxKj2flzRgvfIu0/6LIlzsmhDP99iqkHB4X5utT6e+oX4vLeeSSKR4ybmWMqLe1kgcRBICqDKsdu0HHJ59K6ydbKWxuZ47eNZLueNoWSRUVcgie3jUNhJHJAyBxnNYemxHR55RO5bzFa6uA4IgNg+XiEuSQtwX4B7deKAMLT9MS0M0KTXaTZZw12gW3F3FJ5inY5PPlAEHgc4PNbQLxyTQLcQNqFwlnKl/5IVioiO6A7gATvAGBk45qC7ZGklhZnidhJcBp2W6aSGRPMCM0bYKpxu/vHpxmpLG5MpkhktvtX2EQPF5I8vM8kRKARyZ3xZK4werdBQBUiu0W/lsVLeZNDOHaBQgZpI0Egm5+VuZCB1PatKN7U6bDBst3MMbRfYnZvMkLN+7O7+GfJHBHAIOT0rlLprFYEtYRLBqMszTyfaEkJllkLFi04wQgEbbSABke1aNnq9gxS4SaCGGG2mF20cQuLy4KEpGk0h5ysozkANjvQB6HaWWi2tolhBcGO4uWjSRJQ8Xky7d7KQpwIxkjcO/GKxdQvIbC+AkAEACwCeVnaaZGQpFOQXxs8wk965i51y8jY2zyNJNqBS5MwiAFrAAEVI58fu2cENwDgircd6b6aSO6nSW0ijKb54EmZYhEGaJXCfLMhGVBxkigCxE8TQeYodri2/193L8iXkWTsjt4cZEoGMgDoeprqtBuba/uCbu9aO4hjeNLdQmEh2nekqqclzwQTyK8zk1qwe5u1nSaXVUSOCzeUSQrFb7Ti4SGHC7zhefmzmtXwrqamS6FxFtuCbeK3uxB9mjaQN8ksrEEvnv2459gD1SOe+t0CxNFfRMWeKZ02sqFivlbTHkbWVuvrRWVbavpYR/7Sa8W686Xf5ZZYmAcqrxKBwh2kj6/hRQB+kfi97ey8OX1rpF47ajJs8pYQhFqrjIkMyvIpgOCW6cn2r83PjhrmqSWyv/AG4c6UsizXOY5pZpZFMZDxRkkKrfdwMHGTzX0t8Tda1FLO+vYZZv7OtBKf8ASHdWkkD7iNoVV+zA7gOed2CM1+bnxQ8WC8tL+8MNyZbiKMQxokTLHcrMVIRVkyYjGAfmwOuDQB8x+OtWu9Kty9tEklzcypuvVDu1zJJN5hAQcR4XH+yoHbmvI4fEEkmtedcQA2pb95sCyMbgsNskbo2IiCOT8x65ANaXjHXtTkMis1vDaW5ecyBFSd4iSj+QSxy5zyFH0Ned6Y2LsS6e1zJE+RdCWWQH7OCJJMecoAmPOMEnA4oA9hsZklhku7oGeZ5ZLe3Mt24k2s42iFygU8ZyWI68Aiur1dbeeytoo2tIL2BkeYzh5EeFl2wwxyuow+8csDjIyK4vSNJs5N90lohsLho7uUS3L70YjC/Z5QwwgONylRjFXH0yIWrpBdRzREyqIpRJtidGL+akhJLDacAEjPUA0AMKXGqXZVobNriMJDBdo0klqhjdVZpHWVGgcKDgqcHHPHFel6C8GjuJHi3WUEMiz3bs5Wck5naNpGLeUckbRn2rj/DWjXFvZxygxzQzSYiDuyyoqk+ZJF5QJLjJGHXnHA716zp9t5iT2KxXd1LDYtJZQHF1MrOdxcJIqjy9oYMGwB70AOnvY728SPfH5k9nGtsVldLCSydw6wm3kwbi6ZRgYwcjriu3sLyWzW0s7G1NtJbFJba6vXklZNuMRS20i/ukUE7R1I6ZxWBo3hqG7vba5uliWIXLSi0lRGKOsa+WIZg4UHzRwoOFxg8V2NnHaxapNayFY5pLkXOUlRrljsxHDLG7kAbeOOuOPWgD6M+GuoSxXltrcXnXLrMszvYszbroDcJFeJsWNqXXDkkkZ6Cv1e+D3iPU/Ftjap9oWC9M9vFJsRJnaE4LvEX5uY1HBkGScckV+Ufg2wt4dOVUKadE7mKExXMcOySXO5fJDZln3nDKw2gH1FfoF8CreLSdW0uDU9QisJjEiIzzgSCVyvlC0XdlrUrkuMZLdM0AfoIPhVe3Ua6paaPHfaq94kjyym5jUQQ48t0KLtjJGMkbs5Ge9ST6Zqdg0ZaF4Z9QV1NnI+2C5CNtkWOMrjfG/wB2RtobtX278GrHT28M2h+2JeedGwMxtncShoySoZvujPIzjg1wfxG+H2dQiv4pHjjjDBYLdUEm1MyICpk2lAcg/MC2eM9AAfm78SfhPceIodU1aO1nkuE+W4tWN5ZxqGGxHvHgaPzU2qQv3l9TX5B/FL4W6vHr9zpMFjdm2meS4t7SVLVkiG4hzazOgZJQ2SAWJK/dyc1/SrHbCeylN9bPNHcyhCjBlkEasFk38fuEAUFAQRydvavjX4y+BtBvrvUb/T9Pmkdd+ZzbrusZgdglARCJYwnTftI5/AA/AuX4evY30MCx2klmz7Jbp0LzCUEG4Se2ks8RpngADcSuTXaar4TjYPZ2FjFAbWNPPxCouZ/KCvGsBQEvlSRgKPve3H294o8M2Wg6YyyQWZuFaeOGdoI3juUlGXM5AIScgkg5+UjgmvjnxPrb29zFKJ47SODe43XCoywxB4hMFB/0sD5gEkBPoKAPPbnWodJgZhaW1vFbwTKyOFt7i3DZRyJA58xmcDJXLKOSAK8I8S+JtbljjjmvI2luI5ZraWSJBBNIxPl2SyEBrmVIwPmZt3THpXK/Fn4j2Vi1w1vfrPGIpJU+1SeWTNFMVW4hTOAN7NmLjoMCvmi38XalqWowJd3U0tg0ourR1vHgf94RtdpFBWOYyEjaOgABIoA9Rsr66v7yLTytve3llJJPPJLFLDMnluxMNuAzGY8gMW64HavpXwt8MtJ1WM3uoXcnm3EUTQ2MFqyx207jeFLFd5JB5CZ46V8gaUupS6s9/YPJA9y+y9laPf5ixsyHZIhLrKFJKkDk8t6V9DeFPFmvaVYbl1me5trYMlxJdyynEikrENoi/fy7cjhgAOpHSgD1+PwbA181vpiPHd2dvKYxKHe3u5oyFYxFRuzyck9D75xQWJrVorW8WKzulmeG6S1aWQmJnDNJb5I/eFcjIOQT8ua89tvH2u3NxbzRy+RcxWkhgtriUp9o+dvNis4487t8fzdSBnkg8Dn9S8ZXlze6es3no5LGKMBUSCbzSx3zK5WTlSScdsHnFAHVeJdOtFvJ7i2tpLaC2P7+WaWaWZ1X5g7rJKTKxGcgZPArhg32gwfZrmKQHzJZWgUC7RlYGMKQ33lXPyn1wRXszeItE1LTMXcmnyyTwZeZhA2+eBNvkJ5YAkZn5OBnI5NeKXTWsz3f2IxWt3saKW4s41tYZJ0JeOBBOq5uCpAba2TjIoAw/Fer3aNcamFhR7O3CSXKGZLtsxhY1SET7BIMMXKpjJGTkV8m+OvilcOsVrDc3kv2ktFPFdbVIQHYG4PyoSMgHn8xXpHxD8SDRdD1Ar58moX0c1nciOYmS25X96UuJDsfGQW6HHqa+OrGxm1zVVhkll+aZDFIRI5CNIpLzSYw6E4HBOKAP6BP+CRXhGHxb8QdP8RXZaW10qeISKJCUR1wY3llxlQcEY9/xP8AXl4u8WWXhrwzbpYTwWzx2iSRidk/dkDbhCjZJyOMjODmv5jf+CUPge38Ow3VzBcS2V1Lb2dzqEaEwQuUGUcSMMSktg7Vyeelfff7Vfx+uvB9vfCz1aS38qMSS+YDtMgUqUjL/KwZF45zzkjgUAU/20v2p9K0Lwvf6NHqU41e7tZ1EEs65nkeKTy2IkwXtgQSU744HGK/kD+I/iG28T+Nb66nhhnvZtRubnULzzHit7jc7FLVEdQ7OOTyCDjAJAr7B/ah/aNvfiBdRzrePcy387wwFZv30TBmi3Rp95RheewPPGa+Cz4U1CS5+1XUomFxOt3FclpmlgYFgrTDaNpIZuDg80AIr6VZBnlba8hLpGNyo0ZbbujRhhnHAx97jpivMPEt1bte3EDuqwldqFI42mbec9CO2V9SOcivTtQ0SIXEkV0ZLkNsEZjBKwFjwjug4Gefl9cNzXmniDSjpwWWYJkCZE8xcyIrH7+wDdjA4yAe3SgDzuW3WGVoXCsJwQjtArz4TawAywLqVz8oGQQOMVYh0uTMTQRTW8UjCZDdKEdwFCsxUMdqk5Iz24xWrPHLbKHhjmd4yoWaRoneOaZQyyYdgQm0jtxz0q/4d0w300dpbPeXT3U8Ud4h8yVrdC/3Y4wCJMsWyGIAzxnNAH3j+xB441PwD470G/tdQu7FzqcMssloYk3QiRcLG5O7IPUYIGeB6/00/H/4yWXxW/Zy13S9UeeW01HwpepdXMlzE/niytXEUSrKR5V4cNwSpI6V/P5+y5+z34p1fWbS9+wT22lq9u8d1PYXEEPlRlXHnzyRhYGPs3PY9a+8/wBqLxXZfCb4W6j4dlvLXdJprq8Mu0pcJLGVVYVLAS9xlivTAJoA/ly8VwxR+JtYhtQRbW+qXaQApteKPz3AgYglWYjPOe+a0bWBprRo47eUyxusqpEkRkVlwqq0jyDcpznHbPJNYms6o11rupXu2OKG7v5zGqqVtPLec8IuPlcDue7c9s+q+GJ9GS3MjRszqvlFHdknk3DzAx6DYMZz7degoA5VYNZRZA8F3G1uQxjkVVhVSuc3EaMenHPIOOlc5c2d1eQzzQxHGd7yOpUsxJBELDllPGB2C9K9L1u7gsmkuhLcS3TMqSJLOptJoXGPvKxywHb1HSsGy1OSe6jggheGORvIimYxyRrMzbxGIweFxkA9eecUAeVXOnS55jmz5YYu2DGoA+eMbTyTngcn2zmtjw/K0B3L/rvleCM7WS3dBjeGP3G2kZPqw6c19KeHfgnr/jq1vtQsbW4hjjE0rrFbyeXaeUg812RgC24DhgCMkc14X4h0P+wNan0mZZLZ4pFiUGEK6lhtzI0hGeST7BuelAHunh7ULbXdNFjewxLH5AhRYSR5UpGTNJM2AXJycZwM1YtrCG1mNpaCURyyxWyzXMW2V5twUIkTgeenHBGcjv3rhvBTXNviG0ZJ5JH8oq0ShAoIHmvhiOuCDkD5a+qLCx06K3spL0Wl3cyQPJbyyMsbC6jHMiFyPKw2MbsZAyOKAODsNC1KVnhMaAyeajSxWbmVS58sxpLIAIWx7gDPFeoeBtNuNGu7QxWAs18wQXRjkQXU5RuJAzvlvlBBYfLnGCelZ9/LG0QEDNCFeUAi+SBzNGFkkuEeNyZcngK3B7cHJ57+1Jb+9ZJJJYHSVEtS0TvLC4j3u5UNh1bAJIz1zigD6D+IHwo0/wAfeFZ5LO1R9ba2uZLe7ujIj7YUYuAHADyg4HB5zkdq+Jvhh4evvC/j7T7HVluLSKG9WN5sSRoJM8yBVUsGDDofWvtr4WeIr6ONxd+cplzYvI1yR+73YQSRMx3KRnpjAPJ9KfibwFeal8QNO1DT9NMUst9HIyfZ/MtblFIJdZYwVRduSSwIHXHagD9XPh7awy+DtLuri0uLmzMFqsstxMqJdbodse8vhgGIUjHIAOa6fQ9ZXTpbyB4rhby5WVBcK0C/ZLNBhI7RBkyKpA+ZcnuasfDhtKvfh7YWF5Itw8VnHBHBGZAY7pYyGDjaNuwDCtwvPHFc3q86rMiQvd2a2cS/ZGtlCTTWikef9qmZS3kZznA+boDQB6s3iTRXsH8tGN9ABFIPtMjiJ5E4l80Ocu/OUzg5xwa8+tdZkZLr7RPcRSyoZkslzGGtYXZlh8uMh2dj1bJxnIHrytvFqt2qRaTcxMHlDzRETQxSR7w/KZA89QcDnJ6/TeXRr8xulysUTQz+cq7ma4uFDgPCsgYup2FiP4T370Ae5eC9enmitUdzK0qC4KW8c8rQKr5xNI8QV12dQSc7eSSa+hLXVGa1iuIcz6d5/wBp+0xRzwRxTRpuaCXegNvGSMbl+UE4B5zXzNoes6Dotupklubv7QsQtQWKmNlYKYmjt5QHRGJDdC3fNezab4uhuGEVvNZxWkcnlyxzWxht5jIilvNieU5iDMMN14PFAHqNjqV7fwT6kJrVWCsYllgcSMj4+ziONwD5oAK7iMEfNmuxtjaS6Y9nqUMauWgnidrl5vKt1XDWzsYxIkhcg+oBHYCvHpGC20uoWc/2i1LNBdPGo/c7xskEcbAqtiQVKFBk7eoNWNLiCK1wl7cXFtBLFbiCwRTPErjKJbLJKzCXg5MgA+bA54oAu+JfA2k66bxdM01ZdSt1aaG4KyOVLA7UidiVYDg56/18isvCttYXTQSp9hu4GIN9JKzW0zM26SCQTbS0jNn5RnGR0zX0Rpeux6fb3Cu86/aborbtaQNcXsbPjBu3ZfvjuoGFPA618/ePb2Y3t7DFJJOrSTm8N5aKiIqLvacmF96NzwVU4PB5FAH6X/ss/E6TTo/sOsXAaazgiR0EZt7aO0hIwVRWJnbytvIwOPwr9dvDmqw6lYQXdi8t1b3sUc1v575iRZFwjWcigfKM5C9QfXmv5e/g/wDEWTw9dW4uDKYiRZx3VvM13OocAq6ocmeLYcsMEgce1fvl8EfiXda34Z8O2U7vcQQW0csc8MTWsLxqAucSkCKQAgtlQM9CaAPsXTtOnldxHcus0WFWSZSxEvXzFUZB+Qkc88YFZ+oxxP51ux87ygMRyIRHMBnfE/ncj94CV9M46VZtJDdLHLYMqNtVwFcsc7fmyyqA74znGT0zWjdWjTlCBjdlm2tySACzsjAEZYHqR19MGgD8rv8AgoH+zZovx6+DPi7w9d6Tbyau2l3MtnPcF2NvPHE33FUHziY84HKjHHNf5pn7QHws1z4M/FTxT4SvIti6Zqt1Bb3FxbtElxBDM6hhHNgRnoB3GOnNf64Xi/S7TVNIvrCRI5JJ4HWQsoCtlWRVYrnnnkKc89Biv4k/+C7f7D40S5j+L3hPTI0t4lk/ts2kBkWS6ky+Qqgl3KjPAyMc0AfyiC6mgWW3dFuFuUKxliWKjduLh1zhufp9aQvNMyxr5pcRExp8p3fwsoJ4AHocYz0q7awxTT3i3M5jMUarFBt8oySISojdyP3eTxgcnv61v6bYxxxtcXLLbhI54QQkUrCdxmKGMs3B4PJ4oAZ4Zhv/ALW1xbLuSLyxKGQA+X/F5jn/AFi4J+UAnPOK9Atba4iuTdxypaFjLBNC2y7M8e7ck2RwVAYbQOV5yBVRLy0je1toZ0ttkSvLI8aROZ2ULHJMqcSR8ngfe9KfPr9tBdqLkwBreIwrNGQqSybSGOwjKZ3Z5HegDJvbmX7XGtwfPXzppp0jdgtyEBEaADhEwAcD3rnW1KeSe2VsmLzzKyBcCBlcsrsOsigjGCOn157mx09b77Ok0ccG+KSe3ujNEwbO4qpK/MCEPr34xWPeaHBZNJPFOYVs0SZ541M0V3NgkNIshJKckccZ5OKAJJp7aecwmAXVqwWaaSGZUldHX/WR20gVjznjI6cdqfFpzvDc2kU0sluqh7CS4lFvLBdKchVBJ807TjAJ9OKwrO+LSySx2RkuZQ4iUlQqwgbjnB4c4zgcDt6VOmsyX8zNK0YS2CTYlQpKzwg5WPbzzjHQkjrQA+a4+zzpcSyLdzQItvNE4YRxwoDujLYxvZie+euasR3UsMUF5bJHBburxwhVys8rbmaUlv7i8cc8e1cvezT6hcXFzayCGJX8+eMb5MuMZ8wkAkYyMDtk1E11I8a20cj7Ed2i2rIVjjZf3ixJjDKfUDA7kUAaVvrTWk08htwJj5qqYCAXO3dl5ScYL/MB+ArOk1y+luUud0au2yMSHCmLHDFxJgb2Kk9ycenFZqs1zGYVeRFSUff2hpSBhgWC5wrY4/SthdJv2jUi3afbGWLRwMIHCnCgtKozP04B/wAaAPRfCWiw+Lb20s5VmvZVdlMqLt2pIwBRlLqsWHHHP0z2+oYf2dNZbTFXTo/OCh5J47WfzJZYJIg0Mr2seWDKAc+uOM9a+PPCety6RrFot201okUyys0DG3L7BkQTOPlcbgpyCQQOueK/Vb4DfGTw9HpdjLe6lp9xPaQzCaK5YOEVWILPOwGxwCCmNwPOQDyAD85/FPhDVtFubi01Gzu4I7X94+LeSONREAoYB1wWI5YHoa86v4la0WV3KW0rokJG5iVBBkkSLhgwJ52gg45Ar9bfjZD4Z8fWMDacsTXEymWea2eEx3zMhYxvIv3SYgck8Z45r8wfG9hpmkalJaWkEUtnZvIY454rpEhnDqfKhm2bD82d3bI4oA5+FZI5PKs7iK4WaykZFfPmSDaI2Rjj5ZOeAemfSrNpp2twwtHH9pB8pVEe1R5dq53F8hSSq4Iyf5GqMus2cF9BPAIo55Vt2dGAVEJi5VB0CHjr3BBPFfTPwp1vw5q1wkd7a2txdi2EM/myKGkRG2x7CCcxKD83XqPQ0AeX6foPia8hito7e7aJxvRXR3Ei4A2gFQcN1zjHHWulsPBHitoJbG90e9SG3hneKd0dREpXKRq20YPJHXvX7Wfs9fDTwVrwskv9DsJre4jRGM1zb3PlosavG8DQAOSSc4LnGBwOa/Wfwl+xj8JPFek2Vy2k2uA1vPHZssSQSOfl3yJneVBGeTtbj1oA/jkl8CeI7CFlisru6Sd4p4ruPe6QHGPIdSSC4A59cHiuLudJ1QXRQWk0cryNDJ9rjUJOwJQEAHEfzevTiv7NPiD/AME9/h7dWGrR6fo9lZF3iuwsUEcMiyqhH7uND84J5wuc4r87/Gn/AATxOh3Vw0dhbTRPvIVbUyXAaRj+/EbLiIiPHBI46DPQA/nQtrS70vzre9jnhjAZvMRlC+arbDtY8ZwT+VSx2yyxXD3Ls0RYp9pRGWR8EOWRAMKFBA9eOc1+6et/8E5LjUoYT5g0+J0LKsdmMlps/Z4miGSGLAc9+e1UdI/4Jj69bNb2E0izi/cz3VwtjKzWBRztE0RT5YumTzn8KAPxLTwlrczxXNrDPOhUSW8VsJYlW2ADLLcGTaCzNg884OQMVs6pocqwwCS3K6pdWQmb59yyjaV8tf7pyoJPXIr97fEn7AXi7S9KNnC+kX6QRW1pcJp1i0jKApxeSRrhotsYQcnBNfmh8fPgr4g+EUdu2rCaK0ieS38+2skmRfPLCI7OWZiATjgKx7daAPg1NIuItOAuILpM5cJHH5qGVcgzMx5Rd3GPyrj72K6hSWGVWQhxJFErYSNjjMobOCc9h3OBzXoWvazLNeQQIbpJmlEPEzQrKYFwim0C7QjDGcZyTz1rL1S7sYhFDfWLmW7gMsrNuLiQHCRxhD+73OARnHTHWgDgo7wyLm4mk8/cEG6EssojztHzLgHPGM+ldZoeoXtrNZKb7NtHK87l43XyFbI+TOAsm3Odx6YArl7iaWVnjtkgEksaeXCEGHmjIAdm+8rAA5wOo/O7pc9xBeKJrZpZH/duzOzLEx5UpGy/MN4xyOD+NAHsVmLtbZ722aB7OOe4vEulQm5iEBVmUsGP7tssAvoc9q6a81WwfT5XhvIobiW1iaGIiOUQ3JUMYztG5cpxgDgdjzXlNlcX+iyySSzzR2+oFmmhDhwjE48p0ORGpA9gA1TajrNtdxgmygRd7sFtiRI8sahVZ/mB24APHc5HFAElnaw3l3cTLDA8kLpJsEZdDIZNuAAPmc9uv61uXunXNrcC7EcYtldldY12GynBGPPjJ3PjI6cZ9+uZYa5Z6daZ0+C3+3SiF2muHAy0RyTsJ/1mew7/AExW815Y67Z3D3VuNMuboMHf7QytfuefMwTt+8e3WgC7oGrPALqSG+lkvWclpJJJYoJYtwJMiRlSy7T8oc44GPSvSrO8ttTsJbezkIktp2uZUme4bbKIs4gITb5EinJ3sFGOO1eDWNobDULGHzIjHcPiUKd6yRqpZ4zKG+WQRr/EME9O1dpZ6pNP532e7kvLUF0EMpVTbgk+WzbApeJEwpAye/TNAHsGhz30j2s1lPaj7FHIxljgBt5YnJZkYDPmOXwAFzjqcCva9GOt37xXE2lE6bFbtGfJh5US42XJV5VVWJDEE5BUc84r598HQ6hf3DWtrew2MksflWZZpZI3ZQDNHboHUEsCRz0z3r2+11W58O2MLRSGK6u42tJoQ1zLiSDHlvMX3eQQgbg49B2oA6rX9DT+z9Y+yXkMGmS6eJIZGdA8VxEGa4kjWdvkkLYBVeAR8tfM/wBhneZYgtxayTDbaRzmMRXisADJI5IIXBYnGSTkY4r1DxJ4i1hLZbfVI0eA3Bje43A2z2soXYXjXG75zk5xgjqa4u7unvL3TYjgMsm0REtIzWyxZS4gCqVW0Ma/dUltx545IB6FBGNS8Oi2RjbT2Vs1pMIEDyXYgGCLYAHZDhQcgk/jzXLTaPdjSvtto7farQM13ObhbbcQgYpDAU3MwAwQeMjjtWj/AGhpNpbD7PZ3snmWoRbWAyqZZGYiS55lUR4wSxXIOK5M6vePZ3sEMxtba4glggkuJVZYRJOTLJvkO9mJYY+bnPHSgC7pusXOqXEUU80cHlzRSRSSoxeeOJcTLJubMi7MHngZwOhrqLf7VtubSyit7ppt0UktmpgjkSaZZIo0uGYK2FB3Y5XbgV5u93BZWqeUJVumRIXndAwZtoiLxM7korKDkHqeQMHNW4rgLHLJaNdz2avayx26tJBiYvzGCpwsIAJ3HgnigD2rw5cWNreNObKxup4ZY0S0mPmyzXcbxq3mOU3PGsaExsO+OcV7De65Za5HNpb2UNncW4Se0uLpHDN5gWJYDIoCNJ5hYgYzk4PQ189Wl5c38cFxaRhRFHm4VldLh0j4IaSNf9aUGQwJGBya9h0TU7NdyXLC/sDbIwknlDSW0qJuJDADlG6OTzj8aAOB1VH0vWDp8qQx3aN5IkCExWxLF0tmlYKNpUbt5xtOcHmtqS4jsYZYTdKZZpIImaOMSRxMzNJuhixwrq2ASec5zW5ruoeH9S0xZdPY3M0sxSeWJIi8qQcFHByUOwtluhxwa5qSCaKC0ZIYnivHi8hVbIgZG4eZD8zLsI57EkDHSgCS8vtL1C6sLMPtkDrBJBFBK8CI6qMyyJjy5hkc/dwCM1JHrV3aPFaZluLULPCitZoFkWFCqPaXKuS6oiDIOCTkgVqHwlef2na3Niq2tnIIo7+OIkC43vuedF2nY/mZzznnGK5+9j+wRTWB1GSV7X7Qt3GAgWxlkZkjeFckzIUHzAe55HUAwBrCyGdoLqEpdMTIHKpOVfcrrG6HEADLn0Yj5iDxV3SJ9QsobSe1l8+7vhIIpbpnlMa4CsFg5Lt5Q/izycD0EWlW+lajGESOGOWJlsZW2BIZAZGQoruWzI0i7uFAUtjJwa66PRRbXsVxFYXRFlayhvIj/cm5GUVIWiJ52sdzYwSM96AH2f2/UNP1gMsC2wnVi0mEkZ02md44s/u3yDg9MYHXOM6G/jt5rfUfsMcha4aCVbsRG2MewjzkC5IJdSfm7njg1dWxnsbfyoxdwSTWc6SQl96yyTOwV7ppMbMDB+XoMZxmqVnZ3cNnI8Ub3ghmSNlljQrCXYKxgjc4uMOpAz2bigDu9G1mLVZ0tJRH5N22y5tMESBFAhDQeZgACVWPHBHeu11a11EWZ0q1uI4oCkEF3fXcrx7BGGaBZyOS4hVQpXjOD3zVHQdChWym1RYJlvYLd7yCJUW3Q3ch/eoxbhgsWSoHAx3rauNCXULFLpZhduLIyPBC7HzI8SOJbqFSQbjewjzkcJnGDQBzyaW9m+nW9xF9oj8vzWkMrRtOXjykSu/JlJPTqevQ8wrdXs6SWbmRdOlnZwgOLmxPmvGIZAeWO0SMA3fpx17nQIV1bT7ie8spZf7PVDaxXDxwSSys6iPyVJyBvOCexGK8y8WwapK99Attc290tyBJaNMgke0KMmbeJDmZ1hRDuBOCTnk0AcxfX1taf2e9ojXtzF5ziSWKWF76Dz3im3xGUKzptLNk/SuYM2t6auoX8byppIP2uK4R7hH/AHijy/IJJ2xhSMqDzg4HpoeHUsNSSK0ube/LLNI7Lwv2ZGQrIRID+4OFBYNgMWI65A3LGGNLt7Jj9tspGjngtri4K2syZygiiHMRQlshv4j07UAcyLnVtbtzHfajLdRzWcgjlNzJcRRQMN7RPCAfKbBBbnO0gnivJrwTWLvHcSxutnJH9mvkspRGiXMYjhtmk2ht8aDgdDvOMiva/Enha9gcrpEy2drPNFdz2IlledLa8Pk3CKFZRJH5aKAByoGT1Nea666ec9lNYzoLcQm3S1Cqs86qRG6SNIRI3lbTknAOQOnAAaRryaitstq8ipbubO4tQuGa4NwqI2zzADAqqW45yMk5NbWu6E9lBJcWU8cEUEMy6rIJAlzbFwjb1DEmRZC+4YGcSBV5xXn2m+H9TE9vBHEba6meW8WY3S+dFhiiQzRiM5ZjkjBIyccV6ONM1PVZbCPWLoQvpsT/ALlJBAZ5NghXc23Er79pcHdt8ns3UA5W3tLt7C9QNHNBL5RjeAFIyLeaRpJLcLKAxKlS+4DBY5rXt7uxlRLi1uooxY2M6PasNkzSRswugu+PG4jGGyww35Z8Wny6Zez2iozWqyKtu7At+/DeZGYyGwYSvyvnqMGptc0oz21teQxwwTSlrq4Znhicg7gtoyp0JVY+N2ZF6daAOTu7y3u9y6jArw6iiiCaBYluLYqoSCFrhPlZo5VzkH5w2fpUsvDEt7a2V4kZ81ZWt7sTyK4UoxSOUpIc8sGXcuRkda5O6juJfKWNLg3Ze4+0WsMT7CYpS8gRWbMYSN12+gAr0Lw5pF7EVu4tQl+zi0WadbUlTbw/aZH8oqxPnSmVgT3OeOMUAZcng+W2Ai1ODK3Fxd3NsyqWENuijypVDH5Zg6jaOeOTV2bwxPqdoJYYI7uzheK9KEFLu4eHyEEIlX77SGCRm7KF54IJ7C9m+yvHJffZbkShra4YSO9x5TN5jXEUEbExkhgh9SpOMVet2s4bW5eKGVziKGxginYxgM5eVGhPKSrC5YsuRt68mgDyuz8NXWpNC7RCRb6TdaM6gzW8aShSxYjapQnaucfKowD1qnqEf9j22p/aYYbl4buGNQ0m8vbcNMdj4LOVZS3GDk44r0LxL4oht45bPS48m2jszZXNszMkn2ZA0zqQwLR7lVHGM8Z56nxfxN4pimjupJ8Mt3cSzwLZD975xiRFWVnPyxrIhUoTn9305oAydcuLQ2zPBHJHcJOJY2DxlFgkG+a2WTOIcEsMHGSM+lcFZajA+oxkSiO3acSTec6usSFni2Ic437dvsQeOTWXqOqySPJaLNI7TKtzMpR1je4kwjRhCAV/dnPoT0r2P4M/BPxJ8TfE+maZp+nyvDe3EVpI0du8kR3NlJsRqS7eWBwcZoA+2v2MfByzatdTW1vNLewvGdLzHI0ObkjMsUmNpcoI8Kx/h55r+hDwD4I8TXVvY3GsRmJbe2t0nS3KRtNCyLJm6djiIPKG5OQPlIwuK4H9jn9kjwp8HPC0Go+Iik180EepRyTrGgtCkRTY9tIcjKKDh8HJ4HSvuKPxd4AsrZrSy1vRbCW9kSKdXlE/nxEBZsSFsK6xxqNv8DZHagCvos+mpbK0fmrY2jzTzRRxyGeHVluJA96jKObfkMwB+8xBGBVX4q/HfSPhbo0mrahrNnHMqQ4v7qeC1uDGkbNtRJCAXKFcLjnPYdflf9on9r34Y/CXQr+10zU9PuLy5iu5bP7FeQAJNFsiW3vCG+c/bdzkDqGIr+cf9qX9qn4k/GrWJLa41S6+zW4u7S4gUiOzAZMpcxshAcjIVCOQuPSgD6B/bD/4KL+IviXql/4S8MaldWmi25vbe51EKIXurgzs3McByURWjKtyHycc9PyVvL2+12eS9vGkvbySci4uVLefK8o3CaTJ4TzN2c8DHPrWpGbqSzt1v7Hy7l4yUnjjM1xK9uUWOQyEfKrhASX7H0INbNn9p1C9ljKWtsz20kxmhcKBLHgIGCgbyGDKwHUjI60AY1nHbwXmm+Qs01xC5ncSKPs4U7kDM2PmGFGc+ufSuj1i00+AxiOKOWa+eGe7eKFoleEMHAGzOTHNIcjqQMnIJrY0SdZZbvT75UtgAtvFciNQnk3CpvnMjAY+ccAnILFeMVpa7o09vbo8c63c7zMLQoFGx0SHe6sDiaNY1yVGST05oArQaUb1jb6rClpbm0miMylYbe4ityxSRJ2x5ZOQCDglgQKZYWYtoL50tlE1pCFhlgAOy2eRtiRSBvv7t2XHAOQcVqDTbh5kub5nMRR4p2RHlgcrFEyLLAx/cttKyYwD8wBG4ca+mXmkRz3dg00oZgkyzJbrPDcpES7ukbDELBZVGMkFjz82cAGVHDLbutrcTtE81jDcxXHySeQl8Xd8uWOWcboySfvKcEZFGuabpxht9PtEulZLs25lmUb4ZhHtkgVukqb1dznpuxXpUfgWNWspZY5riOedriFSFEltcxWkkqWtyrNkK5dSIz0LEqOK56/ElzcT2VyZLa2llMwdVEUKtekpFGcDcPmjABHzEtn3IBhaIstpCdkTJuAtTcjMajMhVJZCx5YPkNjoR6V2Wp3F3Ppc9gg3yW6wvJe27K8E0Fu0bXKOo6TrPKSGzyOlPESWyQ2rrJNA7RuYYpYV+zXEcYk8ybzechtwUHqMZ+bNMtjd3JuZWtAdNWElks5EGZLy4gYi4GfvlQzuO2/B4xQBP4Ya7bVbOfQ3W+TUJ4I5pLyLaZZlKpsWIj5QFGCfUV+zf7N/wvsrawtdYvdKRFSZrm9UkiG7up9qxExk5jiiXacqCCcnIPT48/Z1+Ar6prtneXOlSCwjltp7WWQStDL9oSPDLGq/JGJ3ZC2MZQnvX7LeG/Clp4eittK+SFBbNFqAZy1rCH2CFEkQbkcsw4GRuJHFAHZLa28MqSaJFCr2tu/2iBX/AOP2NW23bAE/Mqxn5B1LZIGRWld6bbJpcmraY0GmyG4ihWS4LqzzSSIrRyKvKs1r8jbugIPRhWdYaNIDfpbX6Q3EUhtPLntnS4hhV2mkmViMMnKKpz8y44ycU/xTOul6NE0kTNeuIrh7y1y+WRHSQvak4WRViZmPXAX0oA8U+LfiGz0PTtU1C7eW9ukjhkNjCCDHLawsPJwuf3CmMsWGM+tfiz8S/FL+NddlmvLwW85nMUCFZZxBJHIZDHOWBG0rtKAdVKn2r69/aL+JfiG8uLi10qYCIyy2FvceZGkybY54XSXLDzjLtYknPLHHAr4h/wCEdvLm5MV68E8s8806RQOYplMaxrIIJSNu4OR8zdQDjjoAcJdafbyo4u755rWO5mS+kjg3Swzso+zLKzKCICCu1R0HHbjpLG0tTp8Jt7loyGWGymeNZFllhijDRbSSTbtIZcZJBx9BWZcwXollt1tYVubkSJdx3bbYY7W1XME8rj/W3GBgdSdxxkVfjMNtoQFuEhv5t3kMLoOgt0naOQRbciFg3mBG43BvbFAGhJbW9zem2kiFzb2sUbATnaLt3Zsm3YqAqB2bCA5P165Vtob2+pC0ltJLaMjzeZGU7CspdJdwyImWRcD+HdngGrguZI5EEeJhaNCbYTtv8pycCASKD9oHmMSCMj5vSu/8Matp967WesLbm8llklMrF5UjiVmRrWRuuXwANvA8vaeQaAOTvLGwsIpWksPIVY5LphbyRPM8RkYYdM/6Q62wQEkYASuBmmsoJoYYrxUt7meOZLgI0vkxzxHyIICgIhch137uu4kcYx2viC7NrrWpJNvWx8lraCcII5bdSvn+auM/JIzspU8lR06CuP09FnuyDBbfZ4pbZhGkZZrrdG7SMCw/cyqAMZ6AYHSgDY0rSZRazJaoyzht8is6h55bZlCtBKOY7cpLkr3IzjmobnTlSa6iurcE2b+XaxQS7ZGvAUdZJZTyYWRsde3rV9Yb5DO1xeGK1t7OCWNrZi7Is7pJFFcNHgec4KJgbj8nTg1disBqFw13jzHljaCeKCSRnsrlHGxiXGB8zYbPPBOcYwAcXd2KG3uNTvFcC5u0gjtoP9TCYYCrbGzneNqHce+R2rGv47aNYYmeRp73T40WWZYYre5C7W2iQLuNyJkKoc/NtPrz6TM7w2wkliiWO4ZQkDW/m2cNzZyBZ52k7vIgHygYLMT2NYN7Fp2qCawWBTcRyu1rcxSCeJJCDLtLFQFiUsSi9QeO1AHDLaxXdjeGNIp7lo3me3vIyDHPbwytKYQwGwlsqM4yTwfTNmsJZLeXy9JtwbxYX8l1WNYt0RkOJpH3PkM7EISFBwcYAHcPpc9tYvJb3VlORC0dyo+eeezb98SyZ+SYTK2CfmyT1HSrNo32bTom+2K88sQmgvd297a2MBb54S37mUgOMjgMMdTigD5+1PSohPJNbWcUbwLHIGTfJa3IQYCedkh5MI33uQeK8+mE+o3hvb4h7cRsyead0kIbO02qqArRg8EHnIPHBr3HUNPuY2lVpPPtrG2hltAseV/eEsXmVsCZ8yv36V5V4lt7myS1UGzMLStdQwxxiKU/PhUPl/KISSDt65YmgDyjVLCWx1G0lnnkjtpS22S3QLtG9mVHAyBuyCR15xXrvhHQ77UAbjT4oxcYSUKrB2FvA293QSYJYp2z1JA7V5nr1veKrpeRSwyGQvFCrbgsjYCOis3yjGMA+teh+C9bvLK2M63SRTwoDAJ4wsgkh2o7I4IxGTkYwckHvQB+2X7N8cmqfBe5015TKJ3ukY3smxwJLVyfsoJwJMrtxnjOT2r5h8LTaX4P+ILwzW8U12upzQEySs08jbi3kqFB5K8RuMAhSCckZ9H/AGHPGsviWDxDpWpXhZCj3CWSne4uoAFklhSTAEZBG4DqFrjfjxpEfhP4qy6rZwLFDcTNcoXUbEFysiLPHszsVMgD0ZTQB90eANW1e01axuLC0S3e6JPnGQmKwiNzG4W4hIznbkYGRzX7w/BL4g6rqmlWFlNbC5+zC3s5ZRGYY5IxaIzmRwcgEqpU+nfNfzn/AAP16a/TTjdSTS26Isr2yI80906H93cuT0iKuCVznK1+5P7LnxFhubdNOXTob1JJPsN3dzkQH90qjakWTjbHjOMElTnrQB+hVjqJkfyoZYlE0yRyoCUkjjY4KIpXMg8knHTp6Vp+Jrm0uJ4GjZHhgtkh05FkMbmGNhGRKqH5w0qs4Hc5xUVjaxixn1WNY9yFbe3MkDF5YSoX5Q3RUTABXLYOe3GBeNJHc2dxZqJ1AY+UwG23jiUI2Hcchsts9yfagDIvNOWO9tAmoMtxnzSMyMVlTMp3fwqrFSCM14j8Sbwf2G/2vBH2yeZZLeV4Jo2R3lWPyUXjc4+82M564r6Msra3nuGgczTQSwlrhthaaObI8tvL/jUKRuI6Yz614H8T9LTTrHUr2e4tG2mSxaGNGIVY33RO1uRl32MOnBOcHAoA+A/ieJNW8OX1o8Nt5l/bywlJyZIJlmDNE0zA5MynH4n8K/nu+O3hgaNqN3m5hW4s5r9miGEktmDsGa2SRMbTkDnoMHuK/op8Y21pdW2qWTKs0dxCrNdwk+VAchY2EP3oZSe/HT0zX4Gftl+Dr1NautR0meV4N1xHeiRZFkU27kKUZOJMnqD94CgD4KOs6ussDiUMAzPEzjmSJAzEmTgMeO3pxX214K+Jc8ng23X5QkmntbyMzblS6QHYzA/6o7OAB25+vwUk+pW0Cz3ZaWKOURw4ibO8jLR+Wo4THfoPc19B/DnVl1LTLw3UDQ2kkahLOIbhJeKAqgxDkKQuSR0Gc0Ac/wDEfXNRu57a3v72URLKsi2xw9u7T4VBHIp3GP5enYn6Vg6PLEk9v9odlQyNAqW8YJBAIVRn5VDOSCMds1seLEuZdUDrbo7tGFa3VQYBs27PLUj9027IP480yz2RbZpYLdZVDhbAo0EyTovyTxM45hYj5up9KAP0/wD2evF8mi+FrOG2t4wqosN88hWBysrBCoPLAKOeBgH07fqp8HdStbxcwTP9lMf2iG2lugpE6BC0sUTcueR14OMjrX4g/s9WXiLWVW4ghF1AskCy2hJjgCqxebzZicKuM8n0Ffq18FZpk1iDSghivGQxLEzkqS5LL5eT82I9uD04oA/Trwmb+dvOvbBfsyyO0CK6lpZQgKkLkbOOvXmvZ4rSey0+W/t3gQeU6oHaOW5iEybSYkbhnySB71558JbE3CWSakfOezXyporqXG0swCSk5wcE5PsK9I8QaTcTyXqTxRxafC+xJrPfGJstujaFf4mVcDg87TQBwUU15BAssVqZRPIkFysoL3DZcI0q4/1TbV59Bj610lnPdW1zDIoaONVkRVjGIoVA4d1Hqcj8c1Da2DRvDDb/AGs222c4uARcOdhYuWbjAYdRXY6RDvRYY4ZPImBR7mciRd+0HfHEMfuSTxnA+U80AdL4Wubq+a5e8aFIlgkuIEIJkkdQVURRnjaACSOvNbFlqV3bw5kjaISO8pVGbEflFtrhsZxgcj3xVW1tooYxJHGzSg+WZBGi4t35aONQ2PMJBJx2H5yXLQXKRmaVgql4ohD8p24IEcir0bbkc+lACLfW940vkAzOS7um4quDznd0xgk/Wqd2rQbi0eQyxHfOilXIBaOMbuVUDufz70y2ijt3b7KXihb5VY4IdsYCAtnJyw5znmrGpxO6j7QfNdo/4Xz0IXBCH5XCjBHBGPrQBzl7bz3Vx5zJGisRukidNwRUDRToxPykEYOOSPrxTbUkjlWykl894xGQ8aKWeRiBhjnIJPr71rJa/ZJZbonfAbQQLG7PtjKYcnnGDnj1wK5q9DpILuMWohVg6NEAWkYJlMn+8r/y4oA09Q1S2tTNC1uPMSNpJpPMUyRl1xEyNn7vByOoPviuLvW1C/iaRMyy3EIDLLP5Nu9lFy0pXP76b0Jpb6wutWR0uFS0ieSLMiv+8kSP5ndxnJ+YdM4Oelc3d2l5d+devJKbWEPaQRqxikdYwVZo0U/LHgA/Q59aAOI1pr+W7UNc2qW8c6RzXO5WeXeCkJS3J2uAuQcdG96858XW8NlLBJHq0xil3NHayIqRRPHlGdmTLBW5259K6HxLYym1VledZVmh8iAO2ZIo5Czvu6AFT+BGa8x8SFGt7q0mnnwkgtY53JciF1M/3HYbVMmQe/HHpQB8S/tYeItPHhZ4I7prW3ivRDGY1Bjed9yOWuAMyFzyRjknp1r+Z79oW+uovEOpC9kmlaeWWRN3mOphjfEDpvPEmAM9vpX9B/7RWp3Vx4en09LItptncXXl3kkQWSGWENh5o3JLys33MdMV/Pp8bb61bxdPeXsSmznLx28shMyXCKx3sEHEZ3cYxkHjtQB8u2VxbvdmTUkhWS6hCpJIpWTO4usibRtQkY/OuLubxI7+YQwyOmCnmv8AKxAYANuP3znpgc7s16Fr+oQpI50+GBreeJoo4AkZKvGSC5zyoIz/AJFcde2bMLa7VokE6mSREAUiSPClAhPA5/HrQB0vg7WptMvbecMwuIgyRSeYUCkgFZXJPZvfjPevvj4a+NF8VaKdLuru0v7hIZVuUlx5kks0Q8qNAQAVT+9yeK/OW10+6dhHKQiKgcGUFVLSHcxZh0lBwPTp716p4R8R3Ph3UrXyLiGJmVWmQMTI6KwXET8LnYP8mgD6F8SG48Oalt8x4mmnEloZCW8yOSUbVRFbgKpfqfT1FfoR+xd+2Fd/DrxHbabrGqym3W4tI7Zlk8uDc0yxNI4zx5aEADHGMGvlq+0XQ/HPheyu7aA3LS2qyoxj3X1i/kAxg4I3L5vJx2Ar5KZ77wlrEFvPFJFOl9Kq5DxPLJHKdjoScOpYbmAOM0Af6BXwm+IWl/ETw1o+taLqFtJczRXAlnuZVZUdlDfvo0bllBx3xXbzzTadIjXV1HcWkMoAmtdrqFl+TahU5fao3g9ST+f8uX7Av7a39h6ro3gHXdTM8T3E1rNPJdmMhpZRcSPLluVSIqqFfvHg+39JugeK9O8WeH18QaffWS6ddRx/Z7Peplt7zOGbcTjbnOOx/WgDt9Q1Sx1IXtujm508sbhYLhzAFAt4VMbsx53earcdTnuOPjj4/fsURfHnwpqFqlmt3eXUqS6XbiNGFskrlHhMhG6aEv1HVeo9K9x1bW3+yz3KzwSlZVtRFcbRGyMsewqiHIfyDIQ3TdGB6V2vw6+Oelabdy2Go3EUq2VlKyxNOFd1jm8xJly2YJSwPAODg0Afyo/Hz/gkb+0D8OG1TxN4a0PUtT0x47557fTImaW1gEjo0boyBhvRVcAE8HivzHm8N6v4J1KbS9agubPVHvFtr1L61mR9FjiYmJwso+V0K8Yz97jNf6XngL4q/D7xiVs7uLTrhNXtUlSOcwXGwmUxyJNvbCEscjPY4r8Kf+Cxf/BObwxrHh3XPjx8JNKtYdftbWe98WaPZwCK11K1toR/xMrQRqFjlCAOyg9SRigD+Z3w94inGm2bweU5vEFpbiQHz1xDG14sLbcrcMmX3MBgsQDmun1FdVln1G4hOSoiRhgu00ZRZJVLMMhwrqVY44FeW+ENReG8so7yG1uLr7dcRMsjssy3YYQJGwUBEj8sqVI7dcYr369tg2lwX91BFZFH8oJHNu/tBrj9xHE+0/vZwgB28ccigDl4g9pHc2UuyET3cTwb4/LV5LaRXurdT/EreYH9BmufS5iK6xdztcyx3NtFfWrvI+Vj8wQWzRRgZZ9y8g9ABmukudPuYWN3cCG8jtJmVY3eUpFdyQG2In5ykYSOJlbpk89DVGUW73t21rCyxRQx2UZij/d3DSKZiqYJ85BI2QRgkYNACJ468Qr5Y2lrMkRyyM8crXETILYrLGW/dEMpOepqrdFdR1SCQDFi6ulzp7Fo1hilBjmmZTxKwVUKBc8HjisuG2Gn2IhniUNqCRtaLDGS0htpy0u4McowB5GevGeKqX08b3tgY1jgkkkntYT9pYMl2qlGtZ4l+6AM7c8cD2oANSt4JFksdQW4vIVtUe2jSaTMcIaNGijcEK5jeRAoJ+4vPIOOWh0m9ttZuLe3iENtJbMRcQzYS8ugm4Mnmn5ZSv8AAPvZyKk1aS90+yi02PeTd7bnF1OJXjNs9urPAyfMquYnYqeoPvUmlJqaPaahexDU1ScXEYhZisRuI3ljkZF/1QRBtTd12igDufhr8PrzXtWjvJoLiOLyoriW3A2SIrMludoH9yUMADztw3Q19Z+LbK58OaLKk9lJItmtxawPuRzdhIY4ozd+ZgRjMsaleMFT71Q+AekRWa/29qCzKbtJ5UgkJklM01q7w2kERXC3Qit5WU/d6dyKh/aJ8QJcpHHp0M0kavd3l3EsjK0ct1by3UUE5Q4LhkjyQMbxigD5LMQtrzF7bWcV5LcQRrGsZEtxcS3Ej3BdBxCiR8buCdvc5rq45NKdYRbWciPHOLee73y7Y5IlyHUE4ZARyx4ya8+a5nvZHj+0xnVHitnuQkci3DzxTZaBDJnkR53FeTg16LZQvHZTBEQAGQzzKCBIjzYXywemwkA55IXNAHRRXkcYMkjnUN4gljdHGyLcqg/Io6BSSQOmMYrqpbeBhZTabchRcNFAH8rbDHOIzL5zITw3l5G4cE5xXNpBFAVTe8byo0bGKNTbtImVfBH3ixBOBjg5HArpLS1dRBbQSRRrewRwgIvnqXSNSkinOYdygcgfxUAVrGGwjjlZ0up3NqUuWkVPszM4BRtpGQ28g7Tz65NWNChmtruNGljlZ4rg7XZlZBIgjgXzM48sDdkdFx0qW00zWI7mRY4lZUniCQkMoyWMUhbf/rVwGbPTvVu9htY72awRWCK6FZFbbIZQ7GYQyL/rASSeOgNAFq7trC1E0dvC022ExSytIiwxmZiIZIJOxEm5s9fm55rGgWeQXFqxZIbcCS3W5mZ1drZzGCZGOSBtAyMDjirqWMEllPpccty6TzQXaqSuVlgPmNbeeRnAzuI7MuPeluLFoLO9SaN7aaUQWqJOrGWSMhXe5jI+6S6k8dc5+oBca90q48+9uIZUktoIoZgzIR5gVY5LiKMn95EqY2k5J24NZt5p9p9kUWoint0lCXsuyMXF1CzB4ZFTA8oKcbjkVSa1aW1eGcj/AFai0lWIxk4mEc8cxc5KMSCOOM46DNJpKypKlrPN9mtf3yO0w/eSm4TLRM7ZVowArLn1xQBXudJW4WQILeM4VmgYGRpfPcLEWeP7ihR68cVMdBkvArWU5WIPJFNNDG77EhQyM0IycFHwuTzleK2LWSOwMCq7yRzz7bi5hUSFLUMyQF4xyDv5IHTrxXSeDgE1u5tzOBYH7XFavAsRinvVO07lPGTGCSDyWOepNAHmzLqEFp5UsQnHkbR5EjJeRSwqMXNyXOFkaIdCc5Na2najaGC2DWz27yEwXhN0VDRsDsO4sVjdnPzY4yDiux8V2d5pd3d3DW1tLbvbb44wiR/aIpCVUTwo3zOqowzxyPeuBs7a2v1817NI4Ipnn/1nlxHydix20nzfIUaQt7549aAILzW760X7DGlrJGRL9mvnwzwyGYF2facyr5QOT0OKxLO4nC3EFw9tc2siyPsO5R5pdhEiIThEKkEE9Cas6vBaLFcTee7zW8rfZ4oVUqIiSwj2jloyoGD6c96z5LhgbeYgLG8MYe3jhTNuHGVWdx9w4+6T0AyKAOYn8zT2uZNrxG7aRsPMXRVhLIVLphVkZwT171zclxdT4tLlF3yEvaWcI4mDKWQuS2QVYn3weK6XxBLLdpJDaCFtNdkE0MuGkRy+A4dOYpN3K844qDSNNW4IiWbD24lH2mQJ9oVEy6lSw6DlOMigCbQ7adzD9puJ0Q/u540Lhy7t/o6Kx+58o2kdOK988EaPqMYldJ4zKI5YrLS5nZraGKR90aStIc+ZtGQRkAuQK810uCCFJLsR3MylUEdvEVRkTIQXM8jLhxuyR6Cvb/h/ZaZZamdUmv1voLi2KtbtJ57xXMRyQ0OcKEBBJHPJPWgDgvGNr9l1SKO6hSG6ntHjmVrfckbcb4lZlwqFejd2Ncbax2l3dvFbwXKJpsCyptCNFL5YwiMuPljDg8fxHNelfFXxDbXeswxWl1HcCNZIbmZbdgTAcFVQyD5uR94Zx6VwkVxp2ixSo8/2iO6gWZYYT8xdsMZ5e7CPnKjjOTQBpaZ4jsrf5LmOX52FzJAB+4hMZbMkIJy04z90diMcCu38q38RaWbR7IXkeDIZZF8u6kJBeGaNCMTZyBjPH4Vw+g/2HdXIeHy5ll812FwjnazrtBUEjO7B49hXVSSy6dcyCGa4EqQ2wh09CRa3IAIDIw/1Scn7vPFAHl2o6E3hyY6hpaGxM8gS4t1bDLKHBDxW444AOT71+0X7AviwQHToY1JluIC87kL5DKuGYySnliRk7T6+1fllc2UmsXtuJ7Fsi22C3KY23C4aWQO33yVB4796+hv2f/iNJ8MvFFr/AGabia1Uqt3GzoYY3fJaOGPO0OFJ656fSgD+hL4paSPFfgbVLWz02C7srrT5leJIUkkF1Ih8pgoUnyycgj35r+VT9pL4Xax4H8aXKarZNAqapLcIJ4wsdtFKzMkJKHDKEyPYV/Vd8BviJonxH8PS2VjPFFdkRzhAyGQ+bEFlIVG5QMTx2xnFfAX7dX7MVx4l8O67rVnZK17GlwVeK2c3cs9vmRSCRgKyDlsYx60AfzgT6lFDKs1pJIgkU7JjuxDGrbJWWPOAFY7S3oelPRL25huRaadFslnZI4yWG4EbnkkkK8xs2WJ6cVHquhXFhry2F1a3Ut3ptwxlgnPkQKC5EqyLgZhypJ9SO1d9apJdWl/aQRRpcp5RW4sZgZAkvBjSJzhuMZ+nQdgDyqOO8uNQUXV2LVYrYGSP5pIlZCEVIDgEqSuM/pXTta3atp1okjkLh7gHAJifJMiRDkKTgE8cV7kvg7T5rPdpqRLqdssE8n2yDZGWjt90rOCp3EsOOwznFea3LmyS+P2bfMzpC13Hg3DyEFjDGxIzEADkAdDQAyPV002F4w88MMsIjY5SRixYiMQDHMDclh1xzXA6zdrFNAq3TNiVkkWM7YYnnGGZN2DJhip+Yke2K7W+GlL9llkuTFNNBJJDFcHe5cxF/JITiIJtIBHdq8M8R61bi7ilhMrQbXS4t5EcNbHzQSzlxnceSG9KAOZ1fT3vpBA7XKCNpIriaIq8ckZm8x2RSfkYEDBrYttDFtpkE0l0LOMlZ1BXcJlQ+YpCAcOYR+ZwOau2kllc2scKwy263Nws0nnr5izRupiVI5mGEVpAuTngHNa0FrI28LayLJCXYWspMytAu2OERKRgKNw59z6UAQ+HJIIb+RmsV8trUJFM0qq6GQF99vu+8wA5Hbv2rstOmF1d3byxS3sJZRANwR1DcSvK5P7xAMEY4465zXP2IlMb3kVhAE067MDIyqswhWPDPb7vulz0yO3HpUlu8lvLtKzRXF7FsTeHNpslJxEgTlDzzjj19KAOlvrtmhymJYHHkh7QkQRwygRsQc/eCkn5u9dF4V0x57qOCGHySLCeQyxx4DBQVW58scE8HHGSBntWDpVilktmPtL7JVEd1bAKbdgpzI0yY4xkE4OQPzr2Dw7LGJvt9rF9naJUtoUaVdr7VEcbFjysTqVOOhJ96APpf4eaNb2GraPH58tzHJp9qJC2XWFSkTTySBeGRpULnPQqB1Ne+Xk1pcWxt0j8p9OMiQtez4a9M8+PtCg4PlDsvvXhPw4E0n2a8MnnXCzRNNACYpYFc+Q8fPyvGHJwvfOc17bqi/ar21mnOyERGWefysiPcfLeCQsAXaOXJAXnBz2oA5C6NxaMLm9WI21qlsbQbdyKyEEEheRnHzE/eBrnr6+fxBb+ZpsMVjJayvmS2VnRzLJmSFUc/M23n9eQK73VClmY0sRDew38LvNZwKZmjkVAyzzuxPlptI+UY5rzbUr2w0K7RYHSyjubc295HjesdxcYW3u4ip++QSgweFOevNAHPJpct/Os6XETIbo2zSkjN08vyyI7SN8iiT5x78dafp0F3pt9p+1FZorlohA7gsk7ngxu38AOMg5H1q+smjJBJdW9vcSJIY4LZ52EMCXqp9olmAHQifgHuK0NB0mPVbWeWf7RLci5heznebyQzOSbgszf6sDjGeuKAP07/Yy+K954Z1Sy0u6uJJPtsZj2pOPKjXu7O7f6PyAPriv6Q/hv4itr/TLKZHiEL2Fuy7AuT8wSRZMZ3yd93oc96/ig8EeK9R8K63HJBPczztcvZvOJWVJVS5M5eYBhj58AHgEc+tf0L/shftJya/p1noepXi2dzYokUlzJcLjdGTbiLa7YLMpyvYmgD9sbCRJ4QBKpP2dQfMJwscQ/duewY9wfzrVjtIDHujCoyrAq7QCrE7eCe45Gf/1V5x4Z1e1v4Fd5FcNEHyCAJIsdyh+U5/lzXqFlE0dvHn5kQvtYc7sFdh9u35UAU5ULTsiRyIir5WUYZlYKH+c4+Ubfx9avIPLJZsJjqq4yDx1UHg1YZYyN4UoRx94/6wQ7PwGe+ahlaERnLFWKbpWP3sZ5CjOGPX/69AEys/lOG+XaP3Yb7jkHPyNjrj2p6Sudm5Q+7O44459f8/jWU2pfMHfJjB2ov93djA4PI5/zinpfqXaSEh4mZomU8YZMgn3GT1560AOv4DcQ7fkkjUTApICysBnJODzweO31r85P2uPglZeOvCmsxRWkAnjtnaC4CkyQIQhkkhbHyzfNL6iv0WmmIh3JuVcqGXgKRjDrkZ4/z9PI/G1mdTheyni8yJoXRRGBwGAA80N159f/ANYB/EN8Y/Amt/CXxpe2sIjjtBdT3FvMEXfb7nRUIIILXILLnPA69q+wf2T/ANoa+8Kahp2l319FNDPsWe8lfGPmzCrRlhllbDM3JJ7da+wf24f2WJfEd9qmvWduiXl3HObm1ES7WSGR2gSDy1ADSqIjuBHf0r8RdEs9Q8J+K4NMuJJIEs750eUEo9ssLhZRPJIeSGA29eMdMUAf2b/Db4laVr+maTfRzugeK3VopX3CaRkMcoB3HJZ+fp9a+itM8ZxWjmC2igYXFuWTzYyZi4AzjIIzzx7Gvwg/Y8+LtvcQW1hq3iFGSARwxtM4e5mjdAy+XF0jlRhw3cciv120PW1mW0uI3hkMu2aNcq7RoEBRWbjCkZzz7UAe5Q6tl52VdskrCVHZ1OXThU3Z5DKMhf61cFzAqmScyxOqhQ24HzD5mSFweW5P59a88tpJ1kaNUby5jvikIVvLfn5gQeQvTHoavRmZ2FsTIsPIEisZBG2f9YM/eJOOB2P1oA2NQS2kml+zSyrOBFISw35XgFc+pB6e3fmsbWvDbXUAil2SRypJ+6MasAHySCT03DOfTArYsoAJcEMSD88pHO1f4cnqc8Y9RXQBoriRVKNGVAEjY/eHzOT1ODyR+BP1oA/Mf9or4Jtr2n6jHaaPbvFNZvFc26oCrCIsVeMBMCTvnuRg1/N18cPhBqHgXWri0vFmt4bu7c3UyxnZHaSu7weTCAFVm2/OBgAmv7QPHFvbvp92oSKOYRyKmEDB1wSd2M4G1u9fgR+218MLnWbjU9TTyoA1rLBGgikABjMhPlnbgy4OVHU5+tAH89Pjnw+kUM89v9rtyhD24V1LGeNXVJJl/gjO7IA4PNdr8AfiHr2j65Z6bd3Zee2aNkmY7UaFSPkCYBDKwHHPJ56VU8e2E9oL+xuLia3bSlEgu7tSZrorgRjyCf4RjpXhK6i2mX41LSrljcvbxS+fMXSSSRWBkSzQ9EJUk/rmgD+jPw3cWvxA8NhNVu5Le5a1tyGRFkeSbZyzMTlgyY3EYxjpmvgP9oXwBIszT2huLu3trSciDB/cv5hC3ETMMooOc456djXW/s1fGu4uRpMepFJ43ggsAIl3NOWVTJPKpYbZVYMB09a+zPiP4f0bxPps95Y2cd1cLYSSRwtGscgkVdkryuAA6CHIzjHHtQB+A2soltqskNyczCITsHhf7RO6hVVFmUYOCM9utULldRtYmvvOjWaaGdF+VXCwlduxt7fu5cA9iTmvdPir4FuNL1LVbm0DSWs8rFEilJe0OdsmyUr/AHhwOnPvXgmrX/lw2VqkW2WKB1lN3CEyx+QyzBgCy8AAgD6dcAHIzy+ZCu1GklHymJ8MVbAHmHPJU5yM/U9KvRQSqVeKdC4jMTL5gDrI5G1ZFzgLnv0PUGuY/tO7nmmfy4meJmIMKBonMWUaBiGB3YCnB6020nuWKSXExuTKYwVX5Cz+ZxFuUfdVONuAcDrQB6BpV8qpcgbmmWRI7qMxr5XlsNrJG27DoTjkjtXq+jQQX9rFDaFUa2dRJJMwVXyu4xwEDlVXIOB1GK8StLq5W7kXy41jYxKWaMhFVDuI2Dkg8DJ716b4WluYwI5leNEld1dWGYopCCJIWzggg9+eaAPQ106OS2dEUMytsZbVDJMRuALTyMNyLk9ua7NrR7yKw06KN1W3+zCe8Yqbq7SLBkgRFwFAA+6STgZ4xXmkGoOWe3t5rmbfIggug+yNCzltszIylzgdxxnHNeg2Ou2cbQWrTM5ELTTY5k+0r8jTRs33kxkHoPzoA7PSr21RZQhu3T7SPNuZ1eUN5DAybigwrlBjPTCjmrXiaWzmv4UsYmt7uF4pWt1kdnuIicrCQzY8rcAxOe/pVKDUpruNLiMrBZqIrIWwVIXzISxmIU4eU8n/APXzhz31wn9qxfZxdtZsYLMSyZuhGS5wZQMsR8jH0BIyccgHXaVrVxfWgWXUQdkkxurRP3UluqSBIyqlgCAM9+MA5NaMkq/YGkjkE6tIzDBWLyJWGFjuQoGYz6nrmvFNOmcHM7iMMFd2LFUjQyFnicBctnDZ613+nXNqwazSJjAwSUL5jMxDOEOWPUAsDt64HBoA6TSr6G3mIuVMTs6JGy71DTMQWkVxnauMj0x0rTm1R4b6VkQyB0S4iKAyQrGHCOxA+8Mg444Nc7rUJsrFpbe4Ybkiit7bAZ5ItzAhG5Im3JycZA+tYKyyW9qZraUXEtrGss43SrOscw3FeRgrw2R2PNAHrVqlg9vNcf6QwYzTT28fzxKkpAjWRv4lLjj0PHWsG5ezjhj+03SwyzJJGLeMsZC7AtaSy46iIYCg/wB72rjLHUIZNAnWzupTdXB8+W8kkYLGkTFxaGPd9wcYb1HSrej2i6oJ7k3dxc3E8ttDExiIV5VVohCkjDbuDJjI+6ACQaAGQp9q1C1IaSK0hV7OdJZjHNYXzKzNO6gkukxK4A/hOegr0fT5AdN83UdQiuba3kEdocxK5uYWy+wH5k+QBW56N71mwaG9rbfarlo2na4IkhcAGG4g+Yzyzj5sjaA4OVGfpUyg2lzua3gQ3Fi7Nby42232qYOz7cFXyQCHPVc5xQB3Gt+IrAWj6TpiLYzLZK0a+UCbouIWDtIOJG3owweowM+nEPeW10ba2vLdU/0YJG8MSL5mHP7t3XKqgkJP1rXn0ewtrK6mt9QYsIygnOJZPtabmNvCj8CIspAKn6DOK47xHcXVgkFxBFFFJOY7WG1I8tbqJFaX7RIvS3bepyxOPlOcYoA05dI025X7MUOnXlrb2s1xggLeQxqZQ8bbsxARgcjgk9OSarW9/YtEbiGQxz+Y+nhcCBIpYm82aK1fJMrlUBkPBwSQc5rEt9Ra6e6W1tp2+zLLFFdynzci3BkeJSx/fqVV8AfwketZ50u7eRbwzywiG+EgikSPFzC2N91Ag/1Mq4OSeoHINAGN4llgu7l9RnjkVpGtVSCWIrZ26i6WGTKuPmMgyc55GTVa2jis5JktmggiiaGYXDRss8kFxOYdsi45c7JEABwu4ZrY1+NTLo9nbG6u4yULy+ajtexxyBC0keML5cbyN158gkcCsG4nuhcR2VlIJbu6WeIpcqfPt4UnmvZUikVQrFRtC56MwGRQB1bauZp/LIvlnZo4oo5497wCOaNIxbn0IOSAeBWTf6gsd+zQacVlYJtuZS0ckxmmQAT7uCeMc9KdpsM5hv0vEvri7tYN0huGUTRT3LB7domHKzbQNwz8oAPPFaNnpN7IZ7LULh2lgitHUHBYhvLnEALLk/LIisRkgkgUAGpXcF1bpLHL9muraN7too8NEWiUByygkBT/AAkckjpVO6v7ucxW0lzNFBd2cGoTwG3kItyVLMjOmd0UkSsduRtByK6/w14esdR/tHT4bO7tYJxO6yXMiTrbeU6NLbPHjc8beapC++OCK2V8C4nszat9shs4Z7i0aSQLFKlpG0bQzSJ0Ty9wUHcM4BxQBx1ksBsTc3pup9KH+gwxxyFNkDKzC6RygYKk4AAY4KDaa14UlsUh10uy21tBL9lhRVlaNgwSKafA/efIDgH7v8+mfRrdYhEHSX7WtrGbBtyIZ5W5jjVjysajLcAfUVzfi2xbSrd7aL7aLidbiJ/JiY2xiRS6iFCPmQDIJxwegoA5rUpftQnvpjDPK7262Vy7+W8SqZCMFBtZCzLlT1zXJ6d9uYtc2kQMAnZYxMqC3mEnyTEbUDBBM2AT3rQtGF3DFpsc7SWsameSR4RFsiB+RAkpBa535AHToPWtO4tbthcR2d1K9vc2ywkPHHGGtoH3IAePKLPgv0OV60AQWto0axm/uMxvAbaO3tmaSeGeFygi3uR8+w7vYYNXLh7qKK7uY7gQw3kq2bW9tGpb7TEwXzmt88MY85IPNY0Fhb3du9tcX0huPPysUjhJIkCnzLpdh4uCcoqktxzn12NDu7b7dHaalHBBYCcR6fOEZpIpnwhaTaP3/wA33iOmTzQBmW1uLVheRi81C2YlWu5Ig3yRSbVigDf6rkkMD68V0NvJHqEkAgKK9tK6T7AIWj3HbbQtF0AD4z9RiuwumtNGZrWEWxgvp2ikS5heMLLJGfLe2ic42byGOMCuetiIL9laCFp7bDXmyAK0juoaCeRc/OgZU496AOke3vbURwqGuSIlLyKI7hRIxYugcHjB/h7UVg3FzcQTOsGoSQKx8x0WN1XzZPnkIG08biR+FFAHpXxa8Q3t1a3aXSpYaRfXF3bPCt3MzSyYMkjhHAAVnwQ5IBJx7V+X/wAQdevmN3ZW00jxxmYgTvHbOhtwQrKu/LnyycDnOOlfaHx48S30Fm0Uc32vTI3CzeZFAzRSDK3EgnV/nVSMELnk49K/O7xIY73V4ZbYyJEwmkdbjI84OdvnZJIBwRwSOo460AeY6pqEWrR/ZN9zObbZHAWg3zIHAeYvGTuK7s4yvI/Guy8P6dGVtXktPskebdjfG1MkoaEnEixKSCuCoYNzj864g+Hb+bW2ktI5pd5cuwWRGjMeAXyo+eMjJXGRj8BXt3h7TI57SRb68nnVWjSK0jiO6KSBNrknAYxsp+bI6j8wDVk09DqKyXNtDqFjfMqTSw7LaOySQYUiOCQ7dxGVBGR6ZrWl0h7qK3s4JTIlu8sNuqlfOWFm+7JE6qZkAAXuwFUobGIzy7lkS3gEbRJayNE8oILLcmGVvmKEAYbHrjFdp4M8PJr2oGUXZlkR0UXDLk5Em9iuw8yhQdxwVJ4BOKANiw8LtFDp0Gnyy2Vw0KS3ElrDskjdTxFzGTEjDPLsD9K7DRdEt0ZpJVgDpJJ/xNJbZ4pAiNtkM9ywdy2cgLwvHTHNdpo+iywaittHNLNa3kktlJJM6WWxiFZXR8lnkEYJXIC54zXR3mjaDpj3VtFcalq4uPs0U1jbQpHNGQwJ8yeAuZSSDyFBIOTmgDitMltNN+0L5VzLbzGRoYILRLqOYFwWlefYPLYAE7lGBxzUMt1Yi3SK00t5Lt7hj5kzywmCLl4ppFWItvSQ8HOORkjOK6fUopbOJP7L02eKRHe2S0eRUgEGCBJdmcq4f5hkgYYdM4rzK8+0RXLXiOPtFjH9jvrZA08Uav8AOdi58yRgzLxt+77jgA+ifCGt2FvOFvpDOqrbyN9sgzPC7RfMY/szgj5g2Gc5xgsFOK+xPhH4yF5r8NhGrXkNrdWbaed1s0kVvcIN0zRxkvgYOM85HU5r8xfDkt5ZXct1FeR3M8qR+Zb2ckbQ5umXEVzHcOGaPYBzEGK/xYxX3j8CtaSy1FCb7SrKRZLT7QJGIngQOGheJ7adZJbcPnI+bg4x2oA/pa/Z08WW03h+ztICs4WESM5kLyx7FCEtGR+7DNzggHAPHSvdPGdxpt/aRSXUkEsT+WFXC5hdzh95VlEZLDuc9yK/P/4D6+8klt/ZhEyXQTe9gCYLnChiyEDcrd9jfMwJwD1r3T4peKbjR9Dn1O1IlWGNjNHdo0UG6HGCwQZ3gtgjrnqBQBgePJrTSb2VF1KDyyJI/JR3aNHZR5aNMq/ewfl525PBJzXwT8V/i3o3hrVZZ7+UJHYREI6zxqtwzr5a281seZpQxySVPQVwHxN/aj0r+0ZbGee5jmk2xzbLpYI4LlCWVY5JVCyR4U4O4nB4Ffjv+098e77V77VrtNTEVpZzstrHNeMGuW4AaF1XkK4GWbvjBwaAPqz49/HXw9NpE02leSbi7uHKRfupBazRJtlEcMb5Y85bjAJxnPT8cfiH8Xr+H7bDdXMD2txb3ZhDTPHAwZmYIUHzRzMx4A6enevDvHv7QGvXMc628lzLfLdk3F1eySL9nj2nyzCsSbQpI555Az0FfM3iPxfqvim982e6Se7cq0gkkAjBYDdHg4Vefunggjk9KAO68Sa1qGpwR3cUrXELMIkeaNt0DS5KWxibkoDn9536nBzXXfD/AE3WJp7e1EsbRlgZMPF5VuzHJMkpckORnCkADse9eMeG57y8neGVpRAZwN8LF4ozvCIZJJPlX5sZycAHrivu/wDZt+C2q/En4n6Z4SXWbDTrC9e3lm1O9dI4E85Rujjlg+ZnAyAAyht2QccgA147LRdJInDCQwQQmCOMvFCTzHPGsqEme6Lk8gEVs6W8Urx29s0/O5/s0rvLBbhiX5UKPJl6ckHcemc19WftWfsnaF8CYNIOg+L5NbmuESR9NvCAv2hRuLWkkLv5MHJ4dsjjJr4Be/1y3lLxtPaQmfyDEkks+5zIu6RrllBlYKSccgYwM0AfQeqafHPo8pjsUg1WzgjKsCI7mWLq5Rt2FgYFcsDnJwQK8pkge5dEjIvZ4pPMu4bp5VaB1TEf2cwg7/LBIG3O7PPerRv9Tu2Mdzq80oheBLWadjFLKUAZobd058jcNrDk+oFWL7UNQ0+URpBDGt+CrXIWIyRyDl1kYnc4VsEFeSDjrQBz9l/aZ1NLK4zEIVa7tbdEaO3j8vcI5HkjBEUpzlt+B8vSpdU8RzwQXUNwYdRugjGZftMSQxKjgF925TLcBD8pQHAGCc1rjUbq8heJh9r5S1uRGkcMrx8hdkhwQOSSzYHY9q+XPiTqU2m6/JYWLS3KRw5Tyjloow/7+KZlOGZcjJ7+9AHnfxAv7rUdbFrbjy2kV0QLJLcq0byFvn2ZMjnAGPvAdRXvHwK+D+oa7cS3n9h3mqW6vbxRR2wmyLhgXJPycRjBJHtnrVP4L/D3T/F15Y6jeaSHeTUtqyXksoZdjF2aJlbYVEY4yeScd6/oa/Ys+EPhS4vbSy1OytUgkEUjWsqCNpYYyBCrBQGK7+rKwbgBjjoAcV+zbc+IPg/pEl9qkd5pNg9isrG4hnV4lgBRY23ld42sOQDntnHH58/tj/tF6x411y/0zTdYk1LTZLhpFFoxXY6fJvJlbcyjkFRkDd9a/pA/aD8IeBZvB2saRZW0LXcWk3CpHaWyxSWZjQmPynWTDyAgA7uSeQT1r+OP44afrXhz4j6xp8b3XktdXP2aW5WZZLfMjF0ljCnzAxJ5XIx36UAcamkS3V4889uXlhCSCNknljMU7YVXZFPls7MeQfl5JwKvanp13MftRhHkaZCxltYPNhLSRncHjmYjz1HAwRj5eCetUdN1FRO015vu5/KQlY5JWQPEDHhjBliqtzgqNvcivQI799a0mCB7aSOSFGEQkaQeYSGBWB1UNJnOfnG0YwDQB4pfXl3PayXCy/ZLuaRktIicl1xuZZ8oD5mQpUc42547+S+IbqBoAby5mu7wOfPlJDIbZBksFQ7ifMABAGflyRX0jrXgHxLIiHStMu9QidV/0ixtbx5Y7hgP3UiNDgS7mAJXsPcV6b8I/wBhH9oX4x6jbaZp/gPWLWzubkt5r6Ld7p5JV4VZ5oh5alWzk4Udjk4AB8A6T4W1jV9QjgtC1xLdMhTyXkk3CT/VqVBKrIMhdp+b25r98v8AgnL/AMEx/HHxK1vS/FfiLw/cWViZIJWTVLGPa6vsKyFJ45N8RHKkL3PJr9cP2D/+CFuk+DZtK8WfFmzt76+hFpc2unTwMv2Y7RI5nik+SaYN0yTj3wK/pm+G3wi8HfCzQ7fT9G022sIrWJEDLFGAsSrgEkL8oG3nt70Afm7N+x34C+F3wvaKOzggntNMnk1IxQQQ28kcUW8u0irG25AuVG8qc42jFfxM/wDBS39oOHxD408V+DPDV5b3Gg6TqFxYx3UsyHzWt5GUwmEAliOVIzgYx71/XN/wWZ/b48MfAP4U6t8PvDep2Nz488R2M1pHbQ3MMlxZ28iMolaGBzIFcHqRt7V/nieONc1vx74k1DUbi3We81G8nuLhGQlfOklZpMxxMSHO7r3wOSRmgDyJ7t5rpPLtG8yTchCh2i5bdvWIghRkHpn6816Ro2n3l8HVIXjluXSLeryNBEAACJYVX96GwABkYzxnBpw8GazaRw6gLJlEe5ZUgjkZQvVSN4yrbQeMV6p4Glh04QyTeahadWa2mjDPdqpBDxE5245+uT0NAHP6d8JvGGuKxNkttAjopa5EyK7HJVoI2yHUKBnbnHfvXt/hX9mLWp760SS6Ba5iMsjNEy20LDkyzPIwOSD8m3nj8vQdK+NWi6VKLeezmljd/K85IbdniZV2/LHNCR97ABByBngisTxV8bdc0qaCfSrYwGZ0u5XMrStNCFwIZY1VUZQqnJHY84xQB+z37I37Pslvp9voYsoNQj/s+K4ubkgTSZuE2tAiqCsu5lyoJJwp4zXwh/wU8/Y11T4Ranb/ABRsbCWDw5rNxGtykNp5cUU4P7yOTy9wSRiWPt39K7L9jP8Abw8Q+GPE9npurG0srK+miWJpLd40zHMAB5isC42kgYYqO+K/ph+MPwc8I/ttfsr33hKDT7OLXNa8PT6hpk0AjaSLUVtS9rcpMmS8hfGV6/NnnsAfwCeGdftLe5uI4o5ohKGFs4Zy0JQq4WXacEE9B1xmvonQvGUMtzJZfY0cy2Vsf3obc7qgEjQiQZR88joCTycdPLPi78H/ABX8APiZrngXxtYXem3eiarcafMlyksBuEilK/aFBU+aHiUbWHHPsau+HWaW7stQjlWCKO4jVZJ7grcXFqxwojV1Gdq9DjnbwcigD6RaxSSG1uVuJHiMa3MRljVPsUrMFVLmWEMJCSMFenrgUl3FZWkVsztP9uSSfbcOsbrM2TvERgJyoXO08ZB7V0nh3R73WZo9I0jz9SS8Cp9rRkkdJUJZco2MEs44OMlfev1H/Zb/AOCduv8Axu1HSv8AhIUNpa3UluDPaI5ufLUKZfNiZSsMm1fm7n3oA/Mnwpo+p3F/ZXmjabqDoi+W6eTcSuZWwz3QEYJdcnoy4GeMjOP1s+CHwkvvFGlW02t6JNBL/Z5niiFuyyO0Shy4Qj91KygDOfmz04r+jH9mX/gmB8GPhzbW0mqeHLa9a2t4UNxeRCUXoILSF0uUGyRl4P6YFfo7pX7O3wL8MQRpZ+C/DdoAgCM9rBG6qy4UFjwF2A47H3FAH8kkmmPoMdrpVyt5plrHcyXJ8tFkYZjAijuI/LHlHC/Nzgn1rHnsrhrmPyJi6TpcECZ7aRIlBLo4jXnytmflP3Sema/qH+JX7Jf7O3jSz1RoNM02wv70ODdWMkAkEmOCIgcfexwOfavxC+O/7MR+FWvXlxp11Nr+k3S3M0At0MU9rDDIVFu1uSjkZUZblSKAPBPDXgbRtL0SfVr+4kdgZLpY7pFl/eGI7xHHGAzR5bILAenavMdf8TWMMMy2tvNcvcLmL7PZkXDXSki3CW6gmREOPQEH5iK6e01We1stSSa4a3mZVCWr5Wd4I23hYYgCpYDAbBLN74ritav0mt7lLOW2k1Zw0ZXc9jJbxSpvctNt3CRIwSoVDluO9AHndxf3eoSW1zJ5zuUO+UW/2MSOrNvjhQKPs7BgQQQMEe+a9p8NakoWF5LAqYrRY54JZGkuE81lV3FzJw5wcsmCSG614lpUFtPa6rC1wHuESJzDcSpLc7ImLtKjqqDzpHAyMBvX5siu48JXer+ab20jh8iN/PvJbpFVrfcpTKP5h3ts3fKwAyOCTigD6U0qytHMzzSW9x9keFtPs7W9kcTQqVd1nt2kHmM0gGFQNsxya9Pt/EgvIZWk0+2s3s1Ks9wyW8sshYeTFA5twJAuSTk8AcHivCbHVbFPsV9p9rLM8b5lYwFohNIob7QYo/lVPUoxLenWtbUtYlvXjW9e6niE6SrpqwDZHcKhaOSLgERbSRgsWIOcECgD1O7ZTBNLHrDQ3BkdY7eZUSGNfLy3kTRKPMcM3LHls5GSK5fxDcaZ/ZUi6stnJdiyEK3qtHDPIJFCvHcCRS74IUdDw2eBmq2lX0uoTJBHqlvbpdEx3FmZIZJHdgoRIRIubdVAHI4561yOu6bqtxbXVnNawzX1rdTCHULlczNaspVtuSA45TYQPlPJPXABwcuqx6BNp5shcwJZyIL27tpY57OEyHdHkFBvwnyvtB/E5r9Nf2UPjPAdRsjdXMjJOkaQRNO8FrMSShaNC/7rpyxAA3YAxX47eIoL/R4po/MvLqDzY7ebzoGdYF4Vi8mR5xXdwFB4PGccdj8MvibrXhDWIpjF9psBLb2wmYSxrDbTbVQQgj5JGxk8AjvigD+wPwp4oivYbaK22xOYlaVGnDsjsitGsWOGB9jjivSUvbhgkzzq3nKUfys5hCg4L7hksQDnr1zyc1+cH7M/xRtvEGgafMsivHsgFuJ51af7UqKpQs53Ojc7e3y4GelfoFpSfb4IpDNaQrIgbYhfdK7HlOB8rjLdfX3oA1rjy2t2BiiDM/7xSwLkAfu50YZwWB6f1NfD37XXwB8PfHD4W+J/C2oadFIbnTryayVUDSR3aQSMBl1IRixHzjIwcV9tujQwlkTfJHIQojdZMhXwF4ydwxz6Vh+ItKXUNPuJnjJmEBP2d0SQbWyHVU3AKTkjjn2oA/ybP2xfgrq3wR+M3izwrf6JPpxg1i98qGRGjikXz2VHjcgb8KAeOu7j3+cBcSmxZTEsUAdXdJS20zghfNDuB8wA6e/HFf11/wDBeL9ku3FwnxX0XSwt3L5ranJHC02wnLIpYcRNsGAPY+1fyM3M1yJJNOECxRRSHcqKzzStGxBVw3KnnnHT3oAVI4pLaS6knYIWESxeZI53DlHwVwwzjjP+FVUsTdApBcO7EmRl25eaUcBcEnapAHP9aluLSaIQKg8u4uGV/KYuYwpX5cITwQOueuapvJeWbIoSZJFJkzGUVTsI8zMh64zyM55oA6a286wiWWRZYmTyRFEjOGRZMiQsJDwpUEdMc8V2drrGn6vamxe0ltQjFRELoMkkaruO5pMDdjJPPNcVeXjvFBJeWrmP7OIoWVmyrlcrLKT94gnp1596pRNHEkUkclzFJJC7yNGu8yOv3jjPAwMD2P5gHUzrZadYg6dCtxAgkuXlmbZLaySKYWiHln5mI5UZyccc9eJS0vL5y8MT+WFkYS7gGZQu4gIWyRjNdJpUEz2gZFuBBJKtzfPIQyCJM/IVJ+R84OeAAx5rqtNit0dxZWE1xb3cW0S+YyxCZVO5Q4QgR4POCc9OtAHPaNZSTQSNHay/aPJmRI4Y1YsxTC3MjA5deOnUY5FdVZ+HBcWdtcxvHK9rARcxlVikt3x+8/fvgovHBAIP1pLeeDTD58sYiu44wH8mR38n737oDGNhQ556dTWpY6x515a21tHAIr05uI5Q5WKJiMsjxnax83khumaAOF1N4XmNmmnQWbR/uo5Yx5vmsRlpDMucsQevc8Ch5JYYrW1iu57raytNFK26OJsBVkWQEMwVGOVxgfga9Y8R+DZ77VbJ9LntW802s89rEoDRIrbUVgcYLAcnnrisq98IPp08l6fISQ/aG+yySRqZmbrGqsRtJCnHbj8wDx7US7zqCkbgSgRvcSKseNpDSRNG2GwpJ65GOfSul0DU30u0lih1aMuqSyKVRkjmityHWNmHBHLYBwcjoTUQ0a5jkmL25gt4bhzEL0gIrHBeETAkEEMpHp061I9vGsAeSSJraEssEPneeokBAaNUMSmEnJ5G7PX6gHp+i/FLU7aSyjtLqRoVhWSSJ5JhHcrkFUtlEoCsAXB4zjk8V1XjC30jxFo0rzWv2e72rOsyRM6SG4GQgVmLNJvYg4H09a+Z5IykucLbTyLIRG0i+ZEQw2F89I9vQryccjvXS6d4zvRZi3nnkgisJYhb7BvfzEJXBeQYdGIJHYZOcZoA57VPD02lMMkSRSOI3uNvzWgVd5LKxO07eMde3sG2XiC50uXfZJI+6SPddN+5ZY4uWETR8KpYAkE85PFesxfY/EghldHe6eNTMzQ7ZWmBzGI/LyshboCcjn8aj1T4V6sLV5ofMiuSJJmtpkLF4AAwwAPlAU8/lzQB9FfA79pzXvDlztvr2+a2thE9hJaysixlQoZSByyAcZ985r97P2Wv24LCeWzFxfs9o1jCBb3N5DNdJKBiSO1Xzf3i5ycYIGccHg/ynpo17p8SKzzxK74WNEZRHtBV3J248ok88/XBzXp3w68W+I/Deo6fdWMzJNHcYtmL3AHlOSokjIGxf3hBG7B9CM0Af3s/Dj41aV49e1tLG7g1C5mg3oHUxzAQ7pS8rgEMwDfd/L26DxHHaaprEc0tjawLbLHMbobXhu2IYuuwnLNux0BPcgYr8WP2HfGniXXbTR7BxdnU7yJMXT3Cwur8GYh4ycthvlyeQcGv248PeC9Wk0uC51K31DUN00fnTOTJFGfvCT5eQ6kYOPl45OaAONu9Ksbh0kt7aO2sbyRXlkNuIo2ubVSYBbOgYltwPGATnpV3TbaxuDKIpIoJfJja9a7k8tJpVZk/d24GWYAZKjILHkCvR57OKxtLkjdHHcyNBHbyoIg6BSxu7ZnX9xLleDgcZx155m1t9N1KQRSWO6SOHdGVu28mVBL++vGkKhmlDEZHcj5cg8gGYi6HPew2kJTyZojBcCC3JmvFY+W25f8Alm6O33ifT3r8d/8AgpJ8GvN8GeJJdLkvXvLQy3FlJNEk7zRxQvI0NsYkPkMAcAAHfjiv2r01tDsLu9iug9xdbJVVJQjSSw2ykRiN48CGIsAMkhj3xmvlT9pnQr7xP4G8QfaoBbW1xZ3BsLaNIGkgZFPmFcEguxxjdu4I4AoA/hL8QWs9tqIupjMt/bzgzNcZVkljf7nl5OGwuD1weOOyRyyatdhJTMLqSdJBszMkTEjagQZwrYOOeo6evunxz8If2F461+zkjeCC51G7hje7CRsVaZuU2NjzVkyGIwBu7dK8W0OCe0meJGhKsrILhW3zJLE21W+U9ucfnQA/VvDbw3SXJuOXYySrj7M8WG5KR5HXJzg8/jWbqkcdrcQXVncQLJAiFoEC/vjwBJy3MgOc5wD65rp9ZuJ5EdInZ7lRiRpgSvl8M04UjcFYA8+vvXBx2RuroJHKqushEUgUmESnDMspcfJkE4B/SgDb1HUP7RsrJIpRbSou26iYESSP2KSHI2n5iOeOc4rMjkkLoEWdmjfc6Tcxx+WpG7emSVb5fbn06QGeKwuHWMStOvLGdkYF5Bj93HkbQp7ds4xVq3uLq6Yafb5cGLMkhRI1XBzKwcHkAbuvp9aANSOe1lX7QycIqApAQw8zdlg46r2/Op7qW8u9RtVjiSzWP57V2LNCSFUgYxhWPJINVxZx2wlU3LDT2IkNzuj8uWVEAWJdvJbfgH6U62vr+eKKBkX7MEd0lK7mjkUEcv8A3iAQOfyoA6Rr623QCRXmndBEbcYMMUx5a6jeLJyWBGPf6Vo6bLNM77Y7e0t2BkdZWZHCuio0QVDnLYJHHf1rlLLSwqhpZpkMrROXjRZDbMJMbMZyMgj/APXzXo2iaZIPO8iSWOSSOWFpmiG5omBKO7LkK24EITjA6880AeleFdSexvYreOzmjeWOMRyCSItbKpUq8JZ8xSMgJycEZGeteiazqKNFp5sDMtzFJLdyxuxljmUyF5WunP8ArHDKA2DhScV4etw0NoqlXmbdbpPMY5YW2GXJaR1AJYgKAVz05IrXTVluZZoFuZhAseyGMHb5oXHmoZGHzDcMELknuMigDtUuJZ7SZp9Qk3zB0gtzmeKWMT73VVdiu0M3AwDgZz1rsNRsJNMt7HUrYMt9FEGXzFjlhl80lltppEUBF2MABxkdeevkMKQ3AljkuRFJbSbg7DaqxBCpjh3uCygAbiAeevIr0/Qdb0W4t4LbUbVDc2a2yxzTzTxWkgLbd0tu3zPNtHHGDj0oA7fTU0rU4dKvdTjazuYEkAtzBvTONs3zDCpajeDknoea4q70uwZ3SAyXdlAs0ksjkx2shmcmKxgBUfNwxyMnONvUVvw6haahe3dtbPgxyuE+0nbA9sqsxFuGUKse7bnnLjBGcV53qWrW1rdX6W+820k1uBDJfMsUk0IaP92pALlHI2hN2QO9AGHNoxufKtLcSzSzTwSKxeUtbLBPvMWxhkqq4ByMkcda9i03w3pGl/8AE3a6eZpJbRprEiIRTJI3lzRsZGykYZtyjGQBjqOOF0TVI76/s7I3NsJGuC86KrC5klSQBYJZQgKrsAGNwJx75rq/F2kOztNYpLGSI/PHmzbmZMBII7VydiAAFWP39vHNAHt+i+HvCtq08ccsQnEb3VvE0rSKscmVYMGI4CgADnB4xXKavp2k3ERjsg0NqIftNxbiYtPKyfujHESQVTPzFSO2BmvFBreo6abNr6a51CSZ5IYorby45IFBCxzzoH5hwSSpOS3Wt19Rne3ubYSWkIj+dJliG66dQ0jGV0c71UhgOnTjNADTLJokt19nvHmuRD/oSKNpXzJYPMVY14eURGTKn5jt6c12Hh/xSLNbmfVVWWdWnt4ZBHJ5UluyB/8ASCeUdGxkKMgg55rzG514yJZ+Y0Ra2uxcTLGHSR5mh8uAhpAPk+VhgE46n36OS+tv7JmkNvcxXJiE5lAgighlmUjbK6Md8ZRuhHJzQB6He+M9Xkt45LMO9vcRL5bxuZoVJbaXAJBBL59x37VwD686Xpe5ilWVZGVr6KUmMzgkGMq4+dgQSQc8dOMVytnql7HYzWn2aeZUlicM7mJbmFWYTJFgjZhSpXHVSCfbMXU7i/mMPktMRIsVuflEFrDIcPJcTITvcRnAbuOc0AexSSxGOEhorhJJEmlnijAtzJF8ysqrglyQA5xjJIGeleo+C9as4L9bmYhY5UlaSBWlYSouWYtA5PlASfNv4BA4614rZ3lh/Z9xZRNbC6tvLjjFu8lysiRYCyIy/wDLXA5A45yeM1ckuoLK5t9RgvjFcS2wE0JjFwiAAfvJI12nBYjgMwznIAoA+wJR4b1ezdIoNPur2e2WSGW4k8q3mluQRGtqGYYYRqD16muQ1nR9MTTHnWedomS3e7htiN0ctuxjKlFG7arKOnXNcx4HitdUt5JNSurW/uozE1irXEkEck0gJZXii/1JUq+CDtBGM10twLeSG/jaWcXDmWWG0hwsbhpFZGMzDMkCj5Wz35xQBf8ADut2N+Le1mu5JBYOGMJhZJLouGEcRckGQCFNp6/d6DNemaJr0S3slh5VvD9pCQQ21rbxbIYgq/Z4L2Qx7kd33ZPbJya8w0jwpq2oXH26KxNvps+0m5glaMBECCV1KKS0uQxA7Bse9VH1KeO+a6kjneK1voTNO+YZZreJ1jEJVGGWUICrkYYDPU0AezeJLp/D0k0SQx24vkWVJLxSIrZoIvMmgEseP3RuAwUtwVJwTwa8M1y7fVlGtXkEsE0Nuz2cMEjAn7WGE8iMQfKDLgqe/JBNfSnjEaL4j0CxW6vLfZcLbJaCSRWkZgiJGryB2G7zHQMPc5HBr5d8Tade2ktxpccZlNvbpw8bSfaJoCYlhUjG2JGBClcjB55zQBzWlXVtf2txaiES3v7nLG4aOS5hUkNmVSA04LD5SQSOgwa2pbTT7C0iltUSa8lkigWOWU+Xb3ILK+853MFcgsqjJJ5rBtNEulS2gVZrO5KebNbwYjkgNyWR43blpFwqlXAwM7QciumsrKW4+zQ2zagLl2Nrc/axAqxspYkIqZMcmAclvv4GSDkUAcxe3F/ZyRWuo6ktuu8LDNEjGaaR3czW1vIQWg2v6jZt+VjkEVyNxHbyQS3Cm5S4M8wMrQxyPbSyOyCSSNmyI3GAuBgFs9DXWaho3l396tzqEptktwEubyYGEmRwQgO0m3uUmVg2ODk4zXK6PJLDNqf2xzLLOsh+z3gDrOMlUntp4s7oMkbeMrjJx1oAo6XpUNnIZNTN2sVuqSIrOUlaRjL5rXRQ5AKhVUjIAGc5rXXUNPlsgHgcpdWziJ42MpgdJMC33nJEpiCBieed/Q5NzZGbcQ3cwc3EHlzu8onkgghJcPK6nBUYZQeyqOoxmvp+mENdGe/hhsrqNzZR2mxlT7NI4hkbeP3byKH3NkZXA60AYNtHNdFNPitzBPFqCQoD5zyL+4W5jbc4+ZTGSpYZHGelXL6/gmmt4L9YvsF1MpkbYI7izNoqpbiNyMEFgvJyMcdK6awtI7hInvLlYD5ckFvcbPLeKNiVgZghP+kNHhAxwB9KwdQsrVVm01g01kSkEUuVa5V45WkaAuPvPgKOp+XFAHAeJ7OPz7adIJLO4SaYXItwwM8ErusdzHLGuHAQRiTbncQccVo+HhZ6S9sqXEK3Wp2zwTwlmmjiljeT7PJGAcKsjEEhvuk84rXlLSTxpOxmsobjbI1+CyQhIVk+zWzdA5JIzyNynPIxWjY22nuHuWtZoLjEklspMcizQOwUMkhUBkVmLHGADkZODQBxp06a/dkgu1tpWEiyQrcKTc3llM7IjByWAfeCyr65PFUbhbnSY9Qhuo5BcSMVkhRzIrGeKKBXWWP5kVHUsAOolI7EV3Z0yxd7j7PKIZ9OnS4DpGsjCVmMLyvlPumFV6NxnrXCeKru4WKC9jnswqM6xrb5DSeYrEyysZGBRGErnB+XzBwDxQByuo3FvbxXThY4ldIoIDFIWMEqFpZmUEZMUkalS2NuVxnpXmet29tfzyWMXnLdGRruGaCHYhk2iaSNpOd5XLbgO4NdhLczTwy+ZamS/wDNjWyITYko3RxskqA5YbPM2sB155zk/SnwU+Beu/FHWLKzt9Mv47SR44NUuZbSZhYkS5hS3mSIrIZMqhPTawB4oA8h+B/7Pnir4q+ItNgKx3SzXdnEGFv8slnO0pk3sVGWRVyfwQHNf0k/s6fs3/DD9l/wbF4z8SyWqakIbq6vDMI080WKssd1aM7AwoCFUqeCQT3qP4X/AAp+Gf7LXgOTxPrJs49SngN2DO0NsIWtAm+G0jTcWXzo8EDk+YSe9fkj+2T+2trnxM1nV/CeiaiLLRIbZrGwmtpWMV3GJ2EtshUhUZXBY4OWYnIzmgD1r9sP/gptd3d3deF/h3dNZwJdzwzXtpIjLKI1EMMUssbAkeUFACrhT34zX5l3P7XXxg1pBpw8SXkVtbyi5ihNzJHLcTzAs0LSrgqSxfHrgfWvniLSbvVdSkN2+95WlkEwjPmtMjlRLOjj5pPlBwvtjOees0vwVdW8jO6JNLPHxIIiBBFHIGW4DED995m9f9nGPqAdDqt/4g8aI95fXl3PcXSS3F2l3czzLCzNuMcJdvvb0HAqjHpFy0Sy3sj3huojIqjfHLBJCiRNgg4ZwR0PGGzg9a7rT9C1CILcm1mija4+yC7nUpCI2RZd8kBGTAUYFnHcmu50fSdCukuPMkiNwnm2xEWRBcXJjPltb7hgsIxCMHByOnNAHkn9k7kmSNwjRWKyXEke5yCu2ABCcgSbhhgOCQccVMdDmt9LSDz4jKVSWGVYUdv38jYSeRfuZJ5yeB71395ZWttbabYvKLae5kaGebOwSPGzO0Vw54UhwQB7YqjPayw4TT9PleW5jjDP5KywXYeYoGjLcptj2A553IT6UAcBb6LPey3Om3b7TKkA2QBw0lxbzb4oVYjAjfAORwc+ua6Oa+eC0jtbqCJzaXHmpHbQCZYbqQKEtJdzZWUqpztySQTgc10NvZzQSme8kSzvra/gdXcKLe6tocwiFHRsKVKfMv3i6sBW5HpMdwl88t1BbzW+y5keOIPFPcyzt9mc4DNGyLvGW6biOoBoAq3/ANnfS4tUt5opTeRCGTSEkTzbuGZ1R0I/gZXU4P3gRtPygVkzaWdGV7sRotq95aeXNKGV4bYN5ptgm3LMkxPmY+8RwDg404rJI49RvU05W23kNtEPvxWcEYSUXIZoyZmLNkhM8c9Aa6+8tXvo4zbOLorCAkMZhmiuJ3fzGnRBwyFnKEjOACSRQBjXut/Zra6l1OHUpHYW0hMU6rBcQagoWBlmyAJhJ8xYfMoVlqPXFhvdPsp8pOWkSELajMcgtEjQFWA4O5JdmemQTivQ7nQmi0CS61C1NxdpOLe4hiRXtVcIq20fQgCE71JHBbOCeK4e08uG5Fja2ksdiy3cd35JRfIwX2pCkhBWXkLkDkg4NAHLayQIJJ9LElwL6ext7rzVkBtra1cEoXJ+adgwDODjJbJwCa9//Z++HGoeMNZt7JrUQw3d1LKJijPDYrEFnWMBsrOzxMgGT94kAcYrjvBvhCbV9Tigt/tdtY38c9sw8kNsBDW/mbnG0yBpHMh6h15I4r9kvgD8FLXQtJ0wfZLmK5FukxWNFDT39vDvWMOwzvO1CP72fl4xQB798KfBbeF9KtryCzWa/sLPGoB7ZUs5bW0xst1DEbLpVEbBV5Y9BmvatD0y3v7pb1EvIVnhmk3ajCwRdSdzcW0UCKMNGqkHDdD8vXiq+lGXRYNKNzaxvBdMv9pR3gfzbeSaKMzu6r0lEnmY67QVB5Fe32g0D+ypHgu5WtYJL2WKQDDoyhZYFhRRzlvMBY9MYoA8rktdQEFzmRdQ1CC6ub2aDIgkujJFHIzTYGfKQIrBAeA2MZyK+SPjt8ULfw/bN/Z2pQJe6oZRcKzMLpHurRomht1kwIrUyyBCTghlbHSvszU9YttG0a58QXr2891LNdXNvBGkCzyWLNHbwPEm4FURsmR84JB5HQfjv+01470rXPGd9pmi3NhdXtm7PcRNArJaCKY3U8ks6M3+jneuAMkGTuOaAPkbxt4i1XUbm7gugt35Gr/ZvItwyzG4ZmiiRHHAMbCTdjqDuJwc1T12/tpr3TjpckKtFLeIlqEcvHM9uPLhupA3zxfaE6Ac9elWdSksru5+1y5W5dkldolVdhuNiSSRyxgL5ZDON5G5RyTWWmiqqaitrILV1fc0tvmSSSyinMgmjmZwxk8shd+Oc96AImjfU5ZZNXgjGpQRrJDAgaFzcLH5NvFGIwBLbOByrDggA964TWNAvbGOdpESy+x4h2yJIyyyE/aJookQHbtaUE44Jkx1Fdlf3F0mpaYtjIqKsf2i2ubres2fN84xzzEnzCZEAUH7ofP00tT1i7vdGldfs16wmVHba05eQMPPaCUgedKVNup/2oSKAPHre/u7KZorxZLdoIPuRI0lvHHcljCVbHLrncG5+99K6LT9YhhuoHQxu8uzIMbPNPKlr+4ucp0TzHYsP74PfNZEovru9lkudPkt7jy7mN7Z3y6paBIoo1V8LwgX6jpWvoUQuLqGd7GSwjEjxALtjaRrQtmAMB8rsfmAH3sjBoAtX8sV02nyKt1J9qihTGxnS5u7ZUim+0LKPlAcF1xwVIHUGtD7K9vMIA0gjMwubvyQ0ksrJmFVSJV/dJsB4B5yD3rtdOtdLubC6tyCjADZFI+7zb6PNzHF++AMB+dlbHDeVx1pmixC0ujHAirLNc5f7aHTHmRLMWj3jKMA+1c8fJjrQA3SdN0oXRsJJljgjhS7uLeeRIrcyfM+nrFK/wDy0EjkupztK/lcsdItpry6S4ubm1tpIX2RxBQhnRZJLiVpY+kfyBlLcYYUt3DpDwPZT20DskjTF0Ekt1axyStNO3mk4YAEPg8DzcDpW5YBNQsry5VorKJVFsIpFFu91Gsdwsk07x5KERNDtH8WaAPLPEclvbxG1s9XWaKEytY2jN8l4Uc5kSQL8x2MQR13LjGc1yUzNbvFZWNhNLbvLbzyrAxVkLK0jwzO2GDszkk9t2COK9DvvDv2N7VleO6SOd5mZiqj7NKY2As32EEK4XfjoWOe9ZK3lvLcXs8lzbaeJmkdIbgZmVx5gUwjI84hwcDrtxQByA0kmW5a2kNpbzbZHGwyXkMijLWxU/LM4c8nOBGQT0qtcCa0tZoZLC5V4ZrQLLcZaG7W4jjeIXEo+VYxIrkbTtAYCu3OrwLZo8lzAk5T7MJTFEkMryx7XRlJ2rPhSWPHy9TxXnaX8V68izTyJc2ccctmyBorGXYfNiW8LEhwA5AAPRfWgDmbrTrZ4BG8s1tJdSXSTm4faJJVKCKe2BJARIMYXGCHHevMfFmlRNstVcQRwzHyZpF374lRisSlB+75AJ3Ack16L4g1a5vJSLma0ktUiSFxGhndFmd1lKFgPJRnUYI5+SvMdeEdzKAouEEcUbMXdnMvkJl5ViYYAbOO5wBnnNAHkl3eQKt9C0RluoLcTPeSMsnmMDkLG7HCERsAOM/LxUvheKO9eJYxcrHIY3niLRtJK5YuUBz+7Ukjpxz60/V7OK2mu2vGVba6jie3CBcyP5MbLGVTOzDEqc4+727WPB0Fw8xkt9tsfKl2SkMd0wkBBXP3tsZ5xwFwT1oA+5v2MZbzRvixpcEc5e21KWSOZBcFfKUsXe2ZF+7CS6qW9R6V9w/tmeCobXUdE8USGXy5bWKO4MKh4BEsnl/ZA8I3Ltcntz1zzmvzy/Z8up9G+JWleIYL9IZLXUrYPa7gJ5UdkR5ol3AKQxBAP3s8Hiv1W/apjv8AWPhS2oR2sipCEmlndJTJceYd5liicnDb2xtBOQuRx0APHfg34ht9F0ZLiaUfbLSSSK2jijUslsittDjO5kXAyxxzx9P06/ZR+Mui6NrOmW91axzW11cKHmACCa5uGZp0DHGyQZznPoPavwu+EusXUpijLyt5V6YZiiO1xHK2B5cwHWMowP4/Wv0K+Et9DBr1iI4Tb3Njc+aUhcGKdGA/0lV6C43Dbjt+dAH9R0Xi/Sdd8P6fd6ZZzSCOJls5FbYqBkUEALnMwVWGW44/LIvb+6Nmtw8Vwt1uCxxohEaLHnyxMxHzgIw57kfl418CryHUvB2n3D3NxsNva3NpaxuWAldR5ykY6hycj/aHavoC2truXyiokmHmuLiJ4wrLFFyj7AfukHHHUc9KAOWh1HVYLG5uLN5LeZxvEzsFm+zRHMywErgh3OAvXjpxXkHi6wuNW/tOe+W4aeeJZkiIYxyuITtCgjlQOST1Pr1r6A1GYeVAhht4VgkdmV3VSnmtlWKk8rtVvl55bPTrw+tlbzz5LaOKYxSQCOM5MUEDAl3Zh/rGGTwOgPtQB+dHxBj1J2tLPR4vs0ctuv277NEVJuoweJ5sfMAYweDxnGMmvzP/AGltFtZtD1KO0ML3ESTzX84Akd7ohtwGU4Bdn7cYxX7QfEiwkuI5p1jFs0EjpaqiARyy+WwbyzGOhIB+b05r8wP2g/D/ANn0jUZBaizuri1dVliaMy3Z2lpHk3/LFhmY9M/jQB+AGrSW0AudNvIpkWK5dpbuIBwH3hQrgH5TtJ6DpTvCV/Y2OtW1vFdyrapM0xmWYxJE8nyxiRS371iR0568034tiXT9SvLeNvsxMzTsz/fkkR9pTfjDg7s14xZ6jPHLClzsgllmdvNjbcFCYKu4zhCf4eCAc4oA+w9dhhuJFu7UF0itJHlusDaJXYM8bRryZDgbCMdfyq6NoEet6nHfulwZbcxzIJRtgl+X93CGPDTnaeDxxjiuR8O3+o29pBJdXSPBItuZGkcFJoxu2LPuI3EL6c816/oWqyXttGkEax2itmFo8Iq+W4PAJGTkttPuR9AD7f8Agutt4Y8PPbQWyzahfmS9IYlIUKoR9nJUAF0YjIxhulfcvwXzfail+8zve+dEtzOI9sse9VC28IUfIxOFBHUfjX52/D2/+3mO0WWSHUI41ECRoIYZrZwA0b8nF0QMk985r9Fv2fIIrW+hS6M1sov7W5SMS+bLBJBjy0mJHMO/ceeu7mgD9bfAui38FhD9riaFitsfLdWEqxSbXEjOMeZNjGSSQMgHnr6bd6jrF7atZSvCqtOI4ICivJ5cQKhtq/elKjtxzXJaPrcmvRaba27SeWsccc0kbbphGqB2KHoIgQfwr0hY7QSRxtIsc2f3bRxHaiIuXfdjG4kngdd1AG7YeH4m0i0Bu44DEd00U4RbmISphowT99G4xx39qjsNIK3MiFJ/LQAOUQg7VBZYolACiLAHTk/pWjbkSpL5whWN444kCyBpZUjxtMsb9GBycjruwPSux02OERKhPmsyqhaMFPIw+EDZ+9x1x0yaAM+z0tAk0qo7OjrKlu0TKLfeNoJDdjx+vrXnPiFptOmZWtgizeayMJB+7kYbRIwBzhj3564r2PVI5PKgY3IQ71QTpkMMH92HRB+8GBgd+ea8y8Sae5ny6iUB1WaRwTLPE2CGCkfL+XH0oA41NYBCWh3rFtAScqcxzBQzLHg8Lu69x/K/YXkklrPOyxQqAbe2QOXkJZ8zSuWOVbg8HmsXVrq2hWKK0MUeZxM00nJSQEAtgn5l4GfXrXPXl6TBcNDCk7wMbiaWGYxEMCN3lRxnM4AwenbnpQB1mpyXPlOtxdKsZAlhHl7mJjwBG3HQjnK5rITVUcNGLK3dbZDOdpC4xgb8uACCc4HesRvEF3qDGzmglEawpPbXI2/MyY4xngnJyvGM5OMVHe3LQtDBKkWLxUa2lt/mBdR81rIyHjHPB7k+lAGjql5CYTNJL/Z6x28zyzSKVdfNYNuhDDDOcgdx3FcNrV9HKipYyW/lzW+6SJZxJFtSPzJbhgvPmMuQQO7VqXMhFpcrNcG5jBXzbWV45PJRM7QueQnbJz1xXmGqLbW7XN7b7oVe2mjgw3mQSYAW52leNygnA64HHpQBymta6WtbgTm3jtrW4kliaZShgiRgIxA6YYjcwAB7jpXgvi3xJY3FvfT3l0JZpysdrASRIzBuHnVf9SAvLEjNbvi7Wnu4ruMP9nNsipBKikqiqEkM15F/FEzrhe44Ir5612/07+yb6fAe+SYyxyW+d06uDDIVDt85VhkL6GgD5w+OfiCOCLUbK6W1ez1AGSIynckKpEWeeSTjyyXwoB5K88nNfzp/G+eabxPerFbpaLZ6hJJAFZNrRyMzhjluIiDuI6nNftH+0j4wt53vLW8liMsthHHOjufLnlVflePaAFckcqMHmvxo+MyJeyT30DWsU0UC+WsLqXuGQi3ZGUZwFQZBzz2oA+cb61/0g3JtEhc27EqZCIiCR88RI+bJycD17Vz8qNJGY3McBRlaQyMS22UFkZPRSSB+PvVu7vbqZyJ2lcDYYs87QQN8fuFIP9OM1N9gku4wT5cu7aquJNrgAZaQxhv3igkYB9e1AGektwHSORZJRIfnRGDlXOQrAf3cg/8A16QyrbzR3CzoZ1OGLkloctzlT2Az/nNMmeGJ7WPz/uhQ0xHlyRlM7kGOO2AT6fU1hSARmYGYSRMC6hsvIfMJwZHHQ4J4+ntQB9zfCL4g3WiPFC06SQXMkdvcSzu8loqJEPLvIkKnOOflBwSa+iPFnwktviDANZ0dZb+5gs12xpCVjzKDtaAKNwlJXLHuWBzzX5w+BNanim+zJvuPLgjS0KOQUYkM3mo3Bj2AADrjHev0d/Z9+LMNlexp4heK0ZrV4ooJpX8u6gUoiZRThZY5I0HqwYkUAZfwD/Z18ZXnjiztbO0u7a4tNRtxIJYpNxBlMm8zKAPKUqyk+iV/QL8JvHfib4O2tj4f8ZK99DcWwDu87m1tLSLAaWNW4LqjLnnOeDXz/wDBnVNAl8X6HdWEUclm9rb3WsXMbFVjtZUkd4oXwC4JuGwRzmPHavfP2p1htfBy6p4bsZTp8G+8kuIyZroI0Q/0YREZb98SXGcEDmgDr/iH8X7Ow0eaO0v5Hs727guISJGhmjS3iE+ZmJ4s9zAbRzwBnFfIN3+0N5lxqk0mtWEMELBIrlpmglIw1xAplhfOGkLA7vlxweCcfAXiT9oa71y0/su71Oe0nsIjFtuGAuIyzNG0Uik7ZYXQDOOV6V8Z+MviTdTw3FtHIZfNl228lrOYY5ozIwiDDO4lcY56jtQB/QT4E/brt/DOpeH47u+hBSaCZ7uG5SFGt2eNijrv6hyeO4GelfvJL8fPhn8ZPgO15e6xp17batok2lXdrHdRXCF7238stLbZ+V/m5J+6VPpkf51d78QNcImQXMlvM0RgJnld4x5ThP8ARyzfJwCQfpzxX0P8Jf2q/iP8PdJn0HRPGF8mlMZUltJruZoXeNJWMskcxILlWmOF7oAO1AHsX7R3hXQ/hz8c/EMHh9ZI9Dj1i8uYpInW4Bedo5LZNi/LCiYK49Bnp1op4jW/09bO4DG2WOABbU7rj7RHJu82GVvlQqoxwc4HvXh+t+M9Y8ZX9xq+peXfy31x9qmkty48wcIjyKx+UMGJOOBmvU9Bk0q7iNlZozl7W4Ea7j5JvY4EMscqvjaiSB8MvULmgDt9M1VHNze71TYgtLiW9YfZ5IxAHjuXjIwXVSEBP3ieDWFLqdjAltPdS3rvPeSy+VbssR04SNmHfEPuqyn93ngKQDitQIlpYzi4t4b21vIrGK3SOMFDb58uQNMORKQnGe5A7isVY4Ibu5uY4JbWCM75luh5szRwwMwEDLnzh5Kk5bnpnnqAQXblr6WeXUlUyx/ZLPlDcLbMhaaPyidqkSArlSHwvNcpbFWs57tS88mnLNceURvM6yzSLBcxSKAZNkKbWfuRzyameeyiuzHHbu7m5urrTJbveGnu4w0iI7HrE0jPgDAAAyKy4NWlCg+Q1rbTRSWU8ZQiQXbXCM+zHSFpPtAC/kaANFrGO+vbRRHere2tvNMtqcGOLzYAtsLmRjnYSCWJPHBPrXo2jLp9vBZ7Yws8FqlvdReYEhurtrm4W6Zww+VI4pB5eeSMAdK5fRxBql9HqYge3tC0lxcSLJJK9z5Y+zS6YxAI3oqiQqOBnivafBXhuw1TxFYQytE2maisguInU7sq0ZSaQ/wohlQEjoRg5NAH0/8AD3TdMtdD8+1S6eKzg860nkYbJWa3YsxRhkTJHK43D+EnFfGvxZ8Y3iavdxy7pkW8u5Ly38go0VrFcAWQ3p/BtaUA85Cqe9fVXjXX18IeFZ7TTdRxKUjt7CVIgD5NpAkT7m2/vAQoBI+Y/dHFfn9qWpX+pa5LcXCyOt9cSwKu5SlwylpJBKknSMMGwBwMjFADHaXULiTVrSARNFP+6HmLHJ9nnlfzXdnHDu5JBPOGr1rwxPLd2BsWQQeZnyJTErmUFmDMrk/NKGz1A4z3rymzt7tbUiUWkcL3UiyxSyHzXZOIVjCj51EhPA4AHvXpuhuUms4bEW8j+dFshQN+/cgmdomb/UbXLEr17UAdtHb3E0cNp5kEzWxWSSRV2OybtkcyjnLj7rLnJxW3FbzLeWrRWqr5yGKCdWYLHPCo+fySflj28k9hjNVbOO7uorghoNOaBEhmKBZC1xDMyu0Yz1dkYlgeC1R2VxcyztDHdypcKMvtUSMJLlgkrIScOpiCHI4yT3oA7aDS9WneK4ku0Z0aN/OmyYvMZifKt9v3oih4yMAjGe9c1dWn2LU4p7qVVjsLuVrciNmLyZJkjQD1I+bnHzZFd7pOpTxRraXMrL9ltIWihljRjOQTc5SQD5lDPjGeFx61w2qxahc3F1NPKTE8QlijhR0Mc0+I/LVSAPNUJ278UAdhZ3scMb3AtIWvpka6tFKCG0iSRQZI5xIPllDBl65JHHWl1jVVu4Gha2EV23lXIlZFeEt95UtHJzGuPvDvjAx0rmt8OpaOtz5001xDcyzQwScyXVvAVdlmJb5VV44wp9zkVmyahJdFJS8Sxr5kZLtvms50fCW7ADABHGR6UAWr6O41VxIYUd2hcvLDG0boI3WUROv3VHlKSCeSOtUNMspJtKS9eSOeITtbyQMd7SwZJQRu/wBxwxADenTtWpqE0aaJM863MMzTzsmyXaZMSbZY3C4HklTlWPUDBqtb3MsNmILa2gvmki8kQEhI3UL8rBl/1cyIAW7nqM5oA09JWO1S9hla2d4YLh44nRWbbcRoioDG370o5fJ7d6ZJplrZWq3dhJHAlgv2i5DvhFldVQzIcgySEggdznNcFbm+ub210+KBpIQk0jSRv5LQmViWEs/ePzCduevHFUdVv7rStWXRJZZ0tpkURxljcq90JBI8Tg/fXJO1ulAHT6j4kvJjcKiD95HPYReaCqJHkSxSO0hzuIdiBjHPcc1zFugS3aK5vY0kuTvURxlpBKTHI7kbvkG0EdO/0zsanHDdJJvtpI5JWMN1Ezg3EARQI5IEyBu3r6cDiqltYS2sLSwotxcSR+Zm4VVZkVMSKpH3Zc9uvOBQBKllbXs+7zIUmmgyJJifLcwxMiLkHCsSy9vwrlr6w1a5MuyUwTW6hW8tV8uVUdVXzOcsoA+U9gB710BN07wW8dqw/di5nlKl44ygOIQUXIf5T+eTSteJfeW0iw2TJbyq1wVkLMGbBVlHDNgjGegoA561sdKi1ALPLtspdkr3OC6C7gYNLA6EcyFiSF9AcZxXcxaBpupTO8JVXkgfyHt4izypG++TazkbUK4z6ZrCgFmyJbXsJH2ucSedbASCU2+1LbzXYfu3kVRyPpzWiNQOl6lHbxXnnxwSSSmJ0x5EDhUktnYD5ANwHvg/SgDP1yO7s2DQuWhgtMCBYiq3M0chzZo46uIyGz0PJAwatxatp9poW9HNveSS/aV8qRlnSaXahtmYcBMqSScAiqerawou1t4S/wBiL3E0CAeYf3ikNKm4fKVO4AegArjZJrS5jmVJ5JYoJg07ogjMs+HMCbc/eDkZU9cGgDu7y6+1TQSzy/abNYlU3tusaj7S67kjAbnehGTng4rk73S9UF1beQ4uHuFkk+0tGHllgYkOgVARAMcnI5x71JFeBLe0hwPMh+zySQqp3GRQxcDb/qwVOD9Mjsa1rSe4SOS006C4ga/aGcGVmlmh3EqFWZutvzyuRweaAGaPcpp5ia5hnQeaix2e1XeUJuEjK/YlBjb2HNe7eELvT9cheSa0itIrcYsvtbBBFGx2KJJH64kHA6dOleA3IuP7T8vUG8i5hiMzQLgw4HyrPbqP42wcjP8AOvRvDWpRSN9hMFw6yrGyrOWAlIZCmxCpxGrEH0PqKAPoVdAk06zvru9mijhSzcR6gkaSwySTK2133cxMRxz27189eLNQXw3t1GJlMriORILKUxJcRxuCt0QRy3972r3C18WRx2t1ZatdGRWMNs9rINsAAO0GEEbZCMDg+vBrzPVtC8P+JLxbNnj+zy3EsMYSbdIogYFYk3nMURbqOg/CgD7u/YL/AGhhaa3JoV9cw6YLqQSRSvcFkRlwVJlP8ecYXIHav38NvonxO8Ms0skepTf2fNaT3EeHiXzYdu8q2Q556joT1r+br4N/AC8t9Ts5NDjaFzNE5lEqeSzuUlYM/XaqkDpg561+vng++8dfDrR7W2tzcukLRu7B3e2lQjMjBs4UYzjOeOwoA/Ib9uj9nOLwZ4mudX01IxbWskrSCKBbeW4t/Mbc7kKPNG12784r86PDumWhvp57SQmFfPeOJpEDW0jnbE2B6YJweme9fpT+3r8Wr7VtWvbHS7xZy5jExup3ZVeMFpYn3HEMe4tnGOlfkrba+1zfR/2eYvOEk0dyYSwS6mTDEKAMMAcjrzQB6reeKNVijbzZvtdvbmSDYsiQzyKDsfeFOW4zjscCudv7y7e7iuooYFg+yW0haYCS33ShhHJHL0WZGwHzyO9RWyWVldXEWoQIQ0SzP5hIkaaYh1lV92FUc4HcjGaZq97DcW5tLS2lWM3cKyJKMebG7AB0QEDc3UnoOlAHnPiu4mE3/EvjlEkgWNpWYPFBLy2/zCR8sjD0wMAV5xOyO4+0yXMl/cOzs0RQxsIf3bFi/BjIxz0OB2r07XUntnnge0tJyVe0hglMi74ggEzqVJ/fgOAvHGM9q8+urSQuPItTE6RRxWVqNrtNHFzJGiNksVkwST1HWgDY0e8eU4a1Z/LtQ88TRqfKaGQMhiVeGyp+6OoNdinijSJrRvs37i7S2YRmZQsscm545I2yPnDuqADHy9a870p9U0qP9zayPeNGojWZ3QwpuCyBVx8w2EnJ6Y9q3re7lltFD6bAHcPH5sQUvDeLOZSZnbq2HQ49fpQBd06y3w/ammnMs0ZaW2RjKjXDvgqMjBLE4A7Z4rq9M0Z3vUnMVykOn7IIluXAQmQFnSRmHC4PAbBOOtCLuFrhPmhVWmSJfKLOJFLOxxjcCcn1xXRzaml15NlMI5LqbyZJtspjSaWFAqGTbjbgY3YzjqeKAJ5BBHc/Z4bZLkyBy1tGmIpTNkTmOUDnIx0PuK9P0zQI76ENHGthcwW8Zt4mLbLiBTDEIyFPLI8KgN6tXmBkuMxOYd2pWsdsls1sxjs0MjHzzIEPQKeD37e/qnhu/u5HErJJJHYQ2rzzMpJjha58p/s0fUpzjce53DNAH074L8O3Nhp1pdTu8vno9uIY4mUDCC4CSFRl5uD9DxXu2l6A17awQ3RFu87tPPK7YFv5Z+ZLaGXBkLw8kdjXnHh/Xr+HSIJLJUaFYrdoobj5JH8hMzONo+aZozg9xxXbW+tXOp28sdw0wguXX7UsB8y4t7mSPYGtZMbotpxuXnGOaAMebQodNuzBbTmS8vbr/SzgoIbKRtipuPCDZ+Iz3rjPEfgC2/eiyk2zXQuPJG1JLUtYoHQl5D+73k4XaeGOPevUWntBKkSxvcLbiESyRuomNygDDzSSSeF+90zxiuU8QvFtuI0LLEY2aL/XKn7uVrqTzkJyjNHGw+XrkCgD56vDfLex2V1bS2Kx3DLvDsiRO5FurbCMGLfyePu857V0llrx0xJ50FzNDGGs43EbTQXMs4/dGSBuXAb7xH3c81jeMdQvp5rzWraC5lMUi7UlXylmhjj8tpVib5jg85x1NcPZ+Lb+G4a21KVbqKWSO6LxLt+ypkKrrCyjdvJOc9OvNAHoF/eyzvbXQhtIiDudYCVS65w73EQ+bntjk17t8HvjKPC95p81nezGJ2tPt0nmsIRK9wAY5iSCpQ5+Y+ue3Pzbc3dvfwafaW14i+YDNqDRMouQ9y4iRw5wYoDkbh+XvZFsttbSTzWghuI5PL+yxws0P3SZZnEZ+ZxJyvGDjigD+pX9mL9rSHVo7HRdVnt7e42JDbSSTrIZ4JfueYxY7ZDjp79T0r9VvDfjWLVbKORJEaJChkCPuBDY2lSOvXn6Gv4mfhF8TPFHh3xLZzrqJjhWfS5vLSRGhisIhwUXqUGPnXqvev6ZP2YfjBbeJ9OtYvtIlLxQbYxOHHmnGRIxPBxj1/PigD9NxqxuECQOrKcrkHgTbPMCHn+7+tZ9y4uYo08xg0jY3l9rbfT2P0rntKZpEjIfMGd5ZFAYRiLZtKg8PvPLe/pW7HaRXDXEoZwYcAZBAHfqe/Pp/jQBBcxvK1uYZ5CHjjkaJF2BSvUMSThufT/CtGyAjG3I3l5DOjn5lctxx+J/P6VowQRNFvHyO7GV/lChc87VPp17D+tQnZGx2RlwH3PgYlk6csT+Pfv3oAcImCOEWQksLkJklAuOWBPATkdhWNqtjAPM/eGRJSPM3gM8eRjPDcHH6flWxJcpEpUFmcpmWMtteBjgAgDqv+zmsCe7lnkMfkRGAHEpyQwOOszEgqM98GgD5L/aE8M2t94d1Oa0yslnbSSRzRwBlKqD5aorJ8zgN046+1fya/tfeDtS8D+I9cv7axRbK71D7Zb3b7y9s8uPtFp5YUGRZJe5xszX9m/ivTmvrC6s3gEsMvm5VRuaMHBCkZGV57ntX4L/ALdX7PuoeI9K1PUre0O+BZSsKBfsxkjkBjbJG4yFcbR3z2oA/HP4GfGTVNB1XS9Qaea3NxPatIhlzHK0cXkrATkbY9vJwAa/qC/ZZ8eWvxG0S2uk1WO5v9PEdrcWUssKSr/owIWBSR5zEDIB5I6V/IdDp7+EvFsNherLHJFNLKBcQiKNHXAVIo88kHGMdMetfrF+xf8AH+HQ7u0stQukhuGuIoUnLeTGJIsNErNu3PIsZzu/ve1AH9Rmn28pgtxJbSqbdcMABG2O+4Nzj8c8V2Vhp8SxFinlKxXy0b5iwPPBHYDP4mvmD4f/ABVm8S2NqjXguXeMGafIUSAjcWYkjAIzj/61exJ4lumlkjiuDF5ZTyPMAJC4xgD3JoA9C1J7G1tnKDJdkyFYIVL4Kkc8nB7DvXDz6nLGWeG4CMfmVmIYMIuGHB6kgY65znFYU/ia4kZ4pPKJRXEszBNkbL90Ov8ACcAfia5+O9EufMi3ModjIQ2HHO8IhHIzjB6dTQB0fiS+j1TT1RoXsb9oVZmjYiK43nIWQc/OYxxjj+nx58d/hO/jDQtUikVlFxbQosAAWKK5KEpLHIOY5Qcbj36etfYNrPDqEsJ2yB4TERHIiMGGOG9lUYxxzisjxdY213BLb5EUbMyBXBHm5zyw3emBQB/Hz+038A7v4d679v1GC7ubHVLiaC51Es0sFmJJCoG1iejDpjp7GvgvV/CWmyPK8/2lDbTskUewmSaCRtsd0jIMRR5PI6Dv3r+pz9p74FHxNp2r2I8hoLgTzxh1EiwTR5kZIw/+qGeh/H0r+fX4jeC08Ha3qOm3EMqwAT2J+WRkUSNzNDNg9XDYHSgDx34P+LZPCvi+3067uJ7ayiuWSO4kkDiKdSTFyDyGwORnGeQOo/Zr4O+LovFmnXUMxiS4ntZEto47gyqokAinZ5HOCX4IUcZPHFfhjf6Ui3DR2UDo9jMjWdxuYSq7EFrgyNwxzkANxgmv0I/Zg8d3Nxe6fbfbbK4u9C2yukW2FZCuA0VxlggfGccHPoM0Ae6/HH4WWraXPaWkU6CFPOFwlosbQlmZ5WmlAw8W8gIMnB54r8d/G9s9tr1xaPczLPNNNapFLtM6SQEgB9y8RucZ6egr+k/xvpCeNfBy3QKGYWyyC3t3VPlc7jvRBiTa38J64r8S/wBov4VDSdU1TU44rnT3lV2k+0RpJ5txu3IXmXmEMCCoAoA+Ib7S7vTjDNLA9skgcyNAN6SyTYUzBcg7wQOOg9azPNFpG9ujStcPMCZhCSTtO79yv8L5HPNd1Lcy3lqtne+bdRwWJgnaPa0kcwZ/liXOUdVwSevT1rE0pdLwp+z3N5JaW8kqkIVSaINsBDuvM685AHOKANy21QstuirFDBcIpF065nkkC4aEk5Kkkd+9bml6tIs0UNxKEmiyY4kX5FR3GA/zfvm27gOmN3bFc2jRztbM4RNpLs8ChcKAWVHiJ+Z8kDOBzVVbiNrhp2lMMkRjawhXMV08rOQ6XGcjaRnHsetAHstreadJcRkK8ckcjgsG/cxNGCQ0gXjcM8Z7nFdhpN/aoRO0UdwizkedIUVgjnDQvGCdsZJyTnpz3rxOW6vFmWyVlSIqJg0W1UZZMGQXLBjmRWyOOmKlttZSykuPs7veQTHCqGJVrhTteFRjk7QT7igD3i612W1DsjW80UUjssZG2JnZlbKfNwypwvJHt6I3iaOzP2rAK6gIXZiCSiNhVQZ6uG57kgYPFeOSapFfKxikVdsUhUDCtGzrs2FGfs3GcZH1rFbVLxo7WxunuLkWrrGY1ITD55mEg4BCnAX8aAPeX1ON5zJDs8hZYUYSKACyYdy4LdM8989D79VYap9ps7nUiEWaJpoYJVKqr+XIoWQIerbuPfg18423iFbSZrWWc3ayH91uA3pIVGI95b95wMEgZ711un67MdschCwT3Kh7Hcg8qFSrTOC3TcAR2PNAH0JDPf61pkKyiGB4zLcR3BTbPt8jBCjJ8zLCQjHtip9NmGoWdz4fkMkVwliJYJysbNLEkbsJ5IyAVmEgHyknB5xiuE0bWrlrOCWOYeTHeQmAlQfLtGQhiZCcbwex4yQO9dPHfXH9q2OsW8byWs0ZgkntrdQ0c06mRBOJCPMYOg6dvwFAGQ2gLEbeJLrzEa1a4dUZuZxNIjQyiPBRf3ZYHuTgZJr0HR7y6htoVMcdwmnP5X2VVWGOKeRUmMzqmN7E7l4w2Ce5q9aoqC3aGyEzuGhnuLOJJJkkXbPHJIrDCqZA+c8eleieHvDljLdW1oqQXU9zK2o3w37Yo3CgwIAfl81pFAYDPtigCybO71ixuxdnyjPaJsuIbf8Ad2ljJKstxZsyLu+1SlV6gkhgM88cFr+itYaymnW0k7rDYwrewpNvZ4LeRZo1SfB8psj5+D8v0r1nxPqR8NPfq1zZo11c20z6ejmJ7t/KxFGmSQAiBRgfeMQGc9PHrO+uNUjm1GS/jSVr6aSYReWZRBKjQyQQYJZyOMg8GgCOw1e9itkhntxJBBfhBbSxoXSJ7iSW1l3L9+HcVznGMHnHBq6hANblEkizTxKgjgjLB1icNdsAE24Vg9y2V/uqKyLrUr+LzrO2C3ZtrkQqWhkW7nhHypPJtAAjWd1ySfur3rpNN1C3sbaT7dA+xAZoyr+SwJBMs0gwMkdwDnav5AHGtBcabfWduGkmgjut1pLIHy0s6pZvBIkRxFF5KoSxHBY+9bcMMklwUV1iTUHaC4t7MmVH8k7nuxJKP3COoKOnYHOazdcTUpLmf7JMLm0a4j8i7tkCi0V5SJY5mx875Rsdc4Fdrpmi3j2k4LxrJbzJbqVZVkjt7y3Z4vTzJHb5SoPBbnrmgDlbyG13yadp1ysd/Lb2t9YRGPAtHeZlntowAfNgMMtwmAQfKA7inyW+pWxWa7t4Iri1CsrCFG86O5YSXQkUEFMqpwecqSQe1bDv/wAI7f7ryK3W9FpLcWUYCXQgZQxUpIMYMYGCueVYnnpXX6Frnh3UriJ7uOFLpvLguI4JFdXkjtnS2dY5hhU3McqDxJgZI5ABWh0aTUYFvI7TyL2Yq12kQDtNFHb7XujbHkMFJ2jnJ4zWE3h+4XUXikvpEuWe7ZrqcqLYGOZrmGMMANqhUiX25Ar0yR7i2xfQhZb60uCls9gv2pTDBcFLhrqNGzHKio5GTtOORjiuZ8YXVhOl1NZXsN5YzJDGzxssM9o+NyiSF8fO0xO4DJwM89KAOb0PzdL1GaRbuW1lF6Zb6In9600iyI8czSA4QARMVUH5cnPFbtl4zj0u98qdLi52LezQwQp5MKRLnzbdIWXlWbJByd2c+lcM+rtFastuk1xPdCaezvSFlRVRMKxbAZ5VY9+O2K4GW7u9Ze3vheai72chFwJR5aKJIifPzxkCQkAA8lSD60Ae16JrS312s97AksZmudQhW5X7MnnrIpt3t595LShHTKdDj61HrGsx393MsoRWEiROYWbzxHkkBHdtvllVOQOoHFeYyapqSWxEVtJPBveW2uIcNZ74IYoluYItxKMQreYgOMjIPpZgvJryNAbbzpb5rQG3CgCEwRhHmjk3Db+7+Y5xzQBXaW301p79ojeQT3At7y8Zl82KIt8rRW5H7p0VvvAnpVC81BzHfxpftqUUq+TAimMSi3LiNhNsxwSwCOD1OTU+t2sOoaX5c9k7+X5kjJGHhfYtwFwydJGEYJJz0GRVWHw9baXbyxqBEyxx/aZBKy/arOYjbCUQH7OgfuN2eTwaAIoYJRZ/amktbby1FpFPI6yeYCdtxcyODulkKlguANuOK62+0xrq10EPL/pm5GjuIEVYiwZvNDhfuuVUsp4y2N2K8tvJrdYxbC3+zm01CSK3XfK4ERUKoZNuDGASd3cmul0/UbqeC302KWZFkluDZXjOqhJXiQPBKu47k+/gnb1oA6m7vjcfZ7mOaS4ewQx2sN4yyHzYW/0mYK3LEgevbrVPT7wPczKivNPJcCQXbbyiBkDS20u5uURVOMD0AxWFaT2xCxT3US3NurWtoyHdDMjhiZt2fklJODkYzjnmrelNLFJPGsIhWVYoJZiQ0ZG/5nIBGyR4u4HAOc0AdiRdXuLiwY3Nu+QJJI3jYOjMrptIPAI4Oec0ViPp9sjFYddlt4gW2Qi8cIih2ACccrgA9+SeaKAPIfH0cmv30ttbTGYzRSXLwys3lxMB5j2aR9yWOQeSa+a/EmgalepL9ijBurUPHLFs2SRKuCQYWAZxtGPlB5x05r6U8TQzafcaitncTXV9DOI5zBtlIBIz5T4DCQgDaMZ4x2NeWXGl6sNQhmhSZpLhhHdkSq1wjSEkK+TsBjbBfnsABkEUAee+HPDOtW/2e+ucRRlYwzlHlupOAJUMMYJWIYAGQOnOK3tQubWCK4+xwRJfEmFGJMYQ4y0wI4MmQODz6iu/+TS7W4kimjutVhY/aJZ4RGrxICP3fzhY1wDuycnNeV6heiVLy48yxs7iWWQvbpi4SVpBuSaKL7sAxnLbuooAzFvdQ1hxp97Isn2RVO4Qhp43APz5iIzFyBjuG6dq9u8EltKjiZERpA8YtpEdVhtXHzkZjYje7D7rnIx35rwKxeW11UBfMF1c2+yS6sT8srIoPlOjEfPt7DsfpXtfhr7M4aOK4itJfJSc20kE8iTSAOrTSFwNkm85GzPSgD2xNUu9WVZ1vraz1HTWJiO/YTMMuJZgARFIF+VSQd2Petu1v5Wa11GPyrgmdmuJRBI1zPIsWGEsiAbv3m7B2g8dOa4e2tr+GCNjLLcR3Fkrw3UDIXklYhWCysg2eXwBwcdDiuptYbuOK2nt5LtRYuguLm5e3jtxIUAYzBnDXDNuwWUHOQTQBa1rS9Onie8uUnimvInntZIzcKJm3K7J55kxvDZOTgKOtcjd6JdBk1BIpoJJ7OSDztyvdMB80bypGdr2rgrmXqAMZxXT62jS2JWS3vGeOQTraoJJoRGWLhEt3AKA8lcYDfxHHNRQyQNbXswtlkWSBYpQ0ohOkxzAbWjVJCC5fG8ZwvbigDyt9NvtLNu0lys0F7vhe4gZ45omALzQRxbc/cyAxyMc5r1b4R6z9g161t7PULQ/eNx9sDTSNAp8yIyAFm3rtIBxgkismDTL2RGC3CF3gVZFjHmwzscojMdhEGU53K3ODkgVY8NeDYp5l2/ZoZbOKV1FvIbiSYecDLHK5YPabXGd2DkNgD1AP3Q/Zq+KUZuoLk3VnEsCpttI3dZJY7dFYybIm/dFiQQDgj0xxX3L4+8Z2XinwtcvI1vtv4J5CCiwPHA0exo5DuK/aWPKnHOM1+F3wG8Y3PhbUIViSaRJJBHeOgTYIXUrgXM2DPGqjBXAOTnNfpl4Y8b+Hr7SLy2UTOyQPLbtNkbVuIsSRXUqBt5BJKltpGMLQB+OX7RK3eh67rEdnLcSDT7rz0t7hHnujbNvWOFZ4ZArBgfTcoGe1fk38WvEF/qcF19rnNuY5VAWfetxapIzMIHEmXkt8D5Tg9M5wBX7DftUXFx4TvPEji5Yi4khmsbKaOZ4bi3nJzdrJwcIzHOcbgMdq/H/AMcwrqwu7jSo4DqdxO8N9KsMly931LOFlLpGoGANrcdMDpQB8I6oL20v5JZDB9muhIshJZyyEkIWXnMuGG04Gc8DOKraTpL3E5Vop9s6OIXSNTJsVS4ZwBlWzwc4P4V6PrOhXVhJfXEkCSTFsizjAnTy2+Vrhhk+XNyTt6+1aeiGGzMMtujNK6Rqx8lWvJMlSQrZwp2k9QD3+gAnhnw+0VhAjXoskmuHjBMYNw8h+WVVyNvkhgSxYjHQHPNfSvgzVNQ8J3Fhc6fdeXqVmfMheyml8h0yFjaaSAnaAcsWJG0j0rhLDTTrcd0twQltJbO1urwPtIgIMnm3Ece2OUMRwDkkHdz06LTrdNPlslk1CS2tGIVEU7YzIEDRRygpmVDx93cP72OtAHuF54i17xa15c65r2p63q3mIkcs9896ht5GLEW0BdiCF+XcoPbvWNdW1uHWxtEg23TwSyiaOaOa1dPkfy5ZgAoYA788g9Ky9Os4g63tlJdi83SNe32n3SK0cIiPyWmw4LBuWTAIBNdlf3dlBDo/nSbA/lTeTawoblnB2ulxuy7RN95iRkbjnFAHPW0unWf2yF5Ve2huIRYWc0zyqxbJnFiRFkktnLEgZ4zxXoEPh2K80GXUI7HzLeeSAwHDTm0digkaTYGZZlHAGMc/NWLYaJp02qx2eoRJF5s4u9PlhkAs/LlcbbYnBIO9gfl9SMZOK/Sf9mr9nm88TahFby6c0tlqFwLdLWWYG182baQ/mE5X5ckZGfTmgD8+1+F3iS91BbXQ/Dt2IriQwS3scBurtwVQiQIpwgBPG3nDe1fX/wAMP+CQvxO+M1/pOo6nN/Z9pdywXLyJbSi8kiAB8uWVlARTGSWz9BX9L/7P/wDwT28C6Hbw+I9bsraa4thHcmzk3XMErLEdqyyEBo0QkbQu0HPJNfSfiH4m/Db4EWBudTuNH8P2Fm5Bkl8uLc6BggBJ+QbAcAkkgdaAPyo+C3/BDz4d+GNKgTWvEF9NPCiYghjjjgiJDO7oBzvLZzj0zX6N/CX/AIJ+fDn4XxtBbahf3UcjQv5jkNIDANoVHKkpEc4IyPu5r5V+LH/BZr9mP4ZJd+Z4ot7u7t2CS2+nok5hUghQHHDvjJIByCfevhrX/wDg47+C+m3iwWOhaxfxqzR/aTDEQ0A3MZMBuEAwc/pQB+9Wq/sY/CrWobmG+GoPLcrJkxzqphDnnYQT5mSf4wR6DFfCPxU/4Iifs0fE+8+1axqHiGCQXElyxtWtI3EkvzEPMYtzDOBjOOuAK/PfTv8Ag5Y+DbOsMvhnVWAcnKRRFXhCkqYh/E+RyMnBwcCvZdE/4ORv2Rrm3t5tSj8T2BuAouBNppPk3J4kR/L+7GGBxxnqe9AHr2j/APBv9+yXp1350t54pngmgVDb/boIU3BVVn+SPOSyg8DBJ59a9z0D/giz+xzoSW4HhS/vzapsgutQ1BZJSCwMxb5Nqq2CDnBAPy18923/AAcJ/sYJbwyXXim5jnkBdbWPTrp3WNmcxF32keYQuSM8e1c3f/8ABxb+xyJJ7ex1jVzMqO0Uj6TcNBIVBKxGRGJ3Mc8Dp3oA/T7wd/wTy/Zf8F7n0v4Z6A6hI1VpbeK6jUxfcLfa4mV5flyGCjrkHpX0/oXw08AeFoYo9H0HSdMjgCpCbW2hiZFRQoBCx7cgdTkDiv5dviR/wcpfD1bS4j8BeG9RutQilbYt2jwRPDGSmBI4O/KklQTxjsa+DvGX/BxV8dNRluYvC+kWen2LyzRuZ7LdcpayIGzG8b7Wfdxuzk4z2oA/t88R/ETwT4OspbnVNY03TbW1illka4niiQRxKNzcfdAIGT0+avwR/wCCh3/Ba/4bfBDRta8JfCbWNO8W+PZbSaGNLdkuLGwWZGUSS3HSTDc8AkdARX8k3xv/AOCmn7Unxglum1b4j6lFo+pz3Mf9lWdzNZNZpKGaONjGdvlFSNx3Y45Oa+C9U1/WvFM91quqanJqFxIxSeeW5RSSwBdVEi75BnqRkc9aAPX/ANoz9o3xj+0j4w1Pxh43vru+8RXt28k0izyyW/2R2DNaCSV829uoPy88Edah+CnwZvPFGvadeWVrLsnQTSeUk1xEyLKAFWFk+c+WTznDFeOeK8n8PaDqGp3lstqDNKZC9vBkKksYfBgXygVlO0nLMcDOeK/Yj9lDwDdWkCSywLbfa7eSOLSpYWuSJ1Qbx52R5SleAqEsCQQMc0AfK3xh0bw14I0k6fcxm3laVIoJhZ/ZyflxLGRg+WDltxwTxyB0r4eF7ZrrhSeYGO3PmWc0EYaUpkhYpdgIIKZ59B1r9hv2wfgJd+JfDMmuaLp2qwixglu2hUssv2qLCOhhmUEQhRywyOmSDX4W619t0O6vI3y0yN5LRt5jtFIrFfMUqmQuMjGMccZGaAPftZtdAnsLeSyFtaH/AI+Ecyq8jORuL+WCWJ46AeuPWsnS9YjvJUtNRhhaAIyQeagaKSJTtI3r8ySbjx79eleHS60bg2sIkcNCg8pw2PLLK37vA+8Aw46nLdc1asNekhFtDO95LGsrSyrGDvEiZ8pVJGSC3JA6gE8dgD6h8E+FbL/hJdOuLOaLcl2k2yORi0MSyqyBFQHbgjaQPXI4r+u79gj49Np3hXS9A1CQNMYLe3torvzd8pVFilS2mEYMcSIOwx161/KX+zbZ2Wt69pxML3skdyXME6eZuMihs2uMAYfAO44X0r96vCEeo+HtFsr3Rpr+DUbKyiu4bGO5iRoFVkMpSMDjKhg2D0A/EA+0/wDgpp/wTU8K/tkfDeb4rfDa0i034p6HZvdK0ICya1HBGxks5giZdmCMEZsHnrzx/HV4m8BeKPhz4ntvDHjPTrjQL/S5ZtPOnTwtDdxm0eRGeZJF+6XjOGx056V/XL8Of29NW+FdzLB4whudU0vUrcI626GXyoGXy2ZdrkiSJASSF5xjkkV+VP8AwUz8afBH413Fr498Lw2UHidInlttTtbWK3uLmPy23Q30EXMkuW4LDeO4zQB8W/sv+MNP8M67ZzzJZX1veXEMU8jSMzxFpsAllf5pNpxgLkY5r+0L9hXxb8KdA8E2mrQQ28crRLNcyStbiaWVgm9IZJJSyuGI3duc4r/PF8L+LdZ07VIZrO9Cy211t/eyOiFklxvkhKr+8xjBIFfqF4A/ay+J2keGIPDPh/WZrHUZI4kV4bieOF92P3rujECVT0AzuoA/0LE+L/gfxTol7PoniSCIadbzTy26zxPNEEG0KQBkYIOW+6M5ya/E/wDay/a/+Jlj4juPCnw68QajEfNeN0Esd0LqKQbCYpo3IQgkbc4255r8FPhZ+0F+034WSXWo/GGrTw3jTW199ov2a2u7d/naN7aSLKqxyVY46cV7F4L+OGpa/wCJBqviGZIruN83kczCWcSytlJVlVBhSSFC4BPXBoA7P4j/ALXH7SPw0t4r258ZeJ4Z45DOlsGFxbrIrBkad95Dgnrg44qz4L/b71/4xJb6Z8SLu0ttblmj0+1urdRFFewTDbKbmNnxFLv5Jz82e+Kxfix8R/BXjzSdV09raz81IJbS6SUM89tM6cTKqsNoEgyOBivxb1a8b4ffEO5js9Ufyp5zPFOszbvL35XbvZtp4+UDnHbrQB/Q5o+n6TrN7dRQX0MpikK28Du0k0bMhUPGAuAq5Bxu7dK4DXrC20iCR3tbiecTXEdxeFGa0kaOQ/vZlhVmcsuFwccDAr5p/Z8+KV/rEG5NVgju1s/MjMyrNPK6xhCY1BO+bIJJbrkZr6Y1Oe41q3mvLZ76O6FsstxLatHHEu1Qs019bu3lxswBIPHQ+lAHkMNtONQ+0WWnmZZh5khEpzEWk+dhFKoIiVTwpJI9c12ml67pcLxafp8ZjaViL2ULH9muLh5Ckiy4lUghCSAWJyg4qhBl53eeXUGMQjjivbdFWQxynMhfChZINuPnXK843U6bSI7aSW9sZrKYQRpHb/KJvKuZ3wZp0tHYyzjdwNvueBQB6/o3ia2nigiAhtrHf9hlkskR8mGQpulhyPIG3GWYk9zxzV/7RqL6ndXyGOzWytZnd1aK6muo3UxQDCyKQwXB4LBQenevPvC1nPc6fq8ck8kl2oQJbW0sUJmuD1M4YBlVsdhnBwecCvRdBCTW0MgspZ7i3gmgntmRXup3KruijLEeZboQAAMtjjpQAzwzLturmzkjCvEo+1z28MQikN4dyXHnoxKHPGDgL03Gu+t4ZrmM2E6XciW+JYBI0s5uULjzI4LoLgA5BA3FRtOD3rhtKLS33k2NpdS38krNdQyWQS2ZZXVPJeNyq5iXOCpPPIHavXJtOsXbybXVrQXkMUUzJJayPNE8RxJbxPG2EQDjBHGepFAHlfjjwbDfKyxJPslDLvwqLFJt+XfMr4ZlI59SPpXz1qGlXfh/ULYSiS6ubeQAWTyXDRzW8fzSXIYyqkcpDZVgp4B5r7J1E3F3DHYWWwQpDJG6xozxLclv3fmEggkv8xOcYOM14n408M3cE2mTTXLtcyxTAqJyJIYUyZcRgFNm4DG7+FqAPr79kX4xw2GsW9lqdtMULxw2lt9peGOMHJje5PdxtGxhyRk+9f0H/DrWU1jTNOMTK000b3EkEM6TxLhFZN84b5ARz1zwc46V/IZ4B1//AIRzxBDPFdQi0lu7a5ke7lRGSRGKPGGhGGdeSoUY/vGv6Kv2SfiZb6poVna3Os28klygMUjypDIq4AjjdmIDqTwNp9aAP0KmmSGV1icpBlEckAlGPJZGUdOep4PWpvtD/MnmK6+Xt8wKxI5+UPxgsRn/ADkGrfNazQ2TWk53XNtsuIkKujLEM79w+6xK9OpA4zUSsTdQupEnlwrvEwaJIsgBWRQPnZcDOemcigD4F/bf+A3h/wCL/wALPE+j6jpc88tzpepsZoSrk3DWz/ZmZWXarqwXaM5Oa/zQv2hfhhqnwf8Aiz4h8Iajb3VneW2sXQR75GUvbSXMgikUgZL7eu3I96/1nfGOmW+q6Nc2MkSTW93bzw3Lb1QOzRMBKoHQjJwR6fn/AAx/8Fo/2J/7A8dab8QtDsLgadqovWudRW5ldjJCzSFSw3LGFXdgkc4HUigD+ZHUYDHqCoskcWx43neSZpEkxyBgHMa88YHHX6sn8u5ZyEZ+dsah2KRByN7DH8BbGCeSD7ZrQ1m1+xzTxQWpuI9xtjPLucSsGZWGXRSWGPTB9TWbpUjW0kgdW2hNskhTA2j7qbt2eGIGME/rQBfuLxl/dSE+VDCC8anzIHdFwFBXJ3FV/Wtrwzp32oxagEja1dGLwrvkaHLAKGReVUk9SMfSuWuJ1llEavHPI7IxWFw4AIO1HGAVb2xnJ6kdVt57q3ufLaZrOGV0SRIHKM21gxRtp+6ACfxx1oA9N06NJbi+tJLiKCFwyJbROGMpyQYtoPzkkjpyO+Kmt9Rj06/tLBobdLdP3RgZtiokjYeQyg/I2T3/AKVwc8xsb1ri3jnEajzkKu2xwCRIdxHUqxBwc+metJNHIzW+oW6RXNscAxFWYoxbPkFi+WG5gQx/GgD0jUtOghu5mimnNvPaPcn7RLu3nJEcKDGSoC9R65rmLaWSOVwbZGhiK7khdjIpcAkA4/eoV/h7Yz71pQ3Wl3yz2WoyGx3IrwTSyMGglXBICAkrHngr3GePXK1NIdPu4biyuWCpNlgro4kjePy3byQS3lsmc5HHagD03SPHOmaZdoGuf3SW0Uc6uzI9sYZC5aNmXOSmPu5Fcd478RWniO5jmt2v5Y9zXMDFyshZyNjMU5aIYHXnnkDNcpOZpLc+THFGvmiSPeSybbh9kUbgoSSTjgnIB9Kyre2iUzwy73ufuSCNMIjZ+5EWfA/TOTigDTi1q+kE+n3YSaKYI32hd11HHKvCvsYYDgBAxBP4GtFbcyRx3duILhYnEMm9wsdw+MqYkfGcn7wA47VX0rw/dz36i1WFWt54FKuTGqrKMvII2b9645zjIJ688V6Jqek2FpvsUR2uFlFwJbRRvSSSIks8JGFcspyq+uehyQDzmTTS7Sy6hD9mO7Z+7R5BGqjgRzsDleeMnqcADimC0so50W5VxboQZEZkdmMDBom+Qn92QVz3xn0r03SLXFuttfWjCC8ePdNLcxmS1RXGGaNyeCB17k49q5/xBBJpd/PLHeS31pcxy23neUm2AgcQuSmFYoRg9W6gd6AG+HPEjm6lP22O0W3LCKBQoEm5iAkSOo3x46kElTXs3gnx9btrUllfQ2zQ3Wy3eVZAxWSUbdjs7ExoBjPHc+lfO91owW0EkbFYVCRrJHKHEMky7ys4YAqzHng98VV0y8Onjy4beWRoZo3EjD97JMoIRUVCS+D655/AUAfqHp3wR0b4iWyywPEstvD5CQ28sLea7OZGLzRk7bYDHJ+nWva/hl+w3Jc6lYYsI57Oa5VwyutxEHdCT5TzRkllb+H7v93mvzV+Hvxn8WeFb2xuodQYQJMsdzDO7Ql1jkDbJY05CAHHTc2OeeK/fn9lP9rTwHrLWVjr6x2l3bRQM7bZUtZXcIohjlhJDMQTtyBjOCc0Afpx+xv+zvbeDItO06bSVjDW6TPNdAW8scMMmFmtWCZJduqnB9sGv2V07wpay6Qv7kQxwRRiRVt9hXYQuI442xIXUAsx+8WyK+Ufgb4i8Ja/ZaXeaLqEC2j2Sp9mR0a9ga4AldLkSuWjGMkE49q+6tHawFvAYWkuMwxYQSru3bSBJICfu4DEjn2zxkA8Y1f4UWt5ZXlzp8qsN7PZ2+7MkO4gTSOpz5alSwwcYzXzJ450u40F4HsrRJ54hNp2UlaKRIFIZ1QIjKD0wzKo46nNfpDZ3FpM20QWyMr7CyIzxOHPLS+WD5YwpJLfxNkcCvPPGPgHS9ae4m020t0uHjaEqYVmFy8nPmOwOIyrFsEAbgfXigD81dKnkdmNxHFbzC4nEnnBJnS1Zc+YJtxLNhiWzgZGQMDjO8X+HYtc0zUtGidRZSQTKl1EglkZZE/dssjOcMTjIAwcn0r3Dx54B1bTXnvPJaAwXL2m2O3WLbDJF5QWNF+/82SSfxIrzSw0i+sLWZXkZZZx+5jUlJriJCIQQ33d4OfkHJA9OaAP5B/+CiXwXn8D/EW/vorK8e2S4A3xkyxTSOPMeYx87V3fe25+o61+ZF5dSaJKkMVvHcXUjSs4Hl5AKjbGoLZjwpyAf/1f1Qf8FYfAllc+AY9e0nT5FvpLcxPeQ27NJdXMWXfcoJ24jQq4xktz6V/LDrNqizy3aRRRYAeZmYmRLl/lKnIGCMZwOM8Z60ActdardQoNwd1VpbWWB8mWMXDFiN8Z+dQTlevC+9QzNd2gJjP7i4hEisy+WzxqATIM4IlHT179avaHapPcoJZMratJczSeZiR3BYKzGQbSp7EnIBq3fXXmRMzxW/koy5HmAlfNYqwEmfk+Ukn+HJ45oAry2tnf2Mt4nmOkcaGSVUYtvCYQCTBA+bG71Pris23v10mOOWNM3ksQRvM2lQrnldrEdiM+9b+pMY4W0+wieGw2JuaJCQSyCRZHIHB35+vBFc2rRqsfnRL9oETq7SkFW8tslgeisSB9cZ5oA1mu49QZI5JY7S3htxJ8uYoYpjksXVTmT5s+3GelMg1qK3XZbbVwoaRmBMNy4yEkVQSFkIyVHTnmuanWCQuxYxTyMzgOxMJUkKqkdxk9P6c1sQRbbmG3WIRjdBtRnJibYu6Qjb93PUc8D2FAHpWjObtY5ZiwknRDgKZJEkA3LvRFIDFuu7A59a6PRtTuBA6z3SIbeaWCW2zsku3LnYefulQVHYfWvNLfzILmVZZpLJLj54JYnclNjfuyWIw7ZGNo5x2NXrm/kupUkErSSjy/NTyyhlfG0Sl1GIiTyd2OtAHsA1K3ubB4goivLfyYtjnDXOC0saeYpwxA4wPX8uT/ALQvb6dWnazhiVpJDGWkRoDuxKiPtH70nB2kHcTgdK5l7y8togGMZmk/0i3lEinygrHeAxbBmCkc4wKk07UswsJEhnaSWGSZGDC4BjbdHJll2sWHOQTnqaAO7s2gs0s21CK6uJJ5pEh837RGnkyYLeWsToXO4A5OR6967y88uVmuE2+VLBFP887QhJIEZcJuz83lqcAnJ9Ca4nStZivL1IL24khS2KyJLsUurqvyxo8anknAAOByCcd+l1PU9GkgTUVlvhPF8ixGJI47mUYVjJCAN52lslRgnnHNAGrZa9dwQJb7WjDRxqhzHK0MM54kll6qMcc4xn88mVC0d3E6GGGGVZ2vl+cMjkMqh3PyvkDlc9iar6bbpMr3F9ZywoJnAVCNs6lDIyyq7Z8sJnAAwG4610kC2U8B02O2SWwNyphMrPBKyMmVhklAwuNxxkjI5Gc0AXPClvZ22px30DOjhVnE86q4a5CF0JKZ5wOuOT9a9z0XWDrLy3d+I4WwIBcQMQPNYAJPOsaMSiqCFyOCxHU14lp+kyzzNZW8X2Z7SMKQzyXcYSTeiFZMcSlTxzwDwcc1o6x4lvtLlttMiujBFbiCLzkMKs5EY3Jc5I3RhyeOT6ZoA7jxBpmkXDXkomhEUV2021I2Mk9w658ppAdyIjBjtIrkNOu5YjeGN1s9NDKw+224R5kjCgwQbgDsaMtg9/rWnZeMZniYam2nSWsHlxySxQqGnMgU7pY4wWeZRsyzY4PrWP4uiSSR9U/0mWy8rzleOaSa3t2JRTAIpEAhYAbk68DHegDB1e207UtQENm7wgf6UfKDpArMhVEO8ZLB25GOucYFT+cYkGnXd7A0MkIEMxLqs6xPt2T7uCQ68c47Z61x+rajbsyM1zdJbpcRpb3ktpvfcE2hZCrAoCQeTxxxWrJqb32n6Zc+R5ptYHtxGxR2uGglIBO0ZQHG4E4Hb6AHRvqMtoyxu/mRkRuo3IRsjLLOoCHMZbIABxkEAVY0FjJLKkNiI7i5kl8xUlxbQqwJVpVP3QF+UAnHcY61lWGmSa0yxu/l3M5inWN5EVUR+WIIOVkGPuHn2716zpHgi6ur2xgnVDbTWys090Ft4RKPkMUrIc7mJUgOD144oAn8CeEIb/xBb6cLkQQtBLcXjWwaSALEwDQvI64M+4kqV42NyRzXc+NPC9jp2oRaXpLwz3n2UX3MYWJ4JE3C2Mq5AuMKWXnHODzWzJ8P9Q0O1S8sr4/bdPDTW1rAVKKJmIuUDRk+agbYoLdc4A44oXAuDLcPqtq1zOI0u5MOYxBMpjVbe3kU5kVQ25sfKG4oA4O0udUt9TBs45LLZHJ9pWJWm8yW2biULjMjgkb1wOckZFe9eGdXg1ewjtJ7ZBqcivazz3AEQC7VIlhlI+U8EgYwOleXyWd7Pff6NAkFxJskhkjdkWNolBuJnlJIJKp9PmGavHUNetRGyQynzWaecxr5vlwNHsG5wuVZwAePWgD7h8EeKNFh06XQZZILeS2wIWlnMSMgjOZY43UlpHHUfxHkcGvLPEH/AAjep3EjwN9o3ySSBIo4Y5pfszH9y+3nZgDBxz9a+fdJ1px512s25LXy23FJ5jb3D4CRyhpPlwzMSMfx+1ep+HdTtL66YXEA3MtxGLiKMZWR0Hk+Qku1XwQCxPc4Gc0AZ3iLWbeGGxttLv7hPKW4kZZYnRYfMkZlgZyuBIkgVQfRR2rYtNVtNd0iWTeRNbI0OoTbA07WnnGbZbMPu3Bc7mY5yPoK0LjwLJqUNzdXN89rHCiYmhYMLyR2G0tGy5STJwQBjOccVZsfD0PhqBbx4VvIjJJazRSthZI5EXzZHi25dgdzDryMdMUAZ+nxwS3dqdWa3jsru68mzkiyt1NFEjOsl1IefL84ZB+7noelP1J9C05ptTsZYilzYmOe4n8uRXluYQscyRmMMlyjqEBViSBu4yRVTW9QtbK2ZLJgsk0UkWmzTp5CT2d3PE4QGNPkIY4OQu3jBy2D5tqGqWsjiG4tfKks50tLlGkcxJOjGX7VEwkHnHcem3JOcepAMSbUE1ETC4dA8sQSeCa33T3DLI8aujBlKhVKjc2R29hlXFjbG2s5ryRjNFHLp1ulyVDoiSM0SqkeMKyKCC3HTJ5qpJdRNd2Lw3LGe5vrv7bFbtJ5rIjP5DF51IghLBWIzyTgcYquy6hqMm9ZZPNs7iN55RMjs252Xyp4jyG2nqPujn1oA3oJZbqxubZI4sNApbyrUrIQqPGkbkLgRt8pznBzu70y01GGSAtNbWsUMBRfKMTt5s1syMsURjU7HDlsk4Ujg/MMVsQyO9k8c8kccBhiMc0EuDA0Eh3CSdFw8bOjY5wBxXm9/wCMn0y7mu0urGK1NyryxtIGM4ZwqNDHt/dH7wbpkrk9aAPSpI2v7ucQTwiS8LI6fuWW3lSNWWQRqf3cQUgKMY3AnpWJfaVcRQWZjh+2t9tlRJW8xZJJ4kCzuq4AZshirKTk4xUnh3XLfUJXMULyJPLLefbXfyV+wo5UeZKygEh3A29Qqgniupura9EFlC0CXR+3w3mmyJOYUWJ45TAXlwGhDB1BO0gsOeooA5g6RcXWnKiQKsMMhEcQLTvlJJHuJ51kXLlW3McdA2O3FNdFu4NIW9MsFrJp4mm8holYTWM4TyhEu7Ig86UBv94np13rfWDGrtqTW8d3HbvYRxNI4a4klkaKVIdgHmTCbcCTjcB61yWueJZtGh/su5aa8WRVDCH5GVDNEosoyy5MYGzIPG6Mg8igDkh9uXUZ3lHl3MlzAlxb+WWtZYJ4CwiI3Yh4IJ4B+YNjmuMvfDd093b21xp63Ec6NMlpbs7yRbhO67unl5d0DjHCr6HJ6aztPE+u3VnPpqm4gupYbdblR5R87OyZp40ZgsgVUCNjIVRgdTX6r/su/sb+JPHt5Z6n4wtGj0uHbLJexkLJ+6SOR5pJZVXzYpI5o9uB82e+KAPlH9m79kfxT8RdetrvVdEmXSrk2t1cXeRPthLtmW3SbBjiVSnAGQB0r9ptPh+GX7LXgZ1v4LeDUbYRyodqNdXlxDCSFiFyCGAYPuZVABAbtmsn4u/Fv4Yfsl+GX0+1uYJNQW0gaKDyomkmkW28i3i82P8A1JDoNocY45Nfz5fH/wDaL8efHXV0kuNYvrfTFluDa2CSSIqwSzN5US/xFt3mZYfKRxwKAPZP2pf2ufEnxi1l9K0i8a20Ui8mSK3KExxxySJeAyORhdihgABnOFzjNfClhpst7LaTXivdXEtzvjLq7RukwOXiUL+8gMZDsw53Metep+HPDi3eltBBE13exQTNdGVYjArSsy28+9AGV0SPGwn58816NYaHNZ2sMWo2y3E1uX+zhYNrqqb2JtolHzRqoI25J46dKAPAIdKWKe9SK3BdlkJnS2nWQiBzCJYndcqigBRnrt716nY6Ndt5LyWzC2vLJ7aYqXW432kUcmArLhlLlSWXpvAPcV32qabelpVe0ElsltNG/kbJJbxpVWREUgYiETZDoeQUIqzp2mxppkCxXVxLH5TyS29yVWdEujvmeJv4I2XHt8voaAOAs7ZY4nj1K8k+1LHfR2FvcFo4opXt4wBJOcbgqKgwPXHauYspotIWRCsAmiu1nuA1u0sVtd37hVnScH5lKxjbxwHxXqutmOWG3ikmtfNgmQRwSRxutysqtukjLYKnaF3EZy2fauTl8MX88jSosKvdQyTwwEg7o47ZWG9XGXhHlS7eCQXwOMUAbMfhB/EdtLreLdHJuJEiLI8TXbtujmRM5GY+egwW9hWemnuII3hFzGLK8S2lOdsvnBfMRbbcOVYYb0G76Vf0LUdUs4Ga6McUTnbHZwR+YYEOYorddpy8iqFXHcJn1rdaS1aKSJ1la5ma3ljWOPy1+0hhah7hGPzOu6MYGMAc9MgA8uttNvrvVLm4uFmuLMMty8d2SZLcysY43mRFwqi4BbjqME966C20eOynmuJ2dIbiWAXYg3xxyy20xDtK03DQkbWwvXdwDiutsba986XTrUlJXMU0k7YCfuAvmIVx827hE7ZYE8mszXrm6gvxp1zaTLC+yeGMxCSbzZQzKnzfLsGACSQMrnPNAHCy2ly015MPtNtBHd6nbSvpJaaGS0mjQRlw/wDqZd4wrkAY3J14qzoUGoLHBczSPGLa8tbO3lCNCY4HY7ZLtNoZELKQp5BAHOSRXoWheH764uo5NitNeWEN9d2luws8xxSKzRzW4YqJQ5yc4BPTgitq8aynbVJfsMaG2t5JhLeMtu8v2GSVLpZQjYS1XYwUKNzbQw4NAHL6h4hvL77ZHNdJp9w0S2kZ/eC2uPKleWW4dSSFuN4dVYnJ49RWjaeC0vSJjczO0wiNuwhKLM8/nmbfKD8z7wyocfeHGa4UG61ef7EsEL25O2SQLstYzbyLMu1vvSxloUUSLkMr7uhr7s/Z8+FeseJJ9OvdSt1tNOimVdNBKy3LGHKu1xGWwmmMxlKM2DlsjNAHtH7N3wLsLLTbHWNSiMs72FutvY3CyptN0IpJwzOh8ydkKMT0yPev0itNLvIIZ4rWyktHsJYIln2s7hGRba3kEaH92rBBKGHIEg5zkVx/h/RrPTpLLSUWF4rVYrEqIWKSoqNK7CXPySRuMA4H3RkbcGvqLwheW19odzPFaItzHb28E0UignyxJMkM7vtAkB2KSRxk+gFAHOeF7SQgRzW51Bdn7+/u5t8MflACd1Vxl5N4YAHntWL4w8Y6L4fe/nSSe2srOATlyp3CBbeJZUCYwFZyx5GQG7Gs/wAca/L4ctbiG2lggaW1kuJJ4JNyIIkU3JMak4UZI3YwzA4PFfnB+0j8UNRXwzdaBoOqTSy3FnJf3FzHLG013G4Eht2BbMcaqWUjjATn2APIv2hf2ntU8R63d6V4Z1URRWNpLBbr50kSwxGYmeFJIyFYFfnZc53OR2r5A0i9e8kmuNSik83VZLzbqI3O8pm2K0dzO7fLDtiBAOMBh0xXnkKahNdz6ojQs5a6uY18t5I2SQEydvmUKc7uRu74rrdFk1OQw2tsDIzRQTCJ4z5UysQ6yxs42oA7EP6KuD6UAekTRafK0cFsPtBuUghlIUNFbYKPugIGHUSPyMnK9PbG1KTbp9zNbkyXEl1HINqmK4vIbePYIUjkIEMDbCNi8nGSM1Ik8wf7NNcRxXlnOl5JcOhFvbxskmY7aJQfMRpvLAI471ivDqM10wa78xTLM9ur+UZGb7OgjEAiY4CsszMM/L5ozggigCLRkGrXrTraz2UchSTzLiRZUiWaNdzQIT8yxsjDAz/rsVDrDXFpcGwt4ZEsZomu7hFjSN4AzPK3kOvPmFYw3Tjf7cmlaH4g06MXqQL5T3Ec8AmBcRgTzK0DbW3PGYdm7jgx81NJLdW+pWbeVhHeI38t2WlhuJbm4dylqYxuR2tQ4CkbVUjpkUAc+xtlupLe5d55pY3mmPMkluknzRmK4BwWMKxk+7VesDDbvp7ytJcWFw9zPayyz+VczXTokawYUfIqgbsjqTjqTVzWIbR5WuhpE1rbR3X2aQhUA2zA4Y4OWXLgZ9R0rNm01bACBbmZ4oEVkRQxVRIqSusLkYWTG4HGenrQB6KuoPeziFIYZJtJjd0kVFi+0S+WpjS5Bx5hQbiTjJxnvVa91K5mJkvoi8ccSSRTrCAbtoQQ8MBVcoyAjBPUADtTdOksbxbe6UQyTz2zCOCTfFOIYHzDOpON0u4gNnr0966i/wBRtrqKKS4haEW1oo8uNI1lZXQPcl8D93A4K4B+bDCgDNXX4I7FRcKhupLWN4Lma1WExxRyt59tcJj99vhI+bnd5ijtmtS31fSLayku57Ui12CIMF2GGWW4doobnIzLJtKLwPlGO9YENxY+ILORbeOKCW0tmazs2VmnTyz/AKQWkcESyMnl+X2AQY6c49w1rFYw2NrJPOkMiTSSTnG28kf9+Z1biXcCCpBwCvFAGhqN3NK6CAkreSm3t7eF9yw2yukt3DIhG5JWctzxgIMnmuA16103UHijDx22r2MsaCWNfPS6iIfy4iH4il2lQCDzt9a9STwtbXkRFnqd3ZXEUAfzbhEEdy+8tOPNXqjpIBkc9RXnB0j+zLuVQogm1EXUscrZmh/dBlgeNSd24FMr35oA5Qw3On6fDNeRCOOyu52eISeZIk7xukU7xqDtG2V93YBQ1Z81w9zp0l5c3VhcCROLdlLROyYQyHy1HMahV69AG6HNXdWtrLyobt7y9vLWVnN40T+VPPNEscNxvC8qqvk8jG3A7VxksNvMIrKR5ZYoL2aOC2WYJFKuULmRwMQFoGCpz8xBJ5NAGfeRaXNYvI9vcLPbTQpOxiaNSkjnaZRtx5S/MRg849eK5HV7bTSQLOTzJIYX+yqbhPOkSSbJyM/vFMZZvYEKea9YubWEX6W9zelII0OLe7ljnQJAC0WwPtLRHa4Ib5s89Ca8w8T2gnuBewTW0UJmSM2tvbs0pZrnl3kjH7rCOnAOAMduaAPEPEccVtdszSx3Ecbu622GJ8sHhHJ/i9hzn6U3w1cSz3yOsX2OG2kVkiJPlQpcld8kYHJVgnz56FMdK2vFNvaxX8lrZBpXu3AMR2lgw58+KU8BN2Qee3as7wvHMNXdDbXEqRyjzgCqhFiJBFxuPzQea5xg4NAH0N4O1Q2fjLQ544AZpNTtVS92GOOaCNlP+qHJJYntkAAV/QR470/T/E/7OsrXaiS/bw0JVjQoJPNt4QIjMW5SIxgkMDnPFfzi2t29jrVhqe7yI7a8strB8C3RmQl7ZWOHUDqOoI646f0EfCfWYPHnwK2hluWGnzwtbmbfeTR28WYvKjB5LFzwflGMjNAH5P8Aw2t9U0zxSyafNIumrdMdRLkAtCuFJt2YfM2HGWPIxgkV+hvgCTRLHzhbqYpPPhWY28xluPMMi+QpbJEpdSx9t4r8+INQm0P4mal4fIubaBtTunYHasMUTzFntnD8csDnBxkc4zX1r4Rnj+0wX63LW9g10DIRayFxKQqLHEA2QQiEhyMDOc9wAf0e/sllYvAy2txeS7YbPzrba4MqG5wsiOOfLAXAPYY+tfVFnBfRXklteyyQxxxwDTXE582UkmVVkIP75Sh5HYV+Yv7GvjfWIontXgmuhcbILSaIlrhtM+bY0qO7KrDB3HGSB61+lyavd6dd217PCLq2FuPJQkPJFLKNmXJHzMA2QAPlGB2oAgvbi0i1W4a7WKViqKIhI0s+45LCOH7rcMDjr+lc/qZaUfZYZbdEijaVYCBAUiAU7ZMdHaQ4wcn8K21EF/qJ1C2WGZIw0dx1JXnaVQYBD7s89sY96ytTa3trm42yRQ3IhXy87XMSFwShYkguQoOW4weKAPmj4o3QsILtZJVt5BGsscKEZSdlG7BHEnygj1/MV+Vvx78SDWdKvhEYVlthLbFJo3SSa1fKPOEPcMDhe5HHWv0p+MLXWq/brlLeGewEr27JG5SaRUwN6P8AwMXJ596/L/4wWdhe6Xdw6faltQmlu9PexZyJGZclZFfr5iFQT680Afg18brmK31m8R5muYra4aK3Cx+WS7OC0cobJYgHr+FfMjLGHgeNZFD3hEmWJZkMmQSDwu0k/gfevq74/wDhyKw1rUInuCtyp+0SRRMHfzS7KVmbGFfcpGPTFfLUyTW1vHcTKwBDQLEyhkYoxaRlcckFSOe3rQB7bol0t7BDZzXskohmQWsI3DcUj3LPIy8SJt7f7NfSXw/jtrqxN3e7lfT0Nva2aq6x3LDlM44ZixJ/T0B+aPh9dB1tY0hguSu4PGSijDqDHHHKewGeOxr6n+H66lqcMun2ccCx2YlcQMTvTcwd3XbxL0wCeRQB9CfCcXOoX0bvIsJt3LPIhYTxTGTESOP4nUEAKeDtr9ZvguIIHF49t++eKBbm4kUiS4ZSA2IuzkDIIHfPUV+WXgvQZdP1RXhuJGlnaOWOC3cLudlUy7hj5yHzg9j2r9N/hHNew2tuzCWW4idQPPGJoIiACQy9QTkAnpnrQB+r3w9j8yC2k0svDHcBcPMC7W8iKizxqVAyrJkYPQk17hHb2peMRM3myO0W55SRDgFmBjA4BBP547V8/fBvV5J9OiRwy4kRJJcgrbEAb8K33mOP1r6NMukxo80SsZSwJSXHylh98exUf5xQBHGLhjPLE8ZWEABXZSU25C4A5OcEnHb8K07HV5LO3R5Jd7FDxE6jMquCcIx3HA46etZEF5CFlZB5DsolSTIKMuQGAU9F5/yOKzkFszSXrStvGTG5RHt3j3EMqr2l3A898fmAel2WpT6rerHuDwECRVON42rkvtz1z9eme1ZXiWHZIJxMJy6SIwR8SiTjG1egA44PTb+FVtAku1lDLD9neRN1vIyYEkRJ3Ee+P5+lP8RyXFvG0Yij8ybKsQwDmLGd6dw2Ccnv60AeVXVsk0jQGImTIzdS4wXc/KCv4Vx2rB7JwmVt54nzKV5jlikONoY/6rHQnnr7V6FK3lE3LMJVdMq+QItyggKcniQY7nrXn+rait28wlhyY2XJZc7IgCTbjA+YkjOenFAFKNHEc9zbIRNOY1ib7wjLfemAPVSOOnf3pk140BFpf2/lQTmOaOQgqiMnysIWQEFnYgnnpXE6747TRruO2ltp9nkiJdqZecquU8pU68dx/Wubk+KH9oGW3n066WxjhAYBTi3djlXaQjKlQDkds4oA9SS2jhkmFxLbstxHmUxAGNoJDmBA2TibOCe2R9a4vxNJDA8UTwoI5VaMIw2DCDiWOMEfMy/K2Op5qpY+JrDVLJo9OdbZY/ln4M0zFMbFXPRj830z7VxGvau95cvFu3/Z49sDz3H7xGUeYXiYcFcjBHagDzfxdHp9rFq2GhEVxAGCOpAR0OEY5AMinjOOnevib4ha5a6en2iyuVE7h5FLbZCcRkHyrZceX5cmdv8AeFfTPju9luEuLqeWS4DSCGC3kwg2qctFE4IEiYzz7V+dXxp1z7HC15FbGcPNNFa/KoMKRKS2ZI/vRKcjJ5J60AfBvx18Zam0zFrZNRllmujG0IG5J3dh5giY/I4XPy5x6HHT87PFWo2aWlzNeRRkGRYTGyuJFd2LlkJPTnpzjFfTXxL8QXl1d6lLdRSQyGc7LjzNgaSViBtjzlSIx1wQ1fIHjrVY5Fa1hgRm3s9xI3IaVeBLGeMrn8OfWgDx++uZoHk24jimLiF5F4RFblgD646c1FbyzRBLlt3lswgiuQ/lxAr8jqVP3gCRz0zSPbT3E/lRqbpCYmndMnyCy52kHoevTtmmTRTNkbo7eOBJGCyMAHKsS6qoOPmPPHPNAFK9jDySQXSBTjJkjJD7l+ZuuRuxn8/wrOkTyo5FjUMt2ONxDMiJ1ycdeBj61ZuAZWjO4guS7z9Y9pQDYBnrjv15zUqwQSl4QG2yFDE5bGxSA2Bgnn27UAdP4Vm8ieMxuIoSYXuGVNsvYLEN3OSf5+1eupqL6RqovdzRwsVfY85ZAPKUL5ZA+R/NPOPrxXlWgWkrQodigwT5Z8hmlYHZHkZ4iHJJ6cfWu7eJPKeKX/SJ3jUs+52QThtrlTjaAHzx0xxQB98/A/8AaduvCmpadbXF8ywNHbQw+U0kgVbZx5DSKxJiibDKwJIIlz2r9sfBX7SvhT4oeBbfTZp4W1E2Mv2qwvIYhaAAsuDLKPlLxHIzzg55r+TgXt3YyM0U6wXKLmSaJyXYDDW6Lxgv1PFfSXgL4/6ppgs9PN0I4llRJLtnZZJcoIUJ+YbXEQBGeCfpQB9B/theDtH8M69deMPCU6x6a1z58+n5Vow8s7/aDEVAJijc/L1GB9K/Ne5164vJLmOOcMYrm4aK5Xc6yhwxRJVHR9xPI6V+nfiXwmnxj8KLc6drIDyxWgmguZi8kSRoXaby1OAG4yuMbv1+KNV+DWp+DNWktdYtzBYfamkinALC4ZWIwzAAgtgkeuc0AeQaJpep63JLBLFJOZLTzbdQwUqgOWZM8swGDjr7V7v4C+DF3eyB7lrhG8u2vLbzhgT28sqB2AIy58ppCwwDnIIya7Dwr4e0SxtpJlCxXJmlmickbLeRGLtCCfvOUzwBjr61meIPjTZeG2uodMlS9uklDabcSYBt4/LJ2gK3EwkGAp+XGCeTQBZ8V6NNoGoTW0V+sFgkP+kq0TLGju+63hTyxuJPygj7o/Wum8I6lc2dqY5B9ivGhkjgumxLia7CJFC8WcLG28fQfSvl6++JuueJNWSfVJ5ZbmRysUaoqiNhKGjMiHh8J0J4HQ9OPoDwtfS6g0El2J1WKVZ3yIm+1qJY2McsgXIl+VtuOCOAelAHtNn5zWCyyKzuyTWSGCXNmLvdEr+QgJACxW8W09Fd25rXdJ3tFurZbwaxax28SpIgFvLbyeckhZAD8wSRSrHknOeK5WK5vYLX7S8aw2kkii3MSlVt5gG+z24iUEHzrlJAzAfLjkjNdNNdSRQtLLe3Fl9slAZLeIbbZpEMgjSR/wCEqSST0B460AQ38aJZyxyo4mtITc3G6NGdpJCPkhZx+7hQtjg5OPXNcpJb3SRSwQCEySzAL8hlE0VuzNm3YH5Iud6nOT5mO1aUt9c61bmZBIYoFfTYYZlQeYLVzuVGXl5w4OM5yFz71v8AhvRzHanzAzrapKljFOC91OJI1ieQogyEDA4HtjigC/8AD+zvLGOJrtra2KJeMNPiAkkjs1X5EgjY4M0kDRbpDyVG4HnNfWvw68LWES21/qE8tpdRQTyQjyW+zMZJoJdyoDkZVGBXpkg964D4W+EINS1G4LSI72PlpmJPOS4tjI3KkjKrHEAMDqoA7V6N8SfEEfgPRNUn0+eOIWZt4fsTPidYJrdJknhAHzHy2UkAZBJBwc0AeJftB+PFQXGj2cbWdvb3ZtCkKMzKodppZi4+4zyvggYx/L5otrK8tb2Bp3UZeVbdgxmSOEqWYOwJ23BBUZ6kk1T8U+LZ/E+r2UpnZpDJLcTCYbhM8k0jPJODwSykFR2JxWho1teXl1BAGizcxSXU7I+54pPLURQ7MnEpfHuRzQB1+mWaOZIbaGdpJiC6uA0FtcyHzbjLMf8AVly2cZ56cV6BZ2VzGYvsUYWeeQBEKqroVUB5onX7oYkkkn5s/nmWypaJp5vPMF1L5kU9tbLskhAYeW8xHDyF+Nvcqa7m1sr6/e2iScR3F3PEAFAClokURXKvuGIlQBZACMsM0AXLOVrWMpc+UFiMYmeNFJnkdi0wk7MisSHI5Dcc0S2U00ka6c9sLm5uYJrUW4k3x2kQw0ToVwq4UqCe4Pep7Kzlkv5U1BoIxp0kiGGPd9ncvIS5UD7zvLlj2Ge9emQRwWdtba1MEicb7Td8sTRwTyOw3L/dEjBw47OBQAnh27tJ4mvtV3x2jLJCEWAHa8a+VaASAARDzkO7PUEDjpWH4gC6l5E9vFdxWzNM8sWGj+xCOZ447pwMb/3YV1XuJDjpWlcRGa0uLN0Rrq8RUt54ZtttuVFuCJkj+VHU7jkjJyD3rk7lrl7lcyNDbv5ce+Yybmk8gF9q4IaEtnthD8p9aAMK0uJQt35aQzSLIYm+z5jaKBHZ3tsPgAvEFJcA5PNWNOureaYPZwQmCSQGSGQKxSS6hyrucfvSJCeeg4qrFZiCSbWLdWSK3JidJx5guPLRTcMibsSPsLKq446DOKsJFYWz3d3CsEOnT2hMMTrKtxAbkAZUg8MD0BxgGgDducS2ds2sTwR27mO3RLclrg7Zd7xzpj5DtC7j0wc+1Zc0Ec+oXr2J8ixiuYpJ7WNgXm89TGjxOcYXagAAwCGBNc/fzw28by2Ru54poI4yZnDWi7wElkMjZInx8vGOFz34y/Cuvi2vZokWVUF40FsLnMqyvBGd6vO2R5Z+YoOwPWgDUS4L3l7ZtO0KXls00li8oUwyRvmC3W424QmMqSc43e1UjNHeXlsY4po7mNYnMt3ErzAxKMqJmGJRsC8jk/Wqt7qEGo3t3bw2sl3mIXEcUZWBFlRnzE8mMhF2sBnggDnmtGykluRF5115b2gJe0CqhhUqQIGZuXZRwcegNAFi8vJ5I1vJbW1ec3KA3mGRlJA+UqOMDof/ANVRXGtGwuYBcws00Ubs0sasYVLJkIQB2QjJ9TnFF1q5s7ERy20d79uljhtA21DEEYszOIzxyNp3ZPyc1majqcDTJaxTiK/vgjkyMXhEjsyME+XldqZHODkdM0ATaZqKkzuIJYba4jmUXLzyESSzkqFWPGdyttx7cVLKweIQtFAEZQvmytiaV1X94YgRySwYAHB71kfaIpbizBBumikZZ1U+SY7hm3FYYcc98kjoeKdrstvDMk80jAuFkVZAzQI4+VVLIeG29x3XnmgCtqU8MMcEUSSxIGDyqr73RIuROWH3AHGOfyqbSzdak8DW7Qq8t3K7zOAv2mNiqhJXY/KNwJB/iOPpVOO1kkmW48vzbZ/MhuJXkASZGBZYASPvchuPXPapbHFtdpJDLCyWzuz2TcoBCoMIDqfmPzEn6UAWJCtreXUakCRJVRp5NzomDlgx6FST24Hf1rGaKzm1ET2aRq2yV57cx/6JJMFKm7Qg8MuQcn8M5ralgbUJZ5J3P2OdmPKMhbeCeMe5bA/Wmi1ghsIp43LWhcQwSIm2f5TiRXJ6KoIGD1xQBWs7eC4iDWRxPao0d9NFys8kZBLFWOSrAEH2rcFwJoTF596sd3OhWSBQyQugEa2YKjcFYhq56NI4Zr5ILhoUniaM3CIY1nfA3opIwJCp4I69q23+2w2aRRxoqpGkvmW4DzTmIfuvNaMYRgud3fj1NAEFxexxanHFL5axPGsVyu1ZZVeB9sY3SZKqV+/jua62zuLuGS5ubKYGSCHyra1jyWMUjAuHUr8kXHPtjFcXGkkEq3s8MU7ukk00mN7RRS4EG5yMGQkjI6gpzXf+GLueG7t5Fjgnt58SX1zND5d0kIzGrFycGNWYZGBkDNAFi9M2q6cAbSWK6jjWYyNK7pAJJQVdwrf6vIBXPIr46+I/jTxH4I1kTwSTw2iSs4cM2XaQlnLyBsYJXI9cc1+jZfRZY2t7eMtcXjC2mit1VLedjE3lTCVhyAygkdMDjFfJPx7+HkF3ZpJcQm3WFE/dHaYJ4mBDCPaSfMPPPbGOM0AfWn7E/wC3fo1rq2jaN4zu4DCAlqz3fll3gbaiQyPnBIKgqep6E1/VT8N9Z8AfFDwVY3GiyadfQSWG4RrImIJ5IVdGuEBOEyTxnBIr/N+vbe78Hawt5pk0sAtrsSxguxDBHCxgbSBlTzz1r9m/2Gv+CgfizwA1v4e1LXdRNnJJB9rt5GLNLFAN29ZicRqTkD1xQB+jv7ff7L2q6VrOp+MdHtYLuC8jmWWHcFt3WYsZvLhAC5XnDdeTX80Xj341aP8AD7x0/h2cyINOvCt5FZQboLN3fy2DqPvMBkk+nNf1RfFv9ou3+MPgC8k0uOS42aTPO7y4JaQQFhsQnhwSMheTjNfxg/En4UfE/UviX4tFzoOpXUl5rt1czak0Mn2Zobm4fyrhZGPzRrGRuHGAuCMGgD9VbKZPE+hWWtWJt57Se2huJL0TQsl1a+SHBBP+riHPJ78Y601SWtLW8N7bXN3HFcf2fZkZdYAFcqwA+dFONrHk84rmfg1oaeEfh5pWh6hcSSNp1usV1POnnRFZhuKbc8jfkbWJGOetMuL901SS5ES2QsPOMZBUq0BjdVliRgPlKgce2KAOB13X9Tmvokum8prWYmby0KsZTuOEJPIIEfOe1N0FpLm/t7y6J2orLDHsSSTeylRhWYBVZD8x6jHSuVvNVnvr83IZp7dzIskko8p4ndzGJSMfO444B4rutNOnxxxtdpIYNNkimjvLUl2vSEJZWUEHeCOM4H5UAX7u2nh1CR9Rju40un8i1NoQI51QgwRMWyFgMWdwzkkY9zHcNHZm3EsclpJcvBNaPNny925llkcrx5TqFABAJz3FX73UzqCnU4IzBbxNHFZRTSbgkkbZEn2c8MzIepPJqQPPq/lWl1HE19Yg3UEbk5d4xmKXb2Lfwp0HcUAd3HAwgWNmSKS7gjkcnAlEmd8hjHXYyj+lU4/JmbTmeJori3mkW2kkhxFIhI85lU8ucdd3T9asadFcXl5bNJK8g+ztDMRGZbi2lyGYAPwyhgBnkfrXVXdg5e3NurSwW8bNGZ2jUrMnFw0uD/qj/EB0/GgChbwxLMJUSaVxHKInUD/WoTtQjo7fK3H0FejaTqL/AGVPIYWULhY9kke68d4iHMfmgYZNwGBz1/CuHt5ltdSSzu5AVUWr2sUa+XCGDSFF3k5EB3jHfjn1rsbLyWvY74B3bTCCtvvEaTTg5fYhz5jYxwB/WgD6d8M6gbO2tvt92r2skAa2mBLl5FXyxF5YH7ghickfeFehrqkTxaVNYXSl5prmOCPhM3FvF5kjYQjLFeoboeleFadfOZ7eWRyLC7jwkMRU+Wm8Mdi4yj+/HPSut0S+M98tsQgQiSdZWOFJuJWs4nPTZINpLAdV5PBoA9NvtRuJo59QsFgVbyJIf3BRGR4H83zCjHIUyADIGMGuL1XXJIIwt1HGlrIhaScM8su+3jRX2IrZYZ83nvx60ljew2Ud4LkzRTweYY4HjEqxQMG/493U5+zH1IzxXnHiHW4mj86xa6trWcySwKpjG0+YI2hCS8ANJnHOTnpigDO1LWIgshe4vJoZri5jaVl893tHSNo0Rgx2D51B9CCM1yV5Z3MlsFjYPLPPDZ+aE/eERSB4YowyndGepbPHoay4L24sbdobgOZZUmaG4kGbaPcXuJozFGTgO6xLzgpXW6I5hFraQSpIqQ2s80kjs5NxcPIsWHbO3JRuASRjmgCzo+mwhWS0tluoJlmgSYK6zxgocXBlP3oI5cbeORXo11AUWS8njSd/OtbUvHOFSCGMBTc+WuTI5YbW427uD0rI0yO8bUIf7CLCUyoRFMmTCc/PwFxLb+35iuqto3vb68B8sSspieFCkIRJmCOGYgAW6yfPnr2oA463uXsr4XNpCzQWE5uPMQP508BALwts4DuCpB6YYYBzX6S/sk/tI3vgPVbS21C6M1nqLwwWLuARakrvWScD/luRkAHk18OW2n7or5lFtptpfhfs0rMsgilhU2NypLcKCN7Rc5UOp/hqhps974du7VobyO2trHULadBERLPK7Qxou2QDHmxtIuF784PagD+z74WfEmLxFplo8N1E/wBotY1nKyABZGzgLk8445H9a+gNNnkeO3VndYdrsGH3gEzu35Pzn0H+R/PF+xb+0a0s1toWqapM97BPK2+5K7Fhj4Cvgnawfg+jcV+5vhfxml9ZW0sREsLJFKDk7jBIm9nC/wC729iKAPbJJQWBSUqCQxhOMBOoPBwOB3//AFYt1fyCSJ4XJ8w4DABCDg/eyfWuWttbnkld4kK2+8wOkvEgQD7w/wBr9eaqrcMzpkSb2beIpWO3Zg4KYxnnA4FAHYrLHNN5sk7qXxFOgGN8o+XAYN8xwM9B/WpPJtRLNKzvNLGqrKScIqtjazJn5pMgfn6VypknYNOn7r92jQqNzN5zYxKy8bWwRj/CtRYJFVLtpG+eSEyonzPKg5Hy546HP1oAsajDGLcttVhIQXlRsjd12jA+9ntXyj8bPAbeIND1CeG3iuWcyCWCRYmjUqMRXG0DoFz/AJNfXDwwXEmxdwcjLRnO1CMHcwzgSH0+vNc9qWmwz2tzEkcMm/KLEUBMsODxIGX5Ux396AP41f2uP2evEHh7xPca4bS4TSQ9zcxzxwlJYwmdwK9dvT1zmvlz4S61caRrWivZFhdaXexG7hnJ23ELyBbhUz/qpgm7GeTniv6iP2rPgyfFum3VutjbrJEL24t3ABh2uSV3yHl06/L05r+aHxr4Jl+H/ivWGurcw7tQdFYAx3DCORo2uYsD54t6nJHTHFAH9JH7Lvi2DXNBtwl7byyStbE25Yh4kEI8uF3J44HPpiv0HsrNruNWilQToIiN0gwVPox6kj/Gv5nP2Qf2gX0JbWFri7eD7VK0lxMwZEeKMCNI0Y5wcrjPXFf0MfC34gxeIvDMN291aXhvod0DRrGkQJwIxGVOdydPrQB6lf2dvbwyp9oiaTbI7c/MwU7jvAzkkVQjvA0ZuI54zGJDAFwMxEj5w644I4Nai2izo0uVBlUb3ba2CUCNwR/fyPoM96wpIbTTpp4QiB5l8yR87oxORhnIBOH9RxigCK11OW2dZmMhVnVIJpSVV5ApBDNgZz2U+ta9z519GsVw2PNO+SQsG8skZCox4J5A9QR7VlCOBre0KSPcRSSqd20KkFywyHRc5wAcKeM/pWraTxBWilAlSMyssIRzIGBCgZ64DZOf9rpQB5L8QfA8Wq2N1FOsU1tJE+wqCJWdUIjXevc+vf0r+fn9sr4Gahp9/d61YgeTvlklLL5EEUMagqWyf3sy8lcf3vxr+mC8jW7hlgkjLwhA4IGCmc7SRg7io4x6V+fn7SvwksvEdjf+ZH9s2bpURwwgkdIzII5D0j3bgMcDAFAH8n2uWF08TJLIEiLEKsKFHlWBmMLyORyp9ffOKsfCrxC/hfWGuFu7cm6vYlu7UymI+VEwCojBsMQw68Zx0r2L9orwZquheIr6zijlsbb7QouR5ai3SIvtRbZQOUUccHnrXzBeRRQ39tZ2dlPbmGdWmaNUgPlK4IkAPJGADz9OpoA/oW/Zx8SjxRpSPfiR4HtJEiEsiSIbfG0K8XUFQchupPHHWvJP2s/g7DLoVzc28bTR3kUvlXaBmLtHvY7kIyrqNuwn0rxX9jz4t2z6rbaRfST29rD5kCXII3zxllVC6bRtHmD68Z5zX6nePPDlt4z8IRWsFrNdST20nk3KqoTzwjAMrDPBTjpywoA/jo8evrfg3W9S09LpvtnmXEUVyR5eGLAyPMpYY/crjv8Ad7Vz+g+Nr2WWxspFDBZt7TLIfMiEnBjTHAVmy2Ce/rX0n+3b8Lb7wpr2o3FlZXMU0V/JJJPPvQNGhI2oxA3ckgjGOnPIr81vD/ia5s7hIDdCEyyMGDgEhAxDI5J4cZOGHSgD7seEi5imt03ui+ZKomKNsYF1IOCHcHHy9OPWrA1SzuGu73e/2m2DCUyxhGjVRlHCsfmcNkdCO/rjh/DXi2LVNPht3vYftNmiOoATdcRqB8vmgZknyCdpHU9apazqy/ZmuyUW8ndojIZELCJX43QqenUEEH2oA9KgeKRY2lm3QXTi5WUyoGVCvETKnVNwJPQVXS6nsp2eV1nhSTzk8geXGwTOwqvVmKZDYHbivJ7bV5HuBJFfPtKIqRqEjRUjRhK3lH7q+n6d6dFrUouSv2iZlibKvMNpQ7Q7BVyRjbkjr+fAAPTLbU7QSq0mf9JSSNPJyksSs5dGcvkldwxnHb0pJ9RupGcG+HlrcLKJF+RV2gJ9nlYklpGHAIGMvnFeaW2uut0lzcFJbfEkySowLhSSI4ZsDKnIz0/WtGbWRCC1xcAR+bG8cccSsXMhUssw28ALggntQB6BdXsOnGLUCZ2uUmTyoZWSTamUEkiRgDJAJIPt0rU0XUXGqPNKqLFfowje4kJ3KOd+3/lmx9PQ/WvKZ9RuHu4xHJCEtJS8jzkxyTLdbSnlGXhgFbI7dM8V0S3kMEunSSQyS3LzPHIgmaUlI4zsbYVAjLKT19B1zQB9Q2WupA4NpLctZlrZZLdIw0MYYos2QRhgkhVgAOQevavWdEeTUY4rO0SYlWMtzfu5HlhVPlMkII5KnbwOM/SvlDwzquoXOpwWzQrGYgQ9uSFX7KQctjeQ6hipODkH1PFfT+m6vb2q6fNZySQymJbK4k+ztKtsCyoDG8f+uck8g/dByT2oA9Xa/wBT0m9hEUKLbXtk1lNDaENIhSUoXlYjLCN1BJ4JRjiulsPFGjaY0djez+XcQ/8AIPUyFPMVlL+dPOoOF84YBOQCQKzb/WLG98lLWVRqZs4YvPHyJO8yIRdE7CHVpN6twNu1ic9/LfE2raTMu2KOeC8t7eCzunVC8Rkkm847SAf9G3LkHjjPFAHW+KPE0Ot6ncrqscLaszAQSxyM8CwpgW25lPyOEGSe471haU6WbWUcKvdzvd3DSvEhiW2hgO+SIKB+83E4Ldiw4ya4KzvbXTtVt2ulubiUPC0typ3xCEyqEDhj1GMk9xkV6bFr+hRSWVpFJObmEXN1Z3QAjy7Sgu7E/wCujZjnHquKAC8ufEem21/JdQbDOttYwwRoWubOGSQlp2mxyG3DA6GtrTbmK60u2dW+0L9oMMouYY/3Lt+7nWVWwY2CklTz8xHFctqsl5cfaLiNb5oYUhW5ed3eUiU74pUjhb94wOTtz8oxxSm6NlYz2sUvnavqDh08rAW6kaZZz50QBNsYgq5J7Ak0Aejac+nRXKCJ4bp5YpHW1vWMQtbozzOgKAYdwGQgk/L3GK6G51i3jie+Nk4uEdZ41iG63t7zyyJ50jB+ZAypsU59RivDp9bK2unhtMYPDC9ncvLLsnnvYENuLx9uT5bNKHI77Md6tnU9R1Jj9kuDDNayx6bbtZySF53uLVrln2Pld8casAeP3gA96AOj17xBpt5qGnLZhy3nw2+rbYUMVzGI2EnkySEFXEh5bgNjp0qtosNvplzPdBDdqrG5illkjdJmiuVMV0qqo4mwAQCdpXJJriNI0f7Vdaos92wlt0itA8zBXEpilFy6GP8A1reY6luBwPwptldz2E1tp8V1HPDBE8WzAkjht47cXFuIyG/dp5cpaTPIaNgM4oA9jfxRo1iJoppLu2nknlmmZFeGG8lkuLiK7j3xPiJEBB5+8MnBJriNf1/SI5oZrUfZohJFN5dzylwYY2igIVSSWcnhj3rH1SKJLEMjvdXTBWlaNJCk0UjRyeYVDnDxy+aVYY3YGRg1wFqF1CCWOTY2HubWK6Mi+f5qKxtk8qQfLKJiuBjn1oA65Z9RuvMXTlDyX62zqjqYjapI3LWzSyAKwOM47kYqk+seReDTI911cStLDIFAFootp9sUQjLASy+ZNMRuxkL6dMS4u7/S4baB1eW9ihM8M8qvIFjtGeBkmCnEbfaEDFfUD1BplrqcErIXFuzRFIbu2Dfu/tbI0Zn84kM7/PuHAwe9AHc2WmalPbiK4BtFeONrQK7Qx2t5I5VYgo4LEgbsjAB68122maFM8CRQSr5trIn9oXrbZS0jhY1gVEPyud5bHQrk5ryY+Ibyxgbz9TPmXDXCxQ8+YLhYyIk+ZcorAAZHPII7VFY/EPXIIvtltJDLEBEl6kKIZZ0lQhLiVfvCVcBOxCknNAHtMvhW9lSW0kvYY7q7nEZyGVhBDHlZ5H3kKHiB/dgZY8A1zus6dcaNqDCOCW5snASRUmRFdhNJGIVEpJRAY3YjPIIORmuaXxnPfGRP3kn9mPbrIEnaDy5JF+WMkktKS3UnoDkHgUy71u7vdUW8W0jhme2S6t7aWY3BkIdo/tVupfEsuxmypA5GMHsAXtRfTZgbyF1tLiSIWslpL5U8zGNsIMA/KCcHf3HpXI2k073dzLFEulrZmGKdriItbq5U7LgAsRJI+eQMcGsK+1O8uLm5aCOREgki8+W8g23E0D4TywUI2oinORknOK1bOCX7PJJIjPaumITKXcySxEmFVXecv5hGM9AehoA6DS57cQ6g1/dRPYtIri4t4I0nWaYkMEj28RlMgLnt64Fa7rDaAESxvDJE89s8XEN7HMvlokSsd0Uwi5YcgEnk1xdqsrSBJHhRLt0NzAoG1ri1BILkDETYzhQST36V2SWFtqMFhbtdKxt45EtnK4McM3MiSjcAOeg6gcCgDX0PVbNdOiivbW3eSBnhi85E81YFOY0cnO8gs3OeaK4y4vBZTSW9pA5gQ/IRH5gP94q+fmG7PNFAGbqVrdCG+S5Z1ngtY/sNyypMCv8ACgVDlnA2/MxLKDziuMuNJ1CKJTcXDS2YhVJQzxzzykkvNInlENGAeMtzgcdq2LbXrvZBam7tNkDTs1xIfNR0nyORnIcqVwp5HXGKqaviy0qKYXEV4YhcyTu8bDIKEMhPXJzwCMc4+oByuqz2lzaXVppmnyQzwWbRXFx9rE0LQsvyhiPuSsDnJO1c8nrXhV/LYwNa2s9w0AMk6mNmjYom0kI9w/DqHOQenoa0tb8QW1lp99c3MH2dp12WvmKsdzC7dZ3gcfvICgIXJznngV4+BLcJLeCW1kikgka3uLi4jkedZmKZEaQFY2BGADz0AoA7DQbsahOI4byWa5t7yQvLbDdCbUfIJl2EneCcEj6/T6L0VYNP02JStvcPscXKSP585dydt5btCWKxKpBKnnnOK+UPD+sX1oyxJZbbe2jPzRYQXsMjgSISkahB97IbBOO5zn33wpq0MKrb21tIkU0jSu8EhQxKcMI28zJKEcEcdMe1AH0J4X1CzS2tbSWK4WSWN1sZm87yJrjcwNrNG52wxSA8EqD83POM++6DDoc1mp1y3tUv7aREubNrcy2MzvhRFKscY2oE24JGQVye1eE+GL4vFYz2Mccmo2l1JHMfJWBIo5gvlNAnzK8uMgs4G0+lesW97O1jqE4s7ONYnj83AWW5mu0bDTTNFK+6XccK3AHYcUAYmuzxXF/fWuiwK95bvj7Vpxlit8Ifkj1AyKRMqw/KR8oAHDVyp0bUBcyz3Uwhs7iBZPsthbSEy4UBjG+0nd5gPADE9cYrttI+2zvfE2tzbFUaW9WJELTkSAMLp7pMNuUjlUB9zXTW+n3WpwXsdrcBLaylSW2ig2vFveIkwTTTvujxg52/LnpjpQB5RZ6itnYQwiRVmSUp++geaF8yFfIvwq5jbBG1xj3ANdhpVzZaK8cMpKXN/vkufIZnSKIYeSBJ4pAHTAGRzjdgknpyGpJZWpSLUDb3lo08kd3DErL9hvCfMj+0yGXEkWQDkKR2JzWS101rqdv58kVs00c1ukqiJrDyLhcZHkghHK7QSfmyMnOKAPpiLxpa6bHYSxyXQtVlj82G0QRzJabcAzzqz+YpZgQM5wOg4Fe8/D34rw6dqkGlSDP2i5iN2b9EiQwTBWiEbTSLyY8FpBkg9ATX5zNq2oabI9haylVRWe5B3z2nlMQy7ict5mNuCBtGcA9a2dB8Xalb3EF213IQqtMkN0FkfcCQF89sAKSBtUsGX0xmgD9Ov2gvDOkfELwncX9hcKL2ys5JEsorMzx+WpIkhaYwl5SwOQxAyM44Ffif418K6dpF7Lay3VjaSWolBtYXcyQGUsC7NGvzuARlc8Z6Gv1X+HvxOfUtF8nWZJXe6iih+zSSQpLGzoUiD+W5Lqo+92w1fHvx6+EmqPJqep+HrVJFujNeyxxRuTJAP3cizXCxsdhJyAMH5fxoA/NfUPDebmZtrS20KM9vegxIk7ZJzKSodht3YBOeeBnrwepm1he3h09JrF4nLlYYjLNJtbAZd7My7vm+U4ODwMV6dqVjr9rJc6c0AkiBZ1sZllXyGifDvGwXMqjHc85ridVtLqeeRltHkkhhaRJDCLdopFj3JsuHIbIccr8hHfPYA1bPVNTuI47SytJIrVR50iG3j+3XbFcvGGZCdofO4AZOeBW1awRQ4tL8uro7S7ZVErpc3BAgaBTGpV0T5eV2gd80ukXrNoumXVwgl1lxJDaSIMRmdwoImuEGZGzjAAJ7ZPFdU8zXNuy3lrPLq0KQlZ2VGkEsTAyW6ZX5lOMDPIHXmgCZIrS2sbm2W8ht5IQszOts8iRR7fmlXawYvgnoGJJ9Oaw7nVYobXUPsN3eTskcDxrHun+aU7QDJKu+CJ5CDgAcHijVbiG5CxLFeRatI8cVnFF5LxI0pKTRzGMkOVTJwx46DBrJt9ERb23kubkW8puFTzYzLE08lsxOXLgJHHnII+9luBQB7t8A7LWNd8V6c95LPP8A2fNb77W4i8tYYXkCfI8yfKodhyoOT+Vf2Z/sI/AzStI8E6b4k8QWOny6vdCOWO4MBCyRFQYpJIG4M6hx82FJ4OO4/lQ/ZK1XRf8AhaGltrV7arp5ubC3t4XtUkM8YcNIs+cNNGDyWKgZr+ybwB8RtB8P/C/+1rGSGG3ttEDW0jslvbvFFbErLGo4Byoxn5jxkUAbn7TH7UPgn9nHwdql9ql9b2k9tYMLe28xFkeQjAKRk5k425JG0EYzxX8Wf7cn7cnxL+N+v+IYfD2qaha6FJfyxWto94sL7cNIbm0UvtfePlI79RjrXsf/AAUD/bJ1T4rfEvXtLuNRjbSdLvZLGFEvI5Huood48oLLwkbP/wCg+9fit4/8QtNNLOYMsGeeSNZzOImIPlBfLb5WC4+Xr1wMUAeB69e6nfXV02p3mpvNeecz+dIZGVmYnYyOSFK88DPHTjFeaX9lOob/AEpmRBkBcmaZACvbovOCAO/cV6NfahBNPDOLe3guMu0w3NHETJkyMd7f67pk9OeBnpUhhWR5I3iiuGlDKjW8gj8rPK4iI3BRnk9P6AHlMFneGV4Yy0QEL7lVigTYN/yEj5MgjG3nmpIrGeZlWSR1hI3GGQO0e/YfLaQgjdyOmM816Pb6PNBOZ3gmmWXzUKvsZCygKJN3XaD9PbNaP9iSiP5oIwZFd9pU72WM8m339GwRnPy9/egDzCxt7o+U7TATQSIJY3M8KFGJVXj81wHHPGCcZroJNMnmEsZSOJVOWu3YlQVwQA2CSWyRXYnRVeOYiJP3UcW150ifcrckcyAlwc9BitS1t7cCxRpHtLiFtksE1pG1vdk8pwzZKgEEYyCOQTQBxC+HbyQ2yyyO4kjkkHnXDwRFFIbESeWDI2OwOTjpxW0+YltZEkG2WIwGPbyXjbYR8pPOB1OD646V6LHp9rDO1w03mweS0kiwO9tFBKxEfmRFkY8ITlcduPbJvNPtbG8W4thG6NKfOjaZVYiRCCVkJPzlWB5ABJxQBlPoEs1mtysSoz/IFHkyq7EEAOEc4BHPJ4+vWOw8KzrbwSyM0eJtk25AUZHfBYDHyqVOATjnIrqPD4tUukS7gMtjFP5iNsuvMtzuIZi0TsS29h0jYkc+9fUngvSNL1nWdNtzDbSRvDHHE1zAAS7SA+X5nlqJpOmFZQw9PQAi+C3wf1DVLvQks7cJaSAOhubrZ5rzzbSzLFkxgKRtwecfNwK/cH4PeENA8I6dBYW9rb3eqI8UZRJH2ahew7UeeGbbvhYsSD/uZArwv4Z/Ba30RE1QpIt01uLmK2BLGZI4tx+wKi7YZMkYBIAxgda9zsvFluptp7y3vnuLa1lthbQ6X5EluYXEa4uIh/pb5+/0IB4zQB33j/wrHr3h/VrPVJIY5yZpY9PLSXflmVDGbdzKUZyQeVGR0J4r+Xf9qf4Paj4A8davNGitp1zcSzoArFlZ3MphLqSpIAPCkjtmv6idD8VWt4tpDe299AnLTXUkkk7+cG22oaF4jggE4BznPJxXzx+09+zfoHxf8NXM1xozJePaXUen3VpamAy3KhpBLeOihBI78AEn0AGaAP5R7mfT7dU3RSCd414U4jiIO4vkjJY9x6MK6/wvHaXd7aGZVVZ2jAIO4FpGCKcHkS8gj29aT4mfDu68DeLtV0G7guIv7N1G5tJpZQ+VuFZtsAUjBxtAwvA6YHAqXwppuqrqNjb5a3mmdGgSaE+f5iOGSQR4+4qkckYII5oA/Zj9lT4K2uj28njKymh2xQRW0cptvPjvLiVQ90F3HEUaqRvGN+egJ4r9OdKiWXTtKjslcxPmGSVfledB/rIYA3zKmSwYMOgxXx9+x1e6kPBsWm38AS6tZEkuLWdUVbqzfb5t35JO2TjG3B+tfdekLBctMps5bS0tvtMiXNrMrLCSgZJJYVkMUcrbQARyuc80AePfE74d2uvaNctbyPFfWygW0SyNCtvksJclRiZlX+Fc5zzX4L/tI6V488DeJbu21GSeXSp/Ne1cxhTNGGJjZAvEcuMZBAPtX9HOraFHcWNy0CG4jdlvTJ53kXlsHRvOSUqNty2AHO0fWvy5/bT+H89/4ek1HToJtQjtLaYz3aWIYh8M0JlldtwXG4ZVe3PbIB+P3hJJfPu7w28FxMkbz3ZuigCl+VJZmwDwQD3OR1r6Q8B67Y6dqukzXUUcBtmE98ZNqBI3KsqxZP78qOcHj0zXznpd3bKk8MVusMyxN58BkYo/lcPDOhwzDPI9CM810NxcxtbW9zE8MjW5hMTRPLNcomzBWS2fGQW2gsemMnFAH7W2vjLS4fCUd9pMVvdi5sUlS7kmymFQFo5I5FVQVGAoGcZ4JzXx7ffGG7ttemuYIrf+04ZbhZtP3CLzw7Hy2SfdtfCkkHoO1fNngn4yXsWj3ulX0jlZI2tVto7lwyIQybkjkASOTg52nt+Fee674riiaVo5riOd0lW2JjR1clSpMm4gkgHOVY9PXoAfVOrfHU3t7New3v2FxEyXEfmI7CUIUcKcgzJ13Fgfb0rx3X9Tg17UC738+pfaCLmNUhjV2eSMgeQxIZYweQPyr57vvEMqxWqSfZjceScfuFZJIt+1zNnBDMpPBGeeKs6Hr93aagrRyPCEaL9zuVY2QEs4MR5aLYRgAjrigD9G/wBn3UbvR7mzt3mkgvMPBuTeyTKpBETuOEuNpIwDuPpX6weGDPJZ2FtbSWivqdoPMhu5p4EeEE+epON0rHByCDjOBX5ofsyTaD4tFrLKbMXccn72GaBoTGkigLKr44cMMqOc5zX6LWjxWVvaW0ySWUlnDKNNuH/0lJRvLDb5uC5POcZ68A0AdNqOlSxW6XOh3sBSO5RLs21yb1IUDbYkAcB9hJYGNAVwfmBrEuV1KC/gt1tdPsnkieVJbJpIILiQyBS00MqjEjPjK4VeuOoy5tZjs9NBvITazJM8hmilEK3m/wC+ptGC7GVMFcgZI4zVS31hL0RPp96k16rtFbSTSHHkBwJY2G4xpOF5DHHI5ORQB1nhtNZfUo7aW2jZmuFt7m5t5VLgyOQLqZ8guF5UnB4I4Nd39sGn6nDaaTFdMTG8NxLBHJdAXHmMFuFWUqIl35DFWJOOnFcBb6lNbNaXUFvcwXTSB7t7+WGNru2Rtpt4XiI3RFl5IB4YkEkV6ro12DaWWooixRXmTEbGK8vAGaT97FOvy+WpPQ4+mc0Aek+CfBZupjd6hevb3Us8TNaFh9mlkUFY2k2PtVQTkoXDHuK6270rT7PzIYXnvb6X7RHd6hEJPJtfLb/UrsjwkLAhQr7iRyOOR2Hww1HQb621eyvYQ9ytxCDNcHKuvl7I7eJixeHy2JJyN3PPSuh8XQ2Phawe40+4sjdtMXZkdJVmgblUEqBi8qjqrKDn5eSaAPDluYtCleQ3qRajdqtgsEYjle3lGGiuo3J2FdvHQY54Hbj/ABTbzaw8JuLiJ54zcRR3ETKUO1d8wvpMAQxupYDOFGTg966hrsao4luILZpo2lncEiNUlnOV3ApuR2XaVXHGDXLWtwrz351BLqOK0VoIYnULHL5o4Z2dQZlGSAeQd3BoA+dNe8OtoU815GAXlX7TGYAkumpIZFPlkE4uAQBkqdoyTnrX2h+y78WdUstdsrC+b7BdW0qu4sZSbeS1DDyIndmK2i736hcHA5NfPPiNbKSK6sb23eGNbLzZmt5W22SSNmNjB5o3iQAjCjjNYvg++Hh3XbKV7SMxfaYZzNtmDXEQZWgWeXzN3lLECTkYyOKAP6nPhf40Gt6SrJLFPcx20cjJIArxs3yuD5YAf5PutgE4y3WvYhe48lYiXIAR3OVwpySrO3c5POccV+bP7NfjvSr7S9OliubhmuzFERHMGd8nIi3E8KF3fe6DGa/Ri2jt5LN54pbjI2ywEhSGyBjcqn58HHPv260AaF1cQ3CfZpRcpblRgKY0jVgfmwxb5l/vAHnsc1+f/wC2/wDs7+GvjH8LNd8PalZ2im60u+/s7UGjOYLnyXZHjgxmYlWx8vfg54r7ymIxFLLPIxa18qWN4Ue3BYDa0QDZ3ZwPr7iuO8T6Ra6vo/2Ge3KhIjDG9wCHxKPmmiDHCbQOp6546UAf5rfx7/Yr8T/D7xxq1tHBc/2Xb6mYbUmPy7kzI7oVjhlAAt2yCRyRnpXyb4o+CWv6JdzSvZztYuvmTmFG3gEkgrF95BwfvDnHtiv7i/2x/wBmbw9qMutX8MMMtzAzTy3l1bLNdOZmwUtwMKinIG7OepzgYr8xNS/ZasNQ0iNrjRTHCsNxCTZgvPdxE7omG9SJRkkZUnGeTxwAfyx3ng69sHYNa/aUeQSQnyXh8skBo4pHUAl8Dvwe3rWSumu0pGoRPaJOjsoRCyFtmEV2xuTkcnjrz2r+hvxf+x9p89u8iaO1oLy0ljiguLVSwkjbLXALAFpgowOOB35r4u+JX7HOrJBdahoSxO9pbpDNbLbPtZmxv8rA/wBZkjkdSeKAPy9SfzLUJNbphWSNFlysk6BSqbto+SMfN1wW/WqcMkUDNI8ibgj7LXG1AFcguAWGPlztJx0Ne4+NPgn4n0MyG4tJoBBKymIxyAr5OAGDgYVDk4/HPArya88Nzxvc4tJHNoys+EdmLSYTapx+8j3dx/d9KAMC6nW9u/Mtljt0RQuQyvLMijgBCcZyMevPPODXU6XHa3sELXh8qOPzITNJGxldnU7Y3YKRtBwfYVz7RGFjBPZJFKUaOKRgUI2k4C44WXnkdf510ukwX1zp7NCxsGMmxpiGYTRomwhIiuGyR8zDPbnHNAGTd6fd6fIBNcIQgMsKKCWlRX3I7BuGO0/LjnqasxxOYFvJEgsvNmWWEDlrjPEsLDGTOcE5xgbQD6VqiHUDbXMskizR2qEI0m11WBl+eRGcbsL2GOuMVkWsVpNJFHPJBN5aTOTdkkSE4IFvlhtfHUdiOaALVhd3kGowXMUkghlLRwwM4jWWBCBIk8oGUclcA4woHNdDJ4xld5Ht1dbmaUW8zSSCRIUTIWQTSkeadoC4VT+NYEkMFvcRtbCKGBDG8TOzNHD5jfO0sYYnG72+vsNYJJchQDLcR73dLIb4JgzlgyY6tgjI4PzcD0AOikub7WY4ri3R7ZnVYoQ2FWVVJDyhQFG0MSx3YFRzWVxZI8M17FPMXeeS7i+dJMqA4kRhtIxwCM9crxmspE1O0QLuuFDiZ1EvyvbjqsBXoqNxn6844q8gvZYo7xyZFu0SMW81pJEYTEMErIV5UYAHr2zQBG9ogMM6Aw2l1HFJcRs3mpI8JyFUg4WYgnb/ABc8068sktdMK2lvNLE7/aIpJUKzRzO2dokA++NxwD16V1mkXZvJw13aT3duEjtShtw0bSwg+S8SrIu07gM5XBxnqMjtzrlle6NewT6Z9nvFk8kxLBIzSy4IVogkrBVAA355BzkigD5xSyurhZ5UNzM9rLEPtDBhIu85lZ0OBGq9MnJ4HtXsXhHxt4p8Ki0vLTUxLseNVla4ErZHCOFGMbABjjA5wSBmsnTt0RWK/WL7HcXfzOFOQRuwjKCXkiJ6nBHHPHNekT2HhyPSZZNBl0p74IomlZy8cXmDYIIrcjaj/exk54yRxQB+2X7Ev7a/iL4eQaVda/cT6rptzJbrdSvMs08IZ1jkmuvLY7oCh+QDOAMcEV/R58Gv2tPAHjCSOKXV7TT7e/VTZy3d0Ynmk8vd5a7sCNNzgKDjj8q/hD+EXjyXw7ba1Z3dwYYVtxFbXG/yZZY41bK2yRyfKok6EL83c810vhT9qjxn4d8TmWHXdWS1tAn2eSSctbSKko3obcOR5hIGDwT3AoA/0Y9I8VrPiWECGJkj8kfalW1uVlU7JcKxZnO0/TI9a7SPUY44IJzFJDqDgLJcRSb41CcqBg5D7ehI4zg1/LJ+x9/wUxh1jTtN0DXvtAmiYC61Ca4FwqzxKscKbZHJjVmySR8o6cZr98Phn8aNO8daTp+oST2JL2YWeaDOZi7B4C0APzzEMADxyvWgD6lu9Hi8SJcQSzGa5dDgztFtecAmJXkcAKBjDdOleTax8M7Ga1aC7hhtp7Hzry3a0kKEXK7ioV8HKMcZAOOcivTNEkkW2glgja7tNrLC8bhZJZGwWjYA5RlGBz6Yrr4bG3liYqIEPzoftbhiFKZCgA5Zg2eOue1AH4fftq/AyfxR8LfEdq0S6nqE1jfyWVvEy7rJZUckKWxtuOG+boAK/he8f+HtR8G+MNc0bUIZ/Is9Uu4vsxAk8vbM65kYE7zke9f6d3xl+Hen+IfDU8NrALbUo7aaW4m2I0DgQnZ5luyFsNGSR2PFf59//BRn4Var8MPjL4ogurNLBb3ULu7tl8tLb7Wk87ymaPPysxVtwUcjPTFAH5w27Wn2t545GZXZgIXV0RF2ZLMiDLJuzgnPpWcbgyLNJMm1VdVcbScBcBDFGO/TOfUcU+GOVZPNeBvL8oiTBHzxoRtQkE4BYZJ9x0quzvPFMybjDPIoCMBmBlyXCOB84yB7UAaMqPHbQst7cO04IlVcmJYyRgSKBkMBjHbjjir8Gq2Pl/Z7mzt7kJsh3Qja52YaPJPLHGckccdcVUsxaXAfdcNnyfLERJ8+QoAMqoHzR4xg4/ka0ZNLTTHt74+XIJF2LFgMfMChQCem7JH5fWgCjZ2Vnf3V21uwZ1JeKNyoFuFUDMgb76g5Of8AZ9aW1sllnlR2ilmjQKWVnEWQMeejn7xPTAPFaWbS2hmdJES4licXAnZo3i3nLRiMDDAtgD681n3EEk9sk8boxhRLYoWUbVDBhKxi7A4AJ6+9AG7badcPKix3EVsyFVNuImuGSUAsMqQdoIJ56dKfqMVxp92sKwhXaMEtApljaUMQ7OUBwu/HGRt6Hmsb7bfQ3BvbYyOsSot5IATGXjDY83AyV44IFTR6i8hLQmQo88EiNKXcmSY4ljQYy0JO4jP3SMnGKALqTmWJYrqKATq2FZ94jOSQ0LKOck9No5zzT7Z7u3upZfKQQCWOCRXbATah2xqHI+TsM+2RWLeXNqbmM2oeO/t5mWaR/mVlHKYdz88o4wy5xx+EiXdwPOEszFblUk2TB5NrjlJA5Xjj8B70Aeh2uq6c7I1vaSfahLCjZDCJt5/eA2/eTJJBz1Ofr1treaTHBd2d9FyUlEDSWkjhHm2uCWXO0iT055BIHUeRQX0XmQtt82MyLGBE2JBccEyFlPzd8Adq6zTtVSHzxdARkkxQxASPPPI/AmZZFxjcSMDOAPxoA7SC4ErTX9zeIzWkixw28nmi3hVYyFMIhyJJXLDG44APzVeS61FtajhW8FvZSiN0t5LdXjMskSzLM0mck7G2nHQ4IFczplw9i0c8srFrlxJHYrEFEgRgoWZpAQ5GOR0H51qX+rNaTSQWN2mbgF7lZbeKUwtIu4JayK3Ygrx0yMUAejaH4r0/SYNVtLye3F/PPI0YnZkhErKqLFDInLPtGRngZ/CuM8R+KbPWJLhHtppp1YY8pFDjyGzukRRuSVFG4OflIxmuXgtYLrdqELpidisq3ETNOsytvbyweEjcry3bbUUqxW+pBGEm+RIpsRuNspnyHUZ5aP5QCCONuelAGhZ6jqW6T7EJ1g8yNlMxy88rkgFoyCdzHHTucDtXUxeIfFMU9rHqdtLJanzBc2wQyxK4xslXZkFggUkHv681TiRpNNjgtbeVA4DzHUDtdpS5/e2ioP3aAY2+gXJrSSVtKscbvMecySoJyQ7OUVZHTcSPKyCQfXvk0AXJ9S0NpH8u23NcugLyBRcXLAkhhETiNQxAAwDhee9ZVtZavNcTy7TFFCxRZjIWjk89zssSgAAAzkt2I6itHwvDp9xePLLD58LTxLFcSh4P30iAGNJlTO0AkZOAc9a9PtNKtnWZmUm2VwkNrA+5oGhm8yW+Yn73XB3fh7AFjwp4ZtF+yarqLojQy7TEgdIlVUmLpvzhixhbbk5wB64r6K0jU7bU9PtobWKOV4YoxLbSYt8xmMJBKsp+aZ9wDZ6Z4BJ5rzuOK3traeG6kAjFtHLYW8Lbmkly20x7AQ5IkYnP96ptAu5NH1W7uLqZIpZooVVXmYCO1hVfLaSNFLSLvwRsHOMZoA7jxfq13anTrUXUkd28ciyvKZ9xdCFt9sUScOoAyT8rZyec1xFudWk1FJL67FxGsd5KzwAPHbsI8xW0yrym5i2cjnrkUmvam+r3uof2pes0KxCdJ1UW8ckzEJHCkj8qhDKc/gTmua02+mhMQtLqO6ElyYR5UimZpl3AByeC2RgZ5IwaAPXdMtb26trO1ubeSSaZ4GIiOyKS1YM/70n/AFcmxNoUHonPUV734N0HzpHSS0eW3vYlto0aGJEaHkEFX5jkyGUMeu044r5+0e6vJrJp4ZHXUkw0scs5ja3fzArsoJ8tmVC5CnB4wPfTs/H/AIm8PvKIbyK+hgZBF5ySm52AMMyxouShOWVsALv60AZvxm0u18Ea02kaZHHbWuqKupmUKWkUKwZgzq2JR5jMBXL2Hi9b6C3tGEzyWgt5Le5UIqSXMp4SSGNh5gBJHB4A5zXXazb3Pi8Pf3x89o7BLiK0ZWuo4Zi5J+zzvyqjA+QcDIHORWQ/hiODUrGeKW2jufL8uZLWJm/eMu4SsZMATKybdgGR265oA9j8L32o6xfNFe3DIIbOI2KGZoQ10jZKybhtIDA7RzgDHavR3FpqsN2+rQwwXK7IYMzDE/2ZiLiTMYC4fawXn5gQc9q4jT9Cm8P2UerX92hidY7qIOIVaC8BP2iIjdxJsfp0wfU1gan4pkhS5eVY7qGRYLa3tBMkMn2beghuYlBzu3OoI69WPc0AY3jZrbT7eCxXdLPO089hHNEfLitwN62TPKxKOIvu4OMlMZwQfLpNbtNQhvppIrcwQxWH2V7gyQ3DMziOW0mKyASScNk/eIGec103iK/1LWYLxJrT96/kiKMXMjy2rQRrsuNgUbgYwE+TO7Ge9ZsulWl5bWEotBYLO8UN+7hRLa3I3KJoo2OH3uCoODjP5AFBxFMYpI9Os5DBKwguIjKttBDJIW2ThmIdkOTzyduOvFUnhDjUY8p9smmt3V7ALGl3btEUV1iTpIoyWGNxA9624bWysEubUPa5svs91cl2uDb3TqWKIpjbDXij5mGGQj1Fctq1zay3sN1ZSWsNxFmcrE/7qS4BCT+b5SqACu8hFGQvUE5NAGU2qSpBFpYkN9Y/ZJEuIogYo7i4S5laKHcQG3LlSe2c5Pr5xJ4W1rU5GeaF00+WVS0j2jvvmiLiJA6rxH0CkHDFTk5r2+1002kk+t2McE8At1nCRpmJhI5wsUUmCJOu4gZK89614tbilt3H2eOFWilkMbMY4ElDFZ/MglQDAyduM4Yk9xQBy/hDTodJW006+mlmSNEjczIAYLq6SGYIVXg2pjZduegQA4PB9qttLvNT0+JLWSNL2yjmgRQCUufLPyTA7CEwNxwTgKRjkGvLjYT7XKTQNDcoWV49olilMIlhntvmJdQSoKnnPbbgVJ/wkR8PWGm2seoTzTySXEstw7u0ks7BydP+Qsqq07PtAAwcKaAKWs31ra6g9tqVokF/ZzxIk0LoiEJKX+2QluHZpATkqO3PesXTvC+sePdes/7Ogku573UnihxbiT/SGLMGfyhtEe1YieAMhieprZ+Hnwj8c/FbxDFNZJOLjCxKPLku5Ejdy0cdxCFCrIUdB2546giv30/Z7/ZX8B/BXw3pvi/xhYwWuqJpwmliu1jjjW9gVjLPOsg+QuocjB4XBOARQB4/+yl+xromjaTa+JvG+nWh01bpr4mbalrc3q5JlntX/wCXZZDIq8gHI613f7Tf7Z3gj4FWCeGPBaQte2tu9vcR6asBWzURyiCxhaNvlxM0eCNxCqM8Cvn39rP/AIKDaXon2zwD8PLaYK8aRQmCTEE0ECGIN+6lxGh2DkY+XBPzZr8P/EWseIfHGvRaxq8lw0uoXs8zQl5mhke4YRRiF5WO+KN2CZJ/hznvQB1fxd+JvjL4w+IJ9X13Uby9trqVQyu8rNbtHORHFKzD5eu7KjDZqXRPDVtDBLYPJbw3ETxm31Xja8ZWWVziTllLK4yOOPeksvBzW+lCRLuf7XucNbojSPFdJtgLyIgJYFUZgRnIkHVea9s8F+GrNNOY67CscUkwjt3dT5iwr5YgfYRgwGTzVIHpjvQBzGgxLpb2lrDHGttcNELsRxuWuJmMcQLS9C7yPKcHorivQLe7t5QYZ4opnaO4bf5uyWxIikSOwhH3luHlG75ucMT0rQ1jwVHaC0CxJ/pC7VmjmkhjBRpb1VWMjKT7lCq3A5UZ5ArXsPCgv7u9NjDEBZLFcG4UmB/tJ2vau0r/AOudELByRznaKAOeEZt7s37Sra210tpHPplwMSXcZUPDLbuD+7IZ1Lt1Yqc8VLf6Bd31zHaBLKIIv2qafzHMkoLEJagxITsGdo2ZUqA3AOK9BtLB7jUprK7slFvcos1jFcBZklmhEaO8TEfuoi0hIGePbFdn4d8PadYDykmmimEl2sNxeYMZxEV8kqw4j3g7R06A80AfN39hWzz3NzdIzS2fEEbKJRLOnmRKLZUGZIE2jPHGeetcwdGOi36SGSe4uWt1eeCSVVTypDcpNiQNkRI8kZXpxwOle332iRXMyz2CyQzQSSWs8LMTKWnkhe+nswxxHkQrwe8rFTisPV9KTTrqTzrNHspbue08523XU0G0yeY+45SONeGA/u+lAHlieG7mU2t9pdxE1zMrCG3llWBbhYJQtzJGM7VkEjEKc5bGR3rqLbwxexX0TNbzzW15CZ1mdkZ4pzE6y20pZf8AV+fGGJHPzgjtW7Db2MRt41hMulOZSTbxyDBjj3gwHHzKZo0LEHjPpWncXlzpDCWKbH29i1nbvIt2YLJ4oWSYqD8u6SONfUK5z0oAzL/w8fCWoQ3q20j2zWETTyPKGhjVZWY/ZWI+YlX79SQRwOOa1LWLK61hblwI4pIby2L2yi4SSUzmeAIu3geUVAYHGSRnitPUNbu5bK5tNWZ5IVuorcxNLvIXylijVCSSqZkOfQrXF6ppcGm2jSlVubaGUWEaRrI8xjQLNI6mFwQf3jKcjcSpIoA04PGFlpJuLjT7Z47i4eeWO4lB3rdToLSCydOdsIeEyYPc++Bxd14nub/TmlFnMt6J3iv5jDsjmtw5Wd5XkxhJPNlUJwcr0zWtpmn297d3dxMhPlLH9nhgjf7SohRZrYxk5TJKuNzHoVzya9es/Az61Jbx2qGT+2DDcTyLugggS2Z4ZYrhUUh2UpGzMMKzMcHk0AQ/AP4MnxjrkCtfSfYhFamaBvMuYbaJRFLOkigcqZXaMYyVA56Gv2V8OfDvw14L0e5S0SybU0tVtrayst7W80cPlOlssh+6wkJJZSRnI6ivlX4VeFbT4c2NlLGkEV1PapayrEDumnu5B51xKqkM8cITcmM4ac7gACB9Y2Mt74iitr2GRtRniulLeW6RfZ7a0m2mylMICrKHkD7+hLDPB5AOk0zRvEfiC6JdvOCzrbiO3PmkTzAzxxBkxh1iEgJb+GLGeBX0DayNo8bWFuZBdSLHapb3Fu9uR9kTMkDYGFgZn3DJ3EufpVj4Ra34Y0O2uri6SKO3TUbSY3+qwqBLPc5jYSSIA/niJp13/dXzcE8Zrz349fF3TfDWlajrd9La2s2mfaZ0uBeRzPcpHGv2V440kAXdEVBwSflBPJIoA+Pf2ovizaeC4L68ec2uow2ctncWr8QGbcIwkcucMwaNio6FApOCTX4+ap8RNc8T6rc6vLJMmn39xPbGSIIXkWeKLeTO5wsZZM4Ax8zKKt/tD/GrWvi54omt7aVJdOdgltGzyTNFIZnAubpB0DptAycAMOnIrzPQbTVrA2GlT2wmQMwe1gG0WzRqzjjpIWckjaScMMnmgDu7e2mvra6uoWeBYZJ55TByI4trzSARNgLGYwSqdTuA+vVaYira2LhJI7G6Zjct8qyNaRxhwkxU5t1kDLtxg4b1BrFsraeSxuojZ31jDdsGa6bPypJbyxlWTAxl8qpAPQDrW/MpsW0q5tYbi6tpbWRWtpMXUkC2MZVF2uQymVtzDcMgMAOgoA5nVtPK64ZrWW5soo7UZmKtJEbXKNDDH5rYfZvHqTjjgitu2tJNPgMjzWkkEbW5knV5LZ7iKWeeS6faQT5peZMY7J6U26upf7Pt4h5ck11Mcpc582KG4VdsbNjCFUHT+Ejb1FWoNIl1mK1S2sWLIlzFaS7mWOdXkeNXkBflVKNzjA4570AdBYI7zWEF5cxJHNNHbw7mkl85lXDz24jbBch0VlHVgzdKiudI0RtXllsXkeSxs5jFbXUjO2oS+VKge2jHCSRPvHPKiMHjHGbbeG7y1jjl1C6njuPD7zahH5kubYkPHMsLljlZGH3PXp1FWdKlstUeCe6aSK9E6XfmOpiYfJdK1rDwN0bFojIRkbZOaAGXtjdyrdWUaW0C7lQeY5bdJNEGWNdxPmTldzrjqcheRXDXFhLayLL9qllmjeC4jtnl3pPHEnkysoAwQxUnb1BJGM16A+rXUcMsYgglAd7m8leMkWzrIHh8jjLMisVDA/KM1DqWq2ckunfbLGxsrGZXcMyNuDyySFTbbTuTILH5vlw2aAOF0+1ngVZtSV3eZpTEIWbzbWFp0ljuTj7sID7SnfaT3r1fwhZaWYrsanfrdSpayQXsDPuldWBMM8bE5OEKDHp9aqaN4bgvkaayvGYXMFxCpMaXDwhhI6yJ83CbSnX5c5rGs9Au/DMlvJDd2NzLKVv3E+9BfsiN5trKXB8skwyNgfL8wHegDTvLmygDXOnQiNbGWKOeUN5byQXK/ZlUZ+5sRAxcZ/1mcVwks8+nSXNzfyxeXLODb20ys8YgtWfBieIDzV2OPn7kV6PBZ/2k41Y6dcM9zcB3W3iRkt4zGFMaW54IG3AJGMDJwTXEeNLDUtOvNOiutOuJ0fzLmN4wrjypokEW9CPklUDBTpxnoaAJYte0u9lghhmmW4mtzapbrcMlxbKRGwuY4nIBjZBn/gXvVTUtUaW0tWFu72Om27wSlGVLt5Ip3Bu0KZLIZNwOOwrjoYnjupFW1e2vYpxds88JVbi0KqohEn/LMk5IAPUcelQ3sNxLcW9zJD/ZqbnIljmldZ45JFCqUTAEe4MCOnfvQBJpVtpU15cG+lmkh3Ncyy28pK7kcsbeVCMp8jAsRw35itDUdF0+z1e0udMhtTZTSfOsMm5zJuDWsToSQSXZjg4PY+16PT7WUKiWzCR7hcwICk22B2M8yPwDEeGGeSCOor0j4eaF4U1XxBbRXl9G8sE3m7B/qvNEzF15G2QrHtHsVz0xQBwR8FwyIdYa0tpL2Brj7Taj5I7a3dpAl55TocSmTaMZwMkkDFeQeJVsIPtVxZWsiMbSU6jHJhhAJ5VmWSzGAPMdQeVBxgV+pXxC8O/DrQPD2dJubVbm6s5LrbEIpbsXQjZh5+0lpIW4CqRgM2emK/MDxbdaTd3uozT2dxpodpLa0jlLx7rcqRFJLkbWwzDgdBj60AfOmqzQvdi2hCRzQxRvvulYgxSeYpjuZyoygyv3eefxrzkX+oWepfu72KaGIqkpi3BJYg53CIDmRkkIIz2Oetd54l0t0mvpri+S44RUOViQxKA0YiYYz8vr1JriotPspZftLrMQow9qG2okBiV2kcqeZmkwMDoMUAelwtHEJpJJZLp7gwSpBHHuhS3RiXmfzGz5jKRwO/5n9qv2INckuvAd/ZmK/FpHNBcRzzsu2IBRClvGyfdiZi2R1wM+1fi3ZSywaBJMgWcPGixSMUZrVVVAiKUOdg7qeScnmv1t/wCCfmoz/wBj6rb3QuLmaSIMpW4EECBUY7zAAcKpGBxhi557UAfK37QsGo6f8Z9YvrcJHAl0SDZgsIQ8nmB3jP3twIO4cZb2OPoX4c+Knnt7ET25lYWi587CW8pMe0ggDlmLL0y3HPArz/8Aaz0i4/4WpHewRC2tQqvFIMGadlG8xvHGeVUHgHrya7j4USWUek2V9HJEVDIWiunjVROCFaaASJksfMzt7elAH6sfsXa/fWV/MJLmW3mVGLROsjP5O9FWGFl4VQrcbsE5ycV+vo1Vmt7eZDczW086bPNUqWaOEFo4scIAy5LH61+Rv7KDWdvrPnq8N1LassUv3kmu4J5Mv5eVCtKBjHYjpX60ur3U0MWmyPJE0CSuZZNphkdYxHCY8cAI3zY5JFACWGrahE8kzRjYZGk2wOUVIxnKz8Yll5JOP1NOvL83NhLeKtokysEhkmDGSeEtsYbG+ZiBnntUFxpl9DfYNy5imkhRFj2+VE6ELKCgIZyeq/UZrA1/TLm5uYra2mERhS5GzzM7Y2DsnysvDPIDkdR6YxQB4V8UkuJYLmCONYLSaJoytpIE8tQM5lY/dkLKT6EMADX50eMYbbR7LVdRv42Co92Of9fbb1xDIhk5LMT97oc1+hnjCK+ubK6NzcPEFtWhe1O1bjfFxvyeoJx7kY9OPhfx7YXGu3F5ZS2+61d0MzuyF5EhRfLtwvZMjknkkkUAfhJ+0gEfWLy7t4CfMYSXEzRhSXkb5FlA6nBBIHHrXxnfwzGRYXmhjjjmD+UgYq29csIiw+XBzkfj3r9G/wBrHThplzPFp1r9mWRWuHibG8MrbVjjJJwmBkE+vHt+eun6hZW9zK99Zuw2mKSNzkkuxLOmeFYNnnuBx2oA7LwGsazPJNGihCURCGCySZGFYqRhdpPT+VfWHw7kubLxDY6fpssi/a5YpTNGQVWByvnRSqw3eSxfGe2Oa+PbeQy6vC1ms0Ni5txgSlUdwNqyZTqxAwR+Jr6m8KRz6a1vLYzo8xNuUnaTe0O3BkVJTwVZgRj1yTkUAfpBoOh6laana3cFtClp50UTPGgOJdoOIWbkoSQfTI46ivuz4Yx6lZ2x1NYnuHnuRaZeBlGwKvzSlgAEznGMZJr5c+DZOuaZYQ6iqvKILeYSRESyTSKvEZGcRHIByPUdM199/DvTtTaGSxlgdTNEixxMY9jkPkSLkZDKmODyck0AfWvwnu5re0UhTtuHDyDy1dmmwMMy8bE4AHrtr6dsIVuIDcT4aW48pGjCeW0YU7ckHjdt/n0r5z+H0L2M8NuY4y3mK5UybVkUDHynGWZWDY+uK+kLG+sLqeND5iREgStIRjzSeMbSOOnp6UAT6lZSwwiK3indBgbn2FQhYHZ06Yz+fpWO6zQ2bxwKApkJ8mb5lIGCPJAGdu4E+1dNqlwDbyR2iNLJEjh0KMChYDytpB/HnPWuWimkliiMkbmSJVKkowAUttKvjjOT27c9KAOx0fWJlgSK6lRCkqH9ySWAdQDCqE5AwD0/+tUfiK7mZpJoJA8TQ+WqBGaW2UfekZz94kHkDpjiuf8AtttFNArCKMRbz8pyzuwG4HPUgj5T2FZWseKbWKVrQlWuWgJjWMgBkOQjsVJ8wgdfrQAy8ktvsdxAW2rFGjSMUAWaQgsxhQH5iT6V5hrl7b2lvLKXa3Xyn2PIMSSSN9wZbICke2eKvahr93Azm6tku4UPliTJ8pBIhJBIwWIGevpnrXnviHxJpt+nkK6bIyqTNGv7oSt8qAsRksG7e/PpQBPpWkWt3fWN7c3NvO80SSpHs8xRCD8yhnGI2C5yRit/xB4W0u6tr2OGK0he5+aXyWOGhOQJsBfvg9B9c1Q8MzwR2DQRuhkhmkhaCRQVwFLK8Tn5guOcDvVDW9Qu0u1QyqlnMqq00RdZPLjTLIpxjeRkY744oA8fGiHQbyZIbsNEk/myxIrbWZm2qeeWZc9OnOcVy/isPG5RcbJAj5GUklgZv36LIvKOQRkn0rs/Fps9sLWlxOs8k6zTRhjJPEjMUIkwOWIIJ+uK4nxrH5umxXUjtDEFPlGAt5wCgBVcnAZGfqO2T6UAfKHxY8arDpNzZxNBA8FzIXDSu13aRDPlC1Z8ASEDDnvX5tfEfxPLf3VnPLdSyWBgZZY1kYR5LyLcbkA2ruMZ6nGSK+n/AI++KfNuL23hihRUjmN2sUThbeWPnHmkYkBGB6jP0r4Q1/VrW+tA0hhtbR2aFLd2/wBKkQFyYgw4dCWbn2oA+UvihdQanqVyYLRpltw1wGxGiQqCTCQM/M6KMYNfFPjaedp90pjVZlY7QiBlwx3BsDggEdfQ19Z+P7yG2urh7SQboHltJQ2FiAlLExbj99gOM89K+Q/Gl99qu2+zBQmQJTJjliSJVQ9OW5468fUgHnaahcRTGGxJJDE5YhFLdPMl45QDgc/pzUbYeIiVoCTht0TFwHJOxNw+9kZyfXFMVDFN57EKAzRRgjaCjbsKwB5G3qe1Z84XeGEiKGkGUi5UqASFA7n3/OgCSSJBIyrKWCKm6D7o4A8x1Ppgjp781cjMQu2RGeeNFWWNEU7gxGGjyM7mBFZtkoluFPIDbv3khJaIFCpG0/60E5x6Zzmuvg0+109TdLuuZZkHlWmceWGQmRiw5zweOtAG5pAnWFrV12fKiwJtUkoGBcsR99sAYHcdK9aFuBDDImy7kkggW6EeyOKNfmIVFHG8BTuJ79eteP6fJOLi28tRkpGyAIWeEZUqCe7AEhh7167cRtqFutz+6sniuYgbaJiYykccbtIdo+aNvn/E9KAOM8RaUlrdNBc7A5El1H5HO9GJYwo6/exxtPYCvP55JoJoXSIxRK3nZbAWTapKdem30r2LU2GqrDM9sqSJGYI0GTFDCGCifOMliAD1/DvXD6jpsP2y5tmHyWmdkm1mW4RiwR0bHzrgZYjGM0Adl8MfjXrvhHVLOSSa4ubaSNYLu3MhihkgL5R19cbfyxX3Svjbwt8ZtGgtUMEGqSJJJGJHDMHijDbJB1ZcfdPXgZzX5U3gTfKYci4t4oyixdVWOQ5jZexAx/3zXQeGPEev6TqNpJp90LS4R3bcHKq6GNQE3IwwCeD/AFoA96+LXw48d6Mpk0mTULjSyjB/JZmkjkQNtl/cnKFUG1ic5Jx3r5Vv9I1KzuZl1OG5EpkBjRg5y7sSGdscHnn0r7J8O/tOTR3P9n+KbSKaOzzbGaPb5i+TFHHuCyIRMwMCYYgghyTzyfqXwprHwF+Jenx/2t/YB1J4EaCS/iTT7mOVgvm5ucBJJSS2PpQB+WuhCKR0FyjeZ55LTlt23YuWXJHBGa+jvA1xa2j2UouZbqG6bMsSs3KFCscUYPAKgjJHAI719sXP7Ivwv8QzTXfhjWZNOkm/eQxhra/tTHOgSMvtcsGzjJH1+udZfsX+JdIeyudO1ayurKG++xRgSGD5bgFnkZJ1AU7h8o7jpQBxelajY21pGI7W4kjgcWvnPKJLlxNDFJbzpEwKxmMNIjsRyF+Xk1buLcXzS3DgyvBfbTGJGaOIrFGjy3KrwFfzI1B6DbnOK9e8M/s0eNYrgwK0EkcN1dKlwzrJLcQTRI8W9ScbVSRcDrjPPFelR/AK/wBOjSK+uUme5W2+3XFvEYYpQXaLyoQPmmCXMaKx7KNxoA+fvCXhbWFgeS8gjgsbJrv/AFQEjLqIYiO6z1IeLJz0JbrXv3w+8Efar+1l1GCWzt40Nmk1yY44sThJJLgt96Uxs4bAySGr0S48Kx6Ldz2qbLmO+EkVtJv8q3tpIJSzM5IPnJ9n2hT0yMVi+NvG/hjwJoDXl3qsEt9DbzQxZuIisU9/HbGWSJMfMo8tgpGQhIFAHW+KdX8J/Dfw7PdaSbWC7hKTRR2u6K5mt5wYnwyjMm2TPynBAGa/Nj4mfEW78Z6wkFzqksthPNEtn9kfJKLnz2kdjljtAD9uuOK5H4o/GXVPF9+0Glm8VEn+0QEySm5VPK+a3lQOFeJnLZ6da4LQdOudRQTPClrK2CYRndbiQBnMYBygBJDfTmgDt7a1aR7SSG2WRbUHzzA2+3lQSGIOGJ3Fg3PuK9g8P6VE1u8qGO0YKz3U+8q7yqwaBkOOMKAMD+tcXoVjbxFLNTLbuqW8H2gEiGbkNcKqn0wwz6ivXtD0hrmCW0sbF7gwypHOplz+6jjieKf58DMiSx49SSOooA3dNWLVdJMjosd7NILSF2P764mh+YzpETl9hVmJHBLe1dfb6nZafpYtvLlcpcxPaeQQxMzYeS1klcZggyw5PBxisrU9Eawe1E1p9jnhmjNtNHMjrFI7bHinVP8AVOxDAAdOhrqoZrWx0VYbixm+z3kl0JpnhT7VHLPIUgYTEZdVlXBHYDNAGvY3y3gvIZtOV5ZGZUcGNHheIsW+YHAKqNxHJAPStASqbOL7a87WskcgiZALuW5MZ2SRwBQPLj3AKxP9yuPeOZdPht5ZVeZ7eZoLmJFiIuBKyzpJGoz5kjKVMnovvmuispb7T4bNrizWW1W2uVd/NO5pmhjulYoejC6d1wP7vNAG4rjTIbd/szyWULszzS4hmu7hlSJ22E5WNpZNufQdK5rVbmeKWK0vZTD50VxJbnaJAIZ4gGgeXGFIVU2gHO7r3rrtZ1S7/s2GW/tY5obkWotk8tYnjuYhJOrzOx/dqVMYYnA3LmuHns7WZbS9SSSaw+2NbxLO6vcyO5KyRYOQYY8kBgOQAe4oAqNMt5aW8Jljjls7iK4tZvJaMTySZlL+SGwjYYoAeCRmsVPD1zJPfLPqMiwSLHcG1llChkkkclQR1YOcHHfPat/Vnh0Od43RFh8i3iCRIGa1WKUmKeRSCd3mcN/u1iWupLqEpF7ch0smj+zt9m8t2jbDOHYAefE8rhsdUBx2oAzLcHT7m40ie2lucWoxbKT5NuELN5rgcMxXbg55OMVLbaJbxtbXUdvIsstnKtoZJTHAJjK8kxaI8B9jbBnnPfAroLbTClxLeXtuSUjmt2ltpJFhvAy74HZjyyjgKBjIX61lC6t5VZBJM8EBSa5nG53hcoSbeDccBi6McYHIxyMUAZthBbzC9vVhmhkEEdpNHPJALmEhWiuGxnkICCBySOaju3s2+1WaLcebA7JLdiESCWMgBXjI+86xhGwD1OPU1fMmnyXcM0NsscFs8LCW7O83lzcnbPNc4YbWKHaAcghema3ri2ttN1a4OVghmjQTLawGX93JbogdUbKxfOrbcc4XnJoA5mbSdMe2cG5lljtIIbmaSSMxTbjHvZVJ/wBV8x6dSTisEWs941i/kC1DRbYWRVmuBACfKeXcf3MjKAwOMDI9q15oIrNb2QXqXg1S3eKA3csghjtYXzPIExzcgevrngVmrIdPuzGkc7RulnFblQ0st2HBywKE/ulj4I6hRyaAKVo9nbTS7Xne4tJHcSny3k2rHhZcnG5sYBx6VoLGmp2D3AAmvGPkhSoniRFlzICn8TsgyGx3/PQOjLEktwk4mW5ikuSEQLHbKCIlRG65Qg5z94c+lLBD5J8m18qCWJY7gm2Pm3EzoAFIbGFDINxGO9AGdfzJbmxg8t7WwtX2vBHGBI8bbpJJ8t0YcDB5I6dKhWPSo5Le6s45bSK7YYlY7gspUtKzjHygkEhffFO1m4nvbqVruRTawiMLDIh+UnaGywHEm0ryeuKsPpt6yBY2S2t1IEUuBMbSMlcyMqjl2hYgZ9RQBPAZ2uDHHOJktmj3pKpMYV1JLqQPnJGSOmM9qZrFpPDbW0cUqeRKRN9mVdkUhuABhHfqw53EdCeabbxxQStGkjTqHYpIWaMuVUbN+3qPvcc4zirtxdyT2En2qJf3Ydo4yMSiMsEHlK5B+ZwM9PWgDkgrwXAeO4JkhV2m02Qb0hiRRtOGGJGOTg9c+xrqbK8sbqzgtY2W3ikMqfaiXWSKY/MBIVx8xBI25wNvpXHX32t1V13WT2sqwvb3JJmlEo8wGKQDmM5HU9DxxxV6PTrV4ozNPJalpRNLbwyPIs1zIpyEbGCAO3GOaAOlY3MtuNI0WCSU28pWWXYoiZGPzNLNKCxRSQwPH41FptnqliZoJbrzFmkNtMqKZ2KgHZIh6LEMkNyOah0rUpNOunhjuJGkncobkYVjbRJnymhZdr+h/i9K2rTWrl7xZrW3hn028WaB49oSJpoyPnJOGBznjuMketAHoHhyWSK9itw8pgktkh85ds0MYhGBc7SRsy2VJByMUnxK0v8AtDSraa5KTi3gmM1quXaQFgsGzy+V3cjr1I9zVG0IeCB7eFYFSfy38kthWjQmQKhOXjZz90eua09Qv7m60VbZbBy9vJ5TxyHZNOdhP7tyR5gDYIUkAHntQB+afxwt9E0sBLKwW38xISli+3fFIc+Y7Nkk/P15BA5NcT8FUlfxZZyXVybNJ5zFACAFJHAJH3XViQADn+tet/GqzTUpGkFnGEZp47yRI1LQXMZIUvx8rsQMgHnFfM+g6vqHhzU7cwLGxEiJGbkkmMiXO1APuSFc8449aAP6Yv2dfhlc+IfC7T2lxcTRyQ7bmBpVeRS8QRzHGOCMH+H1xXjH7Q37KPiHwgZ9d0uE3VhqspntYWi/ewbAfOiugACCYyxBJ68Yr0D/AIJz/HeC+gsPCl5LD9pMbrHLcR5EYkkXfDI55kO8AA54B9q/fbxH8MtI+LHgKOSWzsP3FvHbuuV815nGx5NwHAwR1yORQB/GTFPcWct5pktuYGadISsn7tpHjYllaJjgOAvpgnvXnHjpmtWedGXUIWtC/lRt5ckZSVhGzSpw3J5U/Tmv2m/aI/YJ8bHxDrGreFdClnto7ksXFqUjgjjRmRWZOJG3Hlh2HpX5U/FP9nj4t+FItQuhod7Nbo5W+As5GhEKNhlhwnzS7yCOnAzQB8c2/iBWu72Cexm3SR+VFHC0kkccyuuZoiw4JB57D0r1bQtcENmluLMQW0jwrcTyDz52ZYiZVkAGFPp0yf18sSObTdVkju7eaG4aV4yrxyBgjnIco6jyx8vJPdfxr0Xw3NGHaR9y2t04sZrNGRpnmKsHu2QnJVVxyAOKANq3hEvkQI/2tbyeXBQuscAl4tzOrn/VhgfmXvXQ21rKkkgul8nUIVFrDchyInhYZA+R8s65OD7461y/mXEV/coTiNnKQXEcg3wrGvyLGifdLAd87Tj0rrrG2uNSSSabb5dokMq/aZfLkhYsJGY7D+/O4EAAkn0wM0AdxoGn3rG3tA00ccMREc/mshAkiI8zb1aLzcE5OQPXHHbK15PeQW0trGUjliM0kQ+W5lukI2lAdvlhsbs9azvDCi8ntYDPE/nW/wBowpKK5kG7DzZ+Rgoxt6cdK7G8t0he/i04JtS3kMULSuq+aP3jypI3O4OMKAcHtQBUFjbStM935MlwjtO8cCswW0hbEcMasMrKWBG0crjNdloekW0klmjxyR29wC8Lyb1e3kkUssxIBKEc5DZ6U3RrWAtp800ciLfxWlzFOu1/Kmt1Ju1mHUxOwwCcZrvfD1khdr6Bbme1XUGuwBueVojIEeFUbpGEzg47UAdLo2g+RaQGRSwN0YpmfdxaA4aWMlRtOTx3/r0mqR2xykds0BtLkJayRhoo5y8cz28YVRmf5HBbuGGK7kLIyW263Q2UBaZi7rviIfzIWlUH5lwVyvOCw9eIL/R2v54pdQt53iVkurCSOTZCJXXDB+RwsY5z06UAcxpWhWWr7ry+c2iwP51xH9oaUXoV2Ro1lU5jYMhGM4rjPE2j6dJFOYw297rasDKpjsZRdo7R7yMHy1kU5HJH0r1C1ureKSHTrS6s2klbzFs2txDKhknmM0lxL0eEBwQeBgk1x2pTxSQXttcW1zcol9dTuAPnt7kGG3S5gKriSydVLMM5GKAPK7zSYVuxFLdQGK0vEmuJJXXy9R3SI6iRYwdpDyJuI4KjJzipF02Q28ZtJI/s0DKVhR9mFMs0kk7k8vIFcBNvC4xjtSm0uJ9avbiS0SSC3V4iV/djc0UiyMQpwcQ+URgdeK6LTfKVoQ8XmxSRzyLI8WIre1gYo1nIwb945Y8EDkDPSgDqNJ1S90XbLGkpVLhH81bfzJ/7OaPzBcCYdZwMfT0Nd3qWoW2oaZJ9is7WQXaWtxC0u6G4ksbiXfKty68n5MFemTXMw/YL/T5LlIJFjW9iFkYropb2zhsJFdIeVgdB8o5ye1VJrO6ubu5tLSee2hUSWflNmNWuFyblPNIwen7teMYG3FAHV6fqmjXEcUV5N9m8tZ1+yNEslul3E5SYMr9I/J5B7njFWNSvdPNqJ/sMFpBfXsVj5R2ebaSB7eOO6RyT+8VomwCcKOSTXlt0ZBb3kMc0Es0Jt4tRWQGK5S4td3mGDIHmp+6OWGN/GcVlXevywWkC3LuYIbmXecL5d1FdICuVbmCVZurdV6mgD6l+C/jGw8OeJoL+2Msd9FP5olWRo2vrNW2TwFSNgeRsTZPUDvX9HX7OXxfg17StPup7hLsT6ctwYBgeR5qCFDyOqv8AfT+EHNfyItqOpGSHUfOnspLa6VUktmcHyY0jigLjhpcwSKq7Rx1NfrP+xn8bNX0q90fwzqt4ZpZVDROzBJJY/JkkuEYucKPMiOeeKAP6bdLKzW8ZciR5FWRjkb8su8AgE87R9cj8a1ltIw2JS/mKjmF2YDyrdME7jjKtnoOc15H8NddTUNDsrs+TJJelCpilBaONV8oM+GOCTkjnoM17q9vD5aSIfMzbKWfO9YeP3m/++c5+tAGdFcrcRRMEkUNHygwCjRYEO4Y+UEdf61ae5CLECCrKAEVeVYvzGcnpjoemPerbQxPAYItkUkS7jJkeZJuPHCg44B9qqXI+yytb+W0sgty20YJXYf3wLZwGyRt59OaAJ7a4geIiVGhZTuY7iZJJCDwx7DGfz/CopdQjky0QCkweUXRAxBLFMlQeGyKzo5orkea5aBZHLKJFKjPdW5+8CBn+dMLxJNHAyFg2XIiBj3OV4EfHzLvH5c0Aec+P/B0XinSpYJQNjW8yLILcB3JGMjYORn36/Wv58f25f2Y106Vdat98TbLuGSVYi20o5aDG0ny8Mecfe/Sv6dBAptfJKiGJ0225cbiQp2yHnoD6n8K+Qfj78GbPxlo81veQrPbypPcO0EStJGYgQh81uM59OtAH8VnhzVNe8I+IpLSW6urZYL6KFJWlYLdtBP5hlKceU4BwQRX76/smfHmLWNPs9Ke5+x/ZDEjBp18yGWRggym45R2+bge1fmx+1r+znefDfxTc65AryacJLv7tu6h5JW/4+ZiBwAMcjivMvg18SP8AhB9c03WLS5kjurcRicSO4sbiNZCEmkic/M6qePrQB/X54V1601CxhAuC8vl+YHLGQBPLLAqo+6u7PX1rpBab1EjNFErvtUlQ29ZeS7DGQ3bH61+eX7O/x2i8S6PYXDvG88kULQxITueKZAJXI9Ax+6fr9P0I0+7W6tbS5e4gHmCNtkbBzypIBPIBwef04oAtz2iTx/ZoYoElVikksGFd2BAjcEDCMvPT1606PS5rEK/mSbFRkmdkWT5mBAO89ec1oWckJQBBiNmLSsRhuCRw5PJzn86u3MbNb7BNlVxsO75QGHBkPO5uP1z2oAxvlQpEkgzIjDnGJdo7HsQe3v3rynx1p8d/Z3NrJblBdKwaXYHWU7BGZpABnePmx9c+leiMnlKhhwVDuVywZnZzj5Qfurx2ps+mi5YAvu3gK+4o2AyckoTwcH/JoA/nQ/bZ+AJ+0SapaGaEfaFhISMzW+AWdG4HB4ByemO9fjf4r0m5sb1RewFjCJUlu5EYPciH5RMqrjCIFwAfv5r+wz43fCvT9V0PV4LlVCbJbmOZlHl7FVgwbcM+ZjnA6Yr+Y79pLwDfeGvFVza2W7UoJY7yS2RggjiTc4CTlQG4yMD25oA8K+DnjfVPCni3Tb68Zkt3vo5rOZkEcN3udRH5iZ4QIOenTkZ5r+hn4O/Ey2vNA0q3WZbhbuA+ZNFJuj+0XBJQRhv9V8zHHYY64r+ZC1N1bXNhI1pK0bXbxxyktNNFKco0kSBwPLPQemOh5r9KP2ZPiNfQXGnaLf3d3azWkwlsknJUS+Q42R7MneWUcZ9eKANb/gpR8L7jxFaarqVkxcpbxg2jwrJKXMbO4DRr8i8ZJPX8hX8p3i3TNQ0TxFqlpesLeSGVgiMpEY2HPmRLnlSAcntngdq/ud+L3hNPiT8PbjUNPiC6k9oLeaKSMArIVJ6vkscEkcYxkCv5HP21fhJqHgbxNPcSWMsbi4uke9Ch/te6QsQqYG1FO4Z7HigDwXwL4onSOXEn72FBOvk/dV1AGF/vNgDj3r1668WW+p2yXcaQyahLEsaeWu3yJlXawdgu0sSdxzj5vWvj7TdW+w3CfY3AjkRSyMSr7iAXTHoCP89K9P0bxLA1vdQQ2iNLK4DON/2dpSemC2fMBAOe5HSgD2W3uYNoiuLpnngTY04jImEs5yVcK3MQfjIzxmteLUxNLFHJIqxyq0QGCrRj/VJlwMGUsQV3dRxxXmvh6WR3Es0O9TG7vGZHeWJwcAGQ8A9MKc42108mrQqlvZReUSZSz5YEynG8FjtG6RMEDBHc0AdNdJbafEBbzpNcPJHNK0e7dGsfylJFK4wcc4PbNXtJ1HfLdokKTLJbhohMxaU3LjaZJcqC8ZJAA4wO9ee/b1njjSBFQRMxufMZhvVXJIU5yxwD0B6981DH4iu7GcIscdsYJ1iWSctmWOcDyw2VyGHbg0AegC5umi+yXEEbQ+bGzvJLuuYJPMG5bYsxOzHQZOOODXcWd3IPPhhJt444UknaUiSRf4Y5IpWJyM9fT0rxe51BJikhmnNwwJaVM7VeM7niAC8vjBBxwDnqK1LPUpNRLBHa0MsbCaGSUyeU0alRbs2esgGRx8pbNAH1XpXkxWlvcW9w979rht7ecoyoE8/MsjCQHIdWXj0znpX0r8P9Rjltr3THgnFqIzIlwC7GNsPvhwwGYmVGywPBOc18ZeB7s32hWccrW1tNYXSpaxLKv+miNiVVstmZtufrXuen+O7e50J7Fz9mu2hlicQO1u8DI8y+YwYbsKHQnnbyPegD3GbxXb+HrK7uuJUX7LHp1rv864LSZ8wKxPzYUZJ+7wR3rhh4k1e8nF9PFHHZ3R+f5ULSrhgyuFb5WBwRkcBcc5NfOXiD4gjzobaMxz2YVbFLqOfNxA67o2JlzjyipIZsZBq74e8QFmaCVG2W4Zw3myA30QAZnTccBQmeR948d6APor7S4tbgySR3weQ29zHax7blElUqjByRuChuCMDOK2dM+2WUMUV28EsSx3CafPKvmSESHcqu6D5WzgbSflPOa8q0a4e9ZtRaeSyjWQCaF2V5Xt4RviKsPvBmUKB1OecV3japbiWzRZPNs9ULRzyW0qO8c8KZjMERI8uQtjPqeMUAdvZT6hDdWzvI1zGiB5RFKskYZ4mjkjbDESoiMC/dASe2afb67Auow6LPKiSW88wW/KlnmmaRUltw6/c3xuVU5+7kjpXCxzalBAYLKUXElqywySRvFDFKjwvCQ0I+ZJpEkJm7Ajv1roLKxthZXF5La3MYFxaw3jOWW4sBDHkSEMpy28l9wJ3BMUAegaqsZe6ik0+Fnzvibzjb3aO5UxsgOQzjGcenX0riLyfW7YSXlosi6apTU7xWVIpBKjbmwokBBATAboQckdq6KTUbNY7ySOJXk0yKONLy8fzZLq4eHfHJ8nAlyFUL6sAa4K+8TJZRrb6msstvPbyKZLpAJcXBMaxTIpwiBjnHJ29+4ALcN7cpcR6vE7W9vfJNOkDOfNa5YNHNtVyCPlzhsEZHGa14NHigM11bhHjaQtcxJIyvBPLDcPbg4z5gkjmIGAV+UA1w0GsHWvEk9ncLJbadJp5WOMQ+aIQiMEeNs5licqwG0jBQj0J9NsZ7S1f7TFIdkjNaWxRFjFtFC6pBctHM/wC8iG5kbcQdpPSgDLlN6l1JZR3TS3K2CHzizRLcWheTEPl7QY3BjkXgHIGe+Bq+HoLNJLi91COGx2yq37yDzknu9hNu7QoxMTLKoB4BLdxTvEa2he3MjAh4AI5LQSJvSSSXMksu7KANKhIUkAAkA4qLQ2spLOWy1O+tUubO9WJ5k81BMEjyqzz+rMQ2WxyB2zgA010e2luZpb+aVpLy2O1VuI4o1u3ljDlmbs0pd1GAAcBuDmuLkvdFe9ubGPS2QzeXJFJOgYmW2ObgyOoAV0C/NzgHA5rqWa1na6mRrZi6TmC9YvFHF9n/AHnlBXJXcQpHH3umRXKGzuoNPurh1UfbS09teyMtwrtOS08iyKwEK79u5OckYzQBzt3LZyapHqk1xdG1y9ubd4/MlkugpMUjnIzbZ+UOOh4welQz2iagzzLZNpSStGZI2cLBsWH+FEILxgHOc9QeKlxI8c5aCYNDDb2ySIVaLnN0LsOeGVXXLKcccZxT9WvJLq1jtoy91dhljjdAoEsHlMJsJgbkHmyjK5AAHPoAaenxwxtfTqXFvPDPjy2zunRDEBuxmZGIAXuSccVrWj3F1Zhir2xt4/KEsEIcpMp/dxvGDujJOMhW7/jXNWerw2kaXN2ZLJoWitrWBYiyxSjAnhWPkykOQSxAAJ61vXd/PDZXEyLMj3O64N3aR5RVkXDK4DjcduCccjPfFAF61g+0xwKsUM4eE2gt4WJuIJxzvl3tklhyCTx61mW+syaVLLYuyy2rzExxMpR1ZEzLHKxUmP5gBkZqOxSBEnmtxLNdNL5kjS3Cq6yxxYBCpygLYIY/Kc9ax7m4u5A8M9pC18j7mkd18yZWPmOTt7JjAA696ANaKZL+5S6mnNr5Vw1wrRbUikBTITcrYE23HPXNdAbqKW4cX0U9rbzMvkZcxkxhSUnbb/EcZByB2xmuAtJnnUxxJA8yu/mwMdkshdv3MwXhURCMNxxjvXSm5E6JNNOH1BESzltl2vEpjTbGtuGP3DkE7uoHUdKALEeoWcS7JNP88qzbZS8kZZMnaSmeDiiuZv0eO5dVtAAAmS88wZ22gM2EOANwI444ooARLC3tbOK2nsbe2nnVIjGxZXhB5Nw3nOXe4IAAOeh7Vxni3WvKY29zbxMln5YkW3I33POI3uEDcDAHBG7rkZ69pqmprp9q014odriJmWJnkkBl3798d0Y/3T4I4YgkHp1r5y8Z+K7iY3AtLaI21xJulgkmV5nlQ7TIt0h4AwTg8Dp1oA5Txxf6Nq9zb28xittrBZTHKcQyKCQqwS8MCRhgTge3bk/BX9lHVTZxLczT75S8UzRxWa8kxmEZ2KWydpDdTXFeIptNu9Stnhl869nfaqIJGjidRhlkQrkyFupHp6dNDw5JHFLJZGE/aHnQO6xyrMJIWLrE8yf6tMjI7dQaAO6mu/J1G7isllYLO0NzayMt4kRJfdsgjX9y2SQGzjI5xXp/g+5mtdslzNzOhCRxoMRxpkBp1I/dyrgAgnJ7da85tf7ThuDqIts3E0f+k3DTJ80aOS0RjUZL8LtbGR3wa6a3iSGBp4pLa4udVXzJihkkktB5gBiMhIXztvVRzkYxQB9H6J4hgv7OI3t7awTG5+zInkSwwkSSDZIZYgDvYoo5IGTggivU7WK8huludMvLhppnR3treKJUMCgjkxu3nIo3HcFABILV83+F7bzLlrSzuGSK3W2knJlSCRgNskm2GZSNyN1785PFfQuj65KYrezEFxf2zXKbbmaZ5khR8i7jKKVVyE6AkAD1PFAHd6PLJPYXUDXGowzC6abfHFBFeSzl8Qee9zI6OgPUAAlecZNXBd6jplwsllNE81yqs1vHfT2zPHGf3kg3IRPJuMmFHTBGMYrkRqbj7TdW0qWUDzJElysxMIht8iCA28cO2SUcdSCoPzMabdzx6tZ2zSazfNcQFpJ1+y3YuIF2nbcWDWwAFsg2ll7d80AbfiO2E8KTWqXE8tx9qM8a28ZMiqckPJ91ZlPJMpUnA46V5dci9tkdphLG8kY2x3Edr1Y4Dqh+aQDA5jZh6dK9CtNQFlE17PqE1612hQXKTRgQySDy0kaGSUjLKvIYhsnkenG6jLd3iC2vWVreQny2iCecYlchlaaQjY5O04XOewxQBY03Sp72zmjRrqaXIjleKRZYfMkAKiQSuWtRkkkNkeyjAqAaFPHb3uBDfXVtGEksfJeK3Yu3765LSlQ7hQB5m4AkVkPdwrdS28V0LU2mwzTCdYmlkEYMavOJAoJAwerEjkA8V2WnasGtbaOXYkpuHhklE0iRO84G2RkCHzkCnMjEkEjK8UAQ6RqN7YSWtrZ+asiypL5UMqwrc/ODh3klzEiqCHIODivqLRPi/aXcNjZ6rBEhhjks447eUZVo1Mc4IZT5i4JPzHn+HOa+cLDQFXzFtpraKW3uP32oKz+VJaTsfOnj80DfuOVwmQOwxmrun28Jvm0aFfPSe9cvfozxZHllo0dmUeVHgY3jCkjk0Ae0a/8ACvwP4yhubyKy06F7wK8mpwb0lQOSwS6LKvkZboQB9a801b9kq21SwaSxmEHkLKJZprVZ7WTZAyr5fkEscjnLAe/qL2lXGpaRv+zx3VxaZdbtDOz3BjRx5S2pPyqoOTlgdwFe1+D/AIpS6cs0Goyx3shbZZx3Plhrb7QoQvPhGBYruA2jJ2k8daAPyx1v4V6/4U1ryLCE3UNhDMW8m0JSRY8ndHbZImbBGwgg5HPSvMpI9XmvLpAt2lzc25knR2+yzJbJISZbd26S7jgqOgz15r9ytd0nw9480qabRre1kliieKf7GMSQOB5kpWdpGfzD8wGSBk8AV816t+yp4o8c6k9z4QsbhZTCkZjjtA728WR8gLY3ZBy465bI60AflFdQSQRXYS9toiuZDtd1xckYkee6JwrrGBnacknpnisyLWLNdLursSW2pxxyLE1tHLcTkPBHuaQMilo90uecDPf2/WDWv+CXfxb17Tr5kjWK+uWNxHHHCLSMlosouSw+YlRuA5HXvXw342/Yq+LfwqfU/wDhI9Hu4fKhcQzWkEqROVzzIZlUSjoMgFTnIJoA8N+HHxbTTPEWlPHDJZLZ3Sy2LG6aExzK/wA8LXK582IjjacEc8V/Tp8BvjP4m+InwZj0ODULu7nurBre3s4bWRjLJdWjReSki52xKB944AySa/kR8WaP4i8MX8LpZ3Fotu+2Z5Cm9rgPuEiRHIAGDkgcY5xkCv2y/wCCVn7WPh5PGNl8LviRfx29jqNxbWVjqUtzJBcJdzMPLeNVQK8SsACCwBBODQB8LftSfCPx94V+K2tPqejX0K39/O0a2zS3RhEjtvkf5Tt5ZQQOvqM1y/gP9i34y/Gma0s/CHh3WLi4uHkknkGmXRtl6IrKGwiS4PUsfvZ6V/eV8Qv2B/g58dvDWla2unWt3qdtY289tqUCwoL8kK53mMHbuHG4k9OhzmpvA/wp8Cfs56RHZxaBBpV3ahneFYh5bRpy0ivjhsBiecHGeaAP5LPBf/Bv1+1J4wsYtVm1XR9Hwi/8S67uPKlMc6g/vgpY795GR05yDjp598Tv+CEX7aHw9Z7yw8N2vimya3kuXuPDzvLdWX2YYVXhX5p9wHG3PXnFf1DfE7/grz+zh8FNeu9C1XXLP+0LMiO6t4vJmmdI85lBjJURhgRnOe2a0/h1/wAFrP2OvGjadbaz4zs9IvL+bYILwSoiFjthy2AD0Ukcj+VAH8HXxJ+AfxT+Dt55PjTwv4h8P3kFw8VwNXsLu1kmMWVZQlwNohwD0OCa83f7c8McME8fkkiZppR+9SN2JEUcjcMSWO4DJwO2K/0ufiH8MP2U/wBuT4f3Vvqdp4U8a6fqFk8dtqliLFr21ubiM+VJBcxKG84BlIBP19/45P8AgpD/AMEyNc/ZF8QSeIPDNvcar8ObpZbizlmgEYs5N7MkE0ynbkZAHQfiMUAfjsuk3T2/nyyxRJE5WHCALJEzDazI3zMAMr0P071oXE1tshhlMF5cWcxO+RUjZGePMe3IGIQOB2B54rB/tQW10qX5kjRwI4VIkeGJt5HlYCnaxzgZ44zmp5jbGO4Kny5RcbJYy5kuYs4EbJGFKvGw5OSelAHRQxzXVgltFYJbmZXlNus6qJRGx3MrOMAF/mB3YOOM4rkru6gVNj7beY+ZbytMkd3EoGQDg42Sr0yMlT1xVnSdbkso73SpZ7e3jR3KqFk37nAO+OVcmMZ25BIQE+lNGlLqOEupYxbws90szhFllYuN627qNspYZHJ/+uAVNL1MGdp7JrZRZQo0sYnWSW8kEgRdyOcL1JwM9O4r7s/Z48Mza1qen3Uwbyrm8tR/oRMcsVwzZa4Uz/fRBwwUHGc8Cvi3TPBlu+t2x0wPawzXCTM5gWZmU4Lr97LHaD90bcjgk5r9b/2TvBtrp6WLhjK85lnsxfhllgDKdr21uQE2NJ1ctuAPAJoA/Qrw5pMHh3RYLxLieTTzMyxpdRiScx+XskbeshdEMoXoOh7DmuC8Qw3TX1lrkcYm0+B5A9lp9swEUZH7yaWQNiQ78E45GMn39RfXri0sfsGpQwzIITJCCysXtzGYpbeCV7X74k5OSCuckDGT5Tea1/YQuWW2FzpLFx5O6O6JMkORInKDaGOGIzn6c0AUF8QW1tKj25JmuEXYWmNvGjrJv2PyS07KoVCwwAetewx+PbXxL4budO/fWzTwCG7tb2FGiF0gCrIksEhML4Bx90kcnHFfO2paHd38C6zYyxBZYV817lFe2gcKWS2t4NwEbkkDdyAcVqG61q103T4WW7aBEkjuJrO5hKBmiLSefaFNxIOMsfTgg0AfAH7SP7H8HiXxCnivTDNctq9xJPNDZB8y3gba2/8AfbAeAS+QTwCc9Zfhj+xfp4vrW8vxd/bbaaFrvbbS3EMkbIRIly8u4ZQheCSgK8EV+lOhi0k0SO9uoJGuXUeWksKRWsMsW4hoJyjeQGiwfMXJ3NyAK6rw/qYjaSKdYrOxaXyvsVhIJZpZJR8jG4iZQ6YGWyMnPJoA85+Hnwys/h7ZQxPAptJbtbeHU57tUeeCTglFjP7uOMNwgAXjGOTXt9npdhaTveXMt3eLtCsGieK3+yRkrFIzFVSaUjp9RzVK/a21Vmt5JbZrXTbdICsayHDNllO4sRHJxySf1xVee5uEha31CW4khig32RgbzktI12CNHjcKHc5Oc5AwD9QC5dtPH9suVFlbvKqm1hSFt5hm/diMOpKh2gzuJOBxivJ/iF4Y07xPpk2m39pDMl7YGKIzxieERMSBLKVISJ9w2ts3MOuMHNekzvBcSw2lnctJHJbK0pvEnN2zH5FMYC7IUwcrkdup6VzF7NDo+m2lnrBiulmuZmsUlhFzFPCx8qSMi3AaGaKUBvmwG5HNAH84H7SHwk1vwD4wfU9OgY6JDNcIJbWI2sCnzSQICygXMPJG485GD6V88aXqaS3Dl1KTXTeXcmLfJO2HASNF2/fIAzjgZFfv7+0N8PdM8X+Br6C4sELB5WS5vYxbCTLEstgeCCWKYTG4fjmvwA+InhZvBfia9jM0kj2N6Y8QzkSKQdwAckYK/KMHnv60AXtR0q70+ZZIVZ1LhGgkxE8YkBYDIwxm5B6eo7U25mkucxTo8lzbw/u4wihwqjGEDEFHAHOcEn25r0P4YX2jeJpEtdReN3dGS5uJ7mETEFgscsbykDzlcAY647V7V4h+EFnETfR3T3qyGOGSIG1jFy0gVhP5iuz44UYCqcqeec0AfI66bcI1tPOv7xiht5CqNkruPkzBuAR+efwrT03SLu5v2u7e3a5dT5jhImWNUcgMjlh8gyDwT0HpX0zL8JbOY2Jmt4rNCJmFsxV5J5oosoYEWUlcAfeOASeQO+e50rwiHtbUyO5ZA80SRYSaQY8pwxPmYYnJ7fzAPSvgd4i1vwXqNpdR3C2VwBHLC0qxvFgOBMqoSSzFeA2COCciv1w8KeP/AA78QNBDSyzHU7RYXZ4xm6lJUo4WNVOV3gnKDPPSvxS0fxJp8GpBry1kubuFNqrbHYV6Mj7ugbkZA9K+5fgF4/uItSsxqko+zLMiWclssQmiEpB8mXABlU52uSCe69KAP0Wt57F9OtLaW1ub6W4gbzLRY05uIvkt/PM64bA2ggspy2cVw8OkRaDPGrpbwSX0TXi7h9ptrdp5v3okjwBFKgztKkpkYySDXoXkaWnk3sN5DbPMklzHDA8szxzrFuh4Rd3lM5JIxkkc478tcNZrqVus1us8D27+a8k0sk1q0gLyyQW+0mFN56MD16dqAKWo6i6G2nkufN8p18nBt7sRB9wjJAfMKvjO3nA9c1v6f4ju9KuluIfNu9OlhS3kiikneC2vwAx/cHymjcseFG4AdBgZPIX9qkV7vgkaE3EMf2dbRY44blEJaOV1dcmZVPLbgDnoOade3WoWb2uoR373UQYyq9vCJjBeE+WzXJaU4ZcDkBhjJGOaAPpbRvED6ZZxOBB5Wo5NxZRyCS5vp3QstykysGXyyCrqoLEHA3Dit57rXL3TozavH9lMkdzLbPDem4t33nzDEsufMi27TgKTnDdBXh3gq9Oo3ZutQvnE+khVeRbeEQTmYgCWNLaXe4AYgg7TzntXvdoJLm3zLLqMM81woJkWe5tQsJXE1krO3DR4AUtsXPNAFiIyToNkojmukJubgW8MavFHlFEizBM3A2gDC55z6VTtrOOFGmuJrl7dJZJH3L5iT+WwHkspJKjvnt261Na3Ilur6S9iuJJLKQR20cxWJ5X8w7bmWDgINnRRkYAxmsnUrTdfi3soLgJJI00qNI7SQiUh3Z2DEJAedoIBwOO9AGB4m0ebWbO/nhNrPJboXliggk82EZ3RqJD/AKw7Qox0HQd68wd9WAgnuLfULbKwgyvCiW8trETEbeKAEs0pXJYqMelfQsFnqGiabcajqkNzcR310Fge3wyRwE7BINm0u2DyGJHYCvP/ABrNO/kWltEZYLaVpFE9rM9+ZJQCRC0DruTaD0X5ccnvQB9l/sseO4tDvo47n7VZqWVrOBkaW2LjakhIXPksyZPOBkcDNftZ8NPEc2t21qSzF5E3ldxZYFKghdvO4suOnTPrX813wY8UWuga3PeSvPI1iohjku7hvJchfn/dTvmMLkBmOOQMHNfuT8DPi3p+n6dYajfX+nW+nC1jlmkndIxC0kXA81uCgJwP71AH3RdQSTRoot1GVKKrxsmBkMGyMkHrxjv3rAuZLi48+1nhWPyN0kUju7vMqrtaOPzANwBGBjisrwx8ZfBvi/Uf7L0zWLaS+IYkq2/O3keQi42vjruAHpmu2uIla4EaGEs3UsS2Qw3FpMcq2R/DxxQB8WftC+Ax4k0HUPNumitpLYmeKCJftJcAhIVTZuYjuR24r8oNJ0s2OoXOgNdeT5Us1rbmUusSW6y5LQWz/MsjZGTwM8jFfvB4/wBPTUdOvI4mKb1aKS4jCkIyjDKM/cGOx549a/Bn9obUdW+GXjCe6ktLWO1SWZYLu7hX7PMqSNI84kmKjzmVgDgnnH0oA7a68BWtysPm6c8sCQzxyAI2Lfc5/wBKjcyYLN7H+WT8u+J/hJp1gt1FqO+cXV1KxMluFnjTzSsCyKWw3LKeDggZr1zwT+07oviCwS3mu7KNhAAbGaZjC8e/y5UhKjmXfyADxn3zXW+KE07xNDY6xpwiLqJZQ7I8iW0QjA8uSDpK6jO0nqTxzQB+dXjj4L+EdWjSxXR7ZXtBLPdSPYn968StuDlSyOrGTJHJI/Ovkzx3+xhoeor51tp0sclxKl3P9ihVLdVVd1o8RVFRYwPmYZLEjmv1Q1izi0XzJtReKRriSa7s45IfKkuIZUVJJ5I1Y4ZMcK3XIOK4nRbuw1bXCjQzvNcPE0UU0bmyRvmRJGXJAdkGMbQq5zzyQAfiv4i/YAupWhvLI3Opyq7slk0DMhMg3gtIF3MwBJ2gcYrwf4lfs2+K/h7ZxTS+GdQu7Cy3RQy5liizI2fM+SMs8P3uCAeDX9Vfhvw1pM1qsF+kU2yae5iS2lWN7SaJR5v2e4OfLAOAS3BBwAOtW9Y+CXw98X2Mlv4jtXht9VWR41mZ3ukMWSkloAhCK5PLHgkdjQB/E1eaNqGmXM9rDZT+bI7l4nhlcqjgvNGsZX5oth+TIz19K80urKeG+NqEiSWPL2wuU2maE/MiAj/loFyCV56Zwc4/q9+Kf7BXhKW61K/0iwjU2kPlwXMjeVcKrDKvMka5mkaN+D0I618D+PP+CcGuXgspNFFmLRZpg7XcDWkiIS0g3XLgbn3/ACjadxBJxQB+J1jpFxqrxxsqwuFcujBlljxhsRhsCUA84POO3IrodPtxaKyO24v5luZViRSjMAI5GdiNjBlGfU19r+M/2O/FegaqkDqJdRBDyQATR2sUEbOGa1nYjznCqckZBPA56eWa58HtQ8MaYNSTS/tUsDyOxewuZR5qMTulZ1+ZQMHGCSfXpQB5ncWqnTLS6dBKkbM959kMJuVmjAWN7iORyWiOBuIHeuY1VrmS7l+xC5MM1u0sMewhdwT55IkxxHvHXGM9exqHV77UYbqaeJzBc3MQglmjtmMSorANFbQtgSyNyDwcH8SGJJrORMJDFFOiCCe6VIp1Rs+ZCibvmQt1wcevPFAGZay6zp1qJkd/OcKTG4kSCVXbbh5MYiwuQTnPce3X6VdO9nPPMZITazCaOG2V5FwUJbMr/wDLNmzkt6delb0GkWYS1F3fC6ukjMu2dZYrYHZwjlVO9Q2BgZK45xxXO30N1aL5cUMUcN3nzo0ZrpXJYqXWbhkgPUKQAMUAczqV4s1xEYLadLq4RzAzFWjSZpCjqWVvlDZ79Ae1Eom0kwC48qJIStzcxo7SCeZj92WOQAYALAYPOc803U4orLY6mUpbyKgjnZY7cPNiRSsqHlgfU/hUc12bu4SQ2oKTwRRXB3q7yqQwE4DkAoCeo5xQBBc+IGikuI7aYQwkSNauyF1iMiB3iVsfONxOMEgZ/GsMtdNcygrMSkuRI6EiQuiup3qThFOMDB9ua0ZNHtk+2ql3GzRgNEBhy0r4GwJggDHcE+max47eU3JhlM4khA80rNhZABtVdgbhgOwGPwNAHfeEfGfiTwze211p2oSQXCzEOpnkigkUfOwlyRuJC8Drkc1+zX7Gn/BRvX/CN7Y+HfEN5HdQ/aLeCJ57ueJrWCJ8lXkZypYquFbHBHPevxEXSVi8vY0pdk82RVfzijAkKjkkgZBHfjHStTSNP1bT71J03WhknQxoigvIo2u75YgoM556e9AH+iH8Df2sfB/xMsdEuLHXEke4SK5gs/tMU0bTBV3RSGLazsMHaQuAB8xr7o0HWrS9s0MV7GYpbtWW7uGBzLNISIFCfcw5wCfQH6f51Pwu/af8Q/CrU7W903xJqNheQCMWkfmSxxW0KspMpVSdpJB5wMg1/Q3+xx/wU4tPE8Gl6L421lLS6dYrdtUZVms71icrFmZgElL7R2YE8d6AP6W9XT7VdvJLPGEtrJj/AKUS8FywBDJujyVAUYH0r+N3/gu74AEeraT4wk068lZmkK3ECqNPhiLOiCFXUb5SynOCWI7c1/VD8P8A4u+HfHPh+CbTr/TbpJYwUht5yZckYaKVlckMdxOGwPm4Nflz/wAFYfgTbfEv9n/xDqMFgl1daZBcalbqjKfsjWsRkCfdJIIBxz82aAP4M7eaeRjNJOY445MSI4wssDFgxHHy4LcD0/KrFjp09zD5ka26wpOxJPmPI0QOCqRJ94EjqBxVnXbNtHupreSNrWJbiWN4ZEDFHLlGABUEqGUkdPx6VueF2tpIbkXjqAQHhuEKoyfJgICSCozklsdWxQByV+gtiCpjiRXbeYyZJY40ycK6ZKhmJrQsiqOhc+ZBJAXWKSQuGA5ZmXqrg4+YDjHNVbplkvCkSiaOK4WNWP72F42bcvnsB2yQe2AOtTrHHaSzSw3SE+f5aQLG7Id4y4XAyqDnPvQAmRe3HkxoZXRi0KyKSHVwW2MT/rApPvjHalWR3kitlgS3KSv5jxK53TEMQjhhh1yTx2Iz0rdslgtpZjHE63ZU8xHeiFhktHk/KP8AIrLtpxLcFZds0LOwaQYSYMTtYkt/GFGQR69jQBt6HoWp6rLDLHus4/Mj+1s+DI0auVkWW2BywYAYwDx610Ov2Nrbag8cMSJKymzgdU2rCiBSbp16IeSADhh6HoOi8OamkkTrI1mJ4Y4pYHuw8c0luj7BbqIx89wEJwceprM1ewtoZbm58xoyv7yNbonbM0vLwR3CklWx/eAB7GgDmbnw7La26T29wbzz5X25gAZo0X983mMoBPJwAcnsO5yzbiJEIl+SMMphDklUdSQ3luc7tx5UKCM5Irbk1cJcq0lwQqoWsVklxHabogu1CSFYkg8HnmsZ1trtLq6i/d3VtKl1PglVmY5V3AbGEzkk/dBoAqxPGiW/nE+RvPlhF+Y3AGEYuqL0Yf3R061rwancWbyTXdmkyAwRxzmYII3kLfOrsCA2cZA/xrJsYIXiWW5lm3RlmjhVVZJC3WZAAdwUnqAQM+hq46iTy/KPmE+XFIs4zGvzEmbyz0bDKQen40Ad1BqtvdvaSi4iivLNGtrdRtyXlBOZZ24IJO3P4VTffDIZbiBVkKiQt5mVhJc7tzMfvE/h+GDWda29lDcSpdSgRw2q+XPHujL3GQ8Y245ZWPJPHFa8eqJcu0EkNvMP3TXU1xIY5rld5zCpT1XgcDIHfrQBX07xA2mxTnyJJjIQhBQGIIz/ADFHIwCePoCPatC0uoBezTwyQrviLTJdoryE7yfssMhOFAUnkdOmaz3s3t2mWz0to7e6k3RLLvKpIF3BVVuVKx8jPUimWxhtJVmYeYvmKjxqMbSQS0jNjIXPPOACcHmgDp7O9ubrUbEaY8kEmnmQiJZG8ueA7y0cjuMQEpgjn5scc8V0N8kll9nv7pZpJJ4lt4bMnzHiiZh5s6MQPMGXGQOTnp1rl9PuJrUzGIxxNf7p7dmGFmihcuqlduBtdSckjcrEYySK9AbVrC9htvPad7q6hWN1jt0a0EhwXERzmNVIXd6HGaAM6y1KLT7uSBDPbwx3BnX7SytHczROoaOOLGFxvAAzk8g55r2j/hILa20b7XaNGs94sjS+VbAy20ZUCaIBycKww248Ddwa8M1lI7nzpLc2wvbcoPtZLlVCGNhbGFRtWZgG56kDJ9KjYapaJDFFPBOk1uUV4nLuWON6C6JxgKVG1Qc4wKAPb9P8UStHbXiXEccVmjKscsKlnKv5kLlkyWDEqvPA3elaa67dzNJfyfYYmS1m2eagL6iZeVhZeSFjB4xzxnrXkmi316UkgG9Y3WK3njdAxEisFbAcDAIbOe+fUc+mf2Np19ZRwaZqKGaGSNltNu37NLPhZJ5pHOA/3iFJ6DtQBFeeIlvybbV7Oe1s4IAkSwkpbyYMctuz3HXK4x8vJxzWh4YimWOWUxLaW6y29xEs6rzK0rHzU3MPMyuCGA5zg85qKDw+5gvoo5ItWhikS6MSrIzNBDjH71h+7uAw3ELkEEA9q1tMnWR/IugLkyx+akjxSRTW6W4DxIIGAyplJXI7KM9aAPSpDc6jYGO1laMM5F3LOkUJeKF2uImRIceYuJCCc5yOa50aD4i09bjUobgTXc9mwcNL5iz2oBCx71yI5REg+XqOKzYdRuZYLi0ZT9pIEUaiTYwimkOxQM/Ky42kHnAz3r0LRL2xvzc6deTKuyJAZ1eWFYkih2PDBuGHuDI2G7knigDL8PavdLPaaK/2iGRbqB9TkmLSQW6h1V4RMo+ZzDwFHdRXuGsm3lnhiayktBGpD30SeYJ0hMZ+1QhFIDOznA9+SKPC3wI1rVIbrVXmNlpk0rT6YJt8sxlaJZY7m4O3nmIZJ4zLjpWs58QaFLJa6mEW1s1+x75zCkskcSeYxjjkyHGGQAryQB34oA6Ext4l8I2yRhlu4pJXf5FYSpEEKJKoPEkkJiYgZBHXHSvAPGHhTxHBcT6oIra3eyIYIEZ1k3ttRliJxEPNmX5e23PIr1CHVtZsDPDb3N3a6cJZIole3iYNEU84TIYznzjHtCjt34rIk8a2lzdLBqG5Wu7UyZkZlWe2gyiFi3CFZ0Q5J5UH0oA4/wAM6XcWyX14ztqD2EFukE09v5dwslw7yXBgG7KKpOF3A7gBjritu9jWOZI7yEzW9wFS6SOEw5VF3SzOUBWWWOVhgEqcg4FbUWlS288t5a34Q3aNO7Wj+ZHLNEIxDZyiSEqsTxNI3XIPPcVN9rgFreKSji1ZZGuQY5JJrh0+RIpWA3CFMhxjO4nPbIB5pcwWengsIBcSX7tAbqGQeSIooHZEeJV3JcOGTYScqXz7Dy151S7mihWKG2EjvFFdWhiutPu3G1xOAzDG3O7JwWGV9vVJ7iW80+68uzW5czyRNJFsjnjgty6iVHkyMIy/KygHAwScV5BdyWUkzIsd8jy+WXYl7gXVzHcOEhaVuSHXqxxgHpQB00Vxqen2l5baW2mXEVzFbPNtldxMiBElEDl8RuVGfl4GzmqF+lrbwXN3qV3sYMJ7aA72t7lPJRfm2DLTB1bge5brWNqmoS6dZI8lr9gTT0YRoIkmSVZSxVbiMNujk80ED1VRXb/D7wB4y+M9/pWk6Totxf29/JGj3UMDB7WdEAdEUgCJDGpABA4PNAHB3Oq3d/qaw6dLKJb6Gzht/KtZ57aI7SjsRCMhxF5eFHOR04r7w/Z9/Yn8bfEOWw1DxHPHpmhz2xvreco1vK8ll5czuYWG7ymfcWOAw3YNfZ/wF/YL0T4eW0Ou+NZ5Ypw0Nzbf2gEMdsjQmSUMNpDBWV1IJHT8ar/tG/tl/D74F6HqHh34fX1sNeiE0CLaqGjSYqtqbrLAl4jNHLvU7VAIHvQB7v8AaPg9+yf4YvtWvrfSbbU5I41ntHEbSXskNqsiCOY/NArTOSSvzEjHB4r8s/2jP23PFXxdMOg+GbxbLR5beeK3h025nikZyohkS6TPWSNQvJ3gKCeScfnh8TfjV8SfjbrNzd67qV1qWn/az5Nu07xmRbn96ot8PgTeZ5hA7DgZArq/Bln/AGTa6fLKkrG6MccDPCsk6Mww4dsfLJuzhmwMEUAYNj4YvLnVH1DxP5s8U6LGztdyMyXEcrnMgPMabcZCnnk969VTwRYwfZ5YrlpUljt4EGNsMAeMyRmFm+6d6pnHUksfWui066ltr0wSW9tP5jySGa5WKX/Rs7HtJkBwZywO1uwIPauj1FrOJLe3s7u4inicXcFqFSSRQ8e/yyzDZGqt5uMnhQDQBqeGtMsJbi3e3S0dbdrciODcLqKaJCHuXdhh1aMJkP8A3zjgV6PZeGo3vQl5eI9pqVvFbQ2wMLTQSTv5iLlSQsBvC5yOeewrzqM2tvDtidLJnkRpLov5ktw5IZ4FAAJyM4ONpxhTivSvDd9p66gJpbi7ihktbeCCLyo4pJ9srTPtZ+jI7HaRjONo5GAAbN9o11bT2UckLm2tHEMqFt7yzRzIDKOD1YttUAnCAHmurt7eCz+z2klmlnc3WpW0lzGql2hjlKGFJOP3kflrIzr/AA5GeorqLK3OrGxEbIsFuJjHeFA0sks0hIRIBkrcsSwcvxuVsc16Xc+DdKjuba3kkuvMlt5w95GY5bh5p41Bt7cH7roilizZCg56UAfOWqaPqVmoMOJrmCRLzYQB5MbTQN5oBBIh2RkbQBkjHWsa51cJezSThiBBJss3XK3Ekj5NwoB3xbA24A4wMDHSvpS68FamnmJFZ30TXVoUgnkaKZZbOBCQ/mqMedtCOvOGzx1xXjeqeBr/AMzO6WO7jWe8tY5tizTlitvMsrpnIMSByh6F9uBigDlYdDiNzHdvHNNZWsPmGSFnMk01wWd2Eg++AXUAeigdQa05/B0t7Yx29zBHcxmOTUBeXDCNXgmOEtQh+YSiZyrHuF9DXe6JoM1sLpru2uLXRFFvG8zk2ziW3dTNJEWOHhkYlQe+e2ah8TC2mYWulSRRxM84lViIbcCWUrHtndvmmUKoYDjI45oA+dNU0OTSXi0972SK5WeWGSFIxJFGiW8f+jRIFwA6MFUDk9etYlxoV4Ig3lRBLRHhjtPMETIrxK4a5kJPzROSTGDnAHAr3V/DunveqITfanqEfmq8asZIEkEcawyW8qqQGKqM7+Qo/GqnifwJq+l6JLO9gGs9RJnkSzwZbG9LklgFJYxSQBFY+qk96APA4rESWNxixR0gF3dSGVWLz3L26sZPMY527Y3ZFPIPvXM3c92tj5tlCl/BIkEkkMcaqYRbSHAE85AllJZi5HJQD2rvdTlmtbcw2m6zggNut19pKhVlkMsbXDM//LVhIAqHqHx2ryXxNfW3myolx/Z1u2q31vHClwsccDRwonn4Xqpjx7ZcnpQBP4Qt74avqUG+ytYNTcrHKcuIkmdV+1SFSRFGWhWFAD8udxwOa/RbwL8NYYPDlpKbK7E7WLWkZMm7MUDIDIrqcStKEVjg5wMnqa+XPgH4Ih1ie1vtaTzLbTY3EENxGWmu08veXjVAdwUMu0v8m8H3r7dGqzQ2ccEKCGKKR7cebJsKQLawxKsx3gfalhRWJXIB96ANk2DC7tbCZLW7ka2uooI5kYGwWWCKKabzVI2nzoi/PQzYr2bwBZypp088sc8Zhkntb9IS6KyTw7Y3QyYNxFmG3LEZIMjYO0ZrzDw1b3d3aahbWghuxcqtvZ31wVEl7FPHDNPHBIG/1Uca4f8AiLBmHUV6XeatfaRblkeCJLa3YzpCVkgaK4BCOZCebVYiM/x5B+lAHaeKPG0FlbPGtxBDaB0SOKZYEhhhhgiE10u5gs8aSwvlTySS1fjP+1Z8e7zxbrL6Np0l0pmlkjlls5ftFpfxxMQZoYoiRHEIUUAdB0GcV7P8fvj5o+kQ3fhrTltr+WOznSe/MryMI7iR3a3giRsxL5zvlhwVxk5zX5t6HZ3d/rsmoyPdxhlW505xK01vG91NJhERlJ+zkvgjscjoKAN3wZ4eilvZ9UvzPJFdQCWFkzG915n7i2tZAoyhXywwDY/nXtvh3T4RfWdxLBcwJbNIJy6KGUxRSKbgKRuflAc85znpin6XoAtY7XYqytIV+1RCRCXvLGCKQPD/AM81DyuuO5iPet6fU5CkkMcsMd/HdnT1tiq+bJbyKi+Y6/3iHf8ABs0Ac3PdXEK6Vc2+oRSWi3LfaEkUyxwhmkKzXYUnbGYnjIUgEMST3qtd3Jvo2sYIzFFKhAuIckyzJvaP7NPCOhKkjjnOKju7WTSrh0jjL2sU08TE4H2pLjcpjdSeSrMcE8gD064i3F9o6xFVWO3eSX5kbzxBFHt8qNEGQsjMXyRwM0Aadokn2VtKcyCdUjeOS5ch1Fyjy+YXYZ3GR3GM5BGMZArqPDTmK3t7e7mML2lvJZyXbMYLhBdSNLuhYN86RlomywHzybc4xWXdvBe2cMzmczO0At0S3AuI5LiQG3kmYffiRi5PJ9McippdNubCLUrhd99cJGiqPLjkEwYPIZDvI8vCxsxxzhFFAG22v/ZrqeO8gEvzrDci4I8+8jt496XFzG3EeGdgSeMoKgaztNRlitY7qaVfsV5HZiVUdpft5juHMJTBRBwoGdwyccVwcF5a3ENyLi4N7rN1HdB3lydvliJArSSfeUoQSOzEgHiuh0++KagDEYYWt7XyLMxkFnMYBBY4wIi5VQBzjn0oAtDURC9xFYpc30ssUd6bNEDCMG1ihmsombP2lQ6nKMM5zjNRC707U1uHv7G5juLFVIiOHVII4UhlWFGUHKlhlR91sgcAGt+M3UNwotre1E6resk1s/lMG2+eWl3cRwhjznnP1rmrZ11GSCa9V/NhvJSktuy4uhc5eczucAFACBu4xH680Adp4H1PS4Hnj1PThYRojwwQxzfNIkEbbbpQT+83OSDH3JNXzdWSeJLPUTaxtYT28EFxb+Wwa2m2opkaEjCf6OC4C/3jkmvOLmO0utVvbGwZ5ZrO5WWI7zEi3EY3yWpGcybtrk/w46HvWoJL671omG4e7sZ7azeSaNUilt5mXbLBbjOGUbJFyezCgD1abxlpWnSxz6bbx3Er2s0NxNbSbpImklCvE0KnaiAISxxnLk5xXM+KL+PWDa3Y3BmuHZIAjAuHUKEMpzhVQg8dFxxkGsq10iSPWprgidI7WQ2rTQ42XEMoJuWlAGFkUbOSPmJJHvc1JrGOC5tPIubaSKENAYZTcozoqyEsQMJvklkBx2GOMUAeV3NldX4ubSOQwTo9yGTzRJG9rbtJIkwcnccHdjHB3cVjyaXIyqnnmW1Ngkt1JcS4W3W5LNG1vtOcqdo2nupNd60dg0X2lhHDNHFLHFCrFTG8aKmVA+/Cx3nH/TT61zsracLVpDMjvd/wThgvlQN84hwcEB3XjtuoAyZmM9vpoTUWuRBEkP25F8s7yNnlzRoNzsQxAI+9s4712ek6pb6QbyB9MhlTT7GJ7YR7kuEdGVZJXGMtKxJcrncQ2MZFPbwkoEQ82WFZI4na2hESwRzxRF7cOzAboXJOSDlWGaf4f06e/v8AzrjylwBFdjhjGoWWCB5UGdgcBcHncEzQBh6tr2r6ncyGB2e3ihnFqInaM+fJGsrqxZvncr5gAY4xgDBrzfxBoba41zDfOsEyqsT2829ZV2ncSFQEHBGRg9W5r1U6ZptgdUMN415ZCD7M8xLeU97DIhe2jMfMfSTL8c8Z9fMPEeo6tLLNb20DM7QK1pIkLP5LZVTC02Msu0k5brQB4Jr/AIdtITPIbiO4uNOVjbQg74nSYDAnf/lm/mcBTnJJArzy7sXuWKB47GWWVXuUs1EsscYRRKs6rwuMfkQe1eoa7YXNhLi7BlmuZ0l81UC27oSoUSDOSFcnryGB9K8t1W5hsmaGCMKbmeRNQlifMk+JHAEeMlACDu7MB6GgD07QvDwutOtxZuJbUyPbOGfZMrbVZfKBPyIwIPIIy2M9q/R39ia6tdIv9SslunjkdZ7ZIzlmgfkGSQrkSRk5246H8j+e3gvzb2z+w2jRIt1EFecRytdxxW6GSQ27KNqS4AHPJCj8Puj9lmK5t/HFlpRjjtwI2857l3UXYkAK3HytkSKSPqTigC7+2BZSN44l1iCFEMNpYtGfMMsUpgjWIyKEfMcjOX3LjJ28e/FfDGa5WAo9msa/Zra6AmlYW7SghWKNNjaAWBYcccds19H/ALUvhO7mvLS8tWjPkyJJdvOR5krwxhImCn7kGGztJySpNeH+B7Y3cgtL1Y5Wt+Le3ibZDdBE/fZcH92A4J5+8flFAH6hfsxaNq1z4h0xIr0xxWz2s9zLGTImZIi6qiIcmHH8XX8hX7QeFdO1G00+2dhPcgzpO11IFdNqgcLjkYXZgH0r8SP2b5tQ0bxRpccbzxWeoQ2TLcbd5LKMPZwMT8qhnGQ3PzemK/fPwEbq/wBGs5ZNyW8NvHGfOXyllkjHz/KRgtjjPc/WgCDUIpZLcXEsDQ3LTZackofIZFztAOEZcjk9ccVz99d2+RI3kE2Vs6S7F2vMIyTEyuV5mGWbPQlsHnNerDSbjULdztZYpTM+xxIodImVdjFhgINoIxwAe9cnfeEJpPODLFbARyyF4ZC0bgg4jyRyCi8/j1oA+OfGd8j3xdbdmhkadvtStlJGIJCXAKHb0wfcfhXxf8T9RFtLcYtEtpp4NsD2RfckirIyiWE/fySORxX6OeOdFsbW2VmiaRZSEe3zu+b5WRyUX5CSAPx/Cvzw+MUhtY727htLc+XcgMTud4DvG5Rvx8oBP5UAfjx+0r5uoaLfvqFoVuA2YLr5VunkG4C3QA/JCUySexP1r8uJlNzeMkyJbwxO0ITA8z5SdpbByWPt61+pf7Qf9s62dajNxA0MWTCLVRG0FvLuHmyxn+PGRx65Pt+U+pxmz18+XgPAhQTO5kLfvNu5sDBYyc/TFAHceGrSaKaIrHKIo5CN7qco+GCNsJwDgj9K+oPCYVoYrGQPMqPBJ5yrtlAJDSK8Z7ZOc5r570d7wwwXu+KdlJV4IwWjk8tgWfA6Njvj2r6N+H6T61dQSQr5cpjaOKKRlXzQ2A+R/EwAOM88UAfqR+znf2tnPbQ2vyx+Xb7oromUOzcEJKDhDtB47Z9a/W/wz4XBhsdSguIpYy0Z2xbw0EsiBmy275lBByPyr8aPhPpN1pI0orI7PMElJjziIwnLJ16lQe34V+wPwq16y1vwxayPeIrQOoFvC6vK7IQmxlPKvz0HQH8aAPpXSdPmihhnV7dIoYVJnhUrMXJy21iMBTnGDz3r0ixa6vbOO2tlVPNZJJllU4CocmQYOQSOfxrzTS7u6e0eys4pWQxyb1YEtGyDPmEkZRe+T3FdpYTXdl5IaSSaO4iVInUEbMAZLSbcdScD3oA9WsC7tGnG2SB4ZJ/mZsgfI4QDqrA4B9K0Lq0EIiBacyfdYqoCGPaC0jAc47n8TWb4bmaZV37gELF3dcKCAF+6pyq5/Dmume4N3HLCrRtOLaQM6jCpGoJH0JA6dTj6UAee6zYW0DAidA0hMjOysfNJGZVI/gGOPx4rirjw/HKJNUtkUpF86KSWkKA/MIySTsxn9ateLPEAhMGlROGmZtyydHjgx845HoG+ufxrATXbi2WzgV0FooLTM6ttkEhPHy8k/KORnpQBtzjT5IjJZozyThY3hkIEAZV3SMFYcNu4z3r5x8W2ypqhtrOMW6CQH7Kdm2W48wMSsg9O/SvdZpGuEvZbciNI1LqkeWcFhwQg/h5OCPp9PMptNsb/AFGMXxkN1HkrMzbYwedoIB4fJ9OaAE0u9GnxeTPDE90dkjhWBPmMcH5weMLjPpisDxTq1xLaSiVFjiiljmiiUYkkZANoQDkAtgdOh57Cui1TS1jSOdtq3UQcMkZKidGbHnexAA4POPrmvCvFPimz07Ulju51iVSXklm3ui8ndtVRgkDnAPX1oAW8vjdXkXm3D2s0iJ5lqqrKHcgrlipJB2d+nPSuA+LviAWWmxNFdTQi3iAQFlw8ag+az44VAPXnii58SwLqTzwm3u/LYzWV1CphLlly5uVJzsxj25r5X+LnxIkudLv7PfbrbypdrG+d87OzEOsLn7xBIwPQ8UAfHXxR1cXVzeOl2HS5S5vYAXJjaRmMLHY3Dh3OCG6GvhPxBfXFgTHvMrxzvI8LOpEbXBYK6FTiFCOQv419A+NNUg8sxXN79kuUXEU00isrRs27bLEv3Pm+bPTJxXxX8Q/FVrpl9IsVxBLEXmaVonIaQqu7duY8rvIK+mMGgDx3x/4lSTz7V7xhKs7zK80Ckb9xGG4+VQSPmPfivnvV7j7VHLDJE81y8sjwyhSnlW+PlMij3B57iuy8cax9pZndo5FnRYElK4kkDtvUnHYEfe/HvivMXuCZJWMh2PGPMZ3CkIOPkLDgcdPQ0AZEqpGAjSGQKjNAzEsrHgEO+PlVm5B/Cq0cERjcnh2KvvYcDghz1+Tk/pWtLE88giRlMa+VJIMDy/JQcqrfxYHT1ArMlDyzFI8qdshb+63z7cjjg5zx2oAgaySGJpo7gl0kAAQsSofkYwOR0q/Zidbht0rTP5XmIVbcFQcEkdm46dcVR80hnjciJEdWifbtyw+Uxso64Pfv6Vu2C3M9rNFFEA7MJGljUZJB+VGbPEZGcj3oA6zSkNnb/b1aRi8hgRlydpVN0kpD9EOevqfevWdGuYra3t5o7aee6YoI2OG2EDzB5kfR2ySBwAAvINea2drbRJZnUJp1SaSNGWNv3UWxwJCwHSNvX6Djt61pzWZLW8LMGVUZZBnLxMcQSkgfu/3eM+xoAhvdOtrsTyWdx5VzNbiSJBIY0LSNnaU7PuyOOM1wmpWl0bWAXMhaWKSXyoiAJWfJieF3Ay0YXDZ6ZGK9o1axjhs4ZbW2STfao7SxRN59swuAApfHyHB4z1zXMSaWIbm4BthIJoXkW6vPnlSSZ2LlBwPLLHPHQHPegDwnUtPnhlmDwgSvukMylVLHcowSP4fLkBzmshrO0WJLeJXE6SQtGzEqzW7oHkYY5POfWvUNd0+GZAVicqIYmmdTi3ieaSSBljySSQqxEDmvP722ktgpjgLTIDGskso2+YpCqQCfv7QOelAHM38E88stwluGwTGElQjdmP72D1GVznnOaiUX0JIZ5raLyFkQQu7xxyOwMS4BzG7dhXZ6fLJc3Fl9qlRdwAkgOxbiQxpt3FsY8vjp149qvGxS8gkgtCkah9knQxxNuCJJI7cuVAKqBQBU0X4w+PfCE1u9lrN9E0DQRLGt1P8AKsMg6SI3ygICOuPc8V9NeFP28fi9oVqkNzeW+p2i7oraG/T7RNH87MzeY+TLKBjYx5296+U08LyXrzWisUZoZpbd3UszykllUA8iMJ/FXNXOiXVsgdowzRhgsikY3twZVx3UAgY69vWgD9HvD3/BRTx9BJYpcWOlHMbxSzpF+9TzWkWXGw7XdVEWGxxjHFdlb/t4eI5Wu1k8jU1tLJ47KKOHbJKhlYxSSxj/AFYOSW+pr8p7Syu7Y20sMLgKp8iTjaxORI0u70YnPueM1s2cN5p8l1eLNJDe7iJAY1dWid8SjDcD587R7DHHBAPt74iftWePvECo9vbxaMy+SlvFYtJteGNPMEsRL8FycMDyuMEcV4NceOdZ8T2N22r391cLIENoJ5WZLVmcPOj56Rl24/ukAVy+g28t5eRLcRySNFGLecmMs8j3EuVCQnIhccgsPU17Gng2zvjbyWKBJBHJE1mPkmaN5ipe7VkwjI4IUnqozQBzek6dd6hPBLE0qXO4sCSD50KjOAQfnOBj/eyK9f0HSDFNHf27szM+ZxMCsf2kjbbwKuMshTIA/iYZzmm6T4Yjt4o7iIi22SyRN9mSTy5RGCPNiZs4RH+djnB34Ga9R0bw+0yWl5dXMcFvGHUwkZWWJPlgKR4yJlcb1P8AtbaAO28NeGYrryHuIisotnRBH+98pFjErtHF/wAtZscnv15r1fw9/Z/h9oY7aP7YHskv5pmId3nkuYZreOQN/q4FVSqjn5VArkNAJEUaHzEuYluYzKW8ndZpEqJ5an+NwAQR1HFeki5sPJjsfIjZp7W2H2q1X53VAQqSZU4QMMELhhj8aAEtftusTXVxquxzewhnit4kghjf7W32WRwPvS7T1yMsD360J4rtXnjTU1ljSS7tFtr1SEiu4HZYp0HIfDAgLnnGRV/T7OWzgWDUriVUma2kJgUvB5bOWTe5O9BHIdwBGRvyvPNWRd2yQSQSRxzQJO6wxth4blgz+a8sm3ckwuFIVs+xzmgCE6bLZadpeqrC13c3wSJRKJVUFVb92o6JA5jchj/EMVciv5ptR0+Ca3S6sktmvZIJVZGjRVXyY0kVhvUznDHrge9Jd+IryTQLSSR0jhggEdzbN5n2mGa4W5kYRRbcFRllUjgbcim6KjX6TNdW0sIsdNWSLzVZhMoZZCsZQ/KWGGxyATj0oA6qSe1kuLa1vIXtYb5rqK5hkkbZOUjM5Lq5JjwjjawwCMVk6hHay22nW1g62KxNdW8VvcwKsxZV8wt56/KsrIVVSTyMH0q5cM0dy9/d+VPBPYxeTbyZN1HHK5VJCjEfdAX0LKR6ViSXs0j/ANj21u3k3CrPcPOhbypYokVZF+XcNyggAHlSDQBiXllcXscX2tzJcpAzOiRkzy20al4ppJlyJCZ42DYz8x96zJ5TfW7RtDDBqFpcIXtVaNT9ndVUkFj+7m3BtwI5I4rurS9M93BcpYyIttBcRWUQdIbedAVV9jSkeVGVMmAxOWrj5tEuF1KWaPTo/NuJftEkrThXdJXZ0R5FciRkJAYjIyuaAHT2d3JOxkupLnT1Fk5txMyOojUA4jTgeUGBx0Yk8Co7myt9PN3YwxWYmNoZ5ZvPYxPLK8kUR5P7+Qhgdv8AATjkA1LHcXbSXNnbRAywF1kiilVHSSWR1cyseuIxnA7irNvp0VvHbLqyQ3dteqojjKv9qhuopWO6eTPyoQCepyaAOImTXEuhYPHbTWEqLDHcOBHhUKFtxT7ziQ4znqCfr3dhbwTaROouJftodJTHcuNsiwbg1tFOwyyLzt7ndjFQ2mjtLcz38crWltY3nmm1m+dxEpTflOoRkUuecjd0qfUmsvLtpI1mvViknuDbIjRPJbTszCR0bncJGOBnleeKAPL7mOG/ghtjCba2TUZcpI0gkO4u00W7+BDGB1+8I8j26KYtZlbWwWCI2EUaXN04bZOCi+TBHI4+WQ5OT6GrttDZahFPE0sa3ouDcG2lQWxtPL8wJI69ZQUZE4PO7NV9Vt2tZBHqUylL2OKWVIx8rOgHMSnoBgqT2PWgDPee9tmub0Swu8sZhlsoZQwWbojWyjIdPLGWI7k85qvavb2jiWeVxJLEWRVDZZl4MjMfoRt7Cq2nfYnvL5Law+xy2jEo4nzHtlJDbmfIaTLcgcD6c1qJb25E8VxIokjVkjidfQFpHjbGCOSQe57UAWL2a0mFpObVGgkRXnhJKyKq8CaTI552kLzmi3jklK3ih7OAuYpowcw3ajBheVHxtUsoB96S33RwQwCdJEuDukd0BNtEMrH5UmOGwBnJOMH6HV0/7bqUFxaSI1xbxyrGk0Q2t8jDDZUfN6dhnJoAqXkkcl6bi40941SRVaK3WT/WIgkWZWU4RASvXr09aq3j2ty43LEwlVHubhgTJCHcskQUHEalhgnpXWWfhfU9Snit7dLhGumltbovIxEEURPlyMecZU4J9qqX3g+XTohbRgSFHkWWWVvLS6jiwEUvzjB3Hn1oA4PU7YG3ME3LzTLNCDI7SxquNsiOOuEIJHtTGvNhltv9GlWAILKaN9kLzNGvE3mclyTzg9STV+88qzaFLuGKZBI8UyrM0jNEy/KbaQHIdTyenAxWTdwfbpZIbLT1urWVDAwf5JLcxAeXcFcjaPRgecE8UAT20xMii7tWxAURxGo2RSlsSGJwMbmQnOeB19K7XS9Ct1JeVisLvJNZqHC4WNS6bTnByD1xyRjFcpCwt4o7GRmuH3hnjMmyJo0jCZG0gvgjkn0/PprK6NlEkZvLWSYLFdRWsqh/LiR3w8cp+66kqcc9BmgDpbKdJ7MWyzmVDcGazkfNrfQXB52MNo+U4IGRzx7VtXGoT3GmLA1rLNqYSS6VpoQF2L+7MLIMHzDGG57Zq1oXhXUNWmm1E2s160jwXUKEqjXbbRxa7eAVY5Ppyfc9jc2t1piS22q2Ziv/ALPvBZQrPEQwWKN84M2SdxByRxwTQB8C/FvRIp0c2tqsCzopnTLmR7jcTlhnakm/jDc8V83WXwsv9SvMzWs1tlhJJLK3yAtxuLLkI4Hp1r7r8XWdvIs2m3Foftc10LiXcrM7QgkozyPwIV4zj09q0PDOhaZqwtbGztC91KES5jMgXzZEcZkUAgFBGO/Jx3oAtfsv21/8LPEumXEc8khUL9pmjieWRYA6k+Ypb5TjPzen4V/U7+zF8UtD13QdMs7nWhJFeRmR1lYL5kysH8okE8grgnt+Nfhx4E+EltaabF/Z2k3EdxdwyG+1GP8Aeyx+ZztCkHGBux09O9ezeH/GHib4eXg0rwzf+VaRQWyx2ot5C5l3AXAEm0+Wz/xDkg/oAf0O+KNV0W3tHtL2G3ubS/kMksUCxO0KyxbG2lV+ZwOeSetfJ3j7wF8PPFNpqWnW3h4K9uomBMSg3Hnr5XmSrIo5UkkjnGPTJrwr4V/ELxvq9qj6xcTmzuggD3McnmxHovyyDIjY8Lgd8nNfYMmt6dpVtD9vltbm8ksXEh2KCvmxEJlmXDMGAwCRxx1oA/n3/a6/Yw8N3kF74p0nTrXR7yynd1eyhULcmJSJIroKnLk5JYcEA8V+NGs+DLzw1fi01O1iDG//AHbKGttwRSAxnzuXb1IHUdetf03/ALXHikNbahb+Ymn2ccbsJYQyx3eI8RTYCkCUE8r36Zr+dP8AaC8RwXuqD7NbXMxJIM8kbRrEyHDTwxggrvHQnjn8aAPJbWSAE3CAvdLHLbzI6o626MSFkCE5MWBnecMOx6itCyvIoGlt55x9knSK5ibzJGMb5AKu2cBMk5xnArx+fWvIld4GEVxDEGn2lpJDbM20qCmRNjnIPTNSjxgI4I5I3iAAEbQgAl4nyJDKCPkIGcetAH1bYX3+j25it0gWFoGdoZl5KyDCIVbkFAdvfnmvX5LmTUJEvnk+zQSQRW3lhFLIGACTsCeD0zz/AEr4e0DxitzJa2KTWkcLSidUg3SSOsaFogTz1x8w9q+rfBfiqynMdrqCRrK8PlxIJN0OQN0ZK87yQePUnFAHr1hr02nWJgZY7jIlgjuEijaaSO3dXEo4H+irIwHy8nB9K9B8CyK+pRzR3j51G3Xzw8Lxx2zpIXlgQAYR9uSOOQetYOixafcvFd31tZN5aXCPaRlQpcNmGey8zHy5kYOvqoFes+H59HvXuJ7DZHdoLeUwuwN68cERikDLtUeWwwGYdDgEZoA6yzt4bXVJrZ5JpYZw0QklGIVikxsOT/rpwGTJHC+Xmr+q6rexBbXTbRr+3VdsMMZY7ngjxLeMvUQN6Z5z0rP1HVoCLWC3a3F7by2wkJlDeU8jfvx8wIYt2/8Ar1iN4qmstQnaVElgghu7aSa2ARfMhbb5iNn5pQc7gOMc/UAyJdsGq7IFSF7y3R5EuWbezsNk0UJU5jURZYDjOPatnUtXhtdPt8XkFxLGAcQKjRrHKwhEszH79sLnAbk461ZvFsJLewZkSfUbnyUhujhT93c8lwUOFIXKe/0qldWVnL9ifUGsZLSS0nhgsre2aN7VfMxIUYf64LNh8HjI4oA4FoLKznu51MxinhYQSXLlRcXCPIJFMLfdyiNtwOTW1pNzYrbyPLZ5voblFSylXcMuoEUcHIxvlA4I5BzVDU4LRy0NwZpb6yK3CrcNtPlwrI3mxzk7S7ecgC4GW46isXTtVhfUrBmlS6WOdZBMyss9qbaDZbzXGOCy3JAHXJ5oA9S0uK1hnvfMnjtkvJre0lsBtlEdw+0STWRUHLB32qQMBgRnjmnMRAk2my/aDcyXlyZyzvI9wI32x+Yqj5ZiR8xDcetPsL4iz08Wtqkr3DzpHcGONHM8dy0wMLnDRQiaaV8sePLFVXjvb67eO6e5YrALpHgUeffS3d1sdDKijyog3QcnAzkdKAOQ1O8mu5bmHUEijniJazaMBZ1liSeWbzNmPtBMUiEY5xzjiuKF2ELWiwfbp1lmc3EzBISke3dJeLNwqvzvx6cCupuY7mGWBUtt8VsFZ5plYyJLM4Zri3YjmYW+Iye2elc3caa1vHM0Wnrd2MdwHaVLhm2292QLj90XB81OrRckUAdHaTvf2IiZopJIYnuG8po4LeKSd7RLaGCbdny1IOM8nBwPX0nwXrGo+F9es7yLUFCW+o29rDHDcyOVTKPK8Try0ckJmycjk14TJbQWOnXEEF6UgEFpBNM8RZ7hpZpWtrhADlZ40EOP7mCCDiut0i3utRNtOlyscNvbExyOWUXfnRRoThsmOaNpF2gdfwoA/qY/Y5+Mmg6/4bsLUXt6s8FrbweU1wH8wxL5KP5RyQDHyc9z3r9Q9Ku4dQYRRymMxRwl23tiSOXlX2egyN3vX8n37L3xOuvCvjWw0a41C2sbCe1gj1DynkWKFWPyTGXO5Izj5TznGMV/SX8HviBaagtuLyX/AER4baE3CujztLKm+S0SRWPzKvTOM44NAH08koR23xxPtZ1EsalBheTuJbjjGKhdxLA8kXlSMm6F05w4Zcscnn/9dRzvZGaU6fcmWC4eN43Iwf3mCyiMEgNweM1RuN9uvlquS8khGxsMQudxAGc+3r14NADvtT3KQ2UqwvDBHcReakfzTk8vHwOHyBtPfGas3W3fFBAUZY8eWxCrKmQQRuPoBzzxWDbTefq9vpcTQi58pHCF2gQJEqnyzIeBIemc5JGK1ltnM11FcqYja3JjkSZWJCSjduWXOGXHA/lzQBsPezP9nGxHgysLlAuXUg7iwH38nAwO4rK1uxW/tnRGV7cQbRGgG5Q2Q4eLGG7/AM60I7e3QNEqCaNJoyu5mRoyFDEYQ+mPzoupgkexDEjO/wDq0YmRkA6eYAC2Qf1xQB+Wv7VfwJs/Fek35axEmLWRU8yNT5EQUtMjKR8zYyFPev5lPih4P1P4Z+OdTsZLJLjTmuZEt5LqIBIU2YFsFTGJBGQwH+Br+1P4iaZZalp9xZ3ASaO5id5duVeNN3zgt0B2nn6da/n8/bk+BsM1nf61Z286RwSSSQv5C8P5YUFpP+WkiHnI6q2PUUAfJX7N/wAdr7wjc2ltJeXE1mzW9ooxh4WYhUGM/uwQPl7Y9q/fn4PfEmy1+0tmivY544LO2SHynXbLN0dpMn5HycEdq/khs9aufD2rT6bDNKl7aSwxq7ncLgRud0kgXiOQAHb3HSv2K/Ys+MUOpJZaTqN3DbpFJH5ikkNuXCs7tu+6x54zjigD9/rO9VVfdgxuUbZyMBwc4wOTzgCkaeWPdMqyNGisYoSxKtubCs2eNwHUVmeDdS0/UtKE6S291bwojlYXAbCZDAMR85DAZ9hXQXt4ZkkEUEccCt8sh7NgEPjH+rx34Ge1AGW8LgSIbiMl0V+MqIiSTtT8KqW16C7pHid9ibHYEkFVAbcAQCcA8nr9OKRJri5hZGtik0DyDzCuEuIsfI6sxG5cD26d6xzDOxgeKdG8yZxKob7qgAtsAGQccg9D6UAc/wCNp4L+1uLaaETQIkqNEwYmQyJgkLyWUFvavxZ/a9+A0F7Y6le2KW8erTh3WQwvHH5e1gkJZRmInA5yc8V+5N9oj6hKdjxv5MDrGzgRyKXx8pYj9627OOOa+bPjz8P7jWPDs6Lah5jZSxyGKBZZmIyolC93X8OlAH8hl14f1Hw1e3NhqyW9zcIxgghjlDFF3sVZMDO8MM5xzmu48B+L9U8PeJtN1W8LNFaxxI8rxsI4FaTDStgcEDAFfQ/7QPwgvvCfif7UkaOkty0kN/JbNGo87ICF2TBcHcMD6Zr5O8QXttbXotWN/DPFAzSyRuDHdeUwLqsQUgQkgE7sn5TQB+83wb8bp4p0T7He3NvNbzwwG3kVSyXLGMEy+YPusAxXHDAjoD1/JL/gpD8HLbUbDUbnTbN5Jop7mazmXhGkdG82ILMuSAeuPzr3j9kL4mvNBJYXs1u0NrNGLTy5JYECswykax/embg5PH86+rP2kPCGkfFTwMbnTltftkVvdQs0hDrGgjIZ5NwyXyuM8liBj1oA/hp1fSb3TtVuLaSPDW13JH5h2qFdG2uHGTswDx2/OtzQJnVmOQsUM4n8wNlJQzFWxkZBycZ9e/Svdf2oPhv/AMIJ441RIbaX7HJcSs9zteNZrgudwKnOUJDBe/TNfPujajAl4ksdkIo0CReUz70Y4XJIJGBu5oA+g9DdjbyRW5PkTOkty7rtIc5URA9wxJH41nPczxzz20YSCGIy7C43eTISd5BbnOP1GfSsrRdUtLfyFnuJQJHcvEg2+YxyAVy3IBJI+lT6vbRs0moRTu8UxiEEkm4KAT86yLxzjvgigCzDqAW0uFlcSPGoAuOSQ56FWUjapIX19yO7IWGo3FrNeMrpIIZFkfMZknhbYQSxO9FTP1xjHSudW4a3YRrOSgbHy/vUUZ+bPeQYB/nityN0WOGQxefbW+03DuwEbyOPMRbdV/1fyjr2xzQB65rWlacmnqkjwW6WrjD27BHuWuIwyOyrHkAglTg8DvmuQjkgLRy2xZyA8M+H2xjcPLSNnwGMvIIJyc4HpXN3Wsie3iSQOouJo3yGP7iMnYNpL/I/rnjJ7Vr+HRJPfLaW8bzxNOXDuhY3KouSNgP3gwwCfTNAHt3h+Z9PsdOtbNYmd7hpI5pIjLIqP9+RG6xrHuIDdz71au/EZ/tVIXFxEs8r28twHyblVVzI0oI/1UhVuQRgg5rz9dYvtOmDxMLMxSNZzGQOI0jA3LCu/wC72yR13Yq1qGtXOrQW32RPsxhlf7YI4gQ8flzBkSQqCV+cMR6E0AX0uIbfUNRSGddSimVVMiROIbdCGeNVLfxllALDqfSvRLOa5vrWCxh2Lbxm3hgupHDMWfEjQ/KQc4yCOwNeR2d5NbWkVqyv58kkIuoI0/elYiXQCTGBAy4IOAevcZr1zT7OSPT4UsoS/wBrUzRxyTkmBlYBrkOSAh8vfg9utAHrOmWg0q3XVLZZ7yGZCotsYEEwidWuSrks0eUJVccEqakvdVFrb2jQxytdp/x8zKFuYYpFlVkjREIE8pJAYDaVxyelecvrup2l1HFLPIy+RDDD9l3NibZ5AMhCkPJlIyxHVWNdbKs6rpawyWMMyxK15CxeEebPcM/2gxsx3ySRxsp9c9qAPRtL1K4vF/fQuGLS38k0Vx5cSxoA0zWrcbgHUABh1J4xXc/2tcXstvBeXd0NPv7b7Is0sm7zreTE9q0rQ4EdxHAjku3cAdOa8ciubq31WeG22u5CMY0KRxtdNbO4ghhZifLLhdy9eScd69O0yws7iwiuZrxYTFHDPdWMQkC20ibreJllLbXR5GwQB654oA7WXS7lRG9hI94NTlkLWsQV5IFERl+0rhtoiR0G/ODgnmuH12ym1TWEWS5jv7GC3a6uTA4zEyt5MRuIiRiETYHGe+cDFblrLcxSWF9YyoiwzS2720rGOH7PeOyyyykH95hkIAAIIPviti3NhG5NnDELmZLh90iqxFtM4Mo2KD5lt97avUHpQB51pEN8lzFeO5N3psrTwrGWSG70oNlkEhUbljREPUYKnu1ejadewNLp8lyjvbM95NLC0bywz+Zhm3SsxAjaPK7OcZyMnIqrq1impCMSqLaRvLhjuVbybdPKBnadRhdlsEX5sggkYxzVfT4pdPjSJriGKCF3Ci3PmtPa7C6ThCSokLA8569sUAXdW12RoZnO27SOaCC3nidIp0tnjaEhICcIqXLKAP4iOeM46mG1SSCeaZbeaBIluHiLssk11KBDFHc+UoDOJWUMAejdecjCtns5T9ma3SffHCV3WaiSGWVWaGOSYEjMY+8em4g1sEz2mnrps82wXNykkkKMoe5hkifzBJIifuecODnggY7YAOc0a7tYLqNdQFwsDPG6XsEuNPjllLyXCyxSKGCrApAJyGZcd81b8R3d3fQw6ZZ3SXWm3G9VZo0W5sldfOKqFxhGYAK3J5zwcVTv9GhkjuLvy3uknthF5ds7lfs4UxxyworYWcAkHPPQ81ks8ehW9pLfS77u1lFvbFCzNJHcQEKAzACR13AEkgKfUdQCS3NrbWsmnWuozLNcEr9gkZTKHjUoBmTgxMpPU8gmoW1Gwit4tPlW5glt0kaIqYzNbyhsSJHMWzHA/wDEM4xnsKLOykeSO4R5LtjeljLcwKk4WOIr5KvjDxtESQQST1wBUkRkd51jRvsdm9zb3N20cUl6ztMA8DEr8ihCceo5GcUAR2uoQTmeG2kEkkdwzx3E67jJHM0UrxvMy7fJ3EKrjOckcYFd7p+l3mrx3JBh5jj/ANGifZBGYzhXSJsGUNj7w478da8y0S8sNL1C8hEF3Pp6TwQssoSVFgdi8MxlZGMcYOzoMDPTvXv3hWCa4b+1reR9OkE8kC6dFb74JoZWBhSNpU4G0AnBAPT2oA5K80S5SyhkhjZ1ETIZTAsM00lu6gjehO+MMwAB+vIFcLcWSZaFruViNzeaYlDvNLJuktlkU8Ek/Kc9PSvovUZr29Euh3sEPnhz9h+zNHHLKzhpPsjoicZjCKxz3zya8Wv9Iu7IJHdQvFcWZeS4s2feivLJvgmlZeW2L8p54DdaAOGe1lknvYps2SQhlh5wVizli0zcvmQDjjhqzpb5recR3bRwiRIViuFDbg7qCj3JznyCBt9x3rpnXWPtNza3MC3ttICV8iMMUWYlo/lwfMTCkHDHGe1Ubw21nJJc6jZC4t5QA7IfmgcYWCJY2BI2Dkk8D3oAhNzfyElIvtcanalxFKAkigZJA3cDeW69qKqQf2ZZIYptTsgWYzIpSUMscoDorbBjcAe1FAFXxrPJPY2NsT5UcdlNMxi+V53WIqhnYk7gAgAxt6nOa+MfE2u39pd3ccLRCNnmtWjaPchiaJm6buHDKCCCCMUUUAebWM7XF5p7OsavPcSiV0Xa7eUpCncSdpxjOMZxzW/pl/crfLcK4EweQK4UDBilVEYjozbc8sD1oooA+gFhjfw7dFgSZJLa9c7mBaaYlZMlSMRnrtGBkUzR2+xrNFEqmMTEbJFDqdz9TnqwxwevrmiigD03w1uu7uC7eSSKYSSQloG8sNGFGQy4IYkcE9cCvpqDR7LTvDun6rbCUXahmLPM7RuXC5EkQIDDDEevqc0UUAYcDreTXunvFFFbxxwXf+jqYpJJbhj5nmSBiSuBwBj3Jrt9Is45ItKLPLiaHVkZRJ8ojgBCIoxwpAG7u3c0UUAYGoaZAukS6qJLkXEG1oovOItVaTILeQBhiABtySB6VzniXf8A6JAJJApt4LwsGxIZxHkMWx09ulFFAHmt3rt7am7giW3MYiSQiSESb5JJgS8gdiGPAA46D2Fdv4ZnkuLeRJtrfZhFdxOqrGwllGWz5QUMmAAARjA/GiigD0TS9TvrvUJbOa4b7Lm1jWBEijVYySpRWSMNt5J+9nPeu1trCKGBIUluNhvREm+Yu0SP87+W7gkZKjqSB2AoooA9gstMs3dbR4tyT6eFlkZmMzboy2RJn5SD0wMAHGMUtz4R0e2sElt0ngaTS2uWWObC+fAT5coyhO7HXJOaKKAHfCPT4B4oQZmKXEtqJI2mkMRabc0j+WWwXJ7kGv2t+D/hHQtM0nSJLS12y3sMcl3KzBpbhixH7x9uQMKPu46UUUAfYWj6JprWRna3VnLLHhjvQR7eUCvnAJAyevHWvmP4+/Dnwh408Oaha69pFtcxC5kRdsMG5ADgGMyxP5bfKOVAPrRRQB/JH+3j8JPBvhPxXdxaNa3UKJJeyIslyHC+WpKou2JcJz0/Wvy6+HOq3+geOLK80y5eC4hu/OglB+eCSC4Ro2iZcFCCPWiigD/QF/4Jt/HT4h678HfDFjq+pw6hCljp8YNzFLJLt8oP983HXNe5ft6eJNUX4S6vJbyJZ3Nzot8WvbRWhu4ysBceVNvOwZ6jBB7jNFFAH+b98f8AxTr2tfErxLc6lqM91MNYuLXdK2/9wLhgYzvzkE8nPc1z2mX11b2ty9vM8EsJgljniJWUOW2H5s8Db6AUUUAfqh/wTo/a4+O/wr+L2jaN4S8aXcGj3d9YWN1pV8Z76wuIXk5aSCW5wJcHAZSK/rg/ahvI/jP+zLewePtO03VItT8JapeTKtrtMN3BbNJFcWrTSSGGRWUY5I9qKKAP8/jx9v0bxX4jgs5HMFtqE0MEMxWSONFlkRdq7RyFUYrkZdRuLq1ttRuVinuYINqmRMq21mCtIqkeYwHc+lFFAGjBqFy+nXcrmN2YDcGiTDZA2gkAHC4+UZx65rW8MXU76zaRyOZYVNlIIZPniDPJhwFPRSDjAwKKKAP1z+CHwv8ABOt2cFzeaNEtxawy3ME0DGN45Y3G3lg25PmPByOa+yfDej6VoscQs9OtNokMIWWFWAQnJ27NpQk8naRz2oooA9E8Pxf2zokpvXkbffapgK3EYgJ8tYvMDbFHcd+9eT+K530jwrrWpWioXikEAtZkEliwCk+Y9twGlz3z+FFFAFvwHqM134esLq4jgla+VzNC8Za2G1OBHAzEIP8AIxV976aLRdamjWNHEMgGFYhTK+wsoZjggAY7eoNFFAFbRdW1GbSgsl3Kym+tYGA2pujMeCpZFBAI9CBWfaanfWmojyJ2WOe4MckLKksZWJsJgyqzKcHs3YUUUAesxXMiQX9sojEPlW94Y/LXaZskcjHK9/XPOar22p3VzqxsrlhcQR2yXa+YZN5eSF8xsyON0AwMKRxjrRRQBa08PbatNFFNN5UTRxJG7+Yqo8TznBcFsiRBjngcVn6nezy3FlNJ5TSXIcMxijPlF3bc0AK4jb5B60UUAcP44JmfU7C6xeW8GjQ3kQulWVkmKEfLwAq8DoAeOSa/An9qTTrWHWtVvYo1jmuAJZAqRhPMYkM4Xy87jnnJPSiigD4u0vUbzS78fZZmCmSE7H5TJYZOFxySefoPSvvPwb4q1W78OkzmB/s4tnjBjYjcqjBYGT5utFFAGbrfijWHKyrOsMsn2gNNApjlCYKmNXDZVCpwQOteeBPt+qC2u3kngmicmNpHAjJ+YmMqQVJPckniiigDZiQ2Rhe2lljazuYxE2/cxXzVGyRmBLrjjk5x3r7v8H6Xa2emaFqlsGivJViMkibFDjKvtICdN2PfjrRRQB95eFL65bT7bVfNcXMVpJIEV5FgaSPcFd4g/J+UZ5FdNpV5JLcWM8kcLz6jqEazyyIZJI1bc7pbtIxMKFlGQPwxRRQBuaLaLrF3qN5fySytaXjWMMI8pYFtyzoBt8rcGAxghh0GQaqWukWFhrk+nRwLNazRzF47nEmSVAyNoXGATjj360UUAdtD4a0jTtZ0xbG3FrHJIrtDGsfllogCCQ8ZLAknIJI9AK9li1O7EOoSKY0OmfZ/sYSNUWIyusMh2qBklP15oooA3rby76aQXMMMjbII5JShMsy5KDzZC2WIXjtwaabuWzBaARBryWS1lZ4o3Kw27tHEke5flwg6nJoooAXU52keMlFAtdO3IgaXY7b2+aRDIQTxxtCjnpXz14y/d2i6shcXzhX84SzZRlldhs/efKMqOOntRRQBoWh+yzWV5bgRTzW4eUjLLJl4t6Mrk5jYsSw7nrX0TeeItY/sK1t/tswgFtMUhWR44o8JHtCRxsFKrk7QQQPSiigD9Jv2NPCenTaPa+LJ7jUJ9YtvsqpJLcq0TmUHc8sYhHmONowSeMcV+mv2qW3ubORBGzuS7u6BmdlTIZjxk8/5FFFAHKapCtzDdO5ZTJHeXMnlkAO6H7rBgR5Z7jr7ivwX/wCCqeh2Nn8PLvV7Y3Ed40L3uRO/lJLCdqKkZ+7H3I7k5JoooA/mx8KfEPxfpq28lrrNyrTm5PzMWEIiYsEhGRsUkDOcn0Ir9Kf2ePi5461UWdlqOrteWk7iJ7eZWaMI5w4XEgIzgdSfbiiigD3vX9b1DUdbuxcSLtt4ZbeBEX5YoXhDGNA5bADHI7148/iHWNNeeGzvZIo1hsxgBdzB5W3gvjd83fBB9MUUUAfZPgPZLokEwiSJ3t5hI0JkUyCWISMJGaQlxu6ZPHSvrHwdZx6rpNst48kn2OGN4WYxyN8vyhXM8b7k2qBj0oooApeJdHso5JbrYzPcSqjRsV8mNWzGREiqNgK9ske1UjpGmtbXzS2cM5DWaqJl3rGpjZCsS5xECOpUAnPJoooA8L+JXwr8C3atPPoNpJJYWitaFlDGF5JxIXDMCzsGY43E8cHNfOGsfCDwRPc6cLmwkuVv/PjlWR4VWPKuxaHybdCrcY+YsADjFFFAH5T/ALWPwO+HPhnxA6aLoosVMkZIiMKhjdybZ2YLAAzE85POTnNfDPjPwboukeGLaS0jl3SGTcJGiKg+ftJVUhXa2AMkdaKKAPD1d4tUGnh3e0cJctHIxbMkajYu4YKxj+6CAe+a4PUvEGpxpLKJwzvItsSy5xB5mwRqAQFXaTRRQBQ0+Z7y8mjuCJUjuISqMMqeRgMD2xnpj+VbPiGOO1vbZLdFiCgEFc5/eDLKSScr6DsKKKAMVX2XUmFQk/uslQSE3Af99YJ5PPNXNctYBPZyInlSCQxl42YM6ouRvyTuPqfaiigCXQbiZL2Y+YWIkRMuFbIaQZyNuM/KK9ojhigS5ufLWWc2ryiWYb2RlIIVBwFTtjFFFAHhfiKeZ743LSEvPKsbjjYEA4RVI+UfjXV+BvGXiPRryI6fqdzAtndlraISP5Mb4BLiIMBv98Z9KKKAP3A/YS/am+M2na1pdnD4l820i1Ke1FtcxzTxNCkYaNXDXOWKk8HP51+9/wASvHeveM/hi1rrrWs0Gs6IZr+OGF4BKzRAsBtm+VTk8UUUAfws/tA21vZfFrxzpltCkdlBrepLFDjds3XEhJDuSc5Jxzx2rxyWSS1XT7W3dooZoN8iqclizheWbJIAJwO1FFAGxpNrB/aNzCyCSNY7eQK/98gHcSuCTmr8scVwwieGMLEzFSilWyzEHLA88UUUAcrb3c8Vy8YfejSqCJBnA9ARg4x65q/bQxNJGoQIrK0pCEj5/mbIJJ7iiigDvPDV9KhtJykMnm3LRvFKm+FlXcoGwtxwg6Ec816J4uSF7FHMEQBt1HlqpWL95hS2wNywA4P55oooA8BeIXMupQSNJ5aQiVArEFHikGwqTnFXtPwk6pgMJ1KzbxuLqkZIQk/wkjn60UUAaOnTZv1tmigeFSY40aJSYhLwTGw5VhgY5wPStVlI+2sWZ8SRxlWCFXRGXaGwoPQ44I4oooAsuUEoi8mIpdsvmKVPy4Df6s5+Q8D1pJ/3aq6ALsaCJV2rtA8wjdyM78Ac54xwKKKAOgaaaaJYXlfYCFUg4Zdu7DAkfe2qFz/d4rPbT4Lm3M8hkEk0XmyFH2hmjJKjGOF4GfXFFFAFvTJ2nXR0lSN47mW4hljKkpti3eWVGcow2jocHHIrr4AsWl2pRVDPePGz4+fY8rI6g9sqig0UUAa0NlbzrqCFTErzXEp8k+WfNt4ohHJkDJbBOc5yOKw3vJoLqyUbHRGGxJFyiEnG5VQgA4A/LnNFFAHTeH/+JhcXLXQDyOjymRRsffHJGI/u8YCnHToOc16t4ehjgjt3RRuvb79+WAbcUEiqVGPlPzE/WiigD0TU4Usntre3LKl4tm053HcwkO1kBXGEwBx+tcRrsbWepXzwTzpJBBE6SFwXPn/fVsrgpycDHFFFAHsPw30HSfEVxYxanZQyZTc0sYMUzvATskd1PzPxz2OelbuseHdLXxTPKIWxZSxCGHfiAiPD4kjUDfuZiW5yaKKAPuTwxqd1beFtNWFhHHDZsnlDeY5UaC6YJMpf51URKq9MKfXBHzF8YdZup4A5jtUb7TvJjh25eTiRjljy2Mn3JoooA8u8Late39jNNcyCSTT9XkhtzggeTLBnypBuw6qXOzPI45IFYviaGJp3lCBHt0uLYFCw8yFZkUJKCTkYZumOtFFAHrPge4kv9JnW62yrHJBaIu0KoT7KswkKpjfMDwGbPyjGK4fxBf3djqf2CCZhaoty6xOEdQ1w8BkYZXrxgegNFFAHKzT3GlXOpiznkVZ7aeWVZNkis6MUXAZPlATjAwMdc1x93KsmmB2ggEkUlvcrIqFH82RpC7HYwGMgcAAcUUUAdj8KfC+meN9Y0ldfa6njup8XMcU4jjnWSfy2SRGRgV2k9MEZyCDX9GfwG+Dvw++HvhSG58LaFDY3FhaR/ZZnbznRpJFd5G3riSQ7iMsDgcCiigD89v8AgoL+0L8TfDsdxomh6rbaZY2+qSWiC0tnilaDzFQo8iz85EjZwB+XFfhHr1/fa9rNzqerXc97cTQ+bKsziSJzNcNvVlcElM84z1JoooA9S8KaRp1zpkyzWyMqpFcRAZTyZpA7h4thGCoQKmc4XjmvR9Pgim0mzeRSzXbI0h3yLtBxlIwrgInt2xwaKKAJrNAmpQyqWAgeWNIuDCwjnKKXQj522jrnrzXaI4hu7qfZHI1y9vbyLKu9AtxLFbu6DPySCJiAc49QaKKAOnQKdMurJkjeKzj1N4ZDHGJ90CKIS8yqC20Nx9BW/wCCbhvsdizRxyul15qPMGldZQsREgMjn5gSSOw7CiigD7C8O2Uf9h3Grb5TeXF1e28jEoYtkMv7t1iMe1ZBk/MB3r1nT9OtH0mxkaMmWG8khWUySGTyxGX2klu7HnAHAx04oooA6CaIw6HLrSSzC+stQgs7cmVjClsbZ5Hh8j7u1iQG4zgADFeUeJ5XktdOmkIkea3trhy6qcPdNHJKqHGVTJwADwBiiigC/wCOdMgOnJE8k8kLiFRC8gMSK58oqiheAFVcZJwRmuV+EWgadfPqVtfxtfW9pdyvBDd7JUVknaIdY8n5Rzz1JoooA1Nctbbw0+t3+kwxQSR38DrEyK1vl7eKNgYwBxgevU15t4s8Q6mdTslEiKr2sshVUIUEWigALuwQCMgEHnn0oooA+EPidqV1NfxQSuHiuLdrmdPmVZp7eVxFI6owBYZ7ADIB61N8NdC0zxZdWcGtW63McV5pdrwFVpIriZ0m80lTvdkjjBPXCCiigD9EdI0ax8PaLB/ZMZtXW4lgEq7DMIXVd0YkKZ27Tt9lAAxWvbwR3Ou/YpwZLWWEu8LYKkgCJRkjPCoD1znqSMAFFAHr2g28enaPrc9pmOTSWijsDhCLdp7dJZZkXZ/rm8xlJ6bcDHGa8x+JOsajp3hd9VtrqQXWpJ9judxIiMAlMW2OOPb5eVGTjvziiigD8e/GUZv/ABtqxupZpN2rWdoQXyDbugdo/mB43H8K6SUf2JE0Nh+7SHyI4y4V2VJHGVBI6AsSPQnNFFAHo2kIbaWaWOSUtEFlTe5YCT7PFKzY7lpJXLeue1auovHL5WrSWts98txb2yy+Wy4jlKlj8jj5xng54xRRQBz2oTSTQSO5yUuJ3VedocSPCGwScnYg/HmtCx0iyvdOBnV2JePJEhByzYY/Ug0UUARa3AtnOLWF5PKFxZ7NxUtGY0yjI4UHI98j2rEtdY1G5uI4p7qSSMSSxhSSBh1tkYnbjLETSdePm6UUUAdXrmk6dBGRDaQx+TPo6oVX5sXVuv2gFjz8zMzH/aOa4HUoYrGawhtUEXk3VwiygsZmVCsih5GY7uTj6ACiigDrtHuJf7LeQuXlvbi8iuJGZt7wvdYaHIYbYyF6Dn3rVuLSKK41CeHfAsYjcW0TlbQk+REd0Jzu/dyOOvRjRRQB43cXk8eu6ZexuY578JJclGkCs88Lo7Bd/wArYjXB7V6LozO8+nRvJI0cNnJfCMsQr3CylFMm3G9QpPHTmiigD0HUJGfTGvicXEs1oHKkopysTHKqec9Oc8cVmEOdVeMyymOQX1y0eVVN8SRGNcKo/dgk8H1OaKKAOO8S2cKayY0DJFIs0jxK2IyY7dJVXafupvJ4GKi+xWktxp7PBGVGmR3CQ4PkxStIFkaKPPyb+S3qeeKKKAGXs89zqMttLPMYJZmTyxK+2IW0QSJostlW2qM9fpWtrc0ltZ6bcWjNaTyJbxTyWzPCbgFPLDXAVsSsvlKVyMAsTjmiigDn7q9uEttMVHCjUlEN0FVQrb55A8ipjasx7tjmvN/Gcsul/bobKR4VWQJGwY74w0cbEo3Y5duuetFFAHnOonzfDxnnH2icXESedMzvIUWNm2khhwSeeO1eFX0EMN9bzpEgle6xvOW2L0KoGOAOPTuaKKAPp74c2kSWBt4t0SMJ5meMjzCzOi43sDtUZJAGOTzkcV+hH7Idhbax4uEeoxrcLZwOkG5IwygPKwywTJO4A9evtxRRQB9i/tP6Pptv4OnnjtIRPFYW6rNsXzCbpUEjMwHzMNzbT2zX54fDq1gj8VDT1j/cPGtuxZnaTy1BYEMzEBssecfyoooA/R/4KXM51XTlZyVs76ztoBgLthY5ZW2Abidi5PXjrX73fDPUrifwxFFMI5F8iFhuUgqdo+7tYAD8KKKAPaZpWthaxQhVjeCJCpG4BZkYy43dCa43xNIVsJXUKGgXKEAjOGUANg8rhjxxRRQB81eMJWuUeZwqu9vI5Ea7V3QqxjIXnBBAr84PjDptteSzxTmVkumeSYB9uXaUgkYHHWiigD8pP2orK30HTWl05THJcQ26SO2GYguQTkAZOPXNfjr4yGdaulGYxHMAvl/IfmQyHOOp3kn8aKKAPTvhNK91LHFcESpFI6KGAOQdwO4YwxwAOlfcPw40bT5TDciERTpP8skOIyuxyBjA446/SiigD9IvBGn2kGiQyrEHkge2dHkJJy6gsGxjIJY19z/AuCC2KzxQxqfLicR4byUZ5MsVj3cEn60UUAfd+mMRFGifujPGzSSRjbKRsJ8sP2j5PHv1rqPD17NLHEziNtroqqUygHzKcITjJCjNFFAHqtpISEjCoiyOytsXYcFkJAI7cn860bpBEnmRExtKQjbSMbUR8dR7c5zmiigDxLxhBDPqQmkjQyxo8CSBQGVFXjBA65JrznxRfT2E2nWltsSJwA2V3OcIjA5Y8HJPaiigBTqV3b6fpkkMmx75WF2QP9cI2dV3c8cdcYrCjQXIvJ2Zo5DPHgxEKF+cn5QwODzRRQBl65f3cV6bUTM0cUh2O4Uy/cDYMgUEjJr5w+Jw+zWTXkZJnlnJdpArjlSDhWGAD/WiigDwK5lnjMk6XEyyC3liJDjDLIhLFhjlv84r5P8AGtvG2p2olBnXzbjibDgEA4IAAwc8/WiigD4D+KWJLp4mAzJHcyvMBiZjuJCE9BGNowAv418A/Ey+ml3FhGpRHjXYgX5Vm8vnnrtFFFAHzhqDyXE8jTO7mFd0YJOF24AGPTBx+FYVxI5jQsxbfHhg3IxkYGPTr+dFFAG7ogWWC6R1UqYhxj7oLLkLnoOf0rSvIIbZJvJjRdsioDtGdpcZGe/QUUUAYCwRNcIrqHVmlbawBCsFDArxxyf0p9ipFyiLJIiSFg6o20MCSOQB7UUUAdfD+68yNfuxxmIbsvuVX4Lbs/NwORivoDwDBFdS2s8yB3uZVt5QQCpjaMDhT0Yduw9KKKAO+8QPJa3tlDHI3lXdvJLcRtt2SMsrBQyqo4rmL61SdHhleV430+6uQpZRscIEVYyqjbGF6DnHrRRQB5DcZkspXYnNrMgjA4UhlLHzF/j56Z6dq87vCZYUlc/Mv2rAGMfJIUXOR1xjv2oooAl0+0t5blHkjDPb2c8kbZOdysoG455GBXUafbQSW32l4lLvOGdBlY3KyEruVSCefeiigCa3sre+nhmmjw/2RgDEzR7RAu1Nu08fKOfWs+1tbe8S78+JWEYUooGFUZPyjH8PH/16KKAL8WmWJjuLY28bRhrVI9wy0STxI8ixk8KC5J6HFRWGl2clyLOeIXEcjNEzTYMu1SSpDqBhgQMHFFFAHa6XZQWLPJbBkltr1lSQkM7ZTdmQkfO25iR6Zr2zwJax3J1iG4Z5xcNK0kkhXzv9DjJhVZVUFUyBuHeiigD1nTbaEww2pUG2VLVTCQuyRLuHZKkny5K4RSORgjqeldBFDFb+UkcagPGhYkDOFK4UY6Lz9eOtFFAHQWUzXd9dtKF/0K9tRbqg2qiRqzLGRn5o+cYz0ArutLBsonkgdxJLaS6gZGILLNFqDRxpGMYSERnG0Dp1JoooAu3UMUutySMpBexW7YK8u03EtqAZMFzyABt9OnSqV+z2ummWORy081hasr7CiQyRrLII1VRtZpOWPJNFFAFWK+ubq7gt5XBhW0tm2BRhi1vMSXJzuPXr61eu9TvLe+bS7eUwW9vcMqPHlZyt1GGkWSTPzqCTtBGB2oooA22j8yYLPJJcfZopo0MzBmZYo96GQhRvIYA1qWcIl0q6uJHkeS2uLeKLLADyrhS8kbFQCy5OBzwOKKKAKQgil1q00+RA1jcQCZ7Yk+WGhZpVVOcqhc5YZ59avrFHbX0aogdZboRosvzi3jZHkaK36GOMsehJoooA801Im1vria3PlNOUmlCgYZ5CgYHIztwOBmuhv7GENby5lJuYra5lQysY/NlZY22KfuJt6AYGaKKAOsn0q0uJUjZZECz2MpMUjIzu8zW7+Yc/OphVVIPGFHeqUsUcUOvuiKJdOYW1rMcmVYDbxnymJOGXJ4447UUUAeYvCskiuxYNLq/luVIUlFthIF3AZK7xnBJo1rTrdJZNQYzS3K2VvLEZZWdIWnuWScRR9FVlUZHPTjFFFAGTBYWsmrSQiPyo4IROixMVDSSKrM0mSd/zMTz611hhiGn27GNGe4a7aWR1Bc/Zy3lgN/CvyjIHWiigDLuZWvb228wLGj28BeKBQkbHPXac46fSptIlnF7fxpcTRJHuUCJgm4JuChsDnoKKKAPa/DN1Na2VnLG26S+gmWdpMsSEZsFeRtPFVvEuoTWumJPEkBkuo7hpGkj34MRYIUBb5OFH1/GiigDw++t4JYzcPEnmu63DMFAzI0eW4/uE9ulcmt5OY7Ji/wDrpJreRR8qtES4CnaQeAOOe9FFAGrbxRz3bLKgYQW2UyOcoPlJbqcYHtxXf2+lWcjac8qGXzYYp2V9pVXLEEJ8uQvyjjOKKKAPTtB8R6jo+r2qWfkGOKWAxxzRs6R7ztcIA42grxXs3ilU1TQL28ukT7RGksyPGoUq5YcAkHC+woooA+YLqGG6ja9miR7q4kNu8xUFhGoYYQHIUkDnjmul8K6Hp1tqouLeHyZFFsw2bcZL46Mp9OKKKAP1j+A2habL4ZaaSDfNJ5heRiGYlZFx1XA6+navqH4ffB/wHqeqSale6QJrpFlkVmdSm8KgDGMx4PU+1FFAH2fo/gbw1Y6EVg0+LaDBahXSFgIjlwBiIYYMMg15v4z0DTXsxBJE0sbXrbvMYFjskXblgoyADRRQB8ofHf4VeENb0W9j1G2u50itJZUDXIO1jh8DdGflz2r+bb9qj4eeHtO1HWprRb2J7bT3kixdfKMFh5bKIxujIHIoooA/M26DR6bp97FLLHPJcXFtIUbCvAZQDGy45GP5VgTsWu7K34WKVwJQowZASQd570UUAN068nstSWW1IgeC7CxmPIwvmhCv3vuletfTvgK+u7fUNOeOeQi6Se6ljc7086F8RlC3zIoBPAbvRRQB9d+Grqe/062a5kZ3icyo+5g4aW6y4yDynAGPSvcrG7ls7uVrUJA0McOxkXkiWLzJFYsTuVn5I6UUUAdRpQW/trKGZVTywkzywjZNcSRHchnc53cnHyheKw9bmazudRhiCtGqQSIsgLiN5EDyOmTwzH72c5oooA7vT1W2exCKH3whz5pL4Y2zuduTx84B+tZV5dXBnSQyEtBBcGIEDavnzjOAB0X+H075oooA5LVJZtVW/ivJpHR1MbhNsRZA9vIoLIoPDdOenHSq1pFHHaRRIiqqMIiwADyJHIIV8x+rnbyfU89aKKAO9E7oohUKEhnhkT5eQbqIxSrn+4VPA7HnNb5eWC4jnWWRjAbSNI3b91tz5mGVACfn560UUAec6/NJAmrzI7F47aO5j3szKs0rGZnC5/v9B0A4xVV7dItMlkQuslncW00bggF5rixEks03GJJC4zkjHtRRQBzkiqbOGQqpkMsbFiASZD/y0IPBfIGDirekXlzDqFhFFM0ccVodqJgLuBtAHIxy2O9FFAHpXhDXtTtNTm1GK4JulNw4Zxlf3OfKQqpGUXAwDX9CH7H3jDxBq2h2bXd/JujuLYZjLL5hEB+aQMx3Px14oooA/XrwrLLNafvJGby98qEn7rJu249uBXol/ZwWstiYVKldLiuxkls3DkhnOfY9OntRRQBy8dnHca4dzyxu0m8yxMqODE7OgHyEBd3UY5zXSz5NssrM7tKkXmb2LB/3WMsO54FFFAFaK4mVZJA5Du8bM3ckwL26Cq0s8jP55I8xdu04HG4ZIAx05oooA4nW5PNEqyRxNvEKsSvJWQOZB14BI5r4O/aS8NaPdaTcNcW3mqxnUQu26FAoVhtjIx1Y9c0UUAfy4/tD6Vp+i+Ppv7PtYoEfUJTJGoKxynIHzhCCePcdK3v2ffE+t6f4iRrS+ki+zXJSMLgLsBGEfaBvGfU596KKAP6cf2d/Emqal4TsmuZUIe1tSVRWRMzIDKwG/gkk19l6XEHt45XZ3ZiIWDNlDGMrgr06AflRRQBl3jNHqQhBzF9n4VuQNquRj05QfmfWoZXAS0dYokZy25lXaeRtJ4PBwB+IzRRQA+SJFDScmTzN+8sd2UwFB55FYd1bpd6fPLPukfEvLEHh2UMoyOFwxoooA/Jf9srwtoo0fxReraKs2mWfm2eNpjikDs2/y2UgscnNfzyeNYktfE2p+VkKLC0kVCxKKbxGa4CjPCse2aKKAPQfgzrWoWHiTQvsU32VbiaOxnjhUJFLArOV3p3kz/F145OK/YjwlEdV0ieyu5ZTAkLJtTy1LBomYlyYzubtn0oooA/ny/4KK+FNAtI7q/g02BLkajJGXAOGBdhllBwW56+1firbwpHPIqZAEz4IY5+UsAM+mFFFFAHe6JgXVs7KspiUunmgvgnORjP3a7J55Lm2sYpSCjXLNgKBs5PypxwvtRRQBdi0iyuLmJ5UZiLaQjDbApV9oICAc/4Vlv8AvPLh/wBWkaxsBGSgbMjIVcA4dcevfvRRQBWEKzskUjMyPNIrDI6OM4Hy9iBj9c17H4KXyX1JF5FjZxtAWVCwZjtJZgo3HHT0NFFADNaQX0dqlwzsGiVmwdpaR5gvmNxzIAeD2rd0u2itL+38sNIphwyTHejEptLMABl9pIzRRQBqWyRwy2irEhMhkWSVwzSusb+WgZ93QIxAFdfo8ryQasCxVYDb28KqWVY4ftABQDP3ShKnPVSRRRQB0umDybCFgS5SMyR78Hy5WkH7xCAPnGeM5HtXTRadbymzuZzJPKbgwlpXLZjezDKpwB915XZPQ884oooA3PDsaxR6lcLzcQXdzPHcSBZJvNGYt5d1PzeV8v0r3zw1Y211o9i8sY/erNcOqgKheadY3UrjmPDEhTkA8iiigCxqFrb2Wrm0hhQ29rNBFBHIN4RTJM+evzNuJwT07VNrMiWmp6Ulrb28EcuoxWksUcZVHgdodyH5s9ZCRzwaKKAN7VbK0OxGt43WOOQKr7mAUTbSuC3IZSQ3qDjpVOy0qxa3uZlgWL7Nd6Np0EcYHlR29xIqS4Rwf3hVzznjsKKKAPSToGmwrYxJCSsiTxyZbDSJ9me4AcoBuxIoweuODmvHNbupJEtZGWP57mPTJUC7UltIVJRXAOfM9WBBOKKKANzwxBHNBptzKu+S68t5QSfLO+byWURg7Qvlj0z3zXMeJbC3DbwvELzGOMhDGM3RjOVKcjYSPxoooAzDeyiOOSNUheEIYTFvAiJlWMlEdyAdjEZweDTri4lkuLiEERKZUhdoQI3lUW55lYfffJJ3YznvRRQBHZkRMLZFQRyyQxzEqpeaOJZGSORiPmXIH19a9Mi1m/i0m0t0lxGY7i2J+YP5cCFovnDAhwe/XiiigDd8E6hd397evdSmWe3jNvHcsA0/kxP8qsWBViQACduSB1qDxPf3c0kUZlMRnmnhuJIQI5J42JYpKRwy8Y6dDRRQBY+H+n2s9syzIZWh1eWG3lc5lt4hFOwjhbHC5HcHqa+cfGV/c2+p6pbQsEiN8EcAZaRPNClZHJyQR16daKKAJLXRrDU7S2uriN0k8kR7YJXiTajNg7cnLcnJz2ooooA//9k=</stereopairdata>
</file>

<file path=customXml/item1711.xml><?xml version="1.0" encoding="utf-8"?>
<extrudness>0.2</extrudness>
</file>

<file path=customXml/item1712.xml><?xml version="1.0" encoding="utf-8"?>
<zdepth>-2</zdepth>
</file>

<file path=customXml/item1713.xml><?xml version="1.0" encoding="utf-8"?>
<extrudness>1</extrudness>
</file>

<file path=customXml/item1714.xml><?xml version="1.0" encoding="utf-8"?>
<zdepth>1</zdepth>
</file>

<file path=customXml/item1715.xml><?xml version="1.0" encoding="utf-8"?>
<extrudness>0.2</extrudness>
</file>

<file path=customXml/item1716.xml><?xml version="1.0" encoding="utf-8"?>
<extrudness>0.1</extrudness>
</file>

<file path=customXml/item1717.xml><?xml version="1.0" encoding="utf-8"?>
<extrudness>0.3</extrudness>
</file>

<file path=customXml/item1718.xml><?xml version="1.0" encoding="utf-8"?>
<extrudness>0.2</extrudness>
</file>

<file path=customXml/item1719.xml><?xml version="1.0" encoding="utf-8"?>
<zdepth>-2</zdepth>
</file>

<file path=customXml/item172.xml><?xml version="1.0" encoding="utf-8"?>
<extrudness>0.3</extrudness>
</file>

<file path=customXml/item1720.xml><?xml version="1.0" encoding="utf-8"?>
<CamPosZ>541.536</CamPosZ>
</file>

<file path=customXml/item1721.xml><?xml version="1.0" encoding="utf-8"?>
<CamOriZ>-0.00273433</CamOriZ>
</file>

<file path=customXml/item1722.xml><?xml version="1.0" encoding="utf-8"?>
<zdepth>-2</zdepth>
</file>

<file path=customXml/item1723.xml><?xml version="1.0" encoding="utf-8"?>
<extrudness>0.5</extrudness>
</file>

<file path=customXml/item1724.xml><?xml version="1.0" encoding="utf-8"?>
<CamOriZ>0.00197719</CamOriZ>
</file>

<file path=customXml/item1725.xml><?xml version="1.0" encoding="utf-8"?>
<CamPosX>360</CamPosX>
</file>

<file path=customXml/item1726.xml><?xml version="1.0" encoding="utf-8"?>
<extrudness>0.5</extrudness>
</file>

<file path=customXml/item1727.xml><?xml version="1.0" encoding="utf-8"?>
<zdepth>3</zdepth>
</file>

<file path=customXml/item1728.xml><?xml version="1.0" encoding="utf-8"?>
<zdepth>3</zdepth>
</file>

<file path=customXml/item1729.xml><?xml version="1.0" encoding="utf-8"?>
<extrudness>0.5</extrudness>
</file>

<file path=customXml/item173.xml><?xml version="1.0" encoding="utf-8"?>
<zdepth>-2</zdepth>
</file>

<file path=customXml/item1730.xml><?xml version="1.0" encoding="utf-8"?>
<zdepth>1</zdepth>
</file>

<file path=customXml/item1731.xml><?xml version="1.0" encoding="utf-8"?>
<CamPosY>213.177</CamPosY>
</file>

<file path=customXml/item1732.xml><?xml version="1.0" encoding="utf-8"?>
<zdepth>2</zdepth>
</file>

<file path=customXml/item1733.xml><?xml version="1.0" encoding="utf-8"?>
<extrudness>0.4</extrudness>
</file>

<file path=customXml/item1734.xml><?xml version="1.0" encoding="utf-8"?>
<zdepth>2</zdepth>
</file>

<file path=customXml/item1735.xml><?xml version="1.0" encoding="utf-8"?>
<extrudness>0.2</extrudness>
</file>

<file path=customXml/item1736.xml><?xml version="1.0" encoding="utf-8"?>
<extrudness>0.3</extrudness>
</file>

<file path=customXml/item1737.xml><?xml version="1.0" encoding="utf-8"?>
<stereopairfilename>Still0819_00026_r.JPG</stereopairfilename>
</file>

<file path=customXml/item1738.xml><?xml version="1.0" encoding="utf-8"?>
<CamPosY>49.7272</CamPosY>
</file>

<file path=customXml/item1739.xml><?xml version="1.0" encoding="utf-8"?>
<extrudness>0.3</extrudness>
</file>

<file path=customXml/item174.xml><?xml version="1.0" encoding="utf-8"?>
<extrudness>0.1</extrudness>
</file>

<file path=customXml/item1740.xml><?xml version="1.0" encoding="utf-8"?>
<extrudness>0.5</extrudness>
</file>

<file path=customXml/item1741.xml><?xml version="1.0" encoding="utf-8"?>
<zdepth>1</zdepth>
</file>

<file path=customXml/item1742.xml><?xml version="1.0" encoding="utf-8"?>
<CamOriW>1</CamOriW>
</file>

<file path=customXml/item1743.xml><?xml version="1.0" encoding="utf-8"?>
<extrudness>0.3</extrudness>
</file>

<file path=customXml/item1744.xml><?xml version="1.0" encoding="utf-8"?>
<zdepth>5</zdepth>
</file>

<file path=customXml/item1745.xml><?xml version="1.0" encoding="utf-8"?>
<extrudness>0.4</extrudness>
</file>

<file path=customXml/item1746.xml><?xml version="1.0" encoding="utf-8"?>
<CamOriZ>0.00273006</CamOriZ>
</file>

<file path=customXml/item1747.xml><?xml version="1.0" encoding="utf-8"?>
<CamPosZ>533.52</CamPosZ>
</file>

<file path=customXml/item1748.xml><?xml version="1.0" encoding="utf-8"?>
<zdepth>2</zdepth>
</file>

<file path=customXml/item1749.xml><?xml version="1.0" encoding="utf-8"?>
<zdepth>2</zdepth>
</file>

<file path=customXml/item175.xml><?xml version="1.0" encoding="utf-8"?>
<extrudness>0.5</extrudness>
</file>

<file path=customXml/item1750.xml><?xml version="1.0" encoding="utf-8"?>
<CamOriZ>0.00485713</CamOriZ>
</file>

<file path=customXml/item1751.xml><?xml version="1.0" encoding="utf-8"?>
<extrudness>1</extrudness>
</file>

<file path=customXml/item1752.xml><?xml version="1.0" encoding="utf-8"?>
<extrudness>0.2</extrudness>
</file>

<file path=customXml/item1753.xml><?xml version="1.0" encoding="utf-8"?>
<extrudness>0.4</extrudness>
</file>

<file path=customXml/item1754.xml><?xml version="1.0" encoding="utf-8"?>
<extrudness>0.3</extrudness>
</file>

<file path=customXml/item1755.xml><?xml version="1.0" encoding="utf-8"?>
<zdepth>0</zdepth>
</file>

<file path=customXml/item1756.xml><?xml version="1.0" encoding="utf-8"?>
<extrudness>0.3</extrudness>
</file>

<file path=customXml/item1757.xml><?xml version="1.0" encoding="utf-8"?>
<extrudness>0.4</extrudness>
</file>

<file path=customXml/item1758.xml><?xml version="1.0" encoding="utf-8"?>
<zdepth>-2</zdepth>
</file>

<file path=customXml/item1759.xml><?xml version="1.0" encoding="utf-8"?>
<extrudness>0.1</extrudness>
</file>

<file path=customXml/item176.xml><?xml version="1.0" encoding="utf-8"?>
<zdepth>-1</zdepth>
</file>

<file path=customXml/item1760.xml><?xml version="1.0" encoding="utf-8"?>
<CamPosX>350.566</CamPosX>
</file>

<file path=customXml/item1761.xml><?xml version="1.0" encoding="utf-8"?>
<extrudness>0.4</extrudness>
</file>

<file path=customXml/item1762.xml><?xml version="1.0" encoding="utf-8"?>
<FocusDistance>541.536</FocusDistance>
</file>

<file path=customXml/item1763.xml><?xml version="1.0" encoding="utf-8"?>
<zdepth>2</zdepth>
</file>

<file path=customXml/item1764.xml><?xml version="1.0" encoding="utf-8"?>
<CamPosY>232.224</CamPosY>
</file>

<file path=customXml/item1765.xml><?xml version="1.0" encoding="utf-8"?>
<zdepth>1</zdepth>
</file>

<file path=customXml/item1766.xml><?xml version="1.0" encoding="utf-8"?>
<extrudness>0.3</extrudness>
</file>

<file path=customXml/item1767.xml><?xml version="1.0" encoding="utf-8"?>
<zdepth>1</zdepth>
</file>

<file path=customXml/item1768.xml><?xml version="1.0" encoding="utf-8"?>
<CamOriY>0</CamOriY>
</file>

<file path=customXml/item1769.xml><?xml version="1.0" encoding="utf-8"?>
<zdepth>1</zdepth>
</file>

<file path=customXml/item177.xml><?xml version="1.0" encoding="utf-8"?>
<extrudness>0.5</extrudness>
</file>

<file path=customXml/item1770.xml><?xml version="1.0" encoding="utf-8"?>
<zdepth>-3</zdepth>
</file>

<file path=customXml/item1771.xml><?xml version="1.0" encoding="utf-8"?>
<CamPosY>373.849</CamPosY>
</file>

<file path=customXml/item1772.xml><?xml version="1.0" encoding="utf-8"?>
<extrudness>0.2</extrudness>
</file>

<file path=customXml/item1773.xml><?xml version="1.0" encoding="utf-8"?>
<extrudness>0.4</extrudness>
</file>

<file path=customXml/item1774.xml><?xml version="1.0" encoding="utf-8"?>
<extrudness>0.3</extrudness>
</file>

<file path=customXml/item1775.xml><?xml version="1.0" encoding="utf-8"?>
<zdepth>-1</zdepth>
</file>

<file path=customXml/item1776.xml><?xml version="1.0" encoding="utf-8"?>
<zdepth>3</zdepth>
</file>

<file path=customXml/item1777.xml><?xml version="1.0" encoding="utf-8"?>
<zdepth>0</zdepth>
</file>

<file path=customXml/item1778.xml><?xml version="1.0" encoding="utf-8"?>
<extrudness>0.3</extrudness>
</file>

<file path=customXml/item1779.xml><?xml version="1.0" encoding="utf-8"?>
<CamOriZ>0</CamOriZ>
</file>

<file path=customXml/item178.xml><?xml version="1.0" encoding="utf-8"?>
<extrudness>0.3</extrudness>
</file>

<file path=customXml/item1780.xml><?xml version="1.0" encoding="utf-8"?>
<zdepth>0</zdepth>
</file>

<file path=customXml/item1781.xml><?xml version="1.0" encoding="utf-8"?>
<zdepth>2</zdepth>
</file>

<file path=customXml/item1782.xml><?xml version="1.0" encoding="utf-8"?>
<extrudness>0.3</extrudness>
</file>

<file path=customXml/item1783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1784.xml><?xml version="1.0" encoding="utf-8"?>
<extrudness>0.3</extrudness>
</file>

<file path=customXml/item1785.xml><?xml version="1.0" encoding="utf-8"?>
<zdepth>-1</zdepth>
</file>

<file path=customXml/item1786.xml><?xml version="1.0" encoding="utf-8"?>
<zdepth>1</zdepth>
</file>

<file path=customXml/item1787.xml><?xml version="1.0" encoding="utf-8"?>
<stereopairfilename>Still0819_00011_r.JPG</stereopairfilename>
</file>

<file path=customXml/item1788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1789.xml><?xml version="1.0" encoding="utf-8"?>
<CamPosZ>541.852</CamPosZ>
</file>

<file path=customXml/item179.xml><?xml version="1.0" encoding="utf-8"?>
<CamPosZ>531.367</CamPosZ>
</file>

<file path=customXml/item1790.xml><?xml version="1.0" encoding="utf-8"?>
<zdepth>-2</zdepth>
</file>

<file path=customXml/item1791.xml><?xml version="1.0" encoding="utf-8"?>
<zdepth>0</zdepth>
</file>

<file path=customXml/item1792.xml><?xml version="1.0" encoding="utf-8"?>
<extrudness>0.3</extrudness>
</file>

<file path=customXml/item1793.xml><?xml version="1.0" encoding="utf-8"?>
<CamPosZ>541.536</CamPosZ>
</file>

<file path=customXml/item1794.xml><?xml version="1.0" encoding="utf-8"?>
<zdepth>2</zdepth>
</file>

<file path=customXml/item1795.xml><?xml version="1.0" encoding="utf-8"?>
<zdepth>-3</zdepth>
</file>

<file path=customXml/item1796.xml><?xml version="1.0" encoding="utf-8"?>
<zdepth>3</zdepth>
</file>

<file path=customXml/item1797.xml><?xml version="1.0" encoding="utf-8"?>
<zdepth>3</zdepth>
</file>

<file path=customXml/item1798.xml><?xml version="1.0" encoding="utf-8"?>
<extrudness>0.2</extrudness>
</file>

<file path=customXml/item1799.xml><?xml version="1.0" encoding="utf-8"?>
<extrudness>0.2</extrudness>
</file>

<file path=customXml/item18.xml><?xml version="1.0" encoding="utf-8"?>
<zdepth>-3</zdepth>
</file>

<file path=customXml/item180.xml><?xml version="1.0" encoding="utf-8"?>
<extrudness>0.3</extrudness>
</file>

<file path=customXml/item1800.xml><?xml version="1.0" encoding="utf-8"?>
<CamOriX>-0.0173861</CamOriX>
</file>

<file path=customXml/item1801.xml><?xml version="1.0" encoding="utf-8"?>
<CamOriZ>1.68039E-06</CamOriZ>
</file>

<file path=customXml/item1802.xml><?xml version="1.0" encoding="utf-8"?>
<zdepth>1.5</zdepth>
</file>

<file path=customXml/item1803.xml><?xml version="1.0" encoding="utf-8"?>
<zdepth>2</zdepth>
</file>

<file path=customXml/item1804.xml><?xml version="1.0" encoding="utf-8"?>
<zdepth>2</zdepth>
</file>

<file path=customXml/item1805.xml><?xml version="1.0" encoding="utf-8"?>
<extrudness>0.2</extrudness>
</file>

<file path=customXml/item1806.xml><?xml version="1.0" encoding="utf-8"?>
<zdepth>-2</zdepth>
</file>

<file path=customXml/item1807.xml><?xml version="1.0" encoding="utf-8"?>
<zdepth>3</zdepth>
</file>

<file path=customXml/item1808.xml><?xml version="1.0" encoding="utf-8"?>
<extrudness>0.3</extrudness>
</file>

<file path=customXml/item1809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181.xml><?xml version="1.0" encoding="utf-8"?>
<extrudness>0.3</extrudness>
</file>

<file path=customXml/item1810.xml><?xml version="1.0" encoding="utf-8"?>
<extrudness>0.5</extrudness>
</file>

<file path=customXml/item1811.xml><?xml version="1.0" encoding="utf-8"?>
<zdepth>2</zdepth>
</file>

<file path=customXml/item1812.xml><?xml version="1.0" encoding="utf-8"?>
<FocusDistance>401.536</FocusDistance>
</file>

<file path=customXml/item1813.xml><?xml version="1.0" encoding="utf-8"?>
<zdepth>-1</zdepth>
</file>

<file path=customXml/item1814.xml><?xml version="1.0" encoding="utf-8"?>
<zdepth>-1</zdepth>
</file>

<file path=customXml/item1815.xml><?xml version="1.0" encoding="utf-8"?>
<CamOriZ>0</CamOriZ>
</file>

<file path=customXml/item1816.xml><?xml version="1.0" encoding="utf-8"?>
<CamPosZ>529.254</CamPosZ>
</file>

<file path=customXml/item1817.xml><?xml version="1.0" encoding="utf-8"?>
<CamOriW>0.998601</CamOriW>
</file>

<file path=customXml/item1818.xml><?xml version="1.0" encoding="utf-8"?>
<zdepth>-1</zdepth>
</file>

<file path=customXml/item1819.xml><?xml version="1.0" encoding="utf-8"?>
<extrudness>0.3</extrudness>
</file>

<file path=customXml/item182.xml><?xml version="1.0" encoding="utf-8"?>
<zdepth>-1</zdepth>
</file>

<file path=customXml/item1820.xml><?xml version="1.0" encoding="utf-8"?>
<zdepth>2</zdepth>
</file>

<file path=customXml/item1821.xml><?xml version="1.0" encoding="utf-8"?>
<CamOriW>0.865142</CamOriW>
</file>

<file path=customXml/item1822.xml><?xml version="1.0" encoding="utf-8"?>
<zdepth>2</zdepth>
</file>

<file path=customXml/item1823.xml><?xml version="1.0" encoding="utf-8"?>
<extrudness>0.2</extrudness>
</file>

<file path=customXml/item1824.xml><?xml version="1.0" encoding="utf-8"?>
<extrudness>0.3</extrudness>
</file>

<file path=customXml/item1825.xml><?xml version="1.0" encoding="utf-8"?>
<extrudness>0.3</extrudness>
</file>

<file path=customXml/item1826.xml><?xml version="1.0" encoding="utf-8"?>
<extrudness>0.1</extrudness>
</file>

<file path=customXml/item1827.xml><?xml version="1.0" encoding="utf-8"?>
<zdepth>-4</zdepth>
</file>

<file path=customXml/item1828.xml><?xml version="1.0" encoding="utf-8"?>
<extrudness>0.4</extrudness>
</file>

<file path=customXml/item1829.xml><?xml version="1.0" encoding="utf-8"?>
<stereopairdata>/9j/4SOoRXhpZgAATU0AKgAAAAgADAEAAAMAAAABCOMAAAEBAAMAAAABBPsAAAECAAMAAAADAAAAngEGAAMAAAABAAIAAAESAAMAAAABAAEAAAEVAAMAAAABAAMAAAEaAAUAAAABAAAApAEbAAUAAAABAAAArAEoAAMAAAABAAIAAAExAAIAAAAeAAAAtAEyAAIAAAAUAAAA0odpAAQAAAABAAAA6AAAASAACAAIAAgACvyAAAAnEAAK/IAAACcQQWRvYmUgUGhvdG9zaG9wIENTNS4xIFdpbmRvd3MAMjAxMjowODoxNiAxNjo0OTo0OQAAAAAEkAAABwAAAAQwMjIxoAEAAwAAAAH//wAAoAIABAAAAAEAAAjjoAMABAAAAAEAAAT7AAAAAAAAAAYBAwADAAAAAQAGAAABGgAFAAAAAQAAAW4BGwAFAAAAAQAAAXYBKAADAAAAAQACAAACAQAEAAAAAQAAAX4CAgAEAAAAAQAAIiIAAAAAAAAASAAAAAEAAABIAAAAAf/Y/+IMWElDQ19QUk9GSUxFAAEBAAAMSExpbm8CEAAAbW50clJHQiBYWVogB84AAgAJAAYAMQAAYWNzcE1TRlQAAAAASUVDIHNSR0IAAAAAAAAAAAAAAAEAAPbWAAEAAAAA0y1IUCAgAAAAAAAAAAAAAAAAAAAAAAAAAAAAAAAAAAAAAAAAAAAAAAAAAAAAAAAAAAAAAAARY3BydAAAAVAAAAAzZGVzYwAAAYQAAABsd3RwdAAAAfAAAAAUYmtwdAAAAgQAAAAUclhZWgAAAhgAAAAUZ1hZWgAAAiwAAAAUYlhZWgAAAkAAAAAUZG1uZAAAAlQAAABwZG1kZAAAAsQAAACIdnVlZAAAA0wAAACGdmlldwAAA9QAAAAkbHVtaQAAA/gAAAAUbWVhcwAABAwAAAAkdGVjaAAABDAAAAAMclRSQwAABDwAAAgMZ1RSQwAABDwAAAgMYlRSQwAABDwAAAgMdGV4dAAAAABDb3B5cmlnaHQgKGMpIDE5OTggSGV3bGV0dC1QYWNrYXJkIENvbXBhbnkAAGRlc2MAAAAAAAAAEnNSR0IgSUVDNjE5NjYtMi4xAAAAAAAAAAAAAAASc1JHQiBJRUM2MTk2Ni0yLjEAAAAAAAAAAAAAAAAAAAAAAAAAAAAAAAAAAAAAAAAAAAAAAAAAAAAAAAAAAAAAAAAAAFhZWiAAAAAAAADzUQABAAAAARbMWFlaIAAAAAAAAAAAAAAAAAAAAABYWVogAAAAAAAAb6IAADj1AAADkFhZWiAAAAAAAABimQAAt4UAABjaWFlaIAAAAAAAACSgAAAPhAAAts9kZXNjAAAAAAAAABZJRUMgaHR0cDovL3d3dy5pZWMuY2gAAAAAAAAAAAAAABZJRUMgaHR0cDovL3d3dy5pZWMuY2gAAAAAAAAAAAAAAAAAAAAAAAAAAAAAAAAAAAAAAAAAAAAAAAAAAAAAAAAAAAAAZGVzYwAAAAAAAAAuSUVDIDYxOTY2LTIuMSBEZWZhdWx0IFJHQiBjb2xvdXIgc3BhY2UgLSBzUkdCAAAAAAAAAAAAAAAuSUVDIDYxOTY2LTIuMSBEZWZhdWx0IFJHQiBjb2xvdXIgc3BhY2UgLSBzUkdCAAAAAAAAAAAAAAAAAAAAAAAAAAAAAGRlc2MAAAAAAAAALFJlZmVyZW5jZSBWaWV3aW5nIENvbmRpdGlvbiBpbiBJRUM2MTk2Ni0yLjEAAAAAAAAAAAAAACxSZWZlcmVuY2UgVmlld2luZyBDb25kaXRpb24gaW4gSUVDNjE5NjYtMi4xAAAAAAAAAAAAAAAAAAAAAAAAAAAAAAAAAAB2aWV3AAAAAAATpP4AFF8uABDPFAAD7cwABBMLAANcngAAAAFYWVogAAAAAABMCVYAUAAAAFcf521lYXMAAAAAAAAAAQAAAAAAAAAAAAAAAAAAAAAAAAKPAAAAAnNpZyAAAAAAQ1JUIGN1cnYAAAAAAAAEAAAAAAUACgAPABQAGQAeACMAKAAtADIANwA7AEAARQBKAE8AVABZAF4AYwBoAG0AcgB3AHwAgQCGAIsAkACVAJoAnwCkAKkArgCyALcAvADBAMYAywDQANUA2wDgAOUA6wDwAPYA+wEBAQcBDQETARkBHwElASsBMgE4AT4BRQFMAVIBWQFgAWcBbgF1AXwBgwGLAZIBmgGhAakBsQG5AcEByQHRAdkB4QHpAfIB+gIDAgwCFAIdAiYCLwI4AkECSwJUAl0CZwJxAnoChAKOApgCogKsArYCwQLLAtUC4ALrAvUDAAMLAxYDIQMtAzgDQwNPA1oDZgNyA34DigOWA6IDrgO6A8cD0wPgA+wD+QQGBBMEIAQtBDsESARVBGMEcQR+BIwEmgSoBLYExATTBOEE8AT+BQ0FHAUrBToFSQVYBWcFdwWGBZYFpgW1BcUF1QXlBfYGBgYWBicGNwZIBlkGagZ7BowGnQavBsAG0QbjBvUHBwcZBysHPQdPB2EHdAeGB5kHrAe/B9IH5Qf4CAsIHwgyCEYIWghuCIIIlgiqCL4I0gjnCPsJEAklCToJTwlkCXkJjwmkCboJzwnlCfsKEQonCj0KVApqCoEKmAquCsUK3ArzCwsLIgs5C1ELaQuAC5gLsAvIC+EL+QwSDCoMQwxcDHUMjgynDMAM2QzzDQ0NJg1ADVoNdA2ODakNww3eDfgOEw4uDkkOZA5/DpsOtg7SDu4PCQ8lD0EPXg96D5YPsw/PD+wQCRAmEEMQYRB+EJsQuRDXEPURExExEU8RbRGMEaoRyRHoEgcSJhJFEmQShBKjEsMS4xMDEyMTQxNjE4MTpBPFE+UUBhQnFEkUahSLFK0UzhTwFRIVNBVWFXgVmxW9FeAWAxYmFkkWbBaPFrIW1hb6Fx0XQRdlF4kXrhfSF/cYGxhAGGUYihivGNUY+hkgGUUZaxmRGbcZ3RoEGioaURp3Gp4axRrsGxQbOxtjG4obshvaHAIcKhxSHHscoxzMHPUdHh1HHXAdmR3DHeweFh5AHmoelB6+HukfEx8+H2kflB+/H+ogFSBBIGwgmCDEIPAhHCFIIXUhoSHOIfsiJyJVIoIiryLdIwojOCNmI5QjwiPwJB8kTSR8JKsk2iUJJTglaCWXJccl9yYnJlcmhya3JugnGCdJJ3onqyfcKA0oPyhxKKIo1CkGKTgpaymdKdAqAio1KmgqmyrPKwIrNitpK50r0SwFLDksbiyiLNctDC1BLXYtqy3hLhYuTC6CLrcu7i8kL1ovkS/HL/4wNTBsMKQw2zESMUoxgjG6MfIyKjJjMpsy1DMNM0YzfzO4M/E0KzRlNJ402DUTNU01hzXCNf02NzZyNq426TckN2A3nDfXOBQ4UDiMOMg5BTlCOX85vDn5OjY6dDqyOu87LTtrO6o76DwnPGU8pDzjPSI9YT2hPeA+ID5gPqA+4D8hP2E/oj/iQCNAZECmQOdBKUFqQaxB7kIwQnJCtUL3QzpDfUPARANER0SKRM5FEkVVRZpF3kYiRmdGq0bwRzVHe0fASAVIS0iRSNdJHUljSalJ8Eo3Sn1KxEsMS1NLmkviTCpMcky6TQJNSk2TTdxOJU5uTrdPAE9JT5NP3VAnUHFQu1EGUVBRm1HmUjFSfFLHUxNTX1OqU/ZUQlSPVNtVKFV1VcJWD1ZcVqlW91dEV5JX4FgvWH1Yy1kaWWlZuFoHWlZaplr1W0VblVvlXDVchlzWXSddeF3JXhpebF69Xw9fYV+zYAVgV2CqYPxhT2GiYfViSWKcYvBjQ2OXY+tkQGSUZOllPWWSZedmPWaSZuhnPWeTZ+loP2iWaOxpQ2maafFqSGqfavdrT2una/9sV2yvbQhtYG25bhJua27Ebx5veG/RcCtwhnDgcTpxlXHwcktypnMBc11zuHQUdHB0zHUodYV14XY+dpt2+HdWd7N4EXhueMx5KnmJeed6RnqlewR7Y3vCfCF8gXzhfUF9oX4BfmJ+wn8jf4R/5YBHgKiBCoFrgc2CMIKSgvSDV4O6hB2EgITjhUeFq4YOhnKG14c7h5+IBIhpiM6JM4mZif6KZIrKizCLlov8jGOMyo0xjZiN/45mjs6PNo+ekAaQbpDWkT+RqJIRknqS45NNk7aUIJSKlPSVX5XJljSWn5cKl3WX4JhMmLiZJJmQmfyaaJrVm0Kbr5wcnImc951kndKeQJ6unx2fi5/6oGmg2KFHobaiJqKWowajdqPmpFakx6U4pammGqaLpv2nbqfgqFKoxKk3qamqHKqPqwKrdavprFys0K1ErbiuLa6hrxavi7AAsHWw6rFgsdayS7LCszizrrQltJy1E7WKtgG2ebbwt2i34LhZuNG5SrnCuju6tbsuu6e8IbybvRW9j74KvoS+/796v/XAcMDswWfB48JfwtvDWMPUxFHEzsVLxcjGRsbDx0HHv8g9yLzJOsm5yjjKt8s2y7bMNcy1zTXNtc42zrbPN8+40DnQutE80b7SP9LB00TTxtRJ1MvVTtXR1lXW2Ndc1+DYZNjo2WzZ8dp22vvbgNwF3IrdEN2W3hzeot8p36/gNuC94UThzOJT4tvjY+Pr5HPk/OWE5g3mlucf56noMui86Ubp0Opb6uXrcOv77IbtEe2c7ijutO9A78zwWPDl8XLx//KM8xnzp/Q09ML1UPXe9m32+/eK+Bn4qPk4+cf6V/rn+3f8B/yY/Sn9uv5L/tz/bf///+0ADEFkb2JlX0NNAAL/7gAOQWRvYmUAZIAAAAAB/9sAhAAMCAgICQgMCQkMEQsKCxEVDwwMDxUYExMVExMYEQwMDAwMDBEMDAwMDAwMDAwMDAwMDAwMDAwMDAwMDAwMDAwMAQ0LCw0ODRAODhAUDg4OFBQODg4OFBEMDAwMDBERDAwMDAwMEQwMDAwMDAwMDAwMDAwMDAwMDAwMDAwMDAwMDAz/wAARCABa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02EoTykkpaEoTpJKWhKE5BHKUJKWhKE6SSkOVlYuHjvycu5mPj1xvtscGsEna3c537znbVmdU+tfQem4Yy7MpmQLATj1Yzm2vtjT9Fsdt27v8LY70lp5mJiZuJdiZtbbsW5hbdW/gt/77/X/MXjfVOjO6S43YV7czFGri0tdbUDx6vpudvr/4VJT6v0Lr/TOvYhyun2E7CBfQ+BbU4/mX167f5D/5uz/BrSheQ/U7KzX/AFp6fZgOYX3PNeQw+0uxy1z79zp22em1nr1/8JWvX0lLQlCdKElLQlCFkZ2DiuazJyaaHvEsZbY1jiOJa17mrGzfrfiYucaPRddjNgOya3TLjq70qtu22tn7/q/1ElO9CUKvgdRwuo0m/DtF1YO10AgtdE7XsftcxyspKWhKE6UJKf/Q9PhPCdKElMXENaXOIDWgkk6AAdyVxP1z+ttYqrwel5dZZaHHJyabNYGjKKr6j7N3+FfX/wBuLqus9IxOs9Ps6fmbxTYQSa3FrgWncx3dr9rv8HYyyv8A4NeK9bwhh9WswX5pdTW0RadrH6j27qsd2Qxjt/s9Kx1dn+n9FJTvdF+sdvR72W494+zEj18afY9v530i93rbf5u3evTMPrXR854rws7HybCNwrqta58eOxp3e389ePu6X0tlDHOtvx7nENDQ8PDgfpXND9vtq+mu7+pV31Grd/kmxzOoPaWOOa93ruAPvbV6p9H3fSsZi7P+FrSU9kkng+CYkDQkAnxICSlnMY9pY9ocx/tc1wkEHRzXBeQZXV8KnNyWDGbgCi19TQK2ud6VbnVN9T0zsrta1m3/AAns/PXrWRmY2NTZkXWtbXSw2PMgw1q8VzHUdQ6lndTrYyvGfc+yvGZ7mOsf+kd6tjJr9Klo+0Zn9f0a/wCkJKUMCnEyGdSAyBjiL6jiurZfU4ua+jJ9PIa9vo/8F+i/4ytet9E+snSuuVB+Hb+k1DqbBteCPpwPcx//AFp687prwvSdRe51vqAtvcfzi4bXNc2Po6/2EPpbbcB23HyHvrYXGkuDQa31u/Qur9MD93ZZ/pElPrqSo4PVsbLwcbLc4NOQIc0cNePbbP8AJa8IZ6u4Ej0QRJgzBjt2SU8l9f8A6o5Gf1TG6zQXW0ONWNn0btpbXuhl1Lj7djt/p3fufzn765zI6BkCxzsDHu6eKxuc02texo/dL930l6H17rDx0PPdTRut9B4aHwW6iN5/4v6a8qbm3NpdSx+9uQ4epu4LydrrElPRfUT623YfU2dJzg12Pn2RXdPvZb/NV7nf4Suz+b9y9Shec9L/AMX+NidRxs7qXUn5YxHNsZjU0+k3fWWvqDrTY/dU3Z7v0TH2L0MX0uG5r2kHvISUzSUDfQBJsZA59w/vUGZmM8vDXj2EAnsZ/d/eSU//0eyPWc2Z9gB4Aaf4qTOuZQB31tee3IA/8ksbFc8hzTJaNdeyo9X+sJwPVpxCPtdP0rSA7YSPo1t13W+7b+k+gkp1erfXLqFTnYXS8QZPUg1pc0Bzq6RYdtd+Y9v83X/hNn7i5KromJf1G89SyRZ1TOBubkn2Ype+a7K7G6Wb7d39J2Mqqs/7TroOhMsZ0LFtkmzLnJveZJfZY93us5c7ZU2qr/i2LN6a5vV6r34wb6jdz8auwbZ2WWUvxrnnc1rL21+k7/Rb8e9JTzfUOn9a6LVea3OZjNIpcHht0a8V2Dez9Hu3+p+j/wC3FLHLg2u4kCysNDLDHt2j2tc78+uv81/0/stv/BfpNLqfVabui51Dw4XYzKS2tw2ufS24bPZ+bfju9XDyWf4G6tZ9Fb72b6C0MBFbg4PifaWOc5lT6WfT9PdZaxJT1WN19w9Ntg3NuAcxhdtc0hs2s/ddsWhX1TBuf/OFth/0gI5/l/RXF9PD8nqGVaa3N+xfoKa3Ag73E7rHbvoO2f8AV71pY2+5+ythsLQSfgNT/W4/NSU631maT09mMAP075IcJb7BulzD7bNu76Dv0e9co5rccXUh5fY6xte4wXFpLXsZDQxv6T9I/a3/AL4trPuyrumzbLvsTw9zj9JrX/on7/8Ag/oLFvYX5WPZy8PAf4Fol27+s1JTaYf0toJJg6hwjy/NT0Ei2ys8Ne4NPxO7+KdljWPD9xDXaOcOdfpEKLNrMq5rzPp2Q8jvDW7nj+s1JTv/AFf6rQLHdNeSHusLqrJkTta6yuz/AEf8l6P9YvrHX0MMqa0X5lo3em4kMrZ2st2e73u/mqlxn1d6o9lPUs2t5ryMpvptLoPtf+k9MMfO7d7/APgv0afC6sMrrH7YzA6243eqyoGGgMbDJO1zrfSr+hWz9z1UlO5k9W+sHVMVtLaKzTa1/wBobT7BtAbt/S32fTa7d+j+h/plgV9OspbAPqOvdtxr2mQ4z/N+n72eox30lsdW+tPTXBmPhtstsDgYY1jGNA/N9W+u+rdu/wBFRd71R6Pk5WRZbW012b7d+55NlgcNf01h22t2se7bY2zfakp67H66+31A6sbcf2WWE6vcxrXWvY1quY2W3IkvYGOP0RyXD4H3b/5Cxm9Xw8RzRmllLC40s3ya90btm9zR6e6v/SfTStzcHBywLW+pjusrLMgEPbU50mvczXa6v6PqJKd+Wj83X4JS3s0hUcy7IZDma47/AKFjeJ/dd+6qzM69toL4cAI2/wAf6ySn/9LZyc5mHi25J1NTC9rSfpOA9n/TXm/Tsu6y7NsyH+u8OD3PJEmx5dv3cbvoLZ6z1w3U3Y0/pDsdq0NcAC8u7n2exi5nFreczExLA4eraNm0Aub6payx7GOZZvf9D83/AAaSn1X6t2G76t9LtYBJoEB38l72bf8AoLn+nY/WOndQzMV+JkbX5D34rixxY5jjvmrIra9tjtn0lHptn1w6Vh4nSf2c6qhr31YuZe2Wlhe+8Pyq2ubZj1sa/wDnP/A1a6x9YOp4WA+ljqsn1WGt1lQNUF42b4sfe302ud+ckpzPrZXVY7H6oyp7vUeWZFTmObuIDXuta6PbvZV+9/PUV+z9JkLJOTTiEZRb6wyLHvDmQNu0ersDnss+n/J+z/4X8xdRk5uJbSwMIdZQ6u7Hu9MWVFw/R+na0NdVZQ/fbS70/wCa/wAGuTyOkZ9WScWg1sodZvpbYdtf6VzcWprnn3fSv9LfbsqZ/hUlPS9ILcvprcwO9Km71bsm90jVh9K1znHc5znV1srb/wBBaVnUMC40elYKraAfT3tNYfI+i91O97d/9Vc63Lpx/q1kYt2ZXXm1XNrFQfDYrcxr6m4zQ/6PovZ7v0V36RQ9Y0UgXH9EDDS76Vem737vf6bP7f6L9Kyy7Ykp6hjrqum3+ttsxmVPfeKi0tsAaXWUufLnenY3/TLj+m5TrrKq3ACxtfqBszDCIbv/ADvzl0n1Xx6M7JuZc0XMbXtdVZBY4OPubY3/AAtblf8ArpRj4+Ni7GVstdaWgtY1sMa2XAbNu1u5zElPOtc9gLyBsIiTAGv0Tt+lsVPqmQ/07jU39Ndtpa1p1L3Max/8nbs3o75bW94YCANZ5Jn2/wAn3uVfM6QzMqq2ubjOreftd+02/o3/AE7fTY31Hvqs/wBH+k96SnPc80Y8gBraGOFY03jcSdljmfu/T2qvjhra/UDi0MaLJDdw9n7zGw5v8mz8xdB0rA6O7pebj9Qsbl5DWuFQxxYC2prGX0vpa6n+k+sNr3O/m/5n+atXL0/pa8WjHrByLS5lkkgvdY4Mr3EnZW1jf3P+uJKd9mBd1Po+F1Cqv0cam5+Llua0k11XW/obhU33XV1WO2O9P6Fq6vNGEzO+z4Vba6sNgxtwaGhzmHdZurYG/nu2vf8AnvXNYBz8LreJ0zpOabMfCreLr9oFVjXkHML6ne2xnrD0qbP+JsW4G2Y4Dcllhhvt2Nl+7vWd/s930vUSUxyGZLTdbhhj636vx72bw6wahjoe3067fzH7Fzr30UtyaKmX4jS6GV7/AObhzPUxva1trX1++v8ASWfzWxdAzO9bqDcWsuYKmtuyQDJEBzqqrT+97fUez6Cp/WbpmP1HDsy8agftKj9K97BDnsYNt9V0fzljGfpKnO/0aSmf1WLsimtxiveHM9Usn1WjTZ9s9rvXZt9T0XLfbiVtn1J2wIDSAT+/7HfQXEfU3qLcLOrp3B9F9gbkMHuAdP6LJr/OY+t303/n1rrxfmBz25JsbYXFrfTeNpAPt0CSn//T4XOc27Jc+5rQ5jQ0it0wR4Wfnfyl6B9Qen9K6X0q3q+TZXRk2vcx1+RYxhrrAbo2yws2+u539uv/AK4uTd9Set7t1eJsDXbm1usZAAO7Y6yy1qsZf1V6tafVpxmWEu+nVdS4jX95tv7qSnoPrF9cOl5Lq+mdNyDZbe6H5QY4Vj2v27Xva11zNw2exv8AhP0a56xr31uxHzu2kgGZIbDv6291fuWflfVfrGMPWbQ7ex24O9SsxHu3z6it4x6hbkUWPpNb6XAtLXtcNp9tjfY4u9m7fV/22kpnYH47qKjc6sXVj27pa4Hcwvrj91++yz/SfaPV/wBIj2Y9Uu+0udZW6u2vTa07bmkPcA32v9N3v2v/AJCP1bBYMBvUKTIxCbqq9YDXlozK/wDi/S/T/wDB+l+iT+jRlY4a9rmgjUOIew/1bazZ/wB8SU8yaxXUa7ni11MspIO4BjhueS2XbPT+myr/AE9i6Do7g/p9b7h6gY0it7hO0s9npud9Jv8AbWZm4VmHnU42JhnIN7Ds2bnuc4Ok7WfRZsbsV/p2PlYNwqtcxjrSX2hrhYN55rrew7N9e73/AODSU6PS8G3Hq+1dMuZTmY91lGTRc8sZbX/P/oH+5uPbttbVVvb9n/0iDl9S6v1S2yzMwi44FRPoNM2AF7vU2xtY5/psZd7P5xFqws7ItdRiZdWJY0es/wBYOcLHWGHuZs+i9jv3/wB9HczL6Sy+u+2u/MyKHNryaSGsabGnHpa+u7bZ7Xhzd7nfzttKSnl7up15GXRXj60hzX8ES73O97Xf6Ni6folxfmB+K4XmkE2lgDxVvHpsfaKt/t3fvLlKOltfYK3iBEObB7D6Jkrp2/VzKx6/1brFOJS6B6Bqedkt3tq09z3Na76f+Ykp2ulZhspyHeqPTffs2ua6fZRjUuc9u32/Q2bli5/SvqnhdMy8jptQGXQz1K7nPfY9prcGP+k99ba37nfmKWL0DqdG6zH+sDGB0S5lNhBkR9De73f11R63TnYFXpZeYOpHMBDtlfo7Nrh7XOeLNu93uu2V/wCD9n6Sz1ElON1R5DhlY7iz7JSxjjW4gy8ja2W/8H9NamT1ajpHVMvBqvtycCtzXUW4ljXNIc1tnp2s3fZnWV7vSsup/c/m/UWZl1sxun49NTWt9a7dt1AIaJ77lTyAK6SGsLPMggf2d30klO/9V77MjJz8txAc+ye0Nkfo2+7+QzaugpLXlzq3EiifYQ9jg4Forb/L9jm/T9llHprzzHysvGcbMZ5rc6N3cGNWbmn85v5n7i6bpzOvSx9/UMbFx762OfkPAuvDDrtrpixzbfzWNuSU5mf0w1Z9uLiDdk05O1tQ0dr7mOZ9D819b2v3LucjqBbZtI3jQOI1bIgb3OlzP5SDiY31aFz9wvuvvBc/MybbDdYGhrIstY+raz6HpVekrjsL6rUBrn1Y4g7dz7XuEzt72O92n+ESU//UtkOHNZe2e53QD9LVyJ9laIaykNYTJY0tET/JkKFf8436PA4+XKI7+ku/pP0e/wDR/mkpy8xlVu+xgINJhxBYDPMbvUXM9VybqbdtLiLJLgQdoj4tG3f/AGl01v8APn6XJ45+g7+mf8IuL6v/ADzv536Def6v5v8Ar/O+okp6Wr6w41zXVYFTsmy1xYW2gsoDHTvbkO+k/d72fo6/z1X6Nf6Zdh2P3+g/02ucWmRDXtO7+q781yJ0r/kz/tF/MP8A6Nz9A/zv/C/v/wDCrF+rv9Jt/rN+j/N/R7/yUlPUdVFgxHWtyrMI1Q92RUHFzQP5DHVuez99ZNfVc2iouyW15+9wDsrcWOg8TW5vvY3bt/MWxmf8mXfR/mn/AM79D6J+n/wP765PO/nav6P/ADX/AGj+h/b/AOD/APRqSnoHdT9J1dlDHvy7QWsxvSsY5wA/Se/c5jvTZ7/pJuoZHUswbsvFdViV6t9V4c5rj+iiv9I/9Fbu2Xe1VMX6HSf57+byPp/zn0f8D/wf/fFqZ3/Jbv53+bP0+Po/6/8AXvTSU08djRa179Q4wSTr7u+pWnk2ZdWRZRXjXWyypxJY0UzsZXtqyHbt272uyP5daz8b+b/tD6Xx/NVf6z/8ot/pP8xV/N/zX0P/AD4kp36MnOpvZbm2Osqq3D7FjhjfU7NbblPa2xrPb+lfTSsL6ydbq6hnUUMxfsFdTCX73by+wmZ37fc3020sq/4tZ+F/Sh/Svou/nPpct+j/AK/zyudZ/mX/AM1/N/8Aajjt/Of8P/oP5aSnPzsijIsx/SmKS4eMNgctb/wih1BrPspdzIAnvyPFTxf/ABO/4D+kN/mv576Nn9M/9EoXU/6AP6w5+KSmmyHT5f7gvTq8HpIZX6tDbLhWxr7Bc6SA1rI5a9rNP5v6C8zxPpV/R+kOeOV6gfoO/m/5x30ufpXf6/10lI/2Z0Pc0nFaxxPsabnMkj8z22s9RHZjYVB349FFWhJeGNeQYj6T972+0Kv/AIOnn+eb9H+rZ/P/AMn9xCs/O4/hyOElP//Z/+0qiFBob3Rvc2hvcCAzLjAAOEJJTQQEAAAAAAAPHAFaAAMbJUccAgAAAmNtADhCSU0EJQAAAAAAEGdPFcy/PbIrDbo3D6POYW84QklNBDoAAAAAAKcAAAAQAAAAAQAAAAAAC3ByaW50T3V0cHV0AAAABAAAAABQc3RTYm9vbAEAAAAASW50ZWVudW0AAAAASW50ZQAAAABDbHJtAAAAD3ByaW50U2l4dGVlbkJpdGJvb2wAAAAAC3ByaW50ZXJOYW1lVEVYVAAAABkAQgByAG8AdABoAGUAcgAgAE0ARgBDAC0ANwAzADQAMAAgAFAAcgBpAG4AdABlAHIAAAA4QklNBDsAAAAAAbIAAAAQAAAAAQAAAAAAEnByaW50T3V0cHV0T3B0aW9ucwAAABIAAAAAQ3B0bmJvb2wAAAAAAENsYnJib29sAAAAAABSZ3NNYm9vbAAAAAAAQ3JuQ2Jvb2wAAAAAAENudENib29sAAAAAABMYmxzYm9vbAAAAAAATmd0dmJvb2wAAAAAAEVtbERib29sAAAAAABJbnRyYm9vbAAAAAAAQmNrZ09iamMAAAABAAAAAAAAUkdCQwAAAAMAAAAAUmQgIGRvdWJAb+AAAAAAAAAAAABHcm4gZG91YkBv4AAAAAAAAAAAAEJsICBkb3ViQG/gAAAAAAAAAAAAQnJkVFVudEYjUmx0AAAAAAAAAAAAAAAAQmxkIFVudEYjUmx0AAAAAAAAAAAAAAAAUnNsdFVudEYjUHhsQFIAAAAAAAAAAAAKdmVjdG9yRGF0YWJvb2wBAAAAAFBnUHNlbnVtAAAAAFBnUHMAAAAAUGdQQwAAAABMZWZ0VW50RiNSbHQAAAAAAAAAAAAAAABUb3AgVW50RiNSbHQAAAAAAAAAAAAAAABTY2wgVW50RiNQcmNAWQAAAAAAADhCSU0D7QAAAAAAEABIAAAAAQABAEgAAAABAAE4QklNBCYAAAAAAA4AAAAAAAAAAAAAP4AAADhCSU0EDQAAAAAABAAAAB44QklNBBkAAAAAAAQAAAAeOEJJTQPzAAAAAAAJAAAAAAAAAAABADhCSU0nEAAAAAAACgABAAAAAAAAAAI4QklNA/UAAAAAAEgAL2ZmAAEAbGZmAAYAAAAAAAEAL2ZmAAEAoZmaAAYAAAAAAAEAMgAAAAEAWgAAAAYAAAAAAAEANQAAAAEALQAAAAYAAAAAAAE4QklNA/gAAAAAAHAAAP////////////////////////////8D6AAAAAD/////////////////////////////A+gAAAAA/////////////////////////////wPoAAAAAP////////////////////////////8D6AAAOEJJTQQIAAAAAAAQAAAAAQAAAkAAAAJAAAAAADhCSU0EHgAAAAAABAAAAAA4QklNBBoAAAAAA0kAAAAGAAAAAAAAAAAAAAT7AAAI4wAAAAoAMAAxADQANQAwACAAYgB3AF8AcgAAAAEAAAAAAAAAAAAAAAAAAAAAAAAAAQAAAAAAAAAAAAAI4wAABPsAAAAAAAAAAAAAAAAAAAAAAQAAAAAAAAAAAAAAAAAAAAAAAAAQAAAAAQAAAAAAAG51bGwAAAACAAAABmJvdW5kc09iamMAAAABAAAAAAAAUmN0MQAAAAQAAAAAVG9wIGxvbmcAAAAAAAAAAExlZnRsb25nAAAAAAAAAABCdG9tbG9uZwAABPsAAAAAUmdodGxvbmcAAAjj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T7AAAAAFJnaHRsb25nAAAI4w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iPgAAAAEAAACgAAAAWgAAAeAAAKjAAAAiIgAYAAH/2P/iDFhJQ0NfUFJPRklMRQABAQAADEhMaW5vAhAAAG1udHJSR0IgWFlaIAfOAAIACQAGADEAAGFjc3BNU0ZUAAAAAElFQyBzUkdCAAAAAAAAAAAAAAABAAD21gABAAAAANMtSFAgIAAAAAAAAAAAAAAAAAAAAAAAAAAAAAAAAAAAAAAAAAAAAAAAAAAAAAAAAAAAAAAAEWNwcnQAAAFQAAAAM2Rlc2MAAAGEAAAAbHd0cHQAAAHwAAAAFGJrcHQAAAIEAAAAFHJYWVoAAAIYAAAAFGdYWVoAAAIsAAAAFGJYWVoAAAJAAAAAFGRtbmQAAAJUAAAAcGRtZGQAAALEAAAAiHZ1ZWQAAANMAAAAhnZpZXcAAAPUAAAAJGx1bWkAAAP4AAAAFG1lYXMAAAQMAAAAJHRlY2gAAAQwAAAADHJUUkMAAAQ8AAAIDGdUUkMAAAQ8AAAIDGJUUkMAAAQ8AAAIDHRleHQAAAAAQ29weXJpZ2h0IChjKSAxOTk4IEhld2xldHQtUGFja2FyZCBDb21wYW55AABkZXNjAAAAAAAAABJzUkdCIElFQzYxOTY2LTIuMQAAAAAAAAAAAAAAEnNSR0IgSUVDNjE5NjYtMi4xAAAAAAAAAAAAAAAAAAAAAAAAAAAAAAAAAAAAAAAAAAAAAAAAAAAAAAAAAAAAAAAAAABYWVogAAAAAAAA81EAAQAAAAEWzFhZWiAAAAAAAAAAAAAAAAAAAAAAWFlaIAAAAAAAAG+iAAA49QAAA5BYWVogAAAAAAAAYpkAALeFAAAY2lhZWiAAAAAAAAAkoAAAD4QAALbPZGVzYwAAAAAAAAAWSUVDIGh0dHA6Ly93d3cuaWVjLmNoAAAAAAAAAAAAAAAWSUVDIGh0dHA6Ly93d3cuaWVjLmNoAAAAAAAAAAAAAAAAAAAAAAAAAAAAAAAAAAAAAAAAAAAAAAAAAAAAAAAAAAAAAGRlc2MAAAAAAAAALklFQyA2MTk2Ni0yLjEgRGVmYXVsdCBSR0IgY29sb3VyIHNwYWNlIC0gc1JHQgAAAAAAAAAAAAAALklFQyA2MTk2Ni0yLjEgRGVmYXVsdCBSR0IgY29sb3VyIHNwYWNlIC0gc1JHQgAAAAAAAAAAAAAAAAAAAAAAAAAAAABkZXNjAAAAAAAAACxSZWZlcmVuY2UgVmlld2luZyBDb25kaXRpb24gaW4gSUVDNjE5NjYtMi4xAAAAAAAAAAAAAAAsUmVmZXJlbmNlIFZpZXdpbmcgQ29uZGl0aW9uIGluIElFQzYxOTY2LTIuMQAAAAAAAAAAAAAAAAAAAAAAAAAAAAAAAAAAdmlldwAAAAAAE6T+ABRfLgAQzxQAA+3MAAQTCwADXJ4AAAABWFlaIAAAAAAATAlWAFAAAABXH+dtZWFzAAAAAAAAAAEAAAAAAAAAAAAAAAAAAAAAAAACjwAAAAJzaWcgAAAAAENSVCBjdXJ2AAAAAAAABAAAAAAFAAoADwAUABkAHgAjACgALQAyADcAOwBAAEUASgBPAFQAWQBeAGMAaABtAHIAdwB8AIEAhgCLAJAAlQCaAJ8ApACpAK4AsgC3ALwAwQDGAMsA0ADVANsA4ADlAOsA8AD2APsBAQEHAQ0BEwEZAR8BJQErATIBOAE+AUUBTAFSAVkBYAFnAW4BdQF8AYMBiwGSAZoBoQGpAbEBuQHBAckB0QHZAeEB6QHyAfoCAwIMAhQCHQImAi8COAJBAksCVAJdAmcCcQJ6AoQCjgKYAqICrAK2AsECywLVAuAC6wL1AwADCwMWAyEDLQM4A0MDTwNaA2YDcgN+A4oDlgOiA64DugPHA9MD4APsA/kEBgQTBCAELQQ7BEgEVQRjBHEEfgSMBJoEqAS2BMQE0wThBPAE/gUNBRwFKwU6BUkFWAVnBXcFhgWWBaYFtQXFBdUF5QX2BgYGFgYnBjcGSAZZBmoGewaMBp0GrwbABtEG4wb1BwcHGQcrBz0HTwdhB3QHhgeZB6wHvwfSB+UH+AgLCB8IMghGCFoIbgiCCJYIqgi+CNII5wj7CRAJJQk6CU8JZAl5CY8JpAm6Cc8J5Qn7ChEKJwo9ClQKagqBCpgKrgrFCtwK8wsLCyILOQtRC2kLgAuYC7ALyAvhC/kMEgwqDEMMXAx1DI4MpwzADNkM8w0NDSYNQA1aDXQNjg2pDcMN3g34DhMOLg5JDmQOfw6bDrYO0g7uDwkPJQ9BD14Peg+WD7MPzw/sEAkQJhBDEGEQfhCbELkQ1xD1ERMRMRFPEW0RjBGqEckR6BIHEiYSRRJkEoQSoxLDEuMTAxMjE0MTYxODE6QTxRPlFAYUJxRJFGoUixStFM4U8BUSFTQVVhV4FZsVvRXgFgMWJhZJFmwWjxayFtYW+hcdF0EXZReJF64X0hf3GBsYQBhlGIoYrxjVGPoZIBlFGWsZkRm3Gd0aBBoqGlEadxqeGsUa7BsUGzsbYxuKG7Ib2hwCHCocUhx7HKMczBz1HR4dRx1wHZkdwx3sHhYeQB5qHpQevh7pHxMfPh9pH5Qfvx/qIBUgQSBsIJggxCDwIRwhSCF1IaEhziH7IiciVSKCIq8i3SMKIzgjZiOUI8Ij8CQfJE0kfCSrJNolCSU4JWgllyXHJfcmJyZXJocmtyboJxgnSSd6J6sn3CgNKD8ocSiiKNQpBik4KWspnSnQKgIqNSpoKpsqzysCKzYraSudK9EsBSw5LG4soizXLQwtQS12Last4S4WLkwugi63Lu4vJC9aL5Evxy/+MDUwbDCkMNsxEjFKMYIxujHyMioyYzKbMtQzDTNGM38zuDPxNCs0ZTSeNNg1EzVNNYc1wjX9Njc2cjauNuk3JDdgN5w31zgUOFA4jDjIOQU5Qjl/Obw5+To2OnQ6sjrvOy07azuqO+g8JzxlPKQ84z0iPWE9oT3gPiA+YD6gPuA/IT9hP6I/4kAjQGRApkDnQSlBakGsQe5CMEJyQrVC90M6Q31DwEQDREdEikTORRJFVUWaRd5GIkZnRqtG8Ec1R3tHwEgFSEtIkUjXSR1JY0mpSfBKN0p9SsRLDEtTS5pL4kwqTHJMuk0CTUpNk03cTiVObk63TwBPSU+TT91QJ1BxULtRBlFQUZtR5lIxUnxSx1MTU19TqlP2VEJUj1TbVShVdVXCVg9WXFapVvdXRFeSV+BYL1h9WMtZGllpWbhaB1pWWqZa9VtFW5Vb5Vw1XIZc1l0nXXhdyV4aXmxevV8PX2Ffs2AFYFdgqmD8YU9homH1YklinGLwY0Njl2PrZEBklGTpZT1lkmXnZj1mkmboZz1nk2fpaD9olmjsaUNpmmnxakhqn2r3a09rp2v/bFdsr20IbWBtuW4SbmtuxG8eb3hv0XArcIZw4HE6cZVx8HJLcqZzAXNdc7h0FHRwdMx1KHWFdeF2Pnabdvh3VnezeBF4bnjMeSp5iXnnekZ6pXsEe2N7wnwhfIF84X1BfaF+AX5ifsJ/I3+Ef+WAR4CogQqBa4HNgjCCkoL0g1eDuoQdhICE44VHhauGDoZyhteHO4efiASIaYjOiTOJmYn+imSKyoswi5aL/IxjjMqNMY2Yjf+OZo7OjzaPnpAGkG6Q1pE/kaiSEZJ6kuOTTZO2lCCUipT0lV+VyZY0lp+XCpd1l+CYTJi4mSSZkJn8mmia1ZtCm6+cHJyJnPedZJ3SnkCerp8dn4uf+qBpoNihR6G2oiailqMGo3aj5qRWpMelOKWpphqmi6b9p26n4KhSqMSpN6mpqhyqj6sCq3Wr6axcrNCtRK24ri2uoa8Wr4uwALB1sOqxYLHWskuywrM4s660JbSctRO1irYBtnm28Ldot+C4WbjRuUq5wro7urW7LrunvCG8m70VvY++Cr6Evv+/er/1wHDA7MFnwePCX8Lbw1jD1MRRxM7FS8XIxkbGw8dBx7/IPci8yTrJuco4yrfLNsu2zDXMtc01zbXONs62zzfPuNA50LrRPNG+0j/SwdNE08bUSdTL1U7V0dZV1tjXXNfg2GTY6Nls2fHadtr724DcBdyK3RDdlt4c3qLfKd+v4DbgveFE4cziU+Lb42Pj6+Rz5PzlhOYN5pbnH+ep6DLovOlG6dDqW+rl63Dr++yG7RHtnO4o7rTvQO/M8Fjw5fFy8f/yjPMZ86f0NPTC9VD13vZt9vv3ivgZ+Kj5OPnH+lf65/t3/Af8mP0p/br+S/7c/23////tAAxBZG9iZV9DTQAC/+4ADkFkb2JlAGSAAAAAAf/bAIQADAgICAkIDAkJDBELCgsRFQ8MDA8VGBMTFRMTGBEMDAwMDAwRDAwMDAwMDAwMDAwMDAwMDAwMDAwMDAwMDAwMDAENCwsNDg0QDg4QFA4ODhQUDg4ODhQRDAwMDAwREQwMDAwMDBEMDAwMDAwMDAwMDAwMDAwMDAwMDAwMDAwMDAwM/8AAEQgAW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NhKE8pJKWhKE6SSloShOQRylCSloShOkkpDlZWLh478nLuZj49cb7bHBrBJ2t3Od+8521ZnVPrX0HpuGMuzKZkCwE49WM5tr7Y0/RbHbdu7/C2O9JaeZiYmbiXYmbW27FuYW3Vv4Lf++/1/zF431TozukuN2Fe3MxRq4tLXW1A8er6bnb6/+FSU+r9C6/0zr2Icrp9hOwgX0PgW1OP5l9eu3+Q/+bs/wa0oXkP1Oys1/wBaen2YDmF9zzXkMPtLsctc+/c6dtnptZ69f/CVr19JS0JQnShJS0JQhZGdg4rmsycmmh7xLGW2NY4jiWte5qxs3634mLnGj0XXYzYDsmt0y46u9KrbttrZ+/6v9RJTvQlCr4HUcLqNJvw7RdWDtdAILXRO17H7XMcrKSloShOlCSn/0PT4TwnShJTFxDWlziA1oJJOgAHclcT9c/rbWKq8HpeXWWWhxycmmzWBoyiq+o+zd/hX1/8Abi6rrPSMTrPT7On5m8U2EEmtxa4Fp3Md3a/a7/B2Msr/AODXivW8IYfVrMF+aXU1tEWnax+o9u6rHdkMY7f7PSsdXZ/p/RSU73RfrHb0e9luPePsxI9fGn2Pb+d9Ivd623+bt3r0zD610fOeK8LOx8mwjcK6rWufHjsad3t/PXj7ul9LZQxzrb8e5xDQ0PDw4H6VzQ/b7avpru/qVd9Rq3f5JsczqD2ljjmvd67gD721eqfR930rGYuz/ha0lPZJJ4PgmJA0JAJ8SAkpZzGPaWPaHMf7XNcJBB0c1wXkGV1fCpzclgxm4AotfU0CtrnelW51TfU9M7K7WtZt/wAJ7Pz161kZmNjU2ZF1rW10sNjzIMNavFcx1HUOpZ3U62Mrxn3Psrxme5jrH/pHerYya/SpaPtGZ/X9Gv8ApCSlDApxMhnUgMgY4i+o4rq2X1OLmvoyfTyGvb6P/Bfov+MrXrfRPrJ0rrlQfh2/pNQ6mwbXgj6cD3Mf/wBaevO6a8L0nUXudb6gLb3H84uG1zXNj6Ov9hD6W23Adtx8h762FxpLg0Gt9bv0Lq/TA/d2Wf6RJT66kqOD1bGy8HGy3ODTkCHNHDXj22z/ACWvCGeruBI9EESYMwY7dklPJfX/AOqORn9Uxus0F1tDjVjZ9G7aW17oZdS4+3Y7f6d37n85++ucyOgZAsc7Ax7unisbnNNrXsaP3S/d9Jeh9e6w8dDz3U0brfQeGh8Fuojef+L+mvKm5tzaXUsfvbkOHqbuC8na6xJT0X1E+tt2H1NnSc4Ndj59kV3T72W/zVe53+Ers/m/cvUoXnPS/wDF/jYnUcbO6l1J+WMRzbGY1NPpN31lr6g602P3VN2e79Ex9i9DF9Lhua9pB7yElM0lA30ASbGQOfcP71BmZjPLw149hAJ7Gf3f3klP/9Hsj1nNmfYAeAGn+KkzrmUAd9bXntyAP/JLGxXPIc0yWjXXsqPV/rCcD1acQj7XT9K0gO2Ej6Nbdd1vu2/pPoJKdXq31y6hU52F0vEGT1INaXNAc6ukWHbXfmPb/N1/4TZ+4uSq6JiX9RvPUskWdUzgbm5J9mKXvmuyuxulm+3d/SdjKqrP+066DoTLGdCxbZJsy5yb3mSX2WPd7rOXO2VNqq/4tizemub1eq9+MG+o3c/GrsG2dlllL8a553Nay9tfpO/0W/HvSU831Dp/Wui1XmtzmYzSKXB4bdGvFdg3s/R7t/qfo/8AtxSxy4NruJAsrDQywx7do9rXO/Prr/Nf9P7Lb/wX6TS6n1Wm7oudQ8OF2MyktrcNrn0tuGz2fm347vVw8ln+BurWfRW+9m+gtDARW4OD4n2ljnOZU+ln0/T3WWsSU9VjdfcPTbYNzbgHMYXbXNIbNrP3XbFoV9Uwbn/zhbYf9ICOf5f0VxfTw/J6hlWmtzfsX6CmtwIO9xO6x276Dtn/AFe9aWNvufsrYbC0En4DU/1uPzUlOt9Zmk9PZjAD9O+SHCW+wbpcw+2zbu+g79HvXKOa3HF1IeX2OsbXuMFxaS17GQ0Mb+k/SP2t/wC+Laz7sq7ps2y77E8Pc4/Sa1/6J+//AIP6Cxb2F+Vj2cvDwH+BaJdu/rNSU2mH9LaCSYOocI8vzU9BItsrPDXuDT8Tu/inZY1jw/cQ12jnDnX6RCizazKua8z6dkPI7w1u54/rNSU7/wBX+q0Cx3TXkh7rC6qyZE7Wusrs/wBH/Jej/WL6x19DDKmtF+ZaN3puJDK2drLdnu97v5qpcZ9XeqPZT1LNrea8jKb6bS6D7X/pPTDHzu3e/wD4L9GnwurDK6x+2MwOtuN3qsqBhoDGwyTtc630q/oVs/c9VJTuZPVvrB1TFbS2is02tf8AaG0+wbQG7f0t9n02u3fo/of6ZYFfTrKWwD6jr3bca9pkOM/zfp+9nqMd9JbHVvrT01wZj4bbLbA4GGNYxjQPzfVvrvq3bv8ARUXe9Uej5OVkWW1tNdm+3fueTZYHDX9NYdtrdrHu22Ns32pKeux+uvt9QOrG3H9llhOr3Ma11r2NarmNltyJL2Bjj9Eclw+B92/+QsZvV8PEc0ZpZSwuNLN8mvdG7Zvc0enur/0n00rc3BwcsC1vqY7rKyzIBD21OdJr3M12ur+j6iSnflo/N1+CUt7NIVHMuyGQ5muO/wChY3if3XfuqszOvbaC+HACNv8AH+skp//S2cnOZh4tuSdTUwva0n6TgPZ/015v07LusuzbMh/rvDg9zyRJseXb93G76C2es9cN1N2NP6Q7HatDXAAvLu59nsYuZxa3nMxMSwOHq2jZtALm+qWssexjmWb3/Q/N/wAGkp9V+rdhu+rfS7WASaBAd/Je9m3/AKC5/p2P1jp3UMzFfiZG1+Q9+K4scWOY475qyK2vbY7Z9JR6bZ9cOlYeJ0n9nOqoa99WLmXtlpYXvvD8qtrm2Y9bGv8A5z/wNWusfWDqeFgPpY6rJ9VhrdZUDVBeNm+LH3t9NrnfnJKcz62V1WOx+qMqe71HlmRU5jm7iA17rWuj272Vfvfz1Ffs/SZCyTk04hGUW+sMix7w5kDbtHq7A57LPp/yfs/+F/MXUZObiW0sDCHWUOrux7vTFlRcP0fp2tDXVWUP320u9P8Amv8ABrk8jpGfVknFoNbKHWb6W2HbX+lc3Fqa55930r/S327Kmf4VJT0vSC3L6a3MDvSpu9W7JvdI1YfStc5x3Oc51dbK2/8AQWlZ1DAuNHpWCq2gH097TWHyPovdTve3f/VXOty6cf6tZGLdmV15tVzaxUHw2K3Ma+puM0P+j6L2e79Fd+kUPWNFIFx/RAw0u+lXpu9+73+mz+3+i/Sssu2JKeoY66rpt/rbbMZlT33iotLbAGl1lLny53p2N/0y4/puU66yqtwAsbX6gbMwwiG7/wA785dJ9V8ejOybmXNFzG17XVWQWODj7m2N/wALW5X/AK6UY+PjYuxlbLXWloLWNbDGtlwGzbtbucxJTzrXPYC8gbCIkwBr9E7fpbFT6pkP9O41N/TXbaWtadS9zGsf/J27N6O+W1veGAgDWeSZ9v8AJ97lXzOkMzKqtrm4zq3n7XftNv6N/wBO302N9R76rP8AR/pPekpz3PNGPIAa2hjhWNN43EnZY5n7v09qr44a2v1A4tDGiyQ3cPZ+8xsOb/Js/MXQdKwOju6Xm4/ULG5eQ1rhUMcWAtqaxl9L6Wup/pPrDa9zv5v+Z/mrVy9P6WvFox6wci0uZZJIL3WODK9xJ2VtY39z/riSnfZgXdT6PhdQqr9HGpufi5bmtJNdV1v6G4VN911dVjtjvT+haurzRhMzvs+FW2urDYMbcGhoc5h3Wbq2Bv57tr3/AJ71zWAc/C63idM6TmmzHwq3i6/aBVY15BzC+p3tsZ6w9Kmz/ibFuBtmOA3JZYYb7djZfu71nf7Pd9L1ElMchmS03W4YY+t+r8e9m8OsGoY6Ht9Ou38x+xc699FLcmipl+I0uhle/wDm4cz1Mb2tba19fvr/AEln81sXQMzvW6g3FrLmCprbskAyRAc6qq0/ve31Hs+gqf1m6Zj9Rw7MvGoH7So/SvewQ57GDbfVdH85Yxn6Spzv9Gkpn9Vi7IprcYr3hzPVLJ9Vo02fbPa712bfU9Fy324lbZ9SdsCA0gE/v+x30FxH1N6i3Czq6dwfRfYG5DB7gHT+iya/zmPrd9N/59a68X5gc9uSbG2Fxa303jaQD7dAkp//0+FznNuyXPua0OY0NIrdMEeFn538pegfUHp/Sul9Kt6vk2V0ZNr3MdfkWMYa6wG6NssLNvrud/br/wCuLk3fUnre7dXibA125tbrGQADu2OsstarGX9VerWn1acZlhLvp1XUuI1/ebb+6kp6D6xfXDpeS6vpnTcg2W3uh+UGOFY9r9u172tdczcNnsb/AIT9Guesa99bsR87tpIBmSGw7+tvdX7ln5X1X6xjD1m0O3sduDvUrMR7t8+oreMeoW5FFj6TW+lwLS17XDafbY32OLvZu31f9tpKZ2B+O6io3OrF1Y9u6WuB3ML64/dfvss/0n2j1f8ASI9mPVLvtLnWVurtr02tO25pD3AN9r/Td79r/wCQj9WwWDAb1CkyMQm6qvWA15aMyv8A4v0v0/8Awfpfok/o0ZWOGva5oI1DiHsP9W2s2f8AfElPMmsV1Gu54tdTLKSDuAY4bnktl2z0/psq/wBPYug6O4P6fW+4eoGNIre4TtLPZ6bnfSb/AG1mZuFZh51ONiYZyDew7Nm57nODpO1n0WbG7Ff6dj5WDcKrXMY60l9oa4WDeea63sOzfXu9/wDg0lOj0vBtx6vtXTLmU5mPdZRk0XPLGW1/z/6B/ubj27bW1Vb2/Z/9Ig5fUur9UtsszMIuOBUT6DTNgBe71NsbWOf6bGXez+cRasLOyLXUYmXViWNHrP8AWDnCx1hh7mbPovY79/8AfR3My+ksvrvtrvzMihza8mkhrGmxpx6Wvru22e14c3e5387bSkp5e7qdeRl0V4+tIc1/BEu9zve13+jYun6JcX5gfiuF5pBNpYA8Vbx6bH2irf7d37y5SjpbX2Ct4gRDmwew+iZK6dv1cysev9W6xTiUugegannZLd7atPc9zWu+n/mJKdrpWYbKch3qj0337Nrmun2UY1LnPbt9v0Nm5Yuf0r6p4XTMvI6bUBl0M9Su5z32Paa3Bj/pPfW2t+535ili9A6nRusx/rAxgdEuZTYQZEfQ3u939dUet052BV6WXmDqRzAQ7ZX6Oza4e1znizbvd7rtlf8Ag/Z+ks9RJTjdUeQ4ZWO4s+yUsY41uIMvI2tlv/B/TWpk9Wo6R1TLwar7cnArc11FuJY1zSHNbZ6drN32Z1le70rLqf3P5v1FmZdbMbp+PTU1rfWu3bdQCGie+5U8gCukhrCzzIIH9nd9JJTv/Ve+zIyc/LcQHPsntDZH6Nvu/kM2roKS15c6txIon2EPY4OBaK2/y/Y5v0/ZZR6a88x8rLxnGzGea3Ojd3BjVm5p/Ob+Z+4um6czr0sff1DGxce+tjn5DwLrww67a6Ysc2381jbklOZn9MNWfbi4g3ZNOTtbUNHa+5jmfQ/NfW9r9y7nI6gW2bSN40DiNWyIG9zpcz+Ug4mN9Whc/cL7r7wXPzMm2w3WBoayLLWPq2s+h6VXpK47C+q1Aa59WOIO3c+17hM7e9jvdp/hElP/1LZDhzWXtnud0A/S1cifZWiGspDWEyWNLRE/yZChX/ON+jwOPlyiO/pLv6T9Hv8A0f5pKcvMZVbvsYCDSYcQWAzzG71FzPVcm6m3bS4iyS4EHaI+LRt3/wBpdNb/AD5+lyeOfoO/pn/CLi+r/wA87+d+g3n+r+b/AK/zvqJKelq+sONc11WBU7JstcWFtoLKAx0725DvpP3e9n6Ov89V+jX+mXYdj9/oP9NrnFpkQ17Tu/qu/NcidK/5M/7RfzD/AOjc/QP87/wv7/8Awqxfq7/Sbf6zfo/zf0e/8lJT1HVRYMR1rcqzCNUPdkVBxc0D+Qx1bns/fWTX1XNoqLsltefvcA7K3FjoPE1ub72N27fzFsZn/Jl30f5p/wDO/Q+ifp/8D++uTzv52r+j/wA1/wBo/of2/wDg/wD0akp6B3U/SdXZQx78u0FrMb0rGOcAP0nv3OY702e/6SbqGR1LMG7LxXVYlerfVeHOa4/oor/SP/RW7tl3tVTF+h0n+e/m8j6f859H/A/8H/3xamd/yW7+d/mz9Pj6P+v/AF700lNPHY0Wte/UOMEk6+7vqVp5NmXVkWUV411ssqcSWNFM7GV7ash27du9rsj+XWs/G/m/7Q+l8fzVX+s//KLf6T/MVfzf819D/wA+JKd+jJzqb2W5tjrKqtw+xY4Y31OzW25T2tsaz2/pX00rC+snW6uoZ1FDMX7BXUwl+928vsJmd+33N9NtLKv+LWfhf0of0r6Lv5z6XLfo/wCv88rnWf5l/wDNfzf/AGo47fzn/D/6D+Wkpz87IoyLMf0pikuHjDYHLW/8IodQaz7KXcyAJ78jxU8X/wATv+A/pDf5r+e+jZ/TP/RKF1P+gD+sOfikppsh0+X+4L06vB6SGV+rQ2y4Vsa+wXOkgNayOWvazT+b+gvM8T6Vf0fpDnjleoH6Dv5v+cd9Ln6V3+v9dJSP9mdD3NJxWscT7Gm5zJI/M9trPUR2Y2FQd+PRRVoSXhjXkGI+k/e9vtCr/wCDp5/nm/R/q2fz/wDJ/cQrPzuP4cjhJT//2ThCSU0EIQAAAAAAWQAAAAEBAAAADwBBAGQAbwBiAGUAIABQAGgAbwB0AG8AcwBoAG8AcAAAABUAQQBkAG8AYgBlACAAUABoAG8AdABvAHMAaABvAHAAIABDAFMANQAuADEAAAABADhCSU0EBgAAAAAABwAIAAAAAQEA/+ENGGh0dHA6Ly9ucy5hZG9iZS5jb20veGFwLzEuMC8APD94cGFja2V0IGJlZ2luPSLvu78iIGlkPSJXNU0wTXBDZWhpSHpyZVN6TlRjemtjOWQiPz4gPHg6eG1wbWV0YSB4bWxuczp4PSJhZG9iZTpuczptZXRhLyIgeDp4bXB0az0iQWRvYmUgWE1QIENvcmUgNS4wLWMwNjEgNjQuMTQwOTQ5LCAyMDEwLzEyLzA3LTEwOjU3OjAxICAgICAgICAiPiA8cmRmOlJERiB4bWxuczpyZGY9Imh0dHA6Ly93d3cudzMub3JnLzE5OTkvMDIvMjItcmRmLXN5bnRheC1ucyMiPiA8cmRmOkRlc2NyaXB0aW9uIHJkZjphYm91dD0iIiB4bWxuczpjcnM9Imh0dHA6Ly9ucy5hZG9iZS5jb20vY2FtZXJhLXJhdy1zZXR0aW5ncy8xLjAvIiB4bWxuczpwaG90b3Nob3A9Imh0dHA6Ly9ucy5hZG9iZS5jb20vcGhvdG9zaG9wLzEuMC8iIHhtbG5zOnhtcD0iaHR0cDovL25zLmFkb2JlLmNvbS94YXAvMS4wLyIgeG1sbnM6ZGM9Imh0dHA6Ly9wdXJsLm9yZy9kYy9lbGVtZW50cy8xLjEvIiB4bWxuczp4bXBNTT0iaHR0cDovL25zLmFkb2JlLmNvbS94YXAvMS4wL21tLyIgeG1sbnM6c3RFdnQ9Imh0dHA6Ly9ucy5hZG9iZS5jb20veGFwLzEuMC9zVHlwZS9SZXNvdXJjZUV2ZW50IyIgY3JzOkFscmVhZHlBcHBsaWVkPSJUcnVlIiBwaG90b3Nob3A6Q29sb3JNb2RlPSIzIiB4bXA6Q3JlYXRlRGF0ZT0iMjAxMi0wOC0xNlQxNjo0Nzo0MC0wNzowMCIgeG1wOk1vZGlmeURhdGU9IjIwMTItMDgtMTZUMTY6NDk6NDktMDc6MDAiIHhtcDpNZXRhZGF0YURhdGU9IjIwMTItMDgtMTZUMTY6NDk6NDktMDc6MDAiIGRjOmZvcm1hdD0iaW1hZ2UvanBlZyIgeG1wTU06SW5zdGFuY2VJRD0ieG1wLmlpZDozMUNGMDMxMUZERTdFMTExQUQ5QzkxQ0Q1NkJCMEQwOSIgeG1wTU06RG9jdW1lbnRJRD0ieG1wLmRpZDozMUNGMDMxMUZERTdFMTExQUQ5QzkxQ0Q1NkJCMEQwOSIgeG1wTU06T3JpZ2luYWxEb2N1bWVudElEPSJ4bXAuZGlkOjMxQ0YwMzExRkRFN0UxMTFBRDlDOTFDRDU2QkIwRDA5Ij4gPHhtcE1NOkhpc3Rvcnk+IDxyZGY6U2VxPiA8cmRmOmxpIHN0RXZ0OmFjdGlvbj0ic2F2ZWQiIHN0RXZ0Omluc3RhbmNlSUQ9InhtcC5paWQ6MzFDRjAzMTFGREU3RTExMUFEOUM5MUNENTZCQjBEMDkiIHN0RXZ0OndoZW49IjIwMTItMDgtMTZUMTY6NDk6NDkt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RAAAAAAf/bAIQAAQEBAQEBAQEBAQEBAQEBAQEBAQEBAQEBAQEBAQIBAQEBAQECAgICAgICAgICAgICAgMDAwMDAwMDAwMDAwMDAwEBAQEBAQECAQECAwICAgMDAwMDAwMDAwMDAwMDAwMDAwMDAwMDAwMDAwMDAwMDAwMDAwMDAwMDAwMDAwMDAwMD/8AAEQgE+wjjAwERAAIRAQMRAf/dAAQBHf/EAaIAAAAGAgMBAAAAAAAAAAAAAAcIBgUECQMKAgEACwEAAAYDAQEBAAAAAAAAAAAABgUEAwcCCAEJAAoLEAACAQMEAQMDAgMDAwIGCXUBAgMEEQUSBiEHEyIACDEUQTIjFQlRQhZhJDMXUnGBGGKRJUOhsfAmNHIKGcHRNSfhUzaC8ZKiRFRzRUY3R2MoVVZXGrLC0uLyZIN0k4Rlo7PD0+MpOGbzdSo5OkhJSlhZWmdoaWp2d3h5eoWGh4iJipSVlpeYmZqkpaanqKmqtLW2t7i5usTFxsfIycrU1dbX2Nna5OXm5+jp6vT19vf4+foRAAIBAwIEBAMFBAQEBgYFbQECAxEEIRIFMQYAIhNBUQcyYRRxCEKBI5EVUqFiFjMJsSTB0UNy8BfhgjQlklMYY0TxorImNRlUNkVkJwpzg5NGdMLS4vJVZXVWN4SFo7PD0+PzKRqUpLTE1OT0laW1xdXl9ShHV2Y4doaWprbG1ub2Z3eHl6e3x9fn90hYaHiImKi4yNjo+DlJWWl5iZmpucnZ6fkqOkpaanqKmqq6ytrq+v/aAAwDAQACEQMRAD8A3iyjH6kH/XJ9+6917Qf8Pfuvde0H/D/effuvde0H/D/effuvde0H/D/effuvdcgptySP9Y/7Hn37r3Xip/DH/Yk+/de69ov+okn/AF7/AO9+/de66KG/H+8/W/v3XuubRkKouD9OeebC1/fuvdcNL/6r/eT7917r2l/9V/vJ9+6910UY/Ug/65Pv3XuvaD/h/vPv3XuvaD/h7917r2g/4f7z7917r2g/4f7z7917rsJ/X/ePfuvdeKf0/wB59+6916zgAC1h/S3/ABPv3XuvFGJJJHPv3XuutLDiwP8Ajx/xPv3XuuYU2FyR/gLD/eB7917riUJPBv8A65JPv3XuuOhv6f7yPfuvdd6G/r/h9fqP6e/de67Cf1/3j37r3Xin9P8AeffuvddhB/aJ+v4/p/sffuvdcSpuQBcf4gf8T7917r2lj/Qf7Yf717917rsJ/X/ePfuvddlLgC/0v+Prf37r3XXjP4I/2PHv3XuvBP6/7x7917rxT+n+8+/de68E/r/vHv3XuveMfgn/AGPPv3XuuQXi2o/7Dj37r3XWgH6k/wC39+6913pH5LEf6/v3XuuvULgC4/F/969+6910efqh/wBuf+I9+6912Lf8c7/8GJ+nv3XuutJP1sv+AHv3Xuu/GPyT/sOPfuvddaCOFNh/r/8AFPfuvdes4/N/99/j7917ro6vyt/9v/xHv3XuvaSf8Bf6c/7ex9+6912E/r/vHv3Xuu9A/wAf949+6910U/p/vPv3XuutB/w/3n37r3XYT+v+8e/de694x+Cf9jz7917rsR3vzwAT/tvfuvddhLflv9gbe/de66II+g1f4tY/7Dn37r3XHSx/AH++/wAPfuvddaGH+P8Asf8Aivv3XuvWI/s3/wBv/wAR7917rkEBHII/1j7917rvQP8AH/ePfuvddFP6f7z7917roBwLf9G+/de68Q5+v/Ee/de68Ebj6cfS9r/6/Hv3Xuudmvzp+ov9fwb+/de66K2+gB+puQCBx9L/AOvb37r3XWi/+0/4fX/effuvddFD+Of9sPfuvddaG/p/vI9+6913oP8Ah/vPv3XuvaD/AIf7z7917rvSw/Cn/ff4+/de6703+osf8LW9+6913oA+hYf7H37r3XFlN+Ln/XPv3XuugHH0/wCI9+691y0luWvf/YfT37r3XRT+n+8+/de67Cm3JI/1j/seffuvdd2P4Y/7EA+/de69Zv8AVf7wPfuvdcCrE/1/x4Hv3XuvAOPp/wAR7917rvST+o2P0H0/4j37r3XRW341f42P/Ee/de660k/Rbf7x/vfv3XuvaG/p/vI9+69134zci63H159+6917Qf8AD/effuvdeAcfT/iPfuvdd6S3LcH6fQfT/Ye/de66KH8c/wC2Hv3XuvaG/wAB/vv8Pfuvde0H/D/effuvdd2ewH0A4/H9b/X37r3XtLf1F7/Xm/8AT6+/de66KNz9D/sfr7917rrQ39P95Hv3Xuuwh/PH+8+/de68UI+nP+8f737917rvS44vb82ufyPrx7917r2l/wDVf7yffuvddEOfqP8AevfuvddaG/p/vI9+6917Q39P95Hv3XuuQTjm4P8AsPfuvdeKH8f7z/X37r3XQQ/k2/3n37r3XtDA8f7fge/de68Q5+o/3r37r3XWhv6f7yPfuvde0MP8f9j/AMV9+6917Q39P95Hv3XuuwHH0/4j37r3XIB/ybf7AH37r3XTKxP9f8eB7917rjob+n+8j37r3XYQ/wBdJ5/x/HH09+691mAP0BJ4F+bXP59+691xMRtdr3/wN7fn/be/de6xlDfjkf7D37r3XWhv6f7yPfuvde0N/T/eR7917rsIfzx/vPv3XuvFD+Of949+6914Ifzx/vPv3XuvFD+Of9sPfuvddaG/p/vI9+6912EP54/3n37r3XZTjjk3/wBbj37r3XHQ39P95Hv3XuvaG/p/vI9+6917Q39P95Hv3XuuWgn68f7Af8R7917rmsZFzcEWNweDce/de64WccD/AIj/AIn37r3XRDn6j/evfuvdeAcfT/iPfuvdcgH/ACbf7AH37r3XipP15NuCeLf4WHv3XuurOOB/xH/E+/de67s/9R/vHv3XuuirHkkE+/de66AcfT/iPfuvdeOr8rf/AG//ABHv3XuursOACP8AAD/eeffuvdcypP1b6f4e/de65JFzfV9P8P6+/de64OpLEgccf0H4/p7917rjob+n+8j37r3XtDf0/wB5Hv3Xuuahh+bc/SwPv3XuumVif6/48D/Ye/de69yV5Um35+nA/qf9j7917roEj6IRf+tz7917ruxf68W/w/r7917r1mXhTcfX8fX/AGPv3XuvaWPJPP4/5GPfuvde8Z/JH+w59+6916zLwpuPr+Pr/sffuvdcl1c6v9h9P+I9+691xZWJ/qPx9B7917rrQ3+A/wB9/h7917rrQw/x/wBj/wAV9+691zUMPzbn6WB9+6914qTyWuf9b37r3XDQw/x/2P8AxX37r3XtDf0/3ke/de67CH88f7z7917rxQ/jn/bD37r3XWhv6f7yPfuvde0t/T/iP979+6912EP54/3n37r3Xfj/AMf949+6910UP45/2w9+691xII+o9+6912P8Fv8A6/Pv3Xuu9LWtb+v5Hv3Xuu1Vhfm3+2Pv3XuuyH/Bv/sAPfuvdes45/P5HHI/wt/j7917rq5BOkGxt9Qf6c/7zf37r3XdmYerix4Fv6ge/de660sp9Jv/ALb/AIn37r3Xeph/ZJ/33+A9+6910QX/ANptzzfnn6e/de69cpxa5PI/3r37r3XiSfqhP+3Hv3XuuuPyhA/1z7917r2kN+m/H1v/AMRb37r3Xfj/AMf949+6916xT6DVf/A/j/W9+6917SX5PH4+n/FffuvddFCPpyP9t/vHv3XuuNj/AEP+2Pv3Xuu9Lf0/33+x9+6917Q39P8AeR7917rsIfzx/vPv3Xuu7Mo4N+fpb37r3XR1Na4PH+B9+6915Q3I+lx+R7917rtgxtzqt+eOP8PfuvddBD+eP959+6913Yp9Ob/4H/iPfuvddrqZhf0j6Hg83+n+8+/de69IpDWsCD/QWvfk39+6910qsL82/wALA/7H37r3XmB4/tfX8f8AFPfuvddAsPotv9g34/1/fuvdeOprcf7wffuvddqrD82/2x9+6915gxA5va/4sf8Ajfv3XuvKGF7AC/8AW/v3XuvMGNrgH/Wv/vPv3XuugHF7f8RY/wCIv7917rv9z/faffuvddHWeDf/AGH/ABr37r3XhqW9gf8AYg+/de68dTW4/wB4Pv3XuvBD+eP959+6914ofxz/ALYe/de69ob/AAH++/w9+6911oYf4/7H/ivv3XuvWYXGm/8AsL2/1iPfuvde0t/T/iP979+6914qw/H+25/3r37r3XUgNwV4ve4P4P1H9ffuvdcRcEA83vz9AP8AX/3n37r3Xri5H9LX/wBj9PfuvdeIvb68EEW/r7917rIUNhb6/n6W9+6914BlP0/H+v8A717917rxLEWK/wC8H37r3XWlv6f8R/vfv3XuvaWH4P8Avf8AvXv3Xuuvp9Qf969+6912Da+kG9v63/4j37r3XL1NwRb/ABt/xX37r3XjGQPrf/bf8V9+6911ob/Af77/AA9+6914Bl4Avf8A1z7917rxLEWK/wC8H37r3XQU/wBD/vX+9+/de67CH88f7Y+/de68UI+nP+w9+6916xtcg8cW+nH1vz7917rj6T9Qbf64P/Ee/de65AgfpBJ/x/p/sPfuvddkO1uP9b/Y/wCv7917rrQ3+A/33+Hv3XuvaD/h/vPv3Xuu7FOTY34+vv3Xuui2oWsf68c+/de68EJ+vH++/p7917roqR+L/wCtf37r3XgpP+H+uD7917rkEYcgi/4+n/E/T37r3XruP6/7YH/evfuvdcTqa1weP6A+/de66sf6H/bH37r3XrH+h/2x9+6913pb+n/Ef737917r2lh+D/vf+9e/de65spZbgHj62B/2Pv3Xusdj/Q/7Y+/de67GoG4B/wBsffuvdchduGFgOf6f737917riVNyACbH8c/717917rw1A3AP+2Pv3XuuR1NwRb8/Qj37r3XEoR/j/AK3v3XuvC6m9jzwPr9ffuvdctZ+luf8AY/717917rosT+peP9iOffuvdceD9Ab/69/8AiPfuvdesf6H/AGx9+6916x/of9sffuvdZQGVbBbkg3uOB/X37r3XTD0iw5v+Af6D37r3XABrjg2HJ/H0P+Pv3Xuuelf6H9f9R+j37r3X/9DeQ9+691737r3Xvfuvde9+691737r3Xvfuvde9+691737r3Xh/Qfnj37r3WR7cD+lz9P8Abe/de6x+/de697917r3v3Xuve/de697917r3v3Xuve/de697917r3v3Xuve/de697917r3v3Xuve/de697917rux/of9sffuvdde/de697917r3v3Xuve/de697917r3v3XuuwCfoCf9Ye/de69Y/wBD/tj7917rr37r3Xvfuvde9+691737r3Xvfuvde9+691737r3XvfuvddjV+L/7C/v3XuvXYfUkf7E+/de65C+hje/IAB9RP5NgffuvdcP999AP969+691737r3XvfuvddgE/QE/wCsPfuvddWI+ot7917r3v3Xuve/de697917r3v3Xuve/de697917r3v3XuuQ+jc/wBOP8L8n37r3XH37r3XY1fi/wDsL+/de68b/m/+x9+69117917r3v3Xuve/de697917r3v3XuuwCfoCf9YX9+6911Yj6i3v3Xuve/de697917rsG39P9iAf979+6914m/8AT/YAD/evfuvdde/de697917r3v3Xuve/de67Bt/T/YgH/e/fuvddXv8A8iA/3r37r3Xvfuvde9+691737r3Xvfuvde9+691737r3Xvfuvde9+691737r3Xvfuvde9+691737r3XvfuvddqLkcX/r/re/de68Tck8C5/Hv3Xuuvfuvde9+691737r3Xdj/Q/7Y+/de669+691737r3Xvfuvde9+691737r3Xvfuvde9+6912L3Fvr7917rtjyf9f/AHrj37r3XH37r3Xvfuvde9+691737r3Xvfuvde9+691737r3Xvfuvde9+691737r3Xvfuvde9+691737r3Xvfuvde9+691737r3Xvfuvde9+691m1BtQH+w/qePfuvdYypAv/t/8Pfuvdcffuvde9+691737r3Xvfuvde9+691737r3Xvfuvde9+691737r3Xvfuvde9+691737r3XvfuvdZPonH5+t/8R+PfuvdY/fuvde9+691737r3Xvfuvde9+691737r3Xvfuvde9+691737r3Xvfuvdetzf8/T37r3XvfuvdZBwlx9T/xW3v3Xusfv3Xuve/de697917r3v3Xuve/de67v/gL/ANSLn/effuvddXv/AMiA/wB69+691737r3Xvfuvde9+691737r3Xvfuvde9+691737r3Xvfuvde9+691737r3Xvfuvde9+691737r3Xvfuvde9+691737r3Xvfuvde9+691737r3Xvfuvde9+691737r3Xvfuvde9+691737r3XYJF7fn6/n/e/fuvdeAuQP8Rf/AFr8+/de68Tck+/de669+6912Db+n+xAP+9+/de66vf/AJEB/vXv3Xuve/de67Bt/T/YgH/e/fuvdeuf8P8AbD37r3Xib/0/2AA/3r37r3XXv3Xuve/de697917r3v3XuvWJ4H1/31/fuvdcmPP9LcD/AGHv3XuuPv3Xuve/de697917r3v3Xuve/de697917r3v3Xuve/de697917rKBqWxPPP+35tf37r3WK1if9fn/evfuvde9+691737r3Xvfuvde9+691737r3Xvfuvde9+691737r3Xvfuvde9+691737r3Xvfuvde9+691737r3Xvfuvde9+691737r3Xvfuvdd88/X/H6/7z7917riRf+n+xF/fuvdcQnJJtY34/3309+6913psAAF4vckcm/v3Xuuwthc2DG1gB9Bzzf+vv3Xuu/fuvde9+691737r3Xvfuvde9+691737r3Xvfuvde9+691737r3Xvfuvde9+691737r3XLgLb8t+f6C/49+691x9+691737r3Xvfuvdevb/kQP+9+/de67uT+BxzwB/vNvfuvdde/de697917r3v3Xuve/de697917r3v3Xuve/de697917r3v3Xuve/de697917r3v3Xuve/de697917rsAm9vwCT/rD37r3XJbcj6ah9Tz+bcAe/de64e/de697917r3v3Xuve/de697917r3v3Xuve/de697917r3v3Xuve/de697917r3v3XuuSrc/wCA+v8AxT37r3Xma5/w/wB9z7917rj7917r3v3Xuve/de6//9HeQ9+691737r3Xvfuvde9+691737r3WVQLDgH/AGHv3XuuiB5LWFhbixAPF/z7917ri36jYW/wH+t7917rj7917rMyNpWx4/qfzbj8e/de6xEWNvfuvdde/de697917r3v3Xuve/de697917r3v3Xuve/de697917r3v3Xuve/de697917r3v3Xuu/xb/H6/n37r3XZLDi54/F/fuvdcbk/U39+691lVQQDa5/437917rlYf0H+2Hv3XusTfX6Af63v3XuuPv3Xuve/de6zJ+n/XP/ABr37r3XF2P0HFvyPr9Pfuvdcbiw1Ak/1Jtx+Pp7917rmoBB4H1/1/8Ae/fuvdcXAB4FuP8AiffuvdcPfuvde9+691737r3Xvfuvde9+691yDECw45vf8+/de66N+L/04/1vfuvddrwGN7WH+9+/de66t6b/AONv949+69117917r3v3XuuwSPoSP9Y+/de6yJyOeefzz+PfuvdcXAB4FuP+J9+691w9+691737r3Xvfuvde9+691mi02JIB5sAQD/r/AF9+691wksGJsAPrwPx/sPfuvdckRjcj6kWH+Bv+b/63v3XusZBUkEWI/wBb/X/H+v7917rwJAsDYf4e/de6yqAQCQCeeTyfr7917rG31+gH+t7917rj7917r3v3XuuwxH0Pv3XusoHAJAJN/wAf0JHPH+Hv3XuuDEg2Hpt/Tj/Y8e/de64XJ+pv7917r3v3Xuve/de697917r3v3XuuQubAAk3J4uT7917rom9v8Bb/AHkn37r3Xrem/wDjb/ePfuvdde/de6yIoI5H59+691xYAHj+nv3XuuPv3Xuve/de674/Bv8A8QfyPfuvdde/de6yKoIBI+v++/Hv3XuuLAAkD37r3XH37r3Xvfuvde9+6912GI+h9+6914kn6+/de669+691737r3XJfqP8AX5H4IuD7917rxY3P45+nB+nHv3XuuiSfr7917rr37r3XYYjgH37r3Xd2PFz/ALc39+6910ST9ffuvdde/de697917rsMQODweffuvdeJJ+vv3Xuuvfuvde9+6912PqLfX/inPv3XuuRYgm3HP+9ce/de64kk/X37r3XgxH0Pv3XuvEk/X37r3XXv3Xuve/de697917r3v3Xuve/de67NuLf05/1/fuvdde/de697917rkGIFh/X6+/de66JJ+vv3Xuuvfuvde9+691737r3Xvfuvde9+691mj/6K9+691ykIY6R/Qc/7Hn37r3WAggXI/Nvfuvdde/de697917r3v3XusiKCOR+ffuvdcWAB4/p7917rj7917r3v3XusiKCOR+ffuvdeY6TZeB9f68/7H37r3XAkn6+/de669+691737r3WQ+lePz/X/ABHv3Xusfv3Xuve/de697917rKn0/wBj/wAR7917ri/1/wBh/wAT7917rh7917r3v3XuuwxH0Pv3XuvEk/X37r3XXv3Xuve/de697917rJ9E/wBf/iePfuvdY/fuvddhiPoffuvdeJJ+vv3Xuuvfuvde9+691yBIFwR/T8X9+6910ST9f9b37r3XXv3Xuve/de6yIoI5H59+69104Atb839+691xDEfQ+/de68ST9ffuvdde/de6yIoI5H59+691xYAHj+nv3XuuSKCOR+ffuvddOALW/wAffuvdcPfuvde9+6912GI+h9+6914kn6+/de65ooI5H59+691xYAHj+nv3XuugxH0Pv3Xuu9bf1/3ge/de66JJ+vv3Xuuvfuvdc1NtRHJvxex4/PHv3XuvPzpP0JHItaxv/T37r3XD37r3XvfuvdZkFh/r8+/de66a11BFxyf8eB+PfuvdYybkn+pJ9+69117917r3v3Xuve/de697917r3v3Xuve/de697917r3v3Xuve/de697917rLGOCf99/vuffuvdeb6r/hc/wC259+691w1ck2BuSeR/X37r3XRN/wB/rC3v3XuvBiOAf8Aevfuvdd62/r/ALwPfuvdc1AYXa5N7f04/wBh7917ri4Atb839+691xBt+Af9cX9+6914m/4A/wBYW9+69117917rmgBvf/D8n37r3WQAD8f7C59+6911IApuFFm5F+fxzY+/de64ABr34tb6ce/de65eMcc/69/z/tvfuvdYyR+Bb/Y39+6912unnV/sPr/xHv3XuuiCPr7917rr37r3Xvfuvdc1UNe9+Le/de68yhbWvzf37r3XEMR9D7917rxJP19+69117917rkD9RYH882/H19+6914gkarAD/Dj82+nv3XuuPv3XuuwxH0Pv3XuvFifqf8AeB7917rr37r3XIMVva3P9ffuvdcffuvde9+691737r3XJhbSt72H+8n+p9+6910DY3sD/gRce/de65gByeALf6ngf7z7917rplC2tfm/v3XuuHv3Xuve/de67BI+nv3Xuu9V76uf+K/g+/de64+/de697917rsG34B/1xf37r3Xib/gD/WHv3XuuvfuvdZQoI0n6qL3H+Jtb37r3XFlC2tfm/v3XuuHv3XuuwbG9gf8AAi49+6914km44AP4AA9+6914GxJ+txa349+691yIuNVgP6Afnn6n37r3XEG34B/1xf37r3XZa4tYD/W9+6914EAXtc/Sx5Fv6+/de65ISTY/S39B7917rkxAX9Km5+pHP9ffuvdYy1xawH+t7917roG34B/1xf37r3Xd7i2kcXPHHv3XuuuLc3vbjnj6/wBPfuvde4t+b3/2FvfuvdeBtf8AxFvfuvdeLEix/rf37r3XXv3Xuve/de65pYsLj6c/Ugmx9+691zlQL6h9CfoefqL3B9+691h9+691737r3XJQCSD/AE9+6912ygC4v9ffuvdcPfuvddg2/p/sfx/j7917rssSLG3+v+ffuvdcffuvde9+691737r3XvfuvdZE4BJ+n/FPfuvdY/fuvde9+691yUAkg/09+691z0D/AB/3j37r3X//0t5Jvr9AP9b37r3XH37r3Xvfuvde9+691737r3XIarcXsP6X/wBf37r3WRRwpI9VuSf9c/S/v3Xuu7D+g/2w9+691ib9RAFv8B/t/fuvdcnJFgCbD8XNh/T37r3WP37r3XvfuvdZVAsOAf8AYe/de64N9foB/re/de64+/de697917r3v3Xuve/de697917r3v3XuuyLG3v3Xuuvfuvde9+691737r3Xv9c3/wAT7917r3v3Xuu9Rta9gP8Ait/r7917rKv6Rfk/8b9+691jf9R/2H+9e/de64+/de697917ru7cWJFv6H37r3Xr/n8/1PJ9+6914km5PP8AU+/de679QANzb8fX/ffj37r3XmN7H/AX/wBf37r3XH37r3XIfgECxP6iDx+PqPp7917rmEX/AF/6fjj/AGHv3XuuDAA2H9Pfuvdcffuvde9+6912STa/4Fh/rfX37r3Xf9g/4ta/5+l/r7917rzcAAfkA/7H37r3XH37r3Xvfuvde9+6912CR9D7917rxJP19+691yW30I9V+Pr/ALbj37r3XEgg2Pv3XuuvfuvdZEAINwDz+Rf37r3XT8Hjjj8cf717917rhcn6m/v3XusgZlTgkXb/AIj37r3XAkkknk/m/wDtvfuvdde/de6zJ+kf7H/e/fuvdY3/AFH/AGH+9e/de64+/de697917rKqggEi/wDsT/X37r3XBuCQCQPxyffuvdcffuvde9+691737r3Xvfuvde9+691737r3WVALXtzc8/7Ae/de670r/T/iP969+691wfj0j6fX/Y/T37r3XD37r3XYYj6H37r3XiSTc+/de669+6913c20/i9/9ja3v3Xuuvfuvde9+691yDEWANh/rD37r3XMAMLkcn/X/wBb37r3XLSo/H/E/wC9+/de6xN9foB/re/de69pJAI/p/h9bn37r3XRBBIP1Hv3Xuuvfuvde9+691zABVrj+v8AvXv3XuultySbAD/e+D/xHv3XuuPv3XusiKCOR+ffuvdcWAB4/p7917rj7917rKgFr/m//Ee/de670L/T/eT7917r2hf6f7yffuvdZAsZABGkgfUE8+n6e/de6jsLMR/T37r3XH37r3Xvfuvdd34tYf6/5/2Hv3Xuu10jlrji4t9STwOffuvdcffuvde9+691lT6f7H/iPfuvdcX+v+w/4n37r3XD37r3XvfuvdZEUEcj8+/de64sADx/T37r3XgRaxF+b/X37r3XQNjcD/Gxufx/h7917rr37r3Xvfuvde9+691zW31bkDgfX6/j6e/de65BQb3H545P0/Hv3XuuDAA8f09+691x9+691kQAg3APP5F/fuvddOADwLcf8T7917riGI+h9+691lSxOpvVY2/px/sPfuvdc5QpIVT/AGQbj6Xubj37r3Ucgj6/763v3Xuuvfuvde9+6912GI+h9+6914kn6+/de669+6916xH1FvfuvddhiPoffuvdeJJ+vv3XuuaKCOR+ffuvddOALW/N/fuvdcVFyOPyL/6w/r7917rMQG/2HH1Pv3XuutC/0/3k+/de6xsADx/T37r3XH37r3WVPp/sf+I9+691xf6/7D/iffuvdcPfuvde9+691737r3Xvfuvde9+691737r3XNAp4P1J4+v8AxHv3XuuUtrjT/sfr/sf949+691i9+691737r3Xvfuvde9+691737r3Xvfuvdevf/AJEB/vXv3XusiKCOR+ffuvdctC/0/wB5Pv3XuuLEqQBwLf8AE/4+/de64libX/H9PfuvddcWP1v+OeP9j7917rr37r3XvfuvddhiPoffuvdeJJ+vv3XuvBiBYH/eB7917rxN/rzxb/fW9+69117917r3v3Xuve/de67/AAf9cf8AE+/de67uQBY/Xk8D63t/vXv3XuuiSTc+/de669+691kRQRyPz7917rpwBa35v7917rj+Pp+fr/xHv3XuvA2tYfS/+8+/de68Tc3IH+8+/de669+691737r3XIMQPqb/j6W9+6913qOkk834Bt/X62t7917ryqGve/FvfuvdeZQtrX5v7917rh7917r3v3Xuve/de697917r3v3XuuaqGve/FvfuvdeZQtrX5v7917rh7917r3v3XusqfT/Y/8R7917rtzYf6/H+8e/de64Koa978W9+6912UtawJ/ryB7917rsBD9B/vfv3XuuLgC1vzf37r3XEEj6e/de67LFrX/Hv3XuurHk/0+v8Asffuvdde/de697917rsEj6e/de671tb8E/4/8a9+691kvrUX/HAtbj37r3WMMVva3P8AX37r3XRYta/4+lrj37r3XibgA24/w9+69117917rlqJtfmxv7917ro/U/jn6f09+69117917rkGK3tbn+vv3XuvFi1r/AI9+691x9+691zQA3uP979+69126gC4/r7917rH7917r3v3Xuve/de697917rsG34B/1xf37r3XZa4tYD/W9+691x9+691737r3Xvfuvdc0AN7j+nv3XuvOoFvqb3vf37r3XD37r3XIMVva3P9ffuvdd3DX1cW+lvzf/AF/fuvddBSf8LfW4/P8Ah/sPfuvddG34B/2Jv/xHv3XuuvfuvddgXvf+nHPJP+t7917rs/pANwQePqOPr7917rtVDXvfi3v3XuvMoW1r839+691w9+691yUc3va3J4/x459+6915WKtqHJ/xv7917rssGuWH059P+8/X37r3XTKVte3N/wDeLf8AFffuvdcffuvde9+691737r3Xd+CP62/3j37r3XXv3XuuSAEkEA8f7bn8e/de656F/wAT/vv8PfuvddEBOV/qRz/ib+/de64liRY29+691x9+691yUAkg/wBPfuvddsoAuL/X37r3XH/Yf7Hn37r3Xr8k2HP4twP9Ye/de68WY/U35v8AQf8AEe/de68SSbn37r3XagEkH+nv3Xuu2UAXF/r7917riCU+g/FrH/ff4e/de6yF2ZSp/Fjxa3Hv3XusXv3XuuSgEkH+nv3XuuRGjkf63Pv3XuuJYkWNvfuvdcffuvdclAJIP9PfuvddsoAuL/X37r3XD37r3XYBN7fgEn/WHv3XuvcAfQ3P0N+Przx7917rwFzb37r3WUgGy/0H4+vH9ffuvdcGUAXF/r7917rh7917rsEg3Hv3XuuWs/4f7z7917r/095Dk/Uk/wCv7917r3v3XusqAaeQDe/1H+w9+691wb6/QD/W9+691x9+6912CR9CR/rH37r3Xrn+p/259+69165/qf8Abn37r3Xrm978/wBSf+K+/de6kFRpUkAkj68HgE/n37r3WBv1H/Yf717917rj7917rvUeLEi39D/jf37r3XX1+pJ/1/fuvde9+691737r3WVQLDgH/Ye/de64uALW/wAffuvdcbDjn6/X/D37r3XXv3Xuve/de697917r3v3Xuve/de697917rIqggEj6/wC+/Hv3XuuelR+P+J/3v37r3WNjZiFJA/234/w9+691w5P1JP8Ar+/de697917r3v3Xuve/de697917r3v3XuvXP0vx/T37r3Xvfuvde9+691mXlQP99+q/Pv3XuuBJU6RwBwBb6fn8+/de66Xlhq5/r+L2H+Hv3XuvN+o2Fv8AAf63v3XuuPv3Xuve/de65D9Jv+Dx/rn6+/de66Jv/sOAP6D629+69117917rkFJFxb37r3XRBBsffuvdclKgWI/P1tew9+69102n+z/xP/E+/de65IBa9rkH+p/1/wAe/de66f6/7D/iffuvdcPfuvdZU+n+x/4j37r3XF/r/sP+J9+691w9+691yH6Sf6Hj/A8X/wCI9+691x9+691737r3XIOwFgSB/T8fnn37r3XH37r3Xvfuvde9+691yDMBYHj37r3XH37r3Xvfuvde9+691kVQQCR9f99+PfuvdcWABIHv3XuuPv3Xuve/de6yp9P9j/xHv3XuunYg8f0/w/4n37r3XAkn6+/de669+691lT6f7H/iPfuvddMbMD9bD6e/de6x+/de697917r3v3Xuve/de6yIoI5H59+691zAAAA+g9+691jcnUQCbD6fj37r3XDk/Uk/6/v3XusyfpH+x/3v37r3WN/1H/Yf717917rkqggEj6/778e/de65aF/p/vJ9+691wfg2HFx+P9t9PfuvdeX83vaxv/sPx7917rh7917rsMR9D7917rxJP19+69117917rKn0/wBj/wAR7917rp2IPH9P8P8Aiffuvdcdbf1/3ge/de69qa36vz/hf+vv3Xus6lZF9SqXJ06uRxbg8e/de6wOuliPfuvdcffuvde9+691yB1XDE2A+v8AgT/X37r3XQYj6H/eB7917rxJP19+6914MR9D7917rxJP19+69117917rsMR9D7917rvW39f94Hv3XuuagNybk/T/AJFb37r3Xehf6f7yffuvdcHABAAtx/xPv3XuuHv3Xuve/de697917rIoBHP9f+I9+6915iVsBxx7917rygMLnk3/AKn+nv3XuuLAA8f09+6910CR9D7917rxJP19+69117917rsMR9Db37r3XYY3ueeLfT8X9+691kIDDj/Ag/jn37r3WIgj6+/de669+691737r3XduL3H+tfn/AG3v3XuvBiOAffuvddXJ+pv7917r3v3Xuve/de67DEfQ+/de68ST9ffuvddre4t/sf8AW/Pv3XuuTMQSFP8Ar/6/v3XuuOtv6/7wPfuvddEk/X37r3XXv3XuuwxH0Pv3Xuu+SQTe30JA+g/Pv3Xuuja/BuPfuvdde/de697917rsjgH+t/8AeD7917rr37r3XvfuvdclvqBF+CPp7917rt7auP8AY/6/59+691w9+691737r3XILcE3+n4/rbn37r3XRIP0Fv9v/AMT7917rkgBvf/D37r3XnAUCw5N+Sf8AbcD37r3XD37r3XYYj6H37r3Xetv6/wC8D37r3XRJP19+691zVQRz+CffuvddOALW/wAffuvdcSSbX5t9Pfuvdde/de697917r3v3XuuwSDce/de68LX9V7f4Wv8A7z7917rr37r3Xvfuvdc0AN7j/e/fuvdZNK2tb+n5P49+691jcAWA45J9+691xBt9Lf69uffuvdeJJ+vv3XuvBiPoffuvdeJJ+vv3Xuuvfuvdd2Juf6cn37r3XXv3Xuve/de6yKoIubH/AFieP8D7917rp1A+lv8AWv8A7z7917rxJ0C4sb/4D/Y29+6910GK3tbn+vv3XuvFi1r/AI9+691x9+691737r3Xvfuvde9+691737r3XIMVva3P9ffuvdcx6/qPp9LX/AD7917ri4Atb839+6915ACTcXtbi9vrf37r3XKSykeM2Uj6fXn+tz7917riTdRc3JNx9B/hyffuvddx/n/Ye/de67ckWt/j7917rGCR9PfuvdeJJ+vv3Xuuvfuvde9+691737r3XIiwU/wBb/wC8H37r3XH37r3Xvfuvdc1UNe9+Le/de67I0EWv9Te/5/2Hv3Xuu2VRzyAfwP6/7H37r3WLj8Aj/XN/fuvde9+691zQA3uP979+6912wAFgtyfyfxbm/v3Xusfv3Xuve/de697917r3v3Xuve/de6yR/n/Ye/de65kAix9+691jZQBcX+vv3XuuHv3Xuve/de697917rsafzf8A2FvfuvddnTbi9/8AG3v3XuuPv3XuuwSL2/Pv3XuvEk/X37r3XJbgM3FuB/jf37r3XEsW+tuPpb/iffuvdde/de6745+v+H/G/fuvdde/de65Fibc2t/S4v8A6/v3XuuixP1/23v3XuuvfuvdckFz/rc/7z7917rk4/P+w9+691xDFb2tz/X37r3Xixa1/wAe/de67QA3uPof8Qffuvdc9K/0/wB5Pv3XuuDKALi/19+691xBt+Af9cX9+6914kn6kn/XN/fuvdde/de697917r3v3Xuve/de67Bt+Af9cX9+691kQ3vwB/rC3v3XuvMSBcH82/Hv3XuuIJbg/T6/4/09+691y0D/AB/3j37r3XFlCgEX5Jv9P8Le/de64gkG49+691zB18H/AF+PfuvddMoAuL/X37r3XlAJsR+P8ffuvdduoAuP6+/de6x+/de67BINx7917rkSStz/AKr/AIj37r3XD37r3XJP1D/Y/wC9e/de68Ry3+AJFv8Abge/de66BINx7917rssSLG3v3XuuPv3Xuve/de67BINx7917rkWuvP1v/vj7917rh7917r3v3Xuu78WsP9fm/v3XuuSX1fX8f77n37r3XuQzFQPzf/iT/r+/de68zXAFufre/H9Pp/t/fuvddKASQf6e/de65FFAvc/7x7917rqw/wAf6/7D/ivv3Xuv/9TeVYAcgXItZb/UX54/437917rGfr9Lf4f09+69165sAD9P6f6/59+6914/X63/AMffuvdde/de697917r3v3Xuve/de6yooIHF7/4A/m3Hv3XuuUpINhcD8AcD6cWsP639+691hJub+/de68Da/wDiCP8Ab+/de669+691zci9gALf4fn/AGPv3XuutLWvb/Yfn37r3XRFjb/W/wB69+691lT9I/2P+9+/de67IB+oB/1/fuvdYn/Uf9h/vXv3XuuiSTc+/de669+691737r3XvfuvdZVAsOAf9h7917rg31+gH+t7917rwYgWB9+6917W39f94Hv3XuuPv3Xuve/de697917ru1rH+vI/p9fz7917rKtmANhz/h7917ruw/oP9sPfuvdYWABIH++49+69117917r3v3Xuve/de67u3FiRb+h9+691kADAEjn/AFz+OPfuvdcG4Y24/wCRe/de64/6/J9+691737r3WVQLDgH/AGHv3Xuun4FrW54/1re/de6x+/de697917rsEj6Ej/WPv3Xuurk/U39+691737r3XYJBuPfuvddhiBYf1/w9+6910ST9ffuvdc0AINwDz+Rf37r3XT8Hjjj8cf717917rhcn6m/v3XusiAEG4B5/Iv7917rz2AAAA5J/2/v3Xusfv3Xuve/de6yIAQbgHn8i/v3XuunAB4FuP+J9+691zi02OpQef6c/6wPv3XuuEgUN6PoQD+T/AK/v3XuuHv3Xuve/de697917r3v3XuuQYgWB9+6910SSST9T7917rr37r3WVQLDgH/Ye/de64sSDYcAf049+691xHJF+ebc39+6912wAPH9PfuvdcffuvdZU+n+x/wCI9+6910/1A/33Pv3Xusfv3XusiAEG4B5/Iv7917rpwAeBbj/iffuvdcPfuvdcyStrH6gH6D6+/de661t/X/eB7917rjcn6m/v3Xuve/de6zJ+kf7H/e/fuvdY3/Uf9h/vXv3XuvBiBYH37r3Xtbf1/wB4Hv3XuuNyfqb+/de65qSFJBtyLf6/59+6912o1C7cn6f0/wB69+691y0L/T/eT7917rGwAPH9PfuvddAlSCBf6/W9vp/h7917r3I/qL8/nn8X9+6914kn6+/de669+691737r3XIOwtY2t/gPfuvdZEHk/VYkm1ze4A5/Hv3XuuDqFYheRwf6/j37r3XD37r3WVQCv+v9f9gffuvdcHAB4H4Hv3XuuPv3Xuve/de697917r3v3Xuve/de67BINx7917rIn0/2P/Ee/de687EGw/p/h/X37r3WMkn6+/de669+691737r3XvfuvddhiPoffuvdZbAgE8m3+++nv3XuuLEqbDgW/oP6+/de64nkaj9b2/3j37r3XJACDcD6/wDEe/de65aF/p/vJ9+691jYAHj+nv3XuuSKCOR+ffuvdeY6TZeB9f68/wCx9+6910GN7nkHg/Tn/fX9+691zYahwbfkE/7wD7917rD7917r3v3Xuve/de697917r3v3Xuve/de6yIoI5H59+691xYAHj+nv3XuuPv3Xusi2vcXFhyOfz7917rgTc39+69117917rkFuCf6X4/2Hv3XuuiQfoLf15v7917rr37r3WVPp/sf+I9+6913oX+n+8n37r3XBwBzwOPp+f9t7917rh7917ru/0/oL8f65v9ffuvdcnAW34+t/9h/r+/de68oBUki5H55/p9Pr7917rJCoILH8XH5/pf8AHv3XusbgauBa/P8AvPv3XuuHv3Xuve/de697917rskn6m/8AxH+t7917rwJH0/Pv3XuvFi31N7cf63+Hv3XuvEk/X37r3XXv3Xuve/de697917rsMR9D7917rIvqF25sT/h/vXv3XuuLgC1uP+Nf6/v3XuuHv3Xuve/de67Fvze3+Hv3XuuvfuvdZFAI5/qf+I9+691xYWIH+H/E+/de67QA3uPpb+vv3Xuu29P6eL/7H6f6/v3XuuOtv6/7wPfuvddEk/X37r3XXv3Xuve/de697917r3v3Xuve/de697917r3v3Xuu78W4/wBe3P8At/fuvdeDECwP/E/737917r1ybX5P0/p7917rtjzb8Dgf8T7917rj7917r3v3Xuve/de65oAb3H+9+/de684Atb839+691w9+691737r3XvfuvddgkfT37r3XiSfr7917rwJH0P1/1v8Aiffuvde9TH63/oOB/r+/de67Y3P+tx/tj7917rmhvcWAtb6fX/Y+/de66k/H+x9+691j9+691737r3Xvfuvde9+691737r3WRAG4P0X+n+P9ffuvddOoFrC1/wDebfnn37r3XD37r3XIMVva3P8AX37r3Xixa1/x7917rsEsCD+Be/8Are/de68gBvf/AA9+6915wBa35v7917ruP8/7D37r3XpPx/sffuvdeX1Cx/s/0/x/B9+6910yhbWvzf37r3XD37r3Xvfuvdc0AN7j/e/fuvdcj6LWA5+v1/Hv3XuuOs/4f7z7917rosSLG3v3XuuPv3Xuve/de697917r3v3Xuve/de697917r3v3Xuve/de65Nx6f6Hn/X/5F7917rtVDXvfi3v3XuuWgf4/7x7917riygC4v9ffuvdcDz/h/rce/de697917rsEC9xf+nNrf6/v3XuuTLa1/wA/04/2PN/fuvde5X1D6H6X+tjyL+/de66LEixt7917rj7917r3v3XuuwSOAfrb37r3XMsynSbXHB/1/fuvdcSxIsbe/de64+/de697917rvixvf/D6W/xv7917rkoUg3/3w9+6915lAFxf6+/de64e/de697917rsEj6fn37r3XZYkWP8AW/v3XuugSDce/de65az/AIf7z7917rosSLG3v3XuuPv3XuuafX/Yf8T7917rk/0/2P8AxHv3XusYJBuDbi349+691yBLcH6fX/H+nv3XuvMoW1r839+691w9+6912CLWP0vfj63+nv3XuvHT+L/7G3v3XuuvfuvdZxYqP9axP5/p7917rGygC4v9ffuvdcPfuvde9+691yQAnkX4+nP/ABHv3XuuRUKDYX/4gf4e/de6x+/de697917r3v3Xuve/de6yD0rf8n+v+v8Aj37r3WP37r3XLjTe3N7fn+nv3XuuwVBNrkcj8e/de65Fxb6H/C/0v7917rhq/wAB9L/n6f0/417917r/1d5j83/P9fz/ALf37r3XRAP1H+x/P+39+6916wsBYWH04Hv3XuvWH9B/th7917r1h/Qf7Ye/de69Yf0H+2Hv3XuuLAAhrCw+ot7917rsaSL2H+2Hv3XuuQ4tYDg3/p7917rnIAbH6/7yPfuvdY7D+g/2w9+6916w/oP9sPfuvdesP6D/AGw9+6916w/oP9sPfuvdd+/de6xsLHUeRxcfn+g/4j37r3XNSCOOB7917rv37r3XVl5uAb/1Hv3XuvWH9B/th7917rGUNzYcf6/+H+Pv3XuvWINja3Hq/P8AsCf+Ke/de65gLbix/wAeD7917rlwPoAP9b37r3XVl5uAb/1Hv3XuutK/0/4j/evfuvdd6VH4/wCJ/wB79+6916w/oP8AbD37r3XrD+g/2w9+6916w/oP9sPfuvdesP6D/bD37r3Xfv3Xuve/de660i/Iuf8AfD6e/de69Yf0H+2Hv3XuvWH9B/th7917ridJJUAar8mw+ttXPv3XuuwoAsQL/n/fH37r3XYFhb37r3XrLzcA3/qPfuvdesP6D/bD37r3XAqSbAWA/IH+F/fuvdcTdSQGJsfqOL/4+/de65galF7n/Yn+vv3Xuu9C/wBP95Pv3Xuu9Kj8f8T/AL37917r1h/Qf7Ye/de69Yf0H+2Hv3XuvWH9B/th7917rGyG/pHFv95/2Pv3XuuSrxyOb+/de65WH9B/th7917ro2HINj+ALWJ/1vfuvdcTzyeGH0H0v/Tj37r3XJRf6qAb/ANLf737917rkLD8f7bj37r3XRAP19+691jZDf0ji3+8/7H37r3XJVsOQPr/gffuvdc7AfQW9+6910QD9QD/rj37r3XdgPoLe/de6xupJ4/p/h/xPv3XuuaAAetL3PB/w/Pv3XuuYRW+gA/wtf37r3XEqv4AIH5sPyPfuvddFRyCB/T6D37r3XWhf6cf659+691wZTc6Rx+Of+K+/de65BBYXHP8Avv6e/de65+/de66svNwDf+o9+6916w/oP9sPfuvdeKg/Ue/de64EKCBp+v5ufz7917rmosLA35/3n6H/AHn37r3XioPJHv3XuvWH9B/th7917ruwH0FvfuvdeIB+o5/r/h7917rjoX+n+8n37r3XZVTbj6C31Pv3XuutC/0/3k+/de67sP6D/bD37r3XrD+g/wBsPfuvdeAA+nv3XuuioJJI+v4/Hv3XuvaF/p/vJ9+6913pUfj/AIn/AHv37r3XrD+g/wBsPfuvdeKqfwPz9Lj/AHr37r3XgAPp7917rv37r3XRUH6j37r3XtK/0H+9/wC9+/de69Yf0H+2Hv3XuutC/wBP95Pv3XuuDIb+kcW/3n/Y+/de65Kgt6hzf+v4/wBh7917rvQv9P8AeT7917rsAD6e/de65DTe7KGHv3Xuu2VP7IB/J4HF/oPfuvdcRx+Ppzz9P6+/de6xspJJA/3ke/de646G/p/vI9+691zVBb1Dm/8AX8f7D37r3XLSo/H/ABP+9+/de69Yf0H+2Hv3XuutC/0/3k+/de69oX+n+8n37r3XYAH09+6914qDyR7917r1h/Qf7Ye/de660L/T/eT7917r2hf6f7yffuvde0L/AE/3k+/de69oX+n+8n37r3XLjiwtYW9+691737r3XiAeCPzf8+/de66AA+nv3Xuu/fuvdY3Uk8f0/wAP+J9+691yUEDn+vv3XuvMARci5A+vP+29+691xQAg3A+v/Ee/de65DSptbk/Qc8n8e/de65+PVyR+OOfr/Qe/de64lAOCP95Pv3XuutC/0/3k+/de69pX+n/E/wC9+/de69oX+n+8n37r3WNgAeP6e/de65p9P9j/AMR7917rkVB+o9+6917SLWtx7917rmqLpNhY/wCBN/8AD37r3WPQv9P95Pv3XuvaF/p/vJ9+691xKgG4IFhcD6m/+x9+691jLc8n/b2HHv3Xuurj+o/249+691lTlTYgWJufr/T37r3XfP1LXt9APz/r2/xt7917riQzW45Asfxz/re/de65BePUOf8AiP8AYe/de670L/T/AHk+/de67IBNyL/Xjm3P+A9+6910ynTZBYWN7Hn+l+effuvdZI/0kWsBe55/VYX4Pv3XuuBUH68+/de6xshv6Rxb/ef9j7917rkqC3qHN/6/j/Ye/de670L/AE/3k+/de69oX+n+8n37r3XHRyP6fm/5/wABb37r3XlCtf02t/iffuvdctC/0/3k+/de69oX+n+8n37r3XtC/wBP95Pv3XuutC/4j/ff4+/de670KP8AH/Y/8U9+6912AB9PfuvdeIB+vv3XuutC/wBP95Pv3XuutC/4j/ff4+/de66KHjSCbE3P9P8AfW9+6912F4sw5H05P0+vv3XuuQAAsPfuvdeKg/Ue/de68ABwOP8Aff4+/de68QD9ffuvddaF/p/vJ9+6911oX/Ef77/H37r3XehR/j/sf+Ke/de69oX+n+8n37r3XtC/0/3k+/de69oX+n+8n37r3XWhf8R/vv8AH37r3XtA/wAf949+6913oX+n+8n37r3XEp/Sw/2/v3Xuu0VSDqB+l1PIv/h7917rlpA+gt9bf15/Pv3XuuOgf4/7x7917r2gf4/7x7917rvQv9P95Pv3XuvaF/p/vJ9+6912AB9PfuvdeIB+v49+6911oX+n+8n37r3XWhf8R/vv8ffuvde0D/H/AHj37r3Xehf6f7yffuvdcWCrb03v/iffuvddFD+Of949+691yRbE6gRxwf8AYH37r3XvGv8Ajc/X6c/7x7917rkBYWBP1v7917rxAP19+6911oX+n+8n37r3XtC/0/3k+/de660L/iP99/j7917r2gf4/wC8e/de668fIseP8f6/i5Hv3XuvLzfT6fpc/UmxuBz7917rsEP9R9P8f6+/de64uALW/N/fuvdctA/x/wB49+6917QP8f8AePfuvdclQAj688fX+vv3XuuZjC3K/Ti9/wDXt7917rgQD9ffuvddcLwvDHkG/wDT8e/de66Hq4YXIPJv/X/W9+691yAA+nv3XuvFQbX/AB7917rrQo/x/wBj/wAU9+6917Qv9P8AeT7917rsAD6e/de68VBtf8e/de646B/j/vHv3XuumSwFgT9b/kf7x7917ryrf9Sm39eQf9h/sPfuvdcyi/gG34uT7917rjoX/Ef77/H37r3XtA/x/wB49+6910yAC/P++NvfuvdeVARfn/fG3v3XuuWhR/j/ALH/AIp7917r2hf6f7yffuvdeKAknnn/AFvfuvdeAVfz9f6kX4/p/t/fuvdeUsb6hb6W+v8Ajf6+/de67IB+v9b+/de69oUkXH9Bf829+6914xgGxH+8n37r3XgoF7D6/X/H37r3XtKj8f8AE/737917rrQD9Sx/2Pv3XuutA/x/3j37r3XtA/x/3j37r3Xehf6f7yffuvddhVBvb/e/fuvdcdA/x/3j37r3XtA/x/3j37r3XYRQb2v+Obe/de65FQwDW4X08C3+te3v3XuuOhf6f7yffuvdeCgEnnkWt+PfuvddkAix9+691x0D/H/ePfuvde0D/H/ePfuvdd6FH+P+x/4p7917rrQv+I/33+Pv3XuvaB/j/vHv3XuvaB/j/vHv3XuvaB/j/vHv3XuuRjSykFuRzyPr/tvfuvddBQDcX9+6915wSBb+v/Ee/de64qvPqFx/r/8AFPfuvdcgoBuL+/de67Kg2v8Aj37r3XHQP8f949+691xZQBcX+vv3XuuQRbC4vcX+vv3XuvaF/wAR/vv8ffuvdZI0AJ+vIt/rcg/8R7917riy/g/g/j/ePfuvdcCgFrX+vP8AQD+t/fuvdeCAng3FvrcfX/X9+691yCgG4v7917rsi4t7917rjoH+P+8e/de69oH+P+8e/de69oH+P+8e/de67EY/x/24H+9+/de65ugJAuef+RC59+691wMYBIN7j/Ee/de69pFiPwffuvddFFH1P+8j37r3XELdrG4Un6j+n+B9+691z0j/AHi30H9b3/1/fuvdf//W3mPfuvde9+691737r3Xvfuvde9+691737r3XvfuvdesB9Bb37r3Xd/oB9f8Aeb/09+691zkFiB9CP94H49+691j9+691737r3WVVGkE2N+fwfzYe/de64N9foB/re/de64+/de697917rKirpHA/2w/r7917rg/DEWtaw+lv8f8Aiffuvdcffuvde9+691yf9R/2H+9e/de642B+ov7917r1gPoLe/de697917r3v3Xuve/de697917r3v3Xuve/de697917r3v3Xuve/de6yIAQbgHn8i/v3XuvMQDbSLW/pY/7f37r3XAkfgW/2N/fuvdde/de69x/QX/r+ffuvdZEAINwDz+Rf37r3XmC3+tuPpb/AB/w9+691wIH4N/9hb37r3XXv3Xuve/de66sP6D/AGw9+6913YD6C3v3Xuve/de697917r3v3Xuve/de697917ru/FrD/X/P+w9+6911z+f9h9fp+Pr7917r3v3XuurD+g/2w9+6913x9SBx/vvr7917r3v3XuuSkA8gG/HP49+6910wAY2Fvp/vXv3Xuuvfuvde9+691y0kgED/AHr+vv3XuuJBBIItY/1v7917r3v3Xuve/de6z2H9B/th7917rEwsSB/vuPfuvddhyABb6e/de679PBJJP6j9OSfqPfuvdcCpHNrW4/1vfuvdde/de697917r3v3XusiKCOR+ffuvdcWAB4/p7917rj7917rscc2v/r/T37r3XVrfQWvz/wAR7917r3v3Xuve/de697917rIgBFyPz7917rpwAeBbj/iffuvdcPfuvde9+691737r3WRVBAJH1/3349+691xYAEge/de66AJ+gJ/1h7917rqxH1Fvfuvde9+691737r3Xvfuvde9+69139bAfW5/3n37r3Xv6f76/Pv3Xuuvfuvde9+691737r3Xvfuvde9+691737r3Xvfuvde9+691yU2/1j9ffuvddklrWFrG3H0F/p7917roiw5+t7f7xf37r3XH37r3Xd+LWH+v+f9h7917rr37r3Xvfuvde9+691737r3Xvfuvde9+691737r3Xvfuvde9+691737r3Xvfuvde9+691737r3Xvfuvde9+691737r3Xvfuvde9+691737r3XuB/h7917rogEg/ke/de6yK1hb/Hn/W9+6912V1G4PB/P+w9+691j/wB79+691737r3XvfuvddFQfqPfuvdeAA+nv3XusqKCOR+ffuvddMADYD6j/AHm/v3Xuuxwl/oT/ALf6+/de6xXFr3H+v/U+/de6xtKACQPpyb8cf6/v3XuoctVGD6zbggBSL/6/1/x9+690z1OcoaU6ZZVjP1vK4HAvfge/de6xw5+hqQrU8ySrYs2kngfpHJ/x/IFvfuvdOkNZEyqQwJtze6G/1sQf8Lf19+6904JKD9AByP688/gn/ff7z7917qRccf4/Qfnn6e/de679+691737r3XvfuvddqbG/v3XusrAIgK/Ryb/Xgkc/7x7917rD7917r3v3Xuu1FyB7917rr37r3XvfuvddEA/UX/2JH+x4/Pv3Xuu/8f8AWH+2+nv3Xuve/de6yIoI5H59+69104Atb839+691xBH5F/8AYke/de65Oumx4sQbWv8Aj6/X37r3XD37r3Xvfuvde9+691737r3XYNj/AFH5Hv3XuvNa/H0PP+t/h7917rr37r3XIj0g3/rwT/j+B7917rj7917r3v3Xuve/de697917r3v3Xuve/de697917rmgBvcf737917rzgC1vzf37r3XD37r3Xvfuvde9+691kQAi/wCQf+N+/de66dQCCOL3v7917rh7917r3v3Xuve/de697917r3v3Xuve/de697917r3v3Xuve/de697917r3v3XuugAPp+ffuvdd+/de6yIAQb/1/wAffuvddOALW/N/fuvdcSOAf63/AN4Pv3Xuuvfuvde9+691737r3XvfuvddkDj62I5/2PBt7917roog+guDexJN/wDX9+691737r3XRUG1/x7917rv37r3Xvfuvde9+691zU6hpP5+h/wB59+691w9+6911bkH+l/8AeffuvdeAtz+Ta5/rb37r3Xfv3Xuve/de697917r3v3Xuve/de697917r3v3Xuve/de697917rlYkX/p+Pzb639+6910bfi/+x9+691yQA3v/AIW/4n37r3XnjuPSOD9eeODc/X/X9+691w0lQBbj8fT/AIj37r3Xvfuvde9+691737r3XRUNa9+L/T/H37r3Xfv3Xuve/de697917rkSSLfkH6/kD6f737917rj7917rkoBNjf8A2Hv3XuuUiKumxIJB1X/B+o/Hv3Xusfv3Xuve/de697917r3v3Xuve/de697917r3v3XuuS/W17Agg/7bj37r3XRBBIP1Hv3Xuvcc/X/D/jfv3Xuuvfuvde9+691737r3Xvfuvde9+691737r3Xvfuvde9+691yH0YE8fUf64/p7917rj7917r3v3Xuve/de65KASQf6e/de67ZQtrX5v7917rh7917rogEWPv3XuuxwAP6e/de697917rsGxv7917rk4+h/qP9j/ALH37r3XA8gj+vv3XuugABYe/de679+691737r3Xvfuvde9+691737r3XJRfk/QXv7917rzG5/3r37r3Xh6iAf8Ab/n+vv3Xuu2UAXF/r7917riED8G/9eP+N+/de65MgVQQT9bc/wCA9+691w9+691//9feYsR9Rb37r3Xvfuvde9+691737r3Xvfuvde9+691lUCw4B/2Hv3XuuVh/Qf7Ye/de6x/SQWH5B4/2H9PfuvdZjY24BNrEkC55PJ/x9+691HYAMbC30/3r37r3WRQLDgH/AGHv3XuuLEgkAkD+g4/H+Hv3XuuHJ+pJ/wBf37r3Xvfuvde9+6913duLEi39D7917rKtiouLn+p5/Pv3XusbfX6Af63v3XuuPv3Xuve/de697917r3v3Xuve/de697917ruxFjbj/Y2+v0Pv3XuvE3N7WJ+oH0v/AIe/de669+691737r3Xvfuvde9+691lUCw4B/wBh7917rixINhwB/Tj37r3XC5P1N/fuvde9+691737r3XvfuvddgkfQkf6x9+6911cn6m/v3Xuve/de697917rIgBBuAefyL+/de66cAHgW4/4n37r3XD37r3XfH4N/+IP5Hv3Xuuvfuvde9+691737r3Xvfuvde9+691yb6LzzYcW/Hv3XuuPv3Xuve/de697917r3v3Xuve/de697917r3v3Xuve/de65BiBYH37r3XRJP19+69117917r3v3Xuu7n+p/259+6914knk/70B/vXv3Xuuvfuvde9+691zDngG1uAffuvddkL9BySbr+f8AeffuvdcCpAv/AI29+69178f4A/737917rwYj6H/eB7917rxJP19+6914HSQbX+v1vb/ePfuvddc/7D8f8SffuvdZUAI5APP59+691xcAHgW4/wCJ9+691xItb/EA/wC39+69117917rkCbWF/rfj37r3Xi1xYgX/AK/n37r3XG1v9jz/ALf37r3Xvfuvde9+691yDECwPv3XuuiSSSfqffuvdeBI+hI/1j7917rq5P1N/fuvde9+691737r3XvfuvdZEUEcj8+/de66b0kW449+691w9+691737r3Xvfuvde9+691737r3Xvfuvde9+6913YW+vP9Lf8T7917rr37r3WVVFgSPr/AMV/Hv3XuuJOksB9D/vFx+Pfuvddi7ixPP4v/h/U/wCx9+691wII+vv3Xuuvfuvddkk/X37r3XXv3XuuyCPr7917rr37r3Xvfuvde9+691737r3Xvfuvde9+691737r3Xvfuvdd34t+L39+69117917r3v3Xuve/de6yIoI5H59+691xYAGw/pf/AG59+691x9+691737r3XfFvp6v6/4e/de69cW+lzf63+gtxx7917rjcf1H+3Hv3XuuayACxPPFrc3ueeffuvdcmAHNgdRuCb/gXtb37r3XEkNzcC3Fufx/rD37r3XXFvwTf688ce/de669+6912CPyL/AOxI9+6913qt+ngf0+v+9+/de64l7kA8k/kD8X/1/fuvdcJZfpdvpb6qB9fp/vXv3XuoEtWka3BFvryR9R/h/rfX37r3Scrs3DAuotZhrZgDcaU/UfSbfU/nn37r3RcO3fkHtfrTE1WRzWVpqSOmR5CZpkRnLC4AFwfyP63H+8+691rs/Ln+cG2NzNdt3YWUCiOR4Vq6STUvBJd9V/yLfnm31A59+690XLoj+dPvvE5qCg3OKnMY13JQo8j1RRfxEFD6rMVJWwNj9fqPfuvdbE3x3+evXXbuMxEzZSmx2TykEcsOJqJ0iro2YBYklhkOoageP68E2N/fuvdWK4TcVNk4Yp6eVXSRRZFINhpBLAn6/X6jj/iPde6V0M4kF1NiOOebg/Q/X37r3UoOfzyP96/1vfuvdc7i9v8AePfuvdd+/de67HJH559+691kJF9J/IFuPofp7917rGVI+v8Aj/vHN/fuvdde/de67Bsb+/de669+691737r3Xvfuvde9+691737r3XYYj6H37r3XiSfr7917rwYjgH/Ye/de68ST9ST/AK5v7917rr37r3Xvfuvde9+691737r3Xvfuvdc1sQVP15Kn/AB/offuvdcSCCQfqPfuvde+o+o4/H55Pv3Xuuvfuvde9+691737r3Xf4v/j9Pz7917rr37r3Xvfuvde9+6912CR9PfuvdeJJ+vv3Xuuvfuvde9+691737r3XYYj6H37r3XIHVwfr/ZP0sf8AYe/de64kEEg/Ue/de669+691737r3Xvfuvde9+691737r3Xvfuvde9+691737r3Xvfuvde9+6913bi9x/rfn37r3XXv3XuuQYji/H+Fv+J9+6914ksLn8H/eD9PfuvddE8Af0v8A7z7917rr37r3Xf4/xBuD/T/Ye/de669+691737r3Xd+AP6fQ/wC939+6912b2AItYXH4uD7917rj7917r3v3Xuve/de697917rmqhr3vxb37r3XZGggi/wCb/wC9e/de66dbcj8nn/X/AK+/de64e/de697917r3v3Xuu/x+P63/AD/T37r3XXv3Xuve/de65XW54J+lrn/XvwPfuvddEj8C3+xv7917r1uCf8QP9vf37r3XrcA/4kf7a3v3XuuvfuvddhiL2tza9/8AD37r3Xj9Tb6X4/1jyPfuvdeBI+n59+6913rb+v8AvA9+6917UfzY/wCuPfuvddE3/AH+sLe/de669+691737r3Xvfuvde9+691737r3Xvfuvddr9bH6W5Pv3XuvEEfX37r3WSIXY3+gBJ55+vv3XuvSc8/4n/effuvdYvfuvde9+691737r3XJQCSD/T37r3XbKALi/19+691w9+691737r3Xvfuvddn8Hnkc3/qDb/ere/de669+69148/4f63Hv3Xuve/de697917rmqhr3vxb37r3XmUAXF/r7917rpQCSD/T37r3XbKALi/19+691w9+6912CQf8OL+/de67JP04APIsPx/j/j7917rj7917rsW5vf8Awsf97v7917rwJBuPfuvddlibX/H9PfuvdcmVAoIJJJ+lx9PfuvdY/fuvde9+691737r3XvfuvdcwLq3H05B/p/h7917rh7917r3v3Xuve/de697917r3v3Xuve/de67Avf8AwBP+29+691zb0iw/N739+691j9+691kQ/j+nI/3r37r3XJx6T/hz/vNvfuvdYgSDce/de65MxKgG31P+9D37r3XD37r3X//Q3mLk/U39+691lUCw4B/2Hv3XuuDfX6Af63v3XuuPv3Xuve/de697917ru7cWJFv6H37r3XJydR5P4/J/I9+691x5J/JJ/qf+K+/de65uTwASPqePfuvdY7k/U39+6913duLEi39D7917rrk/Uk/6/v3Xuve/de697917r3v3Xuve/de65ajYAfj/AIr7917ro3udX1/31vfuvdde/de697917r3v3Xuve/de697917r3v3XuvXP0vx/T37r3XLSxAItz9Bf8XsffuvddEEEg/Ue/de669+691737r3Xvfuvdd3bixIt/Q+/de665P1JP+v7917r3v3Xuve/de697917r3v3Xuve/de697917rsMR9D7917rxJP19+6914Ej6Ej/WPv3Xuurk/U39+6913c20/i9/9ja3v3Xuuvfuvde9+691737r3Xvfuvde9+691737r3WRQCDcX/HP9Le/de65aV/p/wAR/vXv3XusbAA8f09+691x9+691737r3XJv7PAHpH0/wBf37r3XH37r3Xvfuvde9+691737r3Xvfuvdd/Sx/2P+2Pv3XuuyeSbDm/0+nPFx7917rjY/n/fX5Hv3Xuve/de697917r3v3Xuve/de67B/wCJ/wB5Fvfuvdcw1zdubCwHP+xNv9a/v3XuurBiAv0HBP8AvP0/17+/de64kEWv+b8f6x/5F7917rr37r3Xvfuvde9+691yJI02NvSDxxz/AF9+691xuT9Tf37r3XZN7f4AD/be/de669+691737r3Xvfuvddkk2v8AgWH+t9ffuvdde/de6yKUC2YC9zzY35At/vPv3XuuLab+nhbC3Bvx9f8AX9+691x9+691737r3Xvfuvde9+691737r3XvfuvddhiPoffuvdeJJ+vv3XuuaAEG4B5/Iv7917rpwAeBbj/iffuvdcPfuvde9+691737r3Xvfuvde9+691lQAjkD6/0H9PfuvdcXAB4FuP8AiffuvddBiLAGw/1h7917rom5v7917r30PB/2I9+691yB1AX4b/bA/kjj37r3XRI5AA+pN7c2/Hv3XuuPv3XuuwbG/v3XuvEk/X37r3XXv3Xuve/de697917r3v3Xuve/de697917ru3F7j62t+f9f37r3XuLfm/+wt7917rxBH19+69117917r3v3Xuve/de67DEfQ+/de67JuORc/g/4e/de64FgOCffuvdcS4/HP8AvH+9+/de64CTTwTf/XPPv3XuvGUDj6X5vyfr+ePfuvdY9a/1/wB4Pv3Xuuw4vwef9b37r3WYSBrBiAQLfgXH19+691wYKCSCODb+hH59+6910HItzf8ANrg3/r9ffuvdZDJf8X4t/T/evfuvddeT/D/effuvdcXcWvoBP0+p4Hv3XuoMlVpH0A+pBJ/H+I9+690zV2VjQgFj/wAghSL34vzf/eD7917oO8/vSgx0cs1VWRQQrqHkkbhAvJ8iqRZTewb+tx+PfuvdVa/Lb+Yt150phshSplYKrMtFUwx0cMyvNHIBf1rGSV1C1ri/P4PHv3XutTb5cfP7sju/KVLRZWtxmGnmljioqapl1NCoIVHXg8g3JNjbgE/T37r3VWuZz9blJWmqZpZquSSSQ+WVj6FcEq8knqJYG1r24+nv3XunXb3bb7NjBw2K8GbjcipysksZi9L66eCOMKHuHALWYI3AYG3PuvdLPrz5LdhbN3Sm5aHcmRpq2CfzKy1UsSB9YcpoBIUX4AP0FhwOB7r3W0d8B/5wEeRj25s/tGtBqp4o6ePItMZrA6I1ecAEi5Vv95Nr8n3XutnvrTtPb2+sLQ5bDZGnq6Wop45Y5IZVmVlbnUW5IHNrNc8X/wAB7r3Q0wVIkRSzi/8AT03N+bNb6EA/71/X37r3U0G+k/UC1v8AWvf37r3WdWB/H5+p/wCKD37r3XJfqB/r/wC9e/de68/6v9b/AJH7917rtbNcMeTYAn8W9+691xIINj7917rr37r3XYUn6D37r3XiCPr7917rr37r3Xvfuvde9+691737r3XvfuvddgkfT37r3Xib/gD/AFhb37r3XXv3XuuwSDce/de669+691737r3Xvfuvde9+691yIuoa5N/rf/XsLe/de67QA3uP6e/de684AtYW+v8AX8f6/v3XuuHv3Xuve/de697917rs/wCtb/b8/wC39+69117917r3v3Xuve/de697917r3v3Xuve/de697917r3v3Xuve/de65WJGr6/1/r7917rj7917r3v3Xuve/de697917ru305HP+P0/1/fuvdde/de697917r3v3Xuve/de697917rmgBvcc8c3PI/1vfuvdecAWt/j7917rh7917rsEgg/0+o/r/r+/de67a17j6H/AHv8+/de64+/de697917rmoDXvz/AMb+vv3XuvOALW/N/fuvdcPfuvde9+691737r3Xvfuvde9+691737r3XIMVva3P9ffuvdch6/r+P6f4+/de65kAhVt9ATcfXj37r3WEgqSD9QbH37r3XXv3Xuu72+n1/B/p7917rxN/9f8/4n+vv3Xuuvfuvdd3+vA5/3j/W9+69117917r3v3Xuvfi3+t/vHv3Xuvfi3+v/ALz7917r3v3XuvH6G31/Hv3XuuekldQ/A5/1gbA+/de64e/de697917r3v3Xuve/de697917r3v3Xuve/de697917r3v3Xuve/de697917rsm4AP4/3w9+6912rFTcfX37r3XRYn6m/v3Xuuvfuvde9+691737r3XYJBuPfuvddliRY29+6910CR9Pfuvdde/de697917rmoBBB/BBB/xPHv3XuuJsOPyPqb8f7b37r3XXv3Xuve/de697917rkGK3tbn+vv3XuvFiRY29+6910CQbj37r3XZYkWNvfuvdcffuvde9+691kX1Agj6cA/n/b+/de66ZQBcX+v5t7917rh7917ru/FrC17/n37r3Xai5sf6e/de65OirYAkmxueOD/AEH+8e/de6x+/de697917r3v3Xuve/de65KbEf48e/de68wsf8D9Pfuvdcffuvde9+691737r3XYF7/4An/be/de669+6912L3sBe4I9+691yc82/p/xPv3XuuHv3XuuwbG9r+/de65M97j8f7z7917rh7917r34t/r/AO8+/de697917r//0d5j37r3Xd24sSLf0Pv3XuuuT9ST/r+/de65gahYfUfW/wDj9Lf7b37r3XtOrkWAP0H0/wAPx7917riRY29+69117917ruxPNif8eT7917rsA3HB+o/B/r7917rMQOOB9P6f4n37r3WBgAxsLfT/AHr37r3WRQLDgH/Ye/de64N9foB/re/de65qBYcA/wCw9+691wb6/QD/AFvfuvdcffuvdcwpADcFfqR+bX0+/de64kgm44+nHAt/tvfuvdZVAIBIBPPJ5P19+691xZL/AEsBb/W/3r37r3XAixt7917rLGita4ve/wCT/wAR7917rG9tRsLC/A9+691x9+691lUCw4B/2Hv3XuuDfX6Af63v3XuugSPoffuvdeJJNz7917rIoFhwD/sPfuvdeZL8j/bW9+691jIINj7917rkEJAPFj/xW3v3XuuJFjb37r3XXv3XuuwL/wBf9gL+/de6yKotyOf8R/xX37r3XBvr9AP9b37r3XYQkA8WP/Fbe/de64kWNvfuvdde/de697917r3v3Xuve/de697917rkFJFxb37r3XRBH19+69117917r3v3Xuve/de67AJ+gJ/1h7917r1yv9R+fz/vXv3XuuQLn6f8R7917rpr39X1/wBh/wAR7917rkgBFyPz7917rnYf0H+2Hv3Xusb/AF/2H/E+/de66Cki4t7917rogg2Pv3XuuwpIuPwf9je349+691xsR9Rb37r3XrEfUW9+691737r3XvfuvdcrMwBAvbj+n09+6910eD/tv9vbn37r3WRVBUEjk/X+l7/j37r3XBgASB7917rj7917r3v3Xuve/de6yqBp/wBf6/7A+/de66JAYk/UWt/seD7917r2jWRpHABF/wDH6/n37r3XDSf6Hj/A+/de66sR9Rb37r3WVQCOQDzbkf0A49+6910ykngcW/wH59+691wII+vv3XuuaKCOR+ffuvdcWAB4/p7917rkgBBuAefyL+/de652H9B/th7917rrSv8AT/iP969+691jYAHj+nv3XuucYU8sLi//ABHv3XuuMgAY2Fh+AL/8T7917rh7917rKoFhwD/sPfuvdd6V/p/xH+9e/de6xsAGIH0H+v8A8T7917rkqggEj6/778e/de65aF/p/vJ9+691jYAHj+nv3XuugSPoffuvdd2Zufr+PwPfuvde0N/T/eR7917rogj6+/de65ooIuR+f629+69104AIt+Rf/eSPfuvdcPfuvddg2HBP1+n/ABPv3XuvEkm59+691zRQRyPz7917rpwBYWta5/P549+691yVR/gefrz/ALyPfuvdcG4Y24/1uPx7917rItiASBf/AFv6e/de64P9f9h/xPv3Xuu1UEcj8/19+691xYAHj+nv3XuuPv3XusiAEG4B5/Iv7917rpwAeBbj/iffuvdcPfuvde9+691kRQRyPz7917rloX+n+8n37r3WNwARb+n/ABPv3XuuSgMLm5P0JJNzb37r3XFgASB7917rj7917r3v3Xuve/de64FwPpyP6/T/AHv37r3WB5EAJ4H+seSbf7b37r3UNq1EPLAjkXJA9QPPv3XusTViMQdY+lwBpPB+h9+6912JlIvq/wAfryb2/Pv3XuvCZRwp/wBe1uT/ALH/AAt7917rkJwDdr2/2Asfwb+/de68Zyxvcn/Uiy/S/wCP9v7917rMs+pSCRfm1+L8fgD37r3Xi4ABJvwL2I+v+xt7917rsTXFw1/9gP8AiPfuvdY3qFAJJ5/H0+g+v09+69021OQWNTYgjjm/P+A4/wB8f9h7917pH5LcFPEpMkqhFUkgSAM3NrBSLn/YG/8Atufde6Kv3J8jNk9YY2sym4M7S0VPTLPLIk0jBrL+lFPBvxb6XJt/Xj3XutcT5ffzeocjU122NgySw0TtPBUZGBQ07wO5RhA6WB/JXVcg3IJvf37r3VAXbfaud7Bz+QysuXymSWudqhvv6iU1Srov5Ctyf6gG4/x4AA917oCMnVweJpGrTLOyrI0ca+NowRpbU8nBPBBPF/8AX9+690HuYUPKJaYxyKVDIshfWdB1KGLH8HkkcW4+nv3XuklVQtUSsj6dKMZmRgGCSkF2YF/zc3/P9BwPfuvdRgrRyBFeNI2cqFI0Xdjq16hb+tubn8D8W917oY9ibhye1qqnrqHIVNNVU8ivAKZzrYqFv5ZL6Qo49PBvc29+691eh8HP5nG/eoczjMTuPNVmS27UtToEq5GZIUIVHdC4JI4t9T+bc+/de63Bvjh8q9j92bdxuTwuWpZ5qmmV5KVWAkEmgEg3IOoggi9uOPrY+/de6OjR1yzKArBiRx9VAPFgdXPv3XunNHuFPpU2+g+hH9k/439+691Kia97/gA3+v8AsePfuvdcivNxyt+T+f8AG9vfuvddNa4t9Lf4/wBf8ffuvdeNyL/W3H+P9bn37r3XQBP09+691y9Sj+lyf6H/AHn37r3XJQGF2Fze1+RwObcf6/v3XuuDAAgD+nv3XuuSKCOR+ffuvdcWAB4/p7917rj7917r3v3Xuve/de697917rmgBvf8Aw9+6912yfTSP635/4r7917rgQR9ffuvdde/de697917r3v3Xuuanj0/W9z/iv+x9+6912Tpvbgkn/YAH8e/de68vq/Ub2+n4+v8AW3v3XuvMouABa/1+p/oL+/de64EWNvfuvdclUEXN/r7917rJoQKPqSSTyeLfTi3v3XuuDqALj+vv3Xusfv3XuuaAG9x9Lf19+691z0L/AE/3k+/de660L/iP99/j7917riygAWv9Tf8A4j37r3XD37r3Xvfuvdd3FrW5/rf/AHi3v3Xuu1JB45/w/r7917ro/U2BAPIBt9P9h7917rkihjz/AFH+8+/de686BDa9z+f9e349+691xuf8P9sPfuvdcowCTcXAt/xv37r3XcgAb0iynkfW3+P19+6915QCORc3+tz+B9PfuvdcWABAH9PfuvddBSfoPfuvdZEWxOofT6f64/1vfuvdeII5Xgn6/wCP+39+691wbVxq/wBh9P8AiPfuvddqoa978W9+6910w0kWv/r+/de69Yspt/ZNzb62Nv8Ain+8+/de67QA3uPp/r+/de684Atb839+691xBI+nv3Xuu/U34Jt/h/xT37r3XGxH1Fvfuvdc1UNe9+Le/de66YAEAf09+691x9+691737r3Xvfuvde9+691zU2Jt+m55+vAva/v3Xusq/Ut+ALD+hJ+v+v7917rt0Xhvrq/xN+OL+/de6wuALW/N/fuvddpzqvze3v3Xuu9A/wAf949+691xZQtrX5v7917ryqGve/FvfuvdeZQtrX5v7917rhx9Pz/r/wDEe/de65oAb3H+9+/de65aF/xH++/x9+691xZQtrX5v7917ryqGve/FvfuvdZQoUX/AFFrjk/gH6H37r3XHQv9P95Pv3XuuDgC1vzf37r3XD37r3XNVDXvfi3v3XuuWgf4/wC8e/de69oH+P8AvHv3Xuu9C/0/3k+/de64uoABH9be/de6x+/de697917r3v3XuuSi9xb625te3v3Xuu3QobH/AFr3uD/iB7917riASbAXPv3XuuyFC2+puL8fTixHv3Xuu1UNe9+Le/de68yhbfU3v+R/xT37r3XGwP0Bv+fzx+Px7917rxBH1BH+uPfuvdclAPBH4v8An37r3XnUCxH+t7917rh7917r3v3Xuuz+OBfg6ub8gH+vv3Xuuvfuvde9+6912AWNlHNr/UD82/J9+691yVQb3uCPfuvdeZQtrX5v7917rpQCSD/T37r3XPQP8f8AePfuvdcWUAXF/r7917rpQCSD/T37r3XO2kgD+1xz/X8e/de64liDYhTb/A+/de67Fm4IA/Nxx7917rvQP8f949+6914jQLj+oHP+PP8AxHv3XuugS59VyRzf37r3XTKALi/19+691w9+691737r3XvfuvdclAJIP9PfuvdZXX9u4ubNYk/4jj37r3WD37r3Xvfuvde9+6912Da/+II/2/v3XuuvfuvdZFsAWPv3Xusfv3XuuSgEkH+nv3Xuu2UAXF/r7917rq3F/qBx/xQ+/de64+/de697917r3v3Xuv//S3nUA0jgfn8D+vv3XuuVh/Qf7Ye/de69pH1sP99/h7917rvj8AD/W9+691737r3XVh/Qf7Ye/de69Yf0H+2Hv3Xuu7AfQW9+6910CC2mxJ+n4H4v7917rkQQbH37r3XCw54B/2A/p9PfuvdcuB9AB/re/de6xnl+f99x7917rJ7917rqw5uL3/wCKW9+6917So/H/ABP+9+/de67sPpbj+nv3XuurD+g/2w9+6913wPoAP9b37r3XvfuvddEA/Ue/de65KAPpf8gc35P+v7917roqLm4F/wDW9+6911Yf0H+2Hv3Xuu+B9AB/re/de66sP6XN+b2/oB7917rrSv8AT/iP969+6917Qv8AT/eT7917rsAAAD6D37r3Xfv3XuurD+g/2w9+69137917rqw/oP8AbD37r3XWlf6f8R/vXv3XuuaghWUD+hP+Fvrz7917rr37r3XVl5uAb/1Hv3Xuu/fuvddWH9B/th7917rE31+gH+t7917rmqggG1z/AMb9+691ysP6D/bD37r3XrD+g/2w9+6916w/oP8AbD37r3XdgPoLe/de66Kg/Ue/de68AB9Pfuvdc2AIBt9PTyOePfuvdYmVf9Y24HAv/Tj37r3Xa3tyLc/S1vx7917rsgH6j37r3XgAPp7917rxUH6j37r3XgAPp7917ro/1vzbgX4P9OPfuvdeHIuwH+2/H+x9+691ysB9Bb37r3XBhc2A5tf/AGHv3XuuINiAP8AR/jfn37r3WYfUf6/+++vv3XuvOATyAbgcW+g/A/23v3XuuNh/Qf7Ye/de69Yf0H+2Hv3Xuu7AfQW9+6914cf7e/8AvN/fuvdcTcXN7gf2eP8Ae/fuvdeFmGrTa/4PNvx+ffuvdd2H9B/th7917r1h/Qf7Ye/de67sB9Bb37r3XvfuvdcSoJJI+v4/Hv3XuuaKt7c2P9D/AMV9+6911a1x/if979+6910QD9QD/rj37r3XdgPoLe/de68Twf68m/8AsPfuvdcFAYXa5N7f04/2Hv3XuuQAH09+6914gH6gH/XHv3Xuu7AfQW9+691737r3XvfuvddFQfqPfuvdeAA+nv3XuuVgQbgXH5N72/p/t/fuvdcWClW4AIAIt+T9fz/sPfuvdcFYKADe/P49+6913qubDi/5/wB5+nv3XuufP5Nz/X37r3Xvfuvde9+6910QD9QD/rj37r3XrD+g/wBsPfuvdeAA+nv3Xuu/fuvde9+691737r3XIgFVJAuOL2/xJ9+691wsP6D/AGw9+691xOkcFfr/AEHv3XuuwFb6D6cfn37r3XYAH09+6914qrfUX9+6914AD6e/de64sACT9TxYf1/H09+691yX6Di3+H09+69137917rifTwBxf63+hPF7H37r3XtN/wBXJ/r9P969+6917Qv9P95Pv3XuuZAH0AA+thf88/n37r3XXv3XuuioP1Hv3XuutC/0/wB5Pv3XuvXVePp+fyffuvddgg/T37r3XiAfqPfuvdeAA+nv3XuuioJJI+v4/Hv3XuuwAPp7917rG/1/2H/E+/de6wOSOL2FuffuvdRpHRVJLfj6A/i9r8f6/v3Xuktk8tHTIzlwBzwH9QIHIC2N/wCvH+P9CffuvdBBuHtbA4RTLkMpSUiJrDNUTxRLx9GbWRY349+690GjfKrqaBtE++NvRyIxV1/iVOXuD+VDCw/H+9+/de6EXAd6bCzyI2N3LiaoOupfFWwSEpa4NkYH8/0P+9X917oRqXduKqkBgq6aUW1go5GpSfqDzcX4/H+tb6+6905R5aOdv23WxAN76hyf6jkf63v3XupkdarsAShsTfSSARxb+vv3Xusy1qgn8Xa62I4H++H9ffuvdSUrA90tybkEkcjg8m/B+v8AW/8Ah7917rpqplRrgAG5IubA2/P+9e/de6Y6zLxIp8hK2BsVK3P+Gn6n/ev9iPfuvdBZu3fuMwlJLU11VHTwRJI7yTOsaaYRqNyx+pvx/vXv3XuqjPlf/Ml2N1VQZKg21kkzOchik8cNJLGXVlS6alF+NRINubg3N/p7r3Wrt8l/mb2V3nlqyTKZqtSlkkLiiSqqEh8UrsVHjBCmxYqb3HHI/Pv3XuiSZCH7u81cHcHUJajzqFDFQbhUIH0I/H+Pv3XumFPBDj5wjFahGL0dRE0bPIrARlJWIJA4tYf64F/r7r3TdksUsiU9VGI6iUorTU8jax5P06oz+VFh9Qeb+/de6a6Snp4nqhkaBKhainkiiMcgiaOQqbaHB4/AsCBe/wBL+/de6DCoxT/cSkCaNOV0MA2hA51GSVrm6rpIN+b2F7e/de6zZLb8VBFCzV1HWtMBP9jTyEyRQKo9UhBvqbk2P05I/F/de6i0FXBFKUB0xqPEpYELYhWCkt+R9Pz+L3v7917oRcBm/BLHokqIys+pSjlYm0qujTq+g+vC8fXj8+/de6s6+JXzN3z0puCgqqbN1MdKjQRyQy1BaOQBtTrocEC6/wCsT/W9vfuvdbjXw8+de0O6du4qOryUNPnJaSIyQPNH5HkChGWNG/Vf68fU/wBT9fde6tCxuVp62NZYX8i6VIZL8gqGJ9ZN/wA/Ti/v3XulLHKGjurE359SqOb8hRb/AA/2/v3XusiObcm45FuB9f8AW9+691lUBgSR+bDk8D37r3XMAD6C1/r7917rwAH0H1/1/fuvdeIB+vv3XuvAAfT37r3XioP1Hv3XuvAAfT37r3XioP1Hv3XuvAAfT37r3XFiQwAPHH+9+/de67YAfgE35Frm35Pv3XuuQtpX6av7YsRYn6W/23v3Xuve/de67BsQfrb8e/de66YqLc/X8WPHv3XuuhYnUOSPzz/vvz7917rrQo/x/wBj/wAU9+6912FA+g9+69163N/8Le/de679+691737r3Xvfuvde9+6914WH4H++/wBb37r3XN/qPpawtb+nv3XuuBAPBH5v+ffuvddAAfT37r3Xfv3Xuve/de697917r3v3XuuioP1Hv3XuvAAfT37r3XioP1Hv3XuuDgcW+v8AQf0+v09+691yABAvzYW55I/wv7917rmoAP0/pYCw5/Hv3XuuJAP1FyCfrf8AP19+6914AD6e/de679+6912QGAuL6fzc/Q/8b9+691xAA+nv3XuvEA/UA/649+6913YD6C3v3Xuve/de697917roqDa/49+691wW/OkAf1vf37r3Xfpfjnix/A+p/wCNe/de6yIoVXt9bWufrY8WuPfuvdde/de66IB+vv3XuuCfni30/wB9z7917rJ7917rogH6gH/XHv3XuvAAfT37r3XioP1Hv3XuutC/0/3k+/de67AC/Qf8T/vfv3XuuigP+H+tb37r3XtC/wCP1/3w9+6917SLEfg+/de67YlVUJewJJv/AF49+691kQh1I/p9D+Rf37r3XBl5AYf6x5t/j7917roAD6e/de679+6910VBtf8AHv3XuvBQt7X/ANj7917rv37r3Xjz9f63/wBj7917roAAkj6n6+/de679+6914gH6gH/YD37r3XrAfQW9+691zc3N/wDAf6/+x9+691w9+6914gH6gH/Yf77+nv3XuuJUH/D/AFrD37r3XYULe1/9j7917rpWLXv+Le/de65e/de697917rx5FrA83Fx+ffuvdd6AVBCrwOQAPx+ffuvdcCoP+H+tYe/de660D/H/AHj37r3XJF0kWuf8D9bj6f8AG/fuvdd+/de697917riUBN+ffuvddhQt7X/2Pv3XuvEA/X37r3XgAPoPfuvdd+/de69f8WP9b/j/AFvfuvddEA/X37r3XrD+g/2w9+691xYKLXB/5BsPfuvdeCkizW4+hF/9j9ffuvdchGhBvfjm5PH+xt7917rrQv8AT/eT7917rwXSbgm/+w9+691ka1ww+rDn/DT+P959+691wKg2v+PfuvddBQDcX9+691y9+6910QCLH37r3XQUA3F/fuvdeZQ1r34+lvfuvdeKg25PHH49+6914KAbi/v3XuuXv3XuuyAVAseSCeb8gWIFvfuvdcQAPoPfuvddNbgG/P0tb6/7H37r3XEJfn8H6W+v+F/fuvdd6B/j/vHv3Xuuin9P959+6912qkG5t9PfuvdZQA11N+f+I9+691jMYBsb8fX6e/de68FA/wAf9ex9+6912VBFvp/rce/de646B/j/ALx7917r2gf4/wC8e/de6yOg0ra9v9hf/C/v3Xusegf4/wC8e/de67CgG4v7917rsgEWPv3XuuggF7E8/X6e/de64sgAvz/vjb37r3XAW5uL8cf6/v3Xuuvfuvdf/9Peg/1uB7917r3v3Xuve/de697917r3v3Xuve/de697917r3v3Xuu1A1A2/I/1/9v7917rqS5awNioGr6/nnj37r3XQIIBH0Pv3Xuu/fuvddWF7/n37r3Xfv3Xuve/de697917r3v3XuuL/AKT/ALD/AHv37r3Xk/SP9j/vfv3XuujcHUT6R+B9fp/vPv3XuuQIIuPfuvdc1Fz/AK3Pv3Xuuibkn+pP+9+/de669+691737r3XAm5Kj6/1v/sffuvdche3P19+69137917r3v3Xuve/de697917r3v3Xuve/de697917rkDZW5F+OP6/wBffuvdcffuvde9+691737r3XvfuvdcSoJJI+v4/Hv3XuuwAAAPoPfuvdd+/de697917r3v3Xuve/de697917r3v3XuuR/Sv+xJ/wBva/v3XuuFgT9L2/5H7917rv37r3XEj83PHNr8G3+Hv3XuuIe/FrX4Bv8AS/59+691zAI+pv8A04At/tvfuvdd+/de69x9SBx/vvr7917r3v3Xuve/de69YfW3P9ffuvddaVve3N7/AFPv3XuuQFyB/Ugf7f37r3XmN2P+vb/be/de669+691737r3Xvfuvde9+6911YXvbn37r3Xfv3XusTE3PJH+x9+6911qb6c/X/G/+t7917rKt7C/19+69137917r3v3Xuuxa4J/Fz/th7917rr37r3Xvfuvde9+691737r3XQAH09+6910b/AFB4AuRb6/7H37r3XakkXIt/T/W9+69137917r3v3Xuve/de697917r3v3XuuYJCH+hNv945/wCI9+691w9+6914BfyoP+8f717917ro2JCBbAiwNz7917rsAqAD9R/xPPv3Xuve/de697917r3v3XusTEhuDYi3I/2/v3XuuakkAn37r3XL37r3Xvfuvde9+6912foP8B/xPv3XuuvfuvddEA/Ue/de68AB9Pfuvdd+/de697917r3v3XuvWH1tz/X37r3Xvfuvde9+6917gggi9/fuvddAAfT37r3XIC5H+9H6f159+6912x5P+v8A71x7917rj7917r3v3Xuve/de6xupJ4/p/h/xPv3XuuSggc/19+6915rngGx+v5+nv3Xuuwbj/EcH/X/Pv3Xuu/fuvdcGfSf9gD9bW/x9+691Hk59RNyf+R+/de6wMQAR+SP9749+690xZWqSngZ7n0ox+oGqwJHF7/8AGvfuvdU+fPv5qDoTaOTfFtF/FvE0VOPuCmktqAd1Ava44/qb/S1x7r3Wop3N89O8O28pk4Yd25VGked6eClrJ6aAxB2YRLYgf2m5uSfpewBHuvdEPzXfnaMNXI7Z/NtVRzfvh8jULGnicl1Jc8/W5N/9tx7917oVevfnP2rtGUH+9+UpqiOJUjRMlUspiBuoNyb3vyfrb/be/de6PD15/N37d2k9G028autpdBLQmqkqW1ooGhy30vcf43vf8e/de6sV6R/nkZ6qydJi9yxUmUUoXZhOKacxqgZ2kdgFFh9Ppc/Xi3v3XurcejP5r/QnZ5goqvckGGyUzpTtT1k8Khp2A1AzPwAGuBp/ob2v7917qyba3au1t00i1mHzVFW0rBfFLFMjqxADHS4uDYH+o/2B49+690v4s5A7rJHICFbSy8tdSgtZgB/Un/ibce/de6a8vu2loKeaSWqWJIkkd2YhEQKP1MT/AIf76/v3XuqvvlD/ADIurOl4a2ljycOVzMSyRpTUjRy+OZQQizMlyBqB/wBv9Offuvda6nyH/mbdt9w5CsxODnkw+Dd5LRUk1qpEl1LZLgEnTa4NxzyDx7917qsjcee3Fl6Wfclfka2pieomhl+7rkavWVTrPkQktpu17X08mw49+690EbtLO4nnqYpIf1yi8hkjXUW0lUPANxe30+vBPv3XukpV1tVH50qzSII5S0McUszaQ3MbThib3H+v/iOPfuvdJ4PUO8xjWOzM5TwSagQoDFgj8kc8j+n0tz7917p2gNVGrys8boFVFSM+qNWX+2D+eebcfng39+691J0RRwI8ymSLyIoMsZk8JJDG625+pPIN+B9LW917pPZmsjqK6YJolj4KmmiERKpwCY1AH+vxzxe9h7917pEVIiinLCBEDOWaXnUdI0iIgeoWufpxyPyPfuvdRWgEIFWlO0iBgwBIKMxb66WBNxx/sLDge/de6zCqNx5JGiNyVjjcWditwLDgW+nH+8n37r3Sjx2craDRUTrMNSqYtUhXTIrnTpEdgRyOSP8AX+nPuvdHV6L+V+7OtcviKzG5SajNDURtHJDUSEsigF4XvcWP1PAt+P6e/de62xfgr/NT21vqjw21t6ZRafKeKOH7iaZGLSFgqxueB9Pz/T68ke/de6v+2pvbEbkxdNXYyriqYJoklR4m8q6WUMeVJt9b/wCx9+690uBMrAAG/ANwpAPA5s35/wB9Ye/de6mK5vYcC1/wef8AX9+691lVzex5v7917rJ7917r3v3Xuve/de697917r3v3Xuve/de697917rqwJBIuR+ef9t7917r1ub/4W/3n37r3XIjT6b/kk/65P/FPfuvdde/de697917rsIrGzD6Xt/gf9h7917rrTpJFrfn/AAP+t7917r3v3Xuve/de697917r3v3Xuve/de697917r3v3XuuxyQD9Pyf8AW9+6914kEkgWH4Hv3Xuuvfuvde9+691737r3Xvfuvde9+691737r3Xvfuvde9+691737r3XVub/4W/3n37r3XE+k8Dgm5J/Go88+/de6yrzdgfpfn/G3v3XuuPv3Xuve/de697917rsEg3/24/B9+69121r8fQ82/p/h7917rj7917r3v3Xuve/de697917roi/9f9gSP969+6911pH4JH+sffuvdd2Avxb+vHv3XuuZ06Rb6k3J/wABxb37r3XH37r3XiQOT/U8WNv949+691juq/T6H6/7D/X9+691zF/zb/YX9+69137917rgzEWt+b+/de66Ukgkn9PNrDn/AAv7917rmDcX+nv3Xuu/fuvde9+691737r3XYFyB/U2/2/v3XuuTG1l/AAuPxf37r3XBbIePz9R/W3v3Xuu5CxClfpzf6f4fW/v3XuuC6udX+Fvp/jf6f7D37r3XfJtptz/W/wDsPfuvddBg17fj37r3XL37r3Xvfuvde9+691737r3Xvfuvde9+6912LX5+n/FBf37r3XmZdRLE8nj/AFvfuvdcQb3/AKfg/wBf6+/de679+691737r3XvfuvddBQt7X/2Pv3Xuu/fuvde9+691737r3XY+tv68f7f37r3XR4JH9Pfuvde9+691yAsNXH9B/W/9bf7f37r3XH37r3XvfuvdeuB9Tb37r3XEEkm44vweefr7917rl7917r3v3Xuve/de697917r3v3Xuve/de69x+QD/AK/v3XuugLfkn/XN/fuvdczYKBzckE2/p+B7917rj7917r3v3Xuux9CPzw3+wHB/3se/de66JsL/AI5v/rfi3v3Xuugb8/j/AHn37r3Xfv3XuujcC/8AT6/635t7917rwN+R9P8Aeb+/de679+691737r3XvfuvdeHJsPr7917rkxvxx6SQLf8T7917rj7917rxAP4H++/1/fuvddAW/J/1r8D/WHv3Xuu/fuvddEX/JH+sbe/de68Bb8k/65v7917rkDY39+69121iQR+R/xPv3XuuPv3Xuve/de66Jta39eeOAP9f37r3Xa+prfUWuSP6+/de65Mbm3HB4/wCN39+691jDEsRxxf8A3v37r3XL37r3XFiQAR/X37r3XEP/AF/3j37r3XTE/SwsQD/xPv3XuulFzb/D/iffuvdesf6p9Lf7H66vfuvdf//U3ndJ/wBUffuvdd6f6s3+39+6917Sfwxt/jYn/b+/de69p/2pv9v7917r2n/am/2/v3XuvWNiATf8En37r3XWlv8AVH/effuvdd6f6s3+39+691zRRqF2b8/k88fT37r3XF9QdtIB+nJPJ4/Pv3XuurHTb6Hn6G1uf8PfuvddaW/1R/3n37r3XYX+rN/sD7917roA3+pIB+hJ549+691yIub3I/wB4/23v3XuutJ/LH/Yce/de69p/wBqb/b+/de69pH5LW/PP49+69116hwouBwL/X+vv3XuutLG5LEX/s/j/ePfuvddhCPo3+8e/de65qG59Z4BPAA9+6911yPxe39Tz7917rxU8XJFx+Dx/r+/de660/7U3+39+6917QL3Jb/b8+/de66uwNtJI/B/P9WJP59+69171nm4H+FiCP8AXuPfuvdd6Sfqxv8A4Gw9+6917T/tTf7f37r3XtP+1N/t/fuvde0/7U3+39+6917SeRqIH9bm/wBP9b6e/de68FcDkkcn6i/545P+Hv3XuuVm03LnkmwHHHv3XusfrvYXP0t9CeffuvdctLf2iwP9Pp7917rrSf8AVH37r3XIAgcm/v3XuvEH8G3+wv7917rqzf6r/eB7917r2n/am/2/v3Xuvaf9qb/b+/de669YuAL88Fj/AIf6/v3Xuu7E2JJB/oDx9fyPfuvddamHBW9vyPz/ALx7917r3rPIsP8AC3+93Hv3XuuTB1JXhrfQ8c/n37r3XWkkXNwT9QDx/T37r3XWk/6o+/de69pN76jcfn37r3XiSOCNV/za314tx7917rwBF7em1xYi/wDseffuvde0sf7R/wBtb/evfuvdd6f6s3+39+6911pNxybfm5P/ABHv3XuuRF/yR/rG3v3XuurH8Mf9iAffuvdes3+q/wB4Hv3XuuSqxI9R/P0A444N/fuvdcTqvxz/AFJ/qT/X37r3XipNvVbjkC/19+6917T/AFZv9v7917r30Nrkj66ifp/hz7917r1m/wBV/vA9+6911dl45b/G1v8AYce/de67sW5N1/wB9+6910UB+pJ/1z7917r2gf4/7x7917rux/DH/YgH37r3XrN/qv8AeB7917rq5HFi3+Nrf717917rl6ypIcoL2K/nnj6f4+/de646T/qj/vPv3Xuu9P8AVm/2/v3Xuvaf9qb/AG/v3XuvWb/Vf7wPfuvdes3+q/3ge/de66Kkm5a5/rb37r3XtB/DN/sST7917rvT/Vm/2/v3XuuwtjfUT/gT7917rxB/Bt/sL+/de69Y2PNz+Da3v3XuuPrH4Lf4gEj/AFuPfuvdd2Y/quv1sAbfX839+6911pP+qPv3Xuvepf8Aah9f8f8AW+vv3Xuu/Uw+pUf0+v8AsffuvdclT0n120/QWHP+xPv3XuvWIve5/INrcH6e/de64km9gpP+P49+6911d/6D/ff7H37r3XRQnm4ufqP6e/de67CsABqt/sL/AJ/qffuvdd2b/Vf7wPfuvddXZeOW/wAbW/2HHv3XuuwGb86fxYi9/fuvdeKm59R+p/3319+6917T/Vm/2/v3XuvWP4Y/7EA+/de66uy8ct/ja3+w49+69136jzfT/ha/+9+/de66uy8ct/ja3+w49+6913y3J1Kfp9f959+6910VP4Y/7E+/de68A3+q/wCJ/wB79+6913Zv9V/vA9+6916zf6r/AHge/de68CQbG5AFybfX/Ae/de671MDcKTxe/wBLX49+6911Zj9TYjji1v8AXPv3XuvWb/Vf7wPfuvddXZeOW/xtb/Yce/de679R5vp/wtf/AHv37r3XrN/qv94Hv3XuvWb/AFX+8D37r3XR1A3tq/xtz/rce/de68ATcj03PItfn+vPv3XuuyGAPPP+sP8Abe/de6wNqb6tx/Sw9+691ja4sL3HBHAtx7917qJKGFxckn/Aekf04+vv3XukVuxJTj5lHJ8MhAOom+lhe/8AsR/yP37r3Wpx/Nv2/lczXvDVTzQUP3D+YoWDFUZ2uQ3BH+vf/H+vv3XutcbIbUx0WQ8VDWaIY5JSZqdj9w66bMr88XI/wI/H49+690Eu4NqVUM088OuoVy6o3jL/ALZP1bVfm/Fzc/T37r3QdVe25JJ4z9nTq0TXdpGaFHP5V7W+otYiwJvf8e/de6bK3ak9Nj5q6Ohq4hSTAVkkoBgR5fXSRKAQeSSTa9xYX5v7917pLmatopYTTVtQkii7fbCSIHUPUhJJPBuODyLce/de6EDG7h3ftGlpc1SZSpc1EyGGKnmnaaOQH9TBjYEXFza445+lvde6Pb8fP5mfevU1Zi8dFubLSY2mnKrQ1FTLKsga2uNxLe1uPqb/AI5sAPde6v66T/nSVFdhaKDduCkrqjwqXropfD5FVQNPjsP3Lgk2AFrce/de6Db5NfzVtz77xdZgtiQvgIKmKQSVcs5NQQOZIjIBbkabC178gj8+691RTvrfm7d15Krrslk6rIVFRNM9TI0stQsry6TCNS306bkWWx45J49+690GNe7U9ZOjZCSKZqaMOXgcPTyOgDRppHqBt9Tci5sffuvdI+WaqkMtKqSyRpcylRJ49YICMxluS1xf6m4sP8PfuvdchLIX0JNHEskBZgytwqcSiwsCCR/a544I+vv3XuumopzKXl0MjoNDariZNOpGcJ+QfTY88c+/de6jU1LA0pkrJzTpGsqmaGFGdiwOmBBay35u1rC/HP0917p0/uu9HSpVwVC1Jq11GlYs8kD6wih5L21abE2sLH+vv3XupUW2quoRaaTWFedmssjOFKCx9IOn+zb+v9L8e/de6wy7RWGZRFFNqkK+RSg1FAfUQV/H+9c8e/de6SWX2m0fqWneSYXaNULB7FyWDBfqALHnk88+/de6Q9Rja2MlIwNJ8raWiBcEJpLlVBBufTbn/bn37r3USXG1kEKpUUUSO3qEoUCRLqP0q39bXBH5Nh9B7917ptaqJWISv+1D6EBXX9LixItz/r3/AN49+69050GSkhiZSLaSXRlXS1mA9XP1/I/w/wBf37r3QxbA7Pye0sjj6zHZOop5I2V20TtCSFA0gFbWPp+ot/r+/de62bP5dX80DIYWsxm0d65N6nGypTwRzTVPkkjBRIwoJF7DTf6k3vf37r3W1t1n2lguwMJQ5fEV1NVw1UMUi+Jw7Ir/AJkseTYj/fH37r3QxRTqQCG1GxBKiwDA8rY/ke/de6loSwvq4v8AS319+691mDG6i/HA/wBhf37r3WX37r3XRB/Bt/sAffuvddEsP9qv/QWt/tvfuvddgkjkW9+6914g/g2/2APv3XuurN/qv94Hv3XuvWb/AFX+8D37r3XY1E29P0Y/n8C/v3XuurNcnV9Tf6D37r3XrN/qv94Hv3XuvG4B+rE/QgWt/j7917rpSxH5Ug/kDn37r3XL9wjg6gPxYC39Pp7917riWK8Ec35ta1v6+/de69cn6B/8LAG/+Pv3Xuu7N/Vh/gyj/b+/de69Zv8AVf7wPfuvdes3+q/3ge/de69Zv9V/vA9+69171f1B/wBcW/3r37r3XIFkFyASeBa/FvqSPfuvdcBc/S6/64vf/H37r3XrsvHLf42t/sOPfuvdd+o830/4Wv8A737917r1m/1X+8D37r3XvV/UH/XFv969+69171/7T/vPv3XuvWb/AFX+8D37r3XrN/qv94Hv3XuvEOBcNf8AwsL+/de66AcgEm1/xYE/7H37r3Xfr/2n/effuvdeOo8en/effuvdd6WUAahY+qwF/rxyT7917rqzf6r/AHge/de66s/+qH+29+6913Zv9V/vA9+6916zf6r/AHge/de6yJ+Qxsb3Uj8H/X9+691xNwdNuT+eLD/Hn/Ye/de642b/AFX+8D37r3XrN/qv94Hv3XuvWb/Vf7wPfuvdes34a/8Ari3+9e/de696/wDaf959+6912A5NvT/vPv3XuvHUT+r6cfp/p/r+/de66s3+q/3ge/de66Kk/Vv949+6914WT6+q/wBOPpb6n6+/de66DAflj/r2Pv3Xuuw2r9NuPrf/AI17917rxUt9SBb+g9+69114/wDH/ePfuvdcrN/qv94Hv3XuveoD/VG/9Lce/de696/6KP8Aff4e/de696/9p/3n37r3XYYqQSL/AJGm/wCP639+6911dmv9VP4uL6iffuvdes3+q/3ge/de65qCQVJY3IsQANPB5Pv3XuuJDrwdPF+eeRc2PHv3XuuJDn8gf6xI9+6914Bh9Av+8+/de68Sw/ob/wBAePfuvddAuSfoLW/H1/2/v3Xuu7P/AKof7b37r3Xfr/qp/wBv/wAR7917r3r/ANp/3n37r3XvX/tP+8+/de65DWBe4Gq4+n9PyCf9f37r3WMqx/IP+uLf717917rwun15B4uL8W55/wBv7917rne4uv8AsL/8a9+6911cjlrW/wAL/X37r3XtRb9NuPrf/iLe/de696/9p/3n37r3Xrsv+1X/AMLW/wBsPfuvdeuTyAAb8g3+n4/4n37r3XvX/tP+8+/de696/wDaf959+6912SwGogG5twTfgC5Pv3XuuIcf0P8Ahbn37r3XIszBQt1C3vcDkkk/T/Y+/de64kP+GH+xHv3XuuyG/B4/x/40PfuvdcWDHiw/rx/xv37r3XY12+g445v7917rv1/7T/vPv3Xuver+oH+sL/737917r1m/1X+8D37r3XrN/UH/AFxb/evfuvdeuRy1v9he9/8AY+/de661j/H/AHj37r3XtY/x/wB49+6912CXNlsP6lv+Ne/de67Oom+oD6fQC3+Fvfuvddev/af959+69171/wC0/wC8+/de69dxzZT9eOf6fn37r3XZDH9QA/IA+hv/AFFz7917rogg+mwH9D/X/Ye/de68df1uL/0/r/sT7917rsgkD6X/AD9bf439+691xAYHjT/rc2/17e/de679f9FP+3/4n37r3XvXx+kc8/U8e/de67Jtyfp/rc39+6910GJPHAANiQTf8cf7z7917rv1AG51H8X4/H0Pv3Xuuhqt9FBv/sLf7D37r3XV3/oPfuvdd+v+ij/b/wDEe/de696/9p/3n37r3XtRvpH1HNyCARf8e/de679XH0PIvweB+fz7917rx1fi3+xv7917rmAxU8LwTb9X+vb37r3WP1/7T/vPv3Xuvev/AGn/AHn37r3XjrII9PP+v7917rmgZEv6bk/m/wCf6e/de6xlmFi1jf8A17/7z7917rocklf9jq/x/pb37r3XZLj8A/6wJ9+691xJY8FT/X6H37r3XD37r3XIEFSLcjkH/D6n37r3XH37r3XVj/U/7x/xT37r3X//1d6D37r3Xvfuvde9+691737r3Xvfuvde9+691737r3XvfuvdcluCLfn/AHr8+/de67a4JsT/AFPP5Pv3XuuFyfqb+/de697917r3v3Xuve/de697917r3v3Xuve/de697917rsEj6Ej/AFj7917rr37r3XvfuvdcluSR+COf9b37r3XtRH04H+w9+6910ST9ffuvdde/de697917rsEgWB4/3359+6914/jm/A/2H+Hv3Xuuvfuvde9+691737r3Xvfuvde9+69165P1N/fuvdcjyo/wJA/1jzz7917roEgWHHPv3Xuurk/U39+691737r3XL+z/AMhf8R7917rj7917r3v3Xuve/de697917rsEj6Ej/WPv3XuuufySf9f37r3XYJH0JH+sffuvdeuf9f8A1+f979+691yY8g8cgH6A/wC9+/de64Xv/wAiA/3r37r3Xvfuvde9+6912CR9CR/rH37r3XiSTc+/de669+691737r3Xvfuvde9+691737r3XvfuvdclHNuebg2+oH5PPv3XuvH9K24vfni/1/rb37r3XH37r3Xvfuvde9+691737r3XYJH0JH+sffuvdde/de697917r3v3Xuve/de697917ru5/BI/wBPv3Xuu73Buef62JuebXPv3XuuPv3Xuuxb8i/wDsbe/de669+691737r3Xvfuvddg2FrA/4kXPv3XuvEj8C3+xv7917rr37r3Xvfuvddkk/X37r3XXv3Xuu7n+p/259+6912b2Um9yPza3+wt7917rj7917rsG39P9iAf979+6911f8A3v8A3k+/de656ltYIL/6o8/X8f4e/de68H4HHH0I5+n+x9+6914gqPqCBcn6EAj62v8Ai/v3Xuur+m/H1+th9LX9+6910eR+Pr+OD/vHv3Xuuvfuvde9+6912CR9CR/rH37r3Xhe4J55Frk2PPHv3XuvEWJH9CR/tvfuvdde/de697917rsG39P9iAf979+6914kn6+/de68CR9CR/rH37r3XVyfqb+/de697917r3v3XuuwxH0Pv3XuvEk/X37r3Xrn8Ej/AABPv3XuuSt+oHkWubi9+eBz7917rhc/m3+wAHv3Xuve/de67Bt/T/YgH/e/fuvddXv/AMiA/wB69+691737r3Xvfuvddg2/p/sQD/vfv3Xuur3/AORAf717917ro/Q/6x/3r37r3WD37r3XFl1fmw/pb37r3XQj/wAf96H+8H37r3WKehhmjKyqpDLpJIVrK31It9PfuvdUQfzdvjTld2dXZjc21aWQ1NJFUTuaeF5WYiNr/pP+t+P8ffuvdaEW9ctntp52ux9dW1cdTST1UVapDwhGWQlE0k21fg2FwPfuvdQaTsyrh0ieoL6lWNYtYf8AUuu7swJJ4Ivf8/UWB9+69080+8cZXXSshVw1pAUXWUJs5Q/ni4A+oHP+Pv3XunquzeIzgWNm1QiARiMAIpmB0xSy/RSU55YE/S9+PfuvdR6TaGGr4JalaiClETA6pNWkAoqsW0EMbkEgg2ufp9ffuvdT6zatPKaOCiSGeGlH1k0tNWOCHAVV+lrmw/xFzyLe690l8dtSFdwoa/F6KWKsNfNCulHMMbhkpzJp1Rkj6vqF+AD9T7917of5a+npJWFGv8NopUVqSCnkMi00SrqdJWYG7kEaj9bW59+690m5N0zyro+6eRNbFVaRiODZfSePpa5tc8D8e/de6gw5iZRUwjzqZCsthIyKVRi4IZCLG9zxb8cW9+691EbKCqqvuq2paXTHIsYDEyeRRpCSA2uo4PNze/v3Xum9pYozLGks0b1LprklZ/DGQgIBY86vqSLkWte/v3XulJDBRMlGtJTmY0qaKmWeyRyyai5aNiTcc8c2PI4t7917pxo6eBy0DlCU1AERp6ZXJdnIQAFbED/XB59+6904Js6GSMT62YObsQpCOSLhQqfqX6cm9jf8j37r3SmxuBanQkxOVjFgpI8ZQ25tyQf62/wJ9+690tocTSVFPGsVMy/2pPCqiRBf9YZf1c3/AMTwPpb37r3UWbbTySiePyOFDqrMCxdLDhk/rwPpbj6e/de6aKra6rG87RvaQASNGrkoruQo1n6fTkD/AHn37r3QYZbbMKzszmSJKVWVJEjj1BpLkrIF/HNyCb/m/Hv3XukEmL+3radYYWyEsfnWqeqBePxul0eMsbaRcj/GxBFuB7r3SHqdvSOS0iiIVE7RaYQBCXLk6pCPobccWFrH6n37r3TbJtWWHQorC9XO5ijjh1Tl2JuImTk8AXuLf72ffuvdQZoKmkkekloHh0HSKhyS7BSVYGMcKAb8WBv/AE+nv3XuhB2L2BlNoZKGrpjMPHNGBIrmIxaLP5A0dvqT/sLD+nv3Xutjj+Xx/MjzGxKzFYLcuUlnoZZYKeRJKmN1giYIsZJYaifyOSfr+B7917rbp6c7m2/2dt3HZvD18NVT1cUclo2SVlMgu5Hj54N+P949+690YCCoDBTww5sRfkfX6H/D37r3U9WBAK/QfTi1vz7917qQrWsH5J+n1vb6Acf4+/de65G34Fv9jf37r3Xgbfgf69gT/vPv3Xuur3/5EB/vXv3Xuve/de697917r3v3XuuSnm34IIJ/IFvx7917rj7917r3v3XuuwSPp7917rr37r3XJWKm4/2P+Pv3XuuzYci3P4I/p+Pfuvdcbn8XH+sSPfuvddf7En/XJP8Avfv3Xuve/de697917r3v3Xuve/de65HgLcc82uSLj8/737917rq4/oP95/4r7917rwNv6f7EA/737917rq9/+RAf717917rsEj6e/de68ST9ffuvdde/de697917rs24t/Tn/X9+6914Ei9ja/8AgD/vfv3Xuuvfuvde9+691737r3XIj82H0F7fi/09+691x9+691737r3Xvfuvde9+691737r3XMgkBvz+f8LG1xb/AA9+691w9+691737r3Xvfuvdd/14uPxe/wDxHv3XuuvfuvdclsD/AE4+v9AB7917rj9f8P6MeSR+Cbe/de697917r3v3Xuu72/p/sQD/AL37917r1z/h/th7917rxP8AvrAf717917rr37r3Xvfuvde9+691737r3XZJP1Pv3Xuuvfuvdcx+ljYEf7G4+n+8e/de64Hn8f7Yn37r3Xvfuvddglf+J49+691zbka7gDhf9ib39+691wBH5F/9iR7917rxI/At/sSffuvdeBtfgG/9Re3+t7917rxN7cAW/oLX/wBf37r3XXv3Xuve/de697917r3v3XuuTfRfpe30/wAP6+/de64+/de67/2AP+3/AOI9+6916/8AgP8AeffuvdeBt/T/AGIB/wB79+6916/+t/th7917rr37r3Xv9gD/AK9/+I9+6912f9a3+3/4n37r3XXv3Xuve/de65KT9Afrf/b249+6912GYkXIPI/At9f6e/de66JuTYfgn6m4H5/Pv3XuuuLH63/H9Pfuvdde/de697917r3v3Xuve/de697917r3v3Xuve/de67/ANgD/t/+I9+69164/oP95/4r7917r1/8AP8AYX/3v37r3XIXIb+lv6AXP4+nv3XuulAJIP8AT37r3XIqoF/V/sLe/de64G34v/sbe/de669+6913yR/rXJ/2Pv3Xuuvfuvdd8f09+6916xtq/F7X/wAeP+K+/de669+6912Da/AN/wCt+P8AW9+69117917r3v3XuuZPpUfn6/7D8e/de64e/de697917r3v3Xuve/de697917r3v3Xuvf7H/Yf09+691737r3XJTY/4fn37r3Xn/UbAD/Ae/de64+/de697917rI54A/P5/pb37r3XD/YA/7f8A4j37r3Xrj+g/3n/ivv3Xuuvfuvde54/3n/jXv3XuuBBB1KL/AFuPr9fz7917rlYEA2F/z/X6fQ/7f37r3XQQA/k/69vfuvdd2H9B/th7917r/9behIsbe/de65afSCPryeP9e3v3XuuSgFRcf1/3v37r3Xelf6f8T/vfv3XusbWBNvfuvdc1AsOAf9h7917rpkv9LAW/1v8AevfuvdcCLG3v3Xus0QFwbAk35IB/3v37r3XCUASNYW+n/Qvv3Xuu1AsOAf8AYe/de65WH9B/th7917rgyX+lgLf63+9e/de69pshvYnjn37r3XEKSL8e/de66Isbe/de6yKBYcA/7D37r3XKw/oP9sPfuvdesP6D/bD37r3WNgbmw44tYf4fm3v3XuuaqLC4sTe9x/jbi349+6910QAbgAWDEAfk/wCP+39+691wA1AWH0PqP9L/AE9+691kAUgWH+3tzbi/v3Xuu7D+g/2w9+691ib6/QD/AFvfuvddX4t+L39+69117917rsKxF/rf/Yf737917rKFAHI5/N+ffuvdcGBubDji1h/h+be/de65qosLixN73H+NuLfj37r3Xdh/Qf7Ye/de69Yf0H+2Hv3XuuD2AAA/N/fuvdeQAi5H59+691zsP6D/AGw9+691jcAHgW4/4n37r3XaAEcj8n/evfuvdc7D+g/2w9+6916w/oP9sPfuvddaF/p/vJ9+691x0jWgtwSLg/m5tY39+69109r8ADj8f6/v3XuugpIuLe/de6yKtvqATf8Apf8A3v37r3XFkJPFgOP9759+691xb62/oAPfuvdckUEcj8+/de65aF/p/vJ9+6913pUfj/if979+691wZCTxYC3+8/7D37r3XEqQeAT/ALz/ALf37r3XJVBHI5v/AIj8e/de65aF/p/vJ9+691yCqF+gvf8APJtb37r3WFxY/wCvz/xX37r3XNQLDgH/AGHv3XuuVh/Qf7Ye/de69Yf0H+2Hv3XuuDKfoBwPpz/X6/X37r3XAgg2P19+69117917ru9voPqLf7fgn/e/fuvdde/de697917rs8Hg3/x9+69117917r3v3Xuu7H+h/wBsffuvddhGP9P9bm/v3XusgUAcgE+/de68wNrADm3+H++/Hv3XuulQW9Q5v/X8f7D37r3Xehf6f7yffuvdd6V/oP8Ae/8Ae/fuvdY3AB4FuP8AiffuvdcQCfoCf9Ye/de6yKvBuPz+Rz7917rgwAPH9PfuvdcffuvdZEUEcj8+/de656VH4/4n/e/fuvdcGS/0sBb/AFv969+691yVbfUAm/8AS/8Avfv3XuuD/Uf63v3XuuSqCASL/wCxP9ffuvdcgAPp7917rE/6j/sP969+6912LEAFQo+pa5+n+uffuvdcwq2/B/x4Pv3XuuJNmI/GoahY2NrH37r3XjptYH8gjn+vFvfuvdeVRzcc3/4j/D37r3XLQv8AT/eT7917r2hf6f7yffuvdY2AB4/p7917ry/qH9Bcni5+nHv3XuvWLEkDi/8Avvr7917r2hv6f7yPfuvddEEfX37r3WSNQ31sTc/W/wDS/NvfuvdduAWKqACOf8LXI9+6915QCPoLjg8D6j37r3XBwAeBbj/iffuvdcQpP0Hv3XusgQWFxz/r/wCP+Hv3Xuu9C/0/3k+/de69oX+n+8n37r3XBl54Bt/sT7917rko4II+p/1vfuvdd6F/p/vJ9+6917Qv9P8AeT7917r2hf6f7yffuvde0L/T/eT7917rGwAPH9PfuvdckAINwPr/AMR7917riwAPH9PfuvdcffuvddH6H/WP+9e/de6whSfoPfuvdZFQW9Q5v/X8f7D37r3XRS7AC4BH1/1+Pr7917rKIbfkH8Hk/wC9f7H37r3SE7C2Ti97bayWCylNFUU1ZSywtG6K6nyIV+jf7f8A2/v3XutBj+cR8DMt1HvvJ7o25hVjwddka2smkip7IXkOpiAhsRYAf4c+/de613ak1mNNUBTFj43il8wC+ICWwAawH9mwP1JtckH37r3XGbNQxyxPjYqmkhMKoYqgXlaYgmWRWS2kNq9Orj+g/Hv3XunGhyssoZPVqUaFiVlCm/q8ha3qJJtcf0txY+/de6WdFlaqjWnkkneNpCYgrOsmpgBZPGvBAuDyD/UWN/fuvdLbB7wrqCuLTCmqoo9EpPkIRWDFDKHQXHHAub3B/sge/de6Eal7DwTy1cs0MsDyKsgGuOUyzgWpoqmQWshI4AH0+tz7917pS43I43cyrLG6RGOObXGqFkjUL+4yKnAVWuPp/W54Hv3Xus52jBkBSzLKszH1sqgwrIoJURsY9JHHNwR/rn37r3SBzuOyeOq2elpzFTRzldY8s6ISoDx6pXPIFjzcc+/de6Zlr2fXHJGseuUK0hhEblSArFQovp/oQfr/AK3v3XupxrMaksoapkqESGNYw0YjiBNxZg4Dagfq1ySLA3A4917qbjc0kf8AkzeCVS6xa9X+bVwCXVG5P+9f0sbn37r3S7xSRtJGKc+QLEwIMQRJQrswLOQTe4twbW/3n3XuhPxGW8UEcDU8BYKoCgk6PXpNgxt/xHv3XulnTNRoahj45TMgiCSR6tDnnWqqbW/p+AffuvdOlJTJDaSC1vIboolUCMouoMb/ANb3ANv6e/de6fMfPSGo/wAqdVgjZy7xkWR5VCwKUfkktqB4PFvfuvdScnSUZmqKamq4JKRo0vJCoUScXfWPoGBupK/UAX/oPde6QOcxGOyL08FMsdIyoA7u5Eb+plaRtamwAtf/AHj37r3SHzG26DHCrhjaGWpMpjSSnDyI6tGpHjIIGn/AA25/HHv3Xug6yG1HjXXochImmMellMl72WNRa7XH1+p4B/A9+690HyQSU0kMcVKIaiCoNUs5jYTlg11jaRTdbf0FgeL39+6901mOSsqJWroo1llmJkeRSiA6i0gsDe9iP9hb8+/de6cYNv0ayoFSKoRdTOkrtGNcnpVlK2JAFit+b8jm/v3XulXgaqTbVbG9JUrA8U0TXR5GUujLoQTA3uAbH/eRc29+691sFfy2/npX7E3Ditn7jy4/hlTKlNHC07M8QLqEYiT6AD6c/X8W9+691t7dc77x+7sJQ5Siq4amlqaeKZJlYMGV0Btpt/X6/wCvf6e/de6F2KVtIsRYtfkA3B/Jt/xX37r3U8sW5/qB+B/r/j37r3WRWPFxYW4P+N7Wv/X37r3WdVUjkX5/r7917rpkN/SOLf7z/sffuvdcSCPr7917rwBP09+691kVBb1Dm/8AX8f7D37r3XeheePqLf1/3v37r3XBlsbAH37r3XJUFvUOb/1/H+w9+691wYAHj+nv3XuuSKCOR+ffuvdeZefSOP8AX/4r7917rypx6hz/AK//ABT37r3XmT/U3P8Ar2Hv3XuvKo51f7Dn/Yfj37r3XLQv9P8AeT7917r2hf6f7yffuvde0L/T/eT7917r2hf6f7yffuvdcWBvwCRb/E259+691jsR9Rb37r3WRFBHI/Pv3XuuWhf6f7yffuvde0L/AE/3k+/de64OALW/N/fuvdcQCfoCf9Ye/de67+gsRbm4JuP9gPfuvddEEWv+QCP9Y+/de65ooI5H59+6912VX6Aeo/Tk+/de64aG/p/vI9+6912ENxccfnke/de67C6iWN7H6fj/AH349+6914oLj625uePwLj37r3XEqb2AJH4P+w/r7917rkqfXUP9bn/inv3XuuWhf6f7yffuvdcGQ39I4t/X8/7H/Ye/de66GoG9j/iLHn37r3XRBH19+691yQA3uPpb+vv3Xuuehf6f7yffuvdcWX8KP9c/8UJ9+6912AhvYfS35P59+6913pHNuL8f76/v3XuvBQP8f9ex9+691wcAHgW4/wCJ9+6910ADcfm3A/3v37r3XJVH0I5H15P59+6912VUWNuPz9f9h7917ryqpJNjp4sbnk2+n+3Hv3XuumW1tIP5v+R+PfuvdY7EfUW9+691737r3XNADe4+lv6+/de656F/p/vJ9+6917Qv9P8AeT7917rxQEW5Avfg/wCw+vv3XuuLJYCwJ+t/yP8AePfuvddKt73BH0t+P639+691z0KP8f8AY/8AFPfuvdeIW2kC17m/1HB/3vn37r3WML9QTYgf77n37r3XRUjkkEEm1v8Aiffuvdde/de697917r3v3XuuiQPqQP8AYj37r3Xrj+o/249+691yHJF/p+f9Ycm3v3XuvE3JPPJ/w+n+P+8e/de669+691737r3XNF1f1/Fv9j/r+/de67kQIQBf6c3/AK2vx7917rgAT9Px7917rkEJ+oIH9f8AH37r3XLQP8f949+6917QP8f949+6917QP8f949+691xZVW315/1vfuvddEFSDx/sP8PfuvdZAAQSL+q9/px/re/de660D/H/AHj37r3XTLYC1z/vNvfuvddBdQsQQBa1rgk35vf/AGHv3XuvMoW1r839+6915ADe4/3v37r3XPQv9P8AeT7917rgygC4v9fzb37r3XEC5t/t/wDAf19+691z0gn6ki314+t/6+/de68yWAsCfrf8j/ePfuvdYyCP8P8AXHv3Xuve/de6yBQbLc/Qkj/E2t7917rkFANxf37r3XT/AE/2P/Ee/de64KASQf6e/de67ZQtrX5v7917rpTYi/0PB/1j9ffuvdclBDWP+p/2H1+o9+691zKgi30/1uPfuvdcdA/x/wB49+6917QP8f8AePfuvdcWUAAi/wDsffuvdeQA3v8Ai3v3XuuRVRY2/PPJ+gBJ9+691wPJ4vawsP6ce/de65hFP5N/yLjg/wBPfuvde0D/AB/3j37r3XtA/wAf949+6917QP8AH/ePfuvddFOOL3v+be/de64WP9D/ALY+/de68QR9QR/ri3v3XuuvfuvdZAgIB55A/p7917rIYwVBuTxY/T+p/wCNe/de64aB/j/vHv3Xuu9AA1fUA/nn8e/de6xMbm/v3Xuuvfuvde9+691737r3XvfuvddC9hfk+/de66C2JN/r/wAVv7917rl7917r3v3Xuv/X3p7D+g/2w9+691jY2Y2+lrW/A4+o/wAb+/de65p+kf7H/e/fuvdcvfuvddWXm4Bv/Ue/de674H0AH+t7917r3v3XuurD+g/2w9+691kjABJ4HH+A/Pv3XuuBAJJt+T9Rz9ffuvde4H0AH+t7917r3v3Xuve/de68bEWI/wB9x7917r3v3XuuioPJHv3XuvAAAAfQe/de679+691737r3Xvfuvde9+691737r3XQAH09+6914AD6e/de679+6911ZebgG/wDUe/de69Yf0H+2Hv3XuvWH9B/th7917rscf7z/ALz9ffuvde9+691737r3Xvfuvde9+691737r3WN1JPH9P8P+J9+6917lR/Unm31t/W9vfuvdcx/gSb/1IP8Atre/de68QD9QD/rj37r3XdgPoLe/de6xuSDwSOP6/wCPv3XuuSEkcn8n37r3XL37r3XYUEkkXsDa9+D7917riQD9QD/rj37r3XdgPoLe/de6xuSDwSOP6/4+/de65ISRyfyffuvddlQfqPfuvdeAA+nv3Xuu/fuvde9+691xa54HB+t/px9Lce/de67Bv/sDY/6/+Hv3XuuLEhgAeOP979+691z9+6912foOPwT/ALc2/wCKe/de64kA/UA/649+6913wPoAP9b37r3Xvfuvde9+691iZiGNj/T/AHr37r3XZY2Xn+t+B/X37r3XDV9b2u39frf/AA9+6911/t/9j/xHv3Xuuje4sbD8+/de67ub31N/hz9P8R7917rrVzYiw/r+P9c+/de67uD9Df37r3XbCxI5/wCJ+nv3XusqfpH+x/3v37r3XRJvY8L/AKrkfi/19+691yFrcG/+N7+/de679+691737r3Xvfuvde9+6910QD9QD/rj37r3XdgPoLe/de697917roqD9R7917rrQv9P95Pv3XuuwAPp7917rotY2/J+n9OeB7917rtQR9Tc3/wBf/e/fuvdd+/de66Kg/Ue/de68AAAB9B7917rv37r3XvfuvdcmHNr3FgLfjj/D+vv3XusRU/g2H9Lkf7a3v3Xuu9HA1cm39T/X37r3XYAH0Hv3Xuu/fuvde9+691737r3XRAP1AP8Arj37r3XrD/W/1uP969+6914ADgf72T/seffuvddFrHTbk/Q3+nNjx7917r2m/wCrk/1+n+9e/de65oAP8AB+Pxfj37r3XG3/ACP6H/bj37r3Xfv3XuuioP1Hv3XuvAAfT37r3Xfv3Xuve/de697917r3v3XuuLar+n6WH9Pr+ffuvddre3q+t/8AD6f7D37r3Xfv3Xuve/de64nVcEfp/P0/2Pv3Xuu73Bt/j/t7e/de66W9ub/U/W/9PfuvdcvfuvddFQfqPfuvddaF/p/vJ9+6910I0H0H+8n37r3XRTniwH+x9+6910BpPIvYX4/H+Pv3XuuQAYXI5N/yf6+/de66eNWUiwP1txzqtwdX1/2Hv3XuiWfLz4rbS+RGxclhM7joppZaWdBMIw8oeQfqSxB/pf8A3j+nv3XutBr59fy1N/8ARG7s9VYvE1tXgXr6p6Fo4ZGV4lYuGkQCw4P+3v8A4+/de6poyO283RZE4uaCWKY1UdN4wl9DXNo3YnkE/U3NrCxHv3XusD05pq1438iLTTPTyPChZ1aJQ7oFLGygtYf7H83Pv3XupdPkKWcSHwTSVRXRCHaSJY4l/TKSjXJJv/gePx7917p7hraiCkJR7B1ZZ1jIVTpsV12ABt/rf8a917qXSVEhjjqjIWeMI4jdyVdA/Ikv+B/X6j+vv3Xul7gN45HATyVFI0SLUU09FVMyxyUxiqbehAynSQPytj/iPfuvdCFid/1lMivJVK8b06EGKNgoH08IDi5sRe/5va/F/fuvdLJNz43Kx0cdQkckkxMa0xTQHI9XleWT083sR9eP9b37r3WR9uY6pb/J2EcsocSRxESFWFyFBNxYAjlbc/63v3Xukhl9rzwQp4fIZFmld5CElBhRR+0Wlubnm4H+w5uT7r3SSjjmo5heHSUdXUNG0jKpIIBlbkWP4N7f7H37r3QmYbNSVMaFZVV1swBCoIyebPb+yST/AE9+690vaSYGPzNPEo9LSPCwYMCAdCXJsB/h7917p6ps94ahdM5fUuqMK9yNH6RpPF7g3vzb63AHv3XulbDnJoRCkk0qGaQEng3DINWq3+P0/wBt9Le/de6dGqVlpvKjHxTSkGb6OyqbkKL8tf6fgfUckn37r3Ttjau7yT2K0oCpeVzqB0i+pXvzzcn+nv3Xup/iiqGPikJZZFuigsrsw4RrWA/r/wAT7917pG5RJ2kcjWH1mNVtZICh5sW5tyf6+/de6ThSoqpnSQhJCzJHZi6hQou4VyRe/P04+vv3Xuk/LhIvK7veRgSjshN3V/SBcG9/8Ra349+690nMps+jog8zMaioflFlklVVHDFrIebABeQfp9PfuvdB1kDWR1FolQm0SkIGA8ZfSw4tawH4P0/x9+690D/YOT3XRVGNG3XnN6llmaGnFYnlUlqbzobaUZ9Ks5Jt9bAjn3XujM9W7i3JQ5bF5AqVykRilnmprRJqSxYhiAAbg3sBb+gA5917rc3/AJWXyq/vrtTH7QzNcZctjqSGDQ9RG7iNFUa/V9fyOR/Xj8H3Xur+MTkFqqeN1YEMg0mwuRawJA4vxbjji/P19+690oo5eBc/n6W/4m3v3XupgbWLDkhrj8W49+691nViABfkAX+hJP8AU+/de6zKbi/+wP8Ar+/de68VB+o9+6914AD6D6/6/v3Xuu/fuvde9+6910Tbi9ifp/xHv3XuuIa36jY/8R/sPfuvdcgQfp7917rxvYkHgfUcc259+6915TqF7fm3v3Xuu/fuvde9+691737r3XvfuvddH6H/AFj/AL17917rgrHksePp9B9fr+Pfuvdcxfkn8nj6fT8fT37r3Xfv3XuuDDkG1wPrz7917rktren6X/x+v+x9+69137917r3v3Xuve/de697917rogEWP+3/I9+6910bJpUck8knSbauBx7917rsX/Jv/ALC3v3XuvWF7/n37r3Xfv3Xuve/de697917ri97AAE3vfj+n0t7917ryXtYggD6cf1v/AF9+691y9+691xYkFRfgn6f7H37r3Xi1iB/X/ejx7917rsX/ADb/AGF/fuvdcgATyL25+l+B9ffuvddG34455/2//FPfuvde9+691737r3XQAH09+69137917r3v3XuuJUE3N/fuvdeCKDe3I+hP4/1vfuvdd25J/rb/AHj37r3XiARY8g+/de68AALDgD37r3Xfv3XuuiAfqAf9ce/de66Kg/4f61h7917rsCwt7917rv37r3Xvfuvde9+691737r3XvfuvdcHJFrfm/wDT37r3XHVyp5uL3vb6EfQW9+69105H6vpcc/7Di/v3XusBcn6cf7zz/Xn37r3XWtv6/wC8D37r3XYc/nn/AHj37r3XLWP8f949+691xZg2ng8E3+l7G3v3Xuu9PF1J/wBv/wAU9+691zQgBhyTwOeQP629+691xZiLWt9T+Ab/AOv7917rJ+f9j+P+I9+69146ebav8Pp/vPv3XussP1Yn6LpP+v8AW49+6912wDfUf1/Jvz/j7917rwAH09+69137917r3v3Xuve/de64sxW1rc3+o9+6910p1XuBxb37r3Xehf6f7yffuvddgWFvfuvdd+/de697917r3v3Xuu2VbC4Ork/Xix+n09+691xAA+nv3Xuu/fuvdesD9Rf37r3XE2A+n144Avz7917rpQR/Sx5H9f8AY+/de65+/de66IBIJ/F+Pxz/AIe/de660Lxx9Df/AH1/fuvddLpJJGq5v9bW+o9+691z9+691wcEjgX5/wCI9+6915QBzfm3P+Hv3XuuRUG1/wAe/de64Rjkn88D37r3WT37r3XFiQAR/X37r3XSsSbG309+691z9+691xYE/TT+fqL29+6915SDewsOP99b37r3XZFxb37r3XSqFJIJ5+vv3XuvBQCTzc/7b639+6912SALn37r3XgSeTax+n1v/sffuvdd+/de697917rokAXPv3XuuNi31tb6i172/F7+/de69oH+P+8e/de65jgAf09+691zQjkH8+/de64Hgkf09+691ycAIFJtc3JuB+Ppz7917rAFuT9bc8/15/r7917rsoACeeAf6e/de6x+/de67YWJHv3Xuuv6f4f7z/r+/de697917r3v3Xuve/de69Yf4/qv9R/S1vp7917r/9DelPqNgbWNj9fyL/j37r3XIWYA2HP9be/de679+691737r3Xvfuvde9+691wJsefofpb68f1v/AK/v3XuuQBAsfqL3/wBv7917rIh5/wBf/D/ePfuvdcW4J/5H7917rr37r3Xvfuvde9+691iYm55I/wBj7917rmv0+pP+v7917rl7917rGzkG3H++F/fuvdc1NwD7917rGxOo2vwPxf6f1Pv3XuuNz/U/7c+/de6539IOo3/oT9ebfT/W9+691zF7c/X37r3Xfv3Xuve/de697917ri3B4PI/AN7/ANeP9b37r3XYvbn6+/de679+691737r3Xvfuvde9+691xYkfTn+v+Hv3Xuuxa3Bv/je/v3Xuu/fuvde9+6916w5P5Nvfuvde9+691737r3XvfuvddEA/UA/649+6910fSptx/vre/de68pJBJ/rx/rf7D37r3WRfyCCRa5t9bLz7917rj7917r3v3XuuiAfqAf8AXHv3Xuu7AfQW9+691737r3Xvfuvde9+691737r3Xrf8AFP8AH/b+/de697917rqwJBIuR+ef9t7917rv37r3XJvopP1I/wCRe/de6xsSORyf6fXj+th7917rtfp/vf8Agf6e/de679+691737r3WJ7X/AMfqf96H+9e/de64XuP9if8Aih/3r37r3XBitwGF/wA/63+t7917rkCCOP8AW/P/ABPv3Xuu/fuvddAWuSbn+v04/p7917rwIYHji/55/wBiffuvdd2A+gt7917rsm5v7917rvUbADj68/8AEe/de6yD9PP+xv8A6/8Aj7917rq5uRay/gji3F/r7917rn/sb/4/1/x9+691jZiCQD9P99+ffuvdclJIuf6+/de65e/de697917r3v3Xuve/de697917r3v3Xuve/de69YfUgH/XHv3Xuve/de697917r3v3Xuve/de697917r3v3XuuTWvwQfpe30B/I9+691x9+6910SBdifrz+PwPx7917rwNwD/X/evx7917rprgE3P+8f8AFPfuvdeUkgE+/de65e/de697917r3v3Xuve/de697917roAD6e/de65gixB+n1J/2I9+691x9+691737r3XRYD6n37r3XHWL2H54B/oT/gffuvdcgCPqb/7C3v3Xuu/fuvde9+691737r3Xvfuvde9+691737r3XvfuvdcGJ1Afg2v8A7E29+6913oX+n+8n37r3XL37r3XvfuvdcWaxtY82sfra5t9Pz7917rsAj6m/9OALf7b37r3Xfv3XuuLMF/1z9B7917rgp/Ve9iOT9T/Tj37r3XOP6c/TVz7917ro6rnT9L/4f0/x9+691jZAwdX4LXPIBF/8eP8AeP8Aivv3Xuixd8/G/ZXc23a/G5vE0k888FQiVTU8byxNKmkMur88f639Df37r3Wlt/Mm/lCbr64yWb3psCglqcP5aqsvAkztThCXN0iJJte/1tyOBzb3Xutazd+0sztbP1WFyFOyVUMgSSSYSRXcctqItz+CG5/1/fuvdJ5IzHqSyqwvfQLBgDYqCv1+n+t9R/h7917qdFWIkcgktpYMVDAqNJUAAlbE3a5JPP0v9PfuvdPCThMbS+GJ3KBzJrZVJ8trgH8oR+Dxe9vz7917qZTTsEAnUrbS/hJDKw+kZFvoR/Qf7H37r3Sgxs7vKKdJJWRCbBv08jVcN/sLD/ePfuvdLrG11NQioNfG885jDUcSMQAbkNIzOdJ4H6VF/wA/Qj37r3T/AEu4Kx40WKVo6ZWV45wvikKkgTDUDey/QXNzc/j37r3Sqi3L+wxmeKWKNljCXDS3YWJBH1J4JYi/9PfuvdOJGEzMIXWI3A0uhCoXfTYfUk/i/wDT+v19+691nXYlQaZqujlVI5YxGljw4CeokIRzYm5/r/sffuvdI/JS5TDyqkaOkJjZY7PqSPwm5Hj+rX/rew/2B9+691BxmannqDHK0qyK+pJGeIq5YK30SzDj6gH8Afk3917oZcbl0lpgrVHkRgiSNZ3NlFwWke+m5/xHv3XulJi8xIyzU6SRSRCVtSqFNtNgigEHTwAbrY/4+/de6V0eVnkiamiRAJgsxaOQ8FRpIb/GwF7/AIt/T37r3ThQ5HIvNIIB+1qQyoCoLyKtgQSPxb8Wv+bjj37r3SazGfkgkq6VVlkkRv3XchiWa7gAn8XN7j6fnjj37r3TTS1oeWGeolaJJbB5Io0YIz3Qq30twBcnn/iPde6xSVNPBVJGJmGkytGZFYRTCN2azaW/U1yB/gBa1/fuvdTKiqxVRRkVENRNkJHT7aUErDHE4BKmMmx5uOb8f4+/de6gJgKGsopQkVMZISp/WYZ2VnK6hGwIfgnn/X4Fr+/de6QGR2ZToiSSwJLj6KceRomWeYNKWBlII06rNa5FwRcEG3v3XunrEUeEgn9c1bj4rXaMSeWZ2dwoYFSQAVuRa5BuAbED37r3R+vgL3jVdY9oYgpkpUhkrIYplqJTGSkk4ut1sbgf1v8A1P1Pv3Xut6bpDfSbv2hhctHIJBPSwPqNheOQAkFgLH6/X/W59+690YmKW6KCQSCb2sTa/AH+wHv3XunKF7c3PH5sDcH/ABPv3XupyG4v+fpf/D6+/de65hiPoffuvdZVuRc/X/W5H+v7917rl7917r3v3Xuve/de69YXFwCR+bn/AIg+/de66Kg/Ue/de68AB9PfuvdeIF7kcj37r3Xfv3XuuiQLXIF/pz9ffuvdeBBFwbj37r3Xfv3Xuve/de697917rrSLWtx7917r1wOOL8Wuf9ha3v3XuvC/5t/sL+/de679+6910AB9Pfuvdd+/de697917rEC5vbm3J4Hv3Xuualje4sOLcEf1v9ffuvdcvfuvdcnAvYgHjn/inv3XuuAAH09+69143sSDwPqOObc+/de68p1C9vzb37r3Xfv3Xuve/de66Y2BPv3XuvKbgH37r3Xfv3XuuLFRa/1FyPrz7917rwvY6v6/63Fv8PfuvddgW/JP+ub+/de66LlTb8Ec/g2/wPv3XuuN21aST/th9LXHv3XuuQPLD62t9f8AEf4e/de65e/de697917r3v3Xuve/de697917r3v3Xuve/de697917r3v3Xuve/de697917r3v3Xuve/de697917r3v3Xuve/de64sSLWF/6+/de6x62P+H+w/wCK+/de64sxsPoT+L/m/v3XuuH1FySCPqBx/rfX37r3XlY2K34PH9Sbg8XP59+691hLC5BIuCQeRYn/AA9+69164/qP9uPfuvdcda/0P+8e/de668n+H+8+/de671j8g+/de67Eijm5H9fr9B/re/de6yeQn6WFvrZQOf6nj37r3XeoEDVckX/1v+Ne/de67UltVyfx9OLf63v3XuuROmwP0/r+fxz7917rJ5NNl4F/p/iR/X37r3WRW1X4tb37r3XL37r3Xvfuvde9+691737r3XRUG1/x7917rwULe1/9j7917rptXGn/AGP0/wCJ9+6910uq51f4W/4n37r3XP37r3Xvfuvde9+691yb6/48X/17fj37r3XH37r3Xvfuvde9+691wBuSCBYXtx/Q29+691yAsbgn/WvwP9Ye/de679+691737r3XFvoSODY8j63/AB7917rlYfgAf63v3XuuibAn+gJ9+691xViTY2+nv3XuvEaSSLkn8fUfW/49+6913q4/BPHH5/xFvfuvddILD83/ADf/AHj37r3XP37r3XB/p/sf+I9+691xT6/7D/iffuvdZffuvddEX/JH+sbe/de679+691737r3XTEgcC/P9Cf8AX+nv3XuulLE8iwt/Q/X/AGPv3XuuVgfqL+/de66Asbgn/WvwP9Ye/de679+691737r3XrA/UX9+6910BY3BP+tfgf6w9+69137917rokD6kD/Yj37r3Xr/0IuOR9D/t/fuvdc3uCCovcg/Qn/E8A+/de64PdjZgQLEiwtze359+6912OAB/T37r3XjyCP6+/de6xlAATzwD/AE9+691xFmJJ4/3j/e/fuvddH6n/AFz/AL37917rr37r3Xvfuvde9+691737r3X/0d6j37r3Xvfuvde9+691xJvdQSG/5N/r9f6/X37r3XWoKLG5Iv8A8a5Pv3Xuui/9P959+6911dTyxP8ArD/iOPfuvde1kcDkD8m9/wCvv3XuuSsSSb2sPoDa/P4Hv3XuuBJueT9T+T7917rq5/qf9uffuvdeuf6n/bn37r3Xrn+p/wBuffuvddm1gbksfrdr/wDIvfuvdcPIRwbrb6f4g8349+6917y2/JP+8/737917r2sNck/7ew9+691y1/SzWt/Rvfuvddah/qv8Pr+P6e/de69cGwuD/QXH+v7917rsHSb8f059+691zVrA3+g/x5JJ49+6910XJPHH+H19+691kW5Ave5/wt+be/de66bjkHn8C/B/2Hv3XuvD6XIAP+tb37r3XL37r3XvfuvddMbAn37r3XSfT63/AOI/w9+691y9+691737r3Xvfuvde9+691jZiDYcW/wBb37r3XJSSAT7917rl7917r3v3XusTE3PJH+x9+691zX6fUn/X9+691wcnURc2ta34/r7917rmn6R/sf8Ae/fuvdZF+jH/AAt/t/fuvdcffuvde9+691737r3Xvfuvde9+691737r3XvfuvdcS1jb8n6f054Hv3Xuu1BH1Nzf/AF/979+691wckHgkcf1/x9+691x1N/X/AIn/AHv37r3WRSSOf6+/de6yN+B/S1/9e3v3XusTA31A2AHP9eOffuvdclN+Rxz/ALz7917rv37r3XvfuvdYn+v+w/4n37r3WO4HFwP8OB7917r1g39D+Px/vfv3XuvAAfT37r3Xdub/AJ+nv3XuuDGxAPK2+nv3XusdyP6j/Y/X/H37r3XNXt9bk3/1/wDe/fuvdcwQRce/de679+691nBuL+/de679+691737r3XEqCSSPr+Px7917rsCwt7917rjc67fj/jXv3Xuufv3XuuJLBgB9OLn+n159+6910dX9kkj/ABIP+8+/de65Le3q+t/8Pp/sPfuvdd+/de697917r3v3XuuJ/rfm3Avwf6ce/de67Uk/UWN/9b/e/fuvdd+/de697917r3v3Xuur2YE/p4/xub/S3v3Xuu+TyfySR/rE8e/de697917roqDa4/rb/iffuvdd+/de6xOTcj8cf8V9+6912CdIAJvzxx9b/wCt/T37r3XMXtz9f9h/xHv3Xuu/fuvde9+6910fof8AWP8AvXv3XuuALHm/APP0+nv3XuuYIPI5H+29+691z5C/ixP1/PHv3XuuPv3Xuve/de66Kg/Ue/de64kBfr+kj/X59+6912osD/Qm4/1vx7917rl7917r3v3XuuJDXBBFrfQ39+691yH+P9fx/T37r3XAkgkk2UDk8f0v+ffuvdcgQRcfT37r3XRNjcmy2/3m/v3XuvAX5Iub3U/m34HHv3XuuXv3Xuve/de697917r3v3XuugAPp7917rotY2/qPr/Q/19+691jdXJtqJFv9SLe/de67UMFIaxBIJuLEAc+/de6yLa3p+l/8fr/sffuvdd+/de66IB+oB/1x7917rHIitZdIuPUCOOfp6gPr9PoePfuvdBP2TsHA70wlbQZXG09bHUQTRSxvDCQ4a45Fvxf8Wv8An37r3Won/M+/la7brqXPbw2VQpjshC1VXSpBTpAupVZyZdB+nP4A4H1+gHuvdaie9tm5LZO4avBZNmjqKSaSFZBp0h4mOpYiRZtX09V/zb37r3UD+C1T41awS03kKCpaha71EVKx8azyzafHyyt+2PULAngj37r3UGKabwtTu6MGACyKI5GUIeAAjnT/AIBuQfqBce/de6dqeamgeAMjMC7M5cFSpaMRgW1fTgEH/YW9+690oqXSGR4W0MifqvYv6jpJB4v/ALD37r3T0kskhBqv0MP2uUISQfRo0tct/XTYkW5tYe/de6caasjlAhed1cukcRZHVdTLdmkLmykcem5/BvyffuvdZ4JT5SDd5FnEOkOypYizISbcjgjj37r3TuK2riSWN43RLgq0WrzXWxAEhvx9QSP8ffuvdCJh9+VkkKQVculYoyANAXUioFUsygG5+nJ/F/z7917pxpcjQ5sOtZopncN4XCRq/iUnUhZrkfW/1uffuvdQqzZkbL56Bgoikdg1/UxYD06l9ViOffuvdYi9fiYZUkUGP0qFA065Rcre36hwOf8AXP09+6906bdyE8qmV1LszSP5EkKpEQ2pyVBub3+hvx/T37r3QpY+plKL4ZYhJKSyylWWw8YZi6iwv9V+n49+691xny89OtllaGVTJokUEI7qvPqa/wCr8X/w9+690hIMpJWVql52p5amd45fu1EsKiThX1RWb02uLm3PN/fuvdOkmMYU1ZNDUic61GpLvGxQgeWCJrsW+pZbAAWIPPv3XukzVSyY06pKgzhJI9E0coCNNILCTwuTpsLAq1xwf8APde6j/wB6XiMVHGkstdPXJDBMsiSNSU5QvJUSR88AhrDTbn+vHv3XuldU1WTpo6ZlkCtJTrOZCQhaBryJpL/qFyTbnkm39PfuvdNku5KQU609S7xyVBBlLO3imVWIDHTwDe/0tx/U/X3XuuFVlMVHSStBUx62WNFBKrIoeUmJ1b6t6gQSSbi4PHv3Xuutlbvbbu5aOohqPDLTTxTMJnlJj0SLpeJuTcnm/J/H0tb3Xut1r+V18naLsHr/ABeBqqryVlDTQ06SSs159AVQFJ+oBvcc/n/W9+691eVjKoSRxkMLMgsb67i1gf8Affn37r3Sjje4Fjfmx+hvzew9+6904I7W+v5/oPfuvdZUJY2PPH0sP+I9+691MBuAT/Qf717917r3v3Xuve/de64swW1/zf8A3j37r3XKxH1tf/D37r3XRv8AUHgfjjm3v3XuvKdQvb829+69137917r3v3XuuJUE3Pv3XuujwLJwfrb/AA+n59+6917VzpvY2HNv7X5Hv3Xuu1JNwfwffuvddOSLW/N/6e/de65XA+p/33+w9+6916xZQG+v+HABP9D7917rwFvyT/rm/v3Xuu/fuvde9+691737r3XvfuvddBQPoPfuvdd+/de67Fr8/T6n/Yc+/de68Tck/wBST7917rr37r3XRAvcjke/de679+691737r3XvfuvddEXFvfuvdeAsLe/de679+6910QD9ffuvdd+/de697917rxVSATyT/r2tf/D37r3Xjza/Nvpf8f63v3Xuurck/wBbf7x7917rxIH1Nr8D/X9+6915b86v9h9P6f4e/de679+691737r3Xvfuvde9+691737r3Xvfuvde9+6910TawH1N7X+npte/v3XuvA3JHFxa9r25vb6+/de679+691737r3WN2IPB/H9L+/de65KSR9bng/S3B/w/2/v3XuuRIAuf8fyP6e/de6xFyeLDn+l/z7917rA9wQQfxb37r3XAEgg/X/fc+/de64s3Nz+f6D+n+x9+691wDEtx/wAg3/H55t7917rm8R/UvIPJH5A+tx/X37r3UZyR/rm9/wDD37r3WAljexI/1/z7917rrW4sPUfrc/j/AAtb37r3XJZf8fwDz+L/AOv7917rvyHj1X/H4P8AvXv3XuuayFTcnjm/9P8AbD37r3WfWf8AD/effuvdc0lte9vx+D7917rJrV7XP0vqtfg/7H37r3XIkALaxHP1Hv3XuuaSHm9uSP6+/de6kG5AK/kX9QI9+6914avzb/C1/wDY/X37r3Xfv3XuumJA4F+f6E/6/wBPfuvddKWN7iw4twR/W/19+691y9+691737r3Xvfuvde9+691737r3XNB9W/1Ivb+v49+691w9+6910SBa/wCffuvddKWN9Qt9LfX/ABv9ffuvdcvfuvddBQCT+T7917rv37r3XRNh/j+P8T+B7917roEm4IsR7917rxXVa5PH9Lc/6/v3XuuXv3XuvHkEf19+691xCgG4v7917rl7917rjoF73N/68fn6+/de64t6SCPqfr/vHv3XuuSsWvf8W9+6912QCLH37r3XQUA3F/fuvdcvfuvde9+691737r3Xvfuvde9+691737r3Xvfuvde9+691737r3Xvfuvde9+691737r3XvfuvddEAix9+6910FANxf37r3UqPlGv8Aj6fj6Djn/ePfuvdRmYgf7H8/4+/de64qxJsbfT37r3XP37r3XjyCP6+/de64aB/j/vHv3XuumQAX5/3xt7917rgo1G1/8ffuvdcmUAAi/wBbe/de6429N/8AG3+8e/de669+691//9LeiLE/4f61x7917r2si/P1/r+P9b+nv3XuvGRlH9fr+Af9v7917rGHYkk8f4/S34t7917rl+SeeeeST/vfv3Xuuh9SeR+Lfj/X9+6914gH6gH/AFx7917rscfTj/ePfuvdZEH1P+w/4r7917rERf8AJHPNjz9D7917rrgkG5H9Be1/z9Pfuvddi/5t/sPfuvdd+/de697917rogH6+/de69pX+g/3v/e/fuvdesP6D/bD37r3XrD+g/wBsPfuvdesP6D/bD37r3XrD+g/2w9+691xYXtf6XW3+J1c+/de6y/2T/ibf8T7917roMQLA8e/de6yp+kf7H/e/fuvdcrD625/r7917r3v3Xuve/de697917r3v3Xuvf63Hv3XuuBuDqv6R+B9f9t7917rkDcX9+69137917r3v3XuuioJuR/vJ9+6914AAAD6D37r3Xfv3Xuve/de66svNwDf+o9+6913wPoAP9b37r3XRUG5Iuf8AXPv3XusZJU2B4H+t/r+/de65Asy2DW9Xq+gvf9Iv/t/fuvdcgbi/+v8A737917rv37r3XvfuvdcdQJIH1H+2+lwP959+6912L25+vv3Xuu/fuvde9+6916w+pAP+uPfuvde9+6910QD9R7917rrQv9P95Pv3XuuSqAQAPzf/AIr9ffuvddt+o/6/+9ce/de64G39ebcC/B/2Hv3XuvLe3Itz9LW/Hv3XuuXv3XuuDNY2H1tf/ef6e/de6wMWY8Hlbf4XvyPfuvddizc2HP8AUD/W9+69103AJHH+AAt9ffuvdeUkgE+/de65e/de66IB+vv3XuvWH9B/th7917r1h/Qf7Ye/de67sB9Bb37r3XElQQT9bcfX6e/de65Brjgm3+xHv3Xusy3035P+uf8AbD37r3XRJ1aRx/jwfxf6H37r3XIXtybn+tgP9sPfuvdd+/de66sL3/Pv3XuuN2DEGwX/AFX9OPyTx7917rkLW+twfyTf37r3Xfv3Xuve/de697917r3v3Xuve/de69x9SBx/vvr7917r3v3Xuve/de64MSGAvYW549+691zAP+v/ALD/AIp7917rkApB1fQc2t+Txf37r3XH37r3XvfuvdcWuOb8D8cc8/19+6912DcX9+6910VBJJH1/H49+691jPpY24/3n8f4+/de6yqbgE+/de679+691737r3XvfuvddWAFgOPfuvdeAA+nv3Xuubfgf0A/2559+691x9+691737r3XvfuvdcGI4Uj6/Q3tYk2vb37r3XICwte/+8e/de64OxB4/p/h/wAT7917rkpJHP8AX37r3XL37r3XvfuvddEAix+nv3XuuJNrqOCPoP8AeT9ffuvddgEj1c83/wCI/Hv3XuuXv3XuuJYX0/kjg/jngc+/de68twOf98PfuvdcvfuvddH6H/WP+9e/de6xa2/r/vA9+691xM3BH1v+bD37r3WWPlb/AIJ/4j37r3XP+o/rwffuvddAAfT37r3Xfv3Xuve/de66sL3tza1/8Prb37r3USpiRl5A0gNwRfki55IPHv3Xutc3+bv8gn2Bhq/bWC+3esySzwyFtJVUKlSp4PJP0BBB/N7+/de60euydr7o3xufLVceNrKmura2STxrTSa43dvIuqKwUGxHKLyLe/de6BndOwt67bpFgrsdXwU0zETMkMgVWUfk2SxH1NrEi3JHv3Xug1V2hKwyjWVP7zuumRdB4JtyT/sT/rW+vuvdKPE1QdpJHULGyjU8iAlyrftkKBYavpcAWte/v3XulNFULOsTiOClup8dpZWTUnNiztfkW4PA/wBv7917p7ppaU4n79a5ZK96t6apoGKBYaVEV45gzC7Kzs68kgW459+691iNTDCsvkkLhWQrAJlMaX/QqBrm4ve4/r/tvde6d8LNJGUaRxZJhJH5CsxNwGjIVQT+eL39+690KVPlI58fLRRqksMjGapkWmgNQvlXSdM2nUi+n6XABufyffuvdJyshp6aCIRF1EinnyDUwglLAuV/rcA/k259+6911R54wOrxw3Ega0bltQDcB1Dn/bcf7H37r3Sgxu9aqmIp/MZo1bVJE/0hNtQ1X/B/r/X37r3Qm49qPc/jM945FgaXXEy+ON47EOYmNjz/AF/pb8e/de66r8dU48Qy0lPAlLEEkkqFR9ckjMws8Z4HPJsCCDYjj37r3WGCqqpGaGWsSMF3RBqfXKNPlJgF76l1AhQQCL/0sPde6XmXl2tHiYic3G7GjiZI46p2q5qwreeI0vhZEAIuCXBsRckEW917oGxkjeZaNETyrKoqiGeVA3DahGSgvYgegH8i1xf3Xus1Bu5McywvMQdDQTISEMg0cFmQBrH/AF7XB/Hv3XukRkc8rM4McUcQ8gUFj4fEzMQVN76j/wAQPfuvdIb+9cdBUvVI4ElPNEz61P7ihrCNAvGm3J/qT6r/AE9+69075vt6fI08OPmeOBIBLL5kuWJtqEaH/U/kKoAF+ByffuvdMFDug5G7T1dkCgsswcaIT9Jxbm31H9ODx7917psrt2r95LSUs5njiVdNQlyEux1Fief6fW4+pAuTf3Xup9FumoeRJJWKubjU4W05T0hImtwQFBINgbgAe/de6vK/lffI/IbJ37gsRPlTSUM/iZIqkyRR2dgrCZZRfnSdIBt9LcG3v3Xut57qTdce6NtYrJ0x8kdTSRyKxbUzF0DE2/oL8f1Hv3Xuhyp3uF0iwYAkXuCSbX5/w9+6907RsbDn6nn6f1t7917qSLgagfzb/iffuvdSVe4UW+oAvf8A3n37r3WQAj6m/wDTgC3+29+69137917rogH6gH/YD37r3XdgPp/xP/E+/de64Nza36hz/sPfuvdcgbj/ABHB/wBf8+/de679+691737r3Xvfuvdetzf8/T37r3XHQv8AT/eT7917rsAC9uL/AF9+6914gH6+/de64SC5Ww55AA/xtzz7917rkDcn/Cw/4rf37r3XL37r3Xvfuvde9+691737r3Xvfuvde9+6910b/i3+xv7917rmtwpJtzwLf7z7917rj7917r3v3Xuve/de66uL2/33Jt7917rykn6ixv8A63+9+/de679+691737r3XvfuvdcHJFrfm/8AT37r3XkJN7+/de65+/de67AJNhyT7917rhI51ccAC1rD8G3v3XuvKSRz/X37r3XL37r3XRANri9vp7917rv37r3Xvfuvde9+691737r3XEmxuTZbf0ub+/de67F+SfyePp9Px9Pfuvdd+/de697917roi/8Ar/1H1/2/v3XuvAW/qf8AE/X/AFvfuvdeJA+ptfgf6/v3Xuul1c6v9h9P+I9+6912VB+o9+6910eDq/FgD/sPpb/b+/de6xSSDjg/m9/qOOB7917rC2ocFib/AOAH+9e/de6xllHBuSCbWI4PAsR7917rgQX+nFv6/X/ev9f37r3WN1YC4sR+bHn6/j37r3Xol0kf1N7/AO2+nv3XunBCCqg2Fr8/T6mwHHv3Xuorrq/SAPqDck3+lh7917rF4QbG4+n44+v+Hv3XuuQg+txe4FjpIt/rWPv3XusLwf0J/wBcf0H9ePfuvdYvB/j/ALz/AMa9+6916xFwfx9Pyf8AYn37r3XZJIA/p7917rtSB+T/ALC3+839+691njcG4uQBYm4HN+PfuvdZQ4IseDfj/Y2/w9+691zI4HPJ/ofoLf737917rnrK2sTyPULn6j8/737917rOrW+pLXtb8+/de65gk8/2fxf6+/de65e/de697917r3v3Xuve/de697917r3v3Xuve/de67c6VBPJPJH05I/Hv3XuuI+l7/Xkf4X/AB7917rxUG1/x7917rv37r3Xvfuvde9+691737r3XrA2uL2IP+xHv3Xuve/de697917r3v3Xuve/de66JA+pA/2I9+6910zWFxY/7z/vXv3XuuwbgH+oB9+6914qDa/49+6914KFva/+x9+69137917r3v3Xuve/de697917r3v3XuuLMVta3N/qPfuvdeVi17/i3v3Xuuzf8W/2N/fuvddaieB9R9b/AE/xtb37r3XEvbj8j63+n+NvfuvddqxJsbfT37r3XP37r3XvfuvddMSPoLm/+v8A717917rwNx/j+R/j7917rv37r3XYBP09+691kZwukXt/qrn8fgn/AB+vv3XusLAHgn6c8Ef7f37r3XQUA3F/fuvdcvfuvde9+691xYkAEf19+691wBL+ni35P9LH37r3XJBY/UE8i3+x9+691yIB4P8Ar+/de66CgC315vzz7917ruw/oP8AbD37r3X/096Gx/of9sffuvddFCfqCfoQLGwIvz7917rxB/1v9ce/de69pb8X5N/68f09+691737r3XVj/X/bi9v9b37r3XgCBYm/+Pv3Xuu9JP01f7D37r3WROFK835+v15Hv3Xusfv3XuvWH9Pp9P8AD37r3XvfuvddEX/JH+sbe/de646T/qj7917rkAQOTf37r3Xfv3Xuve/de68UJ/1Q/wBa/v3XuvfTjn/Y3/4n37r3XtLNax5H1/x/1+ffuvdcdPN7/wCsCP8AC1/fuvdcwCEUXBty5/xJsAL+/de669+691zCvb62/oOR/t/fuvdZACBYkn/G/wDvXv3XuutP+Lf7f37r3XYDfgFh/Uk/7bj37r3XfP5Fvfuvde9+6910Rf8AJH+sbe/de69bix5/1+f8ffuvdd6b2Avxzxx/vXv3Xuve/de697917rrSx+hNv9a/v3Xuu7EfX6/61vfuvde9+6916xN/qBfi1+P9c+/de64lCP7Z/wB54/wPv3XuvaTa1yTe4+v+9e/de66KyDi4/wB79+6914JySx1E/wC++vv3XuuZj4uLre3ANhb8cn37r3XEJbgFv9v7917rvSfxdv8AHU3/ABHv3Xuu7EfUW/2JP+9+/de697917rrSx+hNv9a/v3Xuu7H6fn/W/wCI9+6916xHB+v54t/vB9+691737r3XvfuvdcWBJuCfoeL/AJ/Hv3Xuuxq51Xvf8/63v3Xuu9JPNyFI+oF/9jf37r3XHT/tTf7f37r3XYUD/Hm/P1/2/v3Xuu/fuvdcdP8AtTf7f37r3XB/1E/Ukf7xzxz7917rh/xP1/3r37r3XHT/AIkf4A8e/de69oJ+hYj/AG/v3XuuwpUWP+9W9+6917Sx+hNv9a/v3XuutDfUlv8AbW9+6912BYWuT/iTz/t/fuvdd2t/yMn/AHv37r3XvfuvddFb2Oknj6j/AF/9f37r3XYUgcKR/sPfuvdZVBFjci1+ORzf8+/de65EAix5H+9+/de68AB9Pfuvde0sfoeP8Fv7917rsAj6m5/1re/de66IB+vv3Xuuip/sm3+H49+6914K5/P+2F/fuvdd6X/qf+Sffuvdd2I+v1/1re/de66Kk/kgfTjjn/X9+6911p/2pv8Ab+/de68VJ4DEf4/X37r3XdjYWY/m5IBv/sffuvdeAP5N/wDYW9+691xZSTcW+nv3XuuwG/J/2A/42PfuvdZQSFZRa/FwRyB+SD7917rGRf8AJH+sbe/de68Bb8k/65v7917rxAPJ+o/Nz/r+/de679+691737r3XAxliSD/vBPv3Xuu7OoAtb68txf8A1gP9j7917r1ieSTf/A8f7z7917rsgk8G3+FgffuvdesT9Cb/AOsD7917ruxH1vf/ABFvfuvddaWP0Jt/rA/7z7917roqb/qP+8/8a9+6917T/Vm/2/v3XuvWP4Y/7EA+/de69Zv9V/vA9+6913bixN/94sP6e/de68AB9PfuvdeK350E/wCI9+6911ot/Vf8Af8Ae/fuvddgW/JP+ub+/de68Qfwbf7AH37r3XuR9bt/jwP9h7917r1he9rH/ff09+6911Zv9V/vA9+6912Afyb/AOwt7917r1he5F/xb+n+Pv3Xuu/fuvde9+6910wJHBt+Ppwf9j7917qOyt9L2uPpYH37r3XEKR9G/wB4Hv3Xus8YIvcggk/4G9gPfuvdcxf8i3+xv7917rxB/Bt/sAffuvddWb/Vf7wPfuvdesfy1x/Sw9+6913cXA/J9+69015mcU+OqZiDaOGViT+lWEZZGuBfgj/W9+691p4fzA8JuLv75O0m2sV9xLQ0+WeknVOIGZZDI5DJzcC55FjfkcAe/de6MJsf4c9eQYjHxZjauNq83FSs38REEEdUYqeJQpqH8am4Fxcgg2BuTe3uvdFm+QHxO64zWLrKdsNDBMJJIS4Sncxs9wpkZwSq/wCINr8mxvf3Xutdn5H/ABHrNkZic4eFJaY1E8sf2sfkVqYE+sNDp/AAsb/i59+690Qyrx9XgciaaSGRTTs0bmojlSMagBYayb2Fvr+foPyfde6mRNURoV8JZAyBgyLolaRjoCEi41EEEjmwtcW4917qUjU6NIklOsqQsGEuqw1FLvGVBuQpuPyL/wCN/fuvdZLxSlWjEQiewig9QLs910Fm9XFrk3/P+HHuvdKDDzvSS+B0QTxkWAEgAp/q9pAb8C9hf/eOffuvdLCCsSJpz5pfDMrlJEZo1crzEzlSDweDwQR9b+/de6l1FSI6SlM0USKrj1qGOt9IbylrCwP9Bxx9Pr7917poSmkkH3yvdDJYzeQBC62trdeeAQoF/wDYWPv3XuuUZETyTKoZ5XVfGtwDAG1P+4fz9Tf9X4uBb37r3QhUu48VTyLHQNVwQGn8Zmdk1vKpLGzrY6QSP9jc/T37r3S8w+8o56cUeQKlZWDNO0jEOqgL/mydIsAOAOeT9bn37r3TjkcRT5KJpMbUzqjaZhIhu2rTpsLkn6Ei4P0JH09+690EOegyNHIIp43q4oFWNZCW8sUcbssaozcrc8WBAt+PfuvdZ0q48RSVMVZHVU9bVQxSQwqT4zq9SNJb8G/6uCeRewt7917pNTy1s0kks8EDJUllVowCl1X6I6gE/jn63uOffuvdM8lO1ZTSxSKyCIOosvoRY28hYt9Tckj+v+9e/de6D3JU0E6SvJOYykgCCIHkpYgyn+l7k/T/AIj37r3SHnpKo1KMpYklh6m0o6EWLx6jyPpyPzf37r3U2nyk2OWtgend5KmFYIpS7OIdJubW4sQRwbi/+v7917pgFRUMJKfU6xy6BL6CZGjjbyaVkABWxueCCf8AbD37r3Sjl3G0cUFNTuZYUjVmMtMEKvGfUiuACQLAgm55P+Hv3XujmfGntmqh37iM7lS0xphR0qrH46UMqsIqcusQUEpp+pvccnm/v3XuvoP/AMvjsqPenUu2pI52maLH06sGkDMlogNJK/7D/iPfuvdWg0bExR34NrcHi31Hv3XuneLUyixsdRsbX/P9D+PfuvdOCi62J5v/AMR/T37r3WdAbWH6fof969+691k0kfQ2B5ta/wDh7917rsA/k3/2FvfuvdeN/wAG3+P59+6911Zv9V/vA9+6917S3+q/3j37r3XYFr3NySTf/X9+69137917r3v3XuuJ1X4Nhb/D6+/de69Y2tq5/rYf717917rsgn6Nb/YA/wC9+/de66s3+q/3ge/de67AP5N/9hb37r3Xj9QfyL24vyf8fx7917rgt/VYc/m5v/r/AEHv3XuuVm/1X+8D37r3XYB/Jv8A7C3v3Xuu/fuvde9+6910Qfwbf7AH37r3Xhe3JuffuvddMCfobf7Ej/evfuvddhSPqb3A/r/rH6+/de679+6910QfwSP9gPfuvddAH8sT/sAPfuvddkXN/wA8f7wb+/de68dX4t/sb+/de68L/m3+wv7917rv37r3XvfuvddEA/X37r3XgAPp7917rx1fi3+xv7917rtCwLE2uB6bXve173Pv3XuuiAxuRc/77+nv3XuvAAfT37r3Xf8ArAn+n05/w5Pv3Xuvf7Aj/Xtz/rW9+6910b/i3+xv7917rwv+bf7C/v3XuvG/4sP+I/1vfuvdeAI+pv8A04At/tvfuvddMur82H9Le/de69Zv9V/vA9+6916zf1B/1xb/AHr37r3XYv8Am3+wv7917rxv+Lf7G/v3XuvC/wCbf7C/v3XuvEA2uL2+nv3XuvG/Fjb6/gH37r3XvUAebn8cW9+691jdj9P9a9v6+/de6xAaQ3+uWv8Ak8fn37r3WH37r3XFASx0qR/qrclv9iffuvdS/APySD/vP+x9+69100AAPJII/wAAR9f9vx7917qMUKFbci55P+t7917qLPXR04cO8YUC4LEgAjk3Pv3XukvXbxxNG3+UVkCHgWMqKSzH/G/4H+tz7917qNT78289i2SplBYpfyx21Aj68/T6/wC++vuvdKGl3VhKiNdGQpCxJVf3UOvT9foePqB7917p4jqqWpP7EqNa3CsD/Unn/be/de65si3IAT8/puxP4ufpb6fj37r3XAxkXHItxyCP8fr+ffuvdcDEW+p+nv3XuuxCLXXngXuLj/X/AMPfuvdcGjIsQQLDmw/qTa/v3XuuNypsSTc2/pb/AH1/fuvdZkufyeLcX49+691mXSSQRybW+v8Aj9Le/de6yEAC3I/Itc29+691lR72W39eSDz+fz7917rL7917r3v3Xuve/de64kvfgAj/AH3+Pv3XuvDWf9SP9e//ABHv3Xuuxf8ANv8AYX9+6913YmwH+xJuf94Hv3XuuiHubtzc34H1/Pv3XuugtiTfg/j/AGPv3XuvEkWsL/19+6912L/m3+wv7917rxv+Lf7G/v3XuvC/5t/sL+/de679+691737r3XRv+Lf7G/v3XuuOor+q3P0t/wAb9+6912GJ/T+Pre/+w+nv3Xuuxq/Nv9hf37r3XTAkAD+vv3XuutA/x/3j37r3XLkAAW4/rf8A4j37r3Xhq/Nv9hf37r3Xjf8AFv8AY39+69116/8Aaf8Aeffuvde9fP6bX4+v0/x9+6912NX5t/sL+/de679+6910b/i3+xv7917rjpLfq/H0t/j9fr7917rsKVvp/P1v/wAa9+6910Q5/IH+sSPfuvdeCn82H+K8E/659+691y0ra2kf6/5P+v7917rwUA3H9Le/de679+691737r3XvfuvdcdNiSPqf6/T6+/de67Gr82/2F/fuvdZU+p/r/vr+/de6xsNXB45J4/r7917rsp9GBvxYj+n59+691xN/xb/Y39+69116/wDaf959+6912NX5t/sL+/de66YEgAf19+691w0MD9Af9jx7917rmFINzb6W4/Nv6+/de67N/wAW/wBj7917ridf9FP++/x9+69167/0H++/2Pv3Xuv/1N6ZeVF+f+NH37r3XL37r3XRAP1Hv3XuvBQPoPfuvdesP6D/AG3v3XuvWH9B/th7917rEw9RsOB/Qfj63P8At/fuvdZV5Uf1tb6X+hsPz7917r3ALNcf4i36Rb37r3WD37r3Xvfuvde9+691737r3Xvfuvde9+6912CB9Rf/AGPv3XuuwbEXAt/SwHH+Hv3XusqkEAj6f4f7z7917rE/6j/sP969+691kT9P+uf+Ne/de67sP6D/AGw9+6916wta3Hv3XuuPKn/aR/rf09+691yBDC49+691yJH4AH9foef+Re/de669+691lT6f7H/iPfuvdeYXNh9bXv8A4fS3v3XusbWvb+gsf8bfU+/de65oAQbgHn8i/v3Xuu2APAsD9fpbj6fj37r3Xa2sOOR6Sf6kfU+/de67sP6D/bD37r3WJwAeBbj/AIn37r3XQJH0JH+sffuvdc1AYXPJv/U/09+691y0L/T/AHk+/de65e/de64EL/hexsOOf9h7917roc/UaR9bgaf8Pz7917rkOfqAbEgEj6j8H37r3Xdh/Qf7Ye/de679+6910VB+o9+6917SB9L/AO3Pv3XuvWH9B/th7917r1h/Qf7Ye/de67sB9Bb37r3XVh/Qf7Ye/de64EamKkAA/QgEH6ckn8+/de65BAALi/8AjyL+/de64+gE3HI/1zfi/v3XuuQsbEAD/YD/AFvx7917rG/6j/sP969+691kT9I/2P8Avfv3XuuXv3XuuioP1Hv3XuuD8AD/AH3Hv3Xusfv3XuuNgxN+bGw/w4vbj37r3XtC/wBP95Pv3XuuwAPp7917rv37r3XRAP1AP+uPfuvdY34PHHH44/3r37r3XNCSOT+T7917rsgH6j37r3WJgAeP6e/de64+/de6zr+lf9Y/9DH37r3Xfv3Xuu78W9+691kCrYcfgfk+/de670r/AE/4n/e/fuvdcuB9AB/re/de66Kg/Ue/de660L/T/eT7917riVUG5HFuOT9ffuvdclHB/wATcf6xHv3XuuXv3XusT/X/AGH/ABPv3XuuSfT/AGP/ABHv3Xuufv3Xuvf14HItyL8e/de6xElSVHAHAFvpx7917r2njUeT/qfoTc249+691zABAJUA/kW9+6913Yf0H+2Hv3Xuu/6/4ix/1vfuvdcdC/0/3k+/de69oX+n+8n37r3WNhYkD6cf717917rkqggEj6/778e/de65aF/p/vJ9+691wY2NhwLfjjn/AGHv3XuuaEkcn8n37r3XL37r3Xvfuvde9+691737r3XrAfQW9+6910VB+o9+6914AD6e/de679+6910fof8AWP8AvXv3XuuCjULtyb2/px/sPfuvdc9Kj8f8T/vfv3XusTXDEA2HFgOLcD+nv3Xusi/pueSbkk/n8f8AEe/de67Kg/Ue/de68AB9Pfuvdd+/de64sAQT+QD7917rpPp/sf8AiPfuvdciAfqAf9ce/de660r/AE/4j/evfuvddlQfqP8AD37r3XWhf6f7yffuvdd6Ra1uD/vPv3XusTgA8cC3/E/19+691Ha9+f8AYf61/fuvdZIj9V/BK8f8T7917rMoDC5H5sPwB+fx7917rmAB9PfuvdcHYg8f0/w/4n37r3XVyQwJBta3+35sffuvdRWvrvf6cWsPwTb37r3Sd3VNbEVKMwVXjcMxJ4tGQDb/AGNuPfuvdUpby6kwFL2Vkd4UU7vUPkJZZECnSKlrpFKGa4BN7GwFx9b8D37r3UfJ5irxlPVwUqQxPNE9PPqddagj1NHKgFriw/r/AEPv3Xui5bjx1XlWVWjZoaoNCr+PyJUWGkhi4P4tyPx/sT7917opfY3QG3s7JNTZaiT0KzMxicLFFMTrjmdWsiEglSBe9wCBYD3Xuq6e2vghtLNz189JTy0QkeNKXSlld2dg6lvUb6f9iBa1ib+/de6J/vP4Dy7V2pkN0Plqiox1J9/HT0xiqYYaF4lEsBrcg37ccdiQjSTF3N1jQkH37r3VU2aqaqirauimhp3enmkiWSBZIQyq2j061TUDYnUeTcEm9wPde6yx1EkuLapSlERo5EQ1AZpm1TcIqRT3UgGxJt+ffuvdO1BUPUCMyzyRuQ4kjARLrbgGVQG5tcgN9P8AWt7917pTw1Ucw01yrocKkUsQBlKoLhBp/B/1QIP5+t/fuvdR3yM2SjLSTFUWPxU9O8kj/tISguD9Te/H1tb8+/de6h/eVEUP241JTs4AhiIVGNub+TnVwbm97WvwPfuvdKWlr4BG0YYtqQGoDBCsYNlEcbEWUm3JU883P09+691hhmmEweJEWFWRdOlmij5/QF+rG1mLEn6/049+690tKemeGaOaxKSBmaMNf1aANaDggf0F7fn8+/de6XGEzcWHpo6urMvmNoUBYBGGssUIb+1ze/8AQ/7H37r3S9xaYnckUQlSZlq/uFEa6A/mIF1SUW/FiB/W/wDX37r3Qd7r2dkKKtqJfLNUMiLDNC93qYY0XVErKx0tf6XHA9+690ljQT1UdLHOn20kMnjhgDxRrrZRqZ2AvfSf6n/iPfuvdSJcFK1PItPLHJ/m1kdbvqUt6rsvAa9xaw+gN7e/de6bKnY8ENOlZVMixO7hYwyF5WQXAP8Ah6ueef8AePfuvdJfLYSNsf8AYJiIoKsFJ0ri7SOkEh0CNEBKafST9Abm/wCbe/de6D1dqsa2eBrBJdCJO2kIjcFnCmxFlsbgW+ot7917pizWIXFTyQ02Qjq4ysghnMbR6mC2YEC1yCCPyCLEe/de6SlbHVxw0lTJCyQsGKNdwNQNpCbckHSSLk/W1/fuvdCl1FkXp8/j3DONM8ZJkUGMp5F5BI/Fz/jzx/h7r3W9/wDyd97ff7FoqB5ZSqRQotxdAinkA2FxYf4n6c29+691sX4qdZYIQWvZBzwLlR9PSOePz/re/de6UtOwt9LEG3+uLfUe/de6dITzb/ffT/jXv3Xus6/2v+DH37r3WdPp/sf+I9+691yKg/Ue/de69pA4t/sDzz/sffuvdYnAB4FuP+J9+691zT6f7H/iPfuvdcioP1Hv3XuuJCC17C5sLk/X37r3XSp9dQ/1v9t/gffuvdc9IFxb6/X37r3Xdub/AJ+nv3XuuBDA+n6fX8fX/Y+/de67GrSb/Xm30/p/h7917rpQGF25N7f04/2Hv3XuvEaRcGwHJH9f9iffuvdclNxe1ubf1/Hv3XuvWH9B/th7917roqDbi1v6cX/1/fuvdcHUX44vfi/A/wBa/v3XuuHv3XuuaAG9/fuvdc9C/wBP95Pv3XuuwAPp7917roqD9Sf949+6911oH+P+8e/de67Cgf4/69j7917rsqD9R7917rrQv9P95Pv3XuuwAPp7917rxUH6j37r3XBkFjb6/gf1/r9ffuvdeCAjm9/yOOP6e/de66ZQLWJ+h+v+Av7917rtFBHI/Pv3XuuYAH09+6914gG/+Itf829+691x0D/H/ePfuvde0D/H/ePfuvdd2CWPIHOom30+g49+6916wYk/Ufj6j/X49+6912AB9PfuvdcJPx/sffuvdej/AD/sPfuvdcioP+H+tYe/de68FA/x/wBex9+6913Yf0H+2Hv3Xuu7AfQW9+691jk/H+x9+6910gBvf/D8n37r3XPQv9P95Pv3XuuJT/U3P1v9OLe/de642KjkA3/rz7917rjruCbAAHg/S5/w9+691gLD1E2ubf7C31P+9e/de6ws1+B9P979+691xUXIH+I+v9Pzz7917qaqhVAAANvURwSf9h/rn37r3WZLG9wP9t7917rkbCw0j1XFx9Rx7917pvrCqKWLaQD/AI/pIu1yeOP97/r7917ok3yM73xfWeGrpJ66KGTSVUCSxDH9IN+Tci1uPz7917qlTfXzmr8hk9C5BkhjnKgCbTqCkgKliOSB9P8AAni/v3Xui4b7+cW7qaCphx+Vko5I0krDHJVspkiUgel0N7jj8Af4/n37r3QebR/mG9t41p6ePM1cv3DxNE0kxZ0YMzEAOTZbEW+lzzzYe/de6s8+MH8yPJ5TI4/D7xqXtOV8c07IoCEMp1H+txY3/wBf63A917qyQ/N7rmKWnp5MtTa5JUU+OVCbuLEOP9f6fnn37r3Ritidz7X3vFGcdk6Wcut7I6NY82Nk/Jtb/fH37r3QxRzRyqkiupUjkfQ8fmx/BHv3XunJFQ2B5DAcX/230/x9+691wmhH4/pf/H+gv/h7917ptdWB4JA54sOf8D+ffuvddI/1sP6fX/ePfuvdZ1a/P5B9+691KDD+ikX/ANf/AGF/fuvdc2IGkqB+ef8AYfQ+/de6ye/de65qoa978W9+691zCAf4/wCvz7917rxUH/D/AFrD37r3XYAH09+6914gH6+/de660gfQc/77+vv3XuuwoH4v/ieT7917roqD+Lf63Hv3XuutA/x/3j37r3XZUEW+g/3w59+6914KB/j/AK9j7917rsqp/H0/2H1+v09+6911oX+n+8n37r3XWgf4/wC8e/de68VCjjkn6A2N7ckD37r3XYAI5A/qQOLX9+6913pUfj/if979+691xcAD6fn8WHv3XuuKC/JHH/E+/de656FA+l783ub/ANPx/re/de68FA/x/wBex9+6914qD+Lf63Hv3XuvBQP8f9ex9+6913Yf0H+2Hv3XuvFQRb6f63Hv3XuuDJYcXPP+v/r/AE9+6910qkk3uBb/AFuR/r+/de65hQP8f9ex9+6914qD/h/rWHv3XuvBQP8AH/Xsffuvdd2H9B/th7917r2lT+P+I/3r37r3XHQv+I/33+Pv3XuvaB/j/vHv3XuuLKALi/19+6915VDXvfi3v3XuuWgf4/7x7917r2lRyf8AebW9+6911bUSLWH1BAtf/Y+/de6yiNVW9zc2/p+f6cf09+691hC3Ygk8X/pf6/n37r3WVUFiOeQbf69vfuvdcQoH+P8Ar2Pv3Xuu7D+g/wBsPfuvddFQf8P9aw9+691wZQBcX+tvfuvdeS1+QDx9D7917rkUX/W/2P8AxX37r3XtIAuASf6Gx/4j37r3XiATYWtYcgfQ3+l/fuvde0D/AB/3j37r3X//1d6NiQSBxYfQcf4829+691xuf6n/AG59+691zVgL3J/3v37r3XTNc8E2/wBt7917rjc/1P8Atz7917r1z/U/7c+/de67DWtqFwb3+lyPob39+6910X+ojPBsDawtcc+/de65jlGNzyDz9fxa/wDt/fuvdYywvyeTx/sbce/de67kIuT+LD6f4j/H37r3WPWP8f8AePfuvde1j/H/AHj37r3XMcgH+v8AxW3v3XuuJdRcE8j/AIpf37r3Xdx/Uf7ce/de69cfS4/2/wDt/fuvddg2AAPA+ljx/vHv3Xuvcn6kn/X9+691mT9I/wBj/vfv3XuuXv3XuuiTcAcE/n+luffuvdetxYm//I7+/de64iwYjgXsB/iQLn37r3XP37r3WRACDcA8/kX9+691ksB9Bb37r3Xrf8U/x/2/v3XuurD+g/2w9+6913YD6C3v3XuuDXv9OCPU3Nxz/Ue/de67UAXsb3Nyb35t7917rl7917rogH6gH/XHv3XuvWH9B/th7917rq6rx9P9h/xT37r3XYIP09+691wckHgkcf1/x9+691wufrzf/ff19+691kTkc88/nn8e/de67JIIAHH5P9Pfuvddi1uDf/G9/fuvdd+/de697917r3v3Xuve/de6xuSDwSOP6/4+/de65ISRyfyffuvdcvfuvde/w/B9+6910AAAB9B7917rxUE3I/3k+/de679+6911ZebgG/8AUe/de67tYcCw/wBaw9+691iZmDEfS3+H/Fffuvdda2/r/vA9+6910ST9ffuvdYyTrWx/H0/H5v7917rhqPNuLkn+v1/1/fuvdZFJI5/r7917rl7917rG5IPBI4/r/j7917rkhJHJ/J9+6912QD9QD/rj37r3XdgPoLe/de66N/qDwBe1vrb/AB9+691xFn5I/wAPqffuvdcGAB4/p7917rsE6OD/AGv62/Hv3XuuaEkcn8n37r3Xf5/1h/vZ/wCNe/de6kC1hY34H+3tz7917rg5IPBI4/r/AI+/de65ISRyfyffuvdeZrG1vrax+trm30/Pv3XuuwCPqb/04At/tvfuvdeIBFj7917rv37r3XvfuvdY2/Wv+w/3v37r3WSwH0Fvfuvde9+691737r3XRUH6j37r3XtIFuPp9Pfuvdd+/de697917r3v3Xuve/de697917r3v3Xuve/de67H1H+uP979+691iJsxuLg25I/w/r7917ru2g/0U/T/AF/9b/b+/de67W/J/qbj/Wtx7917rl7917rG5IPBI4/r/j7917rkhJHJ/J9+691y9+691737r3Xvfuvde9+691737r3XQAH09+69137917rE/wBf9h/xPv3XuuafpH+xv/t/fuvdcvfuvde9+691737r3XvfuvdcDdSLD0jk/T/Y/X37r3XtYPAvf6D6fU/T37r3XJb29X1v/h/xHv3XuuDsQeP6f4f8T7917rkpJHP9ffuvdcXYg8f0/wAP+J9+691xI1qSeef8Pp9fx7917rHpv+rm3A5PC/ge/de67AC/Tj6f7x/r+/de6zRkFeLWv+P9b37r3XP37r3XFgCDf8A+/de64LYAsbW5Fjf6jnn37r3WNQHDWBI5P555Fz7917oOOyXqIMBUvTqWkCOBcgAKwsbX/rx/jyPfuvdVW72yTxZGpaoWOKOOoL6DcAurHUSxsp4sLEkj+gvc+690CtfVipfxlYY1DyNfUGZw3JaQgLyb/Tm39bfT3XumDLbhP8NioIYKdEhJaGdYVDK5NmA4/oAb3IP55A9+690CtWZxUTz5CpeellmsZZYytGrswCrPJGBxYNpFjyST9bn3Xuk7ubEYypxMKwiXWamSZWMiRehQQukQkAroIALc/wBeQCPde6J/2X1jBksFkqWkSTwSQzs8YnmdHlf/ADTlSxGpf8fz+fpb3XuqMvkD8XanGVNdXUNKV8spljVVYaQ8hZuWJblix/PJIFjc+/de6r23DtrP7WqivjZ0V2UxSamgUsxViwYcnj+1cD6j639+690xwVtSs93ZkbQFayp4y/6eDa9rW/P+9+/de6fKWrmZ0RptLRt5IdK61cXsUkt9BwLW+v549+6907QstSJHgkBkhmfTCSaeS5UMWbVwRc8Cw4A/1/fuvdZKOSExyxyus0nlVWhbUNEkgssZl+vJUkaTa4+n1v7r3S2zOPw8UVEcdPokddDQRSGRpUNNC+uYMSfIJWkGngaQptcn37r3XKkdI6KZCsge7yRsqhJ3KSFCHP0/sgf1PA9+690p6LLr5IUpccwnAhVonlEglulmeO5ILG4unFhYg8+/de6UmSwNc1K9RWRRJFRkzuVqaeqUyXU+KSKmdvHIAyXRuQLEixHv3XumqlmzWKioGZxDT1UUlTS/vh1h/eMOoGP1A6oyLE3H+It7917oYMTl2qImXIzJUVVVEIVkeNxK2qNNF5G5axv9fz7917pOZ7actKyz0ztLTOpkbyNG7K6fqjEhBY3P15Btxf37r3WTE0VGzwUtU0kMheN5YqYqEk1rdHkC2+n0tx9Ofr7917p1yW3aY1X2UDxSic6XqXBdYonI+4CxobBrWvYcfi1vfuvdQMlgcPRQvTraSd0ESStL6mEVmDaJ0JVP8QfqPrc3PuvdJLJbD89NBkaOM6NEkdQ73ZNdiY3jmU8LzwOB9ePz7917oJMxs0xFpDF53VtUaiQBGkX9RATmw+t7Ekn8i3v3XugqyeGd0dKl5Syt5KUM5eEIblkZDdRzcAW4HIF72917pZ7CxcUeboWpg5cSR+aNwWUPqU+gG/pBN/8Aifx7917reU/kz7YrIevoaqop2iXVTSQuytyhUF1F+Lerji39LH37r3Wx7iwVhgIW1lsL/hfqBcHn/Y3Pv3XulVTsTxyLaf8AbH/D37r3TzGSCbf6/wDtuPfuvdSh9R+LrqP+JJ+vv3XupKgWFuL8/wC39+69137917riWsbfk/T+nPv3Xusb3vz9bfj/AI37917rmn0/2P8AxHv3Xuufv3XuuiAbXF7fT37r3Xfv3Xuve/de697917r3v3XuuDavx9Lc/T/iffuvddqCBz/X37r3Xja/+1W4/wCI9+691wLMDz/xH/Ee/de65qSQSf6+/de64uxB4/p/h/xPv3XuuBJP19+69117917rJH+f9h7917rJ7917r3v3Xuve/de697917r3v3Xuve/de697917r3v3XuuLavx/xH+9e/de66UMTdvx9OLfXg39+6915vSbj+19b/AE4/p7917roeu9+LW+nF/wDX/wBt7917rmAB9B7917rv37r3XBmI+gFv+Jv7917rkpuL+/de66ZtI/xN7D/kfv3Xuu7GxBNwbfi30/1vfuvdcWbRYAXvf8/T/E+/de65AH8m/wDsLe/de68QD9ffuvdeAA+nv3Xuu/fuvde9+691737r3XvfuvddEA/X37r3XXpUH8X+n1PI/wBj7917rgHNiSRwBwR/t/z7917rG0pYEqSCPz+Dc/09+691xVr31En+nJH19P4/2Hv3XusTyKLqL2UcfkE/n37r3UZpLg83t/h+eeBb37r3WMDXyf62P+24t7917qekQAvzb8H/AFuPz7917qUFBA5P0/w9+691zChb2v8A7H37r3XTtpBbjgfUkA8kA2F/9f37r3QK9tdj47Y+3q6vqqpIGhhZvUUvfQ1xyPryPp7917rVI+cXyeyG8d1V1NS10pofM4ihjlBUmFrL+k/UX5/3v37r3VUWe3jlqlg71EqhZGqorMXlMr6iUe1wBwLfj68j37r3Uekpcpmp1mmNS8s0MelCpkD60ViXV7ggX+n4P0Pv3Xul9g9i5AywRGOQgxGJ5kYlke91Bc3+gv8A4D/Y+/de6GDbmFyeGrKeejlq9MCHSDr/AG2gHqcP/qTqFv8AXH09+690rq7PbmSoL1eQqYamV4pEjWR9KpqJEJa/6yOb/nkfj37r3Rtehvk7uTrWvo1krJKiJqhHqPLO5aIarMoYn6c3v/ja1/r7r3WxF0T8k9udiYLHTLWwNUSx6SxnBLOqAlT/AIjn/iPfuvdHAxeXpasIYnSQFdWpHBBN+QLn+vv3XunzWkmq1+RxewF/pY+/de6hzKCQSLEg/Q3v9Oeb+/de6ieIg3F/9uLH/Xv7917rmNSm1ueLj37r3UmO/Nxbgf7fm/v3XusoNvwD/ri/v3XusisAOSb3/PPv3XuuayAcAjn+oPv3Xusytcf4/n37r3XL37r3Xvfuvde9+691737r3Xvfuvde9+691737r3Xvfuvde9+691xbVb0/7bj/AIn37r3XHUVvr/1xYD/Y/T37r3XME/2io/pzb/X+vv3XuvcEggg2v9OfqLe/de69YXJ/J9+69137917rogEWPv3XuugoBuL+/de65e/de66JA+pA/wBiPfuvdd3B+hv7917r3v3XuuLEgAj+vv3XuuGtj9AP9sffuvdci1gLWv8Akf73x7917rjrP+H+8+/de67DMTYW/wB59+691yDBr2/Fv95/5F7917rl7917r3v3Xuve/de697917r3v3XuuiARY+/de68FC3tf/AGPv3Xuu/fuvddEAix9+691yUfRfx/vPA9+691255t+B9P8Abe/de6xEBbsPqf6/Tk3+nv3XuvBzccXIIPHPA+vv3XusrCx+ouRcj8g354/2I9+691jYkAEf19+6914NdiB9Lcf19+6912QCLH37r3XQUA3F/fuvdcvfuvddE2F/fuvdcV/w/SeRf63+nv3Xuufv3Xuv/9begJ+ovz/j9f8AWtf37r3XEMCAT6T/AEJ5H+v7917rl7917riXAJHNwbH/AG1/fuvddg3F/fuvdd+/de6xMxuRe4tYA8gAjm3v3XuuIJX8kX54NuD9Bx7917rOGCxAc3+p/wBixPv3Xusf51/2R9B/vFwPfuvdciw03twfoDzz7917rD/sAP8AWAH+9e/de697917rkLk2BIH+v9B7917rkVt6v1W+oP59+691wPJPAHP0HAHv3XusiqNIJsb8/g/mw9+691yH6mX+hFuLfX37r3Xfv3XuuwSPoSP9Y+/de6yoSRyfyffuvddkA/X37r3XgAPp7917rpvT6rXuf6fm34P+w9+691l0E88C/wDr+/de65qCAQf6+/de65e/de697917r3v3Xuve/de697917r1gPoLe/de697917r3v3Xuve/de66Kg/Ue/de648Kf6Lb/X59+6912BfkgG5uL24H49+6913Yf0H+2Hv3Xuu7AfQW9+691737r3XrAfQW9+691737r3Xvfuvde9+691737r3XRAP1AP+uPfuvdd2A+gt7917r3v3Xuve/de697917r3v3Xuve/de697917ri5IHBsTx/j/sPfuvdY9QPJFz+Tc8+/de661IPqB/yV7917rxIP0Fh/r39+6911x9bC9iL/nn/H37r3XHQv8AT/eT7917rix0my8D6/15/wBj7917rkpJHP8AX37r3XZAP1AP+uPfuvdY34PHHH44/wB69+691zQkjk/k+/de65e/de6xubMD/h7917rkpJHP9ffuvddN9QLf65tyBf37r3XYAtYci/8AgffuvdcrAfQW9+6914cG/AP4P5/x9+691mT9I/2P+9+/de64P9f9h/xPv3XuuSfT/Y/8R7917rn7917roAD6e/de679+691737r3Xvfuvde4+pA4/wB99ffuvde9+691737r3Xvfuvde9+691737r3Xvfuvde9+691737r3Xvfuvde9+691wJIJJNlA5PH9L/n37r3XZPGoH+lvoR9f8ffuvdeUkgE+/de65WB+ov7917rogH6+/de64MxBsOALf71/j7917rkpJHP8AX37r3XZAP1AP+uPfuvdd2A+gt7917r3v3Xuve/de697917ridVxb6fn6f7H37r3XYIP09+69137917r3v3XuuDAHm/IF7f1A9+691xBP1UWW/NrH/Enn37r3WQEH6e/de679+691737r3Xvfuvde9+691ifgi3HHv3Xusg+g/wBYe/de6xv9f9h/xPv3XuuwdPp4N/yD9L8f09+691y03/Vyf6/T/evfuvdcGNvSOARe3+vwfr7917rGb2Nvr7917rpb2Or+pH0tce/de65KSt1XgfX+vJ4/P+t7917rIWIA5uSL3t9P8PfuvdcDIR6Tzfi9v68e/de65KqsDcX5/qffuvdcwqi1rCxHH9f6D/ePfuvdBJ2hlaSDA1kUzcaTfkBV9P8Agb/Uc/j/ABHv3XuquN84jIyGtyDs8ePnnm+1qKVy/wC2AGYFSbXNzfm/+29+690CtZSY9IY6sSgMz6XSQyCofSbPpW+jkccqeQT7917pEZOqpaghIoJbpM6R0UUXlfxsQPNI62IJP4vYADj37r3UPJiglwgo6QuWilWWqdYxH5JiulYpQSWbQObXAufpf6e690GtbglZChliWONmQsCq6To/e1K92Pp0gm/+tzc+/de6BLd+Nkoo5aemLTTOrLHHErFWIc+JiPpf8fTkW/Pv3Xuip7v68r869ZBkKENKqq0BmhW0bMLWYflD/U3N/rza3uvdV192fHWCoNXGmKcV7NL5IYoikDOSWAS9je/5+v4+gFvde6q+371HkdvSPIUqUVJnFTGoLvEUJNozzyFIv9Rax/PPuvdBTFlnxlVH9smqURSQa5okMRdgV8gVwRwD+QbHkfj37r3Xo8kYniab1lQXkjZuJDIT69Q5+t/qbW4+lgPde6nz1iVFM3hj0VMDiYVIcBNTADR4r2YqDwbcEm3N7+690+4vLwqtLE8TTTLpRZNUgKSAWLG5vcgC5Jv/ALbj3XulRPmpJKehxyRwqsZnkNwTNJI8hZ9UpAJBFrXP1vz7917qT9+t4TGEh8dhNZgfJI3oZhbi2lVHF7gD/X9+6907S7rkKTwVtbWSuyyQRRaz42ijjWUqVBsBwova/H+J9+691Ameqp5KTxzxTxtSfchoqmOS6VBMr6I7aRIGLCxXgWP59+690ucZuSODI01ZHBVTU8CwMkVXM+tZB6S9lNvrcgfT37r3Q3UOZpsko+5pW8ZkSQxhVEYDH0hmtf8AUT/r/n6D37r3UPOI1Ms9Ri6CKpZY5fU6yRadepdaGMqSQWuC17EDg25917pG0m6a0zp95phNMrRLGY7vK9xdiyW/LH+z9B7917pWVGXpaqJFjqU87lTLG4TSsbtpZFLKRze/0HH+sffuvdZaGeWPHVFA5KRTLqSNVZ4QyyFV9PKg2/2JFr8W9+691223JMosePp6OhM86XNRM5j8ZY/qkBPA+puLf0J4Hv3XugW3LsSppK2opYqNfJDr8oTS9JUMv1eEm+nj8r+Rybm3v3XulJ0T1tkNzb5xWNhhEi1VdHGGV3sE8qhV9XIKt/gLm3+t7917r6D/APL36aXr/qLa9P4ClVLjaWWouGJMkkS/lTwLAN9PfuvdWmY/GPHDGpX68kn9RCjQD/sbD/inv3XunaODS3Jtc/T8C3A9+691PT6/7D/iffuvdShY6ebGw/p9P6f6/v3XupIPpBB+g+nFrgfn37r3WMuf62/33+Pv3Xuua+oXIF/pcfUcfj/b+/de64OLH6k8fnn37r3XNPp/sf8AiPfuvdciwH1Pv3XusbOb+k8W/wB5/wBj7917rrW39f8AeB7917rsFz9P+I9+691zXVzq/wBh9P8AiPfuvdcvfuvde9+691737r3XrC4uASPzc/8AEH37r3WJ/r/sP+J9+691yT6f7H/iPfuvdcioP1Hv3XuuJX+gH+NyffuvdeAQ/Qf72P8AfcD37r3XIAD6e/de679+6910Ta39Pyf6e/de68CTe/8AX/bj8H37r3Xfv3Xuve/de66N/qDwBe1vrb/H37r3XlOoXt+be/de679+691737r3XvfuvddFQbX/AB7917rwULe1/wDY+/de679+691737r3XEqCbm/v3XuuwABYe/de69Ye/de64N6f08X/ANj9P9f37r3WT37r3XQAH0/Pv3Xuum1fj/iP969+6910pY31fTi3Fv8AX9+691z9+691737r3Xvfuvde9+691wckWsfrf+nv3XusZJP1P+t7917rEb/Rl1f0Iv8A8R7917riTYWsVuR/je3NuffuvdR3kspsGuL3HFyP+K+/de6jmTjgWPN7f8QB9Pz7917qOXv9Pz/j/T+nv3XunKmQsVuP+KXPv3Xup7AD6fX6m30IP19+6910rFb2AN/6/wCt7917rKWC8n6cX/24/Pv3XukpufP02Dx9TV1ZSMRQyspZgLEKLXN/z9Pz/rfS/uvdUGfPT5N081HXYbE5i9QZEh+2ic2k8gIcmQHgKVB/1/fuvda6W7Wy26slXVSvLK0s8hCkliQHsSCtybXF/wDefx7917pRbB6ZqchUs9YjzUrRP4y0epIiFYBTqv8AXURf37r3Rmdr9SJQCnWeFUeIaopONZjt615/rZbD/io9+690uhtjBUZaHxpBGXADjSpWoNtPIH9o/j6f7e3v3XukblslQY+WojihJMP7crRi8bqTZrggW1Eg2vzb37r3QaVeRoq7ISxTu/7QAYi+jyBS6yMR9Cv0Xn+o5PB917pWS5bZ77Vo6SjNSc6VLVdS1OVQMZAHJnY8kfQCwtzc/wBfde6FbpDv7Pdc5iOFKupGNpZhYK7BnUi4WNb/AF+tyP8AA+/de6t36h+edEHoqfLVy2ZUv5JtBjRr2Rrki4P1t7917qyDYXyR2juumhNLlqd2ZA5UTIT6hZgef9e3v3Xuh8oN10GSWMxTRNqC8o4JJYE/Tj+nv3XulFHPHIAyNqU/Qj8WPJPP+9e/de6loAxAKhfVcH6Dn37r3Wfxi3HH1P0+v+29+691jZbWubf635t/X/b+/de65IAb3/w9+691z0L/AE/3k+/de65qSv0/w/3j37r3WVSSCT/X37r3XL37r3Xvfuvde9+691737r3Xvfuvde9+691737r3Xvfuvde9+6910fqtwCPVckE2sB/vHv3XusTA3+pI/Fzf8e/de65R/n/Ye/de65MxW1rc3+o9+6910rEmxt9Pfuvdc/fuvde9+69164H1NvfuvdcLFiQfoP0sPob/ANSf9h7917rsKFJsTY2+v+F/+K+/de65e/de66IBFj7917rgnDEf0v8A737917rsoCT9ef8AH+vv3XuvFPUQb2FgDxzx9ffuvde0AfQn/b+/de67N1tpH1vew/4p7917rlcH6G/v3Xuve/de697917r3v3Xuve/de697917r3v3Xuve/de697917rIPSpa3P4/rb8e/de6x+/de64sCQAP6+/de66W2o/W/5/p/jb37r3WUAEMeSR/vANv8AD37r3WJ/0/65/wCN+/de64p9f9h/xPv3Xusvv3Xuve/de697917r3v3XuurWuRf6Gw/F/wAWH+v7917rhqf/AFP+8H37r3X/1955raTwL3Bv+eD+D7917rpQCLnkn6k8n6/4+/de65AAfT37r3XrD+g/2w9+691iYkEgGw/oOPx7917rIv0+pP8Ar+/de6xv+o/7D/evfuvdZFAKrex44+h4v9PfuvdebkHiwH+wvZP8P8ffuvdYrn6XNv6fj639+69117917r3v3Xuve/de67Bt9P8Aez/xX37r3WUC4Um9wLA3P0v7917ruw/oP9sPfuvdY2JBIBIH9Bx+P8Pfuvdc0+gP5/r/ALH37r3XJeSR/tQ/3oe/de697917rmoY8g25/qR/vXv3XusgBA5N/fuvdd+/de66IB+p+n44tf8Ax9+691nU3UH/AIi3H449+691y9+691737r3XFrg6r8D6gf1/1vfuvddg3F/fuvdd+/de697917r3v3XusbFr2F+P6X/P9ffuvdclJI5/r/t/fuvdcvfuvde9+6910QD9Rfm/P9f6+/de679+691737r3WNyQeCRx/X/H37r3XJCSOT+T7917rg5sR9f62va/+Hv3XusgN7n/AB/oBa4vbj37r3Xfv3Xuve/de697917ri1z6QbH62uR/h+PfuvddqCByb8/1v7917rv37r3XvfuvdcTquLfT8/T/AGPv3XuuwQfp7917rv37r3WNyQRYn6f7D6+/de64sQRckC3FiRze3v3XusZdR/U/4i1vfuvdd8EAkfX6Xt/W3v3Xuu/fuvdcdViR+ALk3/Fr/T37r3XHX/h/vP8Axr37r3XHUD9Rc/1vb/evfuvdevyLAgf0ueeffuvddsxJ4JHHI+ljf37r3XWo/kA/4nk+/de661H8cf4Dge/de671t/X/AHge/de67HJu/I+l/wDH6/j37r3XNRYH+hNx/rfj37r3XL37r3XrAfQW9+691737r3XRF+fyAbH+l/fuvdc9TWtfj+n+8e/de67ANg55H+P1/p9D7917rotz6bgf0+n+9e/de67Bc/Q3/wBt/wAT7917r12uAf6j+n9f8PfuvdcmvqFr24v/AE+v59+6910W9S2Nxx9Dccn37r3XM/Q/6x/3r37r3WG5/qf9uffuvdZVJI5/r7917ri7EHj+n+H/ABPv3XuuSkkc/wBffuvdcvfuvde9+691737r3Xvfuvde9+691jZiCQD9P99+ffuvdclJIBPv3XuuyARY/T37r3XrC2m3H+x/rf37r3XgAAAPoPfuvdd+/de697917riVBJJH1/H49+6912AB9PfuvdcWDH6Gwt/Uj/evfuvdclBH1Nzf/X/3v37r3XFyw5H0+n+x9+6912pJHP8AX37r3XL37r3XvfuvddAAfT37r3Xfv3Xuve/de66IBIJFyPobn/ffn37r3Xfv3XuugAPp7917rv37r3Xvfuvde9+691737r3XRUH6j37r3XfHFhawt7917rogH6+/de68AALAcH/iffuvdeAA+nv3Xusb/X/Yf8T7917rtFBHI/Pv3XuuEgI/Txxe31v/ALf37r3WJWuCCeebfj8cf7z7917rkC1wCD/r8W/3ge/de6yiPm/F/wDWv/h+ffuvdZBcfU3P1+luPx/xPv3XuotZMkETSu2kIpb+zc2H0uR/T/iT7917op3a1bHkYqoyVGiNYpP2yzhGOo3BCn6/1+hP+wA9+690RjOZBo5HofuNNIXkbxKZWVAF9DASEm7E2/1vx7917oGc9UgxzRNCrSuOb67RnUdGi30IC86uDqH1Nre690kMBEI8otTLjpKpihcRiACRZJBewkiOliBxySOP9c+/de6h7kpZHrXelpGoUkYOIViXVHGlzI7+MC7nkG/IAH0Hv3Xuko2IjceYiSonnSVFVkBaSTTYXDDgci1vwP8AXPv3Xug5y2DzArfDNEC7DxyJLCscqr9VSJlAsw5/P+v7917pL5baRfL08TKJoUemlZTIBPHLEdSpUEEXQm31Nvr7917oA+6Npw1mQra+egp6V3VBMlM6yImgeNdF72uACSB9f8Rx7r3VWvenUGLq4mqKdnV3MjRLEwBeUaiTIADwQRqP5BPFh7917qsHsLqebDh6oTxLPJUSgUaxmTxohLJLZwFHqJFgBc3vyefde6LbkcO9HqV3muZGChyDoINyVKgenm+n+pNvz7917qLLOIlii8g1RkCQkBCxHNyy2Jtx/T8/T8+69070FcDIzlytSulqVVTyJM6izIxJ4sOf9a3Pv3XulrjquoqopCtNAVKs7TlpR4UiBaUMpJF2JspBBv8A0/PuvdKPHrjf4ejVGqlqYtTpKx0ySRsbrrQsRcG45H0AJ/qfde6Z46WOpq2lVo5klQrGXYl1IYldKpz+Tfmx/wBgPfuvdOMMcUXjJDB6CIvIWZQ5a5S0akn0gAAfn6/n37r3Sjw6/cBFh1TidQ7RqwMkVmOmx/Lk/g3sPxz7917pYHcOYpFelWW2mOMSxkIrxqHKWlMag3AGpuf6f4e/de6Vu3d5xwwwQZDySKFlWS7KeGtosWB4B+vP0/2Pv3XulLHjMdm4zVLEVmLXDwlJSFPIDAWsTe/+x+vv3Xuk3W0i42saBWSSpikDFHksVkADWkB/ITSbH+tvqffuvdCDtnJ4mWNkraicqwknKxrGJC3pj0gMLAAq34vc/wBPp7r3QjQ4ukkonr2YweRytIWUiWWIsURD/Q/X/jY59+690nMptlZ5ZkpyzyeO7SR3cRXuRGEQ6ib/AFN7e/de6sJ/ln/GPL747r29U1uLmNJHJFWuk0JaJI0luslmLCxP9fr9P8D7r3W+P1hsil2xgsdRrTJD4aOnjC6FWxSNQvC/jgcfk/W/v3XuhYARByo41XNyOCbm/v3XumuYjV6LXHFr8Wv+bf7H37r3WZLiwABJFrkmwsBwB7917qWn0BvyLD/WA+g/3j37r3WdLEX+puQf9f8APHv3XuuRUH8W/wBbj37r3XYAAsPfuvddMARci5A+vP8AtvfuvddJ9P8AY/8AEe/de68wF7t9LW/2N/8AD37r3XWjgt+ObD8EWuP8ffuvdcCR+Bb/AGN/fuvdc4/z/sPfuvdZPfuvde9+691737r3XR+h/wBY/wC9e/de66Qkgkm/P+H9P8PfuvddMAW54Fv9bm/059+6912otcf4kj/Ef19+6915msbW+trH62ubfT8+/de69e3BN2P04/rwPp7917rh6lH9L/4A/wC8+/de65KS17k8W/p7917ryEm9/fuvdec8W/B+vv3XuuAcgW49+691kUkgk/19+691y9+691xZf7V/p+P6259+6912p1C9vzb37r3Xjf6g/j6W+p/1/fuvddK2q/Fre/de65e/de64sSLWF/rfgn+lv+J9+691yuD9Df37r3Xvfuvde9+691737r3Xvfuvde9+6910QD9ffuvdd/7C3+3/AOJ9+6910SB9ffuvddAgk2/oP+J9+6915mK2tbm/1Hv3XuvKxa9/xb37r3XL37r3XvfuvdY3YggA/j/D+vv3Xuu1ufq39Ppbj/X49+6912VB+pPH+t+ffuvde0KP8f8AY/8AFPfuvdcWUAEji3+P+Pv3XusBRSQfoR/Tj6/4e/de64NTq3IW/wDUm/8A0T7917rj9sqknSLMST9bi30AB/437917qaiKigKLcD/eeffuvdc/fuvdY2UEqPpe/wBP8OffuvdRa6qSCF2Y2C8k2Nl0gkgn/Hi3+x9+691Vt8zvkTDtvD5DE42tVaiRJY2syjQ2nSCtvpYn/X/1/fuvdawvb+8MzvLM1c0lVIUlqHUu0hYFtZtpkP5+nI9+690m9j4Kakqld0UrYqUYav1tcuZCOb2+tvxyOffuvdGxwlfTYWmS9JTNeFg5QKqi/KnT+SePz9b/AE9+69035Dexdl1ShGIdIkj03K3Cqn9SeVAtf37r3QcZfL1dXOyRidLTrFNFICJIpyNYDJ/RRyD/AEP0Hv3XumWWkqjSTT1sImgp5Xd6oSoBKBwI1INyx4sCSB/gffuvdJbcUVPhJqSXywf5fTJPD4ZFkdSQG0TD8Ml/Vbkf7x7917pP0tXqMkqKlXTvrV4y9kDkhtRAsRbnSLEE3/pf37r3TfV5F46qPUk/jvdmQeFE0JcqpuSTxb8X/HJNvde6UsW78pWV1NR46nFHKIUjpIqeQoZi0YfyuXv6rDm9vqPfuvdCrsD5H722jUpRUGUnDvphdaiRlfyRyHUiaSAP6C/+A/Jv7r3VlHSXz/yOPq6Sj3LUySJEyJKfKxk8pHrGo/hbL+Pzfi/v3XurVes/lptbdlJA4rokDmNS7zqoQsSFBseSefp+R9ffuvdGwwfZGGyscTQ1cRDXItICBfkEG/0P9bH37r3QiUmYpalB4pke4FtHP9b3J/1h9Of+I917pzSSJibOrfTgjkk3+l/fuvdSApPKgWvY2tz/AK1j7917rmQtiQSbW/3k/wCt7917rhzf/D/eb+/de65BiBbj37r3XLUfqRxwBzbnm5+n/E+/de65jkXv9ef9b/D37r3Xfv3Xuve/de64sxW1rc3+o9+6915WLXv+Le/de65e/de697917r3v3XuuiLi3v3XuutIIA54v/r8/19+6912FC3tf/Y+/de68VBtf8e/de66CgG4v7917rl7917r3v3XuuLAkAD+vv3XuvKf7PNwLf7biw9+6915mK2tbm/1Hv3XuuXv3Xuve/de66CgEn8n37r3XJRci9/8AYf8AE/4e/de6831P+Fh/thb37r3XXv3Xuve/de64qoW9r82/3i//ABX37r3XL37r3XvfuvdcWJABH9ffuvddKxJsbfT37r3XP37r3XvfuvdcWYra1ub/AFHv3XuvI1zY2t+fr/X37r3WSQ202ta/I/oP6m3v3XuuANzxYi31/wAb/wBffuvdeIv+SP8AWNvfuvdeAA+gF/yfyf8AXPv3Xuu72t/Qkg3vzcfT37r3XDliVYWtzxf+tvz7917rsKAbi/v3XuuybAn+gv7917rpTqF7W/w9+691y9+691xYkAEf19+6910TdL/m9/8AbNx7917rryf4f7z7917r/9DeaLMbE/Q/jnmx/IPv3Xusq8gEC1/6e/de679+691737r3XVl5uAb/ANR7917rvgfQAf63v3XuurLzcA3/AKj37r3XRIW/Bsfpb6D/AA9+6915v0f1vY35FgTf6H37r3WO40gWF+ebf4n/AHn37r3XH37r3XakA3IuPyPfuvddkXNwDb/W/wCKe/de64+/de6yAPYW+lv8P6259+691zBuL+/de69ZebgG/wDUe/de674H0AH+t7917rw4N/8AEH37r3WRACDcA8/kX9+691z4H9B/th7917rv37r3XvfuvddqQCCffuvdZwb8j37r3Xvfuvde9+691737r3Xvfuvde9+691737r3XvfuvddWHP+P1/wBtb37r3Xfv3Xuve/de697917r3v3Xuve/de697917rqwP1A44H0PHv3Xuu7AfQW9+6910QD9QD/rj37r3XrfX/AB5P+2t7917rv37r3Xvfuvde9+691737r3Xvfuvde9+691737r3XvfuvdcbaeQbAckf1/rz/AK3v3XusZYn/AA/1rj37r3XE3I/Ub/7fj/Y+/de64EqDY8nksx/1r+/de643VeAosP8AfH37r3Xi/HHpH+29+691jMo4sW5/qbc/X8n37r3XtYGrkkkfUWPB4PP+wHv3XuuOsf4/7x7917r3kH+N7/0AH4+lvfuvddre544PIN7nn8W9+691ytb839+691737r3WQ2NrLwbXNrWJP9f9b37r3XYQfnn/AG49+691y0i1rcXv+ffuvdd+/de697917r3v3XuuP9r/AJB/4n37r3WRRcgH/fce/de6yaF/p/vJ9+6912AAALcf09+6916w/oP9sPfuvdd2A+gt7917rqwJBIuR+ef9t7917rv37r3XVh/Qf7Ye/de679+6911Yf0H+2Hv3XuvAAfT37r3XioP1Hv3XuvAAfT37r3Xub/Xj/Yf7b37r3Xd7/wCw4/23v3Xuve/de697917r3v3XuuJUEkkfX8fj37r3XYAAAH0Hv3Xuu/fuvde9+691737r3Xvfuvde9+691737r3Xvfuvde9+691737r3XRAP1/wB7Pv3XuvAAfT37r3Xfv3Xuve/de697917r3v3Xuve/de697917r3v3Xuve/de697917r3v3Xuve/de697917r3v3Xuve/de697917r3v3Xuve/de66Kg/Ue/de68AB9PfuvdcHUnkf0tx9ffuvdYgljyCTe4+t/wDD37r3WYKLC45/339PfuvdeKoBc2H+xPv3Xuos1XT05GuWw5NtNyb/AOsP8Ppcf6/v3XukRuPcMRgeKnDyP/Z0hb3cc3JJsLAfj+v+x917om/YOF3Zk6uoqpoJqfHQF5GML6kkVgbq9hwxI+n+tzz7917oqO4aigFVUPUySQeKF47gkK7qxCH/AGBP+I+nB9+690DWZqA7pGF1ROwNRUq8pKxm1tSqSzC1zpHHJFhcn37r3Uenkko3C09Y5p2aR4SE1AyECxR/rGLH6P8ATm9gR7917psymURbQVVROs8KnSIfGWtOpEjGSMAN/tV78fQ+/de6Sn8SoqeeAQVMjmJmVXUO0sYWzBmRDcKeVuPpyRbkn3XumnPboXIZ/wC0FN+7VRolJBAWeAuigeUzXL6mswIL8WAFh9Pde6CvcVZUQ1la0dKyTBlQxKAJQ0YCSDWOW+g+pPP09+690gauKnyt0ljjcVKFZPvy0UVKirdi7oQbm50i55/2Hv3Xuik9mbQoJ5ayKi0okPkMayPLEGJkYLKpQ34tx+CLD+nv3XuiLdj9X0mWopVWmLASJ5mWBnAANnEk99Srf1XvyDY8H37r3VfXZfVE+KmqpEp/MsJdJJoYGWKM31RSJf6krZfUCT9Rc8+/de6LFmNsmOskBpJIRIkklmU2QILXLvf+hNj/AIf4e/de6Qpjkp5wro3jDXAcpdPSPoygEcD6fX+v0A9+690+UmXlp4amGlqZQkmkNCrkRE39StF+kn6Ek3J+n49+691jqa6rmSdaeoCySawlwzssgjUeS30/p9bj6/T6+/de6f8AAPV0NFSvV1YmrXJElTGsaSqQLOgUAADSR+Pz/j7917pSs7tCjahPqJWolAU1H6iUup/AuOAP6+/de6nY7MS46SKSJBDVLKiRSRGxkjmsmp419Oq/B9IIFvfuvdKqWZ4QrtI8kzI008hCMWZ3a+t25PHv3XuuNPU0lVGw1yKysWUxxFnEmkaNZ5so+vH+39+690sdubkfFV0WpxJEqpH44gFKhHvISrD1X/BN7fS4Hv3Xuhez/wDBM1BTV+NjgFVXxxNUL43MkTxtZ/IwIIJW39OP6i1/de6S8UNdV15hp4KaGkhkigea4SKKNlAbyMbm9wTq+tv9t7917oTBnJzS4+llmj8EYl+0McrSRBkYrrT+2QSLgMbC54/Pv3XuhH2xRNnMljMXRwu1XVPHG0glc62YhSShPP8ArEEDk2vf37r3W5l/Kf8AigvXvXtHvHPY8RZLL0kMkTzQhpHp5FQoAzfpF78Dni/v3XurwoYhFZQAoA4AFvSPSBb37r3UeqqFjRiCLnix5Nr8/W/+t7917ppRwWNiSzcn62tfk/737917pzQC3FySAb/1uLD37r3UkKF+n1Nrn/W9+691JAA+nv3Xuu/fuvde9+691737r3XQAH09+6914gH6+/de69pHHH0tb/C309+6914qD9R7917rwAH09+69137917r3v3Xuve/de697917rja30PA+oABvb68+/de69w4/P19+691yHAA/p7917r3v3XuuOhf6f7yffuvddkA/Uf737917rwAX6D6/6/v3XuvAAfT37r3XioNr/AI9+691x0D/H/ePfuvdcgAOB/r/74+/de679+6910QL3I5Hv3Xuu/fuvddWBIJFyPfuvdetyT/W3+8e/de679+691737r3XFVC3tfm3+8X/4r7917rl7917r3v3Xuve/de697917r3v3Xuve/de697917rogH6+/de68AB9PfuvdeKg2v+PfuvdeChb2v/sffuvdd+/de64M2nn68fTji31Pv3XusLSA8k8EXHFrW+v+Pv3XusJnUAnj+pLBlstrji3+v7917rpK2INYFbfQ3Yn6C3H0/qeffuvdZfu4/qGW34H1J/23+t7917rmZkPAZSD9TyP8fxf/AHr37r3XaMtiQ1zf8qwFvwfxf37r3XMsTax4H1IOm1/p9ffuvddrbm5Cng3Bvfnkcn37r3XfC3ufqSfp7917r2ofX8f1+nNvfuvdcXkRAWYm6hiLAG341ED/AHr37r3RZ+++2cfsTbuQqHqQkqwyAIH03Ypxa30twPfuvdawvyO7ayG/tz5PRVh4pmlCqsrmNB5Arax/gL8jn/YAj37r3RQotuPW1EgYeWNJyLuLKQOV9Q+hBJv+CCDcW9+690IuGWn2/SzeWCJ5JY5Ig0seuyEcMi/2SP8AVXN/r7917pP53dsEcMkdKfHGkKRkKdTFgGtbTc8Dnm3+x+vv3XugzXOVUc0VW8msszFF1katIGrVHYi/IIv+f8ffuvdP0O4qqZ5K2pkLCZft5fMf8omQKwDrID+q7cm30sOLe/de6TTZLIRR1lHHNUxU0t/JGz+RXOssJBrvYWJuRY/4W49+690j8hNNmJQQ7TGDRDDGJGLlAQB4gLFWubrb683BsPfuvdLSg/h9JRIlRROK3HySLkqieTQs0TgLTIlOlm1RlrFuLgi4N+Pde6ZshPSCfSjyzQwS+YISYwWkQCO9wbrfXYX4+v5t7917pllykNJWTCGmjmuhnap8jqod0CaI2X6Fbc/S/wDh7917ppoTTmoNbklqVhhLiRqNm8iNKL+WF/yQSpufob8c3HuvdPOF3lNtqqqY4ZoqyYIQHqQdbRyMT5HDMfUFIufyfwLe/de6HzaPe+6MBT0kdLkG8Luun7aQ/wCbIDpNruCdNzcWFv6k29+690bPr354bn2/JRwz1jywrIkTySTspZCdKGxb6ek8/wCw+nv3XurIOo/5huDyIgpcpWKs/kVGIlRlXVdb2v8AU8fn/jfuvdWS9efIHa+8o4vt8pBI7IzBI3UsGAuDe97W+v8AT8n+nuvdGUxeXp66JGjdbEcG4Jb08Egf4C9r/wC259+690oLhgCwNj9APoeL3/3n37r3XF7N9Lgf4cf717917rgFsb6mP+BPHv3XusqG3H4AsBYf1+g9+691zH6j9bWP+tcm/v3XuvKSSQbcf09+691y9+6910VBtf8AHv3XuvBQt7X/ANj7917rv37r3Xvfuvde9+691737r3Xvfuvde9+691737r3Xvfuvde9+691737r3XRF/yR/rG3v3XuvAAfQC/wCT+T/rn37r3XioNr/j37r3Xfv3Xuve/de697917rIvClvofwf96/3n37r3WP37r3Xvfuvde9+691737r3Xvfuvde9+6910QCLH37r3XQUA3F/fuvdcvfuvde9+6910VBtf8e/de69Gln/PC3/2N/fuvdc3IYn8D6f7D37r3XAAAWHv3Xuu/fuvde9+6910Rf8Ar9b8e/de65FRwwvyLG/0H59+69117917roi9v8CD/tvfuvdetzf/AAt7917rv37r3XFlDWvfg34/1re/de65AfRbXHHH9be/de65eIf1/s6fqPra/v3Xuv/R3mPfuvdd3P8AU/7c+/de69c/1P8Atz7917r1z/U/7c+/de69c/1P+3Pv3Xusq/T6k/6/v3XuuLGzW1W/HF/p/X37r3XAkn6+/de65v8ApX824ve44H09+691j9+6915eS1/xe3/JNx7917r3v3XuuQ1fjVb/AAv7917rIq3AuOT/AF+v1t+ffuvde/tWvpAsOAOb8/n37r3Xa/QXFv8AC1vz7917rv37r3XvfuvdZEAINwDz+Rf37r3WSwH0FvfuvddEA/UA/wCuPfuvdd+/de66uPzx9frxe39PfuvdcwpIBHIP+Pv3XusqggAEW/5H7917rv37r3Xvfuvde9+691wYMfobcf1P/Ee/de65AEDk39+69137917r3v3Xuve/de697917r3v3Xuve/de697917r3v3XuvW5v+fp7917r3v3Xuve/de697917r3v3Xuve/de697917r3v3Xuve/de697917r3v3Xuve/de66JsL+/de6xNJ9RcD/X/AKe/de6xBhbk8/63/FPfuvddMykW+v8AsSBz7917rAZPoPqB9Pxa/v3XuuDScf0/2PP9ePfuvdYTLc2/212/r/r+/de64+b62K2/p9bcfg+/de6686k2BX/W59+691yMtvrb/C1/fuvdeEqH6m3+3t7917rL5OAdXAHH+te309+691zV/wDkK5/r9P8AD37r3Xeski3AuBb6/n/W9+691lubWubf0uf9b37r3XgxH0Pv3XusqEkG5vz/AMQPfuvdcvfuvde9+691737r3XH+3/yD/wAT7917rOgFgbc88/7x7917rn7917r3v3Xuve/de697917r3v3Xuve/de697917r3v3Xuve/de697917r3v3XuuJ1XBH6fz9P8AY+/de67BB+nv3Xuu/fuvde9+691737r3XEmxuTZbf7zf37r3XYvyT+Tx9Pp+Pp7917rv37r3Xvfuvde9+691737r3Xvfuvde9+691737r3Xvfuvde9+691737r3Xvfuvde9+691737r3Xvfuvde9+691737r3Xvfuvde9+691737r3XvfuvdcGJDAA8cf737917rn7917r3v3Xuve/de697917r3v3Xuve/de697917r3v3Xuve/de697917rsi3+2B/24v7917rjYXv+ffuvddFgDY8cXv7917pvmmfUUIuLG3pH0+h59+690nKjHVNZI2qVggJCR6VUhvoSGtf8e/de6lRYGmhs8sUcrgjU7INSkm6jX9f95/2Hv3XugG7y3ZjNs4OqhnniglkRkB1IqkDleD/AEF/oP8AXP09+691Ujunc0eQyVTNT1ULxGofRHpDrIxUW/d+lh9Tbn6H6ce/de6RT18N3H3kcVQ+pZZOPTUCw4NiBZQosFHF/wCoPv3Xumuq3Xj8fjpY5JohNOt6lvIrh49RQszD+0St7f0Ngb8e/de6DWr3ZLnK+mxmJalMspaKEymSIBFX1FXpwzXt/ZK6f6G9/fuvdLPrjLUq5iDG7ifEKtP95bISulNJTqYwktTVShgHWC2pYnFrsSw5Hv3XukZufeHX+Hzcviy1LpWukaCsinRULxjiohFlbS55ALAA3AsPfuvdJN97bAyBnmrcvHBWAtJSGNtZq5JOCrrqa3+JuAfwPr7917pjyr4lKCaqpJ4qoNCWeEtHKYwPUABYn/Gx5H9Rb37r3RW8mkOZqZ3d1BnhfQkps6BmMZXQLcG3H/Ee/de6CncWwoGc65dYmjGtYlvHoJsRp4APA4/2P9ffuvdFh7G2TQVVPPSpFCqCQysujxltKgRW02vaxBvcEj8j37r3RBOw+uZaL7hqeF5fMSJPQWjBaQ6FDN9DxyB+D7917opG8NnZGKSapalWnDMR9vRoQVZUCoxP1+qm/P8AXi3v3XugjKyUcrqUvpl0yMSSVKqPKH/xPFyfpxz+ffuvdTaCsSarSOnUtKwZG1MPGWFil0fj8/j6j6n37r3T/JkaGIrFJ9x90i2d4SpihLizEn6HkfT8ccW+vuvdKTE1dFlJoKGKKvqaxgBB9u8MMbCMXMsrsBc24sbAgc3J9+690/x00InnnlrUWSjcMtIYLtI6gKQ5UaQbixC8f0FySfde6wvkIZ6hvTO5eMKsYlZY6co5dgdBBY835v8Agfj37r3UmPPOaJKSIRIy1EbHw6klXiwErDkpweSeTcX9+691noY6hZDWhppAXsZQSyoXe1oyfqp5+oP5/wAffuvdCViN11+JyS0pRJP2HebyaURUUalmVgObjj02P1Fxx7917oQ3jTPUctZQVcUJqIkUrTSyaZHHJjaJiQCDz6ubEfgge/de6SUVTkcXVeGpEzzxiRKYB2jWOJNGplC+n+p+h5IPv3XurgP5W3VuP7m7026mZ9OFoqiKec1Ea6aqaGVSoN7D68ccHkH8D37r3X0Adi4HFbc27icRh4o4KOjpaeCNIVUJ4kiUA6Abcm/9D9ffuvdLN5NIZgDYjgkjjk3Fh/iffuvdJiqqDLIyi4uQbW+tvwfx9be/de6zU9mIbm6kLzYH+vI/1re/de6dY7Czf7f/AG/+9+/de6kix+h+v+Pv3XupANwD/UA+/de679+691737r3XvfuvdcGLXAH0t/T/AB9+691yF7cm59+6910zWNrfW1j9bXNvp+ffuvddgEfU3/2Fvfuvdd+/de697917r3v3Xuve/de697917ri1v6824F/r/hb37r3Xl+h4A5/At+Pfuvdcvfuvde9+691737r3XvfuvddEH8G3+wB9+6914A/k3/2Fvfuvdd+/de697917r3v3XuuvobWP+v8AUf7f37r3Xfv3Xuve/de697917r3v3Xuve/de66J5A/rf/eB7917rv37r3Xvfuvde9+691737r3XvfuvddEH8G3+wB9+6914A/k3/ANhb37r3Xfv3Xuve/de697917r3v3XuumNufx+eLm3+HPv3XusTyALcEg8/UD/YWFvfuvdRpZfTqYi4IFvpcEk3IB/FvfuvdJfNbhosVBLPVSxwxKCSzPa3APJJP15/2Hv3Xuid9l/K/be0xPBT1cEkysylw4CJpBFyR9efz/T6/T37r3RHN5/zB6jF1BSnytMVZWkBjkDEKCAVINgT9OB/j7917oHn/AJqM9FVLTvWRM8sjRxnUSNSmwJJ45HB/xt/j7917pdYb+aSyNDLkHpwnlEbr51BX+jn8gHn/AA9+690MeL/mo9fon+5KpjRo7FmJBQqPq0R/2Fj/ALD37r3T3S/zZelzVrBU1yRoxRTIzoq2b6sCT+Lf7z/t/de6MzsX549Lbwipni3LQQvU/pikqYr6QvDgs39o/T6W/wAffuvdGKxfdnX2WjikpNwY6RJSNLLUxEcj9PB+vP1+n+34917p+XsrbEiBVylFcMbETx2Kjk/n629+690h95d0bYwePnlXI0rS6W0BZUJcgG1rH/fH/ePde6pu+VXa1dvqSWjxcsk8REjSQxyFVRHAWMkj8X/1+B7917qsjP7IMseihoJFr2bzT1JkY6mSzSWBv/Vv9j/X37r3Qf5CiqMUZg1PIIo4lEcaKWDMGCyG4/1zYkfU/wC2917oOMjWZqeKllaB1ikqhEGmOgBQ+ksx4tpH+3/2F/fuvdM1FhmrsrVY+oycMKssk0M7DVHL/aAB+lm5Fr8Efjk+/de6ZYaVzXT4xKd2mMqxQSlAwaRCTrAsDYjm3+9e/de6iZnMx4d08tHBLFSEM7M/6peFYG36Sxb0gDkj68e/de6TGT3RjaarxpGRNQayjNRVwpCdVFIGdI4ybkE2P5+tub8e/de6RWKzzplX8dX440eR45ZUBCzSMSjSBDe/AKgG31+lx7917pWUGdlhnqHdfvjN5AayRXPklZWjdnLn6AEG34Nv6e/de6zNXvUmSfIxnUtKYhAn7LFo0tBILfluTf8AFif8PfuvdYMLDWS3lipVmS4kkpWdSo0hrhifqeRqPFxa9rH37r3TnR4aTI1LwoxgikTVUwKyLGCrFmCM/wDgDexA+l78e/de6T+5NrY3IbhoKenpsvRUMTpUeVHiVpkiQqNUhvqVySSAL/Sxv9fde6aa9shFPGq64YYYmpqeZCqSPTiRtMZHILMWHqsLi4sbW9+6902I+Thlf7iQmcIyGN7hUkA12VeLWBB+ltRv+ffuvdKDbW4spSZTHBa6akp56iDW6O0mmLyjWZAlrEWP+v7917qxbqb5G1e0990VLgs3VVmNWSKOd5JXKvImkOiAkfT+nNieQffuvdbHvx67gh3bg6KqMzO8sEV1aQlrooN7/W/+HA/2HPv3XujwY6vWop0e6kcarEEjj/D/AFv9h7917p39+691737r3XJRyTxZQTb6Em4tb37r3WUWsLfT8W9+6914AAk/19+69137917r3v3Xuve/de66IP4Nv8Le/de64BmI4/r9bj37r3XalieRxYfi3Pv3Xuufv3Xuve/de697917r3v3Xuve/de697917r3v3Xuve/de66N+LW/xuP96t7917rv37r3Xvfuvde9+6914ckD+vv3Xuubn6KPoP979+691w9+691737r3Xvfuvde9+691737r3Xvfuvde9+6910SB9SB/sR7917ru4P0N/fuvde9+6914X/AD9f8PfuvdcyNI/xIsf+J9+691w9+691737r3Xvfuvde9+691737r3XNeQR/rEf049+691w9+691737r3XRIH19+6910CSfxa1wf9f6e/de67YkfQXN/9f8A3r37r3XOM/Uk/QDj/H8+/de67/2H9v8Aw/23v3Xuv//S3mQLm3v3XusoUAcgE+/de64ngkBQQP8AAn37r3XRDH+zaxPA4/2HJ9+691x/UfoBf8fge/de656W45At/Qn37r3XWg/4f7z7917rlpIPqAJfhf8AX+l/969+691ykR1OkLewLf2SOf8AE+/de64iMn6g3/IAH/Ee/de67EQuQLnnn6f63v3XuuOlrkKtwBe50/8AE+/de68Ee1xwv9b2H04sAP8AD37r3XOzaeSf6Xuf9ce/de660cC5J+tjbn/D1e/de670GwN25+nPP+29+6912Ea/9o/4E/737917rnoP+H+8+/de65BCBySP9Y8e/de670/7U3+39+6917T/ALU3+39+6914hibhrf7C/wDxPv3Xuuwt7XsxJsOB9f6e/de6zKpAsDYfUgAe/de67Jf6WBt9Cf8Ab/T/AF/fuvdesT9SQf8AA8e/de665FwAWH9Sfr/t/fuvdciCbEki4+gP+Pv3XuutP+1N/t/fuvde0/7U3+39+69116hcDkf1J5/3v37r3Xrv/Qf77/Y+/de69dzwAL/nkfn6WHv3Xuu9J/JYH8i/v3XuuwLfkn/XN/fuvdd+/de66Iv+SP8AWNvfuvddaf8Aam/2/v3XuuvULgcj+pPP+9+/de67sSBckH+gPH19+6916x5HNvqDfn8cf737917r1yL8XA+n1JJte3v3Xuveo830/wCFr/737917rq5HFi3+NrD/AGHv3Xuu7FgCSR/gOPz7917rsC35J/1zf37r3XiL/kj/AFjb37r3XWn/AGpv9v7917r2n/am/wBv7917rixZTYm/5+gHv3XusbMxtxf/AGw9+691jYkeoqPUTwbEcW+nv3XusbODcgfT/ef8ffuvdYHkuQLW+n9eefz7917qLJUWPptYCw/xIPJ9+691Feo5JJP/AAUHm/8ASxPv3XuuBmuCVW7fkEjjj8/4/wC+v7917qM9WNRUHlb3VbnSP8SPfuvdY/ugCCAbcXbWALH88g/4+/de64tkEUHU5BHA06SB9eD+Tc/m3v3Xuo38cpQ4jM8XlOlQpdNd/qLKDz/yLn37r3TlHXRvYBybgWtf+ljx/T37r3Tgk4bgEi3HFwOPz/t/fuvdSle5A5uPpe34P+Hv3Xus6vfgm5/H+t7917rn7917rLfTwFNv9j7917r2o/6k/wC8+/de67sTySR/QA24/wAf8ffuvde0/wC1N/t/fuvdeC2N7k8W59+691nUNYH6L/vfv3XuuyWvYD/Yn6e/de67Grm4/wBa359+69137917rjZv9Vb/AGH/ABX37r3XYB/Jv/sLe/de66YE2tf62Nv8f6+/de67CgfS9vwL8D/Ye/de69b6/Xn/AHj/AFvfuvddaWH9o/7a/wDvfv3XuvWb/Vf7wPfuvddXZeOW/wAbW/2HHv3XuvepgedP1FrX/wBjz7917r3qXgDVfkE3A/p7917ruxPJJB/oDx7917r2n/am/wBv7917ruxtYH/Ynk+/de64m/0ILfm/0/2HHv3XuvC5HHptxa1/z9effuvdeuy8ct/ja3+w49+6912NRN+QPppP0J/r7917rl7917rri/15It9R/t7e/de66Kkm4Yj/AA/Hv3XuvWb/AFX+8D37r3XYB/Jv/sLe/de68Qfwbf7AH37r3XWk/lj/ALDj37r3XYFvyT/r+/de68Qfwbf7C/v3XuurN/qv94Hv3XuuwD+Tf/YW9+6914g/g2/2APv3XuurN/qv94Hv3XuuX+xJ/wBt/wAR7917roi5vcj/AABsPfuvddEkcWJ/x/4jge/de67BJHIt7917rs3H4P8AvH/E+/de64FbkH6f7AH/AGPv3Xuu7N/qv94Hv3XuvWb/AFX+8D37r3Xdj/U/7x/xT37r3XXJJAb9Nhew5vzf37r3XYB/Jv8A7C3v3XuvEH8G3+wv7917rjqIJUgkj82HN+eAPfuvddliPopPF/6f7D37r3XgSf7J/wB4/wCJ9+6912Cbiym/1+lx/vB9+69127eo+lvx+P8AD37r3XGwbkg/0549+691wZf6Dj6cXJ/1/fuvdYPCS1yCebj63vx9ffuvdSAGWxCqT9QSASL/AOv7917qFkqpKSiqamayJEpld2NgBGNRuw/Frf77j37r3Wsx/Mp+aLbF3HkqSKr1UtLJUKsFNCJfRCCS5Zf6/TkE+/de6q56/wDnlht9VtJi6Sqipa6pkaxq5PDHE2lRcotuT/U/g2+n0917ofh3g9NMYajIUrqUMrvT1sbU6o3ptIsZGl2sACwP9D/j7r3SJ3T8hKaKlqsdkEiFQknnjlgkEtSEZAEinA0ppsAeDckm4Av7917oHcp8qMVtPEjJ5qZYoUnktUCSOB4JLXV0CaSQFI/Sbn8k2Fvde6LB2f8AzAsPEK9qSqhkg8Sw01ZG7iRqecnzskR/JsLkgn/H6e/de6JnuH5wZDP1Ai/idZGk4ZKaOR3jAWIaY1VpAV9VuARa1rk39+690vds/IneUTUlBV4vKxzZCFMlBOod546NiEWovDIQY2Kvayhrg8Dj37r3RosP3hv7EQUuUhdsrhGMX3kyJbwF7GVKiN4yTpRbFf1fU3HB9+690ZbafY3X2bpabL12VahyVXDPOsIqqdo6mzgRMEkJWJV5FiASb/W9/fuvdLarzuDqoClLUQuJSySPGUcFJQ4jaIgHSPSRdvqQfr+Pde6BXP4WjrGmgRGljdCiy6NdQi+PyA88HkseOOfoLW9+690WvdGx47MZYKipu7tEx9Ol7lBI0SWvYDgHg/0vcn3Xuirdh9eYiHHVo8ky1X+fpHELK07hiZFPPNzcDm1+AOLe/de6IrufYzxOdUbwyyeYyr4iSwkYvYE2AJAH1sf6/wBffuvdA3WYeooH1KPEof1O2lZOBoUhl5sOP6m9wffuvdQ4w62j1eQ8rYG3BfWWdlPJufyT/vQ9+69060daYpf23XXCIozHFeOY6nNijJayg/43P0Jt7917pfY3MLLTSRyq33SXLVBlPiLBrBKgLZUFradIBJvc/k+6902zZGpQszqq+c6bIkZY2+j6wLj/AG/It9ffuvdOVHMQuowwuWdNU0vkX1AX0koQtrWsCDzc29+690qaKrEscV2+1iQtOUdwAviYiSNEHBDADSTcg3It7917qRLOKiGR/Q7QOUjfyuZCj2cCIg/WxCkG4sOPfuvdPO2dzT0NYiiSZIV0a4XjQKwBAJZgo9f4+tzxc+/de6MoKzaWV23UVLxO2UkMb00i1EZ8YIUMCouf1C5ubDng3J9+690vPjD8w9wfHnsfH1ek0dEtXeOpVFp1fwyprUkC3A5+v1YXHA9+691vYfBf56bV722fhJZsrSR5SSliD0a1Uc0zWCgOSTcAgg2PNr/64917q1miy8GQiBikVkZQUKsW4NzpOsk/iw/H+9n3Xus8NIhluxH09QI+v4PHv3XuspptLll+hNzxYD+nPv3XupEaXFifofx/j/iffuvdZ0sAbr+f6n+n9ffuvdZ7/Tg/T/fXuffuvddFrc24/r9CP9v7917rwJb6WA/xHN/fuvdes3+q/wB4Hv3XuursvHLf42t/sOPfuvdeAY3Nyv8Agef979+6913Zv9V/vA9+6910FI+jf7wPfuvdd2Y/kD/AC/8Avfv3XuvWb/Vf7wPfuvddgH8m/wDsLe/de68Qfwbf7AH37r3XXI4JuTexsBb/AF+ffuvdcdLE3JHB4v8A4fT6e/de65i/5t/sL+/de66LEHhSf9v7917rrUf9Sf8Aeffuvdd+o830/wCFr/737917rsA/k3/2FvfuvddEkfRSffuvddm/FrXtcg34v/rf63v3XuuJYrbV+fpb/jfv3Xuu7lv0/wC8/wDEW9+6916zf6r/AHge/de68SR/Vv8AYWt/tvfuvddAMbm5X/A8/wC9+/de65AH8m/+wt7917rx1fi3+xv7917rr1/7T/vPv3XuvXYckAj/AAvf/effuvddctYrxa45/wAR7917rlz+Tf8Ap/h7917rs/Tj6/4/T6+/de64+v8A2n/effuvde9f+0/7z7917r1m/wBVb/Yf8V9+6916zf6r/eB7917rq7Lxy3+Nrf7Dj37r3XfqPN9P+Fr/AO9+/de69Zv6g/64t/vXv3Xuvev/AGn/AHn37r3Xrt9LAk/S1+LfUn37r3XB3tddJJ/JA4/w9+691FZwt/Sbnjk34H1vf/Ye/de6Re489T4emnqZZVVYxIRqYD+zc2b8f7G1vfuvdVKfKP5UDFLkMTj65I0TUJWWYBibH9HP4/P19+691Qt3J8mK+rmrFiyTlzJIHLSn03+hTn63sv0/3s+/de6Jfne4M7WzotVUSU9NHEGd35ZpZD/mgW+v0uT/AK3+w917oJ8n2DXSSTlJg+icvFKSoP8AqlAAJIIIN/6/W359+691gw/YWVqKtBksnFBG3ni+78rhYF40F0IuSf6/6/59+691NqOxKkEx/fhzGmiWQy3SVA9g8SH66uP8Rb37r3Saye7qhFSokkqpoGcTRxC6LL4yVCagbgEk8i5/w+nv3XulBju387QLBJjsxkKWpjDD7c1EkXhHDBYtLWsvP9P8Bf6e690MGB+XnbO3qdftN75UJFpMSNVyAytewFib2UmxP+I9+690I2H/AJhXcmPlWOq3Pk5WLMAHqJZAQy3/AEhuBzyCSP8AW9+690PWB+eOe3PRxvmNxVDGnpqh5A8rIpYBUZDqNr8j/ef8PfuvdLnZ/wAicBuSol/iu4XonhAEcjOs4qCp1BSw/pcXH5v/AF+vuvdLvG9vbayI8SVcM4j8qqwIiLxBi2vULc3Nv9a3v3XumHMZvC5JSKargDSFdbagdR1ajyBwQAPof9e/v3XukJWbVyGSp6aQCFsXJPJHC4kFpGVg8gVQR/UD8Hm1rX9+691OptlLLjhRLRLHN5LidEvKqJcBVk/oP+K39+690lMjsbIYaabIx0dRNIgYRubho2YhRIzH9QAY3/p/tvfuvdF8rNt5f72okzq1K00izoGSJ3kZjIz07leb30/X6j/Y+/de6CKWgnjmeIU8sgSR9IZSplDSajqa17iw4v8A1FvfuvdTxRzJWRTQ0600mtCYtF/E9gE1E8HVzb+lj/X37r3T1T0ldPHKS5iaSrj1NKVEccnN/wBHIV+LAD8fUce/de6mzwOXd5Kg/tXDlyULNGvBjV7XH4W/0uf8Le690odvyRUVBVVU8btUTBooVEygC5YiRlH+qFvr/T/X9+6906xSg0kLpGBM0jTOoJK+OwWTRccX4B9XI/J9+691kDrUuJIkCvCytEZHLnxoCrQq34tcWFv9v7917rnXxpBTwpalqpXfXIVCMkAvezGwOpbggC3Nz/re690knxTPPIS0UkkoZ3ZE1aHBAUm44BXjT/gP6C/uvdOFNt1I4Glo3USPMJC7Q+pNJGogniwv9AL3Nr+/de6m7eoauiykM8sLQTyVThGp2sZo1JC1Wk/Qs2ng/wCNvrx7r3WwP8I92TtjKGA1hk8UcaAmVtNmHCsDY6vx/T/WtY+691eDsmseooYH1A6lU3AI/sfQj8f7b37r3Qkh+CT9Sxt9f6f4+/de64tI1ibD/efz/j7917rsM7rbi3BIH+P55/1vfuvdSFbSLG59+691z1X/AEj/AJK+n+8e/de69cngWuPrf6f04/23v3XuutRH6rc/S3/E39+6912G1fTi31uPfuvdcSCPqNf9OLW/w49+691yuT9AAfyDf/Ye/de68WI5IFvp6b/X/Y+/de661j/H/ePfuvde1X4X/ef+Ne/de65DV+bf7C/v3XuvFgLX/Pv3Xuug2r6cW+tx7917rsAj6m/9OALf7b37r3Xjf8W/2Pv3XuuvX/tP+8+/de67Gr82/wBhf37r3XiD9Qef6fj37r3XEsVtq/P0t/xv37r3XerV+m3H1v8A8a9+691zUlfUwFrG1v8AD6/X37r3XDXqJ0jn68/S3+w9+69171/7T/vPv3Xuvev/AGn/AHn37r3XvX/tP+8+/de67N/xb/Y39+69116/9p/3n37r3XvX/tP+8+/de696/wDaf959+6910QxFvT/vPv3XuugLEgXvb+0LC1/qLf7D37r3XZJBBb6f4f1/xv7917rkhDtwCLA/X6W/px/j/wAT7917rtmN/UR+bWufz7917roMCbA/7wffuvdeN/xb/Y+/de68NX5t/sL+/de679+6910b/i3+x9+6912pYMCdNvz9fp7917rtwVtYXv8A6w/17e/de64aiOW/P9OT/sffuvdcSykW9X9fx7917rsNfhfx/X+n+w9+691yGr82/wBhf37r3XVrXtbk3Nz+Ob/j/W9+69171/7T/vPv3Xuv/9PefMVmPDA/XgW/wuPfuvdcwhHHJt+f+R+/de67CWJubC/J+l+BYj37r3XYW3JuObL/AFv+Dce/de660j6ca2/PBtY3vz7917ruyHg/Qck/1I/H+3t7917ruwYcAgfiw+p+pNh7917r2oFhdRxbSCv05uffuvddu/P9W+n+sPrb/effuvddM1ibDn8m349+6910DewU82ux/P8Aj7917rzErdfp/UWtwebe/de65ixA4Fj+P9j+QPfuvddX5NwLD83v/vHv3XuvHkAhQ1uBf/E83B9+6912PwSBf37r3Xf5t+f6fn/be/de697917rKoFhwD/sPfuvdcrD+g/2w9+6916w/oP8AbD37r3XBkueLD/ff4e/de65Ktvr9f+I9+691JjVWUXsCDybDkH8An37r3XCSytZbW/H0P+P1Pv3XuuccYYXP05ub2+n49+691icAMQBYfj6/T/Y+/de6yot1vYcA8kf6/Hv3XusTcMbC1v6cfUXv/vPv3XuuaKCoNr3/AD9R/sPfuvdc7Wtxbj8C1/8AH37r3XvfuvdYX4c/4Ef71+PfuvdcffuvdZVAsOAf9h7917rlYf0H+2Hv3XuutK/0/wCI/wB69+691iYWJA9+691lT9I/2P8Avfv3Xuu7D+g/23v3XusTfqP+w/3r37r3WRP0j/Y/737917rkQD9QP9sPfuvde/1uPfuvdYX/AFEf776e/de65KoIBI+v++/Hv3XuuWhf6f7yffuvde0L/T/eT7917rG/6j/sP969+691gf6j/W9+691wJ/r+B/vH19+691hdx/sB9P6m9r/X37r3UJ5QL2JF/qRfj/W/qffuvdQJakKWF7WuS1wSbjgG/wBP+K/n37r3TVLXD6AFvp6R6mIa3NhyP98ffuvddwQVFQQ+owx3JJY2uo/JB/NrXHv3XumLP7ww2AhlaWrpoEhRjPVVEoRRbltGr625/wBa3H9D7r3RMezvnD1TsDyx/wAWp8lVpq/bilVF1KLm7An/AGP++J917ok2+P5p2KihnbBPjoGRJXVHqAzaIx6LX4J4HF/r/tvfuvdER3r/ADdd4TVDU2Lyd2mlaGIUzIHLEhVCC97XP+v/AI+/de6cMF8399U/2WfzO5q4VVWY51gmqJAIx9UtHwPp/T88e/de6sP6T/mNYHKCCh3ZVpJJ+3GJ1kW5JawLFrf7f/fD3XurPth9xbR3nRwVGIzFLMJlDBHniMl3F9BAP1F/94NvfuvdDHS18MiRmN1YuurVqBBuCSRa4/1v8P8AWufde6dUkVrG4B4uFPPP9Lnnj37r3UtSDYkG305uP9j7917qSHJUAHj6jn/inv3XuvXP9T/tz7917rr37r3WRVBAJH1/3349+6912FGpuPpb+v8Ar+/de6kJa3IB5P1/1vfuvdcrD+g/2w9+691icAHgW4/4n37r3XlC2t+fx9fz9PfuvdZFW31AJv8A0v8A737917ruw/oP9sPfuvddaV/p/X8n88e/de64PxZR9AL2/wCNn37r3XEkm1/wAB/rD37r3XNQGFyPz/gP969+691xYWJA+n/GvfuvddAkfQkf6x9+6911cn6m/v3Xusy/pHv3XuvaV/p/vv8AYe/de69oX+n+8n37r3XtC/0/3k+/de66NuQANXFuB/gfz7917roILcjk/X/fD37r3Xi2kkAC3H9f6e/de65D1AEgf7b/AB9+691ja2o2AH04H+t7917rjYfW3P8AX37r3WRVBFyP8B+OB/re/de65aF/p/vJ9+6917Qv9P8AeT7917r2hf6f7yffuvdY2AB4/p7917rygfVvp9L/AOP+t7917rmFBvcfnjk/T8e/de670L/T/eT7917r2hf6f7yffuvdd2H9B/th7917r1h/Qf7Ye/de660L/T/eT7917r2hf6f7yffuvdcwFsE0rY3FyLk34vqIv7917rA4sxH0/wBbj8fUe/de6yJ+kf7H/e/fuvddlQfqPfuvddaF/p/vJ9+6913Yf0H+2Hv3XuutC/0/3k+/de6xMAGNh/S/5vbkfX37r3XiSfr9f6/4e/de65qoI5HN7fn37r3XitiLDgck/wCt/T8+/de64kgH02t/rX/3v37r3WRDx/sT+AP969+691zVQWufqB7917rg4W5AHqvxyeQOPz/re/de66VRbkc/6/8AxT37r3XFhYgAfj/X9+691wsR9Rb37r3XJfoRxwL/AEB+n459+690W/5O9h0nXnVu5c9VzeKGlxtXLJIBY2WMmwKjj/bf19+691oO/K/5e7L3nnt4z5LE1Waq4snVw0mlneNqfVc64r3N7n6CwFr/AE4917qrjG7qizuVy1bi8TlNoINNRja6DH1tTFPPG2uSlqJaT9JIHGlf9e35917oW+ue6d6UO540qKfJGnrnWLx1kLurhBeJagTg8m5IVifqCbm3v3Xujl5dt1ZbayZKpoT9lIjyzH7cyRjySARrJLf0tewUW5v+OD7917om/fOOz+VgxQhrpiSTRHEVasklGDEHDQRRrdUiOvUWckgpb8j37r3RWMrsDKx00WQyUdTFCpSKmeYSJTtIbEaT6o5v6MGsARYEEH37r3XOOm21Hm1rtzPSr4adFaHH05AqTCulIYKeORwHvwSCD9QR/X3Xuj+9G93dA4OKKLObVqIq14YqKKvnpTNLFFo0qdSKwW5LekLcG55vce690eDHbx6i3xtpNsYCoo6COKsWqUkxRT1U06MrsHb9xzwt1L2tY2v7917oPsv081AXr8bjKyujWMiJ6GFpYmExCwCoCOQzFzqsRb03tYm/uvdSc/ujO7KwGOxoxc+Hq0yNQuYirYGaunbSjUkQMochAtyQvHJJHAI917pS7X7KpclHBHUIfL5QA8Mdo0Z1sYlIs7AADjkE3PHN/de6WdbEMnTsLa45Zkb1RCJolDatQU3BBF+TwTcW9+690Fe8Opp5I1qxQgxTrIyBjEXRZS6swROQtxf6fW/v3XuiOdl9YNj0nqZXR2QyMkSB76/GHLOARbgjk8XubfX37r3RBN84Ob7iRIKfUshU6xq9LqSxUW4IvbngH6CwHv3XugzekjEhukkbBCJFFwSR+eBa3A/r+ffuvdYpKDwlZovJpFpG8oKeQqPQqEAXN/wfr+R7917p0nya/wAMpIIKaKOoZy9R43AkmUtpfzq1wWS1wCLcj37r3U81CxL4a2D7Z/EjxFpFci9gpI+ouoBt9Bfj+g917qSjE08U8NTBLTiNZ5gpb9khyiHS36iSOeLWtx7917qWrrIsbyVSLJUAh0hB8kIX1CSw9NmBtYj8Hj37r3XVPW+GUJCzyRHUjiQoXAFyJrD6G/8Ah9APp7917qZTVNWakTwSCcEaGSdjGhVzZGYLYagfz/rc/ge690KO36l6edVMxeJwoniSTSkJKn9NgeL8g3uPxx7917rFuja8cuPmykazTBIllgUVStGkkv7jsUYXOoabj6EWH+Pv3XujT/BX5a7z6I7Bxl8nPBRx1cbmI1RMKKZFDEiwXkXsPp9LAG3v3XuvoMfCT5Q4LuvY+HrYa5JKv7SNp7yK5LXGqxU8g3HP1B9+691ZPRSpKiuoU6lvqUsQF+oHqJ55H+++vuvdTioC6rX5At/vP19+691gC88fVrcfgW4/2Hv3Xus4AH09+691mT6f7H/iPfuvdciAbX5t9P8AD37r3XRUH/D/AFrD37r3WNgAbD/effuvdckAIuRfn37r3XLSv9P+I/3r37r3WNgAeP6e/de65IoI5H59+691y0L/AE/3k+/de66IX6fkjj6/7D37r3XSrx6hzf8Ar+P9h7917rloX+n+8n37r3WNgAeP6e/de67QA3uPpb+vv3XuvOALW/N/fuvdeQA3uP8Ae/fuvdZAqg3tf/A/T37r3XGUAMNIsCL/AOxub3/x9+6910igjkfn37r3XLSo/H/E/wC9+/de69pU/j/iP969+6917So/H/E/737917rxUH8W/wBbj37r3WNgAQB/T37r3XV/8B/vPv3XuuSgNf8AFrfT/jfv3XuumULa35v7917rtADe4/3v37r3XPQv9P8AeT7917r2hf6f7yffuvdeKg/ix/wsP+Ne/de68EH+J/33+Hv3XuvaF/p/vJ9+6917Qv8AT/eT7917r2hf6f7yffuvdY2ULa35v7917rj7917rmgBvcf737917rnoX+n+8n37r3XRQG1uP6/m/v3XuuBtYEC31Fr3+n55/1/fuvdcCRb62v+b2/wBt7917rGQAGJ5HFjf/AGHv3Xumyrk8YY2AsGA+n1555/HA49+690Q75T9hvtba+SkFUtK7U06LMSbB2Q6VIAH1/wBew+n59+691qhfIbt7KZLMZCaXJSOjVEwH7rJqWNiCbN+Cf9a/+Pv3Xuq1t274ORmcvK6GEyG4YHyerUl788G/4+vv3XukruzeOOikxcUOY/ibT0kRqFCHRTzG141cG5PAuSOP68n37r3SFye8ad3LtohbQCyJJbXzYE2+pIA+g4+n49+690zLuaesp5KiJxBDDGdTPYMRf9KC3JPF7j62+nv3XuuCZOrrlL0kTMy+JiDq9ZRvJYN9Lcf4X+n+Pv3Xuucu7MnSVUKyOrGif7iFX1KqKr+QRWNwSGNj9AQQAD7917rDkt2V2Qeaulj8bVDrO/2sYVQWsNZH1IFhe1v6j37r3Tcm6XrSyNMX0Ko1KxuvOkqqE3BP+82+vF/fuvdOL5jJQ0yziklMdVLopamRnVjIGKaFuLnV/hb/AB9+6903HdOXxqywPUuCzsssRaRLWIMiqfqQOCR+BY39+690ocF2tk8XIiU9VK0IBGtmIiDkfS5PP/E/63A917oR4+89yUMLrS1czSOgTiTQ0ZluRpt9A1iOOOP6m4917rFTfJnctIyJVVNVGYpiCPK4BcfQsCeQwF/9b/X9+690NW0PmBnoYqOklqfvFgqZJftyx0KstizopPAFgf8AbX/r7917ox2G+bmMwtJprI43dUJQltV9R9YX+tif999R7r3SqPz12TVxNE6xBmRVSOcKyl19Uikg8i+njgW9+691Jg+U3XGaSnMi0hmRllYRhbWckiJuDYG/+w9+691gfs7rHI1rwI2PWoZ9TIQnjVpTqJDqBz+Lfg+/de6fIx19mpEg88CvH+7PJHJGw8dregL9bWsP6f0Pv3XulHjeu9tZGpL0lapg8Kyu0gWPRq1abaCfVa9zxz/th7r3TpU9RNNFHHSyxVkKeUUyCNZJJPOU/bZ2JZjZTa97EcWvf37r3Qcbn2BXYgNIIZCKeeK8ZW2kIGDIdFuQCeSP6D6e/de6jVMVVS4eCqrqGpWeKNWolWm1Qy0oY69RQXLC41G/+sBz7917pAV+Ykp4TNSQzRVLziYkEGKNVBACagfrcmx+lvqffuvdJun3VUSGbzPFFG0kayOpOpipYrIzsLBgSLWAB+n+t7r3Qk1WQ29FQ0cuMy6VkskEdRlUukElPUk+oqxBDKPyByDyD7917r2OzlHUslMskk8auCqRooaSKwcupB+gPIPItfjgH37r3QgbSlwUW4cbNXxS1dCJDMyhVkKSgMaRZI0YFhrIDAWuL2t+Pde6uO+Lu5KDK52JsZQxY2lVIKZYY6fxF/AniaYxqSBc3sG+v5Jt7917q9/roH+H04JJBROT+q9rG/v3XuhX/H+sf97/AORe/de6watRFzxfmx4/2P8Avfv3XupMZA9P4sLH+v4t7917rNxYfW9+Qfp7917rONNhYf7H37r3XJQCeR+P8f8Ab+/de6y6V/AH+8n/AHv37r3XRUH8W/1vfuvde0L/AIn+lz+DyPp7917rg4AtYf19+691x/2AP+3/AOI9+691yUBr3H0t/X37r3XnAFrfm/8AX37r3XSqGvf8W9+691yYAAWHN7X+t/qeffuvdcOTxb6c8D+v+t7917rtVubG4/3j/e/fuvddEWJH9CR7917rtVDXv+Le/de656B/j/vHv3XuvaB/j/vHv3Xuu9C/4n/X4/3r37r3XtCm1v8AeD9f9v7917rIyqAF5Jtze/8Ar3B9+691j0L/AIj/AFuf979+691wZQBcX+vv3XuuHv3XuuSqGvf8W9+691z0D/H/AHj37r3XFlAFxf6+/de66UAkg/09+691z0D/AB/3j37r3XtA/wAf949+6917QP8AH/ePfuvde0L/AIn/AH3+Hv3XuspRVW4BBa35/wAPfuvdYtA/x/3j37r3XRVQLm/+8e/de68EvyTweR/X/Y+/de670D/H/ePfuvddFALWv9ef6Af1v7917riwAPBuP6+/de68oBNj/T37r3WRluoIudN7/T6EfUn37r3XEIOCT+Af9v8Ai/v3XuuWhf6f7yffuvdcXUAcf1/x/wCJ9+691xUAkg/09+6912ygC4v9ffuvdcPfuvdf/9Tej1t/W/8AxT+nv3XuutRtb/Aj/Xv/AF9+6911cn/bAf7AfT37r3WVeQCQCf8AH/X9+6913Yf0H+29+6913Yc8Dn68D/X9+691ha4Y2JA/oOB9PfuvdZFAIBtcn+vP5t+ffuvdemtqsAB+eP8AEAf8R7917rwAYAkAn+pA/r7917rlx+AB/re/de68bH6gE/1PJ/3n37r3XEKdR5st/pyB9B/T/H37r3XL37r3XBrjTbjm1vpfn37r3XP37r3Xvzf8/wBfz/t/fuvdZlAIBIBPPJ5P19+6910T9VHB/FuP8ffuvdcCWBtc/wC3Pv3Xusi/T6k/6/v3XuuXv3Xuve/de65EkabG3pB445/r7917rkoDC55N7ck/T37r3XmYrZVNha9v9c/m/v3XuuBJY3JuffuvdZo29IBHAa/v3XuuR0M1yoP9f9V/h/xHv3XuuD3DWQELe9vxf6c+/de65p6l9XBBtc2FweffuvdYpOG9JNiAfr/h7917rJGutRe3FwSefz/yL37r3XegXIABtYXsP6e/de66A/oP9gB/xT37r3XvfuvdYmYgkA2A/wAB/T37r3XIAMNRH1/1x9OPfuvdcgAAAPoPfuvdd+/de66svNwDf+o9+6913wPoAP8AW9+691737r3WJtVz9bfi1/6e/de65hQQCQb2P1v/AFNvfuvdeNh6Vax/p+P63Jb/AF/fuvddi9ufr/sP+I9+69137917rBL9Wtf8W/r+P6e/de6jkkm59+691hlbTx+P97Pv3XuoUjk20i9/qQbkf4C3/I/fuvddrBdS8pIX6hS2nkkAfT8/7H/X/Pv3XumSsQ1EqxQJZUFiygm7E8E2/wAR/h7917qXT4ymo4nqJwrsFDBnZWA0+osQ/wBLH+t+Px7917ojvys+cPXHQWCrEqMtR1ucERSmx8M6EpIQNPm0fSwvz/vfv3XutYL5J/zRt9b7q62loci+OxrVEwWOklkUhVNgupDyD9f+Nn37r3VZm+PlPlc44kyGTqpOLrIZZGb1fqDMW+gP9f8AH37r3Resz3Nncm5joaipmDO6oA7CUqynjT9fzxx/j/j7917oxPQXVtbuFl3ru2aqhjo5Y5qOCpJ0yOo1F3WS3F7D/kfHuvdD5urcGOqVmp5awpUxBjRwxyFYgYhZF4twfqP68W+nv3XukDg+xsjjZohBVyRywSFnUSkABTZVZf6Aj+o/x9+690enpj5gbt2fW0Z/ikyraMg/cFVB4udJPP59+691eP0H8+qTKUlDBuGujqEIiBkeRVlW3pa5P4vbn/ivv3XurQNh9ubX3pSRT4vJRVJkVT4lkj8isxuLhieOeBz+PfuvdDNSVscoFnLC/wCSP9iD/T68E+/de6c0f8Le5P8Aibjj8e/de6ke/de6yqoIBI+t/wCv9ffuvdcgAAAPoPfuvdeA5J/rb/ePfuvdcgSPoSP9Y+/de6yoSRyfyffuvdcvfuvddWF7kXI/1/8AX/Hv3Xuu/fuvde9+6910WA+p9+6911ZW5+v4/I9+6917Qv8AT/eT7917rsAAWHHv3XuvEA/UA/649+6916w/oP8AbD37r3XrD+g/2w9+6913wPoAP9b37r3Xvfuvde9+691737r3XVhe/wCffuvdcGZgx5/p+B/T37r3XAkk3Pv3XusqfpH+x/3v37r3WN/1H/Yf717917rphYkcj/exx7917rIDZL/6/wDvfv3XuuGtv6/7wPfuvdZFJI5/r7917rl7917roqD9R7917rG3HA+n1/2P09+691zQ3H+tx/vHv3XuuXv3Xuve/de697917r3v3Xuve/de697917rG7EfQ24/w+v8AsffuvdcCxY3Juf8Aff09+691mUegH/Ej37r3Xfv3XuuFzrt+P+Ne/de65+/de697917riVBJJH1/H49+6912FANwP95Pv3XuuuF4HBP0+v1/Hv3XuvLex1c/X/bEf4e/de69oX+n+8n37r3XYAH09+6914EhuD+L/Qf63v3XuvX1EsfqDa/+tx7917rizaTa1/8AY+/de64lyfpx7917riWsDex/xPJH+sffuvdYxILsovqYAL/jzZrf7x7917qtP+ZrPkJfj3u3FYh0+/rMfUxCNpliWSKSJhYOxIDXAtewFzc/0917rVx+HH8vvHdm5TP7g33itWObIVoljy0DnIFUt9uuMCsgMUxJJkJK6dNvzf3XugF+cPxk3T1FuFKXq7G0+MwNPJoSnhoohVqZdSTSfcx2tcWDKOdIBJ5uPde6Lz1D0NmMzXYw59cm861sDGoQGVI6gyKzGnQ2DRtfT6gR9eB9PfuvdXibS+OGDi2jRQ5GWBPNS+SQVUCNGAtPcqYn9IYixJ03vb8gH37r3RR+zPjJtmsqKsU1JBHC8TBZFi1RIkkyxlYrEtrHLBmNrEEXPPv3Xuigd4/D2PGbXoqbblWtZSyVNLSz19fEaFaelSleuk8Dr9VWWQklVAJuDcEg+690TKg+M4lyRirI6mrjpHlaapo6QhXihIjvFJbSoZgSfyT9AOSfde6FOq6zzGOo6jD7Kwy0kbpCstcuCFXWTysg0samQMVFrCx5BBP0I9+690vtqfDjezYg7rbL5WDKxKKiegigWEmoZT4iYr25uebX5sbcW917pZbJ7I7L6oleh3Th6PJYuCpMkAmknhqokhp3pg0ohOiVHubqQXUgGMgi/v3XuhE3Hvza3Y1PS1dT91DJUxx1GQpzTyvWRVPj064WCltIvYHUCVA1c/X3XukXg8BjabIJNHDVzQeeNFnjSWJI4mYWYSSgfQc2IPFzbn37r3RzsPtmihp6YwTLVwPSwSeUx6y0mtn8WhPppUqQVABB+hHv3Xuu9xYRXp0hhUskgEpJVFlkvdCIv9SlwbAc3v8AT37r3RPeytmT1Es8UlKBrpnjeNYT5PCbgtK8npYcqoX63JP9PfuvdEZ3v0ZkK6DJS0tA8cVBAalwqSKkMI5aMODzpa/AFz+fqPfuvdEm3VsIYqWWaOoBjmR2IcltDooURoW5FiPo3Nz9eRb3XugmrqGdoTDJN5IYmTSqO2v62e17cfS5H0/rb37r3THLTtRsgjkV5UZZjdRIAFJ8evXcn8XH0Ite/wBffuvdRkrnmrlnnd57yHyMsI9B0gadEtwVA+hAAH0H59+690p6aKOZ2io5fGioJQSedR/VGYmup5FwCLf0t7917p9jpHaPUqnUqq0jszIWYnm1uLWtYAWPv3XuojVX2dUZI4kVw4LX9RcuBHq0E2+o/wCK+/de6nQVUfkjjneNZ5pY9aqfGJHBDo1lIACkn6W/xv7917pbUO4qjFrW4unSncVsyK87WlkBUAlYnQWAAYm1wbnkkWt7r3Ql7XyK5BpqCoYzpKwjgVpAFTTBYg3NyCFFgDfi/v3XumDMbWkxWUOQg8q6zHIyRclSCH86i50g/wBDz/sDY+691fB/K8+aFf1ruTE7dyWTlaiZ6WBfJMwX1MobWGAt/Wx4/oQLD37r3W8x0x2fiuwNrYzMUFTHOk9NDIRG4JIKX+pH/EfX37r3Q9I4KAgMNQN72/rxYf09+691x0gEm1ifr7917rKgBBvzzb/eB7917rmAB9Pfuvdd+/de697917riyhrXJFv6f6/v3XuuBupsDx9fx7917rmpJHP9ffuvddlQfqPfuvdeAA+nv3Xuu/fuvdesLi4BI/Nz/wAQffuvde9+691737r3XRUH6j37r3WNjpNl4uL/ANf979+691xJJ+vv3XuuSaubW/H1v7917rmGDXA/H+9H37r3XGT8f7H37r3XafT/AGP/ABHv3Xuufv3XusbsQeP6f4f8T7917rkpJHP9ffuvdcvfuvdcSoJub+/de660D/H/AHj37r3XR9H0/P8AX/D37r3Xh676ubf8T7917rmAB9Ba/wDr/wDE+/de679+691737r3XFiQOOT/AE/r/re/de64szWBFufra17/AJFvx7917rkpJHP+t7917ri7EHj+n+H/ABPv3XuuSkkc/wBffuvdeKgm5/1vfuvdcWQAX5/3xt7917r0f5/2Hv3Xusnv3XuuiAbXH+t9ffuvdcJPx/sffuvdYSob6/j/AIn37r3WLXxot/jf/C/v3XumutAMchve1yB/rAf7xz7917qnr+YzkhitmVktzoEb6k1sFuqkgkKb/UfX8fj37r3Wl53b2os25MhTyViNFFLKvj12Fmc+TS/5/BP5HH9ffuvdEt7A37hEqEixFa9Sft/LPMS6JExOrxKOATbVc+/de6C2bseMqYvIURNLwyNLZw9ruAR+L2+t/fuvdM02/FljVyH1EFVkEoZbnkXUf1sDyffuvddf3+kiskjO6ro8UZbTG5sSQdP09Vh+f6+/de6FHCdw09NhJqR6NvNL9xCtQDGIQZvGyuWuGDoAQoHB1ck/T37r3Ueo37HVU0UPnQ6mTUDpMlrgSFpLC4Jsfqbf155917pF5Xfr0U7w080qjRojkMmqNQws1iwHH9L3/p/X37r3TPRb6EQBaYSyFwNSyBbknWzXHB+igD37r3Spp+wa6pSKkNdUWo3aWnXWqBDe5KgXHFxb37r3T3HuX7xmNfMXqpoZBDIH9RZjY+Uj+ljz+ffuvdRpcnJTrFCGjlh8guQoYgSEFnUccr+L/wBffuvdPtZnMe00C4iWZkeCBHmqGAkkqY1AqEj0H8EjTe/5/r7917rhFBNkD5nn+oJZHAurRtY6hyT9bX/4jn37r3Shx9N/DddYjuCYrsefQACH0Afix9+691Fylc9RS/t1L6mqEijicfuFXZb6VH1H14/PB/1/de6T9AsCTu1dLPo8kon0KylSDpUOpuVNwAR+OSR7917pRUeRnTx/b1k0ECOFZ1GhvHqsqsn59Jb/AHv/AA9+690qKKr3PJC8uMkmqaWCOapWoeVkkaOndfLLwdTCPUgIH1vx7917oVtqdr7ppIKilmcGqjgEcEkwSNgxsWAHDfS173v9Bb8+690IOF793TiJXIyUqEKkjRK76pglgQt+GUX+nFr8/X37r3Q6YD5fbgwb0dQmQtVRlZqQykEQ+UAfvRkkNciw54/oPz7r3QtY35S0e7aiFKhI6uvqwy1M2mMK9S1gWZbgBbtxb6G3Pv3Xuhbw/Z21ZWkxuVkekqoaN4FMXjqC4kW4jS50gljz/Qfj37r3TFktnYLcRCY3IFZnjW8askcaawSzO2pV4BUH8C3059+690mqvrHIbYpaxP4ZR5pcnRCOLVOpihmZi0U6TLwzG54B4tck3Fvde6BCpwG4KGqdaqgkii4JVkbT+6SulVU3IGn9X+PHv3Xul5g6SrpWRniMDuiD7t4m1eO3pWNjYC35/JFrn37r3Qo7acGuohTDymOdLvIqorMjAh2PAsD9LDj37r3Vx/w4laWvoYIo1WRPFqKRgq17jytL+Wa3P0H1IA9+691sF9fUbxYykLtchI2Itb0kXHA/r7917oTZE03C8/k6j/h/gPfuvdNDMUfQxHpP1AP1Iv8A8R7917qZE9uTwTb/AGB5BJ9+691MVr8fm3Pv3Xusq8AH+rBf8PfuvdSE+pP++59+691zckAEH82/Hv3XuuIf63F+OLcc/wCPv3XuuauXuCBcC4Ivc8i9+f6e/de64Sfj/Y+/de64qoa9/wAW9+691yPo+n5/r/h7917rw9f1/H9P8ffuvdcwoW9r/wCx9+691xf6f7H/AIj37r3XFPr/ALD/AIn37r3WX37r3WN1tzzyffuvdej/AD/sPfuvdZPfuvde9+6910WC2vfn37r3XQLem9rE/wCP+v7917rzyH6cWA/x9+6915SSCT/X37r3XZAIsffuvdeVEPB+pHFz+fwOPfuvdeAA+nv3Xuvcm2m3P9b/AOw9+691wJDAjm45A/qf6e/de66HpF/7V7WP9P629+691yViTY2+nv3Xuu2JABH9ffuvddKxJsbfT37r3XP37r3Xcr6Qqj6/n624H59+691h1n/D/effuvdclbVwQLWv9P8Aivv3XuvH08gk3P0J9I/1h7917rjrP+H+8+/de67Vi1wbfQ/T37r3XLQLW5+t/fuvdcSNHI/1uffuvdZInuSpH1HH1/r9P959+691wYFCT+Sbf4WPPv3XuuOs/wCH+8+/de67B18H/X49+6912Rp5UEk8fS/+9e/de665bhha3P8AT/e/fuvdd6B/j/vHv3Xuv//V3p7D+g/2w9+6916w/oP9sPfuvdeKqfwP9hx/vXv3XuuBVrm3A/HJ5P59+691yCn8s1/8D7917r2n/am/2/v3XuuigP1JP+uffuvdZEHKgf1/4m/v3XuuTrcg6b8f0v8An37r3XGx/of9sffuvdd6Tb/iPz9bfT37r3XVj/Qj/Ejgf6/v3XuuWg/ggj+v9ffuvde0H/D/AHn37r3XMLwAQpt+bf7H8+/de69pX+n/ABH+9e/de670qPx/xP8Avfv3Xuu+B9AB/re/de64FSWvew/3n6e/de69o/qTf88/8V9+691yAsLe/de6yoAQbgHn8i/v3XuvMl/pYC3+t/vXv3XuuQWw5sf6fnj+nPv3XuuVgPoLe/de6xupJ4/p/h/xPv3XuutDf4D/AH3+Hv3XuuaggEH+vv3XuuXv3Xuve/de697917rxsfqAf8SOf9v7917riQ39k2H9LkC/9bD37r3XNWYLYn/Y/U88/U+/de64MGJuGI4twSP969+691yCC3qdtR/KtxY/1uPfuvdctCEEfVj9CST9Ppf/AGHv3XuuDIwICWI+n+I/qTf8X9+691yCsAL8k3uB/wAa9+6914ggc8cnj/W/Pv3XuuvfuvdcCGJ4Nh/rn37r3XJQR9Tc3/1/979+69137917r3v3Xusf+7P99/qffuvdZPfuvdY3JB4P1/p9ffuvdYWJKkn6/wDG/fuvdR3/AEn/AGH+9+/de6jMGY8Atx9efp9P6+/de65CIIpZ7ADkD+p/qLf7D37r3TfLK09lA0oOWAJA/p/a/wCK+/de6Y8vuPB7WoZ67JVkNFDGrSSGeeJV9PqJHkI4Fv6/T6/1PuvdUufOf+ZzgeucDk8LsbIQmtXXTzVsc6loZXFgVEZv/h+P959+691qc/IP5O7r7KyNblMrlJK2SSeaZGM7yMWaQkMgYkKP6D8fUAAe/de6JRV7or66eSPyCWSUvI7SSFVZiL35+v8AibC/49+690nWpKjJMUkgZS0wImjvJqDNygA4+ot/T8G/v3XujA9SdP1mSymPq5IJbSVcSqZBZZI1azsUJ/H059+691YVuXM4/a+DXbmMVEeGHxShLKGZRZtLLaxuDf8A2Fr+/de6KdkJ6mXLSTTetLOyhC7uAOAbLe/+w5/3r37r3TvhtmZHMU9blqVXpqSmjdDLOulnlsHYohOqQ34t9R9fp7917rvG4jMUlbHJM76mdYo2YMCWNgh0jgKLf63+24917o2+yTubAGOSrmqlQxRGJI3ZTLYamZCOB9f9j/vXuvdWA9HfI/cezaikeHIVaJGVZlldwmmJrCO304PB/wAffuvdXofHv5a4DflHSUOTq4qfKeFVtI6AO9rEMrEfk/S9z+PfuvdHzxGXp6yGKSCaNw6qQQy/RhquP9e/559+690pkYMq/S/IIH+Fzf37r3UmxUCxuB+APrz7917rkDcX/wB8Pfuvdd+/de6zDSRew/2w9+691ysB9Bb37r3Xvfuvde9+691xLWNvyfp/Tnge/de67UEfU3N/9f8A3v37r3XioP1Hv3XuvAAfT37r3Xfv3Xuve/de697917r3v3XuuDBj9DYW/qR/vXv3XuuSgj6m5v8A6/8Avfv3Xuu/fuvde9+691wuddvx/wAa9+691z9+691xKgkkj6/j8e/de64lOeLAf7H37r3XNQQLG3+w9+691xKAm/0P9Ra54tY3/Hv3XuuWkE3a5ueTfn/ePfuvdYyG5UfT/Yf6/v3XuuQQW5HP+v7917rvTb9JsP8AWv8A737917rsA/k3/wBhb37r3Xfv3XuuLLqN724A+nv3Xuu1GkWv+b+/de66bVf0/Sw/p9fz7917rtb29X1v/h9P9h7917rv37r3Xvfuvde9+691737r3XFl/tH6W+n9bX9+6910oVvxbm31Pv3Xusi2HH9keq3HJ/oL+/de67YDgj6Nfj+nv3XuuFhe/wCffuvdd+/de697917r3v3Xuve/de64MCSCB9B/h9b39+6912uq3q+tz/tvx7917rl7917r3v3XuuxpAOoD1Cwb8i5t9PfuvdcVGkWvfm/0sPp7917rpgCCbcgHnn37r3WH37r3WFyTcDjn6/4A8ce/de68VBUf1I/qQb8m4A/3j37r3RW/kN1XH2NtqsxVQ0mmVJEKrH5rBkJ/QQfyT9ffuvdAT8d/ixS9f0jQZekknBnbSHaNYJ8e5MtM8sKopVg+oall+lgQQB7917qrz+bP0vHtLG1W9sHQTTJHodKeJmKIUJLx6FP9CQR/T37r3VSnxJx2/uwt60NVW41qDC4+R2jjeAxKhVwISW0AN+eGJF/xz7917q2fcyNRRpjGBWyXdWbUhZF/VYfRWuQLAH682t7917ose9cHkZaiqaNglM7xxNUqx0ElRJHFGDwRwABYkm/Dfj3XugH3XsuvNPS1U1bkctD4JESJXkqIYIwTFJTeBmtZQSRxxyODcD3XugBx2I3FjpspUxvhoqGOrWOPEz0zw1OeaaTQkdOxGlZQVOkXCm9iD7917rnP2xlNtVFTiavZwo62/jjjhhWclyChWeaMEatQC/S91IvwAPde6Qc/avYGamr6XG42XH0zMlOVlFXFJT1ENjpnlZiXDXNo0FwLkmxsPde6V+ztm5LcUtLNuWiSVpJgJZY21WSRtRKWIJf8X4P9OSSfde6GTHfHvaK01blaOUCcya/DEJRUxLrKuHEjfX8N9eLX5HHuvdRKzrukgm+wpKVyiSeWmBYsrvoCvIdJ0i4H0ta/P59+690tcXRVmNjhgqY1p0ddCNJeylbqoGjn1fS17f7Ece69081l5DFqjUypGS4aJisUg+lxLzp+hvYm5PPHv3Xug+3JicdUQ1ctWrSSFo3tbVEWawIjBJAtweLc3t9B7917osu/tuGtSrjo2mR5xolMKosLx6LWQj6NY2LE2/rzf37r3Va3cuw4YVq3EjLPGjCKnmjVTK2ohnLLwbAcnkcf4e/de6I/nccaerlVVjZYgkTiwjZ0HrMlktzzb+nH4+nv3XukbXI9TUEBIonkRUWWMBboL6SwHF/x/U8E29+690mKiItP9uHZZIUJchmvKouSdbcj/WFgP6X59+6904Y2pAMSKATfU7EkMHuQ39CRa1r/AOPv3XullHVyOjLGSAWiV1lvqdbkftKObnge/de6bKqOfziR4C4RiIkcHWCp4ZlFtX+tyALH6+/de65S4rIwU8WZqBCsFQZKdHeRWYTIgkKeAc/pZfUOB9ByD7917rhiqrxmF7NGimxRXbVdmKyvZv1XFuSCfx9B7917pa43IS0E2uJzamdJ9c50HWrFwVHAAsQCfr7917ofcHuql3XLbIQJTxRwxwhqQh2kbxH1te5ueP68Wvwefde6fNs5mt2RuOnyeKmmiVJYpBJoEbDS6uTa3P8AjcXP1vx7917rbw/lQfNdc5Q4ra+VyUkojWGlRJZtZTQQGBc2PNhx7917raCwGbTI0UE6yBknj8qEsDwTcKCb/QW9+690qEkDAWFuBfk8n8nn/Yf7b37r3WcEfRfoeb/0/wBcN7917rmAR9Tf+nAFv9t7917rv37r3XvfuvdcWJA4BP1vwT/T+nv3XuugNXLDn6fkce/de65AAfT37r3Xfv3Xuve/de697917ri2q/p+lh/T6/n37r3XEMw4P1P0PHF+PoPfuvdcwCPqb/wBOALf7b37r3XTar+n6WH9Pr+ffuvddBb/qFz/xH+w9+6917Qv+I/33+Pv3XuvaB+Cw/wBY+/de65WA+gt7917rxAP19+691yKaU1L/ALVf82I/P+t7917rGhJBJN+f8P6f4e/de65FQfqPfuvdcSGH6fp/sPr/ALH37r3Xakkc/W/9Lfj37r3XL37r3XvfuvdcSoJuf9b37r3XIALfix/rc8W9+691wQk3v7917rn7917ri2rjT/sfp/xPv3XuuI1k3Nri9r/0PH4/1vfuvdeCckt+f6fT8+/de65gAfT37r3XioP1Hv3XuuJuvCjj6/k8+/de65KSfqLG/wDrf737917ri9/pa4I/offuvddICL3H9Lf8T7917rkzabcE3NuPx/j7917rohx9Df8A2AFvfuvdcG1f2v8AiP8AiPfuvdYyTdrWsAPwfra559+691FY2NxzxY/m3P5t7917qDWnTC+m1ygvcG3I0k2/23v3XutfH+bLvuow22MjS0kqrKKSoZblQT+CpuLf42vf/W5v7r3Wi32xuk1+Yyskh8coq5X0nlgSx1uW+lr/AI+n+wt7917os+UaryCVc8AASLSrLqCRAvyGuTc6tN+PfuvdJ4wo0MYnkYKoXUBwrSEelVIPI03vf/b/AEv7r3XOsqRMoEFOYYUjQ6Q2pzMg06mt+OTx/sf8PfuvdQ9VTNP4mb9xCAi6bgqy3AW3+8/7e39Pde6lw1c1JOIRIsauSzq/rDaralOoem/HI/2Bt7917pW4/Iww1CmrUPAt4iofSQgAAAP+v/h/vHv3XumavenrZ6iSN2aEysqjSbWvxfTb6W+v0+n+t7917rvH4OMv5XlZackB2VwSiagzKNVrEi9h+f8AYe/de6UuUhxENPBFt9pHqNcpmmZJEUQEqI1ZXJLMfXqa9j6TYfn3Xuu6mhzmNjo3ZNSzCOWCSIl2bUP0yD8AXN/fuvdOEeWy4CLLGg0qsRWJF1PpuSwJ/wBf/ef9a3uvdTKLMzoxnWmJYO7lX/WpUgAqi88/19+690pqbdjLLAiwJTEqzyuz2Z7i51KL2PHP+2+nHv3Xulo27YqjHRMVLNKmj0kBAuqzEKPoSf8Ait/fuvdI5ty1BrQRxIwV4dJCiNo3K+RXP6SAB9eLX9+691I/vAkUjxTtMzkO8r/pMksjBy7n8k25P5t7917p4pK6TJy+aACFYkEk5YXV41QqxVRexA5va39bcH37r3Q07eyGJpMaKd82JDPTykUcCWDFgoaBpfqoJVdQFgSBf8e/de6Za2uolFLGjK8sbl2nY3WMXN0kP5KqADfmwH+N/de6i1u5TKIkEgZI9UNPEiJdghs8pb66Tcf7Ye/de6hQzVCzCnkmWZgiMrEjTGpu2j/E/wCw+l/fuvdLLB5XJUU8v8OlCuIHfySft2EdtYQEcHkc/n6j8e/de6W+K7JzdNM9RHORUUhSQiZlkSRgCF0a76rG5OoC3Bt7917oTtrd8bhp8hT18lfUtUKxlkEbadQiRiA6LZDc2v6eRYfgAe690YDG/KGty7UQyk7zzPojV2CxiKnUXKAINC25ubc/T6+/de6G/Edl7azEsUGaFHIloJWeHRJZCxZvGXa5bTpJve5BsPfuvdCXW0W0c8oGIykX262NK8rJG7LpH+6rggMbgcn6H/W9+691gwmwKyGvWWiBqFd2dCoZtJCnVJEP6Wtckcf7Ee/de6uL+EOEmkqccZh45o2RZT9NekXVuePqSLfUfT37r3WwXtWl+3xkC6RfSguLWJVbm3A/w9+690+1Uioj3JBtfj62X62/23v3Xuk2JxJIzE3N9RN+frbnj37r3ThC44seOAORax5P49+6905RtYA/7D/YX9+691LUjT9fobjn68ce/de6yIzc/g/0t+B+effuvdZ2tbm/1H0t/T37r3WMqfqBcE8Hkm3+PHv3XuucdwQCODwTY834t/vfv3XuuTJe2q4/1vfuvdeChb2v/sffuvdeKg2v+PfuvdeChb2v/sffuvddNq40/wCx+n/E+/de642Y8NwPrf8A3j37r3XZGnlQSTx9L/717917rtSxPIsLf0P1/wBj7917rsgEWPv3XuvBQt7X/wBj7917rv37r3XFiQOAT9b8E/0/p7917roXb9Q+n04/4r7917rIqAKSS3+Fzx/h7917rHoH+P8AvHv3XuuQAAsPfuvddNqt6f8Abcf8T7917rheQEEn/oW1/r7917rMbEBh+fqP6G34/wBv7917riRf8kf6xt7917r1hxx9Dfjj37r3XRUE3N/fuvdeCgG4v7917rsgEWPv3XuuNtPK3JP+x4/2Hv3XuskWoklgAAPrYjnj+vv3XuuLgNf+l+P9b6W/23v3XuuOgf4/7x7917r2m3Kn/b/S3+w9+69164b08gj6/S3HHHv3XuvaB/j/ALx7917rsKAbi/v3XuuXv3XuuiLi17e/de64gBPVf/W4/P1Hv3XuucgL6SOAbfX8/Xn/AHke/de6xhP6/wC8e/de65BQDcX9+691y9+691737r3Xvfuvdf/W3pwLfkn/AFzf37r3XtJBJJN/6fgD8e/de65WP9D/ALY+/de6yKvpUsOf9jY839+691ysP6D/AGw9+691wZL/AEsBb/W/3r37r3XWg/4f7z7917rmiHV9VP1+t/zx/t/fuvdcyCDY/X/fWt/sPfuvdcGa355/A+vHFzb37r3Xl+gJFifrxz7917rl7917r3v3Xuve/de697917r3v3Xuve/de66IuLXtf8+/de68FYi1yf8QDf/b+/de65aSB+T/vJ/1j7917rsKT/h/r3Hv3XusiggEH+vv3XuuXv3Xuve/de697917r3v3Xuve/de697917r3v3Xuve/de697917r3v3Xuve/de697917r3v3Xuve/de697917rsG1/8QR/t/fuvddhiL/m/wDW/v3Xuuw31J5PAH9Bb9Vvfuvdd2DHg2HIH9T+fp7917rooTY8aSTb/bf74e/de660m9v6G3+t/wAa9+691x/r9TYH6e/de697917rqwvf8/8AGre/de66ZrXH5/p/T/X9+691Ha7E2NiPr+L3/wBb37r3WNnuTz9fx+f6kge/de6xlWdgBwCBfn/G/wBPfuvdZljC3+nHPBPH+PP+w9+690z5GsSON9b+hRZmJCqlzckH6Xtzzf37r3RHfkT8yevulsZXipydNNk4lfx0iTRyOWRfoVX6cgi34/HPv3XutX/5l/zTexd5SVuJwVRXY6jlWYRRxyupMZ9KGy/UG5/2Hv3XuqNN29obv3hlJajM1tZVy1jNOwnlkZFblvUjH/A2/wCRX917pM0UU1cyJNGCp1a2P7Tg6rXFuT/rfT/bce690p6PZ9FkKgGKFxMBIkjNcMqEgeRiP97vf8/j37r3Qz7F6tatkWiWoo4EjDMGqmIZibOpVmH1J4F/z7917o4m3tsYvYW1Zs1VTwvkGSSOmiZiug2JEsV/pzxc/kj/AFvfuvdF9ym4jlKypkcyS+VWVlDmQRXcsDqF7X+p5PP4Pv3XulXgdi12TFPURq9VHIIpT4UYeNL3MbWuSDz/AL1+L+/de6Nr171jkaaNScXI9DMkkkMNSrRxwGT0mo1n6Cwtp/IvyPr7917p+q+sNoYOqbKbsyuPp5Hkaoijgmj0rZtOgx/RePwRcH37r3TJme1+u8KhpaOrhqEpEKxsSsmtP6KW+nHH4/r/AIe/de6SlV3btKelD4kmGt5EaRAGKVy1xZrixubt/jf8e/de6VHWvyDz23c3BWCvlWVamFrLKYzcMDaykD6cfWx9+691sJ/FP5oUW4qHGYncVYiP40SOWST1IL8csfp/vX+9e691bJt3dFBmKOCpo6hKmnkjjcSxEMV1C9yBe4/2P/Ee/de6W8VQjnhgbkW/s2txcC59+691PDCwufqL/wC+t7917rwJLH+lrrxza/1J/wBt7917rKl7/wCwvb8e/de6y+/de697917r3v3XuurD6kA/649+69137917r3v3Xuve/de697917r3v3Xuve/de697917r3v3Xuve/de697917rixIub3A/s8f737917rws1mtYn/X4/Hv3XuuXv3Xuve/de697917r3v3XuuiL/wBf9gSP969+6913a3/Iyf8Ae/fuvde9+691737r3XA678fT/Ye/de65Le3q+t/8Pp/sPfuvdd+/de66Kg/Ue/de68AB9PfuvdeBvf8AwJH+29+69137917r3v3Xuve/de697917r3v3XuuOnkE8kfQ/S3+tb37r3XL37r3XvfuvdclIFyfqPp/xPv3Xuu2UAXHIP+8e/de64e/de697917rhcgar3H9LAf4e/de65KdQBt9fx7917rv37r3Xvfuvde9+691737r3WRraALcH68/439+691jsABb+n/E+/de66b6G34B/p/T8+/de6wH/Wt/gP8Ajfv3XuuBS5PJH5/17mxA9+6915/wR/ZFvyfyTf37r3TPWUxmtcX4t9L35vc3+vv3Xus1MkQjVGVbxIdLDTq9T/pI/pa4AP8AX+nv3Xuqvf5hOIxud2tUUGRjSWArqWMKPITcAqg4Jufpc8cE+/de6ro6d2JSbP2jPn/4elHRyzNS0qkqssrmzRBluCApJ5B5Jsb2Hv3Xuoeby1TkTNM8URSKZlYheTHHdtBDfUcmx/x/23uvdI7ISjMUyUDUa09MKlJZRYmSRENhIL3sOBwCAebg8e/de6yDZm3JhGlPI7q0qyKKkBGnDA3ReCfwfqf9hb37r3UzM9N7Jno4aqOkp6jIxLBMsUblo/IE1UwKcKrxuAxOm5FgCeR7917oi3b/AE7lY8umWo1hjWmRWcxr4XVxUNVs0cYu7Hyu7NqY/UAACw9+690lcXsqlp4vPkZpmqJ5Uq6isBNZUTOiahHSVA/zQbURbgfg8Wt7r3QoYHB43HXFN54FYpOjVUUhVdKksVmib1G5AKqQRxybn37r3QpYn+HvjZhTo01XSny1st2jSoab9tlMcmqx9N7X/qfz7917pC7iyOOp3KUUsaTL6XjRbvcnU4ugF+CP8fpz7917pCZXJBIPGrah4x4gzylroxZiJHJIseR/je/Hv3Xuk7WZiR1ikknmqWhpzrjMl5HiW4F9IHFweP8AY+/de6Ya3JippZkiqJPKwhjSnSDXHIjizOW/sEciwA+gP+Hv3Xugx3VXrjMa0CvTHWjwSMXLSmMsSBIri39q3PPAsQLe/de6IF3S61kOvTJPFEjIiQqjSayzNYNEBYf4XsTf+oHv3Xuq5t5STmslf7daaFAsfkYWYMhYGN1a4vxcgj/Wvb37r3QVVCzTVABXTZQyiNw7y+QkKwANltb6L9L3Nx7917rLNt6qSjp8lLPTItTKyRxsx88TIAJFdW55+oJP9T7917ppWBBUodTQqrhQiBSsun/dYe1xyb3vfm39B7917pVU0EmuSSIKgUK6rJcsGQ6gqljf6fm9/wAe/de6cSJZWjmZlBlLq1iHsum4uWv/AFPP+t7917qHUQxGFzK0upUdY2F5VHJszIXGkXJGoD/C/Fh7r3WGbCSY+KmrHrItdQ8sYgRXSRiIUlZgknOl9WkNzYgjgg+/de6kOaiahSrV4QtKfHWoX1VHif8AzThHNiAePpzz9ffuvdO+290NQTIqssEJb9wBgJCy8XD/AFFx+Bx/sPfuvdGk23W0+8qFoU+3SrWBWE8jIquiKCF1j83H4vcWB9+690cb4bdrV/VXZGOepr5KKCKtjAigdys0juAGUEWtx+LX5vwAPfuvdb5/w47vg7R6+wtdLOstR9pAsrl01BlVYwSov9b34t+Dz7917o/FFUCVRewKi3H9P9V/r8+/de6dFIKkDkn6f6xHPv3Xusiggc/19+691y9+6910CDe34Nj/AK/v3Xuu/fuvde9+691737r3Xvfuvde9+691737r3Xvfuvde9+6910AB9Pfuvdd+/de697917r3v3XuuJNhx9fwP+Ne/de67BJFj+ofX+n049+69137917rsG1/6EEEf1v7917rrTp45t9Rf6kHkH37r3Xvfuvde9+691737r3Xvfuvde9+691737r3XRAP19+691630N7WvwP8Aiffuvdd+/de697917roi/wCSP9Y29+6914C35J/1zf37r3Xfv3Xuve/de697917rokD6kD/XPv3XuvXFifqAD9P9b+o9+6910rar/wCHv3XuuXv3XuugADwPqCTb/D37r3WN/r/sP+J9+691gJN2tz9Af6/S3Hv3XusaqCbckEkn/W/Pv3XumvJALTzK1+FazLc2sQObf6/v3XutVL+dllqyiwsrLdYWEgYl2QuS19A/1hz+LAfn8e691pdbrxtbn6rJ1UOh4qQyVNQkkoiJp9fLoOS3P0HB+t/6e/de6Cauxr0sEhpmeWNiojdtS3uQSoCn6Le1zfnkf4+6902SU04iDiFpDJcDU30RVPOkfU3/AKce/de6bgrft6j6WZkdgx9Wm5JKn6BT+Ln+vv3XuoskzmZAjzKxJ1CMEsU1WDADk8f4XH9ffuvddO0bSeNCz2kGiaRWUsrWILA2/wBjf/D8+/de67ZnJHjPqVmBAP6vpr4v+bC35/1/x7r3WSmaqZtMUgRD/nFAuqkfQNf+v14t/vPv3XuhZ2xt+sykEolxs1UjxxiORCyBHaQI0ot/S/H9OeCT7917obdr9M5ho0aWiMiSSDxS6GOiNjbTYD6ki5P+t/T37r3Q+p0BuHLY1amlwlQsdJTKKupaL9mD/amN/wC0RYWU+/de6Dys6EzEdSqzUYiaPUytHG0aC/6lF7XIA5NvyBb6e/de6banpHIQI9Ui3kVl0sEYrcC3qW3qH9RwOPfuvdI/IddV9JL5pqEaSL6yGUaz+u68+m/0H4/r7917pM1G1q2lkQLqMLgskd/QrRf5wFxb/AfUWtYf4e690lshjKhlXyokDlbxOhJOpHu4Y/1vb8f1BHv3Xuo1JR1E0mmeYNMNOoy3GqNRYlbfW35/pxc8+/de6dsdWvia1zS1AZ3vEJDZ1XWLSxqCSPV6eLH6e/de6dsblahKp4I45IpEYuWWP0aBwWYr+fpptbi97/Ue691NkyKeaqjeaW8AUqxBWOplUgyIofkXuBz+f9b37r3UuDMU/wBpSwIP8qmimlnl9Lmnj8ujxpb82H+8f4+/de6nY/LRLJEQBqRk9cgJ8iAXj1Lf6jkm5/PItf37r3S1ir55pXrGFiQAXiDFfEh4UxqbEMLfW/0+n19+691gNZNLWGeliQSVDRuURGAaNBySR/gTcfj/AHv3Xun2CoqzQo6mCCN5tSyBxHOpUgzIot6x+kH6W4+t/fuvdO2Oqo4X/fnqR4wbrFdowJXLi5W4N+Qb/XiwHN/de6XcG+q+RKLHxzeGmhDwUklPEPJOAwZWqn5vpswvx+Bbgke690KO2+1cpT11Mn3DzxKVXTd4xBoNmDWHKAi4vyLnm54917o63VfyArP4jjKGOsUqs4p2m8bSfty2RtJYW0lTbkXH4J59+691sF/B/dWOr5kdUQKkvplKrHd7AllPJ/pcG3H9Px7r3V8O2K+Cox1P4mDakW3qHBKWtzzfgHn37r3ThXFnDgXU2a1/9gbce/de6TWhg/AsCpBJH1sePr9Pp7917qfA5Frnn6G/+tx9P9j7917p5jc2F7W/w/Hv3XupqMOAfqCLW/oPfuvdSf7X+Ok/73x7917rOp1DmxI+tx/tv949+6912BY3BP8ArX4H+sPfuvdd+/de68zcC9+D9R9f6+/de66Grm9v8LX/AN5v7917rv37r3Xvfuvde9+691737r3Xvfuvde9+69148Wvxc2H+v7917r3P1/H+t/xPv3Xuujf8W/2N/fuvddgg355H19+6914cmw5PHH+v7917rI/ACi3FuP8AkXv3Xusfv3Xuve/de697917rogEWPv3XuuXAXkgWItf83HP+9e/de64KWN7iw/HBHP5+v+w9+691y9+691737r3Xvfuvde9+691737r3WQ+ldP5P19+691j9+691737r3XRF/wAkf6xt7917rwAH0Av+T+T/AK59+69137917r3v3Xuve/de697917rogH6/1B/23v3XuuSrw3P05F/x/gP+Ke/de669+691737r3XRNv9jwP9f/AB9+6914E3sbXtfj6W/2Pv3Xuu/fuvdf/9fer0H/AA/3n37r3XMLYAGxI+p+pJv9b+/de65e/de64HULkG/+Fv8Ab8j37r3XIEkDix/P1/r7917rv37r3Xvfuvdc0HP/ABH9b/4e/de6x3u7/wCuDb+l/wAe/de64nk2IsPpqsePzw3+v7917rkPp9b/AOPv3XuvEX/JH+sbe/de699Pz9T+T/vHv3XuutJvfUbf0/Hv3XuuXv3Xuvc/X8f8T/r+/de697917rKgBB4H1/3w9+691yIv+SP9Y+/de68AALD37r3Xfv3Xuve/de697917r3v3Xuve/de697917r3v3Xuve/de697917r3v3Xuve/de697917r3v3Xuve/de697917r3v3Xuve/de697917r3v3Xuve/de697917rlqNgPoALAD/Xvf37r3XtZAsLXI5P9Rxzcfn37r3XiVvYcH6C7EC354v8A8R7917rgyxqCSdTcfQ8/8i59+691gEn4HH14/P8Arc+/de64M51H6f74f4e/de64aje44P8AUcH37r3XccZaxIvcnSbAAC/Fz7917rKwC/UC4+pHN/6e/de6ba6qSnheR2KBUuWvZbA8/n6WFj/T37r3VYHzF+YeE6yw2SxGJrlbI+GUXglOoakNiNJ4t/tvp/Q2917rVy717qyXZ2SNXPUVtVUzVE9Q4Z3ZQjObMwJ/23PH+uPfuvdFE3NtHIbhkiaqpllnVFUzNd3ip2PKx2+hH+sbe/de6S1f0+9UzfbUDBwiRxSeHT5NK/qdrA34I+o5vz9Pfuvdd4rqXMwTKqYCWYPHaRDEzOvNgYzbkfkfQDj/AFvfuvdDDtPpfKTjyDDzQSeR0b9qUswb8S2HAFrcDkfX37r3Q8bb6QzGOeCUUDm5UzNVIsKqi8hVDG9uBz7917pU7w6pqs5TRxZHO4bEUqBAfJUoztGxuVMQ/wAeD7917oOYdjdNbPWZsnlmzcsQZylMUWKWT9LRqysbEkX+v/G/de6d4++dnbNxEkG3cFjo/twsYapVKiW55jWO/wBTb9R+n4+g9+690ga75gZyuxtdjjTwWlidaWWm8kEtOVu7IGSw0jkj+trEfX37r3RL93dpboz81VNU5KraMl7DyyljqNgCL8n/AGHv3XukHUVuYrqKKtSVnh9NPrklbyrUr6m1RC3pt/xr/H3Xup1FW5KhSERVUj6GvIutorMbEtqN78/09+690JuF3RVRtHM9TIzRsrepit2/pe1yL/n37r3Ryeou8M3jJ46mKqWmakenWJHlkPlDPpAUAjn37r3V5Xxo+b2WwgoqLN1E0tEqxJP5JfVECAfQDzbmw+ht/vHuvdXb9W9xbb7BxFNX4nIRzGSNHaIsrtc/qJ+h+v8AsffuvdDzS1iS2CMT9OCCOGF2Fv8AY/7f37r3Tor/AJ082t/Q2/xHv3Xus6Gxufof94B/437917rPcHkfT37r3Xvfuvde9+691737r3Xvfuvde9+691737r3XvfuvdcW1XBvwOSP6/wBffuvddggi49+69137917r3v3Xuve/de697917rqwve3Pv3Xuu/fuvde9+691737r3Xvfuvde9+691737r3Xvfuvde9+691737r3Xvfuvde9+691737r3Xvfuvde9+6910Ba/+JJ/2/v3XuuLBj9DYW/qR/vXv3XuuSgj6m5v/AK/+9+/de679+691737r3XVub/n6e/de679+691737r3Xvfuvde9+691yU2+v0PB9+6915gALg3H5/w/1/fuvdcffuvddBQPoPfuvdd+/de697917r3v3XuuiAfr7917rkBcgC3+x+n+x9+691yktcW/pz/r3/4p7917rifoP9b/AIk+/de64MOD9fofyffuvdR2Y3t+T+f6XP8AT37r3XYJXm5Yaeb25N/xb6e/de6wtJdxYj8f4WP5v7917rkUBuxsfza3F/oP9v7917rBFAyai1g7MGc6eCx4IW9zYfQe/de6I78tMZjhhmyNbBDVGESBIXCM0suolVsRe30Nr2P9Db37r3VX89NLLTiOuL42iebzpCH9Metgt0hAHFr24/xA44917pKLi8BJlJaOWukfHtKQashYliiW3mkkDn1DkAWZSDc+q4A917pN7wx2IwtVBHiqv7tJYTOWEwqY0ijk1KTU3RgLWJVkuOQbgg+/de6CDM9iUuKSpmq52ilic+BUdWiMgYreTxiyAi2koAfrck29+6903YnuCOrj+2SpU1NRIHCTTyMpCLcNKCug6eCuprm/Itz7917qbl89Dk4DHURFpY0keoSjMb3Mw4YyRszEkC5Ba9iARYAe/de6BnOPJBImRo6OGGghDpHTRoryemIK0ssXOu7Ek6r+/de6SVd2DGuHpqOalpYQUmgIYGGpeMuGaRle66b3AAH1uB+b+690hKvtSXGQVEFBVRxRoGkEMcgiV1QBmiOrm9z+OPwAOT7917pIVXZkNXK8rSxO5IcSKygBmiDEMWFz9QPx/Tgg+/de6RmU37JBZoiZo21Fnad30WIay+ogW/3kfX37r3TDUdju0irSwwo40gOWusjTKFdI1Tkk8Hkgc8W9+6904JvWnpzpZWhkmiJmlPjdYp7k08ek3ZTe9+QCCAfoffuvdB1uHN1dVHryBX/LWctpnMp020hglyqj8lbf72D7917oA93Y6mqqUR/chI0MkxkkKIWYXIAU2uLA/wCBJtb37r3RI93YjC09efKiVKPVeSSOR9QqgHJdAvKqDY8ix5+ot7917pL5TbWJr51qaHGU2Ahh9cP7utHaRGCQEsxuXK/UkkcEEX9+690CWVyNZTzVNO2OiqEnjeJZlQlhIqC7qoAAtcjgfi5JPv3XukhRwmdpI55Ik8QSRW9Vw5+o/wBv7917pb47HSZNIEp3SIhljepqm0U8bOD/AJ9vqAQeCD9frb37r3XILEqPDLqSVJJo5ERdUCPEfH6H/UQb6gSQTcf7H3XuotTVUsEXgkYNEwVAp4CRovkkEl/7Nz9Rzcnn+vuvdJ2vqsYUgloajXM7SfdKsYWJEQegwkDSvBHC2v8Akn37r3TQ1a3pSNTGoQoX1hxKreo6wOD9eL3t9Rb37r3XqdgZ4yjgy3+jsbMABc2F/wAf7b37r3Q0bC3M9BVCnKTFlkUJ4nBh0sAlmDX5tf8ArxY24sPde6OJGsyQYrK0AWOZCZZKiNgmptIIa1wf9sf8LXvf3Xutob+UZ8kZp4qHatfXI48FPDGHldn1KqIxN/8AY/S5/wB69+691tP7dr0q6aGdSSJEDc2+pFxa39effuvdLSFjYNe4Nj/txz7917qZY/48n/inHv3XuuBJDD/Gw/3n37r3XP37r3Xvfuvde9+691737r3Xvfuvde9+691737r3Xvfuvde9+691737r3Xvfuvde9+691737r3XRFze5uBb37r3XrC9/z7917rv37r3XvfuvdZA2oBW+o+h/P+tf37r3WP37r3Xvfuvde9+691737r3XEsQwHHNv979+691y9+691737r3Xvfuvde9+691737r3Xvfuvde9+691737r3XvfuvdcS1jb8n6f059+6911pvyx/230t/sffuvddhQARzz7917rsAD6D37r3Xfv3Xuvf73zz/r+/de6wEk/X37r3XAjTdvryCR/Xn+o9+691zRFJva1x7917ppyq6oZU/DKQf8QB9P8Aef8Aeffuvda9f823pabfPXeWraankmmpY5Jl8cQfhFLXFgTf/ev9f37r3WjBvzr6oxWdy9HUyzYyOIzrIzkrqLSEeIg/gm5+pAPH+t7r3RcMsXoX+3jkarhgleMtfSlhcB47cci/1/I/1vfuvdNyzzO8AAlUi6ERgH9sjhLEcfS1/r/gPfuvdN1XQzhgZLxxGY8k2KF/pqI4P5v+P9j7917rjHDBRzo0MrSMqFZJowJCsUjqGKx/1Iuf+K29+691kyWKpaNTJQV5rFNN5JVnRadjqkIRYlubn+p5tbn68e690xKTI8JhjVSpEbnknWbEs/8AUEH/AHg+/de6FDbO3KivnjRKYTSELqSNT6yx4Fj9SOb/AO8/19+691Yz0j05UV0MAFOTHJo/bZFLF1IEkNiOCCeT+P6e/de6tN69+O9AKCMzQ07OKeNUp/GGVACGYMbXLAn63/PPPv3XujAQ9MYuio5oEhUQzxJHJDGrDUFHr8luGX6W+lvr+T7917oHN49P4mCQpDSHySkl2kUhE1KFMiKL2Atc/S/H+t7917oP16q29S0VY1fDCxFJIKdCoUtUubxuRp5HBNr/AE44uffuvdF+3b1vjGpiUoRLLpI0rDdFZblm024HIvz9Ofxz7r3Rbsz19B5JIhRxpI0txJEvGsg8254Fzf8AxIP9PfuvdAjldjYykFck9JLKWWSGNwSFhnNykjC3I/Bt/Ue/de6DarwFHjEo6aGoFXVTofNAigzRSWN6dZib88H+lgf8PfuvdBblsUKZmllDRiI+ao0qwNM6uRZkX8ng34v/AI+/de6bsbmKzGyS5GoP3FCKl6ZgW0ySMB+0yAergE/7x7917pvr6+epd641REMsiSQxM12KKSbljf6XA/At7917qPDmXpo1kjQMVfQAoFvG5LMSw4H+2uePfuvdK2lyUkq62hRVksEn1FQysjkooY+kiwubkH68D37r3StXNVFFTKizKrERKRquXVVDaQPyCGP+8f09+6905Y/KympkDTPTWcKq6P7LC7lPr9b8/wCPPv3XuhExrCRofKQpiUqjmPV+3IDcqjcaibXY/Sw49+6906RE0aS1Msf3J0PGIgWCEqbF2b88HkW/p9effuvdY6Ov81QKGBPtSjIkLixDyu+okyH66SOLWtf6ngj3XulZHJHQ1EkVQ0hqLgKYJLxabD9Ukf4a5JFvqP8Ab+690rNubqyGFqlqqJ6hZYZWcQAOKdol+pMpJ5B5BK/1H0J9+691br8Rfms/XuXxmIy1SkqMsLSTxOZIx5GOstIdN7C1+Tf+ovz7r3W1l8a/kXt3sfBY2WgykFQ8sMTBEmUMWVTrULe4I+nNv9sD7917o8lHWxV8SSK6uHRXjIsQVI+hP0v9Pz7917rnLTKwuot9QLWAb/Xv7917qN9sYwDYm5/1QIBXkX/3n839+691JjJHBA5sB9bj37r3U2Nrnn8W+nv3Xupy2Y3J5Fv94/Pv3XupEf5/2Hv3Xusnv3Xuve/de68AGIU2sT+Rf8e/de66C6SQS1+Lgm9vzx/tx7917rv37r3Xvfuvde9+691737r3Xvfuvde9+691737r3XX+x/2HHv3Xuu/fuvddW/pxf62tz/r+/de6yKPyfoPpz/j7917rixuSf9t/re/de669+691737r3Xvfuvde9+6910Qp4N/68f4f6/v3XuuRFj/h+D/Ue/de669+691737r3XFiQAR/X37r3XYNwD/UA+/de6yILm/8AS3v3XuuJNyT7917rr37r3Xvfuvde9+691737r3Xvfuvde9+691737r3Xvfuvde5+v4/1v+J9+691yU2I/wAeP9v7917rzCx/1+f9uffuvdcffuvddEX/AN99P8R7917rwFv8f8T9ffuvdd+/de6//9Dew9+6914fTkWP+vf37r3XvfuvddWF725/r+ffuvdd+/de697917r3v3XuuSqeWv8AQDi/Bsbn/iPfuvdY7avVcgn62P8AQ+/de67txb6/6/Pv3Xuu/fuvde9+6912UI/F/wA8C/Pv3Xuuwt+LAN9bkW4+n19+691kC2HqsT+Pzx/Tn37r3Xdha1hY/j37r3XWhf6f7yffuvdcrAfQW9+691737r3Xvfuvde9+691737r3XR+h/wBY/wC9e/de66Qkjk/k+/de65e/de697917rib3uDwByL/7fj37r3XYIIuPfuvdd+/de697917ro/Q/6x/3r37r3XSEkcn8n37r3XL37r3Xvfuvde9+691737r3Xvfuvde9+6911fm35+vv3XuvAW/JP+ub+/de679+691737r3XBmsQebgci/p/wACR/X37r3WMtq5/wBhx7917rgWAJBBv/sPfuvddghvV/W9uBxz9B/h7917rgykkkW/3w9+6917x/48/wCtf37r3WVdSqOTYfT+n1vb37r3WKWS2okrf6FSDqPpvcN9PfuvdEp+UvfeO6123WQJWJDX1EEsaDWrFC11uV+oHP8AT6f0Pv3XutcPuGZ+zMvU5HIbkoWWsd2CSVYLr5GsBYn/ABN/6f7Dj3Xui1VfVW16GZnl3Ni0UgxAq6ft8eoSMTdrm9v6c/UW9+691EOF6rwLCfIbnp5hEzaaeDTIrtb1Fmc3IuTwbj/Ee/de6i5DszpeiiENNQzZGpOm8jFYo1K8kM3IsCPz+PwPp7917pNzfI7aGLlP8O2zRF4CqpK5jlDKF5RmP1sfx/xP0917pDbq+VmWVYhgqOixkUZknnmp4hddTAgL+GIHBNzb8/19+690EVZ8n9yZWWdpc7UyIY3XUC0TAvcqFRbgmwtf6e/de6RL9x5PLTCKtq6mdGNlDyubE29Z/H9foeP8ffuvdJzK7jnrmkiEgWOxU65HV2ZxaSXUbWueR7917pgrUrFp4oWkjqIpkD6nk1ylVHJDIeLX/wBtz9bH37r3UM40RaJ0l8rSqIxBG/7UaMLsrofr/r3Bv+SPfuvdJyowaTzvpElPIrmIQA3RyDcy8ckfgf8AE+/de66o8FLZgdV/IziFw2gm/rbST+f96v7917pz/hqxzKkqpJrJMrXOmnC8i6g3t9B7917qZDj6ppIVGiUyurKiSaVQN+jUxt9fr/W3v3Xuh129Rf3fo6fJVORx71UUqv8AwmOVmqI0SS6SXtY824vf/Ye/de6NNsns+Zq0OVMflgXyhVARiF0loSgAFh/Tn6+/de6sv+MnyKm2ZuHHQUubaOkmWNpaSqlMcbEW1odRsTa9vzb6/j37r3Wxj1F2Rit64ahylPULIKiGIko6nQSAGIVb/wCw5PH9T9Pde6MC4CosinXcC4H4HJ/3v37r3XQkJ4B+gH9Pp7917qQjEKACSP8AYcH/AAuPfuvdc1csRY8H/WP4v9R7917rIQfwbf7AH37r3XAk6lFz+P8Ae/6e/de6ye/de697917r3v3Xuve/de697917r1gPoLe/de697917r3v3Xuve/de697917r3v3Xuve/de697917r3v3Xuve/de64XOu1z/vhf37r3XLn/AHw/Hv3Xuu/fuvde9+691737r3Xvfuvde9+691737r3XvfuvddFgPqffuvdcTdv0nj/Yjn37r3XJQR9Tc3/1/wDe/fuvdd+/de697917r3v3Xuve/de697917r3v3Xuve/de697917r3v3XuuStb/EH6j37r3XmW3I/Sf94/2Pv3XuuPv3Xuve/de697917r3v3Xuve/de65p+r/AFh/xr37r3XFjcn/AF/9649+6911/T/D/it/fuvdcWNgR/X8f8T7917rA36T/rf73x7917rGWGmwv/Tn+g9+691HF9Z4+l+P969+6904KRb/ABJUjk8leVPP+P8Axv37r3XF9RBDMQTc3+vNy17D/H37r3RQfklgpcpt2f1sqqzMSL6VIOpPKPoAbkXFj/jb37r3VRu6snT/AMVqKDIyiSeCNoIUit5ImJFplf6Mi29IIIuTe49+690FmchqqBRd9FRJC7x3iYyN5CTGdLEix+thwb2taw9+690Cecqo6Za6CsM9Xla+0clRKWMtHEWDAQKTY3IIA5AtcAX5917oJt47YlbCZKuaqpqnxwxusEUkrPE7G0bVIDC9gPobjk8c+/de6JJmNxZfBZaZYzOY4lciS40uQt00GX1WuDwGseRY2Fvde6ELb3dOQp4o2apLSmMIAsgYoGXTIGLXJvzwb2+gA+g917qVVdtSzVSrKCYTIDIYZEhqZQy28aBgFIFuBb63/BPv3Xukbl9901aqipgWRJWmVPuXBmRf7PkIJIIP9Db8j/H3XugO3hvUReNRS0qRU5bXKrDW7ymyws3LC4FhawuLn6+/de6B6r7Aki1U4tTTK9irM+uOO+oD1Xve/FzwPfuvdT4t7VE0SU9BTJM1VdC80jEkMB5GiW9ibA8cfT37r3Uo12WgRh+8YywDIoETxMADqLIAT9fqpJPv3XulBi6LI1QapMjMH/cJJl1yOw0kC/4tb9Vzfk2FvfuvdCZQ7TkrcWsD0jx1cxLQVUz64ljCmRoyb2Jv6he5H4tx7917ovPY/XmempJYqZXSRR+5VlnKRK3I0hjY3v8A4/X/AB4917ot9V1FmYoFqco8aSJUaaY1Vv3dUZZxFb63Aubjjn/H37r3T1gus/JkaGKtNPOkMUFU9NTpHKFgYkMs6ycarhj9CQCLfT37r3Se7t66oqqaOtwuCXF0kFP46iSHQiVIIIWRdP6XsvIFuOTc39+690AlH1rg58Tkaqeuhx8tHTLPCJYmlmrahnCGnj0kKrEAi5JH0Nvr7917oI8gaennnWmmCQiSSD7Z5dQRkAVhMqeksPryCR9Afz7917ppyWSWPHxHzmN0RkvGyXZRfjS17kj/AAv/AI+/de6DbIZhslOpj1IsF0c6m1SkvZrheCDwLHj6+/de6d8Ti58rPFCY5Y4ma4WMBXYGwKALYMWAtax/2F/fuvdH36l/l799fIcx13XGyaqixCwRaaqtSeGmnCqpdxLMfqbj6G30+n19+69089p/yz/k91HEkm5NkVi4sTRNJlKCnkrVSn1hahozHc3AF7Hgf05v7917os9R1durb9bVFY6wU9JPLHFNPRSU88ig6fK6jkEcqLfS1+Tf37r3QhbK3bPjauDE5SSWSnICGWZ3LxsSVMdmP4Pqv9bn6e/de6ul/l4bml252LiKjF18slA1ZS3VpVRkeSRWkQJ9SOb3PPJH4Hv3Xut7Hp/MDLbTxFWX1+Sjga4PALIAQx/1/wDff1917oeoTZQv44sR/iARf37r3UkMRb62Fr3sffuvdcyCSGFvoPrf/X/Hv3XuuQv+bf7C/v3Xuu/fuvde9+691737r3Xvfuvde9+691737r3Xvfuvde9+691737r3Xvfuvde9+691wYsPoLi39Cf969+691yUk/UWN/8AW/3v37r3Xfv3Xuve/de697917r3v3XuuTD06hbheQPwQPfuvdY1JIuf949+691y9+691737r3XRUEg/ke/de679+691737r3Xvfuvde9+691737r3XvfuvddG/4t/jf8e/de68Li9zf/AGAFvfuvdd+/de66IB+v+3/I/wBb37r3XV9PFySfpfn68e/de68Cb2Nvpfi/9ffuvdcvfuvde9+6910xsCffuvdYPfuvdcTyQvP0JNv6fj/effuvdZVsq/XkD6f6/wBL/wC29+691AqkEwYfgg3/AKA/1tf37r3Ra+7+qMbv3a2VxdZTJL9zTSxjWAyC6kj63+nH1/x9+691pmfzDPge228tna/G44wnXNIrpEyq6G5YCwH1vf8A3qw9+691rX9h7PyO1sm9BUQvqpZWBRwIlRUew1fUm5sT9b/X+vv3XugxyNUXZ6qNlimKqqilsq6EIDl1t9b83/P149+691CM9RP4fIZWRg1rrdWWQA6/zf8A1/x9Pxc+691DmlaF3WORlcXvpVyGuLC5H9P96v8A4e/de6xMqMYzM3kEpRTqYsyq3DgDjj/D37r3Sww2AWuqFSjdGkDJrQX40E+pvwW+n+2/x9+690fH4+9P5HcOYoEgx5lkUoDPK4iVAGCl7v8Aj6G3J49+691eJ0p0T/DIoYKmnSnqojI0q/q0TKquQDx/rX+h5Nvp7917qwHbew4Kamp50hWPTH63P1nawBKhRbg8n/E/W/v3Xuu89RQUlPPIiATSXCqyfrkt6VUG31/wPA9+690W7dlTGZiiraYFgbJcEWOtDcH6f1/23v3XugbyyU1R4lqVulnVVOmMngm4A/x/AFzc/wCt7917oMd7bWihxUGTxdTJU088LyOoAUxHUFlie/6QOOf6X/Hv3XuiwV2NvLUBygAQuoEqvoJOo3awuT/gePfuvdAju7GDSyrCjB2u8QBYuANLOUtzzzcW/wBf37r3Rdsntmb7t2jjE1Okq6pUW7M6HV9PwxBtfm9v8PfuvdBlvjAGmknFA5aGdY5JUmSxEmn92Iv9SeeT/wAT9fde6BM4MVcUnklWGqjlaSGklLhZCnp1emwHBH+vb/A3917ptiipIhJBURhpoD9vTwXKlnlJsxc8G1h+Pz7917qAlVDDNKtTTROY45YhGLiMScaWuPqy34UfW/v3Xup9TW1i0dLC6ITEpaKSFwSqSAANIF5UW+gPPv3Xus0VTJIY2ieR5CQJdZAiAVQAPpweOCSfzYH8e690I23Q8+k1g8bzamkdnJfUpHjCytwAR/T/AG/9fde6FWCpniAjqP2v2o1Ecobm5JgkV+L/AJ1fj6fQ+/de6a8ruJ4o5I3eV6gMH1hlUWQDVGn1Gk8fi5559+691AGe89TBJGstNKCJXlRgbXGkkJxYi17i1v6j37r3Svw+acRGJ5oquMTXMvkYSAAkheOVJ1fTVzxa1vfuvdCBj6+JPCIw41goQQSzKRd18jHkD8gk8gAfS/v3XuhCxVdAtVCaaSWB4lUsY5CltB1soLXAYm1yPrxcC3v3XurMfir8t909W5OjEORkhoopIvSKqSXUI7lY9JPGrnUb8XH+t7917raL+Mnzb2p2Fi8ZS1uSiiyMsKFY5JkIMzRBpAOfqAwub/X/AAB9+691Y7g91UGXgjmpp1lRm9JQhgLgC5AP5P8AxH9ffuvdK6N0lUlCbN9f9uef8f8Ainv3Xuu/BqN/x/h9b/4/4f76/v3XussaKPSOALn/AHn37r3UlTp+n9Le/de6zRuQObcm3P8Arf4e/de6k/4/g8j/AFvfuvde9+6917n8Gx/B9+691yPIDf7A/wBb/wCPv3XuuPv3Xuve/de697917r3v3Xuve/de697917r3v3Xuve/de697917r3v3XusjGyBfz/vFr39+691j9+691737r3Xvfuvde9+6911cXt+ffuvdd+/de687MVWw/Tx/j/UfT37r3Xvfuvde9+6910QCLH37r3XY4AH9PfuvdZD6Vt+T/ALx/X37r3WP37r3Xvfuvde9+691737r3Xvfuvde9+691737r3Xvfuvde4/Iv/S/4P9R7917rr/Y/7Dj37r3Xfv3XuuRuw1Hm3B/1vx7917rj7917r3v3Xuve/de697917r//0d6+w5/xFj/re/de68QT9Db/AGHv3XuvaSTcFv8AYfQe/de65WPAsb/63J9+6913pII4v/rf71f37r3Xegf2ja97C/Nv639+6917QR9CCP8AG9/8f639+691njsUPAvYj8E/S3v3XuuFh/Qf7Ye/de69Yf0H+2Hv3XuvWH9B/th7917r1h/Qf7Ye/de679+691737r3Xvfuvde9+691737r3Xvfuvde9+691737r3Xvfuvde9+691737r3XrAfQW9+691737r3Xvfuvde9+6916wH0Fvfuvde9+691737r3XvfuvdesB9Bb37r3Xvfuvde9+691737r3Xvfuvde9+691737r3XWkXvxe1v8AYA8D37r3Xfv3XuuLNYf4/j/ivv3XuseskHn+tybA8cEf7e/+Pv3XusJ5XUeW/qf9f37r3XHUx41X+n04N/8AG3v3XuuWkWDMTc/Xm35tb37r3XF5FUAAkAX/ACQCT/T37r3XNAfqSTf6C9/fuvdSrA/j6cXte3+39+6910zBQRpFrE/Tm/8AiL+/de6DjsHd9HtDb9fm66VIYaSnklVpDYawCQdRt/sOffuvdaef8wn5cZ7c268pFSVckOLjqaynieCdZJC0chVQYgeAbcfgj37r3VO9d3XvCUSSw1lXHGb6A9Q92/xsOBcgcAf4Wv7917pPxdjbtyk+ieokjke8gdp5WRjzdmjJ+v0/1/r9Ln37r3Uh9yZCTQ0lVLN+pZIJZXjDyEaXaJhb/W59+690zSVuVSJqmWOSCmkeRFQmwdFY3Kve/wBeL259+691yjr0ujTJN4ynKqxcLqN1IJ/rf68kE+/de6ashV+QGKNphFpZHV7lG1G4up+lyf6Wvf6+/de6ZKbD5KvkeHHxxa4EaoYkePSqKpIP+t9Rz7917pT0OH0qW+4EkzoqmCIFmExNzwfp9b/0I9+690qaXbkss4ecOynSFMlrhSvCcnkf71/h+fde6dINu1kh0ArHCUaMEaXkWNBfWAeQLkH8XHJ+g9+691MptuzQqWpac1MqRjVMwZ49Rvdl03P0tYf8RYe/de67lxVnVoqO80kfqZ1Yc/U6A1uST7917qfi8VPPFJKaXRNE7q6yclUX6Nx9Qf8Ab+/de67fbkfmhqUjIZlLSsR6WQE+ghv8Of8Aevp7917rBPjqSQv42jikVkKhVCyRkH0lSLfj8fT37r3UmlohD4XY+V3nUl/1lZG/zeo/kNxcf63v3Xuhc2zUyUBmpyt6x4/2lUjx+I+q6/0P4/H9R7917oQo9wy4qSmnjknilIV2ADBY2BuhaxvwOB/vNyL+/de6uc/l9/KKuos1QbUzVbJNSVUsMUPllY6Dfixf8X/T7917rZY25kYspiqWpRw4lhV+LEEFeCR/U259+6906HWhs3INjf6/U8fT37r3XJX+ovb/AFmIvfi309+691ljJUg3I/w/F/p+D9ffuvdSAxLWP0P4/wBhf37r3WTj6kDj/ffX37r3Xvfuvde9+691737r3XvfuvdcSbG5+lrW/wAffuvddre1/wCpuP8AC/0Hv3Xuu/fuvde9+691737r3Xvfuvde9+691737r3Xvfuvde9+691737r3XVhe/59+6913/AF4+v+J4/wBb37r3Xvfuvde9+691737r3Xvfuvde9+691737r3XvfuvddFQfqPfuvdeAA+nv3Xuu/fuvde9+691737r3Xvfuvde9+691737r3Xvfuvde9+691737r3Xvfuvde9+691yViP8AEf0/437917rsqTYg3va5/oTyQffuvdYyyg2J/wB79+6914EEAj6H37r3Xfv3Xuve/de6yLwrH/evr7917rEWANif94Pv3XuvAg/T37r3WN/r/sP+J9+691hc8W/r/wAR7917qMzWYf4D6f6/v3XuuQILMR9PTb/Wt7917qQhNvr9Dx7917rnqJ4PPBIb6fX8ce/de6Cfsva82ewNdSxoWaaIxgAaiwe4I4/wt9Offuvda63yhxW7+pc7lq6rxVU+MjnkMUsqSi0QJIImA+n1Nyf6/jn37r3VeWX+aeIhWeGtkRZ4JUhLGpVhHFH6SjOeRb/DkHn839+691GwHyN2Znaj7irq0nmqT5HMtQgQEvZDG6m+m3C/W/P0vc+690ImV7E2zVYeSWjqKYl0BlVZVeN3jGu8io1ywBHJuD7917ooW5K3G7irZ1o4GmqGdgipIDHKCfWmkn02PNrC/wCfrz7r3SEqNlZehdpaeGWNpQJ4lIJimiDazF9DYm9jbn6c/n37r3WKrx00QvVQOkqKreordGAuFTVf6c/T/iBf3XukTPlZkqAhjXSHYkTEOWBFhp1X449+690xbvw71FLRVK/bqtZGx0oQ95r3u6N6bW0kfkfXi9z7r3QZV3X2VjQZOemaVVOhZEYSMQUFteq5J5/1v6Ae/de6f9vbbqIvFVmICaDURG6M/pchVIUcAg8nSL/Tn6e/de6GDGbZq6iNPEiuWkZz5RLfXYFmBc8cWH9bjm54PuvdCdhMKlM5Q0vEYDTal1cxi3kt9OSLH+gFx9efde6ejWWZIXd4PGryrEkcdo3BOhzH+dQsvKkfW35A917rBuOemzjh6ynjpRFFFAKeHRGkiwxBbyB1ALE3Ngptxyebe690WzsLGCSFoVjdDCrzU5nAVUBBW0JWwLHn6/i3+v7917oqke/odnZOKprKE1EUK1X3H+VMskwSP9tZaaNdWkWPrDAH6W4J9+690He7e94d3UctPT40QGRGEdOitGTpZlRzqsQ3qubi9vqPp7917oGt17ur1wqYuLGSwwR09PHNc0tpSkz1E7MwGolw6re5NlFiBe/uvdAst6lfSPLUeVnRNDMoWRy7ayDqsouLA8/X6+/de6kTdc7uzeNbJYzbuWnok1TNVQY2pkpYIPIdB1/W3Fx+fobnj37r3SGw22q5s8lC1FI9Q0kcaUviaKSQs+ghoXBdTyBY/wBb3+nv3Xutlz+WT/KWftz+Fdmdo0yUu3JJYqvHYd4DNUH90CIsk3On6k34AvYXB9+691uB9R/HrZvW+2cdhtu4HHY2hoaYQwR09MiQkIBGzWt6r6QTqJI+n0A9+690sNwdXbX3TSnHZvCY+tgdGjZZKeOZNLE3AVvp/sLccf4e/de6J52x/Kq6C7RxGREG3qHB5CtEjLU0VNHEplkBbU6Di9zyRxa39OPde6oi+QP8hjsnA5Kty3X0cWYoY5JXhSmKxzRXdipYMOeLA8ccf7D3Xunn4efALt7rredFHuzb9bS/Z1UIm8lNMoXxyBlVSPqAObjjn37r3W390xgajC7SxOPqFYPT0sKEldN9EK29I+gB4/PH+Pv3Xuh5ge2hW5uvqAIvq/Tf6e/de6mrIp4BPHBv/wAT7917rJ+Qebj83P8Avvz7917rkZtPBF/zx9P6fn37r3XDzc3t/vv9v7917rmst78f8R7917rxkNwALXvb8/QX549+691kUkjkg/72Obc29+691y9+691737r3Xvfuvde9+691737r3Xvfuvde9+691xJI5FrAX5uDxz7917rtTqF7fm3v3Xuu/fuvde9+691737r3Xvfuvddj8i9gwsf9Y8X9+6911p0XH+P+v/tj7917r3v3Xuve/de697917r3v3Xuve/de697917r3v3Xuve/de697917roi/5I/1ja/8AgffuvdeC6foLav8AX59+69137917r3v3XuuiAfr/ALf8j/W9+6910Fsb3J4tyb+/de65e/de697917rpv0n/AFv9659+691g9+691jckNwbcf7C17/n37r3XEPpJvzf8Xtc+/de6gzzhbgkDkng3H1/BH+JN/fuvdYftoqqnkWRA4a9wb6Txbn8W59+691Xh8xPjdR9hbVyk9LRpLVRwSEAR6nYCItb6fX/eP969+691ox/PH49zbV3HmfPiRBLBLIpJhdNDa/T9AL/Tn8H+nv3XuqasttTIQVk4pklkh0f5Qr3Uqt7yOCLcDj/W/Hv3XukzUV8FPkIIQ00tHCnjIgHKcEPYsP6gf15P0P4917qFHLHUGZ1c2N/EsnEgJJUlj9LDi4/1+fp7917rgaVlneE6XMcglDR3IZVF3W4H4uD7917oathwIclSwpAUWpETh2YE6UPJY/4cf8b9+691cv8AHHGrSSYeopqrxVhZGZ0RXFibOCGB4/p+R+D7917q9DqvE0n2FJK0sdVKIUneYRXaaaS2tpWJuT/UE/63HA917ozNBj6VIkCW5I0xkaUDc/pHIHHP445/HPuvdJ/O7Qp8ifOwXUW0qqtYhlFrg/4f7z/j+Pde6APevVtNcVCi0iM8jaQQSCtySB+f94/wt7917oqW6tlVdJPI8QkOtSAgXTEU50mzclvqOPweQb+/de6CnI4HLrRVUMMEn2tQoEqFpCFDN6wsTfgi9+P6Xve4917oH9x7HvErQ0kkTgPE8ZujMSfSUdBcACxa9/x/W3v3Xug9h63yQqBWxY1aySFmUK0DOqKVKsojH1/4NcA2/Hv3Xuk5kOiK+pMM6494I2QiUxxyFXkmkDFmUAaCOdJP/Ee/de6Lz2J0LlQxjpIGTW7ktJdkhXWYo2JYckm5Y8WA/N+Pde6KXuLrHKUBnjNJ5Z9LqZuVI8LiI2KfQMbn8m1r+/de6QsuwarzvJNA5C3ljugjLTIBrVZD+TcEf6x9+690jM5tesoqyJI6YNE489iDpQtYMNdjdx/sAL/T37r3Wai2tIp030eYeQ2ZibEf2tQ+oBP0sPrYf0917p9pdvCBXSIXVoWE4YBnvw0ZX8E3vzfi/v3XunmjqDSutO4iNkAjL2VlYkD1gf2bDj6e/de6VNVuqoq0jkmlp9NKn20QQgII49ILS2Bub2tf/H6+/de6SW5t1CtoJKGOjohIipI1WsiLLeEXKrYC17i9734tax9+690laTJYyqp4RPkZknYSO0HjcFUUqWDSj+o+g4/1/fuvdPNBnHhVmp4ZBQoAwnRCq6V+ly12B55NyCf6fn3Xulzj94CVqNhVGKOnKsZgWd2EjKrRiG1/0gm1x/sOD7917oT8XmKGrlqJIcp9xBTh6gVDH7YSKFF0jV73LHUpufxx7917of8AqrsnGYKCrdqVKl61UjgdmSR6RlmBdDqFvUCbkfkf4D37r3RneofkdnNl56GaiyFXGi1kxiSOT/NRvNrIWNbcAWtf6gWJ9+691se/Dv5z0+4aXGYzN5e0knjjjmlkC3YXDIQWN/6f1+v4vf3XurtNkdhUO4aOGognSYShGUo+sNcn1g/UC1/9tf37r3Qw01VFJGCCCT9Lc3P9C39effuvdTFBYCw/x/HAIHH+8e/de6yKo51f7Dn/AGH49+691zsP95v/ALH37r3WRDwQSOPpew+t/fuvdZLg/Q39+69137917rktjwTa/wDX6A39+691x9+691737r3Xvfuvde9+691737r3Xvfuvde9+691737r3Xvfuvdc0Fzf+lvfuvddMbn6W/Hv3XuuPv3Xuve/de697917r3v3Xuve/de697917rkvNwTYEfX/ABHPv3XusWnQ1hzfg3/2n37r3XP37r3XvfuvdckFz/rc+/de68xueRa3Hv3XuuPv3Xuve/de697917r3v3Xuve/de697917r3v3Xuve/de697917r3v3Xuve/de65oQQVP59+691xIINj7917rjzf/D/AH3Hv3Xuu/fuvde9+691/9Le2EDfQf8AFf8Aiffuvde8RH1uf9b/AHx9+691zWM2sB/t7D/e/fuvde0m545HH4/PPv3XuvAEg2H9Re9iP9b37r3XtB4BF/8AXsf959+69134r86mH+Hv3XusiRkKbcgX+nB4Fzzf37r3WPQ39P8AeR7917r3iJ5LEf4D37r3XvGRwLn/ABJHv3XuvaG/p/vI9+6917xE8liP8B7917r3jI4Fz/iSPfuvde0N/T/eR7917riyPe4Nv9hcf7Ye/de67CNb6f7H6X/2H+29+6916x/of9sffuvdd6W/p/xH+9+/de69ob+n+8j37r3XtDf0/wB5Hv3XuvaG/p/vI9+6917Q39P95Hv3XuvaG/p/vI9+6911pYfg/wC9/wC9e/de670ta9vfuvddWP8AQ/7Y+/de69Y/0P8Atj7917r1j/Q/7Y+/de66PH14/wBfj37r3XLx6gDqI/wH+v7917r3jI4Fz/iSPfuvde0N/T/eR7917r3jNr834BF7Dj8gX9+6911pYfg/73/vXv3Xuu9Df0/3ke/de6942P8Aa0/4WB/2Pv3XuveNhcXuPweF/wAOPfuvddeJr/qP+vqN7/7b37r3XRUrdSTf/XuR/sR7917rCVa/Nz/vI9+691wKHlioIuBa5Vvp/jx7917rGQ7Aqf8AAn6C3IIIPv3XuuQg0rqJ5vzyLj83J9+691HmlVNXqJP5J5PP+pH/ABT37r3UaDXO/LFgOST9f9t/rnj37r3T0kZUC4JP4P14/Hv3XuuyL/kj/WNvfuvdYZQArfUjQbknhbHj/W/Hv3XuqfP5lXfceytk5DAY+saOpnppgxjlGvy/pVCF+q2P+3/p7917rTe7SzVVunLVVXUzSSzS1EtRK0mp0M+oiNSp+vH+wvyffuvdBLJjI8g0FFaKmqFQtJIW8cTG+oix/pf+n9bn37r3UmDEeH9qiEdVNdUeYEEEjkqrE/S/A/5EffuvdRqrbTGqM1VJpVdA8SHWihRqYlb8D68k/wBPfuvdRtwhKRQKHKQVUZgRfEELCJHF2jW/1t/yPi59+690ngmQ+3p5Skgj+kLvpiS49JsG4Nje1jwOPrx7917pxrKePxRGlcTy1QCSxMtmp5kYXIB/Lfhv6AWt7917pd7Ypal2q6KKmfXJAUkqPGzut1sVLEWtxz/vPv3XulTJRY+jSniplVchESsz2VlnI49BA4sBb6e/de6yfZ5B5FIkZ0H7qeFApJbjQyn62/1v9b37r3T/AArHj1Q1UwaWyMS2tQwsCUAT8/g/7z+ffuvdLPBZbE0sNXO72neFjECgeMekjSv+w/FvfuvdJ/KZ2jYQrFRrFI91M7LcsTxYR8/kf0v/ALx7917pO09dItW0cLk+RSpDEpE1xwLf4fi3v3XunGmXzCqFVPIFhUiNIQdJdVJszmwAH+uSf6ce/de6wV9DSBKeSOfyVEset40Ro3SQcANK3Bv/AE/xv+PfuvdZaHE17Y+WYmNIEBdpSDriLXuTf6kH6W/1uPfuvdKbDKiU5ZamU1KqFlaZDoURG6uki88jix4/p7917oRaOgoM00ANUyVJHldXIYFz6vXza39B/T8e/de6FXrLM5LY+6KDKUVa8aUNZE+mNubRnUCCT+fpx7917rb9+GHbVN2d1thKr7lZKuKjgjqV8gLKyrpIOrm/9Tb/AFv8fde6OwsWpQFF7H/bX/Fz/h9P8Le/de6gzQSIeBpPHHNxc24/r7917rpQR9SSf63PP5vb37r3UlCbjTe6/wBbf0/N/fuvdSADwPqeB/sfp7917rlob+n+8j37r3XtDf0/3ke/de64lXvxcf7C/wDvPv3XuuwjW55/2w/3j37r3Xih/K3/AN59+691xK/4kf4A2/3j37r3XYU24uf8fr7917rux/of9sffuvdesf6H/bH37r3XrH+h/wBsffuvdd6G/p/vI9+6917Q39P95Hv3XuuJV/xccf0v7917rwjYi5Y3/wCSf949+6910Usbam/2/v3Xuuwptxc/4/X37r3Xdj/Q/wC2Pv3XuvWP9D/tj7917riQ1/rb/C3/ABX37r3XYBt+T/jb/inv3Xuu9JPHIP8Avv6+/de66KMP7V/8ABf/AHr37r3XgrH8Ef4cf8T7917rloYfnV/jwP8AYe/de69ob+n+8j37r3XvGT/h/sSP969+6911oI4sT/tz/vfv3XuurEfUW9+6913pJBI/3j6+/de66VW/N25/A/Hv3XuuirX4JH0403+vA9+6912A1vyf8be/de65aW/p/wAR/vfv3XuvaG/p/vI9+6911pYfg/73/vXv3XuuDKb/AFI/wt7917r1m/1X+8D37r3XIK3BuT/rAf1+nv3XuuQDC9gefrx7917rpo1Y6r2/qPpY24HP+w9+6910FIFhzb+nP+9e/de67sf6H/bH37r3XEhr/W3+Fv8Aivv3XusighDzcm/IHP8AS3+t/wAb9+691jMf9QSf6i//ABHv3XuvaGH6bgf0035/2Pv3XuuLIbc/X+pFuP6e/de6jup5N/p+Lf0+v09+691CkDLzccn6/wC98e/de6zxIXAYcA2Xn/eLAe/de6nCJVAH1vz/AMR7917rmF44B+v4v7917rpo9fBX+pta1rgg3H0IPHv3XuilfKrqHbPYnXOdoMjQ07zyUFYIpikbOJPESoYkggX/AD/r8H37r3Xztfmr1/uHrnszduGwroUp8jWqYkBjh062KEhLXb/bg8f0Fvde6rppd19n0FcHORq4VWaNZI1kkU6AePGttNv9YW/2JPv3XujKbQ7c7KiWn+4mqpIZGWMNrIM5vazKoFh+T+f6n6+/de6sy+O1TFnaqCrzFRCJrpI0L2BLmxdXItc/4Dk/k/j37r3Vko21t3M0SrSNTmeKLyxK8apFKEQW0BjcEm/Fr8e/de6LVvDrTICqmlipjJHaf1FWKJp/d0Rm/I9X1vf+tre/de6LLmtrzR10sM9GKIowbkMbozE25J+v+3H49+690mKjHz1S06GJzFSmRoVCkxst9FygI5Nrc8j6fX37r3TnTIaaOmWqhCw1b6GWd9SARrqUiNieCQfpb/eyPde6UGKGImqNE8TRlwhiahYBYyVCtI0coIN/ob8AfS3Pv3Xuh1xGBwcGLkrZcjDK6rHHTUjTRQzSNK3pa0aj6EEHiwFv9h7r3TjWUq1NFBW0FFBTeM+OaOF2nVgF0yNr+hvYfrJAJsD+PfuvdImsgRayL7mI0oqY2AqC2tiFfUrug9PNltb/AGFje/uvdJ00MFRNPon1ytJIYXaMReot+u4+oP8Aibf0AHv3Xug03vQrS4jJmqppZKgwgU1QjoIo52YhndWueRYf0H+HPv3XuiWLsHIbpzRhoo5mnmEyftQs4VLq8h8hutiNQsbkHkW+nv3Xusdb8ePt4Za+CmKaXe6KlxGbkujuxJuQADfkcWt7917orm/9sTUjOghZTE2rSEJBiDvFpsf8QDf62tz7917oH8fj5cbVkOhZoxriZYjd5L/uxSk8Kt7/AFXnnkDj37r3Rzdpd54fDYiox2RoNw0zTU1LTiPHTIKCIQQqjTr9IxwFUqFP9Te/HuvdDT0LV9G1PY8G8t80GKo0FUkhirJ43KoyRsssxSxZ5Lc8WH+8n3Xutn/pH+Yb8YOsNqY7H1u4sTh4aWnhpYIqbxhBGAro8emx0gGzkWtx/U3917o6Oy/5nnxa3jK1FiN/4qNo1UNHVSJSIutAqvqdtPLXtYc8E8kk+690aPZ3e3W29BDPt/c+FyyzDWGoqyklLtcgxMVa3AsTYX5t7917oasfvKh0IsdVHzpKqJCRpU6njDoB/hz/ALG/09+690r6fceNq4wzmCVn4fUyuAfoAfKL2sBawtbm1/fuvdOtHj8BVTQ1IpaN5VN/MI4XK6rWVmYAg/4fT/H8+/de6XlFFTwqiwiMIpIUKbAD682P1/3w4t7917p6Q3AZQLnj6j6/S/P149+691ls1+CFuBe1z/jyP9f37r3Wa7/4/wC29+6914lx9bj/AFxb37r3XYJI/UF/H4/2/Pv3Xuum/HqDf4cXH+PHv3Xuu0F+BweOfy3+JDe/de6lRRtc8iwPNuf9YG/v3XuuyrA/qt/hYH37r3XYBt+T/jb/AIp7917rgxIYAHjj/e/fuvdZFGo2uB/ixsP9v7917rsqQbD1f4ryP9v7917rgwa/HH+v/wAi9+6912AxHIv/AKwNvfuvdeKn6+oW/wBgP9j7917r3v3XuuiD+Db/AGAPv3XuvAH6Xuf9b/iB7917rlpa30P/ABP+29+6910Fc/Sx5+pIHv3Xuu9Lfkf7bn37r3XLkrYg8WI4P+29+691xsf6H/bH37r3XrH+h/2x9+6911Yj6i3v3Xuve/de66/P1/H0/wCJ9+6914f69+f9t/h7917rkAT9AT/rD37r3XrH+h/2x9+6916x/of9sffuvddWP0sb2/pz/r+/de64kOPz/txb37r3XIBiORf/AFgbe/de67sf6H/bH37r3XEhgfoB/r3v7917rvkfX/ere/de697917r3v3XuuiLgj+ot7917rAysPyOb2454/wBf37r3WFw31+vH1tx/re/de6iyM1gRYWPNvqL/AOB/N/fuvdNNQzFtN+CST9B9DwOffuvdTse9yF5toKmw+hvbnn+nPv3XuvZTGQZOimiliUq6MGBBOpQAApB5P1P19+691rr/AM074NVW8sBl937VxqeeGOSeeKGG/lCprfULfX6/7D/H37r3Wk93NszL7TyGWwVXjWpayGaSAs0ZSZFLlSrKfqD/ALx7917onmf2xS47ROlY9Q88TGamjQ3p59QOl3N73ufpb6f4e/de6YqbFMqszMp9IHjtpZQTcqeTf6W/3nj6e/de6fqJEopFlCRXfSsisNSXtYlrn6f63v3XuhB2m9R/GYRGsd/RKeeFUnUyqoN/z7917q3D44T18lVj/EJHWk8Eki61BaNyQNN/rb6+/de6vn6lyFNTYqlaeUoBSksrOE9bANZAp5twP9f37r3Q2/32xlLTFWrqVGptU2h5gDIosW5NuB+R/r/Xm/uvdN1b2ftGPHvPFuCKSvOkrj4HBCySHUxP1v8AT8D+lvfuvdJKo3/h8jHqSZJJEZtcLOHkZWADMCeD/sbe/de6R2Ry2260SsHgeSFHIQIpkEd7FCBwST9CD/X37r3QOZWu27JK8UPgQqp/W5EiBja2k/4E3A/P54Hv3XukK1Dt6qlDSywgCUGTSDcoSVJNzwPSv+x+lvfuvdLPHYnaEVKJfJEpZXUsSl1AIYxnn/bfn6+/de6jY+HZDZRPvq6hhpJGOpZqrxRfp0+tufTcgG3J5/NvfuvdBF2jndj4RaemxFFhK+sp0qqTJkQfcUjQzm8MlM7sbsAXswtyBcfS/uvdV/7wotv1tRXxpSQGOWIyo8UceqOS91jFgOSSf6+/de6ASvwFJTGRPtIykyGUFkU6XVQGUKfoV45/259+690wybDxmdopIVSCCSnVpUdobks1vIhjGkkMFFv9b839+690GeY66ejEpjiWFRrZZgBoeMWsgW3pPJ/2P49+690H1Xg6uip5EmjeMPLIjORrLJpDJcggi5JP4v8A045917pC5GnmjCSIS9lUMFTRbVqUszG97e/de6TToRqKRy+VLoyeQ6JFvxKLcH9Rve/9ffuvdJXLQSyll/zTlwSXYsOWuG4NrXB9+690gJzkIJZ18zOvkFnU6Vex9C3B5AN+Bb37r3TjT5fK+P7UNKUsJWUzERuEW/jKD6i5+nH9bk+/de6U2IrszMrLRQiSU6TEFWxilkBCIrOf7dioH9SD+AD7r3TrQbgrF1us5lvEC9O+qN4mDkFNLXv6gT9PfuvdCTsXsE02QomqHZYxVWniaVVV1KmMOoIN7fkkk2/pz7917oesR2GlZIrxu8csVS9tJACR6josFsW1Af7xY/j37r3R2ehe5K/DZehkp8i1PCspb1sUivEbi6sSSWP0sQePz7917rZc+GPzCp8zS4vFZDISySBY4gZZPGA6OU1IdXI5+gA/H5B9+691efsbelNlqOB4pI5VkCEGOTVqDD0/4D/H/jXv3Xuhoo6hZEFiGJtaw/s24JA9+6904WYfqt/ha/8AxPv3XuuLXNgP6/W/09+691yVSSbMT+Dc8c88+/de6zKtje5vax/p/sPfuvdcrNxpAuT+fp9L+/de69pe/IH0/Fz/AK3v3XuuTAtYrdWN9SkfS1rfX37r3XHSy/qN7njgDj/Ye/de697917ro3/Fv8b3/ANh9P9j7917rwv8Am3+wv7917ruzH9Nv8b+/de69Zh+q3+Fvfuvde9+691737r3WRLAFj/rD37r3WP1E+kD+vPH+8e/de69pcC7Af7D37r3XvfuvdeOq3H9fze3v3XuulWRjZQp4v/vr+/de67sw/Vb/AAt7917r3v3Xuve/de67axKn8gf7z+b39+69117917ro6uLAf439+691kQaQWbg/Sw/p/h/tvfuvdcLluRa55P54P9Lf4ke/de66N7em1/8AG9v949+6914BifoD/rXv7917rkVbg2NifqQfp+T7917rib/i3+x9+6914Bz9NP8AvPv3Xuu9LDlrf7D37r3XrE/pFz/S4H+9+/de69Zh+pbD+twf969+691737r3XvfuvdeOq3H9fze3v3XuuhrJ403H+J9+691ydXvqb0g/6k/n6WN/fuvdde/de697917r3v3Xuv/T3wPfuvde9+691737r3Xvfuvde9+691737r3XVh/Qf7Ye/de6yjiPjj/W4/te/de6x+/de66sP6D/AGw9+69137917r3v3XuurD+g/wBsPfuvdd+/de697917r3v3Xuve/de646vVp/3n/YX+nv3XuuXv3Xuve/de697917r3v3Xuve/de64Em5B4X+vItx/X/X9+691zFrC3I/xN7/7Ee/de64kgX5JP1tf8fT6f09+6912DcX9+69137917rsfX/YH/AHr37r3XXv3XuuiAfqAf9f37r3Xfv3Xuve/de64X9drn/W/H09+691yIv/sCD7917rv37r3XVh/Qf7Ye/de679+691jcgcC+o8k3P+H49+691j9+691xY6efr+Lfj/X9+691h+tgST/Qkm9ySLe/de6zJGOSx/T/AE5/1v8Aef8AH37r3UGsnSJPSbnkWuSb/UC59+6902xwPVozsbEHg3aw5t/vv+N+/de6dKOn8Jsbnkf04F78+/de6cQbLcEk2NgTxwfyP9b37r3WQEHm1r3/AMfzbk+/de6QvYW4oNr7ayuXmkEYpqV5LsQAulCQefr9PfuvdadHz87vq+wN75Kmp69pYaepqI2ZX1QqjNZVZR+P8R/xHv3Xuqpq+OGKZzPD54hdtStZh9Tci/8AxJ/x+nv3XuguzFVRvLMY4jri0nXG4BsWuAD9Dxwf68/Q8+/de6blzUdLIkcERjUC5mV7xR/23Yhfq39fr+fzb37r3XGKrrslUVBozKkNZphlZlLLLGQI9agj6g/n+lz9Ln37r3TnPsEx2PkLzJFG0msMFt/ZIsOOAP6cf4e/de6gTbfydTLDQqt9BMyg3CJGhKaATe5/PH59+691Ji25UJaVlSojgf1hm0yyOoLFUcfqP0/1v959+690rqeoqaKKFKOJ6VmiHm8hUSPGRpkVWJuD/Qn37r3T5SY/GqktYzyeaV0WN2a8gjVQHa4Nr3JPHv3XulltXCQ1lU9bXzVS4mipp55pYHvLfTaBTYjgkC/+P+t7917piaSKtaaaaZo4xK0SRuQWVVYpdvzbgXB+vv3XulBQUWEfE1UhedK6ETyCeB1eIRqgEaNTHgqxJHv3XukJVShnVUK3UqovrswZtAIA/wCI9+690zijqIp3d6jT6wDHr5U/QFvz9Of9b37r3T5LWCipwrT+QqgcWOpdbn0XA+pN/wA2/wBj7917rBDkqiR/NE4DX1EPYhgHIZdZv/je309+691Hq9zZ6czUlNitMUXlmeqhn1xSIT+2HgFhweOTYm/H09+691zoN3vTU4WQSoKlFFVrHjd5BwQh+gCtf63H1/r7917pf4HeKUi+R4kkWaOwCA60YW0yM9zyLg/4f7b37r3Qx4zdOKRqWV6smKRV1FxeMP8ARlPPFjf/AFyPfuvdXq/y0O7aHBbhTbcuSBpcl4xCjvcKzEEhQx4PI4/1vfuvdbIlLOs0EUiNcSrGysLlWVhcHk8i3+x49+691nlXUjFjew4B/wARY+/de6Z3azELwob6D/Xva/v3XupKSi/BNja/0uCefz/r+/de6kK4Y2BIIJsQSb3/ABfnn/jXv3Xusqtzck254/5H7917rKCCAR9D7917rv37r3Xvfuvde9+691737r3Xvzb/AHn8e/de697917r3v3Xuu1+o/wBce/de67JuT+ebD/W9+691x9+691737r3XVhz9ef8AEj/D8e/de67/AN99Sf8Ae/fuvde9+691737r3XvfuvddH6H/AFj/AL17917rpSSOf6+/de65e/de69bm/wCbW9+691737r3Xvfuvde9+6910VB+o9+6914AD6e/de679+691737r3Xvfuvddgn6XNj9QPz/sPfuvdciEIJHGq9rfggfS/v3XuuHv3Xuve/de697917r3v3Xuve/de697917r3v3XuutIvc/m1xc2Nv8AD37r3XdgPoLe/de697917r3v3XusjXVQB+frf62PPv3Xusfv3Xuve/de6wy3J44JH/E+/de6huxtb+pJ/wCK+/de6gzH+n9bH/X9+691mpibEX/x/wBiD/X37r3TkjEXW1xqP4/H0sPfuvdZ7i9v6gEf439+6900ZbK0+OpZp55NEcaElrEgn+lxf8f74e/de6pC/mS/PjGdM7FzmLxNRA+Zq6WopqdNYVld4yqsHALAqbk/Tjjn6j3XutD7t7undXZG/Mvm8nUPWPkq2eeoLSyOT5GLIi34sP6qBfn37r3QQZSuqWjuDEs6sXVpLALpACrcC5/1vofr9fr7r3SRgz+4KCVp/LVPpkBUJIBD+TcIo44t9PfuvdDn153zufDSxGKtqUjWQagrRrMJhwNCspcW08lSAbi97e/de6Ph1d8zc1HkaYZOYmKYwoVqyASsTaS19Itf+nF/r9PfuvdWrdYd0bb39jYIZKSnmdqdVk1yCErf6Oj2Go8jgsTYcj37r3Se3ZtStyWTnrqmgoKuOmaSakelkSILFceOKqCk6mAPqC24IJANj7917or+6qJKasYQpHShaptYjt4kvIQyKQDYWH0PP+Pv3XumfMYfH01JS1tXVQz+achVjtJ9vEqAsSdV/wC0b3B9+6901RVtNC0I8gSJag+OVEELyo66Y2JU30kcWv8A1P8AW/uvdLuhq46t4kRxUFQJdaG7RxKGAK/TktwT9f8AYe/de6Uybikw8CtTxyurMvlpWlUpMFJDK6MSOTqJtb/X+lvde66qN04zMUgoWx8KMHaZ59TLLTIygLAkaELp1AEki9yBe30917pNVL4+lUmNvDKkbMI57BpJ1UWA0nhfyL25v/T37r3QDb6fKZSKWNWB06mh8VQqpqI1vE+s3bgX54FxYf1917oLtj5vPYnMQU1KzJ5J2jPojBhkkTSxVivIKi1jcck8Ee/de6MfuVxj9rVAko0arrIVkUpIb6vGGuwuebGxNj+Cfx7917oiu6drS1i1uQlpAY3Vm0yKDYSMSTEV+rAi5U3AFjbk3917oEqXY0NbWRU5hjQ/clYyYx5p/PIS/kJI0hRc6Rxz/Q8e690/dpbSxmD2/DJS0sZPhe7zarBoVP4PF+LkEW5F/fuvdE3qd011BIRHe6s4LSPZCHUBtK3sTwNP9PwRb37r3SYznZm66pEpJcnWNSReqJJJn0ogFrKwsSvFuSTxY3sPfuvdQMR2Xuyl1RwZmthieZJCYppPU0XKqdJF7f1N/wACx/HuvdGt6u+ZvdHWdTTVGB3nnqU07IsSrXVQjP8AbPoDfm4H+t9T7917qyLbX86/5CJhsZjspmJpq7HjxxZFJJjNLEzrEYpYT6WNlPqIJ5H4A9+690dPrb+dn2VDTUkuVkSubUVYSO6GMqdIuVFmIA5Uk/Ucfn37r3VnXRP85fBZ2empt104ppKgxoZxKIolJ0lnMb24P0+gHH1v7917q27rD509X76gp5aTPUaeSMNpaZFa9xZTcm5/2/04PHv3Xujc7d7d2znUhehytLKJACGWaNiVt9PT9Db+v5/r7917oXKDLwViJJHJruoKgMpUgiynU1yCeeOP9b8n3Xun1HVgDqB1C4Fx/WxFh/iD/j7917rk6Nbnj8gcc+/de6jNdfqD/h9Rb/X9+691h8pDWP0+guB/X68e/de6kJIl/wBVuD/vP4JHv3XunCOQaQQLn8m/4/1iPfuvdZlFh/rm/wBb/X/H37r3XTavx9Lc/T/iffuvdR2B1A/gWv8A7A39+691yBB+nv3XuuQYj6H37r3XNXHAJ+v0NuAP8SPfuvdZPfuvdcS1jb8n6f0549+6912L/m3+wv7917rxAP1AP+uPfuvdc1FgxFhxb37r3XH37r3XVh/j/sCR/vXv3Xuu7W/5GT/vfv3Xuve/de697917r3v3Xuve/de697917rx5BH9ffuvdc9IKjT9QACPybfn37r3XD37r3Xvfuvde9+691737r3Xvfuvde9+691737r3XFiBa4vf37r3XgP6hf8LD/b/X37r3XKwH0Fvfuvde9+6910b24t/rH8+/de6wGx/A/wB9/r+/de6wSi9wABbnji/5sffuvdQpRfg/ng8m/H+Pv3XumidCeDwASbg/Tngj37r3WKlZopbsLHkDgc/73+L+/de6U0MgZbBjpIPAtzcg/wDEe/de6RW+doUG7sTW42vgjmjqIXjeOVQVZWSzD6H/AH3Pv3XutSX+aZ/LVkjrMpv/AGXiUCSGWapipKcswW2pzpUAAW4/w/3j37r3Wqp2D1FX4CprI62m+3ajndXR1IZrE6hawII/P+w/I9+690WLP4tsfK0lKknhEhEpswc3sCbH62t7917rgsKyxRsTfSCQmklmBH9R/rcfT37r3Sz2cjHL0koV1COoJUkyMuoccf8AFP8Abe/de6sn6Zzs9Jk8dT0NTLIqTR+acXUKjN/myVNrKL6vrza3+PuvdW04Hs3K0GLoKCkZlNSI6ZZnchY1ew+6l+vp+tzx/T8X9+690Tf5EfITdezs9XYij3MKiKGEM1XRyHxs7qC8Y5PpH4N7kf4+/de6JhU/NbdOGqqVZ8hK0hXTJNJI5uLEWVRex/AN+P8AH37r3SsxXzs3ZKkEFDO7vInjkkV2drAH6qfx7917oTMR82M0UEktWlPKLJIl2LF1XS2r/X5JH+t7917p6oPkjndz1klXFNeSUsxkEnJRfW5QD6c245/2A9+690yZvvXc0MZENVK7yFkCa3RjIH1yAhb2sWFhz+ffuvdBfm/kzvqnaaOGpqIPCTIWaWVCYQtmYBjz9OP+R+/de6T8vybz0q0r/wASqqxm0PUUq3RYpL2XkMb35Nv9gb39+6904jv6qyNE0c7y+c1EbCZphdFFw6lTfVcEaubXH49+6915t+U9cspjkCsyLJ5PMRKf8YogPp6rm5/p/iT7r3TpRZCmqtCVNUjuzaWADFjEw1EgG5LE2ubAD/G/v3Xun+jjio5EmgOiojYMsbIQJFN7h721cWuOLcc8+/de6kbso8bFjqWtgqoJRWU7PLQ8N9vPEwJHH1DFhYf0H+N/fuvdAnkMFDXp9zG/65DPJFKrLEulD6YgAQADawPP+P1Pv3Xugt3NgqGlaOZlLSNUCOWjUiOKSMKsgKsb2ALXb8WIt/j7r3QPZmBUqp3ggCwkKUjjGrxKbgLq5+pv+Px+Rwfde6SstGtTLHHPGLCQGRwQzaSSyjSTz+f68f19+6900y4ijrJQgKxqGLgmPSbqf7Ib/WH1H+2v7917qK2LSNmkgiDJGV0MVALuPSQT9bf1/wARx7917pzo6qtx4mNOI181RSTkLHcQvSTCen0EMpPrF/qRwPp+fde6xZ/alRTJFkqt0LVMYlVIjrlYTDVcAWFwTc/Xkk/4+/de6SFKZ4JEdHaGQ+tVZVJuObNqv9B9LW/N7+/de6EbE58wQLTzRJNUzSpapLSK0Og8gaWA5BH1Bvb37r3RgdibpkjljV5JB9u0bMRKB5Cx9PBH49VwLX45/Hv3Xura/i32vLgMhTTGpVQUjWHU7Eq6ks1x/U3AHv3Xutoj4ld7w57D43H1VWGnCxnUZbFjaxX/AGFz/vPv3XurWttZ9KqKM+VSTp0lCfoVJ9V/zx/hfnjg+/de6EWGqMoEgY2PFwbmwvf8n/kXv3Xupavq02/N7/4WF/fuvdSFPIAHp5IuBc2H59+691JVr34Ata1r8e/de67IB+vv3XuvAAXtxf6/4+/de69Y/wBT/vH/ABT37r3Xrf1N/wDAge/de69Yf0H+2Hv3XuvWH9B/th7917rmQgUEEA8XFx/t/fuvdcPr9D/tre/de69Yfnn/AFwPfuvdd2A+gt7917rsAk2Hv3Xuu5HVQFIN/wDAj8D8X9+691jFz/gPx/X/AGN/fuvdd2/xP+8e/de68Ta1v688cAf6/v3XuuvqfwVt/geffuvddgW+nB/qAL+/de65H+tyQf624P5+nv3Xuuvfuvde9+691737r3Xvfuvde06rD839+691ze1gthZbfj8+/de64WA+gA9+6910QD9QD/rj37r3XgAPoAP9Ye/de65clf8Agv8AxPv3XuuJAP1AP+uPfuvdesPxx/rAe/de69b/ABP+8e/de67/ANiR/tv+J9+691xawAJ9VzbkDj88H37r3XiAyiwA/P0559+6914KAbi/v3XuuVgfqL+/de66sPxx/rAe/de6yAEoR/T6fT/X/wBv7917rh7917rogH6gH/XHv3XuvWH9B/th7917r//U3vmuDqvwPqB/X/W9+6912DcX9+69137917r3v3XuuJcA2/p9eP8AC/v3XuuwQeR7917rv37r3WQ8IP8AG3/FffuvdY/fuvde9+691737r3Xvfuvde9+691737r3Xvfuvde9+6910SAeT9RwOfweffuvdeAuBqH9b/wC34t/sPfuvdeAA4Hv3Xuu/fuvde9+691xJseb2IFrf1B5/4j37r3XYvYX+vv3XuuJGo2va31/2PI9+691yBBAI+n49+69137917r3v3Xuve/de67H5/wAAf954/wCJ9+69117917r3v3Xuve/de697917r1h9bC9/r+fpb37r3Xvfuvde9+691737r3XvfuvdYHNixN/x/vQHv3XuuIIIBH0Pv3XuvEXNzyAPp/wATb8n37r3XKwWzELcXJFhwOLXH9ffuvdRKipC6tI0lgBYXsPrzbn37r3TUaZp2UsOAb+q3H4/SD/r/AOB/x9+6909QQqihUFhyP6XH0N7e/de6lqoUAWHH0Nvpzfj37r3Xdh/QD/Ye/de64sxU3sbD83sDf63P+A9+691Ur/Mg+SEGwtmVW1sfW2rq2lnMoVw3jDghY2Vf8eORf8i1ufde61G+xNyVGeylTX1bSxvNM8kshYuJdVyDz/X8e/de6BSqydLNHUo5kuGsrkaNV/qbng88f8a9+690joKaF6nyPEkkEb2SKwUymRiNJX8nm/v3XuvV3X2QycdTLjVqoIqeT7mWaCzRw3bVfS3BNuLW+n+8+690ocLisfThdbToQBZ5EVDqX9Tkf4nn+o/2/v3XuhDp5cOuPqnnrXFawijpoCB43QS3eSRhyLAcW/H5FuPde6S1ZLRXjlp5yuiS5eVgAxH5B+pUXNv6/wBLce/de6QdXl6iKskV4QFFQJItJDLqZQZH/wBc8X49+690/Yuso5Qq1bK9ZK+tRq9AJNhq/N7Dm1vfuvdS8jU07JanVh4GCSMhsikj0jWP6j63t+R7917qVi91VdBTy0pGmlJUskbayyBSGZrfW9ifrx/tvfuvdMVRkYqmTyU0jJTzTuXiZSoUXvcMD+SLfn8/6/v3Xun7H0tY9JJNQ1gU1E6iSlIazxfrUam5twDb37r3UlMbJIHkcNemKkR/p9IFrC3HB5/4k/T37r3TDlKWulMtTEs0qzn9aqV9Qj0sHkJ/2309+690mKWmqa1np28yBNJm51Xa5sUJPHv3XulBR0gnq6ejE5p4HkUVFXISfEA+pgYwL+q4Btf/AAP49+690IlBjaaSjrIqR5JnjiZ6iVISyGNG9JVRb6n63/w9+690nnweOr6aoNReKVaYPGSvjPmJIWOwv+Lf73+Ofde6gUWEjo6CmVKuoORd3dY/EwhWJ1tGfLcjkWBH4+lybH37r3T1j0qoIFSR3kqA2i54Vbi/pB/3v8/4+/de6OZ8a+y6rYO7sDXPXSwzxVlLKqL5AroJLlWccW/31uT7917rdi+PO/4Owutdu5yOdZXkoKfzesOwYKAVLc354t+D+ffuvdDvwdIvqU3/AKc8XA4t7917pMVMojmYc2B02H4/II9+691zgqEb8gGwtcHm5+t/fuvdOCuCQb8D+z9P9jb37r3UtZA1v6n/AIrb37r3WYNY/m39L+/de6yg3F/6+/de679+691737r3Xvfuvde9+691737r3Xvfuvdeuw1EH6DhbfUmw/437917rpSSBcWP9LWt7917rv37r3XvfuvdceSSAbAWvxe9/fuvddqbi/8AX/W/4j37r3XTXAJBP+8f19+6915SSAT7917rl7917r3v3XuugAOB7917rv37r3Xvfuvde9+691737r3Xvfuvde9+691737r3Xvfuvde9+691737r3XEmx5/Tb/effuvddqT9T/W4/wBb8e/de6yEqQQAb/UH/G/N/fuvdcSLW/xAP+39+69117917r3v3Xuve/de64HXfj6f7D37r3XIXtz9ffuvdd+/de697917r3v3XuuSgki345/2A9+691xkb1BR9TYX/pc/09+6910Afyb/AOwt7917ri7aR9ef+I9+691HJLAuSST+L3X624B9+691GlIuD9LXJtf6f0Pv3XuoTgsP8b39+691KgjZVHFrj/eOfoLe/de6nAW/P9P9ifyffuvdNtbXrSwSOeTz9T9Ft+D/ALD37r3Vffyr+SOK6z2lmMhXV0dIlJT1HiRpliDSBTpUNIwBY24A5t/XgH3XutA75/8AyyzHavYmannyrzUNPXzilp1kcJJGZDZ/9SbC4v8AQ8/UXv7r3VdVJvYZCClp5qeGJxM00eQYETVCMo1IfDZbIBwLX+t/fuvdLujjoskiOAtSXs5Uq6s0akIrgq31JB/wvz9PfuvdZKrasP8Am11xqRfUXS7C2pWjax5HAsT+P9j7917pfbYoMfSUH20WKx9TkX1xfe1gklkjBIIAWK1uRcrYAfW3J9+691gk2vn46uauI/cJd1ECoVRF4WVQosB9Ba34va59+690OXUPcOR2vXR0c1c7LAqxnW7IsLJIWKoxH1NyLc24ta/v3XurIdu99UOYxZkqa6QSyU8ccYkkUhJgvriS9ha2ltQuT/W1h7917pEbn7DwjNIskkB1q1RMtxcMzXEpc2LH/XJH0H49+690Gkm58bXsXWqjZVdTFrb9rRIB5AFHFyCOf8Bb6+/de6EPDw09dSQq7RAnSyDxxWYRs2kqTbm1wo+hIP1Nj7917rhLUriq19U7QiO0QELkBkVzNbUn15PN/wAgj6WB917rid24yrqJ1qKogGViNaaR5OAxH9B/hYWN+Pfuvdc5c/GsUxiMAYxFWIMat4NWoSFSD+Ra55sLXtf37r3SEye542nSOOolmBYlpCzEo7E+Ri3H0sLf71Ym/uvdBZvDP2H7ddG7u7IkQvZBMBEk3lSxutjcXt+SDwR7r3T11Dj467JsaqrLxH0P9wNOplfXdZP1WuQ1wbnkG449+690YbP5DFV+WpaNYHqqWjf7ep+3YuAFiAmGkG9iTe4+nIB9+690Gecw2Mnqocd9zHSY96iRirU0XkigbUDCruw9RuAlwOedRFwPde6CDcnXseByQGKlFVHK0Uiy3hklSCTnTK8LOhdTq1tE1r2ta1h7r3QL97YisbbjypFJII0Eb3fxIBo9RCufrY2JH4t/rn3Xuqxs0Jm+4hjBEiShApJkCj6H1X+v+8/1tfj3XukJVyTRytBKHewCsTwqg3OkF7n/AG39f9f37r3XqcmKVCGICr6dNzGGDf2gosT/AK4v9PfuvdL7HU8jxib/AD0hAfQytewUKCCp0i3P4J/P1Pv3XunCKFxpIjZZVDCwCl7q3kFgQbAtf/G9z+ffuvdDJtlq2nooJ5JpqdvIkiBQGRWkb1+VW/tH6m/+Fre/de6MdsPeMVFS5KCpkapydS8Yoa1amRYqIr/up1JAUNY/2bA/SxN/fuvdHc6T7b3Lg3oo0ydYVSUBGWd3EwdgAI1uAEH0BHN7/g+/de6t66W+Tu8qEUsYyda5hiDOgkkCqqkAAtc+rixv/h7917q1vpj5sViJR0eWqXk0xokhkKH1BVU6WH1/H++Pv3XurK+u/kJtjdcFMq1sCSypfS0nIH0P1PN/99/Qe690Y6gzNJXxK8UySakUqUcNcWuDdv6/S/0/2Pv3XungOs1gb/pP6gASbm1yPr/vv8PfuvdRZaY3JWx+vFwLc/Tn37r3UfwSJYg3Nr82uBf6cf8AI/fuvdSoZWU+tSPxf/D8Dgf1J9+691PSe4txb/XB4/HPv3XusxYEEfkjgc/kce/de6xMpAIPFwfz/wAU9+691iAkBsLAfn6Xv7917rJ9QeCL8c8H37r3XQXT9Pp/xP5Pv3Xusmt/yf6W4H0t7917rILML255F/yP9Y+/de67At+Sf9c39+69137917rkbWA5v9T/AE5Hv3XuuPv3Xuve/de697917r3v3Xuve/de697917r3v3Xuve/de697917rsGxuPfuvdeYWP+H4Pv3Xuuvfuvde9+691737r3XRv9QeAL2t9bf4+/de68p1C9vzb37r3Xfv3XuuiAfr7917rihJvck/T6+/de65+/de697917rizWt9ef6W/wCJ9+691wcEWJN7/U2t/rf7H37r3WBh+on/AAt/vXv3XuosienjgHj8/X6+/de6a5Vu/pFja5t9P62+nv3Xum2RNL6hf+o/oObg+/de6c6SotpBsCQDxyL/AEsffuvdPQ0ygBiLkcGw+tubkfj6fX37r3QW9kddYbe+FrsXlaCCqjqYJYz5IldTdCLaQLEc8/04P0v7917rUi/mS/y55Nu5HL7n2rhZJsbUPLNJFBTWCXsxYSAfT+lh9P8AYH37r3Wsh2j1DksHWVEDQMpUzI8TRmyheABb8/X/AI37917osGTw9Thm0yIxdgAI7FWUA/T6fU2H0/2H19+690I/VuPbL7hxNGIY4maTSjtwPIWFg9/r9Pp/r/U+/de6tG6Z2vJR5xaWajp2RKhWcshQNqOlvHxz/j/Ti1x7917o9ma27VU+Gkkpg1NopFeIgBiODpVf8Pr/AIfn37r3VW/dGAXKZSrpqtlUiQuQH9TM5/cN/wA/i4/H0FvfuvdEq3XsGjlqTKpdzEfGqW/Swt4uAfrwbj/Dn37r3Wfb3WOWSaB6CKpV5lKB1DgIHHrKkcX/AN69+690L+D6nnqZftaqVqacEtFNpMheZRwjBrG7H88fn37r3Ri9hdP5SGngUpOFQl3qFLaUBYs0ZckfXSeAPxY/09+690vsv1s80ixvHTQNKSBO4ZIvSLGXU1vofr/j+ffuvdFZ7BwNXUVstMIoZZKAPQmpiGoSxqy2kDfTm1rkcj6W9+690GVP17msnIkNLGkSCYaJo7Iz6yQyhrfRQBx/j/Qke/de6F/bnxt3FlWiIqVY3jd1B0tHE5Af6XF7/U2H+tyffuvdC7D8dMximR5NM6mDnyERDUrGyoDe4AHq/wBv+R7917pZz7dx9GkcNTi1pqqOOKN66G+maQcBTb6AabNwb35+lj7r3TpPhMN9lF4YZRMs00rldTx6SERRG5+t+SQOR/sbj3XuklU7Fq52lnDMY4AqrCbqpZ5FBKgD6BTyOTe1jb37r3SPyO3qigFTFKGkQFltKZIgpd/SGiC8gj/iLW9+690ld6VOAy+IjxwxVNSZOLTrqiRFHI2gJI0SMurgIPqxNzcfU+/de6KvlqGakFakKRMAUjCAgmRVDaWUn6n6n/H/AB/PuvdBtX09XRrHI0bU7ariSVCeQLAEgi99Rtz9fqPfuvdQnUCeG7lbKAfJa7FwS9xYfkXtfgG3v3XuuMrtoMCveOa0jgKwAaMG1ifw1zf634P9b+691AqGaKBHTxqwUxLZA1uPWSH/AK/1t+PfuvdN9Rk6moRaOWZ5EQM0RkmcGIkWexLfngAW4I/x9+690009L5XLuzqqqQ1QyNKqgNbgL9Lk2vx7917p/SmhiWK1VG6/5xZGZQq3t4gTyOeeDzx+PfuvdL/adZBHOdUzwyIYiEYNqLISWKSX024BHF/6W9+691YH1Dl46SKlqoa0yTtIrOBcCKUkaCx+hBt+Lc3ueQPfuvdXjfE3tuqxtZi7VhIjaNJAH0klvrp/2wtcnn6+/de62TOld+JuPC4+eORS5iUkBgWDWH14/qAbf0/2I9+690bjFVhdEsQVZVtf63tyCffuvdKiNgAQDyeT9foDxY+/de6mqSSvH0v/ALz9b+/de6zq2n8e/de6ze/de697917r3v3Xuve/de697917r3v3XuuiFNgxIFxyCBz+OT7917rggIJuD9Ba/wDvP/Ee/de6ye/de697917rmo/tH6C/+x49+691wazG5A9+6910Bb8k/wCub+/de679+69148gj+vv3XuugABYe/de65EfT/EX/AN5t7917rscgj+nq/wBh9D7917rj7917r3v3Xuve/de697917rmosNR+g+n+9e/de64k3N/fuvdde/de697917r3v3Xuux9efoeD/sf9f37r3XiLG3v3Xuuvfuvde9+691737r3XvfuvddBQCSL83+v+Jv7917rv37r3Xvfuvde9+691yU2Yc2H5/wBt+ffuvddH6n/XP+9+/de669+691737r3X/9XfA9+691737r3Xvfuvde9+6910QD9R7917rwFhYe/de643Ou34/wCNe/de6zvwAP8Aef8AYe/de6x+/de697917r3v3Xuve/de697917r3v3Xuve/de697917rogH6i/8AvB/2/v3XuumuATe9remw/wB79+6912L25+vv3Xuu/fuvde9+6911Yfnn/X9+6910wJHBII/Avz/Xj+vv3XuvL9L/AJP1P9effuvdcvfuvde9+691737r3XvfuvdchwpN/rxb/X/3x9+691x9+691737r3Xvfuvde9+691737r3Xvfuvde9+691737r3WNpNOoG/Fgv0tc/X6/wCv7917rGbm5PN/qSPqffuvdeFh+OP6f8i9+691zYxhbgkEkWB5IAPNx/re/de6gTzMDZbsSbEX/SAPq1vfuvdYkp2clzcE2PPFyR9efza3v3Xuu445WksVNhaxJsDbkni3v3XunZBZfoAfzb+o49+6915uOQTe/C/Uf48e/de67FyBfg/7x/hf37r3Tdkg7QOqtYmwUjgKSpFz7917rWe/mpUdHQZyV48hJU1c3lDESFhEPwtr2AH+P/E+/de6129wEySTrVTyTySzSE6DfxkubN+AOLXt7917pLxGlpS8FUGmj0NJoBuyEGwuzf1tf/A+/de6TcqUNM6zCfwySOZadWJuAx5F/wAEfQf8bHv3XunSlzVbRt9rBVSKq2m0vIzrIsi6tBUHSQQbWN/969+6902ZzdE1ZPf7RoVQReWOJBGrpGultBW3PBueP6/n37r3SZOUrqtyyvUxwtrhhKljHBGoPDlRyT9T9bf1Pv3XuskVbK9JPAqCaSJEVWN/EukW1Lzwfp/sfr7917qN5hAkfkANUSFQalKIZGs0jgc/T8/8R7917qZG8UU8JAH3LyEX1lY39XNtX0/43f8AI9+691DqK6vWoqaZZFj+4m1zLCdUbBUsFbj9Vvz+T/T37r3StoamGSiFMksUcgh/dLuC12uSt/8Ab2/31vde6wY+mQPM4nicRRKwjOkt6pbsFsLEW/Frj/X49+690IuAehyNE8FVUxYyspUnnjcygCdQvCKnHq44H49+6900U2cAZkKn1lzCsh5eNHLEsfrY/UA/4f09+690pqesjyWOqKUKixhlJstiCbk6D+f9vz7917pAzhKSSsg8WsnQIwl1UgOVOr8jn/G3v3XupNPWUs8akIIwn7bi4JUE8gA/j37r3Shweco6WPJQJUGneSIokcjMBWgScxKy/j6ccfj/AB9+6912aubISxxgLCWlWTUAoVfENOlb/XjjkH37r3TjFUTqumJEdDJ49Li5CqT6Vv8A74+/de6nwxS1BZkDosDKZI3C8sx5Yavx/sffuvdLfCJNDU46pikkSKOaNtWk3TTaQgafr/xHNjf37r3W1T/K67tXM7KO0shJaWhEX25LDyMnBA0EX/p7917q52GYTKrp6bglCD9ARweD/T/ef9v7917porcZLM5aPm9ixF/+Qj/vNvfuvdYExtQn9n6/kk/70B7917qWIZUP5JAt+oWA+trH/X9+691IUMtiLA/42/2FvfuvdZ1c39X0/wAP+Re/de6yh78Anj882PP1Hv3XusoZR/aJ/wBe59+6913yeQ1h/rf8V9+691yAIHPP+NrD37r3XvfuvdcCeSoPP4HHP5vz7917rkt7C99V/wDD/YWt7917rmFABbi54H9fpY+/de64+/de697917r3v3XuuioPJv8AW/1I5+l+Pfuvdd+/de68bEEECx/1/fuvdcDx6V4I+g/r+b3Pv3XuuQvbn6/7D/iPfuvdd+/de697917r3v3Xuvc/kW/4kf19+691737r3Xvfuvde9+691737r3Xvfuvde9+691737r3XvfuvddEA/X37r3Xfv3XuuwbG/v3XuvKS5IPNnNj+Qv8AT/effuvdeIIPP/I/9b37r3XXv3Xuve/de697917r3v3Xuve/de64lgCQeLf6/wDTn37r3XLggEG9/fuvdc0tf/W/P4H+v7917rgxuxvze9yPp/T6+/de66AAvb8m/wDvHv3XusUguf8AYD/Y8ng+/de6wvwAB9OePx7917qG/wDa/wCQvfuvdYo11OARcXuR/gOffuvdOcam3A4P0H4H+uffuvdZJRpViOCBcf69iOR/tvfuvdIPczuKWREBIaJgABe/BA+g/wBj9ffuvdawH85+kzceyC8HmWnkqmLqZpo182kmJjoa/wCTf6A/0NuPde60mux6TJS1ddFURIZfupfLqkLhNPLKrn68/wCxt9Tx7917oJIMZVyGjhxs/mrY3lWWkiDhIojyjgxWNyTY/wBbXN/fuvdCpt3CbyojHK0E7ojLIGTzMi3N2UxPe45+hFv6Wvf37r3Qn5TcOa2/R05yOOaijrIy0ExD3vzeRFY8EkWFiPpYW+vv3XumLae+0/joepqWp6ZGuakFmMkjA6QDYAi9x9PfuvdDe25qhqddcxU1Duz6UQKUYaQSbEi6jkAgD6j6n37r3TZWVECSQVdHTQxPCAXELKRVEngyhwQD9LkW/B+oufde6VeC3nVU0ckjLMDcj7dZVcRsSLuCALW4uRbj/XN/de6U26s9iF29iqsZitkylclRLVQJ41SmSEa9Bb6n6354/AsLe/de6RmJ3zJCYzVzyPDbSEYoQV0ghl8YvqJve/8Ah7917oQqHt+tSSIU00pgpgANDuXW1tNwvFwP9tce/de6h5Duitkkcy1RjYSyAlZSCAsZb1Rc8n6f7f6XI9+690l6Ls+qylSrJXyJFFC07sFsrOouyXNjxa9xb+v4JHuvdCDhOyqiuL+Wsih9A8eqoKPPp+kRQjgD63/x4+nv3Xul3i90U9K008zwVs9RCWemkYSRxM50EI4AsQATz/r29+691BaLGZWaoZEi+3iRvPpnkFQWmFhFTIT9Ab3P4/BHJHuvdDZs7BQ4jCtEAwrqqOMRRMS11DKyhJCNYCjm97kk3P49+690vqLFzY2irK+Qp5GCCJ1vrZZ2JkDN9bggmxP044Hv3Xup20esc72RlY4MZR1NdHHNqkdlYkT6QkLqzBgNINri1xe/9PfuvdHC298EagUDZLcOYWhpgkX+TKEWWI6bugYABQLjgf42+vPuvdAz3P0X1TRYefANVxVtV5JIvunq0ZgAovH4eSeQeQbC5t9Df3XuiLV/ww65zcLT01MkMxkIWEaR5WFyzEhuB+Rfn8G449+690He4/hRs6CleFYfBVFh450jjtOpGlwVLHkW/UF5/qSPfuvdE17e+LjbPjeswl3hVXkGp2LSLGL6lDKtjcEfQj+t/wAe690XPH0U0WQo8bIFid2WBo5JBGrMWIPlYWsf624tb/W9+690uv4H46t6WCEM1No+5mWWPS7j9wqp+v0I5HB9+690vaYw00Kk6WSXxyk6RaOSIAIhX6fT/YX5tf37r3Trhkjmq0qkKqk8p0xI17RjgyN+RyP8AP6i59+690cDrfGzrJR10LeQUoSaSMyMuiENxoH4/qQPqbm/v3Xuja7a7KqtvAU0dQI4Z2TUFkXzFmc+RmI5ItpF/wAkHn37r3RpNo91LDDTtBV6pEDAukifWwBDk/2rDn82tz9PfuvdGX68+UOTw+Qp/HlZIxG8a+ESWLIG+pYG31P0/wB59+691at0h82jOaanralmVHRGWWcOxuQrAMPoLD6cfk/4e/de6tJ6+7vwW6KSmm+5jjeRAdLMCpH5uL8fW1r/AO39+690PlDkaWvVWhdZAy6iUP0/1gf8P62/23v3XunZURlsAAfr6gCSP62/pf37r3XGSBSPSAOOfSOT+foPp7917qGInQ/7ex4sLk8e/de6kxu3N/62W9+fzf6+/de6zFgw+nP05/p/sD7917rrQ7cg2H05F7n8+/de67EbAckH+lhb37r3WJyR9Pp/X8/X37r3XlOr1f7D/Aj6/n37r3WZWtx/je/v3Xusvv3Xuux9R/rj/e/fuvdeJub+/de64FrG39fof6X4+n59+6912AR9Tf8ApwBb/be/de679+691737r3Xvfuvde9+691737r3Xvfuvde9+691737r3XIHgg/7D/X9+691x9+691737r3XvfuvdcGtqAt6jaxv9Of6e/de65AH8m/8AsLe/de68WA4J9+6913cH6G/v3XuugoW9r/7H37r3Xfv3Xuve/de69/sP9j/T37r3XBlAU24vb/H8/wCPv3XusLAkG35/231vb37r3UZhcH/b/U/j/D37r3UN4gTcWHB4/q349+6902yxfUWI4sP6fn37r3UUAoVX683P+sDfj/Ye/de6eKaovZCeQbKTax4t/X37r3T2Y9aD86lU2NiPpYg/0H+++nv3XugS7Z6twe/8BXYvJ0ENQlTC8ZWRA/BB/sm/I/4n/XPv3XutTz58/wAvibaOSymfwmMkOLnqJiRFT/5pXYfSw+lrgfS3H+A9+691rz9ndGxUGRkhCeSSGR0kLxFbOGspXg/S5B/x9+690ktjbHbBZ+nNNEakxSxzEon0a9tLRsLj/XJ/3v37r3VpnVW0qjL5vGzUcDlaimjmmfxNYyoAXst/pewvwT/X37r3R/cj1HlsngQtOGUtS6VARi51AMdRJ4F7/Tkfn37r3RDN+/DfNZXJTVpqlgi8kry61cMRa7BSR9Tb8f7b8n3XugPyPxPpMbUwpLJGzFi7PJqfmwKg/X/ePfuvdCrtLozE4qkjqqg00lPTBAY4ghkYG+tQw5FrAccAnn37r3XGu69xGRzDVFHRR0YTS0EdOitqaCygsQeWOr/eT+B7917ocsFtzHUeJ0NTiEU0XpumgPIrANqH5v8AX8f0/Pv3XugJ7EWSSnqjBHZZEdIBYLGZRdGY6R9AP8Rc2Pv3XuidZrCVtbIwpYJSwuZn0kMxY2Kmw4AsbXvx9LcX917pooNq7jjI+2p5CYrvGNDALdgRpUf1sffuvdC5t+bfdFMghidFZNDuA8ZvGQwTVz9bn+n9PfuvdCtHVbq8Qkqk1OwE7C7MpBvrWNSL2F/Va/FvfuvdRK2jyeXqKaJqD/OlpAypJJ4lFg4KKB+q/wBST/h+R7917pbYLYuQkjjj+ynSGnuVHgdtIbnXIWA44HFhfj+nv3XulWNk18OpjFcKsbhPHdWKMXiZ1+vJFgf9e5J59+690FW/NsfxWSsrp0hjqY1RYaVCYiyS+lSthZmDK/1PHA+vv3Xuij7twyUsrqKYxSwStHUlyJJGUW1lb/QXI5/2/I9+690VzelE81ef244JIrsHUuiNpIY2tcci173v+Ppb37r3QcZZah1iirJFkSR4/HHqLgAXCnkf7E/7A8fT37r3TQi6pJ4gdbxsSCqK2nQdIA1D6G/4H19+691JqqedVjhd3CoU8YZFTggM2qw5F7Xtb/X9+691BO35p0mq4m1rqLMzQSRw8L9Ea5AItZrn+h/B9+690H2SgRFkMjIZFLhFQE6WB9XqRibEgWv/AE9+691ExeYrseJ0inEMUsTwurCN42D3LXVvz+R/vX49+690/rmoqvH0uKnip4KcSxmSriitO5Q6kvydV+eFA/4r7r3TzjcnDSzXp088L1CxmV9UbrGCRGVRixH+uf8Abe/de6NV1pu6ajkhp1q9MbMiaJAb6AT/AGjcf7e3v3XurXegOwJ4KihMVQgCSRliLEpYW1kL9SQef9459+691sm/EDs5amnoKQ1RkjmRARIRq1qLMCp+n1/px/vfuvdXBbcro54YCpYL6CGcglm4b/fcf4+/de6EqCQlQDb6jkf0JP15/wBb37r3Tkjm1+Of+INvfuvdSPfuvdZ1Nxf/AF/979+69137917r3v3Xuve/de697917r3v3XuuiAfr7917rkbcEf0sf+DD/AI1b37r3XXv3XuvfXj+v9Pr/ALD37r3WUnSoX883/wBY+/de6xe/de697917r3v3Xuve/de66JIt/ri/+A/r7917r1+QB9Av1/xv/X37r3XIfX/e/wDW/Pv3XuvFSv1/2/8AX37r3XXv3XuvcC1z9Tb/AHr37r3XS3NrgAng/wC349+691zlYqAqi/8AXgnj/Yf4+/de6xKWJNxYf6xH+9+/de65+/de697917r3v3Xuve/de697917r3v3Xuve/de697917r3v3Xuve/de697917r3v3Xuve/de697917rmy8A8/QX/ANtx9PfuvdcPfuvde9+691//1t8D37r3Xvfuvde9+691737r3Xvfuvde9+6914Dn/XPH+2t7917ruXg3BN7X034/17e/de64i9ufr7917rv37r3Xvfuvde9+691737r3Xvfuvde9+691737r3XvfuvddWF7/AJ9+69137917r3v3Xuve/de697917r3v3XuuBGk3v6R9QP8AiB7917rkDcX9+69137917r3v3Xuve/de65f2P+Qv+I9+691x9+691737r3Xvfuvde9+691737r3Xvfuvde9+691icm5FyP8AWJHv3XuuB9QsT+Pzzzzb37r3XAghb3OofXkkHm17E8fUe/de64EueRc/7cf717917rGyPIQoBBPJ9R/H4N/8Lf4+/de6zR0sagaiNQuCDfjn+1fn6e/de6lgCw4Fv8AP9jb37r3XEk3t9FH5Fh/vP+v7917r2vRezXt9WLAkD6klffuvdNVdmaDHLrnqYVdTqPrAFjf66iB9P9j/ALf37r3QN7k7+2Nt2YjIbgxVCI/ICaiup0Y6TyChPH0P++I9+690WbtL5+9KbOw9bJ/e7H11bFTyaIKKpWVg2i4DFf8AjX+t/X3Xutbj5G/JvZXdG7cnkK6oylZTyVTxKiArHocghyzcWsP9t7917ojOVy/U0c80ctJWxQSzMFkUl5JGYlUjVh9L/gj37r3QL7m3N1NR1k1B48lAYY2DM0wJE2rSsZvySePyB+fp9fde6TUUvVGejiX+8s9C4k1yCUK/j0XtG+km4v8A0t+Pr7917pbUG1dnZTG68Ru6gLxuFUTBA6GNbJLIjOhWP83BPH4/Hv3Xuk1Q9cVdXWyyS5jG1FIrO0s9PVxanZVPiaJCRcNaw/w59+691gqcDkMewjpaNJghYFWKsbh7F7A2PH5P+3uT7917pI1mF3EK6OGlxVQIZHDSME004DuQQz82a9rD8/j/AB917rFJt3MBqcy0dUjBzHK70zBEA9QCgD6c/X6nj6fT37r3WObZ25qiaOKioatI73kMkTapNJ1MyM30On/G349+690o8dtN6mvpKOuaanillUTVbA3pyoN7ovJP9kkXA+pPv3XulZkeshjoTUUbzzUsskJWSSaMyF1QP+2YzZkc+kMSTfjj8e690nJNvVKVAEM1JQ6Syq01XGHUg3FwTxf6/n37r3UOTFxCYmqzeM+4R7ROtRG1mBvyQfr9bce/de6c6el2svqq9yUhaEKkgjLOwbgsp0fQX4/1vfuvdLHG1uy6GBIZ9ziFSfMAkPnOgG6r6iLDj6H6f61/fuvdNkuT60+9Jk3IGepdGcEDUUPIBT8fX6D/AGPv3Xum7NV/VwhaOgz8qsx0v+yF9Sk8gg83AP55/Fzf37r3UDHZTq4oC+4XeYO7AOujxgJYuCf9jweP6+/de6X1LVdYywzy/wB8o1PoFMsmnUhABe4H/G+bf1Pv3XuudJktmtVK0W6caQHMgMllVRc6GZrgc3A9+690I9PU7QaGnjgzmLqmnZTNL9wliEADWF/w39ffuvdPtDjjM6x0ElPLToPJdZVdQrLpBUqTwSOP9h+ffuvdWm/y5N6Vm2ezIaGeoeOCpSOMrNIypq16QRqFvz/tv6+/de62p9q5SDI4+mkhdHtEgc67j6AG1jx9bWHH9OPfuvdK3nkqy2B4NiCbAArZv8f9h/T37r3XP6qSfUv5YAf7Yj/jX+v7917rhqUcXIvzY6R9f8D7917rxMai5Jt/gVK3vxYX9+691ibS1goAP4IIW9/9V/vv8Pfuvdd2OlfGHN/qCASv+sB9ffuvddC6kBhquByLj/b2+nv3XuswcAfQj/D6+/de67JNtQPH9LDnm319+691yBuL2tf8f09+6916wvf8+/de679+691yNwFBFvqbfnn+v+wt7917rj7917r3v3Xuve/de697917r3v3Xuve/de66sL3/AD7917rpiRc3uBaygAW4Atf37r3XanUAbfX8e/de679+69163N/za3v3Xuve/de697917r3v3Xuve/de697917r3v3Xuve/de697917r3v3Xuve/de697917r3v3XuuwbfTi4IP+N/r7917rkAXtc/Q/UcH/AFvfuvdcSCPr7917rr37r3XEkjm/A/Fub/6/v3Xuuwbi/v3Xuu/fuvddFQTcj/eT7917rwAHA9+691lWwQk3sfpb/be/de6x+/de66/Nv8B7917rCfqf9c/737917qPJ+f8AAcf4cfj37r3URiACP8Pp/r+/de67hHqB/JJA/wBt7917p2j4W3+P/Ee/de64TC4I/Gk3/wAfqOf9v7917pjq6AVY0OQotYDSbEki51Ag/wCA/wBj7917qv35l/FHb3eWxcticlSiWVoJJoX06ys6qxRuTfi/A+n+B/HuvdaFfzf+GGW6f3tlscjsYJKyreBNLDRAZCDZr8n/AFz9P8AAfde6IDszYz4HPpNXQtHHHMhJKk+UEi9x/iPr/T/C3v3Xuj+bSyOw6WSOOtpIzI9PdC0Tsob6AlA1vx+R/vfv3Xugx73g23uyihhxsUCGjtDAsMfikXT6msCdOk6vqR/X37r3REajbNXjMn9wgKQQyBViSQS3W/62Vbrfn+hI+n0t7917oQcZWyo6yvUTO6XCQ1GoRG1iAALXHP8AvY549+69071u4PtkiKO5eZ288SDxxpJYaWFgDa/HBt+LX9+691ioc3Kanws7PPUxuGXzFbBzy2tzb+yORz9D+Tb3XuombytQ00YqGZhAFXQhtH6AeWsOTYDn8n6+/de6TrZeQu0VJHIzMxLIdIeKO/4VuByDwADb8+/de6mU+46ihiqSJ2p4/Rp0prZgp/dZm5II4v8AS3Fh+T7r3WOnrpcglVVPLAeNZMpZZpCRZbX+gN/xyffuvdTcVVzIkyQyeVljkPiYlUU6AFW5+p9I9+6902Uu5amOtT9xlDEr6eXZ1tYJYaRb66hz9RzwPfuvdC/i98U1LSU6vUVMlTpkSeKb0yCOQjQ0LKtiQP8AAkc8c39+690LnVW5qKXLwTVyFo4JAyrUuNbRl9N2H1vx+BcW/wBh7917qx7rfbsG654a6htMkDl2pShuqutoXjKW4FjwL3H1uDc+690MU3VeYy+QojWU81DjJJQZ5UjVSPE1jZCtjxb6qPrf37r3Rg8R2ZsnpHDpR46nSrrkXyJ4VX7svGtizgc3UrqIvaxHBI9+690CG9flJ2JvZ2hSaowmOYuV+z1eIo36C8jAm7C1/qRyBxYe/de6D/F7Tyu5aWtzVZVtOsMLT1AkqxJPI7SXjaMN+Qbm30P1PP0917qQlPQUkaJTB1PpMiaIklMifqLsBpU8chbf4/09+690j901hendnLKplDOp0qw9IB8aAWJsOSOD9Pr7917orvZVDTVeOrAYYmEkTaWkJmeKOUFQ5BsFa9+LA/m4v7917qnTf1IMVuurigi1eJ6m1QUsFdWIMq6yebWH0H4sPfuvdZtu5I1HjpndCjuf3WlQFwEHraQ2N7m1r/S3v3XuhHaGRqR1oC9W8UQWoRxEVEXLEpbm4Jtf6n+vv3XulbsuhIIrJzGsVtJiZSrqJF0eMrcc/m9gf979+690N+K3jLiERqZpCYomjkjWyBYWLKVcG+ofT6/4/wCx917rFUdh18lUZ5EcQrErSSA6XDEEI4X8KCPpbk3v7917pXbb3vm6bHQ5airmnpZZJRJAJ1SVAg0tKxb+vAt/vH09+690OXWXaNbka/VK1088alnkC2IsW4P+BF7cf7EX9+691Yd11v2RJop6WaaJjGXp0j1W1I2q5ubWuSOb3/2/v3XurEuoPkLm8VVwwVVfUrS+NdPjLEwnQGGof1Y/j8fXm9vfuvdWidR/KOMJSJW1+pWRFbVIxYHgKCt+PoL/AOx/1/fuvdWFbK7PwW5qWJoa1PJoWwLLe9gCQCb8k+/de6FeKZJReNldWsQxI5uPr6T/AL7/AG3v3Xusrxhh6D9DYDixt+ef+Re/de6xBAOTyR9P+K+/de6yKAXFxcEG4/rb/kfv3Xuso5ve/BIAvYD/AG3v3Xuu7f74kn/e/fuvdcHAFrD8m/A4/pz/AF9+691gCfUEk8/14P8Aj7917rkAB9PfuvdZFY3A+tz/AIk+/de6zjgE3tf0j+t/r7917rgfof8AWP8AvXv3XuulJYc882/2Fhx7917rsAD6e/de679+691737r3Xvfuvde9+691wZiLWt7917rn7917r3v3Xuve/de68OCD/T37r3XJhzf8Hke/de64+/de697917r3v3XuugAPp7917rxUH6/7f37r3XViv0tb6m/1/wAfp7917rsEEXHv3Xuu/fuvde9+691737r3XF/0n/Yf737917rBzbm1/wAfW3v3XusJBJN1/wATxx7917rCygC4v9bc+/de6iSRn6jkAG4Nvz7917pveM/Vl/1mt/xPv3XuuMd42LfW1rcj6j6cf7H37r3SkgkGkEG17XBP144Pv3XuudREHS9v18mwBP0sCPfuvdFr706xxO9ds5KjrqKKctC4BePWDeMgagfp/vvr7917rTo+ZfQMmz9656Kkx7xQtUyPEDDYANJyyGwFh+f99f3XuiHbY6/nGYaqmoWl9Q8sqr4/NGjaWQkXHHH+J9+691aX8dtmoaqgq4YgiwwqjQBfpG/IN2Fjpt9CPfuvdWOx0LQY+LTAhCR3UqqCwtdr6j/je/HF/fuvdAtujCyVtS9OKckyGVgQIyRr4/sX+gJsDb/XPv3Xuiu7/wColr6VqPGNkDmRM1TJUyKpp44BwIlCE3Njbk8c/wCx917oM8R0vnaWGYV9brjUlm9DaoVBF0AH11Xv9Txf+nv3XuhK2T0ulYXeESGKGbxiqKB4VkJ1MVJtdQOSQf8AD37r3WHdWzhjZspRmeOo+1N5ZogGh1FtWlSbD6jkC9vfuvdFI3vi6mV56ZKaMwKziNrWBuwfSv5vcixFv6e/de6QlNtOaN56hqOOR3ij1DSC3IIuEt/Y/It9bfT8e690tMHtuGnUmTGxSqdUZURHWukXV1/wP0PBtwOB7917pW0G0JpUk/3EKaN2Z3ZQFclrlVGqxFiAP8b/AOv7917oQcZsWKtSgjSkHIZWRohdHFgERv6H8/1IvyPfuvdDptjqTCQUglqKOjiq0Eh+4WEF1LGwguOAx/1ubfT37r3QkjYu36aBY4kWJ3h/dCKnjvqsVk1qbfXkce/de6TmZ21tqngr4qbxmeWm8BeOMHxsjrLpUsCL8N+OObfX37r3RH+1dp0gqFqaanR43qmC08N45JAF1OST+nk3H+x9+690RbfeCNKKiojYRvTu6mAgPIsEl7yu/wCT9Ln/AIr7917onO66Wc6JJKRH+3DGpUuyPXCNy1y4/ABAAt/Uf4+/de6BjJ1FO2QeeejMMMsemOmS+in5AVl13+pI5B/2HPv3XumKKnWSpPijUs7FVIbQxLNqB1Xtfjk/T37r3U6oxeRqUeR9V4ZBGqKwYKFWzEH+nAuRx/tz7917rBIK+hxk1BFU1MSVEmudVYMFRRxcMLWIZvr9ffuvdBvX0bwlgsLmOPyB5FAVpQfUpZjf9NiSfoAfx7917pDVQUxhIx5BImqU6tOlddrAEf0v/X/H37r3Sv2tRY+saqiyDxFYYWamhkqko3qZTYRwRVbgqpNiWJUggD8e/de6UTUVAuRp6LFVQWgLRisqpZ4auOnqBbXGKhVjEgBJ5UWH+tb37r3Qw7fqNv4innEWTNVkYqxkilFvC0VgQQp1EEG/II/H5v7917o5fUHYlHQVOPWCtlmnIWSZ+Y0BJF0QmxNhbg25/r9R7r3V/vw/7akFXjAJtDF4QDqJY2b82P8ArE8XP5A+nv3Xutl7qTcQzuEoalGaRhTx3s1wp8Vj9b/7wf8AePfuvdGNoJQ8SP8A6oc/8Gva5/p9PfuvdP0fIT+hv/r/AF/437917qRqOrTxb/W5+n9ffuvdSE/SP9j/AL37917rl7917r3v3Xuve/de697917r3v3Xuve/de65AixB/1x/r29+691x9+691zQXP+t/vf49+6910xub/AI/H+t7917rj7917r3v3XuujcC/HH1/1vzb37r3Xgb8j6f7zf37r3XZ5BH9ffuvddAACw9+69137917rskkAfgX5/wBe3Hv3XuuvfuvdcWUN/Uf61v8AiffuvdZUH9o/QX4H+tz7917riSSbn37r3XXv3Xuve/de697917r3v3Xuve/de67LWUi1yfoP8f8AD37r3XEG4/x/I9+6910xIFxz/wAU9+6910rXNrfj37r3XP37r3XvfuvdcQxLEccX/wB79+691y9+691737r3XvfuvdZFN/T+LH/X9+691j9+691737r3X//X3wPfuvde9+691737r3Xvfuvde9+691737r3Xa/qH+v8A71z7917rtv1k2F/x/hx+Pfuvdcffuvde9+691737r3Xvfuvde9+691737r3Xvfuvde9+691737r3Xvfuvde9+691wYMfobC39SP969+691yUEfU3N/8AX/3v37r3Xfv3Xuve/de697917r3v3Xuve/de697917r3v3XuuR/SP8ST/tuPfuvdcffuvde9+691737r3XFrg6r8D6gf1/1vfuvddg3F/fuvddE2PN7EC1v6g8/8R7917rsXsL/X37r3XFwLE/n/AHw9+691i9+6911e5ICgW5JA+twPqf8Abe/de6zKigAW/wB5P+v7917rk/jU2tpsAD9R9eeT7917rCZI0BZihW/1LAHn+t7+/de6a6rPY2jQtPURKUuLeQAAHnk/Q/1/1vfuvdFo7W+YPTPUlLPPureeExrQhmNPJXQy1MgCaiEiU3B/pcc/059+691Uj3P/ADwev8PPVYnrfB1ufrgJVjqag+CjACWEv15Hv3Xuq0d4/wA0T5G90ZUY/C5ODbGKdnFRJQBmcIW8YUkKeQRa54v7917oqu/+yN6ZHOiPJ74z2crERpJ3nrZ1po2lGtlCs1rjV/sB/X6D3XugsqNx1tc4hqamqmpUd4pXEjTS1OpiOCx+lrfn37r3SdyVbT1EMUFKGheGdzUSFrhogdKLx9SBYG/+8+/de6BzdNVHEXiDEeW9OsmohQ3k/WluOCRb/kfv3XugP3RQwwRStVCSWWVdC1k62RzG2qQLJySbWHP1/wAOffuvdARXtJTed6SdVkiU/qlKAmT8BCSTb/EG/BPIv7917pP47K5ynmvFkKiMRrI8kizyBLkWOvn8fW35HHv3XupLb33JQGWWly9UY/GA3+UyiKdwdTOqXva/IAtYf7b37r3Tb/pn35S3qBkattcwAIqHF2f9Km/9m5ueLfX/AFvfuvdPtB8muzaFWo/4rOwVtcyuI5EL6dUQ8h+qjgn+n+FvfuvdZ4fk52QzRmbJzTNE0khBKFFkJuzIx/1rf7x+PfuvdO1Z8lexa3HqkFTLDO0xeaqjnJZoyLWIT8c/T/b8X9+690i6vt7fJpnWXLVzTMyytKkzq/icEhbA3sDxYHn6k3PHuvdT6PtffaU8avmaqpp4wZRH91UKEdjZtKKSBY3/ABa4559+69070Obz+TU1WRztQDKF8IgqQzqNN2MqzMCOTyf9j+ePde6yY2bLSZSNUyDyLJP9vcszx6mOkShx9Db/AGHv3Xuljm54MHPS0q5iaoqZo3lrIGRFKlDeP9yO4Ifggckf1vcD3XumWo3F9+IadJahXXQwjZzHcabaVZfqP959+69090qUxoDM4dpFkLPI7nXa9kQkfQX+n9QP63Hv3Xuk9VPWzGoMjFQqExHWbtdRz/QkAfm/Pv3Xuk9STrKtSlXV+Bqb1RopJknct+kt9bfi39Pfuvdca+eqSGqfzSKNHkjaNiNLCyi6/jj/AHk/7f3Xuk9U1uSkpkiFZVJ5FjDeKWRIiUYMA5ve4YD+gP5449+690rMTuSvo6eFY8tUPMC0LK0jnSkYuujTb6ccjn63ve/v3Xun3/TVvXBSH+Dbgr1mZDDLFrkMPoIsbHi9wD/W/v3Xuhh62+bncewspS5XF5qaOrpChWRlJHkU244H1/F/x9T7917q5f4z/wA+7szZ9ZTY7sCGHKUgMcRZVdWAUcuSw5J9+691YLlv+FDm1Vp4zQ4SHygKCpfXpP8AQ/6/Pv3XukhL/wAKDamUeSnwMCxanFh6V4JAPPNxb+v1v7917pj/AOH69wZSqdaKCmjDNoCG5035LEEj6Ef1/r7917pn3D/PZ7Boo5PtaSmqIwARJCbIWAuEJPH/ABPv3XulL15/Po3RFUw/3nwUNTTSNcqjEyRqwuCwPP54Fvx/re/de6sP6o/nSdPbqFOM/G2NeQIHYsLjX9CQfr/Ti1v9f37r3VkvWXzC6K7UpoJMDvTER1MwBNLUVcUcokktpRQzC4H+HPv3XujCjO4ydBJR1kVVGVBEkEiMrA8gobm4/wAfp/h9PfuvdOFPULKLhh9AeGVh6uLX9+6904i9hf62F/8AXtz7917rv37r3Xh9Rf6fn37r3XJvrb+gA/3j37r3XH37r3Xvfuvde9+691737r3Xvfuvde9+691737r3XVhe9uffuvdd+/de697917r3v3Xuve/de697917r3v3Xuve/de697917rizWNrfW1j9bXNvp+ffuvddcqfU1wRxwOD/sPfuvdchfkn8nj6fT8fT37r3Xfv3Xuve/de697917r3v3Xuve/de697917rmDqGk/X8H/AB/x9+691xIKn37r3WIi7ekG4tc/j/A+/de6yA35Hv3Xuve/de697917r3v3XusjcKB/rcf7D8/7H37r3WP37r3XFr2JF7i1z+ABf+vv3XusR+v+9/6/59+691Hk+rf63/Ee/de6huRa1uT+fyB/r+/de6yU/wCtQb/2iP8AYD/ivv3XunReEuPryf8AY+/de6xlWf68j/YD/effuvdZEW31A4PH0NrD37r3Sd3HRwT0NQsgUBopP7INyUPB/wBf37r3Wop/OL2Kr1smWjgpIFo2qGDIqqztIfVcoBf68X/3j8+691q51tXHT5F42lMbS1TiOouHWMX5b7fSS2kD6A835vz7917pslqszNVmRHlVBK0YdG8QMS8eVYydVmvexNx9OLe/de6n1dSjmLXWXYEGUyXJcMLFQJL3Fh/Qf09+690w1G36WoIlgc2kdgUUAooAB/Fvre1+D/T37r3Tc2DaljlaS6Ldw7LrcKtvRZnJsSbg2+g/2Hv3XukFkMfLUSSHzvojK6gzBmTTc+l/rb8/1H+8e/de6h1GNqlpklp5LMslhHpu7K30cG1vr9Lfj/be/de6b6qvroplpft5JyNEcutiRpJt5EFrn62A/BFh/h7r3XhSVjQzuf2tLa45wHD6tFtMjg2a3HpN/rc/0PuvdJueetRXjZ/QA8JVSul/Jz5DxwQf9v8A7b37r3TQmXr4LFnKoHCFLg6gpsshJ/AseP6f63v3XunXH5ZvI1YZJNdYT447gLGsK+qTkD683/2Frn37r3WJNxuh8SpGxUyPxd5I/WQbL/iLWJ+l7+/de6EWjq8dVR4yoesjaSonpkaghLGYELa4Y/Qk8cm3+xv7917qxz4u/GXdHcGZo4sRi6pKV5IdVS6syQx6+JJ5o+D+TY3B/oeffuvdbGux/jn1p0R1xS5TceQV8zT0kcU5YRxQ+VgPWxF+D9BcHkEW+vv3Xuibds940+SrarG7XFNHSPJLGtSpCIjRKFcRiEBg1rcj/ex7917oukNH/FIZap3LVFQ8YkeUPMxCENKiy6rqLtcgG5/JsBb3XusFeIcSKjGSR02Qp/LCVqo08cscJ9fjRAR+n+vP5Fvyfde6SGZ7FmxcyQQ5AxRRvEJlPoJVbqiMqAAcfUfT8kcn37r3TAufr8/GpimdCsglm8bjTJJJIQTrUfXTb/XAH9PfuvdK+jxeXrYgJNao8bqGYPM0cMZJWZFe68N/hf8Arx7917oMN69e5Sqp0XwVNRUzCVKmORUBESkeCSAAC5NyzA/Qfi54917qqL5Jdc5zbWZqpv4a8SuqTF6eN2EnnujlrXFyLXFuLe/de6KvQUdVTinZyRGki+RQqa0jkBUC9gRY2P8AUfn37r3QybeWMJHURCUxWMOqSTWzlY7sygG1tV7A/wCJt7917oVKNftcdHUqZiKiUeBYwvMgAHqRRwtj/Qc/j+vuvdSKvPyUUVVqjkNVKqxSq0LvGiEhyQVH6fry3F+P6+/de6D+u3gJKthHVCHSJIZNJQqxkOuSyrxYggD+hvb37r3WDHbsmp5JKeiqpWilkVhFJrMAPAf0gAXPH+9fj37r3RxOpchTmqjq5ZIYzIkRkUam1SEW1ohHA+v4tcf7D37r3R/dj56d6KkSmkk+7g8rFwxhTwuf0/gEAC4/1/fuvdGN2Vuis+5iWSRmhAYLMHbVIlgDrII5HI+v4/Hv3XujNYDsTLYo0a01QAgbUCJCxEINg0hF7tweTfgAe/de6PB1Z8jMnhXoiKqSRXSIkrKSGXUCfr+k2H0t/j/h7917q0fqL5PYnOwUkFdWx+Qqii0oLX0qTz9Lc25/P+t7917o62E3LQ5iCGelmjlDqrWUni/qv/S3I+nH/Ee690pPIrkFWBuL3sRf+vB9+6914X1E/wCFlsb2v+f9e3v3Xus6ggc/Um/v3XuuXv3XuvEX4Pv3Xuo1ibWP454B5H19+6911fhvrcXHNvx7917rgrsCPUbXHHFvr/h7917qUHuLXAa5tx9LgAf7z7917rtb2Or83/21rfj37r3XYAHA9+69137917r3v3Xuve/de697917roG9/8CR/tvfuvdeIBvf82/2Fr+/de679+691737r3Xvfuvde9+691yBuNPJN+P8AbfT37r3XH37r3Xvfuvde9+691737r3XvfuvddEX/ACf9a/B/1x7917ruwH0Fvfuvde9+691737r3XvfuvddW5B/pf/effuvdcJPx/sffuvdYxe5BsRbi1/z/AMb9+691jZF5Nr8cD8Dm5NvfuvdRiPxb1fjSOLX9+691hkjJH0txcC30ufqLf8T7917qG8RIJHJ/ABHNr/X/AB9+691Mp3Kqt/xyR/rH37r3TujB1t+OLEf0/wB8PfuvdMeXoxV080FixIfixNxpvYAfX6j8/wBf9h7r3VK3zZ+LVVvyqqMtjqeMOQWOgKGt+ogAXtf/ABP/ABX37r3VPFT0MmxqlWzdPK1MlSxnp44dU0seoi0Wr8/Sxt9ffuvdGF6YpMVSSzvQQvTQPI4pllCtMIwwCxuijggfUn6/QfT37r3RrqiaJaEpp0kxsJFNwY4wlgwB/JJ+tvfuvdBNkaqCKdnEZmkRtOhVOkBr+O4UA3+t735/x4PuvdNFNDS1TGZ7O0ZkMiAAsus39TAcW/ANx9ePfuvdSaHC4+WaaKaGKV18g8UiaAwkiYs4f8/gD62F/wCvv3XukbubJZTF7YFNtbE/YMLU4lACQqyyMZHjU2uT+Tf+n4Pv3Xui2bozX2+P+0lKmoqVByEmouzVLcszMPoLjgfjn/X9+690BlTFBmqpmjGpU0xuotw6H1SjRfj6fnk/n+vuvdDDtHr6izFREskSpcxx61UafGAC9yRa72H+vY8i3v3Xuh1x3SuBWjrquZKozxMy494Uj8CCwBjmBN7n/C9rXv7917rDQ9Y0sSy6Dca7epAVMgI1KNQ+g/P1F/8AXB9+690s6HYIhppvFEhlciSlKxA6XNhey2/pwT/S4/Pv3XunaDBy0lDUUckYlaZ42R+SQ6XBZuQdXPv3XusdRh/t10ynx2QPIzLqEuhl1K/q5tfi31P9be/de6DnfENBRwz1GNdoz5i4ikCmRyYuVQx/6o/T/C3+J9+690RXfmWIMhMQaRT5JPM7JpYsboCo5sPqBzci1wePde6KPu4UNbJV6gKUx6PI0gUCUyE+iVDf0mxKi4Nrni3PuvdFT39SVVRTVSSSUgpacyGKpp4lhkkBX9iPUQR9Q3+JtYW9+690U/N0CQhpJHcyPGZfUoaP62MUKgfUfRvr+CPrz7r3UTHDG2ijq7QyBDJyOFBYAMzDm9+LC3P5Pv3Xuhzbb+BoqalnxtWtbTyUdPJUeSIqaepqDeWCUG5JABP9fpx9b+690jsnQYynyCukVLX+dZUSBydDxr+t9SkAEXFr35vx9ffuvdBHnsEVhrK6BESjSUoGjkBJvf8AbCEH6fk2t9PfuvdATlY4oyZPAixqpisGCsDfVZhfm39fob8Dgn37r3TC1RUNYRArobVxZ10Fbajqv9Oebe/de6d4K5yYEWIqQBrZl0wi54KpwAD+PyTe5IA9+690vNu1NIs6rkVlECCUk01kqQSb3V1HHIF+Pp/t/fuvdCzsrdr4uvVopyqMzmIvfXe5VVBb88KeT/W3v3XurqPh12tTmbHPLkilVDNCEhY6w5Q2OvSebE/1/wB59+691t4/EPfDZnbtGqTBy8SE6bFgpGk3uTb/AFv6+/de6sfxMhaLk31WJubkEj6H37r3StQ/T+q/7bk39+691nHJVvyb3/2At7917qUn6R/sf979+691y9+691737r3Xvfuvde9+691737r3XvfuvdeHBB/p7917rtuCP9qNxx+LXPN/fuvdcyNKfXlvx+Rb639+691j9+6911ybabc/1v8A7D37r3XSsGva/Fv95/5F7917rsi/+++v+B9+6916wB444+n4/wBe3v3Xuu/fuvde9+691737r3XJSOQfobf7x7917rj7917r3v3Xush9C2H5PN/8fr7917rH7917r3v3Xuve/de697917r3v3Xuve/de69/T/Ag/7Ee/de68QNRYX9QH1t+OL8f439+691737r3Xvfuvde9+6910Rf8AJH+sbe/de67HH+8c/nj37r3Xvfuvde9+691737r3XYNjf37r3XbCxP8Ajz/t/fuvdcffuvdf/9DfA9+691737r3Xvfuvde9+691737r3Xvfuvdc0+v8AsP8AiffuvddP+o/7D/evfuvdcffuvde9+691737r3Xvfuvde9+691737r3Xvfuvde9+691737r3Xvfuvde9+691737r3Xvfuvde9+691737r3Xvfuvde9+691737r3Xvfuvde9+691ybiwtaw/P1559+691x9+691737r3Xvfuvde9+691737r3XVh+ef9f37r3Xfv3XuuvrcH6A/wDEA+/de6we/de6wmUKCbW/17/W3+t7917qO+Sjhtdxb/bnVwQOPpx7917pE7k39i8BRVGQyNbT0dHThmmqaiWKNE0rzcyEEf7Y/wC8+/de6qt+SH81fpzqGGtpcbkV3PlYRJeHHvrjRhcIHlUn6Ei4/wBf37r3VC/f384LvLsk1FHs2ZNpYlnnivSS6qvSDpiZyD9CACD/ALz7917qq3c3b+8d8ZKprt27myuXrKkyO8ldVTSKGJ5CqxsB/T/C3v3XukHLuCqknCLVGIWCK6glnj0DUjubm1x+PfuvdD11fmKPEwvX1dcySvHrFNSjV9zJGSY0kkB9IJsWvbn+nHv3XulRX5f+8OQNbK6UMt5HGkh0MimwRrfkj6H8fkfX37r3SfzmdSgp9FJWJLJEFapjCoqgBQWufrqB+n9bHjn37r3QX5DetRRRTGEEio9ZdmCsQ/qWyc2/4p7917oP8huurq46hZkgeQstk1BlTUutWUn8ngkcc39+690HdblIqx/BVz1BhphJNJBGWdlkcaWKM1wAxAJ/23v3XugcykMNRkHh/cha/kRihNx9QG/HA+o/r7917p2TFIlM0U2thUpG6qQLyJqJ0qRe3N+P6/X6n37r3SRqMTTx1NO1XNJ9iCXmC6FkiiD2YKL34sR+b/j6E+/de6hbkXAzVbjDSzCj+3RFjqFUmMqnLXHHNr/U/X6/0917oOxSLPVzfvxRxmDRovdpmBs4Uj6c3+l/fuvddpRCISOXkqI9aoUTSoRCf0rfkkfQ8D/ivuvdSdf2sJjpUEwJF0Bu6o5DFS9x/h/jb37r3TlLC0jQysAGaNYyovpCEXLaVP8AsP8AeRa3v3XulHDQ4qbEVL+WRMlBIFhiVgImiI9Ytx6yTwebf054917rrHULcGbmFRG7rISxKN9FIN/9j9Of8OR7r3T0s00PFPIYUdlJZA3FhZQWB4+g/wAL/wCx9+6916GacSvLUiaskUqwKhtbDSQiEtfj+luf8ffuvdOtGZamZS9KVkiJsGABHp1NEG/JJPI/pb37r3Sroorusukx0rJGKuOSUsS30TQPyR/vvx7917rJlofE8EgvBEWDBirNrU29PPAJ/wB49+690lchTymqStjp2WnQuup1CMSDwyA3Dcjgf74+691AhqfJUTCZmqRIjB4nWxQr+lgF4/1v969+6901VVJPJJodwisrPGCy30Ej1MAf99wP9b3XusFODSyxsv7im9luNSk+liSPqD+P8P8AW9+691knphNpEIJ9bu1xdhZeRcfi/PPP+J+nv3XumdpY2gm8ocOJVXi1ri5CEWva35PF/qffuvdYFnkMpSQtCVt4mVm1AEem5HJuLAEn+tj7917pT4qsx0HkGUkaWOQGOOUyyjwsFLGceJWbUBbTcaSb3I9+691KxtbOVZJp55BI4NKoVh5Vt6Ge3045AHHv3XuhAwz+OSJFLvI5B1RgjQZDdzfm5H++Pv3XuhJooKCWhqoqyaqRERjTIylvJV3Ppf8A1Kj+n1P19+691xgp52FLHCZS4ZjI8MblWVVOgL/tJ/rz/sPr7917pS0+TzOFoTk4KgKIz9q8DykTlw3pAiHNvoffuvdKnY3yM39tbNUs9Blq+lMcupvHPOgU69Y8ekgf65vx9ffuvdXE/HH+Z33JtfcOHxG5NwVNZinNIFhnl87PROB6zIxtwLHk3HPv3Xutsn40dxUfbuyaDcNNUrP54YXfhRZpFBsSOL3PPv3XujUwm6WH4+n5tc/8i9+691kBv/tyP9sbe/de65oCWFvxcn/WA59+691x/JP9Tf37r3Xvfuvde9+691737r3Xvfuvddf15H/FP9f37r3XYv8Am1/8Pfuvde/2PN+eL8f7f6+/de697917r3v3Xuve/de697917r3v3Xuve/de697917r3v3Xuve/de697917rrSLWtxe/59+69137917r3v3Xuve/de697917r3v3Xuve/de697917r3v3XuuYswsSb34P1+v49+691xK2P8Avube/de64gAcD37r3Xfv3Xuve/de65KCSLfjn/YD37r3Xbn1f7C3+39+691w9+691xY2F/z9B/sffuvdYXBKswJ/V/hfn37r3UdrkNf62P8AvXv3Xuojj6H83t7917rPTgX/AOQb/wCxNh7917pxTlSDyLkW/HI9+691yAA4Hv3XuvEAix9+690k94Vv2eFrKgAHxQyMb6hfShJBv/sPx7917rTC/m5dp1mY3NW4EXipVllKsPX5GVvUgt+P99+B7917rXFqqH7qvqZ/JpMkzvCrB7RlnC6nXVdQ1rXC82+t+PfuvdKDcu38jtqmoKp6elEFVRofuY/K61Drd5JQukN9Cg1XANvfuvdBhuDKgtSzSQ+KxWMwaJA1wpKOp1auR6hc/wC29+690mU3+2J/yfxGcTKzg6JSNYbSBqJsALA8gE/425917rPV7vrckEEhWCNhpeH0rxoDcqo+vJ/H1v7917pphyUU8iKkPhCSLGWsxOsvp8p0/UWuebj63ube/de6XX2sU1I8lOqTSIxMvPjjWEHSpS/Orgng/wC88n3Xug6yCiOuMlOkhsbBZLkAqb31X5X/AF/fuvdZqP7uuiqiCzQ0zRSS06uFQq503VSB/Tm34t+PfuvdZ8jtqGpo2qH1wuSVUoLDTpBGrT+eWuTf/bD37r3QK7kpURn0+Z5I0MZCsSjKSVHA+htb6W/4r7r3TFSfdiOM6pPFGulEII0rYAJzz/S5vc/4+/de67lr6hJwPEqaxGmuL0sNJsVNvzYfm/8Ajc39+690bf43dV5TtHdmKx1FSGaOSrj885CER2cWvIn9kc2H55NvfuvdbYHVNXsv4q9X0iClgOQShR3VLMZqhIVLRtK1wLMCdPH+xuAfde6KB2p8nN2dlVVTR1FV4drVVfHL9lAwjmlWNtVhJYFACxVtJIuPp/X3XugwzGW2/W/a0uDYJLG+mWV0Z3qY3QNpEshIDhtSlgACAOPrf3XuuoilNDNTGqFPKSszAyqSjKbN5Cg0gkAXA4PFweR7917oPcxvOklq5aKoqEFLGPt5nj/blQBw9RUK0duETV+RcG5+gt7r3QVtLLnKiVVkQ00EkgUvDrmeCS0Ucz6lBa4APJve9/p7917oXtvUEGCo6Wmj8MzsoaSUI6hEYavJMAbAr9B/U2H0I9+690NG3cvHRtGZ4HsR++rGyrHa6qxk1AEg6iABwQDYcD3XulLXVmPqoDJCitrdvGjqPIgIXlJCb/1FwQOLWsPfuvdFj7Y2ltvc1PLT1tIklVI8cjeZQsSqVKyHStgLabnj/Ej6n37r3VQndPXcW2NwyyYenWegLtIrygQwSNYM48cFiQtrg/kW9+690jMBUqKRMe/hWjjleojSKGNH8kwV5H8gGpkv9ASR9ePfuvdPzZSSFfFDKshSSygkKQRYgsDYaf8AEX5J/wAPfuvdMeR3HVxrVO1ayvURmGVWN4pEPpEalOSLkm30v9foR7917pB5WhgpWLS1HjqWjWWOnSFWd45VuZUtxpNiObEEH37r3XPB0mR8iy0yssIPl1MRfQ1lOoqTb/D/ABvx/X3XujudTCKnhpWkmSPyJHIqy8PKU51NqHHN7f1Fj+ffuvdHe2pkNULFpJFqLAWibgRWU60KkXP1BX6W+v19+690ZXZ1WgEckLawyIiK/pZif84/iXjn+o/P4Hv3XuhoLzNHekJhSFYmkbVwquxuot9RcH6X/pyfp7r3Qn7dyU1MiNJVmF0RIY0BDqA6+sM39CTxY8nj6ce/de6GPbm9a3a1djxTZVxDMxcF5G1hgSB5Av6eLD8f19+691Zb0T8mctRtSxV9VJPDGqRyusqFUVSovY8kWP8Aj/Xj6e/de6tO6+7Qw27aOCSCsiaQoPV5NRY2F7gXN78f7b/H37r3QxxTJIAwOr+0CBbgj629+691J9+691737r3XRAP19+6914gH6gf6/wCffuvdR5AqrZSbkm/54tyeffuvddLbSOBYjkcj/XJ9+6912Bb6cfn37r3Un37r3Xvfuvde9+691737r3Xvfuvde9+6910Ba/8AiSf9v7917rv37r3Xvfuvde9+691737r3XvfuvddgkEEfUe/de65NYi44P0I/x9+691w9+691737r3Xvfuvde9+691737r3Xvfuvde9+691737r3Xvfuvde9+6910fof9Y/717917rB7917rq3IP9L/7z7917rxAN72/1yPp/tvfuvdRjG3JIJPIBNyLHnk/19+691gZD9fzwQfx/vHv3XuuKqb3N73/w9+691NhkAH9NNvr/AIjkcfj37r3WaUCRgQACS31+l9JHN/8AC3v3XugP7XxMMuFr6lqdXWGnlkY2B9AUsQNX+Fuf9f37r3WvB8k910z5OtoqaGPVHK+g+Mak0MRcH+lr8fn6/j37r3QJdcblNJOFCjRIqhViI8okJIdiR/jxewuP9j7917oyJ3DUVlM4llK6YtWpgAz3W7ICpN7H6/8AEe/de6Tk7KsjFjJpKxy6rEeQgf4m3F7fT/b+/de64w5BabzMGjUTIzG4XSbIdJa3+3H+Pv3XulBiq6CSJStSGqFCqSwUxmNhZlH5udX1P1/wsPfuvdMe6aM1cBiScLEoZHjRQghZgCCrD8kG5+v4F7+/de6LTuDrJcpBVOs4Qo41a2YFgG+gJvc/i3+tbn37r3QP0e3YsNkXijki1XZmJLgM4l9SyW45twP+Ne/de6MZ1+aMvGxcRh7Ga8i2TSpDKgX8EkcccXsfr7917ofldaijempKlY0kgEMbhRIySqTZyhPBuLg2vYnm9vfuvdT8VRhJI6USIXKamllAUNLGbNIASB+RdfqT9Dx7917rNHmhRzmOJWeWFiqsBdXVAdTWH0ADXtfnj37r3UeryVLGrx1NMFlHkqYahWCh0UhlVwP6Em/Ivx7917oOs5vCjoYJJtK65dCXd0eMB73bS54sbf8AEg+/de6LdvTfNJ4qsvXR/cGNxAulUj9FgpGn62UkN/sOPfuvdEb3vu3VVz1LTJJHLMyh4X8ihvGzO5Qk8kkXP1+tiOSfde6LHvTPRBpXEiyQpGJE8aqFleRfVrCi50/1JP1v/W/uvdFT3NvM5aoXDzVsdLRo2mR/2iVYEhVYMB/jyTYf059+690BuYr6T7kU1IqymimlDVevyCSMAXUICVubeog88WsRz7r3WDEDFLURVFXJ9y33HnFLEpusSnUwLktbS2k83vzb37r3Sip95VtRTz0wjphGJ5sg7l/G8ylWjWNk5uVUcccHn37r3SZly3mkYxh0EhQ6FawZD6BGHNyLn8/0+ov7917rJlaqKlxzUkkbl2LhwyA6ZCFdooWFgdQI5sbkcW9+690AO4qZdD3p1WMhlMjK5ZOBpjYjg6Tc/S/Pv3Xug2aqnoEkhjeZFmDRM6aSWjYhmBLg/Swtb8X/ANh7r3TljUqGEVZJTzVWOjl0SSKxIckWiUj8gWN7Dn+vv3XuhLxlNPlKh/4bCKapio5KiYTyxRlIlN3I8lr3AFlsfzybe/de6eMPURiZDNEZp52iMPKxrJKsmpS1tXAtcjg+/de6sE6D3OMLubFxRMKXmCR4zLrQNK/rMen6Dj8/T8/1HuvdbjHwG3qtVisXGlSHDRwoDr8gOuO6lh9D/sB/xJHuvdXq7dnEtLTEEMHiDN/asxAsAP8AC/8Ar/T37r3S6g5Vf8eL/kgEAHn/AF/fuvdSiLcj+z9P9ieffuvdSU/SP9j/AL37917rl7917r3v3Xuve/de697917r3v3Xuve/de697917rmpuNLC4vccfTn/D37r3XTnk88D/fH37r3XH37r3XRF/yR/rG3v3Xuu7AfQAe/de697917r3v3Xuve/de697917r3v3Xuve/de65MQbH825/1/fuvddoLm/8AT37r3XFjck/j8D+g9+69117917r3v3Xuve/de697917r3v3Xuve/de697917rkBcXB5X/evr/wAV9+691x9+691737r3Xvfuvde9+691737r3Xvfuvde9+691737r3XvfuvdZDYoLG9gL/14Fjf/AHn37r3WP37r3X//0d8D37r3Xvfuvde9+691737r3Xvfuvde9+691kT88/7D/iffuvdcD9Txbk8f0/w9+69117917r3v3Xuve/de697917r3v3Xuve/de68L/kWP9Pfuvde9+691737r3XSm4B9+69137917r3v3Xuve/de68L/kWP8AT37r3Xvfuvde9+691737r3Xvfuvde9+691737r3XJvr9b24/23v3XuuPv3Xuve/de697917r3v3Xuve/de697917r3v3XuuDMFB/qb3/ABzaw5/23v3XuosjBQbsb/QC5A55t/tvfuvdMtTWIiyEsQqjllI1Ej9Ki4/P+F/fuvdE++Qnys676NwVTkdx5ekFfHFJJTY0VMJqJGVLhGCk2BJ/P1Hv3XutVP5m/wAzXfvb1bXYXbmTrMbgfJIkNNQSFGkC2Cq3hOo3A9+691UTmewMxlpKhspUTCTIhmU1DPM8oU+oMXuR6uTc8+/de6T0SB7AO0rSgyGVBbSS2kRn+oNvpz+f8PfuvdZJ4IzLGk11dF9SuLsEUHUdf9b/AEH1+l/z7917pJV0ZORhEEjKWVgpDst11E2cfT/Yce/de6FPa7VEnlkp3ihho6dPJGzssszk86APrzcf65/2/uvdKqXNytEySs1OjKTqa5USKdICyD6cfT/Di1+ffuvdInJ5aOpXTTyKwaRFq2MpIj0gfrJ+v+9fn37r3SXyFbSiUmrm02RUg0kOraPQpsL2vb/YfQ39+690iqmUrPK5YafJdtLaRGpuY3Kj/D6H/b+/de6hNNRT0uSkWspqHwxanhdg8lUym4MD2/P1I/x9+690gamJXQ1viEvBVpA2kRliXVDf6NpPv3XuuMFeGcQzgLGUASoDCyBf7Afj1A8cfU34sffuvdJ6tyEBmn0QLUyRxNHFFMwMIjJ06x/qnvyCfzb+lvfuvdISWKVwzyxuHDur6V0aU1m/mUCxIHB/r9f6e/de6xvAkJBiKzXIQOyC4JXUwQDg8nki3Pv3Xum81QYBWlKSliBrAuWU6TZSB/sfr/vfv3XuuUYSOZyQUFlsPoWZgeS1wPrb37r3Tj56gQidkRWjVUu7+opax/pf+vv3Xus1DJUTyFafxnUmpl06QBYX9ZHPJ/2A/Pv3XulticXV1Apo1dJmldKd1hbyOisbpx/h9Tx/tja3uvdPU9BHjamfF1ChHjAmQOty0Tf2me/Bv9B7917rHTGSOTzHVHSRFLkBdUpQAg/n/Yf8T7917qVJW3q454IyQWLy2BUKOAZSL2LW/H5Pv3Xuua514qrVBoco4YpIoUtZAeAbD639+6906z5tMhTfb1UxhdwWQKl1ueXXn6Pzxb8f7D37r3Say89aKeFTO1RBE37Ol7Mtzch1H5JHN/yOP6H3XuoCI8U6TQowcx6iCQytIeWDA35v/Uce/de65xU8lcZ2qoVR20xLGpIMyMLWjN7g8cW/x/Hv3XuolVBSUiGmCSxyXI0u4L/S6q5/Bt/xX829+6911SQSepkdGewATVeS2kgsGP8Ah7917pXYbZ8NVHNWx0cjU1Mr1lW1Qv7Nkb9wA/UG9+L/AF/x9+690m8rjzUVRqKWiiiE4UQpGjMqopsr3BPJHP8Axr37r3TZRYapqWrIWilWaOeMgFFCACSxAuQSASb8/wCvx9Pde6ETD7My1bLULCkMa0USuAXUSTKitpUAE/gH/EWHHPPuvdKOkxT48KrMwln9LR6WYRSH021G4t/quDb+vv3XuhHXEVUeEpcissVQks7QN4ZtTwTxpYq8F/qV5U/nn37r3UehytVFIIoS8CR6kiWJR5Hhdh5Fd24BFjx/tvfuvdccpA+qF2EsTEeeN5GWzhxyZFPH0/4i3P0917ppkoCK6gWhkiqmlCyyq63p4g50mJiLG5I/r9ef6e/de6NH8dOsc3vXf+C2phqGuyOWymTpopWiV3po6cvb9r8qADbjj/X/AD7r3W/l8OOkW6c6owODn1mqaipGqI5B+iRog7Wvz9f8f8P8ffuvdHEjEarpAPFuSLEkfj/Ac+/de69pIvwfr/vre/de67W1n5/FuP8AHj37r3XH37r3Xvfuvde9+691737r3XvfuvddW5J/rb/ePfuvdd+/de64kHmzWv8A4A8/T37r3XYBA5N/fuvdd+/de697917r3v3Xuve/de697917r3v3Xuve/de697917r3v3Xuve/de697917r3v3Xuve/de697917r3v3Xuve/de697917r3v3Xuve/de65ghuG/H0Pv3XuuJ+p/oeR/rH6e/de669+691737r3XNLX/1vz+B/r+/de64sSSSf94+n+w9+69117917rE55t+B/xI9+691wH1IPIsLi5AP1/p7917qM/Aa3+I/3m3v3Xuor/QD/AB/3r37r3Umm5BP5AA/3n/jXv3XunBP0j/Y/737917rl7917romwP+sSB/jb6+/de6Azu3Jz43ZmXqITZo6SeRb2txGbaT+eDY+/de60Mf5hncLbn7OzWIqqUXoa2sHkiZtUpBI0lj9ALC9uRx/X37r3VRGezSTidKGs8TNzNBLrdxIGZmULF6rAf0I/rbjj3Xuo83a8rbYbbtfC0tPRuTDkFklLxlz6IG0nhP8AXFzzc+/de6CxMytdUrEkg8rufHGzhopABe4YerUOLfXng3H0917rJNi6uhkNRTL9yJRrdJVDK2tQ0oUG+mxOq6m/9D/T3XuotLTtVztKV0IgeQNGoLKlgtiCPqDcc/UX/wBf37r3S4wU+Ox9XKaqOOankpbNIyagAjBwrjWugvyoJ4+hBvyPde6e4p4KqJxBGY9RaUOzI0blj6VvGSLaCD/seffuvdME+MglmAWRDPJoc6GOmMJfXcAkG4t+L/4fT37r3WCWnipmVqdASdRbTdVbTYkOF+vH9ffuvdRqjIedVgUSU6Ikhkk58auL6Ws3AvwDxbi9uOfde6CrL4+WNp6pmjeNpD6wBdOL8kEH6EcfT+v9ffuvdMBkKxhgA+kBgf1N/sFPH0/J+n4P09+690tOuutcx2juGnw+EoHqKiolUM0a3ihDG3klNuP9uOfrY3Pv3Xur/fj50nt/41bPiyeVSmXPSQQSTqYUmnZ2RbmKV+VAIJ9PA5P59+690td479n3sYKDI187UH+chpCSBI6EyIWC88X/AK88f09+690hphjaPETU01LDLOVb7SWoDiai1v8AvNTpHZWJANiwJB+lr8+690nvMtXTS5CGMRQUqU9NIFLL5ZWPoqJixuDwQfwfzc8+/de6DPem9p6KiqvKyouttDwFVdZVGhYnkII/ct/Qkfi1/fuvdAttypy+4a6WYyMlIVkLOjos0iupRo3dxZhZmX8f1N7ce690Z7ZG2JpaYVTqVEbwNrY+qSKM/uJMR9eBdf8AE2H5Hv3XuhLXGLBVrImuRqlv0sCEhRiQJKgfg8H8fgEWuPfuvdOQ/wAhqY6aKSoeJiVqalgZSxc+nxswJIPCjk2+n0AA917qVIJgJlAnhnRQaYBdQJ06lAP+I5Ja4sfp7917oG91LX1Go1RluJpFJkiRSZI0uqFwBYWbnTx+Pr7917qtf5D5SZ6qWGKmEEsbGJiRaNAikMgccj/Gx5/3v3XuivUOUM+KIMSRVclVFRxSJNoJZhqLCy8AD8lrcngH6+691BzdfU4Wo+zqkCTRiI6wwbyRzRtMpMovqAB0/gXH0vyfde6QeUz/ANzZkm9YA8KoBwSo1WIH9TcfgE/4+/de6h00v3tTE61001YzohSTVIY0Fl8QZj+Df/W+txf37r3Rldk7OyFXTJ5EKUytGwHq1SO9iXkIvdQLWVvp7917ozOM23U4yGAwxNU+JlaWoBY6bqGMYC8WA/H+P49+690ZvZ9NLWxUsiODoKozsdJXi7Kym34/pz/vHv3XujdbNg+w+3SSGyNTJIZLHxuL+o+U+rkfQH/Xt7917ob6KsNdGlNRqgS5QMy6UOlQxV2Yer+ouTzz7917p+hirVgeN2ELRtFoVmHrKk3dmPNr2C/i/APv3XulRj8XWVEUda+QSNTP4ohNJ+8XILEOh/smxA+v4Pv3XuhmwmQrsGkS0mRifzKJGEFQTJAjXYREE/W/9bfn37r3Rt+kPkPX7br4IaitmjEbIrRySC7aANQ0g/kC/wDXn6+/de6un6i7lxW+MXSNHUo0zQpddQLB1F2uP94t+Df37r3Ri6ecSKp1X1KCPSAW4H+3/wCJ9+691LP1P+v9f6/4+/de669+6910x9J/33149+691CkAva31Fz/r39+6915SQQPwSPfuvdZbG/1sP6WHH+39+691nQkg3N+f+IHv3XuuXv3Xuve/de697917r3v3Xuve/de697917r3v3Xuve/de697917r3v3Xuve/de697917rtfqb/Qiw/wAD/X37r3XmGk2P9Lj/AFv6+/de669+691737r3Xvfuvde9+691737r3Xvfuvde9+691737r3XRYD6n37r3XBmuOCLcgg/m/HHv3Xusf+wA/wBv/wAT7917r3v3Xuve/de66Or8NYfkWvf37r3WJlI5Njf/AIn37r3WEhTqt9Ryf9iDx7917rpL8ki1jp/x+o59+691Mja6lbcggqR9fpY/7x7917pJbxxa5PC1tIQT54JIyBb6upAt/gP959+691rl/Kfq6vwu8siKileOmeolEUi3C+P6h3Yj+n+9/gc+/de6JW0tFt+q8NOY2eFlInDMLyG5aMr/AIWNyP8AY/S3v3XuhIxXZuPWAQVTRQl2RF1S611X0ks9uASQQfoADf37r3XW5+xoaHzU0T09VKsXjJp6gFLMAzBGBPIvY88Hn/W917ouu5O8qnDXMrCUzFoEpjKb6/0C1voRe/8Ar/4e/de6SeM+TsuE8ks4lqIkjlEsRNk0RkDVC/8Aibf7a/09+6900VXzXglDs7lvJUAwxeRWkiB5USqSL8Wtf/Y8e/de6TeW+Y6T0UoiaIs2sOnkVGDIfTcXPF+efryPfuvdIHB9x125K6KpmmjhSpcAsG1CItJw+m/NgTf/AIr7917ozuF3VLSB6eCsYT2R45L8SoW1MzDggfTT/sf8ffuvdD3sve5mN6iYi7rGHHpCuwI1yEtwBb6/6x9+690OeJz9NkpPtIwkk6yOiu0gjQkC8c6S6rWF/qbA/gG3HuvdYK6vhp5p/wDKYBNCxNQFmX6xn9wAgWJYEm97C3PHv3XuktuPeONp8O/7sSPFH+l30sYDyzaj9dJt/iOOLn37r3RMt/dkU5eSJqmCGFi8V1kKo3iQFJFFySGv/Wwt/jf37r3RTdydiNWEwfdOUhZmEisAr6uCoL3sDYX/AAeObfX3XugD3RuiKNdQZrMzA+NkkGkqdRIH+++n4+vuvdFm3PviArUo1StO4jk8KhiTIyCwi/oGYW4tzz/T37r3RaMplqqumqZHFtfksFRJLc2aOU2+n0/B4va1j7917pO0StKustHHLcKV0hEKofQnBAtybn6n6/4e/de6VOJxE0UdbUScxrC7rI7elXkayrHYLf6f7A+/de6YJEq2d1QhZHdUKaQCqC9gfwARe39P8b+/de64/wAOrUCE+giZFeJwWkKNwsaIvNm55H0t7917p6yWKzeXkjo6OnerkoqZZgsSgiJVXyEzG4K6dLXY3tcXvxf3XukruChq6Xbr1rQvDS1ssqHzxxq7z09klMZckkDV+oKAbgf0v7r3RcKinhklnEkwh9DnUTaNStmRWB/Jvbg/i3v3XusmOyktEkVMtWI6YXmNMo4eVfoyCx+l+Abj/be/de6U9JW1FbLCQ4DySCJQhJkk9VwjKLXPJAH0+t7+/de6V1D5YJdTIRJEb6JrRPdeG4ABBFx/r/0BPv3XujJ9O5mqOZoRMAnikVVZSRI6mQNdg1ySOORYEe/de628/wCXRuIVNFgF8rqwMDSh1IJIXSABf6f4H63+v19+691s17LlSTG0bqQW0Jc2INiBf/eb/wC29+690KNOoCKo+n/Gr+/de6l/UkH6WH/E+/de6zIeLf0/4n37r3XP37r3Xvfuvde9+691737r3Xvfuvde9+691737r3WZG0i5+hJAv9ORb37r3WIixt7917rr37r3Xvfuvde9+691737r3Xvfuvde9+691737r3Xvfuvde9+6912OQR/Tn/bf8j9+691zPpWw/P1/4n37r3WP37r3Xvfuvde9+691737r3Xvfuvde9+691737r3Xvfuvddg/42B+v+t7917rxFiR/Qkf7b37r3XXv3Xuve/de697917r3v3Xuve/de697917r3v3Xuve/de65L9bf14/2/v3XuuPq+t/9o/H1vpv7917r/9LfC0N/T/eR7917riUa/wDa/wBh9P8AePfuvdeCkfhj/r3Pv3XuuWlv6f8AEf737917r2hv6f7yPfuvddaHv/h/Tj/e/fuvdZUVrMbcA2+o+oFz7917rCUa/wDaH+sePfuvddaD/V/959+691yCNb6H/Ynn/effuvdd6G/p/vI9+6917Sw/H/E/717917riUJ/1Q/1rj37r3XhGefqb8G55+nv3XuuWhv6f7yPfuvde0sPx/wAT/vXv3XuurH+h/wBsffuvddBdPHP+x9+691737r3XYUkXA4+n/GvfuvdeKHm4PIt/Xj/fH37r3XViPqLe/de660k8gt/sPp7917ru1uDf/Y/X37r3XYUn6D37r3Xelh+P+J/3r37r3XtLf0/4j/e/fuvddhGuPxz9bj37r3XFr3N/fuvdeAJ+gJ/1h7917rxBH4/173Fv9fj37r3XLQRaw/A/I/I9+6911pYfj/if969+6917S39P+I/3v37r3XtLD8f8T/vXv3XuurH+h/2x9+691ilVrrccc+kj62sb/wCt7917pP5OqMMTNf1LZrAKWsQUIYH8Xt/xX37r3VRf8wf+YNtv4u7Vr6LH5KmqN4V9LKKSm1qDTt4yAzohsrA20/m3+v7917rTH74+YnZPd+5a/M7hztZNFVSSvBSpUStGof8ASreq1hz/AIA249+690WbH7pylNX/AH8snmmUCMQTHVHGXj9M7BuAdQI/PHPv3XuoM2Qq6+skqySrys5EQ5jPkkt41B+lhzpFv+K+690LeMix38CDvkKKCuR4446UN+9Mo9OpAfodX+AH+t9ffuvdQp6nQCrSNM0SyNUcDyQhSQkjXFze4P8Avfv3XukvPUusqypAwWVbxSy30MbhjdbX/wAP9t7917oU9p0s+TpJKyKEqsQAknjJVwh9VlJ+g1Ej6H/Dn37r3Trk5YIaL7erlWoc/u+FdPlgIUNqdm+t73tx/wAQPde6Cqsq0aWX7R44JbhrTWMMil9Oiwvzwbn6Xv7917oNszkZqepqgLSpIz2mUagpWxkEY/oT9P8AeuOfde6SUWVWQsyySRFGZagSm+qMrf0qfx9COD7917qbDNhZoQtYajVKHan8SoQhjchfKW/DcNx+CPfuvdcq+uSPHS4+CZAkoDRklL6pDqcyLyQFvYH8Ae/de6BfPZyShaCBvPURrN9qy0q+MohP+ckUkfSwIP8Asfz7917pnXIGJjKzMWabxI0j6iYWAKO3+t9ffuvdOlNk6ioidT4ZpZm0BV5LRglQ5J/I+v1/3nj37r3S4jlxE+IamrY4IJKNTKs4lCyyEJpCMp/xPH5+n+N/de6CKniWXISwqgeolf8AyVZZkWONdYLSEE/X624BN/8AD37r3UjLzLSyTU1RUIGh0vGYiJI21WYAFgDcAgG/054t7917qLHumiioKmBqc1NU0qpTVMrgJTAgatEf9ok/8T7917qTQ5mNoVlNQzusjJNGxWHVGTc6FAvb/eh/re/de6UcG86OAwT0YTGy06aA1PLrkdxz53JBs3F7fn8X9+691Gbe8NWKpquretnldUFpCZHW41SO3HANyRxyLD/D3Xuum3LIUdhUswBNmaQ6VT6qqKPxa3+P+t7917pzoN40qU0tMkp02DNJ6eZBzpuf8R/vVhx7917p0ocvSVU8U9PUXm1Fp1cCS6BQulQPoLCxJ5P+Hv3XulBb7u1RUeOl50xwicK8i24mVfxYEcf7Dg8+/de6ivDQwrNHDXNNMXJCu36STyAb/i/1H1+vv3Xup+NPj0O7xlCChJNySDc31fjj37r3XnKzSpPBL4tD6dWrhV+n7Q4sf95Hv3XuuLrTwzsNH3odGkDEq7C/9b88G/F/fuvdTqamonNPOkq2bmTWNBiupNgB+eBb/jXv3XulFRbobA0tbQxTBockgjmLglIkPAdRyPzyP6+/de6TFTn2jqFEJjNPSaVDaWuABbUNFuL8j6/6x9+691lpqwZCd6mENrkRyxtpjYljqt9Dzx/j+R/h7r3SwxWXrsc5aOYJM6hEkVfJ4yqkC17i/wBfrfmw9+690s6TNSzyeUND5Y1ZJZHiS0useohQtr/635v7917qGMjUKJaVKrxU6OWkVQQHmZiC+kn/AG3+Hv3XununZNPkjkdnDKFKnT6jyef9f37r3U8xGqcrVF/X6IEYm0v9bMeFFwP9h9PwPfuvdCr1d1vmN1VjUFFSPVVUcnmhSJRaNFBOtiOSL2B/1xwfr7917rbM/lVfBODZ1HR9o7yxMZy9TFHLj1qYgPHGfV5UWQXB/pf/AHkce/de62FqelFPFHFGAqRqqoqgD0qtlJH4NrfT/iffuvdZgDbgE/7c/wC8n37r3XO7GwINvobg8g/19+691yYAL+Rcg2tz+Cf949+691i9+6912AT9AT/rD37r3XrH+h/2x9+6911Yj6i3v3XuuwCfoCf9Ye/de66sR9Rb37r3Xvfuvdcgpb6An/W9+6917Q39P95Hv3XuvaG/p/vI9+691wKm/JYf4fT37r3XgLfkn/XN/fuvdd+/de67AJ+gJ/1h7917rvS34UH/AFyQf9t7917rqzflbf61yP8Ab+/de69Y/wBD/tj7917r1j/Q/wC2Pv3XuvWP9D/tj7917rsKx/H+v+P979+6917xt9bn/FeAQbn+o9+691xItwffuvdd2P8AQ/7Y+/de66sR9Rb37r3Xvfuvdd2P9D/tj7917rqxH1FvfuvddEH8G3+wB9+6912Fb/E3+nH/ABT37r3WUEAWI5H6eDc88e/de64FSOLXt+QDz7917rqx/of9sffuvdZB6VNx9b/7C/AJ9+691jAJ+gJ/1h7917r1j/Q/7b37r3Uc3J5HJ4Nvpf6ce/de64spDfWxt/Tg+/de6wSC+qw5/P8AiQeT7917qI4Jtb8X9+691Lp0IAH+P54vfgf8T7917pwCkACx4/I5H9eCPx7917rux/of9sffuvde0tfkG1iLWI/HPPv3XukRu3blHn8fVUOQiM1JLE8bR3NnV0YHgEEcW59+691pJ/zZPi7SbQ7Mzu4sTTmjoqqqknUKJI2KveRiXU35v/W/1uffuvda2XY2Rp9sVM01OY2lWSWOWNfRKQ942u31P9b/AI9+690WVMrlKquCp5pIJGJmiaRxG6MeNSLYMLW5PJFv9c+690JmFhVJlmaAxqzBgUDlhZfULHgf4n62/J9+690N2CjOSeN5AES4KRSKihglgY72/wABe5At/tvfuvdOeaxlAsUjQRGnKRsf249K8ctyPqv1sCT/ALH37r3QfnceMwuMqY5p3jrpKguVSETx1URiamSFlB5sWvyBY8j37r3TDBuyNkmESSU61EpQFhpCIpIbTEbhQxFweP6fjj3XupVJl5p1QI6Rn1AmUhFMZ+vq+tyfrx/tvfuvdP8ALlFFMSkd57KC66DEovewFrn6fX/X/wAPfuvdI7J5l4kleojQpHGECw8lvJezlfz9L/63Hv3Xugiye4J7NRBkaCVrs5fkMwsb8fgWv7917py2lQVu48rBhaOJpZHKImhdTcC1203Juf8AeRxyT7917q6X4q7UTpXDvuLKYiF5qylUqZYFEqyFQQ9prnnj6X54HHv3XuhE7J7en3bW03hjnangWZKldV1ie/oKgfpUXuFA/wAfyffuvdK3ZEGJqainkyVcIhJQRzxOjkqFLiGVHK3OpELS8AE6LAc+/de6YM9lYsW00Esx1r5I9bSCXSEUMGBPBJB1cDkk24At7r3QOZzsZsbS11HSVLmKpEfl1mNYpWXlFD2uCLk3X6/61z7917oGYa7Mbmr5sdaSoo5p4ppYI/3kadDqWRI2+hsQCRa9ubj37r3RpuuuvphHF56SHxMBMaeVSpKSAByFsLG4+n9b2N/fuvdGZoqGPFw09Msep0HiVEQ+JgfXaQDiyg8C17/7C/uvdT46GKplBnbwETlLLKoSqjIsvFuRcEXvc2I4t7917rFopVeaKRwnhlJVHaQAKr/oX6CxHI44vb6kH37r3SsoWxbov3Tx07SLqpnZlMbqqgN5ZAeATfQt7Xvx9PfuvdBPvWTF1aVFPA6XjVJpFGoBTG7ADk8f1NvqCP6n37r3VPXyhqacTVnhkQATzMVQh38hNn9LcH8c2/w+o4917qv2myMiStKs00bxsyLYudNyCStvo3A/AI/wv7917qFuLP5PLyxiernqJtIVXIkkYiK/6hwfo1hzbj/A+/de6bcXS5LJTQIkMhUK8aMsejSRZUBAtYi5+vNvfuvdGi6y6byMrU+Uq/EkGuEapHBIU/q/bHN7/n6fj6e/de6PJh9pSY+lhEMbeERsJAqghA3Aey882/P5/p9ffuvdCntvA1LQpTLAZYirudQ034U3sPrx/Xn/AFvfuvdGX2JsdlaGOeGKzmOWmRm0amKrrUAfkWBv+eL/AIv7r3Rl6PbLJQS+J43lS6pptZE8YUgtf6gk/wBTwP6+/de6e8Vh8jRREpFLOsP7im5IQN+Ap+o/x/Pv3XupVO+eepqTU08jQSSweERI0hRkNwHB/H14+l/fuvdKOperBheYFdEi3Lal0sTYegHg8AX/ANf37r3Uijy2RuXBcyxvIY2RdIKlrjyg/UgHi9x/r+/de6EPaeVd6mMyCMVNn1TO6pdUUOy3vy3Nhf6f4H37r3R5vj53HkdsZyiietMFK7IpSSYC6XuQVBJuP6j8D6X+vuvdXs9Z78ptz4imqoZhIXijYOXXk6ebW/r/AI88+/de6GWKfUQAFbVbgcG9ueL/AEtb37r3UqxH1FiebcH/AHr37r3XRFxb37r3UWVSB/j9AeOf9h7917rhYgr/AF4P5/3n37r3Wb37r3XakrwvFzf/AGJ/Pv3Xusw/17/7b/iPfuvdcrH+h/2x9+6911Yj6i3v3Xuve/de69z+FJ/1re/de69z+QR/r+/de643NmP9Cbf7Ae/de68pJBJ/r7917rl7917r3v3XuuLNptwTc24/H+Pv3XuuJ1AgA3J/Fh7917rmL25Nz7917rkAWH9dP0+t7H8f4+/de669+691737r3XvfuvdcGLD6C4t/Qn/evfuvdcdbD6gf7Y+/de64ksbG9h9CB9G/wPv3XuuwSALH682Fjbj+vv3XuvWZufr+PwPfuvddEEfX37r3XVifoL+/de697917rogk8Gw/1r+/de68QePUR/rgc/63v3XuvAH+t7/Tj/inv3XuumFx/j+P+Ke/de6j6F/p/vJ9+691xkvxbj/H37r3WSJiLfTkgf7Ace/de6kzxCRG4BBWz/QtpP8AQH/effuvdEc+S/TeP3rjKmpNGhq40lZZFUMo0qSpZh9B/r/n6e/de612u59j5bZ+4quCqpTHDLK0STRxg/tk83IA0/Xj+v0BBv7917ovWWp4aV08FUZIZiweDSVKMLXZST+SR/X6cH8e/de6SmSr5IIy2oLpS+ldXpLiwe9ibn83J5ta35917oFd2ReSsSOGoTIeSATTNEwC0sz/AO6izXGpeQSPx/sPfuvdARvfHV6YqoMWZgoikcjanYAyIACYE+v1tx+ffuvdV87rz2ZxdfU+LJy1SiRifFIVsb+kcf0v/vf+t7917pKwbl3RUysKOqrHSTSHjLNYMb3VmN+ePr/Ue/de6Nz0fRb7nqIJZYZ5IZpE0lXLCIq/1OoH6j/Y/wC29+691azsDa24Mv4pqqJvuIqdYWf9IMekMmkMLHT/AI/4H37r3Qxjb9bt7SzSllkVg3jUFdT2IDBr3+n04/rf8e/de6zPuWup2KJUupMYWQx3jKqouhAU2svP4vz7917pnm31FFrDTzFCfG00kpe8huQfH+f8bH6/6w9+690A+c31kK6WspI3qp5jJLHTxRE+WoLcFY1a40i4uOL/AEvwPfuvdFs33mqwk0dTPN9zQGSOpDIkfhnuGYSEg8KLcfU/1FvfuvdBLVVdZUUtZJRrG9PBSRyVUxZGlZ47iHSjDgEav9fi54Hv3XugJ3Nmp1veFnlP7kfGkWH5Kra55/P+t/j7917otO7ZamrqCXYRxq/kckrZbn0FLW/x/wBhb37r3SBioqypqpEppPXNwdBYrUqGsHaP8EXJ4PN/fuvdDRsjrHM5RA2oGAyhRC8a6jq5uDpvzYf6w9+690YKPonKzYuCKqRfCJPVHCNBCSC+sG3Niove/v3XugG3ZsWqwGQqFkiqGjjkBEscRCnRxCD9fpzf+p9+690HL1eQx9esnhZ51kj0zsoIQEkKDG178Xt9Le/de6GDY2co8dlHqqqdKKLI08tNPV+JJFhqakKEeUuLIpewbUfoeASLe/de6AvvGsoHybzQIsVHJTt/k1MjRUr5GN/FVPFGGZFGpQTpJB+oNiCfde6KpNRfciVgrSw60ZyrDSuq40uCDf6Eraw/re/v3XuoKRRU9Tpaw5trkHKLIC13U34Gn6W+h+nv3XulDtg1FRk0hx8qJWLrmikl8cUcaw8+RJZSEW9+NRt/iffuvdCMmZlr6kvWOGq4y0VTqjUCYrbS6yIfVe3NrX+v9D7917oauuMzNPuSkqyRTPC0K6lVViIjsFjVQfq3H+F/6e/de62z/wCWqaidMJO8sc4keN9Ss5AA4WNj+Dc/6xPv3XutrHYULjDUJ0KCYIzYH63QWsCb/X8c/n37r3QuQAgC4tyf94FvfuvdSfyfrfi/+8+/de6yR/n/AGHv3Xusnv3Xuvc/gE/63v3Xuvc/kEf69vfuvde9+691737r3XvfuvddgXNvfuvdc3P0H+x/4p7917rh9Re/I4/2H1Hv3Xuuvfuvde9+691737r3Xvfuvde9+691737r3Xvfuvde9+691737r3XOP9V/6C/1Fj/hb8+/de685u1/weR/rX9+691w9+6910Rf8kf6xt7917rwFvyT/r+/de679+691737r3Xvfuvde9+691737r3Xj9OOT/T6f7z7917r1yeSLfj63vb8+/de697917r3v3Xuve/de697917r3v3Xuve/de697917r3v3XuvDVcafqDf6X/3j/X9+691m9P8AX/a/fuvdf//T3yPfuvde9+691737r3Xvfuvde9+691737r3XO37ZsSL/AFtx+be/de64e/de697917r3v3Xuve/de697917r3v3Xuve/de697917r3v3Xuve/de697917r3v3XuuTGyjgC/J5/3n37r3XH37r3XRAP1AP+uPfuvdd2A+gt7917rogH6gH/XHv3Xuu7AfQW9+691737r3Xvfuvde9+6910Q31B4H44Nz/AL63v3XuvA3H0tbj37r3XYv/AFtf68m3+29+691yf9R/2H+9e/de64+/de697917r3v3Xuve/de6jVBNjyRYc/7yT/re/de6LH8kOxP9G3W25NyrqM9Djp5KddJYllQ2cW/o3+9e/de6+eZ85PkJvHt3tXM1mdqTUwrkaqOCGZzKiRtLZdSte1hx/h9PfuvdE/XISUMZlqKSjETrqDFF9QEYvoBHBv8A8VPv3XuplDkIqiYmGhRmlYiSOUk/tryq6R+L3Nv9f/H37r3T1TVtOqRxyY6DSJbKYy5aMEhGvY/S4H+w9+6906CGKKuJelURTIv28iSMv7tgUUg/i/4v9fx7917qZK0hqIA0UYkZb1AR/IrRKwDiQcf04H9PfuvdKGhnwtZUU5rDAKSlMlqZnkYTHRwRIgun14FgD+ffuvdC7is7tJNsmCGoaGsmkdJNI9CwIS8MRaO11+hP+P5+vv3XugMzubrJK2UQt900zMikEIViU6A5J/oACPr7917oKdwZpqZmSnOlVLK8zsDcx+l2Dfnnn/be/de6Dp9zQyyjySGeKZjF6WKlShJYC/4tz9eT7917rBUZKgV3kpSUVo1SMTszMPqzAn6G/wDh+OPfuvdJaszjU7yVHlVCXQQQxgtHpRdLEf7EHn/e/fuvdQp90aNU0xs7qA7udTKo/UAf6f0/2Pv3XukfldyUFX+1+4Gb0RP9Q/ADs5Fv7X/I/wAe/de6TFRn0ox4ZXOoaEQsRb9AI4H9R/vPv3XuusduMhaypjyUNM9HSO0Mch/zzlyREg55/wB9/T37r3UA7wqKymMVQUjkBJeUtdqhA2rS1je17fU+/de6YKrMyLO9Z5G1IqtE2sfqC2DKfqOABx/tvfuvdQKrN1VRJBIap5C8beUhyZBfn1ckH8e/de6bv4pPH5TrZhK+u5v6Sn54+h+tyPr/ALz7917qRFmMrUEiKYDxIOSxBYaubA8XP05Hv3XusEmdqEmazuT4yjsSbCxsw+ljzzc+/de67p9yyW0LIkLgW1AgFx9Wu4uf6/7H/D37r3TzHuKOzxzS3YENEVb0lr3YMq/7E/j/AG/v3XunKm3Bdr2vFcOWP6SFAXTpv+eeeP8AH37r3Spx+fVKhJzM0SXHqh5JUi+klT+BxyffuvdPbbvSOmCwzh5pnUeSQ+sJqC6Vubj6/wC9e/de6cYdyeQNM6SGOnZBIwezkWAOkE8/k/8AFffuvdPo3dSeNghN4B6YpHsz3FvISD9bfTj/AFwfz7r3WSPcek00wdBC91iRpAzGS4UXvxf/AH3+t7r3TtS5eSZo2mZUt5IyUbkeZrhgB+Dxb/kY9+6906CtZUMCGYxIS0ZDC8hHDAheeTf8f4XHHv3XupUVbHMBG/8AbhPEgDEXPKf6/wBP95/Pv3Xum5I0kjqHeRYmUEwIHKiXTx61P0I+nHv3XunGkyk0MIB0DREApBupJIvrsb/Q8G9xz9eb+690rsZXShVkqY2WHxiRC4KpISbBQ4/H1/x+l/fuvdPcOdEc7xvoSJkK3BBVgOWZXb+vJv8Aj/W9+691Ox+4dvwSTJUxTVIlglCEShBHUg3WeQn6gWP9LD37r3Sixda8pjMisIZ0DwhdJQ24ZyQb8/Uf14/Pv3XuhC2/gcvnauKOmUyLJMqQpY+Q3IXgm/5/pz9CffuvdbGf8sz+X9nd4ZzGb+3XT1NLg6d6dvtmjZErAvr0MrW9BItce/de621No7Wx208RSYrHQxwQ00EcMaRotlES6RZgLi1uPfuvdKct+AeAB/rn37r3XGJiWYEkgfS/+v7917rKn6R/sf8Ae/fuvdcvfuvde9+691737r3Xvfuvde9+691737r3Xvfuvde9+691zWw1Egmw4/pc8c+/de6xkX/JH+sbe/de68Bb8k/65v7917rv37r3Xvfuvde9+691737r3XRF/wCv+wJH+9e/de67tb/kZP8Avfv3XuuJaxAt9bf7yffuvdch/j/vA/4j37r3XvfuvdcSxvp+i3vqFx+P6n/H37r3XYtbg3/xvf37r3XiAfr7917ruwHA+n+x/wCJ9+691737r3XEtYm/04t/j/X37r3XlLXIb8Wt/hfm3v3XuuXv3XuuJbnT9P8AH/YX+nv3XuuQvYXNyPz9Pfuvde9+691737r3XEkg3/s2/wB5v7917rKTdBb6E3X+pUi4v7917rh7917rgxsRYckfU/S39Bb8+/de6xGxFrf6/P19+691jcWCqOAL8e/de6iPwrEfXXb/AGHv3XuoxIBUWNyCb/j6ke/de6cIblFe97eknjgn6Xt7917qchJHP44H+t7917rl7917r3v3XuotVEHjI0IQVNzYH6nTySD/AFNre/de61/f5vvRQ3RsfIZ2jMvmpIpnkFOmppTZrgagbWvbji/+H1917rRe7c6XzFTk6+L7WS8bTSBHRvIylipJZfqD/vHPNyPfuvdAFQde1uNrdFdHBGqf6rUoCjhFL35N/qPrb6+/de6VNVMpoVx/hpYaqBrwz0wV5lCkeuUKLFSo444P+N/fuvdCFttFp6WGaZhJLImplYA3AsC4vxckfjn8fS3v3Xun2vyOOqoHpIwLtGQHBYNGtydDXsDz+SSfpc29+690XXcOPpEebTJDG7O3iaVEMgCMHVA1jwSOCeTz/h7917pJ41ZmEiNEgUMqI6gesKeA1+L8Hni/+Pv3Xup8EkkYeRVV2jSQur3KxBblWEY+p/r9B7917rKczelkFwjuyx+T1i4ABFkc8C17EcH37r3UbK0OSraATRy0kA8PM00+gOlrWU/k/Xj+v9ffuvdBThdv5PcebpcLjo2qaioq/B6QDZnI9SkfqA1cfk/0/Pv3XutgP4sfCzbuwtn02+95Qxvl5aVaqKCqRg3MaSKSykWGq4/HN7Xv7917qT2zuXRSVsdLpSCNmgiWnNlhSIcMinkD6fW35H09+690XXbP32ZFXFUSSEs3nj/VFrSIj6lbG5t9PpxwOffuvdCsmZnxdM9PoqIzTQxspjfQqro5fySGxP14PNwL+/de6D7fe8JXjhqaxwwqoRHEY3VRIFJAEpP5+g4IFgLWIN/de6BKjocxvSuqGx1VBGuP8ZemmdSJg7GwpVYWdxb1arkcfn37r3RxuqurZKamhnqoo4aoxM8k/meNXkJB8djc2NvxwOR+ePde6NHhI8fiqZvKBKYEaNjGzs66vqFdhc/4av8AYe/de6dq7KUwiMlBDKBKqxQ/cBdbMqsCdaD6XsPr9frxx7917pL1uV3HSxwRyUAo2lCvAzIZDKsiAB4ytwqsdNgOAQTbk3917pF12I3blq1qiryD0yVCLcyMv7RA0aFRQAQSPzc35uffuvdDPgqE/wAIipchJDUvSQRrG8YVGne/okcKAbjk/n37r3WbdHXGOztAZcYZIJ5IUj1h5EaqltZ3YG17auPpf6W4Hv3Xuqrvkj8Vt5Va1D0FmvUSyCTyEyTowuEtyRybXH15559+691VRu/rveOzJ6igyeJqaTwyNqYRs5Z7n16gOBpAH55/p7917pK4jE5BYv4wKuJEppHQx+RDVDyIAy+Jhe1je/0vf37r3Q79Y7bpaqpjM8iiAyLNISG1EPYkuRYfng8XN78W9+690fvZeHwePnp45JdFBTQyzeaRQZJQsYcRaBweSeP6XP8AX37r3QkVW7cUmLoaSjo3geEOKiphY/cVoaXUoZG4XSDzp5+l7n37r3Sm27vnExOyxECTSUjaQEJKwlIcuwsAwUAccEcj37r3Q6YTf9AJqdDKR4reOWFhqbSoubEmy/gkfX6e/de6M5sXd2LqIm+5fUssf7a8GMSXuXv+eLC1wPfuvdGJwNRQ1NOopTG33qqrTSxaWT6+hSOLWA5/rfnn37r3Ts+PpaOM1Ez3bS2lEUMHlBIjbV/Q/wBP9vyb+/de6ZZYaGWRA4ZppgkkUaBWEjBiSpUcXBvfnm/+2917pHZOY0VQbpaN2NguiNQx/tEr/j7917rjTZSOMB0jijdJterkj0WIKn8sSfpaxH1vf37r3Qq7V3pT/wARoJfHZ4SfLNDEyLGq2kvI5IszEkWsABb/AFvfuvdW+/E7vKDImmxxYxQqukK0gaWykC9j/W3F/wDbnj37r3VtuEySVkEM0Ll1ZEYWPIWwNnt9PfuvdLaJ/JGGA03v/U/n68+/de6ye/de6xuoYi/0sR/iLcn/AHv37r3UBrhx+Dx/vfv3Xus6H0kEjUPp/U3/AAObf09+691yUH6t9fp+Pp/sPfuvdZVuNR44+t7j/YD37r3XNpSQAL8C3P8AX+vv3XusRN/ze3H++t7917rr37r3Xvfuvde9+691x0i/1P1va/F/r7917rlYD6C3v3Xuve/de697917r3v3XuugAPoB+fx/X37r3Xfv3XuuwSOVNja1/fuvdcWJ+o5JsbW+gtYnj/H37r3Xgbi/+3/wP9Pfuvdd+/de697917rogH6gH/XHv3Xuu7W+nv3XuugAL2/Juf9f37r3Xfv3Xuve/de697917rxAP1AP+wHv3XuurD+g/2w9+6912efqAeb8gfX37r3XEsUtpAF7/AI9+691jZixufr7917rEwADG31t/vf19+691ga2k3/HI/wBf37r3XGJ9TqLDSDbj6m3N7+/de6cwwII+oJt/jwL+/de6QW7KOOemnSQKYyrIVcXBX6WItz9P9h7917qnD5m7KwM2Dr5lpFWoCOyyRxjWpABvZRcngWsfr/sffuvdUZTYuY5OemExaIs6QqSUIk12ubg82A/HP+9+691Hz2CpaWikmMkL1OgeRAbWQC12ZuCf9h/sP6+690UrsHeVDt2OQ0skctQqs0qB1VuDp5UEarkix+lh9D7917olW592ZndNa0FNMsMdQ8gMTtZAwIJYEkgfUcjj6+/de6LZuTEZKiyk8bC6wya5GDeRHuR9QRZuR9Rb37r3XHDZSsoKhbrFoW7KhRf3FJNza45HHP4v/sPfuvdGk647ckwk9KIJvCkhQOsyqqF1I8if1BP4/wBjx7917q0PpTvSjyPhhyFQoJkQyzx6dAjALOoA5Nxc3P8Ah/T37r3RvKbdG3s+LU80ckTosiMWRWCWOgFWuCf6/j6H37r3Qb7ooIkaSWlaUo8hACfrdGF7iw4H9b/6349+690DmdpwlKHja8vnYzsoYRxIF1rKkl+SL+o2/oeL+/de6DI5dqSoeqo5oRUR0zwL5zpLSyn1SwyW9LekWH1Jv/T37r3Rct1x1klRWVVQJqoyzGaXyhlLSPy3lLcm/HNrH82tz7r3QdVlFkK+EosiwSThoAiMFBZQNEZdbArxbkG3IB9+690DG5IJadLmllNeolp6tXUrHpPpVoGY8/Q/7z7917otWXgqIq4xzKUWYWWSVkYI9/Tq0/ixv+Pzz7917pVbZwsFRkIGABkVE8skaWQiFgJCgF/rqH5P+2Hv3XurE+peu8ZJ9jNNUxCOeJJk1ujktIRceMaSbAHm4t/j7917o5NRtradBjXlq3olhpyqNUuwMYjRRwpW12Ynn6WNv6+/de6Jx2VW7BqGrsVjTjp8g0NVJS0paMNV/bQmew1fT6EM1+CRxb37r3VZW79w46tzgELw0qxTuFjvZLrKVubj6aQupTyCfr7917pN7n3DS0VI8lOiCZyFkleUxo6MAGMdrGxPPBBBAIIIBHuvdFz3Ju7MZrVT1c8k0NPIdEvpc6AoSOPUBdgAqjm5+nP1v7r3SVo62SnKBUAjUmTVdhGRGSSZEbk31D8j/D37r3XOkZf4n93XiSSmne6O6LpuVPpcWHpU/S30/rwPfuvdOlDKKGoDpXRxJMxVKymv5YIpGsUREIYccCzcj6/S3v3XulFjyqyhYXNUxZkWS7gksbxEg/k+q9h9f95917oxPVeN/iOexUGuBaoVcamlkJTSynUWb/A8WuP63v7917rcS/lj4vJUmMxdOYYCjGEsU8baX16SVYAf1+nJHH19+691tHbLp5IMTQB2DHwx8EDi1wfp/vr8+/de6EmBVGkfQE8/4c/8a9+691IAsx/1h/xT37r3Xf8AS5sL8/63v3Xusq2DG3It+b/X37r3XK3+Nv8AAW/4n37r3Xf+xJ/17f8AEe/de66IB+oB/wBce/de69Yf0H+2Hv3Xuu7AfQW9+691kUWBY/S1v959+691jNiSbDn/AGPv3XuvWA+gt7917rogH6gH/XHv3Xuu7AfQW9+691737r3XRAP1AP8Arj37r3XdgPoLe/de697917r3v3Xuve/de697917rmRZRa3Nr3AJ5H4Pv3XusYsOB+P8Akfv3Xuu/fuvde9+691737r3Xvfuvde9+6910QD9QD/rj37r3XrD+g/2w9+6913YD6C3v3XuuiAfqAf8AX9+6914qCLEC39PfuvdeCqPx/wAT/rfX37r3XI2AAAH0HNuf62v7917riQD9QD/rj37r3XdgPoLe/de697917r3v3Xuve/de697917r3v3Xuve/de6//1N8j37r3Xvfuvde9+6910SBa/wCf99f37r3Xfv3Xuve/de6yH9At/hf37r3WLm/04/rf/iPfuvdd+/de697917r3v3Xuve/de697917r3v3Xuve/de697917r3v3Xuve/de66Y2BPv3Xuu76lX0kCx+vN/URf/ePfuvde9+691737r3Xvfuvde9+691737r3Xvfuvde9+691737r3XVgSCRcj37r3Xfv3Xuu1/UPp/Xn/D6+/de68fqf9c+/de669+691737r3Xvfuvde9+691HnBIAAJBDarAfQAfX37r3Re+8+u6XsrY+a2tVsUiydJNTNIbHx+UFQ6agfoT9B/vQ9+691pBfzEv5bvYnVG48jubCY+tzW3KuaedpqSnEjppk1nyMlz9AQb/6w49+691S5nIMnRO+PrqKdfttUapMWi8YHJFjbkWt9Ofx7917puwtVUjJxaZGSmCLH4geUcoF1K78E8D/YfU+/de6X33dJTwv4Z7yvIoeRlILlLB1I/wBe39R7917p4xz1eQgmWN452gVnVmAXQgGomJfw/HFr+/de6gxVEyS6DHOPJqM8soD3FrgjWBz/ALb8m3J9+6903T5Slo1m1MyzSMywoxaNWuNDvf8Arza/4+n+v7r3TljszTUywUlNU6qeQIZna2qKQDSwUA8D62t9RyPfuvdd1+ZgqJJYlgE8ccbaJYf1xRAeuQseQR9ADa4AH19+690FufnpK2iqhTmRnWK0OmwuqixLA83Nv6/X68Ee/de6AarmSFinmZUMdz9QzSB/UCBYgAi3+9+/de6ZZtyUyRiJkLCO7XLnguLFiR+T+ffuvdJev3E8UNqUak1F2DMXCcagoc/1/wB5PP8AQe/de6RVXuismURW1x3ZmjVb2JP1c3N7f0vb6+/de6Ss245vK8krNMttJCAlkVTdVUfX/X/x9+690xV2frJZRKYG9RAVnJ1KALR3Xm3H+FvfuvdR2ydVKrgygHSXUAWubXYgX+o+lvfuvddHM1bLF49cbKvjJJvcta7Hmw/N/wDiPfuvdSo8jOwhBc6E4OonUefVx+P+Rf4+/de6U2NAfWVVnJUlSR6babEaL/19+690o0xlbPRyS/agxwFVkkCXVNYsote59+69119lLF418aU7sghhZgbzMCeWt9Dybcf7f37r3Ta23K5w5ddGtm1uxAUm9yQf8f8AW/1vfuvdMVXt6qNTDTJE5H0bxISrB/6MP8f+J59+690+0exa+WKoZHaN0F18lw1ioUkIbf6/+9/X37r3WWPCtj/H5q4xoQS4YgaghsVKfX62F/8AAk/j37r3XCXKRCXw0M5mJV9ax8WCm3Fgebf63549+691GXPRwLYU7EgmzSm4VgbG1rcAj+n/ABX37r3TvSZmeqp/25WF3AdE/UWP0P8Ahxwef6m3v3Xup9PUVlHNDKjJKInRwhJk8pBD6GDXsbGxAt7917pzyWXyEsizvCaYGQTqsPpijRrNpUf1/re/59+691CO76injkkeRnDMV4YgC9vUSPyL/wDFPfuvdPG3OwoosnTitnkWlK6C5fXErEWjZh/X/bc8+/de6e8jv/zVKLQzMlOZpESoIJ8xvb0W4Fje3/FLe/de6b6rfdVTtAkkhc/VtY9RVja/A/IN/wDE/wBPfuvdOUG/4wsbsiyyqQxZnuoQfQFVtcccn8Hi3v3XulY3aVVWU8FMh1Q04LRR6Csas1yFAAv/AIckj37r3XeS7ByNfBBAlIIJIqe1o4yBf+ybn82A/P1/xHv3XuoeGzeZraqKl+zqZaiaRQoCOY7qbDUDfgg/7Ef4+/de6Pr0V0r2P2BXU1NRbfy9QrlEWOOmqHUqGAWPgWAJ+lre/de62ZPgx/K/zWSmwm4+wsa+Px1NJDUrSVMN5qkBtegh+QDb/bf0+vv3Xutpfqrr3A7D2/Q4bC0cVDS0VMsUEUcKRgaAFAJA+vA/JP8Ajz7917oVz+kDgMAoFjzxx/vXv3Xuo7KdQJBtxcH/AHn37r3XNPqCCbGw/wBgD9PfuvdSPfuvde9+691737r3XvfuvdcTfgg8fn6fT+vv3XuuwQfp7917rv37r3Xvfuvde9+691y+i/X6kcf631/4j37r3XH37r3Xvfuvde9+691737r3Xvfuvde9+691737r3Xvfuvde9+6910AB9Pfuvdd+/de65MAPTb6WHP8At/p7917rj7917r3v3Xuve/de697917rogH6j6f6//Ee/de6439RAFibeq/PAuOPfuvdeJuCA135sSLc/T/evfuvdchytm+v5/wBv/h7917rsACw/Hv3XuuLXFzfgfgW5/wBiffuvddqdQBt9fx7917rkBqIH+x/23Pv3XuupGAPA4AA+the5/Tx7917rEXJ+nH+2P+9+/de6x6iwBP1PHHH59+6914ADge/de6xPcsPwB+P9ce/de6wyAabf1a55+vv3XuoLmzfS4BNh9LWN/r+ffuvdZ6eQE6b2BNjz+foAffuvdPEf0/2P+v8Aj/H37r3XTtp5vbi/4txcn6+/de6wpPqt6ubgEAC/P+B9+691LSxUkHUdBIBtwPrb+n1Hv3Xui19/9aUPY21MliK+gjqhVU8quHRCpYJ6efqOQBwRb8fkj3XutQP5j/CzcWzM/mshBTRUuFknqZwzQhZEiB/RrUXIAAHLX+t78e/de614u7qBMVnq3HwVSywRSMJBEdLIVYr+ALn/ABvz/sPfuvdArjmpktxaSQoquV0tpt9Tb6jn83H+8+/de6EbFq7p4hN9V0j6DUTwUHBsOPxb37r3WfL4s0mP8okNOGNm8pdXuvN0k4F+eLG/v3XugbrYsfXyzRSPaSnhadDLI5aT7cguFFxwPwOL88n37r3Sdy8tJEnhxFUsqWWaRgrICzRgtYSXIte34sbj8XPuvdJNMhMHMbyhFMZQMrWa97sXYWJFvybj37r3UukykEPlkrKU1p8LokRlkW8lwElBQjgDn+lvqL+/de6SWXrpakmFJJJIfMijVIVQEgFlCHgEfT/e/fuvdWJfCfpCq3JlU3PU0WikotBWSsgL6XjKsrI9vp/xN/fuvdWt7z7JyGCpFwpqF+0pIRGsLNogMappZWPDAAgkAG1/wffuvdEX3DuCq3Dlp/BFPNSiolCSUqp4xZrss1hYH+g4JBvyffuvdL7GvQ0FDHURosHjgVFV0VWUm91kLfkEEm3FiOLW9+690H2+94YsYN6ilnlNfBLKlRA/NOYSAisiketiQ3Fjxb8G5917oB8SMhvyf7SMS1H20iKOGQqkrWYCLgC3B44/pz7917o7vTvT1FSwNLKk0ctNpkeZ4Sg1jlRGJTzf6MTyffuvdGOyOVx+1ce3l8azLGV8SWEg5UKI1sf8WY2PH5v7917rFgd0R5KjSWoji0GV5fO+jQIFJWMXA9Vubk3vzf6X9+6906T7+27Qr9u8ccoLFovHTh/XfSzXB/V+COLf7z7917pC5ns6SoqlSCnqZo1S1MWMoEUSnUv0NwvA/I/I+hN/de6Y59+5zJuFWOHxOzsojpWRJpjzo1EDj86r8/T/AFvde6Era1Tlqqn8k9Qgnk0vLDqsIjE2pUVl+l+LgfX8+/de6GzBVNRI1KlZHJDTySxhmlX9tFQizXsGsxb6/n6fQe/de6UfZm1aOKcpG9FlpPDDPG9NGxjKGMOrOrfpIvY2sL34v7917qu3v/q/bG6qKq/bgpMiIpCp8IS9SU5RGS3Fz9W/N/8AH37r3VHu8evJ9obynx1Uw8UtQ6hEBbSTMBqcm4P1/wBh7917obOvYaGCpGNNVTURXyKlTOB4i8XqCTrfSR9DyCASTf37r3QmR72GGllp5glcqsmqWJ2KNpkKo8TfSxt/xHIt7917pRZXsbB5hKWix0b0lQ/pDtOrXlYL5QVb6825uOPr7917pNTbxTA1BEtSJZhfVE8jaQZCSCljxzc8H/bfj3Xuljs3tWGKoeWrrY0WBmcJHIxAYqCRIL2CAfgc3uf8PfuvdGn2n3fRyeGdasR0gDoFjkPhf0jX42+o/B/r/j7917o4nV3eWGkxJx8mXkjikmQUlQZTMxCkEqzNc25Nzcfn37r3RqsHu2CqRUM/3HlSCaJjIpQwliBIqNe4sPz+b359+690J9HiqesjWrC6VnhkMExkveYHV+2oJsDc/i3+PHv3XukvmtqmSnlcVMZf/OFbsxB08ABT9OP+I9+690iaahp6WBopniklUEqVYDQPprs/PFjf/YH/AFvde6YMlPNHJTtTHxRGUlqkynUwvZlKqbEf8T+fyPde6OL0H2Am2a+illqEgjlMIRy7LIqgjULjnkgnm3FrEgC/uvdbAnx87Mo90YmjihqkmIiiQtrsWv8AX0nn/iSfz7917o4tGx8QP0Gq36tVwPowvzyP959+691P9+691xa5Bt/yP37r3UV0BOq1yLW+v0H4+vv3XusY+v8ArEf7xz+PfuvdSSQ1mH5+v/Bvz7917rr37r3XvfuvddcD+g/P19+6914G5FrEfnn/AHj37r3Xfv3XuuiQPqQP9c+/de69cn6EW/1r8/nm/v3XuvFgOCef9Y+/de64FrsADxxfj/H/AB9+691zJH0P5/1/+I9+6910pXkD/ifr/sffuvdcvfuvdcSCfoSPfuvdeAI+pJ/w9+691yC3JYfUC1v8L3+nv3XuugLX/wAST/t/fuvdd+/de66Jt/S9uB7917rykn6ixv8A63+9+/de679+691737r3XvfuvddEgfX8+/de69qX+o/3r/e/fuvddFgP8f8AWsffuvdcS/8AT/effuvddaz/AIf7z7917rosWtf8e/de64n6G31/Hv3XusRe4IIt/j+Bz+T7917qM7EAkgGw4t9Lk/n37r3WBHCMOQL2sDzf/Y/g+/de6cY5lb6mwAuLXuSfwDzfge/de6S252DUc30IWNzx9bkcf7fn37r3VUPyxM9NhchVCLWqIwW5WxGm1zq+vH/E82v7917rXq3FuxaLc1cTNFTyRzudDEWs4IYt9L/i1vp/Qfj3Xugy3vv0fwedVkjqHOo+NWCM4FzdmB+gufoD/T+p9+691Xr2HmoMxXVElwZQzmRQx9KleVLA2sf99+ffuvdAdX5M0irPCBI0bemJpCjsdV2OsGx/H+9j37r3Qdbj3NPWvZaZadrOCIW1yFmsV1f4fXj8/wCHPv3XumCgx1fkJRM4eNI+TKBcrqFyGtx+Dbj/AHr37r3Sup4p8c+gSrU3CsjGPVMv9pjETYA3+t7/ANOB7917oUdn75zeJkhOuSKnkk0PKZfG8dxpLOLWBN/99x7917o2mx+7srSztSCaRyFDpO8pVUhHoazMf6WNrXP1+nHv3Xuji7R37PuGgbI1tSiwwQOI6h6kRrUOi8RRRj8/1J+v4+nv3Xus9ZnR5IZ4miNRKl3L804El/Q4PpHAseBfj8Ae/de6Cnd9OlJQDISOsrzyPUyRQqUtG7BIwhFr25sVBt7917oIZqunyC/YrSj76ep8cdTLUOY4W06gzq3LC9rgXJ5tyLe/de6B3cVS+KNVFVVDNU0splEcalYZCoN/Aq8k8iyixHNx7917ov26K7z63q6h0LxtOF9QlgU8BZF1Cxa/0PIsOfr7917oJp9q1eQcViTxtTmCaeKSapWEv4SrDUWuLjV+LX59+690gYt5ZnByzvRMqpCskckTMgMvNpNEhuBb8E/X+thYe690qMF8oNz4F4qaoqDGad70kryusWmwMXkeM3NhybWH0t+b+6917dPzG3/XxVuHTNEwuYpoJ45XMMquG1Rxi4Bta3+9+/de6AodrborcvDlarJTzXkYulUzR2RrCYK6lSYyvBAIJB5N/fuvdMWa3LUZLK5PKCoSpaqqnrJSqiCJjOxeSGKIk8A8GxFx+ffuvdJOvysuRZXknV0+ngMjFkCGyqAxPHPFv9j7917qMITWKxjkaN4grmMKoGlQSxuR9f8Abj/e/fuvdYGSIz28fld0UsiqR6fqilidPPq+g/2H09+691kzVdBlpI4IoBQGngjjhhDavHouHLqpGrXcf7EcW5v7r3TRT0TSIiqWjaIm8rqFD3cFiqMP9cX54+luL+690tqONdSpARGIVUxlPrJIgGtmUfX/AGwA5/2HuvdGk6Jx9RX7txsbhpZXqac+Q+oWDEG7LwLAm4/1h7917rd+/lj7JqocViGeFJIvt4SpZXVyB6hpJP8Ar34NvfuvdbFO3oHhpYUaIIURV0jlfr/h9Le/de6WCG3+BFuf9c3Hv3Xupdv7X+qAP+8X/wCJ9+691737r3Xakr/j/r/8a9+691y1n/D/AHn37r3XMMCOSB/sffuvdcrg/Q39+691737r3XhyQP6+/de6yMbKF/NhyP8Ae/fuvdY/fuvde9+691737r3Xvfuvde9+691737r3Xvfuvde9+691737r3Xvfuvde5uLC45J/wt7917rtjc2B4H4Fre/de669+691737r3Xvfuvde9+691737r3Xvfuvde9+691737r3Xvfuvde9+691737r3XJbX5+g+v+9e/de66Jub+/de669+691737r3XRIAuffuvdeBJ5NrH6fW/wDsffuvdd+/de66JA+pA/2I9+6914sAL3B/1iL/AO29+691x1j/AB/3j37r3X//1d8j37r3Xvfuvde9+6910QD9QD/rj37r3Xfv3XuuiCfzYf4Dn/b+/de6yNwqi97fm9/p9effuvdY7ck3+v4/A9+6912CD9AAPxa//E+/de697917r3v3Xuve/de64sDbgnj8A+/de67UkqLm/wBf979+691xYMfobC39SP8AevfuvdclBH1Nzf8A1/8Ae/fuvdd+/de697917r1geD+fz/T/AB9+6912QAbD6Dj37r3XXv3Xuve/de697917rgwY/Q2Fv6kf717917rkoI+pub/6/wDvfv3Xuu/fuvde9+691737r3Xvfuvde9+691yW3N+bKf8AD37r3XH37r3Xvfuvde9+691737r3XvfuvdY5ASLj8gg6vxf8j/H37r3TFXUwlRwQLFbAekFSBxYkcc/X/fW917ou3YvV+D3pQVmKzOLp8nS1SSQvSzxK6ESLpJGu/Njb/X+lre/de61rvnh/J8ir2ym7+qaOZJJBNVzYWKONdUrgu4hYck/m3+vxb37r3WtH2H0Nvnr3cs2B3BS1WHalnlV2qoWWNBTgEmNnH6rgi9/9v7917oHqk1CVIhiEsqoT+6fSH9Vyb2uOb35/w5+nv3XulTRZTw6DBGlPGVXzGMktI6ixEbfgk/4n/H/D3Xuk9WbvkmqGNVJ4zC0qhFXxsyK9laT/AB44vf8Ar/re690mMtu6KrkU1CRBI0KRAhS2mwHqdT9T9fzfn37r3UCl3K1MiSeSJVM6aIvKGJQcWPP+F/8AD/G3v3Xumuq3m9HJVPFIUaUtGyxGwZXPrFv8b3P+x/1/fuvdJs7lGLq1eWdZBVRcQlgUIe+oOAeOD9PfuvdBXnc4s1ZU1EbpEjO6Ki2svJ4H1/wt7917oNslmodZAuF0hSV5Bktb1AEf6wN/p7917pI1WXq2UxRySFZHuqC1roNKgEAfS3PPHv3XumqOSplD65WSxGocqWBPNwfxz/rf7f37r3StxFBj0iec1SrUBSER4w4kci5DD63/ABz/AKx9+690nswtNNVgQxlJfGRICtoma1gy6voP8be/de6S7RVCub/TUeBYAC/p5Fvx/vvp7917qWscrIIpUJQEFVQnUpP5ax5sT/X6WB4Hv3Xup1Gj+bQylWtfQBYC/F7E/U/8UP8Ah7917odNjYBcjPTh4m8IUK6BSC7NyugEX4vz/rW9+690ZPHdWGaF5WppmjADBA5UOV5GtP6D37r3UrE9aPl62qp5cdEiw+OWJ3XVqZLalUW4P5Pv3XulBmOnKmOCOI0jSAusqwomlwjnUVa345/23+x9+690lZ9lRYhiajGKnidFjUQqSvq1SFi1jwPpcfX6Wt7917pDbrXVWGn2/jqmWGRVvIYDqBtZ9RX8X+n+HPv3XukhurYS4unxuWytLUVX3ML+Slu8JUsDq8qngcn/AA9+690y7T67od35ukotvY+aGodnarczmWKKnv631IL2Vfrx/re/de6i9kdbxbQyQoFlEgYGZZwzMrK6h/QGAIJ/I+v+8e/de6R+DxVYrvEiymjnIaRfGGuRxqDMLj6fg/U/T37r3Ssp8dAk6FSfqQR6mdSJLAlf66f9h/vfv3Xulum1FzM9LQUXknMj+KVpwY0BZLqAzD8H8/UfUW59+690Em69rVmMqa3HmJ0lpmdDb1KVW99LDg/739fqffuvdIWDGklFaVtbsqLH+S7H9LBf6f1+v1/offuvdCVkdqVGFxtBXVB0rIvkQajwLXNo/oCR+f8AWP8AS/uvdJCKCrycz6YHllMiqha91A4UCx54tb83/wBe/v3XujCdXfHPsfsfLUtBh9uZGokqmRQYaOeQEMLAAqP7QA/P+H1uT7r3V6Hxx/kddxdk0NHW5HBV1BHUxQMxqKeWPQGGk8n8Wv8AgD37r3Vt3Vn/AAnAxkkNNPvDLw08hUM0ccauwOonS5N+bW/w/wBbj37r3Vh3V38g74u7MqaWvzONGaqKcIZIZESNWlQ+piPzew/PPv3XurN+tPhR0h1ZTwUu1NkYei8aqBMKKnaQafpdmBJP+JP/ABv3XujM4vamJxcaR0tOiLHwFWJVC6bqLWAt+fof9fn37r3SqVBEgVVCLa19K6uP6cf4j37r3WF5EQkBj+fpySOOD7917rErmQm/0JIsf6W/J9+691kQEkgGwBIH14P1v7917qUPx9fx/r+/de64HXfj6f7D37r3XIXtz9ffuvdd+/de697917r3v3Xuve/de697917r3v3XuuTfRRa1hz/iT+ffuvdcffuvddEH8G3+wB9+6914A/k3/wBhb37r3Xfv3Xuve/de697917rog/g2/wBgD7917rwB/Jv/ALC3v3Xuu/fuvde9+691yUXI5AsQef8AA8+/de6xsT5OT9f8eP6ce/de66J0k3JIJ4t/vI5/1/fuvdcgCBY/Xm/+39+69137917r3v3Xuve/de66sDe4vf37r3XFQAx/wtb/AGI9+691z9+691737r3XVhe9uffuvdeJsL+/de64qxJve1v6j0jnk/7b37r3XRYubMR+bW+hP0Hv3XusJ1B9J+n/ABq/19+6912AAAB9B7917rv37r3WF/1H/Yf717917rA55t+Pr7917qHMLEW/Nyf9e/v3XuuMIUNe3Nxzc3/w/Pv3XunwN6eLgk/Ww+n+x9+691jqJdMbEnkKb3AN/wCtvfuvdJuKokaoKgc3tcfkgXHA/wATb37r3SrjXTFdr25/3m1uPr7917qFW0i1FOyuitcWNwDx/W3+vb/H37r3VWvzw2ptJett0ZHORQosOPrWDokWsHxEm35+lrhefpYfj37r3Xzy++9n5St7Ez9Th4JXx0mRqzTCQAnxtMSlx9Dxb+v+x9+690E9PsHORKtVNFOFkYqjLAdOtU1afKw08/0A+n0/Pv3XuuM9LkaEvLLGyggeMxt6FIBF2/JJP1sbEWtY8n3Xug93dvfJzU/hM8kq0+mAQRhwQfosxJ9J5IHN/p/re/de6DWilyGRrjD9rUzVbpKE0ERtIzAEBnBVeL/p4/xv9B7r3Scq66qo2qaTIRTRTR2RtaGNoww12HJBHItyQeT9ffuvdKfAYilr2SYs0kDRnyF7knX/AGz9PqfwL/j+pPv3Xupdfteshu9PFKIYbnzFGuQTdL8gDjjn6/0+nv3XusO3tp1Wez+Pg+1WYyVUMZUhk1uSF4VT9b/n/Wt7917rYp6L2tD1p0zBE9MlPlMhRRvHGxsGHivwfrfj/XP49+690VzsfMLPDUpPlGkyM8zKKaVQYkNyXCsP6D/Xv/rWt7r3QP7YapgFSrzyhWqDIGAKxOyj9ar9OLH/AA/N/fuvdYtybqlodUMtbp8SNp1NqUD6KzKeCfwL3P8Ah/T3Xug82vt/Mdj5xk0PHjVlWRqtFIX1MRfxiyjV9OP8LfW5917o+/WXV2A2pRvkKgwrNp1SiVD5ECgIJdd/Vcfgn+vHPv3XulPvHtvA7colx+NlSer0t4/CCGFxpUSEfXkGwPAP0t7917oO9q0O8ey8kZZVllZ6aWphjeYRuaeEl2QNKQDf+gsbX5tz7917oWMRsvctU5o6egm+3hPqDlgAWF7XW17tcfW34+p5917rJk+sN6xyMRhFklQRpEyRgIik6uV5H0PNwT7917qDJt3eO245ZpNuiViHi8fh8rBGQXcXWwBNxbnm/wDsfde6TKbypMbOqVmFroFiYJIjxvpGk3k0pwPrf1AXI/P09+690Le0uw+vp5iBVJQmQw+UTEm7ctptIR+Lcjn8X4t7917oxOHzWCzstP4c7RinSImER+IalsQkY+t/z7917p0yNMgo1lgqXedVkRjKXZJEe+mzoeBe9h9B/Tn37r3RY9+7YXwVs8wDStC8rrKQVaMSWHjAN7X/AN55/wAPfuvdVa98dRnNVM2YpZI0lhbyRxwqy2QHUsWsG5NweeR9P68e690TjNVb4qOOkqKF6GaEtGzqWJmmBLa5CTfkWGkf04Hv3Xuo1Ln4ZKOUy18ayxxpJ9tLJpQlWIWxv9OT6R+f6+/de6RtXvOONisV0ETMQ0bk2Ynlg7G4/wBv/T8fT3XukvU73mqqxEWaWR2YuhaVtLyMdJDSHgmwHH+x/r7917rOvYVRi5DSsokmWZi5vrsSB6XINibf7Hnn8X917oWdn9pU4iSnqpKgeR0ZZI3aKGnjJ/dDKB9SB9Tf8f0t7917o0vXPa1KsyeKUCjhdoiWlazRDlpLKeSeP+I9+691Z31X2bDk2xEMVRM7Ghp01sCF0MC6f0so1fS3+P1J9+691Yh19XHK42lDVchemaRPEWJCLNx5l/p/hb37r3Tnm1+3+8mSrmVU9EYDG7A2QOCeQLnn8f7G3v3XugorKyKqycNHEVlnqJlpU8hMZ8jLraRiLAkEng/4Afke/de6ccrtpsXjHyCVkNZBBNDDPBUQ1FLUx1MpcLDBHJcnRo1OR+GBA+lvde6S+BzuSSujaRjDGGRl0eVF8Qs1yvP+P+2v9ffuvdXB/D3t7+G1OOoZawlGEaBTITp1v6U1EH/b3+l7Hj37r3V9eys7HmMRTVCSqxaMf2g1w1iG/wBfnkf6wBH19+690IAt+BYcWH+wHv3XuvHV+Lf7G/v3XuuDAkXIH5va/wBP9j7917rAy8cWuOeABqH9CB/re/de64BioIFv8bjkG3v3XuutZH1Yf7x7917r3kP+qH+8e/de661aub3/AB+P+I9+6910ZCnAA55v/vHv3XuvCUqLE6r83t/vHv3XuujKCbkH37r3XXkA+moe/de69rX/ABP++/x9+69115LEG9hz9R9D9R7917rnrLm97gAWNvqP8Pfuvdci+kjn6jn0jgj/AI17917rwmH5N/8AeP8AiPfuvdeMw/F/9hb/AIke/de68kpN7i/PF7D8e/de65+UqNVuB9frz/hx7917rozqW4U2Nv8Abk8/X37r3XLUW/SLn6m/v3XuuBJuDaxH+9g+/de65B+ORz/h9PfuvdcDJ/iot/rf8T7917r3kP8Aqh/vHv3XuveQ/wCqH+8e/de66L3+rDj/AFv+I9+691x1L/X/AHg+/de66Lj8c/7x7917rwcfnj/bn37r3Xta/wCJ/wB9/j7917rsODf8W/r+ffuvdcNZ+tv6i/8AS/v3XusTEEHVzz/tza/H9PfuvdR2tY3/ANh/r+/de6b5XCliLf7G/wCkXt7917pulyaw86gtg1rs1x9CPoef949+690ic9nDJC4V1KWcHT9Lm5HqF/z/ALbm/wDh7r3VYHy+yXj2zkdcrL+07hFF7gLdtRP+FiLcfnn37r3WsT2nuanp85kp08cEgklLMXDr+u6mRrccAkD882t9ffuvdEx7E7coI1nVKp5GKGNSoKoXHpexB4+vIP4/3j3XuiT57s2WesqfDO+q7qVjexUMeARc3uAf9sb/ANffuvdIfLb3rqwRiBZ2ZWUEqQHCniQsp54/H+8+/de6wUuQys0xnFFVMmsATGIsrn82H045+v8AxPv3Xul5TZyvpoPHTw1BFRbUojKq7A/6xt9f99b37r3S2xOSXJrFHPTSQnlZNIPlVw1tRa30PJP+H5H19+690vKGip3iYFYJU1ekWJIOnVIzKOePyef8P6+/de6WlAKRGo5IS+tIw00IJsw0GPQpI/x/29v9b37r3QxYnsHK0uGosRK8cVPAXVFihVJwSwKGWVPqfpzb8fn37r3QmYffM7wU+up8gfVHKsh08gfhnJsR/X/bW/HuvdTc/uKTKU0byzQM6QW+1RjpjVCQbrcAk/UWB5BPv3XugXy+4Vilc+VFjjChlSwZzY8Hk3+h9+690H1VlqCdaieR5PPSprxzSOCokIJOpCvNvTpAsP8AXv7917oC911VPkCyEB6mWpMs86nm7uoj9P5H9bW4A5Hv3Xug2y+LmpZKqiNXJJSoQzzkSrTq5TUY4gG4+ouLnn63/HuvdAS1OazKT0a1KKoMt2qW8SgR2KlSxsSTzY+/de6SedpopkE6OKiseQRt/qFCHQwKiykEci4/Hv3XukHklNPIElpgDGqKzoSykEBgz/q0n8/SxH4Gm3v3XuplHLEsDis+6eN4/Q9l8Cuo9IMhH+P0Fvx9fx7r3TdWVUPkji8MDMixnyRTPpkRr6tS6uCLf7z+fr7917qMZBVkimpkjIDMGjLB9Crd/wBRI/HHHJ/Hv3XussWQlgiYeVh6HWQMvOg8qJPoW+nBFrf7b37r3WGOR5o0kkqCYuCBEGVho/SWAJNuTe/49+690501S0UbsIknu6mOqt61AuGCKf8AC1wQfxYg/X3XunuGH7+H7tZA0hYRimVGQyoD62I4sRx/rg/4ce690osfja5pY5II7aiY9KrzGGsCFQcEE/Xjj8f09+691aj8H+j83u3dmKkTEVDxtVQWjWApclhdudX1P1P0P44t7917rfC+FHTdZszamKkrKcU0i0kWlXjMbKum1x9Oef8AYfj6k+/de6s9x8BSJeOdIuf6/gcf6wHv3XuntVBJ/wARfg/48e/de6kDldP9ASP9hzY3/wAPfuvdcffuvde9+691xa4ta/1N+OPfuvdeUsb3Fhxbgj+t/r7917rmpK3t+bf7xf8A4r7917rnr+n+8/8AGvfuvdZ0t+q4t+DcW/x9+691xLaiTx/rD8e/de669+691737r3Xvfuvde9+691737r3Xvfuvde9+6910b/i3+x9+6914X/Nv9hf37r3Xfv3Xusn0T/X/AOJ/417917rCFCk2JsbfX/C//Fffuvdcvfuvde9+691737r3Xvfuvde9+691737r3Xvfuvde9+691737r3Xvfuvde9+691yNwoAHJ5Nzxb8fT37r3XAavzb/AGF/fuvdd+/de66N/wAW/wBj7917rrUp4Nrj63ta/wDhf37r3XAMASeSv4F7/j8X9+6912ZBbj63tza3+t/r+/de64liRzb+vF/+J9+691x9+691737r3X//1t8j37r3Xvfuvde9+691737r3XvfuvdeF72H+Fv9fn8+/de65v8AgD6W45v+be/de64e/de69/rC3+A9+691737r3Xvfuvde9+691737r3Xvfuvde9+691737r3Xvfuvde9+6912v1HNuffuvdeJuT/r+/de669+691737r3Xvfuvde9+691737r3Xvfuvde9+691737r3Xvfuvde9+691yH6WINjwB/sT7917rj7917r3v3Xuve/de66BuL+/de679+69119b/4H/jfv3Xuo80auCALnkn6Gyj6j/b249+690zvSIJQSEAVgwtfUGNjcf73z7917poz23KLMQt54Va5EfKqdasgJBv/AF59+691U78vP5b/AFx3fQVtfDiIcdnikjw1cFNHH5ne66m0i/8AgT+Tz/h7917rVK+S/wDL13n05uLJ/cYeujx0M0xSRaZmiqUvqULKotyCL3N/9f37r3Va+6tuzYJZ8cwNNS09WtS6ugEqNckgSW/s3sf9a1h7917ot+8chTRVdT4J/NE0gdgT65G8d9cbi1rf0/JHPv3XugxqsjLUE6X0owYkjUpWxuPSfobHn/Hn6+/de6hLV1MxUo/qi0uQSbhUUAEA/wC3/wBb/Y+/de6b5cjUF5S7P6mIIuOTYggX+nP5/wCK+/de6YayoeYFndmdQLBmawsQVsb+/de6YKmSomDCKMSm6alUoDaxNtUlgWJ545/4n3XukDX12t5YlgKMrnUDY6XDfXkfX/H6f7ce/de6i49aierEcMHncstkZS4CE+pgo/wNz/rf7f3Xul/ktoCiCGjro6+bx+WZolLRrYAeJxf6/QD62/21/de6nbVxUT16U9RGU8rozRygiNWvyrG31/pfkH6f09+690Mf+haDdULPj9MNWrImlSArIbAyK35H++v9PfuvdRaj42y07NBVTGOTQAJmu6LIf0gr9PoQOP8AH/G3uvdAluzZWR2rWS09TTlDqIgkI0rMitYOFP0BFv8AX/r+PfuvddYTF0lRIZauWHzqqlYtJIkW+gJpt9AOf9f/AGNvde6PB8f+qq7O10NS9OTBCWkW4ZV/JSxIHB+vP+9c+/de6PjjOqawrH4oRJZgGUMzF9R9UYjtwbXH/GvfuvdLWm6lrqWqR6XENAlUE+sQupjsXeT/AGkG/Hv3XuhJxnXy1smlsVFM8CWmm06fGzDkxtYi3PA4P+9+/de6S2U6XwFdVVUGSoaenh0lmmci73GoLcfn/W/x9+690k16P2vSpNTYTGwyVzh5YJZYyyBEB1HV9LD8D6n+p59+690H+6euNu5CjOP3Nt1x9Io5kiOlzbS1mt+k8t/h/vfuvdBA9Hgepoa+LYuGp0rahDC9TUxxz1JUr+iAt9Ln/AX/ANh7917ome9dp7w3nnGyeRjnaonljKpHE6R6AfSTH+BYAcf4k+/de6WeC60nwuMWapjVqupVAaeVGfSHA0lEH5HJ/wBb8X9+690sMn1RT0f2k1DJFk5KqlJlMEIgEc2qwYD/AA+n9Pr9effuvdCRszqR1MVRWxyktoIbQV8T/wBo/wC9gn/D+nv3Xuo3Z3QorKOTJYmFQWEgcuR+2LAHyc3sebH83/Pv3XuiOVWx5cRkmZqdpqiiqLFFtpbQ9y17fkfj/W9+691ah8Lf5du7fm/mKWhQVeOoRNDAKiBA1PRUtgWqqlXI9I5AsSb+/de62evjd/wm++PuzoaWv31XVm6K2J4pZkeNYoH0NckXPN/zb/YEc3917q7vp3+Xv8aum4KZdtddYCOogQKlTNQwSygoLAMxX6jj/jfv3Xujn4rbuIw1PHTY2go6SCMBVSmgSJQFvpGlAB9PfuvdPYVQCAAASCbenkG4IA+nP9PfuvdcibkE8kci4H/FPfuvde/p/gbi/JB/rc+/de64O6qLs1rf4m/+2Hv3XuoU9co9CWIHAF7m55v/AK/v3XuoiCSSzEnm4ubA/wCueLe/de6moPV/iBf/AIjn37r3WVeCbf1/3sc+/de6zrfT/U8/n68/19+691y9+691737r3Xvfuvde9+691737r3Xvfuvde9+6914fXk+nj/Yf19+691yY3J5J+lr/AOt9Pfuvdcffuvde9+691737r3Xvfuvde9+691737r3Xvfuvde9+691737r3Xvfuvddj88H6cH8c3Hv3XuuNh/Qf7Ye/de68QD9ffuvdd+/de697917r3v3Xuve/de697917roDkn+tv949+69137917rosB9T7917rgX/p/t/fuvdY9Wrm9/wDbcf7b37r3XMKCpJF7iwsbcnj37r3WMAD6e/de65gKxuw9VrA8/wC8+/de66YFbX/N7f7D37r3XXv3Xusb6QSLHVcXv+OB+PfuvdR3Atf88D37r3UGXm5J/TwPp/X37r3WJXCMCTYf7f8A3j37r3TpDVRlFBtwPqSf6/n6e/de6jTSia6qW5vyD9R/hf8Ar7917qRSUeizWAZjzwSR+SP8b/T/AHj37r3Tq9rBdJAABN73Jtb37r3UHITeCnllN1URyMXNgoCryLnj883H+P4APuvdaqX85j5IbioDW7Ow1fLTUEUcyyxU0oQuStijOBxcW+nP+I+vv3XutT1uxKqrysv8RQTSSSXBcRhgUcqL+MXJP+PP9ffuvdPNdu7y477Nnhgx6P5Ep38dhUNwJRIwJ/5BJseLg8e/de6BneOQgoY5Vkkp3H26yGeKRZBHr/s2i4444/1uPfuvdFxzGZgZaqO0bQ6gwqFI8mgEOCAR/r2+lufr7917pM0240x1ZBWUscRjiCeVZ1BaeM2YrKoHqH0tcW/pwffuvdQc7XS7syC1FNFHDTU0UNPHHBG8SJDENESAE3JI45uP9sSPde6f9v6qGqp6aoDJaSNWClika3uFIY3sQPzfm/49+690b0YL+N7cCYmmd5mWON1ITUSoBGlQb3vcfjn/AHj3Xuj7fEz4fRUVFSb739ReOmjtXUsdRHcyiMBlAHAsTYj37r3Q9dvbmpINUOMd4aKiQilhQKUVljKmORHuAOP97/FvfuvdVmb63VJW51jHIiuJH8qE8Fo7qHUrwB/rc8c3t7917pJ1W/zQQzQAhikTBWWQrGJWNlu/1HP4+n9Lk8+690ndsY7cPYmbp0mQrBJLcSC5DKLXFgALc/0P+v7917qybrrZ9FtDAOz0YjjjjR6iUQNJIqIt2Yl7gLf62/2/v3XumnP7+gyc64fFyAu0qxqYi/rjVvWWD/Ww+gHH0/xI917px2r0ZX7lr0r6iOeaOpvKC/IIX6hddiAPrwACbG3J9+690dbrvrXE7Z0PUKfLTwL6XOnWAfVEGH0Xjm3+t9Le/de6G3bU+NatWOKijNiwdBGCijX6gxIsdKkWvxz/AI+/de6Wk2Vx0JnjakR4BpjppfGhka7eoBSLn/XJ4H9ffuvdRZFwkzxx1VKZFl/diV40GhVS7Kwbnm54P4PHv3XumrL9UbAyVHJVT42iVAGMjFIdYVj5Sy3Bv9fr+LfT37r3QCZ34m7H3MWlxyPQmbWyTwysuphyrBYyAOL/AI/p7917oGq/4i7owTltrbrqoJIHdoIJZX8MlmJABDEC/Asf96PHuvdJg03fez6qSmngfLwIdNokLqyx/wBkHTzcD6/71b37r3TNmO13nX7bcO3arH1QulQR5jKoB/c0a+Cp/PHHJHPPv3Xug2zOHw+76XViZ1kkMjNJEkiu6qqliqRXF7Arf+n+x9+691Xx3T1NUR1mSrYJ0kj0K6xxw3ELlNUhRj/ibk/g3B4HHuvdV5bgp8jjJ6iCQVCokxVpHUXYXtcWF7f6/v3XumvDYbKZ2rNLDHUyGYrfSrPpBsoJtewt+LH8/wBffuvdD/ifjfumuo4JI7+J2LMZINLRmJFkRi6/0uf6D+vv3XuhZqPjDDWw42p8KUlRBAoyEkV5I6x1S7TEWsGN7WUD6D+vv3XuuNR0mmIoglEgKzArKI0BYsCf7Ln62A/1hb+nv3Xuk5BtDIYarLEvFpBQxh7Bg1lVtI+gt+P+ND37r3R9Oqd8RYrJY+mSZSY6GhgZ9QCoyKQQSbXPIve/+x49+691aL1d2EBTQLTzeWV0ZZtMn1LED6X/AB+D9Pzxcge690YymrBlATUsypKsbgA3RXRjoBBNv9ew+n19+690nMxg6USTSoWeZCGBUoreUMWVlDcC31HPH4+vv3XumbK5jJVKxwV9dUMkF3aJmUsx0BDJIw5LEAAn8gDnj37r3TNSNRR5WKComako5gCZhZ30OpLcE/2iAAfqOLfj37r3Q69Jbum2/ueKofzGhp6xfESWF1WQql2/xUA/7H37r3WyP8Ze06TP4iihaZNLxRqseouwV+Be/N7n63+o/wBa/uvdHxp5vMit/UXNgRYg8Dm/4/Pv3Xus4P1/wNv94v7917r1+SP8Af8Ab39+691hZQHP+HH/ABPv3Xuok1wSQbfT88fT8+/de6jGQ3N+bE/n37r3XJTqH0/Nv6+/de6yqGt9bc/S3+H+Pv3XuvMpPN72H+sfz+PfuvdYiHH9OefUOf8AePfuvdY2ktzYkfn+vv3XuuHmv+LC3Fxfn8+/de64mcA21f7x9P8AX9+69100625a4H4H+929+691w+4S1z+LD+vB5H0/2Pv3XuuArY1U+rVcnkMBpv8AgXHP/G/fuvdcDkIxwXtf8+ng/wC3Pv3Xuu0r4nIs5IHP0/V/gLW9+6906U0iyg2+moD6H6H+p9+691NfTY8AaR+L/U8+/de6jax/j/vHv3XuvBtRFjb/AA/N/wA/4e/de6yuAgBP+AIH1v8A7H37r3UCSoUkKGA5NuOeDbn6+/de66DP+AwuQfUv19+6912ZLEX4/qDYf7z7917rtpABcfX/ABHA/wCK+/de695EsDqHI/Fzb+nFvfuvddiWMj9X+9j/AHgj37r3XetT9Dx/t/fuvde1r/X/AHg+/de661r/AIn/AH3+Pv3XuveQfgH/AGPHv3XuvBybmxAAFxx9b2Hv3XusTt+TYG3H+PFx7917qPJJZbn6C9hz9TwPfuvdMVdUKiX5P1uOSP6AAD8/n37r3SBzGTEKtZdepzqVfrf+isRxa/8AsffuvdBnncxHFTyuz6CgcsGZQR6bHgX/AKfX6f1vxb3XuqavnH22mLw2TSlnBeOKVHBIUadBVwNR44P1sP8Aivuvdaq3dvc6NV18EEn75kdlZbH9RP6gbXN/6/7Afn37r3RCtwb0bJRy0U9PO1S8zSGvDEMAxusYtwBzc8fS359+691w29tikyEUdXPWqaiRpD4iqs+pGGhHUnUdX1vbgc/63uvdGa2N1jtaWKGqysMbKWWxZlsGJuQLi5sf8B/th7917o3G0NmdQU9DJHXQ0UpeEMiR+Jgj39eof7a3+x9+6913NsXqRojJC9HHG0rLGpjjMiKVvcWPP0/p/tz7917oJt17J2bjPNWYqoRgiArLEoK2PBH4/r9P+J+nuvdATPXwY+oqIYpVltIHZlPqiSX0Em3+2/P4+gHPuvdKLCZtdS089oXsjRyEapWjLak+n+q5+v04v7917oR8bT1FUsmqVo1Wcy6pSLtcgoAR/Tm1gOeffuvdLGmmFDCpqaiM3VikL2u7KwJsw/w/H+J559+690y1m7kNU4JEUSsVLXJDW4Rbng35tyP+K+690HOTzIqqmUyFkjMjWIUjgtx5ASebDj6f6349+690m8rklj8aWPjY3Rwhs6qt3Afgf0+v/I/de6D3MVmOnmhamDwNHGA/kcanJ55I4IP9LC3v3XukFuDcDU+Llx8Ak0yVMjVM5/deT66DqN7AXI4ABBH5Hv3XugWq4aGSdTVMsgeUPLJaUaD/ALqZgpBI5N7fXjke/de6SGeRYKnTGWkSIMVYExhl+qlUH4t/W5/xP5917pJo5naWKdjBq1SRSzr5AXXjQUFr/wBBe5/3m/uvdYKs1FSFEjWhVSrRhwFDD6uqqBa/4H1+oufz7r3TbDjYpmfS0OmxRlLaCFf6Bbg39+691kNGKUEoWVkKi6nT6bXPLXvfi/A9+691xiaLQXnQMzMyxlmtct+gEW55+t/9uPfuvdZ4oljQokemYhtTxsLgAcXUggX/ANb/AA9+6904UtGREjhSJFJKEA3DseS4HHP+8n37r3Roulukc52HlIKOjx1VUyVLxKrU6M+liSpCqo+h+h9+691fn8af5N+9N5Q4nKV+L+3pJ2WUPNAWuLh/WHW4+p/P5/w4917rZA+KP8tzbHShoaqtxUD18QQM3jujMgNygCgg8/1/1r8D37r3Vwm1tt0uHooYIIVjWNQipoKkKBp5B/Jt7917oQIkCKLC3FgPwB/hb/H37r3WZSV+n9Lc/wBPfuvdZVYsebAfQkcf4e/de65kW/xB+h9+69117917r3v3Xuve/de66t9OTx/vP+v7917rv37r3WQ+lbD6n6/1+nPv3XuuCkre35t/vF/+K+/de6yK451f7C3++Pv3Xuu9a3PJt+L/APGvfuvde1r/AF/3g+/de67PH1IA/wAf+K+/de67uD9Df37r3XvfuvddXF7fn37r3Xfv3Xuve/de67AuR/vP+t7917rtzc/4D37r3XH37r3Xvfuvde9+691737r3Xvfuvde9+691737r3Xvfuvde9+691737r3Xvfuvddr9b/wBOT/rD37r3XbEsSf8AePqBc+/de6xllHF+b8gD8f7f37r3XEv/AEHP+Pv3XuutZ/w/3n37r3XA8kn+vv3XuvWB+ov7917rqw/oP9sPfuvdd8/X8f63/E+/de67Itb/ABAP+39+69117917r//X3yPfuvde9+691737r3Xvfuvde9+6912DyP6A39+691yYH629Jtb/AI0PfuvdcPfuvde9+691737r3Xvfuvde9+691737r3XVub/4W9+6914EH6e/de679+691737r3XvfuvddiwIJ/339PfuvdePBI/x9+69117917r3v3Xuve/de697917r3v3Xuve/de697917r3v3Xuve/de697917rkOVNvwbn/be/de64+/de697917r3v3Xuve/de697917ri3Cm3H0+n+v7917rECR9OL+/de6iSDUSx5N7gkA8D+nv3XusKuFNuLi3JAX/Hgj37r3WGop4qqJ/0aXDC3DH1Hn/Y8f7fn37r3Rfu1+gtldpYebFbgw9LXR1MbxmRoYmkjLLpHqcX4NrD37r3WtZ87P5NeYq6fI7i6hT7klKiVsYFH3JJJLBdP1N72H/FOfde61W+8fiV3L1flq+h3Ds3M04pXnEkzUFRo1xyEcHRf6W/1/wDDj37r3RTqzb+Tx8c1PU42aA6mMk00MyMo/txozj8H/A2t/j7917pIMk8UuqAPpFlbT+VawIN7/S3+349+6916qgcrZgQzgEE3AIC3IVhwTyP8fp/X37r3XCLbldWRGWMwLGqFiZahIwyLxIV1HlgR9OP9b8+/de6DPO19RipjAlPFMsU0VRG0hJQOgI9SD9QYAH62/wB59+690gRVQOZ6qrV5Z6pXcqh0JDMzX9JP9PwLcDg8i5917pR7OycuKrXraWmhqZ2iNPaYBjEG51gN/hq5vze5tfj3XuhPx5ytKklZFTqk8qsXBAYEH0PpRgf6Wv8AU/j629+691Cpc/mBVJC8UWk1IdSIUE1i+sgv/wAV/H+v7917ofMN2dVUtPCmKxLvWx2ieoYG62APBX6f7H8f049+690P+096V+eyOLxrYBKh51RZ5ZLsWkNi0tvyebC/v3XukH8kepMlTPRbgSGpcVJGvVGY4adF/TpJPAtYkn6n37r3Rctq7aRcvS0MDIax54vLJdZIRHIASuq39DY/Tn/Ae/de6vJ+P208Bjtr0aVCwR1Ip4lUJ4xJLI8Ya9hzxzb/AHx9+690aKl2ei0qZDGqAEcCZy8IdpWtpWOMfX/G35vxxz7r3SgoIaWGOSCaZo6qSTSEcBwosA+lv6/X/X49+690vMHiqCmJjSJhFLpWawUPMX5u7EXtzxyPoB7917rPU9PwZynq2pCsZlZnCS/vlSoDBVt9Prb6+/de6RFZ09l8dJGiJLT0okMn7Slml8fIEbfUXI5ANv8AD37r3Uej6+kyUcseYpaWoiJZ4xNAdbFSUQ3I/UBa9uPfuvdAtvTpDDvFVSpgqanEblg7xgvKxH6gb3BH4/w/H9fde6QWL+N1FmKGpqadX+5EgVIHjBkZy2pVLMP0/kW+g4v+PfuvdMmS+LuXo2iqZIZZKsyCJF8ZEaXJ0hCQRdQT9f8AWvx7917rHT/HpsPXQmspahlESErKtlBPLILD6Ak2t/gffuvdYdx4XHYOojx8bMykKg8fB1XKE8c/TgEfXm1vfuvdCRguvKTNbeh8RSWNQrTIx1GRNF9Llib/AOH+29+690WfK/GzEV26mYwrDFNWJKTdTGscjEaH/qD/AEv7917rZh/lZ7W231S+FioaGGGOqFNHUSBADI44LG/1Go3t/r+/de62fcPXUdRRRPA0bI0SlApuVVkFgtvqP9f/AFj+CPde6e1NgNJPKjkk3+n05/H09+691xJX8sePoCx4H+39+69166gXB4/4m9vr+ffuvdcdY/x/3j37r3XTOLG1wQP9v+eP9h7917prnZ5n0km1xawHpva/0H+v7917rNFSqvq+rEA35Nv9bn37r3UgRH+gt/U3Fv8AYf09+6913pKn0LqH+qB4P+39+6914X/I0n+l7/j6+/de65knSB+Pr/sbn37r3XQYj6H/AHge/de671t/X/eB7917rvyW+oJ/33+A9+6917yj/Un/AGx/4p7917rvyX/B/wB5H+9j37r3XvJ/h/vPv3XuutZJH4H5/Pv3XusgIH6rEDUTq/qAQOF/F7fn37r3WJnZiT9OT9Lgf14/2/v3XuvBiP8AH/XuffuvddlyTwbW/wBa/v3XuuWsccG/5/1/8Pfuvde1j/H/AHj37r3XXkH4B/2PHv3XuveT/D/effuvdd+QfkH/AGHPv3XuutfPH0t9CQOf639+6912G+t73vwLc29+69115P8AD/effuvdd+Xgi3B/x9+69115D+AP9jz7917rwf8Ar/vHv3Xuu9Y/x/3j37r3XtY/x/3j37r3XtY/x/3j37r3XtY/x/3j37r3XEub8cD/AGHv3Xuutbf1/wB4Hv3XuuiSfr7917rjfm1j9L3tx9bWv/X37r3XrX4Nzf8A3349+6914AD6e/de6yt+kaf0/m/1/wB9f37r3WP37r3Xvfuvdch6rgnn8H62t9ffuvdcDcFgfwAR9OOPfuvdYLkliTc3/wCIHv3XusUhNwPx9ffuvdRJreq314J/1yb+/de6hStpA4JPP4Jtx+be/de64Rl2bSqkX+v1IH+PI9+6908U1GwsWv8AXUwP11D/AF/oD7917p5jABAt/wATz/X37r3Xb31H88XH4CgfW9vfuvdF5+QnamL632NmMhW1aQyrRVAhGr+0qmwA/qCTfj/b+/de60cvnT2bN2duvOZEz/c071NSsgJkmUqjemyIbi4+luDYj+vv3XuqY9xYODF1VRmZZ2pIYSZBE6OHlYtqJhVT/X6A/wC83v7917pFV2Wgr1gEdUs8dS5jEen1RrpFtYP9r/eR+f8AH3Xugi3jOlJMYtcggcss6oxMbHSLPb/ffj/W9+690F0o8t3Fyrv410hyJGH6ByAF/Fzf/XH9fde6cJ9u18X2AgigmFcGWWZZUlWAhdWgsvCmxBK2uB+Bz7917qdQUb47/OspCsdalQAzX4AJF+DyP9iQAffuvdekqo5JjLHrWRpwrAPdrAhlK6rm1yPp7917q1j4U9dZfd9QmSzOMlbF0/idJanWqz6D+opwDwR+OeT/AID3XuraN9bnkp9t021NvQfaGCHwnQkYWRVIVlQn9NtPH0+pvf37r3VaXbuar8TRVpqpHEgllR4HYMb3Or1D/X+v1Hv3Xuq0c7vAQ5atkZHYapTCnldiNY9Kc3t9P+Re/de6m7Yx9XvyvijpFqFhBEtSQkhCysQoBU8WAH1HFjb37r3VkfU/W4wtDT5ACCP7ZEjLFVH7ZsWlKAfq+oPHHH9ffuvdCxneymoaSu2djaWmrqjIKtJqjGqVYCLOUbkgnnkAEfgg8H3XulL1L0fPVImYytOwEshdGaL1RSAXSMsRewB/qb3sb+/de6OfiaGm21URa4JY4UgQI7RxqhvdDw6n62/HF/8AYg+69071dVjp1Pr0fcadCWCgILlgzIBb6A/1B+n9PfuvdSqKVsbKJKMxK2m6s2tuOQdF7gsRYG9wfrYHn37r3WGpz0EVYj1FQk4eZiY1GlkfhvWq8f42sBf6D37r3SroW++K1Gt3Ebh49QC6L8E3/P8AgPp/S3v3Xuskk09TPLSxVBWKBWZwbeock2Jvfkm31H1FuAffuvdKvD0lcIY3gp6iWLxlhO6voVhxckiw4HC3/wAfzz7r3Tj9mkrMQZJWlsGiJLBGKXcAixve/wDsPr7917plXGwgOtSiJrLq7uqOQFuQQTfn8H6X/J9+690FW5uotv7wknE8NKZZBKizLGpkETACSzJ6rkcE/U/U2J9+690AW8fiDBQ1iV2yspJQhY1DLCz/ALbSLZ2UAnVqBt+f949+690VPt7p/NbbxzwmkrK1WpXFfUTQxsI5gugRxiJb8hQbnnn6e/de6qX7T6tkmqJIaeGWlZqiRnSdArB1GssxIvzdbD/XuPyPde6X/wAd+sqH7qSqq40mnp0vdgrcA202JIHP9OSP8Le/de6sXxGzIXoI5IKOOSOOMKSY9KqHAUqQBz+Dz9PfuvdPVZ18jUkpghIkUwkRWUoQ/pYBTxwBc3H9PfuvdBrmOuGdGmp6JhYtYhbgSc3S1vyLcD/bHn37r3QE7l65qITNXz0LBacnyC6DyA8LYfX+t/x+BYC3v3XukZgIlgrVpvCsTrIGbRZSQjXvrH9Ln/H6j37r3VgXTn30IpHpyGIiVnLsXHikYKVF/wA3vz9bcD37r3R7tq5gtTRrLIt/Uf0sSJAo0aj/AFuLHn+l7e/de6UdTDJkJJZZWYgurAIPQCoGq/P9R9LfX+vv3Xug83XL6mhilMkioNKoq8WJ4J+v4+nPHP8AW/uvdJ2mlLzwPW1AWZwqhZDpA0sQBYfQWHA/HPv3XuljTblairEggk0IpUqYy1nZbEMSPqf9e/Hv3XurUPiX3W+Kq8es1dIlmiXSzsFsArAgPxz9b/7D37r3WwP1tvSDc+FpqqGVH1QxkHWGuCAxI0n6eoW/w4+vv3XuhWU3ufwSCP8AWKj37r3XL83/ANb/AHj37r3WJ/1f64/417917qLMvpv/AI8/7awt7917qGUJPH55P1Jv7917rNHEb8A2Bvc2HP8AT37r3U5I+ORzweRf8cj37r3XF4wBe/Nj9BYce/de6iOCSOPx9ef6+/de6wtER9Bq/Nzc2/1rD37r3WJoPxfkqePpa44+v+Pv3XumqoMkViLA6gCD+Af9f8/09+6903S1pjvd/wA8/p4t9eBa3v3XumOrzcS3YsQF4txq1E8Ekc+/de6TVduhYFZhKFAF+CApt9R6vr+Obn37r3SIyvZ1PDGYqeX964LWYWI5BYc88e/de6w4jscVEsSPLYsdIu4B9I+oAHPNv6n37r3Q2be3TT1EcZaQFn/H6bgECzA/n37r3SzfMUwVWLpyoN9Si/P5H+w/p7917ptmz9FCBeRRzySfTbn6e/de6bqzd+Ook80s0SpdVC6lLEn+vINuf99+fde6gHf2Kmj/AG5lZiuoWINv6j/ef9t+ffuvdO2GyEeRcSKwaM8j/X+o4v8AX37r3S2KqYtNlFuT/X/X/wAfz7917punjVQ1j9QdIH1vfkj37r3SXq8ktI2mYsAbAG91Pq+pA5v/AMR7917rqDLRScLJqAtc+ki7cgAnk/737917p+hQyxLJflvxcWHP+A9+691zuQQLccc/72ffuvdds1hcEW/x/Pv3XusJnA+pAsbcg88fg+/de66M6n+0Bb+lx7917rwkBB9Vx/r/AOx+nv3XuuBkUXtzb8/T/W49+69031VWAnFuCRcfg/T37r3SQyWRQKUaycgD8kgcEEg88/05/wB79+690HOZq00s2o3Yi5J5ubm4/wBvxxcf7b37r3RZO2d6UW3MXU1FRNCCEkC3PrQaNNrC3H49+691rPfPHv8AxtR/FaaKpIdDIPGDbWG49IUm/wBOfz/vNvde61x957lTMZyesmLNHJLKBGrBWAa5VmJBuB/Sw/1/fuvdBZFqlnkk8kkis54APqN7KEjA/sgfkm/+2Pv3XuhI2rSztOkzSOgVgBb0sj2Kkm34+n++Hv3Xuh9w+MyWTVxRZJYY6SHX4pHEIIQHyEsACWvY2Ynn6e/de6YZ6rKxTiKDJStqYsP3GU3tZlFv6/X8/wC9+/de650NRlTUxRfeVRiivrDSNzzyAbm4/wBb/C/v3XunLcYy4ipTj6uWsWdli+1MrqVe4N7Hg824/Nvr7917pB1uLr6SsaORpDUsA8g9QUERltDg/gf7Y+/de6aZMtkKGTyKZp5v20cNYiNAuo6WuP082/p/th7917oT9vdkVBVYa0qGCnxSFgFcJYAmx+ovwPz/ALf37r3SzO9adzF5j5GRTrVgNLqeS6sTawt/gP8Abe/de6h1mUp66ESUzAsq8KFDFWuSdI41EX/P0/p+PfuvdBtlM3IFqUD+OVdVzM/MpUGwIP0tawP15559+690mWzlVPHBT1QM5djJ41bSkQW2nVyL6r/ji/P49+691iemjm/zjCxI8ZEhJDAn9X1459+690ic/RTFJ46V3LSllKmwQMpUNbi4v+LH+vv3XukTUUax0kUVRAyVHlRJJlHlAA4INhwOQfr7917pJZHEzieZ3gM0IsFmlACBNQAVNNrAc/8AFffuvdQ/7vy1LaoKZNNPIl5daAxalPAD3/Vp5444+h9+6907f3QgehmZURna0jszEMC5P6T/AEt+B/xv37r3Sfh2xGsmpwpjjI1Klrn/AFVyRwLXPPv3XuoOYwkMryJHClPCEsZGLvqJtwQD9AR+LW5+vHv3Xuk/JFToY4VWK0TBVdefKYzYXV72tc3/AK/1t7917qRRgl3jUGRyNY/aeYeoksv7Q1G9uOT7917oeuuOkN67/wAjT0uIxErrNKi+umnceprhlCkAf6x/2Hv3Xutzz+VJ/LWwWK23gd57ww7LXW8s1NUwGSOGRTqj/dC+oOCOCAeDbgE+/de62jtp7AwG2sVT0eNxtLTxRRRxr4oVh/QBYhV/4p7917pZPDEV8fjCkHkqSGAHFuf+R/7x7917qTDGo/BBI5Nzc245v7917pxH0H+sP969+69148Ef0Nwf+I9+691kDkC1uPfuvdZdQZAbjgi1z/W1x/xT37r3XVx/Uf7ce/de67uD9CD7917r3v3Xuve/de65Lywvz/xoe/de68/6j/sP969+691x9+691737r3Xvfuvde4/oP8P8P9b37r3XdiQeeFN/r/vuOPfuvdeBIN/fuvdctZ/w/wB59+6914ueLAX/ADf+n+Hv3XuuQfjkH/YfT37r3Xetf9b/AH3+Hv3Xusiuug2JJP4ANxxxcm3+Pv3XusYYH/D/AF7D37r3Xdx/Uf7ce/de69cf1H+3Hv3XuvXH9R/tx7917r1x/Uf7ce/de66J+liDzz/gP6+/de69qX+v/E/717917r2tf6/7wffuvde1r/X/AHg+/de69rW31v8AXix/2/v3XuuvIPx9f6fQ2/r7917rryf4f7z7917royMRwSo/Nj9f8Cffuvdcbn+p/wBuffuvdeYAnUONX1t/Uf6/+w9+69117917r3v3Xuve/de697917r3v3XuvCwIJ/qP979+691217m/19+69117917r/0N8j37r3Xvfuvde9+691737r3XvfuvddgXIH9SB7917rtySbf0J+n+v7917rj7917r3v3Xuve/de697917r3v3Xuve/de697917r3+sLf4D37r3Xvfuvde9+691737r3XYH1+vAuLe/de68SSbn37r3XXv3Xuve/de697917r3v3Xuve/de697917r3v3Xuve/de697917r3v3XuuXIFv9UAT/sDx7917rj7917r3v3Xuve/de697917r3v3XuvWv/T/AGNv+J9+691HPIsfp7917rrQG4t9B/vH9PfuvdR3pg1/oD/iLD6f09+691DkpJFDOgLEfQIebj+g+n+8/X37r3WBfNf1LYX/ADpsD+Cbf48+/de6i1mHhyEbCdEN7EnQCePw3+H+uD7917ouHZfxj633/FKM9tDCZpZAxkFVjoXd9fqLFmFzbg/Xn/Ye/de6q/7p/lV/HbeTS0VP1bQ09VO0heroadYlgEhBbVZbG/Nh9bfQ3+vuvdFbpf5IHxPxyNJlNt1ss8jepDP+wGZrnkjn6i1rcWN/fuvdV+/OX+Uv0f15sOr3J1xFLjJMZT1k9Ws58iyCOI+FIKj9MdmYFj7917rUr3nTvhMtXUCVAZ6GqqoiFJELPC+g+PnSQbE3HH14+vv3XunefY+MzOyxmbfdV9TSSMqQN+7A6XR45PwAxBI/qOeL29+690V+upRBrikBTwu6lAhUs4JBBuP8OeBf8349+691N21WLBVrE9hrIRbnjTbTyT9Prb/ePz7917o4GMbblPg2r8nVQJVGlEcFPGyuWZhpX0C9j/X/AGPv3XugWzjxxTD7FFjnLh4yoMpZX9QFxz9D+Px7917oUtixSzQR0hjMtVMzWp0H7kkpa6yFibiw/wB4/H19+691ZL0xtfHYPEQZLJrEc7I6inVgshp4FGllLW4JAvbn+nv3Xuhc+QO3RuHrxmhWAumO1qlOqszWUBCR/WwH+x/HPv3XuqsttYKswWTjY0zTSPU6nMkZXUo+ouQSP9j+f8PfuvdWHda7mq6SmxzSz/bLDLE4qCxZSgGlUjsfx+n8359+690ZeDs97SxzVBsq64HiYpqPLfvILXt/rf737917pZYjsuldo45UjqGdVdJIxdhMfopINxbkWH+B9+690vYt9vSSJNVytHAy+YlLNoKj6vb+hA9+690PuyeyaWoo4JaJ2laoJCSSehQwOg6v6W+n+P19+690K0e+ad6hDWR0rKiNH6SHYnTYn1cHn/Ee/de6e1yW36+FEemhp5ZRpV0jR5Bbi90/1/fuvdI/ObTXKzBYabzUq3d5mjf9S86FK/nnj+n+PHv3XunjZe0sdj6p2qaNIFLLGHVb3B4sVfjgG30/1vfuvdC1uTZ230x/mk0AIoqFdlH6gLpYn6cf7H6j+vv3XuiOdr5DH0IqnppEeoWFzG+saw9tLEp+Dza3+259+690Q7MumUy0cjzlS5UeQDkhT+kAfQA/8b+nv3XujTdMY2PzQ4orO0M7mJ2dQY1R+TpNwfo3H+2+t/fuvdGS3h0LiIqOiyWFX7h4IBUVbiP6SK2oItieQebf7D37r3RmfjTu2HB1OOx1RUiiennj8d2Eb+lhpBWxt9f9hz/re/de62VOiK7+MbZx9a1Y1WGpUAlNwrXFwbcX+lvz/tuPfuvdD+BZB+fTc3PLH/H37r3TRU1PjlVTezE6m4t9bf0/A9+691NWRmFha1gdPHpI4P8At7e/de6jPK6mwVhySTY8j/Ae/de6zh2K8i1xb/X/AMR7917rpBc8gDkkEXJ4F7/74e/de6lRkhhzfn82t/sRb37r3WYm/wBQOL/RQPr9Tx7917rr37r3XEoCSbkXN/8AAcW9+691xIP6QOB+Tbn6/T37r3XEqQAbfjn/AG5+vv3XuuPv3Xuve/de697917ri2m/q+th/X6fj37r3XWpRwL/77/X9+6917WP8f949+6914MhILD6EcG/I/wBh7917rJrQjSgtzqtz9OSbfX8fT37r3WMuv+v/ALD/AIr7917ru6m5va/19RH+359+6910GGoi9x+De/Nvpf37r3XP37r3XVv8T/vHv3Xuu/8AYk/7b/iPfuvddFlBI5Fv9j/vXv3Xuu+CB+foR9RY+/de68Re978/Xk+/de66AA4H0H+v/vZ9+69137917r3v3Xuve/de697917r3v3Xuve/de697917r3v3Xuve/de66LAfU+/de646xq/wIH+Fjz/X/AGHv3XuuRIH1P1/1z7917rrWCQBzf8+/de67aUAaQpsP8f8AY/n37r3WMufxx/tj7917rrWbfX8/UW/23I9+6914yHgXAP8AsOffuvddF2JNyeQBewt/T6+/de6xudNx+Tz+CP6e/de6xFv63Y/Sw+oH9T7917rC8cr3Kgi5HI5txaw9+691kjoSwsxBIFyCRqH+2/2F/fuvdSqemVHuwuQeAeAR9fov5/x9+691PAH4vxx9Tz+effuvdZVAC6iPzx/vXv3Xukpu3ctFtnEVmWrZkiipYJHZ3NkWy3ABH1P1/wBhbm/v3XutXf8AmJ/LzI7lyNft/F5J4MfC1TBEYJBZzYqjGwIP1HJ5P5J9+691rub73RUztPJJO7fcllmlYeNma+ouQouLk/UfXnj37r3RH+yslJXk02s6YiQTzrINwpXTcf7G1/z9ffuvdFwikq8dVSyFJGJlYrIWVk0WAU2YEAjn8Xv9fxb3XuoGYrVr1SoqIzpjJJZWTQWBFgyN/sP999fde6a4KV62RhFSXiBWQTQxhniCC7MNFgPof9iD/UA+690rpZJ6ihh8lQZhFqEKeNYWRAoVS7IAb3BBFz7917pKVdOZLqzrcElRqX9S3vYAEn/fW/Fvde6N38Ufi9lO4N30M9ZSmLDU9TDNNUTxvJG6Ri5jHjI/w5/AP4v7917q82s29iOrNvRbf2zFFTpDAiMyRRo6sq6ZHST9R4UWDE2+gt9T7r3RbcvuTcTtMy1jPBA7iPySsPJzco2n88k3PNuOPfuvdV+/IvsFZaepppcjRU9YDK0SsHVSycvE7KQWJuALg/717917okmxtu5PfOchiebQskhZwyqdaKdRaFlIvb8ix/x9+691aR1HsTD7Lx1KZKemaQrG8skiBzIb/WQgWH+t9Pp/h7917pa7v39Hi0mxdDFG1RWIViFMqCxlcIiWHJ/5EeT7917oU+huuJ6ipi3DmqWaeWWRj46nQTGwIYIGa1wP6f7xY8+691YGtT9pFTmCnFKsSR3BVFp3EdgCVUadXHJtciwJNh7917pqztYuQhgmkbzxJKiOE0+rWbFLLY2H++P09+6902ZeTHIscCXDUsi3laTxR6ZVu8ekG1wRfUfpz7917pnyVdXwxxTRVMbRxwoGanmjOhpU9DWA+v8AxFjyfp7r3SMx+QLTM9UJWkaUuVcl3sps0URuLt9GJYkG/v3Xul1DvOaCMUa64IEAEhveqZSSVR1PA4t9Px7917pV4rP0tQY2MjJZlZTKQskuoMBFYG97gG1j/vPv3Xuh4w2/KyLGyYulZKelfxySqoRp9ZReWDAkAi30NvqePfuvdMlZmJYqjRCJiJNU4JAjvISQSGF7gXvz/sP6n3Xuk7HkZnmZ55DraQjSbukLyGxuW4JIt9b8249+690IGPx1OqSVMUyRyrGUCuQQJGQM51A2N9QP9fz7917rC0wjkVZJ41d2AjKuAWNm1poNz+AR/W5+nv3Xug43fi6DKxTrJRwzKVCyL4lBeWVbPISbk8cX4vx/T37r3VdnyH+NuOzWJqcvhqZEq/FNNLEgKyEpf6sLE2/r+RYc2v7917ognW+Grtrbklx88EkTGUwxwBbtIbqTqU8f15+v+J9+691YptVoI8cIZSfuZkAeEprhBRVdVbV9Gsf6f0/Hv3XulZDVU4LTzpTsIxeaAMgkSx0qFjA5/P1459+691B3WlPRxK1BTwM1VG1SsJYSOpdPSXU8BiQRp54t7917otu4KRq6nqp5qKVPIWaOx1xhrFNLheALi/59+690W+tw0lPlGnSFxPGyXQKVjWN2I1XX6i4te/1H+Hv3XujL9SZ+ppjT080U0d2CM6NqHptYm/0AF7C/PJ9+690dbbO4kM60seo0wZSWIB1SGO/pYj6Aj6f8R7917ocIGWOnjeIvpnSJiuoqQ7KGdiARcXJ/5EPfuvdBVuZPtKpqpGZleQmTgsdOmy2b8fQ8f7e/v3XukaWhr0Rg/krFbgx6rImmyqVuBccn/G/v3Xup8VXBj3jWrnVCUVom0hh5FY31sRcG34/p/r+/de6NT1vlWpxjcpjq1NIKCRA4BQk3Kf1+gv8AT+nv3Xur7vhv2g+RpKLHVc4LqscSqXvcEKObk8/S/wDvHv3XurS6Sbyxpa1iv1Bvfj8Efj37r3UsEm9/wSB/rD37r3XF1vz/AE+o/wAPfuvdYSAwKn6G1/8AYcj37r3XFY1FgByfqbn37r3UpVVQABwDfnn37r3XiL25I+v0/wCK+/de6jSOeBa1xzyT/hcX9+691GuVaxNwf9h+fz7917rIFsL3Ju/0/wALDge/de6yGMFeR6rEX/2HH+9+/de6aq6lOm4sfrc/1t/T/H6e/de6DvLI0KySEgEE3S/JAFr8m45v7917oOspWwhHJlH6iGVNWoD6D6c/6/8AT37r3QPbjzh0PGjFdOpRZtLBr86lP4/41+ffuvdAXk83I1TIWdw5k0kn6G9uSQePzz7917rBSZmpo50keQ+kjQCQzEXuefpa3v3XuhMxfYVdTDVHK4VYx9CBYtyStr/4C/09+690o17aybQhRKzMFNvUvPq5tzxb/D37r3TZkOzclLABrkZyuokOXI5uB9f99/X6e/de6QeS3xlaxiGqpjErAkamuDbm4/P+9/7b37r3UnEbuqlqEAmPOnVrYgAfS9he3Bt/th7917owu0eyafHsiSy3AUEnWP8ABbEk/wCvx/X/AFvfuvdC3J2/iVgDmeNRYamYqTc/QDT/AL63v3XukxlO58fDF5IZVaxufpyPpx/Tn6fj37r3QP7n7wWuU01KhjkLXEp9Y9PGkD8fj/H/AGH1917qXtnsqaeaM1DlbgCx4JP1BsD9L8fS349+690ZbA72o6iniRpUvYBrWvyRa178fk/T8n6e/de6U38eom/3ao1AKo/r+L/X37r3USfOUaf7tFiQACRe1+TYcW/2N/fuvdNc+bgjTy+VUXUOdQ5BBI4Pv3XustPmYpTpR1kHBLarH8cDn/A8/wBffuvdOi1qEEKwA+tza/8AsCL/AI9+69101YlmUMv5uSf6W/2/v3Xuk1kMmiArfSBzxYDgXA55/I/B9+690H2RyJl8hLfS51alt9fyb/j882/w9+690Hmfyq08MjuylNP6v6Fh6bHkf4f1Pv3Xuq1flBvekxuGyc0lQGtDI7JJICLHgsv0Nz/r/wDG/de61KPmBu+HJbmyT09XMI5JZGSNF89hqBClibAX+pt/vXv3Xuq0MjUtNUSeVA02vVosF0qQStrD88D8X/2Hv3Xuu8dTyTabxASysGEyKRLCqmwRBf8Ax444P1P9fde6FHbSrTkBqOUogsXkYh5NIIUj63tf88/m3Pv3XuhMo8jTQy0GOamq45KyQrrhjZ4tH6z5GX6f4XPP1PN/fuvdKeLH0AlV2jbTGQyatJJLcENx/r/8a+vv3XupA25USyJLSU0kcOoyO0SNK0Sk/rlYfjgf7e309+691KWjgvH5bGSnmQq/pcC9zqFjxzb63sb/AOFvde6mZeDFPQmGelSsywMrpNfxB45FKhXH50gm3It7917ovGWeiimmptMkRuVdI/1DUSCNVjwf+I+vFh7r3TfQ7WiztPUDF5D/ACmlX7lqWSQo7iO5YKzfkn+v+J/1vde67iqquFo1qy6SRIYSkhUoka2CoLAElrG5uLWv9ffuvdS6HcjQyMQUFPK1kiN1KkHSxQqb/Q3+oN/9j7917qVUZvFyrMkzL+5dVR4+AD9Tqvcn8g8c/wC39+690gMhnKGgdhHMssiISuuygRqoJAZbC/0A/wAPfuvdMse52ZTHE7h5vUbDV41YnTzcc3/p/wAi917qTTS1tXUmMeVysRdQwYaiCARcA3/x+n4/1j7r3SmbbyVMLsYZz5AVlRVY+JglxI5sLger6cAfnke/de6QNTtXNNI9LSUeRlp3ZvS0Ll7BhZ10iwBv6Rzf8H37r3Swj6P3tW+EYnH19fT1UCTO0FJUjQ4X/MOoUnjkfnngW/PuvdCXhfjB27XxJFFtPO1RkRNCrQ1GlQeTdQn5/Fz+PfuvdDLtb+Xr8gNwGnlx3XmekSZ18yvj6hPQQbWLC1jza1rf63v3Xuhwh/lIfIzPUZqIOu8qs7OESnlppAzKx0uxIUW08X4+pHFxb37r3QZ0/wDJo+UmYz0sQ2DmaelhkERaponoRLML/cf5wktGv6VJVLnUQCulj7r3R6uif5H/AGHPW06byxL4+5TzJ4TJKtmtZdVgT/sf9t7917rYv+OH8pjqfquioauoTH11dEkEmpkicPdb3eJwSp/qCLg/63v3XurbOu9l4nZtLT4fDU8UFPTKt1hAVf0lVVVUBf6n/D/effuvdD9T3aFNN7FVP14BItYX+nv3Xuo0hCsSQLAkC/0P0Hq9+691yjluT9L/AE/w/Hv3XupqSAj/AFgPwffuvdZCL2/1wffuvdeJtzew/wBbn37r3XYNxx9P98Pp7917r3v3Xuu1JW9vzb/eL/8AFffuvdZA4tzwf9j7917rlqU/kf71/vfv3XusgsF1A3I5/wALHjn37r3XEkm54v8A7x7917riL2F/rYX/ANf8+/de679+691737r3Xvfuvddg2P8Ah9D/AK359+6914ixt7917rr37r3XVvryef8AH6f63v3Xuu/fuvdesxNlt/sb/wDEe/de65EkXX02t+Lg8/W5v7917rj7917r3v3Xuve/de697917rkAWF78ji3+FuLe/de64g2JH5tY/6x+nv3Xuve/de697917r3v3XuvWB+ov7917r3v3Xuve/de64lwDb8f1/417917r2tf6/7wffuvdc1YEEDn8jgfj6nn37r3XXv3Xuve/de697917r1wPqbe/de66uP6j/AG49+6914uqgEm/NrAj/AHn37r3XDyrxz/r8j/ePfuvde8qf1/3r37r3X//R3yPfuvde9+691737r3Xvfuvde9+6912PqP8AXH+9+/de68eST/U+/de669+691737r3Xvfuvde9+691737r3Xvfuvde9+691737r3XvfuvddA8kf0t/vI9+69137917rkOFJv9eLf6/++Pv3XuuPv3Xuve/de697917r3v3Xuve/de697917r3v3Xuve/de697917r3v3Xuve/de65N9foR/r/8AED37r3XH37r3Xvfuvde9+691737r3XvfuvdcX/Sf9h/vfv3XusPv3XusitpBP+w+nPP+Pv3XuuYNwPoP6Af0HHPv3XuumXVYf8Re/v3XusTRjm9iCb2JP+2A9+691wAXmwBBPI+o/wBb37r3XpGZdAFgv0uSBwfpf+v59+690x1UdMA8kscTmz6l0Algx5s3P4vx9Ppxxb37r3RWe6qahqqPVFIKVYgPJ4W8b6hyOB/S3+wH+Fre691rM/zWPkDm9rdZ5rbP8Upsbt2pjqaNwJb5SvkYcGIg3IuPr9fwD7917rS73kjZN5q9SxUzTsNS+ok+oeTTzf6/X88/19+690NPTdVj6/Z2RxFTFFBURrJLFUMFLONJYxqPr9fqL/7wPfuvdFu3XiMVU5OrjiBiqPPIrI0ehrggFip/1r3H+vb37r3QayYCaiqHlmPiVeFOqwBv6VuLA3/2/wDvHv3XulxhpI6QJJJLHUvIg8cMjl1QoCtwG/xubf8AG/fuvdP1OYvu0Jkh88gYlgynx+r06L/kf0H/ABr37r3Sl29uip29lfuqVS8UT3qJzZxf/VRsb/15/wBiPfuvdWw7ZwsCdRYrfFBkTZ1+7rA0wYjXZtKLyW083sOPp7917pXY/IRbn23VT0VU8rx0zgxs9kkTx+pdJ/AI+lr3v7917oquRoFSiqjUQxpU1GQ+3AC2dIyfHrH0sBwf959+690KG16eWlkx1IvilighEagXMjM3+7pRa3H1v/xT37r3S2ylXV0NRCXQFI04CLcv5RoItbnn1f6/+Hv3XunzE5HI4d4DDTGc1B8yclSz6tP7er6c/wCxPv3XuhGfPzSxgSs6VE4Ec0ZJ/bV7ak0i4+n54Hv3XuhD2vu/JYl4Kemif7KEaiFF/Oo41Lc8EG97fn8+/de6MPtPc1Nkq2BsjKWRVZ5IiCE1OboruT+OB/r+/de6NZtefbtcIKtk+3miVIkpo5VKyE8a3JJAuADx/j9T7917oUvPQvT6KeTSiy2GjTaR9Wn6fn6f63+29+690y1+dxONV45jB6C0rMJFuzi7tze9+bf1+n+sPde6L92N2tXZVf4fh6h4aZEkWSXyEqNAsSW/31h7917oi3Ye945EkoaRTW1cgcVNR5CbMr2ZNQufr/T6/g+/de6TnX+za/NVUdZJSt65QUMoewVhcstxbji31/qfp7917qybp3rSmg+2qJxE0q6Sip6nZrfqe34H+w9+690d7F4ekWGnx9TRoEqY1VmsumzCwBB/r+Rzf+nv3XukpP17t/GbiiUXp6qWWOeCSKyk+u+hR/Xiw4t7917rYF+NccdFsTCxCMxuaKC4Y2LMq/WzfQn/AHw+vv3XujNmQEWuQRcG/PAJWxt/sP8Afc+/de6hTUqylJOTbg/U/wBQeRb+p/3j37r3WeNAqj+p+p/P1uPfuvdc7Dk2Fzfki/4t7917rv37r3XE6Ra4t/iLj/YXHv3XuuPkQHgn/b/8VPv3XusiyXsQb/4X/wBh7917rJ5P8P8AeffuvdclcE2sb/X/AAt/j7917r2oWve/+2v/ALb37r3XHVc2Fxf8k/T+vHv3XuutNj+of7ex9+691xIt+Qf9Y39+69117917rE/1/wBh/wAT7917rh7917r3v3Xuve/de66JK+oH6D6cfnj6+/de64eT/D/effuvde8n+H+8+/de661k8cD+tvrb/Dn37r3WQS2413t/sT/sT7917rxkB+p/3j37r3XQlt9L/wC2Hv3XuvGQE3N/9sB/vXv3XuuxJbgN/vHv3XuvFgwJJvYW+n+8f7z7917rpZSAbm3JsLfj/bf19+69135Te+vj+mkf8U9+691yEhP0P04+n1/2/v3XuuJck/Ug24P0v/vHv3XuvGSx/UTY8jk+/de64mTU30+tv8Lfj37r3WQMQODx9fx7917rotf6kf7x7917rryaeAf9tY+/de678v8Ajb/Yf8U9+6910ZAfqf8AePfuvddBgSBf6/n6D/effuvddlx9CeQLfk2/Pv3XuuSEEnSTqA9Nh/t73/w9+691xLMb3F2vybgfj+v+t7917rsAn8f7a59+691yCE82+vHPH+++vv3Xuu/EL3vz/re/de68UI+nP+9+/de6xLC7nluSbc2AH+9W9+691zEAUnVY/wBeTzbji3v3XuswUC1gB/T+o/2Pv3XuuJa35v8AQW+hAsfz9ffuvdc4zwtha/Fr3tc82Pv3XupFhY/4/wDIvfuvdR6ythooHmlcxxojOSCgvpGo6y/0H+PA9+691R//ADCfmjitqYyr2vhcnG85WaKanjn06mUlSrMh4IP+N/6349+691qt9xdrR7xrK2ogyDS1VTUl5ozN64uf0hpbg2Fvp/r88e/de6JDu7LVdTLVUiz+qORfI0qkgRE86WHFwSTweRf/AFh7r3QJbjjEchMFRDkpKdEleVUVY3DKTpZTcfXhrgGw+nv3XugoyamYuUp1pp6hjaFVTxMzA3/V9OAOF/1hb37r3QbV+EyazypFBYNzJGsZdEW9/rIOD/Ufjg/4e/de6U1M8mLWKKhP2xFMpmQqhZmdbSkagRza/H59+6901VFQ8pZEKIkcRYgi0hYNcjj8G5/437917oX+hOlM93PvPGYDFY9qjzTqJXs5CRCa0jtIp44FwLf6/wBffuvdbO/VHxroejeu6enjjWOtmp1kkmRhqEiRrqXUtiObjn+t7n37r3Re9/VU2RrZIZZZmLSyLCkaWVlWwszMCefybn8c3v7917opnbuapdnYWocSOJ4o5ml9SM3k0kqQwvYgfW/P5P49+691SHv/AHJkd+bxqBE08qPUssaWN3ZWJsCLXLE/7f6n37r3RtemNgUuCgosrXU6rXLA/irNLFIo5QCVaP8ASSDfkg2/ra3v3XujVx5+WlpljLhgsapGyEsvja5Lf8GIt/iLcfUH37r3S06467qd6ZqizWQp3mpvuF02PjcAOLFhYAD6fi/1/r7917qxGjpY9v0NLSU9HF+0osytpZzHzpkb/VAfU83FrW9+690qafIR1VF5J4ZGKhfHGsoKJrv/AJxJPUSOef8AePfuvdNVOkT1UkM9VGscbvUuFZ1XRGgZrlbDn8/Qj+l/fuvdJCqyiV9TK50ukUkmlX0IWU3j+jjkWsLnj/eT7917pgqZzDUTRSKVhkQhV9C2TT4xcILEjTwTcjm3v3XuudHEGp2mjma4BDPdAEv9NQYc3HHP+B+vv3XuohrjFXSwPplnKxkIvrfQAQ3qW3Fh9L/737917pWYmmqp7zMZEMLJIFNtEQk4T90355sR9R/jf37r3Q0Yhaygo2qJGJd/Gs1m1xMpUBW1Ne7/AEuePoOB9T7r3U6LKrGQyiQjU/mV0jBRmPDRAfU8D+v+t7917p/p2pjTAzFYtTsVN4/JJcAhnW9wTfiw4P0+nv3XukVm8/X4iN3in8UC1CkKGaQumohizDgEgLyf9v7917rDjd6jJU5eWqQzKzBFXSZCDdVcDj8Ej8H6fnn37r3WObcUWNjklqJ2KDUkUcTLK0khRdAYv+QP8ePfuvdJbJ7oxGbiaiPhLTxlRrVdaGS8bowUWJuBcfg+/de6rt7H28ds7+XI0SQoIqg6Q0CMZPI9gLsLXt9DYkG/v3Xuh/2nhpcrEJcdHIklRHDIUckWkZVMrhh/T6/4jj8W9+690/bhwy4k/wCRSCWuqY0SslIBiQLfUR+A1+Db/it/de6CqqOVmmD10zrFNyt7t5VhJjjKv+BccW/2xHv3XuknV5CkhjaFyxBuHj5CBg5a1ibE83uffuvdBRlJIajIyFYQhkW9wtgTGf2kAA5A5/1/z7917oTet46KPPR/xALS0MsZjMpCMqs0YN0VvyTqFxYj8e/de6MLhanxqXpx+zRzSSxzFAhPichASP1HSbn+v+w9+690OW18kcpS0zVNW5ZgumKPkteyhePp/t+PfuvdPm79vSPjo1iVjZfXGLltGotyRyT+ffuvdAdT46WlqJ09SQq4BZCElDNYPHb82sCb/i/Pv3XunDK4ilmjSOSWPTGsZkJYmYsxJ8gCf64F/wA29+690JGw1eiq6WnpqhDEEQhXcobryC17kn6fX8f7D37r3VtvxS35/Bc/jYKia2qRA5IFmY2+jD6g8kkD/e/fuvdbBuz8p/E8VSVKkWkgUgkg6jpBuLfQcn/iffuvdLIXsCfyL/7f6e/de65AEkBbXJH19+6910yLqPH+8n/Y+/de66AA+nv3XuuwP6XP+3Pv3XuvN+kEXvc/n62sT7917pryFZT0oGtkF2tzYW5sB/rk+/de6jxVMVRYq/BNwOOQRxyPfuvdT0sRYfQG/wDsR9Bf88e/de6lISQV4ta1/wA8/wCv9PfuvdYpUUgA8/XTe31HIt7917oD+xJ3oaWeRGKWBcC+ngNax/w4P19+690WWv3BJ9vJKHMbSa9Lg6WjA4csQeR/vuPfuvdBTnc1JIkrGYSOeNaiyyG19Qsf9h/vufde6Q9RMeAzoR+q55tx9Tf/ABt/rj8e/de6iwuztZ1Eijm6i1iCfob/ANP99x7917p5d1ji4BOm2hWfSeFsSWFh9b/7b37r3TS1ZOrMypoRdOrQSfT9S2of8UPv3Xup0U4WLyCX9tl+rC+ofX6g/k3H+t/t/fuvdRX0sPIJbIwB06QbWFwSP9v7917rjFIxYCJgpIPNyeLWPBP++uffuvdPsVTVJGD5+VAUnVY2A1AWH4+n+8/6x917qK+XlKlJJnIPIAkNr2+guf8Abcf8U9+69101c9VH4i0ilAbXPFr3Y/7x/tv9h7917pjM3qLXOoEBrsWABHH+8f63v3XunGjyU9LOjGXlDpQE34H5+v8AXge/de6EOj37kKVAY5nUqLC1wLg8cC4/Pv3XunQdpZjT6ZWZjbgNYCw/IU/8j9+691Pk7Or5KePWxLn9Q1kslhyBY2B49+691gh7FrZn0yTS+G/01k2FuQxB/wAPfuvdLzDdhojqDMCG0qwLEW9IBa9/+Ne/de6EWn3zAY4wJhc2NkbULgW08/42H+8/j37r3UqTeSEG0llW15AQxva7WB/w/wB8PfuvdJXJ7xiK+mQkc3f1MoAPBt/sePr7917pFT7qVle0yqW1IzO3qZb/AFTj/ff09+690Eu996LR4+e8gchTpQM17nj1fT+twLXHv3XuqUvmH2RNV0GRheRVTlGZJiLLa+i3PH9fwfz7917rW+7pr4ctXVkkMcrTLUSBZhcWAa2lgSQw/wBcC3v3Xui1/wADWOrMtRKzKylgqIrMliAFb6k3PFje3Nvz7917pV1FPEKehaipIozDABI66WeRif7an+oH1+v+t7917p82/jPPNrnOhWcMFQM7EgEEqCfpex/Fz9bj37r3QpP9pj4YlSCczuzBZZbIRwP0Bfxe/wBT9Pp/j7r3U1WMsSrIhWTxqQyjVGHJHqc3F7C/+ufr7917pR4jcUeKpchSyTTVFTOvhh+2kVkERBBSYH63uLfS1v6e/de6aqivpnVmjICqoDQBERhL9CAyD6EgfW/9Rb37r3QfZ3LysjKZCkisRHIARIqMfVc3vY8f7Dj37r3QbS1cYrDJJoki/Uksum7yg3BdrEXF+Bbn6e/de6Tnlmp5KiqgmaAks0hp1KyeNiRpYC9h+Bf6i/v3XuvY2tpauojkyCzVUK6ndQxWUoFJQ3b/AB+p/wBj7917pI5XItSMTEsWnzSOoDB5IlYkKha4+nF7Afg/6/uvdJl8zMEDzllZ45FUhiCbfoJB+nB5/r/r+/de6bFhkroYHLM7tI/6mGllPGggC9yPoARbn37r3QlbU2JUZjwhIP3HddEStpc+rhlNuRyOCLfi9gffuvdWI9G/ELI79q6ekionLSGISTS641CckaXHDX/J+lvqLke/de6t76k/lf0tTBA2ZpIJTUTQ6bqGjWKInWp1qbBri5vzYD+vv3XurU+kv5aPQUVVj4s1sbCV8iIkcsk9Ojl3JsWIIAup/T+Bc/Xi3uvdWdbV+C/xywONpxS9bbWjeJAgY4qnuVUcOTbkni/9ffuvdLaj+OXUeLkK0GyNtxaNIGjF0qhQBZfqn+v7917pY0XV+y6ABabB4ul06BH4aOBAtgQSpRbX/Hv3XulPTbVwkaNHHSUihUuLQpeyG/4tfkD8f7x7917pG5fbWKSokcU0JfUdcgjRLk86itvz7917qHRYKhEnogj1BlbUFUG4/wBb/ivv3XulJLSx0dO9QLgqtgV4F1H0JUe/de6h4rcUEdRpeSMENdhY3sCfqT/re/de6F7DVKVcKNG5ZSStrWvzZCv9b+/de6mZFY46eSQEKyq1jb6gg/g/kce/de6SFNk18njYg2bk/nTcgXv+P969+690pYZwVDfReCfyTwL249+691NSS44HAJHI59+691zViTb8n6D8Xt+ffuvdcmZQSPV/vH9PfuvdeDAkngD+zewNv8ffuvdd8H6H6f0P+9+/de679+691yUEkf4G/wDrf4+/de67d2DALYj+1e/H+t7917r3kb/D6W+g/wBv/r+/de67V/8AVWH+tc+/de65a1/r/vB9+6914uPxe97G9x/t7j37r3XIG/I9+6910b8Wt9ebgnj/AGHv3XuuR+g5/JFv8B9P979+69117917r3v3Xuve/de6yKQFJ/x9+691j9+691737r3Xvfuvde9+691737r3XYJB4/5H/r+/de64kX/JH+sbe/de68Bb8k/65v7917rv37r3Xvfuvde9+691wZ1W/Iv/AE9+691hepUA+tRpH1INh/gTcc+/de6gyV8cf0dW4BsASb8fgX/r+be/de6xLkY5LAggX9WkgkW4Nx/r+/de6cIJ1JJ+gFhzxcH6jn/jXv3XupWsEX+lgP6c8fj37r3XEPfkkAfUcHkf6/v3Xuui5JAHF+AOOffuvdcSxtyeBz9B7917rHrH+P8AvHv3Xuvax/j/ALx7917r2tTe4+v9R/sffuvdeun+H+29+691/9LfI9+691737r3Xvfuvde9+691737r3XYIBBP0BF/8Ab+/de66HH+8/7yb+/de697917r3v3Xuve/de697917r3v3Xuve/de697917r3v3Xuve/de66A5J/rb/ePfuvdd+/de65f2P+Qv8AiPfuvdcffuvde9+691737r3Xvfuvde9+691737r3XRIH1IH+uffuvdd3B+hv7917r3v3Xuve/de67H1H+uP979+6914kliSbm/1/r/j7917rr37r3Xvfuvde9+691737r3XvfuvdY3B+t+P6e/de6x+/de68WCqRcEn8W+n05v8A1/4j37r3WJZGU/X/AAIPJ/B4v7917rLr1C/P1/33A9+691737r3XFmVFNyAByR+bf1+lvx/vuPfuvdJ/IZWCNSfLGqLdtUjgXJ/AH+39+690GWY3pTUqP45FdlY2ckgMrNpIsPpb6cnnm39PfuvdVN/OX5wdbdGYmtfcGeoYsl9pVGnx1NMlTVSSogZUeKM6m1sdIvaxsb+/de60hPmn8g+yPkhvJs9kYq6LaUEsj4zFyI+qL7hg8T1f4BIN1BN7fm/Pv3Xuifbe2x/HYMtjhTt9wkZMSTAxhGRf3Hd2/wAbm/8AT37r3SY6/rjht0Niq9IoUjmmpykDa1dlkILFueSv0445+l/fuvdYOytk1D56aqx6MsdVGKuAiO7cgHTcfT8gWvYWHPv3XuguzFNPJTRYxKc2pmE0szQMsjM3Lgsw1HSSbf4D/D37r3SHqaZUACsyzKxCuEZUBJOkgHm/+934t9Pfuvdd4nb+Sq62np6Q1NbPO5AiplldvVzwALH6/wC34sPqPde6PHsb4wbmyW2lr5cbVCepKsyVBk8zN9ABH/jf63vbk/S3v3XujUYvbPZGA2jBgshi5aPEQI8FHFIr6JRou7OCLG55/wBt/re/de6VvX0rwxJjpEK3QiRYb38hbVLwPxzzz/vFyPde6DbsFj/E6uOgo5biUIhCeNRoF7ofpxyf9f37r3T/ALC3BURv4I6MVVQiiJ3Keu5FmZibg6SSCR9bA/n37r3Qx0FPHkI9dcvkq4JrRCNLAIzE6QG/1+b/AOP49+6909ZXH02qjkZnphDG9grcpLquGYqf68/j37r3UCiVnkDrV/cs0h9co1N6OGQ2+n5/x/Hv3XuhFo85QiDwSkmYJ4lWJWsC7EqoZQf9sLf7x7917peba3NNRSLSmB3FSwAWT0lY41upNhf/ABPPP4I9+690ZTb+Zr0SknmEqQzBhDFEARK5GoaJATexPP8Atre/de6FYbyamgkhkM0csQNlGmL9NratV/wP8L/i/wBPfuvdAnuDeVVVSNSs3jqZ5ZWgZ5A4bU5YKLcm/wCPfuvdB92Nl6ba+16akjrWqMhlGEsoTSugSE3iUHm1zb+v+9+/de6DbbNPsOmpVyefr4Wq7iSeCZwoSzcKNX+wv/X/AA9+690i+xvkls3akv2mEy9BQmDWkLxzRBuBYqAv+P5t/geD7917pm61+bOdhzNNHQZn7yNXVmBcMEjBuy3B5B/x5+o/Hv3XurNtr/Lh8rRUdZVTU0Yp1hLqZFErgp+AL/8AEcWPv3XuhHqO567c2VpM1SrKVxyxVCrAVkadI08tkFuSfpY3/wBgPfuvdD51l/O56960zNJs3f8AQrTJFHFFDkKaeFwmh/DJFNGbFXjf0sD9CDe/v3XurSurP5rPxu7Oenix+9aCjqahogkddKqallH0Uk/UE8nn8g+/de6sI2l2rtTdtJFW4jL0dfBLEsgkpZ0dWU/SQFCRyLH/AHji3v3XuhLjrqaaxjlQ6he2tdVj9OBb/D37r3UgOpta5ve/N+fp9fyPfuvdc7W/3v8A2/Pv3XuuL/pt+fx/r/Tge/de6gTh4xqXkarEWHp4+v8Are/de6wrUMv0a35+gP8AsOPfuvdSlqwbagP9gef9e3v3XupC1EZBN/qLfUC1/wDX9+691z1Di5+ovc8W/wBf37r3XIubWGggf1uL/wCI59+6910D/Urcn8H6/wC39+69137917r3v3XuuLLqN724A+nv3XuuBQ/jn/bD37r3XXjY/m3+2/2/0Pv3XuvaGH+P+2/2349+6910yEi1v9iOffuvdYilgLcnm/8AyL37r3XDS34H+349+6910VYHm4H9Lfn/AF/fuvddW/29rXt7917rjqIB1fW9h/th/T37r3XEOfzz/vHv3XuvF/qLWJ/x5/1/fuvdcbn+p/259+691yDkCx5/P1/rx/xHv3Xuu/J/h/vPv3Xusieojgj+v+829+691LCcAlvr+eDbm3NvfuvdYJVsbXuo/INh/vHv3Xuo3kGq34444Bt/X37r3Xeo/wBkEj/G59+6910XP9LH88f8V9+6910XH54Nvrqt/sbe/de67D2H9f8AG/v3XuuQcfnj/bn37r3XIEH6e/de69/aFgbgXBFuef08+/de6yaWY3P5+pP/ABT37r3UiOMhbkE35uPoARa9/fuvdcwqg3A5/wBj7917rl7917rkCB+Ln/X/AOI9+6912XP44/3n37r3WJ3txb1fUn/XPv3XuvKbi9rfg/425/4n37r3WQDUeTxbgf43+ov7917rG72H1Fxe4AHAH54/xPv3XuoflZ3YKCbW5ABBubf7D37r3U9FCgE8Af739f8Abe/de6yGRQCRq4P6iPSvP1N7E/717917qvf5tfJKh6n2Flo6OvihyUlFVBFLqHZ1UgLdfpyfr7917rSV+RXee7+ydyV2TrpVFM1bVlGil/DyGzyWsRcHjk/7H37r3RbarCUVXRffnJNGZGjMoBMpMhUFjo5Itxyfrz/sPde6BXOiF6mekiqagqk/qkkP7khCnn086L/Rfx7917oNc9GKalIZWiYM6ubgNNERYeM/kg/1+n1BHv3XugnyBkjljVLNBdXiGtyySX1aHY3ux/17f0/Hv3XulRgony1BWzqGBhEi1lIQq6V49UU0lyWNrkAk/T6A29+69001NDRwnVHPFKmnQ5jivJFz+hnb82/pYfQ/19+69004HrrcO9s5SYjCUNRUJW1kUMaqSGlMsqqrF47Nx/T/AF/fuvdbbv8AL2+FG1+ltiUO5dz0NOdy11HFPUTVEYEkEbAMEWQWIPPJuL8Xv7917oSflJ2Vi8PFJhsGnnm0ESKkf0hUEMY25tpAPNrHk29+691UhuPt/HYKarr8pUj7WOR2CzrErsyEEkF7j+gOm17fS/v3Xuq5vkj3thd200uOxbqq1MxutMzF21Xtqb8f4kEf7xb37r3RVuptiy1ebXL1VPUSwwTNMtwSpdbugkc2uTfkf1/r7917o/8AtVcXR0kEVbb7aLQ0kMR8ocNZ3Uar2AubHgAfTm/v3XuhExe2qbcuUjTEUsv2Tyo8S+ltKW1FZCpuwPP05/xP09+690eXY216bb2NghkjEUkyJIUMbIdS/XQri4uf95/2/v3XulvW18E0qUi6Yj+jW7iwBuGPJvzbi3+w/Hv3XumepzElHTU1HTwpKDK4SZFlZjpb1K2om4sQb/g3PHI9+690+Yumr83Q1s1DSPLLIDTmGCOZpmWMapyRH6gVuDq/rcX/AKe690hRhZHyn28M+lyUjMUqvrIWxIYMSQA3Gk/nm/v3XulnLsavk8DvNBoLHXruwKEX0gKdQsR+P9t+T7r3T5iNuYymaWmq5I2i1JG0gZfoxHkYI976RzyD/re/de6echt7ZdK5XGVYqXWN5I6lwscl3AV4rXFwDb634v8ATj37r3UOk/g9IJVSoaKWRkUxs4IlVUBcsQbWA5BFz9T/AF9+690uMNu/BY2lNNKnmidRIgkjVxIwktfWbm91tYG9vr9ffuvdKear2xWrG6008TuokdgEESKeYwp+twbk2+o+t/p7917qXVbepsjBHNTSaljRWV1uhY8n82/wFv8AD6+/de6D7cW3KrxyUhjVo3WR1cryRcABQPzwT+f8b+/de6LfmFr9vZmOOPUIWI8kmk6okHIDFjZSCTx/re/de6UtNlcXUwSz5R6lYlgkeGSAqXedVKxyFRxa9+Lf69vfuvdANRZ6rptzqPFVTUcs0s6xKv7kpVypdlUCw+nIsP6fT37r3ULsyTEZSpjqsnHT0lSuhoBFIwqU0ODGHB4v6z/vJ59+690sdpbqnFHBS0ISOJUKaiAakprIU+QG/wCD9OffuvdKavnimpW8sn7k/wDnEWOz8Gw4/wBj9b3PPHv3XukRl4ZoaSH7YMUiBHp9bEytxGAf0i5Oo/gEWPI9+690HVftyQWeVZJCXfUFUmXzE/2gB/S1v6/X8+/de6R9RjG85p3gJu6As6qGRDe59P8Atv8AkY9+690qdn4SGXLQJOFRIzKyCdvTJ4rFbAn6fX/H68/1917o0u1sHT5Ix0NI0MgEMkkkQZNEDBbt5yx/SeLf4e/de6U+BmoqOZ6WKOOOVmePzxMpgWWJr6lI4A/xPJPH0Hv3Xuha+7jqaaSGWsLTCGPUxUGNyF+kbMBxa30/4i4917oAtyUscOWcQs4RpDKwV2BsjDyOxJ/Ta9h9B/QfT37r3TDXVSiOU6U0mNQH5EkiqbqSRz+T/T37r3S02vVNSyCoVWdjEFUEaVU+MWlLD68kjn/Yi3v3XujkdR77lxOTx9Qis6JJE+tWJ9YtrF/wP8Ppf8e/de62WPjfvaLdOz8dLHNrdKKBjqdbiTSNYbn/AA+tuOP8B7917o1iPewBuL2ufryb/wDE+/de6kLbkk/j/Y/7D37r3XEn6kn/AF/fuvdcA4P9R/r8e/de65E/gXv/AF4sB/jf/Y+/de6jVdXHSRPO7BRGtyxe35+gFvfuvdFH7F7TSLJSUlLJGUjlKEhr2F+SLHkc/wDEf4j3XulZ1vvgZgCGVxcKPyTfgc8/77j37r3RhqdgyXAIJ5P9L2ANvfuvdTUHF/6/8R7917rzkAc/Xk2/wt9ffuvdAB20EbHyAkqLMCyt6vpYLx/j+ffuvdEMymVmFRPByqIzgeouD6rWYAcX4/3w9+690j6iR5FKm4Xk21D6k/UA8/7D37r3Tf4z60eUAP8A2v1abD6Aj6f631/2Pv3XuucUxhBVAdTAKW0Ehl/Tf/e7+/de65zVQJu0cxSMEyLouALEFmY/QA8fj37r3UWGsh1BUJZC2oD8MunkfX6XsLf8T7917rK0hkjJKaDqJALcW1FVIUcW/wCNn37r3XT1JK2C2ZQq2AuSSLngD6e/de6z0yKwMjyBDYFRqC8DhrX+v+39+691PkmVU8alRc2BY2DXHPFvp7917pgl4d0BN2YFWB9Kt9Sxufp9f9t7917qe1U8dOAGVmGlfJa9wf1HSPp/T37r3WGSSwUakOoKbhb6bfUsb8n6Hn/evp7r3WGLU0gv+6uoXIGkqOT/AI/0Hv3XunZyghYMoVbqyhnGq/04Nv8Abcc/Ue/de6a2rJIfUFZR/aK31BQbahyePfuvdONPMFj8/k1o6cFj6iTwbj+o9+691hEroWcSDSzBiNZBuw4vb6fj37r3UiPJSpfxSAfk2OonTa1/p7917pTUe4a1I1dnP0NruArWN7XH1tx/xr37r3SuxG4YmjkNVUCPUp0ByWQyc2Yj+nH+w/1vfuvdYavM08iSFZSx1HgH0EgEkhSbEE/S3+te9vfuvdIvI5h4bEEtq8jBdYH5uVtzxz/xA+nv3XugL7A3OBR1QdgDoYNqNgtlsPra/wBfxf8A4n37r3VMPyhimyaV1K2RBlqWea0WkBUAYaTpHH1HJ9+691TdvHEDDCsaNIJ5RIx0TlCWOq7sS/6uPwLe/de6LvlBIamoq1pF9QIV1QLEADe0arxx/X/X+l+fde6442SavkVp4gFZ1DqqgLwDbSAbD+h+t/8AA39+690vsS8FPMA8QTxhBFyFkub6Q1zcr+C3H+xv7917p8zs8Epj+2hkSRYUeYPOXMj2sWQkHT9fpb8jj37r3XOlqPFTxrVSXKx3bSSWBfiNfQPV9TzYf149+6902VCCMzVTTS0q6dAKqC8krC6h0FuPxfni9/fuvdJqKokinVpapnZiWXxXluw+iyj8Efn+vP0PPv3Xuuq/E1FbKZzKWSSNH8SrpLMQdWoNe1rAf7f37r3SfqdsSmVDG0OgxmSWR1BVEQgaTqP1I/H1PNvfuvddT4ZYCQ5jhheNbqilwwdQA5Jufxcg/T+v19+690nKqhpaRtTTB0AteEKkYDN/aP8AjYfX37r3SJ3HHB65RHGkjACNVAcO30UmxNr2+lvfuvdIJMdWV6sEVWXV+4QASGJ/Q30IA/Bv/vP1917oT9ibWaarjjq40McQEvqIC6tVxcH+n+P5+nv3Xujw9XdbU38RpmJdn8qWiiTyvIj8xqpFjYfQ8/n6D37r3V9nxS2FjMamMqHZy5MLyRSoIxDrDC4V7kEkDm/9Lc+/de6uW2lWU1LQ0QjRCUiSNkiKsqkAi7avzz+fqfp/T37r3Q7bb3GKKaGSIgFRckDhWFjb02P+I/2Hv3Xuhph7UmWBYmlZQI3OoFgQVKgE3Jv9eLAf7cj37r3Tc3abAg6pW45YuLuT9OPxbn6/7D37r3XJO10BCtKrPcCzkKBY35P59+6904p2QGZWWRV1CQAB7gs1iFOkj+nH9ffuvdcqrdYqFRvKBLZbhrWJ+jggfX/D37r3Wah3BLGfIy3DfTxve/H1KvYW/r/vre6911mt53opY9DC6cm8aW5ta+q1z/vr/T37r3QLvnKr7pprzKHn1gI4BMcb+o6gTa5+lvxx/T37r3RlOv8Ad0ckMUc0lwIQF1Na66bDk3uf6kkni/A59+690Ie4twUcONlOtblQRqPPrvqI/qLfTnn6ckge/de6Lwm8gmUkjMhCNLYAXFgjfS/55uPpzYn6ce/de6G3AZ1auFCGBDaQAzXJJHH0P5+v+PH09+690uopwV/AvpNyb/Uf4e/de6lKxPIPIHP1/P1/4n37r3XiLm9z/t/r/r+/de65E8Af0v8A7z7917rykre35t/vF/8Aivv3XuuWs/4f7z7917rNG/DFrAcW/F/6/X37r3XG4/qP9uPfuvddAC9wb2Fvx9P9h7917rl7917r17WP+It/r+/de65Mb8iwv+OfqPr7917rwYgW4/2Pv3Xuu9Z/w/3n37r3XYlCk6hcEGwva3+sTf37r3XXkv8AS3+3v7917rvyf4f7z7917rvyD8g/7Dn37r3XflULbkc3/Fvp7917rryKfpc/7b37r3XRf+n+8+/de668lj6rD/e/959+69135Af08n/ff09+69115D+QP9hx7917rsP/AF/3j37r3XNpFPNmufqLC30/HPv3XuuBlA/3o8/n+nHv3XuuvLzbSf8AX/A/1z7917rkHvxbnn8/X/D37r3XBpCAfpf/AA5t/vPv3XuoM04jRmNyQeQL8KffuvdJfJZeOGNiXKKASSCOBe3qI/4r/tx7917oPMju1bgRzBSCQ3ICkg8rwLf48/7f37r3TdSbuXyj95b/AFP9QSbcG5P0+tuffuvdCFitxxVIClwblQLcHnkgAfmx/wB9ce/de6XENQGCkFCpNvqbcn+t/fuvdTNa/wBf94Pv3Xuva1/3wPP+Hv3XusTv/X6fge/de6jM9r+o3vwLn83+vv3XuuCzkE3P+tYi9/8AY+/de6yCS/0N/wDXFv8AePfuvdZNY/qf6/Qf7b37r3X/098vQf8AD/effuvde0H/AA/3n37r3XIIPzf/AGB/417917riU/oRb/H37r3XWkDgtz/rE/7z7917rvRfkEEfi4I9+6910VI/x/1rn37r3XIICBe9/wA/j/eD7917riykE2Btfj8/7yPfuvde0A/VrH+lyP8Aiffuvdcgi/1J/wBY/wDEm/v3Xuuin9CLf4+/de69oP8Ah/vPv3XuvaD/AIf7z7917r2g/wCH+8+/de65BB+b/wCwP/GvfuvdcSn9CLf4+/de69oP+H+8+/de67Kta315ve/+H+Pv3XuvCMn82/17f73f37r3XAixI/p7917rmEBAPPP+9/n37r3Xih/H0/x9+691xKkf4/61z7917rwUn/D/AF7j37r3XfjJ+tj7917r3jI+lvfuvde0H/D/AHn37r3XRUj/AB/1rn37r3XaqfqR9Pwfrccj37r3Xgh/Jt/vPv3XuvaG/wBf/ff4+/de660N/T/eR7917rrSf6H37r3XZAsBzqvyP95H+x9+6910V/qbf8lD/evfuvddFVAuW+vFiTa3PIv7917rFoP+H+8+/de64Olh9Fub8/1/4offuvdRjYckcj/Dn+nv3XuuvOEBuABz+eL/AEFv959+691DqMjHCrMXtb+rhfqL2B5/H+t7917oLN29o4PA+OCuyFNRzSRmREnqkV5FLhbpG5+n4PP1/I9+690Qzvf509CdQ0VfXb17Q23Ry45JJHxsOUpaiukCx6tCU8T6g3+39+691rv/ACX/AJ6e6N3vlNp/HjZ9THS1cdRSxbpyhCoUL+AVMejV4VvqKu1vwbkH37r3VM+6H7s7t322b3Pl2rMhLUCpyu4M/X/dYqlWZArQ4qlckSuo/TYAXF/r7917plzOzspSVFRi8RTTVuPwUMlTnctOj1Ar6lpgIoUiIKhpC+mNfwORfSffuvdFhjyeJo9+5HC0mRMyPI8U2sWnAcapYpWTgENcEXt/T8e/de6Cnfm1pdtbjiz2OV0glkaS6xkonru1yb2LD+vJ9+690Ke3quLcz0dXURvLNDTL4qewijaMCy6ixPPFyPweD7917pi3xsgBXyDaBT1MZ1kBB4WIuVQKBxx/iL+/de6SNF11t/J7ara2RYoHpSS8rsfutUboiRxAcWkDlibfjn37r3RwPjr1dsCoqsXVulNC9hpMljKZIzZ3Jbkc3P0PBP8Ah7917q57Ye0dpQ0NFCJaNooUjkLOsblAOWLMw/rx/Q/7Ae/de6DP5Ib06iw+2Z8UuaxrZSON3gpIpoPOjkX+ite7X+n0/wBb37r3RD9r7jx0mPSpx1AkVQZHLzggSeJmb90HnjSLkWv/ALf37r3SWyFbi3lrKWKnLz1FQrSSuwDSuygkxlvoBf6f7fi3v3XupG3QMHV/fpSwhINaTwyBbNFINSlZCeSBa/8AsbH6e/de6XW3M4cplJHGmGIOXIUcFCCsYZv99+OffuvdKzKV1NTU/la/kBZW8w1ITe3pH9B/vH9P6e6902UE9GHhnkWPS7P+1GQhBDXaVx/t/wDYW9+690pMIKB6ubxOESUF0DASBZy2s3Zr8X4uPp9ffuvdKSqgrlRaunrBGxbRG7RFkuT6tDf1/Hv3XuhmwO6aiOkxlElVJWVMAAaNyDHDIByYmA4JX6/43+vv3XulBW12dzLyVEheJGDMxcs2u628ZYD6H6/1/rf37r3S36Y6ay++M6+Yy1RIMXRMoUMrhmk/UgQNYWI+v1/r7917p8+Q/wAeKTKY96vB1Jgy2OVZqNHcCN5Y/VoK3tYj/X/x/wAPde6o+7lTuddwS4A0stEaiVqdZaaJlikUERrJEY7fjkk8X/P4HuvdA7N8Vd01MMmazmVyVZVya5dFQzxrEDdmb1fX6cf7D37r3T71J01m23P/AA7EQ1z1SiRJDUsVpysZGqVnP0SxDX+v+8+/de6su2J0jvbbtRST7srwtPSFJUoaRzLFJEyhkjEhuGXkW5PH59+690OHY3Y9V1B1lmN5RIKZoYvtaaJ2CaiyEao1a9ja/IF/xfn37r3VPY3f1j3Blqiv3FG+Ey1VUNJJXU02kSTvKZC3j59RY6mNgSbnm/v3XunXP7W7G68emy3XeWrsthLI5qIJpZJYVCgm/j5UAcjjg/659+690dL43/zLe/ujIKYjc+SnoDP9t9rXTzVEd0FvGRISVuBc8cG/9L+/de6vC+OX89ylzuUo8P2BBBCxaFHrIJSI/SAkrFW5I5N/9f8AH4917rYC6Q+cHUHbFBSTY3cmPSWogRwrVEQF2/s+o3vf37r3Rz8ZncVloI6ihrIZ43XWDHLG50k2BAU8j/Hj37r3TuxjOnS2q4Dc8EH6+/de64Omock3+lj9bX45A+lvfuvdRXpQx1cXJ4IuPx+T+ffuvdYTSMSSpIAAAAF+fob/AJJ/3j37r3WFoZEB9f5+gBsBwbX/ANh7917rgWmBH6jyP99b37r3UhTMSFLNzYD6qLH6WuB/j7917rt5JogLqTyAb2B5Fz+PfuvdTIJA6/T6n6j6fT6e/de6yM+n62+lyfoB7917rg0q2/Uqm/5I+n5+vv3Xuuy54sR+kXtY8+/de64lr/Ui/wDT8+/de65rxwHHP+F/95Pv3XuuYBvy3H+sP9jcW9+6915kBP1J4HP0/F/fuvdYzHbhRx/rj6+/de660X4I+nP9f8B7917roQljwn0Nj6rf72ffuvdR5YtJYEWNrA3+hI4+nv3XuohhkJuzfX6W0n6fW9/fuvdZFpyeb/4iw/x/qffuvdZ1pzb+tvqSR+fx9B9PfuvdZvAbAAgWv+Pr7917rwp+b3HP1sOffuvdZPHb6Ef7a3v3XuvaTaxkt/h6f9f+nv3XusMtlVvVq/4qfxx7917qAqGRj/ZAIW5/Jv8Aj37r3U7xaQFvyPrx/X37r3XFob86uSP6f7D37r3UCaN05HH+B/P+JJ9+6915I2cLqY/4ccEDng+/de6lpDxb6/WxP+9WHv3XupUdMSL/AEH+N/rb6/4j37r3WYU4FrWH9fr/ALxf37r3WURAW5FwP6e/de6ytHZQA3H5BHP9ffuvdY/H/j/vHv3XuuihvxyP68D37r3XWhv6f7yPfuvde0N/T/eR7917rgUANyOT/U3v7917rkF/N15+oJtz9Px7917rphYW1fj6j8e/de6itaxueP8AXte3+Hv3Xuu6cjUbWubc8f1sPfuvdTCeCGaxBNxYWHpuGuP9f37r3QG909uYTq/amSzORqFEkFLK0cQmUB5lUmx/PBH54/w9+691qPfM75SZXtjceSikM5x8ctSkCxOpVI3JW5VBbgW+tz9ffuvdVN5PAivmllaoj8Lk6VJVX9Zuszra3+wII/wHv3XukNmsGcXBIaSulDFyAJYo2jvbjQI7EAc8fTn6X59+690HlXtSWopnrAPDUSxyMGeJTruRpdWYf1v+b/1v7917ovu8cXVU9XDBPVLKWYAsod+ebn0mw/2Fvx9fp7917prXARVEYDgM6MBGHVYjJIp4uOCQL8k/X6f4+/de6lVuOpMVjUeOf7Q2keoVtHiZiNTXY/Qk/U8WH+x9+690DEmbjqKwUeHQVNfLIIY5QFNOut+GldrkW/2P9ffuvdXS/wAsr4+1ef3bFubcqxZH+HzRVSqyq9IjKVYjUthYfg/X/W9+691slb33ni9tbKmgaanoaWGkMDomgKBGvIV/qLf71wbW9+691ro/J35EY6izWVmjzJQrJNTrFFMqF4gSouqWuPoL8/i5P5917qnbsbu6s3fXVNDLVxSUg+5EMcUzmTVbh5SnAUfjgX5B9+690D+3qGr3JkkpvIWQSI0crBhqCkWZSDY25AHP5+v09+690fjYm2KjEYP7UUEsUGqKepk8BCu4ULG3lUcg2Nwb3+p/r7917oQcHgDlchTwCNoKcTiIOHfxyKTb1BTYfU244/2IHv3Xujd7SpKbadfDSRLSBzFCVFoy8LKbu+r/ABB/rz/sD7917oSM7vNdMUwnkLo51FFHjQEkKZGA/AtcDm3N+PfuvdO2zaOt3LMZbPUSiJZoJYVZo5YtRAYsnqB5/TyeLfn37r3QqNh4KSI089WpkpwLOInsVvrlIt6gwuADyPxbn37r3T5Lvij2nTUwoY5aaojgd5Z6BkDMsi6XMgPJcjkC5vf37r3QAybsTNZioq6Kop1aANUVah9NQSrszWViQTawPBuffuvdKObdWSyFJE8GRFPTqpLSNJolEVgv7hH5/wAPp/tzb3XukW+92psgtNLUQ+BmPiqZHdvKVN2uqG5+n5P+t/X37r3U3KbgFeUnpJICYom1pEzRGXkqxUJa5v8Agf72ffuvdIVt11dLLGrNLMk04UxhpGkhdOQBKDf6Hnn8f0+nuvdKqk3bPCWTyPLSG/heRNBlYG+rT9RpJK8AXsSfz7917p9i7OraH7aRwZXhkZWANoghW4Ul/SbX+n+P+I9+690Iu1O4qgIx16i6sgjLEKjlrqFH9LW+nH5t9ffuvdLb/SnRk+KrVJC7AAOfWruqo2lv6fQe/de6SO6cPW7gpJ6vFQ+WOYCaTUoQGMXAVZW4JuDxYm1vr7917oNKWipsVemy1VFJrUTCkhBmkiAYomuwA1EoQR/S39ffuvdBbvndWO29JBNi6dIJfHMk7yqrSwpK3AR25sbXH+x9+690WTN7mpty5BI5K5pWkk40FjfSQFFl/Opf99+fde6GrY9G8NKDNMyvI+lAw+iKAwIJN/rxb/Y/n37r3QzU70cpKF7yiEKpBW2pFuSSf63tb6D8c8+/de6Z/u2jqG8gaOEgkMfUiKr8sS3118jn+g9+690zT5RJpyg/ZjfyMyEBy6XVYgGbm/B/pYW/p7917pAZ2krI5RPFGIKeSTXFIVUSSusjLouf+Ck/0sQePfuvdQklngx9JU02uWsqfuIpiXYPF6wsaoACQP1H/H6+/de6Xe3stlaCQyM00ZnvBLIkjxsrBirX0Djgc3P1vx7917obdvVtJQmnmkdArmQ+KVyI5JXUNZ2Jvcj/AHu30Pv3Xulj/HkqJTM0vjtIypFTsfHHEPUgNuD9eTybe/de6TuYytNI7BVJlCygSgEqzSDTpAbgni9j/tuT7917pN0US1YjEyeNvozSIIlmGrTpNv0tYDgcfS319+690JNNU06pGoKoiAQzcKDGVHA5+vv3Xulntvdy7fqIFiZXXyiMC6t+ptbMQfzawAP9CffuvdXt/AnuCPIxUmMkm0q8cShTa5CtYcW+v++/pb3Xuro8fKs8MbBwwtcNx9NRIufzwRz7917p1K2Xj1XP1AP0H9PfuvdYmB0ng34/H+Pv3Xum6aoSAlmvY/UE2NxxcE/j/D37r3UaXNU0cbu7rpVbk8H+yeOP99/X8n37r3QB9idjQ/Z1dJSTlJLMoCi4f8AA3uOb/wCP/E+690STNvUVORkmnLyMz+v6/wBom3F+OCL+/de6EfrrNtjqmAM4EbNpYDgKP1AsR/sb3/Hv3Xuj47UzKZCljBkVn0c2I+tgfrf37r3S6A4F7L9eOfpf/D37r3WGqdY4SxIBu3qP6VULcglvp/vv6e/de6Kl27mYjE8STMvqdeFtckm9j/rf74e/de6JRko9VUSACkhkLyE6lZixABH9eeRxxxyffuvdMElNIGVw10K6Rdha4NjZbcDj63/3r37r3UEApPdVZuBdQfTqPPNvz9Lnn/X9+691yeRow/F7ghRe9yfqAeP63/33PuvdONPUGmp1R4lnFWrIW0qynR6tBI+n559+690zCmEdTLpj8d11KkZuhDMLAEfX8Cx/Pv3XushcBtKxvYoTdm4BLGygW/w/2Hv3XusXkvIV0qp9NypY82sR6v8AY+/de65HQo9bMAoN7Dlv6c/09+691xhWOaN2klmQxIWQhL3P1UKp4P0+t/fuvdRtTsyadT35dpFCnk2HA+o+t/6fn37r3UxIW8ZLXIIufoFUk3Fwf+K+/de6x+P1yRmT0sAeBzpsB/Xjn/bj37r3UiGVohZYwbi7G1rEX+hvf37r3XjV8A+Jn0nU3pIIBNrDTYgW5/pfn37r3UOR4RL5LPGj2YG9hb6EH/D/AH39Le691nZ9UbAKFWwKX1aWVDYWB5H0/Pv3XuuZnZx/QxqNKhQwZrccW/2H+vz7917qIrEMGYEeTWCVNjf6/pH+v/vA/pz7r3UuknkWQxySEoAL3W4u/PBP+HPv3XuneKW5shN7WIc6gLm50/05t/t/fuvdTXd5F1lkXT6dBU6TZSQbi3+F/wDYke/de6ZcgUkWzt49K8uihmGok6Qp/Frck8f4/n3Xui/djx+WiqNRiYaZCoZvXYrZidIsAPyP9hwfr7r3VQ/fdJ9tUVsok1pIkv7lvz4yyRoWJAHH9COPpzf37r3VT28K3Rlahqump66GRHiSOVCFSVxYuAp50n83H4Pv3Xui9ZKmjjgqUijjcPNZShLqliRpC34AP5/H5P19+691Cxrw0yPTSIiMWD+Q2WIsLrYSflrWsP8AeePfuvdRWqVpsnVVEmiLWY4AqlvRYgi63I+n0/p9f6+/de6f3yCTIVgqES5GppGAUFVFgCbm5v8A1/2/A9+691Apc7V0NQsnmpqlKZw6oRrBAbVdiB6hfT/sPp/h7r3Tzm83HXyvVvLTiWoQMPt10Qxu4AKiMiymwIH1+hPB9+690x4ow+cpHZigMliP3Nf9ty35H+w/23v3XupVfNNC3liEixEeOWpRta+o8AqDxzfgW4sb8e/de6aKuoSSFkmd1ZfG11OkMNQsbKOCB+DcG/v3Xuor5SRqVlNP+3GWXyhuZLfoMl1Y2sP6W9+690gK3KyvURiYJHHIzxrEgHjCtyzEH8cW/H1Jvxx7r3TRkTBWMQPHpCiQlAUjLRsIyFUm/wCf6m5+nv3XusNK8NBITNHdCo0FAoVPIllWQ/X/AIk/jj37r3SxwOVjgCyU8SSxtNCXNM+uWNY3JcPEDwtvyb2P+uPfuvdHD2D2BmcTJR1mLp1+7jaNS8gRY1/bJaySc2B4BDf1/wBf37r3V4vxO39mM3jMbUZKohSqmaNKhY1V/wBDDx3vYcXbnngj/XPuvdXHbYo8g9GtasmtX0ShFUIGsmplIBN/oNP0A/w9+690J2LqJASzauVckC4J4Cxgg355P5H4/p7917p0+8mS5JkABdSdR1JwNX1AuDf8A2/pb37r3WJquVNDxyerlSz8X12UatXBt+LfT88e/de6xCSZC3Bla62csGBvcnVb+luPfuvdPUFXMpjCvpVCrHVw5vcNwP8AEf09+6909RZGo9VyTYuUJawFwCtuf8PfuvdOVLueSHxws51afUdVwDrH0JPAAv8A1+nv3XupWSydLU0yM0jSO5kHhJJBCkEEabW4ta5/rYe/de6QTZMXCkSxBDdAr2+p/S4IN1tb+nv3XulttvPT0saiN2B1FywJ0oHPpU/T8/T6/n/C3uvdP2a3dVVUA8crMoA1htQBEf5AY3B5tz/r/wCHv3XugpqMhXRs+QMgjXyMI0Z7mQKLEKAb/Xm315/1x7917oXuu97zSrHBVShWLqpQMTpCnkXN7H/jYH9PfuvdGwwmQ+7ijYOSCq2DEfS3A9+690rInJS4+p4NyLcfj/ivv3Xusmth/T/e/wDevfuvdc1Yte/4t7917rlZueOOCDY/T8+/de67VSxAUXP+v/xX37r3WRxYBTa4tfkf09+691j0k/Tn/Yj37r3XIK6344Nvr/h+R/t/fuvdcxr/ACAP95/4n37r3Xdv62I/1vfuvdctXBBYAfWxsB/jb/ePfuvdcbg/Q39+6914i/5I/wBY29+6910UH5JYDkX/ABcc+/de68FA/SAP959+6913z+CLf61/+J9+69176fUj/evfuvde4P8AQ/7Y+/de66IH/Bf9bj/H6+/de68LC/qv/gSOPfuvdd3H9R/tx7917rizAC4I/wBv7917rh5fzdeAePx/hc+/de6xma5+oAH6vqLccW/Pv3XuuzJb+0Tf+hv7917rsTD8MCSP9TxY/m/v3Xuuw3BGok2uORe9x9SPfuvddhyvqBv9Pre1vz/xHv3XuuDyLe5P1/N78/0ufz7917pPZSr8UUp1KPx9SDe5II/w4H+8+/de6Bbc+YaNZfHJ6rMNJJuQL8AAi5/1/wDW9+690X3L5ip8zFZGJcECPUQARzc88G9/949+690zRbkngbVrcsPSVDk2JsSOPrxf/H37r3QtbM3NJUsgkcaUcAgvct9NWoH683/2H+w9+690ZbCV/nVLMWV/r6tR1MLj+n0Jt/sPfuvdLFHFvqDYD+pP+sb+/de65l1twbn+lv8AiffuvdR2fnjnjk3/ANh7917qIzHV9fofx/xPv3XuuB1kkhQbkmwYD8/0Pv3Xuuakr+sgAD/EE/Qj6/65/wAPfuvdZPOn0uf9Tf8A3nX9f9h7917r/9TfQ9+691737r3XVl5uAb/1Hv3Xuu/fuvdeIB+oH+2Hv3XuugAPp7917rv37r3XiAfqB/th7917r1gPoLe/de66sP6D/bD37r3XrD+g/wBsPfuvdd+/de697917r3v3Xuve/de66svNwDf+o9+69137917r3v3Xuve/de66sP8AH/bn37r3Xfv3XuurD888/nm3+t7917rv37r3Xvfuvde9+691737r3Xvfuvde9+691737r3XvfuvddWH+P+3Pv3Xuu/fuvde9+691xP0PqI/2JAvb+nv3XusbAWBFiTe7c3Nj+b+/de64+/de66IB/AHFvp7917ry3sNX1/Pv3XuuDkcf1H+8e/de6hyc6gLfg/6/09+69021HC2H1BuD9SL8t9f9f37r3SO3AJZKOZFYo5VlR2PoLFSFBB/4qP8AD37r3VInzG2f2lubLx0lBPk4YqyQwGppIqkU0cdzGgaWnbUwAA1Iqjn6m/v3XuqSN/8A8qvt7sbcoy9TQZTcs9YzrSUjQV0VDAJn8kss5mJaUOfXZradVhwPfuvdGr6f/kqbtpsJUUe74aLGCrSFR4Ik1Q0yn/gOtMosbcDluCR/r+/de6Ox1v8Ayq+oOrq2ny+4aSs3LPAutlzMqtSxm3H21DHxaw9Itz+Tfn37r3QN/J34i0eV2Vu+PYOx8PtWB1Z5MxNjlgrpVNLJTxfw+ONQVZbnS55+rA3J9+691pod89V1vRW9q+jkIepp66ZKid3aSZlWpF3u31JFibE88CwHv3XuolNm8bufGwYmqIkmqWWeknNktMqDSpkb6gXF+fr7917oIp9w5HY26liqKgtRlmjHrDLFGCDIqj8DVf8A1xz9eT7r3QxSbmx+5cQYUqG1S6mjZWUoSq/psb/n8/n/AFjb37r3QOU24ZcRU1dJWNpp2uTFc3lAfSui9xyOb88/0AFvde6d8dv3KbZrFr9u5eVAp1+BC7GKRgVZES/4t/vN/fuvdLCb5PfIKjx/+Q19asBOhowpWSeJLPIsCXBBUXUnn6G3v3Xuit1/Yu691b2lyubyWQl8lc4MMtTPIY7yX8REhvxxcH6D37r3R5+vt71IiipBdkeKP1NKVKKECnxH6luPpz/sT9fde6FrK1AgpIqvwNplnj1f2XHkOryBB/r3JuOf9f37r3SzxDnJVEVPNMsnmWGmgjNv3GkAZYwVvYkG1/8Aevp7917oV6SjoMVUxUdCsMcys0NTAT5HSVGJMZZeDf6/X6/7z7r3T1UxJIw1xr4mVyyyRNpL6rkKDze9x7917pvq8VDJRy5CFUXx6R9oDpEjq4ADgXIXj/inPv3XupWGeVaiONfEHfUpUNwquPUAWseLjk8/7D37r3QnQQSwwQY6ebWvlMrU4YOoRo/IGX83IIN7/wCuffuvdLPatNLUShaWH9oTFJKiRQugG6t49FzYDjk/4/6/uvdGo23t2GSmp45EjKxMgkkk9SupARDz/Qf8U+nv3XujGYbde2tk40UoaGEgDzEeNS7ubMy6fr9bfT6f7f37r3RPPkZ8lcFt8VNPSz+vwMEOsBFUrYlW5Nzc/mwJ4+nv3Xuqfdwd+Vm49ylniRoIZiUqNKtJZXJQFmH0/HFv8ffuvdCjTdvS7o+2+5SlxyUsMdOzgL45kT0F3hI/UQPr/X37r3Ueo37BsbKivpJadKiWNTGqRDymKVvypvdXW1xY8W+nv3XujddWdq1vaFVjaeonV6pFRDDHaMvGnpUBFsLf63H1+nv3Xuiw/wAzffUWMpsD1rQZDwv4FrMjTc2DsQqAsv5sLf4fnn6e691UBt4utUstPUCFlbUNbEMXJuTz/sf949+690anYXZu6NuhJfuZ3pzPFFJFIjz07KG9S6X1Jb+v+uL/ANPfuvdGlr8fsTtzCeOloYcDnv1R1FLGkaSTsvLSRx2sW/FgLD/YAe690VDK7D3j1tkp6isoauSihqH8VfEXZXjJ9LgoL2IubC/+9+/de6Mv0t8ud4bFyFNTUmbrKemj0LFIlRKksBQ8DxqwB+v+w+hP19+691fl8YP5r+69q02PfdWYOQovLHBEjzqdSKNJMqliRxyf9h7917q9/pH+ZD152BTQHI10FJPIYkQNNGQdZtcXINhf/H/D37r3Vg22+2dqblpxUY/K0dQhjBASZSxLcJcC5Fxf37r3S+gy1DMAyzobgG2pbWPAJtY8+/de6nJKjgmMqVPIC+pjYc2F+PfuvdZGChQAVBHPI555/wCJ/p7917riUVhdhqJ/p9BY3HP++/3v37r3XMcWt+Pp/sPfuvdcHQOLEA/0v9P8ffuvdcUhWMAJwAxb/X1c2Pv3XuvOFPDLY8kEEkE/1+vv3Xuo7RAgm4/1vyP9iffuvdQpWeMem5B4JvyBe4/4n37r3WNZpCS2k/T6/wBk2/PHv3XuskVXd/V9DweQdPPJP0/Hv3XundQLAi4PF+fyPfuvdc/fuvde9+69161/+Rkf717917rsEi/+IsffuvdcZFUoGNy3HJP9GNuPfuvdRjf6abgf4j/evfuvddqQeALW/BFh/X37r3WdBwP8T/xr37r3XYFhb37r3Xfv3XuurD/H/bn37r3XEhVH0F/xfn37r3WFkEnBtf8AA+l/8Bb/AGHv3XuuxCEHAH1vb8g3/Hv3XuscxkQBlTjm9wbcf09+6910gdmXX9eL2FgLc8e/de6yyQLIefp+Bcj37r3XNIkQDgEjnnm3+39+691mKqtiFANgSf8AH37r3XMMALc/nke/de671ra3Nv6f74+/de68puRYHjn9R+g9+69152Un9JJHFyx9+691wDAH8hf6Anj/AFre/de6yalH5/3s/wC8+/de69rX+v8AvB9+69167Hkabfj6+/de67551FR9P6/Q+/de6h1FXDELuyq35u12JJsB9bAf1/Pv3XumGbPQKxUFfpxyRf8A17/n37r3Te+aRn0qbGw4UA21Ei9vfuvdKqgCGMSEHUwFuT+QD9CffuvdN+5czTYHFVeQq5USGGJpDJwSoCkkM39OPxz/AFv7917rWq+e3yjO785kNr4SsZqSkmqKZnExEchj4ZikdiSf6kkfT/H37r3VIm44autyDokbHzSK8k3kZwSzW0FSSSnJNlAIsbk8e/de6zzbHoGxUzVFKIJJl0rItw50+kFAb2HFwPr/ALfn3XugUzmDpo62RYT5Yki1HVpD6VQCRCo4N/w31v8AT8+/de6DvPV8ZWGlhjjMcMUpdYkjJMSAFlfg8/48H8n82917os26kp6uupo6JozGrufLIpLqzNpXVoYW0/X/AGHI+nv3XukpuuPH4eWjSOU1tTNTmRpoWtFTyL6SzqxOo+kkgfS/9Pp7r3QZZ/H5mvxL5KrmQYt2kTS0seuTV+u1PGQw4Nrtzbg259+690F+Pjp8bVMKSONbTI0ks1xcf1Bvf6f7yf63Pv3Xutjv+Wpu6sxm3I6eOni+yaOImVAyyt5FuwFgNVrA+on+nv3XumX+YT8rKjbCS7TxVfPQyVUbraJ2fS6/XXpNluLcDj+vv3XutansvsTcO7q6qnqq+ok/dcmZ5NDyoHNj6ufpf/D/AFh7917pLbVoqzINaHVqlkJaVhe9wLAyWvwAOB9eP9f37r3Vg/R/T0zeOvySoKcxJNGIl1MxaxKBfop4/wACP9vf3Xuj6YHBTTYtduRwpKjHW6rEgZwliVMluALgWFjf37r3Sa7Fz+1upcLNTztF/FnQBUiUIaVwQwcX5J5PNrfj37r3WDpjeke+YpKqdpqqaoe6SMwUCMtpFltb+vI/3v37r3RtP7uU+ToUSai8cBtE7RSNpYrH4y0jKfSSLfQ82IPB5917oScdmYNnY9P4UY42Xx+WERxGYpF+CpViTyQWNyxFySPfuvdBDuHsivymdLVFRJT05qvK/gMkE0kZ/UC6AEAkA2BA/PHHv3Xug73nvqGuSOOhepjMaSeSeomKGZ7kReN0tyPwWuLWuObe/de6BfDZOvqM1HPFUyRxPIsVQUf1KGNmYkcXPN7WH5HJ9+690aWCip4aCjgFUxSSF/I0qlV9KXCllAJZieL/AO8/n3Xug9ztK+Lq4o5qSokli1SpoikjZSyB1M4jtYXP0tyLf1sfde6m7eknykgpkpWR0fX5QBH47rdkcNbUPyCQebj6jj3XulvJhhHSPMItEkzlVZQACxOm8YQ8nj682FvfuvdMqUz/AL8sf6SqoyS6iIhcpocf2LsL8fW/Pv3XuoyYlpg8RlSY+Rmnhi9cYslw9nv9R+TzcA/j37r3TjhKWeOfxmMmninDeZAVZHQgqlvwORx7917qP2BX1WNho6ulQMz1ILRp9EiUBn1Of6/W17gHjn37r3Q8dVboqtz7cpYHdjFGAjqNKtHIxOrUY+baAAD+Sefp7917pHdh08uGyctRSsdDXI8nqlCPqdVIH1IANgfz9Ob2917oovdGU+4x0jSStCEhSRagKwZzp1oJVIItdhzfn6X49+690WDqSQ5XLAVcl1iqtSyBg6umv0n1X+tzwCLHj+o9+690eHFVb0axKIoyknpjcsyoUAI0rqGkk2IFub/T8e/de6VFNTyVtOtVHJKjshEcUcaabRyErr5vyfqQefp9Rb37r3U6q+7SlghMEErzlkdUNkOhbqRYc/W4N/r/AI+/de6S4iImj+4CxOgLtyRcK50jk/1H+8W+vv3XunKahkqqeKSR/NB6pYlBBVSZASACbWHJt7917qG2FalZHjRHUMXS91VgspOn03u3F+frx7917pWwy08FE6PAoaZvNUERap0DNcrTq1if63PIv/QAn3XunT7da5YfDFM6eRZoGI1LESvjIY/1tyf8T9OPfuvdLrG4KZYahpC0aRRxNIwKaSmmxIDc24sSLG305v7917ri9PQ0zxRMxc2kZl5CarK6tr/rYgj/AA4Jvf37r3XVU1MPGYFkDloiFKI8hkb0koqcEWA5P059+691gjqZIvIalFMwlkvEvqBVCCWI4uPwQeAb+/de68kdU84mSWJW8qz6EJKKCBpQqtrH+oFv6/6/uvdWJ/Dns0bc3ljaaaZYonqYdep2I06QPSDwBqN/6ge/de62jus9yQZ/b+Pq4ZRKHpY2LoQTqZAW+v8Ajf8AH5/Hv3XuhYV1I/I/FiDwLcW/wtb37r3XFyGBAIAAH+uL3H0P49+690k82zRQkqCwsQLX4K8gjkf76/v3XugE3LmKmCGsCyupEdgS305Iv9f9f8fX37r3RYc5VVFQ80bSOwkDqXVirxtc2PNjb6Xt/sP8Pde6SSyeKCJJHeaWEyLNOUDEqzELb/bgfT37r3UfFZV6GqZV9SMACyjgAv8AQ3/pzz/sPfuvdGk6+3iIDAWqbgFQBrF7BQP+Ncj37r3RrsVnKeqp4mMguyhvSQ50kfUC/wDxoD8+/de6Tm790Q0NHJolJKqeRYW/AP1/33+Fz7917oiXYe7Vr6kqZi4aVwwvwpNyAf6/7z/seL+690ERqxJGWUKGUkhXsFazHlvxf8WP+w+vv3Xum+SrV9SiLUV9QJAEZuNTLa/P1+v+t/sfde6hvLHI2tgsRBUWS6hrXuSVPJ9+691ilsy2W7Dghvq6gG9wbW/249+691hFWY0RYkZiZUQIGOgC5MmoH37r3TzG0DMjxqOXcBWHCgngFv6n37r3XbwxEL6VJYsCxA4BckKD/rfU+/de6gSU4WdUUBw9yWA4XSLWuP8AWJ9+691hmguFAOluQym51AXIJ/p+Pp/xPv3XusyvHKkesmLwOQTFwJG02RdQ/wB5/wBv/T37r3WQ0aCQqFMZewcks3LAEAX/AK/i1uL8H37r3WGSlkDXAIBOgjVw1j9Qo/1/6+/de6imJhMzKxDEWKj6ab8ki/09+691zmLRre4Oq4CsBqP9FUn839+691jcTUlKjeR5RVkw6o49ejm/IB+v09+691Hp4C5tKW1RqFUOL6yfpZf8Pze/19+691nJCkRhXvYg3IADK3qC/Swv+PfuvddB7NpHp1WBN7gAcaT/AMVv/rc+/de66FMCdZQkKWAt9WvySv8AgP8AW9+691IijCgBySVYXUmxAP6QePrYj/Ye/de6eoxH6iVs6pwR9CRz+f8AffT37r3XFWOsm+pgDYsAwBay8D8X/wBcgH+v5917pmyAMcZuS5ADKLlgL3t61IF+PyLX9+690Cu+KGarp6owxEgRAu4sS1xpAawt+bW/2Bv7917qr/vnbtNWwV1OtNJqdGU+oLco3qsWb6X+ot9Rxx9fde6qQ7L2LV42oqTCERm1ALMU1JEASCCzAgkCw44/I/p7r3RW8xnKajx9XjRTUaTxOwM68T2JIPrPFr/1X6c354917oIvv5XneGSqiC21xrHaTRG36it/z/jz/gR9PfuvdTjUUphdZqcmJ7XnD3mMl76Qp/Jvx9eLj/X917ppFcsJmDvLLAGDiLgyM68Rx3I+tib/ANT9R7917qDk9wwxhGZHiv6WZAR4wRxEVB5/x+v/ABT3XupVFkZK3G1Msk+uOIhUW+iVrk20A/0t9ebG1vwR7r3T/tAS1VS84aRWiUx+Em7yxnhBrcgA2Xkk/m3Pv3XuhMyz4KDFRJTPIMg8hNUAxMdPpBISVCAL8i1i17HgH37r3QeyZiKaRVeGGoZIjHMIwV4DWIAU/UcW4+vH+Hv3XusdRW1UnmpFj8dNMgZY4FjRydA0gyNyv0H0/Pv3XukjDjWGXjScQiOojZC9fd44Ge6eVmUkm34Nx+RyD7917pEZVDi5q1GqIHRZDGrxam8xQ3Upxxf+nP0/rb37r3SXqcjUzo/hZpZdULXjDaQWvZCTxxb83B4twPfuvdDL1zmqSDFVOHk288mVZyTWxuk8UtEJFlqXljCltS6V5BtpLX+t/fuvdGx2NRxy1FBO7hqeSaNp40EgCiJwdJuLANcfQ/g/4W917q8P460tFJQbemxFKkIaeCEmkEhuUiYnWBxqYrZeDf8Ap7917q8nYIVdsU5dT5RAHEZISoBZCCksS+kDgaLDjm9re/de6V8azQlVjULr0SS69YCFhqAJUgEcXsffuvdcp6oF9Uo1IGNx6yS7AABLk24Bv/sOffuvdRbvIUUpqVtRCuw0hBYrZV5/25/p7917pxgdUJ/zaBSpbS5jWxHp9Umq/wBP9h7917qUK2nDG17kabeMsz3IB8TC2u35ta3H9ffuvdc2q4lMt2Y+OFHjQ+h1kU2VZE+tjc/nm3FvfuvdQ5ml1tUQ2CNIQwJ5I0aTYX/qTb8fT37r3XX3kwjemiVS+pWDsWMtkGhTGwIAvze4N/8Ab+/de67iAmMgrHNORC5QgB9TjkFmA4P9b/Xn+nv3Xuo1JlfslNNG7vIVVi2oMpOo+h0I4BFyCTwL/wBePde6cZMsXAdQfHIvjkXi6NwroPx9D+q1iOP6+/de6bKt1qXlWOTQqPZFe1mQAOTb/e7cHjj37r3UzAZDw1caRuqsHBYgLcFeT+BcXH0+nv3XujebG3Dqihhkf1KQoZj9bEBSOeQPofza3+J9+690OlFXo8cdmHN9X0/B4IJPH55/1/fuvdOP3KD+p/23/Ee/de6zJPGSAG5/Ivx/h9P9f37r3TxEiOvBNwBbkf7D8e/de6hagjE3BCk/X6/1tf8A1vfuvdYmnBJ/Avxb6/S3J5v7917rj5lFrn6/1IH/ABHv3XuuZk4Fhz/tx/r/AF9+6914SMDf/eiR7917rKHP1Bv/ALG/v3XuuyxIsf8AX9+6910pKk2/Nv8AeL/8V9+6912WY25tb+n5/wBf37r3XRl0/qa31/A/2Hv3XusX3APAbn83AHH+v7917rszWANz/rEkW/21/fuvdcfOD9b/AO3P/FPfuvdYjUAGx4I/2nn/AFvfuvdYmq7cfX+v9QPrcWP+v+PfuvdYfM5a/JDc8X/31re/de6yaza/q/3n+n19+691EmqzHcNwLkfk/T63/wB49+691xp5pKmwQ21EAAWJ/oeTzf8A23v3XundaKcm7XuQCQbf7z/vHv3XuspopFUsf8Ra/wBbC/Bt7917polaRHKlgLc/W91tcfT/AAHv3XuuIrFVQWe3Nv62P9CB/sT9PfuvdRHzEOoqW+lvowW9xf8AP1HPv3XusbZiLTYMn1te9zcgckKf+Ke/de6SeYyQ0tcjRqb6kH+pBPPP+w9+690Xzd2cRWl12BPkCEXve1yRqP8AvfH9bX5917ovObyxMjqJHWQgtqBUWAva39Oefpc/717r3SLj3DMJVWOcBgCrGdSysw/1NuL/AJ/40T7917oSNjZ6oapDBmN5Qw06QpCelrAg/Unj37r3R29m5dJoYLFtXpWw02vqFvoLn37r3QuwThlB0t6tP9Ppflgffuvdc5JtLEKyW4tc3P155HHv3XuobzG5II+hsDexH5+n54+n19+691DkqrEhm/1gLW/17H/be/de6witA51P6vyLkEHi4v7917ro1Kn+1YcXLMFHP+3/AKfT37r3XH7mP/jp/h9R/tvp9Pfuvdf/1d83WP8AH/ePfuvde1j/AB/3j37r3XiwI4vwbn/WHv3Xuva1/wAffuvddg2FiRf/AF/+K+/de65XB+hv7917r3v3Xuve/de697917r3v3Xuve/de697917r3v3Xuve/de697917r3v3Xuve/de697917r3v3Xuve/de697917r3v3Xuve/de697917r3v3Xuve/de697917r3v3Xuve/de697917r3v3Xuve/de66LqpF7nm5At9OPfuvdYWNyT+P+Ne/de66/4j37r3XFP0j/Y/737917rl7917r3v3XusL/qP+w/3r37r3Ud7A3v8A6/8Ah7917ptqLaSSLEgj6f0FvfuvdJnIQpMjxyNZX5+gP0/1/wDD37r3Red54A089NkPIZqWjqFqpqeSJXHhjYFpl1D6Bjyo+vv3XuhI21LipaBavHR06BguhmjjY3lFrpceng8j8fn/AA917p7fHTzBlkk0K4FnRgp0ldJCqgFgOfpwf9ce/de64Q4TEUhaSZIqmQqbyVQSSRb/AFI8n+F7cf7H37r3RZO/d6bP2ntvMy5GHHmh+wmFdU1gT7elp/Dd5dR/TpF9LDkG4H+HuvdaFH8zXcGwN57vyO6MJLicbQZLI1lFgIYkb7rKrS2EldMPxG1iFYAXsD7917qnKXM1GIpYlNYpjp53NDZgrW1lnZNP4/pfki309+690He6s42akWokJlnWMqXUk+oHghjbmwv7917p52nuWqokSPXIUgKnSSTx/b4P1H1/3r37r3SmztbFXPDOmnQWjZ0U+okJf9QH++/xPv3Xuk4GnpHE8bsn7x1Xux0uwLNGv0P4uRf/AFxwD7r3T1Wb28l5Kml87kiJi3kHkZxoaTxrbk8XsB+Txz7917pJHGiXJrUUkepp5UZoxHpKhrEkoeRY8X4v9bn37r3QxYXOVeNkWCkIiqKcRujMSLlQBpAJ/wB6+p/xPv3XujL4vcFXW09D/EZneWWAMGRdUZDj6uWH0Ukj/W/1z7917oXNp1Cq5aJrTlllgM3MY0Ex+RATxptf/X+n59+690YfY4SOvlrElhrpzPCTNPpMaOWBMigcG/0AP/Ee/de6HHLYWoyS1NfEI0qZAgFP4QC/oBd0Ww0gD/b/AOx9+690n6Db1I61Ilq6aN3iYKSwaVZUN/HGLHk/n/kQPuvdI5cdVJPLNAIiscgDI/pkAH0ZAP6i5/Pv3XulTLWM9KGgikaqipyRLDpEqSW9CXHLADjjkfi59+690pOq9+4zH5eNcjUUoCF4aqlrpAyMzuQXWPVwQf8AY/g3v7917oRu1/kvh9gYOqrMa9PUzIoWCmaxhLoODYcjkcf1+vN/fuvdVj71+a+8c7k/uI6jR4iWCRu+gqf3LKq8ekEA/wCIt+T7917oF95dtbp7CSjlyWuKkWJYpZAbSSve5Yt/iL/S1h/gR7917pDpiqmqr4dcrUcblPEykkvpAYBrHi4sQeR/h7917oxe2OvNxZKpx5plSel8cMp8LhrtcEOxB5ueOeL249+691y7C2XmduZiDNZ8TU2PvHFrkDSFrIGYFeQBf6fQWt9PfuvdLf46b3otvdgU1TBWz1NMZnMShv8AMK76gtwObfW31A9+690Xz5sZLN5zs3KZjOwzGCfSMTNqYo8CPrjBJNgLH/ffQe690T/CUpaojlkjKLwRZ7gjSXBJNr8/7D37r3QwYaerFNolkkipy5ZEQ6gZAtgbG9iR+OOffuvdCntzOZChWKWkNTTFWRJQXYE6OBISDci1v8AD7917o4nX+/qfKUjY3cdBFlcbUwtFULPEskpiC6P2zKt9QJOk/Sw/23uvdB92d8ZWyTVO8utHhOLKS1kuNUn7qnpwdZVf+C2P0/xF/fuvdAdR78x+An/gMQq4ZKS5rpZzob7qK4tACNV1sQeOT/Ue/de6NN1N8js5tyogZMi6xQtHJBJ5XKlAQQkgJ/2B/wBsPfuvdWq9HfzF97Y6dHps7ItPEY4XjWRni8yemOPRfgW/J/w/1/fuvdXxdKfOba+5dl4iuy+4kpdyyusc9FPMoNibCVQTypFrDn8G/wDX3Xujk4X5CGfHQ10FWs8LkEaZS7BCbksqkjnm1re/de6V2O+S+PepSCqcqeVLtwRbgi54/wBf/iPfuvdD9tHsnA7qQLSVUbynk6mW4JP0X37r3Qlq6kCwve9rf6/HJ9+6913q+urgH6D6/wCv9PfuvdeBQfT/AIn37r3XiVawvz+OPfuvdYJfSw0k2sL8/kGx/wB69+691xbQ1tX1tz+oHn8ce/de64+P0EEC/wDtgf8AXt7917pknikjbUg+rXH9m1+bG/v3XuninqWkRQ4KtzzxzY8c/wCta/8AyL37r3UsOf6g/wCP/IvfuvdchID/AMa59+6913rH+P8AvHv3Xuvax/j/ALx7917rxZSOb8/7c/n37r3WNtN7qLCwFv8AW9+691xA9RPHNrfXj+vv3XususDgDj/X9+6912X44+pH+vb/AF/fuvdcQ5H15H+wFvfuvddNKPwQP8fr/vA9+691HkqFS5Nzb+vHv3XuoorUJA1ck2+v05uLD+vv3XunKOQaQeb8/T/eP949+6914sDquf8AFefpx+Rf/ff4e/de6xieO1ldPqRcG5+tyL39+691yEy3J1L+Pzb6f0v7917rKJENvUOf8b/4fj37r3XZYEaixAtYXsDYce/de6xmZVOm9yLfkk88+/de66eZQt7gG/8AUG4t/X37r3WFKhWYkstwbD8gDkcke/de695gx+q3JI4Nh/Tgfke/de6kIbGxbg824/r9L/j37r3XmkCBjcWB4N7Gx/H/ABv37r3TTUZumgIu6cH1HWukL9Ab3/5H7917ppn3ZSRXPlRbH6aubL+bf1/2Pv3XumCt3/RRA6JAWtZvUPofodIuT+f6fjn37r3SJrd6GebSjsrEFmayE8Etbkf65/wF+D+Pde6bVzzSqW8huwuLkfn/AAA+nv3XunzEZDXVRI7Cx0k8i5F+b/Xnj37r3Q0UdXDFTqzsgVYyGseQeLKeeB9ef+ND37r3VWnz6+Sku0MLU7O285+/yEbxSNDJ64o5FCOSFP144+v5/Hv3Xutf/MbBymaZ9xZ3IxUc+Qfy09NPM0lbWxVLkB5ooVlaMED9t3CKT9CeffuvdFz3dXbb2pVSxGqjkmgaRWST/PRSpeNlTUANQPBI4+nJsLe690XrsLuiipMcvgkXVqV0SOdUlkVbK7tr/Om3A/xI9+690U7dfdlGEkiR3EruriZfOCS3LQlnJuBe/H1/p7917oHd49k1FRHD/DqnRFJTmWpu/ifWvJjEq6XIJ/xsf8R7917oP8dueFQ80zwyF2WRjUgsF08OqkfX6GxP5/Nxx7r3Sbzu76Kap0LHCoF2jf8AcGhANTFAp/NvqOf6fT37r3WOnyIytDNJBNTxRsWGpVeXRYaQXU3I/wBpJNieDyPfuvdLj499H7s7h7PxGKw2Dq85i0qKdsjHHF41eBpfHIZnQEpzccEH8/63uvdbWvVXx42r8ZOnqvI5GWKOqSgnrXWYiQ0xSPWkEMpAsY+EH5JFyTf37r3Wqp829+1W/Ozc5X09Sz0SV00dICxAEaMQVsP8fz/vPv3XuiX7d2Dk92VKpBExkVl5IvHcsbh9X14I5A/w+v0917o6/WPRiKYFr4vDpZTJHEpZiLAakZTbk3sbe/de6PhjMNT7exUVDQmJIoI4dMi2EkXGlVYXPqbkcg24t7917pIbo39X7JxVTW0wnEsSO0JlY2Y21MDqN7Hjkc/j8e/de6qo7A7V3b2bvNxlaiXwNWGOyNIy6VkHpJBB5sOPzwPfuvdXJ/FPYc+I2fQVNVRQaqyGDxySa1aQPZtelf02/H+J+nHv3XujSb2zwweH+yxsbkzI51wWZlkVQol8d/XyeAbWNjyQPfuvdBkm4K2SCKat8MrXuZ3fwyMpb0SmUcXtcBANI44/p7r3UOregcVdX51YxUk6xrULGhkqZrBArp9UAU3tY3ItY2Pv3Xui6Z2vxssfged6NpKlQQ7O0QYsQzXBNyeSAeLW4Hv3XunHAw0NKlM9EsxMTu1RUPMZkmYn0eOOMmyg8/0P+JHHuvdGCwORyU9Ih0s8M0iyID45NMvCh2inAGkfgg3/ADa45917pZ55qdYYp5pWeRoALpMSZnCaRDIXGohtJKsDb6i/HHuvdIbAZGmpKrV5EUyzE+J9ZdvGwukhv9D9Ag4IAtck+/de6F6kyVNURTRGOItJ4wpW4SLWbyGNGsFP+KgW5/P1917prymKkkiqYlcwwVARqmoiCepIjpjjdRz6rcsOb/19+690Gcm4KvCVUlHCEm1R6hL4UaSVBJpQow/QBYjSeeLn6+/de6Ui5+HKVdApibHSxwL5IadXQVL3B8suo8k3tccAD+t/fuvdPmd27Nl8BUyJdTEJm1FVYoRwim/9Ta5/pb8D37r3QcdUZ/L7T3BVUtbMkUNSFikppJEEHDkeZb8ApxccEgn+vv3XujKbr15fHtIqJLI0YaSpjAnCq6SFSCh0j63HF7WA4AHv3XuiC9yvJX4+oppAwaOmaONmVI46iOnh0hBexuSeef8AYX9+690A/T9JFQ1hkOmJowzPdQyks4aNWv8ApIufpyRbj8+/de6PJjKt8zSwY+rSGopKaeNZEjiWErdVlllLEAmwdSf9b+vv3Xul5uihwG2pqCbbdY1RRSwRfcIZGYrM6kSooN72b/Yf7x7917oL5MzVtkx5JilKlyRIp1aibEgXFiRbj/Y/n37r3QiZSgwRolNDV/dTxUxmYaVjJJ0uU1ueSCT9P8ffuvdJSmylqVYoksP30ZF5KKjenUv4Fhyw/wBhY+/de6fsaXVKhKceeaaKCSFZEvHE0sml7Mfr9SQfxxb/AB917p+pD/lH28iL9zG7AP4w6csQ6g8gcf4f4/4+/de6f6adKWqW8awxBmEcMZtFIwHBcn6c/U8e/de6VNPkKmr0rLHHCZQ6TSOyiGPWAsf1HItYre9jz9SffuvdQ8hRPEqpHUJPIrMZVSMMgDpYi54JNgb+/de6jY2eClfSiXbU0c8jXeSMhbgRf6n+uofXn37r3SfylRIs8PidDHMzoHBGpEk5WNw3JLm92P0+o5Hv3Xun6grFpR5JhGw8LJKyqI2WwVAgdhYsv+9/n6e/de6FDrbLw4ncVLW080sYNXCoZj4xeTTIGuSD+ObcCw9+691sx/D/ALigzO3aKhkqCxWFE/dl1WVeCoY/UEi4/pcAf09+691Y/SZylmijk8igOvAuLWB0i9v8Bb6+/de65vlqcEny3A/IA4v9OffuvdI/P5umSCQ6rjSfUXUWNvzx9f8AW/Nvxf37r3RW94Z2P9+zCRHdtQDXGm5cj6/X/Y/8U9+690B2VyayzWAEamx4HOg3Avb68g3Pv3Xuk+9TrkkEZuJLLcAEqF9VgCLj+v8Aj7917pmkqI1mZNblV9MjMumzA/UMf99f+t/fuvdKbB7gmo6hNLAop5N7DTf9LXtzY/8AI/fuvdGCwPZEkUSMJnUAfQtcBQAQL/6/+w/w9+690lN4b+qa9DGszM12BZHJVeT9QD/j/wAT7917oB62RjKJZld2Mhcq3C3JPJLHm30/3n/W917qPPHT+JiJzHCkfKabky6tWgG/0v8An37r3SaNbJJUCB0ZJEFuF9FgbqOfqP8AEe/de6cPEWDepRxbhbAKQb8k/wDFPfuvdOVBTRPHM8unRFGSJFawBv8AkA3v7917pqeJZHPiNvIxU2sD/UMmri3H19+691KWJoEKSoxZRyqgWaxNpCfx9bGxt/r+/de6jyyImlS7ML3sL2U3taw+v1/3v6+/de68rk3ZDYlbi4uFJJBH/GvfuvdZ46aWoVdPrtGWZlIGlr8qR/tjf/inv3XummWJ0XxGRxol1nRz+nnUeOef99x7917p7opJ3RHLISxOnWxN7m+qQn82+g/4p7917qQ1SS1xECysQCQTGGHBtzyCb2v9P9b37r3UGUh38hVEYAqwQaQ4ZrqSD/T/AA/x/Hv3XuuMhVlbSt1A4vwQeSGU/wBfxf37r3UMSaIGVFmLa0VAvqCg8uykf76/+H1917rLTxgSpIiMgLuv7puNJFiXY/Q8/wCA/Nvp7917qSadhbUoJJKhzyou3BU/7b/H+vv3XupE2N8Dop8cgkVeYyGGu/Ctx9fr7917rG9PyovIpteygEn1X/234P1/2Hv3XuuDIqHUbgFVJY2JAW9gbX/H5/2/v3XupInDxLZCp1abkfUjkmw/1x/rfT/X917rMwUMSptcACwPNxzcf4+/de6jMgWObzx60dCI1UAuHFgBx9B/X8/nj8+690Hm4MY9Wk0UUBLsg9CsUAHBKsin88n37r3RQexNjFneVqAa0Y2X03kcn6MAQSbW/qLC3v3XuqrPlLtPHVOIqKyCnFHk452hmpoKZnUxkFGkEpNwCbf14/AHv3Xuqed5bfqsbXSKaaOWQOy1Hkdgtzyq3cm1/wDE/X+vv3Xug6qsPQU8MVRFI8k8htIkkXihSUtyizDlwBa1vr9OSb+/de6YpiaqT9jSQgAC69IhkQ2LJc3P+ufp/r+/de6b8hQrRxieSpEoUB3EJfWx5IZrn63P1/P1/Pv3XukHkK2GsqAS2lQ6x6XBS34JCkm5/JP/ABr37r3Sw23QSvKtMotG8Zczl9SOpXUukE/1I/3r37r3Q1bdqo8PWwPkaaOemVHSpjRVjeUFCECSfgE2v/t/9f3XumTLSU7VU8ixyo07u8UbyXRFke8YuPrpF/6W/wBj7917pvxu3E+6UyVMCBGEpLB1RHkN1QOfrfSb3H+t/j7r3UfJzrG/21RMhkWWSMEWI0j0oyyD6KOTz9bD6XsPde6Z6WmrK4zmIo8UKO0lQxMdO9MgYgiQkENewCm/5H09+690H+ZppayeONbGLS0gFjpjKvpJBY8gX/w/23v3XusmOw0EsccapeaeWOMadSB2ZhqZlb9J+n1uDe4/x917oXNuYEUVWJ2CK0dwyRs+vTpaOZY5kIHIIH5/2Pv3Xujp9W42kz+HkoacFcqvqp4JQFLBOAGZByzDkcC/v3Xuryvglhp6WmjxWaxxlJTyI7l4/t56VWkWRlNiNQ1R+q3Lf4e/de6uUwGOeCkh8aNHEoUra2gck6Qig8cf1/Hv3XulG7NEupwZHYk3UH+vAKj8Wvx7917prqDK7BCpSMkFQvA1f1Jb6fi1v8fr7917qKbo8vDKY1Gg6Wa5vpe5BsPx9fr7917qbHK03j1AOyGQFbjVpsORqFhb/EG4ta3N/de6zFtLI0bH1MGMklgqmMXZdAI03J+osD/tre691ilkZpImaQKXkvKSpspA9IZvrYk+kE/19+691gu7KkLly5BLKWOkM7m2gLyBYC1yf+I9+691jdnuxVhHIp8N0vyV/QSSf9e//Ee/de6wO76SDIwDOFmcEltSfg3JFjc2FvfuvdQamedEBpY2PqKvKEJJjFjpZwPp9frz/vJ9+691IhqJTCNIIudN2NgVuCoAvza3B9+691J8skjsHp2XSgdpmcaLKvqIH+wB9+6916mcQO1UGOq+ohBZFUCy3PPP1B/2Hv3XuhF2vu2akmjYSFwshuCTYAm9vqL3I/rx+bg+/de6MLg9+QmKNXncuCCSSQPX9Bcn/X/w/wB69+690s/77RenVMukXJYsbk/0Iv8A77/e/de6n0u8Ek0ysG8BJHkubEqbAnngX5t/S3v3XuhQwebgq44/G+ptI1H1Fb3sAL35/wBj/wAb917pxrHY/pCqxLf1+gtxYf19+690yu8oJ+lhf8G/H9bn/X9+691zXysBYf69xwD/AIWPv3XupKhhy35A/qT/ALD/AA9+691nS17XHP1FieP6+/de6lIABe978Wtbj+t/fuvdcw8YPP8AvPq/3gD37r3XPUjcDTxx+k/73Ye/de669J+hT/G3H+wI/Pv3Xuo8kS35fk3uBzb/AIp7917qOVQH9YI/xIFx/jf6+/de66sv+qHPPB1f4X49+6913pUm2rn+tjY/61vfuvdR3CLwHBsfVxci9rDj37r3UF6ilDANMouebi/N72H9D9D7917p7pXpKiyRyK7D6j8gngXHNh/vH+Pv3XunQU8I/IuACAQD9fwQPfuvdJ7NwxQxuwcXI54C6Two+v8Axv37r3ULBVUAWxdQf08sv0ve1wf6n/e/fuvdKx62BFJMqhQAQTe9vpewP1+v09+690w1u4KKEMGkBN7Ag88gWP8AW3/G/wDYe690iqzc1IGJSUBgbAXDFhb6XBsOOeSPfuvdJDL73oqNSUmRGa9x6XtYf0B/3n/iPp7r3Qb1fYBZjKjM0N7BwrBSwW4Aa/H+Pv3XusUG/kcBmltJc2XyOQOLg3B9+6903ZLfKzRsAxBkS19ZBUr+bN9eL/1/17XHv3XugS3buLyBmaQ8G/pB4te5uTYj62sP8eb+/de6CmpqfuWaRqhYY15ZnRmYAiwBC/4nj/effuvdM5MLTRLwAGQysULakLaGkRQeSQbWP4JP4Pv3Xul5t2eKkrVMBPjRwpViOCeU4S1rn/D/AIofde6OFsDJXhTUwVh4wQGawYi5tf8A31+Lm3v3Xuh3pckAihnHJAJuebi4t/vh7917rPUV0aJyDdr2BYH6Asfp9CTa3P8At/fuvdM/8VY6lBuALhSy8f42HP8Asef9b37r3TNVZhUumsBv7VrsQOSTe/P44t/sPfuvdNMefBYxiThef1KpJJ+ovx/T37r3U+LLebgtxYm+rng2sBwCfr/xX37r3U374f7V9NX0P1+mv37r3X//1t8j37r3XvfuvdeB5IH+sf8AWI9+69169+R/h/vHHv3Xuve/de67BI+hI/1j7917r1z/AFP+3Pv3XuvXP9T/ALc+/de671kA3P8Ahyfp/re/de69rYD+v+9+/de68HNwSLf1APv3XuuWvn6cf7z7917rxccEXuOCDa30/IH59+6911rP+H+8+/de67D/ANf949+691yDA/4f69h7917rlcH6G/v3Xuve/de697917r3v3Xuve/de697917roG/4tz9P+Ke/de679+691737r3Xvfuvde9+691737r3XRIH1IH+uffuvdd+/de66LAEgn6f6/v3XuuDPewU6eeTb8cfS/v3Xusd9XP1v7917r3v3Xuve/de697917r3v3Xuve/de6wE3N/fuvdRpLgsR/h/sOAPfuvdQagagTc/n8fT8c/wCw9+690w1ak8qLNbTf83IuL/4cn37r3Qe7kxU1VRVKMvkSSMpYAkkEC5sP9j/h/h7917qrPsn5D5/4/puiGtjroqGnrphj5GLyxyTTsssSzQn6KxJVD/UkD37r3Ve+c/n27P6zyWNw/ZWLnozXSui5CkqPJNQhGInXI0hsVIIYcj6f7f37r3UPdX/CjD4qRUVKmMyuVyeVnnaAU6U5ihi9XjaaomP0W9za1yP9v7917qs/5Yfzq+oe0sNW4KbPZSujaKSqjx2HhkgxFQQjCGnrJyQ8v9nUPpcHi3v3XutbDuj5E0/aG/MpuJoJIsAkyxYvGhyqUVOhCRR0UZ4QaRc/knk8+/de6DCuen3JIs+LkPjiXUtMZP8ANgHWw1Hgm3/E+/de6TkWMrJKtv8AJ5Ep9R/QTpJP+I+v+w/42Pde6WFNjZaNYnEZCkPrufqsguAf6j/jX+v7917pxgfyKIJVspVWDWIAIB035v8Ak/63Pv3XuuU0tRNFHSNGPHThvAdILsJGMrHUBc8sf9f/ABPv3Xum18dJCDLIki2sys0f0f6EKG+luLf8R7917pz2nBX5LNAQaj6lEtRo5MYAJS30+n4/2P1Pv3XunvcWRixeaXyKPCkkapIy6BGyR6JNUYN7Frn6/S3v3XuhOwG+KvINEKcpFTxwGFFWNdUwZjyrfjk3/HHv3XujfbGdY8QtWs8czxLGGVlUMEkQFwXF/p9P979+690YnrYvTtU1SIkEaSK6TyNfUqjWyoGP0uTbj/Dn37r3RgqHcjZqgmNMyiWN2SeViBLKpTUwjC2P0P4/2Hv3XusuO2nFkVWSarajMYeeEsCGLBrHWRY/UX/xH+t7917pCTUUdDlmSWqM4jdzHpvomWN/3Cx/qTcC34twOPfuvdPNLC8tbMYdFPDNZmp5CsbpHIAtoyfrfjgf1t+T7917oA+0tp5LGS1+TwtZBSVDLaFtBLvIjessVuPr+TY/Tge/de6I7vCm3rnDWtnMzVmIEEhSwWMRjgLrP5A5+t/949+690Wqqyddja6QCmqaiAErqRHbyRldP9D9f63/ANY29+690q6Hd+VljWkosdVK6+I6XjYtEQNAUKR9Db/YA+/de6XtBtjtHdMsC0WGr2EUkfialge9msAzFV/ofzwPfuvdD3tmj+RGza2BKfaWZeljUortC7K6Jcg3IBt+eLfQ2seffuvdBv3jv7uTNiOh3ZicjjaJA3q+3lhDyqAFdiBcWFrc2PBFxe/uvdIzq/dxwtZSSxNPLkIlaVgSQBGFsytb8Gx/Nx7917oZu1s/Udp4GGnpMeKvIUNODDMQrSAaAPt7qAbqeB9fx9ffuvdElqJ8nhZY6Suo56SaJmheOeN4m1RCwDXta1r3H+83Hv3XulXh9y1tRHBDFGT6WcoxBuFA/dVz+Rf6XP8ArD37r3S4XfX2szwlobRIlwGJUaVGqPV+SeP6H6j8W9+690IeB7aloENRBNEodFEqqCxiiWygIo4GrSObX/JPv3XujgdW9+YimkpaLIyPHSGnCyxzll8kc5JKrq/UDqP1+o/I49+69069ufHrZnaVFU7o6+roaDPfbNUy0UcqL94NHlKxBDw5Nv6X4A/Pv3Xuqz8hlt1bAyE+Az0U1OUmEbRzq4fTBJoZ4/odPH9SP6fn37r3Qw7I35XYupgraXIE0FVOpMah1UuvBV5LkE3sL/X37r3R3dofJQ0VbTVEFTPi1x8MHnZqppC7xgAyxKDYk/S39Ofr7917q4/4r/OSizsEeMlq6iURRxgzTysbuBcqPJfg3/4pb37r3Vl+K37id1QJkMVkVSokUP4kPkZdXqclfra//I/fuvdCZsTt7I7QykbTysih0EMvldUkAIa5DcfTg8f71Y+691Zl1n3/AIPccMFPV1UUdR40NibsC30FgQD/ALyf8PfuvdGRp8rRVqRyQ1CuhUNqRr6rj6k/64/23+v7917qS08akAEm541EC/HFhzf/AG/v3XuuflWwsBz/AFexH9efp7917rppIxp1WPN7hjYAm31H549+691hkljBAQluBqJIuCPqOT7917rIkoJ5vwORwD/gffuvdcWKMLsoP+PNvr/T37r3XDUgvYAfkkCx/pz7917roSL/AI/64tbn6/n37r3WQSgC17f42Nx+ffuvdR3qihIDfi9uP6ci59+691HbJafqwt/wUf7G5/33/FPde6lQ1sMtyGBvzYE2uBY8e/de6zCdNV9VweAL/m34Bt7917rIJFP0ufr+P9j7917rvWP8f949+69100gA/of8f+Ke/de6jSVCqvqYcfm1v6/j37r3UCfIJCoYsmkmwLem7XtY8+/de6b5MlHLdQ0drCy6gQLnnn37r3TfHWwrN+tR/X1W9IPPpP14/wBt7917pS09bEyjxSBgOWDfj8NcAi3Pv3XumjO7jpcVC0kr2IU/Ti5t9Bq/1/8Afc+/de6Ams7npYKySFpHSMNpDBFb+vJAF7H/AHxt7917ro9w0zSImpVMhBUkAHQp4NvrYm/4Pv3Xul9t7sKkycixJICSF0WcOpv+f6jk2tb/ABH59+690KyVitTq+tDcC9iBxa55H+v9f+I9+690kK/dlHQzMJpgoVjxdPp+oDkfUAe/de6SeT7PxkBOiaMX9K3Go/7DSLfS39D/ALb37r3Sfj7UpX1AGMliQNDkLb6XF/8AfX9+691Po+xIJXCNIpAAZbsBYEXsdP8AXj/evfuvdLqk3pQPF5DMpIX1HyA/QEgE/jgce/de6TOb7Lx9OjqJVV140hlJI/rb8cc8f7bn37r3QT5LfDVTa0kZgQWFiiqdXqW9h/S4/wBj7917pKZDdcjqxEjAWBVUckN/W5PJ+t7/AOHv3XukodxzMXDSvrtwupTYX4Njx/t/fuvdZ4s9pZA76CAFZS5JZr8fW3P1/wBh/X6+/de6dYc8kaqXnB4FirEAA2Frf4fn/Yk/19+690qcfuKzxushaNDwLqCCptyRz9Px/vAt7917pr7N7zi2ZtuqlFTeramdYUsC2oAlS1h9Rb6H8+/de6oZ7339S5rPZDcu5KmSqmYNNTpUSvpvq1BALgAgf4Wv9B7917qtvtb5Q5WkFTj9u5MU+PjjAePTC8kaRE6FhZlJ9JNxz9eD+PfuvdVtb67qpqk1k1TlDI8rysZWfzTNJISJA4e7A3Ygtx/UEW9+690WbcXakeTSpjWSjWOno2LyVNRrmLAWPhHN3uRwQTb62HPv3Xui77g3+9RMsaVE1SoDG6adeojk6BYccjgf1JtcX917pMRbyirFkpamukghELvK7qzElGHjp7m9r/S45tbm/wBPde65Luzw0UwFamokqtOwJJso0m7A/W4F+bf7H37r3TRPuGon0LJJ6JFKhlY21fli5Org34uAfpb37r3S265lzudzdLt3E1Esq5SripliGkmZnYKrEAcWJ/3r/H37r3W498A/jftv4+dR4/duYgpo9x5THJX1dRJFGZ4wyeYRmwBJP+P5/HHv3Xuin/zB/l5mKnG5CgwdR4MNZ6WWaKWHxNIp8TLJCpLLyDYsCDyLHn37r3Wvo2B3D2RnqipqqH/cXkJZWStp42nBZ5CSwZQvNueAD/ri/v3XujY7A6nx+2qKipIaH/KzTL5auojZTKzWC/tqx5HNuLcgc2v7917o5uxOsnoMPLkZqUsrxsXl0ReiQnWPCq2AAH0tY3JPP09+690mdw7ed6lqyBpI6KKoZHcW0s6AkROW4/1jyR/X8e/de6KH8l+wcHgNty4+lkFVXSQPHZmXyROy2MgZR9eeB+bfj6e/de6r+6Wwh3pvrHQGBqiU16yF7NIbGQFnZTwQL8cD/W/I917rY72vgE2NsjH1lcyUyrjoVaGJ1BiiaPl+GBv9DYfS/v3XugKpN4S5rdU8UiTVNHJJIF0kiONFIUFghIN+Gvzb/A+/de6lZjcuLnqyhDQReTwwRRr4lklR2BSYpbi/IPFwQPoB7917pxnbASbclpXnWPLTSLW/bRwlmkYt4wkcjNYDTe6/Q/kE29+690CW4cGBjfv444paQ1UlNpvF9wrxN+qqQsCgAI0kEX5H49+691g2xDUwokMFNFGpIYPp0tYN6Xdg7f4j6jj6j6e/de6MjtyF6mJVnalVYaUqzQTCGVlYiwL/AFJvcoDcHkW/Pv3XulFuaRtrpE9XBDURvB5acPMGjqI5Ihpfyx+oGMi9gwIJPPv3XugErspPUVs82jRUNNE6pExEEQ0+oStIbtx6jc2N/wDD37r3Ss2vuWQTeKZGmj1k+fzEmVQxGqBB9QCCP6XB54Nvde6F8ZwTUKBTGqiMxm4Vp7TElGcDkEG5B/H14vb37r3QQ56QSzTMkMQaZQWCuQGIOgs2s6rtYE/j/effuvdQMTla2KeNZqZJPEogUxkkIGJKG4/2wF7Eixv7917oxW0twweKOnqYWqTUggrOjICTdGZ0+l1/F+CbW9+690W3uGnXAZ6SVllhhrJvu6OVCqI1yyuhRbED0gBgbn/Ye/de6FTqfcjZDbNRT1FWRLMB441XXoEIBXWHOprhiAb+/de6AT5GVseSwS0OKx4p6jGU8lRJWCNI28dOxMgIFjd2cHU9z+PoB7917oqvUFbX09Sz1Wh1kqVieN1ZpIQXW7NIRdiQbgj6Dj6D37r3VgWL3DiXxYiqYW+7jSNYEhjASeBiLySOB+q6WJPNgPxb37r3Uet3TR00FNT1ONetkrJSgKHQsCeZdIhJ4uNRNhz/ALce/de6z5HEUgSWvV1lczK0NPIAXjaI6v3UP5sRwb+/de6S038RXUYP3IUYO0Z1ErA76pEso5sVJHP0P9B7917paUNNT0dHT19NJFUvUJpqaZ10mJHYsyXP0sfp/wAR7917pzpMzT0lNLJoUF4GZRIwVlRJdASJPz6iCT/S/IHv3XupGGqKmetWfSrzeGaRY2JSO6SEufOeDcnjki9x+PfuvdS6rIVWTyMVHTR1EqyJG5YRiOSmYSMJlYj+zwpF+T/SxB9+690raIzMrQMXaSDTGxkUgcHWAovYm34H+H9ffuvdO8FXUGsjx7PHTpI0Ieom9LlXfSbAjiwF2HFhb6H37r3TRlUlw+Zr46WqgrKaKUFWiZpVq2eJRIyuOBpFrrfg8j37r3WH7akn8dZMrzeKUNdUBA1rqJe35BJA/obkWJ9+691KpJ6apqSjqxiV3XVbTpZkPFibk8A/j8/n37r3Smp1eN6MxM0OqRZGa4a6Ko0H6fq4IuLcf0+nv3XurUfiJ2PWYyroKQyAJqguVJFgSFPB/wBa5tzf/W9+691dzgd8TPjoZRKVJiUhSLark3Yc/Xn37r3Uup3/ADJIFErc3BJbTcWvwL/6/wDvXv3XukNmt/vUwOnkvbUFPkBFgSOR+eTf37r3QQZPLz1LszHkkkKLkWNhyCOfz9eBx7917pLPOCzRyXZ9OpbAnksSeR/T8D37r3WN3hCj7dwxlVVle1jCxJ1Eg/S/9b8+/de6gNTLJ5FBJkABVmUkH6k3P/Gv+I9+691zalcLqup0eoabAEA8cD/if949+691Mp62TQ8YbRpQGQFiLAuAHt/sT/vre/de6UMWOWdXZptSBQ5eOxDPwRY2t/h/vh7917pOVlE0sklpHZIxrAtpUWH+t/hf37r3TbBEZQQzgWkVVRuAQxsQf9t/tz7917qYKKmMbGVl1xlUisgZiGuSL/7D/X9+691EeGJBqcaUdbRhb3JHF2/pz/sfx7917rhGB4pFjLadXK/XVwCPV/tv8OffuvdR5I2AuVF3ChAnAUfQkleR+fz/AI2v7917qW1RKYrA/uLF4b2vxyALgf4/Xm359+6901piJzKJhJJLGt2dSoJIPJ9RHA+v+FrfT37r3UpYXIARAb3LDVay3twDY/1/4j37r3UmmkMENQVjJkKWha1rDj0nnn8/6/v3XuoioRICzs3OtjpAANuRf/eT/sT7917qc1PS6AUkKKyGRksbFrgEJ/j+b/6/v3XuunhMtlDLwn0UadJPPP8Atufx7917rF9swADKpAUgmxuw+n5+h/1re/de6c8fRpIkkkqgJDGSApAN7cah+fqPfuvdNrUschcq2kOw0/RQvH6rj6n+h/417917qQtKKWPTLESTY6UBKuLel+Ta/wDU3H+t7917riY1j/UxYMOV02VDqCgAEX+o/r7917ribKpZWQafUByCbD6H6/778e/de6yJS1FSLIGb0uzNE449V2BH0/xP+v7917qPJTIpeFzzzcOjFjb/ABJ/4p9P8L+/de6jRQst4wSykkD+yQDGSFAN/wCvv3XunBA6wakGokclrabAfW39b/63v3Xuo8/neIMsai/+Omw/P45P0/2H+Pv3XumCrSWK7LIGazG97KQAAFd/6/7Dn37r3Rb+zZmjStM63nZQy6GMcYBWw8ek2BIuD/j9PfuvdUj/ACg3I9NXS0cbiOGWaZJYtTkIoI06iouSCLi4Nv8AY29+691VvuOmFZX1jSzPPqBa8hCDQ3qsCfqPzcqD/j9ffuvdBPkpkghnpfs2cxl1in1ErEFUgI1+AOb/AE/qTza3uvdIuKllIkkpkiuqM7EEEkEesMSOPpwBb+vN/fuvdIPMvUVLyaJCAiklLNxpHLIQbW5H4/pz7917pGQUAmf7g1Kyxyq66HRv27MAzaTyLH6H/Y+/de6GHbNdFQxR0LskjywmOKoC6x62BLDkWK/T+nHv3XulDVZ77aI02palZyVfyFQy+NtLEMn454/3s+/de6xVbeIqyFaoPCjekkqga2i41c2t+OL/AOv7917rHBJNVS6TNpaFf0Ek6b/QeMcEi3+w/wBf37r3TdXYipq1nq4SZVjIEru2ggve5kQ8WFv9f62ueD7r3SfjqslTRClRJhDIxBhJLxzqWAaVgLW+vAJH5+n4917p7ypw0sEUyCogrFhAlUKFiWRRZY0W5P01fQ/6/v3XumClqqeaqBEnoW/r5RmVSuiQBSQLfj/fW917obNm1lFFTx+cFpY2ZECh21lmupn1H8W4tYn8n8e/de6Mb1XuCTG5mKRCYnaqjTX6L6Cbr4mC8WvY3vf+lgR7917rYM+M2+qaoGCVZiNUcaPEZGaMswOt+TYliSWII5N7G/PuvdXKbVnp6rF0jxavUqC6m1v6MoI+nP8ArHn6e/de6fq6gsHkDp6ioVluVkZjx6r8AD6/1NuR7917pjqopQ5hZ19LMTo+oMQFwG5+oP8Arf7D37r3TaYZSWNQiLJpbTqawkQtqUoq2sRpN7g34tb37r3XMxlSNWoo2llEYVip/tamS1gLC1wfz7917qdFRNU2eQ/tsXMjAa3VUHoZtNgNP+p+p/H0N/de6xCnpnusZ8msgkSoRqijFjI3I55GkcW5ve4t7r3UGCOZGcyOpkadjTaQwfwofQG54Jv+Lf4D37r3WdaKV2DFQHlL/tScOpFtLazx/re/de6wzUZUgNoVlazxg6gzL+ePqf8AW+t/fuvdcGppYLBQ0cczBFDIdB/1ZsRyRxb+n5v7917rIlOq3jCBlQgc83te50qPT/t/fuvdY5ySLG4RCfQL6SoJOm35v/r/ANPx7917qM3qQBWKpKxVIQPWxdQAqW/A/wAb+/de69DJDDE6vG6MjkeMNaYt+o6UN9X44AFv8bge/de6UlDuIwISJCFFlCPqWRCL2MgH9ebW/wCJ9+6905pvFnhcmQs4AMa+sKVb6Eg8/wCPH+x9+6916l3vmkjGiYiBdWqIEqgUG4sCTz/T/Y+/de6F/Y/aLQSU8dVMQnDjU11GonSDYj6C97+/de6MNQ9g42rRXNQBfUBdr/4KPqOTz/vvr7r3Ti28cSU/z0YIAJJOpS1/oCp/339ffuvdZTu/FRKLTpYqW9Vwf6Xu1hb/AGHv3Xum2fsDFJciojsv+vcg8j6H6f74cXPv3XumuftDFQ8LMA1xqswOoW+npv8A7D37r3UFu18Zd710McaD1GRuTf6WGoWP+9e/de6a5O4MesnpqkZDcB1kK3UfT0c/737917rE/cuMLMoqlDLybuT9fxwRyefz/sPfuvdYKnunH0UQqpayKKIHlmkI0k/pVuTz+bce/de6ZpO+6GqAemqA6FgP1qxIsSW+osf9iR9Ofr7917pOV3f/ANt5G9ZVGGkh1IZSLXOk/X+vP09+691zx3yAiqGVWl0lhqsHIJBNiAdR+gv9SB/vPv3XulKO7KYaPJMxBBKkMSSwW4L8kAf7z/re/de6Ycj3bD5CkUzKP7Vn1Kfxp1qf9h/xT37r3SHrO6ZmZhrmCqwIkVtKm7WBsTc3ubi3/G/de6cMV3bVUVXEXnkaJtOshy1zqvYEm1gDf/b8+/de6GzH96UE9OHdn1aUudX15Njb/iLj8+/de6jZTsZ83BU/ZSgyRRM/jN7soALWCm/FuLG34+v1917oHKbuSTHVBp2fQwLBkdiJF0kgs+o2te/0sb/63HuvdTJ+8KioDLFOxaO/ChlOi3HJJH1/px7917pF5PteunItO5sdelnJa1rgg3/4r/re/de6S83ZlXUM0f3DB9JJUs4PItbUTwT/AK3Hv3XukZXb3md3BqZXZSWZC4Nj/ternn6Cx4PJFuPfuvdd4zsCohIgntU0upiyWUKpIK34P0sePxx7917pir9zSJWs1OzUsLzFgCXZSpP6R/tx+SPz/h7917qf/eaV4gBKC9gCWJUHkX5bkHn/AH3J9+690kq/NvPMxaVeA11VmYH6g3Xni/8AT/YX+o917r33NJU0K+AutUn6tGkqV1WYsJP9v/vX9ffuvdR6RolmIjYu0jXW41XYgrpLDlRc34t+PfuvdLLFTRJKpkUhwEXWq6VZoiLljbm3+3+nP9fde6MHtXcEVHHTq1xYcFRwwLj1Ofpxbj/D/YX917oX6fdUAjskpckAGxIBsbgcf4f1tbn6Hj37r3UDJb8iIKmbS0UYJCsALi3pNz9eLn37r3ScXftOfSZvW/8AU/1+lyG+h55+h+n49+6901VG8xJMwaZFH5LOCAhIGsfnj+vI+n+Pv3XusU24oIHCw1fmV1DM6EaRq5sb/Qf64/417r3T3R7j8cPrkVnP+bUcsB+SwH4AAvbj37r3Tr/eXj6N/mf9Wv8Aqv8AN/T/AH39Pfuvdf/X3wvL/ivv3Xuu/IT9Le/de668liR6Qfz/AF/2Pv3Xuurn/W/wBNvfuvddiTTwTf8A1zz7917rl5BbgX/2PH+39+6911rP+H+8+/de678h/IH+w49+6914uD9Vv/r8+/de695DzYD/AA+vHPv3XuuwwJuW5tyCf9sRf37r3Xi6/S1/6/Qg/wC39+6917Wo+gP+2Hv3Xuvax/j/ALx7917r2sf4/wC8e/de65Ag/T/bfn37r3XIEj6Ej/WPv3XuuS6ifybAki5/H9ffuvddayTa4H0vx/X6Hn37r3Xg5PIP+8D37r3Xtbf1/wB4Hv3XuutZH55P9f8AiPfuvddhiDe5P+x9+6914yEf6kf6/wDyP37r3XYk4+g/2B49+6910ZG5sB/hzz7917riGYgE3B/pc8e/de67uf6n/bn37r3XV7/m/wDsb+/de65N+BzwAOf9v7917rj9PoAbm/1PF/8AY+/de69/vv8AfX9+6914C3A9+691737r3Xvfuvde9+691wLAEg3/ANh/re/de69rHP4sPz/X6W9+691i9+691xZQQeOb3v8Anj6D37r3UWSKwI/wNxf8f0uPfuvdN8lGrk2IKkg2II5/1x7917qLNSRLG2rj0kfW/F/xf37r3RSfkB8dti9t4qeLL46H7xFRoquONfMkkbCRdSW0sLgE6v6Cw9+691pyfzYv5Ze/hUVu9dnYegr8fQtVV1dUY2MpWS0ca3c6bWJ4IZRyOT9LD37r3WqxlusM7TZesx1RSvjpYpgi08wP3kpdxojWN7E8GxNgR/T37r3Ssofj7ka2ejNVkzHSm71NQ1BUO8KKoYQBY9VmU2GokC9vfuvdBluTZeL2/UTQSV0+mKeRPHLHGJpQp0x1UcV9Vvpfnnk+/de6ZcTTVEFTE0Bc0ay6Sy6kDBiLOw45Itx7917oUqeqVx4qMsCwClXPpADaT/jwef6e/de6mRQ1v6AxYh1/bUFrhhYklvoPrf37r3WWSEtUNFUKI3IUDTc/VeFIB+n+8j8+/de6cqdkQa1MXljbQNYvdgboCP8AU2+v1B/21/de6aK5cpl6h0VjwyxSCMAxLEAFMiseSQfoP9YWPHv3Xuhr6/2n9lTozKkk1Q+mOQIVHjf0hzf8/wCP59+690D/AGft56DLTyO6+RJXgMLSsW4YfuBPp7917pq2xk3pqqmSllQKmkSNLYqsiDlX/oDb6X/rwPfuvdGYwu/66jWKnaRIl9IkjVSsUqSPYMlxyP6f76/uvdGV2d2KaurgpZqqJMfTeJHijbS0t1u0hJNvqTYf0tf37r3Ro9tb6xlUVpaRwsNPaUTQuo+4t+20VwP7I4P5Nri/v3Xuh+xGdoa2nFHE8ccjpdHWzkxFfW2puT/Q2/1jzx7917pIZOGCOokll0xU8X6J50VWkdLXI/qt7H/kXv3Xugo3Fuedq+CWiqYZ6kerVqURLGhu9wtvp9V/2x9+691yrq+CqxE1dXMrQOpLCZg0hY+oy6P68j6fT68+/de6DvH9VNv+pC0a6KCaXU0vjZLxIvrXj8H/AJFcH37r3Q0R/FrZ0eIp/toaRqqCMq4NKjM8gezayy3uST/xv37r3QV7m6nfajioTbuLkBYuZmo01GFPSNIUX4/31vfuvdCX192/g+ucf/FazZMdU6l6dwkSHRKi/wCfMbAkf0+v0/23v3XuldlP5iWx6WpSiqevIUMMawKBBGDq0gAKrDj/AHnn37r3SSzHcG1O64paNOvUp4qynCF5qeEJrdmvLPM6k2UWGlSCQPrf37r3RJNxdQ0O18tX10Ua01Ksc2p0CugbSNQjTnSD/T/bf4+691w6xr8NSZFpqsRrSs4pJiA3kgjB1fcG5tcn/ffX37r3Rms18f8AaPZtE01HFR5SWWJZFlgAaoiEkI0M5iIu30v7917op29Pi7vTrLE5mpgxE2Xx1RTyrBPDEwmxaSEl5JCqkhQPr/vYPv3XuiaV+3q2jkYSRy+vl3KsqakH1Xi9x/j/AMR7917qRT4eSnXU07KWs/iTWus/rC6gOfwDcWB44t7917pUSZPO01XBka+qDLHHBDFoULaCNBGiaVFv0qLkXufz+ffuvdGO2B23mNvGmljqJ4QZA2vyFhojFwCrk2/2H4/p7917ow+UwOx/kdiZYM29Lht0PBMafMRRRxiomlYn982uAeCbW/w4Hv3XuiVb6677D6i+3xGQj+6wFHUO9HVQ0skkdRre6M83P0vcf09+690k/wCJ5nF6KmAF4nY1M8ZUO0UbXLjUAR+m1gR7917o4nQvdkWNq6JKFzSyJJGJEjUk+O1mLG39OT+B/hf37r3V9vRPbePnixNTj8lq89GhqVMpAQqLyIV/J/B/qP6j37r3R/6DdNJuegp6mLQ0kKBVIEasR/wUC3K35+tv6fT37r3TrhN15LC5VGpKl4oQ6+IrO91IYAKFve4tYf7z+Le690ebr75CZPFQ08FbXfcRhVA1TEMpBF73+p5/rxb8e/de6MfSd6x1kEVQlULsL+NnQldP+wJ5t9P95/Pv3XulFje9acuY5ZgbWAuVFhfn0gjn6H/Hn+nv3Xul3D3Bh5k0/cQiRowyrrW9wOOD+DcW/wBh7917rhF2pjZZfE08akKSfWjaueDyPqQD/vA9+690s8VvfG1i3WpRiSqcOtyLXK2Fv9vx7917p/hzlNMo0SKSAbXccgH+vP8AX37r3XOTLwKpu6ggaj61vb+lvz7917qAdw0guS62FhYtYi68FuOLn37r3WOXc2OQKfOikjURqU24/wCRe/de6aajeWNUE/cxG5IuXUG44H4/r7917pO5DfWJhjBNTDqH6gHFiLEoTe35/wB9f6e691wwm+aOoIVahGDE6VDKCHBNyAPr/jYkW9+690tIs4J5FYSR6DawDDnj63/AuCffuvdKCDIqVBYtY8+n6fQcf4e/de6zNkVX9LD6XA4/r+TY29+691Fmy8UaB2Y3559IIsPxf/b/AE9+690jMxviho0fXPGhCsyglWY8C97n6D/W/wBj+ffuvdAFubuGOGV1SQqLgqFP1Fgdekg8cC/v3XumKDuiIRkGRWa17kqzcD6WI+nv3Xuk/ke55XlCxuUUeoKhsXFwLORcCwI/N/8AH37r3S9wXcqR0/7kwD6PSCyFeACVBb8/4fUc3F+PfuvdB9vztxKynfxzEEErb/Vtb1WKcfkfUj+v54917ot9TuaeonlmE5iFQ7B7uQykHUsiD/agP99z7917rHDmsvkaiONJPIwAVHDAmSMcAkgXvb+n+9D37r3Qy7Jz9fi6yESVF+AGQi5jIFyNQ+tvoD9f6fXn3XujUjsuGnxIk8qlljXmQMrK1goFgbAX4Btb/ex7r3Rb97dhzVcs7xzCOzN6yXGpvqtgOBa3/Ee/de6BebeGTqGEdTUOEiZ3VoybEarqCTyfr/xIHv3XuuUG85opEWSoaFCjNdm1uxB9N9d7XNuB/rfj37r3TzTdg6AzSzMn1J0jVrAB4JH9ORf6/wDEe691mXsnIKkoWok0MAI7ylFAPFrA/wBLfn/Yj37r3TIexJ6gTibXIwb0sJWK6gDqXk8/k83txa9/fuvdPeN3k9UhjQMedYfXbU5Av6VtzweLfT6gfT37r3Tq2fikjVEkA0qS51WIK/j8cn8EXI/x/HuvdQocqXbUGuXkvYEswUi9rf4c2Nv63P0t7r3Tn96NKNfgkcPYkMv5sR9LngfT/effuvdRpsjNp8rWWMOFMjgBSx/IA+p/1vpwffuvdKHEZ14kllkLeFV/zrqRp+hCgKQLG/JP+NvfuvdEB+UndVLiZahJqpYoaQS+KJ30B2A1aFF7/Xjk2/3v37r3VH/f3etBnsVHNjKuvGQmqZ4qqneCNoREjaQ0FRx6vrfgAcfX37r3VU/ZfY+Qo46qGkWLx1KTxiaR/JLHIR61BfkX4taxvzf37r3Vfu683nK+tn0yTspZ1Lw3BMjG6HVHyb3/ADce/de6RzwZhlMSxNIG0yMVDNIHZSoQH62sP+IP+HuvdcqLaO55xV1dLTzBYUVpZJY5GEKsSB5GIN1N7i/0HF7j37r3UV9n7gdJaiohMNgNMSK485XnWFP4PB9+690yRYPOxy/uUFVIFdWZdEqqFU2YFzwQfx+bi9+PfuvdPdZjMwxMNLR1X2VlqAKmI+WFlAYiJ1FytjcEkk/km3v3XurKP5e/TjZ7sLE5/M0SfZ07iqgEqkjXCVfVKHPpUn6EW54/r7917q4f5TfMLMbawMexNrVi0qQQGknEMjQkSIPGPC8JFwLXKtcfix59+691S9lOyc9udMnjM8jZOirqplqUCR/xBZXdnEivILqjEksVa6/QC1vfuvdDf0vsyLDbflnlEahyzRQ1Pq0zM2uRQ3+HAv8AX/Efn3XujSdcbXrs3lY3npQyRMhWNg6rIi3Hokf6D+oBv/seffuvdGv3CcdjcJLQQyikneFVdEQ/szRqUCmAAX+pOoXBt9LDj3Xui75PA1VbTMoqXNGxeSanD3Uuo9bAD8kEfT6f1N/fuvdVvfJjZWIq6oVEJJmQlFjUxoiItlVSvFzzzf6/6/v3XuovxQ6uMG43z0clOsML6vCAPudUbDSQE/HP+x5BNj7917qxvsfsCpqqU4KAkRUsUXkY3VXaNbspLfXi3H+2BAv7917pNdX4b+IQ5GrmV455iWppI5QUVQSZNV/p9eP68f6/v3XuolfT0cuadZJFjiEhK1MkYUvJCCpDKwIBuPoPr9fr7917pPZCRcjVSw02kBPTDLDJI0pROFIK3YJquWYf6x+lj7r3SSqnlxZnhqGeWCe6vCpnQSzMbLJJECAWUm/9CLfX6+/de67x2QqaFvAsgaIpGGYqVF2fWyszkfg+m3J5v+B7917oWdvZCWZI1hkLxK0btFqeM2W4tPJ9QQSCtjYj6fm3uvdCTvelrsvSUECJ/k+PoKeOZWOiSnZnaSRgFNyzD+t/oP6+/de6Bl8UtF5oqetkyUSsGapmjYVEokTzaWjU6SE1FBwP8b+/de6Uu3qzHrqimAopvC0cNPHGtxI0vkeR9Y4v+Dz7917oSIYqSeiqo4alFqCgeBqeJvNNyWkWR2GlQPoCp5HNhf37r3SSnhojNNKlJJPKoClKuZQrBV9ISxvpdi1jcWNwLc3917pioMzS01YRWIuPp1qI2aQREvIkRLCJVe99JNvra3+39+690sMVnmOTheGpeelEzNGWddZQkG2k/Q2+oH4P0PJHuvdNvcmHkzWM/iQGsxRuquY1ZoUILoVUXAUkm1gOb2uPfuvdBP1ZW1UFetLXZLXHHS1ElO6MilqiGImmplUWs7uEUXIH1/x9+690h/k3uuLFVCCKYz+aUq85OkeMoCUdUABFja9rEgm1re/de6RXS2QxOftLLAiapFJkBPrZAqx3KW5ta/J/HIPv3XujlUOLpn0fbzGJUGhdQF5A41EDWLEf0Bvb6/09+691MllfD6JI6AVAQxNGZqdHIXzMkq6bEDlQQw/JIv7917pxwEjZquqKmqEVKs7yHxOEEKsrE6uf68f7x9fp7917rnWVtNEryFYZZU8sUioqwIIV1erV9eSCR/UWAuffuvdJ8z1NelM0ETRQSKkqquiygjSWe/JW4J59+6905viaQwieodY5Y/FFFDYFZHkLAsjA8Lybr9Ppz9PfuvdL7HY2jkopBTI7LBCgqY2fxxoqAKxDm19XFueDc2P19+691Jxv3eErKtko4bVUKpIako8YicAo0Z5YGxFtNjf68X9+6907ZJsjRvIY4/25FDNIzRKaeWRFEeg8ixAA/wB7NyffuvdJfKzVVaY1Ez/cQFS7D9tllCi41Dkgi1yDyD9OPfuvdO0SSTUojcuJIir+nUql5VMYUsf62NwDb8/U+/de6nYNZqWOqoWpFmnkRvPpcExNqOmJb/llUG4/437917rOpozMZYwXkUqriSw0kKUK/wCw+l/6j8+/de6UMESRQUlW01OqTRSqAJAZItHBRwxOkH8E/wBT+ffuvdGq6LzrbezNJ5JjMoFPLHJBKkgRP1gFl44BuQefzf6e/de6u82HvGmym2qWWKZyxhQlCyuSSoIs39Lm9v8AevfuvdO1fl3DMWcSSITeNW5JZVIkLX4/pb/X/wBf37r3TVUzR+CGZJGknleTVAPwgUEXb/An6f0/x9+6903AxkO2sq59RRgPoVGpeef9vb/H37r3TLWT3nYrGwVAxUiwY2F/oBz/ALf37r3UamKiUnVeNQpaP6BnddV2t9QPqB/T37r3Tn5wHIVkIcC1gRyDcBW/2I9+691w1hGN7AFQbi5JN+Ba/wDxv37r3Ur7OMQeachBLZQvq1MpINjYE/1+o/rf37r3Sio62np6RoFUL6T5PyQCNLOCR/rW9+690wVNWoaeNXV0a5jYGx0svqB/2IPv3XumGOoj8vka4AJLkgC45K2Avzfn+vv3Xup0M/jk1KTqRllBtdPyQCD/ALyP9a3v3Xuu4x91NreMPGjaiEOn6cngX/FyR7917r03iDytEpQyCxAAZQQbEnTa/wDr8e/de6500NN45GMl2KnSpBJvwSQT9PqePfuvdQ4V9dtJ5Ja978nkAX+nHv3XunJJj43j1eJfSp9BuAWAOi3H+w9+691haDVKkcXqtdVZSt3IY8uB9Dx9Dbjn37r3XmpZIWkjlQk3LckckLxa39Tbj/effuvdYo6OecNZbRqpZhfQD+Bq/wB4vcjjj37r3XKOLUuljb1kKt72H9qxI/rf37r3TtHSQtBqkl0sg4CoSzFnsNXP9b/04+nv3Xuo7wrGNTtaLlUtZpODySo/Pv3XusaRpIkyRGUkEAqFIuNXJYf04/1vfuvdR3iVAGuXJAGlVAC/nkL+f9Yf7zx7917rOKiXx+nmTSEHF0Cjn1D+v9P99f3Xuuvt20xiNC/BL3BLX/qSfpz/AIfT37r3WIRNcKEVWa50izWX9LAgW5tf/XHv3XunLGzxUnmYxlmKhE4sq6uHGlbfXk/7Dj37r3UaqQTs9gQ7k30j0/00n/bf19+691xFGUWMMt7yaB+m9ivJa3+w/wB49+6908R4vywyJFFqjjUu7Myggg8gW+o54FuPz/X37r3TE9LoLXhIjDMCDqNgW50kmw5Nzx/X/H37r3TVV0kKodSJe1o0c+lgw1aj+b8/1HP+t7917osPcX7OIyEaRRRPGklwzqVsIzpKi1+ByOf8Pfuvda8XyCfLVWVzDS08hjJlEEhUR6nVrXEp5+gH0t/T37r3Vf8AmyfHIs0ckcygRyMoLWRVJDFifr+OSSB/S3v3XugcrI5CZNMZkEjSM7zl4wqD0j0qCGJ4+v0H9LH37r3SXyNXJjIJXM0Z0qFkWAsbL9F8inn/AAvf+twPfuvdICpy9O7+KGQK0ulpC6F7KSFuJDYXF/xf/YcX917qJJQT0U0ah46qOZPIzx+i8b+k6V5vp4vx9b3Hv3XuhQxmL+2gp2oXjkWaCOSfyQ/5hmBW0b3N/wDG30P1HPv3Xum/LQVtGzU9lkeVtbMkRCtEFvZWI/2BsTe34+nv3XumGTJ1VLRLVfcRxj9BiZtUg9RFlH5t9ePfuvdOuImNQqSPMyl3Vk1Lp4vY6iLkAf7Di/v3XuhDp4VMUcY1PEyuwVY2KuWPq1G3qtxfgW4BJ4t7r3SfytKfGGpY+UuX0O6soH09I/HP5v8A0/1/de6QEzzyNTxyTOkYnBklEYPiZjpNyym5+tj/AMRz7917pzxOPibISKTTzRunhhOkIWVW1XP+sf6W+pIuPfuvdDrisRSeCnnVyKh3BlQEiOPSORGoB1E/W5JtY35PHuvdCfioqzHPAWDtHIVqoXkAQOqIS9mFrheL/wBb39+691b18OtzVlRDjNM3ltNHpfSfSy+pwNXIuDe4vf8AI/r7r3WxJ1xPPPt6jnWUkiJSoAVo5FK3UJKgXUQQdYsLce/de6Fd3Z4FiC6Y/ISAzAqDqvGSBySb8WIHB4+nv3Xuk5NHLDUMDEhjZ2bVquguwvGo+osv6rk3Nvpzf3XusEnpcgeIkqxXyDyG2ollU349Omw/rf37r3XdNIhdHl1KEGgqyl3UsQNbpHpuv1/x/p7917qfUVsBaSOnmZqVX9VT4zCRKByPBfVxfi5N+bfT37r3Ucm6jQA0ZDsJYY5nZi1i7uq6rL9Ax4sSLD6g+691hnlHkBW0UmhSQquxQWJ063QAOCLnggXAPv3Xuub1LS0ccVShknBEhlFw5A4VSV4tpvf37r3UeEpG5PjkYWkdb2LKSQv7ZI/1vrz/AIjn37r3WaSpbUEeodoopF8ZkXVp1reVY9IHIsoN7+/de6xqAjszWPksTJ5ApJuQNYNx9PpYDm9/8Pde6w1KaXPCm41Bg2pSLcgW+h9+6901mqSNxIDoERutlJYOPyLmwtxf37r3UOeoeZ5ZpQXZmGiQfUAcE3XkEj62/wBt7917qXRiF5FjnGpdaMJL/uGyMPS35Fz+Qbe/de6bqs+OcmKXTDAq6Y3IJZGYki6gfT/W/wALe/de6lR176EWNlEbMCCFWWQsB6lkNxYfS1xzzz7917qQ1dND5LPGG1LfT6GC2JFh/sTf/G309+691Opd4TU8RVqqUuhUuiuwZQAQhBJ/J+v+8W9+6904w70yUysprZYQnrXUzXYHjSuk/wBQP9b37r3Xcu+cnoKirZSCASzEh/6gAAj/AGP1+nPv3XumyXdmRkLM9Q7U5vpaR2LaxcEAAAW5H4v/AMT7r3Uds9XMS71EkysgACl1VP8AEB7/AItb8j6e/de6htW1sii00oUmyFnV5Prc6UP1+p5sLe/de6jVNZVhXkaR1KaQSrKwkDXHBFrW/oPp9Pp7917rFFUTtHLLLVBIiL+ssXRkvY6dXJ5v/gP8PfuvdMNbJV1ELoZmkpZTfzMrrG6XuPJGWuLfjkAjgi4Fvde6aJa+VLRQzyKsKLxECllT02C/XT/hzxfi/B917p1inhkVdFQ6NIbv5+VChLkX/wBuRa3/ABJ917pwjqzDURsWSaIL+3IFVXH0uwUXHHP1H+tz7917ruavnW7+XyqXusymwUc+mRBybC3+9f4+/de6TtXWVLyu7SsA8ilJI9Sow1W4R72P5J9+691PgmkqxEqu8ixgqRK3Dva7EkAfn6XP+x/Hv3XusjrVwzIC4ZdNyqszWsQbmxFvz+fp7917pQ0+YqmKRxSSwXAVpWLCJiB+ATc/639PfuvdPSbgy9AVlgqy6kNqZGdQx06dOkk/k/7c3/xHuvdJCvqp6yU1rXadpTqKuwfSw+jD8/7D37r3UOnqKyS4B0atWpi1yCLgFLfU/wC3t/T37r3XGQySlneSRJQlxMjNoYKLlSg51cfke/de6aQMgzRshkJe/jlJX9KrdtSpY/T/AFiD9ffuvdZI6C6T1NW8jAj0OnAL67HUR/hxxY/4+/de6j+ExhI0liT6MiJcXjtpXUWv/T/X9+691PeljjpGkqXeXWgEIi0s5muAFcMDxa/9Of6j37r3UFKeeOJXaMRRX9bs4EgvwgAPH1/3n6n37r3Th/dqeSilyQZDpJUoAAxDX/IJHNibD/ePfuvdM8aW0RqGDxyWZVV9RJ9VnINgOCP+Rc+690+0OhJWuqaWe6qzXGogixC2I/25/wBbj37r3ThDWNDM51heSeSdAt/qCbH8/kn839+690rKLcK048KOQqK3LMSHJB9JC2IP++Pv3XunuXez06L4p5Ed411FA2ldVg1tX+HFiT9f8ffuvdJ6u3JUS2LSOXkdlZDJoeUDkOi35NvqB9Bf37r3UX+P1SrZVllFkBCk86zcAAc2Frf0+nv3XuuYz7lv3mNyoV2AIZCHs0R4vbV/xT8X9+690/RZVmZJls2kKrEGykHhCLfk/wC+49+6906xbhlikYBZHew0rfnRawRSfyT9fqbfn6D37r3Uv+9FZe1pb2/46cfo1X+v6bf7z7917r//0N7XVazEcNwLc/p+t/fuvdcvKLAC4/2HP1+nv3XuuIcWBY+ojnjn68A/7D37r3XLy24F/wDbD37r3XXkB5JN/p9Px/sP9j7917rvyD/VH/effuvde8g/1R/3n37r3XfkAt6jyPzc25IuPfuvddCWx+pP+vcjkXv7917rn5LcXH+x+vv3XuvLILn6Mf8AC1/p/wAi9+691zL/ANBx/ibH/Yj37r3XESc2sP8AW/I+n9Pfuvdd+QfgH/Y8e/de671j/H/ePfuvdd+RR9Rf8Af8T7917r2oLfUCQeeeLA/Tm/Hv3XuuxMQLAkD+nH59+6917zD6fS31P5/2Pv3XuvCQ24dbfjj37r3XMS/i4J/ryPr9CLe/de68ZFAANiefrzb+nv3XuujMCOBY/Tj6/X/W9+6914PcA2B/xI5/2Pv3XuvXP9bf4DgD/W9+691yDkWHBt/W5Pv3XuuzIBb6ci/1Hv3XuuJkUgg2sf8AavfuvddhwAABwP8AH37r3XZkYkk2uf8AD37r3XhIwvYAXFja/P8Ar+/de68HH9Lf630/3n37r3Xesf4/7x7917r2sX+nH9Sef9sB7917r2sf4/7x7917rov/AE/3n37r3XAm5v7917rxNkY3/IFvfuvdY1mYC3+v/T+v+t7917rg8pP14/1jz/yL37r3Ud5kA9Vz9P8AXPPv3Xuoz1Mak244uLnn/YD/AGHv3XuoklSkisCW/wALjj6Wa49+690i82yrCyuw0uxuSfT/AJsnm/5/3rn+nv3XuiMd+Q4OHA5irq0xmQip4KqU4+tVZEqCkRIhVZLg6wRcWPI59+691pUfMv4x7a3T2Fn904rA0uFXHmoqMpBNV+Ba6oq5fNGtAadVUMsbofGLmy/1uPfuvdUp9k7mrsfU1uApq7KYOsoY3otFLVtHQSFFsbaCS11soJ5ubEj37r3RcqrFZGomMuQNSxCLIZqgvJOYWW0TSMxJ/TY/1F7WPv3XuhH27i0zOPfHQmKIxgXYgKwZE1Fnb+pPH19+6902R09Rj6otIzDRI6hCCQLEgjn+v+P49+690I2JlGQu8RQVPjCBbAMpv41IU25Nhb/Hn37r3TnXbTkgjFa9dC8iyxxVETK0UsJZmBIcgobgX49IHB5+nuvdJWVPsll1+CT0OwYgXXkEte5/Fr/1/oOPfuvdPXXWM/jWYSOpkdYzKqhRch2uDyB/rH6n/b/X37r3VhWA2KH2+SjojRCRIk0RpKWj/eEwkYA2U8EH8/T6+/de6KR3RtN6t3maJWlVpk8yWPkIJAa4/JFv6n/be/de6J5TRjG1k8Uklold45YnJUu6tYeocmwPP9Pp/T37r3Q8Um5I8xBR0P2iLPT0YjiMVo0CRDy6mIFyTwDc3tx9D7917p72/vErOaSpLRLOzIyRSBQWK8q8qE6efr/Uf7x7r3RrOt9yxUWOcPOE8ciMYixM7JImpdLH6jSffuvdHC6zz9PlqiiplrUNXO0qRGR9FPFTRqWZJG/qqgj/ABP19+690ud21NTkq5aQ1dPUUdNBBFT1FNp0Ojx3kBZLAm97n6g8X59+690DeRweDoaYVVVPVRVsSysELgU9WvkJjCN+NI4v/W/v3Xugvz26pWWKkjkC0pYCZ49JKsbHSxF721Af0Av7917o2XRi1M+H+8grY4IoYpUjj1iMyLKgVXBb6kfn/W4PPv3XuherqvK45aueOrE48jSuC4Z0gWwASxtewuLfj/H37r3SFzOTOWpVFW3kBAYu7FpFgYA6TfgXNj+D/X+nv3Xuik9o7mqsOaiDGUcs1KYyskZjvZyos6lTb37r3RSDLU56ufyYsvNKru1UylAHDWHJHJH0PHv3XujvdD0VUtKFeVTIpSJoyHtDEBcuwNgLnj6W+nHPv3XuoXyCWraiqaWggEs80THXSCzsfppjHN7fm45/A9+691W1h9yZTE5epp8gs0LvUSIFlDogRJDyUPB/qbi1/wDYD37r3Rler+3d1bZ3VRrhqt3pZnQyJHJIYlJPkYEXK2FyCLfQ/wCx9+691eT1LPJ21s9/v6SkheugalqdMUbrUIIRfya7ixP4FuffuvdFo70/l+x5Kjnyu1oYaWsZWeGniOunYt6hpAAF78WsLG/NvfuvdU+9j9Pb+62yFTQ5zGyU8glmtJJE3iZEb0lDp5uRe4/N7G3v3XugoalzLCOGsVQhQvFI4LEAWKgk/nj8/wCxv7917p6oTmnWR3NP9rBAFksdMnBsHUfi4F72/r+ffuvdCHtXfdXh6mmSKQLErRhZnYj1q4aylv8Abf7f/Y+690crbXY2D31jU23u2KGajmmKQzTIszRK8enWkrcg/kC/0/Hv3XukFvfoqLDo+Swjw1+JqA8kaoyOaeMD0FwP9hwf9fn6e/de6AlNjZLEVEuVxEDU9RTuZXhDGJpI+CxKqBwfqB/sOOL+690cn4/9q5eCppqaJ5laNWSohDSKq2TSzBlAsefzz/re/de6ud6g7TqZcbRx180kUUYTwqGVWeIWBuxNxcED1XuObj37r3RtYM1RVUlPKtSviZVkRmNmj4A5IvqJ/r7917paU+5PCqiikMzgLIrKwdGFgG9X1tqvweQeD+PfuvdDtszdTP4YKmRg8kZIKlQpK3BUg/W/+8n/AFre/de6XhyDyM8tNLJG6E6wQxDfQ2v/AL19PfuvdYDuHIRyjXUNCq2ZShYFlAvp9Vz+b+/de6daLdWRjLTNI7sAdLXLMqgWF2P14vfkc8/Sw9+690rMR2VkKGUXrniWwIUMoBubN+oEj/eh/hx7917oU6DuGphiA8t3BVeJCbAkjm/9f8T9ffuvdS63t6qYFjMwsvEfJLfn9Vhb8f4f7e3v3XukrWduZO+mOV5CbEgSEEah/qSPwfyP+Re690k5+1svIFZZXb+yBGysdYNrt9P8b+/de6iS78zUsIkeQn/Vx3ZCqg21F2H/ABP9ffuvdN2S3rW+mKCWSQtES6tKGs5P9nT/AMb4tf37r3UnBdh19KbNKzyKwJ1g6VNjb1p9ef8AXtx/re/de6GTDdutEafVVo4ZRrIPHFrg3ueACCeP8LWt7917oSsd3DSTG33KHTcWB1LqH6vV/rf6/v3Xunxe2YJVkKS6tP0IIAsBc8P/AK//ABT37r3SFzvbJNyjlNYcFDItiSLLe3AFj7917oFsxvfI5R5EgaQv45P0SA6Rc6pGDcc/j62+t7D37r3QU5LKVE0jxyyuWTSTDwwNhyVZgTb6avyPx/h7r3TNLXzO0cag6GQ6ZRIfSRwyhQdOkkekkH/ej7917rPFkKmF5UaZeYVJSQR3CEEixPI+v4/3o+/de6dXzBkWFaGRYzoAkCSXkZhwzIjfqP8Ar2/w/Pv3XukzW5Z2ciRWkVZSSHLAhl+oMf0BB/NrXvfg8e690303meWapEnlLhZAh0yNFqX1Dx+k/S/1JH0t9ffuvdT8VXy0dWkrqFiEigoC95ASOLG2k/4Dn6C/A9+690LUWWM0iSqlltoEKSGJlUcHU/8Aa/3g/wDE+691Lye4qz7VFeV4E0lTqkfSy/2Bc/VrfX+p+nv3Xug+qcg84LSVRYOWDLIXMiyr+hyoNv8Agv1H9ffuvdMUlQxmjiQl5SpLk6Ar2N+Fcf0te3P1+g59+691FNQjOVCkFCFK+mQhgDZwzf7YC9if9v7917rlNqPjkMdkJD6S4SXVb1ExAhQOODb37r3UWpnFvJFcsWsFL6gigi17m1vzb37r3UenkVJGGu+v6gKFClx6jYfkWtf/AG/v3XuneKuMJjQBhGEvqV7XdfqSo5I+n5tf6fT37r3Shpqn7iVkecxRlPIRZFCgD0JyNbN9bAHm3N/fuvdOtJWgaykkY8JXxpKyeaW5+tlHpI5JHFr/AF+p9+690+R1TSxvygtGOGY+gnkAf1/pc2Pv3XuuX8QaNDqWAxtqKrISyn/Uut/7X9fpfj37r3SI7B3zQ7Y2nka5qloakRS3iklMSkeMsSObW5FiFuPp7917rXW+VHf1blsnWUshgqqUJIIVModojdv3DJHZiePoxI4sbce/de6ql3XvwT+RZZ1kMmpEkkkRUiYAsSARqFvoebHj37r3RYtzZVc5NKkizvIFP2yxrrjcKbs7k8m/5P4/1hb37r3TVgaWKqtFUpRC0io6yRIGNxp+qWuV/wAfr/jY+/de6FvHbAxIooJ4KKSWQzFBMiXQkHnWjoRz/W/INuPfuvdL/G7RyM2Kq8ZQ4dHjr50jklSnjDyNH/qCpblfyAbf1A9+690rqDpKCKhStygjij1AETJGJIDb1IsQFxz9B9B/sffuvdJbI7N2nRrL4oFl8TtqCIWWZRx/m2uCQfwPx7917pN43Ziboy1NBisfBPE8himaOAFac3Cr5VUWH+I+g/259+690dKCfG9D7XjkpGWDNS0bX8DJF4CYxqDRr9RzcAXsfoTxf3Xuq+N+dgZPfGcqp615gZZmkErOL8sbhA92U8n+n/FPde6V/VWw6rPZKnqRrNEjgyzvzdGFmTUOf8Dz/sPp7917o9OHwIp44MbRU2uCdo0VgvpRwTdgWN/z9fr+CQB7917o2G1aGLaGDWeWrimn02jQtHrjZkupF+SQQb/71x7917pEZ7I5RZxWZOKTXUIzGmk9ciDVZGVZD9LW/PBuR+Cfde6S2XrZZsDVy05alpqWnkkklclvUouFSR2+hv8A0v8A1P09+691Vr3LmGyWZaOOQt5JikipJJNpdmtYEXFuL2Fv9b6+/de6Np8fcEuA2jLkZz9tU6I3SpKG7KBqOpW4ve31+htY/wBfde6c8nXNnq+aKOQzTxzX0RINVSxYqUOoD6LY3HPB4N+Pde6MHtugmxW27PTpA08IkCwNpmKkehndiG5vchT/AF/x9+690lMlQF1mZqaeqZWDxBlsGkPJfXGb+m/55J+vv3Xum2gxENJHHVw1UVLVu0qorRI2pGW7qyuCP634uPqPfuvdJjJYdYpoq2sqVmkjLvGfuA6HzH6MCGJ4t/vFv6e/de6QuXqqYVUcIkb0nSBGCyBrfqOrg8G3P0/249+690Lux8YlUtKY5xLJKdLRSSOrzOHV0F1IsP8AE/Qji1jb3XuhH3DkKvHZGvo43k+2n8EchcfueREDSoWP5B4BFri1jcn37r3TAUj8RcNB4jq8lo7SBtRdYxbTxc3vzf8Ax9+6901YvCxS180hSSSwM0mlCTGuoFWdvoLcgAjm4H149+690tvvaSCCdaESKz+iVZLIUAFmCCP+2v1IA5+n1AA917qA8gcF4JKdJTGDNFKNWlRceQM3GojnTcc82ub+/de6Q2VoaWqrEZ1coFKKFVgqEG3lHP8Ar/k3t9ffuvdO+26yl25n4KispUy0IieM08YTSHYLaSd2NhYXub/Xj+nv3Xuhfpkl3FhciVoDOqxOJk0DxKHVmCFl/Sqki1rXP1uB7917opybWlwW4qqdg6QSC6QsDGdMjaiUA/s8D6fUj37r3SO772qmWwH3SVBhhWBW1Ov+ZKxXXlhfnhRY34t/S3uvdBR0XMuPkipgdOkMJZQoZioKhVX6/QgtzY3PFvfuvdWZbEwlBHBFlc5DJVY6pgDUsQk1BatdOl3KcrZdVrWBNgfp7917rLnckK+khw609FTmiY6atFVZPHJIXWOoLfUgH8/QEH37r3SBqRDSvUETofH4grR/5sMp1vIp/wBpBuR/iL2t7917rBlDUzCEQKJxIsZEcafrZrpDEGHI1eprfXn/AA9+691FjirIR5phIsCJpmldTTpZF0mNVHBVSALD8g+/de6yR5Gkn0KXkRNfjiDo7KylbiSNb+kX4X8ixNrn37r3T2cxVRQRUMayJ5I1YSPqJYqgYiZFFyvAIP0vfgfn3XupmPrp6yPUa609MNSmpkCoqyOVZUkJuLWsBb6fm5Pv3XuhCrWKY+NZKgJ5kR2dZFenAVf2w0qngk3spFz/AIi3v3XumDDU9BTzRVlTV+RpKxRUmTkorm2iRiL/AE5W3049+690ts9mcfTGNYowIVfXA8agKPGLiGRhwWa5te1hz9b+/de6YcZm4IJ62oqWkVCgKSaeJ2qLWXWvF0vpvxa3+Nz7r3TrRY2IwzvI5Mc0i1DaXNtJW6LdSCD9SbWvfn+g917pgyweCdPtagpGCEkJBZWsxdFCcm3I/wAL+/de6Gnr/LVlClLUGQxl3QCQOPTqZUUlR9B9eDx/rW9+691cr0FuKKpwMEEFd9yGQsG1fpIQIYyBxxpuf9f8+/de6MVZmu6yaiFF3JvzfVa6/wCw/wBcfj37r3UiN2hMElkYgSBi5PjFxbm5/wB9/t/fuvdNlcpbwzSHXI+ojxPqCqOFW6/j/D37r3TK0j+okOVsVVFJBvexYH/bcf19+691yi9Ook/UkaeNQAAAPNuP6/76/uvdOiJAIvKZzrCt+0AQbEWuLfX/AH3+v7917qFHVCOaN5AHRXS0drjRcjWf63/P+Pv3XupOVzX3ksbQKFhiK2iLXB0kjUBe39be/de6jPWmTnXIgkOhgG+gA/T/AE/Pv3XuuN2RjplADL/aBYWLWt9f8B7917qOZlDXFibkNawFr/X37r3UqmfU4C3BYojkkkfnTe30twf9b37r3ShqRDS0lPDGFZypeaSIqVYt6SOf6e/de6ZC7rqBbSA39bg8X+ov7917rE0g9QDEABtdhyPoB7917rqIujuPLqWwYWUqV+l1v+fp7917pxikBDM3H7dwTdgGvZSB9f8AeffuvdO0NO0MQnl5D+qM/RySCS1+P6kf7YX9+691DM8oLsVZlPGljZgCdI9X5+nv3XupKV1kkhEQAP0Nhe5QH1f1/wBt/vHv3Xuo0MiagwVgVYs4L2XSSQLD37r3ThDKVkIjJGgebUWGjj6aQQebfX6X/J9+691iM6STeR/UytrKqLSqWYE+kggD/D/ivv3Xup0bQM1RIvkDaOdLBSCV4vx7917prEqo7abH0kfueoeo31XP+9/7H37r3XKIaGXi4uzE8G6twVIP+8Wtb37r3TgJDG0kYtArWBvzcMwPBP8Arf7b6+/de6iykBxHGA7X0mRFJGph9SxPAsf+J9+691yghdJalHVvSnkuFFg1vSSCfoP9f8+/de6xCWeJvAI0MLBj5tQGpmYfS/5FhYfj/H37r3U7VHGyamUgEWAKsdR+n1P1+n+8c+/de6copUAk02UOgV0LjyEf2yoH+PF/8R7917rC8kN3JRv2wGdXUBbfTgEkn6A8f6/+J917oN95bmocFTyzSyKtrFbgcenUoZfqeP6Ee/de6IH3B2DHlaetSjrE0qjNKRqPJFy5AH0H9Lix9+691TT3xXUtXLWxmWZnDM1PGpASQKbliL3sf9h/jzb37r3VaO5K+aHJ1CFgpkaQlNVkCgHTpPP9LXJPH4P4917oPqn9xEHkKq5LP4yU0ul2YFgSDf8Ar/seb8e690g89jh4HlH9tvGRfh42AP1Y2H+2v/vfv3Xugx/h61NY6JOERV0LDEV9LoLqpY8WP55BJH+Hv3XulDFEwYXjmihQpGZZELKyhfSQw4sWuCASPxe49+690LG2ZVlkSnZoxEoD2GprJps6ek/S4BF/rx/jf3XumjdNYhZ5aeYRmnnkgjW66X9NrkG9/oRz9Pp9PfuvdBVUw11dVkSMgZQpvFpkAF7sdJ/P0/rzwPz7917pSbdpp6KqarQx1BVPFpmF0kLA2VYiRyP8eB9LG9/fuvdDbh2zWIxNZlxSLJSMTStUsquqyyi6rAnHPLc/4c/Qe/de6aKKkyWUStqxGVESsZyCH0KovedSospJPI4HPBH0917pJ1EWQmkmWPGhknmKpJHA00YRQFLRFbfUkXuLn+g5A917pX7e2pUQEiWlaR6tUZFEXAk/Uq3HK8H+tx/rjj3XuhbpKEU0dMkePaOQRqPtJkZTIQCHOo2uAfyCDyOLe/de6FvauJjyzKKmm8yoBDTRnXaKeUlQEJ/F7en88fj37r3Vz3xA6pipIcbLLTamDwSBxG6x6iCHQhAbrY/0sT/Ue/de6vF2jjarG4mmpqWSM+IRhkYMqlVbWqqp0gEgAXUAf1P0t7r3QjISCgmTxsXR9Oq7oyqF18cfi44/J4Pv3XuolZGpdGsrEyOFUk3ZjGSSR/iB/vX9PfuvdM8sbQu5TQiyoJh6tWiyHQG5+vpJ/wAR/sPfuvdMtbI8IIVWLShPIwZwJQwDqw0kHUp+ljbnkH37r3UaKuZJRrZtUlydQLFgmlV+vA/2N/fuvdPkdR9xEyvBb8RyycIEv61GjTa/pNvzbn37r3Uss7FWkMbEqNWlIgzsgvqYRAfUEfi/H1v7917qUkESw+Qyqn3MzsS0btIpYKBFYfRR+P8AY8+/de6a5GYK0cbagj/51eSUXlrA/S/H1vf37r3UJpCfEXIZHZnkQMAwWQgFlB/tekf1/N/fuvdcru3mmWJnh5QAcBFX9Be97mx/Fv8Aeffuvdc44ZzGx0kgoGDMQqg2JAH+B/Pv3XuorpdvpEdS6WHDIHAHBtz/AK3v3XuuK0iLqVYgVJVmZtJVm+rAH/A8ge/de6yNRNCzzKWI0ghNShPoRwLXH+39+690y1kDAiaRbRldCgamNxcve3+v9ffuvdNUKrFMI0AEZDSGS8nlLIBpBJbTb68ab/Tn+vuvdZ3rqmdhrdGWQKEBCK+r6SFOOTyL3uffuvdTkoaiodRDF5JAoZ0ljA1qigsysmnUbfT/AHo+/de6aWqoDVvRGqRqmM+qkjcfcojfpLwOCQAQb82Pv3XuskgYJ6H0WYB2uyu1ueF5sP8AYn+nv3XuswbhWYyMvp1ALJL6ri5sSSL8/wCv/sPfuvdZFlkKkkkqWLhWAFwG+jjgjj8H6n/D37r3Ut6ik0lBG+oMgLtIsVi3+pJH+H0DX/wPv3Xusd1lLNIVChbDQzE2QiwIPFx+SOT/AIe/de6i1ApyjkAmQkgWI0sLaX/F/p/sf949+690zVLVkaS00YaWFrsAdJa3Frkg3AueP94+lvde6i0MAlYJLoRzEwuxIJ1DixH+I5J9+691JNG1KjGR0v5iyOGuSLcAKb/i3/Ee/de6nKiyJrkgUxenRJGzK1mHHBuP8Pp/tvfuvdc5ovCRNKoIaBmRf1KRaycD8/4n8+/de6aJ6YpJZlcqVLrqKp+peAPT9Bbj6f6/v3XupoSRKeNVhRIhEdVSpMmmQ8KGWOxJv7917qBBAzz/AL7SLpvrWQupkQqNJW1req/HPv3XunTH0xuSXAQyHxI8jkAi12sfrx9ffuvdO9XEYpIgskQU3EgVuRe1jYi3JP8AT/D/AA9+690wTCQShVC8Ny6sCSQNVmFh/hwbf4E2Pv3XulDRwQwrDOfDJ6dRC6rFySNLC4uQT7917rnPjahpRIrIyOPKVUAKt+Alx9LfQj/bX+nv3Xum+GlZakoY7FT6GDXaL8ub208/QjT/AK31Hv3Xuo2VnlEFdQUX28Ykja5YqqCUEFGDSMACSebG1ube/de6TMMFUlNTpVRo0pAV5YXEgDEXYhQWIA+vPH1F7+/de65S1PiUICSVBOlgLc8nSWIsR/X6fn37r3TaKuVjqWWSZWISQMoPqvYalBIuCBYixH0P09+690602TKFKcNLIjMFdHkCopJtrsOLAX/4p7917qbWVUEdOIY1UTWdZJL/ALkispKMNP1F7A35/wCI917pqp6uRFRbgIPSFIJ9ZBBYu3NxY/W/Pv3XupsMyBiXNryXOok64xzqsBb63/2H+wHv3XupUmmV3dHAUKrswawVbhb8/gE/76/v3XupgjcsXZo54V8RUByxaxsB6r/1v+Le/de69LFH93TVGlG8ZlYE30whkKsoH9fV9Sef8ffuvdRg8/kVE1RL5A6OjsCLclVb83/IPHH09+691xqJJVlkjGlkKvJIWcklpHUgPqseP8Ob+/de6eIqiWEUlpw4ZdREcfDSBhoBJB5tc/7b37r3TrNPM8yyMPC5jCjVyEZhpLWFuSD/ALzb37r3WDzTf8dKn66LaVtptfy/8F/P+v8An37r3X//0d6kyc8sQR9AL2/r7917rj57fUk/01WH+9e/de64mY/nj/kK3v3XuuxOF+vN/rc/T/W9+6910Zrfk/7Fre/de67EptY3+t+Prb+lz7917rvzH/H/AGw9+691yE1xY/j82N7f7D37r3XXn9RIJ/2A4+nFtXv3XuvGo/r9f6n6n/effuvddCZTzqIP+DW/3ge/de65iY24b/kpjf8A2JPv3XuuPnIJt9R+Rz+P8T7917rkKlh/aJPP1Cix/H0Hv3Xuu/uP6kk/7Ef7wB7917r3mB/42f8Aivv3XuuYmv8AUk/7Zv8Ae/fuvde8/wBefp/gBb37r3Xfl4BNyD9OF/2/v3XuvaxxyP6/pH+t/T37r3XfnUWFxx/yCf6j37r3XfnvzYkf1+v+8+/de668/wDh/vH/ABv37r3XhOPyCf8AbD37r3XfmH44/wADcn/b+/de67Ml1v8AQH6m5H0J+nv3XuvCQAWNri/9of19+691zDq3PI/2Jt/sLe/de67EgHHNh/ieffuvdZPMPzb/AGF/96t7917rry3/ACv+8j/e/fuvdcxICP8Ain09+6913rH+P+8e/de67Di31I/w/wCRe/de671qPz9f8L8e/de64GRQSOCP8Tb/AHj37r3WMzc8Hj/CxH+39+691iaRmNySQPx9OP8AYe/de68XNiPp/jexH9b+/de6jNKbfWxH1/3sAX9+691Dml+rX9R+nNyP9v7917ppnlv6eeP1Hn6c8f4+/de6YJq8wsAWIBBY/W1jc2AUfX6fUe/de6DLfWTyVZjaimxMojqxZopC6qNIsXUk8Xt/xT8+/de618vnf312Z0bW1GcrsZW5SneCrUUk7eWjen1qJclCyWVTCpERAFyWuOQD7917rVG+QHzQ7R7qyNdhKDEQ4GDIzvLWGnqJpfG1NI3iqBNNYRkKxuVJ/pyAPfuvdV/5raW4Gyj1lS0lfW1jCRKmsYQ0xlMvkaaMyHkBibEfUc8+/de6SG+ErMHV+CavhqZqhIYa9oiCn3DIs6pEEJuApsx4APB4Hv3Xum7bG4XoYamlIASrY6yLPIhDalYOn+w4+o4H49+690rlq6xWDVVAs6n+0YxwCdV9Q/J4Pv3XunyDM/aR/dU1EFeK3pVAx4PFyP8AH6X9+6913NuPI5Cld6hSkIqDIUBIMkiprDFrjkf7Yf049+690natLwGWSxlkIK6ZNfDG6rpPPHI44/x49+690bLojrnKPFT5iSnjMQqI5muPIdLLqUhGP55J+ov/AK9vfuvdHqjwEqUyNU1CRQMPuDGwsfE0YjPjIF7mwH/Ee/de6LH2zjaVZFijSPwxJI0iqVYhR+lyxPJsQefz/j7917oj+6Nt7aWWSamLR1moSev1I3pudK/7z9LX/H49+690HSSTUkrmFnullIikOs6iJPTY3ta9x+B/T37r3T1RVnjBnghcJpLvJfUyG9voT9f9ufz7917oSMB2BJQCASVbINaA2u+qMAH1H6m9vpyR9AB7917owuB70GLlaGkOidoPIjqSiGwI0G34N7H6X+vv3XulNB3/AJesopEFY61EzmNVVj49N+CDbjTyP95+vv3XukVuntbcObghw8FZMipqjmku54Y3IDE3F/8Aafpzf37r3ULB/wASpwaqaoqnQMpgjLSSrPUO2n9BJ4Aub/19+691YR1Ea8UlK+QqaynhjiiggowAiTM6X1eMc2B/3j37r3Vg2ytiQZzD00v2kNcfuYmqYHXwziApaWCNgeePUOPqbf09+690o4fj7Q7gy0kOHBp8OrqjmuKBg0hu0RC/qCkk8f737917pwyfxc622/8AcHMVFFkwVDSRhPIss6mxiS/IH4I/2N/fuvdJnCdDdHZqWtonx9BjFiWUmT7eIGM6dShhYFebWNzfg8X9+690B25uvcJ1PWvkcWiy0xcpTtIA0FVCTeNWa1iCP68jgcW4917qs7uzeGS/vZUVFJ5FtM8r0sLNIoVyG0RBCQFUH83/AOI9+690A+9cQu5qI5nGUpWqgpwapgnqVwoZ5DpA5vcE2/4r7917qZ1w2LweGaWtrImq6oMEcAGaCVgQIlJIP9L3/wB59+690fH429p71xWRpsFjsjVGOrnjSOJmssSl9I1D8KRze/8AT6+/de6tBxuW7Wr5/HQ5WOvZFkqJqSpQhTEBpWKmdytzqsCwPAJB/p7917oP+1ur4u4tjZOXOYeHHbnxPmgEjRg69Cn0uxWxU2Om1r/UG3v3XuqX89senwmUnweXxUt455YNWnTIirJoSQn+n0tf8W+vv3Xuk1X9PJUCpminnihjRQBrKmUggIoI4It9f9t7917oPNybKekfx0ivBSU8aFmlsXatRAZVU35vyR/vX9fde6iYLJVuKlp9RlCLUK8ZYuZWjHKgRn/b/wDE+/de6N91t2pRRFafNny0o0xeGcMV0OQLeNv9fk/T8X9+690YSt2JtvORLujb0f3VLJHoqKRPUyl4wqoIl+ikf7cfn37r3QI4Chk2LuuryBpEGP8AMQtOjWERYAEyH82vbm/9OeD7917o+PVO6RlquCWoEvgZE8bxMfGwThFKkW9N7Wt/jz+Pde6PTtXcYp6Ya53Wmja15wVbQSQVjvf/ABAIt+Pz9fde6Gvb+5aeeqdqeMSUUsCCUQG7RqVGpyV4DfX6fU/X37r3Q44fKRPSyGnkfVAA0I0Ndv8AUEH+tiLgD+v5t7917pb0+8pY6QV0LFkiRUnS2n1qRG+oX/1/p/r+/de6VmK3jhs6Pt4zEtWIh5hLKmtQVsGAA+uoH/WH9ebe690oxGNbFZnMbRqQov4hYAFbAC/04P5/B9+691DeBUZJZJHKoNQS9iLnUoZnH05tx9P8effuvddx1D6mC+RmZSwKgpbm6m5P4Bsbfn/E+/de6coZnDIJp5AysPIdZPjRk1AXvz+OTc2P+t7917qY1HPVU71KLK0MbG7oxuNQKrqJsbW+v1/w9+690zIusgCVg0bEHTdVDI2nT6bA/S1z9ffuvdPEU0hujSsxs3MSo7kn/VRsCD/tvfuvdQqini8gaLVqVLyMSIwhUXIAUAXJ5N/9h7917qFF5DrYaVuxYepxc2FuL8/T37r3XYrnhVnjcEI4SQgfQsvLKLfUfn/X9+691noc7LBK3hlkjb1FiznS2kj6k8eoW/xv7917pTRbhqpI7RylZWZWuZiIFQn1Ixa5JNrf15uDxY+691HyNTVXi+5kcqSJINLjS5Pq9J+tv6f7xf37r3TJHWzeXWaiSEsxSZk5MiW1eMf0+tuPxb+nv3XuuNbI70/3IuvKpHqj5YEWa7Lyb2v9fp9b+/de6a/JJH6XcEyICujxqiWOmwDg24/3r37r3XTBHEkg1MEBuS1w3HIDDn6/Uf7D37r3WAloVFQrgoiXTSyxsCDp0RyWuef6n/D8+/de6gyeScPOodnSRWYSyB2ksAoNxxa/4/ryfz7917rDTT1kSmQoF4dLaVbSWJN7sPr9PryOfwffuvdc4ZWklQrJISSrWkYsVC8H6/424+g/AA9+690s6HL+FnSpKupA0tqYlTwLrGDYG4/p/W/v3XunPI1ss0Q88qiJIkeMOC2sLbTwOOfqP9j/AE5917pgqZKl1H2ZVvIAx4jKoRxYKyl+P8P969+6900sk80iu7ajGzKWFO5Y24IUhhq4P5vb8f09+691mo4SRUCSTQbnSVQoxYcgEG5Bv9f8ffuvddysxKawj21jUxNzflQWH+8D/X9+691i1kJKuhWa6BQnpFje/K/4fUn/AJF7r3WBYn87Jp8LSoyan1GFVbm6ufz/ALH/AFuPfuvdP9DGVjkVoYpypALav3Sg5+gtYAc3/wBueB7917qBLIwkMrvKHJI5MZKqeAis3PH+0kG359+690+nxMkcyNEWkiMbLHrDxkceRmc3Yn63PH0t7917p0gqpkg8MTIwitcyH90gE+r/AB/qL+/de6x1uQjpYWlOiUhSXV7rbT9SoP8AsSP+J9+691VV8v8At+sljyO3aDcNDhwIKmQy5AySRXiiN6ZPHcanvZbg2P8Are/de61/N+ZTI1FZPVPUzvPJ9yrJrLIUJ5CL/jbi4/1/fuvdF2ytHXz0s0zYkeOaMwmqkuwS59WjVfn68/0sR/T37r3TTg+s9yZbxLSUlQ0ZPiSX6AhwdRsb2W34v/tj7917o0nWnxgr5poKjJwXV1YWCLKxkPrMh4ueLA3/AD9OOB7r3RkY+t9q7WookqKVjURTaHSRGKgID/nCtmUWGoc2+osfr7917qdu2fbGGx+KyOPqaFVeC0KU88FUZwIjJPM4iA8UifpZWU3uLH37r3RYd7dj0VTTSrTNplacMiKXCkkADWx+ig/0/N/fuvdAHJuSOOsWlp6ipqMpVSmCVQDLCBUEhBEWBsB9dQHB9+690fDY1Lt/ZG1afcEuMho6uOlklCPPDLLkKiSNeZICT+lgWH5N+fxb3Xuifd0dmTbiqKqRonigSVzJPplDgkkFY/qqgcABf68D37r3RSsd9znMytPjvMWachjPdzIWYD/OA2tzx+f969+691Y913trK4XbsdNoiV5ooJHhgcBwL8y6jwT/AIA3/wBhb37r3Rr+stumVDXZB5zT0hDCVnUBlKhjI0Mn1seL83+p5Fz7r3Xt3bwM+Y+zMAipaVkhi+1J8skoUeKZ5EAYi5BIuR+P8PfuvdOIlkXHQVWdmlqmjUrH5HQTyBwWCo5UstuTzYW4H9PfuvdAB2juyjp6GphipalYmhliWJJ1LhlHOsCwseACCPz7917ohmOj/iW4Wg+wMwqK+IBJHInhV2JW0eo3LC/J+lha1vfuvdWAU9BW4faVL9nGlZC0Kp4/IiT3C2kLxsRZVtYn6/n/AF/de6S2x2av3QsWmkp2Mv7ZYuYlZGNyCpAt9QCRf+th7917o51dWU1JjYaY1UdLUoqy07RRKV8guP2xILEf0uLnj8C3v3Xugnrc9WQwTSPKJGFaoeaoVPFL5GPo1RAEX/pfgXNvfuvdMEMlHkausNUqxS+NVTxlvCjS3HoIPB+h/r/W309+690n8xRRY+hrY5NUkzugidHBUKgLF2JNwefxyOSLW5917oLhAa6Q/coWkLeiZZFIWMckXvzYj6nnn37r3Q/9bYyGSux0QdREk0HkcnVLpibWY1P+pJAve/8AX37r3S53j5a3MVeRbxv91OsISOMxwxRRDxq8WnTyB/tz9QR7917pranxaJG0MglfxHzKwKHy3sGLW+n+x9+691xx+epsLDXUs8T3rUETMgEkk0f1VQXGoDVc345+v09+6901UOGnyNQpp5GpaGWWWWXzhrRKFuRrJN72HFjcWvfj37r3UxqSlpXnknlWdKS6wg6mNRq4LExhWNv8b+/de6S+Qd6seRLR00YKPUj1RIXuFu973P0K8W+vBv7917pPSQtYxySKZFTTdGIZlKldRH9SD+P9j7917oSNqbuqcbAlGJ5fsWtDVQq3LDkqJUH1BLG1/pb37r3ULegx+SroKiR5oJooY9CMA2qMO37TG1wbEH/D/evde6DLuShjrNnypSCRyaZSI2C3SSOAa5C5P0LXtfm9/fuvdFS6iw+QWoJEyh5ahxLCSQYTGV01BH0ZXvp/HI/qLe/de6P1tfJZGiooYUqvMsET+WDyO0LFkYBFR7hT6mII/qLfS/v3XuoorpGORqMhLPGtRC8gMUiSMZ24iWVuLKOOQL24P09+690xYOumytdHjpQjrM4UMjBpC4+qgEi4IAve3554Hv3XuhDmqcfQU1QVCtV4qB5gWKgRCmewNmsGY3ZRb6EccD37r3TXJnaSuxVLJVoIaaR5Zk1yEpBPq138f19QtxawPP1Jv7r3UzD0dLlpIpygEcnqgBQxaCpIac6fqqix5AuT9fx7917oUY8LQU9M7ukEkoCRusp48Gmyuo+oB+tuPr+Lj37r3SEraOOkd5YolkSTT4xHYARLKQLW5IFz+Tf/AHj37r3XHMBpJY5KcSyCmSLywAgrIzDULK/6rFub/T6+/de6bY55IJJKiul9Y8ZskjOwaPk6fx+kgXtxax4Hv3XuhBwNVT5aNKRadKmSRlUoEL6Nbnxho2Ng1ySLf7f37r3XN1kweRrKCvoUcU04aWKoUBVugOiNU4B5BFyP+I9+691yqKxnaJ6I+pow0kKs58SNIRwLfQLbj/Xt/h7r3WShpJK+WcOWV1iCq7kr/VrX4A5b/ivHv3XulztvyUdNUa4iyRaQ7sxuDq9JUN9Qfpcce/de6sB+Ju94mrhhjORKGMhjkbU6F5AXW7H8WuPx9bW9+691ajQUUdTRtM9SiPYeMfUObav03/oRb/jXPuvdNkjKqlPIr6VsqkniS4uBb6/i3/FOR7r3UfSphBLDiQ/S/LFbkgH/AAt+fr7917rg0MDhSr3sLliAvqHNuL+/de66khbwu6RWS4LSAAki3qIY8j/W/wB5H5917pvZjEyH1JaxurFeCLg2Fv8Ab29+691HeUPqCWGn06m+tgSqC/8Arf4+/de6imJFLhBcBBrYklgACxAP+ve35/H9PfuvdZYYbqCWJS37a6S30a3rF+Tx9bDj37r3Tpp1geMWYgXOgKCQP6f1vf8A1vz/AI+691GddH6gF121Hi1xcXuf9tx7917rGJ/t5UQLcuNRs4BU29Ja/wDrc29+691nFdIYysvJBvGFbUSr/T/H/W9+691EWeR1ReQWPKlSSLCwVj/r/wBPxb8+/de6cNBePU8YUMSzk8Hi4AAP9Ra3PP19+6910isokLBVQ2CGx/AB5/23v3XupNPMqTKXs6llEajhXIGoq39Bzxz9ffuvdOldl1qZUECiKKMKjRuRwFN3t/xFv63ube/de6ytG1SVkp4xb0AqHUggHUQB/UHj/W9+691hmo6tIqipiKkpoDxE3Ylzp4U/4Xv7917rnCJPGZxGCEW3Ck6bHSyMCP6/8U9+691xWYgNZxdgVk+oGgn6Hn6e/de68jrK76L39JAXkjTyQGPJ/wBjf37r3XVTMsagu2lnsrhbKCR/aa17k+/de6k0FDJk6gRQSLcL6gxAW7L6bWt9Of8AfD37r3UuXF1lMz3aMrEqlhqF72sxsfqB/QW45vz7917puE5JcSEG6HQoJJDAkfW9/wAf630/p7917rD6ldl5AA1ryfyePyLgEj/evfuvdOUNQ0TTgtJqeKyOpAJGm3J/2/8AxX37r3WNRAY3DM7SXWyKOPT9bgW/P15/4m3uvdZWieNtTQSIrMpLNH6dKj06Qb8/W/IA49+691lDi7MWOk6jqMYuB/RdJ+lj/wAV/wAfde6YcrmIKOCqkeaNfGkj+SUkJpUcgm9zcfX6D+nv3Xuq6O/O9sXSSnH42rmmqGkMU5eM+GJyCl43/p+AD/t/r7917okG9O16WLHMynVMdSysRYyo6XfyKptpvwBY3/B9+691XX2tu+HK/dVaGCKSUOqxKU8ipYprfhuD/wAava9/de6IruCKpqWaYwh0HqlSIXb0MSHkZeOR9OP6X+vv3XumtctjqXGzNKkKRSKgkSRTrRwwdUQ24Nxybn8WFre/de6BnMZukqq2RD6IZJGIAZtCFzZbn+gtewFh9OPp7917plihgqKjTDTFog1maKQBkC2uwIvyeCAfx/Qce/de6fp6ypqaeDHwRxQUqhElureSQI+pWZrkX/wUD6D/AGPuvdP1HNT4uiqZYeXlTxM6guVYnlgDbkm/+H+H19+690kchNLlKlInYwxofL5Wj/b9JuWlsWIv9Px/re/de6mUWAq5HarpAUjk9P3IKhJTezFWP0DC9iRf37r3TniqFkradXlXyyztEC90pQ97lfpYf4H6H6gf1917oWMjuON8JS4GKaMoZUKUcSsTLPBfxO0haxYlmuRwRawHv3XuhX6/x65fauU29NLDS5WoSar+5ljWMBYzxFJOLm4+gBJB+nv3XulZtLrovTxs1RrklAMMAiBAlDlTUGyCwH5v9b8jj37r3Qtw9cCkxhcpBTlnYSTkBzfgmax5Ba3A+lvoR+fde6SeTpaWnmWprZkiMaNEZXIB8UYATQFt+rn+v9ffuvdN+29xVVJV4+hxyCegmyJnnXwFJU8L/tt5CSSvqvYD6cn8H37r3V9fxj3ZTQ7ZxUhhJnNnldkMjOPECAt+BYm4sARxyfz7r3Vr+x8/SZGhhrACwliVn03tHKiBASn1/qf6/Xnke/de6Ed3kLXJJDKdbu1uC1wFF+D/AE+vv3Xuo09XHG0V2EmoFBGQRJDIAFV2It9efx7917qC51hwAEDB+Zb3cxgq0a2P41C3+x+vv3XuodQBJGCjO7yKI9FxoiMYAtYi97fU3t/h9ffuvdQfBIi+RnTUCkZS3NmvcpzcH+v1/Hv3XunSAeNCiWdHVjIkvP6OUIC2sbsffuvdZIZxCA4CRtdSzWdwRqJ0upJ4H4tb/Y+/de6nVVb5ZYpRGCUf9rRIE1oQtm0nj8G97/iwHN/de64VcuoKVXTLrVjGZYxGbrp0uyLyPfuvdQVSmnQxaHFTEktpANUa+oWGoWt+f6/X37r3XUVQ1NA9Fq8mtm8zB0KrHYaHA0g35P1v7917r0ElXUWoo0WVI1cp47iS4I8YkJNiDf8Ap9B7917rnQRQfeGnqAY5PKquGsEDMObi1z9eBcf7E+/de66rAsNVUQxzr4VmJRrFwFIuoGk/nnnkfT/X9+691hYSTAKmp/qRwwD8cBef6+/de6gM5jV0aJyrFmC3UsjC17lh9Ppb/W9+6901SRMGSXSAXWwRiCq2NizAWIH+2/2Pv3XusY0K11S5X9BKqQC3DFSfwT9B9f8AE+/de6naxEzEvIVjZdRDuDdrWuyn6f4C3+Pv3Xumw46mirJsiYIvvZVRXq7H7mSIMSsbOPx/vP8Aj7917qW1OWi16bC4Cop5sfrqLXP+t7917rH4nKOHhN4yukI7IugA6rAHk/7634PuvdZIzqA0iwvbS49JUAKtzxz/AF9+6916ppAVuBHJ6Vb9Cto49QUsLre3JB+nF/fuvdR/GzKFjYhVcM1wxtaxAUHi39f6+/de6lpArldVlBU3ZmWxOm50/wCw55v/AI8A+/de6gsAHDD9xASlgCXIHJJt+P8AH8fUj8e/de682Ngd4pIpNDuEEsZFtI/oL/Uc8MPr7917rNJQxyzmKXW11cDwxG5Nubc2B/qf9bjj37r3Xo6AhEXyjSth4WPNmYANIRe/+wsP9t7917rtqch1jIAjisAWuQdNyq8c2F/9t+b+/de69UQtC8cpljqFaO4jW2lTe2kFrn/X5/23v3XuuCy2liEEYhswk0G3j1g8hzawFr/g+/de6zzRQSQSSHXLOZGuWCMim1/SygcA3sB+PfuvdRKeOo1hmVFSNm/QVVgGFgW1hr3F/pa3v3XunURtKoFhcg6pZEjtcfW30Nxbi35/3j3Xuo9ZjaUqssUyNIy2VzZFUAcllAuSRwPp/sffuvdM6SCOdKMTkMgaeOINHqYatBcq3q0ni3+N/fuvdKGJmVWDy6kI1tGDchrm4cgDSP8AY/7Dj37r3WIFFDSAGJQhUMCG8hP1Qhrnj6Xv7917pkyeONcs0cM7wiZf8/FEpaJnGpWHN7cc25H5v9PfuvdNEdH/AAulpKSWoeqcrZ6ledZJHExYckWsP9549+691JkpKZIpRULpJUGn9cbrJc8FwVBAv/iP6G59+690kp6WaldWQxxq3qFwOFNza62uBb88n6kj37r3XNYkdA8RLHXYk2131EMTe3B5/BP+t7917qXHTuPVJLqK/pUAHxrqvyLfp4/qT7917qTSwrcxmQaJC5aRl4F+bC3P0vb37r3WV441cRIWRY1tZgQJASNLK31vxyD+fyffuvdOlHHIRUIynwtFZpNR5Ueq3qP9QL/0/B59+691yiCmAiMq2j1u6arR2ITSNd+P9fj6W9+691jAkKhVRiplF2JOhlPOtiv+HHH4/wBjb3XupayvGVVGUyF1YkKrlSVK2jvwBf6/7b63Pv3XusJonyrtrUI+m8iwhtYs3+ce3Fvpf+pI9+691zH7EwiSZQ8On0OxsVDhHAAFwfr/AL1z7917p8R1KgHxMDcuXewFmBUqzH/XvyLj82Hv3Xuva2v+tP1f8cxb6W0/T6f4e/de6//S3kaqp4UqxFzbhyOQOeB7917rD9zqPBNuLG5v9b/X+v8AvHv3XusqyqSSWYm1gCSR9LAm59+691xac3szGw+nq/2HA9+69135z/S/+JJv7917ri1QwsRwfpYE/wCv/wAV9+6910s7P9Sb359R4v8Aj6e/de6lo5P+wtwCf9j7917rlKwIZr2NgPpYD02H/Ee/de6bHrQCVDLYfS7fnn629+691xTIKCPUG5vcX9Nv6X9+691mFev/ABSxPv3XuuvvVNzz/vf49+691yFaDZS1v8dQB/qOPfuvdZRUi1xJcf1uT/vXv3XuuxV2+hB/xJt/vBv7917r33gH1F+Px/X/AAt7917rsVo5W5sbX/w/x9+691w+7a/D8G/pJ/3oX9+691k+4B51Dn/atP8AvB9+6912apVHJ5+vBDMT/Sx9+691jarT1EMw4H1P0/1xxb6+/de68tYthZtX1ueLcf4+/de65rWDj1KTf6Aji4HPHv3XupEdQNIOv/YWuw55HP49+691lE5a2kEgcrfg/wCN/wAf74e/de65a2PJPP8AsPfuvddBnv8An6/nm/8AXj8e/de6y6msCBzzf8Wsf6fn37r3XMOxAN/rf8D+vv3XuuQk4HF/8b/X37r3WVHJ+g+n4vxb6n37r3WcG4v7917rv37r3Ud3sxBv+CLf6319+691jMo+v+8k/n8e/de6x+X/AGr/AHj/AI17917ri81yApK2HPIuefr7917qM1SQCNRF/qf9b8G3v3XusBqAzMPwAf8Akdz+PfuvdQ55rLcWBAtf/kL6nnni3Pv3Xuk/XZARHlj/AFupALAW+t/8P9v/AIe/de6QGSzSI9pHsPXwxJH1AuBx+P8AX/1r+/de6A7f3Ze3drUUtZm8hT0dMgaQtJPpaR9RASENbmwHp/2JvwD7r3WrX/NR+U2K7xil6525OkNPQ1T08NTTM331bIF8K08ar6ipcgso/I/Nvfuvda0XZPQ/eWy46jcMGPnrsbWy1Hjlgi83/AdEqTHJG44ZNVv8SCALg+/de6LDvGLtJ6yIbjlrI5BEs9MnESiJ0DxaVThRY6gL/S3+I9+690l6XbdTVz+WurS0skUZCsxaT7twBzqPGoAX5HPv3Xuov8PqsZXCCaMKVZVRbkWtyCP63HP/ABX8+690usflHhQU05YRt/nA51EKTc/631/x4t/Tn3XulPRzU/kmjinj0NGoLMqgAMg1AE/X/bj8/wCNvde6hSUJQStDOHg1Fio1EElQC+lvp9Lfg8e/de6UO1NurmMvTQ1EgiVygUSLcSG+kIB9ADx/T/effuvdW9db7EFDtminWFYpIqaJxddPlEa6TrsBc2Kjm9vfuvdKyoo455GhqtZaAR6mU6Y6cf2EYKbcizf63P4t7917oqfcPXmVrppnxtZLCJqeQyBkOkxajdgD9TYcc/4e/de6rv3lhq3GVU0c0hmkiDwCVLqYQosGcf6xH++t7917oMKAVMFTLUyQsxMUirKztbURpEg/A4A+vv3XuspnyFOToN45iAVudJ1fqBKn8kfT/e/fuvdOsccULxtVqJEKArFDJoKtpFiyj/E3H1A9+6908UeTkerEATQLovpGsiJgNKBuf7P+25ub+/de6EmjemjiWRJEUkOEVpNDNUAXuQL8hrjjj37r3SgrMrjKGgpCIpnyjyJ9xocNEq6BoAa36j9b/wBb8e/de6FfY+4DUJTx1kMYSKJ5NUmktrLEhXcEAMAQOQb+/de6OFsTsQYVqStkp6arp6BFFNTya3LVLcKr3HIH0Bv/AE9+690dTqj5CLU10NDEI6E1EhStClVgXWPWoVrWIHpB/p/gLe/de6MDlfkPgcfQtBTZCngFMdHkpZkkkmmtYtL4+V5uPqLjn37r3Qb5DuaTIUjfa16TV0iApLM7SKsLSGxX6+qxA55uPfuvdIjKbsrtup/HayoSRshZbeY6HIfTIJIz/VADz+fpb37r3QVd5dvtufZ0WPxbwxwRU7RwsSVlEpDBASDcD6W5vf37r3VR+8t2VmJkr4chUGWsl1AyNIQ4Lm+kNf6fXj/eB7917pUdXbmkamqKZZEf+IUoimjmTWpjZ9LMNVzqJ/p9fwT+Pde6TPYuxcjtzNYzM0McjYyqcyToinxIzm+tla9r/wCw/wBb37r3QyYHtOh2lU4qvx7emOGmjqDGwjeOVY+WD25+l/8AkXv3Xujl7e+XeelmxMlBVvE1LEEV1eRJHRl0SvPp4NiSLHg3B+tj7917oyez+8NwZPzzVGRiraWtYTGCNSTrZLC7CwYD6fTj6Wv7917ov/yWxeOkx9HuyIpRzSShKyJ4ijuhYSlw1jwT/j+eD/T3XugC25nqTM04jtCscUZHkk4RoiCTa35BBHJH+39+691zzu0oMnCrxFKmPWJCIkGqMabBmNuVH6jzf/be/de6AjcW25KSoV6ZFWSjkYCoaJdNmuwZgBYg/gWB+n+x917qVgMUuWNTC7zDJxRxJjkpU0xVVS73byyfRVUXZmPA/pz7917o0/Xmbl2fjUqanOpMZq2CljxayOzSqx9bx6OGjAB9YHH5+gHv3XuhU37gMHuWkTP7YljEM8UZyWNt5XhqCoZ9C2uRe5H14IH1Hv3XupnR2/48XV5LBbkQUUSyQQYupWKOONADddRA1AlT9ffuvdHpw+epp1WeOoNRTx04tGAfE5ZfSTb6sw5F735J9+690Ou0NwQ0+NheGn8XmuzQoLvJpawICi5IPJH0vxb+vuvdGY2lVCrSjkkeOD7gMU1KY1MdjqNn/Km4/I+o+h9+691yp88dv7g/hFYdVHkZTJHK3+aZWIdiRawuSAefrf8AHB917pk3S8mFr5K7GSzQuXVxJAWVHhI1MVAJBsf9vwf9b3XuhN2V3NSE0+OzD6FHjCzzyKXYBbG5Nzcn/bcn6Xt7r3RhKOejy0Yq6N1rYpFZiBYshN7WH0Fvp/h7917ryJolkRRouqrIXCs8fF7Kfz+T/Qc29+69125aAkpHE1gTrdwpLAWJKyfi3Nhx9BwB7917qRHUSGNEhqneOZCNKFoB6VJZSsvF7/S3+Nvpz7r3TetXHGfHIFMbAaRFdHGrk3Km5NxySef9j7917rDFInkZYmK6WDI7swe59TA6frb/ABP0/Hv3Xullt7H4fJZSKDNZAY+HxsVqAHaNpVUAFmBsRf8AB4v7917ptzkcFJlK2moZqeqpaeQxJWIAsUusArJp5ItextwTew9+690iq2NFeNPIoa7k+JJHVj9TdTbm/wDxr37r3XCmeoSMkrFpVyzL6kYqOAQsgP8AS/P+3sOPde6ecfQVdbIJgXAAKsSQF9TEEMBYf6xIJ/p/h7r3T3lTJCtPQ+SOoIh1s0drIVBIRWufrzfmw/P4Hv3XukwplYARhlsdTmRBIxb8Xte1hb8f6/v3Xus8tXI8P2ztKEi5jaxiTUfqA1gAbsOP94/r7r3TYZXMmlULOyKAwKysTewKBxp/w/x4PP19+691PVJyfKdKFbgRLwrsAb6gALH+tre/de6wSxxogZQo1ltWolokk+rhw3AHNhbk/X+nv3XuocE4PmBMRiWwQRWjLXtyp4Fvrb6/jn+nuvdZwyMqg6kZjqOp1kXUfVr1KBb+lvx/r+/de6wK3rZ3iQhiV/zqquixW5WwYXPP459+69060wssSDxA6QykKSIyTe8sjX/px/sffuvdTZqzWvjsyFbBtOmQOxIIIK8BQeB/UDn37r3WTHrNOlVLWTxR+MFQYkJMrabxhZIwApI+oPF/pb6e/de6wxEyLISj8sViZgwSI8gqrG5uPzz/ALb6e/de66qJ46CmadKeSTxoxliChi7C/rgJ5Yn8/wC9C/v3XuuNKXq4IKlYXpzKocrOiiX8gMVYWBsRYfm1/fuvdYy0UEskhkBjVSHXQAWf6GxAuB7917rHeJXkLFyWC2J5UawDbSeOP62v/iffuvdPFBUmlm8yIpZYmH70ZMbIVILni1wP8OffuvdY5qMyI0yhJbl5YwgjuNTXPolvYfkW9+6916mnjUrFVFvS76mFizsLNpJH0tfgHgf0+nv3XunykMZLM6BFMZ0O7BTKwNhw3I4HH0/JtyPfuvdBR29ueLA7arp5TGkscM/j0yqupgtgmpFBv/sf9j7917rXP763fkc/nK/IFpZo5aqUGKRiwjs+knxEckEjm3+x+nv3Xui203WW4twzxyiMuZ7sg8ZSPTJ+TcfX6ccf4Wt7917oa9rfHgSUYGXjYlQrWMIkiZtVzcsxAPH5X/WFvfuvdDDt3rHBYKN9dEmtHGhAsGhWv6CsekHni/H+39+691z3FvLbe1KgUrExZCmQGSmp4nSJCw1R+RlGnkG5IBNvr+B7917onHZnc9O9fVvCrGKxRpWCKur9Nyi/0HAvcD8fk+/de6Kbme1I6irQx1RZFZo5TINAHA9CxpZSDf8AKn68W9+690XrfO/ZjWTuKwxBnN6eORr21XW4+pItxe5H9B+Pde6gdbb3Sq3pjJqqCaXGipiacmWRHkAYB181xa/45/1rc+/de6P12Bv7Gx4el+0qGKAL46NYXl/bdLhS4tcoALsDz9fp7917oumOpaveNX/DxrTHVUivODofUgb9RBF1/obH/XJ9+690ZLbfTeAx0UVVSxU6PEFlQ61CalsbSKQbf6/Nx9P6+/de6NftPY13xksNRSV0c8aNJR05USxn8llYfT68A8m/+v7917ob92zRYPCpHRT08L+KSORVhCuNA06GuSLA3+nF78fn37r3QDbcoazcmSqBCBI0MgdnlAYksfySLkcXABFh+OffuvdCZuvH/wAOoY4a2XwzPTjUUW/Gj0uwa45/2/H9be/de6r07c3HJAppI5xJ62jWQEeNY4yxJbUdVz9CDcCwsOSffuvdBl1vNUnPpVjGRSpKyhHeFwsbLYCoEjC3Avxe35A59+690cPMvUTY6NYXKSeIDyBmRJVK3KlYCCFJuPpz/tvfuvdOHVuIWHJVNdMqq0SuxisrKzRkMSlvwT+D/jf6n37r3Ql7g3LHV5OlFQLQU0kZJ9RjVV/Uji9gBf6Dkc88+/de6Ru5c3SVlb46ZFp4hGsrOikRNz+tojwODwfqPrc25917qFR5bHRUjsk0XkD+OMxltJEjEJIxP6jwQSfr9Sbe/de6TmZz1K7x6i4d9cRA0lZGkGkq454HH1/1h7917pop8njaeKopZoXeqC2p5YzEI0lNiTIT6bfi3P8AW1yL+690ttqZutWSSopP8mkiguEWRmWTSBrcKOQbC/BF/pzb37r3Sgi3DPMgaWT1IzAKZGYDV9dCn6Eg/X+g9+6907UVaaiSGkWAu9RKgurF3czEKmn6Af43P+x4Pv3Xuneq25WQVjQTslPPGD5LXcRt6WCMxJB4I/Txb/Y2917oTts4laCXxTGKrWdR5ZQEkESkX1FW4OrkDj/EXPPv3XusO5aPFU8biAVERLk+iMSPYrZ42HLAH8EG9729+690DFNtbMZepqabHVSpG71NRJTSyGGFIKaAzeZ1K3a/CmwP0H5v7917psfa+Qx+VqqavEhqoDC00UcgYn7qPyQLELH0hbfT6fT/AB9+6908bfwdScoryRSU/lB1LKb2SKWzOwIH6fxcc3+vv3XunLd0EwpZGiiRqqCWWJ5TZQ4Diy3U/lQpH+v7917ouvau6hQbdko6mCqjqiwSpnY2gkVxrCKv1PBsdP8Atvr7917oEer85eSWpZg13cSU83odEjAZQqgCy88Xsfrc/wBPde6OxtbK09bTRTLEyLIkjNcgEMselAxbm4a3H5uB7917p1qKrBVVFIZGkaeaVViiJUgrG1zcfliSbtfnj8+/de6a6GgkgqparH0pp5IGLiWxRebkBXNyW+v04tb/AB9+691OxMX3a1dJkRSlqhJQrZBiSHDayyupuxa9hf8A1vz7917ppnwbUcssSVPnp4AzIqJ5PPK5voGq/C/g/X639+690tcXUVseMSaKIU8tIqEli1pZHchoFUfUhQCb/wBf6j37r3TrSZurnkqYJ5jICU0630CnYKHMcjNwbBgdP0tb37r3UOmStOaWKpkL0xbTFfVZhIQxKn6WFyRbi97X9+690Jo2/wCWikrKFRU0yifRUyfVViiEdQzEclUeSPWx+gYfTn37r3QZ7wxclNHoo40+20nxOZdIYIdUxcJ6hddNjx+bHnn3XumzbWXrIahYKSVHmjCCOeJmCyIqal0lvqByC34Iv9b+/de6FeQT5OjkqyFkqOZ6gzEmSQlQhuAf9oJBPNrH/D37r3Sb++lx8vndSokco7xcx+iMBIuPpbi9h+f8ffuvdKDBV8lS7ytOra/I8lwxVWsNEZVv8APoOeffuvdLWKpElPUtE2lljGiBSNchVDoJB+gD/j/e/fuvdLX465vI4Ps6KdKyZkqNNLNFMfQlRKR+4pBtYcj/AF739+691fvtusGQxNDOXfQ1OkpkPC+RYxGxUA8g6SR/r/63v3XunuoMZp49K35JRgQDfnlwPqf+Re/de6bBMxZgBc8hr/1H5UEcC3/I/fuvdcElURANrszEvqBY/QcKW+lv8Pp/tx7917rM0zR6U1akn4CyFgET6W0gcc3/AON/X37r3TfKq3dEW/ruDqa6sAQBz/X/AH1/fuvdcxEvDuVURqS3A+p4sy8m/BA9+691KWGjNNGyTf5TJrBLIbIi8h7A/wBD/vh7917rDEmgOoVphqTxuFAGgiznSf8AH/iL3/PuvdTvNDGjRhNLoWCu3LMW4JOkm3+H/EW9+690xVs8ZKi5YyGxYtdV9Vv9f37r3TVO2ooFsKiKRUN9V5IwdLhrXP8AsAPfuvdZ4pFhLIxUsTfkG0b24Ea+/de6lU1SjvoV7mxDm1tTghr+r/A/77j37r3Tr9yQW12cWK6XNyNJ5IAH0tf/AGPv3Xuor1sDCNoyxjLaVRQxCn6HVxxz+PfuvdSRMtwFA0rw4Jvfj0kE8cE/X37r3WeFIifLIWPBKnSrEsfzqHIW30H4/wBj7917qfDUS0pTkCM+k34Ygn8cG3+xv/re/de6yyTStbSzEMVF1e9z/tQP1/23v3XusSs5lliR5EDIEs/Go/VrXJ/Nz/tz/j7917rrXpdiQgU6VLWJuQLWAH+2v7917rygqxYAC5Ua1NvSSC1xfg/X+nv3XuuzTzzJZY/IFub3sbrzbk8n/fce/de6csdE0bhg8kTaCA8aWJ1DlAz2HHP9efxa3v3XulLCtRGwLamDxsoDpy4I5VmP9r83F/8AePfuvdJyWnLsRqUjWSvp0HUGuVst/oeP+Ne/de6gRRu1R47lzLdQbiwKeqx44+gtf/kXuvdOChpWWOBXvENEutSC0itpItcWBt/sf8ePfuvdRmVopWR08Tgm/wCoAFubXHFrA/4+/de6nVGXVoY4Z4ld0TxiQvYAEgDkfX6g/wDGvfuvdMlTuCjxwlaaaJVSM+lmUxiwuVCn/iv+v7917oqHanYzt91S0dQyDVd3hdG8aFL/AEY/Ui/pH+H059+691Wdv+KrGRyVfzkEqyC8UoVpVi16iQrGyta54/w+nI9+690Vjd1Ti5pqgUsMkkWopIl9JiLLoYGIklufrz9COB7917oq27NstPHVN5opLSOHLxhJCga5W3+BA4sePfuvdARklOPpwgpacxM3kmZ10PJGjG0Jc/4Dj/e/z7917oBN9T4zLy1DUVM+MfSieOCbVFIy8O7oB+pvrxb8WIsb+690W/LVMWPmeJtcjh2DLb9tR9fzyOb3P0J54+nv3XunDHZqDH07VkE6rVzKPHSxglfQ1vKdVwptcc/Xn/D37r3WWj3FWy1CLUExxyPI4cBCEY+rhuR+L8n/AFre/de6fqncNOIkiWGR6pAwZVJCyBj6RGbWvbn83/Frc+690lzlpKZmKBx5WY65ZBICuqzxFXHIHH9P6fge/de6iVW4chrCQ10qRix8aS2hNxcxlRYD+gt/rn+nv3XunHEbhzNbJBG9UziKpiSGLx3VC0g0l5VWyrb6kgkfX/W917o4FPt7btDt2bcuUmXLNRweSWCipmp4VyKMFFOszm7E8n02AsR/T37r3TjsjsjaeMBnr3+xjlLLDRuySspchg8jWvyeOT/X6fX37r3RtNtdz9aGigMmQwkNWYxGzCVVlkT6IjBeE/231P8AiLe690osh2VtqRClHU0rUtcFTwmqglEjsLIH0H0rzf8Ap9Lg/j3XugrzGb2xXVS0tfLTyLdEP+0TA2KXBI0j6X/Pv3Xuo0e79m7eq2SnMVMsLIBUExSKXjcEK3qPFzYA2uL/AOw917qwv43d+RViwY4VFMqwBEjCukY0MSylVOq97m/5+nA+vv3XurwejNzUlbjqVYZi0s4D2DCy6he7auD9eLcD6e/de6NVDMKmNLWcg+MsXKs5UjU5JuDYkfi5v/re/de64z0crmMq8L2LGRlIZhGRcXYWFwbAEC3+v+Pde6bneZhpA1aeFFjdD+XB/r/vre/de67SMqC6+jxnUwa/jYH0yXkN9JJsf6f4e/de6yrTmVtSxXIaOQOCHRV/1Vxa9rXIsD/T37r3XJGiaRg8pGpZFOlNJI48TC97XH4PI/Pv3XusGp0KWKqpvpJsWLKD9Px+b8g+/de65pOkam0fmLKqyO1yiLFcBmAIGo6vqOOPp7917ryz2CwhjKzkOYwqlfE/IKlgTxb6XN+PfuvdOdLNFBHM0kTM0iOsChdWlnIOspHY2NvyeLc3v7917qBOJ5o56xYAKe5hLQuqIuni7Brkkk/T8D37r3UOLIS062p2SJ5U8LMi3cJYEyagfqv9Txz9PfuvdYJIpWp1rpqtQ8lS0SoWLyysqgrI2gfQgn8Af4+/de6401XApAm1MHU6UjQmRtB9GtiSBbn+n4/2PuvdThJJIq+NmUXAiYDSmon1rb6/Qf1/p7917qHWssUTzuwJUBiJNfojUlPIQguT+CARx9AeffuvdcXpqaqjjeGcGCaETeWOCVWDsBeDTJyATwTzfi1jf37r3UCWllhLxsqh/Cl1EodwCQQpAAt6b2H1H5P49+691JjPkikUooKguTpJuLW9RvbgH+n19+691Cml03YlRZilmYWCrpsRb6fU+/de6n0qRsA5mRvSGEasDybkaif+I/437917rkYySGm1MRJrFjbi4PAH4+n+29+691wkhldGdVAHkvHG7KrIttJ/Fz9PfuvdYKeBlEmp/SrXcOjKwUcEBmNj9eOPfuvdZljkXU0boI1sr25JfVeMc/1ufpb+vv3XusS08sjDSqMbqo0lrg3u2m9r/wC8e/de6zVESoXRIxFKVsvpfVcDn039P+xJB/3j37r3XCMs/wC5I4EgKsV0hWfQCLHV+PzYW/2H4917r0beSdXLhVcXsDp0ljp0kgg/0t7917qRMY0bxxqEewACgamsf1XB5W/1v7917qJKWuY5JPGXYWumh2NwbrY8qbD/AFvr7917qJIBUxoq6YhC7Fo2Y3lYt+q/1Cnkc8/8T7r3XMQ07l0jicFHW7ajYSAEFkDfUf1Bvx/t/fuvdOrwomiMSiVjZlCWA1BQSrG1r2v7917rG0DALIkdlLkEsmoFrWIDmwB+v9ffuvdcXWIJIZi8LOwAaNr3Gk8KvI+n1uD/ALD37r3XFI5J2MBkdwQDYehApOpfJptz/rf6/Hv3XuuEeNpQ/klWIVdnj+5jVHaOM/RPIefrz6r/AOt7917rHUhYkAAEpVgFCTG8gAsxIva9hz/Xiw9+691iVVmA0aniUDWOLrIf1LqH4B/r7917rsmJWaKyiP8ADszKzXPGkt/h+BY29+691DrMe1RfxyBjFYtGGLKpI+oUEC5BIJ+tv6fX37r3Ta9HIPTJxGzCSzLYBlX9II5te/8AxP09+691FfGln0zMk4kUFC0gRYwpsNPHJ5/Tx+AD7917riuMgUKgCzT67aZE0vHFf1CRBcDgcc39+691JSgMiyurBRGdJ8jA2VbAsn+wH5vx/X6e/de6wx0MgZhICZIysqspC2DcpICDbgX/AK+/de65xUskgns6gx3ZldgXNm/sMTa5P4HA9+691Jo5ZxEUkjbU7WtchQgFg2n8/UfXg+/de65GPS7r62Vn0qkYCROS3Ba3P+P+uLfge/de6ymKOETKjsSzqGgvq9LKSApX6X+gN+b8+/de6jxuiMikhJLaiAbjSDzEb/SwIDf05t7917qLT1VRHPJIrFEaQhkFyxAW4AI5sf8Afc+/de6y1ErS1DSrAIrJq02XytrGmxY/Uc3/AN59+691zp3D+SMMwLAA+n9waOPR/if6fU/63v3XupXmX+r/APAfRfWb6/rr0/6r8X/pzb37r3X/093uaQPGFtexY3NwSSbXv7917qNFJIxUNdfVa172Bb/av8P959+691LUkC5bg3FiR+OPqPr7917rkZIlb9Qb6fW/9L29+691werhjUNqUXP1LhVHNudRA9+691gkydOoBLpa5GpXsCoTV9R9OSP99b37r3UMZimVQwlj5HJMgvyObn37r3WQbio1BvPGCouQGAFib2BHv3XumLJ7zo4DZZ1Lcg+r0qQOBwefxYnj/iPde6RdRvOmaayzi7BibN6dQIubn/Y+/de6eKHcsU4AWRb6VJB5te3HP0/PNvr7917p0XOxm3qJYG36za4+rH8Ef4ce/de66lzkdhIJFTQpuNXHJ4JBNzf/AAB/1v6+691igz0TG6ycEm/4/Nj+ffuvdOkGaViV81hpsAT/AI/jn68+/de6yjKgEgszlbEizKefrZuf9h7917rmMsF0FiACWOl2DXs1rj8H6/X+nv3Xuo8mZ/shgQCxurBbW/qQQf8AjXP+v7r3Xmyq6iGa54sGYEXtzbUOf9e/+x9+691zXLqB9Ywh4BDggWv/AE/x/wBt/X37r3XM5Wyk61H4FmDfm3HJH9PfuvdYHyuq4LE2HADKi883Ivz+PfuvdYkynJClGN7EWYkD/Y/j37r3TpDV6wS2ovccr9ORx/iPfuvdKShTzlTewCgkG9/9b37r3SiiplUAsVI5H+wv/X+vv3Xus/hH11c3vwoHv3XuuxTre5P1PP0H+9fT37r3WQUy/UEf4/n/AHn/AI17917rn4B/U/7Ye/de668YXgLe30Nv9iffuvdchGbXFgb/AEt9effuvdZAOOQL/wCsPfuvdcHAFrAD6+/de6jSorqeSCTYC/8ATj+n09+691B8Vvz/AF/qRx/Qn37r3WGRoxy1lsL8m54ALX9+691GaaIA2eMA/wBSpINv8L/4e/de6iNPB9dY1Ne4vbgc8D6/k/19+6910GR7iM82uTcWPHP5+nv3XuotaAqIW49Z1hSStzyAALf19+690gM7WxRJJdgWW5XTZiDe4W3Fxb+nP+2Hv3XuiM/In5KbK6gwdZX5nK0/3cKu0FCJFNRKw+qCO9wB9Lf0/HPv3XutW75d/wAwjcG9MxXwQ5b7fGxGqSkpYpzHHRKynROCDy1rfj/D+l/de6Jf8fKJ+0czXdkboiqKvB7WqpqmklqS4TIVxkLxFGP6wrC/HFxb8XHuvdSe+Oz6vIiPDYWKFYEmZ3ghiCU6szGY6wLjksSx/JJ5/Hv3Xuqzu1P4Dlq+R8i9XT5EUb00T0LHxRVDqFhUj/U+m/Hv3XuiwSbSrl/yqGpnssgdhZme2q5YX/rwf9b/AFvfuvdKqv269ZTQ1TlHMcIclVHk9AAfVb9PI9+690jZominBUAIukMWNib2sAvPv3XulVt/a+c3FVw0uJx9TVSTzJDGsUcjlpH40cD8/wCw/wB69+690L+4+kN+7Jkxke4sFU0UOT0GKSaNwh8liddhxweOeRa49+690ZbqT455evymLrXVWAlp544jGWB0yDUTx9f6cc+/de6tIrtkzYjAwokbJUCNadYVBGoKAXVb/S4AY8cg25+p917oOK7b9THA1XUOsMM+vlNLSSVCemGR05NtQsCRY/7z7917oPt1Y2PNU0KTwzwVUMRtpURtIwBNhEP1Wvbjgj8+/de6IJ2x1zRO9ZLNT1S1kpkFkjIp40YAGSaW3DH62/3n37r3ROMpja3FN9oKYyQJN4VJWzMhJYSN9b8Ec/0t7917porcb4xccSyIzx2JK8IL3B/Nx+P+Ne/de6jU2ktomT7hjTEaFuZFqBdRIzflBxf+n9R7917rGuQmoJLLaNwmpi8fkVh+ohGF+Objn37r3WdZauqMUjSLTssolp0vpRwVuxABuDe/1Pv3XuuclTkGld3eUjWQSXLKqqQfxYcW4/w9+690NewambIJJTJMVMZjYNdhqJF3FyOfzzyf8ePfuvdLRt9VeMqZ6Rq1knhleJIWZvI0YkLAaQQObAg2Pv3Xul9hu3qulrsf5Gmpqco8cktNrMskpuqlwpuB+L/7H37r3T+/adXTpUGjrgaeSo1VJqSRIFuC4WVuCOSPoCBwL+/de6XuyO1qqEtWDKxy0ss3iWFnLAOoCA2b8avfuvdCjuzubB1OMq8ZK09TXJToZXhqBURpJ9XMSKeLDg2+huPp7917ooe4e0p8jM+Hhd4FVjVQyzSEGVCxJjIc/gXsfrbg39+690WDsrdUeSrIIIKuGcIWjndbNKJCeLubkj/Y8WsffuvdLDrGvNOYQ015iyhImPFluVub8A/qAFv8ffuvdH7wVHTb62zU4yulhe1FMSxZdUdQItEWljz/AE+h/wCKe/de6IX2fs7cWwdxrishUeenqClZTLBOGSMF/SJG+lz9eD9b/wCHv3XuhG653iEiipJY/JLMEWQEhish/S4c86bfXmw/Fx7917o4XXu/oMVk2VmdkQwFkDnwiccF4wbrp/H0t/UfU+/de6OBX4zGdvbFr6O6zVDU9oCGB0ygXtza1iPx/tvx7917quKsly3XW463bWXhip08jJAZPSjRq/8AnAx/PP1+n+vyffuvdGQ2NURV8cdHQlJ/vwXBkkCyeTRwHvY6bcWPB5/1vfuvdTtw7Sjv45qbUxdBIieMoSqgMD/UC3H9PfuvdA/ndu1eIiqZ8bG1PJIsrQyxHmzt45I+L3uBY/0/Fj7917oNo9zNQ1JhylRKJ47jWgMZpk0CyxiMBVBAFwLX/wAT7917ownVvYYp2NNJM1SKhkLJKwaPwSIEEhjIsSQf99z7917oYNwbTWSA7jwkqOuvzxQIC5WUKChKi/H+ve/0HHv3Xuht6p3NXnFrDWVEU9VAyJLDoIi8ciavSPywN7Wv/S9vfuvdGY2zuTIR5KndisNAYwsbOgj06jcWcj6/1P8AX6+/de6OPtrcc+TpoIZHhmgxMSyKkTRiREmUOTK8NiQxN7X/ADyOPfuvdPPZZvtuky8SDz07PrCtZ9Bhup/qBbSAOL/X+vv3Xuknid9JvnbcdLTBEylDHHBLTqdUpKpbys3P1Av/AIC/Hv3XugxzQrabIUsMchnlp5FkcRsdLVGr0wgrb/X/ABbkW/r7r3Rouo+0ZcDXMuegrDj2gSP/ACeWwNQotoZWuNF+Tptbk+/de6NthcpQ7hgeqoWt5ij6RYHS7nWqgj6C1tR+v9f6e691mmp5YFLTqIY5CY45Zo9Yezf2WHF7X5/p9PfuvdcIVeqKnyxK6zftRuGCMDwWAa4AIH1uL/W/1Pv3XusdRSTPNULHNA4UIIx6ixYKdVnFxwfx9B9OByPde6xtQ1CRpUGQN9RZNJdT9NLR8mxNwDYcf7D37r3TgJGUtG6tZokXTGo1BmFyQklwv+JXn6Wt+fde6h1NO4a8Ysj6AXIAIIIPquOCBcX/AOK+/de6hvG08x8JAEbroawB0WBdWL3HJv8A0I/r9PfuvdONJAlTFKHd4I4yoDuyvr41cH6kfUDkkf7a3uvdZ8zXlIUpqSdVQxgExlg2tUs3qve/F/rbjn8+/de6TqS1EkGlxMj2P7ilgtgDze4Bv/S3BuPfuvdRqfKJDUCzOFKup/S/rFxq4BHNj/T/AHj37r3T3V1STwhqe7s5Wy+gKNJGqwb/AHv37r3UJ/CwYss6vIiCGSniUmHjkMUKlhY8kc/i9uR7r3U4xloyhdmZUjIcaIyzAWkJUjgk/Xm/9effuvdQ/tZGDSaWd0JcRF1CnVwpIAsbD+t/z9T7917ppaGZGa8YCX8jFxGQwB0BLAfgWI5vb/W9+691kWBBKsUvoR0RnMaMpDE6gzL+Nf8Ah/sAD7917pb1dBtoYFamF6sZAMkbQyQKVYcB3WQi4sfoWJuL/wCF/de6SUaK0sZLO2osgBZlRohwheMkc8cn6fQ8D37r3SnpKCikhjEcjxSSF1mMkamOK540Mht9Pwb2/wBf37r3WIjwyvAsjhLFURo0SmmOqytK31FwP6/7D8+/de6iVrwxsIkd4ohYFdTziMgfWJDe44PJ+v1v7917qRC8L6WkeRoEiAEkoTyBmBuQiW4uB/rfX6+/de6jTmb0IiPLGHJUKzFgn0jLFuRc8gc/n+lh7r3USpFKsrNIVaR0D6I2diqxj6OBwP8Ae7fnn37r3UJRI6+ZHT94sY4i10K/p03JvqHHv3XunimiqAGQJIdKamCyKdANrhFa4N+Px/xX37r3WRpHpgn64jdJFdmGoq3Fj9fSbmwIt+be/de6yPVRTsHaIIFWygALqv8AVgF+tyLkH6nm309+6905rUL9jIdKSW0qZXVS6vawX1f1/wBv/j7917qvb5g77jpcDLhoazwTyhxIKZ7SxOF5LEfQfT37r3VRVPTw5bIUxrNVezTFWqmE0mgFrgOwPJA5P9Pp/j7917oxGF2tRwiJJKlUa8UkLU8UZHqWxikDMrKAf9b88/j37r3T5u/JY/A0yRUmsO0COAbrdgvrKu5ckE2tc/1tYW9+690V/eXY9TQBpHDiqqVkSiezNEiIoLr5RwWP0ueR+LX9+690QLePdtZTbgeq+1qK6oUzg0000j08zi5W7IwBHpub/QDiwJ9+690T7eXZWTz+TytWKuOnkrZJGkpIIVNNHZuUiWUG1jxwP97Pv3Xui+bh3PkYZZVWSaNnK62QsoNxYuqknST/AF4P+HN/fuvdJSuqa2sWEpVS1DSKP3GXW4ZBdlLMpNubG/8AsLW9+690I3VUO4K/PUmJiomWkFTFUSBoy0o0vp1m9yQSSR+DzccD37r3R7t9UVTSUONpqupAWmhjITUqlGI4NmGk359P1FuR9D7917pE7dy+T/ilPisaKcTTEhptRS0QJBA08WP0/wAP8LW9+691Yv17hKp8HS09TCpmnp1Lygu4XSvFix5vz9Bf8f4n3XujF7aonwlC1XKFE7J/kxdWZxovwQSP9gDb/Cw9+690D+5915HM51cXIXipZqg0hLrogRnOpnkCWIFifVcH/Ee/de6FLD7eo9rhpYK+GsgkSF0rKdhGL6NRuZDyR+k/ni/59+690C/Z+82mjqalKh2+2DIEaWwLMOXK/Q8XvcEfkfU+/de6r2zud/vBuEQeN5IpnkdI5LAIQxuddrW1f483/Hv3XuhS69qKqgr0xlRTCOF51lUMVkupsECvzYcfp/pxb37r3Q/b1yMWGoqVo0VZZ4ktGoYjm9jKTfj/AFrC4PHPv3XunPrqsr5kkqVjjdZIpI7gaU1GO7FRH9Av+tY8254PuvdOs+36+qrJJlVJfK5cCaUeMppBMilSdIBBI/NvrcW9+6900bpo5Qkb1FTQJPBCFiXHqbVQX9aVAT+lhz/vX5917oK1rqgGcVVO/gjmFkpozEEAbVYTEAEDk3JJH5P49+690z5DKtPIShBJuihgjqHPpViGFrgX5sOP8b+/de6YVyMjzhQAQzFTGDZSBp8jNx9SdX1HA+nP0917oX9i7mkgycaRTNTsxFNJKwAVUBVf2Qw/UObWHF+Le/de6f6hGWvqj9xMIo6xhdEIlkXUbOwAIFx/iP63vx7917pXYCWKqqJGiqokNKpZPPHcyyL/AGCSR+eeSTfn37r3Ql4TcGOinghzWti7Fau80etomIjZ0kY2X66hdSSQADzb37r3Qhx5bCDLQphWkek8Z1RCUysyROyK0kwCi7Lpcj6Amw/p7917qTkmetVqvRplcaFBWIlI2/SJFP1Fvpe9/wAj8e/de6TsNNJBE2T1SU1RUQOkM0IMcg8bFNGmwFiNVvoOfp7917poyMcT5GLIY+tjqpGihqKgSyETtMCQyMT+qzD+1fjgW9+69080tXS5qcU87U0NfPY6jGVCXtdT47GzWtYcXHJ/r7r3WfO7bpko6mKoog08oUopk9TuSVWTWOAOD+b2AHv3Xuq/u9M+1HRRYhqekWrxVZPURzEFnFQ1kAcNfVpAUgG4H9eT7917oCutq4rWT1NYyyyVci+Ro9QOppLhlsbEkm1uRwPp7917o8O3TLJCq+J00+NpQRpdF4eN7L+OCSPr/X68e691OFO89b46dQkSNpBIJaxtf/D8C4/3v37r3S1xdRVY2TwkRzRTalqIm0sxZAf3A0n+Nxbn/D8e/de6i5CBmqUdfS7VCTSNFpZKfSgv4j+SxPJ5sBa5Hv3Xup9HQ5GsliSkBJjE2syq3lYJfW7WNiLEEf0uPfuvdOlLjtwhlpRCppVDuzget3c2TUCBYf0F/rz7917pT0e23RGqJUeVtDrIraY1QOgU6QfryDYf7b37r3XcFJKKlJCFYjk+dRE0IRSIliB4JP0t9D9Tf37r3S/w25Tt7GQ0s9AkyeWsR1lchxT5KlemqYJFW4CN6X+v6gpHKAj3XukTHhqTLwVdRDUMalJQ7xq5aIF4/RT/AOOpiQTzYD37r3SVh25LiZwXUCbylJIYv84SyK8kKC3CqSSbWH1H4t7917paUVNXUDSVFRK0qvFaKM6ljkQqNIKL9CB6eRxYcG/HuvdM80cOUq4qadkx8Qu1XI5QIiEkJIQ1iLtxcc8W/Fvfuvdd4KjrqZ5RFC9TF5VKPFfTOI5D4QrkW4FiSPr9L8e/de6VmSkqaLG11XTFUmCM0kZYkrLpGqx/BUgfp4vzwSffuvdNHRe9MvU9gYrGywIFTIedvWodxI9y5f6k3HA/At9Tf37r3WyH11I8m3McGuNVOkgBNh+gWAA/qb3/AD7917petcFlWNH9F7swAUkkAAj8ge/de64Anxm6J5CLC4UkA/SzX/r9PfuvdRGSQssVuWa6ktYrxx9Px7917riTJDU+sgFLMD+tfrxa9/8Aff1uffuvddGB6ljO7lbEmSRRpVRbkn/Yf4f61vfuvdY/KAs0SwrIJGUCbh/r6Qbm/wCR/wAT7917rHDNCECT8NodW0jTyv0IP9P0gj/Xufpb3XupUVdLAr6NJVghNrMFQgAAg/n83vz+B7917qPJIbs5u1yC2oIDot+m1yOGuB7917pvq5DKo9CKApZXIPHjGtDwQeR9P6+/de6Z4Q7ynTc61kaRpT6+SToYi1+LE3+vv3XuozSnWxJsBGbCMgMWDWVdRvyeP6cf7D37r3TiKnxwrqKu5IXxWXzICCbmb/A/4f19+6912tQwBV5SqzQqQQAbE+myk/4g/wBef6+/de6wRzVKa4/WfHIyE2Gl0ADFgR/aIt9PfuvdTYpitwHF5hrYEksoI9JNwbWP1Hv3XunulnEojKSsSgZX0g6HCrzdb8Hn6+/de6cUjaXRpupADFSLagG0/Rvr/r+/de67Zp0k02ZHUk/gJpIPII+h/p7917rq7SMnrdinFyb2sSfTf/X/AN9b37r3UqNEK6SNcgZTGTYNe45v/S1zY8e/de6lillmdAIiokIF0sqHTYln5P8AX8f7cfX37r3TrHTGGVQbB+QF+j2Y+plBvzz+r/bf1PuvdOcUaRsJNAsgCoshGj6G4Kg8te9j/wAV9+6905y2YJrB0nkshY3IBIufpbj8W/4j37r3SbrWgMjSR3Dg6AgHBANvILfQ8e/de6aURCdbuY7tf0q2rm3H1HP/ACL37r3UlIp4pHdQ3jmjKh3YAsoHMigj8X+v+8e/de6aMrWJRa5XmOkAeRpnUKObBkI+vF/Tx7917oBewO38JtnHVNRJXU6Sw2vrkQEem30vwT/vf+2HuvdEEyPy3ps/mZ8VSVgCRTMznyhXki1aT42YgHn+pv8AXjn37r3SgzXbeFyWBWgTHU1Y84Z3rPNEk6zjgPLdSwItb0ta34v7917ov2XyNK4lb9uaWXWVjmFzTL9RIjn6gCwsf8Ppz7917otfZm2450hr6WeiE06CWaOM6JAgOvU6oA1zybk/4G5Hv3XuijZXNUmPqKmOtnVkEmhEkSRo1BPMok4LEeni5v8A0vf37r3QWbppsXkYHkgkhrE0jxqJlRpDeya4z+B/hb/iPfuvdFD3nAtPU1SGR4X06kRRGI1IJ9IsL2t/U3+n0Pv3XugS3E2GFKDJrauabWXQ2j0jkm39bf64/wCJ917oOZK+GQs9MrAU7EKzgMgY/wBhgR+fqOf979+690+RZ/yxQx1dPEYKcxkxxxJF5F1AOCycsSDxwfp+Bf37r3TrV5Gjr6/XAHipV0eJGFpEASway8ar8D/evx7917plqrmdpEVmjQszM8TaZfwDfgNY/gW5/wBh7917pMvUTRyFki9MjBD5VYIJCPVYcEWFyCSb/wCxv7917panPYamwdJBT0qJk0mvJVIhAmVWLjykkcfS39OeDx7917r0vZWcqsQ2LnzWSaicqUo1QLGrrwkjGnUAkA/U/k8k+/de6Y487kJZFWmV5nWNBZi62P8AtQcDi39B/ifr7917pydM5PRLWRjSXmkhcxysZEIUHXKlxcW+n+xv/X37r3TzicxuSJC7V9VGqAU90mKuJA2tXeNgf6WBHP1sbn37r3Qs7ZzmaSqearyVXJDAGkm+6jEiOqgEKCCCbD6G9xcgjj37r3S5p9xvlIpxLjKaaGoZtToER0INkkaNSpJ4Nib2/Ivf37r3Rn+i9xpgcxQVayPAxlp4popLBSjyaVEYYkmwvc34/INx7917rYb+NnZ1M8eNL1MiqxjjQqHZRLoW7Pze12Gn8AcfX37r3VsG2ckmTxkTRaAX4Cq6uzuPoGJH9ofm4AP+Pv3Xun6WR44XjAdV06WWO2oMWBZYorXZv9qJP4Fre/de6bKCvesQSpSywFzIAlQnhYeJyjtpP9fSV/rz/h7917qYj+TWgYISyE6yDrIupFrEEf6/+H0/PuvdS/K1LGPGxWQsrXQXQsOEJU8AgE6bWH9QffuvdNjEI9pmeJxIZZUIDl2c2J1qAOQOR+Dx7917rjLpCyS+JykbyKCRyQwBFv6cg/6/4+nv3XusctPIKYzxlo4UCeRCdRkY3GlhxwCL/wCx9+691gpzJEwdFGpBqDtyeb6AB+Qv4H+3v7917qdT1rwq0l2dm8zgBbgTOQoL2PIIJ4BA9+691wqalSvgUMoVbS6hp8rDlz4ltqIv6bWP9SSR7917ppVmjRUYjU4JH4PjNuGQgkXsL888Wt7917rHqUu+oiNlV9BBNuPoAW/T/he9+ffuvdehDM49a3Vw5VxZ0J4KmSMgFDxYW4/qb8e690+SiOGGFqeMFnUPIqs2lGYkgqHvb6EfX/effuvdOpyNPLG8rY9PUkKaoiQqNCCBqUnkEnkX5Pv3XuoUa/dSq3l0VJcaQW0xhGPpRf7K2t9f9Y39+691BytN9nL4ZlRXQs6yIdZkLJYXYHm1yR7917pmeSUPHHHMzJ47OvCSsFsSsdltb/VE/j/E+/de6l5BKcwippVkS5XzJIFY67abXtzf/AC35+o9+691wgPitJLZRoHpVDwfqCVUggj6fXj/AHv3XuswdWSORZHfUXAGkqy2sCy6r/4H+nv3XusiOP2xK2oNqAYWIFhewPPPNv8Abf0v7917rjWOrN6LhUCKFB/WoH9rUf68m1j7917ptDPa62XmwDBySzfQkD8jj6W9+6907l6XxIkLSioQKZjcKAV9RaL03v8Aj68j6n6+/de6bJqiBVt5CWkmDeaTU9r/AFDFefwfzb+nv3XunJIKVlV1qEEwGgIfXCAwsXZtV1J/xvb+nv3XuoyiCKU60D2kOrVcKVB1Flf82vxYf1+vv3XusRmleqayyWU6fIqWUI1vTqIItb/efz7917qHUUMFXkIKt2mSSkusWmR/G4PDKwJsbgc2/H0t7917rnOpjLhY7JYgKIwyrqNzpP1H5+tx+be/de6ywFiSunWGjW5kJiZXWwBT63J/N+Lfn6e/de6kUshAtckEEmFUIS97H1g3JNv8OP8AYe/de6cTW1Ip1pf20gZiRCQxmY/UWLG5vxfn+h/1/de6bKyQRqza/GqDUIpCFAYjTcAi/wDS3Pv3Xum01Lj0rMsuogsEb6IW4v8A7Tx9LfXn37r3UuNoyGNzYNfwrrsUA45H1sT/AIDn37r3XPwOq3l/zLsNJUc/htBb8WH+8/4e/de6zxxGOOSdAWjAMegMFsCtw2kf7AXvzyPfuvdRykTsWYh1CiyMp+rH+lv8fxb+p49+691PkhQIvjGssFJIGgaj9CdNifx/vX1Hv3Xum+OlWOoiiaMz+ZmVQwPjBZdVrseBfi1/fuvdZzi/ECk8BSRWIRCF0W08G7E3/wAObfk+/de6xyY5DG2iJvI2rU6OG1BhpBNz9fz+ffuvdcf4W76GWBiFCoUBIEwQWLSfSzf0I4/w9+691AnoZowIbkLG3+bDBgbXNzIL3t9B/vX59+6902zQGEK92J1D0eoAc6G1aebAX/P+P9PfuvdSaV4E1MxZirMRqHqJCnSyg/6//G/fuvdS5A66ZWQhZ1W5IKBben8f4fUD/Yn37r3WHwyBPLEyqLNrZSPqW+t2Jve/P+Pv3Xuoxo3PkmJu8l9IBF+AQGUD8/7Hn37r3UWSP1iySmUjlCCLvbTe6/65Itb8D37r3XOKPwxSyOZXmRkssjEgBb3B/I+vv3XuscFZE0kgYlGDkjUvJJUgqCPoefz+Px7917rHqqL/AKP936v85H/m9FtX0/3n6f7D37r3X//U3ZJclToti6nSBzrHLHkjn6c2Hv3Xumuo3DQw6meZI9I1W1rf8GxF/r9f94/2PuvdMtRvzF06kmpjFv8AaxwLfTm3+9e/de6SOS7XxVICRUqTb6a0P4Bv6v8AA/ge/de6CfO91xFWMUykq30MxBWMcsdIP4Nx/T8+/de6QMneb6lp/OY7SCxDFlCMAwKkHm4Fzbj/AFvfuvdc6TuNquWSNKpmkDW0AnRo4DnV/h/UD+vHv3Xupy9jVTSeqoIUyMTeV7MClwAQTf8Ap+efxfj37r3TVlt+yuGMTuCESRnDalAC6CFNzwSLn+vNvfuvdI1d91jTEtI2kPpVmLRiynSbKtrf14/3s+/de6Efbm/JY5tMjsfKDa8pIS0YvZAfwAf9f/YX9+690u4t4mSNf3XdXX0yxsqhdA9YkQEcg8G/1+t+R7917pnyO+1VCI5y9/Ry7Xc3vrP+Fv6244uffuvdNVL2JJESNZIuqkBlIUfQmwP5Iv8A7c+/de6WuP37DOQBUBSul2JMtytrEFkP0H+Nh7917pQHeyFQRIo4uCLi4NiBpuDcf4/X6/4e/de6iz74jCgmZUsDzezC30/V/vFvr7917ppm31ErKxqQygksNVwAeUsG/P8AsOP8Pr7917qQu90bTeo1X+hYkvwfy4JuP8L8fT6ce/de6ltvWNF4qxGeLayzXuLsBb9PJ4t/rn37r3TrTbvWQoolILBRbyFhpYXLk3/B45t7917pR02QeoZQLyXPBUlgbmwAve/H+J9+690tcbiJZmV2VwHtew44J/A/x/339Pde6XFLhEiTlirEA8g3HP5v7917p0p1FMWA+psAW5PHH5/3r/Y+/de6dFq0sLg2AHFuR+D9ePx7917rpq+NSvJ5+t2VeL2JsD/T/H37r3UiGrjlI5DEgEASKL/1P159+691I8sd761W5/TqFxxzpv7917rjJUIqagU03vquAQPob/T8/T37r3Ub+J0+ogH/AGzAKTb8WPv3XupMVTHMSUY3sCQCT+OD9T7917rOXIABNv8AG/J59+691HkmsPqf9ckj/Hj37r3USWoVVDEkXNibke/de6bp8jDCpZnARWGoM4A5F7f4X/x49+690Fm5990+NDBJgQzEXDDVdD9LjkD/AA/P+3Pv3Xugpr+3BAWMs0SEsAbNfWD6ksB9OLXt+f6+/de66oO5sKSWrVmdhYIFfV9RwSoB+v8AvX49+6909t3jjVAEUKRLw92IuVA0n1EAC/8Ar+/de6bcn3ZjUgkkmqYYkQF7lkUICL6gWNv974/2/v3Xuq8/lb8/di9NbUyeTbLwVmVNLL/D6GCWPXLUqhW8iqeAD9foOLj37r3Wnn8qv5gu4uyMxm8tJV1cklTUMKeNJHNME1aWQEk30/pvY3N+fqffuvdVz4XM7g7g3ri9s08csk+arR9zVMzyJSUbSK1SXABtZAAPxcW/HHuvdWR5ffVP11iKHr/akKxYqhxcUVXPM6wg1SrpnqW0EXJa5H+Fh/W/uvdFe3PvuSnSrSmkFZNVq6iVuFDEeqONhcW5/wBh/sPfuvdF2zhgrCKitEYnXQzKreQxsAWFxzyB/sf+J917pGOvjlaOFjUPqiMTKuhWvYfb8jhrXI/4n37r3USZpqLISxRgqjLIs8cjqQq8awwJ54F+Lf1/1/de6Nz8XfhfvDv+fJbs/g1VBsnbwDPkJI3hiytW/pjpKR3FnItqJ/pcfX37r3V9nT/wM2903tvbGayu2afJ5GsraOulE1LE+k1c7fbIxIJCpEqsTfk8H8e/de6Fb5d/E6LsDriDK7dxUEVTQUgraULSIaj9qIScAAEHi9vx9Le/de6rm6Lr8NRZGbbWfLUuYoZoqLxT6VkiaA21NEfySf8AbWB9+690a/eMdN4VnuI449RUkixcwcMVH0BuLf0H1H09+690V/LweWoM8dWGjnaNFRbs6y+Usl0Fxb6k/T+p/Pv3XumjJw4pYmM5qanJRajGwslLCYyUMTOhuQbfT/fH3XukVmev8duvHfcS00FNUhGllpka6uAAFSLX+vUFDEci5sOfp7r3RXOwOhqGuiEtBTpT1UKSLIJYVjPqUqFeMfQLcG/P0/xt7917oqW6+qM5iI2NZj5ZKGk4fJQ0143WSMKAjH83JJH9b8f0917oFq7BVeOpaiGGh8kukyRzldMq02nWfqbX/r/X6/n37r3QfVdYihYEjWJkjKSkqSzjmykn6n/ev9b37r3SNlq6tJUQFxp1kDnSiK3Gk8f8U/Hv3XunBM8sMagTTamBkLBdetV4WMkfQcAf63+PPv3XulJhM/lYZJZaaoalV0MiKj6WYhubi39b2Hv3XupdbWZXISHITySGsikBZ3Yjygj0NcH+lh/WwvYe/de6jxbnyOPq46msqC620CEFiC54Q2Ui55/4qffuvdOjbtetiqTPXNEgKlEKkf2buoUj+o5v9T7917psot7VdIUSnrX8CzFJfUyEqTqIBPJH+2P9D7917pSnsyantNRuEq5GCNP59WqJowHDxnjmxv8A4/n6ke690kMnumfJ1KVNZUvDLpJ1Q3VBxoB+l/pa/wCP969+690HK10VRXus87xKrv49GlzIwPGoHnm3/GuffuvdGF66kWeNwscksjozq6cyxhFsrabf1t/UfT8g+/de6O11HPV46sx8+QmMtDUMoaIyqSNL2MjqotwR9D/sR7917pa/Ifqak3fiG3Jh5x9zR0bSzogVzUGM+SNNQF/pb6Wv9L2Hv3XuiEbPrp4a6aGWRaesg1wLGqW9auVbyFh/h/j/AL1f3XujD7bm8ElHW1taZohIZJVguNJiuNDr/ib8f8a9+690cjrbsCXGPRmgSV6aSpi8kcRcAxlRYOq/TTzz+T9PfuvdKf5E9U0PYm3IN27dCJmqRPNWLa7SG2sJZSbEAfn/AA49+690SrYe/stgsumNrytHUUlQ6NExaN544R+4AWFwdIJ4/wAf6W9+690dPa25f750aaBDGA3hpSXQMyn1CUg/Xjg3Ngf6Ac+690+VmzclW06AUgqYw2pCguojVy0ri1ub3/w/NvfuvdF07M2BLFDUVlJBGjlmEdo1Bdbc3Yg2IAI4t/t/fuvdAJjqyswlUJDFPTOkao0gDSB0QkkBeBbk8/X37r3Rruqexmy0KU9TkvEYHjh8DAiL7ZRYvL+b2/2P+x9+690bXF0WGxBo8/NUzxYuokLGGgdWnncL+1LGhv6Qf1D8n37r3RqNo1K5nCpLRNS1EixRvFLMI5G8QNwrqBpDHgHjjj6e/de6GbaS1m36paxistXUQrFUUELSaG1m7Myjg6CPSP8AD/b+690Y95jldt1tJWwArNTHT5ACSmgNfgXA1AKLEfj/AB9+690Ujr/JRbT35Mk6OUkndWC6hD43YhEJPHH6T+Rxc2Pv3Xulr2MavEZFq/Goojq2+5T9suFZkAJB+l+fpyLcnk8e690hV7DrYo4g9YlN4pV8iTiwmVlvYXBsTf6D6/ng39+690Y/qHuqupKqBJZvJBI2gaGDOAJNR9DemwB4t/rf4e/de6sCxu6qHclJTqJvHaMNTgIrRppGizawbEj6k3/J+p4917qW1EFQzK4kDrpQoAA3NpFEhubg3F+P9tx7917qHLLSKsSDyKukpI4dhqkBsFMgsRzx+b8k34Pv3Xuum0+jU6h2NopF8hfxqLKnpNjYafqTx/th7r3U6pNQ8kLSNMD4kKkIIyq/p9TAAn6fkn37r3UQu4MqLF4qcENd2N5XsYyADyOR+COP9f37r3TfLDOQTIzhF4hWnsqyL9LyKf8AYe/de64OJI440R5ZQspY39Eaj+kukfQXP0/x+vv3Xus8KS3YAI3k1G7BSGD/AFCcA/U/jn37r3WKZEiEgXUw0AiN/IFTU12VtNgP8LWP4IP19+690001OlQ8viRVAlW4KMFZiAhQD+gBLA/15v8AQj3Xunt6UU0SQxgVBgY+JlX6IV4LM/1JH0H9LcG5v7r3Wd54/s0pqenikmQq88pBWWKM3BAN/rc82tfn+vv3XupuHiolMkdWxBeJ2RXUMZJD9Sbj8cc3/wBv7917qE5Wnk8arqZVBDj+yxJuDc/QG34NvrxyPfuvdd10S+BZjEsCEhNSn1X+hmNj/UHj6c/S/Pv3Xuo8Ec0yPrAkmp1C6lRQwQAALrFr2HJJv7917qTUSskarCWZSTq1Rl0W44HJH59+6901VMUjIPHKUmCESWA40i9xf6XH0/23+t7r3XKOaeBF8brKSuuxvex/V/rcH6e/de6yxNLO7SKoJWxZSPQ1gbHn8m9hz7917qVTY6aaphSNJZKiYMNSTQxKFvyrNLwRzYD8fQe/de6h1iCknaD1SSxyEMjW0kFgrcJYG3+tz9ffuvdZ/umk8erQilSOCyPZSSGIH+F7cD8/7H3XusDSQozkIz3UrqIUMxZfSGP15N7f4e/de67EYUKsukSBUIjUgxsxsWI0AWt+SCCbe/de6n0MwEylrEhHRS9wH1WXQ5JPH+uPz9be/de6jyoWqGMt5ItJD6S6roD6RCq/Xj+o+v4/x917rFAvqChyA1lQ6TcBGJQAv9QPoST9ffuvdZM1MaWgqnWUII4WksCFtIovrUEc/Tg2Pv3XuqYPkjnZ9zZnJ01DA8tQHkiSoctqNgfQFvpva4+n/FPfuvdBD13sDNxwfdy1FPTy1CmJIpoxKscbHkGMCwY86SRe/wDvHuvdC5kZaXbGJnhExlyENL+3GLCWomNzHAtuVNz/ALDge/de6r67N7NyNPNkHzGTMMlNLJooqicmaCG+oqWHqJBsACT+bccD3XuiEdhd5Vq+WGWqnqFgMjxQwTsRDqGm6xrweOb8k/4j37r3RR8jviszeQqp0YQwmIqZ3dvIJGB/bR1IY3uLkfT+oPv3XukfRbM3TueuYUNDWTgyGxSBmij9QuRIBcj883vza5B9+690N+3fixurPuv8QWWlicxglg/k5TlmLXW1vpb/AF/rwPde6M5tz4lbd2xR0dVm6qOfzq8j6JFk/wA0dKwslyVLfW4N/wDA8e/de6E3BbR2ngqpamgxSo1MyH7s0ioxWJSBdrcix+v9b39+690XjtzdmEyGWlxkdTGJRORC728SyM3IlB4AUEfQf439+69059H4J8pmZKqopFqW8vhMgLyooDXUwgE2UkG9vp/hz7917q2nYW2qiGgp637cLFHoCxEN4kRQP0tJ6iCPyT9eP8ffuvdNnY26xiLUtOhYMWZwHkiaAi2nSqEC39Pofr+be/de6BGly8Fblad2LioMiCRmN/MtyxKM35sbc8f7z7917oZcnXUdBiY6KpiqjBPCZNVQTGsLf5xXSS4H5vpXj6/09+690XTdNDPXUda1LTvkYRTTyeOnUuQEBZnc3BAAB5BF+ePfuvdERrTNDuFvtQ6pqKwkhmDEm5jUn8/W/wBT/Qc8e690N2yKySfKUCSUxiVJVHkDHh2spEgf+1fk/gf63v3Xuhx36sjU8KsJpW0IvGn0g2NyTYW5v/vre/de6V+xMnU4jbgAWMx1BtJOFBkQaigjuQfxxcW/1wffuvdPtDkY6hKsU5lZFjZZoAZQYj9Y3uOPzzY8/n8e/de6ROVWphYCKSNJHZlkPjMguwuXbRcqTf8AAA+v+t7917pqSCExVkMwM8kyLEqFiIgXe4ZImBH9eTz/AK3Hv3XukDlNr1MNcEvNGj6pASv0Df5sRgBbm3AB/wB4+vv3Xumuq21LQpTyVsjoajiNYiTIpB4Zzf8AN+f6f7f37r3S02pihTVVPNVnyQa42i0LqaM6hqkkVf7Vvpe/0+n09+690M2WocbSvLV0U8ro0samObSJ/I6hi2kG1lJ4Bt/Q/j37r3URJYZAlPTQ2aZiy3CKhcG8khB+lgLn8n37r3TiKfy08/nq1kIcaUK2aVbABSDzY/kfS4/2Pv3Xul/s94sZAaqqm8URZlVHaxIvqIRByeTxx/rm9vfuvdKyu3NRtJLHS1MOmUoJGKMhjLGxILcXAH+xvf63v7r3WUzzZVIYoKiV6Ys0a6njB0J/nNLjmx+t/wAfT+vv3XumfI4+mx9PJSRgQGaAvJMxaWcESfqhk5sfx/vPv3XuvbWp5GmMlMhdIbRPNOrNUEqt3byf4g2/HHBH9fde6X2VaOfGVRTWjLGXeQ6mijmAP6T9Objgcf19+691U98lMNlZJ56+Kqp0pxXimlg+4jFW8r3cSKjclbMCx5A4A49+690neusaaLG0hmMj+W8kbyLYrJGVUOSfpyCbfS1iPrz7r3RrNs5yWgraaY1Cyzo8c8rSLcWiUOpb8FRbkHi3149+690v8rm6GtePLUSGjqah2lraQD/JoXYlhLC5P9v9Wn8X9+690442RKpmEk/kjkD2bVZgr3eyqfyObL/rH37r3S1gymAo42gjWSQFm+3mkUIGAayhzYgHj+vPv3XusuN3BPSzmWCJFYlvCgAYssgICkW5J5vYf717917pYwZ9VRaiqiMDT2aRiqgJ47BYwptY/wC8H37r3UqXdsdXSj7SjklCsFqNWk6EuCswIta54/P9f6+/de6R+TzFaaqjqabHmdYJgZ4izMHK8i4awuAb+/de6fXrZqqneomGi80bOsYPoWQhTHI1+SLfX37r3TZg6yUVdTDQys8CmWSaP1aijHgH6kWK3Rgbg3/B9+6909PV1DVC1n20sbIfMXZTJKgldiWlc8f2CD9AQR/Tn3XuljgMpQSiWavgaSJLCBkUSHyyKrxq5X6IAT9R9b3sb+/de6RG6no65KaSj8VLVxVkhr2uEiqqYOWpkYD6gXFx/W/Jv7917rNiMnkaSBYpXjlo3qYySoVniI9SiAAX08nn6m5/1h7r3TjncjFBQVE7FaiKZJvJGiLdDovGxt+STb88829+691h+OuFjruw6Grkp0u1RE6o6t+zrlsTqX8/7zyB/QH3XutmPrLAVUm2qIRRhtNIpvy2klbKoHF/oTx/vHv3XulfJjng88c0Z0oUXS55uwKsRb+hvyeR/t/fuvdNLoVYp+izFUDKGYD63v8A43/3v6H37r3UGVGjdrKz3Fw2v9ItyLD+hv8A7D37r3UcXu4lYAlRpf8AFvpbn/G/v3XuopeSKIp5mZGPqUH6kk3uSP6Afj/Y+/de66uyxvd0BKghFUKQRyG4sOTx9B/hf37r3WSnpvuPQhDsE8joTpuxvq9Tf4ADj6X/AK2v7r3USqsWMaMIx5B6QCXAUAEB/pzYg8W/w49+691keLzBlYEm6XYuVtpPKj/C/P8AxPv3Xus7Y95wio0T+jW7X+i/TQ3P0AF/p/X37r3SeqIZY53Nl1c6j+gRqq2JIHFvweR/rj37r3TVKsiOVNOUuoY31eoEkh0YCw/rY2P4P49+6907RVEaU2gRK8jFGu63YLyjAsp/pY/X8+/de6h+CecgGM302UawUCLJdVQAX+liRc8/jke/de6mGFU9IlaNpNKm7XGtQBcX/wBa31Hv3XuvRqsIIVleSIjliQHAa7DXf83AA49+690+UKzGncqQjEmWPStlUufpY/X8f7x7917p+pKkeaKMgs4IvzyTYA/QWtf8W49+690tMhg43hSeMsQ4GpVF9LaAxLMf96/1z7917pIVETwyGRACouAp/tWPLED6D/e/6359+691NoBTO95J4gANRQnSwax/tf0/w/H+x9+6916TM4zHs5etgFiRcyAiFV5ufx9b+/de6Ysj2TtyB9Zr6aFlQBnaRQjWFiyk8gEi/wBf6+/de6Tkvbu3KYf8XaiCnlGeojKuw5tYnjn/AB/offuvdMOa+SW1sbSyUxraZ3K6C0cqMyn6kqFN/wDbD/evfuvdBmvyb29WSyxU88VlXSHEnrL3N7r+P9uf94Nvde65w990TRmdplKk8XcAkEcNyDzb/Ej8+/de6g1Pycx8BFJUVKxQyNp8jSq5iVlsSLW/p9B7917ot/ZHyT+3mq1xWTDBlYRTCbUSSeRoclT/AEvb8cHj37r3Vb3dnZu48tRNUS109PDVGeT/AD5YPouzM4Fyqn+pt7917qvmPtuajysjxTK84lYFpJCgsDa45Bb/AF7/ANf6e/de6M11t3rFPUR4+vqqU6woYzufIEI5MLlgq88Dj+t/fuvdGWg3VjsvTNWRVaPAdEZiilid2Ci6kBb8XI1fS/8At/fuvdJfLmkroZ6kVNP5i7lwWVXaG3jKg8j0/W1rEf1t7917opfZmCiyiPHSKr+ENEBFCWaWRblZEVQC1/weABcEG1/fuvdEE3LVbg23lKlaiOoihR7SFj47flYxG1rGxNv8PqPfuvdBJujLw5QKtnSp8gZySwYqRYEu5PP5I/Hv3XugkyFLPodyt1jZk5DcKTwCfzcC5t/h/gPfuvdImeKWFnsR4iXk/wBSob9Q1L/X68f65559+691Bp8jIKinkZQsayXLKQUZib6HH5H9Ob/kH37r3Qx7Tx2N3Ll8Xjnljp5aqZon0kWX+gHPP0H5J/wB9+691ap038F9q9gUtCmWy7A1MCyRhlsiqeAV0gc/Tkk/Qe/de6s66u/lEdFVO35EzizZWpnDnW6oE16RoIb/AFIF+Pre17gWPuvdEX+S38rbam39y0sW2pIo8fV1QH2bSrTr4o3EbEIxJ1WA/Ivb6fX37r3QhdV/yoesN1TY2lrxMpijgNR4WeNXuCXDsD6rf1P5PAH5917qx7b38nH4w4vbFQsu2mqK9qclayadzIkhQtqSQ8EmwI4uPrfg3917qjf5ofBzA9EboeLbtRVth8hMZIKSZwkkIkbUtyQote/P1P49+690VzbHU8E8qR1UizUiks8yQKYaVAgYmSRTcm54ufrc82Nvde6k5LaaU71cdHAJoXmURSqCmuKK6u4H0Oof6/8ATn6n3XuuFDt6ip6+ljyR8EL6GlaMgFkBBVWVQCbC/wCPz+PfuvdCXSfw3G1VPWYuaMKAphjleRZjJEt2KA/UEjjgWNrn37r3VsHxN3lU1lDRRStMlWkdPFCqK9mjch1Zy/BbSG1Ec3sABzf3Xur8epcrWT4SiYxlCqIVQDQWQgh1k13JJAFyCCD/ALH37r3Q+x1zGCVJaZmLKHZ7XZUXkOhSx4NhYc835sPfuvdQpSqRKZmjjd10xQ2laVCGLAFmc8nVdiBY8AWIIPuvdRoPUVcIQqsVkKRvJ47GxaT1Cw/1+T/gR7917rPLLGWaQFxoXhVYESi5ALKR9Dxbm/159+691BOQiAs0iRhAxEJsoW9rnVISefzz9b2t7917qO+coQyIa6LxSMJGAdU8mkc6Fa9rXA+p+v8Ajx7r3TlSQjIOFp5wyuhneJmU6FB/s8i/F/8AiRz7917qORSfcmKOugmkVylmYxrGGHoB59R4bgW+n5v7917qX9hE4lQVKsSpVVRlZhKP1lHQCw+gF7359+691AnppEdo2KsUClzGWf8AcYALqkNrcA3Atc25FvfuvdR9IdCQCxQKHARiwIvqVH+pA/pyR/sffuvddmk1RKSbxlhrjKFCDGTpDMSb/n6W9+6913EmiyrCoiQuQ/1bUSNKuSTewvb/AGN/fuvdOUShDLKrwSJ41gVW1KVUk2cf6pgfp9APyOffuvdR5pCoEcJZY1WMODwG+pDf7UfryALf09+691HSdnNvIrCI8pyBwLA/W/H+B9+691zWWGYmE+ZtDXYuQ1yeAAxB4uD9T7917qLPOiswcEFiSn7YbUQOQ1voP8ARf37r3TMtXM8qxKTd3b9tg/jBsdRXUT/Tjnj83sPfuvdSxUCMhXnDP9HV25Ugn9LD63P0vwPfuvdZkqwEYgAhWYI6OD9eCLfTn37r3XNJlliuQYwhGm3rJZ/qdIt/T/inv3XuszALpNpDpHqKxm5Lfkf0sLcm/wDt7+/de6y+UeN0WNXYgEyj6oQD+CfqP9b37r3WGYLpUpJKxCLe1klBv6xwOQR/hz7917qHJGAhdWVfUpEb2ZuDcgKfxxzx/rW9+691EqJikkIUgiRS5jiZhZxwQxYkEDnj/fD3XupNO7OwLDS7khjK11Kj6cDgc/0sf9ce/de6eaeaRrwxRhgqEsSSeFBJkIseAOLCxPHPv3XuvCaDxkPEy+ViscwjKBpSNPCtew4tyPfuvdYI4jIRG4LBn0mRyoC24LG1rc2t/sffuvdSWhjppBGClUoOmRAbjSfp5L3/ADf/AHv37r3XOSU2ZUiECC+kR2I1cg8MT+Le/de6iASNeRlZ9AHqALsPxe62te31v/re/de6jSPTEn7p3ZFRjp8epw5AC2eS/H+uf9t7917pungJjDRsoV7vGUjIJBNtDabWIH+HPv3XunGmZ1Gp08amLxGREAIJ+ttQPPH+9X9+6907Q08rRloUMi6RJUaNR0Ig06jr4/2A9+691Gd1VHjSIqJPUHsbaeByTwf9h7917qOmu5azeO+lmUoUT682Auf6C30/Pv3XulXQlngliiWJgqEyyylQQlvUkRYfqAN+Px9PfuvdNxigDFtIEgOhrgllH1CoV4vxbge/de64vLDZlkKkgWCgEkXBAdh9Tbi59+691yQILqWH0QLe+m7c6gRbgcg/4/63v3XushkES+mwjjuVdnK63JsOP9t/vH+t7917pqq/AYmkQMJB+XJSMeqwT6WIH+tf37r3TPIitIgIVi45U38ZU/Ug/X+lv959+691Gmx8rsvhZQSnBQ/oA9Nm08EEDn/Hn37r3UxIaoRKtU7zqhuh+gQKbgFT/Wx4vz/r+/de6nRlY0KGnSQyknSoJZiGF10jgWBJuf8AevfuvdRVQiRVIjU65CUA5jIPCMD+QDe4Pv3XupaReBxaPXpuxvYlAwtqVrc/63/GvfuvdM9VT1U8rDxsEL2dSQCQ506yDwefr/h7917pMVkkVK7vOyuvqXxLqMjOnCgc8A2vexuAbfj37r3TP/EV+vgb/O6L+R/8x9NH1+t/T7917r//1dn/ACfc8syqUqWHlZ0TxMAvpbQx4IuPrfn/AG9vfuvdIXJdt1YR1kqnBWVEJDAprZdS6dJ/TY+occ39+690HmV7OyEusJVMUNrCMtxqchiha3F7gH/YC4Hv3XukPkt1V9exZp5QQkl2ZiCx1EC9rW/oT/rf6/v3Xukx99kGuJHnby6tL67+kn1A3+qmx/43x7917rzVFXEI2nfUq3Agjcan59NnQ8ECwJuObk/n37r3TpjslLRv5lkd1EgjlAcglJhrESf7A2a35vf37r3SsbOO4BjZtZdWAlbUqxKliyI/0Ivbgf4e/de6jT5OatcRU0iuxVo5HV9BZFTWiuD6eL+n/b3BHv3Xum+LKOxVHjqBMlhMskrEBRdWaymxJtqB5NiDz7917pV4/KyvLHoYKNIEbu8YWMngai1yGsD/AFN7ge/de6Us+4Zlop087RPLrh8sa3dyiqpk8/0Y3uAbcDgW/PuvdMEu4ZAhBcSKjRqszyrrcjUhLhSATew/17c/1917pMybjqC4uPooLsxBve5BPHPBH+w/P49+691Ko9z1NK9/OUL8Iysy3Ba5XhuBc/4D37r3Spp9/wBWkaxmcsDdUJmsDe5OoXNuf8bAf4+/de6xHeFRVMYvPoGklSztJqk1W0j8t9ARcfTiw5I917rANzVYDrJP6mKcBtAFhZbKSPp/vr+/de6dk3hUxwxAMAYwVsz3WS5ve1/rz+P+Re691lbdEq2tMY3ktrUnUyerjgW/H0tyPpzY+/de6EDDbo+4jjWOcRyRr4iTp06geSp+p/AP5v7917oxfX+WWoanjqplJjOm7ek8yWB54/4n8/63uvdGioJKdqdPE44A5QIALn8fX+n59+6906S1sdPoLSE2UfW3B+oI54/H/Gvp7917pH5PdNBSvqeVRoDXJdRY2uQQDYfn+v8Ahc39+690ga7tLHUrGNaqIA3VgZFP05Ck/wDG/wDYe/de6ROT7loYtcgkDWJQWkQeki/kFj/Xj+l/95917pO03eyNLKnk1AArHqbUTc3uAx/3n8f09+6907f6eo7+FatblVjCsxADsob6j6fj/WH+39+691HqO4a6VjE88cLBVLKJUNwUDKysTybEX/Pv3XuudH2f5JVvV6XC3kBZbMQxPpuRfi3/ABr37r3Qv7X35S1RjBmC3Uc+TSpKk6hpJ4/1+fyeb+/de6X8u5oNCt5kAALEq6n6Am/JH4vx/sP9f3XukjlOxqChRjJVIllbUGdNXpbkD/WP++Pv3Xug0yve+HpFkIlSQKQLiRdV/wDHmw9+690De4fkCkzyRUzupMj6Wu0vAuvNiPpxz9B7917oHqvsStztaYknYuELQxuzLGSzHWS1/wA/43H+wt7917pHVmfH3EkUkyowZ7gEsdRYlhc/j+n0NrW9+691jwk6zTTy19f9pRoGkkmQ+R5mVbpTxxg3BItz+Pz7917oHe2+/dv9bY6aomrPLUhH+wxskiLPVtqJUNY+m35H9OffuvdVr76+Y24snTV+XzGbbF4enFRHS0FDIE82ltQWWRjyVHHP+t9D7917rX4+WPySzG/d0ZK2RqlxrTSUsSzuzokJslo7Hj6H/jdvfuvdVh7xz1fJUGlgq1NKGkMgL62T6cpe/LEkkj6/i3v3XurCvidsCHZGx872fk6uIZ6roWXF09awSSOgiBJaJJACGkJFrWJ4Pv3Xug+7E3hLUwVdZHVS/fOZPN67B1ZrLcf4fn6c3t+PfuvdA7HuCuenikqT6IYyVAcX8zNzIxIvcf7b+oPv3XumiWvWpfXI48cikqvIBlHDEuPqeP8Ab/7x7r3WCeqmkULH6VRkcMvIDAaUbV/X6f8AI/fuvdL/AKu61yvaG+tr7IxtNV1NdufNUVAJIInnlhir6uOnnndbkkKpbUxtb6/n37r3W9Z078YsF1B0btHrbB4tCmFxlD/EKj7eOOWprfB5qyedVHJ8zOBe5AAF7D37r3RkYdrU9RtejppKeOqmo41hjUoA7KqeTwuzf2R+PyOAPzf3Xumh5sdmaObDz0TQVNPEI5I5acJGFIMZeK4sUtweD+SPfuvda9Hzw+Mu5Omuwoe6tnUs9Vt6ukVczTUsRZKeZikgqQEBNiFY3tcXNuffuvdBTjOwxunBUz1FRJGBTqoo0fyzSzMmmRz/AE9V+P6fW3v3XumCSokp3kaVozCzIkKqpLiTQLMAov6bkE/1v7917pvp54qiSSKoMcUalmdQF1eQuXBF+Tc2Jv8A19+690vKPJCIUzNj4JEjgeOknKIIzKq+gixA44uTxe9vfuvdYMngcZnKOpqKKJGrFjJrYhMGbyvHpfxE/X+n+3IPv3Xui/bu2+anESYFwDj5P3FjKC5ljNirsfrY3/tWt9fx7917ome7ensglZVGhMRjmi1tSkBlYOAzMp+gb+gF/wDeOfde6KHuzrfIYWqmE9FJ5C8pVCpOgB7+oj+v4/3o/T37r3QJ5rHz0ukTRFHCuHa9gVIsFJW//G+D7917pFmmn8d0kY6PQEW+pWBswBH15/2Pv3XusiVtRAY2d3CwWHjFgTzqJPBvY3PH9fzYH37r3Sqxu4qWRjHWSzqigGR2a2kgWRef8LD8f1/Pv3Xum3KzySztUNY0inyRSkgmwt42AUfX/in+J9+690xSV0LAF6hWQ3YBDYkt9Gb6fnn/AG/9b+/de6kMYQYlp3AcRCSS5DAuTpLWP9V4v/trfn3XusC+OV5AjsZIpQ97ceML6got/vh7917psrqyWxSm1CO/j9QZiHv9eR/r/wC8e/de6wU7RU5AmYSzSAKr8MqN9T+fr9Dz/vXv3XujA9V7l/u3WLWSeOTUHhYMEcBHNtEStf1N9Rxf/YDj3Xujn7Rzn3U9NPTU320NQrDSSzyDVIS2pD9Cf8Lf1+lh7917o7O14I6rBKs4Y07Qss0EsLBdOnSZA5/tc/pPH+v7917qvb5D9Y1XX25pNxYdGTD5GR6hyiSKVdnHCt9Da3IH0ta1/fuvdJvYWfx+XEtNWySwsRdUIMV3B0obHjmwJA/qffuvdG52NTV71FGIZY4YlZDGgf0GNDoBkI/re/1+v+vf37r3Rv8AZOXgxdUaTM1CvRVSkOrL6LKdIFyLG4J5/wBvzz7917oq/wAq+lY6OePsXZel6SY65YKIE6JWSxLaLkLwb2/1v9f3Xui8dYb2yOMyUENVXGGSJJGhgDnx+YsUZCv+3BBtfi/v3XurKdj73osvS42i+4iWYQgyNFJeSKSSwcSIb/0t/t7fX37r3SvzXXy5mgqp/LTyM5aCFLhY5WlF1sv4b+lyB/h/T3XuiL937RzGHFLQz0DxTURC2o1ihkWF7zBpZFUarg/n/Yc+/de6LxgNyU+IkipxPJBVyyv5JH1KYyzWKyI31Ok25/2H+PuvdWC9Gdi4evEOAz7y1cE6iGGcnUI3tpV013It/hx7917o7+0MjBt6p/hsbFMZUKs0M0pCqwZRqAVfw39PofwL/X3Xuhyg3VVpUU7RxCNCpCSlCdRC3BUn/D/H/ePfuvdGh2DlWyuOaoqDDJqhkgF5B6ma58fib6LwCf8AHj8e/de6KB2bkK7B7lqqhYTFA8k0kckcYBks+oBdIuRcW/4qPr7r3Qp0WZp919fPMdb1VBEZ5l9S1CkICZNLG5AJNh9P8OT7917ooW4c7QwzTxipgqHhluUbUzhje5Cn6EH8fT6i1vfuvdOW0c7kIamGrgrXhMboY7sywzK34Urb1j6AfS1ieffuvdWSdMby3Ploo8dLCXYA1CSqRrSmj/tVLH8k2It9R9f8fde6MnHv6opKaSSrUyCJPG0VOiIzFG0lhexsSPwf8Tf37r3Tpjt8YrMxytTzoWRwrUskqJUKxP6wrgnjn/YfUc+/de6U8WRgMkUiTjW1i0YTVGhX0qxkQD62/p9P6n37r3SrZ4HiLTyO0zKCvjueNdjYEk88X+g/offuvdYHmgOoa2CAkpHMkYZjp8ZLm1x/h/xXn37r3UYxo5jXyM1wyg/pMVuQtxYkD68k+/de65/ahxA0jB9Ks5UWFwRa7BbXuT/xF+PfuvdepB4HV3jEscBY8/Uki/0B+g4+t/8AY29+691NMcDDzGNhKEbToIZA5NwWVuDbg8j+n9ePde6Y3LvUTER+GWzq7xIViBDaVJ1G1yLXtbm4FwDf3XupcLSBWWRgTESB6SQUUaQ4drcj8f0/3n37r3WKRBUI0YE8crrqp2hRV1oBqPlLC7Ekc3vb6j6Ae/de6zUyenxyyxROhKo8urUZBz4lPP1H9PofoffuvddtTySt4FsQ5LlwtrIpAJLNyLtyPpx9eL+/de6m5XGSUMVLOJ0qqSpRnj8b3VCBpaIoOf63N/r+L2Hv3XupGOoYpqKcwlmqlgeojhjDOqRp+pCHJ+vBJ/H+sffuvdNjo0dOFlkhdiPXovwAbhBx+oD6/wDFfr7r3UVKaZ43lip5HpotL1Mqq7hFJ4ZXHFvpxpH+Pv3XuoSwo2pR4xddRkje+gFiOQ9uR+R+P6G3v3XuvRIsd1idnlcMVZSQulVuDoHpuf8AW9+691DmqtchSUFHjYaQCxLsV5ZWJ4v9eLD/AHr37r3WMTMZiEEjh0UqQg8iWksdV/xz+fr+T7917qQItctxIABr8iqAzergXB+l7fQf4f43917qVFHE+oaDdV8blgvKBdSsNYuD/qeBx7917rtKdyhWE6SDIdEpZ4/GxsUjYXNza9v6f7f37r3WekiUMA1rrpIjSPSpjVbEkj66bXP5PP09+6908utLIUcMrSgQgOxKMedIuBxYD/C59+691y+xBsRIF0FmRzGzKBY6lDfUk88Hj6W5Pv3Xug+7PkOP23Uzq5jJgqCrMFT1mO9lYC54/BP0/wBf37r3VLu8PvarcFRLEWkDVbyhGUK1rn1KQBcHm3+H+v7917peYUVdPQRyaJIZY1DysQqGI2AVr8X/AMAbgfjn6e690AfZe+MDTGrSaaZ6uMyOjIZA/mQWEvkvYXP9Lf1t9PfuvdVQ95bqieOoYNHI8zu2uSSKd/U+oh5LF3IP1Vj+fp9ffuvdElfBZrcGSkko4pNU3oRmjYRmIkqLAjk/48n6fj37r3Q8db/GbLZSWOqyVJphcLrMgZFa7XvoJsLi1iPpzc3BA917o/e3+scNsnDxQUtJTfeyxRh3lWNl8YFnCnkA/wCv9Px9ffuvdM0+YnWtbGUkLq2oQhYdM8qaiCZAyX9Nv9cr/vI917oRdv8AWtTlY2rMizUdOv78H3PkLOF9N1JNluebsT/gLXt7r3QWdjPjNr4/JUAq0acJLqYg+lVuSzNc3vz+mx/3r37r3VTvYE1JktyiTGzy1LVM8cc7SrJTssok9aRQhmuotwwtf+nv3XurjPiF1XANo0VfkwFkqZKWZmSJDUERgHXG0lwqjjXfg8cX+nuvdWOZXHUuF21PUUSy1dPCI0qWWJxFCWBCtJGttNyOFFgSL83Pv3Xuq8+yclLX5GUxO8dgRolceR2ViNalBf6G+k8f4e/de67612zXZWrSojjWrZFMs7VIAaNAQxBH5X+lwT9f8PfuvdCv2XJW/Y08Fc0CUEcC/bolOhDBSEZLgXGn8H/YXt7917ouud3pjMZtmppI111kbzLTw+GTXOrx+KNXmJ0+JRrLLa97WP4HuvdFExdGanJSEzaIBUmeJpLNNGHctGkSsLC9yPT9Bb8gn37r3QhYvJUuKyaxTQuDHL5nUoXuxawaJ/7Wr/XI9+690rdy7hr8vVxLI/hgYLH9r6lIFgUY6eAxv/gTx7917oXKKabHbZjgiuqeJWjjDBlUlbgsW5I5J5N/9a/v3XuoWDqq+GVFjknK1BImZWK6nYgCNrW4/P8AX8c+/de6WdVjpggcJIHcBPLFwJmt6XkKjnkED/Wv9ffuvdIzK11XQQyw+NZJKZFZ2iVQAoPMjNYkH8afof6c+/de6UuLSpztDT19VFTSTCBANM6kwxaf1MnPqIF7n6G9r8+/de6Zc/Lg0x00EkcjV0JZqasjYmCNFtqhqGNi2q7WJuT+DYD37r3TNt1ojU0ro4UUoWSW7O9NGLg2mR+G4txYkcf09+690I9VVrHW1gqHp5EmYWqBG/hcSoAihRyG/wAb/i17e/de66q8UcfWtTQVtNUwx0sU1PXJ/nXR4hJIsafTgHSR9eD+b+/de6xpBDLJCq17eKWxSV2aMxy3ULDIW50n+0fwCRce/de6Uc+Jy1BUyY+rnicxqsy+KVqhGWVdcZgnTj6WHBvcG9+be69035Cllghikq5SInsJY2ZjI1zp1M17/QD/AFv8PfuvdKLauf8Asq56dKwmlRQwTSSXRgF8UbNexFvqf8ffuvdC7kY6TK00M9KfWRFCRNoZUJCsqTauNNyT/T8e/de6asXNX4+pkjiMZo5Z3SZUKRIRHHaQwseD9LD8n/H37r3QosaGqxkUFPpb72Bn0yR6Br0euNmHA/Fn+v4H9T7r3VUHyl27T0GX+4b7xamKaT7iMRao3ZmPjMMoP9CBzcce/de6SOzqjHiixwp6yerEdLH5YpFA8E8i6ZUcEeoqoFz9CLA8/T3Xuh7o6V/GuQiZVVx47OiEKulBdh/Q6if949+690o6BBIgjlSOUQEKV9ZMhaX0OT+Pra39OP6A+6909yYusp6ovqYEskiRxsQBp5SRSv4PIP8AW3PHv3XulKsNQlP5DAZpg0b6Cji4Q6ixccMDqtp/w5v7917p3w76pYxUItJMjOxaW0ekxjyNGzP+kEGwJ4/2/v3XulFnMiK5YlopdaPEjGNEDDUDf03tckmxJHItz7917rrCUuZmnLvA8EbAIdAVo2VeChQnkfm5H549+690JsWx4MnBUmWsan8FI9Whll8TPpuZRHrsGJFhz9Px7917pIUNJJjaZqCqvOZwTHVWLQNGrXjv/a1Dm/8Ah7917qDDSpR1atQyeOWRGeaeLV+2gZg4H49d9NiOLf4+/de6X1PkZMVQTU4qI5BWwBJklVCkSW8gdWb+1/S3NuPzb37r3TdiczR3eNZg0d2ltBEFVz9HY35tGCCeLHj+nHuvdIXdM861pghjtSn96nmWO5mQIoXUf9qPNvp7917pd4PAyLBj5dTSs0YkqIwAWRpFEkaXY2H1N/6/n6Ae/de6z7veDEYetmWm8oMBTQUHpZiTJNJb+yvFgf8AH8+/de6DTZHZz7HyFHmSEjMUqTTr5FQaAwVHRyfVxfjniw9+691sd/Fb5JY/fuysZ9iEcSQRKdbL5SVGhiQD+frb37r3Rm6qtknaZxceSRfTybavWjf6wN/rwRwDx7917pueR9IYKHYMWHA4IPrNvyDa/PF/fuvdQZ5ApZiG0BDZVX1O5+q8j+v++/Pv3XuoTyswiCrqkJ0vGVJ0kfUaRf8Ar9fp/vXv3XuokpdXYOjIqm2oqRcj6hVIv+f+I+vv3Xuon28zzMsaszEa1f8ABX6lefp/jbj/AHr37r3TvSosskEaARyBrSuzWVlb/Ef0/wAPfuvdSZcWI2814pFu/inHAktx4wBfn6/7b37r3TbONLMPHIWta9wY1A/BB/x/w+lhz7917qMZpAyCBUVwq2YG4VlNyGII/BHv3XuuhGs5BnJZh5A0ahQGJA1f1sPpbn6/W/09+691hFPSXAlDtAxXRFGR5ECoETUGPI4P04/FvfuvdcEpFLWVVKBtIUhQQCbcafx/t+ffuvdZGjeAskSlLLpLg2uGFi2i1yf949+691HiC6WZkBdLC5UMdIJJYqfyTe9voP6ce/de64xyKr6kiQq0i8EAqXA4sbDVz9b2/p9OffuvdKCCpeSFiUBGqxKcKsl+QAB9PpYfj6/4e/de6d6dYYyh4GkKb8a7N+pQb/W/+v8A4+/de6mZ/e2N2/j5Xrq6Klp00H1PpZkUcm5H+vcf72PfuvdEF7f+bmwNlNVwx5CCasid1EVPNGzRqg4Ki/J/LX+nv3XuiA7z/mdeHyjDmR1NwrKOVJH6mIN7XFiPweOffuvdFfzX8xPsLLVMjwvNDAmppQk7N5IT+kOrte/5+ht7917oONwfMXs/KUM9alfWw+YGSkVpmMbIp9RYK1+L2sbHj37r3QFVvy639kJSsmerY3gYh9dTMqlhwQgU/wCPv3XuhF2t8odwyx08lbUPUS05WY1FRNKS620lX1fUE34HP9ePfuvdKtPlHkJcg1TERTaVJMOs+O7f2io+t/xc2A/qffuvdPI+WOcqnWnWd0BFls5EZQKDcm/HJ+o/APHPHuvdOEXcOd3DOiLUSEkBxJFMVUAjlXXm1yOB+fr/AK/uvdOb1+VyFfSwVMzwrKSZlaQeSxIK+Mcjm5v/AL2OB7917pOdu1VTtjEGpgpoqhHopYJoqsNLTT+eP1EEsCCL/wBk3H1I9+691UPu7dhgr6hrymfzyxwQKxKw6mLKIyvOkcWBubf1/PuvdNe3N2Zl50adnhQGyMZ21AlrFSRyP6/n/Ynn37r3R4esO3afCQxR5SulqKWKBEDR1BkKzSMHsXdjYfggfn+h9+690a3a++aLN0kjQFYklkaT7htLsUe4OrXe/JAv/X+t+Pde6bstSmuYpBMgkZz4J0dY5LKLesuQBb/YH8E/Q+/de6LBvzZZyc9XT1MIqZyru9RIUNmQHxNdBYmxsDcj6f19+690TXePWOVonkrkpZ5I0lVdYOmFLE6gVFjewJ4vfgce/de6DGroa+rZolgJe48cOjm1/UCpA/Av+ffuvdIrPbamsxiRleNC0hdSkZPPpC/Ukf1+vv3XukLDj5mlEE8oZVJMDeIBEcG1tK2LE3uOQf8AD6j37r3TpihX4iuWsgmcT0zsySreORHRvSo/re/4/wBYW/HuvdHT64+avZuwaSPH0cpleO0EFTOHJjHGkRhPxYDix/N/fuvdH069/m1dx7dw0eNmpKTJzwsoMkmlIxGxJJZzyH4t9SCLi319+690EO8/nh2t2pvBMxlj4IKWoSZKWBwIiEfVqEl/8LHj6G/59+690crYH8yrLbQx9Ci7XWoqY0iSeVTqeZIvSW1g/qJ+hH1+nP09+690fHbn84TbE21ya7ZOTXJw0whdYlSSJgw4VUN+eR9P8fpz7917qqb5Nd+5/wCSW5ZcxLjXx2OFU8VHRxpeSONbazOsmorYAWF+f9tb3Xui6Q4OaOM0onkSIqoq0RjDrjIKXCIVL2IAIJP5ta/v3XuuW4Fx+DNHQRzxVUqUiTSLD5LUz6rtTyGX6/UWIb+v9PfuvdA9W1WSmyYaSDRG+swysTGqpIAp5kuAR9eb/njke/de6FDEVUeVnx9JVRRRGnKWqaVCJHtLYmSRWKn9RFgB+D+Df3Xurx/hnSdUUe1aGTOtJS5+zSoiJ9xNLKupFSOna7CJRpIm1EEseODb3Xurbuvs3QwUbLCyCJ11QsvkHlD2CLEjsxAUKSfySx+gAHv3Xuhxo8rDW2MEhJV7AmSzqkS+pmA+oNyCLf4D6e/de6e5Y4TJEUVVVlJUs5Z7EjSRrvYD8D6j8k8W917qBUTrGZWVXcH0SJFKyBghsQ9vwf8AiPxz7917oG959jUe20m8lQUmjuI4QQbcjShcEWA4/wCK+/de6APIdwVuTmeOOMvqi9WiYOASwXnxkEH+nPPP+t7917rjSb5qKuKpjLyLHIrU7PMCCjwsC2gr9L6rKR/je5tb3XupVJvbNRSEUUtXHJG/gp3WeVig06SDEpBKtx9LW4P+B917qdS7j3JQzBqx6ylLASqtQJElkQvcShJVFw3OmxPH1JFr+690KmL3zM4gnfysmgl3LFReIXuQtj6rnk3vxbkG/uvdLLHb/dFKVQjKzlmKm+jxavSVA9VwLgHVYf09+690rI974SQQLPHFHGqgIY9SM+vhiljxawBuDfi1ub+6909JmcRNfwS31WOkzKW9X0vcfj37r3Tblc/iccjk1EMgRA9tVvUDZhe4HAP++/PuvdI9+zduQBllqRGkTAMBYswtcajY2P4/Hv3Xuo1D2jsvITvG+RWnYG5aQkqbH9sKCf6A35t9OPp7917pZUWcwdfcUdfTSsAjlNaqw13CkODbn+nJ4HPPv3XunnxySIHhiVo0BYyRlWJ/A1ML8X9+6903VISocK3LpJpGgj0XAuXH4/HP59+6901S477Z3VmDHV5SS3Kx24sBz/gf6n37r3UmOiheOOSJ1kB/QhQMyhf1kMbD6H68/T37r3XaRqA4K+kOeH0qE8psuoxn6H6c8+/de6xaYgHMYUEaBdS4AZblvFqP0sRe4Pv3XunDyu2qQuDIiqvlBNrW0qGU/W35t/vFx7917qO050qpIB9LLZLKTe/0IuB+OT/rWt7917rySsJAoKKzayA3puQOQCfpx/X37r3WKtiSOSCSTQuoAiVW1lCym50r9Tb/AA/23v3XumLkzIkbOyEMsMjAgeRm0oGI+l+bE/X37r3TlHDUxfs1UYWpHIWOTyKxIGks/I/2A/P149+690ocXnDj4po/s45qhkKrJIpYgmwQrY2/P9P9vb37r3UCWqnlZvIr8urC3Cqzg6pLDgEf8auPp7917rnDNCyDzVI1qLuAbAKCQruGJIv9D9eefx7917rtZ1N1nKR3kX1Qq8pYfhmI/wBv9OP8ffuvdc42kLWZWUO5Clh+OAp1E/0HItcH6n37r3U+KKW4QFysgsxJAU82sLc/0/r/AL37917rg+HkpI3neaNmkc+RSwdlFrFdDfQWP4vc8XIsPfuvdRBEGIsyaGsBbVww/wBSt/r9P6j/AFvr7917qQaRooSRMjCRSyrru40+rUQL/wBLfUfn/W9+691EE9XGjK00iw1CtpKkLcLyQStvT9eDz7917rPChmiVdfkUekWZ7LxezXvxxbg/6/19+691nXHtHdmtoA1oQ1tSE6SFU3P+3vb/AHn37r3Tsah1ZY2WNnQDREii6RD88/U/1v7917rHJMh1K0YIBLAMgVlYgc+kgC3IH1+v9PfuvdYWSjIjnjLrUAFHR7MCGGm5IH6T/r/19+691KpIo2keNmidUXW1zYKhQkKp/re3PP8Ar/1917qFMjyRg6+A3p+hC+vhT/sLAe/de6aKkixVz6dTL6SdAC8+oNfk/W3+x9+691BnWBWUhtNkAHr1BWZf7QH4A5/5H7917pxpqunh0mVFZBHoLRn6t9AST/W//FePfuvddVNTFJC8VPGy6QRIzEHnVrUi30/3w/1vde6boi7HVFqUx+NwwYgpf1ahc2PP+H5Hv3Xun6lppK+TUbEspvZV8p1EG5tzf/efxf37r3TtBRqITESSEkvpAH1X6Em1/wDXB9+691wq6aMq5QaioAJ5GpLanBP+8Hj+vv3XukDk8U07TNGiJJI40gEgBOfSmoH6A2+v9eb8+/de6S3932taw/znitY/r130f7bn6/7D8e/de6//1rn3ylWW1eYuA7WUsQ/rQMCb/i5uBxbgW9+691hbJBYwsYLudBkaSQysXZL8xnkLzyPp/tre/de6a3rZpJTK8csl9P7ipdENh6Hhf/Y2I4AF/fuvdKDE46vzDTCOOIyLG0oh8ulfHpsXZybWNi1voCT/AK/v3XuoVXEY5VjaaMvSBY5Fhj0IXCjksPqQRYn/AGN/fuvdYNMyHmNbj0rptpDP67j/AFr2/Bv7917qfTvJACdCFEVtJNnVZmNyHU/m/wBPz/jx7917rCskvleoWSpqHYFTHcqkFx61jZz+m5vawH9Afz7r3XES1s8j09HNLFdBriGsMzFRYx6PyF9Nx/rce/de67RqmmljjZ5Fd7D91WYBoxbXIWFixIIve9rD6e/de6eaHI1USLGhBErlpPVYBi2o2AtYC/8AxHv3XunGvrJBEoidnfTZv3CFBJ1N4wDb6cE/W9/fuvdMCztJaoYBgJANMmlnCNcgiS1/TewseBYfgW917qQ3kaPzIuggEFvrfTcIjf1On8f0/wBj7917qBN/liXEbeaMXT0aFZgbaVNr3PF/8f8AePde6wL5ECh0ZSR60axIIOm7H/ffj37r3WVWqYmiMcjxHWx1i9kIOuPQbi1hYcH8D/Ye6904QxZSrkVysnjYBjUuCsQ40+p3Or/b/wDFPfuvdOEBqRNLckwoAZ3QMwUKnBikPDA/X8WNwb8+/de66FXMjsUnjaNVkaMaVDCzGx0pYfX8g3/p/j7r3WKn3BVI41SSK8b69SqCGJ51K35P+25+nv3Xuh+2f2l/DYAGgE1RI6hZZJGVIQfR+5DaxJbkfX/Yn6e690MFJ3dUUqvHJUmyeNDpZgwBFtaqPqQ1wbcgW/1h7r3U+bu95Iwj1DMzAqS8xW5BKmx/3rn6WHv3Xugk3N2tWSu6QTsdXItIVsbeoaQeP9fj+o5v7917oIavfGQqFZmqJWHmGpVLaiv6bITzbj/D8/T37r3TTUbirZgy+SdyyFlDXJ0K1xa/Nitr/wBPfuvdRYM1Mr+RnZbBXjVWb0grqU2B4/Fv99f3XunNcu8lPKyzurM2vkktqXgkH/YX/wCI9+691gOeqXsWqiSpDqGJ/sixLBjyLj+v9P6e/de6e6PeNVRIBPMHJceMx6iUj/UFuPxzc8nn6g39+690rqXtaroh+3NLe4KtbVYG1rEc/T/D/iffuvdOtd3rkzS/s1bF3shu1wotYlrfXnkj/Xv/AE9+690GWT7LzWRLtLVtb1m6ySHVHexAtf1A3sAObfj37r3STGXrK0amnm0sbCNgSzajdWUnm9v95v7917pww2ZGLrWqKoNWwqLSwOhYVMjsU8TFrWNrG9v979+691xGUaatqJ6Yfbw+aR4QhAEemUhoVcG5sxN7fX8+/de6lO0UkjVNXJHCvi8rzF1Ghlc3eR2I4BFiCTz9Abe/de6Lr238gcRsvG11Lh5Pu8o8ckSObeCBSdInAJtY/UfmxFv8Pde6os7t7jzO4c9V1may8topXkjgapd9cZ9ISO54U8G3+2/qfde6KH2Z281dteow338cNHUGQ61ZjOaot4ljIvcC4IP9fyB9T7r3VYe+coJspUR1NQzxRxKskYl1eSSwOr8m/wDj/r/7H3XumzpXZK9m9l0WKlhkGHpZhUZKZiWBp6c3eBCRa7kG/P09+690ffuDPw4mnosFiqmMUVHHFTJioYwjUwprRwM7KRdtIB+vF7EH37r3RP8AP5ummmqpauUiRiEhQEMtVKh1ulgABYXH+vf37r3SFy27KKNIoIaczRraYDSdT6hqEOoC5tfnjj6e/de6zbXw27N75qkw23MRkMrkax40o8bjaWSoZSza3UpEpvqDAtc/4e/de6uS6o/lgbkrcDjazsrJTYXLZY0BpMGtN4KuQVNKahrSTWDFFGtwgNrgHnj37r3VzXxe+GXRXw6y2J3Rn6d9w7ompIagZ2rjjnpYITaSFYg1wrGSxUjkixPv3Xuj/Uvy32JS7sptrZTL0dLHlnpEp6xZAsFqyRokpJSQQHUgDn6g3J59+690cHBCCojimpJIZ6SWBp9WoSx62uSEK/4H/Yf7A2917rlX7epKphWQoqVfjUSIEBaRbEqI/wAWsPzxf37r3QRb62HhN4YGrxG5aCnyGOqEmglglhjZWWYMj6tQ/ozD/Y/4ce691RJ8l/g/mur8lJvPrmOqyG2GqfJWYKkUtPRI8gmaeBV+qn6H8W+l7E+/de6JUd2VdJl5HaGJKhi1KaSamjfTEB43UwSgaGUgqxt9efp7917pmqal1aokSFWnqZQEOhUEaA+VtCnggiw/oPp+PfuvdKuirIFWFZCyNNGpigjmLqFYBZAqkei9zqFuDf6/n3XumGTPS4bIu1FOkUWttUTBpkWRH1qgYD6EEKf8L+/de6mZ+VKiohnqJKCpElKK+ohpAGEaywh1jVl/tC4Bv/Q/4n37r3QIVsIqqqpWkcRSx6ClPJd5OWDkqD+SD+DweOLH37r3QQ7/ANmCtWoljhnVvA8ssUsQZJpHuxDk8q3+p5ta3Pv3XuiXZ7YSNkFFXSBvuQqRqTxC/kMYMlrXVQBfSTaxvc/X3XumbcvVeLxEdGKCWOsqJxJLXRKoMUXg9McivHx67i/FwOPfuvdBHl+v5MdAa+eMkNICHBtFZBoYNcfS4IAFuOOPfuvdBPV46aeaWKBf86bJoW4UDn6/61h/xX37r3Uf7OsVXheRvGoWMRHUf1kAfUfWx/H+29+690yVGPnx8kkTjQzBmVXFiq6vSOR+LD8D37r3TalTP5mm1yKQAOU5K/i54Fv9Yf69vr7917pUYiphSqjaoiadIyZJFU6XIY3ZCvBPH9f9h9b+/de6XVZjcNkaNqjGyfau0kTSU0oB/bZQWcMASCD/AI/4c+/de6DjIYqejkaVbTRXJ8g1HhWurBSOLKBwbe/de6WG1a2Gapgp4mZZWF9VjcsnCrpHANxwbX+nPv3Xujg7AyjgUtNVSSw1Uc0aSSKGWVQGsC6H6AgD8H6/63v3Xuj7bSzWZrVosSK9JaYvFIzKQ0jgr+3AmgfQ8Xvfm9uPfuvdCxv7ZUG6ts1dLko461oqcvEs8YDpV+C6qI1ItY35/J9+691TFmsVuHbO8K1JaNoZaOrk1xt5AixichWWIfgi17Xt/T37r3Rotndp800NWEgciOOLRcarAASMoNxyP9Y/X8+/de6OjtjOHPYamglqIpsgKhWgVVAAg1lQusci6kXvfn37r3Q+4nH/AN4MJNtutihajqKd0qYJIiWiZ3McckJJ5/HN+B9b+/de6qM+QfXlf0pv7yyJUPgqypE8cwkZVhQEF1Eii1jZrC9/8B9ffuvdCT1J2FQzVck9PMyvUqZEAnZdMSoNLAuTyP8AD+hsffuvdWVdZbshyFPT01a7hnCCmlP7hklBuHJvxb8n6/0I9+691I7K2HTZwyVbapayZdMOr9yJVRdUb8m2kjhbkm/B9+691X12b0iaDXkqdodbv5amELokpwSBpc/1P1FuCD9OD7917pFbRqqrA1MdLHUVMFfHULdWuWWlF7HWBxfi9ufz7917qzDrbeWE3ZhocPU5Ly11JTRymViyVEUkP1gBPFhbi4vb635v7r3R0dhVMOZxtNSzyGR6UG00sqX0xjxKF08FiPwb3JNv6+/de6NttOPCUdLjhTyFameIxVVPMY0ZlN9LQu31JP54I4+n09+690A3de3Fr64TLUmKWmQSLHICqkKoKKpWxNrj/X5v7917pF9V5Sdcy9DUuhpplNLUqwJAR+Cv1tzcc2vyB9PfuvdBj27sNMFnqrJxUStQ1DyzTGNllUhl1RtG6W4C2+g/1+b+/de6Dra2SoJ1amklaFoapJFhb9tkjUag8ViCT9TY3sbAfX37r3Rnuut+V2KyEPir5oolkAlMckzmWG1k8rqb8/m/AP4+vv3XujeZfeUgosZk6aoi+2nhEdWZADaUx6izPFwbtzY8e/de6Ajd+d3Bj8vSZzHZv+Gyo3kj8QYw1KsdIWaNBa5A+pHPH4+nuvdDN138gYJ1NBn454qqJlSWq1ER1DFtAkS36VJNwQD/AE+vI917oxFN2bQSGmgjnjdpGQo5dgVQgkLYEi97fk/6/A9+690o492RVZlHkLguAxiPJ0kWu7G/5H559+690pKTcMGnxNoaVgCX8gDKgFgpRRe/P1+hP+x9+6909wZFhTieNDxZG1DQiXNzy3NyTc2uP8Bx7917p6pmjqoZmRgwVGkJYrGFIF2j1NxqueAD9LfUcn3Xuu4X8siimAEj6iXlDKiOOCrtz9Lf1tz9Pp7917qfS0xnqJUqbRRBQahiAHZhxdW/obG3v3XuotRDFG0gkMixPJdHUMWKBrXCJa/HN/8Abgnn37r3WOQUclRIyVMsKrDGAXEiayF1AEG9rW/BueLi/v3XuoirJI8ZjCMtgIz9dauAxurWAN/z9bD62+nuvdSGDymQG4ZF0M7WCsq+nQDa35/P+sb3t7917rMkDsscMsptHG326upRQQbtJKyWAA5txz+b/X37r3XOhnOLqVqIXUeTWDrcOahGurKGsVCkA21Dj8c3Pv3XumtlimmqtOlo3LMI1drI5BIXWpH0PF/z9Pfuvdc46moWPTG2j6K4TWGZFOkBlUgEW4t/sffuvdQ5IHkmjIkIdFkEhYEJEpFkMoYn682J/wB49+6916NIYgmmZBFYxvG63Z9akK6k3Nv6WPA/qffuvdYT4GdmLIDrWJrxG+kcE61twf8AA8e/de66aopwWBiYnQIw8fov4/8AMLdubE3sTf8Ar7917rtAqXWQASFF0ovjYM78sdSqCAL8+oH37r3WKF1SxkVpWCy2KqFA1GwDaifr/jcW5/Hv3XuuoIn8YDCySMPGqAelAbu0bNzrBPAvb/b+/de6d47NIPD6NFgxssZNrW1iO1if7Q4BN/ybH3XupsSo0qPpVmYqdQ5Ho+ot/vuLe/de6fIgdEzoy6SD+yXNjY3DAfj+pI/4p7917op/yHzcuPw4SQPLJNZBGrytGLgrrXSfwDyBb37r3RJcPs6nytS1fkw8cECPJFLH6VF/XpDMQWP1uGJH1+n5917oNOwc8KDzU1BHOqafFEoYEVUg40sV/LH9NrA8/n37r3VZHyAy9Xgah6WslkjrpwKpog5aOJXBkjjOj+1Y2+tvfuvdEKk25n925V28UkiVk1wwhZgi8qtiAF/3i/8Ar/X37r3R8+lfj7UUmPiqsnTfdxx04aL7lIgY1Y6jaSwYj/XJ4tYci/uvdDXuGOk27jqhI6eFFiUJNKEVjG1roq+MX5P1vx9bfn37r3QPY7PpuWKamrMXlBko5PBQ1y1ogx8SnjVVQRkE3+qi/P0Nr+/de6Mx151diqekXJ5FaT78IsmtVb9zWRISwAVdRHK3+o+p/Pv3XukP3tu2XamEmpqJWjXQ5Z4tRQlV9JjIvdR+b/T6W9+691VHvrsapmxtfUVORjkqJS/jLSllva2ghybgD6A8C5tx9Pde6Lr1VjZd4dgUkCRpLG9cJZjHc6fXYtYcW+tx/X8D37r3WyP1FtRMftnDxxzRUnho0X7cOI4ZyI9SF2U8m/0H4/1yb+691k7K3pX4XGnCxVS0y1AvUMJZBG31GmRSbMFsdOr6X+o+nv3XuiJZ3KR5DOgUsRqUpWDTNF61djwdOs8821f0Fre/de6Mh1xSVFNj3zFjHHFCVkiUadYtcqpAHA/HPP8At/fuvdBf2VvSesephaUwwKJIokGlgpUXLKTf68X5sfpcj37r3RQ84lfkXRFd5Y5HYmxLNGCwcGPm4uQb/wCF/p+fde6lYPCq1O9V9sbUnM8kjvZkjIBKFv6njj8i3v3Xupyz46TJ0kYLfctMqw6rrrhuNICgWuD+T+b88e/de6GfDbXxudzsAyT1dPTwxmdGRFZ6mriH7UOg8kNf6/4Wvx7917oc6zZEy0tPSJAq08lmQH0OpIEmpgOR9LAWsPzb37r3UvFbPpqeRIIkUySoVkkkceKL6MrgH6MPpz/Q/wBb+/de6U9DttK+GOGFw70QeN44mLGSIsVMh03GkfU/kfX8+/de6DHeW1Io0qQ0iimppiUqadSvlUf51Sf7Sk8XP+P09+690hKfNHBU/hoUV4XTRKiqDKsb8DSWuQR9fr/T/Ye690h2rZKuoekkQSTvKGDvH5NahrqsyH0kr9bWIB/Pv3Xulbi6BMbGiBQ4ndZb+NlkNhx6vxa31H/Ee/de6EWCkmrUCKqRNJVLJJPMi6Y1SLTpdkBsATe/1AAHP4917pqr8BXUawVUizeBpZ0iqSLwNMp/Sh/p+RcAc/UA3HuvdN0U80AmiEaj7ydHLupcjSdFo5COL/nkD+nI9+690JNFjMvlInkeqWaSjpqaOhpvIsTNACQqySG2oqL3Nz+PfuvdIbKDIPUxxVJKiMvFa/BIt6kUcMQTb+g/At7917qcmInjolaESBZY2jaQsv7huG5VTqvz/QD6f4+/de6cqDLZHCeZawTGmeJINDsTEUJVRIqn8ixs31/ofx7917paYXNwVkko/cVISGhkBHjZE9Nzf6fQ3H+x5+p917oRMZVrPd1qkbyGJYlaYRpGijQzlh/T8/7z7917op3yOxcNVjpKedolZ5dcsja5GbQSSNdgCpspte/+A/HuvdFG2lBSLR1sMbKtVBMvoNxNLFcASwr9LD83+v8AjY+/de6MRg3p4setHWOVqPGsjJI7ITf1XS9ibek3/rxa1re691NxM8qZTTSyyzUbHVJLMAtn5Zwhte1iNJ5H1/qffuvdCdHVGlK1NRI3jkiVYXqV9LRqS90f6c8/8a9+6904U26KOrqTEpB8aKIvt5FEoeJixvcWtyP95H+Hv3XuhTXFRVzCpztbRyzV9LDIohMRWMC6COZU/tAf1/2/9Pde6gM2MoZlpaKIuyAaCpIjJBvoJI4P1aw/A9+6908rkpqSMOoiuYmZSxI4VrWPI/3r37r3TziMr/Hb01TUGJCpCNIUMSnT5NP4tY/7A/T/AA9+691wkNLUNVyQkvJStpgGoEmMDwurAfQ3BIH4BFvfuvdNsNTDSOIqlUSSBzILwm0ljqEb6eTwbm9x/Xn37r3UTPzUNXSUklHWJJUPOXmWNreFGAUxslvxYkA/15/r7917qdhcOIRT1AcpCTGjsNLKUkc+UkyD0XB+n0Pv3XulBnY8dF43pYCEW0kklVpktDHcMiqt9J/PA+lrX/Huvdeocis1RJBFKqq8Uc0Bj9LqkZFrL/a1DUOfpb63Hv3XuuG8a+gixZxkjJLUSTCSrYMXV6Z+RCGb/bsfz+Pp7917oiHbeVkWsx+Ipo3WFZzHeBAixxSSXDsU+pHFuf8Abe/de6tn+FGVyW3sFjpKSsfUIIGWEyOBICATKAv9Txbj8n/H37r3V3fX2+IM5QwQzlTWCJhKJQQ5dlHKH6cXuCOb3Hv3XuhNSr+2YyLArqwKq5XhZHGhQB/ha5v9b+/de6aZKrTaZlUMDJrDAnQxXSzBLWt+b/j8f09+690y0ta6zPLFKFsf2pVtrk9RbTpb/A/T/jfv3Xup0geumZ11uRd5Nd73/I5/3x9+691jj1qXVkeOGMgym5aQo3p0pf8A4n88e/de6jyxtFM3jaYxiRWjZW1MBoB0sBf8354/4r7r3XKWoqECRKbwF7xx3azC9iQDe1z/AMV9+691jrmEKGWVGPNikbEyhbcKR9Dz+T/re/de6aqKsatkKimmheJlLCYp64ySPLoQ6gDa30/1z7917pyfV5WMcTDSkoBF1MmgWDBSBYH6c/X8H37r3WBaaRpZGcnRIEbQQoCWXm1xccg/8Uv7917pzhhkcgm2lbGwCjg/oF7cm4Pv3Xus8uLb9ciOHLadeoHjTYAEngC/9D/t/fuvdeSgJKRaQBHJzI6abOwF7W+vH19X1/p7917qDU4oq2tQSSHBsLAksQGt/sB9PfuvdRjMmPppmeRIY0Qghibm4sxF/qT/ALzb37r3Re+2/khtXrLCzy1WQhWrSOR4FEihgqC41WNyf6X9+691RT3188959gZSrxmBrqmixnknSL7aYo83BRnVQRb6/j37r3Vfe597ZTMlaerk0VAqGlmyUtQ7zVXl4VSv9P62+pvf37r3QdZXMfZ6bqCZLxs9yzsF4OkA/wCuQbDmw/Pv3XuuNTWYp6SOokqpIqyDlYZltG/puGNjz+bcH+v+t7r3SMqt3VaeQQ5XSiqCIZW1RyBhd/AALW44t9T/AK3v3XumhcxjK1kf7gwl5EVoUiIdmsVJLg8/0+nv3Xuhj2hQfxSnljmdoC1jRVMrFIYwLoTILfnjk3/1vfuvdcajA5jHVLJIs0gRWLxj6eNnuskeq9wfr/rfge/de6yLFWQMjh5NMjAKn1MarYkOxAvxfn+n+v7917oe+toJKknVKFWFi2u5BAYEpr+uq34+lvpwL+/de6M9sGop3y9PJXKcl4ndXjkPjtpJEYLsDxexFubcfS3v3Xugs+Wu64YsOtBSxR0TsC91l1mNinoRr2AXj6Ef7H37r3VQ1RQz1WTkqp4neVpdTyxqGiXkWkYEmxta34/1vr7917qTVTyKBSQRw6mIiExjKEFyLyi300/Um/0uB9Lj3XunHB42oparVXVcixK4Ytrk8LBCGBCx8c/m4JsbH6ke/de6M1tXfGRoDBDTVBeABV1QSkhQoFzZ7Gx5JB/F/wAe/de6Mdg91jOUiyAo4YhBqUqzOAUuA5Nibf7e4/qffuvdKB8XLU0N3jiJRlDxghJlDN6dJHFj9Tx/vXv3Xug6z+Hp6yKSGoSMwiRomj8YL6NdniLG4XV9LgX4vxzf3Xui/wC7dlUEddVVWLpI8fTRRgw08DtO4lRPWuo/S/8AUXtx/Q+/de6ASuw9LT5ESOI5CqNNJGGZlDMShEitwebX4uLf7b3Xugh3LgGosgZ6cwa3kEwCkBRxqISNf6XH+vyTfj37r3UKGhNYzMYJjVF01yaLLZ2+l/wB9b+/de6WFHtBHlEhgLtGxbWsoblksWIAsQD/ALz9Pp7917p/x+0ammnadmOifiOGY6VcK3AZ/pfnjj/WHv3XuhHxm1PKGrEpJIY4Yh5AoZ4rr6TZwR9b3HHHPv3XuhLwNHO0ApZBDHBayB4AWP8AZdCbX5B4/H9Sb8+690KOMwlKtFAKWVkQzOssLXVxIgtqefgEXPFgLfk+/de6efA2JjWjWRfIXEjvqUsxZSGCMvB4Nvz/AK/v3XukvWoKipip1ch/KDpckak1hm0OOQSAL/X/AIn37r3SQyEMklVPL43LxVJVaZ/V46dW9JR2uTx9L8/n+nv3XukduAyOVgkRWBJ0BHEZVGsbHSL3HFr3v+OB7917pcbBWOB6YQmqp5SWHm8PliAXgeORrg/WxJB/4ke691a78YY6kSQzzojEzh45PU8yFWsrKQVKg/Urcpfm30Hv3XurSdr7pMMyqpLBECS2clRwOUYEeo/mwsDaw5v7917oUaTd89NJG1PXztJdCsEYKlVvbyyuxsCtwf6H+nFvfuvdOld2wmFnWZ8qZUiUylAVZGmIBaObUOATwTcC/wDT37r3WTFfJTZmUxsrT5SjSeOqmpqiBpo4lWdFBcliwuOQVN7E3N+PfuvdFS7R7Kx2cr2GLn8oLvcreSIuGsygg35FrXvbn6+/de6Q+NzeONRS0sjxw5GYsy06eTzSqo/ckkZCA6rcEjixN7m/HuvdCjQ1tMaFTERYBUk1sIklkRy/kuzMLkGzC9/9jz7917qZSZaoMgMbqApDJZyuprcAOLGx+nJ/x49+690sJNxzVk8QyMxkaKJIozPK0rRArfxIxP0N/pf8e/de6eaOskmhd6VXWO6tKiMOUjb0u9+B9fqPr/T37r3Sjp842PaZWjFQxijWB2DO0UlQA8Y02HFla9rkG3P49+691Mg3orNO4g/bpkYNJpQsI47DW4vxY6r8W+nH1v7r3TZWdjYyGnJhqZlrInd2iZfU0NgUeOQBQwNzwBxxc839+690jK7dc2WBD108anU6hUkNxM1yFNzz6eSbj6EW9+690zM05vokkmFQTaVkJVTawaUAjj6DixH5Pv3XuueO261Yz1k9ZS0M0KmNQrspIcldLBtXqFuSCBYiwH5917oQcM9FRNEHyURMahQTK6KzXu3LkE8/7G5+nv3XuhGod+yUBNLHNGy6G0/5QdTsTf1szBQBc/Uc/g+/de6Ejb+6IssCskpViWCsoDKOADqIAI/PNyPz7917pc1dFUU92aKCrL0yyBhOJCENuAiEc2/oTY3v/h7r3TH45xKWjTSqxIsamMXVXJBfQfob3BNzx9P8Pde6l6SiiMxyEm3mbQq61a+kkC/055A/4i3uvdZPHFpfxhmZB6Vb9Ss9wXJP9bfSw/It7917rHDDMahH8LDSAVW+pLi7Fvp9bj6/0v8AT37r3ThkKeSoEdUKdKdpFVOAxVypAYab3Fhz/wATYj37r3UalpZZJlV/GoYMDIxuiC3qJJH+2/H9fx7917rHNFHFIHFQhMb6UDRn1FLk/QfTn/kfv3XuoEvrlDCJA1wVJIjSxN2YoLAn+nv3XupAdnkRgEBjI0qH5LAXJtxe44tf6f4+/de64tBI8iSRBhY3kIIa62JP6LW54+n+w/Pv3Xuu5YqjSQBI0YI1HX6j/aBcfjkWtfn6e/de6bBBBSVbTxwyPUSsXeSORv22YWTUrkrb/DTx/Xj37r3Tz43Kr6Fkd5FaUlwrO31VFEZUcHVa1h/UEce/de6doagmImWLW0bGIpUv4Stzq0RHgFh+TY39+6904iWhMEklRGFlBJghjLlU4tr1A83/AKE8c/QXPv3XumfIV0bRqVZQ2kcHi5tb/iDxb/Yfj37r3ScTJCSfxWAa7oCWEd/p+n8X54/3xHuvdP8AG3jiWWRXWTTpVmsQQSbDV/XkX4HH49+6911CJZCBZPGoI0kgadXBC3Nzbni/v3XunanloaaGSHS01VKyKFtZVVTdihH+BH1v/sPfuvdQauXxzSMxKuDZdV2CgEFQdFhz+Pp/Qnm5917rNHOzuzWRmHBkBuysLKI7C3H1P9PfuvdPCI01OqBo5GKgMXFjpAuC7f8AFLc+/de6bGQoWVj+lbW+uq5uQhA/Fj9b/wDE+/de69GII5UI1IXA1ob3BCkfUcWv/Tn/AFvfuvddyTKZGjKkQsfze2pPULW/H+++vv3XumaSQBiwj8nkLAqQWRS3Go3+n4/2Hv3Xum6RKlJCRT+mUizqoKhdJF2H45/H+2PHv3XupIpkiETCQuH5aNgpVWFvUCObA/7f6/09+691yLkNZrMug+pVA188EL9fz/sOffuvdcW4FgApdRYp9F0r/W/+F/fuvdScLWS4+tgl1KdMret3Yh1LH0EX4vwbf4X+gt7917oQchFGYDlkcq8wGtBp0gtyRpH44Jv/AMRx7917pNipZ4iI1N1DrITps635IP8AS/P+tce/de6aaj0FTrDRs3EovZ9S8hfpxf8Aw9+6902ftX/sf5z/AFB/1P6v9b37r3X/17lsutPJXSyUYeGASOUUnSyopKMpI+o/H15HJvf37r3TWkE0rLbS0KySR3JHqR11svP1Go/T/jfv3XunKCl8kYiYanDosCKt5GD+l1hQmxABJN/of9Ye/de6UFNBLjYpI0jdFnZ4TIrhpSwXUPMTzpvzbkA249+690zzeejj1KgnMgtKXA5djq4BB5A4H9AP6W9+691HSujUAhGfU2mw4EMyoPUw/Kn9R/A5+n5917rulnUOYGCgSFJpjqMjq5A5fVwbizKDwAQOLW9+690ozT0VS7R42paoWKDzSGqVYislrvGddgRe9hxYAf14917pnD+B45o5DG6ltLxMUlhZidSoyG6i9/pb37r3TlBWR1UUgq6WWpM37dPM8hULLquskjrcst+bH6H+vv3Xuo60UiMkomlMYkAld2A1E8sEsb6Qbj6D/D+vv3Xuo9ZDL9w8Rk1xARvG0A9J1Aa7N/UXs1/9iffuvdR59SpIFYRhHVSrxi6i3ARf6c3Ok8/4+/de6c9EkVPHrkSSNiZESMkKsjrpUFR9DpN+T7917pl0TNIVmXSoJ0gWubfoZCv9DY8e/de6nEyOrRlRpBDkG4Istiuph9fxb+vv3XuozExDyK1wqnUoPrBvcHi1jpv+b+/de6U9NnGbEfw5KWVAzq71k7B/QkllhVCfUungA/TgAHj37r3XVdkKEQww07TCJ0vKrx/bvc8sAijgE/Sw+n5/J917pPhtQZmumt9KuSfSrWKG5/rxfi/1Fvz7917rOGSRNJS7LIFDx2BZQLG5UC17fm/P+vx7r3UkeYyQ/vvTlJVL2CH7hQboPUPoPoB+Dc+/de6e1r6mRpG1yJGySRqZFSQMWb9yT0kgEcgHn6e/de6jSZQM0SmpcTJpW6E86eFOheACAP6f19+691mnaV2iqC6hQQraVIa2iwvF9Ofz+fzyffuvdMrqZZkCSW0l9F0CBl1XbSoHHIP1+v8At/fuvdRl8UdQYWldJEBLxglrK4uRrP1vf6EC3H9Le/de6lPCDFDPDKhGuWEwjl0jRdSysh+vNgP9a3+v7r3XFKowrErh2LKTYgK12Jb1A/gD/WsP6/X37r3UVpbnUzBGYn9LAg+o8en6f8V9+691KpppVkVHAnQgABdWocXHk4u1r/2TYD6839+690+Pj2FD935EYOxVE02DXvcED/bf7z9ffuvdJ6WnAv6GMRJIMbMBCyelg6cfU/7x/t/fuvdcKakYzCADQhYkgi8nPqDi39b3A/ANv6+/de6kyNLTmWFhqXVrWSwDO6Cy8nkXH9QP9j7917rDHMSVQRmTySL5Qb6lYppUsT9SB9Ppx/re/de6412Xx2Jhklq5Y1REaSNFbTJUGO+tQl7ahb/XPJJHPv3Xuq5O2fk7ks1uOfb+Hq5cPiYJJoVgaQpVZBomsGZQODe9vxax9+690Rrv/uSJdvxUNPWTvkWlK11Wiv8AcLTuLmLWxAAuRa31P449+691VL2dvpafI0ySTs4VGmkDzapask6Ynl0fhT+LcG/H1t7r3Ret+b1wQMD0NNURgUsb1Zqah5DUVpsz3iHAXWSRY/T/ABt7917oqO8MsKus1UvkaSRjO4UtrM7MNMNjzpsQFsfqB7917qx7o/A0HVHXMOWr6WM7g3TQyZCVpPTJT00kZaBHdueAVYjjkm305917oAd8bnjqJMrMKySqmgmkmkeNj6NbcRa+f0hgf8PzYD37r3QY4DZO+uzskmE2VhsjmqmeZdIoaWWobXIdSys6ji5axP55uPqPfuvdXM/Fb+TD2Ju5cbu3vjIybRwbrHUx4GJGkzVXHJ6yGA/zYNrj/A3IB9+691e30V8RujPjnjUl2FsPGy18LSN/eCupYazKetV8itPJcrcknj8D/WHv3Xugt+Ve590puqgm228T12NwXmxFGoYsK6KR6qGpg02CkeMeQGw02B4PPuvdIuft3OzYqood3LVV1fUY+JJ6U6g9DXPEBaK/pCq3IQXBAuLe/de6LKRPuuPI/f1L0k1NWulHIjlJElpgAkxcWKN6bn6ck8E+/de6sO+FHzBqcHuOPp7tLJvFUSmBNuZLISXSvS9o6V6qQgIxtZbk3FvfuvdXRz5Cmq6amno31T1EUekxlWs5FjqIv+fyPqPxyPfuvdRqjGrVw/ukICD5E+okb6HUB9bkc3H+29+690HOW2/FJ5qeekWrpJllSWKWIMqUyxc3D8Wvz/seL8W917qqD5LfBfC7hq5t59cQCjy4809bjY0CirZ1u2gJxc8k/wCN/wDX9+691UluLa+a2llqnCZjHT0NTTzi8dUsiySHQCES9rrq54/wuffuvdJfNxjHRxuHkeqkaIOkZu8A4ksxH40kf0/3j37r3TYP8s/edUa95IwumMl0P0dj9eRbji/v3XusMqSur+GSGKREkmkTUXuQxIiVif8AYn/Hj8e/de6T1BAEtPUUEzVTS1EomViZBrJbU1vxyD9P9sB7917pC7llnkMcBlmd5NTSl2ZWFOxNlLD/ABAA/wBv/X37r3QObgwhmmp1qKCVhYyUtONfmdl9Ky3UDSTwSAfrYm5Nx7r3QbZ6ipsWkgqJ1p5GRmkjeMaoyV4VeLcggn/H/Wv7917oF9yzV24cclBEiGhxSsAG0RMyO2pSCANRuSLH8f4+/de6CaHbM0U0tUKZ41p9Rd2ifxgsvIjP+H4Pv3XuouC27Lms1S0dLAZfLWxDUqXWRl50heeB9D/j/sffuvdd9z7GyNDXnIpQPDQ0sEMEhWFkMsyKBIFkA0jkG/8Aj/vPuvdF3anTTIbiN1IK2IOlT9AT/hce/de640qyRGwYMpcHyEkNpB5vb/ED/eP8ffuvdCTtueGVzG5sHCiPm4uWB/URbkWH/Ece/de6ECuwlLWwCFomjvGWSVASHDetYwAP+NE82/r7r3QX1uCqsHVR1dGX8yMjqUVkUBSCvP8AtPP1t/rfX37r3RiustywVtShrpkWuKDXyCJn5A+vJtcD/CxANvfuvdHh65rctSpJU0wWQM1wwFgvqOkK/BBB5PPv3Xujf7brayvehFTMsl08csz3eSaVjqVI1k9J/F78gfT37r3RUPkj1pTUWQfd9HEFVY5Yq6Ip61tYSSG1vqRfj8G354917omdLQ5SSeGvoY/LHyscMcYMhAbUouQSGIH+x/2Hv3XujWdV7/qqCBFqzDHNARGFlUmo9J0FdRIFx+bix+g9+691YFtLd1O8WJz+KraetnhpXkyGOkiNgR6XGo/UtbVxaxPH9ffuvdJftbYOJ752hm6aej8VfJBL9g0qRs9PMgJFtVzpsAOT/X6AX9+691TLNRZnqTe0OA3IrQ0eKyMIeJR45qmmMup0gPp1FlsLhiP8L+/de6tM637uwWUx+Dx9Di6ZIld5lniikWoDFRFRxVMrfQi92/skm1vfuvdG5xOdpMop8gV3JsxZkRQQw9ARbWAN7cf8T7917oHO1dpz1EU8iUrTSVaubI5sVR7qFCmxK8ctc/gH6+/de6IbvJaXAtGgppocuk8zmtWUuojVfGYZkYkW44Nh7917pRdP70rsdnKSWWcpClpJjIChmQPyYj/a/HB/1j7917q1/ZGfrhFicnBpjpstrVQEKpeOwR4y11uDfUALXuCPr7917o7+CeorKKgq46aGqqqbny/VSwsCxB+hAsP6X5H19+691g7YM9XTRNBGpnakRY3RQxWS1ytz9bfQfU/0P19+690Wfa+AyEeVeoNU1MwlDzRC8TgBiVdnP149VvoPwfp7917odt8Y+gyW1Yaq5q2poijP5gVZgvqJKn+yePobWJ+nv3XuiKZbCUdBU1FTJNIiPMZYWp3LMgU3lZjfkLz6Sbf05Hv3XulRs3KzY6SVqaWqyEMs0PjJKrE8T3bR6P6WsRf/AG3v3Xujw9Z7oTP4eXE5CGJtdnEMAGqAKlgxAsbj62vyfqL39+690iN70q0kU1M9RPEjTO8DSBmZXJPhTQvBBU35/rccce/de6BzMbnodl0i1Wer1pSqNUxhiyCVEBa1mNx/ibjj82sPfuvdAJsr5gZTPdk0G39v0s1VRjIxUpaNmaEQu/BVmPFhybWAP9OD7917q0Kn7CSOeMCSemkkhhI1koBIyj9q6EgrfgHk2+tvr7917oVaTfH2ccEzzxXcJqVZA8ZKkcF0Nxz/AFP+H+Pv3XuhAxnZS5SbRUzyO0mj9qIqqXVrRBWQAkj6nn6c2vf37r3Qx4PLmWFQ+hkdkZVcehibIwS1rm9yL/7D37r3S9gYSSizKDHqDF2Meq1tKhQOR/Xk24J/x917px1wBisZSZSgLpqJ8bNwh1L+RwbH/WNuR7917qHUzsV0GUuANKrr4J1G5Gjg35/J/wB79+691FWuQHxgBQB6lUgB5LB2QsOALc8fn37r3XKCINI7CVvHKEcKx/ckjj9AMZPIKgf7wL829+6904TUExBMcitSSIVDSgEyMCDEkSx2IbkXJP1+lwPfuvdNpWaMlJBI2lHeRS5sHP0YKCPx/Z+nPP49+691AqFkkhMiBDGNCtqUD1IPppHpIB45/wAL839+691hgpUEkkmp5BpUsICDIXAuxjjPH0uSPoPxbm/uvdS1YA2SQw+S7xl1dZVsbCw+hb+twQDxx7917ruGJJpFjklMoAHkljB0cMGUMG/V9bEG4B/FvfuvdZ5UgfR/u4RXVIwkcbpGP7WthyTwfyAP0/4+6901uiSpMIUkKFxwFKyOTb1Mh+lueV4P+9+691Fm8EVldbSaCkoYaj41XhiSDyDYcfT+vv3Xuo4D+PTTsNQeQGKQsyrGxGoKWuefr/hyL39+6906UVFNICqmJbWBYExU6xqtiHZSOb/km973FuPfuvdT1p1CiJxLJYnQKeMsgCgkyowsdQ+v1+n1vb37r3XQMIWWN0Zqh3TTpaTlbfrNzYk/kfS/FuPfuvdZkbT4hHp1tfgnSbf2ksOOf9a5/wAffuvdOQRwEdnWDULPGSNA/D6nuTq/pz/r+/de6Jp33K8uRip1kkYMw1IAWGlgq2UN6QeRe4tbke/de6LDvTOUeCxUMUtZDRwwQs5ieRNbThSSXYH8n8fT/D37r3RBd29xRUeUq5jRNX/aRSfZJER9sauRCY5pi/Lr9GKi5HIFvp7917ohOcnzG8cxVTVoaqq62sleEyB5IGLN6iqz3KqP7P8Ah/h7917owfU3TWQo2ir8ikiU7WMsMaoY9JN9CBvoOPqPr+fx7917oyuYyNLiKeMJDPTUMCrTNo1GPV9Gd2U/W/P15vc3v7917ou2+8jiq5o1pqms/a1+c0zsI5XIJLNqN2F7Hm4+o55Hv3XuufWeBpqvIUQ88kmuRZRHCis4YORqqXYW/Fl/ofp7917o79ctJjcPGYBLMYY18VOsbMsrBSzSyuSfQtvweeeBYge691XB3pkq3K1dcxVI6Qq6SwwMRT06lSNSR/UA25/x+vAHv3Xuqe+6MO9I0z0mQnkkWrcxUqwMsLUx+pBH1+lzY/4j/D3Xuhy+Cmx8ruXftDUpRvNSRSKaitijJWFdfpV1+h1cDn6XuCD7917rYfyIpMFiYKGGPwiKP1yvb01HjvpjNubD63tyQPfuvdEB7e3NXVlbVwwV0iFJZEfyKWkdAbKAQOBcDjj8H+nv3Xugw2ItbVZS0I+4bh3W5DFPrI/kf/C1wLX/ADc+/de6OS2Ulo9pgQQGFDBfWkR/cFvWqq9/rb8W5HHN/fuvdF/ylNDWyPHLTrPFIzOdZsVP1sD9f8CP9c2vf37r3QQ5Kkp6GqWaIPr894YlCOsao2kA6xqIPPAP+3sPfuvdSjXClx08SUaaag3MEilSfraRWQfQk8A/T/be/de6Amry8dNnYmLOJYqtVQVAHiFnsEivyCObH6m/Pv3XurFOrsDPuKPG5GigEkkehpxJe8IZLpJqXgqCCefz9b8e/de6F7d8WUoIKaFo4kMsXpWFbytbh3IBNv8AD82/Hv3Xum7a1PDTVVPU1YStjlAVo53kSNZHLKxkfVx9SB/xT37r3Txk66nTKTUmPh/gwhinjjanlJ8kjC7eWVeCth/jweSfp7917oM93NHT0UGBmqYmqary1T1UM8ckCRMFeOI8HlrH/EHni9vfuvdApUQRU82mYCQSxsJJYApETM2mwYgcgC5tb63/AD7917rBJQUcMhVFUqZEdp1jQyEgAopYfluQRcH6XPA9+690qsRSR1Z1TymmDIxMUkZIQMbXjCcj8c/j8i/v3XuhMp8NJFSpFG6MzIFVXKqHRVMhXSOf6ckf4G3Hv3XuuNTDW5BoMUyvLDrDFNLJDTsEViyKbcG/1+hFv9b37r3Uhtu/a0pi8HlZpETWdCCwfhiBYkXP+8D37r3T9U1AxFIJ0pIJy1OqyGTTGsJVTd4/z/UccX4/Pv3Xug4myFLWTxo0cSSTjTGZHGldZJBia4sQefV+Lfi3v3XusdNK2Lmjlq2knDM0TgfpEYY6nUL9bcEn6f0PHHuvdL18dT7jo4n1U8YVUSaP9IVC10cSNzcggkE/4H6ce691m2/1/VV1fLSUplSGGoEeuKNZzLLNGXjWKNbWB0EccXNzxc+/de6d8NGKMPBUqUNNOq+ZkPkLCQhkaFgT/gQb/wC829+690HHe9PS5fbUqLT+GUxtFFKCFZy9zr0N+fx+eLXsPr7r3RAtsz4+myb0kyrHUUsgcySNaSdID+ji3BI1D8e/de6ESPLNPlGSrZ2llQ6JA2lgoF4kDcc2sP8AH6e/de6WkFJUQOJDN4PQ4UNLdmjdB43YD+weSALm9/8AAe/de6UiZiSfGxUEzGdI2IjUmwYMhUkMbHk2tf8AP+PHv3XuoeNiqMatRJFDIUl8Uo0lm8Uji7KSP9YcX/2FvfuvdLzAZyqyfkom1jQHPmqASjFf82qsx4+pPBBPv3XulvhJqo1aK95IWAXyCxIGgRuSzXvcE2t7917paZONGphBEJWdY5QWSMFVRhdXKg3+osbn/H37r3SdoYK6ihV461pAfEzgqgPqQSM5AHHJIH4A/wBce/de6fkqXhlSqiDQAymJpV1f5yUAiRk/3ixFr/Uc+/de6dKvJw5Kc+RI0h8YCfcXR5H0+NpFK/glTb/Yn37r3UKKgpJKcqg0PTXkqXUKHihbmMknlkZrg2vbn6+/de6f8PlfJjKrGwMFkqBTwvF4WdXjMhKTJK/1W5a5vcm4J44917p6yamjNN5YnVGgaJS6rM0jNdXsw5s31HBPv3XuoOJ8NPWRyKYw8ou7abNEIxoRQzfQ8m4HFrD/AAHuvdMO9ZIKeKskcBTCGETEAORJEB41En1FwSP8SR+PfuvdEmzm7cFQ5iSTMyQusPkKwyj1IwPp5F9R4HH5/r9PfuvdGB68+XO39r09LT4wqEhjiSNIgysqR3LF1b83Yi3HFuL39+691Z10r82KKuo6GetMixhlvNGFDsTzo0fgWt/tz+ffuvdWXdd/IvaW8qWKOOqKzutwhZVvKTySDySFt/hf6e/de6ME9RFloIaikdNUygOVQBTGFtqA/qfwB+b/ANffuvdQxAh8ZECxhdQ1gcq9/QSvFjcX/wBt+ffuvdPWOo6SZ0gadYDIQEdldy5IGoOyfp5v/t/fuvdQK+nNNVTwpMpCsFcxAFX44PqsbWtb/G/v3Xuor0s0FhHG6Go5SaS5UgC7lmP1Nxb/AG359+6900ioCv6VLyoxGoepWHHIDD/X5+n+v9ffuvdSKh2qUVZVcK4DTWC8qDx6rDm6kcf8Tf37r3XGioKaF9UEQp0mcs+kkO1gBH6iSebfS4H+sb3917pRR0HmKEgIVZwrEqCQVB0KSf6k355F/wDG3uvdZoqSIhjKWEisx0H6Br/pYKP99/vXuvdPlHiUcpIjWLyKW1W0AIAVsPra9/8AY39+69041mLspAYuUsdKqb2d7jQxsByT/sPfuvdR0oU16J2BdgrAEE8jhbgcDg2PPJ9+691DypoIKchkZHgVS7lkUEMzE2vf9JFz/gbcfX37r3Vbnys+R+E6swlSgq4DXeF444fuEEruykGQL/SxU/1F/wDb+691rdd1/IfcXY+4W+9ydQaaWZ2SISWiRQShChSRe1ib/X/ePfuvdFlq8rJDWCYP5pIZnbyO7oLPZQCoABX/ABuRf/D37r3Up5VnjFbK3jg1IZn4aKJ3AIUMxJJ5Bvz/AK3v3XumLPSpLzHIkrOy+MRsQrqp/wA5f6ggAfjn37r3SckqEqIpaOSOQxhY9dU1tLpqtojN7krze3+H59+690H+SQ0ld9vBP93SeRWUMBESkiaidRBPFx9ebe/de6f6bF1PiaXFBauYprSn1XfyCzKALC5ueTce/de6MX1uuRkxdFFl4/sZpw6SxTWFOkovZz+b2tY3IB9+690uKqg0pLURVckrUrNGGaZnaZVX/NoxHP8AsBf8W/r7r3WPC4+esqoIJJIp5qllAUtcxEycKxAH+tyP8PfuvdGn2lsmowiOlTTQCoESzCBJQ5kEih1BZRb/ABtxxf37r3Q99d4J5YZ3elVGXXJM8aoxU39Oo2NgCDz+eSf8fde6r0+YuTklzgp46mnYI7xzqkoRU0G2lV/J4554PH1+vuvdEvxiw/bF2iYuoZAkshjEgJJGmQ8XAtfj8/649+69031OSSOnKtTLG6yMVTQjMBq4vIBzccmwH9OCbj3XumCI19XO70qug1G4d7Rg2DaVVSOARwDf8+/de6UuEXN+bUUKxqyqWEhjhBv+p5Lnm3/G/fuvdDvtfceSxktMomYgupkkGt6chv7cbKwuR9L/ANfxxf37r3RvtpZOHO0yysSJ0UB5GkBV4QoAPAFmH+N/xcW9+6909T7VlminmTVMhMlzD42b1ghTrJIJK3HCk/05vb3XukLV9eVtbTSFodfjfyrEpjL2BKobra31It7917oA979SNLI1fBCkExcpOircvGpPOlfqRze1iT/tvfuvdF73ZshKKedWCGNFVFkICSiyX/Sx45+v9fpxb37r3QVPiq2kPmWNpkYoQY51RUiBu0jK39ofix55t/h7r3QnbSko6kCir2SnMpj8de0ixhIy3rGgWLWH15+vHA5PuvdCU9Ph8fXeOkqI83FAo0yhQY0Fhc31G7E/Q3/3jj37r3QjYemgr6F0jpRTwuUead5CiRqrAhDH+b8gH/X9+690qpsWNAkoqdUWaMiJANT6VtrkNgCATYge/de6wr56UNSGWolIQOIxpESyHgkAi4/19XB/rf37r3SswG1srnGqArSoYUSWyxpOs0koIGkuyMEQC7m5I5H1I9+690HeUo5qN6/7xDTZCikETwyLKut21B/S1j9R9AxF/wAn37r3UTXVfwsyiPySJDGysY2cu3PLaebD8c/4n37r3QRr9zkchqdmSdJy0xRRIHj1CyLquFAH0BBPJuT7917ozG0cRTyJSQwhqd5BE7yFb2B/SUA4BPN+OeDb37r3VovS+JjoMTRNHJJwkb61RY7W4Z5WFiV/qB/trce/de6Hyi3DNT1moVrEiUSTiFlVjGhK6rMtgD+LXP8AUn37r3S+m3mUpxMtSHBDyMiTWkEYtpMjIAAf6fQfW4/Hv3Xui/8AZXatXS01VTBmFNUKdV2DvJD4+U1xlTa9rgc/Xkcj37r3Ve1Zu/MR7grFjnyVJNUVBegjad0SNNas0hgc8qQTpLXuAbk+/de6Ot13uzHy4zG/dO9XWVPgapP9oLZlLN+BaxJsB+ffuvdDlH/A2qGrmjjiMKOsDKdLxRyp60RidXr0jXybkLa1ufde650uYAQ08UkwiRmMLKzaStr3Fvra/PH+vb37r3S3wGQ+5eOOZ43jZwCysI5FABsPTe1z+bf7x7917pdiWCMx/wCSxM8LKzSgySM0oBNiGYrYC4At7917pSRZWoXVJTwxMBGQsKKIuWZbLGhufwb2It/sbe/de6ktW5EzShVDzGQBfNOAadWUEXDWAudVj+OT/T37r3SOrMrlKIV9O1PErSMY5qyJ2JWOckGPltBLAf6nix/r7917rBSY9ZD5buQXbTqIMloyNehjwEU2BvxyPfuvdPzNSAjkvqUnQoDSxqvJDygW5/qPfuvdNVduHF4qld5JEeSK8niEpvLED+lRe34+n+HFj9fde6BfN90yJTyJQMDMZGYMNKLIfpdle5JFhfkG1vp+fde6BvcfcO/ZIJFx0U80i+SZftw7SEWFrBbA3+o4/qOTx7917qNtfufshZ4hkMJXSACORktLomUXVRLpsUUck3JB/pxY+690eTqvtTNZcQJPhKynmgQJpQMfSF4I/BVj+Tc2HH59+690djbO4I6qmjjYTxM8hKQOzsRYXdGIIYKQR9CL/i3v3XulwCLIyEBAFRdVySDc/wBefxa97H37r3XoybOHWUFXYBi176+TYEHgfj/fX917ryxTTFmcMCpC6iP1IGIXUV/PPJ/2w49+69050jLTyo7+qxU6VILGzWCm/wCD+fp/vJ9+691nlqVjcq8JUOCdBa4XWbXW/wDUHn+v+v7917pskqEiVo3hLiTTdrt6ebqRYj/G9wb/AOHv3Xum6RwUcEFWL/tnTqGk8jVqHBA+v49+691hZow4Z3Riq8i3A125S/8ArW+h9+6905Us9KsiShEKooUh1Nv9Tcg2v/xT/be/de6ytVxoZPCQ6yj9KgqFJP1IBH1/419PfuvdY5qh2RY/GAoVrFfp6j9Wsb8X45/3r37r3XUFLDM2mcqin9UjXAAKnltP1t+Pp/j7917rLTIKbSqyakDlQwUGS31awIJ9XAva39Le/de6x1FWNZkiLeIlw6zlQFH+BItcm3PB+n9PfuvdYIawrcPAskWkl5FlU6LjgoLfT/C1/p/W3v3XumipqKct5WI0Kf2rsWcniykD63Nvp/xS/uvdNE8Uy1SyyRx+KVQ2lFKshF20EPewt9T/ALAfX37r3TglW0KFArPECDwS6RsTYqL35tz/ALfg2JHuvdSpKlQ0aU7TlXjUs7EGz3+oC2/ofrf37r3UpK+GAt9xMqWWyMqh3YMP7Q+oN/8AYf1Hv3XusNdkoZLMZY4lbSno1IWXRpIOom/0/px+Px7917rnFXokQWyqECgaVYA678lixvzb/kXHv3XunMZaxSISsFI9XB0MQNWkgC/+t/j7917rJ960wUwupKH1kEDUCB6VvcG30P5v7917qO+R1MvkYBlcKo0kA3tyrXvqt/sPfuvdZXrSfGwIYF2V1NhYcrew/wAP6fn37r3WNWjLkakZQGcJcgAhuSTfm/0/wHv3XuuVTlXp1amZlald45fJ49SxnTYxAjm3J+pv/j7917rFPOJqeOK8MUihmQM1g8ZOoqPpb37r3TCJpQ2oJyjWVQykkW0lgR+Pp7917rJLVMkqJa5ZbnShCM/0ZGH1Df6xtwbe/de65eQRgjyEO/8AupbE/W/pJ/pwD/sbH37r3UqDKVywy0qVAaGRgZEkYkhR9PHb8cAG/wDU+/de68uUZUOpmBF4wVuFAPKgsPoL25+v4PHv3Xuulr2kWUMUvEOSWChgBqLIp4Bt9LH/AGHv3Xuvffp/tN/Hrv6f839NX1+tuPfuvdf/0LkqWmqK4wwxBVYukXkkfjQW0iyn8W/1v8Tzf37r3SwyOChxFRFQpPFU3gpKqURhSEZwWVFYDgm9n454B/w917qXS45IpEKhVUXZypJlRjHpBFuOWJCi/IItYX9+691nq6RmcSoHQm0MihBGVXQAZH0gDk3UG/IAH09+6901y4eoqoiVDNI51C3qWEA2Hp+nAH0tf+g5Hv3Xumeo29WUcZyEqJ9u7vCKr0ulzGNYaMc3vccj8Gxt7917pmWkWJoodIdAVfWiyOjXXWDrUgk8/S9wOLWHv3Xun6FJKwyAeFPt6Zmfx3TUqgkE6+f6E34vwPx7917rFHRhoZXeOnKtZgX4kHIHpIFwf6fT37r3U2SNxFTx0rRx01QxSUlgSVRbONXBIuDxb/eB7917qOJfERHG6yRoy3VlDiOVPWWJYfSzDV9ATe/v3XuufhkEhIBkRCrSzKo/Vp8ZGoH6BrkD+v0Fzb37r3XqrHyKUchXVhe6sAHP+qIH9f6/4fX37r3UYRyr6GjMaoSUBX1aQDctf/Enn37r3WNSQQ3j8jWPP9qw5u1uf959+691gklaOULJ5JEkAZlUFrueVuSLXuAf+Ke/de64ywv5F8WsQuut3eyr5CAdJYcgfn8/X37r3UwFhHFMZgzqjaIYkAbUJNHqf6nn8/j+tr2917p7p43WD72to1qKQq9LHE2kuZpV1+UkgGwJ5/5F7917pLzSKIGpo0KEPqILM+kfW4J/PPFv94Hv3XustLMqB+ZDHHzKoNiHtq1Lb6/n6/nj/W917rqqrRrCp676TGwsHsWuSlvoRexF+eeT7917qTBlHgjk8RVyzyeRrWZo/GE8ZX6nn/Dk3PPHv3XuuqKagGpmWbytAoHq0xrIHsG1jlTb6WH+N/fuvdPUcxZWTkoCqKpB8nlUlrAAWsVt/ri3559+691GFQKCpgrL6iWnLKFWQx3GldSn6Lq5FvoCPfuvdMNVljUTPUNAqNo0yaBbWVsgZQBzwBcf1v8Aj37r3UqnqAT40IJZIlk0pcIHLMVB/qRY/X37r3WWYNBCksbI1Q0SnwupYkr6nYk/jQBb83P+2917rBMn3CwGNgI5F8yC95FLEnxt+QQfrb/W/r7917qRTQLA7tJeUqB6VJ0qXUMoLXA4+ljb/XH09+691J++rJB4hIswSVmWOK6KABwSB/gb/wDGx7917rGkxeFlEhaommkCvF6GOknjgcAEcf617f0917rjC80MkYcsJW9TtqY6gYgNBPJtb1f4H6/W3v3XunVIXrEIeSNmVkeJwh1EollQsP62ufx/Uj37r3QY9g71xHX2NqMjl66mhlWMvDAsqrJJPqOi6C3FjY/QX+v+HuvdVUdnfJzIZLPx00ddM5et8kUdLOwCxSOYZTFbgHxjnn6X9+690UzLbgoodz5DO5HJyTvSS1L4zHMNaiWVy8UspfhRY3vfkHkfT37r3RM+198VWSrTKwV6czNJPKz6oQ4kZmHiHJt/j/T8fT37r3VdXZu7ZptxySz1CmKUyW+39WiJDqQWa2kfm31/Nj+fde6A3L7oWreSVg3j8RVVaS4eRW4JP9SRf+v49+690u+hNk1HYO8lkqiiYPFeCtys0iB2keOTzU9KSbixYcj+n1+l/fuvdHL7F3W9fUy41sPLMlHEmNipaAyyBw6rBCqRRgn8A2X/AB9+690en4q/yo813ViE3tvPI5fZ22soEtRVdMYqjIMF8d4IaizBSoI1HgkX/p7917rYY6A+InRnxu2vSUOydt46bL01LS0lduKspaafIVVpLSu7MCV5JPB/2N7X917oW9zbgSgRlS00bSSxwOj+lo0UggkHixAsP+I9+690XveG+6mKmpaejyEqI/mMtLE51JLo06i62+oFwf6fj6e/de6Kd3TvdcJiV3jPTtLNjMbkIKk1UUtRHNBLRGKWmlMXrCSp9TwFvf8Ar7917quU/LHenbmQan2NgkxbUH28ErCkjnFe8cf3E7SyVWlTA3KqFOtrG3AHv3XunWm7yxuztr5vcfa8RxWRJqa6kSjVooq2SkQiCCmi+t5bIOCQCTySL+/de6AnYnYOc7sy828mGRw1JSS0tdTxDyU8sMtLVsY4aAx20rEgQSuWNwAAL3I917q7T4kfzEK7auUxXXndNQxw9fVR0OF3VUyBVpXQiGCkyTgji4HrJHNgeRz7r3V92EzOLz+Mo8ph6ykyVFVxRVEU1JUJIkoeEcQSre6lrsP6/wC3t7r3Tq1C1aBEWtrjJZgqpeMj1R6QPx9Dxa/P5v7917oNdxbMqacCrxcyquptcEi6iwVSoUi/+HH0uD/S1/de6I33n8ddpdvUbrlcVHidyQPPHSZBIljlZwFeFjIoF+CLX/5H7r3VKHePx83f1NXyw5zG1U+HmrpIaXNQRzVEXl16xLLoB08EKT9Bz+B7917oAcjipaRIVPkCxoZKZwCqPyCzc/4n6f8AEj37r3UWkp6iS0rxp5nLI+uw4I1R2Q/Qgf7c/j37r3ThVU8kMEUYGmq8EjMdGhW1CxAa3I025/B9+690F2dxKVojgeqvJKEKoZUXxrFa6mUfW9rkf7D37r3SNzUc8REbQTwyGEskoFh4Ebxh0Lc3LXHH4t9ffuvdA3uqKGZI4a2iSarcFQ49bOCeJXW/0QWX/bGx9+690gW6+jqIUaJX+ymb95wNIWQmzaQ3Nrj6H/X49+690hNy4xsbSS42DU0brJEvBMmoxiKIsT/ZAUsD9b8H68e690NPxd6Jqsxk5d110Jnx9Nqo6OFCRJUVc7aVeJDa9mBb8j/be/de6O38sviomH+O9XlIaJjk6WmbJzMEAdle8msm1/06b82vyOPfuvda4VTRstVLSrG+q7KoABBKkagxI4IIt/X+vPHv3XuoElP4VeMhrrcMWABBBF1H+3/23+Pv3XulLt2sFNOjSsioFABut1sNAJ/px/rcf7f37r3Ri9r5GDQpkZJ/uVXxBYtZWw8anUbg2Fr8fXj/AB9+690qcpseGrojUKjS1sgZ44fGQVjZyoAQC1yT9CPr9L2uPde6A9qKr2hm1rj5IBDIyhGUqx9WkagRb62BuOPqffuvdHS6j3VX5GihlSqeOEvJPMqaWAKkrp5/qP8Aeb/7D3Xuj1bFmlyiwCEyrEkaljAJJKnyKT6tAPp4YXvxx9ffuvdLvee36LOYKqwFdTrU/eUrM1XIxeeOoSMRoDYgkgkXH0/x4A9+690QjAUo2tn6/bNZR+QNWyQRxLFrneITEvMmr9Pp/PFufr9ffuvdZt6bOqsbU/xLBo8OOeRpSqL6wX9Lq7fUc3J55/2x9+690IfWW+5sLWR09MxkZxHBIJDZJAFsxOofk3+hHP8Asb+690dXaFRKyrk/uFFJVuIpoIpWaUBiSVaNeVAI+o5+nNvfuvdAr8ufj7i+y9sPu/b2ONBuTB0hqjNChY1UFNFp5kU+okgtY/6wBt7917qs7qTs3J7eyEuAy1K9PLTTxQzqyMpkeBrvIxI+twWsP95+nv3XurPer9+pl5A+mN1YpOWdiFLRDSVNyPwAfxc359+690cVoYdyYdlhiWQS0ylniiDyC41IEKm+r8tbjm3+I917qvnunZEwq650xpD8sjJE5NSEUKZWVTdR/S4+liffuvdFP+4yWIrURng0x6WiR5SJIyAG0AKRax/Fv+JPv3XurAuh99ZDNUdHR5DITFY0ZKGMTLJHC4Gp5VjbgL+CQPyfz9fde6uA6byeITZjtV5d5s7ORHS4yAM7SDlHZ3fhQeCLmx4+hPv3XuuXY9fXfZUpgRI5UY62curxKty40fp5/qOD+Le/de6LNW7oDMzGtKVPrVo0VlcsP0JJYkWFrfXn8j37r3Q0bXrH3Ptw0KmEVUlNJFdQVhIA1EsSbamt+Pzx7917ot3Y+31gemo8RFUie7x133BDDzWuJqcR29ABsdV/9a/v3Xuk1t2Ou2z4Xq5oZaOWVEWGN0aoLnhpEisfTwbkiw4vzf37r3Qp4veWZwdQgwn28dPJUQuysGecsjWOpx9frYW9JF7jj37r3Q1VufXc9PTzySRnLCBCtNFGup5UGkPp0k8L+eRb8e/de6Jtu7r7e/Z+6aiLOaqXEUc0lGyvEYwYfoxR24NwAPz/AEv7917oStjdA7F2LkITt/ESTZeVlIrJtE1wEvNJCX41gk6Rb/Yce/de6GyTIxUAjSaX7k0yOjQspCRAHShnbi7EgXt/vNvfuvdPn99irLTY80q0VTRpDPNKXepkneTUkNNSP+m3HqFr2JJ9+690+47N1+DzEclXK8BvDI+tgoVNIaN9Fz9QR9P9t7917o2O2uwphHTvUSxVDOysqxuihE4UNZCBcjk/i/v3Xuh4xm8aZqaPx1GtSwspYeQSSKSuog/g/QfS34Pv3XulVFuER+OeQvJcMIlY6I5TIP3GKrwR/sLD8W9+690yzZ+AmRVfySeRrIpIMYQ2/ZKHn83vc/63v3XusVPlknEjrIukatQMtzENY0lyB+bDgW/w+nv3XulRT5OLyALKkb+kJ+pw3FroRx+Pp9D/AK1/fuvdPsuUheOGMyaSAYysStcN/q/oSL3JN7c+/de64+hlCxOJJNVlUyqxlU8yM/j/ACCPoLH8G/4917rkrX8sfiUoABcAHVqFy35/rbg/42vz7917rqJUieKUHwJdmuv6vVwwN/p/hY88n8n37r3UR4JfuPIEeSM6yswUsLG7NpIYD6fXi/5Pv3XupQycV441g9aBY0LjxSK97aniPBBAtyD+L+/de6bagSsJHVHV5owB/m2Ebgi9h9Lkf63N+AffuvddKypIolWXUgusiyMAsSizLJpIFiR+bkC1vp7917qPPLDEUYlZRKGAjZF8gLHizD8WHF/xYn8H37r3UWKDxyRyItm/tQs7ElS3NySbc3/3n+t/fuvdKmlqWEMkcEMTLKnjqLoWEVrA3Ukg/Um5B+pt9Bb3XusdQ5Zo4qane8I1tJEC1xe5vqtYf0+n9PfuvdQJFZ5QIleBr/RSoS7WLFifp+b/AF5tYD6n3XuuYUQSRRqdOl01TEiQE3J9Tte1/wAi/v3Xup8glaMtoMhYtIdMkgU8/lQdNyOLi/8Ahb37r3RBvkHkcmmW+1gaNWdmPhZiHSINdjG39b8/Xn/H37r3RF+wKWTIYyQVM13m1eNy5sLekFz9dX9f969+690RHeu0c3RzSNEqyUrSqFlcEKHJ1DxyGwJv9T9f9hx7917qHtDadRNUPX1ZYVUbKPEQrXKmzHULXBH9ffuvdG4xu8sTtXbUkSeOarSEU9RFUJGXjd19HiFvyfpyBz9bX9+690X3J5PI7mirwa5sfF5XmWlkZkSoYHUTGTxx9Ba1uQffuvdNGH2w+YamBEsyF3SQlQYy9uDqQDgW4HA/r7917o0/XuwNrY/B1WRly4oMtHGVpcetOXEjAgOxZgRc2va1vyPx7917pYz+eDHymSSQgoWpZL2JRAQQY+RY25BuLE2449+690RzsGio6mtyE9cAsUrS1DGJIVTx2N4R5BYG/wDSxHNrX9+691W53di8PVL4ImRWVG8OhVVnDXIjL8XP0ub/AO9X9+690Yj+XtjK/EV2TmpJCdTIZYXiLwuiOdIRgCVNvyD/AEufx7917qxnsjclStDVyzPJrDKVjBa8RB0WiUnkkf4G45tex9+690Qne1bJJW6WZvPOzGYEsWCtZlJJuPyLX/2I9+691l62x9cM1CiTysjFWe7MrMrsLxoVFuB/S3+J9+690dfLVUOPwVPH9u7eODTeUmYAkhVUqDz/AFN7/wDEe/de6LtkvM08wDhUaTyGnCoH0k/oEijjj8GxA/2Fvde6BLcczS5ExQoUVJGKN5PWmkG5QL+T+P8AiPfuvddVFT9xj1QVEME0cQfTNISzIgPJB51G1ufp7917otW5a6B81Sj0Wkqo4WnIZGg1sdToG4P+vb6Aj37r3VtPQ2bwmM2fEhlNRXxwRsZ4mCRtD4gGaUfUkj6AD+luT7917rLuDepWsnnjl81NLLGInRtbLDpICoh+gJB5vc8XNre/de6TlRulaiBpIo5Gk1gqqsYm45NkX8Dm/wDvP59+690m8xvSonmpCjTSVKROnhBAE8ZexGgcWUC4/P19+690npMvHNGHZnoyS0jGq1aZJNV444ifoRcgAWvwCPfuvdN1RV0cxiWepIKsWJRVcgSWJEmu1hyPqT/rAW9+691MhenqRKlAIdDcmQTie8kfPEQBt/rDgW/H1PuvdOuFrEiqZjJOFYgU9z5WuFNpFITkG45B+n+Hv3XuhPw+UCOGVUkV2IjaRUdg4GgFCeVHH+wvf6+/de6X+Op5qiVXd4lcBSQ45SNb2gDD6mxuD9STzce/de6eM5i56Smp5qim0alMsLoLDxvdQR/gPrz+PfuvdIyroBkaSOCeIyAyI1mY28aSDgX+gtxY3HP9PfuvdJrP7Rp/Or0sPhtEH/Vr9aE2VVQsthxe5/rxb37r3Ub+BhadZ5C3+ThFPmZtQB9UuiM/hgfr+bD6e/de6f6ekJx5eOYwoRYQjnyqTaFkVfxf6/Sw5JHv3Xunvb1VPAkb01TVQzyVAVpIZSDE6XXUpU3uA3B+tibWHI917pU4qjoqKnq2mnq66ulqS4nqpQPE0jFmf03ueL88m/P5Pv3Xuge7WAq8LPIkavoLRkg3d0Ie4RVsCdQBH0I+nv3Xuq56elxsm5KiTVJSyX0oJwGkkkAvL9LWBJNgPob/AF9+690I8z0s8cbRRA1VPTFJWtpkC39Eodbk8k2H+29+69090K1sFP5JC9RUVCRLRPLIzR04vZizt/gSNJ+nP4Pv3XuhBo5qumxE0hx0UscQKTTqVMgZpWjQrb6W/wBtY/649+690r6DIUNNjo6aWljneaKPSdYJ1W9Lux+nNr/763uvdOmEWkgqUSYL5WKyIvkSWMaidIkC/Q34ufr/AF9+690LmFqMZR00jVeh55WLUYRWVICGvINR4sfxf/iffuvdZkq6ip8smnRCWCDxAFpUmJEaObc2Ny3H5Av7917pXYun2/AIpqmMiTQvkhLhmkkQBB6T9Bxfnjk3Pv3Xus+bqKCN5ZKalgCK9KwhZVkjRSbmwAsW454sBb37r3UnG4fG7hqIWrpYqeEOamNljFgUAHgZV4HI/Tb6G/59+690k8pkMfPmqzF0nhSGESQzSoxhVnj0iwI+vp+ovb/D6j37r3SlxhoKdwaYxTIYxCJIlHCN6l/17Amxv9f9b37r3T5XE5HF1ImCiooVV6eZCLERt+6rf4kEcfj6+/de6CN6/MJUyww0LLLEVYtLp/dRiXVwb88WHP5B9+690GvZldl8xQzQ62iqC0aopkZYgwQgFityP9cj/Y+/de6IxUdZ7tz+5VmlqUqw9T43UF5PG8bFmPptcBCLX/N/6+/de6G5+hKigoaathodCQRSGqdEbyEyEaS+r6G9yPrcWHFvfuvdDP1HkocNOaCtgYQwaY2mVCzqxXTEUiI/qpB+tvz7917o6WzOyZNuzxZChWZPCTqUzMrKQdNif7R+jf4A2/Hv3XurMOkfllt7KQ0eJzFVNFMqwqXqHXSASY9MTflr2vx/xT37r3VgG3czhM3QTVVNKtRJNoaljgkHjLBAWacLex5+v545/Pv3XunSjM9BUCSFwJFSzgkEkk6rAN+L/T/effuvddVBWpkWQk+R5WLoFuAQAbn6j/bf717917rgJgqiOoDTRWdFBUlk4JBBt9Of8B/iffuvdNYhhIMjhpnewZVQU4hNyFIAvcWt9fqfz7917ri1PFoIcltVyxDXJX6gLb/ar/4/X8i4917rgkUskkYhCRrFIrsGGpmQL9EH4/xP0At/h7917p1jlsdLFwQzAKSOOWsS31vcn+n0HHv3XupyyIXRxpYkC9+QWP1Zgv5t7917p8o6pVYK7qvpsDp/JNzz9B/hz/xX37r3Ul6oOzoiyHSpBlLlY9enWqsLC45B+vFz7917pMVGRalmWQIoaM6bg6m1HkueOf8Affnn37r3RWPkR3vjOvtv5Cqqa2P7opIDq0jQ6oToCk/Qjgj8nn6n37r3Wqj8sO+sxv7cWRr6iq10uqoihgMhDQI7kraO5udNiP6Dj+lvde6IXDuejrpz4S8c0fkSdvOGu9rE6iLA3sOPp/j7917pb4GoxklfFLlzK8CqGRODHOEQPpkZb/43P+x/1vde6zZ3K0dRPUvjljpKWV4g9LEz6EKA6QFa4/H9D/xHv3XumhZklhDMmrlGR7lmUNw4A/H0H4t+ffuvdN2ZnoP4MoM1StfFLdo4bJHHBrJIjK/nkEk/7b37r3SVxsFJLLNU1LAswCaJtWpr/wCb06Pyf9fn37r3QtbG25LkquGWBTHRCcqkkoeEl0GtY9ajkEfU8D+vv3XujAUlFF4ZYJFmVyWiWa2hY3FrhAQ1154P5+t7EW917oStrde1WbhjlpWJjS5NSQ6wRkNZ2kYBiDzwLWtb37r3XPHbcx9PkpI1srQSMoawLvMr6VOpLXAI+v1H9P6e690Y3buLqqSmiWpqSZqqONxOHMkvpFlOn8Cxte4sP8OffuvdGJ2rHDiNuV1bIrDyQTxGR5gsYZQSspPHN+bC4/4n3XuqPvk9U1eU3lXTGWREFbKzhmRoygc8IYx9Da/4PPNzx7917ottTkJ1VJAjxKtgrAExlyAoKoT/AE/2H+B9+691yioq+oRJ5z4UkW6s0oMjE8Kpjt9DcCxt/vV/de6U+GxMLErVVMlKUJYJHaQyyKhYKEUD62t9SffuvdZairno6hlj8yUvHkg0Npe4JjLgf1A+l/fuvdPFNXVHEvjmjuqtH4iwjiAILAIx+nI459+690Nmztx5eAJJTyVLU1SY1kjHC+S+k6lXk3vcc/j37r3Rt9tVdXSpEMn4xFUR6oA9VpkGoXKhDc8fm97D8e/de6EmhWnaGoYIkpmQpHURMR4gzXFz+eByebe/de6SdXtupqnVXlhenSRneREBYrpsv9f9Yn6W5I+nv3Xui/8AYvV1BVmtqfL46gqzRSKhaOZ0T0xyMLBbjgG1gfrcfX3XuiZ5XaZinenLh5dT6o4QWVdJKqJLDni5H/Ee/de6TMtFNjZUhQo2jVZpEUltS/Qar/4i1uD9D7917p7xP3YlR2Jhhk0tO/rVQh+uhL83/wB4/Pv3XujS4OGlqKemShnjeCOgjaoLtceUj+2g/wBa/wCLf1/Hv3XulqiTTUUcnkCsihVCkrLLFcK2ll4UKfqNJv7917pvyHjhAcGKS8iJIysdLrx6i36j9bcGw/I5Hv3XunPF74y2Orw1PR0VRTx08lGlJOGSCeKZBG0bBGBDMCeQ3Jt9LC3uvdTt4Vy7leidqFadoqZhPCsDMIibWVJ2JeSwDcuSRxYixHv3XukbUV0uHxc0dPJKHlg0zAU6kBdWnSPKCTw3NrWNvfuvdIraeFjrMg7Q+V/JOLRmIp43YFmLWtqBP15H+wHv3Xuja7F2lFkMnjqejgmjZHYTtMLoxjW7gcXsSF0j8A/U8e/de6sK25iKzDYmNDDJAywKHjmjKssJQNrVSLjXY2INuPfuvdepqt2yEVPoU1DRamYvIFEbEmJVU6h/W/8Avr+690y7p3xVYuKojjeNTGjrJcKkaoq3uzlQb3t/U/Xj8+/de6IH2j3JUapQtUrGnqGMZ1kCRdNhpW4uBY3H+I+nv3XugK2xvXK7l3VDkchUSVU8x8DyOVAjj0lI1jUcEBRxa/8Arn6D3XurC9kULw0tNUUtbGAyRFhI/jkjD2SRUHANtPFrWv8Am4t7r3Rl8QBVQN9xOmiOn1wWDXnWIXkEn1FybcCw/wAPp7917qK+RqacyLSBHiEbyyoRpaBFbnUSR6SfqByfx9ffuvdKnbpy1bVgeGKnllInSpnm0QCMRjSraW/tEsEW4Yi9zzx7r3Qw7eoctXqolimiCzSR/wCc0GVRyJCjajpAA0m/IPA9+690IkdFNRR/bmMzsqtJreRf3uL6kl/GgX1KLE3BBFvfuvdM9RkJH8aSWMQuQi25Ok2klN9RAKkcm/8At/fuvdTMXjqacztXxz1USL5Kem1LFGZrB1d5HB9HPA+vH1+t/de6mMlKXLQwoIpW9cRlKwxqpukqzH0kg/Vb88X+nv3Xuo0dD5XLK6xBdTeg6ySFI4sfoRawt+PfuvdIjM7ax+UEkcvl8gZlZAjI92NxybDm5P19+690jKPqWiJE1QsJHkGlbiR+GLsXJFjpuL8C/wDjyffuvdL2i2JgqFUMUFI0hI1jQCZFPJFx/qePof8AYng+/de6ELEYzb1LHCKikx5iSUEVEVLGJIwp1eBwR6lb6WIJHNiPr7917oQF3XhYKwVFFRUNLIiwRBKal0oY0BCatFraiCD/AI39+690q8ZvyGnMLRwhZAo0oCqmSQHjWWPAIuVPH0IP+HuvdC/hd84rIqnkKxzP6VRbgEIOZCxDWF/+J9+690uBNC0XkR0Ab6hG8hvILx3II/33+t7917rn4Z5IXqV0yrCI42jDGNmJJB0qT/h/Q/7wffuvdQGKyugb9sKS+pXOsKBz9eOOOf8AjXv3Xuu5ZGPlJnjkliYKgbUS4C3NgLfi304Bvf37r3TDV1s2ogSFxdeBa4Y8EkD8Dn6EfT37r3UBaqtaI6n8YkaRFleRVdpL2CRhhY/kn6cfn37r3TM2UZZPFK5Lh9MhY8HTcEIBxe5/qf8AW9+691Ojr3WGWR5AkYcjWX1IFFtJK/W55/2w4P5917pxgrXdQy1KullIBCjkt+NC/T/X/H+Hv3Xun6JpKjQqyWYpweEX82BuPyf959+6913VaqaRkmeNJCAqgNqKgi6uWHH0vYf7f8+/de650cstUZlaRQyqX8zHQI1jFhdWBBvx/T37r3TZPVQMy07MWdnWyhVYyLc6mC/Ww/JvwPfuvdZo5bvJLGYzHBYyBbDw2HIs4IYED8cf7z7917qEwWvnBTxGR0dgshjiV41B1er8N/vf0tce/de6hs0kk0YhDwmEePw1AsbodXDm91I/xv7917rI/lEEphI8buwManWxKqLaAf8AY3+v/E+/de6xwSGRvGyus4UlQvpVlUfQ3B/2P09+691hnkEmlGiYSK6qfpZ7HWSWH9Ob349+691BlmDOpMavGliqLZ9dj9Qx4/qD+f8AX/PuvdZIsgrN5dLhtbaYVDOUOmwZ1XjSOT9L3t/UEe6905U1caiMftyErdWZQRrIb0tGrcXB/qP9t7917rEcrNEWSONoApspl9UY5JOofXVfk/4+/de66jrZagMxjLsxLxEFimpTcsSDwPr/ALz7917qGckzAeWY+l/06WBABAFr/wBCbkf7z7917qRDVygsVmVisjDTyAwY8sC31tyD+OePxb3XusMlROZGKOGLIv0k5AAuVCsbXH1P+8e/de6nUlapCmYwujaVDSEMXV+DIAhvZT+P9vxz7917qPKUIlPnFkeSOBISQW0tqJk1c24/417917qE9asksDyIwYLpZ0ve6iwGk8WAtc8H/b39+691iNTofUkkkx0K/jFtQdrgqg/1NuD/AE/HPv3Xus1PVmNmOokN6NLalZXZ9VlYgcfX6/nj37r3UhZ7kwn/ADcpPmDH1IoYWIv+Sfzb/C3Pv3XuoM9WInWOXUIi5ZTcMBGrBLj+rc/0+h9+6913/EobW1NbT4tWlf8AgL5NWj6f19Pv3Xuv/9G5iiZoHsyqtgPUxH0AHq0N/Xg/X/Xv7917pVUE8Qq46ipBnjOkSKGMbSAAr5I2FrBeRz/vPFvde6VFM0K3hUBoJGVtRIWULG/kigBF7ixBt+Tz/r+691550fWdXh8zPchFZ5NUpkRHP1KAMLg8A/7H37r3XsLkaekqJTPeNWVkOpEdXjF9bqDwGDA2NwbWHv3XumiufwwTFDJokqWeKN3JUgmyEBTYErYn/Hnn37r3ST+0DCqlEPimuhcNIpjUF7ftqPpcc/7f37r3U6io2Y1MkcxQFoYmgB0tVBwVZA4PCqoBI+l+SPz7917rpaSQ07AvADGeVlCsdJHjWxbm9wDfjnn37r3UR3KhaNm8jqpQkMwMII5kUn8/S5F/wPx7917rgwSwMIJa/ikKqVMiABD+LnUAD/if9v7917qdj6uzSIWnaGV/FNChMjyJfW0iargWJtYW5uffuvdKnLRYqGFDj6iaoeSG3jaJYxSyjhULAW5A1Ej6k3N+ffuvdM0lNPIARCWtEutGkTyKSl2u/wBSCbkc2tbn8e/de6Yo3YSx6VmciRl0sWKiNAZHEh5IH9AvBH1Hv3Xum7IVDgKV5MhNhoUeNHbUiL/hawB/p+PfuvdcqTyR+qxJbSxcX060OrhR+dNh/jb37r3Tnqeb1LpktIrERxhZNH+eKkqPzf8A234+vv3Xuu3naMSNGtQEDM8ILagEf9ShT+LkgcfT8Ae/de6a1WOSQGoABKSMpsFsCxIL2H154/wtyeR7917rOEppAhjd1QxsSXuTIyk/k/Q3BA/w/wBt7917rElJD5YyyyWVSX5ADDllux+v1HFuPp/j7917pvmRCzGAsylzF6l0hSXI1j6+nkg34/x9+691kjd4JmUmPxQypGXA1M35Dxux+gNwLW/Pv3XulBBUSPK0lwsaggALZWDLy5txc3uf8fx+ffuvdc5kpvEiWPmkkDqwsI/EosEItyLfQcfj8/X3XumaRJHbyxQgGIso1hQGBa7lR+L82Fh/W35PuvdONNL4xoAVC6iSRgvEhViFjN/rYH6X/r+ffuvdemqBJoN4isKhRLGtmjjaQh4ylvyOPzf/AG/v3XuuOiKF52WJnjZGKrMw9DE8MoH0+vFuQP8ADj37r3WKnlOtIArESuLBCZI2Z+HFySxtyfp9f9hf3Xuu5I5qKpdImVghIBt49IPKsF/HFv8AX9+691gp3lD+WGRY5zI3EgI0g8SFtX9bX/2IJ9+6904xszP5HW6tKsMzo1ixZvGxB+lgBb6i4Hv3XugS7j77291XRfY0U0VbnpY5Fo6RSsgMjP8Asu8Y5sgGkL/hc8/X3XuqVe+PkfnN3Ziesy1YJryGKChhmZY2QuS5MVxbT+m1vx+Bwfde6J3SdiVeYzk8mqKmo6aaVoWj9MxmU+MgsOSoItcX4HP19+69027t3bOlFPQxqJamoPmV5DpeRH9Z1uDdhz6eeBb8fX3Xuig9i7lqlRSsi09UxK+SRykYW2gLCo45IOr/AAv/AIX917oiu/a6SWqqEd43qgSJJIxpQta5Ki9wB9B+bf4H37r3SLwuLOcrsbiAXesr6unpKcoSVjknawPjTlvqCbgfj37r3W0H8Iv5VFdl+r6LL53NTbfTKzU1dLkZaYx1eQWRDLLEsDckKv0N7HgC3v3XurWetfgd8dOqcoc5ktuUO5MxSinOPyuacVcTsEWYymkkuqksSQvJ/ryLD3XujMZzdOMiSDHY9kpYYUjpoGpo1gpIPG14AFjACheAAB+Ofp7917qE+45lohBFPrmVtMjqtudOkseLG9rg83H+JPv3Xuge3ZuapETU6SCOYs7FXY2jJJDS2H4I+v15ufz7917oEq7J1NTK9KqwySSMoSdOCG0jUVLfg/Qf8Vvf3Xukj2Ng5c3sHceEqIQjVOKrITKDqdpZKfUhU/UnSwBHPAtb6e/de6pcxm96brPHVmCoaSkGbFXWQxJJ6RBHBK0aV00Md3JU/oRRdrEDgG3uvdIPJbK3NuzIw5/siWuyePmNLHDjppXmpsaJ2+6gq3gTSirKjD0qCFYkEgg2917o6mzMXSbTx4jwdHFSYiOigmkVkT7n12VUiW30UnU34+hJPv3XuoO6tqUlfS1lZPN/EYK4xzRpBGIpIVSFZJpI1QjSVJB4sL83+g9+691Zv/LH+TeawmRHTe8ss8mPdpG2vkMjWOxIaYn7CZ5zcNaQlfxdeLAW9+691sC4/OUzxQyVJEBeMkB345kIFiL8kWNz/sP6e/de6dmqIJV0+bUCgKvZQTqGpRa44INjf6/X+nv3Xuknl9r47JKHnVGsSysovLquFfSRyQAL/wDFB7917oEN89L02ex9TR5XHw5PEVLyHxzRLL44pVtqYsCLm5IIPHv3XuqlvkZ8CMnTwVe5etWlqGp4J2kwlQfWUsWH2h+gA/A+tueffuvdVX1VJl9pVdRjM7ipqXLUju8kc4NlKEIRdvqNNr/737917qFuHcb5Kmp69hHrFOsWpWWKMLFLdfOsVrfSwP1t+Df37r3QdzJDVyszRqrOfK8kTKShlGvjTyOLW/w/A9+6903Z1oZ6SEprmqoInhQMCb3GiMqb/gD6fn37r3QO1kAlkvKiBCkiF1XU0fqI03PP1sL/ANORf37r3WBnpcZEY5aoJE6XjjlNlUqdRm0n8/S31H9Rce/de6eNjfHLszvTLUFbhtv1lJtT+IinrNyz0jpSCljOqb7cm2trauQbf1PHv3XurVNpdV7V64w9PrrMVt7amwKZWqdw5GSKnglr47yzVLSykByLEFTcA3A+nv3XumHtz5gfG/srrLObSwW7aLdmclppMU9Bi5EkqCJ1lDTxxkj9saSbgkjiwPHv3XutWbdmJhxW7s7RxK2mnzdTHFE8ZVzTxylyOLAXBtew/wB7J917pPZnHU9VK80MApotKsKYMz6S0YNyykfn/Xt7917pHNSyQynRcG3pVrgG30JuP9v9fp9PfuvdDVszMSg0cbFVkjMasE0MGAFzZFF/6kf1/wBf37r3RvNr1c9UYZIkHkR1Mc0sYZTMkl44rNfiwP1BBFuOffuvdJLs/aAytLWZSNfJVM7S1GiIBPI9ywjUAWAP1449+690DGxNyZfZ+VTHVvlpk8nmtKSNav6goUcWII/H9fp7917qwvrfeddRpLV0tTNTDIUqxofKCwEgBcBeSuo2XkDj6H37r3RyuuMfV7kL/wATlEMgglmWoqHSKJUSMukBJNlZ7AhibHg8Hn37r3RSvk9ha/YO8o9yYNVkSqEkctSgjqIh5QCqmRLrex/UpAP1/Pv3Xun7rfIvujCx0mYpIBC1OJyrsDJUM6mNrEC5+txz/r/T37r3SB3vsbJ4WrbKYSAUmNpS8zodbSMI/oFFvz9QPrb/AB9+690IXV/ZMuqCOpqdCozq8UyFHDaiFDD6cAC17mw+t73917o9uzd8UGQpjjamOKakyMBjcSIoRH8WnT+5xYnk2BF/wR7917qqb5sfHuu2bkJeytk0xFJJWSS10dOT44ebll03uALnnj+nv3XugZ6V7kqTXwUtdK9NDGkUchiu5ZkWxdwP0kkG5/F7f0B917q2HrDtivllxkUdFNLQVTCGatgkRIINI/bkkV78m1jb/Ee/de6FTsvDR5jFfxmhgSRHRyzkhbpM2lo2F+fqTwb/AOAHv3Xuqr+0NqGnyVVURU80AiJFpFsQ2kETIQAOeDyD/sffuvdSep901e3cpQwkspMsTHyO0ccq67s1/wCpPJtY3+v5Pv3Xuru/jnvGPcmTgJEMDyUqhYoNUkI0DQzOjEAfQn8/4cW9+690aHelFHVQGkepoy8lwShJW9zpBVRxbgG3+x49+690Ujdm2ajDyNM9OiwOzvHLECBKztZ+BYixuffuvdLbZecgxkVNRM0TFU1tB5VhDmRtLEOSCx+rWuLE/S3v3XukjuGJq3K1bCR0gQyTU0p1MJH0AGBSLmxJPJ4I/p7917pDrTwUFQVag8hlIVdZXSspsWiVmuQpH4Bsb/Q+/de65bllpsXDHUwVTUlQU1mAlViWNOT4nHH9LD/D6fj37r3Qav3BVQIUpBPTyugaSrAdpB4gEXS6i41EavT/AF4Pv3XujOdW9ix762/pqo40zOJPjnnKPG9VBb01Dhjyfza3P+8D3XuhJSKV0EyztBNpsKhgHaNmFg0YFyuoWv8Aj82H19+690nsvNTiJIoxoq4j4zqJqBV3c3kKLexbk8/8i917pgmn+2SJhShZIiJBKja3jc8aiByQPxb6D/H37r3TomTEqrLUyO7xqoA8olkIXhS0bci34B5+v9PfuvdOGL3xLQSSSVVX4aeBdMcblwJWfmONdJvzcXNx/gfp7917oatt9nTmmUBtSqVeV11NLFGxsdLE/QC4Xk3H4N/fuvdClJ27F9iZ4qicQ0zaIjKj+uNhcEi1vob3sffuvdN2B7ArNxZGeloq6ljVIZp3knnWnj8MEeqVfWwbi39kg/TjkX917p1xHZApZZppqqN1XXGY1nddQS4QMTHY3tfn/b+/de6VuP7XoauIFKnxyRuJRHI9it2Fx6eLccDix5FiLH3XulhD2ZSkiQ1rSKEWSRoJG8j6uCkoQi4U2/x+n1v7917pTYnd6TkSwVKHyAyEqhDMpGphpHpF+b2tfnm/v3XuhextdTz0dNK7skkhZb+UtHJBGvrZWViAfoQbj+l/x7917rPNUxz05ankBDEqZC6spk+kdkb6XtzYf7H8e/de64ROyRBJZC8qgEKgOggcyRhT9PoOfr/Tj6+690o8ZjnraSuy32yfaUiIHbRGJYyoIWNbj1NccXPP5+vv3Xuk/M0yl1Znja91WRSryKR6HKRgIpI/AAtYgi/v3XumyollE1L6XeJjonEQe4tywdHJ41f05I/Pv3XusVzJIXDAaFkljkNiXKm6AKORb6ECw/wsB7917pyWaoniULDCXeOzSEvquDqPD8jjni1+LC30917p5gJMUYTUnkjUSBAAoFtIZvyfz/X8f6/v3XuvSTRppiR5VMgKKQWIe4AYyyf2QQOCObWt/X37r3UVqbzMpsYZ0DKrzEeOwsbpc3Nx9Ceb839+691kSm8ZFNrBUkkMV0iQ/S+lr/QX5H+uT7917p45hon02leNSSgDaFjVbhhyL2t9Ob/m/v3Xuq6+75Wnz8kzpKY/udLSMi3YD6NDIwuD9Li4H4t7917oi3a2coKPxLUyBUcgRxxSorOwP6So4Q3+pIsT7917ou+4sy2VqKeKOKX7dbosZKuuogBz4h6STa2q3P8AX8+/de66p2gp4oKSkh8c0rFapDG6SIqnUH1sSQfzb37r3UjILS05WokVKgsgPiktIGdRpZrj6/i1xcfj+vv3XuuFFtis3GFmjoHjaKP9EYJgkRr6pLDkGxuf+Ne/de6UWHw0mBlZgQEU2aIkQrwCGJiaxJH+vY+/de6Wm3My800sDQCKneQeCQhvE66ralcm/wDgbEC/4Nh7917pQ7jWajgh8s+qBdZgjg1yegC8quQL254ve34/p7917om3YE8GSaspoYlkjVpCUAYxhibOJCfoeLG1ufrf37r3RRexeuaSvx1RLKGhkgVXDAu2mTk3HqFlH9P9h7917oZPiHTviMjNRU1VTaCwukYIqDcarLICAT/XV+eLce/de6M53Fu5KinWl00mrGxPEXjgEcjsLfuylANTrc8m4BsRbn37r3RHsjlWytbO3gbxyvH4lFzK6AaVkiEhvc/W3Av/AK/v3Xuhp61w80NTFPOJVVHj0348cbWsSqnnj6g/65sPfuvdDluTLwRBqejDebwkgn1RuFA5KEkFj/ZH45vY39+690XPP554JJHcQxlWLSo0nqbWbDQT+pv8Bexvb6j37r3QMtkYmr6hHnhlqpTIREFHkjIf0tGoH6ubEfn+nv3XuuFWsQpKqSaU076LQJIsi3ktbTIQTp1H8j6fS/v3Xuihb2leCuEcUrCWR/JYSMYYnRuFVze/H5v/AKxt9fde6P8A/HjI1j7Op1qalZJPt2KtFIzyEBSAhb8XH++Pv3XuhYjVjadJVlBYSCNtZkSUcmMgj6fgD6f7H37r3Sgleog0rJTRReZFZGK6JXZlFlSMj6ckE/1/Nhz7r3QaZmeWKr106+OpjcWLB3U2uzIj2+n+t9eRfi/v3XumfKyVuTEsTTJAscRq1ijsWATgohkFwSeCRz/sOPfuvdJjF558fVVaVdAmXgeJ4RTVOogyOvpnPP1+l7fX37r3TtitxwY14qimeehmSqjcRRRakuCQaUggEr9bkkjn6Gx9+690qqMVWVr67K4+qmhUrNUSIAryPObcsgACpbgWIvz/AK3v3XuudBuWrgnKAyA00lpNQKqXJWxAP15vawtzb8XHuvdDxtLsA1VXHDkqZlpERAaiNirmwBvrH11Hj62t7917ox2U3XBuCHHmcLSY9KUxUsczLpZAq8gp+TYG7fXge/de65QUe35sBkZo56E5KFo/tw0jBpoLAv40U6dX1+v4/wAffuvdBnNkKKMmoFN5ZnkEboRILRk6AyI3AsbfTg3454PuvdM+cpIxkIZJFkiFRGmhx6kZStjHIi8Dkf7D/ePfuvdSVwdfLD5ljEETM0cAYpGDEFUiRY/re55I5Pv3Xun3GbTyNNB/EI3QK5Uft3DsSLXEQHH+8fn37r3XoIqqIPDIX1POGkSMEyEJ9Szte34P+8j6n37r3SA7ByQqsPNDU0NpTdqaeGIAR/bko6ugABJDLyf8SPz7917qrjeHjoN3NFqRTJOVD3LFw8rEJEB9Hv8AW/0BH4Hv3XuhP2/Oxlp/PC/2zIkcpQFpZVZjZZCPp9b3HFjyfr7917pV1smQV4qWFGWkmlDRx6SNTF9Ni5+nCgf7Y88+/de6U/8ABM1j6VZKmadKWpk8k0MZLAxSNriQID9G/wAfp9fz7917pSYrCT1hEkdQHCh3IN1RLX+rEgcA2t+SD/rn3XulBJipMW4eAxM1SsbF9TrK5BuGINwq3uLD6gX9+6908UU2TMqoZnLKW8UZZtJab0hV/H44H49+690J1PQZx9JooJEvBpd7KEhkdRpuLckEHn/efyfde6U+y1gqp6p8/NNTRwa4IiIV8k86xG1pT+kM6lb/AO2/qfde6UZlpBkamGI/eQQ1McKyzKNM0ZYiOoK/gj9J55/2Pv3XunSNGT7mmp3jpIlY3lBGphfXKUH9dJ+n+wJ9+690HG46fBrkaSqo/Kq08zyrLOYx915F8TyyIpubtqADDi1/yPfuvdO2KxklPDLUJUCOCoRBEdJXStrhVH+tb8W9+690sKGkMmPkqWI8cDqJCrqol4DatPBP4vexIH9B7917pMZjK4yKrdV1STLKsbtGtgoKDSNI/p+R/t/fuvdAD2Nmo4qXKS0wEdVTx6lkYqsbvATK45NyCGUccfW3N7e690heid14mqzE330QeeoqPM7OupYldVDaVY/S/wCf9h7917qxpNqUORwoIMa00oapkEiWV10DSbn8WAst/pcm/v3Xuixbh2pDh6x6vHMY1kmIgKLreJdZLcf2kNjpuPqeD7917qXT5anjpZaicu0rRsyUeoq0k0bKnqfm1wdViRfkfS1vde6x4ipz71sucWWfE0dLIuqpmnFJCiedQSzOR5NPDaVuSP8AX9+691Yf8ZPldT4HONtrJ7ihy1CJFp4a3WyR1Gp/82oa50rz9bG5v9PfuvdXIbb3FQbmoKfI0FTDKs0cRDpIXIRmINyPqRb6/wCt7917pVLFJKWELCQKC/kQeuOx0G4I54A9+691gjVwC5ZWjX0g6jc34uCAbfX/AG/554917rHJGpkUeiMOrB73LcjUpLA/4j8f7H37r3WBYVRhCbaZFCawNXIueCP6A3/437917rmILAusmp0BVlBJur8XUcc8fX/kfv3XuupVdnZrXdiACOeQAACAf6e/de6z0lO3k0yBmuVHH15J/pyOPp/sffuvdSpIpaYF1YopJ5DFm/UVAUf74f7H37r3XGqyMn28UN1QcNIXPLcmxuB+OARb6D6+/de6L92z2VS7L29X5WoqFgFOkrudYVbWLKVb+p+lgL+/de61tflR8iNx9l5nKrBVLHhYnmhjSGoMjEgkEyKSOSCLH/e7c+691WRlcdU7qqJ6kVVMVSRI5C8uqaFY1t5NB4YE+n6/j37r3QMR4imxeUrKVAgtJKJYwEdZGY6jIrA2Fxaxtx/vPv3XunwVlXFLEsjqIVj8aWsCIxZeUX/X4Nr/AF/w9+691Fpck61QjfT4zIukCzF9XpVSvHJI+vv3Xul1JdadoWt5JFjJ8TgWjYlArGxtf+n+x59+690kcnSNO0i08chd3MIhjJLu7KAGN/rzwbcn/D37r3T/AE2zqvHSx0+TAoGemSs01LAXIudA5JJJt9LAjj8e/de6H3qbbeez9YuLx1RIYJU1SU6CPxGMGyEtKCRYfXSQSPrx7917oxOW29QUFFTY6WjkasppmUV8cjtGlj/m0AINwfqSbfWwAFh7r3T3hqzM4XHvTUFdJHDVkxVaBtBdLemztcg/gkWv9P8AH37r3U7C0lLUV0Kyg09U0hCGxaJWLXcysAbhja5vf6E/n37r3Q/4dKql0ULxRzQzsolkYHUq3H0mH0B/pY8cc/n3Xulzv+X+AbImSJ2pkaikkSNCjMGK/pVXHqv9bDkckG3A917qkHuLIZD+ITnKwKv3tS8kM02hZngQHSdK8f7Cw44Fz7917oDKWSSSVBIvmi4dFZNIuPoCxJub2uef8QPz7r3Sqpioq0jhgkeXSh8igMsL3vov9Dx/yL37r3U+fG5164wikraptQcy01O8mlm+gPi+n+8WH+H0917pY0XXO9K2JKmXb2XqoPTIiNSTIQq8gEm5sLc3N/fuvdKfPYbHUdJS42fE1eLr3jHlmZX8Goi5u1ltwLWYk/7Ae/de6ZaKprMeyvTziGBQmmWNrrJouqmMMSQb/Uc/4f4e690Ne1NzzfcrJkq9aiQqCkFRIUWMEadYNmt/tJ+n1+vv3XujO7Jz9HUoaYOqhWAiJZmikZgQwOoLf+vHHv3XuhyxuHmmtJT0xembR5DABolUgcBmvY2uOPr/AIcH37r3TFvHaP3kMjRKiQuuiakjgu8eoEc6T9GN+f8AX/qffuvdE97A6aqaaGatxsFQZ1HldVjFyhJJQrYnSOQDe55+vPv3XuiwZLZFUXIr43jKOzkFCdDAAKWUn/E3/wBuP6+/de6eqjC17YKjeKigECRSq0kRj+48UTC7gEWF73FwePfuvdLHZ2KnZaeaNqmVTTAzpHEAIl/SSxAsf9tf37r3QjxFaaFqmmrP3YpSkUTwuNYA+hHq5P54sffuvdJhUapqauN7RSVE+qN5naOKJSbyMur8L+AV/wBj+T7r3T5tzCCaoetqJkdInjm0GNm1IpYBxyQpBHpJ+o5t/X3XulNNY1TVUXjimVLrpLSAE3SzqOFvxewufrxf37r3UHK7aq8viXkjnpTkK6okioYg7KZlpAGnQ6bqrHUAoNr/AJ/x917pw2Ftmd446ioZKephe4pjqDu0Y0vEzji5P5/wP0+nv3Xuj1dMbOf7tamYxeNtDHyTKyQO4bSpYDUSPxZSB/a+vv3Xujb7yatFIi18c/3dLRwR+QqFD0igR05R1UAixFroLD37r3QKtM0FUZZZHKvoWmkBGsIG0FZNDL+SbWH+Nxxf3Xugm7DyEtHE7n7d5ZiXtM03icxv+3HpmBvqF7+r8fj37r3VZXdFPkqPK1dTkqKaimrU+5gh8SoKijkZmjmp0UsFW+oDnnj37r3Tl0LhY6+oo62rxU8EsNU0rVJLmmeFgRG7o9zcAfhrc+/de6tN2HFTzw08IopDAEKorpHzpNlKgqb6udNubA3ube/de6FKsinp5DHRhWniUWgjRxThFX6/W4DXN/V9R9Rxf3XuoX2mQkleepnigEyrqiVHLs2vyRIQDyTyBf8Aqb3NvfuvdDJsrb1TJKqzpPRosS1LLLG0wY3LB3A+gNzYC1h/T37r3Rj8HR4+nWRLkTPTJKJg7KLqpEisJb/W40gWtz9R9Pde68Chi8s8aVVJTVHlQBxZLghXcAgkjkWBA/qOPfuvdMU0eMC+eFHjTUxIujvIouCQptb9XN/rxYCxv7r3UtMlSTU00vlmLJD4oFKKgjYgCzAXuLKeTYg/Q829+690mmr6cGb961O95o4S2mKNJQFY/wCBDKSp+n9QeLe6904Nm8Tj8MKhM7TGskDrVY+JY3mipjYpL5bfuM1iCqgW449+690HOR3tiEnPlmdkYxyyyh9LQgAoy3N9R/Tcjgf0v7917phbfc0bMkEkaiMkECQmR1f6kObgcAGxHv3Xuo0O+KhZkdJVZ1mB8fmEhCv6m16P9Vx/vPv3Xunp9w7gr5EEMb08Eo9ZpXuqux9bkuSFUC17i9/oRY+/de6fqOqyIYinlaUQyLJIZJAjMyiykDi9ySebg8EAe/de6V9PNm3iWOeWKaIHzzVCalenABPglYHkXPI+v0sQLg+690MGyczJTNTJJLGqPqFVC48rFH+rg3BBuVIP0sebkG/uvdGRwuTx5pooaavlqqg2IjMV41QngBwAdQH9WI/w9+690pRK7hi8hRAoZW1AiMAG+sC19XFwOeOP8fde6bnmYSKWDOhVmVlbkuWt+i/A4F73/pb6W917pvNUWNnlUlTbUFtYXLEsSTzpB/1vzz7917pvrXhqHjVIgGAd3cSPGsgADana9iACOPrc8fX37r3TLUXjhSRKk+FpdUTB0kiLLxITDJqYW4Av/vP4917qJDOZmdqZRMQw8zsAIySSCYweFb6H6c/S39Pde6c46edxI7uhRWCkuFUJe4VlT+1e9r8jji31PuvdTqSiajtc642OoMdVmIFvSAef96sLf4+/de6evugXT1PCqAJdEJNiCSf3D/t/8Ppz9Pde6g1U+n1CY8MGUlS9yBwp5v8A7D6f0/I9+691mpstSznxSJLJNoYjQviRgv1s5ve35Xn8+/de6jpMHrIZYisci+jyPckD9IZQP7J54t/r8e/de66kgmNTJadQnk8kpBI1+kl0jUcf7D6D8+/de6xrO0MZmiVyBIUYOurRGTYJc8XP+9/4e/de6kwzxvIgLJGxlOgzEm6t9QTzyB+OBb/D37r3U2umhpIhCl7oQ6TC2li/LIGtyf6c8/T37r3TSkhebX50OjVbTqV2DEG9j9CeBa309+691IeZJPHGFH3FQxEba9IaNRZ7lr88WIP19+6902VcccZKRyOJNQKIoKx+Nj6dJ4HF73/xP09+6916OWox/lWUCJZVFyyo8mhlux1EkX4/x/xP49+691Jpa141REQRGL1JyBqV/oAT+efqb8c+/de641rxuqyQyv5i7GW6ByoKG9lIJ/BH1PP9ffuvdN71dZDEIoyBGHEsZcBHP4bQyj/bj/bc+/de6gSSo7M0mpiWX9oFg0THg3I4tf63Fvzxf37r3U9JZXZ40jcxWMfpBIB02dSfrb+hv7917rhHSyxRSJPcqWugia5UjkX1c/Tj6/0549+691LCRFQ8f+b/AGwygEy/Ua1QAf0/3359+691lrY6UxJJQySaQdExnULKCwP4H4HA59+691wiaKGFJDKksiPoKEXCFjcOwP8AUEX/AMf9e3v3XumioMkJ1iVWjS1gpKiNFYhTqH1+t+fr/jz7917qZCJCiygBpA+oTaQ0TleVbk8Cx5/r9ffuvdcmR5G/eljZSSxP6FszcLqW30I/2H1vx7917psrYy4Zy4ZY2YAB1IszAqmk8j+t/wAfQ+/de6heR/6L9NVvIP0X/wA1/r359+691//SuPh1RzpUBNfkdY5UcEp4wrDWIz9PoOf9jx9D7r3TjjqlUZnYSCNgqsykjzowBOoG3BJ+n0/P+B917pQ0NZEpqSI/D4iRAkhDMAV0kgn8EAaf8CLi/v3Xuok1fEnlR5HV28ccRRAW/ca5s/4sb8f05/w9+691hiLSPoCaB5UjOuRiCrsb+k/pc/6q3B49+691NipHqHpKT7jxxu+lnDst0UC7O4+lj6Qf9j+efde66qqWjhq8hGlTEsKNJHC7O153EnjFgv5QAkH6/kWJPv3XuoVPJNDKY4udHiZp1lchSDpDNe2q4/tH6cj37r3Uiv8AtaYPJKjq7hRCkaJLHITyi8fQWP0/H49+690nDMzLIxsJuIm16fQrqGYm3+JNv99f3XupUFVTiIJG8iurJGNQ/wA5pH11fUi4/H449+691zgrJKMSSK+mZ5bHVFqCp9Csd/03sL2sCbn8+/de69V5SojS0x1QTyLJJHKSySlPSLAEg2twD9PwR7917qLIat5tYSWAMFVAxDBXdQyWA502P0t9efqD7917pwgbJUTpWxprEjvAkjJGEZvCY5iPyeb/AOP+w9+691F8gkcqwZVSxJvqBbgOAvP0PH+tzf37r3WRnC6TBGhUAhRpI1n6ltK/Ui5HF/x7917rhSSz00wkXUhkDoQpC30pcqdJABNjf6XFh+PfuvdcTKfI08jxeaVRGIdI0gFSdaX+h/IH44Hv3Xum27B5WUygghLMmu4Wy/qNzbg/k29+691KjMkJ/wA3I4lsECII00kXb9F/obg2HJ/x9+6907FUeGOGYL4o3DS2OqdNQ1Eazzb/AHr6D6e/de6htTRiWRI/I4YtHbkv4mGsKSB+L/Tkf63Pv3XusP2EkbxFo3AYABSLSEfTgnlRfj/efpz7917p2hpC6nxh2lsTp1A2EY8bKouf94PJ5/Pv3XustQMWtCI3edKuYsEkvqRWRihUgfT9P+w+l/fuvdNMbhhaMuzRq1zq4FwUVl/p/Xixvc/T37r3TiytJFCsWtyoGsMoLayRdjf+p+n+Hv3XuoRETMyFhriOmVCnqZHPl1C39Li/H1v/AKw917qMPujdVK6mlUIdOpFj5A8hH9frz7917rOsbU0qOH1y+tdSonjRzfS0ZPF7Ef0uPz7917qFUylGkMjkyhk1ll/QgUWa/wBAfze/v3XusS1HkDLqSVtSFQLB2YsAhBPJGn6/i1vfuvdAB398gcT1FgnhWppJM1OG8UAcAwM5OksL8EavfuvdUZ9j955HdO45cscxULmopZpaZhJ6YHRmAJJ+jWIITgG4J+vv3XuiXbo3JWGrr6ivq5pa6XzTvUONaGUiz+leAx5+n0N/fuvdIfa9ZkVrnyE8zGlnkEK0mi895CGR3I/BuG5+l7e/de6ELe9aytDV5CK9O1GoRg6h4/DEIRGFX6Xte/P/ABX3Xuit75x8mQx9TmXyFFR6o7Uf3cugM6AU5jjPK6hGSx5+q3tz7917ogm4q+WWsqDKokSOUxu8ZYRMALDTYHj/AGNv9b6e/de6Mf8AETH4ip7T29lcvSBqPHZGmnaSR1YO8LhgiauIyV4uef8Aeb+691vXdN9gw7j602zX4eOGmohRmjx9OroS8lMgRUTR+orYtc/4/i3v3XumHd268oKh5ZyQsckkUKO2gSyKxaR1T6ccgg/0P+v7917oK67dNbNLJWsXkiCmKMxI0ZErctcGwb62+l7AH6G/v3Xup+GyW6pqOrqJJYRSNZoWLeR9R9KqLfQAWB44+l/fuvdQMnRfdxGrknl+6jCSqmvSC4AVwSR9Pzb8i3v3XumTLbdGLp6SWCrMlbWNreOI+VYxMiupa3003IHA59+690y5mYeCUeCVY5YYYorShv3XXxyuyg/ki1jxa1hfk+691XBUdMbebd+98lU0kdHmqOSd8ZVT06SPk6etimqgNUtwpWRo49QAtGtwQSb+690AvXO+KbFborOruzwC24qYUeMrzDHIcNR/cN4QKy3ALnWga9kIB5sPfuvdKt58p1tudMHu+vnr9u5OatjxOZRwIJYFl8cKyMosBp4H9QLj8H37r3Q8UmMhqI3pcdqNPVwk0r2Dq6OihkMl/wCguDfgcXPN/de6BrO024+vs7Q57C5KXEVMVXDPSzhZAZqimk8yujoQRqJK34H+8D37r3WyR8HvmFtHv7aUG2NzVkdBvvDUkVJkKeoaISVmhQgqKYyWOpjZiRf68gW9+691YBkNpV0CvLh6573dtE8hkCqDZVS/H44H4/Hv3XuklNmtwYbT/EKCaeNGeRHUMxRT+3Lfi/I/w+lv9f37r3TzQb4oKuBo5XSN1ULBHMLKouQySI1r2/HA9+691HyeOw2WiP8AlEKa1V7hlVyznQwH9B+B/h7917oh/wAlfhjtbtPH19Vj6WCkzaU8ppMlSxxpK7tHpWObSOebcn629+691Qv2r8Wu5Op56xMxt3KZ3b8hYvPi6IysEj9UagKLgC4vcfUH37r3RNq7NZPDVc8b46upVu0RjliljmL3uiyal4spAIBAHPv3XumGffVbSY+bHmjiL1NQ1Us4BM0CByq0+oc2HJW31BF/8fde6b49n9kVuOOdp9rZlMVOhmatq6WogpngimWDVFqUagxNri4AsCb39+690O3THxc3D2JmqDNbyhrcdt9lhqFgCtEssGoXpTM9+dK3Fvw3N/fuvdW65rvnZPQvX9FszC7Jnr6WhqWpqbFhYYMhHHVUgVloYfrKjD/OMeb3sQfr7r3VOHy7yHePyhxk2PxUNVs3ruiMtRDgKA1NPHKSzPLLlxFYzFraQLkDgWP0HuvdUt7Hpqfr3smWorqt6Q4aSoabzSSJ5pafXEKZVB+o1MLH6X4I4Pv3XusOZy77j3JX51lkENdVzSQ6f1NqlLMT/rgf70Le/de6mSYyWeF2+1eOKWyIWAPjUAAtYW/334/Hv3XukrmMO3hjUAxaGZEdUADMvpLaz+B/h/X/AF/fuvdNG3paqgyIKPoaORxeQal9DAlkJKg25H05P+N/fuvdHk6wyqZaCm/ddkJ8kiKNNnBKM2q/1va3+w/p7917oy1PjKWVXpZYIGE0Nl8lpCS0QOolhb8j+p/rc+/de6Jf3Ts/JYvIpXw0wEIbyeYqDZUI4IX6AWNh9Pp7917oYejN3YnIQx4+odGqSkSid3AjYxrcJGrHjm3IFyfz+PfuvdWM7QrpaWCMpI9TPUQwMrKXkMvBhEXpsCADYcfn/Wv7r3TJ3ntPIZnYOUpTAiZDHUzVCrMzvUHSNYC8EG/9kEkWt9PfuvdFJ6ky08CU8FTUOauld4Vp5JNOlibOLJawvzYnj/be/de6MxU3qqHRViWqldbLC4aSAJ4w/LE2JFyvP+t+PfuvdBhJsLIvFLmMJSK1NTM89ZBESPGDf+1+bfUfQ/ge/de6W2B3lHjPsjLW6ZEU0707uQjE/q1WBtY8fW/v3XujA1Obw++dnybdrKOGvhrac08zSx+SGKKQEyS+Rvz9bX+nB+vv3XuqW++ep830hveTIY2mqDtvIt9xTyxq/iWKZxKFV4/wb/m9v9h7917o2/x633LW46iYyyNQlowqX1FHVfVrY8cMTzb/AFvfuvdWsbOy9DuPbUdC0UTLFBITcBmIAAaRuOSG+l+P8PfuvdEm70wUEtRMIaZUSKSSIB7RiSO11Zb2PNx9f9hb6+/de6J87x0UOmOimNZLNZJGkIjpIY206QFOp78fUkj82ANvde6sE+LO9p4Mzj6VqsjWUhitKSxQks1gpAsTxze35Nzf37r3VrawVGUmh+6yCYuCRYfHV1MjNHDrQsNK/X6C3qIBvyfoffuvdBRvydoTTU0uTir4VQvEwWIlJGF1aVkaRdP9PV9LXANx7917pK7Klw1DXy1OaoVqYYULurSq0kiyXQNGQLL/AIe/de6UGYqcfVUTOkIg88hNOok8b/bg2USMi8FVFgfoR/iefde6QW4IoJ8O9Q+iGSBxEjBTq1KoSMgra5sQSf635/Pv3Xui5733ZLkqemwwaN6ahSVJHWJlYS3sdc5IJ1N9LEAD8X59+690FWcgylLTRY6nBirKiCKSmhkV45JkmW6sjKSFTSQPV9fxY+/de6Fn4nNn0zGaxmclnapUr4TK0aFo1f1Rux5KhbaGuSR+OffuvdH7rqpZEjp6WZk8S6f20uzA/qVtIANvoLjj37r3SVyMRpDFJHE7vLe/60ddDckt9bED+v8ArfUe/de6iUVRFi6xoqxDNBWWYqvqaBHPpKMOQSbA2Iv/AK59+691AyjxNVOlFTeGIlQzkaQRpuV18n+ljf8A2319+690j5bTyzIS0igsVsdSggWFjfmxNuSf9fgH37r3Smx+SrsfSMNTO0iKnkLlTCyfpFksCB9fp+b2IFvfuvdTmyjy4WWQ1lQ9QZ2iWn8sgRo0UtLMwDfUE2/pe9uOffuvdQ8buCopFCxzVIV4gwKyupOteVLX5FzyP68e/de6cIc1VqQoqJE1OJNJkL6/w6eskC/9Tx9b+/de6mf3pronCpJCjFhEUKRmVgEIUMFsRzzfkHm17kH3XunjD7or42P3k9RFK06LT06S6UcEWBZksbH8i9voLe/de6F3Fdrw41Y6WV5Fc2gbxGSJlEUhCg1F+P8AFvpxc/T37r3Rg9sdvR19DEtbXHxR6FRTNHqKrfhnOkMbc30/X6+/de6EjEdl4rJtLJTlY4UIYLJKnmZNPpbi31J4t+PfuvdKOk3lTvIENUhZpIwUlm8Ukmr8K2lrgAf2bf4m9/fuvdCW+Xnx+Pp1au8VHOyTPF5Cvmd+VGleWK3sL2vb+nv3XunOhaKqjKh5ZHcltUkjsCQLBgxNwCbWH0/p/j7r3WCWnkjaxDNq1rKig20gaUs55AAtcXufweb+/de65wxJIYo44Y4ZELR6iPVaS4Nw4JANvzcj+v8AX3XulC+34qSleplrQSAyWW5B1EMoV1a5P0H9RwL2uB7r3UQFFp5XJkklCFJI9PiXgAEKEtwAPqLE/wCuPfuvdQC0RTV5GBV7SRMLkrKbgXJPI/3v/W9+691IDTOsZGj0Oygym721DkMf6Dke/de6eKeNDIhZQW5di2p1Ct/Qvz/U/Uf7z7917qRlqoxUkrRkFkhYXVE0BGUgh2A+tvr/AMVPv3Xuqwu89ywx5iqpmk58kumNbKrt/ZZGWxW1z9CPfuvdV0dj4meVYqyoqomp6uWSKSBYg9RTKpLxO+o2s31uQSP8T7917pFwijxVPTyRIlTUyRRtEzEgqRcENY244sBz7917rNFBUV1RBPDG9Q7NqqCS8cUXq0sh1HWbc/mx/s/19+69050OJRa77aWSCQgt5PS/iVGuwVpDexH0uDe/9Px7r3SnnetxSlMZJUiKZWGiArcsDYBZF5Cc3seSP68X917pE1VDlavKpLVV0V53j+7ilZvJpHCgGTm1jewsf63/AB7r3Q64moNPQfbHG07JSxhFqY4ybLwA2iY2ufrexvyRYe/de6QW9NyzUlO9OoSyLJGrKx1WcXLSf6kf6wFv8Le/de6Az7NMlSrUOI4WRjLKsxZFlTXdRdbagbcc3P5t7917oGe0aF8jR1bhkpB6GjVY2SMwABWAVefxySefx/X37r3TT0ri8jsysqszkazHLiKkK0ElPWRsT5z+2siD1D6fm3+vxf37r3QlbxzUNXJIUqKesEsZs0cnlijW19MrMbmw+v0uePz7917oAc1AaWogzFL9v9q0pRYklbVFLHySoP8AZJPB/Jv+ffuvdDxsCuWtjSQVj/cowWRWibQWkHpTQgHIP9Rb834v7917pY7vgSlZzUvMk0dIFEUJQPq0glo7C5BF+OeLXvf37r3RX90kV85MqrCio1vIABybKyaSApH1P4+vHPv3XuklTUNAlVDPSpHUVsbaXmCkEsTrZiDwbWHItx/sffuvdct858VSu7U6NULAIZRTRRRqzxqFDvHGoX6W5sPof6n37r3RPty0y5DIGAEXExkLXIMfIZgBfkn8Ai1uLf1917qxL46YJI9qxhGaPXCGElipVblQy88gg/QcEfj37r3Ri02yBHUSIjqYoTK8iC+sixBUtfniwA/w/FvfuvdJ/NR1GUiMvgkRKaEKrtNpmdQPqrXIABvwP8L+/de6CvyU1flY8dSzTedgEjjrCELyqLB/MLWUfgfk3uD7917pq3GstDUmC0Uk0aGJzSPqlVz6WVmQ2Kj/ABuP8L+/de6RdLQVlNPKzyqwk/ZZXWxVSAWOo8Br/wBPp/hf37r3TjBUyU0qw/YQ1oWbQHqYmdQjAByPJ9G4FmH0/rc29+690uqfMRQKkkCSUkkjCJoIrrGLHSNbX1Bf6D8/09+691PhaiWVayVBUkkGZYlOlGkNr6T+oD6nUOPxz7917pX4gUwppKmNx/k4+4WFgBHJduAFP1HI/rbm309+690Jq1NXlMfSR0wFLN4lieON2InX/OEMW/SLGxt9eBf6D37r3XVBJlKGVKR3E0MsnAibVEQU9ULn+i/k/wBb3IPv3XusFc1XLkTHGzLMFZFhi/QT+oeki5QAXGn8k/1Pv3XunfFQ1HiFNUTTVDBzUrNNIxEbAE+GNXudJYEAfS9x+ePde6daeqzMtRG9d5IaeJlaItyIF03Cgg8A/wBTz7917oS8XmJViCrMTI6qNKoXRZdZ9TlxyCP9b/YXv7917pnyK5F6ipqmip5EJ8YeJtCaySQ4Xi7c/T6ccH63917oNt2yQVOIq6fyrDXRU8zSeQsoMRUqRDbgEEMSfyLXPHv3XuqsN246NN3VLxSSVrRTFkkYgxNY21DV9De4JHH05v7917obOul+6NNJVTJD4XWNlZVMjyEAMSp/HP8Avf1Hv3Xuhkr9uq02iKQyowCo2qyKXYszra5DWY2+n4+nv3XunGtjWFftaTz1SJRQxssrFtMgBR2V/wCvAt+f8D7917rBg3lhrWVwYoZY5YpI0AKKVQaEIN/yb3Nubk+/de6VGNxNblLySeRVW4ZtWqEEE6QjH8WAJt/X/X9+690o44aCjUQzs/lVlljAF/WjBQzMf6/n/Ye/de6W2N3lUQRmjgpzUSM3jtYkaixWJueOfpyf6D37r3SjxKTZaWo84qKaU6nMAAVISV0EK3+3YfkE3v7917qfAgxdY8tQ8SwatQ13vc3UKD9ODci/Fyb/AI9+691IWlo6pZZZKpoRVSqpJlASMO/OhtVrtfSQbcD/AGHv3XukvnthxYTNBopjXUkSLJUQQS6w6kedXh1f6gEXv9f9b37r3Sux1RSSUtNUPJIFkVopabxhp4KcD9sMpsoB+pYcgce/de6gYLF1VScw1PNNJCtPNUxrKwjjWHUVheJibSkFTdRyP8PfuvdIDKVNJjVeZpQ9VIrtItiVeQfhVP0/25/PHv3XugY3BS4/N0VY8pdQ0cgCs+lw66nZbt+qwbkWufp9APfuvdA1sLalThcoc3SyiGglqFeNpnKvPD59DrHGbk3ZSAbEAi39be691Y5ie1kjwD09QYVgNNHE9MWKuirH4ybn6tcLcD37r3RfdzdhQfe6oNS+rTEgBZbC7HWjj66r8fT8+/de6z4HfWL+y8mNwsU+T8jyVVbk2EoUtG0aLBB+kAM2oH8k24t7917pHbyy2Yy8CmoyE1QYAuiEtohjhBup8CDSbC3JHP1/w9+690xdTrkW3FBHTzmGrlqpCjzMToYtrLILcCzcG/1Hv3Xur5PjZ2VuPbNLQ0GTqJp6JKZY2lmc60dm9Jjv9Re/+t/sffuvdWlbV3JDkKOKqpph+5Gn3EZs7BWQNLb/AA5/p9f9b37r3TuKdpRMsd5I9AlC6QCUEhsdS/T/AJJ9+691EKXcPwuoXVCrEixKktc/kcc+/de6zxRKSLcBTZSyi/0vrN/rz9Le/de6zNQ+PxlXAbkkL+mzC3LG/P8AT37r3WeOk8UYSzMf0sxUcEnj1g8nn6/0t7917ryRSAmMAki73IGqwB+jf4c+/de641CSGLUXv6gQxXUwsb6bjgD/AI1/j7917pA7mztPhMfUVNSwCeOUF3ZY9LoLpfj6X+v0/Asffuvda83zn+XizZut2Xi5ppqdGdX+3lDRu6EjQSD9Sb8fUXA+t/fuvdUsb43xNWU06UUdRHJVEu4drMGkYsUcn6WPB/w/pe3v3XuggoshMRPFKTG6uXOh2Ckj1FG0n6f4nj6+/de6hTVWNSsLqrUasF8hlaWQzyyHgQORwPr+T/tvfuvdY66uQTxP6GEKFVYLYsl+QSTyfr9ffuvdKukx+Jy1ZS/wRHSZYIvNBIwdnqZGsXTgfmwt/t/fuvdOOQpajDOY6yaGCaaV4fBI5+7gkiPoaVVv6SPxx7917ppraqWGahkT1zsS50poAIa6yk35+hNvr+efqPde6U+JqXybVGTr6mepnjKw0ok5ZtJ0m3lJUKBxb6m3H49+690a/plGhr6Wc1H2LySRHzi+qFObyMg4NwbBR/sfp7917o3CQbf3CqU0NRG+R+6mhlkqtEFOI0VnWplJsAxINhe1rG3Pv3XukHk8PRw1Eumql8cJGlo3SeCedSFGgxEEC/8AX6/T37r3WXC0NQlRPVlo6UesJHMy+NgnJBlI9AuSfoT/AI/W/uvdGI6gyGKyOUimqaj76gpZGhnpxyjSp6SCWBJAI4II4+v4Pv3Xukn8v9101JhI6TCORWwgmmptaqoLC3jBWwZgQVCkEMOffuvdUm5+fde/czLSZCjdKqknKiOKmkjkRC2k6gQAx4BFuPzyffuvdDd138cN15wQvDjKudZyiAvCwD6jpW6nkC1zcG17f63v3XurHun/AIAiZ6So3JTiOFSJHiARkQOb2lkAP+NueP8AH6+/de6sO2t8XundlUcTDblDX1aKuuZYI5S73sZJWawFrn6c/T/Ye690YrBdR9Y1dPHTwYjDQwtEGYfbQhm1LpZGcfT/AFv+I9+691Xb81uj+scLiKqoxVDjxWI2sQwKFldratDFbavqQLfT83vx7r3VRlDsrI5Ba0UGz67IVMiyQUVLFSTClp4rf552BJLXFwL8nn6Wt7r3WBOoey8dEtS+3MhTyO0Ylkkp55AsakaVHFibfgjgi5v7917pX4J8tiaxKerDwSgkxLIzRr5l45jY/n/be/de6PP1Dmv4nTinnqHCRp+8vmLLEUUB5GWwsP6A/wCv+D7917owM+Ex89DLppTLFKoPlbmQsBdJVIJ4H+PH0+lx7917oNMvtfI1MNTHHHrgX1qVjVlKBT6W1G5AH1F7Hi1vfuvdFb3z1N9yHrKeIvPolkkjWnv5Qy3aPSrcfS4vz/r+/de6KpvDFVWMaCnhaSAKq000a/tgKx/1DEAH8Nx/sOAPfuvdDJtPb9bT4hRQwyyPPAgZvEGm8bKCRGkfDfXi9j/ri5HuvdY8LgRJmmp8j4YkCVMvhklkglleBSUhUoNSu3AYWNj9f8Pde6T266GlxuRjkxconSpgkieFlZ2TUFWVFlkPrGo+mTTa/A/w917pT4HJY7FbdfGvCTXVkkNQ7eNNUCKLRxqWH6CTduTY35H0HuvdNtdUuGn010VM8Y13VIpIWYWPjUhRe+r/AFRP+PHv3XumwV2boo6CSmrRSLXyTQNHDHDLPMgOtndXV2jLH+0gB44+l/fuvdDjsOirnSijIijM8cvL6XaNXuVCuwvqPqPqBNzyTe4917qwHr+hp8LicfOyoViVXlQBY3s6jWzT2uNXBAHJsbf1PuvdK7O5rE5KjykVRmZ6aVaZXpCV1+bQCRAJHBJA4t+T/vfuvdBOlXj/ALJ4GhMlRLKJI55VDSIEPOg29IY8gC1+ffuvdFs7qzs1LSRU1fE7QSmQRtPO9MGRvrpZgQo9SqSfyRa3J9+690SbsDOwb0w9PhoJsimWwxZaCGeKnYHGp/nKWmkAaaVmcKEQkkAE/wBoAe690KvQuIy7rSQVENS1LDJomgVFjdQfUySpICwYG+pSBb+vv3XurMto4mVaWNhTyB6W6JGdETJHwEYKVuTa/wCfz/jf37r3QtUdHTqjFEa5VlqFaEOzenVDHe6kC+ohuQObg3Hv3XunCl2LV56V54KGFJqeKFooqWsieIpYli7C92sFvwCLjj6ke690J2Dxc9G1JBG4jdVEMs8srKU03JEge+pbiw+n+x4B917pVSjHkx+avqWqC8fmpooBHdSCiwCVjbUfzwRa3+x917puyTY/CRt902WgpWhVnliSKoWxJbQwWwuoI5sefoPoffuvdBfXblpI65IoKuelopVlkOUq6F5IIYVW6NJEh+p/NrD/AA9+690DWV7nloI5qFqqCZ1EqxToghgYl9Mc87FrqpUEBTcg3sR7917oKMp3OwSTx1sLSglZFSr1NBGTyAFBVx+WBAsCCCOb+690kx2bPW5GONHqllQ6Y5aZJZCiSizzKpNjf+zwR9ePfuvdCBiajK1VZG0QqpaaGKSGKaenYoYdQeQqBwSPqSSfxbj37r3QoYXZ+YyE7rD42SpWGR2srSSI9wfHYCzKPrc2+g4t7917oUaPp7I0UkUyvGUqDFEVkAikV3u0H7jghgSGDWAt/sRf3XuhEg2rPj4olPjIn1NII1Om6EJZyBe172swP5PHHv3XuntcFTKiTLH+5GkYVggKFkbUAQv4Uk245vyeffuvdO8iqzIsmhYqhTKyRBUiWUKqAlQLkkfgk/W/v3XunTH0I1xPEklIziOFAQy/tarnSRf/AB5P/Ee/de6F/APLFcWdVRoyXUvEhVUayixvyQb2P0/1/fuvdCRRVkc+uJZg5sCkYfSNTKAQxa+ofUj/AG/v3Xup6MryqjlYTbQhB1NqPLW/FiQb8Dnj8j37r3TNVM0Th1VQrsbDgh1vZm4tzwf9gePfuvdMs1dJrZI2dQ8viVn0hEZiRcX+oAP05Fv6n6e691GmjEzxxStY6GZ5EYFTKCDbQLgXv+AP8ffuvdOVMkFNK8FM4QuVLyNG7xqAPwq2Fxc2vxf37r3T61LOVdo4rxxxB4xJcSMbetvXfj+g/B/w49+6910glTwSTrIVfQRdzoXUfUAB+B/Uj6fi1vfuvdZauaEWkiCSNa4VjqVF+jXDc8r/ALD37r3TaHhrXZVikQKvoEQBjZlAFjxwR9eTx/h7917qGYJSGJ8kR1m4VgbA/Qji/wBLg8m/0t7917p2p3pWojGlMdWppPIzP5HCEgstxa9x/rW+gvz7917qfiKwUSTzXTXGkmryBJJF8g0qVDg/S4559+691hEpkSs0eGOKa8pM5A1SnkOgSwB/NgLf4fX37r3SbIKg+Wq/eBMg8THUQRbkg82AtYH6/wC2PuvdYavJ1lTHDTF2kUAtEWJLhbWsS39SLcAWPv3XupWNpZ650pfMsMhDAPMRGtvqw1HlibW/r/Q3tb3XupXijRnhmkd2TTGSUV0JUegIyWIH15/N7m9r+/de6h1iVhK6oyUQaEWS2oAreyj8D8j6H/X9+691jAnbQrC0aKCznS7OB6TGP9c25/p/rn37r3WeWQARrFfWFvJrADAk/tKoP++v7917rsyNAjSERmRFJWS0mu7cGw4FiL/k/wCt7917psnaWoSOISsmpjMVcHSrFbARlxcC/wCL/T37r3Wahplo2lufNNIoNnPqTWoJKm9rAcD/AIqPfuvdPVzGgWLyFUj1SsimzFSCNbfkgXHH+x9+691iaoMvjVnUI9jGACX0k2Idv6X/ANsPx9PfuvdPdRRLTLFMyxmmVVkmMLgSFHYMShP1I/pxzxz+fde6i5STC1EqLh46407IPuPvAiSeUL9E/JX888/7z7917pvWkepWbxKLRRs7qEZWkKoUWz/055/ofp9ffuvdMENLNHJqdDIjC2m7HRYGNkAP0+oNv8PfuvdKSjltB9syqE0AQoTYCx/UNPN7/W9/fuvdcammWJAYmAKxhmVlBW1wthb6/j/Y39+6901/bTIGmdECVBusYPDIPS5AvcWNvzf37r3Td/Duf0Nb7jyW1/7p0Wt/rX59+691/9O5JY7QKvkYyPrZGGoBgXbn6f0PP9Tf37r3WOOaSCEx6mRjE4UKik/QxR/pN7Dj/AfS44t7r3WNajw096qrQzL6Hdysarp/Szt/Vm4/rfgm/Hv3XupHlIRHhclpCjTEn0obameME2BH0B+v9ODz7r3UZp5Kd5KuaCTxQ3WAw+tpQvMzVCn8csR/iSbk+/de6UUVa89LMsUaSo8EMsYI5EZhBVZL/UqBax/pb+lvde6bJIZzGs5lZw8igqGNwxXSRx+RYKffuvdT4KiJTIPDZ0iSHUyi4Go8i/8AxH19+691xrHjqIYQi6nhdnlUyuiqQ5AOheL2A+n5/Pv3XuuMWOQwyPGkMjzguaYtqEqg2LKx+lrccXJ9+691FjiCzRWBAtZQJWBRozdwEHHA4+lyPfuvdSKiRpQUUrGS4lYkAMqXuEYD8c/7Ec+/de6gyeVpdHrEfjAVFUFQAeCC1x/j/rn37r3U1MbVq8KyCZ1ka6lwLkeAFQNfHFz/AIe/de6yIRAiQ1RkYiV3RNRLLZLAkf1P+w4t/X37r3XixVGbxgmWIXkc6tBPKGMEC3psOP8AC/4A917rkkbTyUi08d5EVjMABqkOq6OfIPSQBYkcn6m1/fuvdQGjqlsVZPVI0ZYkzCS8pkVR/irEi/4IuL3Hv3Xum+7tIHlEgdJGSUpKgMLFiQULD8j1Hm1yeeb+/de6lxuZC0nMmuRkJsgU+AD/AFAHNhza1zz9Le/de6cJKqA+GaOIFFQW50hRb1EIR/X6m315/wAT7r3WRGhlJbWXLfqRTq0Rf6tUI/UD9P8AD/Y3917rLTytC8rCAhgV8TNpEhjKgAlj+SLD8f8AEe/de6ci711RGuvQ3jCq7H8gfpdvwOLD+g9+691JSOYOmk+OTW6GcEMwC3V7G4444uf8f9b3XumaqoY7yyMQSGcm1ykjliS1jzx/U35+vv3Xuo1PRoy6CspY83UaQQSWUKD9AL/63v3Xunqm8SA2WdbKfIyrd9VrL6j9B/vX+8e/de6htTSj/KoBbxmSlkJkMnk+5bWjIx5YgEgj8Hn6e/de6wyKkCmNJoyjhZXYXJ0sSVGockfQA8cfgfT37r3UerR50MkGpYtUnqiVdSFk8askv55Fx9Re9vfuvdJrzCmgSmkZ6khWjZqly0s2pyzmT/WJsL8gD37r3QR9pdqYXq/b8+RyFRGuTkC/wykVtUpcHSoDfXRYAX5Fv9v7917qkvvbtmn33XVtbli+nztJJGHWU6jJqTRb1ccf4g/Q2B9+691XPuvPstdU0yVMdDTyGreY2fXUQTNpARjyGH05Nz9ffuvdBdmNy0chaCKrntSfbs7Pc3bSob1t+Tzf+nv3XulLtTIUjuy6JopJCzw1GpdFtd2QKORckn/effuvdKXIbU3/AL2rWxe3tv5ncMk1KYUhoqapmYLKLiwhBC/Xgk/T8j6e/de6bs3/AC+vmXv6nw+E211nnJ6WaTzRR1b/AG0VOZSYWklLkG4BN/zY/jk+/de6H+g/kAfJiu22uTzG5ttY7L1lOJUwtQzvLDMY7tG8v6dVvz/re/de659cfyZPkhtPPQ4rcNfQYzDY96euqMnSPKwyF5fJJRQ+Mgghfqbjg2vx7917rZA+OPQNfhdj0O36epioTSeSrWJZJkYNjaKnpq1MfTOWZn0srek8sSDyx9+690y9sx4fE5w4+irJ2SOkNdVwVASR455ZWjWJGW49SgOByRcA8j37r3QPLXwVEdOqyyalXTbRHoY/7slP51EcXP4/w9+690/JVSYuCRmnL01Z9BIdDBDGGRVVb8834t7917qHHUyTyiKol1MrQtTs6COIoYQZKZh9SSDcE/m4+gt7917qHmTU0YaKNRoDxzqVYsZadwJNAvyGUMQR+OR+PfuvdNqwxP4knMv2fjMsasV8nlDExoCLkEAgD/b+/de6Id82N4Zbr2TCbjwOO0Y3KQQ4nJwTN42SRV8cMwktzrOq/wDgf6/T3Xuqa97915fJb5xuWmpEo8li6mGOeBYlKCFnBkIe1mBXm5P0+hv7917q2Gvxe3OzOpcJC9Wle1dSwfaVNMElNFkpIhMkbMvqRASAwBBBvzyb+691j2XmMljsTT7YrqWposniamekSrkR3NRGae/mhB/HNwSSLEW+nv3XuhTgweO3PiFpM9So1TTxSQxzVCetkVLJURJ9b2OuNfz9SPfuvdAZFQby6dz+O3RsPcM1DuClqzPhXTVpm0MJXgrCpFy6jUQw4Jtfj37r3Ww98N/5hezO5KDG7P3VWyYbfNPSU1JPS5V0p5MnX0y+KumpC9hZplkCi9yALXHI917qzla7F5emSpV45UeJnLsii8ZOn6Hj/bX/ANvf37r3TDXbFwWU11Ap0jmAVkePgMbAk2Xg88H/AIqPfuvdIGu64yEM8c2NykqQ6wjwyHUR6QQyj883PHPv3Xum3+Ab5pZ2aOSnqkSRiNfpMtvSjf69uLf4X9+690nNx7U3JmofBlqChFNdpKtlpkld45fQIlZ1Itbk8cc+/de6LFuroj49033dT2HtTbOPx9NDVTST1dNTw1VXO4duDaxZiCwt+CBx+Pde6q1290n0nvL5NY3aOOwuNj2p/eh62healWFpqGXS0NLHz64ogCjEi5uTfn37r3V2Xd3TXXtd1LmsBHt7B4/DUWBgpcWaOipIKgIumUQ00kYB0qQGIB5sCbkm/uvdVj7VrsFtylosdDjPvEwT1NJS04TVFJAGKiSdfoTdbD6i3APv3XukPvlMVuXIVO78hiqYSwxA0UE8AK04BsDEjAAXsQTz/vVvde6K7veGLKYXIU9EghkeGpamoceB52ZELRqFQXABIAufrc/Ukn3XuiAYn4B43M47L723dAlLksnU1NTj6GqBgaQvKXkLhz9VB5FrX5/Pv3Xuqu+ztu0W0d4Zba9JRCA4asqqYywTLIk00U5RZA4JF7fS1vzx9ffuvdNeMgnkiiWqLKqsVkRxaWQEakESA8fTm9ze/wBL+/de6aMrP9nV07VWP+4o6cllppQyrK7my3K2uRcHTe5NzyD7917pPsmJlqnqxTtTiP6rNHqV3aXyGOJVIst7ryT+f9f37r3S92Ju6Oj3BPDjo5aGlll1U9PUD9peSXAYk2Goki5JsR/gPfuvdWC7RydVk6bHaow7kojzpGDfU54Bt/sP+Ne/de6VHZXXf94tuTutPqn8ckSLLGUuNJ545FyL/wC8e/de6rn299515vV6eY6VM8hRKnSArJLo9ANvoQAP9a5vf37r3VlfWm8Ip4qB5qrQxaB7CQLHC836C7H6g8HjgXA/rb3XujaCpgzFJWUlXKC1Yohmnk1yBdS6WKObix4/1ubW/HuvdV1S0L7M7SymGkpmSkeqesgZTq+5heWweJT9CNX9T7917o21DVA0McrqEpWRhGbLqlVV9CMD+b3JsRz/AIWHv3XupuOyeM27Sz1FUsrtUgIKXQ32jwygyfvEH6gsLAWt/sT7917oHN109HUwS19LQPCxcykCIiG0q+YeFlte45J5sePrf37r3S26s3QIIkMg/aj9CrMAsUms6BBbj1LwQCTc/U8G/uvdDhuzZuye29k1+FzNO1ZVUcE6Q6AjuyGPXT+EKLqwb9fNhzb8e/de6pmnymX6i7BqdpOstFjIslMYaaOZjD4w4VWS/NiOTf8AJ/JN/fuvdW2dEb/xuQocaKXINBLKiiYu7hW0xiNlKEW/UCPqL/U2/HuvdC73D1225qSnqaR6eaSRWM0r6QU0KZdWqI6TcWPINh+Ab+/de6rC3Tj3x2QnpalUEcdY9KsqkmQuJLAQhTwDa9wPqfre59+690NHR+Yq8Tuag8kFMkSVUEcc4BDRU5mAcgDjyE8gkEH/AB9+691dLm8zC+2qGZW1Q/bI8ZKFiylbsZYuQpvybAWN7Wt7917oC89u3D1Mb00g1VYAkeqSUiERIAPGoc8vbgKeAeBb6e/de6D/ABtTW12ZEUE1VLTSxsoSN/HAUQalSQ8Kz3NxwOePp7917oQqeauwzRhcgalZVRxT1asxjk/446zwLWsdJ+v+t7917oLeyd7g1sVDSyJTqRpmiMqIom08lEA+l/ofp/r8H37r3QV5xnfHaCKSOeoTTCzLC7y3bUzkvcDj88EccD37r3SUpaKpq9LTzuzhkjWdmlmVYYRxGHYsNIXgKeDxY+/de6U+2MvW7S3biswlTFVKZo6ZmYSL/k7tbTLEttbc+jg2H5te3uvdWCwzyZBYauCnuaiCKcSq7xQAOga0yoQVP+AAv+bX9+691PzGXxNHQRhoppauYNDZpRHEkltDyRmYMWsR/Ui/0sCB7917oNaeuOS8lPCrGaBzfUQAYgbFvJ+VA+lha/PJPv3XustakKiKjjqfu/OFkfx61KMjEaCzGx/2Fr2v7917qLVYycTB/GI1CRoIGYxlFAHr0udXqP5Nwf8Aevde6z0vjImheGpaWV9QC6SkdjbRKT9Ppx+D+f8AD3XuvVEBpKUPJAVFRIUUi9n+oJuDYW5+gv8A1N/fuvdQ/FTmNuWeKJSvpkkBBJ/ShSxI+tvr/tvfuvdN9VWxUKK8rCMSMIjC1m8ob0qYybk2Frg3t+ffuvdN8OQAmDJdCoeV5m8jHSvpTXcW0rwG/ofpwB7917rnHNX1CfeJOhggcLJIjqranIa0aHmxFmDXsPzxYH3Xunanyq0waUssv7h8Zdrk3sbf0ueL/j88W4917p3p90TRozLJIq6jIoib0xkiyKukn9Wq1/8Abe/de6XdBuzK46noKyZ0jp6gHQokbzuFb1+SNCCORYf8T7917oR8Z3AEmiYTzipp7aWBNIuteArB1KuAOLaTf+pIJ9+690PO2ezp8uYJqmczFWUBpifHGTbW8kcl1/xuB/rW+nv3XujI7Y3YJpYl8oYxlHCyBgAwThlK2BHPF+CPr9ePde6XDZw1tQ92R3kcGTxhUXUBeNgqWBIH0NiePr7917p1WfTIi+PxkveWSQmSU6W4l0fW/wBf1C3+Hv3XunaaWSUIZ42JZSiJZWKH6NI8ZFgDc21Lcf0Hv3XupL0ki00ckSDh0iJVySSQOXsf97tf6349+691FegmbyaNB8Zu4YgMU03JB/PI4/w+nv3XupcVOxMTM6/t34UapCSDpWMEc/7EEf4f1917pyXyRIBFZRcqyyKA9vqSUPA5/p/T+n1917puzUiLRSNLMsKtG/kspsw02vq4AuPfuvdVAd95Wln3VLRIYzHRzSFHUFWKxtfxkD6j8Atc/wCPv3XuiN71NZk8460McwDIsbAjyIsYsTqWUEf7G17fRvfuvdJyDGVkZKVZjhSEr4/FGG08j1BFFvr+qwuPx7917pb4/HwxMtUKxyjPCZdTuh0AgMEaT+o/T9Rf/ePde6GSixm28nPRQ4qkqaNpY/HVPXyLMkrF9QlBY2j/AK+tSPzYce/de6Su5alqHKVGIiWnalpls7wGGRJwSCNEqCwYC9yLAfge/de6SDxx7kyqBYzDHRJGup3QR+FV5JdQGdvyWJJP45v7917oWFFGuOFLT1fkZVVpnZphp0DTbVexFr2BFh/T37r3QaZ7HUFW8aMizsQVfxuT5CpJDEKfyf8AVD37r3SYyuInjxosFSGEKIkVfQwP9mRib+ni9iBb8W+nuvdFs7LKUuLqAI7EBix0sGOoG2hiLMlgQb3I4IHHPuvdVr793jktr1z1VNkKloJJY9FH5xFBqU3KaVJXi45IB+p+g9+690O/W27qreePpp45RThVRKhvOWj1hfVq/wBYnm/H0HJ9+690NibYUUs8tRW0z0jMEnKDyNA5OszFjZIo1HLOzj+gBvz7r3QidYNHTyskU6GKGRtE6Wu8fFpVaJjcMOVve31tY+/de6Vu9MsmRqisJ0ho1X7mS5JIWwHpGoWPAs1j9bfj37r3QE10uEoBURZk+RSsiCFCZWaeUeidwCGI/wAGYj/ifde6Az+9lLDV1EdPGXenaSJQmlI0a/pkOkfUD8Hn/Y+/de6gVeSTJ0tRpcCeaMII1JBBU3ur3APJueLj+nv3XugmrKWifKRI7sspmR2MblwZPqb2PK/hvrb6f1v7r3VlXUdI8W38c4AWP7SMM0KhRqA9CBf7aH8ke/de6HmSoy1LQRGFIgjoWlinQchhpsuoeofkE/Qn68e/de6CHeNdUUkcC0aWiqZYy+kH9uQf2Qn1sx/rx/sB7917pETJLDKte1JHDWrpukyoHaPTfyREDgm5sQb3/wBb37r3TXnczhkxcyQ4krlVkEwyaSOplgPMsJjX6m44bTf/ABv7917oPKvL1CRUssMYaF0LTRSKVZbmwdTIDdrWB4/H5+nv3XulBjssIIVqamYGUvalTxa7i5/UjAqObg3A/wAL82917qZUVDyGnlhjE0szMZgrAONDarhT9LXPH0H0A/A917pY4TxGMTsrgg2YMCtlbkoiiwI+p/2Jvaw9+690IYpIqCgpaqjgnndRG8zNAWoYonYrGss3Kgsb2A4uP6kge690/Qioq1CQOYLBXRYuBZ/VZyLEji1hyRcW5A9+690pNuzVC09SlfBGqwtctp9V2ICyQgi7A2AsRwPzcn37r3UrKZqioIlmpYKeatQPItTpJkgkVdPjj1H8ADm/049+690g491ZGWolqZnBSFllkJUKGVifSFsAfzc/W5/xv7917pf47ddNkYyahjFN4fESAXhVmsFDaDYm1uGHA/xPv3XuljidwJDFLCqLUMwEBDMDoltcOi/0Kgcf8QPfuvdCRjaGlrqDyzeqWRVuJEPjjZGCqyggC/qNx/re/de6BjsHbqx0FaUdjFAJlPijYvKJWNont/S31Bvz7917qs7deFqKPPOZNAi+5ZURv854RclU0eq3P5/5F7r3S/2HhKqtqUNInhKKZ9X0WZAAbqLfUAccXuDf639+690JX3GWjkgZ0nZB5GRkvoYq7RqJAPwCLHnn37r3S/ym7MYNv/Z0+MghqY44kgMcDJUtUeMGqlmqT6WBbgKfpY/6/v3XukXjMvUxSxNWQRwpUgnyWe4VX03Zj+SODzb6D37r3QoYp5KpFakqAsZqWKQxyFSEUAFb3NgbX5/Nzfn37r3UDNwyRu33tTNHK5DU6iMqBGW4s/5+lr/nn+nv3Xuu8ZnJ6KaBEjCr5+JHAYOhYFzYc3v+fp9ffuvdD9UbwozhaZ5KGOjniCRtJShQ9Qx4DuDzcpYE8f8AE+/de6ZchkqXJYbxK6x1FvNGrupbRCbyLI31BIICf15Hv3XunDau36eogaLJVypNXL5zDKsjRQNAolp2Y88i97A2vb8WPv3XunevhpqERpLWrUmZrySo5fyQxrpYEn+osLXsBb37r3SRqslURIzU0UyUwL2hkIV5YkJAQMoJFwR/jbj6e/de6ZajdVXicc/3z1EdAlqZYqVi0kQnbyMoUWbSAwub/X6Wt7917pB7trKef7F6Ko1+NFCK7hFVGUsoPH1ufzz/AF9+690WTfW56qjdKFpGDNJ6QjcBl1NrJB5uDYk8Hj37r3SGTsjIxx0ePnnKwRafDoiVpYkErSBCxF9AYsQPwST+ffuvdCNS77rMkqUVHUNOixshmUWOoANdhceoEi/4tYfj37r3TrDTZGrq6UVgd5XmuZ3ZgAZVF10jji9/8L+/de6GjFYZsbR00zMgLIwVWUH0RyCQFhfnkjg/XkfS5HuvdTTLhY6WaSpCCoq42pkDhGEaRekyXY8eoMP9h+ffuvdBRSb4psRvCgpaAxKRWRRmSO1ygIQsdPPPP59+691fR0fSSZPa+Jq5BC0lVBT1CMuiQj0C7c/km4K354tb6n3Xuj8bGqzi5Y0Vj4FjIKsxUMLBpfQb/W4tzx/sPfuvdGQxwSogFTDM9miUuit6W1AARoCDawtfg8+/de67amCBA6g6CyX+rXbkaiB/W3/I/fuvdczTjSq+hWABLP6QCW+oNr/T37r3Tzj8XUVy6qZUnIWzoS1tIFyyC1/9jf8Aw/x9+691llx5EcsreqJQikkEiKQG2iwNvpza/B/P49+6903tT+CQlf3EZQoKG5LFRyLfU8Hi1/6cg3917pkyMopYpS0joEQcEFo29RLam/1h/wAT+ffuvdVX/O75CR7A2XkaGgqo0yFUktPCFk9VyeTZeS3qFuf6fX37r3WqxvbcOR3VuWpyldU1Ujy1k858rsHj1uRq554tcE8/n37r3QX7jhZ2LQTEnSVSV3ZWYqbgn/E35Itf+lvfuvdJKniPlQP+0FcrUOguswY2P1/33+ueT7r3TdmfLDVCOKMukZADMFIsRcGM34IH49+691NitU0QLI7yiZAASFYAqbgjnm4PA/23v3XuseFyk2HyKWUuyuF0pKUZFckrJrA+ob/eQfx7917pzy+TnyE38QnkeWWR2MrO3mLPbmTWf9b/AIm/Pv3XumCryamNdU8s1Q+n7VWuF4OkGykGw+lr+/de6Fja8wigSNzeplZAo0M8asLMzEWte3I+l/yffuvdHp6poYKugiqGoJfHHH644tSNNPa6yo7A3N78Lx/vPv3XuhZbEVN5Z3klgZpQJaaQoIY1IurSygcm3+8/4e/de6U2GweANDJDUvNFlVLSUrq4alkQKGkSZjYBj9VYC30H19+690oosXStSr4RdTAQyPxr1W1L6h9R9dQ/HHPv3XuhT6z2ouPD5JUENK5LKYgocSgepiq8fQaSbX4+t/fuvdFm792jmt57sFFjfLUpK9OYVgEhRdFgCCLAEfQ8E/m/v3Xuht6Q+IuKpxT128KRp0m8butQt5vIxDErNKCxUD8XsOffuvdWTbI2PsTalIYMTiqPUgKxCVBq0IbDTYf8b+nv3Xulu9fjow0cJSlDA6Vu4RUCkOgcmxF7jnn/AGPv3XugY3ru+kxqSwR1aiUvyUYFANNwEP8AT+t788fT37r3QFr2NufIVZpMTNWOhkEYMAlj9Ja2pSh9RDfU3P5H4v7917oRMf0xnewnp6rdET1cYkDulWZOYiB9fKT6tP8AT8/j37r3Rldn9EdfbWpI2iwtD9wSpZikbujKoF2DLYcH8gi1uB9ffuvdCjF1TsfL0bxVuMoY0EbSFmSnk0oxuDpIH6iBcjgDnj6e/de6qH+dnUWw9i46oyu25qakyP3Lu5gWFXXjV6Av0IP5PB54Pv3XuqvNi9rVmKro6WlqajyPIDVyrN41kDHSEliNtX4+n/E39+691Y91p2U9fQ0cVe6SRlWVD5FLSFQCq+FQbj8fX/EXPv3XujA0a/fRmURQQUlREIyHKyGMSfrtGOQTYn6/7A+/de6R+9drrR41ZaUU6+WNtL07apCR6dcyWNiAbW5459+690T7sLqGozUDViUjlo0LlY4S7yMT+vUASCf6/j/H6e/de6h7Mw+6NvY3JUAhjopBTlf3GV5GYKTEFdhcAg29On88+/de6LPvqbI4nI1M9e0r1kj65ZoJWilpwX1K7zobj1G4tYk/njj3XukpR5AZWoMbVEkojQzVNTLMzGPgk6Q/JB4+rHn6kgce691IrK+cROTMY10qIzJKGmRSSAWC2PJPH+8/T37r3Seos3VtVtFNqqUCKplkj1xn1aruQy2YAWFgbi3HHv3Xuhe23CuTysBhSFgApkk87mRVVwGMJa2kgG1g3/Ee/de6Pv1Zgpa6kpoYqIVuOpZ2kppXpovu0YJ+4rTfVkF7jUpI+oI5v7r3RxcTi9uSYyp/vBlHx81FEstMIKZZoXkUemKWNF/w5NzY3/1vfuvdFzzryz5Np45WaKUyA6kKRCJWKQlENgLjn/ivv3XustM0FPRfcVAjlSmSQMvLSMUBkjaMggXH5vcH+nHPuvdEO793dVZOetLNJIER/CsjhgY+EjjEKWBLC4JIt9Dwbe/de6I6uUycu5KURmdMlTSU5BW61NNHI14yJIyLcKPpyQLk/n37r3ViXSmKqJa2mqppqpJBGvmljPkFRK7lpJqibT+pTblrkgn6H37r3R/6DJ09LRxmKdJKladLuZAgLFyQI9V9ZAUlrW5/1/fuvdKXB5jI1xBXVaDQWmSmMgdZX8ckJkN1Ck2uSpP+t7917ob6JKPF6pqSeXySRD7iSKEwU6zXDCFfHYEKG5t+eTe3HuvdZGy4qq6npZpodTqNbObxMSpOkhbWP5Frk8Xva3v3XuuVNV1VXVmja9XHC7rdtIKqT/ntX5IANrWAAItyPfuvdCPiY6KWSKGroY6+J3C2IMoHl4eRwDYgWFz9eeLfn3Xulrmdvbdx+CqXqMHA6CKSSN0hiItbUvhBX/Egaifzc839+691S/3NjsDld15aohyE+26HyyxNFFSPNDWVJb0RyRxkaLMDq/qSNNrEH3Xugoxe0a7I1yMxhnjWBKUJSpJE1Qt/XNNckeSQAafoAFItfke690ZfYXWkArIqqoopvGoWNpiJmWNE5V2dzpKG9tIW5INzxb37r3Ro8NtnHQyRf5NLG4cpMP1UsSstiEZvqSBdj9PpwPz7r3Q1bXhocasWqOAK6ssESFAGGqxOu1wALk88/QHi3v3Xul6uVxMUJi8a1siMZ4PK7qYwAPoLWJW9ibAW/rf37r3TbWZGOaNKYhxI7+RShhaGONrsYwqjWzEi9rgHk3FiPfuvdQzlmihkco09NGGEwp0F0IbSjBmJFrC9wObED6G/uvdc6bJL9osHigenacvHUySKZZGYhUjZVvp0sRf6XHA+l/fuvdCFteghzEya3hRNSNqMhuqu+pR67gek3NluSDyALe/de6Wq0MiVMsVPIKlI3ZAmoLpJGhbgf1FiD+P9uffuvdPVJS1aaCsXhdHBkcozsWAsEU/S30vxfn68e/de6V9MDJTRSSrG0zkkaY9LcAAsQf8AAj/bn+vv3XuotbROxuhiRUIZtTG6/wBoBQbX/N+ffuvdN02MOtZpF1xkk6Ylsgfkq12vcfW/+w/1vfuvdRZKPXH5oiEWkcKyMqhpnLc6Cbekc/1/23v3XunWjo3pw0s2mzQ69MVm0M5uuu/0/IIP+2HPv3XupMtRJG0SsLpZAp5BMfBbWbn6n8CwI/qPfuvdN1XUFpdGiVIdV016QVuLEi34/p/r2HHv3Xuu6eJp3IsAqjQGZQYnAsSXJufpxbge/de67V/FKEiUkqQAvKrcn1spQj/efr7917qRJNICBeMalI0GytquASzEH8Di1iOfr7917qAZhE11kWl4H7jjyazY2TSvPNv8P9e3Hv3XuucRWRX+4DycMNQ0KSwsA5KD9J4sPrb83I9+691FaEvCiKS7SsQwPHjubAc3Fj9P969+691kSNUYx1IMWkMpZY11oVBvcj63/wB6/wBv7917qOVdyiU48g0hVlkiW6KTxp5H0vzb8f0/PuvdOtNgaxqV6mapp4hEXUKzkTSkg28cTfQD6f1/Hv3XuonkCoqMtwqXPqCy6gb/AKWBuBa/+J4/Pv3XupdfkJqmGFZUYCIIUcoqmWMDggj62sR/ja4+t/fuvdMqQTMqmOQxlWaRSxBJYeoak/w+v+N/ofz7r3WQpLKUAVnJOiRlvcktd7j83JH+8/Uce/de6ySUUrOmuNU1XUguFIAPF2A5N/7JN/8AH8e/de6wz05F5YwsuhzrPOuC4KWAtY/X6X+hvbn37r3UujonmczSxAAqFV5DpBVR9CL3H4t/sbW9+6907NVeJBGVUBGKkIOLMNLEgfjk/X6+/de6jTSI0n2qGEeMKUmWIa7Gx0Em/N7f4/ke/de64PFVSCMLZ41Vm1N/utQwNrX5N7fTn/WHv3XunKmgCTRkmN9QUjyaQbFT6eR9Pra44/2J9+6909U1G0rMWdIYkJkjIYgKAp9I455N+foObe/de6bVwtOPK8r6k1s6MpKsXZuAw5Fhfnj+vPv3XuvJi43c2SIIt1ZYlDSK4GoOx/IIFh9R/Tk+/de6j1NGR5P23Yx+KS54ZRe/IIsQeB/j7917plm+2iIBDF3ZyE1E/VtWkD8C/A9+691K8i2v9t/urVbUP85q0afp/sffuvdf/9S6dIKasWKKnIglKOpeRSVWQN+teOL8kEf1uSffuvdYWx0vgqPMYlnWRYo5Ws0MZUauVX9ZP6vV/X/D37r3Scyu3ny9BPj5I4wZCAk6Nobyo+oOsIsFJN+RYkci5J9+690usTgqZqaGnqarQIKSCncFb2kU6CSAOSfz9CSfrz7917rLUYeOGoSmaeaWLQ9m0KUMcclwNZsbauf6jkXPv3Xus1Xj/tk+4YGRPRTr4QXWJXAexA+oN9Rt/gLEce/de6b6unWkcRKVlPDFRbTdgHia17XtwT/sPx7917pslErBhZUDCPySGS7FkkMh0AfpNuL+/de6wiYBmCLJEjswlBcNYFyQZHv9De4ufoffuvddNIsTrYuHZ1LlDYImjxqF0/ji5tbkn37r3Tin2NZAqSXgqIDpWWwZZWMpDF7/AE44N+bD629+6900Sxus0qghGRrrFIutJIV/UHDXuD/Q8AWtf37r3XISrqcqJNcZTQCoKkFAxAB/ANwB/QC3Hv3XulFTyQ1cKrUySCoiB0Pr02J4UEfgWsP6fQ+/de6angnQtJcORdNbcnngMmr8kH8fX8/j37r3WJJZ5XlDxGREiVdLKoQMihdRa1zb6c3t/sOfde6neEOt/JoJi0oUdlEjkXu5ABuOV5/3q3v3Xusq09TBEwEdkAQvUR3k9ekWKSNyL/Q/1PHNgPfuvdcI6am8Ekjxp92Zg3k/bAuQApaIi2q1ueb/AO3J917rHLHGl41YKpLGRhGiSEuLHQRwLi17X4+vv3Xum+GkiLSrKyoFF44bj1L/AGSWINybX/2w/FvfuvdYYm8ccogJ1BiFQWk1WIBMoPPBuBwePfuvdZ4aqU6Wl1BuQCGLFTYBvV9bXFv9aw449+691Oje/kJY3LK6lLC1gBdj+fx7917p0eoZgr6wNaxmyMVCsG0+phyv+tf/ABP1v7917qQlM7BndlsGa4D25ZrkEc8WtYX5H1v7917pzp6KNmZpXK+m6W9RHAsL2/4jj6Ae/de6YK4mnf1O0XrJikU2BS9vp/j/AI/7b6D37r3UZKuFmZdSs4KnUOAbAtdR9ByWv/j+PfuvdQpqxJG8cOgenSENtJUNdhKPoPVe31IFv6+/de64S5KCCi+2LKwJd5GH4sxOk2/3j8f7wD7r3SCyVdS0kc2WyMyUtHRxz1LSOQHKJa3N+R9Rb37r3VMHyu7mk3Nu6qkkdRQ49ZIYY4ZVCGnR2SIhBzqYANe35/p7917qqTfG+cjOzArS0cNQ3+TeeY3kPkI1SRvyBa5ufz9D+PfuvdAhkN4U9LBVQVJgrA8jSmUL5NMo+sQZr8aibD6D/WA9+690HFHJld1ZSLE4ygmmqsnO0UcEPkEsjMf2RGkQN+P9h/j7917q8D4Ofy1N29kPBu3tuGs2xsiiFNKYHhK5DNpH+rxCQAqgZSpb/D8+/de6vk2l1VsXY602A2DtvDbfxkUSQVFfHjKaWvneH9tZmqSL6yBy1/8AH37r3RpdtYrF4nHlo4muimbzyFHlllJu6xhR/aPJH/Ece/de6hZSaeZxU1FOJVUtNHrIRUKqoVT+PoLWt+AT9ffuvdMGTzOIiplqKyKGrd1MQpEVVUIOVQMPqWcFW4HFh/re690Vztzcm/8AG4uddifxOhhqXkqRRUQT7qDIEJVqsTraQ08jU7RugYWBB5vx7r3RNKnclacvMd30NXVTzUxGl5JUaGeRbqoduW8ZJ+vF7/7D3XupmFWObQkELrIJQsTTKABqAZnb/EfQ/wBP9ce/de6U+WaloooGqDHJOXVY2JuAYyVd9P0H0t/rW/Hv3Xuo2SnQRwVrS03m8aGKB31SNGOVkX8BQP8AC5FvfuvdNDZOWWacxxhyhimieqP0IjGpIB/aF7nn37r3U2hiaSKVHkT1N96HfUrBnuvhS1yApuw5+nP+t7r3RWvlZsz/AEg9VbjwczCpnpIxWiuVdU0DQi6rGzfS9ibi3P0Nre/de6od3f1NXTYgKszJm6ZSKaZ0dZshQlNBD8XJX9IP1IAuffuvdCT8Je5a7rzeFV19verkhw9dUpFT01Y5kkhZnIEkSykFb3Av/Tkf4+691avv7FV6PQ5TAU4kiq3P+5CEq3jpnOqM6yLXC21X5C8C/v3XumjIbnymCgpKyrFHWQ06xrPOCFnaKJrkRIP1Aj6D+lhbi3v3XulnRTYPeuLjysNPHNaWf7coFkeKqZB4tBI+gBAP+Nx9ffuvdAP2rtHN7JrKXsXYcs+Py+IeCtrqbHu6171GOZZI8lSKp/XGTyl9L3KsATf37r3V038v3+YTge8MZJszdeUpKXf23o4cdXUUtQYo6uNfrVQwzWN9Ng/1Ie45sT7917q6PD5WCsp4Z0Ilp0JRSpUDSUsjAC4sTdh/W/P5Hv3Xup0gQBCDECsYVpnYrok8moqQbBiQfxz/AIe/de6BnsLvvqrrCWGHd+68XRVVSJDHQfcRyVhSE+WeRaaLU9lVWLG3AN+T7917ojfZfzu/j0NbjOmsTLnHTRTplamI+JkY6pJ6ansAUUC4d2AJIH59+690RfsTbPdXdFVjsturcOQoadJ5KqnpmqGhppIdJEdPLj4wQmk3+rG5vfnge690U/eab82H25szKs81JDtyKmqknpV+3avp4JljyKLUyWXUiv5dLMSRwB7917qwHI9s9u9i4KGkyOSmTDGoV6WKGMpK1JImmGKUcchDZh/gbfX37r3St2hsTDUWL01qmWSrJqaqR9YdD5GIQ88cn8n37r3TLu7rVs/QTUOLCpCqrpe7G8SPrKuQLAAkgXt/r8j37r3QJbC6sw+I3JlJsojzZCMSmGFnEkDBDfVrIHFgL8Aj6En37r3Qbbq21l9+7klgSQQU+NlqYoaKFJJIXVgYCLx6RZgoa9hb+n5Puvda1XzA2nNsvvbdeJmjamphkZJEP18j+b90p9Dzqsfrb37r3Qb4eOVqNfIAZCFmiLLrdVZAdZk5/wBhz9P9j7917ruY4Qw5AZ6eeCT7UtjGji1pLODoZAw+j34U/wBLW9+690yY/bD1GNrMrpgljpqfx/bedfugoLTI5W1iVAIN+f63sPfuvdJegpoYJBJTJIjQyMszyFvC9vVoj02sQeGsRyD/AK/v3Xuj19G7np6igpvNUF3hqFLx62Lr4lJj9J+txZf8ffuvdHzxWVkyePgpliicVpEskdQEVkjAKgoxAsdP/G/fuvdVo/KPrqOLcC5LGwTUcjGeSWV3YxHxgalRlOlbnk/1Nj7917rN0/l0hjxkRyT1rvBGlQTq0RtHJZIyHNiOBzYfTj8W917qz/r6uNdRhKmJJnkiRXMXqULayklrm4H1t+b/AF+nv3Xugk+TPXlJSJity4WsWWtx0flqHprfcxJUG3ifTyQL/Rj/AL17917px2fFUZXaFHMrpPJT06ljZjaoCFdMyA35I1cEc/i31917pk3Bl6kY9KOrjKvBytRoZYmljOotov8Ai4ABsCPxwffuvdMP8dYwQU0FPLV0+gqoZL6JJFIJQC3Fjbn6Dmx59+6901UlPV4F5KqnDmglIk+1e5Eb/WQAtcgA3sfz7917ob+vt3RwySThRSkq+tFlYWLtdlP0uWtc/TjgWuB7917okPzs2zjcfV7f3rjYEWoyIb7maMGwbWFIOgXvxx/X/Hj37r3Sc+Nu/aw1VEkbeUoY4z5S+ojXzYKRbnkf4AWHv3XurmpMtXbj2eEj10swpGMrINUZ8iaXKTt+SB9LkD6cAD37r3REd67NpJIMpOtbDHLSB2jEpUPJIykyFfIVL2J/3XcgXBAsT7917rF1dTrU1FIYkhiemmgRZZGAaaQOPUVIsPVexa4tyCR9fde6uDxefpINn0KVqU8870Kx6ghAjYJ4+Ra30Fyf9c2tx7917omO5KWTI7wemoY5vDLMBU+GOQwGBmDyuGXgEAj6W+h/NvfuvdDfFkdu4LBxRQRlJ4FhiaSoUIzSWtqX+h4Av9fzzzf3Xugl3Bu6pqFQYuKolIjPkjlaQi+sl2Gv1XuLi1v+IHuvdBBXzRSyHKZIF5oiZAsiBzcL+mzD6k35+v8AX8e/de6QOe3MTTLMpMFyXjQ/u2JWwCrb082+vF/8B7917rntjfjQ0MmPr6SoNGySeSaMrrMrAKojZeQ/NwNQuPqL/X3Xui7v35kYO0INqVlBWQ4SGqMFLWtCIauGNW0/uuV0l2PKEckWvzce/de6u86b3njtybAoJGj8zxeKmlkuVnLIlohI8YuWNgx/1zyAPfuvdcc8jZB20PK1PTltIkYXgY38mi/15vyeT/r+/de6S7ZA4kGojZHMsT0zNKVf9u2lzGrg8j8EcD6fX6e691HWrjlgEyTMurQUMgfUnjYkWCqRzb6/kc/6/uvdOFTm6qaeGurS1VHCIg7RQK37a2EShrKB+L6h/hz7917qdUbgiyVVPWsyhIhHTqqRJTm5UKGKRAaj/W97m5/w9+6904JRVdS0cBBSn8RlBqHL2ZyJTKFJtbnmw54I9+690yTVccFR4SIKhVkZ4jFaON41bTqJQC4/1+fz/T37r3SOzMwqapJIac+IEEoBJIFLuRI8Mrkhf8eeByB7917pplnEktXTQPI8fjaMWZhY6j6C5B4JP4tf/bW917p/wcsTywU1dTSNQxeN5/s9M0rojeNgZX4tf62HB4t+ffuvdKfIph62qmioqVqWliLaJZInjWZlPrARydLC4BCsAP6Ae/de6byk8UUD46mgcLUos7VXkQpEB6jGoPq5PBI5/wBb37r3T/R4zJ5WSdqbwypBFJPKksyUy3jAdkidiLuRwoVgbjgE8+/de6y0AmiBVqefXGpLMqPUSOS3j8Zd2uSLfWw/2AFvfuvdClt+rrsfG0ckckLMsbBXCoSHXUrEA/j8fj/b2HuvdDXtvsWSn0U1QJCykLJMsjrrT+sBUi9h9eTY/T6D37r3Q54HebzzKIJmeOWWNfWyiWMgaizsLE/05P8ArW9+690YbblS1QgqFEk0qNqLO1ogT+iIkW1c24/H+uPfuvdCJTwTMolm8ILC7mNncA/UqDqPII+nFvpf37r3TvTUcbJdXuUBcl2KRtpa+lVP54tc/wDGj7r3XDw8Bwq3kLAepSUX9IBI+vJP1uR/h7917rlZI21GK5GhSANJRgOWXR9L2HNx/t/fuvdSjFE5ViwJYFwxAvccFSDx/T37r3SK3mKxsXLDSKrSSq6mItoKR6dSyMo4sTfm4H4vfj37r3VT3d2Nix1Zk8hk3pxO0gWN3sphe1vHIFsTqP0a1h+bWv7917ohWVllyWTkZK5Y4w7mMRoFMc1yGVfGV8qji5NrD6H8j3XuopgrsexqBWCplcqrQwsDru1mIRibA88XP+vce/de6dqKtq5/DBUUwmlEnoh8TAot/o2gAE/0J5+gH19+691OX+8FSPJSztTIsrwIh0xS65GKJEullPA+rEXv+fp7917rvL4yoxL0lLJMhkqkSWqlpalaktEx9ckwBcF+SSGYng/T6e/de6d6PK7Vx1a8RrHYxREK1RTsol0rcuQD+Lnji/v3Xumemy02SyRCzTx4uSUi9PIA0yg+vxxt+fwf6e/de6dKumiSrkFAZYY3LeNplQyaFALLIx+pv9Ln/W9+690lsnlKqJXRyKgCJ45KZQ7GEE2Qm1wdRv8A4j8C9vfuvdF833RZDL0c7tBMtMgMYBuSgUWAJ/odV+eB/sBf3Xuq+e4+so81iJamkhBkhJ5UsqKUPrVif9b+vA+nv3XukN01uNtv0n8Dk1RVILL6dDKX1BfISBa6ix/rex9+690Y2ny1RUSRUriaSNgHM1iIJGDXU3B/JJBFhxzzz7917ozXXKMkcjRIVgZf1wweNVFuERDe9/yfpbnj37r3TXvmurscWqoElNNOWtVQhSCV5IhkcEHnm34/H14917oou8txp45paqomLO7yI2vmNYyeHIt6r/737917ouSbu+7r5UiqJh5ZwJCraDYEXa3A5tbj37r3Q8YbFT1dF/EnqPCIYhIrBPUx0+kE/wBCPre9v959+690yYOBK3cUVPVpzJMI1lZOQxe4S7C3N/pe/PPv3XurfekNn1EeNxDSQakSCILG6lQga5YoX4sbHgXsPfuvdDXvDDUziGloliDiNjKjOFkVVvcICPV/j/T8Ee/de6KxuuGSmqWciBio1homeRbFiqxgkm7A88XH09+691A2/taitW5DcE+RlpTTuaOZhcNXMPJFTkHiw/2n6Dk+/de6SuQwNJUv5IoklkMmqSJQwWPQbJFzzzzx/wAV4917pIhcfRZJ2U04EaTfuVESPGGYeqKMEXLAg/UW/I5+nuvdMcuOmldp0FKlJPIwpzEylg+r/OEWFi39LcW4t7917p4/hDQUq1a+N54SkTpqDygP9SbAcWt9b88XAt7917p3xVdT07LDOGACMp13ILFgoup+o/33+t7r3Qz02cnrcXDhjUrDi44ytREkSoZxe8RMifrZSPSDf6n37r3T5gqelphUB6iMNYNG0jvIIY1QaXF/pc8EW/pf+nv3Xup8hqG8bkpE8x8YSMszAOReQsf9UBf/AG9vfuvdQ5sDVPTl2ZW06o0ebiQpIxGpx+Rb8nkji/A9+690np9sVpkNMs0BVRYpGQyskp0s6/VWYAGykEX/AK+/de6w5nZuZ21T0uZoZI6jE1IKxVEUpLeZEHmSsiXhXUfgC3+9+/de6edmbiWKaMVUaOZZ2V5QCZAhcANIOSGtcfW/AP8Ah7917ox1HuOmq5mgxoX7UCFFC3cBiOXVT+QR9Ryf9h7917rnk8d/E8fUPNMsCsk06K9uWAZA6g/Vibcfiw9+691VZ2XkBid8O6UkM0pmlpJ5GQNTiOS6GbT+GH+t/Tn37r3Ss2xlaGCmpY6SYq0zHTNGSjB/p4l8nNr/AF/ABH+Nvde6FilraGbGPRzq8dbHI0kBjJKFCytURD+t7Dn8G/19+6903SYqrrJHkhgeUM6FYmFmYkF0WMLwWuRcW/29/fuvdRJ8Vlpp3irgaaKnjWAROrIUZW1sHFr6+Rxb/Y+/de6ExKPb1FhKetx1TXQZhlSPwSrqppJfU0zOPwLaAt7c3sP6e691xx9e2bmjjqbySJHHEi1CqBa4W8J5sLk2B9+6904VdCaT7adaWJYYpXp5JGC+VmdysQS/0A03Nvr/AIc+/de66eaOpp5qpW0osiI9nJ/dQFCscTfTizXA/I/Pv3XulTteJkmMdTjlqaapo5ltOxIke91kRedLrqUg34/Fvz7r3U+qWqxtJ9iks3kVSIahHI0sX0us1v1cjggf0H49+691HgjyskYFZD50ZR4JdRSOOyjyMrf4gD6/T/Y+/de65LW0ctN4xKWqTIWQsljCysI2ux+q2UX/AMb839+690x7gpIXxpWJ1qQQRKVkQuHuXuCv1I44/p9ffuvdAbulKqkxc1UyXihOvUzKHC35BX63Fr8e/de6IXu/ewqtxVHgllnWOwAIJaNlJFwH/HI5/P8AvfuvdY4M40gjdk8rBgWUIusM62KDn6WIP9Pzz7917ownVWGmys0ExjaOE2Zgbhgvks9iB/QAc+/de6NpXYjG4unpqipZQy6HFlujMbrCGY/ptb/Y35/Hv3Xukju7dFJTYmncVH2yypJTw+Jy4DlwWcMv+I+p/Fxfn37r3QF0VdlM7PVRLNLMqMz+USN6VaVnYgE/pNxYD6H+v09+69004/C5iPfdIcdQVNf5po3AiQurRxPdirsDYk34sf8AiPfuvdX9/Hrf0+F23h6HKUU9K1NTIW+4jeMa9CmyyngFRYn+v9PfuvdHp2P2tt6vqBTfeQGRUBkJdFD8mwUt+fqDx/xPv3XujS7O3bFUSrS/cQyuwPjOs6V1G4JA4NvwR9Px/j7r3Qqw1xCyRyQKyujMH/U4YW0EsP8AG39OP9ufde6gSSJOHUFmsLuJOAeLmwH5FhbkcfX6E+/de6fMRnqrFq6UxKrKhUArcDWhBAuDYW+nP+8+/de6mncEP8PqqJ6dBJK15JZGQephc2uPqPre/wDT37r3SZetEWt5WUxpbSPL/Z/rYg/7xb/Di/v3Xuit99d2YLYGBr6yqrUTx09SI9U68sY7WJ/P+Fh/rfj37r3Wr98k++qns7dGSr56wTQQzGPGwsXEMhDkBypvYj6Hg8W/Nh7917ojWUqZZayeoqkhLPKskk1OP2nVz9DpFgb/AOt/sQPfuvdInLI0kg0rGIS3DXACn6g2Nj+f99e/v3Xuk4uPjN2meaaommQQJG/7YS/q1Lf+v+t7917rhkqaKWGRkplicCyhtTByvoYXIHP+I9+690ncdULjKnyS04ZofUsLFnQve/qJPP6vp/xBt7917qJW5ijKyOtODUSOW0jSAqtcAEf4Xa30/wBuBb3XusFZrfGNOZmIRVYQohW/pC+NyP8AeR/vj7r3SAkrjNXwJHDJTvGilZC5MYYsSbhr/wCHA/PNh7917oznV+EyuXeSeWrgSGlEcl2c3lFwNMf+PJ/31vfuvdWa9bV1Lj8JRxJSiJoeVmNzI0mgNq1m4+p/Iv8A63v3Xun/AC2RqGEhjgjtVHU8rOCAWsP0rYf05t/X6+/de644CqqI5gXYStYLIiycvEDf9AFgAeLWv/j7917oV8Piaivq6aSBYmpppBGUuEkWVj6WV1I4HAPBvyb+/de6OJtLZklPiaeGNVEipYsi6yrk+pT+LE8k/wBb/wCPv3Xun3HdbUkORir66kgqGpyFTTCv6dWoMSn1b/jQ9+690uTGIgwWNvDFdkVDYxpY2Uxj68c3/p/tvfuvdJ6t3jSYWOaGY6I2UiJ2OmYMbAgsbj9X+H+wNufde6QGS7Iylci09E7ysxKIIAgBJ4Gp9J+t/oR+ePp7917qVh+rs/uuamqs9f7NrMQ2oa3djYMw5f8A17D83+o9+690bLZvVW29p45auKmpJGgiWRXljRgpJBctIwuABzb+l+eLe/de6VMecxkdTIZJg0MTsYTHaKI6QABGUWx4JPN/6G/v3XukhubsrGGHJS0VbSj7KIB5FkELBwpGl2sLEc3sOTz7917ojvY/zFo9lNkUbJASQ02iNomKNe9iCzOwYW/IA/r9fp7r3VU/fPydou3KOqopVrXr5JCsEyzKkNnchPK5NgLn6WPv3XuicUyVtDUBp5mjWJlYyiIFWcEME8hFrX+nH+x9+690bDr7sWQQUcaMqVdPGsaOv7R1vxqfT/a+vNuD/sL+690fvq/skTQQ4zJ1ELvpCIZJg8kpc2IJWxIFyByP9e30917oyz0f3NHUSCnEsZ0mzKbNGwBATUTf/ivH+t7r3SelgSPHVMYjETJ43lWULr8K8LFdwbrzY/n8e/de6Bncohx7VTQUUcgqG1LKyM6w6hcGwK2PI+v9P6e/de6Iv3ThWrFedYZHBkJmliGks2kGNFFrm9uLg/73b3Xui9VGZmwuCGFqKAJPJUeSetMYjrHikuYo9aabqLWHAtwST7917pKtmZKtY2f7jzJH4whNnCIOSXsLfjggk/UX9+691zxtaKuopY4xaQylGuVYaW9JaRgQCVvxa1+R7917o1vWmIlEdMhp3djMkdPVBCWKhtR4PP8Ar/g8WPHv3XurReqMNBiKOKo8Eyl49TyRtoMutSsdzJdVs1j+k3Fx/j7917pZ5mYNC8jz+OAhnQrZlBDjS5aIjVchrf7yDfj3Xugey8uSyNalRLEk9NTx6JG8YhEsMdih0KQOATcfW9uOOfde6jVGTweOoKz+ILLTwyQTMhx8DSTmQQkRh4pdVkUmzEW/qPwPfuvdVPdzZOSSqrXppZDEryaZJ2aIsDIfoFW7aTa6hgRxyb3HuvdABsamrqncSx5CGaqlrXUU1WtQiiFAxb1AXYhwOAxJFuPrx7r3V0HRm2Y8ftmnraAl5ZkWOogqmUSIZhZPBDpBfVpIBvYGwP1v7917owNPtilnqaSnjekoaqkXVI9RIzJVSqQ8ihQDwAxFlsb3+vv3XuhPwuOgxdXJJRSyNQVkbeFHvEhCBRUIVYAEEkFRYE8c+/de6eoTLPRVHhldoopGeSSodoWiXWwLGnYnSPoBySfqeBb37r3UIVLUtTGlXJDKzyoo8Mqnwsw4MrKB9AQb/wCwFrE+/de6UeMqpah6mOmZtcZkLyFlBCrySLfVTfi39PryLe690N/XKJKUn03NtPhb6zM2ouWLHi9x/wAV9+690JW92lnwVTErrCyUkixCOMuaV2KhWZSw/sk2+tj9fr7917qozf8Atmgn3NVNMappPuZjUoyRtFIBLaOqVVFiWsf9j/S59+690vdl7eo58ZMlNR0bGiQTkS+OCpK2YeaN+S2m3qUKSQQBa9z7r3Qq4XKU8VPHTyUz6oI5BTxIRCkczcLqV1LOp5sHAI5Nzfj3XuldTCiq6SYVWqGcG0Mfllij0JfWLf05Bvz+Rzx7917pV4ihpqoR009RR00EFNpjZ5mDP5TcSK2o3ZdNiOBYkEe/de6nrUU2PM8a17VLepV8YA0KygEsbcqOLj6/Xn37r3WCgr6cSrFUJG6yTxtrp2CSeJg4B1m9je4+gIII/Pv3XunGRRJGEoxMkZDXjc+PzMzEgJYAAD6/T83tf37r3TPDTyvWlZH8KsmqSNWeNlmvZNRHpsD/AIfW3v3XuhU2jRCuqYYBkVoEaWNH/fPjaRNQGp3PCi4sL8jg+/de6Hml2y9JJHK+ew5ZkBklXIQGcKq6UJi/FrG1+Dci/v3XuoUO7Fp62WgVI6+SAWMkDhxKPoX1EkEAC7WHFxb/AB917pWYjK0lbIsZliCFSpTyKpikkIv9V+hA/r9Rz7917pST0egvKAs9G5Dsx06EQqVBLMQb3B+n0/JFwR7r3TZLE0B0avqoPiDeVdEiA6o/xa30AH9f9f37r3UdImjYt41GpeQwUra9wVX/AGF/qfx9PfuvdZoXVJHEpHjZdGllUodR5NgP9e3+9f0917r0kEUxkZIw9vof0hFFuABb/Ej8f737917qDJQB5YFaRWDBPqCWAVuAw4/5He/v3XunIUd0ajjUqt3YsoJZuDbSR9OP+K/j37r3Uemx7zTGLQ6HgS6ozeOOIaiQAAePp/X6c+/de6x5SlSIKAGjVXuulLtIp4WT1f1sQRf/AHvn3XumWWOUli4TSrKg1Ih1uhuSAL8fS9xb6fn37r3XONZV8iiBJIjpdiW/cBB4CH6Ac8ix/rx7917pxixstRG88WqNkJkKq6kHkekD/e+T/Qc39+691zqKPWoM2qVUC+hCEvcgFVsLkgG5v+Lf4e/de6jNBErKIECBQtkcG4IPrux5/H4sRx7917rI6CVGiWzuHVdTsxKLbnQWP+uSfr/T8e/de6yfaU4ur6X0sQ7Mmp/IB/Vfxf8AH5/P4t7r3WOCkWpEgBRm/VoYn0gHSrKrfj/D/A+/de699m0LaggezPdfzexPAH+xv9ePfuvddUCKZHWVOGU/5tGIuCSVLXuOL3/2HPv3XunXxRiNpNKiP9LGQFWVj6/T/jccfX8e/de6gJBTXlsGZZFJe5Y6ioNmZTwP9cW9+691Jp1UsYJEV4ygA0sDYMPSbm5PP+P9eb+/de6xz0iSBQp9KBguj6hltcOxH0/2J9+691AnWSIxkoqhfo6OCocDTrs3Nvx/T37r3Tnj1WqqIYI1Z5XjLRKn6WIJ1OxJt9L+/de6kzUcsc7MULAAsZAAoOgadS3FrDjgG5Fjx7917qIzSxzxQhnAFw4JGnRJYt9eCbm3HH+wv7917pwgk41FofEhAYA6/SxYMCP9bj8f19+691kqZIUmBiCoZ4iUkiN/IEXSmogm1gf9j7917pnmZ4y0kzMZHIiW7mzKpBCt/sT/AMR7917puNMjsShWR2ZywICvy4GlTc88Hm/+8c+/de6zfZf82J/6fqX9P+o+v1vz7917r//VuTpstHDriSQRyAXYuoufSCCGtzYEW5+n+tb37r3XOPLyQsyrIDHzOzAgCRlNihC24uB/xvj37r3Skp6uhqIwImaGQx+dyrmMK55NgPwT9T9fyfr7917qIXnN5EaNYCQ7FWGuRh9CpB9X/Fb/AOv7917p3glMiFqlgxeFiCpBYWYhOT/h9f6nn+vv3XunaOoSWljYLJGYSV5XxpfSQvrFyLgc/wCH49+691AkpEaUyJ9oGUN6Sbhtdizm/wCSTf8Ar+ffuvdMVRRMA2lgbv5G03sf6L/WwH4/3j37r3WCbHSRQGpKNHTzMP0gkGw0gOPx9OL/APG/fuvdMkUXhKgXYPUEIstmV1C6h6yL2Bvx+Pp7917pQ0lKauMqPEJn8knhWUxxTxqoYmN1t6wf68/04PHuvdRUpJJ3tVysNEUp1qSLui/txsV+oA+v1/qRc+/de6apNDnW+pnQRAtqtyYxYAng8f8AIvfuvdPNMsKxyONak2s7BiqArYKUsLg/UXv/AE4t7917rOYmlljQqPH6HUcEXj9bMAv9QeR/sPfuvddSQ6HJVyIJrsQrDUFa/DaT9D6rccDj/D37r3TlFGhjiJ8q+mRjIW1+NY2JQhL8f0+gv/j7917rKFWR2YTSTQEJJJpFn9SAsik8gA+nj/evfuvdYxGHLFAUWBtS+YLa0g9Fnvfi9rfW9+OCT7r3Ub7ZmV20x2jKsSFLgvp5QgD1avr/AIE/0Hv3Xuoi4gSEyglAL+PWDqBDa5EUH6flfxx+Ppf3Xuumxa/tvGBCzF7Irgq7M5YsUbj6Hj6/1/IPv3Xuo9XB4Ec6NLAINT21Fw2lrEfg/wCuf949+691xo1KzMmoK0p5kIA02k0uL/0020/1NwPfuvdPYhojUuiSOUEY0qF0WEZ9DOy/qve/9Rzx7917pSY/FVEnjLxqRyLRg6JCW1K4+v8AZsLi/wDsT7917pYDDSSGywl2SPjx2sFUaXJ45Oq9r82seLe/de6SGb2xPNTSznV5LnwLEDYhRZeFPB45/wAb/X8+690ENbQ1+OdTVxy60VmVL+ki/wCR+fqL/wDFB7917pqj+/nqYNNo1kBaynUXBOoAgXNx9PqPx+PfuvdPC4aQu09ZJHS0Ucck1ZKSoVI47kkyEjT9PoP9c2Pv3Xuq/fkf3XRPicnicHOSlQ32NKaWVx90lM2mpHjFmIuCptwbX/Nx7r3VHvbe8BLW1SVE0sBeoDMvmMkrEm8URUfRdNrD8C1+effuvdEw3q8M9VNVzzM37b6Ine1rWCp472H+9/n37r3UHqPpHtf5AbkpNidbbcq8rWZGr8cjxwMIaFWPNXUzldKxqvrY35HH4Pv3Xutqj4Q/yqevOh8Vit2dp0tJvzsWPxVsRmpkOPxrFLtHDG91cA2t/rf4e/de6tfr6Cmjx8dBSRR0VLTp4oKWljUU4TQCPSALab88cEH+nv3XumyHYUlHW42f7uOohqIo6mRUYyFHLH9tiBY3H4Iv+P8AX917pRZHJU1DTRQLGE/bAALMCGsSSLH+vquDz7917oEt872kWgGNo3KTvKFSVGdguqzWufrcH6f7D8e/de6S2y6Kor5zU5SeoqIRMfGspJWSoC+llQ/jgE2Fr/i9yfde6We7cdDWrTvSuIHp1QOHHDMF1S/6/Hp/PA5/Pv3Xuie947djkho9xUUcUdTTzCKqIgAEqL6glrW1WHBtyP8AG3v3Xui+UGWlhlkE8SQiRZnaVSwERBKJdR+T9eLfjjj37r3SgoK7ETB45zUTPUUoEpcgOW0AMV1c2YkE8j/effuvdNuUYVUCUlNERo0inu3rSJIljX12Jso5P+839+690hZsjmqLLV1HWpTSCGoUUf2pZtFGkK+WWR3HLF7t/sf8PfuvdPFHmMhGizoWK1CSKGGogOqkglSTb0WP0tf6f4e690y55a7N4SpxUlPLImWp5KRJUjZJJ5ZU0wyMh5Okjm3AN/r7917ogeb6r2ljM3AN0bpo6PctCJ0bH0zLOlPFT1CpGa5D+lnU3+n0t9fp7917ojPyO6BrsNk6TsfZWTpq6JSJZqyj8asDTIpaRo0INyy2Nh7917o+3xG7d/0ubMba2crmpstj6aCiC1IAL6CQG1f73b62N/fuvdCb2HsaanmGOqqqWalhjaRKoKwheIqC0St9Sb3W34/2/v3XupnW8q7YXIUpgkISmEtBTuBGkavGL1DJ/aFzcfn+vv3XujA4rBYTL4+nkrVWf71iKtnP6VmQyhrNwFJNgDx9Da9j7917qsn5EbG3Z8dt9J3R1GWpZkycFVWQ0GuJ4FhKtK7GL0lJQpQoeLkMPoffuvdbAfwO+eMHfvXWGnnycLZ2nWCHP4sTD7yhqI0IJaA2KrcXUfgW49+6909fOH59Z3YeAj686ipZMjv3L0wNTkKYmRMHTTKIlnVVBvNqubH6c/7D3Xuqw+les92djZ9N5doZ7cWTzFfPLUSV1bWTMiNUxaKqNC5IjBQlQo4P0IsR7917q0TA7Mx2DxUEGFoaaKnjp441qI4QXlgjQGZ5EA+ukcG3J9+690rIsLVTIk9KJJ6FkM1pf83YG8ZUW/2LfWxv+QffuvdA13fsym3RsPKff4OjiqcVCMrT17RKIo2gmCxqXHq1NfW68hhYkG3HuvdKHo7ce1967WbBUNRRDP4ANQ1y+NVZpgpWnroYyCzI4GtGAsdQUWt7917occTtQPSmij0moZyap5QgDRhy8g+nAvf6c24v7917p5lwVNj6eqVGWRphaSJLiMRRroUAix+lief6+/de6LjvGnwmMqaysjjMOQWlqI0VF0rLFpMizXBvwTpB+vH0Pv3XugN6qo9y5XI5PJVMSxUhrZvsyoJmnkkTQI2A+oADMCfyTf8AFvde61+P5pmyHwfe0eaKKkGTQLCXsmqSOW803jb8kgi5H+N/yfde6IpjvFFiHieq5qoSzCM3eK6/5sGxsB9B9L/g/X37r3SCr6Qzyqs0lUoQ2RLsQ0aHWZVDn68c/S31tb6e69050IYvNTwSVMNNPAdLhiBKbMgDG4+oZh/U35+nv3XulhjttutAZnuslmZFcAoxJs2sDgfQ3t9fr9ffuvdKjrOuqMXnZY1VA5IMMS2UF1P6SSP63/1v9iPfuvdWcbKy9NJi6Gethc1zIFc/qC6mNiqoPpaw+h/1/fuvdM3ZeyKHceErHlLTRmGoKFY4j4GYEI5Ui/L3Xm/HP+t7r3VXVRSz9Y7rpxNNKLytNNAjuYoZPJqVWDXUWU/Qf7yL+/de6sH6g7Gjq0pJo65HlmCLJHrKxWkUMAqjggA8/Xn/AHn3Xujb7j29jtwbPq5/NG1RUU5Dw3BmT0ni39OOLt/T37r3RUet9y1mJzOR21NKYI6WaYBXUK0sbm6DgkElTx9fz/j7917oZKzEUmUaCpqnOiJCVR1DI4YWUXPH9D9Df+v9fde6RYxDfc10axfapQwRSQyqAIAktw1wAxsLfUkWv9ABx7r3SdTctNLSimqqB6lFa4LFBGFU8kfk/QkH6ni1vfuvdJmhyVYuZjXwS0uNZ5JXlY+nxoto0Qn6kWAPPJuDf37r3Uvt3aK9r9aZmkpNb1WNg89KjqGqNcK6W02/Btew/F/9j7r3Ve3Q+Q/uluxsVlpTFJDUiMq5KiNkawV2P1v9eCf96Pv3Xur2OvNzY/NY6gxM8jwwy0bMml7rJqAc6gDxcH/Yixv7917oHe0o8HjZ8rUwUUU4ZJqKBGkdBTsGsZlvcC9uL3F+frz7917oC9gVEFHl44qQeCrnnRo4pZTKjHWCCSf1EcfW/wDX8H37r3VlFXuWrwm1sKtWyTzVixpKDEWMIZP2zYAfUXK8/T/A+/de6csVTUEdC1UJEL1CvNVGMEsl19GkSXI4HKixJvwPz7r3SaqqSnyWByuZqTJRUVJXRQRV9UJW8tSvrCGkKsxFj+AQPz+L+690G1NksHXR5Zp6ypmloItVBLj6Zo1q05DCojOgrZrkHi45JPBPuvdANmc7EVkkoSaiJKgwywyp5XL6vU/D/QDj/W+v09+690XzsTdFXQzPPGIoo3jSRYpf25ZAjAWiUE3Fv6/7C3v3XukLiewZWljhqC0QeTyJKhBhQst2eaNRbUORci/+sPfuvdL+abb24KKGvqoImysDlnrmjhjWaOL9DaWFuCP1KAfqCeePde6PV8RN8T1FFmsJUpDNSxCJo5EEsZVSCiSXaxuPpckgnnnn37r3Rt6idJJvEkpXwMzSF2sChPCl/wAE/UXuf6W49+690zbz/g8tPQU+KgZZ5G8kpleaUn0+RZG06tKMxKtcEEAGwv7917oOkNTHUKg0PJEDGQEZ4ZnZT+8AeLWHpAA+nAH09+691PpaieSmqKSWOVnMoSKCJCI5mMukrMTxb6WPNvoPfuvdSaegyNLU1MVRFq1q0riUtpi9elFRoiFOkG35IHH9ffuvdLHH1VX4tMlRMt7iKN7OzqsVlUuRbTYEaeBb6/n37r3XCroiq1RiiYgKxfgMGVvUY1dBZef6WP5/1/de6TDUmRBp1gkeET3hSiDAxPGz6VRw4PN7EE8/0NvfuvdQMhjKmCvNKJGilQp9ypYpCbfqCFLcj6nn/H37r3SloXpYIagJFEwLFUldrMr/AKXamRSCDa4LH6/X839+691JaSKngFmDekuBIysUC3JARRpsL2Ynn68m3v3XupK16yrTFxTGIC6mKxB/oQ39oD+jXJ/2Pv3Xun6B4JFDvIAkjM4spXUtySRGhAAv9Pofx9PfuvdSaaWWZTCo8jR+iIA6Gu3qFgF1Gwv9WP8AvXv3XunignRK6CGeomQCNlk1eZvBGp/VaX62U2Fx/jY+/de6foK9I5JHpqh6qGORkWVo0jUNeyDSAulj+CLX+pB9+690JmxctIal2mqtLNZlgPJdwdQVmX6FSP63/Fx7917o8Wws5NURxJZGUxhWu7R2ctz6QQLg/n6+/de6MDhquCWNysxDrdGQq/hDM3pIIPNrc3v/AIj+vuvdK+IwRxxapaeZrNrUAyKSOb83sRf6Xt/vPv3XumeeVS0jKVC3OpVQppN9XJuR9T/qf9tb37r3WP8AXdlZbgamjZzcgf2b2F/6/wCH+Pv3Xuu4q3WXCGKUq4UekALpUn1sLEfj6H/ex7917qJlTC9LVTSframbU2okn+0VUtzYfQHg24/1/de6pZ+XctVU5esVmWnpIdcjSlZAWsvF0jINjY3vwSeR7917qvSkr6euqp6JIGAZFiWoJEaBUFi06i3pJBsFtf8APv3XunbH1OPx9Spral1NGSYEV/TLIh0mECOw0AWsDcgce/de6VNLvCatyDVSzRUyIFNMTHCrvpW0ZZVQX+v1NyOB9effuvdNNXktwfcSTQz1qxTOxvEqmE6mLFgxNwSeT9P6D37r3TtiIshUzwGqeQRQu0s0LABJ0P8AnGE2okD+oH+29+6905V201q5anJwS0qUsA1iEz8Ml7MwYMpBBHK/k2ve/v3Xuk3Tx1kdQsdM0ZWMl4uEVdH0aQ/U3tyAn1+p/wAfde6XtPNkSIEEHlZCpd3Ja1MwuJtA/wAObGx/3j37r3UjckeHwlFDUwSfxWoyEXkqEgOjxE8vC8BNxpI/V/tjwffuvdAPuHJVOQoarHKRTxVEnk1hYNWmPhFdnPkHHB+nPP44917oqHY9B4MfJQCSSNKmNykSrOitIxs5kIseQRzYc3J/x917ol+Vi/uplY3enHiaZXeQKyCyC/El72+nI+vNz/T3XuhZ2/uOmqZaUxygibSPGjNqBcek67/8TYXJ9+690eLaCjFbdEsspR0p1nsjuzFnS5K6Da/H0ubAW+hHv3XugH3/ANg1NXQyYeV5BRRTyCKJAoELve7oBYjVyGvx+bfn37r3RKuxMxjkp1mXLRzfciWN6KMyI9O6EL+4WOnni9h/T37r3QWbYxFdl8vAYEIEsqHQig6QSCCykG4sP9v/AK3v3XurCcB15lm2wlUj+GCGmu0bSWclVtwD6b/kA/T+v0Hv3XugnwNDKm88WK+uigijqtWmcKylhJwyootqNuLi449+691sHdNfwaPYlFP9k9dG9DaA1g+39ZhsjRTR2NgbmxNj+b+/de6Ardqrj8vVyzVTtUzX8UfkmkjiMjemNGJ/A+v0vyP6e/de6RVAi1eTAqIaephpxIkUYRTreWOwJLfgH63/ANbn37r3TZkMxTU8UeIqJVMNNXSz+BVRhGHCgyxl1JAT6Wv/ALA+/de6TFbQ0kKSVUKMy1IdogHGqUudXlZjbk3+hP8AsObn3XukHUbYoYpUr2QVEjHU6ghZKYuDqYsbAjk8c88/k+/de6dFo8FS0VKKYyS1ayBXdxqpgj8sNN7615BIsPpb37r3TtS7dgnRHaV9ZXzPI0alCiE3RT9f62tz/U+/de6ZMvtumbwNTCYhlOhEVVlVy2q7G1/x/Xk39+690t8HixPi6hxTztVUzQ/uhlSFP7AdQLAMDb/W4tyffuvdKnAYuataKNS8jhykrOSsdg9wz2txc8X+pv8A09+690MMW0Vp6ZISqStIxljlI9YulhqY3N7X4+g/2NvfuvdQU2nkaioNKLGSQCJHXlWUEXQsebi9+P8AGwB9+691yrdjfYSap6eOPw6njYWILaRZSw4Nj9b2vccmw9+690gMoKmoplpCskkMDzs8RuUMknpLlGPJt+SOPr7917oIKmmyGProkgpSBrYopZruVuo1AfU2Atf6/Qe/de6Xm3K7P46SKWNhGgaRpgpZmGuwKDTYWv8AQ8/ke/de6HLFV65qBaDJVUdMJFjjMjag0ERk/wA4SOPrzbi/9ffuvdVv/KzCUG2d8x023crFl6aZg9U62AQzuTIwIPJBH5/x9+690GmBqpYaWCpkMpkgJsRqVljZbAxAXAJYAH/iPfuvdDjtTKyV8KTuGAQiMvPINQuB5FReP7Rv/wAR7917oQqLcQoCJUaSUofIrppPgmWQBXVgLDlRf+vIFh7917qbU7lbJyionkkeqm5lkk02qZiTrOgDiw0/6/8AvHv3XuuMBqqmWOlpUeYSyjUI3LPIVBcDSTwBf8Ee/de6csdIlJLUpJUU8M4QiRHu0haJrmAD8EAKeOOffuvdOjVM2RjNJJqUJEZUm/Sq+oyIoa4Ooaj/AF/3j37r3Umk261LJSVEkgNKzgxx31uzj1M7LxfSOVuOf9h7917oVqPL4ejjio4aV6uWTW3lhYrYaAF0Ec8ki6jji1ifp7r3TvjGx9Rky1fEhLJojMtkWnHjup0/Ut9b3uD+fz7917p/rNuTLixVxzxyU6tIyupXSzE2jLgcg/1NgCP9b37r3QPV2KFNM8kVRBN9wHvEshUQhSWlAb83vwb3/p9Ofde6bc7T5LHY6ihCwiCou0cq6JJtAGsubcn62P05v7917op3au5pIKGsCSukKQsoGsszPdgWKm1/oL/Sw9+691W9ldy065Crg0QzvO8nllAYsv5UC305+v49+690ZbonYVZveeGWYutIjxMr+NpDLybIqgc6uAPr/X8+/de6PflKXEdQ0TU1bAIqk06FopFXyDyRLMeP62t7917oCd89tnclOYsU7wAR2SO4RDGqabkC2puPxz9D7917oAabP5LKVKwZHIsKdJLIofT6BcODET6STcgnk3P9PfuvdWKfFPrPF77zdLhKE0s+SqwoaKRhIJIpAoNwT9be/de6vx6J/l4bSwFVR57cmHpa6rUwyQGSIBEMnqChPyv5/wBvz7917o9dT8cuupcece+BoI0UBRppgjEk2IDoBzaw/wBt7917oiXyY+KFPsfbWS3n13W1OPymNVqtqOOWUwOAutY1ZTfUSDxz+LfX37r3VffW3y/3TsauhbfNRMIaOZKeokk8nkg8T6QupgPTbm1v+I9+691dz073TtPtjC4/MYTL09R56eKR4k5cMqKdOi/A5H4+vv3XuhyTRJrdrqFUuNJ06lbn1j+l78f7z7917rGskbAurMiKQbFrEC/4Ucf7x7917qJO6IjF5bsrXJK2VjwQpU/4W/3v37r3QZb33ZDgMXVVs0qQx6GdzI/1CqS2lWHAt9Ab8/7x7r3Wuj8w/kZFvndtRtqKuaPCY+SteaSnOt5JURtIH0sNQUfTkf48+/de6qs3DlKZ8hVtEFliaeWVBIWM3jVtKtf6LcfXjk3/AK+/de6baWsFcKiljURU1TYyh2iJDBVI03Fyf6jni3v3XukbuKg+0mVaZUrKcMzLMoZElOkFxz9CDf8Aw/PPv3XugxXJkyuFZ6bVK/BAKhk5Ohza39P9v7917ruSveop3DaQWNoyzBi51aWK3a4/r9P+J9+690lql50qDECs2uwYtYXf/An8fS9z/T8+/de6ZGhlmlZGhZ5GcxQslkjWQ2BFhc/71+PfuvdDbsbqDce9YoUjgeJGkUxQspBqrnS5U/mw5/HP1H5HuvdHR6x/l15fc81HUZCN46WSXyTMVcxxoDdtZH40/n+gJsffuvdHly3xP6t6c2pBUSQU9RWogCqz2SebRewe30AH5tzcH37r3RcKLc2PpchPQUDwTUsUptGHUQ3A0N9ODp+h+v09+69075PLfxMCOmp7RxuoKxLbULX0sVIvf8f7zf37r3Siwezs/OkFZHjqhKeeRVJVrS+pv0hCG9B/3u/9ePde6Or1L09uCvkojXQ/bUiBpvMyOdNhwzr9bn/AgA/T6e/de6O1R7VixWOji1MHSFUOj0mZB+Tf6g/7A3/r7917pvr6eE/srE4jCEC0nILc6r/0ueQQeDb37r3SG3HlsVg6KaSSthpDHCVDXLyFkj9Q0k2/qT9P6/X6+690ULMbnl39kxj8TS1k0MrNGMgIGjp5W1FSYmIsRfi/0H5tb37r3RlevutKLDxUlXWxxvVLGGYTkkKSLkkg2Qf0JB5/oOT7r3Q4pnKWjeCniTxSxm7AalBUWIKIbgfgA/T+pPv3XulTR70hpYplmRSjxsGEp8imN+GbQCPwbabf8a917ouPYvdGy9kvV1z5aniKRvIlLOwSNZVFyojNgADcWuPqT/T37r3VQvfvzoNZPW4raXijaaRo5WpIXCyzNcltcZPH5H5vxc2Nvde6roylB3T2jlWr/tsvWQ1U+pUiWodSs1hGVQcKLH6f19+690OmE+JPcRxv3w2xVhBEhb7iKXykslyb2JFv975+p9+690H+5+ud17SWWj3LQ19GDKD60nsdPKkM/N+L3Xj/AA+lvde6UGz8doFNJGTAsbJI9Q+pYpCW9KqP6D6Gx/r9PfuvdGY23uT7fIQSS1UIejYBTFGR5UuDq1c2swBuObf1Nr+691YF1t2HFnKiLFT5zHU4ShhkErVIkQF15QqSCSOBb6/1/B9+690KtasLAxpVisKknyKilZ006g2oD6XH1U3A4Nz7917pK7noIq/GSIngivGS6JErSMwvcabgki5INjx/X37r3RVOwdkkY16kp95TxrKzCY+JEZl9Km4/UD9L/i4t7917qu7eeJqnr5Wqovt54mIGmUuiKjXUq7fQAD6kC/49+690ijkpzStjBS0ZaSoZ5apkeOokRUOkRSXIC8m/AJ/1wPfuvdO+JwEcoWSNoFLujmDyFHjIXgxupv8A7E/4cD37r3VhXx+wTPJQ1E8g1QIumKQGYylyQeb2BAtz/W17/X37r3VqG081QYDC1MFTh6WrnFE4pquSJXEcrpoCsGNiQDwbAf4fX37r3QaZeqh8LKYo4Xm1zroKPGIr+oCOILoAJ4Bv9T7917pDmlRmleRp5nSPXFFEnjSZibKGAFyOTcA/0/2PuvdA5nocxkamopv4JW5GKeNoykIaKSIlyABImkgEA2B/I5+lvfuvdFC7C+OXaO6MjJW47bE8VC8jNSQySkssSgfusg9JP14sb/0Hv3XulL0n8L+wHyBq8pQwxmeTTGtRTtCykMS8qEi/p+hbm9x9Lm/uvdWe7O6W3TstYDSilqKijpoVXQonhlJU3QI4P0Nj9Sb2H0Bt7r3S6/0cbkkqDX1VA0AcCYiGNy6VHMnkZYz9Lk/Sw5P1/Huvdcarb2Xmjp/uWli/WIZfIrM8gcenwAAoEt/Uk3PJ9+691khh/gSotVXPkQjO0izx6SXV9bpcj1KCbAG9hc/kW917pI733lQ1cyHHY6OBREwkVAkT+R9IVAVsCq6TbVc88kgj37r3QVf6QcjTVkcVOJKetDRwuRUBQ8J4LLG4YtYarm9gbe/de6O51TljW0lHOzq7MRHPNTypMphCai+oafUDxxx/W/BPuvdD3mtu5muwMmWpIXkx4/ZaYhJQrsSWWpKk6FbSLOQbWv8AT37r3VU2/IpqPdE0TRtGslRPDIOWSNBKSpWQWDA3NmPH+Hv3XusG3a6qpq+GajEiJHoVpBLrJu36k/K202sDY35B49+690YKiqoZ3kyNUjirqjGSINKiR1j0q8h5Ite55/PFvfuvdOE08n2qzIjQkQxojB3dah4nYSACXUeARqKkX4/A9+691BevWghE0tcwd6p0WMhHciRVYAMAAtjxz9R/iD7917pNybirZxVzKFWWL1qyzABFUkX1EH1NwVH5Nxb37r3S520EnjpJkqaiaapKTOnhcFHkBLtItybCw1EcfSwF7+/de6EuOo8rUsU8mlY5WaeVJonjReAn26qLm9jqBJsbc249+690mquvRK6QJPMYY3fxSM6orhWBTVGACPzySRf6e/de6dzUU9XGtPDlKiMgox8TnUsjKLqxU8WP1I+v+vf37r3QAdtbF3fU0+Tbb+byy1EaSwRfaVju6MIjMGUDgD+v/G+Pde6rDx3fvaXWe9q/HVm5cuslDP4mEuRlQOkRBljdmIHquAQRx+LDn37r3Vk/S/zNp9w1NLRV1UKeodYI7SVCTJLIoJeQzyNYN/Q8j6g8jj3XurTOv+y8VuLGxQSSpUxSo2sAF00OAphDsByLG9rEnj6e/de6X0GGemqpaqirnloppPIKWocyxUiBBoWIH/Y/kkH/AF/fuvdTHCzxFmUlyraZUFhq1WsQQeLW+p/pb6e/de6bpfHGzRtIxCWINlNjyQl+fzx/rjn6j37r3TsNCwIJGkWRgJdDAXF7E30j6G35/wCKe/de66gULqkVkZSA9kAdlOoWS5vYDkn/AJH7917pUY+KnkWQ+URSlSySursFZQLoFT6XB+pv/Qe/de6bZIvDO7ib1gpbTrsQDZiLfW9783J9+690nco4qCsKatTMSV0mRSbkBwGNwTYfS3+t/X3XumObG1nlU6pKdSqu8rwoI2CvwHAuSG/NiDYe/de6eAqRqREiKgN28QJBke/rCuSefyt+P8PfuvdSYZEiQ3ZVCK3kFnQrIQNXoJJ5t/X37r3WKSSC5dApYFWBZrRrc2Lr9OLDnk/X37r3UGqkiALCUBiEILFTpPC/gc8c/wBPp7917qMJ4hKQrq2nSWkVSoLXBV1uf62/1vwR9PfuvddNXxKz6RqNwpLHQGYcOSDz/vX59+691JpaqlV7ILO5N3LcqpBJA0k/7Y+/de6x1tawYKjFHCqxOpdRBBBIAAuD9P8Aef8AH37r3XCnyj/2FFixBC2Gp7EMCNRP19+691LqWklvJGHhjkQSFy4Kh1XnSrnn37r3USQiVA3ljDKjIWZwodxyAun6m1z9PoCb8e/de6gpJVQkvPKBE0qLTaDYyEDg2bn/AFvoOP8AX9+690oaeZPtZJZJkiJuyoSDIpBtc/4H6n/jXv3Xuk0XFRJO+ssXKhDqsgK3+ij8n/fcD37r3TzTTy07M8LR+R0Kxt6dQVeXjib8AEi55/P459+690o4KyFqGoWpq445Y7ssDAlZJCoI0Pb08H+tv8PfuvdJNFlnnilZidZVVS7AllBAVE/obfX6fT+pv7r3WaqSShrZqRJEl8ax8qGUCTx65VOsXuCSvP8AT37r3WJZ/DbyWQD1sVB1KV/SDbm30/3v37r3WZpmmGkaS0nkkDm1gWIIUah9Rb6/4+/de6xR+H0orN5o7s54Cklrm9v9b37r3UvyxW+kttOj/Or+vyfq/wBv7917r//WtJrMi9K3208aRyxlWbWwXTYamsI+L834JB+vv3XuoDbmh8ujyINCG4VwIyzesfnmwI4/3n37r3T5S7oijCCWWPTMoj1AllIk9dm5uf8AHi4/pzz7r3U9tw/aSaxUMYUKxU8cC+lma2o+McCxJvxz/j7917pbY3IGeOOaaS7ONBiKBHDaiNLKPoTa4/r/ALb37r3S4pZY6qJggkgBAiZiwWFCBpLoR+Rzz/tv8Pde6c5aVGAd/E3jTxpOhDLIyjgjVzqta/15vz7917pLz1AZJm1LE8Y8SMFF5jyBqH1uPpe3H4v+fde67fPRQ4ynhj1/fCWSKqieNXiaDlg1zfU4BFifoOPpa3uvdJd6mGR1mEcaFXtHdFQBXA1ShBxqF+SLkm5J+vv3XupkFTHSM10DSMPIJVQC9kCBgeLekWufr9PoffuvdNjV0kAlAkjKSSmXSBcorGzH6fnm/F7/AF/r7917rNTLBMArSMgLOSVFg6lAwUn82vYX+n+HNvde6fY2jGlBIiaYvSGtp/zYYlgOPpza17fj37r3UpEiKxyxtzoUrKb6AXQJKHiHBuwax/p9ByLe691nipVJJcKhIiXQXLOmlihY3uACACP8Lfn37r3TjHSIpm8LvKZIyjSFA4RA/CyRHjnkjT9Pr7917qU9MIIg0eiyLp1qbqBINbMy/kEsfSbAcDj8e690yTwMquAysy6dQCi0usCQXA44B4vxfgf4e6909UdO1Ov3EqgFZUZZCTwSvBVT/r/05/HHv3XuuUrxMhdywYmeZn0aNSIAhuf9T9QfxYn+vv3XumGpqIAXjj0go94xGwCEMbqVv/QG39PfuvdME86iYo5YIBHIUkIsQWJOpxfj6m59+691GStLVPgLx2aZgjK0ZUMP3YUBcfp5B/rfj37r3S9wdPHUGOeQRtJMzx2a2iyLZpWt/tQuP+Ne/de6GvA0sMkiReHysqxkOOEULHpLW+n4+nI/1vfuvdCJSYGMRO6IhVtTWAuo1G503v8AX8/Tnn6+/de6TeSwIVQ0YCNrdbM+lFZjdmVf8Tz+eSeD7917oGt2bWas1NYeqOX988BFQ3OuQcrfkfi49+690X3OZ7A7GjhqMzW00AlKqsYVhPIdT3ii8VyCOGJNiRwfrz7r3Rd+0O/MJUbfptvULPDLlzLM2g6HbHU9/PJUIDwHIOhT/UAce/de6qF7T7Qgye5Hp1gNOKdPFRRn0eVpCY4zxxqKaQQeSePfuvdV3dwq2MVZjURyZCrP3gLsPJTgSEF3T6aV/Tb6kWsOffuvdBN0t0tvn5H9s4HrXafmr63N5OnFbWGKR4qGiaQmrrKhl4RUS7C5F+B/j7917rdi+JPw/wCs/i9sbGbe2rjaWu3JJRoc7n5oo/vMjWvTpI152BYRhywUEiwtz+PfuvdG3eSFfJcaJDI5VbEeNgTdEA+gHAA+n+8+/de6aPsYa2RhMFCKx9bn0iyhtQvzckleeT/vPv3XunSKjCI00LxBIjGrg20t5OEEa/7Tcj/kR9+690DnY+ShpJBSo7FlRo28JMkiyNyl05txb8ngj8k+/de6Cc7brM6YkaV/FrSdQr3CFQBoJHqs1rkHg3NuPfuvdPUKTY2WKnV9OkMCwuPEUupVlbkk/wC8fj/D3XuvLnJJKmVamOR2iZVjWxs6rH6yD9DcMt/6f14Pv3Xug939hv4lQ5ClblKmilbxuokRKhKVViAA+gvpa/1B/Pv3Xuq9Yq0TZGTHMYxUUjSQOukDiF/GzJcc3IJ5P+N/fuvdPkuPjo1Ry0klS6lg5Ia1xpjW30CCw+o+vPPv3XuoU3mkq1khaX7kweISglY0YBRNwT9LAD6Hj6e/de6YMy9FBX07sJ6tAIhUSpcEeRLMof8AtAH68/Uf0uD7r3U2grvMXpI5jTnxoxlYKQfGgVYwin62tf8AP9eDf37r3XBdwVENZSeZikNFOJbt6G0xP5mkHI9P1BAsfyfr7917orfanx6ye8qrN9mbQqTU1X3NVW5WgNg9RShRLeIt/qdPAt9Byfx7917oN9k7DwW5sUMXkFarBo5qE486tNJO90SViTzZgfr/AKxuffuvdF3o9oz/AB57aepiepTDV8kZhAVvAnlkEha4BH9o/wCseOOSPde6srwdZR7625FLHUQzTVEc0lFUv/m4y7FVJT+qsOOB+CPfuvdJXM4GmpkpKKWYvmMdGHNTpePypq8rq9jypv8AQgj6fgW9+690uttZ2rlpZqQxo8YijF4oiLGNfSNRB/oLfQ/j37r3U/c+28BurbuSxeYhjqIcnSrGQ8ZZxN/mwXVvwpuA34+oHv3XuqvhtPtD4ab9q94ddzV8e38nUffZCKlpp6pZLOHSmqUj/TGbkCTn+n+t7r3R7eiO0dvdw9jY3K1PgqK7M4+nrcxHVqgmpK4NZ6OEyXsuq9vx9Li/0917q3+m2hhDiaEYzFQUscbRSsKZUETMjFArKo+vHq/x/wBh7917oUaKBIceogp/LIPIZEMQQKAgOkA/gc2H0+gHBA9+6908St5KaERwxxRSHxLHFHbQ1+bgD+uo83v7917pt3NicRW7MzWLqqCplrK+lqqWGVUDU/8AmhqvG9xr0khSRYEfn37r3Wuts/5AT/Fv5XLsXsKtqMdTZXI12CkkrG8MTUKTGpwGVmk+miRXEbEWsQQLfT37r3Ww9tfN43cOKx2awtbFLj66mjkjqVkjlR4qg+QyLMtwdV+P9t7917pZZGgglpr06indIyTM0upJgFGtVT/Eg3/xPFh7917oi3c0UtHWxT+VVlqnFNHTgFZHQNZUjvcAf7D37r3S86d259jFFXVTLJL5Y5How4ZYxqP0WxJNjc88fnjj37r3VCn87jDpBvDZ+egovHDKk8TOqIEDxsGDHSB/r8c8/Xg+/de6p72hBHV42OvAg9AGtJI30lmYgIrj9RPBtfj8X/HuvdNtZjdda7z1NPHAjv8AbsVYKJn9Swt/Uf6/AHJF/p7r3ThgcLHXztHLMYahJIVp6eJBokfVd2WQXuD+B/Qjge/de6GOuwkdEGpolLhokFQh5eKR4w+tB/sf+K+/de6RUuMmx88dfQEIkUuqZ5CI3V0UIpBYernn/e7+/de6Of1fkqmqw9LU1MonkhUs1mKnngBkIHBvcnn6/j37r3Q5pVx1U32tHOtVNOER4BGqhIpGsqkWIHquvA5AvyTf37r3RNPk51zSUUORqJcekeUdKaeMpIzfblmKs2qPj6gCx/FuPfuvdAx0BulaSupcZIFarhrCHdizImhiH5Nr25Btf6f6x9+691aZgM0BjJJmm8kc9MsKLFZow7PpYgMSDx9Tb68W+lvde6LbvGi/uz2Pi85oWKgrQCyMx8Zk4BvKPSLj8H/bC3PuvdGbadsxQw1kFFT0VNNAnhMMqSBDFHYMqDm7Dkkm3+Hv3XukBkKSGpneWsiIphSuGfyqS7KxCr4/6k/Q/UA8EC9/de6Curx1Q61dXjUSV0MSwU5OiLTr0OX/AMeDcf7E88+/de6VNNjJMrTigFIHkpomMZ9aiBjeaaNH4DEm+nVfjm359+690/7d3TgcV/kNReCVx9tUylQ8aJKdN6grcA2Nj+Qf8PfuvdE+7j6Pgxm8KTd+Bq4aqjrqx5pI6NWcxFzcuyxcFSebW4B5+nv3Xujo9LUzR0WKeolbVGsYmZ5WEiQsgDIEJH9kAW/p9LXt7917pVdyYempauOSYzCgrqeFl8al1Da9VwrNe5AH1Jv/AF9+690BtFt6GkzGLrqclpaiaNEVBpkm1P6fCoLEEAkHkgn6AfT37r3VlJxkP90Me1UiyzUsFO8qOGeoLvGHjFiSVte/4NuLW9+6901U+8aPF1aYiuoKAQPRsweR2iljITiUyJyzAcKrfQcWAAHv3XugE3ZvPIVqVeIcrFjZKp5KRfHICxiN1kWTUDcji9x/t+B7r3QTZ3fceCxkv28NPI/20wqVAaGV0nHAeSEhmsDyCSbDnn37r3RZcvn5pZImpmkxyVUUk+tgvjeRhZlEf1B5sDwT9fqR7917oPs4ZcwkeqWWtlpwgkk08QRqOIyzH8/gj6/19+690jJY58VJUVB/aM8JuslKDK8IGl5LspH+KlfqOOSSffuvdK/bWchkp1EqSFRC6JD+smMt6pVLXseL+/de6sm+IkQq6rJpII0SbHrGNYEdRUInrUWQiwAsBaxAt/iT7r3RvsnRzRTVDwRsCjKrNebVGltcXjKt/TkkEE/kmxI917pLzR11PLFOtQ9KVBUBkLGTWPSqyvd+fwAQL88X9+691jFI9MyRzmZZpiGQlXfUjL/VmB5vf+v+J9+690o6NDRtLTBUZ6mnJnDepjFqtriLX0kGx9J+vv3XumyR5Ema04SGmBWR5NTkqzeQ3Vyfr/gDYi309+691PjyEEpg+zkDxS67sUAA8baOEb+thyLcc8j37r3Sroq9DAYzCJjqGtVsjBv9W4Nhbj8fm319+6903V488sbQI0TxSKwUxqskZjY6RpP+8jgf7Dke6901ZfHVSUibinqY6hKmpkp5KYmJapHgUN5HhC8KxJAIFjYH37r3UKiMEUzOoTVMCWs3kbn+vJHIPI4txxb37r3WCRWnaQoUhjDCMxuoBbVezEW+h5P9D7917puqzGFSkIWOINoSpQuESUPdmVb24/x+n4t9PfuvdP8ARVAoXho6ioNXNMjSU8kQdkKNYBHYEc3uT+b8X49+6906rW1NFWLU008kFXDKWiDOYkSxF3Cykq1lF9JBF7D639+6906zZWpnnNVWztJUyrEUksI3qNI5CpGAtvwePfuvdSKXMRmtcRvFBTVEYJWQl/3tQDM4e4VufqLW/H09+690I+2cpBFUM6OklmIV4Wk1iQm6gjVYhvqSbE/k+/de6OZ1pkauqSLSt/FFqdUk8jAFbsL2BNj9bXI/r/T3XujUYGtimhjjTXG5t6QzBgw9V2S9rc88XB5PPv3Xul7JLTmmjnQhDEhUhZHUSSMwNyQ17j8/8U+nuvdN7VOpmKWZhGGUoWJJI1aw5OrgfgWufx7917rPFKsxPnLCTRdZS6nyEWCqWY3uT/qv96APv3XupUUS2RSgUsCwUhB5bEixKWFh9PfuvdNldTySwyRiItqWQBVYAqEX1Ko/oP8AWv8A0/p7917qnn5oYyvjqpGphJCj3LEHSyxmwkIH1I+vDXI9+691W1TIKXyeKE1E761jqBGAAVHPA5+oP1X37r3TZT4evmhmrqloUWJ31Aqzest6LC1iXNyT+P8AW9+6901Uq5KbIRSTARIJX0IylUkYCx0MR9R/hYf4e/de6Xn8baAxhI5JQkc0VRqVWQm1mUKfoB/UWNvz7917rNDu+eKSKmihhiKRHxLAhYK7EAmR2F2v9OL8fXnn37r3T4mJnr5ZJaqoMSVMBJiMpsyx2JjRVIsTf6WHHJN7H37r3SqwuAr6emNTHRFrl/FMEkeNI0FnKajb+lz9R+Dx7917rmlZUwmeRpVWRIdCRRqFdyz8sSo1Na9ubjm4/p7917qE9PPkpvP9qGmUep2f1IirpaQqTbi34HP+tc+/de6D/L4KepUQiWLT5nIs1wIkNzKU+v8AgQTY/wBPpf3XugW35jcVVyLJOsFPDQ076YqVgVkqEXVHK4b6h7XIPANhb37r3RS8pidpbknyjborv4alPTytFIpCmU6D4oIwoZQxYgkkf1tcjj3XugUxs2DxuUfFUuTE1VS1MDRJTMs1KIH9RLTlEuRa54+twCbge/de6sD2i1RJtNI088yzUwSB3Ch9VraYltyLn/Y/Qm49+690Vjs6OppBUy2BZWlWbSQjMQCdDAC9wRx+Af639+690STO5GlraioiETvK6uoRtPiDfSRld/7Q44/rY8jge690PfRWAmqsjDKKeV444oxFNICSzn+lvwPp+CR/h7917o5W7stV4zBNDFM1K3haOWMAhNYFtYUcC4/pwfqeffuvdFo2HuGlk3vRUtZBDURPVcSMrOyyh/SQhve/+AP+w+vv3Xuti/ryppaXqrFtNHTapKCKKOmjAuCIdWuwPBHv3Xuii73y0VTlWlAlhjSYqVkkWykenk3/ADcEfn37r3Tdt7cWOpEr1qoQ8UyNDrjdRLDYFoyGP0ufqRyRz/h7917pMPQvVVUdWqs8bz6U8bayBIx0pLbk/wCPHHv3XuptfHUKJYZoo0NOgj8zh3VL8GNWPHGq/wDUfn37r3SGarignK+iVPV549YIYRnSSAOb3/p+OL+/de6nUkMT+OsFEXglk8dlUqqs3+bEuv8ASABb8f63Pv3XullDKZo1p4YV+6bVTmmQO4iVgPoR6fVyQTzcW/p7917ppy0UFO96hJqaUAvEpJbSsY/TqJuATcj+nv3Xun7b2TSOjWHTExYHyob/ALivcjyWPFvwbXtc8+/de6VuPyVXCjfbwpGqEyOhjIZ/wSWtfSCBz+PfuvdCXtepz2Wx8U8sESz+QrJEkjMhUnSjI7G54sfr/r/T37r3Qq7cwFZV1FT5K2ippaOCaZUnksGUAMwUgfqP9R+effuvdQs061FNKCA1l0oLqbEE3ddP1/wJ5+l7+/de6D5drrMZTEyxa4PMzyBioZbkhlHAvf8A2H+v7917pH5naU0rU80tO8IN3hZotCPGTZZEZgD6iD+f+IPv3XumhVix6GlEU7TtUaGfQWjN/wANzb6j+v8AQe/de6V1LQvLjqmop4nerRJFekijZxNGYyBLrFhxbm30/wBj7917quT5EY+pgydJUpRnUZmjnbX5PFccSMR+k3JBHNre/de6D3bMyJ4aaqnMkDKPIVIYKrEFSRz+R/h/sbj37r3RgNr4rF5WkcxTrA8Yd42IMaVFQpLeIIODe/1A/wBcn8e690ocXj4o5oqZ/HMX4LqQY5SWOvUpB0gEf7cfn6H3XuhUoNt7ZXAVjzJNLmyf8kCf8BokRrtZbck83N/pb8W9+690yRYxlMUqL9u8UYUSRyEEMbgC4N/9ewPv3XusEW3qqjqoWrTBMKp1nWYN5eXY2V9XN+Df6cWv7917pxrIHoapI3cRxAJLqYm7ors7WB4A4sLf4+/de6XuDx5zkNRLJUIsUsZCMbLJT6Vshht+f97Pv3XunTGYaPFVDxa/MyKjwzaAGDxuWVgo4F+b/wBffuvdJDccmYjqWeOV0ZmlKtddZ4LXB+v14/oOP8ffuvdKTbu4MjUYmCnnZnc6EdpZWWFwr6jqNrX0lrX+p/1vfuvddTYpJZBVUpkWlLSShZSLh/JyiqBbTpWwH1+v+B9+690mtwK9Pj7/AHJEcUk5jjIbUi2DqHN+F5Nz/rj8e/de6rw+QufpoAaSKo0s1xKNZX6hiF1WueT9f6/j37r3RJMbiZKzJUTiCm0+QSySGVv8oLzaRC1+Luthxbn/AHn3XurO+iNx0O16Gnp2ipqR5oV8cvlijSGenkI9Ze2mwAF7/Ufj37r3Qad4954bNZOqp6jICeWmcw1cyyrMZSLooV0+v0+o+gt7917opG5O0KR2jjxhAELJGrK/qs66XJB+pt/Xi/8At/fuvdG8+MnT3+laKXI1xLQICwZgT5Ge14j9Lmxv9RYfS/09+691bR8M+hX2r3tja6lyIjjo1RjSeVhCUkYxiJFJuSApN7/X8fQ+/de62t9o0oTF45JZRLJ4YQyg3ICAaVLA/UEn+nv3XulHW4eaYA6wilmN0kseDdWLEWvf/X/1/fuvdIrce0KDM0FRQ5JEqY54iJBOBIpAuP0H/C3Pv3Xutcb+YH0HjOvd1jOY6jY7dy2StWLESqRsQWYqovyBpv8AQAf1Pv3XujN/BzYeNodtUef29nZ5VmVfLQtMTFCrRrZI3N+RbkED6+/de6tepKiSSjAYHWGVC+m36UFw30BPP+9f7H3XusjCyqVPJNzxY88W5/x5/wBib+/de6YMrVx08LtPKTHGrNKHbm0Zu3H5vcW+v+2+nuvdVXfOnvSLZe0qvHUFapqatJFhjEmh4i8ZALaT9B9Lj8/Xj37r3Wtnu/cVXU/xLI1lSss9SrurBneVmdjJw5N1ubjm4t/r+/de6Bmlz71weWaMyTxyMpsbExmxGp/z9fyPrf8AwHv3XunwV5gQlisf6SAo5WUji5P9VFvqOeODx7917rBW1lTPRinmjAh1edpNegi/9iO4v9B9P6cce/de6CLNwiKpllZmEMis6rGLtGDdASPxyP8AY/19+690w01LLXiqlpGktRQrK7kaPGGa4uAPTc3/ACePfuvddT000328/nVqh5SggWS2mIkKJC/I/wBf37r3Rm9h9ZwrT4qGSiXJZCeojqp5EN0jge2ltTccG9x+Rbke/de6ue+K3x0gr/sa3K00ZhjKzCBo0UqhZfUCRxcf74+/de6tGG08JtvHvTYuCOJnUAmO2uJEUBrlR9G5uPyfrb8+691Xv8oy0+Dr0g1IzGUmnZgvqUldZAH1IAsVsPwRx7917qsna+ys3uOdKWgxFbLklyLGQJDKElge+hxMt7kEEWsbixv7917o+3XfxzyNc1CVocnLC4hhn+4pmiK1SLqnFm50qQQGP+v9Dx7r3R/9gdI4zblOz5mkjnlWGPxxsuoxm40qgP8AvP8Ajf6fT37r3RgaWioMdQhaOOFfGoRkARWMZa2lx9D/AFH+x9+6901ZOeExmRVYuqgOix3BU8ga/wDX4NuP96PuvdAFvnckmIgBpKeaWeTykBSSAGFirqDe4I/5H7917ot2LwW5e0MxLi3hq6SmnDLUVBDoHpw+l4QDflvyRYgXsffuvdHA2b1BtfaVBSQyq8s9JCIYA8a+MAckjgFiPwfze3159+691k31VrtfCVWQxlJPWvE4MkLJqiIdrMdC+rgXt+Lfgn37r3Rc929+ba2/hlmnkSmqzEHkpnMfkVyL6bsNQN+ObccAf0917ohPbfzb/hqCKgnkikZnsVLkRmMcRr4zcN9T/T/Dj37r3RIU3Tv/AOSOeloIa/KUMUr2ivG0onQvYuNduBzwCB/vfv3XujI9Rfy+t7ZbcUAy+NrKugSWOU1NZB4BMjOHXQQpv/qgQSR9L2+vuvdXgdU/FbYuxsXRJNhqSWupoohO5p0fTIgDtLIxFr3+ot9fpb37r3Ri6PAbMo4pKeeioI0lWzF0jiZVIsWbULAWPA9+691VP/MDj6spMPIlPTY/7lrRyS08cblWIupTRyD/ALUSQP6e/de6qD2bHiqqmqxT1I+2jMi06yxNYk3FmBPNv6j/AF/8PfuvdKqOnqXEjgkCGA6VVvC2iP6Nfgm4NyLc/wCwHv3Xum7EbxmoMq8tJUyRzRsilItSzlkI4jQm34tf6H+lz7917o+PUncNPmaeDHV05jrr3jWqtEyXFtJVif1C5NiP9f37r3Rl1oP4kZKyEwDwwqYwrMXLHhWDM1jyD9F/3j6+690jtyYLzQrQ1Bp1jdTK4ePyksy2A0E2P1uf68cHke/de6JN2j1JSyVFU5E1PTLBJUSVEMaHz250SIR6f6CxHH19+690ROqxHjzdRTpOFip5DTxpEUCoh4JkiOr6i3FyCfpb8+690LGD2iYZqeWXxq1Q8KxFIkUhAP1nSPUW/P0I5HPHv3XurPekdp0mNo6Kp80k5kphLPH4VRLsLhB6TwbC/N/oL/W/uvdGeqZxNR2jCQLGbyyLLGJAhBCKyFvoADbi/wDU/Qe/de6QWXluVMT3jUeLzyRkNIGN+W0oOAOLAj+v+PuvdKLb+JrDRrkKiSJo0VhE7yREBSw0qE0g2uL8k8+/de6UGzExzZOpx1SlNNNUzMIaieYRNSyMddpHjTTZr8Bhf/e/fuvdGGkxtFiH+yrnxdVFII5PNQtHNHCzgFIzIjMeSTe6jkGw/Hv3Xun2KpxtLAtTRilSRz42lSNZW02HoEYI0kfn1C/F/pb37r3U/F5PGS3WogYx/uqg1xxa52I0kAA6Qv5AYn6EEG9/de6VVFWRpEGm8klIutNSkLLMzELoErLYWH0JHIJ5J+nuvdJ3IY/GSTmRKXwwAxrH4CkrxhgdXlbQfWeL/g/QAW9+690hM9syny0CpSrOszyyBQNIuGGkN6g31tzew+gFrH37r3Rat+dN7tBY4byl0OrULh1IILKzDggg8cC35PIt7r3RYN5dYdr4/I02Qiw1XUQQMkjNCDdyq+pTLY2BB4W1m4ueOfde6P38eKbKyY+npslTyUFQsSxlKyFFMetRIzPGqgDn6kjnj/XPuvdG9hpsklLLSxVpiidmXxxMyQSkQsgkeMGxFj6QwPN7j37r3RM+4+oPuWlzMMgWBf3pgoBJdV0nxqvPqv6hyPyAPfuvdF0wtPHThI5UMVUhmpxStoEbkNzL5gBpsLWDXJJ4Itz7r3QqQ4+ChipJI605BqqjMiIkogkoJ3NnhqVfUPT9dX+ta35917p3xtNnJ2EU05ioaRTIsUqxRSCMc64Q4JYSH+2ODbgCx9+6905eCjqqWojloqeqKB1keoDoyzre7o0JVSACOLE/0Pv3Xug7yWPhpCwkjFNEIUZVjOsSuSxUtcf8G4PI45+vv3Xum2g3G2Gr4mp55VhGtI43dy8ks6hQqsDwDa5+gBsPfuvdLGHedN4wXYSSIjlxI2mSFXPMZK2GoH+19Pr/AE5917qP/GptxyLQU8X27qhhRoiS7FipbWxJJ1WFifpzb6j37r3Q37R2VJIsD1DuJkGmJrt+ooCIGQDknj1HgH6fn37r3T3nNpVeOpKmOCRmErFNIZtbO/oLlhySNX4NjwLfX37r3VKny46cy1LuCtz8CSMasAVWunRAAj2L+kLf8EW+v59+690UPas+V25W0FZTJVNLHVamkkCiCPxciwCg3B/p+Pyfp7917q6b41d37gytNQ0NZUOp8YhMQBjUFVB1gJfk3H9L2Atb6e691b1sTcQy+MhEt/JGoX1km/otcA/W/wDQngWta/v3XulZ45NEiol3Sx/1F9IYvf8AB4/w/HH09+690n56iIS07eSO7syJruZGTTYlrC2rg/jg2P1uffuvdSGr3aN3WOzxqUAU6vKq2UFtY/pf6Gw4txwPde64U1fUQCQ1ChQxAijAcM0ZF9bH6E8fi1vp+QffuvdKujylVCHkpmVFMemRZQhUaj+kar/gfW39D/T37r3URK9lkld3KGXW1vSyAr63YsBcA/Qfj63Hv3Xuk1NXxzPIS3ge6rC0iMgZSWZ2BH5+n+8cH37r3XOfISyeCFpmg8cPjjnEZdHHBN9VweCPr+f9t7917rmJF0vrMhUMougCBnsSHU/g/wC8X+nv3Xum41csU+grLNG2oyAxswUKb8yf1I+l7/n37r3UCaqdy3iRniVVLJpICrIQFUgkfqA45PNr/Qe/de6xzNOEDxRamS8kz6Xcxg8KDc2/pyP8ePz7917qMk+io87MJWQghdTQogIBsGY2FvpyD7917qHMxpZH8s4mYhZVMbsyl25/R9CBcjj37r3WXGZfTUo4dR47yaHJ0u1vT6Rfn8kf4e/de6a8jmnapYSMiuoOhQBZRfkqGNr8/Tn/AGJ9+691Pw9Ysk0Uk7xhLglkUq55soNjb6fmw59+690u46xftGXxGRAHEQcAmxY203vfi4uP969+690xJXLClUklNE5rRE1PISSYHiOh1ULwL3N/94459+691xmE81OLPG5SUFbrc2cAuAwP+2H49+691haOSwPqUesEsWDWuNQYH8H8fTn37r3XOGShDp9vVakUkOjIzF5HOjxAAcKf9V+D+ffuvdZhVLT31TRxNTiRWiUF2CyXADuOL/XgfX6n37r3UZ6yFiIhJ+1I2pPXJqUFS3Ja3Bt/tvpb37r3WSkrzA2sai6MHBBV/GV9aBWFiB+bfT/b+/de6x1NZUTGZmcPPK4fzcmUyM4clWY3N+Dz9ffuvdTKAyzCWWpkLsB62aytdT9Cg4H/ACD9ePfuvdPAaOobSg0MiAD6tqU+st6Rbix9+691CqFWKQ3f9QDHxggujmwUf0b/AAvxyCD9ffuvdYPvebXfV5Ptrfb/AO7LavF9P9Rzf37r3X//1z5VmeDQt55WSUW0GaZ5EKI5jIWRj6r6b8n68Ae/de6Y45456mQsZxTvGbpMqABwQAsX0a3H+tf8fn37r3UxK+phVHIESo4LCQGxCG0TK/Fzpt9T+bfjn3XulvRV61scFOkjPUMZHEb2RiVXWSLEWP1IP1/Jtcn37r3SooMhkaaMKY6jxL4NOqzEKXZZmQkhr34v+Rbn37r3Qk7fyVSYRI06zI8p0kKJUitHdBUxOStrfXg83uD+Pde6XeOzcMjkE39IQR6y8RkUXkdNR4v+AOAOBYce/de6iVQjjmeaVFaOoLWdFWyNLbQSbXuAbf7D37r3SUqS0bnWoCKx9Y9R9X1I/wAf9hz/AFPv3XuoBjVZNaATXsASSrgNYsuo82ubcf8AE+/de6nuXlcCKOYyCNVK69SlCoH6m/wt/X/inuvdcHggjp5YhGDU3Ghl0BSslnZZP8Lm3/E39+691yhaKG5dZWC6QFLM2lioufV9eefxb/be/de6nSB7GQeICTSWbWQwsulVK/j0gCw4/r7917qZDVTRsso0t6Aro7ExuqiyaVf+g+h/BHH49+691KglldrsquZWDoVNggjYs4LAcj+v4tf/AFvfuvdP0FZHG8LKY0k/cLNGQFIdiDH4wLAWIPH1PPv3XuuUlRIjAKVc+r0uSQG/Jsb8m5N7j37r3XOm0ORM0ygIxkN0D6/9VfjkA8WP9B/j7917p0qXaSFip8msibyabEItlC2P0AH+P+vf37r3SbyVadLILeMLZ9FxIUZRdQ1uQSOf8ffuvdMdJRpWTyGRzBTxwtIHveVSf0iNP7Vxa9/of9YX917pjmhcSyaomlBBAYXCSAHSgOoC1xyR+D9P6e/de6iLTSQ1KeaLxBgT6IzdCy6gjN/Tmwvx/vfv3Xul1gKpfMqM2iBVOtbFSADoHjtwBb688n+nPv3XujD7anSUweKSRQVGkWKqYQbBbEDj/fG/v3XuhgpGZYyLx6AAAC9jZgGB024/3v6fj37r3XVXSGURsQovqOlTe721Brj6mxBF/p/vA917oJ99z0+IweTydSiiOlx9TUOARqkWKnJBcEWUBwSOQCbn8n37r3Wvh2n3VQzbk80+TeqmnyUxVZZg0UEcU5EKWHqAtZSOLnn8i3uvdFf3puupFVns7V1WiVqTxRTwyMIII3fzJBGXNgAnJBHBvY2t7917ojuZ7HxtTRZSGtmQPHlIZaGrALyyHyHXHUaiWRSPWAvpIIP9B7917osHaGfqctXU1JhqSWuqq6rp6eJYtcpIqGIULGOWX9OleLAg/Q29+691tM/ypvhjgPjz1bT9tb1pIcd2Tv2mjq6iPJGNpcViJIjXY6OIN61ErSHUv1AsDYDn3XurUKzcr1TtBiqKRo7l0lMRWCVBO3qV25sTcn+hv7917pGVGR3YlTK14USAO0SWDrJrktp1G36Rcj8D+p4v7r3XcVTnqpmYVf28aQsJW8ZVyyv6Tz+L8/63v3XunjatTk5clHT5bIx/YstRLPcBGvCPNGdR4JIOr/D/AGPv3XumXeb4apmpJKOBJmM0k8s1O61Lt6dRWYD6aidVj9L/AEAt7917pN0DtBTiqotKVk9Wy+GMCyRBQCXB+hAH+IA/3j3XuomZjiepiqYo0DhYvILfrldgkjEfS1xf/Ee/de6Zaymkin+3LoGKPJCrKFuHOtrSfk/W1z/sPfuvdNWtcgZIpVMknhmWSRmDsTYDTq+lrmwI+g/wHv3Xuqvdy46bbfdW7cfW00hJhFdj0kXx04p3iQPpK8XF7jn/AHnj37r3QlJPjKyCnnFNG1fH9tRukILrURSSFw1r3ACkBjzcg/j37r3TLl7wRVBijjE8RE7QG4ZIVbxPyPybH68W/wAR7917pCwVMlZ5Z6iKkijVglPDIWACu7gSOV+pU8gf717917pYjZGQpfsBPThUrMdLXmZXVi6QRB1mlI4CvcW5+lr2Pv3XukDuSiqaMwvMjJTKocukfqBAu0TNzcEgm17fQe/de6cetux8Ljdyf3ZrqaLwZ+Bolpn/AFIzII3n/oVIPI/F/wDH37r3Qf8Aa/UWR6j3Cm+MV46jae45IxohR0FPOzCyQhBYr9b8cHkm3v3XukN2Js3F74wsTzUyzSfbK1HNBGGMd6dbKXvc8j+oubm9re/de6QPV2brdiS0eLr0lNS9ZJHSxmIuhQDTCix25N/UP8STf37r3RycnsSDcO34MkivS5ippwXaddDszuWIjQf1HP5/Pv3XumHCJDi5o8Wv7lTSRh50ZLXkWxX1AfkW+p9+690r67GUFRHFJY3mieSUo5JSTUSoIH0sCB/r/Ue/de6aajb+3Nw09RSVsSV8jweCdalVZVgCaTHpb8H6i1vfuvdV+57rzJ9HdnRbo29DLFt7LSiKUQiy05dgxUFP0re7f1A+hHPv3Xuruei+y4stgKCkrZEqFipYJWqVkEiIrxBzrCm+pSbC9+Bc39+690dvZ0GOq6MvUM3jmgleFJWXX5ZyViZ7WPI9X9PwDx7917p0TE01DLHBqRpdKzOCA2lhLY+kX45t/re/de6zZXHReeGOm0s7ozTjSDHpYsOVt/RiPpf/AIj3XutZD+c38fpqncWI7QxdPKlYsUlFVTwqQYhC2uJ0ZeSf02545sOffuvdGX/lSd1ZrfnV0eyM5k5psltJI8fPDXgmT7SAERKoksx9IUknm5+v9fde6uf3RbH4CKdJkLRRalI4DNa5LOOLgEiw/wB59+690QLsHXuHcuCVKxpSZ2qHUvrUFZbFB9P6fX37r3RmdnUqUCRmHTdqaNmKLqYOGudZvybfT+n+Pv3Xute/+dzJPfZUVNM7kVNTJV6UGhHkChAA300gWNiQTf8Arz7r3VLXXFTX1rQYuaOP7d3jdVkDxwpaJ3Qysqn+yF+gIv8AX8+/de6fdw0IbOVMM9NEI0J1RLZ4tR5jkt9OVtYgXvf8n37r3T3tCLy5aCngEQeFRURprGuMof0kEkC9rj/D/D37r3Qo5XH17q1dWj7ZVX1upJbQV9KWAsb/AFv9f9h9Pde6R1Rh6muhghjiaoPmIjj1Eo0ZtKOP625/1/8AD37r3RiNgf5KYUrjJDR/bPSvSQmzTSgcxKRb+n1uLfQEe/de6FHBVQlyQegnhpDEVjSndmMxCjUxAIuOL/15/B+vv3Xuo3YG2qvJ4zI19QGro5UVRHM+s6FJ02Lc2P4t/rj/AB917qv3KYCXrXcuIzUUqQw5lZJJI4QdNPqkMbRuCCFt9eLH/GwIHuvdHU6w3VVZWkRBWRilkMMMIVkYnSQutU54/qfyeR7917pXdrYzJ5DBVixRRMtAqzpL4vICYz62KMLAlR/Tn6/09+69089V7iq8ns6MTSxhaSTxEGwaTShRidA1DT+m1x9P9v7r3U3MyrkKZnnikUQHTTLApWOQoo5Mg+vPB/xv/T37r3Sex9TW4ulrPs6GA01Y0atUViebwq41uyE3As3PH9Lf4+/de6ecJlnpErpUmEk7ROjVHiuP3EMdof7J+lr2J/AJ9+690DfZGLqcZFjM1QVLJDkFAqaMsyTGQMNMZ4swck3JF/6Hk+/de6Eqkilym06SVYQ01JF4qkJFodCkfrkUEeogWPAIJJvz7917px2fkTQQWlU00qyLEqG7SOxYhgSlvST9PyB7917oV98SjKUNFJJJLV06wxIYdOoLMYgWjZWudIJ+v+x9+690BOPo8zWbnxWK2/Ek0sVYjFkBK0aE2UagTYg/4f6/Nz7917o+7ZKs2Xt6OLLTrUZVo0mKSyEGUmG7K/lDD6H6fgc2v7917oteV3KMvlfvJJkpVp2b0a9blma5R5FFzb6Afj37r3SS3DXR1bU87VkcUEacCOMMskwl9Cz6rhQx/pYH6Nc+/de6AbcvknjyMwmK6BJGxh9MSuz6kEY+hB/xv9T+Pp7r3QCZTNzU6rHVxtI0z3p1kl1aFFxG0duRe54+n14t7917pmVstNUNPSzzRQ1YET6tawppGgCaRCAfpxx9f6fn3Xuu5KDNBTJk6qIqI5FVmlLxkIdEOkG1wBxYj/Xv7917qVhKuho1Vq2qSScO0qRxRARxiMlrO6EBrgXC/T688C/uvdWL/DvN1uU3BU1dPjp4cZDTXNZOrQIXNlshl+o/A5t7917qwzJ1jkGIJpA/cd0cEFVN1B0fUkf1J/wAH1917pM5Wuh1U8BmE0EgRjLINDpO6AJEouTa5+t+f6/0917pqyOTghUGrMRqKeEqBw0hGoMDdybjkWA/xH0Hv3XummmzlM8yWhZ/JGA8rSNTyIxOtBZuB+BZeDa9uffuvdZ8jJUaWqUV1ijYGdlIYASCyHQwAbi31H+P1Pv3XumWLJM9zBII1QNpJjUFlBu66QLf4/g+/de6f6DOyR3YyaxcARssbBL8EAsCTzz+P8ffuvdKdnFUxqY6mVXMCyBZNc2phYfRTx+LA3H4+gt7917rDPNLojk+3SokpXBbUtlOs60HjNlNh+bXA+t/fuvdNs9bBCHqCsa1E7FgqKUK/gACP6c/4f0/H0917prhyU2gqYVMgQySAlWNlOgXuLngcern/D6e/de6k0qfeIfu6dmRS7xLGgRlma4COl7EH+pv/X6Xt7r3WenoZadkkXVAwJCwu7NYsmgqg5YWAFgCP6/UH37r3T0sUbq7VayTyIUdBcnx2Nvo6mwAt9fr/j7917rJNFPxLGl2suh2eR2UfTTCG4FhxwP9hcn37r3XUVDUecmKDymJQziNVkZVJsRIWub8kG1j9TwffuvdLLH1c1MpigpzTvqFhLfweK10BZ7kk/m9yDfgD37r3Rkdj7uyGEhpHqx9pEyEtUouqKoSVR+39LXJtYgXPPNhf37r3RksH2HSw08UsFWRICpbUC7OSLWib6twefqL/T8W917oQk3elXCqJPpVgSLuUVUIswdTYFj+OOfqb35917qavYFHS0iY+KRDVqQFYWZiRewmZ7gXFuBYf7e/v3Xulnhc3BlBEsyuxQhyiSadcmq4KyqRdTckL9LWFuPfuvdCnShZ0jeElRcr43V42QXtZZDyP9f/AB/x9+691llih9OpVWym6izMHA4ckfX6fU8+/de6rT+XGyUyc61c7yiFElkdluBoK6maRRbgcc/8U9+691UPkqnE4WpyMlJLFWWmdYJXSOFjJG2lyupSRp/rcf1Hv3Xug4XcU+SVwlSzQpNKzIZEk9SsQARa5sOBf/jfv3XunQbpgkigpTEjeI3aVqTW5mb+wraSb3+tj/X37r3UHJVauaaf7pVDSSB6SIFKhnVdN5kH0Btcfg/059+690pcXkcS5K6DHWJGhjdoDIZFQASJCiX0sT9T9f8AXtb37r3S3hzGNSGF/sp4XhZXld1d0cBhZIwpB1i/qJ/2Bt7917p6yfaLxY6eHH0r0kKJ9rLIWUg+Vb/o+g4J5Fjfg8/X3XukJjMgJ5Iq2ausztK0ZJEixgNZovEwLHknk8AWt9PfuvdKnI5KSamghxsqidF8Uk0hkjDqeHWLwaQQf6EG39PfuvdJuto6kIqq0JlSJplZC2ptR9SkyEki/wBV4/HFvfuvdBjuZcc9FUGanC1CRHxuUDrLM4I0FiORzb+o9+690SfszDNNQ1JeggpnVuUisDIrcWZwL/QW5+gv9PfuvdEtoKeqw+5fuayCSmo6isVI/wAJ4lkAABX6C39bi3+x9+691ZTtvdlIm2KeCGeXStPEkEsT3dCQGIkuSQvHAAFxe/Hv3Xui9dx5CkSheeSrkjr1KSrRmMvFWRSveadplvp08WBH+v7917okkkuMrczGtBFPIzPecSMWjklLAAxFbED68WufyT7917qzXpnE0mA23Q5CrgWnqJI0kWOSModAF0Mav9b8f7D37r3TN2xuVXppW501LMVCgHSPojEW4PHI/wB69+690WjYVDWZHe2JWmuWkyEK61UqVDuGuLW+htf8/wBffuvdbEu2Jp8V1zh4qqoVCuPVRJKviJIjCIDITckji9r/AOwsPfuvdF83NTQ1tXeeMKZJCQA4ZXNx6yw/qP8AiP8AH37r3TXXCioYoxTUjMFJu6qrwzELwJBzyCfrx/h7917pMxS1JfVG0kcLTtaMM6mNtV/Uo/oeCeeOL+/de655esqauhai+5KiSTU8hBJ1WAZWA+rH/EXtb/C3uvdIjIUNJTuFhmZ6p0IkVdPAt6tFzqLADm5t/h7917pww2YmpqmSGn1TroZXhliMuqEIBpIt6G/ofr7917oSKc1UFPDJGCjZFQadVULMGUctETa5+o9XAt9L+/de6S9eZvvKqnrJZ5ZgFeNZFOtmI+jAWAP5sBYi3v3Xunrb0C0c0VXW1QpqYyIZUEXqBBPoDOSp54H9Pr7917pfrX0g81ZJUho9S+CJJ1BaN/rE/jH+xI+l/fuvdCztKrCmOWBCado3+3gSRluyqCxNrC1zYXH9R/iPde6EOfMRUsSyaZVqCt3EekcuoHqI5I4/r/X6H6+691APjrnpmWeljklcI8mpvGhNjqZPpcC1x/t7/j3XumaskkpY62rWtDQJOaUojBfMoFvIFP0ANr82+g/Hv3XumLN7hnyxoYTWsRTUsMdOsqRpGsSOSUAuB9Sfr/vA9+690HuSrKmDImE2OsqV0i6Kfww+gF/z/rf4W9+691xO4c7gT9xTGQpIXUqbM3jIOsC/H0bi4/2HHv3Xuii94/e56iqKgRyJG87RlyqqVJ55ZPqBf37r3RTMHBkqesVVU1EKyGyKSztHH6ZA1z/tX++Pv3Xuh72vmmoqkebXHBAIxMPoq+W7eSMD8m1uPpa5+tvfuvdGDoNuVmbw43JhqyJIKGdEniY6Hljvr8mj+yOefxe/09+691Fk3BUyU4o1QRSKrxftka7M5jvqU/4H6e/de6iUeQr4palJ5pQoRBCwYjkMWIYH62Fv9v7917pT0ufQLIMjKSiIzQKVdi0qKCGVl+i/j+l+Prf37r3TbW5Z6x4WlKinYAaWPqRTwCAfqb82v+OPr7917oR9rxQrAsi5LxJJMA8AZ43sqJoddXCgiwt9b/6/v3XulLkqrIJUSfZIwkSMhnkkEl4VvewVuSoub/m9vx7917qA9DB9tT1mXkSUMoRJvOwdkdm1HQD/AFJH/Ef1917pVYT+ER4LISfdLFJRNHPQU3iQmpV3MWhr8m173P5+n09+69021W7cdVyrA+mgCRL44o1QNUNFqhkne5I5INxxxb+o9+690XbsreM+KSqeKb7lZYTBTOV8cLWJA1Kv1Yf2gOOR/sPde6qL7v3xX57cE2lJEhidVfWfq6uwbRyeDa4/3v6+/de6CP8AvPkMXFE4RgzWMYDepSjAq/P5/p/sffuvdOFX2HuytpHpY8hNFSy8ArKV0gnWUGk3HJ/r7917pEzNX1EglqamXX5BKZDJcEj6Ag/4XP8AU8j37r3UyhpPNVRQK7O0s8ZYjUdRL6m4+luTweAODcD37r3Wxd8GNtLR7Ap9SwO08ULSLGvjK6V4llIHBtYD/W9+690eXqGHIYnutpqSWfyRvDKljrjCMvKyEWs19X9OLH37r3V4+ye2aSlp6Q5CYq8PhiqEYgEM/pkJDHmw5B/HHBt7917ozeM3liszTBqGoWVGiXRoII/UW5Fzzc2/4p7917rJXVSQq8zq1rckEubuAApFuBbm/wBB+fwffuvdEQ+UfS1H3NsvL0CwK1SsMrQyNZmR1DMgRxx9T9QLn6X9+691W98Jclmurey9ydXZ6oIlgrdNMst9Eixqo4jYkAADk2F7kf0t7r3V1i3nRADeN1RomViovpDyBgv05uBf8f4fX3XuuTusaxi1kH0NiAGFgAxP/GvfuvdBN2DnqTD4qvq55IfRTzO7O/6GQH6fi3HIJ/2N/fuvdas/za7sp96byy9JS1LSJj6uSGF0kvAyodTKFv8AQEkXFr83v7917qtLdeYWdBT/AHJpXlIjuzel10hwNK/Rb3H+35Pv3XukrhE/ykq5QlVurpNqWV/IDYox/IuTf37r3SsyNS8rOZ5PGKdl0RuEuebrci/4sL/8UHv3XuokVVJknemptM0kMTzMskoEcUcUfqeNR/W39eeb+/de6T9TTffwml0+WaRlk8l1VSxPF34sP9b/AA9+690wUq1OLq5MRVtT0lPVTqKmpLgnwD6Qsw/Ul2ub/k/UWPv3Xus+YpKJslSQ42ZJ6anKwPJcKrpILnxvYcD6cX5/1/fuvdH36Dgpa+pxxrpFiSmjijj1ISkjL6UjYr/trk2PHHHPuvdbBnx2wNYMDQSwoYV8aK0gIZWHBUSM1jf8DgWta3Hv3XujIZDB1FXLFTRxeOoZ2aoia51oHIDLx+nm4BuD/j7917oIt3/Huj3fNNDl4ImLyancsAI0I0/pIJI/ryLC/wDh7917pb7N+NmytgU8VXBT0dTWyRx3ZII7xRJx41kFrE/UkG/v3XuhKMOPoryU1GkLM1zojtcFdJuFBI4ub/X/AB49+690xZB1doysYRleyKNdmAHA+txzySeP9b37r3UOamnaIvZKdmYW+oBLWJQytfjgfj/efp7r3UNoCqkSylHdgjKNJQlibEORyP8AWt+APp7917phymxqSueJgsFQQzM1/U4Rv1yH8WHNwP8AYcD37r3XPFY7F7dX7SkoobqzCWrKqhv9TpXggXNgb2/w+vv3Xun/ACVXgKalFfW1rUkwLD7YhpEOhLho3H0uCffuvdEC+QfyRxVJBPt/bqzyLHM8UtQf01D6LhV5K/UnkggfS3v3Xuq0NwUW7uwJHkpYnqWrGEaRl2Esbs/pKW4AF+RbkcAc+/de6FPqz+XjlN9VVNk96Vvgga8jwTBkUMTdLnkBfwCfz+Le/de6td6W+GfV3XSUrU+MpaiqRI1klkjR1BRefGjqfqPySb/X37r3R2qXFbbw1Ol4Viip4gsUaC4ihVQR4wv6R9QeLf4X9+690Fu/+xMNhoak0MxplWNmlZ20ounnUysQSb/4/XnjkD3XuquO/vmfhNtGohqMzHDINcUXjmUyyWuAxK2Friw4v/j7917qnPvT5A1PZ1axp62Z6c6VJWRpFmU+r1KWPv3XusfXNZSTUEI0RSaUbzk6gSx4AZQRew/w+v59+690LNZk6L7fxworu8aRDQrkBSdNpHLC9gTa3H1/wv7r3QGZnzwZh6qG5MReSWNXRPGFXTpv/X6fn6fX/D3Xulfs7d9TT1P3MaCKqgYKqTTEtInKKwUWINjYm9v9ja/uvdWWdR79ytdhaWXLKFjQpTpIxuSGAAdT/qRYX5P+uPfuvdGhhxqZiBoKaSnqRUQGRnkdAWAF7RsACv8AtwP6+/de6SuT2NNWYjN4h4oHhyUDRzyzRrVNQxo3qqaZmQsCthcEkHj37r3VdPZ3xkr6OvnzOGherjSUuhjhFMz+NCxnIS5a9x+smwH5uLe690kthYHIy5ekxOThkpruqxFkMysyLYAMDdSTa/8AsLW+h917qy3Z1OmAwMEJK0syU6iVnbVrW1gSrAlb3vwbe/de6bsvvqmoKl0pld10CKRxUtEsjsP1uj6rgc2+hAuPfuvdBpns/kXJEc0cgJWSJKZnJkJ+ihYRz/hcH8i/v3Xuow3D3DlIBQbcxNRJAqppmPkDRI/1ABIAK8Wv+fx9ffuvdLXYvXvbsuTpqjNS1cLVVQ9pjHFPIWaPTGsnChbXt9P6nj37r3RnMH1z2LMslNXZKeKTSP3JJhGYvGLCWNSxQkD68WH5B/HuvdLhdjbqx8NPJHlfK1KdUrmQPDJxYl4VAv8A1/oObW5v7r3XHKT76wGMFVHTxZOmLPIEiDQugJBeSIsSqgC5AC82F729+690iU7l3PhFplz1BVx003k8LTQyRRSyozK4imJAJW3BsODyDx7917oUsD2NRZWlhqxUaaKQMIma0StUMAXiEjG7MnOpr25FgOffuvdLrGbtovMIkmjezhCpljNmcAhgL8sLfgcXsefp7r3Ql02eo3WOKRY5XJdpAVQBRpA1s8gOq39ARc8i309+690qaX+7k0S0lYKFjUkxKkyQlZDOpBI1ADm3AAJH9RcD37r3Tp/c3FyAfaRRUQOkMIubsFKlVlZeFIA4JP8Aha3v3XumV8ZlaWVkWdTBBIb3Yq2lD6FUG+q9ze1rW/x9+690k904eqyWJqI3SwAYGVLFl1qbXRr+k834vwPp7917og25NqVuDz3gSKWSKOUzCOOCWoqp1F2eVVSym5II44tYk3JHuvdPeEpa6sqYKaOVGgCtItSWjAMrf5zyk3vcABlN/wBPFj9fde6WTTUmPkSiyEgdqYuTUfcM7PBYFkDEgaQebXAAtYcm/uvdNT5yOdnx+IAqpJHeSnC/uEiNdTsSgUk25+luBa49+690g85uM5CMwxxC8U2oggIyut0dXt9eRyBb/C3N/de6RgWWraJpAGYISEvbm9yAqAk82ub8e/de6EfA0mHxqLXZrHLlFdWY0SzGKONWULCoZgCRck2uTfm/9Pde6f8ACVOHjyDPj8a0MkwYRRx6p31F9XidEIK8XAOrk2sBb37r3RlsXucQ0NPSwBC5gilZ+BPG0i6Uh0C5smk6rjUBYX9+6906wZCtrJFRZ4C/oTw1AUGRo5PXpb6LpuLFiSfwTYW917oJvkN1hTbwwUscFJTV1atO6v8AaoSkjSKHYo4ZgTcmx+gta3Nh7r3VLm9ejd57fyUqrgq6ahSVynhp5ZkMTN6GKryD9RyfqD9ffuvdDl0bV7l2rlYfvcHkFV5Y3MbUkt0VAFRh+ORY/wBRyD+Le691ch1ZuSoq4MfNXSmn8r608qPGEjKqtnWMf4WHIt/T6e/de6MfLUzzxJUxu8icHSLKRfhnBW9wQOAR/X639+691CMlHPKkkavFqK6bKzMCpIZGYH6X5B/qeffuvdSYI1/dkLgxxOWVWkaQzWY8aQRYDj6W/Hv3XupU1UKqWNFjRfHCrXI4j/wu1z/rXvz+fz7917qQ1Uj0gjLRkghmVxYixJDHi1v6f63v3XuoXqeBmqU1M6a1KSCONIkJIvYXJI/pf/YX9+690wQSx1bMDZooVk0mQkKW03CwswJ/H5ANj+Tx7917qclS7gIZFVVYKkcsaBDwAx1Lzcf63+Pv3XuniGleqp56kzxBIibQvKgMhNwixAAG4tz9Tbn37r3XcGdmp8dW46GngIyAKNLUKjfbxISGMLqAQx+gvfn63/HuvdJXJVsaqY4olsECM8jKqkgaSwC83v8A7D829+690m4stNBrgZyyNHZomkdzYchQEN+D9Cb344H09+690mp5shVeWSlpamaJJQXdNQWFbWJkN78/i/HPHv3Xup8s8iwqjTSBkAsXLHhhyt+fp/xHv3Xumc5CRJ2JlPKGwOm2pTccD8ce/de6ZZmlqpVqnCLE7NGoeQmRmvYuoJ5H0+ot/S/v3XuhD27RrO2qSSxjTWq3BMniX0Wt9Ofr/j7917pdoJYYrByI4+VR1W7l+W8RFr2tzf6C3+w917poleNBLq0sS5l0n0+NSOVS45vcEsD/AIf19+691NoGbwmSnVfQh0Bm0gOwDFnH4NuB9ObD8e/de66kNOVKVJqA0qHSTYKZG5sdf44+otx9PfuvdI+oyP2RWRTAGPkURAq5Pi9JDgfW/wDZ/P8Ah7917pMy7lSQGViWMTsHKg2sQbaeObEj8fT37r3WFtwIUjkE/Cgyl7Eqo/R45Cef9a304/2HuvdOVHnfKI1j9Qm0+sqbgsdI+v04P19+690usfIhULIyl1Y6AbNZl+jE88D/AF/r9ffuvdTJYTe3qKagWKvZ2DEKXFrXPJFj7917qZBPU0rXja7AsCSFBVQPS0hJ59N1/wCN+/de6nPImRlQz+liBIwBWMl1NhYj6gf73+ffuvdTdMNr/dC9tX6F/wA9r0X/ANt/a9+691//0Dl1dJ5Y9NVIqD1qBZkKFR6A0ZuCb8g8/W5A9+691MixipDTST00jyeJXWpYxs4VVFgpbm304/1rm/v3XuvRV3okhqInlMs6oiuF1LCo061Fz+f6fT8/W3v3Xun3HyQU0Mx800dQs6zQoSZNUdtNrm9lt9PoAOCDb37r3S7JydAtHXSToks6K1OrtFJ5VF9KyLyVt9BzcC3+Hv3XulBjstJHfzwrTtLcp45ISGubOJCw4vz9D9Le/de6UtFmEdHkX9tBIkMLpNrbzaQzNcWOkqeRa31Fzb37r3SposzHVRsjvpgju7Io8pfT6eFbhFuOLWBHPPPv3XuuYeCpmDmKONeSR49amL6csLXYc/Xkfj6e/de6iVFOplJCtJGx9QQG1rAoQBxwLBuPrf6fX37r3UmCkIj8aRPNMHQo8CKrL6mIjZ73K2tcc8/Uce/de6bmoWATXJ4y1y6qNLuSedYX6EXP+v8AU3v7917pwjijQkyo3iOnQqtcOLAXYf1v9P8Aex+Pde6zDx04ZxHGwcgBZLEAqbLpMf54/F7HgG3v3XuvKGqC0zMFcaUMTggAn9LAL/hb/eT+CT7r3U2oSKJFSByE8ZGstwPSPIEv9CWvcjn/AHm/uvdQTJZGJZgAQeLMeDwwI+n+J+v+t7917qTTzSMGkZpFAJLGzEs5W4VSTx/vr/X37r3U+keqUxvCGhV9anyxqVcBvUQB/U3P4/r9D7917pZqitFpSoZzIg8mtkANybKqkcD6/wBL/wBOPfuvdQZ8H5FWQt6WUqrEhhpvY2034ubfgG1/6e/de6k0W2KdqV5leNZFdVeM3LTqBxdT+nm1v9v/AIe/de64tghZ4liCklWB/UyOo4UuRe4A4H4HHv3XumOtwlStpdBBcNGFiuzmx0mRkHAPH+25v7917qRQ4OopZYJWDPpXSFYaToNieP8AEn6cX+vPv3Xuhg2+Xg0spcIECXI5+vpX6f4n/bfX37r3Qp0dURApkcFCjep2AAKsbFv+Ci3+2/x9+690H2/O9dkbFgMeRy1NPkgtqfH08gmkllCgAlATa4t+ffuvdVZ/Lb514ja2ws3DmKmPBQ5ikqMdQ0aTR/xSv+6jMY0owvoDEsXNrDi4t7917qjKtkocjiX3AlZNWPWoaymaOeOQNGspkAj8Z/LXH4P4/r7917oJe1exJq6joIKNGhWioUORpEV1meSpNmL3uddri5/F+LfT3XuiZbngydLnI8jOBDBViOqoqKKQlpEMPjVJGuLGwF7/AOt/h7917q3/APldfDKn7t3TB2tvjF1Em3dlVVPVYvHz6iK7Lxp5kRjICCoYci/+vf8AHuvdbJM2GesZFr3jCURENHi4D44YYU5MbqLD0Cy8fSwB/A9+690/SVzxU8VCvjjaFQGbU2t4lGpgsg9NtVyR/W9x+ffuvdI/J5KeFdYqRMsTm0aGwtKL2JUWNhwQL/09+691noMq80kFOQSapVivHb9uHTywUfkHgXH+t7917qXncVO0QoEklWvropBAyMI3jp3Y0rTCx4Y2F+QT+PyPfuvdA/WJX7FmgketeXFQypDVRTa2qBYCNizG97/Ufj8c+/de6X0VdSyx0+UxNpKV0L1EaOCdLxhgqi/9Pr/Q8W9+691PnSCvo46uN5FK6UMEYVmvq4Zh/QW5/F+CfoffuvdJbKoiSL98sq1fC0qHUdcbKPU6D/Ak/wC2/HPv3XuuooYYHHhU3eI202VGJsWuvP0+h/2P9T7917on/wAluvnkzGM31RQGSpipfsMggJjEyysNMylf9Sllb/Ef1Pv3Xui8U2Uix9fSkwKBHGkcZic6fuE4jFv6c8nkk359+6908VlO9e9XUzSR00ppWknVOAyqtwF/2ogA24/1vfuvdJeiSjmiooWW8SVkk5sgBdkUgq+oXNzzcmwP4v7917pbUk2SSnqWYT1MclM9Miu5tT0LkKFjUn6HSAbfUAH8+/de6bqvEPX0/wBtVWdKtHcKdVoZoeAg+ltX0H9Rzb37r3QXvtvD4zcu38plaWmU0mQihV4iPPF5SHEch/pc3sSbi1/p7917qxys2ntzs3ZJ23kqZajHfZaaSOBEleOaUtGkiE2sAQCSPx+SLe/de6rbm2xlest1ZjYG4IlpaLyvLt/IVDMpnikICU5d7rqF7Af0/wAPfuvdILs2OPbFThMnBjwmSoVlnpmlCmGfSTqZmUEFjbUCPoLD6e/de6Efq/smDc1TjkyNWJJC8RNOJV1xMwvIWDH/AFV7C/8AQfT37r3Q7b1wyU+JqavCUFKuRMkbx1EfE08MqgSlwP6A3t/xHv3Xugsxc8L1U8ArJJCUEdY6abUrog1uVYgAlrgWtce/de6z1j/wmupJ6ARu1UmiVVS4CFeZWA9NwPr/AI+/de6d6LaGE3/SZHGZQCWAqKMSrTCRxPUqxjnH9I0sVdwQR/UAc+690EHWefr+lt8R7WqJ3m27kahxR1M5dksl5XjeRuPqTpuALAfT37r3VovXnaeMr0RhIUVVEUMMUhYqAPMpeQ3sCORYcg/09+690YvE7gx9RPHVtU61kg1MX9QVGa4UH/An625PPv3XulzRTLmHEWPgeplsbuLAaF+hcn08W/J5/J9+690Rf509U0vZHU+epaiiDVeLp6mtgOkMI5KcXICkk3utz/X/AFvfuvda7Hwo3buLqT5KQY2nqGqKHcVVVfxGlEmiJjSTsjS2HAa5C2IANuPfuvdbPy5fIbk2+0ZWII+PapZZOPQ0QkJZSbagWI44P1H9B7r3RPFho8nvRYzNJDVUlRJClPEoVUS4EbXJ+jWuT+CTx7917o2m2cdLTUt6mKQEHQsh+okhhCq5VD9D9efpyD7917rX1/nGTxV0mIpYaZo3o5WlebQXDM0hRkiYjm59R+lvxxx7917qlvratq8SlJLJR/cfZRzPCZCNcayoUYsFtdFVtXPNyfxYe/de6dc+1TWfdVJDUhkWORZ2ht5mfgH/AFmHI9+691N66xVVR1ldkvIallFlAhvIzMAx0ageB9P9Yfkj37r3Q2ZOCryENPHKW8FRFGmn0h0I5kLJxbkf7b+t/fuvdLfbe36YUcUdFTJNVGZFjiDlpG1MI2llY3tpHIA4P+Hv3Xul1VYmbbuTOPijimm8bVETRjyFg8jJUWZh+pGB+luPfuvdTts08dJUpW1kMbVHI8krBVRXPIEYsWLAckfQ/Ugjj3Xul/WTUldBLBUB1p1KhGXUiu6XK6VYk+k8G/P+wPv3Xuif9+dfy1+PjqryR1ViaYKNMcaqCRMoX8kAauLA8kEj37r3QcdKb6ghehweTkhx1RiYngjqYIzIayYSFtU/P6ubXuLfXm/v3XujrR541dF442lqaTJo6VMkjB2jfx+H8k6QSLj37r3SF6ezMGD3Xndu1qoIpmmMSSPcLr4V1VrC5vq4/Pv3Xuh/GKjnC/cSqlApJSJTwzt6Waw5PHHB/wBt9ffuvdILO46ro0rKCGZHopjpgBDFoR/ZKhT9f8ebf7E+/de6SmHgylI0XiOuBS4a4YqjX06pFfix+p/w5t9Le690qqyGpzdLNRsaGVJHi/dkpY5ZKeaNhygc8C/JIAtcc+/de6RcO58vtTLNQZVg9ECYwx8USiEvZrKRw9vp/UW/PHv3XujCZLA7WO2qbM4xKciopqd4WhyCSVFRNrDVbLAvMbRghTrJuQT9Dx7r3TTuKOri22lpohMIGSOATEyvMBpKc8sQeL6v9a3v3XuhF6Z2Km2MNJuvOrL/ABDJxqYIiSHifXqB/cY3BAB/qPfuvdYezd2ZOvCVP27tCqui+RwgHhfSJAoseVUm30+nH9Pde6C6lghq9vyVLFQ5eSQ6I01trkLFYms2q3I5/N7WFr+690F2YyMbQyQReQIrMkiMpXUxbXrYC5/I/N/969+690GW6AkeKMFPN5ppAZliRi7O+kkq4U3Fr8X+o/1+Pde6BOgpoqCVstnliWFCRDHOVk5X0iNNY/xtxz7917qI245KlimDoIWd6skiNgVqTINEMQjT8D68WI5N7fX3XuhYx/Q2bzNLDXZfPNrq1il+yhUkUsc8lwCBY6RwLc2/oPz7r3VhXX/xc6w2rQYyXNYJMrkKihgqg2SMn28rtDdlRZGNwVIbn+o/oB7917o1u39l7Xwm2ZpMQMVjpfStNiaZEjqpadWOkCVU/SeSP6D6/X37r3TetfApqBU1Twy6B4Fh0S0odBcxzlkAUgcHS3P1sSffuvdJnIz5GqiNclPBBRraGGtjiVaFJFF2IkBa7nkLcn/iPfuvdBdmtwvX1asaZplpVb7hoZFfynm6+QoAlvqfRe/+Hv3XupQ3DWTU1PDH4xTw2Mf7TNOuomQa2sRbSf1ADn6e/de6dxXVk8LS1VVIKNyZDDpaSQpEvDMQbi30sLW+hH59+6911Q5KkmIdQ4hZg0DyQaHsfSVMbD6X+n+HPv3XulNC1DMFjRJ/LM4UPHGrRhyf1gqf6/149+690r6dpacGGUOkqIirNoMYI03GpUJFz9VBuCLDmxv7r3WQeptIvIhYOV9SSljxofRYXN+Rb/ADj37r3ULIQwwNE8UUyzPr1K8KypEGa5Kuxtcm5/wH4t7917pOP63mTWWVR63ACIFd9auEBtwxsfwfrbn37r3SvxqrJBBE62OsvUTxARh7EBQdNvpa3Fz9Pr9ffuvdLWKjix9LNKI4zDMFDTSRpNNqsbhXlDFdJ/oR/r8+/de6gTzU8SJCJC5mFibshVybxqWY8gC3At7917qclG0ia0rIJ5aZRNOoC2J1ajAhfkW4uV/Nz7917qfJTQ1bXoqasikmVVkjp0LsxuNTizAj/Ekn8G31Hv3XuuckaPVMksojjpFC1Fy0oewChdK8h1/ooAva97e/de6WWT3v5cZjMJR6fBSHl4kKyzlRpDSeUFhp/NiATz/r+691Fpd1V1C6Rx1bMVC6C5JCGRdSIoX6ODcf4n63B9+690uKDemVcPKaiWMNToFvKpMbLZg7qymxPIHBt9Le/de6nYzc+WqssgWeORJDGai5WRyhN/JZgFJt/h/rn37r3R6un8qlJUU1XLAlRHCyrarV/CpcfU34ANuLcD8Ec+/de6MjHkI6qeWZI9CNKWEZBNPGGFzFGp+vJ+tvr9ePfuvdZZpUlDaEb+0P0Bi1rqRYWsB/W9z9ffuvdEP+X/3sW1qmqo3jhZopIHdqd3lEJvYhz+G/ra4/3r3XuqC935Cp++khrpSViRog8EaU6aVOlDoA/VzyWuT+eRx7r3SXwNJRD7h1q4yTINQcMZ0RgWvdCAeOf6+/de6f4q/G4mqpmXzVhiqhKsTKgWQRklhqcf8AQxt/QC/v3XuuWTelrpZ8pAmiesk8rqNDLFY3CBgDa3+08f09+691woK6SjmMrPEziNY2NvEiAi+qNxY6v6/gj37r3SmoN2VNYz01VGlPHJKo86qTNIbWvCTZfoOTa/5Pv3XuuBrqCCKqGotK8joFqIyxlQHXrbx25PNj+Pp9PfuvdR46mWoqaYUaSpDqUGaFNC2J0smsD/ezf+t/fuvdLmOrpqGaChnqmnqHXUpdlVEuL3Lj6H6Am/8AsffuvdN+5pZDAHhlDmT0LLCysFQr+4t154NgT9bW5/r7r3QfVctU1BJE8cdUDEwQuhLxurWu2rg/6554v/S/uvdF03XRIUf7wRrUNOwME4DpIhHDia/1AH0t+P8AED37r3Rbt3bCq8sktRi6B5/sQ80hiZGRF1a1dUYWtx6ja4+p+o9+690i8NlsxinTGVM1WJIydNPFM3jBU2Tm9rXt9Df8ccX917pB9mZevjSRqszCSVSGiDtH4wQbg6rEg/k/Q8W/A9+690iOpaCDLbpoFkiM8bVEbsq28li3JLkAAfX6c/7x7917q13Nz41cHQlYXhFHj1jRSlgGiQBQGP14/PPv3Xuil71zv8QVIYzDCpJjQOofg3B5f83vcgX/AKe/de6VXxp29Lmew8egpfN9pWxyOigsJU13Lj/W+v8Avfv3Xuro99K2P25j6RyAJogEFh6QFtYRn6cgcj8jj37r3RfpSwBM8jTCJ18ak6Q6EWA/x/2/9PfuvdOsNXRwwKZoEjLqjRrPHcIrv63BueTb/ez+Bb3XusWXp8bRzRyY+ohqjMizsqhWMCsLuqK3DH6AX5+h/r7917pIZOGlqWjkhpZI2WN3kb1EPIw9L6fpyPrbj/Ae/de6RM+HVq5HFPLJI2kiReLAG7AMDcG55t9Rx/re69054eM0GTiy1L5EnR/M0Ng48qGwBuLWH5H5/wB7917pR1OZkiq6as8qmWSZjKrjQkTzSX8axpa3Nzx9P6+/de6j5iJoa9sjG8df6A8ckWoxgldTrKGNha/P4HJ+vv3XumN8zWz1KRJQmpkkZlFNYaWJBPkijtbgG9zb8AHj37r3TrjpJqOeOnrkqhEPDWIgU6yJgHjdGa4KOPxzb8H37r3Rg8Dm5ampgio/8lZlSPwSIiMwI/cKgji/9R+ffuvdCjVUQp4oaiUiRdSiZFAbhDq0mRTzf/bf1v8Aj3XukDvXeuMgqqaDCUwoVQmKbUx1OwHrcavyT9CD+PfuvdBrkd7eSNo2hmmiCjyHS7FWQ+S4P0sxsPpx9PfuvdNq52bKVdNUIPFG40aBIFEcii8SkJwDwb/0F/x7917p1yWVkaJp5YYY/KkaDVJpETRMQ5Lc883I44sPfuvdJqo3PJUZOKhMiVNKDHqkgsFcMn7nA/1IsSf9j/X37r3T3m9o7ezGErHgicoVtJLMSscQIHke8n+PA/1vp9ffuvdFEh2xRYjM5SGSdUpSCKSoCqWLj9Km54BNwf68H/D37r3U/ObYp8eKappanzxyxxSNCpsFke+oFxe/0vyPyB9L+/de6dtmb9yuHqBh52EeJrIZoaqGOT0zJKdClmYXH0+vFvfuvdKE1LRu+mmLQNMzrOF4hp0diqhwD9LEm/55/Pv3Xup1JVU9eFnilWVpm0gEkIoRtNrWvcc/4Ee/de6kZGWSjgDgL6VeNWe1wpAaTQv+3sf68C3v3XumKkMlZMfG58Uiq8ImCmTUh9QQj6fi3Fr8e/de6FnaEldUSmppYozJSxMhjcFgA6hAWH0JFyQSOP8AeB7r3So8GUp45ZY518xjYSHksPI5Bj5+gAP44t/h7917pMVIkpJpFr6lDH5IWjjQM62/U4I/oSSP8P8AY+/de6Vxp2qcbDUU5EcaKVmCoTLErm4tze3Oof4/X6e/de6aZNvXyFQ8TNMIaYSRmxCOAg1sLc3HJP8AX/Yn37r3RPvkfuWg21QyPBULppklQxs5VVkkiB1In+p44+vN+LDj3Xuqio81Ubt3TLHOpkWWctCENkYrIAUYn+g5v9Dz7917py3dRmN3OlAsBkSPQeCq+pLFfr/vvxb37r3Sex0RdDcKHBjGlrgEOAb/AO2+n9f9h7917pQZbEmkjo2kljY1thFGpEixgeoliPz9eP8AbHn37r3Su60wcGR3ViKetjmqaP7yJamOn0hnLvoQRta+q/JA4ta3PPv3XutmHo7CQ7L6lihx8D0bzU5dpKhdFSNNOXhiIte3HB+tyebWt7r3R3PgxS0e8t1biqdzUaVFdHZKedIizoYh40Mrv9TpC3+nFvfuvdHd7a28+0hUZGCCY0skRe0YePUWiAAS1x6f1H+vAt+ffuvdF66y+QGa2puGPFV81R9g0uiN5nLllZ9Q/V+P94H0/F/fuvdWHY3tihzmNEkVTE5nhto1g/uMgYBgL8WPIv8A71z7r3Xqjd9CMa0rnRE0TRNGHJIvHpcso+ouvBP0/H49+691S98kslk+ve7MR2PglVKCWQipaCyNN5GUqsmn62AJueffuvdWffHbvDC9xbYSsxlYlTV0QUZCAvqmpXRgjq4B+v5HH0t+ffuvdGFyVWv28xsQpNlCKyBtIBBIP++Hv3XuqsvnR3NBsDYOYgirI6esq46gKC9izNDpKIgsR+eAfr/sPfuvdapW4d3SZvO1k+Sq5kx9TPNNJOqiWRPK5u8l/ooAH+P+9+/de6Cnc9fFUTrUwTrKquIKczOFcIq3DlCOAw5X68f149+691P27O9TFGhaJSH1ADx67gsoN7f4X/3w9+6911lkqHR5JZ5o/K6QxiJLtNoNrPf6G1v9j/vHuvdZcK9FDLIk87QKIJIo30sZSwHKNpPF/wA3v/xHv3XukxW5pqP9mVCkKO6mYl1Z4gxI02/w/qf9t+fde6Qu7spTSypLQmqWn0IweaQvrcizBSOQv+2/3j37r3Tx1/WSZevhoKlJXS8TOVHkdQrkjSQeBb+vv3XurnfiltClyeYxMM1J9xRGWlLRfocDUDfSb2+p/wB45/r7r3WxFsjbdFtzEUVJjf2wYkcQi7KBYMlvp9Lcg/4n37r3S+StqElimqZWSTUw8kSIXBX6h30khQOPfuvdcf4pTvdFqC84LSNJc6W9RuzMFsT/ALYe/de67jqWexLkIyFiqyAng8sApP8Aj+R/re/de6iZWopqejWoR72K61JYE6ha3P8AQ/njj/YX917pK1GViRP0ks7onmAJKKwuVCnkgD1G1v8Abjj3XunOWqp56CGljlhilQXEsn1ZCeQwa4/1j+P95PuvdI+p8xkiCEtaUgqGJhdIvSSrHlSbX/pfn8+/de6VFRU0ccMa08ciOI1epYOFaJlHAjBB1Bja4t9PfuvdITM1qStI3qDtGEZiwFowL6GAsD9f6Aj6fj37r3Raexcrk6ukq4YKyoaiRXSOOHW0yyrdf0gElbXB/wAL8e/de6IK/Wm5N87whgnpKxMeZSjSSRSiPSH1BlVwLE3JY3PP5A49+690fXrPpLDbajpZK6njlljj1L5IFcs6gFWe1iLfjn/iPfuvdDbDkzi5PFEnhhDKqxteKO9rg3Um44sQRb+gv7917pRJ2UcJG/3E0cUcY8ilwXR9PLLHI7gm9/re344+g917oCOz/lxg9t0dXJLWwwxxROXEtSiy6SOGiQG973AP0tfnn37r3VJ/yP8A5idZl5sjh9o1TyzyO8JkhJN1KkqjBGv+bk/T8fXk+691VZuPdm8ewspPkMxV1VSahvIyyNIRD6uQYb3AA+hvzccX9+691Pxck9BCIU1M6yaVfSQjgj+0xP445/1x9PfuvdDRsDc0NNKI5jUNOyFFhikX9RIOooB9Bxbn+vv3XujW7Y+yyMdMiKPupVUv9zNEItUZD6oy62UAixBY34+nB9+690153G1NXW00hXF0havSlljhIieVYyCJypJ1KQTyLW/2/v3Xujr9EfC2btKWPLw5CngSR1SEmL9lUtYtIxHBBJsb88cfj37r3VruwfgLVtQpi6nIJBS0sMaR1EKR6mZCAS5Fr3vcWH4+vv3XuhbyPxGk2IYGosyk06wyNTwVhSCmqI4lDy/vhCFa30U/X/e/de6A2vxNNUVk0EcbwyUUzwVywSeoSqw1LIoNufwWBH1FuQB7r3TFufbOGkoJ3mCKkUDBmeAKdEi6HRfHY3Un625/A9+690UrI9cYPH5hcxBEitBU6kkVWCRsBcMIwRwb834vz9fp7r3WDctcGpCnmlp5hHMzya0J8aAMlrXBuD9LG3+x9+690Doz1Ukwp4KWnyEsuqNXnD6T5P1eV72/1rAW5BB/HuvdL7B02QpjBV1MEMcOpGVDy8R+rGIoygi3+qH+t/h7r3Ru+udy7apKYmrCJMQGkjilimZ7f25BY6R/Vebi9jwb+690Mce69tmJ5qfIUEUy2aNZEBYLJZnaNGIN1Atx+T9frf3Xunqm3diayRaSCqjhkKo8ZQK00isP1Skg2DW4UAfm/wDX37r3SiosjQNrgmceVowkDO6oCWcKUVE1HU1xckm1rW9+6905TS0spWGoNI0UMasYn1SqwV7We1hf/VH6AEcfT37r3TbuLA7U3FgKOnqo6WaWknkWOEorKQzHVqVwf1XJ1cA/UWt7917oM851LiMkaVqd1x8UUKiGjx7ywUwdALTSRNqs3A5UgE8nn6e691ypenailmp56WqnAihDxBHedXdR6mf/ABNx+f8AWtYe/de6XuL2ZnAY/u61pI1e4XVoIP5Yfn8f4j+vv3XuhIxOJli8IeMTiKfXZ4o3ERUEMytJdgSTxYgcfQ8e/de6EChnn0NHJPKzpqfSHYoUVrwLIG1cm5N1I/N7+/de6ef4lJ43hWFUZxGQzBGMb2bXpve1/wAfX/G/v3XumueKGrpjVBFVg7wVKs2qSRSQrHxD06b/AFa3H5B/HuvdA9vLZIqlaenCGrpS10pbyN4iAWUVMak2CXA5FySebEe/de6JTuSOm21m66HGGsEL3lo4aliI7spLxDRYjS2om9jzx9D7917pCVmWqgjqDMzB4NSsVkUh1JAaSW68XNja4A4I/PuvdOu2Ny/w3O42sN2NJVKX+riZHAEoWVbXjI/SL8c8m9vfuvdcdzPSS5zI18PjpKGvqmaFPpDDEy31Bfre5P1J9+691kx6/aEimMRCQgfdllCmnGovZWP6iSLH8f0Hv3XumrM7wxUgpUoi1IIlZJJZZjIZJQf3AUuw/oACARc2/r7917pnpd0yUM0VXQVM1NNd3Esb+oTBgFJ8o5/NgDxzx9PfuvdCPtzdGcryZFepaWrnjEtSjOZQCzA2C2spvc/8QPfuvdGV2tPkpUWKeCoMLRjTNEJUZp1I8TAuSSRc6gb3Btx7917oYMRhcpLNGZjrikiYMjIUDqoH7QNrADg3PP8Aj+PfuvdLCDZONd/NXYunkDxrJOTDHLqQi0Yb0/UWsAOefpYW9+690o6frrY5ZZafC0Ooxh7PSop12JdFJA5Nzwf969+690qsbtnB0iEjHUycWCNGoMStyAFtwRxb8j37r3U56SKCPTHr0FmYJr4UgAEKjcWt/hf37r3XGkoBbyN4ySCscKgGZiORqP8AsV/w9+6900RY+akErBhGXeR2SZkOlB9QAP6fUfW3IPv3Xuu1Dl5AU9QHpZWVhItrKSq/X83P04sffuvddCUD0yXYArZhdC1gdIup4H1ve/v3XupIqf8AJ5Y5YnOoEROza9C348L/AIvbn6+/de6alSmjjYUbMsjR+R5JZF9TFudRPP44+hPPP49+690n46hoXmZUDyyObXA5B/U3+HH/ACP37r3T8kgFF5SWARVX0AWEri0YAIJJvxf6W+vPv3XuosUuuKSSZWMUb+MTSI0SCYiyxl+Axv8A0/P49+690y1rU86VEk2vTDG1tDoTrBKqXRhYX+hsBxb+o9+690GeSq0jlYwzMjoFF0XkgmwQn/eT+LX5+vv3Xus1BmpYaKogSWZY3RhVBT9SPoQST+P95/1vfuvdZ5chAKUys61AZUdyvpmhUJ6iLfUf69/6f4+/de6DzOZYQB3jVwDaNnD3F2N9Yt9LA8f4/wCwt7r3UbCZiBpUAZpZFkJ1SsoXQVvYhh9Sf9bn6c+/de6GbBZRUQSiULIV8aKwU6bG5C2sfx9Tfj/W9+690rEyy+J5Z54JLs6xRFyGY21LYccf1H5Hv3XuouPzodquon8EzqhVVsulY9QAVUbkm9vp+f8AYe/de6mQ5apXyKqIBUorxJpVvQCdJFvzc8/Tj6+/de6Tu4MtPWlmWUrKkKrKv4Ai4ubiwJHHHP8AsffuvdBjVZwRswnaKBHUqhcanNibG/11XH+xH+Pv3Xug8bc1MMg1LJM8EQlJeYngwuOTY8X5FuP949+690qcVWUrRuKaZ5NDyXMqK6vrIEehfof63v8A7x7917pX4rG1Ugj9REhuy+pQsThg1hf+oJ/V9ObH37r3Qk4eZXnMMjPHIhI9fKkfSwY8E/63v3XuldE5pobfbSNKV0glgzAKbK4/B/oAb/7x7917rkamBUlmcRtGAqyL9JbiwZtJ+tr39+691xSpFRJpoFVwkchjZlVC9lJKkNyB/sB/sffuvdQfLU2tob9Gr6ceTVq0Xv8Ap/2r+vHv3Xuv/9E81dRRy08Ak1sNWmJgWkKAv5GsW5+ht/rf4W9+691Gmi8lMICJv2mt5Y9TAR6zMq6wf9qC24Bt/Tj37r3TIGkDt5oSjK5TUbPaMNfSAo/pxb6A/nj37r3TzQwyPHMrTNUi2m7OQyM7F1S7WvZeB/h/S3PuvdLShliSkjjepkkaPzxtCwHkg0oHjlV5Li172VTf6X/ofde6yGvqFVYb09VFTzSVN54FM5EihWpwYR+hG9QDcX/2Nvde6x0Gcfzo3hEiB/G+mUOhUi3kJX8j0j6H+n+v7r3Qo4WqkEiPIiwobqjMzESJo9KhRwB/hxb8/n37r3S8hq42hjijhSFtSnyABla4DEoObXPPv3XusizsS0kUjM4LIVVigJJuSVU/1/2/v3XupkEipOnjZ0UaXayIEEsRLuQv+x5P5/2Hv3Xum95dMkxmdTI76iy/XQg0FWIFrn63uPfuvdZS1M0qBSqqkeoKzgISQCT9frc+/de66+4jRJApItyWIVgORYqxF/r9P9t7917roVExiV4wpHk/CDyG/P8Ar3Itzx9PfuvdZFmWVtEiqX51A3Om3H6v+N+/de6lpGh0gvYWBkZF1WA+hKj62+vHv3Xuo+QdIJFiVlMaAShozZ2WwIPj5F7W/wBf8/n37r3UyhrDGGlZ3aNoh49ZAZXLfW30HJsD/wAa9+690pqeeGSnMqsyzJpAAVbtqHJv9STzc2v+Pxx7r3Slp5opVh8jvpW3lVFUuha4W4fi39fqPz+PfuvdKKAU7yqVdXjQeh0BK2C3JBt+Lc8fW4Pv3XunMU0LuVjjibgeplHN15ta9v8AYf7H6+/de6mjEqwR3VVYI4HobVpLH0qg4Yfm/wDUm1vfuvdNLUkTSOxUR+M2RtIKkf7UGI+n+8f7b37r3TFnt6ba2NjTk8/lKejpIizsJpEiaRluwQKxv9fwf9f37r3RAu1fnTXV9TV7Y68hSrWoj0iupdQaEFvEjIyji7Xva9gefrz7r3RM+1+5cR1FgJuxOwso9XuSop5ZaPGVEwZnqhGUh8Mbn9AsqkC9yCL+/de6od35uftD5V72q8xka6rONlnC0/laSCDHUyya40iQnjSmlRp/H49+690MWXi/uTRYTbFBmVrKvH4yOOtiaRpZR+4Xlq9TEkyXYsGtcCw9+690Fu5svTYeZsnKzZGFoNWQicKhhiY6kqnB+lmJGo3H1/N/fuvdFum3LXZ7LCCmpYamCWujp8e4YyOaiZtEEakgmygkCwsCOPfuvdbwvwR6vPVvxo2DQvTmiymSwdJm8lNpEbPWV0PlTT9Dxc8m/PN/fuvdGQrwxqJ4ldYmckPNdSTT1J1yurDnUpA9+6902R2qaKZXR0kaTxGy6yYyCdbMT9Sfr9fr/tvde6TmQhjeaCAUPkhgEomlEYBPoCwgL+eBf/fH37r3U3G4emb7OcMQZql51liGjx6BrERAtYBLL9fqD9fr7917qJl8w1BujGlomqAKQCFWsTZ5daSSX/tfU/0/pzYj3Xum7sTFQZTEzPKrAVTFpwCp9JJkJb/H6AW5sBxb37r3RSKHftf15uaTEZSSV9r1tKj0VQ76JaMvNaV218aRySCf8R9B7917oxNJkv8AgJkMdVxmjkWSZZ2QBaqneFZFKBbi9ySP6g3/ANb3XulDlFNdAMgEH3CqXkcr6lpgNICr+DpUC3P+9+/de6TmOr5FqgzeaUMrFGtYKC5Kh78f6/8AxFvfuvdMvZGOG4dq5Oin8Lu1DMSsQ9aEKZFERH5ta9vzf/W9+690QjZeP2jk8rkaTN5OmxdVSFKLHxVTmOWpnUEMuogixI/P5+v9ffuvdZN4UdHS0kE+MmMyxs0VUyFWbyxoEDEobEcek35Fr8+/de6QGKo5PuoKiKZqiJ6hDJTISXlkMKmW0Y/N7n+lvr9PfuvdP1PuKI19RQyO/hTWoLggLGHtoa39DcW+l/pb37r3SqiSqq6VpqSMywWRkARmZhAviVASf8L/AFv7917oHt10LtClVViVUXJw11S7r61MEp8kYQkm2nSv9LC39L+691Y30rWx/wAGo6iOAjyUsbSKVZlZXFkcISSt1AP15PPv3Xumv5IdKUHZ22ZqijjSPOY2I1uIliiJqWrKVPMieVSPSTwQfyLW9+691Qb3V23m8dUR7H3gHTN4x3aGnRDB4xG+gNO0lix0gEW/B/J+nuvdA/sjuGgxm+sX9gataYvHFk2llcLHMdIUAH+p1G3+2J9+691ev17lcZunb1DVU88VaklKU8zWYxKU0ISR9bgcf0Hv3XukFvLr6bbeipxuOqZoMvVxS1E8SsQQoF2mI4Cgg88X+nPv3XuusfUbdkqaaOV/OaeNoagooco8jBm0G/6Re3+H0/rb3XumjOUf8LEsWFrmemycsg0oxjmjQRK7xSBDexb6D8/X6k+/de6Q9RjcRvRptu5GenTNxQibHGGwm88sQv5GY3BX6Wv+P8ffuvdSOq985TaGUn2jnKRhXY5pI4pSr/5RDfR9xIxFmABAA54vb37r3Ry9tdjzQvDRSxziKSLhlWy2cekrcGwvckf7b37r3RndlbyyFFT0kmOrNTNL4qpSyhTwSq+q4sARcj6m/wBPfuvdPO/Iqjc23cjSyRwzNkqWenlVTo8CPGI3LC1tJa51c2H+x9+691rNZfrKfr/5l4KihhEFDUZp3eaJWkhjjqi8iJMw+gZlspFrkfU35917rYXx1d4drx1UwjpgtCFshUM37ev0jjh1svP0/oCPfuvdFz2jTPXZTN7lrYIoqc1jRwuYwZEQzF9J02+gt9fx/h7917oz2CYtj56mkrhURPE8YVkYPFrF9Ua3/Fxzza59+691r9/zSxVZDLwY1aV5RTwz1D1DoFZAH8UasPoLj6cf0J559+691RntRalarI0BujLNGi+pjJIkkhQRoOeFA5Bte9z+PfuvdCbBUGqnOLqJGLqkkPgNPqjkR1skOpvoYrfVbW+hvb37r3Q4bY29DTwRNGppIXQqZZSA5KRhwRyR9eBybi309+6909UaUtVHJHoA0iTWzBWkhLXPAN/1fj8AWAPv3Xus2CyWbwfkihQJTeXRTzOlg4Nl9Dkhrj/e/p+Qfde6EyqizMUtLW1/ijNXStLSyW1MVW6SlpCTze/14tY/X6+6917BinlkjaMLVKpICO/qT13klVmAKlRci1uR+fqfde6VVeFmZGpZnHiYSk6lYskYsoZLcEixP9b+/de6Qm6sZJnkmkZzKIaXQ6vGbRa1vpRPoeCTyP8AH37r3VeHYOOrevd40dXGkEcTlZVfTpYA6bLIg/NvpcHix/Pv3XujzdZ5HG5nbsNQ8nkqquIGJgXSJJRErtJ6jwqsT+OTf+vv3Xuk5TYwjt2jqlmbHwpFElVLUSKY6+QSet4tP4YXtz/Q+/de6H7L5inpa6Giedj6PvPFDGyhkMnpDiUH/XH9R+bEe/de6h7jySwoapEEjosV1u58PkiBDzFTYm5Jtb68G/v3Xug3+8mMUx+8kDNIrvdmVfIX02Uj+otxxf37r3SnwUVSKhnNUgNUNEkupRGlP+llUAcSAi1ze4PP5v7r3SuTr3F7xqIKGsrIooyzqKyQySECLTpYqpBJs1j9ACDb37r3SQrxJsHcFbs6CobJ0kVSiY6UuHE7SAMAujj6kixvYcH37r3QuPs3Mbq3FgMXULPjY6ajgyVRBGSyKHQPqJQi5NwSPyfxfg+690Y+eZMXQRYupLzR0VOQixouptK2UaH/AE3/ANp/PFz9ffuvdANu3L08+SpsdPArtLTamQEyPEmm+tkBsG06RY2H0sOTf3Xug4r6yTE08tPTl1RlVEijcrruv19NgOP6WH+B9+690G9dHJkI3lpoCs7TLHIpKq7PbTchibW/P9fqeffuvdBvumL+7mNyGVzc/wBtRUiiWYxgCRlCMt2aMKTY8AC9vzbj37r3RCcx2Fmd7Vb0tLHIMUlW3hlMZj+5UX8ZYxgWNzf/AF/z9ffuvdGD2Li5dvpSZCohaWohVKqOIsrFRILEyh/Wb/jUSQPp+ffuvdGz6CrMhv3tHGY6aonFKs0czRxPI0S0sD3ZZrnnm/BNv8Px7917q2bN07SVUCUt6lKQCmRJTIzARx31qqHgW+gFgB9LW9+691FJEuMqqryin+3kSAQjyxVFnH6oFc8i1/8AD8fS3v3Xuk1kIPNHojSOUSI3llACyqxWytJMmnUT/av9D+PfuvdJGsq8tHjpcYlbJBRNJfxyyaokaFdQkW/AuPqfre9vpx7r3SMjoab7GfIiuWprXtG1FHDIXhpi2t6jWCFYFvSNV7C1+R7917qbioXnqVjplCGc+IxFDIwkLXVY4GKr+RcBiT/UAW9+690pKjA1FLMdRVZYiZpo6hwI0P6tKounVbi+iwueOOPfuvdQqrxNZ0jfymRfpAyL9B/mYkUjSL/2rkf7f37r3TzQqY3NlA8iqF0ozcg8guBqDX+trAG/v3XuhAp2mKrI4j0+NEUPrYalbQpJY3LC35JP9LD37r3XORqyBZUkZIzrUqCukICdaTa2ufp6Tcf48/X37r3TRX1cVZrR2WKfQNbRsHVSPTIb2AsSP9vx+PfuvdBy9fVU+VeGkRZKNw0b+T6B9Q1sQf8Aitr8/wCPv3XuhGxWSSYJTo0algkfjEhJityRIFOoAkXJN7/48D37r3Qv1GN+wx9HL/EIKynrkKtTxKk95XTXqgdHZiEvplJjAU8Wb6+/de6YVpaWBDUSRRsyKS0bvr0i2pHEbrrb+oKgccWHA9+6903wGVXndCUp2N1eNTrLkgqHZhwo/APNrXF+ffuvdO4ytfEqQCDyHSNDLKS639X1UgC/5+nv3XuoVRX1E8sdQ0XglhLJqkNhrYkL5VPDMfqL3PItb37r3WGWtMbwxSMJaiUi5hZRNDb6q7H6n/W/3ji3uvdPePmWdnpop4o5k8ckbvpS7AlNDPUFQ5HII1Mf94Hv3Xul5R5iTERVFFM0ReWJKefyQLoZQdSSLJYEf1LDi1+SLH37r3WTG5Mx1oeGeJpg6co5VSobgKyKLixN1NyPzc29+690bzY25fs0jTzyuZREfDK7aE4BuQthYfi/+3/Pv3XujIYPdgkVVklLFnX9oNcBP0g/m3PP1/17D6+690K+38+9KzyokJMkJjdZl87BG+pHkFv9iOR/W/v3Xui1fJzFR5XZeUkMC1ZSFnjWMxoVZUJHpdebDjgni1hf6+691rTdkUddNubJpCVjpAx8sbweN1KPzp0kf7xwfqB/X3XuoTztRY+ljx1OBNKD45GiAeVCApp3Vrm1+Q17/wCNuPfuvdN0DVL1C0lTTlpSpkldi3jkRrLpYj8i5v8AS3+Hv3Xunt8nFQQmipo4ZpkRTpi1B1UAC7PKSgA4+g49+691mpGppKil+5lklMrElWDAIU9RQNYKOOPVcW5I/p7r3SueqokxL17mnEULLHBTRmL7gsx/c8YUX4P6jxb37r3SRr90R1FK9JSUngla0S1IYalNrMZAPoTxb/D+tvfuvdKrb1SKSip0SQq6PG7xykCSRmHMh/wIvYX/AKfTn37r3XeUMU6zz60WruWQF9OtL2sjPcXPP0+v9Bxb3Xun3D0uul+5qWv4qYiNFCq4LG+lUH6v6Em9/wA+/de6a62ergSoVaen0yoyL5FcsNS3ZrAaQxP4Frf0tb37r3QGbkxFJXUNSk1M6VS1BZXcWU2F9CSA3H15/wCN+/de6LhkqTLI9bFQ1VTC70rRa1dwoTUSVCX5vc/6/wDr/X3XugB3Bj8rRvNM5mWrjUtFF4wskl21F1m/pcX4sb/j37r3QLb1q8pmHifLs8rePw6mUXEYFo0Yjkkfkn/C9wD7917ofvjpsSKPIUuTyCxfbpaSOMsEeSzXF3FiLj6H8/T8XPuvdHP3Vj5pKEVAyFLBizN4/t2lZ5EUKBH60sTbn/E+/de6LDk9uw5OvldJo2gSQInjZl1DmzWJBP1/31vfuvdHs+HmyKXBbhXNxa6l44S8/kiMkaCO7Bi1+NQ44/w9+690bjsPccuZyEhiaJaeK4VXQRrFc6SIIzweOTz9foePfuvdAjWz1cFTHIBHOqn9tRIAl7G3kU/gDmw/p7917qfDFWVSf5ZKninISIaldLABwqj8Dj37r3XBMXV1NSY76wkZCtCUEaAAhwT9fp/T37r3WNTJIklEP3XUqhdHAAsbAE/Un8H/AHn6+/de6wS4WsRWUqwKrqj1SQhCouwdiTq4v+P9tb37r3XdBHj1SoEtdTQypGECA2k8qsdckQX63/3se/de6x5ShwcVJTuuRMs0lQB6FDrocAySTMQSpU8D+nv3XuoFTnMdHRyRUlPJdoWjlWQhXksfUqC/N7BuP9h/h7r3U3DYurlSHPYqWKKcRSFAYHqvtiiiN/Oy8RCzXUm9/oPx7917qXhaj72S1YyVNUwiplWQFViVfTGEBH6VAtb8D/ePde6X8arj8zTRrUU80ij9ySOYNpJUWEbg2PH9fob+/de6FI5iWrx8sNKpa4CIbgv5CNOt1P8AQ/Xn8/4e/de6L5vWkylPURw1SpHIl3YsukaQxcMrG99X1HP4+nNvfuvdBtUVNdDSzyRPIySrp8ZOo6xcKw5v9R9Pxxf37r3TviMrHUUC/c08kLwSxPHVwvZeGIZHi/JFh6v6fT37r3TrVSSy0rvLOstG4Mt73ZmduFv+OLX/AK/4+/de6T1JU09NVNKoZppbmHxhbI1rH0jgAgf8V/x917pWjO1FdiajHlmETxSJOFYAMUQ6boh/BI/17/7b3XuiJ7nrMhjd0TgVlUYPMZEhldtDkAByT+VBuNP4/rz7917oYNpK2c8X3Nb9RHHEjajbgNpUDj+v+9c39+690snwdHGfE9N61OlJgNLMUfVGxJ+t+fof+N+690+R1FNLSfwpNUbSyojTsbRjUCsl9N72t9Cf8PfuvdO2E2dVxLlauircaKHFwrKDplDVrs7Ax0yWPrFiCPp+f8PfuvdPKU9HuGJWqKU0T0sFlQDU0jo92ecvwL3AFh+D/X37r3U9trjGRGpqqUGOVEamdCxlMQN3ZEXkWvwPybj8X9+69044qWPGVM8MM7U6u0TTsF4lhYBhpB/1+R9P9v7917pzyO5qeF/BSyLLVSMyP5X8ayq9lYoi/wBoKFNrj37r3WDGUUVXWf5QIqhvtZtagAambhFYPwukfU/X37r3TlSSVdPOtAkBYTFYzIvqJiX6oxXgkACxP0uPfuvdSa6qrMUKuskiCU6xvSuj6fNMjISr0xA+oHJ/B9+691TP8x9909flamgoYnpopmZGkaSzSiNQBIYr8Ek2IFxaxH59+690Vrp/G081eK2sUOKeaKUvckNdTrVvpYfU3/PP59+690I3ZENHUoKumpPtkYhfHFcJqjjALAfm9h/vPv3XugcplPkJ02YqqWu2m6twbf61v979+6905STSiXwqgkIYDXIdSoWFiEB+h/1v9vf37r3Rmvjxtp8lvXGhYWaWKanrFAbSimFw8jE/j/XN+ePfuvdbCM+66FOvIMeqinydDimlrmmdFEhjjCoaeIH13VgP6g3449+690aP+XXu4UOcyv3i+V6yULJIXBVTUOxjm1OeAQLW+gI+t7j37r3Vwe/qPGby226GR41SIR3VQ/qMdiD/AEJt/tre/de6pC7SjyOG3jOtOZ4VoK2dI5CwFo0c6HZBzpt9bDk3+h9+690Kewu3q3DOtNLWKwEegAyOsbs0akyhn+h5AAAsOCCeCPde6Z+wvlfNtyV6Oqr0iWtjZYIjUAKXW6DSb25sR/Unn88+691WX8lvkrl9zUsVJQ1krSU8mlU16nU2OlgtuQbWBH1/2Hv3XujT/wAozPb5rt47oeuqqpcbWLFG0DStpeW6kyLHa3II1fkD37r3WwVvjORYrGVVRLUxxCnhLNpktHH41uzEgXNhb+nPH49+691qhfzGe9Jd579nwdBVtU4+gqp0keKdClwTdpF5450gH88/T37r3VTeZq5gsSK2kVLaTE2kA6m5R24strN9eb/7E+690kstJHS1M1KhTJpLEjJNGAjIIx6wlzxa+m3JI55vb37r3Tzh6OtaMVFDrm0J5JTY/wCRx2umu3BJ5545vx+PfuvdN2Vy1RFF9vU1TM0cpZYgGYElri+mxv8A0+nv3XuoFNmHaWL7WVVqBOCUqGBsSATrv+fp+R/T/X917rvdE7TxTmWWF5WiLBEsF1HiwUfX8/Q/W3+w917oPKaspY6+mpsnBUS04jjkkSC7BkBJ0FyOL2PHJ/IuD7917oyHT21YM/mafK0VJ9lQVFQUSljlDzwpGQpedPqLjm305tzb37r3WxB8LeqS0kNYix1KxrFLTkreQRIi+kr+CCDa5+hH4+nuvdXK4+kp6THU0DoFljAIAYB1NtIUi3I/31h7917pjyc6xOYYXBZ9SaCGDutueQCDxcfj8/4e/de6ZKSJgZIv8zpa0RBUjQzXPkC/S5J5/wB79+691JDtE00AdCQT61ACm/Hpb8/j6f48+/de66r1jrIok8DKYolPoJPkex9ThjYnkW5vx/t/de6aJaCQKsscXk1KTpKlGUIdViPpa/8AxS/Hv3XuoNXSVM8axqAkg9etWBd7c+p72+t+Bza/v3XustFCaRT9zIJWYqq+NSXi8lw55Fjxz9P9vz7917qbVYJabXLHUrU+YLNrZgHUcaBz/X6Gw4/I54917pgyVDDMSoWNZPGGfQyuqM36kNiDe5NzY8W+nv3XukDldu0dQFSpSK3lJlgjkcIyg3WSVQRwQQCPr/xHuvdMYG1cKwnjioomDOrtGEhKFRa6ubk/65N/6G1h7917pLbr7e27thY1erhgjmF45RIJfI6qQ4bUCRx/sOCbXHv3Xuijdk/MDAYhar+HzoZ01WtNEoIQcEsV5H05sfybn37r3RBu0P5jC00UtHBJHK5ikRZ0dHYFvSRqBIFj9LL9LH37r3VYPZPyJ3j2NV1bLX1Hhq3eNI0cqroF9IZ1JH+wtcn8j6e/de6CvbOJmgr46/JNOKhpA0E0qMB52uLOGVgwt+OLc2559+690NNHJHM0p8cFE8MNmqI4yEmJP7hYm9vyf6XsB/T37r3TZWUcJAqI5TNDIdK3dUYFfrIUIHH9Rbj6ce/de6xyQ1lI9FXRyKiMyqi0+qOcf0ACNzf6k/kf1+nv3Xuja9fZVsrgb1tfDA+Ni/aD2LTORfRGhB1NxYkg8cD/AB917p0r6h3c5KRnqKlhGkLOko8IFrNGi8AAXHAPP9eL+691Yp8TfmDL1hjKfDZ+MVdHV1HhR2Rg1LGjBf3GJH6h+gW+lvfuvdXZ9cfNvYUtHDPVSeCJIkkacoWWSHQPS0Yv6l+n1/x9+691j7j+dXW42tkotv1q1eRekcUsTwpdXdCBMuv6FSLECxP9f6+691UZsfv6qym4spHk8hVJJlKuYuJJ1jLxyTCRWCfW44HFyRwD9L+690ZyfKZLOUqzzVLtHOiCCOQSeLxoNIRVBuRxe4P9Cb/n3XukrksDW1EdQkTaUljPkVyxdQ31UavoLAW4vx7917ou2+MLlMXVQUwpqqaKrljpopEhqKmNCRqZ53hUAJew5+vP0At7917rlsDZmXrMnF58cxX7pwt/0xuW1eoyrpAIH0sSBfnj37r3Rn5esDuiujjnC0cUMUUVRBTExwEqB9NHOrgD6gfm3Hv3XuhVwXx7oKOZBHXSIZIkVIQ8YGtyPGbuAbkXJJJ/1uffuvdL2p6nxtJEKXJNCKmEoEmAj88KoQwcND6Dfm+peOb/ANffuvdJxup9urmJq6iyzyVDWDRrrDh1UD1BAAByf+NH6+69091/UGWCxVuLy9dEdIqFEk1wWjGrSNR5P9AObc8Ae/de6ADLbr3psrNmNoqyeGJpFctJJMSY31swuPWrX+gIHHAsAffuvdOg+QUFWI562ilo6glPPIadI4Uk1Ff2xqOocNe5twQABe/uvdDJtLfdJl9LSVZcSBiIktq8QsCTe4B9QP44vx+R7r3Qv02SgRYkWoF3CqgWRlbQRZXGk/k8f4WP0v7917pfUj00z0cEpVZdKPrMgWxF2ZFAHAsBfVf8W/Pv3XunuQrHM7K0SxR+NpFRTd2cG3qHBHFz9ffuvdYbl4zItPqZ28krIwjjjgjU6Swa5udXpsbDm4Pv3XuuSVqaYY46Spkqy3q8ki+F1YgKQFAIKj+rf4fj37r3SsxlLRJG71iGKMATyFgG8ekESSO4HqtcEILA83BsLe690xbhxUVKkNXRSSVFPUqkglMaxyytISIyFAFltqFgB/iffuvdFx7F61p9wU8lXTwNNVqZGjT08Np0lQABYcni/J/2Fvde6KdufZ9DgUgpa+eOnrvIGjSWZAVAj/cVlUHUTdAAf8f68e690H7T09AvnjYTQiaJY1SICVfIh9KkcFFIa3pvb8kD37r3TTlKlKmj1iB5VlVgJC6nSyXJDC35uLfQf19+690wUm4YYop6at8iJ4tEEiIHPlClogpYMLG1m4va3II9+690kaimylS1U8cEjrMU0lCYwk0iho+R9Be/9T/j7917oQNnbO3PnZIIXopanQ2qVRG8io6WXTIxP6f6c/7E+/de6ObsHquvj8D1dOKb98M2hXFoU4YHVcA/gE3v/tvfuvdGhpsHj8NFHJ4i0TMrxpJMjFvEBqI0KLML3A4B5BH9Pde6WCbkp6iSCGPwXRlgNxEkLiw0gMADqP0tfkj/AF/fuvdcKnetFQNNC9UIAjFJAV1kjT61MZ9Vl/s2+tz/ALD3XunOh3xiKkwPLPEIP2l+4hKRNC5LAM8b3NuAef8AHk+/de6VVHmqHISSCBkqERS8siSLxc2WbSDci315+n+39+690t8bQ0E0TzyyI5SN2iiSzswIBRgrH83sfqeB/h7917pG5BnpK0s1lSQBkjB0FGvbS5U2P/Ef7f37r3TXU1glLoW0IyqquwDhA1/6D/DkAn/D+p917rBBVIjyoZFUhURgUsrj9RAe9lsQDc/4+/de6wVFT62eplSNWBZmVl061NlA/wALce/de6gT5KL7Vo1WTWoQyTh9QYE3Cog+lvqf9f8AHv3XumUyRsPIZVdbMBFqKsALtqYfkEn+n+Nvrb3XusEM0gpyxS6hiSXYq6rqutrWuP8AHg3Jv7917rLLnocXATNMkhOiS4cM8ZFyt1PH5/Ivxx9Db3XukXlewqurpo6RpojRUjmSOnHiQkt9HdhYkg2tz/X8X9+690kqneCTuXZysTyKCC7rqKf2QVIvf+lrfm31I917pGbjzqGZTEksCzxGUhZbkFBb0C9wLW+pN+fr7917pO0276uJmjVpI4pohGTIdTPzyz/X6Wte39Cfr7917pyXcimKMXVFH7csgMgUj6MGFuRb6fTn829+690n6qsqKnzNDJ5IEBKMHBcKeQNDC1v99+PfuvdJ+HMutSrMAGjZlbxEBH0m6a7/AFsQNWnn6G3v3XuhSxe7KiKFUYMA0S6XfSrDi7NEB9ALH63uLkfX37r3Swpq5p4Fnl8kKlCyeVW1Tkeq6D6Xt/S3v3XupsGXico8TF5HUosaoF0XNj5OQOPqb/QXP9ffuvdS1zlVRQmGTR5LlUcNrYp+ssgFuCBaw/PPv3XukzW7knjFVTpEWkcB5XlkWHw+r0gF7En/AGP+P9T7917oI90ZmmqYdE07LIs6LeN9U2oWFowhsb8iwt/X+vv3Xug/gqI5igUzzMZSszy6wpUy30uDyFX6k8f09+690NOz6qKMLASGUG6SsxCuB6itj9LXsvP+39+690ONE8FTJGIVCK6KTIxIZW+pc6OPp7917pY0kSq8fhkjlZ7BiQWGschQWH5N7/73+PfuvdK0QyMVV5RGCquAzE2JWzAW5/IFrWN/z7917rhU0wlbTGukNczXBvZeS4K8fQG35/Fvp7917qBHGYpBeJiL2SQghlIN7MT/AEt/r/gH37r3Uz1fSyWtptc/p/Vb/Wvz7917r//SsQqYYZqGSSJHfR6mYsI4lCOY2EdrEGwCnnn37r3SXhyBomqUhdVE2kSKdVmAOpL8Dlfour6D8839+6901SBmcSoiESXMq6F1BywYy3A+psbccjm/Pv3XuvRRsATHK2lZTK1iV1spCg3HH0NiP949+6906xVEjehisSkFru4Fz+pibX4JFhc8f7x7917p2T7BJaSqYLbS5kMUzhgP0uxQfTkW/pbm/J9+691FozB5GZQumSR9HlZoZEijc6WQRkXDH+vBH1t9PfuvdC3ha6cp4ARN5Io/EhVQ1PITYgXHCjkE8f434t7r3S1o/HI6wVLeOOMujmKVltKLyhkCcWJOm4/Fr8e/de6n1DkSFomEIQr5iOALpYXdeSTb/U/659+6916SYpZtSFShFvWrB2FmYXv+eT/vre691h0OU1iTTOGACNYkgm4deAPp9ffuvdZ7NM95SulSFMmjTwDbkj/euT7917rFK0ayBLlmYARrcquk8eor/vAvz7917r1pqbx2b0tZ/GWKix+o1Xvxb+nv3XuuQqBIySM0cSyyMnoU6mZRrFiLmxuRcD37r3Wb+Jw05RCxRXBUq7OGs/qLayPwDp1C/wDXj37r3XWVr6SYGang0FKZYCuoyRO36NWo8kkcn37r3TTDVzIPA81mBEgY/TTa+mxvwPpb/eLj37r3Sgx1d40laSTVISGUqxAaEmzFQOQ314tz9Qfz7917pZRZqGNacHQyWch9IDqGQFR4z9fV9Sbn6/n6+690qaDcMHihQFBdCBotqJUkOWF/rwSRyPrz7917pS0+UisjXPK/qCg/UnkMb354J/H0/Hv3Xun+LJhqYK2n0I7oxbS5XWWOq34H44549+690WPuL5Cbd65oaswyw1eXijkfxq4dIE8dxcX5Y3B/P5Hv3Xuqee3u795dv5BYRUVM9B5n0UEcn7bpNEqxTykfQJaxUi/9L+/de6gz5vbXQ2w6vdW9JIaetNHroo5LpPkJyPMkcR+gufTf+t/offuvdUi9vd65X5Mdjz6lyn8HptUFNj1LPRUdN57pHCfoSPrYfXke/de6MbsbERYXGR0tJDEKtadCgDBZBGreNncD6cDk/W345Fvde6iQ46j3DU7yyoShrTh8d4KKtlKRvLkZEE8sMdQfr47kEHi4/p9fde6rh3jvHM1OazFOtZJIZA1BMruTHMqSeNYXS/CIeB9P6i97n3Xuhj+J2yMjv3vXrHaGOxslZTz7vw8mSphAakhIqzVVO6WI0A3I4sRzf37r3X0AaehpsPhMThYVWngxWLpKKFQoVSlHTrTxwxov0AC2A/A/wHv3XukPkmFNHUMjBXf+y5N1uBqW7Hkf4f1/3j3XukiNwmlQNw6htMxjHoj1tyHA5u31Nv8AH8e/de6VVPmKGdoSkSLGGjMoJDSMxHFgf8D/AK/1H9L+6909AUKor61p0h1SSRABFaFWLhnUf4Efn/b3Pv3Xug4eZszk8plSFeOIRxUAEQVdEdgSZBx+OCOLcCx9+691FOWNSk+Plj1LrdxG41qDINCBf9YCw/w4vf37r3RduzNkLueiyVJNRoJfC0mNqpE8a05kACICOTyDb8Ae/de6Dvpvdda9XUdc7jlMdbggXoZ3ZgJUtoiVQbWN7X/wA/Hv3XujGUuemgEsVYRGscjQsXd1WpZSULqpN7Hn/YW/Hv3Xus0+SqRJanjL05gkkjRNC6rBQbH62DXP1/rb+g917pylpKZ6tqI1kKzSU85MhHmVPPjjVRxqbEXDNpP1Nx9R+Pde6p77b7L69677NzG2d118lJUrkDO80CJKzyTvrgU6eVsD+LcX4sLj3XuhA27251NW4/wQbnoZqSdIzIjyDWrzDQgIlt6lUj8/6/v3XuhL2ymzYax8zt/N0NRJDGwiU1ELJomiCO+kFgb2IuL2PHB9+691NyGI2qjTSQVWOjqnh8giFTCC00qhjG4Jvp5DlvwT7917p5x+5tn46lK1eVx1NLQQR+SOOojdJJPGFYgc/j1XH1v/AI+/de6Lt2VvPaecpcrTYXJ0dXURK5SiScRmaXSik6L/AEc31G97g24Pv3XujydBSeTbeIElYk1UKKmiaFJAVtHCFcllP1FuP8P9j7917o6GPxFFWww+dREUjUuPJbUtuS2n+v1IFvrz7917qmH+ZT8OIty4mt7U2hTJHncNRzNVfbppWWli/cMjBOS6gWvz/j7917rWu/iO5MHkjmWmeSmpq+M1dPp9cz0Zu0TLwdQX1Lfj37r3V7vwu+QW1MjhsVt6uqWhkyMEYoAzBWQliVglDH686LH/AGHv3XurWGpv45i67BIxp/vKZY0mYK4jiqqcOqq3+DH8WP1/x9+691X9vHbEvT27Gp8rkaqrhmtUIzIzxJDI4dtLgWJ9R/21uLe/de6l5LN4vI4mLI0dWsc61DS+IOI28SjQiyO3Oor6gfxcXvb37r3QCZ3PDETQby29TT1uRhnKSzRkyhTGP3YpgtgD+CffuvdCTT7nouxcTTbhxEYpdxYTRPW0gKCeRIx5TE5PLA/S1zYW/wBf37r3Rz9lZfHb72zjq+lp6dMhAq0+UVLCSCdYdaJ4h6tIspN/qb8fj37r3Sgpt2VWIDQSa4NBHnnBKF4FOgGKFbclgVP1uPpwb+/de6FfbnaNNUJUwVGqRzTRLBFYgCNiEfX/AFB/Nwb8cn37r3VX/wAlY3p+7sRumkpaeJxQ01QVRQsNR/As7DUzRyzOQVlaGeURqAQSRzbge691YccrLkNpUNc88kv3GNWSKnaMIE8sIktKqD9QJsfqL3I/A9+691L652u8OGqaqueSeKrmFSkJLKWOnTIY0AAsFsRe3N/x9Pde6FrGtSR4iqaLUsEPk5YCKRELaYwQlxf6c/X6+/de6ok+fWNl3FuPcIeeOKClpZi8r3Lzhf0xraxvcfQWJ/P1Pv3XutfrCiqx+8MmkKzVMlHVyVOmaRkh8Yl8ixvpPB54sbcE839+690NWBoZ8jmpcnoQVFR/lb+ZhojVhpkeO/8Aaux0/jn+vv3XuhypTjK2h/h1HLI8tLToXjV2ZpbLqHjuf9v/AI/1FvfuvdM0NHkPvWjUNGgj/cBJWxZQI1JS+qwFjc/4f4e/de6c8lW1csNNi5qWYMDGzSQxaB6CGZfIbAG3+psfrccAe/de6EKnr4sfjsfjaiY1M9a4mpJEfVLQhXulPLI3pETDm3+PJuPfuvdOkVQ0TRyKlMrPI8U8yOJCzH1gRMCR9SR+OAAbj37r3SswzUhqIYaiN6eZlkmqdfPkgJ0oEQ835uBcfj37r3WXLYylZHq6GOdUkBSZpPJGj6D6Yyp/2j+n/FQPde6LB3ZsHD5/bOXyVXWQ0tdjYDW0lEI9VRWaDoMAkb1WsAdQsALD8H37r3QF9Gb6eOolxNXVSFaVpIYqVhIpjdjpQED8gg/4H6kfj37r3RmJQajc2LywZX0WMXij1Qh5JLiObVf63Nvz/Q29+690qM7kp5MylRU61fxR0y20N+RpjCDnSBYD+vHv3XuplfXCeAU0pneZz4nZQI4zHbyXNgCbfm9/9exFvde6RFDJOmU+wkRaqkEq1jIZBFE0EQ8xDVLAhSfoAT9Pp7917pTrm6ZpKusho/soDIJYKeKTzwKWOlQ8z3J59X0/wsR7917pwptz5COtp5ZZWWOlAaJogI5RCP3JW1gLqLG5A/oLf4+/de6XNRi8bnKugzC0NRPK84MNShdZI5oLF5ahGNgWHq/pzf8AwHuvdD11xBOlbXZmOWvbXGsMFPNqkkdY9Ma+CSU8jWGFjew45+h917qPufdFQm5ZaSqV0yCCRHpwyadRPkJYx8CwPFz+LWHv3XugDkkq67cFZUxCu0+YiSVEXSkcp9a+ZiCwK8BfxwLAAe/de6j101G0861Ek8cIqY3hlMC+NGUGOQSkeoFmvaxN/oAPqPde6w4iOllknllhqI1hD1L1ckQipLRDVeUSA6W44UEcG5uTf37r3Va3yY7ZfeGbTae35JDRU1XLDVTUxkjiqpgS4gkY3UjVcEBeDwR9PfuvdITbqU20MHHLlkk++qkappqVkUAFPT5FYhWFiv6fofze4t7r3WMb3zs87pQzvLUVaRRSBWBfw3IRFY/4fT8j6Cw9+691dX8COqMjhtr1W/8AKuDXZGSCOJHp2mqJYZINTrCzEfQ/UgcHgn8+/de6Pzkq2GkYv5I6Z5AQpCFJF1KFcNqJP04HPH+29+690gquoqi3maVJKek08uwbyNI2tku1yQQeSb2Pv3XupUFYlanjSGRkvNIY4YCEQBr+gR21fTnVf82+nv3XumuXBjIeSk+3YGadmhkeTwlWUA3KyHm4NiPpxe1z7917oPslh6nD1GlG8UcspEnjRlYqLaYf6aSxNrcD+pt7917puSrko2pPtJKiKrirGqWYSMiK8YspIFmI5PFyCOAALe/de6c83mq2urIpKkwxPEpGqKFKaLy35dfCFBJvcgfU/g24917rLjs5UM4Wr8clP5hTGUNNG8cgA0Ov6RxxyTY/nm/v3XulXDXPSFJPILs7xpJUhRCbtYSIyXUsPyCTzf37r3ThFm5oRIshUhyo8uoGNGLagYwfTY/Ucf4X9+6904z1UzxjyQvNUyzMsUkIMhaJlKprLkn6fQfg/T37r3UmlxMs6LTFSZJEMZIkXyRC+plbWLf7E825/rb3XukvmNrz0UzBQUTxxu7fq1r5SOX5/wCDHSfrxcj6+691mwmLnllnZleLwr9xLUhIYo9MXo1GRAGcEi1muBxYWt7917oUMXTSQU/3vihg8oAU0svodz+pWsBZ/wAAAWP0N/fuvdZEnaOYXjdFcv6mURvG+qzsWUAgk/Ucf1+nv3XuslRV+eF6RysjPISsqu36h/Uj6/Q8/n37r3T/AIzHxSxJ5GeEkIjErwQOTJHYD8WuT/Xj6H37r3TXnBSKtTHJLE0FmWOSFtckxQAWu3CspA9RF7fQ/S/uvdApkczLBLDRwxtLUSMop1iZ5ajUT6pJla5JFzYfQ8WPv3XunajqEaqS80qyRyFpVmZ45EqEe7MRKePoSFHH+x+vuvdCjRV4nVJ45GeyAM5/XICNKgk+o2P5+n4HAHv3XunU1ggaKaEkSMyLT+KHUSC51GfUCB9LcWJH9ffuvdDPtrcWTipVlFQomZBCZZYl06CfUqMB+AfrwR7917oxewdxTUmQp1ydnhmQQCaWRrKt/VIjA/UN6Tqv/h9ffuvdDyNwfYZFqbGzpV1ElmSORj43csCYmcG1gB+oc/kH6+/de6ft4pBmtrVVLM0LySUt5F0wyQrK8JDpGJWBNm4vbn6/63uvda7Hf2LosDuvL0sUFJJU+ebxvojRDE0nIUJcG39TyOLW+nv3Xui70dO/i/deOnCqQuqYsY/6gA6rDkWsb/T37r3TVDLlaqvWlT1Ipk0yxqrmxX+1Kbfj+q8e/de6VeCrIcK1Ws8dPXSVkfhd2ijnaFC15GBkFgQPoQoP4ufx7r3WKrr6cySyQURhp7gFC93mTgK8camxB/xt/Qe/de69RpjZY9dQTGovIsbR2CiTnQDLcKfpcgDn6fn37r3QhY2DZGRgpvJSw0M1KfJLU1M5kppPGNMglSIguVPrHBt9B7917pqlhp1ychopIXpI2JWVNLQlmFixDEsb3uovcfQ8e/de6Z8zTRWUPOkgsHKuz6kIJI4W4Dfm3Hv3XuuqXMS0oi1TyTyalEJTiKFQw1tJfng8enj/AF+QPde6V5mr81GtJQwRyVNWQkBunknfSWKxQ/psRY3Iv/U+/de6DqoibGTV8Fc8AaeKShnhqCHMUoe8jRAX0vcfRbG3+H1917oFtw4qloRPUUreUygFZGjZYjIti/iaTggKDf8AobH8e/de6AHIZCTH5gVVRRx5OmMM4CVISeMCU/2NS208kiw5/wAfx7r3Rc9+yLPWxTx0i+Jp5WKRKAkUeq6objm3At/T/YH37r3Qn9ebhpcXRRywPJ50VHdULM+pf0xAfgH/AFv9f37r3S03h2Nm82aWKeOKmppIvHThCIUBQEEzaQLk/wBSP9j7917oOKfdNVQ1whrYmDOvplBHjIc8aNP1Auebn/inuvdWz/D6Q1W35clZVBgYOGD3mRQSFJNuP8Px/Uj37r3Qnbjr8fVZecPGkULzaTYM3hs/IXT/AEufr/vHv3XukDu+XB0E9LEjmeRj5YQoTS4e1w7Dknnm/P8Ath7917rFRN93IIqZBGRaRg7aUVrBndQf7VvqB/t/fuvdRqs5SmeaOhUhZJGjjmIYBlawLMw5+p4PF/p7917rKuFnw9AKiWo8lWQJzG4ZS5k9Q8bDk/Q8E/X8WHv3XuoMtXLJEZaseMMplaVm0ooHHja4u1hxYW/r9PfuvdN2Phx8tTWzmjlnBhkZzCQVhWw0TRsxH1Nzb/X/ANYe6901+OFZnkIcxn0kMmm97fX6Ajj/AI37917rLUUH7SvNFqDWaOUJrCWt/aU/0/rf/YW9+6913DVVFDFJFTuIEmJBmdpVhmW1pFlQG3PPP+8XAPv3Xus2Niqci1SKeWOJKca2Mcj6mUAEiFjyTe5/P+9e/de6EXbtF5cZWVNRHDNJBMkkYSVoqiONW/clFrFja9weD/Tm/v3XuhZ2FX0tV9x43LRajJTh1VjIVsDqYj/WNvr+f8T7r3WXfWyqnO4+taFi1VGUZQwKs4a7Mq6SD9CLfS4t9PfuvdFnyO1a3HxrFUSGCd0k1xOHkCoPSCzuSObcAC4/w4Hv3XukvjIJIqsQzuzRMHMhMgEaiMi7KB/hxb/Y/wBffuvdK6gekrKmKkVJJKeSVU5LaY1L2V+OCLDn37r3WTcmHjgnaClidZ2lC0tTG6RRIpKguQw54+oP0/H9PfuvdcMXFHjqp1hqafJeCJ5qhowzwiZmCCMuLkm683/r7917onu+KeSu3pWgovheqqHETnQkWtyXVW/Av/QD8+/de6HPremxOMhFa7080tNEJIaOSRr1Btp0KVHGn6k/n6e/de6EGthpamBqwwutTUyJN4kZlSnVzbyLe+oKb3+nF/p7917pMz0QirKbwziYRMSZYLpFIXW9yT/r/n37r3Qk4+p+zoWEgZIyNTHUwEj6SVUW+v8Arf8AEe/de6i0Usk9e8MUEqR1EjgWJTUxAc2LWt6vxf37r3Sxmk87xJk5C0sZQRODLqKxEiM8Ec3J5/Pv3XunauxMdbSx1UMEcUccMizNGLulRIoMcqI5JI+vBtc3v9PfuvdIOqwiQtDPMjMwBfyEBDIkVrrIeSCTe/4At/jb3XullksgC9EYqQUdNGsSMI1V2MU8KoixvGOUDAm55uSDYDj3XulLgXYQxGqsHUTeMlVDMHAAVUHPK2H+Bv8ATj37r3Qdd1Vn8ExdJk46+jlNRiql2oqaTXLTyqTGPur8aypsfwOLH62917rXo+Qm7huLeVawsI6eaSNI1IkChSU9BX6/4f43/r7917p86ljjpqJ6mVgsTgPpNzfS/jCkf0sD7917pa9mmE0FIYGVLACJQQAF5P0F73Pv3XugdgijWJXcsztYMFAAPrvcAfT8/n/inv3XunKOgkqqtI6cmRIwryMBZlv9Ax/AH1uQSf6cD37r3Vnvw72XW1GRnzlDStBElNGH+5gSZpIwAJFj1DgEknUP9b8e/de6PvuqSoWVY2pSiQIFRlBsbj1i4vyRxb/AWF/r7r3Ru/hTX0UNTUSzx+B1YLT6SUZg0hPra9mW5a3HBv8A4+/de6suruy3xbPjFqy6sqGxYlH0jSq2B/w5J/w+g9+690RrvOWnqJps1jiGrXSaWcKdSATSaPGCR+OTz9L/AI59+690SzO57N0WO+5+5jpHp/KGqJ30esSHTGv5IAtf+t/r7917omvae7KvNtJMaoyPSuoBEnkBkBs0sbXFr/gWtYAe/de6AWXM/cZCCWqrDPI8tOLXVitnssZDD6D1E83Nx9Pz7r3WyX/LG2thsfsWq3HDSxwz1z6nlIEbP4lC+m1yOVvqvyLgj6e/de6FP5xd6U3W/XWbn+/WHIVNNNHFC7hdZeEnx34+np5+v+8+/de60/t/7yn3FuTK5iaoeplydQ8giJZgrOT5FaT6DTcnn6fg+/de6BrLZ4zSmHVI+gBgwJAHjJtq/NgeODc/1It7917pM1lXMlRGFVWU2YSKzqgLDW6mx+h4F+f9b+vuvdCPgdyZHEYOejo28C5MeKoeQqz6Yz9EY2IF+Af6cWvc+/de6SeUq2qnlkqg3lUKglQhFLqdQa6r/Ti35/1/fuvdMEdTjKao81RNNOyLqYRs6gm2kNqtyQBz/vr+6904SPS1lK03llaV0dYXaJzpLepYl0sef94/w/Pv3XuoO38DuHL56GCGiqKtGlhCweJ9EoYW0jSL8XNwf+Re691az8bOjc9XT0nkwtVQLK6+ScwSWJNj+2ODbm5uTz9OffuvdbGvxy65/uRgaWZ1lRxBEiWTSTdfVc/m5/r/AI+/de6MjU5lNNidAJB0sbyBtIZifyeLe/de6gUtYlbOFp2UsHaQMdTj6aSSD9f8B/X37r3UxacXdIivkkUhm0KobSQQDxyLn37r3U2kxSURLViJKHiVokSUEoH9V7W+n1/N78H37r3XVa9HTA2uyLqYqFDqToBAEZ/w/P8AvI9+690x1U4UpLEzQxt6pBdiCpIuFUtZfr9P+K+/de64ZLJ4uGlEiRER2F78BmH6m5+v45/P+uPfuvdIms3ZjadWnDxCOEAD/VG/11XP4/Hv3XukzP2GZmelo6eqqAA2qaNf0KyW0La4AP8ArH/evfuvdMeKzVdNkGqpJmiu6rH5oixsOBF+Ofp/Tn688D3XuuG6q6ShSqr3qX8lRHHZDwoBPqKBj/UHn/X/ACPfuvdV2fIX5FJs6llpqeClasNzBMzNqR4voygsQb2P1Fz/AIX9+691TF2r82MtWZKSmmmqWUTkVCw1MjNKp9M4gKEKtl+gtccfU2t7r3RVe2u6KzctbRja1XkDjpKGF5led5pDOy+uJ3IU/gjhT/X6+/de6DjbuwN5b0qA8dPVyJPMPQyyNpBPBJZb8/X6Ef7Yj37r3R4Op/hP3HmKmknw+ENQpSxD05ZPHJ+oS+VLA88FQD/jx7917o6G3f5W/wAgMvh6vMTYuOhxMdREyx1FQL62PqjSIrrYEX9Wrj6WPA9+690jOxfgP2/suhaojw1VLB4ryiMCSNZIxqDyP/T68C1vzce/de6JBuDb2RxeWfE5NJaKeliP3NMYlVYZFOlzGTa+o3IJH05sOPfuvdR5IPtYC0MamUIiRysnKoLKHBLMvJ4/SPrx7917oU+va/7uZaGSengemC1DkK4aO4szBbEk8glf8bgj37r3QpFJqiZ3VZZYAZWvAk0bNHGpAJLm1j/QD+v9ffuvdc9tJVVGYWFIaiNGljk8c5JiZUYmN49RuLWF7E344Hv3Xuj/AOyMpVY/bF/Nb1MstgDG0hBUK6uOB+LAi/5+nv3Xugd7H3VJTU1ZXxNElVTxtLJEGeOKUr+lSS3At9Rcj/evfuvdFMwPak1Rmpq6GcfcI4aoZagM/DemOEIQRYk2t9fzz7917q0H4/8AfkecWgxOTqDTVFKhjimlZXhnYAFFjDluePofrxY+/de6OTVZ9RFVVsc8csIiLySTRRoWAGpg6cEEc6bAj+oPv3XukDL2fRPJCjpT/bOyxK6oZJCoPqDqqAXJ5B/H59+690J0G/8ADUuMlp8Ti5mnenaRZfCjJ5hY3Lrdizf1BAv/AFv7917pL7f3/uhVlqp8HkY4AzK7CFmFyeGMv4P9L3v7917oZ9u76q8vQ1NUZKhJ8ZCtRJBJERUNTJxMy3Fm0/U2AIvYce/de6ix9t0E4MUVbTCWRWMks118auAZAVLXDDSQOSL2AAHPv3Xuk9SdhRw5CeWGvp6qISsVkWRYuJAdA1lrE3BGkAXNvp7917ob8NvU5ekaNKppICQ66njdmUcKpS4aP8/Q3IsbDkH3XupdXhsTlhqr6VKuSWMEOdSxgEWaOMKxIYWGr/YW+pv7r3QLbo+P2386ks9G7093LGnUGNjODdGNl+g5FhwOSBf37r3SMx3Ue6dr1KyY/Iu1vJaNpCrID6VI1jmwuP6/1H0t7r3RgNrYyvEAiyUsv3MaoQpcSD03IVAB+CB/jzx+D7917pZaK2CURSGcKZRIjs5hYll9aor3Ngbf0Nr8n37r3S+w89akY8lR5Et4xFKCRpsbuDe5/Fzfj/Y+/de6EDGtAacyVDIwl/baMyrFGUQ/2bg88jj888e/de6z1GLMVUhjVQjlZlXT4j45QPQPI9weLqbm9jce/de6U9ZBLRrSwCVZleRHaBVEgQBfTqdSblefrxzyPfuvdMtZXz1bRRVJL+BUjS6pxI+pAHVAAtgLj8W/2N/de6S1VE1PSnUsYaQmCN2uzztFe7K4IsfUL8c3B4I9+690THvXY7TBs3FAJ6hWjeojJZhoJLho/wA3Gn6g/T6j6W917onjZDHNrgRnSeAM5YOxPokZmQWPB9XHH/FffuvddLWw5KiWKFWjjiRnRXjYNKxdVkUlBbU31F+LA39+69057XxZnrEhrKJKqm1NeKFFSXTpKBhIQ3IuSLg39+690avbvWuHrFoJqrFwfanxSEsQ7MBGPwlrlb+oXBB/1x7917ofcLtLGYykp4qOhpoOHlM8EqeOzkFFJFmJ9NirXt/he3v3XuhCp6VH0KJY1VNKOsd1UllswsfVwF4/1/xf37r3XKvopTGpWVvGImsyyKGQtbUSrfWw4Fr2uf8AX9+690lBinDhpZ52gAZqcoGbTLGSYy+u4Jvc/Tjnnke/de6TWWwVVJRV7uXauqABGwL3ubrI7H9VytrBSLD+nPv3Xugey+J3djMfOlCKl0lZC8plfWdPIWPRccC/+v8AS/v3XunDZfY1dgfuIs200c2kxAJ5FL6VIi1eUG4Um5t9b8+/de6NJsPsFMtTRVMdTEySaEmj9ckykixcrb9JPH0t/h/X3XuhqnWPIw0zpCYWZdSF4wQ+hSPKS1zZr/6/B+nv3XukPkaSrLiEXHiVldVIU+nlSCB+L8H/AHi1/fuvdJOtqpUkJCS2C2IBcqp/Lgng/jj6f0Hv3XukrNnfIzg1OohrhCCUQHkgqv8Arf7D37r3U2DNjxzTzAtCxCakGkltIFlLEAW/xv8AT63t7917rnJlsdGvplaSULrlvdDGn5I1fU/gN/W5t7917qNJnPBFNN5C6MVFrhhptqRuf9bn8k8D8e/de6DbcW4JIZVSpiglhqBHbRMAyLItg44PAAH1BH+29+690GNa+SqFrJvuIxSooUeGVWIDj0GwFwLn8XP+ABPv3Xum6lp64UDSLUFXRDIuoMdBHJcq1/qODbn/AFvfuvdNFWMhKUSSUG30bQ6FyQNZXWTwByw49+690ljVVkdXO0kpVY5SPIgkCiA8axbn02uBfk/7z7r3U/D1YedY0yj1NIzSaXlupl1nUrmIm4NjwDzf/A+/de6VlPQLV/vw1LeJXKWdijtHwdTLcC3P9Px9ffuvdQszR4aiqI2pmnlhVlfSALmS15QwFuP8P9t7917qTQZ2jaaPV5GSJhEpYAOkZ+q2PBFwfpz/AF/Pv3XultTZ15hFHdmMd1pw7BhHG3pQBeR/sT7917p1fKvFaFY1jkIAlaMHWxIuSSv0v+bf70be/de6TFRk61alpKdixQnSXclkReG0I/5NrD/b+/de6SNbkWqxVieoc1YQNqEiuVQOLCRh9ObcGx9+690hpWq8xOKaCRaecSEvUy3CR+MFi7EfQcWB/wAePfuvdYaGmqEkc/cF5DIUbTKGjm0No1s39GXg/wBSb+/de6GvbmQoAaYZRHggjRonWBdToEFoiS3DWb83/wAf8ffuvdLugz/kmkWCpcFHVLxlEXxqwCFFFx9OD/jz7917oYcDlWmpbFBdXQPMDyhPAGkEAH6D/jfv3XuldHXIEAlm1HkqzHUQQ1tA1fWw/wBcW9+6904Q1MaOrxSs1PIdTDXxdQCAC305sbD37r3T6aWknoHqPuUExc6otZNyTzoA/r/vH4t9PfuvdRf4bJb6pb7fyX1/7p1fX6fW/F/949+691//0zySZDXGIIJXUrE97yspcgarOFPNiTYG3+P+HuvdNErtKyeVCTKFAaOQklrAXuwNj9bn37r3TjKtDRSJLSz+apEY1izPyo0sJFYAf7b/AGHv3XusvheviZYiBUEao6dRoBCLqYpb62Fr/wDIvfuvdSaTF1YBeXSkcCwl2nlCF1nZokNOo5JP9rnkf7G/uvdNsE8kVRNHL4wgR453YlHDLf0gKbHixFuCLcfT37r3TxSVCxime6S+SQwxaoRYoAVT9QJGm3+9n6+/de6EzCy+IiSHxCdUBkWSSV3dGGoozNdNJHIAFr/m9/fuvdLfHl5A5apWEKPNyASAzHQFK8Cx/TYe/de6dhNc6ZdOoj91iSochNOq4/rwf8fz9ffuvddppaZiuu4QPeyESKo9arY3JA5+lv6e/de64zxkyKYgbemRWBGohkDgaWP5BA+vv3XuuH+USNyXLJr9CsdfMepQQTYc/wBD9PfuvdZqeECnlUxapjZizAMykjngem35P9T7917rxerkkjiksZG1hSVAfxgAkg82tzcj8e/de6xUrVVNLBUxQRSkOWWGRQY3kB1skqDgi3Bv9fyAffuvdR6nyzzzVB8as7sWOm6U3lAd0RBxbngcWFh9Bx7r3WdIUEkccjTmAANI6r6mUC4Cf4/0+v8Ajf6e/de6hGjDzvPHMeG8YhcWcAmyB7/kjk2/Pv3XupccLCXWgKve7FuLlTpFufqLAf7A/wCt7917p3ellmp2lkdf0FhGQzMzK7BiFPBNgD/tjx9ffuvdY6AVsDCWKSaVXkBYGIs/iHCllI9PAvxwfrf37r3SxpMwyU0xkRyY1LuZGCSRytMbCzcMAhU8ng8D6e/de6Lx3P8AJdcHTPgdqrC1eI5qesyKzalpkW6u0Z49f+sTbge/de6q63HlN57zzcL1U1RJPVzvArMXmjeKU6lZr8gsCv8AX37r3Spr8j178e9s1G7d7TwTV/j89BgFMb1c9Vcgipj+qJrGoXtxb/C/uvdUkfIz5Dbq7+3vLR1RePbirKtJBBIxpIIg94Yo4VNl03sbcA3P0Pv3XunLprZlFg4oamWhMhVmkgkEQZp/HYqFBsTYk/7EX+nv3Xul72zvaDY+2s5NjJ4Ys9k0fSpWMmnpXbQQqf2W/p7917pHbFkqMT0rQ1eVZmrc7QVOaqm0oj1UklLpiuq8k6Trb63JNzf37r3VX+5c7WYXd1RVCNZo6yWQyrKt0CCa6FUt6fSVIHBB44+o917q87+Sdtr+/PyipM9UI9ZQ7ZwNblBeOIQK9Yt4Fe4udLA6SbEE3At7917rb7rKoSyhRE+phEzBySsaMAC0Yv8AgfX+n0/HPuvdJ3MY3/JaqUr5FtJZdRDxnyEKb8/655+n5H4917pCUWLpyrLVgRFxrjlQkoQFIvMh5Jv/ALx/rX9+690n8nn8fjqymhgicgGRTKyjQrqFAIt9OT/h/j7917rLns9JBA0qSAyS08yyBfSkcZYgMxP1GmwIH1Pv3Xuk/tfsnb8YGJE0bNHHNKY3YJ5ij+O2k8gF2bTxyFA+nPv3Xull9k08q1dACfowkAVxJ4x5LAj+t+VH0Pv3XusO5MXJXUtNVLAEaJE8oJRRYC6hUH1AP1/x/wBf37r3RU+wNgy4Kop99YOYtkaKZnq44AC1VC37kglufwtl/wAPx7917pdxV1NufEYvPU1I0hVIKaWjlYaTVFba2YEekfTk/wCP49+690v6OldY5pqmamjkiRIfHF+4kmqFW0i3+p+hP9R7917p0jqKEmjksnmGgszKNVRpuHRCv6eDZh/W/v3Xutej+YB1Vl3+RM2YWrWkot0UEFdTVaR3MU1Kyxy6FtYlB9f9a/19+690Xap6a3NtajE8WRqaqHXDJDNURMNazwqz1ICgAaSD/wAi59+691K2zn9909Jqoq4xSUBqKeWMSvaUTS64mhRLWCglTcfW5uRb37r3ShpM/v8Aq8zJJLkWSpnNU0aJUTMFjBFNFF6jYBlQkj+pPv3XujW4nqTfm54KZqDIRUNLPQ+eaWVJJUMbMYmSOQkksoH0J4II/HPuvdEN37gt1bF7GlxEOSqDFLXwUP3I8phlhi0yu+m5tyzXJ+ouffuvdXXfHregp8LiMVPUxK6im8UsOkX0wCwZyb355H9b35+vuvdWX7NylQ0UFQ8g0SmJbEatSFLcMx/tH+n/ABoe6909b0wdHnsRVUldEk9FXQ1NE9PPECpimBEi2YW5ubn/AFr+/de61Ofnp8Uv9BXZEm7qKKb/AEdbgnkkqUpI3dKGWaNWJAiuPqW5+oFvfuvdEuxGXreuM1Qb52lV1dftqMQzPGgYikkjVVjICngqQW/HPv3XutmT4kd2Yfs/YOJyJyVPlcpFTUiZCVXa8U3iLBZDe4YKQG/qQeOffuvdDh2PtOk3tjMiiUVNWZKWnVIJJYwQscjERCInj6nSRybC/v3XuqsO4tr7k6sr9eVjaeOqEgXH0+oePx6U9TrwLC5HBNuD/X37r3QX4vfmOrDPi4FjpYXn8dSkbAx0skkYXyv/AFNuCT+b/U+/de6h47KZLrXcIy8DeXGSyKKmGNrrUwPYmM2uLsDqHHAIH4t7917o4fX/AGtR4LcFBuPCRIdtZpfttxU/p00dRIqxfdBATZktptwL/Uf1917o92Q23j8nTrk6IiqgnghlpXQrJqWaEMpltxfn8jg/4+/de6QQ2xk8fVmpShmYMqwtoaRGiiB8hdiDa1jwf6e/de6Kp8isK8kuOyFbVyUtP5q2m+6jkZzTx1mNmhAOgEk+VoVAPFyp/Hv3Xujq4GjifrSiqDW2rHoaQNAylJJCtGqyJToLhVBvyfqP9f37r3QxdePJX7Who2jaJljkikqGGgNAUVldv9qViw4tf6G449+69055SgTD0+SeNzHQtT+mmaMWkLt5PIT+bn1Af4j37r3Wv/8ALjKCvzm9JUmeeriaQ0quxWnQE+ORXufrqBa3/EgH37r3VD0FSZ96Zws/rEsiNpEgjknjcBwig88fUf7Ee/de6MPtCWgamtU1sMTPJokDKfUjJrWFCeTZbAi4/N/fuvdDFt6GgopJGgpIpnlRgjASGd4ygeQ6jcgBr2t+P6+/de6fYZCKiinixzgRhCyC5juk5Yh2/wARySRcC/4Hv3XulPk5abOupFNDROpZo46c8K/6byK9/qLnk25vxbj3XukRVwSpUNjZ40cS+JllhtpiVbAK8wtYHi/1/P5t7917rnSZgYisix+QhDPJPI9NLF6o41SMgayeATxq5B+t+bj37r3QiYqvxzUtVlZa0fflo0ooLmTRHES07vcBQRb6ciwuR7917rl/HM7mVqaSjkRUnrYXVXYKjBlC3jb/AFbL+PoDyQeT7917pN7zoKOqx1fDLC080cYiQtc+GoRNMqE35B54PH+APPv3XuqyJ5DtLsl5hLoo5qvU8cOkEAf2SSAeDewtxz+OffuvdHbjqa+rosZNjWEdGY4mlqhJ6o1a7+GRf6G5sRY2HPP0917rNmP4hFk6GqGQVvNDpVmRl8RRVISTUQWDfqBHIB+oA9+690MeHArsbDVyUk0caUrQzVci+ZZJWusppwPoOLHVe30/1vde6Za+spZsZJh3oaOnEcqzirBZJ6uEfsJTuU/AtyPxz9ffuvdICvyL09ZDHGyU2kiMRzXKG6hPMVA54+l+L24/Pv3XuniOXyukK1Zn0KrJOYnJEiG4jUN/ZH+8j37r3Rhuts1/k1RDXRfdz00DwUUKo6yF5bxliFADfUhfqQLWN/fuvdDTt2GoWmjWammp4aT92Nnd6Wyn16T5blghBBIP4v8AUj37r3QSbjo2mrMznxUO0geeMT2bxoZkK2aQkBmJHCi5I+hHv3XukptnJ08mMlpJaJpa54S088kmrQYiQsmgg/gXIH+sebe/de6SO48nJWvTU1G0EaRlvuakxodUiORoBZRcgEqCBf8ABBA4917oEu5e4RiduDaGAyEDZOrphHMtgskXkW7k6OFHPpuCQLWPA9+691XhmngwMj1VMUrMtOxaRpLSeCocXkmRwBbkjURa3B+vv3XumDGHcG5JDLX5GaoajOiJZiXIj1m8YL2BsfoD/vA+vuvdGE6y64ye5d3YHG00GqWtraeJVEYUyXkBkIk4B5uLW/2Hv3XutmPY20KXZOwsJtegiaOegoYJHT0ySfdSIHkdqgc/qvYKAAOLfW/uvdJDcNRUkkSK2qNHfyDxSA6T6+GXkg8fgnm3v3XukdPmKSOGCM09TJNPFMHUhUhbU37b6+ebc2C8fT37r3TztrIV1bLJS4aOqlJhdBFEYJS5jUl46dwC+kXBc6b/ANP6n3XulAkkhlgM9KVja5kMjysY2RroQ0lmI/1JPJFr3tf37r3XtyVsOXhESUcfkpo0h5HjSS41aywXgi/Njx+fwPfuvdB4u15q0T1Ms8MZVDG4szuQielFMWnkkD8cG97+/de6SdfStTNHUGWaovrEkRUOI3XiOVAb2/rwByef8Pde6b46ylpnE6TnUzwVDLVIEleQkRtIwHIVTfjj/D37r3SyqsxU18Rp/LSzhEUtMixs6oTwYlYW5H+xtz9T7917rvb7STVBpWcyxlirhwiMgQkoR5AR+mxAFvx9ffuvdCvi/tIKVpWmlmamBZVjQLIzatLK35Hqubj6j37r3TjJP99AZIgkIpY0knlf9tpZGbRYhbMSCQbJYC5B49+6917L1E1ZTijUJYRBNbhPKHAukgKAGxPIBJ+vPv3Xukbj/JTFUaVEdXME8yKhlKG6xmVXUggf0AH9T/X37r3S/wDNalSgp6xawmOF5J4PJGupOSul/oR9CVH4uPx7917rFqaX7pjI4MRGgMSRb6AO17iwsL35Fr3+vv3XuoaF3h8KyaJGJklijTVKAraV8ZINwfz/AMVHv3XulTQ5h6YNTSSCdjEFXSAVhQp6vMW/SR9LXB4Nr+/de6Te4K+A06wkpEOUGhSRMgu7MxAuSfrc8k2/2HuvdARX7mkp4qhMbFGchT1cNQmTYMk1IYnuIo3k+moWsF4/B9+691kxGYq8zWPksg15JSpEgDLT/cBf3TOLBrnjhbc/S55PuvdDzi8tQzYxJIxTo9PFDHOFlIdnBsJFtY2+lgT/AIG/Hv3XuuEeZlpHBW7QuNAMcksxVTJf1Br8H68nj8e/de6E7b2deWiF5zGvlCxxtp5P5Avzck3BBt/X37r3QiUmXnvEUrWeJVvpd3ZFl/KlEP4P0ubfkDj37r3Qmbb3g0NQj1MkpdDFqJlkayKCNKEHj6m/5tx9PfuvdGk25nHyVC3Mk71MbiKEswjbUAugIp9ItcgC1/r7917qrP5e9eU+3szWbkqo4JErUdYA6xkyOTqaM6/SALixFiOB+ffuvdViRZqJMlUQwyEROxVVdUERt6iwYEWsOCB9P97917qdj85jp5JZYZkNVBHIwjjCgro9La34Y/Ti5I/pwPfuvdYqLNw1MxhEcqiVwAXXhTpvdCRcr/rn6f4nj3Xulxk9rxjH09XTzRqI0DPK5AkUsLqqgEfS/H4IH+Hv3Xug3qqWt8ZWWpEssrAQhgQQAdayEi31/wATwD9PqPfuvdcsMKtDOa940Vh+wsIk8x1KBII1B/r9fz+B/j7r3SjG4qOCM0sEytMhVhEEAMbqCNa35Lf1+tz/ALx7r3Xq1ld46mhneZquBjkmnAHicgBWhWwH0J/r7917qOldJTRw2h8gUACpMQZCAbiwW5/1x9Pz7917pV4nK1sQSooiI5KNJHSZTEjweRTd1Yi50kcXPA4+vPv3XuknkNr5+rZMjKJZ4qySV4qoFJTLIL6i5Jvq59Jv/W/Pv3XummvooslganCV1N9vVUL+aimZBFKXV9MsdU73IVuDZf8AXsffuvdAPujZskkKS/c07BWEZSGTUEBPAAe545/qTfn37r3QE7t2fojTxv8ArOiVygK0ytbVKUj5PHPANrWt/T3Xugsqo6jbldUfw+qMuPWNQtZo0LUApctEp5Fj9Pofr7917qC9bJVIWkeqlUKXUMzG4IuQo/2HBueOfwPfuvdScXNJPkKNJaaSeKUxRxyOT+2NQAFxzxx9D+ePr7917q6v47xUu39hyTUdbUS0ZhjJHh9ZnKC4HBsFPp/x4P8Are6917O1V66aSndg08xcJqUK5HLBlsbfT/iD+PfuvdIDLQVdRIKqSNTKzgxO7JqhaIWtxx+fx/xr37r3TngRVLJBEryylPW0rFx4bm6q6j63J5uCPfuvdCItS8NJqnjYKjhgBHdC5e4j0gWAP1v9R9f6+/de6TOcztQzDziVkRU4C3FMTcKqDn6C/I+lxfnj37r3Xo8hDW0gmcCcwWWmhayLKr/qdwv0K2+vN/fuvdN4iWmqTreqgjN55Y2BRWhb6lRflRfj37r3Xc0VNXSl6Np2pzLYh+S629LDUL2JNjb6e/de6cJ6PDx0Pkqa2aPKQiNKehiUPBKNXrd+bWsOT/tx7917pPw4yoy1clFR0zNHqLkM6RRsAAX1mSwsP8Pr+P8AD3XunSnp5sXNK5ptETgxRsrKi6kbQWQiwt/iDb/D37r3SgoFK43LSy10UGqksY0KmV5Cx0Bfxz9Cb/1/Hv3XulJ19kahauCkjCwDyxu0LFWD3sGkRx9P62P+2Hv3XujHjI0L/wCRUkkrtJqM0xAVi4AWQxggAKB/vuPfuvdIrOdfS5pWlhM3mRZVVmjSSwN2F3YWI5Pv3Xuin7s2hkMXLPS1bGCUM3jl0ltdwTewsLWP09+691D2fTSUFS1TWtJNEpWPQjn6ngWRv9h7917oV81NjshjWhWmEV0QxSsQzNIpuwI4P44/1/p7917pK4VJsRBWytRlV8Uwid4wvmLi4aQtbgfUH/jXv3XuiDb6/jP97KsxRs0Ts7szE/RpiS4t9f1fX8+/de6X+w4s3S1dBJ+9UoW0mKJLekuFLMD+AP8ADk+/de6NHlM5W1AjxaYZaSGn8UMLRRWkiRowxmmk4LFjfi3HF/fuvdN/2rLTKxjk83kZnYxj9zQS1gfzYHnTz/r8+/de6dYZ58pTxwlkQLri8WhgEAWyvwL/AO8ce/de6e6OjyUMETyxNLH5H/eACkIbRpIrGwufoR9R/tvfuvdeyOVSNG8aCSpAWMQxPrYmxtre3FiR+Db/AGPv3XupG2dx5CMaZwZRISGiZSAy6jY6mFhbn68/QfU+/de6X9VFHWxvJLPFHTGRSFVAHJVRqChrm/JDAfWwN/6e6907YSPCKjUMrBpJGDU8SaXOlGuFF/obi+kcfkW+vv3XulVX0NHJTUaUlLCjxtJJ5joWSSNAqmGRPzzyPyD/ALC/uvdEd+Wm65Nv7VqYqimp4PBTzRQ1EKqGkimBOmdxy1vwPxzfjn37r3WvNm5UyO4qlmlY6qqQlv1XM8vkUkg/Xnm34t+R7917ocdu09Rj8bSU0WqUl1J0i5Ooh7A/k/Tj8XsOffuvdOe9q9nhpI6ostl8kaLpRlYemzH+lr/7a/8Aifde6Q611K9VMtJ5mpgVEWtlLxERgsz24PqLcWv+Px7917pd7VgkrslEiyInn0I51EfcqWs6KoIubWtzcc/64917rYC+MO0Rt/aaVEVApranHU0CxxgLFrmiUgJe9iq2J5+pJ/Pv3XujJZnbFXDhqp6qkpnHg0wVDqHld5josyAc6TyT+QRf6e/de6VfxhxJx+TrDkp1oqGFKn7WVBq8ktPMSi6RyLsTxyfz+bn3XujRbxrXEqTB5opGVZAQpAaNri0h/wAbE2/x+g59+690Wje+deeI07P44ITLoHk/zi8EDi35v/xT37r3RPt6B62mqKZJqisNRFNLMHfmIO7Bo0BFgVsG+h+vv3XuidQ7Tqs7V5aaeqho8PRBjJVFxCVdSYoaeRnOkM7WCvbk34HHv3XugezW3sltPPI1Wr1FM1SqSFlV44pHSOVIRPEdN7Mtv6fq/PHuvdbQ3wCyePoegsZWlf4deinaoj1gtc3Chmb6Xsb/AEFvxcn37r3VO38zXvOq3ru6famKr5ZKbFTus8STL449KgkMg+i8Dnm/It7917qn+qzNF9qlL9g1RXSKWklQt49EhIGlgfw1zf62sP8AH37r3SKr1xsaU0dOHacX+/qb3Rlbk6UPNwLC97cf19+691irqWi+2FVT1UNQGIR4SpV00Le0RY3vzyeffuvdPGIkp63zLODHDEgKxqRqZr6RpIBFuL2H5/p7917ricJmsmlTDjqKSrpw4Qjxhm8lgUVVAuSwsAb/AFv7917pSbX+N3Ye7pi1PjK0eLQZI2hmbQGFxGgsOR9bD+t/fuvdWJdI/wAvfcu4II4dwo8UFOYKp1kGggOQFDIQCCTwOLf6/wCPde6tN6i+KfTnVNNWVOVw+PzOUgpY46WOshSe9Uzc8n9FiSLnm4IsPz7r3RtNoUGzMRTxVcOLxlFHCRKkJjVEAUabCwA4YH+n09+690JtJ2pjqiSOgo6ilVgVCQxMQpUMEB9JtYfT/eTz9fde6FHGZLHq8dXUKlRJIoiSBQWjVmF/K973uDwtwB/U+/de6yxS+NqieJDGup7CNQrhbgjWvP4PHI/B/Hv3XunqhjllACs0jsdMSklW1lgGDSH08CxHFv6+/de6cpqeWALecq7yeLx2Zi0akXswNwAbjj88+/de6Z6hTCxm0q115Cm4sRoNwTwbAf19+6901V9TFDGamZSsIVRpBAOsjSLXB/wJ4/w49+690GWXrqrKwfbUsc61QqZFtYtTCmIuCzjhTe/0vfmwv7917ppw2ya0yh8jC1QslRGY0uZYipcsYpV4NyL/AEsB+b/X37r3Qo5nZ01IErqDE/wlGgjk+2KAiUxRgM4JX8fUEnjn37r3QXfwbIzLUPKItOrzq8alf6qePrcfn6G/0A+nv3Xugh3rDXGkKMZqqTWWT1yFkRSUVPSDxyTYgn88e/de6rC+R3x87E33DU1VBEyqY2EUp1IYIm9CnQANZI+umxP14uffuvdV8bA/lX9ydhbnknyKmio2qi3mmaXVJB5CS0at9L/0a/8Avfv3XurSerP5NOxcXTwtuPIR1EpKtUK0WtlZralidrEafp+R9f8AH37r3Vg3W/8ALZ6a2dLRTxY1JBTKiF52kdWI9VyoAA+gP5H+8+/de6PFtrqHZ/X+P82MxVJCWQxxzRpFJ41UXZtLAAE2+tr/AOx59+690xbq7K23tSmq4atvCqxLI8d0cOQbkhL2F/xYA2/rx7917oi3f/zS6025tLNRRR0UlR9hJEsdaqGWViv+6U9XIY/n6/S309+691rE9rb3pt+7zrNw0BglqK2uLLTRwlTJ5ZS3j9Nhwt+bgf1/Pv3XukjQZ6np6euo6z0RkPaMxBpUmQWGi5bhSOfoB+b+/de6SmG7Gp8BniJoPIJpUheoDsjyqX1gyrFbn/WA/IIta3uvdGiburCJRwQtoqqiWJLuHKmOEraOBY9ABP5Jvf8Aqfr7917pbbe3BS5GekyNDBMIbRSaJkUSiVeVETLyqEkgsfz+Lcj3XujhYvdWOXYdV93KsWYll1JTxS+dQoIKjSADb+tiORz9PfuvdFP7dzUNfQ1GNWRllnik8xVzcqV9KqFvb8fUn/W9+690XvaO05Ya2MUtOXEisWBF5CxW2qRrfpFwf9cXN/p7917o9extmPtjbdNn6GGrXIhg0dSTaJZ0bktFNc8XPI+t/qPqfde6HbbvyFpxh8vh8/UQDKrCaemjZW0yTKpDanmuwJ+vDf7D+vuvdFM3B8j8ns/cX+UfeDHrVMHDyhowrPYOEYWZefoADb8/X37r3R5ulvmx11O+PhzL0VJqeCltMIAsjFrSMTa5Q/Xkkg25Hv3Xurj+uexuot24CKpxS4urpnKahAKdlZpUJI0SfVtVj+Ra/wBDa/uvdOWTwu0qlK2LGR0VPFXRSQVcSwIjyRyH1BNBBQ/geqx4Njb37r3QI5b4vbXy03+S1ckJqSzl1kVWj1kSKhAA1G1woNz9f8ffuvdBfvL4t1mExGUp9tQZDJ1TyRS4yvkkaF4VZleRZYrgNdgdJ0/QEWNz7917oAsZgO89jVDxTYyoqIomGsSyN5HRC1gHtb6Em9rfX6k8e690tcb8islhpvss5jp8XUQWMImWTwysoNyXNrhzb6/0v7917oadqd+01fVeOoXwu6iUghJEAkXhg6gfUkWBv/vHv3XuhlhztFlQlRGsczkWLa1CamF5Db6kADgfjn+vHuvdS4NyUuNqWLwLIGjYwTWVAGBDBjq+gX+n5/wt7917rPUb0xmcqklqpofP5WRpQpUEKoWyKP0lTdST9bcj6+/de6daSd6iVBRTmaBVYSFZ4wUBHrsOT9dIHA/PB4I917pdY+qZKWB2doyji4lVCNCr6gSfqb8Xt/T/AF/fuvdKiKvhq4leSZeUvGJGZ1SRLgadYuG59HqP5uCLe/de6c1yCAxpCrFolVnZCVMTEclueSeL34/p/X37r3UiGVpZZEdiQA0kumNSwBHoJA5P5t/xX37r3WeooIKyFVhczCMNPdglkPJkZ72YA2/H5t9be/de6C/dW24K6gajqGimNWJGhvHpelTSQySsSRdv9VpsLC/v3Xuq+d69YthMlPU47EzvTok8880cQaGJEJ/cmAAOkk8MLA2PAt7917pL4HFJW0q08SJJPKzTNoiZXDepAt19OkA+nUD9T7917pcYWggxUtzTes38sjqrOxJHDCw+lv6/X/W9+690NWI3fBTmKjjCcw6VcaQELAgr6b8/QEX/AKf09+690tYsk8qwuZ2UFhp8TBQq3N1KCwcn8AAE888W9+690uMXlKfSnmb1F21MmqzA20KDexA55t9bj8e/de6eTXPreNSZYCsoR3Af9s20sSOPyeT9Pp/r+6905xGKFgJ7GBYVkR0lUq6WJICv9CDcEX/pb+nv3XupdIlK0ymWRv3btTsyKS3kIshLXH1vxa/Jt9PfuvdLXH7Uxlc0EVcQqTNIJljjDzAAX1sEuNPI5/H9Tx7917pC5zprAZJmlgppROJ2CyawVuSVVlGkgA25/I9+690ENb11ujY1S1XSTO1NrDKsTMZFiZjrXSpsQL35A/PPv3Xuhm2lviomhggrZZQtGoQo6sGKKQBYn6G/1Bvx/rX9+690MLY7+8FPqp3UVMgYERyJqYGPWCQ30Fr/AF+p9+690Gmco6+kielhXyowcn9IKhQFYXPP1/pb37r3QQ5Wjlog0sCImhRJpX1OzswLAgckcf6wHv3Xuk9LV1MYPkLWW8kijSfHHItnkRRZbgleGBP5sBz7917pinycVPrgFUyMQTI86szNcknS97abHkW+v+Hv3Xuktldx6afQKzUsbKBbUgfUSpv+SV4t/T/evde6S2QyNdVwNUr9w6Uyr5agRnTeNbeJLfUEfj+v9OffuvdQ6bKYyqgjoqaaSoq7LUS+qSAwEkBkYBWBt+Bc8/nn37r3SrxTNJUxlmcLITGPLoK6SLEAAm/NvwP9hb37r3S/oNtUFWyNWITExPqWwkUfhkjY2F7ci3P+w9+690hdy7QggeaWldFg0TPKwC+VnC2jJ0/Q2vewtc3AHv3Xug4+3x+IYBqZ5HWIWl1X1yA31MG5Jtxaw4t+PfuvdKeirKjIUhqKOG0S61LygQmyHTqUA/W5/N/9b8+/de6YMktRVg0xdEVCCoZmUtq5YrIOGP4/Fh7917pogx9VSCoqQkzUdOAjMdTaZG9OolDfk/63Hv3XunfDZeOSeVkmAaFCFZmKINJGkaT/AIf42v8AS3v3XulBDviXHT0dQJIaqRJdM0Uiq4GkkRBwb8G/+x9+690hdx7hrshXTuxaGokmJijorqwL+oBQv4AHP+9fn37r3UKQB4RI8ZEsoRZg0zq9QXNkPqPJve/+t7917p0eox8eJtDSsJ4naOrnJZNaOtljVCSWtbk/Q/4c+/de6T0+TbQIKWJFhjRZAqgByq8hC/JuT+P9tz7917qdh87NWSSxyVH2ZpwZCsitIGBUhYYz9NR/s3Nv6e/de6ETCZg6jHYxlgFDA6VUcEm5Ny305/wHv3Xuhbot51FAkSpMpVGBlVijRTANpGpm5vYfX/Ye/de6fane0c0hMLeNDoBJey62HKIw5+vAt7917p8xG7IXlRtZcALEkeuy6mH7jC/1sfpxf+v9ffuvdC1jK2SSmUOoBUhwVIJa/NncmwP5+vJ9+6907/dv/qZ7ePx/p58f11fT9d/x/T8e/de6/9Q55jeEMwdo2WJ5YGkt43hKFnR1W41libfQkW+v09+6916cUrUlJNS1rySPEhkjmHiSnqjIQEtHy2oC+s/T6XsPfuvdYbFGco6tKl/IJRaNmb9YiI4bjj37r3Wekrcgwhip3ejJMy+R0HkjLErYOOVVlsP8foffuvdKiITMFneSWpUPFSmM2LrNHEwGgn9KLw39LAAWt7917qYkdJWilKUdLFNTxqJpXmETSuyhjIqJ9b3uPp+Afz7917qRWU8cbR2lKy3Fo3Xx6GUauJIv6qfr9SLX9+69080MzUMInMS6CzMp1MFVCxJRL3L3NzzexNvwPfuvdLiimgqYkPlkimlPpp5lUSSG2tDTBv7N7f43+n59+690o6My1MYedkllSQqkSLpBSElPVH/UWsSeDz/W3v3XupVQiCdTJpZrqFIUL6Qt0DADkrbj/WHv3XundKJhGD4TIJB5ISjaFZC2qS5PGr8j/X/23uvdY7NGyNGLrqsyNcyRgAC7NxfgkD/inv3XupKgWGk2YsVHFrknhfV+T9B7917riaSmnlvOzhERSxiUByygMpDH82Nvxz9PfuvdcLCWVGigMEESyKAgVjOXJLPMtuCfyQL/ANeb+/de6xIsRiukShkR28TOzCPQ5WwuD9fr7917rDIZAgkWFdYKMqsLgki6lNX54/1/8PfuvdYFVmDKY1VderVpIcMxDNqP1+t7f4e/de6d6emjlmSEkFLDUGUBVcgMPG/15Buf8SffuvdPYo5THIJI+YSDFLHGskaK6j0gt+SOCP6g/X37r3WDQop3er8VPFTwG05LRR2QcaxcA8f48f09+690Rj5Ad/nH6Nv7QycAvN4cg9MH+4lUx6XSNr2A+o/178D37r3RPKLDbi3tmxLRJViBmjlkSWQSSMqv+8kxS/BNmFze1v8AH37r3Sk7R31tXoTbUtQ7Q5LfC08sVFSkqy42eSPVTPIxuLXsw+trkcc+/de6pF7V7U3V2bmmbM10mRrcjWuUkaZ2p6dJm1NQohP+xBt/h7917rDtnYVDGZPuaFY6tjGhYrZTISWAaQfQ2IsPz+effuvdD5TwttjEGvqaamhno6R5qRJF0LZPRrUt/XSSDbngm3v3Xuq6O394ZfeWfoaCJykOQyNLSzSI+qo1VVaIwiqP7IWx+n0+n+PuvdHF35t1sbgKWj+8ZcVhtv0WOjVR4oYZIqdIiAgPBJB/pzYf09+691V12Ji4/wCISvT3kjZpVEzEystRKSFHkNyFI50n+o9+691tr/yNupMTgOsc9v6CkQVuSxeNxRqxHolZlHnmbWOQB6rWN7c3t7917q+GcCKdNJMgZSgsRKPESSF1Pzbn/YHj8e/de69VCeV0QE+HSI34QEDWSwYAflSLf1H+39+690GmaoZzVSCPyErKxDK7eRIieFa/0Gn6D8C3v3XuktNtU19RpmkLepWjUrYvIVB8ZUfS/wDxF/z7917pQ5rZqVOLaKWEwGCmk8hB1N5NBdCWtf8AP/Ee/de6K7u7puokx/8AH8ROYsyFddSvJHHIiIWjEpH6Tq+nFr88+/de6CTr/wCR+4Otssu1+xaOeKnSVlhrwkjAwf5kuJG+v0te/I9+690efD7121u3FpksXMtYk1OIEEcgYpqJbW635axt/rf6w9+690jM1g55KCroTxFWpKPUNPokJAcH/FbA/j37r3Rcth11RiMznNqZAvT0uqZ43LNrRI3PjCg/gr9PpcW9+690/wCJ3jlMdVV9LLD/AJHTVUsMUjkq0rVBDQOUYmws1uT9f9j7917p7od3TY0oJ5vuHaeRVjABMbv6mt/QC/8AX/Ye/de6K785cfgsnsHbG8nipkrMbWPjpqxkjYxR10PlcOwNxqYi/wDvFj7917oqVOKau6eiyNXC1RVSY6roIZIQZXkqWhEcK6h9FAA/2P0+nHuvdFZxmLNBk6ihMRimgpUmyDrcrUSOBMbg/R11FT9OQbfX37r3S7xVHi1zOGoo/I08wY1czx6jCaj10t2F72BH+H1ub+/de6Pv1luY4rE5bHZAypRYrF1uQikaPRTpBGjeiKX+rG5tf6k/1ufde6rV3UYN1b0oKmpqJaZ6mtyWSgeQrINAqHhgckDk6FFh/rC319+690cTr8x4jG4qtpK6WoldDG8sa2tUqxVZD9CABwfpzf8AN/fuvdWddLbnmzVJR0dS8sklJHGrOwIUyE6lK/T6AgC4A/wPv3Xujc7lV2xMNtWkx3MvACm2kjUDbnkXAF/9h7917oq/cPSO1O8OtdwbSz+PWZqiF4qFlAkeKpMZUMjt9CbD6fj/AGx917rUL7o6x3r8et6bo6r3JS1FFt7KVk0mMnqlbRV0/lLgROeAFWQXAP1Hv3XusnxZ+RG5fj7vtNuV+Zqjs/OVsVMWaYrDBO7D/KI2H0JU6Tybm/Hv3XutrnrDd9DunZ+NzWOyNNVIKKKeGRHjvIhHkJHJJbnj/b2F/fuvdITvvrzH9m7FyVXR0H3OaioppKNII/W7qh9Dt9QbAcD83H1Pv3XutfHcNLurbGfycL4+SmqKSolhqaQo4kaK+tnFvra5N7Gwt9D7917pU43d8+bxqYuSYrKmp9LqJHURRl4o7k8E8C5+n+APHuvdLLrPsGTb2Rp9uZ+SFKPcFeEm8rnRRLMh8ci2+lrAkG1v6ce/de6tw+Nm/ZsY/wDcPcGQTIU2TZKvBZqWRZIpacyEfaswNtQNwo/IA+tvfuvdHfy+JhhHklnVFamkEkNv89GBpBa1+CORb68f4+/de6r9+RuNSKix9LAV0GtgYRqtguqoVlLuwtosFufqCPrwPfuvdG52Lhaur2NQSNGKiSPHRuIIwjxFuUdzJa9jxaxtb6e/de6EbaTSU1AlLCkl1WXyFQojBV7iIAnm17H/AGN/6j3XumTsHKpQYuqWoeTQAy3LgtEv1RFUf04Av/hyPfuvda+nyLhiqstvJ45HkldKmeATC0axuHaQl+L3P1vexvbm/v3XutdqLdcuJ35lIJpWljTJVRPrLAMZCpI1cfQgD/Dn8X9+690cnYmRx1fGgiLVBhmM7wkK0s87RaohHe3C3N/x9ffuvdGD23uOop5YjEIUdIzHIrCNtIk4lUqRb9Rtcf42Pv3XuhJq8rRNjntC9RUIokjjhuBKG5dGb62BFja3A5NuffuvdJJK+p8epkSGolNggAaSMFtSrbk30nTz/T+vPv3XulhVU4hwsJBET1C66iVowXiQnUqJIBpP1F+Bb6H6e/de6yYubD7lhiw02NMCQ+UrVeK9RLKhJVxKbEh7A2vYA8WFvfuvdJyoxkOBycNG5+4orvI0rDWsYqOLkE8BSSrHkEjni/v3XulZj6SnlgApKtIGguscYP1sPTIXBHP0sP6fX6D37r3WGrxtZJTzeItUpDK8k8kSszM7jmR3vc25sCbc/T37r3VfXfOzDSZOPNo7PClRHMSvBCl9ThlSzcWsB/r8f0917oYNk78xe7cBjaCkf7XH42Gki0v44KmSdUAmec2uw16tF/oLf4e/de6E3ciYcw41qWWeqrWSyyNqWGBCdJViTcA/g/U/QWHv3Xuo9LnMtTBqKeqkoMUINQponNqlw/pkTWLhbcNYgkj/ABHv3XumiPc8Jy8mNekqCkEAliqGRnppzJ62McjHVcEm/wDQ39+691nWrxtTkYBV1awRMs4meRQGUqLBbc2ta3H4+p9+691zr8nLSRr9o8NRLpcUzKzIZYzcqxtx+k/697f1Pv3XujQ9GY7IV1Rj6wBJJ6gL51nJ0xJChLvGGHF7qL/1/offuvdD3urI5KBary+qWKme1P5VieQIoCrGgAHNr3I5/wBt7917otqVucylHXY5ax4IKypNVJSyMjRhobuLSAWDAcamufoAQPp7r3QTjMVcGQZaY1KPTzKk7xzfsiFW0uZGUAXYXN+L8/4+/de6QnaPbWJ2sGoKaanmkrRa/hikFJIyAGWVk508i1jf8m/v3XuiTZnM4as3MldQ1cmTE8UMtVU1AeIVNRHIZqmkhiNiqWIAIINlvfn37r3UXcNHSZPKNU0dHC16GKRTSoI4tSxhWYav1Nx6gAeb+/de6m4zGYpYcfKyNG0lQYZ0jCwRliT45C7kFiPobG173BHA917q3T4OdKUb5GbsLORCahoSIsUGR2eSS3jDRLcArcH1c35P4sPde6tWKeWM+ARSTm5do3Ikgj/SF1Ai5A4INwObe/de6QtfRw1Ujr4p6l5CFRhSlg34LFkQiym4IvY/U839+690gsps2kmkd5pRTLZQ8qxOCjo5CMikKRpuRwALXI459+690nMTXtsmaoq8dWirjDFBDKskUaqsoPnV29S3caW0kBuLg3t7917qNld7NV1hqIkcyyaZni+3aGngYcVBjKALbV+kWIt9PwPfuvdTHzsa1saUxkKyxrqXUxiaRgJDzzbg/Swt/sPfuvdKusyy5Knx6R0UdG8UFnNHICJz5NLzSH6BtPCryPza97e690icnTUtTJMKSPSDcRxMweYGIAtO7LYXfkccAfi/1917pIZanxdQaWWNJgy8TiSnPjglVraYpVtrstrq1wbXIPJ9+6907U9NjnkEdMkzunBltGhkjYA6LIdNl/FrkD82Hv3XunvGiloJT95TQU9RNJr+7rZZSiwGIxoojpv0ksBbjkW/x9+6907SZGmow8X3M8kzzokkcMUshQM12eIgC6sDcXHv3XulDS5KhmWWeq+4hgo5hDAHjMXml0hwlrqb6eQbf0J+vv3Xus5rKZqgz0iB4IJG8STM4ZtVtLspJJt/Qki/IA9+691HkpzXFw5hglOt3cxOhkUvqjCBSBcG17D/AA9+6904YqpQyilIkrKpSHKxo6yegXuyqtyo/Gn/AAva3v3XulJMqs6mGOJHnVllTyNMNVilzH+oFTwQeAbcW9+690yus1K1jr+4Z2QSXCg6DcABSCBcC39fr/h7917r01TEkBnVXWVlZqtowSpkZrA6pD/qf6/X+g9+690gsvHWVLTQgTxftmSEvM0dzwmoWDaVsOeD/hb6+/de6CvMYmKGeSJamZ55ESX7d0ni0ycNf946WH1KtpueDx+Pde6FHYW2HzmCkoq4M9UMikGK0TLTMhqo7mV0UF5gpHPPH0F7n37r3UWDD1VJLNaVi6LUJoYkRl4JSpIC+ksTzZwTzzzz7917pQ7by9ZiLVMdJ94lTE8NSlbCjRGK5D+GQDhh+CPp/Xi/v3XulBS5l3JenvHG8o0IJBI8YYnUFI/HBBvzzzz7917pf4rJHV+wkrOVQsizMugqPqQCeLX+v4ufwffuvdP65uopmWSN51jklC+MstndbLJ6U9V78qASDzfj37r3RgevuyaqnlipKuSVdEa08YRX1SRlT6TIbBGUfU8m/FyLD37r3UD5K4XHb92WZ9OqpjVPUs1yG0/uIQ9wCALErwebfTn3XuqMN2bdegz+Qxk1CqPHLJDGqka5v3AwJeOxAIsQOOPr7917pP5BKXAR/evFLRVEKqksMJCwzxMoJYXF2YE/4k/7A+/de6f9kRUmTX7rIxVUVKivLBLDURrKHA1Qu8cgPpuQbHi1/rf37r3QgzV1XXRxUsQeSmgKxoqIC/o5eWcsAf0/7D6W59+691wqKOKRxUxw/bhI7NDrL2S5LMVY8c3vwP8AW9+690n9xSVWMqKKRYKUJV07OhWcSSIrpwXMXpQn6kXB/H1+vuvdJLHYf73LU1XPI0OkGSoCOhSQO1yquzfqv/if68kD37r3U2vlrKetkp4mvAZGAOuFgiX9IiJJJ4+o/rf37r3T7RRVlVCiIRGVIXxgrol0nSTIy8r/AKwtf37r3SqyODnpaCOSlMaLJIBKRa+vjyISeLfi9/pf/Y+691lx01ZCohe8cYusJvrVWZR+4ingG1ubDn/Hge690xRYFsjNVGeT9tRKw1VAElgb6tLXtY8f0PAsR7917oFt44mpprpSQytALiaqMAaJQ5vqLqum/wBPryD+ffuvdAxnqV5dBomMtQiSeNS1wGYWLMtjci5PP+3tx7917ov27qDJI1p9MhidneMoEiUgj6AcaSb/AO8/6/v3Xuk6suSyUWuCNNFNFZ0SNY0jQA3YtwCfx+T9D9PfuvdL7YFAMplKCmRTOyVMIYEFGBY+koTxYE/W34+nv3XurntpU4wmwaakhjWCVoFEpACggQn0hb8c8g/X/Ym/v3Xug5Pmer0lpTGRqk9F5C+o3Kk/p5tf8c+/de6kMIqotC0bzGMqVVjZRzYOCf8Aef6+/de6cKOmqIJy7IGRY9WgMQTbgKTf/Hj/AH1/de6XuEqocpRz0c8LrMqBadoU1xhz/akX63HNiTY8Hjm3uvdILI0NQ9StGsbSVRnYeKR411i5RNQYjn6ki9v62+nv3XulPT7JkhpZqmRvCtLCda8aXmvqKrpsLWPNv+K+/de6SeWpm8kau8p0wLEZCzkFASUQr9LAH6f4+/de640MSU0klSkepEZRGjMBEtr6m5te4twfr7917puytRV5Sq8lPBTwtEC7PTgqSyrZlbi1uLf63+Pv3XumgLXPK1nMQPqdQ+ly8Y9LEj+v5A5NuffuvdTI2r1p71ANSkYKJEupWXm7cNfjn6g254/Pv3XusH39UwaM0YgtpUhHLqQObMeCTz9B7917pTYXKVGPq4Zb6mbxo3jQgKHsvPA/H1v/ALH37r3Ri9pZaF5EnDrLJGwYhQNLRtbUVPOoD8kH/Y+/de6MLg6yLJGKCFUjeRkBdxpjsTbSLjnm3N+PfuvdBF3Ns+CVK2skiEstIjcQBTHI31Ch1t9Prce/de6Jljoo6rKqs1qGjlqVgkln1CKAE6mYhb/2QSvH9PfuvdLWlbFy5R4KWGWZjO5gqDK3iKKNJkSNr3JIJ54/p7917pZ7hkgpNvupgadpUK6WZXskfJjPBCkkj88e/de6rX3vUxVO63iUSKyVATTEx0KpkDeM2/ABv/vP+t7r3QybMo5aWJshCJXkh1ARiQWt9RZb3AN/8b+/de6Euny0FYhjNXPFXidQaXRZ5GF29RNwRfgX/p7917pSz5eRMO9D9nDNOroBJceeFgStlBt9fofrx+fp7917powdbkKSrFRKq2EZKKuk+mI6mWMHi/q4J5I4H09+690K9Nl5sgXhqJdAKgCMQroRSgYKY2ubWtY/W/8AvHuvdJbIj+HSfezvDEgmXXIUU8c6UWMHi4t/gb839+691woc145pXlghNPUx3p9KgKH1EliF5UNYX5/2309+691NFbV1cohR0WRAHiRmIhFzp0g24F/pwbm9/fuvdLehw1a9Acu8uNo56M6pEdyKuoExC/cRL+Cuk3Hv3Xun+nq3o4KY+SOe6ySMmrVOV5IKvf1Ankg/X6Wtb37r3VXPz43a9Jh0paiM06VH3CwPNrDMZFIlUKfrwF9X+w/Hv3XuqV8HMtVl6enCK7vUIFVQAjMWshZj/wAg/wCx9+690eDE7bmoqWmrWpr/AG0CyJAgLjyFbEyf0Fv949+690C3Zjua5nu0YkDaY/7EbLdiAP8AU+of7H/Y+/de6DuhYQoluPI2vWCdNyPUjFRz9OP9vfn37r3Ri+j8BVbg3tg1igaeFq2nAiKsVt5AGA1/n8n+vv3XutovrXb1JtzYWHmNA0ZhpYpzI7nU0sQvc8cACw/N/p/j7917oOOzOx6yLDTy0yhaOJ9BlR9EkYLszxxw/VjfSRYcA/Xn37r3S3+OOZqtw061yxywSO4urppieR9JlkKkck/UW4BuffuvdGx3J/EKiikSWaNxFBdNY0OSLoCAb3FhweOffuvdEr3JNVy1dVCdQ8UryKWAcCNTzf683H1/pYfT37r3QB5yoqKaXIeeRtOhg720FAy+llJsDwfp/wAa9+690VqbfVNtXIZqmkxkOSp61WQ0FSiGlM4mHilmDm1wQSAQDfkHke/de6Lfu/c9dlsrUUdIkVBh48jNkZKdJxKs1S7qGnEjk2KhFAUGwAH09+691cN0t8isX1j8Xq2hetmbJnFyz0zMyjVNoUfao6m4Zw91NuAD/X37r3VIXYO96neG6c3lslWGSStqql/JLUK78TOqxhuLm1j+f9b6k+690EP8ZakkLhA6Mul1YrrsxKA2HF+B/hb8e/de6aJzHG7vOViikVnOq5BU8hFsP8Te/wCT7917pprkhlanKkw6xG8L/RWUC51AX/1/6+/de6EfYcmJiroPv41mhdmLkMVd20BSil7i1wDb6+/de6Pj1jitnpHBkmo/GIyGKSBXZUJ9Ibmx/wBpuLg3/wBb37r3Vm3UG/8Ar5KGCnhx1LFVoI2aSWOBZByInkZl5JsFtwf9b37r3RoIOwcfT0s9PQwQGomUhZVZYpGKEmMu3HAtcDgc/T37r3ReN89nVNDVvTymWPVMWkaIaomJAZld04J1EkC/B5uLk+/de6AjdfyW3BI9HSRV8y0VODCGjRv80GICMy25uCeef8ffuvdTtld55BJ4GlqhGpcSLULMWn0FtR1xj/Yn/iht7917qzLqDtZs6aOCepSSSanUq6aXaWEKFsUuefrYDkfX88e690cfHwo9IkYZ7sFdSCTJeX1fug3IsPpf/Y8e/de6njy0yWLu+qRbr9FIDHksBcC4/HP+9e/de6zRSoVPmmQOhJVgRJYE8qbAf639P979+69021FXBAshldQgbyKVbSWsA7Fgb8cfj6D8Hn37r3SdqaqgyzuhlAjQ+SNdZOoKASSliOOPz/tvp7917pum3LtfBweOSoiVtBeQh41OvUbXuARbj/H/AB4Fvde6Z4O0KUSwfYwJKpkHiYSLIJQCWAKoAAPrz9eT7917pY5fsnc+46KOGTwwilSKCAxxglYy3qQtzckG1/8AH8/j3XukfJVn7RopqlIpyzqFRdBZSbMrMRyxvcH8D/AgD3Xuo2I20NyVsONpoD9yzB1bUQCEAurMo4/q30Pv3XuuWa23Q0EskFX9pMaRmVydAjR/0sA76uQR9CCAebe/de6ZJc/iMLTyCGSCKaMRhJKeNIwpI4KyKLE/1NueeB7917oLsr36NuzO9PXQvAYjG0k51OHLWcx+U3BB/wAbfn8+/de6RlX838ZhnDVucjWOJgrI8yvqZP6qHsP9gB7917oEe0v5pe18XiGpMZmKeWpVXWZXlRlU6tI9CC6i1rXJN+f8PfuvdVsdh/zEM3uWlrayjy9DVPVSvR/YnWZUhCnTIZAeTewAt/rD37r3RD892JuXsPINU5qpc0S1PmaCRpYBoV9ekG9gDe9v9ccH37r3SSrIIx9xW4oPTyw1WtTEZHjiiAs0qC4A+tje/wDXj37r3SIkqGifJfcn7+OpikjuJFgdZXuVnNkN1P8AS4v+D7917oK8rh8hHUQV8slSqoGaKNFlRZJlGtdOofTkXYk24/2HuvdNWO3jU7fysP8AGYamqgacuxLs8aRoR6I2vb6nk6Twbcfj3Xujm9f954OdaDHx060qPJHd1aMMSp9CyM1yQDbgf7H6e/de6OVhNy4zK4jXQ5WkkkKuk1MHSNRG/FgTz9D9QR+P6+/de6SFRsLK7xqp6bCQ08MRheY1NTVeOOym2iOoe4Ulj/av+AL+/de6HjrzqnP7YmocVubGRLJLFDVx1MKxVIkjcDRIKtWIYf4qgH9ffuvdGgy+NpGxooaPR4oIFWdBYR/T06FKgg3AHBI/FuB7917okfam1olqavJ452Tw2Bp0Ems1arcsWH0A/Frf7H37r3Rc8zSU+ZpGGS1meFGjsyakSUD/ADjO4JuPx9bn6+/de6ArH7a3RFmnaiij+zpKjyU0t31TajZmSEG5N/rb/XH0t7917o/uyfktvnpzE0sUcdSKGP7fyaywSMpySxIIIY8BhpP+xFz7r3R8cH/NM2Tujb+G21VbUTbmVpIKeKoys9YgMkly08sQiLNLrJBJcixsAOT7917o2PVHy52/nmjC5ml8raCklRKGURj6EI5b8cH6Hm4P59+690b3AdxYvKRAtNE6qVvCGdjMSGaOTyObLze31I/2/v3XunmtT+9NK7UkEEpEdpbtdnBbUPJpAI/NtJA/2Hv3XughznTMe7JKiiqsHHPUyJIscnhR3DlbBkAW/wBf6Gw4tYj37r3RW95/Gfs/YckmboBLLivLaGlCG0SRr6lmClWW/Gkc/Q/j37r3WbZ2/wCqw0tJRZ2nmpZqNGZmaSULJJwqalb+g/H5/rx7917oeqTdFBualRNQWViE1+UKpRSGjcheTYE/kA+/de65ZLaOR8YnxNWrkII2XyFWdi2ttKrYX5/pz7917rLtzM7mxk/21VSMiCVFZkQesIR9WXkDjm5PBPPv3Xuhxw24Kv7eaGJhG0xDSp44pdQJLBU84YoAWINiCb8k2Fvde6XWPqvOhRyYSQk+p/060BsYkJ4JJuACPzcGwt7r3U2CeZtRDg6iA0ljdiebOB/aH/E8e/de6WWLyNo3kmQmYQCBTFa8hV1UAAg3a1zzcXuQPfuvdZFaWKV1EgTWp/dkAYyxlyCrAADT+DYclfrbj37r3XHJ4r7mlqKpaiCJo2QuwVYvLqVgJGCgarc6h9DwCOffuvdF73thKqfFVulWEMyGlaH1xvPG/MjWB5U2FgBYfi1z7917opWPgkxGbbHvEtG0kpjgMkiRRxxhToAJHBPGkm/1PHv3Xus0+ep2rJYq4+KSJvCG8gkZ7AhZJPGALcC/+9j37r3WWTKU2iKWB+PVKbWUBA/+qP8AgOb/ANPz7917pafxcrFQiSphN1j0Rws8rKHGpGkINwLjk8f4WuSfde6UVFvKqjqVjVmEP6G1R6V1gWZ0tew5uOfwT/X37r3Qj0G4C8FK0lSlo2sXDNG8oLXKPqOn6H+g/wAPfuvdLmGfyxpJBICQJFKalaNkVQyarc/k/Q+/de6nvDSEUgjmleoRS8sLOVCA6dBT8nSb6bXNr3uSPfuvdLHFZOekJD1Dwy+HRKyyO5AW+lbliSCDzY/1/wBY+690vMdl1rVpY4pY9bFgXLeNX0ra2jm1r/nk3txb37r3SjWkoKyLTMYZBGSJA5DvL/qkjDCxtfi/+29+690HuR64gmSprsbJDSrT3aSN5Ej8gdwSyIPqb/Qj8/X37r3UPb+TqcLUeHILOI5JCgnUAXCkqp1f4j/YfT37r3SlzkMMofJQsXhEEt0upBFhoUAfkn/H+vv3XugSzMLaTazN4y8i3VfE7C4j/wCDAAXtYf7bj3Xug3r4lq5JoHl8DBWkDqx16lW6X0cAAjkm9/8AYD37r3QO7iqHM5p9Tu5Qq00QJMkt7ItvqAbCx4t7917pBVM1VQXdZJJnAu8bL+3CVFwhBvdiT9Qbe/de6UONq8nLQfZyyyRR1AWWQDS4mCi7Np/T6bgC9+f629+691jhweXV3qMRRRvDp1V00njjdGN1TTGp9I+lyCeR/hb37r3Stxk60woZPvFqpSCaqIBCaWaIkFEFrFSQLHm/59+690Jy52OamjnijKzII43ZmUBlP9lFFueOf94+vv3Xug93PllAmaOq8Eg9HiVXUAcsS0hNj9bfS3+w9+690EiTzSzeSqE0olZ41mbnw2P67sNP0PH0/wB69+690IFHCscMeipR6cR6j5GNwWHIChgOf9tf37r3UWrq8dHTSoJL1LBtBN/ElzoC/wCCmw5Pv3Xug+qM1Uw66UsZEmdWqUjDWYrwLMOCoFuLf8V9+690xVtaEMCUqyOZCrMYyRGoQWZXItY83v8AT/C/1917p8oJqSunUVEUVMpSOOpKyM2mRB6ZWdT9bfWx+v5Pv3Xup02ZocbTz0VOkU9RLPoGQSMyTLDpGpoyeNX4vzb37r3SQqqhVqNNPWy1UbyKdTctEinV45w31sfwP9h7917rqZq6VZiZJGg1EqYxeKyj0IQt/wDb25/2Hv3Xum2apjjlXxCVQEUS8sCkjCzWH0Iuf8Of9b37r3QnUeOpsZt+j3DJD98tW6iKwH7LxtpEkoNrH8259+691DpK+DwSzxP4ZVcmOEuGe7sSAv0Nv6cn37r3UvHT5CacM7PISNcaC49BHKj+hvzxb6fX37r3TrRZaollGsSzeKZlEIAAjkQaFHB5AB4/x9+690Km3nqYno3eEL5XLp5GGjWxDOEa/wBf6C30v/rH3Xuh9xuVSNEaOOVjYeZGkDBX/SoVRwP68f0/w9+690+fxiqt/mTe3+qN/udf6Pr+jT/vHv3Xuv/VPTkMbJjqSmjrpqa8sZqoI6eVZ3YtECqzCIaQbfg/61r3Hv3XumAxQtKJ0kkhnaFT45gShitqLMl7WB+ik/1P159+6905QpCwkMjsYEh1SXiGl3ZiivGG5HNgOePfuvdQVHimBLNLHIGj8hurp4W1HUAD+GA4+oA/wt7r3XTSeJnEcjeRYVR08jONKNcuIzwG/F/z7917p2pHiijWW0ymQa5SQUD6FElOEA/DBtJ/1vfuvdLmjp6epxk9TLkIoJoJ6MU1GSfuahHB1kSDlRxY/gjgkX9+6907pMjxo7GNUjRQqJbyIfoXY/VkX6FDwTza9/fuvdOmPozXPGYQWC3lYSONCmPlXjReV1H8D+trcW9+690q8dP4ZmcEB1kkAsmpgpXS6qGN7WH0IH+w+vv3Xun5QHW66LcPCsrDSAVOolSbXb+vv3XunOOap+0SB5S0Kk6Q3pSP6aUVjxY/gL/T37r3XTPGk37waHldTeoh1sGur8gX/P05/wBv7917rwmVZC6LIUEjFCGIPDnS3p/pf8f4D8+/de6lVNG8MVPUtLFIkp9MOsNLGtyulrfg2v8A63+v7917qJqKyOwYeIAhSCSwkJPAY/8AGvfuvdSKeKOPTL5CusFSAOfU12DAfXk/4+/de6nSUt7Nr1Oq3jVRbUbGyFV/H9eP9h7917qLHAsqzalVJmQMyqbsrX0sNJ4FuBxe35/p7917r1JSyJUu/lH7YIVDddAHBMi8A/73b68XHv3Xun7MZamwuMnrq7IQwU7KDK0pVY1YJbQiG3JI/A/417r3VencnyDqMys+FwbVVBh4zIXrowwlmeEFGViv6VJBI4+lvqSAfde6KPhMFkN3ZtayWf7SjDNNUVY9UKwhACfLL9W4P5vfi/Hv3Xuhl3huOk6v2XC+zKiiramtimOSr0MctVSU6Rk+dwOVQsLEgk359+691UJ2tuTdG+s3kDUCWsFZGk4qAHaWWQSFtMgb9K3vb8kcnk+/de6LltfbFUcujTIKiSKqAlZSvip7MZZLk8X5t/xPv3Xuj07M2tQRbVmzOUanaVqqo+wop4FF4qS1pVZrfUlrf1Av7917oqnfG66psRkXin0Uqy1dLCym0k0UKjQIRxdTyp/qbn+g9+691XX1ZXz7u762bjJFaanXcCVE0NtSulLC0xikicW9BRRzybX/AAffuvdWP905jFwS0uLmM0lPU/dVOSgjbRI1MzHRAy2F2JsYwCdIBH5t7917qvTemMwdRkYziPM5lyNPE8bI8kbExqszLDOSVUOGsPpb6WBFvde63Vv5Ve1F218WsAZ4ljNbLHOFjAAdPt40QOR9QCSeR9Sf8ffuvdWEVdYsQDTpoWMQhWT9X6QG/wBh/W/9L+/de6g0+6aNZWp9IaOSYkMD6gVOnkn8fQD/AAsffuvdcZ5qXKRVJo9KVCkpeQpyASB6hyf6/wDGvfuvdQqLFVCyPJKXjMJSX7hCRGsgUBVK/kkW/ob+/de6VqQVMlNkC8S6XoZSJJQGIcx3Lj+v+2P9APfuvdB3G0Aw8UZj8sY9E6FOJGZ2IYB76ufoPybj8C/uvdATv/pfb+/4p1qKKEOIGXzIEHgjL6vLE5sSRx9LX9+690TnA4zd3Sm466nkqZKvbsVTClCDJK7OZ5jKzEm4GlSByeOPfuvdHrwe9cZ2Hg4BSzhKmhRAEBRHfx+loiQRcEi4/wBh+OT7r3QT7z2vk6iePP4+lQNBM8VZKj/vfa38bM8Y5NnDWc3I4FiLe/de6D/P1FLSRU9TVPNKYyIp7HS0aX4ke39pbCxP+B+psPde6aa0x0VAmSpqeeYVtZCiVLPraFWFzMTckFlte/8ArcW9+690T7+YDnaLBdLbexdZmosXDuXdNBR09TLPGscbQLJkJQ4Yi5IQKrNa2u1/p7917oLvjlmajcHVsuHRErUEtDlKAwqjfc0VdpYzl3JCWBP0P5P9b+/de6bt8bEkodwPW0n7MWQqKz7mBNLmJ0spuLXBW9vqB9PfuvdILA4M4nPSyVUtSJKM6pUKlmnWL9yFje/GokD8f0P0Hv3Xuhr7S3LMnWGOocdUyYms3LUxYydQG+4FMZSJg7KAU9INh9CLEcEe/de6cenPjDjuzKla99w/aR4SiWi0MrMlxZ4r/wBS7Mb8/T6/U3917o8e2/i/PtXH1VClQK2KJfGlQgX1Mx8khiX+l2sCBcj8n6+/de6NL13sODb0NNI0ZhURI1U4VdRenBVTc/1Ggm3+v+PfuvdCvl6qaTFiDzB45FUeJr620pbVEw4BuLt/Qg+/de6ZNsOhyIj1K6IU0KzanDhQOWH5uT/vN+OPfuvdV0/zQfhk3d3WNTu7AY0ybx25R1dXinp4h5KlfH66ctbkFlN+bm/v3XutM3e2S3DhatcBuikloNw4DISxy008ZiltSvpZ5FI/J4B/It7917q7D+WP8zKKtmour98ZdaYtUsuGVpSQUI0CmMkh+tyQObAW449+691sa4isxdFTQQUoE1JUFZWLETSK7pyjBTbSSfyLf0t9R7r3VV/zP6Yo9uVsO+MBUyibJVkhkpY0RiXkRXZyGB9HOj/Yf7f3Xuqv99dfbj2GqbsWreM66KtqKBNaiKHLC7TF2BUojOjte1i6D6Dn3XukdnNzwZqgOUpooFq4ZvA0qSskgZTrjJP0ZQObjkf4/X37r3R0fjd3bjMtQ0OBqqoDM4GU12Iqy4Bevp1MkdGurkq545BBN/rx7917q6jpnubF9v4iSCrgfGblw0aU2RoKu4cKsYLTJew0t9VI/BHNvfuvdIPu/C47KVNFj2VpIjWUVp7iPTZUZo+eWs1wRfn6cEc+690tpuyF692dLaOSpWkpUgSOlQltN7KNJH6f06uSb3tY3A917qb0rube28a6qmkxkVBhJHEtO0qMxfy8sEt9Afzze/1tY3917rlv2jinytXRVFZUyVUnmaKk0sYZIySiqCCTYMDzY2Fib34917qoT5G7fSh/vJ5aSUt4p46hIoy8hiZdBCqR6V1En/Y/X6A+691rS92bWpMDuWqraMxU7GWpYIjpw3kLC4/qL3P1+pv7917p/wCmN4rLUXeqGqmp9MqEhWMan1SISL3+lv8AYe/de6N3hc7jahxU0FQ5lCrqjmRlszvbWW/P4P8AsT+ffuvdC5RV9JURKyVg80LFZY4tZiu12VS6/wBQL/4nixIv7917rggrYcl5KiUTq0KCOGFSsoXy31szfqI445sLA+/de6X1bWmnoalamlrZZ54oY4KSQNCq+QekiNiL6gdXF+SCLD37r3Sdmq8pjqj7Z6eehP2kMieMSoyJJeJkkcm44/xBtb37r3TL/HK3JCfExaqgeARpWaG1KFU+jUbE3IPJ5uL39+691xx2XrMaJqCrDo8gEazk6ViVU5Xg/W/I5/p9ffuvdClic4okxNAk01PQ1miOunUF5KiQsQsSryx4YtdQeLXN7j37r3QVd54ja9c2Rx+JWWSLHUzwfeVEZEz1UMf7r6DwSG1Acf42H09+690SvrSWXFbhlwSwySNU1JmjinsGZSwYSR8XA5v/AE5tY34917o1lXNBTQENDUTS+M/uC6wxE8evWLFV+jWuQQf9b37r3UGOrnqVhWtZyukmCRYf1aFvYMBdVJvpF+Ryb/X37r3UelrpVqtclGBThAgmkibyCVpSZJtK/RRwGuObG3H0917pxlwVPUV/3VN++jubyzSBIisg9YhRBbk3IYiwH19+690uMZt7FVtXR00bhZYmVYpGKmBIuPKZSSOQbqPqLAfX37r3VhvRe3cZjMy9TPLHPDT4kRxQ30IZJUCh7IR/S/8AvN/fuvdNPdlAabzVFMmmStnZI5k1mPXFCHkjLXsHsbAKf8SPfuvdEKzu7q/HV38Hp5HmqZHcGFCsDvIWKNHKx4uPpY/X/WPv3XugQ7V7Qh66xk0lYGbJ11PJ9njYSFdwF0Ez6T+GuQb8/ji3v3Xuq7a7dWVz2Qlqci8ryVUzTBUdpVjVzqCMW+oAABubD6W+vv3XulrQSwimjkhX/KYXHm1KBGU5dREyC9wTz/jxcfj3XuhT26k02uWSWn1SUWiGKq9Kx254CkL+b3/J5PJv7917pcba2TW5/JU2gRVdHBURPNAAwjMJYSyMjyH9VyQFuRa3Hv3XutlbqDDbawHUWz5oqT7RqvFoBRoWE0ZQGH9x4yBqJBY83F/9h7917rJ56pfJ9qskUccpjcuUUvEWFi/9r6EG9yT7917psmy6rVKkUzSSQgs8aXhWJfrZyw9Ra1/62+h49+690w53cUlXrVI45xL40YU6CJQiqP2/KLEm9+b3Jvyb+/de6B7dFRUpIyyy1EEegyoDHGUMRXSIS+kjlhcE3IP5v7917pDU9bNUs0MkkVNFCsUkYeaZne1jo1Kbcm5tz/U+/de6UMMtTSRxVMZhmmrSzxRoNdXCY2MLzTQWAVBawNzcc259+690v8RXrUIsspYM0RiZWN1Dx8eVVPqH045+v0NgT7917rjR1dCtTU64nSeAhC3gljgaFo9ZdZZDpa35sPr9eTf37r3UDz4uoDU80CNTsSIJyH0x1NtaMVY+q9/UGuOSQLix917pwoPBHSzwSxxl/HGkMdOkalWkmbUrOi35+puf9jawPuvdcakzQRsJFLsgDaEDOrkgxjUG/oOQAODz9SL+690nH3DkKeS+qJvGGjV9d5dI4Nww1Ej8XPAHH9B7r3XVHmKEzNW5KpkCpIJKqlJlkqJkvaV6OGQm8tv0swtbgWtb37r3QrVG68LmMfQ/wDFmCGnWRBPJA9LUSFyXVqiOoZ21qDZmUgE3ICjj37r3UjEZYvKJ6Qx1VVEh1QyoZVRI/XIdY4Or+tr3+lrX9+691wizynIz1tHNLQzzhzEsSlBFqH7kcLNdwLgjg83/AKWt7r3U+PN/dx+VlKVcMJQqnoqJTI3kdppeL3PI5v8Ag39+691xZZp288eqoBVWY67sklrcOLfQ8H+vHHv3Xum6sjndW1zyqiRhvCouJHBC8lOeACLg/wCuDf37r3Tnt7IxYxKirr69YpzKiQ1DQGaWnga8brGgBGkH8kcm31uL+690jM1RUufzlRW0TMaBnkMc86uAbJpYgSE2Zm/QtwOf6e/de6l7bWqxNQjU1XLDPBp0uuoGUrciN9Xp/JX6C3IHv3XulDNLPUOtIIYtczGbSPWsRc6pNTLwzEm9je/1N/p7917ro4Somq4KSnglikliYtJGCiSPqJRC7CytxzcC30/p7917qPPRfYTNSrIzSxcVCsigQVB5EauvLEn835/Hv3XuokWVmpKhlWVhUhlvfUzlGUKq2BsBfkG54Jv+b+690s8Vk5paqOpZEUwOjx07v52d7E+RwARe544uOR7917pdUOWqJMh556+SOR5NXhpiscAUCwWS9g3HJH9bHm/PuvdDaclJnNm11BLNFLqgmSMQogkVUTVrJXSRb6Cwt/T37r3VN3btZU4Tc+SDUdU1WKl2+4kb0PDrvGTG3Itbmx/2w9+690jqGg/vNQVddl1p1dYxJBrdisgQaRH41IF+L3IJ45+tx7r3XKICgpVijlkWGRnQxRIIzwo4uoB03Nwfz7917rmcxmadVSGVvuqgLGsiIroolNlRnH04+vHBv7917p7r6XI0TQmqqfDJNSrPL6v90tc8XF7n6EX+v+29+69024/GtXt55ZZUgjLqI34SSxv5iSfoSPSPx/vfuvdemy0NHaKLHyy6PTKy/wBjnh1ZQL/n37r3XBq6lIVq2mKpIt4/IFSQceliX/H+9+/de6d6HM0stPFKlLHHZrrJTsvKLawcm31/2H9be/de6fmyVRX+KnplWNSLm7LeaQj02LfQm1uLf7D37r3WCaTJQ5BKGeAxmKMs4ckFSwB0B1JBH0PJ/wCN+691MZGik+3kkSKSUXmqXKaFuQQAVFrAXuOePwffuvdIredZkZMdPhYBDPjpJFm80bxodSmxJJHKn8C/Nvp7917oBsxhIse0kiBlFVAX9LMwJC3OgngEG/0+v+NrD3XugX3utLNSQ08VIUkVSKipN5BUPaxawNx+P94tf6+/de6LhlszkMJHXUcMcYhlQFzJdNCkaS8P0ubG5H+v+fp7r3S06R3Lka3emJp4ozIv3MCEqiurIWC6Wcn9VyLk/T/effuvdXqLFlKjbVJR01LGlRHTx62sAHUxgkkm3NrX/P14H4917oL6KqyOPrqiREhd0SSGdXQy6UcaGVVNxf8Ax/3nj37r3WWOoqVIBpBpkewkQkXF9RJZuOPpb6+/de6VVNE9ZYUwKhVeoikclgpC2XUzXuDzwffuvdKnbCzpR1sM1PETUxBI5UULJEI2LK5kcf2j/TkWF+L+/de6WOP21isrRUUVa0NHmJakyRV9VUQ6ZUC+Lxm1itib6ibH/Ag+/de6aqqkTb7tRPkIMrFCZARDKpiMxJDqCjMGt9AdRH9be/de6SGayuNlopf9xojld9KsrSFV8ahT5PwATbkWN+OLe/de6QtTNGtMkccIlT6vpDh4/pbUU+q/X6/Xj+nv3Xum+jilhm1mf9mVWLxqyoRqW5Grgn/G9jx7917rC1fjiJURlWSKRmVyOdSEGxf8/wCF7/159+691OizVJliBNUR04WJFpiqeqUooujhBcf4Eg3/AN6917qBIWpqmGSnKiVhrXWFL+kkmRVIN1t9CV9+691lpq2arfxMVVjINMiqImk1G7PIV+vPIsOBa49+690MOzqhaZFSplhSZZfEsl3mVgyjQEihsbn6OWIAHP59+690abayA0sEha7yJ6mHCwsjayI3blT9Dxf8D/W917p6z+HXOUM9FHGJdcbkTyrfQslwQp55+v8AX68fj37r3RAt67UyG0chUQs8ksFRK5ZCmkKL3VwW5/w/23JP0917pxwlDFjqP+KSedJi62WRVKCFV1a4dR5Y/nj8fQX5917pt3Hl5jQVDQyu3mjd2WZbBALqpS3C/TkD/D37r3RAsuJqzctQ1HpR0nYThizO7mQnUA1/z9P6ge/de6MJsXI5LDIVENNUPVR/b1EVTaOUC1/JAWueCQfpzz/T37r3Snmx0spSqYLDJLN5J5PJ43ETv6JE/wBaxB/2P09+691GMVWs4/enkhWTSKhz6iDezRn+0CLA34/2Pv3XuhFgxobHprlaIBQKZFt5nkbljxzYfVh+fz9PfuvdY6eqkp2aPyN5hHoEkbsS2p7XYNe30P8AT8fX37r3XOvoqvKUpErI/Chg9wx0HSpu/wCb8/4+/de6wQPFQ0MVK7aplLBkiBZtIS4Jbm3IP+H1P59+690otpNLU1cTVsTLBC0EkxfQg8QYu6eqx+h4P+w4Pv3XuhHz60OQngGHmkSgmZJ5Hd9TRFJfEyO686Wv+n6/j8e/de6SuRxlbg6GfJ1FdHFDBTNURR+RnVUe7FED8g/054FvfuvdUR/MrtDI7u3VLjautkqaSgeSKjWUhhFE5b0KR9bEXBv+T7917olm1Vb+NUKRuRMXiCFiLlhLYaL/AOwv/vr+691ZpR1kNNsd5fuKc5IRpTmgK3klhaJWeYzH/U3PF/wL+/de6JF2BkJclW1EsoYrFK0aIhK2RbhSpF7/AFvf/kfv3Xuk5jXjRE8jOH1h2WwsFICqi6r/AJB/2Hv3XurI/hxNBuDPUVDWtRUogqYqlKsQotWIoXQLFGwPH0JJtzf/AG3uvdbEeR3NiqXZdLCstNIftEERaXxhkjisFkitaxNyvP1ve49+690Tvc+fxmTBhrnijRppGCuYhJFGpF3J+lz9Pobj/E+/de6Nn8bqbEvAI8EZkdmUxyFCymR7ySObkgLYEC31Pv3Xuh83VUmCCop5nGqP9zyFhxFKWLRSN9dQFiRawB+vPv3XuiI5nKU9VmaylRKpBMasMAxBIDDS0fIsDYD6fXn37r3QZb1ekaMrSwzJ5vEhE7M8lPLDGFZj/rgAg/T37r3RAezoNeWqAgCv5gXkkLJGyoD/AGF/r/W9r3/Pv3XuggqcTDGkVV41eECyRpeRiNRdmcm1r8C/0+nF/r7r3TLu7tfKZLGf3fl8NHBAkSJBT6o4dMJKKNN7k6fyD+f6H37r3QC19eJAh/UkcjtcM0jrcarLrNwLn8e/de6iS1mNnoGkVKn+IIwKsqnwmO/q1D+v+2/rzx7917poqsjPNFT08zEqq6Cg0nUrObM9v68C3+t9L8e691wSOGeQ+WdkijCAamHoRWUAIByfrYgfUc8c+/de6MDsLrWXLUaZefI0kWM1zJAY7yTGoVR47wrYr9Rcn/Hjjn3Xuje7C6izMkUEv8QqVowiKxLOUdvqqmMG4B/N/ob+/de6F6Wan2RHTTU88kFbQ6zI+rUwkQqwZdRsRdfofx/r8+690n6/5T15yUkNRlD99OVMkSIlPHIy8hggPpYiwtxx9effuvdLzGb1g3RSRyfxOWaWZDUSQySuAgdiNDn8XI/F78A8D37r3TjmcLGaeJZIwxlXUpjVNcZZQ1pFa/P1/wBfj37r3Qf5DHiil8kU8iiBVYogCGR730Ar9fqL/wC2P9R7r3Rj+nOzstiKyOb7iSk8ax/Zxki8QQjU5P8Ajccfm31F/fuvdWYdYfICaSSJMzkS9RM6EuGAE6uoCAMxtbm1uP8AX9+690cfC7mp8jTh2dU1KWUuyhFRiX1RSm9uT9CL/kH37r3XDMZl4IWWB41uGvIVXU6kF1VWFr/0Bt/sPfuvdA7mM1uWOA5GninmgjmCyaIzJEshYaUmN7hSv1t/t7ce/de6DHI0+/MvXzTUk1Zjo5PIgWnEiQxLNwij/Yc354I/2HuvdKul6brqzGw5GtWulrnlWGomeoeaMqqAFlSRrg/n8j8/n37r3T1Ds+owccUdLTsWjkZSxRXlZVBFgqX4/wBsb/Qn6e/de6kHLVeOpYpUFVGwlZZNcOlY1BvfQQb/ANb3P9Lj37r3UCo7HoqlYxXVMUs0LhVVIo4WUM/9tWB1H+jcX+p59+690o8f2/t/btNkKiWpQVRp2+y0siCQstnOrjSQP7RIH4/F/fuvdEv7L+V20cRLWKuXjltK2tHk/cjkckzqz30khiSDpH4+vv3Xuq99+/OzEUWQrY6HJoy6pI0V6tbOQS2uS7D1AAW02A/IPv3Xuq/e2vnnm85lp46DIyzxrEtNogk02jT0BgY7KWv9T/vF7H37r3RPdw/IDfOSqJTDNWCWSS8bPNMB45PoGUkA2BANxf37r3STxUm492VEiZzItTU9S7fcSL5WFwLqx0sSP8Cb+/de6FjaO0KOJozNWStGJTEJZFad5gjalYRAqVUg2Bv9Pz7917oasZUfa009MKSjyNNStNHElVKsMpMkRQzEG7MVvdVuLHj8+/de6QFNWtTV80MIlkWa9KsKERJI7kh1qHa6qvJUXF7c/wBLe690kc3LPUtU0wjihejnMbLHKiNrbhYvKltWgCwt9f6/1917pi3Dn5q+kosLIxJoU8Yle4UymwJ1g39P0+n+v/j7r3QJ52nmneWpmkkMCO0SSNfxIV4IRF+t/r/ifr9ffuvdMGOqqyhrYqgKZoVDLEihzrI/TcKwN73H19+690Mm3917uxzwPDlqmCOUBjAHu0Ydv8y2o/kW4/H0v7917qzr48b3y2IpZM7lMxEwionikx03iqxVRSAgQiBCCwP1sSb/AE/r7917o9W2d+5Dc8NJPVQ0lHAgT7D7SlWkighHJijhcvpBFr2a5Nje3B917pZ73rMRj3olw+VfI/eUiNWI4cGknbl4RICF1g3txwPqD7917ouW7Jp62oNLS04JmKgpKvmmllZtJLJFp1Hk2IIAF7gk+/de6C7JbDhy1bBQUsYSVJtLhlCSSTPwQackEkfS1+P9b37r3RwumvjhTQ0KZLNYWOpBCxtUvTRgwMLujyL6rA2tcWubDke/de6ETevx22luKI0wxVIlQyoJS0UTsVkOmQWZdKkXGkKBYXt/X37r3RBu6PgjkKbRX7IrjFUSeSV8fG858aRsFjj9Nvwb8WBP1Btx7r3QKYDoz5E7Aphl6Gsq6s0s7EUd50miEbHTI5B9Vh9ALAf1IJB917oeth/Jft/abqN4UuXgpomt+5HM6uUGlAxtdb88ngcG1yL+691Yx09/MDw+M8VLmBVilnEcfkkVPJGyrd1PFj6uLngC/H59+691YX1j8y+t87UUtTLkqWCQKrMsrRxS3blRyb/Sw+v+PHv3Xuhd373vs/eWPpsbgXhqFmLNKS0Djmylg6j/ABJ+vv3Xuir7t6/wG4KeeqhRBJGrOJUAl1AMHYmxHItwL2tf37r3QfQbbO1qoCOrKwSNA0DMoCspAdtCNew+gJPH0I/x917oUMRvSs+8SiFIswkmGioR1ZZiV/TY/ptb6m/P9foPde6GyKgSsgWRo4taOoNirMHeIMyeOIAmx/N+PyPfuvdPdBteCbVHSyaq1i1oJX0Oq2u1iltX5t/T37r3TPHPJRV1ZSV9VJDNArmmVA8jB4rj9Df4EXP+2HHv3XunXHZ20vkkneOJyoGglo3mPEbMDe5JvcAi3H+Hv3XuhNxtZSSwKYXLzuNS+NHb9xTYmPVyPrY3ve5I/Fvde6daaVvCJKjS60KH7iJFPnWJyWTXf6AHVx9Sf6W9+691iXILV0sgWKpaCRGEH7aKsqI1jqQ+oA6hYgi9vr/T3Xuk5lcdNWIkFSrOD6Y1I/RHovpjHAABsLkG4N/8ffuvdEn74wOQwlKcrRQipdHWaoiYWKBSVZw6gcKORY/4EHj37r3RFa3t+lnqUxtRVCmngqn8rDUXdfykjLYen6fg8+/de6VFD2dTNVwwR1AlgPjg1PPZXVgx1NfgDg3ta/HPv3Xuhq21maarx1VmP4xQxpTvHTS0TyWqiS7L5F0kKYxwfobXFzf37r3Qg02eo5Y5o6aWNxB44nYPrZpLMzaG+gA4tf8ANxf8D3Xus0W6TRmFaku7Ijt4o2jd7Odav+LBQo1XFzf8fT37r3Sxj7PwGPWD7LLTVjyzRiSnlVI3QyRB3IZLXAbgX/xsT7917pfYvsSkyQFRDUxu6oqa7hHWQDU6G9wwFx/T/be/de6Fulz0m4MZQU2OpQtRTx2nrTINVSC1wEJP6lsb/W9x/T37r3TvjXnhkCtJNHIkg8kRDiUMp4JYGzC5H0H9bm3v3XuhaxEdVOGv5aiZB5iNX0AvbR+Db+p+t/8Abe690+A64/BYIw/3VMrN47HiIMTYgkH6E/7a3v3XuuIxtNVQyQVtOJnaNnSYEBYyWOlTH9QBfj6e/de6T0uKr6RTB4ZZKGU/53ULIoXgANyAb/6/H1Hv3XugF3yZcTM2mcIGYsQ5A1lm4LahzYfX/Yc/X37r3QO57Iz0dMlUKiPVVDSY4xrlRLamLsP0XFvqPof9f37r3QO1WRhmrQZq3xA1BdHjGoqXUoIQ9iCCbXOkkH6Ee/de6x5CaRYlJSOSBW0BXbyPNdgxbWljcE8G30JBufp7r3Sxx6vLTwxRRQ6ZIhogYCR2j/zhXxoCRZiT/vf9ffuvdNtXJPGJwPNBYeNooy0Il+mjhDY6WBJuBcWJ9+691HhRceyM0y1GuNGKxXLQzM2oLIbWNyTqAPHJ+vv3XunxMlRimnaaV46hggjdXkEQQkozKrAfg2Pv3Xuk7uHMUc4jjooxC0Max1KyzmUSy8M8kl7n6cjkfkfX37r3SR1SVUvhSYiolKiFIgNOkEKXRQb/AOutr/4+/de6UsUya/tmqEglp45ULu4RJfGmpVdH5DavwPr/AL17r3SKyFTUySRxTDSgDxmWLXoIDXVnsBf/AHr/AF/fuvdQ4Whp4S9Y7KsykGUKdQIfiwbgD+hP1/2Hv3XusM0VJFRB/u1MrsUSmKXYRMCfI7jjm/P0I9+691xohRoftUaYzP6pAr61ZgLHQth9L/719ffuvdORxReFzR1ep7lSSxGi5KkNcjm39Pzx/r+6902x4ypjqI42uniuArqLsuq5lt9Cbm978D8i/v3Xup2Rhr4WkFPNFHTukTB4o/Q7hbn6fXm4P+P19+691Fo8bW1kdRV1Ka6KA+Oar0rCjSsvAuf1H/D/AF/8PfuvdLihz0EW1qrCNHG6yzxtCrozmCTVpEpb6KpBsR/U+/de6Yailio/CYpxVVTR3aMaVjgc8pGwNxyP9t/sPfuvdKOhNTPGI4pBC5UqpQqzarggrYAXte49+691LixFdBNDPCzyTKHZwqFncN/bNzbj/D37r3S4xS1sdIoMzqsms3IcWkItdGv9QbfX8/09+690JuMyM/hgVFaHwwhZ5DKXSdol5kIP5I9IA+lzyffuvdT/AO8s3+1eT9FtYva19P1/V4+ffuvdf//WOIZ52ZdJaRQgJXRa7fpYKpFxY+n8D/W49+691Mjhd5IkqIjTxAKyVElrKSNQ1Lbi1gB/QC3v3XunKDxeR0nnhmdRGupRZGpjJqDC35DXuef8fr7917rHNIFkqlSKzEO8ZQhSNVllndhf0m1gL8gDg+/de6ZmhVqiEjUJZSqmVpAX0yrpazHmxPIF+AQLm3v3Xuldl66CKOmpotKmgp4FdEUEN41DXOkeqxJIPPv3XuuqWrikikdSElYR6GD6ZBpYPqWP8W45Uf4X+vv3XunuiqI59RYqVazAaPESUFmLD8nV/vP4Pv3XulXFXSLDDGn+TlnEjy05Mb+FV1CNtFzpvyQTb8j68+690saKOSVhLCFdXRXY6xGw8iglmD/n83tf37r3SnplglIiCqZlBJWRCxsCTpjDXDKBySfp/vPv3XunoeSyFAmoRLHEStxIXvqVSb3Kf0vwb/4e/de6ba2+lLNIx1OjhVBDaBZSeb2IF+fz7917rqlMaBbKCzadSsAR9ACXX6Xsf9bn37r3WR6t2lmCrEnpUaY42hIICoGLn0ni5v8Agf6/v3XuuFPUBrgJeyh7vpYeQWGu6gi/+P4FrE+/de6lrWgQTppGtmB1LEpccXtE1rgf1I+pvxybe6912tZNFI2sPGy6AObsLItySALE+/de6zmdDLC8YfySSNrINldHW413P01Fm54vc+/de6Dfsnt7ZvU+OFXujIUq1lSCKSgSSMVVdJGNQRYbkn8XY/T6c8Ee691WZ2L8p87vzLyioqgu2wZvtKCjd0MMYGlY5XFrvccNfg3A4Hv3XukTtvci7kDoYv8AI3M6LBJcSuoI11Ukx+ug3BB/x/qLe690zdi9gjBYo7N27OtI9Uag1EsMqLK/lcAKGU/heRf+vP8AT37r3QTR0uTrqKvGRqMhFitUUio9U5LU6qNesAkEMwYqLfQj37r3RZN67inqMrUYnCBaFayoSgWuaEKaeGOJVVxMObGxJ/xv9PfuvdZevtiqaisqJqlv4PjgZslXICBWTLNpl0P9ebX+v0/1h7917oV9xZtMqkFHiJpqXHUyJEWh0nVAyiFSr/m4HP05JB59+691Xj8rN5UlFTrhMPUIHpadft/GAWapUjzLJf03B5+tz9OffuvdAR8MMFl9z90ZHck0OqbDYmuq0ARC71lSPtI3jA9N2Go/8hE/1Hv3XuhW7v3Q0e5paGoMiVdNVyqyrINSsF8SxGP8AfQDiw4B9+690FGHxlNk8zjlkSoSH7qmSpqYCwUBn1yER3GogFl/rYfgD37r3W9h8GsTSYX43bDhpBJT00mMpZVLqVMsZiisbm1ieL/7c39+690YXcQilpgkIALsArSEkql/U5IPHNrW+v45v7917oMZqSojaWX9XjZx6RxITHcNc/W1+Dxb/Ye/de6YG3DVY+CreASKItDFU1eRZD6X0kf4+o/4/wCNx7917pS4fe1dXx040jwxlBUXJ8jkcIxT+trG/P8AxPv3XultX73leOqxoPhYQU8dOxRXWdqgAMNX0Fg3P+xP0HHuvdR4KaNKalhjhIj8lQJZkYFtYI12/qL3P9eb3ube/de6bMrRQlJzRFUmJKSBiEb0gSDRcWOq3P8Ath9ffuvdICu2Xjdx0UoqaMSClV/PHMivIskwVRouPwSfpyL/AO2917oBara2S673BBU4VZmo/KyfZBpRGgSxUhANN7XA+v0AP9ffuvdLvedbWPh6nKULTUmWFIZHpI/SVZqYSxhk54LEkcWN7/09+690UCevyGY23moKmeT74v8AcVBj1qyyxqs8qR6gLXPpP+N7WHv3Xup9FuCSl2hRU8ki1Qqo55khkbVPSODYFr/QgkW/wtx7917rWj/nEfJmt3nuvZ3S2Mq5DS7LhGVy01NOQJ8jUN44YZlQj1KpBBvcfTi/v3Xuhf8A5a+9M72Z1RkcGm4MvQZfac0GJhhpJwIzi4GFTBHKWJYqUWwuT9efp7917qwDO7W7DMtPXz52shoqejqGmElOKqrrqqSo1VEjMoIAClFB5uB9b+/de6YsbtLfktdls5JnaXzyGXHx0ZpnlkSY2enmEJHMcenk34I5vb37r3ShXZe4qqakzu7s7VZCjw5kydUhjSKlSpp6YRwFYRawKqGFr2HHNx7917o5/wASmrH2tV5ksJYqzL1lTGbJrCxyvHTGwtfSBxe/v3XujjUm+K2bI0lFoaMxxxq8qtYMIwNRcXtexUf1/wBvz7r3Q30u4qSKiSCr9aGMQqoBu7TIPO7Fbfm4/IA+nv3XupM9ZGaQrEv7SnU6ldVr+oFAfqLfX/Y+/de65bdaCKqbW4SRj5lJVQAqniNQtvrYH68XNvfuvdCzWA5PExU1QEnRhMohddUaxN+SSPp6r2P5sP8AH37r3WrT/Nw+AuGxFVVd9bUxMwpJWnpdw0eKpy8iaW8pyQRRpKrps/8AiDzf37r3WuHUZyPr7cG3tzbMzMxqqeUVbiA6J6Sop5uBIgPF7XN7fUDj37r3W1H8BPlTD3ltOgqMhlknyONooMblKWeb/KTPGpjiqPECDyQLkA3HP59+690ffsfC47fG36iirqVa2qx1LNJSLGRKoqALAK1+eVYW/wBf8j37r3VHXyXj39jMFWbYrKBUapp6qCatdJBWJjI5/LFTxuhUWZgByCQAALAD37r3Vbe3M5msfDUUGZp56ejaUQwzyNojijkZobE/hdYKKeSSLX49+69064LdVVsndGPzeIqZpGhmpDUBS4hgs3Ekhbi6n9V/zf8AoR7917q8vofunG5bbFD2Zt6rSTMYU09HvWljbQa7GxrqkqNK86gLXsv+txYe/de6MV2P2/jd25TZ1fjauUYXKJTPGdDFkZrJZWQW4IuRb6/4e/de6GaTf9LhMelJLganIiGmMgM0flMwMhCvKD+CTqAta1uOPfuvdGe2JuakotrfxI0yUctRSrKYbhRGr2ZmYuPrckra1hb8e/de6Avc+8sjJmK/J4ijp63IQzz+D7iNpYvC4WmdCUtckDUfz/Q+/de6I/3Dg8tuRM/T5SAUsuSLwyMhKyWJWGGNWb1aU4NySbnk29+691rZ/Lzr2k2vu3K0dDWUtcaGpkSdUKtOzkAyazyLhiRx9f8AeffuvdEV21Wy4PcMa/uQrLMmtSwUHVJdQGIta3HNwRxzfj3Xuje0+8fBX0kNM6UkDpG00kxVbnQGVbA2/wBb/AXPJ9+690J23+wDBNPTUjfcOzLNVNqQehiE1KQLXAGoW49+690Pu2c2/ljlklWVKdY5o1mVZ/I7HUI7qNQYEhgL2+n0Hv3XuhXq8pSZxqaoljq1qaNo3L1DR6alluUVD/RQLKP8APqffuvdN+4zkayGaaqYL5IgIUEgNVIgBsI2X0qq8ixHP+vz7917pL46VYVjpIzLyYy0scYUxqtgFYgc25Bt9ffuvdJvOYyNnmqoqtqmeFjLExZwgUvaZHUm2tbjTf8AF/6e/de66n3u9PTwUVJ4ZMnTvA71dObSY6SAlTFEW4uP7Vvzf37r3UPJVFPkLuZWmmlmVKhVOrU0/wDn5JGcgkkn1Xtc35P19+690Wbc0FVtrfdFXYqnmhjdtCySKSTosCq/kXAFr/jn839+690Y+LMP4aOtko1d1o5JmMwKRrrPKNH+n6m/IN/r7917qHiqiXI18VKE/eq2URhWARDMAHaMMwsF/Ita9wAPfuvdKOemp1rmoa9xHTU0U8NTPTtaed4AFjCsbgByWDEiwtxa/v3XuoNXU46Fq6nx1ZJNT08US0syeozhAPJG0af1+jcWJuQBfn3XusFGc1LVQTY2GZneRZY4iWZTosFjkB5A/oLcD/W9+691YF09ksj9nR1deskFaVjimhQ69UYB8baXH6QbE2/1jxx7917rH3TufISYUY+OsepgpayWrEMyrH46uZgAQ0RUkMv1H0H0tf37r3RLqCfHbo3TV5fMx01EKWGed4IkFMJjjoABIsItbVpFzcajyfr7917qrXtLc1dvbfWZyuWn1U6VVRTUEEdQTHBRxP4YYkP44ALXN7359+690HqoIn/yWFkhjY/uMLlSeRcj6/X83Pv3XulNjEyVRLGkdtWt34sY3ReSDHyATb8D/Y3PHuvdDJhYMlX08NLVo8MagsJ4CA4UGxW9r8j+t/6jkWPuvdGt65WetNHjaSnqYqGn8cLVC2UlwQwkkZOSAfzyTbn629+691ev17Hkcd1jteCtnjkdELRuXZ4ZYXJ/DkgHnngc3+nB9+6906GaOOJnUBF1MtkXSrvo4TVwxBP1N7/04+nuvdIipiqpAzTwqZTM00CuzKrgnUYfICCQQbkkm30B45917pjyYmNTHBFLLFI5gfxlNMMcrcf5wjkKfwPr+STc+/de6Re6y000tKa5KzTEIZRCumMPHKysdNuLkc24J5sL+/de6CLWlHJGyxTlhKS6sfRoDlGYcn8XNh/jxf37r3Stpa55JFhe0nklvTiUKGCg3j0lxwpFiRcj+o9+690I+OroYnKVIjEaU8jSMgF5HINkBTjg8qRYW/J9+691Gn3FTtSrBURyyNE7WiaoWNEU+lHJPLC3JF7H83v7917rlhpcJXwuKmvp6eoilcR05Myh2S7+TnkD8Eg3vexI+nuvddrHkZZqV6OtWNfL92qwsDE8IJ8oGsE2BBA/3r37r3QjVmPqa+GGSjkEbLFC0hkkWKV1/wA05UyX1g2F73tza319+690GOew6p5I4Fhp5o/GZJdd5XVnN2bUS17H6Dj629+690j2x2mTyNLZvIYkbyBHKleWbyNzx+Pp/QD37r3SvpXwmJp5mpa2oaQmNoojCjKgkQRyKQnpNySbgcfW/v3XunBKyDDQxzmtSEV4lhENJWSGphZVISSWkQgpqtcEsbjmwuPfuvdMUO6pqKcVVPqr0JYEzIsqqJTpUEHSykHm9yfpfj37r3UyHLuDKJZjLIWBT7ebUWBIJACEMLEfQcA35+nv3XulxisirwERyTwMWCNrRozGSn1iRfS34vqF788m59+691KNbUxIYnglljmZozMsrqqANb9tXNwx5J5te/0Bsfde6QGerMlTTJJRGtiRjPT1CyENFUIf06WZTyCBYjkc2PNvfuvdZsfnZYaKKgnQReZhK88pJ1Sq9ixEf0/2H+2+nv3XulUmVekMlQ6Cpo5lCh4SBY6tMhAkNwb3ubf7xb37r3Sgo6yITJOVeIMoBhV/3fGbgEKCACfpcDgW5JA9+690IX3NRU0LwmSSljmSOyFV87SRLrVnkb1DgWBvc8ck+/de6Q2ZDLEzRqZKhpC3iEhbyB/SrNI5vcfUgfQ8X/p7r3QS11JnBUNV01R4gWZXRbyvqD3SNmkvdQeCb/7xx7917oRtt0GZigpJGkAdnvIY4/8AVNywCjkD/b/7e/v3XuhRoYUjnZpZG1EEDyIukkrZm5BA5F7j/X9+690OO0sPSzUqWlWSSpZYftBC7OVYWAMqMD/ja4vb8+/de6KP8vOpI8VSS56mNII5YUacTeKklViunw06N9Tb6kk8/wBDz7917oju0CUxWaLCSpSLH1C0gFK01PSVMnpRqqoLAoP6E3F7AC1/fuvdNNDkcYsMNPUSRvWKjeJS8qhmawkW1wCP6XA/wP0t7r3XhK0M0lQKPyK0vlRLyakEZsDEPobW5+v5J+nv3XupkMlXl64T1ZnWkEZiFP8AR73sqlWuAo/P+Pv3XulrPjqSSghihyUokdSZKY05DIirdv3wwB+hB4v9PfuvdZcXjKSOOMLOgRY3JE1madr2srccAXPI4/r7917puyePjnYtJCJ4dOmKWJAEWONrqRpv+f8AD/Ae/de6TWRenxtM8UEqDx+Mxoy6UIkUsyp/qjccH37r3XWNSepMdU8ktJC7HlgHKopsCt78G9x/jbn37r3SmfMwwMKVAzElWadlLuFYEeZv6/j6n6/63v3Xus4enWkljqHkklDE00KKHNS7qCV8f1P1v6Tx/r+/de6D2q+7+1q44bzCON30vaKyE6QAXHBUXuP6/X68+690Hmf3GZsJBipqNJJqeSWpjqm1GVo2PMZA+ij8fg/7Ae/de6A2sz1DK1RTMsLTyhlRiqgM8d/2oWb+0D/W3+H49+690XPe0a1LMnjkDs7qyhQwCubaQ3+AHJH+2+vv3XuhZ+MG06um3pT1EsJ8CHWRIpK3uGTxtbkg/i/H9T7917q6eGryUW2kjhem8rRLGrB1eQRaOQQ30+tv94Hv3XukPVsTNTxRxGJyAssyRDU7ISW1qByPp9f6nj37r3T7jcNPlaWsaL7OeloR5Zmd/HIk59SoifXkf6n88W/r7r3UQRmj0yffXiCyyOhbSR47KadUPOm/A/P1559+690qto7xxeHqZpMnTxVdF4WhkpJULE6+VlGrgG/IP1v9D7917pO1u54p6qcUyTRws7fbQalfTG1zGraQAR/t/p/re/de6geWvU0080bwwOzBZJiAdZ51af8AkfNvfuvdSK+txvjkhYuJnsXHiQK4Xn0sfpyPx+P9ax917pJwkVUj0yVcsDSBytlU30t6VFgODwLC3P8Arc+6908NiF+yjR4S1SGYu4QKCdNzyLckj/W/3v37r3SHyuFGllCiHyPqFromsKPSW4IPJv8A1+vv3Xum2gxccAiqKWuUaAYpbEnTKSTo8j/X/YHj6gj37r3Svo4PvISzMgq1GiNXQBmANgisfp/W/wBDz/h7917qdJRyw00sYEJkDaAsSteMmwZRKOPze34ub+/de6fdpVMtDUNG6rKxm1opYOoUgA+Vvrf+gta/1t7917o0u28tPHFGwP7Gm6o50hAR9GjXgkW/H4t/sfde6Gfb1QmXmSmpXHlZ4lkmYBYhrtpRT9Prbm/+sPwPde6CnujY3meqqatDI9HG7t4VWRJb3CRq4sPxwffuvdV87r7HioaqPEQrKfDJ4pYHXQYlLafSFAtzaxB559+6905VWcRNuVkrxlhNEroTpbSrJ+oM354I/P8AW3v3XuiSUNbVNvF5ah1o6VqjyvOyqztAJ7CVUseFH1U/8T7917ozNI9DXVbPR18dRUQFZVqriJmhjFl8cY+hPJPP0I+nHv3Xun+oNTmadKSkcx1JYKjS6xGwF2BkYCwv+Bccn/Ee/de6dqnG1FNiaQ+JZGpwhcF28jILhpYwDxpIPB/B+vv3XupeIjyNVG2nyrURxuVZiSyxKmr0qtxq+l/x7917pz29TzVFbTSZYpTRpNeofSQzxqfQpUgWLW/2/P59+690J28M/t2SnpIcZj1h+3j8Tt6fJJe66mK/g/X6fX8c39+690F0+PkmnlkomuE0zxBV9RLqR4r2seTb/WIt9Ofde6d6fIVFKkcNREy1MkSqwNo1ZIVDMrMw0g2YEf1uSPqPfuvdPFFWVOJq6V6ujniDRSNCkiMKdo2IkDsPoWtyg4v9fqT7917ph7l3MKXZmQrpigeOgkJa5BnvEEjCAWtpA5/xv7917rW37byL5feuUqHlDRyVB0q1iqG9/SAfpzwePfuvdBvh5BTZmKoYqTHURBQrW9RcEGw/r9OLDjk+/de6sayhC7GxuSpwI45qWELMpBPldAjNIfze1mH5FvfuvdEo3NXiorXhje6+UprU3IlRyWUlf6f0/p/h7917qNTwVMZaVwpN1Yk8I2kccG/H9bH/AIn37r3RpPjbm8ti970EmMqI4Z5mVAlro7Mbk2PH5/r9Lf09+691ejkM3nazYYqJHleSKjVqZ4UYK8qRhpFJ/wBS1yBfgEG1r+/de6rvzO9d3126VTyTCEVba42JeJIzIFkVVP8AqRcWvyTwOPfuvdXtfC0x5Xa8ZmlVp4oljIjAQoLa9YkAubWUsL3sbH37r3S+7XgrcNW1tR91JUQzNJMQDp8MTxg+MrcfTlhwTZh7917ojWVM5rpK6oZsbAJvO9TMxDVMcZ1NDTQnkswI9QNgORce/de6Su6szUZiCGGnp4abRFNfyyL5p306o3lcC12UgW49+690SzcqGsqa2lqoxJpZ2lC8ywopIZgx+ovf6cW/3j3Xui/ZLImEzUVK2rXUSwN5E0x+EgafG5PDf7D+vHPv3Xui970nqVysgLn9jTDpaGwFibqCLE8Ecn839+690iJWkaQM5kUqUWOSKz+gsSwkv9L2P4/17+/de6dKvH1VLQwVyovhrFlCtIXVvqAhAH6uQebD+g+nv3Xuk/FOYz5ZlBLEIQoLLZbXsfx9CP8Aeefofde6WG16LHT5ylbIsVo/MjyyhhrggNtL2+jXIItb/G/v3Xuj0dOYOGSpkNNOUxdRMskK1EIi8yagNQiP6SQByOf8T7917qwfa+PGUwlZTYdYYGok8jlJQs07RgFVRT/ZNzzcfkfj37r3RXe1cFuWQ1VNDBPE6u0xaS+rysuq8TC+r/A3P9PfuvdV75ygyEedyDZZpkqxIxeRLjSYwEUfj6gC/v3XulxsfsXKbfkSNqqqYrMYzYjxmMpZuDfiw+n0+p/PHuvdHk2p2LhsljaOT7l5aqWGMMkjuzIzL62CXJtb6c8c+/de6W8QXIv+zEJ3nZUhaRbo7m1ub8ccW/r9fr7917pTDCy4yUPUmSkl/aKQBl1sVOssGH9kn6i30H+t7917oUMHuiopDSiUMyglVB1KvpNwQ4BN7Wst7/049+690d3p7syrp4J6XO5ArCohFJDKZJGkVwulVJIsALEm35+p+o917o6W38riczj5qmq0lVVRSwxyK+qQC3qJv9QLggADi9/fuvdOcJoYIZqVpzDDMyz1tKwR4jpW0ILLb1f1PNx+Bb37r3TuNxbVRoYppqdo6VYqd0BijEUd7iSSw9RvwCf969+690/jeuy4zKKKeLxxsGQzOGVGjAX1/SwY8i9yT+ffuvdJut3jtKR2L1UcUxJcJH4w6ljzrbjUp+ot/gCeT7917pL1+4tp1LrTxsalSjCRY2Qy/W9ypuBb+t7XNrA+/de6LJ2hldibaj/ilVXU0a1BkCBZo1awbTpLaQCbi36f6W/p7917quHvPvfAUlPVUuPzTKGppFkWGUKywqvCrKw4+vJtzyBwPfuvdUcdz96SVdZXfYZWrmd5ZERjLISF8mkcIQGNje9v9cG1/fuvdFCyGYzuXnvNUzOk6m0esk/W2pje5/Nx/wAVufde6e8JtepmMrVkcsaql0mUvzJa6qmm2o/Q3Nx+Lce/de6GfAbPkr4ZXlWSQU8KT1FQYgCyqv8AaMtx6QPoPrxa3v3XuhI28tFSU5jgp4mcSACaSNf3lIuLKQLAj8EEg/n8e/de6VsE9MqxU8lHLT1YqT5KikeILPCwtGh8n0/4NqAA/Hv3Xuls5homjr4oqEzGA0sdHERUMGCmNnmdTYn8/Uc3t/T37r3SGajoFnaSahnqmqDKnhMxgiEzm3kYKoNl+o5/2/v3Xuk1kKGmwUdR9zTUtXUVMY+zikn1eORl0mcuCNTL9LG5vb37r3STxePpK15DVijilTySGaecAiMIdQdTe7WPBIP+sTa3uvdM1ThEqJmKxRtEU0rBN6BIQdImQEWYEHn6f7z7917qOnW+mrp2WON4pmVvHyNPH+6tFtJFz+CPp+OPfuvdCRD0rUU1HLkYv8oecC9IHLOdH+bsSAFP4BH+2/I917oUupNrbopc9TQimrZKEVET1EQZuFQ/oa/+wHH1/pcce691bxt+ikXbeKx9GsSrTk1FRJKkSmEyx3WLWpUm9r/k+/de6Sm4cvHEwpY4ULQ1Np5CQkbyabPIAGJP+HIt/Q/X37r3TBSVKkGRAyyxMRDNKyeiQDUtpAtwT/QEcE/nn37r3S/642g+fzSVzLG1S7+VYaiIDXOty7Ryva4+nOsfng34917o/wDteKpw9NDjYZEJtrqlDW5iAYK4BsRe9uSfoDxwfde6WMFdS5GqSGuhhWpMytdVRfMAfSA62+l+b/j+nv3XunbIbKo62L7k0sTyOWUMCFjJBumlrXF7m17j6/X37r3SKyuHoqOF6afGUBAVTJMFE1TAEUXCMllGoX4Kn/WHv3Xuglr9g7T3FTV0NXtqhaCcPTmV4Eu6zA+iM86WZhcmxAsRYG/v3Xui4bq+NO16mWOOKjXHxrULG1PTW064/UVDot76QOSeSfxa3v3Xui89i9S9ibGzMmV2lBWvilKvTQRSFnSAKAqSabEvYsWt9PwPz7917oYOj+283rhxlfWyUle7iN4pwfKShKyIpLDTqvwWB+h+vHv3XurJdpbu++pqemEqTRuwiZGkCK0mko6yM17Ef0+h/p7917pd1+OpnKVL07VFV4UURmINHojAEmhfxa4CkEX/AKW9+690zz0dFRVFLHj6f7tKh9MscQaKWIyi8l7m40f4c/48m/uvdCfQ/wAS2tLBURVbTUE0SVbSs0cuhWUIKdr206eQOCT/AKwHv3XumWn7OFDnnm8k0WmZ5GWKQNIqqLlm8ikKCSPp9R/Tj37r3Qp0eRxe74kqppFSeaNZpCWVKok30GMLYlTa5H44J+tvfuvdMdZi6nHzaqUa4442IYkxyJpOpZTG+pT9b8AfT37r3U7AblyVBUR6jO6tKgSUHUCSTYootxaxY/Ucfk29+690M0tfHWEVLSLK0ixo3jGkMSpGhmW3/IX9Cfrz7917qVR1ckE8ulUdijRyK8wbQVW6KoHAVfxwTybk/j3XupcOutOmdYpNQBvG7ItpHCkXv9AFH5/J59+690h977Nw+Tx81JLpmStppGkjlDNokiJQKshFrEHkH/X59+691RF8muo8nsDc2QyOLpymMyMwiRY11LC0huZBfkWvbnkm1/8AH3Xuipjdc2ORRMHXwpEkirNq0iMm9xe4P9SPwR+b+/de6W2M7oakjeIVeueyukas3jME5sVkZb8rYfX6n6Ee/de6F3andteIqmFKp6iU07m1MC9kHqDvI1wSE1f0/H4vb3XupVd23maasklqtTI8QuPKTLKskNo1jVWJIUMC3A5t9OB7917pEw9v1UcrVNa5ngpqZxJEk3gljVgUR7MQf27DUCSTcD+t/de6Fnr/ALrzNRKsUM0NNMB5Ehq52DMBZLx6yDYqVPNzYGx+nv3XurHejezpspEsNULNFy9wUj8hY+pNVidVr/U3Fvzx7917o31PkxXeKYxtCZ441MgHqCav1IHvfgc+/de6XdJXvSTNGKmRvPGCgjkEMi3AW7cG17c8D+nHv3XulnimWeRVkmZWWIM8hGsckL6ZLc/U3F+PwP6+690pWWhWeVIZi4CeJZX1fuEgMTYCwsf8Pfuvdd1EIaJQZAY2biMmwYgBbAC3J/Hv3XugM7X2YMrRy1NNEqvFEdSgaiI1szaefr9L3/4r7917olORU071MUyOtRBqjlaZWEF0v6j+AbG3P1/H+PuvdBPlKOeeXzUdO+hGHjnOmGLWj6mIAva34J+v4/J9+691KNOIIqGOokaedvFOzRksih3JcVBJJt9Be9uPwfp7r3S4w9ZH901XjqkUclFGxE5ZWjclSsqRqwswFgOQffuvdR6nIh2jFTTgF0lDTONUTzG7RzMFsQQdPAIv7917pl+8iNLM8uSSB6PQbQlTJPUyHSUQgcgjg3Btz+effuvdcPv6RIPuo6h5JBGqTQzx3dW4LKLgiw/1v9j7917pH1NbG00jrBZ5pA8kUSN9DdTyfzbm3+8e/de6U0lDUbXrsZXy08fmaOOvgEhBcmRdSlozfkAm/HH1Pv3XuoFfJJlalq4a4nnkMjrYWuzFmWC9rA/X37r3UStpZAIViQo8jMoka8YDDlQWXk/1t/xv37r3TXkMZVySpHUTkLdUmaxYaR6zZPo1rn6D/evfuvdYFxVLGdJkmlSJmAfSyxSXFwq3N7H8/wBB7917rmtIqSxqEWAkMQQwJUG/pU/1/wB6Hv3XupdNRvH+6Jry6gyjyKVNm5Ug+kccEkc+/de6UVPm6ePyQT49ZKqoSSCCrBAMDKdJNz9QR/S3v3XuoU9dEKSChLI9NqeQhoxHIXBuVFhyL/T/AI17917rDBlMe8MlLWtLGhYvHFCbhnH0JjNgbgGx/wAPfuvdTf4bjqmIyUtWgIEjiFw0bq59Nn/qfqbC4/2Pv3XumMwRyR6iJBZmWSezMVaMGwAB5IJvcj6W49+691NoMhFCwhhZWKqsbuylStiSCJFNxb8kf4D/AB9+690oBn6tGjbxuY0X7digdX8Qs3n1X5+lufre349+690sMPm6ashEck7olyFdfTqVONRU3/J+lj+fr+Pde6Us254KGOMQVMbAJIqqqoS/BQlhJc/S9v8AE359+6901f3si1ata/r12sfp4/H4/p9fzf37r3X/1zox0yNBHUl2JibTV3uGB1WsGblg1gfp9Sf68+6915shJk3dTMsUEcbiMLGI3cKdK3IAva1uDyP6+/de64UM1NRzO8lMayQxSBVEhCqwX061Xgg/Uj6/61h7917qYpaV2ik8chnSJiqysAGIBUW4/StlF/wP9iPde6b6mlhx8jR1AkvHKAsqG4j8iholU3/BII5sD+Prb3XusbeZynj1airAszgtpb9wt6gLD6seL/X6+/de6e2heFF8RjnlRV8kY5UNb6R6CWI/ra//ABHv3XulFAs1W0kULxwTmJS7KpCAkC6gG9vrybHk3v7917oQMTRkQI8hhaWQGPlQxIACstzza4J5/rx7917pS0lHULOiSwFEWAMDfghRe+r6cX/2A4Fh7917pW0sYhUSOJOPUqqqn1A+kgj+n4P4+v4v7917qSKzy1LQyuGmgi1JG7FBEZDq1TMOAWVrjSeQef6e/de66jKySygmwNzqZQtiBp/bX8Ai/P5HP1J9+691ggWI1Bju12YaefSDbxooF/pcX4sL/wCPv3XunSaDxizUzB1HjmkR9Df0Vhbkgj62+v8AT8D3XuocAMUjRgRsjoB5ALXuoOg2t9Aef8QD/X37r3UmGjMrpojQiPU01nZWYMCqaIzxbjUb/wBPp7917rs0EqySRyodK2ZQo0yC41HUw+t73H9B+fp7917ounffyH2v0Ttyrydc0dZlTTP9rQiVI2glAKoZr2uLWN/xex4vb3XuterNd/b0+RvblfU1jVEtBjPLKJfuJHp6eG4RY4rmwawsLfUf4e/de6FXA5enoa+CpzmNkOAp5pKOopITFHU1GoeNWNgdS6zqIP5N7iwv7r3Qvbi3HR4fD43buEp4lylRKk5rKeSX7yKikQaYJjF9AoABHF7fS5I9+690FFdTGqSqlyCK0tNJI89fHIyyJIFDCDW3Jdh9R9ef9f37r3SHzW9MnWY+Lb+PqRjgFUoaprzTxMQukeS12UAlQtjaw5Pv3Xugs/hOQ3FmP4VtqlbIyvLH99WyRyH7e7Xk8jubBSCDxb6j/H37r3Qn5mCXC4yiwVEXgo6fyy5d1caamcsA0ULgWvYlbE/4Xvf37r3SB31vPE7VwEz0szJPEuiGNiC/gYGRQ3HOgtb6Xv8A63v3XuqkO49xZTNz1FZkNcMclXNPByy+QMQhZfyCRa9iAf8Abe/de6OP8RsFBtDqndW+3aRJ8vUfZ0ryuY5YYaGMTM0THmxJI44P9PfuvdF+3Nk13LvCqyb+Mr95PJUTMRK4EDtqeTVcjkC/4J59+690/dR1/wDGtxhqUxXStp5IiLuq/ulS9rWIbTyB9Tc/n37r3W+d8XIFHQvXyIlgdt4xnUpoUv8AbDW2gfS5UW/w+gHv3XuhaMaNKSYy5gvHMtvT45R6RHY8/i/+P5vf37r3Uetx9E8aK91P00oNJuQEIYXFl/Gocg/T37r3SPqNpQUz6VhZjPIguoFtDjlnAHPHH5vYH37r3SVyeMbFyzCniYsqtEkMcYu8rNaM/wCIAsSbce/de6R9dJm6apanSNo6l4D5HlKBCvj/AFqH5vYr9Of6e/de6nbV3lXPjqajaRVrcfPLTSLIQFlDTMskxJ+pJH9fwLW/HuvdPWfORqqUVtE7uYLzSiNgA7K2pI9Q+tr/AJBtb+g9+690m8D2hSQ5H+FZPyQz1GhQrXVCWl8h1kkfQ/1/NvfuvdLvN4yjylNUBXDNMjvAEYSzM+ssxTnn1X5uLc/4e/de6AefE5bG56J5RJV0rRlprs0gCKBpVlP9LgEAGx4HA9+690E3YWDTFZGWroKMwUOSjaQzoFs01v3dMIHJJupP+H0t7917oofZPYmA2Ft/N5vOTSUOJwmKrKqQOY445GWMzLEC/wBS5sLC5/w9+691pndv7tl7e7e3hvGunkEWUzGVyMFzdkoaUyfYRi5/WURQt/oWHHHv3Xuj+/yw97rsvuyt2LFI01BuajqBG6VAVZ3pyBEWF7atBtz/AI8cj37r3WzNkMYiUUTRzFJKmNk8MvrURgEsl/wCeeLcW/B5917oOp6aTHTFqWGGqMixujC5aKSNbSatBvzqP+Fj/U+/de6Tu8K2Si2lnqqtSIJQYuV5ZIRqEYMHhJKHhtBI9P14F/oB7917oWPiZuSgrtnTtQTpHCuSybUwVLWg+5leEJHyANJWwsT+PqL+/de6OBjqmgk+2ZlIlrJzH5HJRZ5QF8kDKbWJAHP0It9Pr7917oX8dUVUrRkLGkWmNddhdPXYr6rj/Y/8j9+690ItDj5KhgQpmQRsRY6YbKxVoyAfpxe3Hv3XuplJTRGo8ICvYsITb1+dUEiIWJ5Vb2F7/S3v3XuhJppKpMfpqNImWMNIvp9IMYS54+hIuPp/sffuvdBJ2btDC7/2dl9uZqlgraPLU9TjKmlli1xMtTSyoZNNiRpYBja1zc3/AB7917rRC/mD/ELL/GLtbNolE42puKtrJcLPFE/iiRtLSRCT6IOSVBt9ePoPfuvdIb4R905Lq3trBmnyQosTVyRwVNOZjHHNHqMJ8oPFyAP+It7917rcA6R7Nwm+cRi3pUR6KeBFjmDRszSvGxkDtqubOX03/wCR+690VT5l9XT18024mnnpcfLRTxzhIjIZnCaeI1vpJIP0sDwR7917qgDvaXHw18GKx9NWQ42gpoBJrBjNRURS/ceRR9TZy554B5/N/fuvdJLFU6bsjfHpURYuKKi81Q1S6xyzyRs0l5H/AKkm/H1+pB9+690Mfx37gyvWO94KGasin29VJLj8vRhklp2oqmJ6dqplbhilg7X/ABb/AF/fuvdWZHdw29vfr2vpZYqvrrcgoq6neglFVR4vJSsBWQK920QqxYqCeOBxa3v3Xurw9srsSi2rDWZDw1cFdQRL91OEJaNoRLE2pxwCSCGvYCwP09+690HW4t2U+dpRhtvUExokK2nQ6BK0ZCiUmI2K/RUsQCRyLH37r3TVkDLhsXVVbRiCVYFlkqZStoZ2GhozEOXZrc2+h+gFufde6rv+QfY9Xtba+Zyz1E75KcyR0onIPpc628RPOoi1vqQLAj37r3Wtt3B2FQ5Xc+4qrNMZspkZWaA6uUY2XQdNgSABqPPN/wA29+690VLJxlq5JAlh5FZQCNdh6gST/hz/AIf6/v3XulGcwYaJYmZi08njaaVmLxkqGDxkG/HH1uP8D7917oa9h70xNRUY3bmNpCzIVknyDRmSatqJBYgXF+CbWAtYXta/v3Xujj4SirMHLSTVEcigwNURtOoh1v8AQPof9QA4AIN/x7917oRsLlFqQZpdAEcocCR0hRmF2LAP9f8Ailvrc+/de6zVmSjkqJZJJ/3nimaiSFxJEF1GQouskM5HABFrc254917pHl835qaeGVk+4d0ELCzJ5DcqVSw9JNv9h9Pr7917p221snfu992U219q4ypzuXyFRFC9LTRM0aEkBKqRkBsov+ogC/Bvb37r3VnHXn8pTf8Amgu4d31zYGGYRPJSU0bPJ5fGGaQk8EEra3Fwbj629+690PWG/lrbHw6TR5aWprRGwlneVXhkqpGc6RGOCBfgj8Wt/r+691Krv5f3UOQniqMlikWOlZvAVkSSUuq+O73OrgAD/H6/4+/de6RWe+AW3MlGtPhmeKFX0rG8dh9sCWcu4N7gm1v6f7H37r3SbpfgBtXF5B6uplfUkLkvG6KwVVAeTQTcEciwtf62+p9+6903V/ww2XVRmhpaqZNavaSWJVQiQ+NGkceorf0i9rtf6ixPuvdBFv74Jbs2jQx5PbohzULK7tDS6WqmUCzqYohclfoV4ta44sB7r3QE4Da9VsqWrg3LSpTSTT60jmQq+pV06VEiq34+v0J5H9B7r3Q/dN/b5rJ1uQngkFFRRyqYCksf7SOQHkcAgj8j6cW549+690U7u/flCu+6iOiifJQpVSU8mOimDNAkTg/dtExItc/7zx7917pLdz7h2dtTp3K71niixmbrMWcViKWVfHVzVMqaRoePllCWP+8E+/de6pLGXDytUyxq6VD+QuQpdfIAwKn83+v+8D6ce690+0NfDI0MawhRI5UPLL+0ARcHT+Sf8b83/Fh7917o0XVuwaCeWHJ1srOkn7ZKMrwRl/SzyqPoOBwAL/4EH37r3Rl8b1nAqt9oizUkpLNUpDr8CxkqVRFHLH6i45H+39+690O/Vuz6Cn3FR4+OeZ3rRHGwmianRGkcRRxeMWu5tqJtyb/QC3v3XurbZaCba+CwODr4plWloonVplsJU0+W6qQLEk6j/hz7917psGUpsjVpKyLSUzxtE4jIlgLRDx6o4lGpddtVySbm4459+691xq2NUj/awMTAmhAbm0SrZZlBub25+oueDe/v3XukVWpJE0KSwS1o9TeR5njKq/6CFBUCxsf8f97917pAV1EaaWpmLI1Q13fzyIonjjXV4qYra7KTb/E/W559+690HtTSRo+gTMXlP3JjmYB4y8fCIQGU8fUWABvax5PuvdPlLHLNHSxVNPCsscWijkhjTX4ZGbXTzA3Gs8aWJIUWJ+lvfuvdPUAnXD1dV/ksf25iSVJ3PkIZAUAAFyy8FrfU34twPde6QNVUmpkCvoeYklpAhZ3j1WsNXp+v0sLgEf7D3XupsUsEckcck7LNUSeN31sKiFVNgFSOy2a1/p+bXPJ9+690JuNejWmqKmbMQxS0PjKQKwZ6yNAkfkRmJsqHiRF5JvbgAD3XulZSbsiqICXraSr8kUMGiCFGksBw0YC/tn8HRYkfUnn37r3TPUQ01VLIq1BgdnsjSqgqBGLFVYmxFyP6/T/Ye/de6RdfjpFhrJJCpRF1mZwylTExa6uTbgcm3v3XumHFYuorUqpY4TOUh8mmSVYShV9AAMptew1XJtb8Am/v3Xunj+GSNBNCipIBErlv3B4mhN9MckhJ4ufz/rk39+69034jHUFVNWnInJOBTlaCngfzK9T9VLlrkKpJBsf+J9+690JWP2XI2GfMrJTq8SRQNAdflkdjpUpIvHoH9COOSTz7917p0hiqaDxU1SkxmVIl9QsqkMUZmkXk3B9IvwLD8e/de6UlNNT1VP6IH0q4iLTR8hkUAyAcC1/oQL/1vyffuvdSV2Nmc3RpXLRq9BA0ipU8AylBqlAiNwBxYGw5uP8AD37r3SRrtvxIF0cARmRfKIUMgLWZSV5UDg3BBvxf37r3SOyNNk4JPHZB4gwKavIIoiwMcrE3uT9SObf7a3uvdOVDK9JFFU1E4EQfUsiM0jymxNmjXkD6f0HHAHv3XuhEo8vLX00crVH6VDMuq0rJfSqxt+on/Y3/AB9OB7r3Uiqgighp0PkdtZZyCzKpY+jUPoPpdiBwR/T37r3S/wBk7SizNakbQxujyAgmPWAB+sKW9Nr8gW/1vfuvdGiwfXGOWIIaVRN4jHr0RhVueFKJYXA+h/1uffuvdIfemxzjNTDxpFG4ERYKG/SNSnSR+Ta5/wB69+69007ZqkoqmAyVqQS088QWmUFmkDkEytKBqAVTbg2J4t7917py+UPX57B2KkuNnSc0sKSxvNGhKK8PNi3INz/S4/H9ffuvdUUZ2mr9m5WuxdVVmQxO0n25qJAkzRtrVXJY/wCBt/xQe/de6Rr7oq8owp3pIInVi8dQhRp1ANzGbD+pNhz/AFv7917odtsymqxVLMVUVKxhZCVDkL+Rdf0Hjm/+uPx7917pfRybcxtMtVV1ErVXjIEHiRtTfVVjk030kgXb8H6fW3v3XukLntwrXvE+HVKclD5I7KJvuEk0qYLjlAP1f7cg3ufde6x65YaJhW1jRVTR6IlRi8ZnBuXB5+v5H0/BFvp7r3UWFdzySxlHQU7gRtEpCgKxHrKgcA2v9DYf4Xv7r3UJ8TNX1608n3csySBQyqphYofVo/p9P8P9h+Pde6X9LFrnp6KtJoadV8aFo2PpPpWSTUP0Djkfj6+/de6TlZeDIyxwOtRFAzq9TAS0M0BYW8YJ4/ryb/n8+/de644fJ0Ee5YJMrVstLSgqWj9U0EZSytCv5bVwf6i5+g5917pt3NVxh5ZTJHLR1bTElkBlVS143dh+WFri/wDr/wBPfuvdF/3JUGSVI6RZQV1uZVVWeSOxuiMOBx9Af9t7917pE1NPtqKgczQTCsB+4YVAuAnIMYbklrkc3/Bsbe/de6ALcFZPLPLHS08RQawJDZmEZubKOQB9AP6f61z7917o1PxVxuQqsyomcJTkCOPUuoK7EoW1twPr/sPz9ffuvdWLZjF5vA18dPUKnjen1JPFL5aadVW94mT+t7cW5uL+/de6Rlfnp4aowxnwsWCWmKqAtrkKDfj6/wDFffuvdKvZebxlNNkYMpqK18LGnlV5SYZkIGspBYk2+n4/FvfuvdJ7cklZQ+LJy0nlpKyV/tZAdbzBH0F2i4texJ4+v+8+6901xV8VTVXctEgAZNKKG450soH9OBcG3+x9+690pZpaKQQlZXp5xpYStGQr3HCa/wBIsR9LcHnn37r3TtUZOmSkpmyD00uq1OqmRXYKoF5AVtYDj/H6/Qe/de6Z6f7fIPIix+eSKQnzMxUTQ3sgULbTx9CBcD639+691Eq5TSaXgigSSGUPIhYMVs3o55ta3JIIPFx7917p0XPTuszuQ0baP0qsP7lrFfIL8EW5AF/x/X37r3SdzbNHIskM2sVTLK8ToGSKwI8SX+pPA1E+/de6f5qvaUu06eEUElJmm1I0fpEQYm/3Ggck3P5/rxb37r3TNQU1ZGEaQ+XW4TQFPmVQqsdOv8Hgi319+690pXgqKqKYUkarLEXaVE1NMGVBczFgbfi5v7917pjxNdUUlWks1/uYw6MWP7Zu1gBp+vAHP9T/AK3v3Xuh923vKKmgp0njp7eqEF9bC7cEsp/xNwT/ALA8C/uvdD7tCukeSnFM8UisGZ1LeIHUuvVdvzyLcW/p+PfuvdCZm8e+aoDT6QYhFoaZwWIm0AgMRzY6uL34PH09+691Vb3xsKHbG5JaiOmjY1M7SCSzWRydSqxNr2P1H9PfuvdBXuPOUGO2rWCzTsabxrIqkpFKYw1iPyPrwbc3/wBh7r3RGP4hlamuarp4JZIYqkxCpF9SpJKSURWHK/S4/wBv7917oz2wJTT0cq5CF1r6hoWx8sZJV43LNKJXf6L9LH+tx7917oWsXuKCmrXp3ZAshS7Naxe/qIsPqLf63+v+Pde6GDHbpxKxeOqoZ69KgxRzRgJGWRAVJjlP0HquR+eLn37r3UZVmi+7qKUCmx8kbpTMrASGKT1BJeeLfQD6n+h9+6913V7gpamnp4oKeNZKWnWJn0iPzmP9UkhP1Yk2+v0+v9R7r3SYrKmrqJIy1NGkMkqhnV9TPY+lwb/2eQR+R/sffuvdLPbUtDAy1NVOZ4VeQiKMX1lQbM30KrqP+x+n49+690s6yoxGYjSqgggWtihKS0wQ3qLkajECLXX8kcc/T8+/de6g7nyq1NL4kgdZNFL5ppnZmSSFAsQhX+yL2Fh9T9ffuvdEZ+TW6qrB7HrhVVLIZoqhI4GGhQ4UPZQfpa5YgfW/+w9+691RHmqmSuramV3R2MrSa/6g3ZibX5N+Lc/6/v3XumenkiWVHiCys5EsTDgL4+JEY/14H+8f09+690cna+4K7cHWT41HKHHREGJZBIzLIALAfW4/B/pa3v3Xui3+PxZaRH9TLUKpVx6S6sRIzAj66be/de6ESrhgq6X7eJdMqqDqsGB9F7Ei3N/9t7917pW9d1mZ27msdUQoVAq4CDEQJgY39TAt+CDY/n37r3WyF0RXQ9g9WwU00UMs5oUEuhfWGWG7oSbi/wBCLfkn8H37r3Vbvfu3MlsXc0tVTxTU4Wq1egNHCq+USROl/q4J+h4+v+w917q0v+XZ2b/GMHV0UrRvPTwNoZ7KUkDM00jj8GwHHOr6XFvfuvdGr7RrI81JK4lDmRZArFiNZWMBTKhNv7IGn8C3+x917oiXZsOVElPK9W7uq+CCNwqpGGIVFQC9lPI/JJvz7917pJTYmrpqCohrXj9a00kXqW6HTqY3NyOT6j+Bb63sPde6J9vqJKTJ5KSnqWUTNJG5UFmZpGKmIH8f1W5PFifrb37r3Rf5MQlTm4pcnUTUlGsxeYwKktQAvKlYzbkj6/7e3v3Xui8dmVqUu5KxsbO7UjPJ4jUBUlmVV4bQP03IIt9f9gR7917oPUq5IjSySnyzM6VDohJZACSAfx/X6j+lvfuvdT6jcGQrppPvZ2+0juKZWWMrFb1RRiJQP7RJ/H19+691xo6KOqBqJDdIVdynkRShYAhPUeTc3ta/0/p7917oR9pUtNNUU4qDEIgxmjMq6pY0gS5GiO2o3uBzYccW9+690cra3YW0sPjqWKMvHW01vMJtOqVmNlIKWFitgP6f0v8AX3XuhTp+6sVjaiKmeoMUMzFZTSysJzCyhwTpI9JNwD9L39+690oIuy4txTSNBVB4WBjpYKphLPFCBpUyA2/Nz/rG1/fuvdA52N19Fm4MjkYZKd66RVaSOGMKJQ7ku8NuPRwWN/p7917oBMVsGGllnGTdgYPVEv6w7ONKMVBv+Sfz/r+/de65RV1btTMxfb1AeCjZIVaNXGiOT9ccryWA+vH4BPv3Xujx9Q9j0cix1UyieSRIjTJMISqOps7Ss7EDgAjgX4H+Hv3XuhnrKmbN1klc0jxieRit/wBBLKFIWP8AAAU83t/h+PfuvdKOgpfBThWdtamIqPJyASXV7EWNrgf14+t/fuvdPsO767FeMY6KWTINOGeeokIi8I/b8cMbNwLg35/P+uffuvdGV697uztDT+OWdIpft2g1lwxUNyESP9Jtfg/04/Hv3XuhQg3vkdwRx1MWQnjqJBDFIju8cSlpCA7sCRcC5v8A0HA9+690n8jm6/F5+TGPllyJswWSCZ5VbWTInlkQAE86R/rfi3v3Xum7K7wyuPh8Tyy0ssjt5452dBUkElQjPy3FrabXBH59+690B26+5MrRxny1ZUoxTxeUIY4w1mYt+pbfgav8Rfg+/de6DWu+cGC2jSSUedpEr/t0Y01RSVv21QpBvaR1vqU2ubj6fW/v3XuqzvkZ86BvXNGrxtZUw01PIYqShSdzFDDezKAhCsxYk6tP+w+vv3Xuq/d5d0bk3dVVbxV9c0c4N4rNeKOxQkSRkAD+ot7917oLqLHV2XqEaoYVC+QFpCfQvF/3L2JJOrkEf7b37r3Qg43bHjmusV0L6dGk+JTx635v/T6Ef0t7917oWcRjaBV8WQV3qVjvQtC4REC8sxBDAH+l7n37r3StgopCsoSUrHHEhKO7Ik10uiALYMw4v+Pxa3Hv3XunDFUc0z82YoWLBorQHX9Iw/F2/wBjb6e/de6f8HTzv/EVkmpqSKOCWHyVnjmadybCONZQQePoQAb/AJ9+691Jx7GnnlLyGBVQRxWjQBCwGpVVfre97/42/wAffuvdc8h55SiRSRyEEsRdbiNgVeRkAJ/3kWP9ffuvdco8fjshSmWrhhlWlJUJIt3ct6VePkX/ANgPxf37r3SWfahqZIpsZjauetFSylIKYTK1OvpAdF5J+h+n+t7917qe+0N0S18NCmDyBqiyC5pZJCYn5CEqihDf6C3+Pv3XuhMXq3flBRRV9ftHL0tOg1x1cuPqIYBGDy3lYWN+PpwOf6e/de6HDbNPRY/EpUZCmR2aKwicKzJPpsCw/wAOL8W/pf37r3QvdSbRFdNPlWNLGsOtoKeSXQz+X6qpuuoiw/BsbWI+h917ocayeOipZqGJy1WChKwyLIjEMTplkYjTpP4AP+J9+690hZ0eeQszAwoSzKgDSie/0lbSBY/6xsPz7917pQ4WgrsvV/w+ipJZpPLFJdoo3iULZHCBALsebXv/AIWHHv3Xuje7H2fJi6cSVlE0VQxSUtKCnitbQHia4W5N+Pr9ffuvdCbHA320zRTL54g6xmViDpdwWEQUrc/S4HH+v7917rhhsvTUNesspLSo+hEmkBbyfVitj/gx5+nPv3Xuh+wufoZqBp6mULFEo8iPKrCJvxqZbA/U6RbgHm9/fuvdIPL722a2Rmovu0mnJYsNARSqqbl3IAI/wFj9fz7917oP6vdW3FXxU9XM00buxv4/thAwDFAikH6/Q3P/ABPv3Xukqd1QPFPLCz3EhhKyhJEEkilSY/qwtx9WNvob8n37r3WPF+XNv4541WxcKQVeG0gsZCrkm5HBuT/gBz7917oC+yfj9U0k0m7tsM1NkfRpjp76ZAl2NlVRo5vqJP8AS35Hv3XukfsXurK7RrTh91wzQRUzBJJpm8WoRyBGWHUv1/oxINif6e/de6sZ2Z3f1tn8RS1sORFKh0RtDUTp5fKiFTLGWNyvJ44A4+vHv3XuhPxtbtevMVRR1dPPPVyGVJhPGqPf9K6fqGK3ub2H9L/T3XulitFia2kkjv8AcPIjFQsyL4grcaWe49IvcDkg8fn37r3THNsfGyVDVwlSdgBHYlF0gga0It6lNgCQR9BY8X9+691LOIfBRCupK6KzlYRGFZSsP5EBNz6fpwfqefrx7r3SuocvDOiNV6WiSIwhrsXKt+sszfnhbX4/2Hv3XulhTjHZCijp44KaKGF0MRIKSGS50Eqh1Nf+0L/0uLfX3XunKkQQrIZYxUCQeFWD+B4XNiHaIWUWsLcXPPJ9+690+KoaFjCVEhYGWoUqwViullAAH1H0uTz/AF9+691HwlXX1NctIad0ooJEEsz6EUpGzMCTweSeD/S/H9Pde6dc2Y7xxQSo0bRqxkjB0IZXdgCWJJuR+CLc3/p7917ooffGwqLeWCraSqpIWeVHdJ2UHiNG1KhPIJYL9b82ANh7917qjjs/a21ds5h9vtR19DlPJWTS1NXIohroY0RtZL6QCt2Xj6gji9yfde6RO1un8HuevlbHZOQFlHhheYRCbWmrxWTkgG/544t7917oR6fYh6gyFXNuHG1tXhMpTCA1FLUyqKN5RdmBYkEEH6WJsGt/h7r3QN7s7CxK17U+BaSSiT9qCeWFo51S/qF2uWP6QTe30twOfde6QX8fr6mpliEKSrM+sMSwYi2rUSCPSCASOQfp+Ofde6GDb0mR8tBk8k6mOogUQNCdEvmjKxAaYrBV0mwH1HNySL+/de6sZ6P3nXrOiu5STxpGwlcktBCg0SKbgAhW+g+vAN7+/de6sw2tuGV6ek80pqYzHCY6hQzyMzLzFwRbnjV9COeRa3uvdDNR5yiSmiYQSrXeu8z2ZTa2iG5uWYC9zf8ApYj8+690qMfn4V0NP5wjzI4BKlEgb6sVte2oH6W4tf37r3Qm46qh/ad1UQmOOQ+QBAVkfx6gG55FrG/Pv3Xus80JdXmoUawdvSS7aED21ab/ANBccfTm5+nv3Xummox0lTo0s9ZJMxiaFUIMmv0kWb8A3v8AT8f19+690AnZ/VUlbR1EuCpGgrGT/K4mOkSSf2rlvwo4U/g/1Nre690RfLYXI7crZMVU0c6JDOGKs7F5fIlpVLycWXkAWv8A059+690l6uFKKWQwyzyNHGZogEkVQGF/BpIJIve/Nv6c+/de69S12Tkh0iMh1lR49C6NCfqddbWBBP8AW59+691LzeWFTHCq+SKYRqlUsksQIkDC2nQOB9bX55t/j7917pMR18k8slOTHFTsW0TKgLFwbmK4BsADwfrc/wBPfuvdKuLFVhpEn+0lKiMNGzOTI6NdfIYQebn6cf7f37r3UTFQSrk4J6uKIUNM3kYMVjM2g3eFr/k/p+nH+Fr+/de6U24svjsxUJUVCTRQU0UVNAyyGoqPBGw4klkAIJ/rY2/x9+6900RhGaNII3AkPjhuTaNVUuXLcgA2/V/Xj37r3WeRJqiVaYkhUUhNJDaZEGq6HgfgWt/t/fuvdQlf94iskNmYReWQF0R9FhpBsLsTb629+69100OoKjLLG05C0rShVChD6ok025tazEG/4P0t7r3TZXxCOrEeMjfSlhJGw8n7jJplkZ/7Nvpb+v8AgPfuvdM5jyETyaYRfQ5JexiQAhlYqPryPxz/AK319+690zGtq0kkRm/cWRWjZwNas51a2Dfi/wCkf69/fuvdKCeprJqenrG8MsY/aMaLpK2/UxSPkXv+f9b6e/de6UVDT7XqXjknqHpToCFWiLuZfq5VvoOOPqD/AIe/de651GKpoElaIkKtlhnS/kcXuGdTwfxcmx/F/wCnuvdOuPenw4eSoRJllgZVo5ghactGSJIQL2/1z/sffuvdB5UTpJO7xo1O7O7mBRGTGAw06ivB/wAb/wCv7917p/27lJaKciupmyEVTGAiNcFCWBV1J4NrXA+hHBJPv3XunGWqkmrJY8eBJ53jTxwQ6Crq2o+IWFuAbkC1wfqffuvdYq6nnp0+484DxsyvBJIGnU6tNmU82ufr7917qJ92Prqhv+v/AA817f7a3+8+/de6/9A7FdVRyzyeP0UpmaML9SjtMSnH5uv0PFhxxa3v3Xum9ZYSH8cWtg0kY1EtZtRtpufyLH+lyR/j7917qIK6ZnjR4vBJdl0xxKWZT9ZCxsQfob/04/1vde6e8ZDT0Uq1EjtPUFX0QFA4ADGzSkm1vyLjgG1v6+691kklNUk6S+IpK2r1LqKMhDK+r/YcHg/8R7r3UaFSp0SSCNn1hQEu0rEWsGtwSTb/AHm/v3Xun6iihkZSkkY0yCOVSCXD6eEDDj1fW9+L/n37r3S2xB/cJkVF8DraSM+ONFC6QZYybOfxex/r+ffuvdLTG0bSRyMtMqsZWbV5WZ0Rif3tP0Bt9OPp7917pXIoaRdUmlUUKHA9LjTzYLwP8fpzybm9/de6kidoj4UAaw1FWlc3BIPCkmwAt/rcD+vv3XunGQ01QGkhcazCusE6rFRY2P1+v/FPfuvdQNYSMxsjSLI6srm7zX/ToDnnTwT/ALbj37r3XREihH1oHBCs5ZTKGViV8ak3uOBYf7wffuvdT5KyonKvIxnMYVbm4LgrpOonn6ixP+B9+691EMkaShQ1irMzqeQzGMaEa9zx9f8Ajf0917p0hrZRLSxhY/HGmlmUKHkAbyWe3JsWIH+2/HHuvdOGWzlBjqCrragI9JTQyzz1Ex0CJYIvIbzclVckp/QEE29+691qj/N/ufc/yD7bzG0tj13mocdUmgmrIZZkpIYVcQpGhXhyDYM31Nrj6+/de6cdmdZr0rsyOmmo2kzNZTxNkMqQCZZphdtDfq9NjoB5A/3n3XuldtWrbNR5DPVSLPS4sOIKezhK6csRTgMP0mygkWuSSebn37r3SsocpVz1xztXSJDXZBwi07uENPSLGI0Hj+ouQCOP8fz7917qLlq/+IVVPRiT7WninaqqKcICks8Q163b+0W/Tc/QWH4t7917oOc7S0dbkHqTFDNVCZJKWP6CJpV8avAByukXH+vzx9ffuvdP+Cixm16CvxVFPJDks06LVTeS/wBlpGpozKOfUpB+v9Rfj37r3Qd9qb7xeLoDjaURTRUtpauqjYa2mYBlmVh/b1WDX/FuPfuvdE+3XuGHPrKa+V6Vft/uIio8gkZTYRP/AMH1Eni5F7e/de6KjvmibdNZjceEjWOkkMcc6yhgI0kJXVEv+qJsePrb37r3VjWaw8Ow+gMNjQkUJmxLTFVIjZ6qSDzVMjKBckrb/Y/7f37r3VfE+HlixsuTrA0EmVWeWjEcjNJLG8RUFrnk8c/W/wBD+Le690KnRGElpqzGpBTuZpa2kJEILuHLKqE3tyP9f/bH37r3W+78cKb7To3YFM0UqTLtvHMyyemTyhDqDhQb6hzzzyOL39+690LdbTSU0XkiTQAFZiSykksSYrH+hP0N+fp7917pLVrEfV5WkV1nItqKCwLKTySD9f8ADg/19+691JppdcRqBO7VLoYog6hkBDEoSG+pAsbf717917pMVcGqrMkzGSoi1et9Pp8gJNuORzwPqR/rD37r3TFkMNT1JjmkvXtJGaYiP/PIQ10ZWPIXgKR/xHPv3XukfT4HHxPUF6aT7mOao8wjBWOGnca+Sv8AaVj/ALe/v3Xusm2MihqjS07LoDqhWofkoh8bWRvrci9/9j7917pB9u7JE0cubxsSx1VO8xkERsXKprV0KWI02tx+R+Ob+690WfZ3yTfAGsw+5gYxTzyRrWnX5Eh8hXW5f6KCGJA+pueT7917o122N97X3fRLXYqsp6qGoRVjldon1CViWAVTcWBuOLj/AA9+690gO1aE122MlLQSRTGiMsiaG/cjjChSw0X088n/AGJsffuvdam/8035BZ19yR9J4WqeioXggq846uRIxdV8cRYf1F7j/H37r3VKOTxNbTRio8fjSSJVBY2MyMLo1hyDY8/7z+Le690JHQ2+avrLtbZu8oJXhXF5Wl80rNYNTyyCGoRR/SwF/fuvdbjnX/YWE33srDZijroGXJULzXJTUplULEUD/QX+h9+6908VuGSCopKQV1M1wKmokjlAYRGyyWNx/QfX8Ae/de6If81+5E6y613DiqSZpazMTQUEeghT9lWzl6lhKt7My2AA5BIN7fT3Xun34Fdh6tp42NpnIq3hamWSUP4EaQMYZRflkVvGxN7m5/x9+691bttiofIinklkWfyv5II1CCOFQPExWw4J/JuT9bED37r3RjMVJNBAI5ypR0ijiVgNL6QNNio+o4B/JP8AU3Pv3XuhOpawU1MsT6lCxl5GVSosbqGFvzf6D+nv3XupOMrqaaZJdCiSB1ZPQytKCullH0/V9Txf6/T37r3SzGUo3uTeKVxoUSngWPoX6/j6e/de6ZsrIzCJXIJeOq0tEAoUlCBYKPqwc3P9Qfp7917qtr54/ESh+Q/TW4NvxUkeQ3FRUs9VjMg8az1JeFDUpGHN25PHH+H4Nh7r3WjBvbZ+5+rd85bbmTp5cdktv5OWCVpYJIZE+3l0q6kj8jn8D68c+/de6vY/lmfKakyVcdl5qqiSajjSKlNbK2h5g5VDC4I5ufzzf6e/de6v4zWLouxdrV9BLNDNqpjxKsd4KhY1vzb1Ajm30F/fuvda6fzA6b3BiNwZiesWkjhpppmgEMKUymkQjweF9OlmP5HNv9v7917qtx0XHVSieWohUxyLIjn/ADzXu6xy/QAcrzc8Ej37r3ULKOkbJkYKs0CwqHgUgRtUOiI5U8Xb1KBySCR9LHn3XurFfhz29iN7bdm6WzsEKVEcM0+1qyobQsWRdDUU9P5ybgtLGxAAI0kggcH37r3V5PRPYNB2Js7/AEe7pJotwbUkajr4VmBWop6WQ0ulvCTy+kEoLWB130kD37r3RncNh/4BQvLBRiGCISU8IZAFdY/VqUXPGhhp5NyP639+690GfZ+4KODEy0dHIkrCwVmPDsFVhM7fUNyTxa9/9v7r3VH/AMwd112cro8RBkZaiOj8kk/2oIWnDuYhqI4N2LLzewsQfr7917qintVMRTbknjqcj5jSiVnVLSSx1BfymJmH1Gom3P04P09+690i8Y+LzcsJqZhQQxpr81mk+4aM3ELXPpdweDwODb37r3Tnu3aU2HIgeaCemanSeCaBjMSsvqDkKTpYA2b/ABBt7917oaPidtHHVG+5Mlm45paXHUMtRReGpi0ipY2V5o3N/ppFuLccE8+/de6P3mtv5nLTGtaaCSgohBGatZQ8cYqW0U9OEe9vppYi35IPv3Xugnr62eKeTGrHLHJFPJ/lEh1RKgJVhET9RwQCbm1v6+/de68amemCyrJNVSiJfCSyJHHILMroR9bcXtyfofp7917qRUbiqSYLsz5BYwRHAxVYSRZnUMTYn9X+uffuvdX+/wAn6u6hTEbhyOYnxh33U1krSzZL7f7iKipiyGKGol/TqFiVA/F/9f3Xur7ZOz+vqSjaCXMYx1VHVUSohYyGnQOhjQk2stuRbn6WHHv3Xuq+e1/kTsn+8eRjgy1KUhV1p4Q6qNHnLWcI3pP51Dj63BP1917opma77w1VXTzQ5iEPFIXECypo0rMUYMfz9Bzfn625Hv3Xulany12Rj6YYtq6IzyRxLGi2lZp9Gt2jZACOeGDN/Xj8e/de6SM/dWP3LW0L0ksESTLrklMyKjKFCyMWJ+oNwQeAeAPfuvdQdzb6gooXqqXI4wtJH4wqTRBw6oJFlLXBsfoObar8e/de64bD7tqqoQYiuqWrUSYR+qVpykEr+QggnSblr2+gP09+690v+yOi9n9pYh6yipIqTLPC08MnjCSNMI9IJJ/J4IJFyD/h7917qvXcW293dF0e6psw82Pw8eMqmnnSXxLNC2oJDDoP+dtYgfm4v7917qkXNb5gm3hlty11bLBjIKyqfyyswq56dZTLG0mn8sbRlRxYAkXuffuvdFa7W7W3J2dkNFdWzthaMyJiscWP2kKFjofQttRKi5JJI5AP0A917pB4vHUdNSGeaWnlvJ+21QZk8CKgkkjEUZBflioPP0HPv3XuoE9X4auSVIxJRtI708YDKyLqsFUP6rc25P0+vv3XuhI2t2fkMBGiQyyJDcWp5AWVgG+mlbj/AAuef9Ye/de6Nr1r8gclUVdCsVO8Nas0cKK5j+3kRjzIYiLXA/JFxxzyPfuvdH/6b3Kd0do7VxEEPnrkrYMlW1IULD49WpowbWspuLnn/YW9+691an2RnKzcUtJIZoClLBDG5pgheKngjFOYyCLggDk3uRa5sSB7r3QN0spglZFrWZYnHlWOB4SqhiGkB4BIH0FrWvb37r3S2p5JqejNZBFOaaokZI3lc+YD8vGL83/IbgfQfT37r3WKpSOWBZmCRy8gBf3LHxaWfS9/rbgfQfgDi3uvdBzXYaHzIrIFSqM66pYZpHgZUuJYnkuBqI/Fj+P6+/de6Sf8ErVkp5RA2pInkkcGKNplQaIg0hXkm17D/ex7917qbT4Gualmkk4Zm1RpTpqnjkZbhWDX4vzx9bD639+690wzQikp5460VEdYrtojl5WZkXxnj6KRY/qtx9PqPfuvdJ+CKNqhJJJqeOOKNhoNwSoN0iMb3PpJPPBPJvbge691Eq8hTxzCUlZXWO+iKCxaSJbB72uNQIta3Hv3Xumc5JImDFi8pmBX0AILFb2Dc/WxPP14+vv3XupceXqoZT43+2dyZUENgiF2/UuofqI/4r/h7917rMmcqjIzM0heJmVZ5Wd2YAAaEve9j/X6e/de6Ucm4qusohSiISlhHGLgciV1VbchrkHkauffuvdCDHWzTYejxv2FIkkZjM9SdPieKNBG6JoszFiNRUkgG9gOB7917qHUVsMASmVGVJ1A8K+cWk06AyzSGwvwfXcG97e/de6XWxMNC+mmnxzsHlN6uPU8upxYFAlgQBwwsQfyDx7917o4u1urpDQUYqII1jqD+xelMqa2XUspjUWFyb2tYH6Ae/de6bdzdU1DQE/bOJ4tcbPoRI9EJ1RyaSPpa1rj6+/de6L/AFuGpsNNNFXJUS+QuxYSBFLElSodWuLW5sQbfT8+/de6EPbW66THYGXHTRinVQ8KuQJTVROLrENV9JtyWWxIBBJt7917oH8pI+Tq2ngWNKYF0UtAzkqSeQAQoDXJ4AANyOTf37r3TMcZ4UlbyK0rOREspHrjY3IlY3IUcj62P5/r7917qPDiaWIVDsjNOFBIWyRXZQFIe92+pt+P8Lc+/de6k0+PqKaSNqdxd4mIT92QIPqWLEEgj+g4v9fp7917pQNSZSno4q1mFVTzOUaXToBZOSjRpYgHgEi1/qb39+690ZPpLcmAxmVpl3GCaCGFpBDEkoaSsGkeO6NqAX1fmxPP+t7r3RqaDN4uveaahiYRM5eFVQKUQtdC6/0IF7KOPz/T37r3Qcb4kirYKpXQmSNhPcSrZtb8sAR+fpb6jm/PPv3Xui85WknpK+Cop4WhDMjafKXdLroMZI40gi9vp9D9bEe690LOM/iGa25W42SaRElgkgDOReRwp0IWlBHNvr/vN/fuvdUY/InaWaxe+8vT/ZN+1M5edzI7RyvISt2jNgLWH5B+v+J917oEJMTXYylpapwrJUSFkmgljklVwLMso5Ci/Fj/AI2NvfuvdDRsqdqfGhvu2p62pZfKHC+CRGHojlA4II/Nvr/r+/de6WFX9tUiFnkPlp4ZWNFGSWaQkKSgHIXn6A/T/Ye/de6zYrFQQr99XJGH9fiCkFhFb0RgA/X6XNueRc2N/de6w04psjkYo3VgyAF1YQqDpcamVXBXnj6D37r3TxPPQUz1SvKsLNeM2cgq1gIyoB/SB/S3+Fvp7917pjWuq46eVccks+ltSzwx65CwIV5BI34A+p/x/rY+/de6fDLnMpSLGpiaQQqlNUVETLJpAsyRyC17n6/X+nv3XumDI4+tw1K1PURmKpq1LvIjWQBgQpVb3HH4uR/X6j37r3Qb0dNTQZOPyVgllkZm1hmazRkBlkV/wPp9P6cD8e690qK/H01bEqvX+On0qXUAMI9ROkKL/T/VH6/k+/de6ReQxtFQFIUAmhkJcOIGZOb3VrEDi/AP1H549+690HuYx1NU1ApjDTxSVSmOGMBo9asbFS39L8/W/wBbe/de6BjdGIpcGrwMlL5CHuYAJDGBzoa5PN7cnn/be/de6NT8b6mNaB51g1UkfgMpCxr69OmOx+oub/T8/T6e/de6M3W5ytqQVeeeCCO8EfqYiMavTEmv8E/7D6/W/v3Xukm4Woq5J5RI7U0umYMpKMGexOoc2tf37r3TvRyyGvSaBvt4olS4X1xkq9l1KeCw5PP+H+Fvde6UtTWz5Mw0jNJW0iFmRylhTlmDStpUDi54v9Dxf37r3UoY2OFyWh9IRZADwdOkaUZ7XJN/qf8Aevfuvddx45quIpBHfyWM6SOzGGMAsDGWPAJuSb/48c+/de6SNVTGSsWOW0I40q3qtGDYMB+DxyR/sffuvdLbF0tJRGMNOkscyIBoOhkVxbTdbEi35/H+8+/de6wZ3HrNUskKEyOyrA0bWSJQo/ddhwTa/wBfz7917pqpo4qaOGnul4Xcqt2K1DkXHnZfqAebfj/be/de6SuUmqFaoZCFaOS8jxNpjQMOQrN9R+L/ANfpx9Pde6TGOmyOSkqC6DxlrJKXVQNLaQSv154vzY/4/U+691Mpcjk6SQwVVXM7wz2Dgk6WtcBTbgAAD/AW9+690IGOzlXUu0UEkiVLUumdFADVPJDlm4IsAPzzxf37r3XKjLVMsZkIgk16PEFb6p9GLE2+p/2P+8n3XuhLooJnpw4andyqM93J0aW5cD+twfp+ffuvdDHszKSU2Qp9bloFAQktZPIyCxAP9OR+Rzxbn37r3RocDmZ5Suk6IXjDSNpIS4GlDpb6/Q8/639PfuvdAL31s2Dc1I7xr+8g86zLHyzi5Yggfn8fge/de6qd7ezNPtfF1mOZFjASTSjqDLLUA6fS30+mo82+n0+vv3Xui9bAmwlVi1rp8oJaiR55Y6WmaPVHUmU2gqKZxdQUsxYG3PHv3XujFbWEGcFNBBK0LQBkpYSQrRkEO0aKtwWe9tJ4A+n19+690s6jFpjazz+NnQyohlZVMkLPJdgUY2AUhgf9hz7917oaNsbFz+6KCqrIIo6HH00aqlXPMkJklnk0xLEhOpi301AWH+P4917qJkcVW7ao5YC8VW8uj7uKSQzBJYwBqiYgC30IvyfyLW9+690n5Xf7eJ/tWCEFi7IyF20E2Ynm39P68j8e/de6hy1U7xRssKvFGrPJoFrEqDI4ueOB+fx/j7917pQbZymLrHMFe5oqeWEqjcoJFRtaAIf6tyf6nj829+690qNv05fLlcfkIysTTGISE3CtwxKn6Dngcc3F/wAD3XulduHa9RFKmUSpqKiAQpJIxUJD5iv6CluAtgef6gj37r3VPfzp3SuiPDvXzFlklLJG11uQQNDpyRcW+l+LfQA+/de6qgqG8SEeQJr1FiBf+hA1fj83Av8AX+n0917pufWQCGRV8ZAYWClmPNrf4AH/AIr9T7r3QibE3vVbYqQXJekd1FRACRG8QsDw3+sf6/70D7r3Q3U6bH3PMK+lqIsfM0ySuk9iHaUg2QcD6/n/AA/pz7917p/yEmydr0xllroqqt1EvGpBW30QKPx/rf7Hj37r3Qepv85zN4+koIooYI6uAKwUamUuSSCpH0A/334917rZJ+EVfDRbaxMMswq6SSCikm8QSMs5UoIwGv8AU8M3IHHv3Xul18vejY934SXOUdBKUTQZG0gMY4iztCdP9oMSL/Ugj/Ye690AXwupcxsfc1XSPTyQ49nXyIrALxI3hX1WNlLEn+oIv/Qe690cjfG6E/ik+ma9L5AgpiTcEsUncBPzxq1Xsf6ce/de6LhvzcVPUVCrRyRVaUzKackM2liSHZ2f6m4sBx/X8+/de6Qe2snVZSGqeokDpBXLTqmvXI7yAmN4kexKKeDc2/BvwffuvdFx7XpJ4K2VYWWJZ2VrxsBeoErmWRNX1twfzb6fj37r3QDPrpJp6ipfUh8mmrMYeN2VFvIo/J+otf8AH+Pv3Xuik9jR0H8Smq3rGmqJpGljiKeO0Tcawt/rrDcD8f6/v3Xug7pqpUBq0TXKiH9JLXHAUuD+frdbg/T+vv3XunM0lUsjCWOcGcJWsxh48UcYZ9MZPAtwvJ5v9ffuvdSqWJY56SZCtRFLPq0yoQZWCgq0q/0s1rfSw/2/uvdLtZa6CKQwaoatpIpKRKRQyRR8l1VeAL8Dn/igHuvdLDb1SqRxSz/bvUVCyFYWkBlSdVAZHQX5DC9ibgn8+/de64ZeoyMDh+UkYFgXYho1Uaiisfxfkf09+6917a3Y9di6xZy0rhGIlGsEyKCFEYYgX5F7f4+/de6PHsvfGL3TtqOOoqUTIxq8cdOFRTokjGpWZ/xzfm17e/de6aq7a+upSppQyyySF2bQZVZEAYEJc2AN7j/Y8Xufde6S+79my1lDUwQ4qasrZbzNVI7RxGQLfWI2BstrA3v/AIf19+690F2FyO5NmvU0MEcJoJwqVE00Gt6N4mDskMxZTxcH8j8D+nv3XujX9a9lrnaaCnmr0SdF8ZIkYSsqaRpCt+L/AE9+690YilzdR4wzRho1aO0aSDzSxsWKtra4Avfg/Tn37r3UXJVNQ6wVFlaQyXalUkaI/wBQYEk35P5P9b29+691Mx2XkSOoq5a1RJGEMULOysqj6sqKQOD9bg39+690K+2O3JKegq46iqghjYxAgxqJi5squoLAAfkk3txz+D7r3ThX9w4fArTZGWspq2oi0fbvHJpjV3W4aZxYEmwB1AWP0tyffuvdF47d+YtBUtEaySkhp8bC8WujmWUlQ7F2Z5GNjqP0/AsOB7917quLs35iy1FNVRYyeR6Y1Eh8mpQfUunTISxJN7Wsf6WB9+690QbePdG5911cgarljo/ILx004jaWP8xazqIFib25P14HHv3XuktRLS5KrllrHenjfmmjLNO6va4LA34J54/3i/v3XuljhcELGJVOrT5GdyFRwOLFW/w/H+9fj3XuhQxdOsdN4zQwGFk0ioiYIyoCRwOb+ofkE/W30APuvdKalp6SLxIZnkZPW7K6llu2lI2QWuP6/wC8e/de6VFHH5WbyyPGDETAdKPHcA3GlLMCSL2LHj37r3S4NHS1GIpI3qVd4FEqhYXSRGuCxcgnVYDg/wC9/n3XupVBJWfwypo6CpgrY4yZWgUrFNGpFjM5YkmwsLLbn6+/de6a0kiq/FQVUhpYYpDNJNJE3kZ1FljjsQb3H5BHNgPfuvdKOjjx4x8MSGefKSzsHBjZkFKBdJgfwQeLf7xf37r3WOoWrxxj0mJGqopDK2kyyvGLoEbQp0X/AB/X68+/de6RryZFq1nj8rRU7BwrM5W36ljc2UWPPHHPHv3XujufGHfmw9v7jgm3NT42R3ZAYK9orICPUsgk45vcAc/6/Nvde6vB6O3R8YNw7gpqqWh2y9dM0Y01C0sqJMOLohFvoeLWA4vxa/uvdG9+QO4uhIusa6g+w2zKgxz6UjhpAS/jOnSIgCGve30H59+691rJbmjp5txZiTCUYWjjq5DRoEIVo2l4jD3NlI+trfT6+/de6HvbOMp8fg46xhJSVTR6okVw0UEpXUQzupI1G3pBt/vPv3XumWrr2mrXk/ymRyNLsAQin9TmF3Jtc2vxb/D+nuvdL6iqIfsojdXaREaVXkWUIb2WNVjAIJt+Sf6e/de6NN0ltymlrEqqnHyOqzRzOtIquamm16nQKxvqUfUhh+Px9fde6NjuSfbTF48TFJBQ30JHUJ5KmN19M6Fr34IP1vxe39PfuvdB5WU5qitPDGJXVi8bRftSQ/kOha4LfT6gj6Cxvce690l5MNUQyJLGgV5tRIkHIkLck88lvqSBYfj37r3Qi4vB1lVi5YZCsStHdEQrpUqeNd7kcnkn6gf0PPuvdFv7N633bPUyT4ueRWZHUwwNZVst1ljlQDyEEcqCCL/0NvfuvdFRFVvvb+ZkWrearMRaOWKYO8QYLovdSpBFxwTx+TY+/de6fNp9l5mjrDS5akeWEPIqIllazG5uVBBa9vr/AI2/r7917o3mws7RGGDJLBCsjyWaJZmWSSUH0K0bm1lU2NgPx7917ozGKTHZWme8cKz1IIkBv4Vib9aFWPBPHNyR+P8AH3XugM7k+PeH3Rh6yoFIIKyGMvTVURjjj18FFbQt3AH+x+tyffuvdVPb0oN59TZKSJ5ZTjIKgus7FgfCxChIwhAKrzf883P19+690otkfIzcVESmNzMjt5NLrNOWVo9VmjgJYlT9bci3HF7Ee690bHZfyB3Bl5pFqs3VQxKBLTxRyFEkkhXSsOtjYBdTE/1/qAPfuvdDBS917vjp6iL79pHjVNEkNRG6ciwimZb2IBA4HPFvfuvdCNt3s/cWR8X3NYJIxEZERpNXr4BaMOeR/UDngWPHPuvdCvtHfk38Qp58u3npY6qMypZAhiJJ0CLk3azWubG30/Hv3Xuh/XckeQM1fhWWko1nN6WvMSSFQAVaE3Bbm+m1rcA3/HuvdCDhNxw1qxw15UlW9QKKsun6oUDcOWIIJJ4FrWuffuvdLaFlMjmkESqsaulMzamGkgeRjHxqYEkeoj/D6e/de6niBbgzCdlmDMVpipZy1isTNay8nj0/4WN/fuvdIXLZmKGpqoRFULHRlHj8iASRjSQ8Uw/BHAA/pzyCPfuvdF731uOX7kxmaZPKI3RXiZkMSHUzqoI/Tezf7CwH19+691Sz819tNmmlrKeWSqqKWqKq9ODHVPA8gNjpIKr6rAc3A/w5917py+KPVmT3CuJrJ4ljNDFpEs3k8cXjUM7z2YXFgotcG5+vv3Xuj5drbEwue2y2KqKcykRFYpCi2J8fi8jhwTww9H9Pze/v3XuqJu1dvZXZW4q3E5GFVQO321QHbU6vMwBUEgG1luALc+/de6Q2P3JBAWjnlRmp2TWQwDFQWF0Rje/I1C9hxcW9+690KGC3fHSMEp60OsUQZ4ZGLGNpbnUqueLfgc/n6e/de6NH1P29R4/IY4Vtb5QqBJLOY0MkkgVS0rE8em/Fjf6Dke/de6tH637ThrKeKviq/JErLCpjkeOnUavGsXjAI+hXnnj6H37r3RqsRvmsr2hXyKkcRZYSWVihICsCV+tzxc3Nvzc8e690IGJ3RUS01RSxKkiyfstIQpmDE3CRNfkE/n62tb37r3S6xWaYOf4nNUmfxJBGJJCqIYWDRow/2PAFvqfr7917odNqZeJ4vunmj8DRmARs7FpWUnWwIF7DVxc8j6j8e/de6cEmkE4qKc3Qzh4lW6si8j0k/X8fW/N/fuvdT6hp6+0ssayyxSBFXx/pRbcyOLAX+lyDfm/59+690DW/OrsXuilqm+2p6OuRGdZfEGLszakDyAEEE/QD6fQfQA+690QDdW0MztTNVdNU000MLho46lmEkUkfBcCNlLCw+n04PN/fuvdBqskzvLCKgRUiuREk/jDCS93Yg+q36QPp/sT7917ppytfFK7pDTQlQBAZEjALsqD1ODyf8OR+fp7917rJgKVZ5Y0/zixLqMUREYWYsbGYm97j9Rvcfj37r3Qi7y3JNLTYnHJQ0tC1DTrTSVlIFU1SW1MGK2uQD+b/AFt/re690l6VYZfGkskhiUmQAC8kjIL62FrfXgfj8W9+691jdIjWFfIKmAyeSWHSPIoI1Lwx5Avb+v8AxPuvdP8AQ01JSlXpdatLHKrBlLSogcnxgNfTf8f4e/de6wTQsTMqQhnaRXiVXUMhBtfV9Pp/X37r3UpZRFFBS1MMbimcKFZIzNa2pmDpZWAv6QT9fz+PfuvdKappIaSGHKRU8FXSVECyUUyI8oZ4TqeOcn9BU8aeCPp9eB7r3SENY1XUzZGKCIMXMdQijQgLXXUIx+R/h9fzz7917rhLQCqptTSLBI1pFjTUg8aXNgW5BI4Nvr9Px7917pEZim+3i8wVyDIE8nivIr/VQrm9zf8AP9L+/de6TscsyjRI0nicMsyqpWZQhB4P9f8Ajfv3XunOhkWpKiGRYoy5UKQI5VKKDqdv8bf7f37r3S3pq8JTeFHWodx42XmQkMAjG/8AsePr/vfv3Xumyq+6hqnpchFKHCK6LISZIYCNYFybAWuf62/r7917prrqYwzI8dRBMZIgVWnvZCw1BHv/AGv6jj/effuvdKGloa+akiQTwwy6pF9SrrfWfURcg/Qn/W9+6904UlBC5aKWpljqY0aFJVBRiVuxKyLe4/2H+t7917qRHoImgigNRJEVSWZ2P7ylAxOo8k/6/NueffuvdQPszqv/AA8W+4vbUbaPFbw/q/r6tXv3Xuv/0Tjw4uUPLViZxT08QWCBwylHVbOPSeSrBhc/8Rb37r3TTFE0TSFfN5JJRJp0BEkLMWZ24AB/HPP0P0Pv3Xup0UazksySEs7xyPYeQSayUF1uSgFgfxcG/wDU+6906xA0lL4YC7TNqJIAKrE7hT5ibG2qwFv8L+/de6zUlJSTxzyVcrQxhdA8jNoeQeogFR9Rb6k8+/de6xDILEUjVDLSx6WR/Hqe2u403HN7cX5v/vPuvdPJqCDM9DAx1xg+CwVgHALF9H6gSSwFjxxf6H37r3S7wkRmVp6qBWDw+KIzNKLgKONCA3Cm45/p/T6+690JeFWWNdBlsCIhKWZ1XS0SnxBBxa3+H+PHv3XulBFDBAs8Rp9SysRG6m6o2ppeLfQkEG/H0I9+691mGinp5at4GIDLDDIJB41cDV4+DdbqeQpsfqeTz7r3UeJGllZtPijc+QWKBgrqFtpX6C9yP6j1ck39+6916Y2YLETLLERH6LIQLWMoIP4PBJtb/Ye/de6xQQQ+SRmGiWAo6l/Wwd21Mb/gm55/p/vPuvdT2kmfXpARQzXAJACn6kL/AIkXv+ffuvdNzBfJps/NwCOAX1agW0/4mw/2H+t7917p3o40d0NmJQHUUQ3DliFTj63Fif8AH8+/de6B35M7ootodObyxlLXw0mXz2ErqSAytoMMVTEytIHJB1Ak2AH+PFvfuvda5GxMbjNrV7S0rrkMvkq+EzzNToGk02p9EVvSB6Bcj6/Xkk+/de6MH2vmaFtm6shVSDIUlfDBDiabxyVNTNPGGDSkfQAMBx9PyPfuvdEZ3Lu/LbapqHAY2VoGq681bU8k+lyE9aIqfnlj9eBYC549+690v6DeFbjaaCsrqioqzNAsQkqGt9uYLSoSU4e9+OTxYG1re/de6eKTM5KSX+8lXGZaWZUlFMFcO0gT0iy/ggrz/sT/AE9+691mxdXUZSsWshpnNTLUxqsbK62aF7yAM49QNwbXvf8AwHv3XulLuTb9bR0zpTzEVVeGqK8gEPC7CxvJxzpt/sP9t7917osu+cV9lCiWqPtnVnV5FJjnnAtI0n9Re4vf/H37r3RZM/QVWRqKtIneOmhpRM2tvG0rUqXZYnJ+gsRb+n+JHv3Xugq6jxi747aw+Op3doGyEEE1OfUfHDKHl1AEjSNIJv8A7Di3v3Xuj4fKrJenHbdxcqy0yU8cTLFdY4xSxLAxb/X03/xHv3XuiXZ1pnfHr5GEEMEVLFEIrSJq/bkZNIPFv6H/AFuL3917ox/Q9HDQ1+MlUKxjzVIpqJzqRIvMdIkQ/QmwsfzwT/j7r3W9V0HDJ/oq2Ows6HbOLqOSzqspgBUX/wAfqP8AX/1/fuvdL3NRTzoLhiCwfUH4BHHKj/fD37r3SIq4PFPJJJI6maPxkRkljdQACACLf19+691gRaalovJIZNEbqZg1431u5jjjYg3H9QBwfqfrYe691FfHGesSYLM0SuCyyEhdJUFTpJ+ha41f7E839+691Or6WKhjjnTTBLMEXxEjS7EgRlLXsQ4N/wDb/wBB7917pIUyI0Ves0yOhkkWZ0/U1WxUn1j+yGJ/Nv63HPv3Xug43PtibH1qZuk8rVVOj+Fact45kuSImW/6hc+qx/x+nHuvdYMPl48vSS01TK+otJ545JFN2lLJIh1ckgfUW+vv3XuimdvfHen3aMkMWYaNJI+KrUsTMgYsUDx/Vzckf4ED37r3REEk7a+PGXkp6qOtyO145ZKqjqFaXxRQ/wCb5vxwLg344vx7917o9nUfZf8AfHbtX944ljr6QqdQu0KygOok/PBNvx/tvfuvdaiv8zzHVdD8o9xzVEZURiAQPpZVngBUoAW44DWv/X37r3RBY6iSSJjMjVEMYGli2pU/1KgH+gsOf9jz7917pNOWWthewVYXaYDgLfUOTb/C39f+K+691tbfDGopM/0ntuvaKOWqgx1PHBGXRQohjAZSD+CBcn/E3/x917pe5rcsku+48VKwp6IiSOXRMRUvK8EtSsgANhDEyBGYfkj8/X3Xuq/vmfgxm/4XSmo/iBaSRUQTF9c0iAKWX8lR6CfpwCBb37r3QifB+H+7qrTVf26CBwI0mPpp3uLsNYIN7Dj/AGH4Pv3XuriNi7iq2lY+al0iURJJC9l8SiyCJR6fVxfjk359+690cbY+elaNIZY0LUxMqSyfuCMMxYIxYEeq9xwTyPfuvdDElSWZKiZbRToGKty3HANvoF/tAccWHv3Xup9C8FS4qyCiwTPHoQkrI2jUjWt/j7917p7lxslesNQ00vOp9IUBhZSQP9uL/wCtz7917qU1Pek8jMxdFDKZ2UECMcmx/F7nng3/AB7917pOQV7CWOKMQyFZGHr5jLMnjCtbkjTb+vH+x9+691ra/wA3P4G1Nfis93HsKgh+5iMtZuKBIP35nZVfwxIgP+pBUj8W4+vv3XutbLrHeWd603ZjslSz1VHLj8nFUVUUcjQuGiFzE44/SwNx9Lgm4Hv3Xuttj4T/ACi2R2xsKmp5M+p3SkVOMnRyyq0rL4fHJIQfoTZSf6n6cfX3XuhQ+VPUOG7E2SctSUK1VdiElr6aHh1qzoLlJD9dJT8cG9wD7917rWZ7T2FnYc7kpDQNj6ctMY6VCqxUxE1go1ckW5t9b2vyPfuvdAHMZMtO+LqHKtRErGdV7WWz+M888G5/r9LD37r3T5sXc8+x9wYzN4atmpZMVWrOXLFWKRuBIiNe/qK6b/WxtexIPuvdXR7D7SbEQ7P7Y2hVVVKYYYDuqCZVYTTtqpYqgmJrOI0NPDUI66vGUfVcEH3XurVcP2/Xbr2vhtwUmRhho85TRx06iaMtr8aztphLehgpJuRYixN7ge/de6SG49v5XIx1FXHUiWiWdJIvU0juQ4EilkY8EA3sbD6fQW9+690VjenR2H3TLm66ouJqmJp5/IPFDFTwsdbQ2I5AUCx4vz/j7917rWV+T+IweI7OzmMwUHjp4K6Qh5wwErCcozgm99ViLc8W/wAbe690BNDTTceNRGoCsxYeghSTcf05N7ix+nNre/de6W1EleaJnhlMkbwml8bMxQpqNiuq54HH1/Hv3XulN1rvmfatTVRU1N5p2mGuRQwaNVBDN6eCT9Tf/XFvp7917o8uyd81W4sLKstXJRRNMhDSSMIRKoIDyrwDa50/UWtb/D3XumWvybVFRU09KFcLG1G1Q7OVk08Xidrm/wDj/vV/fuvdJVsx9pURUUcVVVyBA4EjSaUKLYmJgxFh/jze9/fuvdJ6r3UFdQlQxcSuHkpw/lKFiGjlY88EAX49+691mwna299g5SDcWxdyZKhrEqjJPQRPPDRmGJPQJWQgMXa4P1/pyffuvdGD/wCHIu26DbtNAlNXyZp2mir56ieQwQxKQYlpG5LXvY8n6c3+nv3XugIy3zV35l8lV5HIVVYs9dK61DF3SONg/qCgC2kEECwsfr7917pJS/LPegmmNPWSMLKtSfI15ryXDXINiLgem39B/T37r3UBPlfuWFxUySVDSwzGSJfLolcm6/sgC5FjpP1I/wACR7917paY75tbtRaOGOeWmgQWRUmBNtfqDOwv+r682vzzz7917pdY35ObmzmQoqSpyVVDFUNrMhkldh5WOokg6R6bCx4H4559+691Z/1Lux8jgcFkqHJCCml+2pKid6pZKuarJt5BEQTYG+pi1gAPyCT7r3VmeC7HXbUOLinzC5SeooUkcPEkbxmGTwhI1UvfUAHU3N0IItfj3XulL29sTEfIPrirwMrU8NRUIZaeaAR62lMd1Vreq17BSb8D37r3Wqr8ufi53L1puepOR25URbUhlApK+likFOy20+WpZP6i/Fvr/j7917ogSUjK8saayqSHyaXChGI0nQCB9T+P9ieffuvdTIMMshcswQgEBZG9SgIGB1La1+ORa3v3Xul/JseCKjgqq15poftaerkmSEpF5armKljnW4c2JB/JIIuCDf3Xuk1DgIpJqtI0AaFv2Ve8gtbUCXccAC1iByOT+PfuvdKvCzpt2OQ0xVshMscn3LgiOnAAUaWB9P8AsP8Aip9+691ez/LZ66jahzvYWTjmyoFKkFOtR5vK807XlannkIUC3IH9OR7917qyfM0NBW080sMSUIWeSOVURVlbyNZiXXk3X8/gXtYk+/de6CqrxoEkyI0uiOXUj2IEkX1sD/aFjzqvzf37r3TnA2pYomZzDAjJH6tKxg3ZtKn6j37r3TbTB5qiWSSSJAkv28TMkgjVVXysxQkrfSbEkf1I/wAPde6VVVjqXI4qLyTiadrGBIAYxFDqLBW021Hnlmufxe3v3XumzG4GavqxEYC6RJGghlg8jFhIXDRabAcf1IH9fqffuvdKQ7cnpsnPT/wyRYEp45JcghWSHRM2nwPHCoKlW/tH6c/jg+690HfYOKxGPSumvDUyU9NFcwMrqruQWN2sWNjzq4vcC3v3Xui0VdaspllgSCKMMxMjAPIt10oHYgjhLBQPoObA8+/de6YTF55YUmSoilBvC6s0YCxgOHFrXDXsL3Fv6WA9+691Jq6DSrzQRm4uDTuxkCBPodbG/IF78/4X9+690y0jzTvOC8fjSNmJW4Mek20q35/2/F7C309+690JuOxlCMDPlImSbLLPLTtSyKF8ML/oqVIIubW4N7/1v7917qHHSSxQo0ksUheKOqvSuPNTsFCsGiPp5sLgj68/X37r3SwwmWmjlp6en+1QOtnNZGkpjjX9WngqdTeoixb8Age/de6fqmlrp/J91F5RJNEWeGH9seQnQ4D8Wtbgjj6e/de6NT0RBBCjRV9BHWTAFIzMSvhMt2FRIISABbkAcc/S9vfuvdWX9f42D+EQ28LxANZvGou5HpIvyQoNrn6/4+/de6Zt/wCEhaCZVsnpkRZFEVtKmx9MlwRx9ByR+b+/de6rz37gk/i5gRvKdMk2oRFYvIg9QCfS/wCDbi/Pv3XukNLtuvlMCxQgwsqvqNxEiAWHN7XB4v8AW/1NvfuvdSKSgqcVUTmmoIKs1VN9tUtPBHJSw/uWL2kDBLfTUoFr2uOLe691iyG26CtilH27U1REAsDU7XomDLqZ5QTquzG11PH1/p7917pPQYx4p5KOajndEVD5WVlp7pa8ayC17Af2iSP6Xt7917p2kjgjBNPSCnibRqDM7lbDnR4+QCf6f7H8n37r3Ulqar8SsqqaVr2jDMLSfVZAqm3+2/2N/fuvddYSaox1Ssil0qHYokhlLqyg6LsOf9a9zfi9/fuvdDRt7ceRhrVUVINM5jExEjQFHdNISGIH6Xvc/wCx/oB7r3Q7VePpsfNSCpWirZqyijrNLHUsDzLbzHTbURf9DXF/wffuvdJGr2os0yftCqYSGYrGEijEc12MoVAP0gjgcf4e/de6HnZO3se1ClPJRRAhgw8oNh+UbSOCbni4t9CfqffuvdV4fP8A6cp8NhajceGo4YJqiNpKpzqRnsvpa8ZBI+tvr+PfuvdUlYWoEcFVRzolRBrWaYuTd2jbT4ow5uQCD/UAX/F7+690p6LLiWppqWSeOlooTrtoTSqBfShYre/0/wBb/effuvdCNtuBKyseqWs8kDRBFZvSQCefUtja/FiTz/Tn37r3S8mgko6yIOsFTCANISRlDNb/ADkjA3Gk8cWuPr+SPde6T9XQiTIvOgZYRYI8aKxLkcIqsLWJHBNv95t7917rHVYvG1pUzVMgmdAjxxzEMhF7grc6bk/Tgf4/X37r3TlSA4OPQsxFDGBqCli4FjqBK39Lf0uf6n6XPuvdOseUOSdWSN446df8n8ZPjKH6mRfx/ibX/wBj9fde6TmfqlrF8JWQSQRkKS8jPqPHDtcfXkD8D/C9/de6Dw4KRpmMU0oaWyTGVFV4kP1UMP6/8j+vv3Xundo5xBJSJSyT+BVjV0ZkBX8XkB5v+Qf9t7917pKskqyTpW+R4HZUjQPdYWY6TZb39P8Arfj37r3TLvbbeOihpXxuZD1aRpIFs9wxHrjV7WX8c3t/QcW9+690W/dVDUMJBVPdhKFepTVrlFiNKu31seGb/iLAe690bD47UsFDhJVeKR9a3VmYELIF1Bzf625tf/iPfuvdGUgpqzIo+mgJgS2lwCwDDgl7fkW4JF/fuvdNtTLJSmoganjMcsYjkKKXf9s38hDc3PFz+ffuvdc6WVnhdqaEI7FXIKgfUfqsfoDYXHv3XuvYjNLiayeaspTVU6wzQSwxyaXSSQGzlV+t/wCzx9f9Y+/de66jytVkJFiSV4qSsj1Rlk0yoqEkCViNQPAuLj8cW9+690+sMhQmn+5leKaoiZSwkjXXEbeMBprqPoL6QDc8m/v3Xuk9I71FRI9yxDyJLUlQ2kjjQyn/AKGB/wBb37r3TpT1FN4nSKaKREVUmkja5p2VgdLPJ9T9bWN/zYi/v3XunqgyVLXxmSkJlkpp0hqIyp8jXFiCo/T+Lkfj+vF/de6m5PFO00dSKc00c5NzTxEQIWTiA34BYXF78/nn37r3QdZvEBKkRwVTSxsiyvFqMTR6lJdJS3BIHH0+nHv3XumaCnkp6aY0rWQyBiAOUAbUEBa9+b8/S9/p7917rPi8bXT1xq/EJEEkbTl9LEMSArWkAB/x/wB8ffuvdPeXFLSVEslCD+2UUNCx1lmUeQkcmxN+Pp/UW9+690k6qtlaSKSJ5I5UqVBjZpALMQQwBJv+QeP6f4e/de6GLaNXVxJ4KtHRXifxSC5Vy5J0yMfoBzcfSxH09+690NmLrIIaaOKRtciBP0ACNWb1EryP6f630Pv3XujJbCrqWeONZ5ZLRm4C/WQ+MeNL/wBATyv5v/T37r3Sl3XBDX4yp8cShJYi1OgsJCUjbyksxuLEXI/5F7917rXX+YuVmx+56nFzzBBJUOTJEt2ADOVCKPp/S/559+690WzZGRqFgaGJ7wMYn1eL1frKmO68i4Njz9Prf37r3Ru9mRlIGqY6l6SaOKOWKMtpZpIhf0ubc/T/AGH+JHv3XuhMx+WXI1NEr5AapNUs0TlgfMLAj68n6/Xj/C/v3XujJYPeWb+3SKJYYw0dPTidKdbOlNxFYyDgi1uBzcn8+/de6w5mWaaOCWaaGlj1OZlmDuJXHIGteQXt/sLX4/HuvdIupyGRkYQwQyVCkmSJ44mNOqC6AgAXJtcAH8+/de6e6aanq4VpaenRZ1IWpd1EQjKC8oKte9x/rX4+hHv3Xuk/FS0QyUlVU8+NpDHHAPQiIB4yqX+h59I5/wAQPfuvdPWPqanJVNScUPt54aN5g6AIjQQsSAzGx1Hmy/i3+w9+691krt97t/hVXiknM1PKojqYWI8zAQlhIGaxtwBcf0t7917qj35TZKqr94ViV7EJ5DJqRwwBFxoZW5vZRz9L/wCPv3XuicToZy+g2WTS4Q2vwukGx/x/x+nv3XuoDxSXN3sY/VpIDLa1gAf6f63v3Xuum0CzNoswDFj+Wa90C25A/wB99PfuvdZaasqolIilkSJQiBixuGQ+RWBU/i5/2Nv8PfuvdO8NNV5RheSeoaT8u7FgQ31ZT+ORxf8A3r37r3Qq7I23HDlqBHZoZ3njCsUsoIPJZ7cX5FwDc8fT37r3WwB8XsjX7SwNGci8LRiigNnJV/to3Eh8YAsCeCBzf37r3VmGV3fjd0bQjp5WimR4tKFLnU8qBgrAHkkFVBtcEEc+/de6K2+0sjt2urc/SJFDSxsJAElEMksTMqgKOB6Tcc8k8+/de6B7eG/G/jE5Mv24Pkj5dwYyP1fXgjTbkA/6/v3XugIym7ag5SOOlklekSYh1VxZzOv7cxY3JBbUCB/h9PfuvdKXbf3qV9U0shMSINKuxgA+rBwoILW1HTYj/G4uPfuvdIvtJPu6amlQLLMkniR1XVIusabOgtyebn/Y+/de6LNuCqGCw2Toq9YJmWN4gjOVaj1AOJqdkuGNz/t7gjj37r3RHt0+OprjWrVrUu0hUJKx8th6RJGik+j8C/FwePfuvdJ6JSahV1MVb0vTqAqSk8liSPqB/S3H4H19+690+1VTO8SwGoZikkcZtIdX2qi5RWvbTcm4/wBf+vv3XunjG1ckckOloWjiYEJKFCpGx/zaX5v/AI3Isf8AD37r3SrXeM9LTzUYhpmSZTKCkYNRCfIUDLO35IS2mx/rbnj3XunXbuQp55zUCN1kYl0CQRgCeRr8D9VyLXPIt9eeB7r3Q25DGruLGRyml02iSOqqIAA8UixX0+KTnnjn/Ye/de6LzncTHirKYZ/KZXJLsFWOMtZA4AsGNgxH+I9+691L2lvat2/k4Ejnl8ZkjKkgqE1sY3GpvqbCxP5Hv3XurF+r93Q7nipqamNOtQsLEl3hKkIutwGYixJP5/H+uPfuvdD3NiJK/DVNZQQwzTxRFHgVE0LcmNxI4P0/JAsQfz+B7r3RWN87aqWIpVoImmll0N4mIgRb3e5v/W9/qbfUjj37r3QLUgzG1twx1Nlp6ZZkiRoVOlHvqaJUF+CDe/0uffuvdG/2Z21QV8JoZ5fCVJFpBGrStEmlVD2/qTcH/A8e/de6EWKslraymWYRQ0zi7TrKZJY1ZS4lIH9foPTa4PPv3Xuk5myaSkmeIsZDJIfN5AsmhUGlgH4IJtccE/14v7917oC87v3LYhJlkqStj4Y5FUrILmxP1FgPpYg/T6XN/fuvdFb7L7d3SuLq6KgqJ1COJXcv+9MVYt+2SQOf6hQPrx7917ooGW3buLNPIrVE6LKdc8TNfknkvp4F7m3+Fj+T7917pD12OmmiYlvIX1GSMK7KHIsCovYm35Nrf1HHv3XumKmpGSQjWi1ETMoRkXTpII+qBeebC5P+J/p7r3SyxFI5eOdjplQqoVbEtYBgw4tbi1vr9T7917oSKeWSS0n20hljKxksxWI3FiH9N/zxyL/0N7e/de6e6PIGGJInQxBGcKtj69ZJuSTz/vHv3XuhG25W4VAGzsUtVA0bjyUzRpKrH9BNlvYfX8W+n59+690qKF6eeSJIg0cCFmTV6rxsSAeALHTb63F/xawHuvdKChqngeTxyu8bF4I1qItbNcaCw02Hpvfj8cf19+6911BFFRT+dGb0BmqYv0CoW+r0AC/+sL8e/de6TFTXRyVcjFp4HaUiP7hx5GjY6kiiUWA/JBsbDg3PPv3XulbtzKJHJpnmBamOrltMnN1Km4OpQOTawv8An8D3XunmsqVlmE6VU5eSQB5VUITEQCo/AsBxx+eLnn37r3ULM1+LSrpxBR1UcFLFGat5ph5pX1B2eG/DA/0IP9f9b3Xugp37n1q8x/E8WktDC3h1RJKomHjX/OWitwfz/vj7917p82N2VveiylFkcVmJqX7SVWjMVVJEQIzbQGuA39TYf6x9+690cOi7Y31uX7ODM7gr6mkmbVJG9U7pMV9PidCfoOb8f4+/de6O5tt9prscVNbi6WSujicRTkolpGXlrtckg/2R9T+ffuvdISbP1dZCKMwF/G6rTxUxUzGMcgSxJwCRY3IJAv8Ak+/de69DFE8qs4IlZByrOEBYEW8JNwQPr/vXv3XuhG2ltasrquFfBIsX3Ebs+tCpWM31kKvAvYWPJ/B+vv3Xuj27RxD4aggkx4NPII9M5iQamDWL+SQldKH8EAEH6359+690pK2mkc0kq00iktctUuqJMLgk6YiCfp6WLC4uefr7917peYOnxpjIKiCZiVcRsJdN1OkMrAt/gCG44ve/v3XuoNZjqAVUkpqPKsWkeEpq8eoWVXDEaW4Fha1v8b+/de6hQzNFUtTGSWFY0DRPpkcst7qHAABFj9Ob/n37r3XPNU+TgpKnJz2KOhSFdaxNJGWAZoojcA/gkD/Y349+690WneRxddDKn2q00rzKjWiWYySMwBD+Eawf8R9bi9/p7917oEqzb1DSzfvQSU82tC4dJFaKQEqChJuTpv6SBf8A3v3Xun2tzNKYqGbHRz0NZjqiKCSSCcTLVBhdpZYRez8crfngg+/de6MLsPecgjhaWaRmVFVi73ZgJRqtE1wWt/Ztcfm/B9+690ZJdyJmsVKZadkgqImjWpkiKUvpGljGWv6gRyBb8i3Hv3XuqsPlelBRvXrLIkkEiyIshRWCNpHEQt6RcE3+v+P09+691SFnuzsdsTcjLTVhMZqTLKdTyKSH9UWm/AOo8ixH0+vv3XujL7C+QeLy1NTtT14SRCFqKYcOFFijRsrfUEHggkc3B4v7r3RuNr74yNR9tUY/ILSwMqzNG7q13YEIpRr6ri/1HH04Hv3XujDbb3RkVkkqJGNdF9tqam8gijdlJ0tE8em5BbjTYccg8Ae690L+A3FmFWMzPMRIkX2xX9xrqSyidydVlvZje/PB4N/de6GL7vcdWkctJWSIpKMlmlkiFSbeUIA4IU8Hkmx4vf37r3QybO3PnsVLEK8zVbROoknrFKQrxeRQSStr2sSDzcD/AB917oz22u2IamoirWpoaajpvHE8SOkylqe6Ozrx6eQSq2vx9Obe690Na7ixuXj+5oplilsvhEZCI14iyyXa4Gk/QMCOf6/T3Xugz3igmWcxOHlVTJUSJIoJRUUyv5ONT6jb6Hiw549+690R7s/O/wAPpag1VZUTTRIXp6bmMqoI0xxSIbkHkuP9b8e/de6I5X7bbsnKyNXrUS0grI3ms3qkpIz60kcXusfFh9efqeffuvdGi2NX4XYVEmKwKQU0MMZ0SPCZdRkuDJIY7cE/VTe3B9+690s67cdJkIESrWIVdTA6s8kqlZ3LCRagAWA+livFh9b+/de6Jn3d0Ft3tullqYqcQ5GE6klRmjkEUbgyMJSbEsb6QPqAbDn37r3VR/YXWi9fbqr8UaeremDvHSSThw5la1g1/wCyOTwRcAWsFN/de6TNDBVtJV1FLHPUGmpwuqECyoD6pJQf1KQCB9LAWH1v7917qZjN3VlNWaaedlWEoyKY10GRkPOlh9BZvx/tx7917o4vVXdO7MZFT4yTISfwmpXzlAxjDyAAK2s/UhgSB+D/AEv7917qzXq3tSpyVPRtWSukaFY1J1Ez3ABbXckkHkg8XNx7917o823M9ihQ0VZR1x+/DrIaMhmBP0D3P1Nz9fp/T+nv3XuhYg3JSZDx+Us9Y0gkYOqKFCgKST+SSfz/AMU9+690vsVvMwwRRRhY5IDJE6jSfK7WIKj6cD8/8T7917pYY/frKdLASBLKzIl7nkWP5DX/AFfQfgf19+690L2G3fBLFT/d0Z8Wm6pIrIXZgFaT0EEgEC1/offuvdKgVlBkFX9i+liSpsp8Q5Usv5t/r8G1/wDD3Xugx37sbb25cXPDNTeaeRJhG6rokVrAxqSgF72IFrf4+/de6rH7L6kze1ssyCEzY6oRZjOi6ZVDqSI3ZLm62tfg/X/X9+690Ff8HdpEp3h9YLNGPIVZ5Ag5Uk82+qg8839+691PoMbJSSaPO1NJLESXk0K5kJIbQCOfoL2/H0+vv3XuoNbTD6Szs8wb1EllFw3Fke5AtY6vyeOB7917p62VjBk8/TtJLJUU9E6yzxQFbSQBtLR2YgaVJBNze1yL+/de6xZ2ids1XGipR4DUzaDEzFfCHCF2b6LxYC39Ob+/de6fKOppvtVhEPjk8ugy6gzkoRcsxN7Xvx+fwPfuvdOUMDz1n76FIlGp3iACqgHpkfUfyfxyf8OffuvdYKjHs7NLAv7Sta5Ogqw9PNvxfn37r3XOJ6uGmlpjLOIpJDK9MupYA5GlnFuPUoAPH4/Hv3Xuk6q0kUxP2dW8dQGZoozp1lGP6XuD+OCfqP6n37r3WWvbyxusUDwRGVZkhkYySBAtvGXHq+oPF/8ACx9+690j50rp4lpmWVqWKdpkikDK7SfqDMPqOLge/de6k47HUldWLQZBDAtR/mp/SDC4XUwcGygt+kEm3+39+690mczTyYTOVGKopVq1iIljqFAUTB0BkAiP5XkEj6n/AF/fuvdOdMAtE1V9zaSORUSAMyykqdWsMB9PqOD/AIW+vv3XulCtXgZqCfK11XPLl1ZV8Mwa1QttKxqB9ABx/T/YH37r3SUEzSuY4USEyeQhWR/oGDJqI/C/15Pv3XultPRrQ0WOqYMklXkGjFTPEi62pTKb+IgkX4v9eR/T37r3WXGNPPWPKCHYRO6JqZdGkaraT9Sf+K88ce690942ip6qFKtGkE76tcUxbT5I7DTpH0uASP8AX+vA9+6908+Ga1/B/Z83+b5tfRb6fX/D37r3X//SsQxNTFRUWQpqihp6uWtp44UnkUNJTOYwNQJ51WAuRyP96917pL5CjpYhTUlLReoofK0k7HzTXZlZm+oVLgkfQ8C3v3XupVHQKVQBg8jq0SNFGbNKWMjEg/RNJ5HPH+tb37r3WKpxM37symyRn1tqWy3/AEoqGxuT9P6ce/de6bJcdVyRBblFjuZI4wso1ci7H88kE2H+x+vv3XusCQVEU2mVVZJIwCshAhKKtgXi5AP1459+690qcNRGWpili5JZ1dipZAigBgqE2IH44/wvxb37r3Q54fDSsaWKljsxVp5STpJsunxsy8kN6Tb+nFvfuvdK2LFu0gSWJ41Jj1xIS8d9AP05H5/xt/hb37r3ThFQrKGVpzdCyiE2iKSsBZpGb9S2KjjkfTi3v3Xus9NjDU1FLSysscTSsGUalhiYcPLKjXIJva5sSPpx7917qNVUktLV1QgijYB2jMnpaJli9IawFvrz9L/k/wBffuvdNsEAN5CWC3YmQBgw1mwHHOkG/wBOL+/de64PSqqq4kaSQ3V2WMBGCrYCwva1vrxzc8+/de6m08c00I4sVUC1lVmLf6r6fk2v/h9ffuvdSoscDINMhjBBZgwJOoGxCi3B+o/H+Pv3XuvZzNY7ZeArNyZWQxw0cMkkMaXBZ0DMFLfUh2B/3kX9+691r2fL75ZjcWZyT08yIoaopWp3kPi8Qf6CEcWsT/vf9ffuvdE263r6jKZxN11FdRphKRVmooorMKuqckGLx3/UjatIIH9QffuvdCFuComzmQ/irSmio6VjVSauTJJG1z5lIsDpH1/Ita3v3XuihtkZdz9ivPV1LxUdLWNGrwx/cKsKfRg30Ww/I9+690PWajo3paagxtQsmNogFGnh55JDqYSPY2UXFx9AB7917qVT7ip0AWijYUNB4YKqTWFMwcCIiFOfSSDyPz/r+/de6WeC3ZBTV0WpNLip86jxM7Xa6kBUvwwA1Fvobni3v3XunrNb3bIR1KwrBF5EeORiVdnqWNgwb6WAI4+g+hvx7917ov28FqP4d58nJLVRLHJEscyNEpkkbUPE/A0DVfj83Hv3XuiU9wZigx2Gg/h9X/ldZLNDPFFOGkpPT4tKyLzpKi5/oSQfz7917pffCXaVNDmMlumUMZ1heKJyDJJH5SySyrf6E3Nz+R/T37r3Rg+2sfT5nKrSOGlj8bTOWAjmgSN/Empj9EsoNrE25+v1917oqm56Q0GbnqaympRQUGOU0kSThdUlvtrugPAuPIP8CP6A+/de6HT4+06VCU1RNPBGPv6SprIjJrj8UagIys36jwCb/kkX9+691vP/ABnaOv6O2BLDMHjl27iiDYKWhSn8UTm341Lb62tb8c+/de6Gatxa1DoYriUqvIOqNtI0k/j83/A/4r7r3SXyGEMiNcRmSJg8bKwMgZRqZGH5BH0/wt+b+/de6T0mOjZJjOQGV45WuhUv434UIPoQBa4ueP8AH37r3TPXZKOnqmRo5ngeSKKQJfUzNKHBZrW4Jvc2sLf7H3XuhDosLtXc+HNAZXpMq8lRKlRJIyrdCGuWb0/n8Hn/AGJHv3Xui0Kn2+azeJ1SGSGpZYzEfQ8cUmhmDDi7aQeTfm/v3XulTUS03iuC5ZoXh8MyFv6q+lj/AFIYg24+n+Pv3XugFzcCYyteWhAAkV2dGOlornS5Ufi4H1/437917pRYiaHJY9aABGikh88kkn9lkvGR6rm5+v8Arf4+/de6Dns/YOM3ltfIYU0UTy1VHNSRS+O7q5jYQhGPC3YaiebAX/r7917oqW0Ng5bp2atwuXnpjA1YKIGkk16ZaiH7qGDU1gwVTpJH0II5I9+691RB/Nx2BQZt9vdp4SkWRRUVODztSiakWSE6o5ZLHgknSL25/r7917qhZnyCwtQxp4oqmz6gLWFrkHUL/W3+x/3n3XuorU1VE8bmUvyI3jsoDLoKka7/AFuPfuvdbHnwbz8eb6QwGPxOIq4zR08lNXZCStdHFQWYOI41IutvqRwLEf4e/de6M7j9o/7+J8jUVf3ZSKdAgcmdUJ8Wk6/pyvP4PB5J5917oO9+9fUWZ3JhKZ6dJVpYnqEWoFxJIVsYlcfUc/4c3Atx7917qJjOqsltuoFXRrJRUtQzymMElQTKf20Zbfnj+o/3n37r3R4+h81kpqwYfIxRSMGQcKvmAVQ0cko+gFjzax/N/wCvuvdWEbdpikzR0qObx+WXgFDpsEXj/aQD9RYf48+/de6GTFxSVcDtVylwtPqCKCFLcgG/+FgLW/3kAe/de6VWOWmhSnheVTFI2tkUgkN9PU354H+w+nPHv3XulqlXj40McmqMySIqM5I4KAWiN+Lm/H+v/j7917plyMUUNSzReSdQiKscoNlViC5d/pzc/wCwsLX9+690n60UsNWstIFEi3Muj9Ctp9FrfW3A/rb+nv3XukNv3a9Fvnb2R27k4YquiyEEyVUcyJIHEkbRhXB+n+B+oFvfuvdaRH8yL4e5v44dq5DKYuhnbaudqzkKWSJGeKmmmJfxSFARYEkDkccfW/v3XugT+GncNdsDfsNMMg1AtWYvFKJjHDJMQEMDk8ab3Fj7917rbh+PO9Ie49u0mLxdTT5GvZY4a2lmnXS0tPGdclyCQi2uQeGHH59+691UP/MN+Nub6v3TNvSundcNnKieSSmpXcwed0EgenjFiFc34P5vxb37r3VPW5cdLRZCnr6aBdbQJP4ox/mg0gY+Wx/U17/739Ofde6T9fLhcrPTSQFqNr+OsWUeMtMq610qLA3/AFf1/r7917oyvQ/YuT2Enjzk33m3crUS4ypiqpVqIHpqxTF5o6V/06L2LfosLHgC3uvdHP6u7GynWu/tp7c3TnaiXZeQrJXwdZUTssKUeYUY6glp2Au7wyvDEyFydFmBAJI917q+XLvt7F7PgfD1a1r/AMIgWN4ZlmJtECzWBsVdfUrXvYg8X9+690UDsrsDG4nYm4cuFMElLQVX7k4WMgCAnxLbgi9/9f8Ar7917rUm7g3DPurfmXycv7vnrZjCWVBpVZvIFGkC9h9OP9jx7917pix1G7xK08N3ndRSogBXR9DqI/r/AI/n6/T37r3SxnoEx9LWPLIYmpoA6Kq2Ul1DlQPpe7c3+n5/B9+691J2JgpK1XrI4YolvrkMxCq0THUWDm5JuRbkf6/v3XujU0UKY/BUs8X2dO7OkYpVculSCxCzNY/Sx/BP9PoR7917qXFU4+lM09YAsUkbCD6mMVpuqi6c2/xv/r/j37r3QUZszUdRLJFVM8TRSyVEolKBUl9ZMJb6kG6kL9T/AFJ9+690DlZkGQNJBVyXeRy2uRdRW5Cto+tyLE/T/eePde6x4SvzVaax8bHJWzxMkCqqPMpaV9ATwkXJ5A44+nP19+690bfZPxR7z7ApqAQ7JqoKWQeSKoqEkSNxVep20C1lINtTXA/IB9+690YbCfy1+1s3I1JUUGPo3ljWDwyKA7MraZTCBYk2vzfn6/Q+/de6MttD+T+ZWomzuXp6WSSN2nZKcFFAFkjmUG3FhyLDkXvz7917pdZf+TZ13kIb1GfqYKuKKLUadUVGL2CSaSDbW315AA/1x7917ovfav8AJP3XR4uSt64z8dfPAjmWmntpbSNSorLzcG63H9Of6n3Xuq6OwviJ8hejWWbce0cnLTwsFjrMdFLMto73ZwAbAXH1J+n0+nv3Xull053FmcTnMTtpov4TVaqekrnq5fBTmUguWlmnJVHF7uotcf1P1917q0PZ3YwzGhTuOjlCiCCarglZik0ca3anDcaeLLbggDgC3v3XujV7D7gOGWKmhr6vJSCRols0gCgy31ALxY8t9LAXA/Fvde6NhQ5DZnZuNOC39iqTK0lfGsLxyxpL445Lrecyjgj8abEjnk+/de6qk+Wf8qaimp8zvbp2phpQDWVxwpiUoIkTUE9JNi1vRY2JNze9/fuvda/e7Ns5baeZrMHkqeopq2ll8U6SXDRzQ2EqOB9CDe4v9QQBb37r3UnE0eQyl6GWWWRZEQxpKXaKNUADXRvSLgAfT6W/px7r3Qw7OwWDFBk8fV/dDKsjyCqjEM0IpkfSY4ons7yi4LAsAAL88+/de6VO3+tpM9moMZioWyc0krUpQQXhqIRMY45CoLclrg2PH9QAPfuvdbLfQW0aTqnqrbO15YYTUVOKWrydPSNokSqrVbxRusobUIuVHP8AQ2v7917pW0g+7mUwGLTGZBDC7ufFA9y7PqN2ZOQNXFrAfW4917poyePEojp4ZA4YSIrEKkZuxUiOQWPC/W5/w/wHuvdP42rFHiXYSxCoZE+3BtVFXSxImP0UMP6f1vzx7917pO5PBNSwUPMeiUyNHKkiyGQp/nGMf0AGq1mvf37r3XKh9ApopCCFBicQqDI0n5kkNiQP9aw+n5uT7r3SkxVVDSVgWSeeKFpgiFS2u4AUxvzcA83t/rXtx7917qTk9y1VBFV0eMq4qeGuJFY8YRjJGjavEzS3KjUbGxFzc8/U+690W3e1fL/lDD7e88bCQm3rSwGgIb3ufpb88Aj37r3QFSJFEsOp2ggd5SEal1ytNI/kiiVYbah9OWuB/rce/de6XGBxJrkdpoqeRqeJBNq0n9piGIISzAkfXm4+g49+690oJsPR09JUT1EaJDLITHUNDMI21RgNFGfpwxN+Lj8/j37r3QYZLHxQ1gigEMEBcBQY1PkHk0F2IFyWsDYn37r3QtYrBSw4taiamDQ1kzrJPHHrpXCnUFkkHKgEEHSR/Q3HHv3XusdVtClpQ1S8b+SV42DQopV4mYsW0m5AFrW+lvxyD7917qXtXaoq6xqmMlBCfKFmRx5tB1pII5bgEf4AX/H19+690K8NIkVQs8hKRkRq9wxUOTfWI3uL/U8Djkfj37r3QxddVUOMrIWaNBHNYyTKAY3RTpsyNcksPpb6fS44Hv3XurCdjZWFcSJ0khSnWEiKNiQDY/WQGxH04vz/AF+h9+690373yMNTjhNE5qagEh0KOEjj+oaNksCDcHkE+/de6KHncNX1lYK0o8oExCTBbeINwSVkBBFhYg3H+F+ffuvdTqXa9OI5BOZIn9SICx03U/UCPSvP1/3jm/v3XusdftlkpCI2p5Q6SMsY0xothZ/KYxckk6hc+/de6QtTh3p4GWQQI0ZDoNNnQG+hQ5/FgAAbgn68/X3Xugzy9bVUTmBpJGpvI7NEFV9JuQGDf1/r/X88/X3XustNkcKYqaWAVk5j1NkUeNUQIVBXwSLbUT+dRIvf8e/de6zTVdKapxF44aOUPJFCZJAFBYBdV/o311W+p/H9fde6ZpBTLWBRUtAs/wDqLNEWuUBIY+kfngi/1+vv3Xuhf2jtqavmg8AjZmQsPotlHq12U/n63AuRbj37r3RmtubVqvJFWz6ZQkRpSs92ikZVH6GbkAH6gEfkG/4917oXKLaqhCY6YF3KqLIpUMq38YP1C2544PH9efde6WeExRpPSIodZYoqMHjKNa4kF7AX545t/vA917pH/IDqWl7P6+rsXMgNTUUk8cRdQzxHQfGxf62Fh+f6839+691qjdzbY/0UZjNbcejknyVLlZw1UrOQKfyEBFjkLAf42HH0ube/de6DyN6Gv25TSVcMtNmEqXkgLzrFE1KVDR3Vf1c8EMP6A3/HuvdCtsqvSmxVak8RMsUdwEYOsRK3Kq44JN/z9Ofp9R7r3SoxucY1B8gnqIXUqE8caunp1Al1AsDe/IuD9ffuvdK7HzPUUYMepdPk1L6XBtcKl1H6h/U/7f37r3THUwCqlhpIKciWFmlnnR/3pWLFgGZz9ReyjkfX6+/de6bc5l51jWhWFqYKhQuUVnmUCxErAWvf6j/YEe/de6dsNLWxUqzyQyU0Sx6buSom+gVSpNyDyf8AD/b+/de6hGkyNY07sypTyMrpIzFEZgNRR2axANvqPxz9Db37r3UZMjRxTsrEl44kEojAaCKUMNLNMf6/T62+p+vHv3Xun3KyYGEUZxuTmqnq6RpJlhOgU86WAA5sfz9b/wCwPv3Xug0kopshkRjcbMzT1QcGokUMvBLOfR6QRxwPp/twfde6Qudo/tpTTPVqZaadlnHlLlwvBWSO/wBPrb/eObge690Ee6G/idXFB5kiSmQuGS5jkUt+gjjn+oH+9+/de6On8cMNDLhpGq4V8MgWMnxTHS0akAWH6bk3HHv3XujE1mWOBWemjSFY6jU6swKEKOFKqi/T+h/w9+690GGVqqmoZ3bx6xcCZCC0pdSytxwdP9Pr7917pKRS5qGoFPpDxlzrmW6NGpPJJHJF/oP+J9+6904sGZ2Z4fI2oXdnIuf7DG1v034/2Pv3XupuMzcNNVSjJWLKEEaxgNI7MSVCji1rWP09+690qKzN0lQsfmjSRAVUl2AkQtZgBccAe/de64vNjo4VWHxpUsshRQQV06dTvIw+t/p/vX09+690nnloE9NLAzGQlp/JxTySqLhlsPVb6An8f19+690oduKyTGtlljhpgpSqSEWZ9Q0s4Y2uwt6T9f8AW4Pv3XuhEy+alzGHpcNikqJ6qOnWBTE11MMbFtXiIB8xH6yW/pz7917oLKelpvPCmU83h+4InUNaVY0u0vpH0YHji/8AsffuvdNNXHG1TURU5kipGmdolcsZEiU2i1gcfm49+691mxskb09aZAgNM1tAkf8AejIurFBY3F/r/t/fuvdM1VWkKIIovHJfUASQSCCVBI+psf8AH/ePfuvdNzV4iaOOaD7aYSFlSSAyE2bUstyOLkX+vv3XulhQZmvq6yKolZIZY1KqqKYYHQLYOYgOSbcn/bW9+690Km08lUT1McDWkLEag/P7YOvVGb/T/D6/7f37r3RisHnhSR09PGft6lrksl7WVhrOk/Q8D+v049+690LNHlZaqgJcgiWJ4iob1HXqu1vwSPqbfT/W9+691Q5879k1K71OTpQx/cFkVfUilreoW5+vv3Xui1dWZCHDVMCVdIKlncxOkyoY9K/XQCLagTYXPHv3XujU7cXHV0FU1SxWWd3+0dWA8ZU8oYl+np/of+J9+690p8ZQJT10brJGj+QmJivIjUEkm4tzf6/j37r3QvY3cUngiE0wlWM2QRWvqUmxIH+93+nv3XupeWzFRk6RaWiBhaVJX1TtqOscKyjm3INvfuvdKDAVMmGpFkqZGcWCGQKWs6AHQit9ATf8cn+lvfuvdOEmRwtWtQYfElXUtJPUDSAVGkDxtHe/qAFje1vp7917rqkw9IPFWSPDAzStGfUGP6A6qyfgBTcj+p/wHv3XunZcXDSUpeheN5gGOqCzBVa+hZW/IJvwL29+690xZPGVdRiqvyxKaoRzTTmIANDBHHawI+g54/P1uffuvdUVfJailpN4Vhnk+5iiqWeZHcamjaQ6QGH0NuPqf6/Q+/de6KrWy4+ermNHCaKPRGFDKAC4HLLY2sR9Pp/sfz7r3THKqwMA0g1s1rMP1gmyt9P9tf37r3WNIFa5Kggk+j66f9Y2+nP09+690tNu7Src1VQQU0LTLPIig6GshkYAEkC1hb+t+f8AXPv3XujsbL+PcsWEaskEQlcrwqrJJaJFNlKXIuTe5+vH+F/de69jNt0eG3NFVVUMUhpZCrI9ioijt6hxYEgfn+nv3XujjYztY5CjpYsNOlPFSEUiUUTq1SxjjULKR+UFyfr9b24A9+690ejrzeWexuxfuaiBzantBLUPpNhGHmkj8h5YA6gBwCfz9PfuvdBZL8gJ9wyVuEadWBlkSNjLZVMbF9DowuNRU2IHH1/w9+690GO/iwrKCRslTS1M9NHNJESTGkdSpnVPJf1LzpuLcg/09+690FcUdWv3WSqXEcULRwx09NKH1uzm50E/2RpP1+ht/re6908Q7uqKisZZ6jQ4jhh+5CyRiIQcxGNFNudVmBJN734tb3Xun3IVc+UeKOoqozUyANIzDTEUYeNWjY2FyB9QTzf/AFvfuvdFQ7TpKmkevFMrinhjcgmQssrqWZ1iSS+u3B+pNj/h7917olElZE5km1BpXl08xhWBZzewa9rEEAf69h7917rilRAVXyTIkrErpPJSz2Ext/X6HkfQcA+/de6d0oWZ4jDIkomRojIhOiMP+k6TyLm/JP8At/fuvdKZKSOBPBI8ao2jXM66nhZEANwv1ubf7f37r3WLx0VRKIZKmONEJcsFuBdrK2pDY344/wBhY29+690IG36mnxtXAwWWeklETtMsAD3Qk6kJBsDwP8Lf4+/de6PpsDaMu5MR5IYKengip2qa6qlBIbxoJQQj/UlWX9PA4P1v7917oD+1dmvTJXSTLEv3ZL00Mq+EN6dOpJQBcEAEEAfW3NuPde6J3k6Nsa48twKci2k38pU3CRm17cn6/nn37r3S/wCvuwZ8FVQSU0lQsIm0eMyjy3mOmRw3+0gXP+H9SffuvdWc9Rdq42uoqaOrRijI0LOFLJKwBJ8xU2+liPrb/X9+690Yar2hh904+OpxkcIeSDzOryRhYmcWZCSQwf6Ec/055Hv3XuiY9q9d5HEvUGmia0d3RvTIb6iZJIQpsQAASf8AXB+nPuvdFAo89mcBljFXVzUNMlXO5knXyGRl4VURVBFwB+f8eb+/de6OftHeFXuvE0VHT1EbGWONIXeQ0clWRwEM5Aa3q+n0/wBf8+6901bu3K+LqKvD5GYxZSiRUMImDRxkCxbzr+uwH6r2/wBt7917osm+t40so8klWjSyx+BQsi2kkW7DT/RrEAn/AHv37r3QSSYmPdFAHlqy1S0ngXHSq4k03DrIs6fUH/Wt7917qBN1tL9spp4B43JjlAiYOroxDXZfr9Ab2PHH9PfuvdZZ+vaGn2881Q3+Vh2VzFASYYlT0OCSbHgk/Xi/v3Xuiz11FHTZB4mcSIZH/dUKpNja17c8C5/1ja1+Pde6W+36OOSWJYI3l1LaNtDK6soAW4PHPAB4/wBh+fde6GihoUxKJ56VlrJUF4Z1GpkfhrK3pNxaxt/vHv3Xuk7l6KiFRPOwmoo3i1xB1LqXVvUWUAc6RYAW/Hv3Xum+mqEppFFHP90yqr6mXxqVbnxlXPP49+690INDlIammRIadklQBiVlMTEXFzc3BH9P9hz7917oQdvV3jT0JJUVCISsQKsfUdJNyPr9Cf6D8e/de6VmJoqivlMNZIsNMzE+UhDJoZtTIJLcAAEDi97c249+690ltxbfx0WX00cz1ap4nmkB1OEX/OnUBYG3AsP8ffuvdNZcVeQf+7mNnpaKkhRneZlmZyGteR3AsHvYCw/pyeffuvdc6etd6wUtV5vIt5njnYIsa2uYy0VxZSBxe/8AU349+691yy1bLUOFpI0k0oCHlhEyqU4AEgt+PpdTb/X9+690FuaEtQzuUhVoHJWKOP1a7XcSyAgNzbj8f7z7917p72hTNUzmCqgp9UbJJAsemKRXIsSiqdNxe/0t/Ue/de6Nd1jh45cnBDkKySZA5CFIrNGznXYgcMw+hIFv8PfuvdHkrKNYaChjoSDDBAspUvpQy8AjxOOSf975A9+690246XJ4rJ/xCgl8M0aEpAI4i0bTelgWlU6r34v9D7917pQYw1D1yS5SKYu8gnln8aq+lxYCJLWNyeSOB9Le/de6Nt1lhgxadacmFkZoZXYNKY7k3lW1gLD6WH1v7917o0uFyWLOPnpKigkmkh4Z3aNSsJvp0sbAjjhSDxyT7917r2RyNB4IoaSFQr6SaiZC4RfwdKm5sP8AGw/AHv3XuoVNmJxOscToTKQqlA2qZo+VAAB5H15IH+9e/de6mVEs81Q8MkkU0zIJ5uEVg4W1zKCb2H+sb/S1/fuvdQKSKoq6rVBO5ggIknqJZXc2UErEob+n9mwte/8Ah7917pk3Hk6qd5IzU1KpTxlI0cFmRNV9R+qm5sTZbD8c2t7r3QD5dyRPLU1GiVJzMlQuqLUoN1GtRcXI+gI5/I9+690F+XnmqIXkqKlZxLrQh5mNS13DM5f6672AJ4/2H1917pPYitr452RhSpSO91iVUadVQWDTMvI+p9RseRyPz7r3Q2bNyVHR1EMK6Kl/LEWYxlVQOdbah/X/AF78fUE2I917o1VJuCSuwMe34oDJCs4njCEt4Ue7s1kAYXsCQSP6e/de6KV8lunZ97bUrvtYKgVrUsssdQUEblxb9tRY2NhxexJ+nH1917rVG+SWz85tHfNfj3osnSJDL4v8qjcEyBrSPZbC1/of98fde6CPae5c5gatVgrJkQyqSrPIQxUavzcgfi1wP8PfuvdG664+UWV27lqaPJTSz0kUqCoSI6yIDZJtJe4+hNhY/wCx9+690d/B/L3b0kk0WNeo+ziCVFFJXOGfWSGcMIyv0/AFgfrz7917ozWzflGK6GExZSGEVLosrSAF1ULpYIgYXBuACOR+Sfr7917o5nXfyNwYSnxsr6YXj8tTWhFlaQRnU0UaMToX8sTckcgi3v3XujVYXuTCV+L81U1PWU6vG9PND43gKEHxU7LHY6wByWuQf9j7917pY4/fWDz0sIoPtsefFKWRJY0VHK6kaVPoW9BNuL/Q/wCHuvdKLG9xU22I4YqmoMkklQ2sGYqxETB3MJIICuB9SPoD9L39+6904br7x2/W0cU1HUQU09plaqaUGKVjKf2RE/5soDG3IItb6n3Xuihb93tSZyScPLHJUyyCeeUOqoiAWI0WFkAN+ACf97917oNodxYqmghpsZOKMrN6quGVSJDJe+oOCSD+Af8AHjj37r3QgJJkZcRTU0tPMtNLPJUR1xAjEjInkUa4wCdQJGn6e/de6daF2kjkkrCAwTQEZG1a1QEHUn0D35t/re/de6yS10BhjjpaaoabyBChDmAqBYxFPyBqBBJ45FySLe690Wz5J9PYiPb7b63BCaY46eFjjoysTTRPB5jJLNKYwVYAafHrtc3sbavde6p3qOxYo8xknxWKNHQ/cTpRU6OJHama37NS1uV+p/r+Rb8+691DrM1jspLFJQxSUVfqSKUlCKSIJ6iPIQfVyQCTb/iPde6GTaWRlyy08QnaNKNlRII1AACEmR0lN+GKi4/1/wCvHuvdHC6w3BuKnqaGCGslELyu6QmR9eoWCqiseP8AG3+w4Hv3XurCNh7+zVLHTVde0aUsaxQqJJPJOZmYx2EQ5W9hYn/Y/Q+/de6Mtht+JNOkrB9KvGjGwT0KpLo4P0vcfT83/p7917pb0G5PvcuzUlT4KdrFf3LgSAXBkAuQ/wCLfQ/n6ce690PW2aqFqZJ6iR9DRB9bWDNIDpL2U3Ori3+x49+690MeEzMVS6RSPLNKkS+FxZUghI1MG1fUi44/P0N/fuvdCFS5lY2sak+m0Udgv7gZfq2kfUf4fXm4Nz7917pR0tWs/hQu6liLstrBdJUBr/QNcnix4sP8fde6gZfZ+H3DSyUmQpIp1KTRAyKjOFZSFZGIvdbE3N+D9fz7917olfbPU1JtrXWYykLxawxnQMPGV49CtwD/AF454/p7917orC0Nb/EvukY1EwDwos0WsKpIAYBuARf6+/de6mVu3/NCamcM0p1mZrFWT02UkEsSPqDxb6Wte3v3Xuk14ZcbDNDQxpTQu6a6ghyXL3Upa9gpBP1+t/pwPfuvdNkr5aBqdkfVTyM2uFX0lo7BSyot24Ive3+t9PfuvdTa8VywwLi6dxJq1TSKjOR9GOoPzcfg2tf/AFvfuvdKmhqamoolFTr1RCKKVSrK0i3JZnJNyb8/W5P+sPfuvdOkubpqKKGhdoCKkMyMVIl1adUcbW+r2+g+l+OPfuvdZY3p8vSGKhppZZ0UzF2LaZhGNLIRGpN73B+lvr7917pKGsjqHq51ZRLSaIfEkisY57kNFLoNg3Fv62v+ffuvdYQWFfGk0f25aJSTJKWQGTmysT+B/sffuvdc5K7E0Umpn8tSxKB2IeNgDq/cv+B+CffuvdQshTYasM1RSVq0dSkaSGGcF4H4v/k84H0/2lhcf19+690h5XjmjaV2YSgk/cagYzY6bK7m/P4H4+vv3Xus9HQ1lTQshQIGnVIGVlOpZPVfUTz+bX/P+29+691MnxsJaCnBLlAq6LEmSQEX1nnm/wDS3v3Xuo0lFJQ1JWrSZJEYyoHbSgS/5vx+fp/h/sPfuvdOcOupEqwa3FY6lxHpUlUFrjVaxFhwCL+/de6VuKBj8cUy+J1jXxpo5IvYvI3544PP9f8AA+/de6V+LWgMkliBcljKhVVZ1F1sh/x4sB7917px/icP6vJFq16b+KD9dvHf/g2ni3v3Xuv/07LqHAVUiK0koExKDWFIYOW1M9hzyOb/AND7917rBk8XBSo0YgUTI0l5kJdqix1CPQo+nNyP63Nubj3XunDE09MlDb7OsiyCwu7SLdERWBuCv002t+Oefx9fde6T1RS1ReRzGrpJE3klVfGdekgemwsdJA5PNr+/de6TuuZLHSUgjbQxILeVyPSjFRY/gji9uP8AE+691IocbVurVMqEwPUeLWzgnlRIvBv9CdNvpYccW9+690tNvU60dQa2aOaeKBraED61Lk/5og/qBJuv0K88kke/de6GXFnWsdTCJY4XsHVC7MZr6CWUXsvFiOBcW/Hv3XulnTnyA6ZVQgJdF4AIBUeOx/1QN7C1uCT7917rLDTskxllWNWEkaWJMrSys4uXjNxpJIH9P6/k+/de651dFNBI0zeM+V7PEUCksOFKBDb6Di4+lvpbn3XuuhRs7pCIPBASPMHK6oiwtGzaeLE3J4+lrm/v3Xuu8ni6Z2SKhljmEMRWSsIsqykkMAhF/S72BtfgW5Hv3Xum5sWrLIl2a5Qo+oBhrN3Kn8X/ANcH8f4e/de6kwYt4PIUR4PEpQSmUiNWY3sUj+vB+v8AvP8AX3XunimitHIqtFEYo1eoYgGFkRQTomk+t/za3PH09+691Uh85vknXUEVdtXFTBKeljkiRILXkqlOpbqp/Rz/AF/r7917rWH7k7GkyOSyRybla41Ek8ij9pFjYWKK9rFiLGx4/HN7H3Xuk/0B2ojbiba+SnqYFrX+4wySTMIIqunGoKrg21OnA4uTweePfuvdHb3fuDI5/HQ47FIMc0qKJtJLNptaZnYfXgWB/r/h7917rBsjYAgWaaZ1YlCXZfSZk8WpWllHIIXi3+H9fp7r3Qf7p3NWUFeu1dsypLXO2pncgo0cxCsrn86QeP62H9R7917pcbbkx9KtLT5l2kmpbCci+isKr5DqtwbMSo/rwRxx7917oTqfJ4vJUFbNhIBFUyiSmmLhWkpYxYGpBuD+SbD6f48H37r3QeZoSUAjiVZ5qaHUF1E2bkszkGxALklR+Bb629+69007lr4slhBUVryrBFTSJAsil44QLglkH5uOD7917qszfvirss8SOVd6h6WkCOV86sQGcxgcc/7x/Wx9+691Zd8ZNuUmy9mPlJoxM70y+WItbUpQSMSeLgXupvyeP8PfuvdJneWVqs1uWsraSPwRTLPGkUhAZYFI8Ek0g+i/Qj6C/wDW3v3Xuigb4d6DKJjBUmprchUr5ZISXhBdwjxLIRYaRf6XF/p7917o2PUWJp1qdv4lKfwrV1NJDPUG5luZxrUafqrJaw+hJ/x5917rek6Op4MP1HsOgo0UU0G18TAjqAA0P8PUBCvB/Nm/rz7917paVGQljBjSQpEqrrAsCgC2QL/h+f8AiPfuvdMlRn5VcRvNEGdQ0MZLAIyto1kr+Sv5+tuPx7917qHjc/QZCprISfLPDpSZL6onC6X9ElufSp/3kXHv3XusVS1FJKYEfSzsJHRjGlnWyhQ5FyDb/effuvdZS/gp3MEfjECPIw18EuLsp0f14/4n37r3QawlvvKrIwSw62WRiji66DJeZbf1Bvp/Pv3XuoWUjqZJFnL2pnUJCgYGQeQn1MPweAf8P9f37r3Qb7gxsqMgpv3BGrsXlYBiWbUyAWOr6n/ffT3XusdFj54ZnaMSBJoqdiqgRgKsdpVVB9L2vwTzze59+6904ZSGd6E10ZdYo6R4JY2uHEMiC8i/1PNv6/Tm49+690RHsCo3blOx6KKuqjVUVNIRi4WdVCoIGjjkqtX5W5IY8gC3v3XuiL95dN0e/eue2OvKuM1OVr8fWbjwCCQyQMyRHIUboWFwXRl0/wBb2PI9+691qQ7irUxOTrcfUrJBWUFXUUdTAwIKzQTGOSM354IItb/b/T37r3SYiyqzuYmN4pGDxqurUWDDklT/AFv/ALD/ABHv3Xur6f5cuWjk2BPTSV8tPqmrTATUhQkMMj6xFG/1Yk/6/wBP8PfuvdHv25vagqt1jDSJKKpp/tJa6QhXEnglkp0liPLBgrMSB9dP0Fh7917oYFxeIyObpK2MrWZKkopphHYtC8Sz8Klrcnm/1I/3r3XulDubDVdZDI0ST47xxPI0cMZmPpQGOJI/oCVIN+ebk2/PuvdIPbFXnNtbnTQZUeSSN4qi7iRVIspZf6fgAi1vfuvdWUdb72QUkS1VSHqpUXUz2CyyutlVgwNjYHjj/evfuvdGYwuexs1JLUrOsb3s4/srGz8KfwAW4v8A8Tc+/de6VMT0CxpJJPGh1eTlrK6katIH+B4t/hf37r3U+OV8u0IRTMy1KNDZTpMauUZRc/Un/H/Wv7917pxq2qac1FFVgp4VKO8ylWWRObMn1P4twLC3+Hv3XukFX5iWBpA+gtoQhgqjUS1g2oWHIPFv979+691EjzXknpg0YjjqJNAANzI0IH6iLH/Dm1uOPqT7r3RYvl/8bNq/I/rfN4LKY6IV81HOaOoaFHlhmjiDQmIgAjk3HP5Pv3XutGDvLqvdPx47L3HtDP4usx9RQZNmwNVIpgXwU1R5YqlNQGpWQgG1+ePqOfde6ty+BfyRqqX+GboxFbXQV+Jio6TclDBOR4mL3gyLQj6qbqHt/WxuPfuvdXAdyR475B9fZ2m3LUR1GRmo3q8f9xCp8tX4RLHDR6x6Tc8abD8f4D3XutaLs7aeQ2FurN0ubiaXxz1FKKdYXRo4hII4f23F/wBIv/sbi3v3XugK3Rh3hBytLTgUjTRVMDMLIsygMImt+GHBuTzwPyffuvdM1DuBFhXI5RIXdK+E0dMX0UsUp/ZME0bEADj/AIk/4+690d/YW4afujb42VUJT4vPYF48jt3J+Z5PDU0MjywUMaMCoWzH1KLnUASbC3uvdWY/DLu+kymPqOn945X7XdWEaplppaysaoo5sfHJ9rS4lRN+55YFjJKElihBuxNx7r3U/wCZ1dT0XUufx2Lgnq6yKOcIlMFjDsyXMkum39k6rajx9b+/de61b8nVyS5WsmmW2maRGU/5xT/m2J/wNvr+f8L8+690rMYihV+2aWeOIRskUlxLcqCxiI5AVrg/1/PPv3XullmKCufbUtXIqiOaqhoo5lF2Cy2LBlPNwxI/w/H+HuvdDjsrqzJVO3YDNFIiSGLxeJNMqqjXLCwsVYc83vf/AB9+690psnj6fDxx0FRODKtxGGUMAgNhZCCQf683ve3HA917pIRs8tVU09RM/hSLXTxKqgC63Nlb+pvc3/2I/HuvdN9fQiGOR8hCTTvEwi1h9MSGMDyBQLXuf02seCRf37r3Qj/Gb4eZ/wCS++aDBYGsgpMVFUxvmMpIyySRUrG7OkY+pA4HqIAtx9PfuvdXNRfA3q342ZDbklUEr4auTVPVVkMJeYxuXDI735JuR/T8fQD37r3R79rbt2PhaKkXDpSIjw+G8yQm1MsYuilAFA/IsP8AA/T37r3Sr29vzbRnaeomo4pIHMis4j8hjaTxgowFwAtv6C1rn37r3SqyXaWGporUkRnZoypKEaXhvpWQsf6t/vHPv3XukzJv3GuEU15SSoqIkcyTKFpphGJPHb8ofpyTb+otx7r3WLMdznb6NAhikQGJ00OZJXeWynQzXU6Rze3+vf37r3Smxm4tq75x1NRbnxmOyEOSSaAxz08cy6WJRizSXUXtqNlFjf8AHPv3XuiV92/y7uhN/NLkMHjYcJkK+sSed6KNIoRWcAVAEQAVdNlay/X6ggX9+690CW3P5d0m1552xW5mmplYJT08jhIz4VvrDoeb20iwAtwSSL+/de6EqX4/7g2VU0T11QjSTBJiYl0LoT0rH6bn6AXuTf68cAe690IYxE+JSmrRVPTVEAVhFr8ZnW2oiUEBf8LkfT6E34917pbVPcFPSYySkkmVZI6W1QHcvFMrHT4JHj4uCbi9rAgC1re/de61bPmhUUp763PVUmPekgmqvO6F1KM0oTVKFj9Hrvq/qbkm55PuvdBRg6ujlyEBieNEjpRKjIhOudUCmFivBFuOT/Wx9+690vMrlsJXUMC0lHHT1EaFKkU7ACpqAfV5Ub6WA0kjkgf7f3XurSP5efTMuVyFXvzMU1OMFioYTSQu48bzyiyqguLkHk8tY34+vv3XurZszIY2QTiOmgikCIIwWkkh1WSQFLadPLem1/yDyffuvdJWd46bJzmkqTUwzNCIqmaNk1y6FDuFQgWU3Ugcfkg8k+690r8btzJ1dD/FaqDwUYr3po55Q6wzThS7JSgEEub6jfj86b/X3XulBTUUs1LMIxItGlgZHvqDlLftoTcg24uR9ffuvdJKswtovSRqlmYQj1XhWMguockqOeTa9/px7917rHEkNEkbR07TSxF4GmMmkLcFhKykkf1X/Xv/AE9+690x1dTedKpJ4R6JB9uFJeJgx5k0ek8c3HNvz9b+690lct56jRJEyTTguUjj0omh3NwNX1PJuTc3/wBv7917oOaqjqI5JYspTIZxItRHqAmZY2N1ibT6bEWtYD8E3I9+690hsyJRLrES0i0/kKxopYsG4tqkuAf9jwT9R9B7r3Tlt2vpKFKpaaVSZdBn1KjSMWUXQsR+L24Nx7917oWcfHLmaWmpaxAYo3MqwkKYTA66A5RbtewH15J5/wAffuvdI3PbAlo6lp3RURhqhiEMr6vXqjLtPcKCALWP6uL/AE9+690/YuHIfbNT1NQ9JSwmN0oXYKreRQQ7BAAOCCbfm/v3XulRRY6OqqYUkcwIQC5XU6xmFtKFPISS7LzpNhbi34HuvdCrtra9JVVCRwPJOmlomMcX+UpdrKxJutzcmxBAHA9+691g7CwM+2I4Z2o6mMSSNCnmSK063JVyq8Cw5uAOOTcg+/de6n9UTQZSujhqEkeCKRSzqSWRQ1laC3PPAIP5uffuvdWG7Rx0MlKkyxxqqRhZoDYKzLdEaRALEgcEW55v+ffuvdOtfgZ6wSJCp0MFuwVVj4AJUhALfkfUn6e/de6ZK/a8T0RSamgDQg6ZEiISfkM2vVcqR/UG9vqfx7917pFV+PpaeFh4GKEOrOE1kMVuLhvx/Tg/j/Ye690FtbREM4Rv21DOPISI2ZiCSzk34/p9B7917plyGIqp6QSyNSza1bVHC4cki5TSLC3+w/Pv3Xugt3BgqJqWpmI8FUVt4yApkBX8qCbfXiw+n59+690EM2OajqYCkzild/3YdTskkgGtgyngcXW30P1+vv3XusOUqkqSXiEdPoUsFcsxEWu9lubgc3t9bf4e/de6bs1TS4ykx1b94jRVr+qJaea8CrZj5GlNmDX40i4tb37r3RlOqaqOqhgJkZpFaJUlDyRqyEC7cGxFvwfoLe/de6PXtChp6ukSCRJljAYRq4Ys5v62i0gj6/VuP9vf37r3Q0UGOPi8McLAxxcMw02J/SBKOS/HJJv+L249+6905YvBFJnknaV2VufOqsOHLenUCFF/pbn8Xtx7917pzz1PHJjpKeyCNkPEZs2vSSUuOTfn6/T/AF7e/de61yv5hfUNJRZ2s3FSUAQzm7uISULBrssrC9mJ+lrXHJHv3XuqQ6rNZGfPilFO0tJDqWUSC8SKjcOLjgqLCwtf8An37r3Rhdt0rVGKiqKepeOmdXj8cUpDsVju7eMnn+hv/sCD7917pRTTzY8QSRTQrEwUrZylQsgHAdibn/W4H9PfuvdCntt6ipxQr4JtcSn99BdpNbDSHsPxcj+n+x9+69061eNlpxDHG+ieREleaMgI31JMjP8AQjm3+8cce/de6SmYDU9XTItrMVbSS0vkcr6iTc2U/UN9fp/re/de6cpc3V1X28Bpjph0iMECIuiCzBg1voSLf1Fv62HuvdPVdQq2Dkrq6omoXWBjBFoMlPLIzaAsroDawtb/AG9gDx7r3Qeq9KtDVUMkkYnco4MYYsUH6tdvqD9bH6G30I9+690xRSTUNT46aqV2qbQRRQqHCw29aBWvpP5LCx/x+tvde69XU9fidU4ikiklAnNRESXU6bELbm/9bfnng+/de6CKpmgmyEzuGepqGJdgGYmPSSSwNjfjk/UfW/19+6913tnbBy+46ejZ2oceTJNJV1ADXiTlo9Tg2Y/gk3P+Pv3XurOOnafaO3dlSK7KrFiqSvEP3wBaPycgXHPKnn/D37r3Sf3AYK2qlkjhE0ZZ2SWJXP7d7j0n/Y/4e/de6Q00FGySs/lIZ9fitp8ciiyaRf6H8j+v59+6911AmPYE+Y/cSDSsRcXTm4LH8g/S1xb+n19+691Ly+EpKTD0mWapjVK53hEKT+SaJ4vSzSRj8X+n0H/Ee690gDRRwzLUrKTK8h0FwD5EJ/TYfQj8H37r3SxxuMly9XBTIyUplIjjeZgsSnT+40jN9L/8U9+690oJMbT0rVBnaJxRAxMYwGWQD6qmn6jk2vb829+690xNBTGISqriFdc66iAoVTZo78H+lh/gQP6+/de65x7gxtLjcnTVFO0lRUpEmNKyOlPDKG1NJIwN2NrgX+n4Pv3XuusHuGqklSQMY2KOqKjOGciyMdS8m5+hNyf97917qbWQPJY6fGCfM08oUGP/AFacCx55/N/p7917pMV6VUaP4T5SvLSRKwkqFI9KXsfpx+fyP8PfuvdcdqRzZLLSUWhIJKimdU+4i1RmVP0RMSwHqP5tf6f63v3XusNfBLR5M0mQjjhqYJnQs5ZU8kfLeO34/A5+n+vb37r3TyiY6tpJIqiieTJOqvT1rm3igBt4kCcf1K/7G/v3XuoE9A9J6o5nMqIsLBwPIzX9IDC9goP9ffuvdCVsppqWSMVdOfTE3gkNypLkfrYnggD6/wCt7917oc6arR3jmkZWnWNE/bNhyNRAI5P0/wB59+690JmDytJHqUvKHbxuNbWQuoIPjP0JtcWvb6cX9+690SX5nbUpNwYP+L0M1PFJGrmZ5isUmlL3W4/P0t/sP9f37r3VZ+1MFjFiXWf3Y9WsEErJMW+nlH1uf9j7917oc8JDSUzQCeSGncIFkijYFkVT6Rcm9yP9v/vXuvdKuLLUc9VLTQq8vlbQraNLqgP1jb6km1rW/N7kG/v3XuhZoNsThKCRonpoq6FDSySuFkW4Kxu9vovH+v8A7xb3XupUuKXAlYYKhJqqCVkmA9aEs2o6Ga/Fz/re/de6z0U0+UWohPkHgMj3j9UaqZCocqOQQBc/70PfuvdMzYOanyZnjndvLCxBDljKOCoP+1fW5/4n37r3S1xeArMlT1MnnqBIgBZVa7x3ADSuPzZQOLc3+t+PfuvdCPiMFTU+HmNTlI4GgKokDG0ssrJqX0n6/Tj/AGI/Hv3XugH7d3fVbT2hn6ikq2jk+ydvMxCPISvqXUPqOBx/r+/de61+ez90PufL5Gsraid6qSofUC7GIgn9X1+v1/w9+690E51NKurS7MQkSp+CQCdZ/wBv/j/j7917p0WjleWNJISJNYudIsFXlrD/AFhx/X37r3S4x+Jx8FLFUOyvPI/7kcpUBFIuGstyBf8A3n/WPv3XujjdG7OiyMLTUkEU8rU0pVYrkRsvIcA/U3sf9b6/X37r3Si3fvrdXX1ZNBHHL9vplhlujxqodeGt/Xn6fX37r3RX8tvbL5OWrkjlZXqHDtMsrCxLXKt/Q2vx/rG/v3XuhD6tzc1Jm6SarqpdCzIJFST/ADhYDTf/AF/zzzxa1vfuvdXSYTfAyHVsWLniVkTGCnhlV4zYG7iQAepZCGCk35AAtxf37r3RD83Mu2MzWVusxTVMjzwRRyOdBAsZnDk/UAgj88ni/v3XumSr3LU5mojnp5pAsfqCKHbW7qqqii/C3vYf1/rf37r3TguTmqqY0UglQJIJXb1xzpIFXkqb3/pf6fj8XPuvdO8dBIlbQLOalIJWV0kRy7mK4Lkhf8CSb/U/S35917pe18au4fHLPNRxIT5nVwI445AgkUA303v9T9b/AOw917osXdeVFDjp45ZpTU0xlEDrGyBWcteQrckgrYX5+hv+be690QxqqaqkKhluV8zSAtrZmla4+gA5/Fj/AI+/de6k0gp0Y2neSqfVojIuCvDWZ7fk3sOPfuvdLvatQ8dS08ut40dA9Oy2QxKbg6x/iWFvr9Dz7917oRpshSywVlDSY2CcVJSSPIMNNRRm15l1MdJsLcaeAR/T37r3SOlqKSNYoXb7ek8oSSRADJJGrfuvChvyRyBwL8+/de6nY+oq2lmkx81VW4+KYSU6zgLLBSpZnaRARY8G5uRawA9+690cbq7uHNNT4zBS1qLQpC8cCIVBaKRiki1Ev1JsB9TwOffuvdDBvOePcVOsrKzS0yQQ0ruqsiIBbgnVb9X0+v5vb6e690TXfm0larlUwu0gdzGYLmIu3JJAFltwbH6/7f37r3QTY1aXbjsk8UVRM88TpJPA7svqImjRAVA40/Um45/Pv3XulvtTsjOYyqioKGtalonnkmNpBC0Tngoob6fT8XuLAC49+691Yh1j3CuaoKDHveGaFFgnqoZWWWdkFgWuSLkEEmwF/wAfj37r3Rolp8NueglhrIleRY7Wd1WyyCxkcgE835AsPyb3v7917opHc3x0nq4qmuxFOs6adVOVSQyINFwoIAuALANb/Yn37r3RNKXcO6OvstTUOUnmTwyGkp3MbpDDOZAsYkvcCwAN+OL/AFPv3Xus++u2lyCmSveDzxSSLLkKdknlqGDX8LW+gub3tYXAJv7917ovFbumbcs0NNTUsQh+5Y3Is1/qOfqCefpzx+PfuvdHG602NPkqKCqejjkCQxSLAieQ2b0koxJNwb/k+/de6HJutQsDw1Eix2XyRLo0Egga0ULyQDz9frc8D37r3SO3X1xQQ0tRJQMtSopwsqrEwDO0dnJW9mtf8Ecg/gW9+691XP2dtyo29lAhgMUEryyRqI1BcmTSGL2AAHP4uAPrb37r3ScwU9dQNF9vIB5GKSAMXceq9xYgqR+PwPra49+690O2PIyZpUn+4apaKy1Us4mbSg+hNuLW44/29/fuvdKSvwL5ClgmkivGD41KixZ41tpCX5ufqb/4ce/de6DzLYM0CsyRPf1MzBwRFz6YmRQCOPoCfpzf8D3XuoGMr56QqhWRQ41NCIzJJGoOkMQT9DfgA8fU/T37r3Qo4LJSwRpVPKkSk+OIqrmRmYXCnQulb831Nf8AHv3XuhXwlRTJRQ1AqPJUVU8iNRahCkAZTeV/LqJFyfowBvfj37r3WSalLSzCjngep0KJdNO8kLwy+l1BuPUn55/x9+690+4yA4ra+4M5VJSVIpYDHRrPR8a1t46qnVT/AJ2N7EFwQD9VN+Pde6K+d11VNWuoDzGWol8tSIl1zSSted5S45vfmwFvoLDj37r3SuxteldK6wlBJNGBoU6U5FrXX6f8j/2HuvdMmRZWqpYVQRxRpodk0hYmF9R1Pck3F7n37r3UbE5CKmyURjfyrE1ywupYi5DSO5ut/wCtrX4tf37r3Rq+rcmxydFNQrLJUtOjBWSRzGQ129P0I/ofzxz7917o/GB3FDVV9M2ZaCKloSklTFJEyyTmAXSKJFHJJ4Oq/H9Pqfde67qXnzOVadWKQTSv9pB4Sk9PFqLIHI0gA/Uek/6/59+690IG38VkMnk6KnqZfvY42SFCNLPChIuG0BTo/wBhf/effuvdHW21gWxuMpobeAEOjNGVUyJytrsCfz7917pYmjVUSOYM0jLZxIEeJo1N0k1x6WFr20kG/wBRa3v3XunCKGaGIfbvTvBHYeYQofIv+oaJwpiP9GJYHm39PfuvdSGojE0Tl2i/bWanqHCgCV+JA6RW+l/SeAR/X6j3XuvU23GqpbiqVo5JS8loyru6fmRgwP0+n9RwTb6+690r4MauPoKiniCamTyySyBF0xj0s2oX4+nH1PH1/HuvdBbmaWExTxgyKbFlkjUTl1Y3KFz9LgXAC8fm/wBffuvdArumpWjxWWohDepqXVIC4SRVVVJaRmC3P+sGF/6H37r3QEVVqkU6lVlV7hmjCxvbUq6k1X4Wx/Btxwb+/de6kYvBpR1NRUCdJm4EZLSIksLLcMbgAEW08W5P0H19+690KO0qKk/jdIagulHpaWTwxro1Ihe2vkab2BuP6fS5Pv3XujD4PIlZ5I1IiDIIk8foGmQnQX02Nx/T/ivv3XuhOWhqquL7aup46/GvCG1oA8iNp44Xkn6fqvb37r3Vb3zB+HO1uxcVV5qkxEP8bngaRJEpwG0sLqJGANzx9Rbn6/T37r3Wvxur4s5bGZXI0UFLWiqpah41ghgZmJW9ybgXX63/AD/r+/de6BCTpTJfeyUlTDVQSQ1GhmkZkkMg+sfisGF/qOT/ALf37r3S+xXx63gKKoq6FKqQCO8cemVdbtZkWzfhfqCLDnn6e/de6Rc9Rv3r/M+DNVFbS0ySFbEyJ4kRgCsYvzbjnkfX6/j3Xujc9I93T5bIw42pydRR0SAyJU1zvcshF1fQVNv6A/X6Hi/v3XurFdidmapiIq8TU9OFmVAJIaep0/V1jVhci/1/x5v7917o1W1t3YOojpqybISU6/chp4kmAlV5gfGroSGs+ki/4IHIvz7r3Su3/wBibLhgpY8blpJ3FMYaiZ1MSQMYikiXU/RdQsw5BI5N/fuvdE73b2lVU1cTS5aSvjAVKen+4BEWl7siqv0P6bk8/i9h7917psoewGzTOZ66oWvmlDClViDJGAS8bcW02t/tx9QLe/de6FvbFfDl6Gu+5p6iSSnSGVaoGKOCngkcxUwqLEMSXtbTewBJsbe/de6MBQZCqp8fQJLkZHREjNMoZpo2aVbQxyqPpdQfwLED8Xt7r3S/+8NHAr5HyeF18qqbh9FQiqkiso5/SePoLk/19+690lNybhrMJURzY6oEdBULTqLqZaoufXYBDxcqCSObAA+/de6BPsek3R2RSGlzOSmqaekpzFHT1chYTI7MzrLY/UcEWsRYD+g9+691X7ujoumpa2qElJKDPLJ46pLoqMltGoqLAG3+8f69/de6aX6lWgoXENfFprTenp0UsgMXBerZhq5JP0PNuPfuvdPexMOmAy9QkkMNaZYVpLIGFnS4Z4YwNIN24YggAG/v3Xujr7Z2iuOpKHKQV6PlAYy2OkhliEMLjUHhmfmQ2vYr6ePp9PfuvdGQwmOEj0SVFUPuqmnWSCKFoxJMsraIRK34bWbXsLA24J9+690NmN/iWPjFJWyxY2JqdKmkiYNLUSSOdISUuFYGwBsw5uLXHv3Xun6gy09FWRrHKGUOBIQfWxZbuxHABHF/r+LfX37r3Rjtrb2hEMNL96jGNUZGkcEaluQCAfqLjj6fX37r3QtY7e0Ol5Gq4Y5mYmQo1g0ZABQBbWY/j8D+v49+690uqHf8SqlQlTEY1KnSzLzxpC8H8G/1t/X/AA9+690KdBvzEJBEXqojNJAmlo3Dxf4rJc8fnj8j+g9+690o8b2fh41DvWUzR3dUYMpKGNrOXBP9b/Tj6/Q3v7r3Xed3jsrcVHPBW1FE8E8RiZisekEcAjn6/wBLW9+690ULsLYuDxUEuUwFalVBJI+qmVl10wADrIzR/wBk3I/H05/Nvde6AGSSaod1p5C7LGRMJSARCbB1IT6kfUH+l78n37r3TG9H9vUM07os4KGKESLNC8RW66lHANj+R9ePfuvdSKzGrBHHUyxxhpFRm0twsTN6Sotfgn6C49+691CXKDHlX8q1Etj47akQlTpkRrjn/H+g9+69011NdU1T1VRJJpj16UBNhdhrLpa304t/UAe/de6YJ6iMK9RLUxFVYhEdWLmX+06qPoT9bi3v3XunSh3LW4dJDi28c1VE5LI41rz6iq/jgj6fQ+/de6SVFl48bNVxK8UrZNjUVkSn92SYmxkcgXJB5Y8n/Ye/de6n0+QSSVmnFRM4VQv7g/RpuuhW5Fvqfx9Le/de6c6eh+4EkyvFIWbU+tlBSIeoRmI/kcW55/Hv3XusUlHVTmQwQRSfbIVkiiuCBIfQxTkkm30Fx9bgfT37r3SZkqHilaJ7JGNcQWUBW9JVlBgPIvci5+tvfuvdLnDZCI0sNE1OFlAWohlk/wA0kiEH1n6Cw5AF/fuvdSoxj6vKqaupamacBpJgjKsZtZpFt+LC/v3XusdTStWzujSSVlPFM8STC2qRGb9tgD6rG1xf/inv3Xuok7vjT9tGqwSq4I9JNwSTqJa1j+LD/jfv3Xup9NNXpSSVc0bxoSQlVNqeGPxrYxszfQMLW/x4+n0917qBj8g71s7tOYgEMgViAPTzINH9eL/4j/W9+691P/idZ9P8m1X+4/Qf0X1f9C+/de6//9S1nGwrHD+4ZG1oJI2Qo7poJLBhf02BA4I/xuB7917pwraU+LyxseCZY7IZFBeMSag7c3AJufqDcD6e/de6YIshOoNpWWdtEbKEZS6NxyVFiPpe/v3Xuu5q2tpYXVXieN2chSgka2qzBiT6R/xHv3Xuk7NTiqRY6iKIEymcmNR5SAn7ZaQ/U/gf4D6C3v3XuvUFICSrrLFEXSVl0l1XSLoWU/qJ4IJ+nBPHv3XulxQU8saN4TYElmkIJYBzcrax4PJH+H+Hv3XuhBweRWjF1pVjAjayhmBlUR2MbWBIB5Nubi3HNz7r3TtLNCBFJGiwSL63EbBkvINXAFweG0/kWFvx7917qalS2h1jmQT+Pys4FgkYXQqOVPAP1HJsP6e/de6cafMStBHBI6yxDQEVxrWUgssrHUCAb3tc3IH+2917rjAizR+do2SC0itKVWCNZDHpuStvQOQfoP8AeL+691gp5FiiLiYs/IWUelQFYOdL3uBYAfT8fQe/de6yQyE+tl1pFIGAhJk4Y61jfX9Bzfi/4P19+6909U80YR3aP9yQKqm7alJfm4H+8j6W/Hv3Xuil/J7vvG9cYp8PjvA2Wq4Jkuk3jkQ6da303PN7c/j/AA+nuvda6ndO6twbqrarNZCr89VUiqFPTpIZogGZmJdmJAZfqD9bWAsffuvdVm9pbio6yBsO2JoaesSoInnLSPNkPyZ9Z5FidIH1HAt7917osjGfD5mmzlEPt2x1RDUQrZo0MlKRJdCOeV9P+Jv7917qzXrDsHF7425LlaeIytMlDjavwufuKfJTHXIwZrHQSQTwOf8AX9+690YLIZXF7V2/LKamnV3o3hYsqs8srQXdlK/Q6r2P1/IFvfuvdEz2BQPnN55DKrJPJClVdZJJCzeJ3tIVDfQ6rj/W9+690PHaT4zDLQR42SniyEkKlmjZRGgZipIIPBItq/xv7917qH15BmkFRVS1fhpg4EksjXWNGPkdAPodQP4/wHNvfuvdOu+KqsrGikwhhmpkUpNEkxSoeaV7K7oTfQCf1W/3j37r3WPcmGkoNixJVStPlWppi8YT9uUOpMVLFL/XUeT/AK/v3Xuq49v7YqtxdhUFFWIH8GSJqYPGGjhCudUdxywFrE/k/wC8+691aQtDS4ralDj6VnWCqpVjqZolZIxCgU2kA5vdWUH/AGF7D37r3RXOxc7FS5LPR4F2hfMQwY9EkJYQxXVPMhHAu4a5HNrAn6+/de6BnbGKbKbupsRXyrNSJUIr1SpeVZwBrZX/AAL3+lgR/re/de6P7sFsZt7M4SaSCmrBT5WjjhpZXtpjhKrdwL/n1XH0v/tvde63ROoddR1VsivSWN1qMFiZSkZ1oivRqvjU/wCH0+nv3XulPkKKoiZ6gajBIzqt1Au2hdJ+n1H0FvoPr7917oP8tT1HnlIhuqsVQIPXLpUgWY/T1uB+fp7917qPjcTU09LUVpRIJ52eVCllDiQFfEP68Eg/43/w9+690nPHk5J2aVWDyzF45QSQpVvz/T6W5/p7917pbQ1k32TxnxmoDxxvc6SyyC7cEf4i/P8AX/Ye690g4Kc/xqQRPH5I0kCxpJdDaXWSwF7kEt/j9L/19+691IyMJoZpmDidqmV1jsS0cbKtzY3/AAfwP8bfT37r3SUrtUniiaNijsolIGtg5XVw34ueeOTz9bm3uvdR5qaT7Z4qAlGDCIySMzFVYamZf6ck/wBf9bgW917p1ilppqA0TlXkEHic6NAZFGjWOPr6R/r/AF/rf3Xuiadu4CXBbhhrjE4DRCqpaxR61eN1k0B/8frY3v8A0Nzf3XuiALvmep7hyjVOuaCrmjoI4EiH7MAQwl5LX9Ki4Cf0+g49+691q2/Pzrem61+T3YuDoIEpaOuy/wDGKOJUKokeWcTsI1t+WLG35B+lr3917pW/GH464rdVJUbl3K0T0xpJqikhlFhKiLpICuRY3BItckG9vfuvdHU+OdVS7dy+dxVFAaTHYzMVYhUFUZVkSwIjXi30vwR9Pybn3Xujh4CTEUm/Idx1tdPIwpw1VEgLkzmMCJ/rYnQQLXFrn37r3RvOoa1M1mK6po4jHFGUpo4ZkAZ/MS4WMnhb8Ej8n8E3v7r3RlsjDLS0zPRzXmeCQvJo1SLPoTWjEgg2N+f95tYD3XugLysEc2QMsUMkdXHIyvPZgh8j+SSZrk3bUTb/AAtb8W917oa9kZQtSwUmp45Ypo5PJJqDgq5/ykliLoLngj8kX9+690anAZWlipIqVWjkkm0rVTTuVV445A8DIR+NfNv6fji/v3XuhsoJaCvESs6/deBWDFi8PmX1toYcX/oPyf6i/v3Xulli6vIw1+OamlgpoBVQAzTmylRJrZRb8WFr/wBPx7917pd7hkr9x5yvmaWlLxU2rzUy/wCTzqFALavoWC8Hj63H+v7r3QYVlBi5KqeOfyyO8KLBJGzFI5LCZg34Fvpx9Lfj37r3UJaPxeFFjEjxuX1elQhkX0sn+Oki9vzz9fp7r3SughpzGlPeKTSy+h08jAMgZtXI/J/3r37r3VKn81f4F4fu3Y+S7A2nRJLvLBUNRVNFSKrT1Ypl+48UTf00Wvb6tcc24917rVD6E7Jr+ie0o6XNQVtBi5q1MZuWkmR1dYBPYPNEwGpYz9QDxY/UW9+691st9Jdm1XZFPkXxGTp6vH4ulozSvLHEGNJPTq8bwfS7WItcfi3PIPuvdAB85upY8+lJ2TicakMU6rSZBqZLkGCALFVMGFybKLki1/68e/de6pMz2bqKWol27WOz0RfTCPCQwKP5LNdbW1E/8i9+690iNz7YnzHkWOjcpTwLVVMdMxCqiAMKhtFvVbn6/wDEe/de6Erp3c0mzdw4+sp67TE8cSq7MGaOzjyFVHLE2sbfTkfg3917o4vb1FlcJj8T3x1hkaaSrpslQZnP0yXFR99jHCTVMLQDTpqYm8Ugdbcf4Aj3XusfyD+bmS7S6ifFYukpMdV19NgdVVGsaZBMhUYxI82JXDG8YdJLMRc3/wBiPde6qO8xq5VaNTLKyeRzJyx1PqABtyLWtf8AH19+690JO3IVnqP1LToIQzAn1Ryp6VjBYf2rA/4X4sPfuvdDHTUcc9ds/FVTFYa7Ih6imjTUkiq2oay1wSeDfj62/Hv3XurHtvYR6bGCHxNS0MUKNHK6RMyFEANmC/leLfT/AGPPv3Xui2dmYqObOisiphFTJGkMLxKEjkcKoZlfk3axv/jf/H37r3Rdc7kzQZfSYrQuEKkjQyQK1m5/IP1H+tx+Le691By27GrYY6GOSOroxO6xK9vIuiIAqXHqsCCACffuvdHG/l6fKTBdI7m3NRZgxUU+VmgFPK58jLAsrRv45G5uLf1+l/8AH37r3RrPlz83xvGr2/BQ1pFNQUzskpHjaXzPdOGvYi4JuP8Abm/v3XuiyQ/NSlxUS4+dJ5YRRlEnjqmGiYg6qgsjW+p+g4te9rk+/de6Tf8As8lbTxmWnrpGiiUxu6zs8gVmIKkMT9R/Sx/IN/fuvdCBgP5lVbSU60umCVHgNMZZmVniito8yFwblRxY355t7917pVQ/Ofa25YYlr8nW4+eCILK0dRoSddZMTqUAsSeOObck/T37r3T/AEny+29XUyQ1+4Z54pZJIoJWlV5Yn5XQzAXCj6Ek3+g/x9+690YzYPyQx9RBS0dJlQAEjljnErhQi+mQh+Tfg88c/wCv7917o0ON+QFAkdNFT5WWuimaNJG1Fwalo9LICb3Qj6re5Nzcn37r3Q1bP7Xp1qqaoq4Elo2lRJqPyMktVF5P0o5YNbUdJAa4A45+nuvdCHXVVBnJZqiGYBZKw+DHtol+0hqFDKiyEMbKdXJYk3ub/n3Xugu7AwtfLExpKV0h1lCxg8gEaQuy+IubWsoNvqeB7917ohHY1VuGiyaU2No6p4ZqwQGIqYhO0qModEQfgr9fzbm9zf3XuqR/mXStS9t1xnE0Ujx0pkh1MCoZVDAlrEBjz/rfke/de6AXDfdsHTHLPM8FO9SRHd3iiX1vI/8AZ0/W5tcf19+690tNqJNuTM4mhoonlrKipSJrgskrTkRqFjHP+8G/+29+691tYfHrryl6y6i2tt+SnVa+qoIMlVReJo3aSpUzKGIGo/rFvqAPoB9B7r3QuSUNJU46UNRzLlGqgEqJZpfAaYpoeBIEtoIIILtwD/r+/de6R+QpoIZoxEjpFTBIjZzLrC/rF+LWPAKgf1ufqfde6d4a+oi8aNVVLxFY5IoZKlzTwzIba0p3OkO1wNQAYji9uPfuvdSq/dVUscgiHplWMuIonDoyseQXvYEj8W+n49+691EgqxUxo80IEtiEMra31AcBh9bn63Pv3XuskmOZVWWcPHA6yeItGSNK2Y6i1hz/AMi9+690h8vV0NOJIY9KeRdUc0NlYKSwKgkkXKj6k/6xv7917pE44y1lXSJHLJIUdUeOQRpZGc2MhtyLW+nNv9hf3XuhS29syq3RUfb1a08KinmdZA0cLMaZzIP3HF2JAsOQCeB7917pL5rYiVjPRiHQPI04kkjF3twyaeR9RwQLH+puffuvdIFuuKqHMhEjkKFYtKpDGq/uMCxfQL2ANhf8/wC29+690bDaHUlTNSQMlO6SAxFibpMAP3ArKb2tax+g/wAB7917oXKnpeGopWnq0qJZ4FJCTMulAfRpUC349VjwOSObW917ouO7Or6qiaoqInBpVcwq9lDB14ZrL9bc2uf+JPv3Xugip6iLHZTQ8r1Cr4oIjG0aIGZzGqNEbG9x+o8i3BAPv3Xuhgwm60w0lOizwVHkiJqXhL61VrFQTGQATwf6/j+nv3XukRvfdlfuRxDWzzMoLinkaRysJt4gzoxsfSB+L/7E39+690J/XeMxW3oMW+PzQyc9QEWoEUDqkEsg1ACSTkkEm4vYEEgD8+690eTauTKUtOs06qCiGXV+mWw9J8kZ+pH15HP4/Hv3XuhmxNXCxZ5JEihZLOUUevULqVMguLD+hsT9effuvdQcq1I6yMznRcgL6mLhBwyohsQeDc3H1/1/fuvdAHu3NGnaQByqxrqR4ipGtvQiyDi/p55Fhb6fn37r3QB1+fm8lRE0aRtIWMcqGNVkA5uZrEn8cXFvp9LW917prTcTr4IKyZjGbnxHUEDW0mXWSRxYcX/F7fj37r3TDWSU9WZn1I8MYK6tZ1PYERgGMgA2/wBh7917oJcqrzyNFEiaRLIFkZiIzZjZVA+p4HPI/wB59+691zodp5LczCGiQwuvjpjKtwyiQ+UO7cgi3HB/FvfuvdC/RdEZbL02Po66YymlCGOdlaVdYl+g1cXH0J/r/sPfuvdDz1/05kMHK0bxyPDEEi1lG0IWOrUC31Nr3B/rY8A2917o2O39utSeGHyF2j0BBGpRlUj66yNIuOfSB/vIHv3XuhtxVGnji1XisBqVvVdmHJLG/wBb344+tvfuvdP0dIuk3Mkqm3jc/RVU/Qc/j/Yfj37r3UefHxSK8bEFmuV9KqF1XsmkDm/HP1H9ffuvdEF+WXSVHu7a+QikZapo6aWVIo1u0R0nVrAsWINx6rn+hH19+691qNd4bMzewt45THtRmhoo6ubS89wZY2e0RDnngcML/wCve3v3XukNLvU4+jpKbGmoM0QRJHiJF9QBfxKp/wASD/t+fz7r3QsbKkyO4pqdJC8avNHeepUFNTWujNJf6CwJNgDYAe/de6MfjGixWSpcZQVP3EYdY61KW/jjCNd1d+Re97Wv/tj7917p93NXVtTVRUiJDFAWVTpC/ctCVsQzAWv/AE/p7917pLxVNJSV8VBU0hkiLrqq528kkMdyugE3IH9Bx+Df37r3SyWixizI628ErAlXdUdOQ6OH5J/N7nn8/n37r3SnzGfpWwC4eClj0FgWmcLd5gLaibWP+H4tz/T37r3QHV230qZmhirIqaskJanUzhEm9WmUPIf0jj+1x/T37r3TDPQ/3enoqmomgrZy0g/ZmuI2VvGSXBINj+bn+o59+690p8znYnxsUZREqH0AIT6mF7PLqa/HP0H5t/X37r3QTzVdHS1MlQ4QsyyMPJEqWDNZb/Tm31H+3/x917qdjchi4qyKSpm/bKxWiEhjEsjksoDIRcA/Ucfm/wDh7r3R5tm4WCr21S1OpvtiupVSw8JU/QKSDY2Nib/7e/v3Xupe6N0Yygho6BHSeSHVrKkLrMi2CyO36QP8Pr9fzYe690GkWQpqthaKOodml4WQaoXv6RrJF7cf6/8Ah7917pOys5qXpyI6dkCu9iC6XJOpiD9Dz9fqP8PfuvdNlbX1qVLxVDNU0jLddIskTAC1wBxq4FxyPqbk+/de6ccciVckI0KrMdKIWYaNf1IB+v45PP09+690JbYU0uLNT5UkMaL5wzBX0sCUVJByG4/B/wBf8+/de6ywz04oJyaR4yIdUXkUuHCkBmJYn/H+v5PH19+690H8tRPVTSx0x/YkZQyuGBWw5dQo4HNj/vre6911PRwrCzrTurAXCTOzFwxuWTSfoSP8bC309+6909YWhaajFVViWKODUEWKHVeN+UCv+eT9L8fQ+/de6fZ5jXwxU6M1NpQgtJFYOEUi7qbgEj6/7wL29+6913QY+KKBkjqIhViEsXqNTQhSfQoV/oeP9f6f09+690s9nbYxuPmlyGRkp5J5GjeneEkCNmu4Pq+liByB/sB7917pBbmxFTm83WV9RVazNU+NbRKEIjfSvjWMW5BHqHJNz7917qdUbZOJhjaW4SdIgTwjJGBwP8Cb/n63/wBt7r3TFNBV09mmgMdLUfvI7Qq7WjYXl5/HAHH14Pv3XunvCS1eQracs7JMAVT9tooyv0BdF41W5JPv3Xuhpw2GySxh2JaNApdvINYLN+2FDWA5/offuvdDDtzbP8VaCKseRFjZVCgaTd11/wCcBIH1sSPz9PfuvdAN8x9oUVPsmpjignhSAhFnWQyJPwWvJMvFxY6j9LcD+g917qlqHcH8NqGxNO0rOtRIkjJb0KzElkZ/qR/Ue/de6EXB4jIZCNpJZqhppNLwyOxaSVUNiGHFueCP6WufoPfuvdDttvGjHVaVVR6pIZIXEYQSXOkAlmPP+uLf737917oXIc09XRtAqObk6Km5IUHkKgvdbc2A4/P19+690kEGXqZy0bSuusLIAS3JJ/2Jvb/D/X59+69050lRuDDVIkho2RJDIlTrJBlDsCjW44uSbc+/de6dapa2rmig8rLUM4kFgBwbF0U8cC3H1/p9ffuvdCBQ0WVwkYyyOzl0VTGSSHX+0JjewBuT+Ln/AFiPfuvdTY8bm8w6vEhLVNSkwQm4Flupaw4vchR+eOffuvdEh+Ym9f7t7QqMHUqslWRNEY3UrKwJI9V/ytiT9b+/de6o9rqsVFRUSFtckr3aw9I0tc2H+8f8b9+6907Y2jE5ikYAhSDqNrFRxbj/AGPv3XulA9IKqGFoFc1GuSMqPQpUckhhx/hb6+/de6z1Jho4EjkMImZASvJkEkYsbX4t9P8AeeT9PfuvdWYfBKmpdyZE07MnlhjEaKHDMWlNrBPy178fj+vPv3XujgfJv405H+AyZeKniZJ6V6h2RBqBAYqSijh7Wvzz7917ql2u25HiczNRVSaZFmsySHSDoFjLYcfgj/Hj37r3SmxM9PRVyCGnjEjSp61N1df06+eL8cf09+690dDrzs+ojpv4ezteNBEqSvqjZDdSwBI+lhcf48W5B917pu3ZFFnKqCsZvAs0rJURsCsgRmKoULA8H9QPI/21vfuvdY8XFiqERResTwSBpeVUMEayGJSDe1vVzci/0F/fuvdKGgjXIZQxnS8NQ7TpVgrE0iJbyRSXubC3+wN/x7917oQEhjnraUR0noJEaFUaS0KkCXSfxcW5/wBsLc+/de6WmDpJ/HlKHDtDSfxOmaGpEyeRvt2mLmOKN+UIIJvwRc/W59+690Tr5X0+MwtGsFE6mua0D2LkpIEu6gN+Obi9ze/Pv3XuiF4Oljrkl8yFIqJUM0sMYeoZqmTxROE4BRGBMlubEfQe/de66SglNZJBKyKpmkhEyG0SLExKsFHILDngn82JN/fuvdLdalqagjjKFdemJIwB5TY2LFl5sfwDY/W1+PfuvdO9NHUy3EaOVjvZVJJHkUI5LC1+Pz+B/vPuvdJ3IY+dvLKr+NyxDxlTzH+htH9OB9Rze55Fh7917qBFkaikkC07TRU4QQEfuaX1LaRWuTq4H9bXPv3Xulrt3OTQV9JIkskMVIbxlG9TsByv05H0vcf15t9Pde6P/wBf7moszgRHUgSSRUyaryKXTTzd2N7j8/69x9PfuvdM256DE5eKqkVtDCO5+1S5kWO7HUQPra35v+PfuvdFk3XteWnnjnjSKWQBngQLpkcNYjyMTbUAALC3+t/T3XugeyayqZ5fB4ZXmJdBaOZG/IINr/7Ycce/de6FPrrsWu2zUQrKyRkxBEkYguCpvdBwDx+f9bjge/de6sH6678xtBj/ALyZ3ll0rTmWSJZNRK3C+ogWBufp9Le/de6ctw/KzBxSfwrG1dVVvUPF9wkqRLHSSsoEiKbD0C2q3+88+/de6AHfkuy98tUVI/yiolJ1rTEoXdgHZVa5AZfrex4sR7917qvXf+OqcJmsgcfqNJr0xI7O4hhvaQSG/LAkkni1/wCnHv3XunjYuJhdI6x5pyA8LRqkJk8k2v1jVb6fjj/D6/n3Xurcfj7t2LNY2kpoWkjqDTahZNPjBa9mJFjz/rfm59+690dPHdSUVYIxlq6KgjipJCaxIQy+QqTZncHTe9r35+luPfuvdFo37tqLHiroKJZalYpnjR0heNJoVFzJZ/68Wtx+eL+/de6ql+RGHqqKvE1TC4V2vTKXaMhSAwCLKOVvcEi4/wBv7917ov2LNQZ4VZTHKSzSSXFlBH6bjj+v1F/6+/de6FXEzywPSxwShieSQGMjAglvUDb6/i3+w9+690Yrb9PLl8cDX1FJGKaMyR07yeKYoAf82U+rfm3H+P8AUe690mq/BN5GlhvPTzO1pnREcsAAB4rsRb+pt7917oJ67F1cFbNJUMXkVyyhQ0bqNXBR14JPAIN+Ppzz7917pZrumupcYtNFT00QjjQzxgEr4FbUUWIsVbURqLMCb/QgWHv3Xup1NnqOuQTyA+WQNdpC8JS/0WKJD9PqOLf7E+/de6WWDycpZEhd2I0mRNDuXLfth42Qi1xYEG9/9t7917pSZ2rlWikpTI8cUkbCSB5lIc2Df5kKLc8cn+o9+690XbLUDx1AFDEzqgJkgVDrZna7aCpY3N+Sef8AD6X917oX+vOqN1bqrqWCmx8tIaxoVSNUZmSN2sXWOwu/P04v+bfj3Xujz4L+WN3TvgpUYmFTFOBokf1RLGwCl51UA6v6rqH4Hv3Xuhtw/wDJY7vmonrK3KYamdB5BAt7qQSEaS5P1HOk3sfqPz7917pJZj4s7p+OtUKfcD088sDGBqlXQxoyty8fp1AfnkkfjgD37r3WXBT0VTlCmSoJsrQpqkkSCbwmSVQCkqyov0B+ovf+h5ufde6Hzay7Vho6ySLEVzZmoglFC1VWRGlg1cKqoyl+OB+v/XHPv3XuhO2Zt2Klpo8wuRhSs1qhpnjJqS/KsECr6lv9WJ+vFz7917oxWLiykWKhqJKdqkGVn/dBVFVW9QfRe31JsSP6+/de6hSZU6m8c5R45CGIDS+QE2CIZB6bE2JsePfuvdSEz1XSzvTyQxsJo0kdS6yMpJ1L5BYgX+pA/Pv3XulnT7oo56SdDTa6iRFRJ4ihWMhbA+Ere4/HNrAi1jb37r3WDH52qoHlecrLCbOInRPNJ6SOCfpY/UH6/S9vfuvdKSk3pTztEtLTlsgWWKCARJJGfIbKZE9IYXIB54vexAPv3Xugx3LX1+LyM02V8uLhapljnWAJVESg+rSqHSthbgHgnTcWN/de6Lvv7eGKnqpKSkaSakI9NTKgSZZvq0pjVuR/r3sPpb6e/de6BnI101AKSqqaimWCvlK0/iUPMiwsNbmMajGCD9TwTxa/I917oYITtt9uwVGPq3qJ3amb7kzLI3idGNVT/bG2nQ4AANzYn6/n3XulrteJJqyIRTw0cMsakhlGpdMZ0XUWA1G/05/P1sffuvdC/iCAsb0i+SUFQ0xOj1gaSiBv8OQLEk/Qk/T3Xuhv2xkZqeExTCWEhGR38auzLINIVYjq9LN9SOPpb6e/de6fHxtNl6eohrKUGmEbU7CTSSJluQUewDggm6gf7H37r3VX3yq6FLLV57bdFDSNTpNNPU0pdZSysrMZJUNgRzxb/XBAsfde6qQwOEFRvfRmYGlm8xiLSRqwmAbT6tRuzG3+w5/1vfuvdWk7K6nwmaxNFIaCnlPgg1CJQsMSKhW9SdIN1v8ApBuSSb8c+690VH5TfFGhrsTVy02JDTweSWGSCH0yEgSIA6+pRbixbng/g3917qobDZDH7Bz9dt/KYzwVFM8isrsS4ZZAoDObcEAkAEngg+/de6MjtbubFUKD7WKVZAQWXW0kXiXklFJJuePyP8R9ffuvdCHH3fWVjSJjpmWetMSJJLMEeJdVig5CgtyLlRaxA+vv3Xum6r7EzuQr2pfuKthC5SctOtzdReK0dlIuAb254+nN/de6XuGOQz0NH46OWoq1aRpJoJAzzaB5PJIpPJABDEWAFuLX9+690JW3qyCGYAwxpPEJBraxkZWRS6ubn1XBHH4PPPPv3XuhqwO6oYo6yCnpfAtXElPDIwDSQ2AkYxBjzdzqBN7EC3Bt7917ocMHmjVIl6+GNkl5UeknVHaMG7XFtD2+v1P05v7r3Qh1W8oqehgSqkWZVjjWECVJ1kjlchQbEtcAMbaQOfqPfuvdRqavoJy7SSLVMxSempWZVlWA8xyF+QCCGHH4+o49+690p8TjBm6pJpAizyOypALBpBYBE0mw4sSTcXNv9b37r3TX2B17QrHDeMQsLxIoUXaUrql1leB+LEn6X/1/fuvdAlVdeYpQDC4Z9LL+4mqFkCqSVNwQpLEDi5I+p49+690FdVt2hxOWnRkgHjSQxTRwoukA6iRp5ZmJ+h4Iv7917oS8Tvetp6eimr3jmejUUUdSYozJDSc6FWIfRVF+fre/9B7917p7xG8YsgskkVdLA5eVqJwHUl4xcBWvcanIcWsLqPfuvdCttDeNaaZJ8nkmnkD8zSeSoZHS+iaUkk83sP6WN/rc+690uI+wVpKiKDJTw+KrR28qPHHM00hPhKgXIHFv+K25917pgzXczbZilkZlMkCpIqRyROUjBI8pI/oLH68j68+/de6LtvX+YDQ7Uhr1qchAqwIXkIcvJ5YhqXQgA5NwB9Rxbj37r3QIn+bOiQxpjJJdTx6WGk8sQfUVINmJHI4t9OCPfuvdIbcv82/sJqemgwqyzN63aOJ5BJ6WAuWU2FuSOPrfn37r3U7aX8zfundVPkozT1yothTGCJ1bi4dTYfg2v/vd73917o1/V3yh7537j5FRK2GAtFFM8qlEjOo6pEvz+R9Df37r3Vl3x1rewKuGZ935KSppql2UwVbMF1FSw8RfkghgR+Rbg+/de6F7O4z+DZgPIqR0s8wLyIg0SQyW1KxABseBx/sffuvdMm49wYSvnomosfSUhpVkRoYGZRPaya5r3vewI5/rb+nv3XuoHngqzEWZKZ3cQpqBdArDSPSPxwCLf737917pGZaJYqiSJqmUtAGWNoUIjY3Pk0m1xfi5/wBt7917pK5Kkmx/gknnBSqUTJG7ahoJuFcA3Bsf9f8A21vfuvdJCXIJLIQJEacOFESn0qGNvULgEn6W5t/U39+691yVp2cBUEczsTGVZrB3/WA344I9+6902VVHNHI05haNoXulSjByJmNgnktci/6geAPfuvdPmJiqHN6pGeVkDPMX/wBWdI0c/gC5H0/r9ePde6XtEtOT5YoUYFVWYg6kQqdAIB/Nwfp+eD9PfuvddQZD+FZNa5CzCNiJC4KJKXUqRMy/0FtJX6G3PHv3XukxuQDL5iozjpohnVEeNEAAKJpidTGbD6D6i5PJ49+691xoK6WmiAaNiSGKHWrIQCTqJ+gNuAL3v/iffuvdL7bz4/JVUdJWSNTroExkqFDEXNvCnH14Jt+R+ePfuvdOpbHxRyRU8ZaVZCpnDNGVjEusa1tz+CP8Pz/T3XumiohpJqmZ61JG1SD/ACnysVZVF1QaR9TbVf8Aw/rz7917plyudrIKN8es0hoCBIiOVGuLULkC9/zb6D/b29+690lKPIqKhfGNEZlMRlk/QS6nSpc/7b/AX4/p7r3S6vWeO/2y/wDFt1X1Rf5r7nT5v+C/i/v3Xuv/1bcYomlpqfQ/iklZIi7IrgRNHeXi9+VI/wBY3HBHPuvdPVTRyiljhUCNNAMayFNboBdmJ+nItcf4+/de6R9TSCNZIyBIVaRgyvZVjC69AKi4IP0vY8A/T37r3XUWKtTJMWAeckEXLnQxJu7sb3+hP4vx+PfuvdRfsov3SIzwzQmyyXZgNIKccE8f8bH1917p0o4wDoMaWMegMF06XW4CDXe3Fjb/AG35Hv3XuninVUlCgKjgAh2d7kgc2X6/4c/7fi3v3Xunrzv5QIZIorqpkaNWsRyhktxqFhbT+T9R7917rFUVPjJRHGpRr8q8K6kWLBRwPrwOb/jn37r3WaKvKuqlgFmQLKyEIZFPKj18N9fotj9T9QffuvdPVPUotNIgt4iyuySA+QEsVUI0tyLDkfi5J4B5917qbUZQikgiRw0BEiOr/pYLJovY8c2t9P8AD/W917prNfHrKrKIwNWoAN+EAvcfkfj/AHjj37r3XKTKVh8CQVKLSHxicXtqGkapAtrEixAI/wBe/wDX3XulSmShoMdPXGVEgp4nkJn/AF6ILyMCH59Rv/rji/N/fuvdUZ/K3MZPeW6crmY1WekWd0poo5FVQoDI6uv09BsQbWAtb8e/de6rU7CoanHzSUvjZx/wIkQBTJJTxPaoMchNgxb6f15Njf37r3RCux6bB5HIyVMQjgqtTU8qkkspVrlkK8D+lx/T6i3v3Xui77np6amp6uU0sjLEyxxs2pg0ZQEalbixta39P8Le/de6UnSvbU+w9xQUFRSxnC5WSM1xKeONZVFoJLj6spspPPFv8Le690eDsTca/wABx1RLE/grRLVUskR8kRFTDeIsx+qqSbf0P9PfuvdNvVePelwtVmYp6Z1hjZ5ZInKSJMZNLySg/qCWJsb/ANbk+/de6Qm48wu49ytRnIORHVxq4Q6YahNVwVt/Xj/WP+t7917o1O2NsMuJxlBPXTU9HPC87SwgtHaMB2VmJAuRx+eLe/de6RO1se9fv3MVc8oGLx032FNHFKX83I8ZMa8jggc/kf48+691N70yldhsRHiKYhJqpxHDEtQEnQztZGVTyTZhb/YDj37r3QRdV7Qnpd3YuWoooGrZI1M0tUqsxEkpWWQKP7Y/F/qAT9D7917o3W4IqmJ6qKlCzUj0r07IFXREsKkeVx+DqDMOBe9+R9Pde6Ipu/Hy0+QytaWWoEAaOnmYAK0rkAN9D6gbgEAWt+SOPde6SmwqHI1WXRsdTBZYJQZ3d2WZWR7uQ3H1Frf4WHv3Xujr7SioJcziVaZY60VNG8r1DakjY1QDRxn8kjm/1ufzYW917rdf6Riig6p2PSQpJpfbeJ8aslrEUEbOFP8AiWJUccEe/de6XuQladpKRpCiQGRXjbkKS1rn/kEDn/W44sfde6TlTRwsWV2ZlDxkMqnVJciUGwH4b88f659+691jraYxiIBFkSJY2j4BsTyzL/sDz/xX37r3SEycYFR5otcUuttUcINtGo6iFW/qJJ/1xb37r3UaSCZYmkiWokMnIGgBUAGm9r/7f6/X37r3THiaB6bI1VVOrHRA6yRspJkMpBjb6fXX9f8AYAjke/de6k1iStjZ0kgRFao0vO2pfDMf1yJfnk/09+690na2GeFqbUsiwRiMxun4CC7sx/ow5+h/pwLg+691mp62g9QqSumQSGJFUCzMxdTMbXvYiw/A4ta3v3XuocFJLXMyQNGJyT4iGYRyODpTWPqAFsObc88+/de6QHbGxquu2YairdZqyiaqnEoFng8SmSQOv1+gFuLWt9Pz7r3VWfVWD2/Vbn3XuXIRQuiV9RDHKxYsKqBwtipH5uSfwPr7917rXH/mk0C7h+YMs0URcZLGYoDwoywPHSssZdG59QsQR+Dce/de6E7YpTGbJoqGgpIQsUcSxiBhHMjoi6wjfXmwBBNr3sPfuvdMXWu4Mbit1bxWto6gsuQiKzI7MuqRhJpKAXsQRc/1/Pv3XujOYDsfZlXuKlxNHT5BKySkjqpHm/bikYt4pNQfmw5tf/Y+/de6sI6DzTyPk6ejWI07TUcUkyR6n+rOwDWvci3I+n0/xHuvdGoqala2CpjcOkMKCDVp0BleMBUVvqWIsb88WF+L+/de6D+qxFRS6p4087NMn7XDenQAvkLD1ED/AG59+690IG1qYAx1lXDCBTS6JokQqZI5eEi4+oHH+t9PfuvdCDkqloJ1koIqgReJdJGrwxSsNJVtNrkA6fzx/rG/uvdCPtDfdZQUckdfRPLXMywQRq1hHGAyJUSL9VQiwLf4f659+690N+0s9Jl1hNVOjCiQ1tWxAKq2nRHSILnkgAqSTcWP59+690saHds8byJRRgU93mi1EM5dFs1O3NyGJIP+I/1/fuvdQ4MrFka37YFUBedp3+hEgX6IPpb6fTn37r3SxxuMWcFdSh/GSqOCoNjZSR9LkAfkX9+69041ODmpkjqJEkh+4R0DiyqxVdNw6k3+l/yf96PuvdJzM7ehmxrUVYkbUtXFIszStq80ZUa0sw5uSeAP969+691qHfzf/gpS9bZ7/Sv11iJo8ZkJ6zI7hMJXwRSTsD5IqdORwAeeCQSPqPfuvdEy+CnyHqtrZWbbuazMtEI2gfGTzyMsdQEkAkpqkng6AAVHP9LH37r3WxHncRRb+6xeaiU1+NyOHWFJXOuBqxk1I+lef8Bzbgg/Tn3Xutb/AOQ+wKra+6cosENVT1VM+mWOeFishkIH7JseRww4tb68+/de6LrTtk2npqNaiQ1UsU9M2iUok6EF9MzJzfn6G1jcW/Hv3Xuk/DV1VDUJFGyRVMM0sQc8hbn1LG54sTz/AEvf6fX37r3VjnxO3LUtlX6/3NJQ1FFuKmEKw1DJPQiKqp0lEs4NwWXUDYngW4Pv3Xuih/LPpTNdH75mxkcd8NnHkraGaBF+2WCUiSNEYAhRY8Afj/H37r3RU6F/LMHZmRg1jMoUqqatJTVcX/IHv3Xuhew3271SNRqsscSU92cnRLPcLrVVuTp5Ui9iRyORb3XujJbOSDcnYO3cbJTK1NjaaKpkZVZWSWQAK1hb8/14tb37r3VmuKwUkuNTHlWFPGkjMtiWdPECEbVf6jm/+tz7917oDOw9v00dP9tPAY6elp5qtJJWEcYOotodgdRNvpz9LfX37r3RMt8Y2iylKKigRKeakjY3k51rrJJvf6fWxsSBb6e/de6Ad6CuRKiWQU8gClo4or6tRSxlUrbkcC17f1Fz7917oIcychi6qOupJZYJUJCsqlZFdXLD1cX5ubfTn37r3TBkNy7lyckQrclV1kirpTzTMzIHPhAA+n44sB7917p227sTsLdlXJRYjG5OqljhbWI0mZFjvz6mvz9bc/0A/wAPde6X+I+NncmQrRSwbZzbhVGpBEwVyyghWAtyf8P6/wCvb3Xuhm2z/L4+RG5JF8e35scJJI3Rqg2YRs1jEy/2bj+v1HN+ffuvdKDdv8vT5FbGvV1OCrKuJGJWKikaXSSgIVvxpZeeL2/oPfuvdF/rdndmde109TlNrZqFY1khLVVNJJGWH+fUgqQAoH6hYkfUm5Pv3Xulrtft7O4JvV5o1WJU8EaSqVRwXAJf+uq54Fjz9fp7r3RsusfkxJE4pasNqCCSNQdJRlc63Cm/qVeQ31PNj7917o9eC3RuispMXm4slI1DNVJUQiKqjlnhkqYtVPHUUxIZDImlxYWNwSLk+/de6NpsHu6pp6ymp8oEjmIjjMz6Vu8KkgkaQSQDpP0vb6n6+/de6PZtjeu1tz4v7araiSSOKCU+edSs3lPjEMRIJuFJJ/JP+vx7r3Qc9hUm1tu1cO6KLG0NWlJMUqYWijqI0ZTwyrMGX6MTa17n/Ae/de6o3/md9V7TqKzbvZ23ZFcZqCOHM0qU70wSaVbwyQzOgjIT6HxueRyL3A917qouOlloEBgmnpX1JTXiqPGrxBdR1j6MCLalN1N+AffuvdWOfy7uhKrsns+izuQoJJdv7fJylbWgBlD00mtICyj6OLHjj6ADgj37r3Wy/lAYFpHp5FipaKCnhpZFckeOGPSsZ5F+frqH9R+PfuvdJGor8iRUTfdRus6vG4iCiWZWu76iRdACT6V4+vH19+690h6wukiuC0gVrMAB6RfTZhxe178j/Y+/de6d1eCshjifgByJbFQZwsZUTKb+nV9Cl/x/j7917p1mxdOGjcavEiRl1BLv9t4laBpAPr6jcW/qffuvdOWOpaKCZZZwZCpLSenxiRmUMmpxz+bcW/1/z7917qbubJUE+KgvjoYpIhKlSxklkeeKQWRVik/QA300EccfSw9+690UjdOWgE0lEoWknibVB5vJDDKUjGlW5vcEtxq5/P8AQe690IPXVBTrQrUBTUV9QIw0ZjE0UavIWKMTcqDfgqbjjkj37r3RmNv7RM0Ek8jNSSPUNEkcqGR4oEiA8kIuSBxbm973N7+/de6e63YmRdqQLGXjXxANJpYnXbTIpT63U/RrgfS1h7917pdYvqqJ62Otmp2knjjAiDXjJZOR6OOAeV/BHPBN/fuvdGh2ntCnipYSyRqD41lJRGqGlQanjI/Ab6cci3HJ5917peVmzKaVCsCFwWkQmyrrfkKp1cekf74km3uvdF77A67gEFZFHEsBRHZ430qbubnTKvBuOfyB/t/fuvdVp9sddVWOeqr8fTSxS2qKYypobSFJ0yIEAvZbhWb8c8+/de6L9h3zOLjnWprKuMRCleNp4dYlW4jMCtEvrcHmw+n5PPv3XumepzORqaoU00qzxw1Usk00VRKkiQs+tdTFrgj6ECxB449+690MWzd1tLIIUjmKRhAFKMQrBQh0DVdibclha/8AS1vfuvdHT693QIJKGhyE82Pp6lF8kuQgmSKAO2pGpoF9TArYmx+vNuRf3XujI0G5KRWWGOcSoHEazMyyeVEFtVgTpBABsBx+b/T37r3Ufcm6JFhY0zr6QA+lkVkQDSp1rY2IBP1vax/w9+690U7e2/GFQI1YxxieY2utgyqEYu1vqbX5J/qOR7917oN6LcQqwxpzJUJIApntpdRY+RI0AH5uCbfjj37r3UpJUqK2CEGUQK6CzlFgLM5EwVratekatJJF/r7917qZPTRRVLJRSxrTuzMqvpBkVTw9ufr9QvFvoB7917rhFgIKub7elpmaQgyE+pjI8o0OqK/6Rc3sOPwPfuvdGI6g68nWlnAp/uQrHVqC6qdYjZlAc/1+hsOP9hf3XujrbT2ZBHTx1VVCWZxH6Us6KmkMQ634NrfTn37r3Qtw7fp4lDpDGqMjP+2p0lQLepG/x4/3j8+/de6gmniicwtAHVmRUnGkegIRaMWJJBFiSfr/ALH37r3T3BWUcJMMksKOSAqnW0ihRe5vcX+p/wCIt7917p3WshcINTOjrpiIVbu5NyAgH4/4rx7917qJWVsFOrK7ujJfSjqPS4IBa8nJPH5Nv6Ae/de6C3cRxdasq1SJMZgAwNmV3K2CNf8AB/P4P5+nv3XuqJ/5i/xjoMnhKnemJiRJKWVpauhhpxxEwLvLrAtwRa305/1/fuvda7+Uohi8zYAwNFUiMLpBMfjHB1L/AF/pz7917oVcPm8jGGjohI8shTRGoIaRioDyxlrjUBc8f435t7917oftk5gVcf2cFNNHIAr1NYzKNbxP6nYk2JII4/w4/oPde6E2Mplahlp4amaSmbUkhDHylRZxrHBa9+OeCT/re691CraKtneQ01EGlsNSMA3js3BDW/1Nvxf+v09+6906Y+ikOhap3VpSR6kF0UDSVAtza3+w/wAPfuvdYMis0a/bUUiVelRLKXYakBOlkX6c8Hj6A/7z7r3SRy238hBDFMrPqqOTHJKyXWYiQFSDe3NvfuvdJOakeUQ0cTGVoWZGd2JMQc+oqTxcX4ve55t/T3XuoebqTHT0lL9uoTHRSGWqLOZZQRp8Tg8H8X/APPB9+690jcq0VZBE8ySB6gN45GA0oCC3rWO3P9Px7917pnw23psrlMdTTVMj6p4wQCygLr0oQw+hF7/Uf059+691bhh9nUuA2FinaoWonOPjdGR0Yyro1L+2TckXt9Of9b37r3Rdtz4qny1VHGWMk0lUo0HTEwd/Sqc8WBsCDwPx7917pupsBHRyVMFcBRVFGVWdImjYm/pURtfnk34Jv7917qa22KZnnmiqVkYxJolbUqyErZQwIAJt/S4t9OPfuvdeO23pY0qJkmlSpAWKTSGWJzYhSo/xPB/Hv3Xuk7XQ1tPVxSUlMVlhLeshvTqGn6Dgkf0Pv3XulFDkK5KdI5pWneVSWLnUxZrE3H9B/T37r3U2trqmajimeQQxxFIZCob9bLeOMKbCzfVvz7917phd4YIXmjmAllfxkIuiOONv1am/p9bf8j9+691xpYpqeJKpo/NG0ylZ2k1QjULGNoySD9bDjn/Ye/de6VUuXy2Yp4aKmEEdPRkXgpYUidkuAFk0C72Xk34/pb37r3Sto8C/25mN1RdFSsPq1MpUao9VjY/n/D6e/de6hzUD02qoRUlM8lvE5LEIhuVT6i97XvY+/de6caOmyDNZ4WUkqRFI7BGJF7j/AAA/F7e/de6FraWGwFPJR1eXxhqoNTxmJvUruT/nEc/lb3H9PfuvdYdz7SiqampkoJVkotTSRwPeVo4VOrxqT9LD6W/P4v7917oIK/BZV6gIs7hJTpjDL/moRz41H0PAPH++PuvdOuBws8VRFw00qsrao2ZJLJcDyMvP+3vx/tvfuvdDHQ10NBFMmSqCjlB49KkvLICW8Qt9bEj37r3QsbQ3DHXQKioUkg0xqpX1OoIU3P5+v0Pv3Xuk33lTRZfZOWppmirEaFy1G6CysVIJQMTyLf1/wt7917qiYYvFbc3pkpZIoaxqeodoaOpRY2dpXtpS97gD6WH+v7917oaNq5JlaSqlxsEdClTplqFCqlPLUPcU9z9bc2/I/pz7917oTqnI4ZIJnpjCaiVFIZAWDgXFlLfRv6jm/H+Hv3Xuo+39y0iyMKmOELGJQuttIR0tpQAcEG54/Hv3Xunik3jSxVsopKKKRkIUwXGl5i4ZCAB6lNxcgX+v9PfuvdPWT3nQV1UkVfQmGpiih+6EHMKSgceO1uBf6f15/r7917pyx9btudGkZpJauKIyCYuVEaWJ1Bbeq4J4F+P8bH37r3Sjpt042toFpGgkEZlXxyrLcS6ZNI80X9rm9uQCSTybj37r3Smn3L/C6OappJdM1PNStHTIis0wjUm4I/F7cfi3v3Xuqevm9vZN37nioFjnjrZZEd3V0Pi8gKzCSIfUXHFvp/tvfuvdV9TbSNDVIZWWeA62WaAj8i2l1kAs39Rbjj/H37r3ThR42JQkUMkhGgAvb1fUkC1/8f8AH37r3S3gwcUEKaDJq0h1uhtZ7+Qkj6kC3+Hv3Xug5ysNL98UqlmCo0jQqikcvbkvY3H0Fv8AX9+690eH4PZlcFvugqJq2eki80Q8UagGaMvfQ97Dj6/8T7917raEmw+1eweuaemlnhrTWUDqviiWRorxXfyA/kD/ABtb37r3Wu38uuiKbZO5snlMVJGKVJJLJFCQfLJyglbng3sP8ffuvdEbxWkSHzTBVUhbOjqSwlOpU4sBwbf63+PHuvdGJ2RVU0MsUU8OlGdJYmWMtJKqXYxlkJsHuLn/AA/2/uvdDRuF4XooarUYo2SBpAEUEEXKojHn0k2/PP5FvfuvdIHF0suWqI2iqkaWGqRArsq6tWoo4JJHNiCCbWtcD6+/de6EDHzItUkCosVSY5AQWdQSyiOUxsBb+ySPqbf7c+690s8TWVtPOkvmVvJD4aZ1LKFUEqysD9T/ALV+ef6e/de6Uu383UU2dWZ5YFUveQXPpQWJZ7/1JP8AQe/de6KL8uaqCuz4qIpYqjzNIVRCgjJVFu4JI/rb8/Qc/j37r3RI6KkrqZJJKWV45GMiGeNxEVjMnqhYL9QQBfn/AGAPPv3XunvFUE6NKWhScTuSImcsWa+rWCTyLni5vf6n37r3UupeeJ21xHzpIQA1gEBAWyKDYjgkXN/96PuvdKbGTvCsiuJm/QdZPifV+rSFH1/5F/S/v3XusOQmliK/b0ryFTxb0sWcnV5Ax5+o+gHH+Pv3XumSpoMlMNUULqFfyFDGVQeRP06x+QQOB/Ue/de6x0tHWwGN5AyEquszCwu4BJiC8i3+qF/zcW9+690K3XO9K3HSvRRzmNXd0lZvUZIyABpF/wDX/wAB/vHv3XujJ47c6T0qgQl1lhfTGGVXLhbxuw+tiTa35/w9+690z1tKuSnahqpYFkkZJIpgigURYgsS973UKSfrxb+lvfuvdAF2FhZsNm6mkaenyCUsrD7+CJtFU4GknSTzb+o/P549+690iqWNK+GGmESrpnMyVEjnyuzelkGm1hbkD8c8/wBPde6NZ1Zt/GV0aYrI1A8csWm7y6TFKygCZRxf68fm/v3Xul5uz4rz5OJ8xt2tkmHi8quXYPL44wLcDg3H1I+vv3XugCrNr7j2lNFRVsVTTS05IM0gkQXYadMRB9Z+nP8AS3P9Pde6h5DZL5iiWpmjWXWJqmczq8RSNR6jIpU/U3tc8/7Ye/de6Su21fC1L4/xaaRJFjRzdWRJeYlFwLgn+nP+NuPfuvdWw/DGnlqplXIO8UbLpWAJJJGweTQqrKT/ALE/g/7f37r3Vmtdt+nnx8iQFwI3f7emkUR/clEHlWFiCLj+h4PBuPfuvdFn7K2utRJNNRUfihpkRUE0pVpCUIk8zIvBDXAHB4vyCPfuvdVA/LPE1UdLGY9EAhOkI8PkOhVvaF7XJub88Hn+vv3XuiIwUk2Pjp6t54nNQiSJCCTcBrBZkBurfXi4Frf19+690s8VXGGxLupluFi9EcazN6uJZCeeOEtyLc39+690M+FybJFCGieEW1iaaYK8koHq/YBNwT+QR7917peYkSVcFVVBoqZYHXWojdo2Rvqjck3P9b/7x7917pryGJp8uag61o4oleSKnbS9ylyyOoUN6gCQL/T8+/de6C2txNTFVKW+4SnY6HkKBtEZ5Ustrjj8fX8/Q8e6900RVU+NqWijrPLT8gSvCtx6iBpD3IP+8c+/de6E/b+ShpZcbXff06zTuZCsYdmV4jdWmBLA/wCI4v8A09+690J1HSxbzgloZKSprM1PUvNFWQ+QiWOT0xRRxxgckm/0P5/p7917o6vx/wDg7uHeFRQ5LK4yZIBKjx+SJwkqC3jF0082+uoXv/T37r3V4HRfwBx+uiknw0UQOguyG8kYj/SrS2NiTzxbjg/1PuvdW0bP6iw/XeChoqaGBZYo00sFV3MgT63cDUQB9LfTk3I9+690AXZW691bfmylVSNTPj6YS3gCqoayEkIVIuT+R+Dxfjj3XuteX5X9xZPsTe1TQo1PDTwO8bwgm4aIhZCVLkc2/H5/Hv3Xugv2tSymmiiURzxKokUQzrAyBra0IAAbm34+n1v7917obdp4EV88UKSgtHOZj5YtLJY2MQlTg/n8X4/p7917ozWCxEKGjpm8ETSyRwxgytFErk+oyub8XAN/oPyPz7917oWKkZDGxjBmtpqmlEpeT7KbVTszL+27Txga9PP0tze4Jv7917piq6GjSH7qIpJNGqxuG162YNeVIlZrHi/1P1/r7917pP5alqY1E2LiniZAg+4eESxOJOPBJNYKG+v5Iva3v3Xun3beLqxSfdTxB4EZfMwPjYO50k82J08fQj/Dn37r3TxSYXKV1dVQVkcK4yWQQUc8etZjqBaVGDkm2r6ccfj6+/de6xVO2sziz93SUxEUMo8chjkksyPw0cZtdiDfm/8AT6n37r3SP362XzywNlJYkVIysbR0/iRSpJIMaG+o/wBom9/r7917onm7qKBDKJHlglpWCxpBEyGoLNwzu9/pwRa35J559+690EFaBUGTzSMamHUC881xJYhkZY1HK2v9CPr9f6e690pNqZuGmpZqKrb9iYqwMQEckRjvpVSyuQL/AFN7n6kng+/de6MPtLJU09PHWySySRBdA1yyMYPRpiC35Yk2/wB8ffuvdGB2nkY8dOzxpTZXVA62mfT4XkNlkVXsGAuCLD/E/i3uvdCriarKy0FRLTlWSjV1nnMiLIxVtQRUUBm0/S/0H5H49+690JODzCVlPHTxtqaRVkk1LpjjkIA1oVsCTY3tzcD8+/de66ze38XmMdX09akLGaApHF4GeKQWKsWDXDc2uTyTbn37r3VT3fPxhG2My+8dv0VLeKYVTtHFfjVdzGqAadP1P9fz7917pVdJ7wm0xYg0yBpXVatqiRvUwfSHQOTYgX4sb39+690anP7Ao9xYzIpK8ZpnieVxCDPMhksJLRki4PFvqB+PqffuvdUB/Nb4sT4bJ1W6cDRMkHlmeZhAArIOUbWpPqI1XBPv3Xuq38RS1VPFLTy+SOSmlEclRocxwi5NpnJ4DXIHC82t+Qfde6FLH/aRuzB0lDxxjSHJkRxzqIUWB4uLWIH+x9+690JmHj8ElPVjyGORlSc6EcuJBYeKxudIB5Yk/T+tvfuvdDLhclNTKIKaaSCGaMCHxgRSJK11P7sfq5vz9AfyDx7917pd4kTK0dZUCPyCpEBiuSVAj8euRlAFudXHJN7/AEF/de6E6jlm+0FTK8VNFBLpVfJaW0I0ISv1IYFuBYgix5tb3XulhBn6ego4Y0qGmmldHRQ0kdR+5e92H1H+PBH9ffuvdZsZlq1aiRkqGhcs/ieaSR3Swt4AD+Dcab3tyL/T37r3S/wO5amknVqiljkjp0YyxkmKVRf0NGeBa5v/ALf+o9+6909t2LnHq5qynqqanhxuh3jjqGUMjtZPTGDqIA55/PJ9+690rt4964/HbYaSoqqWirY446iSWtYzRTxNGRMvqPpJ4544/wAPfuvdF5x3yLw25anyS/5MrE3kQCLXDEnjaRVSygX06bjnnj37r3WLPb3wldGpp6pbp4fI+pBKXBYEhiCTYEWFxe5J+nv3Xug5rexoMXOY4hHkIlZfuhHeRmgS7TLGX/A1XJ+vPFiPfuvdIyv7kp8RV2x84lWRQsFOh9MUcp9KMbmxB/Ub8C3J+nv3XumOo+V+S23HNQJOxCzSB2XxyHU+lpUU25U8D/D6j37r3Tpt75BZbdkjVcQnepjmTxAqZIljKMouQLnTbg/gnj37r3U3N4XtnfqouImq4YalS7lHku0EhN1a/IPpuR9Pob/1917pNQ/CTdu7YpK7cdTlPMQwVo4pJgyA/tr4zYH/ABNgbck+/de6ELb38unGijRpqR1qBGXaeZXVGeQ2BdR9C1rADn8/m5917oTdrfy/MDTVYlkx9O1RCFLrIC50Xup0kWOrkWIN/wA+/de6NVt/4xbYxawSjB0EcogWKpWGkjiDRhLEkIv5te9jf/YD37r3RkesuucHtQiKGgiWIyxylJEA1wsw9CovN/6/n/b+/de6OrgKBNVH9vLAgWRQIUjAiKlQVBI+tuAb8j8n37r3Qq57YtTufEamqkihpUBeoKtGbuRbWwF7LY/S34ufx7917orO6MdS4LKTY962LIJEVvUUbKAQv4P5GkkfXk839+6902LmXijRY6eSbxyKBM3IX8orM3F7HgX/ANb6+/de6TudmrZo5qtWYx6yFZD9XWzPHoHGr6f045v7917pKLWtmFME1UIp6WIoBKVAYJdgiXP5HH+vb37r3Ul6LGyQUclPQu09ORLLVsAvIOkj+mkH6f1/3v3Xus1JLerYskbzr67hbxngkRci1rW/3j37r3XKYrK7mOlWETFhPCwLqWta6j6L9Pxxf/D37r3XJaSoKGCPTHIYiI72Zbt6VLfS3H4/A/w9+6906YvIHF42nxzwK9Ujs084Usspka7En6WWxPBvf/efde6x5Gt1I5YXiSyxqCxUsbEuVP1H4uf9fn37r3UOnmhcrSsZImmYlZASYQrfpQRj03/23+829+6907/wg0wQTsiQSKXSY64oyW4uAt/Vf/bn8fn37r3TlioBSuXkjaqSORZJSjtaMqebkm/9B/iOf6A+69085CkhnE01IoiAtKq+RlVwV5QuBzxz/re/de6S8ValOzwzNKF/MSqzB7nUzPYXAA4uRz7917phzbwSVKyFI/GsbaTISPGgUEKQv19R/wB99PfuvdMDGnpyh1uVkZXTlmhVtJ50r+RYAf1Pv3XulX/G5NOjzjT9h9p+hv8AM+XzfS976/7P+x+nv3Xuv//WtagysF42dwskaBI41AKkLz+6Ftfkav8AXPHv3Xunl80tQpDzETICI0HPDfr9P+P1Pv3XuoMcY9bienQiTyW1MJWGgKwMP+AAC/S5/wBj7917qTKJ3gjaEnQ40oVF5TGRybN+f8frxz7917rGFB9LsL38aRsio6yfRGIQ/Q8H+v8Aj7917qVHSTOAiKq6AzsVH7hdWN2IP5H4t+Le/de6nl1pzFIUYyNE/k1gaVZmI/5Ktb/Hn37r3XOmneGpEnocKDL42QaWvYaybc83F/8AC3NrD3Xus9RTrUyCcoYyRdit216rEAgf1+n+24+lvde6kRxovjSwuoItcta1zbV/rfji3v3XupkNoTr1Asxd7X9SKToexHPP19+691HljaWVACzxcvGNKsqggE6g39Pxfm359+691noxQaqiRif2YwojnBaN2LFTrCgleOBp4+g5Nre6906/a4uShWaPVTVy1I1Qk6klh1AgIn0sRY2HH9eT7917oGPkVv8AoNlbKqVkd45q+mZ2dtKlI1TxCNLDgHTcfQfX6H37r3Wvl3L8itqYqCqNRM1TVSzTGOnMghjcj0l20n/D8/7b+vuvdV9ZX5I43NZBjVVX3FNUTSUoh1Eow5HhSTnnUSb/AOwF7e/de6BTNbn2e9ZUw0ONqXmkkkWO0/lihkkOpnLSGxtexX82P09+690hN05PGVFAaFqTTUzosayKo1RsBbXJp4+gv+bD8e/de6BuvpVjMZEytIH0RrTxX9QU6mD8/kWPF/8AD37r3R6uq63I9v8AXtBiMjULj58AseKnlEWuNKAEvTVTlVJBJOkuATxb/D37r3Qp5fHHYnXkuDhf+IzvPUzSSRJpdIQSmqTgXQ/qUni1ieOffuvdFP2/kZ/7zU8dJQPU5N5VeNDqcKHmIGq4tpvc8fS4FuD7917qxje2aTB7M2/ia2rp4K5KWiqHWmVVk8lUumSCyANb6X/N78n37r3TVs/FpFLLXYjkRRPVVYaN/wDKJnH7L3+l9f5P4/NiD7917pk3BFh9ybkFPuFXNZQPFUmpYlkheKElonBJOmwBT6kf1v7917pU7Ko8XP2HGIQ2QoqSOapWGEWGlhq0TNe30INgB/S1/fuvdS94ZGmx8WQp1eWOTKzTR+JHKyUsfkKor/m2ixt/T37r3RZN2Y/zU7xKjNHEYWcsOPEpUmRCPq2q5vc/7G/v3XumPbECYfJzyGSWCDxtOJgoPkmnQIkPP0vxcfW9z9effuvdC1tudm3TtiNrp58rjvuSCQqg1SqjEkXXj+n1PP59+691vGdTVWnrnZn27BzBt7ExqS4jQaaJVDBbDkgD88nk88D3Xul0Sk9NVSRkCYs5kkDa2YgkmwH+P9L8j37r3TZT1CISZUaV0BVJHFipK202HA5v9D7917rDPI05YqrERIXaxIjkYXIT6c/Uf6x/p+fde6TjjXVyOzW0jWyMt1jZkFvGp/oLf4fn37r3UuKJhDKyAyBY20hTYPqN31AH63uB+L/jn37r3UBcPM8jVEIkMYis5drLFLb6MByxubi3FrfQ39+691iyMFXHRwLPTRvpEpKKgIdAC5cgfm/6QRf8A/T37r3SNoMlBlsZUsKKZRFM1GryEqwmZOF0Nyykcf4H37r3SdrMc1K8aShiieInXGRJpMYLtpH0AJIH+FvfuvdYYz9jPHNTSjiVQNJ9dme/q/p+SLfj37r3Sv3TJBVYOWmlkjlespWUKNJWASpomEo+huP6/UW+vv3XuqLfkTUv0S2UljLUm3EyOQzmTqXIULTGI1Eiqbjjiy/j/D37r3WqXuftus7c77z++ax56zGz5OpjxcEspeOkoPJ46Yqrcj0qGNuLk35Pv3Xuj3bWIXbZUwRny6pklUjWS6lFsAbj6W/H0v7917ou1fns3id+ZJIXXGKtNGzUwjOirsovIxa92JNyb8G/+A9+690KW08NuzLZWl3DDWeOGYPCrSEayilQUEZ/SpNxb88Hn37r3VuHx2zM2FQ42vq6aCvd4ZxThlJESp6QXvzwP95sbEe/de6Pzh5sbU0RSrmUNKH0BifF+89opSb+oa/SSL/j37r3Ta0jf5XJJRyqaKdYQSgVZxDEHaWNeLqb6Qf6W/N/fuvdKzBDKVNGoWhSmhqaoTpM4Ek/jLllTx/jT9B9bgf1v7917pWVFBnFpJo40ZGDlopJI/Gzox16BGTYsTyptYDi3v3XumKaoylGKdqOeGKpqZkpKrysWksSVVjb6WYngcX/AMPfuvdCft3LZaip6rHSadU7QSVM8IkV5TFYXRB9QQLWX6H/AA4HuvdCpT7jjqZYIBTRrOunURZdSqx5JP0Jvf8AH1+vv3XultTpSv4ZKN1gqEKeTRp1JrbgHT/tNv68e/de6WlPUpTQ1lItVM9awjkgKqTHAvlA0Ot7tqHNxwLgc+/de6fK3dZqYKaCqmSKKijAERPDSJYyMF+nP9B/rf4+/de6SWTzceRiWaWdDDE8jIYmVSkbelVVALAEC5P9PfuvdAN3p1ntfuDrnP7Yz+OgrIspjKulEsqxzH9xP2ngP18g4HH0H1449+691oyfK74+bt+MXa+UoXpZqPHDKSVmCqyGhjenFRqhjZ/o1hZSAfwRa5Pv3XureP5dnzHoN8Y2i6y3nVRQ1sKQxU5llWP7qS5QJEr2vyf9f+nFh7917ocfm50fJKF3hicPEKI45qbJ1UlOs8CR1PD1A0XJZdS8g3Fr3tb37r3WulnsacBnaqi+5lVYqudIalo5I9WhinlUtzyP6cH6+/de6RDV6UWUcsfuqfwuJDICbtIdWoX+hubXHPH+uPfuvdDj1VlKzDZ3F5XHVsiSRTRSwTyOfFrUgpTsRewH0/33HuvdXH766rwvys6bFLBDFPvTE4jzRVbzKpjnig1/aIR9Vb0kH/W5I49+691r87q2HnOvtx5Lbe5aQ42ugqJ6b95bB2ppzDJIiMACDa49P05/PHuvdCXs7DQpDS1okhhhV2L6wrFvAxIKx/gEc/0Nyf8AD37r3Rw/jLtiq3HurO7irKOVaSAJTtXOumM+pGp1QEW4BB/3nkWHv3XurI4auKhgfGiqhWtjrjDCHCNJ9sijXUMwHJP0AvawsPfuvdF97eoKeaNjUySy+hpI1iv42VuR5SLG34/w9+691Xjuytq6msq6THrEI4FkSQfRNIN9AuP8frf/AHn37r3QXPUTY+nORhaCpmQmlekdWUqjjTq1cD6gkE3/AKG49+690ia1xlokpHw5qKh6lliRCEdbx3LM1ubG4FubWvzf37r3S46s6KzG49042qz+HrKXAxCeqqGkiaFGWhYziLyMACXsSD9LW4/r7r3VwnSGP2FtnDPUSUlBBDNURs0LRRPVLrX9gF+WNgRfn68EXHv3XurA9lTbAqaEy46joaiqd4pXkMMJmIU6HVQfo/HAPFvfuvdKrH7zxkuYWgjpmhCzsGs0aSII3KwRuyWXTwG5+t+D+PfuvdDVmOwNq1FLT0lRT0rmOGKOZWWEGaSOMIxYEFgoIKkgi5BtYEW917oOptvdT72jmotz7Zw8qyCVzUTUVMYzSqLgRtGAQbcXPP0uSOffuvdEt74/l/8AUW9cbNktnUtNjq4LJURxUhuHGi0aaIwCL2vybj6CwFvfuvdVvZz+X72VtFv4ni4Ja6nikeQ+NChRNWvS6gH6Dg8ni3J9+690MGy8dv8A2pFSx1s0o+xhNO2Pq4vJRxU8l1eoKNcatV9JtdRYCwHHuvdCzm9xjF4pMlJDKwjSNfJ9uqAyCzEB73sx9Wq1/wDX49+691j2/wDIpce4ieuaCOiQTsGlQLGztdxcjn/W5+v049+690K+2++puxmyOLFU1Vj0lVokRizeSSH1GSVf1cjjmwHH1+vuvdFA+aK11L15hqrIVBlxtRJLRQrKokWKQubFQ36SCDyLX/Pv3Xuq09p7VO8s7itv0FAuRyFTPDTQoiG0zToIFsLabgck2BB9+691tafEro/B9F9V4fD08aU+UylNTVWZmdnZEk0mQ06+M24J/IH/ABHv3XujAZnESx4mLIxeSSjmrJUZXYTmGY8QEqTwpsTyT/W1vfuvdBbkJTC0yoq2OolAwt9Tc30/1vYf6/v3XumSnrqdllSpVI5HjKhi+jTc+mwe3r/3j/H37r3TDTbh+0qkhe4byyLGHOtAIVUyIxTgBm9KubH37r3QjU2XkFIs7wiFZUVTcKxjt6lUix/qDb/XB/Pv3Xus1PmIwFFWHMIDSIir+uQeoMWHP1H0vb8WIBHv3XukxvTeUkv2slDFDLDFBEghmVSZZxJ5GQottK3J1MbWP0NiPfuvdFP7CzQymZhcQrSzPNdkUJNSrNxqEccI1NyLCx5+h5Pv3Xuh76mzk9JUU8QVNcBjknjMekFFTUoKzagL8EE88249+690f3a6UGYmpqpjJTSNHFrjjdRGLjy6XL3Bv+qw/wAByLe/de6MJjMBRSmBVSN9EiTMWYhWTSGZQvIuPqNNvfuvdCTSYOnuWsrGVVLftIragdIdTzb+tgTx/Uc+/de6E6nxmCxuL8heplyTqhjhiEXjj9JVS6jm5BuSfrfiwtb3XusNomijWRzGWKBAFdwPGNK6g1wTYC4t9f8AG59+690js3Q0+R100sUcwLSlyYEOnS5OqQMONQ5BH+2+o9+690VLtHZ+Lkp6gxoga0gbSoMZUj6G3IPPPv3Xuq4N8beioq2c0to76wQAdNxbQAPxx9bX9+690DM+BMVTLUinp3Z/IWUAQodZ1NrvxcnjUOffuvdJy9RjatKiGSWOaSVf2tSKkKiQl21KPpa36v8AeD9fde6HvAb4nlijjrKypq6yL9qOUzr+wkfp9BUgccX5P9PpcD3XujB7Q3mkMCH7qokYK4kAVZTHI3rWSRiDe5vz/if6e/de6U2RytbW46oqqeWVVqGZ7AlwsYPpJLD8/U8f8T7917oDMxhsjWuT4ZnMvkkM/jkNPwLFfIp1XFz+LA8EEfX3Xuk0aetwzJTNT1dPMwiZQwKq0TXX7mJGAa4tdjyOb2/Pv3XulBj8oFZkylNPUUrwk0v2+hJRkVNohNq5CgcllIBFv6ge/de6Vm2JisrVM4pqunVGEraVbxGRLrdbXFmuL8X/AMPfuvdC7s/D6mu95J5gzpNTgsBHKGKqfLyLA2It/re/de6MnsmJcfGY4ZJULXEmn1MhU21Sn8gg3F+BwALXv7r3Q94bcQpYoVaSMavQ2nUAQgP1ZPpyb/8AGvfuvdLNd3RBNRYxjxhPQSzP5AbxoGBBvyTx/re/de6a6rceMeSKPxvE+jVI4u7Rgn0sGUcEkgGx/rfn37r3SDz25IaOOaoM8vkhGkE6AyhuArM1r2H5JJHJ9+690ksd3gcJWU8/7U0kLiSJqvSys9rqHBuTY3HNwf8AEe/de6ad4d9rlquevqZoXklUIrUWmGmQ2CrqFlHH044P1v8An37r3QY0/cqTSyoWXSJVQOXYs5DAa4g31seL/wCx/Pv3XuoHZX2fZWzsniJVVmqKVoIyxVlY+A2vc/queB9L8+/de61bfkb0/kuuN95FqiCOGj+7meEyo5VlU3WW4uCf6CxHN7fQe/de6AOk3OlE8Jk+4AB/bkjCh2jdrGSNLXCgghiPxe/v3XujAYXJ1CYtJEtTRvLG7NCh1yK35jZQSQf7V+LckXPv3Xuhv2Vl6urj/bV4KWAkMxtFrIHDKW5DAHkgf1/1h7r3WTO56bH1EsNGC7ACedoWJIWQ28etfrb+n444Pv3XumwbtaloPuNU88njlBURlyFdfUBI9yCD/T/Y/T37r3Scwubkgr9c6TEVGuYQyM5kVGH0cjizEggEcfTi3v3XulDk6mryNJJG00oWOISxjWpdGL2QIx54v9P+I9+690yY6SljkZqyJl8alZG1BTOwF7ve1zz+Pp/vB917pN5B4sjVkXdKaJ2l0+kqyq2oCS45/qbk39+690lZcjQFpIkjYK7yJqdB6Gtb0fhRfi39Le/de6WPVcVLPmI5KmVJVgmVY01ck69SCw/qPpb6fni1vde6OXuzdVQaajp6OaoiUQxQmNCBFFZAGVR+Px9OOebe/de6DOeqNbMHgpXhlSNVknYh0llHIcG9/V+bD/W459+690p6DbeczrUckVD4lSMGepaRnZ5Wt+82rnT9bC3H9LE3917oS6rHx4zHU+OqI1qq1hEQWURqXRbMdbADTc25+g/rb37r3QfT1k0M0kDwyg3YjT5CupmACDmwsPpYc/63v3XupFLVUYjY5ClL+QMwd9X7gXji30v9eP8AY/n37r3UCvNCY2np40JhuLmUgNr4Qi31seP8SR/r+/de6TVW0lQKeNzJEzhrQops2s/qVbaSSLgW/wB49+691hqqCARD7iSWNgimKPSwaVydKxPGeLixvcj/AAPv3XuskZWno1pSHVhqMYmOlVv+lgp/P+ve3J9+6909YVvtQZtTPIP+OauZAmnlyyfj+n+N/wDX9+690KUNdXU1PSATIaWSJ6hgL+RWYcKAeWIBuRf37r3Tfj4nq6lzIJUp1/eIlVltHquWKi9yfqQbf64t7917oRFfH1BjkEmqOKNTGk9kdAi3IVV/stcgE8n8/j37r3XOPOxNqMUokiQuywqoXxhARojX6E/S/Pv3Xuo9XvCOkh8YVkjqVS8aAeRAb69RJ44/F/r7917phXcFHPLKUtrjYMQ6kPqtptHb/W5v/vfv3XunLb1f9vVyVS07SDyNObI2qRFFiYyvJA5+vJPv3Xun3dm66LMUVNR0uLgp5aMh5KtPRLKS2u3+Bvb/AHn37r3XW3ci48aw1U0KN61mR7a7HUCCP9quD/re/de6UuazFRlqKaErqmMMkZZdLqyOhuZFPFzxz/rH+vv3Xuqfe59sGh3fUyiKSOoecszpGOGaQsPX/sB/rf7H37r3UbEUWaq6GOhb7pKRUWapELHyHnUssgvyVFiCfx9Tb6+690sEjr4MeppQamONEJkALuLnkmNeQSL3F7Dkg+/de6kYqmlyErU1QJaSBS8hmJu4meyqiKDyDYaj7917pYy4eoxUMFe8qiqKtHe6CnWEcIygfn6km/PA4+vv3XunCHKU0xidp6YqoCMwYhpp3XSVcfm3BH15uPx7917rPAsVLUxzTzsELepWXSjLfV6f6i/454t7917oUaHce31haPwRxvUCNR40DWXVfWCfobg8E3HBsPfuvdMucrxj6KqykEUk8AimYtINXiN7hv8AWtf/AHj37r3VH/yR3M+a3vXSweQCGZjE6C+k3JJWVRcNz+Dx/vfuvdBQKrJ1NHFA1TNNGiCwkIYBSuoCVjyTybm/At/T37r3WbGSQ3SSW33ERLnS50sp9IQA/wCt/rf7Ee/de6GLb0FVmo4QpdLlkeNVU6RIl2+v1NgLf8b9+691NzPWkqzCc0ssk5RPEHWyyEjU9yPp9CQfz9B+PfuvdKfYqf3d3HjFoUFKYKiEOzFtSvf1jTx9fx/Tj6+/de62IvjL2LQ123qDHV9aBUeGKmOo/wCaLw3YuthqB1CxAF+Qfp7917pRfLz45bd3/tqkk2mFrckaGRswoGhJ5Xp45IDIp/tISxWx/Iub+/de614Owen9x9d7iqIKnHsIKWtZdMsbBJDGC7XZri9mueOTbnj37r3WLAZivy2SpqelxMlKKESoZUVRLUyHQmhwv6VAX035uTcm49+690Je5M1VtTLTmNDMG/bpNPphK/r1g31cH63Fjf8Ap7917qPgrR0y1SKsZMmuzuCxLAgrGg0k8lrfW3v3Xup1TkKeSpKolQHgCatEzBoWvoKgIDcEck3sbnjj37r3TxU5GZGppTOwSKBFRIRJpdxIzLEqnnkWPH+8c+/de6nRVNaY5sqkzQI8sULrJYRsrRqf1XPqJF9PFh9fqPfuvdE578y80mfp0LyyhR4wjxgxzu8Ycin/ACLXB1EkfUfgn37r3QJ4WSWrFTDM7qVgcwNGgMQqGdj4mZbfQW5+v+29+690oMRSVShWneYiMEEqAVDkkgXuOLc3v9f9t7917rlXw09OhqU1+XzfuxFyqsqoD5dbXIJJAIBHAva/v3XulPR1McnienpIYHFNAZWlmDEzW9R0EcfW1if9j7917qbXNUSGNmMRkcgvISESJfoEUC97fW5v9f8AYe/de6401Y9G8lQ0yiSJy0ayEPDKHQR2MYtc2vY/Tn37r3SOr6+pNa9izAgyC5JVSOVUW/4j37r3UFKispJxPGxSRDrjKXGm/Nzb6f7H/D6+/de6HHYW87SpFXJ5ZJtKLMzlJARa4JJI+t72/wBa/wCffuvdC/G8NZNNOJ0i8iqhMhAQkuHJElr3Ispt/U/19+6916baJ3bAipJBSPRsIpT45ayrqYpWY/cU0KEs4Ugl/wDePfuvdMFV07TRk/wrITT6FSETGhkhginkNxPUSysmkX4+nAt+ffuvdMlDlotibgio8xUx1lVQiNjNBIxiBjYkKWU2YXHH+BH9L+/de6O71d3pjpI4oaipjekqykZH0ECMwATQSbm4P5H+IPv3Xuhj3zs7EdhUcVXQtSzSmCNIVRE1RRgnQyyn8gm9tJN/yfoPde6LTltn5HFRVeFrVRqeOEQ2s0TvCspuHNrkXuD+PrYD37r3Rd907dfE1kjwxqjOyrHG51GJGXT50kkJ+gFlB+h5/Pv3XurGfhXW1WSyMGBpImq5n8cUKxhA9TZblYgvJKkFjcfn6/ge691bvkMFV0kdHTyQulYsSLOs6aRA7rpVWjB+p+gPFj/X8+690Fm7NvRRxTmaGGF4WGtf3WknFvUbkkH/AFyCfob+/de6qb+WWw4chi8tPT08kLxo5Bk0yyFGF28KkcH+1cf8b9+691SzKslBXVMKKCkczoWkDgswOgyWJPNwQT/T8e/de6WW1ctjqSWokyMLVUjCERlqeOcRprLMwik0i/BFwQR7917pd0edpjkQ0Sw09LKQI/uULyROQGBjVTwDz+T/ALwbe690NG2a+CZDTNUQ009VYCc6nhkKkHW8YPBt9Pxxa3v3XulvQ4R8lJUfux64o/uGrQ0agojaCzKV9QtxpAB/x9+690lNy4bySiSEmeLyWlqLiKJWVR9SeL3+gI+lvz9fde6ArcOGrIaioajX7mN7TSMJkuNK6GIsvNub2H+wuPfuvdC90t1hW9l5nHYmh8sLPPAkzNMS92fSxZUUA3AI4A/2/v3XutlP4p/ArbGLgwVbkaWlnq43hmLVFO8r2KBiQ0lxa7fW3+2P1917q8vrf48bV25QU7w46mAVARopwVYjkBvHYXvfi30/w9+690ZHG4/FbfpVjp4YaYKoYhdBJP6lsVAtwT9frz/X37r3SFz+cp8lIaGmjkefyNcqFA5YFhckWtz9LG1v6n37r3RYO4dh1Obw9ZDG8kDSxOkk4ZEKIULekqbHm4uRf+vv3XutXf5C7Drtkds5ij1iojeqkk8njaQssjXbSnANhbkW5/Hv3Xupe2qiKrSGBYnUU2hi+kRu6n6oyqDzb8e/de6N91dUY7EyrWV9AcjRqGeSjYqst5PQoVnH6l/H145I/Pv3XuhMqcti/NPJBEKWmMxmpYZUWpIVhcBiCn040/j8kH37r3XU2RLIr01fIjExl0eJEAW9yWCkgD8cAf4n8+/de69HkRWU83pEUrtpKl2eJgbh3RWP5Iut7/1N/fuvdTUymRbDx4tqqd8Qh1VEERRXYo/+69YuGP5IP9bAD37r3SuwNTMKdqc08whkkRqeRw6mEEXKyqzWNrDlQOfrf37r3Ql0k6BEd6Woknp5AInWxeVgLNIUAtpB+nAJ/J/I917rLkMtLFFHBUh4pGn8ixupWRQx1GVozY2BsL2ufqPfuvdAnuKvxsMkkkrp43ZmV2cvLEzXJdYFtYG9yDc34Hv3Xuiv79oqavBkpKp62Ul2ssfiBKsNGoO1+ASOL/kfi/v3XugVz1I0OPT1wB/ILa4gjxKAdUSzFRxf6cn88/0917pH4uWp/iMMIjVoJG0yGNrRhX4Lv+om1/6+/de6H7a+NnhqXoolnrmZFmgEDzGn/wBUpe45t9Tp/wBb8e/de6HzZctXElSrRRyiOVGYzsxkR4wAyAk/S/8ATkkc3+nv3XuhMqMs0LGqpo5I/In25ipwwhaS1yX0sDckXIJsf6cW9+6905YHc1TRuBVuQigqrBkjiDfUgLc+kfm3JNze/Pv3Xuhz2vumnyM1NRLJTKs0QYSTEaA5F3VpDwAbekf65Pv3XunquxOBzsFbDVY6KspZFMbRBA0TBiQAC9/1Ekmx+l/fuvdE17B6UbA5mbcOz6SKmjA8kWOo42Qs0DBmdQRcLe4bkXP+8+691N2juaqlhmosvGYHMYaVSrpqOu5XWLEhiOOQDyOSR7917pn7W60pN87crMRM1NVCrpJGjj8ShEEosiOAgOoAnm4P0/x9+691rk/KH41706cz2UqoI55tvV06VjiCKQxfbrbxpe/6gxJP9OAR7917or23pK6ryUdHFWQo9RMkkr+XxmGLQSGnA4uAeb8fTge/de6HnbhqVlp6eV4ZljmISQFHp0eUlbzN/Zsygm5/xFvfuvdDhiselBURpUVNNKhYKs1IwYREKrsGe5AN2IHH4I/Hv3XuhLGQkpKJkXTLAjSVEdmV2EsfIkvJc/4kDi/+IHv3XumuHcc1bWRCGQSPOtmZFFozYCQFORqPFuD9OB7917oXtsbXzElVC+VnWhWpCmFpJEtIti0Uh1HggE3Asf6j6e/de6X9NjaWsqquGKto4vsHdlqKqoSOOcQL+7p+pYm4H1Avbjn37r3SXk3WamU0NLZWnlkpp51vNEIraVa9r2JvpP8Ahzf6e/de6VONw9TQ4h6yOimnedCn3Nms0YJJkcfQk3A5HH45N/fuvdEE+UG6c/RUmSpsRPLJG0CmqpGYloVNwyxlefpz/r8+/de6IJg+18lRRwxyV9XTSh3jf91yviJ+gW/44B/pxx/T3XuhGxHfU1LHVx1FTkap2V4aVkn0qsjD0TMnJBAAA/qf62Hv3XupMncGZnoEqC1TLUsulw07RwiJQWZAw+t+Cf8AH37r3TBiux8plJ/DGpAnbTcqzCPU+mzP9dIsbn8fj37r3RgNlYbBZaZJcxV0jwIyyVS+bmTnTIUDm7afr/h+T7917qyfpfqTrvKUayYGpgWSYKyyysfCVVTJKsykgrwrabfX8ce/de6Pf1/iNqYSgd53x/njZvUyokjxoAsf0HCsPpb62P8Arn3XujI7Wi2lVU7UxhRyyidZFsigWJIDE3H4/HP5J+nv3Xuh4x+B2stDSCOCnqaioQh4I44XKoADGzO44tcm5vz9Pp7917pHZPYYVjWJG0cEgYQyRLGmgoxZkvY3+ovb8G4+vv3XuoL7co5I1USl5EiIm8V3/TGQTdbWNj+frx7917pOz0VPToZ4ZpNEQJSVw8YBjsVSM3PIF+Pybe/de6GTZ85oaPHZKpqKOOCuc/b0/wB2k0p8Y9btEGulz9NQuTfnj37r3RiNu7tx89FNQGa6yM6sr6pVKg6RyTa31+vH0/Hv3XuigdsbbrsHuCTK01KZcdkpWb9ssYyqvfkqQBcX+n9PfuvdBlW7grGpYsfjYWnp2mSWanZl0q6g+st9SRYFQf8AHj37r3WbK1VXFRJR1sPgcRCrjaNCzgunoEjKLccCx9+690H9LTTzSmVSxaSVgCUJ9JIb0lb83N/8Ppa3Pv3XuhKxlLUiJY5420lSipINMYQm5eRH+t7f7A/7D37r3SkTHnRNUzw08cNlifxoUKE3VAqfXUwFri/9T7917pPI5iqZIXRyoBQKVDFGDXUMy/74f7f37r3U2miRpg08U41OV1qoKMpJ1BXNv8B+LD37r3UienpkiEnjF4nA8JJBVgPUNYPPJuQSPz+PfuvdMZpZKuomjLxqzBjdwFTSlyoIjuFAt+Pfuvddw0ta6eaNInhpCfLLFpcIQeCdXIH9T7917p3o6uprmoMeXWeVjIYRZSh1DUwt/RQb82N/8be/de6j5KepUR0kzrBGoKTPCApOlufJb9X0t/re/de6k0EztFHBHNI+pgUeMlnDAcgD88fW/v3Xuneq29lIqSkyssUsUMxeOOZI0Hn0sTIbr9QPpbj6+/de6TmSxJqY5DNIiJIi6FAVZGQm1luRpuDc88/X37r3QYZQ02KEVPPUcNO3jBLXc6h6dQ4uAD9OP9f37r3Xf8Zx9r+U38X9W/Vr0a/r/T37r3X/17Lp7EFUI030sinUgcG4YW+vB+vHPv3XuuMFfJDVHwkDxeJLKASx0HWHP4uf6cfn37r3TlDMjmJKg3kqQCiDU62V/Kt5WuBd7ix/1rG/v3XulzT1I+3gEiU5ZBIXLtpFmfU0RKsvAFza31N/offuvdSaY0FY/ngeIxSiYU3gd3RmsSCpckenlfz/ALx7917rNTRzQmQSmXWxXWgVBZNNlF/p9AP+Ke/de6k1QSzOB6ERbRJpDA2GoyAW4ve319+6901tNcF4yY2ChVjuQnjkACix5+vNv6k8f0917rNBV19MFhV1KPG/kYsS99Z/WwNzYf14ta3v3Xus8bOWRlfQ0jjhY0Yoo4ZRf+v19+6904RI4M8hnJsQGBSxA0gHj6Wvz/yL37r3WCSoADaZNQ41KGjVfSLfpP8AxX+vv3XuosdTIkjMEj0kiNyzKAsd7+RpV+n1PA/wP+v7r3SlxbCxqallihp/I6vKFHCLqYmMixBJJBbj6Hg29+691R3/ADEPk19tJX0OIVJYKWGekEbyqkiyxsVZ9KG3qbUw/NiBwePfuvdapvcXa24dxZ2rNRVSLE9TIUR3LBregBgT9Px/rfT37r3QDRbwy1NIHeRmCyXiS7eg/QuoN/8Aiv8AX/H3Xul/hN+TrC0FQSdTidXD2dH0i7Nfk/0HHI4vz7917pQjcctVIjCoLEMCrXYk6k1W5JP+B/pzf8e/de6l0dY6VDVRV3Bf1vqPDMSCUB+lx9frzf8Arx7r3Q5/HLsiq2L2GKSeollxW4ElxVZTfSnieeRTSTSK3p4N7n8An6e/de6Np2nvCt2nHlI8tMkmTrIP4eq0Sq6/ZyAPE8q/4qQbj8f48e/de6Q3SAgrd04/JnGBnEjRGVgWhWEFWVwSOCTc2vx9Pp9fde6E3szE7w3v2AYaVftsFjQGLxlleUxotmsBwR9P6Dm1+L+690MeKyFbtjGNTwqksk9GiNAADOHj9Ejva/8AZAI/qb/X37r3SIXG1Ve9blmUw1FaRSwrIwJMZdlVwBcgi5vf/G39PfuvdL3acEW2IclMZ3p8oYfXWIfUqmTU8ZcA31C3HPHHv3XukTWoNxZVpBFUSKHaUyPUqpJjN2JF72P+P0vz/j7r3SV3fW0ldVx0eGh8dEIE83nKsGqUQRyRpKn0UW1rz9T7917pAz5Canp1p6GBJmjczyHSrSlYrLrEh+lrE3PJ/wBb37r3U7b256hNx4evMLzyx5qjVx4zHoiWUEKW4uLjVxfn/efde63rOga+Ku6Y2FVSDUazauFqJDIWJErUg1N6+bkn6+/de6EuslYERw8RCK5Q6vqQTza35N788W9+691HjjeUBZlCJGCQdR5ub3AvcWvb+h/29/de6f6ikAxS1VPNGp8saLErKpLXALkAcDi/+v7917pM1UMLKjQ6mms3lVluxP6eP8Pxx+LH37r3TS1XNTKYEpnPlBDtbTpCnjkH/b/1F/6+/de6bf4tWO01MyjTC0d4r21IbAm4/wCJPv3Xunaas10wZ30tGzNEr3vcmxuGvwBx/rWt7917phV0WMKogX952RkRQDMxuS4P04P+39+690l8wjVKsVYNLaWHVKS2pVY+Un+lmuB/hY39+690hKaUrPLTqwE0b6mJW6EL6Qq/Ucix/ryR7917pQ+N4kWOr/eaVFlS9zFokOn1BbfpPA/Pv3Xuteb+fFTbkwHSeNymBSqjoa7IHHZuspy8aR0EqgmGQxkXDEW5Nzbg29+691qF7Myj0FZ5Vks6zqBZra4y+sAlbcXP+Hv3XurWOmtwVOXwlK8qCaeDSEgeVYwIw91ueQSBb8i/9frf3Xugt7wzvg7JkighhoxBjqEjzKFkqDKiySsWv+CSBbiwB9+690I/X++ccZ8bTpldDJFEWpzqJln1ahFGRxbgX/4n8e690bbCZ3Jjc9OaGWop5qinpnjqQ0gDBiTKrLcXs1x+B+Be1/fuvdWN7B33mJaPHUNU8VRJDTI1NJIdSTNco8VubOGBIBuOb/ge/de6Gug3BUVdTT0EglWWcyeRPU7yuOQQG/sgWF/9YfS3v3XuhNiyGVxBpZYaiOEwIjKpDO0hBuY/G5IXn+v0uf8AD37r3QhjcVZl6ajnrZRCZJilWfIl0j0HRbgcG2nj6Hj+vv3Xuk/uLJYtJadonHmEkcYESgkgL5FZwPyD/vPv3XultgclUyUz1SsJ5QrINKXeFFIXUT+U+pP9Tzb8e/de6X75WkiDPJHBE+gQPOg8atPLdlkIawsBpP1/N7k8H3Xun7AbrikjnjQQJVTwnwo5UhZKaMENcXBB+g5/3v37r3XNNxZJ46qukaVvJDGssiXUQO0uv0OPqNJAHH0B/qb+6911FJW5IskdaklPN62YteSKTx6zHcDkspAP5/p9Lj3XunrC4aqWOQ1chCzyFEgF28cTG4JUnj/kVuPfuvdKmrxtMlI1KilYlj8saGygMoAJ/JCkjV9frf8AHv3Xuqi/5jfxKxve+x67Kfaa8xhqGauo2hjQy/5Kpm0sRzZ2Fx9Ta3+x917rUJxkm5ept/mtMtTiKzBZgyqiM6zMKGXUkYVbED0i4/P54Pv3Xutlj41fLrbvyK60bau8Zokyv2bUn2s8iuauIUohEjauFkLC4BuPyfr7917qnX5cdWVWO3vkKLG0FTTLTVFZWQ1LjxJLBc6UJ+h03t/Q2uPfuvdEmhpYvAYaq0axBknlkvdWDHUAzfX1X5sSPp7917pbbKq0hDxzZKnhhExCDWrtGqEummA2LFlstwP9fkE+/de6tq+GneOJ2zn6PFzzyTxmWGnmpzKzfcmsA0xp5dQAClSSeRa39ffuvdJ7+ZN8cYZnp+5dtQyvHWNKmRgXW6oHRZJJkJuDzybAWvb8e/de6rO2SZ5sZO8S+WqhUCi/a0lm8YhmSXUdPAGoWXn+h59+691dL8d+tHwfUONMwSSvzC01a6aoY5pnqwrRKgPrd1Ug24C3tY2Hv3XunfcEQxEkMeTgeiq2p9dRHMEDQxSkSQVBIv6vIWQi5A+lgffuvdAD2dXFsRJM9ctp5DGKaE6pfGwAjMdubA3ufr/U2t7917ojuYpI3mmkpwpkRirppf8AcYt6mLD6kH6j6X+vv3Xumc4mikxtTEsccz1TBdbaUEUscd/3Ff6Rhrgkck83tx7917oPZY1xEkFfOYnnx9bST+OFwIngL/vaXP8AUgm/5/r+ffuvdXqdG02zd+daU8Od/hWPiy2DaCkqQI/JSzPS+O5nbgtcarjkXtc+/de6qc7Uz2+etN55/F4aHJ1WBxmRko6PIQxVD08ksMxeGQsxII0W5F/9b37r3XXXXzP3ntGsrEqZAhqD4yZ0llaAmoLySwRg8Hm1z/S4t9PfuvdGGovnNT1jPHWwzUco16ZoSY3qEuZBLUNISWJJvwbjgC4Fh7r3Q14j5SbTy9Hi8hj901VXlp9a1mNCTMaRYQFjBQk6o3sWf+lxY/W/uvdDhh/k7Q10cUVAkcLCdoTJLUFS+hAr3a4P1B9J4B4tx7917occD8gKCrkWmjryt6eN3eSRVSNolCMioPxcXH9Qb+/de6HDEdt4zKYyDGiPHTUNmkqJpChklR5C0j/19LXULe1gB/T37r3XCfZuw95vLKcfSS+eJlJCRoGjUemS0ZXn6f64+v09+690Bu4eoKGUbhxbRY+opjBTnGTIiiup51YmZKtW9HjZNBVgoYHi/wBffuvdVO/IHpbfO3patsZRV0kc6jySQhqaIR6Q0KqSOSFsW0m17/j37r3St+KmM3dtyoc5fHTgFvLK9VWQ08bqymNIYvOyKWt6lVQWYg3BHA917o33yS6u/wBM3UOJxmKYwyU2SmSWSnpjVKtQKWYxI8KesM84AGkCwsTcE+/de6jfDz4i0fWTUu+N6RQz7lZSKHByRKy42NAWMjNL+pvoDqJGq4A49+691aLSZef7Wlip44RTTsH5FQkzSMb+N1DaRxexW3Ave/v3XunmWrE8EtI0U5CCI08QmkkiglAIZ/CzFbA6gCQfwSffuvdITJLG1QqtL4hCximlvpRXQaF8jt/hY8f1/rf37r3SA3EqN40p5JxUsztK8cAEaiIftmOoVm1G/wDvH+Pv3XummHGT1cMxklfHGohkX7qW5kvGisJQi/pLOSoZRccEci/v3Xul/jyKeigoWq551ij9cxDuQ4JNtdRqdrE2JYk/19+6901/f1tK0syxF0jLhCyiQAEDU2kD/X+vH5Hv3Xugi3DmJVDsk6+WWWS6RSRXkup/ZLAXAsefyP6+/de6CL+D5SvqI6uGJoBHIVRwdckTuSxMMnLagb2ANv6i55917oYNk47NYevL1nnqHrmR2WYTGVIgfGTICWDF7f2OBY/m/v3Xuj+deZSWARQOCgIGksQoQDmyrfk/W/Pv3Xuji7eqPuYaR0YA6NPpPIZRb1WFvoR7917oYMZrSOPzSKzD1GPU4d7SaXJJJsFF7WH49+6904z1kSpLUOWptLyIJ7qwfTcqQpufpwSefrz+ffuvdYY8nPJBE6PF42BY+OSQSMpaw4kJtwB9AB+f8ffuvdN9VXNLruGpowpC618kk/F3DSqDYariwPAsDyCT7r3QD7/CGmq9EQu0UmvlgRc2VrsSfpzzb6+/de6rh7FiU1Mpc+NRUMZSzBRqtwt+bDTY+/de6B5qM1JCwuHNZdFUzxhWWZysfiDi4KixY8c/n37r3SG3ThK6krGxdRHTxlI/C9RSSpUTWlAKxyBgwJYEEm1wSQCCOfde6yYXHVkTRRwRODrDF2iVwhv63dkF+eLgn/WP59+690ZPZ2PrBASiay8SBxEyCM+NuLNYX0knVzx9Dxf37r3RiNrbYmNGFmVk8qgSLJJqQjUbC17fQi54I/P5v7r3SuTakmKliqgtPIdEQEYj8ykJKXKSBwRYm9/6jg3HPv3XukB2pWSZan8ktFQQvTzSVA0Ql52ZoxHJCpI9MbKAREtkF7hbm/v3XuivVQneSS8aCKQgpBH6NCn6AfTTcHkce/de6fNuLNT1DwwVM6CcoskLxRhdJ+pUkfQEcfj6Ae/de6N7s+BsHTQfxmCWnlqVSSjJcF6ulb6OW4tybEE/63HHv3XuhLTcFJGfFDLHG2heYw3qcj1aj9eLc/j6WsOPfuvdYJN2SxSSQCWWWPiRjGra4QVuCpXg8WuOT/tufde6W2I3F9zTRR1FXybLHZyHW3KlrEAN/X8g/wCx9+690qlq5ZKZWQKQi3Znbgi31JX8Hn/E/Ue/de6CjeNbJ9rLJBPGfVyC5K+LWRIzEnk2v+T/AF/IPv3Xuitbj3DNGxFKoDoQWlR9WtQbkqzX5P1AH+txYAe690GtduevyISOeIeFGdfCVdDIgX8tH6eD+b3559+691ww9bNJWRxtExOoRzM0jyaEb1aVBPFvwQb2+p9+690P2183EDLSSSoqKoVPIFbyF+Rc/wBR9L/UgAH/AA917opXzT6Np+wNnzZaiijFbRU8kjyRRO7EIvBC/m9ubfU2JH0Hv3XuqDd/YvHYauxGBxtK619EiSZKarCmUvGNNQrablQSfRH9LW4v9fde6XtLnoMbgqWlE61da7HRCgs9OLDxg25BFjf+vHP9fde6E/EbmEFFEyS00auUZpZPKweYceEAfVr3uDxa5v8AQe/de6XMGXx6LOY44qqdoFkqkWG1nbhhG55te5Av/hb+nuvdMS4uFmkronYIqklHi0wvPrGmFbf2rf2vwffuvdSqlVmlMkkyCVoo9TKjAKoX0DQRbgcHi5/rf37r3TpgKEiLIVNWFc6G8StIxUaxbUFJ4uLcDj/ifde67osBTV4cVLJHHG/DxsRqUjV6mFrn+v8Ajz+APfuvdB9uuhixk5WlZDTvHL+5q9aBlsCSPqD/AMi9+690hIoKaJY/O6OCC0gJuza2IF7/AE/5H/Q+/de6Evr2n+8y9HFjaRNMLSCV1AIkdWGkO3+B5v8Ag8c39+690YnOu9NJA1UkcSwqkDG6tKwb9btG30I/Bve3v3XuuGMpEqJYpaV7weTx6GUfrtctKrfXULWte3Pv3Xuh4xMdQ9BGlKHiPoWxYroVVJIUn/H9N/x/hx7917ppz1NknpxKpZamGJ1kA0l7XNmYN9GNrX44/r9ffuvdBVBJXlp5ZTEv1s5Kn1j0hGbkBiRYEG/9f6+/de6Tlf8AxOLKGmrJEjeEa1o43ExQsurxuVvzY3/PPv3XupUuPyqU4q1pQtMyKWkk1CFF+uo/X1E/4X/H+Pv3Xung1FfV4ymjWn0pRKgilVPUFQagGJA0nm5P1PF78+/de6S1RWxsBKZWeSK5nEgB8ZuSpjYD1Gwv/Xj/AB9+69011eQkq6geapjYSrrjOhVLAG7BUFrWH4Frm/15v7r3T5t6uaapNNGahwgKNNYIoVhcxlh9bf7x+f6e/de6GKnztBDSx0tQKeJoo2UPMY2kLqLqVa4I5t/xJHv3XupA3EtfSylZEjkVLeOBLmZbmwZjxz/vuD7917rmvlmoYZpYlH7oLSAsr2HIh0kAE/U2Nv8AeffuvdRqpIqWRJV88bVECS02px4pWBIYlU+ha1r3/wCNe691jrY45VBuwkn0tKq65BAoXkam4ufz+f8AYD37r3T/AIbaUlXNH9tMY4plWRXlC2ey3CSMfpc/Q8f4i3v3XulXDS5DA1LNG1PyrHQFEipIRoAuB+bD/D/bH37r3XOmx65KTxVUBDVDB5RHGATqk9ekj88G/wCLWsffuvdChT7QxOOtLSRusKQI8dNIEfSpTS3K/m5F/wDY/wBffuvdNq0dMk0rx0wSGYlkJs5XSdDjVwObEAWHv3XuiKfIbamGXLJWSyfZpPOzEBA12QcFWX+v+8W/x9+690W+SSqxsUkdP5HiUAeUGzkNyFRgbEEWB4N/p7917p8wldOaQ0ssUqeSoEzTqgWZUijP7K2sbE3vweD9R7917p++6SdooExM4LLdKmIaWgZ1FjJYWZSfz/rj+nv3XulQds1c+MLT1EVQkI9VOSTIoYWKhSfr/Ufn+g9+690nZcWaNYlNOURQGiLwWCSNbxtIPr/W5Bv7917rnWmJvtkqZIgiRleSSfNJcCNCbcD/AFv9h9T7917pxxO3YIYVnWYiUOJlBfXcodTxiM3Av+Dx9PfuvdILuLsSTbWzczA1SqRCF441+jSMFuOV+oBOngfg+/de6pFy2XrtxZqtnkdtM9TO9iQq6TITYfX/AG5/x4uPfuvdLKlgjoqVJD4yjJpc29QbRpHH+tbgW/p7917pCVU7QVZVNZjka17FWAVmYANbjgk/7Ef7H3XujF9Q5mKbIQQy6F8TQtIrPraQBtAK/W1x/vPv3Xujk7jhpqikSekCRM0cQKG1+EsjqV9+690h8XsVolnyVXCKkmUnyOT5BJIwIdWH9Abj/evfuvdGK2d2TLsrNYU1NdVjHwtF9+0DoskdOHADAX+mkLc/65HI9+691YtnO9ExuNoc/tjIyVmBymmNoaqQz6USJWinWWQXKsrEXNrFTxzc+690SHuPfeB7DqtUlPG88szLPqiWGIohsjO31uAeSLE/Uk8W917oEKrB4aGLy7fhpRJTCKSeemkUO4sV0yk3uL8arG5t/T37r3QN5yseSuenLpBND61AAkEqn0ujv9SxAv8Aj/W9+69054ykljFHI0etZy0kV9bGKI2YG44uTe4seLW/r7917pV0NNSS1RP2bGeYeFdLkICCSXkHBABub/0/HHv3XuuVbHTxGGmLxGaCe6yuS6OEuzaf9psQo/Nxzf37r3UqozBp9vzU70cLxztJKh1hzDKvpFUqn6cBRb8BeffuvdEv3plaHKbg+2zGMFTTx6SmTSQ/cJHG5W5juQAb/QKCLH8Wt7r3SZzmPo8JUvS42ekqKB40kjq4HUpIsw1aGIPpZQArKebgn6EAe690zYppauujpqW/mVlijJkcp4wbliQbcXvz9f629+69051Cfw6rrqOrpKbKfdUwjiqSGZYHaTmeJkIFxpH1B4vfn37r3Tw+IWmgW9YpNSEJMaiSWMEBxccf4j88fU3Pv3XusVSftCFmmZopWEQZVCKyggeS51WNxa3v3XumuppnkLLCKmZgCPH4yAoA9Lkgf1LD/G3A54917rjFiZZobmORmdnLHUOV8Kkk3HBBB+v+x59+6904xYTwUZmkCu7odTv61RgAEUG/FhYnn8349+690mIvucfNrnZkiUyOCR41LKAQqEclv6fT8X55HuvdCzgt9Upkhp4p3SNooxOswBKzC7XQOPpbTbj8W9+690MeIywmSERtrtISkhCr6WQAxhiP6m5tYG/Pv3XulJJth80HCMrRnQJ4G1xhpbBVYmNlAAA+vA+vH19+690lMp0FuDJu81DCXdUaWWUysyMwWwVGk5I0j8XF+OTf37r3SXw+xt04SoWiSJg7TCOOUFhHHMTpBKD6mwuT/SwHN/fuvdG+6n3FuvBzxY+tFRNTXXTHIfJaRWsTDIbFRqBsGuP6e/de6NVW4Obc1OJEMAnqkLTGdRIYi3K2mI4AIFwBa3+PPv3Xuik9q7Gq4qWeoEaNLHK6GCA+RrQX8kxtYm49QsbAcc82917pRfFbNT7e3XhJQ9TSVEVYbS0tQaY0+thoZpkGpWsSGW9rWuPfuvdX34COpzlLBLXVMkoqoovLUySep4ymoeIsC0hZh9f8OPyPfuvdQNybbWqoGmmqG80gdJE0qfEiqqRkNccWAF/xaxv7917ohHf2zMZX4XIVNTDX64KSRb0wjRgEDKXkdldbHi3F/r7917rXW7Ew6YrdOUpoowBHUynx+QEmNpC8ZuQLG31HH+AHv3XumHG1FPRy09RBolqYQxkiniSaJJ39KqY3BBFv68g/S3v3XulHjqn97yTIsWksZLRIYYyX5MSH9IJ5A5H+39+690JuByYp6xYyxdGcaJ3RETUVBOj6f1P/ABBv7917oVcVkUhqlVqhgSbQKrs2suf6KQPz+bj/AF/fuvdKGpo9cZkl8op0a8l5EYRsxPLRgWY/42vbi49+690gsrtKurZ6hsW6SinierZ1IRTBcyOOVIvb8XFvfuvdGq+H9N9nuenrj5I6mKaF/EBEl1jf6IwDWtyxJ/wPBBt7r3W018at6TT/AMPgna0SxU8SBzHI8sVgGZWAAuPoRb/YD37r3VolNnooqCHVqVSqFBrv6f7KlkIANgOSDx9eeffuvdJyv3As5eKOY3BJukwdW4BAYACx/HJNzz/h7917plxtWPu2kWBH1kFjLHrVmKgMwcgEf7E2+oP5Pv3Xuk52Q1UmEqKlUDWjdDTKFIdG9RKqoBPPHP59+691rb/MLbVbL2G+XyUTQUlTM0dKVcROr3siMCCSOb3uPfuvdB3szYtZC8TsioyiFo4ZCWnqFPP7cg4Fh/qlPPv3XujH4vbwnK0kTN5E9cs2rwp9LPH+CWA9J/BH0Hv3XunV8FNT0pkYRyqZmXxEO8sMafkILi1/qxNh/Q39+691Kko8ZJR0SxvWQ5KSUitZhHHSiNTphSnsLlfyxLfj6C9/fuvdRqRZYJFpmmExVypk0gBWjYggOQAVuT/Ukfn37r3Qh4EUFVpjmmpyynUdIuiAHgoVcXJ+g+tvz7917oY6TA0sMVNLDO8qsmuo/thS7BgmocKbD/G/4/Pv3XuhFwuOSaaGanlpoSjhpJqgqUhvxGQo5BH+2/2/v3Xuk92PDTV9TrWZBUW8dRVQBbzyRLpCWQcKQb8fn8/ke690UbfERnE0apDFGsixXjv52A5Kq5JvcX+gIAsDzYn3XugwrsdRxUgaN5wTC5dWY+MAAEj6As3+F+P6e/de6CvP4n7bHvkZoYxRVAkjNNUD96UDhJoFAv8AT63J5twL8+690E0M9JTzRsaiamp1BSH0eMhb3YXHBY8W/wBiPp7917owOyN4pAMdBjnlnmfyU5kmVfMkcqfrjKqOLkWP5/H+PuvdCPj6vK0lY+hRCI5LzBuQ4ZtYmkBH5AP0tz9b8e/de6X+YqsuMMlmjjM8izQKYg6GUr6A+izFlBP5tY+/de6Zadcw9PG0kYWRHXy6UbQSRZVub8Hk8c+/de6EXblXWRmCSZHUxhrmP9I0j9vSn5/2P4Jv9ffuvdCJht81tE+mcrbyO0cYbySCMkgtKoIC8WsCCDcj/H37r3Qs4rNYjK08LNLFrmEnokKNKFYaTEy2HpN/pYn+ht9fde6T2b60o8oZKjHwU0M3jMcKxpbXJfWqs17g3Jsbi3N/pz7r3SLm2xuHGRqgp3lkYGM+lPFrSMsShK3sB/jY/gf0917oC+2+lKXs/ZeVw+cxRq5WjmVJ5IVMNOwTUpjl5Nyx5BJ/HF/p7r3Wsf8AIPqDcPQu+cnTVdJJBiJJJhTzLCWE6SHVGquEPH0vzf6W/Pv3Xugt2nvgCkrahnkhcRGVI3QeKaQyqGOhLk30/UkW5P059+690vIOw8tVlKajiMELFJH0W1OE5Y8cXNzYcf7e/v3XuhOoctXzMpq8nI4kjEi0gYoQoT1aSb2IJGoH6/gW+vuvdCvtjK7eGPklqlVZbeMTCYK7MQWAZOL2txYC5Nj+PfuvdTansaI1FHFDXz1bU58ETTSyBhoWyogb6r/gP8D7917qf/eKsqEhgoYp55anT5UIe2p2KsQY+Obm97fTn6A+/de6MD1hgpaOQZPLGGodGiSKhmZtcizkiT0qP7FlK/gX/Pv3XuhV3HuKPFYXIUNKtRSRyKAscqKY0DOxJWT+yDx+R/vXv3XuiKbq2JU7znyE4tP52kdTGA+pQhuXueBwP8P6Ee/de6q67B68rcLujI4OlkWTyTGSUhfEkT6yGhgLG5Av9B+bC5+vv3XuodN1lm6iJKyCjMaUxgWQRsWkZWJAf9wHkEf42/3v3Xulc+zd3VG3xGKBhjIK15q2o4iMBVtLK0q2JSwWwHJJIvx7917pWbdw9DjadDEyyzmORDIA1kElrxMHtyOefz7917rGkeRGTRsc3hals76WcAxlwWN/objg/wBBbj8+/de6sl+OO548dA65OqqGlmESwU0LyLCsrMWVmcG7DTqVgBxcf1v7917qxLdm6Nt5nGY6q21LT02VhpaKGSBHlhnbSCalqyKUBQqWGkg3YE/kXPuvdOu3t6Z2goqSrqshTxD7gK6KBqNOLABDyLHgj/Y+/de6HvbvdUksbCKpMslO1ozqtGoA0BZPoLH8WPPPv3Xulu/a+4MhTtHTKZzTRpO1LE5UFWN2szXBv9CPr9OffuvdQqftGiq5zTWFBUwc1UKuVJ1ITwTe1iLnmx/Fjz7917p0zW7cRLtWOrpaun/iTHXA5kDvJUM5SSnent6VVQDqNzc8Hj37r3SAwedyBmgqGnk1htBjEpCSOwuSiGw4J0i9/wAD37r3R3et5sdV4ObIV1ZJDkKZ4xDQuzKZvT69eiwsOOf8Ob/j3XulZvOOkz22KimcT66SAzxsAT9XLMgI4tz/AFJtb+tvfuvdElZkgqhGVGgVEi6QGR9CtoDkj+l/oPqf9t7917oWdrqkzVy1MEVXBWQpGrzBWMOlSBYtza30ta/9ffuvdc6TbtFQSOzRM5MjSgBbhVDAHRb/AGJ/pb37r3T7mailrFpEgpkNNCAKqSJWeWVB9I0U/Qk2ubf8Tf3Xuk1UF1DFLsHkI8DudckIF43DngFeP9c3+nv3XumyKjyOTacwwiM01P8Avy2OjxnmNiw/tD+oJ/3j37r3URchBRKtNUSySSmWQRBQ4EWlb3c88kj+n9PfuvdNWQrK2UmRJGcNcsznSFLmzFf+Rf6359+691E8kui4kMWgWJ1A6y5ClS7fgmxt+Pr7917p6w1WmNiyEa2Y1aLEysD4mZjqY+o2+n9Ob2/wv7r3XbTGnmhCIqEAhJIApZdVmKhxzf68gc/631917qA1RUzO8hZZGZ2VUbSwQM3Ckn6/T6n/ABv7917qamTpcbjHnliYZJqqUKYywp1gZbNdx/hf6A/1/Hv3XulFtLPNmsbUS1UtQ2KxGuXXqmKRiX9EbBr/AFPJIsb+/de6aq9xlRJUwnzWJK07FinjAPIFrn/WIFv9c+/de6RmX21kK2OnY0zzIX0QtJGERJZRdQgPJt9Bb/efz7r3Td/o53FfT/C6j6/b/wDAeTVrt5tP1+lv949+691//9C0SXGv4jJYLf6Ol7M59QYf4/X37r3TdLipZ3jaKzBbBUVdB45uRxz9ef6/19+6906UFI4ngpT+6Y2DmKV2ZQikuQR9OCb/AOvY2vb37r3SwkEZmfwER0phZmJPrWdo/GwQAf6m9/8ADj37r3UWgiipokWBY4IKdikcVhGsRddTWXgfUke/de6cKuvjVA5a5kBJIBQKVbRYOP68c/1/FvfuvdZ6WSOqdBqNPFIiLNa59EZQsQWtqvxfn/D/ABHuvddVyxx1TpSqJFd3eFnXUviU8aQ3H15Cj37r3TSJwJQ0oYxNKyuV/Wfy5Fv8ebfjn6+/de6cQjPJO1PJHpDKsYYguRoHP1/2/wCffuvdOtNLJTR6JkUpKxLSElyDxqB5Jtc8XA+v+x9+691hpUjqKmUs/jiIaSNyAVJHpCWNv+N88e/de6bo1lNSHLXVHOp1uAyk/Rrf0+h/1rfk+/de6D7vbfa9e9a5rIrPHFXZGmmo6Iu4Vv3EvdgT+kC9vfuvdamnyN3fJvTIzxNUwz3qKtpmaVi7v521Wa/ADagOALD8/n3Xuqh+w8OIcrPKJvKS9QpKklYishChCfp9B9Pzfk39+690E7QyIVLE6ubEjnk34BPv3XunuOhgixv33nkNU92YNHalhjVyoVnPOokXH+wPv3XunbHZWWIRIqXKBZDIwtcarKpI4IIN+f8AH83Pv3XulNHl441WoRy8kkoMsKuRHYWNgPx9P9v7917rLNuVqWrNXRSCCUeObUOCJLaRpZeQeP8AY/7Dj3XurB9q03+nfam1dxR5NGylJ9vhdwxwk1NUVWERxPNGFurOAPWW4HJI+g917o6PWmysbsKhyBqMUft8RjJMhNJLGrIJH9MZVn5A9JI+vPv3XukXQbxp85lK+vgmVGmnfwU/jCTLGw0p6OLp/sLA8D37r3T9RQ15nbIVTxt90yxU7glvHHC15LarC/1uP9cWI9+691iqYo8e9UTIk01dMDSM95I4rjyF4bfSxJ/pc/T37r3TOcpWRDJUszwvJKYqectFqMayINLxvwLkWv8A4Cx45HuvdT4KTD0GPqq2Srad110giQlXeSRNMrFeCY0AHN+B9fx7917oEpa9YK4PB9uzvM8aNNxDTQkcs9/1WP0P+83Hv3Xuke2RpKbIVoR6quhm1rUSRgRwiMrZyGH9WBH+Atx7917rrH7mC7jwMJp1hxoyVEzmBA0jRmqUjW1v1abg/wCF/wDY+691ve9FVtPW9PdcyY9fFRTbWwrwobFUjNGAqgn6Hj6fj8e/de6GMK8pkndXuipH6hbWEuosDa5sAPxwB9b+/de6hiRZJnRf0KCDqPNgRdRz/UW45/4j3XupIqadUZHvqCsgkW+tRflWtzb/AG3+Hv3XuorVKytpDaSi6DcgEE8qQfz6f+R+/de6g5CQCMMGUq5KBlN3U2OosP63B9+690HkztRvVfcSSyh5FmaUcXAYqsXHJH0sPz/X6+/de64rnpKt5SSuj1XazfthG0qsdgB+mw+n/Ee/de6bZsi7FYwsgLMQXRiuohNIYfm/+8X5t7917qFVStRxBnldfNEPK7XZjGVIJub83/pyR/sb+690iJa+RZUEESBG9AmA1AMr31SNb62t/X/WuffuvdKODKySymnAEwSmV5lYrYKWMoT/AFrm/H0va/Hv3XuiKfzKeiJPkR8YuwNmYxFOUjxRzeMdOXNbj4xVaYgfozEFD/rD37r3WhNH1tX4bcM+MyKNTVdHWy0dRFIpjdKiCYrIhU/gMD9RYc+/de6Ph1zW4/buNpII5D5zJFA9rOjE8mRCvK2/BP59+690CffuXgrN+pVwh2SKiooJAXUyS/tC7Hi/+A/oLc+/de6hbKrpKL7eaKaAF6pFjEtzIAw16Uf/AALWH9LC9vfuvdWL4TJmky2LkqK5pBLjsW9onV/EzRatQP4/qef959+690erq7eOIxtNSUlW33MlQ8JgqzKC0bzTFWJseLDj6Xtz7917o21FnaGqroJaJKdqiORI2kSZY0jiCCBpopSeW4DG3BP159+690v3qGlHkWoL0qa0eWRi0paJbiYMD+TcfT+nv3XunCmrZnxyMksplmAhEYNnMQkLglR9OTf6c88+/de6e9v7RzW4op6mE6IaFzJUSTHR+yZDdQx5JJ1H0/Qcfj37r3QwUr4XbOPFG1U0c5WY6JZGKzySwtLGuoX4H9Ppf+tvfuvdBnNukZ562OOqenpGmaJ2ZyFESsPL4yo5PFlAsbWseCT7r3SlwlcYqkmgkmlp44/Es9QrAB5OVVbC925P54PI9+690MuKkylesQFMgoqjQXPq0MY2CCLT+C30a9uQeAPr7r3Q0bf2uRO0KxxxwhfOuoqjB4AVQ3+h/Tx9OLD37r3XKuq5MbDVr4QZjDUOkjABkIN1Xj8m9/8AY8ce/de6DGu3Blsg0MNHTzmqE7BmjLyIkaR/ueZQbrYC4B4P1t7917p0i2vV5jHZKkyEAMVVQuFaQ+ho3juTMrerUTzYW+oA+nv3XutWn+aN8Ok2lNUdpbcotFLDUyCsgooQA0shCu0pj+hIF7/QAg2PPv3Xuqrfj52pXdc7yxVdDSVNPT0tUj17NMXRY3mCRGReAOQAQfx9f8fde6uy7/2hi+4+usbvDETw5DKrhYqiqkotLo7PAk00RZPppBK24tb37r3VHHZe25MVWVVTionShTyQVUVQraVqBLofSWFvwfx/xX37r3QRyzwiWnkpysVRHGAY0QqAyPYXYfTnn/b3Hv3Xuhn6/wB+5bbOVoqyGeSCZaiCSKquRFFyTIHB/q304+nPv3XutgXqrsTbnyC6drNo7o+3qMxFgZoKaCazJKGpQDMSbANd7i3NgLk39+691TDuLq6o6r7hg2jllr6bBVOZjFNVl3MM8RmC07wkEAguSrLe5N/x7917q4qWjkodqYOmo5/FLTU1M1F9veJYRTqJZJv3Dzwmmw/pzzcn3XugozmVotzGSCuDipSCSOCWnjWJGf7lpTrVDp/WzFj+TyffuvdA7v3B1NBt+YSCBqtKcyCRg0jR0hkABXSTYi5Y/S/9bWA917omdbTp99WxPXrGIXnkiRbhKldJdXIFj9DyAbX/AAfp7917pNLeeknqJFK4umbXNUpG0aPUsSghkZiW5N7W4/Nv6+690EeeqIpnqYIlZYIUaokWUaYzGhIAK/1V9WkXuePfuvdD50X2Vn6/AVOCoKytkTB2qqKijeQeSMv+4YwPyGDEC345459+691aLk9sYbtPZ23Nt0tFTyZjcVFh/JSzUyQT0rorxZSqqJtKlpnYqVAawFrAG59+690GXZf8saYQQ5LbM37iwNVuPHHJMXMYKxPGl/0n0fqN7A8XB9+690SXJfF3dW38jBjt17cyFNTJWRrJlxSyFVpi4jlKQL+oBebre3It+PfuvdTN4Rbe6e25mJ9nYojKROopqyWhqJYCaSIfb1tRU1sayFrMX8MaooJs+sAe/de6IzD3TuNat5myFXHUvWVVTNKswiV5DIbyoi+ldV72AsT7917oetq/ILctBBTeaRxBOqO81U55F+SrJyf95/2x9+690bvq3v3NZOaWKlq/JTTR6RKy2SJ9I4WM8kFrmy8X+tyL+/de6PTs/trMbep8ZNNkJA0gaWWkZL6la58uslrG9yFv9LAj62917ozGyO8NpZFEGWihjr6uogjaWeWHXOXkEdha2lQwJYHgfUCxFvde6FjvbEdc1mwCtDlKHO7krldIoqKfHSR4pHiEqy1dOW8og8peKSZgpXSui5Nj7r3VV8lbNhMpJjaKoqRSxUp8PmZVlevZv3adAjG9OXJ088XuVUkj37r3R6/jHW/fYfOYPIR+KtVPvqWJwPKrEh2jjkBJ5YWVgLhbLcCwPuvdDHVCeA1U16bWzNJPG4kMlMJGJ8bNcKNV9QsAeRf37r3Tpj6vIzyQLTVKOI2iGkldaK6hmUra2gE8MOQOL+/de6d1zM4rPE/oeO6kh7AxKSahwTwQLhlHLEW/FvfuvdemoxW1SKky+CRUkl1klKpXGrUIyeCwANvqDxx7917qJHtsyTkrBG7xhZIlKhXJnOoLx/qPx/ha/v3Xuo2UoZYfFDKXMWsjyIEaWQoAZFc2sAGBCkH/AI37r3WCrysNIYmqomWONC6SqTEJYnOlmINtRVr3/Nwbg8+/de6CzO7lWnEs0FY0cbyywiBllSWbWpaNmvwSRcqf0gfjj37r3QZYpjl8wI6agaoqagMhgVVIZjHZ5YSeNfP9kWPJsByfde6H/aO2BJUxQ1cFlgjWN449IETE8rLGfrL9Qb3N/p9AB7r3Q5V+zooY6V6cxCoSBZtN4xoj1Aansb/4EGw4/wBh7917qbQCtxtVBKrmBQ9mILGIcEiT0XuTe/8AsffuvdHN65ropKKGSKdZhwzMW0aSW1C0R9QNrBv6Ece/de6HGGoXVqEySh2sjeq6sgB4Lm9ieCCSL/63v3XuoslYrzSLJ62dgVK2VEv6yGDcEXvewvbjn37r3U3HVFMlQvmhWdFSUyRymRU1OC0bR86vqQbfTiw449+691Lrah4qQop1B01sqxohDMCW06QLD/Wt/X+vv3XugL35VKcVN6QJnY2kkMhvEPRcCJr3Vrjn62+tvfuvdV79hRTvWNHUxq8SMJWmABvqPOoAAEt/iOPoPx7917oGK+SFahppqZachXFOvjLG6Exxup4AuADa/wDT37r3XdNt2CWekqJlknlnjeR38bSF1sWAZifUefqebcfQ+/de6FLb+26aJEPjCrKoH6XRpGYFgrKCeFBH1Ivb8jj37r3RhNuU+BbH0FFQ0VLRS06ua6dTI7VbPIW1CO9lv+ogAC/P159+690KWCgRPH42Zl8ggjpyF1MGP6yVH0sdI5B+l+ST7917pS5iuIppIXgWldLqwPDFVa7Aji1zz+f8fz7917oB93vHNThfE00glPjKsSHZl4RgDzx9frcfgWv7917oAclRU9NKZSHY+ca49IjEXPqTUo/BNj+Qbg+/de6lQU/+UGaJ0Ih0yI6s0ashUal/cCjSCLMb/UE3sPfuvdCPT7qneCELLJXrAqxFhKKnQ5XV4NQPCXvax4Fgefp7r3XL+90jfuFvt2crHEnkVi0rmzElyxKr9AL2/NvfuvdKOi3SyGJTUuz3AeNhZPAFB1KY+ODe5tf6D+vv3Xuha2rXU86Qh5WEbstiI9b+v8vCRxc35vzz/U+/de6EepyP2EQhnAWJojqZQyr4wLkEH6Mw+g59+690Du5s7j3SoXy1ESaNcJfQGdBcEKtvqG/UPoT9b+/de6LXkJpJKtxHLA6NLLZyTGpiN/3Lfgm/0+l+Bx9fde6j0NB59X76hWKjRInDD+0wNha1j9Dze/I59+690K239s4+ZZI8j4KNQpNPWIAY5CsWtAwT1C/Nr/T/ABsPfuvdZ1w8UdSpp1AikPiYACWUOrX/AGwGJCmx5te35FyT7r3Sp3ltjOpt16isgRqOWCBDGjr5oUqIx4FmpSTKA49QYqLixFwffuvdUDfMXqMbJztRuWDGeRa+byPpvEUDNqdmCcfUX4N7fXm/v3XuiF0VdkqiY5MRxpaVhCBHIVaOJbOrlrXJYfU/X8e/de6XmAzlSS8rSKpBUmnAMcZlYkMx0mym3HHP9ffuvdCkN141aWknpGqaau0StXyO9o2AW6RiMEgjVf6Dn8/4e690KGBy7viJJmqaaRqmNjHGYxqiUi4BYjgkE2N7/i9vfuvdcE1rLC87BTNEW8jsuj0Hgal45H4vx+P6e/de6d6XKYuG0VRUIhdNSjWoMpY6QhQC4AP0JsPp9ePfuvdRM1lJchBOmApxQ02kCRwWmCADS0gsQQWPJ/of9e3v3Xuggyk9VFOtPUyxyRk6Wdmdixvwqg83/r/Q/wCH0917pA57KI0mmG0TxMkJ8RN5Ig2r1E/Qn6jjgXHv3XujsfHzAtkdtZDMU8MVNOb01AjprNTVaNfpmHpAFhfVwTbj+vuvdZKnG5/K7jqFyUYpXp6hkqfURpdDZtSgc/0/A/p7917oSMPXjEIEjp4akqjxrM0SAxaD/ndX5P8Aib/8U917pSUe5pnDCmV1d50DKiqYxLI92c3vcXPP9PwPfuvdQt0HJyVZWSokSoljtLLFxE1wNAAv6rD6+/de6CivadP8jesCAsf3C/pLhhrLkni/H+9i/wBT7r3TM01SldAkbMwkOoTlQHmV+CyPbU30+tv6/X37r3Qhtk56KiWnFUKqNjTI9PMt0SwuGYcHgkX/AK/19+691kr9xLR4z7amET1sshllePR45YpAF8JDgkW5HHv3Xugoq8i95abwrFMJJDIzamClgP0gi1uB+fp7917qBBDPXU6lTE1RTl0EmkiRomNmVFN7n/ff4j3XulTR0j0NMpjqtU0yFpYk1GcMATwfx/j/AF9+691zgiJqVR5fuZpVMgQlSwYG+hvqBY/U+/de6W+MrpRIsUdO5RFUk6SVidBYorC9uf8AH/evfuvdL/IZesbCR0tRRCQSKwjkiUrLC30urDi9voeP8PfuvdIUVsiPAJnnYQOipHPqVRHf+0GJItf6/T6/QD37r3S8w1VHPS1GqQVLsGXxxNoMQ4/Uzi309+690s8XnEgjSjihVVKtd2lMjXH0HpFgB9QLcf7H37r3TDlMtXyzB6MySQiS02gi6AGzBEfnngg/QW9+691Px+cyFJUPI2uQopAndnZVJIaylOP9f8/19+690P21siuRoY5Kvya5lVEUgN5tQA1Fk+g/P+P+w5917rFuWhmo4mMEZihuIzIgIDahY3X+yfyT/wAaHv3Xuq8/keoIpWepeWRiCkUhCiMgks4ZjyCP9b37r3QB7WqaSuSnpJlV0U2fy/oRVbnS3N7E/T/kfv3XulZWvR4rMtFTRirhqIbpI76TCZUtIqAfVRb/AAPPv3XuhuwdFhkxMOUrQZqeWhnlYIGhjpXpUCwwlgDrZma4W9jzf37r3TLFNHOytBIwieaN576dUCqSGZWTi5t9LG35/wAPde6dq/PbfmjjoqmmEcdOJBNVhR5miaw1FT9Rxci315/Pv3Xug1y+Co66omnw87ZGkJFTTxqttIXgKFFigB/HJJJ9+691noYFpYIDJHPRyqdMi6jJGC17O5Nj9LgLYcW9+691X58wd808GNGFoqi8jzSmVY1TSnq9LuT/AKqx4/1/8ffuvdEE25S0NUtR55poa9nj8ShQ8TiQWe/P1/qPx7917oTafFfdwR0kUMjOSpJUPK7KG9Q0j6cj6n/WFre/de6SW6dq12N1T1VPLEHDtAGjkQNYalWzi9+Px7917qRtLNJjVLNQtHNFJAWnR7MsAOp7j6m1r/T37r3Rntt9jSZJUSQvNFFZPxp0AWW5/wALWH+Nzb6e/de6MRtXdWKqaCSCvkFGTFIyuIxMXdfSq6Sf6fm35/Pv3Xus0qLMzNJSI6eOOOFpLsahV9SyPEt/x9B/W9wfx7r3TxltxVdNgYcak0giWNUp4ImYICkQTRIgsACtvx9foffuvdFwyWc3DLklpJpJoUmqLRFpmuVC6bSG3qFrAG45HPv3XunVN31W0aPQ1QGrTC/iEgBU6W1hbW5FjYcge/de6YsPlX3NXS5OsihikqahZViAVFZ206yqpwLiwA/w9+690ONNkJqOmUU0QP7bxKqxxuizji4Lm4/x/H0/Pv3XunrDUNZUJ9+1OwcxO0aShB42+jOwX6qTf6j6ce/de6TlRjZq9q2aNxEULlp4kLxAhbOiAj0k6bAXsD/W/PuvdI3IVE2OxdXUVrzxV8YtTUyRl0MRBQzMh+lwAbXv9OOSB7r3RJt15J2q6ySN/MHkIdwdBhd3IOtRzwNJHNvz/X37r3SfoYK2XHSyWlekQqHkKloYzITyebm4/wB9+B7r3Sk29EIoZmRTE9vGJdVydZILC4J5H0N7fTg+/de6UFBWwyypTHHo8njNPB45lHkLOxkadnBtwbm9r/7H37r3XckcyM6IoaUFk0kmw8dwVubi34tb683/AAPde6n09PJLD4idM0il4dZEn04YAOPr9bcf7xa3uvdYaaqlo0kLzPCjMFaMWLa15Nxa9ufwRxa31JPuvdd/dsI/JE/7KM4YH0MRJYHg35Btz9PwR9PfuvdS1qqmqRozTroHiTUpOlmtw1x9SVtzxz/hz7917pBbgSqjkcRCQMCwUEaogCNLFNRsDawH9Pz/AE9+690H8lZVwSmdknaWIjUytcq36VFgLAXvcfX37r3Qq4Df0tKkEckzCKNlcu4YlJGVQy2UgkC3H/I/fuvdGx673Zk9xGUYyJJpoIFJkkkjSnWK9zJJHIbMRbj/AGHv3XujAbW3RU1NfTYern+2neeOnecOXi0MbysyrpBIP0VOCPpzf37r3StyORwNBX1VFULBL9rNIvnEVwWWzCUoeQSLW/p+R7917qXWZjDUrU9Y0PigqItaFXUSLGFBUEBSTdgTYH/WNxz7r3Qqbd7HoqbGUwjRpFZTEpuqrCzRgsVZiDcgr9QRbk29+690x76yNFmKBZpXp0ARkbVEqKkMg1AI0Z1H/Ek8/S309+690APUFbS4rfbNDLfx1evQ8ZkpXQuEBK8fT8c34H9PfuvdbB3U1fHldq4942E+unhkjc3aMOqWaNypuoFyQBa5+pP09+690vK6GKCgqBNFTyGdNfkYWlZrlVV4TqH+tpYAi1xcm/uvdFR7YxSnCZCQxiYTRsrsY44URNP7iyRre4t9Dxz/AK3v3XutZP5K45KPsrICliVKV6yS0oJAP5AuALi/+8f19+690CVNSSQXabUzSi0LgqttXPlY/QgG3+P9T7917p1KmJRFUiqsVUtEUZdYA9Lm1rgm5BH4IHv3Xulhjq5qVKbVTeRQLwCQsoVgtgrhjcj+p4Nzf37r3Qu7fyQMMVT9sjqj6JCitIEBsw1Fn4HPAve/v3Xulwlcs6mSEiMTSeLwPIBpTTYgq3+PI/3vi4917pozQqaenZoJ5A0paOSCkeZQ9muY2VCL3H1Bvxf6D37r3RrPjLE2ByNPk1pyzSrG7RSxsiUpvp9Tn8k/QG/9fr7917rYu+KOfrc6+OQUVNRigkRrOoV5/La4RmY6+DcEfQ/Qe/de6tgkpp6ygip6Q2nMaCzkJpkABUaR9Sf0/Tj+nv3XusmF2vKJddTZfUYpFsCmqxV/1XJIP0N/ryPfuvdPcmL+wkYLd4TyTGtnUKPz6SP999PfuvdIveDGPHubeQlDoQC7HWOFZgWXi31IH+t7917qjX5xYta6WCaOBQqVKjyKF1oVbQzWtwbn625/A+vv3XugZ2DjJY8ZR1Og1UjwovltIGdVWxVixPI4HFh9PfuvdDjE1PGkMckLUxeNzI4i1KAovZdPIJ/qSffuvdRKU0oqXLTMKeaQ+OwlvLIUN45gTbn8fQfm39fde6k1OEjq4TLFHHExcoBIdEiSKfSQAbWt/h9fqb+/de6b4NuVNe6YuCZfuKhwgTSWuxOmxZQAQT/iD9Dfj37r3TcsGR2RuBMVk6NY5qWUSCKW5EqOtz62FiGB+h5/II9+690bPDZSTd+MikoYIKUUFGn3qxolNGqqwFoyL+QgDgfX6f19+691nhTIRVUdNHM7NPU/5RG6xpT/AGwQ+IBVXVrN/oWI/wAAL+/de6k5ChepZ0sqrIrqurQbACz8rYD/AA5/w/r7917oItybRpqqqpEpqMRsoLyyuxaI3ZfI4Cg/gHhiP8CPfuvdNm4erpaaljmgmppYa0PpoqaEIaVvGrtM8k4OtSWuCth9R+PfuvdFD7V2dkcVTxSaaiRI/IQ4GkWFl9C2sAb3Nh9bG/v3XuiqVlPkZPL57yKkoYxP6XFzZUjv9OPybj/Y29+690qdkZisxuWgdL2WzxWUMFdGICyNawP4/p/vNvde6OLt7MUmRCVWWanZ6g6ToBC62FwCObXYA2a/+HH1917ob4afbn8MppXytPFOdKy000bThCtv3UkBsAbgKACfr7917pU4nb1FmY6tcfVUxp6WnDzGR4Uca/0TBASdJ5vzccA2vb37r3SWqpMfipJqRq+F5VLQ6YmBuym7up5+l108/wBR+LD3XumaRYqxVf7hZdEg1VNOUVpFB1eIBAPWtudX9eALn37r3UiDMZGmki8EciiKRjE/ESiyf2yT9T9bEkH8W9+690IuE7EqqZFjqJnmEgdnAYalYMLLE6kg/XmwuP6+/de6F3bm+NvZqSKPIoRGRGsp13eNQnjJsR6rgknn62vxb37r3TxunOYCGiqcbi4ZGxjxvIzhYQ1z9Q403/At/X8e/de6qq+XnUOF7K2RlKlMJHW5GCFnpNEas6kmy82J/snV/vBt7917rWw3dhsjtLclfh12tURT0ryQyNDTsEdIm0ggSDkm/wBfxbj37r3SKqtwZ+icBcRVUIiTXBaBlAJIuxuOT/rcf4fX37r3TNJ2HupUqIQlW0TMNNQY3QIQbaywA4Jvqsf9vx7917oSdnbsylT4o5vK8rPYzSMwgOkWBjB/rfj/AHn37r3QwbXoshnchIwjkSRGfx6mJVnXj0kXsDzc8/QfT37r3Rzur9nukcEU9LOtWA0yVTz3SRIhqKpbhbX+hFzwPqD7917o2W3KOioYUqq9WKL/AGp9YkZtQKmxtbkcX+o/1r+/de6S/YZgzTyY/HPDLqh/b51rJqa7rIqWPHAXn6X/ANh7r3Qb53FQ7KwTV9RH9uftVCmIHw+RlJJVjyTcjj8D37r3VO/YmYlrOwshXzwp+5XO8ckTAI0YYBxoP+uL/wDE+/de6MjtmhizOGhqtNPS0s8USM4bSoZLNwV+ur8/43Nvr7917p8gioaGFsXUyCKgqNM0tLJEJElkBa1mkvbXcjn6fX8+/de6CDdeKpcLjpc0tMkWHmrpaSBWfRIsoK2p9Uf5OokH8AG4+nv3XumPaFCM7nwKACCjWEq5knjeOzEXLk/UC1rfX8/nn3Xujx7Qwse3oYnqoqcKgSWn8RCrLG3A0m/0kNrf0sb8e/de6HjA5WprpCjNS0jSSKkkU8wKIWH6UX/UkLyWN+R/re/de6GKDPUc0NLQR+SWMeMyGIBmhYWWVI1T1GwswDAjkfT37r3QqbbGLSlZ446qqmNSI6dndEgDMCYxOtuWuD+QB9bX9+690/Y7JbkpautqahQjKopGRG/bVSSqlFB5AWx5BP55/HuvdMaZKKlq5oZpGEtU0zsTq1SOHCohYm9j/Z/pz7917qTXbrhwkkqkQOjr41SRtckbOlmMYY/UX+t+AffuvdLLb+98PWUKvUzxRVOsSRxxsoXSJNQQub2+n+8/X37r3R0er930eRipERVbzw3K3V9D/gMxt6fpa/v3XujJYxdaSQPHG0MqPDIGbSAHHPjUXB5/3j37r3Rd927Jo6bL1jRuQ6M06RPGRG6ly4Hk/re/+w9+691y248FH6zJCsgJJikuUvGdTEt+frx9Dx+PfuvdCxU0lNLiBWxRWlhjDTVkTK0HjktZSP7RvcW5t7917pFbkqMXt6ngr61FpoqqMRxuhvFPeO2twpsL31Hm4PHv3Xukth6vD56qkhpJ4Z3lAB1MoVCCeQb+gf1P1I/3n3XuhMk2HNj44EnyCUxrIB4dB/yWYudcYaQW4AsCb8+/de6BnNbam/jFVDBNE1RqZSIwURm/tSI540m1hb8+/de6TdRHUUbNS1UbJJHw8UoJdbi4lK/jj6XH+uP6e690zrHC7OJGmjXyggSuTGATpDEGwIH5+ht7917odsX1V/eagpNwY7OUn28UF3oRNEI5njABdrHhv6Emx+nv3Xuo9bt3bcdGsdVWrS14qEi8bep5Jy+hWfT6bk/S1+fqffuvdOOOwGK24WOSpRWwSN5I5bcoXJIJRgfyfx9fobe/de6yS7P2/uOojQxiKZ5C8YjLRxmIH1aySF+l+CLX4v7917pzioKLaeBrsRjhTyR5R5UqzLGEEMCAgStI19JX+yfp/Qi9/fuvdcNs4vrVKCopps0ZzMjCWro5Em8cjDSQ9QxsoBuCt/8AY+/de6j0nXNNueugfaGQkyVbQVUZoTU12ilDxHWrPqOgiwsfryffuvdOH2/cn3Gn+DYz/j4v4R/n4reb+GeXyav9R/zd+l+Pfuvdf//RtrijpTEXkkVwdBU+PWjWuPSqD02HHP8AsLX9+6912UgLLJTERuv6gWTklRYgqLfm/wDUH37r3WelpdExqtCqdQFRIVuwvyAt/qLH/Y/7D37r3Up4hMbqmvQwk1gnUQCF5U/T6f71xz7917ptngEcp5dU1GoZW5DRldPCj6MDqsb/AOtxb37r3WIQBogWjfUTZYGIfyC5syD+zxa/5vc/m/v3XunalLrpB/QqsGWTmysAmmw+tj/xNh9ffuvddzTCYMrXUCMogIuxYcXufqL8W5/x+nv3XuoiQ+WRQWWMxKLl41X8atRe17fQX/wt+Le/de6kwGCKRJFjEsrSC8oRpDYAi6cA/wCxe9/6gWPv3XunpA05lYDyITdgrBiGUekp/jbggWtci/19+691GjSQvo03aN76lOnxxyi2vUv1a5+tyQf8PfuvdP0dPTiKBjEJA4k1SknW3gbS7urcck/U/Xg+/de6p7/mN9l10EFHt7GVkpggkMNYIH/eTUpW4RT6iBYG/wBP9gPfuvda+W8cfRVtTVRUs9YyyRmSuqLs0qyNHqYxWN9RY+q3F7j37r3RFOw8O2PeohkV5TL+8lRKt5WIkOlCTc/QLf8AN7/4n37r3QEV631oFs6eo3Fja3Leo2/H/FPfuvdMwqHmshkeOI2GkkiPWAArhf8AG1z/AF/pb37r3UykE4Z4C4WOMhi7OSCv1Gn6c8/T+vv3XupIUIVFPM5LMZQ4JN1/SRx+Px7917rgfLrZWAVTwX1garMXUA/4X5B/F/8AW9+690fP4Eb1bAdkZHab1CvDu2iSkgSVVOmrp5Flj0h+LlRYm39bcfT3XurIO399VmF6zr6imglhr9y1smJ/dOqVKSjYoZBEeUGpSBYWIIIvfn3Xugf6iwdVXVmLyFXEsSQ0zI7FmKuszFtJUnkXuf8AXvb6+/de6Mhm8bWOkyUKQstDEKiWRSIkpkisZIlFrkuOD/Uf4+/de6DNYpq6qnaUqi+PzBLGM00RkKgJf6MbXt/Q3/Pv3Xukw1QFyRp5Ci0RDROWYWDqCVdje5uLc/1vz/T3Xukfks1TyTrDQAuYzJGYdTKHDtomdC311abG9xb6G31917pO7joYaikp6almNM5kYu6HUsaFySjfkkG9vp/j9Le/de6j0Gy4U29WZQSCojaqNFLTCQitkdl1q8cPP7Z+hYf4+/de6QOEDQbsw1NPFHTeDL0zyNOQUSMVACr/AI6QTb/ivv3Xut+f48w046U60VZFaP8AuriCkyKqpp+zDLpU/Qc/Tj8H8+/de6GSrcyKoaQKsQRn0+nWNIAFh+b3+n1+ot9ffuvdMDJULKIodJjKlw17FTI/rsT/AIc/09+6909x0DGIxqSZSAQVk/zi/wCrZTbni/8AvP59+691Cegj1qqOQ5cFIzZGaUDRoNv7P++v9ffuvdJ/LSLQwTEKzBdcmoDVplBIKL/gCCP99z7r3QcY3LJNO0dRpe7u0pkItGAQYwt/qQp/H5/1ufde6fZIsXJ+7Ry3m8bB47qkaxnh2AH6STc6r3/w/r7r3TLNTTwPTvKgaLz63YvdpIGuDYfUn8f1sL+/de64Z+GaChVH0xtLIssAf13gdQI1ZhyOdPHH/Ffde6DKauOHmKSxKdcUo0ycr5pBZWF/9fj/AG3v3XuuGMyVJMCQyLPGAmlXYPb6nyrf6X59+691MzpjqqR6SZlnElJIs6AqkZWQhVXSQb+m97n6+/de60jP5oXUw6Q+TWZeiSOnwe7zUZyhjhTTGvmkH3McbflgzE8G4P8AvPuvdFc2LW1eUaCipg8riNDEgbWC9wUkN/oQD9R/r+/de6S/bMdVi95038XivOaOiaaBwNLoyBY9RNuL2PB/417r3XDbeCzNU0dRQJDKJZUmSHyK6xqDoW1ja5AB4H9f6n37r3R462my9DSYCohpJ4iuKp2yExRiTJGloljK8EWsbkH/AGw9+690YXr2izdXHR1b1DQRTeFgJUcN+gKwUD+p5/2/5N/fuvdG520ubhnpU+4lqKWJ45auGzQulNwgeGVgdWojkW/3n6+690fTrnGVO6KarFIqO9HRBzRyTJ5DEvqAjQgF2v8An68Wt+PfuvdPGPiWHIeerjSARiWJ4pJCpTxghJDGbANcEfmx9+690MOGyOLho5JlzWHxK0lFPVPHPUG9UyK1qfQvHkJ/SDcfk/0PuvdFq3V2DQZitSl/iEXkkDhEhdg6m5VZkYcaQCQ3PJuQPpb3XuhA2Hj6OeCGJzHJBC4milYi1VI5u5dSPwSV/wBbkn6n37r3RmqTb9FTSUEKBKeKZI3/AFII5GZjIG8jA2I1WHHP0Fxb37r3Qr0GPxtHA4SoDpqhlYyXRo5Ik0oVUcH/AGP14J/qfde6e6bIiCRohMGPgHjleQBVSWQuAzk3BN7W/pe1r8e6902Vs0LTox/fKSXlZZAWSPSLO6t+LDg25Fjx7917p7xNXQ4wSZCkgglnaRrsqxm+skapi34IIB/2Hv3Xumqs3AtW1cI1jhVomduAIgxLNJIWJ/QCCB/W1gPfuvdE17S6rpu7di5vF1dClRTl51ZJIzLFOwcx+Ui4ABNiLjgD/XJ917rUX+Y/x0n6I3/uCJRLSUE1UzUNLTFmHlkkLgSGK14gOP6ix5uSffuvdGc/l7fIOgXI0vVfYksZwmajeKhWodldpjGsWhHfkJe9v6j6/wBffuvdKL5p9FY/a+Vqq6kqqSLbeUnc0dNSRB/BVOwnRpJ/SLMpB4PANjc39+691TfuCgSgyNXpIWQVTwCNW4YKdIZbm1v8b2/J/r7917p2xsc1bj6yeWbRHRxwtMrTrDphB0RTKp4Ylxb/AAH+I9+690er4ldm1OK3BQUf32mKCpj1QmR9csEcQR1Y3+gAKgA2IAPv3XurKPk/srbXafXdLuvAUaxbl20lJVwVMdkDNTus8ih1N9XIJNibWPH19+690l+n+xafu3r+kFMjHcey6KPE7ipFEKMTCDH93rsNKuAHv9SDzfn37r3UPMQVULS01Nj1gKxmN60kt6h/aSP/AG1zbk3IA9+690gtx46tFFL9/XeSCppWRAAPLENAjcRr9CCV51D6/wCw9+690R/eNPRtki1JG9LBRI6SS3PlkYnSZJUJNhc/i3FiPxb3Xugg3RuA0tPT4bHZFZVqVWWaKJvQ+lvIjFV5XTyLta9r3sAPfuvdISqp5koZVkZ3lnd5nLSK7yOCWCXA5F/wP8BzY2917oQenqjO7LylFu3wsmOadBOpj/aYhyWIQDSADfgCxP4vz7917q2Kj7kwG1cjtrftPVQSKaKljNOyQmKGfSkksiKpUDkD/Y8ADm/uvdHv60+Uu2uwqKQU9bGKlpBC9OWQHxopKhlUkkE8jkgg88ED37r3Rldi/wByt8VtT/eXG4i1FB+2lZHGsUhZtXkaO1wpBFz/AFN/9b3Xug07q6e+O+7WkosxicbQpWxDHOkUMSK6MzFxGg06UYBbEAEi3Nrj37r3Vd++P5TnUW6SuV2buIY8zO8326aXiRZNLU4Cm4AJOmwNgPoB7917rHU/y2tv47AR4quaCpyEdQtP5YLIpijW3jjsP1GwNyOR/iffuvdF93d8JNzddv8AeYFagwpJPIq+R5HCxGyJeEqQ1iAQCORe5Fwfde6w4bbXYWHpvtMnTTnxANJUOH1xqraIiI5bKEawYWBve9rkj37r3QeZndu+dlZqqrcZElY8YkjUS06zQK00YSRVLIReMEuGIJB4B49+691O6b3jX5XJ7grt65mqp5iqrjJlybUUMbaXljZ3lEjSeRlQGM6RpViCOCPde6MTmspSEbezalKqqFTB5AyLqiCssTiRUJBPBNiSDx+QB7917o0fxuzdLhu22pnkepbISNKrMxtEJzaOBdXFgLAXv9LHn37r3R298YHIYXMSipo61krSatYXVQsoZQyAaVbULW/WBx9OAPfuvdIKWpWgT7iBowWu8kZZRJ5QfTCfHfi31Gq1/wAXuB7r3TcuRXLVEcscjUxntFJKNQ8TxkGRxGxIF1Gm/wBAP6X9+690udu5CnjqHnn1aVmUlrFkjYAFWMRuBe+r6f1Fvz7917oRGp0hpWm9El2aSD7aRjMuvhbG9ybC5U3AHIF/fuvdJDJeSnhjrapkl0q0cNJIXjnYu1y66SAb/wBm/BFibn37r3QY7n3DiKuCleWnqaeelkMUULaXUEAo1kcFApPq+nN78kn37r3QDZutlnmEs/leNNUVMoiaZldmKoW0MAR+n0kWFhfm/v3XunDaFPV1eafJ+Y45KNZIqZkDQqYnYiIMim+oqB6lNwP6+/de6Nv1fRvPkYp6qNBG1QsKhX8pkLEmSZ1P1JPJ1MT+L3B9+690aKuocaIoSkIWeeBIWAg0ABBcKztcWJ5PP+B49+690EuZWehrmC08gjVwyXVWDOG8pu6kfjjT9ABa309+690YvrLI0kwp5XIZ5mUmKN1EZYOb/cMwJU6bWANrC1h7917oxsUl430rrqI0VVJ50kOeBb6/05BP9effuvdcGCK7eQqHmdWINmA0t+4VLfQ/61v8Pz7917qRDLF59Nw4uulTqLWA4GtiRYW4/wAOPx7917p0qK+EQMopzqN1LvJq/wBchVNv9hzx7917oBN4TFYaooomVAWRhdAZA2qzL9SByCDwQL259+690UreyR5WoDrTCNXQrJCkHhBYEWvIv+Nz+P8AYfX37r3QM5HAMut3VyYrRxhSJOX9ekAFiSP6Ef1t+PfuvdcsZAlJULFPfyRIHSRlBIVkFgRUCOw5/F/9b+nuvdLBatIYtQcFmXwkKhtwNasGsLEfki39OQffuvdZ8BlJIKtqr9xY9f7jqxADA29SLwL/AOPHP0A49+690MmN3XPCWZ6uRJWEZhiiTxoiowZJFluASTyeTckg/Uj37r3UbO73nrp5J6irkkkfl2kVkEoEYURrpJAsQALD/H6fT3Xui/dn937Q63w1Zltz5gRSKYoqTGRSK1bUNJHeNoYWIOnUQpcggH/Dn37r3VdL/N7cXZm7Jdm9ebXmpq+enmgo6gpHVVLZCwVJNUitGFuCWNrC9zewt7r3RmNh7J7n3BCazedVU0PkaGJ6XKZOeqiiXkTiOnoNKrqb1CxFx9T7917oXqLBb42wGfD7lpaWbRHqgFHNNj6hrePw/aVEzqhb66kAP+t9PfuvdSm3dmKysocdunHY+nYTtSmtoYWjinqSljK/jJZLN9btyfrx7917oZ8dhaynFA0yhIHARCzsxdF5VVUgiz31Xvf6/wCx917pa4atqcfl40aSpSN4DH9sXBjDl/SSObWF+f8AX4+nv3XulLnd4MsU8ZJnYxgarsw8kfoWyp6gQLi/0/wPv3XugaqMpLUVB87h5JhLHGF1yyFpUshjXmxBvq+nPJufp7r3T1g9gVW7olpsdJTLUeRY2krZ/tZC036gqv8A0v8A4/1Frn37r3TznOt891/WQ0W5IUCTRRPStTzx1KuOVi1SRgkDn+v1v/j7917rLjslFHaOoeOV1GhooY1/N0jV3LKbn6fTgDgn37r3Spp6Z6+COSFkKedYoo1APqB1KJJAbBW5JN+P6/j37r3S2SXOZOanx84ebHxFGqaEkCn1QMdBWRf1IABpueOPx7917qvP50RbRrsNLjKhaU16RM6yMyOYUU39RPIsbqB/T37r3VDO4lxuHglgeWMpNWQ0qPGEY08Ukn7kkCryePySf6+/de69NV4HAusEFWKiCcK6ymIkSKvIZkW5Xm9/6/61vfuvde/hNRVuubkWZcO0g8UkDI0U1jfwmx4ANybC/wDX37r3Qu4OcCjhaaZZoZWjcx62HnjJAVA620kC5Nrf439+690oarIrXJPTUEq/ZUQZ9RKuxJ59D8G314B/xt7917rglFDekq6avjllmjkaVdQklp1QAXI/ALfT6fk29+691KqJszLAlKsDRpoCPDEBC1vqjkfm/wBb3+nJ4+nuvdMVXjYRM0uVlKLFH5wsS+V2kQA+MXPBbi9gLH/Dj37r3SXeHHzzxVS06iB3LSCcBQhPp0E/kn8n6j/C9/fuvdG36RrclQYCSjxdOXpZao1MGhCyRuqmMlWvYi3JUm1wD+PfuvdDE+Mkp6WsrMoxlrq7W5qk0keVyWtIrc3H0J/rz7917oOq6WrKA0pkZIg6SsijlrkFgv4X+ptYcf6/v3XuuGJz4xdPOrRtJI4DKSrAo/00pf8AHPJHIP19+691wyG6K3Iq0tSxSaO6wKoNoIVGnT9PUT/jz7917pHTzrVtMoYTF7sTJz+2E9dwSATc8m17/nj37r3WTHYmur5qMTNUM0StFTBAyMin1RIpFjYj8/W3AHv3XuljkKeqxxtU3MiKiuJQqsWC2csT+Qf0j8/gC3v3Xupgw9dPt6raOgovukiWoeqlln+8FKwLJKFUaQb2FgwP4sffuvdINMHVVVPPPUq7RCELKNdhFKRZWdwAbE3P9LfX8W917qBJiPDFG1HO0MxTxzjyEiIIPUwcG5BuTb8e/de6xx02TkhdqaaWZHU+VlYpLcsQ7OW+o4/V9eebfU+69094RhS2kZBPoDKrsCGVmNiA5+vP0/4n37r3QqYYwsI4oY7mZdTsSVUyW5AP+Fxf6X+l/qffuvdCZLQw1FOsKToGRY2nkSX0vIiDVGgH0/1v9Yfn37r3Sercd4YpJY8WS2tlkllQm5+nlS/0+gIPF/6e/de6SELU9DUTNIdHmbQ8PqSzDkFtNv8Abfk/nn37r3UumzFNHI0sTmSOIvHIXJDKdJsAh/AJt/T8H6e/de6jz7kkjEC0/oVgxaWJCG0udJjcOLgWB/2Fre/de6z7b3OK2t+3OpIYIyjA2Pkdebknj8/7H6H6e/de6Hzb2dlWmpRETZmuzgAKgXgKRGOLG3JFgP8AY+/de6MrBjV3Bt9Xp0R/2FmnjlctIZAhLPG3Bb6Dni4/pb37r3VSny5aegzcdJLTPpjDxDxggM7kamJYfqt+ef8AYn37r3RcNhUbSZVFkmNHHKrqRMxKhnXQth/U/wC2v/h7917oS83jVxaxgXqJA8jySyaQyiwuABc2FuCeP979+691lj3/AI+GioqKSGpMi6Y6hFcrTB/90SCIekMv9bXB/wBc+/de6ecVPJkIppcfUMhW9k1paRmJ1gXtz/vAFuPfuvdNNTtvNV2TWczNI7socRyEFWtYIb8G/wDS3+9+/de6U2IMm3UY1EZpa5VZIYtQLqGY+pl5F7/g/wDFffuvddHJQVjyy5crHLEHDzK1kve4d1+h4P8Ah/xT3Xuqhvlug/vtUy01RDVUZDqxgkDghWJjBRfoQTf/AAP59+690WLb7rS1GsrcuF0NquV1Ei2m/Frf74n37r3R1uiaSnyFdG8wVJ4NQimkQSXVyrfpYc2NwCf9t7917oVu0MFlTMnlxlJncYYmQwSQBjHqJAlhaMAg/T8n+tvpf3Xuib7j2bUUVawgpXxsBnCNTBjMFR9JJ1fkBbn6/wCA/wAfde6wYoVW38gjNPNUUss2k6AxjEa/oN/xwRcgccH+nv3XujjbLoKdqaLK1MlKaaaINCFfWyoTyWX+ot/T+lvfuvdLCrykc8sb0FdT06UwJPmkKNNpK+gKfp9eRb6/09+690IOLOOm2/Nk8jDC0bIYVZ5VaTyE6lkHFyDfiw5Nz/r+690VLdudjqc7NHStJFDDUyLDojDCw9LJ6rH/ABv/AI39+690k9wytl4oPKPHIGMSE+lmQKPWwub8cf7f+p9+690r9lYWSkI8kg0xurAgBlF7KAoJ4t9b8j6fn6+690M0hlWngiXQzRkESKF9ayt6iSL8/i9v6i319+690tqWoqYYWkkjZUMaRaFGk8RqigL9LXuSbXJvz7917pPU9bU4iZ45ZacU7lgYRGAGEj39fP1HHP8ArD6e/de6CrtvMhqScKiRxmnkOtSy+sqUB1Kb/gWF7f4fT37r3VfORrxPlKoAmVPKL3DDUVIAjBJ+l+T+eeDwLe6909Ss9G8NFStI6FYnqqYuRE+vlENyACDz+Tb6n8e/de6XONjqI6CRlj8TrdjqKqSf1DSLfQAgXvzY/S1/fuvdJ7ToqIjFLNFK7tLKgDJd1J0ONPIsSbWN+OTbj37r3SvpqlljlWpCVkzNEFLP4nVpDqNx/a4IHFuf9b37r3T1j4hUR6jqLsGSNInGuLTzaLVf+o/Bv/r+/de64mklY+aeG6qlgSh8jLGTqUEcM5/wHN/9t7r3TvhcGklYwqknaJ0JKsqhUZrOpZWINxcf8V/p7r3S7o9rmVKqkpodUEYjmqJyBqjQ30Oi8ar/ANByBySb29+691BzeyI/s/uYonCRME1eP9qTWfSWc/m5N+OP6+/de6BzObXnoYq2JKMOZmEyy6GS8iqLoDzxa3Fv9j9PfuvdA/PQVlHOhUNpl1tMhRleEkkL6j/ven/Yce/de6VWD3nk8RTyUdNV1kEU10mWGYpDKyrcF4/obfT37r3Qz7O7IrvNSTfcSRPFPTyxyNJpbVGdQZib8A3t+D9CD7917o022suu5XWprsgVnqZJpncONE5Kmyyx82+l73sOeLD37r3Qnw4/XSyylvvU+1V4gdMmkteNoglr3BBPH4NrX+vuvdM+Tys+LRdBbXDThng8agRq4YaghupYaRz/AMR7917oD95dvT0nljqJWmVoBIlNrMNwsfjUkkEEXBuABz+bH37r3U7p/cNWcrj3Svp5vvNNTMqNqkpvI/MbKQCbADm9h/j7917rYc+LuWizm0Y2jqo0ShRY3AmMjzNIBH6YktcjklSSP8AQffuvdGzrKTVSQQQ0euKSTx6kEmkhFuZQHJA5uLDgm9h7917oBexMNJLQ5CFKSYU80Uq+Uxqys7L4yAeADcH+vHP9Pfuvda3HzW2quK3LPVpGptUvEUkVEaJzyShjP6foRquTz+PfuvdEjpq8zBaedZJnhULDHCLyKWtdWX8jjgWB/wAbce/de6UiT1dVVRTZAvM0cAggWWyPHEhsselLWF/6gn6e/de6UlBha7KkQ01LNNLrEkEa6puCvqRUSx+g9PP1ve/09+6906U9NkKaZcbHCYTHMoqryvGUKNcJKjMBf+v5+l/fuvdLL7wUM8UDVflqA9y10uGvqCr9eB9P97JPv3XuhZ2hi23JkMdCbySrKZBJHZAhPIaYXN/9TYC/0/1h7r3VsnR3RlPkabFLHGPPVSxvL443DOhsAZFkuALj8Lf6Wub2917q/T46dL0O0MDS1s0INXojcShbM5RbjSCOD/Tn8f1uffuvdHXwlCZpDKEs0duTrbxEj1BCGAOofW44/rf37r3S3pUkMyhUYILB1A1g6BYW/I/H1N+fr/T3XunHIRM0aAol9TBvGjqbMPyuogn6/wCt7917oDN9xGChq0VbA6lURiMOwIsDK1vrz+AP9c+/de6p1+SNNH96qyQtWl5ZJHQtGtikgtGyuACP8b8j/be/de6BDEZemoYYUWkWKGPSFgUWkB0glFI4Fv6G4/Avxf3XulxSZiOpdGQIYmuo1OrSoWsnogCXKj+0b2/pe49+691lqaVaCpMk8YZ2YF4n1xMGblJNSKbXH0sh/obX9+6906U87xU9XNBQqsUKeWQvVxuFa3+6xJZmv+CF4/pe3v3Xuk9V5ypqDG1JUGOZWWZJKcS07wShdKtGy6dR5+oJH1Fr29+690mcy2YrqpKysqnqDFo8ktWHaWW7XUeRyb8WFiQPyPoSfde6X2ytx1NHOEpw6RhrPH5zIzOWs7FFOkAcafT/ALAfX37r3Rl8NVxZCIaykIX1/uBVsw9RLNJcm9vpc2/AHHv3XulrjaOjrDGK+SOOnJkAqXjM0KNY+iTxlSt/9f6/W9+fde6Z63BY7yGSELIqTBTo8eh1V/8AOKkgJVbfgG5t9fr7917puq9sJWLPNB9wrSaVBUGzOyhQiBAQo4C2ta/PHPv3Xugf7I67rIKYSZMQVPoDRQsjPKASGZJgQouAR6hwebE2v7917qrHuyCbblfkKjxLFTTBQ8SRhFKayo8RNvUSRzf6X+vv3XugZx3YVNQyU0TeJdGmIVMbiz/koFW7FTqAv+OeffuvdLip+QcO2IZZ4fHI2hRCpAZYyn+cJWxuT9B9Lcj/AFvde6LFv75z7jgqZYqN2iQOGjjUsskcVjZNCgXH1Nvp/r2Hv3Xughof5hW9MbJkI/Nlo0kVojHDUyRRyFuWL6ACASfoCL25/wAPde6jUf8AMS31W10VTXy1QpVAjEbyFWAj9KMgYc/mxJP+8e/de6NFsP8AmAYiaGghnyL1dTUSNLJB43vDPFzZlFi4NzfT/Tnj37r3R19t/J/CZ/G0E0yaa+eUTNJKkrs0TDStqYlDZBc2/p9Tx7917oSaDtHDV400k8U0s+osEIjCFSAqmMm4Bv8AS5vb8c+/de6E/a+6yxjiSeKOQuzBo5GXSt9NnuSbkkAWNhzf8W917oftrmoyrtHViokSL1VKxmPw1AUXH7rg2Fvre9+PwPfuvdT8htfBVlH4CZIXmlMZiaxRRJ6YkMgFiDc24+n9PfuvdVs/Ir4+7RxdV/ehsRTmTW7VSyRBo2IdmJZr6gGsPyPzzb37r3RSs50vtPeVD5aLDUMVVHGQPDCjxajEtkjVAD+De5PNufrf3XugGbqHB4aeTC7h2i70h1U4n+xVI5xIbaxMAdOmwuf6WsffuvdLfGfGvqqoghWhyVHRzVJklNM7aWp5Y01RRaiLEX1cgA3uL/T37r3Q79fdE7bwUgnpjhqlY4Znmknljjj9EOpgxk4NwbIBYk2vz7917qTPHQ4WH+JY9qBlpZTEYVkBllLuSSsH9FsATbk/Qi1vfuvdBxkd5Z/PVEuHo6arnjMrssqKxEahbtrCC7KLKAL/AJPItb37r3RhOsetS8UORy7OlS3jIDgF9DqClifoD/j/AE5/Pv3Xugn+WGQpqHET4g07qk0EaaowEjVRqUSaUsLhV5tc3IBIv7917qnTeWx1UpXq61ImhWoWRb6okZrhHQG6ta39QffuvdDT0TVz5CL+EVf25o4EYL5VuvoBDMRf/W+g/wAD7917oYs7j8NTxzwLiJMjMUampa8SP4qV5CGEhW+lrDhASbc+/de6Kp2TBkaXHVOMeodsaa1ataZV/bFdGSPuGa3FuRb6EE/W3v3XumfY1TJIiJElOKeGRXEdLEPJLIGtJEzCx0ngk8k3t+PfuvdHy2ZSNkKCiT7oyO0ekqdRaKLT+zDoa4Ok3/PA+l+R7917oZavY9DR0lLUYyrq5qx6dXrlqEbmdxcCIqfoLWJA4Fr29+690qtlUFQuQQvPHTRt+t2LaBIUu2kEG7MQBzwLcfn37r3RnKNqbIRS01HCtDLDDHN45ZDEs08XLVCO4H5P0HH5I/Hv3Xun2laXIUlS1TLBFNQEPIZJzCZJFI06WY2b6fT8/n37r3SLzDos/m4YmRXVpowg1H1CT02PBJsb2PJtxz7r3QR7zxE9RSZGtfPwJNDCZo6SdrSTa7BzHz+Bb6/UEe/de6Cra+68ljqiankS1N6WSomZnVVuNLDV9b8/T37r3R1Oou0hT5mkhaoZmR4lg0a1SRyAFjaMECxP5/5H7917q1bZ27VyX2dcwp/DOsSPGrMEVyVTlD9Pr9R9Tx/T37r3Sq7NxEkdCmaoIFkURWqHVUZQb3UaW5N7fj/W4APv3XugSoqeeOCWvrYY0E8iBYlCRlkB1DVGfUA1uTYe/de6VeQy1Xm0iWjxoxtCkUcbRUSuKaVYxod30j6mx54vxzf37r3QK9rS1+ZoMbiMbRzsitJCJHeRVaX6KjKb6Lm1jf8A3n37r3Sb2r1NvOClhENY9PPOHnqUTh1P1EasPqPoLf7H/H37r3Q77fj3umVoJt55MSYzGUrUdFjoFsoQWQyTD6kqOSRe59+6906ZfHR1YyFTBSVNIj6vtqsRSAxxryZoR9TYjj8j37r3SIxm1KEQtWQVVXm8/W643euSUCVh6UFiByPoP8Pp7917pK5PZebleqxLYc0MslxNJUSEFUlADyRWubc8H/X9+690IO1dl7i2Rj6KggeryFPV6WUM7iGKKQnUkZH1Jvx9OffuvdTt47DxtHTS7h3Tk3wlNRr5IITL5JPKSCiiMkXdrgC9uf8AYn37r3Tdt3MY/cNXBjzRZSpGLo1qKRG1fvQ2HjeQqSpDcf4j8jj37r3XLdO5tz01XT0239vVjMsbJ4EoJXYm4GnUB9P9jzf6f0917r1fj+wt30Bp/wCCVOIjlp0p6lK2HSaosAJVRxawsL2v/wAb917pV9U9QV+GxtVjM5FhaairJ3mZNVnanJPkVlPN/wCpvYe/de6MDiNt7K22KWiwM9D9+ZGYR0haSAMV4BA/1jc+/de6WH8MyVr64r/53/Mf2tWm/wDtvfuvdf/St90U/wBqRGq2UAakQMR+R9eeObH/AHw917qKlGfESWKqAZBLYJITq4Rgtvx/r8fj37r3To0cYgaXX+5piMaBrBiCFcvxa/HFyP8AeffuvdR2k0ozaD4muCqsVc3a7XKjhb3/ANcf4ce/de6almEVTLqKqojVV8a6iF/UG1AX1A35vwPfuvdPFDA07Sv5I2JhuVlADMzC4I1/mx5Nif6jg+/de6ypHEYXldWjmT9tI9RKMoudQS5B/wBf/YD37r3UdKe8kslS0UaorEhgyghr20r9Of8Ae/6e/de64vApkSQu5jax1caR+b3bm3+wA/x9+691KxlO87OLaQJYyomtyzMVDhWuNOkgn6D8n/D3Xun7JU02ElI8kUpLRuSpl0eNrMUsnGnnkD68Dn37r3TfEJaj7gogYDWziNiEQKfKB6rn6c/X/effuvdQN47kg27s/J52qq6eKOmo5grMykmbx6T6Db62H+vwf6e/de61pPlVvOq3NX1+QlzDTU8uSldor3kdCwUSq4N9Km914JP0+vHuvdEkzeKixEEc1LXRVkzwmoLUzxu4LDXpmRv8D/T+n5uPfuvdEp7Tc1teIPFFPPJL5WqAFZArKGKkLbkfQ/4j37r3RZchhJ62pqYIXSKsVXVUl0xCZP1nSxHH1t/vr+/de6D4ypTmop5oo2kUiNCzf5uSKwkKEf4cX9+691wge5eb9SkWK3NiCLEXYm/0/wCI9+691MgmlCeYKoUqQvIPAa36fqP98ffuvdZopbt5E0rYFVXQSJG/1Sg/0/3se/de6UnXe967YvYG2910uvy4nLUkrBGs2iOZBIBf+yy3Btx/rD37r3V3nYsyb/rtuNj6M1tLV4+hysUdKXaPwZFg7BYgQupVP4HAuSffuvdDpFgcftGhxtBS03kr54KaJIGCmVWLAAmPnTY25v8AX+o9+690K1fTJjcNLTVtPTJWZGniWRqtrGliQkySNp+p/wAP6f1Pv3XugHy64fCCv8qx1KoU+3CvrSQyEPqZ+CF9VwPpYfX8e/de6LnvvJ09EKgwKJZqhI/GIGRZCZbknxk3sv0Fh9PfuvdNOEzNHlcGmOiwi0eYjaJZ8iWCrIiya45DHJ6gX5Vr/X6/Qi3uvdZ6mhlRqipaVn8kiSJTiELFGiW1Ilz+kW/wsP6j37r3SXm3pBTSNHLGKRqZ2dEjuEdlHkiUlRY31D6Wt/h7917oHotwR5TdtNLUao1myFNJW6W0eGNpldVY/n1WLf0Hv3Xut/74tFch0L1TIZo3VdmYVQ8fKsUoEIJH5Gnj8k/19+690OldBOp1DQ0d9CMLHWI2P4H+08f0I+t/fuvdcadCrkmO7uLksDbSRYAgfT02F7/i3+t7r3Tk1RBHFO8jqpQxwuApDBRFw6sL2A4H1H+8H37r3SXrchT0pFRPK1o1YxtGwHBNrtxf/b8/X6W9+690l6mWeZVkiUCkZ2kK+kuyuP1MD+L2/r/X8+/de6DyXb881TMcbMEZ6hhICtwC41Lpt9bi3+x9+690lZMbuKilqIoJzJodQyutgshI0adIvYKQBxYe/de6Red3L2LhcjRwS4+OrQajeIuFRFuVLM3144H+9ce/de6e6HfmTyFKseUx8xvIEMrjSIv3DwrEcgH/AB/F/p7917qHuKkqsxEk1LNEDG4EQB1SNJpuoYG3Fzyebe/de6BuDcVZiNxU9FldMK1NWkEs4GgwrrBeSRv8b2H0BFvr+Pde6MPAduNiazIyZB6kTPKKFY3BVZKdPHGsh/shjc2P5uffuvdazP8APB6vj3Hs7Zm+oBFPlcFl6uhkdUUO9BURAX1D6+q5F/8AA+/de61xuvt8ZjYefpZaiSaSJJ41s+ksEBGu9xb6/wBfp+PoB7917pYd8bwj3NuahzERPhrcZRKXMmpA8RKnSoHABU/73aw9+691E2PveLF0UOnzGseWEeV2bQFaVgCF/IK2/HH1H1Pv3Xurj9mbkps1tTa9QKGDIF8TTeWQqpjndYtIiUj6/RlbjggG/wDX3Xuhb25I0NNFWpRJTUxkMqU76Sy6XKxIVJ+hADWHAB5I9+690LlHuTNVscIgp1MxMkYkpTodIrXUuD6RpBANha/P1Pv3XujBdfZrdGLlxuSgyTUkkTIhOoeUaXsZZjblLDSQbj37r3Qo783wciZqlqZDVy06RSLTnxmdolGqojCW/VYMRxa9+b29+690AGSg3LXQa48hULTyzPOkTTlEWNrgkueWUHg/7b6e/de6V+zdo07xUwmVxUBtQqJHZiXlfyK0Za5K31W/H+H59+690ZTANTYqrpENasdIWEukC6pIj2CoQfqbXP8AQk+/de6MC254AtEVkiqI3TR4tQaWlc/okN7j9Nj/ALEXvz7917rHWb0yIgkans5gqY45yZAVeHxq+lr3u/PH4Fxb37r3U3MbsqDkaesjVo6eSio4/tACUV44w0zM9yC7E/U/QcC3v3Xun3H5DNaFracFjVqFkjmVvHFCjEyK0hudWkWv+Pp7917p/wA7k6uvpq6voqaHEQR0UMQpkeQpUGKNRI66iT6iNR5Fr2Hv3XuvYTB5TJUEtTX1vgpmpISiqxBextYXtfjj6/X635Pv3XulPt1sRS0dXhKSbyFXEVRpJVE8i+QMdNgbBhc3/wAD+ffuvdVEfzCPjBjt/bZyu5KeJJKujtOJIoAS8DykSOrNc3DXJNyB9Txx7917rVe3NQV/W/YGqirqmGvxVc0WPnhDqjSoyskOu3+p0g2YWN7f4+691aLtve2S+QnVVTgdzVcdZl8PDGZYpD5pabTHZJlc8X/Taw55vzcn3Xuq6e1uqqzDwV2TllhBoJUpdA1RyTamGh1HB5WxP+N+fp7917otVXqSnkhWRy2tEij1KyEiU645R9f1X03I9+690t+vc9Pt7L+Zaipiq0AIKPoMZL6yAVPPBtyD/T6e/de6vG+O3YeE3ts2XE1uTeqnqI2o1xhRneMiMI80sjXJuRcX4twbge/de6ATG5yk+OPeEWfhlmi2ZuTIy4Lc2M0fsy00k/jklI1Ldk1BrhbgAAHj37r3R999YDDbeMOdxlXLkMLlqBclh2dZL1tHUoGiqVaZQSigiwHNrfjge690V/dFTLUYSojhgmnrKp6oRVUiLEogZtUSoRawANv6n6n+nv3Xuq3e2t7SUeRbE0cFOnploq54rNJ50OkMzm5IFrD8n/A+/de6Bzb9HW5OpkqJoFUsujyGMlnjUlB6lAtwBe/+9D37r3Q5YjZSZqroIKamk1DQvgjVZbSngPK1iCSLfn+l7n37r3R1aXpzFTdf5LFoiR5WRIjG6/RX0EOQjiyjUQDb83II59+691WxvKHfWAyFdtCuqZkkxpmeBVuw8Ualg7BmIuwt9OB/Ue/de6sP+IPVNduna+I3Pgd2LTZkK65OiqjIkdU6I48EfjbUjltKjgA/UC3v3XuhO3V8kd89TZSbB5R56HN40AOtQZBTvToVVDM8xNzyONIAH1va5917qBQfL1uwshQ4vNQSR1Dzppq4mU2ctbzQGwuLHkNcC/FgLD3Xujx7U7losNiIaSDJkhI1jMqvrI8zABQrXJe1iB9Ob8e/de6GWDtuhyNKsf3hqJ3KxI8Zf7hpUjADOT9Dxctwb/QgWA917oQ8JuPYSQastkEzmYqoEJxvobHUccRsstVUS+ouJL/tq/I5I4Hv3XukpNjsfuvM5Wavw2DraebHDHosUcEYpAshCvH5VYs3AJY83uLgc+/de6J33lsGHY1NNVLg0rqNUknjIiDmzC4T0G5sDb6/QC4H09+690Q+fAYbe+RQ0lP/AA1h9uIYF8UEXnS6kP5wQFszggiwJPHPv3XuhiyrYXb8cGNiqY6y0VLDLA0/3ASop41eV46pQCRxaykAfQWsffuvdKqHd8mH3DtDcuJgkp3qK6ki+58zKv3EVQrRRRBTYsF/BWxP1ub+/de62AM9Sp2DsTb+ViIbMU2JpKsyWjfzhYvHNTgixVwQLqBb8+/de6JruCkr5Zno6qEzTQSBKgQqsaLEXMcnkUAHWCNR5uebH+nuvdM1Ljkoh5Uhk8aRmxcaY3OlSBddPNySTa/9SRz7917qTJLJFIkxlBDG8YjKIiSRkhIWsP6AX1X/AOKe690rRmKiTHkrK8M6aEVECBAHA1TxkC/B9JF+bWsR7917prrq2eeE/d+Us/jWOVmUpNpUAeJG4HA+igfT/D37r3QfZnD1E6s14o2jYSKtQuuXxg82I45FrfU/T/E+/de6j7Ow9JHW1yVUlLS1MssRpKjI0jVNP41dpaiNYyjDkKCrG5/obce/de6UWK23jBmauSkV3pIathGrrJCphWfRC0WrSwVl5FgOLEkk39+690ZzYWHFFXxDyQU1KzsWpV8kzU6OplWcsxPJ1Fufze5Pv3XujIpikqMbGpijKrbSzmRLxoxYSaVP1ZfUb8C9h7917oItzYhZ60AEiONJdHij8kaoLs8oLXJ4Krzf6Hi/v3Xulh1xjpKcwxxx+OKV4mWVozeW91OtF5XhQLEH6G319+690aDGS1TMEdCjkL5JA0ShlvdVChLC/Lf1HN/6+/de6w5FxFIZCJQfUwQOjO4defGdNyBze/0N7e/de6bKTKlHAkk9Ua+htSnSn0UMouv0sPof8effuvdPGUzmMjhpxC6hhGxqCoZWEkh1oT/vHH0Hv3XugRrtw/xKWrhdpLLOY5JJokiTUG9MiOFsyKpAaxJB/Nxz7r3Seq8EJjGNEZgAkIaO2k2F2dPNqa3Jt/Ucjj6e690EG/cJT01DSR4osFDmesOgFrn1m6rcabfkAfk/X6+690Ci00okZkkTWQVdkjkAaPVeMM3BJAIHPv3XupdphA0er/N+RiFJCHXyTMByAL8MCCfp9Le/de6bqGrfHvWTVIUU6Ro0sk8ghZABp8sjNxcECwX8WJF7+/de6ETb+UX7NkqolyUEsbsk5Cs9O7NwyP8AVgb3H9ByB9PfuvdFn+Q3feA6lwk3hqIazdkytHRY6KVWmhc3aKerU3CogIJAFyP9f37r3VF++tzdgd/7/o6arzOSqsrla9YoI6UyiFIlcReAKukLH9fzYj6+/de6un+K/wAaNo9M41MlkzSZHduSpU+4r2TyS0IMetoIyxOlgSLkAE888kj3XujetOY0GoqwMvkLadOpL+osp+h+n+98c+/de6j5KaKJ/POkJDlJIo42WJoZCvLkj/CxNv8AG/N/fuvdMcWFbIFZ1SKaM6hJpcqFe5XyWtcPf6H8/X6e/de6VeJ3tlaCpx+2MwFSgidpMfUyiz3L6UgMvAuB/Xm/H19+690LsIpJHkq5JIlWRtEjC7yxlR6ijcCx5FwLgX9+690kdwyxM8MFLCiNKkgklhllklYMxMbTSKbj6i4H44N/fuvdZtsbdP3zipVGmhWI+lm1IJD6GhUfUi/rFr83+p5917oxuA2smMBqlXXEkIsXhdwsl7qZdCkqbG1yfr/r+/de6btzU1fVtPNV62SlAekMztL5JFYlY0Z+NNxwOOOLWv7917oBTT1zZWqqHijEjSO0ixqqEn8QgoAePz9CP949+690Je28PXsqyzSMIpGWQqQwRAy2sSSR/vHHv3Xumzszt/C7Ew9THBLAtRS0kiyEFCw8ii51gDVYEC31449+691re/NT5INUw5SriMnnlnmhppEmaxMq2DENfV/seBx7917ojGwd0Jufbcr5aoabJrpeiSpdSrsT/ZQi1/oPpccWNxz7r3T1kVq4DCJYypancsFUkKn0trX6n8jnj8fk+/de6dcLmgFp6FKyT7NR5DBHK9gzgk6VJ+t/r/X37r3QlYbJVWQIERqRT0ylI49JDNIzcE/i3PBH0H19+690opqqaOE0lAzxTFNE6lVbTNJ6jGbX/wAfwf8ADi/v3XupOOzn8Mo5YHgqnrkVdbh7x82soB+gJNyP949+690qhl62tohNPKyTkartpU2H+bcqPpxb/Yc+/de6wVM0v2Lu9QKmomBX9X6dIIuCPx+ALC/v3Xuk4a+jjjihrk1MXWJVUhgdT3LsoH1H0v8An/b+/de6PT0rk1otrU9NEkaUyxCQyhASUccs2ofUj37r3Ss3Bn8bXDwQVJX9URLqQApNrIyj688n6f439+690hp8rSYmAwySu0+lykt1ZVjYg6ZVH4N/zcm3+A9+690y0Ve8hqJ3ELRgLLGVUFHW9wqgci1vVz/X6gW9+6916pnTJOxCLAryKzFFUqAbCwt9F4/3v6e/de6bK6SlhlaNngTSjFpPQoWNeSBp+pP0/wBf/b+/de6n4/dNLTuo1E2KqkrBlZUdfRIn9SPxf6D/ABPv3Xuushm6rLzyR1kkeiMhYnvzUKDcSvybN+f9749+691kTJOIVRchVyMWEUkcEjFPCjX0OoPIFr88W/xPv3XupzZSmipJoFErlkClYwPG5QmxkAHqYXPv3XukzVVMTRtHTrKJGsQWYQqQOCraeTYE3+v0JP5v7r3UOi+7pKmBjOk1FLNFJURykpBFGx1TKzfUggeoD6c29+691x/jKy5WtMIp4qP7pzAlLJ5Io1VgBHGX+oA/3x9+690JlFmYJKV9JjhIVQhVWVnB9TGyf7yb/wCwIv7917oW8LXipxtKvhpqZ6byv5ElvLVi11XTzb/X+p/Pv3XunWuycrUw1RXWS2lVItHYceQm559+690C25K1HZw4hV1kLcEoSpuCU0/UfTm3HPv3XumfGZPH0sGRjraRKpq6DxU7swMlOSdSSCRiLWsOR/r/AOt7r3UGOfyQeJJkLTlNADeRkIYgKzn8n/ePqf6+/de6WG2cR9sauqrWjpUhveQH63T0rpuPUSOT+PfuvdC7s6qaoqEhST0Ax/uIoCsspOqNhb+lr/6/+v7917owW3twy42Z6WJ51iKsBdiihmuNKtzZeBa/+Pv3XuqwvltumWp3glLMnnUSMulWRmDKQbi354+nP9ePx7r3QR4/IUC4+jmakjjqzESPCwDPJayFgOQRz/rfj37r3WChrMhkqqohTyzLe7lw0oiQWMga/H+F7/7D37r3Sokx+GqVd9MdLKiRgpOtvOZDouCp+twfz7917qfQPDg8lDExhp6ZWVS0LGUFJbFmZC3J5+vFvfuvdCXVZ/GU7tT0DGWMBJVmIBnVyLiT03Iuf6iwt7917qHnddRB9/TwRSeSlA8kw8sgm/tXZSLsf7IA+vH9ffuvdAf2Hmn25trJ107RqGpSbMGD69JuZAT9f6DkWt/Xj3XuqVt/bjq89uPIV33GunmncnlyjBmI9Gom30/H+w9+691wwuKq8ksclPTSReGSn1SRg6FaQnxtIw/r/tx7917o3PU1VPgsgsNSF8q2Ei2NrixAVr2I+n05/wAPfuvdHqw+UoMnRQwV9IoY+Q64yoBDR20lXub2HJP1Fh7917qEvV2291pU09RFBBKEkkWXxBH1DVoUuPoLW5/JJ/H0917ou/Y/XtLhslQR0WMooIaaDwyELZZpgvMsic8kAAkm3+Av7917oLYp6rGyvTRTLG8MrLFFHKTG5PqfQDwFAI55F/8AePde6kLWZLwtKIHkeUlXqUvIgMj/AFYgC1uPV9P8OPfuvdTqXd+QxUMVDWVqWjYyrG0hMcrrJrVWJ4taxsLfn/W9+690Ge+d4/d5ibKp4I52ZZPHSWSBC0ekjxXNxxf+t/zzb37r3WPbDyZqqjEsrhXsxZ3LKNTMCEv/ALz7917oxFGEoIY4XgEjOpjilN0UqFAYyWI/2B/P0seffuvdLHHM0tGq6WRI2UoWBBkVW5YubsPyLccc35Pv3Xulm1VUTSUcCwssaxF/Jy14gC4kkVblubi9x/Swt7917oLd8bgosVQ/deUane6vISq2ElirH+ote3+I9+690Be789DuDBVgFQol0NNG5udQiS4U8208m/0P+w9+690UiiniM7lkEySmaINcK6VBa3lYH6j6W/1jc8e/de6f4aGsnrok4nHALhiNQ0AWJv8AUfT/AI17917oXcPRV01C9MImjEKPCbgTPLJoVjc2BAsQA17fXgEX9+690nGwsoqpPKuiS+keiSSys/Ol1IH9bD/kfv3Xul9gNs0dRNK1dO9NTJ6nLFXaWcRqojjsCVP9STb8Wvz7917pW0+2YSIpKSoWN8dFLUTPKQihXY2UsT6j9eABxb37r3Te9KkcsiSTiphe0lOWdlEUq2keSML+De3N/p+Le/de6EzGUGCn23U5x5plrqVJ5laIReGX7BY2qIpw5uXZJQygAXWNvr9R7r3Teu6MfNV06PeaGUIfFG6Qs63uoUoB+P1A3/pwQT7917oasJTUWapIxT0SNRCNyryamijaMX1SDn+1qvcXJ/oLD37r3TdlNh4uemnq1kV6mR1WliTky8DyFAQQAOQL3+lvxb37r3RY9+dfJ93NNRxytE7qhAi0SqCNNmAFgNYP4Hv3Xui7ZTbFVSNKkgdZFlZHtGwUEOf0/wC8Xv8A7x7917pojapoZkKGTgiDSSVAuTdzcjm3+wvfj6e/de6HPr/fuTxLpEvpYgLqk4GpGNlOo/psfxbm1j+ffuvdHp683dSZSiVKlkNSYPDFSqwAkdkuzIRyoT6tzyOOPfuvdOeew6R0M9VrHlkRiJPISrAMxUlDcj6n6G1rH+t/de6rS7Zy1RJnpqDUI44GZCscurz3OgEBOQeP62+h9+690LXVFZU7eo8dX1dZAqVDrTCiWdPvQq2aNhIwNhduQeOPpzf37r3V9Xw17W25HTU1LVZahWpWJLwtIkRpgRpKS3NmI+t7fm3+A917o/W4PkhsLb8EkdTk4jDTh42kpis9z9VCFDYEm4PB/wBh7917os29fllhMjhqiPb23svl9LSLGIqaaRSr2QyhYwbfQWvze9+L2917qqj5GQP3Q719bhm21LCLQtJQGlFSFBAMgYXLn6F7WP0sB9Pde6q1y2Ok2pnqmlUvFW0NSywuE1ISBxI7ngn/AFuLfj6+/de6fqAfdslfVTQzzs9pC8qmSZy2skIlgp+luOAP9c+/de6FfbOSjxtWaqGWWn8AAaFZItWpl9DxvYcgm/8AT+v9ffuvdQnp5KfJLnJqr+IyCseeWimN/Jq9QWo0aQ/Jv+Cf6+/de6lZetizOUpZ5YaTFtIW8K00CwxL6QfGwQ3JJ4BYk/gG3A917o/HxC6trN35iiSSgeQh1KaI3lZrtpAKKVBX8ggk88jj37r3Wyz8dOg6fFyY81VFpmjEZlkdWjdVFgUKWv8A7cA82/Pv3XurU8BtCmoqaGOKPx06oi2Tjy3C3Uqw+vJBsL/7Y+/de6V7QpQ2jgp30vpD6RHYgC11sByPpck8+/de6yLJHDNqJKAr6lBfUDqvZiDz/sffuvdMmXzkZSQxXgCjTchrlvpc3P0+n09+690UDunes2Gop6n7nyIEd2RJRDqYXNmL3v8A7CxP0/x9+691T72T2FVbp3AS7iWPyTRxIzmVdRJPiZFIBv8AXV/S/wCD7917pN4VoaqNhphUkurqzModlFtEcLG6/j6Hn/W49+690q8bVw0yGFIkp5m1iSVy/m9PEap6gR+Ppz/iPfuvdZY6yasmD1s1XPBEVg1xSSLIE03EZZizBFPH1vb37r3TPU1NR5paeLUqR30xNVyNBLGTqVHBOonj+0x5+nv3XunPDEEtLGiQmIgPKwRWViRqEan6gcA25vwP8fde6mVtZrkeBVm+2kuZp2UfuOAQJAZAdNhfiwvwffuvdY6Gpp8ZUCoW5klk8cbxONVh9ZXUjgkkauP8f9f3XujHbOzdVWUyUv7HllKMdQFpPorhmB/xH5tf6f19+690L8VRPRgx1FIRT28bRi4DkjVcaTbj8fX37r3UKmjp6iZxLUSU8eppJOGcghf2QtiB9RYXFvqT+Le691wklYSCn1NIQAGZ0AZTc6XjItbiwuOR7917pP5+LJVHChakJHoT7kuxsRZFUg2BFyL/AFP5v7917ohPyD64qs/iap5qNoJIYZSrpGC7D8EIACTa4B4/wFzf37r3VMm8MTl9s5SopFhkjijdkieTULgtcgmTUEP0uSP6Wt7917rNtvE0u5kaCtkkjkqdMat9wSqyA2Zl4I/wPNv94Pv3Xunmo+NuFyVdHPVXdZkCu4DAMjMFWxseRz+Rb839+690IK/CrbdbRtLSY6OWVoxdmiuz3W6lj9Tf6n6e/de6A3ePwupljkiAWkemJaBfEwLSXusCso/Fr3+v+P09+690X6t+K27ds1DZajeUwwnUAyGJBAwF1BbW1y3H1PFj/gPde6xZvI712ZhfuIaiamegDTRmkmnSVRb1kIl1OoW1/tm4FvwPfuvdO/Xnye3FSV0EeRq6hzHZdZkMYRv7YkduSWPIuBx/tz7r3Vm/R3dsm5zC/wDFo6dZgvkWeRXaUqbKsbkE6hckAEX/ANgffuvdWJbJ7Fq4oaSCoSWC8ZVapJXNPUNqayWViGNlBJ4F/oDY+/de6Gyn3XJV0SPTiwdFmikkZRd1bWBpPPp0mw/offuvdFJ+Vm+nHXWcYSNU1700qwiEhAJtDFDxybC/IPB4v9R7917qirrX5c7s2duR6PMxM9ClfKqmUh2sH0aCH/1h/Q34v+D7r3VuvUHe/U3bdHS0Wao8fLUViWkBSHyrOjFLFfwST6Sf9b/W917oZc98P+rt0zLlMTlajGvIrun2dWYtJkjB5T6FlJ+o454t9ffuvdN2N+Fcplvj95VsCGEIUepModVQ+so5H+pDEj82/wAffuvdPmB+G+HojGcnlZMgqJJJIXuXkjd7lwPrcG5LfgEfX8e690JdD8f9pbYqaGqxtPRxSIynzSMJ4kVkMbh7g6ncG5U/Qi4+vv3XumjsFaLZcFX9oKWQRBa3yLH44NYQftDVzyRwAbD6H6j37r3VV+/c9DvfcrUW5po6fHS5CP8AcYB5HiaqVxFC8lwqn9PH+F/wffuvdFP7S2dRrXYWKlnpaKOtosj/ABKR1UxpJHkJVpI38TWA8QXx/wCxJ+g9+690DPUdZFRbqkxtRL44VkqE1KxsDHKVugb6qwK8n8f439+690d2uxWPXDCZcnCZpyJVpYUNmGm3qccA8i1/8T+D7917otHaWENPj/FDLRzipVZJvGQ5iaS4Gtjxfgiw/wB75HuvdFbwWRj27lGmkUPRxOVen8hVpJmJAkFuTY3+n5/Hv3XujqdZdkUZelljdKOJokgfW6lbBiTMSfoxB/Fgfx7917o822Nz4qrhpMmJY5KMeNXZ/E6VUiMCYER/ywBB/A4vf37r3Q75et2NLhGehiwkM8nhq6WOmp/DUq0jhpvui3102sCDz9ABzf3XukHFO7t438lRLIHURrKY3VahiYtL8EC1i9xYcc/X37r3SxxdPilekpc/W5GkpJZND+BhJO8p5KF+bKBpGoAkXvz7917r288dQ0FdHS0c81QooBNGxq2rLLJewD6VBKgcjSLHn88e690CtbjpamqLVIlqacADTKrK2lj6l5/1hbj/AF/fuvdSk2nQu8RSmK02lSkEg/dLpyoIt9B/X/W/x9+6908Y7GZLGV1NXwU7QRxVCssuhgEt+kJcWA449+691ZD0ruo11JTwPMwnCJp9et2ljI0nxsLG9+f96H19+691ZHtNYN34OfEZMmmMkIUSVFreVUBjawH1JuSR/wAb9+690UTtXbm4NqZ6mpKGVMxSzO4qpIg6rTQoNSve/wBF/A+p+n+v7r3QRY3ubdOEyf8ABnx1RX4ipjY0yUtOXaOAkxRvUSBbqHYXUcEAgn6n37r3Qq0W5aVoYvvcLVx1U0kNX9vLC7qnjAsEJX6EWP8AvXv3XuhJ2h2PjKvI1FHV4ergqY1IjjjgeKNT9Fsf6W/r/jzc+/de6GbbIpszPLJPTY6GKIpGn3Cgu5f6aiOR9Px9T9ffuvdLTetFsigx9JK+Yjkr2SUz0cXhiIJIUxRRuR9Bzb/W9+690X/M7o2JRANSxVsM8GhmjVVaVnQhl0hT+Te5/p+PfuvdJTIrmeyKqqqdubZzr1H26x0taFmSETFdMauW9J/AH+N7+/de6GbYnWneb4CF8xBisZMkRgBrpvPLTov6GRI/o/BsfoD/AF9+691hm+PkVXW1NZvDJVucoZ5EmkxrTT1FLDVhQBqFT9QWF/02A/w9+690M+1uqNt7ao2OIwVFTNIp8jlbaSRdSrH8W+lv+I9+690taPbdLoRkOPje5YkRRNICbXQXH0NuDcH37r3TfuPFY6OGlaeZFFLIPJoEcJaNmubH6X+g+p9+690ichtDae4q+E1JqIo4IFXTSSiKVmA9Jk1BgV/rxyfrf37r3UzGbO23t7ILUYvGzT1c9jJM0X6iDZNWlVTj8lQL/m/Pv3Xult5KnTf7Rvpptpb9Xk0+L/if+J/Hv3Xuv//TtvSdFgUJLFKDE8roAPqE0iNg39Ba5IH5Pv3Xuukq/GsEcaEJIoYBkWS5W7vo/wBbn/YDn/D3Xus1XWRFOU8ZVmVnIuzekyDTp5Fr/gf630I9+691EMvldGhk1kqHZS2k6gnGrVwV/JFvrf6/X37r3UKKpSQ6gdEmstwPQ7arEj+huLC1vxz7917pzjMr+mSQQOLNcfrAHI9X+IsfryePx7917qXFMxmhZmUxuWEspZ2Y2J0hEbj6j6Acnn37r3TzPMalA06GRY41VXRV1SrYHQ63tx9LH8C5/p7917rFZ2pUqTDIIfKI21LGBG4FkAiFrrawt9L3PFvfuvddeXQ6uhj/AHI7fbrIysFU/USKeFB50/Qg8e/de6xy1zy3Wp1SCMBSbs4XQTIApb+g49+691yp8lJGGFOPIspYNHKJWVlc3Atex4PP+8X+vv3Xuid/Mnfc+J2TDtugEayZBZXqdIN4SsepCIfqbqTwR+Bb6C3uvda1ncFTUrkZPtK85DSzCUO7NDHLqABMZ5t9L3Aub3t7917on+Y3RmaWetdxLNUSNLFTmMyRQgxL6mQ/QfS1xx9eeOPde6CLLzvLTLVzeRK+Z9PikJceu5MrsfqL835uLf4W917oId2U0qSxvOhSoPPnhJW5Ki2kLb8Wv/j+be/de6C6RIQpbxu7vIx1WF9X0JYf4/k+/de6amZollUXUBiAoN/ryAT/AMU9+6913BUeN9bklLW0EkgFgQCR+fpcfTn37r3XNMo0DakKqGkJTgXUcBx/gCf8f9j7917ps85qKsMshjBlDCZVJCsxKXIH1021cH37r3Wy78LjtncPS20N45mtiq67beMqcZreIIlS2Pd3TzPJ/aVNKoLc/wBP6+690tc5lIMru2TMNSVMcKxQV8VYvphjhNvHHLGvpJUAfQf42ve3uvdBdv7sNMrloVhqnWippFV3DGzANpaRCnB1H6/8R7917oK8zuoNKZZaSSWNFKwzFyimMSc+ZDb6fqF/x/sPfuvdBnmJjlMvBVxQCrk8cS0bIxULGzCM6j/tP6Rf8Wv7917pS4SgD1ZxySxRVOsJOHLMtOugss1/qSi20rfkk+/de65b8o6nC0NEtNM7u0UchkcEhoJ4llCafqOGtY8C1r8W9+690VzIZX7qoqEd2DU5MhV00mRl9SxCQgX44H9Pp9R7917pOy12Ex9TFWyytJkK91EgUl0gDSKLBSeX/ov9Pz7917rfs+AlZNW/Ezp2peWWoaXaWM1SSsTMgESRAOAeCV/H4HH+Pv3XujmUuOMiORJLO+hGVLOVgL8+Q8ck8/7fgfX37r3WGsqZC4lkIEMXod1UAMU9K2v9eBz/ALG39R7r3SUzGXgpojJCpleTyRhQAOGF00hQT/j9f9uT7917pEGCcI5r5TI8rXWn9XjWN4hoUMv0F+Tb83Hv3XulTgMVV11HLLNGsNJRgx/Rxyx0BgSRdVvci97/AOt7917qG22/slZjIyESB1fWbAmU+ORb/S4sR+be/de65NtxoQshq0kkmk1aiGZ3Icgajzf+g/2H1/PuvdJrIbe+7nk+5qYkhVb8oFCEtYkOR+Rf/b+/de6SVZtTH3lWKYSaXV9JYaWUW9RseSP9v7917qBksGyURkpmiRiskSWZQStgQbNb/WFv6e/de6Kx2djJchQymjgMmSgjJlCEhJhGgUMGPJPA/P8AX/C3uvdApsbtqvpZV23m4pIWE7xpPO7ACKMFFV0YWNjexte1ufz7917qtz+bVuCGl6GpMyw+5pRuSkphpJZQqjSCL882v/j/AFPHv3XutZmrgw+6S0tIFEngLv60iIk/OkW/J55+n44+vuvdJKg6+3Nm8mlDRIHjh0mSoqJlaKmg5Ki0h+pP9kD6fW319+690aXY/wASsxuGjjrKfcdHEPHdb006q00bFXpQo9RZAAdYGnk3II9+690fym2Jm+t+v8PiC8L12Pp5vtMhS1K1NC8slM0iRFBZmbUTpTgi3Pv3Xuht2ZHHX0mElleWGaAwx1yyEyCrksQ7rDc2FwSBfj6D6H37r3RusB1zBTTwVVHLOYKiNX0pMpZRM516v9jcW/Atfn37r3QxUuzVpxPMs0ssCssLJHJdw2galKqRwouf8Tf37r3StpNn4+piC1Fb5ZIYPPC82hZBEwvpk/INja5/HH0+vuvdIqtxtBC5pJJzZWLRmd/DDoQ/pDtawsPp9D9b/n37r3SQzPaeA27XYyBJdUsMciukUg8aPGGCFXIIa1wfr+bfjj3XunDZm/KbNVUwNawDsJwgJMMbatdxf6CxF+P6m3v3XuhribNSUhySVTNSwsfJMrhNaSqRGACPooIuBze5HB9+690s9m4XJ5qhr6qpyMlNS0uhFlRwzVDP+4qvq+o0kc2uOBe4Pv3Xuhy21s6KqlSSsyMs7PTLTggXjSMqPoo+v0Fz9bf7H37r3QsYnb8s5gxnkdZI5GaldSqoLuVvUE8Nq+oH9Lf4+/de6XbbPGMQU2U1P5GaSXXGNL05jLHxliQV+lz+LH6W9+691DkyeDyG3paeiiiX7ZDEiLU2ARZDGG1gcm4P1v8A0/x9+690hOu8NJPk8pBWTeOEzMUilkGlonlZ1l1ryVCkA8f1t9PfuvdN/wAjanb+N643Ik9LSRxx0dUsSuUJmeKn0lgzDgHkgEfQj/XPuvdaYXfPXOXmye4uwafHaKLD1WQyFOXpXNL4yxZFYWIPP9qxvyR+PfuvdAr8du8p9pbsp6qrklEOQnYVdPGo8MkZHl8bJY3Buw/2JHAA9+691Yn2tt3BdxbWG6Nn4inM7xK1agZY4aaFv3SWjH9oji7c/jgH37r3VPm+KWTaO5iGoYY4qaaZo6WVLpI4a5cl7mwa9hybf1+vv3XukXDT5OuebMqqqhL1AELoFt5SChAA44/pxxb37r3Rz/it2NLtneWPFbUeOiqWC1E8cjFo1eysI78M39k3v9Df37r3R5u+cTS7223USY+BZq2ZWqWllVLijC+SOUC1gzm1yLEjjn6D3XulV8V+2KDevXWY6j3/AFb4/O7Nges2vkZ2krDJizUiGTHvCSfRGH1FUBITUxuQAfde6L98kO0KjZscmzMQ8clTHOg+6hufNDKmqOSExfpRgQVNzcck/k+690RjAbQzO6cp908cktTUu1ROZdUiO8g88jIFsQTf/YcgEC1vde6Mpt3rjTLQRwUsyTVMc2qJDququIgz3/xB/wBvb+vv3XujodedWUW29E01BNPJKdRqRBZYqiNLKikcfj6Af6/Pv3XuhXrkoooyagNHHOqwLBIFiAqOCqaGIL62tcr9Bx/j7917opvzC+PFXSbOoezqHxx5IJ/l8dLCzGWJwJwsTQ2RwpNjZgQbg3tx7r3RSOi++8v1+KakppaiKKStjZsfG/jEssUllkM7Fh+sHUqgG35tz7917o53cO4+qO9ocfNlKqnxW7qjGxDISrOkEstSG1aqUyAK/NkYN+b2459+690QjfW0KzYNf9xg83VFKUxJOjrapRav1U3hkQkHU1/oSALn/E+690pcB27vjAUtGXNRVlD9zJ/nJpAAP82F5L+mw1D6f64v7917oddmfKetkhqKXJlsdN62ikZ5VlB1lFUEerVb8arj6H37r3Q6YnvHwwU1fWZhaqOMeZo4nED+MqGWR2W12X9IY82AN/fuvdGC2r8wMU0FPHHWU1GaaERQ1EEsStVk6WX7qReGbkqdXJP1uRf37r3WXePyXo965BsVNj6aYGla0NE6zKqRH7fzkuWXVZQSAALnm/v3Xuifb+r8fQVkORw3no6lZXlaNDGxmj1Em8afQ6r8/gH8C3v3Xuk5ufdUu6cFRVONhWCtiqFiqHkGmUN5itwsdg5IF7kE/wCvb37r3SjTL1UVbhsas1VNT0D0VeEILoK1ow8npP6SeSCtiB9LXPv3Xuthf4/dmUlRsDZ1TXVMUXliShnjcDXUSVEfjdVdri4K2utiLE/W/v3Xul1uja0uC3BTZqCjcxVxauCVsUciVEp1RlJw11MX+1AX/IN+T7r3QH56mqIqV6pUZVNRUzS00EIlp9UjKxYMQ2lUvYAEA2F7nn37r3QNVtbU009ZokiqHqHJRUR9MaySENZL6QeTzYW/B9+691OpaidpaeSorkVYlJelT0VDRlyhKpypYWva3P5F+PfuvdKiDJmplgiaAJFTznQ0hSVJkYaQ30JU/niwHA+nv3XuneTGx11QtLSMJV8IV6iRZRDoUkyhSDwFJtf6/gW49+6907UWypC2qMJLPoKzSgeSP9JSwDC/AJX9V/8AWsAPde65R4qspKxZXCBEaKBgkaRhiWskfjJI/Tax/wBb6Cw9+690Lu2cpNR1AW0bUxlBmd1vMya9EkKLGLgWAUFrngEe/de6GahzxkknjoJZhTqNESVIV5U8i+ourr9BcgA34sTz7917pR0mFqcm9NCi6vOywL4xGdRZg0voAvzYfnn/AAvf37r3Qtba2Fk1qJ446ZyUlj11CxODctqVVAsLAGw4v/hexHuvdDvR9cZd0ESI1MjsGOssilo7orWJva3J+l/ra/v3XuolX1dVhnFbW0pja7mV5VaTSraTGhY3H+wt/W9/fuvdJer6dqGqo5qPKUgilYK/kbQERgNKhVAFyD9SQfrc39+691jrelcxVUbUKV2Md3nWSF4ZHMixhAPGZQQCTybE3B4Fx7917oNs/wBH7xx1MkqxpXiOZz9sswtHG1y9kUC4PHPPN+QT7917oOMntbcVHBItVjayJYNXjVvJYx8oIhNb6W+gHIFhxa3v3XugQ3Tjc5Tsvnjmjh0gqkTLrWFz/u1P8Tdbm9gLkk8+/de6DMYWvnStmghCop/zfCeNkYll8i2vb/XP4sAePfuvdMFRT+KPWS2vkMiSkMw1nSswlBBA4IH+P1BPHuvdN8cVBWWpMjElTDUOXm16pIJEVw2gmT6Hixta/wBB/T37r3TV2r2LjesNl5HORfbpWtopMLRIg0PUiP8AbvHcAhP1cA35BAII9+691SvuTJZ7ee6cxm8zJS5PIZZnZnnikWGITNYLFHLwpCkAW+n+29+690YfpzrXEbFel3JWpBJm8lV0dPjUKBhTwSSK0tSruC1rcc839+691aBjqaK8bQMglZUkKq7gvePWDqJJ5PJ5/wBbj37r3TvUTSzRM8sTKfFpZlcvqFwDoVTfnmx/2I+t/fuvdYcfi48jPTU1TK8NP5yrSzltSK62taT/AAFgR/t+ffuvdCFhMXUY6WpoKKamnjdppg9SwEbFSxiMchudVgRYHkn6/Q+/de6cd3bWXcmLp5qWORcjRSiSnMKf56dU1SKrDmyi5uTzx/X37r3XWHWvOL808TrJTR+OdowC7GD6tKAOCSL3Fjb63B9+690lXyUtTWJK8UpVXB0xyGMyG9+bf654vz/j7917octgfaZDIU/3NQsD1LpTwglC5klfQkPkYcDgajzyLHjge690bQ7lm2CZMAaGkyyZCIR1ksccknikVRdmMixyDTf9X6SRcE3BPuvdB/mkir1d7i00xMemdwkbWubR82P1/qLfQn8e690HmP21RSZBfvS+hqrzyyfqEhdr3LLyRYni3Hv3XusfaWZxOwNrZStepFNH9vIKWQ6g7yspMShiB9LD83t7917qinuzuJ83UzwNkKsTlZgwaS8U7GYhOFZiLKL2Jt/h/X3XuqPvlZusZHK0eLEp8qVBcxKAQ7l+Cb8j6kW9+690FbVtdg8VjDRzOjrBrRkvqJuCVYH+n9eP979+690PewclVbswdXPLWSCXH02p3kDO0striLQPxb6H8/n6m/uvdRqKapepVY9UE0DHyMEAVjciwPFrf7f+vv3Xuhh29uWsgg+3LqxCsFcAAuwBK6tNiWAsASL/AJ/r7917pWJU0yQNW/cO1XLoEliUKSOhLuwPp4P9oc/4/T37r3UuCsj1IrSGoL6DJOGVLFlspZnHJ45/qef8T7r3Qv4mhxTUBqquq1tDCI4ad2bXIJDew0nnjj/X59+69025dsPDSCnopP3lb90vctFHzpW/AJFyfrf+v9ffuvdI+kxUktTTarKxqFdZNJZmRW4X1/7z/wAj9+690ammylZi8HT4rERyzu8UfnZGs0SkCzkk2C8kkD8e/de6aMtJO1LFLTZOeGpBtUILOsnHBBX6H+oA4/2Pv3XuoqU9UyQTVNZqU2kqFBLSSxRj9JUXt/sfp/W/0917pR0OTxawOVm8JaE3CksdIFkisR6eP6C3v3XuuNZuWAfaUsMYp45lRFmjVh5JSLaWtcXI/wBa/wBT7917rhX4kZJhGpWJnW7arE6ybWIXn/jX+x9+691wfbs1BDLU1UxkNKIlhaFHeOMMLJFLf8Nz9b2+v19+691zxcDSRTyzRTs5k/biJJVRa72IIP0/43+B7917peJtStpaMZKm8U1K1NDWTojyxtDTzGwkdXXSfz9GJ/w/Pv3Xuk5UViSKkemKOVHkaYoUUMUNrhbg8j/eOf8AW917rhi8YmXldaMISizag0wV1Uclk1Hn8/Tn/C3v3XuuNdW0dNjfDTCOZnjeJ5Zbs0EqPZhG/wDsDa/19+690C2SyMQqi8JkEaa0CsCja0NyTGnFj/vPP09+690rNubprDMJqKSQxRxfbOZEVlBAsyoD+fpyfoeffuvdD3ia+tx9PSTTvCkdWivTK0nkqDrBDnSf02Ivf8/X37r3Sugesr6VpGqIo6OFmMsgYiSQtZRdfzaw+nv3Xug33ttLOUMAyLsogr7mhZZNc7R2trMVuLfgce/de6LDXZbcdDWmjqWmIjOl0d7Hx6r2U/g6bH/Y2/p7917p3pN7SUDL52BihuxGs6gp44e4ufr+Cfp7917oUNvbzSvdlnMrwNBqvMxCOWHpLAjkgWsf+I9+690YPYu8aOogFFT0lOKhJUQyI7KVVONZsSQLW+tuffuvdGrphTNgp8hLCxNNRyBJEBN3VdViQDf8kN9f6X9+691UV2skuZ3hWV00E88VJU1AWRBqRlkksFc3/UAfrbiwv9be/de6QtRTVBqY1ooTNHAkDBoyVZm+jRqPyAeLj8/7H37r3QnbKFPTq/kpzHPWlmKaLaF1WbyH/VcfX8e/de6U9djacrKi28GmSV2UGRYtIuAGJLA3+g+h/H19+690lVwtPKHmaoaSRjZZWJBa49C06D6EAD6jn+nv3XumukkymDq62pinM8xXxlit2UNwos9xe31/qb/T37r3T3QbhZKCbHKwq6lphMJlJeSnmN3aNRewv/iDa3FvfuvdFX+TW7Kmh22KKodjPWQsoPFpVCE3/H5NgP6j+nHv3XuqnpWMlQ4J0AS8qwJUE8j/AGxJ9+690scXka6iglSnqXHkeA+NLFCb+nj8EG31v+OPp7917ocev8pVJP8Ae195lEqySfcSMRJICPSukgm4sAQR7917o6W2dzqadfuEWmSYMohcqZFR1AU07Ne5FrkEf8a917pU5LuSmocZDixDHDXwOytUopSZo1AVPKV/tHm39OPfuvdF/wB3b2r8kk9RJKxW7hvT6XUKFZWLXI4t9Lfki1+Pde6A+syslTWtJKXi06Y4tC6i4cAMht/gLXP/ABr37r3Spo81PQUyvK6kBZI/Cp0sIiAEDqCb2NzwQf8AX9+690gs/U16zyy1cSuh/wA3GxYLokAs8YA/UeAAT9fx7917poo9mZnIz080lJPHS1pGh5o9QMS3LujKRfQLE/nn37r3Rl9p7DpaHGxSQjz1kAsVQ6zJc8BAB+RY/U+/de6EyGlaNFWpoxqURuIZkKnkkaXJ5NrE2FvfuvdPVeY6BDIZEheeDW0arZYxyqsiEm9zf/bc+/de6x4zL1VI7Tw1KsYoGWJqgBtcVv8ANuCf6k8C3549+690WntfcdfBNaCnpJopJmkmgmjDJZ09RhjBAsSDyL25J49+690F2WzuLq9oVVRjo4YMjD+xW453UuiugYzwlbA31WA/Fj7917otdM/q9MUiymW7swsq6ZCwCKOPySfryT7917oQcGXeVVZ2D+O+tLXUBjJyT9OSf8SP9v7917of9vtGuLaonvLKq3hjOpdT2CltSkXPpHBJHH055917qNS5NJa2SGSLxqZA4fSFuwUakswPIAv9RbgfX37r3ThU5aSFopKeSFWeoKSr4WYLcABZCSAPTb6D83H+HuvdORerlqY6t2S0EfiKRzELJ5Dc3iHpYqCDyCf8bW9+6903VNLSSvVzS1GqXxLHE6EKBqJ/SbC1ibED/H37r3Tvj8zT4vF12IrGDxyqWpY45EDirelelEsocMSoSRhwQCRc/S3v3XuolLTUkLQMFj8qThmKvZVaQFrKTf0lib/Uf63Hv3XujPdXZz7WjkxiNAhMbeQ3Elm8pkKqWFhcfXi54+nv3Xuh1psAuToFeAQIWaSWodCqgRiO8ZTV+SSfpYf4ce/de6SOY2HFJDVmQoKkgMusBnlYC9goA5tyDwBxxfn37r3Ra92darVTGM07LEzNqcwlWQg6nEjr+oluLgAW4+ov7917oDc11e6IwEDRhpEMZYOuoByPOXII5ta3+tzf6e690lajA5GhqYkVpSq3QkxKqsoawKPz9SbXI+v4t9fde6VmC3Zl8BVBGaZddgkiPqJuLMNQt9bDVxf/AHv37r3Q70u/8lmcFPSeVnnkULG7sqCPSojJkmlJAUEgAaQfr/X37r3RGNx06ZLclY8jSipNVJzK6M683BWRDpNwL3sPqePfuvdDT191hl81U0pQMIp5qb955GEX+cHoYN9NX0upFhz9D7917q7345fDmlyeNxVTjsnkYah1jerkBVAJDZmiFiSY78Kxbk35tb37r3VnGzPh9sKGieDckD1E9hO6TsHOpbgFpD6ebXIte1v68+690sz1d1PsajqaXHYqij1s2lUj11LkC7KmoaSL8WsCPqb+/de6qW/mBbiwO38An8GpcfSPOZSBSvrljCakCEQk/hQTyCDxb37r3WvXl6+prMg88sc7+eZmR5mLySAnU/6mULz/AFBuPz+PfuvdMBr62KuWD7h4VkcFWjVRdbkBUtqA/INxcmx44Hv3Xuh1xtbqoqWKaJZbsqvLqCywekHU4+pHINvrf/bD3XulK7CoECK8pZgNIVb6yvAeRQAVFvoSbWt7917oUNhdfVu8sxRQxRNJEJIk0mJpSVZwGB0fVL/kWsSbm30917rYu+IHQddi8djqiKnhp5XFH+2kTpLGIgNLRuLkE25NyffuvdX29RbBbHUVPXzRE1OiNnkmZ5JJGLcqSxvcfXm9uL/T37r3Rg5ZdSslmjdGLR2AVNVwou5vzYgknj/Yke/de6a6qpq4H4LjlVIJFkubFUY/Ufn6fX/W9+690ncxU5CJDPT6WQI+q4Kk35UFj+Sf9f37r3QEbg7CWmeenqCUMYZn1N9ABbxXA/Vf6H37r3VWPyp7qnqTJhqUkOZtbxxMVZl+guSTZSPqLe/de6IVR5dqusczvII7I7RhX1yl21adakc/6349+690NeCx4qayjkgU/c1axpS3UgFitxzf6j6cm59+6908ZDD1FFkPtqhAtcjlpGLFiJh64mMSm5H0v/trX59+690pMdhayovWVB0yyG0k0TGxJFlJhtZf8L3/ANhwffuvdO/9yZRECyTNJUWfWY0Zn0EEIFjHAuBdr8fQDkEe691miwNUhkjmijkmljPjUoEKFWsF9IGof7b/AB9+690lclQVKyGPTIs8cmuWMpMiX4AKc2Fv6fT6+/de6Yp2nQB541M6SBFIfU2ktc6lTTbkD6/7D/H3Xuhy2NuzFxUaY3+GVEtaJFlFXFw0KAjUjk/1IBF/r9bc3PuvdGIx+WpMlBMztUMkUS6YCERhIUIvIGvc/wBLEf48+/de6TeXyCUdVTiJJBZUBCyWjKhfq4J/H+8n8j6+/de6ccdualqyiVMtOrIxSIC9ypPNlAJtYi5ZjY/0uAPde6V5/htVGYfOiklWV0IcNcHS0bobWvwSQLH/AG3v3Xukfuja9LmYEpqpY3CqwBIUMQ3GrUB+LfQf6/BPHuvdVl/Iv40mt+8yFBSI8bmWSMU0DWLL6mJBH1t/W/8Ah/j7r3RAqfpmuwdas8ck8Mi1Oo0kSka0jGpnCAm3J5v/ALb6e/de6G7BVFUwhpK2kZFZUjT9Mb6kYKGYHlif6kf6/v3XujjbYoaf+GUsmqNCQqsxZTM4VLBTpIFh9Ofqfp9D7917pavsHCZiijqK2hp9CeozyJqYySXKalB/TwL2t+COPr7r3QVbq62x81PWQyUNOyKsrQ/t6XYaCQBGB6luOOOObf09+690Qjt3ppcrTVVIcNS09KIg1QIEKGtEb+cCWaZmZFIKqUXhgAbXv7917qrftLYkGIzMk+LxlNjZYRrcUMJWB2UnSZEUaCRYLcD+hP19+6908dab2yOErMfQRZE437gl62ocSr4HiOtWp4gRe1yCRa1+Qb29+691Z1018lsvFSR4HJzQ1GoqIZnhFtWphFUJJq1AlSbAWAJsQL39+690fnb2/v4njIVFQjp4leMBiNQkQ31PyBcluBYHjge/de6QfaGFpt17XrqKmlgNU1LIgQP5nLryt2Yf0uPp/sffuvdUUb868wa7uym3asw0FUlW7g8g31WJjAseSeef+JHv3Xusu06fdnVmTRsRUCKlkkjkMyliviLa0uXNwbH+ov8AgfT37r3VwfRffmXyeCjmnqEleCjVJ2NQGEUUI0szBjfm4ta1xcc2F/de6MDTfJzCY8zPUZelE8CExKsgCOy2coAx/AsGv9b/AOv7917pV7f+W+xq56ybL5WGGqb0xR0siKAhXxtGwJPH0Ngfybk+/de6j1ndlLV071FLXUkqO5kpYNaKAhv4bInOo3/Fx9eBx7917oKN67tnztDKtRFMzTRv5A7FhFHIt3lOuws1hbj/AAN7C3uvdEa3xTUVYyNDL4TE7RgRx6Xj50s2pgSWPBBv9R9Pp7917oAs7jsfNSVbZJKvRDHUJBd/JJUSrbxySC39b/kAXPv3Xui7YDF0g3K9YHjopaOddEVyDKjyBZVBBsTa2r+ht/X37r3RuJ4UqaSIUjsAkJeNGB0u36W1BfqF/wB4ueffuvdBJ2QlLFSRRLBKXenRfBIDZ6kixk45AH9n8/7H37r3Vfe8zUU2Ql9JR4p9IRr2LFyxPH4+n14P+Pv3XuueF3pksfG1Ks0nkYjSUvZVF76/x/S3H9ffuvdD/tHt7cMVHSY1chJJFAxmgTyt4o3BGu6Ejkmw/wAP9e1/de6OV1r2vksj9rHkzPNTVMfgSbyIXSWI6rQr9ABexv8A7DkD37r3Rzdm0tfuCWkmo5E0QErIZg2sRa7/AOuxA9JY8kAD8e/de6NNQ7Aq56ZJWpUmenZHgkeLyRnycFwWudQtxz9P94917oUsB09U5anLVdA0zzILzPEscigKSoRrCwva5vci3v3Xul1RfF2iqZFBiiIWBZdSkuuo/rUh/qVI5/oLW+hPv3XukNm/j3LjK7yUtJ+xBrYB1kmuP0swt9Qf6H6D/be/de6T9b1qXp0pqmkuiuHZwGjQqBxGl+bi30t/xv3XuhG2fhaXbLUKUdPVxVJqI3erkYGGGIkGxGm5AW5Frkn37r3R8utq6OvdEmySMp0ATMWS+rlNIH0uODz7917pf7x2VjarJx+Wn++plpRUVk0ZU+SXQBCuoX+lzxcf4g+/de6K9uaeTaeQipcJjIailWaR6p3poQ7JI4aaEuwvcngAHgWsB7917oT9oZODKJTVWTxlLRQjS4SaFJqiaOSyKoL8A2H0/wBY+/de6EqppMEksnjxFJFqAbyrCgnlZheMKwAsfwbX9+690GWZy0WNgqq2pp5Mf4RMo0HTJwhCyRFbAkXvc/7Ae/de6KVk8nSVOYqsrWpnKloonemymTqJVg1k3S1Oh0kW5vc8fjm/v3XuuD7y29tmti3DkaCr3CVo5JhQ0NQpiR4V1gtDqPBA/NvfuvdDHt35fY6kxEOTwGOixFRHTrIcNVzwrNL6AylKViPqQbH+vv3XujsdG/Iih7c25NPV0EGDqcdInk++dIVq1cWM0LSEEm3H+B+nv3Xuhb3Dl6RsS0kEkUsDxu6SQHUpIuFVpF+urkA/7x7917piophLDTpXVc5heMNZZPGhVgAIgzAHgkeogD/e/fuvdT5oqOkGuIupg5UGRJZAHb0agvAHHJvcfQe/de6R242hyFFLA0rNVTKF0xlVcOOQRrIvYAH/AHj37r3TBtzPUGJqkiqVqnlMQpnm+3EmqZDZUd1uoF+S1xb+nv3XuhCXctPVLIKWNUYq37ygFVWMgy+ofngj6fW3P1Pv3Xukx/FajyX8z/8AF589rn/Nfa6fHbV/sf6fn37r3X//1LQ4pWM8SsZEZSzOdaJGdaBlPLEA/wBnhjbj+tvfuvdZjUOWiajlcppKyRFyJNZb1WlX6Af0H+2Fre/de6c0Mr094/25BqRw7gxsn6GZlN7kWt9Px7917qC6iKVWUM7qGiiAY+MLquwmU2BFrmxvf+n9fde65qG1GSKWxIZODqjLiwY/X02NwPxwLf09+691NqKgxKhjsv7mib0hmK2LFmLD/H63ItY+/de6z09dTSUJHK1EUpZAHZiVYaEutrEfm3IN+f6j3XusxrCsLR1AZUUgRrC0UYYNe4Ma8H8/n37r3XMLIbSQSaECXYArIxH0ImvwPx9Px/re/de64QVryu0SaSgD6nVyUDBrE/k3sb/6/wDre/de6xT1siVMdOqMEZQzVBuIkcjTaUry1/8AHnn+g9+691IgqUhvWSlTDTa5Z9IBCJCL+hnH6TxwDwOLcH37r3VJnzN7tyabymq6GrZoiJYKCACJoFQftaiJAeTzyptb639+691Tbu6LMmsyOXZpZ4aqbzMoTX65G1BI41503P8AvPB59+690Befr86rQUVdQIUppnqk0QMlRVQTn/NuX5tp4/wA/wAffuvdILLRo9OK+VCIUlMcIkVU1RnhZAtuLWAFvx7917oGdyxpVzSkKfLTo7qDyHVheMi/4IIsf9h7917oKaimCpNM37blrqiDgk/QsP8Aef8AW/p7917pmkhPid2ZJA9lVBwyta4Nz/hz7917qA1OxhuAyMQAVNrgr6bkr/W3v3XuoqQSlPTEdTkqC3Khx/qQf8P95/2Pv3XunTauDmzWT+2hicuGDBFDAalOlnt/vr+/de6u++O5yu3+lP7vUYkZYK2lyrRD6x0bFYaxwiH9V/8Aeza9+fde6ObvCnp6LaFNkccEeOSjmFYY0YtqSJWWGQG9kfUbn/iPr7r3RN6OaGXIVrzwRlmW3jKqI1USWXxrbTYD/b/X+vv3XumHOVyRuYVliFFPJplMiA+L6meJgB9CoA/3gfi/uvdJStr2wq0c8gSKhqIxJSTizGHQxMELrESfUBdgfwQT9R7917pB4jeclTuKfI/eIZo6iVpomLrF6FsGRU+tj+m/4tf37r3Xe8d+Ty0kqiolkeZ1kknVyZNLfVCrfgA2H04sPoPfuvdAnNuyBjLEYoZJFYlnKguH/UjaDwCBbn37r3QcVecppsrSs0qroqVmYkgayZFT1Bf6W/x+g59+6919AH+V9uiPcvw46tqo5hM0WIWlkIlN/wDJSkaqR/gqgWH+39+691Y5iczUUsc4ZV0zwNDGUY640135Y2v/ALC34549+690kq+qNTIsUa6zKWhZiCHVi1tRH0/N/wCp9+691DjwfrVpGaW1xd7HSzfWxNuefpY/m/v3Xunml29j0l8tTKDKFVgBJfTydF0J4IBFh/tx7917qdm61IsbHQQusUEEpnqJIuHkMgBOoKOPre1ufr7917pLSVC11OjRASImlA5dyGdOEJN/oeOfxyPfuvdNFQMo0irTo4QyAGcuda+kK2hT+L3H0t/T37r3Qc7hjy8HnaperkBktII3bSY7gr/r8cnj6/4H37r3SNywydRTGTC1Bp3VPEpkYJI1wA4JP09RNv8AYe/de6SEWSyKQzQ1tSaiogDIkUr+NZF0nyMpb9XP0t/vH5917oNKrccNJV1Mcx01RRz4anU6mNlEYBFr8cgfS4AP0+vuvdBrurZ2Gz3hzdKrU+SpSGURxoDKwGttScfn6X/w9+691XZ8/uuk7C+Peaws0Mk1VickuWudKfoFhKI1H4Itxb8+/de61adx9Q7gwNUKvHpKqK9nZdajTLxbxc/Q88/X68e/de6QO5Nx5TC5CGhoamakjoVgErQySK9VVwqJGklnX6gOTdT/ALDi3v3Xuj6dQb0pt34OKtyO8qjC5GGGmj+1x7pBBHPBepNZ6WUh3K6ZLcEsQRa3v3XujhbJ7Abc003WO8snjarO0MDV1Bl4o4UfJR/b+WnqqgBuJqdSGIAAYE3uR7917oQtrYzHY2qpatc/Tl5DaRfuVAjnWYq2mNm/tXuQb2+nPv3XujSUO8p6JY5Is7DKU8QjjpgkvkUKttRU2UfX/D8EXt7917oVcT2li1iY11fBSTLVOsdPFMpkla+oSygfU88D+nBFh7917rGe3cXU11TSQVsAjlFQuuomiilkMTltETixu5JA4sABb8H37r3QF7/33kqotItcrwQpJDTaJ/IJXt6Y3YfXgkXP+wI9+690U7OR5TNVMEwzU1O6+WOOOaQKiTTT6jGxPGkXvc3sD9ffuvdD11Zn8ZsmooMNUVMuSyUmRjgy1d5xLSLTz2eOOnc/2gDyTcf05+nuvdGg3z31QbTw6Qx1cdXFNkGSDEwxBpYQECUtVNOONDkKmkm35I9+690ntld/5yojMEiSQtkJ9EMUPkEZNywjdLfVbleP6X9+691Yf0t2RkM1SxNX0ojlpYUhUWJJgBPkurD/ADhv6T/S3v3XujaUeUx0kMdUAD4gHmQkieFQv6G+lv6/7Hj37r3TjkdyGpo446mrcI0E0UStIGlipGDM+hib3Fwbc8fX6n37r3QHbZyP8Zqsjg8fLGk4aaigNXJ9skscfraUsOASbsSOf8CDf37r3SjwmYfB1FeakpO9NT+K8TI15IhoKCTksCQW+p/qLfT37r3QLdyST7vwkdHPL4YKpirxsTI8sTi8gKm9+LAX/wAAPfuvdEA7V6Y21vDrrcmzaXGSx1FVS19PTusZiKwinMiONVgQSdIuSePr+ffuvdavnYPWWd6mzdWGoZovs62aGCqnDCIxxyt+lQwFlF14+nP9ffuvdG76a71y+2sLTU9PJT5SjrYAuVpoVWSIQRXAiaNblXFibXsfza4A917pLd67fwfZuPXdO3IPDUqhaWiMKrOZtZibyqBwSQfpbj6e/de6IachkcNNNQzRww6ZjG0EsMixssbEMGCkC9v94/xB9+690ttrZ+r2xnMXmPs1jVqg1QhkS1M8cd2TSF5AIuB9Lm9z+ffuvdWX7J7Wl3jtWQUtNHVZGohjFTErALBRltCxoG59FgbC/wCfwB7917pA/bbhxObl3BteL+GZLEVSVnndRHHWqBeaF7jSyzeqNkIK6Ta3Nj7r3Ss3rshO4MXS9g4BBLlMdR0tNmcYjQv9vLBEI/tZIVcSqYI0OlmADogOokOD7r3UnavXtVRVWJlFM66o1SUUgkW7uujyOFC39P6rrb6/Xj37r3Ru+vOv6THzDI1CxssSsPDUIo0oZbKb8EaiA3+xt9PfuvdC3uLelHtzbOmsp6T7eGrqaqeeMqsioguoiW1iNJ5vxe9/fuvdEcx/ZmV7i7Ijw2DHk2/gqqqkoViiJeoqZJFEizP6SdFzpseCB9be/de6sQ3Ttui3HtnH7VzdOjwJinjqkaKPQkTIqRTGFwRqtdjxe97m59+691VJ8s+kNufGuVdzYxKPKT5mkZNvY0xvI8FTXRLKk1JTggXiDq7zS3QAiNQGuR7r3RFdrd0ZHHvS02dxOPyIlp62nqairoo5XRZ/StTGpH+dW/oFrAAGwI9+6906nODI0OVp5NwSVkJq4VpYaks86QwgzRpqbmwLMg9VgLWsBYe690K2y8TJHLTQU7LUNNDBNaYM3ghKqbRzN6gLXP15P1uSffuvdC12t1rtj+5rbho3KZPH06yinp4jEKuZluzNJcng8Hn68Hm49+690RFt1Z+lkENRNN473EIkB9TJwjleSAOLfTg/m59+691gbcuZKCOKaaFYmLlVcxhmYhh43TnnjgH63+n5917oVOvOzc/iKw1FRO7pOgp088kvkE0s5kRtVgG1sf08gCxIub+/de6MtktyV2ZhVvHFDXyRpFLGI/EwklQSamaUXOlSAL3/AMBb37r3TnszJM+Xo8NUoaqmkq6aSTx06kLJGFEjGojFvrq+gA/B59+691ZH1lsbrLcWfxybgkqqKOYpTCSFAolkVQwX7i9gw+gDL9OAObn3XurF8ftvaW1NsYXGnID7Wjz8E9BFTOk1RHQRuZzUSrGbnxizm1r3YksLKPde6Pt3hg56vrvC5vFR/tw00YklKnR9tHFZRUMOUJ5J02B/I5sPde6rmy+55Fx8kUFapp3RqeeKJomYFz6mIYahb6LYg25+vPv3XukCcZjKuOsqJKunNSsETUjOpUSsjjyW08lvxdr8/wCv7917pH1XmeWJaJAiRszSSO+ohi1n03uwH+0g2PJtz7917pebdpKqqEtPQxrU1UUZljkWOQWJgGtgLi9uRyTz+Pz7917oXdg7blr5YTVzzu7kRiIl4wimyy30kfUryDz+QTfj3XujWUmzaT7dIZVkjiYICI5oUkkBb1mEzA+tiSQrfg/S3v3XumDceyaOVB9ooheGfRGpGhTGpv63bnVq/UdIsQbcAD37r3TThtqzQzyRkK0kgaVUjbWjFXvYSrZr3+oJtcW/Hv3Xuh16/wCtcpk8kiU1C9YtT6KlGj0LCsrc6JTYDSDyTzxwTaw917o1+G2ltfrgfxTLlZ6ylUzQ0iRI7F44/Do8khYEj6X02/w/Pv3Xug+3d8hTtusWLF0WNMIiNQ2lkmmKyvr/AHjHoClSSPzYcfgH37r3SHb5JV+QiaeCqMs4lCvHGdajyD1KUVQSeTwtgPofpc+690nMl3OcpM1PXZRqVYblozKEqCQolLMNS2BBsoseLX5F/fuvdSsV3IqxJElfNXQyMVhRa3xyxsedTSsFDBfpaxPFjzcn3XunCDtirhnZxV1gSNi0nnnLa3VtIIJPA+nC8W+vPv3XulRB3jlITG83mqItVlkR1CDyRqykhQAQGP8AiL3H04HuvdCZgO4Nv5rT/FaaLWnjjmE4iKOfAPX41H9okngf1t9b+/de6V6UnVu52jjrcZjleUlEKRwxrIjf2f06rjiwJsD/AEHHv3XukHuH41bOzyyptqvTHl2kcwkoFe4Kkpc/7G9v63ubn37r3QAb3+Im4sZjhPjpYq1okZohGh/SCSpLKfofwTckkj37r3RW8t01u3E0pmlw0yf5WoAIlLhUbS7OJbhRwTYAcXsLD37r3VaPyP2lufcG5bZN/tMZimaGgow5CtIFuTNf0rqa/q+tjY2P1917oseL2xNS1TGsp1gu7BjJIsxRgbDT9SBxYDj6c8nj3Xuhp23BUZGtxYZJ50x70yQKsMgM4jqQQiyC34/IN+Pz7917o/f3FGkMZiuk8dFC0kEhP3EU7RAMickkLe3P+HF/fuvdRaLLTI4ikkJ8cyBXKKXRmOpCzONLcWBFueRzz7917pYx10kgmkqI3knb1KPGkeqzaTIEQAf7AD6Gw4At7r3SvwWRp4DBVAib7WcGaCR1bSqNq5hf8W+pJ5B/p7917qVX78njqJ3wqrBDMfJSxEpMyy8IsYUDgEgg/wCF7+/de6ddqb4o2nlhyNNGErDLFUFRoCyAlTridTewA+v1+o9+690jtwUMsGVEsMsJxlVMfAYSjFlY3JaVAD6b2te3H0tz7917p+x2bosfNBAspmKjTG0FldNJu7yJcaiGubrYji9/fuvdCDis9lMhNLVNUrUOjJEgqZmld1ClV9TkkEDi1zzcXP19+690MuMgqPsIGlneSSTXaC5D6rAB7/0FyQPz+f8AH3XulBHSwQCUiYKyxltLr6hL9By34H+A+n1v7917qq/+YV3FHt/F4zC+VddQjiREIUawAqtZhf8AxsOP8B7917qjTcO76HIZqA/eVLRusT5GWJi0qIQD+2DxYXsbfT6e/de6IT3Iuwsr2CkdFna6aRJ3NV90fFHGQboNaxyEkH6jjni/v3XusOcoVnxaLAqukEAWmqIhf0WA1Wcfn+tufra/0917pG7I3zkdm5B4klYQVMjQzpruCDchmDf7H/G3v3XujJY6op87jzUY10eonKmUgEhLrckhePqQTx/hwD7917pe7a+2hqqelkRpGkVPOSj6Y1AIlkT+hv8AW1rf737r3T/lqujoZqymLCphBJilDESIjfpHHJufobm3+sffuvdPeHrMWUx8EMyiZo71RnawjCvZVJ+pIHHN/wCt+ffuvdK+XJY+KoiTzVCCJJCBG5CTBOTb8W5/tf8AEe/de6lUU1FVzL4ahfFKZHmZ4xaJOXs9uSdX5/w/1vfuvdZsVXT1mYp4VeEok3iQqGVQADdtP9SPz/r/AE9+690ZjFS0NNSSR1NR+oRqJGRii3WxQk/UX+o+nv3XuvVYhjpBDT0oneWQqHiQaQGYuHAP0Fv95v7917pzwGBqauNpZY3hjkunhIA8wtYIGP0A/wBf6e/de6dP7oJTO88lMYUKhDwGQC40r/sf+KH37r3TlW4LFpi4PtklkrDNrFO1Ooip41XiUTDm/wBD+f6+/de6aqqrjEEAhoJVeJBDNMBd5XL2Eur8D+o/4r7917rPJ960LU80rwUzywyzQFb69ABUyFQb/T8m4+nv3XumzI0sRnBo6lQGUNpjujliQbG9h9L/AE5/Fh7917pWxZWoOIShqMjNNBEq3o/IxpUUgsoINuSRcg8Xv/j7917pAV64+oSrmimYiD1iAIA76D6gsqkEm/0H1P8ArC3v3Xug5XIzNkHalMlOisqxqpKWYizCVAfqP8f+Ne/de6EGnpgaYPJMQkjj7tWGm7SC4eLTexAte3/FPfuvdJiu27TVExeN10R3LSIDKygc6pQp5uSbg2J+v49+691gxu34KI5CphnlqKWnpZXMcQ8GuYDiSS9wAv1H9f8ADj37r3Ura2UyeXcQSVVRPHjtLQyLeR4oXYjxva/pH4P0/r9ffuvdGM2I0lbUfb1dWrQah5QxNo0BuQ6f7bm3+9e/de6EPPYWmrIJ4xUQ1DFdNC4YkQREC9kP9D9ePfuvdFS3nst6BjPWrPLUNI3jnjQP9wGPoGk8gfQD+v8AvXuvdF2zOKKVQSITO0UweSKzC4vxHKP9fnm/v3XulzhKvxUjRsj6gI29NpTbVoMSqBwBc/S3Nh/r+690P+zI3xBSrVG8dQl5F0W5vfQVb6/n68/T8W9+690aSo7AyNNsavWOI/bU9BK2lFGo6otAYgf6m51Diw/1z7917qrLJ7skqM3l5gZTFUSuZobEJpJJEigk6jx/T/Ye/de6UmIrJq5oTSQp4VRDL5QPJwR6VKi45J/J/wBbn37r3Ql42opBTVLfYyRlJFRHCqNL3AYgnm17n/in5917ryqsryL5yqMyeamLsmtpAdIuv4ve4v8Aj8e/de6TeSpazDyxNRRR17vL45Az+Onp0Y+ltRtYk3Ata1vfuvdYpvM9dSw1bJSrUBVmRmsil2+ryqORY/X6/Sx9+691zm25SURrqigdKCnSOWZpUd5pJ3XUvljY/wCF+LfX/X9+691Vj8jd9T5ncK42OWR6bGu/jedyDIwJ0gKQBb6mx/4p7917oqsYlrqrzOiAzNqbxAiNQDa2n8EW/wBf37r3Qi42CmgieBY421oXkZdQePgWuR9R9ffuvdLjAS/wmXyPGayM6TFFp4Zhyws31twRe/8Ar+/de6GzFZOqrI4tR8OqQSRxhyZVYgEof8P99+PfuvdO0hp62maSpmcVEDnQzAiR11XuX/I/A/4n37r3TRkB9yzUFJRTVlRWRlYjGVZo/Sbek21HVZvr9AfyPfuvdJ+m2bk5sgorE8KmS/ldBEdMZvGFt9NQNx+bEc/ge690v6jZj0NOlQIkmZ2VDT2Mk0sZIABb6A35Bvx/T37r3WObqjNV80eVzEP2FDGFeKGS7vMl/IpQAWsAQOb83+nHv3XusFXuCeorocDHLT/a4tTCJKdA0hiPoKALbkjhv8Prz7917oWcC0tJQxmnF51sx0m2kFbK2pgR9Bb8j37r3Smx0OQzFUxqjfxyKI5JJL6rDUy3Cgkf8T/h7917rPmsVU1eRSkLRyupJjjjPEcdrXLkgfj6G/8AX37r3SJrMVNjquaSqNXJjlV5SCqrqkA0cMbC3pA+lvqeT9Pde6KL2fmPucpIUlljcM4p0lZQiol1Kxt/qv8AYfTn37r3QZ43C1+44Kimp3SnjCvPNI7CPT4hqJZ1+tyOCb3+luPfuvdIqswFfhRRy16vDHknmlpZNLkTKkxiaVtRvawaxIF7CwH1PuvdKNXjx9RH/DqxaqJo18krDSbMxR0CfW4twbn8cfX37r3Qy4HLN9jHCVM0TxgRqbiUOQxNlHN+BY2t+PwffuvdcVeWKrjlkkYskSyIBGHVHY3dJmIN2AsR9LC3v3XulM+Ilqo1q4Q8yVnjkVSVI1qNJLC66bWuTY/gfj37r3U6oo3aGOmil1VBOueamVW8KqUBaOP6sLAi97kg8D37r3TLXOiJLJTyNLFF5AjSxFRKsYsp0qAQTf8AN+f6e/de6SxnkqvE1OdLrokUOpM9gbCJv9ifwOBx9fr7r3TpQh5ZUjdZlnSVAxRrl5pDqAIAtYcE+/de6HvYubONZ/JTs9WX8aQHSHZOAZ3cfk88e/de6NJg86KmOnkRysIEVLNDDcCXyuSrEX50kkFrf0HFvfuvdChJRw3pJnliMUxZPIzo73QaWEn5+gFrW/1uLD3XulvtDFbdr0rsdUHG1EFYKeASVhigkpwZSa6WKodWs0aFXVbEtyPr9fde6BXO7GwwmkDr5Ep5vHDUiKQQPHqLMJaeS5BBJA5H9foffuvdADuPY1DDPVzigQpG8kkTKFTg20s6jgAcm1v9f+nv3Xui/wC7odvxVKU9MIBLFFJKhfTErOFuQSV9XPHHIP8Are/de6LTuLsOopGmoMbM8ETM0ErQlX1gX1MwIN15/wBuBa49+690k8RVK04q6o6ogz6JhYHyEmUq314Grji/4v8A0917o43Vu9K6Okp1o6Vp5I5YWjWGUSeh5NLakIb+nIte1rH37r3V+Xwf3xuWrg+3eRIVhjjaOQUzzlrWCgRIw4H0N+L/AI9+691YZlcvvqQzy1y1ISqqFTyQL4FkMgEaHwICRZRyAwB/1z7917pKbgwWWalDVMVRNK0cixapZlb0guztEt7kG9jx/T37r3VN/wAmJcblchNt3JYGvr1lr5Ynb7Z1InuVZtcaqRcAAcfXn/E+691VJ3Rtai2DnkqqfDEY+tiNqbJxSS/bRi6+rSUYEm5BBA/1/qfde6Le+RoyZqkQRrLKfLGgUKyNf0lB+P8AbH/H37r3SjpM87tDI5Z5IQhCIWWRlK/qPJU2PA4/2/Fvde6NZ0nsOq7FytGsSTypJKodlZC99YXQ4XSDwV/Frfjj37r3V+fx/wDhFTyw4jIQSRJPMYHqaTQKbS45W8ihmtxe6gC/45N/de6v+6N6Jh2nh8b52idqaKJ2KRRtIQiWEbSMBfn+oB5sR/X3Xuja0VIKJgqNohXQiRldOkfQs4B+otxawHAt7917qfWzRBBIJVjdvQzKuppE1em4Nxe3+A/Hv3Xukxl6sRItlZynqDaxo8YPrdbk/Qi1v9t7917pDZLd329HNT1CmSFmuGsnpCk2a3JFh/t/fuvdEC7+3+mDoairhmVGlMoRGCxgljwzN/UC3/FD7917qnbd+art7birK+qrUm+iKhYtYP8AiPRb1fX/AFvfuvdJulpJWm8CiWCJFMqtUD12B0qFdAv1HJvfj/efde6F7bTZCtqsfS009LSu9/t2qqmSnp1eH6yLNe6m1iORc/j37r3SjmzNZjq2pkqniq6pJAnmWoNQagXHMEjXvyOLkgC/19+690psP2NURQpT1ONqIpGbyPHocRg+S92kW4JI+lx9P6e/de6Fai7KlqadiII0JjBWNI40RGX03L+og/8AITXHP149+690+4nJ0sxWtmcGqBZ38sfoYSgtpST6Cx/AAv8A0J59+691krJFq4JXiiTyuCzkopbxHkNG5B+tv6G3+PHv3XukamBE1pZKB5Hd/WIUjeaRCSeAPqR/iOB9P6+/de6gfw2oxVfLJTRVMcyoFRQ2h4w3Ka0sDcH8e/de6WuD3DWR1lJTzSaElkVGkkSUvMGYi3jUgmx/P0A+vPv3XuhrrcBDLL4qiaE3jSUrcqFVkDCzHlSLm4JN7/09+690Fu59q5EU002FmYSLJ+2U13Kf5tjrjsLD8cc/m9vfuvdBNLl+wtqxrkGnkejiBEgjOouynhFsLc/ni/8AQj37r3S8253dj6xYIss7U80UqRaXFljDDVd2Y3JY/wCNh/Tnj3XuhF3BPjd1YWYxGCplaLQHHjB/cFo9I5AFhz9Sfx+R7917ogW/dq1WHyFQCoMTu7zTCNI9BJEZ0a7Ag3F7c34BF+Pde6DigxeGaupX+2Jr42JURuJdQDfXm4ANr2/3rkj3XujBYTCLLTCNomgneYOJFOlI2kF0V15+oBsfp/vHv3Xuh5w9HBTY9VlhFVJFGEtcNGGVLhpdTC9z/r/T37r3SXzKKzMlSYpRIxLqlrmLVpVVZQNOkMP63JF72Hv3Xuim9vYCeOCoqoHjNLIhXwlFYaJfQbG19QtcG5Fybj+nuvdVadmdfS5GreVSWSQExaLBYV8pGkj/ABA54/pa3Hv3XugBrusalaSqeOSnXwVBmEwUfcpLH9IlmPNjfkDg/n37r3Xe16zK4OtherM0qLIsflQDSi+QAk2+lhwT9OR/Q+/de6sX6q7UgMMKisJkitFFCRIUkVVAa9zbSPqL/TkfU+/de6MdHuCKvinNLURzxt+4JES6VEjHQpWIcgLe3B+v1vx7917qlz5fbe3Jh96vubHykUcmonxahIJY3AkSN1WxuCth/r3v+Pde6ATb3c24lpXo8rianIwiN6dXMbs0b3Cx6iwNyD/S4H9B9ffuvdPMvee+qGkWkwdHX0CIrxuKdJYVmj9JCyiO1z+bcc/4i/v3Xug+zPbPZtczyv8AxUBg3kId0dbEDVY/1tbgf7H63917pNY/tfftBPpqa+uQM5lQztMBGbaVQEH+19efp/UD37r3Rw+ne+t1VM0NLXVjN40U+WqmLhB/ZWxFrcWFrfm/9ffuvdWbdb9j1OeoXjrJYJWemeOMyEyGRYxd3T/U24H+t9L+/de6Su5VijyTBaWNpK1ZrCRf247hdMqqwN/yf+KX9+690D+4MG+Px1bmMjpXHx/cRUzIWIqJV0llUX1EfS/4HA9+690TWfL1VfviOTHUEEMM7whIhGI4dOvU8reQmzHRzfj6e/de6Oni8/SLjaaZ6SCMijlgWdNBusgCyn+nOn6/j+nv3XugC7Ry1G9FM5dJJkdo6VlAZouQVZ9P1Cger+n49+691Xpv+OprqqWaB1chxJMC/j1qBZXDOfo1mAt/Tk/T37r3SexVPUToumMmnlfRcC7PIn0Bb6/U3/BPv3Xuh32nsifITx3ilDoEPnWOTxXN/wBoqn0P1B+oNueDb37r3R3todUZHbmHxmYqY6haWqqlFIUc6ZAyBoiotcEsDe5tb+nv3Xuj9dO5KOnylG1RURqohhSRL6BHcDTqVrXJubm34H0Hv3XurYNjUmLylBHL5oqhbxKI4tBDDTdHYi35BsPr7917occfT00SpCWiCkhUKCxiKHVZwLfqHA/2P1Hv3XuhBxlLCWVhqR7cKyoqXU3VnA5seRYfW3P49+690/PFRzr4Kigid5A/q8XKM1g/NrEf0FuPxa1/fuvdIvNbGw1RTSKKSNJHjYhmGjTbl2TVwDyP8Pp7917oMq7YMDNFHJIRTRxOIhHqYswHpYuPofrf+l7+/de6U+16J8FNAY6Wqkip3CBwytdyeBY/05AJ9+690brAy0ddt6d5Toq6k+G0sZcwSFSUdrn6A88Hg/7D37r3ScoOv9uRwyw1xjzcimWsmikjUM0kh1ouoX0ngjj+nv3XuoNeu0KrHVOHpoE29X+EOTKkUzaI2Olae9ufx6fx7917oE8xndvSTwUmIzuUq8pBMIHENJPKI3SwmuCLLpsLH88/0Pv3XuoOXkkSal/iIjr6KAH+JUdfTlvuvMjKNRAup5B+oH+Pv3Xugvosbh6WvyWMpTV56OpjdkxMFF9/DSRy3YU6yKWK6RawJ/1/z7917oN6brTHpm8j/ENn7kjpKinnURFVgAEx5RIXPIta3H+ta/v3Xugn7O+OE8cFJltlU9fW7ojlirIMRkqxI72XRDTypGurSo5CagD+fr7917pRdX9Sd/iaDJ5/7vHfbkl8ZEyw07I51+EJEeQv9SSf949+691YBi6XsaHDRUEytDSpFDLNGsousa2J0a+Lk/7H37r3QN5TdvZ9TnWo6KtycU1HViKaGCjjqKeOiBusmmRlDWUXc3sP6e/de6GFc9vmp2t4vNUQZOeYK9VDT+oRahpZo2+hYC9gxA+t/fuvdC3iNsvV0FHm6jMNTVWMxpeqinbyJPJpLNI+m6p9G+v+HBvY+690UPeneuZxu9o9jYACSiytU9JXVUwSmpizR65DSVBUsQo/XIvA/HNr+690ZzZ89MuCpaaGviqJIY2WonE/3AEknqEXmbllA41fk88e/de6efDN9f4nR3+5+4trH+b/AE+K9/rbnyf7D37r3X//1bPXEiQlWJUForXOssEkMl7fU8H6f8bPv3XuoYeVZWUsEpizTS3F5A1vT6xex+h4NgPp9PfuvdOktbHp9LqxEa6QFspuA/rINwf95/HPv3XusMdW8rxqRxIrhme0lo1HCsz3ta39OPxzce/de6l0dTSx+SJWDR/20VXYByAC5/330sB/j7r3XKaOKWRQYmdppQEkNgQCobUbni1xb8259+6911N56CfwTMjafQqjlmQkMDc8Hg/776+/de6kpOyOylvGRcgN/YJ5YBU4t/gOeeR9ffuvdOMVTDVFk8qrIyKdTppT66Sn0Fr/AO8m9uT7917qEjiGaZFAjWwYhZAzaC5uLg2Umxt/UHjn37r3XOSYTyldZjILBkUkAC1k1kW1cWPP1+nFvfuvdJHsrNxbV66zdfKC89RRVUFPOg8b2aMllDv6b/UWH+9/T3XutdTuPfGKy8k8Pjn80UszP5dLzAByWNwdI+t7A2+h/r7917ooe8MxFT4maXWpp2jPh03jnkFioMaj6Mp4/wAbX/p7917otf8AHcvmK2RK+rqMjBGrRIUhVZKcONEaVHj9THSo+t/fuvdIrfChxSYxYpYY4oS9TCA6zM2myMJH5+vJF+P9gPfuvdBJk6YRxAK7NOFPLNc+ADSEP54H+2PPAtb3XukNJhVyklVJTVdPSJT0zVLRVsxjMwU6CkKj6k/j68f63HuvdIepp3iUshBUMCUBZjHccfm30PA/437917qHI7wEM0BkBWzckX1jgk/Qfj/iv9Pde6baycx3Ea6WALxg3YKzn6gfn+v1+n+29+690NXQ9BU1eeNW0Q1QxapGJGhgWNiQePz+eL3/ADa3uvdW+9KGSgkFBkZdNHlqOooYJHYpDFO0JamBv+tQfxzY8X49+690uZt25fbu36/F5x1rE+6lgjSU+I1S05Jg4a+pDwL/AE/1+Le690EE0xDfxurkagpqiNP8nRVYoPJyrXtZT/hfge/de6T+QhSVJcpT1dO1A8jEK7lpgUP1eNhcDj+n+tx9Pde6BneG8kyCw4uMs0caSIqIoiOonQ7q39P9c8cWAt7917pJYjGR42I1TRtIZNQSFibMXawBY8kix5/pfnj37r3TduaOpel8zeHyCOJKahjNpmLvp9TKbekfg825/Pv3XugwzVJFjaaZahb1k66joZQQLBSrEn/Yn/H37r3QcUCijrYKuqokqIIplPhdls0Rl1g3vcqPp/r+/de63y/5MebTOfDTaZhaNY4snVwDxC6KtlbxKW5Nv99bj37r3VtJaNCFhXW4RY/9pcAfhf6f7D/e+fde65w0KR+SaZ4151ODYeO/N0A/2H9P949+6902PkDUT/aUulmDaljj1apSGI/Ufxx9R9b/AJ9+691KqZ1o1KTOnmf/ADjDhlF7lVPNrcL/AF4/x9+690nMzXVWQilgxkL+T7dow/1uzLdTe5B1C1ib/gDgi/uvdBbWU3YLxpFQxrAqjS8ahhZF9AkJt+kXuT/vPv3XupOMxfZVNMzVci1SEA2Z9Lsn1UxkW9P+t7917oRsNR5qtd4MtT0kaEFncunCEWCgkcE8A/n37r3ST3JtihiaX7ITiSfU+iJSYY/Hb1pp/wBV/vf+2HuvdAZurb0hMDKZKesEamNypJBZ9Uikf4/QcfW59+690EW6aOlagymRNGs+bpkSniaJuLU/qlVl+nCj/Ym/P9Pde6DTaG8cVlRlYKmYxS0UsYkSVHRH8qnSA5X6/T8j/iPfuvdAl3zQ0M+yN5xSRJO9Xt2vkjpnZkkmeOEyR6XNyLFSwt9Qf6E+/de61aNu9zbPq87uLD7ljVRHkKymHljX9hoJmhCgf0At/hz+B7917okPdNLRU2/6yGhqY2xFUYKqkmjKmMLUoGIvbj6kc/7C1iffuvdIzEZusxUrR0Ve6xxzIW8MroGIAbi3JJv/AF/p9R7917owmw901H984N2/xuugylNEhMobycGDxF9AuHChRqU8WP0/B917pw3DRd7PuPKV+CG6KmgkrXqaOop6as8MsEyhhLBERYq17i3AHJF+ffuvdKPbuT+UohmqMXBuh6amcRyVElFWTRRsB6omUjgf0I44/H5917paY5PlXk6yesNRnoERNfmalqRCZZLaY7MLAE/X8W+n15917peY/r/5J5PKQT1dduAyS+Npz4ahQJlN9EMfF1UsSSDa3H1Hv3XujPbA6q+S+WdsXlaOeSmkZZFneOYekCysCwsPp9P9bkm/v3XujWbH+InbW4ayWhzOMq5U8Hlp6yMOYz5bIyTA/Q8XH9ODxf37r3Q747+X53DR0VV/BchDTNUywzOlRpnnUUg9BVpB9WubEfTgc2t7917ownXnwGzNZTId9ZEVElK6h4GjCvKo9LOSb34HAubcGwP0917o3GyPiF1ptMwNU0Dyz0Tis8TFXLEfoszX+oPNvz/tj7r3Qm1lLtPabx/YLjIGkIRzpiDxRWuWZfpqX9P+9fj37r3QEb17h2xtymyUNPXoZat2j/icdT6Y4uFlVITcMyAXX/iffuvdFny3yR++IpcBk5coKIPHEyFwJEYeF2dfoXYWJF7X5HHHv3XupfXnYudyeYWSmGRoUFT45XfyrKZXAbzs0dr88DngW9+690P7Vu/MzLWLg6dZlqZooZXlWQtdVVDMXfm5tckn6n839+690Jm0dk5xXkbccsZkWLxQxvHqjDyW5PlBHLEg8/T6W+vv3XumPdfVkmTycsL1CUlJLSRRzxRsh8vhciYRlPpFayHTySOTyffuvdUKfzINhbMw1TFtyOlpYayoSWX+IQwKiRqpZ2TT+dZIPIuf6g39+691RFg8nkdi581NFUSNS1RkpkiLMIzd7vrX/Vc6VJA4seCPfuvdGjx8W4qvAtkKGupEmQxSzUUJkbxQzpqGovYOQDyVJsbgi4Pv3Xuiz9j4io+4ky7upkLyicJfSZAPHKyhQOCRzxwf9v7917oNafJ1CxeOZppgo0RrI7uIrepRGHPHB/P1P+Hv3XujSfH3sRMPnKPF641p5ZleqSYczu/oCiX6Lb/U3H5449+691Yxk8J/EI6bLzFIMVGIGMKJp+7W/B1Ac3aw+vFrgEnn3Xug4TJVHVHYdDmBRmq2vuGSji3BFUi9FQzzN4vvYlj+rxl3BPAKsUN0JHv3XurB9vdd4ilGOqMJXpWY/J0X3tNL4l8yQNMyfb6Lsi/gp+dBBJtz7917rvcrxbSp8hUZV1ip5YqeOnigBMsoWQEyapQQLW502/2P09+691Ub8pPkHU7l3C+xtm5Co0Uvj+6q6SYgAuE8lOCLqdfOoW+txcW9+690aH4YbCmqRj8lPFPHXT1wZpIlAcauZZJSbfUjm9+P6e/de6sc3ouGqchUVOOrq6PIY+kgiqaGPQEqfC1ppEb6DgWKte55FgRb3Xuq6e9d77e33kNzHeVVSGDA4qloYBXoivSUUXIhpzJ+SACVXhrkkHUQfde6qH7FyG3snlZazaEUS4eCFUPnQLLNUpbyuy821kFgRzYg3HPv3Xugsp87O1Wr1IMcHmDSJESt1So1FLp6jx+Qb/4/0917o/8AtSrx9Ti6KqxM8rQVtMsMYjMss3kWEeaFH1E6lIZgCSD9OBx7917pbZbelSm3qqhqnFTG9N9gKYoHrJzpsksUSCykAAOSOSCffuvdE8rsBHPUVksbrRx0rHzNNqkWMSkPqdifrY/QAAG4vce/de6T9LRwySygyA0v3McccyrquRKUeyyXsCNNrf645F/fuvdCx5kw0NPh61KFTTypUwu0EctQs0kYlDNIy6rkMLC9h/QHk+690snyk9WlM0WQeITBYqhpFkmYOi+KN9RNwAABySPza3v3XuhS6pq6nD5+Koglgq2aXSqvIfGR9dTk83LEtx9Lj/C3uvdHl3scvV7OjyOAd8flRpdZaYyBEcwgeaTQSC1+EuCQLAW59+690n/j32f2JJ3/ANVbQ3BuDIVhytbj6TM0080tVHJQ09YtZjqdxPqCmXxo+oAEj0Hhm1e691uMUmFg3B1NlcStKlStViDFA1UX5naAhZiAR6v9UlyAbg3tx7r3VE299vSYDdNbhqgLHUJUSU86eQxGH97/ADjFSDypBH1+oAsBx7r3UZbU7eEwx1ekGCmkJPjBNmlAmU86U5P1ubgc39+691JpsbC2tlpoWV7qjRvISQWOlnkQ2vb6i/H+w9+690s9uwy46vSupKkx/ax+KdtVkSGVf3FlU355sDybfkfQe690N2ypYXqBIkjsssqwlYg3khSRvJqlfkWa/BHNrfT6+/de6NfSEVFNSrp1R6RH4ncllkibTG9uACQLgjkfn6+/de6wbhx8zT00rwNBI8YMeqO5ZozqYuzDSdf9kkG34t7917oT+u+vaXPePM1uqjo6aZZZWABBjtqEYINrWsD6b/7Ee/de6Xu8u6NtbMSTD7fSjhYR2shQSM4YDyySAXYcm2omw45vb37r3Vf/AGR3llafKyQSZGrnqMhOrmSGpkmMNK/KIjreNAAfqV/wvaw9+690Bu7N1PmZI5Eqp2KwSwNPK7xREljJ+2OBcMeSLXP0IFh7917pMx7srtv0kU2JFbXZVNMolmlYwnUPI7xBT9APqDcf0FuPfuvdYo9zz52lOWrqaWOrkeWGWrkvqRw/kdaeKb0XvfUSAb3/AB7917pTxZ2aKWlSLJCo8RCrLNIKnxiU+ViEGogrqIIJ4tYWAAHuvdLZ+x4I1UyBp/GggKwziNZZF9DsQBxb/CwPv3XulRQ76lrRFBjailjheASzxNJ5JFCGzKDa17kfTnkfX37r3StiztbBJHNFW0IpVhFTU1ErkTQsFB0pHGeSAABq/AB4+nv3XuhJ2Z2lSVEslMmQjmeFdUZMt5vNb0oFXkfU/QA2sPxf37r3Q1Yrs7Ix1sTJM7NHGWaQ+VGWO3rRgxsePyObWPNre/de6X1N8g2pJY6bItBDTsxQtLqsVUXVAJLkkCx/PP0ueffuvdCZQb62puuIRVcFJKjw+mSeBI1YMoIIY8k/Xki9/fuvdBTv3409S9l0sn3eGpqaadVAmgVFTlgzTOUUXs3+v9LfS9vde6IpvX+WnUT1FTVbWnoamjmlUmO+mQq0oL2cfpJH4FgBaxsffuvdBLuf4c7w2JWUxGPR8ZRLHNqhR3YCC8rK7gah+Bckn8359+690GG58TU00kUoieJ30xsY4nVonj5YgKbkn8qeD+eePfuvdJ+gq5nq/tG0TjVqF1d5b6v0iFv7RHJP1B+luffuvdL6KuhFXGi1TTsIIze7pGNKAmKTUdQK8qTfk3/2HuvdN1RuHTNLHROkUtQWiqFhLa2VBYBiv9R9P8LA/wBT7r3UrAx1lTXr9YlJBEhDrKQAXXxK3pP1JN+T/tvfuvdKqVq+CQCneNmAkZDIo8jO11cyObkmw45sObfi3uvdRsZBWRK4qJ5pi8zOiXkkWJlW5RS17An8f7cn37r3S2w+z8nkW8tLSskshUyxVAfwukqCTWlgTe300njnkW9+690O+3NjCio4iyOsksZ1hqgTzeZW9SgNbSvB02AIFhyb+/de6FOjpRR01P8AckI4HjjjLatKoBrHkuDc2AF+fr9PfuvdITe+8ZaLF1U2PhSaqjppZIIHnRI5J15WOQuCVsf1EckWINz7917rXr+f+e3Blclhq/LA087rrEJcSok0dlkRmAt6babcc/X37r3Va258quOwVVkaIQSyfbTechE8iqouNMpFxY/0t/sQffuvdV1RVTZndk1XIA0k1U91diWDPIWJABH1F+P6/T37r3Rkg0y49adreJqcFQCQ7IBe1/8ACxv7917oGqyhVsmY3hkWPySEABWIt9CS34/p/X/evde6Nr0/iahaenp6VZHWoCO8ulSigD8n/eDzYfTn8e690Je7ZqvEvTQRtHTvEsg+4FOFaRGIZv8AN82P15/w9+690H/36VfkqHlZWAYnzNpRyhJBjA5H5sOP6D37r3UGizcrVZnTVEAjMzKrFWReHY/61v8AfD6e690tMXug1yGBdbQPceUhrMeNIN72/wCRj/W917oRMFPVLMsOM8ctVNA8SiVw0cUSKXlnlDMSLWv9DwL8g+/de6f9q0WYfcKSSaEaKeMCBmZWnDCyMqtbgjkW4I9+690dE7ao56Wl+4kEdoklmja6lmK6iqW4NiOb/wCw/wAPde6VuOjwqqadjFDCI9JkawYMObRs3BPP0H/G/fuvdPqVdOkAWidahYhqURK0ZWQHSGIb6WH15/x+nPv3XustLWlUqRkY45UkF42J/bQqLMSP63t+Pfuvdekro/s3jdYjCFDIGARwBze31t/j+R+fx7917plx9TSLKfCsUkbXMhcahGU4Pp+v+PH559+69041woo6OSVmaVJkUF11G5cXsPz6T/r/AJ9+690gsikETaYHMs0dnRVAZgjL9CWsP8P6+/de6a4sVURUMk1TUyLNNJH4IWd9B1EsA4H0Fyf8PfuvdQ5aKCDyHQZ6gF4/HHbSzPyzIRf6f19+691Ii2zj5Q0/2DJIQpkCFmZ6i1yxk/2Ivfn37r3T/Dh3NGqRRuqszEl1RlhYcE3b6gf1H+3+tvde6Z8pt2WGBfFURq0sjJWQx6/M0QHDj/XPv3XukbnDkcRjpYKRZY1rlSCdyVJkhjupFpBwT9OPfuvdJrY+5Zdt13kj1LJIRFUIEGmWnckyRWPH0/Hv3XujLQ09PBLFm6GuEFFkI43CRMPLDMwBaGRD+ATwT7917oZtqxtkYVyU8NTV08LBSyQkQrICD45JL2sT+QLf4+/de6ldg4vH7nVRQ0END5Y4I44gwLxmNSsjq5sV1H+v0/2x9+690V7d/WEFEfLSlh5NQqXjdtbuo5Dlvxf6fj62Hv3XugpgwuVpqhqeBBAqohZ5owqsGk1aVb6g8D/e/fuvdDHhmr4ZaanQa3Yx6IxJcSTGyvYsD/Xn6fi39ffuvdDJuSsOB2LVR1MKoJ6ZxKkbF5i5uLSE2Fhf/Y/nj37r3Vd7UdHkqnKVy86ZnHkA0BWDsAqqv5I+v1H9ffuvdCTsLJ4/CBfvKEVQ8h0uwXXC4On1j6m4At+Pzzb37r3QvVuKvRpV1ULwx5FtdKqAxhkBsrIp+im/1vz+LD37r3TKNrNDpqTKlZUTSehEcxrRkXAFQl+R/Q/g/j37r3SWr8XX4lzHU1pMU5ZnQtrjBZtURcv+kcm3+xHFh7917pNZLM4yokSgrIft6woVE7sSgsB4zF/W5BI+lvpz7917pEdy7/fZWxI6lUijlNNKsEscwMqtNxaRfrb6Ej6j8fX37r3VOuZ3RUZ2rylXkUNVUVVU7xyXJKrqu1uOOP8Aif8AW9+6900UbwpIviDGIqQUYaWXU1+Tb63PPv3XulrjNC1MZaQOrwlvHGwBUIdRDkj8gD37r3TzLnBH4kpyqyPIEiMhVVW5sv1/1j/xr37r3SsTcmU2sy1UiJUQyr4mk8onhLn1EMycppBBItb6c+/de6z4/sKdv26iJXia/qWwDIW1Are5Av8A4/737917qdBuCeStgmo5pYpQ2mBUlbXrdgfQY+QSeOeP9Y+/de6M1srZ24N+11HR1cj0TUkSPPLUI8cbU+qyvNLwLl2Cg/61xYe/de6FDtSqTaiYXZVDjUllgSmkqcorxulTP+uQSOhJXSNPHH0vxf37r3QZdpdy4/D4GLasplfLzUqRYsxMBDFTsumSonqABYBiwHHIFvfuvdAjsvEGsenrpJZJg7P531AMXU+o3+pFxcf4W/xPv3XujIYsFKJ4qeoEzFGgeKQqZERVBVowoBB54JP+uPfuvdKrCJVCBZSWeOEstnABEgUWP+N+Bz/xT37r3WbJVkypHWrOKaVGMckekB2CEOJD+bG9vr+Dxf37r3SX3FlKqvwkgidXUltbWS6iwHN9V1/2Jsb+/de6r17KSrXLtIFnYCaT9wKsgVJPTcgWt/r/AOx+nv3Xuo2092Ue0IjPV0NRWTTSpDFDTFHkcqdZmlglspHq/LACxuCLX917qXuzeK7hya0eSx1NRQx416yhlSshqGmeZ9BEw0rbQQPQiAA35a9z7r3QdtkjUlKZVgAo2MSyRrpapbW1pWdvxzpIA4sPzf37r3Qy7CrqWmltUOBWIdaxVDa6YuVCDQx+g/wJ+vIP1B917pRZWvVMjLNJ44f0BY2AKO4uGBVDyLW5+h5A/r7917qRu7ek+O2zDV4mmV62jCmnhXRE0jP6JBG4DgiPiRxoN1uEBcge/de6wbCzmXytAuVzcphqZqp2eKOEoilYwZqaMGNGPivpd1ujtcoStifde6F+pwuPyOGaaOtjbKTtBbEqumVIkJHlR2FiStiw5t9Px7917oJHFJj6qen8AlqSzwlpEsscsjlU0oPoB+fqeSffuvdcaFqWCUa5fFUeKSNmK628rMUL61IANgLEg/n6/j3Xulnt7Mx0lbJ5BLJKSiqNZby2soa9r3awvb/bD37r3RhcHnFULWwCSkH0MDKIit0DIERwQQCSQfqeR7917pbLuqano4/MXleN7BwZbo0p/bOm/qJtzb8f7z7r3Xa9l0+PjZHjqoqt3uspCvDGqgK3p/J4axvwGIN7X9+691kyneuOaFVSUtTCNklUqEvJpJkuXJ4JN+b/AFIH4Hv3Xuit9i/IelFPURQPFI0jjSIJCxYqdAEzKfpxYgW4tb68+690SjdW/sxn5pA0/iVy+iNLgRxvc6QxNx+Rbnj/AGPv3XukjCGcKZJInkZiCHQ6SCoABI/1r/1/P59+691J11VG8hWJUjkMdipIReblkRv97Nwf949+690YbqLfH8JrFM7wxhitzCikr4jwbMbXItf03/2FvfuvdXs/DbvPCYKvx0r19HPDMFZqcssMsSXsbrfkahci4v8A19+691dFiu7cBuWmpqWnenbUymKUol5Dw9ox9ePoCxvf/Dj37r3S4eGly1JJUKxZZPGpdNbCJpG0MNSuQDbn6C1zx+ffuvdJNvjLsfcUklfkMdBV1yl6uQSReYtydMitICQRx6bkfm30t7r3VR/zt+Gr7zaoi2bQxNkKeCQ1EIplWIJGCUYEqLcED9Vvxb6+/de61u+yOtd0dcbgnxOeppaWrpJZFUywygSKjFdQA+g4I/255BHv3XukVTZBozIkwQubDWJCPURwBdRYfTgfX+t/fuvdD/0f3vk+rM/SVSLFUxrMhlQSKY/CkgZkX6HXyT9fpaw/B917rbJ+GPyy6+7Cwm358XOIqtKeBayB6lDLDOItUgYghiP6DV9Pr9OPde6vr6u35hty4yjFNUwoTEgJ1sJVYJyhKn1H6WJ/3r37r3Q4QwRPKrGRCHaxk160b0Ak6fqOPp/rH+nv3Xus5x1LKhJYSutwLPfSdNtaBfzawN72PHv3XumDKYanK+JVbWq+lbO6qT9WJv8AW9+Dcf6/v3Xui+72pPt46l3li0BGDaX9S6rqrMPxxf6Wt9fpx7917qmD5Y9hR1uVfbdPkVk8Tusyxq2hTCCpuQSSQL3P0J54Hv3Xuilbao8fEYUklimlUsEmQFVDPdo1lX8n6Wa4AP1/p7917oVqPE0tVIsssamNUXVF41aQBR+GtbkXP9ALfU8+/de6nzYqmqTopaSCRYBdTThgyBhZdSux1MptwtuOTe3v3Xuk/ncP4oogtVU0TxlWYJT3MilrSCI8AFv7V72P9PfuvdKaLN0VTt6nxNPTmGrilaWWqZWJlReQKgizDji2oC31uTx7r3WTEArVo7Toix2ZVVvHCwHBVI2uP8f8TyeeB7r3Q84tB9sqSNDofxuFLr5ZBfyKoGkrcfX6fS3v3XunWmV1BnMME8rOJArS3DRs2nTIo0gccmwA/wBYm/v3XulzSOrJCaZYoNHKzINQ1Wsyqz88fT/H/e/de6dI48DLBPJlmp/uEVnaeoYRtYtcOCLXJP0+tj9ePr7r3SDrc3tuOpkqaGnM8lKG9cUIfTGhsbupAX83b6XN7G3v3XukzkO4qLJZdGpFSmp1RIjGJRJZ0TS5JPBLfXkX9+690qqfsrFVAjjVpl1kR2jYIFYsA0ZuLW/2H0/P19+691D3DVYjI0E1MGWWMmxgUAWYtrHIPJJ+osbe/de6Lfmtm1jSNNDHIIfOWVksqyKqkqWuoJ5Pp+luT7917pUbOzuW2s8ctXHJPSLcQpJqc6k4CFPoefzY/wCsffuvdPW86rG7tpJ8jUQtS1cwYmPSwSNyyumlBa3AtYgjm5tx7917oruTp2xlUJnBo6Zpx46jxK0pGsMVcraxJ5t9T9eLe/de6Ena+46moqdP3Q9cyrEW02KadPqDjjjgE/U/j8+/de6M8KGspMDHUVULwNUGKSJJEQTSRcnyLzdQf6gkH8WA9+690C+fGShkPimHjLCyxl2sqAeka78Ecmx5Nvp7917ouPZFZlBjZ4llMsUYYAv+iNlOpSoHN7k8E/04Bv7917qvne+crKfyxmkd5FVoXkiUhCSxvKx/AN7G3N/fuvdFD3Vkt0VDvpp546Y1LS3ildUQC49QUX1AXPPB+gt7917oNod0z0OR8dW8hoxKAymVgWLENKjAn6f1t+bfn37r3Q77K33RQZZWohPFSzOCuqQHQgAbSoPPJuSBz9PwD7917o620d3yT0/+48STTSFGkOrSgRiGLoU4vx+OD9SD7917oPfkViqfObLqchU0wNRSBpl8KDUrEFrsL/4fUKb839+691WjtPtPC4KplxNbhoGZaibyzTxpISA1w2kj0sOLX+tyfxf37r3Rm9j9l9PCanq9w4mjeN211StGpkZCh0aFb88C4sRb+tvfuvdGK23kPjbvZZB4cVRmZjENSxXs5ILIgA5B0254Nx/S3uvdKSs+EfW29UkqdvZPGmpkiSSlgjljV5da3F0+nA0/739CffuvdA9l/gL2Rs6rnnxSRSU8JDKlLKJNccvrQpa924/2HN/6+/de6MF1F1JvrbymjzVDUwyPG6NM0LldRNkMZPFrH6/k/X37r3Qu53a1eXjkq180WKVo2AQQhC8dyZGHJuVA/wAP9iPfuvdFO7t3FTUmCfHqDGY4GDJFKEBabSfKEPNlIYPa1+OffuvdEcw71iZiOeqFqSaWWOlrGa6TEW4Rz9dINiePrcc+/de6NfQCnp8HSoZIkdqZXNnJ9NmJWJGPN/z/AFPv3XugR7DohTwJLUGSBpLz06OhVHD/AFbn6/QfXg+/de6JxumESSGlaLXLWVIdZNBvFEly0aW40mw/rb37r3S8652xT/xCKtk8YgpZIJFpZi1y5W7ycCzcm/PNrWvz7917qwvZHWsrwR11KlOVlTyxpEyeOUyrd2c82NyLf0/w9+690P6YLNUG341rIJ5KCgiaMRB2MdI04sjxsDyfTcf0+gsT7917pELuKbD5AP550uyOrSkr+1GoDRhiOSePr/twB7917o73W/eFbt7HYiafM0EtNMsaxqlVE8tOwayxVCIeCASST9OPfuvdH12b3lhK7C0lbJkqOSoqJtEdOaiIzWv/AJzSPwTa31/2/v3XujE7Y7MxFeqBquMSeMN45DHYsh/SXB/1rW/P5t7917oatv5CmyYNUhjKfkllIGscBPpe3q/r+L+/de6WNRh4KunLOBp0sv6fSfpYXH4N+f8Akfv3XukNPs3xVMkSM7Rn0Rp6mCq4DXVQfx/yP37r3XX8KioykcoJCPwCCp1gD1MbDmw9+690IFbJkazaNRRYpkgq1EhWWEaXeMx6WEjn6G30Ivzc/n37r3RXY87vrZC+aknzuQjetf72oWWOq16LGWG0nIVR9Pof9hb37r3Stq8rS9hyYvJDFZbGZOnCxyNThoXZtRDzOq2sNXP0t/t/fuvdPlLtDGQU489e+Jqfub1c8rL93PKza1I0m/rvzx/U8e/de6Fd+j9o5zGCszGdr5GeMTyrBOAWT6aJhGSTccgn6e/de6ATfNVhNnuMN09FDR5ej1SV1dPC9UsmixVnqCTYmxBUkW5IBv7917oLKncPa+4aqglpKRXr+XrclOmimjjVSrxxI1gQTex+v+va/v3XukRuNOw6WvfNSUlbW5eIaESmdIonjJursbn0iwuf9b6e/de6V+3ezt+wRUUeVwklFS1EfindZZZZ43BBVmcAabk34+o/r7917oxuFz+6cjRLVKIpIabSsdFOWikcMoIlbVyeLXvc/wBLfn3XupuYpKuFIst4qOCOVCaymUxOTKbC2si9voSfr/jxx7r3TvgjVxULV8eRhofHeNJlMc6qkv0GlwRYXsDzb6ce/de6T1BUYqhyeUmyOdraqlqWWatjeVRCWF1CpGTpsCefoPx/S3uvdAz2d1p17uvH1G4NsLL/AHhx1NUNRVNJXvJHTsw1FPtwSFu17gHi5H049+690lOqdpdi4rFtFmK6Vqaq/dhMWr0XHCkE/wC35H+H+HuvdC1/dfdOi38ca/2/hvpNtX3Gvw/W/wCnj+t/8Pfuvdf/1rScZTvkqiOmV0hkeXwGWqbxRa2Ng5W9rG3BsL/X+vv3Xuo+Qo5Kevlo5GgAhL05lgX/ADj30MxlYeofUgH6cD63v7r3TPVRrTwyLrKqFRRzwfGSqGwI5a1v624+nv3XusEcrmFz6JYPJZJCABGSvqVksOb3AuOAAfwPfuvdONBVBFYRR+rVqLiwcACwUH+lhaw+n4t7917p5jFTO3la11gLj1EHhrfUjjj8/wC+HuvdYq0TVPhLOHbWgXyzPqjUWFrg83Ava/1/1ufde6lR0s0jsI3DBAfVHov5AgKohIvb/WP+w9+691injlWKRVcGTxoxC2AlcWJViv8Aauf1fj8nn37r3TBFWESTAf52QqZZkkOsFAI9JW/4sF/xtckn37r3Uimy6xTxeeINGZP1lRdyfq7gX5+nJvf839+690Wz5kb5+22jj9rY6ohE/iknyd20MlKQEU8fVgOVv9BwByD7917qh3sanpFrZo6epE8cxVJYl4LlgW1+UH6/UEH8/X6e/de6LFvCqR8a1MI4HjMjxRAMA8U6ghZJNH1H5/4n8e/de6AbF0eSo6stRuGqZqhjJCyjSUBNimkBrX+hJvc8e/de6b91VlRk6uWmEIhrbJHLKwYklDpYN5Bf6jj+n+J+vuvdA5mtvyLUNJNOqIrOW1etpQSblkF+Ljj+vv3Xug5yIAmZGaLTAAv6SQF1llYC39Pz9PxY8j37r3UCvrYHpBTQQ0/+chaSYaWAjhkOq+ocNJqs1r30i5JA9+690ncpDFRlS08E6sqsJlYSKoIFgQT9f999L2917oP6uqNTkIolvoZgp9RsbkKOb8X+vP8AxPv3XurFvjVsjVTNUR0BrJZ4tLL/ALrSEXYsAeNV/wCn4/x9+690dHF7moMXULg66njp6intLAJyC5fTpjKScWsD/r/7z7917pRbuo49401FkqTKQeWlVaKtgJ8n2pRtYlKD6luOf9f6e/de6DXPUstXk8bh45RWQwRgvHS3Jksupg4/s35I/wALf42917pEbuM8GTxm2tvg1LV6MahA4AjbyHXSluTfg/71f37r3SAl2VUy5GSatjKtTVKxTG+haRRYephx+OeRfni3Pv3XuoG5M1EqijpaaGp+yLRSywH6xi8ccqlf7Wq5P+xv7917oKRU5GSGWqklZCkzU8ayxktGDcXjYi1gfp/Tj37r3QaZjIOtXIlbUSzzBiV8rBh41Fv7Q4+l/wCn149+690hq/Kw+dzEzlmdQEtdANa6tI/p9f8Ab/4e/de63sf5HOXjyXwywqUkUMMlHmMhDUAoy3YInikIH+pFuR+f95917q5GhkLMXP7csTFVfWQDYlSbNc/7cf7H37r3XOsp63LMtDTlX8y3mlsboL82YW+vF/8Ain0917rNIlPtxFjpYvuK5VJkkR7yxIEBuOLXN/z+PfuvdJ9sdXVs0dRWCSRZASqoSl43uf3Afr9f+J549+690p6KGCijQPoaylylrhQB41Gk/gW9+691AfLRQVDCQJGhOm2nkj+n05IJ+hP+2Pv3XunLyCqjBgWSR3Kqrl9K+MeplUKLAEfUf1ufz7917rA8LN4yEjBV2SyyEa1LFuR/vv8AevfuvdN8lI6TM0raRpZSFOrRDe9xfj6j37r3SRyO36auld4A0jFioZ1QaI2FtKkn68km/wCb2t7917oCNx9TZ9fvJKCKOrSoEx8RkCO8sjMVL2/w/P8AgPyffuvdFVz/AFHvjA1FZA+JkOLr50qZhFTgskyDX45KkAtpuS1voLgX5Hv3XukD2ht5/wC5lfU1dP5KhcbUU6CphlUCMQt5FRxfgKCLMP8AiD7917rRu7cwORwXZW86eKmkpXO4svqSVJInctVtp0q41aSrA3/P14B5917oFcs1RJIoyEkjFUSNGluTpQ3CC/4U3A5+lrk+/de6Z6Q0+pmeS1pFLWVRcKOPxf8AA5H+xH09+690PPVOew2KzC1Zo3rqoUsixR1Gn7dHAIUsDb0Mbq1/r7917q9P40/ILrzH7OoqfPYOgqshWRuKmXIRxVcFNUxS6I6OkjKkRxuCwWxBuL83IPuvdWl9R9idO5OjmWl2xhKj7gBPs0o6XVVqUcmIog/XwH1C5P0A/Pv3XujI4hOi58lT42ba+EolrJ6eBI2pIIBFU1PpjR1kUWbm5v8A737917pTZqLozB5lMLFi8DNWwTCjeQQwqISOWZAo9I/2JuBf8+/de6dIsn1fBSuMXS4yCoiIUqI4SGBOt3jZf6/7x9PfuvdOVR3jsbaWKopTSUSOZpIKiTVFGY1BuJrkE/Q/Tn37r3QN74/mFdVbZvDT5SlaZZKiNE+qqIiVWzAAfg/15/p7917otW7v5nm0sJjxVQ11PUszRyU4haMSR3bVIHAJv9bWN+P94917ot+8f5pGbywEG2QY565pEhYHQjIzEyRGS4AbT9CDb8G30PuvdBVR/LPfe7K6QyZZaaolTxFdQmDxy+okuxFmCtze/N7cEn37r3Qj4fDVO/cfVtW5CocSxNJDUSVAEUNZH+5LGioRbX9Cfpe9+fr7r3RmutOrcJjcHjKuempBUyOxnEem8xe4ETcnkEXJH4sT+ffuvdGy2dj9n4GopROY1klEaFJEtGhfhZNRPKqLG/JB4uPfuvdDzgcjhYJ62MmPwwhY4zCyKzMXuk7t/itrfi1r83Pv3Xul9jZMZXVkE4qkkC65IwSpQKg8UpZTxf6fXn8gg+/de6DPsGqo8fNM8EvjjpaWobU0ixqryEEgMTqIJP0Fh/T6n37r3Wsd/MW3fHlOw4oYKqOsqQk0MQRw6LMrmzkN9TqN+Qfzxb6e691U7lduUmQp6uilXRlZpZagSTs6mBlHkieO3pJLfkfQH62t7917pKbOr8rtqqbJ1KZCqqUqvsZn0TfbeKJy7xrPwhY/i4Nx9ffuvdG8retqLsDalLu7C4ppwsdT95SpaNnkK21pH+ldJuxuLlrkXBsPde6IN2Ds/K7YzMkFUhpoyfLFq1qNHEaAgc3/ANV9eb/iw9+6901YCepochEYagQvAwncm9yxUDUTyP6f6w+nv3XurWej+013Lsv+A5WdajL0jo1AKn1Rfar6HZlvyRawB/oCOb+/de6XubdKukrIMrAKmjr42pZKYeP1SSkxxSiwuCv6gRbjm/59+690JXxY7iqNhZTI9Mb1pitDVSy5nbGXqwwmCQQs/wBlBUPcusnC2TgHgC4JPuvdAH8zvk6aKsymwtr+M5Wmlnp6moV3ukLMaeRIBICPWvJAF7ng8+/de6KF8fOqqnd2YgyWQgqizTxTlpEP7kjP5ZTIxFzyf9Yjjjj37r3V4nUeFpdo0qRQrHSspMw8b6Fkk8Q0wqRzypAPINyfp7917qfuLcS0PkYUojerld6g6mZiGuAnkUm/9Rf+n+x9+691UP8ANfrTIYv7TfNFlJJsfnqtkrMelVIWgMCDxNLD+leRdQbggjg+/de6riyAbzQLRwyU0UsSC88qkBmQa2f8E6tVh+BYH37r3UbI44Y9I4xIszvomE0OhwzaFvHcgj82NueCb39+690P/Vm567buPV0qY5fIwWioWYeTWWYOygglTq54/Fv8R7917oW8jn6atiNTUSPQ1juUlEiMsgd49SlClvwR9PzwTf37r3QU7vZ6PHzVmtz5VRXUgKJYx62Z1+hLDnURf8XH0HuvdBzisnFPUQiqcwURn8zKA8fl0IHWBHRWNmCqLgf1tb37r3U7KbgSuq6ieCSTwtJqjjnlaWSM+MBkaR0jZtLAgFl4FhyBc+690/4XeUuNlJqH8kXiKtGfIQ/5Fyp5v9Bz/Ufj37r3QobQ7BlpclTVrRxIwZXhgsEiuGsrOLfkAH1X5/wFvfuvdWZbA3/S7j2rWZB2SGlx1E1RViaST7WKSGMxyKkd7vrC34JAP4FgR7r3Qbfy9Kyp7Z+b6ZgOUo8DLUzwosssky0yBaZfDG7GIEhCVkClgOAbXt7r3W8ZsJ6HD7ada9yKeaGKKBJHvpA0gehSACDcmwN/qSSffuvdU5/MPb9NtDs/I102iamyxSdVh8fkSmlsgqGZ7sNLCwFwLW/qffuvdFYx2XQBKmOpaWlEsYeGYApSqy+FWgWAAEkASPqvySPpwPde6Fna9dUDHV2KFDT6KmoRUqJUjDx+SRm80Rjtwws1uQOLAfT37r3S+x2zauriSop0kbzRiBwscrgyhrPLJqbQ1+SLrYDj8e/de6HfrjZ2TiSSmkj+2ilaBJ5pVLgoKkiMvYkqENmupFxYHjj37r3Rv6vY9DhI6XwZ3G5cSwNVSxYsSh4pUCsxJf6fkkXt/haw9+6907JSQ53K0FIlLJ4ESOOZqwkqCPS8mlLAADg/14Jv7917oIe//kHt7q3Dz7J2tPT0uQkgqGnrQFHjl8p1CzgtYXP5t9CLCwHuvdVA53vPL5HJzTfxR8pUPJMklb55/wBF9Sghj/jxxbgAW4t7r3Wam3xWUkdLMaerqzkolP8AlISpDMCTJ+1puApsyngkcfTj37r3Tx/eKoyMFC09RBHRzyJOaqoQxTFwwBjipjci5+t7j62sAB7917p+qclWY+WCtxNO2YWWMRSRQKqiBxwx0SgkXAuf6Hkc/T3XukfufeuSpKqLGRY10hmRqzSRJdJplUSqpT8ni4J5PI/w917rnjqjwRyZG9XRSmBXaORHXULE3ZmudFjyfqDwDb37r3S0wu4sflqaXXLHAgVQfGw1SSp9W0t6rEfTnkEHknn3XuoW7ajJ0FKmSwNbMlIIWErUsPreUNxTxhrmzf2j9AeLi1z7r3Sl6z7PhhQU+7XUvJGkYX9sTjyNYJOklw1lIv8AUgADji/uvdL/AHhjJ8FTSbx2VO9WFSWolpadnXSiIXSUq5+gI5PAIvY/T37r3U7rH5UHIwQY/clJ5K1bQyPZEY+NvE7JYKS3HA5BH1ueT7r3Rtas4fd2Lpc5QT1ErRKNFP5V1q5S4dwbg+m30H0uAQbge690FVZv7P7UyZaNvJAhEsYkZ7xxRALJe/11fQf05sBfn3XujI7B+Te2anHUdLW5eZsyJokno1Q+IUwOkSpUNcFvwUsQBza/v3XujOU2+mlMdZQ1I+2maObxiRGT/a0EgH4t9Px+bm59+6908f6StuZJGpctBFOpVopA9PCzkfpkRri1iRbVYcW/2PuvdILcXUfT++IpPFDS46pq2MhMTIrKZjpYoxAIP9bWsf6e/de6BHLfCjE42p/iW06lq6aIGeBHdS6OiaB5Hk/Vc/g3uB7917oO6X4XbrrspV5HNzU+IjmDzJohLRyOeSHjF1FyPwP68/n37r3RUN4dObm2nvStwlHRTZCYsJgaKF5Q9NwjPY30m/8AS30/1vfuvdDp1V8f87uJmk3VL/d2nEQlpklVFqpIY10iVtZ1KB/W4+vP5Hv3Xuhaynx5w8MIjxW46KaoaNnXzNDqmRI7ukT3+pseQb/i/v3XukvF1ZnY6dYqfE09UjSqryxRkSqyLa5RjwG/w+v1/Jt7r3S725Q5vGp9stBUL4PJErtTjRA4JYh5gCfobW/3gW9+690s4xTAFqiKKBljs7CNUZXPqYtpHJ5+pF+fr7917pFZ2tpoI5EUOYwGkp2EoP7ty2hSfUCVOo/1P5t7917otm8Mo8haSBHkjQESMVKospW8fpXk3/qDwb/1Hv3Xuqp/nHtNq/YM+cWMNNTSuxWcaWRSSxWJzyrf0H1P1Njx7917qhrtPMVOK2iIGd4ZayIKFDJfw2LAMFP6vp/j9ePfuvdFj2GinKpK0PmeSfXrdTYAC4IYcX454+v+29+690YWpylPWRpDG8MclLGY1WJNJAW17luPrf6g/wC249+691M2/wBa5bPTffeJlp0Jklq3Q20XuFIsQRbi9hYfXm/v3XujydQYQLSfZxY2IQUkQE8kBU+Zk9QYSsBa4H0W3+I9+691B7Ny+LmyE9GlPDANIpo57E/bKg0EO1ibm3JP04/r7917os2T0yPLQoqMpcpDOrH1ox9L8Hg2/P8AvA9+691yx9BLDehk+4nW6skhvGVVl1NGLD6fg/7fjj37r3StoKGbGwySyQmmSYMaaWZbwuV/3WjNwSbf7A+/de6mYfKz4V56tJo5aiaOVrsEOmNlKvDoNrrpYrf62/3n3XuhU6tr6rcW6KOeteVVaZH8qs2m6ACKKwv6VHAFvp/tvfuvdH0r0Z6aKOK7zhIQAqkRm63uQPpb8j/X9+6908Ue36WejZq15Kat8QankRB4vIraSrX+lx/xT+o9+6906wUP2lKQ8Pl9DCUoGLKpNiQbXuD9OOf9t7917plyOZp6DTHLCTGCgc1AIkEKtYsNN7G9/wDXA9+691hqcrj61vHdhGsaHy6gvkVhYMLcaf6C3v3Xumit+0iqE+1MlmUhtRsrMfUOV+v+NgOf6D37r3WAV+QjMdEySBGVm1yJqjV2vpIR7/0Nvp/r/wBfde6xyTyU5EdS4qGQMGl0qFZ1PFgR/rf4f0/x917qVFU46rkiNROyt41EkehnbVeyIAp+g4HA+v8AS/v3XunmfG+SpjSKMRMNIU6AqNEfqVk/PBvf6/j37r3TvSiOPyUWkK2qxvqVJAG+rW5P+BJ/Pv3XulZjqVKpRSGnvLJJGwnQmRBFq/SwB4H5Bvx+QePfuvdKOt2jj6tjH5zTyyIoDaAwiuwUFZPz/vX+39+690Ge7djJR6qcyw1slO6PeXVpkH6idX0B5/F/fuvdFT3phK+CskahilgZnYqi2McbkW/zh4/HHv3XumXZ+48/R1E8GReqliWRY2jq5mET86BJADwdP1sP8fp7917o5Gy+2Tg8A2GdzUB2/bqfKBOiMQ8kXjBtZiLX+oHHv3XulW28osuaOWnIgmWR/NTx3fSF4UiQ/W/5H449+690/VeQpMnRyUVPTLLUzskb1U8bJaUWuqlbixsRq+o/Hv3XukXkMDt6NKdp6l6HMtVSCvV49VLHTrbxGCRrarjn6W/N+b+/de6QrSRLWSR0TSzksXhmjAEgKMFRkDW4a3+8e/de659u5XLDZiUxLCpFCZDTzNofyBS1m0nktYWufr/X37r3Vf8Atrc9XU1FTTVCNBMlTIZIFuqC7WYSlR9R+CPfuvdD9sHJ0YqhBkELFpAI0kUq8jqwZNR5H+8XI/1/fuvdGKrHyu6amOmarMZipI4qRQLRwoi6VCKOAQB9bD37r3SCrqHM0OWRZKsqtO6RglnRJFYHUXY8MeOD+P6c8+691KbJRZKrCPQRzR00uieaQq6OzXUGR/8AUi34H+I/Pv3Xuga3Vh5aPM1c8LpOacyzs8YaRftSutI1Uj+wOAwH9Bbj37r3VdPyY7TqstVUODiqEeloXdGEbjW4AI0TpzcX/qAf6/T37r3RYMBR09Q5arqI6VCjSlk9QYLyVIP0PI/3j37r3WU4iplq2SJw8DD9t4pFIe/MYAA5P+3/AN49+691K/h+RxsuswSgOSA63dVAHOmw4H+v/wAb9+691inimqXDIrs4YFGS9735so/I/wB6/Pv3XuhB2nJLXs2Ny5kFGbwu4EkkupwAkkvJBRT9TYWFz9PfuvdLXL9RZjbWQpJ6kTLgcisRx1cUaV5FkUM7Io5IX8XsDzb37r3Rk9h9f7Chkxj4ypnqs3VIss610Q/bNOBI4jTkD8nn+vv3XurCumtry5mGv+6GIxs2QxdVDSwLHGaiTxSA07TRPyLaVk9JNwDYc8e690G3Z/SG5duQVeVrqePJSZJqiOLJxTGeFKeEiIyrKeAHutrLe3J+vv3XuiM9w7ExZydJVVUbB6SjpIqfjVOk66xUKGBF4y1z6l/2PBJ917qVtOgXGUSvTxiZfEtkEV0JC86CwuCPqQb/ANf8B7r3Qh4ZpJXjbQsUVQHV5VURhpAoAUKeQPoD/vFvfuvdLKmqKmnopI4IwUWRI2YyHyPK76bKv1FuDf8APINre/de6bNy1y0azw1KH7ilgVpFdQFfWtlMTcX/ADxb/Y29+690HNNXrV0EimV4pNMvllkJ8EcaAlRMD+TyPqOf6i3v3Xuid72qIRnKusjlIVJTdHnGghHPpKWHpJ/HJ/xt7917oI8hWfxCr81LLHTMSRJ5HQ0gW+oCQtwq2B/Jv+b29+690kFmkyW4a3Ov4VgWnFNTGn1yJMykxTNGzXsDYc34FgBYge/de6UNJ4y2p5NCBSRw7FZGF/GRe9r83/r7917pe7UmiV2WWV45WtEkrG7+U/oYBgQP8eL/AOPv3Xul9LrMsdTNGamNwtPruSxlMhCPKpP6b3+lvfuvdK+joop6Efcwho4HSFIJIIZEkLfR7SBjZbvpN7i5N/fuvdTMNVzQOceF+3p41ZISYYkmKs5RS8wBBK6bILCwAuSAAPde6U8UFLDUP9vVVLVMehKVy7sIXlHr0M31Y34/BNwALG/uvdN+Vw2PNQ1TTSzSRgCSZ5k0zuttMk4U29QcMoHP6b259+6903V+DoYKWOtkfiuNoZGRo3KqB6XUE2tyb/kni309+690401VRQT0tP5BIsKRpBoisGIAPkZmH1HI+v4v+ffuvdDZhsxQfYxASmaohCcuLIpuLI5e/I+t/wDYf6/uvdKWqyAnoZZSPLLFFJIgSSNVjUKNTsfzwOLC49+690AO589SJPNLBLKafTeSKOYl4mItJIuq9wSP9vf37r3Re96bjgpqbyY+sq5DIXMiOWQI7f6lR/Ztbm/1v+R7917oCaitasBaZ2duSXHBN2JuoI/4j37r3WFEUmypLIvBLadR1X/JH/FPfuvdCPtukw5X7mrlkkiplMskAjUMXIABGpf62+v+w59+6911lcrHlXUTzRQRRBqenBgjjYRk3VSAvJ5+tv63B9+691hxeOrY5XlpjpK2KP5FCGMAENZQLX/pz7917ozXS+5dzUmepIaCeZtLpG3iYKEOrlV1A/nn6kf0+nv3Xursukc7umWXCVFVX1VOQ0fnSWdvHJHcKV0Di9h9ffuvdXV9PYepyFJQ1lTKr0s6gJA5Y6rMDq0xkAmxvqI+v9fp7917o823dvQNTKgp1VRaMykAFkDHglbXte/1+v8ArW9+690jt9dT4WWiqa+SihleRJfKCg/cjQagpkAJ44sL/wBeSPp7r3Wrt/Mg+LMucrczufFYOvFbStK4nipZYY5VK6lW0ai/p4BAH9OTYH3Xutd/NYWpxNfPR19NLTTQlopkm9LI0d7E678n6D/Y2+vv3Xuk7T1UAkAaEoquZCkkiRlmjJGsPb+l+P8AW9+690a/oTvLMdZ7xx1XtXJV8eLZoDW0xYxxict+4bpp1LzcEWJF7n37r3W0d8SfmHW5kYgxZaVqvx05dA5ZWThS2gm4A/qTb37r3V8GyO0l3BgaKsM7tNNHrBuQjNpHNwT9ef8Afcn3XupUvYmZx1fHTQfSofTFLNOqqsSm7yO5NhxwPp/X8+/de6lZLu2loKWWJplqshp8bMsuqEMRdmuCNQHHPH5H49+690RD5AfJmDAYDKEZCNZamOaKEhWLliuh0Qx8/ki5+n+9+691SnndzV+5s7U5hZ5CKieR2WUvMZAw9cSs9votrcHg83Nz7917pQbdxtRNIakvLAB6gzKCkpka4g9FjYf15I+t/fuvdDlh6mWiBppKlHCqAZUGtEEh/Rzb1WP+P+t7917pTY7KUVDK1LUwjxPIrmaA8mJefJqA9NiTxxc8H37r3TTnMljq2aSCM+Zw8kqOGYFr+lA2lv6AWC2ueTcH37r3WLCokarG8N3djqkeICbTpt6GNrj6882/1j7917pQPhacSUkpjTxM5Vh5dMgLG6lkAv8ASxBsB/X37r3Rktl021paWCF8hHJWQRxq8JYr+4ouHEjHT9OCPqR/vPuvdP27sVg8Zjkmoq4NUzaXmCjUFU8rT+S5HIP1FrcC55v7r3SEx+bqGhlj0lVv6YgymyKTc3UDm97c/wCve/v3Xumisjqs2lTeMmlUGOSNjIdUTiwkD6rgcc/j6e/de6Rldt9KalqaZHrIA1FIIYqSZ5DKxXVCrciyc83N7/T37r3QCfwufHSVNTUiRwHIgEEiyaZGfSvlWPkW54t9eT9D7917qRjMpk6d4y/lljVme5BszGS2lhe/0II5H9Ofz7r3QlUG4qyqMahhGqn0nxvqsSGu0jcXtccj/Wv9ffuvdDht4rXwxQZGIyxvTqsEj2AhJPBsp5t9L/T/AFj7917oSKPZ9I+jx0STohClpGRAyML6gjDni/I+nH09+6911ltgUTrDW09Ak8lKxcUjFlglf+yjBPV9QCOR9B+L3917on/c2C+88lVDjxhftGeSWOMSCKolBPqKn+ljaw/Pv3XugZ2ZnUp54DUUhSoRljCTrZ5AWOmQi1tJ+oPBH0Pv3Xuju4DdozGNpoKpvuRSUwipVnKftqoGuMMbsRciwB44+nA9+690k89HFLHLopQQhVxGzBo1DsAzqL3sCVBGq3PP5I917oBN/R4uagmpGpKl5Jwj+WLS0oAJDKl/T9b86fxc3Pv3XuihZTYNBlpcrVQ00rrS6mlWZPU6G1k8akXsf1EWt9fzx7r3QA7n6ckmp6moRAketpRSmNfFoYDT6iSWdr/14t/X37r3RZO2Oi8ftjBJmo8vTVNdPNFKcTDCRJTqx1aJZWJsfwLj6XuPoffuvdF82/NUJPV1FRUxY9sY+v7ELMDJAWClle1iQQLfi9/pf37r3R2+pt/0aPDFLJeGMxxWYpeVm/VYAf7AXvf/AB/PuvdHMzOJwW99uNTmCFUkpigiVUDLaL0u5Fzc3/x/P9Ln3XuqgOzfj9LFuTKLQQO3+UzyRiBFZvRxocqPzf6XI+vv3XugIbrTMxzS0Sw1X8QjhJ8QV1McVyS41cCw4HH9ffuvdJGkzW4dg02VhkhqhJMqLAwVZVijDsfFqIuLnSxsQbi1/wA+/de6X3XXy67K2RIGXMyzaahpnWSQtMV4Ajve4DDjSBYWH+Pv3XurD+uf5l9X9vBBlkllmCxvPJVlWjiNyrOt+SF5/wAeR+bH37r3RnG/mB4/PYt0x+Op6j7KETtIBF5paaJS7mEgAcN9BY3H15t7917oCuwfmlFmsfXPjac0xq4U0xjRCyy6FZxJ9LkcWI/B+nv3XuiHb87em3NVQrM0+s05SVvKB5dV3AJvYfW1h9eB9fp7r3STxu4p6mfCRTeSaCkkjmjhEjMAY2BKWPAJ4/17C4NvfuvdHljhWfYtNuGpWFpZTGYae4E8EMQ9MhjT/Em4H1/Pv3Xui3dl7orc2wnyysVo6ZYYXjspRIv80kiLcITxe3JH1uPfuvdFPkzonz9OKh9McbheASqg3S5B/rf/AG/P0IHv3XujRbDy2Ojp5aa8M1FOFdJDCFmjqYQRHaQC5F78Xtx9PfuvdGcwPYFXR42CjirxSspDSeXSsQVipZgRc/2bgfT68e/de6VMHaGYyM0mPoslUVRq5UQKzkUhZRpRF5t+Da/9f9t7r3QZ733/AFlDLWwV8UjVNJZEjVlZ0dTdWHh4I4sL/Q3/AKe/de6BuLu6uxs86UAqImlUuVkU2WS41sA4/PF7fQfSx9+690JW0/k/m6CejMk8yR07RF/GTZCXb0g34IJP0+v+tc+/de6PZsP5a5J1oYo6mrnhYqkpjeQyLKzFlLr9Prx/vrD3XurVOkfkVLnsZjIYoK+LKySRxVlPUErTinS480ZH5/4Nxf8AqffuvdWa7K3JVZHGxy1JCqFDNq9a3Kn08i9zxb/Y8cX9+690u6LL07QMJFVKlm1K7BRwpOgD68m3+uPfuvdR5pKWWcyzwB2LWkFtUTA/oZbgc2vf6+/de6caQTLR1kdJC6xMj3KXZ9LCwIVeTpsb2/P1/ofde6KNX7tpKnNV22aimrMd56uorBOCsQjigcxVAkZrKha1+TyD+PfuvdDL1Nu/aqxZKKnzuKWvlaakp3r3gkkVdOm7Bj/UE6hx/sbe/de6cN57B3BX0VJlse5yFWJhL9xRsklNLZvQWC34A+g4vz9PfuvdNuE3Fu3GVjbfrcTMpnA81dMpiDrp0GNXY25B4Fh/h+ffuvdCNgNl7JmSqNXQyUFS9QiVCodQqJ5BcFpjwbn/ABHN/p7917oMexsRU1W78NtHb1UMZSKY5shIjRaRSo4E6MIRc/43+pt9fx7r3Qpy7b2tSUskVYYKuqSAQeeVo1RdI0hGVrHn+vP4/r7917poodmYxlgWmoMaKV5BKVqnWUyFfVdbcD/D/b/6/uvdTclTVGNnIo6PF0lG5EErSgvLKLadaAHg/jj6e/de6w1G3Y8jHJSmZEikhYHxqxvEyerQWA5uT/tvfuvdA9F1zV4rK1SpuyurMKpvT4pkkVBI1ixaVgb2va30/r7917oB+6KTI4iliqHkdMe1XHHWTQmWN0pXJu4eMAm30/N/fuvdJbaNPtKkxWXyG0d7VkuRdfA1JVO4jWVhZ/DBPZ2IP1IFuPx9PfuvdL/YG+N2UFW+0qtlmq6ikqZqesnmgkKejUJWRv0qo5I/Fj/jb3XuvfxTePh1/wB68D5Pu/uP86un7373wXvf/NeL8/14t+ffuvdf/9ezdKmWk8MDwlW1NJCJSUUopLBlC8MbkkE/k3vf37r3UiasWZGnJCnQrAsiBWktaQl/rr5AC/QixIvf37r3TdH+/PBHPHIaSNo/uEX9tpYtNlCf0IYH0k2v9Ob+/de6xVMLxThYowKVwDGJGJfTpFtdx9fxfjn68ce/de6l0YhWV1gGnyxMZOC0SLqswCcXa/IP9LX/AAT7r3TxVB4licRKZCml/p6lPqVv9sB/sf8AC9vde6ieUPGZizCKMgLCE1vGxNiUY8/U3Fvp+L29+690u9tzhKmGFYfumqQ324cAFSy+O7yryCCCTfk/0+vv3Xuk9l0ENVIZVihnZponi1vH5lUkEAn8D+n5Nzb8D3XugsyWRoaGWQvIRGEbWdOkM0gCrZ15NrWP15/rzb3XusW2Z4snm6GBKnVra8lKJGIkiGkhzp/p/T6f4e/de6ru+fNXVUm56ipxdR9tDUBKc+F2808UGmOWnMLEaOR9fofr+ffuvdU+9hbrqFiocNR4qGSasqmllrBU+JhDa325C/Qg35/xvz7917oGc5jPtKCeoqK5FAU1QjYapUIJAiD2v/vFj7917pK47cFLXQo5pXNbTLI8dXCiIFZSSqAjk3/pxz9R9L+690gs7EtSqyIXjq3Ms04liAZ4ypYsD/t+fyf6/Qe690B+5s1FBTsfujFI94iVAEjorWZnJ+nPP9fr7917oEq/PJPKUMqxXGhmCgeUKLKHIH9P9jf37r3TDVZFESRSLRuRZ4iqxkDgHT9eCT/h/T+nv3XumHM1sIp6VIKqSWWRH8iKlxGdZ0gG/wBdNj9OPzbj37r3SapBUCqgIDM7SLfV6io1X1C/0/H+sPfuvdW8/ETfuIipafB5ieHHTtIkbTSqCrBybEhh9SCP9jb/AA9+690ebe3QTbjxMm4cHURgpNE6VDMrymJvX5Cy29H1IH4/w+vv3Xugh2b17ufaG5GiqpFyOPzYlppW9TrARe08qufSQRdePpb6D6e69021eWxGEg3NVyFoZIZ5sSZQxSWd78xpqseTzcCwPHFvfuvdBNtCnXK7hGXqKGtqaOANS0zyuwWOocX8x/wUc3J+nN7+/de6WG7MnTUENRiqd1mnq9f3z3tGadL3kDj6sp9X+I4H09+690Wir8GKeqrqF1r0eQOytwJlMltaoPxwPz9OffuvdJPO1ujFkPElJHLLJKjEjzws41lQQRfm55vYf4+/de6L5lXlqHkdakuwK3cj0sh4H7l/6c8f4+/de6jTItO9LDCsdRNaKYTxyFh6RcrKT9Pof+RD37r3W8T/ACG5JW+IX7zoA26MiuiJ7gAJEdHP4B/p/T/WPv3Xurv6dAru5kIdtShV49Osg2P+H1+n9f8AWPuvdKOWoixUESISZ5VYvISPI4kThQRzwb/7z9ffuvdMjSijAnrI3lZhq0adcgZl4vbn8fn8e/de6wSZlgltK+VQQiEAFAbkLpH9Ab/n6/X37r3UeleZ/JUVDNcAGRieRclggJ/A/wB44Pv3XuuZhpMoyMI5Doa8hcAFyWKlkb6fT/ev8ffuvdZ6nIwQyrRY9vIykEyIgOmPxhXUOeBb6G/1P09+690lZ64LVxo9VLd3YLGjMREytcSOq34P0I+pt/S3v3XulRBHUTxqkkmsTOpjKg3VSP3BqPH6r2v/AID/AAHuvdPEW36GljaeOaN5J2GlXfXZiRrLKD/W/wCPpY+/de6xS0SuQTKsv1jkjA0hQRpVSBb6nn8H37r3TZWUSyMtOtOs8kg0Kjorp+Bd9QPIF/8AH/WPv3XukXnNgbb3FRVGLzOEpJo5o5Y3GgceRNMpcg8E34PHH+xv7r3VP3yg/ks9Mdy1GV3Jtmsq9tbnrknaISgVFNJUzC6tKwF/6BT+Bbnj37r3WuX8yP5P/wAgOlozW4jBT7swtHC7rW4eCWoExVQzpLYEi31H+9e/de6pfz20c5tyseiyOJqaWsikkpp6aWCVJRPE2lgUexuLc+nk/wCAPv3Xuu8ZS5VBJNCkkQiVDUol1kEQYGQ3Iubn6i9v9t7917o0e3+14dp4ykooaciGopfJ5fV5BIqBCS6jk3Gr63+p+vI917o0XRvy5yWxcticvTZcVNRj6lasUVe/lVo5Y2p5W8r8AqpHjN7g25PHv3XujQ575hbm3/l8fm03I9JPj4JY5YVdYjMZJjJDUPILapFDBSxuQePp7917pdbc783Nmq+GWXJTuIDFJPM9T5JG40iVmLG6kcG/0JP9OPde6OH1pvHJ7pri8GRlpmjAhMRf9qSOWTiZEYk/1/2HP4t7917pQ9tdTdh7ujiTGVdcYJS6xPTmRY2VyHBYA8+lSP6/j/H37r3RX8z8Buw9wSffVte1UtNExqT5Zk+2jkJWTUDf1WGr83BB/Pv3Xugm3P8AAXMxyLTI1VVWWIwAs/EpYJduQQNPquPrf37r3SAqfi1ndtTwx1ME5jgmkp430uImeOMakZubHUTzzz+ffuvdDNjuntr0ePoZZsbl6PLtBTyhxPppZpUZxMxJ5UWC6R+SPxb37r3SpwGUm2e8VJJPVyFSWSOKSRkkW5ZF0m4DE3Df7E8XFvde6E2j+Qk+FwtVVJTZKCKidpoYHDTTXjYiRYza2m+q3+B/1vfuvdZdmfM+iyNdUPnaKrpIBpdtSS1JDs2j9tkva6gEi31uLcc+690Ph+Ve0MlLiosPl6ilLK8lQQj61aByqUci/kELe5F/949+690MOP8AldtvH0okpNyw1U9TAqSQNF41iZbGRYlTkNYDVe9xcj/D3Xuga7l+au34MNWTo4qb0sySMGjVaioUHxm/1EYIBuDf83H09+691rad59wZnsjfFTksfDMZaet+5md5DMNEtVZnW/It+kAMeLW5v7917pgytVkKXKUs9QV/cpoKqlVnJidZV8UxkQ29I0EEWBubj8E+69087uw8ybcpdx4CojjppKMT1FMxtRCqkjtOWgPBIPp1fU/Uckn37r3Sz+NPe9FtHdGLw+43EmI3DKMdk4ZpQaGhRpPCtSqmxHAJ+ouDyLH37r3RiPm38YpoMXRdkbTL5rbGWxwqRVUirIKQyBJ6eMLDwFKknjmx5P09+691TpkIavHVPiJeI+RlZn1WK+RiV1NyAPp/vAsPfuvdGM6Q38NsZykramYTCn0A0hKlJ4tViHLX+ig2/I5P4N/de6tCocrBuGl/i+JxKVtJU0NTMkYVzHQyTRjw6nQ8hCdSg34P0tYe/de6LJvyvzGTysH8Uqmo89hpYoMDPRyLSCCOmZZpYlqUCkCQ3vdjcmwBuR7917pobqGbufPQbhxzz1tZQ+VM/FXmMZBJECVMbxyqG8w0iVwQNRFhY/U+691ZJ1x1PQ7F2/jUqEhRoqKSUzCEahNKRaAs310XIJIB+twOQPde6XuOzUNZUV/2zJBQxPJBDKyjUSg8csihvoVIGki973+vv3XukzufJR00ulKmGeGKONqiMEN45VGl/wB17n1fgcf4gnk+690Tv5GYer3Z15nZscZZ/wCDmOvejcvKtRFH6isaRkWK/X/Wt/Xn3XuqgsnM1YlSrLHT+FG0xvGi8A/QWAsf6/m/159+690ktZAiQMSt9TLckalOngN9P9YWF/fuvdCv1fB93uGniDxmOnLSupDyOCADwT+PVfi3P+v7917oyG4tuZOgkhnqoku0pkA80JJgY3usIJk5W31Xn6iwIv7r3QYdn1tOm3RFT6401Qr5ZkdpArgq0YUgEfhRcWsAQbEH37r3SI27FRVuDx8LUmmp8bhqiV/JG6BmkjMaqRyAR/j+D9Le/de6Y8ljGiLimUmLUBq/tSS6tbjS9yAbn6+/de6hweKSKWNUk1qwLTmVV0qTcoi8Dg/U2uBa3v3XuldgYJPLEtXO0VOZo2aaMo76QAI0BY8CwF7f6x5Pv3XujL1fcVHsnrvcOMxzSNXZOmajpg5VNCyxmN5FH1F7k/Qfk/X6+691Yt/Ix6+TKbu3x2SyPNV0brjqS6tJEsjgSyGZj9Df+lyfzyT7917rbeO4fDi6enroNRk8WsJeNTJddBKCxUXUnixP1I9+690Rv519YbprqjBb5gEDYPIY+koGdEMrR6XaVv0824K+snn+gtf3Xuq46SOop6haQKaSIRr5I2WIs/ka12IXnizD+gP1Hv3XujF9c0MNZJFFBqmkjX7eNXU+FiZSyTiQk3ChrE24/P04917o92xNr05poKaSKKoC6S/jK6VIJV/WRb+o9IFuOb8+/de6MRitnUtJAz0yJI0jxXjgXSTGR4kWaJRxa17km/1/Pv3XulmNukQGJoaeJ1QwqUQxSya/qzaWP+w5/wBt7917oO+3t5YrqHZlZPW5vHUOVykEiUBmIDROkepWkdBcNqNxyQfyePfuvda5XenauWz2fzWQyuXqK792pSkqKOEhahZF0NFqIF2tcL/gAbE3Pv3XugU2numCsxtRJTuy5KgQ+COZFeQRoB6J0YaS1vTcqT+Ljj37r3QuUW+qiHG0OQieoienp1R6SV1YCSWQmQhZtRABJtY/QgcAAe/de6l09VkZ8dNUxK8c4kkkglWo83ijdzIQkDAgWva4F+D/AIe/de6Vqbuz9PFRQYuSfyvBC0vk8YkeTQEMnrPIA+obgfgc+/de6m1G6ayKqpKmtmp5pFUIaZ/H5ZZANF4tHJ5HIuRe4HHHv3Xun0Zuevxhq8lVpSQtUvCEZn1ywkelJFY6QFBtcAX+pvyffuvdJHLboODk8dItIgjllZahzo06lBpwrqwDcfgg8cfj37r3Qt9fborspi8lUZiOkqMEiU7PJAaM1UZdRqFPe5Y2P6rEA/61/fuvdA/2HFJt6ufK7fpKuspaioDwfcyM9kcmUf5qyEqfqbW/2JPv3XuhX6r+SsEeOfFbioVvUqlLokMQQm/7iuWFyPyE5F+bX5HuvdJnsbBCatfc+25WgoTqnIgkEcaTzN5BFGiD6n+p5AvY/ge690L3RfyQwu1FXH7iqZKiseTTLFVSNMiRn9v06+C9jcXuT9eTc+/de6OLm67a298dFlMdUvGHpowxADP4tLKkQTmxueSBf/Ejj37r3RSaqap2tU1lHElTTyUskhWvlUr4GUmaGZWf03fhAOQLi1jyPde6FjpX5O1cWRjw24alno5qnwLHJIXjiWwQssovx+Tzb8XB9+690fOeqo8vjv45h54p3dXnjeCXSGKrdkZUtyDcEn8/7c+690G0O+MvSEVNW89MItY/ZkkZrlyVXUTbmx44H1/w9+690P21+62jhiaOoaWV0VUgqpF8moKHLkk35vYfj+n49+690ZPavcmLzFMFyKq+tREY7jSjAaQeP7PB59+69041+0utdxVk2SWKOmzFVTfZiqQkOA7koVZGvZSR9f8AAf19+690UDtH44dwT1P22yt3GpxnmqHpzUyyx1iRyG7wyMnHjDXVVv8AQC/v3XugNynUvfXX0EUsOHqdy1kMckskkZeraEOC7/a08zqpNiCBfjSfzb37r3QRYur+UW2s3Jk3weeyNKtVFXimmZQ0yxIImiZI2QIGHJRQbXsDx7917oaqDuDdWNrWy26MbkqOJWWWfDrjK+nCGWVFKsNLwzAa7qQ4Y2uQbn37r3SVrvlLi6vKvBS7UEtJJPXCpOTyNNj6pftV/c8NJENYW1ralAvcAWI9+690J21JdudgyrI61+3RLCk9K1dGJaWpgYBw8cykcW+n0P4NvfuvdKTM/HbK18Ej4vK4usgqbOskrNAF9QKrpuQrafoQOf688+690S/5a/EPPVnWWfaerjlWDHT1cUEemoSQrCXN2YDkfTVYcX+vHv3XutMX5E01TQ56TBDQsmOeoikhVr8U50soH9eP9e/19+690B+0BUwVSGOUrE12CqTrVn/qoH9Lf0uPfuvdHX6c6irt2TRVpD1CysnkVYvIiEyagjueeVFyfoCLg/0917o8uT2IMHQ02Nx0NNCyxojpHGHYrp/cElx6jfjnm4/w9+6905wUsWFw6CkVyQHkqFpz4yhUs1nHFwbk8e/de6JB2JkchV5WeSF2kBqJhFHHrdGOrSwYH8jm/wCL/jj37r3THtZDHWeauglmsFRVdCya1Q61QN+L83F/6cfn3XulDm8hdqdMfFGshcqXa6tydViL/QDgD/eCb+/de6aclksklPTQVUrSUwPkRFlLRUxe7XEd7hr/AF4/2wHv3XukkuWkeZDV+QBZGQSDUodL/pNrXFrXB/1r/X37r3R//i3isLuCVKgDXVwyrDTQRoQ7yykhCFbgi/8ArAC34+vuvdH6zG0JME0v3VJJSVMMS1AkVw6PS1ADho1XgFTwQbfkixHv3Xug9XK1BqdEhcw014yGS4ZA1yTfi4A/2Hv3XunatzUrEvBKogWOR6X031sgBQSkDnT9B/t/r7917oM6uTIZSaZKx43ckp6bKWAPMbAC3AAP9f8AH37r3UWfFRmOFfPphb03QlCWUXIFjcAfT+n+8+/de6ccdCjiSQqRTU8mgh5fUVUGzqbkgn6/19+690plq1mppPJCrEKY4ZiqswjcWRbkct+SePx/re/de6ZKbH1MqxQPTTzL5WQyzxgFr/UC31tyAf6f4e/de6U9FsaERSVs0gjeCWFwiep3DNqZbi4AA/3gfm3v3XulS0dIzQmBRCYQqkliyRhfTI7Qn6ggXHHH4vf37r3T3T7ZMsxqEdVgkXUJ2AUyA8aUjfk83/x+nv3XulfjKSioWCQgRM0aKrBkcSvfTpkjJv8A7a3+Pv3Xul3FjqY00tVVz6JIoNcUKQgCZ7nUpF+LXH1/Pv3Xun7G7T2TWUT5HcFXUTOhWSHHQD1Tsyagskr8AIeGAPP09+690C279kbdy61Qp4YkALvHGIiQCTdNSqPoP8D/AI+/de6KZuXrGpjlqTTqYwZlaORgypoFwyxtb0/635P+8e690k6fbeQo6yKlLmOYN5YlAbU8dwzEj+ptc354/wBf37r3QnYSWSCoieWQFnGiSCJjZQnL6tP0Nxz/AEH0Hv3XuhipsvjXxUaxEUlZE3CM51Mx/MhH45PFifyPfuvdJ7I10tfVUtTWIXKsiQu4RUMKKRdz/aF72Nv8ffuvdY6HFeKqgloo4KqcsTOpIB8Xk16UAP1t9COf8Px7917oMvkHmYosZDGxmgmlssqtd5I40QAaSbX+hF7f6/P0917oisFBWU4mrqMVFTrkaSdzGFZI2b9bFQeLj6nkf7D37r3QkYWsqKOqgrZHd42iV6d1DLGk4I1hyeebfQn37r3RmNsb6yEQilijhjLKGWNwC7yIB/ab6X5/JHHv3XupuezNbnIpA8GuVZNTJFpCozLfRrX6jk88/wBPz7917pH455qesWnrlMb2WPklIlkLFi5ccNYWuT9ffuvdBP3BuqTb2Fy2Spa5YHMM8AmVgwdACCpL3uObLa1rHj37r3VKu58jXZncFbWSsX80zyK6EEnVISEJNx/U8Ae/de6eMbFEYkQFg2ltWoWBe5GhiByLgf7H/efde6WGG2tkaqaCOJSmt0ZAGcu5uWQgDn/G54/2Hv3Xuh02fsLcMNZHKYWyEb3hrcfUQmWExyHRr1MBotcE8+/de6WNR1hW4unnyVLtYzfbS1ImD0sv27RyKQFp9AJ4IPP9D/h7917oCqOam21nA+Up6uOJq5WqKJU0SGm4EkSeW12u1hcD/W49+690dUdo7QyOBwWHraBY4KJUWipsgilzAynTC7KSbH8qD9Sf6+/de6WO09w7ajlfI02FpIKTzapSuqWtiiMYi0U3puF1X9J/FgDYW9+690LW1+yIKOtfM0dQuLx2KqTPQSV7Bqn7iFQiIi8XUEE+Mk/WxBuffuvdPe7flVgcziJ8dF9rmqiii8bRweeop0lljVBK1PEAomaQAFbEAL+fx7r3RUakw7vyUlXlVWSplYaIEjI8QUkMAEsPyb3F/wDbe/de6eqXFV2Nh1SUnjhYmKBkjHC30sB9PqP95/Pv3XunaJR/DlqZI1TwS6YFRVJldmsC1uAB9f6n+o9+6901wVZlqy0c0qhpTr1oI0bRYsFRv9SeQRz/AE/x917ruvWq3DMyyVUUumyU7y6QNJNiGC/X/Xv9eTwPfuvdIndsE+1sHU0bvAyVChprFRJbk62JHI4I4At7917okmahTNyZKeSaCIQLNJ5VKJGRB62uWIuQCCQOT9OPfuvdA79zTzCORKcT0qLJEEkTxwTuTzO6f2gONChuCDckG3v3XusSukNMKeLQiqdSmyooZjydNhY8gf0I/F+ffuvdO2OV4ozUyeRdTkI1holkRLmIGx/HJF/8fp7917pUY2qWWr1vAEZlLuouRrtZHTT+eP6kD8/X37r3QgNUx1EcAjDG8IuVJWzoeA1j9QQTe3Nx9PfuvdK2ikqGjqWlbyNHDGyU6TMF1FQpsv1NrEg3+pN7/T37r3S7eGn8WNnpwsVTMAJ4FQ2QLGAJi8moAEg/43BN+ffuvdSXpmIdpG8UQCGRYSA0lTq9Ekf5utgRbgXPHv3XusuYpaZYkkmaYyt4jJ4nvMo5JLH6AkfUfS5vbn37r3TRk2SajhiSR5kjjd2V7hASLRM/Isbrc2tf/ePfuvdMDVlNUxrEzKr00WmWbxsBKeFBj0sPVxa1/wAD37r3TpTbkioqSegpTNIrxuIpBrMiMqh2kmAHFieF4IBB+n1917phqN0VM8EsKVFUdcfjk0u6BkbhkK2F+fyf+Re690mo8dl8zJNS0kDwwsFh+4kmYKAo1nWDe4+h4I5v7917oPN+0mKxtCaMTBquKTRNJE4dXCgXCqbkAXP5PPN+PfuvdBBCpeRW+3KXB0EsCDGD6SV4/wCNfT8e/de6cgJY2DI5YlRc2tZQSdIC2v8An6/7c+/de6eaWsqYgIo5LeWwb0ghlLC4IsTfj+vv3XusxM9Td1ChkZ9IIQh/Gbknj0iw4/of9f37r3Qr9fYps08Jq4JPBUt4lRWCBmtoBF/of6/4cfX37r3VlHxs+PjV+7sXFNFRPD5YKgyxsXBhKnVFYf2lFj+fzf62HuvdXVYv48rgcpg6qNoKbGSGDWjyKNAlVX8lgvJANrW/H4v7917qx7rLAnHVdBQ01QJIqenCxSRqULxkANJobUAbg8/j62/p7r3R/wDDUMcWLilZlRRCrFvGzFndPUZFX8gfT/ern37r3XOoCTI0TxQtC3BLhivC2sjHgEj6jSSbfXn37r3RSO/eucLubbmQpWwsNQJoKgqiQklpyhjQBpA3HpsNIABv7917rT4+dfw+yu3MxXbpx2IaiimknnqII04ks5ksEC3ut/wSD9APfuvdU95PBS0ZmSfSajz+IoIizJZgvhAJ+pA/pc/05I9+690uepduSZjc9PRSh4nMsEFMJI5lgjqpW0oKg2NvyQARz9QOL+691fZ8QtkZLYe9dvU1SabOR1kXmQR1D66dzbh1gJFgALD/AFiQD7917rZl68NTh8FS1ppmqhJDDJ4oyREpMQIEiqBe1x+iw+l/fuvdKjIuc/TzJTAwVSxMgKggxhgSQhYsPr/W/v3Xuii9jZndGxI5JqmjSeBWmfzia7aSSWDJcW4PP0P5Fzx7917qqztzsPK753K8VLPPBRxGTTSB1WKVmPrUpq+l7WPB/wB6HuvdNW3cZj1hArg/kiiLRxM5BjmkUatDFm1H6WPI/wAOPfuvdCjt2GjhCgs/idQCAI53jKXKhS3IZvzb/Dge/de6WZoIFkgm1yeNGQot2LeMuCUZSx5ub8/n+g59+691kroHpw80LD1uV0tby+OX02k4F7fUEAcf4+/de6bKfEpM6GaZo3jXUxI1BFuW9JU3Fyfz7917pZbfxkVTPFTLL5xPPHGhkkeNg3AB8h/Sv5uLD/EWuPde6E7ObckwNEair8DrqUU5heOQgqt/SHNxYj83JP0IHv3Xug9ps1U1Ot6R4ljpHDzu0yQzMCdLIY1NnBsfpY3/AKg+/de6d13TUtCaaczephpikdmVV5CgA/S/14AP+39+690s8VUQDHozSMk84Y+JRqnAU6vSFNz/AI/W/wBAbi/v3XulLT5IUlJWQrCySSBSQNP5YWiKsTb/AFifrY/g+/de669eXiip6iMIdLpBHGoiMpYckSfQfjn8n8m/v3Xug3PXGIw88wiNQ1XWPI0hqZml1F5NQbyGwupJH9LHj37r3UF9l0tLMJGf1IS55QxhG9N3H15PNxx+D7917qdNTUtBHFcJKsYGhotLEhvUDIigf0+v9P8AH37r3SqwG4aVQgpyVcMsNpBeGRSp1FL8Hm1wPzz7917oecFm9SQQsoJZE8kkrjVZT6PHe9uCfoP9cm9/fuvdCpTgVMASP9x3UeNIyNTMzjU3HPFzb8/19+690FO/+tG3GxURxqspKzo9maP6KWFvqRfUf8AePfuvdV59sbHXrLd5o2qvucPI0aS11HG0wjJ9YlQvzYXtYe/de6EDYO4MNVtDHSSTtTxoUaeeZYkk1/2gh51fUabf7a/PuvdCHlQiq6UkjSM/kBFyHKSDWEeM6tOn9RbV+ABzb37r3QQ5jF5qL7gx0n8QQKZEmkh0CGxt4kNyDpBuLjn+htf37r3SUo9s1JEjTw07xVchZo44VEw12Lq5tcqx+pXg/Tn6+/de6fo+r4K6mkSpoaYLUEq5TSrKLaY5ET/Ur+QB/W/9ffuvdE/7y+PFVNRVKR0clzLbzBFkieMjUkgJ/SeCFAvzfj37r3VSXaHWmc25kKsxCUwRyNDJCdalgGDCyrYcWNwBb8/X6+690EuE3nmMLk/BMs0bq+tpJDo0mAARWIIBsLn/AHgHge/de6PHs7tvK12LhgxuQkbJyqiyxhwsV1QryW/p/T+pPH0Hv3Xulzh9s7iyMy5mpqDMao+XSXVo2lD2KBQC3AY2N/8AHn6H3Xug+7Q62yWXx0lfQwS0mSgMkaSwFoKieUMVVR4+Sthc/wCv9effuvdFgbpbde6lbGy46V5yVjMmhtRPqvriAuTyfx/W/wDh7r3QWbo+IXY2OjWSmwNSynWwfQ+uRUlIB0tyLC1xzf8A1/fuvdIil+M/cQed02zkfEqagixMjOCL6kHFwbcX4/1z7917pUUXTvemHWKAbYzUdM3kMYs4MhmXSyXS3B/UBcjj6e/de6w1XXfbVOGlyO286sKhQGFHUEyEr4/IGA/JsCwB9+690m6vaO6sdJFLX4fJ003l/cElJNpIRjpXWfqL6r2AI/N7j37r3Sn20mShr6ZSHEYlaOoHjaN0AU6rMw4HI/23v3Xuj07d3bNidrU2BlhaZPAqR1XkDOqunlVZGbVe5I9NwOAeLj37r3QBdjZGPMPUwyvT4Wnp6OSplbwqrVlYhC38cfGqWwCj6C3+Pv3XuiS5FQ2UqNMzRtFJrMurSTdr6Sv9R9bf4jn37r3RmOosRksx9vT0NTI3kmREgsWM2k6TcgWB5tbi/wDXj37r3R1Kz479qQ7Jps8mIjSjarnQV0b+SpnmW2iDw3N0AFywvySPxc+690Hu3tg9iQ5Gq82PqPBFIHDRq0Tcc3jtY6rk2+nH+8e690KuO+Pmez9VFVQrWSrUqZZjVljI0raQ6Ozfq08Cw5uRb82917oVqj4PySbep9yv+5JNK0E1GtPaopSzWVD/AFc/U2HAsffuvdN+3PhNDUVYDUbU0flcFahH/UmkqASbkvf/AG4/1vfuvdGg2Z8S48HXPI8SpTxPGQJI7WvGNUcS/mxH1/Atb37r3R4+uNi0205aZhC0VgpLldWuM2tFGWHAFib/AOP+3917qwDZGercdSRfb2/eddAlDWZwvBI5A+v+H9PfuvdCBR5KvmmMrMhiDEyoBcWX9ToRyDf6D37r3SqpK5qmNliZ2ARmiJBDlrkovjfnn6X/ANt7917pZbTqq+iM8zNIssdPUSCKRA8evQSVZz9VPF/68f09+690CW5MRTbnz2cizW0444KhI6aono6pqeYpMoeWvp9PLAseQpv/AFBA9+691Xx310J3bsDPzbo2LUV2SwENRTHFV9I6PX0FG4JMFdj1I8qqDb1c3Iufp7917o03xl7/AN54LCnaW/KPJ5CrQCox9VPTS0UhWQ3ennWX0Bl+oOrgH+nv3XuhC7V7jqs6aCkweGrIsxJX/ZxtFIssEkyreFxPFZSLmxubD/X9+691nwVb2rU7Ul2/uSmbHTNUpUpUGQM7KSXjYyIQ5W9tVmB/23HuvdPWz+tt2UdauYpdy09XXaXNRT1UjV09QQxKmKoc+kfi39P6/X37r3Qn5Gh3Pmab7eXE6MkHQmqlj00+oG36j/S/0H/FPfuvdKBKbcm3cdGMnV4yGjkjOtUijE4UAcRTfix5t+OP9b37r3SKh3hXz5Q08tM1TBSa2gitExN1sr6mtquPpx/gD7917pyx1VJlklnqXlxkgmdjHK2g+O/oW30BJA/2HHv3Xus8m4qXGxzzA0+QmiYJIYw06woB61lVfqbfkf7H6c+690ytuXEb6oZcc2xoKyhUGCSmktHPN6tJZIpLNy3N7kjj+nHuvdB3F8e9gZbzvVYbL7dlhqHnpqZK+aamiqJU0rUqGJszD6i9v6c+/de6TMPxjpsZUtk6TcWWrjNrip3FUv3EazKysFUG4VRbi/J+pHv3Xuuf+yyZbVf+LyafD4bfZ/8AKH4dPlt/x31eq9tH5t+ffuvdf//Qsslq5Kl7TWj0RHSCpIADWsn9B/W359+691OnXV4AITBCsQhlVLAxq4D3Q2/tAg3/ANib+/de6wpINSU4DVA1K0ayOAWbyFQBp9V+L6vrz/rD37r3Qkb0ocfGmITE/aM0VDC9QIEuYKqWNUMMrt6nKkM9z+b/AF59+690lEpPtpYpZlRpo7PpUAApa6s2sesH6+n+tv6j37r3WCqyFFN5ahlYvCAQiK6opcW8ug/UXv6f63J+p9+690nP4qofRpZg6FQy/tkT6iQGJPClfqLcH8c+/de6l47cEtBUxy0s7GSmPlNIrs/rjW8jyavoPypH0P0Hv3XunvOb6webkirsrRmjkhplCzwuDE8mkFZqqMH1cEagR/sP6+690XLf0mQxlSslVNEIanRPQTQyqI5oJfUojEZvZQfzYXB+nv3XulN1HRVctJn95S1DOcZR1AgQqsiloo7pIhPNyBf6nn/efde6p7+X3Ysu+NzT1WQrYoJ6dZ6WEosVOiEN4w0if6tmHJ/P19+691XU1LHW13jqqlat4KdzBI7EaCSSwZjxwSQDe9rfng+690id0UtFlpolhyEgkpVWGpj0AwP6AlpZWAsb8Dj8Hj37r3SSyWCioKWk/hcLhhKFq3WTSCguGksvN73sT+LfX8e690Ge/wDPPQvJNIqr/kwghaJAzKoiA08WH+v/AFN7i9/fuvdEX3luOeqqpIVcj9QZjHY2ZQQp0/144/rYfk+/de6DuOvRGWaZTJ6ykt0sPqLEj/Hj6f48+/de6wTVzfuCn1AO3Ie9gTyAgYW/437917qCTK12MtwCPQpOqw+vJ/3jg+/de6n03m+4gk8bAXjDAk6muQBp1cn/AGHP09+691ap0LsOm3HgKWX7dVqnghgES3jqtTHSs0bgXJU8/wCt7917qwjY2G7f2FRRYyvpsnuPDyM0tGGsAtOAdHld730LYhT9TY+/de6G7HUm39wQwCrePF166ixZykkk9OC2lvoATwCB+R+B7917osnd3TtNVV+Pz2IeH7FC38WpQ4tIZJD+8VUkGxPLW4/BB9+690iM3ndnbJwaY2CWJawUzPUzRiN0DvGFhBP+qB+puDb+nHv3Xuiw1FVmMoamuitVU9mjMqRtpYMwZaeP/Ej6n/iPfuvdZ6uhxWFwE+Yy0IjqJIvGmPkBUI7yEIxIP1J5H+v/AF9+690U/eOXqc/O9LARTwwudBWRiWsoXSbD8gc25t+D7917pI/wxqTxwCRpvKDqc6dHpXW6oD/rkH+tvfuvdJTJEU9U5R7FW4VGAW4uB9Pr9b/Qf61vfuvdbvP/AAn7q6qv+ItYah41ePeFetPGgv6DDHdpOf6i55/4r7917q/b7fxSwtFPE51XaMDlRYkoCf8AkK39Sfxb37r3UPJsz6TfVILqoNgAL3QK5t/sf+Ne/de6T+QqpqandzNGa5o3EaPMQoULpBA4v/vA/p/X37r3UHa+Nq3WSsyM/lZv0L+kJqv6r/74W9+690pKmdSXRNK06MBUf0dl+jAn8/Q/639ffuvdNVTXTzpHRY2OTTKzRysl1kA0nlmX8C/+29+690wV0dRDB/DMczfcuRJVygky3I06Ue/AH5Atzf8APv3XunbA4vxqBNL5alSNdRMvkGtW4Xn6lRx/vXv3XulZPJDRAfuGNYyXlaQnVJM/qTR+ACCOB+ffuvdS6asWVkkcloXBdkcJbyA2FinP0F/95PA5917rnUMGklaJo1hMYeUHgKoA/t/lrk2/239L+691AlqmOlYYpAb3WYAMNJPDLcfX/H/iLD37r3WWjDxy+QoWLqyyl76GbR6iT/r3/wBf/W9+690706GdmlkmEcCLqkYBdWkgaCOPr9Rz+P6+/de6gV2Ex2VhNLk8fTV1LKpRlqIYpg0IYjU8UoIuTyTYE3/px7917ome9P5cHxA7K3ENxbk6e2rVZp5pJZa6OhSGKSSW4Z5REAmqwAPA5/1vfuvdFu7T/kd/E3dRqarZODpNnZeeKRTTjTNjWlaEAPPGP0oL6rXHJJJ9+691Wpvb/hObSV1LVUVH2zR0bu09TjWgxmsU8jkuaYWPqTm4IH04/Hv3Xuikdjf8J2e8Nr4P73rze2J3dkYgWekCtRHSRdEvIf682uDf/Y+/de6r03l/LD+c/WldVQ1PWedyMNGsk09XjEeqgKKoDm6XJPB4B/2H09+691N2L8Wvml/FKGhi6q3lTtNoMbz42qjjeKQXDPIRaxvYAng3N+D7917q2zpH4X/LXZtHQbkzu08stbLJFL/D44vNNTQxsWE00bW51arg/QWIAvb37r3VnnVeR3urQ4bfXX+Tx9RRIkAnFJIUlfUyq6yBQoBVh9b3/HFvfuvdGxw/VOWzUc8sWHnpaesbmKaHwmQEBTI5/PA4/BFj/r+690z5/wCP1VR1lNLJiIXHiZFkQa1A/TeZVUkH+n+FvfuvdImo+NGNrYJI63BxzRTTyOjzU4b9X6liDC4N/ofqRb8/X3Xugw3d8U9vZCklmp6eOJ6SMBKSOHTq8JGmHUOCTwb/ANb8249+690HNd8OdvZA0E80cUApWaQqYvVNKU1G7x2J5J4Nv9ha3v3Xuomf+F20s3hKigSBcXUVtL4DVoNIS5PqdTcaiPoRY/n8+/de6atvfBbrDamIjoJcdDUVVXIkQqJ40knrKxQHEvle4WPmxHBJ+nv3XuljL8KetklnEW2qemqqSMEVtOqQ0zyNYspU/W/ABH1PH5F/de6TdN8K+v6KreoyONSTzrUaG8hAp53UqHSNALcEX+oP+I9+690ULvT4RQiKVsRTpJQBJJ5dRDOFA1qsSMP7XAta3v3Xuq6Nz/ErE4qknrqfBmCslGlkeMLLCvk1eVfwbWvb/X49+690Q7uraVRgo44JIhJV0c8miqDBfPTl9AhU/WykcgWHBP049+690k9m1MFZQVO2sjK9TDWRKNQmW0FTUHTB4xYqVufVYcfS1xf37r3SO3h0rurYM8WYjx8uSpKtBV01ZTwySwRqJmifWTYBkKE/UXBFuLW917qwv4rfJ2m3Dtup6d7LkjrKaspJoceahfDHSUUdL4li/dYnUgW68k8Hn6W917olvyn6jotqZ1s3tmZK3B1waqopVgLIysASqsOBYcG/5Atyefde6JtQVFY1WZ40jR1QN6bxlShK2ABH0tzxb6fX37r3VnXxt7RQbRrdr1kwjnWkmcTuzOzJ4iI4AxN/rYXvc/Qnj37r3Qab5yuTyiTzAhp3mli0IoEyqjEiQmUHmyjkW4+pPv3Xulz0dvyowVYmRpMfUvlqCopI2anndBkaPXeajqkisH4WQ6jyAQCbAAe691Yl2D3NiMxTwRbeTTLNSrC9PHMpmp5lYiZpVUkBmUa1FuAw4BBHv3XukVgNwZSvlNPUU8SUx8fhsAATANRmdzc6tABYW5Ym4Nhb3XunTcnhq6CSopaZ1edkgdmmMsc6IoVVBtw7D8C3+IN/fuvdIfa+Nlr6nJQ5VojhFveJFCyrEadYKtqiEggkHhVJII5tc8e690Q35g9IYnbLY3eG0KVIMNVo0FbQQqwEVaz3aZy9yA5ubCw5JAH19+690QePFvIGdFeVlZgIkjY6bmxC6bE2PF7D/H37r3Sw2VkTt3OUlVPFIsMoaldQHWRklI8hNj/QAc2IsCLAm/uvdGzTLU+czdG9OgeCSnEJWpmFQ8svJaWMi4IC8f04sR7917oGO+ov4XR4qGCnZRUSyF3QOiMFdjECCbcc2/B+p/Hv3Xug02hWRRUsafcRCZU1RQXAYrcq+oMeCT+eP6/U+/de6U9Fm4sMcrJHTU09XX0ktNTCrAnEJYESyxrNqXVb8m1vwR9PfuvdB61eIm1xeIyMuhtScC5P9i1v8Rx9PfuvdTKbIVZDNJJEixAMtn0KxA/1IsP8LW/qfzx7r3SYyuSny8yU087NGzLBKVYsYVcsUdFXk/QCxuL2HAFh7r3W6z/KJ6PoOu/jLiM+BSU1duOghzeReoRqeeWWUSPErfQk6NItwB9ABb37r3VgWb3dLS09DLUyKJnyEa02uQrdIBqViSdLAL9Qb8cG/Hv3XujQZumxfY3VNPjqmKNRLRyrGiaZWlnjhLU8sJH9GNzbgG4Nx7917qlDP9RbrXcdXT0WEyFY1PWywkx01RJHKzIEfxrGovZAG/VwbgWtb37r3Rpem/jv2Sk9HPNtuupaZghiqJ4WgvTavSQJLsTxdr/jn6ED37r3R86LrLJbIRavKy0bI4p7yvUKI4llsBHZjp4PIYckfU3Pv3XuhQpDT4yACqyNIJTO/jiWSObVCEukjxq4upH0Itb/AB/PuvdY6XdlB91Ik+MrIY6CmkqHrBTD7VoTqBn8qtYfTXYfQEXJt7917qj75t9zQZ3IVTGqNRR+eqhpY4JkkMdNGRA5lU30vZLpz9LH68e/de6qZ3DksjmKaZKWGeTFyVAaJpHYy+VQLk3tY3B5FhawuLC/uvdIrE5lMPkWx9PFDE1Yg8hnfVLLMjCVn+pYKGuCQwv+TawPuvdG52th8Jl8XHVVciT1cUCTGlU6EqnuZJiFIvpubKbi4sbfge690vXwFRR41spAKSKGRvEKARkzBZbFHjqeAPTYkNz/ALz7917pibAtm4WnoJCKylBM/j5PgjSxSORgSPpYlbEn6fj37r3TFUzU9VRRQTJBDXQOViCaY6sMjEksQBpueRbk/Xk8+/de6YId31D5RNsa4ayUxBo4nKzSF3NyZQ/pWwsARyQP9f37r3Qww7H/ALx4rJy5GmoBNjoUqIaTyRK2oRsPMrOebEi6tcG1vfuvdF0pa+rxOUraOOOaihMjwRfZzyJDKAxIaVb8BfobcE3NuffuvdDlg9643L4WXCZWoiqKilEYpKhmieHheY2cG/kBPpX6fTj37r3RX997dzm08mlRTxVbUVbK9WhSQeNVcB0RHkN9ZBuFFh/vJ9+690ZvovtGgqsbPhNz5COGWSOnpqWhqIUaRxIP1OACNQBsW+t/95917rvsnrhMBWf3hxcrVFFX1BLSiKcrAhk8istzYEW+osfx/gPde6WXWffFLiMtj8NXzyrDEyQzpNM7tI/pQSNqJHIt/T8k8m/v3Xujb7/oIdzYtty0DzVuMlpV88NIAy61iCszIh4H0AHH0Jtz7917okmYoKrGmoq8Gs0c0EtQ0qGJxGPHGBqha/5Ykn/Em/v3XujIfHb5AVO0q6DCbqnqZo6gxtGsz64y30kjAkuR6bn6/wC9+/de6N9vcPujGDcG06t4qGRDNNEkzHQ2pgFSC5B5ve4sfxx9Pde6CKj3FkNu0bNXmWoqJoyscjTSxPFGPUZNQuLi3A44IBHHv3XuhJ2h3M8QpQ9clHFUXjEkzFpHqIl9AWEXsHA+v+9e/de6FzC95V2JmlnnyIl88sTRBGcvGpsSulr6Te/05/2/HuvdGywvddTT4amzD1Uj03hE8rF1KxR3vKJA3PJHN+ffuvdDD1/3dtDfkTxPNAjoZAWZ0WUggxgoG9WoEf61rG/v3Xul4+F2vk1jCSU8boS0WoehCxN1hkT8E8kH6n+lufde6Rmb6upKiR6mOKCoSVZTKohjeOS6kLH4/wA6hblgf6Dg29+690SfufpqgzeN8WD21hqLctNVMkFbksShpzCT64WZRa/NgTY/7G/v3XugCxlHmeu5qDa+/wBLvXS6sbFtyR53oqYtphkYAkLEWP6biw/B/PuvdHExG5qfbuOirKirlSlMKtHSupaT9qH9ubU4JPpAuPp9eB9PfuvdE0+RXyuoDtvcmNjpJpYWx1XFJLK129KFCqKbiwH1AsP9jf37r3WjR8is/DuHtHdeQozHHFNk6gpZ2vokc8c/Tj62tzfg2ufde6TPW+3K2pdaj7OacM8Y1qHZGDGxUMP6AgfU25/r7917q8/43bOhxuzzkKaiFLIaASMkg/bZwdCl5CDbm54t/vXv3XunzcG5cHQ1Uq5KBZp0jaNDCsegy8Bithf6i39fybe/de6CzLyPW0kwpGC0lTMwUnSG8jcIhC86T+T/ALb37r3QD5LCUIyANckagSFZ2hjZ3jlDBQY1HBVieTz/AFPv3XumyqxdFAlRJRIs0MCtUTPDbVFEVOuUEG/04IH1/wBa59+690DVdnaGKtlgkZTTX4qAqLKEDeoFf6jgC/8AT6n37r3Uauo6Ksm+5xE33NLOkYvOdMhlY8xqATwOQTcWH09+691ErsPUGeanGifwxCoaOnBlSJdP0DAX55+ot9ffuvdHV+KUWaoq+ObD3hlhkBWWWRD4p1JtcEWI/AvYfj37r3VgmbyOdngArquevqpIGFTLI4YOxe2h7Wso/A4/qPr7917pCfYZCKYzzoNCxMWDKZGYPyqoh4a30/x/r7917p2loycdCYD9oJYL1BqIgyI+om8Ci/qNuQAbfU8Wv7r3TRJtqtrFijxMMdRWTMFhEiNGZCy62kRhwPpzf+oHv3XukRJR5GhqKulqIjHOsjqwBv4ZNVm4FwP8R/jwffuvddUEAgjamipaiWonm1CZC7JEACbyJY31c2I5H+29+690t8LgslUqHmGpUZZDGbq0QjfnUtr2P15Hv3XultVUNZWlIaZoVamkEqMCI9OpPo6j6gW/x9+691No6CvMQjlni84Vx4wVV3uNOtRf6D+o4v8A63v3XupVRioMatNWVbeOoRBaVkARXZAoXTwGB4sfr9TweB7r3T3LmIpIKMzSjwxMpkMHDRuTdQE/xH6h/wAV9+691NmekZQ0UgRpmWR2PMraTrP49JuPx/gffuvdNma3UmNp4WWtUao/EsGo61uwLNITyT/h7917pmquxdFBBUOzRwLE5hdQbzvbS8bp/W/9ffuvdMqdrSVGj7WFFfS/nRELOYyCAUPIHH0Hv3Xum9N+YXLKaeoOmWBiBGTzKr3KhiOCVJ5+tvfuvdJHPS0MQerpSGqFsksYI8ksb2voY/6kf0t7917pOUNZTiQsjIrX8jJIONP1e9vr9Ofybjj6e/de6zVOYhaeZ0iFRYxtGIbs9yOdIH0BNvrxbj37r3UxK2qr5Q0ySCI+NSbhjHYEEJEpFrf739L+/de6EPbFVTYiRqsaHpwQJ5KpdUsYVvWIib2/I4/3q/v3Xuiu96bzwu6c3TJQQkvSu8cziQFJ4luFAQcXFv8Aef6Wt7r3QUYelqFLTgP4SXMlMUULIFNtB4+lr/7zz7917rurppqqADFtDIFlvMoAIhY3uukEWI5+n+9+/de6EXE1+cixUOPmWFYSVpxKkKvVWkGpJGlH+sQP98ffuvdLvC5xMQkEk8c1TKs3jmhYB1lUiyBo15sf9h+fz7917rPlqjCV1KZvuglU8kwmx2hohThjdRdrH/jRIv7917qu75CbxgqDPt6nqQIIGdZohYrdrghSSbD8j/Yj37r3RRKTa1NNLT1kUlOojkQosouZXJ/tJ9bfW5+lvxx7917oXtu7CxIqkhrvHOr3nKwRqSJZDrRBySPV/t/rwPfuvdGh2L1pJXVqVFDhRBRQrGklVURXkLx/VIVP1Jva39Pz7917o2eP6pz9TUUeNpaGkxNJWKkqSTBErKhrWZpPpZfpxx9OL+/de6sF6p+O23/4TSwZ+Sgq2eMakJjAIEd2YqT/AIn6n63/AK+/de6In82vjP1vtd2y+Pio4JB5JNNM6IHaMFihRbXP05+p/wBb6e691WTtba9LkM2ZqpEmpqORJFWol0JHDEQ1luSLC35v/sLH37r3Q75+iqqWGqn24sUGOnii1vjAZGdHUpYWHFmsWPP+t9PfuvdIttj7337io0ncQ4WlaFZKtDpZpoWInlaFLcsLgsTc/U/j37r3SIydPSbGEGDxNUwkqAYqoSKC6yrdWlY88WA0/nj8nn37r3QjbPKWFSkjySqI4WJ1sSSOH1WNrnmw/PPv3Xul3BHXVVRT0zSgRRa1qHdpGihYNe7oxFyb2+n1H9OPfuvdKPKYzxY6nSGq1pIRGsCqUEisSfLJ9foeUsQQLn8+/de6TVVtaSIU8q3DkCSRxKdIGqzqoXm5tyebj/Xv7917purXgx7mRIBEgdYnZS6opHLMn+v/AL6319+690FPZFRV5ineCjaWdpIxTrpZDbXySzf0UXJ4/wBj7917oo1ZszL7bqa3L5LKUcVI9M329DVKZYa6OYGKRvFpIvGVuSOfp9R7917oMsi/lnmWV0kiUnwpCU8UF11RgKoHJH0/Fvwbe/de6ZKhIxKV9ZDAMEc+rUf7LEAf05+n+Pv3XunWGWc06xu/+Tq5ZYTpJEgF2YC39NPv3XunXGyzS1VP4phAqSLeR1skmk2VWAN7G/Nv9b+vv3XuhuxVAhqI2iCVEZh0pquPLM/rZVtYAcixseOD9PfuvdLrFUGQnqoIqXFKtXIxBg1xykxwAStYlhdSL35FuTzcge690pMrXGfH1J8cUM6qIiiaFdNF18ccikhiDzcAfUi35PuvdMmDqsg8CTVFvSkxgFQWV6hk+kca/gJfUSfrew5Hv3Xun7H1FJVw5B8gsxrnjiNDJEyGlku5+5esLm8ZUWCWHJ/PA9+691AhxNDXLVVRndYYkDNRPIyxMwYRKHl4uCCDpA4Fv8R7917qTR47DVUX8GxWumq9emplqAHAAkJEcXAsOQSw5P0/Hv3Xuhg686Epc5Ufa1NakUdQJLzLNpYqyg3Jb6c8WsTa3Pv3XujXU/wy2thsY2Vqq2mnKwxv4HKFSLAgre7XP9P9b+vPuvdE47mo8FswVlFiI4YXpzJGsNPTsZZNK6S7tYAX+lgOLfW1re691WtueunqcrM0uqOxYC4UBr+tLA/Uc/4H37r3UehpUnWGOGOaar8niZEILSO/KeK/AAuSb/UWA9+6905LSGN5fIzt4jot4gQCCVkXWLC4b/D6c+/de6405lp5kqVKBlY+kWYaSSFDav8AYf7H37r3UqCrBlCgEa5JDKyBeLjUSLC1ySQf8Lfnn37r3RhesqN6o0tRHKgERJRDIFIlb03Ed+eFB5/N/wCvv3XurpPhljq9c7i0qvJKKeSE6oUKs7kgqAXLAqdQB4+oIBAHv3Xurw8nC1THDi6iMU4aCEVExi1SL6BoKk3CfgEgA+/de6Vu0J8rtbIUiT1rJTgosEhkZnqIAefG7AhQAb+om5v7917o/Ow88uQo6ZxWySEw3l1aGVEV7AlVJ4v/AF5P+sRb3XuhfWlWqjWelEMpIHJjFiAf85oHH1sL2/3j37r3SW3BiIpIfDJTQyeNSLi9j5FIIseLHkWt/vPv3XuqufmB8f6/fOKmahwtDUFkZWikj1lAYQq6Y/8AUG3+JPPPv3XutPb5f/H/ADvVm9cnkmxrU9JLVyNJHSwskEE0bEFwBfj/AF2P9P8AW917oM/jFjv4r2FQrVamM0ysziMsQ4sBIhHIPJHB+n1/Hv3XutpP4u9Z4xsliQaZvKzQsJWhW+lUVysAsLBgfV+T9b359+691e9t7bNHSbepQYBFrgRVVg7FGVQFViSfT/sL/wCPv3Xugg3RgpqKrmrYKsR2IVooGueLsQEXgC/5N/6f09+690Qj5Q7/AIsftaupTXQSVs0La6UIvljkjXW3rI+nPH9PxY39+691Ubj1qquoqKkyRMzPLNI8iqBHFI1x+u5PP+pIub35N/fuvdKanZ3WWHWsRgAjilQl4gGXUrDSwJ5vzfg2uPx7917oStowV0M1P4oppFYIrVUsS1EZ/LNoLKQx5A/At+ffuvdD1jKan+0qFqS3neTTFIKYCSQ6OXCD+lvrcc8m31HuvdLba1FtbOvWrX19Ohoo7VAMZlqUWMBdQhDAarg+m5tf8+/de6ReWpNvnJVFNSVE4k1usckUZUeFV9GpdJAa/BGon37r3T9gKKkpIJI5PHO1UIv36h3jkplDf5uBh9CSL/Qnng+/de6fNy1uPrqaChikkLwAIqlmYyy6bKhEoNh9fp9Rz/j7917oJ5MSZZZRRoaZ0Bnkk8bLEDEvqQEH6/4WIt7917qfiKBq2ojlrxM6qLQFLrG7jm5APAHI/Fj9PfuvdDftjav3ZlLLIy0sRm8sDsI1TTcPI7XIFx9Bbn+g49+691mESwzhAQ6M7HxTyGSVhqNndlIBHHAPNr8+/de6Vq1lDReBmsSynyRlQ6RkngBhwL3vcXubfT37r3WCoekq6sNLEJIVRHdiSQiKQwvptbkWte9uT9ePde6TmWpqIyaYJFRTDIfN+qNVA1ooVvUCeOb/ANP8PfuvdBtl62OkjliSo1mojsXCuB5yCEUMf0j/AAvyeOD7917pK4moZg8tTPJF9vIERVBCk6ruYtJ08/k/T6e/de6ErC71mp6kKJTqiGmK2qfTGhCkzaTwWvwB/r+/de6M9tXdn3IoxTlo9axCSoKFdbOdXkRByOf6/QfW/v3XuhNkFb5oa2WneYmWOVQ7AJKfqytp5sQQP6fj6D37r3RZPkRsgbsSsyMWOhpFcFzBGt5Fj0/upEpH1uL/AF+h4Pv3Xuig7B29jsVkvs5qyQV6SaI/0R06JquA0lmOvjklTfn/AAt7r3Rgztipp/vclI7VThAtGYdS0KNcDVIpIZz+bcC/4sSPfuvdILIVmQCtRSloqRpGdIwp1ySH6Ss1gbMSfSSbWPHv3XuuVDDLO1JUoEhdUMcbsNTMUIBAUWvckc/1/Nrg+690J+38dFKyVNREJJCjoVIdo4qhmFo2ZCB6R9b8e/de67zeyDm0NLUNG0dxJ4CuoeQ3INzcjj6XNr+/de6r978+O+Nmir61aVhI/meJ2gkJBKgAKQLXuD9OP6/T37r3VHfbPV1ZjM+37B+2EzKZ10xm7mwiHpsTx9RcD+vPv3XukjjcHn9vVdKErCqIY6lTSSsdYZiI4WK83t9Rxf8A1r+/de6sB6ww+7snjYasVQRaZJWRjMGSZ5V/aVUck6hZ7/7AD6e/de6X28kyH8JMGSMiVBQNT1EAeMMZFAVrj+1debWFvfuvdEjzHYW7+vc+tVBWaY6esvKZmBLRcjg/U3B5Nz+OffuvdG82X3/jOwMJRxTVFKcgzxxaWCCUOhEYcg/S/Nx+Tz/gPde6VO6avcVFLHLt6AuzqDKoiWUuUQMrLq4VSSQbf7x7917osm5+9ey9vZNaWXHxy+ORxVCSlUwRRNxpIcWBA9I/1z7917pU7V+Z+PWeDCbk2/i5oUp6eACJIx44IZvNGFa1hyPVbkg88+/de6kbt+SXWW7qhab+AYllFRIqmmp4z4y7a/1Ef4AE/wC8e/de6CXceR2TuGINh8FT4uoiLyPNFACJQRpKvYE2I+v1/Hv3Xum/KZ3EVmGpqOnx60lXRxsIqiGQETakWNhIp5sukEX/AKn+nv3Xuiz9i1qJGsKMJalFR5pDZjJcX0Kx/wBSSOf9Yj37r3RXqySJK1p6hpJGuQ4b6s2rUC9jzf6fT37r3Rk+j+0qfamcp5fAIArwSRv+uKmmjlujsj/W/PH0/wBjx7917q/Tp3vHa29dv0ePzOSgaIKG8kqxJAk7JoaKOCKwTljqa1z+bEH37r3Rtcd1lsvM08dbj6WikisjqYkVw7Bf27OfqPyf9f6+/de6XeH6hxtM9JW0+NWeLz+VY1S0ZnR1MusD6gcXB4+n159+690uj1pOWl00PknmY1cf26N4otMhBZ4xxwCATwPyT9T7917qPVbEahcVFdRqC8l1qlhCNKwKsPQBYfi309+690lqta6DImWWjEyQII7kqkMas50s4I5sLc/X+vv3Xul7jsvinpwlU9MlSiKFYyRnUCOFQD8i1h9fxxx7917obdh5qgm1QrKryaCoMlnUC40sthwVsf8Ab/Q8e/de6Eo1TpUKlJGxWQq1v+OgJCkC1gAeSL/4/T37r3SwxtSI2fxm+lWBuSSbH0Krt+Ab/wCN73Fx7917oUNvZiNlMdTCDG0TljYqzMigfr/w/pbm/wBPfuvdTKXKRpPI+Nw1Hk0tpeSvXxzUof0ko5FjYg2PFv8AH6e/de6xVk+JqZ9FXjFqJJCEkMLGWnCn6xiNibn/ABtf8/n37r3WDJYHYDUceQrcJpShks8Pji8qszek+Nl1eoGwt9ALe/de6aKqPrppqSSbbUkn8OcvTGBCvgEnOuoRF+vP1P0P+v7917pyn3ds+vMUIxddIKRAjSJAyxqkd1Ckn62HH9Tx+PfuvdNVPT7QyVfR1WOyWc2+ruGkgWQQRCQNw7I9hpb82bj/AGPv3XuhhrKmLHxRQRVyVXEQV5GUxsCAS3ovckDk88H+vv3Xugx7Oxw3ft9aSqzlNjZ4JXmBoJSkjRILpCzDki9+L8f4/j3Xui+U+yajPw0cdJveKjmhqBF5aeZi/oOkJUEkEkcEgkfn/WPuvdKWTrndeIkpXrd0pU0kshkqUDFxLDwocLe9z/T+txxb37r3TpSYjFUOSircdlhWKqulXjqOcI6E/wCclnjYsSR9eR9eL249+690I+NyOyYJovsa6rlySg2NXTrAkM2nVdZF/UvNuR7917rAN8YuqqayjME9ZnESUU8Bfw0z6AQklwvqt/rH/b8+/de6DrL9j7swrxR022IZXjjlUzRxTGzrewW4+pP5tYfk39+690iv9mP3hb/j1spqv9np+4f/AIH6/wDM/T6afX7917r/0bH1mYC80jOhsPFZSo/xBPH+88/nn6+6904T1UsSmO6oEQshAB8sZj9JAF/ybc2/H+F/de6gQVMi1Mcjq5AUMSrEMoFmVSbm/Jvb6+/de6UFLmZJnk8sUqQhlHmYgtPb9IRDyCBcA/Tn8+/de6y1M0kVgkmtgrMoB1ukbanVI4ydNh9Dze4PHv3Xug+zGSniZXDSxRCSwJCgBxexP+0/X82vf37r3Qe5XdojDuzO0bGWNpKchZbqLtPpHPBvz/T/AAsffuvdJ7FbwWrqZRLUiI+AvEzvoebQNKIvPFwAf9e5+t/fuvdNWd3UHp3tHIpJOopKXlVgLsef68E2vcfXm4PuvdBzWZ+qkempqqr89OgdoXkBlZPLZhCoJIFr8Afn/H6+690Nm+NxzdadGLFGLVOZgmq4kW0TzQyj1CQcEC5tbkf7z7917qhjt1M9uSsyFQKWIRlvuvG5DQGRZvJHG1QBwQLH/XJ/P0917oJ66nnxNNHPV0yRySwo080IVkUvGHCPf62B+tv9e/I9+690Cm7auidgaiE0YBV0SkYl3CkuZZFX63uT/T/bH37r3SDyFZkIqWrKVthVKtRE5uZ1gjFpAgbgMVFrA3It/X37r3RZOxs3WmietZJTRB5o0Ut/bC8O1uL3t/r+/de6J5W1X3c1Q5d1tYkA+ksX+pP+tYf7z/h7917qEqNpBcgRyHUACNVx6b2/2H4tYW9+691wlQrKVDFlOllN734/DD/Yj37r3WRYzrVHYDUwYOCLgKRfVf8APFufpz7917p4px5chShE1ESxRhIFbVI2oCw03HP5JI/x9+691cJ0Nvra+yaLD5HeU8GLixqQTiCRykk8emy6VH1+lz/Q/wBffuvdGI3d/MV2JgsbLj9vYmry9Y8rLSvJIFhRLelrN+AOPp9B+ffuvdEJ7E+cHZu4K6V8HT0OCpX1+P7eJWfy2s0yy2tqI5P4N+fp7917oDKb5G9sTZelq8nuytqaRXVaulEhalelaXyTRmEm35aw/rcj37r3R7ts4TEdkYahyOCq/FRZWQSVFZWMGkp6mOMeeB45DxqIOi1ha1rk8+691O3Tm8R15hq/G4uKHKZFacGFliBMUxHrkcG1mBJubc2Fri3v3Xuifbor937lxj5Gegq546qdU1LdIYzTOSAsS/QEfVrW9+691h23txYI4ZspCVaZfLN6NJR1Juqu3PI4vxyPoT7917pPdm4tMbjsfm8ZKooMm9TSw059UtNWU1mkJIvbULW/23+t7r3Rda55I4WlkDl3YqWa1rhSLKQfwOD/AI82+o9+691uwf8ACcDJnIfGPetE87OtFvaURCSwVA9DHcIAfoSPzz+LfT37r3WxnWBaayFHaQK1mUAM7XIK8H+hH9P9t7917phMTM6GZigMlypYtpJUkKqgm4P0+g/x+nv3Xuon8HFVVRzTskgV3GlV0qU08CQHi34P09+6913WSxxxtEpVIYY7ylDY6F5EUYH9r/D6/wC8j37r3SOlr8pXyyUOPhKU87rG0ljcIVGmQGxtx/jf8cH37r3SqWoXCRU2OpY2nrJGQyzKRZVkGiRnP+A5/wBb37r3UeprqOljjiUgzPK1pVst38hOkyEk2v8AX/G/NvfuvdQqTJT1ZdlKxQxFvLIrAgSI2omO3Fj/AL7/AB917rPUT/xKaNXDFVQJcMPUhOoHn/WuP9cf09+690+UgFo4IXJMbuWuQGUeMItiPra/HPH+39+690o9NOIo4FbWRHqmkIDES6SzFh9Lk3P9B/vHv3Xum1WVZB5Jk1L6mXgDQB6VYf1tc/4+/de6mpkVeMRQRSfbqrEsIrvrLksSR7917rO0OtdbS+DWVlbSbHSOUujfp/HB4/H+t7r3XqnMUFMscYqhNIzFNQAuRouw0jjgk/8AEf09+691gGTqfQIZLRtHrOsACRr2KiwH1+n+3/1/fuvdTBl2QElnjkVWWYMeHMhBbWb82va39Le/de6bpqgtYj91tTAyA8opAYAHg/765v8AX37r3TxE8RpfHThGaRYy6HTqdgdSsh/oCTf/ABuf9f3XuozY4VCkVC08hdGZ4tKXLH8NYci31HAv/j7917qDPt6nZjNHSUtOkaBDKYIdSgrdvoot+Pp9Px7917qAIMfRxrEah6lmb0cEWNyPr+bCwseP6+/de6kS42CUKI6Wkl0GN7tFFI5UAaVd2B4FhY8WFhf8e/de6UUVJDSrHJPObFC+g6RpjkFljsP6MT+P95Hv3Xukzl8/hMVBUT1skMNNCpeaWokjCogHqvq4Bva3Jv8A0N+Pde6rI+QH80/409Fy1GOy+4KDIZKCaeFqOhniqKhJIedTxoSbf63P15/A917oiOS/nJ4fcksEuzuramqp6kTzx1OQlgoKeWCns/kBl/1asStzz9ebEe/de6Ve0v5iOQ3RXQR1ewaCKgmmiWOKlylOZyk4AMpWYrcAc2Ug/Uc/X37r3R5tndvbX3rRvrgqMXXRLFroa1PGViZtMcwe5QqfrcfUWIPPv3XuhKXJ7baaieuanq1+680ULzIsTBf22Zxe4AI4AP0Fzz7917pV4yXC1ckyR5CJkkkklijjkEsS2c/tKZQTYH82P+vwD7917rHl6HDvIE86qjmySMVEizuo4JN/yTb8f09+690mMj13QTFaipP3NLJEoCTEPrYsQfSOb/X+v4/rx7r3RHvkl1FQpjJpMdj/ABOs0jzSAJG3jHrAgRB9SlhYgi9+P6+691rn/K/ZKtkIhT08MDEVYjaYNEr6gyFhECCxAXm3AJ/p7917qvbbc/8AB8rBF4iHVjqRpiYyhcKyAWOnj6c8Gx/N/fuvdbT/AEP8Wdkd1/F3bmUyKRV9Zn8PRz0EXghkXFS0uPWnrUkqiA7mZk1WDWufwQSfde61wflv01W/HLt6shx7SUMcdeXhKqyaF8moiOUckW40m/8ATn37r3RgOn8ztzu3q/N4KsaKetxlAztFUiJ69ax4tNOaMyEsUawDC5sQeOCPfuvdVkdnbQrdn7hqonoJqdotSOBaNGCsAwAIFx/jf8X+p9+69047D3tkMBVpKiCUSy09qZCD+zE7CVW0/wBV4P0H5HNz7917o1W96eXcmMxO78JE0ePraWJ6+JTpSilp4bVEkgQj0EADnn88G/v3Xugapt6VmFl00NbHBTRMs2pFMZEy6S6RyC4IJF7MTcXuLk3917oyfXO8qbNbmxeRx1L9lTSwrHuPzzwpSr5TdcjApNkZn4YcfU8WIt7r3Rzdma/vKudayimWI1McbOYxG8JuYpObi9rBbHkfk8g+690pdxb2qqvFQYlcfjY6WnhOuqhgiiqamuRjoMMiWIIF7k/n6WFvfuvdMGNSiOEeo+/ZKiSfVUwkMhkZRqDMikt6f0nmxsSQRwfde6BHvmkfNdYbjgqWlqa6Oj89HTomiPRTErHLM8nKqLcm/Jvc29+691VLTioxWP8AuZY/DPOrKkwQugkNwXS/Gm4Nzbi3PI9+6902UlHNlMflMhVV5p/sECqY+BI7uTc83J+o5J+thx7917oXuicuKrOQ4itQPSzO8UNSIyJ1kLEDS5+l/p6bD6fUnn3XuhY+YW3Xxu29k1gpRHFWR1UEUxJ1M8AUXlYW/wAf9ha3v3XuiJYidqSUuFAurq/I1eJSQXUkj1A3AF/wb/n37r3ShkrP1NINSkWU8sxVhYX/AKXH1t+f6e/de6bknpqguFAASK3NrgR+kHWeSQP8f9t7917purplMSrDdkK2LG6/U8kf6x/w5/2Hv3Xuhz+K3Va9r9ybS2mKSryIr8vTM9DTpqaWKNkknmqWccQqF5Isbggf09+691vl7Zosd1t1Pt3D0f2lM6UmOo4KGOKONSsFOKf0oRexUf0F7k/U39+690WLuLdFU+58Di6XIRxx0lOZaqDyloafzhXDrHyzEKQDpsB+fz7917q0X47s9ZsvFwVE0WmPHJURNLGJEijIsJJJBpCCwZiDckHn8e/de6hbgpMztZJ8ti98YvcVStfKI6fH0OK+xiawlFBUwaUaCRyxYSabubkEg+/de6SmQ7l3RSnHiqpJ6eFql4pZvv4FgenDHzPFNGdCFWutj+Bp4At7917oL93dp5rcG56LGVM8VPhPGi0rTVpk+++4QK8wp47W8blhZiRYAgWsPfuvdBvuzZ2+J42niz2qnpKupeheGtqKc1TmAmm+9gonBcRlCoU3Ui2oEe/de6Gfeu6q/rfo6pyOdrZBU5KCVRRNLJUSprpREBTC+rSVsxVibEkWFj7917qgzt+qg3XmZ8mswo4Io3NTSCNoopKdrWHjJHrN+XADX+h+o9+690EdXUUWKxZMNXTVlBNRTwxRRPAlXDObaAkZuTYknU5JI5v9B7917ou1StNT5tag+OordReKnnmYVKhVEZEbQkKVsLlALk83ube/de6Mh1ruXK0tNI1dVSRtI/gpxEkbLHC8hRaeNpA13J9IBBsP6EXPuvdHk2+cdn6SjxMGTWWraGPyUdZIixpIi3lilKpdmA4BJNv6j6D3Xuo8m3hiGmrqCnkMX3D0taInleOFJCYzKRe7WI4CWFiL3IJ9+690jKpdrVki0gpkjrY6gxfcRIJJJWUhEOtrnn62vx9OABb3XukZubY4wlVVzzY4U1XIpFFkKZIzUpHJZ4jIIwv4IFySLWPv3Xugkwe8cntPPzUu6alnptaFJZ2mWOWF5V0o6glGsbEkj8WPHA917obcptzb+boErMXStV+WNTLU09T5IwahfJ6IhyoGqxBsB9Abe/de6LVuLa2ZwbiriiemxcFUzxxwVeioldZLmXxOSLavoQPpwQTf37r3Q1ba3Ft7f2HpduZOkhlr+YMcZGEksVSEIRp3luRq4PBNhwOOPfuvdFyzUGd613p5Mi6pFDUeOnEEd4qgTOUVNcwOlk+jMCDcHj37r3R6tk7ort7bYfFZepSKKeBIaFQYZpWn8YCyRIg59fBvxf6XFh7917ouu+drzbPmavrcbWDIU1XpWQqqrLCAGJ9Nh/if6c/Xge/de6Mp8c+6g4/hrz+WkrHipK2mqZkKwSFysarFNpCk6rFhcAfXn37r3RluxtneKqxUdLjaSIV8aq0quJYo1yAvGGSPhmQC5NuTzyLe/de6IJvHCZTaG66qoDSOY6oeCZhIkUc0MxcBEf6f6x4I+vFh7917o1nx07xqpspUbf3JWU8EOSqnimqqoxikgiPAanVLabfkf1P+uD7r3Q+9h4GWoxlfV0VUlVSIryUs9LIWWdTGAiMi86LAMTe5JP8AT37r3QC7WIoj4a2rgNWyBw0jtEsQEmlDTW/JU8kc3v8AT37r3QxYekyu58otLjJ4ZqfEpHW1deH0QwwpbUZpLi7D+hv/AE59+690OS9i4imanxEVQ9XS01E8VXLCwX7ud2vcRsNLAfTj+nNrc+690DtN2MdibuesWqrEo6mfyonkaNYQW1AFFNjyTf6ccW9+691Yj1P3ZFvbFzPj3naWnRRGrSKYy7aiWjVjxYj8GxPv3XuhVo+5cjhayOGonaVhqjeNpCpXSOSdXB/P+wsB7917oTqXsXau6aMjK4uBI5UCSzMmiQOoszMFAJ5/J+v44J9+690CG9do9fU+R/jcEpqJUjM6QyESxxvTx3hmV3Jb03vpvY88WA9+690TDufuGjw9PLBTTpJUaJIyzkliXbVdB+L3+g/x/wBYe691TJ8pu4Zl2rnkpKaV556WcKsSqkutlPkZQR+nkktyRz7917rWV3TUVGQzdfUyKfLUV0jPEfUb+c6QGvc/0P8Asb/4+690abpigy1PHRPFraNXD+No9SupAGlWHIP1uT+f8PfuvdWx1fYUmw+oaKUxpSz1qxA08h9YVuNN/wDauCL/AJ/Pv3XugRqs1id24uLP46raorKNE+8gSVEaGRueI+dYH9o244/1vfuvdJSHcZqxK0dRIwiWTzS/uhEdPTZACBwQQLDn6j37r3QbZzddQsk4mmNnXQrKFXyKeDz9VFvrY8/X37r3QWZferU61P21Y0KPSmKYQuGMqE6jHb/XsP8AigHv3Xuixbx3jMzSLDrV3Bs4LJdf1DkH6Hj+v/FPde647Q7hyuN04yYGWCZ/1SlZJISCR6WaxF7/AE/P+x9+690YPC73yVZGanDFVaaJ6Gq0xqzGKYhnUBweCePfuvdW+/Dnb2Nodqz1dXSGSqq1ErTTAIsTWJMcQJ+v1A/H1v7917owGZar+5kEcUf2UkmiVnIDIvBGoL/Q/Wx/437r3XGmmimRaScwlVYhJtRJQcgIv+qVvyfoPfuvdRc9V4/H0NPFHLGagvMxdQsukL6EQox/JFr2/wB49+6902LlVGOiliqf3nicJHGNLqQeQdP0/wBcH/b/AF9+690mmq0aKR4UWSUWaqLWdhf6lib88kG9/fuvdNlHlJ6WZamPRGsB8sTMqhVUfqIUjnn/AGFvx7917pRUG5I4VqauOZpZ61gZA6EEACxZQv0A4/33Hv3XulJtnPUzNVhoIXqKhygmmLaVW1y4APNhwP8AH6/4e691Kn3BJFk6RGpqO8qhROR41RVb0lHBt6vz/tvp9fde6wZ/MSP9zG2QpJ51VHWJSHMQX6qiiw1ciwFrD+vv3Xug0qMlUSFNFR4iEZmLODK8hYHUFH1W1ufx7917pc7Yy3OqRZKgFDHIGRiyFLPdnPABBP8AS/Pv3XunPecGN3GWlpqWGg+3pwPFEA6zsANMzSEXB1D6Dj/H6+/de6CSKGsm82PkhQGO8aJdmZGa+pwtrW/xA9+690osBFgMDjcrT5CjhmrpElLTvWmmUQgDQkRXjV+CD9Px7917oru5MjHjt01T0FbMcaCRG0bmRItYDvGZLcgG41W5/wBe3v3XuvHsNZ56bDss01VOymOo4aAIoPDufoWtz7917pT0WcgR2il8qxlk1mMB3VybCJSb2U/k/ke/de6VlMailjknWGLVWljBGCGkRUUkKz82Jv7917qBjslkKjIEOktKRInldVZhY/S9ha3H4vf+tvr7r3QubkmipNnVM14UnKHQwYodWmxaRTyLm1/9Y/T8e690QnJUlNNXySwsJpmLzTN5LhXdj6Ft/jb37r3Sv29kIWCw1MbpeFkVV5Af6a3ZiL8f8V9+691yXw0UrqsaUSSsRIwBAd3b0toP0vx+fr9R7917pR4zODHK0FUZHimcKXYC6OLaWU/054tcj+vv3XuhIxdLj6mekqoJYHPoaZ5WYCMFf25WYXuSTYCwP59+690z9tLBtDbdbXzRNDW1MTEJMSUKFfRKj8WH54+o/wBv7917qlLc2UqczuitlepZo5KqXQy6pBLZieT/AMjH+29+690q5DSY6liCkEqqkM9wVlsCdKn+nFv9sCDyPde6H3rHf20sNRfxDMxQVMtNJCQskHlkY2sPUeAAPpyb3I+l7+690JK/KkrPIuMo4YaaBr0MUa6JCyk6H8dhz9Ofz+D7917pMZD5WdjVFarwZHxp5DGgmYCVA1uIpW+hv+Lf8V9+690I+K+bvZG1lxrJlqwosE0dQs0g0+drKwi0m4Frf7H/AGPv3Xukr2Z3ruXstWyufyjJSNAT45ZCyEvHYFL8Dn8n+nv3Xui37FzBrdxLizlvtYqiQxtJKXfzeR7iL0/QaeD9R/jx7917qwWuzlLtrr2U4KGlq6mq8GPSKUCOREWMCpeEEEsxJ4+gFj7917oHj2c3Xm0JMhkaeSoSZ5I6uhhaQOs9U5SDWH4BW+pieTxYWHv3Xui14mtG8svW5ifWktZKamOItqWONmBESlv6MSDe3H0/qfde6MNgHgpUWNDJDN4hKsgJETtGNKLyefof8ST7917qdLmcgtRLHTRtUTyFlsX4125ICj/Wt/Qn6e/de6UePyWWMEtPk4ykKIZIpdR8gb/H8W4/oDY/k8H3XunrFzx1s607VrLaCR1+4KorTAatDPfgfn6WIt/X37r3QJ9l7iqYohjop6dakzFGhSVFWZr/AFia/AI/2/8Ar8+/de6Co9o0W0aSWOpxi1uZYMqxzSw/bxKUA8pnkv8A2rgqPqP6cW917ovvYW/K/eixTz/awimhMVNDRJJHGiO3rAUni/8Ar/4359+690GELODfxmYtoM2twL6Fshuf6cce/de6zvAr2kMi2MzFhbkfQ6SRbnjg/wBLe/de6y05gEjDWi6Z4wjl7KqzWSRnBvewHHIt/j7917qQtXHTyLCSkwSW0Ui2YMyuSpBB+n++v7917oRMRuwrSJj5dJMTWjlHolZAdTRyNc3UXGngEc8kW9+690sMZvB6Z6hYpY1edHVqhCxmhQWKxQyk3UW/V/W5BP0A917pUU2Vp6ihdJpfLURsDEeAHJUPoKrb+tyeLknj37r3XCLPVuOdQ7+a0bxRxyRo326vchFIH1v+R9b2Pv3XuscOWmqlnSV4YauUtNFMEVSpVbBGJuOLEgEfW/59+69094EUOUEtPNkv4fPddKyS6KZ1Ni5VyCBdgSQfzf8AB4917rqiq6LH1TEV5/iH3Ukcl9UkfjVyfIko9JUjgfTn37r3RjutsvM+XpJBVyxUc08cIlaoGpioXyBdTBdNmHH1H0t9PfuvdH53XnaWDbFH9tlYZa1YYoaanllZZPuEXVrZhcG6sBbkf7z7917qt/uikydVFkqzIwzNXVBkBlMgBkR1sFhYrb6g/wBeT7917qtLccElFlZY5IHM6uxaOVyyEk6VItybC30IA/p7917rhi6ypgdZIpvtpElPjlP6ozp+qtbk82H+2+vPv3XulFDIRdqmVpVcm5CswkeVyzS3Fhfn/bfg+/de6ny401MhjpwYkZQY5GAuwA5L2Kgn/bAW/N/fuvdMoRqWQmNCyxuWlMvpBv6XIF/pccD6j6H6e/de6M/0lVUrV5inpllatASOPj9lgeJYj/ZZj6edQ/Pv3Xur8vhjtgrl6SoEMyTssH7MkhjihsBYGV73bkEj6ci3v3Xurk6bbqVMq1dbK/lVFSWNWZ4yiC4V5FDFiD+QACPz+PfuvdZczSxQUzCNZvF4HsgHBKLcMgdtVxfi1rn6j37r3TnsvuHGbNraPE5atjpKqp8a6JmCCaNyFjZ7NYAAC5Fr8fTn37r3Viexdw0mRoIq2OtiEM9IdA1axZVB1LptYfU25J+gP59+69071kbVLvKreSJ3V4jyFCgalJv9FN7gc8fn37r3SJ3HhDkqSpjUxsjx+Muqg3DAjSNdzwPpz9b/AFHv3XuqP/nZ8SaHd+LzVZJQwSoTLIzrEJpGQxEnxWYaW+pNwR/hxx7r3WvR1T1fS9Y9tyiSKppqODIGKCeSIlR+7b9xQDa34+lr3/1/de62dfiMmNrziZ1q4aicRU40sTG7A2DNGrH9QFgOD+Lj37r3Vw1K9OcbFoNo/BHcOdZSRV5HH9f6ggf4fX37r3ReN91sOLpMnNDKbaZmkk0gzBeWIVXZFtzYcg/n8c+691QD8ht9S7p3xWU2Olnehpql6dkBFmIkuyuoJtcfkEi349+690GePo0MZbVKoUF1SOJWSNyOInYkXUj6XH1/Pv3XuuaVtLFM9NNSKnC+O51SqXa2rxR/gnnk8f6w9+690IG1Mk2PcATBQr3vOTINTmyIBb0C/wDZNz9COT7917oZIMrPPjyrxxySi4Z4n8cgDC6ywFebXIB+oP0IPFvde6w4LHLjjLVQyMzVkxMkT6kbzaQpkDMf1DgEm6gW4v7917qRJnIoa+OlmpvLIkty8Ekckg1KTfRdbq3J1Dj6D+pHuvdC5Q4jGjDtk5pHE1RFBPErTJLT08kkumKmKRtcuw9VwwA+hFr+/de6x5HGCZIooKqCGKNxNNNrWd5NYDGJ9QJGni1j7917pNQUdVjq6WrSuWOjWLQZJYPJNK7LpVVNhb/Hj6fTn37r3UqHI1VZXQUAFPTQ04JapjphCahn9Uh4+v8Arn/X/wAPfuvdCJQVNfRqaakq2FLLEIKmRGIBuOGZF5PF72Jt9bW9+6906UO1MrUs1TRxfcY+jXzVFaI5GUazrOorfx/4auf68e/de6SuTq6ta4rHLKlOGCkafKFVH+hFv6n83v8Ajj37r3WeTN5OciN4hJC5aMNFGIyQtuW/437917qRX3WmeeGQKRCoPlUXuvLrbj6HgH/G3v3XugazUdXVmRpdUkrEiKCM2U3B0yKv04/xJt+CePfuvdNuNxVdTcVEcyOQQRruNLMQGSNrjni9h9SP9h7r3S2wkVHS1UTwWLyOsdTG0ZuhA1amZv68/j6f0+h917oyOzK2gpQ1RJViFIiqiLhpYwGA1yXAAF7CwFyCf6e/de6Mvgs9QZCidkjjqrMsZUSXMhFiUQngfQHi3/Ee/de6xZyKnyEc0NViZDr0xpIEADqU0hWXhbi4F/oT9ffuvdEz3r1Wcdn48jjaVoKeWZmm8US2JDarO55Fh9W5HP8At/de6U0KzTUTRuVaZVTQWURlXBHjtcAXFhpNzfk2/Hv3XukHk8BKDUPPD4HcsF855RiDIHdTzYktYLb/AF+PfuvdccNjKPwwM4MVZTSsVQLqDxlCRLGp/wBWPpf+nP8AX37r3S4xlFIr/aQxaY5oz4xFJYLMwDarMCb/AKr6uPpyPfuvdKSLGVtIo0cmUo7aj5nJQkevSQV4/It+Li1vfuvdIXeuIGTjrIajw1cRgbXTLfTGgBWQK8lxf8n8i3159+691TD8vtgY3HYbK5ql+xpZMSrTwxsCZKohdRVVHNl/r9Sf9h7917qkSt3zXU+YMoMquakPHpdhAqi9tUbfnj6cgf6/v3Xuh666+T+cwMkEMtS5NPI1qfVeFmBt5SD/AK5v/wAb9+690efa/wAgds9mUa0OYNDFVClMcRDKojnIOix/q1ufpb37r3QOdu9c/wAagNTQU6zCWNgzRN5tDGP9o/k3NrD8/W4P4917qv3KYPffXOXNUKmaCITiWGWkdl8cQ/cYMBwSSQLf4H+nv3XujR7J+We5ts41IspkEyEdXSCATVkIeRLkIBGoFwQD/hfjj6W917pW1Pbe3+yIWDy46lrZUCSJojDtIVIJlJHIb8fn37r3Rct7YEQyTvTSRzS3CxPTMishDXstuTq5v9f9a59+690lMVt0wVwkqHkpo47Su7EADUoYfgC5IP8AsL/mw9+690KeK3B45vFRk1CPGdYDaGVSLEhm+o4v/seDxz7r3TTmMxTx1Bkp4pIwpZWZZgVd2I9PB+ot9Txz7917oGN2ZRp6hkY+XWsgVw1wHaxERIP6l5uBxb/W9+690DeR1O63JBWyyAC+l7Xte/0/339PfuvdRKSuqqeaOR1YR/uIjK+knSV/UR/riw/qf9b37r3Rsul+0MltfRXyZHxU6OxMFTK8rSMGBuqfn6jn/G/Pv3Xurofj98oaqehxlHXVP+45JEYROQshZ7AKhNrqABe/0Fvr7917q17YnatBlFpo0nRBUhAEiMbRm41iR78Kb2HH1/obe/de6N7tOozORneTHU8c0rUjxMI1jk8lLILylowLXBNj+T9fz7917pv3FM2qfH1lJDDLTt4f24FB1jnS6/iw+pt9T7917oqPZVXWbeiqjJQfcCVZZXTUqs6OfHFpJI9IH+ueffuvdEpzG+spT1ka0sckbM7SBLkKhUkKBqP4Aa/4v7917oxPS/Z1RNWUD12U/g1MxlirqmWL7jUx9LRhF/rYc/1+nv3Xujo7a3rFW1ZWmrEkhilKpLKfGs9PqGhkV/yTYA/gH37r3Qv4qoVp1lklBLS3aJLquoHVwq8W+nA/23v3Xuhhx4nyGOlhpgaZ2ifxzrDd4z/RSRex/PB/1vfuvdA1T4LsjBZaqyK1+Ty2GbWrYiKPxtKhbhonbksALkfnjj8e/de6e0zNNjZqbJ1EOSx/mlLepJi9OwAGiaHkcn8/kjgn37r3T/X7rpJ4hWQVNfJ5GDTNJSOrXXkMruPzcn6cfX37r3Sdz+8Kesoo6aDKJRVkyxrdysMk4V7sFIHLfQG/4+lr39+690iMzvXLYGjgqMDSLk4Hm05OkuBURI11NQi35ufzqv8A7D37r3UL++cNVT1izyTAVKqNBDM1E5QEIXS5UqbgW+v+29+691ko9+mgplloMtU1lZTDxy01SSyIpGnWGa+kj8XJ49+6917dGYrp9qfc4SoklqatJXnUyQyPTVDPyqlGP1JIA/4r7917ovaLvHa1e+RyVLnKJKunWpYUkMs6yuQCJ1iTj8j8i3v3XujIdedsR1uDmotxVbx10MZjBroxHMsLKTEQWueQeSBYc88e/de69iDQ027Hy9FAahHGuoqoahftAFOoo8SngNYG9jfkW+p9+690z7q7LpsVlpMzSV1DS+KVKaehrEWOmlu/DwAfpNuBcWP9fx7917pn3f8AI3bm0vs8pHUY4VctOFeExRSOrm3qLjgf0A+nNuD7917rHsT5U7d35UnDZGmVKoyMYshLEGicAgx+GoQ6Ra304/xPv3XuhD+zfz/8DaG394v415LD/i3/AMP/AM/+v/Vft+/de6//0rIqqjeQuiJphDgFrBZWaNtPBH0Atbjiw/r7917qWtGviUDxmSJSGhkY60jJ5HPBvfV/hyCbn37r3TVWJJTaDEjyEOGLXYRqAtlQs3p4+nFvfuvdJlK2dcoWlmZZZU8RjM2qMU4Nw4SPjULWuPp9Prf37r3SslqZo4kNRKkaujeCSMkiRF9akEf15B/31vde6DXdtTKYpNUbyh41cCGVlI13YlnU8XHJH1Pv3XugCnSrieara8iSF4SjAi0Za3juf1D82P8AsPfuvdJCpiyIlM9LTX8RBTUpEbOSVA8QA9IH0/AP49+691JqqiaTHRw63EgVRMhc+qRxepjQD6p9StuL82uffuvdT+tMQdxbqxePqoZZaJa1LgLfRCkgsbEGwtwb/Q3ve4A917qL8yu0qahFdt+II0eLpmoqWnQamJ8fijjij5tYW/A/H9PfuvdUtvvTJuZqiuHkpqUSTVNDOxLRxM7Xl0n9R/qOT/xHuvdBrurdWS3LQNBiaKl8dOpkZnYRCKBWL61CAE+m17D/AI37r3QWPj8rWrUV1WUdJIPt4G0mZmWUAM0bMLgDgXt/X8Hj3XuglzWSq6Gpmpp5IGo6ZREh1WmsEsxdrck8/U/n88e/de6K72XlVShqqankCUlR5CqMSRFITZmF+ebfU/T37r3RaIUd30oUYWubAANpN7afzyPz7917rk1NK2t1UaI2Ast9f45A/A/rx7917riVErLpBUxr+5za/PA4+nFr/wCxt/T37r3R0vil8NN5fJ3cn2OOkkxWDo1WWtzMicJbSVp4UPDM1zY8fTi/v3Xuji9z/DbFfGr7GlqMbDPb1NnakGomqwiCTzwK9wpF/wAG4tz7917olG48s9fPNJO7TmnJhpPugUJpVAALKpIF/wAWP+8g+/de6DeugjhV5lHklcXcsSVQEniMX/1vx9b+/de644CuxMEVbTZNBNqAejAQWExJVo/zYHm/FiP8PfuvdMteaRpZPFCqRlwEQWOgFbFeD/r2/wB5/wAfde6FvrPs/ObDyUNNTTlsRVSQJURzSt47yEqZ6dCbKV4vbnjnj6+690Z/dsWYyoNRAoqYa2CCrfLQnyo61NhFDE4/I+hH9QfqffuvdN1Ht6ow9EMjl6x4FWJgKWWq0SPCTrJMPI9V/wCht/X37r3QSby3NT1MyxY+oeOC2qWUNpWP+0EYr+Q3ItyAf8PfuvdMNdXYrO7Keneeb+IYatep8dQ6NFNC8arIVU8gkksfzx/Tj37r3Ra89lpKkinCqutvIYwABFf9Rt/X/kX+t7r3W5L/AMJrsnjX6c7ZxlLVzvkKbc9DPNSyyMywCSmuJlB+mogWIvxa/wCffuvdbN1fVaavVMxaNn1ek86geQ1/pY8X/p9b+/de6hioV6mJ1UuBd3Qk6FS9jYf6o/jj83/FvfuvdYMlVMNIgaMyPq124SCJh6iQvNyOLH6f6/1917pEvIKicU1NraGmcTSDWUdilixa9+GuT+Ba3Pv3XunynqKbH001SHKl3eGIFULyFRw0ZF/1Hj/Dm34Pv3XumxZakSqZY9MlWHcSs4DQRk6S1j+PqLG/v3XumPJ0GiqKx1JnUpEFS5JLkcm4P1Jsfpz/ALb37r3Six0BpKCkp1UBVUSSAstm8zXbWtubX/N/9f37r3WOrkKqEgU6gwRpAQwVRJpVwTbgiwH9Rx/j7917qdSV3hVoi0MYCu2piS7aWtoup+p+vP8Ah7917qO+aqpJIoKEFIHe0kzNwDq+j3+n1P5+n9T7917qYtPUyzSfdSAU5ca3UkuykC5DXuRa59+6909f3oocSktFAVd6dA0jG11hddX54J5+n/G7+690hxvOfIPO6OFpgxVQrAsFA0gE2P4B/wAf979+691IoYjkGMrLIEhIeIK3Nm5Zndvqbg/8R7917oS8bW0lNCiFPKdI8QYgsrhdN7E/1/P0HHv3Xuu3mjm8wk0rN6rDRpWzWZZeeQR9Abkf717917prjWJjYkrEdQH0uXBtfm39OL8H37r3XOKsp6V2ELSAgiNrgAKfrqXV/r2PP+vb37r3XKDIVMkzAkoCG1Sv6bgXsIyo5B/3k/Tj37r3XU+SlkUQpIVAMiuGfVr0C4t/T62H/I/fuvdYYoQVUlLsQrjUL3BsQAOLXvcf7z7917p0oqSYNZmEaEFhb0m1yQCAePrb6e/de6DbtXfeO692rldxZmZYsbi6aWZ52mETLBBeVmJJOoXNrf1IA9+691rGfLf+atnt8LmevunsNWNV1MssBlrZJlqWjkb7am8MCLrJv6z+LW59+691XZ1X/L53v3vu9N3drVlbJDVDyyU6wyiRp6mb7ioDTPyeCVFxYAWBsPfuvdXg9MfCbp3r7F4+mG2MXU+EwRSPko/vJmEKhLGWq1aQRwR9LemxFvfuvdGgh6W6pogI6XZu14TCZAs0ePp4JWWZLWikVAeDybWF+SPfuvdLDHdc7ex1MiYXGJBGhEkrL6pJdCaJF819Wm3KhSAL2t7917oAu1Nh77wMVXn9vV+SrKcRvWCi8kkksEMfq0wQr6mOm5tyP9ce/de6Jqnzszuxs1Hi8vha5plo3nMfkihlSkgqTTzs4kNxJcE+MgMRyOCPfuvdLvLfNDd+f/h4wGGr5qXXTVENSU0tJEJg0gkW3Fxxx9RY3+t/de6Pf0x33uHekSxZjCT0fmVfthIpsFjUclmH1sOCPxa59+691339uGSfb1XUPB5acQOVWMKGLBeXMq3YW06ASePfuvdaz3zF7BpM7mcFPHjxRvTVMtO8KSqzIjnxALoUagbBRfkNckn37r3VZ+XmjTL1SBtLrUyT+HS0MgiW+oGVLDVqPq+ouCQLW9+691fV8df5jmB6D+OGK2xncE9RUYXChsG0MyT1FY0UMk+QV4KdmMQBMZ5jBIDEX+p917qjf5Qd978+VvZGQ3DHga2GmqZpGoMXQ00lVLplkCozMl28l73FvrxbgW917pD7FrewPj7u3AZ3P4bK4yJquOZqSsRqUzUaqvlWenlHJ0kNGrqbk/T6+/de6F35BzUPZNHjt9Yqn8tNm3YTNSDypTiOMSqsgQAI0hBSTVwGW62FvfuvdE1p/Hhasyuk0UGtmAkWzRFWOgWPFrf42IIPP09+690cXpTeuFzOMyey8waaSDNwNTUsjExyQ1TwARoWYhbHjgcfS459+690AefxUmMztdhmhkSngrXjMc2kaWgAtMoFhZ7CwXi1rg8+/de6f9nZKgx+bgoslUVsGMyiPBkHibS8UUgHicRrYkLbTYn8Fh7917o+XRG5EpRV7XyNctak1S1RtytqNTS1dIoskErsb+hef6k2/p7917ow8mNNZJUSWE9RAfMkPgKAIFt5XexDk31D8C4H49+690osDtJZTKxq4aRJlNqqtLRwROYzI1gSOSzafp9be/de6Kp8hM5kaKix+0xWRDKZqsSgkZGiKzY6nIR2so/Q68f7D+tyfde6IX2LFQwsyUw8UGMSTGUtLHYRSyodMlQrH8F7n62v+LfT3Xugmwssr0q4OGCNPvK69Wz3kPjX6X1XsAbEaeCOPpa/uvdHZ2DV9a7dxdLDPBDQ7ho4fNTVtMrtI1UxLlpPISp+trEEDj/D37r3UjvPKHs3pqP/AIEVea25lpqhYqdUeSShmQh5m9JIFrXCjg/Qj6+/de6rQiMkNS0UiFbFdVtYJCqBpIbm9wNQ/qDwT7917pyirDpuyFrvIFufoLHSLf0/p/sPfuvdQJJpZLEoFBUmygLYHkX0/wCv9T7917rsmoyL01FFGNayRrGIo2eSVnYtoYA+pjewCj+n5uffuvdbL38sP4l0/TmIp+599q8ue3TQ0qYOCpoxFPisfIoqDNEjci7cktcn88Gw917q5bem5KXL7nwdFFqlpaGFJ3qUqSsNOixiVhVIDYGxuPwBbgX9+690gloNiZXJ1e6srl0eWOCvNDDDUY5jT1FNI0FLS1CyyeQLN4yw9AIFiPrc+690fPp/dD5baGHoaCOOGmrsdLETI2hDqDUvAYalL+QkEWINyLce/de6Lfuvqju+p3rHNTV2V+0rqWlXKzUUplxbtjSRQ5GSGI+l4xFpPjALBwOVUge690IGYpK7CbW/hu7aKpyNLr8NRkGV4HeeSEWmChWYhSdJAIBIv9D7917oMdzbarBs1ZNuRy5GrFZRyF3pGGRiiJt/kzAX8aggMRa5BPBt7917p32Rsjseuz2269aKsXHUJlg+1qKqWBBJNIRO9ZALOyBSTG1zckcW9+690GHzL7ofB5aHZH2NPU01CSrVMLKUoPMojP3MSD0m/qH+1XHNvfuvdU+bppKrcEWTy8k1W6BZwZoPEPH45Gis62FyyqDY8C9hYfT3XugCoMfOIqtaynFPRTNIkL3EjiN25YSrdgWIvqU3F7Aj6e/de6Su4YcZja6hqpppVp5WiFH4CPO9RCQjSRzSXN7gg83/ANb37r3Q2bVrI6kxZSjMqUcQjjippnTwyTmyVBmK/R1N5AwN7nk+/de6Mt1lu3LwZulV6akWOkkk8LOhHmo2LXr5GPpcnUAP8LE3JJ9+690ZGqlp6TF/cT5KaoqJpWniaFxGjVD3MkKRSc2UWQhri4uACR7917oKcNtOPLVlRVSNkaOaprGio5XULEss0pt5ESwF/SQ1rkfS9zf3XuhFbrjL0VBk4M9uVpIoImaT7yJ2mjqfKWjZPGOAxIQAmwFuOOPde6A/J9e1NTBVZJKPHSV2Nmn8kdSIp0kgkisrBSLqwNnFrEg8k+/de6TG1Ychiq6hxsmZmxsVd5I6ioaIIizTajFG0EgTjUulRexDC3Fre691K7G27PlKVqRDVzR1GPFTHDJBGlZTOeJldCzlQSGMbh9Wkgg3+nuvdFx23j6/BZJmSU0z07lhI8xSVGSQ+MEub3PFuT+Px7917oeM5sqq7IxUbV1ektXHFHLAl4w8Rii0i8luSfr/AIm5PPI917oKdp1e5uuM3HRVk03hgq/8kkErRlViPB9fBXVfUR/sf8fde6OocjQ9q7dWSRof4pBGXYsF8E4ICMwZ/r6r/T6jg/UX917oreYxVTsnLw1FLi5sYqSeN6mEyCKrYMWMrA3FvyP6ce/de6OZ1T27LmaOhoMnLFURvGkS1RqPIaYovjVvI12JAA4B45sPfuvdYe08NLURSSU8FRk6PISsy5B0aSKKUorxoJr2HHFv9gb2I9+690T7L08u366gqKeTIwtA8q1pjtCQrHUgXgBh+b/X6XsRb37r3R9vj32xDuHGjaOTqBNBUKieeYNM0QQaICzm/wBTdWW9v9hz7917oN+1uvNwYDdFXkcbUVwoKmpaRYBHMaWGGVhKfCVJ0lmLWFiLfjn37r3XGm3furZrUeLhq6lKbIUgmkQARPXQOoZoqrQL+q/GocD6Dj37r3U7B71nny1OI4JFhhe378qPaRj5XjSS9wENxYH+n9OPde6GfsunxmZ2zjsvjpKaWsghR62MTmMD0+vXYXB/oPyPzbn37r3SF2N3hWbUrf4ViZhBHLDFLUTRy3ZNJ0SItj9Sf02sbc8cn37r3Rx8V2TVZPHxZUSCpuFb94mWQytFrEK3NxwQS3HPFze3v3Xuh86WzuT3zmoqasqzQ4yE3qqmUXEUUaD9sILAknkXFxwPfuvdKvsrJ7YohWQQZWSE49JDFNUfWukkKqistyVVbgcDkWt7917qvvvjC4iKhrMpHuGjyMsdHDWRQ0lO8oFRNIYWgaTVb0SA6l08Ajn37r3VDvzTz1VgsG7vWzUtXWeSMKvoKxOp9ABuRqHLKPoffuvdU7YbFtntw0lOJfJPJUgFW9fk1nUADyb3/I+h+tvfuvdHf6+xVXh89j6Jw9Oo8TSqyut3QhdLW9P9f9bn8g+/de6NR8j5shkdg4nG42jqjKsEbBKeCR5SjKAqxMvFybm/1H9ffuvdJz45fGzvPI0dXBjdvZSWLNUsMkFVLDKxp4pVBjSR2ABLA2YE8G/1+nv3XujjYL+Xn2t4lmyy/bPVFmq6QISsKlih9QtyeCRbjkWP5917p/n/AJaT1MIOTzE0bK/rvA6DTbVYFSfpf6/4e/de6Zq/4E7FwOJyENTQyV9T9vI5qkjLylwv9mFvr/ix9+690VrKfAPBZtJZIglDDd2P3ChSqX1KVP8AX6XHFvx/j7r3Rc98/B+Xa8VRNRU5qKZQHM8AYaQT9dTn8D8/X6/0B9+690HGB2/QbPq4cUsc1S8s327yRqSsZL6Szi1ywJN/x9Pr9PfuvdXJ7HqMLsrqGjqxVIs1TTQN6lMcsT+O7xqx5Grnkfn8ce/de6B1+6ajzyRQuJI5XljjVpfIDclQjA8k2N72/wAPxx7r3WSl7Ny8kZkWJWqIw0EdibyB2uCBb6jj/jf19+690qKT+N7hx9RmJq6HHyUqETrVTsqzAL5NNOn0J/qf9Yfn37r3TPDuuYh0EwjjijMP0cylz/b9P0B/JH1Hv3XunvFzzs0aM2hZImEwHAkZm4bk3ueL/wCNuPr7917qVlY55isOPp53WmF51lU6ZCp50H+n+3B9+6900U9XN5lWScQxqFZvUymIs2oox4BH/FffuvdPeP3FTxzhC0MrqzNLqLAlQNY0KPp+P9f/AGPv3XusWR3ZT5KXTFrV4n8d4yyeFSSAyi/4uRYXH0I449+691ko6ujllInq0jncohd3IkvGtmA08Fvpzyfrf+nv3XupNNDDHkmNo3jY3gkDEkAKRJ6SbckX9+690vaXPU1JQmm1WUFtPjCRsC3Fi/1t/T/iL+/de6UeOy9HkIlZoacwIHinMkqRz6n/AM0xvyR/h/vJ/PuvdONH9lUzsFWlmnjvCZGEaEoRY8i2ogfT+nv3Xugs7B2pTpBIY2WJaqZnWC+sF4uCzWPIP1H4P+P19+690VfPbQnmUiColkAZ9YiIj1tf1Lx/Q2/oP9iffuvdN9D1/ljHHV08c88dOuuojckFQouhjdByR+QP9v7917qZDLXeSGhEJlYAeQM2lhIh4Y2F7qOP9f37r3Qn0NSlIlL9wxMkoAMTkquq1mIY3sB/gLnjn37r3Q3bHw1PW1q1VSkVVTcSyUxXSBEi3Dh154IAb+p/w9+690D/AMjN6YHGQS4nGVaCokUqsUbFDE2n1EEfgHg8G/Pv3XuiR7ezuPjq5GrJpBMspLSMfGsgYf6q/wDX8W9+690J0lZTSz01XDU6SEDRwkhUkHAA1J+fp9Df/H37r3TNkKqRKszySzTeSVF+3eS8YPAQKxPptb/evfuvdCAa2mrMfSvKIoV8XijBX9EqrZDLa91BJv8Aj8/n37r3Su2Jnsfi6uM1tYiiSZLO1jDojsQyxuPpqFgtx+D9be/de6K381PkOuTq4NuYavNfGsQSWpTQNGhPXAvjAAUfQcc/159+691XJTZ2MSJNCQkikv5NKk2d9Tr9bH6C30vz/h7917p2hyUWTmkZ5DIWJj/evfUeGC2+g/wt/Xg+/de6f4krGoZsclfHDSCVZ3hcgs0iXKgWF7fTi9r8W9+691hloq2mliaOawIUkppViCD6gTzYD/eh7917p2xlNV1UKCAeXQ/ofQXBluSSx/ryB/sPfuvdSs7jUx9LTVVZKqVRuXhZ2lCEDn/C5N7cAjj/AAt7r3SKl3HWVdPNRlqiSMoqwR+Q+OK3N5V54/w4/B9+690sOvMbUVWZo0CnW88REqFj4ireuXyL+kW4+v1/wv7917q17a3VjVeAGQgro5moaQVjUVVMFmE2gBF/esNNypLfX8W4Hv3Xui/9kYCgTBtQ5DwvV1WXkeZI3E0cqxIYmhLP+vlyUa1gRweCPfuvdB7t7YC4+CGrpwaeJy8qwIpKrHYBEkck/UXHN+b/AE4Hv3XuhNxFCa6EpUslEurxh3DMU1ABnAA+tuR7917pzGPoaSoRKeqjqCriJpVjdHL/AEYszH62t+PfuvdKekamaGYVKKzLDKsRZtbGQGzG4A4Asfpb6n8D37r3SFrEijqakhp53ljKIsYYFhpPKBTwoIH59+690TbsqvFTuKQM0tQMZGJImR7KkhJBD6LEWIPBN/8AH37r3QBZavnrKgmbXKquQFlIuwXm5Y/UA/8AED8e/de6a3lKiOoQnWxEZ+t7pxyGNrWt9B/re/de6k0ssVbIaeSHQzyiPXDGzAykWBKD6knjgmx/Hv3XusmVx1ViHNJVQPA2kOEe4Yo5NpGB+hNjwTcfT37r3TUsXoZk1hWA1qQCjc/p1fhhYH+v09+691nlpXojTz6lmSVQ8ZjYP4S5KhXH9R9T+Ofz7917qakdLJPEXqXhMiOkkqrZYiwsCbccc2/w/rb37r3SixklLjQ6NUipMqaQ9joa50+ReT6iB9b2tbgfT37r3QhYGuEcjaWiKOqs8crXRwfTa9wQOAOGHv3XulHVyxSOiGmMETOPVA5bRwCH1uSdN/oL/j37r3TX4JZpyjOrIt2kEZCzaAOGQf0P0t/W/v3XuuNNV/bMzpFGUlkfTGbtrXSFPkBHB4JsPwb3II9+691Kll/bNQwlgSVQkbJ6lFiW8aH9NySbgi/+NrW917pfbHy8kVaor3Eugq9LSlx+2QPVL9ulr8fVjz/sLe/de6PrtypXIYqjyLZOjhjgh1QmpqYZ28hFlVlkuBawsosB+Sb3HuvdA12juLE1uLqqbLZKCsNHJIw+2aO4nI0mxQcqBpsOObm/PHuvdVkbtgpZMlWVdJLJKjTM2qfn6cLYDm1rfn639+690jIfXqLkPpGprAhQSbaQCf6c/wC8+/de6eaOrZGVD5TTsA6pp1KGY6dX+w/Pv3XulPCZJJQoZlQgAM+pdCn1EKL8/X88f737917rutxcksjeJNQ9JJLaVZWNgAW/N7m3+I+nv3XujB9UYasxtdR1UtG7JPGHpyLksI2u0kZH9Obfg2PB9+691sHfC3LCrqaRpmkklCUZ81USjwszlSTTCwb0gAfS3+IsB7r3V0mHLJSEyI8skpKuyg+ULfgq8em4tY/65+l+ffuvdJ3dKV32qNSwJ5EkZY2eOzygAaoTqJ1fW5PB549+691XL8oq/MbdCbkmnhopcbUQSK8BF3UnUySc2A/FgRbgX9+690bz4Z/LrDbxx+Nw9fkJZamCOGn8TMP3DHYxsoYk8fT6EW/FgLe691cJtvP43I0ilZ9aNCLqFBv5FDlQWvwSSbD/AG9vfuvdcclTGNQygxwM+oID9VBJAW97NwLfj/D37r3RcO1+vqTd+Kr6OWR0jnimRQ1tcUhjLGS4+vAPH9bH8e/de6pb7N+G1HiKvI1dNM1VU/du0dUY2jZXJ1sLqFub8+q5/qffuvdDp8TdhZ7bubgoa2Sdyj3jTyl2ZBbS4Y8cf0uOfpxYn3XurVp85UY2lKzVXieCFVViwQgqumxZ9QJtYkC3+vY+/de6Jj8gu9cft3CZzHJDT5avrKbwUhaWNdMrA6vJTsP9f6fiwvex9+691WbgtqQ12WjrcpFRefLqKpDDFJIgSpJbSCGIBX6tYfniw9+690P6dX7dx9LSPTrEs9TEsdmhV1kikF3UQuCSS5JBvwLD/X917pIZjp6inMstLBDBUAEp/kyQ1EnGn1Ei/A+lgPzf37r3UGh2BPioY6pxE1RRaI2DJE8VS9uZGVlvdfwb8HkWFgPde6nx7cqIqpZHkWpjnVx4oSkTJb1szXWwsLEAD6/T8+/de641GLnjkmZ1kZKVFkgp4TxIjWFmmJtqIvcW/PAHv3Xug2zOOro8jDVUDT0sEl2hiIkVFlQi8YlvdltcfqsDf829+690rCM41HDS0c88ghjVxKHlKQrJfUpRyQQOfrfi49+690osVHlokANRJkqoFSY40Fgmjhhz9f63B/4p7r3S1xORmqWlp62iVXVlV45lAaRSLllANjbjnjn37r3TqtRjaCX7qZG1gOVEiANKTcBRyLn83Ckf4/0917rlHm6f7ZZHp5Up5Z+atLrCkha8Y8p03+vKj8fU/Ue/de6XVDvIYXFtS007SRV0ZaQPDE412sfCSCU/I1XBI+vB9+690nqevirZWlMAsWDBAiIgUsLiy2/I/pa/Nx7917pf0+38cyR6oCPNDdipLFWdtQc88fT6ni3+39+691wfbEVdUrj45WKHUClkdObN6WC2INiDf829+690HlVgBR11ZT1EMqKkjRhdJZlC+kHUBaxuPoB+AeTf37r3TTPKadpA1IyeIqkNTLE3h1atQRGP1v8AQk3/AK+/de6SVRX08FRLUj0mSzSLdlYMCAbhf8fpxz+f8Pde6Wu2KifMy0bVM8jwLUAPGxZDaMBkYstrr/W/JPv3XujcbQqqWiWCmiEaRjxvOY/0mRxYqTe9/p9OP+I917owUUgr6YgIto4QEkRFHoK39Q+v+ufqP6+/de6R+bwq5ClWJgqFXUiYxxFdJvdfp9PoSL8/U/Sx917onfYtd/c3MpFJUiNZJBoL3ZVtJyoQiwvx9Px9Pz7917p/w01JuNIfugZhIyyj0BiX4ZCw/UwIBH1tbj8n37r3TrS7JaTJJKE0lnkVFgKCSKNQWAdZOD6T6Qf8frf37r3Qj0G3KCWSpalhkjAIAdogZQ7IB5FK2S97k/S34Hv3XusU+BnjJbQ68kOHPBj/AAbRj0/61+b+/de6Dzc236uamq/BAqSiFiDGQrXcfUKn04uDcf6/v3XuqoPlp162Qw+Shlh8by08hi88gjBeNPRGCfre5/s82Hv3Xuta7sfEzYDMVtHMsgJqZHjNhGyWcgKwYXF/68Aj6e/de6CmrrYaVW8kp8zC4UFSEt+dRvYkf0+vHPHv3Xus2I3/AJbBTwzUFXLDobUxBFtI5N2H0t+LjjnkXJ9+690dXpj5awY6OTAbwpIKynr1ijhyNTUPrx/7tmnCL+okH8/48c8e690K/YFV1JvWGFMfuzHLWnTMSreaN1diVicNwApuf68n+lvfuvdARuDrbBHGzx43M0NXVppaObWqaBJe+i9rm30vyObWsPfuvdBSu0WxqipjzIgeOUCRdQVnCfqYlbcEkfTg3+l/fuvdPcG6Mfj1pTXVRrZYVnkfSLt5QAFUM1xzx9bj+o/A917pmrNzVmdo5a1IGGNp3MEkseldVRr9Ecg4PoX/AHu49+690zw7hq42hSn9SxqkT6X0sAL6j9ebD/ffT37r3T8+T8sDBnhEhLoGCk+Utayqb/7dhyPfuvdJHIeuJisaqYQWZ+ADJqCtyfqRzze54Hv3XukPkxi0pzrqCaiSUBzGpuPyWv8Ak3J/IH+34917pByOh1wwsJIlnLLKWuzG4FmAPFj/AMV9+690qsTkpaQaQQ1wG1WJCgHkEA2A5HP59+690bDqTtnIYOtpRNVRNC4DeSUlljvYKEUEg/0PFvzYC1vde6uZ+PncNR/DqSSodJZKuxVnVtMKQ2bWhbkjkAj6/S35v7r3Vr3Xnb+SgoKZaOsq6Kcwxg6i0fmikZmZkf6gKORb6gi4tcj3Xul3U7l3A9Y2Uh+7yMrsxmZ18pmgdNLGQAXv6r3t+AR7917pC7w25ld1wyRzUtSSaZGkQs7RCMnUAhPOldNh9Ob/ANffuvdAJWdW5SKQmsxyT01PHKIZXQq6q5PjJYjm3IA/p7917psweAbbNdTQS0DvTTtdnkAjhLuxKAlh9ASef9j7917ozWxsrjIqiGCsjjISVQ0KOrSSlv0Ish4ABsePp/T+nuvdHP2pVY9PsZkphII2R5FkkV7MRfQb3tyefz/vXv3XujTbSrAYUf7ajiMjadACyHxm5QkH/efrb8fn37r3Svy8UMpp0gcQuCGciIBIyFDF0/BsQf8AX/x9+690Hu7Gw+IpWzuQU1VDThhWRrEkkZIsokZSOBe5HFhf8e/de6WOJ2nsDcWDp8jFTiKOsgjdlJYQyNLp0sD+AByx/wBh7917pLZXprraqlgSbGU1VKkrMs8M3+p9R+3kb88rqsfz9ffuvdM8XROypKmZYJqhTMvDCU6fGvqaKQkAXsbD/H/W9+690nq/pfb+PLx0eNgqYSXNUYlIqJHaxDOoJFhYG5sB/r/X3XumbGdGbAohPK8NfTPkBapp6kzzIXkf1SRj6FSPwDf/AFvfuvdKbH9H7MWmKUiyRQ6ZIwieSFFL3CvoY2uBz9eDz+PfuvdP8XVNJRJDBT5mSSnjp2Ehr1WpjC2sI7SXun04/wBh9B7917pPVnWW0Z6GqkzWFxLxUza0r8RE0U0Bb0q90B4Bvbg2/wBb37r3SnwvQXXEWDqcg2Rys1XkadIIJayr/ckjVf20QRoDpA/LAn/H8+/de6Bfcfxi2HUyVk9QtVk0kkjaPXVMHg0nhgwsDe3F/wDH/H37r3SArfi5tt4ZZqCkxlVHTwSp/Dq+QVUTtKhH7sbkKX/2oAH8XPv3XugJyvx0hxWNYUiDbE0VWFQUkYjgliuWYWT6Bv8AAn+nFufde6fv9GU32vi/vHk7/wB0v4dr1TX8v8X+98v+tb9u/wDT37r3X//TteqIqWF9UMokdojIDYD1EkyAfj6/n/H6e/de6bJaUwL5VAYi12bSbKw1MB/t/wDjdvfuvdNdTTyVyuyyiEFNOoXGqygEkcWHHP45H+v7917pDVVBDTVSyBI5JIlZTIZCEePkOFUjhr3H0BuOf6e/de6Ya/J1MNbDFMPHESfFBGzGMrIt7WH0NrAmwuf9j7917qDXVMBrY8XOnmkrQPBG7DT6QCGEoP44/wCN/n3Xuk5nsLAHjVYlZoudAIMSMoA1MSALjj1fn/be/de6StNgZa16uaYxpGAoR53cyCVLaUc8sovf0r+bcCxv7r3QWZ+j+xyJhLudEgd5EUesNywiQD6DVY/7e3FvfuvdDt0Ni4YcrndwFTFBj8bPMCBoKVCoTGqgcnV+o/1P1Hv3Xuq1fkXl1zuW3DlBLJPlabIzyBrhIpEaYwpbk3NgCfrz7917ogGcxQkgZJXgq8jkHqGIgKK1JDc3VzyePz/seP6+690EeIoosfU1gkqJEXwypUEjVEF1EaFUXuLfQW/4p7917rNJvvH0+MnxlNDAxhinSmrFIWd5CvEJQWsovaw/1/z7917on+9ahiZ2CMKqobzMyrcKp4dHHJUC3H+Fv639+690VffpqJKWaRyqxsz6YySeRxcX/HF/pxz9ffuvdA5TjTLGRd3DXWP8uxNwP999PfuvdP0RmgfzKrOwV2MZtxcWIP8AX+lv9b/Ye691GpqRqqezEU5lkDSNJdVUGThjYf4fjkfn37r3Wxz/ACraym/uZl6ZZqVcnR1MTUU1KbCWJCxLsw5uLkG/Nrfj37r3QkfzFN/11TtegwFRttKyalFVHT5aNlaSnmlpyWnBINkHBIH+J/IHv3XuqIKygrKineLzQOae7OJfT5Pq3oY8vYn/AAsP9bn3Xug8yE6U8ZjmWYzu4sxIKaRwoVR+OP8AG4seePfuvdIzzyyVOuJAqMxiZudYt+m1uf8AHj37r3Tlj6bIVTSrBSSzIrEhaeCacuVGplbSLg/7Ek+/de6lx4bcLlkiw2RmaQt440pKhhEX9IUFuQDYf71/X37r3Q37I3j2htnHvt6pwuWqcc5DxwSQOzwtEvkiKlxfSL/T/ePfuvdRNwdoVVVUNHmRK9SkeloXLIGNyRrQ/Qre3H+uQPfuvdBlXbjgcOKViI5D6i7ag3q16SfzY3FuLf63v3Xuk3Wbmdqb7SmmWy6mlAW2u5IOoj82+gP1FuTb37r3SAkrWmdy0YbUzEPYEt6tV7g/6wFrfn+vv3Xutrv/AITQ7waHO937VlmjU1NJhsjDTmRFkd0laJm0/wBACD9PqbXuePde624cjXUoLRJJqkQM0tyOSnBuT/UgH88W+vv3XusVFkVWKVWb9yNDIzEX4kUqA4AP6b3HHv3XukTPuamSWVYZGkqI2MbclQwYmNlCH8abG39effuvdep80DMqRUwjKo0k0xk5MKKSpuP7XP0/r7917rLDW/cVEE08cZjT1QKp8mkqToLKPze7f63159+691mnrY/NJeLVLMWiebVfxqx1Kyp9Bf8Apa/v3XuuMWRx2t5F8zSQWCkIAqmNQASTwePyfr+CPz7r3UnH59GZgVaZ3LxsrABVuL6hz/jYnnn37r3TJX19RGJoY00tKp8g50iNCQrIBxfi/wCePfuvdZ8dTVKwF5JdU05BVmYagALD9RtyADbj+v8AX37r3TxSy0NAJZHLPUODogKF7yG4MiJxe354+v49+690gcpu2czqn3ITSWVkiuFIvYxjn8H6/wBD/vHuvdNU2Tkki/d0yGUEyBZCjvclAt/qTptbkXH9Px7r3UvBww0sT0yLpRnSZXkkJeRpW1eMWv8AS/0+t7f6x917oYIaSopaKOQxTyRTAAWLKulW5d2Fr/Sw5tb+t/fuvdO2NlpaqZ45qlqWNoisJspczqbKn0+hItf/AIj37r3WSUSQTLFMzFbAXkbkWNuStvyCef8AWt7917pvmrCkod9JgjZtRX6qVj9IW55Nv6e/de6cKCmq6yKKtlp9FNM5SIsGDPoHq1o1gCT9PfuvdPc1BLWqkcfo4Gt/EbRgH0gaf6WHI/PJ5v7917qNHiaCGRIvI7TMzh3sSGcoqoipyf6c8fke/de6c44aamMitMWMepBcAWAP5PP9D7917pmyuYjpIGaMGWZgpTm7KoIQ2INifr+PfuvdVH/zIe1K6HZuL2bjdUOR3DlKeIRGRmSSkjJE7SgW9AJ5F+SORax9+691Xf1V8b9oY6ogzlVjaPJ5nNGGatr544jJHUFRfSr3KAAABQbfQ/X37r3Vj21tu4rEUVBT4haRJEJWaV7KqiNNLxsAR+LEf48fT37r3QqwUfg+3kGhotOsmU6mYAWJaNeD/Vb82t7917rDUeeWZljpzUyI4ZgbxlUkUkEI3BtYfSx9+6913Q5V43CzSSLpRVKaNJJQWYMp+vI/Fr/737r3T9NWDKY96memnaKKc+apQWjiWWMRDU3NwbfQcf1H19+690X/AHR8ZOst75OTLV2Ao2kexd5IYi0kxX1ys4U2NrDgkf1F+T7r3S82z8YdmY5cbNi8ZTKtBG0cMTJGURC1gbsCrcC3P+8fX37r3Qq5ag2hs3ArdKKiaihqCsyLGrRyMCbkDTcC9r344H0Hv3XuqP8A5q/OXaexMfU4LD56CvyRVo3NLOhsIn/cjaJCdX0txew4+v1917rX+3D2zV937zdKyumw0a1SVFDNDStOJ5ppi41mEjSTa5F7c83t7917pm31g5KGWmrg5M88IWoSqLJLIUBD3SS5UEgMLW4A+l/fuvdXS/y6/gNt75I9WU+6t6KZMeuSqKaKVSGY3KLNToC3IKsb6TYA82AA9+691d507/Lq+N3Ss9JksJs6gyOVp5Wd6nJ0sE93jNluJFIsCQw4+lr/AJ9+690W/wDmV/EPq3ujqTPPi8LhMFvLA0lTk8ZksdT0tLLJNSRMDBJNCEbhVUAEm344t7917rT42Nu1dnZnJ7A3m9X/AAYVM0RRJr+GVWMNU7iQaHjlXTd9NwASCCDq917oLeycRPg8zNJDIJ8ZO/kpKhhG0DqQHCRlBpNx+Px9OOPfuvdJXC5eopqmnkjlNLLFUo/7R0XsQ6lClrW/qLXsLm/Hv3XujK5/G1W4cBQbso5EqJ6RfHkoxDJIYWRfLFPUPGfUX4BH0+lwCDf3XukJk3ly1CmXhSGnqEZaepEKssaGNLB14JAH4vwTc+/de6NN0FnKXeS43ab1VFR7jo3d8JkXlijkmmgQOImNibMp083J/qSD7917q0TAYP7Wl1VEax1TQwRVUcmty8o9EwpIiPoTck2vfkG1vfuvdCSdrmloJZa6ghannp5FWRopHMdiBBKUBGnSQAb8WsbXv7917qobsTNJmuzd7ZatWKak2tE2NxxDlqZqtpWicRtHazBwzAA3/H0AA917olfYWT+8nhoaFjI7O+pjICRM5DOyDhuCbWb+lzb6n3XuoWzcfMuaoqaeCb7mUwFRKCokXWUkkc/X8AD+osRb37r3Ro8ns4Y5qWtWAziSODyrG66UEkYLSOzXIjF+eb3BA+nv3XulRtzb0Y3FTvSZfRQyRwJVUAVWp5km0pKhmllAIsSR6eBwbmx9+690Vz5E7Cx+y9+VceNppP4bWSmpijgLTIwb1TokyXUAk6rKSR9Lj37r3RdogquwkkCBVkMQCSOCykreQkLY8c3H+PP5917p12zt/M7wz2M21g6R8nlsxWQ0VBR0zaqiaWX9uOMJGjXOoEgAAn6C5HPuvdXmfDT+XvhOucu/bfyJrtv1uKw0MeQwOBpKuKrqHydPLEJIMlQOwlE8MriEwSLYFyCuqzJ7r3Vwm3d9UO5HeuemjxuAoITR4SggEUCwQhA8DNAgUWsFAAFrWsBa/v3XusNVn58ZtzcubSQ11XPFOsSrHpRfILeORm5uFtc2sRYKAbH37r3RVtu5yepzdPLkqs01LMQ38OkMqR1vrEg0WIYOrA6Be/8AW5v7917q+b4sR0uZpdvF4YZaSCkmmnjCjXFD5PIolQ/p03/FhYAf09+690d/Kw4TCs+ToWR46dYoFpo4kPmifR445GJD+nSArcG9+Tqa/uvdFy7g3TS42gObocZVku166mNHDLDCsR8ZD004CKCF1KQRcEWAFr+690GGL7SfM4xY8FtnFGMU71eQlYRU1d9vR6QZaaBF06L3DhQSTewP19+690sKbdnlM+Tnonp4YqFq2izmLBlpZFjjDzY6tZbaDEL82B459+691rHd/wDddRuX5G7yqkro3w65WoinWWdQlUsbGmiYxj9uyldYsLn6n1En37r3T3sdKDOYCvpat6h46ozRh6RotfkqNWiVgRocD6/6/H9be690AeV29W7YnnpqvIialM7qgqIixkAc6Y0B+hsLHTYX/rwT7r3SV3bhMfl8TAYoqqOekPnRCoAWUfp0X9Sx6bX02F7k8k+/de6gUWaweLhoqCqrq6CQoJBTQMqJGyG9RJImk+jSb6jcm/BHv3XujY9WZjD5w0cEM1VV0cRvEInYVMkJCxrGoNiEb0ixtYWYAkk+/de6G/sCpzeJposjDh6vxUK/Z1BnlfwUzu3jEDMS3PA9Vi35vyffuvdB9L2UKCXHQk10YhVTUyq6iGKRCGS8gFgVAAUvybC55Pv3XujX7D7J25uyJTVzVVXK5RpIXdSKthGI3EtyD6Laha1xa3Hv3Xunnc+NC0M9dgsVRQ0swMcJADO7l9Mkk5Ia7NY2BNgLEC/v3Xui87r2eM3gKqTI/wAONHSVscE1LO8sGWaNvGplglhJYhTfQxANrWNySfde6Cepo6ZpfNQ5uvpnpKZU8UlpBNo40F4zYj+yef8AX5v7917qHXbIXMYeaoEHnydUTNBJTnTpjgiUS1Ekeq4KEDg8G5P49+691n2huPFYjIR0uYknhmpoGpzDTh5aaOcDRFJIZbkcAkhbA/0J9+691m7F2v8AxyGSsRjMv2jzU0wJjkhecl0YBhdg17kG4P49+690GnXO69x7HrIabJwFaClqJIIGqKhHSV3J0skbi5A+mkiwI49+690bLdKpu3Z9FUSiNg8byRPJChlRiDEocJ9Rcem4+lgPpb37r3RJazLZ3YOU+zeprMfTeQGnkjktH62VW8SMSQCCQ1/8SLX4917o+3V3adXvDDY/aNXVwmJoiaaQiJlaRI2B85YcEm97/wC9Dj3Xuk52TtKqoqKsxebo75Crkimw09LCkqNEw9SzyArZtQuoueP6e/de6KZgt57p6uz6qjSRGaYaJIyNHkVjpVdXAYk3AHFz/t/de6tN6A7Sx+/KOnh3I339dEbASafIjqusRM7XHkYfpBBA/I/J917oGO94IqbeFflMVTz0UkylYadpdaQxIiq7mT9Ovg+lbDkC31v7r3QbZHfONegxVHHQwQ18Yj+7q6ZH/esoXxsPwxFiSALG/v3XuhS68zaZh63D5AmOCrpylGqr5i0rDTofSCQVP9T+Ljki3uvdAFuukpttbqnjasqKaSOd0ZLBneNX/bCovH0Nh9eP9iPfuvdGO2DvWlqxi8fSz5KBJpo46mST9flexRoo1HNxY3P0+gH19+691ZXsOoxu3MOmPw1TSS5WqppK+U1bvFLMqR6mVXNwpHIAcAW+hsLj3Xui2dpb6nnqWkhmLyKZxJC7awjMSsh1qedJBsTwLfQfQe690CmE2TvHsqSqOEwlXkCiTy1MysVhiRRZhLJaxBIJtb6n8m/v3XutfX+YxX7gw+9H2zlo5aT7SpkDRzoyJGqMUbx3ILAkcX+o/p7917okHRGAzG4d6YmPE0E+Qq/uFMSIhkkZmkslo0B+rWI1CxFuR9PfuvdbOHxa/lR9i9jtQ7z7FrW29ia409YlE1zkGjEnk1G3pQMLekWFjYg29+691eRsv+Xh0xg4qKGs2vFnpqKOOOGoyiJUeTxp6JXNrEG1wLWA4/B9+690a3DfH7ae3sX9vjsTisXDEsccUdJSQwqPRqJYRKLgf7x/re/de6ZMt1zt2mTxyUkMjIzKZ1j13BWxLc/W/N/9j9effuvdB5let8H4LqKR1ILOmlVK+gBfp9ePqL88Wt7917oCs71LtypeTxpE8j3ufFGWVTxpYcjSR+D/ALH37r3QF7r+P2EnUJHBTxgkyPLCqaruxFtAI4vyBbjj/W9+690Wrtz421GJwEdJURpXUeUgMsZpiDURREm5v+CB/ZJHH449+691UXub425HC7yaoSneHGNVy1CtWqigRxyawHf/AFTEcAc/Qc+/de6y9mbi++TG7dxwllWnp4qNqenYLEZ1ATWwA/UvIJ/rf/D37r3Sb231fWTy+Wtn+1iQrIFBOsSjkgFvyfp9T7917oX02zisTTwu96ioNtJ03BI4Zzzxbm3+w9+690po5IGoxT0lPHUwzRsjftANEUGoyKP949+691Gp8DS12TRqfGSR/cHSJ21BWIAALKRYL/U/j37r3U7JYeWhqYqV5CJgRHpiayIrG6lW/tG1v+Re/de6eMrh6/G00FQtUV80YGuVwj2IAbk/UKOB7917pKVNKiQNVRRvMI5InmlsXUa/9Vp/r9P6A+/de6SFVQ+evnrAWo6dw8rl4z60QabMR+P6f74e/de640y0Pj/ckdZJWePyWUExk2RgBa4F+PzyCb+/de64ZOjp6aWBaWeSWVtMo1G8izR+nw3H0JHJP9P6e/de6c6Sp0PoM7eY6LkWsXABkJubLp/JNvfuvdCBmkx2JxkFZHUPlHqlMa0qlHkgqNOszOU4C8H08/7H37r3SAXdUaVkEEsniFgJRqDKXH6AxP0t/T37r3S8w+VEU0VqhmeoZNUjuTFEpsCSF+lz9b+/de6UmfpWqTAslajgxF0KylrAjg2/H5/3v37r3QWZfHK8gEOgetYh4QWYWHLt+Bcf43/21/fuvdKXEbnjweOyWPgoKUmqomhaoqgGZAUYGSMn6H37r3RfqUEZSeukDFVmkllCIZQz3v47G1r/AFt7917pSTZoVlTTsY0kig06VKBWkcDX4zGPxZffuvdDxtzdgwG2MhkqxPHemcshsn2sBXkoPqARbj/Xv7917qsTffZm2tx7r3BXV+QtJTOyY9Fj/aYqxATj/WFzxf68e/de6L1VbueqrZ5A4SASj0IgCoii1/yefxz9bD37r3Skg7CnmhiilqZY4oUspBKABWBumn/AD6+/de6eqXsXXV0n3EwmpiRwWJLL9QW/x4PPv3XulZku1aabx0lDIxP9mJHuqseAACfpxyPzz7917pu3t2JVYnDpJBUmSqlgIpoVI0xOU9Wq30H5HH4v7917ohO46jObiyNVWVmt5XcvIwDF/ryVa9vp9T/r/wBL+/de644nCZTKTxUtLSy3BN3jhZwoC+vyf0/x/H04I+nuvdZ0+5xlW9I0ShoJQDIykrrQ2K6hbg/4ce/de6WOOn8hEznWWcN4/SwDsLWb8/7C/wDvNvfuvdC3Dh5mx7tVU0cS1IjFLKQPIVtZhHquf6XuP6f4+/de6irXQbXpKihoZWatkjJWNyoSJnF+XI4f63HP4t/X37r3QWrl6zJ5R/4gur0yrJ5Trjd2QlXHPBH9f979+6907YHbhymXalhaNKKYJrna1kSRAJCTxfSdRH+Fhf37r3QzU+Jw+xKinekyK10cigkQuGed0bUYw1jpC/k83+nv3Xuh1x/c2ersNNTUq17V1M0dPSwqkkkNTFIoWMzTRkDSvJuRzx/hb3Xul5jqSbKUdPX7gmNXXOFnSIn9qL0AafGv0Zef9jyb39+690ra8UsdJSimhUpGD5oY1F2B/wCOoINwL8Wtbi9vr7917pPSy494WUeSKTjUiMw8ZQnSAPrb8H6n8X49+691CoKKymYOZ5UKmQurAxIpvqYkixsT/X/iB7r3TklZHHLJDJDrhqdCx1JIZ0tfXo08c/Q8ci349+690qcZsOfddfGMJKfvKiNKMQopKhnawjVUubkG17H/AHj37r3U/sL+XB2TtrrHO75ym3q0VmSSXI0wiV5AsDStKGZlFwCDcqebfX37r3VL+6MVU4PIVmHyCkVVHUSpLEQyskg+qE/gD6W9+690xEjwWYKdFgp+pUfQA8249+691noKyfHTx1NIWM6Mk30VlUhriUX4uCBYf15Hv3XupT5CfLZl6nJ1E87VEt6iSWxP106UAFuBcD63/wBf37r3U/OUOGikijxuTaYNGruNGkRS6yGiI/1QAUk8/UD/AB9+6900xQSiKpkcXipwoDD+2rHg/wBL/W/FvfuvdNhk1oYmBZSxB0kgNzfke/de6mxgrHFECyohDAk8fQekg8nj83t9P8ffuvdKbFZGopp40QWim0rICA4Chv1C5uDe/wCbWtx9T7917oR2zQSneCVgUksI2VSJCAOASD/r/wBP9j7917rNW10U0NCaen/dXhn8wViwW5IKi+nkGxJ/r9B7917puNS0ykxnS8bPG4jBMaykX1S6j6hYgC1ueQffuvdZGSZ6WCOoqamNUkY+C3oEhAOtj9bn6f61vp7917rhRJX0tQZaWWSN3cLJKkhI03+nkN7XtyAf9gD7917ocqdsnV4eGlhyU0fiXUdEz6XPjLOH8Z/VYL/Tj/Ye/de6S1fhngxzVM88lR9wFaVaiaRfWUB0lzc/qH+ptb6n6n37r3QD7oxSwrK8M8bM/qMC3KpFqOgI9+TcEH/iL+/de6Df9LelVGqSziwtYKBwR/vv9j7917qUCzM5UhY0ULe5Fvr/AIj+v+uf8PfuvdPtG3HFVfyMAEckgqFWxXm9+D+ffuvdCBQgVSRC0VQlPpnmi0SBCq8IDY3vf/G3v3Xujh7P3HT5DaG2sVi4vtc1iJagMy0wjgNHMt3M1ZJquwuQqi1hYm5NvfuvdXOfB/B7iqDDVKi1DLolULPCwayqNWplJA02uL2uLi3v3XurnsdQZGdI41lSORTE0oV3JgRo9TKuk+r1X/1v9b37r3Xs5iqumT7uvYMFpi0bSSSO0RZfSUWLSLtfkkHi39PfuvdVVfzAch/DerMvUVMsTyU9NJLeEGOUW/zQ5v8A15uCb/ke/de6p2+J3yWrtmZyiVatGqBWyAaKso1JAjhtcqE86j6TaxJH9PfuvdbVPxR+VcO9MfSQTRJHqpoUZnqEYyBQEMiRX1c83PPv3XurMKDc8OVhRGjLaotcR0ERMwGoaOeP8eT/AEFvfuvdJ3P037mtomcOrNEG1KUcgFmfTYfggf4H6G49+690F25dj4jcdEzTwozsHdrm0jSGMMz+kBTb+tv+IJ917oLNpbUpdv7ib7Kma0doxxpYaRe7MB9bj6j8f4n37r3WLu7eM22sDWzSyRQrHTyBpHdC7ahZbKefyORY+/de6pe3buur3/u10aeqShim8JNS0TrI17u0I9LG44FyeL+/de6FPYuJjxdUhmdpKeKVmpw5KoYyAgSK5c6QRz/rfj6+/de6FfK5KV2jgWUyBCsiRRyqzQso0orSxBWHAHFz9f8AX9+6905UtblqunXUZHkp05YSRftxWBszuSbj/Y8X9+6910YJqyCd1NQYoWVpGWIeGNpGI9cjageVvxY/X37r3TZDFNSHySJG4KpGCdLxsjPqLnVyBb6i/v3Xupk6wywKIwGkVndj6dJiX1WiAtz9eTc/n6e/de6R9cwrWWlShH3LuGihAOgIjBiEZr6XI5b6i3BF7e/de6EnbuCoDjllqfHTCVWjSNoWk+6lN/JCxS2ixHDEkf4W9+690oqDa2GiiMySR+VnK6QoMfA/zaSIT/Sx/wAffuvdN1Xhqf7iSSiaGn5IUSLqfSsd5FS3IJ+oJ4/2J9+690hcnh5q6qenmZ4lVdLSO8gWzEmyC+lm+gPH+wH09+691FTFzT0MWC++/wAkhnUwUxhjd3bWNR1gEsfzc8j8H37r3QiS7YxOMxFHSCokrKwEEpp0iAOt2jYrYkj/AFzx9Tz7917pQ7OxmMxkpkZi7SF7wPZlP9okmXkWANgOD/je3v3XuhBky1FE8KPGQJVJjkGhCyBvTex+n4seP9h7917p3x9fFTVkc4ohFEE1aiY1lBK2Dkm4F/rYD+l/8fde6DTdOXpIKlyYlBZ5GCKDwH9d9Z+pJ/2F/oAPfuvdArn8jm83SJT086R08MpYQhFuW+q+s/1545/4j37r3WHHbVld1qK2Iv5Yg0jhtJjf6gKB/X/b/n+nv3Xuhb2xRw0tLNGlOPKjfsNEli4BuwBPFvweB7917obdvxrHAlQ1MBMsglCuGGsWP7bgEfU2/wBb8e/de6Fem3OKGmKEimYgCapJLwKrNwi2vzb/AGH+25917pLbk3mmNp/N/EkgppVu7FwIS3DRyIoF/wDAm/8ATj6+/de6rO+RO9crncnSyYipirpqOqUOsTAyOttZIEZsbkD6/Qfn6e/de6E3pLsSeKipI83SPHWojM82lm8o/QFUk8abi4HPPv3XujdwRTV9OK2gkESP6zqazXdbBSxJJNr/AOA/oPfuvdPeLrq7HStHOImAZJkVGVUYKBdHD/Ww/wBjc8e/de6Xj5iDJKJVpkhLBAzxlGKkcEKGH0P5uD/hzc+/de6QuaxU9PVCsco0NQ8xZSxLlSRpVlBtx+LD/X5+nuvdFl7R6UPZP3DS0sTx6W8ESal8do/86im92/H9Bc/7D3XuqAPmN/L937i66v3HisLVfbTLJLHGIWYEhwLwkE3Nubf0+nv3XuqXt4dR7529XVVPXYTImSmfxvIaSoQf1vpIvYgWBvx9PfuvdBZVYXKUryo9NUxXA1a4nvYkWPI4/wBj+PfuvdNT+aN7BWV2UJISukmxBQ3Asb25J/417917p0ostWUzIPuKpFiBu6PyxNydOkfXn+g9+690pKfd2YjEbmvqwGW9zK7EMDdVYfj6/Tjj8e/de6yT7pydQskFRVTsJyra1ZhyTdQpX8j88f72ffuvdYlrqoOxPkYOf0sxf0aTqFyeb2vxe3+Hv3XulBQz10iehnaAIzNEGMYkkUkB2QEAn8c/Ue/de6fqOkjaMtUvOGOp11WVVk06lF0/BsPfuvdKOjp0qHKPUpGqxIUMlz61TUQoW31v9fr/AEP1Hv3XumrKVVHBEad3SSSVwrNHcBSRqJBt+bW/p/sffuvdBdnESZn8Z4mYAAMpe/0DBR9Qf8eP95v7r3TdTY+8YkKoqo1tLG1wp9RuP1XsP6/6/v3XulFT06Bi8OpoHCIVKepjY6it/wDA8W9+690osT9xSVMUsURVUJWJnNiDqDMSADxx/wAT+Ofde6O51f8AIHLUDUtDXmNkpZoDAkCBGh0sIvJZeCvC6gbAf429+691cX0B3XJmpsfI85niQRQEyHyaYSLyypFJ9AOOb/0t9PfuvdW1db7lwuTgMTBY5nVWadSlmRyfCBHzYgK3Fub82sLe690PVDjaGoVSKY+OUsLtb9AHqcm3PP4+gube/de6x1O23WDXQY2KpMLSs6y0qzAIx8alkbgqCRY/Xn37r3Re909dDJyv9zTNGqM8khjjJjhK3dlZR9LH8XsAePr7917pFw7LbGM00bo1KtpBMxESQleRKxv/AELE/XkD37r3Rl+rYAZKSOSrNRFP43jqQ/pkgY3WSMi4YEE/72f6+/de6OriIIsVkKWMSo8csIC6pE1KNAtf8C5PIPPH9effuvdKDJ5RFkNOMjFHUxgrpdlKD/aQebm9+fpyLe/de6DPfOWpcntzIYaiemlyFS0P3STMRG1OXDSx88Lq0lb3J54/x917pi2vX5XDbXWmpctBUy/cVLmgpalZXo6U3aOkgLfUqDpvbkD37r3QQ1/dW6oshS0E9FEtHPHT1EM0ayGspX8zU09NUlgFDjSb2J/H9ffuvdCzkO+4Nv0sT5CknqYxCh/yeJYzEBHYvJK1geebf1v/ALH3Xugdy3yloI56n+FyVDSqBW1AniYRyxsP0Rm3LAC1he4tc+/de6ddqfMPDZNKellooaiaWuioKtJNKPRpKbJLHe5te/0tyCPfuvdGg/v460UNJhabF5iKvCiQzS6ZYYpSSDFouQRe/wCP6e/de6bq7L5zC0pkkgmqPK2haNFaUwwsQwCi5DD/AGP1/p7917p4o82chR/a0CRwTZCM+WGcRqYigszur344Nzbj6/T37r3QZp2DUvuLJbenlCR4kiNFlcrTSC+lXhl9N1Ug2Fhb+vv3XukvuWm7FrqgSUEk9LTgB0eA3p5ITcxK1n/Iub/1/Hv3XugxrarsSlqFoaaqVnmYOEZNLVEqKf8AO+q688/Q/wBT/T37r3S9pMpu6rxMEGY2+tbXQogkDeiExuf0RE2Yv/ifr/h7917qd/C8t49X8Br/APgJ/EfHoa9vufF/DPp9f923/p7917r/1LScmgx6pUCYGKQvUeVGuyRhNUiC/wBCDx9RxYXAHv3XuoEWcppImZXchxd49EaqWJ1Kt0Gq5B51fm/5Pv3XuuP3cYIdFZYioKi7XvzcvqueG4/1rfQe/de6R2ZrYoZYIp3VPI14xMSOASLx6Tzb/ezyRxf3Xug43JWRVFRBNRIQYJQlUzMNBVv9TGOTxb8fU/69vde6hY6mhqJpKrxzzfYt5WkH7zIHYn0BhdByQbcf4e/de6WJjjqY3WQiGzguwAPlVxcMy/U/0P1t/Q+/de6hyUdLTyHxyebRAXuoBDekJIosORf8D/AH37r3QV7nwUTzw1NMryrKxEhAuVvZQicfQG4sPzz9ffuvdCPlJYurupqp7IuWz4k8BVvHII2BId5R+kD8D/X+l+fde6oo7Xzcz5vNvLWVX7tXLLTnyshjkiYnTJ+NJIJ4I/B/J9+690TjLZnNKlfX0c0ctfVeulZnZnF3CzB0Jso+vANj9Tc29+691yw9PHmqaSmd446hYPNkJBUCIPpS7LBY8ktcWJv+OB7917oGcw1PHBUHGUcf3UdY0Txzm8ysrXJEYP4Xj6c+/de6Crd7Yt8fLNPkJ4Mn5kVIXjHiMSRhgBbkDVcA2/wv/X3Xuigb5qqird52sQHIERa6g8LcD8jj/ex9Pr7r3Qawxsjo54aJ9eocEEmwXj+nB9+690q6eBlieRSheVDwwJKEnUVQi9v9a3+x9+691GgpzN6xdmRwj2OkABrXIb8f7b37r3V0f8r/AHQuG3nTYGezwZZJVqj6VijikvE3qJFgQBqPAuAeCR7917o2/wDMC+wajgGCZ6xMShBWCWRnHlvFMHlHBsPrzxe31HHuvdUb7kqYKaf72aqjpncMslE+kPGnB4I+ht+f9jzb37r3QJ5fKxTys8TM8SH9pmbVYWsdJPIu30/x9+691Hw2WSgd6qakaYKQEMdwVcNckO4spsbf4j6n8D3XurRvi98iejcdgo9sbywkNFlkcyw5bIY6hliGolvGrhdRJJ+rH88WB9+690b7N12xshTLVYKm23UUtXEZNdDHR+QCRAYXCJyLAci/19+690gG65OarI2TxxCsVVM0axqVjlGkI1h+Rce/de6BXsT4lbdyeSSlko6iilqEJp64HS88yk+QSMOT/hxf8fQe/de6IL3B0i3XlZNTAymw1RCVrsyq3BYAj6jk3/3j37r3RY5S8M5ZlsSdJA4UqDfSbf19+691NSLyjykERohUXJ03I9DL/rXP0/Pv3Xur7P8AhPr2FRbX+XNdtqoqXgm3btWtoKcSIEjklpb1IXj6/pYgfi5t9R7917rdmqKSohraicNI6SSRBSx4CyMfSP6i5/1voOPfuvdTwk6eSSQX8iIqeNyLj68nj8f64tyCb+/de6SdZTSUs/kqqf8AbnbyxpHZpSbabrIv9mxH+Pv3XussVNNLTvGElYx6naSKN/QgWwViPrcA8gWv/X37r3WenWSmUxhIxKyqwD8uqsg/Xz9eb8W9+6911U46WnWNpKklqhWYiMqEC3tdpG/Sf6A8+/de6Z6h4mKJRySlUfRKxIRfp6gR/r/439+691yaqkoqdzCizSShlE6awqXYjSfyTe5v+ffuvdTlqVmCioVmkMWqMajaPg/X6X/H9ePr7917rDDlxHGjNIgnVmCq7egkMQrLpPJA4/2H09+690xzZuTyNMkglkUyKzEkshP6/Go5tyOBx/T/AB917pFieSWaaVY1kWN5TKEQkqmrWWIPPNx/vIPv3XunOCqSf7eRVWNQuogoWdHRiokI/wBTYcj+v04+nuvdLnD1tPHGWmjjaQN5TcC6LHf92PV+W5UD6f4f1917o2mHGF3XsQvDp+/ooWQU8J0uF5kDuB/T8n/Ye/de6CCRWglSRWjDKCpLgEroGkhCo+psP8b8349+691jmyi1BiRYnqJNZMpZipOhrBLkj6j37r3TjBQRgGR3VdZEhheQAgMunQRz+b/n+nv3XulPRVk7U607FWoqRtaRgjSjgHUygf1A+n0/wPHv3Xus2Q3DSiNIaVdC6NDRpp8jsLjUoU24PH15+v8AW3uvdJaHIy0YkqpJJJZg3mg1MpCshuEHFx9Bccj6/T6+/de6iHOyVDVEkkZNTMwfTHcRlnYsToNvwQTa3v3Xug73Fmq15pI4pAjaZEWMMLKqEqBcfQ8XPP559+691RV87a3OZruvYdFHUNPR0sEkqUYdmcTyER+ZwPotwwsbAj6/X37r3Qo7B2/lBRU0zxIbxwyFwQEUoNIJt9LKLAD37r3RntoU1I1I0MqSTVAcFpIwdCWOtzc/6q9if9txb37r3SxaqSCQsBcM9o47EIY+LoGb+g4/rx9fp7917rl/FYmMlYY2ib0QQCF9Z9BLB5FY8hTqAv8A61+PfuvdS8clPXu0szxrOyOphkcRhnZiQ5Yk8/mw/wB6Bt7r3WF5DQTtjxXnwusc01ONbRveS3g1L6WH5Fv9iTb37r3SnSZtCRRSBBrII4Ers51WK8ACxvxa1+Pz7917rhuup3RFiJo9rVDzywQFjCzmMyzlARHHKw4A4sAebX+nv3XuiUb26i7s7ZqKinmrsnRYqSlaCsqsrWJhcbTKYkdlSOmd53AYuBJqVT+QRYj3Xuiobw/lldDS5KmyPZ+948rXCVZaHF0wp6KmiU2kltUM3ml8hNrlje1+CT7917pIVnxC+NuwopqzbG3sdUywVMkULMyeWKWMkpUzmQtq/qPwAQCL8+/de6pN+RUeMi3hlqemSlc0+QnhgiplQhE83jvoUDjT+rggfgD6+/de62i/5RaDF/ErbMzNRVC1GRycifZagmp4oY5VkY3YSg3Gn6cXsPr7917q17O18AxSRwsRrj8iFFRZIyi3bWYwCfob88/nn37r3VaffO2N7ZjA7xlx8k8iVGPyEcIqXGlmmUo3jQ/k30j62/Frce691pZfILp7d2zd9Zw5TGytK9dUypLIHumqUtGFLG1h/X8kAm559+690GFLkly+ElwGYjmaWkFqQhRJLA9reQm3EY5B/oQR/re690F9ZSS4qsemljkVkjEiTNEyBy/pAR24v9Dcf1+trj37r3Riuo94pRzJtppqmSjzSiirvJJT+G8o0KxeT0i1wbkcf1H4917pzr9sVOLz1XhDSMcXM5Seca3BgZ7LJHJc3JFj6SR/Sw9+691DyWLqNnby2/JRM+A/4D+PIeR4nnpWcFKkMh1D02b6i3P5+vuvdXnfGDufYHZFNSbXqsj/AB3eNJB4mrHVQ09HSRJEZ2kItqDD06QCQPz9ffuvdDz8lstjOs+rcpnZa+p+4r9OPx8FGNWp6yMRFjIeWcCygaQBbj1XPv3XuqCux55tqYqKlpC01ZnK6oz1b541aQDlkSUtc/X1H6Ak8jj37r3RNq+rlmrZq6XTFLIzMzIDYlvwmq9j/rfTm1h7917pY7AystZm4pJJpZJKUqCNau0dHGLFhwW4JYX/ANY3/p7r3Rsp8jJPSR1FJIJ6ZqZ6anjKzCRkBXUJFHP6rnm4PP8Are/de6TEmLroctAJahqdGZHo0vIgE7Eamhjb6gWsQeL3Nhc+/de6F/dO6do7ixdNhN947GF4YJYkrKnCJVfcOkAju9VEwqIdShVNiObkC3Pv3XugGi2B0xY1CPRPE0byNHFnMjGiSiRJlpHx7R/cP6EdAVJW7oWcWYD3XujP9S7m666jy9HmNq7fifNU8qz4+vo8RS0LOzr+1FFka55Kjx3YqSCCwGk3Av7917o62I7H3Xvupo6rN1709OiGSm2/Skw0tSsjgSx/ZwMIyw5DHkkg8km/v3XujF5HJY+ix+NoYZjHPNFTyBYLwFAzD/J3mFgrBuDq5P8AUj37r3SU7W7FjwG2sRBj62SaeWqmhrMOs05rJpzGHpp6libGIH6fQfTg/j3XugD2tuTI1+4KeoyjO9VOXNA0khFFQyytrRAyW1S2II1Eki1/8fde62C/irvKDb2yaqvky0FJW01HS0M8tUktRD5qmMTeORoTZWkBUc/Q8iwt7917pS7q+RWJfcFGlTkaQpA4SqSGslEzTQyH9FHTel9BGlQ9yVAJuTc+690jsp8ndsV2Vy+BztRQVuDyEMUkkWTaJZllkJgivi5FcBLAEszA/kWBA9+690Gm9e+cB1vhqfcdFSiOvkqoqLF48JKaespvGimamjRtJY2un1X6qQBwfde6EbbndWF3R1rufLUFeErJMXkqvJ0FA/2qRielZZI6ylkDKZrj1GIBQb8Akge691p/fIXdlZU753LXUAqMbFSZqZrSkwNPFLUNZoVcevm97XBNyOPp7r3RiviJ3dRz1iYHOVlNPStHB6F1rVOUFtMLfUWJ50n63P8AW/uvdHg7368y2b2xR5vbSx1FJSO2QlKiIVEXJm0lUF3UKV1sPoQQTcH37r3RBarLZ+kjd63IQ000Z8jRTSLUNLLEBGyiRBoVSf7DgjnkH37r3QV1lfmTuGpyJYwiFo3gYhzSkrIHut+CvHqS2km4tbj37r3Qq9edwtBmYntJBXiuMNXU08kVJStG1mApYIAoX6D6KADcAAG3v3XurhNi5Ki7Y22mPkqhBPV00JrDUsjCuRHJkqAhAIZbWupBNrk829+690V75BdCZvCUdWu2MhX1MVVeeaKETKsZtrV5RIWHAvpF/pwBwbe690XXr7tCfrvLwYirrap677cKTOS6NMg0OkYI1G4FragBwALD37r3VnPWPatNuaigSpo5UMSRStFE0VShJQAylf0hQbhha4a4+oJPuvdOm99nx5qMV9ODAxV5IpGWS8iAiUNFpNiysOBa1gPfuvdAVXYrGJSnH1NQhydJKk618ev7eSOXk0tTEvq8gvbULAfmx+vuvdJF6LKYxpK6GSpEcZmhknjkc0riViVVZCSbWsGH0Nhf6WHuvdJbK01JkaKsyMSA1kMQj1wy6lEinWk8sTDnSSb2+v59+6905YPdW9a6PF0+5I6Sagx1F4FyVBHFEwxsBvClVERZn1ekFr8W5HFvde6Q2/tj5fc9RHndtMJhTNLL9vcrG5FmJVHvZlsQ2kfX6f4+690IXWu9a6SkiwOdMSVdMqx1ccmgvFDCShfTILfQC1hf83B+nuvdO/Z3W1NnsPLkqCSkq6nl4mZgxijdzKukA2WwIvYXJv8Ak39+690BXXO6araNeuLyg+0rIqkeGpisQWBv6gnIQ/kn8/Sw9+691YNQ7g2xv/HMuXYz1cdJ9vSo0krJS1awhYa5HjBBW5Fh9P8AC/v3XuipdhdaplcVVZGeRqWXEMYqFknYtlK2NrukSynVqAsbkfiwuBf37r3TH0/2TBtCtp6d5q6KWCocSMCI5G0uWkMxWxuDext9bg8e/de6O/nM3jex9tVGd+z1V9LDeEvMv7zJFaNgn5JsNX+PH59+690UKuamx1RLNV0ZhrW/caN2LJpX6hib2+lxb8fj8e/de6UW290UuInjrKOvaGeoeMxrHFcU4UXaUk3upN0H9fr9effuvdTO0cUM1SUW5aKs+2qllWWunkKyrViSQErGq3IsLf0t9Bb6e/de6FLoOiGazYqREWTHRQ65ivo1uB+kWtqAt/vH59+690eesnx0cRNTUVM708fjQ+sabKY1s4YXUWGq9rH/AB9+69049OdDV3cmbMgk8OF8ojrJJH0mUN9YqVB6vxbVe5+vv3Xurh+v+jdm7D2quJxGPpISKfx1M4SINLqU+XVexJHNyfze9/fuvdUmfzDP5T21vlLuGDL4AS47PTSJTivomMU0bGZWvUUx/bdSpb6gkCxH0v7917oQPgj/ACXes/jhTU+e3GIdx7okSF5q6siiaKnlifU4iQ8AA8BgLn8+/de6vC2/s3C4CljoqGliWGnssYC2FhcWVf6f6wt7917pRCCGOMAAhVvxqUBedPI/2P8AvQ49+690w5RAsDlF12A0qHJZeLglQbHn6fX37r3QO5zGZGu8ggLBGUalKaSbf7UtuST7917pFnbVXJKFr0lMLKyGNHYi4/S5H4tbkf19+690gsxsWpE000QmKKjlGRWVjpF1Oj+0LW+v+9WPv3XuggzG0Mty6VEqMwYmOzBmZD6dKG3P+H+vz7917oHN0T52jgaGupFrqeEltVtaiJRZhITwtvof9Y2uL+/de6Arcu2tgbvx2QlzNE0VcaUmkhWyRxVV9C1CqRcqDwAeLcgD8e691XdvbrLaeycjV5arkp56x3cwo5Q/VgQS68D6/i54P+v7917oM67N4impY6lP8qZ2ZtFLGJGjseEKE2I/H9Rb6f1917pgpU/jExrJPJDGJCyR86TGDbQ6cWNhyPxz/sPde6WNBLRUMisniVb+lfSyDWoDXH+1WBN/fuvdTFrjJUypDI8aIPLenKhgWJBMYI5H1uByffuvdep8BUT1KZSesR6aScRhpGP9m3qKn9B/3j37r3XeemWqq1omqjU0kS3WUajHFdSdKX/pb/H/AGPv3Xuof8VpaHEDCGMGDTJVVFcq+pjG1o4L/X682BsffuvdIz76fKa40iP2qKI6eqMYRHkc8IL24t9R9Tb37r3TXU7bmjkVIrRvqMjD6IQP9qP9Tzb6f0Fhf37r3TDLtrKpVLKJZSGZmQMzalL/AFsBe3HAP1/w/p7r3TlBiK8kAws0oJAY2ZgDw3qP1vbm/wCffuvdK2GGWngaIqZDIilkb1aChA1iw/3o3/qffuvdJuTAw1eRCQ0Ak83MkzAhBpP7j3P9o2+n19+691OGAyGMq/JeX7ViwSMMwIj06uG/P4/3i1vfuvdKmqq5vBESZvJ40RNa6WEem4UM31Nh9eOPfuvdI7Ky5OSob7emmgjZVWZ1T98BfoykDkn/AH3Pv3Xum6rr3jiWKpieV2/bQuul3J40Oo5ufr7917qfTYaJqJqxqdkWQIrHXxq0/wCcCr9eCP6j8W9+691HhxMS1UMpp08IUzxMt2BZTxFKD/aP1AIF/wDY+/de6cuw6mIbKq6UaoxWUkkMTSER3aQcXv8AQL9Bz9ePzx7r3RCsJ0JPuWonahfzyzM0t2iuiMzaW/cP9m9/p+fp7917octv/EFGR5qiKORGASpWNAzAghtQJ+v4BsbD/evde6UeS+GIqKeE01JoilAOsR2ddPF9Kj8/0HP+8e/de6RVV8Jc07SRY+mmkqCC6lo2iVY1F9RuT9f9bgf6/v3XugA3X8Xex9jmsyb4+WeipDIWljUlb2J5YfQD/eOffuvdF7r6uCuqKjF5Rnp65FEMazD9nyXs/LEEW4A44PP49+690IOz+oZa40VT93RVkDLqmWMGSVIgbsCD9FFxza3+vf37r3Q9YWi652fBU0aJFUZWpZBUSpFE0VPTMp8kJcn6t+SLfWwt+Pde6LruTZWJzWbqXxNF9tQSEzKWQHxhXJKhh/UG5/wtwPfuvdMlftbB7UkjqpKqNqgkP9qUYxFraw1wOL/n+hv/ALH3Xumncdf97hWyK5VIzBUpTihiYgqkvDSqeLAW/wCKge/de6C+om+9qLzPIV9PpVy8p5IvrU2+nPP9f9h7917qV9uKKWnleMeGUPp9d2uwADS/7f8Awvzz7917pRU9TUrShKJVhqGP0QWLKxBA9P0B/PB9+690LGxNrzVbxzZjVJFL6VDKWWLgEBP9f8nm319+690YnBUVDjZ1gpfE6NaOWIRghQq3ULIb3sOQQP6j6j37r3Qi4p41lqXnbxR3JQOAV9K3VUYfQE3F7c/Xj37r3WGprA7gw3Ec+vWym6poIAKm3+PPH15449+691BmqsaI1h+2j880jL9wWlOn0Bk/QOb3I/NvyePfuvdOQgelxLkwymSsuH8CsFRVB0eRmAt9OV+v4uL39+690kJYq+FlqRHHLH9HVZHUK7LYCNX5Fha45/P4Hv3XujS/EbJwVnc+2MfVa55Wr4WNNAupJSjW0SkkWC35Y8C/v3XutxCj65wHZfVUuHrqaNZJMF4lopIqbQ+umEJRCDwbLcEg/wCP+HuvdaNH81v4b5PoHtnJZfF4upXAZqaWraoFMywQ1BclojMotwv+HJsALjn3XuqgY4JJYXVRZnZ5BqX1aA2lARf68X+v9P6+/de66hWSNXSYEqyhVN7IdJuGBH+v9L+/de6lzw0ppSwl11JKiOzWaP8AOqwt+P8AX9+6903QxvHKgLNOdRjkVQBpcXN2bnmxt/tvfuvdTUnaFJxIXdLopj+oe5swI/oAfT/T/H37r3XOOkWMB3VomIV1ikFw6ajdEH9SLEc2/wAD7917qJNKklQyxxzRQIdcUchXU1x6RIQBxxwABx+ffuvdYkmdp1ZlJdiVFpiNCLyAAtrAEn63P+wt7917pUUNY/iuJWcjQCupuLsbguQQPoOBY/T6j37r3Sxx1b9zAA8USrDrcvpZj5b6CXA5tpAubW+v59+690pqafSitBHDLdSZgEWwjJ9J+vLDn+h/Fv6+6902VJq/KJJGdoWuY1YjW6KSyyFT+CTbnnj/AGPv3XunTHNNMskhKFpDCTAyWj0g3ZtQIubf8i9+690JO3Mqv3FQsdOkUUoUqz6zGrqPGWXnhjxf6iwFh9b+690qKyCWSCWGWSmsEDIeJnZNFiqRngEWuDY8k3/Hv3Xuisb2RInmi0tqE8mqFVs3DCxYX9PHNr2+hHJ4917oLvQSzL5A4sREyG73bSQv+P19+691OjRTG8LnQ8pHpYX0JYGzEWs17/7C3H1Pv3XunWmoQYwySx2QLcj6BuNQux+o/wBt/h7917oS9q4muyEzUtFNZpggAX0ho2uFkkfkD6Ef04+n59+690ajaOw9044UKzSmAyVUWhyS0MsxIvFGgFiCmnk/U/j63917q8L4ibc3rhMMldDUO7BEVopAUZQxBIVYgLgAixXj+oNj7917qwmPf28cD5F8yfdxxtIsc7GEG0dgFaVRzY/kHm3N+PfuvdFZ7t+b2e68x9RLUUYqhRKRMHLqIyiamhTUbNydWr8XIsbWHuvdUIfLT+YFunvCnr9t0WObGY2eR45J5JhqmFgDEi/jm3JBBP4/Hv3Xuq99r5CtwuRjroKhopi6yy6/21Z9XkIdja5tf9JAtbj63917q6D4k/LCr29WYyRpzHLSpTwyeSQ+JrWVLIrDgEG9yefz7917raL+N3ycxW/sDi4EqKeevNMWeTWPQyLZrqpubkG35I4/x9+690digzUG4g9NVIukxEK7aSrsUC61I/H4tzze9/x7r3Sfy9E9FUwx0/7kodhGACY0hCDyAPa17ci/+xvx7917pFK9PDXzVLFJPCAz2KW0qQ1mdLAf639OT7917qvj5m9qUHgqcVj4YEnnWSPUJFK3AsGLtxcc8W/p/T37r3VZOIo8nklP8JFRUVoOuV1gRlh0Es0iTMPpY8n6EfQDj37r3Qq7Zmz80yxSgCRH8TRLKBDfhS5BBFybkiwH+PPv3Xuh3xlLXQJ9xXoEkWNY5G0RkMzv6ZDpa7WHH0/p7917p8WRKUv9kIZBMDHJU3fQsd7szeT06vqFUg8fU8+/de6dcXPHUzJj0rZYqeqnj1wrBpVnW665FAtx/X6fTgnn37r3Qibn2XhsRjYqmPOPWNMumelSmEioxTUimWIrb8WsDxz9ffuvdBwVolp5IoWaGGBFV2XU37kguGdZBzx+Af8AYn8+690iJaCv+6EwIhCS+pg5Z5YtfoLICPxf/WHFz7917oWBuCngwVTFWJMalIP9xsNMpVJgRdzLpuCf9c3I59+690D+U31m8bA1LTxypLLodY4o1RY9QsHEh4DWPP159+691J23uDM1UMtRVxOskt0SaSUFklUFvLKPoFINjYX/AMfr7917pZx1tRVxNBPMqp6H1Kl11KbEI5BKj6fUm3+Pv3XunDBUdPHVfcJN5KqGUtG4Yg6iTZSJOLXt+LfU+/de6EFMdT5DyTZOciYfpRF0aQw1eon8n82/1vfuvdJfNV8GPUQ0EDyyRuzC6tM2tR9dSWP0/Fz/AIce/de6RNLuLIVjM8scrp6roC0brZgCAD9Bcf0/r/j7917p7n30aGRA5qJZoo0icq7NEFK3XWpPNuBxb+v49+691HydYMv4aqKokUmNTULINBjk+rFT9NFiP8fpfj37r3TjQ4qCcRRLKiyaI2LBf2ZGHAbX+Lj8Hk8kWN7+690rqTBjXHHI8cyzOoWBZgJfQwL250ixHAPBvzfn37r3S0aijx8kUShpGS7Fo0YBl0hUCkWtyRc/7EcWv7r3SqwEVfmZaaOjPmkjLxtEriMRCMHU7rflh/j/AI/ke/de6Zt312QxymlaTRLBMEqYpCAhYn1aSPrz/j/sPfuvdVf/AC6+R2f2lhcni8LUypWtCY00KruFNwbfQKOOD9fp/hf3XuiS/E7uDN7m3FWwbkkqsnPLUO85m1yNTxuWKWjb62/p/Qc2Pv3XurZ9l1WKr6kYwFIIzIn4Cza2F5FMY554/wBtcjn37r3RhcdVbi23URUkLq9Kw1U7ysSqqVBjLq59NrgAe/de6fKveG6KSILNgxPrqPU6gu/AJJUG4Accjj8X/wBf3XunfFb0d2C1OPqKPlJHDklQRckGwF7/AI/r+fp7917pfnJU2Rp/vogA3pVY6lnVfyC4t+ALnn82/wBb37r3WHHZ2nR5hFLFJPErnwcFApHqDSAC1yukc/X37r3WbNQ7e3NAkGZpKadFUBYZo457Bx6mNwRwbgfX+pB9+690B+6Pi90juxXkyG1cXMHUkMaVC1mDKwLqoJseRc8c/wCt7917quzvv+XZ1GtNV5DD4GmWN43MCwU6mQN9fSVFvrx+eLce/de6pG7e+EIwWRrWx9KYaeR/2i0ZvBxceWwH1uSDxa309+690QjsLqvLbJkneopZ2p2lFPHUGIlWZCSJEY/g2tf629+690EUAQTGKZmBuW0FQFvYrY/6xH+9/wCw917pV4aBYZDMHiLtey1Eaumlxbxj+l/6k349+690qHwjRoaiXw06EqdKlJGjM2ogOG+oaxt9Twf6e/de6yUKRrNFPKsqwCJ11xjnyE8cMLc2+v5/23v3Xup8+SpUdl51xaCxYDS6WOpVH9fpb8e/de6j5rcdHJIgxMbQQiKLXCW9XkRdEjM1vyf+J9+690hshmo2AKLJJplU34JQm97r9eP8P969+690yVkVfjJNdXTny1FPHURXYSqsUoPjmRhwD/Ufjj/Y+691KpPG9OUnLSSlVkX1A6QWJDkcckfUD/D37r3SsxiQgSf5U+qBQ6h4/TqUelADwL3PP54/N/fuvdLCipZauNpjqaOHSxsAgBkOkWP14t9fwbcf1917qXj5f4NWn1jVNyJeQ0asbmxPIH0FhyePqfr7r3VjPx/7WqaGGiSdzTK2mmhqSoQMFGtozJ/UcEH6EX+tvfuvdXVdGb7o8tDTtBWu07LFbVKro6KWLusx/s8g24vza319+691ZhtXKVc+MgdTFLFEkcgmjlbWp4JVh/rDkH6n37r3Q2UWQpqqnbVOadhpePQ2hWYx2cPb6jgEC555/Hv3XukJuGOGpnaONkLektHGQxVXBDs9z6tRubn8/wBffuvdIarwtHJE1LMlG0UyCMoU9Llhp8UljYqADfj6ki3v3XuhM2Vj8dTUppqSkSGaGNRTmH0w0sN/3o1W/Fja3+H9OPfuvdC1iqSOmkU1E/3AmYLIkszEKRYARkmwA4/P1/rb37r3SM37vvE7ZyK0zU1VKZoSl44pJ5BLGAVYyLxySfybc35+nuvdBRQ9uT7zeuoKDaGRkioqYx/dfZVUbVz6ykkMTRAhiigMS1gCRbk+/de6VGSgoJcZRV+Foa/FZiji889FTTyU00i6NWmWOe3BdbMfqeb/AOPuvdYsbka7cuEnXJ7fhOS+4EZgWSF5IlDa2f7iEWUrcMb/AF+v19+690Fe6O0H2e4x1Ztutq6MVJgMlZRvPEocW5LIdQa9la1uLm1x7917oufZ28dmVNVQVOBxNbU/xCneSuoqNkijx8yALLGVtxzybH/C1wffuvdF33BuHF4yBMht6OpxW5GCqmGrUaSaqimk0xVcbwnTpvfkm4549+690PG3Oxd747bOKfF5zJ0dUsqDJUkYMs6yqodl8khNlvyLEj+n9PfuvdDnsfvDeRBfJ5uZBQQsUmrfVPUSuQyxmNuLWuALj+vNuPde6SO+u4d27r3guWwW4KvFY6mgSlkpKZpKeSWpVdMp9IHpJ/Hv3XuupuxqZanErW5evx+4IwF1z1CFK/U12EgPItbj682At7917o4G1O96Ol2nJEzGesjjaMV07wXSUAEFI2YXI+hFx/vJB917piqO19g5iWgpa3MxYXcmr7sS1EqoZtJ9YR7Ac8HTx/xT3Xul5gewqfICOkx+Uo62UiQR10csU0p0/iwNrkj/AFxwR7917oRP7zZ7x2+7a/8ADNP+cT9X3OrV/r29+691/9Wwh8zNVKtCZFdjq8cq+mKJnBDeVf7QI5/239Ln3XukzUzz0zSRvKgFOQzKkosyWF2Kjljfhf8ADj6e/de6UuJylCmLnqqppZajXGaT0skEsQ/zhc/Um31v9TYe/de6wz12MzapERDTTMXVXZ7LDJdjGUsOBfg2/Fv9j7r3Rat1Zarw+UnX7mPVCXiXxyN45CHI1AAWtx/sf62IHv3XumjA74q6eq+3aZooqgqJDGzAOPJqIYj68/W/5/xv7917ocKPPUtVp8j+iWBgZXHCCNgqEAf0t9eP6fn37r3Tg5SWJ/t50eY6gsqllWJXYho3AN2sBq/1yLcnj3XunHbGAfK1keNnR6i86CCQIwjVS2s6nU3e9yb/AONvxb37r3QP/NPOx4jb9Lt1Ujijo6ErUxxMUkQugCSRvJwBzyOOePqD7917qgPsmYCsfJV+Vn8FXTzU9PQw+uaQgBVlaRLfi9/yR9RySPde6Lvk6yqEAiusTASQUlN4ljnaEMeUItwOLm1/wDwffuvdB7JuOnw3i+xaVslNM0VWyhpI/EToXxfgn8c8jke/de6Ypc7VUVRWMYI5XlRyZXPm8kso4azA2Nvr9CDx9PfuvdAju6Ssr/LVV0Hi8REdQilf82BcSLGR/rcjn+n9PfuvdF63nTtEdZlBiddUagDUAbAF+b3J/P8AX37r3SEgAKEFwWLhgxUnUCLG1j7917pZY/xTwwOQkhhcJLpOmw5YvdfpxYe/de6w11KFd3gtFFGw8gIOot+pQpF7g8X9+690PvT3d0nT2ncUFRUxZOIhaaGie0k0cbhzG4sLB7AMAPp/vPuvdSO2/mR2f29LU0tXVxYrD1FRM6U1EQsyxyPrZDI3LEixP0/2wHv3Xui1zTV9TUiSvneaSoLPG7sZNaHgar3+vH1/4m3v3XupAxk0V2kZUcHUkSgkqjKNN/6nj/Ef8T7r3WdqCthij8rM0VQWkVYrECzFQCoB/wBf6cc+/de6jRwyB4yAyBL6Tq5VibE6v68E/wC29+690v8AbvY27dvsj0OUq449JVonldlH1ANj/gOOP96Fvde6Fzb/AMqu29vF3pcv5o1KsscyiRU08IFLc+nkg8e/de6e635hd1PElVWZSKpUz6kmkpVZUnmGpVjc8HSDewPHN7+/de6AHfPbu9951tRX7hya1k80TRsDHZTcWBW35sPxb/Ye/de6B6V/Kw/Cm7g3tZr882/r/X37r3TgrAUyMEY6SJAVHFh6b2PP+8e/de6Pp/LL7Kg64+aXS+4qyc0tI+6KXH1MskjKniyaGmKEG19WqxF/9t7917r6Q71NHLj6SpjkSdJ4qefTGvkV4niDBjzwV1f6/v3XumGvydPBTSLHICyswYKQVTzAaLGx+gBv/T37r3TCueoI5Y58jAlTS05GmNZQCUspKFj9Cf6f0/1+Pde6U+Y7ewclBPR7YwENDUy05h88jIZER/RLJZvyLk3+v+x9+690FbZyGqkQpL+6iaSzGRQyKdLyOy/S5uR+D+Pfuvdc2zS6lMZkkKXRgVJUxgfUXP1B5H5/1/fuvdRcnXwwpSOsoZ6kMzQL+tGC3Q3/ACWuP+NWNvde6zRzRmmSTgvJdhGwAMY8erTpFx9eeCfqOf6e69031GThYpJO5RhHJGVBIOsC6v8A654/r/xB917pNSzZKSz0SSTcfUBWKS21BlW5LCx/V9PqPfuvdNs2Ymx7JLHTzCaMGSQsQzXB0yqbj8kE/wBbH/Y+/de69Q5hvBWTMpWasUlgToDrL6RqB4/BsV/2P1v7917p/wAfVeGJBZah4I1d41IaSIlbJGDfkH9R+v1Pv3Xunehad3E1QFVYRraNj6X51gGwHIvxYWvx+PfuvdCfsve+RwDVUtG0fhnhkilZoySokYjm9weLfge/de6elr1rHBaU3lLOXsFQ62vYC3A5t9f8b/j37r3UmbLUWPgk1NThoikpnlULGjEBFDOOT/jz9SP6e/de6hw5s5GdXoWgMQXx1DKTIzMrlnJt9D/vrW49+691zrdyiGVKWCUIjyeKTSg8nrF1ZRbmzH/W/wAPyfde6lVlXR0KKTMktRJGkiRuxSRCsmkPK34JYH/AC1rfX37r3USLORPCZKmVJS0zRCOI6BCwGkyc/qt9LgfSx+vv3XukvUblpY61ooklvoYvPZF1lU9LIDxYWI/1xf6H37r3QI5fck1HU1csX+UySTTCIPICr+ReGN/oQb/0BINx9L+691Rt8z+4J9idvYLK5RKUAU6jyzlFOpJdOhSw5tcm309+690/9ZfKXEZ8wxtWstHNJEpp4JiGIIBJUgj0hiRYfj37r3R8tndnUWZx6tjB46aJijSsVBlBH+7DyeLm/Iv9R9SD7r3SxnztTUwJJG8UgVw2ljYkWuQtiTa3P09+691HfKzRIZJHiigEaPLKWYJE8kxspsAb8/717917pwxtdUmVI5GEsDyySRzm4aFACQqOfqPzzf8AIP4v7r3SukpKrIRtV05mCwQh5PGAQbHm9xYC9jxbk/1uffuvdT8VlYJqYLUsYqhHEXJDEWaxcqRcAfS7X/r/AEHv3XulfQVs81SPGVVViC6kHmD2OlWLRabccA/j/X49+691y3jgsjuvCzY3B5KbH1stO0cTxVfjXziP0aU4Dc8m9hfg3+vv3XuiT5f4xbwyuUWbcVYsEH31E0s5rarI5KVqJImkYSFxHAHJY6VWxBBPPv3Xugw+RuJ2f1ftCasqKlVq/tpHSATWZ1jh1AyR3JDEcHnk/Q+/de61h+1Mth9z71bKNWU+KSurahWi0samVDNaHxqf6nhtXB+vPv3Xutoj+VxvDCbd+Me1NtS11HDWUtZkzMJqiBUHmkUtISGBLG4t/sB+PfuvdWeUm5aWsp2jevgFXO5SjMrxOpWwKSt4zYob3/JP1P8Aj7r3TzLiaSqpoY8lFDVegaikSCCYvIbgI49d7/jn63v9ffuvdEc+R/wT637ppausTE4umyBWTXJFFErN6dQjqD9Q1xwAQTYfX37r3WsJ80Pgtu3onLS7gw2KnjpKRWaZUQvBVUkkxJdSuohblVN1FuTbi/v3Xuq2Ny0kWcwop1raY1VEFqceh8RepcIHqYHmQKFC88ML/QfQce690GdLWSY1IgEcBjqYoGiBlK6VXSLci19X9eR+B7917o5uzd2Umb2hFG7PNkdvxo1RPoDvUU8t0akLtfVb8N9QOL+/de6SHYO44d1VEZhopHkocUsFPTSIC66UWDxtL9RyoYfm1v6e/de6RnVHbm7OtM5j8zgpv4fNgqq9TUKzRu9O8gjkhkljYFgFAtxYjj/H37r3VmeV+TEG/wDZ0m4t61CZDGY+kf7Wjqzrirq+IB7xxyXAkW+lSLAAf4H37r3VUXYm/a3dW6K/LU8ktNSM8yQUqy6444Hb9qJCbgWBANvzz7917oL8hXyyL45FRQsQdHU3Y/2iljxe/H+t7917pQbJpJ1zuPkp2dZJigfSCpAdtdnUcEEX4Nwfp9L+/de6PHhcHW46qxAqFjEFUpmp3Mt3srEOyw/S2sEeoEn68Xt7917pyz+SjlnqfuBHH4DFFBVMi66eQ/qEOocajcnj6k2t9PfuvdITPVn2moZSk+7kqqeVI6ic+SJoiPKs8Min/HSSwuCLD6e/de6YaTadNTVVJJSOmSGQjganpccn8QrJKmogEoYRwg+gK/jZ2IKkEDke/de6OMemZ9q4TCZill0T1dJBNVUVZUj7mgFbGAKryFfSAdQIKMQLAk2uPde6FPr+aixssM0ldU1NZSSMsVesg+2RFkZFWnVCLqp9IuObEn629+690YLD1SZGdq/JZBayjx7pOw1GNJSi+S80SEA6WJAuPp/vHuvdAj2JmYM3U1mZmrhRU0dTHpMb2MsVO3KRSv6VFw11tz9PwPfuvdBhtLfVdm9/7f2ptmm/iENbXxCF7KSZ1IYCXSPpp41KRxYX9+691e50/wDJbbnVlHDsbO46kajra/D47KZbJxUtFhqPLTlY5xPVvMalnZZ4IBJKggjCkgkkn37r3Q19r0/V2/Nl5+TYuRosPnsXVeesr8fSrE8tREmkg1K6yYgoDXQlSPUCwNz7r3VK+7srletN45avyTT7tWohgybtgcjVVoko7eA1GQoESWM+IhXZZVFxYLcEEe690r9z/JNe1MRgMJDtXXhdqiPI0dVNkaDGfcxQIHMVRHG888TyXYxUzXWyktYg3917qx7Z9d1rtn49ZSagUUmbz+BymVyIXIwSyYiCGmetWohpp5DKY5XDI1PCHKyMddiOPde61Z+6sxDnt3ZIpP8Ax6qmqZWpXCJGsYWQyCLQCykqfTwSSQLgHge690E+1s3V7Wz0VeuvFVFNJG41CaJtZsSApNraieALH/W49+691en8ae1cbvHYn8Oz0klZUTO1M7vKbL5I1WRYitjpPF1+lyf6+/de6Br5MfFzceCpMrvvZ8s0+2DFPU19FSLeSKSZ/Irop1al4uRcgX/2J917ogOSzavjad6hqhamnpGWeFCxEwViSojjtpa/B+lje3AA9+690G9NulaPIwZhIXo6eGZWSifRK8hXiR3kcc3a55N/6/T37r3R8+ofkPVY37OTGZHyTySERxTzsFgUR+Jo46VLBlLgngWBJB9+690d7B/JCbKUMEeSSmq55QaZqcQq6XRtReZSotqHoVfoAL2vf37r3UrdXRG2e56Gnze26Gm23nEqTPLQurQUta6kmSMkNrsbqq88gE255917oIdvL2L0fmf4Zu/A18dNT1jWylOk7UMlAspjhpyIxwvIcG3P1JsR7917o9+3OwsVvTAGjinNBXRxBAGKmPx1LFVmj/I03HAt/iL2v7r3SY3FsCOOkkKy+aqMMzRVdPFcSeNALl2BJ1WJI5HJJH09+690AVXV5aGgqsVJFUPRwVSsVlDAqiPosixgE6uT6iR/tre/de6SOcrKypp5aakxX21PFE0kjrIiaix1WYfX82HJ/wAfz7917qVt37WCk0VMzu0lMDEiShwsjcsGRTpJUGwFha1xzz7917oSaYzwUdCKRoaZo9YSNPWskLi7ipF7Aljyfr/iT7917ovu/Viw+aizqNNTSSWLiA3hmRQEljYn9RNuAbi34t7917oWuvNxxZqop6JqqMYith8ZjuXaTyqNcZf6q97gAHgfT8e/de6RHanX89PmqdqO9LSzVAeorE1K1JABe85a7HgAWB/1x7917qRs3szH4jEig1Wp8ZkJKWTJoCBUvI5Snj1GwBP1ANxa/FvfuvdGObMYPdG15MctJStV10HgjrJCUno6xjc5GAN/aN9H+HNuDYe690RzeWys3sytmevWovNV+WGVCSpSMgRrO5N9JWxPJueeTz7917owvSXYRWpXHPKkqLGAIJJRL45Zl/cMgY2bk/U8D68XB9+690Ne7tp4WSkky9QjV1TJTyFEpZAkcMzsTqnY31WFrD8cD+nv3Xuih1eMnhyohp8nOketyBZFAR5NfiZDyRc+k3/x/wAPfuvdDZgt0R1GOkxdZSmoWGHRDeNHWeaP9RlPJUEEKPoL3Iv7917o9Hx52RLS4h6gQRQU9ZUGS5j0SMzX9KuTYqfpYDi44Hv3XujOZXZ9HjsUuRy9LHDDGREn7quGReELOwuWIPCm4/B/x917pG9f/IKXqje+Oo1SWPF18321LjscqNUVShrSVA020KNQDayORx9ffuvdW57b7Fm3zj6f+B0tUHqooiRUwGJ4br6y+nUCB+GuSbX+vHv3XuhvwW36XFRLVZAxVFfKil2NlCj/AGkn6n6g/U/i1gB7917pQySRuQ6jxKQ3BuF03IICfT/WP1It/re/de6bXqwjMC2pBbTcC0l/SL/0tb6/n37r3UF6hptQkWwDalYGxCgeoWJ/r/xX8e/de6hV9TTU8SRxyq0smslBzpIsRdj/AEt9PfuvdI3IZtfv/wCHISapoTOUEVo5I1IT/OgECw+t/qf9Ye/de6TuUqq+BWeKISMLolgpOn/gxB4PB/IP+wt7917pnOZr4IWNVQpJrUOjtx41S+oaQLfW9+L/AE5+lvde6TFTVYOvYipiFNMxAiKEqfI91NmHJvY3H/FffuvdBzurYiV9O3igjFPOPWsKg+WQD1O6Af7G59+690U7sPrWnjo6mojp/BUxK5RVuFlBYt6go5H0Nv8AW+lvfuvdVHdm7Pq9z7sqqOsrGpcdDIY5SPQFZm9bNew+gA5tY/S35917oKajbe2dvNOlHUz1kqgKquvoDRixZTzYkfQH/b+/de6Q1VVZWf7k0SRwKgcRW9IYFrMWYfQ2+vHB/wB5917qHBic1Fj6yvDj7cSKFEko8qtq9XHHpP4/w/xHv3XuscdTWSNG5lenlRwIbMbPEvqkQ3/JuP8AiPfuvdK7+IT1DLpq5VgKoERvp5AbanReP+Jt9bn37r3TFksz4qgRPU65mkljMaWsqclr24vb6D/jfv3XuuEOdpZi4aIPDUuj3GotwTwbXIH9R9fwb/X37r3QlYfDxV9DV1RmjpqejVJUSS68ElV8SfViPrb+vPHv3XupmiknoFDUmqVNTJOVF5ArXQlf9b/E3/2HHuvdS6THw1sKXi0ziN7m1lPF1AI/Nrf71zb37r3XDF4alkllnaMgoWRIw7Bj9QW+nIvawPv3XunyHbNJUpVSzolOUoxNESxCmRWsYj+bn8C1v6n8+/de6bFpIgZFpYImaBzE0ZsrLqW+vUfr9R9L+/de6eqPGaolnemjrFHlVo5VdPGz+mwY8WHH++Hv3XukjmMHUVEmuSJvDC6XVOYVt/Ydl+hte3+8e/de6xTY2SigCtS6Ue8gmILyqCt0UE3IA/pb+n59+690Hq0K1OWaWoSSanj1upkjBJkQnkkm6/X/AGPv3XulXT0NbXwNLBGy0kEj+WyBAgC67RX/AAASSeQP6c+/de6x02DyeQqpGooUngUXkuFLArwsiqPqRzz/AI82/HuvdFs733JVx1EeBnL0ysyo0YYxqxA9LsoPH4P9Pz9R7917pX9QrTUVLBMtQJql4NDqCCIUIGlE55+l2Hv3XujPbezLLk6ammYQ0sjq0jhgbuOIvofyR6v6cXHv3XuhJqtxCKuSHypHFCt4yjI0RIW5aRRfVYgDix/p9PfuvddVHYNVTLHUotLKgIj1rHdW9OkooA+g4uOLfgG3v3Xuhd2nQYPe+35P7xw0EslejRrTtGjo0MhAv47LybgA/wDG/fuvdVPfN/4cYrE0mR3rs2h+wjgd5qhET9SWLCQNEL/4/W4A/Pv3XuqtevezcpsCfI0dRUirZ9HjHn1yIkZYPTkE/oY21L/gORb37r3T1T5pcvJLU09SqmqkWRVkayqnk1eMhm/A+nPP+wv7917pwyG5pMfBK1TmIaZCAsQTTdwF4Uafx9QOPfuvdB5lt2YKoxlca+qq6rKzLpxjR2khTj1GYXJH1/oP6m/v3Xug4q61JYfto5g5MStIC8hQt+tlZWFvr+bW/wBj7917psSseJPOdaOTpEkYAQgABQ+oWJtx9L/T+vHuvdThkZqgoksjMllZdDMdLcMWDcG/A/330917pU4TICjn9bhxMpj1MxLRqBcaGFiDc8/X37r3RjNm7sxtPBHTzyM5JQE3NxGQPJcX5P8Ajb+v+APuvdDrttsZkImko51kmWTXHA4tpi1Bje5HIF/qR9R+L+/de6Vr1qQs6CnWoiaMRGQvYgkafQB+Afrx/sPfuvdQ8nUU6rSJHDKs0UJEqs4EbKpuSQBYtYnk2+g9+691giytFDOJpVV4YwkkXnJGghVAGgAX5HpP0/2A5917pQx7vx+XpXoVkZpFKuIlupmQD1HUeLi34b6X45N/de6TW6d30WNxqCZIY5URlhdLABx/mxdQSWPAFgTe9/qPfuvdH4/ltdQ1lJuGLtrsSmhiiqagybapqsPEQ0jaTWzm+rSEC6QxAJPI+l/de62RMZ3dt7DY6GHAVpjno6dGk/cLVNS4Bd6WKD8hbk2tzcG/1A917oiXy/othfKHrbNYnckuMOZhM1NDT5DwQVpYKXSUJfUDZhob6Ag/UEe/de60+u//AI5Z3pWqrqxyaqgr8jUQ4cRBXkFLE9tcyx/q4FtS2BI/r9fde6KLkKyV4o1iWNZEBEl2FjpYk3F+CeeL/wBP9b37r3UGCojDEuSjmxtf6kckgn8c2/4p7917pzE4IMalUeY3D/pYm3LWH5/2B/23v3XusIkaMzF38tlILqCvqItbn/C3+39+691FGRleUNM0jEvYO6llVAAAken6Hi/N/fuvdSoaxGqCk8LyEamUcgup+hP+vz9f+J4917oTdm9Wbh7Fy9PQ7XxErTT6FjiB1NI7jQXQgEAE/T6ng2v+Pde6tO6E/lIds9gVNENyz/wTFPJFNKiRTEkGIyO0un8m4seL8H/D37r3SI+aXxCovivS4mn88lskz05lTSJJ0UsS3rU+m9/p/sPfuvdVy4fKMkulZotIuiD1WvyTb+pAOogk3Atx7917p/rPK7xSziWFWSMQTzDQZGZdQAQfhr3UfgEfX6n3XuplLMyR2qCraJFsSeQEGoakuCb3/pz/ALD37r3SrxFVpnjZ43qDqjZYQwjURaiTYEeq3J/r9Ofp7917oUs8lNNQCqx4aQ+BPEwBjF2NnbULG4+gH+v9b+/de6LFvlJTIxmjJckMJmUq1uV0kiwYC172+p+tre/de6B955ImbxByA2njmQMpuGBa/wCLe/de6mxzu2lmBDSMNVxdrjg6v68D8e/de6coZjG5OnVDqsxJ0qt7Ehl4N/zx+P8AW9+690KXX09XT5rHzxSSCngqQ0LopKRvdWDMg5cAWBW9jf8A2/uvdXFdH0EnYWTwcmdNIaqFoQtGYo6eAiEaRJdbqAVsxFgbkgn8e/de6uy2RS0m18FT0eMhheOnpiVmhUIZj4VaYI1gxA/sk25v9ffuvdBz23vaHb+Kymbqary1UdHI0EU1S8jqxivGxDX0qDe5P5uLC1/fuvda73yf7y3FvTJGCE1cVBWfcoJP3jSzvGzK8kbJpDIBYAgfUEX44917qtyeVqjIVLmYyoG0tqHCgt6iuok3v/U/7wffuvdLbG1MNdHDSSxhpXPjg0oojjRV0q87vzyf8R/r+/de6VGGz+V2hkw9PO6qugNEunQwDEajbn/G/v3XurUPjH8ntzbQr8XW0e45qeJUjSWlha7FDYtrRjbm/P8Ah9OffuvdbKXx0+TVH2Ficcr5iketMEaEmRhIsixhnjZS1wxBH14Nx9PfuvdHs/jkFdiFY1d610LOiklkIHDFlPIc2uB/vPv3Xui+7w3TW7dpcnI0ckbwpLoRXQmWWVeV4AvYc3/Ate59+691R33hm91bw3rWZMVktXjfvJYRCgKx0oU3nDgAhrcAMAPz9fx7r3WXZS5nGR1Mj1NVR66dkiWAXeZWa6ouoaQSLEjT9Ppb37r3Q67Fmo6OdjXThKqZNZMkIuSPV6QwKg/6q9+fpb37r3S/qM7LUVTTyOrRRIYIRJH6QqqCpYRleQbEEcf19+691PTdVHBZ46IWCRpULITK9ZqGqR4kc6R/h6b/AJ549+691hTdmMq2CUdPVwytI6u7g6tKkhVQoBYcH+pB+n+HuvdLOhzbVtMKdm1CVVWLWxDKycahc3H+xP1/2Hv3Xusk8WOghnjSom+6ZTJIjEyBHSxQmQixv9LW+lrAG3v3XukrTQ0WYq/tZWfW7gRinqArSuW0krYHSB9Wvfj6ce/de6E9drU+GpJFq6gTxvoalSYN4SwQK51Nd/8ADg2P+Pv3XugxycW3qCWdqmCOoM5dYoTI2mOYPrEylmvYX+hIH+FvfuvdJH+KYuhiqalK4KrExSQmIFAW+kYA5t/re/de6EbZO7dtwiXIZuoohQUiRotAXXz1p+ojpxf0nn6sDfmw9+6908QZXC5atmymPgWjhkcyJCGEhjFtQjZogACPz/jz/h7917qVVZzzSiYyrELeNl8hQoEUaTe/P+uffuvdJ1twUyNMrlXlVgysjp6ywP0I/wBtyfrx+PfuvdTcdNha6WFRFJTiZtEjfUcG7PqH4H5F7/ke/de65V2GpzXS01MorYFXUJI4ZApLG9w5HNr2/wAPx9CffuvdZqXDrSRMaiJxTMPXEWaQEAauSbFb3JAHFx/gD7917pwefE46l+4lq2pSASkbK1piosqBRxYCwAt/xB9+690H2S3RAtZPPjq6aZaY+V1MhSZZNNwq6SAAOOAL/wCPv3XuhAxHZFXkMZTwyU8b1sEWoVoYmQxlfQrKLgG176hySbn37r3TzR7rzeKmWbHzFFqFceWBAnknkQmQGRbWIuSebe/de6CTtfs+qwWJnrMhkItUUTsWllMjrPYOoJLX1X4H1H1+h59+691Tt2BufJdlZjKZGrXy0y+SIM62iSJHOmVwpu31/HAP9ffuvdT/AI0YGooN6xLDTAIjsXYRkCSMPYOPy1zewH/E3PuvdWpvjJ6bJ0Fbj0eCaCKGoMiqYzJcjUrgi4F/qef9gffuvdGowOTXduPp6WWqjpcxEoEkE0Rs+gjQqf2jxfm9gffuvdLpJarHPB/EZRBLM4p4Uk0+tY10IZFa+kWJ5/3n37r3TjTUSZCaSB4Y1lg/c8otJGyKLyMovc2/IP8AsLH37r3ShpaTBBRNkJZppoGIjpIisVPVR6SuhtHP+xuLj/XPv3XukRiEGD3JNVPSSVdAvmkipyUbxM4tEpR7q+i+oagRcDj8e/de66yu56WTcD1ksLUdK3hLxRKDDGujQ7eNBYG92YAAXPv3XuniizQlkWnpCs0MzKI3eMcxHUVUA/Rrjk3sf6e/de6cc5iosrE9PLFBImgvAypcPYkXNvp9Ra/PBtbj37r3RRN/9CY/Px1bTUyakkJWOSNCkkXNtJA/qRcfX6W/N/de6rm7++GeG3TtbJUCY0/cxwSvSzxxLEutDwqkjV9Ta/5sPr7917rWe7V6zzXWW7cpgs3SzUZpKmdKZ51ceRUdhGysQCdVhe3H9D/X3XukdSVDRoqAmRXUa2LELdkUrxyTbn/YEW/x917p/jy9UqLTyyrLAdBaJ0uS8d1jtJ9bqGP0Pv3XuunyMshUK8ihQFCqb6tDEnSo/r+eLf0P19+6901+VxKTUqZRqY+NZCq6m5FmHP5/2Hv3XusDRys7mJCoZrKpBdrSEcC34HN7/wCFuffuvdZcliDRCBfJTztKVkRoZPVHIVuok1f0vYi3P+wHv3XumZafIVEjIG8/gRxMgfUdMd9YUX4t+P8AD+nv3Xun2gWHwNGKeN5yi6JnY3Ab6KLj+zb/AB/p/r+690q6PHyhWLjWZVVl03YpdbuLD6fQfnn6e/de6UGIqqinaSNbtFL6DE4OokekWZvoFHH+ufrce/de6U7Y9KvRPD/wMGhZIdKMgBvpIe3J+vF7f4cc+690tsFufPYjHLiYqf8AySORZHnOu8Thi2ksPz9SCOfwbce/de6sM+NPyHjwVTRpVzFqaJ4YvHqKC4NiFX6gNcXsbce/de6vn6T7fpNw4umNO5igeSJ/Gtiz6vT41X6WF+SLXP8Are/de6NJQZSSsqKbVLKsTxrqiIJJ8gBuxW9vr+P6f7D37r3S9l2xIY5MyI55RZYS4uoCWDB21G1wL2+l/wAXsb+690kslA0KTyU1PK8RYG0lwuoKC4uRcG4Fj+ebW9+690tdj1IVVkdjCKvTTSoVY3cmxkJH0HAB/rx9SffuvdDZimjqpTBTxqbq3/AgIyFwLAjn8gGxtb+nB9+690nt0bfx7UhGSr6IJNNqigURCeIgMGfW1rKTa9zYW/qffuvdRNm9u9U7AqaXb9S0aykPNU5HwBaTzAWMPlPFuAT/AFP+t7917oH838h+s+x9+ZLaWKqaJM1ARGlbTzxQ00rLJ6KSWZiAxNwCL3/oCRx7r3S1xb4yjT7ZphjszVgyMkAWKl4Y6C7kshuQQbXuOT/T37r3Ut83hKSgq5MhU4zI16OVejkpYq2mOu6yRRlb8kcki1vwPfuvdIPZtJ0rksnVyY3BUFBuCGqkmrIpkjlieaRWLtTxTcOn4sBcH6f09+691y371F03mzS5LObXoPuKWaCZanCOaGrS7FilWlFpLqD/AKoWH5F72917oIO58Adp4OJ+s9srXYiqx33cslBST1mRlfUQ8RZFciQX41Ff9f6+/de6JLSZDea11RFlsBnMQ8qKMVJlqGqipKmodbhjMFsNPFx/W/59+690503VXyMx1bS5qPAUu5MVUKKxEx1QJ5SGJPjmRCShsfSSLXBvYcn3XukrvrqPuqqpY89FtyukmpMlDPOamR/LiYnb/dkaC7KvAIW4tz+PfuvdDvt3OeDYKR7mieLK0MphrYqRE1TMg/cqYHa4tp55IP5P9PfuvdFy7Oy+IhWGuw+azIp3qUp0rFSOSamZiJClQ5JCRjkEA3A5/wAPfuvdCdsbe+d2dg6LMk01TrUGPTV6JqiIepZ2Um1iQBa4P+vyPfuvdO3+zf5vRq/dtq0+PQ1v+BHj+w+v+bv+55P6+/de6//WMvVdkYHwx1EIkl0RRRponjIeTUwJnA/2AH0/p7917rBR9qYKsgmM2IqUrKSCV5GPrjlZbgKNP1v+B/sb+/de6QtT8gqaKdKPHYWoqDyPG7hY7qSJBoHI51Wtz9D/AE9+691Byff9JS0033G06yklkUMk0An0AKP3UIk4DG34H05Hv3XukFUdw7azOupqMJUQxxQh/JUTs4jUiyswA/tN6bc2+v59+690w0/cOxsfOIa/b1aZqiW9NIszGIOTqVGkUXCWIIJ/HFuB7917oRl7dxNMIq6nwflo5oXRxAxqNLLz43DX41CxNhc8+/de6Wu2u36HKJEJYHhklIWljTSsSOw5R3b+z/W/+H9PfuvdGj6d3DNlspUZWSgipKXDq0kjSNGyu0aFT6hbhvwL/T/WF/de6rr+be+aav3Sza6N6bIxzp40llkCy/2VrGc6VAP0AFrW4+vv3XuqZuxXrpK6DIR+OWlLSHxKxdKdI1EauDf6Fh9B/X37r3QS5+mugmYPJMsCTxrqKAtILmSB+LAXIsLf09+690EuST7OiqBOYrzzRyBGlDVLs7cMXX1KAf8Ab/j8+/de6SmeqIvtZpKaoR5GESSJGLPrQaCbn82H/Fbjke690E9bBUFK0mRxNINUC1Fzr8Ys9735vcf4f4W9+690Bm54depTLabVpZCL6b/7WPx+R/hbn37r3SS+z8REQA16dK2twxGq63PHJ/4j37r3Sz2xLSPUPjKlFUVEDxIUIjcVKMWXWTyb3Avx/T+nv3XulFlMREKIKkbxSsOUZLkGMlW5/wCK3/FrWPv3Xugxy1EsrBNUquvLI3OkKACLr/sef9t9T7917prhpXRbEi2s2a1uTcav965HP9ffuvdKfG00lXIqQxtLNGFBURs50LY+kD/D6WPv3XulEaKaNfIySCUuUeN1dXtYXuHH4t/X37r3XfgqEK3QH1alQkldJ5+l7Dnjn/H+vv3XuotdRy0xVWUM1ReSCSOxRVuSY2duAQeDf/kXuvdRWjSMsGDRG3LA+km31sP9b/eD7917rggpVRGqai4ae7Rot2MYFjyTe1gR9Pr+fr7917rlksi9bTyUdDHKuMjlWREkK385XxmUA8gn/D8fj+vuvdI+fUJF1gyEEoEHJH1F2H+txwPfuvdQGMd2jlVT+o6TYaSRqv8A6/59+69081MkcePiSMgao11HgNYkEj6e/de6deutxVG2t+7T3NEXjfAZ7E5O6EqymjrY5fSbCxI/2H059+6919MHoPtCi7K6M6131jJWmTO7SxNesusMnnfHIXV7fkEEWN/pz/h7r3Shy2dWJKgTGEOVMr6CoUWufq1hrBJt/hY2t7917oM63eFNBTWdo53IYn1BZAoJYNpT6n/iePqL+/de6DWTfsK1Lz60RRGY0ikl0m5Nk1aOfrwfrxzxf37r3WOXsn7VkJIVZU8Enjl4TVYBtR+gFrfm45/Pv3Xunuk7JpI45kjrgQETSrWBEhPiawBJvxq/p+ffuvdZo+yMSJpUkycchjVELm0gMpFwFJ/TxxwP9e34917p5i3/AI/wT+GbySa4iih0bxl1GokE25A/B9+691ErN4rPM0MDI94yszKzC7vwigkcgC304vz7917p6otzUeLokaomaonkXxeNmkpxEwFljjYAEr+SQByT/sfde6bK/dmPeoZi0JLJEpjcMwsbavXe9+f6/wDE3917qAucpRVxKJglMWVY2Zg/klLkinsCLKL3H9P9b37r3S7oK+isXh8cRDhidV0aJZLMwYEAkeprW/2Pv3XunmnzFJVCSaWoKKjGNDexcA6bkL/Uj+n+x/Pv3XulJHn8bTUYhFTGWqAOVPHqPANje3Av/T/Y+/de6lwbjWZ1p4pFlYrYxg6WVrgA+S1l4sbX5/2Pv3XupWULVESRVE4jICMjSOHjBUa11xrbUR/qfz9T+PfuvddUmRhwdFK6VCySv5pZZ1QxmRnQoB4wQBY/4E2/2/v3Xum/GZaKpmFY0zu0aAs0ijSqg8BYxa4BB5H04/H0917pK53c1RXZeJELga1VYo38ry6jpDKRyAPzqBsb2tb37r3Tm2Sq4AY5yrzBiPDHdjCzjSg1KOW55/xv9bW9+690kcvlyn3HnqJIVijvoBu5uoBFyRc6v8fp+B7917oG83JUQRSZWTKyxqD5BAYzp0WusisPq3+sf6+/de617P5xO3qlMRsrf9HkZp1jr5KerghV/GF4dJXkQAKb/Ufn/Y+/de6rf+PXZdfVxjw1lY86TxR65C6xxesqVOn6cf7G39D7917q/n49bym/gFNR1svhd1WVhIzEzamKoqg8m4sQLf0N78+/de6PPQJJH9jU+Flp2aNhLqPk86xAoLAfQ/Qf48c/j3Xun1KaOWWY1eqQVhUtGzEsNIGmMkelbGwAIuTbn+vuvdTqSL7KQzVc1QadY5EhhVQumdnISN+SP025v+f9b37r3S4xFY86aRM5p2hkD00clnNksFHjt/xo/wCNre6902RV9PR1sjTRu0NTenLoGchgLqpBvcWtc24P5+nv3XuhdwVWkiJNFRGKIKEDkC0irHZiR/r3/oT7917oQcbJQQ6pZVK1cbwtGIjrVgwuCC19PFr2tc3v7917rrdGMqM9hp4KWZYKiemZoKhhpZJCwYkBAP8AePrb/Yn3XutV/wDmO7f+RGP3MtHUnOVWAizDRySU1FOmPp8aZ9aSJkYiVNgPUJFAF7c2ufde6pe7CzdRVbhhSppYYfsAAk6MfJKrKFceRTf6gWP+Fwb39+691Yh8eO3tzYLZFNisP2BDgosZSxVRpcgjRLLDVzpdqRmYGcKxIcIpYEEC5Iv7r3Rx8T8qe+sPTRRDP7a3E9JTR1lJNTZKBppAyDx/cLYuGsQ2kqARbgHj37r3RsNi/wAw/v8Ap9g5rA7g2TQ10tdHBLi83TJ95V4s0wAqJHFOokEdiG0KATfi9wPfuvdA7uL+YR8isRTV1NRYGDKwoDIJ6ahzVFPO2ss6RQz0+ksF9Q1Mf8DyB7917qvz5D/Nbsjs2WKp3fsWuppBj3xrn7qeCCpjmBjVq+Cp1AMoIJ0BCf8AA2A917qofcbCmzFXMtOkdNVSGZo2DCBXZ/IEQH1D+t73P4NiAPde6ZMpUtVqZJaeLVLEE8cQKCSGJAqyUxBtcEWP+I/1vfuvdLbqjdNFQ5uKKatSgx8MbzVgqI/LHPGii8MoF1uxufpxwfp7917oVu0VXENhtxYOCCXD5VkqoKhH13dwFmhkjHKqDqABAtYH8k+/de6ALduOqAEzUarHj6wrJMqwukSyEgNGNBsQAALsDyL3BNvfuvdKfB5HIbl2zU7fWpSnp8WsmQoo5DYS+RSskUfA1OV9Kg8Xt+Tce690D1V5FmcWCRJIw8ZZQ6hCVIfTYXHIP+N/fuvdRK2ekZImCskvmvIrlwhpioGosvPFvp/rGx9+690I+0/9+3VpkqsGRBFBUU8Utg8itIDrhfgNYW/rYfXkm3uvdHz697E2vmofAsFM1RUUbQM1VpMlLMAQqwTE3X8NwRySPre/uvde3bsqepilkjUmNadZ1ZXVFB0hlVTf1knn6XB4/Hv3XugFrZ63FxsmUDVVJHJYQVSMWk1ESaAVNwvJuAQCObc+/de6UOB31NgZXqsLQxYjKBA0cVEqQRinIEnkZ5QdZJN7G/PAsOPfuvdCrRd1bn3HDHRZzIvJT+eKWredOZRFEYoo5HVQWUBVIDEgfgAW9+690t6Hc7NS0EzZCnMVQRTBadtM0CKhNMPGAeOAbm9/zf37r3Q37g3nj9rbbr46nJCjaSlVjLI93JVAPSeCdQ/Bva9hawHv3Xuq+t/921e4UixeNlb7BmkHjMciR1DJ6ZpqjSwAUDm4A5t9eT7917q37+Vh8Qt19n5Cbtjd2Hy2I2pjITj9t19PCHqslXzKTHU0kEguqqAbOQb2544HuvdXbbl/l49Tbxp6nMVu5d04fN42lmnqKqpjoXhrpYqYmMzUVYjw1EqhyUDRnSdNrEC3uvdV57j+HvyF29mc1L09NvfdG2HK01LVwZGgwrMYoZZshFUY6vQxOrSssa6Y1AVAEspsfde6OR8XfgvVbXysvYvb2IXK5OtpKKI0VbLS1lNQHHStNVvWxXKu44AUDSoBIAJN/de6MvN0H0HDmqzI4zZe3MjCsZglgkxdDDSUyTwL91UUdaBezsWFgQAQARdQR7r3QTd+dH7Eoen87lNm7alxtRhNp7iWlSt01lMkZi1wJRVNRqan0FfITAUL3Ia4JHv3XutL/d6VFNuKvmaVI2pcpUzmeO8xepWX0Rr5CbeQWc/gX5/Hv3Xuk5WVhzLVlXXU4arVAjsQVQt4lMGlVsLjgEgcn6n+vuvdC90h27lOvcpTUFe0r0UdVHPLGsz+Wb7g6CQ5NgFFgwb+hNrW9+691eFsvt/b+9dtvhcjloZRUU0JLlzJSimdQpWSlY2ZwvpawIJueDa/uvdIDtX4dbG3pjqiv2LVU+Ky7UKTQ30inq5HW8hVWLKCxP6bf7AHn37r3VQPbXTu8dg181FmsXIqUMoD1kS6aKWOcgRB9AAWwIN1sT9Tck+/de6CDAbiqNsZT7WOJfPKUNLViR1ejKyaHMMi30gkX44N7m5N/fuvdWGdL70xX2kq5rIRGpDJPTvDGk1XXyu3haJltp9HDXtc/W9yb+691Ydgt45TAR4mplCGiqYfuqWUeHy1sTekSMvIDKQdQ4F+Ppa3uvdCN2L2/iTtlW3LSQ1dPNTR+aotFMQmnTEdJQ8taxve31AFiR7r3RSh2FiNqZDHZPByKcRW1AEtPJL+7SNLJqlDEm5AuQL3Frcfj37r3R4Nhb/xO44afySRSwztBTq4qEQRx1FovVcEKCRe/wCOPfuvdNfZnX02Kypellp5KeasjkqZaeoSeOSCSLyxByhH4tc8kfQfTn3XugLz+GpUp4tE9KkFe6LO5j8gC6yjzKqHULBSALAHkgfU+/de6DXceHXrWrpteShy1PXaqyiaGMwvGJiSlPNFL9P8DbkAG9j7917pYbe3VFl6GIyMsLyU4i8VPpu0oUJITrv9DcEjjj37r3TLkoMPP9yuaU1OMCOdLqweF1HiuthcEgXFv9v+ffuvdRNpYBdtS1WWx865LEimNTjaWmUmppZtephVKOQRzZiL2sf6e/de6Uw37idxJWw5CrilWCnlBhkhLyQmxDxOzAkm5/JN/wA8ke/de6KRvaD+7yR1+LnSvpKvKfctjomP28qr9Wlg+mpRaxIuP629+690YHqTJx5/Emaprfs5VGqDVIJGhkiQ6IWD3sL/ANRa59+690OW7NrydgYCmKQrPVUdP4Jo6ZxJNMY1ERkYKSCfTcEfQEAEW9+690SvKis6t3NTv9s6p9zGkxViZDYghNLfWwsDf83/ADcn3Xujo7E3zT5miMU0IZalVqAobUoRyYlDITyfyfyef6e/de6Dbem1KjGV+QrJ1qGx1RqakkjUIxlK3EVzyPVccfT/AHj37r3Tb1Xicnndx0WOoqWolaSpD1JZnMJhjbxvGNPLP/hfn/G3HuvdXEbASXamNigrkNMlIsZiDo5kFlGkSawbEAgcXv8An37r3Xef3sM808NXIy0EAd41JC08sUSgG/51E3seT/S3v3Xul98dPhvk+791R7/3aanEbJx94aPHprjqMwssquzyS8MkWqMepSCbWJI49+691dPj8Dt3Y+LpcNtrF09PHj6VaRHp447xeAaLy67kn8ktyf8AXHv3XuuAzMZZWmdWdQf21aNlVW/VJe3P+IH0+n049+691j+/knkBKAQNcRsNVtKi2pg1z/X/AFv8BYe/de6htW0KyyqkpLqpLoXYkuBZdA/Fz/j/AF+h9+691EqaqZ6aPwsC7KUBFtYYjWzeMm1vr9fr9fr7917pv+yfxh5ivllF4x5NRs6gWsQTq4AI/H0t7917rIsMNM3kqW0yEAGN0AYxn66iwta9r3Hv3XuncUtHNSSPFEsxBSxADBFI4Mlr2AP00/T/AG/v3XukRksQZpFj8aNG1yoWRQzKAFcADmwP1/3n+vv3XukdkdpQSSrMiKJFjLJ+nQrDkMFWwvf839+690y0cWQxkyGuYSRAtGoKXCljdCQ5+guL2+vv3XugC+Q8lPt/ZmSzUfiBWKZtShQVYDySW0i1if8Aff0917rXl7C7MXJVeQrUqVp4pZ5UZU0nzqHLD6/Q3+p/p/h7917oDV3RHUystJPH5Ha6ySsHUOV0m0d+SPoP6fX6+/de6Z6XJV8WSKh5PDLOEl1roLxE/UqOPpfSfqfr/r+690v66CGenEPnkjp38Wr1PZwlmsVHFxYi/wDrf4+/de6jDbiVS6oXayurrGzaifTp1Je1uP8AX/1vfuvdJzN5elw0clJGl5VR1cre6MxLAu/5P9eDxx7917oMqXKV1fVEwo/kE2kheQ5LhfKSb/Qf7ex9+690Mm16Bab7kVEdqiRl8Mki6o2ZiBIxBPpJubE+/de6GHGUv+aFQ0UVNCVLRuQUeNPW5I/x/Fxz/rc+/de6cc3JB5VgovC8hH7JjHiUAm9pSfzYD8/7e3PuvdMa5SbES0ym6CV28wK8C97WI4+n5H+39+6909YrLYrGvUVE6pI7klUsViKgltBH9T/Uf737917qFkNy0la7RvUNTGWQzRQxIQqRqb+FpAeAbcX+v59+691FxDy1+SSISAoykx+Nl0RsLetybH88G5N78ce/de6VuXqKylx328Na0kHkXzygLcBfQUQry3P1+n+v7917rDt+dcdUSx1VRHWU9Y5jFEQS0s7cxS+rkBSQCeLXv/T37r3THuypraWSajdfDO7WSJSCYr8ka2/HP1/P+HPv3XugxnOYptUksVPUCZAWdW0NFGg/3YD/AMR7917qUmZrIscDHMEjYuqpEY3VxINLoGI/NrEH37r3Ss2hWy4uinyc8yJZXZgx9UYe7R2Q/UW/H4/1vfuvdEn7X+73Xu6TI6tdIJSSLKWm0yadQ54Fvwf8P8ffuvdKTaInxUsKwRvEqGMXZ7eNSL6je1gPobX59+690b7HYStOAx2ciohUrUSSxLEkwM/kRdbNb8Kfybc3/wAB7917p2o2oqyUUsTM1aAkssbD/NC3qjWQ8krc3/2H49+690+nHvWsaaCjT7RpAQoBEV47XK6je9+SAbH+n49+690KW0Q6T0lJE0dPAk0MYcSFbD+0GY8Afj6cfj+vv3XunfvXFDN7IzeOjVKhpcdUxMuryRTO0VtUSn62H5v/AIj37r3WoF2bh6vb2/NxY0hllhyVVF4yraUUzsAoYWPP+9e/de6Sf8araXx06zvBx6nRiv4AsD+BwPz/AF/r7917qS9XUzIXqal5UJa+pjdSDdSp+n5P4P8AT37r3TOtQLvEzrH9HMhNiy/kMSf96/w+nv3Xun2jql8qlfVEbo5HDEFQDpJP1/P0/wBb37r3T7JTUcgR45vEIkBWOWQsZCDewUfQ3Fv6+/de6mUWLqKt9EbQIzA2dzpRB+Dq45t7917pX0m3I6OJZXqopZHJVlZwQ5LBWMdhwBce/de6X6UuGoKCiliqYqipLEOI5rsEDAgFAP8AD8nm304B9+690JOD3VSUEck8UrxCdFYqvpkQAaTYG/BI5/rbj37r3Qg4ndFFVQPUpVeSUuiLG8yowL8jQhIJIubkG39Lfn3XukvmeyKuny32sktPJFjpWSRIXEitf13MoJubG1h9f8PfuvdGQ2Dt/GdiVFGM3V0mGo5kpx6gWZ5qohaSBNJGpnJsqqSSbgkHke691Y7158Bsn2NTYqHa22XpoatYKmHMZNfCk1ISRJMqqCEvc2F7m34PHv3XujYYT+UzgaeqgirBSyViNG7VMyCpijdH1l1ScHxi/wCR9Rce/de6OFhv5fmJoaOGGTd+Sxwjp/DGtDb7SR2FjeNT9CbWIA5tawHv3Xun/G/DncG3ClZhN2PlJY42hmpsmxWrkaNdEMkDyfpBBFzyTbk/Qe/de6B3f/xX7Air5c7TUUmSnCIKyhoakMqRxgtIHTlrtb6gn+o4Bt7r3REPlH8cMb3HspsVU7Mzm38th/NDS1j4yZY53WnGqOSWVQW9VzrAAsQACRc+691rId5/HbevV+Wq4Mtg8lSUKTzxLJLRyKUWJj42dgAt2BB+n0IA/J9+690WOd1XREIgJIxZmA8bC3LM2q/9RYfX/effuvddxSJG6lCsrMdSyE3KfgopBt+P+Re/de6m6JCA0V3dz6lMnJ4HIH4+n9P+Ke/de67EThmVU1EEAqWQOLkq41EFfpaxt/X37r3Qn7b68yeQmpKpRBUU7VlPS1ejV5aRph5I5phfmEggaha5DWIt7917rYS+APRmCwdXgqvKY6mr2qoklgqfArAETgSSRsB/YF2I/ItYCxv7r3WzNtzBUe28TSS0K0imopWYyxwqABAo8S2AA9SFebXvcXsPfuvdahH88DtU7g7wpdl0tWfHhEaSojQqVSWW6LCACRf6E/Qc/j8+691R1BUSUsayJY62BYHVqDhdGpQCLGx/p9Lj37r3QjRbpylfjI0rlSaKnVVWWSP/ACiRoolSK7E6bqiqgstrAcXFz7r3UCLKx1citV+YMItP7GgMgDHTq4I/P5FyLe/de6VNHVyOI9NVIRddEjnRLTL5FDspFvwfyCP6fn37r3Rh9uwT7gxJpUp5Kr7W6ho9Y1oXAD6kuOPra178/Q2HuvdIzs3aaLRx0sHrnp6Vp5DDGxMbJfVFI7j+z/quf6cfn3XuiqVtLTRRxTxNU/cAmOqR4SkPlU3ZYZmFm4sfz/Sxtz7r3UWneJpkcg6NPKMttL6iCGNzq4F9Qt/rAj37r3U7yxtKoVG8bA60ThfJaxNv9a31v+PfuvdLTaOWrqSojmiQqaedZI2YqFUC1iqW5YWuBY39+691ZL0H2dVbZyuNrDXSQ0bzRPM0yrLC5JvKhjI1AKTqtcE3sDx7917q9fZPaGIz+0MdkvvYFldkR2SUB5HeFTGohF/QwA4uCPpe/Pv3Xuiqd+5+u3dTvQUDSUtI4mDTh2R5USIiXSfoeRZddxb6j8+/de6pv7cgqEkmpq2qYU+IiZaWAshEasC5ij0KB9WJPHJJ/wBYe690QiocyVVSyBYgJnugBDGMMSpZl4/2Nvpz+PfuvdOkDSRJAyFxTys99Re1kAZQWQqeCSf96Pv3XunaKUyLNHOZtaxm1RI7ShbCyRgHn/bk/X6+/de6V21Ny1uCnKRyuqNocuJGjJU2UnyKQR9PpcD82PPv3XurB+i/lLl+v8thqqkyUjUlO8Amp0lltIiyBpPM2sAG3BPBsAOSLD3XutjDpL5x7K7DxkMtNUQUmRioqPRTCpLyI0Y0yt4yx1j9R+oNvyCDb3Xulp3F3lt2s2/BN/FIYJqudKULoYzvC4vNKkYcH03PJv8A8R7917oi2cy+Oq6+cYS7Y9FZPuFSNjOxIaRnUqWUEk3/AD+ffuvdKjGSRQY6OoqisutzCHVAs9Hp9KvoX62+lyPqPwPfuvdPQqaOjpTE0kck9UYxHUFwxgd+Qxdf6jkn6D6G31HuvdNFbX1EKOiVMjPJOrrLG3oZYVs6IGHDEck3P4+nv3XustPmXZWqY0qpZIE8jSgiRIdZ0HVx/T68/W/v3Xul/hKx9UcnjhMDCKRllTwyQu6j9wX+oP44sOAPz7917oYKGmxjRvLoDSyKpYJpcnUAxDmPTpuLcAA/UX9+691Azf8ADqtZ5KaNaJIoVCpd4olMK31kOCTe/Nz/AMU9+690g9s0AXKx1M1Ukz3bS0MrR/2yP0H66r6SRY/n6fT3XuhnyWclqaGmpxIlRFStaMrc1SLwrIJFsCBYfi/5Jtb37r3Qc7kxCZJJTHHqqUUWhLxxjSV1Fy5BN+ef9hb37r3QH5TbWRkDilppo5I38hQykxkjgghhzx+Rb+n49+690yHYueqH+6d3sqiT7aMMFc3N3LD6Wt9L/wCvf37r3QgYFc5hA/hkfQ4C1Ckq8UOrgEqtri3Atb8E39+6909iWtrx4LTwoxkuzFlvyf3OPoDb/Gw/2Pv3XunPB7Lrq+vZI0kVREoLyszxoLWJVVseD+f94A9+690YDrjroUFOzZsvMY5JmhGoDVrJZGKlb8D8E39+690KMtJQY2RaYQFXkjDRSpEPG4HrIkW3Bvfgn/ig917pKbhx0dbTqlMhjmKO12ICOCSFY6bEkD/Ef6xt7917oBcjsuqM7S5DJyabsyR67xw29Ngebtbm1+f8R7917pOSYfERykyNI7ln9aKFklQAAM0f9P8AePfuvdOFNU4ygp5HiPiUoTUuyhV8OnTZAAOQPz9fp7917qfRZkz0bUseSIRiZQupUKQqDoa4/oLD+v8AW/v3XuiEfJyuzudqDicJTZCupIQFyNZSwyNDCgNgZmX0i97XPJ+v09+690XHaeBr8XSywyRPEdJPhqYSzs1gAdD3upvweb/4fn3XujI/GTEM2/FqK6jp6ulgmJmgt9uxidwDGuni5/B4t7917qx3ctDjXq6eelx8lKsMyOIRK8oanXkxsx/UwsDY/Tn6e/de6cKKV6aOn3HiVL1dK7RFlLMzqG+rAfpP1H4v/j+Pde6GLE7hpN10vklgZ6mKFFcFR5Vn/UQhIuOQSf8AW/x9+691CGVqdtVbVHmRo543ghLRlyjSgCRHVgQF4Fzx/h+ffuvdT8XuJfI8Z0zJKCzeIRhy6i5j9N7A34PBt9CffuvdLCidsmqyxw6H/ssf86IwSX5/Fvzxc/k+/de6kzbbxFWs8kgkpqqSJ1isius8h9R8rtewYf8AGre/de6TtDi/4bNL4VJ8AHp12SxIYaQPob3HB5+g9+690oFhrVSPWl0VeGS4dyFsblf+IsAbngn37r3UuKOMAxtAnkRkjJqAZFb1eRWCsOORb/Wsfr7917pB7u27Q5amnmyUESLTJOdMKhNalwwZrfWxIH+3+p9+691rV/zR/j399HT722/SwGehJNZBEo8jRsSWPH10jk3HB4+nv3XuqL6DGUjxyx1AlSojAVB6VUFQCRJYDn/YfUe/de6c6XGwkAjQQgYSq4v60/UE/wAB/vZHH19+6904nBiMNNIrRl0WUH9Q0X59Njb/ABPP+H49+691Cho4JP3IUjQfuXWQD9aWsSx/B5+n/G/fuvdYmJjkHhRSzMrDSLAtGTrVSRyLEc/j/bH37r3TRJ58rV1CimijnSOWVFDKgHjFwxv+TcWt9Ob/AF9+690jUklSocDyKXuGVT45NRFpQxXgg/Qc/wDEW917pYYeFp5VBBB0qqpyfSefSf8AC3P9ffuvdDFQYdEpATIqSCMW0OLsqggg6eL8j37r3Sg2pho2zdIqvTywzWj11jAU6vJ9TJIbWHBsfz/sOfde6X9ZtwpkWplESUwqoomei9UaksA7xyfVh9ObcC9uDx7r3S+zu0KfbWNjmNRS5GOR3lSKnYNKW0KXaQN9EF1sfyQRzb37r3QXYTcL7frWn8CskcjFSpWNBdtRJUG11P8AyPn37r3Vp3xZ+YmPwFVisXmUh8IkgRmeQEFmYAqP6fT/AB9+691sL9K9lbH37j6Ktx1VTO7RRiUkoT5QP20PPIFjf+nBHv3Xujr0UdJXYtKRpkdJGYPHHZokKILEkWuPpbjj37r3SOyO0ml+4kTxNE4YgyMY7sosFUf0HH4/23v3Xuk/iMUtBVrA0rOWLIyrGFQRMfUgJ/2HPv3XuhOxwMFTHMkaAamYh+bqAFAVf9b/AHn37r3SL7cfCU1XR18lOzJNEsbwyuTHG0qDUUQEeo8m30Hv3Xuin9r4aTN7dqP4ZQyh4U/ySFbRAIgu80vA4UWJAPI+lzf37r3VcGw+vduV/Y1RBVbrqsLIldDkpizLSyVNYkhZpqSQPZo1+jAm9wL29+691ZhU1lVs7YQfKZuHMUFBTCpoauqYRzpCV1iOonQFiWINub34F/z7r3Rb6buPsgYaXO4rCYKtxE9XUpQwlJEqOSYxUtI36oypOrg/T8e/de6Rfn33R1ibohy9NMM9/wABaXEzIYcZIvqnMbm9yG4K3HH+8e691nrstvypykNfHuKvpcjUU5iadZpkVowONEbkqSLEg6eP6e/de6SD91949b5+mipd6RZikilhqpsfmqFZYnpS/wChpouFuoPIAt/jf37r3R9tn/KPYXZu3DQ7oxNBiMxTRhdMUKmiqnWMM8tJUsPT6r2F7njgH37r3QnYfO0GT2zHNset0zpqaennMcwYjlQqHkA82uLi30Pv3XugT3b2bmNl5b7mXGVs1TJSt93RGKCngqJCeWpWmIBuB9Abnk2H09+690SbtnKd5ZnGV2X2jsqsqazKRV/gpVxZkoKemqHIpposhDpQTKDqYP8AU8XPv3XugD6a+PHbe9MtkcPvHH7nx1NW4sy1UVRTzUwjqYpPKz62JRzKf0sCtgLcj37r3RhouhspiMOMXXnO1Qo8j/k2sNKsjfRYIhFcaV+tvoT+PqffuvdL3/ZXty31fxLJf8W3+K6PsKa/2ujw/Y/T9f8Abt/T8e/de6//14O2YaWieqkqagVONaNleGaNojGYjaGRb8nkcH+lh7917rnXdj4+hWSGjMKEWjSMIrCR4+Crg/UW/qOP95PuvdJSZo2ifcFRkESGZnkjSER00iVOrWV4F9Fza1yCPpx9Pde6l0ucw25qdKaWvlyNTTWnKRTFI443BjkYoPpp/wBVa/8AsPfuvdNmV2blaegqquM+GkKTGhpnp10vEUBkMshNzwQVJ5+nv3Xugfxte9bHDj8jjYoXglkppqqOBjUNDAAA6sPwQObH/Y249+690IuHq1iwVTJE0VJSw1UcS1FWrRygqdKspbkaj/tx/X37r3SYym5coubp8FjjWTVtfImpsYVfSZAoDxKnKgXF+R/iffuvdWgbdwdb018f6zM5yqrZ89uCklYeepZZYIXhurqASRcEA2+ouLj8+691SF2nmoM/NlMpkcjWPWRVzxUiO5MMcIfW2h/6fUHi/HH05917onuZyawRyO8cs1JPUymOKRS8B8Z0sgP1t/a/1/8AH6+691hkx+FrdvwVVdXUNHJTxu/imlid6mQyMyY9Ylbynm12EZFjY/Tj3Xui07vTHVWdgnpKePXFIFaijn1rL4gCXk1WA4vYGxAIH19+690h8xI/209UYxTU7SMpiI1rr1XDKyj63P1/H+JHHuvdB3lspQfZs0zTxT6WSOXSXjcG6lRyDz/jbm5Frj37r3QLZyNKgg07aCT6/PYu4Fr/AFtYkDj/AFhx7917pOJA8YLkl31DS4UFgxOknn/D37r3TjBRCOWmq5n8bQsZ1KDmRoyHQD/E/T68m4Hv3Xuhyp6MZejp6yiikmlqYELQEreNrBHuT9PoSRbm59+690gsjsfINM8knhV+Vl4JkAY8KV/wB/qePoB7917qJ/cWLwSazMSFLgolgt/Tax+o/PH+Pv3Xun3qPLUe1t94uGup4KiCavhpWjqUBURu4B1K9x9f9fj37r3Vu3+jXrfd2PSao2niY5JE1y1YiQKSyBvIhUAcL+QfqLfX37r3Rf8Asfo/rejxtRWYN46NTA6CRnVpPuUb9wIjchfr9b39+691X/uSlw1DVTYunr2q3jqjec2UlCwVk0/gKRxY/S3v3Xus9P1bvfI0MdfhsRNkaKVzpmiRpdMaAkl7fkgC1v8AePfuvdJPI7L3ZSOBV4Cti/UAr08humqzAC3AuTY/7H6e/de6YpMHm6YJEtDVxIrahqilYqrHVpB/H+Fz7917qBFhMzPJIIsdVu4cgkQuw1EXC6wp+osfrfm3v3XusMeztwtIzfw+aPUW1aomuLEglri3H+9c/S/v3XuoeYhEANM6aDGAJ2BAtKLLYkXPFrf7zYX4917rqgpSuiqkdkSVgokCBgGVNKm39OAfzYj8/j3Xut27+TH8i8f2T8SYth1Feh3F1fMca1M0itNPj3QPRSqpOoAAED8WuDe59+691YBu3dtMtRNFV1AKRvHK9MgJmkPAcn8aRxYfj8/09+690XvO9i0dPVVcsdSiNK7ikgkAUzKvoVQLkXABB+hJ5PJ9+690D2Q32rTRyStYlyA8YOpQbi7Ak2seOf8AYe/de6TGW3vXCng8lctN9yT4WllVW/YGtA55sD/iPp/T37r3Ret9fIncOCWaCgaKF40KBo3Ls7lyHlWT6kqDe/Itxbj37r3Ref8AZzNzY5a7EyO5m+6WoNQw1PJGVCkIxt6Ta4HJ54/Pv3XupOJ/mKVW36w0udasgiiuqsYNQdBY6i1v7N2+n+tf6e/de6UVV/M125T5BKiDItVCN/2kbXDoMbCVnksbXvcDgggcj6H37r3Qu4L+YZsHctNJW5fdi01bUiMUKtUxeMAgGU29OgAm3I/Fhz7917pb4b5pbNr4Wp03FjPENTtUNXQs9QAbKqqWuNPJt9fwSbEe/de6dan5bYARU38Jz9HURxzeuP7qH7szSG5lJuQEsbH/AB9+69094f5r4ejhNLXZiKjpjUv5lM0bSWICsyWY+n/iPfuvdCpR/KLak1NSxY3dFDWvWTKS5rkNo5QDqkQn0leV+lrj+h9+690I7fIXCwrERkKKpjhEaqy1SFWnVFLKHB5Gr6/i/wCTb37r3Qt7O7rxmUpDXR1kSO7GNGjYSIukFD5DYEkEen+nA/Hv3XulfmOyKquNLTY2qDNpjkqax2FkisAxAPOoA2H5t+ePfuvdPdXuOoq6Knpo5gZCUJeSUhpho5Lf7a/9Lf69/fuvddZ/fNVtvCmFIKfU0ILSGVVeMsNdlNySDe5tYX/p9ffuvdBRtXshamuq8pW1kUcsMcjwxxiRV0xjQUkLf1Iufzf37r3SFg+UFMu4K3EU7RVdUZXA01DBUZWNmLD6kX4sOfzx7917pV1/Zzz06STx0pR1FXM+oyP5STcEm/Fv9gOP9b37r3SU3BviOro4DM8YoZnRJpSXCRNI36o0BsbX5B4+v4+nuvdV2/N3ZDds9fbs2lj5BXUdLRSVmNqTFEP8ojp1qRZT+k6mK3+gAsbc+/de61vulVy+1951OImrBBU0+SelNHIr6ZqnzeJIpFb6n6EEWFvp7917rZj+OvXW4n25jM3lI9D6KZ4Y5VciZf1h414tp+g59+691YFj3rxTCKqdg/gj8ZDEICv0YAgAGwP+vwP9f3XulFjjVVETmRleNZVu4YXv4wqiVWHPI4/wt7917pmq8pXrWx00tKbQNIY9ZXRLZLmQi/0HFuP8P6n37r3Tzg1rqejyGXmqoYqaJlEMOq00zyDQUjX/AFKk82/P19+690sFkppKdZH8haSGywhedXpJk1gDi9+bk+/de6fMfn5qLTTwMrIukyRu2qOFVFvTJxcnj8nm9zxx7r3QmYLKU80MjSLHJ5nSGOXySAxkDXeMD8eo/Um9yf8AW917oTcZWoaaR2A1RpHEusHwlWbkMzC3IAPFiOPfuvdBj3B1BtLuTamT23m8ZTzmsppgrlIyQx5QK8dmv9LG4PHPv3XutM/50/DjePQG8ctkZaapqcDV1Us1FXmBmhhpp5WZo3k5F4wLKL2sQDc+/de6MN8JPix1t2Dt5s1u3cD4GoqcTi6yOW9JNRSYmocL4MhFVmYfcCoVzEviUkKT+AT7r3R8p/h10K060FdvSodaWplamajqcfSPqPoSec45IieASFYFRzdffuvdCRtf40dIUr1NLh98ZuCCmBEdQcorq8kh1ND42OqxsLkrewsLDj37r3UnOfGjHyiZdvbxrZxIQWdykq6y3kC2Xg83uRybWPHHv3Xuq1flP8Ruz8biMnUYLMU1VBJ5agBYVjPkCBpXKBRwVuLHkNc/Wx9+691RxnNhbmiy81DlnaOakkeKUTEol7+oqg/UCfpe/B+v19+691Kn2fVUNFFrmWemkRmik4K0co9DFyw1BCbkj6E34Hv3XukBuHbWU21PFVyU89PFWU8UheNA1LNGAHdw0dwb3JF78c/4+/de6GXrjdmHyOKqto7glElBkLGgqJVkkkopg66gFU6lDKWVSpAv+Lge/de6TbCfH1022MpLJ/DWJjpFlHnfyiMKJWQm6m3LAcX/AK/U+690lKSWq2fmqNqoq9OZ3Jp3QaZKLWdTaWJAJuSAf9hYE+/de6jb4wE1Ll5qimX7WhyaiupGlD2aOoVaiRvIDfUmokgnm4vcn37r3TFQbabIt4zMYZHXUDMLRaTYGznjng3/AB+P8Pde6cazD1MY+2qKnzQRARhhUPJHDSqoN4nLc2N+LkD8cX9+691Dxm46zB1vmx9VIgiYLEVFo3JsVIH05A/w5v8Am/v3Xuh6xPemWFIKGtlY60F/MfKEULoIRjzza5tax9+690yZTetRlXjnaRpnLsFdWJSNQ1luh4+g4JBt/Xn37r3TdXZidXikEsUtOpEmr1tMjOl1T6mw1E8cf4j37r3SpxG82oY4HqxDDodZHMmtw4C2LMrkj/WH4+gtYe/de67h7hjpMtLVGpVqemUpS0kUY8E58dg7afpa9uCPp+ffuvdIDc/a27d8ZEtXZKeVJHaOKni/cSzMWAFxYWGkc3seeAPfuvdWZ/y4/hLge+92UO5O0NwwUW3ca38SXAUJ+8r62OCVg8uWkC+KCG6EFQxdhwI9TK/v3XutwTq/a+zdibYp4NhzSUdPj6UUuOoaB5aSglipAYkCU8KqAxK2ZtIYm4uB9Pde6EePcm86lqOfce1Kd9vJGWaaCraOrC39ctLFLpW9wFbVc3FwbG/v3Xuhuxe56t/sDRfb01FWRQMlLMkUFSpIEcfjZOXYLbVcm5v/AK3v3XumaelxsM2RmqJ/FSGcy1DTOShVCUqY1Uk21AEP+COSeLe/de6Qlf8A6PdxZF8RiI8TBLLDDTvQwVawtD41WqikeBSjprBV+ddwQb2NvfuvdBj8n48XgPj9veioslTy5R9s5iHxWMyI88LGEPYlQq3Iv/sP0gAe691obZVw2eylBFTy1EwyVfJO0qxvDNIKlgIqc2HABspBvbi/Hv3XukjPS1kdVKJaYwoWWcU7B01InBjNixHIJB+pHP59+690plxP8VIjoViGRrY1ekhiiaaWZ0ISSK+kKCfoqFy9hcAA+/de6Mt1/h+yaOClR1dpaCaCKWPHNFNLHTxOIfM/2zOwYBSDCQCTcsCffuvdWVbA7HrcRS08FbS1DwLNGJGraeeKNISSGYVLKyozW1ENYgkg259+690IG5cPs/tmFMZk6CmeiyFIkMnjETViyyLqWoGkXZAGtqJ4PIIsLe691V18mPhNltoGq3BsKrOTxsUZllo54mWWAg6iquv9TcqORa3v3XuilbFz0uGrzSTzS0FZRmUSCX1SRNTjU5WP+yG5FyBwb/Tn37r3R6didozZmip5a6tqamOERDGwNO1/N4gDGoNiI/8AVD8G5BJPPuvdGTyNZkN6bLnx+GTxZQUjtGlaRNRFyAipdiWOk8gpa/1Jubj3XuicHC732Nk48dvGmFRR5Cqq4riZpWhRg2ifU34ufT9ABYE3APv3Xuhl6q7LrsHuJ9tVNS6UogjFJ5mNpUkcuZXb+o1DSAbWA+nv3XurMti7rw+TwyUuTH+UTJHoao0lJYmjssvlkJ/USQAPwP8ADj3Xuu+yNn4+lp8YmIjWaGqiEjJUBWSnqGUXiRluPH+Sw/xJJN/fuvdF23rs6HK0s9NNF4p4aJXWoKSPT0708Ya9K+o/Q8Wt7917ouW0KusxtXWU9ddqmlmkjpmZiiPS3LioRFNxcEH+l78+/de6H1KWPO41DNNEIxCrTSIHMtQi+olI244WwI+ot/rn37r3SZpclVbUpK2WjhnNLVVEtHFN5CGET3Kl4m+p54v9B9Pfuvdeq6HG5DGNDQwfZ1tZAZJp4o/VJNqNnkax4P1/2J49+691FrerseuEoqWorITM5md5V/dKNKNbyMPqLXA0/Tgm1j7917oJMJiKjrzelRBW1c9RiciXRZWVoYVY2MUqowH15I/qOffuvdHJ25vPHKsFHhZDDKyATTpKShWxItKL8sDfT+Tx7917pO9obPoN1bWqMnH9tLlIDVygxHVKPGllSyn0s3BJPIJsCB9Pde6Lf13uyXbmSjpKkT0/gkEMzSXkMLK5CFw3FgDbng/Wx/HuvdHLqcxR7y22KOSOKocIDQSak5YszNUvYX9VrhT9PwBb37r3Tr0FtCupM9HPSlmq0naQmXUnhRpNeuEgBXtf6m9hwLnj37r3VguUjy9bLFQVBsVgRp6iJ1k9NgUdtI51CxIIsOABb37r3Qx9E9KRdmbgp6etpnGGxtTHLXmSH11QRgxUKPqDY3H+Pv3XurdpJcVsnBU23cBT09PHTUy08KwlUSGOMWVTpsbj6hTxe5+vPv3Xugvqdz5GKOpp1k8r1QPna4drBQP1HkW+ht9P6+/de6j0lQU1TSSjh0VA4GoMP1L9P9ibWv8AX/H37r3TodxO7tTwszEgrYG6hR6Rdj/sP9bk/g+/de6dKDHX11EzaQ4QMxJDBv1KigmxP0+o/qPxz7r3U2SGKAvNExepOgD9wsIwFViiKCADyQeOP629+691O25X11DWCd6GOrSTyFVnu0cbsT61U8cH8f1/H9fde6ibjbI5epaSRViKqygxQxrHGwNlW1hfgcH63P1A9+691GpMrLjMLWUVPTyNPVSqHfSPWqKC1tX0vfj+l/8AYe/de6a8fUyTuk1RAsT2aNfMSSiliFCAckn8X/2B/B917p5mx5nU1ECMyRow5/bkufo3p+v4+n45tc29+690G+6a3+G05M8bykA2JiDAMo0ksV/pa3H1/wBf37r3Vd/y/wC38NU9VZbAUeNmXJ1EU8TVMnCheR6Y2/B5ufqPp+Pfuvda3W8Keu8dRHE0suqZpVDiwiDNbxhha/J4P59+6903bToftJUEixGdryzSM4ZYFBIN7/48W+v9P6+/de6k5bNikrDIGim8TIFiHr0IWsqu6/X/AF7+/de6dqTdaJTyySOBIHdYINRKkWuRY83/AKm559+6904U+4shVo5pnvNJGggVDcREG41EH+l+bc/7x7917pkl27lKtmlrZSzi8r2GuNm1XVXfgH/Ee/de6Xm3tt0MdTA4CJMUj8wsLai1yTwb8fj37r3QmrQ0Iyc1NGIXkdRrmCsqAKABdvof8P6f049+6908mnijhlSVFiTUoWSxYuTfSwDfm3A+v49+690nZm8E3jiqGnETksZWF2NtNiBwRwDbj+vv3Xuk5m8/LSxNJIRqiCuiWvrDC5VL/T624tb37r3TRBmZciaaQR2jkUHRJYiO9yQDYWP4Jv8Aj37r3WTJLGy+RHZAmhZVWYMZCXCgG3+H1t9Sb+/de6X23MiuLp6uV4KSX7mlMUEM8xSRZj6leJlFibfVT9P9v7917pnjz9Q89RK9SkkEboChk0JA1raV/HH5t9Tzf37r3U0ZIVDPUTSeEweuOaMqSF0XJDA/2vqf8bH37r3SAqctkd05NWUzmOlk8QkaUjXGguzi/wBf9if8PqR7917rJk9z4x5xh1SRa2CoehcrIGVJSo9FQWH4NuF5+otxx7r3SObN09HOlGwWSNptM9MHYCGRzZ/Jbm1+R/Uck+/de6Wu481SY/ApTx+NDOqRoFI1KHsyBbc6QL/Xk8j/AFvde6Qm0du42vmmrcsrSOJQ0cakXKFiW8Y/wFz9B/sb+/de6FbJbHoKeSGsxwd1MazRRWiB54dWDWv/ALAE/nj8+690I3X1NlMjNFRSxGnjhHgUo7KjlvSJJG+hJFvpYj6fUe/de6UjbXn29uaN6aIPIS6OjldD+c8yKD+ojj82/wCJ917oZsBtQ1Uck+Wrkp4owDCtwryF/omlVAsPrz/j7917pOZPGVlPkPtMWzpCsheS2pBIQLj1EH+n+Fx7917pV11Ll6rCoZaQ1F1MTXYSxqskZjvpIH0H+2+vv3Xutdb5udURbL3vkc6aYwDISSVAVo9QaYnWHVwBa/8AviPfuvdVuTs9bUSy6LRxnlTzc6rllHP+8n+nP59+691Np6l1V1kWMKwBAZSWFrngA/U8G3+9H37r3Ul6SCQBk0lmF2NtJ9RNlsSf+Nfj37r3UOoxuQgiUwGRYwCQ0hZUbkkiNlFv9YXvzz7917rJBNXxqpYF2UABmBb9P5Ugf74+/de6daPL5eldZWu0Sv6YLkKdVx9Lj8f4/wDEe/de6nz5nNVDTPG7wRgBRGZB5FF7N41NrX59+690Ke0tp5vcVDkJaJ5WNOkNQJZJUVkbVqkHj/Isfpx+P6+/de6Y67NjDO9BNPK1REFUsr6lNrswP1v9f99f37r3UTH74lWqjWJ5nRtSxmxEsYb0s6uBYgC9+D/W1/fuvdCpsrBvuStbTOsED3fzVOqFXkRzZ0Y8sSeOCAeQf8Pde6uY+FPwi7Y7pyGOzNJHW0O1sdkaCqWskM0VMlRTMHR0iX6pcG+kgkWubgW917rbN6k2tF1XsvEYCrSKqyNJQw0zzxU7GnaCO+lYXl1EC4a1ybXP+A9+690rshnsRFXUlfLRVCvPJJG60yiV4pFUKFnTTYAgcX4B9+691grc7DWwy02IjihqI0apm85KOojN/Gjj0hzcEAD/AIn37r3Sfi3FU0lOZK4hpYXEof8AQhU2Y2mXUGtyNJtyL35Hv3Xunajz+KndIo1kZ3KVDVCHkysthG5IswB5PBHIt9D7917rhn6XBV1MKXKTU0k02gL91T05vcsFHqUELb8AD+v1+vuvdVzfMn489c9k7HrcfkaDApkJUkgSup6aleVWa6g6Yz+ofgm5+n9Le/de61eu7vgZh+ts7Jk6aX7/ABUSVLNA0CSPL5VJimjRNN3js2lD9QT7917qtDdXXsGMz+QjiWCgg8rvBStpvDEoDEGNSSCeWK6iQSQSbX9+690moMVSxASOHjQtaN2jMaSIptcF78X+n/IvfuvdcJY6aRkgAUK8heUwutpFH6VIYE/T62PPFre/de6HbqvNTfxWkpJZZquggsVpZVjgjaQcQLJMEXUqC9lLEi/+N/fuvdXr/FPee4aBKCop5ZBQUgSWnMVmiEsg0tHCroOV4va4+n1sbe691Zhvn5e1WyNlV88tXTzzY/EExUokcyxTGMrd0VuTcaiRbkn6fT37r3WoD3bvau737R35vHcWR111dlS9L9zLytLJXiFnXzkX0KrHSG+hH1Aufde6LTW46emmliqlEVRAVDorh1Ln1liykg6gQwsfoQDcgk+691MjqZIYQgUSrNEl1YMQjAm5WxFvfuvdQxN45GDjSZASHUlB6eQvB+twf9h7917p/wANlEd7PqEjaoSWb0FGKnVbk/2eOffuvdGX613pS4mqVaqoMdOzrHMhmMMdpdK6UIJ/pfnke/de6MVuPZVFmaI11Ey1Mc9MXR/KbqKhbRyuxvrW5tptb/D37r3RLex+tMthI3kMqNTxvNL6QHjb0Al1ZbKD9QQRzYH37r3RdgFgd/I6gpItrPqLcgksD/vXHHP0Pv3XulFTQyVKlqWN5NN3ZksLIyBQxuLfX37r3TjicTlpq+FAkjukgMYVpdRLC6ugjUjm9rH8+/de6PJsLr3d9PhafL5OGopqBT5pankaURVaN3R15YX+tgCLC3Hv3XurP/ipu2GZotv1hikpZGj+0aeRPLPIllPhvcA8sTYDj8Cx9+690YrvGjo8Pi5HxtFBKCxetKqSsNL4wJS0jWF2N+LAfnkfX3XuqZu/6XGg5KqQqkMlC8lLG4VZg1mYJdQFAHpPIJt9P8Pde6rClcyvIdfLs4LKhLudWoWsePraxB/1+ffuvdT6WokFKGJntErFQRYAn86T9Rb6cX/3j37r3T1JU15poqiZpFikUWlMKlP2D5CnptyQeSf8P9Ye691hjyUhdfHFLdgzEFQ91JJQ/S4Frm3v3XulngP4nJ4khRpPPpUwoSCVZjqVk1fjmxB/2/v3XujkdAZLfmC3Jj6rFVEkCRuEKhiQERgCjqxJIt/Un8f09+691blLLldyY6hkyFTJJOFi1lblY/ImqR9AF7/iykD6X/x917pdbfpBJSMsdQjV7pp8CuFqpfGFCPHH9LaQBqtb6jmxv7r3XUedlxNalPMkyysTHU6pBUMI2bhI19PN/qGBIHN/pb3XuhIxKwVkSfaxpFSsVlkVjrZNK3MiGS5KkfW17G/P4HuvdYsxWmBp4qOjNZADCRVRRkrCrtcoAn6dQNixPHJPHv3Xuk8mbrcWryUyU5gyKmBaSmmDxRaHYN5ml5JBBuAeTzex4917p7xG9c1VDQKOQiGFqc/tR6pUj9SkMxtfn0i3PFjx7917oUdp7gyD0ZklikqqyV1QGQyUjQgN+hovVyq2BYnm30H0HuvdCVVrVLSulZEhCxh3ijdWBWVQUkRiL3tbVe4PPFzb37r3TJjIoIKzStHLUzyFUbwxgRwK1hqLW/1P1A/1xY+/de6FOskiWgx6U2NpaRorrNUx6jLVENYBgT9fwR9fzfkX917rBj6CkqZBJPGvkkb9o3upFuSQTyB+T/X/AA9+690rTtOjlliaq0M6qFKxrEIxG37g/sn/ABvz/S3Hv3XusWawkBp5RTQxRxxWV2poAfIjCxQ8GxJ+v0+psffuvdBxLtWt+6ktS6U8UIjkWJ44XZzxEQAQGtY6mNhe1rj37r3T9jNmx0qvUVVG8jrIAsbOGdj9PSRwAL2I/wBh/T37r3Q/7T25jxRRT/YQq00QISMEVC6uCCzG1vob2v8Ag+/de6f5HpcfKI1Q64FYMGsQwU2JJb6k/wBf9t7917plzTYyoEcgk0hBcoszRswBGoySNwFHIvz+bH+nuvdJiukx2Rhlio5BrQAK6THx3t6VjCm5P05a9/6gX9+690CedpclDPUxpUJIVF5VkYThLqF1EN+bW5t9PfuvdBu81bDVlKqFVkkRkhmQatahSSpuLfT6f76/uvdNdbX00Sqaz/MsoKQuCpuT/nLW+t/weLXvf6e/de6S2Zy8GHxlTXULqCITIkbFSQCfSQzf719P8P6e690SybujIZDOZfE5Sljehq6zxs0AEdQpT0IY7cMpW4Ibj8j+vv3XuupUp65nyErzK14oKOnDglIkFk8qi/A+v4/wv+Pde6Fv44GmO9qsfd6W16WCkBWZnsqyE34/H1+t/wAj37r3VlmapaYU1MXqY1KQ64olJOqSU2J1D68cEH+p9+691P2tfGyNStHTy0GRRlNPp0mN34WW7E/QEk2P9OffuvdTqnA1mAqTk8FIZItRNRGD4oZENmYI31sPzbm/09+690uKB8Ru7HsVbxVagxCmOnTqUXkYkfWxHBH4/J9+691gxWyBjah6h5EIkQqz6TpbnVqUKf1Lawv+Cfz7917pTY1khnnaBXRGdgfKWQqp+pjF+RcX/wB59+6906irjaOR21KqRujcllYHgBbf6r8n6/0I59+690zzZJJXRg0SyDV9boFh9CqG/qVtwTzyffuvdKbHV8U0bQ1E6qSlkBRTqZv7LN9ebH/ezbj37r3Uqoho0lZSXaYq0l1KccBlUj6KCb2P0FvfuvdJ/OUctVSPHSRNJVSxFY0spDg2LqyObE8LY/T62t7917qr/wCRfTm496JlcRmMTVUxmSSBXMbCGZKhH0MCfSDb6jj8W/x917rVX+RfVec6U7MyOByNDLR08lSZsdO7sVngcnQQDcE/W4+n5H+PuvdBZQ1i1JuqayUYun6f1cuyhRzewP0/p7917pSgJLGiTuQWJUFX12iY2VVA/wABzcf7bke/de6TlebyywUwZ4lD3IQA3vct6fp/vv8AW9+6901mGaeVoKSCUytCiqEvqBYFmbWouL2+l+Tb8e/de6b6/CZfGos9RDUwK4ZBI4byE2DMoP15DAHj/A2t7917rLSbaf7aOorJY4jM1kDctGb3vKR9L34/qb8X9+690oMDSU8GSSKpkCQieOOSVQbMuqz6NNz9CSeR+PfuvdCvV1WLo8rJj8a5+xB0pNLFpMhZQWb1H+vHJHv3XulThada2siiAUQxD1NFEzhg3NwF4ubf0P8Ar/X37r3Q34/CCeOjnDGOMqY5qgqn7RBsAUHNzc82Jv7917qVnMZNUUJSkpvKkKohqJH9fjLEE6GJIUH6n68/S3v3XugJymCyU8DeWNaWN5XJfSVV1VmuVKj6G35/x/w9+690mqOvO3j54UlWrDRmjmJIhjkjchmUj6H1C1wR/vN/de6tu+HPyPzMn2tJiKtKOqohBHWUNRXtJNkpVfS700Q51WJJH5Fv9j7r3Wxd0V3Iu4KGOKrrEav1rEIWkBchuLMhN+efr/iP8PfuvdHPpdWWhDqq3sGUBzYtps1gf9a9+ffuvdcoNvxGoR5ZFikVJJOSOWUelRf/AAP+P+w9+691Npw1O6hljZQLrKwDAOlyt1+tjxcWH1/1vfuvdMvYE2GxmHlyuRxEWXMLs93UaIlFrz6eT9Pxbiwt9ffuvdVud0fJPbmdjfAbWwVRJlRR1ZgnpqyGOOVKaG1dTzxLYoYwV9ZHPFr8+/de6q+yeQw1ZUw5yOoy4rKipqpllk0VNNj62tJWppaiBPUYyAbaORYEDi3v3XulBurtntzIddpt3btRX7lx9FSNK8xxtVSx0/2kyyQ0vklGubSoFiVFwCADe/v3Xulj1F2dvPf+xtu4WKWgoKnEsKetx1VCaWoyUjyiN3hLqGMalSGH0v8Anm3v3Xujf9S0ePzcmV2LVwyUGRgSeqhrFijko6Oq13MMDggBWPLG4J9+690vIeqs1XTrDmKCoo6nE+cY/KHV9nXxv+iaNASLEAC1wLH+tx7917oOuwfj1nd2Y91pIGxlXKJKf76lOlpJENo2aGQlbGwBFzf8W9+690nNu/FPtWLCUOIWKOiycdXE0WTTRUQ1MN7gzoQAmrgNpJt+P6e/de6MRs/prvfajx4uvRnVBdcrjKuL7JBa8URpj9W55uR/gT7917pc1OyO1jVRHIQbdrXkKxRPmYzVuZG4R0RxpQ2HH1AP5I+nuvdGn2tg9u47aIxOWloPu7gZFFWPxJMLeWGJP0BL/wBL3ta459+6901V1PSbUlnr6AUtdj2p3kkpmVCBThSXN1vZgOF5+lrD37r3Qby9v9QSGEV9diMY01YNFHMY4f3geLhrlTf6n6E8/wCHv3XulV/pK6106f4pQafstF/uk/T5fJr/AFfp18X+vv3Xuv/QDIbErqUKdy7orHSeOGMPBIftD4idRRD+f683+vv3Xus8Oy9n00q5GlqqjM62MQ/ym7l2f1FozyByBYD/AHj6e6911vDFyU1Xj8emAr5KOrhDQpBd4YplUshAP5JBvf8Ax49+690nKrctXg8WY6fYUkNXA4X75zHEJRqMc0U2n83uxv8A7H+vv3Xukzuju3dmOxVD5qSg/hrx/Zu6uJnSSVwoLxn9OlbAH8gc8H37r3RfN8dp7126Vro8XNDIzrLDXRIftaikJ9ZikP1lb8j/AA/x9+690n675IVVRh2ps7M1Nj5lEzRpSCWQTooaKN1UalJP1N+DfnkH37r3Rr/hJv7Fb27LpM1U4bVWQwrFDSyQSzRVoJUFkacGzIlmsTcH6fn37r3VjHzQ39Ty4ePA0+qM0+NS1MpBVTIAFL6fwLj0H6+/de6pA7F2/Ww4afI1NaVpmY1DoEVTJDc6xGo+hv8A0H9Db37r3RT9z5yI4pI8Q8IppE8MUQ0aoqhnIaWYEfW/5PP0/Hv3Xug+3A1PR0FIpcTZMIsoZY1IZ7+RvIy3Fg1yP9h/jf3XugWydbNHTVwjpFjnZ2nlqVWztJIQAYnH4/H1/wCKe/de6D6oymQpIFpKk2aY+VwQREUU2s4I/IANjx9Tb8+/de6R+dlNVplRYoUVCisgGst9Lov4H+++vv3XugyyYYSIqyIBJYSMq8g/QksOPp9f9v7917pvFI9ONKlpb8qvJ1BjYk/6309+6906YnG1mSE8UGqSWBDMtGxPkeJTciItze4PH/I/fuvdOtBvCu26Uj+1IsGE0MjsCgI/KD8jnn37r3UPI733VKkUzQCCF3YoXXWWSRjoYHjgD6A/X+o9+690tKcV2a2+cnT5CQywlY6umRbFZASI20j6qTY25/1/6+690H2SphicxQ1dbXiXJwTQVTBUZVGghtTlTfjgWP55+nv3Xuj67e+WeAxGCo6SZKqZIqeOmqYtWlpLKAwjP4BP05/r7917oJe4O/6Lc9CsW2IJaRamNoWSVyrwLazKCD/a/wBv/jf6+690UNKxBWJUVbSM07nzSBrsFdbsOPpYgj+v+29+691dv8F9/wDUeV2jDtzKT0LZmjiqPuqOveIGYNZUmTyf2hyOD/t/fuvdWH4/p7pndzTNVDD/AGwp5pkmWKJnlULqaFBb6DkXve4J9+690GMvxd6zlM8i4XHU2PrJZPtJyqu1XEVskUV+QxPN7cHj37r3SWznx568w0dNQYvC45amc6odKB51mTltZsfTyOOBf8249+691X58nNnYvrqlEtLS0y1GRjmSONIliKyXI8uq3AAGk/4i/v3Xuqmc9N5auocSgFibj63b+2SP8Pp/rD37r3XKlkvSopbUFuB/qSWtey/j6/09+690c74UfKzevxW7cwm6sPV1LYGaoii3LhfI602SxBYrM0kYOm8as2ljyDwLD37r3W1y/fOwO8tnYnsjrPcMddjK6Ax1NNTzr/FKao8Y+8pZqdTqBVjpUkcjkfX37r3ReuwdzeJaKTRUtPHIygJK4DuqhS8jN+VIIt9P639+690lKbKTZOgLxyzJXKmpIGk8k0wuWZl0Eji/0/p/X37r3SZyucrtRbILNKJaYKruWCUiwnRpUfXUSD+B/vHv3Xug/rTjMgzTT04dZWMTAsPIlOSLksfpck3sR/tvfuvdAjmdi4bKZdpYY1EGol5lsinQ/BB/ogH9f979+6903ZnqfZOVxLmWrgOSgeVKdGiBWrpSxZyjm3rB4JFxpA/wPv3Xui8ZXrPa9NR5BqnHQhJJFUVh0eSLS5uyxKRwRb+otyffuvdAhuXqzClo6yleWKjZmSnMbtErObRi4BAsf9hb+l7+/de6QOR2VXYp7Y7I1CDQLmOpkJila1w+hrWsbA/j88+/de6R+RyO6cKjJT57IUoTUGcVcutliX0ra/0v9OfpY/19+691i2fN3P2Nnabb+zBuHcWSmUQpDSRT1NzKbDzMt9A5uWNvyffuvdWS9e/Az5ez4+PK5+s+yiVI3hxy5Orpp4FBLuauSnRgRblfob8c+/de6F//AGVT5V7aelkjzdbVY1Q089IuSepnnpg3lZondAodV4AAJJtcg8D3XuoFf298g+klhjy2Gy9fiKaR2RamnMVUYma4kIpy3kP1IP8AS1x7917o0nTnz025uAxUeZrHxWR03npasGKUG/Kv5rAAfXn6fT37r3R/cf3ngczS0GQocwZCsVM6LSzxSpOJGBa7KxsOQD/T6e/de6fN174mydF9zTORaGRw8rB5SG5SNIUv9OOR+OT9B7917oDdu7urC2apKuqkp0RSwYO2pmmUG7s/9gXN7fQ/7x7r3RKux85kttbrXI4meZQtVI9VOtRpV1QCwuCLg2LfQ/X37r3R1enN54jdeNxUuSyx1VaxJWVBMjx0i3MRaUHgqAt/pz+T+B7r3Qp7i3rtnC09RjKSWnngjmdBPqCpVK/CGME3BudQvwPfuvdEl7D3veorvs2eenjV/JSRzKgb06Gdx+UP5H+v9PfuvdU8702nhsD3ttnckbQinzWdo56qmgAMNO0k6sdaD/Ef19+691trdM7fpKvZeAqqeNvB/CaaSFmiCgqI1Al0kW08kX4IP+vf37r3SyztPS0sU/ipJi0QCyAn0WDaR4wPxbj/AI37917pK0VfkaqoWOiiijhhJH76+L8XV5NXBAP0/P8Aj7917qLPTT19clRPPGLhy0wYiC6yGORU0gWDEX5vz7917r2QyEMUcccUqgqjRpGo/SV9TsFNxdiT9b/4EH37r3TrjcvIkcLyn1yRPFaQPIihl5QQg354P+vb+h9+6908QuyaB5lZ6oBphrj0yAtx4WH6bf2lcfT8C/v3Xul3j8rLQKhjeS0CGQxJ6mfV6W1KeBwPTbm3N7k3917oXNv5uPJxQMizqWVFMb6WJZWJAdBxweATfjn6Ee/de6WENY1K5byRs0lwUIsbA/6gfQD6cf4H37r3RZ/lb0htPvzrbMbYylBTS5KSlkmx9QsMbSx1C2kjCJICJG1AXB4/H59+691rW702RF0Nu6PbGc3PksZBSzGf7KmomgoWacsjrLSxMNRDkPYNpUk2W3Hv3Xug/wBybx2fW1kK0++9yyPOfKY6eSCGoYKeQamFQ/q5IuxIHH49+690IW2ewNt7XgFVHmdyVFQUA8dZkXcr47aJ2dydZHNxzYWFrj37r3RwOtfkvWqrQ45zPWQgyxRz3cSQxjUZZWkNiCbEfixHv3Xuld2P2fNncN9vkaxJXyVIa12hCBKVqolZKeZyLAD9QH05HAPHv3XuqW+39lbLir8vmYsxLJlmnnaOilfUqSoobW7qf82wA5/FxY24HuvdEe3DvCehaeIU8DKYirxaEbQjGzSW08gcWDfixFjc+/de6QY3FU1Mb4mqkeahkvLTiaQOaZiNAEZku1ueFDWA4tYD37r3TVBr25WrM8d0Eb/byI7NplZQwlQ3twR9OAD+PfuvdGLNRtvsLagy8NG0G69vUsUlSojucwNIjfSVsVZeG1iwueeAPfuvdA5uSnSehgnqC6SqGeMSN5GRVJjVWZr88XIva54HHv3XullR1lJu/Yci1SAZfA1TFS7j9+F6NIJLsEuoEcShFublSRyffuvdBhPujGQhY5S0n6tMcS2BjLHTo5/TYD88gggfT37r3SayGeatR46SJaeBby/vFw7Ja2hQP9j/AF/rc+/de6ZY5/TeIGW5Dtq0+hhxxa17WsPwR+Offuvdc/MyksJCdfD82Bt+AosB/sAPfuvdOkGWEXiHl9I40g6QbmwuBwbi17n/AGHv3Xup77jmhDePQXYLZiFsbAaTpYW/pyPqRe/Pv3XumSevy+RLzTPeLVYAOdLDgM3pPJ9+691ypqN3F2qF1EklSwQIh+oUsPV/rA/6/Pv3XunPG0tTS1MLQ1RWdpD4wIGA5GldQuAf1H6i3PH1B9+691ZZ8X893VjxS4bbm4chgqKWYSpTYlftGSQIFasmFIgY6rAaZCQeDYEA+/de62DvjhtrvSnoYc5v7fmTGOeGMUhmyWWH20ksYFNJJBjZ4gxAI0wBbWsb/j37r3VsHVG7drYk00e5sxnd61VICDTZeQy44yBzIpeAsWVQDwrkm1gxJF/fuvdHKij607Gkw801Eu3spQPFUUL08iU8KMo1lPAvGlwbAEEWNgLEAe690GHa+Wx/X1Blq3cW3x/Dso0kcElKzzRmlRS88sMqOiiRkA9OrUW5AuQG917qjf5AfJHP7f3dQYvrfBCmjhyceIwOXkxVZmNxZitemjqA9I2pWe0jMPECI1UANIQDb3XuhKru4N8Z3YzYbd+0q2qrMngayKt0Y7KYiMVsTMZmyuOnQeF5Hd00hijAeVFCkA+691qsbpr5B2fuiAwwY/HyZnKR0mMSNrYmCWvd2pg8qiRmubsWJIJIuQB7917pRUOzZt3VL0GPspcmL7xdMppUjQESVccgLheNV7/T8+/de6eqaq2r1zVPjqSegyWe8MEf8RCuY/LfTIk0sR0pGpJZKdEBc+t5dJ0D3XuhLoM5uqd5K7GSUplgWjR8guKoVnh8ShIalCiBBIosAyAXH0JFj7917p7XenbFJhquXI7kyFTTyzzQvEXjR6+FSVhSqitydNgrMCbW5+nv3XunnrfurJbYkoo5qmveoMxWIy6kjjVpCrQPIpUhUU8W+trkk+/de6sS2H2dhN10D0e46JMjHUwCRwQGM1MFMcerykjjggixt9TwffuvdEi+TfxATc0tRv8A6qhFHVfbzF8bTooFVDr1TPMykgkaSAOeLWvyffuvdFA69WswldJtjO/b4zK0ZJWOcqrysWCEFWAKGxFh9D9bD37r3Vh/UGYx+HRxV46pqKaKkkjBmrFZ2meIFnWwIVPwqryRY3uSffuvdS+wNmxdj0MMcmvFCJo5lkgIeok1TayhkFjwtm+twDY+/de6KL3XtXIbPpaHO7criavbkoWb7gFBXUUY8iySkg3uDqX/AAIBFgPfuvdDJ0V3HNvTFY2SqrjUtAyw6Y9EYilDFft5SLC3+oLDgWPFvfuvdWh7eyFJlcVHQsEnMOPh8zVUryCOV01ftPGfyGH145ve/v3XugyzGHyCR5KoMDVFFO1RCKdkR7aFC06ISLhdNjx/rm5BPv3Xuij7jwFTj6mpqqqEU0UExZpzEI3WKSUqKdSoFwt7G/8AT/X9+691l2ju2aOV6CZjIXrVSieNo4nMMY8ZOhbWXg8G4P1Nyb+/de6EzLY9q+gqKlVULTSK0ccpN5PRpZ9IsB9OLcfT+vv3XukLSbjjxExkrKdjS0zReeRAdMcTD1RyBzci30K8j/Hke/de6FaLcmJyVBQ5GjooHhjlj1a9AFRDM2qQktySB6Re5BFv8PfuvdSNzbZoN7QSV4EUFPFGAuohBBoW6qzr6jyOCL2+h4+vuvdAFgMhFtbL1mBrRUSyzqppJYpJJI1VJNCG6/0W3J5/xvwfde6MtT7lwuPx1PR01Ks0k8MU1VI4sWZ2Ak1MwuSf8fpyR+PfuvdBB3JtHH0cRz22YopHNEtdkYICSkYkQFvoeSDclfx7917ps6c3NJm0FBHVU8VQXjhED+lm0SNbSLX/ANj/AE4HHv3XurNej9v1dNVI9REaidnCRqq6IoQCSEcqOAwGrjn+nPv3XujbYTZtXXZWOlhndaipqoo0jkjHpEk+lgOPUqgleSeLcXuPfuvdWn7Y2jhOtNqU6UtUEqqiCCeSWNLTyTBf3Y9X1ADXFr2sL2sffuvdJTJZqWR5aid3kmqLNTo4ZeHXU54uoa1uTzb/ABB9+691Cw9LNKRUyMUWMl5h9FKn/OHUefwDzz/j7917p0qpTVyEQJGBGwZipb1MRZWDD6cGx/42be6909UVFBRK88qXNhZdWoaiupuf9f8Ax/1v6j3Xun7FLPXy2jVyAALqxBH0tptY/j8fQW9+690uYMUkA8rlGdF9YZNQJIte5+vB/wBe/v3XusLZGCJ4qUIjOA7osd28bLYqSv055Nzf/evfuvdeqpfHeSqBSMsGJJ9LXsFuDwB/hx+ffuvdYFjo6uN5ItNyTI7WuSTwvN+Lj6i3+t7917pvrKNIIVMcbM5JAKqSXYm4FwOOf+Re/de64Y6ZkDxPIwkYMqo1lFnJLDg2JBIF/qPfuvdJndGPWelkVoidMcixIqhlkYoCzO55FieLfjk29+691SX88KX+HRU+PDGMTn0JTg67qLsJHa1xe5PBvb88e/de6p1z2DqsjBP9qjySJGaaRVBKxopIvf8AqP68/n37r3QLZPamZx1YDTVUjLKAZwS8aMv6ZADfkj8C/J+v59+691Bg2fXS1ZLVDx0+p0ZppB5WJXyKQl7m54H9B7917pV0m1aaKFHnaVrkmCNH9TO40MSSeOef629+690JG2sHS46nKOI2e1xI5A0ArZI3Y/7Tb6fn37r3SkpTTuxpgoEZJV2B0gOSQzC/4JsR/hz7917pR01FSwkrTkNUl7FlQHQv4diPqF+vv3XupFbU1cMiQxR00cKxlfO3+eeXX9RF/a1E+n+nH9PfuvdQFrquaBxM8rurNFDAo0xkoPqxPIP+8fT37r3TEXeKPXKimRwzPEL8KTz+5+R/vuPfuvdM+Qq6KdBreNXD+NYnAchFGocsL/7zyf8ADj37r3ST/jMCSkM4NKGUIoAUDyGxLD/b+/de6mUEqVFV5mk0UiSRsIlLgyNqBIkBPpH+x/4n37r3Sm3jm6KenRMXTinmWGJSOf8AOv6GkDLcAEf7b+l/fuvdJ/DUc9RQTTOHeczaGiZ9URIJ1FxcWJ5Pv3XupeSM5hhpIHZGZxHLEt1L6xbSt/wD9Px+effuvdZFp5cHRzCBw+uMeVWYtMeQw0m3Hv3Xug+psdDUZNspHO0tSaiSodT6VhnK6GnLMeXVbgX/ANgfr7917p2qcPR49jXzzFGiX7qJzyZiSWcMpv8A1JAJP+8e/de6ATc3YUeUz0VOzt4Keo5dWtExQ2sdH0t/r8+/de6MPsTKYVVplrJ0KGFpxMCkaykLrSkErf22b/AgX+nNvfuvdDdmd6YCeqx1FQwP9tBTxBm9MrGYqGePUv8AqW41f7f+nv3XulbiN0U2IaKYU1STOY1hj8YAF+AylLXI+pYg8c/i3v3XuhaxppMoxyE1fTtUJoMQqZFEkOggsEFwD9Tf/evz7917pWZjKzYuejijNHW01TCJLRvHKjyMtiWX8af6Xv8A7H37r3XGOaaqVqyn4mCBRGyW0tf9IW/0+g/3vnk+690vdlV2RyM/2GQgSJEUOt1VUk0/SPSL3LckfTjj6ke/de6px/mtbSC09HU0kEjPUO8nmQaYotAtoOn8HgCxvxf37r3Wv48NbQyOXHjUhbLpc8Hkl+fqTb6/T37r3ThTwpK0YVWdpVJZgvA+vCngEX445Hv3XunKmppQZRGhcw31XFyIzzyB9P0/W9/9hf37r3SzO4aKroKKgq4wkdGRH4aeNLSW41SSC51H8/S319+6915f4Q0R1lIfIzLEgOohWbgsT/gP9h9fwffuvdNVRUYuF/FEmuQMTrJ1Cw5PpNrn+guPz/T37r3TMEkyEwMQcJJYOwuvA/F/zaw9+690J2yqmXHVcoTKTRAxAS0omKpKqXIQi/N+f9t9Pp7917oPd3VyT5OpemgeO8hUpcG/PEh08C9v9t+L8+/de6eNk0mMNRLVZapWGCmiEoXTcmQcqhBH9fr/AI/429+690sq/dFTVZnblJhnmip6OoRYoUOiOSSWZXZiUP0+lgTwL8/QH3Xut9v+X5vTaW0fjd10MhWUtHLk8NQmuGhRP9yYwAWNgSbmwJPP0P09+691YFPvTATSwQtkIIXlYPTiV6bTOoW0fANwxAuOAL8nn37r3T4JdvyoklZRQyiRBItWssaLUAkOFcpwQORcWvyPpb37r3TDl5MFVrIm3MT4shUxJTRvKhdFIB1SPp4C+rg/7e5HHuvdA3nNj7wnpa3HsaWnSQSWq6WsfWHa3pNPIBdBcWuSPqPxf37r3SQx20Oz9uFJ4npcxSQKTJMtXEngp1A1akLElrWKgWAP49+69081U8NJH5qvdOmtkYvNDXUqzx08YWxhjqNHLqpJP0AFv68e690Q35b5DIY3C4uXb+QirL5JKmZv26eKrhZtTEMhuvpsQWYBjcfW9vde6pp+Uu4M4cYWgmBpKulddEn7DQKUIebVYkhSbKwItY3/AMfde6pE3PG2R3LU0+RyVFFHTyMs9QiuVCuLKzNa7fkk/k8/6/uvdBZkxKkrU8VScjBTu8VO8IZlkRjwEiNiFH15vzfm3v3XumGpNQk7RMGjdSAysqpY6dJXk34Fvz/xPv3Xuhw6mzlNRVApWxSVVU8ytDWNJUPHAVsHVodTLxa+qwJ4/H1917q7TpresFDs+koaIw01d9uqUh8rtKxnGosge30YNYDkfkm5v7r3Sm7EoKFuvsxmdwTVcNYmHyL1c0lVrasZlJgeCmFiPr9STzfj37r3WuxuCWKtzuQelhKIlXKVWYa2UeVgGRWvYn683F/x7917qDkXhEFOlpSzAt6+WCqb/q/2/H+t9Bx7917rLi3mMFSxiTTDH+FDf4A8n+n+H+x9+690kK2Wf7jWg8q6yStiiqGABBA/P5v7917qDJK0ciFH0szWt6rqCSQEY8cf63v3XulVR7gr8fGSo8roQEaYCW6cFWIPFxz+P6e/de6EXG9372oKWKiOXkSlisY1JWwZOVRgfwL8AWH+x59+690xbj7O3Jn6UQTzswfyipmcs0Kl76vQpFrrpCnn83uPfuvdILG4ybLNLLEhmNOykxi2ohyFuygc3JPI/H+t7917o3fTHU+R3HV09JBSGVpfGZY3SySRyNpZFUqTwFv9fqTYH6e/de6u4+Nn8uzGZL7HcG4aVIaeRhMsb0xTwaQrqJkdW1KSLCxHN+ffuvdGY71+POJwO1q2iw+GRIoKN44dMaqapY4WZ2Vbf1sACCbcG/v3XuqKj2rlOk+x3oq6MKtPUq8ClnjSlUyalanYN6WNyGBvfj6fT37r3RmO7Pmbhq7aeD8SVMzZGKF6mmp9AD6OJXkcPzfkH8cXt+ffuvdFO7H3bhN/bdqcjjACk9CwnjcF5knEfKs6Hiy2tbkc3PPv3Xuq5ZsHXCpkc/Q1LkFQ4uAdK8A/0A4Hv3Xunak23X1Mv20LOpfSf3HcJ9LAhh+f8Lf0H59+690rF2/LTUc2PqoZjMSrU1Q8jtHF4gGk0+P08jkXA4+n19+6916jws2s+J4XZUOtrgFo1OpircgNyPoP9f37r3Q3bQ2vXiCmaShR2dUlhsJI6mRHfSBAycN+Gv8A1uCP6+691ZV8fOsqt1oqhqcvJptTrUxKjS6hqKllBJa5NibD6cn8+690fLG0OTh/iFPVYqKCDHUyNU6pY45Wi0aUMR5BYEXspuR+SL+/de6x0mVoIaylq/smFdTReiZD4tYUEKniHIJFwQT/AI/m5917po3GMZXVK1KyxU33F2mK6jJExOqRQqEEMD/aH44N7ce690JOx4VpaeKWGaWpDRhdXjPlmp1YjQEe45+t7c/64N/de6EvJU1NHAstGk8M0ly0FmiCrIoWQFI19Vzfnn+gHv3XugUzWKgSUyeGojdPK6P9Fckf5x20gccDgf0vc/X3Xuo8GUSgNOKmNEM+kPLG12nVV9DPf6WN/oAf8SD7917oUMRuqjFRRxQ1Y0GIylmsAGDFWR9BF72sp+v0BP4PuvdLymzq5MyxmpmcaHcupLAkjTFD6uT+bj6/gfX37r3WbGbqkom8FdFK0tLIxDxIYjKQxsGZiwNvpb6nix9+690IdJl1ykUbyTNHG73RQEsgcXJOn8/X/Yfj37r3S0ooaWlikZ6oPGBaAgAMvN2ULbkk8/09+690tKfIRpDTVCOSsieOSSa5Ri3CJpWzAm4+pP8Avfv3XuhBxJx4hU1tPdWUsYUFiHBvrP1/V9fybfQi3v3Xunmu3Dhqegkx32lIpmeNi0tOHmXxngRsTxb/AG9ufr9Pde6D45SnjqoRLG86TKY1HhIiAJ9OpgBY/Xm/0+oIJ9+690vKTJU+LpDEDdyoMZ1LpVD6lBY2t/rfX37r3QeZzsLH0zVNMHeSePyKD4l4D2JszXuL/wBLEn37r3QB7p3ZnMiXSiiZ1kJWNkYojk/n0Gxtz9bj37r3ULASb4gY6ltBKFu0YBYC/KO3P4/3j6fX37r3TVu7K7jxAesiiZp38hkhCtIJI9X6iRwCP8ffuvdBynY1RFHN/FMbL90kbPAiIoneW1wQQLDgc8X+o59+690mYd8R5ivSSWhkamFQFTyxDlUS2hgeOPzxza/v3Xukh2Vu7aCY2px88op556SVomV1QpIFusBPN2J+lxcm3+uPde6JTjcfQ5CpqC6s5araWlkd9MyRK5WN3+tywIPB4N/6e/de6GzH4Olp6WDWkzy1MB+5mSPQ2liQjwsQQSLAXI4H05Pv3Xuhw+N2yoYdx1OVlQ/aI4E8hPI/cJJVR/aFh/UHn37r3R+Nx0NHT06vCJJE0DTYuWMa2IkfT9Db8AD8n8e/de6WuCwcNbgIqmKokdUhvHKiapYmT6qQ3JP+xPH9Bz7917p3xVPWVlK8TVAkMMpgMbhA7KTpuUP0JHJvYf4XuPfuvdBJuKmrNo5Y5TGTzQ06y6nh8vokk1WlQotgP9YWv+DwffuvdDnszeWN3PRARVISdQivSMxaRZVBDuS3Nv6/S4t7917p+rJFoJ2gqohIX9KMLG7uBwePoOP8ffuvdJeXMotWtP6lh1CP9sFUsOW+g5P0/wBYf4+/de6yVklHVFGpRHC5UDQ8li4S4BJJ4vx9fr7917rnSGtogJFp2nlgKiRtaiMlgbC5Nja/ptz+ffuvdY5szODJPNG8QDlAXBViTyQR9T/vR/wHv3Xun/ZW58dT7uxT5adpaX7qnEsUlm0xlgGLf0X6k88cWsPfuvdGu70oeq87s2fI01RhI6k06GAwPGZvIVKLGwAve3Iv/j/X37r3Won/ADeeo8VlNs0e8sbSBa/ASqfuYYkBlgEYidHcckjUCOCCf8Pp7r3Wuhi8rNSlooxZ2sGdirIdN1aMf7YE2/4j37r3SwoMjErqJ5GHOq8RLFLgkAA/4n/jXv3XuvO0vqlU31q7FifUhY2AIHB/33Pv3Xup+29wJhMilfNAlSB+26SagJCPXE915up5H9ffuvdRspuKszVRWmSYrE0xdacoTGsOrU1mNyCLki39T9LA+/de6iNUPAgZmtSSSWjE3qdgi8S6RzYFrW/I9+691GStkjqFkpGBKzJKJSBfhvVZT9L3H+vb/D37r3Q4ihrMnjIM0YYpIkK0yX0CZ5GVbMSOb8f0PF/9f37r3Qs9XzRROqVNKySQyCMyJ+ss50gEsOQNP1N/9f8Ap7r3RnKNMfVvA0MMlPLJO7VDAApFGoHqAb63tx/sT7917pzyOPwdJE9S06oatmdC5Fjp0nlV/wBbgf1v/Tn3Xug7ki2xU0KLOD9xKzIkDTEu0xd2UeMCwRlub/iw5HHv3XugG3ztmmlqVOMilEPhOpGXTZrhlMStwVtY3uP9Y29+690HWDrN07JzMGTw09dRywVSzh6d2Uo4NtYlSxFvrcH/AHj37r3VxnxH+We4sVkaWfPZHz1U7QllmDeaplA0LzyL8E/j8/19+691sudI9tUO98RRVdNVqXeljJjBVVMgXU7OFN7G4A4vcH37r3RjTkzojq1kV+dAVbObqATq/wADcf7z7917rIuQhZ0FRFJMWBYmD6B1AYLcWt/Q/wC8e/de6J78pN2VGL2/Bg6rcGZ23BlvKn3VLCJnqAsYIpWk+q6gRpbj/Y34917qvLLbWwSYs5tnrZa009fTeeVBSTVNHKAjxmSIXMkoI+v1txx9fde6ATI/GzetXtzLb7AlwEMZjkwdFT1irehjcSy1cqXtrCagGsQCSCRf37r3Rx/jVsKgr9h02b3FXa8iKiqhjWeWGaeqo0JFOk6xWUsVNzqFxwCPqD7r3Se3l1Xmtubkh3FsfZD16VKVsdDReRY8dQ1Nc5MlRFFEC1yQOGYgWuAPfuvdDR0p1zkdrSVO4c3kKOLcFWRU1mIYkgRyTeiH1sRq55H9LX/oPde6P7hZaeXDsK6iSFmFo/I4mSNSo8kkTHjTx+m4sfz7917qDLuva1GTSpLRSKfW0hWNzHKoC+MKbk/TiwuPfuvdOb71wWMpoq2pyCaLK0FMqwtK5ZtIIWO4sLfQk/4ge/de6D/f/ddNLjfJiEl0eaIyToojBmQ2AYIbnV+T9L8e/de6D7Ibx3FuvBwNicjT0dZK+pGkAVkIP+blBIIPBP8ArW/qSPde6TG6crn6LblBR/eSS5tpbzSK6JS+OM+QtHKTyb3/AMTf629+691Drt752hxuJGXqBFTV6iKdWK+cRW0u5sSdIHPP9RyffuvdAn2f8bpe0pYMvs+rxojeB2kx1bLLFFWeZbeUVYAaM35DKhI/PHv3Xugi/wBkw7f/AM3/AHlprfb/AMLt/HKr/gJb7n+B30/5m/q+4/X+Lfn37r3X/9F2yGWxEEooKumT7eWSZV80SzSLIGZVMV7kA2/pxfn6+/de6Bjdmfp9sQSSPQvVOJDNRUkNIQ1vICJWkFvzfgfj/YH37r3XDF7iy27qSky8FfX0E6Wjio4k0w07REhZ5tX1AsOP6/6/v3XulNW7Lr67Hom5NyTUOKrg8sxcxxS1aga55qaef9QAJuinn/b+/de6D9uv+mcpVDHVm9qhqejaOoWCDiSY2BAcspU+m36fpzxxf37r3UPuSr6cqcGn8QkydTjcasPjxqukamKlj8QqYyLEa9N21fUkkWHPv3Xuiu7K3V8b+xsiduVe06vBOpqYxUOYUiZKaLWky1iXS7KbqAo9Vxz7917q0r4gYHpvF19C+zKhpoMXS1mUpZVjgaSV47RVUTPZf0tcSXYEi3BH1917otnye7NfKbtzUsLulNLPOU8kqGKnaOW0BhJ5It9Bfkjji1/de6ILujJ11bS1qZPJGOCojLQSTShmlPKLZQbLqtxyOLXvzb3XuiwRV0bU+Sxr4p6gU0srSyRIYwInJIeMgW1XPH1P5459+690iqyaWSaWnVY6OkhpzEhqhqJSwZRqb8sT/jY/48+/de6CzM5GAs6TeFUgjWJF12LurXUE/nk/U/jn37r3SXzCfxKgskKLKY/KsoYemNRpKrb6/wCtzz/t/fuvdBVWBUmkjKyK8a6F1ghVcLc8A8EX449+690G1VOxmKiKNpdbXcAEghvoOP8AfD+nv3XupiymMxsQUYDR5QNQGog/UCw5/r/vX1917pV4p5qdHq8bKJMpGweJoYjNJ4RHqd5I+BpsbW/2NuL+/de6S2XramZ56ialjqJaqQtK8gBkFmudKN+OL/4A2+nv3XupmKq5Mp91ST6pjDSLHCpXTZF9TR6f6XJ+nv3XuldsIsM22OiDiCtjdYtJCrJJEpYJpc/UW/3v37r3SV7AxY1xVUodJvJNHOWNjLIpKjWyDk2/3j6cge/de6COTK1MBCA6glgA6XKgC5N2uD/rn37r3XEV9VPYuS6KbhQRoLfUaf8AY/7x+ffuvdecTvEaiRnggjcEvY3LH6Kp+n1vx/r/AE/HuvdKHaO5cpt3JRZPD1U9LV07Ao8bNGjqrarNpNiSLcEe/de6vE+Jfybw+6dqPhNxPMc1TSQxzxIbPUU5chjESdS3tzz/ALx9Pde6tS2vufbecoEeOCClmx0IKUdQ8cy+KVNMMiO31Ynkn6/X+nHuvdOWTwGAhxsmbkpVjqppApqGl/zTxi6gAHgXJ/17fX37r3VTfzL2JWblxGSyprI5UpYnFN4dDCRUcsWWw4Lfn6H82+o9+691RLnYG+6qYBZfHMFuQA4KHS1yP6+/de6bqSRwfD9UQnSwIsxXknkf1FvfuvdT48pVRQVcZbXJIAguQWABvoHN/wAjj/b+/de6MX0r33270isuR2RnarHpVwsZIGYzUyqW8mpYGuob/G3+v7917o3OA/mL7sr8rSUvZGJgraF1AqaynIjq0kbhqsLwtje5A5vf37r3RsutvmX19XVkMm3c3S0FbE5FR/eB1iEi3+sRa66bG1j/AI83Pv3XujO0PYW3+wGonrsjjgqq87fwuppTUVKEswd0jawGo8D62545Hv3XugT3VNWwyyrQ08sMU1TVNGz6hJLTqxZSWX6C1iBbj6e/de6DJNzG0lNWz/btSK7KYXaxFQLaWN+SQbn/ABv7917pny2WyjUUcyF6aiVXipqsC7OI01D/AJKNwOPp9fp7917pDyUOUq4Kqor50SkfxmoWaUeQGQemwv8Am4/oQOf9b3XusRwmNrY44qrKRvRQiRXpdSgiQjTEB/rWFgP9549+690B+68ht3H5FaKhqjkKp4zTSfaRGayh9Kq6re7a/SLC4459+690a34w/wAuTtD5HZiDPbio8hszr6UNJHV5GmaKuyOgkaqWKQAhGAIvzzzzce/de62R+i/h10z8b9qYyHZu18fJkZ1jWvyMlPBJlZ5YkKSy1FU41AMwuQp+hA9+690YEUNEVmjSmpovuCWSnCWiC20ksOPwORe39B9ffuvdI3P43b9QBIIFkqrf2FVjaKLQyRIrAW/DfT6Hj8+/de6Lp2Z0zt/dtBFDmYo6SiqZo5anTBDJWyQyPxHShhdSFa5ANrH8+/de6rp7o+B2y62tqqnaFOMXEiTn73XHDUzx6fTeOMnkm1/8eR9ffuvdEAng7g+O+UrKGhq63JYFJzIPuizR0cCqDpiLX+vNvp/vXv3Xujc9TfMTau58P/CKqeSPOJJ9tLT1UnhqppfoxSZ/7BvxpA4+vv3Xul9jd7ypVz1izkrK7oodkkChmPpsF+gB41XH1P5v7917oGO2Y584iyY6jqpjTqzyujOEkJW7y+NfyCdKj6Wtaw9+690nOvO3MlslavG1MLR6aUJA0weGAySDgOGN7/1v9Prz7917pB9zfIHdmPoYa3B6RMSomkacMhkCAaArA24/24tY+/de6J3V/JTeGYaSDMmKKpglF5YanwjxSNZkdh+ri3Bv+bW59+6900Nu7Dbkz+LE1UITFmMc7SEgKVEqsWEp5sCD9CPfuvdbkPx5ydLkeqNmTUUsc9Mu36TRJA4cS/sKdMlz9OeR/rfU+/de6dN8ZhqFg8qxLCWYkhwhY8FfzawPHP8AQ8f0917pB12bo6tKS7SWkeCRhqAJRQGMZaHSCPoT9bfke/de6fcnk6ahpmhpIo56espUfRqGqAmVgzRI3ABPB/2JFj7917pI0UsMM8c0kCypDKryGOzKUZyAn1I9JP1sL/m/v3XunqtrfHWrVLH9tHZmgaM/529lIDfi5ve3+wI9+691krM5T0sdBPJHIlRF5JKyGxKmFmP24Cr+ok2BNr/QXP09+690JuA3Nja0CneGKGVoo5pEZuVDLpKLYhuLXtxfn8Wv7r3Sxos4KSrElMwhRAZFl1qSjoANaxH6A2uLk3vew/HuvdK6k3RQ1Ut5KsNUJHqDkqR5Xb/jl9RcHj1Hm/0H0917pQxZGlk8cMbPLJLGSw06UViCTYMWKkH6j8n+ot7917qm3+Zh8UMz2bgBuvY1O0OapqaaUtTU+mSrljtJokFje7Akccn/AA9+691rgUXV/aW36+qSpwOUavhlekDTRyOtOI28UpRGH0uCb2/P1/p7r3S3p8BvWJ0iyWPqlklCJC86zqguRqKgknkrZr3Bt+BYe/de6V2L2z3JNk1rsbjchFHNMtBF9t5gyhVALsE/skD6XItwPfuvdKHI7O+T+apKunjp8kiw1DKVCSRBqVLISokXkm1zcfX/AGPv3XugT3r0/wBu0GAkyuThRGDyzVH3UwaodIWBu4bkAWuQAB/W/Hv3XuiL5nIz0+WrDkI4XlppY1sdYDszkiMjgabH+lh9B/T37r3TXPF/G5YP4fTtJWu1mMRUQxg2voVbcW+lxcnji/HuvdKn+A1Iw8iT01c/gdF+5eIiGOQSHVFJccXJ4J/417917rJtjO1u1s0kqyFIrGIwAr4pVfhknLXuv+F/p9Re/v3XuhK3dteLJ4eHc+G8tTQ5GoWnqiEZzj8g7F2h8KWHjf8AsH8kgAgCw917pEbfr321uRaZqhZqGojjhrKSREjiHlk0Ms0EhN5VJYgqQR/X6+/de6mb12HtHH1tqSvrMLUVkJlp0ydMJqKoaQ6gsM9OVEac+kEGwsLcWHuvdB5SbAqBKj1mXxa0KyapK+CsFVAqAB2soj1Gy8Jbgt6OXGk+690n8mcatVIMKJGoo2KLJKGSSpVePuHRgNOv9WmwtcC1/fuvdNMh8cbtGFdmJHJPA/wA/N/p7917r1JjqurZVjiFpPoSXU6wfzY8W/w4t7917pY0u3FVmFcVVlRSGkLhEIUG3B/N/qb8/wC29+6906UmHkqo55aWMSxUwKPKlhAvB545/wAfp/xv3XulnsPr6o3FW6TSnIO6zxJSxRl5IQg1rUAIBYj6gfQ8Agkm/uvdHH2L8bcQ+3nz+64vsJoqinFK9Sr65fA/MFQotp1WuCDcAgA/ge690aDqjIYjaGardwYYIaDGCOnEFOjeeasRAFXSzm6Dm5JP5J/JHuvdWq9K9sbj33RyQyY1KeOERSGZl/bspspMcdhwBY2sLi314HuvdHSocpJhZafJ0jQEPGJK0oswpVmdQGZwDwT/AGeLarjgD37r3RkevuzHr5oo/JXGYRJHGlmtIFfyRkSobXA4JsLfpNwPfuvdHKTMYvc+BbF56nlrqWrhUK9TpmjEmkaiihQ6MCunUpFwLG4NvfuvdV27o2r1LtPexw9TRwbVqpK+SoSuySxPM4lZquObGVwcyRetv3SEBBAu1yffuvdDnnsfTZPY0kUdNj8lSNiZJ6OpcRT1NVUxRCaGSWoU3J1hSQoJJHNxyPde60Wu46etwPeXY8WYpZqepptz5GOipSqpGZBVsgV0i502sQSTcWJIJPv3XujE7cxtDTbHTJ0EySZWtgabMVVNI0MsMMirGlPEb/nToa1v8b29+690WXeuKjxuRqsjjaWpCkM0SVJYvTsj6vRKDyb8hr3J+tz7917ocuqM7NlcVDHW6AsLpJJBFCBLVyFz6pZwAbKbkgEXH1v+fde6MptbZD7rpK6oolkqqlapono1jdjPqfwg0oSyl1VRYfQfQi/v3XukZ2H1klLB/EIMbWVLY8LTVMCRxUhilibx38XpLN6RqJub3H+Hv3Xugej37uvbk8VJTTV2PpopCrQS09nnp2uwiD2BFibcEccfj37r3RyOl/kNIsU+L3FLMqxSQeNZIf2qeKaLRK9SzXZizchV4I5IuT7917p97O+O+y+14Uz+xmSm3RJTrVTVBKAVIVvIUZY10nngAC4AAJBBHv3XuiiQVG/NlbhoNu7j+6xtBFXSrUOqss1RT0spaaro2kWzcft88AjjgAe/de6NltLsXb+WjrjRNNHV0yrT42GomLFoggd5J1JK6nUg/S44+nJ9+691x3/s2i39t6eARPHUNRVa6CuqOQNEDGhA9RAuFF7kW+tuffuvdVa7LrMx1Fv6pxlX9yMXS5FiIR5ovL+/49XiJ9eltQBsSP6j37r3V4nRmezu7cOlfjMcaalpF8lfW5BHgjkpSCCUDab6QQOL8ji/Pv3XujdR4bbTYiip0zMeQyVVRVtSkVK2qnNTCgMsUhHqurG5IAsARzYn37r3RYe19iTHGvSiSknknJ8s8eiaBWlUSeeMccWb+gANx+Ln3XuiS7rxo67qZGiq0yc9S5ippEjMfgVDaQNrHH5ANuQAf8ffuvdC7tHdFJm8XTUtRLJHIojMnlKpJIAOVVl+t7cfn6X59+6917c+Jir8bWyKy0tLQpI8DSLqNVKq+WKBo09dyS1rfX/EAe/de6Re2t305SKglowKdmpongd9ASVJdRERPPqHJufz+CD7917o82yY9s5HG1ceOoIneqpWSMVTq8sE8SWkeKMcldQtzf8Arb37r3RYt8debiQZTK4ahjjq4zIspmdJJkSwKNEHuymwvx/sTcke/de6BLHbu3FSS0dJnI5neF9M5KBGkVCQUa4t9fp/vN7H37r3RicDVUG4qCOiCStJWXXRpBIWeyLHMp+oHPH0P1+h9+690/dKfHnKY3sTK7ojWOPbtAkkq08xLD7hDZXUHjSTckDgG/4Hv3XurMOr9zYPDTTVGQsskUmiVEZQbXsLRtZXH9CPxYX/AD7917o7HT+VwOazBzU8iLSUzMaY6UPk0m6jWTxYg6vxe4Itb37r3RrqjPxbimiEP7tJAkfJVo1c6dBjXxWsbg2IAFvwfr7917pqq2qK2rESkCMPHCiSX0MFIR1QL9PoSf7JNyCOb+690qqykeGmeFXZZKhQrKsaCwvYj0cXP9bm9yTz7917rBjqUp40CEmMqWUgKbgWDc8n/in9ffuvdPclNNVSeJEcXUFQOR5G4+oHPAA/P9Ofz7r3Qh4fF/YRJqGmV4r2BdT5DwtwvFv8fyb+/de6VNDSzTAGQkahZ7C5NuDwf+I59+691MTEYzHzNUmNXlcML2XUvpCsWH+AF/fuvdcclj6TL0bwRusIZtKtZWKuSbs/5+p4t/tre/de6SEGH/hJFGglnBZizspX1KQDbj6f0/wHv3XupU1goPiNywBIINpF4DK1/wDC9vp/h7917qDJBeaNzEwZQzMV0i7A8Xv/AI/71/re/de6wziF42DLGrktIWa13txpIH9eP8fr/j7917qh3+aZS5DHx4bIUhETK0kjqg5jUWLCO31vyf8AXP49+691T7iNzRmlFPq/fqdD8tpbUeCSR9eTe34/Pv3Xun7M00SUsRkjM7ywGQv4LIl2uWv+Wuf9f37r3QMZeQU1VA0c1P4ZvUZWY+TyIQG0j8EfQ/n8g+/de6dKa9ZMSKgeDxl4ykYZ0KDk3NyL8fg+/de6UMQVaJ/PVtTxyNGySTEu6afSrD6gf4j6W/p7917pJVubrYK4KjWhRgyzMhMVSYmCX1/m/wDr8H37r3QxYbPRU+MeeJPJPVFD+i+lrAMOPrax/wB9x7917rJDknqaepkqoUSpkZNDE2CxryfECfqOT/vHPv3XumemnrausqEiYLCnrWP1F2Ytpu1uDcDiw/2/09+691nq4T4Gkljl8yjSihgPTc3JU/635/2Pv3Xuk3U0MYo/uFh1TmQ/tHl0i1AsT/U2H1/p/X37r3SRyGJqKmnmNJSOgRvLGujlkUXVdZ+nI+p/x59+691Ax6ZCmRDUwOimIl9b6F1s1iD9NQF+Df8A3r37r3UuGsrFlBMflhH6lK+QaQb2Fubm/pvex5HIHv3XuhGoYZ/sRKAlJDJ+7qYKVYkXCMRy3Fzx/vXv3Xuk9jJI1q6irkkE0avIsc9y0YUNYtpIv/xI9+691lzO46atVFoxFE/pp5NdlJI9Jmtb6Xuf8R7917prw2BFRVS1q1tKyU2lZoCxVaqSQkq6WHJFzxz/AMR7917oJe/N5Jt3bkmPhcrWzaooEh/UxbhwLc2NxY/70PfuvdFM2I1QayJclBaKZtcjSM0h1SEH1M39ok/W1hb/AG/uvdGepRUw0ka+mamLkwQiwZG+iapbf2b3H+P+Pv3Xuldt7Nz0EyJNHK8cMkas7leE8gaRPJ+eL3YC5+p9+690cJd5bdr6bGCnlgqAZhMXpAkq0tC9OIzTKXAswflr/wCwPv3XuoOe3PiYqxo8bVs0RRTSvo0xuqoFdAi/k/T6/W/v3Xuue1dxTvUKtRMxgkkOkyu94rDU5Uk2DccfQf6/v3Xuh1oMmsNE9cat5oRxdDqDSMBpD/4/1PA4+v19+690LG2c2KxaGsjhSE07hWkYgpIEIJcr/wARyP8AeffuvdFn+cXXUvZGxK3I0tPFLNQRNI1Gqi5XRwV4uB/aH+9kn37r3Wuzmus4zJPTZClSnaKdopUjAVlkuVABYG1h/T88D8D37r3QV5Triup5nSmDqiSftlrAsCR+hBa5/wBb/X9+691Mo9jCECKpidEmZTUzM0itHEWtI0aDgleeL3/H59+690dvqb+X/Xdu4A5ra+TEMskyPjxUTfcQVVGqFmlnZLCOQsNKpck8Dke/de663Z/LT7xw2TSiosNPkI3Ty09bHC4pxols0coUcMP6X5HI9+690XvfXw+7p2VQPX5XZtcYJZ5I45oP3ADTsUkJUXuCeL82Nhbnn3Xugoo9n5PF0lbJU0NQHp/JHLZSwhZAFKSi1+De4vx7917pM0ESw18VRMkrJHKrz6Rpugb8IDwPrcH8D/XPv3XunLO4qiraiauo4mSnmCuAgLFXIJKkDmw4H+vx9ePfuvdIasiFKBGtg8jEXZrX9VgCF/obEc8fX62I917ow3Smx6XP7y26WcSyPW0MYpmUvHNK1QqhQDewvbgEf1/p7917rcf6+2duzF9V4fGnG0ZpMbR4aalpaWVYa5IY4g2oU6kkxA/Ui35/Hv3XukdXbj7bx+6shW4bBZsBAlTArw1uUxiGNDEwmaAOyBT60C/Q3uTfj3XuhLovlTkoMZDjN4TSUOQpTEJ1mkmhSVolCyvTJoVgrEC1xf63H0J917p6p/lVuVWiqdu0ZyO3EiJnJSohkepZyFhOQkU6AFBYlyBxYWJ9+691yx/zJ3L94s+XwOVlxoM0ccVI7tI0aNogCU8oBkSTnSyM/JN+Bb37r3SjPyI3Ruaug/gGIqMdVtLSmfBVNQYa9aWV9EkgoyVWSQKQRHrUngX9+690IWYr+5d20P8AAarBJRU1TDQlRWUEVFVVlI9paqsnqIZzJTlAoQRKspcG1xyT7r3RZ+18LTYbHR7dzGRGVqJq52ahUO7UFMzErRwLMiyMkbatLMQ3NjewPv3Xuq7vmntvZWB2zRmpp3k8NEWqEpZNU5ilpxIqPDqJsCTxe/8AX+vv3XutcHdD4sZbITUUkhjlmneFGkZXSEsyRCQN/bFuQb/iwA9+690H/wB4aKECJ5RU6ysUgRXAP5LF+bj6cEC3v3Xuk8/mkqXaWVnldmeQyg3ZyPqbn6cfjj/W9+690MfVMcceZpp2Z0U6gBGXs0iiyhgOLf14ufoTbj37r3VsPTmTw9LDKMh43mXxvRGZ2RKQtG0ZaGRz+q/4Nx9Pzf37r3S37WxzZrBVtszJNQR0MgemErxAt9rpAZnJuCRxpIF7mwN/fuvdUb5rHmDPVypGlO/3VQsml2kAKzMsYLk8MQASD+LH8+/de645nH1cGPpqiUq5PGi41X/xvc254/2N/fuvdN2PWrEFRBCNPkgLyBWFwn9Lm/P++/x9+691DmodVNFUSqsJa6OL/uFFJOskG3NyPp7917pnyUcA8cUUJKqAVdP1MST6mZgfrYfQDj37r3URYk0shdtT+tWZuAbFTGQLfQWP+x9+6902zK0RkAdwmoLpcjll9WpSwHJ/2I+n+Pv3Xus0U89UwpNMmiW94vqX08LJqUWt+AP9f37r3RuOi+rcnla+kC0iSffxqgkClnJFmGsfQ/4cf0/x9+691sY/DH4gU8yYivy2PEkEMSTLLLACxdTr8N41U8H6f0Bv9eT7r3V3uI2NS7fx1HjqCjhhigWJpOdHoCkBSh+pBBPHFrf1N/de6CDtnZy1WOqIZoPM0xeWAslmdNLeRSSSATyOABYD/En3XutSj+Yn1NNtbfUu4aeinp4KqqdURbMsaoty7qFAt6iB+f8AG3Hv3Xuih7L2nit5UOOgzGRq8ZVMsy4uSojjlpKqSEhXpk8xXSbC5Oq3N7e/de6F6dcXQbXraCmjpCKKnNNPV4+ElFYDQHlAuNZtY/X/AF/x7917otFVHTSM8awzFkckSWUesm/00jj6H/W9+691wUVdIFeCHyIB5GY6SC17ePSfqQAD9Pzb8ce691gp90U4meOvp2eDUWMTA+RZAAGa7X0gjg2X/be/de6c8VlaCabXHDEyvMF8cQuUTVdow7kj6fW9v+J9+690dLqGfGVWXx8Rp5XiWMERMPRC5ALMofUSeQqqLWsP6n37r3VwvSuBn+zgpooqeCeOAyAOFilCOfKFkjtdhpIstwbk88+/de6GHcuFrKejFqVRIUYzMulHRQNSEK1/rf6Dk/Xj37r3QbU2Px8Mgqq4RyRLOsjeVnikuUBZAWuT9bf1/wBb37r3TBnHwtVKZoYPEsQnCKYywdC4QEMNNrHkEj+l/fuvdCV11DDOkcFL9yJvQkuteEhMgTSGN7cEkkfn6f09+690Y2LbMckcPplWQRhi3kMoFh6lVRz/AFNjwPpfn37r3QRbwhpFlqaKrBj0axA8vk0+S1mBCkGyjk3/AK3B9+690X3K1tFBWCGqdTq0rBMAojunBJckjk2I4H+xJufde6b6XIWnkp6YxwK0wYVYZpEGmzlIghAve345/wB59+690sY89WEyVNM9RHPAFQPEWSJgFC8Ekeonn82vxb37r3QobVpKnPSwtXl4gCjvGsrOalvpqNr2P9QPr/S9vfuvdGf2hsSSppyYpft4I2uisAxLfgev/Af631sT+Pde6GOi2dDLEkNUqSGP9IuiSSRqP16l+lj+D/jzx7917pa4vaVOPDToEZA9gWVH0ki5HH1INzq/3n37r3S4p9p0DiRGAeVQLlA4KenVdipsCf8AH8cD37r3Tbk9nYnHwNNNAs7VNvt2aUs6Ne7Fv9YG/wBLf7D37r3Qc5B8LiV8tVJHoilWytJbUyi37rHn+v0+v+29+691Po8JldwUP3dCmLfGOjy/eVFfTxxKg5CyaySCPwLcj8/T37r3Reuy8XQ7egUyZHHVlRPJcnGVUUzRsfV6yPqPx6QP+J9+690XGPfDR5PxxeUU6WUGRXLNJYBV8djYf7D37r3Q0bb39HPC0gMNOq6SUDgtLYaGaSGwII/F/fuvdCDHHhd0xL93XU2q+lVZlhIH5aQAci/+8f4Xv7r3QCdhbRp6SplhoZYJ9JKrPGbRqDx6H4JsOCef+I9+690Cu6JRtfbVfWVTpBVQiRkKBVibyLYBm/qBa1vr/j7917qtrMblqd27iqRPUTrFFK6F5Swsr3CuLEhl/Btb+nHv3XuhZ27j6mlEUEZWWQRkoTaxViALAi/9OP8AW/w9+690M9KmXNA6eFT46UpHLIdJCH1FTpAXg2sf94+p9+690br4qYqetnqImjeRDUaQZSgjlJswC2ubliRqPA/2Pv3XujfbpxMlLUtTyl6SteQRvBpDxgxi66BzxY8X4IufyL+690I9DUwUm2Y45pIaV5YVjeOKIxXK3s5YD88f7H37r3Qd0u7aTa+XlimVGiyICieTUUDKwIAZ7kEj88WF/fuvdYd60MOdhNTTssscrJNoDKCSFLrpYL+bEj824Pv3Xughwq5TCZ/7nHnxISBJTq5ZvUeSRwAOP+N2FvfuvdGcoPuM5FRThS8yaFlQHUWcj1Mf95H+3BPv3Xuk9ucVeHeaWKILPDMoWMgairglyAw5+n1+n+w59+690Gc+WhWU1Ek80VSkthG5bRJf63VT+GA/Fhxb83917owGzcvSDATRSUX8RqpXj1SAM6Rkxl1kcN+kkGy/7G97ce690n6iCarkYFT9vJUSgGSTyMuvmP6ccaWAvxb37r3Sbo6CBquczPLDVASMkhYKzRC6qrryP9t/t/fuvdPVXFTzxeOpmns0Ckp5NcayKdN7E2vwP9a9vfuvdV/fN3rGn3t1rn6ARpUSVGPnQKWAUiOE6D4x+b2seTf+n0PuvdaXG6sNW7c3NmcTIjU7UFfVUhiYEFfDO1i5H1vf/H/X4Fvde640058Ykd2FktGDrBuG5Ok8EXHH9efyPfuvdKinrayelZo4w0QGqWYCwQkelWBH5H0H+v8A1sPde6aqitsRIACqqfUNIUn+oA/IIH+8+/de6ZFq5hIzvM5VwSRGbO+kWAYKeRf62Nx/re/de6neV2EIqXklaNFjQqDdBKSQAf8AE2v+Lj37r3T7jYJCdRQyg8SIgHkYKQwkkJsNKG5Y/WxFr3I9+690MmHy5WljonmlNGsvlDIraV0KCjaWsDwWCn825/qPde6VW3szX02TElJJqhkkUHUTGD6yLMD/AFBuTyBxzz7917o7GDkppsJSzgy1MkskdNK8TLbyFfSnH+pub3H9LH37r3TtVYGGqxskE00pkuUjBbS9gDo/USD9b3FvfuvdAzk6GWgySilmFRNFIoMGq8kTRKF9Rb63BI/Fjfjj37r3S0xmJpMjVUv3UUc7SAExEM0sK/21YA2JFwBe3Fz7917pRZzp/HlI6uGPRBOrMY9BeRgQrFnA/A/P+39+690odmbQocJlMbPQ1CTxF41Jpl0Os4b9CB/6fki3P+uffuvdXy/FHcox1FSU71aMph0ahdGaVUJs39TcgED/AGH15917q1DZ+VgysMUUrq0oOp00kXUnSguf6gD6Ai/9ffuvdLr7OOmqGUoY4yyugdSLBlYuAV+tyv59+690Un5kYqsn69/iWPoKWsfHTwVctNVxq8klMQElkp7n9cYYuALX+h9+691Udubs8b727j6BqDOYbO08ZgjkxlMgjqDT8KH0nTcNe4YA/i1xx7r3TNVd65jZu1KPb27MhARokpWfIxTS5Y0MrKzwmJ7qEbSNT2FwQAOBb3XujX9J/ILpujwVZT0tVi6Wf7OnnMElQI0ZyCdFOsp0pyeRwb8c8e/de6NJtzuLa9eaU42qjgqZKdWWKaFZac6jqKIz3H0AIbi34P19+690Ee/u+sTtXcGZx/2CTVKUqVsWSoVSsmmjMTWYQRXIANlvySR9PfuvdIDpX5mU9dm8lt/dUFfBjXAhx0tbSOtcaueQqytKzW8RUKSTpIJAsffuvdHb2hDs3eGOq8/h65VkjqGSshqKfRJTqgOpvCzG5J+hB54vxYe/de6UMfXVJKIy+TjqIvBKZlqLpPGZm1Iqq1rDnjg8e/de6YY+pKbAx1+Xz0z1dMCTRUETl4xHJyC0YJHH4Ygf7z7917qJtzAzLlBWVOJjTbdZ6Y5FQ62I4DFV4BH+BN+Lgfn3XulnmMFhfu6LHGjgqqKOzipVdbRhyNKuXFri5+pJP0+t/fuvdBL2zjRBQPjdupPJNWqsQMcCS1FNTagfJAj2sTa3JsP8fz7r3QCUOC78x1FNlcX/AHo/h9OA9GrUtMzmJWLCKVYzqdLCxIANrEAH37r3Xf8AfzvvV/x7WU1eTx2/huU8n3Hj/wA5fxfr0c3/AE6OL39+691//9KdlOwel4Jny09cjxwOrCLX5ZDcXMzEW/SQQbWP9fz7917pkq9zbO3hKclggMzReNS1JT0q+JYUBDq1x9Tb6kXPPPv3XuoEdVtPb0dUI9uZSnpavUzxxoURI3WzrCFFgb/4c8Ae/de6Ytw5zaWcxdBQS0O4KigxjSS08FRKqQUzSNpe9+Sh+hXkE/ix9+690yQbI2llHkrtrYpoa1iqTmSZNPgsEkILAXCgCy/S3H49+690G+6PiPvTsOnydXT59IKCmDLBaRoxZ1OlWAvr/qnBt/t7e691Vr8hHy/x0pafbVPlcflajI1oEFXLSmkyULQyeKo/bmVZQARw1gG+oNiCfde6sd/l1jc8fVO+eztxVIhpM1ULS4qfySRSxinjaRpUY/RXZQGt9f8AH37r3SN7FzMdZVV9TXOKmGaeaVygGlypKxvEW/tE3Or+t/fuvdFA3xnKSpaGCKdo/t3jbxu7B5Ii4IiiKf2rW44P+twffuvdBtJ/BcpUVa1OQrMNFHTeVl0kyVoX0pCzfWw+ouLDm3Pv3XugyzOVjVoaExSSRwCbxym5DRM1oiVP0Y3F/wA8/wBOffuvdIHO7fqqikMsbpVNNIPBAtlEQYagwII5HH+Jt/r+/de6R8wfHU0iLVXkMLROl24eMk2LX+p+h4N+L3F/fuvdBpnshpj1y6vLMyi4N9JCWIJ5+gAH9P8AW49+690HdJEz1LM0xUWNg9yrMXvxbm9v99z7917pY09EFRFmKAFbBSBzrWwLg8/UX/2P9QPfuvdSabGVlAZp4ZvA5JMbw8OYyLEWH/E/8j917pgyU33VOqFCJUJbWsTBmAbSSXt9Ln/eR+B7917qNhqg0GVop1ChTIUkSTlW8/oJBvbgf1vb/Ye/de6F7b1JT4fOLkqqNliohPLA5AMPmnj1RMjcDi/++59+690jOwqpKqhpV0K8jVU8yksoLI93AKgX/wAAL/4H37r3QIvBE+pXAPpbg/jn6ggf73f37r3TSkjUkiAKTHqs621a1v8AVTx/sL8X+tvfuvdD3lsHjZtsYRoceEYp91UCCUSyuGWyzzwk+kXFgPyLf63v3Xug9fHUFJE7Or00K2kSNiBNUSByvAB4BP0H9Lfjn37r3RnvhjtPM7w7ajjopZoY0ppXlCO4MqJdo08d+fp/r3H19+691fhsfZ75DHPR/fTUGTx0lPFIs48PlQAF5LEggn/H6/X37r3Qqbkw8tDiys+5XSmjZPKjEMKgottKi9/8B/X37r3RWewsFkd4418Rt/GxFGSeKVallkV1MZDSamNgNPP0sPfuvda9XeWyq3aO7svSzBU01sy6YxqjuJLXVxe44/3wPHuvdAfC5SQ2sF9QXT9QfyfrxyD/AK3v3XupVBBLU1sEcdz9zNoYEXkZnIBKWv8AT/ff19+690YLOYvw4qOCgxtWpxtBHLVTPF44kSwWSUO9tZJ4AUEg/T/H3XugXr3kqHCsFURqlj6rm3AJbi5/J/BPv3XumVp54lLpO0ZWRm9DkMpHBOocj37r3S92nu3d+Nq0rcXuPJ440zLKniq6mMeRCBoHPqX8kWt/h/X3XujeYb5w9g4TEvh8hSY3OGRIoHqq6EGpgWMBpXhkbkFhcE/n37r3VpnQPVWN+RfVtJv7HVlNiqvIGpWenkW6Cal/3WjD6XP0v/X37r3UjPfH7clG0uKjyVLWU2OH+UIs8ci0+piEL3PHq+i/X/W/PuvdFt7E6q3vt5pPv6Gulo3/AHHSmjlYEhCIZndLrbTptx9Pz9R7917oBcR1T3d2HnafbWzNsbgq6qvrYEhkhpJVjlY/tprex9KgXv8A0H+x9+691sOfCL+VhtjpvC0+/u8aWg3hv3KQrWHE1cEc1DiFdDMvlSSwMguCQRe9/wCnv3XurUaKgx+MpV+xp46OhpogkNNRKlNHSwxroXxRAWHAtYcWt/X37r3Uau3JI8ESMUjkiDfbtIoWNI29QL2B9RXm/wCefoR7917pODIVUinRMJ4lBMpkZRJIQeGgbgnSD6r3sPxxf37r3TRlaWgigpK2irqd8hWieJ6UuHSmTgGR/TyTe4JP0P4/HuvdIXKVkBqDj3Zak0cI/wAvdjJEjW0sAH/NrAHkWsB/Q+690F2aSnWqeqkiNZQBNJclYVjfWCYgJDyxbkX4+lh9ffuvdFy7F2VtzecdZFkMNSxQ+MRrGsA16eQSZLXY6bXN/wA8D+vuvdVHfIL4xVGIzVRkthUs1HP9q9QtVSsVETqRpBKkfRR9L8/0+tvde6Lztnu3s7rWZttbwov4xj3iEcuRkBFRGobUwEpINgBpBJv/AK44HuvdGF298gk3RjY6uiroqIU4ZpvJLH5vGRpQFCObWC88X+v19+690guw+xY8/QCakrqKgenR4paqVRes1xqQ66P9QwJ/PN/7PHv3Xuifb67Mqa+GTF19f/ksTiaJ4o2Y1LqoA1kepbfQXPI/A9+690XbJ5WKoYvG8gZWu6HUxPOr1N/h/W4/17ce/de6iSbprGkieMlUi06fGpBcxEtyw+liR+eePoPfuvdbfv8ALJ7rxm8Ogdr46pr2GQxFIlDUq5J0ywkogZzxyALf8Tbn3XurB924NsxS/cxMrKrSSSeQlw5kQFBFEpt+R9Lf1vzb37r3QayYNqSOOaeZXlpwpSELo8RZAGYsR6v8f9j/AI+/de6bZ9AujVBqVZWQRLGS0Rb1EK4+tiRx/Xm3v3XusMWSlp70PpW8SxQoxUvd3+shAv8AS45+n1+t/fuvdK6qoKypp6ebXqjQeLyKVelppY1B1SsPotgPofqD7917pBZbKVK1cYYGRaZdeuC5jLr9Gd3BBVvoB9Bf+vPv3XusGL3slDPKKmmKyNceSJ9TsjDlWVbm/wDrWseObX9+690Ke1spk865/hUjZSljhdat4UklaiRiSPKWIsR9LkngC9jb37r3S0ocLl6aaSpABjibyxqpPqdgNBs17k/qsb2JuL39+690vKbMvTU7STMUdYzI/qHkDDnSVHK/T+nJ5P8Aj7r3WLIbppNx4qSiyMemEq0CShIyhLAxajH9QQQTz9frzxb3Xuqv+/Pjpu+GuqdybTyeJ+wKTI0TUISWd2m1eRGRW1sORp4B+oItb37r3Re9t4LBV8k8O5U8lXT+ONY6nFilVGgYK5BKixJBI5N7/wCt7917oZq/K7a2zH5MXhRFTwKqRk08ckxliS8jIw4bV+LjgWtb37r3QcZzsc5eGnlxtFUx08JMlU6xpD4S0OoRngXsD9CTyT9LH37r3RUd8UdHuxagSJlIlvOagCUNERL+iyvxdm4NvoRxa/v3Xuq9e2+ltlRmTIUdLkxVFdFSoQrE0uu7CIuSC4Zj+mw/BHv3Xuk7sjYGzqCSmplgaKsBglSaZCHU8kmSM/RQPST9CQSLA+/de6N5tbbvXdTRVFDmqKmqaOqpdNa5VEaoYnSGgBsRa3FiD9fxx7917qvr5EdW4jaG4WqtrPWTYKs1SUtQYvL9srHiFmX66OQC3IFubC/v3Xug62L2LkMNDNtypqBJh646Z4mCsI3Q/tVKK1zq1cixAv8AQf0917qJvXCzYyuSaQBWrA1ZHIFGueAqHWaIjj+hIuBf6j6+/de6EasosR2J17DUrLVrkdr0LSVFPSxpJUVCxEqGKkM5FiC0i8Aki1/fuvdFYlj8RaOJpdEbsJhIrKQ30CyMENwGNgAbXvYA3Hv3XupH2JkeFo3DAglkVWUhr2OoPYm/J+nJ/wBf37r3SixuHGQnEEUAfxgMz2sFBb1PL/vQA/wP59+690J4xFLSS0sePnhqIQY3qJIo0PhcgF0eRgQvN1Oq5JvY2tb3XuhNwXUc+51arqJWoKWVgmlqaVhIQCRImo8grb6cf7ce/de6GTYHS1JiP4sK+eCaCVjHSQtFGWrrKCQYXB4N9N2F+BY39+690YjZmE231NTT1VDjKWt3LkW0wwqFkjxqVosjTxz35FyAtyLW+nHv3XulrNtet3A6V+W3CsVDEQ9PgFjeKCSSXh3aFj/S/B4t9BYj37r3Qj7VoNp4XF19TkMZRUdOk32wqF+2VJdK6yXjUalZWuCzXBA4/Pv3Xuh02p3/AFm2cVT4HYO0I6z7hyk9aFj1pSEG0iAAjlySL8gfU8Ee/de6P18etu949s5bHyJtiXC7eMKislyLVDU9YAxZ5DGUYED6gBrAni3v3Xurreven9t7MwdLV5aLFnJ08SCokjQRox0a2sWAY/W9youb24+vuvdKTce4sBg6SCKgaOoq5VeZjCURaTUtowjx82NwTf8AJP15Hv3XuqmfnBh947oxzZTbtX9nk6DHVSJ46aOeGaCphANLVI5CmKRy3kCqWB9Si/Pv3XuqddifNv5E9F02a6/3i1dNgJaSSkweUmasrztismQJCkM1QBMINSnSSSQrKSWUWPuvdU//ACM35Jubt3LZ6ogEsmdelyNTWQVST+atqbSVrGoplUM1yQWUD6Ei319+690PPU85y2JlojPox8FNTS0lSI5JFIkHk8UsQ9TEFmW54vybm9/de65di0T1cUeHNIRHSxtLDLCkZaSAt5JJZigBB1FgFJ+lri/v3Xugq2bu/I7ezBooYVWnjKSkyI6oia/EzKj3HKgEj6X5FvfuvdXH/FvM7foaajyTVlHkJZp5pExkUaRzRu6s7sLWYWvf63P1H4Pv3XuhM3DsCLIHK7k+0p56DIVlS/gZvMYZ1GuO8UpIuRa7H6m5PPPv3Xuia726kos1XVsqoaWrZpEhjljPhQai6a3j4BB9K2P0te/Pv3XuiN7zO++vqvI4dKSkWCqqoKoV8cQNcwpyxWCOaQ8Bl0mwPA4/r7917oX+ju+s5jpo4K/J1ETRRxL4xLaQymQ+QOzcjk2sOD/Qfj3Xuj3Rbs657bx8eK3BTUkOZBkipa5445K1A92M0bMCbaiLrax+n+Hv3XugT3F0XufY9VHm8Ojz4OokVTJDAGYFmuJpFA02t9RwBwLXIJ917pZYPf1Bjo3pKqmZq55VijZVXWrxgRtIEPBjstmJXjkDi/v3XuisdzYGpoty1HZdBg6TK08kZheI07VAV1IaarCRadOk3bkEEWFrW9+690gto/I/e+GzVHj8lm6g4TIVOmJEqQtPSpIw0g08dhpItdSOLkE2+nuvdWG9fd2VmWd8tDKsVZjIiKcxyinjk8j+N5IhHb1OANS/Qjggjj37r3S8yedk3HXxpXTrEZ0QpUxM7Kuog2eNDpuoAUkDi34Hv3XugE7NwNRX16U8/hEI8xbxoxD6W0iTUv01AXtbm/49+690DkdRWYCpjghgrJZvICgRCqRxBrEAvfVx/Tn/AHn37r3Q84rcAWKgZ4ZKtauWJGmCvqpplT9MoZGH0Jte/wCP6X9+690yb/27SNJTZHHUjxIgGoUpXmYi/kaRwCbH88H6c/0917p46x7On2tVVEeSq1p5DElMiel5QusrG6SWJuVI1fS/159+690aaHNUG4sPUVSMrVNWpghjmZbzAXIVuCPqCbnm3v3XugGzuyoJtEtfRPDOkrPTutzAdd9bLJaxOrgKeCBfm3v3XumfaeTrsJnYkjUU7NURQU8jENHOgJpwyp+Li9/pY/T37r3VmOPrMVtvritgSqhOSraMzSTSjWRojMiQqUBA/AI+t/r9T7917oqO19wZXNZCSOXKfu1FYkKUyRlpOJSEMBHHK6Tb8cDj6+/de6tq6mimxOFxuNDzConVGeRxcgsC36bkC34tY/U25v7917o9O3l+wwUVUJV8sihG1XUhdDKRp/ozKD/xo+/de6UG36eWoeGd2jLusZcklmGjj03+hsAPxx7917pbzrI04tHHpCjk3BDEAk+n/G/v3XupFPjTd5mBNjf0qxDf0I1c2tYfT/jXuvdO2OpilQpVSV1G4JZSqngyEDgW5/Bv9CPfuvdCZSUcreNiXdFBCSf4k8GwPJ/H+t/jYe/de6WYpFgpmAUPI0Y9QAB1EFrf8b/w/wARb3XukDlJ6iGQlQzOX9OsrotoF9Goc/X/AF78HgEe/de6ccPCzkzHUru2lC9tKhhZ9I/xsOffuvdd5rwUaOJZlVDa8jMyrqvpAMnJHv3XumMq7ovA0RAgADh1cXVr/UcW59+691wWjaoiaX+zGCOGJZ0K2QEA8WP5/wAOb39+690wVdGY01af3GClbtdUZRckn6cqBx/W49+691Sp/MIr8VuienwU89ItRE2iFJW0KszjkM9iR/sfr7917qhPeG0clictJUR1VNSLSsRFHD5BBMUIN0Y8XNgfrYj+vv3Xuu8HvySvR8dUut6aJ1EzMXd5LkMr6eBYmwtxa39R7917pD5bFVGQroqg+STxs8sYYkRaS9iG08W/pf6f69/fuvdL7A40Yv7epCiUSNr+pZU50kPH+V/17f1sffuvdKeaPXAx+3hkNm0UytdWjLahIjN+b/X+n0tbj37r3SZrcfUVVlRRAlUfUXAtGFPKR8gX4sT+fqffuvdKbHUj4yjaGV0kLgeNQTwTwrAk3JJuT7917rLUSfug+pCG8YQqzLoBHIQf1/qf+R+690+CpioI6e0LR1UoID6lVHi1Fx5CRcWH+PJ9+6910ySTU04Yqsk5bQ7s1wt7EIxH0/w/Hv3XukxlmrKWI/b6SBGY7M1muq3LazcEEWtY/wC9e/de6QS5PdGTnhp6RPFEsb6Apv5FF7xyX4B/p/vHv3XuuE1DuWriZquBxC8/hl1t+5FIvrKKq2JUfg/ke/de6UuNojCCZ5NEN4BqWLTILka0Jb62PF7A/wC39+6907ZvKU80kWOxLVB+3kHrC+T9xkt+Tb1D+oP+sLEe/de6SlPVLTPJS6SQZS0yMFGlybOpTg3/AK8Wv7917pprVpiktSoPnnnITQTGqBCF5ut7fk8/T37r3QlbSjx0WKqqivQosSM8Ut1Rdem4Aa3Or8E/0H9T7917qvzuXckW6N3/AGOJqTUvSuVeFhxGytbx6zf1MP8AkX9fde6We29q1s+NSSalMGiNWMdrSF1WzSAsL2H+2/A9+690Lm18bWUNNEalfuvKBZCrNqWK9j4j9AbDm/09+690p5MbV5OARPTvTB5HZVMXjAQ3L8pz9Bxc8gf429+690oaTHS4zHBceruzIFYRkh0ZbHnUfyfrwbj/AAHv3XuuNJR5qOEVtRIskasyRU0hCyQ2YFiL/wCJFvz9b+/de6XmEz81E6wRUsckhVHBb91JUVvUVP4J54v/AF9+690YbYEsmTaanZEWGUCURG2lZH5sQv1Av9LA/wBOffuvdD9gMdHRxvQzMjJGpNMsZYXmvqdSq3uPp/T/AHj37r3TfuvFVmVxOUpmDlWoqiOMJHqQhUsUbV+R9B/sPr7917qgzuzGQbf3dlIZoEhkkqJAyONOkq5AlI/x/wBfk8c+/de6B+lx1PkaynqWnhlhiX9TuA8Tqp0tyD+ObkfX/D37r3SM3C/kyFQizxmMqxRUYFZTGbFnW9jfn9IF7j37r3V+n8tHB5/L9KVMeDhxFNVRZAVUT5VgkU8UfqanVywKt9bEE2P1B9+691cDgFq9wNjNp1+1q7C19aS02QSFZKYy6AjvFKwIIFyV4F+fr7917ov3yH+EfYMey9012FyFJlaKBKusp6NVmfJTwzMJpYIlhUMsZYAuiNcm/I5Hv3XuqMesPjwu8s1vTa+WonlyT5GakqYKaITGj8shV6q0gDsENtQsSD9SbD37r3RKvlD8Fu/fjxn5pshtWtyG2KmN62jy2OpZqmkakYeQCQxqdLaSPSf+I9+690Riu3DkKHVRvTtG62V9Kn9VhqU6ubj+1x9ePp7917rHXUIXFpkqoKZHYSKoFyLn6aR9Pp/h/re/de6tm/lOdBv8i+7cHAad/wCE7YqafJZNowPEyxyAsrA3PNha3P8AQ/X37r3W7rH8eNkUBx7pj8nLOaODHFYKsoqQW0FXA40kckfX8cEj37r3SNy/xvrKOSvfZu5a+kilRx/BqhY5IRUSE8xzMdQup02uRYXH9ffuvdFuznxTy1buGpyWUwlBWP4UgWGufya6oLpWSIR/XVbkahb8e/de645H477+oqWSswFJiMU0SRImOhlaKlqoU9LRViuSqtqPpJU3+hNh7917ptj6S35UVsM256Gl21XxLDLjZ8TEaumqZlIZoqqFLi5Xj0kAgi449+690NOI6s27kGOZxuBeu3LQQCapqIpA8yZGmZQXalqgVUXAOlRYA/S/1917pl3BvDslpmqsjsCKaXHGeGiko8m9LNEWBAaphj9LiwVjquF/H+HuvdEo7kxe5chmKPdubp6nHz0KisEEumEM4jLETWABFubkc/W1rD37r3WvD8z/AJE5Xcu48xjKpNK4+SWNJIZWEfkhLRKhiiYarAi9/wDeLe/de6qWyeXbIyvLIjRl5fLJ9VBa9y4Fyfzb6n/b/X3Xussqfe0kbpLCjRccnSxUgaQCpsef95/1vfuvdM8cYSSTzyCPwW5kuWmRibMg1Wt9fz/rc39+690KGw9xRY6tiQwiREmjaOSMafIVtZmLcW+twLf4e/de6Onit3mbHpXUzKZIpokdFkVHClgbeNr3sfobC1yPqPfuvdGQbckmY2hURNLIvhpJmqiTEdZaLVGjMRewJv8AX6fk8j37r3VSucieTc+TiisyRZCWeYu40uTMbEqOb2sP+N8+/de6iZ94jTvLKXEnnVUQcIE0Acgg35B/3n+vv3XukjQZIUju7xFRJE2lx6lsWKgNY3+g/wBvz7917qUzivpwEJIubWYkAEX0nUSfyD7917prMaq3jaQoBZS9rgfXjn+n+Hv3XuoVXSKPG8YBKXYszLYqfzpAv9R/vfv3XumwjysAyNOFLMZGvZQOQoH+H/E+/de6FrYW06jLVVN46WV3ljDRxpC5LpcDShIIuDcnn/Yfn37r3V83wj+Ok2fqMZJNSMop5aKpeX7bgK0gLJY6hf8ADfQW/H0B917rZb662ZS7Lw1FQ00CRypEi3WH/NE86rKQPoB/Xm/Pv3XuhSctKPEwvqcMrqpAkYrZmYuSbf6xHPv3Xugn3xQNNHUxpWSuUGjxAq6wJOSk0quw/Gm4APH5HIv7r3Wvx/Mp2XhazbOXasqIPvYm0UkqyRPUM6DSVYRFgq6QDfgkk8AW9+691ShsLr7N1+KlYR0U9PiklnoqySa0VLHJq8kpjlJtflSAQfzfkW917pH9k7jp9u0I25iJGaWoMDV1ZSTExSEHUyAC/GoNx9f8effuvdA/T5KpgBZnMoZi0gOu7yMQTrBP1Ata1hb37r3Shp81BE6ySJ5FcWWIk21i3qYki/8Are/de65x1eEzNUkM9GryEOreIqpjZbnVpYG/FuRx7917oVtp7H2/Xxx3WXwxzHW8TIH8jKLAhfqvNv6/Xn37r3Vhfxu6YhyGRgrsdK8kkMsZhhkTWwiOkuTxyDa1gL/X/H37r3Vvey9u1ONiio/tmKOsay1DRiOVQGvoRhaQ2sP7VwLfi3v3XuhfqsRPksYsFXTq/iLeKoAVg0a/RWkIu5AP5P8Ah7917ovW6dtFWmlo4fO6v5I5HLIVIbSIzGGC6BpLE6eebkfn3Xugcyx8JLVMEkRCmFmiLusgla6kK4NhcFrgDj6En37r3QxdU5Wgx7UwcpI0z+MeSSzKA+stYkfkW9X4/H0Pv3XujnYutpa2kEkEsMdQIwo8ahiTo4s4Fv8Ab3v9R9ffuvdFj7CwmWq6+rWbgyeVoQiiV5YyRqDR/SxuQ1rG30sffuvdFf3jiIqek8MUdVPVU1bHCrAKKdIWU6gkJXVqUjjUx+v0t7917oOEkr8WYWaqpqmItqeVGv8AbMzWBlFwP8DxcG30H1917pf7WqKzMTwwVAeRfuityxVLkeg+iwI/P+3H9D7917o4uw8cIGo11KpiCy6mX0u39AD9WsLfgW4/qffuvdGswzzLGqwnSWBEkpGmKzXYtFYcAfm9+ebW49+690JaQt4IWiu8gi/ckLAsHvdTGqkcn6/QfX6e/de6X22KGRpYQ0oEgRmMjsArMVuU0m/P05v/AIfj37r3TXuXcKYH7iT7tTJ6j44jqkCBbSC4PNz9PqR+f6e/de6AfeXd9LQRxxrVQyLEqh7ghkex4vci/wDvr8+/de6KTvj5D4hxURS1UdQ+rU0cZuQwUqL3IFvz+b/1sffuvdBdh++clV00goausaEuyLTgSmNjIfGkKiKwub+/de651G493Zdlp6jGVMUjCRWjmikDsjm6MrG1ueLjkD37r3Sby1HvGlkjSixpWWC8sdSIi4Y+PWhkZ7ksLAC/v3Xug/k3N2A9ekD0Lw06Or1TUsZiqGB4Plsfp/gB/jbn37r3QjUOa3pDAZRVzw04CzRqdSlwq2Cu7c3/ABYm5/2Pv3XuhJos/BX0iVWZybJogDyxGS/jlRSeb/2Qb/645sb+/de6r++S3ftC052vjKqKrcOY1jSYGJifTckG/B459+690FXWtGK+opsnUKnnBRhTvEuhwtiEFxZtRsbC3+PPv3XujGYhUrMoNEQiEkgb0qIo4yWCrGv5PI+g+g4H49+690NUuJJxzLHVCJWAEnkLRoVsVJZm4N+fp9B+T9PfuvdGx+NWGqYKOaanBMS6dDW0gupI5dLXI/V/QcG309+690Pu/p66E0c7yOjsjOaiSUSC4/UjWIIvxYm9voLc3917pUYudcrtiikjczqlOzOqkh2lQXks8gAIB+gUX/qfoT7r3QAb6y8rwzwRqZJY3/yciP8AdCmwC2PIsbX4P+HHv3Xuu+tt8U1TGcHmKoxVlPKFSORnDoSpA13Jv/T/AG3+v7917pW5uilrkqJ6N2SRAURliKNLY3LO6kenng8cX/Fz7917p+623/Wbcr/tKtVnYMYlSoU+RQw4bUSBYE8X+v559+690NGQydNuCmeeqSFpgWLRqqEuGF1ZT/rcGx9+690B+UwFY+V0xJCVkiZkjcMQEd+HJP0I5P8Aj7917qNXxbs2nM1fHKwxdV444qunlBi1aQuh4lPDG50k/Tm1vfuvdOUO962KL7ZSo8aNNqZgW1SGzKT/AGrX/wB5/wBf37r3WKDOStLLoAD3RCz/AKAwOplDvzfn/eweOPfuvdK2lytO8UUtYP3JHIjpU0CVzcLa/wCB/wAbtb37r3QM/IHG0U+25ZqaXxyT6o56d0Mnii8dwzNax1c2t9P9jz7r3Wn181eq6vZnaWUzIoPDic071cc0UZMLVEoYvGXYf10/ngH/AB9+690TySplrVpWmClKKAwkLGsVlUDSWt9eT/sbe/de6kY6WTxTiN2ELh3aME2ZT6V1D/Wv/rf7b37r3UWtgkZuHk8ZIUDRZCeLKD/sTb+tvz7917pS7S2hXZyrY0SM4iiZpWdNSKACdP0sWJHAN/fuvdd1NP8Av+A0pMsRKFlVrAodLaw1rEf0+g/w5Hv3XulDgFnoauOrmpkqYUYhkmh1QyCQhDFLpNwv9Lf0P9ffuvdLKjgERqBK5ip2dnijUahGP1+FbcqqlgALX/3j37r3SixsFFBVwt96kQeFpdbliEl4KIyjm7C/05H+Hv3XujF9VbybFR1NPU0yTwTMPCai3hWe7AyI1/oQQbHm/wDj7917oZ5txUkkLulSkk8lNM6xgNaNgANYW11Av9Ra/wDXj37r3QI5Kgkmr4ZjUSpVTSaw7O0WoStfg3tbj/ez+ffuvdCdt6IYudvLIv3auhjmV2k1xm5e7r+eRxc/4e/de6MjiZI8nQGOWJZKqIEQuhOjxkAkBT+CLm3+FvfuvdQcfSw0mVikIpoYYKtpY7hlLMLGT0jgE3uPobccfn3XurA+jN1ZCkmo4kE6+qCSnRYwIijMS0zMeACAov8A61vfuvdXC9LbqMqUFUVilnkiSNp0JcRqU0ESIeAwt/gP6EH37r3Rt8i/3FAKiNSQthGpIcykJYsL/n1Djn/XPv3XugP7ly2HpNqRS7jxy5PHLPSxV1Oz+NvtgV4KG/1+lwQbE/4e/de6rz7gwHTT1Kbo2VhcbJVUclPUS47G1Pia8xCsv2qkKfUGuNJP1N/fuvdFC79wHU2ewVPJn6ZabPV4WmxtIlZHilFU4AWB5WuTYWv9B+Tbj37r3Vb27+psRsyKfcc+9J6LDzVKQ/bU3lq2iqEUERUtUGtLbk6ghFxwfz7917oSerfmANl0s+xzmZ9647LU5pafIU6o+Yo4JQyU8jZCRv8AJRH9CW4H0HIPv3Xujd9f7fye+YIK5qfLU+Knpmo5arK1pqchWlW1RvQ1lP8AVLm4fkA/S/Nvde6Fn/ZOt54uim3Ris3LkSlfDkko56h5fPQRL55IpVb92RgR/Z/2Av7917pTDvLcPXFRQx5fr/JDGispI56iiNetRkJ0b9t4ZWUL41vcCYrcggcg+/de6PN1t2Lt3sqmps1Q7xkiVwyVuNyDLTV+LSQCyVEUxuxQ8ArcEf7z7r3S53nmNy7Fw8+Zx+Zos3iYdKTCujWdH1X0eGTVo0/hnYkAc8C3v3XuipQ/NaWgzrUOX2hiKrCUQ800+Iq1nNPKo1PdYysbaeSQrEf1JHv3XumrdvY29u0K3I5PrGpr67EtVU0tOuIyWNxs1LEwBmhWmyEiNI34vYg/g/1917p2oOzd97B29WR7x2zPXCOUzU9dXitpsisLuESBpJIHiJBvpYThDyeOPfuvdccd8usvX5OlwOPxcFBCY40QPVR5bQdekxyrSFhG1xYBvr/Sw9+690o/9mC3jrt9g2r+OfaX+3a+nwa9enV+nTxp/Tbn6+/de6//04X+jHqaFKiGZ8W0tRCwqFNTFdh9QsYZjyx4H4ta31Pv3Xum9MPh+u4plwEtDDT5SC0FKlTTPMUNxpU3soJP1bkHgXFvfuvdQcn2Bk67CCmxWzJ/uIA/mnjrVmgq4y2lmLE+hgCbAG39PfuvdE13ke3BuipbHbYq8dh2hlq5UZ3eIKDwjW4JPBsT+R7917puh7F3D4pcfLWZfbUkakTrT07sHQj1kC11JP8AsSL/AOB9+690i+xflHvPbG3qiho8juGtoIngDTQkIzRgAOzBjqItxp/JuPrf37r3VN3yE7O3B3B3FiGydVWZEItDQ0NPrtPAJyqFFgkufIwIDX5/H4Fvde62StrGi66+PWwevKCOWkklwdFWZGCQJDUSmanV5RP4bC6kngnjjm/1917opm98hLK7NRxrNj6djT+MEenS/rlCHgH6gkDkfW/v3Xuio5OZaTI1uTLxLFHXMyU7lZAulru0aKp+otYi9j9P8Pde6DfceXo8kao08kqymR5nlLJEY4GUelQQCCb2NrG4/wAD7917oO6aWWnqkSSRZ0ns0LzWHqchXjVvybcX+p4/Hv3Xuo9UWhqRTzzqlKJHkjiJ9UcoN2Dhb8f43+lvzf37r3Qd5Oh+6p8hM0zoqSsVk/wHrBAf/ePwfx7917oIcxC0askiySvIt9Tkhm9VtYHNvfuvdR8VSRSLJH4lJYqVJvrRhYsA30vb+h9+690sIYdLzIcc0xVYhGiksQhOpZAP6A8X5/1yRx7r3To6EvEstPMI2dlYLGQVLCyot/wfrx/jz7917pHZQxeOSmERWRZHQjxB2C2/3YQLi/1H4v7917pGPQN5XljYroPCggprB5YE/n6gj/X/AAPfuvdZ9wbtysuMpcVGXTwAtM4b1SIPSisbXIA/1/6/Q+/de6RORyuUr1pdcZaKKJghLk20LeQgD+pNzz/rj37r3TCuUVvSwAJAUG5JBYW035vzb/ePfuvdKDArg5KiWbMT6oqKB50plF2qGUBhEzfhSeSBa5Hv3Xuss+XyM9T93TST00c9kWCFmVEiKhUiA+lgB9PfuvdMM8lY9RqnLOqPdfIz/UC4tz/vQI9+691ah/Kz3Jhqbvqiw2Tii8uboqinpWk06QyA+pXNyDzzzb6e/de62Hd39eYrEVUuZp4DGZFAaGGVTI0ossZYD6rwDx+b+/de6Lt2DmaarrKeiCj7rH0DrHHYLTS1F9RdwT9RfTf62H449+690VDsHMbxoMY01BU+H7rVTrFSyBZNP0mlBX+n5/rz7917qq7vnbYzcdXVyVbSyUUEks/kX95pXf8ARbkn82J/Fj+ePde6r4nikppXTgMHYDhrC/BCg8k/1/x9+690qtlx1By1PVxpHJFSSLUyrNGGH7MgfQSf0k/S9v8AX/x917obt5ditmMecR/C3p2BKUoWfQIRIx1yFh9R+LH8f43v7r3QI1EAVpaiYyIoJBY2BLqLA6SPpf8AP5+vv3XuoFLQvkZ1haRFS5Z5FHJUH0g/Uf74/wBLe/de6WccVPQhYkiLLpN3sAGUf4W45v8A7H/Ye/de6TmQiALMnKXJ03JYBj+kn/Xt+APfuvdWzfy8/nBgeicDmOvt60kEuFr5Kuqpa2plYmhqpYtAT7X6FW4AItZrH6E+/de6MPv/AORGNw1JXby2fvSknGYmkqY6SUpVeeWT95YpYTcKsdwFB/23v3Xug12x8zd670rMbt3LYyCrrKyoWlp6mkpjKk7SLxA1NGDZmAAT6Dn/ABPv3Xutmr4K/Hqo2VsLFdibzxKUu59x0gyFNQTRhpMbSVJLwFxIOHYG1rC30IAAt7r3RuN/PUPHDQUETsk73rKtpVjjiivdYo3JOoL+nnm9wOPfuvdJynqaSGiFDqhkkEfiMmkyAC+kiSU/k/Xi3/Ffde6xR0eDjqJUlqaevAp/IkAA8aSkC0YDcNYngXP5H+Hv3XukB9lHVbheXTJDRHxR/bhCikFD5HjUn02tzYi/Pv3XumzclNi8QGklkYU8qMqwIgSN0dr+QOx+htY/QXBFh+Pde6BnK5iDN5uLE0kV44YlaJ4ysaBwAV1stiePre5v/t/fuvdMGZhWqpSjwvLBHJ4niBZG86vYkG3Fip5HFvobcH3XukNurJ/ZFZKelpYg2ineKYLIrxyxiNUVk51jk/Q/i/59+690UvsXAVWep6ugo6ydxUfcVNotETqkacQaTp0A2BYc3H+BI9+691X3v7ozGZLFVlVkys33JdZKVKyUPI6kSQpSlbMArC7Af6309+690QvevUWX2nPVZDCV02OM0ZnMWt2ieNrSLHqXhfqfqLj/AA+vv3XugTbfWUo4Xxeaic6GZtYBKvzbQbjjgA3+v159+690wy1OHylmkrnjqvIGjikN76uSCRybHix/3j37r3WObD0UdKZCUlkqJRHGEFpFP+rI/A/H44+t/wA+690odhdTbk7A3Lj9r7Tw9Zl8hWyrHGlNAxji1NpeWSYgKire7FiOOLfg+691sN/HTr7L/GrYOO2tHjMkcq1StXuDJykrRtI6LK0dOqn9K8r6QL2Jv/X3Xurjen93VG/9s+ah8Mnhg0koVkd5FTUIx5LEOD9CSeLcAWt7r3S3wuOhrMjHisqtPDU1TsC7uHZYwDeMLJxr+h4A/wBc+/de6DPfOKpNp5yGkpqhKinr5HIB1o0Lu9rygni31Avb829+690FGS3HSQRVQjgpkrEZoRWxqZpSyPZZqZGJUiw5uv1H0I9+69064Lf8MWMlxsdSh1uGnikBLTyyroZtFjpv9bfT8gAe/de6kS080kZ8kBhSphAMZJZmSOQlJBfjj+lhx/jf37r3QA7vzrY6eWqp/GppTIzldKyFtRVgifQkgfn6ckf09+690r+k+zY6DITx1eTakgrHjkFFJOFdNRJkkAFxYnmxvb+g+vv3Xuji0O/8fOiQpX0shkIlV42VlRWA0yyuNJD2NtPI/wAOffuvdBZvPsmPF19Rj6KqjLTwl5CxiEsjFRqdG08Dm9hbi3JPPv3Xug4ou0InrI6R6m6xaXd4Z1kCTOSAHYmx+o+vAH0Hv3XuhcXsDFVOOipJH1GoCRywgJIHaGRg6+RieG5ci4Fz9B+fde6Cvc+P2iKmWskxgdqxFjpo2ghVuCNaqEGgm/0JBNrWseffuvdI6bFY2lpHXJbeU0LkzwtMIJpUckgOCguBa/HAt+P6e690x1W09sVmEE2LxMKxf5QZo9LI7hAXd2AYXt9P8Bb6e/de6Cek23icpTSU1JhqSSpcMtJGY1jvLG5DfdyMOE/oQb/ke/de6Jb2XRQUFfVfcbVpaqFJamOSGGpppYlnSYokkL6PSb3BN7254PPv3Xuif5aupcXueqqpdsxw0ygRo4lhmalludQeZLauRfkni35Hv3XukOewcXSVoo8iHRayqcxSwW8MEaOzpEJAD6itiBaxB+l/fuvdCzXY/r7em06WlpsVkqutmmkglKQy1EdNC6WaeUubesXC6AAGvcfW/uvdEE7L6ZyGy8ga2hx9ZUUjSPNDI0UZCUym4gmjhIPH5vzwQSb+/de6x7Jkh7IknwOdjeGfGUNXPTV0Ub6UgghJOoA3RYiPWCfoTa4t7917pl2pS5TYHY0W3Mu8rwzvFR1UVBNY1UNbImhqOodSo1grpZr/AEKnkgj3XutqzoP+UF8Wqnqmr7J7RxlStdvDDUmTp3q6ieKnxNZW0l4Z3pVuyeSYmQr5GIPp4PPv3XutfT5ofDzcPx+7Fg21tyjqNzYPJ1VSuIz9FRGnpK+0xlESQR2ddMLxl2EYGrUADpLH3Xui+1u18J1JFSx7/SqfMZSjp6g4vGV5WooxJUqHNS8kJXQIwys1xyRb639+690OmwP9GeVxEVZtANmMusKk4KvppKc5CpZQWjpWlTRK6kqYrcvc2sBYe690tqan3dBX0tfudZdv4+nkrI0oaeKGZm8FiKIxQkMkoWylWUlT/Qgge690ucdkdmyVFVVPNm6qtrlc0UImlP2qwKuiBlTQdVwwuFH9Dc8n3XulxiBBvaGop6WmyUFXiSlSyzxRlgaNfOkNRI3+qJ4/NrA3IHv3Xugij3burG7w8WYlix9KaiJGhSSWpNHA+lkdFfUCSCCQb2J+nv3XujnbH6nz3ckrDBY+rhpCBJLknYRQzhJDEJ3pj6SeOAwIH1W1+Pde6st6R+L22Oscd/Gt3ZqCqaGKGSaOokp4ow19QX1FSOLA2HP+sb+/de6st2H8gNibaxbYqOCGSkNEBRS4qspxHTS30tKzRkuQB9RcgEEDm5PuvdPFb3FFmoY2xe4vuY6l2/aMpU6mJRIWvc3v9eeORe1re690xjcedqpHhqGdgYAiTRgursrkCnt9OPpqHP4J/r7r3Uyoxf8AGIoqaqWWrjla1VTModBJJDoUWkuePpf62A5sB7917olneXxBw27MVka/HY5IKqDyJUBqe/rkJZJlU8aEBA0gA3uQOST7r3WuN3/8dNwdc5/KtTU0s5gmdqF0onkSnWwLuyMCgUEsAuk2H15uffuvdA51vlc9hc5HDWzzUlIphTU7rEjRo2l0dSAeTqJ/oLWH49+690bXcEdLPj2lppKGdqldKyxtGtQxcBxCNIueAxNx/iTf37r3RUd/LJLUwTYp2V4JRDOGRUn0ltaqBGAGCg2uRyBckk8+690ZHovsao29QnHBqJ5lnmnqKrySJVp+yIzErx2IIUhgB+T+APfuvdWh7K39S7gwFNTpURwwimNNd0Vp6ppAGjkdWBOoG/qsCR9Ta1/de6XcWDoK+pgoqpYTQxGKsqK77VXeF6g+QCdmNnFmHFrAfX37r3RPe4OnMbl8lWfdQpUUUlTU/wAPqYYpI/I3luIVMhJF1tyDwfpYAW917oou6+jWekWu294qOanqvFLDEnhmiaMg6mdGCvewa6/4XN7k+690mNvQ7l2pPUZCSt+5qoJRGsKExzQ+OUo0ju9+GWxOg25+l7+/de6Mx1t8n8zHWLhdzquTwqmVUgE90WBBZQY1tbS17m5/N/rf37r3Risfhesey4483iFjwmaZzErExgmWS6OjoD9HsT9PoeLDge690y7r2NSqn8Hr6mlmjjpytRHSJFJpU+hTdwCQU031fS5/oPfuvdVn93dWUWy67+MY00r0Mk5VYoW/4DsQGSYmI20AXuRyG+otb37r3TT112MlDW0lCMu0Yaqjik8rftlIrMyqw41BvSCPr/Ujn37r3VlG0N0xZZIqqKFQq08cJJVvE17ESEx/Rieb3/II+vv3XulpJi6jO0tVX1LQpTUsc7SSFwJYEgCqdKKPqSRa/JA/J+vuvdATuja+Wlq3lpqgSfbLJ9lJCoJF1BSWVCACD9bEW/1/fuvdBhgt153GTS42okCsZ6gGN5PSZi5VgiAKFvwf8L8cce/de6G6OvpM9hpMer1AqFpAr2BZY6h1BctIOB9T9Qb8G449+690D+cxc2HlWoSN5alYfGWkLhZihDqQ7cmym39Qfpxa/uvdCHsztmqxkEAqomaW6RLEpQCOJvS91vYX5Or/AB+o9+690Zug3vNujFmKWIaaOxo0hRGtIRqVpi4P4uT/AF5v9ffuvdAPuUZGl3J/ETJFGvniamigLsZbuCC9/oByCRx9ffuvdGqwe5MpntqVkZp3imgjEbookMQvD4o9UnHD6WFh/r2tb37r3Sh+Mu2IM1ntD0n3UiZXVHUSqzanDGRI47/pBB4IsCfob39+691bltfHVUeVggjo46N4DEPFLyqt4wrMoH1v9f6XJPv3XujeZOkZMRjItYieSSBSFT8BNdtVrXJub8/0Jv8AT3XuhO2rjtdHEvhRSihVkIUyEgWcED83uB9ePx7917pzEQphNJIPq7La5+im17EgW+n+8n+tvde6m0clVL5GRUjEYA0N6b3XUNNgObW/3r37r3SrwmJnmZWlHqkYve9mIJ+n+A/29x7917oWqWgWlhVFB9IBcEG39OAfoPx7917rPVTQpAxaytpYAAn0/nVz9T9D7917oL5ce+Rr0dpSIEdgFZiBcubi34P9OOffuvdLqngpqSOKKIL5belibkMptcE/ji/0P+x9+690wZGiFQrmrRZ4ZGuytyjMnIOn/ff4WNvfuvdRXh0xkLGLMoVLMQFVABpK/wBPrYcD37r3TfpKNxezrpk0m19J/SWA+osPfuvdMmbI+2qJGOnTFKyqp0rqUDTz/tx/tvfuvdazXz3zkI7QyEUVSEVXRfGrg/5Rr/3oD8f159+691XbuLKvuam/h9RLGFoVZEAUamVuWBkU3t/W/PP14Pv3XugcoMfTYyvqUgkF2kkDxxnSoAZjyfz9ffuvdKGnraeoVoYzoBcLp0hELX4HqA/2Hv3XuhFx0UU0cBiUrpXxyNqsv059P9b/AO+P09+690scNi8fJDWVM1XE08IEUMMzhCUkFy6hhf0m3AvxY/T37r3UiPYuTrqGsr5w9JFSQCakNQPGtdKzcLTEfrUWOoj6fUe/de6DQTSVNQ0BvAI2ADykp6oz60V2/wAbj8cf6/v3XupME9RDUhWeOp8r6A8bgkR2tz/rfQk8/wBPfuvdOGe3HRUqxIsE4SKFI5JpolLPNYH9tvyL3tx7917pMf3oqaqYxl5HpBCv2sRjs0bP/qwBz/W349+690qocatVCks4MpNkAe4jZdNrAAWB/r/gLe/de6d5KDFYulp39CTyXKqbqshU8adPPA/s/n37r3T+cdjaiBZTURRoAJHjb0yO3Buwt9fpb/bf6/uvdJTPfwqmileKQFY0B0sCLlzpuC35ufx+P6+/de6Q1DSxojT+RjqlWzaSFW41gq5F/wCgNr/7b37r3WSsxBq4PuaAGWWNZJal2UJJybLy/wCok8/QW/w9+690kcpG6aUanZxAwVoiLNLqW+o8f4j/AA/x/r7r3UDP7kOF2fPSTxyrJkGeMQyVEaSQRBSVZXkK35tYDke/de6JHRUVM+SesWCQyS1TTyTH/OMyyEqVbm4+lz/sRa3v3Xujdbayy5KGmgioHaaOkWPWCPI9j+iw4Fub/wCv7917oUsSt66KCsgYwsqkzRkHx6DbxkqLcfQj/Yc/n3Xul3X1dLDTWo6SWZpGRCAmogD+0Cfwf98be/de6wCjCtFLC5jWQBZLjSyEm4HHHFvfuvdOklPjRE5q3R7IUKglQx4uL/QfkfTn8e/de6nyYGilghqMSYiBToWCHS8C30l1Ynkck+/de6f8PXZLbo+6+50wGyjQGkaUBQWJVGuDY2BNre/de6HbD75o6yOKfVVRzRCO0KyAuJSAuplW55vc8cfU+/de6HBqd0xEU7ZGCb+IUYdAmp2gcjU0cqg3vb6n834t7917qhb5hdXbyyvZxGGo6yWGrlY+RI5PA6yP6SHAFhcc/wBL3J9+690Add0xv3beHqqplZtMasfArMI4QNT6xY3I+nH+2+nv3XulJ8afiX2X8lN/UeHwOLq1xyzMKrJtDKlPDHTuDKrG1gebm9v9sR7917rZX6e+KG4fjXjKCmqJHym2Ujgasgoh+7BWaV8ssyxnlAePofrz+PfuvdWvYV03dtnCmgoER6WGkFPVQuPPBJAAE8sQtqVvzcke/de6V+4dsZfMYyfGVmVkp5ZKExt4hGEljkTTKy2I/HBuCB/t/fuvda1/dmIm+I/yhnzGEnmShys75BTP+/SVTvPrqKWSGSykNc2/FyB9T7917q7XYu5+uflj1TS1FficdI9RjY6OsoqhKeVKdnhtOVhcNpsblbcC/P49+691Xd2j/JO+Nm+KjI5TEU8uFrpHmnL0jokME7nzNL47cpc8ji/v3Xuqn/lN/J43V1htnK57aedGaweOpWqhSQU7VNchVyhYRQ6vQOCxtwLk2Hv3Xui5fyhu+qr46fKs7ZyVXIlDlqiow9bFAgkD1MFR41spH+q5P1B+n1F/fuvdbysXZ2M3BRJX0s9VGVSOYySJoVvJGtk0IL83/V/rX+lvfuvdY8dveiE9VHV5OYQ07orqpR54Gk9RZ2bTqtcG4H0/oRc+690r8buuhqci1HDUxVtMUWb+ISFHANjawU+lhxx9eb3vx7917qHl8+MdSyM8CVEJlkKwAKalFDalk9Vw4a35v/QWtf37r3QNVfcBxucoqOqoNdFVyJ91OQunG0skwiSrZSvpVGYazzYfj37r3So3BQrTZ6h3NS1UGMpzpTKNTTrIKqkc/wCdeEWUlTYk6eQQfoffuvdLmfO7eoo2kSalyElVGG84p4yZP2wxN31BLA3sQQRbm/Pv3XuqnPnH2ttnD0uQxazQLX1mOq0hpjMkbyloSqqsIGrgqOAQR+LcD37r3WmX3dkRVbo3A9NJeP76fWjTFnVXe7aib/1/TyePx7917otrwlRUswZgSC3J02awIGq/9PrwCL29+691y8gSklgQM2oLZAUXSv5bWwJv/re/de6gqsTFhMGZJDZWJLFXH1s1/wA/n37r3T1i52pJ0s14l9UcaKWijDAKdSA6iLi9gR/X37r3Rl+sFmyuXhokneVZoVJAIA0f2Tpa9iCDw1yB/X37r3VmuwNkSZLDVdJkFjYVOMaBDGpGlwhjR3jX9TXK3t/j/X37r3VSHZu2xg95ZiCLWqtkJohICw1QiZmS6kGzc2N7839+690i886fw+GHUjyqUDR/2rKp9fPNrk+/de6D9JJHvSrHp/cbSxbk3sW+t/8Aih/p7917p4w0ciytEVcBjZVBupcAaieORb/effuvdS6ijKzv+2JLtp5BZdX5OkWI4P1vb/D37r3TLk6SWJNYIjDJyS1x+TpUAiw5H1uffuvdSdvUD1k9JrQgSSCORyQUKkm1hfgH88H/AIj37r3Vl/xp6wr89m8LjY04rJFhpZ4zYQzStpkDgi3qUDm1hzckEW917rah+MPVNHsLb2No1pKf72GmUOIoSrVkxUHyvIpFz/ZNgCbXHBsPde6PBTlZGHnZqeUFhJDpdjcRKBG0gIH5Bta/+PIt7r3UDIZyGkjMHpiMTP8AuCX1xowIUFCDzcEj+v0+vv3Xui1dt9qYvZ+Hq2yU8NOzUvlBlvrUspcu41BSTb8jkf1sffuvda4HyW3NkO6N05ULkY4sG9TLMadDoFdJENCkOptpICi31JvcjgD3Xuq0uwajdWxYavG0dRU01BK6tI0TBCEVivhkFvpb6/W4I5uffuvdFrqsnNXzGSSQyMGCu7mxOk6go1fmx/2Pv3XulHQU9PVTxGRl1SFfQzAIiabXe1jckcf0P1v7917rjPSQSGSNVbTE5KgOWfS3oQ2SxHI+t7H8e/de6n4TEN9wrokiPELyka9ehmBF1Jv/AMV+n9PfuvdHR6v2Ykn2XjSplkqJqcBBGyQ2BD+QyDj+o+n+9+/de6vR+NWwqLA7eo52xS/euIiKgjkXIkJQ8D8gc3H1+v19+690cmpgpI4I56iPx1MzlDTQgmTSpsjoR/vIFvpc39+69070CNVxDG6W0SqyxyMF0wljck2sCfoLiw/wvc+/de6SOU2ZSpHPJLLGfBO0dXI7ESwQ6CLtFxqVix+gvf8APv3Xuiv782+aN5oKKKQrCSqgrG0giAsr88HTwdOkn8c83917pO7OxNcmXpV8c0SPcKZ0VJVfxhld0e3pe91IH9D9SR7917qwLrPFMtRj6+spI2pKSO00CqrSVJJGkuGIAN+CCv0tYfj37r3Sz7E2ZS7nrBXYuNqaGWm8TwPTpDNF6rumuPggHkHj+h9+690WHdfSVRVrNOulhAGJDFIpCNNixFgG44+nB+pPv3Xuis5LqqvxeS8sVFCIJpmCeRC1OGUljIyXtaxtc83+n1F/de6T9AIKPLR0dIsdLVQzjXDG7LTu4YiQRyNe3H0Wxv8A1t7917o3vWlfTLJCtfNFEQY4mWoBZTxdLMhW4+huAOf9gPfuvdHHoajBigEgkgkmSEskcf6X083tqBFgeAP94Hv3XumDNbzx+IDTQVAiljjaWKFCNTMp1qSSzDmwBvf/AA+nHuvdA1W/IrM46eU0JMVjJGdUiuhWRfUwt/r/AEBFv8ffuvdArujvmsqYJkq66SWRnKxMBdUZk13c3/N7C9v9t7917okvaPbufOuRZamKjZnDMhYKWQ6Qzgckk/8AG7e/de6K3kd41WUlhkmaqkZ5LI6tIQxJ5Vxe4+vAvb6+/de6N501FSz0lIKhXp4oZEqpKmSoAHB1B2jJB4NgOP8Ainv3XurJtj5Xa+ajhjrXpKuW6COqk/Uki20sNQBAsLG5IJ9+690Kv8D2i8/inip9E40GT9TE3PI/xvb8f4X54917pAbk2Ps7D1L1DrDIagyNCyA3lcLqQzFVAA/wI5AFv6e/de6Ltu+qwq6qepkjFEzmNmiKo8TfVVYDgc8cD6fng+/de6Jx3N2FjtiYHMy0eQiceJ1UE+kSMhIAPAt+Pr/UD37r3VP9fk8hujdL56KtSqarleRoogdMTu1tIU/69+OR9ffuvdHl6wGabG0+uS7KFeq1OApSNf2wCSNBtzx9f97917oxWOijKLUtXpBVIV8NCkb6pDYlC9QOAb88fU3v7917oY4MzDVYWCNptNSrJGYpGTxykGxUvICBz/ZA55P+Hv3XurAvj7j6ldvq6zokh/e0xRSKimXnSDezD+pH4t/Xj3XulTv2NaqmlhqKty4Z2RIkZVdkY+nyX/x5H0vxxb37r3Td09u+KOortv1lEZASFivLYQsv+740vyeR9b39+691J7NwooKn+Kx0qTUTyFw6RAmNmsWUuOWH/Gx/re690VzduIqaDJwbioGkpIFkSoqyi+LyEkERgDn6f43A9+690YLYm5IM9jFU1EUk76U8bS6WdUBVy2ki9iRpA5/1re/de6e63GeOqkljRS8iiIr4xMHRPoz83FgSP8CeSbe/de6Xm3aioeGnjNKYxGdDCZtKaQOXjW/9r+n+twPfuvdS8lSyyRPURxu+j9rXdonAsdN7D6fU8W4Hv3XukxlaBq+jgo6mrNHbT5ZJC8tIUQH1GNPVf8XH+HIvf37r3QXQ1EMFZKszqaeKoljDoru0kWq8YUNY/Vbm9ja3v3XumDJ7ljoqoUxkd4GZpUknOhTIULKSPqDxb/b+/de6Ue1twPWSRPUyp42fWzuCWVQpJJBPFvoLfk/63v3XuhEzFDS7iwRjZlqHK60WWPyeWFbgix5BA/Vf/Age/de6qp+a3xjxnYWzK2GlxHlyFOJZ8eYoT5lkWOxRQB/UAf6/H19+691q87z2bl9nbgr8PmaeajnpJ2glp5o2id1U6I7qw5B5/wBbn37r3Tfj5ImSpgeMxvJAy05tYCTgqr3H0I+vF7e/de6m08Uhon8pheITcx+kyCWMABi34AubAX1f7C5917oyeyMztyl25R0NCBTZeSR2lEaElmdW1SSOf6DgA/42/r7917qbV7DxWKkD1tZj69cjD/EFmhmBAknk5ilVP0sfoRza1v8AX917r2c2RHHjVfFU6IqvC0haVUjCtyefo3+sbfmwP0HuvdIPxBqv7dUJaSpCSSKNKqxsqKIyfo31vYf1/wAPfuvdPdXiftpC7xmOREGlxYxyHSfyL2t/xP8Are/de6a6WukSSOmWungEUpqDFAxWEsLqtgxt6r3/AMLfT37r3Q5bK3fWNA9PTwyCvSCejapnAleeJgCqAtf6jUePp7917rPPTZSSoEdeBA+oPTioLeQ0xF1sL/Qkn/WHNuePde6c8C+UeqakoJxJMitF4bM4DAllK8k3NiOP6X5B9+690t6XtHcm3qqKCtp3plpz4XP6VJ4EYc2vzzf+n1v7917pa4nfKZrJh6+q+1oo6YO5TSxerJLRqCfySOf8OP6e/de6Mb172bmjUQRSZZnhEYpIG1+FoogxtGbc2+n/ABs+/de6uz+NG/ZZMdQLVzCUGNBMEcaXVj6Zbmx5Cnm31vYDj37r3Vom3645HFXo31xNEjqjrdy36Sq/6wF+D/T/AFvfuvdFm+TuxN47g2RXxYYkynyFYhLGsvqi0xP+4yrxJpJuRxe30Pv3XuqUIut++tkZf+Obg23kstQvUqkMWLq452MNMQskzwAnUrH1CwJtf+pHv3XugX7m+P8A352/VzZHC7W+9pBWJNTwCvFPX06MA61EVNK0a6kUqCGYD63PHv3XukUnxH7Yy+2KXF70kp8ZV08slOmOqMsokqWh4iMSRPo1WNiFY8nkj37r3Qrda/Azr3G0Me5dwxCDPYpG+4xuNydQlHKEl1QiqSNgXINywYH6/Tn37r3Vh+zcpjPDjKLGY+mpHxMMaRx0wklWalhQI6eFhzwLg2Fzzzx7917oVqneeSzlK9JjZ8ljKCht55JlMNUy6gGSFHAAHBHN7jkj8e/de6bc1U7fm2a67go5cjQqSk9VUr54KepjbUtQksBDBiCPXcAH6n+vuvdF5bp6p3ej57p6OvojDDLSvEmWgoZKmQgRw1DjWSwjbk6iCR9OASfde6zyUnb/AFdTx4PdlZkq2n0rOjvVtLTK5C/fRskjHSJLEKwNiPx/T3XujL4zEdKb423jK/K43CYmrkWKKtmrCtOfM8XpjkePQZQST6dVvoSPfuvdJg7c2x1/icnV7brp9wSUdW0kcOH8jVdHDFcQU1NNGOIlBvbk/U3v7917qRiO8d2bop0xOL22MrHCiJPPWK8zwlhpKzRVF1Eg1cMQbWBIt7917rLt/rXOzbhrco4xmAx1dKKurqIRBPlHmCaUjiuNMS2uL/U3vewHv3XuhD/utti+v+Iz/wCf1/rpb/d6fD5/9f8Aw/p7917r/9Sg+urt6y5akpG3nm4a2ZtSxCtl+zVUfiR2JubcWB5tx9PfuvdY8zV907fr6aWtzuXq8c489Hl4ayaeJwzkaSQxC6QPpYWI9+690rav5QdkbMxUMVBlZje0CS1cxdPPILM5V/03/r/rH/X917p0l+enZLYGmiylXhzUwuqTVUhBlmSG11J/o30I+h59+690j5fllX7gyMdXl5aIUdUPDMaaLRJF5EsJFccjT+ATx/Xn37r3XPdG7YszQxrtuqp60xKlQ4ULI0h069UqSH6gki4/3v37r3RIuo8XLvD5KYqeqpo5Foc7HkKtxGpiYUcoeQ+O1gLi3P1IJ559+691evunfqZetKTU6U9DSUQgpVpnBUI6aSSF4/VY/UcHj+nv3Xui+T1iyUeZrJK+GnjgjaQws12YPJygVrji3IH+9+/de6KtuPIYmfJLPFJULTRCV5DEGSZ52IKBB9NOom1gB/W/F/de6DHPZVVqGCKNTtF4YpgjuytGGZ3AFv1Ejm3+ubce691FpFqp6SOKaljjnuZgFCu0r3LKyBbngDgfX8fX6+690jclXo8kqCRxGzcTNHJcauJI3X/XFifyLc8e/de6Zc/WK9B9qEjgjtDoVRo8iKAWJW35F/8AiPzb3XugRzFVKa77SIlhFpJuNV42AYjVf6cj/YAfn6+690rMRjqlqdPHHoMrKk0o0qED/pKA/m55/wB4t7917pc0CRCujZ6goUhSBCigRsUa1mU8kX+n5I+n+HuvdKbIwwVMSpNURpVrUL4Eiis06hQAoUfUXt9bf7z7917pEZ/EyiaanqoWheGNJEjVAkoZ7NeXT/X6/wCsffuvdBrkolpiyKupg3mJZvWukfoNvp+T/tx9ffuvdJCspzKpZ4UUypJdgRqYLYDn/C30/wBb/H37r3STkqRSJ9s6qwdJLSMxZ4xIAASF/F78f7EX9+690lngZRZR6Lrbm5Yfnj+h/wB6+v09+691yijd00Iuj6ayt7yBOVFx/T/X9+690rcfmk+0+ymp6d1S2mVv85Geb2AI/rx7917pxjxUmZUtRRE08eryVcgGiNgt/wBP1awBuBc/T+vv3Xujh/CuhXaPcu187S5yiqK+GX7lqHQ4qkhkI8sYC6gGC24/3r8e691taytSb12pQ5iOZoGmhgV4FkKvbToBcAj/AFP+vz7917ou3Y/XNNANFBTNPJ4vuKqRWYySq39lC3GlL+rn+vv3XuiN9j47JmmmpKmOalp6eExxyU4AMl7rdgvBBH1/wv7917ol+59mzVdBl2nCuppXkDFQXut1RQT9Tax0/j6+/de6rK7A2m1BWySQRHSXclWsfUSGJYj8/wC9fTk+/de6SODyP8MncyArJo0OACAw/wBb8/69+D/X37r3Tw+Vrcm4Sio563IVEixxw08Uk8zsG+kcUYJPBFgAOPz7917oQH6T7hr8cc3V7OzuOx0gDJVZCgmx8Lrb9xlWoUHSq/U3BP4Nj7917pg+xgwLNQiPyVCJpllIuRIRfm3A4va5+lvfuvdS1o5JoZKuSI6I7Koa5Rr+q9vx/X/ivv3Xuk3kqUggrpVSvNgdJJ5HHJBAH+t9f8PfuvdJatxGRoaaDJHyNSTOQJ4VOhW1aNDHnmw+p4t+L/T3Xus0O4snTxpTLWT/AGyAnSZmKjQSdQRza/15AP8AX6e/de62CP5JHxEz3dvYFX3Fvmid+s9j1EFTQieFmXMZxfVBTws1gyKAC5vaw/x5917rcPMEz0jw048VHTBYI44B43iQHSPGBxp0j6fj/eT7r3QYbrpqWaQU1JkLyPGY5pEcOygOSbxODaw4uBYH/H6+690wy0eHxuPpaajyNNUTTvd4GqFaVZL/AK5ZLcD/AGn/AGB9+691xehpcYjTeFnljQTB5Dqp4tX0RSfybg/0BPHPv3XukNkc3L6yI4KSykQc/wCUSPKNRdF/tfUgKDb/AG3v3Xug/wB04et3FTqmRqnhEQjFPT6RHNIiICdY/HHA/Nhc8+/de6BXPYqfF1sNfCxdlVVdIGKIiw+gLpjtb6XJ/J5P1Pv3XupMWYdY5ZIqWeqM0fo0qumCUkBtSng3ubXAseT7917oCc7O8nmg+8SScCR21G8kMjMAVi0gWIAsbW5+n19+690Fu4cRSwrLClf5zUopDx3E0D29Qldj6ef8fpa/Hv3Xui57n2RWStKWmZ6eI6kYTF11OpHkVl/1+fxfg+/de6LBvfrSauaWnNY1QjL9tDAAyKryeu8lyQ3BI4/wH+t7r3VffbvVOb29Kk9TjvtaepeRIrlWkmeOQgnSB+k24/249+690AEG1qeGviaaXQfMJCRe0SpYsrqfyfp/tvx7917qzXrHojrndtDt3cNdRDJK9PHJU0vlanWOSIFGEgVje+m4PHHF/fuvdWMdcbI2f1fQ/wAQ2XU4nDnKQqq6MVBNXQyKyvO7VMoc6UNgv4PFxwQPde6Gbsurp6ugxdLW9lChrnxkNXPHR4+KrD6ntF5WQ21MbqUH4sRYcD3Xuh3+InYNBt3JTbYkyYyEla0ktNUSQFRHzbQqObD8/wCI+hPv3Xuj77yws7oM6D6qYJO0sQEYQDiwKWINhYkHnjkEce690SftHfM2marmqI3+2qfEJg7mQqy6AEY3uwt9f9f6fT37r3Rach3DjaKhrEejjVxG6QTu7hB9QXeRibPcG/0AN/fuvdA3hO1a2jzkGRgrah4vOXeMu7xuj8GMstg3P0PJAsLgjj3XujT4Lu6TJeKlqdESuUkZpP1RoAVFnNmNgBcA2/PHv3Xui09tbwqK/OVSUlWTROzaVLnxI63d2AH11f72b/W5PuvdBht3P5CgkEq1NSsiM0rAIWUxGMMfDIQxIUH6Wte9wSCffuvdGT2dvuSKgpKqfMNHBJVBZBJJFJLBFpAjmenJVjq/Fhb8kG3PuvdJ/IdgVuR3LWRyRy1TxKWScuDemLaYNdiQNQtqA+n0FiLe/de6Smcz1ckdXPRSpRPGElZ0Z11TrJ6aZQnBAN+bc8/ke/de6cNrdq12PngjytVJURToS5WYel5WMYEKkFtY4P1HH9ePfuvdGZk7MxEmOxqzVC1C06AF5jEZHcgKAjG4uALEgfUf7b3XumXH9gDJ5iakepo5sXJG6QyltIp2dR4jKym9x9ACbGxuDa/v3Xum/cfamH2q8UVVMlTaCamMaM8aanWxf0kAX+o+psbcAH37r3QB57u3GTUFRHj456FwAkdRR1ZCqZFsIdak3Ug/43P+Nx7917on2++2ImpKzGY+kqslkmMhmaGInUCxEhNQosdI4+vFjwDc+/de6KHnmyueoZnxuOrVj+7bz1Er1DSR+smpkeOxHBBsLcj/AHn3Xugnmoa6mqHHgnqZInklgijilLSIi6FkBbkFgAxNh+fpa3v3Xul7Rbt3vh6WjoaatZEqYkYRRCUSDTxHEZVIb0/6kNYn+puT7r3TpJiN55qinqM9C9Ys6u9LGHZZJVUa6hCv4AFzc83/AD9ffuvdAFLXZDrTMTZXD0K1mNyIqIKyGNTcQ1ETRVENRKvqC8lXsQdNj9Tce691ad/Lu+CO5Pkzv7afdnZuIrcF1JteZa6kgq1Mcu5qmiq2roaakgZQTEJGZVkuQFH1vf37r3V1Pyi+XfXOErsZ0fRZyTDUcJRIUphD9nNHjTGstGEWeMxKqMAZXKIbEKSbg+690Eve/cPxw7E6029tmk3FsLOdgSYxMfQ1EWSxn8RpEpqdjPTpDETUJJPIYollRii6ipCkA+/de6rEwP8ALQ3X2bmqPNbmoqzI01SyxyQrVqaSyuSYYnidtSgEfUgggAEgA+/de6tn6E/kzdZyUUElZs8UFUVo54qqgnqAYa6kOumqnjqZGUyRluH5A4sDYW917pW/LP8AlLQUPXjbowG4qmoqNsUclRUwVwcsUiS8tRUyKQXJXgup1EjUSQQffuvdUj03VW39nV8kualqZzSSmU1WOhkqFZi37VOkiMSh1A6iBybkgg+/de6W1Jh6VcZl1oaQ4w5uqaT7qrA+5niMmqxaALp5P+pBsLG/v3XulFtrrzZv2sn8ax0EmSMgmhrqzw6XgpxraNDa3Lg8m5vf/WHuvdC1svvGk2ZVT4vam3GqNKBJ6hJX+3AVhGYgsYUIEHrBN/zfiw9+690k+zO++0exslV7cxDzYSKEJSRR0jyVUNbrm8cbmVbLfTYsABY3B+lz7r3RpfjB0J2FuLP42Ld+frqaljimlLLLIsLqYtcYdwRpB4/UbXFuRb37r3VkOG6vpcFMizNNrptPnnVxLTPELLF/mz6WB9RIsSOLki/v3XulWlTPi4pGjqJJgrOqSNGyUyev1SG4uNR5UnmxFxf37r3SmxGfqqd6V4vHXRuZJasoXSWmVXOmRgltRHJGq4It/sPde6XU2epqiMwVDMsdao0s7ICZWs4nZeTwDb6Cw/pa/v3XuiT949D7c3bSZKbzQR5CobXBC9ODHOhP7kiLYsfzrW5JFyosQR7r3VTG9/hlhcXkK2p3NkaTEUlTI89L42SKaLxSGQNHTynlJFKlNdyCR/r+/de6Lbntt4TAFo8XV01RHCtSEapqadWiMKlYw0XABYes8cEm3Hv3Xugey206DK437qiljnq4qdhIsBaUTzyrqjhWSPhXH9mx5ABPJPv3XugHp89ktrVUsMGPRa9A0FvVIY5y+pmlF9OoXAII/wADf8+690M+xvkHWYrcmJjqq2opoJJVlyMxKxp5YU8ZSCnNwBf6gC3PHFgPde6s26g+QW1shkK7HbkqVqjkqGjjw9THNDGtOWlKJLk4pCF030qeLgAH6kk+690Nku46DcGSkx2RkwSUlLK0Es6NE/kkjQJKaY6dCn62B4IseL+/de6c8t1ztbJ42KehSiljSFnjTwiQa9ZZFZo7aiRZjcEAkgXsPfuvdFg3d8fJIlqM09O8kFQatTSRxaUjianvF5IxywuLhk+v5P1Pv3Xuia5PrGtoUaoaknpayCKs8bQ0qokkSNqUytpBDAtx+SLH37r3SRFd2NtijkyuKFZGsV0enj1h2IJKTcgkenkEf63+t7r3Ttt/5SZWkklxudojJWVcQpKmepEgljjX9pQruPTz6rr9QeTb6+690tt7U+xuydt02DgykeKyUiiRpTMGR/NHqcA3IF2Jv/tiPwPde6r83b11uDrnKp5HfIYmnZpYK6l1Mlg/0klT9IH6QBwLc83Pv3XujQ9N951lHSzUT1TuUVBTxoiShPFGBaa49QB+uoG/5/x917o+Ow+wlqI4oqp5RFkaYVVRGUHia/1soH0I5I+n+H9fde6EqVqWalnrKCmJhlgkWepmADozMY0YKw/QAPr/ALAfj37r3RGu3NhZajrnr8VLUTlU+6XxhUFPKwDO6W+oub/7weffuvdOWwexIkx64961oK77YwzvIi+cyooVhc83JBtYfQjnj37r3S7gytTnUq6Bo0ljg1eAyxaKhp51sgEhF9BPquCLEkfX6e690CW7MLn8RVq0cc9EafRGZbrJFI4cF9BF/Tb6f7zzz7917oZth9kU0NFJjaiZzIPHHDIsrQ/vAcPb6kWNiDwTz7917oVKmsps5jDaaFDQ04eSWMqKphFZ/Tb6kkfX+n9bH37r3RkurJ6vL7KyRpZo0LRRopuHapeKNvGjG3Gk/wBPze59+690MfxtoqnA1bzVEr+RMlK6zH9ClXsii3+oP1J+nH+t7917q1bYCT5HNSSTyLUPpiKywyIRqRRqd1f1cfkfnkfW/v3XujWVtPIlPj/NIDFqg08mSJpr6dJEn0uLX/3w9+690M+35BDTKyRjUsTsVEaaWKsVKr+Bb8kf65H09+6902xCor5pYyjIvkd7sGsGZy3o5F/6fX37r3Svx2OhgiUlFc2BFyzAsvqNg/P1N/6fge/de6EfAqJREWURleAANBYXso4/P49+690tzETERa4YX1Ws3NjyTz9P9h7917pK5aglkK+IvrJ0+O55LC4Ib+nAHFrf7H37r3TfTbZqY2cPIFL6bre4Ui4IBP45v/vfv3Xun+HHxUcZdjJLKCNTmzLYi+kcccAD6/X37r3SWyzqXZbaFDHSt2HAFvofpyP99f37r3TA05/QHJAuAoIBBI4ufz/vP+Pv3XuuPFrOdLXvYaTa54Onn/ePfuvdIDsfILi9s5Kq1WMdJK3kJMZBVTq54/Hv3XutO75Z9gSZrszP1Iklkl/i1ZFC2pmUokpDEXP4Jt/gPzb6e690UvG76lpHnotAWKTy+WqZVecTEn0KLfQXtf8AH+w5917pifO1JrTKsMiLUuEExUMsgPLyBgQRfn63H+Pv3Xul5QVmOqXpoqESSyOypI00Cxp5GYDQrliCfrzYfTj37r3QhUUJo4JJppiKdf3Q6SMAoCgXsbi5/p/sOPp7917pS4+enlljyJljkhoy0hhkcl5g3pW6gf8AEXtx/j7917rPld45idaennqqqSlgJjo4tbMlNG/KrGBYKv8At/fuvdJKuo551ap81ywfyEKTdvxwbG9/959+690lollbRNBbyK1ijalswNiy3JuQORc+/de6aaibIT1xaViYhIGUEAoHR/SwFwLD/EfX+vv3XuhD21NT1U4VxGgiZk/cCksjEgWP+q+pBH05t7917oRCgiilBAaBA0cUZIKqddgfIByx+v8At7/X37r3SFybzefRIUq2jkkljUeqKFlH6Qq3P05B/A/r7917pQ0VXPkKRWKmIJEAh0lfKUHJJP8Axr37r3TJk4Urg0b2dk0PLKeY00C4FzYWFhfn63NvfuvdOu3aBap3gqYbUyoqwsqeTVIvqFrAW/p+bfT+vv3Xun+qw74mKaurInWFY0lpY4FUltTW0Skf4cj6kf7z7917phpsNiK6rV3Mk9a1RI7sY/2pCBeCKCNb/pB9Z5H+3Pv3Xugc+R/S9dR4ujza55KiD7VqmLH08bB1aT0iOoYn8ngW+n09+690UbZ2NrJaympa7HvBTwOEnkOu5LsCCpYAWH9ObfX+h9+690dbD7XxcOLglFRTLDFEV1xkAyM1hpdkvcj6cWt/h7917paYKGngZ45KmmdTHIYQWVtQFzpKrf8Aw5/P9Tz7917oRoaSneghY0qa29SuOAQxvdmIuLD/AA9+691gr8fTp9rHTMkkkjv5gqsdEjGyRpb9V78H8f6/v3XumbJYxMbKIMlTSJJMNccJQr5InQlD5GvyPqbf1t9ffuvdcqOqp6ekSIFRIjgt4l0SinH9kA/0H+FvfuvdOdRjXXGtNJR5BoAiFDOjWInJdKhI2F+CCLgWv9ePfuvdLjacsa08NXT0hiFMRHNUFSz6gQNMrgEXP4Ufj/Y+/de6MHtTOYuqjkDuvMkZIR2YhSbfSTVbm9x/h/sPfuvdO+7Ou8fuympcjTUCPUREhEaOPRIi/qLSMOOT/qv9a/v3Xui6b/6+jwlDUlqSigWWNw1KYfIzl+GDBuefpf8AP4A9+690qPh73JhPj3nMzLWYyKHFTxSzTSU9ND95EHGuVUIVSRcA/ni3+x917oz3Zf8AMT6nzOIhqcflDBA1V9i8i28sM07BI1r4VNgmoDk3sffuvdCf0r8m6/OUtAcPkac+OTyTzIpaORA1gkqrYLxbnnj6e/de6MVi/kxWZXJZbEZH7aWrxztHTrTKdTQNYlfMBb+hta/9L/j3XuqwP5le36fOYnBb2kkpJZ45V0RRSB542kGoqQLngfW555va49+690GvwP8AkBU7EXLYeVMjXxVHiCY6lheolaUEq7RD+yQLFr3/ABb8k+691cJs/upN2GpiE1Tt+ZPFpp6+RohLERY/g8/6ocXP0Ivx7r3UPt2kx+4ert1U81a8tRHjKt5o6ghPMfCzELf9QYXItwBb37r3WjdsbNUuyPmdJXwMtJT0PYEjtdo2VYv4l64g5te4a4N7c/m3v3Xut5vau+9jTYDbMz5KKCfL4qleNxWRxBZHpleNJrtYAk8H/X/pf37r3TlR7lxVZubMYCpraKpFFS0s1KyzIXmUAl3LKblT9ASebe/de67yOcwu2Ya/xLmEesBqVTGLI6wEKV8ifqAC/UEm1+TyPfuvdJzZfbEM+Slw1XmJ6uKlIenkzE8OtwW1mJZIGtcXsFIJvew/Pv3Xup3ZG8+v8zRT0lXlWp85ShzQnHALK04a7Unk0lJFdQAytcWNuDb37r3QK7h35X7gw9MgzVdjZ6On+3qKSqJiesiiW6w1jxsApk4AKc2txa3v3XumHZ+896ZXbVZSz5Ktx1fjxKkGPllWeZqVWLQzQSJZpET6gmx/BHAJ917qiv5HT9obr7u3FXVmSyddg8PT1RmaaR0eIxxHSgjZSASW9JW39PwffuvdUWb/ANxVUu48/SeqWF8jVKGZY9TlJuJBM1ub8EfXj8c+/de6QstTUsqGaULqQF0BRiFT8PoZrDn+o/Pv3XuuJlRmIbQ0Y/Qyk2IIHqYqf6+/de64NIeAxAWPU6i/H14J59+6905YyovWQNG5SQsbgBSoJAF9JH+Hv3XujAdc1c2Pr2mVpIqia3jmgVzZiwLeZFBsLcAqRb+n19+690dDA/Iyv2Wkwqo6epkoqGVaQ0sshEs5jsDUazZDfk3Fr2/xv7r3RGew96tvDKVmY+38VTV1LVLgsJFDvIZGRWW1+SbW/wAPfuvdA9kaieWYSKGLyLdAP9Qo+nN7fm3+J9+691mw5pTW0z5WmlECO4lNNZXbWDpYLKbccX5Jt9Px7917p3xqyxZQ+OIGMySKgZWP7Wq6M9jYGxseT7917rrL1c0MiLFEsbLMUkljuWH5/SxP5/3oe/de6T2QBmUrqYp9WJvfUwtcg/n6e/de6GDrDa/3FbQB4JKhGmgLhQw8cesDWB9Da5J4vaw49+691sJ/DHp+pyVbQ5eOjCUOL8iRVfhASUNCGfSi24ICj8kG/PIt7r3V1O3MpV4wUkQjlEsCRhZ5B4YUEcQMZR2/2xBBNvfuvdD1s7Mru05iCpmgNZRYaqyHmXWDrpI2fxpoYC59PqKkm5F+AB7r3RXewO34NuUdRWNUROsIlepSUJpkkhLLo+oYkAahZgORwTwfde617vll8sMx2HujL7ewmSroKMTRUj+SQnXpYjRaPi3IJ/4pcn3XuitT5isoEx1HCk7TRjVWySEePzycXiL/AFBFjySb8/n37r3QSdoUsm6o8mYqZ53jiu6qpKIRHfXcGw5Fv95/BPv3XuiSPh5IauWmmaQMjSBF/SNS2LNY3/H9Tf8AHv3XulZS4QPikrArIwMsMkwJJZ2FokK/Xi173A59+691HpaWtp6mGal1eeT9kK3JlEYuWN+OL8WtcWuOCT7r3QybT25la8x1YilkLuEkUoLsGFvUqAXF24At/UE+/de6tC+OPWG4FSDKy4eprKShiQ+KMO5lSQKR4xJcDT/iL/Xn37r3Vw21qSXHUOMWOCalgWKBRTyaEe7IDIXW1xYkjgD6e/de6GKgkSUiOaCIJIQGkUFypa2lYiTdXIH1+n9Rbj37r3T7S4/JSaqiih8lLHMFjkaRElIuWK6I/wAAWNwAL/X37r3TLueizE6SCMKtRLGrmYxn1oihnik/BIDcEADn68+/de6AzdVDURMVajR3KBQ8iuWDOLyESX4+gIF7ccDk+/de6QWLqlpcu2QmZ5ahkpUZbmWQrG3jsF5sEUWIFrDn83PuvdHQ6/3jiKmijp2tTzFwrsFDSP4jdS6MOQR+Aw4/rbn3Xuhwqc3RQ0aGBYUikVbsJPP4wDpdmY/QmxIBJH05/Pv3Xuk9U1mMmiml1pVpp/bXQp1Mw9TlhYaRcgj8/n6D37r3QB73jxtQk6RRxGZklEpQRGIf2hpHPF73Xm349+690RndmKqo8k9bTRRGKBjH5kaGmmLsCQyLIV1fm3JP+Hv3Xuk7h9357EV0ccjSLFIVGp2tMzK1rtzYfjkjkWtxb37r3Q5Yrto0lPFJFWyVNQiEy08j3lkRGIdor8EXOkr+fr/T37r3QZ7q7hyOTnIo4ZIYEdQ8bA6n5LIFZSALi1hbj6fX37r3STr+wZEoFbxLJPJd1jKnyRsbsVl4At9Tcf7f37r3QQVu9pa+ocPFIEL3ceG6SODwqgcn6DnV/h7917pJbrqqfK0vppizmRCY7aigBBYaPwCPqOf949+691G2/tOjNGtVLRBppZy6IFKMoBuCE5/B/wBvx7917oQRWPi6NkpI2jVQrBUBjsV9LFrmxH9LD/Ye/de6GjrTsSnoanDxU2OkeucslbJNLJactJaNxGG4t9B9B/sffuvdHj23JNk6VK2qqnV2cTaDG2uNFHEa8f4cD8/1v7917qDvLJmFfIamWoRAHsykBOCqpGF+t/z/AE44Hv3XuikblydJVzyirpppWnZ1p47MqamayGRhxa/5P4FuBx7917qmf5edoTzbgm2ZQQyI0EstPUFWBDuPTpTQTyf8fp9TcD37r3QRdVY+sWSCnrqWWnkMcTnWioLPcppdvr/sLWJ/1vfuvdWQ7CxJho4DUReNZlANpFZSqALqkVeAB/sef8Rx7r3QnUNHJHVRgozRKQFYqujRe4KN/vXP+sPfuvdCjisLQS1tC04mWneZWVGLF0lBDAhF+l+ebj6X9+691bH0hjcXQ7TiqabyRtIpTRM5cFwpD2k+pHJ4vf37r3UvKU2HeXI01czPBKszK0yyLHC7fVVdTckn6c/4G5NvfuvdFlramhwG8qOpoZjFTTSCORkZtca6gLAMfUWHN/fuvdHMzWOo8ntCnoKVfu556GGpR5HVgHlXWyEL9LEfnm/v3XuiR74xuY/yvF1KPGQsqROASi+nSRf6EfS1uR7917ove1d71PX+4oqCtd0ilcpDKrFmRywNvExNl/q31ufr9R7917o8eI3zQ+PGzVmSx7+emSreTS5aJ2YEU0iqfqQLkX5/P49+690sJ+xcblKpKkS0MavalaSBUhj1pYIwiFrXuefqf6+/de6UlPkRUwyVkNZFVRqq+SNnVtKiwKhRYkm/H+t/r+/de6bMusAp5CZVXzrqiEeoAA2I1sw4N7fT6259+690FNY9HLUBZh++zKoNLGTGzKpGpivAvxf/AFuLW5917oO9+U1FRw0sjhvMBeOp+qoSrBVm1fUE8X+o4/rb37r3WDaWYp41NP4xGzQQF5Ws6XteSF1PIN7H6WIt7917o0+zqehyVMZY66KBkRirWYpK4QF4VS3B4H04/wBjb37r3Sc3TgVysVVPGaaQRh4jEVL2a2nUGUEAjm44/H9L+/de61y/5kfQEVNkZ92YbGpU1KmR64UsTBliVRIZmCcXNv8AbH+nv3XuqVQ8AAilgIcvrCDUjhNNwCBcfU/8UP19+6908Y/HRVRjTkvMRHGL6Rrv6BJpP+P+x5vb37r3Q1bU2nMJDEhp0nWI6jIyxBfSSxjk51Wt9L/n68c+690mZ6irwtfWRjXVU8xeLQZA60939RjH+FiQbD8/6/v3Xuluc4jYqlokmkenlV9Su8pby2Xlrf6/HP8AX37r3SExtSVz71ZWWoo4CYXYuyqkh4R5CB/Y/FxYc/4+/de6EfJ0VPUUjVqZKJQ0ZLwvIBIxA1INJ/L3On/WN+ffuvdJCixEFTWJSVUkscblZRVqAZo1cMVUJ9GJI/wt/vfuvdDds6hpcRQxZCaojFbPVCGlpxIJKhPWVEksV/SCv0P49+690Lm58ZS5SiovFPEZhT6mqUJ1MI1DvFYi4sTY8nk2A4Pv3XugjTJV22a85PERyO9KxVDIoILsAJJP6kr9QPfuvddZqLI5qmbIStVaq6X7mYuCNM/DSEAG9ufp9P8Abm3uvdKDa9JGZKKjr6lFincGNhKEYPHYMJALk8EW/P1/1/fuvdG72LsuNK2llp8gDDIYZVldmkjA1cllB+tvoT9eP6X9+691cB8fa2ClNNRxVyyrE0MKzPEEcjSdbaLH6X4HP9P9b3XurdeuczIMXSmGoVowksdiV9ekLZlX+t73I9+690t98M1btmZmVVd0SWzxpKU8QJLuG9Nz+Pz9ePfuvdFCrqza1XiXjXH1M9fS1zs9TShhG1yfIWXi39LLYfWx9+690josRR1UqHHyQ4yoZHjSeJogityUjqNd2ZlXj6fX/G9vde6Qu7uqcFuuiibJCakq8fOxpq5Y30/codQnjVCoOo35v/h/r+690UDcB3Xgq7KUNPga+qqqeSWkNRDMIY6ujdQiVaItzc25NiSQPqbH37r3WHpPs+g2juAR7ioqiCtjyDQA5ceOOGOa4SOWaUAC5A+tr3Hv3XujWbrr4t2YkV1C8NHUzVJRayiniajlp2cBLLEbWa9g3H1Fube/de6DOPDZmOiqcBkaqtocUFd6yqM8SwNBI3rVhMwub/T+v9T7917pf9V0vXexayhrXzS09RXyvQ42jqcnC1FNUyFvC9TFGSFZmsQTcL+Pr7917pf9hVkeZqTFkMxiIanwOooKhI6ulyim0ZjgJHD6eFAPItb8j37r3QdTdbVv3mNy+XwNVTbFjjjqpykIkp6XxH9uaT1ALYjnUQbfQcc+6906n5EfHzam4YNm4Zcm1dmqlaWsr6Wjklo9dhFLHdrqSTxYHn6A+/de6MHSdbbcgrWz+0aiGNcr4q6V4+aeXUhUidBwjcnURex+g9+690WjvLdnZMS5rGdcJJLV44CKT+HYOTMVssmm5aPxlRf/AFK3Nxzwbe/de6r3+/8Alpr1fwjsHX/HP4hb+5Vfb7rweHRbV9fHz4/6829+691//9Wv+bpHrHDYdspJJNV10cgajDRMKiOodfUkvpHpvzYf6w5Pv3XukQ+xMVk6WWjgq8kkDSEpB9vItKNY0SFLj8H+n5/qOffuvdMeX+OGGrMPKlTjMjJQkoGr5ImQBla4stub3/437917oLM98Xeu8VGtVmcfP9iFE6OZBGDq51Kjcj+nHv3Xuman6H60SnY48xCgl9LLLKoaOwuBdzc888/4c/j37r3Qedg4vYvWG2Jq/E1bVu4aiKogo6eBi8UMa3u0ig2JA5v/ALb37r3QBfGijd95V+eVoZa6tjnLO48cUSzOyugbn18kD/Dj8e/de6OzDUZGlyXgbMsfuIyI4OZI1GrlAW4tYAD/ABsObe/de6Su7M7S1tXVYaheWnZUh0y1JZTUOVBnDE2vckkfi3HHv3XugcqgyT6qtY43oahXNhq8qhjcG/4BJ+gv/r/Q+690kcrjvNXNmHYTGbV4kY6SWudCWNiFtwosL/UXv7917pNfdZmOqhrqeGSKFCytExZRDMh0rq0/2TwPfuvdOAwlTWh8pWyURonp2eSGOSFkiq2dv23Yepbgi4J/qbe/de6Brdkxhn8q/wDAYq8UbEnhv6KpHA4I/wBb+v19+690gaGOSWeardoHfRoKhgHIAsoYg/Ww/wBsPr+ffuvdLyk11DUjTU0kVOUKouosJSnpL6R/UH8/639R7917pXPRU9RNBHBTzsY9DO3IkUH13XTf/iP639+6909RqpyehCzGODyRyzn1I6DkX/rx9Bf+lhwPfuvdY8nFOy11dVKk9XLHFqTUCJIrXVi5FxwLAHj+nv3XugbyMcUFS09RTIdcrloZipAHNiE+v+P+x9+690iq2BZmV0EdmWfXEzFdARSylOPyBb/fX9+690HVao1jVGgUkG3BUWN15P8AT/kfv3Xum+2tP0IeeSLBhz9bjj/b+/de6zoiEtGg0MqBtbH6k83X6c82/H4/Pv3XupWMxTZKrp6WGIk1M8cWtBZQWazyMT9APyT+Le/de6eNy54YuSTA411jp8eGgMqArJJISBUAW/xuAeDYDnnn3Xujl/y6KDHVPdMeXyWqrpKCmlldNQaRWmGiR21EkkcgWBsPqPfuvdbJuz9z4GKlrYIasLTU1VaipqyYq8kAFwQvHIYkDgcf7b37r3Sf7U7Pp6LFCaCJZI0ikgmRJELBHYkorqbkcj/E+/de6r73r2DW7gNRBicbMHskFNGYJJVMrXLoeDe9zz+BYC/Pv3Xuk7tz4v8AefaMVRFtnZmfq/vYy61AilggV5X/AEprIFgfp/gOeffuvdDRtD+Rr3fv1KWbd8qYGmnfyyGbTJJpYlSrqPof8T9fr7917oxe2v8AhOdsN6gVm69656qhZ1lajoIkiWy2Rl1vyRfkk3+vv3XujndMfySeoOnc5Tbh2xtupyeVp4vHDX55YqzRIeTLGkl1B+g+l/8AWH1917oeu1vgQ2awEmNztIs2Mkj0z45YY1UlAdDB0X0xkcWBFzx7917qr3fX8qbp6aasrG26aVyS7GmDoAQSWZtN+SLAf4D37r3RKu1P5eXXuDp/4ViqjLUktakqwSAq0UUkRLqhWQi1wf68/wCvc+/de6IXu3+X72IlPU123aulyUEbsIKVxKtQ4Bt+lRbVx/iPfuvdFsi6X3/gsbu7AbuwOSpoqOiq6vHSsrmIVVH63iFweGW1vyf9f6+690GXTXQ29u8Oxdr9fbQw+SrcjuPKUuOSVKSZoaZZ5RDNPMwWyhRdnJsCB7917r6G/wANvjrt34x9G7J6dxJ/e29jteayKhEfJ5qsp1krJiw5OmQsq2J4sffuvdGbydVDFTEQI8BZWM0wZTBEq/lmFiTbm1/yePfuvdFeyE8VRlKmugqkFNA7xosr+LWyWdpYvybm45J/4g+6902Gqgqa5pI6AHwBJIpl0eMkcurWFj+fx/vXv3Xus25dyxtjIKSkl/3KRM006CUGOGjcav8AKFH6rA8Ac/T37r3QN1O9wKuNY6N8hXQho45dKrDTm11mKyHg8nT/AIe/de6x1OSymebS87KSU0FL3ZyoDLMy8mMAG5uCPp/gPde6S+acw08sMsf3UykqiRsAFlA0rOL82uPofr9f8PfuvdBDubdE2GpqU4+CX7qKdRVPToZUXixMrMdPB+tgQPoLX9+690DGZ3Bi6uZa6WpWlfWQIqImSbyhrzHSFGot/UkgH8e/de6SmUpafKSV5pXrKVMh4XjkyfijkWyhJZGBY2FxeygGxH59+690F9Zi8lNVGjFXJJTU7SrrSQL5o0J/dAe91tccXFv8effuvdF23dmXpWylRIYljp3+3pCrFV0xgElYxyPVfn635+lvfuvdFp39XQbnxMC1bvLLG8sao6mQG68GMMNYFrXN/rcX9+690TitwCYLc6yV2NSvpGicqhmZYG/tqs+k3BBuByD9PfuvdHI+Le84Is3WYyaajFJVBl/hj1AVY11elY2c3IH59QPv3XurVumayhpc2aXOYoV9BXVQQR1VIJKCmp29MckTc2BPpbm97n68+/de6N9ncV1rFFTis2bjysssMNHPHEqoDB6iAL6gqg6l/J+p/Hv3XukxV7X2dt3LxZ3bsEdHkqV0qIikskVI8OlZH0yOSpa1+Oebj8n37r3RxF7IfcWwKSnUPSyyx+GsnRFbzRG9iOSRf8WPP+t9Pde6ra7fORx9VVyTS1YxiCRYx+liWlYvKiAgXP0v9f8Abkn3XuiF7olytX5I4hkpKSoc+HzRvHFGosQyuy2b6XJBt/iT7917pvwG5IaCeCjd0E0Uir4XOocG2oG5+v1P1/qPfuvdGOpf4hl6elyKNFGfTA0cY0koWJV2Cn/G4/3w9+691F3Tg8xW0YSOjNVVxoJZXhiuUjQkgSlbCwWxJ+v0v9PfuvdIPAZcJUGCsjgEsQ8DyxhkJ0HQqhCbfpFjYDn6/wBPfuvdCpT7crJoPv6KObxx6ZJHZn9Su3CqQQW4+n0IPIFx7917pU0eKqKaOrq0HmlSmcCQgmSVmF1jup9RHP1ub3v7917opPZm+a/b1SIZIXTXdZKVpNIYs/pZkN7G5vcc3P8ArD37r3Sv6wwddvVYq6cOah2pzFHGy/tmQFQHAFgfSCDYnn/Y+/de6Nfnupc7X7NhSgC0Nen+UEmRryaIywZOSOCbG31N7j37r3QTbE6n7Lgq5o6mYR0dSXaqka+iFIwSoJP+q4JP1HNj+PfuvdOFb8ct25epqDW5VXjqpxJTTNUvJCgKgSRhSSb202H45+lufde6dqT4lbUoqAR5fP5Nqwu7VFNSFyshVNSgRk8G7fUEHg882HuvdKzD9D7BwtBU0eMpJauuhilaGarjMhnlKkSQSM5Okte4C2tcH/H37r3SAzfStRFqWgwcMFGaeKeSCKi0ASBrMhkQEHkE/wCP0P8Ah7r3QPbr6PyjUpfH7fpWkkaRppjSaXjRowwYuguAGvYDjgCxtb37r3RYt6dP1OOSKpSgnXKRUxZ6d4vA08SkhpCBcKOLjjkWtY3v7r3QFQbqlwdVPjs6tQ9EYJ1WaF7VNLNECyoBYaeb8fUi1zexPuvdCP8AFHYW2e3+wDiMzTtkMXTTzZqvoJWlLvQ05GpphCv6GIOvQRcXsCQbe691tC/HDeku3+oN9ZdMKmP2bsSkqcfQ42lxzU1JR09BTy1ENPijdnkEtOVkLlfq3JPBPuvdaS/yW7rzXZXce/twYurr8djspuHKikjmr5pKhKQzhaZXY2P6EX0WAH0IsPfuvdBx1muUbccdYuYqsVU4yH7uPIMaqaLVTuGghmjiV9aSSaQwIKlgusFbj37r3W1B/Ks/md9fbg7Fg6B7R/hFXmqhaJKfM/cU4pa+tijShjihq6tB55I41jRk5KhRYEWI917rb3xtTgMdQU8lPpjgaD9l0iIDRykuANPAXUSQv0H0/Hv3XukZvOu27n8bVYesZKhMjTTUNRBMpeKWnq1EEylGNrFLrb+lgPoB7917rQJ/mtbV7Y+IfyPrcVtfINjNl5KvqNw7TmWGUvk6aqq2njoasVkzwyx07tJGnoUhFAJNgffuvdFg6p+b38ayFBQdp0/2SpMgkzeLpmgoZAW1LJWUjltIVbAeIjixIBJ9+691aDtrdW1uxKRX2RuLb2ZpljiqEiTJUqVbSEaWpoaSYq6k88ck3vbm5917oZtu9X5WF6TLZ043E0k4bXSU6xiQxPJ+2rK3GpgFDN9frbgm/uvdGS6+2P1vR5qGppsSaivqXIvUxh6anmawlK6iWtxfm4H4/AHuvdWAbL6/3FPEZ8RBSR451gjjSnDxyHWCtmmve3HIDW/2N/fuvdGZwXWtfS4R1nWmDzU4aqikddRUkkEqxIsP1A/UXvwffuvdMMmI2vhhU1e4qyjpqClULUo8yyM8qNdndZuB6fxf6cmx49+690F2+vkL8Zet8ecjk924ekkdXPhWaN2eIrYIYqc67kD8+/de6qb+R/8ANV+P+2xr23lMhko6RpKcY/G1EKmQugZXnlX1BfwApBA4PNz7917qtLsL+cxVy4Okxey9sRUstLXNUQVc0rVEgu91jZ5NRBPFze/0ufp7917quTur54909xTw5Gry02Plj81OyUbyqBEzsYQrG2rSfqT9DxcAEH3XuixYjf26sxX5KpzO88ktWlI7wRVM8vjr6pro9O4JNmYgW08kfkC/v3Xurqvjfslt99I4fKVEsuJyNRSCBta+OSZ4GaVq7yJZvwVBvyAPqOffuvdJHfXW2Mxf3NBNjGkydQ0si19IjSt4y2tah5mJJJW1/qb3vb37r3QC1XUfkgrZ2p54gscTU9Z5NMpkltEkkAY6v1DSwJsDc/09+690iKHBb3xMjw0tRUPUxTyrHI8kyg+AeNULEAkLoACsSLi4Fzf37r3Q7dbdmbwxFcqZ3KVkvilWaShjeSSJgQFlqSBw7f0v9BYDge/de6tr6Y7fxO5NvSVCzmOkjMdJL5RZo4gDDLKkbWswIuSvI+vNz7917owuFzlNkHqaKd4ZhDQmGBpQ0yEGFRHKpvcFhdvSQLmx44PuvdNFd11tzKKkdXNS0oeQsnlaIyuWiDsyItw62stnva3PNz7917oN851NtXE0mWradKTKST0s5jpzbRFLp9FgCEZzwyxkWItz+PfuvdEEzPSGJ3IGFRijBkpauXxrTIsTpHNwxdxcXI9RFgRyL3F/fuvdBJvf4l7vwc9FLhNwg03iU08cjhDHIhEhEmlifTyPrcix/Pv3XugX3Vt/szZiU0OXoY89jJJ2FUseqri8CsXkKrYmxufrbm9jYe/de6SNHhoaZazcO2r0kUiPLNjZAxngd7loY4lNxbn+v+Fvz7r3Qzdd91VAp4IJ4IRNSA0jBnDFY43PDLIODwL8XJuCePfuvdHi687Eg3CXpq5qWJKmGksGlCxGniW8mjR/bvb0/Q25Hv3XuhJ3Dt7F10cVDGI6xKhWdJowZH0SKZGGh76bMSCfx+OLW917oiHZew6nbOdosnTeWGmiq5WeWM2iCeTkSiPk8D883/1vfuvdKTbu8Gy7N4p4RNFGP2UkVDKUAV3BTngDkfg2I/J9+690sZp4c/j6iklUJWwFZKV5mXTo8YLtIDfkX0i4N/rc/X37r3QNZHb7DLUTUgY1clTEk7rqSNYkAUyhUsDYfXj/AIn37r3Qg1u5qLbU/wDBKauLyVcUYmjmHidXkhAursb2I5NuD+ffuvdWh/H2gxlP1nDNEiTyNE8kiRctrcM7zkDgWZjbj+n5+vuvdDz0tj3Wrm8qoZElnqkVtL6fO5IJN7ElQDY/Q/09+690fPpOpd9xPDJGgCyaRrJIsfUf625PHPH4Pv3Xuj6V9IJKakd0TQrw6Codl9HF+OL3H5+vP5+vuvdL7BwaaEtKwBVmL6bhmCgk6bHj/G31JuffuvdeevhxkhZQGMkeoAkan1v6vIw+nJsLfWw9+690qsfOKuMTJJqVwo0Mt2Vx6Rf/AA44/wCJ/PuvdLugglRFlVgrcB1C2PAIuPwPz/vh7917pYU80booOqxsAS1iCG9TFT/X/be/de6kCNW4Or1Ei6qD6R9efwObkjn+nv3XuuEg0vqU6iLDngqlrAEfT6fn8/W3v3Xum6qqYIle7jhdaBDclh/Z4P1v9P8AD/XPv3XukLXyGpcsy6RfU1yeLiyjn8/8aA9+690m52EDIsaGR21Ar9Qo/wBUW/x/wPv3Xuuo3AKiUhTyCAbkf1t/Q+/de6Lh8rNzjbPU+4slZRHHQVV2OkaB4iun1G5P+93IHPI917rTL7UmfObjyORjrQDNVVUyLIbMXkkMgIU/S5twOP8AiPde6DzAbMrcsKnUEM9PqleRj43dStyqm30N/wDkXPv3XulrR7RFaVpPs05heIspJHmtpSw+nH1U/jn6k8e691nh2vU42pRVuKwahIEQaQEcOC0ZNgb83+p/Pv3Xun6taqKrQVCN4pbyOI2CyOyLZgwfgD6WA/2Hv3XupGNScQSfbgyOX0FBGxCjgJqZhzpH+P1/Hv3XusdNHOK8NWM7GnjkbTJcJ5Pqq3JFyALW/wBh9Pp7r3T9ka5I6BQ7OhkQmJ0jJu7Ak3IH0vYC/wDvNvfuvdM+NpBkSSt4kjRIixt65PqNK/W5/wAPfuvdTZMOqtJGih9H9oc35sSxP+8e/de64YPEy0tSv7byqZCnNhpW99QA/HP1t9Ob+/de6EcUx+yaOeSGnpYKjXqkIUyCRyqozA3AFha//E+/de6SzxKKkwII2iRmLSA+hiTfUXXn+g5/3j37r3Utpp6efx6YRSzRr4kRtKagLekn+p+v+x9+6908Hb3gjhSrjjSoro9aJH+gpIxPr/xsSTf37r3S0pMThsFAsZqH8yCFisVmTRMwLqTzzfj/AFv9v7917p2r6Gh3AsMEVdDReCNZGpJ5NUdZIPUscRjNyxHJBIA5H59+690FtLSVSbkd6eYRtRsytDTuoaCO+l5o1W97D6gkn8gW+vuvdFK7/wC28/kd3/3d27VzrDhkEM8si+eKRozqZkha6kH8fSxtx7917qDgdzbdhXHplIJFmmjQVlU1NIvklblmMgGmwJP4Ate3v3Xuhk25NHQTOZGarxOQfVD5ABCE/sMAtr3+v+8W/r7r3QuYfAYJ6etzFZJ4VjglaAxyKgWVCDFGY76nDk24Xjg3t7917pUQVtLXUkdPDLHBFHMiOAzGUAgadVuf62+nv3XunzDYeppcr5UjaeCN2eleeNnVHa12VPrY/X/C178+/de6Zd45CauroqarpZZaiAeCFkWRmdy1lWO6AhT/ALx/tvfuvdJabE1MVcoyVNLSgQgSoiOoRyBoXyKeP8Qfr/hb37r3T3SVORqKpUlq6hoFiNPHPLO05hg+hg0MeRb6AgkX4Pv3XuoI3HUbeqZMd56p8bWT63pYgQLo3MjC91YD6XJsL3HHv3Xuhaw1XSyTw5LGykwNFHLNAkwYq8bceRh9CbXsBwfz7917oy/XW+pZVmp6umhqIFfTFT6mDadVm1EMLhf8LW9+690gvlDt7Its2q3LgoZqd6VPPpisCacAFwoYkn8W9+690STY0Wc7R21lqCCjOOy1DHKBVNJHBLWhPQ5iY3IAA5BJB+nHv3XuqxO59ldibI3NW1OJR8/hpqhos3S0Lz+eBzJr0zQLxe44YKb/AI/x917oUvjz8uqzrPcKY+ozGSjxwkollpa7zoYoEf8AegkViTZLG9xe35Pv3XurEtwfP3bNDnaZNsmCD+ILAYsmkvkiqWK6qmKrcC4XUQFv+b/4+/de6LX3n8xc52TtuXbkazK0NczCpRBN4zrshQk3KWAP0B+t/wDH3Xuln8Ve+26iy65XOYs12MydHerrJqQOVkA9MmpTdNXN+Tb/AHr3XurC8t8s9vZSgOc2nQ5LFVx0Q08s0EclHKCAVVHAubsf6f4/63uvdARvn5QdxSQZSiyuHylbTz0Nannp5vCskUlKyh11/QFT9ObEW/Hv3Xutaf8AiMuT7oyORlieOrqNyVEwV2LSQSLWElZSPpbgk/n8D37r3V/O3/khVw9fYbAVE0Uma27jIZok11TSVsIRUCz/AO62FxwLgnj6W5917rL8dfn7FTdsNtzetHHWZavgkoqVaWeWjdSsoRaGrjnjBRlW2g6WDcnUbED3XuricL8s9jJjxDlaqbbeQpKYvLTTmCVK6juAwhmaxIIJU/XkH/X9+690GHf3aMmd2rhcxslMZDiavyK9bjqCAVkzuNQnMkJLFfSBKTYAD/EW917ojLdjbx3PEtTU7poIsHE5P3K1bx1EdTTPoIZDYjUeBZv9a/I9+690avZW6sNXbdoTmcpWZapW6rSpAkwSTQpjctFZzfnUxa6/1P19+6913jd6YfF5ugkrKmtWgyUtRFShKnXPDKPQ6IT6irCwPkcAW4P9fde6Jz/ML7QwvVexaur29S0lLkd0AwmolWEV8muMDVK6XB4vZlNj+Rf37r3Wrll6xclmHrahvLHLXyVNSjhTYySmSRpFtbkn08G54FvfuvdTc3V4WsMS0elamGRw8yU6USSUrRqUp3pgOZA1yXubggfj37r3SVEbxBiYHEbuXUqeFBAHII/w5/3j37r3XOxlkIL2URAelGY8E/Wx5Pv3XunXFUcstTC8PmYK4LEwsqqotyXN1uTx/r/1Hv3XujMbYposGkctfLUxyVEPki8bsGiVv7MoXg8g/wBOCOffuvdJnduXSfStHXGUNcSaEZXlDMQyMDe4AAP9L3449+690EwhrHlJ/djZtbFJLiE6iBwlgR/sDb+nv3XuoTRVUVpNLKVQ3L8hXLG5jB+n9Re/P9fp7917rni8rJSzB3jpaxBHJGY6yMPEHceqW5PLDgrwLf4/j3Xults6aCeumpcrURw0rp5I5Arq8bsdMcYNmAU2IBC2vfgfU+69065GhhE7hYYyyyFWBGtwB9HkC25tY8X4/wAeB7r3Ualw8dTqWSkZ5JJF8Z9PMLcIy2FrXDDm5v8An37r3R9/jJ1dkdz19JEtJAjQPTrCBHZQGddWs/1Kgf4D37r3W0L8euuKXZu08fTClWOrkpFd4YCjh5GGp7qAg5JPGq/9fx7917obsvHCzIIaY00oQoWcSmLXGlyug+kG1vpf/XP4917oOoN/tsmsylafuXjqsc0LJROkWp/u1qEhllkDDSxgCMoAJRmAIJBHuvdUmfLT5C19NUy7YxkkxrJnmDwipu0AqJHTWqIQTYLwT+bi3Fz7r3VfG3Nutlcg2YyLSVYEz1Do0eqSScJ5GaS/LHgCwYf09+690qctTU32/mqSkS1mgwwzIyuoVdV+T6eQRpufpe/Pv3XugczSyRYWvqKStUJK0qTJCdJ8KnSFH+uQRf6H6W45917onuaijqMnUsHak8cinU2okseSdRB/Gnj/AG1h7917qfj6ioSKSCOqBp5URZIViszNxoaIvc34/px9fzx7r3TpiKcz1qGmDLKiteEFtSMDYXeS/J/NgPrYWt7917o6vWe0K2pejNxEZzHIgsylShDMACtiTf8Ax9+691eF0T19lsHt2nyC0lQZKilpaidV8mmRQtooyhNgxA4HH5vYe/de6ME8+cMiNJQEGnDMyldan6WUKPwBYX/1/wDYe690sKKvqywaKnFO+mKRw8IYSBkCOhVgf9Te45/wH09+690LG1K2pClHghd2b6KqxgJp4hsfyo51AX/23v3XulnXUwq6J0hp0WaIIEYHyCIEku/Nif6c3NweQOPfuvdBXvjE0VLjnpfskrKioVZVrb6WRipQ+Qn8X44A455/PuvdE83HjMliJ2eLHvPBJL5YjDKFJjK6S5KjVyRYrcc/4H37r3U3E7ozGOlpZI6GaZqdfVC50+RUF418BAHFzyTcjgn6D37r3Q9Yje9XULQPko6kwmSNq6CmVAixMLCKJQGA/wB45B/p7917p7TJFpa37UzRQTsxgjdHaVIytliYCyg2tc2+v0sPp7r3SNyFbIZWhllu97rGihhqH9iT/ajz/sLcfk+690HW7drYLNR0tGkH3Tuwnn8yIPt6i5JMY4GqwFjpuL/4e/de6DDN7TTHuTLTaVljEalxqZxGSWkJIPP4Hv3Xug4ytCv3MUdNDJK8Ui60jQIODrjk1gah9eQBzzf37r3WeWTxyPNk8PFMZHRqeJY9Ls6LpLxhCDqBsSSOf6W9+690lcnh66ohavlpXVZLRU7op8ZJBKxBWvY/1N/rf6H37r3Sdodm5nMSM0UEKUyR+RdKlpyrGzAhbfUj/XvexHv3Xuo67OqlEsUmNk1o7orOhLlSdPkFv8f6/Q/4X9+690LO3+vcrT0sZWiF/EGYykmwYaT4gfzb/bH/AGHv3XuktvHaMtIyaoJftmF3CWZ/IzcyAf1FrgDj+vv3Xulz1btDFx1q19WUaKBEYGQGNl0i4IP9QeD/AI2J9+690dDbG78Xo+0SYU8quY44xoMbKo0+S/1sQB9T/Qj37r3SX39nqOFREqKyzOwkX0FkduFkA+n+Jvf8c+/de6r2+TO/DsvZeVyEFasVf9rK1KyELOHIOiMlbAAfjj8fg+/de616TnspvTe01fkamSZqyvY1EgLSSm8nqfm3P5v/ALD37r3R2+tMRJRVuirkneC6fbSVCEyMqgOACeRYfXn/AB/NvfuvdH62csUUFGnl8rSaNAJGkI5tyTwP9b37r3Rg8O2NRYaWogiqHLF0VS2iNwt7hze44P14H+8e/de6ETF0eAqczjY8jJVUUDGOVnoSWYvfVCtvow40/Xn62/Hv3XurKNi12MxGy4IZomhpliA8kaBZHZxdGdf8BySPz7917pK57cOPQ66uSRKIsUjMnrDLp5Yn8D+h9+690TDt3MUuSlKYWpEFR5L0vjbxyqY2urkn8N+Df6/QH37r3Q4fHjeudzFEdv5esmeogiZEaYnyFUBAIc8/gf4H37r3Qmdj7cyZofuS6mEqT6ks3kC30lrX54v+f6H37r3VeXYOP+2qDVSQR+enkkYSKpldtLBzqe9xYngX/H+Hv3Xuhx6Y3JhN44+LEVdNC2QRTomUAXlRPQBI4/VwSB/W/wDsPde6ELfew8pg1hkjgaBaqOKeB28gX6XErKvIYH+p/wCKe/de6RSbm3Pg6Vo1MrRxhJHlbgyEMR6VH4H5v/t/fuvdLOi7LllFG1ZI3gJUKJQSouln8iDj8Aj829+6907V26MbPHHLAEjqVcytKkqqpWQFgrRn/C1rcfm30t7r3Saz1ZHmtu1XjmiklaNtMRALRMt+Htwb3uL/AJ9+690Cu389W0WRaA05jFSUiLMhWzQx2dirGxvwAR+PfuvdG62XnjQYgSVFRTzM/CRxlVVDIt+dPPF+T9eB/sfde6GbYmNfM0E7yxrJ9885W/ELR/VDr+oNrk3FybfS1z7r3RSfkx0fis3iq8yUrNT1kVRDMZE1RpDIngUvwSt7/gm5HH+HuvdaiPe/VWR657HzWDSnKUzV1S9EQGAamDlkETSEA8j/AFuf9a/uvddbJ2pHPNSff08n6oWlZiik6hqVlA/pyT/vNiffuvdGCyO2KBKaGbFRyM2mRSyMyjVFH+tmPNrfi3+39+690Vrd7yYqpqIreWZVBaxBVGcFybj6/W5JuT+SPqfde6S9LuaqekWBpnaSNLqNIFnb6WB/2P0sL/09+691Gwlfkoq6eWllYqwHnSRvSDMTwob8/XkEW9+690JrVVPOtMlT5Ip2jCi+jQCP82xubm1uL/jm/wDT3XuldtXFw1jVkMuQioqmGHXTzVEgAkYBiQrW4J9NgD9fr/T37r3TxtDKPiK+shqaGmqTVRmmikrHLSQT6iEqKdvxwTYHg/X68+/de6MZtfM4xNdJkaSD/KfEYX4RZCzf1vfm1zbn6+/de6UGX2PjckqvjwSZCQY0ClY5JG8hAFwQALm5/H449+690G+ewGa225glWQJCqmGnuZToexuFPBuulhYEEG/9ffuvdJOr/h8FKuWWZlrYK2KJqeRT6EeztIqj6Wta1uePfuvdGC6x7Rppapo6uZcegMQgBjLIY/8ANkAcfkA3P/G/fuvdWZdB9lUqTw04gLJrQR1DOVSX66m/NyR9APpwQffuvdXG9V7mSsoaWaCSZfG6Rqn0JaXgsG/xNhYA3sL+/de6OjjWnyW3jTtCk0pjmJjdQrPHpBLc8k/4D6n+nv3Xuikbu2LkppNwUlJV1OHyNbF5KWSiCwwJpcsikEXDHnUAOf8AeffuvdAtT7sr5K2ixOR2vOcvt9Fp8lXUxhpKDIqpKeepkew8hUAsx5/2/v3XumjdW/8AdeZoKnA7Q2vUTkV0dGlXEhqqiKLQWmqHpY7MFXgK4cAk8HgW917oLdpUnY9FueqTcewMpWVkTwU0VSaWWKOox1XfTNqlD6mQr6lLELb6kfT3Xuh77J+KMO5Ou63MVW26XJ5yupTXx2nSHJRk8mMCnUspVbaQqnkDgE+/de6rY291H3Dh9xfw2lSuoadUkp8RicrlK6CSahNQkk1bBTzIkYeMqVCsASDe/wCPfuvdHl3V0tnaLA0OZ3Rm3lfKpS4/+H0ywPUUNLKgkaVqjlQ1zbUDc8c3APv3Xukhl+h9vbmgozis1isbNi6YRAZSokSWqqk1a6pAhYmS1gLWsRf8i3uvdARTbG3TsXMfxqtzNRvPFY2oEVcIat2kx1OZSF+xhkYs7i9mP5AHHv3XujH5PdXZ299pNtHa23cnJgXSNK0QzkVVTROf3EdX1Xe3OlQxFvp9PfuvdAjk/h9jc5mZdxVO5c7tjI0kUUq0tdQwUsbMi63pmmp3iJCn9TFb/wBOSQPde6zbf312PsuFsVTV+TzWMwUlZB/EsYlR58hBCQqCoWqURKpB06o5G4HIH1PuvdCz1Z3jQ1+544sfh3op5o6mTIRPWQVVXWvC+ipnq4TbxBSbLqRSbGwIAJ917owf+lP16vtqe/8AF/PbTHp8X2/i0/T625t9NXv3Xuv/1iP7q+QO7chTyY6bq5aWo8Y5TGtDDpuQZRrUEE/7VY/Qf1B917oH13/3XLSzS/3PFPj45Hem8MCXAJJUDTY8gc8E/wCw9+6907UfZHc+5ce9BX4t4Kenhm8VOyim1yKhMKCRns+u9l9Itb/Yn3Xugj3hP2vm4F/vBTQ42GFFCNLVLKrJ49PikiQ2+o/23Nib3917ou+9qHsyhxcMtNTs1JLIUi+xmf0m1gXQfUc/63+8n37r3RZ98VG5cNiqd9z0UsAqzUGGWdC88SKCJGQn6XuP9h+Cfr7r3QfdU91YvYldAmVE0tHHWmWpcRhpHQyaRYf14H9Sfr9PfuvdWG47dGB3hSwbh2pkKaalnhWRrGNqmnQMC6vCLE8Ai/N+D/Q+/de6R+9p6aeobJQy/c1SSJEgijKpC0ahhLLCBbUCeCB9Lf09+690D9bnKylqlOQNvNLoUyjTGFbkB1+l/oQP9tb37r3XddXmclPv4FH19YuUVFuyoxBt/jb6D37r3TxtSMZxslRQ1mPjRIoREa2QL9zI3qAUXJ4seLA/Q/m5917pn3pj6nCUMBopaaZPJG8zJdIC365qRAAHDLqH1H1PHB9+690XndEk0qPUVsYgEQbxQpfTqubEqSOSObnkm9739+690xbdxU9eEkSUCVGeUxsyhCi/ThrH8cf7D37r3RlNlvR/ZVslVT46StpKN46GCuheRaiolXSy05jFtaizerj37r3XQgqaeqStiBaVoUhkjgcL45nXQytFzwv+w/2/Hv3Xuuf8OEgD1tDMlZBrBQr63jlY2DFAbhhyf959+691xyuPp6SanqpUDRtRiMKnLgFiumRR9dP4/p9bf1917pA1OHwdVNNU5WeX7YLeKZY7sGvZFv8A42t/t/fuvdApnaJI53NOP27sI5WAu8Y4UEC1vfuvdBll1/cU6lK+I3uLHV/tA9+690xQRAElmeM31H62I/w/oP6D8+/de6kASF1bSUW5s4uW0Ekmxv8A0P8At7e/de6Xey6qGkr6yZwzxxUVQYyFNkmkSyHn/H+nv3Xug3yaySTVB5klMjO0h4ZlJOoEr/xP+39+690db4GvU03ZNfNTo94cZKG8IIZiUuutQeebfQf7Ye/de6uewu5sjuLTQYfFV1bmGdYDBSU00zNLIQikJGOObfng8+/de6O5sn4Fd09pU2LbOQvtrFVKRM/3KStUTiZrljCDdCAb2P8Ah+CB7917q0bpX+Wd1Z11Dj63N0A3RXRaJJJ8nAHjSZQXkZFbg/7Tf6n37r3R/sBsrZ22aQUmF27REwaGpoqWjSIXUWVXVFFv6fjm9vfuvdCBQbYz2TVVlo4MXTyt+kqfLGl7AhWtb8fTn37r3S7h2tjsdSqPEtRUxCQyGSPUXuC15Lf2bjgD6n/Ye/de6TdTXPQR6JoZXDEOqRot1dgFQBP6XNwP6+/de6i023q3cSmXLKsVCYijrKPUBf0BlH1t9R/vh7917otPbfRE4MtVhpRNSSoz1EUELN41tqtL+Sp/I/rfn37r3VYncPXtM9ZJSVWNp6lplaAVgiHkp7qAPBYGzLewP1+nPA9+690Wav2rPtiKngp6CaqWFwkdVPEgLSFidLkC/wBDYk/kfX37r3RbO/8AqKj3HtvITQ4mKmytRBNJTyoNEdQ7xX0NpFnCkm4Fyf8AYD37r3Ri/wCVN8cabZ2O3R2FuHEUP8QoCcfiJ2xqUreeWIu88BlUMNJ9OpbG4Jvz7917q5rHUhxNC1bUVUlXPUiaWOGW0ceuS/iQE8lQfzwePx7917oPd79iUuBwDwV0UIr5Y380FM5aKFVYlSGPJ1A3IP8AUi3Hv3Xui20ebTPVc8sbQxoUgd0qB4kRTdgsK3+vF/ob8/63v3XuoG4925DD0iQwxxGSW6VUq6fDDCw9LIFIsxBAsb8+/de6CyHPyUMdZV1JlgrKqRWSWSQVQ+3VQqxn621cm1vyLe/de6T9VlpqXIFjkGJqkCU6hQB+8isdZ/1zbm/PF/fuvdRafdGdonkp6iRYJI2BinEkfqp2P7khUH6hfoCDzyP8fde6y5XNzhadbPLBNJ5J6wgBpUVdSRoykarn6kW54vx7917oHN2ZjCVuQk8tRXLGIljNOjiCGeoBDSReNhdSoP0vz9PyL+690kayPa+Qwwji8pr4KphBEqC6luQJJE9RLG9yDYm4P0Hv3XugryNRPHWxQaYYfGZHJ8jTtTqi6XDCRSDdbEj8E/4XHuvdMpgStkjelr2q2lWWCOKmV5J4l0l2DJ9Rf8/j/WsQfde6Lrvejqa6LIolCsiUzSRsqqgZZAgJmZiLE8m/PHIt/T3XuiyZ+YYaShjgpgsaQvHXGVRN5JJ+A9PbgaSfzfn/AFx7917oLa7EUucw+Ux0lPHFUnVU09VUKosVcrHGj8cyW+n0BJ9+690XujydRtfMSUyGegrKeoRWsGjljCPdyrqRcfU8H6WP19+691cH8e/knhpcVR4SfKrPIkEMhWaNBVNUKughapx/hexP+39+690eree9Nu43FYzcGdz1qOWmWqs0qoIBFAHaNizWIsBc25+nHv3Xuimby+evUWEWenNU+alxyzLTChssKTk+MGUsdJIt+Sbc2Pv3XuhY+KHy5xfeVdX4GmZZaqmd0pcdFVa6iRPpG8saEFwLm1uALD+vv3XujO9oYeszyU5zMXjSlialQ6FghDRjV4yIhyefq1uf9Y2917oDsniYpdtVWKyOMpaqGCBYcZI8DR1EbOdRjU6tBGkkrcXN7f4e/de6r17ETGddbvjoax5lkycUX2YSIJIJmIYQOsnHHPIA/wBvf37r3R0OppDnKCkpfsmljq4YQ0o1O6aLXvp02sABxewtze/v3Xuh1j2nU00ORrKKOrpHFNUQ0wN5VnDqIXMgkBFjyOLcf439+690Qre8ddgN8Q08lF4knlZV0sIQ0Xk0HSz8E3v6vre9/fuvdHB61xZqoIYp3V6eVBKI6p01SNGFJiug50g3H4N/oeffuvdDzQbAWM1GR0OFLiSOBoQ0brYKoKKAF4/w5BJsOAfde6ps+Um4cdhe05sdPoLfd6fGvik8dqgkoLjk/Ucngcc2t7917owfRe6WMdNPjk8kbpG6xrChKkKI2kneAKVVWUkfn+vBt7917qxXbO6aeuxKCsC2V3QQkBiZPEF1qvB0k3IHAP1t7917qHQZKmxtTl6OUPS01aHi0zSvpdmfX+xqNxzc2BAv9Bb37r3Stx+1MZItJV0+WkrJIbTxRLNKNE8x0lJVVuQthfUDwOPr7917pZ4zamO+8nr6uuiqJGQF4iHN5wpB5k4/x4v/ALYce691Glx9Hiyi0VHDV1QmLIJ1LQEVHIeZkIuq3HP1P9be/de6j5vcMWJgSino9M72j8g8LwPqbUNS2NhcnTwARY2JPv3Xui+bi7Dx2OyQilqKeogkmjWWFohC9NJcI3lKgAgkAgEEEckE3t7r3RZtwbs27nNxZQSUsSuJjF92VDxzUguTFHpblw30H4AFuRYe690SrvbrrGTwVGYpqQ06zpNJHMFZDqEWsyuFIBDKVBJH1uBb37r3U/4F/wB2Np5Lem4a6mnqq2npKejycEuuN5sfPHK08NPUo6mOSZ0hRP7JVrkcE+/de62MfjT2dsvs7rfcXUeLVKHI5jb9ccrpraWeH7WaMU8tRLPq1hVh0KoKI1wQHABJ917rVU+VXxq626v7g3/jE3DJkMnjslUVE+PpMbT0lFNaXxuYFpGdFZ7GR1Eh5JIAvYe690VDdtfttds5XE7Hq9uUmZrKCnpxkBVRU9cqztH56R1eQzKwCSFpGVQCBdgukD3Xukh1htPJdN7r2z2nmJ6iWq2juSkrsdDhh6IsijCemkSuqzaa6gq/jABAJBsQffuvdfRH+Iny0w/dvxV677Dr6lIMjV4+LCZGKOSNFGRoXEfnTUwEauBfS6gi9r8An3Xul/jO18RlMhPSwz1k7oSVcUvkDHXcuHuQEW9mINrcg39+691Tl/Pz6k212F8X8Z2jTnzZnYeRgZqh4lp556DIotPJBFO59S61uqkkEAEi9z7917rSKfISUjTUsYSRXDpIGOrQyudRDH6X+ptYfXm/v3XuhB2JvXH7SlFY82Yiy1KVnoqjG10lMtO7afGbRkAkEBjqBNuL2sB7r3VreyP5k9A23Nsbb3ljqvN0OHeCKTKvVNR5aCiVAKlJqmmRxUOZNbhpRcXCg2AA917qxXrv57fFunp6evjzmXonSBJWp8k9HM5qXQHxLKsoP+seLfkX49+690PMH837pTaGIc4bOvULAypFTM8ccyyoNMWqIFgSPUCCx4sSL39+690Xrsn+fHhayubH7RwtdO/gij+/+5lFOJnlIhCU6qodRb/VG4PNuB7917quTt/+Zd8ou7Iaqmx8mWxtA9TVQwPjIKilpo4KniJZoYl1arhgWkJH0JA+nv3XuiCb03N3nlXM2f3LnbWeyNWTgqji3qNwHF+Lji3P54917oKIMFPUVaVNfOZpm5lErSSeY6v3XZZ2PN7knj82/Hv3XulRHsTHx1VFPNK64qrceR4FBlST8rIPxY3At+LH+p9+691ly23calVK1BeenhRYVGkiQAtcao0+pP8AXi45+nv3Xuko+zUbL0byyLTY+SZTLLcA0/7l2nbTYXufzYH/AF7e/de6vP8AjH2NtqPakO2Bl1qq/H0UFJiYFW8ckccV38xsbllIAve3H5uffuvdD7uOLb1dClVUxS0muJmIeVUkV1XU0cUbi5U31eu9ri1gQB7r3Qe1GxYcxhEqqSmkM0800tDGso/UjGNAztYMDbVYAWJP5F/fuvdJqo6l1YRpZvRVLKrvIq3WCbUWl8gHqZCOGYH68/U+/de6jL1ZhcrRTvj6qOGtovFCzpH6GdzzqkPIX6EAH6WJH19+690KHWe1shsm/hCVSzzyfciokJpRHORC1Uyg/TjUq3tY3+pv7917o0uza6aEV8tXIXbymCCqgOiCoCElVp9IBUgELpvY2vb6e/de6j773HNjsS1fNj5qYQRtHTzRVPkfxCJ5B6W4B1C502JNwT+PfuvdFM3p3hnkxslHRGVUkbxo8/khMauNTuT9Wv8A0JP+HHA917oEovk4uLk+3V2atgc0dRIUjTU8iBIJACwJClWvxzcX+g9+690Oe3u89tZ2gpkykIgjqIxJG2oHxsU11JBOr68ji3P9D7917p+odw9Y5alljhPgWbzGSSuUmJULkQxJGxu1za5uDz9fx7917oBMz0jT5mmyu5to5MR1kFSxlp6KO8LxMLEvFa2qw/SQR9BYe/de6rZ3vQZHaO56w01XKjCrnNbBoMJM2rnxqeb2N2A4vcC3v3XujB9Xdp06YiGFHl++arXlZGDRaZAjer+p0j/W+n9T7917qyjrHtnBV2LqaCalebJTI8b1r2M1OGQeKVWte6sr2T8gi/09+691i3vSx7lpJKJqCL7acSNDWuoOlW9SRSp9QzDm68i/9bX917oj+4NuybCzk+QjqHhi1EiJmkkALKAwUNe1yb/ix+vPPv3XuhC2XnK3cFbSU0DmoppVZJ2VQrhQoLM0ltQRRy34+t/x7917oSc3UQI9CMOiTVGOdLzOigyMpuS1vqpBNr8fQ29+690EPYT4+qzOJy7wiOrkemhrY0tdJkISPQosLWA4H+8e/de6t06UrP4V1ealEMcc9IojLOq6zICn0YmwBB9NyPpx/T3Xuh26jqRBIrJMHeaQrIxPCjQTpBX6kfgX/wBh7917o9HSGWo4N1SrVOTqKlQ66A0msKsYAH9oW/H09+691ZKZ1qcKGp4wHhI0RSEIsZIAuD/UMfz/AL1yfde65YrcEywLStCGkVGWRiqkGRnIc3PBH5F/pzb+p917rCrisqZYHJAdWUvf/NsjHx3uOePweef6fX3XuhJwEQhhS5DH0XufpawW4H+8Dnj37r3S3SrkoybqW1lSQAGCg+oN/S9rfj/inv3XulZTVCzRqQChcDnj0mxBt/Q/43v7917qcZFW2ktwABc/S5sTf/fH37r3WCaQafVKRcA2NtRF9BuQL/7z/wAT7917pKVc6CWS1rB7jUfygtwCf6n/AHv37r3SfqquWYukRUsdTlRpDaEtYXPI/H++49+690n2qXV7aSS4a3PKgWOkgfS1yCb3/wAbAe/de6mCGPmR1sQxNib3ABuW/rcj/ev6+/de6rC/mOboqj1622cPUO1dkLj7KJ9TywJ+twn5AP1v/wAV9+691rJVGzp481V1eVpjIA0kSI+oSxTPY6/CPqLn/C3+sLe/de6jpS5CkSoWimMdv2nNgheHXe2o/kWPP+v7917qSmbnxpVJPFHI6KVkBBsl9LNZf7X1sQePfuvdNkm4/tayaSEmtSSJ5TJISX0mys8bH8hvr/xT37r3TT9zNX1qyJVTmdiC5DKYyD+oJcWAH0Nvzz7917pX4mslo10vYszsEZWIjLMo9L6/qR9T/j7917p5jbHyuJGrI3c6S4IVvqSHKXNub/g/4e/de6lU2LhraiZIKiaWk/VC8zA6bKCUIt9AfoQf6XF+ffuvdR6SN6eSqQA6I6i5AQqTpXkpfix5/H+9D37r3UtslSoxQ0sgkKknUC40X0h9SfkX9+690o4odNHBVUiI8jpqYldX6G0qr6ja5IB/2Pv3XupeaeOow7U7Qqksjo+n/aoxf1/4X/2Nr/S59+690hMfiqmEgiol1OjWg+ukA8Mt/wAWH0Pv3XulvhcLJk6iIVJ8sVNIkn6dJiiA5D6QOQbD8An8jj37r3QhVtKKJpZKyjldI6fx0xex8Yt6GS30Fvp7917puaGjfF3ql8FRUtfgNqjgVr6wD+R+Ppf6Ajj37r3SBpaPJ1r1ZxS6sbSSss1Q7EVrRifR5o0v9LH6Akgc2PN/de6Tm/c/ietcPnM7kqidXhx0pjMTHW1Y8f7LBjza355F7/T37r3VY+F3VnMxU1m4qWkaQZPJs8clcElZ4fJctIhNwG+n0/4qPde6sJ6l2RQZjCU2W3a9PUzTqi0GKijBhie/jWKYkcjVzb8Cwv7917oaMl10MXNFFI0UpSMacfAiBIUCXjjCrfixHHNvyffuvdc6OgxCYmsmqUSmnjVljSbVII7XMmkKPrccWPP9R+Pde6S+Ap/4nk2paWUimDXmqQpjRtJ1HWW+vAsAR7917oQs5uqbG1NLT4ivk000AiciwTyAaSGKgagLfUEAj6/4+690wDcFNWySrNUk1ohllSp1MxjnAIOhm+pF+B/rWNgPfuvdNez8lPT5J483WSZNKioWILPG6s1gQGRZC2tjcXNxe3AH5917oYZNprSumSSGN1qWBXTqiAUi4AXkFhx9R/r39+690ntxbXoKqj+5pZTFNDbywyAeVpHHqKsxF7kH6D/ePfuvdMmGoMtimZ6aPUQikxqwIKk+ksBx+fp9f6/X37r3Ri+sPuXqaR6x1jDtZ50CyGMO1zqhXkn+vI9+690ZXJY9s7UfZZUvUYCSOOjaGeKII6H9TaCPofyD+Pz7917osna9HjOn9yUT4WjxtPj6qjDxUlPRgCojeXx1rSmNW0lVYFTqAJ+o9+691XD37sOpw+7qnI7dTL1lTXRrkWq2cvReCtPk1xRLwTGOBcH/AFgPfuvdFN3P8NOxez55t24GteCSOJYKsU9NJSgu9zH5ViF21c3Nh+CD7917pFYH4xfIPZdYUy20/wC8+DiMoplm1RRR1EILXknQXB41WJtf/efde6x13YO6cPO9BltmYvCyLN4FRY1mdlX9kz6mHJ/B+tvxfn37r3Qg5b5B4HaeEosHVbdFTXvQiZa6RnigjK+qSnldQFJI/TwAfpcXI9+690teufkzisbghUjB1q4ypkLyyVMD+Ok1LrMtGxLjSCOBb/Wte3v3XumTtT5LLn8V/BqDI10Hlopq2lyNdUmNZU8dlpoki0kA3sLn/WvY+/de6rj6+gfP9mCoaUOJq8z1UqFjHYyahrYqDe/+2Bubke/de6toxvde1MPl6XbGa2XJJKcbHR4bK0UMNTNU1LQBaiKSCVAtl5Ks/wCCSSL3HuvdKCr+OO3ewsrRdu7Wr48VWz42LJJLWyVdDT0s2Nm0yr54roGOjR9uQGJIAYKQffuvdMPY07YSejpc7kVarr2p4qX7fKS6KaGcBWUyhig1H9Snm4N7e/de6Pb0h2rt/rzadBtrN5NcxAVpZpoJJFrIaelOonRNY8c6SpJBB+lgD7917oQ+ydqdD53bku+NlYsPLUw+WfDU2RaKmqLOWkNJRiwQwu7MxKkEXt/T37r3QD7N3JiqFK+iqKbcNKY5RTyVOLV6qBInClDDUU0jAix9WoKbXBH1Pv3Xum3sTDdg1zVh2Rt3ddRHQQw1MGSqYchTVFTGwLPUIiR/bmAcCQ6iwJ/qSffuvdFV+V+wO0O0OvttJlMbWMdvUatURTOkJido9R1iQk2DauAbfQ8X0j3XuqV8ztepxdTLTTD9yCeSBwWBCSJIQRIYyRfkWv8A7AD37r3SfegnWVAafSqMDctpYKhvrBbkj/E3/p/re691NhM8inySIFIsElOlf6KFAF/p7917qOyhJjpIYD0ukbX5N7kMP9h+PfuvdKfDZKaNft1klWi8gZolaIO0qc6mJUk8f6w49+690M9RuWlq6SKTzNBLBShWV7M8ihbDWRxp/FrX+vv3XugqlqZqqqkeAs1/Iw1KAqgv6AOP9f37r3SnXxAxVVQySkR3s5C2cKBYkfX/AIn37r3SDzWVjqD4okVCshRgrrY6RrBA5t9effuvdJyOSMygwAqdDeRxZlBUEmwYEX5HNr2/1vfuvdKPBViU9Vr/AF6x62Ly2DA2XRpYW554tf8APHv3XultX5VqlaNKWJI6kFjPUpcPOSOVlDEg2UD9IH+3Pv3XulZtdpZmSAyojak1PLdVBDEoqkg8ajYj/WA5Pv3Xurh/g5tuslzwnrYBBDClNO0qljTyt+rXGxNrH8X/AKX+nv3Xur8Nq7q/hmOBkkjRYk1xEyxNCqMojBMbAg30kC3INieOB7r3TlkN/Qw0jrPNM33KO0bygTQ00lrXMqadIYEWPI+ot9Sfde6rx+R3eFDsrAZlYK8CqkF4njmV1V0F2hlY8C5udYAFrCwsSfde6pkz1fPvPJTbnloYBVVLl/LLWCqaQO5JdSPp9TpAIAN7g+/de6V1Linx2NoqaJdbVDLNJAPIkjxn9TpMGGk/UE/kAAAWv7917pr7IEkxw+HpFT7cwRliLGpj0ggMC3NjY3JJJP0Nhx7r3RcpqCepp8pjpKgUzQrIyu7a0kRHJCIq25JvcXJ/2HI917or24nNHl6yG8jqXUBXRVAkKAWta5HAP1/4r7917qPjcxUUFbS1ELiGeLUkLrTJKqM36j+6CLkG3P4+lr+/de6G/r7HU2TrIzVNHHNLMsqvKBGhcsGdQL2ALH/jY+o917q4T4wdc4/cOVxdIz0NRAPEy+ZY3aPSQzmOQW4I45/p+Pp7917q+vam1cBicHQ0sE9M6pTQo8ayRk+VAbNJcGwFgBpt/T639+6907jY9DVuJIoopGYuDIjq8Pqfi5sObf8AIvfuvdcK/rmsQCeKnpyF1SKoZSVCKoDALYafqf63+v15917pOUWDylHU1UJiWYs2gVQAU08YJvKr2F/ra1jwPfuvdKOjmlx/mNazFQ2mMaW0MoUXcEcm5v8A4XvwPfuvdPVHtWTejGkomikeoVLIQSFkuWMmlhccAD6gcWseT7917oL92dfyYuoajkipA6zxU1TMgDvHDq0yNZgQG+p0jkf1v9Pde6BTdG1UjzDU2MjfJxK5FPKI2gk4QLIhjSwFrlgWvxwCPfuvdJeirMhicmaLxQClQWF1ujyA2Er2swZW4HJBI+lvfuvdKpqyepJhlSQSkXRi2gMrcm/jKkAj8XJ/xsffuvdY63DTSwxukjBwVBVLgseLRhjz9bXLc2/3n3XukfVJkY5bRosqQMyxuZAqhtXqLMeTY/T6e/de6TuZxeflpZKhJ5JomYMGbxoiMyiypqFyD/Ucfj37r3QZRYfcNU8k3ikjdGPjliUEmQEi7ysDZRf6cX/x9+691KO1M9PT/evEs1QAw8oa+oMdIAa3DC1+Pp7917pSbX2Nm66OUZtv2bkQ0wW0UYAupAJ/UL/Xn8+/de6WOL2OtBNVSGkdCIxDDILKr2UC2m1iL/0H9ffuvdS12vR0cgM0SJPKFkdTZg5Lg+Mf0HAP9f8AH37r3QmY7A4rIUTwyIiOiL4VdvHp+t1H0uAP9e3H449+690mctsnFz42teogRooXaKOfWjTK4/txLYE/0P4P0+nv3Xuiw7ypzh5Wx+IneI1NlAYOqKv0b1KRY/n37r3UjZuUrMVqknqYEMdxJUSS6wQDcrZ72H0sB9effuvdIbsTsipklqp6edZIogXmkViNYijILJ/X6G1rW9+691R/8ye+c7m8zHt1ZJYISgZ1LOxkSXhGLDi2kfT8fn37r3RU+vJ2jyVPUXUyxSKxkkuxHkIYuR/hf/e+PfuvdWJ7Gn/chSKaKt8ghdyja4wXFmZVfkWvyAf969+690efZeKNPjoZJlSKZhrjZ+VaJxdSA9weOffuvdDdiqCrqacNEYwFAk8oa1gvpZb3/I/4n/XPuvdLDZRra/cdFSy+KelWotpYMoWL9AZS99Z/pwbfgfT37r3VpuEoBBtinppV8qSU6Kin1WUpoVNJvYAD/Y/knn37r3Qf7k2m2RopIy4K+pWQDkKBdEAN+OAOAP8AHn37r3RV85sdYcqXnUq4PjMpgWwUMAI7N/XUOeP8eT7917qbsyKo2vuiDMJUBoPuFQxK1mSBH063dbKQPobD/C59+690fnLmk3Pt+nZAksE0Suoi0hQXjsDGwP4/x4/Pv3Xuq++6tr1lBNUx08MPiD/uGFAx0Tc3kPNjb6/n6W9+690ULDbsr+vt0xvT1TrSxVAmSK5HkdCW1KOLfVr25+n0tf37r3VlO3O48F2HgqMVAFRUmKGFoJX8njIjsw9XNh+Qf94t7917pXT7OxGWp4hTJGskKoDG+jQ6SjhYgw4t/U/U/T37r3QTZ/bPiT7daKJDTqylAERi7IGDs3JP+Fjcfj+nv3Xugvr9qVcis61TxmMoQ0bPpVVuCLn68H/evfuvdO+1sHPTGZamqqJiREArKDGBISFdoxyf95/x+vv3XumjeWxszRVsWXw5+8jLkzxAMAoMZIZI/otgTf8Arxf37r3S32IlXV0YVaY+REtUI4IiRuAutz+L/wBL/S3v3XujW7F3BkcXRRYynhvULrjFPwk2soWedOOYygIvzbj+tx7r3UjPsm68NWUFW0SV6U8jCJSujyJJrSHS9tTc3tfg2/rz7r3VBX8wr43zZ7BybqxOPKZ3BzvLVJCLTmk+pLoCLiw4sPp+ePfuvdVY7YoRjaOkeQa68rZlqGbTTKBpACni/wBLX/pf/A+690JOQy09Lg4MfT0caytLJJUZBpUu4dLIEi4A5ufrz9PfuvdFE3zE01QbKqPMjSFjydSEKdTPa30/F/8AD6e/de6BJqk084LsV50DSAUJuVNif9t/j/S31917qZBlGoXdXdAHDSetiur/AFPA/wAP8T7917rJV7mnlowylhLEeWD6ydJtGQR/t/8AC4H9L+69030+8MoxhjWpl9LMbsxIIJBFyeeCOP8AY/09+690KW092rVTaMpUSpNqi8bgltRViAA39eePz9f9j7r3Q9TbjaiqKZoKt/GgVomkKRzREqrIgBJ/JN+P+N+690K20OyquGphqdTz6NSOrgvC2qN0lSXUtiCrWuPpzyAb+/de6G/H7god1VD1dTTU9WGWONlKgGGKNBEkcfPAUKADz/xX3XunbM9UYjOU0tRiYJY5CFllvpMSShLaCV5tcryb/gce/de6KtmMZktn5uRaihqB4iE58gjKXsjKVt9A17Mf6cf1917o6fQe+aGmyFJLLXTUj0qx6o5lJWTUfSrRMTa/IUgj/H6+/de6vw+PG8KXJR0c8U5NPPHA7SMzaVeO9lF/oOSSbcAf4+/de6tG2VuOnlp4y6KYwIyah/THGCLlIm/Jv9QPrx7917oHt+dodb4XMVFNufOQY6tlrDBAWI8SqQDHJ6R6TqIBBFjxyPfuvdAvsjdW3qTN7nyMu4dvTYfL5QMGqZYS8qKArQuJDwSeVIB5JsRbn3XuhYym48Dg51ydPjMbUR1ZR6KnoXhrGEbLYvIwADXBuAwPPI/x917pBby7PraKKJdpUE9VWEoz0CQhpWJOpkgBDEWFgFT88/Q+/de6cqHs/srLYekoV2lUUM5UTPV1ioktMdQSJVx/HIBJvIyoBcm1vfuvdcNyRrBQLVbtjpqWcotRHOJaV2kmCgtArEMFJYEaVa7fQA25917ose5O9MO1FJT5vF5meKarjhopijNE0Qm8QMsTACMC355Asb/g+690HucymzJJoN4UuW+1onRRC0lVJTU0LsQSPt5LNrBHNwAQOCb8+690g8nvfHbrooWwGIrRXTZiOmky1JHPBT1FPSyXaUgEo2q3Dcj+ov8AT3Xujnde75pqDb9ItHRxY10qIqWRFlVH87LdXlDEsC350m5HNx9PfuvdO+4cFnnyqbo3Bk8PBt6WHxzNNqmaSKcjTH4idJYnjUb3BuRwT7917p9g7SwFGy7c25jdvu5i8ImdYY4HULpAlCgI2knkauf8RcH3Xugiruu9hYTKVO/F3HTUtT9+cnmo6aCjlV6iRbTQw1MP7nitcGM2BPBH59+6904f6XeobfWXx3/zn8Le32uv/i86v+Ofl/a/1/T7917r/9cue8+66TdkUs1Jt+mpbxNEJo4YI/JJcryLf2Tew4A9+690BsW4twvFNRmsZKZ5imtpE0xiU6rD6WC/0H1/P49+690ksvnslidUNc7LStDKUnhvcILsJ49I/U1voPz9B+ffuvdF5y2/Kup8qNS1UkDeRVlqJHklkZQRHIFa/JHI5P5PHv3XunbZdRlKujEtRRXqKlpIKOWpieaCNLmzFZBYEc8+/de6JL8osjVZbcM9BBUQ1q4WhcVLBo4qZWdQkgVCLXuD+Pxb37r3VadQx+4mIY/51m4Yfqub3twfyPfuvdLzZ3Ye5djVRr8Fl6ijctZ4Vd2gkViNaSITYE/14H+29+690cDZvyWw+RUU2fxscNZKnrqbBo2lKBWfnmx+pvx9efp7917oXqeo2xu5ddXV0zQ+EVEMcGjVKNOlGC/6oNb6c8cj37r3SNrcBHLM9NJq8MOvxuLJLFGwsmsg/Wx5/r+f8fde6jUNJi8TTLWJUvI1DPZRE5jaKZf0yhVP1v8AW1ufr/T37r3TTubP5LJ0kU9VWiWNpZCwqVcP6xbyC36msFFz/h/T37r3QNZLz19YoL3BuVR2LwsobTdlP5P45/pz+ffuvdLbbe25pNLKxd2Olm0soAvc2JsT/vv6+/de6G/GUFHQk6l1tLTlqSoiUKyTBdJRwObcH/effuvdY8RSVVRJUOkcs0ipKHaO2iW5uVdgb6VsRxe1vfuvdKeiSohFpFoslO0aCNPIB4WBsIwWPrsPx/sPfuvdJrJU8U8klbPCxZJ3QrFr8SgjSVZBf6cf74+/de6C/PU08MgppJAYKwFrre8AuQmgCxH0tz9bG9xb37r3QT7ix0lPGk0UiS6GN15P7Y+pK82+lz+L+/de6BLMxsZlUlSrOxUlbDg/QAi4N+Lfn/H37r3UWYlvEk0ZFogRpGkugP5J5A9+691lgeHyxJJcR+RSV/qltWkX/wAPfuvdO33McdSxo1UUo0mQxswYlgEIZPybi4A9+690pcP1H2JvWVZNpbO3DmlrDohkx2Kq50lJe+lNC8k39+691sA/yp/5TfyLzG55OyOwtt5XY+2JFihhjydMsVRkKRzeV/t5vVyDpWw4I+vv3XutubpD4I9TdZR/xCh29jhl5Winmr6ynikmkBOsquu5/wATxe/+8e690djH7RwdEsa08EZ8CqkaiJVcgizFTf8ASPp/vh7917p6mhpSvg8SsgMdmCqFc/S1uLabWP8AyP37r3UaNaKiYiGKmjjQljIEVmsTyTYc8839+691HbNUiNI8lSyqqaWIjfSfwLaRf/C/+Pv3XuudNnKGfmGqSVkIYnyKhsQbFlkNz+eDz+OffuvdSUbH1EoklhilkYAvMCrMq6r+kC4J4/x9+691nrULosUACxyMTqcpGhQi4Lt+CObD/jXv3Xug0z3Ze1cBWLg0kjyFbOFi8MRWQmQnS6uFvcC5vc/1H9Afde6ALffVW0s3hsvWUkGrKzebI69K6IXtrkVSfp/rf48/4+691WBurZRxjZIOaqoqKiVpIoz+5FGQ92ZF/B54sf8AYe/de6Qlf12+fxkFB9tUVZqjcpPH+6Gd9CLGLAgD+nH9T7917o3ONwGP602FgNu0iPSVdZLSwzLHGRI7TkNIr+P63vYfkfn37r3S7yuTqYpKSlCmrioKOJJI+VKuRdomawvYEA34vxYm/v3XuiqdvbipsFFT02akgpcllJnehglYSyyxSteEuv1QKOB9Lce/de6A2CSSKCrrzVyBG1VFGIm1s1QF0gIg+oB4A/H4/oPde6Ciq35WUFQ1Lk5Kl6OVyamQhpqyebWbRxU68gC4WxH4449+690mpq+szeSbKfe1tM8MipTYqNXt9rEdReVDb8X5/H0/Pv3Xunqbd+OpZIZ6kwuiI6RSSIZJC6DVcEf7VcC4P0+n9fde6Yd27+wdfU4qri8khp3VarxUyxNJIyJ4ldkPKqQfqBe9j9Bb3Xunivzk1Q9NlDTVFcIoxWUdDEFCQTKv7cTU6gAKALk3sT9b+/de6DzLXy+Snep8VLVVqiaakpFSoniQqHEodQEjNyQQCT9B+Le/de6DjMV9dttvQjpIZjNFUkFkijU2Il/4P+bC1z9Pr7917ptrc3W5KOCqSnhjinDRmSFEWR2k5ms1haw+g/qRz7917pEbio6jGzUk236mohyT6JJI2cRGOO+mQs8ZBsRyR9Px/X37r3Sez+RpaCi8CrC1TWlYa2eQAaQw1SlFW97g2JsT9STfn37r3QD7r2Vg86jwxVL0GttcXjAczM40+RSB+kWvbgXHv3Xuiidk9a7t61FPk5co+Zwn3Z/ymmSV1pHlUzBZ9PpsAQLfQG5v7917oFNy0kO6aKDdGIZZ6mjCwZOmsyyg/SOpQKbENb1fUCw+n19+6902bJ3c2Cr4S8zwTQzpNE8d2VmEoGmVQfqT+OB9PfuvdWl12Wn7m6N3HtyjrW/vD/A5Xp3Mzr4CsQ5MalSFdbowXmxH059+691Qtm487jq3MY3MPPJWUNVJQ1EUxdXhnjkaORo4wePpxe5N7gn37r3Rovg7vbc2xe/9i12HWujinytNDWmNZU0UhkALyMAAxA/rxb6g8k+691uUZ7JUm4sHQSJHSE1lNG8kjQAOk0sQLzSBVAJa/wCfof8AH37r3QT0GyKOvqZIGElS0JRooI4/IKiRXHjjigH0P+Om/Nr2A9+691Tr/MkwlTsbfm2spKn2qCoDaZLpp0EKI3VgSGFhYccW4tb37r3Rrvh3maXOYDH11VTSKDRLpqCUVKZnUHUVl+pP1At9Lf09+691Z7SS4OempoJFhqqh9IijMGpbKLXma4+tr/63+Fr+691UX/MNWp29vTZmXiMNJTVNXTxzCnhWmp5AzqrXA+tvqdJFzyeffuvdG/6Qmxu5Nq4LILQxE4ykSOR4EYLVS3DROrSMSOLEj6Hm/Fh7917o4mercPBhUTHIGq3jFSVEyJFCzcJ59ItyeNJsLW/1h7r3Wu987Ou6mm30N1ysjO0hqpxEI1SSV2uqAIq30m4uBc2/P5917p3+Mu7noI6ORKgIrxLFPFputzZWicgcjk8AWF/fuvdW54yoO4aHHxY/G0NK8FNEZ6yiR9LuI9UcPBNpLaSLgX/24PuvdBj2s+Tpamhlp7RCF088jFfIjk+N2byAn6qTY8AcgWIHv3XukDgeyZMDlqeBa6oqZJpZUaf7m8ehm5PiUhb/AI+l/wClvp7917o6dJXTSYOmy0eSgklqAuileJdTyCIES3sDwo+hFubkXJ9+691Ei3VT/ZyyAWqnqWsSBLAiXMbw6ADqc2LKFFgCOL8n3Xukjut4oYlrKevoslNWRhmpZWaWqo2jeyrIkYAvaxCljYWB+lvfuvdED7VjyMebyMvmlkRmLER649Mxf9qQkc+lSAQTb/D37r3SG2bjJchmK+onp55moIUq5J5GC0cYVeZfCpAN73N1Jv8A7x7r3QJd3Z2tTAZuLzl9XlWBIdbKtOz3a4cmwCgcLwT9AffuvdB18N8rQbgot6YaWT7usGexU2mM+OeeleOamBl02dgpYcCQKpNivK+/de6tD+H+ydxbYye8dwVCyVOPOAw+JyLVFbJTyVkvlkeh8cCWkMTtF+9YkFODawPv3XukF84/jpU5TqfsLuTERU9XkmoarKZTJ0yJFCkdMwkrmg0gLeJiUKhbLYjgKPfuvdavmQAaYV0cjfrWOUC4cFrlyhHJPJBBJv8A0+vv3XurMtodew99dE0MGNkBq6f+GUQqI4Enraerxc0kk8Ip3dE8kkUjOSy+tfGi2IPv3Xurwvg/t/PbO+PmH61nlyWTSHdWuuhoYhFWVGJ/h65GKSU1MvgjVmZDJpnSUIJChBQlPde6tIw3zH+H3x069xcvaXYO1aTccNB4K/HGaeoyrSxjUZIaU/vvGQVGoIVYAHUVIY+690Sn5V/OT4j/AC9+OfYXWu39xK1ZnDHSYqGYU6SY408ryUmQ+wZnZIX0lFKxk3YXFyQPde61P92/HPK4GtydLPSU24qImtWjz+1PJWoksMeuGOagMkM0bM7RrIXp2VrkoBa5917oKZOmcgYaaWFayeGekdy4oZaeWmrLiM0syTBWlCj6kKRb/Agn3XuoUWxMjjpKijkpKoQoreVkRQNaNYM4sSQfrzfj6i4Pv3XuoNfs/IUdCuWvP9okzw+SKRZG8pW4V4l/c+v9pSLDj6AD37r3Qbz0tV5TIHd7uhCu0jI6abyuWDAkrc8fkWFzYe/de6PD8SesNsVe5zvXsaiDbbxFOsmKo6wrRrkatUeSkmk1H1Ru0aRkKB+sEchyfde6PTv3tfb07VOG2ttDG0daYpFeWhooljlR4iJWlKKAQPwDx+QAffuvdEP3xuH0JSVjeWenp3pqdiLqkPkLiEXAvpJsWbngfjj37r3QQSz05EdQyxvUT28ao59AjHj1yte4PHA/PH+v7917p3gq1hxz3aX9yVZYw8ZFyq+NjqP05Bsbjj/efde6y0JahoZ/uKcGWukMg1HUyLrOhkJvfix/w+n4A9+691AygWallipVZ5gBI8cyJdGvqLcgfX62+lj9PfuvdGE+Oe+JMLljGqU71CIiDU7RMgK3Cgj0nnj6HiwNwAD7r3VsGw8pi87RSSZKOSaveJxHEzipY1M66Q8YfVYXtx+PwBb37r3RkNqbaXI45KTKinpqWJIYaF6WBBKCDacuCPSb6geQQeffuvdBn25TYzFxriaWWopIadvJTS073q3kQ6pFnlkJ1RsL3BJH0NgffuvdBRD2JtHG0aYuOA081bFKtR5QSrTgGJZDK3PKgEfQD6j/AB917pMY7sap11VKpWrWlWQK8UTOopFQqryOv63QWUK1wQLkE39+690LO2OwZ6vFwQUeQUMJFneGK0MqgwCNWdG9KmwsbDjn6fj3XujExUeK35s+CI5AvVUeiFqOTxTzSTSIdTqhuCCC9yL2vb6ge/de6Ll2x1P/ABPFQtII8RKKuZIChKK1PCmiJqiJP0jSP1LY/wBeb3917qvfsnqirxtVrpBLLjqeGmeoq0ibyyTSfvypq/SQQbIw5025vcj3XugRx2/K3EZb7SKGrhxemSJaiZTIA0RPkIJ+t+VP0P8Arm9/de6MjsHcmO3ZWYyOKaSR8lM1KlNA4p6iGSJNKtT+Q3/xKsBc3ABHv3XujGtXv07iq+rasqXOTAlqqKuXxVEYvoknaP8Asm/qWwF1IINre/de6JRvnc+zOzWr3lSGhyxqJo6CqCqPuSCVMhAsDfm/1/xP5HuvdFAq1zG3ctOtClSsdLJ5pnhvpbS12nT6/jggcX5+t/fuvdHJ6T7ClaFshNkkig86oyyyWqPWlg5X88fpH9Db6+/de6sL2FmsZncNVCtyVTDUoxek8kUeh2kLOrIP9t9PoPfuvdJrcewMXumKOnMpmeWMs0/jvpcHXJrWwtcmw4H9eLH37r3RRcjTZzrjc80DpVUmNNQIY6iPyCFYJmIVWdDxdStx+fz9ffuvdCNs3d1BNl6OikaWrarmBR2ZRCI/KQVcjkAfRb/i34t7917pQb8/g61yVP20Kv8Ad+GKBSfIbaVDrzx6ub3+h9+691YBR7px+M6Tw1NTzy09RNHQ3W6iN2M7I8TG4ZWLDUf6ggD37r3Q+9DbhDxwCURzCaciSWUi0TJdDwv5uDe3F729+690ejYuUOK3PTV9QIooKiWFVJN1dFKhfGr35J5v9f8AYe/de6tE21V/f46kfl46hIowoflIwwYFwfyTcg/W3+39+690rMvRx0DRVEQChok1+O9g4PH+N7Dmx/2/5917rqhx1TXj7mnGkLKnkfVwA/ITT9PoBb6+/de6X1DSz0kLO5JmksGW/wCFNlsnFrqAffuvdK/H18JZVqUsCFB1WIuDYAt+OP8AjX49+690qYaiElUuEUHi17sDz9PfuvdSGqVVDIDYXIC/WwU6SSL/AF4v+P6+/de6wSVMRGqRQbJb6j6kEi/P+PPv3XukfkYZJpfMslkYM1hx/aP1v/re/de6Ymp/UQjKGkALtwXJA+it/j9Df37r3TXW1NLjYzUTyxwKQUbyvpQO/F1JsSTYfT839+691gObgqoGlgdGRP1G7eor6TyDzcf8QffuvdUMfzAux6w73gosZMsc+MhkaRjeSEq9lCFD9Sfz/Tn/AAv7r3VUOYyVZX1Aqa8RrV1DazIlkjVdNksRx9Lc/j8+/de6C7cG7MbTSGNJYhKCY5Y7a9baeXZrc3uT/wAV9+690FeWzEUswqXmQOYwVUMQNJNxpt+foffuvdPdPk6M43z1RR6kTBU1AGTQV0lVt+P+R+/de65YmkhkqJampleljlF4W1mO4b+i/j/fH/H37r3S6o5KWCJKbTPJHGxm1PJcMCoBYSm5uD+P97+h917pxaCnWqMDwKtPF46pQi+qRWUB0Cg/g3/rfn37r3T9STQUoc0l4xLoX90nSurho4yb6eRY3/x9+690/V0kFFSJKSpbxjShIY+oatbfki9/qffuvdIqhy0Ze2nza7q5JuQl7mMfi/F/fuvdKhM9SwU1PTG8BdZIVIN1Idy4YlfoQTx9bi9vfuvdY1l80cqNUMCoJj1EuzD+vJ/P+w/F/wCnv3XupG2ZklrJlCK8jRrA7S6jpAfiXV/ZsP6fj639+690NmENS9ZHhsekMkuXIooGFGUWUabuyNwb8fqv9P8AH37r3Sw3ZgBj6w43cWSjxtaYYo4RChk8zRwgRKCbWUkC7fS/Hv3XugI3BJLA9UJa+WSuhEcEEccJ0rGTpJnA4vpF7/X6G/Hv3XunrbIoIaacY5o1lbS9U00pUCdxpd0Av9Rcg/Qf7Ee/de6r8+WnZGGy9bFsTGVkXnm1DKzkFtDxi0cZKngc/wBOT7917ot+z8T/AA6ahokmqpIXKKZEKGNnc2Qq5t+Tf+o/23v3XurMutcXkMPgVORVFqIaKEUix1DErHJyZXAuuphyR9QeAeB7917of6WvoMhS42kgaKtq4b+WshBR4kYBZaeU6jcrcgX+vv3XumvNvhylbiI6WVKhfShLgpJJz6rfUNYm4v8AU29+690FlXWSYGF6J9FLNOdVzcu6c2LkEfp/BuL+/de6hUdXKaIMolyDgpIAEs0tySAr2sQP+Ne/de6hwLJFDU1M1C0bSyE2CmNom+rCxvfm97W5/Hv3Xuljtqmmqoo6mKj1LFLG0jSh2MFzrecOP0Gw/qffuvdL6LeGRqJVpJiy00Jss1IwldkQ+MkILgE3+tuebe/de6Eemgpamjil1m9rI0ywu8TOLs0oYAjk8fgH/Y3917pwohhqeN4zTeZxGzGRlVFlkIsV9F7g86bW/A9+690odu1sFJVxTUaihpnYGogjQlpAq+mMar21GwuCP6+/de6N/V0j5jbeHyeMSNFgEZnjKBmsAGA5+pHPJ/2ABHPuvdIvtfr+HfmzqXKXipa/EJN9vL6H/bkS0sbQuCCLAljxb6g39+690WKmw219u4PF5edU3ZUUWvFV0TSRVE9Iic3qIWFwvJAF7H8H8e/de6RGByMeL31LtnA5dRQ5/RnGoqyFVhpKTVqNNpawBBJC3PAtYce/de6UGU3hHn9xVuysRipszRSa4K2rp1jUl5FKvHEOGsDyslgB/re/de6Ip8jvidhMI0G6oczXyVM0ZaWmrp4pJYqlpNUtKBGRYRjSAebj8X49+691Hwnwz607W63TN7jNWmZhp0gppaYSxCqWIa21qOGIA08fX37r3T9tP4k7Ihwj7fwGNyG42xc7tHSZCSXH42F2JY07vbVoUmxJvb6X5Fvde6dvkF8ZeraP4+Vu6K7D4XF57atIZJosHQmYq4FvtmnlZCAB9GYkE/j8e/de6o/+OVNUVPbdCuPpkkD17aKOpYgVCLNdYnfn1A2uFFrWFyLj37r3V0+X2lRU2FXKbs61vThlMM/lLPBXysAlRiBRwrMG5AszOCOACLj37r3TBgNv/d4HMUVDveuw2AxlNLWzbfy9LUwrQyTSO0SmSGSKRr+oAkDi/J+o917oAKja8+fgg21XZ3atVQVdejUOmrrcnkgrOzBkNzLGLgN4pG4BADECw917oy+1fhX2nl8LSbp2Hkq/K4+J0iqcfWVcuPkxxiW6VVDVToyOjk+PRMgBHAYEXPuvdGu6T+PPbuDjr8pllxtVlMIhnrsZSTxZOVF50rA0B0H0elgARe4tf6e690bnqTq/sE1mSzcvXlDR4qenkl+9mSnEVUyNdonopVuGb6AKLC1rX+nuvdCNW4bJ1dfSitmosZ4JpKZaGenempZ6V0C/aqrrZQOSP8bW/p7917oNN2dWY7dWEzlGJKT7SaGrpqdFeXWJCNBAAXTYNbS3HJJI49+691rh9zfGp9s7w3HR1XhkmjyErRxqplCJrLtIzjg3FtPFj9fx7917oo++9jY/Cvp8aSaacBmVfXApYkmQAfW/NrA29+690XTLwRiSWKnkU08TxlGZRdyODpB/H0FrD37r3TBKkmuRlaXyv+YlW6DT9W/ov/Gzf37r3XKKpanVFeYFxMx9F1vwLsRzf37r3T3JlpyI/rFCxVWZyQ1vz9fx/Tj6/Xke/de6UWPyKGUqjJIEIkEhFkIWyBGX8/42sLf7H37r3U0zSETAygrKSyqtrFieETVcg3/F7Wt+ffuvdJmsomjlWYJHrJMhTSNf0sdXv3XumhvKAHEQKtcEEAEFjpYjSB/xPv3Xup+PjVZo2VXXgAq9ubvfVYf69jz7917pXSs01TTlIxGL2DRHS2tf66r/ANR7917oS9ttVQVlJ4VLO6rq1iJ4zHytirEWP9CPfuvdW7fGfO12H23HVLIykuJYtMuhtSqt4nQEjRwDxY3vz7917o+WM72SmpxT5R43RQ60/qMeh/ErSgljYix44/1vfuvdQd0d6AYajMGRWWnkhqVjRpBpgiQalWREKlrMWOokjmwAtz7r3VXPb288t2PuwYenqfPA9WspeCQSCXSLsZAbRgWsNJvwORySfde6x47bdVNUUeKpYFgjh0VE3ip7I8it43VrgC2lBwlh/T8+/de6XFZSRTVCUbpUCenZRUQCAxx20/teNna4F/6E83N7G3v3Xugy3TSSnPUyVULO+u3BYr4hHZFvE3HPOk3554v7917pKZ/YkVVQy5CnpuYRI7rS6v2wRrMk7KeFP+1AsCDe3v3XuiPb2oUps5KPKpFmjNyEQ6HKq0Zf68gi4P8AgBx7917qBi9vyS1OtwlRFpcxwLIp8h8Y0kNqFm5sb8Wtbn37r3Rg9n4OgpP4eapZF1LJK1KqmR0kICBGkQkHj/ffg+691al8Yty7MwP2zFMp96QkMQiEhKXYhpGUC5W39CORyffuvdHng7Uwyidcdu7J40CQtNFPBIzrInpsgbm35Juebn37r3SlxXcWfpJfHDul6uGNVcRRuVDBiSDIC3B0j1D+h4P09+690JuF+Vtbj3p6fISxzozS00zRkqYkChiZHlNrN/YsPzz7917oxe0e7di7g+wqXqKVZGe3iSaNlZ7i4n/wF+Rwf9hz7917oR8hktp5ao+8jrYCX5WCMgoqA3OhFNrXNvz/AF549+69044fPVmMmkajaGOJkjFLMsaxyowueWU30lTf8c/kW9+690wZovkZGqXUTVDkHWg9byg8yA3IsLksTc/QA+/de6D7JYBqlPJUSadUbjyrdZSzMbIzKQbcgXuOLDn37r3SWg2XC9S/nhEYjk0xShPQVBDC5Y/U883sR+f6e69085TZ9HaGopKEqwVQzR2PkYeklbrwALC319+690ywberKo1CGnMEUX7bCZRqmLm6rGFsb83H5t9fp7917pBZrZeQWe8SCHVI4IUX82m2lebgX+hNh/vXv3XupWL2bkaqWCl+3eWNj6/ISYh9OUU/Qj/DgHm1r+/de6dK/ZkmLDwVFJ4YXjDB5AqIy6vXaw9V/9bn6g8+/de6R7QY6nlMUMUf2kEqh3OsnkHSpS3HP+vxzf6+/de6wUy/cy1FS05pqandjHCgOuUq+n6kcLa34sffuvdOitLkoY5YtAijJRG1Nr1E3A0XP1/w9+691B8bQ1gqK2ETaECJGA3i1WsHIbn6f4n+vI9+691hpcpKlTUvJTMwRnER9KqoINnb+gHPNv6+/de6iT5FaildXq4nSRirU8ZLPECbsVdbXuOR/j/X37r3QA7w27Lkq1pqOrk/bMhTyRsoOkaQrt/jb+vv3Xui47pXNU4NDHKbq5MwhZb2Bs3Km97cH6n37r3Rc+6ewKbYfXmUyEzIZ2ieGEPcyLLIjKdP+F/8Aiv1B9+691Q9vTd8+78w1TWyzSSJK0YkZixWMuXKBm/APA/2Hv3Xulv17CZa6FV8hUMp8hsVYFrXaw+o/oTb37r3VkfV+3jqpZ6enjhkcaGlcseWP+p5A/r7917o++Ao6qppqGCafTJHHHEkJAAlutgsZ/HI/N/zwPfuvdDRicTX46FpHDU7ErH9tOhZSri2of77/AF/x7917oa+sMFBLk6OpmNPMxqEGiOQB4xrBQ6LcA/QgcW9+691ZNBX01DhI1aNfuRCiBVAufoGe/CgKP8P8ffuvdMSzVktJHO0CTI5ZmKx+QH1+kA82C8E3+v19+690D2/0arJ+3pY4DCuh5B6fK5TUCV+v+uP6+/de6Jvu5MnApioa4xRSyuZYkaSMn+08YYmx5HF/8f6+/de6Od8bt8UuU25/A8wY6maGnMSPwjrYFI76ubi/1/Iv9PfuvdS+zdq01atRRtTFJoRJIjRoxjkViGLaudX45/Bv9PfuvdEc390JU5s1tbt+I1eTp6A1DinCroXTZiQ9gCpsLfW/Jv8An3XuipbLfdm0MsKaeqqo2iqyXbyEBJEPPlhX6AG4IP8AsLe/de6PNsvvWulroMZXvFKFSECaMMkjvGb+q4IH0A+tzz+PfuvdGcjqqDeNJFJE1MtUVOoKQsgIChQdXJ4H5uPr/sPde6DvdGHyFGskbQSQK8f+cA1Rsx4VwEFxb8/42+vv3Xukjgv4rQhoaspUTLdxMrGOYxA8IgI4Fj9ffuvdD9tWCjr4lgqqSaRKseollYQxtZCAf6tcfX+nv3XulZD1zTYKtraigQChmFnpQYzokNmY2Bub/wDE/wCvf3XunfC4Snr6h6lYWRKYjyzJ5FmjI9PiYi1kbkCxta/+t7917rFltiV1RWrV0eSbVNGTHEoYmOpLnQzMB/RQOf6cn37r3Ree/dl1dfi6qSqpYJqvIYkY6ufSNEngUKZZVbgW1HUR/vPv3XutZnvTG0PW2+spi6uDRE9b9wY4AsaywNd9MSv+Bzb/AF/pwPfuvdFX3v2ZTVVQy4cVCY5CkUKFuGYICQQv4HI4/HPv3XugC3LuHIZMtUaZI2DuhVQxuo02J1H+n1Nv6/4e/de6Rcs1S5jujgEEk8EK1wQWJH9b/X/bfX37r3UaaV5n8cpLDi7EAkWFib/77+v9PfuvdR6eOZ5Gi16EJIC/W1v0kf435/4kXt7917p0gx0s0hjJVVsbsPyzfkkf6319+690tMRiKhbTRq37SA6gWEYIN1cn8G44P14/r7917oV6WeoqvFVVrJNIqpGASGW/6Y9Gv82HJ+v0BAtb37r3Spps7WYcxuwJhDRlkQrdvwS2m9vx/T+n0tf3XuhK212bHjHV0V0jmlcvGq3lJ/tAKPoPULk/4f63v3Xujr9Jdu4yerxn8QWGekjq0kq4Z9JjmjDXCuhIJt/avwDY8ge/de6MrmthbS7UYtQUlGypTRwqQ0ZqXaP6zyyIBf8AFh+ALD6D37r3SXwHQUGDzBkijc6JBp1X0S6fVoDre2m/Jsfr/h7917qyr47UtTjJBQxzSANK8OggsgVV0yxrIxFjYgqbf7AX9+691bRs7JVox9JiJaPVHFTosFQq2EaOzMk0p49X4JNwfpcH6+690R35SbFFVl2yq0ldWx09TTVOTkp4G0+FXA0hyblm+oRQDwSR7917oo2boJZ91wUe1oZaOafxJFHXwVU+LYxxq8yOicRyer0H+pIuSD7917peYnc+8cHmKfB5rH5w0ZnjhjytFRVz01Ib/qWNVa4OoHgmwA9+690Y/E1OVgEE9FSbiyZkm8wysmLqYzDCrnWqwEar8fVrcWsPfuvdCzX7uhze3cl9vTZWjz1FjHloY6mKponk8ZClzps2olblSPrYgm3v3Xui6YzL77zmYgqdybf3RmcOsFYZVq8ZVoIXRQaYrUoCsiLeykrqFrgm9h7r3SF3FtDeE7Szw0tTk1qZP8lDY56mejidrpE9PItiBYAM1iSPzb37r3U+LpCfOw4+lzOG3TKkzxS11FBQJSwq8KWjLSaTdTyCgFhf37r3S13x1zurZuGw8eyMBLU42GERVNIKdVq1iaG0aRRMR+k2F9Vybk8k+/de6KllcT8jN0ZCnjw22sttg49nMsq0sHjr5UGmFKkPILtYGxAvck8n6+690EO4tpfNjdWJyu15MVujIU9Nko5qeX7mWiaMojIlPSyLKweOx1MWAFuAB9ffuvdGJ+P/AMUPlVu37Gh3LnqbD16xiGnSpzVG1HT0wS/nmoqeOSYyoAVCM9mPJIPA917o7GJ+POwdqwVWC3ruWu3NkHKfxL7B6mnopZ42DTMiSFhfXcMRYfj8ce6906f6KPjzq8f2r3v/AA6330ui3j+58Wn6abc+L9Or1W1c+/de6//Qr8pZ6hqYo6RCV5AEij8fjSc/pbUOByTqsePyDx7917p/q3xC4/H4hYoFrKh52yEraFkZnTlo5TzYGxFjb+nv3Xui2dhbiqqWSHHSMKqgppTFBUpGXqKc6iCWKXLAfW5/3r37r3QY47ceHrMsaSnpa7Lz0SgNLDGFLIDqeRKfT9Bf1X5I9+690Ie6Ow1x+MXb2Igp8dWVcRq1rWj8ZgMcdjCjEAB24PH9bfSx9+691Vjv6sGQfPz17s9ZJUTLI4a5nbWf3Cfzcc8/8Rb37r3ROaynZqmXwlSgkkuX0hiNVibD8g/4/wCtf37r3WGWCQ6BENdvqbC5/H4t/Xkf7H37r3WRYKhXWSE2KWEgYkKCeBot/X/itvfuvdLDGbz3FjJ6Lw1ksS07qoVXcoIhwUYL/vX9Px7917oZsb3+aedKauo46iCVEjeVSyyaubnkE/X+nP8AT8+/de6F6hzO1N0UC1GOyH2Mk0TLLQyTBGaQHUZo34v/AK5/xuPfuvdJHcNVF5NMJmljESRQyrMXLuqhWBUfTkG/Fvz9fp7r3TVt+hklljEzt9qqsJHVdUqyubolwD9Cef8AfD37r3RldvY+hqYY1qGaJqemQQOhKMXFj604uTz9R/xT37r3XLJL9nPDNrFNAW0gS+pnNgNSAH8/8V9+691HfdFJiKMs1VTwpHMZqhw+md425ZLWJItx/X8c/X37r3SPk782Jh55KmTHitmXU9K8ZiBM5W3ja4PF+bfg/X37r3SAfumiyWPyGRoUEYilknmpJpgC6zEkPEDYAIRcW/2I+vv3XugP3H23ksrLJLGBTyIhSDxqVDR/kcE/0+tzY8/1Hv3XukvQb8ystVHHW+pZ2WIkqHU6gLkA/wC8c8H/AGPv3XustZR1lXk0SkpJJqkOJTTqhdgirrY6V402AP09+690II6z3puOTHU+3cPV5uqyNK0zU+Op1l+2p1UMWZo+EFyQA3N7/j6+690JWI+GfddfSpkazDQ4OneOGVTkpRHNDC/7cczQgnhtJF/weD+PfuvdWH/Er+XRH2ZPXbfXGybx3UZKYmrSOeDAYaLWPNLU1JGl2U/Rb8/T/W917rcM+IfwN6s6I2dgYqvE4zI5+GGmaVVooTT0tQkX7ng8gPF+b/6/v3XurJKSHGUSU1HR/bwyRqoip6cKgMXCgBUFhb/C1jfgE39+690sIyqLacqgUggXIFz9DYfT6/1+t/639+691jllaKN/Akkjv6AyC2ktb6H/AHux/p7917qKsUlSipUyOjFWYhNVgxvdSP8Aff1t7917qSIKWkgcOgXUOZDypAbgHnjgf77j37r3TTFU09bN9uiwujEhlCrZwOAbH8f61vfuvdONTt/EVEeiSmjXXZfJEoR10n1fT37r3SEysdVs2QVSPJV4iWXTfUGekDsCpY/4XP8AxT37r3Qbdq9hZTH4KR8HMSJwsRkIs6iRbI6H/WsTcj/XHv3Xug56i2fJVQZLNSxtkM7kGkd8tXODFQoRdzEslgLWFrc3/Pv3Xuhyq4ott7SqoqOjOTqpklaqnsWEoZTrGo/1/FvfuvdV0b+V2qZ62GlgiWGSQmnYKJHZm5Q6v7IH0tzYe/de6Te2KumGSjr6loTS08SyMEVlmjqAnMcSOLFB9CbfX/Y3917pd0W4MZuHOYqu9aUmKNRPOskQmglljB8frPAII/2HHv3XukNR78iyu7K3H0TrVVUk8pbHxsrx01MHN5HmtwxHIW5vcfS3v3XuiId87zpMBvPJZfPhsnWGpjpMfQVAXyQU0Q0/5PHayi9wSeT9f9b3XuueA+5TaFfvfKUkNBBV0pfEUz1QK0gC2UrC/JZxYgDn8g+/de6KZ/fGq3PnwYvtValkrZl80hhSYU5/dEmo3NragCbk8X/A917pnymfq8hliuPrJzSxXV5YmkpxJaxmWJ1ILD6r9fwTYfX37r3WFt2JIkkjU1SyJKYqMukJdDGgu4Qkcarm5Fyb3v7917qdRAZKMvRvDT1VUHNZBVgQVFUEFzJHJYooBH9RwPrz7917pY4Hd1BBTT0pnhFUiBC0crKIXEnjKLIeXuAL/wDFB7917qVV5CKF5po56Io0ccctUlneKmkBLNIvPrDXtf6g3+p4917oIa/dMmQrHpVxyTCWQQNNIwdpIlfShWJ/oLaSeL/7C/v3Xugx3Fgt1CtqoqSolxlG7xSQQDW8hlLDUI1PpUkf2b2I5PPv3XumiHA5GnqpKrNVktLCo01FZVVQaUBSHtpBPLDgAX4HHPB917rLveTb70FLR0KzZCUiERuqg1MssygKrFPohJsPpY3tf37r3QNZ6uyOEdoZ4ok+3REjjkjGqljMYYqZiOSCTcm/PH5Fvde6DD/SNQNS1GNywbJ0M8s9K+MmjE0LtYsJiWDWvqAB+v49+690nafZew62espsAKLA5HJ46SlqMPVSg0sy1MZCywSqVtKh0k3IAH0BN/fuvdFCzvSXYW0K2WrqMTU1sBmeZKmhj+8p/tg+mGRngBILC/8AsLfT6+/de6H7o/fOf2pkErGp6kUtCpORSqYkVCEFJaJY2H4/AYHj82t7917pv+Q2B65bI0fYlDDj6eHdkrvNCzIuuqjjSWpkVVFr6wwcAAWHAHv3XuoXVO/updlmiykE0Q3HBkqSoplRUNJFEZ/Whk+tvo35Njzx9fde62ZOndyU/bOxsBUY14m+8o4EV4Z1VfQpZmWW/H9Ofr9Rb37r3QgwbU3PtqoqK6jppBHSywWnllKxTesAeF7k3FuCD/vB9+690QX+YX15R7x27Sbp3BBE0+OV6mWSpUAiWNLrrtb/AF+QTb8/S3uvdF1+Fe8PuMfXUDvSxU9JURxUECANFKRZAG1X4Fv8R/xHuvdWj4nJwNHSmAzNWNLG8iQqZHWIMPLKFb6AE2txYfSx49+690T3+Y7tKHMdd0m5UVKs4YLUUknlaOOJAQ8upEHD3FrEE3vbkk+/de6DL4T9m1GTwVNDWSPBTU6Q3p3kMkZKII0ZQLgmwub2H5PIPv3XurbMFQUmVxFTM0sSqKaOWKOMXDEm7llX+lxYckfUc39+691XB81dg4/I7SkzMkKZFKORpZlhiEbiFHNgpPLWBIsb/k83t7917qrjrvddBic3QQ0VE9LQ1NW1PDHPK6hQzi5qTER6tQ/r9LcC/v3XurzOl5KpsJSiqSaKOSkiYTUgao5NzGFVtSF2JABtcCwBFuPde6ETeGy8dX0FUtVFIZGMJlSSJnmhimFpah3PBtfgFuBzb37r3VYHakrba3LU0dHRpBTUMkxo54ZPF54kk1AyM7MdT/8ABrDgf4D3XuhGwG+q/cGHwRNdmYnoHFQIlqhRRLFpIEbvDxKt/wAuLn6EkfX3XujGYLeuJgp45alpEjSGMrFS0/mdZwvjPgaxHkP6iWvYE/04917pRV81FU0kYxlWY/uhIhUsss8dRKomOsR/QkEawTYG/wCPfuvdFL3bjqt8tLjslUKklYz6q2p5LRqBpAVfp9ODb6W/Hv3XukXuPbNZh8HWDEZr/KJViklEYVWlpgoWQHSLj6W0sR+P9Ye690RDtTH5WWlyoeSteCspniaRaiNVgCJaLledHHqa1ybi5tb37r3QIfEvf8fTXb1RLuCGjyGEzFLJSz0ldVxU1JUVDVKzU0gqnDKhBTV+nkKObXHv3Xur9Nm9p7Uq4oMBsbcmPr8nmRTUtFR0SyV2TSkqgP8AIaV6dgJJNX7TO6XCX/1TE+691bX2D0FJv34ebk2ImIpqTKZjYWUo3gZUkaCsq6NpIzYhjfWPUCb3P5Pv3Xuvnib72zX7K3vuPaGXjanrMNma7E1iNYPFNQVLxA6QLAD6AgW/PJ59+691Zb8Cd0ZrHU2SoZWoaXYsMz1NRVPDFT5euzdPTssFLS1TB2JRHLGVo2SJSGB1hB7917qX8gv5g+9Ja6v2P0plK3bmBoxWY+q3PQVrfe17yr4aibCzKqsjyepPuz+6QAFZYwij3Xuq+4RuPe9fPkMjl6nIV9dLM8uVzdZPNPU1U58kqz1dS2olm5NiATza/Pv3XunrBwyUFcGyE09PLTyPTrJjaiSKaJ0e2vyUzIdAK6lXkXsbXuffuvdGT212nnsC2PlbIUu5qaDWqQ17VMGWp0hBZEgyFOVdrN6lDEi5uRfk+691Zl8fN7dFduQUmKzdBjMfvUo0UeP3GsNLkyZ4xEZ8DUKftqsEAMYZYhKSDpkFgD7r3Q/Zj+XPicxHPmspkIaHFVENWcZPjMbOFr6iLS7Q1aBYjGzK2o3vb6glSAPde6LHH/Lw2UJamj3Duaox0oSSWmen1ClqYiRqjLSEqrKrHU3B/pYWt7r3RLu9umuiOn6/IU1LWY/MfbRIKaOKsmyeWfIB1ULJTxKIAt1Is7k2sxLA6B7r3RUdw73yGTqaeGmCYXHU8McVLRY8xhpAkhEJnaFVuQGIIAABJAUA29+690IMG8cxVYNo8ZFWT5VIvtpzSRmdjABp1XiF+B9Qbj/W/HuvdAnuR8qtSi5WmqYah0GiCoUxziN2J83jPJv/AEN7X/2/uvdQMdjBHDNNUPqUkx+GMMzOpIZdNiSCLC4H0/xFre6904VWWNBAYEiTUyLHGk4HlSLjTYNe5Yc3PP1HPI9+691lyebGTXErTwmKaCFUCc86SFJII4tz/rj37r3U6olVIZJGhcSTIIUk1L+tUCMSRa9iCB/re/de6YdnZ/Kbb3FHHSiOMzyoHeREqUkTUXCrrDW+h5UD8m9uD7r3VtHVu+I48XgnFXSRz17JUxzwMRUM3kuolWS5VEN7kEE25ve3v3Xujt7f3Xl2ydP5a2L7WRrK6BTC7O9jI6afQtgTcWN/yb+/de6MhPRbRyrYoZzH0VaUh1rVzQU8vjdgRII41/sML2DixFjx+fde6KF2H05ichla2r2vArwNUSLHHMpV4ySGDQxg20j6AAWtxb8+/de6Dh+l92x3pqYS49co4pzJQRPO6PEqrcxqpP7xut1JAJB4N7e690EW7tv7569zZwuVpKhJtbtHLB5leno3VRRComGkOxPHqubWBJt7917pY7b7O3Hsti1Dj6yqZ0iqJaqmc1Qja+iaPxMTpZbkfp5Iv/r+690ZLHdtU27aRKOtpoRDDSSSRzVjASteEK8MjE3Fmutr82BPN/fuvdZvtMVUYuWkydDSvFkof8khlVCmmJTpkDE8ixIBI/pzce/de6Lr2F8dMHuHD09Vt2joMdkJSCtKNBLwK9nurc8nm9r/AE+tuPde6KTN8fuz+vtwRZbE4uesgpKpshCKUzMpWVygUxD8Lzz9Ppb6D37r3Q0HsDbO48Kdt7veaDNUnmSpeWGR3W6+NgzT8kL9ABwBzbj37r3Re850LDmhPk9hbmpKhoQ860ErCKWGASnSsa31BmTSbX5+o9+690Be8tv7kwlNJTZvG1WOqNJSF3jcRTQSqIwfNYEgghzfmxt/Q+/de6BShzNbtapillqpJKaFiZIUlJWRYzpWxBtyALX5H+39+690cLr/AL0y5jooVmZ6NngCFpVUQxi4JsTqY6Sb3vzf8+/de6PTtPeUdQKZzWS01PJGC7lP26mJDqCxhR6WDXF+L+/de64b821DvqhqRBDKhSNJ1Zru87quqOQIv1sT9TcfQc2Fvde6KLilbZe4Wx9adE6P+1PLEbJz5QrE8G1/of8AW/FvfuvdLXMVjZvJ0NXJUlnd0JWNm1M0YVdaX4AuD+o8Cw/wHuvdGJ7O3DmdvbG2jUosk0J8ccg1FEAjQzh3FrFxc2Fufr+b+/de6MT8aexpMnjaeqWcxPGqcSuIjYyFNIS/JA455ve/N7+691a1g5q3P7fx2Sp6smeiZARceaYBiWuB9AAAAf62HPv3XurOunN546qweNopK2KorIKZPuFn0iaN1j9KsRbm/wDjzzc29+690aFHoMvSIHlDyeP8GyaxDpZVB4/rx/W9rWI9+69000u4/wCCqYZVRYYmESSi2gsFuA915Pv3XunOHdUMh8s8qEvoOlWUBQ6jSQVPPFrH+n9PfuvdK/G5ujq1IU+R2ZRpPpIa1in9Ra1xyf8AX/Hv3XulBAS19E9rSBUcsSCn1LC541cW5/4r7917rLNLMqlUlLf6olzYc2PBP+A9+691EWSRgVeQ2I+thcseLav9v/vH159+6910XYRgys5Fyg0kaRc2BsD+fqPr7917ppqpBGNVxcMAbEa1UmxJUc/X/eP9j7917oJN94eXc1G1M1bUwxm7aom0eJ1Nk1aT+bA8/wCv+ffuvdJPMbjx+wNm1dTX1uqGgx7SNIWu8niRi7sb/wBkeq/1t/S/v3XutWD5K/IGTs3tbcLY9zBj46yWlWqkdRFNHTzaSyG3BNrgcg/j8H37r3RX931mcxNqKoq46moroY6+jaGe7JA5ACul+L/0uCB/vHuvdBjFQQ11ZTxu5mqpp1BkaQhHmmPjYOCeArH688c8j37r3Q11XTyR4gVUM8MtRQ0UlRURpFPIh0TKjxiRja/7gKn+n449+690G82MNPUoKujkhVpSIQSYwziwJDD6j8/7a3v3XunN8ZJIgdpmMcTIickgNp1IpUmxt9Cfx7917pS7axVTlq2Cid1Mbv4WMpaOIEnQZA5/1Nr3+hsLf09+690INRi6TCTTxtW/cGnmCxSoCVlVFCsA7A3F7/S3+2Pv3XukuM1GK2Vgoddaq0A08KP9ifpzf/G59+6905ZKuhq1Smo5EDPpa7yKun0WaFlb68H+v1+nv3XukZG5oq4wxaHkjkGtEkBQuVtcW+tieePfuvdLDbmBGXrkmrcjEtMsU1RUU1U7I6SkKIkhd7IdN2Lc34sLj37r3UmtWDG1Wh65KlYmKAwEMiqOQz6jcj/C34sOLe/de6UG2C8+VhnpguiSMMyyqYoJrC36rfQg3sP959+690MGG3C2LzC5XJVEMsGJZoMXT08rL9trB8rtYcm5IBFiCQb8WHuvdJff/bsW66uqqhTSyZVYftKSOUiRljjAWI+Qi7Xtcn6/m9vfuvdBBR7trJ4a+aalYVyQNHU1NQh8isz2doke5c2ubr9OOPfuvdJ/sDtHA9c7HrszNlqWirHo5lhNQ91qayRLxxsD+l/wLf639R7917qoWDcdbuzc8mbqJVnlyc0tRM1QPJIrtL6VUL/ZHH54/p7917o9fXGFwjzYSbORmqpBJGZKejS9TJPp0qFVCvCnn/Efk8+/de6Mth8rk8RkslQKk9ZQKQlEjkM/27cxqyglgV+lrn37r3Qq7ZbLUeLmykdGtN5fuKiQwhtRUWRC8ZJIIYWufra9vwPde6aKmtYySV0lRIk7hnkacgyRyhbhRzyWuDbg/wCH9fde6bJTLm0h+50TeXxxNHYeQrqs5Dtcrf8AP+wH59+690K2JhxOIoWR0XUY1ZVAGiAKdOhDYlfxyRY/1Bv7917pnz1LBkVpGw5llmKgSxNGCWq3YjVHY8pf68cfn37r3Sj21X5jEUlXt2qjSB6lNNYqU6SOGddLrITc2seDcf7D37r3WLHY2GkrauIKY6aC0h0gGQtb1KOLhSfx/S/PPv3XulTt7IyzV8sLPE1IyeSNSY7qLadTqeQLD88X/pz7917rBk6xIqzxRzpeJzJ9szsQQBcuNFxb6354/pf37r3Sywm8MaEoiFpamUTwRSzESKCisSUEljwD9SACRcAj37r3R5OvNx0tdjZ8eJoKunqae8QgJWKjuCTEpb6W+pJuOf8AYe/de645ZazC7L3BNh/tcxUTeSGPHVLSlXlP0JkjubD88AXt+Rb37r3RQtrbYrjkTWZEDDHJsFnoI4/JCKkSB9c3IJQchBa/4ufx7r3Td3H1TT5B1zO3q2OlyoaKCtlQvTRmjT1PUXBDAg8aASCLj6c+/de6c9g7Wl2/SzDHZKOpyZiLwLFTrPNUGWMCenMkhLAaiCLEfnj37r3RePkxi9+0GxVk3VT0EkzTM1MgYtX6ZJNSh9H6SFI0i/144+vv3XulH8c+y8lidhY3H1O2J8tjaTyLFXzU6uaTyDSyTwOhuoJupB55P4t7917qVujfuf2/uCvO3tu5GaoygZooRDP9nPM6h0EMUPpCN/Qi5/wFvfuvdE8+UXY+98d0xvb+8OOyePnzVKPNSrQOKNll/ZaGYlGUaCSwY2PI5P09+691WZ8M9o12/O69s0+2aLKS1RqadSVWOeVZfL+5pMCkAEm9iL/QG1gffuvdbT2zfhp27uTONQ57befzG2cnC0sorqmWnx1OwjXxRpE63i02JDoSTfnjj37r3Q8VX8oWXeW0o6fM7lh2o38UkqEoNvYmKY1GNSQlIsnWqQ87j8s1rGxI9+690ptjfyjeqdi1uOrq+TPZox1Uc8sEE0ePpKmaBtcb1KRRSGytc6QVHJH59+690dzF9E9d9a4KsSixENFQam+7ifyO8wcgiLysbkA2sRaxva31PuvdJiGp68xglkxWEoMa1KQs80FLEs80Mn9nWwuwJ1E6yb8/1A9+69031dRiKzVPjsoaaGNbilVYo9LMR61Gngi4K/SxuSPr7917poosXiMwlbT52miydE7hIppAr1Iltb0kC/puSCCB9b/j37r3TLXdLYGnp6xsPW1ePhmEkkiykTxaXRWAlWw0rYC1rfn/AGHuvdaz3zxeTava24sXRAy8yAyxxyGEx3KLJqhRiAPo2occf42917qprs2vmvDUTUs8LVEEZYuAUk8i8PpHJuBx9LjkD37r3RddzY+n+3gkoqcnzqPuCRaVZVBZ2H4tyLcf1PIPHuvdIJ8cwniY3/eUKFLEFgbgK1iB9b/j37r3WOow+hjZTT+M6r8spJ9Km5vwfrb37r3UCoppiImc6tIC2YEFhc2EYH5/N+fz7917rNC00LJFocqRxpJWQjiysfp9f8P+K+/de6yffSUp5dg+o6V1FwjX4P59+691GGckLvKzs0kbESKQzai1gpHI4v8A76/v3XupYy8TmNFOp7apLqbL6rstv9j9ffuvdPeMyMcsygQgkMESw51/7Xb/AGH9P9ce/de6V4ppvuKYSwlWDKTYFSS5+tv6Wtb/AGPv3Xuho2Nhmrq2kEiRq0tRFGusB5SfJ+2ii3CnnUTe/wCLWJPuvdWs7K27UbNpaKgkeIB6aNvJTxlI46maJXaJkuQ3o0lSCASbfj37r3S7y7zSxUKSQNL4WmmaOWDxTDUoWPWfyLg/QDi39L+/de6AXtTcgo8e9BDPJ4qcyJJGiCKxqIwWhVlAPpIv/sf639+690j+u0rsZQVWSWkp6SorIhClVHCZayWIAafFISSAObnnm9vfuvdCjsygybmoyVQ8Olo50iZQ6OZANVkDH1NY/p+v1NyLAe690qIEfIT19bJHTSODTqmsGOdo1j0aHVw1ipBYj/G9+R7917pI9hUlKrUCRoiy1FNEzCm8TRNK5YOZZAoKW4FySeOfr7917oJoA+Omr8TK+qmlVro07EK0g0mQOllkXjgWtxcAEk+/de6r27yoZaHOT+EkQCokNgyNIwd2uy3A0rcAAf1uRa/v3XugowtZlVnlqUnZIki8gjm41AgJpS1iDwPz/sffuvdGh6v37joaqjbKmFUZo/KZVZlVCDGwFjcsASSSf+Ke/de6vM+Nm7OiYcHRSyVlDT5KaOJjLIYGZygA4Jva7XuP9ciw+vuvdG9h2Lsfda/eYqLE1CyOJVEcwXyazdNWgj88i3P/ABHuvdRqzpMwwPVGndblhGkMcShYozd7ORchgVF/9t7917otvYm1Mvhlr6xVdqeKRE8LrdpgqaoHGk/pUAA2H+8+/de6KnL3xubYu4pGONqBj44mXx0kcpZ3WO7MkdiSNQIvf8f4C3uvdDR13/MU2Dj3Wi3V/EsYypLG8sokXRKw5uh5+g/23PJ9+690fLq/5h9Vbv8ABHSbsgmimhhZfNUrCR9Vb9bNqNhyFA5/w5HuvdG4w+9sHmKaSWgyuLk1hHjihqkaSONjYRvZm4ZbHg35+oHHv3XulLQZjFzRSyyTCaQsYz4XiZldbaSdQtwFA4A+nJPv3XuljHJimeCVxCHcFtSgklit1UoDYX+moni39PfuvdK2kxuKraeKOIBnRHYBfGyFnHpVtKi1jf6H/ePfuvderetRXtJUQQtqiCu0kV1SOUICRb9P/GvoeffuvdIn+5zLVmlrqWOFVdpBMz6xcgKSCfpf8g/69hwffuvdOOWw1DT1kRooIYkihQOafUBrCg+W5P1N+f6839+690zb4oabJYegWJQ8lKBreRY2aSNuSFBH1Bv/ALx9PfuvdANk8FHCryRIk0agqphQ6iR+4im9wbXPP+2t7917oPa+igHqtOpcMBHpYW5vYqPrc/W3F/8AH37r3Sm21g2jojIKc2CGSNzIWkYnniN7g/7b/C1/fuvdcMvQ1NPHKVBIZ42s6hZHDLco/H9f6D/G559+690DeYrpKetq6ZJ1ZkUl4qedFYI4DJFK2q9ifoPp9Rz7917pE5JJ4o5aqM+EmMzER1QCxBRpZXA+r/4c/wC2+nuvdYpN60tTi/BKI45KWnW4ChZHWxDSOX+p+pv/AF4/rb3Xuiw5LK0eRzdY8Enkh8rLIzBVVfUbhtBsy2H1A9+691U/8+d/BBT7ZoCKcBmknW/qdSeSATxxz/rf7H37r3VVrUq0lPRVzTiWoq2l8VOG1Nw/LP8AgXP4/wB6Hv3XujS9GbYesvXVVVJGs0y6YlTWRzcB7n0i9r8W/P8Are691aV1vGKL7SJYY2OlApUrIFdTwUsOb/7x/sPfuvdGlwkogkinn1eVZEKBDp8bGzC1v6f1/wB4tz7917obsdXZPLvFCZSyaBpRmFx6QFYkjk/X6+/de6EzZVZLtLK44yQtVVRe8im7LIfINAZlFl/rzf8APv3Xujxbj3hPjts4vI1lMtLDNHG8jpbXGjppKgjk/wCN+PfuvdDnssbPzGx2yNNUzS5KqpTIEikUxRnx2VnUC/JH0v8A1P1+vuvdFS3XkJaSvqaOuiZm8kihlX6K11Eguf8AX+pPPH0tb3Xuiy76cMzxxASQqxYqUA1NqNyZPonFv9fj/Ee/de6Hfqba2NnxcW4tvyRUlbSU6CvUz6lkdGuVMQNr/UAj+puL+/de6MxT1lFl6eM1ETGeNDEwLWZdFrhQw+l/98D7917oGd0UrYU5dqCKengrtKePho2WU65Ayjmw/F+P9j7917oie6drVcOZnraGmgq/uJZJCsyorusgAEZS39VJJP8AsB7917rPSbFlkpYK+RBFPMqypHTKIXp3Bsylhf6cf7z7917oftg02RoESQ1wSaMJclriVBdSDGfqR/t/r/sPde6MDVOtdS/aZGKJpzTJ45QrJ5FPIUn/AB/P0/H09+690EufxFZgpBkq2j1U0RGiQ6w5hBuIQUHPFvwObf4+/de6cNtbwipiRQ1SrK7xh4pyAvjB/aN/wRc3tx7917o0m293Y+toytdDC2RjiXSQVZJUlIDuCCeeAbH37r3UupyuOmhrIcdJJE7eEvHAiiOodZCwbUvNuCAP9fj37r3U2ir66GJ3UftQoKhj4gzxRobMX/P9rn8D37r3SN7ExDZTBSVTqJUaMygSRlh42H+c9HBLXuBcDjm3Hv3Xutc3+YT8cp8hW0+9cVTy+OktFWjS3mV3UCQuE+inVcAfS3+Pv3XuqpD1TSilMlpHkjcPMiIzR2Xi73uRcgX4t/W49+690js5symRoo2h8KyahGCh8j2UXKqOCL/48c/j37r3QW5HCU1M7LKj6XOkLcK2sen1D+h/H/E29+690iq2GOASRLGY3JYIDzb+jX+p/F/949+691ipKBj+897aRewI9K3LMOL88/Q/nn/D3XulhjccTLHURqWIUHSwuWWRho1of6cm39PfuvdCTRxTrFMYoy6gBJVCBUa6E8Bb/p55/pfg8e/de6mmmiSFZWhtIrRMl2b9sjhmt/rEfn/D/W917rJT1GNarK11W3hCs5MR1upsBHGVc/T/AB+v1t7917rlBmsdg6gVwKVAYTLLSu11UHSYmGkH9XqB/AsOffuvdcaXs2po6mSsx0iUDVUkkbwI5MccUgVTpb6/j+hv/sR7917o5vSnyJrqQ0+PqsnHDqmjTy+Qh3RCBEpksCAOST/j/hf37r3Vs2yt30W7MZR1VJkKKorrqrweRdcjaLoY3AsG4P8AS54/1vde6N10/TZeJxXS+GjpaZpauaSpnSMs6nSYoVJBZjwSPpb8+/de6s96k3a2R/h8BpiXQeOZpfGAZFBchSbXH05Bseb349+690ZjLxbeV6eoz2OxVTRvEizCpoKaoEUqgaGBcPZgS3LXsPr/AIe691EpMZ1kkiTwbdwNTJLY/cQ4uk0pIDdWMYT02uTe/P8ASxI9+691DmyvWdJXNiszR4rG1dVArxtJBTQNNrIfTT3F9XH/ACP37r3SG3k9LitVRj6igmwsk6Eyq0MLRpIvAlsbgKL303Jtx+be690l6ejpc5NTT0b0WRZbNLJTwpIqROf1M2m4XSVPN/8AD37r3U7JJlMHG600q1VPNKsYiWnltEvLRPoUWsCTyFB/1Qtb37r3WOtmqaLG0uSrMWUrElLRGjphG8vjALvJGVBbi1iSP9Ye/de6TsHZlOapkpKZaWaN/FMtcmhpJpoyxKq62ZSbDjj8m3Hv3Xup2RzuNqMc0mTrcVBOFDC0MjapQutIlkTTyfo34/oT7917oIo924asyhp6anID63nyVPj6o0kLRqbvPJwi8X9RY/61z7917qXi8VtXI5L+JUu45aweVxGBLIEDm/kA1goR9Rwf6fm1vde6ETbWdxNDkJZcfTVdDOCaJ6oyRorRsLPJEy8qb3/2HAPv3Xuus/gaOrqZJHyBdhplh8hjZJImOrTJpLMoPN9RJJ/I+nv3XukN/d2g/X/DcRq8/wB9e4/Vbwef/kn029+691//0ap8fkcFQpTx1W6ataOrIlePQZiJpbu4fUbqlxYfTi9/fuvdQ941tMxikhycaQvGgjlE+h2BUkKgBvqPP0/H+Pv3XumbDblxmNpKWvrsBNVRgTUeSFXMs8UscttFYisCbgfW/wDxT37r3S227ntqpLMMTicVBVVsTmOtpqcRpDCVMio1xcsAbE/7Ee/de6JL3duKprM9S0tBK8KU09SrSU6+oSm/psebMADcX4/2IHuvdEj3cKmFZo6pmZ6lmnhb1AXVtZQk/wCueD9D7917ot00dQz1DFVVjLIQlxYIfoVt/t/oP6e/de6yU0MsiGBHVFI0mV2J9ZP9kfgfjj/W/wAR7r3TnRUpOsyNq8YYBn/S5QcsOPyfr/sffuvdZHpZII9YQSRSsfVrVgGAGkhf9f8A1j9PfuvdNbUxm8h8I13VgQVuLH1Bf6fT8cWvf68+691Lo6rJ0qStBPPGiuy6WDEjULalJ/1vx/hzyPfuvdOeEzuTo6qFpK6TwmRi8DarKrD9bX/N7/71a1vfuvdCNQ9tZLETNRU1DjzEkhIneNWlkCnUJClvrzx7917p2qe8dyS1KyKBpVLF40Cu1lsAAvP0PAFrf4e/de6QGZ7K3dkKgouVqjAHLRs8sn7Kk3sPwBe9uePz/X37r3TH/eLcVQ0jVVfLOTqW0js2pGvwNRN+LD6/4n37r3TBXUleypJIVZGMhAJa+n9VyLc8c/1+v9ffuvdQ0XwA3kIMi2EbXAZit2Jv+effuvdRavSWUBl4SxC8BbkghbWt/X+o/wBf6e691HgjkZ0WESSzhgI0iLGVZGeygRoPV/sOffuvdW0/Gb4iUu5KHE9hdo5atxNI0KT0GHowaetrY1sGWpmksVV14IA+ht7917oyvYHcHU3QdbPBtqioaERUKwR4egSMVBVV9Mk8hBNxbnnk+/de6Hf4T9fd3/PDMpFgsRkcJ13DlX/iW5KimnpMdSUiMLxCtmS8zFW1JDFcX5J9+691uA/HX4u9f9I7Ro9s7VxVNBGsUceRyUka/e5CpRAWqJZiC12Yk2+nNh9L+/de6M7Lh0ENNHTwtHFFrjZjZGICXJ+vNyP6fn+nv3Xum1IKTD1yVFNSy1dYy6I5CWZIwPU5X8X/AN659+690qoWWtg8lTeF35SIElhc2Oq31/2/v3XulNRy4eOk/eE7WtzGbDUCRa3/ABHP/FPde6b6mto3a9NHJDGAQyTGymzXJsfobf8AEcfj37r3TUzvkSIgyaGur6edHNrH+nH+9+/de65wYmgw0vmhd5qqq9F7MyQE86l/oLX/AKgW5+o9+691HzOVq8XChijmqiC3ojjJ+p9Tkn6f74e/de6Lhvzfe5av7zEQ0T+KdouArKiBW5kK/Ww/p9eD7917oMsumRzU+I27RxyPUVM9KhMiuwRmYCV9KgkD83IH+t+PfuvdHKxGz6HDbcjw6loQtNGKqSIhPJNe7gi9yCbC9vx7917rllJIMZgp4RpssckaK2nhQhAkN/6H8+/de6ra7GxzvU1FQkccrmpkcr+osruQukg/T6fTn/H37r3QR5HNU2DwOYrauhCTUNKzJNOrCBYwxKKnA+pIBF7/AE+vv3XunHbfYWNk6er81JSw/v8Anp2Wmjjp2VQSDJra1rngN+TcH+o917oH+s6uOjzNdmVSGfHLStka2rjkjWbF08Y1stVKP13AAFjb6G3HHuvdVr96dhR9h9n1lVRU9K22qGskJnZnM0gSbQwEfJ5AGk3/AMB7917rvJdrVstHBBLojwFJAIIKBJXnepEaGKmebTa2k8i/P4ubD37r3RaBlsfR5GtnmqB5JBUSRRQsUJMx8gjA/PNgf8frfn37r3Smw82TqI1ysYajonRyhnuIoyEsVRSQbsRc/i/4Hv3XumfGZ2OuyS01XLLAaWWeeOQ+gSL+mNGAtZfwBzx+PfuvdKhchVCUJLUOHmWTQqk6/AUtqX6f48cXF+PfuvdRkSojeGCUxQUUmqaetPoliVAHAhUXJP8Aqj/sLj6+/de6Wo3Rh1oDiMLTPBJIhEk9bonirGbg1nk+oWwsBqFrDgHg+690042hTCVCV0kc+YrKuRhCNDNSxv8AgRBOAVP0uCDce/de6ftyYTJSLT1+YnEFPoEqQqPG3l/WIwY2W/FuD+b8ce/de6DbLQYnJ44qzSAQO7G2ly89ysCSFtWoDm3H+xuL+/de6A3IfxLb9fDWJLSvMskbmEnyPpEwIVy5stgfoAP8PfuvdBL2duCuqKzJTVNVJIlY6kw0sLBgqgMI4R9bWAF/rfn/AB9+690WSrztM6VtTNCaUU0qqrsfG5QNfUxFrPb/AGP+uPp7r3Qa5jdlVDM0xjq1leQyxVbyFZvEq6oZIybW4/xII5PBAHuvdDF1r8h8ntyKPGZamTJULRlpqaplVCQ1wqSkG7oQdX1vfj6WPv3XujT7D7C6j7GaqxW48THhJMlDJE1ZRxUysQ6iKFaYQrEylOLX1lv6gkA+690ifkV8GN6Z3YWJyvW2dTeGPxM9TVU+Pp0lgrPs6mMkJ4pefIpvdQLngkEfX3XuqgMpsDd218rLisrjcjjKulndaiGpjljaKReDdXAt9AQpFh9B7917rZ0/l5dmU+2ul8INxz/aPSRqFMoJ8wJKqxN7X+v+P0H9B7917o8mV+Suza/M47G1+bgSmgnSRoUqlQyBeQJFuVtp+n9ST/hb3XuiTfzJO7Nt5bqStjwFSJp51AgmopEmiFLInjjBK3DMoHPH1+txf37r3VVHwa7AqE3JUY6eWeSBJUPJY6jrsCoisRf/AAsffuvdXvYat3A1M1XiSYoBD5ZKwo5kKyrYRRkDgDi9yTfm/v3Xukp29tvLb36jzGEqZHq6pI6mWFDKs8rfsXd3htcW+oBJB4H+t7r3RDPhuqYXc2Q23kPMq0da1NHKy6dbszMI6mNh6fodNrcH/E2917q5TFZOsfHg0IansiK7q4UK/j8ahUQC1rWubqRYm5uffuvdBJ27hP4/snNYjXHV1c1JUVEjNYukwjKgBHFgOOfwTyLjn37r3Wv1T7ZrsT2JU4KdppGNbIySwsjQa3muixhx+D6Tb6H6cD37r3V1vR+9q/DYnG4ypZ6Clo4YY56ipkZ9LhdPlmD3K8i9hxYiwH09+690KG4O1MnWtKYcgZ6KlNRH5KllVasFNDuUtyun1L+PoQL8+/de6r/33Lis5kqj72Q0sTtLKsjNJUU8+htSvHHq9INxqH9bgC1h7917qDSbsp8ZRUqYGGNJkVKeoqERVjq7OSIoybgkgiw/x4Nhb37r3T2e0IKOopqGUVsVXVRo0cFOsrQxza/U8jQ2tYXb1H68Wt7917oyW0pauvxUOYp51NEsc6TVCyRRSPG4MYq5Si6Re1zfkG9j7917poqVpM1L9hV1MMtRFCyJUeONi6M5K+OUgHlbcnm4v9Lke690X/sKmrKaM4dayahpqioIhq51ED6kAtC8hFinHALHi35JA917omW/KX7eWopJvuMk7RNDIKOpZopJWAaIsytpK24svH9ffuvdEk7E254/Lk6cNTmnYyQxhGR0sL8FvVcNYg39+690zdMd0br6p7O2ZvjG5mqpqvbG4Mdk2RZGR3p6apRpo9S8ENGGVg3FvxcD37r3X0SOo+0qDefXe0930VTTvit7bWx2dp5CglhjOYxyy1MGp9QJV9Sn03uOPqT7917rSc+cvws7g3f8w9702ytmyV2J3zvmtGKymPmiakopKmc+aTIxraSP0jXcpYLyTY39+690jvk3t2k+M3X2G6lpMjPHnsjikFdJ4dMk1OPTn5S8V+HqC6QlzcoACRaw917qsv7qObS7RCRb/vMJHbxyKSB4yT9D9R9OLf4e/de6dabOuriETTKBpAUuxiAP0YRsdN7fm1x/X37r3StoMkrOr08up7CMxsbB+Lljf6/U3/4n6e/de6EDF1EUDQjyAKTbVGxLq7paQWF+L/T6345P5917oS8M5kaCemrZIJop0EdWsmmpp40f/OgJyf8AWNwRYkfT37r3VwXxf/mGbiwGPi6l7bkqNxbbngix2I3JXSyS1EMYtHBR1zvwFb0gVQJniCqL+Pj37r3QbfM6o7Vo8NTbi63zWTn2a0lbJko4ck9ZkKBp1JFTMOWMcl0s8JMRUgkISR7917qnvdmQr67F662qTJSyy/fSs1MZKpKv9LCryMgKhRyOQGta4uOPde6QyZGOc0j+AiRKfwXhtIvBOlGIAHH4YAEix/p7917pWbbz+Tx0xTF1dRSvr1SeCTx69Q1H1ryQBfg8fj6+/de6hZbMTVuTWpq5p56glpJJquQyPqVwERQbsB9Bb6X/AB7917pRR5RKGoSsSmpqWooC1SYJ4zLFMy2uORwDybMCATxxb37r3SWqJ33BlpZ/HRwiaqePWSAkTTEuG1D6KL2ABPHv3XulZgtlZHI56DFUjpkKpJI3jnpkD0zxCMM8aOtxdfoRe97i39Pde67ydNSpV5PCmn89fSVZiaZGdkhgAKSsYx6fS4vcj8jke/de6QWRpKvCT0WRhmhjrVMcsaqFkWONbxl5FcEXF2BFiL/i9vfuvdG/6z7FwtHt+klKrJmccRHRvI945TVrpMQReOFBN5AVBNuPr7917qwDrTsfGZqCipKirjWqeGlkFFCsRqVqZyAlLqIAZQOWvx+LG3v3Xujc46pkjajpjFM1WJmjfTUIselogyLPMxIXjhfoPxYCw9+690JdM0lVJj8/LJj0lwtFV0j4ZI0X7mNTZaqpdOS/kLKxAt/QWt7917rLm8Q29Yoo6ahWCvxqxV1LNjKuSPw1FwZKctcEg251XAN/8ffuvdMu6dhVG7MegrIEmyDwtGwTRJUSSwylfE8hJJOsk35N/wDYe/de6JLvnqjc23a84/CU/hdZ6iasB8gqgodikUum4ZV9PPNxa49+690EuPy9ds2pqJN04nTTQw1Us8ipIPvJJXJUoqAAMCQeB9f8Le/de6z7f7PoHmkesqcpDTVcS0tC1WH0U6vIGjkjJuVUG/8ATj68e/de6EnE7xk3NnTHi8xFVJTK8bkVMVJJGkMYiNwSLhtJKkck8cfT37r3Q0rveehjo5AipK1PHTsk6iXz0yjxlnZwVVrgk/n8f63uvdLPFdUdV77StyGYwNFUZCoMbCsghMLQzPGAkbFrCQm5Nze97fjj3Xumas+Ku38fiMjHssrTVUlatXUVsgLPTRCMKtPFyBpsAPqRa/F/p7r3QT7y6RzDUkeJz2Mx+boWgGvLvIJjBEw0iOOdjYEL6RYcHji1/fuvdVudxfGalxn3U9AKuklNWRR0Lx+aMw6AFMsg/DAahb8EG5N/fuvdE5yOCzmzJ1lleUIZpU0xrKUWxuVBvwf99z7917o5ew+946rH4HCVUcUEWOhiapqCV+5qLj0RANz+eT/vPv3Xujm7O31QZSgZaeukpp2aEq4CrogUaXiP9SQBfn6/Q+/de6SvYmyqHctNWVWMppRUOxZakMxSJkQWaRmII1H1G/8AvXPv3Xui+4zIjEyUuGyDmfKR16JTpEAUqKVvSdTG92Vr/wCw55+vv3XujZdgZRc519BhQsUtVjII5oI/VrhkWC+pibXNjzfn6AWA4917pl6IlyeCWnqKqRkSWcLJHqYrDqfyBrXtbkE+/de6uj6g35QJR0dMKxWqhEpeBiojmUIGCjXzzqBAuCCOP8fde6NVtTcuQ2zWPmkkqTRzywGdY3ZVSBmKSOGYWN2BFgfrz9eT7r3R/uteyIMnQ08/mvA8aujMWaVCb6lZTf8A1r/7zz7917oaq+vos5RBPDHGsaHUI0UvI3PLgWt6foP63sOffuvdA7kkydA0rwGaWIS6o2ZmsiqNKBiD9AvFjewt7917p42/2JJQftVCIC4u0rHSPIZPUEYj/U+kj+lxb37r3QxY3fFJVQxJHOirL60LFr6ib6dIPAB4H+w/r7917pXUO4EnST7iXxXB8ZHCswFxa5v+Ln37r3U6mzFOqSyPKABcJqYEFh9FHP5Bv/vH9ffuvdQZ8/Rx2Mk5kVm1BIh6wRcaW1HgC1gL/ge/de6Ts+6I3cwwRs0s0hVR+shNWk61F7G54t7917purFytYGSCnKRAoskgAAFuGD/14I/5H7917ohvz1zCbT6dz00U6xVdVSSRqkUxVmBGk8KbAEE3tz9f9h7r3WofvGokOSkZah6YzVksyRKzaWL8BxISeCOQD/h/sfde6Tk+ezDSK9TO1U8YjhWqlZmMULnQqKPpxx7917paYSrXQ7ytBWywmMa1VhLCwOoRhlAvqPP14/2Pv3Xuhr252XloVihrp5qjG08jE0kmhRphYzxRzMBqYByTYm30BuLW917qHuLdEG7cjFFohp5CqeNI0VI4gg0KIf8AYDm5v9f9c+690809NSCnVa6WCLxgqqxEGSUkG+rUbAWBFr3P+w9+690y1uajo6yKLFNG8KGBagkmOQSA8iG59X0sfwf9jf37r3SmlqJcjRayrRyTmNkdzZUITlV+thxf/H/ePfuvdJPI0rY6RXnaJaidGlNpQtxb1F2/AP8Axv8Ar7917qLS11O9QjyqskliEijswlfSGI1G9iOSD+ffuvdd1LyGsglhhWSRpQGZAraVEvq5H5FvVce/de6e8jkWw8KyK5SSRUd1ZNV/6sE+n0vz9ffuvdRsbV02VeSZR5Z4ZtZJQ2W4uFcf4kfT/effuvdLmj3e9PXUzVkIaKOIQEBhDbxDxqI1SwFrf65P1/r7917pW1tXQZR4YqKpjQTJqkVm8cdO7XYtKw/of9e9/wDE+/de6BTPU0sWTaWmqFRULLJUAtKskqsVeWJ+NNz/AF4t7917p421PIklcas0lRDTU0spqKupRI+SC/h1Wu4vcj+t/fuvdVHfLHtGj3zvN9sbeklXEYCql+5s4MNXUagZJAtrHm9geR/X37r3TN1dRV5R/s0BllptEskwW5jPLIhbkG35H+Nv6e/de6O91hTV9VV0tKj1QnliC0BXTHDFURJYmd/1XH4IFifr7917o1P92c+i41GqvL5ZI/vZKecQ5FpCPJYBxqC6OLD6/UEWI9+690J9KsyL/CsbPNFCUjSrNbIXmlAIJhPI4HPP5+vv3XulE+xaWqhiesLTFncRwrIBJ5jYxSXvwP8AYXt+ffuvdMNVhZMU84FO96IFROqi+oXsbgn+n1A/23v3XumvG0ldPMk2XnfRPUKI2Hkj8MZbiV41PqXi5/p7917oRdVNjP8AJoL1Mqhvt6pLIWUm7krY2H9Pp9Pr7917rNG9VBXwtHHNUedQ0rltbXZgdLSgc/Tj8D/Yn37r3SuipKyqnlllpGp1CIC0SnVJGyfQm3+2uP8AY+/de6blop6GseOjojGJFX/KTpMqaxZYjGQeSP6fS35Pv3Xun6Cgo/IP4naB2UxzEoLsJBpGrSB9Be5FvfuvdJ3N0x29NBTY2RXp6mQPJMHWQCNTqVXKiwvza1iPz7917o13RbRieaiV3eTJU9/G0vC+gn1Bhe1/6Ecf19+690df49baevqNwUeaxsc9GtQ0IEgZldS5N1ta3+B1Hm/H09+690bCPrLqGKeGGTbGLaocRcyQEMzIfSw1qOfpbmwP+29+6904ydL9X105nGzcVM/pEqNT+l9X0Dq1xbTYf15P0Pv3XuuqHqfrTE1gaHrzb8clIX+3enpwjoGFzqU3JAuPqb+/de6q++fs2BrqvB7Liw2LxMk5ly75FaAyrPSUsqxPTRmJSSWZgpubj8XuPfuvdWI/FrqTqXE9cbapanZuLevnoaSokfJ0UE0cjTwq8qi6LZOSy6lNr8n6e/de6NnW9b9XUTR1MWxNqyrGVYzJhKCcxlRcFWCDkfS44HF/6+/de6oE/no1nT22vjXl9w0OCxmM3kz/AMExtTjooKE1NNUAo9NX0ca+OZLm4OkEfgj6e/de6pC/kH02Nb5IV2WzWMp8pBS41pKaKZfJFFUF9QZFv6Wtew0kk/T37r3W9rSdkU/2gjhw8QkjVBTqzRxrGpSyqyH6Ef0/2Nzf37r3UPIb1z+Qo5DEtLSyrGzt45U1sGckXZbm5sLkn+gt7917oMqxt7ZGCUy5OoRi4aBKeo0FQz3LAx2P5/x/x/Pv3XukDuSq3hXUQxFa8ksYKw3kFyxZfTJI44JuLXN/8ffuvdBD/o9zt3esybR0czkWMkaR8NxGpcXLD/A2Itb6G3uvdMmZwdZgZj9r9tNSCEOXaps5UXKs+vi9rgEAAjgC4JPuvdNOPz1dQxyB5XQSTxyQwxKpkYSEAa0H0UWN+eBb6XsPde6n1NfnM1DPJTTSqI2bSGrjFGXFiZQAoJv/AKkki4+n19+691r1/wAxHF7v23vnIZWllWJcmIhUT/bo7yaP3FKMrL6fx9CDzcGwI917qlHc1LA0tOKueVmRnIWpqi5JFtUjLckAtyB/W4AAAHv3XugQz9QI3mgR1CeSw8bWCn9Sogkuf9e9xb6W9+690mJJ0R4mZRI5Cs683jN9P4P14v8A7f8Aw9+691zqKkPG2thIjC9lA1LYf1N+P9v7917pO1c8chYiRAYlUqXUkrydIFiOfr7917qPUyRrEk5mP3KMCq6CutGAszyfT8N+Bx9b34917qHUiNFinRoJC/oeLWCUYcgjgfkj+vHHv3XuoSMwdWMcWpWbXp06WAUWU3PNv9h7917qMSjsJeEfVe1xb1HkG3+x/wB9x7917pQUaoRHKvpLOgdlLqFINwBY8G5+pv8A7x7917oaMXDPPNStZyxRFsVaUFlH4I/FuT9be/de6Nh09tnIzZOjmjpmniimRqhJYdRMUjrYrbkabEgg83t/r+691a1jcFBDRU5yEUrJLFSmOaQN9vF42/Ei6mEgH+FgLcHn37r3XPP01AGnmSskWCJfPHNNIkpeJY/GNUigAj0kaQAR9fz7917oi2983Tbi3HPt+gtXSTSC0psyqkcpOtXSwBPINx9B9foD7r3QnaadcdjMVRyJRCljhidmRkkWVTeURm+prk882H9Lg+/de6G+nxkVDt6mETGUpCgLDSzByxJ8bRAckHk8n8E8C3uvdZpMNFTYFPs2/wAomcTTNqKSwOQVYS6uTxa4+v8Aj/X3XugXzMs0+SFBUQaaGGIzBnJVHkCmPVDKeRwtihJA5P54917oLNzsKGKGVTGsySa7aGZQdQF2II40kcAgfUgXuT7r3RD+/wBAuXNVFJr8yo8rBdDAFmfyBV4+pAtbmx49+690WiKoaZBI5bxgehw2ljYnnSfx/sPr/tvfuvdOMGSqYUUxS2JfUfqL2+hN/ofpyLe/de6X23Ozc3t+qpZY8nVlY2F4zM6qlm1XIBHBvYAfXkH/AB917o/XTXz03LsStiarqJpqBxCoilkV9EkVgV0k/ng2/paw9+691bV1j889kb7po1qs3FRzBaaTwzOGaXzEJPAlyQALHgD83J59+690aU7x6033iFgoa+gqKl206laK7CRQCSGvyCSOOB7917oEt7dAYLP63xtPA8scBSIx6B6SAG/QBck6iQD9ffuvdV1dwfFOmhqakigmjlBNykDXkUtbljq/oTwQSf8AWHv3Xuia5PY2+OrJauTbE9bSRz09RTLLNC0iwlhpKxM1lV/6HSbD6XPv3Xukptvv/wCQ/Ws6y47cmc0oA2iWarmVxYWLmVh9bH8W/p7917owOzf5oPf22ZA+YV8ksaGMLIq+pgSbaBbjm9zzY/X37r3Rqtkfze8rkWipd2YSqp4nRoqg0zNGY43GlhH6uDYHnn37r3VnvQn8x7qzdcNBjDlFpKhY6dYY6iQB1DP6Y55JCbtyb8ci3Pv3XurUtm947O3NjmTF5+gqBMEWeFKtRKkrj0/Rrc3+lvp/T37r3SqrJsTUq0rVUOh3iJOtT6luNJdCeT/r8/kW59+690G+ZqY9cy058gMj6I1vq0kAE6h/vR4/r7917pHV1XLUNCruCIirMBcBOSLPxbkf0uPfuvdNmSO361DHxTNGS8hYXiLIOCpBHDXN7355+h9+690HWUTHUtNDWRogN5I0Z0UldTMLul/of9hcEX4+vuvdJqXc6YgiUFZj4gFB4iDE2uVH9Db6H+v9T7917pIVu8qzIT1Hkkp1FgyozgfcqfSRGz3sRzYe/de6CvM01KclU5GGgu5KmskRizzRB9dvVxx+LL9f68e/de6C3d2c8lfVQ4rFz09HLToaeF2kkcyI1prn6DUeT+f6WH0917oGNx1ta7zSSUc0UP26xqrkwXkuGteM3Kgm1rm45N/r7917oEsrm59u0GWy00sUP20T1AGpQqgKWLEf1/wt/X/D37r3VDvf++6jfO+8jV+RpY/O8ceqQsgsbNpubD6E+/de6L4kciV0Qm1sqvpXUwCAKfqun/X+n+8e/de6Pn0zMY8eY6ehjqzOqIDqtJGUNyFAtcGwv/sP8ffuvdWS9SUNPMgqKl1p2SL7iMSaxoe6ho1Ckg/8T/T37r3RhaLRVM86B28bALpJUEggEn+oFv6f7f37r3Qy7P8AOamILA5ldULs5JVYvozAji/P++Pv3XuhpwVdlKXcdOtOYWWa0UsbxRyExM1y13H6hcgH+l/fuvdGs33SvWbQx9PUSqYDCgZCoup0XH6uALgcW+v+Hv3XuvdHbupsfV1G15KtJZFh8kcSsCyggooYA8kcgWsPza/Pv3Xuln2NgBNDLUIpirWdniCRFzMpGpg5YGwAuf8AXFh9ffuvdFa7GwNJNsuvyNEpNVSh/II3YAxhbsWAN7/1/ofpY+/de6LR0531U7IybY6vlEWNrJDCFqJFDM6sVOmP8XPJ/wBh/sPde6sH2T2NR7gWWtopYplkQD7ZXV3UmxLsR9NQ+h/wv9bj37r3S33PTQ1tAamkYzr4yGTQt0kIGolAeR/sf6/4e/de6LHuHb71DCWmdleKQlVCHVGL69Rv9LG/1NrfT37r3TVj5moJ1ieETKGKiKRSutmNtYNzzxew9+690qaGKF3aqkV1dSABFIVSEsfSSq8W5+p+v9Pp7917oWKKRJ6SngFQjVZNw0sgOgKpLKx/xH4t/jz+Pde6i7rq5K3HtSz1MdVTorLF4rXiKICjsOONVz/sP9h7917osctQsVc9MoaOSCPWWicASkEsNd/6k8gDj6fj37r3Uh+4K/bMdQ1TO0ZWJYIgws6p5OQH+gXj63/29z7917pUbU+RFF9yivVwsRMpWIukZu5OpuebG4t/S3P19+690dDa3YOC3HQsstSiVElPHDJJBOlpNSl40kK3ABAOofn/AF7+/de6mbpzdNSYgU0cnkp3YMypZv2QAFCi4t/yL6/j3XuiEdx7bpd57dz1BKxNPXxTRiaWxmhlAIitfk6he3HFvrY+/de6on3dgaTZW4sptiSqWIB2jqWYopaOSS4EjSc2tcgfQf6x9+690Dm9Nqo1PDkIHpZ8fI4SCSB1MkeklXKAfUkabm4J/wBgB7917orO+YKKditBjqmCamUJVGV9Sl0NldSACDwbj/WH+v7r3QVHFz1MsbPAWV5NMTkliWb6jk34tp9+690pYsN4oIQNPkMgSQLHqUabEqrfn/H6fjn37r3TxQUUzNJNq8UkL2CBFAeMGwFrj/AfT8+/de6X2HppDEyq4j80jzEGxF7eoDWP1H+yP9f37r3TxNT01PR6aym801TYppI0gkkENwbm5BPv3Xug1q9urVT1d53pHSOZ7FdDDSuoKpuAf8f6fj37r3Qdx45Pu1FbXSU9KGKSSFS8pI/QSrEDm39fz+OPfuvdMc9D5K+WOnq3khDsqSsuh3W90OlT9Lf8i9+690oMLV1tDU00Uks9MizWkeMs0rRB/SyEkAHkn8W4/Hv3Xuj79I/Iaq2/UUOKatdYInSGGolYrIiRt+uUG4DAMApBP5+vv3Xurtvj53dTbsqKPFLWQ133JTQ0hSR3Y2QowkABBA5N7n6cWv7917q2Dr+c46OkraeaVi6xyQMsupEUMLxrqva1iAD+PfuvdGzk37t5tuCbMHITyQSEExASJIGN1D2FiPoAb2HJ/rb3XugEPyEymfr63D9ZbYpqGTGTz0VblMtOn2yyiM6nSNRbV9DYn+g/Pv3XukJi49+ZrcsW4t1UkOTyNPVtj6OlRFSkrIpBZZdDMfGsP4f62/Hv3XuhD3Hs+fIUgbJYmozwCyieloM1PSvR3cXli0FVfx/2bj6X4JuD7r3Tltvdm6tgJ/AqDbhzsEcHkpalYa3SIGsRTy1MMUmqaNAAXcqD+Li/v3XunbGdjbrzeTkppaWioqeV2UxxkyzUbgfodgBZz+TYEWvx9PfuvdKCtk3fWUyxT1a2p3YRF21NLGBZEdgb8kktxc8C/v3XukJ/ceXcNRHLX4qBayln8xqhPUJLLVJcxnwk20EgfT6/63v3XunPJbXzuIx8+TrcXSV8EKK4pizCNJgoGuRCTzbi/Fzfkce/de6BqbuTcSwZbbdHs+gjpARHVRUJi8q08j2Mk62BCn+0CSLfX+nv3XugQj7lioMvUYCCmh2rU1ErxVlO8EtZCY0Y6qylWGJmQMALgRcH6kfj3Xul4ndmCocVVLicvJlKiN0Dv9hImuaMXZo1ZSdI4v8AS/8AW/v3XusFXv7fPY+Lgh29LFidRU1NTTARzTxxtzeZwtrflbH/AAv7917qR9vnfD4P73Ra/wCFfwHV9tNp/jP338R06r31eP0+X+vH09+691//0qkn6837mcnLT5vB4WlLPqhhxtVDoEd/oVBtYHi1vwb/AIt7r3Qd5bqTesG5FimhkyFNJJ5DIsqpFQyA6Ygmo24sb24+p9+690p8DtPN02bmwmZnUYx4GmnZpVnp4mUAETkcWI/A/wAQb/X37r3RlcJ1zgaDEVNbQT0Jko6SOqRYpRJA8UqldOpxpVzY6FXn8fXj37r3Vb3d9bjct2XBNjcc1N9hSyiqUxmHVUxDQWKN/at9Sbg/jg+/de6Jb2RKlRGsaaGiSSRzGq2eIltB5/IuOefr9ebj37r3Rc5qJ1keR/WDqKNEBcg2KqwH5/HI/wCN+691HEZpzokp3UKgdgVYAXa/H+8fQW+vv3Xus75KGGRNVPNJTEI1kV00qWIe5H+N/px+D9ePde6gy5WAyFKeKoSnEzmKN0ZmIPJBI+nJ/wAbfT37r3WIV7swZKeVG0H0shDBlJYA3/pfi3+29+691hNfUuSsqsbsb/qAbn6EX4/2wP8AvHv3XussuSmhRddMulwAGYeqw/rwP8f8R/t/fuvdeWsgqEYuSsgWynhWAtzz/the3+39+6909UkVJJIiwVoZ1AZkJPDWsdNxz/vr2/PuvdZ5z4/vY0jgSNQp1yAFnIHOm/Fv979+690m5cuSQREoaMlFZbHkfQ3/AAPof8Px7917rwr6qaBnqJozodlEAYiZrgD0EngHj8e/de6b6mr86KgjXVExKuvINjwBf6/0/wBf/b+/de67cJOysqFZCbG4B1lj6mCi5Nh/hf6e/de6tm+EPxMwkmGTvHtKhnkwtFUlcHiquLx0VYxU662dpPoqEBueD+P6e/de6PL3TkNsbc2ZU7g2xnKTIJS0jfw7FUNUimGd4yPEYo/7K2FrC/Fvx7917pMfy9v5ZW6fnBux+0+6KDLYfq/F16StWM0sM+5XgmWRqClSYDVEfo7Dgj6f4+691u4dEdJ7A6p2dhNidc7Zx+1toYCjip6ejoII4VmMaE65go9Tm12JJJvyT9PfuvdGcEUEUMSuiosaIFVANQGn0hvzx9OffuvdQqsyToixlli1kgKTq0/Vr+/de6iRR0yBgFaylgGY6v6Akf42H+I/4n3XuotTPLQ07SquuVY2ERI9AYn9VjwDbj/jXv3Xum3G1k00aSSlo0di2lVLRudRuOefrf6WFvx7917pwkR6nWLSoODGkaek86PGB+D+Qf8AePfuvdPuHgaH9wDSrDgEDUCvB1f8i9+6904ytoYyM6IV+jOBzb6lf9hb8fi/9ffuvdBvvLs/GbZo6hCiVuSsGpqdiLOzcWuv0+g/1/8AeffuvdBVtyry28J6/c2VgTHxUySA0iBWRjp4UsPrbj6X59+690vurtnTNkq/dmQiCws7RUCyKCSiEl5QPwbfT+v+x9+690L9fUKwYkgaQdRHJI1alvbj/jf+8+690Bm/8nK1BO0cq28EqiMFQXIFyhN/9tb/AGPv3Xuic58vK8Us8fljsVkKORptZrMTxb+v+9+/de6Afv8AWog67y81GvgpfBBKJWGs+RV1BVK2/PIvcX/ra3v3Xuq/e1N97wwe1tv7Pglghx2Rp/4vWTMy086UElMnkRdIAs8jvb+hBIFjYe690LfVdVDD1fuOeiy1LLEtEaGok8nkZ5KqHhZFcXbSPyGsDce/de6rWMiVm+avFRu7ebISQmRF8S6Um1IPKDYr+fzf6fjn3Xukzv8AyMeDSuMNXA1NG8pmqtUcUNO1Lz4ZiLXYtf6ADkW9+690UNt7VM2QiqjLDVrVSkxSRAkQwh/Ww/BI/A/P9Dz7917ox9NuXeWYwf8ADWWnpcTTpAuMlEKJUVKsA01RPqF72JFgT9Af6j37r3UuKm2xhFjy2Sy8VTUVbQwJRxSB6tJ1YAyNEW9K3FuQRbn37r3SvzO7YVxkC1r0MemKV6URxxx1DIGtGfIAdTD/AANvrwffuvdMOKzKVtFV01fMlLq0rTy1EylqmncltKoPUosQpAtcDn6ke/de6f8AHYvHTV0UdVklx+PjjaWRlcIsnjAZfGy2Nrf0Nuf6+/de6W0Gdip4JcfSt4sbAxkSomdbzqLsDTE2ZeL2sT/gfx7917pmz+ex2WBinqpmlhiJjheV5mem8YRuAoVW1H6m5t+ffuvdATkK7LYkCenhWCkDMsbySreMBriSpRD+rngCwtbge/de6REjT1tbPmZpnqJKd5HSOe8cU8hFy88ZNil/pwOBxwPfuvdBBvXKyZGn80lZS4+pgnkdWpozUCp18eJQosLc2/w/wuffuvdFwzGBSeeKryVXUQwIzO0MkV2dkAf1066RZj9GP0FuL8e/de6Ztxtg6z7eOrMVDS0rRPHWSTGqRY5YgngCxgfRjf8Awv8Am3v3XukPNSbeWirDRiqr8ms3+TTGPwQLB9GGkfg/X+oH0sffuvdCNsOerxNP/eAViUtfStE9JT1bIH8KyHV4UP0tza4JHB/N/fuvdH16Y+T2Sosx9lUZaWSKGOnMVLUPanV2JMoYWtdiSQRz9OeT7917oy3ZfTe2fkz13kd0YPDY6k3jBFLGmQiEMEtdLYv45vTZiRYI1gSfrfn37r3RItm57dG1Nr5rYFPTVMGbwbz0c1K8ZkMbQtb9uMes25swIt7917otjQ9ubjymXr4qvKmKiqUEjSSPC7o0zMoiU24jLEnTc2+t7e/de6U1dQ72zdRTYdqiqrwYgUNeDU0nlMegxpCV0kEi36P8bg+/de676UwNX1t2FHNVrFTVElRIsiQRlKc+Vh5F0HlNBuFvweOPx7917q6zavauKxWBpaP792SpQvK0jIxMc0YuCq/4AccWFvz7917pTZTuPaVLRSY3HLDU1FVjp1mmlkMQ+5lQiKNL8g2udRNueb29+691WT1RvunxveW4oy6Rw1FXM/hpvGdUjTAlxIQQQD+f9e3BA9+691ao3ZmOoNuSSUlVGJUELTzM8ZYaiGSHUP1AXGpTx9QffuvdJvGdyYqro8rDkakSLBTmolqo/EWKSNzHEw4K6RY35H4sPfuvdVA/I3L0lJvb+822qYw0ktas8DRFoZGdZjIJTJwBp4BBvci5v7917oUdr/Iqvo9pUFHUSR5HKV1Uld9zBGjyAqpj+2qwVIYWH0PH9P8AD3XujC7S3jvLf0tBBPQ0sFHUgfsPHJFPpAuvlddI9TX5BHFvfuvdJDO0dLUbhrMXTzRR1UM0kVekwdaSkiNgyxmMgnm4Buebf63v3Xum2io6WjiqcVXw01VE8jfb1NDJLDVKFNh4YnNif9qABP8AX37r3TlRYujp6wMK6TXNTulNEaSQ1Ku36o6gyAi5AB1D6j/bH3XuhZwm4ZsfjTjtckVPJC0T0+mRITokIuyLZbfnT9L3Fj7917rNHX4PHQTSVL5GeWaORqOqpYxLqqlJKpKGI0qLAH8WH0ta/uvdJHftXjN0YaHimp8lCimnCqzPUSqnreSRT+oWI/wtbj37r3RJN24/IfctWSSeV6SVVAGqxeFdTEQrpZrgleLjjm5v7917oEt44yKsoMjLVQSf5TTMyKwYNCpW5KsRckG45uB+foffuvdEby+LGPqJ1SKRYzp0BlcONQKrcuTpAa5spANxcfT37r3Wyl8MvnrLs/4lbQwu5nZF2fRvi8NUrVQGqqGgr5i1EFKhmLRumkuTYWA/w917oc+m+4M53z2LLnTt/H4g1VdFXSIKaKSqr44AYYKnISCzKWRACFILCwNwAPfuvdVe/wA1TpbNZDemD32tTCkcu1Z2iooZp2kdIK952ZooImWFdbuAs8wLCxHp49+691SVSxqh8Z5SItGUshClTpsWh9Jt9CRe559+691nmjjJDoERmFrXW3B0jlvV+L8/8i917rDAsqJ5FkVYxIzCWNnJLEkj9N+L/Xi3F7fT37r3QgYXLwJQ1VPNPIcgi+alSNUaOQAEsszEXUkjgAj/AG/v3XulHjt41FPoKRIk7KwLagqhwvpMpPF/pbjkWJHHv3XuhR2v2IlXSpTZHSsSTEVEjuqz6ZQGbwIB+bAcC9gOeAPfuvdWQfHjvWjCJsTfCpk9rVt0xOTyp8tNi45oz/kOSaa6GnY21uwvGLFLEm/uvdFu+Y/x0yXWFb/fvZkbVvXOWqGqGpaapEwxk0kaM8FbGCzNSsDrpZGFipUE29+691XPLVs0jCB2Q+WQsumSPgjWsbCTkab6SAALjgAWHv3XunTEvPHL93LKIykYeOJQxeRrC4IUgcmxH+H9Twfde6d46qEGetmRXqNOlopg0Z9ZDqyEWuQbH8c3Bv8AT37r3WKTIyxUlV5prz1kmqRpGvLHG5HoVR/QWAt+LccH37r3UvBYPLZPKUFJiqGSrkyMqBI409RLMB55EtcDkkAAC1vrc+/de6sX2r1uvWfX2Yz2TjVcrDSTGP0hJKeeriMQVCP9uRY2PP8AT37r3RBKDIVOOz2SzZ0VI8tRE/n1NrmmKsRLGPU68A8cAcfn37r3THnpanIieWnpUjE8s00zhWMbSyEyusSt+ldR/QCB9eB9PfuvdKbrerp42eWsEX7UJR1ZGEr6jZo/CACVItcm/wCCDzb37r3RmNob8yRy1PW0NBSUM1NKGhhp2aOOaGniWEMjMSVa63b1A3vb6n37r3VrPWm5H3XgaLJlJKyt0U0GSpI1jIhDRAxyzEAX1HkA3seR9SffuvdDrt9jjsk9PCSs87f5Q1RIHNPEIRq9RNyALIoPFwCLG59+690p6eCXFZigr5palKfIz6JngkmUyiWUmJ5BG3FlsP8AEAX/AMfde6GbblNTYyuTItTy5GB6mVXhjmLaNcnoAUm66iNWpebn+nv3Xulbu3ae2NzwEpRrj8hWxyqtUbCSKRgYpo2dP8Qf8Qf6e/de6L1vL47YquxDQNSQV8yACOskjDoin9t5HUWJ+hB1fQ2I559+690Szt3415zD4ebIYWF2p4kgZjTQnwyLA5j8II55X6seQbgGw9+690SLF7GzVDnDFjIapK0NI0yQtJ4EhMhPhaRf7RFjzzck3vcn3Xuhdo90bmwNVDDUOJPti0U9DllWokkiLAoQsgYkgH0sLm1v8PfuvdH/AOp+3MFVD7XIYSn+0qUpoadoSupXSKwlVHB0lWLAH8j6ce/de6F2GoppUjx9LWSymrqan7eF5RGkMCr5F800lw178cWAsCbgn37r3TSaZ6nRRVs2NnoQZOKaUShmDF2jeMmxIY2JP5BtYW9+690UrsvbGVXL1FK9FJU+eaOpo4WQvG1LJyLEXFggsoP0tb6e/de6r87nx+2WmqMVW4pYpliaVashYx55o7eNUWw9B4sP6H88+/de6IDuGgrNtVsdVThvFrKK6sSP2ZLoU0/S45/PPF/fuvdD11z2hUzS0EdM8yzRzmN45JAUMpQnyH8WNibH6/6/v3Xuj77P39T0uDLZKtoBNPM6z08hGqZQumMBBxxxa/4t7917oHuzMZSRgbnw8R+7dnaNAisYpRGjCWIi4X1XI/1/9j7917qJjM/m6vBSS1eS11KqSwDhjM4SywG9uSLX/oRb/X917oYuqdxJJjXaqq1WWATDwIql9Zdm0urfkXABP45+ot7917o2fV2/pKTIQXqGmKTJIpDLcAEiLSW4A0GxC2JP154HuvdWz9f7upMzt6OnqGM3lgikjV1UxROhOlXdhcAk30/Qkk2Pv3XuhD2vvHMbbknWaunNIgBo3iPjikcuWMN1+tvoL8AW9+690abZncQrEhjEvmshMxWQpIJRIVkQnm9ubf0/HPv3Xuhso99UUtPpqFPik4VWIkASQ3HN+fqL/wBPzz7917rPLSbfyA8QCwlgHR7kDVKt/wBNx9L/AE/21vz7r3T/AI3Zc0Ka6DJsQVUquoMqqOVVSfpf88/7D8+/de6WtNgM20IjaYhzb16rWAH1Fz/T6/71+PfuvdYshis1BaN651QhQ1uebCzA/wCH9f6/j37r3UqixkcRjaoq2IIBJb+y4blWH0JJ5/wF/rb37r3Slp5cPiy0sdPG0yMrGU2s2s31C5/P05/P59+690wZ7flFSI9pI6aKKR3KxsPUfoQ3/FP9h7917qlr+YP2RJvDGrtrHT+ZEAaoXyAABrAA6L86SP8AW5uL/T3XuqMsz1NlGdpVpZXgqJJEp0eNmkGv1XhLcm5P1/3r37r3SZyfWGbio0pRSrGrRyPMXOkxSKP2/Ufrdbki/wBeB7917qNHsDLYimjnDsumLXJ6bKxU2JdSb/4A+/de6m4bGJM8wZmeIIfNpF2kkYC6cn08kC9/6e/de6a6urGPmmP2UsFOjEXVgzNc3ZbDkcEAn/b/AF9+69084PJ1tVU02uFo6e7/AL8rhvTpuqhWBuf9f/YX9+6904ZuopKSuXHAM0uQjWqjkjTVoKmx87c/W/Fj9PwB7917p2kyjU+PRI5hCYgLrcys7BtPqDci6gkfn8/4+/de6n1qJXQA1tPFAhp4hCA11dQoIaWQ/pJNrD/eDx7917pLU2EyT1cb00d4vWRMG0hGuF0IL/lRYG545/Pv3Xuhgx+IxK4+FooZI8rHM8tTUM16dYGj0vGIiQAykkk/n37r3SRzmDWqZ6gVT1CQIkUToBoqIk5aSNf8RweRz7917rng/tI4ayKFhDHKukzjSJCwNzG1he62PIB9+690j83LULVMNWqFW8iyXJcA8Hkfm/P9f68/T3XulFgK2GGVY8jOdbqgjmQMvAaxjUj0sSCOD+f9f37r3S0paHHV4rkWnWPxj9Up06SXJdpQfoPz/QDnn37r3REfkj3gdrZKq2tt7wxNjcbN93PE4l8k1UnjV4THwx9XF2Fh9R9Le691VPQ1VXW5iqqKweWWpqGmlaVjHJIZJdV1a3LWNj/j/gLe/de6PB1g1PjaqmqIIkr4aqniWaKoISNPTpcKQB9DYXtfj37r3Ro9h/xhcjPWPDTBQJ2ghjbQlNAr6/LThWBMi8WBP+tx9Pde6O5tTIU9Xtgo8TQVWqKpOSrgZJ5EUWZlkILarAC3AA+g9+691wpMzhqKomqGnapaEWRTbXJIAWLsVvwT9P6+/de6VGKzFbniZIgIISCwYsRKWX9KqpF/p9CP9f8Ar7917p7ajzqCBvFdVkYq9SD/ALt4X/g3NzyCePoPz7r3T1l9vq4pJaqq8I8SmSFVUM7EjU8JUWAHN/r+ffuvdO2FxmANBLDUComZUYQTgWfyD1RKdX4P5Nrf1t7917pjlzE/8UXF42hX9uMrJqlAdmPqBBb/AGFrA3/29/de6WGJz+Uo6yH72GUwGMiSG6lwCbEFbG454P8AsOOffuvdKOvpKLwz5KfI02PmpoDV08UokZ3Bb0xKQTc8kc/j+gt7917oMdz5+aajilR5tWn9xljRC9hxdXN/zcEfj8E8e/de6QGN3PVyKzOk7pTOG8cisRIlv1N5ADq/3i/HBPv3XujHdGb/AKiu3XjmSk8DTeKlZ3Yg3DeOxiW1hz/r/wBbe/de62COpurajC4WHNJOjQZenpq0LO2rS7IHlbxqAPrbnk/4+/de6EqtxNJC+uqRGh/ziTiIs8KJyxUnm4/5Fb37r3Tgk9CtOtTSySMpBJZlVTpQWUabXtxx/sT7917pLVe6qFEqad6ScTIjsKjxklyq8Cy2uLC3J9+691Qf3l2EOx/lnTbLEL1Qx1VioKOCaNrwpT1v3NTIqakurW06bkH8g8W917q7vacuSXbtFR0tDBRKlNBEHgZo3OmMK4aNhYH+nPHv3XulVSS9gQxSomQlSJk+3him8UgMcjWZrLa91JBIN/8AC3v3Xutbz/hQXjlxXUG1Y2qlkapywWRGlBSSRvWxDEngEmwtx/Xn37r3Rcf+E+PWYzG5937z108U1DHT06jxAtcqQSG/It/h9eb/AE9+691t0vhaUjyuQyaVV1jdiwLC2sljyb2Nrj/Wt7917qbicfQUAeKk1VJZiFWR9crKx9QGoWt/Ti1/8fp7r3XpcWwqo6gMscWoCRUZrKVa5X9Y5F+eOfx7917pQVb4qGGFYDHK8iMsyssMmvQLD1s1wQCfoRweb8e/de6jF8JUmOnqsbRTwQMsop2ghIjDmzMeSb3P0ufx7917pAbiwuKyVY9HDS0UcMiN9rIlHTFVKOSaepUryG5CWItzbnn37r3TJ/o2pamQyS0mMjgeKNVMdMkRhLfqdHL/AII/Sbm97ki1vde6ac11rPjy64qugkgkhGtZ6NUaKwIPjtxptY3JFzf37r3Wt7/OCrotnHEGaNFrMg7R/dJFqUBVKXOq9r2+nHN/fuvdax+6N3TplK6ZvrEoRFaPSCzMSQBqPqtzf37r3SPr9047I0lVJWUbHISCFaaaFhHHF4/1LKrljccc3/4j37r3SLbMFw8UYNwPTI31ezEaiR9T7917qO+RmijUkBL+ks2rn6kkc/X/AB9+691AlrXZTpjUB3BYgH1FSOdR/PA9+6911PUTSFSzh4xpUBwNPp+guoBsL/k+/de64aXZ2dXDM6FVCRhtDL6gFVB+eSb3/wB49+6906UOGymTnP2lFPOyJrk0xP6ItFpJmKiwAt9Pqebc+/de6jx4uokkeDwshjZklVQZdJTm9rA3IIP+AP8AUH37r3RnunPjZ2N2PDV5Gg29kG23jqSbJZDIGmqJI4KWljMkkiIkZLP+kiNbm1/p+fde6Xk+16PauelxYqUZYm0xzkmCMposrWmXUrcWZSoIINx7917o6HQImM8SREyyxrdYiBerBI1Ro5VhZV5DE2JN7cD37r3R6H3FVPRwUK0UpTQVeV5PD4iOCryFRf8AIsB/rf0HuvdAT2jug4rDylIjGQJY440bSsVS1yPuApBKkW9Z+psPxce690VXrfHz5TKV+4qjgNKxgZtQ/cR/U0TJYMl2IBsPoB+L+/de6HDEQz5LO0zurywU8yxQTPZ44pZrhvSvOn8cm4H5BBPv3XujASOcfT46mMs9PT1Esccf2aCeREWQiaWNWvYAgkarn682sB7r3TzmYpI5fJS1CV9OlOtSk0t42lDExMnhjsNQCjj6f63v3XugNraapyeQqZyfFHSK4akmU3eOViFeFTdSwIPH+H5/PuvdA52Hi5ZQ0qkiGFHWoaN/32jiAJdYVJAJBAF78g8D6D3XuiCd3RGMxTSeV0jYCNm1klNN18jMfrZvpa3+Hv3Xuizxqrfulwy3K+NXRSpBLDgfT/W/p/r+/de6cndNABFmCcMLGyjixH9eP+Ne/de6i+MqGZLukhAd2sot9SPx/vvx7917ri5VSjIGurBizMx1OvBPpAFrcfQfT6+/de6UOK3FmcVIk1BWVNM8ciyo0UjKVNz6TYi4Hv3XujB9d/JzfezKuHXmKyen8sSgieTWP3C7HS7H+v4sP95J917qxzpP+YGaeux9Jnss70y1SmrmnBDRre3iLOTcWubiw+n0sffuvdWdbU7p6t7gWN2yuOiRo1cAtDpkkI0KrXJP4ubH6/gD37r3Sa7Q6JwudXXhKijro5CZlZEglSJpEvZSFIFh9Dz9eb+/de6JBun401H3E5q8UohRljkrAS0KkNcs5e4B+npUAWtYAm/v3XugI3f8YaSaJzQwrCytrEkcTIrgD6j8Efj/AB/2PHuvdFy3J0PkNvxffeGSRPMUjd0Ko5S1rXU8cn/D37r3WTZtE+Ly1L9yTSyLPG7pSSKrL42HqJX6Gw/P+8fj3Xuj67G3dvKhkpZdvbsyFIliVRa2XWZEF0Z4foRbgH/XH1t7917oxsfy1762d9sj11blKWMqSZ42QoYltcnVzcC4J/21jz7r3SqwP81oYSdaXeGNrIXE7Q1TGLU4mAsGUPqJBP8Aj9Ofz7917ox20/5l3Te5afxz5eno3qmVBHMiJKzofVe5+nBF/wDkfv3XujGbc+TfVW76IQY7LYfXO6oVmqIR6DYGRnubDn8kXPA+nv3Xuniq3jtutkkpfPj5odP7clPMrxSANchbf2gPpf6/7D37r3SZymSwU8sEEckLqAQkosVQljxwebn6XB55+nHv3XumuHBUPmSc1NPIr62kZkLC4OpQQeAV45W3v3XulfLi8ZUFp9FPKklOolcKsSuFGlVCfT8XJ/xPv3XuguyrbSxVVM1bDSzSoLppjDpIb6TIGXkWta35H9R7917ornb2Zo6ysENBT0605iPEYMIDD6Hj8f6/+2Hv3Xuq7vkhX1WL2RlaXHFWmljP3BE0epUk4Vr/AFtf8f7xx7917qibNwyRZSrWqbxzCd3dVJZSSxNww/B+v1/3j37r3UOKBal44y7hg2sMAWKXPNyT9P8AC31/Pv3Xujw/H6Br00TuXjWRVeWNyqpYekvq/qf6W4/r7917q0vYGNgpKGKdmj1OLRpGQ7SH9R1q3Bvf/kfv3Xuheo3nqGRaaNUJbTL49CMovcvYcE/8V+vv3Xuhd28clTRib1TQKoRVBCvIxs2oAi4I5HF/fuvdD5sKmlq9z42WSJrFogHIBsoILLITf6n6f7yffuvdHW31tuao24kSq/hWHVpQC7XjFiG/wv8A8T7917oh+JqJ9k73hy1PLVeSGqKTsSzKsbPcLIFFyAP8LH+vv3XurIjnIt4bdoq6keCSpWiQAWVvuFKDyRqfrqJP0+tr8f1917ovm68G0VHWrJStFFWQywRQoiiHygX0yXubWvqNuP8AW9+691Xf3V0qcPXY3cFHUQKtQiz+GmDslLJIB+25IsSQfqvIsf8AD37r3WHZuf3LtPHgUs1fDUNpYSxA6XjRvUxD/U8gf0+vv3XujodZ9syV9PFBlamUMQqTKSdZIXl5AeL6bk88cG4sffuvdDPVYCDL0r1mKni8k6F5Y5Cp1sbFDFYHkXUG/wDX6249+690CGV23KmQNRIJopKVX0rC5CSXIBdwf6EH6+/de6h0mbkp2EB8c0LE6iVVPMV/sn/Befp+ffuvdPNDnakVfkipisLEGeTUANYbmRDx9VH0/wBb37r3UXLZLIRS/eovkxwZ45g3pPiQ6xoUCxJN/r/t/fuvdJysyuEeJnmxQljqJBEJoiVlhnMd/U/1Fri5+n9ffuvdBL2LtkV+3KqellkQmCVjr/dIWMA6ebAAcWb6/wCH59+691WFmt1Z/DZ6po6esdVhl8cVUC7AsZPUC72Df63Nhewvb37r3RqOlO2d+SVMFHRS1M6zmPUJDJpYxjSGR78i1+P9vb37r3Vl+2Nx5jcOMijq2aGSlVElBaTUGK/oGr6j0/7H6f6/uvdO8mLmydHUUtNTR1UxPjjplT90zX0LMrf7TfkfQ/T8e/de61//AOYp1fkdv73p9042Oroo66VqfJaWKwGojQrIrnizE/0Fh+CffuvdFB2uK6owlfR1JkkaCE1FP55m8UX7SkAFvyTc3HP09+690COcM0lVUSVAKxeUxvIFHj1lrXcmwt+Rb+nI9+691gweNiaeWF4hK3lAgcG8C+gsHRv9UQORyDYc8X9+6909Jt05CupaSJ/Esrs33EulI7uwCgi/Gohgv0uf8PfuvdN+Sx0mJydNTLJI4qKKCoZTEAYppSRJTPpuC6jng/Qg/Q8+690IGKw0TpaoglEboQHU6HQEBvUg4Bb8EG4ANuOPfuvdS67DOGmmCl0RFanjVvI6BUuVNvrc8k8f4+/de6Bbc1TWQvNpdhcsWUjSygD0q7j6f4fW/wCQbc+690G0lTLWSRJOWTWupnI4VybWP9T/AE/BN+ePfuvdO2ExiSZJqfVcgMokm9Nz+oFQfzweB/hf37r3Sv8A4A6CWU0bmRIgytc2Ux86g1rgfW/H4/p9fde6iCOqooYKgRsFBJsIrBGtYa5V/AuLD/X9+690dL4w9y1eDzdHS1kxkRWESny/byRytcRskn04uePzfm3Hv3Xutk74zdrjc2Fo4lyCzyU+iILLKJI4SOBFUAEk2/H9eQePfuvdWQ42h3RW7dqVpIqavrPHEaalijjjQo8l2lkV73UDm1iP9a9/fuvdIqDqTdO0avK7qixSVGNy0hmzFHG9PTh5GCgTYmmBZzNq1A6R/iSLC/uvdCvQZHr6glpsNV1T4/JQ0zV+jISpAs9wSsT1DgIzC/qUPcH6gXHv3XuuqfYm4s7T5TK7f33QYyIUsixxVMUUdPSuW1Ruai7eSyllC2H6rgn6H3XugXzWB7J2mtRPkd3TzJPF9veg0VFK7Su3ieG5H6RYH+v9Bc3917ptyWU3Dt/Fh8gIaGNaQTjKoq/cVNRpJM89NFbk3B5J5+vv3XumDaPa+6STTVOWGR/dMtPI9I0CrA7XBaRgbn63F+PqffuvdDVQ9oVKMNNbTTNGiFm+2kqDHUGwLFkFvwRYm4/F7WPuvdOUfY9NW0dSu466mMMzCNSlCzRozNdfOilmUWA/x4+lvfuvdI/P1HX9DV1O59p071uaqqSKKsSlp5paarkWxQGml4QXXkAc8H8AD3XumuoxPW3ZWAkrtzbVp8LuiKnkp46iClqaCpDHhdT0wH7TAWOsWPNh/X3XukNj+rMy1Ek2B/g9bQRMUoYlNNSyRJHdft5URGuARySL35JsePde6c4tk7+mpllqsTh8c9DUq60tBC4WqpY39SzNDp5IHJ/5H7917p4+2pPJf7Clv91fT9q3/Fy+30fa21/09er/AGP+Hv3Xuv/TqHpYM7Vbglyi5UwU9PH5QY6yQtMzNdyjE8qf1Dj8/wBOffuvdKw5PNYhK3OfximmxixvUzU7TtLKwCWbUhP1Fj9L3/wtz7r3Sj2x8guqvs6eTc2OoJYnJhqKtEIlKEaZbD/AWBv9ffuvdK6r7F64LxR7Q3JNT7ar0MklOIBK8TyrfxMzgWH1H1Nhx7917qsHuzIxy7t3RlsJMWp5nTHxTT2U6DfUxBsSSfz/AK39PfuvdFM3Fia2tanDlgUQJNYqEZb6iPrY8Ef0H9B/T3XusWE2ztYfdz1lSoMUbL4bi6VLLdNdhYgXv9fqRf6ce690h9x46JKmSOG9R6bggBQicEeMkWJ4B+v+BHJ9+690yUeLLN43A1uoCKVFlFxpLEfn8G3+Pv3Xunik29HAtQqQxVUxsY2RUXxA8Hg/655+o+nv3XuuOUpMd9pHVxUKh7eOb6BhMD+FH0sfr+Pz+SffuvdI6WkimmTWoXWLEaDxYC3q/JFvyP8Abe/de641uISWaGOD1XZb6LabuAApUG31H0/p7917pkrsDPSVccM0RVpHKlkUkqpAIBsPpYg/8T7917qSmJGPZqrwSMgQmGU+lZbD8A/gfkfn62Pv3XumisWeVWdGZw5IdCfryLalH9Px7917qLFj50dbqpjBuwJBLa78Mfr9fqPr+Bz7917qVNQqmoKqF2+hIHBK8NqH++/3r37r3WD7cRxhEjDsQwHjVlJIubFrXI5J4HP0/r7917qwX4nfElN8V2O3z2PqotnwlpKKjcmNspJqskRvY6b/AO35+l/fuvdWNdy/JDZPSXXy9dxUaZBmhbHYzAUc0axDHxt5U+7jjvpK2VQ31INj9T7917qT/Lc+F2+/m72tHvXc1PWbc6bxOU+7ylJpnFNk4lYSLjKaR+NNvTwDf37r3W791t0ntfrzbOI2ltXGU2E21gqaKkx+PpYFiiSFUFzpUcsxJJJuSSbk+/de6HqjpYqWBYYoo0AWTQFUcMo/qDc3IH19+6914wcguOWA8ZLWN7C5t/vX+8+/de6kOVYAsLEAq1ibajxwfz+ffuvdRDTx08LyKvLNexJsSVJsLj6E/wC3Pv3Xuk7k5lnjenJBLqGI5tGbBQBb83t/vj7917qFBNaGKneyyhbKUBIBjJa//IVxf37r3T1QRgAyyOwkkDAuTfxIeSVt9LX/AD/t/fuvdSZ8vTUukOxkDC3kA4LA2BFx/X/b8e/de6Qma3FU1BelpZZI1DElmAHkQm31HJ+v++Pv3XukKu0Tma0PUR+eYspSSUF10W9XJPp+vJ9+690KOP29GqRbfx/ogUmeuqAihFjPLoD+CRf+v4+nv3XulzNkKXFUYoKMJHFGnhhAuUuifr/PJP8AvP0/x917pDVGSrpFkDSIkZ8lmAF5FVPoR/t/fuvdFz7Ay9QoqIQxkBRynjOgq7xkW1Nxfj/evfuvdF7xiVNRBLAIaiqfUR++4cCdyL+S/NueB7917pM9p11VU7dmwuQxcUNMj00NQkqAxzpdVZoww/FrC1gDcm59+691Sx859yY/G7zSGCrhpYaTCRY9KeOqstNCIVZZRCvDfSx5sDe/P0917pU/HbcGL3f8e8skdXNSxrkWjmqbOKirjo1UOkLX0sLOt7N+fqbe/de6K3vvduO2lUVxpYKGnyUcqmmiSVp/BSo/rnqGU3Fx+oEm3Pv3Xuig9jbqrt2xVP301PFCVkkhNHUeOCQS3AeWBbXP+uLf1vz7917ovuBmNLI+MWYtGk6zS1BlZ3Co3oESr9I7/ULa/v3XurEOqtvZDcO1xU5fJxoFA0ShJH8GOhJklW5FluBZeb3/AMePfuvdBRuvMY/OZisoKGAU9FS1QpaeWncpWO0b6TJPI/rJNubX4/2w917p4wOPpq3JSpl6mqkp8dSf5Mkru8EVRNZIA9lYhbA3Yiw/pf37r3QyYTGbZjpq6upKWnr8jHHDCpqXrSi1OrXIA8yKFjCAm4B5IsQPfuvdRMq8UiVIT7SDIxRCc0iTeSOAG2uAfX6Afjn+lvfuvdOlHWwVlNjVr/tppIYrLGANcZAuqxpexFyD9L/70fde6cctgqySleeFnlieF0tBCyMqmPWrIBdnt+SDYH/D37r3SFrcHBgcWxeB8tPOhqJVmVncyNJzCwksB/gQL2tz7917oLM3NjayWWnyEc2KqmRh4I2HhZQbqsoU3BtYc/8AE+/de6BurngpsxNNFh4zR0JaUt4iI2dIxpaEG+vnmwv+b+/de6YM5S4/J4errK6ER1VfIWglkp/Kb6rjxxH0qQOLfT+lvfuvdA0mz4smhgr8hT08alnjkqjCqEoSbugAs3H+PH0H49+690F+WpZMZkZ1o6MOrq6rMuqWldVAQPHY8Am9/wDiffuvdQ6avqTURPVwRO8ELHQsjSKQpJXhif6i39Px9PfuvdCX1hPPlc4J/sYq2WmnSVo1c0kKwKx1XAtxa4N7/wBSSLH37r3Vo/VG/wCTb2ThpsdkXx2NqTChoA7SRefT+lzqs1/wfr/rn37r3RjezOsdrriP7/UNDRpmKyiWoydXDAI5pJZkJQ+g35/PB/xFj7917qsTPZoUe4amlSi+5hJH7P3BhWmZWLu6Rgg35P1vz+PfuvdR4d+YLD7qwJmkNDRCfySColiEjLLxIspe5Khi1itja3I9+690+fIbb2O29Ljt74B6iSGvpIaqeSlKtC90ujxDUb2P9eT/AI8e/de6LK/eOZhhWOSsqYkTxhQHKcXto4H5BF9P0P8AT37r3S6xvaO6MjhqmtFcFllDQRU93LpBTqSS7MdWm1vobkn6249+690CPUO88k2/8vV1TSVNVVGWKELJ++irJq9PN9IuLH/WNwffuvdHaoNyZ+SgpaClyUk/3FXNJVxqxm8EToUKMjcXAHH1I+v+Pv3XulxLuPE0IocTTPXvNNCkmTqGOmNmjNwhUFio+gtcXHP9PfuvdFy7E7Fj3xlBhI8TR0lDiS1LGVRSJ/ALGZ1IuxIHNxf8j/D3XulH0zj4KvNlZsDS19NY0lHJKJoSoZdChY4igN2NwWBNri/09+691YntaspsQBjoqNUq54DTI6jQ1CxQqrkyfq0/QfXixsSST7r3SSm61yFLudsxXZTEF6r16lmEZcA2j8qkWZvpfVc3vaw49+6904Zrq/cDNSVVFDg6qnmqxWRzwSpJUUZj4ZJpGaPSrsQRc6bWsRyPfuvdJPJYPfNDmZJ8jTQyCBFWZqONZIGUEIiwSwhY2JUAllJsbi5Hv3XunCtfL1UDeKnKxRvEs7SKkMsJ02KMqcBLccXP5JHHv3XukfuOvqIUiL0SieNT4Hb92lQqxW5DX/UADyL2+n9ffuvdBXmd7fZNFRzRmFyHlZ4byCNn9SrIp5H1/wAOCSOffuvdIDM5WPKUssrTxwZKH9yKpAjigZf9S5cc3H1/px9b8e690CO5chU5tBTzmGIRr41EELKryn0iSRwA1geSLkfj8ge/de6CnFdRZbd+ZaXKPHS4iGXxmqdWCVhiNgIrWABsQSfyD7917o9/V3SR3vDhtlYHEIlDjZgDSxkvFFLdTJVE3sSw5Jv9OLg+/de6uG6a2ttDrdsVgMVBTU+SnzOMhzOSWm1LDUF/DTxipNyIuHMqhgLH6fj37r3VNf8AN8g3XtztLZtbjsjNTYzM7PeJpaZx9o8mPylTRySRxFvo1kIH4VgQB+fde6pBaVgpLtEoblmOu12Fwt3JPHC3/wCKe/de6z0kEMgSS6yv+po2APp1fQE/776/7D3XunyGaOObyQU8SQmIxmEIHVZBwSoe9ubn/ivv3Xum2OJ4nlmjQRFWOqMEgANySAb3B/H1sPp9PfuvdTYmKnyIfNpGrx35UsLFiD9eP63/AN49+690q8XRwLVI+tZdaI5TQ7TqL3bQB9Pr9ebc24sPfuvdGU21VVOHgp8wlRj6WhqI58VJFWyyyKHaDU081GCSYyCVJ+gI/qAPfuvdWCfHzt+j7H27U9RdgNTbkx9RjZ8Xj2lpRNFV0lTIWbDVNRKupSEBlp5HYlAAoI9Pv3XuqzPkz0RlOkt81dDS0s523XTVNTgci9pUqoQFaWneVFUGSInSwFiDcm4sPfuvdF7xlbMJ4XlRlWG0jRrcqhVrWuPqBcj/AB+o9+690JFDTQVLPmUNO9PFCz1EFY/oYjgJFbnmwIANgfxa3v3XukbU+LLVmuGMcytCiQRDwRSuAwjkDgm/P1BH15N/fuvdWS/FXquGfIUe4RS1sdPSUyx1KTrE1Q9YP3P8nkf0qtjYX/oDYHge6907fKrseKiij2nhgGhdPLXE21EggKsh+t04XiwNv9j7917qsvKZQ1FU7RulORGYWWJmV9f0JEnFibD6WI+l/wA+/de6zvkJYo4YUmVVaMHUbOxcACV2/F7H6D/X+tz7917rFia2WlzdPJPK8tNIykxvI51jVqdUUH6BfT/jYX/Pv3Xujh4eqx0UMNKmOlU1cb/aTLGpEayR62AWIa09R5JPP1HBPv3Xuj89Bb+lxuxJNrmCMZCGvWpmljjjjrCI00RTNUHlgqrYRnj+ouPfuvdDF2RvzH4XbNNLtyapbP5ZxHeaWKSoKKA/kp9NhYEG9v62+gAHuvdI3Dd65pcY75I19UFeKmhgmUxSwSs9428kt7heLWHHA+vv3XujC7Q7g8bQT1lQ1OkEcbzwvUa6iomDcRtYKQfyp/pwDbj37r3RjMR2D/EYKVxVxeKraeSNpGUTxEG4jdCOFFyC1hf639+690Icu/6DGU1Ripo2ZpqUr52C+Ms8hqBGJD/qtVw172sL2HHuvdP9L/Ct27dlo51eOlr4Fhl8ZSSNtX7A8ToOHJHAuf6+/de6BpvjttfCDIxUNCJ2ZRJqcBZ45Hl8zSNJe5ax+gNgP9Yj37r3RSdz/HOlff33c2UEUkq+bx1qsIJlCaYoIgwa7BbC5FvfuvdK3b/TFfia2GrhoZtcSyqlQI3WMJHd4vIoIF9NlFwPpwb/AF917pe4uCsmgr6iooTFVxUzU9RKhdIaenVioA/oXb+nPv3XugdnavxNTOzSzLEaoyiQMw8KzoFMZX8hP6gC4HN7k+/de6Tdfumooci0aZj72f7KYHzt9z9vDCWZXCP+Gvpte1+RwffuvdFQ3/jdub0jR83i6dJaU1MwqMeViRlcmUpKP7T3IP55+nHv3Xuq3e0qLAUlZLS00tclEFLRXhY2ZRZvqbgar/0B+vN/fuvdGz/l/wDx8TvWs3Dh8NDSZWsx9TC2SgkCxTpQ1sQjhqaeT6o6Egm1gbWNiffuvdKDvDpvePQ29MpgMtislPFBO0ePjMRdZoomA1xuBY3HN7/4/S3v3Xukmu5snXUVHjmoI46eokJkSUan020vrJF9S2tbjjn+nv3XumrA4qom3stP9wyYqSnlkbSR4UqHfxeKxFjIfr/X/X+vv3XulvR0Z2nuKWlmqHTG1BZ1LShfJNNGFZmuOCSbWJ+v49+690Y7Y1WKWrpR9ws0VKQYhDFqLKV8rESrwWBJH9eP8PfuvdWE9d9hzU0FNErSmnlgCtGtiZJGkRI7hfpYFrci/B59+690djauWgztPHTZEpDTtHGDKzsRE8q6o41C/Q8g3454vYe/de6EjF0sOHydJV0lbro0OmYlCY1mD6Ji8SG7A2L2AIt9fr7917p5qe4KbF5KSB2dsfAQYpQrRGWNeJW8LE6QW1Efm1vfuvdCHhO2qPKlftqkKC8Zg1SACxQMwv8Ak/UX559+690P+1exKl1gMlRG6tIqALISLajydN+Tbj/ivJ917oU6/syGho/uKupZGjujLESNKluGZeDcmwH5tz7917pnpuzYM4iJFVHRASZbMzGIPcWkc8Hm4vfjkH6+/de67q92zvNTaHDxx2V2U2UAAOrKv9oabf6xuOffuvdMuf7DpaCB5HrQqNZnWSy+i2tVb8/09+690Vff/dlJFS1op5CwMc7IQwcSsVsrqL8WN72t/vPv3Xuqbuz+0KrK7krw8jVMtPUTIsbMGRjyNLX/ALXIAH0tb37r3Tfg8rVV6SVlWyIaSBHSklCGY+QkERf6ngcWv/sb+/de65plMJVOZqyjjkTS9O8M0ahBMRqLOy/Qaf8Aeb2+vv3XulXQY/bmdhNNU0FMkT+SJJ7atUcilmRf8VNwPr/re/de6QuW6WxsdU5xNhEqGWeGMqkbRmO6KjHkN9Ln8e/de6Bup6vn89YJ6bwU8amUo3qZtBueSSL8cnjn8XPv3Xukjl8UaNIoMdTOlMriaYBkAZVBS4dhY/n6fQ3/ADc+/de6R2WElNKla8UlQoiAVjcG4ewiW/IA5JP4/I9+6906YOkny/8AlUtMSsc/jVEAlVpAtlDH6tb6GwPHv3Xula2Oqqohal1jKk3jEbIEQMUUaDxa30+thb8+/de6f6bBQQ0aiGqqmqo5HaZlULAI/pDHEFvdr/X/AGPv3XunChjr6QtFJEIToBqPIoZyg5J0n+t/pz9ffuvdY6qjkrofHH4zCsWkGO6FkE36lA+pIPA/3r37r3TXPt+nNHHBAr00jVkkktSxZWZFBCxqi/g/Qn8/1+nv3Xukju2ix1NQwfZ1s0ky3WphKhRDLa6sCfqL2/p/vfv3XuoOPqqrRSR11LGsVPqVGCCWUtJbSQ3A1XsALnn/AFj7917pLd976x/X2AkqKKuqqLO5CmNNS0Wv9+eqmQKJZIh/ZW5sP9j/AF9+691WLS7OmytZW5vOPkMpFI5rqhAzMauV38jQSyMeBcmwHFrgD37r3QUVOLpanebS0dFPjqRpAop50MjxlTyFDWBP1/29/fuvdGo2dRzrU0BpI1jjVSKiQAEMpIsbAG5t9bfTn/G3uvdH760w1HTyQ12cWkhoVQS+JpRHLUvq9LEkcKv5X8/1Av7917owOZr8ZnaGLGYFVKUzB3ljCwRG4uY1df1Acjm5P+9e690k8DtnIVeXJrAkVPr8ZZApLKn01FiL8C1+f+J9+690KNbXrgaOcUVAJZ0BhicPGI1isCXDW+pPP1Nv6+/de6wU+fzWVw4matA+2ZEjhEg/bC+qzFeSf6f0/H5t7r3XeR3jka6kpIKp4lNOppvuCyLIFkAUfQeqy2AsP9459+690m8jmq2gji/y0RQsRTq6eUlTYgOLcG/5v9PqLfn3XulOm45qpsTUR0lPNW42BUNVFpW2gh1LNblv+DEm/H9ffuvdCBtDcFVXVzpWqq6VkkkYIheWN/3GPkf6WP4A/qB7917pfZuuwNSopytUakxI6rFEJg/o0tcfgf4Dn8/T37r3Qf0221qaOrqFj+4kEoH28oM5QD1hVJI/BF7EEH8+/de6YZNsVFU8lUlI1HSR6XlAaSR2WwBUC/8AhYc8fgX9+690qesasQ7vx70EbJRUtXDdI10ySnWBIwYg2Nuf6C4uPwfde62d+qMvX5bqekjpVLTY+igdRIxepMBjuUsFABAuBY3J+gvx7917oEsx2XuaqrMhQwUlVBSUcU8cxnQCpksbao0uo5IsPqffuvdMG1t6ZzcGHqR91JDWY+tenR5kEbwgG8ZMSn1A/Tm9ufp7917pL75y2Sx+Dy9Su7PsK4xyKj3Uaap4iVNzxpJH0H5v7917qh3orGZnsX5pZqryO4PuchjcjPUy1aP6mWKQjxxD6WuL6fwfz9R7917rYrpmyuIxwpxmGjdkF2kNy50BR4x/ZJ5vx7917qXJ2A1BSXrq6nSyrEJPMIbShbfpub3H5/r/AEH1917rVZ/nzb8nzEOysZHXTvA1bVSQRO+unLIvrBVrDUD9PwPfuvdSf5Fmc3Rtp9w1WNqYoqesVC1LO+kzhF03jiDAcm/5sRf+vv3XutmTOdhZ7Kvjv8ukwMsLAPHHHaOsjdNEiudRsQQeb255vz7917rnR7uz0kkQpc8I21rCrh0cq4J03U8n6882Pv3XulE+X3a3j1V1RVJJcTMsGqRlPCmO5+oJv9Lf4CxJ917rl/Bd7ZGNa/HZqSKOMaJYKmlc2Zj6VZkI/pz/AMT7917pcwZDI1mNiplenp8lDH4qqVpjTGQxWvJGXDAAX+hHJ+h+vv3XukfFW5agmeoNXMbSqROF1KyRmxZUFiWB/SbW+twfp7917peUm6adKVC2RNQRZqqMwElVazKgR0vcajc/Q/j+nv3XuvZncVJVUh+xytQDNGR4Fo6gKqcB7yMotf6AAC3P9ffuvdar/wDPQO+YqLCtQUy1OLpg81Y8gkSWOneQqstOyxct9BpuLWPHPv3XutWivyddLPOJ6eRyxJMkpcSiWMaBK6EH+n0v7917pvmrYkidZIJWcsxMkauW9ShjeIDkfW1rX+n1tb3XuoSrUVDBYFYF1URhUkZiL2CAKODf6g3/ANf37r3QiYfqnfWdhD0eGrqiNVEygU04SNDcmRmKkN9PoCPfuvdIrIY+sxlZNQVYkjmpnaKojdSnhdW08h7Ecj/H/X9+691PocFkMkUhpaeeqfSW8UUMrqwJGli8asBwW4Jufx/X37r3Vmfwn/l87/8AkFn4pqrD1NBgIR5Z6uaOoRXUMFIRJEW5sfpcH83A9+691tDdP/ysPjfsDZL4qt2U+Qy9fThchkcjGrsahIPW9OQt0Cn6Asfzcci/uvdANtr+S/1bD2bkN0ZbBUkm1Zar7mnoEjkZFYuZZA4a/BBF0uQf9jb37r3VisPxo602RsnKbS2TtvBmjqsdPSS4+fDwvC0kNOVRfA44LErplJLAgWta/v3XutOP5D4DI4jv7f8Ah66Baarg3HUrJTSKimCNH0LoD6r6VAUHk2AB+h9+690bLpOlWixNFVwUvlleHwVDwavMkhsYw0SWsvNwVte55sB7917oy0lTNT03ldmSSCKWeoaoMfrhjUMl1kB1ENquBY8D37r3RDu/d4wZ7K0uIxLtJVzSJ5HpxYFrgP5UU2vY8C1voR/j7r3SjwdHV47bcUSxpEZwsKLAiGUSxjSqtDcFb35IsCeAB+fde6GXrHbElqR5pJVmkZg5q0vDI2ovpEg4uNX0PNrXPN/fuvdCnUYJ5cxFCy1GiAmJPCzKY3kc6mWJTqZCLcg3JP8AgffuvdL+vw6UqMImpaiClpREkJ1pEs7R+pZWkbUALg6SxN7m9jb37r3QFTY2jphPM6VMdSKgKQpdopg5JKxqQbjmwIAJ/P0Hv3Xuga7BxWUqqGdGp444GdPHDFZKgxs3qaQrZjexvfn8nge/de6rx7xoZjTKrXcgznxuCqosaWRl5Pp4I5ubi1+PfuvdE3WJBI6mQqdVisYAU/gWve9wPr7917p4pwI0AKEIrGymx5ta/wDtvfuvdOUaNMTE48mpLxi4BHNyAFAuP9iP9c+/de6dMdt6arqXSJdYVQAoub3/ACQf7X4+v0/3n3XustXhqqAMWgK6A1yVN7KL2/3n/e/fuvdJuqia5jYspC2FgFs9r3Btf/W9+6913haWqqsksIkaBWcC7yGNWC2IJf6X5+n1t7917octob837tWuEeIq6tYoWXQsbTBbx8izBgCo+v8Ar3549+691YF0v86Nx7bZaDcdU9QHcKRVSsAq8KSNR54UWP8AT37r3VpXWvfGy+16Oljrp8dFL+2SRKpiIkOnySRgWLH6cn6W/oPfuvdCxu3qvD5LFB8UI5XnZpIxCq3mUpdluvCi1iosL39+690SDtfr7J0VEmNlxuuGAukeuMOyhm1RyRxC5vza5JuePfuvdED3LsfI0VeZYoXEyzvGalERNGsXRTGB9ARfkf09+690KXWNXlqDJUcMwWRSY45Dpew8baWZgGFuef8AfC3uvdHANFLnqF45qQzqh/edoxHExJLKAVNzbi3/ACIe/de6ALenS1Pk5JJFoVhdGZ5ZjAJSwl9EYjuOP9e5+vv3Xug+xfxWiqqlZaaF0DHXJLC7SOsiklgQttBNz9LD/b39+690KOE+O26sdSzwYXMZKhlmYF0DuAhVQeHH0uAR9eeePr7917pUZrB9zYQxpjtw1tPFHBDTIqzTE6UW0jNqJ5JF/wCv+82917rNRZDvyN4Hhz88j6rF5JmCHSbWa5te35I/3m59+690N+L3j3ewihr8s7usIpljjjb83GsvHwbA/U+/de6WmF3H3TSPJCMrK0ZUQvHUJcNGxDFULDi4/P8AxX37r3UfLLvmvP3eQrlM8chcRoWjRfESRfTb6AW5PJ+tx9Pde6b6vJVlZRyVmQpvJJTUT+T7iLQHKcM5kta3H55+nPv3XuqNfmP25XZ3dlVhcTUSUtLQMUmSmmZY5pFa+htJ5A+trH37r3RCpEmr2aaaTVJIWcsSxkLKbk8/jT9eD9PfuvdOdFRvD45VNw3AWwAYORe7/wBPpawP449+690b7pvcaYpYcVHRlPv5EJrJdJ8TKNVlFr2P+H+t7917q1LrLM0dThohWR2QehTYB2YALrjB4I/239ffuvdDdt5U++SdSY4o3DIroSGUnVZ2PH0tf37r3Q6pl5MgVpqejgiJRWTxAAuVFjpAHF78ge/de6GvqaNky+PjrWdHeUOwf06dLWW3+3/w/wBb37r3R3N35WSl28kEjoIZYAEKNqcqw0m5PA/1uD7917ondPWUVBuiWavpVnoqh/BIHQSEK/8Au21/9uf9tz7917oyO0cnj4MjBQ7clNfTyIryxKVCx+nV6D9Bp5uCL/X37r3Qh7lpVrqA07xwtKwDFilmUBLMRcWN/wDebE/n37r3RQOzNsNVLPBLC7Rq5MOgkLAAouQv0sDY/wBeOP8AD3XugBw2zZZK3w1dd56ImRoxpVWV1OpbD6WB4J+v0/2HuvdL3GbTWhrErCrxwK40gAEENwSxbmxA4I5/1j7917oyG1JIkhY0FWzGOMaQXIV2kXmNdV/pb/G319+690/ZPB/3mVmpp4opIIg0gsEMjqtnVtP5v9b/AJvbi3v3Xui41zpiMw+MyMcLhZyFci5Cu1nKW/pwePfuvdK6qxmEX7dsfknqoWCzTRWKtqKksii/IFwCf6i39B7917qZlsfFkcRUU2L8iaaNtaImrhQddyD9Te4P+8/n37r3QF43NUFLlJcZmg6LoWnhM2uOKRkIUy6vyxNv6c2H59+690YBNlY7c21auKnVJYHpnsUTTJ42WyoxH5t9QOTx/U2917og+6vi3RZXK1T00LRap3KalYmJ42uSoH0Yi9v6Ec/T37r3Qsdb9MRbPlpiUQ1NPEdIkjKFXe2os35LAjk/Wx+tvfuvdGKmcUMUFLGslLMs663F1Ega41EX5N7L9OL+/de6XeEy0VMk7Y2aKmr5k0y1FR+8qKiOzMgb6EkEEjj6GxPv3Xuq+vm7sBuxuuckVjFbW4zx1rVUUY5EZLyamHJ4Nr/X/H37r3VFlRUtjaaegl/z8cTLZ1IVxF6Srg/kXAt9T/j7917oOM/jaiaFCpLLUsJjH9FvwBHo/s/6/wCSPoLe/de6caXbUtLTUyCB1dYPK4Qk/ulGMRbi/qsR/S1zxa3v3XuolTFW0EsP3MM1OzJHLSvKhEUscZEhSOQ/Uaj+qxIPNuPfuvdNVOr19dDR1NYYqZpQ3ickKrFdDMCAWJ/STZhfjjj37r3Qv4+mkpIPs4qozRxxANM5QI6A6kGliTf6gc/Tj+vv3XuoOXlakpXeR5YXKgKl01uP7BAH0B5+n1/p9L+690Wrc8NW08kjLMRPIwUPdnJBDaii/heP6Hn37r3TdT0mCXD1VRkpnTKa38DL5ipcAaI1RBp5tyWItxa5PHuvdQNpVBjzNLkpkNVDS1MdRUUkjqryrE4bwi4tZgCp/wB6I9+690fXCbAxG8sTSZakmWm+6pqaOqpCV1QtFEQSADY6jqJtxY8+/de6xZXp6M4bxorNGHeTQihSVicFhI6k3uLW/wBjb37r3QaQ7Xw2C3JST4k19RSzFHnjjEkRoKsyBGjd7G6+kkNx+QRwPfuvdXNfC3L1FJmY4qKpqTjWZJrVDMVeYKTpYf0ve39Rb6e/de62S+kczLuGlWKtpYwwoBEWkDUwjK20SB4/wbWKm4I+pFrH3XujE5va4rMRTiOemWsjLyLSqZngjLRkWReBc6iQbcG4H1v7917olfZPV2/cjHkaKLN0NJip5GaSSpp6eeanikZnkpqOmeNpSWOkhhNxa9h7917oH8Zn+yOooZsbU4qTN4nHOKGGtraaeD7umMBnaqlcgxGJeF9bgk/QfT37r3Qm4HtDJ7zoKKHI7fgo0rZ4YoamOBmxk0WnUZ4JQWCWBAN/qfyLW9+690zdmUuOmhpqesySU8flji8tM7zxsVPppyyi1jb1H8jj8e/de6CvF1lXi8qMRtbHwZyoU/cSPJVLT0McC3VpVEj8kW9QLA25/Fj7r3QvU1FkZpqfF4/H46OasVKxZFyJqqSIudUsI8dwWLHkXNuARb37r3Stx+xc5PXNQZHHUVHTyWkDfdRxv9Rd7TaTY2uCCbfXkkj37r3QgPtHZuPjjgyGTpqeqiu070MzSF5FWyNK0YC6QPrzcHn37r3SO/htNi640WImoMguSJeSorPK7yxE6ljLBvSV5IGo/W4/oPde6UVDS/3UpayaCaihaqcK1IEUwQBiGbxGQty3IGn/AB/xt7r3Tpi96YHGk1NfjXlnq7LPqaUxqbBAY+LadPNh9f6Xv7917pQa9q38n92KrVo/vBbwH6aftfPa/wDqedP+x9+691//1KRtzNU4XKGBshSUsMMSQ48LVCb7uN0vpCqxAJWwPqPP15v7917p025lcJlC0GXilQ0qpH4y4EdSZAAVXnSR+Cf+R+/de6dtxbDwcstIu3NoTZGao8RrKY+OWlEkrfqhDiw45Yji319+690YbA9b0mIxNMINs0LwpS+eeeSJbRSRrqkpTdbsB+B9P6fj37r3VUfyUz6ZbedZQxUlPihFWhmpacARlY30KQAP6Acfi59+690CT01HkKk0ckVVXWo6hp6SCcxkSxR+iXUSAFU2JF7n+nv3XugijhyEdUMXkYXipjPZZFFp2RDdC5HJsLf8R7917pQ5UU4pKRYWb7il1kk2aYxhbKrW4I/x/wBcf4+/de6wY+SKSPzqdEymxRh5A5ay2S3IH1uPpf8A1+Pde6EuLblJDT0spkR5amITOsRCgeRb6W/oObH/AGP+t7917qHU7Six9PHVTDXHUSGy3Ei6mBtpIuA1he9x7917pF1eEonYSJGyr5CVJAkZWTi4AP8AsR/h7917pmp6MQVVXKpRUbxyRI4HBRrNoB5W9vz/ALbjn3XuolXVLNUmSQOjsTqkAN1a1govf6f7wLe/de65PSVdXAsjCOphiBSGG4jRWN9TH+ptf6j/AFvfuvdI+oxs9LICERHJJKBr21WPpI/2P+P+P9fde68mMmiSWSQFomAsG+o1AGwK82/rf/jXv3Xum0Us3kYTSIiqoPoYSFirW0tY8/QD/kXv3Xuj0/GP41DeuLquxt0x6sLiZmagxJTRJk5onEjE6vrGLDULWIHv3Xuj17j3Sm09o1U0DUWKSGhlhpcegWnFBEiEReCL6Xta9hf+nv3XuiW/Gv4+7/8AmR8gMTs3bdNkMvBUZVJ9y50pJUQYvEGoBlLM1wpAB0i9z9P6e/de6+il8Tfjfsz47dUbW2VtjGU9LTYTFUkMzxwRo9TUxwWmlmJsWdnJN25H+tb37r3RsY1Cgys2hQAEDWuAeQD/AF/A9+691ySxZTwfrY/X68mx9+691mlYKL8Ere17XFlHBJ59+6903moREBAJJJLA/QG/H1v/AL76e/de6i1VXLUQGNCABza3rAFzb/Xsfrz/ALwPfuvdMKUUs6s6GwH1LW1WBuQCf8D7917rGBFHpLKBIDa6yC49WkC1v6C3/I/fuvdOyRRRxtNyqGMyMrlSSp5bT/Qf4H8/j37r3SWraymmp3hjlvJI+mAcCPSDfWADcWN/9tx7917pOiml1pNNE+lbBmCNckG9lAANv97/AMeffuvdLPFzkOsdLTWqaiJBrKHQI7kXBP04/H/GvfuvdL2mijoIXp0aKWplDPUSlwnrFzYW+v4/w/p+PfuvdJ6upoZomkDtCVAMZTmzISf954v/ALH37r3Qc5mrnijs5AYamVgAGC29I9I+hFvfuvdFY7Lrqurilo6E+OWonjZL3a8qAL6SCD9f999ffuvdMO0No5zFYjJZbJ1i0TThpilW1oGMQDB11fQEH6/717917oH+8N4Y2oxkuExlXR1WTixM8pqqeojqYmmMeshNJIUg2sCeDc8e/de61Tvn3vjd2z+ycTPPT1NbgMpRwTyVNQwceaLVDVx+RvqL/g8fXjj37r3VgfRmQWf4aQ5vbMVFUVNV9wUnhlWGnSMsJGp1RTcSqfrpsSTz+Le690Q/cO5XjYefCRVmQqXZK1EZkeCFyfIsjyEjX+SDx/rX9+690XzN5OiyVfUiOkp6VaYTU0aROgjjdgfRWOD+q/Cn+o5+nv3XukdsqmMeYGoRlJaxYkQO0zKxcB7BfwLHgkj8/wCv7r3VsWGoKnE9ezUdJA8ENRjVqP8AJWValrIfJUSBzyn1IH5/1jYe690UrBA5LNmso6Fa6KlqnjImQKJJDISai7G4bn+tv6X9+690PH2VBj6GtqpYpEd1DTTyepHdlCpGqgeoL9eOP8PqffuvdPNNm/tMRJXr4oaOig8c0gijZlRYx5GUspuD9bDgf61z7917oOZqygnp63J01UlbBkLqhhKRVDl/qdLDX+LWFv8AiPfuvdNu36PJQP8AxerZ/toGZYaeZ2iNgbEIZr3v/h9ffuvdGk2NvTGUtLSxVdRHFU1TzWlrZad/HSugWCCBJytv3ArMQSSB9bXHv3XukdkMo1VG9C9fR1c8chjkkSmWMlrC6uVH4/1z/h7917ou2eoPDkamXG00VfJN5fuIGYl47H1yyOwYJ9LW449+690Du8MvuGki+4p6KnWmhRtIhpw6xz6hHpC29TcfQXBvce/de6SqUGX3FjK7ItkIaP8Ah5idKCZbeeci5Cx/TkEjg/7z7917oL8/tGvroxUmnrEM9WqSVCwyNDHqJaUssQIVVAsp5uf8fr7r3TFRUlRBUpTtj6laSjjMMkklvFU82QyMRf1CxFrfUCx+vv3XusmN2JBltxwwVcc2NjnJf7hVVYnpivCKpIBa5+tvp/iL+/de6VeW2FldrVsC4Cro8nDWgimFASs0LhtLU1ZbnyG2q1zwRew49+690dfZWz6UbMo9yZ944q3GxwzVyKwhFOsFvHqjQ6mPFtX0J4Nz7917o3FH2hjOytiV+38FGsORx2OSI0tRE1PP4I1t59POpHUAoWsSbEce/de6od7s3xuXa29c1QrB4pYqhrl4yrNHHJ6rHk2Itex+t7/4e690DeN3NV7o3bhv45FItFV11PF4gzLaOR1VvE8vqAvc2uBe5P04917q5vsDp/DU/SlLXRZf73Hri4Kmloqmp11kMyQ6vRJewUC3pZiLf0N/fuvdV/YzYmCqomnySRGcm8ECgNpbUSPKp4C83uoHP5t7917pX5vFbR2ltuUUc1ZXZSsp5boE0xU7gAIiODZgB/W/+t+ffuvdFr2FiKmbfSyr5kZ2v91ChUQmRtPBX6gf6kcg/wBRb37r3Vo+F2LiKXb+NqZXYh1Zqp6ddZd1BNmdzcAkknSf+N+6909ZaDbmJ2lX1zQUcVatBOkepG16UQvG4lfgXBv/AF5t9Bx7r3VZmw92YrPdhVMVZXU955Mkr0Z4VpY4mEYLoAObA8WF+DyLe/de6sa6mbDwZJIKaNpv2ISsogQRJUgB1aMBgRYgAEG5tz/Q+690Y+sOKx/hyFVWrLXL6Yo7rGUWxYySRycGw/p/ha59+690SzfnyYlwO5KykoqV8pHBWKojqS4RhGdLgBjxbken68Wtf37r3WTK/NO0sAplpMcIKan0JRStBV01XI+kmZV4YKD9bXAFzf37r3Q+dd/KuPc9HJDWGDKvEY5HlzUcTR1EqEAyxNINTAAGwuQR+Le/de6FOXszaNUjpLSUD0lVKZ6inoIY0KMW8pZVjAsgDW03APPH9Pde6SFbnMHk8iy4mjhq6dJVMTSsyKAlzoEbllIBIvYAA8X5t7917pHb8xGyqZLOslFX5OHVVVb06SRRVC/RY1UlgBa/HH1tcAAe690WXcO1KvRU1VHXw7hhWm89OkECwRhIzpnBijKkstjxb6/1PHv3XugxxWGr8hUR0tXHU07TyMKTHrTJHNOsoAjaZ6gh1QEN/buPrcAW9+690ZHAdf5CrpkiWmEQol1x0K1caLPEqEGZWZnDWYW4J5BBF/fuvdGc6dqKPbVBlMbSTtjMklMaqrqaceWV2ZQWjp5fVpkJIJQWF/x7917qwjqnYtVk9jVuZkq1p6uYfxOniqJTLVPPTSCoilkdrIqyEeoEkXvxbg+690RH+cl07U7k6e2j2pgcZDINt5Vlrz40+4+03RQx1DaoPUFp4aiCaBH1Eagf6i3uvdatk1LKWdDC5KuVDaBGLr9W0rxpawI/qLGwuR7917rkfJGEC3RypVtMaDRYkAsw/Nv9f37r3UjGyepo7u17silbnyDlTa1/6i30t7917paCETxIw+3XwRa5IiP3JWDH08fX6cf4W/HHv3XunWlxMtfqSEQRO0X7ahCrMTdx6hwbDjk2/wBj7917pww9L9vPEX8v7DGGWrUhWQryylTyCLm1gPwffuvdDRPnsJFQ0lRHSfdQ0dMEkNT4xUzM7Ev4rC7C5P1vb6e/de6FzqSs+4yZfGZBMXTusFVTVcE6iemqlAaKNihLcMv05HA/pb37r3R8Oy8RjPkl09U0VREf744GaeGcu0binzsMBahq6VwLxxV8a6WiICFrhfoEHuvdUkUuOjxOcyOMyKrSz0NVNjqiGZAGiKekqysDp02IKi1jcAAC3v3XunbcM2KXFJQYqPQsf7z1X6kqqgNbwoFN15uCTbn/AAt7917oXekdiY/cKqtbTtLmqupUY+nhJUKlrPK0jelbNe5Iv/rH6+691b1sjaGK2L17U/xCWYV00BjMGPkjSOIxDh5Cn5A+rE88/i3v3XuqfPkbl56rd9ccbNHLRTMaUlpvLOrJN63dhc8G/wBCeAD7917os8dK7TVLSBWp4rsXJJ/eLXHpJ5/H+v8AX37r3S/pcQuTwMdalMIDBIIBJwjOWOkkFuB6bN9P95t7917pHV6jF1lNqZWWBvFETplYAtyWAuByeDa9v9jf3XujlbHnmq8TTZOlj1GJaeCNyNRu8agxSqObEKLHni3I49+690NuzqXcFRJWV1LXU9LWfds8YgPg1RLcSKUsL2JI5Bvc/ge/de6bKk7sqs4BWVtQ1JRTwU8Uj1LSfbQTzKKl40kP0BubL9Ofpc+/de6MjtbGZQxZGtGITLY8yEtVSRvd5YTop6mmik+gGkE2A5vcH6+/de6UmFxuZ/iNVWs0StpDVMksZlR9QDIqqoGkgcH8gj8C/v3XuhcxGVq6WnTGNUPVyVQlnjmiEglpoVUFvIy82JGkKf8AeLn37r3RjsBHW1WGio8mn3PmpIXlmqZCGEbjyIEVzqBCkC/1/wBhYD3Xuhj2floKCE4ieT7enp2heQIDGpQL9xGy1K/nkG97j8k2Pv3XulNFuiCtWaoSvRA5KxQuwmZg7EzHT9W1G59P4P1vf37r3WHC5nD1ecQV1HCaqPWVr3UNJ4UQGKNw4/AIAA5sBfn37r3Sxr8dT5jHVlRFWwQ00iR6GT9mSRoWOsAyc8EAWueOLWsPfuvdABlcLkMK+Tnpa2J1Sl+7q4aghaebyHxtGYhyzX5Vfpzx7917oBMnkxWGqNfFTxw08cwZtSoQ8kXjhMcA4Kg+pmIuDcfjj3Xui6Z+BaOpkTH1S1MlXRBqmeVFYxNG2iSGn55VgL2/4m49+690A9Vt+urqirSGM/ZGRmVNZiijkvd3kBIYqy/ptwTxz+Pde6LD29sGplgYJC8hIl0WhVfJE3qAOmxuv6f9cEcc3917q0j+RhsXaVLuHsnLZnNVWNzC1tFQJDEAtKaFU1vFOz882Dcfn83+vuvdXbfL34xdPfI3Z9QlDuKk21vSip/DicwhkDGaFj/wLjRSxibSFDk8FlNrEe/de61Qe5es+w+ht51m1NzULVfgr5Hos5T6p8PkImbVST01XGum7KyliDcfn8j37r3Suwmd23TbEgy+To4Ey1PV1U9a0EUomE61iU8JjkvpZmi1lC1yQQR7917pV5jEYbcG1l3PQZOmRYoYmrIKoos0MRaytCF9TOCP3PwTf8WPv3Xuhg6223Sjb8uQpK6kyssUDuwkkjQtFMnkkmTT9CCSLc/S3+Hv3XulTsXshcTm4aGTwieOS8VNFLrkdBJqDMv9P9bkj37r3VgGx9/Sz01oPPTqpjM/LMIUeMKshQi1wLA/4WP+v7r3RjcJu6Go+3oRM7P41XzalIKEli63+rE355v9BwPfuvdPTnAV0p++gEqtPHHJUIytKEZtMieLm9l9V/wPz+PfuvdZajZtPSt97h8hLHQxVMj0w1BVdHiAiKqOQeCSB+f8R7917pU4iXd9NFA9HUpJCJNSaZD5ZNIAB9X9LW/r9R+ffuvdK2fLbzdY6esZZlrQP3Hf1ofr4pAvHK8rf6XBv+ffuvdMk2Y7B29VtS4kS/a10d2iBMmqw1Bix54v+efxxxb3XuhHh3TvFNuJKCwq/wBNQ5IPhCkgyKFNxdrgD+nNvfuvdInI11flaUyZjIsZPMiTFZCuhR65YzF9QdIA5HBH9PfuvdI7ek21MbtTINI6R1EVBUtBLUmzF5YeI1H15PIPB9+691UBW00dbmK+vZPM61jh9T6RIPMdUcoF7grbkWP+tb37r3T1W5WACnamp3p5YI3jdi6srgSN4QSPqADYf4Wv9ffuvdYJamhahKtVBaiV1csvpBbTYgp+bNfk/i3+v7917qHgt2ZKOthoZ5pIYKViqxK4FwSQJm0/g8Gx/wBc+/de6HHHbjkp2hjmm1pKI9Cs5cN6Q4BJ/wBjcD6c+/de6EQ02Az6ETRRI7wsKttQVmL2jRQgsBf8cX/w/Pv3Xukrn+rMDVxww4qDQ6QrAqaNalmYSM5ViQLkkkg3BNj7917oI8x0xUTiopGngeeQTRjxpfwxSDTeMngkX4tf+vv3XusWD2Hltpx01K9MlVDS6TCHUNr0i/78gAYM3+939+6916pyWLauyE9dh6RlkpTSeAq0awy/pjnje5JNxc3+v1AHv3Xuk7TJAtRJFSVCQJGutpAdSqSfToZvyAfr/W/9Rb3XuhTwabfpYqeqzqJVRFzYBtdTKwTxhJ2f6BvqDf8A2Hv3XukNuKsxtPUS/wANoVoqbUxWJ7SsiX5AYf14IH9P9v7917oJs3uStRWlpWckkQGEQn7iRWICCJFB5IuOPpxxwb+690D+blq6vzw1JlhnBaQtUBoC8TDUPUw/s3H+xv8A7D3Xugu3hv7JbV27NXQM/wBzSzvHHeUFpZU4VwjH6CwIIv8A4/kH3Xuicy7yzvZWcTLbryNTX1Mcoig8pVxAVOmO8YP5A5Nhc/63v3XuhQ+5WixZx9MpC+kTo+hkZ0S+pGXkXNz9D+fzf37r3RcMxWVzbhSKaRI4XmZ/JoQTxPchdLL+D+Prcfn37r3Rm9oV+NxNLj46elMs7RR+KdhqZnPLuATySQb8f6304917oa1zWSzPhSoqmp6SnVIHhUhTdV4J0/S9ubf7x7917oU9u5+r9Ipqiq+zjCkxAWuYm0GzccG3+9e/de6HzavZEUdZCTTwCSG8H2s0aSGW6lGZlcnn8hh/X88+/de6VVfkf4vQ1kPhiigtMyAPZowwJUIR9LX/AAOP9gL+690G9AavE0kqtNN9v5TKNKrKDZrFGJI5P44+v+N/fuvddLXyZOohaSKWngRlkhlFpCjBufKg4+vH+H+Pv3XulBlsjOslJSiINT21rU+Auusn6FQSNTC1za9v6cj37r3T9QYymaB3kmnoGkSMpHFIzvKpazsEsNLfn/Af7H37r3Six1XRUFOYUaWReRUVTs/m0iT9MYHOq30/HPI9+690sMTVyV9dFNSU7wwtH44XqWc1AkC2WV0S1/T+Bb37r3SrxOQpcdmlp30PIQ5EisVpzJyGV4XuSfre9v8ADjj37r3SozHi+ztKGQVYIDKunTE19LKq2LLe4/p+T7917pIbLhXG7sx0LzJGpqwsMZi1SBnb0iZwRq4/ov1t+R7917rYj6S7Ywm29kUlBG0M1bUUKL9mFsslSIdKsAbk344tz7917pDbm3vkqnLM023qaKqqncBolSF9LksCQ45+g/w9+690iKGnkpsrU1aJLRmrXyVkcs0McAlsRI5JPAbj8Ek/Tj37r3QOd91ECbD3DUSyU5p6HG1EiiOdVfy+Eujq97m1vqT/AKw/Pv3XuqdPglt3Kbq703PuWCrkp2pp6v8AyhZUSYkvx4XI/cNh9NIP5uR7917q8CooM3VI1NUZTKX0BoamaREf0D1aiq2vf6fj6f19+6902x7RzeTaCZsnTVtHSSK8kMqlpWdTqR3sbcWP14P+t7917rW7/nyV2XO5Ov8AEy0VBR42nhnlSopoI9c07oA5Ytci9v0kcce/de6Wv8m9K99vVX2+MoahUdZVqmdopaRhFYePSedQ/Fjza359+691fVkI83j6ugyb/dP9y5+6imnBghjPCPEjjUxJ1CwI/qL+/de6c1pqtJTkJklWmeQQRvCrqY3Y69eg2N7D8iw/N+PfuvdCHT7jqMVX0SwZNBTyJE4SaqaSRW0hfHqPBPp54A59+690MmO30gpWWVCHuFDByY5D9XkYKRe1ja9rc/X6D3XustRUUk6NkaSsiWYn92MyKFa91UKurkg3JAAIBBv/AE917pNSVhmd5HkipatGBaORjNNKjmzzLxdfp9Lmw5v9ffuvdQcju/7OqjifJ4q50JGaec/cT340ubC7fX6WAtwB7917p3x+ay3lFSqTT0w0tMgmLiKF2sGeMElgefoR/rf1917oKO6uktn95Y56PcdHR5OgQHyrXUP3giZ1s1OsUn1HK+oHj/Ye/de6qW7C/kydSbuqshU4Z4qGpqC0kdHRUSpr1szsjy6P1AHm3FrC9wffuvdBFtD+RHsiur6mPPzKKdX1UlSzyL4Df9TKpB/A4PP+wPv3XujHdb/yYfj/ALTqANzbYTJSRzP467zaoX5C+ZY7XBsPyffuvdHTw/8ALp+NtNiHxNPseeD7ePx0tctWsJlaGxK2C6DwWvfk8AW9+691W/2x/I0603j2JLuHAvXUWOydYsk2Karm9fkka7NLHwb8C/FyPp9PfuvdHU6N/kufHzr2mkGWwMtVWqaeS89clXFrgjEgSUMhbTyONQP9T9ffuvdWb9cfHbp7rcy0GKx/8Holii1xU8DJTzFF5a6r9Cbjix+lyfr7917oTajb23BFIm3IajJJaWnmp0dk1CY3RVVvVYlQFcG/1BJIFvde6xNFFBFHi56CohiMaKP2pAIyygvCCvIINxdiSfr9Le/de6Q+RoIMcmVpI8IkFHVUzVAqSlTU1joEYIWQMCASOCCLG/HPv3XutH/514uHG/L/ALBhoo3hgmy0lZO1Ze6GYKGDSSfQsB6VtYC17m59+690MfVWUEW3IoopIxLPHDpklg0sscT2VFlh0km4JPPPHA5v7r3Sm33uGaiwdXHUeYFIX+3Ysmog3d5Va1xzxZr/AE5+vv3XuiJbdxVVunedflq2oH26SxmnlBRpVPkGnUiWsotyQtz/AFHv3XujG5uOhoaSGmpaiCTUYWQSKI5pJ1A1Rs7EnSWtYqQT+Obk+690OnWv38eLiinlko46djURIVjmh1OLuyswJtwBySePqeB7917oUsHVwVWXnr3leoehliaGN/2/LrGmOYlbBhcEaRb6A2/r7r3S9yi01TFII3RXqUvE7KuolidQqYxYfW4U8ECwJP5917oKsljRQaUnKrIxuIPFpCNF6gRI9wb3vpAFhb6e/de6B7sERU1EUgjRXqZCZJHhkSRmIBYeo8qv6iVAHI/offuvdVh98wPPSyfbhyYJpIpUCSF1h8hZ5SQ3C88X/H1v7917ok/8PXyNMwCBXZVPKg6DYaQ1yR/ifze3Fh7917pydFMcdg1vVcE+oW+jAgcj/Yf19+691Po6bVJATcyu0mlBcqsWk29R/N7/APGr3HuvdDbsba9VpNRFGzq6O7ixZQoupN/9cH68fSwv7917qRuLHvCP31Uli7D0+ohl08nm54P9ePfuvdF7z9XDFWFVTxsX1r6fU2myoAPpcn8W/I9+690vNsYqOs8dUiPKWMZaNyjOhexkIUW4AP1/2H49+691ZV0d0hi9z4RJZqSKrlnhUksin7dmZwPJxezW+gP9Lfn37r3Qadm/GKu/i1RNjY5aOKnOlE8DoDGAVeUMtr2INh9fz9CPfuvdA9TZffnT1Ui0dbVwxwvEXYTPpkhic21I/NhYH6D/AHr37r3VgfQ/z8ydL9vQ5+vp6uLSsU8U1jIzxnSpUubjiwJHBt/rn37r3VhtB3D1921i6VqialhrKmIh2iamRjIVugXi/A/x/qfr9fde6LlvvqlWq6iXFFKyEmSRp0AYiNbsWFhYkDTY/wC8e/de6LPlMHUYHJxTUsR8rALMzSND41PrWSRbfUn+lv8AW9+690YzbO6qurwdDDBCNaOkFTDHIHkRlF0mmd7+k3H9P6e/de6Xc+46cUX21VSjzhStRMh1ARqQxVgALkD1XH59+690uNpb62zhca8ooYUkmVqNS0IeR1kfyR1BD/69ibf6w5t7917oSsdnMZNTipoxTVKvIEkihdFKCTh5JVtqJUnixA/PPv3Xug+3fuOmiBhjoI55YZJgZT6XaOxK2BNvSLWtb88e/de6B9930ULI9RaldJA0UcjqAQD/AGkX6ng8fT/D37r3Rm+oNwbU3w89PU1UNLUUsP72gAkekXmCH62vYKvP+wNvfuvdCFk6vCUXmpU8dTIxCxpdRPKqfonIH0uPxyR+b8H37r3QD7lz9Sta9DTU7MrRMZIvUQpvd2Z/qGsOL/7bn37r3Ree9O8I9ndfZWnq0p6Ws+0lhge41S6gdACixJte/Nv8P6+691rt7py82ezldla52klra2abUAVDanLBdJ/ABt9P9b8+/de6x4vLLj2Ikx9NMJlVRqRWeOzXEkJNxcH+yTY3sfrz7r3Splqdu1IiP26xVLxap0SmlQLMVujqqNoUm3IFhe/v3Xuhl6fZKzLUkdTHH4TZEeT9SIH9JUj6f63J/wBv7917q0XZQpk+1jhV1iiCC620TKOSoUjj/H37r3Rp8C1DCYnq3VlcorQiw4kFlZgo/H59+690MVNiBQzxVyNGqpFG0RiYP6GHAKH6sfr9Db37r3Qu7fpqjI5GiqI6uCm8Lwl0LaJ5ELAFYVAtcXufx+ffuvdGs3bT2xVHZppQKKMRpCBJNJKACCFX/b8/8R7917olW59y0WPrp4sq09NNEJEhfxvYsWuquD/j9b8f7x7917oXPjRv3beOzOTlmr4JqqvUww0lRKTrN7KQrn0kH/iR/re690bWrzlF97PTVM8MizBWjRKhS8RlB1WF/wBP0t/xT37r3QfbiwRyAl1Wlp1VjE0cluGt6Sy/X6X5/wB69+690XrM7fXEVEzxqvLgvGDYhWNtYtyLE8/n839+691kx1dJVxwwNJHURRuQiRjlghOkH/WuQb8e/de6ETEVVNQTrLL40RGCFIbhC0lwiuD9BccsPxx+ffuvdLFq7HxQS1SzVEYqFYq0bBfGR6FVh9Tf+p/HHNvfuvdF87Fw1VljJkMbJeWkRpi0SkB1vz+43Nhbm359+690DWI3BXB5FmesVYnQSsE9bFpCAIluPzwef68c8+690ZHYOTmWskarEnimj0OA5HgV19LTBr8WPH0/IB+vv3Xug/7U2T5spjcnRSjTVSFoV1nQVibyMzW5B4vb8/6/v3XujI9WYetkwYcysVePzMVX9liAANf+pNuBb/H8H37r3Sli2lTR1NRNVU0T1NRMXMpuUUXAsqp9S17E/wC8e/de6ww4TCUuTNNW088scjK4IX0h9DAOz8gKosOOfpxb6+690FW/cngqfOpTQynS0bQRq5CxmVbBUVhex/I45+nH19+691GwUuHSHxmdp3iSR2C2JkXhJI+eCykk2J/I/wAT7917pG72p8VX4fcGLWjrKn7qkl006QEoY3htaR7EXHJt+Of6e/de61p+2MOabfm58VCUp4qXI1Qgp3ddJjWW5Ie/1FzcfT83t9Pde6TGExs9bVRqkAqhAUWQFC5McdvVHc2uPyP9c8W9+690Lxpcdj61HyWMVqdqN41mhVnMkiRB9KRobf7SSTwSSATf37r3QTb6nxtVLHjoo6lMXRyNTwTMrM0cQna0bSDmy2vf6m9vxb37r3QVU0EQyk8AdqiKEAwSpGRIkbN/Vv6/1/wN+LH37r3Q50EFFQPSVLSNX0rpGpRka+tVsylvoSL8D+oP+v7917pyzGGikxryQ0Ek08kwmicoWkSK48KW/oOQef8Ainv3XugX3LteVIJZqmkIqDrllUIUSKS6lVUj/Aji3+Hv3XugB3JB4RosmpypaJbqNQuFI0c3HPP+8cc+690g43q6eqVC6oolDlUJIAvd2B4N+R9TxwB+ffuvdGq6o7Yq9vM1FL52Ro0QQm7oqXJEqq3C8Hlb88fWw9+690fDYe+tv5+IUtZ453nhMggDAC9g4JLfS+nn+pP5t7917qL2Ls+KKjqMpioY6XylZJU0rf7dzrkK6f6ErY/7H/W917o2PxBGUxlLBPJXlitXFHGkUHlJ1MT+8F/T+P8AeT9ffuvdbLHxsyYmxVJU1cVUkscYDJUIQrek6vW1uDbgWI4t7917o1p3dHkpDjKV3iqEUgkBB4tRssn9fxYcknnkW5917pK5WPJJPFLHWRVRWzSvU06sge5s0JF7MtuDe3P54t7r3SGzWFq8zFprovuH1vwWlSmIMhbWVAKXta4sRb+lx7917pNrhctggIaahoa2hKBRRpG0SwFjczJdWIbkfkAj6W/PuvdJXceP3HJU0L4nB4ePHUtp56aqijqi0z2BZtIIvb+v0vx/X37r3Sb3TDh8bgK3+K4nF4aWpRo3qoKPwyJOSJhoWBQ7xXC611WN7H+vv3XukHsVnxdSMhSZDB0VAomcUlC85FTLrvGwWZI1RgLagiXJ+rEHj3XunzO9oTYmpWpgq63P1VW+iWleOmEMB0kNTxzz3a/HFgf+JPuvdB/lOwN3Z3Fyfw7AT7akSZ4mrFp3qjMkj6ESZvGoa/4UcA83+vv3XunfrzHdjS1dfjNxzikxpAlhyNUIo3n8o1MIUjdpLAEXbSLCwN7X9+690OL7Y3BJQKuIyNBU4xFIlarLzktpDiWJgCQwvfSSfwOCBb3XuoWM2/laGsibK1tHCViEyQVLqxJILCVIjy0f4/Nz/iOPde6EL+9FF/mf4+ur7T+Ff8B3t97/AMD7av8Ajnp/H9ePfuvdf//Vp3zVRtikoaPGNglzOTSpSU1NRT6JFNiSEuOVuf8AAH8W9+6907Y+hxU601E+GpoZ6iMiN4ZE1RNICUOn8ML883P+tYe/de6WGBxO9KI1ctPHCj4of5JBVS+OGcWFi7i3NgDYH8i319+690qM72Dv7EY+kmyK4ukEwCVVDBdjHCbL9wH+hJ+v0F/r+SffuvdU09yVVRlez8tWiRw8tY0jm3oSLXcnngXPP+x9+690jaPMRU1Z47Q1VQ0Mv3KtZmdGWwZfGb6R6eP6kG3v3XukbXSPkc5JVJVy08YW6Qxq0iRNH+342eXkHgm/N/8AG/v3XusM2OytTE6JUU8hlZVB1rHINQ4Usb2X63+vJv7917qUMDuzBMldVYgVNGoAL00oZH1D9LhOOfz/AI349+6906ZCu3HLDRVGLxNeCI3FRDHAzxKLa1VmH0t/WxF/8PfuvdTZMpvLJY+noIdvVCIzR1DwxwO2pYRpkeNrXANuf6H/AA9+691wkg3NCUqxt+r8EshMcckOpfIqgN5FAItx/wATwffuvdRf7tbjyTSzti56aSRjqWRWhUpp5EZH0FvpYe/de6TNRt7NLUqlPj6l7nS0LxSMwYek2duSt7n/AG9gffuvdKak2qTCUy4qKOSIhjCgYrqLA30AgfS35/pa34917rDn9kUlNSUGToclVVssynyUE1N4Wp0j9SuslueB/rE2/wBce690lJY46eBhMzPI06gCIEM0ZNiHj/qOA3+xv7917p/2F1xkN77voNv4anknFdUq8j2IEEd7zEjkAqPoP6n37r3VuVHhK7beKwe3cKZKanxVNHjXFOpRKmqcWBaM8DWTy5HH1+vv3Xuiid45DN703phuttqRVNfubK1tPhZqKmZ5x9zPKIRGvjvqYFiSfoPfuvdbpv8AKa+A+D+K/TGFkyeJgk37uiloMruTK+BGrFmq4xL9mKi2vTGCPoeDfn8j3XurmGhVFWliBFnJsoK3I+pZR+b/AOwv7917qVLAZ4hEyOrKTdgTyf7It/sPfuvdYYiyhogGLIdN7EkED8n8e/de6yzMQ+hRdnFyTe4uLfQ+/de6i+GxbX9TqK34BJPFwfp9B7917qDJHHrDlZC5uCEFhxwVuLe/de6kQUyaNJsG0lrXLG5NwCCfpz7917puFNTiZhM93b1IABy55U8f64/4p7917qDkT5laIuEEf6tDWuLD025/43/hz7917pItjpJKmLTJxG6NGq2BCg8oT/j7917paGn1SeWVQJQyhadQllXTpDOp/wBgfzz/AK3v3XupkATHAy+iapYEegetBe9h/rX4P0Hv3Xuon8UmJmdg3lBsiHhyBdmsPrbm/wDvufde6inIloHZ2ZbhrRA3sS1/UR9CRf37r3QLbtzdRFJ5Y1JYBg6EkMAG4tb/AG/+v7917oJIXgzFVFFKhiqaicyRO8byCMx/qUNawDWt/r+/de6K783+7s/sbqTMYvbtBNBW1tBV0CV7KrUlKqR6Hkle6lL3NiORwffuvdUqfCvtHee7u0c7tvOLUZPES0UtRTTVNS8vkqIltKI5JTdlJBsv9LXH59+690Dn8z3aW3dy7PeSlQvm9rVtUKyiKCnmoYKl9dJ4VW10JuL8/n+nv3XumX+XZnZ6/wCNeQ2fl4/HTYnLZyopjMzeJDDT/dRuEBBOkoR9QDex+nv3Xuizdybooly+XmxuTQVM8/hqKCGHTEJbFfNFOLhAwHqBN78C35917osuGijq6uujqEjkjq4RKh8zrCJg5JeR9XJ/sj8/0/r7917oaOvtuzbr7B2tt3CYmromdqePyUyrJ9wGcfdsABySPybkj/H37r3R+fkfPWdf4DHYeKpig00awSz04KVMkUcYvDKSwKj8MOefrwefde6J/wBa5GKiy01RVyS1lHW3qKSKlqkaFZbeqSUpzpBvcfW97jm/v3XuhP3PV7v3HgKyXbQsaOcNDHUo0UBjS3m8RNmYfWw/J9+691K2DPuPNLNgs8dJnomVKiGMrCJpGWNIliRbkX4Yt+SefoffuvdcqjaEcFTUMwqXnx+p6ampw0UMAiFtepAAb29N7/7H37r3WLEDO1nlp8tTiJBJIaJampvJKG+iHkAKVbm1jcG1re/de6UNGMjSLBFV11JNTxSmlooo4llfTK4UkSsb/qBsw5H4/Pv3XuhDn+zpKCVoZKdSoR6iOTTHIzqNJKf2h9PwRf6m9+fde6RG4MnUQRM+Nx9NGMhF43nePSJCRYs0pIP+x49+690V3Nz5QZSoimMlUIpLpjy+uBQVGqaQRjlb/T+lhc/X37r3TGWhmp6ilnlmo2WYs7SsCAx9QjRYz/T6XN7fT8e/de6U9LvJ8VFituUawxLk5kgrK2qjLxfbBrakRz6R/Xgn6nn37r3Sjz+0sVhsbT1dPlcTkEyFSzyPCHl0ueFY6/qVsbcAD8ce/de6CLc2Kr6paKoxdPLUVgnWOCrhS0aIpCNIIU4Ef1vcXvfkAce690L+1MBJi46Sqzfhesp2ISmVVVmqnj1rIQP1G3+H+29+690fzrjauJ3ns6alqqShQ5KhejmCw6Joo5QzNM6s1rgkHhSLm/19+691XzjIN+/FzvSrxmfmrqjam4akzY/IVU61C1dIX8UFP5pQRYJ6QgAsLWHv3Xuho7p+Pm3uzKVux8LhvOlXFphjjXzIK6T9xkqTEB6TcEEWPIF/fuvdV9Zz477/AKrJyZii2lkaTHYJPLV1L4yQU8ZpiSRCyCwTSAQ7Af7H8+690Nm1O6Xze0anY2QnMlMlBJTU88zNrhqUujoIk4tcWuSf68Hj37r3Re9wZWvpWFFj538jMYfIYdTuobQS0pIJANwCTf8AH49+691DooclN4IMlWxyUyT3Iaf0AsFk/eDAkJYN9LXP1H5HuvdD3i6vAZbcGAodu0sNLWJDHFVzCmiaOU6bNUR+FVAsLLcgHgE3JJPuvdGoz2Tjw23KaCGoSN4tSyQyeKNXZlCiZ2I/QSdRI/J59+690l6fFUvYNKMB/GTDkskv2jwWiaBFljCRSQsFAIItz9QP9v7917oBey/5fWa6fiouw8RlZczS3kqMrJSKoholbVLaNozf86WP1vex49+690h8B2pUYBEL0MzVYeQRTxrIkLxINIcyqQfKDcaeB+LWHv3Xuusr3luCueSNpmgqkjeVS6B3CBbqADcBitv9uD/r+690UDcVVuHN5evr4ss/nWc1FpNaOLqGJPj4Iv8Aj/Hm319+691HpKDIVXinnME9UJXbyFRrkA5cgDi173BFgeR/j7r3TRTZrOYvJmSHKV1JDFVa/DPU1Cx+k8aTcWAHFvp+bX9+690crrTt2vaFZa2nNTj6OlEdXJSTI0vgJ06ohICSxA/NwB/S/v3XujP4vf2LyEcdVRV1FilnQosEczK7RWBKT2v63A9Qv9TYcWA917p3anhypebUJ6qWKZoUcPMLAW9IPpYtY21Ak/7c+/de6RWYlXaLpSSDXuOqUtSUrOVp6WExgNLXfgOBf0Hi1iQb+/de6bNn0tWcqMiNZyBn8hqpJWMqyq/pMF/SFH4VgR9OLWHv3XujWbWxdLVVQyGVklqUaM2jqahfu3ljABWi+zKJYNe4Ite9wT7917octg7Poc5loYMZQz0NMzx/f1RCO6xtJyWCcM44AUj6W/Jv7917q2DqnbeIweKTDyRxVcVVTtH5DEYhJGIySlTIxuvovyCDc2vcAD3XukT3js3b3avTO+eqM7PBPVPjMxiqaB5oJchTz1RebH1ywR/Xx1SxyKLErFMURQWQn3XutF3svZ1dsLeu49n1UE9JLhsvV0EiVCMhPhlMVwGVTYnkcA2sTyTf3XukQjOZDTARujAs0jW1qFUA3P8AsT/xP+Huvdc0l8TxsUVdJEYZUDWcGwchh9Lf8Tf37r3Svp62BY4vHSwtMbXqGcgmX6FGW9ufr9Lfj37r3T9LkHjaCeKZEWMFlK6Y2WRfS0caoBfnjkEWv9ffuvdT88uR29RYqvcwTSZMfcJQzRKJJhIdLPME4AHHNr/m459+691AoJ5K+SOSWaFEke7QvGdMWq6lYwB+kG+mx+liRe/v3Xuhj6vrv4Xn4qOCnkkMkj62gYeNY2GpHkjk59JP4Bv9B+B7917qxPYm8KDaGXxtVURMJM3RHAZ+pSVolkmqJlnw9bHFwNcLMn5AbkG4NvfuvdEz+Yux6DC9kxbhoKVKTHbyp5q2tajpljipsvA4etjDJdELLofT+WY2t7917onGLpczk83DiMLRtVyz1KxU1OlOdU7u9wQD/qQbEnn+nHHv3XurhfjZ01R02FEj1aUO7KWN5spTZKLyU9LRtFdqinKH1sl7+kjm4N7W9+690IvaO9qDrjZ+4cYtalbU1+JCYp9UoYOWtUVk0bAMqOougva5sLe/de6pX3BuFa3P1s0gkmWpnYlpVsVMreoWa5H1tcXuLGw+vv3XuoFfjJCsUUMFvM0QQxai0jz/AEQhbAN/TUbED/X9+690/wCQGSwtFHgpKcRmICtiiaRZpGmkiAZpHFwfwNP0HFgDf37r3SIzECPDGYVU28epUu0oIAMnpbn9QP0+pt/hb3XujL9F5B5qKejM0jSNKkiwhmAZqflbNcDhRYfQ/wBefr7r3RosdLWYrMUVdJAI3mVtFC8ylpRMeJiAD9OWP4PANr+/de6Eo4KgbK0uSqBUJSeISMskRkSorgNcq/tgWjCgm9uTcC9j7917ozPUm5aXcANPUYerxMfm/h0IlXXTVaxu0cNUhJ9IK2Jvxa559+690LB2DBSzzfbVS081bOJriBpUkXzNC7mVCFstrgWAAvcXuT7r3S6wmy0odwRYVYqKfLRUtNWVLCRGinimfUoj8dip51MNV7seLcD3Xuh/qaLDRyRVktAZGKRRSUUbRxR6SvhVlc8KFP1vyfrax9+690nNwQUlFTMKmeFIqieOnKUs0cngBQCImS/Pp5sD+bf09+690HgqcdP5KTB1VSGpmlEdWZBqRYyYisIuf6G9/qbn6nn3Xuue1q/cdPlo6ZqaOvonWSolqUX1wQRnQ7tOLt5Lg2S9iOSDz7917oQcjmZmpC4q5hTwO0dPSS6FqS0vq8in62vzz9Pp9L+/de6SNfV1FezR1rtLXIrtFKHAWUONYpw30ZrEAfUj6D6ce690FdSmDqjkkqaYzz0dNOaSOKGTyme3kqI6lwLkrcsNV1Itf8+/de6LBuekyKeLKUVPrxlPOfLIhkjVPIOIRIOQ5+ulePqALe/de6CeHNYyLNvBVvUVEtfLBGlOwKOsa/VYmWwADDm/N7n/AF/de6Q+/KCnr4KyphqKiKSMtJGuq5kVhdwg/rq4v+eTxf37r3R8v5QNHXUe5+x4IaSOviDUUxnYAGAysz6Jo1H9CBqH+xPv3Xutgvbm4cRkvNR1+0YTDRtJHKZEj11EsKlUlgJ5CgqpsRyQDza/v3Xug47s6P67762nNtPLbJxSffU1SlNXx46KOqxgeMap4ZkW91JJOk/j37r3Wuz8n/5dXanS0VTNtn7ndezDVSyLPSB/LRxQpqieqhYXuvKhvrYAj+h917quKhnzeJTIbZyYrYpJIaiSnkIYo5RT5IpCR/Yvz+L34Pv3Xuhw+P6bhoqOerqquaqxrTyQawWMSQl+A9x9Cuo2P0+o4HHuvdFY7f7Cz2xO0RXUWQqqcUlVERFE50mKSzWVF+tx/gLfT/D37r3Vsvx8+RxrdjwZiujp6oyQQySzNKsbk6dLI9rXJtbnniw/Hv3XujsbW7m21k4EnqUho5njjlSWCpURR0jqNaKEvdufoSLDj6e/de6WMvbu1qOJjSZYJIXZrtILGJeVtp4LWHqP9BYn8D3XujQ9RhN/Yaatiz1PMBGjx+OSNIonAKohCm9hf1f7A+/de6darJTbQnNPU1BqhR+TxmFdSzAtrIfTzYarW5v/ALH37r3Sfi7wo6vLxwI8TTxJ4jCyaBGb+My3bi6qP94/w9+690Ix7CxskUR+7SR3HjaUHyPGAfTb+hN/qLf1/wAffuvdNu5u04sbjLxl1MqwjSpX0rr9UrH83vf82N/fuvdBnk+yBT2lpj5BLd5CdLiTzaZNTnm9weT9ffuvdAh3R2BQ1WAyau7GtqXijVFbwwJEfTZ2H9peOR+PfuvdV/y5uop8rJFEFTWzLFKGLRwgj/NS/wCq18kE82P49+6905omWqyJh4mQJKkq20tM361KqOPT/rD6f7b3XumRsTkmiM8sjTVB1KmiYIiMJDoUo3NxwPyP9f37r3XdJRVeNqYpqmQy1FRMEA1A3j0guqm54DXNv6C3Pv3XuhUx9ZRPVUqGSoe2iT9otaBlH6Xtfgm4/wAP9gPfuvdCFHuemjilkSOctACqOp1xu4AH7kfHAFvzx7917pwwXZFZFXJNLOsUECNErC8yzCQcwuWHpJH0Ita3H0uPde6epN166nzYqVVljOsyrIGCu/7jqGb+g4v9Pxz7917ptrd/JN5qCoIZ5yxeWNAQy8sT5frqH0JFufp9PfuvdBtkcthZqiWaG2uHxPKPq9RHGbENcHjk/QXP5/Hv3XumOqrcXWTNNRosMLJ4zEqaChJ4d5D9QPyLe/de6yVeKqWpBLFXLU0gMSSyI5IEhXVEyqb2C8Ani359+690zT1UQp5ZclUBJIWRRIz6jKqkILA/WwAt+PfuvdI2t3nj6PMUzU2PWrqKZJ4irBl1iWIxq0ZW4Dg3dTzb/Ye/de6A3tjc9ItHRzxipWamiaGqlqJVDyNLIXsnjH9j8MSSRyRfj37r3VaPa+/cvuLLtjaWp1UdPMVjjiZipkJABkKkc/1/qffuvdOvXSR1ciwiG06RaKuaRijMxGsaEHDDki45/p+PfuvdGObbtHjcIa6VozNVB/ISbCNVGlGsxNh/ZP8Aj9ffuvdEy7FmoqOvWTH1MbPHP6hGRwTY2vf8Hj+osffuvdDH1NuWppSlXVRtVCOP9gTw6mj0/lS/05J+guf68e/de6NLs7J4zL1TiRFpzVMWdFQ8BmJkZU+in6m/+xt/X3Xuhxpcaz46T+ASeRlNkLMgTSTcggH6/X+h/r9bD3XupsWGFNUU1UZ5o8iY0M+lSdNh+rm4sP6fX/Y+/de6FnEyVXhi1GdoiP3TIOJFIBZxx9OOP6fT37r3T9LEPG0ctNqp3Js+kSJGrKTqcgfUfT8AH6D37r3TBkoJpRBTRSQuRECgsKfXHrJ4ZLXb/Ajn8g+/de650rZgSpAtI8jrMkhijjeW8MAIYtpB4+tjf/XH49+690sF3HQsniZUlqoQWp6d28RQK15I/VZv62t7917p7x9dT1iLemQQxQvOXYq0iyFbGMkAXYn6fX/G3F/de640dfWxxVUkKVEdVDdqd4ywEX0USWVivAt/vH+sfde6m4nMTxVsVRUwsjpIj1FTUazJMAfU4LqQB/QDn8g259+690MmMymO3FSLFS6qh5CirWsryJRKG0y6AbcHkkEG3+uffuvdTqXaQxu5MdXmpMsEdTCsUKiTyTa5AXniY8n+vBuP8ePfuvdWn4anzM+IxMu046PHpT09K8lXJETWkIoZgzPcAkkkC3+8+/de6Gyi25HubHjIZvOfv0qKPE0hp5nmjXVIqubtz/ZFhz+PqffuvdBbldtbZrK8tWVOSheNZXjiNXMqO3ICsb2P0H1B+pA/Pv3Xui0/IrEYel6n3VVwVNQsb4+rgVVqLgOImRNKsebfkC1v8D7917oon8r/AGhDjqzdeeq51dnnlMCzwidlYyHUSdX1tbj/AB+vNvfuvdXE5BIKy0Yr40iCHUjeOGZdR069LcaLix+pJ/p+fde6gR5KDH0329QKBEJvqWpjR3ZQdBmuQWCm3FwCfyD9Pde61ZP57eT+73ZsZFnp5BCtRJI0UsczBmAOl0jNlT+l+fp7917oXP5Kk1fT7WzlTSxrKsehgp0EQn6+R45DdxzYWtz+PfuvdbGNDPm6uNJJqTFyaWQKXhLzz/2l+uoLxwbW/IH5Hv3Xuo2dyuQaqip8htowIpbTJSpJUxyxD0ekqQASeTf/AG97+/de647ZpMJisg+Qym36oRygOIDSSzqgVdRKCRjpJ4/BtzY/T37r3Qo46m2vm6aeppIKyhgaRJz54lVC3KMkYFyDf6gqePfuvdJLKYdtuVU1XTtFkMdXhtEUhkUQ6fU6agqtc8cKRY/7b37r3QR7q7I2pivsf4rFlqV/uDTuyvPTzJCBZnSSRmBW3IJX/Dg/X3XuuqXffS+QpIZsZuhzkopSXmyFO01NTm5NnaNFAtbksf8Aere/de6EvbnYU0jU8WN3BtqsoKgK0TqVhlqISACmkkcGx5IJsfx7917pbV1ZkJZIZcNJQ1F9Ilo6WsiVlBI8iFQbkAc/W/8Aj7917qHjs3uPHVs3kmxmOqVKtSpXS00SGjU6mUszMzMp5BA/JBJHA917pf02bztWEpGoMHWVVaGmXKU0gVJUkvpIjXgkW9RC2I4AH5917pU1WPjNFIk8cNNV08CyzrTRyTRVDsQG0eVQbMeAL8Efnke/de64UDzQ01CJKOrxyiZtXnp1mp50sVCNo1BSfqSQPxe1j7917pTUe5tvUQkgydbS0XjkijjV6GA6gb8xyIL+n6n6fU39+69015LeuGwv31ZDXyTpKhkEk1PURU7ekcoEtwRx+eByOD7917pabI33jd1UcbSCB4ZovC8kEQlVJ7hVjZZQSFtz9Sbn6j37r3WetTDbPqWylLLPRxyyPNLVRpJPHJpW0seg/p1fgfgDjkn37r3ShoN247KUsVTSwtkVqHPjq1ijEk5QCxNM9mH+pIvc2/B5Puvdc6p5q+CU/wANaneUvGjLSC8YCnWoBYtYgjjV+f6nj3XutQ7+bh8Qty7Z7nft2gx0s+3txPH99UU8MyR0M0TNIoni9XosVNySbki9gAPde6Kd13iqSkxONiGRAZYg/iLKHDSgf5REH+vI06bcAf1PPuvdID5B5yloMRT0GOr0lyMsjxzxPPqeqaQ2kASIDxsq2JuSCLWA5J917oN+rMckVP8AtpTpO0Ery1cqXjPkQWCvKL/Ukf7e31v7917pQVb/AHmbRoIDULRtYRRNpDzoo8rgMCQoUqf8Tcfn37r3RldrZNcVjqd8zJGYpaZ3GOgnRJnRgFEiq17Mbgc/0JA5A9+690Ke3npajHPXU2Oq6eihvZql0eUVIJUyB47Fv8BpIA5ubn37r3T3HWl0nqJFMgV4EnhQSBJlJ1EaweLAMbi1ifr/AE917pt3LU4vKZPEfw+KSlmiog9bDJMZY1qTGDqUn8fQaSSePrY+/de6DLeuJWuqqOV6lpEp2VNT6VpFDg60kMlyLmwtb6W5uffuvdVjfIiOSinzFFG0n3P3LwmSMqIjTW1CKUWFwBcqVt9bfUe/de6IBW1VVJOYkhAQGwAYho1QaCC17EFgSOOL+/de6zQSyMpLsUcDTw1zZvTYkj37r3Q5bS2lBm8bA8RP3MHrF2a/qsPVpIFvz/Xn/D37r3RkMZFVYPEU0DikVEiSMyRx6JLEEgMCSL8H/b/j37r3SJysNHmqOsMtXT0TxtIdUlvUUJsAWN7kH/Yk8kc+/de6JnuRIYsrPDHKtSsdSCskakjUhLAhiT9eCbcf737917oyPSmGmyVZRvFGWk8qLplW6yISLjSByBcWA5/N/fuvdbEXxN6rGRw1NOMWViljRCwhEaiRY9RaW4vwSbc3vc/T37r3Riux+hKKqp2mTHxyPKvj1Kqsq1YjBErmMAfQj8WIsefqfde6pA+WnU2T25WZEzUpikLuDqiCxm/p1xBR/S1v8b/63v3Xuqk8zDlNu5F5/IaUxzOYyGMTcjgj8c2H49+690OnUfyLyO1K+hjrK2aKCNxGHSVyIme41qCbcn+tx/h7917q4LpT5H4bc9DFQ12appGlURTA6FZIZCFKqZubn83JH0P1sffuvdDNnOqabeUjz4mpeoFUfMnh0FVQevW7f1PAAH+vySffuvdBnXbV3f1/WGOGklmxxkjWYxRiWSeK13+oPI4/P9fp7917pbS5eizmJVIqEPVxgipKIYZVsp0qpHGqxAP+P9Le/de6Qc8G4qxlQR+CJItFNeMB9SXCRuw/PFwfpz7917oTthVVdi4dFYHjlnHicMGlaSQn8AfS/wCP+K+/de6faianydU8aJ+5dkINwyyKxU8Ne9yP+R34917oL9x7CqpJ5qmOaRZBeVNYLoguSeIwOf6X/H1+lvfuvdTNqYLcGBmnrsVLM0vhX7mSIuhKsOXQgf0Fv96t7917obtqZ+Jk8OYjfzwcNVzGUzFJWv6WP10n8H/ere/de6mTY/Ew/wAXzNRWslPGs1VJ5SESWnC6tMTseGNrEc8W/Pv3XuqVfl/2njd0598RjnE2NoXfREhJCsCbFm/tWtz+P9j7917ogVXPj5fII4GcuOSbAQm5LMp+vI+g/wBv7917pgl8F7IrtEh5uzHQ4ANyT+P9b/X/AKe/de6UNBkqKnQpNR+aaZgfuyWYoq8BQv0twf6+/de6M30tSx1GWinWOGTWvl8aclFVubajcm9+be/de6sR2dVS/dU6U06ghgRG+pQAfSY2JH5P0P09+690aHGSPSeMSPG8siq7B/Woawst7Xte30/w9+690MWBmatkpo5qkoAFsItTRo1tS6yb2H49+690YHZtGqZrHpy5jImRvUQ5PLmxsPxb+tv9v7917o1stYmWiXG08wppPBoimUiN0kb0jgCxtz/X/b+/de6Jh3F1XnqGreuNS9VDNI0jhkVyrMdRl8n5/IA/x49+690XCipsvtCrfLSxSUAZi8E/1YkWDM6oBp4+n9fwPp7917oxu1d7Q5kUuQpsyZKmKKJKgvI4YgDTYBmsbW/3319+690dHZeXpsljBG8qlvHqIJ1XGnST/W5/P++Pv3XugT7Z+5pKd8jHHDDGHkjVhOoeUg+lZIwbhSL82+v+x9+690U+o7UaiqYhDTSUpj1RSSIw9TFxrZFH+P8AX8c+/de6FzbW+my9NBGk6IZV9PnGh3vYBiP63Nx/xHv3Xuh42/G2Zjjx1TULJITpMisVAiFgCSOD+fr+b+/de6e8rtpMDR1MZaWphMckYJjJDCTgrf8AP5t/xJHv3Xuiv5nBRUU9XX0FYiNCzMkGlW1rLICyTBjwQbn+oIvz7917px21vSoxtUKSstTQ1siQSVDprM5v5ApuLgcc3P8ArE+/de6MVubIbNz2Iw5x4kesWCMVc1jFGauNdJEQtYAi44H9PoPfuvdCR1xWJj8VU0imSKE6Es7DwxoxsCrv+r+tvpf37r3S+pvG41Bke8qt5Utz6mACv9EAINx/sR9PfuvdJzdeNDU0tVFPwH/bkRiiLJb0LKB9Qfp+AR/sPfuvdEp7KSsgyFKC0UUstajzCwOhZjpaVZUvbSAT/sTce/de6WG0sHGViWnqRkKeKGOeSpjfQoOlmkDRnk82uRe/HH59+691MylTUPO1PFSTRUohEZkaNgfI4YftyW/SVuefpYD6nn3XuqGvlp1FVbU7Mqs1V04kptxRGtoKmGaOVXinnOppo4/UjggAhhz9f6j37r3Qd9YbJ+/eRGnWnaAmSHSpWOVnUlg8g+vAv9B7917qTnp8fjBVY+aZ6eaA1EkNVNFqjYxxMYqdowb+ohhe3NzwLC/uvdAbnUyS0NQjJE5ro/uWRYo3YeSPyh1cXIAIIH0P+Hv3XugqoqNpanwtIElZBGGlZk1FCrOmpOQCG+v1Nh/j7917ofqTBV4oRSUvklpWK1cYAMrBIEAaRWvccn6D6gf649+6906UmdzGPWalqYQ1HMpjMviLBDp5YH6i/H14B/2Pv3XukXvHJSzUEkRhGgKFd2JEkhbgysR/UWsP8Prz7917onO/5IoatjSRyRyKtz5Tpt9LGwuP6/77n37r3SGxDNPVDWika0Y39XDA6tJI/wAL2/wt7917oUNvrA8rtPGY1R7lwSzeNOSjx/kC/wBbi3NgeffuvdDXhstW7eliqoXaWjMbPBo1+XQ6aAFmHLafwLC173sTf3XujFbV7nGVx38Oy1HJWRU8aBGI0yKpXQDLa9x6QRc8c/X37r3R+/iduejqqsRUSigkqZjGHKmVQzkssmi4A4tyL2t+eb+691sA/H05PI0ccdRmGpUjV1Z3dvtY4kUetZr88WI/2P19+690K2cTHxTtJhzlcw6yeOSro6+VYZXUhjC3js1goOgA82INz9fde6YNwDPT477vb+azlHj51cyUReVzSyCMLocHU4bUGuL/AIHPPv3XugPyfbHYmzK4UuCyW4stWU8DSTYGooHnEkLRCR5ophrKgWJuygW+pFufde6XO2/kXXZVWgMk+taNDX4/JUbx1KVLoDLArWu1jqCaRY/1/p7r3S5oe9utzjpJWjmatDD7ijQyJKjr6VRoHOrUWv6Re3+HPv3XukpnuxMNkJv4plsBkBh5AKbHmCIyVMYYDS00dRaxJt9B/sRYe/de6DvP9v7d2jUDydd5WWhEKTR1rwxjVNISI1msSqC1iTbnkH8+/de6XnWu/dudhZOIZA7WwtPOokj1RwV7O34jikiQxrKPyrOhHNgbAe/de6VfYfkqUbEYg1GRjpplq0MuNqaOOqSE6FSmihCmQsRbW7oLWK3+nv3XumDJbVrclj1em2vV09QYl+/aTMvSyUKEFJmjmDOzcg2CkkC1wOPfuvdJHGbPzpMuKxW58ixaUTT01e9foiVnVnlo6iKWMSEEkAlLji9x7917rjnupYUn/iC5TP1rU0IjlOQz9ZpapkJ1MGsCqAgWCkADgD37r3Qf/wByay1v4yPJq06P41X/AK/Jr/h+r+ni9fk/V+Pp7917r//WqC3R2psXZ21KLLSrDnq2qp6fwVCopaaSaNnkV0UEAoFCAHk8m97e/de6S/W+b2/uuan3Vj/uIsZUVQBhnmdXpKlyWChW5Vbnj/ADnnn3XuhiyFXvCpyMRWqxsNHTymEU61McZnhYgIxaUgt6RzpP15Av7917pC9i72yNFRSQZepxiYqnR3LKYy0TQrdVCsb3JsLnj/iPde6qqz9TWb1zu46XF1Cx1NesnjLFdTIkl1ZZDwAQeOf9j/T3Xug+rdvZXq7L4+vrZqerqqqidZaaW0yxK8ZUBw31/H444N/x7917oS+t9tYndNNWT5GvEVbJO328UckECyJOxDH93i0X1t9f6fi3uvdJ/ILSYXOVWJmeKuipJHUSxxSXYo1lk/wv/UcA/wCFvfuvdKVc2GpI8aIZIY2ZJpCqmV3I/TcG/wCB+Sfza/N/de6eMTWoajnIyUYRSREUCrN6LHUouBwACPoR+CPfuvdDFgaiupdU4mokgswDzRIoZFsxQGx4bn/Y3H9ffuvdYcv2RjMRWR+HEUeWpZtRmjeMRCCVRbTFJa5AYXFrfkn37r3URuw6LITU8UmHpaNRolSyCTxBf1RmS3N7i9/9b8e/de6XNPX4SshNRMmLp5449fmaEIwjmH1aQD6C1/z+R9ffuvdIE/aZTJVVRBT4etSIOs4MgjJWAgfshratVr/1P+39+690JtN1hgMhSUuSmx7CephEscUTF0kUKG0Mo4FrfTj83PF/fuvdB3urp/ZuUk8cDjH5apISKjUrGxckDSiqLm5Fxx9ffuvdG96X6Q2/0dg8fvlVfK7grWMfhq7P9uVXUQSeQPoB/X/H6e/de6DzujsDLRRZKvpqr7aCVJW0QJ45oKibkeNl/C/huCL/AI49+691YN/I2+F1T2t2lW/I7e9F/EMbgnem23Bkqb7iGtyEgvJWL5ri6AXDc2PA9+691u04fG0+Ix9PTxII4qSGKOMBQrMSujkf4i31HH+w9+6917FM01ZO5khkMcrJGsZDGwsxDm/1+vv3XuniZLlnAIsRYC91sbfj/H/e/fuvdRI4ixkkPpJY8gAltTH/AH3+Hv3Xum2eWaPyGJAWAve3Lkt+n/WAH19+691xadxHZlJkAQm4uLkXPN/p7917rnHCGQSEkaj60H0Nza9ib/n/AFvfuvddmOKJS5ez8j1EgN+QPrz/AE9+6903yGOR1kCIQt9barXNgPpb68fT6/X/AF/fuvdQzG8xLRRxeHSyu7MoZje4Jufr/tvp7917pkqUrGqYocdTRSAsJZqiRbhVX6IXH9CL/wBP6k3t7917p8jp0iMcpHlnf0PLpII4BYXv9L3/ABz7917rr7inE7xhPJNFoJ4Nyt/qAPrxxf37r3WOsVZ5EMQiQKrKpZgLAkkggcDji/19+690lMzP9vBop9AYhhJIQVGkAL6f6/4W/wBsffuvdApl8nS6pIZqiJp9bMisSrmNeLqrcj88H37r3QbYzOvkdz1G346eopIPs1miyj6Upy2s3Cv/AIHm31P0Pv3XuqXP5ouwO6Iv4ctBnMxl9m1VcJ8nkaJzBSUtJJw9HURJbUx9JU/T+o9+690U74Z7fyO3+zsJiaeCrrUyEctIchTCOopacvF5I/u5Y7tG/FmBtz/r+/de6W/zV2NHF2fJVZqSOPG7zwMmCrYmjb7YZeni048q59KkMOTxz9PfuvdFv6g21V9UdS7wOMpquWFYs151kePyUM4oxHZG9OlZpGuT6vTYC1+Pde6q+zG7EyW4Mm+SeKALWNGtKUZXcO2mWy2HAH5t/j7917pFbw3fTbeyFElP44cejxzTU8OrzqmgHTpIII51fT6n+vv3XurHPgnjpMhk8327X0VYmIwNE0WOklJCmtYFoimr+lrccXNuffuvdBt8v+wa/d25qVxlFSaoMwTGPU2qYlc3aSZF9I/2It9OPfuvdA90rlK/H18mJpjTSCWaItLUXaoUl9JaJpeAvJJsbEf0/HuvdHUnzkTCTBwZTVlEkp5SlLEJovGsYPiVUsAfySCRybgkn37r3WegrK/AZlarGU8yaoDNX1scwVgjqpnHoA0kEcKRweB7917pcUNc24KcwGm00xgdlj1WmmQEWkecWYlh+LkX/F/fuvdJ3M4nG0FLoqUlmqquJzSL5mVoHj+gRgQW0r+R9eb39+690EjySJSVBaZmroJEhoqJ1MSuqMWVvIAOBwSbi5+v9PfuvdCZsd4MhRtU7kkjWp1xRSa2RY4kC67EkgNe4FwL/wBebk+691i3NXQZKsYU8Jq8RHEtHTQRxOJAFf1ysU9KkAXB+h/P+PuvdBTuifbeGp52pVnhn80cJx62eoaNkB81ROb+i9/pb+n49+690He383tWmNeuWx1VUVMjM0FRFqekhOskI+rgtwPoLjjj8+/de6R2YGUyNVWTrSwijiljemhaLRVNGFGjxMtiPTzwffuvdIvIboqJZhQVJq6OCnR5CrS38s0dmSKIFr2F+Sebg+/de6XWx9wZKbJU1K80ixuqQ+QRq6I0rkLIxHC6wbDmwNyRyLe690KuD2/XYbclTFU10tbWTVn3cT1Ekr09FFosAhc6Ga3BAuL/AIH0HuvdHZ6Z3HK2UqFqR41okSIyrqSOSKMA+eMOLXF/oD/vXv3Xukp8ztk1HevWrZHadNWHcmwKmXLUogVkqs3SRoPOtHKti7LpP0vaxAtb37r3QR/Ef5GVdTtqfYe5AlFLQPFCIJdbVUTpH4rtrIu4N9QYXJvxyLe691aLjf4dmMRTx1MEdZC0Mf3VNLTJFFXUxXSUII9YYGxUn/EAce/de6rM+Vnx0wuBSbsHrjEy0GNrpposhj6SEH7WctedpBHdlU2IQi3Nr/4e691VHvXdUmJlWKWjWJIyYkmcFS8gf1sQebjlTfi445NvfuvdM9b2jPDi1XGLjkqoIkgSXwGSatequU1s39tD9CB9LX5uPfuvdG86FpqqGPB1+RqoamuroVDKFtIaiUApBqPAC30i/wCeLcAe/de6NluFNv1EqUuTERkjZImo55gZmbT5JVh8PpJs17cgC/5sPfuvdJnM7/wHXeJqMhiMdQirpQzQBR5qqw5GgC5XkEfQAckD37r3Q84jvZuy+kZanJakadxSvRfbCKllipFsSzaVOogAXNrkkm4t7917qvnbvU9f2l2U+2MPRvQ46pyD1DmMa/sYZJrPy9wRf6E82INvz7917q2bD/BvrHDbNio46CmrclNTmOsyuUkjmlnn0H0LGP0W+lwf6n8+/de6J1ur+XTl5srOcFk6WWKeOaak8MYVIldwTATGQCQRf6X/AMfr7917p+2J/LFzGSwstUu99vx5KjirfuYJFleshVyEBMRBRdOu4Okkjm/v3XukTub+V5mcdS5Ogot7bTqsxMZIopqmSoniC6SWECavVIdQ4UC3IA49+690S/c3wX+S2xqmaOhxUWYpKMh5GwdVrWRV4/diH4tZiL8X/HI9+691ww+ye09oRRRbi2dmYKlplVZIaaSSMzgBwkegstz+bC9zYW5v7r3RgOoclvvPbtpMYcFV02GxNStVX1+QWZKl5EgapNJplAsn7WnWRa5VQQTz7r3SSza5LM7kzNflqlVmrK6rrC7yhDFFqtGsIH1VbBRqBH+wt7917oddi5fCw0tDh6qKgjyVX4ocUamT9+tdm0vPO4UqiAk/W5t+ffuvdG6m6dz9FtSLc4qaOkosYfJFDAA8uUqpVZilKWFxGD9XJKmxtz7917pVdMb9ba1FXz7ipIqWqdFanjUtIrShrs7sh1KQpVgCePzwDf3XujwbF3dl9yUL5ukqZYsRSRJLPUa4vDH6jf7tlW4VvrYWvf8AI9+690n9378nwubOeyCVcG3q6L7Z3Slapqa4xvHJNFTGQm4bQJYlUAq0QckgWPuvdU8/zQfhRuHIiD5LdfY2Wsw+dZG3VjMZSRwwUVY9Kk9PkadowVRKiECYgC17kAXIHuvdUKPSrHLKgj/cUnzxyHS4kB9SEkjkf4WHH0HJ9+691JjgkpdZjQfbvFefUqtLGb6tMSSBrj63P/FPfuvdSqV45AplRRC0dvIospkU29XP14sT/X/D37r3U6mdJ5BIFZIqMPIuoHSzoLqxHNxcG9/z+Obe/de6m5PMTZWOCrr5bSxWgjZr/wDAcLpMcaAaRyB9Byf6XJPuvdTMRErhZPJrCyB1R9ccyqL3DMlgbgcX+gsPyffuvdL/ABma/huXjqkYR6HV49Aj8rKQLBmA/wALAc/j/Ye690bTbeZqd30T0NTKAukTUskqkuKnxt9u4mUalKtptY/0/AAHuvdP/edPX7n6RlrJNM9fh6eiyDS08ShhU4xv4VkY9DL62l9M0mkCy/m/J917oBvj1savz2QoZo6w4yphaJUrGo/vJ1aV/HEyBGU+Jbank5shBaw59+691axtjZm7diUEmRo8/tSrj8Dx7gra5IKiHwRvrerUM3NzchQLEWBLfU+691XN8h94VO6Nx1wkzFPWRU5noYxTRLFA0SPrjaOKn5RLsNIY2+h4Fh7917okjUSPXzq8iyqbSSMVA8T3/TcWubWH1/p+ffuvdLalzJFPU0MFL9z97CtP+8pkFNFA5H3FOq/2rC2ogn/G3v3XuuVLi3ppUrxRVDqwKQLLaUtJcL55FH6U55tYE3Pv3XumLL0E2Lyc7VdLDeTzOkEXk8iq6aY2jVTyqtdje9+OSOPfuvdKXqOoko83KlRWDxpHrYKzqU1PaaQLe/PIseAbn8+/de6OriKuXJ1dOIcjTgUsT+CSQqWMTppURswvc8Efm/v3XujDbYr4JcZBTZgTwSrLEsQkVSamJOJeLAgMARza4+t/fuvdGB2LkMRVSSwM6UFKtQsCGNgkwgCgKqcHi1xcG4vxzb37r3QoUlURVSRiSoelpFnjWOBvK8kc3qSpL35H9VHF73+pv7r3Qg4avpcjQMkFK9DVUyMGr3kMNROjSaZld19ZFgdABsDccAX9+690/wCHqMflvv8AG1tRlIpZll+2p7AxzKgALFvxcgk88E8fT37r3Sd3FtTJ7jpaSkwkmQpftDA0pCyGPy07/QunrYsOTzb6g/QW917qbQbG/gmulEhoq6fxCWormd3ZJEEh8AFwAb3JJvc3PI9+690P+H27TQYzwUdRSP4o0WeRZY1MwkTXIqX5L8nj8/09+690j9wbZSYTKiSGYJIUQlbgMt4gPwvH1sPyR7917oEshJnsTQxz1eIqP4bR1kcUlbJaKGmmkfWYxKxsXINwAT9f9v7r3QC7p7FXC1GWbEVMzVlUskMSGO4MU37cqO5A5twf6/7E+/de6BTKbjZKIw09TX/a1LoXxkzlgtSsYMkqqv0A50n8C3459+690143bmMmD5ieE/eFNdJ9wpaNma7FnkA4N/ob8/645917pCbl2tVJRVVRNVpJNpeVBEAYxa6iMW/AAF+OT/r3PuvdHt/lE7ixu1N/9i4OtMK1+TpKauSokdTGkCteWNQfx6jcf1/r7917q82prNsvuBK3+OUgilEzy01NVLT+KNYVENRKjcEEkLY/X6/i/v3XuhHwe5osZR5HIUriohhR46WWGQ1DIviYlGA1WB0j82+v9ffuvdI/cmSfedDU498fBPFk0SCWmkRHgKSMHkkqFdb3F7+ni3H09+691TL89/hjhdrbNruytiUySZRWnjy9BR0PjWGklRZZJKZ7aR+Sx4Jv9T7917qoXrLtHFbb2vuLCVYggEbF3kqFKNHJEjRfti4N7fj+v0/Hv3Xuq2O7N10ef3PX5GB5JZDUSGGUg6fSxUEBh9PyLj6W/A9+691n6u7ZzG0itG2TqJMTIY2nppZZCI2PBaFfyt/x9P8AC3Hv3Xuj77b33nNy40T7az3+TIiSTU6VBjqFOmzLErH1ck/Tn/YW9+690KO2+w8lVy0mGqpq1ZnnWAtOr3q5pG0JBCSQLlzc2+vPv3Xutt74f/FCgg6J25X1HngzObxsOQqfIWWSNpwzxqDfi1xx/rDgj37r3QafJ3oHcXXuzs5uGizPjNNQ1FY83MkiPHEzlNQ+i2AN/wAfSx9+691rX7F+Te6KzemcFTOZaWhrp4C8s6yGoelqT5vFb6AghQOfpf6k+/de6P8A7F7npc0qvUXjRZ7ymOQqrq9z4wl7kiwHHFh/X37r3RjKje+3KvZwrsvDV0ysyxireAmMJpNgo+oDALa4B/r7917oEafeeLr2ePFZGMDQ32yzOqXAXU3lDcEKObDi3+PPv3Xui+9qbymmp5pKqvpftojI6kuiiVzaN6iKO/6bg8ci5B49+690Qzcvco27VPI833Ap5VBeKQSKis/okIF+SvNz9B+PfuvdCDtH5RbaaA0k08XnqXUHW5shP0135+nPH5vbi/v3XujAYffe3c01EMfW01S0hUzMpVkh1KB6m5vbnj+n09+690NFFt3FZCSE1DQzPIqyr4XHji1xBw4/ozXBt9b39+691xl2tV0UtsV5XR2jBZWBBjY6ZHkc/Sx4039+691wy9DJgsdBJ9wss1c73j5JidU9TFvyCP8Ain49+690H9ZkzTQqXnjVCqzaRYpIbn9skWOora39PqR7917pY7a3JTwUi+YRmerMemAKsmhTwWLC3JXj68G/N/fuvdY9w0hlmaegduYxKqaipg8g5Q2/1N+f63H+Pv3XugirDmIppHkvSRqCswB1OWVyCATbSD/sbjj/AB9+691npMzE7iCoqDTqVcll5d1UXBIB4HI1AfX+vv3XunuirsjQUcogl89O6ll1ShUkRhcOUT6gfm3+xI9+690mc9moYo5BUwSTq1KpWNGPjMp48kerkW4JH0/1yL+/de6B2HcdJBPKsnleoMl6dzyadwdJADG9yotf/b39+690Uv5F9rxY+oTE42aOaV1YTRNpUxTOoLXKn6i/v3XuiSQ5ISPLUTlWlkkBaOMHQdRvyT/gfpf/AA/Pv3Xuhp623Esc80s+KmNPDBKkVRGj6hVLGDAnI+jX5P4/3ge690uJJN87gSZqnFzT4+NJ0jpWLqY0lFw4KcEXANzf+tvfuvdFM3LjK+nyjw1byK8UzgoxLFWVrEf7x+efz+ffuvdGX61pJZaKGeSeUOES66SBJGbXCj+o9+690YjATGjqoXoIpSylkkZ7s5umlbm1gfwDb/Ekn37r3RpNg5eHB01L9/TS1MkpJjicgo9yS3lYAc8jn8n/AF/fuvdDpRDA5Yx1VVognlS6U8drgX4WUqTx+LkWPHI4Hv3XunyhhWrr46OmssSLojhXkX+l2P8AxX37r3Sho6GsM0+LCoSod59TxpTpGr+MhdRux/PH09+691hbbmGgqTW5Ord4qNGZI4UMjyhfW0SofyLcgfUfS3v3XunKKux9FE7Yeqj+4qo5DC6BzKyS8hTqBC/WxF7j/WFvfuvdI6PYIrKk5CpqJFmu0zySkoqEjWQrc8tf/X/pY+/de6XGwMHS5SLORkztIgIj8otBE0dwt0va/wCRb/A/4e/de6kbar6DE5Csx+RgSplkaaGOSR9KsdR+pAFwf+I+vv3XuoGRyVBFWy0rpIsM9raFLxB1b9KaTcAfgc8H6n37r3Qn7Ao4qVWrMPKTT+IxzwylAomPJcAm92/pY/4f09+690OVDnqSpfHwz00U0tNOuqoGlJhcgtHGrC4H9GA5H5v7917qwTaOfppsFio6SCWpiaKKNQkjBSwAVjKVAHBPBPP5tyLe691O3fuyHaNbiP8AJWEOUaSOcR10TukrL+sPMyi4/IAJtx+be/de6L9vXsGkxGXWmlesr4KuCdkngLVDKxj1DVLAT4z+AGU355HPv3XuiRfJLt/cMfVdfhKPCV0IyDyRhqqAhmUnSZRUOTpGnm3B+v0F/fuvdK/4GTbjxPX9dP8A5DjaiZxKtTWQl1kHGlQyNq5N9QN7fm9/fuvdG8zm7d84yhyFX/E8Xm6qnjd5aCgcNoRkLqmki4IBFufqLX/Pv3XugOxu66ndUklPmo8zhc/KjTUNVkahhi5PSQYJkvwAfxx/r29+691rn/zYq7Pp2bgMZma7G5I01FMVqKCXXChLXCzKCQzAfUn8f7z7r3VmP8kmXblPszOtkKLXIhUipgkLIthqLSKzAWA+gAFjze45917q+BdyYZaqqG3c1UCSnkWonhhIlvo9AWO9wBwbix/pf8j3Xuslb2TWU1M/lkjllVHCPFPC1WKkgERGFwbXBFz9GN7W/HuvdJ6o3PuKtp6KtjGQr5JiUmijqI4AqgE6QvjIuPoRwffuvdKfbZx9SIanL5TcmCMGsyUkMcuh5WcsjrKVZSt/qPr/AK35917p/wAhlsXVRQwUucrsnVJKV8VVO8X3AfhVg1RXJBC2HBBub88e690i9w0VLQSpDvTCmWkiKS0k4yamcSTD0GoDagUH0ICgk/ke/de6k0XU1RvD7fN4WLC4WjRh9tQVZovtp7IbSTALqCEX5ZiP6Wt7917pu3ns7JYaWkni2btmtalAeaXFTywBkUadcLI2kerVf6An/efde6n7Q2lU5+abIYygjwkhjaGWKor51iZpQLukyuQv+xv+TY+/de6XOD6DzMmfSqzdB/EqeUtfJrl/P4aeQcRwLIG1WtyAPrxxc+/de6NVsjbCUsseHgwU6U1AVjjq4mFRWLHJEQsquFsqrwWT62PFr+/de67znWe6aF8jlcfuhZoK1ZYaelyZdlplYCyxmByBpIuqleCTe/v3Xuoe1dh5uegqYMtv9IZGMYnWLwK7Jq9VjJYi3AvfkfgWHv3XukbntnZnDV9TFh6YZCBBr/iVfAsio6kh5SGIHItwqk/4/j37r3SEzdPn8isseSrqdKYxxxxLEyQoI0XQ9o3ICgf2eTbn6/T37r3Tv1llsTt2qpMFmtx4KnWarcSmLJwfcUxDgwa6YettSleEJtyTxwPde6FXecu4ZjV47AZijq4wFnhFREBRmT/dBiew1KbX1/Q3P+Hv3Xug5xlNvNs3CueSgooIAiyfZVFVHC9TqLPP+0wsrjTZbjn6gG/v3XuhiqayqxsMlOmeqJYqsAeAyny0jOunVG/4uP634/xuT7r3RTO+9gbb7V2/ldpblhra5qylljhM6yT01QYYwpcuWGlhq1cDk/09+691q+fIDqKo6H3Rn8XBVyrR0/lehld+USQl0jIcsQgCnSAwP1ueLe/de6ruyuWl3XWwVBnXXTzsJ3Esx85jIdYwGclWYMAGvckWPCi3uvdDjhKqnxmHnaoeWoiMcTpEADo9I0kMCCRquD/W3Fuffuvdd7eybNkRf9FQrp+0o9TO10DBixUKLEv+b2twPfuvdD9TBJ1p5aqNZHKIPGFBWTTHpNTDUH6IAF1L9Li/55917octrZGTH09PV05TyIJYYjUjyKsTxBCSh41HlgbcXFv6n3Xum98gsc7xF2uJKg6WdxGztHbh2JBX1sQtuCL3sbe/de6wUzwtWLVSxswp7TMmtEZ3P08dv1LcW/INv8PfuvdI/dtY1TFVhWtWVbSNBTSSRDQlOnkBuRYWvwPqT+be/de6rV7Dppd35OpEtQQfJPHK1XcLUmG6hoVJ4P1UXuOOPfuvdEX3VtuvxGYmWQaoGkkK2uq21EAXuLW/23+xPv3XumqODSsUYYKztf1AkG31sw5P+3/1x7917oe+sanOplKaKijU0JYRVDuCgbVazgkiw+l7n6Wt7917oxuayMrQ+BoIo9WhlBYDXIhJ+lvoef6H6f1ufde6BTsWi+2oo6qOrp4zNcPTKf3EYpq1OF/FzYcf4H37r3RP6ysk+9UuNRV2LBltIbG/Jv8AW1/qPfuvdWE/Fx4qutxoKwhVqacSNLp1BWsHKH6g/SxF+fxx7917rao+HePpf4DSRQUy/bswD6pQzTObKqaTzp+hYk3+tiBb37r3R8s5sShqsRPU1NNCqhHM4VdLQqsQVHQrwxNr3tz9PfuvdUofNHrSg3TMMXSwAVRmkiikWFnMsY9YYtfhgDcA8H+tgbe691r4fLHrA7MeNIIUTyAeVGX9EiJbUXN7Nb6j6fTgcn37r3VewTxyOBIRIj3uAbswOpTcDkcjke/de6EHa2+M5gaqCSirpo1hkWR1DEmQ6h+r6fQf0/A4F/fuvdWlfHz5nZLGz4/H5SulZaRYVVZpVSOQagQrccgE/wBbf6/v3Xursutezdk9rUC1z4ygNRLSENBHd0jZ4vH5kDc6ma5Oq3PIH09+690ndzdR1lLWtWYemien0moEdOFVZHfkIFTk8AXP1v8A19+690D0lJlaCvEWQo2x7EssbVCFvKqcsUW1uTcXIvYfUcH37r3QybLwWP3HE6mj8rB1mvGBA0XgTVJIpPJYn+twb3/p7917rBm9jz4uoSakkjp1DvLIZArPy9yha3I/w+vHPPv3Xulpstdt1VXPT5+lgqhJGVMRgALSg6S0acmwtxzyfpYce/de6HGg2Dt0wxzUsEcULMuiIiOMCLghT+bcg25H1A/p7917pF752LiIlE2Noy87LacRRoUDm4EjED6cD37r3Vcfyk7WpNibalwcdQgyUkU1PJSxOiogkGlnKH1fkfX/AHq3v3XuqHs/kHyOSyEs4eQSytJHIZCfQzl2Urf/AH319+690g6iAmRzTIzSMxdYwGPoUEEE8f0vbk+/de6bZkDqzkkE+jQBpAb/AFJP1Jv/ALH8XHHv3XunvD415FA5KxgXh4uQx4Iv/Q8f63+tb37r3RsumIvsK60EyJUmAACSzppcXs9uefrf/WP+Hv3XurDOqYYY6ovWXdmjcERrqXyg3VowRYfT/Yf7f37r3Rjsej1DEvEUCLoiaW+kJq4ubcn37r3QtbTgqDUQMCmk31OrejRb1ah/sOPr/re/de6M51/BfclCgkeSIMEIV2BJPpIBHIHv3Xujf5ja+HxOObJxylaxlDlTJq9TDUFAU/X37r3QZ7jyNBuHbMlO9O9RX0zSAxIDJJ+k2kAB5t/je39ePfuvdALk+u03Ltaoo6bFyy5NfKlP5W1VTyMNahoz9VtwD/rW+vv3Xui74vaeS2/KIpoKimkWfxMvjdTqV9LqVB4sQb6v+Nj3XujI7FyGcxMpep8ywOqgBXctovckWuB/T8/gcj37r3Q45zZGH7Awk0/lcTCIuUUlZAypxqIPF+b2Hv3XuiGbp6pq6bI1GOpqhY2WaUh5WcsTG11iDE8k8c/gc/j37r3SRw2fXbmbSirqeok0RrErDiJHV9L2uPqD9f6n/W9+690cLYO/6CCVCEgEciRrqku0iuxDcN/hY3H+t7917oxeZyUWTwySwSpCjxEyVDKH8d1/Md+SPqCP9v7917qvLsnOVmGyddBjKuCoR5JkdZYiFeQsC04v9b34H4/2J9+690XMbr3AmQYv5T4WE0tR5TIjBf0GNDwNIFvr/Qe/de6O11Tv/Gbh28r1c8X3FAEYwyBrNzoOkcli31H+t+OPfuvdHV2m1LV4alnQp4qhVfx3RraXAClV4B+v1N/pf37r3Qpx4ihp6NJqZijpG7OAwCtrOoC5uCeTbj6f4ce/de6R2aXI0kUyKIZKOaLzNGyxk+EjUpRrj/avxx9ffuvdEc31VpW7lq0aIpSLKhiiZyPWoswDkDgkX+o9+690KOw2p8fiYKiOqghVpQk4CBtMaGz3jS7FV1AGwueCbcX917pa1FRjainrfJTRzxpJK8dRGNLCN2RrGA2IW4GkEfg/i5PuvdU/fOzYOSky9Fn8K0tRjdBXX4yvlZdLEGMFlBBJHH+vx7917on3XMlZRKsM9qObysrSTSBI1EoBGpLEtxcC30/w9+6905722piquSompWlr5TwJoQVALafIgZgb8k2ABtc+/de6LpnczntpVMtEcZAn2kASJKmDyO8DgjVKSTy34/p/T+nuvdBFBXfxnMTVU0arVTvF4oqeMpGjIdCgAcH+pPHNySL+/de6ONseSsxv2ROPeKthp5IpGqKcmF6dowSQrcEgX4P5P+Hv3XunvIUFFVViPUUK0VLKieUSi0Tq5JRo42+hU6jf83tfj37r3QHdh42kxNTLHRGOpjlLmOKQqxKgA+r+gH9m17c/63v3XuiO70hevys0fj8CB3XXKVsLEXDsT+COB+Pxf37r3SOxsCwVT+QF0RXbWhDRs6/oBYf6/wBP6/0+nv3Xulng8olCsuunjqJZp1UsWIBAJCKoseOfUQbn/H37r3Q27Rr1zcMtHX18FExmWip6e0Sw6WjaQtL5GXgaQLre9ze1rH3XuuQy2HjqIaWnneGpLPTzrQOzq4jk0LIxcIPwTweAf8ffuvdWjfEXMYmjkx0xmQVCyqZVncAPHypKX5Lk8W+n05sRb3Xutln42ZLCPtppMgkHienLTQO4EgjYH9sR/Q2DAsb3FxYG/HuvdDTmcttbbeHfO7e25FNQR1ASeXySaKRmuWqzFAGdrsFQFQbEn6cW917ovdZ3VFkaymqaTaG4ts4+YAZjKmR5aKBpwYjUU8KqLgEMTcgkfgEe/de6c8NksJUVNRkaLcGNqJGRo5KzI0kwdrjSqOWUleCSCAAL8/g+/de6T02EqYxWTYmXZ8FbUGdoKyFEWSOSUsIqhnY82F7f6/NuD7917ouMuyezpdxxGortq1FQtXLIJKdKemq55P1NGHqpYkdtAZgwvY8EH6+/de6fd9p2jiGTCy57GYtGpYp48xJU0TyUYezQ+aCGDTJJYkACY8gjj37r3SPwW/s9n1rNr71zVRkqVEahrMjDh4RJWxowRDGXIUhltYk/n8+/de6Mx1Xndt7Bi+6oMJRL5C4x6VkSyzrSJa7S63YRKxDM2hQPwbce/de6Fii7Sw+/Yck9NJNTV2KlJqaGGtRlmiLFmmApb6kFgqgC4/IFgffuvdJX+/WQM0tXhdu1dPBC6xT5OvR6ihcRHRM0ccuksLXbUQB/r/X37r3SP3B2PQVSUcmCppazNR1XhnyK1SUlJDTq3qjSmYglmYsOfp/jz7917riuez2f+5xucpZ8RNWWamqWrgkbwOdIl9QUXI/Ck/kk+/de6if6LsR5Lf3mkv5/r/E4P8/9tr8n6v024t7917r/19NTGd/ZyFKOlylMaygpatJ0pXLOFSR7GOISjSAQB9LAf0vyfde6NZtr5g7dxW3cnhsVtSKjmq6ml+3mqDTwxU04QqZneFNZGo2ANzwR9D7917oKt5fK/fE9YlP5oD4Ke9NLRSFSGIsjSA2I0/UD6gf7E+/de6Dmv7G7A3zGzZDK1lSs4CNEsjkS82LOL2P5/H+v9PfuvdDD1pjk23BPlstpeWoop/tGnUlopYluha/0Uk2C/Xg34vb3Xugy3vVnctcrVDN94ZJmkbWPGYwbhY7n6W/A+n+9+690v+o9t0FZDmMhHNLSpiqGSURMFDTSKhXUjE/14/4r7917oOJZk/ide6uXleWXRruGYarlFY/0va1+Tb6/j3XunOGrmpXjlYEh42Cqr3kV76dEmm/p49P44H9ePde6mDJTpA8ySgmdlEaBfNIkev6p/Tm9v8P6/T37r3S/xWQy+Ri+3hd0amVGljkBTXGoutyfSDck6ef8Tf37r3Qm7r2pLLhMNIKuKaqmpTV+GFVjZIhZpfuWuLMvOn6m1j9fp7r3SBxJhmoauaaKpmMJaNfHp0IVYC7WP6bD+tvfuvddyZTG08M7zVs3jlhEEUJUEF1FgroOLA8j37r3TPtXP7bgqbZWWSIozeAwa7GX9Shk/A/B/Fv8ePfuvdCzhuy80DPS42aRaSKCb7dlUuEZI2ZdQP01X5H9ffuvdT/jBtfMb57vpq/dtVWtiqOWXICoeN5aYkHVEkiHhQpuAL+/de6sj7OzWLwzT4pa+nrIdMzwKqrGBoUKyEGwvpN15Nvr7917qt7cD1ncXce0Oo9vall3DnsbjnNPc+maZYw0ksZtYhrtfj63FgAPde6+gt8KuhMV8fOmNq7OxtJSRVGJwtFTVMlLCiCprftg00zOgFyT/a+p4H+v7r3R0oRV1FH5FjPlKPcE862BINzb/Xv/AL17917qHtHDPSRVElSmmZ6p5pQZL8kn8fUXt7917pTOqxmfS4GoqEU2sCTc2J/4r7917qA00SPpdydNyypyjN9foOQP9j7917qBIolVlWUpKJCxJtYqeAP9t/r+/de6wsETUz2ZwQL82e4/Uf8AG/8ArC34/Pv3XuuPkFi5ewYft6TdQRyQxFvoR/vvr7917psyFesypGzMCD9ItJYHmx+nNxz/ALwffuvdQYUqWmRyrJT3VQ2kFpNIuzNb6XA545FvfuvdSDUx6tAUBCSXd9WqwP154J5/FuPx7917p3xs1J4rU4Bha/49X5HOr68+/de6zEpA6z6fKAzB42W4ZSLi9vzz/wAi/HuvdJlIHpsjXZJpHArQqRQAemEB7XW/4PIv+OSeOPfuvdYPuWjYQ6L62Yh2+gJHACg3/wBv9P8Ae/de6TmWhEfkqJdHjLMiISQL6QbxluB/thz9bi3v3XuiE/IntbrPq6OXcO5dx0uPrYoHWGhiqRLUPJf9uIQRXLM7WHIFuPxx7917oCOvPkxszfu2cpXUOWoEqKIuk0q1iAxlhqKFm+jp/bA+hsAQeD7r3RNvlP8AM7rGPZ2U6+3HlmeTLU8lLTzoq1WqWJBpaN7nSzE8EFuL/wBB7917qqvo35QbQ6S31iajFbupZZcxWQUAooTTzieCoq9UlTXSs3pkjDWAIBP4JFvfuvdWQ/LOpp987HrKjFwx5LK1VPjdwY1CoMhQBal5aJwbiTTzpXn+l/fuvdFO2hV1faOw91Y2jghx1WmLlgioKaZi2QrIKX7eqgrFYBjIthJ/gRbm3v3XuqXd/bDyG0t55aWtNZJUF52bSGU0soYmCSQnjT9AeP8AevfuvdApj8Pm+1OyMDtKgp5clV11fTUs7Uyl2lHlCOdSi4K/X37r3WxMmysJ0Z1BR7UphVrUy4lfv4IrIn3fjV5mlkNgpUXte/P09+691Vf2btmKu3FNuF4hPGSPt46idTO9yGKllYnkEH6n+lxfj3XunbY2Opoc5R1mQgWCV4GZoDIPEkMaXRomQgEWAv7917pyyG5ZsVn3lpJJqh3ZhCadGCBZWIiVXvYKPo1gB+fp9fde6VMu4pGxzSVuYrIKqqshFFMVgZx6dMiEEWBAva1ze9ze/uvdDFtvcNFjMbiKAZKbL5muKSR+MNDR0kZH7MkzH1X1XBANvzYe/de6eq3HZjJhtyJCMhFjckKSqihleNIalE8n7C/lWBs31H159+690jclBK6nKRxUsdS/lLeaYzNT1CNwgiUr+LqOCLW49+691LwKU4SaqyNMsk0jRsIGbVBHoNtaJxf08/S/45t7917pU4948TUVtWrT1NFUxtIlL9qyWuL/ALPH6Pr7917oFd6YmLMVwr6K0bjyq9LI5jiQsuoK0psbX9Vh+T/h7917pCbeq8ZjHegyRilNGKqSCQRo8f3Ni2m7gg/WwY3+nH05917pfQQQZTCjJYymtpcmaGrKLUSSCymR9Vm0XHGjj/YC3v3XugW3ns6iCy1s6Qyu7NMywemSFfo8t5CPoSQL/wCxt+fde6ZcT4aKhSbHtPJZGRikir9qIPWuq36g1/8AG3v3Xuh42duaXcmHqI0C5upxCpPU0MQZK8U7enyU/I1KLG/4vf37r3Q67YyVTU1OMixkf2tvGsVFNOI5bTcSiqJBGnmx/P1AseffuvdG+2Fm66mzGPp8gtHDDDMsVVSiL/J4qNgEZIpJLq2oDkG4Ornnn37r3VZnzk2zSfH7vbGbz2tQpjtqbwhTMSRwQgUxq42BqIS4v+4xF7XsB9AOffuvdHl+P/cEW69qYic11NXfxCiM600VUZ6yh9OiSCoERupHJ03uAeP8Pde6HzHV+LyNFl8BUiCro8zRSxGjlPllXyppN9dyrgiwKkH6kEk39+691Rh8iukk/wBIMuPhtHg6aeSeSazNIVeQNolDkW0j68kngm5v7917opG79nYLF1lHjsNMtTIapINcYV5QQwC2uP1f4gXHAv7917o3u3aHIbe21FGZI6dqSijlSMF1q1LJdWQAAG/B5J/Hv3XugCzW9N2T5kGhyOUqZUlcwKjTSyI7H1OVjJsb3A5/1vfuvdLfaq7h3DkUfJRZeVdDS1k9WrqC0SEujxm31AA/qSL3uffuvdWU9d0UEXViYyeKAwVSmYRLCjlY5F9KASgtr/1uDxf/AA917pO4R8xsXJV2a2ThvvKqeNU1u0onlESh5AwLekodRutvz9R9Pde6Mn19vftDdEIq91GWkxlNPA/8PopnUgMmpWqJItNlcAX1G45Fh7917oaaLtqgop/GwrKWaCOQ+MgARKvpH7LLqI1cqbkkc835917odNjb82huHBZGdtwRY6pp0jE0GPpVpK2tMhHk8mizFbWvcn6e/de6YqqDCzsmWV6OobHyPJQTyzNHKZZHuE0KCTxa559+690EO4+y9zYuukFDjqZYTJMsgWkjljqI6pjHOxDxm1rfn/XFvfuvdBLuCaHKqlZD40eGTzVUHi0tS6FDGTSgChWvfgXH459+690wdRTx7u3Jv2ifGU0jYjDw5BZnQw1CtG11GtGUyXCkRo+sByhZCL2917oHt9fHPNZvdMOYxdJKlDWosxEaRl1hiUO1KKb9KhzYNIbW+gtyffuvdYsXtnDbaztB9xUYefKYxYTUUkjRTQ41D+uBn/SzECxve31+tj7917qyVqjFb5wuz6Kip6aKnmhWoykFPXyxlHoIompZ1SQ+oeOOQCnU+IswZkLEH37r3RO+2K3CTdk1lNi/vKSOhgoZZsVDTtHBT1dZTo8VBXSQCxkjJs1yL2NwffuvdDbsPd1Tsba8+W3TVPQ4+dxFNi1dYYpqRmvTutPYeRmb6Kb8W+hvf3Xul/VZut7D24skURo8Y0UkuJnaMeWmqtRNLXwI4OnxtYP+LX4IAHv3Xuhc+NHZ20N14bd3xs7mpXir67EZT+EzETVcFUtOv3MlOmNeLTNLdxJSiNwRCXW5VUVPde610v5hHwsyPS/YFdlNn0c8mHyiSZWJFpyivTzkSRy0sERkJsh1FVcgc3tYge691WRR0ErpJHWieGcF4o5Zw0YVg5Uxyrfj/bm3+tYe/de64VVPUUCfZ2usgjdmKgojNzdGsf1cH6/m/B9+691Hp5pYyIzInjcyASMvCWUKCY14Nj/r+/de6VtTivvIYZadfLSSxQq5UR/tVCoFZ4kPOm4J5IAufpcn37r3TtjY9ElNTSolkdYmaR9Z0yKB5HA4Nxa39Bb37r3Qh5bb+L+xkyf8WoKOeGjhFDQRxu01YGl8Tk29Klbf0/xP1v7917oyXSLUK4yZquqWKoj1mmilZHdgsWlixIPF/wBJ/p/sL+690YHZuFfeWydy4/VHWN9zmcd9u0UkiJDkKAs9RBY3/VxxaxHHNvfuvdBPj9k4HG7aXKYLMxyz4grSV2Pv4MhqcWBjjFiQDbgkk8cHj37r3TlvGp3bh9myy0O45a+jq4Ioa9qupINKzoHWjMZPr9JUXA4+nBHv3Xuq99yS5GnyeQK1c8s2QCvUys+pmRT5LK9jp+pAsQbWH9B7917pEx15FQryWZJ5IkkdBqaOPy3lZlP1uCT+bC1uLX917ox+xto01fVVtXjK1pjj6YVKTPRvMHgmUu1OaaMEOWI8eoEW5I5Bv7r3Tjumgn2/la+nWK00CtT+NCjRSkAG8akAjkH0n6cgi9/fuvdBrVZJXyFHU1DFniBjmMkarULHO3q0gj+ySQP8LAce/de6b9mwmHeEwCNHFNUNHFLKSzNTSEEBlfg8m4vf68cW9+690bLC0rYCkrpSJKuSfxvTllSxQTelEYj0WX8jn37r3QjQ1O5quLH1xqIUppXlgFPJKHqIR4gDUFuD6WuLX5H+x9+690PXTi5SizKx5WtNdSVrwUitGVfwvKVKOqEgC4IvwB/X8+/de6O5mcW2NloqytlGMpfO9DTin0tPVRwguGq4o72vfgN9RY3Pv3XunPbTmavd51lgpQZkp5qpFR1EsYOt00/ouX0X/PI559+690sKkJhsjQ5WilFRSxQk1xiRnZYZUKqNR45FiSLEm5Nzc+/de6EXE1keQo6CtoKqrx0rQuirCQqlZ1LvNe/Nix+vF/x7917qdS7TkM0ctbVz1E9ZKIxLPJdYh4/TMi8fWw/qL39+69081+NTE45qGopZFrqedMglQQ0UEkQAWM3B1NrB1A/j6cWA9+690ns9mahI6d1ol+5KRTzjyuwEZQMA3PpP5+lzwCeD7917pNI1JlcTUYfdEj/wysqPvoaGSoio0arkmZYi9SyORYDUG0/QAXtf37r3RdtwddYCpgzTYuqWvWlqXUPOyWEI4gmDrYkO2qx4uOeL+/de6Btuu6o1bSQfYrMKR0NyJfuFlj0iRYn5UlQLD+n6ffuvdRazZ2Q2xSJDWlAngDCktqJeQ64WAN7XBv8AX/iPfuvdAvuKoily8lEdcdBFE0ghjQjSxF31yEXtb6ji3v3Xulj8WuwMV092lS5X+Hx1NHkMxRCqr5Zf89RSSf5TQrGeOBIpufpbngn37r3V9W83xOemx8uI2nkPttwIsJzcdVBBSQwVMa6mmhDcAWOjjjg3sQffuvdO23+rZqipkxG39zZPFUtHTpPWWqpqimnBi0zIjozXLBja30P0BPv3XukHVbC7jy+6kp9r7kyGMxFFKYKRq2eenqKoRkpMiQn9eoq2lj+LEH37r3Q3L0vvDc+1q7bW566qr6fPUBo6v7h1Wmh1p4XdYSTcn6kkHkfUG/v3Xutan5pfy1OwOoc1mtxYWeTKbNrKmRnlgkkEsczESPCyr9ANRA+nHPv3XuqX+0OuK3argTCQIzyKPJ6nR9XKsfpxyLW+n+Pv3Xugko0oWoKxauacV8bL9s6kJCiqCTqCn8n+l7fQ/j37r3Qs7F3LkdvwJkaWeeKoimjMEQcqJwp0sDbjm1/+N39+691Y38UO9NhS9iYKbszFUNUKCupKynp6ypWlp6msiqlCq1SylUax1cn6Kf6j37r3W8Z038k+pt27ex9DsTeeBmipKKmplpKCugJiYpp+3CFh9CTyLXFvoPfuvdAP/MJ7j21sb4676zG7MjjI2/gVe1BTiujiqa0yxGnheJCQSuolSACLi49+691ojjdtNjsxX5zD5U09JWVstY9PUzKZoW8rSaY9NrgHj6ci1+ffuvdDx1B8qoNv7ikG5alZqSKKNaCpQeWBCzX/AMoia1wpOon+vF+PfuvdDH23/MMz+axh29tPCw0eJhiFJV1zSCRskIWJFVFBb9ksSbaeQLD37r3RPar5e9lUdVHUYyc0ckEUyQNp8lkmBVwQ/wBbji/P+9+/de6BbcvdnZu6pbVeYrmMy6Io4pmRAskl3IPCrck/T6c/1t7917oP3yO73ya45clLUzyqrGNqhZfIX5VZDzci+kf61jb37r3Qz7a23mElhppS0uUrCkqopJaI39UUkQHF/wAm549+690PmBzW5to+Wn8VbSyKI3cRB9cjH0poUfU2H1t7917owOyPkBm9t5CKbMZCo8cZRVjqVKANYIZZdX10kHg2/wAPz7917o7Wy/kBgMzSLFT5Cnq8lPMks1MrEARX4NxxY6g3FuL2/Pv3XuhMrJYKoMjVENUyossn28gmgo/OA9jILgH1cD8HjkC/v3XukpNtemrJZWpwohDENJJZQdViLAm3FrA/74+6902nDilnlWCUPJC0cwWMkyExgEKi/UqWuTwP6H8+/de6VVLuSgqVeTIwqKiFER0hiFpyvqs6XJF7eo35/wBj7917pN56hjydFVVVKkcck3kYBwVYaj+l0N/8bf1Fre/de6LvmaeemmlRLt4gyFow7MNb39SgA2I/2H59+691xp91PQwaQdTU6okVOzkpeIaHBQ/hiNX+F/yB7917ptyWbnqJIKzIFo5KiZNEcd/GIwnpi8Y4Fx9b+/de6C7teCXD7XyO46W0DmN5I4ksgWYj0kOL2tY2ubf4+/de6qWz2aym4cjVVta8sjtMzNNOb/uF+NLc+m//ABW/9Pde6UOIwMbQwxzxs1W0i1Hn8v7ZgIsEVPpcH/in049+690dDrXAUFNi6ODwa2kcSVdwjgFmvwTf8cgfj/evde6MC+Qx1Nt7IGihgVaRkWokJRZUCiylVsfQRa4uCfyffuvdVvdpVNJWbgrpYvRJJVD108aiNA30Yr+b/wBR/X37r3QxdcSt9vQU5WR6WyLNWNpWxY6gkdiLEfkkW/P+Hv3XujPYGkginkp6WpjljmKLIWs0yOPosiDk/gf48G5/PuvdCtiqCpx7NNkmkGhTKiyOBH404BRB+m4PABJ/r9L+/de6UVLW1jFK7ERPLRuwFTeR2YqpsBG1xp02IuRf/evfuvdC3tytqGq4Kmnerpl8UcYj1K5klcgEMT9bfj8f659+690YiTFPVSUzvEkFQFjkMDIVlKlNSsJB9Vk/VybD+o+nv3XumDNxyRGZDTQRxSgNMjsw0zRH06JR/hwbGxH04+nuvdOWzKOgJqKqohhnRIdUMNrgFRzpb/X/ANc2/wBf37r3T5RVsGVrnxtHAlKJVILCnZ0WzG7G7ctyOeP6f4+/de6n4+kjwlbkWiqIKMlhHJCzn90kWMpBFgH/ANSOf9bn37r3QHb5yjU1ZLlDAjeNrRRLcXkUHSUI+vNtX+ve/wBD7917pL7Z3C9bXLPnomhiOvxIhJhjAOklib34/wBj/jce/de6MrtuvpaGnFbj6mB0kljEtPzrCyCyCNWB1Fr3JFrf439+690u8Nl6Nc7TwzCGmnmit45ZGeTyLfWCG+t7LawsB9D7917qwXq+hnr8HItTLVSQsVFP46lKdUZhe4XSD+Bawtb6XPHv3XumrsDrCk3GaGOHO1ENVTTOsCVlbA6CoICt41nCgHm36jb37r3QVQ/HevxmZGQyG4qyhmqo2ip/vqw/YSs3q0aKZjpvYkE3/J459+690V/5gbKgw208aKjJmrRqlaVlpZ66zz6gYTGsllKH8n8n6n37r3Q1fHhcdtjY2MpIsxiKSefHLJPTSs88pXTadQY2sCRfnk3t/sfde6GmjraNK2TFxpR0wyEkcjuBJJNPCQLyJI5YkHgFQth+Prx7r3TpuHrTeOQlFXiNu4aWGIxzeJZ7VLUaqPI5WcWN7XIU/XgAD6+691qzfzd8dLje5qFJqqh+6fHjy0tJTimemBYHRMoJVuB+ri454NiPde6PH/KCo66HZGRmlpsicZWyrTPPTQCeOMMGIaQRWazW+urj+g9+691e/itupjo0rKOprmeTzSE0tNBThUBt/lAqb8gk3sBx7917p0j2ujyrlFio5zIokmiqa1UmGgk/cJKhIVhfkEG4sAByffuvdChh6GSmpKeooZaiamlGtYoYoZyGUWlECabgnizm17EgXvb3XunF6lYJ4lrcbnaiqKFjD6Y4IgfVqn16Bze9wRf8fQD37r3QGUmWyOS7BTBSYiqoKQSzSNkKGd6laeKNtUXnMy2Go8MVFxx9ffuvdD3nKnrDb1HTQb0bIZKarcSLKvlyE783MbEcqtv0t9Li3NvfuvdOeD7m6aw+PWKg2/mWpaWRkppjGJWOskFXpy+pRZtN2S3HA+pPuvdKDO762FujFQU2DqpcVVSDRDT1FHH4XlnHKyJHyFBFybADn6+/de6cZsbuaLC4/C0FViaaplhDS/wpqZVriBeASyyRt+o8SJYNaw1C49+690NmEXHYulQTrLBUJAgKF3nVWVSNUZjX0ljc/S5ItwLj37r3Sv2nn40yU00H8Ripwjq+iCeESyIhOqSNrnmwBYfUEn6EW917pj+/ykjZhottNRUMkkk0Ej5mCOmFQzBpJngdmmVWBvY8D8H6j37r3QaDuvGY+eagzcG34vtal4apVnppisKMNNaJFD6l503sOf6fn3Xuom5OwKTd+TE+24a3LUlJAJYZabJ46PFukC8xtGHU6R9Gu17/AI+gPuvdBzkd2U1ZRCPKZXaO2GYSoYqvJUWRKliUYww3JVuVH1NiRyPqPde6COfqzGwZODsOTc09JQU0lN/Ef4XQRjI10SFopFpapRI0YkiY30mwBFiDz7917owdDDgBharP7YzdVLin+1p4cdXzy/d0MUY0wHVC7NIeOS7avpe3Hv3XuhIifBV+2Keaky8smRaBT4g9TG8siudbFGVgAtuLi54F/fuvdMLFJqKqgrstT4xmQMmWr5HaRliQNpECRqRzwDe/1/Hv3Xuimb/7+w2wa3I4/cNZFkI6SMtS19FjK6dakvEP7ZNlCg6mvYkEDke/de614fm5vmn7I3XlsjDnPvEq6WSoiakp7hqJGdAssYA8ZDOVs1zYXJPFvde6qH27LNT5PJU8LySQGskJ8unTqhmZH4sDcEEggjg2PIN/de6G2OuFPBRwUtUoh0qJYZLyM8UxNlZ3+ihgTck/42+vv3XuhFwqx0dSC0dK1Q5jEUsTosPjK65dCchgRYC/F7gXN/fuvdDPtatqmyEdaxiCmAqsTB5KbxsmpgsbNYXvz9D9CLC3v3XuhioMqGgFPI6u0xj0SBNKRoJB6wtx9BxYfi1+effuvdS641EKVLLJSvACn+UMjauItX7asTzcDm3Pv3Xuk7S5BFh0Nq1KGljqJWLOqsA4d0UG8Yv6QCCDf37r3Rfey8/OsVQoqDNKmuSKpp9SLrN7WAa4JFgByDbke/de6JplMm6TVNRW1CzyIxkdU1i7v+nxoL8rcaubXvYXv7917ouHZW46Gqqft4PG0kTr5CvJZnF/rwQPx9Dzfm3v3Xug9gcTeMook0foA1BiWHOq4+gP0/24+vv3XujW9PnJ01PM09FGacR2hdks13sXGn+hAFyLf4c+/de6EarmlyVR6o4XaBJVIUrdAFKRmx4uLWN/9hyPfuvdF93TFIZZZMiQvjkYu5PpOjhFt+LfW/55vzb37r3RYszLHLlp54yukyOitddPHKHgADjj8/43Pv3XujjfGHMz0uZp9PidzJTiIqWcm7D0ML2Fjc/T+vv3Xutsb4X52GpgxcFXSS07tSwowhRtGmNFaYoxuOQbH/DkfX37r3VwctDSnGQrSpJUlqUs5ZG8fK/tKjNcFQLA34Bv/sPde6rm7d61gyu6a+sSjJSE/cSaIHfXNGQNKC1iVvcqALD6n37r3VE/8xfqhYMHWVJxscchgqKimghgYKSjG7mTgEkkkj8G4BtYe/de611MhSrBWNAt/IjlBHps0dmsQf6kc8/6w/Hv3XusEdNIpJuAp+o4Gm5+tr3H0Pv3XulBicjUY6US09QFMV5SQGZjptYAk/S/4H55H5v7r3R8vj78tM/11UwU4nk8DSRSM7y6VVgoDRMlwCp/Btf8e/de6vU+Pny2272BTUMGYeBpbU7NDFpRgjOFGvVckk3P1At9AOPfuvdHEzOxsBvRGrMbTs7kSTxI8aymN2TVaO3Om9wOf639+691h23ss4hoozRtBqAWRhCF1FSCpFubA8n8n88fT3XuhFzmwKDIUyrTeCuqZIw5VUGmnaUXYlwvDX5/3gWFvfuvdJuPo+rggStio6q8DXKJGS7eWx1llAJUfj6fTn37r3SY3Bgt0Y21NDHNCsSvp8eu5SMHU0tz9bH8/wBPfuvdM9d2VjdibVr8juSeJtChZIZVT7jSI2JeMtyfp/j9fp7917rXh+Tu7E7Y3vlM3joZaSjE8ipNWssEAKyERGFbi6kDkf19+690SPOUeKgaRI5GqahVCTzgKkSTD9QQD6j8cH/X/I9+690j6RSksZnMsUczvGxQqWNxZCbc2+n+8/X37r3TfJQytUNDFGHjjZijM6gsWe4C/W54/wAf8PfuvdS6aN6V1gqEbzMvESSMGtYcOVsQOeOPfuvdGl6SxdRVZeGcqFITSUuJCyg/1sPxzYj37r3Vn2yMdBQ0wmkjcsCCqxxBQCw1Ag3v/tv+Re690K9F5qkxReYx3fRoYH639KMSPyDb8e/de6GTb2FrqYpMWek8aL41muFYX1XI/ofwffuvdGg2ZjW29kcZnnqY66GTQPt4SFlSV7WJVvqORyfxx+OPde6NDvHMO+MgtS+NpoFkcKBqPp4HpHB/xt/xF/de6LXQ7ofC5hqqBjNA2vzjU7IihrNGy2vq/wBcW/3n37r3Rj9oVNBu6mOWxUMcNRBzK8aosiOVBXUqi31AHH+tcXt7917pgzXWP8dyE9Q1HFC0xEkkyIY181rSyOh45J+g4vx/T37r3SezO06zA0IjESMq2jSRACXMZ4IJ/wAPqOL+/de6d9k59caxM8LeAsEkLIfGjEaCZP6/T37r3SV3Vt/JZHcMeYjx0LY15GdKhE12RjZ/2wB/rg/0Fvz7917oEOy+nq6qqYN2UcEBopZftZkRWj0FReNpY15Go8Xtb+v9ffuvdI/bu0skZHSJWgaOQFf1OboTGUA/IJ44+gt7917o0WzK6alaDHZeMywvGIjfkqz20kg2Fv8Ab8X9+690zdydU4qsoostQ0SozukshiUMz6hZwTb8fX/b/wBPfuvdEj3T1xJjcNNmKCmmq/KjpNrQLFDpZrKoBsvH1P8AUj37r3Qdbdy2bxNPOtPBJSD0hWpDZfKpujuWFjyLAc3BJ/Hv3Xujfdbdv5CgxtPTzTyGSEFaoyBlhacMAUS4vq9X+sSOCPx7r3RoNvdtS5KnhpKxfHri0sWtpY6/21DD8kX/AMPzf6j37r3QhS11FX7drci9Wg+3jenWmMq/dIPH6V8RI44tcXI/I+nv3XuiaZaCOszFY3ngsNMhJHqi0mw1hx+R+R/h9SR7917p6wHigq4ovvkhpyXXQxSNiWUM2kAi6tbgA2P+H5917oZKGpmwATOxUyVMaxiUQVkHlp5qcr45Hdf6Diw/Fz+effuvdEB+dEtLmuuqzIUFW1BVxv8AcijpleKmiMguyxabWF7Xte4twB9fde6qO2JJUz1UTPVtcqSXLLNCJOFVZtVyS1jpCgW5v+PfuvdGModv5LLxySRBEiYF5REzKuu11dddr3sfwLf69h7917ovnZm1ZpYqutSridacRU9Q9XOFqUdnbQqx8llUA6rfS4uBf37r3RXsBSVg3DHDTJE9Qk7RrIyMqyWbVqS31PFwTawBIPHv3XurI9oZDH0O2MZivA1XkJ3Sevq5kVwglX1COVjcotj9LAn+oHv3XunHfGJxEFMtRBItTLLA0YeNw8EWgKUIUEm4LG1v9vYW9+690R/sRDAW8UyvOx0Kz8shfizPzw3Fh/gb29+690SnMoXr6oTkSH7mWLSGZkVuAdIH1+v+++vv3Xuo+Lx4V5fHCWYWLKy3S1iUJv8A4Ej/AG9v8Pde6V23NmVGbosxklEKxUZkmkZpfCTrNhHEt/qNI+n+P54PuvdKiipKinxU0FLiI66V7aqkeqopYU9JH+F+SWv+B+D7917p+2dt+sbIwxJTQ1RaSIA+ptDarnSRfk3AYG30/rf37r3VwXQPVWRyD4eWGkpqTSKR3qPGxiVjKDp0p/aFuSfyRx+B7r3Wwj1zsWWj2FTV1RUJGkyRw1ckIkp5PuUAjjiVkDD1i9z+ffuvdcaGpfE7jrqajytVSY4UVSlY01Ys1CrmEqUdGHoZdWoCx5INuB7917oKsDit7V+Uy8dFn0XbGQaeGpmargqRUyLOzwSwQyxoYkCtpKhTc3JJvYe690n94dfbtwOShye1srWLXwwrHUioq1+18pQjUYgroyEW1AqL8WP4Huvdep6fI0keNpqqsTJ5LJn7mrrMYJEelZgBPEBLpAVSLrpW4PH5B9+690sF2junHGiycNa24KZRJX0U1SzRNCyqSqyBgLsv0NwQR9P6e/de6Z6jH4zedLkINyjJ12ZHmeNXlSjC+EELHGwBXSvpIvbjgA/X37r3SaxmQ2ft+kr6eqeaprFpmD1FdJEtNTzRLojvIim+k2NrXNrcD6+690HuL3BvObNRieSl3Ft3JzSJS0tNTpRtEAp0wiqA1BGsSbfUGxFxc+690N+B3TFgZXgi2rjNu19ZStSTPSusCoHI0xzzIrH6G5kABv7917oLt+djZfAbhxWBjnmyOFrzFG6R1lRU0sMUilp4q2OljDN6jdXMgJ+mm3I917pd7d2zjMv4amLNTzVUZM7Q0lF4MdT6V1Rq7zlrfkXaWxHPPv3Xumvce74VrZcPW17SNFOkcjxxzVzIQQqqkkS6OSCdIa/1B49+6904/Z4n9X8Sn1fb/wAQ1fwuv0+e3j+lv06fRb/Vc+/de6//0NIEYAAELKHkHpsp/QV+gVrgt9Pxfj/ePde6UNLtCplwNXkoomdllVZDpZUJJChiLjkEX/2Hv3XumLCYmR8slPLCs8c4aItP5JAjH6yKXvyv1+oF/fuvdGU2LhKPHaKV6U1UxsKd4mKkckEE/QXvz/hx7917oSN50s1Fs3JTfZyRT05iEcJY641drlk5+hBvxbm/B/HuvdANhaAV2WplyDq0XhJVEIDpK41hGAvz+T/U/wCHv3Xuhb2pL/CaDc2OgsJa6kkDgzeJYEH0miUH1ErxYW5/H9fde6BmpJgmQEmSdZTHAn5UqTqY6Tbn+vB/2Pv3XunhKaB0qZ1mKM8KgQSMdKyL+sgg/wBebjn37r3XLGmainVHp1rF0B9QbUEQDV9Xtxe1vpzb37r3Srx+4qmhqHrZWalVBaAjgykmwjZBzpH+w/HP09+69095HOmqx8ZkyVZKZ29KvrWy31eIH+l/xwLfj37r3USKvqYKGSOidoPuFCVGglRIhuDa31IuL/7D+vv3XumOVtUqqUDSIjIWPKuD6lc2PJtz9P8AA/T37r3SJq46qoqUEDSokTgOY+CluSL/AI/rb/W/I9+690MO34q18LU01AJY6ytjSnjluZDI7toCIR9Cbg/4f7z7917qwTprb+a6r2DJTZOZafcEsIrVqvAJHajnUvHCXNy1ieT+PfuvdAl3P2nPjMNPUZImavdWjiliZlYTOD4pEub835tfj8e/de6GH+Tp1HVdwfJyfeeTgaqi2hS/xOOYqzolY0uqIO54DAji3Pv3XuvoLdRySNtjHiuLFoolSRHIsNChOXPJNhx7917oYGJdGQMI10HSUJN7jgen+v8AyL37r3QZyV9Tg9xRx1MzLjMgVBeTVpEt/oD+Afx/jf37r3QlSTrVxolPoJVWYEOrKyhbi3PB/wB4v+ffuvdM5XxHk6Tf1g3Zjc/Rrf737917rBKD5bWZbxm9g2lhq4B/2Fr+/de64TRSgRldVlAYn6jT/qSDx/Xnn37r3UWRKh0aFvHHTu3laRmCuARYqCObfn6fkW9+6901vAaa70yfeyX1GJWsU/I0sR9P6j+v+tY+691lp6h5qg09QTDUIutadWVljU8tqa17m3++59+690xVbVdf5mijeARM0aEalDj6DgAcn37r3WTH10WP9EckZluupZASrqSASt/z9f68/wC29+690vIf8phjnDDQUV312IFx9B/sbf77n37r3TFV19IROqMGkUhDGLgKtzqBubfQ/Ue/de6SlfmsXg6Ksy+RrYIqWCFp3V5FQRhOHDX5uB9L2+vHv3Xuin9r/IOjqtuVf90dWVqpI3ipno1DmxGg6SLkuCbk/wC29+690RXcHxbg7429HJuXLZGSsr1aqdUh+2noyXupnqeXfRe4sRawH59+690TLeX8qPtDA09dH1Z2VUVOPqI5Zp8Tl5quihr657gIZ6azAMTzyLgcm3v3XuqGPl/1V2F1Cs9J2jVNR7n27VVGNiijnnelnSJ9WuBpbajZhpZSbj6k/j3XuqiajcMlTm4KlauWUJkUmEscjI8bmUFLSH+0LcEG39B9ffuvdbhuxt4UmV+JfVe+qOmWvzOO21jaNairmFU6mljEEz1ExPrYKDb82tfn6e690VHrLsLH9ed5tVZGmySYHdDTVUMa0sa0f3VXA5aaJz6dYkJBFiCLG/1t7r3WH5q9fU24Nu1e7dhYdJf41ejjpaSl+4rIstIv7sFRJBYG9izWJ035AHPv3XugY/lq/G7LbVy25u6exsE4ih82P21SShADURMVrqyNzYftngMPyP6j37r3Rt/klkI9x0rUuOyK0atG880LPJKK1AxjjpYlBB1uSCxuQLWtYe/de6rdzmxctjHWWpJMZjlmDHU5pnAP7TIx5vwfSAOf6j37r3UrYWPqsrUxxZOoEeLp5VCVDxIsqRDiZUFrkH8qeR9B+PfuvdLXNY+gx0lXVYvHxTvTRlKczQPKoRm0ya15NyLmw+g4Njf37r3TfTY2PcmKlnhjUfYT3d0pkjZJNAMwp6YeolVJ5II+v5vb3XuhT2FQU9RR1NWlBJVUdFGYo6uYJFJ5l51DUARcX4NxcWt7917rCdyZmnqTi8RNNTUCVL5DRUSymOZAhWZJrfUsv5A4FrWt7917pP0+Toa2r/deNaqecCSoAZ7zyEsYIxLxYHkWsD/Tjn3Xuhc2dt05GorK+tsmNhiijWKtMcNdWzlrTy0oU6Qqj6AD6c/4e/de6VmXrRNXQ0ENNFYU7UtCY4yFhhsAkk973N/8ffuvdBxJtqI5SaTK+ANTRskMbDwU0ixjWZplawYk355/wPv3XugF7IwOielr8TTxsklR4ooKBWMTGVv3jISeCrXJP9Ppx7917psi3MNt5jGQZCnfIvLTLAzRLJJDQKvCskdgLg2ve9j7917pd5fAw7sx9dXwhQzU0P2yxSAlwWKu00Kg2v8AW1/rx+ffuvdAfQbTlwctdT1L/b1E0cnhV2LUoK8SkKSLMo4Atz7917oUensdBRZebKYurjSOmpJIsorTQQT1CBiToVv1Dm9hx/hzf37r3RlMbTbayxrf4a1TDOsMdbJK6sJVcMdQga9wD/QW5/2Pv3Xuht2jiM9uPDpFh4ciZoayNakzFXZIVu4qhck6Ra9j+L8fX37r3RPf5quzd1ZjrjYe5RO8dNtORqTKwo0gSQPbVVyIDfUzWuBZRwAAOPfuvdEH+KHdbbXC45ZzBJTTq0SCWVWq3fhxJLe2m34P1HPv3Xurw+ud60OZhpM7DE0tXPApd3AiippEXT5UEhs99NvoQSPpf37r3SN7q6qouxqef/KqTG52qp3meqmXxqDKq+N3KqAqkcC1gT/sT7917qmXt3p3cvWG6KWWoqTVuJjJGYlMrjxuWDnULEEAMCQePx+T7r3RkOss5Tbyw0sW42WeaohpqKALGFCExiF1Mi2Ib6GwNv6/W3v3Xuj1bW6V2D1ztrGT0WJx9XnMiiS1MtWlPVVLGYh/JGkilUCqSPqLjk+/de6LN8nd47W68zW2ttbfjomzubNNLWvR+MGk8hUTJIwuhP8Ahbj6C3v3XujA7YpoJNr0VDPPJSGsoaeSOWTSqiV4VKyI6DkDm9jf6Aj+nuvdOeOSenmmqaMSSoNNG1VEqzRzabK4SncEhmIJL2ABuDz7917oVMPlHpMYf4Waj+JRLJro/ATHWXSwMqMNJIAsNQsLXFvfuvdJjK0eWjamzlasM1PUwyROHkU1MKAcRtDL9PrYEc2tz/T3Xumnb2Zq6qs8OMjakIWVWVqxIPHHb9xqqpnUqAygWsb/ANPz7917pZYvtimFU9L9606w0iRakIqI4JYPRKI2QAnkNZm5IH19+691Dg7Epc9mGj+/up1pd6kIdAYh3kJOph9bD8D/AF/fuvdd5Xdu24aeVYcjRwyB9DRSGJRVIBoMasVL/Xg+Q2/P0sPfuvddfGxKCs7S7D24ppquryO2YsjiKeGnasm80kljVLOXAURKx9SAFVve44HuvdL3tHcOex2JwOK2lAtLVSk42dcnVRwzfuExPPVK6kyRLb/F7cgi9h7r3RQ9+4qrwuDysOXo6as3dXIxoa3FVcZo62qRwVVVcL+hCCA17/6wA9+6902YfvPdG2cVisDPlooNxxwRQYHHIyVEAq0/UtXJ6gptcFSbC/0uCPfuvdKiLs3IVeMzNJkMYqZKprKXJnIJEZHqquCzSRy1bs7NyWFz9Pp/T37r3Qj7OjzHZNUtfnY5327Twx08StqkiSe4jR4y3Flt/Xjn/XHuvdHChy9HgsTSUtGYa2aii+2iomkRIxEkYGuRo7Ext+ok3JNwSQLD3Xui09z1U0EmN3thYgm8tsyrX0ppCwqxSomvXQzg3EsY/wA3Y/gfVSwPuvdGQ69331f83emJdu5w0eF7AwMa0tfTVzClyGMr9X2praIvfXQVD/56JU1JIbhlQkH3Xutf75dfHHJdHdkV00+KqItvmSVJ6YIuimlJ0mop3fUkimxdWBIIsebn37r3RJqiWkqXjEdPK6CTSJHJLNHbWoIXjk/gcc2+nHv3Xuk9VxCSqCLElNF5gPp6ZApstx+P9f8AP+v7917pXRR/bhaaSoiLyRiRRG2kA6bt/T/ff4e/de6hRVKwSyWHkeQ+MXCkWvfV6LH8Dn6/7fj3XuhHkqqeOgxieGKoqJI5vNwQ6pYIqfucf63+ufr+Pde6FvY0MhLVgDxCPQxp1sirGiaJJCY7XWw/24Nrm9vde6s6+IP8Bn2purL1NNFVpFuOjWKExIohhx9DLNMnlI9Ql4NzcgDgi59+690G8WM2ZXZXL5BMWuLad20grqiikWS5Yon6rgC1hYCwP05917ohneG7GbJVGPpKh0paOSRI0icpH5Ha2qRIzY3H0uLgW+nv3Xui94PE1WTyHhjmMgqY5IiZGDBC51Xu30uLXsRc/wCxHv3XumfM7KyOPdXKWjaaWjhaO15JSbuQVvZQDfU1rH6cC4917oe9r4OloaLGNRtX0E5p0irgtXJIuUMjnVNIsRBWMXtfi34+t/fuvdO2ejwmBqEpNyVdfVQzFnpmWT1gTRhyiyqbkXNizc34J+h9+690icJjcVFmWrI0avxzF0p2lijl0zOfIqSNaxCm4P4Nuf6+/de6ZqWjp5OwKON6iTw1VUY6TwhY4mq9VlhJf8arjj8WAta4917qxTbPX9FlcaybidaGPw0xp1LeN2yCr4oY3MdmCE+o2JuSfqOD7r3QkjreGko9FZHSmWjQiDTKqs/lhN2QCwa7MpHH0+lvfuvdALgKLI4Lsunp5cnWU2MrpVaieneR0WRD6Q6cgW02BP8AT+h9+690bykzuZydY0xy01VHCqyvNMCoNRTjTJFLc+piAdNvwLD+g917odsNuNsjNjqbKTzSQ1sMej7VvDJHHESUE124IYmzC1103sPp7r3Q07WyUVFQVGMrZ6eobJ6qaJJvEzrRKpaIKzD6gk+q9zzf6e/de6UmLCY7H0/ggmengLwRTkqttbslmKWuoNxx/hex9+690/QZ2KKOox1TUo8qyqKd3lYKGZAFiUP9QPybH/be/de6EiuzEEeJoxVXrJlpvHLJMFZYDp8kVMSvJBuCCo+hANvz7r3QUZLJYzJQNrgko6qxEyRkGMqh5m1f2gtgLEf4fj37r3QPbuy8eUqKfGxU1RLCkRYVIU6j4eHMZAAsFGq30uSBzcn3XugZqKw0azyrUVEUUkzCOKMD96KOTQpA+gFwbA8gXAsPfuvdMFZu6to68PBj0qJJWRkZgqp9tHGDKgVvpY2sfqPxwffuvdLyl3n/ABDCTVtfjKKorI2p1cSpHJ40hXUpVWBuDylueR9bgW917oIuz8ftXI43IbjxJGPyM1FHG1H4tOmoemWJoYwOGva5Y8g3/pz7r3RFMNlKjG1ldDkoJHalnkki0F9VOkR1lmsAQ3F7ixtx7917rbM+A+a293B8f6CuqqOhy1RiqdcfVK8sb1LxwL+yZA35UDQD+bWJv9Pde6N/DsrDwU0lJRYBaOFpFD1SO66zJKVQSyCxCqOLj6fT6e/de6T2W2rtOPP4+vatyEc2Ej0CihrVjVnjvFJOWkN2UWIH1vcH/W917oYcJi9pVtLT5B5KlGihFOsS5CNrqzag7qAVJJJNyPyeTa/v3XugV+UPVOH3t1DubF42neqnhoqrIUZEsUqSTxQNIwdz9CtmsOb3HHAt7r3WjD8rNt4+I5qnqYclDlxVlcbQrQzBpJ/MkCxiIpdlkL31AizKAASwPv3XukJ0N/Lq7z7w2HX9k4Ta2UjwENNkKihqpqMxwzGhcmSGNnKszEhlAVAeLkW4HuvdFw3f1/uXr7LVe3M/i6rH11BK8UkE0TXVoxqaQsbfW9zx7917pFGp8fqR5YZA6kEOys7oW0SWvweTYg25/B9+690OvWXd3ZnXVdAdtbvy+JljSNYVhyFTFEGLFkLnVybG4J/3jj37r3Ql/I/5Jdxd27cxNFu7dlVnEx1MlM2qunkDw2X9poibEcXI/Jufzf37r3RJP4bklMYlmlUSDUV1uFVP9WhP4BP0HF/fuvdDt1b1JWbwiq71YpZDAx8UqhDPTmQqtQrfkauOLWP9ffuvdCXh/jtUNkxRVudlUoNRSzEHU2lI2J44I+tv949+690ZbDfGvY+OxpOWD11StOxvY2LN61cX5sAfp/tvfuvdF87V2htLB0zjC4wq0ETeaqQFJU0AC0SD8n68fX+v59+690VzbNKKDdNBW10csVPLVxvE91aXxiTWVZFJ+o4/1/8AePde6P8A9RYXFbg7Exskl087S1FNKv6ZEVv806txpIB/p/W/Hv3Xuj/ZjpjDZDJUVX9tAzyyxxiJFGpCACVVhf8AUvP14P8ArH37r3TPvr49Y+pomEdBTvIVaaIRoreKLSLLMfqX5JI/J+g/p7r3RM959bbw66eevw1NU00YjWSKeASRhELMoBFiORbjj/Hn37r3SHxnye3hs2ieBa1qZyiQV0U7SSmtMR0hmVv6/wBR/seffuvdGu64+VFHuOio6TKy0kctZNECIZiGUBNDXD8i5F/r9Pz+ffuvdHP2xLgMzHFWRVbJI1PcyKRIQWOpQQObMTpvb6n+nB917rFlMfiw0virqeKqmYDSWCyh0UFgzfRfqRyPx9OPfuvdRaU/Z008Ty+e4VdTFZkV42LFjD/Q/g3+nA9+6914Y/DZBREKVBWOt52NKGR1IvqPP4Fxb/YE8e/de6D3dfWFEtM9ZCg8jETKRG8XrLgqnqHNxbj/AGHv3Xuijb7mzdDVoNMy01HKA0USm8egBV9JFybcX/4p7917oOu9uxj/AKOabDpiDSy1VKUE5kLPWsyhiXS/pPPA+v5sfr7917qtimeZ45ojGrJrYsWe5Vwx0hW5N/pf6E/X37r3S+xG6cXjKeOGtXU6fR/GHsLcLr+v+x59+690rsf3pW4QvDRwK1NEOHUADgAKHA54/I/1+fx7917pNZzuPN1EFYtLmp4KfLgmvpoW0RzBhypX8W4HBH59+690DJzctdXK8lQ3g8mkktwtl5LD8/Qf7D37r3RtOv5IzTUAWWUxtGGIh8mkOR6WKAfgAC97fT/X9+690YnAfdYyqgqpJZIIjMh/ck9Txk2uVsLH+oP0P449+690N9CMnuGpKUrD7aJA/mZyyEk3dXF/ra/0t+eAPp7r3Q0YzF1E9PDR06eNY0TyhI/GCGTUxu31vx9Af8ffuvdCrj8K+JpUkraWoeeohR6NNBjjdgwAkEpXkL/a4uDce/de6GahnycuPpA+Ther8S2sC06ootoN7cD6X/IuR9Df3XulVV7SymT2xU5yohUUdJGrGKVNLzSgWkkj5vz/AEN/8PfuvdM/XFLHXtUUSwrHJKjxwqzxkgElhZDYobX+t7m3v3XulnLSUW3M1RT0GO+4kgQCskmfxtGwa1hH9DdrWP8Ah7917py3zgYKrHRZKlxrx1ErGeqBDP5SzAhBIigBQB6r3INvfuvdBhubZUFbi6DK1IjSkZrTSwqo0i1mI8nBKtYXK88Ee/de6CepxcJp6mkVEKI2imkKKKmaIfRgFFluP68H37r3TvtrA5SqCLRGSQU7qTC8rR2SNrsWZSP9uLEf61/fuvdLCpzVJ/FKeR4H+7pHjVJY5nBRYgA6Fja9j9Pz/W/v3Xujk7T7Frk2t5afMTUVRTRqtFDToZ6iZeLhY1VmDW45ax+lgAffuvdGF2Pkdv7ywdJS7jxOdGYjqI5Fz0sZjirNbalempZLEMoP7i6TY/k39+690MtF1fS0E65C+XqY1MS0grlknVQSWklaF/08Cw5AA4/qPfuvdEl+fGEgqcZtDJ02LyC4bGVqx5AKjhS7MFDxKpGgX5OoEc2twbe690seruo8RldvbZ3XtvELLLJS0omXWI5SjKNRRwCLjm55vx7917pc9idPb3zc1DXYHN5Tb89HSsaRzKKieMg6nvURBQqj6EFT+QLG59+6903bb2h2zBR1UOQ3hVVqxPLE9XV5NGRqRFs1PTwyASoxIPJci17Dj37r3Wpj/NJxFdivknl4q6eaYtFHI0ctbJWwEuQNMXlZiqn/AFN+OR9D7917q3v+UHU1uO6xkoKel8i18TzRoscyw64wRGDKg0hv9e/Hv3XureK7Lblgr0pc282I8M8Uuo4eorKKopZSqrE1Stgf8V/Jt+Pr7r3T/JTZnFZOop8fVQyRzeKdWqqfWWMoDtG0MSuoS1vSPUR9Te/v3XumutgzMeaiih3NS4yrrD9zFRUn8TpoZmSxZPJUDSnIFk+hPFwPp7r3UfK7g7kqasUNVNhcmDEsUBXGyGrNNCdI/wAqkaQBwPpdeBY/S1vde6UG29m9gbgqaXcmVxtStXRFqUUlJNUUFP8AbOdIeZKSD9zj8lh/rAGw917obYeqYccq1+doo8i8pR6SKmbIShFkUM6O1YdQ0m/0AA4t/T37r3XGNcXIavbuNwtLSTVUqq1PNJUUH3FNf92pjqhe7ccj82H+x917pR0O2aOjnkWkwe3ohBAEpqtBXVNXLx6pZgi82awVuOb3Fre/de6gQZHelTkauhp8jhaKShkhNBVIk+h1Cj7iKpmnuI5OPQ2iwP1BHHv3Xuh3ptz1mE2nLkcvX7ddl+4lWaXKxmo+yaXx092gsJZGJAIRAbn0rc+/de6k7O7TwkjtU5DItNErqg/yKvijhm5SaJjMiyMVJ51AD+gsLn3XulVufd2w6jHo9Tuajx9LXOad5WpqlydQ8bR2Cix0m97X/wAbe/de6T2F6D613LFHl5dx5HL4+JVWKmSrmjx7xNIsi0zUraGa5sbk3ufrxYe690Iy9GddYinm+xWShaah8CU0lRLLHFCJWmkESa/odZ45tyCP6+690D26fjJs3MZmDNY/JUWJihj8TrDEsc0ylLSuGDXN/wC1pIuLg8Eg+690ls/tvC4BYMe+XTI45o1ohOceKWIsqGPQamD6hA3HP159+690EGQaTCyR4jF7mmxtDT/u10kMUTLWUjOLUySyLp8g9R1aQeRcn6e/de6M701uXZ+RgOLpGkSSnLLqyLR1U9QFIHlGjx2uw9NrAG5I+gPuvdCFurriq3WCuO3JDjIBK0k0TRUclQ0Zj0sJLqbKQeAFH4IPv3XuiwdsfFbLZjB1FIm5EnpqimEkk4x9N5w36QpKC9tI5sBe9rce/de616PmN8XT1ZjM/uCgrBKaySSkrA9OKbSzkrEi6wwCMNJuOb3tYfT3XuqOqjEQ4fISSSRxa7eaSKJi9maZr2INuSLn6/W9+ffuvdKOOpkqpPVTxQKqJJaFUC6IidSOJNRNxY6SbXuffuvdCjiainVYRLT65p9MtJosDriQD7ZEINk0nURzyTaw49+690J2CWuMDyvc+pg0ZVkWFFYrqYIQQgAsGv8AW/4A9+690LmMho6qnFKXaKcBTR1ElRaOWQ/XT9Li/wCk/wBb2uR7917pTQUqIzQVjGLSrJK05aS04T9YK/UEEBSOL/0N7+690mavbcsUM9bPU1ShUmSKKGVoolp9Kq3pvcm3I1Ej/A+/de6LT2ZTKYWeOS8+uSMQElXkRYgYag6WsSNRsTxcG4tYD3XugN2z11Tb2abFicR1iRtNB5pHjSWSRm+5SV0KksFUFQDbke/de6J92X15ndvbjqo6jEzpTGaRKdpnYxywJIUSZJACx1FT9Qf6Xt7917pM4vF1kCxzmkZWZVsFVrCxKgXIH+P4/r7917o5Wwa2X+6qTLSRxVEQTyPb0ka9JUj+vH9f8f6W917pb4LH1kn3de9KreWGTwoUA1HT9RxYC/0/4n37r3RZu15Wp1radgiVBfQEClGKnTIbg+k/0vb+g+vv3XuifVAJna6MFMknkupUsSLk/wCt9PwP6e/de6NV8a2qI9xxeCRIQZIYjJKDpBLAxAkH8n6m3A/1/fuvdbXvwyzda7YKGnkhkgiSkgMkUscjBm9EgdW+q6iBf6/0/Hv3Xur38ZVzx4CGFjTvEkKPKqMSY2UC4uTYKXuAA1jb6k8n3XugYqqPDrPWZfJ0M0gSSrVaSGnLa9cgUhzf8qgt+bXvxYD3XuqdPnxsnMdjYfPVy4iPFUUVLVxUMVPGqp4QCqkg6iCbXNiOSTbn37r3Wnx2XtOq2tuvIQSRrG4rJkYrcBSJGQKAb/j6nnn/AA9+690gI4yNIZg/Fj+oG7E/X6c8/X+nv3Xus6xaUcKGBdh6W+nFrAEfg+/de65vUT0whjgUIdRLuACSpbUVJtwb/wBLHn37r3Q6dY91bp2HWxVuMqp2MLAVFnKgC2lboTza3pNvqbc8X917q6343/zGaGngx1FuyusW+2gV0tYSRMBJK7/X6DkfS9z9LD37r3Vs2xvlX1hvXHqVraCqmkDL5UngSRGdb+ZWTngcf8j9+691l3T8y9gddQwUokpKqGPUXqVEbCVRyYZJL3P+Fzxf37r3QdUv83HqzFMsVdt9aykXXAdOhXllf9tFMqg6f9a3+N/z7917oIuxP5mexstjaytwe3mgndZVhpWZEdhcrpd2tcW/tGx/rxz7917qqPuD5P7m7OyUkk1bJj6DyakooZQwVObcqbED6fnm4P8AQ+690UXd+brsk07VFZFpF9MYNomXT6SUX6m/P+9ce/de6AvIJOrSMGbRqYIwa6E/rYhf9645/wB59+6900fbVVVTTVLK/jVbCRgVSwNtCXIOoj6fjm1uffuvdJanrKwPUSLBPTNSP+08gDIQCRr/ANa9uPfuvdLnatHDkJ0qqmpSSQy/uqzgStrUhpPV9T9SLWv+ffuvdH66y2/tnHyYyfEZFnqJUU1EU8YR3P50qpJJ/wBb/bH37r3VkWz8LqoI5Yo3ZNETAFQfooABH6fx+Ta/+t7917pVRYKrpKwzVMLBWAkVUJUm7XUhR/xT37r3Qr47M5Cplo6SSS6OI1ijm0g8WW7sLWA5+v19+690Yfa0M9MKRajSzSyIFZvWFUNcMgBsPpYf4c/1v7r3RlM06VOGpzNLKgSC0zUjK1QY1FiuljYcH/Aj37r3VefYWarsPl6lMdNW00crSLpnQlHQmwP4ANueLe/de6VvRXeeY2ll5cdkGR8exQSOdZ1hjw3P0t+Raw9+691YlR9lY2to45vCTFUQrIHRlazSC9v6fQ8X5/4n3XupeZyuCzWFutNIjpHdAT6nk028nHAAvYcf0/p7917oqW5N5T4Cc0s0ISi1uUkkGkgt+nhfqOb88f4j37r3Q19Ubvxu4qIY6pmUxq7iOR2W6yObqIyRe3HF7/4f4+690Ied2dLPTvBEzPT1BkQESLZiWGmT6WOn/WHv3XukjJ1ZTxap4R465VKkIt0VAvGlF+pbk3H+v7917oK6nFV1LlRDCsjgSmOzH9Bj4MoZvrbn8/T37r3S4qa2t3LjP7seYU9TIC8NQV1owjiKlVaw+p/H0J4/Hv3XukTF1lVPQz4PM+b7aqZkkq1C+OOFxaRdLD/Y3v7917ouGZ6aqdvZCsoUVqimp6pykjKrwSU4cPBINJ/1JH+N/wDAn37r3Qw7A6Px1eiVc6yETuKhg8gc+RbEaUuAbjj/AGw9+690Nj9M0iRxNTPJTrCv4f6sbtc/4ArYX+n+x9+690ht04GXbmMqpIWmkLU0knkdWYRSEhLMwP1PJFweb+/de6JflYc49bPkKaul8kfl8SNq/wBWGdZIv0t+LG/B+n+HuvdCttGjoanC075RnkytPUCqjkQOZJZFFmpnX8Kb3AFxx9CLe/de6H7GL/FqKmpBO5lp6chxocWppFI8TqxAJJAAsfxzb37r3RYfkP1FV7o6/wAzR+dUlpqSV0jjjJaTUWdtbkn1AKB/vAv9B7r3VHO2aql23l2oomikkgraul01JVpddM2mQyRk2QAkgWufp+b+/de6Odgs5SUmDqp5TA7QwwMHUqWZ6kh/A2n8oB9D+Dx9ffuvdAR2qmPyzO9FQoklWpPmUAIdQAl9BBtzbmw/P559+690TLCUGdfda09PTvOI5mMgpFDyxU9OdUsrFv7K+kE2vY25Hv3Xujo7BqKiuaOialbxMjzvNEkkjMUFhEVIFl44B/4ke/de6ECuoKeXCVU709U9ZG8qimgDLLHHcDWwXjSPq1v9f8C/uvdEZ7PjlnkqaOOJWEUriOaDUrBm0l1YL9WA+ov/AL2ffuvdFbyeI+1qBemNnk1SO3q/cb9TG/0N7f4e/de6jUdfNTPUOqBjGJFB8SnWDdbFQDe3+3BvY+/de644/MS08VTDVa2WYtP4oS0atckAhFPNhfj8kj+nv3XuhK693HjCaryLGBUAwySyFlWmLExgujW4sADb/Hke/de6NNsPamNqaukrKWvpKWRGM0Mwe0EjnlCsYJF7/wBm5/offuvdWq/GvE7op6yGAfv0vkRpKhXJjVpJVImRFJGq4sBcWB9+691dqMpW7f6yx9PFRU9XVSoamSOaolWOGUOBpRlFyT+oGxINxYi1vde6RlBuzHyySINvxQ1lZY1RmqYDFqRbtJpmF2Y39PFv6+/de6lYDOx0+aWCba9StNXSAvUs1MU8CH/UgKoAvf8AwH5ta/uvdN++t311Pk2Wlq6GlpW1UMcElOtQHnAtFITEDqIBAFha5PJ9+690isj1zmtw1OLyMO5p0IjTXSiphx8sMrteRY4AGJQmxBFje9wCefde6FCfqrdwxhRdxYyp8lGsSz11e7TUjMQNaxRGy2A+pBuRzax9+690AuX2Vl9j5WGnquwJcnSyU0jVzU8yTRxSKDZGkmClVb/abm30twT7r3SM2/vrA7lxtbt41FFQx0s1QkldNQxKsrJqCyCVkZ2Fzcki/wCeb8e6906ba2JuDckP3FDvLDwRQT6MfXUkkbQuoGhqYrdCjILMzaTybAH6+/de6ad7bT3XQTiODeWKnaKSSNTVQxxTs8SBWeOSoIDIQDyrX/pYi5917pjqN5bFo6WhxisK3JRpaqno55V8lUQA2qOosAQQTdSLDj37r3Ql7e3ftKgx1d9nk6GRzTI8tFUZBW8DSR6VMxgYqpJuNLggkWAtx7917oJ997pzOYpTTbYxNZPQhVqZs0ggpIEkT1SilpjGJSygEhyLHi178e690wWzng+5/wBIGev/AHc/vJbxC+j+I/wr+FfT/OW5/pb8/j37r3X/0dO2balLJl8UhEaGOvj+7jDaA8Yksbk/UEWJFx9fpfj37r3Q5wUWHqVz+2KKjMNJI0TU8lOqyIJVFyG1Djnj6gf69vfuvdPWA6PrMkkdTQUPkMAdpCI0UFZB6rX+t7H/AGP09+690JON65qaSeklXCSOkLLB5lRU8LR8tIBbk/W/+xtfg+/de6CvuKdv4VXVkVcPElYmOmhVbIjRCxOi/q5AubX+n9PfuvdFnwV6LcVPVZITy0UNOKmAJGR90WQ+ln+libcfj/Y+/de6ecxX1ZcVcbClM9Q7U9iVtE3Ijnb+gFwP94Pv3XuseGq8XUxslbC8telSvgJ9ULxtfyM4PBAN7D62t7917pQCnWWSV6JA4jYn9y5UAEWUhvre/wDj/r349+6907xUskUJyNTRRKXTxrJEQkK6QAR4vpybcj37r3TJVgPJpm/aYqngdVuGdvov9Lf61vz7917pSVYhWi8MzQtWokQjKhQh9PDf7b/be/de6TEMtXBCyzzNMgdjCAb+Pkhgx/J5/r/vQt7r3WGoNSgjlNWwV/WYlOkSeo6W/PA+gFrG31v7917psx0ldXffLTyBRA7NKywhjY8NqLWNgPx/Ti3v3XujK9EYt6rcWNafJxNjKUPUOtQukiUeoCP68/gf7b8e/de6O9uHJ1GTxP2dJ5agosk0CTIwJgQhZUWT6AWUkD/fH3Xuqz+/83W5HOnHyK0UNEiaYwv7a6V0Ppv9DY83/wBcH37r3WzT/II68xmA68ye6a9IRkt1ZjwRySRqsrU8ZBssj8kC3+sR+LfT3XutqbE5VcTuSk29ExjWojSdLC6OirYm1rEWsP8AWt7917objUpdXaxKjUwsOR/qTx/r+/de6YsrjKPNUxiqYyY3YkMgAMMlvSy/kcEe/de6RtJT7l26QKc/f0QZiysT5Uivbhj7917p9h3RT+SJKumngJNmaWMlRYXA1/7f/fc+/de6cFzlFPI2kNMq+keNCLC/puP9b/kfv3XuuNTkKtgqUlGCGK8ysASn9kEW/rf6/wDFPfuvdR6bD1M8rVOQqWfzHT9rEbpCNPBNvqLD/jf09+6906GjjpYpDEg8YVmcL9Tp4BB/rY/6/wCffuvdIzCQR1WRyVbKskcj6o9FtILBtIKj8fn6D37r3SkWhIWSQBWWe6AlSug6fU9v8Of6f7ce/de6YW28AJXZEZb+QqRcvze4/I+t/qB7917p3kkKwfaguoQAelze6gWHB+v+t7917pgylRDQUzVc1MyhQQ8xFrBVBuSBzf8A2o+/de6KF2FlsZuxZcbC1bHTZB2pZRG5KllaxcotwOefx7917ove4a7qbovF124927jxmLxeMpqiRqWasherqaop5CsdMW1Frf2VHv3Xuq+dn/zjuoaDshdsZPC5Jdq1ORqMcu5KKnElFQxF7Uc8kYsx4v5AR/rfg+/de6sWy3zW+OdHtCbeT9sbcqsElCXipoMjCK+SpdfMlKKUsG8rfQg/S4/1vfuvdagP81v5J0vyu3hNnNqQPSUmIIp6WjGgyVFLj9USVE7A8u99XP4sPwB7917qiCTWszggrZiCCCDdSbA/0P1ta3H19+691s9/yuc3lew/iFubaE1TBkjtbO1Zgo6yVpqyOOqiBo4YUuT4r3/oAbf6/v3XulWmLr94ZDKYKooXocts3ImahjK6a2vpVBNXTQFEYKhHpa4tbj37r3R0/jttzbvY2eptuVFHUT4fK10xqqdJBG2Gr4KNYqkVEq3ZfT6g54Juv49+690tvkbNtjYOV2/1ztKmEeOpFkpPsaZjTpJIrGUziofSSHIuSQST/r+/de6rW7pp8lX1uFglpY8QKSpqqyslpan1yXYFYZChsNIseCL3PB9+690VjKRZTJVcoyeYeioYXklSN21yVdrCNad+Dp0213+tzz7917pVbdwK1FGkiVcdLSea1Q8jI4CMuuyyXFySNQYc8gHj37r3UvctTTCihgw71slbE6gVbCAY5WAs7T8c/wBR+P8AAn37r3THhRLjzkKuCrNTKqOWPkWJZ6ll1ao1jsCCT+b3H19+690vsJU5aPBwYqWpOLmqJ2lqGdlFPH531F2CDUbA3Nj/AFA/J9+690k97Z3LYPLywT5XA00i42OKE0FIzLKr/pacT6yXfn1A8A/UAe/de6ROKz0sM9BmqmYzUUFWYpo5okdXkdQGZCCPweCwuL8/Qe/de6MNSZem3JPj3r6psThac6qSCkKiQ1MZVvHIlzqv9Pqf6e/de6MFic/CsVVBT42ihxawJ95lMjDHLkmso8LUMRF1A/I+vv3Xug93LNS1Usz5ClNdHUwI1PE8f24eMehXTRYhj9bX/wBgffuvdF4yks38SlpZKeupKQH7WklVVaBVdyzRLwbuAb6vwPze3v3Xup0eChp6VxlfBEZVU4yl8AklqYowTIJJXJ+v1svF/pz9fde6T2Ikyu1cjTVtGaGGiq5QZvup2KxQGThVjJIDcX/P/Ffde6E/cfWO29+xUmVosgDUj/KqtIXT1OCTIGSMWOrgW/ItwffuvdAJmsJ/dDcsMTVEuLx4V5GkgpWqDKXOlHIYWBvxpItxe3v3Xuhf2pn6mmqoFxki1bUyGrqlYRmocBCVikjjFlQ3DaTcg8/T37r3R9+j90U0NHIkhEEmXpxPIsMSStJLKpjMcjEakAuy8H6f4e/de6FD5H9TY/t3p442CKmrquXH1ay0irJ49KQkTU7Xt6iPUCebj6j37r3WoHu/AZbprsvI4SoMkKUOWk+2jfUBLTCTRGTcAH06R/sOSTc+/de6tc+LfyNnq0p8FU0kdes0dLEwlvIadY/7MNuByQ30J/r7917q1nM5fH7hw1PPi41o5Hx8EbSTSJNodXLyM40GzfkC9gP6c3917qt75J4+LKwzVUE/3FTSaRLV1CsslNdtOpAgVSjANYsDYf1A9+690AOwqTLPSRVmIq6JlpMn9u9L4x9yJSoK1BjYFTGLAgkG39QL+/de6HyDCdpb2WWord2VGIpKCW07ByimmXSrWjhChbm9tPAve319+690E2U652fubs3E4983NmKrE1CVVTPFL943lSxHnuTpW/4Fv8Rc29+690eqjy6TTU+Bo8elRBi4lhgM8Ygjc6LMrAKtri55Ym3559+690LuCpts0vjdM7jqHJ+B4/AaaedEmt5PAxViioQRydXNzySffuvdKmKgyGEjbJS0dHX0DlZPuYKgKYXcaiwMWkkeq9mvYWBF/fuvdBlvCRtyLU0dGjIkSRiF4bGdpmAuzhVP4tzzxa/J9+690i6frrdiUEoo89RmmlUNJDVCEP5ohdHnGi5UKGW30JvcX+nuvdBZmOsMotWJKOvNPVVchE0lDWSRoUZdLSiNGAt/qQbi3NrHn3XukYOoc3HGXoshlDmqycwRRxTanCa2LyLrLaWZbcWBH4sTf37r3QVbq6Y7moa37mDN1k6xq/kjpv8AKzRAsZAahTwzW+oIte5t+R7r3QbfFbuXevX/AMxdlU27spNDR5bIDZ9a0sUrKtPk5DAJngkBso4PBABJsATz7r3V8vdtFO2UOCTHUc8dMzVK50ozvHTAmTTSzRH1O4tcNcj6cHn37r3RHOxMXns/HDBQ4milo6ZXlqqmKV5qyGKNfQKanfnzvYGxPN/9f37r3QZ9adQYvEyT7gy1NpK10mViTPQqmRAaRvNOKea/jVRewAAP5ve/v3Xun+u2+dybqeLFVFNRUTwsIoqNEeoqiVPilcMCFBsPpb/Hnn37r3Q39W5bLbLp6HGZCogqYHep+9pK1NNNPRoSjSRSwWCNe97gG/8Ar+/de6w7s3dDQZCpqMROfBI0kdJQyVB1STSHyGFS41aADc3P1J/2PuvdAtHu/NZjOmUzPP4mWJ4YZdcNOwAEwMttIIHps3NibWuffuvdIjen94euNy0PZfUmUraLctKk0FdR07sKSrSSMSzRtTjUrCzK5jKgOQfqQAPde6MRj+5+tfmP1/ltob3FFQb+ipaxHoJI0WsoKiBft6TI4ykl0vLSSCwkiDakt+2AB7917qkDuPpXdXTu7a/bOVileijkkq8ZlooJzQ11H9I2gfgsq8gjUGBBBva5917oKIsZNPUwyGaN4ZVLFptNzMvBiQqo+o5/qCQCeD7917p+qnp446WVqTUqM0U9hYqVJUtc8m3HIJJH1/p7917rHLBTfZT19FE7yRjSJedaBvUBbm5HI5B/w9+691noZ5M1S08ZilialBR5mZ4xMq2bSum1+R/vf49+690OmAaejwqSVJkjE6yRhDJpmcAWfhOTHa17ixN7C/v3XurduidrvsDoWAVkclKucoMhnUaanR6iaXMKcVSKGa7lxCJZFW/AUG1+ffuvdFY7y3dt7ZOBFfQTSDKVK+JKZQ0M0BkGgRGO9gT+q/8AU/W1re691VfnM6mZqall+6kq6itaSR5JQ6As+pVJbni9v9cG/Hv3Xupm3P41C8y0sLvKVeQzRKJGhH0UmNeTzaxAPH9Lc+690rNvYDP5OuiNXK0EbSmRJKpvS88SB5GKyD6MABa/+Nrn37r3QqUtJl4chHVxR08tAsCxVUkUmlkVVIZUCEenjkC1vpx+fde6CTccEmQrJ9Es9TUS6xGkv6khEn7Ygb6gBbAkfT/W59+690yxZ2vpRDBFMWejVlmjp5NCKwJCa1YC5+l2HJN7k/n3XuuWSzcAXA5EIRXw5OOSNZD4k80bEBg1wV+nNuCeTe3v3XurFuvt6TZVMRTVEskkiy0clc1QC9o5EUySJKbrpH0Ab8WPPNvde6O49FTSpRSxQx5V/HEolVFqBHBJYq4je97Lpuf9fki4PuvdFa7a2bmsRl4M9t+ZZYomZWeywvAbX0xJJ6TY8Ejn/H37r3Tl19VV0+PY5byVThZfERLFqLknys1gbtpuLkHn6G/v3Xuhn2juWho9cdVT1c0dMqBJ6mVGcUUhIlECMBdwSUA/oB9bk+/de6MftfNbdV5IpfNWGppAaFKlHWppYiwCoVU8O19S25tY/X37r3QlzUOVxdFVR42rNVS6kqKSkyF0ljVP3isSE8jUSP8AH6m5Pv3XuvU8RyySrl18VbJHHUQJTMZAAbS3vILKfwfze/0Hv3XuhIosjNDQQ05jjrImpfFG4jcNFIGNw7W1A2vY/wCwFhb37r3Qd7nzu2seDLSwvFVRxmnaer1xxTVEmoyRorm1g91v+Tz7917oHd2bgy6YWnqoJqGWrqlCRU1KgE0avHpdw4HC8HURb+nv3XugPebK06IXcSztC0k9MyqVGpwQFAH1AN15Fxa/P1917pRpt56uketqzUNDC+mV3Ahkg80gQRI/1I0gWv8Aj8+/de6WCbcoosTVPCvig8IkhWedAXuSwWJV5Yaubtci4/2PuvdFn7BWqpErRT1LwztSiUaXVwq/ULpHGoixH5sffuvdFHy+5qyko8tAlD56iop5YhPoLTPrFpDUNbgi9lJ5sAeeT7917q4f+T931U7byWW2ZlUK0M0E8kSyy2UyRQeRwI2NrabKP6nkWvc+691sc7c7x2bnMbJJTy4uB1ARIKqWJDK6DRLpVze2pWJuPr9D7917oNdwdkdfy5iJVxsVTW1BkikkjgkmpGMUQcQiUEKCVU25H4vc+/de66qOzts4aoiH200VPT2FWiR06Mqof0LTByXI+mpRwLGxJPv3XulvS9oU+Wx1ZTUWzJ8lia2nQIYXYmqSRtDk6gNOlPrqHI+tr29+690RnuT4A9B9xboTfe8+vcpHkaUw1VBTw1EaUsnhlDQK8EBVV/skD/Wv+D7917ocMLtzD7D2tRbSwWzpdv7Wx9Nogx1JQxvDDBHqDzKkFhdmFyTyb3IPHv3XuiJ/JL+Xl1T8hduVe7KeGmwm56mnnnoamWjMUmQqBTPphmUACzMg9X1HHv3XutVj5PfDvfnQW4Z48ji55cX5n8FRSwyNAFjtqKPa1uf+J/1vde6KC0RhlEdpVQgOXYkyJra4Go8ni3B/xHv3XusUlTMjtFrdQJGBlI0EqPoCF+pt+fwCOTb37r3WOoed4w8si8DTEXCBzHq/Fh9Df/evza/uvdCt1ZuvJYTcWOnqK2QU1xSNGWAieEtqWOyn6Bjf/H8349+691Ylh8dV5SJsrIpSoqoUkx8sKBlYSLZvLr/obn6XH9B7917pf08GTEMEdRVRyCBow8jfR0ABlQu1hb8Ef1/N/fuvdFs7sxCM1VLRx+GlnTXrZGLuQviZIzbT9QTyfpz7917qt3Nn+HZwmnlZRHIPqWJskhdyqk+nm449+691Y58WaKbO5ajrHlkdokDpIVskakaXQlf9URx/T/Y+/de6tlqsBX0uFp6yBKlJyyyKQ2oIrj/gQg+twDbSSb/i3v3Xul7sPGVNXFNPWQSTIvLPUk+JyX0g2YXuQOTzbn37r3SC78pqVMLKlPjoWp3hPm1KumORSys30uVBufpz9ffuvdUP914XEHKV64+ZWnUPIPDdYy1wXRUYfi1h/wAb9+690XamrclhJ4pKaeWKyCSMqxVxKvqC3H+++nPv3XujldQfKzM4GFMTk6pzHJph8rk3Vl4FwT+Px9Pxyfx7r3Rssb3FTZMffztLMJYlblzZmtYuSBc3/P04+nv3Xuhb21vjGVNKs5qzA1REpa84cu4BjUMDe1gP9j/sPfuvdCdgsrUrJGYauIiQyPBJ5LhgpuVe/wBbEm6j6/4+/de6XeR3NrheDJTUs+too4wqxqA4QFTIB+izDj/Af4+/de6AnsOhxdRSCWVKdHkaQzVCrbQqckgD9Vx9D7917qmn5F76Ss3WcJjpZFx9A7qoSQhWPBNzY/6/4/1vfuvdAJSOZox42e0pJYNfhr2awP8Aj7917p/xu1a2vWRC7IkrKwOi3pHHqYfT8/09+69071Owa7wkUwRmaN/IFNtWkkatR/1/9ub/AJA9+690GeRwVVSM6SIUVdSs1yU9I0nST9fz+OTx7917pjoICtUoIKoXKlbam4/II45+v+8e/de6Op1jlqqhoITSxJIGp0RVlQHxaBYlCRf62P5/1uL+/de6M7tbC0+Zl+5zdfLTUtNF9xoVC4lm06gq3P0vbi3+x9+690ZPatFRR0VLU49JPGs0Mk0Ug0PMgOliFJ+lvx7917oXsVlaGOpgqqOVJlFgUkVo1jkuA8cgBsdJH4twD9ffuvdCVLktx5QU9VVvFLTY5FWngfXEkUEgufCRbk3vf/b/AJv7r3T7jpJclVtVfcw0vhURxR+VQ9v1CxP1/Frcf6/N/de6EzFb9grKOfbtRIXmjcRpeXQJTGbBxGTz/vRH9ffuvdJmOtpMfl5amHJfb1CszSRwQqbKo9Jd1IF72+lv6e/de6mY7dWZrUyEAWKqr5JmlpUEYlMaoSUbUCL6vqOTY8G/5917p8rty5bIYT+FZbUkkqQq6BV9EbCxdZFNyR9SF4/qD9ffuvdB8aiugVMZUmraghcyKxQrHKkYIDyKxP8AsALX59+690z5CpjSlR6BmeSSRXdEjQvJGTzrZR9B/QAH/evfuvdKHFZI4erh8sISCvgMbqGLuuuPmTSmk2/x/wCKXHuvdQspiIJp4ZMdVLpabTLG4eOUSFhcgNfgki5N+B7917owfS+1c1nc/TY+nnjMsZ+2TzT3gRpAQGkiIAYD6i5J/wBhx7917o5lD033hiJoo8ZX4aS03lp6uqkeBacNa4PJBuOOCPzz9PfuvdCQ/XXajS+fL9lPBV0yL5KGkeslpZIALlUaMWuoNh+Txxe/v3Xukl250tkOzevsttajfMZXJvRzVVLWTTVK071cERZUUsgI5+lz/sffuvdEv+FfeO4tj9nUPR/bM1HhXpcnVYbF/wAbyklP9yKeQBqZLsoDgMDHq/UL2+nv3XurnN1dc1tXUinxRxbxZBfuYamHL1Dq8LC8YAjNrFfrz9ffuvdBtndnZ7auOmqKqDGrKy3Spdg0RKDgO8rGxIP1J5/r/X3XutJL+axk8hkflTnocjDRQPAkSxrQyokMkX1LAKzgk24IP+vz9fde62D/AOSxg9XQdJUwbkxFJI0wM0Mwh+6plLEaZNatZGH0Nvx+R7917q+Si2zhKxvuKqXGZ50CO4BV1hMagmVGbhgDazf6/Avx7r3SwXHbHnmhqqmnwa1dNCsaNLEDIFuQiuSpuOeLPf8AH9R7917pzl23svItTCpwOKqmYqYjLTAIbjTqRo/7PHH5HNrDj37r3Txj9n7JoapD/D8TSymO6TRRtOpU3GmSK9uLfW17Wuf6e690uPDhMJQTVLmn8Kqz+QRRxIsZAAXm/wDvJ/of8D7r3Ret0b92jn6yp27DmcHSVd/8lqKWvjlqolYeuH7eJW08iw+hJv8A09+691iwnXctRU0dZ/EqYQUkbPTFqZ5p5ZH+jKGAFjYA/g3+n49+690t6XbNZTVU1VPJTTVwTQgFAiqyem2uzE/j6Aj6/T37r3Sqo8NjECCbHY4rLaSugFFTRwtI31kaRrm/IFiDx+T+Pde6SPYm3evchjYaP+EY6hWFtcclPQyyokpbVEJacggxk/gAAnn6gEe690mtujD7ailx+ZSgWJVNTT1kFD4YZobFlC0yoEQi1ubf1Jve/uvdArvrtTbdZkZMJR+CfIU0wkjo/t4g326vcVKgRlABwbFtXBvzYH3XulBtbd+7cpHQw7ebHySUUqRVZnYQxeKU2XxQoRYC1hqJP19+690OlBvOgkpainzdNJDkqJDG7qQ8cpNwwgkZiF+gtc3/AKjke/de6krlsDuvFmNauGi8F0/ekjaYIg/f0ePlzZhwD/Q+/de6CqCr2lipq+kq8zR5GKlmM00ZRo1oweVZoasm5YWBsCf8Txb3Xunwbp6h3dj5JRS4qqjpg0H270SRytMlh5Cw/WrEAFhYCxuPyfde6Cegzu26Xc8lJhsZiKZhPrSLH5CGSVEYkM8z+ksABdVCj6kXJFz7r3Q94Hd0n3EsiNBOfG4V5KZ4JWsdJjkBPqZfqQDcCxP1t7917pObs7Pmwojenq4hLPohkWVXqMfRy3cxCWUmIAFiLksf6C3v3XuqHP5mfedZufGptp8dSRU9M06VdTRCIU9d4hpWQspY8WBTm973JBt7917rXHzaPUVJqqaS0ZlkZkfTqlW36b3FiDci4PH+Pv3Xum+inEMDK9S6yzObkhgqFf1RB+eLW5+h4+n19+690Mu1MmkqQx1ELuYURIqkqNWiRvUA39Ta17WtYH8+/de6MDiKBhRK0UgjiIdoadjqdhKwJYn6lSPoDcXubfUe/de6EXb+LSanAal80VOpMklig9dipZhYeluQEAA/P1Pv3XulBKtVGtPjkkQh3bx6dL1FYUAJjLS6iCq20/1P9eb+6900bghano2E9WyRNABJ9wA0rzK2qTULekWKqQBxa/v3XuifdnVyiaRqYXNOipr8f+cDkn1FbfS/HH9P8ffuvdAVSdhR7FroqmOhFTO7POqSTtGrsquskv7QHABPBP1A/ob+690t90do47f+EpmbBY+CKigKfdKEknHjgVljE1r2LMTYflrjm/v3Xugx25Fs7JJJFXFYEmeNFlMJ0xFm49Q/LEkf73b37r3Rm9k43qPF0cFHlM5T08YlfywOw1MUUMC3HIIsfoOf8b+/de6eN95nYEdJDRbPyEEqxROUkhZYiNfqVTI3Btb/AHn37r3RBO4a96yVo4pIatIow0piVVkBLFbu/JIFv1Kbf737917opzoqOQiiRAXQu/IUA8hQf6X4sP8Aivv3Xuh96RpGmriY5GDxaJAilhdlZQBZf6X/ANv7917rYt+BrZ8ZvC033bLH/nIk1SMZTBLpdShBX03DX45sPoffuvdbIOAbKVtDT0T1GuPwxJKp1okgVQVLIH5Fxqb/ABJ/FgPde6UFXhEipWibxPqbWysvqkLEkjjixHAP145P19+690Wbt/YeCq9uZVq2KBI3pqv9tR5GKJHr1LGfzcsLcHj37r3Wjd87MDj8P3HnIqCB46Q19QYy0JpwSH1KClv95H4sPfuvdEojpDNqL3DerQVAVQNdhq1f4XP+8e/de6kJTGMaZGJa5AABuLKCBpP+v7917rk9IkgiMgPkZQF0kjQhJ9RRuSOD9L8+/de6UO3aiPE1Tipo4aqPxuFaRRcXjZYpAlv7DlWAItcf0uPfuvdKCjzEdNUTSRqkYldptISyDX9fTa3NrH37r3U6h7h3xs3IKcDl6yjplUyRxLM5SMsxLx2JJItyAf6/4e/de6z5f5Eb23E+vL5Wqn0LpA1nRcnksv8Aj9Of9hzz7917p+212lTENJVqrtKbyeQWVX0i2lTc3/2H19+690JybvxOUgj+3rUvILy04JYrqFr6vpb/AHr37r3WExmmpZZpKbUCj+Bw5kSQPdl0i9hYfQWtcn8X9+690iMtBULEtTGk8jekqQLqx/tcG/IBHNvfuvdJPSTDOa2n1VTkiGRpDG0SfjTHexvxe4/1vfuvdJ92qIVliUu0UpBMZl1IrKCvH+3/AMD7917rNiayChapFZQwZKlqInhmjkABTWb60lI9LKber6/09+6911jcdBHUl6eaRItd1Vh61U/RXINuPyR/tvfuvdGX6vyb0Wex7I2s05W0skru5LCzeMfS/PFvfuvdXd/Hm2Zgpopq6CKmSnSWTz2DSM4uYyGub8n6e/de6F/fLwYPJx6qYTAqGRR6rrYlAqWHB5+nv3XuudLDjJoqeu88PlaBSaW2iSJpOdCkfW39ffuvdDPtSpgq2x6yTMvjkRAy65PWl9KOi/1H0P8AX63+nv3Xuh3xOfjTJVFO1NJJSwiOIliHR2IBI4Fhb8g8/wCsffuvdNHb3XmOy2LgzNNQQpdC5kCXsWADkBbG/wBbfS/v3XuiU7n67qcVgZc5haWWIKjtUs7lgWR7iRY1Oq9xyPpz7917p82F2tuWgoIsfkHM8C6Ylbx6SiD/ADYUfk3+t7f8R7917o2Wx+yocnD9lOpRlRkbhQ2pQQy8/wBb/Tn/AF/fuvdBf23DU5KYvT07sUKtCyksrajfSYxcE8n37r3TZ1UMniK6Ays4mdlLiR9KQ3YFGRPzb82H+Pv3XurDafITVdDRR00yGo+3jaRHHLScBtNrgj/bf4j37r3WJMzmqSsMEuPjYSIqtK36QqLyW+vqseALc/j37r3QLdmSVheorKGmWlMaufLdU0OVIdrHk35I/wBgfz7917otuA7MqKTOQCqdiY5xC1VysQJOjkX+lzYn/iffuvdHv27WYvd+HikDxmqXxpJJGltaiMq5sDwCLA/1vf8AHPuvdQ5Ni0Tyyz1DCZIyoZGN1dEPCSE3vbgAgD/effuvdL3b21qfFiGrgotUGoCOMI2nQ45N/wDDj6/QfT37r3TtmqeOGnnZ42ijlJVTAoLIXBKgrcfgfUnj/be/de6LXvnIY+kxWQpgZqqpqYjGY2kjUQLclDpcHUWN7fW39Pp7917oqq0P8RyX8M8EVNG4Bll8kZZdR5LP/qjYggf4829+690sqfaNTikkhpqZppTIkkEsiSMjgG4Ucjg2Fz+L/S3Hv3XuhS2mKk3rK7HSRrHMIWhXyRaZCQsJX0tdL3JvYEfQG1vfuvdLTcG2IK+HIRtTLN9xi5UugLI0siD9wRKR6rED/effuvdaynyF2dSdadq7jxfhnpqx8rVZTxtAsYRZiSIQTwV5vb8kjgAc+691I2RutKqkpVqZImkeoRmppZkVfHELqJgAfXcG1xY3P9PfuvdPOexVVlPuauFgkLpoiiXVIUd2Z2sqgcfQX/wP+Hv3Xug7XaNPR1sGaolrKGqrLUkrUrOIDOx0yJK1hYN+R/tvpc+690afY9DR4UidkhtJSRyCRAyP55NSlIgRfn8/i1vx7917pTZHG/5HUHHLHFJV3cyKX1gD1Mmi3F72JuL2/wBj7917ouPYGwKd6SLJtSrDW1cw1RJH+1JIwAX6GwACsSQB+L+/de6KJu3acEAlaojZkiq5GCxJ63jYj1j8DkEDmxH0sffuvdF/rKGOnqsjFTO0QSKSZInRHlca1RUCg8XBN/r9LW+p9+690kKuKrgWOWl9MnjcBG/sEmx1Cx5IHAv/AF+nv3XukrLFXwyGVZ6plkZS7xEwssgY3UBONJB+v1PIsOb+690YLp7fGbxm5cPRlpaqBXRvtZXcU6jUGEhRT+qx5Nzfi1vfuvdbInxYyVPWxYV6bw0bVZhllpxO07TTAhmjfy/pBB+ovbkEHj37r3VmnZfcNZ1jjsbB48DkqJKWAyUszUplhDRFppZ45hdQLqq2vexPH0PuvdFop/lvt0tLQ1uEwYlqJJDJXBCvhElnjjSojW8dwSNQBtxYAX9+690I22+3dr5F3rZNuGaCSlFLG8WWkmjrKeRv7ELG6Ne5LAcgD62sPde6CvdWbrdx7jeLrGg3NiMpSqSsVUk1Ri0aBj9xVM8y20oovf6/0NiT7917pty25O+6HIR0MOQpjPUocetYlH4Er5GQtC0EtQvpc82I4/xIHv3Xuu9rwdk7bp8g24MjuGryMzCZ1myKzRzmR7imURsdJW540mwt9ffuvdNcW9sxHkFweYo62BshPNoqcm6yxBXksYlEg1i4Oo2H0AP49+6911lc51ph6uTEtHFk8hHGsNVU4J2j+2aa7T/eO5srLcX9Bubi4tce690xRUu3IqWaDADJ02Oq5DHO02RrI6h5ZQWlMf250gEXJNuSP8b+/de6z0XVO3c7B5V3bFTUD0/ilpcmv3eVqGjb9xaatq7eAXvcgggWFza3v3XuhB2X0z1JSJU7gXHz5WVZWp7PWZCtgE6odYKSgkmwNjqCk/Qix9+69064bEdeySZNMLsasWeGZpkkmp4qWKR4jfSkkiljc34UkWP1/Hv3Xulv/Ga+TAz43EbSqabLX8UFLS0rz0FPG4sTPKwC3P1LG35HPPv3XugO/gfaFvF/CaTT/EP4f/m6e2rV97q+n6NX/IN/8ffuvdf/0tXZOqM9mMslJBTmrqaWWSUjmnbQHZ1RXFgy2tbTfn6D37r3Tfj8VPtbcNRLDHK8LTBauCWRzJTVavodHB/sXvb/AA/J+nv3Xuh4xfYeSgglNDDGjqhVNB0RoVUlY7D8H62/r/t/fuvdJXO9mbso8eqPK0Ukgkm0afG6Ow1EPrtYc8H8+/de6J7uzeNdn1+yaRwDVSzVIdQ0bSs/JQj82/r9fp/r+690MVBTYxeu6d5qKkWWClq2ZpfCk1RM0QSkjGsa1W5vrX68Xv8AT37r3QFV8NWsUNPWFJkZG9Edi41X0kyfSw/H5tyffuvdcMPEsM/2qKWTSZTIbB1QNYi4/wAOPqfzwfx7r3S4jljh8cQEUUI0mUkW1gWJa6fX8/g/nn8e/de6UWYylOKWjpqSemqUMTERw2UwXFmRW/tXtzcfX/b+/de6YZqoVlDA1RAI3iqFEcqxLHIQBYXsL8f71z7917qBXPLKIT4QQpOp0srPYkWPPIH+9f159+690545KCZZKaeGZp/H5UaAkiJQLyLILcA3sb/X/effuvdRa+n8lDKUmDilYsA8fLKR6foeCAeP9hb/AB917pJ0+Wq6DKQNTRx+N0ImjkTTHICvpMqqP6j/AHrn37r3R0+msSIMDFlq6OMvXys+mIhDGliNIT/G34v7917obEmyL04ijklWm8zJA4TXN4hdjo0/T6kAci4/x4917oinZGIOQ3tWLKZVeetipEbSVaTyOEEjoxt+eQOB/vfuvdbdfwd6xrOsOhOpclj5GSeOCkydSIbo0oncFi4j4Nxfj+n+Hv3XutgvbFVQ5Wmwm8Zqd3rKWgiTyEXYxSIC1gfoCf63JP8Aj7917oXqKuiyV5YixVouC5H0bn6D6e/de6dKWE6WZtJIJP6lUgf6x/1/6e/de69Pp9QYqWYWsCbabg/j68j37r3SRy8CVv8AkrxhEVdSups4YgH+n1+v49+691KwdEKOOSIFnLgkM9tYJNtDMP6c/T/iPfuvdPsKMoeSykW/SbkWU8fX/W9+691x84kkIuQbFSQLXA4I9P8Avvz9be/de6j1Fd4ilOhJLlnYgekAi2k3/At7917pvjqQsr2VFlZWdOPQ5vbU2mwvx7917ruTJLFT6pP2w1wUHCOQDYgfXi3/ABPv3Xuk1S5mpp5ZXWojqIqqRliR3sYkvYoCQL8g/wCt7917pvrM9SY93ra1xHTROzzOzBIUQL+tiTYWIvybW9+690Tv5K/zCPjJ1Ht+tx27OwMPHP4mLY3G1tPVZCaRFN4jBCzcE3AJt+Pfuvda1HyS/nM57OVVdt7oXbke38WjTQxZ3KMPvqi/pWWFVPpLclbAf1/1/de6rA3F8guwewHrsh2Dn8xn5ckC5etrJHjpJV5EiQatItfg24H1+vv3Xuiobq7Z/hXnfGGJXLSq3CoXIYDyEKLA3/P1/PN/fuvdFpzHY+4MnklMuUrqekeoWUQw1s4pvKAyq5p1YKHNiL2+n+xt7r3RhsFjNwnEUmTyn3Piqyq6pUDa4nUeoSN/UW/4p+ffuvdFe7F2/TYfN1C0pQ09S0ksQLG8YL+okEn83/rz7917q07+UJ2jW7R7K3ttdanVR53bpkNFLMViknhPM8cHOpowSQADf6cDn37r3ViO8+2azq3s2b+IUFFVCqzPk+/mpkjZKCtezspNyVAYG9jz/r8e690OvT3aeU6z7kxee20Y5MJu6ei/jFTEZTRJTV8wgqJqiF9SoY1dXRwBYkg3H0917oV/lLBT0e58luSpyhqLKJ6ZXGgxFz5NSrJ+Ta4/2FuPr7r3REsdlqXetBm4YozNWsW8NfVSKUeYAsEhQ8D08X+t+Px7917oD5tuz5LOw0dbSSNHHFI+lQVNKsDaah5FhuCrDkXAve39PfuvdCPg8RhMTmY4hj5RhIokjlMvjaSaadbeWKmm1WsLt9LW/wBgPfuvdI7t/MbWxtPTY7B0seSmijMlYtJFJSwmL6MZnPoDL/qlsPqLce/de6QYyeLptp4PNUlGqyGr+3rIjNcCF2J1iH62Xjm5v9fzb37r3Spyz5GbbUFQsirXVCk01CsTqVpZFHjnecn9S3+l/fuvdBHXyY2jpXOdqqzKZGp8cMLlWYIwQK8R+hQKOAbkm/19+6911VbLxw2quZyOWixNPVNUVP2AyaF5Yab0wtBGfVra4JB/P4Pv3XunrpvLZKuyNPh3aKWGjYNTRVMsUvBl1xVU8ji4stiQCLn6/T37r3VgxyGNnqY8ZBU0j1zxwSVckcZdUhEahgGPp5P+B/1/fuvdN1PQ1FRkqiSqpkrsVQKSjtFJqDa9PpmBK2uRwQRb8e/de6Qm9sXQ01HWxyRMklKKiWJFiZbSzjXYuSOdJ+th9Ba3v3XuixNXUpgjppdwSLTmZPsXqZCaiKfWVenUj8aePyLW+v19+690t6HBUuSqKWgbxtHKojhqai8kPCgm3Pp4+pNzf/H37r3QpYbIHZsFFjqWiSMtWKlTVxypIs0qyaYhGrk2sB/rXv8A7D3XultvvrmmyONbKSQJU/eRpNOrBpX01HqUA/QAElrgkA8cD37r3QDbPwmB21uaoeVHgmlKR1CROHIijawkljBJ+t7i/wBCL8Ee/de6Ors3IwGtp8nQR0FNFiKDTNULAZHlpXdhEkNMb3fm5IHI+vHv3Xujn7P3XQLgIIfunrqitqUdRPGxjQTgxONI/Tx6SCPzz+Le691r8fzZPjnDt/dFP2PgMfLTxV0ayViQnyQRF2MhMZBbi3NjzfgEe/de6ri+PHZZ2dlhTTRrI1SYo4KmSQo0Hqu0jBTY/X6Ncf0v7917q9npnseTL4KPG00y1RlV2qY5PGBpeL0GJlGsBb6jY/kg8ce/de6zdiY0T4uqxtVDRVMktqioqqgQ+V4lB1orEXay8hSTf+n59+690TWuwdfs7Dbgr8LFHRuy6Y/O4MgSoP7OhG/TcWKgHj6gDgD3XuhTxO8nouqpqDIVCUeTqodX3SCV6ubXGVhTUHNlZxYBh9efpYe/de6Azp3aFZtbJZbddRWSNUZqodBZYpXjYyFyKhQDZb34HF/xbge690cjGfxA+GCpNaTkIPMZpdHg0kldalhdQQOP+J9+690Mm1qbCYukpZsgqVVOlYkscYc3Mkbr+yx/Vpb+hNuSf8ffuvdCDuzclTk8FUU1JFFS4opHUBKYRGZQxt4tdtR44sDaw9+690HOI3njMHLTfaisTMG60HlZXpzGSA7TwsGX63tqU8fQ/T37r3QuYyh29V0EdTXZSNslXvUSTGGQvRwSvqaWKUAiwYNexNgTwBxb3XusOcwu1P4PSSY2alNdQq7VEoUwyTIRZBGJCdSjgcc/X8e/de6SMNDjcYhyBjSqGiFI6iCaVW+6lTU0bGViwYar6hx+PwB7917riMhTY19VVSoprIZpoVaEeWo0sVe72OpiBbng2BH49+691XP8p+qzLlMT2PsKkqcVX4jI0WRrJIY0keKSGUTvUaowH0rpuyswW3F+SD7r3V1PRubxnfHR21OxZvFDU4PEy7a3Tj3nkgqxuamJlirHFQTHGtQrGcByLoRpFiL+690WLO0LUW5quLDVKS01PkZFiYI0sNW6PchHFiz835FrcDi3v3XukR3HRtQxYyOOpxs1bloUnyMjVIDwRI1/thoawsB6wBb82v7917r3Vm2aOomOfyEcVNi4Jo45KgOVqapVUkR48oQSlx6muDb6n6e/de6idwbzx0awUOwqN6/JVmukSOMQJ9u5sstbVyOD+2ouF8l7kAm4IJ917oHaejqkpDSVVRT1mRqInFZl8hVDVTmVyJKeCOxCuDZQygH6WIHv3XusmEgoMbWNicZGlTFTwzmr8U37jVD2Anq1kJ1EEkqebjm9wT7917qVk4YcXDVNUnUs0RaWcSq5KqNKQBWJIHqt/UC9vr7917oq2/usv4lUwbz2hlpNubopX88E2OmeCWqMTXgEvi0kcAA8nj63uR7917pYYPvzDbk2/J193vioI8nUD7KmyGRp4fDOwHiM8NaQTG1gP7SAcnUfp7917oMd1fEHcuXpKncHVlBUbswzwGroYKJIKl0gRtcklPJTu0c3KtyrAkAn+pHuvdEn3Lgc5t6SoxGaoq/G5GKRhLQ1UckMsLatMglWQKwKXuRb6/Xn6e691HxVPOuPSkKzmgqZn80/ChdI0hkjBV/rzpP45AI9+690qaqhXBQwx09QmQkniSoElEfJDDGygaakLYpJ/tI/xPIsPfuvdHV+LnQGa3/uDD7r3xDPT7Nxbr5hUv8AbHIjyBqajozIBw3IdnUgKLkmxB917qxrtDd2EixxoYD9tisDTpHpidJlknhiNPTrCtPoCRU8QKh14Z7uQQ3v3XuqQe9N/wD98NxVT0ksnhjkniVmZSXCPoDMi8BuP8bfT/D37r3Rb4qWRJoiZQWdpWdpAbtcFiCb35P1/wBtwLg+690fPp3Y1Bguu6jcFYJK7O7ihaH70CIU+CxhkkZKrS4u5YxyIeDYkW5+nuvdAhvnPJFJKMI48eMqvKChu8sevxyub888kA3/AB7917pmhzlbkEJx1RI8EVPJJNGr6LSWJYFU+pGokf7D/D37r3WSI0f2TVS5BhV01Ok1p4Ha2pv3YYXjI5IIH0PN/fuvdJJcZjquapqYZp6cVAFnlhaNI31li6souAfr/iefxb37r3UDOY6pgxk1Yzwzw0o1LNcurk8qyIfowva9r2uPp7917o4Hx67FpstS4qkpMXHXz+Snx2Qx9TM95WgUFZpJLmy6AANNr/T639+691cZg8RBW0226+lR6RpYUpp6OOMLKhUFhEzx2uFPCk3uLXP09+690mu0evqjKYXK0VDhq6eaKA1gqJyrQxyazZlkHIuPwDb68c+/de6DTaGx6PamNgbcM0UlVUU0k60dCyuUYuy6Cp5GpdNxxz/r8+691wjqEyLPDUYWVZKaNW8QhWJhTpKIllDIFHH1b+v1PPv3XuhbwORxsbI8DSGbETxy1DlABNE3CtLccqmnSTwP9gPfuvdLpt7UFZlE3FmKiGnDShIkSUyTOqIpQJHfkC1ufxx9CR7917oSaXdtPX46pkoGh1uyQxelI3ZZrHUkjfUgm502sOPoPfuvdLXAVGTwUtQ1XVRVazwRRLM9qkQl1ALPEwsHAPFubW5sLD3XugX7Ow1FVT08z5uOUrWh3pRGzRoOf0qLlSfyTyf9tb3XumKbGUIo6Moss1QsE1IywopaGkmFo5EjYG5H6iD9b/n8e6904bU6tpKmaLIZBpx4pJVp4mYv93SIgeOpmR/pwF4A4tYe/de6Guf4/U1ZRVGRnyTSJLDT1Dw08bxoDUxCal9LgKVjVgJHvYWA5JPv3XugJ3HicHiJmxtLk6jIy05N5gEChk4ZVB/C/W1/p/T8e690VHvCmqsBSBoqIB8rDFUrVaVdzGX8YlQ/6kgAkWsDx7917qvrdW5aulqqmmhRUesmAeRvWXWNVBLccarE2+gH0+nv3XujhfBbftbj+5dsifxwUy5KlV4YgI5K+OZVhMC/6oi5YgXBH19+691ttYjYe3K9qbK1eBpoKKSh8gkUQBEMg1Bo1H0Z/wBR+ljfj8D3XunHG7X29Rib7XG0YRZmNIKuQGOWd9PqnUnSDYC1j9OPfuvdLKkxW3K6cxVWMxM1VTUMrNDTurEyv6ZgAg/UQLX+oA/px7917p1rKqNKChhxyU9ItDCYo4BGVdKdV9UX0sSDdbm/Fh+PfuvddGtilx8P3sxp2YaQ/ldSY5HIRFufVpv/AI2+huPfuvdQcU2KhFVQZWp/iDl2MZhqQ5MJYyKjek2sCOBx/Wxv7917pWZLbeCye3I6KGTIingD+I06U6zxIysup244XURZfrYX5uT7r3RZez/iD112rjI8VubHy5mGohKo0tNEHRqlADJLO4utgf6249+691r8/Nb+TPmNtY/K7t6iaPIUlNLJIcOqgTKkY1MYhEPUBZr/AO3/AD7917rXh3bsfObCzNfQ7gxc8NVBLNSvBVxPGpkgYxvKoA+gI+g4I+v59+690jwrTCKZ6byqpf8AZsVDAXPp/wABaw/w/wBj7917rFSSQpOvMlO4kEkFnIsbhmCm97L9D/xT37r3VovTuTjyG1MQXqWyNRFF4pZUJP2zXLRq5Nhax+ljz7917pf7gqH+3aOGqFoP35V1BY0DRhpCSOfUbgAXA/Hv3Xukbv6en3Bs6igoJHMVMsk1fTpS3ne8KopefltC/wBLc8E8+/de6rS3/t7xZSd6OnWxd1VuSxiX1Am/5H1P9T7917qyD4DYapqBVVMxEkF4KdojqPjIAZgz/j/Yc/4Dn37r3VzVqCTHQQqJWCOIiAilgyx/tiO/BBNv9h/rc+690qcDTUcFAjJqc1BaKT0n9h/IWKFT+bj/AHn6+/de6Arunb0NbBSy1P3b0bztS1MNM370kIJ1LD+LkEWY3+h+vv3XuqWu5euBR5fLVFNBI6RzTLDe+tUMn7ccrW5YCwP0BN/9h7r3RHdz0FTBO0MiotnLWAYOv5Cm34/wt7917pKUcXgqgJn0AyGRWU2uSPx9bf0+n+t+L+690KWG7I3BhVkpRVeWlCeKJZDfhh6rBv68c+/de6EnbvbNXBKlTNLKREY7DykKLABDa4/oL/8AFDb37r3Ro9pd4LFFHNW5CSWUsvhVJQiRaza/jH5AA5v/AK/N7+690MmI7Hx+5p5pajINEY1RnTWo1uXJDLb9Rb6/4fS3v3Xukn3Bvyk2ztavr6jImQT00sNHDLMpAkdSUaEE/X6BgQfqRf37r3VPuVqHz2TrMpVuWmqJ5ZRchz6340qPwRYgD6D/ABHv3XulhhcOiopKa0KoXlk/bUFwGUKQQP6D8f0+o9+690NmBoMdFjZ6xshT0yhfD430li4OpgoY3+h/Fhfn6e/de6U0tTg4aQNQRU8k0tO7NNIdarYcn0ng/nkWP09+690Ae8MXEAWWo9UwaRQxVlIcawAF/Fjx/Qce/de6B5Y3jr0jDr6JCwBVRcq1rkjix/3n37r3R1euqeGmxMdbVNAxMAAAOpEW/LBbg3P9fwfwR7917obdu1S1VSIaeSVbwky3YlBTq17JxySOOPp/j9PfuvdDrgKmqihljjkJERBikllKKIgNXBFh+L/T/C3v3XunzEZWpgqEloZhJGzMbvZohURnVLrUi1m/1/yP6+/de6H3DblrcnSwfeTzLGqsohst208aQOAAD9Ln6WB59+691NaKWXKU01FkDWUyg645EKGA6QACUZS34+n+w9+690+PTvRV8VeqyI+pWWYlv3SbH03Itb6c/wBPz9T7r3SqqKSkmWOvWxlkUeankZo1ckaSQynkkn/b/Ti/v3XuneDJy4ARtjZYYpHjSMSGNDJGkq2ZWlVSNIvY8XH+uT7917rll4M1lqaCahZaqeNwUngV7r+HTQtjcn6EgD68n37r3XsnW5WpxsmLr6SSlrJtAvISJjpTTrj0/T6cDnj37r3WLbuFhwVHTySSrkZiXmmMup2RWu3jWQ2Xg/UaffuvdY5Pus1Xis+0aFY7xpZSAxBCIkOkiwFxYc3/AMTb37r3SmgweUpnZirxoFRxHMqtKHb1CRvKQefr/rXPP4917o1XxtlxmI3akeYr6VpK2NB46x1TQ+rUzrpIsQOFuxt7917qyDcHc229sVMGGpfLXUzU6SN4nhMaubKqrLMP96PHBJ/Hv3XulPtjtXHSQySSZDGU4aN3ljq44pBEhUmMTsFPqF/xx9Lg3ufde6RU/wAknpKv7SCtxmRjnrvt5I6T7WGSKG5RGV5guof0C/XkcWufde619P5xmA3TgNwY/t3ZTPiKlpKSsyn2LwvOjRWkpq6Q0oV4T9AHVibE3vyffuvdG7/lq/zNIez+ucVtDfMVfkt17co4Mc8VO7z1dVHCoj8vle5J/r6eOPzf37r3Vre4d55HPY6ebBbN3Fn6Cpx8tXWU0Mf3Ip1MV445hUDhh9Gtb37r3WjD/Moq8hWfKXdj1WMqsLKtWqR0mQp0gkpk1m8IiU/ixF/fuvdbPH8krZcOR6FFbOsMEtYENPVLGD+yBYrNruCPrfgn+n1N/de6vgj2PRU8dHLFnaSjBjaCoEM8EHlYcFUiK34+vLf15/Pv3XupVbs6Sriio8ZnqcQSAtLMTRTOz3AEYVVBUCwvcn8n+vv3Xus2Wo5tvUcRrMzUVIiiKItBQRyaTYK2toha9v6WP+Fh7917oN6Pd1F98mPps8IGkimd4quFYJ4Yr2LpNIx/P0BAIH4/Hv3Xukhumh3FU01Zh4d41HhrVl8EqgyRyRyx3XQA4uAeLqB+R9fr7r3RStk9Q5jb/ZUj0eamyH8Sd2aslh8DpMo1OIVnZgwueAD/AKxt7917o5+OzdVtOSKasy0mTCyLHU/dVTQJSiMhWZYy+my3J0gG3PP0t7r3QlVW8aSlxz5qgKZIPCZFXH1asXsur7jS7c2PDf14tb37r3Ra8x3tu2mpTWzUf8KhyFe9HR1EgkrDFEDY1VbHThjCgH9Tf/EX9+691yqt8rmMWK+fsbHUs8NMWjDfxCnhqZdV3Iep5Gki4BFvzz7917pJZTtHsCgxzS0u8dm5OggpbxvU1UVdUVBDAGNojLGy8E8LG5P9AASfde6K9uLsPO0tZPkpdx7VGSld3lxuDjNRkEgMl/K8emVRIwBDJrYC39Pp7r3TZjuy921+Ypht/dslHI6ESCTEfvzOR+ytU9EsZXS30Uabg8G9z7917oVKuv7hq44qjG5bJZepqnRa0CurcTSRxm480dHUrUsCVPIZ+efwQB7r3U/JT9s1eHhxlWmZihDrElZDXY+NmYn1n7mmOscWNzY/1HPv3Xug7y+M7FoHgrKlchWxUEjz+WWv++qgxAVC7mM61JuCspP09NiTf3Xun7alV2NJkGoqJa+nkmieYuaMUtNFDLdnnDPACPpYCw/PBBHv3Xum2p27vjsTPV0mHrImrduLGPLhq6rxtT5YyRKs1PSwxq6gHUSJAxJNrWF/de6VmLxvZ2DaWNMplpIqVVvU1Wbzckr1JKgCJJaaZguo206z9Obg3PuvdAr2/vPuShx1Y1JXPW5iJ1j+3jkq6pKZYpdaTSUs9EsUjfTjTcj83AI917qkT5N5js7IZKvn3zkTW1DBpHjpKGahijVlIVWoZCCn9XIPN72sQB7r3VeOSWOsmkLLPaNwskMLaFMaetib3088Acn6gki3v3XuusTWwJXJCpY0xB+3QGKUoiqRaQy/48Gw+n59+690PG06qleOOlhpkeeqtPMq2TwOlld0JJFuP0gk3uT9bH3XujHYLDvJTRVSVjaklhpaWJwpd/KAbORxYEkAAD/G9/fuvdCfTXx8cFHO81PI5kZr6HiDiwV2dQLglbBfrweffuvdNM1euMqYcg3jlrtbS2V/XAYzeGQIT6TcH63uPrxa3uvdJHe+5BkYXqQTHMSHdJGQCodxaaZOOPp+OP6/4+690Sjee4CKqpEj+aWaUxB0dQqKvKkargr9Tci97/0A9+690VjPyzZTcdNSyyNNJ5DFGsb8ASH9J0G2oXNzb6Wt/X37r3RlsNt8Um2HoGp6eWVYvSFUBSwRSRIfrpIP9Rcj/W9+690L3W3UGNrsc0+QggNNUyxtRgqRJE7gGRXH5N+f6AWI59+691P3F0Ztypkrpkijp/4RG0jyrI7RyRykosYB5LAgn6/kXv7917osXYe1oNuUImieojtIVjnidlIp1BYLoPBN7/j6W+nv3XuimZLctZEs8DoZY6jyRyTuAJfGjsYl1uD/AFJ4/wBh7917oMaiZnnll0aAFOmMLZQWY2sP8f6+/de6HLozNNjtxwMVUq/iV0fhCrvZxb+thz/xvn3Xutk34KZulp87iahmheIya1RiVAD6XMYX/X/oQSOPqBb3XutlfY1F/GaGmroEhUsuptIU8aQ9wLDi1gPrwOeeffuvdCNLtvXIC11hZDd1A1XIte4B/IA+g/4n37r3QL9hbTplwdaGX7ieAT6bhdI8qWuxI5Fh9L2vfjn37r3Wkn/NS2TBt/syvyWqN5quqnIjRVDID9Y9AHH+w9+691UlTK7htZKtHrIKqS2nVwth/sCOT/re/de6eIIJPJFLOg0aSyKWAJIP0AFj9bf7z7917qW0TxypURKEEfjKmWIGMamNwUI/p/t7n6e/de6eKajnylQ8jBNQGvXDGiySi4TTGllub/QX/JJ9+691AyWOEM1TCjmaOKQKkyj66eCpA/P9be/de6YTS0tUHNW0qTRKyw2taRlt+q1/9t7917pP1OM5HjKxyOFsEUabmzeokH8fX62Hv3XuoMtBURAA/QOCdJtZSLk2Atfn+nPv3XunOkrqyih8tPUMt5CGUMxdowQOQT/sf9f37r3S3w3YOXptCSTPUxxsLJKSwUKLcKPzf8fX8/09+690JlL2FR5GnFOI4qdlC3jltqcXHleNT9C1+eD+bD+nuvdZ8lDR1FNadRHUlDKt2BYxudaD0/Qc/wBR/r+/de6SdXimipxMURQTZEU+pzxpYgn+v9PfuvdYkpqeCkZRHqlmN5Lq2hQPTq/Nz/vXv3XupGNxcE0rMkoWRVB0gag/H6R/Q/Tj/W49+690NnXEcMOXpIyobxSob/QK+pbB788k8e/de6t96hy8cNNjrotGg8TvUO7gI6tz5I04NrXA/P8Aj+Pde6MDunOQZtDUxzCt8KKsVYBYu6DSyIBxax/Av9bj8n3XuoOFqoLRPVNqUWMjkWEaj1Iuof0F+LX9+690ZbqxqSpycFUJbUcEkcrWHLeoE3uLn+p/3nj37r3RupMxsipyK0lDFHDLVaBMzJoDVGm3mP0AH+P0+vH09+691BzniySjbUuQMcEwfwPHKOH/AEhCW+nv3Xuk7F1jCtK2Jy/+UY6e7TS+Qh1jYfpWwsf9V7917ou+d6fGErqmHHgSUsNQ0yyrJ5S1OzaoVe30Nj+OP9iffuvdPdNiaLAQLXLKIZwvlW4Bd5P0sWRvoP8Aefz7917ptq91tXRVJeZGNKLwNoFpJAPq3H04t/tvfuvdBqN31eOrocpLG5WB3kjhaypI5F0DsPpyL2/J/wBce/de6Ml1L2mWZHytZKplkVgks6NHTc8qCebE2P04At7917ozMO68ZPO9W1VBPFCuoBJOLMQ1zfgk34tf8+/de6AntTftFUR1NPRrAS4ddSMGBAshuzfQi/8Axr37r3RTaXbTy5AZEyn7YynUjSOkbFzrACD8D8n6/j37r3Rz+ksk0U/2ctcD+w0XjVtKllPpCsSBqsLHkW+g9+690PtXRZApNNRZAI2iV2WUmw5uAbcHkcWJ49+690odq5ncSUfjM8cxlSxlZdSQ3JGlQwNrg3/w5sPfuvdKGvkq46aJK1YpTKzFg1iL6b3TVyRY8/0t7917ol/chg/i8cUbTxVS6ADpCxPzYML35N/8fx+Le/de6DXHbPnaWGsM1i0yuUID+UE+oKR9DwLAgD6/09+690L9LDPC9KZnZ4EZoBFHIJCFAVw1v7Okg6vr/re/de6FXAwY6aeICtkd57APpAhSxssdmAuQRa4Ivz/sfde6WeWpBTMs8apBoR1UONSyO6qFfUL/AFIvyODfnn37r3Wuv/NM21lMPurC70DwQT1axQz61QF2jZVWRCV9RI/s/wBLc/j37r3VYWA3vIzpOQsk0xYTI0carIykANGBblbG4HIubg/T37r3Q8YHtUUBWGrSSeDSTrkZRDSqzKGLkX4H+3+v+Pv3XuhnwWewmQIhkMUtNLMlZFTg6odQIPmR1N/pwoIH5H4Hv3XuhKm3djUq6I0ywSx6mCxMihokACi5Xggf2f6fQkfn3XuptJu6klq1pqsNE0sjQgxSLojRgSs09gQNQPAH9D9ePfuvdRtxbcl3Htysagk+6bFJUTvU0kjurRQ/8dGcgKbf7bkD68e690UvI0lNFjYchWQNWLSzrTHHzatckYdtKTMAb2P/ACM+/de6K/u3bdW2arKiPCGhSpL+NI0bQInZXQxsPrptz/S/45v7r3TNjtnUtSNVQiyraQMsTEkT/q0sxAuV/wBt9eAfp7r3SM3RtynpZ4hTRNCqg+SManLAabmzGwsCPfuvdDL0/wBY1eWyFBkKGiYTBkMZaQhQrGzOx+tiBwLf8a917rYG+IvT27cjm8LXlIYMbS0UfnhWZlnjERtJKLi1zYWBF/r+effuvdWNbl6+qa3JSPnsHt+tpxPFTY6okcyyVlEIyvir5yDYi919J5vx/T3Xuk9X9H9bmlkq6TbOM/i1OHqJqVKtEUxxqF8piN9ZN2str3FwffuvdIObrvBQy4yLEUs8EzMxSkSUo7RyD13lAQEqSSB+B+QTf37r3QkxbWzOMpw+Cq4oI4oFimqUqJVrLFNE9PJJMHSzhiCQTf6fjj3Xug0z+y9z5jISzRZvOY+pppg1MyOlVRxXQ6JEklFuNQBAtx/T6e/de6B3fVB37j2GJTcVEkiKwSsyMeMhlio2XSZqedkuSBYnm5uORY3917oJ6XKbt2NW08+58+ua+6rYTJSUsstcmPQ8SzCpJYhZP1OqW44HPv3XulhjM5QVOerK/BzYYUvgByFFXCH/AC1ZSSvhatQFWJv9GJJt/U2917oYM1vlNlbNXI5jbu1aZ46cVQpEghyWTbHcI1SqU7pHfldI1lyASFuD7917oH8P2ji0ooNybtqcJtPD5PSy0Ip/4hlKiKrOmN4qQkCMAWYiQB1BB0m9z7r3QMdqfJfaeGrFwewIdxZyOgkV/ujWHHUf3cwJEjQQ6RJHz9FYj8EA3v7r3UbaPyF3NEcXVS5uemqaYCorMXQ04qaSrXTqCySTBzGbmzcAH8f0HuvdDJgflH23ufPU2M25jPtqN0dqmop6KBpxOwCWuvBWwsPT+Ppzx7r3Q8/xftTw+X73Pa/4Z/GtP8Hiv/EvvvtPtraf0aPVb+nP+Hv3Xuv/06fO2evsvjKHCbkxEtLST0VLDJKlOtnnhhQBWdkFyr83Fjf/AFh7917pj2x1Vtrd+NrstU4qb+MZJ0qSkiMkcZEZeSxHFnYHT/vj7917p1xvR+2aZDDWU1PRVEpWo0vI4v4fUiFr/Qf0/p9PfuvdAZ8g6rajbdeg8cGPyVOpp4EjSBlCQ/t6xUoNYQi508m9+P6e691WhV4yTx1rxENIJXMYBKahcBifz/rHnj839+6912cxm6vH0mNqfJIsBdF0vy0Sm+lr2/rb8fi1rW9+691OkM1RFHGlPJH5NAClVaUqg02L8m3Fx9f+I9+690rMNiaiqaOGloSHjV1mZjeRiAW03UE/8R/j7917oSMNsd58XW1dUIXrKSJn8dz5WQXJSJfoSLi5HPB9+690HAoKigqfuYoQUldwKdm1aSXKmwP+8/n+osffuvdKSnjqKynnj/hfkF1uVhYSKb3Lwtb68WNj/h7917piqKRmgBaNlmSXRTxxyMGRr+szqTYHi3P9f629+691IwdLk5DK1NGyyuGhn1qC/jt6gxY/14F+bf69/fuvdQazG1FItSr6ozr0mEksTpayi39OePwPp7917rltjb9VnNxU+NWmQedlZWVrEgDUqyFv9Uf9a/4/p7917qxLDbX/AIfgcFAfGjwxR01bAskccSsW0s1v+Kj/AHs+/de6X8NJ/B6TMTOKZ6eiopHjkDpKI9CFlUH/AFVjweb+/de6r93BLLU7gXJtURr5MpDUwK4V5VUVIZ9QtwhtwP6/04Hv3Xutzv4LbqxG/eltpRrWUy0+PweKpKiJ1RWWoSIBgo/xtx+fzY+/de6uV6+qYIsVHj7I0BgjjiBKspQDToW314v/AL0ffuvdLTCvNjq56VpYlgkdjCuti5LepVW4vbnj/W/Pv3XulnU1a0tO07ugUhixeX6Wvyf9h+PfuvdBtjt312TysyQQXpaWUI4sDHKCbAhhzz/vv8fde6XsLyStKJ6cxPfkFQePqBqHH0+nv3XupcmuNWdNJ/qrEagNIsOPz7917rDSsZyYiwUykaCC35JOkj37r3TxNg3oIRVyzCxXWsSgsLW+vBvza/1/w9+690wziOZf2yVbSPUBpugJIFjc2P0+l7C1wR7917pIV9bDQq8gZpZBcMNZLemx03IIseP6f697ge690D25e5tl7YoK7J7v3Hh8DSY8XqHrchTweJE9LsFdhc/Qf4+/de6qG+Uf86/47dKpUYzYVV/pA3DHI6tFjCslFTSr6fXOpPF/qAffuvda9HyO/nH/ACj7zlylHtvMf3C2rUq8H8Ow5aKZqdyQFknX1MSL8/7C/v3Xuqss1ltz7wrJ8xnMxlMvI7Geapqqyoml1uSzAvKSSLk2BFh/sLe/de6yU8gjSI1lvHGGcsWdpRZQVtyP8D/vHFz7917rFuTcAXFmSDJjVOSixq5EyRhbAun4+pt/vXv3Xui8ZapkkDtrLsxkU3B06rXZgh/1/r/yL37r3SPqFMIWUKBJqB1flWNr2029+690NmH7vzuL2hBtuQmsEEpNPJO4k+1gsbolhf8Ap9SfwP6A+690DGbzNfuGsnq6t/IzyMy6QFXR/ZCgAcf7fn/Yj37r3Rn/AIR77l6++QOxsz5WWlbLU1DkUCsUmo55dM1PNGpGpSp5AIve3v3Xuthr5d7T25uCuweYpJsbj5stiP3aymp/JQxaYRU0kLohHjbQyAW/rb8e/de6CfYOUpMptfE02Nr6WPcODanlyIlWSVqinopDEzCFSGBK/RibAAcEj37r3Q0fNfdD12yMFuTFVTVzZGhoYJ44A/o10wWoLPFwLG/DfT/WB9+690QH4/1eYyu8KTF11XJJTCU+GniYmLTIeAwU2P4ufr9B/X37r3R2N19UVezquOroqiaObcMbNUTwMhAl0avAzHUQpFr3AN73/Hv3Xug0bZ8SLTV2drJ6athnaokiFSw+7igGmNG/AU/kixt+be/de6at25Xr6lwhgytHRfxauaWZKimQ/wCQwxJ6EMqFRITx+Tf6G/Pv3Xugc2jubbVTVR0OVoZshAtUoV5aWNFlZm/aDRpYcekcc24ta3v3XuhK3XkqOp3FQwPDFj8JDRxmvqEpSY6d4/UsESRgCxAAPBI/xPv3Xugez1XDkJspmYIaUUMkv2kNJT0y02mKMAQTn7hSSx4Jtb8Ag+/de6CvcOQjraAQ19AlVDSROkCQKS9NM6+nyhbL9ebDjn6e/de6S3XdLkBuKGWoyLYiFpFLSeRvNUBm5pbSXBNieBxzx7917qz/AAS4iTCUslFIZJ8fFToFjeQyTgIT46nTZgeLW/p/U+/de6XtBJWVgahocbW0lJWU8T1DRxSGOOUuCbO4sLkfke/de6Su/cDLkaNsSaqogqnDyssrLLNPYadMkg+n4/pYW9+690Sfcu2q/DPOuQhgNNTyz1cFU6JJ45Y+VRDERyR+WB5B/Pv3Xun7ZkkeQgo567cqQVdZKIo8XFGxUKDYRvKvIPFwRa/+vY+/de6NHt/E4/LUr4yRYhVRMPAKqMgmYEqrQMgBuw5TVfm9/fuvdGD2nkKLb+MrsFvPG1Ver0zJjaiQBkgQxBI45QCukq5JH1PA/HHv3Xui/bu6cwlDVQ7kxeRkiqMnK9QpjdZgFdi/gcrYIfyLgn8829+690+dUVW48xuQ4PEwRTRUsMlPkYkeKpqUhcaDPHIykfVvrzb/AA4v7r3VjHWWzqnD4XIYjIS0Ea2adqmYxiSGO2tUiqWNieBewuCSL349+690Xr5hda0fYvT+Ypo8fBV1SUlQqS1MmmbXHFddKerQLWtpP+PF/fuvdaimbxUGzNwZWkrpaiLK0GREMEESq0Tor2Z2ZSCBzwR+Ob/1917qxHoTs6ehp8JWR5GnKwTRRTLofyIhFn80Y4/qOTcEf1+nuvdH03ln9q7qxKTTTz01XC9JWUieYUiVEaoBLTSy6gFDNzY8kWtYH37r3RV+363JUWIElSn3NPlZqKKnpfOnldoGBCJGmlQgAAuB9D+ffuvdBbt7ceY3TXriJ8ZS0+Lxyr5oZJHhZpEk1Mq1Mfqb635YgG9vz7917ozC7gx2Go8ZjsdQY+nqpAz2aTzNLEV0AvHOfVe36hY/7G5PuvdKXCZ8L9zNnK+pPjjEkFOJ5kjihKgqTx6UUm1h9CLfS3v3Xuhz2RJLuCB4sPJSSVs4hahpKl1Bax8kr+WQabEWsTz9P6+/de6m1aZNZ46eNofuUd4pkWs8dMJFf131nkg3AA49+69060uLpqZqepraWMrPI0TTyhGYOSSXQqdYUfQWIFv8PfuvdPuDnqcXFlZDLRtSFhEymmvDGCbhy+ksW/N73+o9+690qMtncJFT08dLU0GTd6QK0c8bK5BUtKsPjswZb3A+n0vckX917oOv4xWxEtFSRT0UzuEhaJSzIw8Zf/KSeAByDax+luCfde6xzbizEkcQGPoqowqfsRI7SskUTWMI5K3BJ+nHH+FvfuvdKPIfw6t2pV0OUofIainnimhp10vG84/fkKtcci34sBe1rn37r3QW/HPsur6l31uHr+fI1kOzd7mlx1W9RTpWRwyxerGZD7VWXRaxpZKhSLApe4X37r3Q07laPFbpmxU9FOkeqWZKyBFDSJMmmOolOnTbSASwsQeARz7917oN81t7HV89shFJHFGSA9U0TSvED+qFY7DSxA/xtb37r3QT1O+cvg63IwQQ+JKZfs8bQRostPFCTpFWI2BCNY+oHg/kW49+691BxdHFjKaryGTqSK6sZ55IncENGbtpQqbWBIIAuBzYC3v3Xugaz1Vlc1VyJgpKualilLGOMKJTJGeZ00LqbSeDqJ45sffuvdLjr7B5PFQyZHNtLJksg0yn7mXWPC0lozUGQF1bi4AI4sOALD3Xusm68nTU0tRSxN55innlqAsksbBRd4ow5K21ekG31HHv3XukTiXkqpop6+GX7dwRFBIzRiysWuFJFrDj6C4A+p9+690HO5KPEb+3FBtinxdG8s1VFHSTvMYHapknEUCo8dyoB4uLEGxPJPv3Xur4dhdcUvwY+I6dgds0GSfK1cEH8EpTSU05NTloP4nQPJ5JYDNoaWIjxKGNhGdQc2917qlrsH5MdU9obgq6fe+1TQSZGR0p6iuwtJk6GmgeYza0kj8tQrvfUwDEi5Go2ufde6DncO3Ogsvjkr8dV7Vx0TVH2kdNS5TKUNQCy6fuJKetvpRrEnTci5A4AA917pQda7a6XxtcKXHtiM3ladk8MFHDW5tai/Pqau0QjT9b6ACfrfm/uvdGSy+8M5jsRWCigGEx9HRMkLmSMPLGjhhTyGEmKJNQLxpGASeL/j37r3RC+zO2svl6eoipchVLS3miSBJSpfWnjfTq/stpuyn83459+690SqaSpq69k8oQzVJBKrwt+Aqrew4/2H59+690IGE2XWVsjqVR6mAoEpwynW8w/b9X1swItb/eL+/de6NzWtNt7r2LZ8VQ1Lm6ulQRQSJphpwW86Ui1bckmQsQoNhc8fW/uvdEyyMM1FXVePyZandZJo659aMY5vIZCiuCbm/+2+nv3XuseKK0KPU0ZnWOWcRXnusLryHDn/Ff9cfQjk+/de6XldjkOKWtWWnpKeSfw+F1tUVDsNTSRgclUF/rbng3sPfuvdImlzdNjjkKetSWtCRFaM05KRIzm4kZBwbj6g/Q3tbke/de6RmRyNfVUtTFBJ4qVXVXgMl1ZET0BhH9SOBf/XvyPfuvdC58WtzwYLeooquqjpRV1IMIcIAakPqBCuOAf6Dgjk35v7r3V+vWW7FzVIhX7mGqpfFEkCOhSo0m0krH+ylvyD/rWt7917oTaur3NW09djaHwqKwSLMQxlaCkWTT5bm4IHJ/xBB/x9+690npOvqGGqiWCseurqiKUJVSqVgYhis0UajiyKovYDkXtxf37r3SBzuCytHLNMI2d4/IZlij8UdTSySaFjU/VnIAYAcC4v8AXj3XugsyuSnxuRaDGmuvk4fHUUU6lzJNGpZEaa19LED0g2F+Re5PuvdSdibeyeYqshl8zVFwIWaloYi0iU9ZItzTRBfqoN7n8G/9Le/de6FfCtloYYTV00v30Esn2SRK606fbgqZHS/q0KBcNfn37r3RlNnLuI4163PzCSlqYjVwISFeoWKMFNFuSDcX54+nAHv3Xugn3imTramScUS42mdmj+8hl1fcSxiys6/UcixAt9PfuvdSNsx5efI0sxmNT9pSQoIKc2SoZJGlKvIPobMAW+thb6Ae/de6GzJZqrqY6N6Ogp6YRx6ZKoFTJTJGgMokWO/B/SP68E3PA917pt3H3Ln5aNNvy1c9HQiAxaAwWlnSZNESngkgk6tJNh/vA917oAWhz9HRTyTLBVPU1TNLXyINRXyFRH/gzDm4NrWvY+/de6Lt31iqlmjMe4Erar7CGVDSyl0oI5LBaYKxICqeDa3II9+691XzkaN5MvPR1yyyLJUpDJVlFa7uFJkjkXixuLc/8a917oW+uoq7Z3Ye2cng0kqJsNNBU6m1Rhiagnyg3/UBYXH4A+vv3XutyTpfdmV3N17tDJ1WPMlHXYTHGqcxNIVZ6ZZJZJdNgAPULX5/IBPv3Xule2WxmTzMtBH4aSOEO5jqAYY6uOGMAGFfy5IsD+BYj37r3Ttgs7Nj0yk1Lt2eJwhCzRRGdZJvH/m1kNuNGmTi173/AKge690HtfuHduUzCxU9HnIKFYC5rxRQtTrPMukho5foFYMOOD9fpz7917rOMZujM0UE9NFlHaFiEeehKIqMOSoV7MPobn6XHv3Xug5yY7Kwv3ORx7UlbNRyetZKBYAiJwR5ieTptqsOTe5vf37r3QlbM35vmpwc9Vm6GgiYz+mSmkeMyQOCioE/wPJ/xtx7917p1btLcuMmek/hNfJSNDHarjDyROiuFbxDkixBBJH1B/Hv3Xuk9u7svNVZio4Kat8VVSu07VGMae0JjI0M9rm7Efi9uPqTb3Xuqrfkp8DOv+/YZsjFSfwbPVs1XNFVU2Hlp4ppXQCMMy/p5sW555JH49+691QR8lfgv2l0VNMkuEq67EwTNEmQoqeWZLBFe+pV+lmFzwByL8e/de6r8rcNVUUj09bSyQ1ULFNTRt5FJazABv8AX/3q3J9+691Y18eY4afrmunETmWhcO08i8Sk/Qqqf6kEg8fUce/de6E+rpaGpo62ovI7oGNrDyI7Qh0V9ZGpbG4X8Hn/AFvde6TiZOklwj4+nKxTSxNG7cCR20+SQE2H5uP8T/sAPde6LXuDa+1qyramyKVkcs1O7NJDKoaCbWPEUBWxVlIUjixv/X37r3Vi3wf2d/Ctp1mSalWOMnUoeYK3qj8l2+ouRbV9effuvdWKYbHDJU4ETlabQCsRUIusPfVqHOoD6kEf63Nh7r3Sywq1FKs1M0YnhZ9ImZB6JR6YiNJ5AFgeBze9+ffuvdI/dOwspn3MtRGWSORURI5SULm+l/GLWHP+8W/B9+690UHs/oyeVXjlx7spY/czMisSF5TSV+vFr/4cfj37r3Va3dXRLYWmrMhFjZIkXUA6oEDNa5a5H0tYnn6+/de6rsqqQwZKaGcMTCHW7R6iZR+oA8XAv/t/z7917rr7WMIxlDSEjyAKGZizfRSD+Of6/Xk39+6910aSpXUQjQhI47qSCpbgDUb/ANOOPx9Pp7917qfFk8hQyI0ckmlSC0aM/wBU5U6Qf9v/AL4j3XuhKwfZtZhhF5pLM8amQs41KPqgQn6Af7f/AAvf37r3SB7K7Ky+8mjpXlc0dOC0UQfUpYAAFrn/AF7Af7Hn6e690EiuYhG5dowNKsimzWC6iFX+v09+690qaLdNUIFjl1GFCpbUpGq1gAv/ABP1B+p9+691Kj3H95IsDSskMzkWV7ALp+oVvyP62/1vfuvdK98tT01FjoI8jredXRkjfS8TI5UiUg3IP1/2P+x9+690H+a3I/m8Gp5olkYIxYEcHTYD/X+h5sP9h7917qHj546+upg0ZRZJFj1sy2tcEjkf4f77n37r3R5evMNTR09K8zRywPCqMZAxjLleBrvb6/4fXj6c+/de6EmPB/w+MZBKwK0VT4lRG4SnZgwdUsLgf1t9Pp/T37r3Qz0eWoKzHxQU5kqKjxhGkUAqxYaGGi6keq9x/sfpY+/de6fqLEZCglpkVmhgbQ8ix6CWMoDF7i9j9OeLD8D8+690IFDmK6GugxZp6iSCdF0sNGtgjfp+gAH9T9Of9f37r3Qp7fxU9dk4JqeGWBKZ4bA6yitGSHWVjwT9bG3Pv3XuhOzUGQrlp4Fpg4LX8mhwjsxACFuLkfUG4/2Pv3XunzH7EzdTi6yqN4mjUiFrqUSw1BXDC54/pY/09+691G2jtGrrPvYqwK7UreQM07qWsbyFEueAw5H0Pv3Xuhq2pgP4Zk4ZKmqhWlYR+OFVR2kAH9sOQBbn8A/4n37r3S8z+NwGVWojp4aQ1uh9NWHh1UrabAyek2/3j37r3QR5LHUFDHDFL41dlEMkiOmnyD1CUoDaxH5tY/T37r3UapydDJCIIJaekFNEkqzyRxooeJiFm4YaiCLAcf43Hv3Xuk1kuyqBdSSM1bWW0TVpeKYl0W0SkRqQLcg8ccc+/de6kbQ3FPkd0Y96SKSVndVeSF10KrEWDIoBNiOLEf09+690bLc21d75yTCUdJXZKnid4aiSFKOKaqljA4WhWV1Bt+eSffuvdOMfWvYtQpVdxT0UZaWQPWY8rJ4YBpaOp1SW1/1FrAWAAt7917pJUXR/YkmcpJxlIcuKmujkjloBFI/259bmCjWS2sBT+q355NrD3Xulj8zekcp2X0U+3KzBhMxS0EjwVs9IIp69KaK0VLIYXdntwSbaRfg/T37r3Wsh8PNyb9+OfyjhxtVR1+NgnzMmLq2NPIIFD1Fg8TzKIjpX6Am5P4Hv3XutwKk7iyGG23PuB33K9F/CIquZo3pFiqFaIWe0AAHqHKnm314N/fuvdaZf8wrsiPt35Lbx3JDQyU8FNUJTxibxLLOkbFVZljAOoi/J5/r9b+/de62Wv5K+6qGPpHH4XIZCYok6/b0kLGNI1sNX3EiXJ+nABHN/6e/de6u/3RW484qekWjppTIhp6hTVzQSrG50xyU8qjSLhiRZwf6n8e/de6BGs3EdppSYrFYrLZikfSlfURZFi1HqIICvG5Zyf9bj8m31917pL9tdqUb4akxK1e9Nu1cs8NMrY8VCPURMoUoxLSCx+mq9zckj6e/de6KxuefB4pBUZHN7wxdiauWKKsSty9fItpAfFJ6kUkC4BAvzb8e/de6yR/I7Z9JjaB46TcWWyMTxwvFPnY4aqjVV0GWojpom0lgASlrji1r+/de6Dl++Mzjq3LZSqjhzG3Uycc9MlNuKanzSxSMPJHR08iKwCAkMQTc3Pv3XujGbU7q633NHjNWFykmIlmjp5KqvydRNDT1EovKJ5xGF1KT6gzE/Ti/B917o52296bYOCbGYXE0tVQi8dPT06rUSVsS8nxzKeEJHB1Dn6gHj37r3SPzuPl3LT5GipocThZUiDQR1sIBQu4EYlljAsx5CsxIBHIPN/de6SeK6VymYxcibnytLVz1OumSCGSnmhp4g2ilLS0qxWYAkkhR+Lg8+/de6CjdHxPpsBTz1bZmGCWolaSZ0hM7RxG4LqJG0/hQpuSDcgA3v7r3QKUvxzxNLUVWboNwBq4a3oqqoyFRRUwlUG6NT+mMngXAUj/X+p917pLVuL37tuKR6nIQRCskbWmEio2lmisYVkepX1WBKt6SCDYkHn37r3Qh9d5rt6uR4qoVc2FiWoSnMgjStk1JrpHuGckc2JZibWvb37r3Qvw5Xee0YqWTIRVGZFSyeWhaWnqamneUaj4WAFhY8D8e/de6UGZyOdgwtPV0+3ckWyT3niGTgpZYac28jov8AYY3WwsfpzcWt7r3WTbW6tzbemqqiqlyMOKTTTwUMn22QqvVGXYGTUqoh4tdbHn6G/v3XugI7C7s3ptPKHJ7SnqqatknhE1I22ohA5diUE3gceRSTwysCTe9wB7917pabU797GyVD5clA1VmkfzSUsuDihp2JjGphIOCvquQeR6QCD7917p63R2n2BLRzVp6423WRDGOa6tT/ACWSivGVWV3YsSzX1ccg/S1+fde614PnF2IM3lmpVw1RRVdBLJTyzfdTTmsWQs7GapYLqCljYACwtzwPfuvdVYVVbUU87/Z6ZpNYUuXcWDGzh1BF0AP1+v1uffuvdZ6GK9YZVhRiTcvoHpU2dtLji3Bt9fqTxfj3Xuhd2xUvDLBMI3ZFBCtS+gozOeHNyGY2It9CB/jz7r3Rm9u51ahoFRp4kAusquW1PGoHCabaifp/Tnk/j3XuhY/iVTkoXaoiMsiMpilYMgJRbxmJQf1XHN7gm/Fvp7r3SKnrqOZpnqvOlf5CJJGJPkLMUCPEoFgAAQbgXJvx9Pde6DDee46LJwrTsI4FpY3pw8cx06ySrAC+q5Fvzb37r3RPN+bkgxUU8X2olLqVidgRp1MEEiEHUSR9Sfz/ALx7r3SP2BFQTZOGsqE800tQWRpRGEpgGuTcDjj63vb37r3Rm8PWUeczkeHxhjMb1ESH1NJEyQWZjIUsRcsb354+lvfuvdWJ7fxOGw22qKCBY5KkQRzs0VOAsbfST1vfgaRz/T6n8e/de6Ru5IcLBhKrJVFOfu6xpI4kRv2ptDM/llRf9fg/4Ae/de6rr7iytFVstKk4kIlmJjDIQFAAKAf04P1Hv3XuiIbzqKNqqdFMqTBowigL4gtuTp5/x5+v0H49+690inbyyBgQyiwv+fSBewP4/wCJv7917pcdd1iQ7pxjtGTTR1MflUNoLaWGqwBvz7917rZ0+GuzamrTAVtHHKgWOklUKpClZCrsjG4udJvf83sf8Pde62h+nsC0u28bolkXTSRgK2oSOFQK4ZQfqPx9Bb8e/de6GKto6ygp/AYvEkaNyWvqYqCodPqD/h+PqR/X3Xui99mZBMVgcjJWs8Yp6aoqJUcFdOmIlBI68AW/w+n+PJ917rQ3/mZ9p03YPfGWpMdUJNS4moqqeUIWkSNy2m1/oefz/Xj/AFvde6rzoaWSCSN5IVvpAfyaLNf+0FPP5tcG/wBeePfuvdPMdHFJK0sBjeSN1IhOoAi93AJ/HH+HP44t7917pT0u3spVx1OQp6Ty0bSiNU8kJAeNA7ogci9tX4NyPxz7917qDJBJEsjROIJEDeEqdJvp0NZPrcXIAP4/1+fde6aGj1KR5PGW1NL5QobyLyV5H9LG/wBffuvdRJKZKgoYTEP2yHEaEtI36TJyQL8H37r3WXDYNslPHE8UviUESSKitLoU8vGptcngBb/48ge/de6j53FU9NUx0sUSpNTo6VBS7Rks50xubn1hdIbn6/Swt7917pLfYGJgPHGFmuAzngKAPUOf8Lc8f1/N/de6iR0EIcrGdI9ZcgE+Rr8Nf+n05H/I/de6dIsWiQmqjmCzo/7dyNQ4FwtwLgi35uDz+OPde6xjM5KkKhpppgoIQFmdgtyRpYn88+/de6VNLvVKhIocjCTBGyqXQfug6iSbXP0uD7917pSzZrEVyiCkrCEX9MrwkMAOQjEH6n6/8R7917p0gpADTz0rtL4kMrMqKq3H4FuW/wBYcn8e/de6GzYmysvVhNwR1cUsPlX/ACdZo1nZQbAmL9QYc/j/AF7e/de6sa6obJpB55I5Jk8KK0M1uPH6CVBNiSD/AGfrx7917oz+Jx1dU4zzR0szRRFiqBPXE5PrYDj6ji3+x9+690Jmy+sp9y07LJVNSRqSxWQsjcHUQI/9h/X/AG319+690YPZmBG2mlpA6eHxpHHJJqQuFbSTqP8Ahz9OPr+ffuvdDdjurcNvOkOTwe5Y8ZnKKRi0NU0qUtVFbVIYpibaweFFwP8AAn37r3QVbhjzGPztNTLVrrinCWDuXVkYIWv9SWIuoH/Ee/de6M9tjdeHyOJShyrqlbS/tsz6VklaNLP6R+oWsP63t7917qBkanbZE5hnjaVQyRLK63H+0Ff9v/vXv3Xuig9w5tIQiUseqomkcMkJuDEAQxsp+nHPv3Xuil4jfFc2SraXVIkMIlQo7akkdALFg3+xP+uP8ffuvdA/2B2NvCngloqLJyUtLreeeMwowYobjSR9R/Tnj/H37r3SV657m3CtcKOtmnqvM4FPpJUNqf8ASoX+luffuvdWO9e9gVu6KNcTTNMa1Yv3ERS7yGMXc6j9b/4H6fX+vv3Xuk1vLC7nGTFTGsrxuyyTQtq1hU9ThRxyPof9gP6e/de6T0FTnaqeQ0hkp6Skk0rSTvJdmKm93ew/J4+tvoPfuvdLvZm+qzb2Zo6KrDPArrO7wsTZibCMkc3v/gPz/sPde6sW2xuql3XgIXpY5UqgNQiEdzKFX1WYgED+psfx/X37r3S1w2TgpqcqJ1jEYs6uralkQEnUoF7i9v8AD37r3T7VSR5JJiJ5jGsYlEyRsUBKi2lrekAH+v8AT+nv3XuiZdjxzZDcFREsxH2ageR11nghUKA31av8BawHv3XumDFVBkVaBWeWUAr5ruqRuHGpQv8AZYKo5Nz+Ba3v3XulvUY+r8lDPG1420AXey24W+uMj9X5uL/T/Y+690Km26GnpGVpYDPJAodELloySdeoXPHP+3P9Le/de6Fzz0eQx8dVUqgkkCxIZFPjFnCkiP8Arbi/9PfuvdUu/wA1/ZtTmOpKjNUWOSabDVJqkmAeWWCMSlS8TgeoALcji3+IPv3XutafDTZSlqqBCrJFkYmlQrpZXcEljE5HoN7BwPobXv7917pe0OfkjleCsqHWJJUiqAyrJoOq2qWNdOpRY3A55HHv3XujH9d7hx2MrHi88eTjmeIQuI5YoPAQQ6BGH05FgL2N/wA+/de6FisqqOqhqsVjiYquN5qpKoTmP9ichljDPza4PNjbj6D37r3TdJQ7mgFLLhKhDJHNB91VTEy0skSAl4lY3Ifk2uP9a3v3Xuh6weTGExNTBJWztTV+Of72jCMsMz1PJibm4GoXB/pcce/de6L1uncEVBQzE08Zc1U7CKRCyEnQkbKlvr9AB9Byb+/de6LjubJ5zMMWM8qeCy6YgBHAzgFl1C5Fgq8X5/3r3XusFHDP/DrqsyvTkO9QsY0tN/wVb8tax544Ivz7917p5oNkZPdn2kyUytJPNGupYnYqpIRlYILc3F7kf4XNwPde6s/+K3x93LSZOjkqcNHXUqzQ6rwSMsSNqMaulvzyL/jjjke/de6v32Tsyg2lt+kpsftyGmmeminqp4GkilJQXeIkx8fXn/bcH37r3ShqaCOsq6avl2/Uy01M6tGgyCxworKQ1RNGCSwuQEFuOefr7917pH52BqiVmFF4ohE1OZYzEkyK99Kgn6gf4k/X8fn3XugP3LtzHbbhORbc9djZZCGiiqBQ+B3dG/ZNQOIwSNIvbknkj6+69024/fFbg6MYtchjo6mtpnq1hSpp55JXUakWdkNuNdzweDcA8+/de6mydhVWO2pU1WVy2MqMh9zGaWgopEiqpl9RlCoAVdVuliLH6kg3Hv3Xui6dl7h3fvWnpmq63FwxZAmli8tVBTVHjZR4w8DXYkAfUEDgk3v7917pCYPp7Jy4rKw0maoZpnCvDM1briWeQAAxFpD6lueLlf8AHkH37r3QXz9L1MEmTmze6vO+MmMzLjslHURicG8fnUsLSfT08i359+690gHoaPaOQ+4r0NfWVs4smar8hUU88QQssqUbF1A+nCgD8WsAffuvdMG5MrRZmNExp+3ynkZpnSiU4+CBDYQwxrci/ABOmwAA/N/de6V+0ep97bhmxK1+crYsNORJ44aKCiiqw3HjUwIZWFuACQPz9ST7917o12O2FtbZVDkKGHEYujq8uEpqrzvD93NTIoLSs8sqso1Am7EGxuLWPv3Xuhn2TvzqLZtDHT5fN7XwddSxIYKf7ihlq5GSQOQzh25a4AGong/m49+690NH+zGddW0f3n21q+2+20fxWj/zvk8329728mn9y31/Gm/Hv3Xuv//Urh3vnaTHfwqgqaeHOGamkocnSpG06YqKZhpqjEB6lAvp/H1Pv3XuuCTQ4NfNjapI6FaeFo4WYo7RBAWUxnlb8gXAP9be/de6CLuXscYHCy5aghWp10DGoiiCH7JkPLSN+L/1/II/1/fuvdVR7t7IG9MiZamKUQK8i8yM5WW9gFB+tvp/h/re/de6DmKtgStqkkAdpRIiq5JCs4shtwL/AEI+v5+nv3XuoEON8MkUNbM1MPKZBMzELo1coig/U/j/AA/2A9+690tsvNho6GkGJjr/ALunDGuqZgLSKOAYgv8AxH44/wAffuvdcMFmqykcyU8szOF/cJ9LWceiw/qL+/de6eqiuzEsBmpcpUeRJrLArMJALetzJ/a+pvc+/de6aop5I6hamaWSZ428jyanLhioHEZP+8G/9bn37r3SkfcdZDCtTT1DJIhABgILaSOfLEf0n6fTm/14tf3XukpVVU01TI9O0rSTapNKyWUO1iSwv9fqf8PfuvdP2OqWgVlaYUj+JfJb/NyuASWv9AbkfT37r3SZz+4BAyATCSR18et2BIUHh7t+SbG4uLe/de6MX0LjqIU1RuSpPkqY2iiohI3oMykmMn8Dm97WuLX/AB7917o7uHqcBmoxR1yx0ck51VFQXJggKpqZ1Md+S3P9P9j7917pFbgeoTCbhpMPVNVWjlpvNG7MjREWE5RuSpA4HH4Pv3Xuik0O2MjmaqgxtHTV1bknqkp41pqZ5AbyehSFB9PIPP8Avd/fuvdbC/8AL77D3D1vL/o13Liq6CZ6SCaKOZXiIZUurKJBYMBa4B/pf68e691sR9W9g09VS46OYy07qLRszXCMeLkf1/2JN/wPr7917o1mNrsfkpIKiKriaphURM2kHyarNcC5t9bf1/1vfuvdP+TpEyVE9JrQNMWLc2XSo1D6/wBb29+690m8PiKTEI1NFM2qRrvquGJLEryeeD+QQbce/de6VxqbIAWbQFBEjElTb6kkc/X6/wC29+691DqcnFFH6pVJ/LglQbG4IBP0H+P19+690nJ92UGNTySViklhdVk9aBBqL8f7G9/x/T37r3SK3J8hdq4CjnqtxbnxGNxcEDt56+thiPiXkCxYC34/3j37r3VZXfX85r4vdNR1dKm7YN0ZONZY1oMI8dUoKjhXaIkL9Lc/T/be/de6o8+QP8/3s3c7VVH0ttSnwtPPHLCtblJPuJoxLdVmijU/j62P59+691Tn2T8mPkF3znmTe+/czWLWMHr4afIzwY+83LMYI2Asi2uLWP8AT37r3QJy7bpaGtrYpatq4ubCYhmF1awKu1/ryWJ/3jj37r3Ub7GhpI2H29SzC+rQTo9fL3a30/5EP6H3XupmPVCrxwU8g1QMdMcmq7gnQZCAbgW/p9frc+/de6c63E1uahikEDxiWIQ64otKKFGgs1gOTY3/AK/7H37r3SJy+zqGjRjNLKrGAqwKtdZdV+S35/3m359+690CGVpqZ51ghmDEBgmkEMrXsQygn+n+P+39+690kaujS5EhEbqWVySba/ywN/yOffuvdN0yRRpdZY/SCv5AYk88k/4/69vfuvdQUQvb1nngf7C1ufz/AL3/AF9+690IO1NzPt+uwklJDBDPQZOmr5q4hhUnwTKwjjbgWuLfT88g+/de62xeuMPi/kx8aMRunGgpX0iwyZOVdLtC9NQiC3psWElvSLcf1+nv3Xuq3KHcn+iztmTDNVHJCo8mOr6eNC7RxNJ4leaxIDkWspX63+vv3Xuj47axGI3HsvN7I3fppsRlpRJtbM5Gd4vBV1kJZ4IVcEgg8abW4NgL8+690Wz4/dW5fYXeaQ1sTSwtX/bYlJVLwVMccn7s9ibhWHqUn6gg2HPv3XurN/kRiqPFbegjvEmQq4jPAKP1zJJosyAqLgEn6/64v7917qv7KQRwUVck+Qaty0NJHUVKVNQdMMTLYRjkG4uBp/2/v3XugWrMNiMjNT1Obq5Ejo4Ay0bapBIrPrWNY/7QN7cC/wDtj7917qLt+gof7wO+NeKujgqBXoslOYIodBuiyILcKDa3JvyeLe/de6WfY+UppJqWngzUVHrpPK8dOyypLVsp0wSRkEi3IAvz9Te49+690GUeKnTGJU1U0lYplSqaSSLRDEgcqFWGX1MxtwSxW34FvfuvdNuUFNJM1C9BT0+OnpZJpXSJopDpXX5na97j6jm1rfj37r3Rd9x5CWlyGPen0x0tLKCjwhHYwtJzUyzoLI5H1uQf8ffuvdWGdK5WXKY+kpsNV0cks8MbS1lVLELS2syID/xP5ufp7917oydJkctIYdtRZekgEsxNXWCoUyKsdiQt/wBRBH+2tx7917p7rttyZGopqOmqcXVLLDLJLLPdKplijALoEIPNuAb39+690WjtLauIpYYqhFhWamYtUqqEpVKWOoMig2t/vP5PPv3Xui3021qmLJtm9sSiKqjcuYZEVNI4DNRo4sRY2HF/8f6+690Nm2M7nMUYkbKrDXVLmV569PKsRsGJD/UEEgLyBb37r3RlNm9hUOYn/h2bdsnKiqi1cSozLK41A+GW4IFvwD/gffuvdCnurZUGd2kseCppxlFimrJ46lJQtMg/S0QUi3FvRfnkj+nv3XugW672PmsZUmuxs+RxMsNU4yk6RuKioSM3ZQ8JLFL/AFBI449+690fDrChhrVXH1T1GTq6mllUzSztGkAI1qWEw1IT+AAP68fX37r3Tpvbba5DYO44aaeZpIklhmVZYmNPEGKTwm4sSQODpJA/N/fuvdag/wAy9gptnsvMzUdNKkMkoqUkk/XN5ZdNnkW3K8/p/H15v7917pB9L7xqMPM0Uc0QkDBJIJ7kSR20gANxcH8/X/Yn37r3Vie1t50ku3IDmJKaVK2YQN92zSvGusGMpEORbgAm5tYXt9Pde6S3ce6aWtzOBpqOoopYcaokqpaeSPyrAqaY1eF+Fbi3HNrfjn37r3TPtlcxuWoqqnb/AJKc0lM4VaWGMTMou00hZmOv0jVcKLci4+vv3XulVgMNUVmbWqzs1RPEih/vquECKGWFSlP4/ILkhrhrDnn8ge/de6HXb60uOngpNzVIqKSoLGnlilCsyMpCJJCACIlNrg3+h/FvfuvdCtj914WQJPjaxMbJRkUDx0kUWuQKuhqiO63JIHF+ffuvdTIqjCjJUTUmVq8g0ru2RhyNOQ8TmxjkpWBuWAsbfT63H19+690JdFTwJUJNQTV2RDAnxuC0YlZbqBGSSHDC5UkAC3049+690qNo5NYayaLcNG9RQsvjUUyBIpJ7gKjqQSxsbG9rG4+nPv3XulVkMDHnnqk2xhWaeOUvNXyxxxRUaW/bj0rcqbC1/qR9TawHuvdRTS7hxSRYeKux08VdHG8MeqJqgOSzTJHK4Olf6g2P1seR7917pu29NSS1c1PWpHHPHVXiqI4P2ozDwVd5DYi9x+Re9vx7917paA4RjWxVNTBJDNBJFL9rFAukuwCxq0o0/QWJ+oNyTfke690UzuDrLF56OSp2wrUuToZGqaIMyism8bHTTSzqG8qPa55spsSDY3917oRusOxartradTszNU8mO35t2mnoKA1lNGtdlKfHR/cVIhKFVm0hiGY+s6UdEKlyvuvdCFvLHbWqttYakwtctdkMPSxmunjV1mlqBCCz1CFdcaRuSukMTcc3HHv3Xui47iwFJX0kweRqIXX7quSQo+SmIvHBQMwXVYjkAXvf0kC5917oMYYa7y1MS033UcUZp6eCrmYqg1eNqmaSKx1A3JjUi5vcD6e/de6U0FHBhIB/D4qZqqAFpZkDeYavUwLElAL/AIINxa4v7917pI5/fstOHjMirEQHmmjdVZyg4AuL/Uf7x/T37r3Qf0u9YHmqsg0sf2UyLF+9Z5pJAxZSiveygkk6CBb+tre/de6Tea3BXZBmmmq4I4gSjy08ZiUpL6QFjceg6QAbc35B5v7917qP1bW4PEdg7eyOTieqanzdJMs6TKqh0nVqYVBvwgIViSDc8EEH37r3VmHzs+V+b7U6cx+xc1m5ZqTH4mOtoEyWSo6eOpnx2OiicU2KoTKwMQQ+HytELHUIyWU+/de617MjkPDXmtWQTyGSZiEsTD5BZwqgkC5/N73+tiCB7r3SZkq4DVo0btIfOpnB1EiF11OpFwLD+v8Ar+/de6NL0/HFiq1cvjwsrpYq3kSKMIFDMjtwbsOPzbj+p9+690tO0uzc9uKMYOjkjxlBMadJoRIGYeJ9XmclTyLn6H6cA2tb3Xuii71yNPTVa00VU1SiSnyeNQ0cr2tqbj6i/P8AQ/1tc+690jcTSMchTyVUpWGSRpZQYwZ1Ba6lQRzYf8b+nv3Xuh4xVBT43K0jYfI/cxVsFPLPPK7yGKYOQFKm9jZRYA8GxHv3XuhW33mqzLYujw7x0M9TRU8U81X4GE5DH6rMb+ofUMDf+txwPde6JzmqaposjUtlDJHTTzSNFPIXkSSXXcGzk3v/AE55/wB5917qdQ107UMglqYZYaYmSKm0Ihkcrp1EAA8fT6/4i35917puxdfJl56nzVs8X2gLwrMzFB6uYlRyVBJvyBexA/Pv3Xuu9FZDVSAwxeWWNpkV1DxSpp1AqjBhx9Pp/UfSwHuvdS8xjWqcFHlaGmp6RkkCVelf3JSR+7KI14Ui3FgPwQAPfuvdBRS1cmPztFVxGWOSGpjnEoZhpIuuhnXnmwNvwLA2vb37r3Vy3QnY1VQYbH5c1clc5oqWN1WYOrfcSLEUFzc6bknj+v8AS/v3XurPNvZIDa9PkJnNKauAqssXrmeWWzRxP+NP/Ec24I9+6904HFVgkoXpKmpozS1kk5mST/gQlS3kCujfUDVY2H+BFr+/de6kVlD981O1LToZo3dfKY5EEXpZDUiR/p67EA/S9gPx7917oC9x7TnOekrKySW1ErvSikjCxLI8RjMk7fSQsArC30J+t7n37r3S96qxGO+wtURBpGlWdJj6RBHE+mTyW+pcgi97j/Y+/de6XD1WMlz0OGw0KyRyP5qmURCOCnjEpZ4dTAsSxvqK3ub3B9+690JGfz0NPpxQpGBakT7c0ekR094wqugHAFybrwCPr/T37r3QKVz5OmX+FI71saOtQnkKuqOTpMbMvGoj1AW+h5v7917piiztbR5KOJZVDTMIDTUSiJYFcCH98qLDSASSeQbgHj37r3TvV73jwkddRVaStHGIYoaky+KaeY3Z45Fv6gSRpIP6bEn8e/de6g47NHNVHgbF/fLFF5qvzFZJI9PClZBwoBuFAPIte59+690tjJBXGWiyGJbHU0lCAkdmNQ5jQ6nZ76bP9ADawt+SffuvdFV7TiwNVTUeIx9EsFYJSKiaR2EtYUb9+hKkgBVAvYfX/XBJ917oh+7asHcNXBjaEU2EoGCT+QXaWrhVfW97WOv9IB+lvpx7917pU42qy+Sq8ZVUqAVUQWJZIljTRFG3kQqR6SbHkH6n6/j37r3WyR0R3TvLbnS2yHoMvi1SGjkoqjHVi6lq/ELM73PB59QH55HFr+69071XyTy9ZuWOmyeIwv3uPJeiMAZIBSkaFaRxaxZSLk/Ti/H1917oxOM7+pIaany71VGcS5gjqoIpR+2IaZdfkiA/qNA/oABz7917pT57tWt3DS0jbUj8kFZDrmhQojrRyqP3VIsCyj9I+tvryT7917pJ03cW5dtYLNUtVNmameAz1FOZKWBKp4/85GsMgsCvITTxaxA+nv3Xug4btev3djTDk8Vl4mmXzVFLBRO0/hK2lfVCbGx4JBJB/ob+/de6bMb2jQU0lPiYcVuGBKIyimikaSGKSyhlM8s+o/Ulrfgn/Ye/de6X9J3zPj4ZoarbtQqrpijeKognqERGtr8RseR9Tckm59+690ity/IGtgb7jGvUCNpJ4xS1FLT1ElM66JbT3cDQxs1+LA2+vv3XuocfyOqqjD05j2/95k6eqMUaQUnjhLFAjJK36bkAMNLG/wDX6+/de6z9ndy4jd2zMdiN19eGtp8pDJRswxkMk3lcCKUFACQvB5JF/qPrb37r3VLvyU+GHXO58vUnbSf3fymYZ6qGOaj8UQlZTpgjJAAtYLb8G/H19+690VLYHWG4uocdnMFmYnkjldolk8ckiyo76jIjcgkgiw9+691Cr6qBqw0TicJWOkc0d1jEkSEBSrjkG/B+th9ffuvdMSYikXKyCQCJZXPhiCft6FOpLufo1/1H83tb37r3SHz+1KCXKoq08klRVVtMkkak3vJIpUKQD6b3IAsLfk29+691bB0/tGi2vsSlCUhj8NPEWjXSpmYeuSbSLXsPr/X37r3Q67RzSVYENHT6IJGbysYwzID+2ZEKj0r9f979+690Y/Z2LTIza/sqdEpoQFBVpSxUftykAfVrXuRx/X8+/de6FWXZVLS0a1rxr5CEbQiC5eQksTrF+Pp/X/be/de6QG9+vBPj8dPPTUsxrI2kK6NCw6bEAkfkrY3/AK3Njbj3XuiOdz9DUWSwGQqZgFSSnn0J4tXMtwgsDxYAD6W+vv3Xutc7vbrOq2fuqsaWPwwmZ3phHGf3yZhrsABYc8fn+h/Hv3XugJmWQtLGFYXSyxhbHyBtLKCbkg2J/wCRe/de6dFpA1CpigaJiqetiZSXWxFmP+P0HFvof6+/de6a3iWNHaVJDWvIUV3NoRGD9REB+OOSfp+L+/de6TleCbxK6GRywaQ3SNVHIt+fp9f9vY8n37r3TMaaAxPIWvNG2ggjlrfpKm1iDwRb8e/de6ZJKZhMTUBbep1K8gk3Ci1v6W/w/r7917p3SnNWkZXSkRRVYBAttI0mwYn8gn/H37r3WGWhhppgVRi+hmQqQObX1G97f7cf4fj37r3UenGhpKlxrkX1ITyLkWPH4tyfpx/U+/de6anpneQSTCPS+pgGPOq5/ofz9f8AW/2Hv3XunnDlRVUyLGCyzKbm7eon9AJ/P9PwPz7917o7mzclDjlp4qpAaX7WMiFmNhKR/aH5IJ/1rXHIsPfuvdDzS0UO56igpKeWZGMLiOVowi2W7PGSFBNuADz/AFH4Pv3XulbtHZVVQ1VWzu0FOkrsNTku6Hm3qvx+Rzxfi3v3Xuhgo6OSSGU3VoaRQRobTNLGTpAVJD9b/U/Q/wBPfuvdDL1rt9a+ueolieR4aRjC4Gprc/tqZBx/j/j9Dbn37r3Ql0VRJhZKiWOGC5qI/J5LRxkI5/aIB5P04FrH88H37r3Rh6CDbVTtdMvuHO42hleIeGkpmpJqgzeMmJEpQwYkEKLXBvzz7917oslZ8h9pbUTJ0tdmaeKVZmZYqmZUbUpKMJoy1jYf2RYj83Hv3Xui37n+c+wtmTmpo61MjU+RvL4GUqyEFhEoTmwPBB+v+8+/de6BneX8zWlyCRHEYKpSRLmOYPGhQobDSg5AI+tz7917qT1V849xdmZ2DbqR1VFUVziOTxgvrUMASyxkG5551c/09+691Z3tjqbe+7FosiMp44pkhHhdndmSQWViQxGr/gpuAbWNvfuvdHzh+A67p2Cy1GeqaPOZCgQrIJZRTLIsd4QzQENHquR+k/X1c8+/de6Gn41fy7tq7bxGXTfNE2derUpSTZHx1DU8YQLPocga4i19DGxH0Jvyfde6hb96d666FzlS42vSyUlaujDxuYYjqBuBEQBpt9Rdjx9R+ffuvdINq/b+446OjxmSmoMpGz1ErVUjyUtFSKbkUtVAXZNPABYAkD/H37r3SS3FtPKZamqa/I9g0b4nHU7pSq+SqKCSVm+iwlnUuW+hOkj/AF78e690EuF7JPXW4MbPU5vH0tDH5BGlVkoqxr6fR9tLJrRCfrquCRcfi3v3XukL2t8xNzVOCyEf94KDIrBPNSY4NWxJULBUIwJR1IubHSL3BH09+691rLdq9ubtq+7WnqsrNDR0u4FqYVaUK0T/AHIczSywjV+fwSALXv7917rZi2F3pka3oTHJA23KynOBojlKmuqalFkjNPo8kMjMfIyj1EBQQLkf4+691q8/LLL0OY7u3RW4qWhNPLV6T/DvJFHqADMxglAIP+sCD9R9ffuvdbCn8pfcW4aLqGcU9VHj8dFFJLBVDFVlbUS1EYNo2en4VWNrtyefpb37r3Vuey+5OyY6yaKtjp6miWRHllmpTIxjQ6VVWrWQfS31/P0H9fde6HCn3TU5SUZvFbgoaXJBZIWxojoZHeVluVlIjJHJt9T/AEHPv3Xuge3jiuzuylp6DI1WDoWpJi8VVTrUU8jRhx4w0iAD02ve3F7A+/de6jYzqqOvd1zk9IuWWjehNStbUS0tYEIUyGV2Dxs3JYBgCbWtz7917px2N8fdqbcr6/cn8QxxkaRP4itSKWqgZE+jRzSRE3Ck+m5P9SSffuvdPS9e9XZDNvU43bMGYpnmbzVYoBPTrUErr1MwQqPpcrHY/i3Pv3Xun7Jbb2lR1tNNhOv9vJ4CFgb+H42ONZydLTMwCk2+hZ7kE2+n1917p1zG+d8YLGwDG4TbFCkSzQsHy1BTtTxgfss9yPGpuLrcAfj/AA917prxHcmVShnqtw1mxKKopqbXSxzZulkkqtT2SOSeCSSIjkMGfki9k4v7917p0pfkdt+hwVdn6ybZ701MGFfBjcnLVpJMI7RvFO9kQA/UM1+eADYn3Xuikdl/Kmj3JR0uEye+8Ji8Hk1aRKnHSVBqcMit5YYZIZxzc2F9P+3Bv7917oEMx8idpUeOXFy9n1uZoKKPRT0z4mnierExby1QlLhgsR/1X1+v+Hv3Xus2A7P23DQY+qn33TZGlrPI9IK6CHyUkbapDNMwch+BYWW/HHPPv3Xul/Td0JFFBk9p7yw8uNrZYKfzxQPTmlkYMtRGKZWsFP8AqypB/P0Pv3XulZU9y4f+DT11Fv3AYuoM6QPUZWqpqio5GlnRSylDrBC3+gP1IF/fuvdB52N8gchtTAY+tPZNLlMjWJEsf8DMUlNElQr/AGyuod9RJRtVrEcXJBFvde6L9tr5M7jy06zZzdcFLBFV1AjqshHVvU5AMxFPB9qv6AAbc3F7kWvb37r3Qo13e2Y3PSUbUGxa/cEoYxNlcZLMkMUcPoUtGU9LHhv0mwNxf8e690v9s9lS0GJH3+1txYqeecyioylVUwxQN4+YEZlQfuWCuTe4AsBYX917pBbh7lzEU0+HmyWUw8mTDMk6ST1cTRh10UgSwQCx5LBvxY/g+691Xl84tjZGLb396JDNJSzRiVGnhWMyOyal8ZS1w/JPI/FgLXPuvdUl5TNSpUOKRjFGC4kOkao7gB42v+Abkf4W9+6904YDcTxIKWWpadCAShUFrj9QVwB9ePz/ALC3v3XuhZ2/lIlqqaaJp4ISVkKI6iBGCgIyX/tLzwbj+oN7+/de6Ol1hTwbhy2OgJGNpzEzVE00Z8Q0IWjkaMGxMjXsTwD9Rb6e690L+7qiPFYyOHH0qx1cLxvenj0AaSSzNckXcAkWP9B+LH3Xui/blyyUzPPXVcoedizCKMqJWtqWMyt+LkggH8fX+vuvdFu31u2GkSdkMIgjp3MTCxkSUMXWF+eblrhrXtYXBHv3Xuij7gzUmYqWkLyuyFSpbyGPxlg4UgH8NcW9+690tduvUR1dHBGrQPJGsoAjYRSXkPmHP9FAt/tzf37r3R/umNo0FIWrsksUIqtDpMig+BHj1K0h5vdgR/X+hHv3XujbjKY04ONsXNIYZI/C7IuqUKT4iI0fk2dXuP6EH+p9+690kN3QD+CST+ZXgNPII20qn29l8b60N9JJNh+Qb/4W917qsTeGHeryFdVR+QRRzVS65CC5cNplIQ821Xsf6ce/de6JfusAZKeMqHb7h9LSMqsyp+OBfg/63+Hv3Xuk1SxyOx/bKkBhe5C6rmyte9xyOf8AePz7917p5xsrUlXDVxjTNSzxuQPSx0NqsBfTYng354+vAPv3XutjD+Xn8tdmPRYnb266lMVlaJYNSsS8tQVCxIIISbtcKASTb37r3W2L8ffkF1fnsVjMbSZnHJXSwg08BqY1qG0r+5cHlCBbUpJJ/FiLn3Xuh83/ANgYzBYefK/fUqQxU88zyPJFodNNzIwJt9P8eAATb8+691rHfzHv5slPsugz3WnXddjcrnsir4+praGZayKjhdWDK7xMRqANzz+bHgD37r3Wq1l90Nu/M5DOZ2CSpyGVqjUTVLglmaaYlixYGwvew+gH+v7917pRmTAzJTxS0is0MSxeVhYkBmOkFbAEcG/++HuvdPtLtvb1UocM8drTvEGUElbgoHIPJAFxf/H+t/de6lTYGpSmvicg4SsbRHQrJp0Acl9Nz/U/0/3j37r3TRV7CySKKrzpLpCmWHUPLGxcqCATfV9T+R7917phq9sZCkiZqimY3F0dh6i7tpGvT/T/AAA/4p7r3TauCq4VlM+qARRF43aNghVhcJ6De39eB7917plj8tK8haeVQHjMEiMysGIuSCDcDkgX59+691DkR55Swl8XkPLOCx49R/UDf6E/k+/de6b66hdVkuxOni1xck83VfwLW/1r39+6902Ud5HjgSN1ZlNyyFgGANrm39Of8P8AePfuvdPUmOf1xSusQjjD3b0lvwf99/tvfuvdJ+qp41cKQWAHqINiG+txe1xa3v3Xum2aP9zWmi0auqluSFJvZybf7xfke/de6weSaJdSAmQ+lvrpuPzb8H/be/de6esXuDIUUqlJp9KAiys5FnW9yOef98ffuvdGm6g3fkKzLU1CVDo8scgVfS7nVYFmJFx/hb37r3VuPX9LWxR0NomZ5YllIKm0fN7C30F/qCPrz7917qyLq/CwnDmorqD7jWisfFGfFqVeVJkAH1+tr8f7D37r3Qk4mbb33U8sUfgFKSGhNkUOp0twOPr/AMSPfuvdKYU9Hl6qGnpY71PiZ4LXHkH4X8/7yfrfi/v3XusSY6txU00AmlijIMjiORlEUqgmwFxqP0vccH6X9+690E+48ZV1NaMpSV8rVUUhdXlbVIAq3/aU8A6rc/8AGre690y1m6MpI0TqpgrRqWaVZQFdyfVIwBH1P1/xN+be/de6Z5dzZanlkq/JPMUB1RlTYn6hxb63/wCRi/v3Xukhvzc82WxsNbEPs3UaZUCaSEvpcMzWPJ+v+Hv3XugNixBFdTTU5LNVelmQ6tC3BZiLck/48+/de673jsWkhxVVXCIT106OKaOdPQQykM9hYC31Iv8A63v3XuibYhYtm5ZsoJozVJNNpjIEkYHOseL9K8ni3A9+690b7oXteKhrRPFVaJrsyMhUtCZL6giMLfkgf43/AKe/de6sV282G3ZRfxCpnf1wMXur+Rnf9ZQEC9+SQB9f9v7917qBXYPb0UU0UEaF5QzxqApYTtdPXcXJFvyfzb8e/de6CfJbexlJmKaUSaGXxM4k9DTyowJQlbA8XsAf9h7917o4PUG+lgy9LjDRB4EhijTSqBkWbgsGA5J03sf96+nuvdGSraeGly1o6b0zLG+kpe8c6kOx/qT+fyD/AE/HuvdcWyFbj6XKmCGQ0sqmGKAgGMGwGpl0/XgcD/Ynj37r3RDd35rcGP3k2RExip5Kq/jNOkpvHJZEs6mw/Ngf6/09+69070NTHPWNWUzIZlk+8qAyftO8jXY2vwDe1rc/X8n37r3Qm4yuNe8cNTSGngkNkYq0SaE+jhlH0/P9f969+690LOIxcUxCwVWkRxIIZlOpCL+pHuRz9LX/AON+/de6E2j284k8E7xPH4vJFC1lcsQHYFCT/wARa1/6+/de6Jv8utlT7p633XhhQeSerxdWaWNrSIJDCQAqW9Vrcci/5Pv3XutI/eFbW4DdeYxdS9RS1OGyFZRmJR4zBPHUsjIgF+DYXt9eP6e/de6iYzckoqPLU6pUQK2l9QMru4BEhtyP6j8/n37r3Rhdpdq02NrqGZcdTyU7IySQB/SGHoY2sbXIFhY8+/de6HrFdpw5GkFQtHB5VgaJbRqskIZgB+4Bcj6cWF7D37r3T3Sdm5TStOaVpoWqkMbRR2SKx0EOqAA82tcj6fgH37r3SsHYmQystLSTwmip2jIYMhWRmRmRWexAF7EixsP8ffuvdRYNv0m4afIxTSF5QF8Z8rI8j6yEMRN+eSxAt9OL39+690jNzYTGYOsp6OloshS0j0kElbNI4qIq+sVmSWSInkK3AAIve/Fh7917pVbfo9vxRwLV0b00dWeYV4jkGhjG0gcAg8XtY/X/AFvfuvdG66C2Zja+thpExLywzzxCnMcDpOxkblgALMqXuGB+l+OffuvdXbdL7Oj2ZjKPKJh5tbGNkeaZiskQjARvHb06WbTb+pv7917ozNRXR5CkgmoshUU1RPG4mgBaXwuSFZDGSCVLAgsOePp+PfuvdA/uLPZfBIaeo3OkCs3jiaF6cRytHctHOsiFv7Qta9ufz7917oHcz2WamKKMZWsmzEEiwzNFTK0IPkKqxJKg3H1P4I4v+Pde6a90bcym6Mfj5TlKStqYZDNHDF545VgqU8dRdoAWsQFBuAbXAI5Pv3XukvX9c5bEUsUe08btEZFKc/cwRU+VqMjCqKXaaATuuo8m6GRQCSb/AIPuvdALP113TWZlajHbSZSJ0khlFNTNj4UQeRhNTy5Vjqckeri/0ANrn3Xugs33sLuTLbgFfWUWDo56eJ4fHlZRRMyaljC0iQVFQsl11XDGPkAAm5t7r3UrZvXHeDy+eg2HT5CNqU01VSQZaOgjeOWPQUpneqm1C5chtKGwBH1JHuvdYan4795ZHKVC0OwMVg8arCKqeXcASqrERQ8kVRDTyzH6m4e/1vyebe690tMZ0D2rRZenq9yNsuroY6cR0mOyg/iNSI1AChtZudI9OpCDYWP4v7r3Slx3xhyOXaesrtz4PA6q0SBKDbdIkMKA3EME0utmbgcH6Aggfj37r3QlZDp8ywYrG5Hdmfyk9GqU9FEz02JptOrSCsCxFQGXgcEng8EXPuvdOeX+KNVLQD7ekqFgUR1SrWZCaaoSVFN5GyNSFdkuSfH5NPPAB59+690D1L8e6nGVUsE2VSKGmmLRrT1cUpVbXl8aVJkbSpN1QOBe/Nre/de6VX+ijDaNX8Xzmv8Ah36/LB/wK+48X31vp/m/R47eP82v6vfuvdf/1aStzfKHrmuyNFl6XNY5fuKVYpXiv5nj0+lJFkH44sLW9+690XvefyU2+v3j4jKzyVEJcQU8ZfRMpXhSFvwTf/Cw+nHv3Xuiubl7o3rvmnrMVM09Ni6k3lgjF3lijIA1y3vYcH/b2uB7917oHBVxwTSUkEI8YDMZTyoc8k6j/jb/AHx4917p/GHvgW3C0kTvBMJRGrkyGNCVkcqvGlRyQSL/AO29+691CnrlyLUknmjkjdURwygPHwLstjwfrzb/AB/B9+690pa+alp6WmgR3Xzi6EELwo0kEj+tr88/0H9Pde6aErJaImQJ5FldULsDwyN6V12/tfT/AA9+691Ijr66qJqU1RxU51CKJyFaxJDEg/Uf1t9ffuvdZ/4gJ5lCRCNiukFjqLMVDEqCOOf959+691xiaeqUv+9HNGSgAAAPNhY/0tb37r3USX7qn0mQ+KexMQ06U0/ksyn6+/de6hzZasGimMyeOQnXICT+CWW/+H4vb37r3STq5YqmsSnkJqxMVRIwx1LIXAWxH+sByR+ffuvdWXdeYGixWxqCKjuKaajgnqqWL1zrJw0j625VvqD/AIfn37r3SweWoioYKWkWREmmJ8sa+U6CdKpIR9OPr9eb8Xv7917pS4OmZMrjsdVuiJkKuGnnmmcpGyTuqmMW/UADYf74+/de62e/hv8AEH40dd9dHeGexO3q7IVFFDmarM5N6doqQSReWQwvK1kETcluOfr/AIe690RDvnuvpJ+7TL1BuSirDtnKg5SemkiqI51eYeeCJobXVFHpA5t9ffuvdWYdcduYXLbVxuaoK6laBoFSRkYBo6nxjkovILfQ3P8AxPv3Xuhew/bOZ2yYsnHWLWLIUlMQkuoQtqc6EJ4ANj/j/r+/de6Mhhu7pq+GOqdUWGSGOdWEi/Ui5Gjj6f8AEc39+690oV7Ux9XTLVPVRB45CRIsg5X6qr2/x/33Hv3XukrlO/NsUwrRU5qigan/AHTrrI444wqDWJiW4HF/pY/X37r3VX3yZ/nFdG9Hy5TEU24Idx7hpYXMeKxrpUhpFFgi1KEgH/X/AOI9+691QF3v/PL7x31nK2Xr2lG3cXJSSUvhnbyPeQ6VlTTbSbc/X37r3VYXYnyw+QvbSyvursPc1ZRvM5NAldVx0aI5u0ZUGxH+Hv3XugPSF6x1nq6mWWoY6neVvJIzNYMGZhyP6/737917pcUVDisdjfuapXkrJiIqOOFRpSMnU8rhr8j+v+t7917rBisfWVU9RLSNLTxIhDPEWEhs1rMR/UcH37r3Sgo2zEb/AGiBZS2q+qNmdomHPqI+th9f959+690scVt/IV+qF4WK+hYlliJAUkgq5W3N7j/bW4J9+690K2A2LRY2J6zPz0ONoxGGcu8aSQspufSxuQRz9Dx/jcn3XukNvHvLYu26OTCbYxcWbrY5Cr1LOj0ZaM3V0U/i/wBef6+/de6Kvu7fmc3RUeeuWGmhYqRFR+gc8CwFubD+v+NvfuvdBnPPDAwZIyrCVm1EG9vrYkg/0/33Pv3XumOvr4ZmATyK/kZp/JbTouBeMW5Nzf8Ap/tvfuvdNDCNgFkY+r1MDpJBb6Gyi3+249+691lSKFNJWYFiw9JFwq/Qkni35/H+Pv3Xup4paJwXirwGVwVWWO9yRYg/4fX8f8V9+691sT/yqu4KiPZu5eqarNQNTZyjqlozHJrqoJxTkAiEc2H1uP6f19+690it99aZXb/buXp5aSKqq6iollSqSW088wl1xTvHLdiQOSebHn62t7r3Qr0u3907qwOVweTyddQZXAxLmcFWRzuiyqq3kpg6ryVsCovx+Le/de6FD45ZBt3VWIr9zVqw702rlPscfQ1rvSzZyg810dFFjK4IHI5P0Pv3XurC+49qmkjpdwZGOSerr6KAwUBRZwFlAMlOgYBFINzxY/jix9+690RneWEwU9THNRY6WWtrJxHVKqxjQoALQyoCeOBfk/4G3v3Xui45rH4fJ5DJqlJI82OBmULKkKl4VKJTwl/rYAk25v8AX37r3QeYyOCDJRQRDIUGRrXaZaIOjvVgjSolY8gcX/AN7W9+690o97YzbOxdvwZDK1FLU5vIzL4w7gywM76h5Y/9pBFrCx4Pv3XukhW5Bqrb9JmKjNUmUqJT4afExTJCI6bUxjVovqRzci3JN/8AX917pFZmDOwY4VTUirUVRdhTSnVCkKDUFiBIYhh/sB9LWt7917ove/Yq6Cig+2opKdqssZ2WPyRO7D0khSy8Xta3H0PPJ917oxfxuq1oTT0OUSYSSlHLpK6eGELclk403IvYD/bD37r3VjeGw2Lrdv1tViPt6muoQKpqiSKR3hMjaLLKSVItYgXvf/bH3Xuu8BuKMZilxApDDVkBUrKvywrpkPhaeVmAOljewv8Ake/de6U++evKmvR1eLVTogNWYYgJV8qAo0b2GqOwHJ/2Pv3XuiUZWRcdlavEU8UbQU0stLBLTj11EznSRI7k/Ti+iw4/xPv3XusGfnq/4ZSUC42Grc+h630R1EC3KgOPyQeQb3NuT7917rNtbca4h1phCs9ZQMC1XESrpwCFm02OoH8n+g/H1917qzzqDeCbxxIx1WzKzU1PDU1krLCgVhdliJszve3Ivxx/h7917oye3MLiKXE5ySkwVVU5aljvRV2I+xHmpqdtYpmaVWZfIQRIRwQTyPfuvdET2z3Xl17YzeOr4FxTS1kzPQCRoPtgr2WnCMTcW+rKPre1xb37r3Rk+vt+Y/PtlcRNRSCoramuUxGnlaCpU8XRmYXYAnkgX+tvfuvda+/8w/ZZpd1ZhxFFfGV00JihjaMxx1T+WEkm9rFjc3tf8m9vfuvdVDYiqmxOWMys1o6jUqBgbsGPNxf/AGw4H1te3v3XujUYrdks1NSvLUSxBYi4iVw5EipdXQEW+gH/ACL37r3Qd5XMZbJ5v7imjnqNcyPIwkYiZg3LeQXJFgPSDa/H+Hv3XuhV27vbcmJqWSlopaL0pE7xx1EEys1m1iVHFxzyOQebjjn3XuhWp+yt05r7TDuKutjiqo6qywWjBZRGEavN9JOkHSxsDewH4917oftp4TdW8Z9daK+mhom4nIaJXiKrqpRUKFEnP6NP5+vN/fuvdGC2P05NHl8Nm6jLrVGgrTO2OV5I3dbDRHWLKbOw+hsLX49+690ZiNtg4jKNm9xYpJK31URkSNUp6OQrZJPCpCN9R6tNwbi5Pv3XunWLetDi2823cPR1Mskwjibw1LLJI6G0hCNZTY/0sfrY+/de6jYakOWdP8smoauorfPVUyhYopEd/IzMwFwAbgaSLgC/1t7917oRaPNbaxWRmoKfJTtlqpkLpTyImPN18Qepc/lbEnjn/XHv3XukzmJZG1JS+Hz4+saOOpSWGWKtmHqNPAxF+Bcfj+g+g9+690GtVkY6mtijmqZqaVago5jltThUc3imiSx4PBv9bfm/v3Xum6uqJvupTJXRtGGZ44lcRwyMkdyQkVraQbj8E/j8D3XumgZqbIU8KzV1BjKegi9Yp1aOesiZi8k7zD6OQbWBHAF+Rx7r3QSbyqKzDZOn3ZsGWOHIY+WmqKlljmnFYlM4mMrO7qPMLkiSz3uQxuRb3XulXR9h4DtvH1m59vRUlPvDEyGPPbfWTI0TVhhJSrqqanmjs0TgB9IJKNdfoAffuvdSMHFH2TWPT1OXp8SuHpiZKV39Sx6iuoLISA1uLra/1sPfuvdLU7O21g9v1GfnzrVNArzUUNPTxxpUmoSNmIkUkG7gAhwLAW+nJPuvdF53VuymjhqYYU8NJGxMkjLJA0quuqNLxty3Oks97nn6WHv3XugQqnkrqRtaBI6gO9P5dM7+NmKr5mBv9b/T8WHNvfuvdMWRrcWsaLI8YmoaZCrUlKdE8wBFljbhCDweACfryffuvdYsVT1suMy2VlgaoWjpzNMxqUBVCupGWnexYhSP03/wIHv3XugFy26p4ZVkpWkWollPj8WqnZAJDYsoNwQQDc824Bt9Pde6SG4dyZ6aljhyOVraiO0irBU1MssEULS+UxKHJurEBmB4Nhfj6+690FGT3GZCUjUKyLeaUW0m5uumw+lrfQj/AIge690q9lUFFW0tTVVYYvPMsMeoXRUNiWFuD/r2sOf9h7r3QxYWr/gJqIMdMKmOoVI4lZmEfmjALBdV7ix/PP8AXj37r3U2t3OKSiWpqI6eSpSZpA1tWvnRpBYEELawtxb/AFrD3XugerlpilfX5GnEk9bIZaWNZFJXyEMLKDb68W/r9OLe/de6h4yRKqoVTG0YEIYSMgaQqBbSv1+nH0N7fX37r3Q5bXwEtPjzV1EgamDJVKXOhkZCQkZC8f1NiefyPz7917pjz+5KmGjr0pmRbxfssC+pF8xDXkt+VH+wHHv3XugMnbP5qvWN1lnoYyJFWSItGiAAuxDfi31J+v8AQ+/de6hSUlVLVPLTQaI2LwGNGdgHjGlWBf8A1gbX/p9PfuvdTaHE5TETpWGkm1OBrBB0aCALKv6efrf63P1PHv3XuhDo9tPuqOKrpopoZ6T9t4yHZWvcaFL/AEve/p55txx7917pwy2CONekxeOmapWrVYKyGQIpEvjF0ctyLCwB+thyfqPfuvdAtuDbVdFnXoqGlSpWGMVbFXC0kfgGqZZpf9ieByb/ANb+/de6P/8AGLPYDJYKio50IrYZKmKGGmgBpqZ6V/It14aQkBeNVv6gkkn3XurXek94acrS4jOQU9XhK0RxGCpIhajQgrT1OhxdWYlL2P8At7n37r3R98bVdbbRozHu8Q12SiSSqpcXjGgqJXp2htG9TKL6EAtzxxck/U+/de6d8bntobnoKQ7ex2PWhqZTFUSTtDLJGgs+mR7EizD+oJHH5Pv3Xug43vs6jr6N8dHBHBHq1w1dPAscyQRsQUCAAMCdVyBe31/J9+690HMW2KLE4ieAkRUdPFPIKmBQjmUIQEkd+Rf6kf15t7917qFsPC/cUc9fkAFylpv4eGdZAtKrFY3DLwSQA55/P1Hv3XunATUuNkqGydfGxpozOC48ks4mcxGGGH6tpNhwbDng+/de6CDde53w2Tp6ejEkUlSIna8SLGVNxLIQw4NyPr9PoLj37r3SQgGYrKmoemo4neYsskwKxw2b1SmSVeQbG44v+ffuvdZkwlRk0pYqqH7p4KqUU5EpqFBVVuTKbc2Cqv05uRzf37r3Q+bG2iI6d6sUpp553p3lppIGBkijHrAb6FSLFmPNzb8n37r3St3DjqCPB1FbEpWdpPFLWMhEazEmMxRpJ+FAQLbgfUcfT3Xuq7O2J4o5Kms+9jespmdmaQ+oTiUi6qDpVithwRcfX8+/de6IT2BnZtyVdLjKGJcdI1Q02QiiKGSaONyjVBlUXtxcL/jb/H37r3Qh9eLTUtRSU7NU1dNTrMxQO6Pr/wB1zX/pclQfr9B9PfuvdbB/x63Tszb/AEpt+PdSQS11Wa5sfRz0yzzLIKcFJmkYBVjaw4PJPNv6e691x3JJgM7k6Wso5azHyMjSzvDgQaWWJ1RXgLKdRa97WFitv6e/de6b63PUeH+5OPyUNZQ+J4vHNjNKQvEwjlklEZNm1A3sD/Q8/T3XulLjOxtz7ZpImqKBsrjZ6H7mGbFIkTU7yEy00bD0lQyMpsOP8b39+6900zd3Z3cFFUUZ25V04YAGomSasK+Q+FHsr3ABFyDxe5/Pv3XulVs/vObamMkxOT27l58s9M1MldDSxNCEkqXgQBqj1DVZXIBNrn8W9+690oKLcGOpdOSNFUpmK9YpWpck5jpys5ELSOCdAK2Vwv8AQg/X37r3Tx/fkUuRno6qixlRXTU1TLSUsEAmljlpoRJ5NRHNmFrEj+lvfuvdIeftDbSUPmzGPxlNVxtJNW+TGjXJLMqkwFI/qdNmJVeAbfj37r3Slp+z+oM1jBQjIYha7y0zuaFZIFpZnplKyMhCkDSV8lhcH/H6e690p6bEU2cp8THgshR1dZMlc0CpNU08dV4acyuSKtQBIFGpQPoLEfX37r3RJd2w5fcu4o8dk904Qtj55Xguk0slOYpGUQVlUnpQarxoxPJH+Pv3Xui/ds7azJpTTVUmLLFmEbY+YrLeKx/fL/V7ACw9+690TGtxOFpcpJNlBacU1QYlkZ0H3WlhDGZG5RnIH0HNiPoefde6amxsVbXTzUReSiimWFFlOlpRckMNVjpX6XuCQL/6/uvdKfbO1oq/cdMkyTTS645E9F4o2RgpsDe9gP6nn/W4917q1Da+IoYMJQUEkiyiOljLSENI7JUoo8bEc8er+vIv+b+/de6V+D23Bi5o5sSqzxSMyyBRZ4lik0nzKRypFjb8j+nv3XujVde4SqllWSmJLzQhZvHdWVFJYBhwPpYAf0/rx7917oXcrBPTwxxmPWI0AWyhlWVWsSxBN7c8f7yQPfuvdYIsCMqy0dS/mhhhhmhqNDGFGNtUB0j6m9v9vb37r3SJ7J69xc2LqnWONH8LIsJBVRGoVrCIgkn9VjwDweffuvda3Hza2PDFXV80NJBBJRTyOsxALusbamjVSpuxIvfn/WJ9+691U/kKbTL92VBiSRnkTRYoGUBgSbcn/W/w9+691DldZFUxTtFTakaIAKbup0sNIB4Jufrb/eR7917psqYpHmebQZIybxrext+W4BB/2w9+690js1R6DH5YfG7tfxte5vyrXH4sQR7917poZFp40M5LByqKES1mAsrkH8Wt9fr/AK/1917ruHwT+RGi9cbcvYG1uA1j9Tbkf7Dnm5917p+oECukUUBqTMbSaAAYxyG5+nFyb2/p7917qLkaTTUaQj3OsIFuwVFOkqxA9+6901LBCokiaNhcEoyglg7ckSA/j/bf6/v3XumarpghViAWSM+nhjqIIHI/1vp9f9f37r3UjEo2uPxRBWRkYhm5DfVWHH1Fz+f9t7917o8XWeBmrIqaetjjlIp1lhDkurOo8joTYC5Frer37r3Rvto46KqpqTJCnaGdZVjNKFRFp1RdWsWve62/317+691jy+6qePKTzTSU9DRQqzSoJ4zIY4nCFTG7D1EC4Nzb+nv3Xukdn+/9iYQRyw1Qk8DLJouss7SRrbxyxcgKCOP8Ob2B9+690x0fzt2rSUbYoQ5OjjyNbFFWV9KQstLSawHmj8ZLsoJ5UAW/x4J917pE9w/LXO0NKKfr3dFLnKGTS33Dwyx10KVUIZGRJQNTj6kn6G4N/qfde6K8nya7VqmQLuTJGeNhMWWpPjSRDqCsEP8AUfixH0vb37r3Qa7g3fvbd1Y1fmMnV1ctS7yTsxe7Fz6pn0ixuL/X8f7f37r3TQm3cpkGAMLSD9ZYoxIW919JP1+oJuT7917p2oNg5CuqUhSkn1lSRpg9ZI+pKi9gPz/X37r3Rtvihsg4ztPDVNbT1HlSqC6TA4jf9y12CkcXAv8An/Ye/de627fjls6q3DNhIY6LTSIIDIFRViRdQb1Lpt6rX/3v37r3VteK2/BRiAyg09NSR+ACNRYXADHUByLW/Nxb+g9+6907nccFFW09Pi6SOoUFQ4hQRrHcjUTq/Vfm97n/AF/x7r3SF766325vnbFXlajb4zeYx9Kr0tOtZPA8Yaxk0Q07qx4vqsBcf1J5917qvrBbYqsLWGkxWOosXSU7k1WPhxk6Q18Et0WKtkq2kaRRzcBgf8fwPde65Zjq7O7rqF22dsGgxFSxdKijp1oI4w4vqCVDSBozzZVYX5AIPv3XunHbvwEwFUtRHmtw1wp5QrR/w8UVDGgtqkikmlaZ2tf667A8AD6e/de6Cztr+WL1ZncFlW/vFXnIDGVQj+5FNWR6mjZafXLTJHJYNYa1YWFyAfqPde60vflH1SOm+8stsp8hT1dRi8iIKqSneomj8rzjmnkqCZCGWxsxJB/qLe/de62vf5fnw0603b0FRZndVBWVn94sNTTxzpPIRQq8CkNKKySZWc3PpjgjC/Q35Pv3Xutbn+Z/01j+mvktm9rYNoVppbVkUohSjllWaQ+K6wgqVCaQG+p/wAA9+691cL/Js6+xu8tgTV+Yy2ajoKNZaOqosdkpQHqXsY0ipqddCAKL6n1kmwAB9+691ax2htramyaOOOh2TK8Mk1ky2VyeSqJKhY2P7lVFKVRL/hzxckW+g9+690G2I792Lt6MvgNo4776EM32WQqsVSyT1ijQXHkm8hVmsEPAIsf63917rFRfMfsM5Apldq7TixbKaWFNDx1GNXXeN56iNysiNwt1YHm54F/fuvdL1PlhmFohSU2C2VGfLG9W0BjMztcDTGt5P6/U2vzyfqPde6yQ/Jjecsa0Ywe34I/Mzzz01OrrJBq9MdSjgaGIv6grAHn6/T3XuhBw3c2ayNBWSSpRVEDIpiFBSirbHl73L0tPDLdhYBSVAHFwAR7917rBU7a3rvbFT19LVVjPULO0FPk6XKYSaN2FtM9TTZF1khAAbxLEhI+mn8e691loekKKDaD5PcW4qDHV0UBinyGMocTSipnUgCGV8qJ5mVAAdTScmxP5B917omW9/jpk93ZFoqfd+GqKRQGSetyVB91OjOVhaOCi8agKANYjcG1wBfn37r3QZ4r4u9rYRXxtDunZbUMVV4Ehp9y1GKp7B2WleOkpqSd5mZLEtLIxQ3IBv7917orXavV/aOJyEuPr6uKOlrb0WNr/AOKa2lq2OuCrU1tEXCKwKOZlW1wdBBHv3Xuim7s6l7jxWTgjyOR2vkPNCaVKNshViR45F1+KsliRBGQxI1BQG/AA+nuvdCVsDZXZ9AsWPkxWA+5ghZ6anbMGaRxGtpI6eGdNTEg2Cg8/4k2HuvdDjt+LeFKrQwRLjWqZhTV9AXiklpYio8/+Sug9JYggix/obe/de6w5DqA1+6mxgX+NVk2PkyNalR5aSGmSRBI0zLM6qQigBip+tvqeffuvdQ+u9qYTF7hq8R2FtZqGlpqvwLLkRJSQrTK5miqaeoqyyrqH6eQCDcEe/de6MXj9hdO5HNUsdLJi85VVtFBNQY3DJHXzUNQEYKlRNRTudQHpchyFAuQb2PuvdCRHsiv2RXCXblBuGnVGpqmppKWsqgkkklmQRU35S9gzckjni3HuvdGIyG0ezN7YGpqcg1TFJQU6Vbw5Io9JQqsKiCOSNluSdQIAsb/Unj37r3UfH9AzZZsJlq6okyMsIBrJJGMKwPHGAzwK6MrKSOFIuBY3/Hv3Xuq0f5oPYn8IxOM67xqCjNO8b1UiEcqkCxeReAFJ0j0kED6/U8e691r45OaClmn8uqSWSRyWjIfWdekPfgEsOSfybm/PPuvdNFPlfE07aUVfJG0mriSNQLIEI+lyLH/H37r3QqYTMCmqEqIZS10iZ0fToEf1ATzAqt/8bfX/AB9+690avYnbc+ICNQx00zv4oVZpSY6Yr6XZ0UWsONNiLWv+efde6E/N9nu7E5GaSvVo4UvTlkj/AObKowJJ0m9je3PP0Hv3Xug13JvrEV9G9HkoHoqaC5jOqQTrOVJgMXB9JYksST+Bx9T7r3RPd3VdNLJMKad5EEjlpWm1EnUdX7RY3F7i55J/x9+691A2htanzD1Imn8TSxhldkbUrKxswjP45tf6f8R7r3Q/7O2JSyeGU1wmqYSrR8kBAr6WAXSfS1rEEk/7D37r3RwcGK6lhoKZlEwaBkVIoh+5IlpI3/FipuLEfS9/r7917paUNVkBU06TUzJCXeUFT4z9uh11LxKpsCt/SfqTcfj37r3TH2Fn60YfJ4ugpimMyEsD0jNfzFFBP27OASNZsb/63v3XuiW7ujNHiKqV42hlhkkkqSpLyAvxpu97i/1/xv7917ojO4K9svV1MEkVMUiqGkSVYgsp1WCqzKLk8cn+p/1vfuvdNtBjiKz7GVFJdGAcs3jU2BJUk8G3/I+PfuvdPMWOip6bIVShZkhBgAIHN7hpS/1JHNv96PN/de6y7T3hmNoZ2jzmJkqIKmmKssokv6V41FR9D9RyP9b/AA917o3Wz/nB21snLjMYnP5OKSGSKSJRVzgNIjGRHIXhQW9Jta44Pv3XujS9zfzc+9uzutYNjU+SlxE9RTJT5DIUs0iVRT7cJUI7g3BLaiSoAtYC3v3XuqlJ67K5quqa7J1UtVNVTvJUVtQzTTM8jlyza7k2v9b88/n6+690701QUlaCnK1Eb6FMz+omxIMgRbWHNvx9PfuvdOsdROqomkesy+V1UhmUkglf8bXtx9f9h7917p3TI1Ap4pYJZYAhCI0o1RSFBYqQQTc/X/jXv3XunSny1ZKySl/HVW0RFWcAW/Uyi/H1tb6e/de6dcfuiq+6aGdlnmAGkyG0mhOCyAmxs1+Pr/X37r3S/Wo8tLFDLmKCRKqBpI1aLxTNIrk6VvyrKB9D9QLj37r3UKpmEeODl6aUyh41YFZ5GQNos8Z/Itc8fX+vHv3Xug+qMPiq0Q/cNJSSyVOl5FK2UJ+ksgFhf/D8+/de6asht4QH/IJXnLOzRf5t5GCra7hwAL24A/2x59+690iKmkn85eSGRZdR1KLhR/ZIH+uL3t/xT37r3WHCzxUuVaWrjklhVvVGPyF5sPyPr9QP6D6i4917rNkKmCprJjTR1EHlmHiU6WJDtq8YL/S1re/de6bslA9O0svDGwUqLEqbDgm35/2H+v7917ptgSllQeVniNwWYgFyR+AOfrfj6f4/4+691zmp43DLSRs6ixY29YP01E/4gf8AGz7917qDEhpFMwGsu2n1AFBb6/X/AFrfT37r3QqdY7ifHZzHzySJDGtTCXYk2AEgJYBRcAC9z9L+/de6vC6y7N2a+Kxjw1zV+QmNLBSwIwcyyB1VjIABZbXsG5vf/A+/de6tq2ZuiDD7WoZclTGDG11KZKpkp4zOqleEjuL6geeLi35Hv3Xugig3nRVFbmMjRss1IsssMLtZVKh7r5UNvoPqeeeL+/de6V20O+cHjZ7MIfvoUMULyoAuoenUjPc3t/S3v3XuluN+4jcRNRDKklQ6uZVWRY21P+thGLXF7f7za3v3XusNLV7PrKJqXJ1M0WQ+8EdPLH6fQfVpCseWP5v+Pzf37r3QK74pJMXWiow6yyUryuiSVEToEmBvIkhb8D6gC4P9eOfde6WG3MWj0njzFL5JJYfLSypIkglZxqPqQfT/AANrD8D8e691lqNt0FcGoqijC+MHkqjRPE5/Sztxe9/yf9j7917peYHpjZr0sbyUo+7VQfOkto/3D6UULxe3P9PfuvdMe+ep4Y8e8NIjSK0bqG0GeIBxa9j/AEH1H59+691Un3b1tk9sZppGX/ITqaZ4oGTxtqPpIsPqDce/de6QmyN00uJyVFS0sLyAkoNOmOVyOSWRha9rsOb/AI+vPv3XurnPjXLQVW2Ezubm8CSyGkxUMga1RUBtTFWP+pB5sCLkX49+690MGbxeJlqGURERljJHMpJYuSW9Njxf+g9+690HO6dr4vS9RWT6YoofPApDK7S6dQXX/j+eP8T7917qf1dXqJ3nKHVSyKYzHKok8cPrDBlPqsBwP6e/de6OnDupcpT0c8MckclJSxqWkTUJSW1FnkQ3/rb/AHr37r3WSr3KheGlVNayKXaw1K7KAbhbfQfT/iffuvdFd3dTHK5WaZ4o4wzS3LqQAxkuh+hsRzzcfn37r3TBtXHoMgtDVyKKiaYFHZtcbxI3qB0/QWIHJt/hx7917oe58hjaJmpmSOWWIlbgK66bAKEW/wBCb8/n/D6e/de6W2GhqPt4JqCJSJdJaNkBCozfqC34IF/wf8Le/de6XGOr5nqqiOfxEx+NtA1/cAaSCBf8f0Fzb8AWHv3Xugg7gEldSyU9AjVFM8EgdxdgXIAKmUfpKXsR+b3/AAT7917rTf8Amp1HX7O7v3ZQVVLFTHI18mVoZY1UpPFVv5mMhFgDcgc3/P5HPuvdFFoKWSir4kqqDyxxSgkMNEahJBcyX/BP55/3r37r3StpsRBmK6qoKektXhpJ6d8e+uNUgBqJowL+ohSCb2AsT+ffuvdLLamAzcvnqaWvRYonWIxTOUhBYjSwlIIsOfpze4I/J917oVMJuzdmz4MjgBi6KuqKirV46+ojM0LR6DIhi1Dkgfk/4f4+/de6yybi3PWRxMwCsdIUMqRKxMrGTx88C9h+f8De9/de6EXFbyz2BjgLY+J2BR2afSUI1BmMbXNmFvrb6E8c+/de6EPEdjbd3ZWRU+ZxEka+RCwhiVYWqEZiGDk8A/kAf4/n37r3Rldo9bbX3lJQNTQvTq8vmVFdWjJYiKwlANgCQTYC1+fr7917q37qnYGwdi4vB1ecliGUpY6alxzp9rGjEKHVnkUgW9PJJNhzxe3v3XuhgruwaKWaWBauCroqXwinipHjhsEOl0BR7H1Kpv8Ak3/pf37r3Tg/alBEKmngwarLEvjStFdDCKeVlBGqV9XBNyCFFySPxz7r3Rc997jTKbkopWp51aMCsmmlrUkjlHD/ALEcY0q7WN1YgEWN/wAe/de6EutyW1MhSUdfTYWvqWlhpUFPDAheqr3CgRaIgWNrghgLXP15v7917pIbh3fR42nlqcNk1xFSI40mOQh0zQxePWY5VawIvbT+bckfQe/de6BCl3d2VX5iSXF5GhycjoQn203gmdRcOfJFa+pbcHjg2ub3917oymwdxb2goWGUxLCtpJIJaWNi80KwlWDR1CSsrENYENYAX5v9ffuvdN++8q8dSuVze2Y8nWaopIqSlBp4xG5LSp5dDkFFt9E5PN7j37r3QcZTuTb+qnol2tuSCEaZr0FTUU+PhcghvEyAMHLXX8iwAPBJ9+690yUW4cLnKoST4rJ4itlUR42nyOXrqOoq4tZLeFi5QllJY6jz+LXt7917od6XdGI2FQUTrtvG00rFGiq66eoq6kB0E1rVY9RIux0/4D+nv3XukT2T8jc/Sbdqm2tUY2GeNi0ckGGhkhg8wDlleSyhgCL3uTwRzf37r3QA9MfIRMzmcxkOyd2VUE9LVGPD1NdJj6fBSVqX0ySQRpPJpFhpVQLm4JAHv3Xul/vnv6gOClm3DvivyNRlpJkpKOlqVTEAh/HFJGlNyRZeVFja17cD37r3QJ7f+RWOTJmurqSGtp8RG1NK0fkkVkQeuYwsATYFTYi5/BP4917pff7NPs63k+xobW+7t4pNH2+v7bR+n/N35/4N+Pz7917r/9bSgnipoZKSc1CgzSRgweUsNCi7ELew/F/9ce/de6xV+Q+xq6iWJRZ1ISJuRY2IABve/B/17f4e/de6TbbnyL1AnhLQEDQ0cTFAym1wfqPyf+Re/de6caTNSqzia2mdSQ1jcE+qwI/HJP8AvXv3Xuhs2nOBsndAqFkYVNOIQwQeGHy8ORqAsSAASP8AAfj37r3QeY+nhp4wX1sYyGEusE6T9eR+P8P6/wC39+690809RSyTIWq5Q6m0ayJqVSSCoBN+PqPpb37r3QirPLlaN0ipRTonieZJEDrqUALJTwfRfoSfpc/6/v3Xuuv4JQLRVC0tQwqCCbMPGofksGIsLfX37r3SPx0VQK7RTBHZHuwdj9AbsYy35t9D/rD37r3SirJ4aeqgjo1W1QpaaO+qRHUWsRY3N/x9R9fp7917qPWwT1Kqh0OKheJKgi1KB9dJH9Rf37r3SayVJiaClLS5CnepYEeKNgwjkW/o/wBfi/59+690/wDSOxqvd+9KU0tLFkoqKaOuqYmctEIYHDyLICCCSLWH0/4j3XurIJ2xWFljiihkpKaZLGjjt5I34UhfqNN73+vv3XuuVHFIlRLUoHmpzHJKUclI4rD0qgH5B/4n8ce/de6nrPLDSxZSpNhSSCqSWSMKoIYFFQ8WPA/23HPHv3XuljJ8u9957AVfUeW3PWbXoKtI0wVQtXLFja5w3NNUsrD9R/s8A/T37r3RfsJisv1pnanL7hytLImVb7hJaGQxKzgFjM6rexYkX/r7917o6Oyfl5Dtja/2sO4BBDJUQVQiikVQs6mzR6r35HJ4+p+lgPfuvdGp25/MX67qanB0mS3J4o46dIq6EyXdyR6gWB5II+t/z/r2917pq7k/mz7fw9GuK61gqZJ6ciBpn5gAUaTcj8k83/5H7917olmR/mv95VFFV0lDJHQ0VcJYzKGkBja5GtGUi35t9effuvdE03h8ve8t2tloW3zm9OSjenqDDVzoJEN2IY6gbi5A4/1/fuvdFAr5KrLVstVXVVRX1zzMZ6ird5Jmc8n1yEkj6fX/AF/6D37r3WWk2+0s8DgKqTyNEXZQCkq3PI/w5P8Avr+/de6dqjD1tFTSRoztCskvkIJ8QZf8Bzfnjm3+9e/de6k4LA1FSfvKi4p4FSRy1w6LewRkX63t9R/r3Pv3XuhQx+26/L1LQRUjLTFUan0ktIrhARG9uLH6/T6H/b+690MO1uuZqSlqJneCB/WJoJiFJR/1Sr5CBb6nj8+/de6y5POdV7EjqKrJZSDJVwjKxU1K0alJlQqdQF7f04FuffuvdAtuL5U1clLLQbU27j6GMRtD/EJohJUsoPpfVbhrfm9/8effuvdFrzO/N27j+4kq8rVyh+Solfxrz+EB/pcfm3H+t7917pMU8AWYs4bUUDNqULc8t+k/7f6nn/W9+6905ST49aWYVc0yVZ8f20SDUjrYDU0p4HP+Nz/tvfuvdISaWV55IgS6qWK6wwYm/wBNJJ/p/j7917pvMRBJkOkg35/JIv8AT/W9+691xeMSAkCx+rcnn/bn+t/p7917rjG1ibINBKk8W5At9fqf969+6904IqyAuwEZA0qqD/OEW5bj/X+v9PfuvdHj+EvaD9cdr4OtecxwrWwrMwDEyQuwiZGI/rcf0/Hv3XurefmJLVfeYbsjbi1rPU0cNVTzUEJVpHnj0tCXJJAF+Rfjm4/p7r3Sa6c35lcviUlDVRyONhDVlM8rFZnYB0j1MSLE8Mp/23v3Xugi7uqewsHvfb3Z22cvPiRSVSSw0lMiRU9DWU7B5KbRH6VDW/UVH15P9fde6uJ6G+R0vyT6Qro6/F407zwEMMNdDMwlqToOmSrQBrqGtc/S5tY+/de6atx7cx1FROarHSUOQmhmnpKig0ztFIqeoVEYb06jflrf19+690Suuxm3YsjPi6WDIZfNV/lcUi+IyCokfWxd0J0882B/2P1t7r3QZSdfVdDuGtyc9RkoatYA9NT1qBhSkMDJGqAi39LEkn629+691O3Bt3GbhoaakzsDU+UyUailzjwx1MJeI/T7FNRjuAB9P9f6+/de6L/NtLBxZXIUuPyQ+9pIypVaeXzDQuhnTX6VKkarfgEA8Cx917rHmqSerxuNj/iNJLLTjw1GSra0qs3+qjWT6XA4Nrci1vfuvdIneSKcdjKDDVGFooPDauqZah6iollST1CIgnT9bg8X5Pv3XumfqOqEfZApTkaiaCqqIaConesjigeJQI2WIyH/AAK/n/bj37r3Vo+0q6v28tbR7fnWrjp5UXwtMlRSSSTemKOWNTZjH9bm/wBCP6e/de6ddyS7mpaqXJ1DJNlqlKdZXqI4Yo6VUF1+2jRRYAgWB/Pv3XujA9SVm5t14fKR5Oenqpnp/DU1EkUoaLSnojRn4N+OR+Pzx7917oCNz9dyTZ7J4yPDYhIdEtamWcBXhshMjGMm/JHDC4H4/Pv3Xui64h4MZVyU2QeBpWq5qaJaiJmhmjEpASnc6rHVz6v9f6H37r3SEydVTbazlfkKijUw1Uv24WkmEq6ZHF6qNFuWZfyGuPqALAD37r3Q0deZfOUFGa7H5yTIxwVqpSU0YdZlNSfQkaA3CC9mvYE/pN/p7r3Vo3T2/auLa0dHl6RaWtRjFNPdIWmSdtcav5ZFZRcngg2/P+PuvdJLvL46UFTIe4NswNFljjZHqBHJCKd2UXM5eO/q/PBHPF/fuvdBf0fLlpq2KgqYZ6nK1kyojU8JlqJ5ZnCRGOZeCL3BKAWAJP5v7r3Rd/5lfx8ekwDbwqi0FTNSRxZvHhbStWU6mSKYyHSEGknhgbm5IuT7917rWB3HSfZ5pxFAsUMupo2VrgkHVxb6WI/AHI49+690osXlZo6LShJYq8LMxJfTz6Uc8gX/AKW/4p7r3QpbSoUrpIUipWrJECJamnMbpcalM1xYc3/1/wA8+/de6MTgcFUTMsdbQQmOaxWB2SWaKKLli8iWJ1CxAvx7917oa9r1e0MZOsv93qT7GGMR1Exk8Ek1TGRrFTR/qa9rKw+tvqfp7917o2or8PBtZ6jEy0jQ1tLBNTRxVsbxrUAKJIIKOi1yxOusEeUCxVrD6H37r3SPXfu5pfFFQri0FIIpIWkiqI3kdANUhmflrj66jY8E/wBffuvdZtyb5rqmmePMinE1dHG5hhdWiQq2kTq0l3BNuApHP+3HuvdL/Z1TmZZcXNiZnmoPsXL+RikrVUXGl424uf7JI+liP8Pde6GrE7QymapqmSdamGtlVlgqYphTwKGN2SpKPe1wAGAF+STcX9+690q9q9X0dHU/xOZqin3DTaY5aOVo6qKqe/oenk5VgP6sCf6n8n3Xuneq2BV1j1U9XU0cE8FSs1JTrKI5VkVh5BIINKarc6uTY2v9Le69005Dr/BT1MlfFXU61lNA0jLCGqiulR9w9TSi+oi/Bub/AJNwLe690Hm4uramlgTOU9Wkv3MXlgjk8sZYEaSWgGrSWt+nkWsR9ffuvdBR/deqcVdDTxNO0cRqnqiyikXyvpNKBKoJK8elT/tvfuvdJrLYXcWIoko8RQ1FUk8jfeuiKH8ai5Wj4KRAgAE2DnnkA29+690WPsHaW+dnZdd+7Kpzis1SmKsnx1MgqlrWg9REwp+UYqdDMOCLA3At7917psh79xG98cFxiUWzd5xSQRZDBzRS0TVs8baJYkr52EJEhXyG+k3a1ja5917pb0m8qvIK1JkZDHVxIBLTzShYAGQgRosos7G9hwbix/N/fuvdIPL5TJVmSljWoAogVSpjSPygCNdfjAkB/rZiPoPp+B7917pO5pKup1zUfhihEKOsS2jkveyqPyL29IB5H9fz7r3QbVOeyMTx42WiMcs07LNUqrBFQnWqn6Ai314/qbe/de6SWW3jWU07Qw1shAbwmOZ2CSKDpI8d9LC1hY3t9BYe/de6aKRKLHUlZmslOpOqQosjRpAFYGRVubG/P0A5PH9PfuvdIbc1OMlt0ZWheqnqJm+5mi0L9muOec00TrKo/VrWwW3IsbXJv7r3QLQy+W8QDyXcLIoBZmVnuULAHkWtf82uffuvdGF2+CYqWkgonSGaBVDMrXDi9z4gbG5ubnn6/wCx917qTJXsK8QsscP2scqpEr8M2ogtqTm5/V9Ra/1/I917rHnKkS08bzR6DGAtLTlgY3KjUzyE2N2J/P1NvzyPde6TyQ0skcDTTrFDUyqpMylWglKlrJYXIsbHj+nIP0917pwxGKqJ6vwwnWI5SYpRE0fkUMbOq8fm/DD6/wBfz7r3Q6gZhME8VPPG9IWVXLsVqPJ+NUX/ABzBvzb/AFzb6+690HgwGUyBEUtTHGryyiaSUNYpb9SEfU3vb/C1vfuvdPGRwgx2Fi0pPLXPL9jClAQkbRzAgMwB/UTyQOef6+/de6ix7Sx+FpKP+81ZHQRVgnVJkjZnWaBPItMxVr6n1D1CwBvfkH37r3UTHxVu4XjolilaCmlWONpCgjli1BEM0w5BFrix5sL2uffuvdC1h8P/AA8SUpOlz4kMcHEjFCQXj0AXva9zc/j37r3UrNYmniqWkWjV5JoGWSoaNW8CeKwqHceq4PFz+R+eD7917om+8aeSmepVcleUTVGqOF5ESWFWKvKt+bWHqB/IPHv3Xuhs+KG9avbW7fs4pqaaKpR0jo6+nFRRxu5AmqgHv69AU3+v5v8An37r3VnUe9sjBmsbPqFXJVAx0qxRfa01SS4GhvGBYItnGo/7H37r3Q8Y7tGnkqpxU1UU2RcGkq3SdpZzGrlfAdRN1K29PI+n0P0917odOqt7th62bHxBBS1c3kp45FQRxiTlSyt9fr/QH/ez7r3RsK7PocZSwSyQTVVisOsosZEzlxdzYi2of4cD/X9+690X3e+Irc9DPQRZJ1njjdpKanlWMyqXuw0AgsQPyLfT/X9+691i2tPBjqKloEEySor0zrJOzVAjWMepUf6DUCOLX4vf37r3WDeEFMavFiNRSpLGEqASHlkZQrB0mN9KnSGJuOSR7917oEd9Zujr8h9hHGtbUzQ+mpUM1Sjq2jRGAPoCoA+g/obWt7r3TRtmr3BQGGmWmkkXJVVRC8ci86mbxQaQ3N2+gJsAf9v7917o3uyutq3ATWyclFU/xSAVFLGoMvilA0vHKwHDK4MX4HF78g+/de6XlLh8otVMQpkpaaMpWxiweLzKLxRhb3AIFrf7H/H3Xugq7RzNRhcVKsscb0DCUzJIreRAzatUMa/kC1j+Pp7917qsjsjN4XM1tZXwQ1Yx0StNVam9OuMFGLhjccqePyPr9ffuvdEy2lh5t17jy+ZoDdYfKY6aR1hl8Ef6wpb9QJBtYnjnjke/de6NFtXasdRVRSVDNjqX7NKjXDGb8gRxp6fqxN1J+gH+39+691eT8fOozu7rrA1EO4qeOakp6mOGCSmSsSGUMXDaHuSR9GP4PAP0Pv3Xuhqp9iYyCKof7StzGTghrIqkwQGmimkQmJpIInI0FAqkWFrc/n37r3TPQdQQTfY5WSkoKCrjrFkpoquYlXp5eZRUwLcMXHrsAeSTe59+690jO6d657a2Zx+3qPblFXQVEMNIBRUIEA8njFPJJMB+4dDBeLkcXAAJPuvdI6kxuGr2oNxVG3c1iqvG0sstZj6D7g/xN4VIZpaWnb9AlsFtcnj8Hj3Xukx2FvDb7SUf3mMrqfI1UyPjYaSOZpIV1lEkq1QXUgEFkb6G/N7j37r3SioKncsOFNc22cploQjrQJLj5njkqYVBjZ5r3AYWt9PoDe3v3XumCbdu9sDWxZbL9fVePqmKSR1LpIUWDVZ4kYElh4wrP/U3vbm3uvdIvCb2hyO5c3mc3t0UsHkaPH1VbSyrDrkOkNDEATck2vb6f61vfuvdIbbWC3DtTtF93zYyDJ4GsFTEcTBTLVKkta+qSsYtcKEUKwuAQOBz9fde6PdJv2owxoWi2dNLlkgnqMdUJUSItTDVUin+ITNINIfSzQgJxZQPxz7r3RPM339hKHcdTjKvYENLlz53p6emELmWWPIMVpquT6E+PRMG+l2IPIPv3Xugx3l2JV9l0VThcZtipwKzSVjVGZr6HyaKijCvBJTPEgIYtqAtcEW5t7917opFfi6emqK4ZSliyNXPKfBXTEkUsim6yshvYn6gH6XII9+690gqvIGOuN4hDTwqVE0QFpJ+Lagv0X68/j6e/de6FfqmcVOcp53p9LQv5QwGpWBshLsSfxz/AK9/fuvdHuoZq2GBsnTmUwJCiCHwnS7xryQ4Ngo5/wBccj6+/de6FLrbPRVcsVLXsrLKpMZQ2F5W0kNKbXIW3v3XujtdewS41FpleRi5eSHzqEHgAuo1Dk2H0JPPB/1/de6GuHDipFNMZIJDN+4FiVr6mXlXiP0/H14Jub+/de6XWOwlFo/zQp3ggJQjhXlU8M8Qv/vJN/x7917oMd7YGaaKVmjeZninOmxIUtcOxY34uSQPoOOOPfuvda8/8wbb38PoMlUwIZbLNO8iIDURs7hyIoxyVBFjcce/de6okyde9b4opqeOKkjEkaS06lJKiS51moBBJINxYWtyOfqPde6T1V/DqdWYzPEyKJDEyEhyVuoCiwA4/wB6/rf37r3TCmYWWo8ZjEKBVCOASGt6b8n+g/H+9ce/de6bM4yGogWoZHBbgpbWo/sE3/w/Pv3Xuk3WUbTMCEcxMnBs1gsd1BUEfW3+PPHv3XumGeCSB2skiagoux0sRYXJ5+v1H1+ov7917rNHkJMdF5qYtqcsr2ufGRx9DySf99f8e691Po8pKbNI+oSt+ogBwSdJAB/qbHj37r3T1SKkg0RHzPPIt3CgMLcHlh/rfT/inv3XumTKUCLLJZZFe4FtNgq6Rc3b/bn+n+PB9+69044XGSTVtIgAaJnjaUmMKWUkXCk/7x9bi3H0t7r3Rz03BT7b21QxRalk0gxxAkFYmsJJdQ4/oCfp/Xm/v3Xuk1l+/X2zSSRYyqL1FQSR421rBdbEgXFtX05/3v37r3RUN49s7mzdVUzNWTQ+RiW8RPrDG+u+r/D/AGHI59+690F8mXrK13aoqZmabVrLOVYkkj8fXj8G4/p7917rlHTz1YRABpB/qQ1xz+ef95HPN7+/de6WuF2/Ulj5tcy6GK65JNCX+oIDWN/rx/h7917oV9qdcplHLBEgKxgP5DaOx4FzYcWP+vb6knn37r3Qo4zqeerPgoo/vJIyRpiXQSpubgG9x/hfjm559+690LmE6ipkEMbgQ1JCNNHKjBrgfuDQpFiDwD9P9h7917oZNudb4+jlkn+0RJ1QKsxIJ0n+zZxY3/w/2JPN/de6FDrrYENN2Lhq6hl+3ZJ4v2obSNMQyqw8Y+gBtf8Aw59+691tj/Dur2Wu0qSjlr8e+fWNZJqfzRQugXnTJ5bkfUfk/nj37r3R56KAZannR4kjpZSfGEbyKoJ0hmcEXBH0Nh+P9h7r3THn4NtbWw1TM1THFUpbxjWNUkrMVAjF9RH04vcH6W9+690is7uSGk2WK3+LxUFSIFljnqWfwxsb6BKLgEkcMCBfj839+690R/sfsWh2zPSbnl3JiaGLIQaWofsIqqaaogtrkQSMFANtXI5H559+691k2p2pkM1Sy5nJ7mps1QQon2/2VJDSjHxuCyK6xC6nTw1tVzc8ce/de6Gzrzso7prKuh2xBWVtSCiyLVyQU8Pgb/OaRKALEAkMADa30/HuvdL3sbJ1Eu26+SlfHU70+IqkmZ8hTVEUEscJ1BVBJNvxqJAP0AHv3XuvnqfL6vfLfKzdz1UkFVVDdLrNUBwRr+80iRioKswA+v0/Nv6e691uk/APsPH4L4+7HoXoJJ/JhKSmJo2AKFolWSUEi9jzquCLccAW9+691rLfzzsPTUnyLos3RU5ip8ljtbSSVMk1R5PKNQSGQ8L9NP8Asbce/de6sH/kD5eObYW+YGYmopK5BAgCaXjZST442OkEcFrJcn6Ec+/de6uz7iw+O3Bhauhdc9PW5ISxJEGmkp4agkCOS8bKUH4CaiB9SPr7917oqlTg8Z1bTUtPUYKfNSOsELSPXVkkMdSyB01eMuQTzqvwD/sPfuvdHJ6Xyu2t+7fDZbGmeppxJBNTU2MMlLGIx/mjNUAaiSq3NiCR9fx7917oXqPaG2qqODHwbfoIVqan9c+NprOC/wC5DOYlYn8fXjk2t7917qbuLpHaG3oGemw2Kd6unZlDYXG10ZlY6/HHUVCMYiCBcpb+o/I9+690H+39p1dZlJ62uosTQ46nU0kCw1FNF5YAdDiWEXBI+p02B+lv6+6904bt2NuOtUx7c3RV4uKlZWgejSCOFolF7OY0Fh/gAORc3v7917oD8fs/NGpqcduiSvzdZIKkSRwyz1FHURSBvHd2AjVwOdOg34H+A917pol6vwFJBWUC4aOtqAyLHj1pag1cZkALGRUKxBrcE6bn6gg2Pv3Xuknun481ebp6CDFRS7XFNGweSOOkWRyosqyFnLMQCCWKmwAuT9B7r3ROe2uj9xbzdsNG80+Z27X0dDHHR1cvgqIQnjSsa4YcfXVq4P0AsPfuvdEx7P8Aj72nh8vTPjdq7iqqnEzpDNnYw1VS1irGD4WSQt5eb6ZL2BvcE2Pv3XumHC0W9qOpppKiB/4lS1SCSOpp1jrqOSGTV4SwAA5/NjfkA+/de6sW6sx+AeKoyW7ThYMjlFgjqZ8gtNNJR+SJVRgpI9RPIYiw5Nze4917pO78mpOr9wR5XG0CZ3KZanqoaCvMC1VBPCsGuKFamP0GJhbUqm1wQD7917qrntXcfd/YudrsblKLMHB1cweejoaIUVJ51uiJFVqhkIVCthrIPF7jj37r3Qp/GnfUPTeTqNu1OA3PT1tTIUZqlqiogo0lDNqjZyuhHdidKC1xcggC3uvdCFns92Xlq2rzVFmt64iKOv8AFCzTSsslNUyOzTU8huHW1uCLCxuCTc+691YV8P8Ad3adRRV9NnjWbwxqM0LTzzxS1dUrIFgaUOCtlI59APFrcXPuvdHH3KaugpJshVOtFS0iiqqUSdYoYz4S0kLQoF9XH1BAJvwb+/de61RP5l3c2H3T2FV02OyCO6ziJIV0ysvguGDNySG4J55FvoffuvdVb5Gl+6xUFTBPC86uWl/syBGGoDk8Ec29J4t7917pFSmriRZTTK6szBpNfHp4sOPoD9P8PfuvdP8ATV9XDSwG0vjkkRSyl7IzADSbf2RxcW/Pv3XuljRZ+poI6WZqwQrLdZYo5PHGqxkFdcYsNR55J5Pv3XulHL2LkXWneKp88MRUrH5E5VOUBXm4Bvz9T9L+/de6SuW7DyWWqZful9SvcOjP4QCLaSpJBIve/wBef9f37r3SHaV6qcx08kTvPKQFS4KOTwLm9geffuvdD1sPD1hni8kvjcRpHNG0ZIZQTpBZeQP6i4/P+v7917o9Wx8DSUlLTeegpx4oy5lUt6nNiGBU3K8/2iTwf62HuvdDNiqWCaomqKekM0aWtIytanAQCR0bg3P0IAtYA2F/fuvdSqbF0lFHLWyVJMcWuGFnJZY/uG1OqAkEXJtYk8f6/v3XugJ33uF/vVpDM0oQgqYWkjRVicrHwLnUPz9OP9a/v3XugB7lp3wWAo6uqBWjytNM6v5HnZpHUtokAvp5JPP+H059+691XrJpkqpyGdQzMxUIxUtqupLg/wBLcf7f37r3TlDH5RrbV9wqKYn5GoH0kEW/w/H4/wBa/v3XunWSjJMcTtI0ZAlCAlVMyknUQlgfp+bi3P19+691jGHlklisiFpCw1Djn6C4A4/r9ePx7917qXHTVcVPWYt0iMdTHJGSUXyE3urKy83Wwsfryfqfp7r3TImImNQqE6CqnyOyBj4w34P5/PH+w4Pv3XuneHCGMJHE0uqQaFezReRWH9nX9F4P4/3v37r3T/DtyopFQRjT4grtfQS6Em66ltcAf7H8fS3v3XunaGhey2hAUDUrW/bs5uy3W30JJ5tcH/YD3XunA4pnQRSFYtDrJGjhuS3AdfwB/r/T/H37r3WQ4mIoqXVJDIR5xc2lJCKAebA25/2Fvrce691xTFr6/KIQYmVfKF9eoAca15HJvx9ffuvdOAjSBZHCCpnVkdHa9kGkKQx/A/1gD9D9effuvdM9ZOaueJo3SGaNNLRoxRXa1taW+nNvx9R7917pmq1ysZDKo0hgram4IH+7De3+PNv8AbW9+691go66soKqGpqD5wjG+oftvr406hwLX4/2Hv3Xus9VkCXeompoVpjdlGkAksxOlPqSfqSST7917qHHS0dbNIwpirMynyrdhGG5bUB9P9f/AGHv3XuoVdtypLA0rM8cb3JV0D2ve5Ufp/3r37r3Salx86PJTyRO8iuHZla9lb6Atfn37r3USegFK6rUoR6VKhSG06jxr+pva34PHv3XuuXkelZ0h0orx6dQX6qT+mzf7H/eLe/de6kzSUUW31MgvUS1LDSBdlTRbgj+p/r/ALf37r3WDbLQx1cTzuFSORSuoDXcsGsbfQE/7659+691aB0nkcPFl8BJT1cUtJam+61hv2pQ4uRxxZv6W4449+691svbZxG3ch0pj8oX+8nkx8McQgZZHiJjAJAvwLc/76/v3XuiRb5FZsykrqejSmfHZWVoSxjUyxyMQ2rjgMORwbf19+690Wqu3PiKCCqqsm1QKmE6aOKn1RLJLqtrZ7fgfX/G3NvfuvdLjq7eiZjJw/bZV4TAxWRZV1lLnUdDGwPB+v8AxT37r3RoKYrk6haaKqaT/NhWVx5pZLghhIOVOr8f0uL29+691y3lR52kcNXz1lbGlL4KbGrZ4X1AWaewuWtxqPP5+tre690ltmb7ptuZZMZn5KkUs8qh2lYlcarHSUjB50gcW5P9fyffuvdGYwdbgM5UmnoasVNJWFhHGpQM8aAFZeTxb+l+PfuvdDLsqCkjjkp7rPEfLEx1hjCI3sCq3vf6Wt/t/wAH3XunzLR0bwTBESadFVIgWCqACQoZF4HHJv8AU8/09+691Xb37iYstT1pmo4pQDJThIkXStmPrY/W9h9b+/de6Ijtvrigi3RRtWMFo4qrzurnxxkariNp+SFI4/wt7917oz/+kbMUGYxeFoWTG4XBF48dSwo0Mb+QK09U5/thuLNbmx+nv3XujjYLdlRkcZSVVQwmhTxM1TItgS0YGkKhB+v+sfyR+PfuvdKjcMP8VpokEimOojSGNSg0lStioLG3+BN/6n6e/de6Qe2ZX2JumbG1dHJJSS/uawxljfzAWQSpcfn8W/1uB7917o222svTRQCUq8EcnjMYZvIpMvCRurgC3P1/p/t/fuvdPmRqVp6uATLFTwRDTLVxqWZTIAbqi/VSDy34P+H0917pBbhwZq61oqSohr6OpMq0s8YaMsQAxL25BHAAYHn+nv3XugGy8G5dr5aOopo5541crJTaVdjTltICsCbE+/de6GTDbxwdfSY9KnDz/wAVkpfWERpGJWXSqOE4JB5PIvf37r3Qpx5TcFJg2zGK2/XTmKWmgWjETJMwkYqs0RUnhOSwK2+lz7917p8wcW8s+IKyppXxbVJIbXbyRCJii3YAXuLkqP8AY/0PuvdLT/RnKQscuZlLzeSonhcBoXlEZ9WljYL+TYnn8c+/de61ff5wu2V253BtvTCaQVtPpqKqJBJHO1LIFR/KAtgQfp9Bxzx7917qphoIKiSHzP5EASAtCBaRXGoMfr/hx+bfXj37r3WVdtilqYqqmaeJoUlEkYeWCYoyaC/FtOsHSbE8Dnj37r3U2hq8liIIjFUMscxYvDISUk8TAIzrHYDjj68ckkn6e690JON3ZRV+Bygzsyy5dUWTHxjngMFX9z+yVFgBa/Nr+/de6nbfnr9wTUVIaGWCAmyMNPAUhWtrt+q3+H9PfuvdD7Fs6syk+Ox1DSVlQdcazOTE4X6AFSvH9b3P+Pv3XujGbd+OEclVRtk5YsbMwFXIwdHiMMS6gf2wQL6jfnj6WP09+690cHpzbGH2xJWwBnno4KcwQTQSxARSyyEa2kdT6WsDdgv0IBPIHuvdPe/OxMvDkpMFji0lDSU600RleCWB6xCpVkkQ8CzWY/S1rcCx917pD7W35lKbd9bjt25lsbAaKSWCOCPRQIyRgRI0in6jUeeL6vwAffuvdI6o33i63cFXTZM5uox6TSPFSYuurmnrkVrxNUWXSiluVP8AS/BAJ9+6908UGP3dW7oo50UU+KrI2rHgy9TWlY8dSKHSOVUItYNzZr/4fj37r3St3L2DvvG5nG5PCf3fxWOSWKpEM2TqKeMxUsXjNZG08iMJFZQQVUh782KDV7r3Sdj7wr3ykrZ2DE5GCugSOqljqxNA4AtHNEGAUryR6bGwAJ4Fvde6h1W+9wUWahr9p1EWNlNJO/8AGqNWmomiVfJojonSwcAH82HFiQffuvdP2L707FSqg1bm3RHSpCZarKU6U08BElimuJl1ov1IDkW+gvaw917pSp8ity4+slfM11XXYyBTPNNmMXL9zLHY+OrpwhZXX63CG5BAP4B917pMP8n6/cNV4tvYrmnnf1R4oE1EVxfxUz3K6vyzC9/oDyPfuvdJ7M9p7y3Ln4svAMziBtankqvtBQ0atTyQx3lZIalfUzC2n08cnm9j7r3WDE9ybx3ht9NtbircscpkMs9TS5zNTxmsjgDssUUbLEBEgQ20qAALf4e/de69urE7jw2Ijgpcj9zNVzK9W0+RlrYaqAAq0wpoF0jSvA9XBubH6e/de6BvIYGTH46CiweOxzVOQqBk5aiNpqqaKaOQNNUMJRGUJv8AQ2B5t9CT7r3WXMRZ+hgoxi8cmQEkTtJ909PLGsrC5cQI11Gq4svN/qT7917pAnAbs3FDPiZce+GzktZG0CUUa0YmhLBjL95VOL8HleRb63vx7r3Rrv7hJ4fB/G6fy/6P/wC636U0f3u++/iWry/6rw/8pWnx6v27f2vfuvdf/9fRhMFZPIpDMChARma4W34W/wDgfr/vj7r3TjIKitWNJ7wvD9G0lldQAhJZv94/3n37r3Uilx9KHiWYkl5OCV/UL/77/X+n9PfuvdKuPFUnhZTDJHChUtIFUlnB40j+nAHA+t7/ANPfuvdP+F3BUYakraJIhUUmQpzEdakqABYEKxI4uPp+fz7917pqhhhhDMwlaOUFyQxABFxpAPAH+9e/de6eKLw1JDQ0ryyoY5IrgMSYrlg+r6cf05tz9PfuvdPNZvCqo0FiIJChR149X+0ux/pwOTe9v6e/de6aP74yViVFIZIojLHZkdQrXUXBX/G/5H1+l/p7917pgptwiCR4ymqrWwhqEa4X/VXYHni//GvfuvdTZN3QBalKyOKWRYisFTGBG0T2B9Nv1G/15t7917pohylbW0s9TTZKO6hi0czlWKnhVZL8HkW+oA/Hv3XukLWS1Ds/kl8hkILGMkgMSeUFr8WA+nv3XurHvhBTUNFht15F6eRMjI0ENHUkuROnCyRg/wBk8m5H4+v0Fvde6MvmKShqcp5az7gSCUaDpZUYMQDdQPp9f6X/ACffuvdOs2SXDYevEUK1CyoyxOSC5B9A/bPPH+xH+9n3Xug2lyrVkMeEyORNLRSSiSaTxSGNAULKgiH6jc6T+P8AD37r3Qb7323HuPAz0YnUVNDapxVVESJRUq149D34+g+vINxf37r3SM2Pltxb0xk+z80k75Tb12881/I1JE3+aaWS9/wR/r29+6900712gcVTQ5BJZjQVE4jEBdhJHUKLMz2HAFr/AI/2Pv3XukNRYOmrJzLJIUZPIUdSVIUA3KlT+f6/71z7917p+nxFO9PB9pMGYWE2tSWTST+on68/k/1t/h7917pzosSK6FqOkoWZ4o5JHVrEMii/khv9CbG9v969+691Di2zMaYSQ0QXRKXlRRpZiBaQECxt/iDzz7917rum6zr8kzVeNpaisMZaaSJEZJKa/JUm3P5+t/6/Sx9+690tcd1FnZ1WY0fipZ1RkUBj45EFmJb8A25/offuvdKqj6TmaOJamopEmEqyVCyVaFI0mBA8isebC5P9P97917qTmIdg7UeDFRVceVroWUSfYIpSSWwDRs5PqFzYXAH5P19+690sKXKrh6WTJNR0G2qZqZpBUV80LSMCt1eOJ7G55/3q3v3Xuinb57jfITz065eoqXjeQeeAtDCUDemypYWtx/tvfuvdFkzOQkytYZp5iWZiV0MSz/gav8f9e9v9v7917qRSXVbM0gULpYFSR/XkfT37r3WaBVjnkOqPxs12YejxKGuQVuBx+ffuvdQczVrHKViYyKQdM4ICkWBINvx9fx7917pMO800heQuEuSgBJuo+moHj/W/Hv3XuuQmkiUzLYEPZVcBi9z9VJ/1j9fp7917rBMjTEMlxf1MWH1JNv8AY/7C3v3XusTRlOGTUGGoNpN00Dm/+2/Pv3Xuui17ExKVOoCzBb/4gD6G/wCL+/de6y0pdXUiFpNGpl9LNZPqdXP+9f8AE+/de6E3YeRbEZzHVVPqE3mTSsbadRMgIjD/ANR9Cf6X/wAPfuvdbF3Wu4MZ2l0rjcbk56c7hxtIXpIjJHUNE1PEGeN1YkXIH0P+tx+fde6LJ15vVNj9iVOJr6ZIKOur5Yq5I0NpmL6EcowIQ/iwsB/hb37r3Rk80u0twDLYdojSYPPwy0cc9afuHoshKn7NTFrudRJ+t7W/1vfuvdAH8b+zMN8Xu9zj9y12Tl27VzDHZCERzLFWU88mk1Jvwyi4Isbf7D37r3VxW9Y9rb9yNIdtZBGocxBDPSeLUEjpqtdcLSzLcgj8gECx5Hv3Xui7bk64n66yj5K9FNWMVhhjoTF5YpCAEnfyXY+T6MPqP9b6+690X/dtHUPkqqrzeVjSZ42qDTme0kxkI0RMWuEvawH1H1/N/fuvdB5i8dmsvmq2pqn+zwscAFLUGYvHCVH/AAFELk2c83Ki35P19+690DO5pZaTdWVxWLkp4ppoZoxNHGsZRGHLPKeGLDk2H9fzz7917oLMxXUhhjoJpXCUDkJTJcRT1JOmXT+QCf8AXJJv9T7917oNt31eIqKqnoMU9RDUNCEqPDCJBPObfsiS5sB6fULH6C49+690mMHgchRZ2iZ43hlSqgAnM8bEKWDkso5J/F7f7H+vuvdWzbE23kanCUcu3Y5amtyUSvNLDWWSlaFbM87XCatXNrXuef6D3Xun7FY6XDV1a+Xrq/LZqBpSlPPWSyxzz6dKCJH1KAtv7PB+vN7D3XujkdF73r8pSQ4nLUtJgkiV4wYYC8rhzaRp2AA1W+moG54FrD37r3Qpb52smYxUtXiYaITR+eKKocQq00BjsolNv0/X0/QH/G59+691VzuLB5jBZ3LpuHG0y0ses0dTQv6mkf8A3Ykjk+oXI/23P59+690HDYXYFR5RW5rJUWXrBKYFMkNbKwk4IESi0X0t9CfyBf6e690KPVUCU8609FTGSihOkVcleI677mMnQ5jcKDewH0JF7gg2J917ofMNvnJybijatSrkCzRwNFSvPJQUccPpQy6pGJCNzIxBJPNz9D7r3R+uucpmc9hqnEVk0dfjq2jmopLOxgeKVSrCnedWBe30t+eRYc+/de6B8TQdB78o8tHS5fKYulqqeagpJFgjWlMsv7sUc+kXBGrlibc2sfp7r3Sq+Tm5tn/JXZG49t0ENNUzVmIkkC1k0KVlJk0gaaNS8Srxb0Br8gAk3+vuvdaYnaeDiwudzVEwkjbCZmsx8yTSStIjQ1BVkQ/kA3sSfpbn8+/de6R9BFTTSU8YldQmkvGARoVh6nJH1sOSTfg2P9PfuvdGE2tWTbdaSnpZkmarjiMSowLRpIRqWZiLrYX/AD9PqT7917ocNtZ3LVsZrFptccN4vNApYp47rYvELm5A5JNhx9LD37r3Qt7d282UysddlzOlGIopZZKMsJlsbtrSQki55t+PqCOPfuvdCtk6KJY56/b+3Mrl5aZQsNFRoUqmjRdJqZ1iAN7Xvc/7D37r3QkbKoMnmsdG0+ErIZIkQAsyuaeORreKoi4JK8n6cAW9+690t49iVMeUjq8jRY/LUekUckjwpEiWFxLTpKAVt/vJueQffuvdLWggoMLWYym1tDJI0kcJkMYjeBWu5AhsLoPoTyRYEn37r3Q/Qbh23RUU/wDDqGvyORgpmnmlpaUPJMFXW5Os/p/LWsP949+690mNvdi0GVNTj2qTBLHJBURVDMaeSGIS3ammlYEg/X6G315I49+690KGXTH1mEWkfKCOWWFxGGkLyzmVzJojkQAKCpFjwfpz7917oOaf7HE0FPEI6uBKeRxVtJO89TPdiFicxNrWM/0BAJte/Fvde6m/6RsWKSSnSB7QBZIFkdTCqQ8iF1kvpueABbj/AG3v3XukJVb8wOTmmoavFQUlPI61EM8UlzBLJ9fKhFrc3sQQOPz7917rH/CMRkZKaLb09XUVNbMWmiWdWjKhuDFA5tdl/Gm39B/X3Xug13ltZJ46unMbxTwyh40ppyahZNeh6aa9jFrtZgDYG5AFx7917olHbPRu28xjsjUf3fqINzTxGXF5GlqBHNjpUkP79kZBLYixDKW/N/p7917op2P7C3l1pfA9gbabceJDuIctGrrmIWUGOGeOpFtRAIIEhFrW5tce690tqLsrDZGn+4wOYp4vIAXosrCaeqD3JZNTNyxuQbm5HB4sPfuvdM+V3nMBrkglVZGvqBDK2kfVdP4BvYgmw4+g9+690HGW3dma+R4InERsFUiJg6qzG6sdBtcf1uf9h7917pLPXQJKHrCjOoZW8rMzGX+1dH5A/wBa3+F/fuvdIvfOblzONSmo2EUFOh8iqeKjSv6m/Nx9B/j/AK/HuvdC/wBdxPuDqauo5YI2lEFbjY6yF7tTxwha+njmhUhVVpIz6wA1tQB+g9+690C218KtVki0iSCJNTzFFJIGom7FeQbk/T/jXv3Xuhgp8hMYv4diY5JfQySVGhR4kMhAEUpueALHSfrfnk+/de6hRGloZJVl/frXbS+v1qif4/Xn6XP1v9ffuvdTJ/JGqNWxxmCNkccsQ6D9III+n9fz/S/v3XukwsFRkaiQR05eNZUkQpyih2v6kH0tewP1/wB49+690KO04ptVQKiOYeKSP7d0DmyqRrUar/U3Bve5B+nNvde6FqWejZtLQmEKiAaks7kNc+Swvwf9ibj8X9+690hKqoqjW1ElO6Qol4lWaMMiFj5CY1+gLDgEfT6j6e/de6wV2UyL4lxBRMa6nq01R2L6iif5ynke5B/BIIub/wCx917pl2Dt2t3ZuaR90R1VbThKpaGgri5NRr5kEBU3UqVJsPr9Lfn37r3Rl9vdfymmroqXGeOaCQy2hVJIFVVCqrrcNqta6Lcg3uPfuvdNWYzceIyUOOqKOBMtEkYiWBLq0bABFmYW0MLBmHH9Dc3Hv3Xuge3Luqq89WyV7RxwsWqpQwiIETESQqrXDE34AHII5uT7917oqm+641WYSoiRo4qhUMerUl4mXU6MG/qBcj6D8fn37r3So6mknoc3S5KJbPHNHKgLWB0yXBIP+1Xv/hYG4v7917qyug3/AEmQ2tQ/aK7bkjrJNZm0NR0yzD9xonH6F02/2NwLC3v3XuhU2bPS40Y3Mximqqx6nQ0TXcSVDeqRSzXBB+in8C1uffuvdGtwOSrJUpqmGjhWSbX4KclZGWXUT4hxddJsOCP8P8Pde6GDbO4Z2pKgZyWphrPLE6OwZ1ikf9qGMRseeQF5+lr/AOHv3XuoAzsNJmqlMlRPJkCNEZMnjU2OksAGsfrxxb6/SwHv3Xulnj87g6qeOatp/DPfTqRR5z47oFEyjkcAgf7zfn37r3Thm8RFW0FRVUKVMiLaVGqgASzNpEYv/Y/334sfde6DvF7DWpzKZTIxrHVOpMcMR0yxwqB6yU4txxb6ix/1vde6GTF9c02UhgFInit+4juT5KqRpCy1Bl+tkKlQo+nJ9+690JU8Wdx0UHij+3+3iLPPOFmWWHTqZxL9L3uAD+fp/T37r3Wfae+HrIsnjEo5ElrLmeqqKYmeKOnYFp4wSA1/qF/IP9R7917otHyIyFYZqihg0olTS1DxOgJmusCqshVhwGPqsf6n6ce/de6pd7U3DlcdK2Ex7icuDJmOQA6ljIykR/mzAc8D37r3T31FhWqqund8NKI5Yh4ijuEMII06ShGk2PN7E/X/AB9+690aefa9fQyyJDXrSoXDUcTTK5kjeP10wF/qp9Q44Nzbj37r3VunR9dU7H6y2z91XS46WbF/eVMiyBPLDKzXqYxwS7ixtxyf6nj3XuneDsrcOTystBUZAIks2qiqUlKs9HKdRFQV59QI13NxyPx7917pqo9673yW/afF4/P0FNisfFIpaeePVE0bRsxmkm+kYi8njVRqPHJtx7r3UffO6N5Z/LzTYKtFbLihOlDVJDGsUb03jIqyjqbhlUBlJ5F/qPfuvdBnXd/7r2zUUmMkxvny1QjRslOqxQySK6iMLquBd4xINPABI/r7917pug7g3RnqyoiyO2aWnr4p6aGeeaEE1LzyamWGSFGIdBdmA4a/P9ffuvdGO2L8h8pWpX4VNlV8l4poFeZoooWSkURRzxoRdWbSDewNuLXt7917rDuPsfe+YevhqNtLPStEn2qywtU/axoh+7lDRi4ZF0BQbaibc29+690h6LaOS3LgGzGTlqqbNxlZY8PSwpH46cNpL+ORQLhAGP8AQ3PBNvfuvdBljdrdkRbnqsdT5GuXD1B+789PTQVU8IlGsRyyC/Nx/wAR7917pYVG1PkBloYqOmlytVTUJiWDIpHDFI9LI11gjRuRpUhQL6eL/wCI917pL1HR+SxGRq931GAqq3cmIhnVsbO0MklYKlNMjSaiSrXLOTb6n/W9+690B+89udrVMlHDitvVGN20kn3L0i1bRTyVUdpmZp7ailnA0/kD37r3ReuyNvZnB5d4MhDBT1NYjPHBFIGgc6B5ZXYH+yxP+9/4e/de6CiuxkdPhJp3dZZhMqOYWEsRic6mLEgWUci1+T/h7917odemsE7hJ2gQLM4VW51NT/hjf/G+k/0t7917o6+QrKjC7YNDTTRPHJC7mOUoAbLoZGKAm/1/1v6H37r3XXX9OlXhYpVnihqvO7KkZYOmizE2bk3/ABcf4fT37r3Rx9pbiyH26tXT1MskccUVLI6EWiCBAgIAP0UA/wCPv3XujU7BqHyEURUSGzKgUgszenlmdzdQCLcD/W9+690P9Fj1SBnJVHBDcFWMylLXUsb/AKrgX9+690ktx0sQhmRo2mcRTBEvyxaMSFmQccFiAPyPpb37r3WtV/NGnXHKtNLI1DHI0kGpFIZxNKTr9PNhYDn6Dj37r3VAlUwhikkQ+URO7B5LFntfS8YPPqNz+f6n37r3SXyS1FYscjtpkYq8gkj+sfjHBH9B9B/h+b8+/de6a4KAzs0caq7SaViAtErSBrsgBBte39T/AI+/de69mqOGOimWTmphIV9P7pjYm4ufxb+n5/xPv3XuodMPuaOBGaN9AEy/7SFPqRz+eRexH9B/r+691CahhrJzKskaRgMVRQdPk1FfGNX1J/HP59+690zVWKhSOoisROxV/EFIC3a7F0F7/wCt/t/qAPde6bpaA0ghABI5KPoKsDfUv1H4v7917rJQzVsRtBr1a9ZVByQBe/8ArXB/xv8AT6e/de6VVJX4syxpno5J4ybSNGCnjcn+tiBbn8f7H8D3Xulfj46COVaig8k0YcCKOPR+0n9lXIPJ/wBt+ffuvdYd7bjydNTPTPFLdwpilkbV4otN5EBH9kgg/wCtz7917oustVNLJK9W1lYlE+pFuVF73I/p9R7917qNLDGrJGXJUqD5eRGq2FwQQbH6X/437917ptZaZZHWVjEVH7LRkFfSbEutj/X6/wCwvx7917oUdmUdNW1KxMq1DNoI9IjsQbMCD/xX6+/de6NNtvY4rMlRqlJE1OINbxAgR2UBwsi/W9h9L/QfS3v3XujIYXY+Gx9RT1ElNelMJL0qOoAlvyCtrgcfQk3/AAbX9+690L+F2zioaSoqEjmp2ljMtNJHEtoyraTGzixP+Frf72B7r3Qh7O6+kraqlrJApSZ2DrIjyyOF9IdEAtyBf8/jng+/de6FSo2ZhqWVIEitKJFaRVjkiHjdDZg7huBbkW4/H+HuvdLnYGwac5cVdHFGZ6FS0bghzUSk6owoUghRx+R/tvfuvdD1tLH920+41ykeSOPo6KqWWE0ivLIkcZvHangnjZzxpu1wD9Qbc+690frb3z331h9t1O3o9m5Wq3DiaZYKiWenWOarnVvG0326sxIt6jpcX+gHNj7r3QH5Hu7unfe7g9XUV8aoYKoCDFVnlpGkYGOI4WGoeVI2HHlYEk86Ob+/de64/JT5V5zZew9v7cnliyucrE8mWpKd5/MhppDE0UIjut04Dgk2PBPHv3Xugt3JvXY3Y/WO292btzyYY11NLFFFOhppYZKSGzsRMRYC34sSBe9vr7r3QGL8mcDj8DTbf2V2NTKaKc0qNHQvLKYI7+WSWcAIVVRcsLkfQm/v3Xujh9PfKPE4+bG4/IbgrajM11IaebJ0sSQ0zwstixEbA6mDAE8m30FvfuvdYO3e5ckdrbtp9sUVXkJEpKqnjqRkJIUiR1v5FaV/VcEgqOSbcg8e/de608u0J8q/cWZr8jHIKubPPUusiuqkCqLkOXIJsBYc3I5ufqPde629P5c+drct01h46jKUlJNHj4zHG8nkl8Ij1BKYFh+f1XB4sLfX37r3VVP88PYU8VTszeNRW0dehaWldop6eSZCwBjSRoSxBFxcFuPpYcX917pC/wAlftrH7I3puDC5XMx4mKvp6eWMO4Ef+c9csUViXdL3IH44I/p7r3WzDvvt7Z9Bi6vPVfZeCqDEY2paOnUgyuVCxNVABfGOdRuPr/tj7r3RN6TtzK5HsSOqrMntGfblbHJO0uQrIKWKanIuGphUBgz2+jBhwSQL2t7r3R0dj/JrYe16JaOlrtp4KhjgeeKjjqFrJawop+5m/wAlB0WPK6m5/wAPfuvdJDA/MHaW5dxGi27nqymoJa8pU5N1FFDNVGTmCndi3BP5P4/Hv3XujQV3Z+1Y4YKvN7qElNOirR08heVZ50tdiIAPQQTY3uSOTbj37r3Sdk7jwRWMY/K4OGhqqtKShpjiXMskqMD63drkXH1LAfW4/r7r3S/oeyaSSOZMhlFcyaZI6ejxyU8VQxXQY/KNWn/XJN7WH05917puk3bQZOatajjyUcdDCEkqJKdIIGZjpCRSHTdR9LmxuDyPfuvdJqjp5Y5p6+WRqcSaZEjkyUdq2Mrawli1kMAAQrc24va1vde6BTfG+t3bkro8bsjLrt58HLLJkPu5qenkeNVsGMlRfVGWC3AAJB+o+vv3Xugw8+649wLnMhvCgRSpXIwzVNEA8sbWIV1Cppf6rqY3Fxxa5917ph3Rvz7PGZF59xYisMhqVoEXIxL9u7DySRFUZAx+liF4/qRa/uvdV3xdnUNNuXOJWLi6uvzFWIFhq8hS6U0uFWeWS50D1Di9zzxci/uvdCfiMHUZutmopd64aGoy3gkgoKfKUsmgI/75hkLgqVC2u7AkXFvp7917oZ8tTdcinpMZuXdNRlosLT0lJokrDhsfSyxR6aiOml8UpnYKNVo3JY8CwIt7r3QO7k7s2FhKQ0mH2pumbGmpeipctU0VBFR6YU0SyQNUs0siqy+klQTySL8D3Xui5wd3bTbeOQyC0Rr5IUjgqYhSLNJFBIfHFMW0kRlidN1U2JBNhf37r3Qg7e+Tm2stQPtnMbGy+Lwi1h8GQeOGruTMsFKJHoZi4ZyboLA8i4sCPfuvdD78ct5YbB5HKRffbm+zydc9bRT0lPW0CBFkKs5NYUCEXCtGASSLqDcj37r3S1+afyMpurep8xBT5V6nJ5aiMdORMrzoZo2CCRwSSwBBJuR+DyDb3XutR3cz5zf+4cjlq77quraypmlDkNJp1ycN5Wuq8ECx/PP+Hv3Xum6l2lmQ0uOq6ZlDDyQxgv62PoABUC3I/Sefyfr7917pL7s2huDbpK1NJWw00sayozq3jQMSw1WHHP1/1vfuvdIukz9TC70krRul1cI+oRoRddSkkEE2sb/7D37r3TiNx0x88FRCpSRFKs7lkjZHJDqbi2r9Iufx+fp7917roZqlDfcRo0RCmJY+QouOdSfX63Itzf8AHv3XustKiV5jQV0cRJId5Bx6iSbhbf4f14+tvfuvdCvtrr6eSpjeKaGqWoUGOVD+lAQSLHkkgfX/ABHA9+690cXY2wqqn8BpYleoWBjUC4YySKg0qY25t/rD/Wt7917o0m1sNlY8fo8DJKRHK3liKKnibU8agi9jxyOB9PfuvdCHS0eddZZvt4o6RnUoyxiMKpWzaxb6DSf9c+/de6Tu4MdVQUgq1l8+PYiedEMgZpC5jARWPH6foRa1vyffuvdF/rrvlFrJ4xHGWmQhk8n1PEcn+P0+hFrj+o9+690Vbv8A3RUJDJRAaKGON45IHGogFfTJAlzYHkcD8Hm49+690Tmjq4uCVAJFgtjwAdQuhsTwRz9QffuvdDBsvE43K5GFKuJWVKZ3Gkr9bkAAfUni9wf9f37r3Uutwka10KCBooTUGMy2JRIC3Ejq3P1uLfi1/offuvdQK2gWhliWCUyhmezABQq3srC/+IPIt+be/de64wRaTDPNFGVUOskzByyMb82v9f8AH6XPv3Xuopp/u51gpo2kaNmCMy2LFTqJYj8WsAOfp+Dce/de6j1iywsmtZnYswKgcxslidAH4/Fh7917qQDW1AjMEzowCo6Eamcn1Mtz9OOAfpf8e/de6daKGrdo6KVpCWZmZXbSIiAGUsUtYn8/145/Hv3XulUhEcqQMgdFeMSHUDEtgdQEhN9QuOOfx/X37r3UowReOonQFIAJJIogrMzyI1yxc2FwLH6c34N/fuvddSUc0UC1DBAjxrUMY7MfEeEJQk2JP1+nNwPfuvdMUy+eVoyDEsxaU2uHJ0aV02I/F7g8f0seffuvdK3K7W27HhVqvupIMtDHRMrIFkFZJOjNKY41IIVCBqY/42Pv3Xug7qJasUscLxqTKAZFVUkkESjkMbcG3NgeL8+/de6TstVCYPBSlVhfUkiONbBVIOoHmx4IsP8AD8+/de6YalmWIw6zPBHHrgJZv2/Tckn+1/T/AFvfuvdNtBXhpi0Uk6r4wkgGoAFrEtcfXj6f4/4e/de6V6bhiA8UaFESMJ5jH+5Mig38qn/H8/m49+691JienqUilGiSOQFahwCliGubMPqbc8D/AHv37r3THmcSV1TQVkM8Mg1LqYaoyOPEHH9LD8f1H9PfuvdIqoSpjmVXUyLqBAVr6vpYf0+tv9hf8/T3XusU2sa4gLF+At+UNgRYDi/+w+vv3XuuNHQZSQyTU1NNMIB5HaJSdAjPqdwPwBz/AE/xHv3Xuhy6s7f/ALo19PHVK0tIJk1vJIpdUJ+iK/5uP9v7917rYZ+HvzZ62y2Ei2tuPJSU0DiKmiSeQHwHSFV0uT6eTzYEf0I9+691YhkNkdY9g4qqjxO40rHrYfuaSjQwOqRqP3WEoJIINyD9bfj37r3VWfyE6sqtn5R4JJEahqSRTSxyEBY9Z0uXX6Ef7G5/2Pv3Xuiq4/dVTsjIrDRVRNPJPEjTSWUXFi2tyTwfzf8A417917qyL499gYHPVStkKvHCVKZApFUrATotlZifyePpfn37r3Rw6fGncb/5NoqZHka93RiRCLq4P4uP94/3n3Xug07I6yxuShFRBQxw1+hg6RyAO049PkP0vx9TYH6+/de6CjH0OV2vJSQq8qT2aGPwu0TKxBZHjFrH/EXNz9P6e/de6HHBb9rNtQU3njmdwGMrsT55CTZk0ji/NyL8/wCHv3XulMO04llCTSxPT1DediiFpmcnhZCfoVvYj6/7b37r3Qe9h00OQxddW0UCNHJCSjOyIhlkB1+Qt+eb8C1729+690RLcGMr6DNUYjnjlhjIEpjW8Y18+u/DW/Fj9fp7917qBu7L1MNZFXVMp1LCkSMFUIqKmhVVEJtb+v8Are/de6FnrrsqppKBab7qKoWVFdo5JmdNCgLoUN9GP4H4+vFh7917ozW1uwYMzImMlENMzgtEkrao4LqFZvrcE+mw/wB59+6909Jn1p8tDjZqynliiqFmF/3CwDG4MjDhTb6XNvfuvdHf2ni8dmsMlav2yosEbEsykCy39HqFj+AD/X/YH3XumnN5KShpqrwyU/3EDARKQrEwgahE1idVv8bk/wBPp7917oHY+2niFRRy49IaqKRlSZoSF1yXXyRC1uR9Txb+h4t7r3SdmyGfFfDBNB97JUlamOoiYOixMwcoWtewH4A4/p+ffuvdCVszB0lPVxZKGtDyPNJ+x42DLrJZ9Wq9+ePoABze5Hv3XujfbH3TDGpoaqOm0SBo/MGSQIPzrUfQEXuP8Of8fde6XSVLTSOtJGkaQytpgSPxX51CVFYXAYHUdLEfT6e/de6yy0WVlnWSeWlpoJU1x+pLtTBLuC7Hi5te30/2Hv3XutYf+enjaKj3J19uIZCCodp5cc1FGWbxo2iQTWAIOm9je17gj37r3VFeHq4KlqJyBFHJMgM7sVhAYXVlW36ha1rfU2/r7917paS7mxdE0kTrBNFKBGZ5CTIV0kEKzgm30/p7917pPy7hxRo6jxeJHilkKFxrfxuRwI7j68f4fnjn37r3Xtl0KZzIx0lTURRLUVCJHUSD9qP1iQB2HIFh9bf0vwPfuvdWR9NdH1+ckpzNDPNSQq00ctNFf7qIMSJUNraLAi4ufpwb8e691YVtLpbbOFo1joI8hVV0lP8AcTKlO0lTEJFv4mp5ACGXn6HgWI4vb3XuhexHSGSzeFjq6BsjQNjC5q3rKWZGWCZv3qeFQLuSEU82AAN7fn3Xul7Nt+mwWJmo8lT0UlMlKKMTGlhpY5CdLETOWQyEXsp5Km/9T7917oE0nj3HU5zbm3aHB0q0civBWyppUzQWDwrNHyC1wLkm1hb6+/de6DDMYBtpZinG/ZMVX0mSyEdPHFHUGomj+70+PRpUgDgXLHkW49+690JGRwm36CmllxeBepy0rS01JNFLR0lQEaNWh0S3B0gD63J/oB7917pj27sjcGcwVWMpVJispAlTJRS5KrhrjKkbWWOUyOviC29Mmo2NyAbn37r3RNN0U/YJ3ZUpUSY3M4gV9Rh4a6kj+7oHmp0Evgr6qO1o3/QZVQkEi4P09+690uaTEQSYHEjDYSvqstJUrNLHFUho6aicazERMBd1LMtiFK25X37r3TPnMYJPFPk8RuirxtHPBDSpDkpMZTU9T5f3RkqyoMcaxFRpAHAPDEAgj3XujN7Dl25Bt2TNbT2EdwZTHQpRZSgq62OKJdchCFEqW0zyC9rxSSKQAwcEkD3Xuk5v7Kbs8VTUzbGaoiDQ0q0MVRLXijrZSBDDDqfTCI1JLLGthwCTYEe690CO8tz/ANy8tt8Pjcvh4alY6eelp8fAkc9ZN6nMuRW78MPzawuBz7917rBubMS43J0tdjc6lVT5iCKXN6KuhqBQRsuoFAksshaxIcTLGbr+m97e690HNDvDeVdvmWhoNwUORx2NofLSKtKkM8nkFmgDMrILgD+0SDwAffuvdC5X7r3PgMVTLW0+TglnEhp3kipxSKWAd2eSxkAA+lkILfS1/fuvdNWLr6LOZNMjuXNfwd5qSSKGtqaylx81aQv7MX2szIQqsb6tP5+h/HuvdGL6R+Pea3Jjq/O4fPy1FTUO0mOnSGnqqdkWUsWZ9RAS30/J5+gHv3XuoO7Ouq7G5/KUm4NwR7izUEDLU0mMkakkpqZRcIjAhdXNiRzb6f4e690hP9H1Fr0fZQaLXt/Gqm/2Pg+4+z1a7+TXzrte3ptp59+691//0NIbGCeqVwKLyWu6S8IIzqIAsSPx9R/r+/de6wzUVX5xFI4GoAMASuglrC3Nj9b/AO2/H1917pa4zB0lSEM86QyUaLKqSG7TgckL/sP9h/X/AB917pZUcmEgoKtqieBwIZFjiZwZTMRZDpJ/HNh9f9b37r3SIjrKNKRGq0RUaXSHRlBVByf96Nj+ePfuvdTqqrxRplkomJhsElDAE+T6gsPoFHA9+6911ga+SHIFyYYIVTVGusFZeAHYKOBe9v8AW9+690oMnsuHKUdTnGq40Ty64mEyBTdgNGkHm5/3j37r3QL5CmSNw8soDgmFEU/uBFb9Tm/+3/4m3v3XuocczQSGQMgMQLBSeG1KCFvfk/T37r3UNpNcbK36mJYkkkEMdQ+t78H/AHgf09+691IhqZKVZBE0LrIuklhdk+hNrHk/4e/de6hidzIDe7OdBNyotcWJ5uLcfX8X9+691dL8V9s4nHdM4uvjqKda7I1Uk0y+lpJCVI8Sk/kek/n/AFvfuvdCTWyLUZCZzU09YadkVxJoRkWMfVR+PoefoTf8e/de6RG63pqqng8DTRy0zSamQKda69RBdeCP9h/sR7917oL545zkY2sZRKiSJC97aSLFrn6fS9vp7917qYKBninqFga0DLIZmuIGKEWQKbcn+o4/xP09+690navDVpkatwzGhydYs7FYB63jQXdGZT9L/wBf9uT9Pde6i/xuCu2pW4LO0y/xmN0dPNAGklh1WDqeCGJP++59+691gxvWWUydHDW4+il02i80aKSVgkFibf4H/b3v7917pYVfWENDQQVFSYYJj+yaeWRYxKNJCyO3FiPqB/sPzx7r3WDF4rbWFhP8Rz9DTumo28sbSWvykljdbfT/AHv+vv3XulFQbz6WxcERyWQiraxW0zU1ISwqIib+IsvF7X5uL/7b37r3WGl+Q+y8RnqWn2zg4Y6ZqlYnnqWiWJIn9LeRX/AHHP5Hv3XumDsntDGnN6od64zDYaqjZ6inoHVzGXFmWONPofrwD9bj6e/de6A7Kdx7F2uYq3H5XMbpyIkZVaaV4KKaKQW1Txknj8Accfn6e/de6BndfdFXuSqSXH4iiwUN3CiljVpz/qSlheynm55F+Dz7917oPMvuvcGfdP4nl66pjhXxrHUVEpURCwVNBNuP6f1/3n3XumOdKl9K2/zgIVlA9ankXuL8GwPv3XuskWLkAV50C6ANBUE3APAP+sffuvdZ/OKdZIyXdnYlQSQATz6v9jb37r3WGKCpqXZykrhdcjrEtlWMepr3+pA+t/8AY8fT3Xumx5IBUF/E7wq4Dq4NxcH6j/fcf09+691i9dQ+mJQod2IDaeAD6bX+n0/HPv3XumyoLROYpE9SllNjceo/QG3+t/xX37r3XopJFUrcFEXSo54NyD+P8b/X37r3WWMT+L90grcWUA2PH+Jv/h/xPv3XuuKPGj+tA6B4wxsCQT9Bwf8AEE/0/Pv3XuneHLw0RqRHFHIJYnhNlU6b8lUuP6fn/bXNr+691OxcwaRJ4yV8YVlsSpEi8i7Kfr9Pzz/rce/de6ss+H/ZclFuGmxFXWSyNVKjRUzyFHMkXpd2ZiLof9fn/Hn37r3Rwu59gYyLJUe5MVJJJPlGSpWKkVmbzr+68PkQD/YkngXtwL+/de6fevd0UVVQvh89joXlhUy081Oza1CchJbtfyA3B/2/v3Xukx3jtvH9r7Uq9y4fGfa5LaFI6VCxRmGoqooRpHrWza+Lnn/bj6e690BPxW+Wu4Nqb9g232BuSqTbM09Jj6J5pNUmKMTCFAwHq0i+kgk2N7G/v3XurquzsDQ5DF0G6ZcnBNTV+NSpgqaYnzyxTIDBLETdSdPJIFx/Un37r3RHMrsquyAyUsbVTRxVDNLX1urSyOQEjRpbjXb6H6j8EDn37r3SAypr9v0VRJFUtULD4oaegE/qqSbDWGv+q4t9B+OQD7917oLspFIGrMhl0bH1csaSiSuGkCN+RwgBVvwAPxz9Tf37r3QEbomwtKcjU01fUZPIkBaalp4W0wTP6Q0gbkr9bH6j37r3QX4qHMStNkqzEVKhpPFNNIzQIo/478qL8f7C39b+/de6cK3LUsdTT08E8RMDeR2QtIq3ayq0tz9LXNgLn6j8+/de6tV+HG7aPsLaOQ20Z0op8Q8n70EvongT6sQ1mUkg31D/AGNj7917odM5vjb+Byoo5KPFTyUtU6QTaw8s07/tqjuT+Dc/kXPv3Xuhm2jlME2Rq1r0ePIV9PHUj7KoWOkhphFY8RAeqw5F+Rwb/T37r3QgYjL0mZrBj6KokXCxjwLNPJJ9xUzyXRkCAAWX/Ymw/p7917oIO/8ArSnXH4+kp2krqcyOZJKNC7wt+pVlkTlbE2szW4+v4HuvdVkbl2buzAZmSSWJZcdNURh9TRy1FOgk9Ijcj0DTYlbi5P1/r7r3Qn1uWpYsFDHtySNZMfUQVGQqEpnJRmA1x1DT251D/VfUg29+690/7Z3QafK08c8TU8mRtLVVodI4npwRrYKmrTqI+p+vI5Pv3XurBunu3lxzyg1ZqKKm8EONpo4melhjvaarqDpGnTybm/JNuOPfuvdHApl2b2tt7IV24ZMVHj4lNJQVUDquSlq5lIV9DegJc3vpuL/k39+690W6XqGh2Vn8bKlTkKCikmZI5pY4pYauKVrASui6W4IIJsAP6Ee/de61bfm5sODaHyJ7GwVLU0lQlTl6vJJFHIulFq5fIAqPyt7g/quT+R+Pde6Jlj6quxVYV8cIfS0LxzR+USK55OpbkEC1jew/3r3Xuha25nL1UQqZY3kqZZJJSfCiRk8uqOB9D9OLe/de6NhsCoqaYUbwV9GaJy6SrTqrT0zyt+1DLZCrsCATcH8cG3v3XujaYrKVdJlqWlko8e0lXRxa6lEaP7aW1vJV/wBjSQOBpAJuLH6D3XujT9f5PEYYVNVJnaKlysiOKiFaaKdKikkTS0USxINBJvwpHP5t7917rqTc23paipfDz1ZWSqNPVH7ZqeqMpTTqOvj8WW5+libe/de6zVufw9GEpnhzFTGYw0slXLFGFCLZ1Be+o/ngk2tb37r3UCGpw1XR+SWP9D+eJ3kKywITxYqdQBHP1sfyPfuvdcabdNXFXRS4uaKaIU00Aqkcj1yAxqjPbSy6bgiRT/hYce/de6g0uYep1QRz09GIGV62enhjaNWWQvIZYtNyB9fpyDwbW9+690Iec7PqsxRfbwQY96GgSGCKtooXppZFhUKHZX5DEA3Zrg/7b37r3QVz7xqqiSWrxskFLSRIdVVVVsrl5o30FGp5BZh/g1wfqLce/de6ZqOmqs/knl/jailaUSyGmi8n7l9RhdCCpH+NgbfT6D37r3Ss/gM+QqocnSS1j0kE6UVZHDToIysZ/cZpW0qtxcAEHm1vx7917pUE0NPWuMXJWRy07RMrJMlPVO8bXBEy2sP7JK/7Eke/de6h5cLTV86VlUTLUKlRqjY1ckc06+Qr5Iz9TcXLHg8+/de6QG6PtTRRx1EEq5BY0nWqlImijUMQplZbsG4+gNz/AEAt7917oJ87sLGZzEvX5nD45KGeRFFSDG3mkThpTFfXYni0t+fpx7917opu+vj9tusQRYmiSF3lkkhlpZNErvfyGONGbQSQfpYcf4+/de6Kjl+rN9Y6tqBjcpPUJFNIEiM5Ji8d7K0UgIUgAXtwf6H37r3SXnpewlTwT188ZWQoXgRSykPf1MosP63BHH+APv3XunTHbKytWhmqpJchMJNbsxl1ajY6mJbn+nN/6A/T37r3UXJ7Unw1FWV0+lovHIojKgsSf9YWWx/P/E+/de6Gf4hPBlju3as7xQzTyUeUp4ptYdqSBngqhDEUYOAJFLgcAc8Dke690H2Qpajam89zbZycLUFVj8pV0rwREKzQvKZad1V+SrIyMCQeCOLW9+6905mpp6KnqJcfHKI5YzGmuRNflS7PI4HP1vwTb+g+vv3XumvD0lXlamJhTuTKwaeSIW9RJsrOLWAF+Rb8c3PPuvdLDNUsWLp1pEmSocpFJK7MJvG2rQ0XrvcgHk/X6+/de6wY6CaKeLwIkbTSrrsgF1/3XdwbEf1Nh/W9vfuvdDPQq8NHLBS0/nrXVX0QgFVEYDOwYf1JI+v+2I9+690stv7QzGXYz1MHiR41mi8gOoqwDeMN9Dzf82/3r37r3UHcW0azEVFPJWRNHSCZnSO6amkZT6pSLcA8Dkf1HJ9+691B29SUu4ck9DSKRPDMwrULgtTG1kVLi3qAVrsb3J/Hv3XuhoxHWNUlTRZmEJSGGVnggWpAlZ6Z+WdbkjURaxNrH+lvfuvdLZM5BS1rU32VNQ1bF5iEWKqbzstzPDNa0R/Jtzf8+/de6LH2PTVUlfJkqGQSaakFqpASDUM19ErkW5HPPpv7917oKKzb8H8Hz1Vk2UVTkNNBI6OKaQMXSpiZr3L3HH9OPx7917ope9appa+gp1YM0cmpSukEozkfVeDx9Pr/AMR7917oW+vaFaM+cujzrTuEiZjqIMd0uOAPyb/43H9PfuvdGF2ZXVGMAeqBSKUOswdeZBLcgAH8XJH4t9AePfuvdHC2NWUE2Hppa4RxtHVRfY0sfqDyK50lwvKkgfW1+eL+/de6N919uWmzUMyUlLBSskzUgsH86VMF3sAeV1cXPH+v/X3XuhIXETpKsrBhIClZVfcM7w6WYnUNd9Vj9B+P6X9+691irtpGozEs1C9ZW1ksZngZ7GGxQTMFkk9IIubjjj63Pv3XulrsChanyFVVZ5VqaSnh0oFZZD53YqI7rwNP1vcfQH829+690NUFJj8iI0krRDTLqkCGTUqrG7FE44K3H0JsT7917rlSY3CZGoBnergeAukCIyBqtWb0xKVPpDLZ1B45AJ4t7917qZldxYra9NDEs0kEsKPGiFfHMhZvQLXHI/NuL3/r7917pAVvbNJWkUFYZZJ/MGnSJyg+0dwASbi4b62Hv3Xul1DV2pZZsan2aRUMsqTsSZZzJGNMKKRe9gAD/rX+vv3Xuif9tdr4yhocnT5SlM2RjoXp1qpAVlp5pfVpu31FiB/iOfzz7r3VX0Wys1urcss9LQs1O0jVNZMZFYvRzyeMuyte5UggfmwHv3XujlbJ2hjMFRUlHEDTz3RXIXgRsAFYvc+k8H+n+Hv3Xum/eNQ75KhhS6AV7xR1EKnSajyKsa+rgai5ueb+/de6PfR5yoHWWPl3DWw0dLiaGP7aRKg+eeNEPgiiH+BsCPofqPfuvdZMPk9g1GKx2QymYyklfVQNNHDSVUqLLLHzAhZD6Dp+o/P9PfuvdKmKp6cx8c8lPLkqipydMXkmDVE322lJJ2jWZj6pQzGxPAFh9APfuvdctx7n2ls6kjrMTuPceRXKrOVpqMQyU8auml4ZpAAQePWCbhrgfT37r3QJUVXtfcGThyGTgeCWnlEkdXUSVccVJE0t42Qgi7FbEkj63tfj37r3RjMNu7DqsuM2xNT5J7CeXJmm1pSziJUVEqLE6ioHqYmxuLe/de6D+u7d3TgMqExGNoaSrWqNO8tc0bQzTVLKrx6QBfUAG5+l/p7917oUX7G7CfB5CroKTGVeSoAlVWJipSWCn1rHIgW1rn0j82ub35917pGY3s/ee4qKr/jFfi8ZVw1Bd4aeeNK1qAoEmUoLHkgn8244+nv3XulDR5PH0NFRVabtlxrawzTVdUI2lBnezSKzfTWSg/wFx/T37r3S12x2U9FHNPUdjUVRBAsImekr4xJTRSVB0GzEXVbhT9SLE+/de6V2PzW2s9utsh/f+jcVaQU86LlIndoY3IklaL6G36TyOBawtce690y7zhwwraikxW+8LkJBUEUED1EMTCFj4wkxVrWIFrnn6D63t7r3RKPkPsJ8fBQ56Oogr3VZBVyRyLUwtFpv4QwNrAWa/wCf6c+/de6JpmaqpnpsfQY/GwTRSSLIrIQS0dw7eNQeAL6z/gePfuvdHH6nwkiU9NEtOfRSRGVygMah08qyIRbgFrf04t7917oaN27Xrp6BI8bPG6xmOaplQEafKNcqoSOb3A4+g459+691I2DjpsPUY+mkWUmomkSfUxPhOvksbEeoWtx/gPz7917o40GKyFdQw/YwktHGJQQfGhiK8aWQ8sWtfjj6fXn37r3Q+dPVuRxcscOSSfyGbUgkjJWJb2KKzWJB4J4P5sR7917o11RXQeK9OkiMyAapYQw5sf21+q2+lyPp9P6e/de6Dvc+UEIqZKkojeASJouNLaAC1xaxIAsbH+pBtz7r3Wrx/Np33RbhzmLpYQsTQExTmmbytKYnszyrxzb8fUnm/wDX3XuqKMky0wldHeocNGkcDXuYC2pOLC315uePpb37r3TFUz1c8jVU0rpqtTRRR3fUVI0cLz9PSbmx5PHv3XupeDrhja+J8kIzHK7xqzsVWmZhpaZ0P0t/T/Yj6+/de6n7sr8WIRDjk8rSCojrJ/H6aktGBTqsbnksSTrBFh+Pz7917pEUirBCabSVlFyYtQLKq+pgJPofpY8f70ffuvdcoKiOOZEhsqs/Aa4Cym/0/wBY8j/iPfuvdenWUVxlUggqoeYKWd9LKGup5uPpz/T37r3TgKmilWM1K6DA5JLBXaUkWVLcW4sL2/23v3XuuFJFAJZ3OiIym8evghCb8La1iADYX+o9+691ByFPSyzN5o7iQrpeMkxlrWJBB/qTf+h4/I9+691woTW0bSfaI5Uvq06iNQv6dXP+t/vJ9+690+ywVW4KR0rLw1CPcFnDKyoLAW/H0/4pYe/de6C/P7aqKAEtEpWQO3kiYMiqDbk8gG9jzz/vfv3XukrG70kbxNCKhJlIZ5I9SgMBwjAjngD37r3UJoIwxJLWdAoYgAqL82U/4cf74Ee690J/V+pM3EAEkjsCVc2sin1AX+psOB7917o/W1pKCOeHxItNGypLI4a8oAUBhbkAW45v/rgce/de6G3CNQZCbTTyySiSRUkYMouQAukggg/T/C/+P0PuvdGDwFAtTH9lHLHaCJi8Ls+soo1WCaTf+nHJ/wBe3v3XuhN21tSqlrUbG5Z2hpozI6UrvGsTlblJA5FgL29NgP6m/v3XuhVwmEranyPkwkiSyinhqpGsL8oFmlU/pH9Dc3/3n3XulhsiifauflqkM1YgZqd1hhj+3BZx6VFxc8mzAWtySfx7r3WPtHJ9hz5aHL9dQ5mho4RB5pKeGnWtnliBetp6V6uQRy24d1Cni5BH0HuvdFt37ujuHEZemy8O76LGZ6eKCd4ZZ4BTgkesVUK60lkYEMFEoCG4JIv7917pY9Gbr7Q3Bu3HUeYyWEyGUy1X4amtNdRwVTSyz+bzRw4qJGNhYorSOQbBtSe/de6MF2f1TlOxe1Nu4zES10dZSUaYzO0sC1FXSGpqZAKmdaqQktJJ+ttKqL/jjn3XupnyO6u2jiI8D1r/ABo42TB4+Bs2imVoahaqEQJTT1iKvieRfS0ZIJ/Fxf37r3VanbuydrbbhpItu0lTWaJ5o3kdzCsLNbVAJm1SSxSgBWUkEfW449+691E2nuHsaiEEM2xMJjMVQLDJNmKaCrrJ6OEACnheBpFZgw+ra7Le/NvfuvdDnuGo3hj9i1+Vr6aGmXN0BqKBvs6uemifSTE7xSTsqyH8XNv6i4Hv3XuqI93JkK/saokykwarlyReVvXY/vG/oNrDj6fj37r3VyHQfcW/Outjo+zczTUj0OPjCVSY01VVTa7LIyhhpewHCkgD63HN/de6Af8AmEZTevYmy8JuvNbtq9xLDNTff0slD4IBUPTCYTRGP9sAg8lSwJ+h/r7r3RHPiNu3+A9gUatk3xrHVGKiNWWaFJTo0xuQLtY2Nh9OB/h7r3Vpe+9zSHE1q02/c9kC1THHkKOaB3WKMqAhRorsVtwSbfi55J9+690XLMbxqqV8VQbgm3PJhYaiCWheavenhrEeQK8VLINRXj+yfpwOL39+691Y3sis2zW7SWKgiqkyMlHToiRTyO60soCoJJkKhrX5YEXF/fuvdGR6j2PufFpT4+lpcXDRPVNPHVzR0MrgSAMjRieW9y1rnSTfkk+/de6PFLtbMrhKM7mzEFRVQ0chnqkqsfHSw05P7V6amOpSo4+oJN+D7917qBsrD0VRk8OP2Mli8ZM33EkL1D09Q87XiJEhYAi4/tf1/wBb37r3Q97hh2zRZfHUeTzVXj2VFnpsZQQQmMyWDRLPJf6ryLmwH1N/fuvdMmcFJklnx65bIJKYjLGkVTSiNwCHaKRluGc3JAXj+lxx7917oMNubgzmNzk8OL27nqvGQSQ087T1UBVqkH0TMH5CHn1DgjiwH1917ofdvbO2lvT+LS5SSswWZyUQWpaNI2hkkUWK08qEKzjgcg3t/r2917psl6DpsdTVkON3HDlaVlljqhXok6Mo9aR1KubgjUTdCLnn6gW917pGUfxO2ZXmAZOpqXp6iaWd41pWlZqgrYiBpT6YefQefp9ePfuvdI6X4g9Gw5fKZOs2bRbinpVRooZ6daeoQQqA0jTKwdnAuVMZuPwAPr7r3SGzFD8X8HkHpE3vBt2opDDSNga/LSCWGqsQsNR9yxchSRdi4NuOB9fde6DPsPFdZZDGUVJhtwYvctVXpLDLjsbl46qhaRNRhmkqZWBp7C3pJINhYf0917oOq/4/dI11bjI89VR+ZqemNXSjNVNelHFU38bhEkCRAXYJZje3Jt7917rnuf4wdYYWnyFVQbYx0+EbGBMVlaySOdp1jkEhCgE6WcAC9wxF7/QH37r3Son6Y2XW7Pwj47bG1MfU01Fj6ijylDiqaFtdPIpkknnIs5sp+ouCSQQbH37r3Q5bD27lNrY2oyudgpTj6KhmkpJUsPLGg1RMrxGxBAPpa9/yDx7917qiT5ebk3J3J2bW42limqcTTzzUsMQDGEAOyBWCccXUgtz+PoB7917rF1V8YCmJlaajheapSCOdjH6KeUN5EkkmINrcmwAv/re/de6FrcPx3wWIxMmbyuNooXpYmlFXOEhE7QixlFgAgNvoQeLEnn37r3VfHyF716tweGqtrY+goc5nwpp5Ghjjkgp2K6QyyqAR9Tf1WA5AP09+691VJk8rNk6qpnVI49UjMsQFgoJ1WGg/QE255/3r37r3UYGokEShXfUCTEl/VYizksSbfUcW/P1Hv3Xun+kxleymaoSYoFAd2UqIyeEUAn+lr/7b6+/de6EDBYkuY5JGLhShVLKWsTZjpsCT9LcD8X9+690cHrLEUbzUj1skkETyRxLKwIZYvHfWtgABcH6g3H05+nuvdGkoKSvoGSfHytJRhoT/ABCIExFFsQrhTdb/AOP5/wBiPfuvdDttncdQqwwpJpGtY9U4Ds8kp/IIPFuLXH9T/j7r3Qn11fUmOBpGsiIYzpMcXhjYghzH/aF7kE/Xn8e/de6R26d0YiOlljEIeCB6YTyx2ZdLgosmgEfU34H5ufyLe690GGSo8XJHWSR0kawzKXhdXDuZpeFcxgnm1vpbj+liffuvdV0fIejxc+VkhpKiYTIzJMr6LgBQo0g/2dWofQng839+690Xeg2vkJDHqSKV1ACKjEuGADAOoI4IIsf635/p7r3S4xcFVjYaiqZJaStpBqgjHEhaQCO5I+oGm9vz9T7917pdY3KPUYGogzyaamq1zY/JwxtM8c6Rs3i0R2AB02Jbgc2t7917pBzGpjUpI7TxLK/jYkMy+uxUEXNibtb/ABPv3XuogqauZKjwsxeEkRqvC6QAVZri1uTf8/63v3Xun/ANVKn3NRGZJGZUUxKFAkAYkAkcAi17e/de6mzRSSVMkxgHk1GeOMk6SjoBIgIvawuRx9T9ePfuvdZpVpxTST0gMdVOIgsBhLOY1trcn6Ag3A5v/Xj37r3WbF+iUmRVYzEupYFmAX0AEkf6q5/5EPfuvdSYIHEwE8sUCGQyRhlLQD1EBrjjjgcfj37r3Shix85rUp5KmKaJHPjcMSs3Hkljhi/I0kXubf7b37r3XWWmFLWOsECiCNEptILRgOf0qU4/JP1F7f4e/de6Z/vKdJJEaK48TJNJYEpGxW7Rf4g3t/rcj8+/de6wyIaqkvBIXgtpVGuxLpJcFRe4UAj/AF/yffuvdN1PjZqlKxjV0yQU8bSOZnVWd3vrRATyTxYD/Ye/de6QuQpo6VXkiVdKk2sv6mP1j5P++v8A7b3Xuk9G0Ek8xqpRTRGCRYTzoDgfpk+o5vf/AIr7917pvpHWZgApiABjLR3CzorXVjf/AB555/p/h7r3T6tJK6RsSjarIjkoNbMNIC/kAfTn8/4+/de6zrBVY2SKkqp9BhbyvChVgS/PNhbkEC9/8bX9+691Fy9XTVVUgiplpYVZX0xWZC59LamJ+p+p4/P19+691M+3oqyJEMCKFuC8baSo/B+nPPPv3XumHI4SSnkJpwajSdWshvQrD08n68/8R7917qJR5vIYmlrKejldfuLrLIsZBVGGh4zq/B+nv3Xuk1GjOKmeNTqcq7sDYsddtX+24IH4+v09+690JWydwZbC1UVbQVZSSMq0eiQrp9PKkLYW+psPp+ffuvdWsfH75J7y29DRrJnqlUrIhEru7P40Mn7kZtexI+hv/vXv3Xuj1ZvfWO7IxUEOarkdgQYah9INit1jGo8t+PfuvdAdvnptTRx19JT01VSubh4SruAV1coDY/Xn8g/7C/uvdB1gtiZra038SxNZW08SgtoDlEWVTrQRq1iBxY/j/evfuvdDz1/8nN07NnmXcdRVuERY6ExozLJOh0ojORcAWtf6Xv8A0v7917pW5v50YVAy5fHTtWRysf25CGVmNmYyRAlr/n6/737917p72r8wupd0T002Xrzj6mmlQSGo0qqqDc+LV9SPobj+n+Pv3Xul7mu0thbtyiVG3t000lJOPKIDMnkiULpLRrGbf6/9PfuvdKiJaeogpDRVMc8Uya1kU2kkkY3QRsTzb8/43H59+691HqshuamgraCuVKqgZAI7lTEur0BJU/w4AP4/wt7917oIJcXU1UVan8PqlnV30WikkRVVvTIi/U3HIH+9e/de6barZZzXgo3oz9wqyNJK0Zi1A2YKS/5A+o+t/p7917pCT7UlwhkbHI0LpJKjgsCwkS66mU/T/Cw559+690qepcZmslnDQVM9RLJNUBzLE0gcrruFP14H4seP6/T37r3R4l63ysdRTVCvUgIIvHrUu972YOwU2/2Bvxzf37r3Rm+uczk8PQ1WOmpXnUROkKyRkoGRdIcH+tzcAfX/AA9+690j48tnK2vq4KmAU9EtTKXlkjOvSX9YP9Ra4AH0H+Pv3Xuhpxuzdn5fExVK0kc7lF+7OkF3cMLtGeBa5NwbX9+691Oi2xQ0NdCy0z08LxrEl1TR47Eqb2Y/TiwPN/rx7917qRisLj6OaeKmpwgeWZnZmbSFuAi+RQ1iblvwPfuvddx7v2psuarlra+jpqOF2SZmnhV0eW5aKVpebGx9QH9Tb37r3RNu5f5l+x+ss1W0SZGjrIoUdFTHyJM6pGgHjBY/UgAXB5/Atx7917qr/tX+eBnax6jEbNoaiWKWSSlppKopG1MGIUASWJ+t+NI/4r7r3VVvyR+U+8/khlKOTelZUA4xvNT0pZGTyPGFUNexvcAg/j/EHj3XugRpMnWz4alxdRSoyUk6To8Ua/dyJezrLKpv6eLfT+n09+690+S46iyESVSsJItIjaAKWmV9NxIQB/ZIIt+Qb8fT37r3T/idjVtVRtKaDziSGdoahNPjZFK6eT+Re9rEW5+oI9+690bX49fH2qz1dStFR1VRUhllvTxNKqq41AVEY4ta5te/+t7917q8TYuPxnWux6Ok2+uLqt000Y+wx1dJGkAlDp5Y4nlADHTqIjNgCACf6+6907R9k9iJUy5OTGYjDQyKJDJlpMfTVryR30hEopHUxrpexJBN1uB9ffuvdJ5fk5R4z7/+9OByaRZLVQUmTw8lTCsRiglqHEl2RU1ERmNzfUCRxax917oL97d94Op2mtaavG5ipqHjFLQA1OuOaogMkKzQu36wFAJF+QTb6e/de6TXQneO1Kfb+VGSwcU2Uo6+qqMxNWyeKW0xJjooXUXUXsouLni1vfuvdPe8d2be3jPkKahx+3sc06QT+J5JZquBkjMkBicniQayTwL3HH4HuvdAm2W3gKJqXHblopXavSKCSoniVKdoZNOidyrvwtwoXkn8gn37r3TZmN49lZWppqGor6Rf4zVx4WlXFxvDTPRI/gkNfERqRwXuSvIBuSSePde6FiDHZDqnH0uJOaaro6acTRxS0iLXVzVKA5I00NQjK8ZNlPqNyFNhYD37r3TVi+9tuUb1mFnwUpyVZVVFZTkUcK1BqWudWsAAKAobQpA5PA5B917piz/bqT0tVQNjIjFlcfUzVNJU1UiinkXSkVTTU6gjUGvq1EkWBHJPv3Xug7xnyA3bRUlFQY/C4/IV2KnQpSZCGECrpqRgxaN/QzAKRpLubE2sffuvddY35MZKTeG4aupopcPT1VMkyYyamlqaaDIWs5Z9WjyMLaFBJItcj37r3SV3L2zh9zZ2lWveoSqxsctVHC6B5aiSeM2iWnZgEuf0trvwLEc3917qBsjbm1tx181ZUwV8UtbP5ZcRUVzT1+QjMulpDTR/5pV45sSR9TwPfuvdC1keu6Xb2VbMGvXAyx0iQUuPeWKlgMFSq6prOjliBpFyvNv6+/de6QnYPYKbcosZtilqaDcEeRmSCpqEllrJzpbWxSeos0YBsPSLWv8A09+690mcTktnHekdJmjlXzmVo6Jqahi11NBVGE6o4xcG+kvpuCLXub2APuvdGq2r8kcdtfJnadBtvM0Bp0aHw4+qaKjiqEIjZnlRkLNcXI0jj8fk+6900/6Qtu7i3BuOTcMtNRVrS6qaGlNStQ4RQVFTKz/jn9IN+b/gD3Xug8/vDkvubfeY2397/D/u7/iw/wAJ12/5aX/5F7917r//0dF4ZishktDK5iFluqgqbD6kj/H/AA9+691zbLVkh1GpLPYXvpuFt6RcC/v3Xuu/41XpJCwmF0TSDe/0PJ5A/wCR+/de64RVVVPKLO5kMutUX9JC8lvVxf8A29v97917qcZVraiKGSpFDAGYSySsWQFQfSqW+vFv+K+/de6kzZGOlozRYyWWU1CaKl5EYJZWLWjYXJFh9fr+PfuvdNML5AFTD9xZhZXRJF03HNwtvyLf4/Qe/de6n0+Tyoo5aQfcyRliSA0hCkXW4Vj9frwfz7917psMNZLIo0yyNb/NspLgfUXJ/wCKn37r3WX7Kd38ZglQLYteMnSRyB/t7f74e/de65Jj6+Z1iSlmdmFiqqx8YHALWHHv3Xup8G2c3O6AUrgKf0OhQafoST/sP99+Pde6cU6+3JLNGgoZGVyrJIFOhix5Ctfn/ff6/v3XurfumNtth+uNq4Kqnmpp3pnqmjlI1RSMSSisRcfSw/r9Li/v3XuhBzVDDBFS1NKqREl6aVo19chXgvKbm5t/xT8Ee/de6b8hiqRsPM8tTJHWQwK9IscOpJX1XMcht6QeL/1+nv3Xug1kx9U1VqWpgZ5mRRGUusABDG1/p+Rb8cAX9+690qqelk/hGSingLRvGiJMhGnzpL/nIkA4H0Fza/v3XuketCKBa+pp6kiSGn+3mV/qnl5Yx3/J+ht+Dx+Le690HOWxL5SSnqKcEVMUgiWWFWVnQG9pT9Db+n+PPv3XuhO2ZvjcG3AtNJRxVEaB44zKxIlQcMSot9Bbj8/n8e/de6SPajruXICpx2UyESyxxPJEh0xwVLWEioARcEH0G3+39+690U7ePXG5IS1RBl5ahJz6/JUFpSZDYBk+gP8Ar/6/+v7r3QZ/3S3HTSsdE5IGiRgHDIAQ2oEXt/j/AF59+690yV+Py8LF55aqJNQQElluRcDlbX/Nubf7H37r3TS2BrKmTW5lqApvIXLtYAAepif6cn8+/de6n0eEp2MokgaZhAFI0arLyRot+Rck/wCH+w9+691hq8BUQlJo2fxXYK1iWVWA1oCb/UfUW/4j37r3UCSogoeJ4pXuoChUYkWPN9P0H0P1tf8Ar7917rJ/H4J3AWkn0ougFI2aQv8A2bj/AFvyPfuvdekzVcUVfsKllN04Um5ta7cX/r/sPfuvdNzVVbIpb7CRQGAZ2U3LX4sf9fj6f0+nJ9+691z82VJ8cUMkCOpDKGKq4IGoFvrZvr9fz9B7917rF4clGkissQBIK3H6gfopBBv9R/xW/v3Xuuhj6uOQSavUAC2lbKD9eP8Aff4+/de6znFyTqrtHI2k+pgCeAOLn8Wt/wAT9L+/de66jpRArDxFmLm8bKSFNrNe/wBfp7917ruVQqrpUqSOSeFFje/H4/3r/Y+/de64x0aSNqILMBckDh9PC6AP6C39D7917qE9OnjfTEP1kMGDBtRvdgVPP+B9+691KoJBQugYl4ZWFmH4JIuxt+b3/wB5/Hv3XujD9X5r+Cblw2Qpqv8AeethBC2QpEH9UfrBHPH+9/Xj37r3Vyu0MxQZgNhMjUyPLm6ATYt4LTfb1AgDCOKRuAzfk2sfp7917oDVgyW2Oy0LGsgp9Z1IY2/ygK1rMput/wDYA3v+Pr7r3RpMbNPJVfxSiqYEw9QxGdxs0MYBheLQdSkglje9xxf6/U3917ohPyJ+P9Dt7JS7y26xkxGSlevEkSmOWlmd/K9PMoN1CEXXi/0IN/fuvdWC/Bvvel7P67y/Vm51kyGa2vTwviKicPVEUGnQ0aSObi1gSPx/tvfuvdCfvnIJiqmTEKWnoHMauVQhqmZeRChJ0gD6a+AbEX4t7917opu4KaqTcE1U6STSxkNRUCOgijfVoV5IFJDEf1sSeCOT7917pOb3xmQy+PRaiop0rYnWWopzHq+4R1uih5QTqAsPxY/4D37r3RXspBT46eRJaOqWpkE6qsgPlikQcSuQf0Ajj/bfi5917oL/ALvNNHULNPXz0FPKQYvNJaQliGVlUWNvoAb2+lh7917pgeGeKsk1BaaJtA0aJXlcTG6lvoVsL/6/+t9fde6Ox8UczBtzecmCpMklM2fofGyhwYpCouzSFLlDfj63/wBtz7r3Qz72wdZX7pmFNPJLSLUSVA8DsqIdWlvKTzc25INrW/1/fuvdC7hM7msIuManmqZ8fSxeTI2DyzaEAZ5WqlH6FXgpe/I/1vfuvdG/2x2lClNh2pIqeqSoEVVSLUU8tM7oq6n/AGmBax55NuLkcm5917od6Cupd+4qsw9GaGjr6qKaWoiiInIYoT40JLG97G45+nP49+691Xr3J07uXF/xKtFSIa2lbyLFM9kq3ZrJAtNIoJbQL8i/+xt7917ot+3tq5qlOSWuo6qOPKyAM6JbRUEDxiaGW7BT9C1+Bb6D37r3TniNurjs6Q2ZoWrqSnkqMnFMzyo1MCCkMJ+jMv10jgG30NvfuvdDVtTdFPVxPj8HkZJwy+PJmVfBCkI9KxwpdWLH6FT7917o0/Vu8s7FQvjIBRUyUNXTyxLKkhhkpY5NU8Zie5HpBJK2t9eL+/de6PjWb325v/DU+1qVUymSoaWOWOrgiRFjDRgSDyWAsttI1Ef4Nf37r3Wnl/Mu2bvHafyZ3VWZ2kqRQZg09VhK16Wop6eWjZLCBZpQNTR6fULtcW5t7917quyDJVAnbRIwDSMrBb6D69P9r8f4f0/r7917pc4jK8mGop4n9a6Wl9Cgggk2Qj+vP+8+/de6Nx0jLLkM1TRxZZ8ZAZ4fP4YTU06uXCowpoyCzAg202+l2J4Hv3XurGodqUNTSKqSZWqyLyTocpXVEWOo8pSxjhaKmZWYshHqu1vyD9be69005bAbhx2Wx0ctdUUeLeOnkNVDCNCoGsJgIzqdQRcliQeT9CPfuvdYfvqXGTZCgyfYFHVx1NVA6QxEwimMrkRhtY9PA1EA/wDFPfuvdL18rT0tHSUUFRRZOngb7mGaapNQksjJpYxlBqBJvZSSAb/19+6900S7krcVuDHzT0GlchE0LUcrR+EJINQeYSDSqcWBABvbm9j7917p+wk61FXVxPBJjKWtlWmSmiqYhTwOzkrUqJQ4b/CwUfT37r3SqwHXG6GzlXkcZVCspZT64zPHKYxECpldI+FJueCbfkf4e690IeP6G3hVY+PKZXJLDTSVMvjo45QI5EMzMhq6lW08D9EZYAjggiw9+6901QdY1GQr5sVQeetcvJDPSyKEp2jb0tFSKFChuNXFh9SLX9+690oMTsKXH5KTG4zH1dHIAI5ZpFhEIZTZ41aQG5/x+oP59+6909ZIw7epaikmo3qKnWzGkfxzxzysNEavGotdjY6uDb+nv3Xug73VBlIaWhyiYGolmaFTLHCQHJD6xHTLrAsv00yAmw/I9+690zUGQraqJ5aoR0U0kTq8IogKiU/pjQo11uo4JUDnn8e/de6z08ePqEnhlSWCepQvAK1CEkaA2GizWZT9eQQOR9ffuvdBjuujxeDpRNl83FBLJMr1NHYijSASF0ljMRJZzccG/wDSwA9+690CWVrZ8zVMcLHEsEbKlMZoJvKC7aTJTlLAGQWANuByOeffuvdJvLbPyk8rI+EexcySThmSSOQJ6jNoIMvN7EG39eb+/de6QFftF4jaKjvAo1TSaY9PkYXChG5Hq/r9f8ffuvdN8uApsLKokpo5qyrdAEKBo4kksA7wx8lrW/3u1+ffuvdM269rUVTipKB6cU8kglEgjhQoFYFxMSw1D6/T6Dj/AB9+690Ffx0p5di93Y6irse8kWbNViPPESs7U9dGY/NE0nH0YArewIv9bH37r3Tl8ysCu2e08dn4YXp6TcWJppg5Mh8lZQBKWvZ5fpqYqG03sLkAAWA917oNdsU9BnZRPTVayx+BZJ0Eja0b6nWCfwf6fi3+v7917pc1uaxW06eKOhnFTUVSyRTSIwAhkLHSfz/W12uf6cDn3Xug2SoyOTqqmSOKeWFB5WEaGQkBjYte5F+Dwbc/69/de6EXa2MnmrMe1WoZ/NHLLHUMypJAsn6SSbIR/t7f7D37r3RrsRhMcKqKLGr45asBAY2Zo/EQHdB5LldIBOoG9rfUG/v3XuhiwyZDEKKarSCenp7LGgZZH8DmySq4H4PJ54+lvz7917pIdgxtXmNR60p0fUrr41Z2B8ZDKOeTf+v+9D3XugwxCfwmsFRGiQvLJH9zGYtKSlQNJFra3+nB/H1v+Pde6FunzOTSoSuptVHTkIsEKvJIJXQ3nMq39KE3W97g3A+nv3XukfWZCqeuldqNqhqhpyjMGMMbNd4zEyHSwF/rb/A839+690wTbczVXJpnmpzFkFIFPUycsF+jRwA2VgV4Yi/0/Hv3Xuizb/jk29kq8zzyz08bRwVMdyNPkS3rUDSwW4AJ+nBtz7917oruUalqctC8SMqImtWbUypBqB1Mb21c8X/1uR7917oyWyqCjeFZixkCRRSVFQQyWtGDGq/pvxYW4/1rfX3XujGYn7DKYmCkq0ihklJEUosKiONHtCoRRcEkX/rY/X37r3QpdWpDjM5T4qslaQ1FSJo5mDKFjjAAUarEEEEX4vz7917o5dB5sNknrsZJTR0hi80gDgM02m5k1fXVcWvcm309+690JFDvmqr3x9PUEVNGk6y5GzRgGNQGEbseSLk2I+gFj7917oURkXyVEqYUrC9IZqh3RypliqFBhjVr3sFuun/Y/wBPfuvddUO6zjsXXYtqRo68B3gks/rEkWuQhpv1mxNj9bj37r3UDEb4yKRNivC+mEK7s2pXbytrUF2HI59+690sKXceVp56h5qOKGm8SeWWLyzVQcRgItl4XkXA+g9+691DqKifOZCmmqIaxYKpVpQ9fHK5d5GZI5TKlvHyAfzcWJ4+vuvdTKXbECVVNS1GPppMhGkStOvqICTE3NgQy/kfX/Hn37r3Qv5CCfC4w1T1FLIjWV49ahUYpeLxFvpb8/43AHHv3Xuqye/qw18+UirIEk+4lWaWWErrKgBG0Io5/TYf0/p7917oAepsJX1+YbxVc0VLPUwwiQM37cBC60lAP0A/H5N/oPp7r3Vg9TtWj+2plwipVM1NT0UTh9Zn0P8Ausur6EHULj+gtf37r3SdwOz8Adw1E+4EoJ46eoE0kNVITDIkDGecQQNYNMDCFU3BvYC+oe/de6N9jesG350lmqLb9FHPmtuyU9bTU0jB3loWpxUrCof6AXsR+PfuvdEZqO116+erxtXtWgmylJUKxWZoyI6oxtFMiqD6dIIJtb8+/de6Y6L5B5jMwph8ZtjG08RgeJ6x3EbU81ajJqR9Pq1KdQueDb/A+/de6aJc7uqGqxkVVkRHCXkrGoRUh/vEnJVWVdIWy3J4PI54N/fuvdLfD0x34anDRZqCCsfRDIsld4okEQCEGQAKbWsOODx9R7917pV42ixO0mfbcG4ZTJLUJFkK+nyMgooQq+SYh+CWJB0g82+gsB7917oSot/bSoabGYyGnxG4nqJ6mqp6xaxPLRyKpSH7kzD1MQNXP5Pv3Xump+9dx4uWow9Ft/GQRk0tS8lRVwnzVdLaWGUSpyyhXsVPBsLjj37r3Rd6vtvcdbnc9kqvA0JT7iTG/fRVQR3jP7zPGkQvcElNXHI49+690msxuGvrJaOtzFAKvHyKYKSJK+d9Llj4i8cf+pN7gj6/Ug+/de6WEkW3I8Qtdj8VXymjhhSrokqJC0tXIoE5l0/WIXLsbcEXXn6e691nxmcwG3sTT7hrNvVM9T93NFT1OHyFSYqilVmSMxwkhvWRwzCxNx9ffuvdKTa+4uvKpa7JZalytJWVd3gKVkzNTRgeY08qyHSHubOOSDcH/D3Xun3I73ot3UDYaAVawRQKaSKeWOSSpjAKiQKpsQB6SOPoebjj3Xui5VFNFSb4poFieCmWP9uJb6DwqyDQfpc3FufTYe/de6sh2Fjxhtnx1dRLAs9ZCUiXgTLTKpZYTxYahbTc8mwt9D7917pSQZDHUdPT/wC5P798tGDUUksdvs5jU8U7MPyVAP4H4Fxb37r3T5JV061/jCCJZolKmNDy4fUqKRa1r2N/qBb37r3Rltobj/hmNpeZBNIUub2DwKDJpGo8/kgGwsbfi/v3XujXddZHHVssdbkKaUqUZljQeNUWTlHFh/X88/7fj37r3QtNWMokkjLCMawrNbUi29IdrWbgD6+/de6LN3ZvVsJiK6oZVMsNO5DE2bTpBRy3Fjdvz+P6e/de61TfmxuKTc28KiRwKx4ppZI4mIFpCg0MXA9WkEW+n055BJ917quabEl3kQJDLPUvZgTdkH63KKBwQxN7gg88C/HuvdMcm3ZYneGN3ilCvMsgYECoVr+IKQbfn/E/g+/de6gjbk9UBM7t5ImAeaaMskUhTykKhA1H+oP+P4Hv3XumGoopmqG+71FFNvLCLDTpCgDTwFJ/2IH0+nPuvdSqXFRmlqXuquiFI3dTcKW1Bg5P6j+b/wBfoOPfuvdQ6LGTB45ShMcMgcT6Sy/qCjjnn+v1/PH9Pde6my46Wes1x1aOI21SknQ8vF1CAi3p5HH9Pz7917qPW4qOS7wKpnIs49XCgWAsP6C30+v49+6903NQ1peIagoiSxDEnUSBoBW/9B/X/iffuvdc44Kt3EDx3jIupsqJCwFyefrf/D8+/de6Xm358ZKKmGSnMs8EKiHWgBMoHrdz+QDfi449+690q8ZRYKuSZaiL7ZkgZDJGwBeQnQHCm9lB+v8AsLH6+/de6gVfXUGVpZ4aKs1JE0f7bPqFVKTZhwOFuBb8n+v0I917plPVcIpSMtQSxIZRGZY1/ahjPIaPSLsP9Y8e/de6ywfGPL7jjll21X01YiRtJHFIfHI7A2ECcctcWsfr/W/v3XuocHx17Z2pVxVVftPKw062napihdlVA1ioCcn/ABNx7917ozXX2Gy0MumqphoRFjdahljZIyliQWFrj/U/7xfn37r3Rodj4ygxvllqjGZCJVCCNI44lN2B0MxN/rz9CffuvdDVi91bH27Rfd5XIxUch1F9UqAyj8CJvwLWv/sQeAffuvdBbub5jdUbdqKuGhyUMsygxyRIL8x2v5ZI7Fgbf1+t729+690DOe/mVYeDTjMPh5tMYaNKymktrubK3hbi/wDjb/Y2Fz7r3Rh/j38qouzBNTU8hpKgMXaKpdwZi39iVrMfUfqAQP8ACw4917oYd0/IHIy0z7Vrcq1G2OqxJGMT9vGquXD/AGtVK0RlCSJdZLSDi4+ov7917qdL3D0nkYKenyGFplzUARpAlG89E88MOm1XGWZXVhc60Ck/U8+/de6FLpzv3rHa24IapNl0+NylLGJYcxh6KCYy+okLTfdao4yRYWMZKH6c8+/de6PVsX5v9M0dVk9xV2y40zUcRjqckyFqn7lEIUySFQutiBqIF73sSBf37r3Re/kH3V1r2Vtar3ZjqShh3PR1IyCq0srPWLFIDFR1aRy63FuQDE9uT/h7917qvfDd99Wbw3CaWvxjUBxJZ8lBkKGQYeslsEWGgqXRJFANrKUFjwP6e/de6EqbuvBVWfpcXDDSwU7+KnpqB4k8NXFb9osSBdB+pCfqPwR7917pYLuzYoxGTpd01cORqmlmeHDTVDQ46lp1Qny+aNlVAoP6LEHjkWPv3XuqEO7azEy9zV8+24VixsuQUxeOOQooM/qEbF29P5HJBHIFyT7917q5P489b4zdvVkNVXVk9BQQJTrVmmoopZqhZSCEYSKQ6kj1LcccG1/fuvdOfyD2BtvM9UZ/ZGFjzGdIoZJIEnoBR0FBWxLxNGIlMSLp4KLGebXcH6+691r47NpqnZ3ZFJSVISF6PMR09VC7aVEYqCpVyD+QBZgbD/e/de6v62zgfj6m0KXeW4qyZPs4qOqqIaeoqI5KuoMd5oVqnmZJghPKeAW/BPJ9+690HfbPY3XWawVJVYOHFrjaeaRKWCsxFLUVdFTn1QJJJBZC1xe+gHk3559+690ndn7jnh20c7lKrL5KgSnKilo6eHEQNGW0hIqgfhR+De5IAN+PfuvdLOl+UNN1bPiK6srt2jDyBKnGRmX7hQCBqhAJJkYC1/Uv4sTx7917oxuwv5gu0d6ZiKjh2tkxA9P/AJdlci9vMD6Xjmh1EryeQGItYg/1917o3+Y+W20th7foqrb/ANlNNV0ywmgp8nDHSvMzhg7a0YKY/qR+f9ce/de6B7dnzAqZMnSZ3KV2OrJaKgdcdSrNTF5ZZk1RiYRqPIl/TdgLc2/Pv3XumqD+YI+AwZq6zaWM/ih1NBNTSQVtC4iTVJHKvNj/AKkXUC5HN+Pde6e9u/zJMRuzF182Lx0uJy8kUK1UF0p4ElV9DylYr6eObsp/259+690ud0fNrE7dwVBVf3slw9RNNSvUBqkTJWPUaVZqaSC6qUW4uQL8XHv3XuuNL86mejyjUfZeKpYI6RVpoJQsuRknPqWRhUKyuCSTYi5P5+lvde6Klvn5pdtU2Lyu5cD2lU1WQSZo6AU9RTusKpZmY43T6bfQi9v8D7917ollB83u66nPVeUrd/bnmyWYnZVihqKkUb1TMEKSw8gIeTZbAfT/AFvde6CPemR3zuzeUmcq8vVZibM1XnklFZrihnZfWjQlvSQx4v8An37r3Sx2nBnsVV0lPXZjKYiklcHM1T17FEiMuqNSS44H1tb/AFj7917q1XrXs3pLZ+NpHm3LQbmrqSlpmqoajKzQuWihtIwpYG/dFjcBmJ1X5/Hv3XuhFzXyh2Blo6FtuVcE9DSNDNHg5qgouQAcLJQkVOv1C/psR9foeB7917o43WW7qfsPHY9UjxFNh/t0aXCrTqKjEzFbGHzshVl1FixJPFrWtb37r3Sa+QXYM2I2nk8FtueA0sVqOBIvG7s7R+GSRWjCg2tbgD6fTj37r3Vb/XPWGWzG4KiryBplWtBqZHnihVZI1kMhcyHV9eVNuRYfn37r3Q3b67C696Y2/NlNxzYvHUVOiqBHImqpWGMPUFI7gO4vZSQQOeDx7917qiH5mfzBcn2tkanbnWc9RhdlRLJB5CxSqqFCaZXHi+gZvzYW5t/h7r3VWhSvzNXI8zvK8v7glcnTLrOvkv6tJFyfz+P9b3XuhN2p1tks3UCKkpXkIC+RdOsOSBYwn+urg3v/AI2Pv3XujgbU+KckeOgy+YBSRlR1pWXQACbi5+nIsLX/AK3Nr+/de6zb56axm3KRqySWCnEgRYqcsPUH+lwPyCDYkfn8/T37r3TTtPbNPnpY70cdKqaIw3hURzKihGIa31AGo3P5NuffuvdGWwGxoqLFCVpY4qUzoJZkRmk0p/mgsbi+klrXBFzfgge/de6X2NxtUlNNGmQ8FPVyxUtZS+kq0cdtGlLmxsQeOf62II9+690P2zOvsaayop8lkkWGegaOjd5WVaeqKAwS2H5v9D/vXAPuvdScztaooadtOUFQsd0eRH8iSCIBToKj6k3vfj6W/N/de6RmXolocXTViTiV5Z4ddKseplH0Z5AfSRb6XXggkfj37r3SCq89RxYzKO1YkdSIJFiiAVmLuzfpb6AqPpb6XP1Hv3Xuqyuzqn+J7qrCJ2IErRSNKwMjWuQ1z/iT/sffuvdJ7Bg0U8UsgeeAkPOqMfIpFkRgRz+OR9Pxbn37r3QrUGTQxVM1TT0dXN4g0K1C6WjJ4FrfrNvweT9fz7917rhjKJHkVKhDDDMJWDKhD6ZAy6dH0ABYkD/jXv3XumjJYOWHXaNgt2JGgjjgqwPH0Hv3XumB6exWKONEQskcihgXkLOC4AH0H5sffuvdKhcfK1Pohjkio4SS9ralcDSCXXkXP9km/wCfoRf3XuvS4oxOkHkaaVYC8bsjhgFjDkMBb8k8/wCt7917rlBiXrRGIqhogsJEjLHIURyxuFB+jAD/AFrEX9+6906Q4zVNFTmJFSOEjyX/AHJo05I0/wCv/wAT+L3917qU2N8kUaqY4YY0kV4JVvUsHBUNpItYW4/x/wAPp7r3U7ErSVFZR09cZE+2ch2gAWUaE0xtrIuP8ef+Ne690z7hZ5izJAsSGseOWXUzSkrwspC/mwH4te/Hv3Xuk01OohtI5RBI0ReNS7TSMBoWT+gPNz/xX37r3WYSpRD7AAIq/uag667vYfqXmwNxY2/r+bn3XumarqCtOy1ECkEgJGighiSSGcjn/X/BP1HPv3XuktUSzGkaSeCSaJZAsjqCFVWfxqWIHBFh9OR/re/de6SlbLBTllamhaDxyKU1FmIJupDXuCOPz/rW9+691M29HigvnyBP2scZf7dFBeZg5CRIeCNP1/1v9uPde6n11TQzOslFINTuwKgOI/GvK2D/AEZfobf0/wBe3uvdNsk7tMZJW1gjQrsQdRIB9TE/Wxsf8LfX6+/de6aDGGkIZ2VA4c31W0n8oBwbccf7H8+/de6doJVpakhNM1OCrhwSurVGBpI+n5vxf/ePfuvdPy16zuoUEgI6usg4cAFgSQLCxuP+N+/de6ba6joJUZdKUsj3IKMNLFv9ULc8j/X/ANiT7917pPJio6OpRq+Oc0ZjmLfaqJLgD0ISbAjgX/2/55917rFhpJI51CoUgEjuiWJMcVyQszf61re/de6Nf0z2BtfGV8NPnX/ydGUlZnCLEoIYOLn6k/j/AGHv3Xurauvcp05vXCUYocvTQVKPHKf8qHEoAuwivquTYH8f4+/de6FWLZ1DkZQu290iV1k5ppJ9UUr8gpHEx/AP9L+/de6T26uu9/0QKUAp62EqBLEh0sNQuSZCfTYXHH+9e/de6K12dNuLB1Sw1e3SjQpGVaNjJCVQ6pJQ4H5ub8e/de6D+iyeGqquCqyGIpmcsjNG0LBWYG5iOoHlvrf37r3SN3Rs/b+SeuqaXGpjJpZ5ZIIhM1owfUHXQRx9P9j/AIe/de6Kduio3rsXcMc2Ky9bAkDeSKISSEOwFzGAp5B/31/z7r3Q/bB+bHZG1oaWjzyjJU9O4khYAiSExE2ufzcXBUf4H37r3Rntp/zD8ZWyqu4MfPStNJdiqAxElgGdo+dQ/wBtb6+/de6OH1n8veuclkqcRzU5E5jlkleNLlpGBKGJx9PqOLf4+/de6OjU1+wd2UseQwpp4hIiu8weNSsksZNlUcav6EmwHF/x7917oDc/trB0Fbp8ZJrpG1TyzGXUTyE4+hI4BtYfj37r3S/6/wAdhdv5+lrEpRDStEge7J5Xdh6gjC/B/wAbX+vv3XurIsBX7co8XQ+enp6mPIUyODGqu8AZNLR3AJB+hBuPp7917pRVDYCoxclViUTy00TAnSCZl1WKBQB6gT6j9Pzf37r3QZ1K4ZYBU1iNSReYF5pV1B341KdAHF/o1xcXv7917puyW8Nrbbo65aDKQmNYknVJXEdPKWuJEBY34v8AX/ej7917op3Znzu672ri66KozmPXM4qV44qRJEkfVFH6SRc+gmwJP0J4Bube691WX2X/ADi4qejyGN29g64bgDmngnMvgp1lZ7Kx8YAI+pH4tfke/de6rm7h+bndO7cotdmKqWhp8iyyxUkFQWElOqgiR0iNgWJsLnj+vPHuvdA7mc7/AHzp589kpjR1c1IWihlqXlkqJpRbXGGHFha4INrj629+690VLPY2rxlY0pXUokBSS3obWSwYm31va31t/r8e/de6dsPUPWCJG8hn16mlaT1Pp4CEqo9I/HPFz/W/v3XujAbS2bnq80z4xJ6uWoVzeNCUVPoUZOTzcc24/wAPfuvdGQ2b0fvypqaTxbYrKnzfWRKKd0d2YKyrpBBX1Kb3/FrD37r3VlXWPwx3rFhDnNxYKupcVTRpVvTPipQJFc2C00aKbm9rj83ubfn3Xulrmh2lsupTA9b9f5OnWaT7FDDhamKsrFan1VMwqYUZFRFsQ7uDzxxc+/de6J3vzsftja24cNid8UG4Nv0mKNTlXx9WK37ipDyCEzyVUAA0K1yU1HjkA+/de6T29+6d1zUFcKvNw1kTilXFNjJ6hvsoHdGMrBrXFrBrXN73HAv7r3ULb3yZ7AxE+QwO4tvVe8sDW6ZqTL1FHKZPuAiaCsZRX0RlItJVubHkg+/de6eqDedVvzNzNX4Cshy08SPTTYrGzRwUdQqlaeerlKrGoF21u3NgLA8n37r3WL++GU62y+WOOp9w5LI5FqaPKQVWNkeCoMXLy0TRpaTVdtLC9iDYWv7917pMZv5M5416yUmEysDUtTFJWTVGKmgl8N/EfIWQj9u6iwPIJJIIt7917phzPZWSylFlUxtZ93QZhlm+3p6ato8hQ5aQia9Q8cbkRhbFWDgXBBHA9+690n+vdxdwruzadZtvG7lrcbSZanmybwz1eRhkVKor64hdmd+P1WBAAJHv3XurGOzdh/IjuCWI7d6l7DddCLSTw4yWKoh8KJLUNFICtopSwIY3H1AvYn37r3Tdt/4x/InbmUw+V3P1b2aVppFqFppMSa2MTBR4FmMEbMyH1awbXuP6H37r3RiNu/G3tfsnODDSdPbzxVFVziWLODbUkZoKudlUoWnVAKe4GsFh/X8e/de6Svc38uP5cZzeVBgdvbJgWignp4KPMxxfZx+ONQ4nrKiM6WT+qhjze5P19+690s8j/J/+ZEe3aKbJ1WzsxnTIK2mo5svCrrCyrpSoSIQxsRYadVj9fra/v3XukxkP5RHywqcFRVEeJ2xSbqmyMX8QFVn6MGnpy/LU1gupQBfSHa1x9Li/uvdGf23/ACYe0Y9t0GYquzaDD7xgVJzjlWoWNSqFUpjkaUElLkkjTz9Pxf37r3Tq38nXtvdKrNvXuHFVeRcPSY6jiirqmCijDiSLTNMSX0j/AFQH+FvfuvdNMX8hjLZZ3bcPeP3VZGTGKmgxX21RTQPJ61SNnIJFtIIIPB59+690YfY/8knpbbFdgq/cXZe+8pk8YkcSTxSxUQnRCWJQsjFeG5szXt9R+fde6OTtf+V98TdrvPVR7LkzeTrpI2krctl6mqqqqdh6pZCSoDfVvSBYn8+/de6kzfy4PijjMi+Vh6yhrcxLIHSeuyNTMsekaSgVXWynkWsT7917p/8A+G+vj9fV/ol2tqv/ABLV9xU/57x+Ly/q/wBR6b+/de6//9LSj2n0v2PvSWSHb+081lljZkmloMfPLCrKt7MY1IH+N+ffuvdPOZ+P3Z+BrUocrtDN4+SYGSFqqhliRw59ATzDSbc3F7/4e/de6cj8b98pQrXSinECSxRz+Ji6wyTelfIyg2540g2vf/X9+690s8Z8Ut6VUEhkljgmii80UbatRUr+oHj6gA/T+nHv3XupI6FxWDxMr7hyEcGXibUadnUrJEo1EqtzYm/v3XumaCPZWOj+zg27HWVLi33s0jAAqxF4oxYEG5IsTf6Af1917p0oYaSKOrD0NFBTKkrxtNGn3DXW2hWtcH6kH6+/de6SEWLwtM71ILLJMzyPC7LovqJCqGtwf+KEH6+/de6jzJjjUgUaJG7R62jjhQkMbamVvpYWPHPv3XunWgxVC/7tTkIEIAkBkiAZ2b9MbIPz7917pxqKWro1llipYpI5R4/8miEkwUnSpBUek2PP+2Hv3XunHF7f3bXaZ6ahghiTSNVYwij8Z5BYjkGwuQRyPpzYH3XunHLpk8fHTR1+4KKlFOwcU8EkX7bI2rkgm5/xP19+690dTYm/6DMbTxUkFVGa6np/tkkWFizyR8Bl0cXa/wCf9bn6H3XuhAi3HFOKPHwQTPUwTokqPAwEsrEGZ2Ukabg/1/2Hv3XulnVSR1Mq00dOYiY40VtQFpQAWvGw5F/fuvdIWfFVcNdVENFLCJGLrYK8YU6gwVjf6/n8H/X4917pirMpVwVHgjVkhklA8ZJSKaMm/kc355H+29+690kc7Vy00PjKwssj6neKxDaeE5JH0vYcHn37r3TdBXV1MkLUOKeanjTzCYMqqzM3qDKQb/gnnn37r3UdqzL1GTjkfGD7MK3rjBfW9uYYtJFiP8fxz/re691Ey2QeGaZqjGhad6QNEkIBmlZOECG31B+p+v8AxPuvdJR5Y6pFD0gqFkcNNApHlTQoIZzckHm/1+pPv3Xuo+NxEVWKp5tFBD5bKKplDGLklSx/2P5/4kj3Xugo7IpsIII6TH6aqqMgOqIDxxrrsWe1/wCvH+3/AD7917pKZFsTQ4Y08wd6oU6lpolUaiRZkYjn6ng/7C59+691w2/jWXF01dEQ8qiSSGJo0PnBv+q5vx/vfv3XunRY6SWCWM0oZi5mAdbeOQ2LWFrHn8fS1r3HHv3Xum3IYiGelFS1FA8MJX/dQ1RrquzauLk/nn/D6e/de6RGGSmpq6pk+3idZJ2igHjA0MebkWHAH59+690rMnhaOKnSSlmin8yeaWNbDwyG4IYm/wCP8B7917pFwUzJrfxu6aWkVgOJOfULfSw4/pf/AG/v3Xum2SmZj5otYN7sH+q/1Q2/2Hv3XuoU4GlVKgkG4OoDnSRfj/Y/1sPfuvdZoFVFIsrEqzfU8XH+H+v/ALe/v3XuuFNHUFyqyC3JKHnkG1j9f+I/H0PPv3XupjUMoViietQDIUABC/4av9j/AI+/de6jLjoZLgJIrH8O41f6x/p9f9b/AA9+691wGNnjjkeMERqyq7gAlT+ohf68fkf8i917ppqaViWA0kXJMi6lJIH0IvYf7b/b/j3XumuRFKBQsmmMjTcaW1L9Rb/Xv/xP59+690p9sZiogqqdGcqUmVksSG4YEC30P0JA45/2Hv3XurAutu1MlFTRCKpalraBoVglnGoFUPIRlHpNuLi5/wBf37r3Rrd0U+UzGHx288ZXU9QzUoGUi/VNQzkKAY1bm73ubg/1t7917p36mz0ktVNhs1RyZCACSdq4l9NMFAs0jOPySLD/AA/pb37r3Qk5CTG5GWs2xk/FLhs6pWCokhNR9rOVKxaZGt/rXNzb8W9+690SXB7mzvxc7vocz4SmEpsgr1FDTaoBksbPMFLSPYXWxJI4H+w59+691cJvbcWwd27bwu+sRX0UG2s7j4MoWiTVN91Kv7lDJMhKnSwIsw5P1ufp7r3QRwYbH7ppKrN4rEtCkyrRRVsdIkMkEZBVago9tZ4/UvH14Hv3XuiZ7zx+c29kKqoy0s9dTQ1c0Idam0muNj4jpVrHj6jn8g39+690VDd2b3BmK2plo0WloqULGjNEZ/u5pTZolnvcAfQ8gfW3A9+691ypNVLTBJ60x1wCukKPqjK21KSrEi4/1vrf8+/de6Q1dpjzVRWT1+ulp9C1hkZ3Yfn9uJPT/sLf7b37r3QjdX5FqfeeFyNMz01GctAZ6uGMBaOmldYWknCEFFIN7fjnjn37r3Vu+9NiVOVooTt8WxUOMgrajMROFkqQqBjJDKigsrcixNv8Ppb3XunraVJRx42h+2mpaELHCsVLPHJPHlZUN3j0Sckk8tr/AN5v7917oedqGCkqKmhrYKSavrYC5rEMIjpg/qFMg/3VwAoAtYD8Cw9+690J+Io2wlbSVeKxRo2p9U8Rx0gmqaubgO0hivZfr9fx9OOPfuvdP2+cZT7zwVRUZOmJy9TpNMJ0WWaKZY9K2vwSBxcgn8f4D3XuiV7h2BnMPJj1kCyfdySRVMBKJWBVPoUBB6AV/JNvxa/Hv3XumfMdZVVDgqjMGgxrV0T641hZfuUp9FxJOE5e1rXvz+effuvdFYbccFFmK18piMjgTHUp9xaKSEVwhcLTVERC3sxHNjyPrxb37r3Q0U26qhVqq/HZWpkibGSM0lO7pLRnx6kQh7LzyCNJubn6+/de6OZ1h2KmP2TgMnPA1FI6pHNVU5aeWra4Hkmc6QhPAsCSOLHj37r3Qs9q9BdUfNXYNXtnfNBEuUoaOc4PcMiB8hQ1ckfpaKY+orcgH12+tre/de61Kvlr8Quwviz2DV4HPYiqnwlTVTPt3cBjYUWVpFcqCJGNtQ/x4vwPx7917op1LMRPICt5ozZr+kRsF0twDY2A+n++HuvdDJsPO1OKyBMUunVGIv8APywuqsNRVDGQfqORe39fx7917qyfq/s+XIUeJxeVqslksbR0d4QsM080Hn9MqXHpWI8jVa/+P9Pde6MjXT4DKNiaXGvWR1ZQU6Q1UhjgijaPXYtc3UX/ACP6/wCv7917qbXdb7dpoVnytPhqyIGn+4p1SFJpKjUTAY61ALhvzxyfxcX9+690s6PZmLZKespYKnBQwRlJaGnp4a2mkcHizlbrYfkX5uf9b3XuoO4Oqly08UxrJ6pKxI0JmdYDGgW+tWcLotcjmyn+lyD7917pU7f6+psTLRvVUFfW4qljMck4b9ioq4uKeDyR31tfgkccfQC3v3Xul5SZHFUUv8PiR8PNNE9TNR0zuI2INhEZQBf8kgAcm34Hv3XulhtjJ5iOhFL5XjwM9Y7RwSy+Ys5JLSIlRr1BR+kNcg/S3Hv3XuhSxWWieopKiRKvx0olME0FHDjnVYQS00tkXm1zw3I5N739+690Bua3/tyvny2FSqygqq3KiZqiBZNUShtImaZ/0qzA3C2Fvp+Sfde6RuXxST5LJRQ5avM1DQR1gyE00TU6RFQ/gc6R6/6G5I4IIv7917oOKuqemhRhnnjStMoaoyiBBEQAolBYuACRYMBf/Y+/de6j0W6kxEjM9NR5OvpImWkqDOKinnhcaTIUdG9R5035A5H9ffuvdcoqLKbgNNlZqBo6WmViKKJZAzU83DrTTH1XuSTYCx4sTyfde6eKvauFlppaStxyuxgSVZZQJxDFqL6JZ57ksL/Q25HN/fuvdMlPiKOOnlosFRmZ3vUPXVsdOI6aMMULDVyxHAUC4AsQLk+/de6TGVx9XjaphJ908xpm0o3hYeoWvEAtwCLGw4IP0uffuvdAzuDB1VK8I8clWJnM88aRsrKpUPywAFxc/wCv/j7917pKS1FBFBTy01Ck0/l0iaUtJVoFuSoBuQoNxY8WHPv3Xum6sNJUSPNWQyqqxsGjVG0zSizqkSj62/INgP6W49+690Fm5FanelzcTjHS7eqVydDW0yxo6pTsCYw1yzW0gMP68Efn37r3Vj/aPxwg+aPxw25mdi0tC+7MFjKPLYCspgkMlXI9LHFmsZWxLclpJY/KpIJBJtcGw917qj6t6V7K6uzk9HnsNk8QaSqOPqyYJo0aSM2mjBcrrAuRqUkf0NvfuvdKrD7Qps3XlhXrGZJFpmgqWUhDxZmDcAnk2B/2/wCfde6GvF7BqKBrwIDAbLLPEmpSFGkg8DWDb/b+/de6FPb3XU1ZlYkMNNLTMBO8bFY3eMAAAj9I9QJ5Hv3XujB0+Cx+JiT9qMLBGF8saSKI9I8hCkHnglbfS4+th7917qFRzQ/dfcurSwzStqdg5d0ZbAxl/TZbWAP1IP8Asfde6ybgx0Bk0uyTwPFG0UpUICCPSiofo1+CTcfS5Pv3XugzrYEgr6SQPF9rJK8KeaMXFYouLK34sf1fg/Sw49+690ooJMelDKsTMYo2eOcSEpNU1eoO0UJYgaLkfSwI45vf37r3TNAlLCzStRIYYJHcmRnkSnVl483iN0U3+ptc/m3Hv3XuoEe4MNNloosnIlHTimljjqRCSz+onxoY+bn+y5uQLAn37r3ROO+IoZMrFU4qd2xs8Kw1Mc6+BxIkrDX5G/VxyCQbf19+690kKPamIi67gyFdG7ZKeujnWwik+4oHcw08aSr6hrdHANrXHJPv3Xuhmxe3MSuBpJsZJJDLPR/5VEyO3iHiIhDLJYFmYc+ng/Tix9+69077G89P4JZ2lSoiq46e9Qyqmoycspfk2LW54/1gPfuvdGFo2x+By6VTTNW5OdTURM73p4yx8YRtXAv+AbWA+n1Pv3XuhcoMpVZamsh+1igOipkV2bwyMutSVX8MzaRfn88e/de6WONFBQtD/EMowkMLWp45JD55ZOAFEVhqsb6STcWJ+vv3Xuh42juDxYz7akWpjlqK2lieedyp8KDQo13JUADkcD37r3S2GUmG4CmSWCSlo4hHFHKYwdcoKDS8fJLCxH1+vv3XumyfM1KTSeXGQxSiNVWRgREY0f8AyZQD9WC25PP9b+/de6m1u4s5QYmklEUYWvlnkj9SyO60rEzqy/qH1uBf6D8Aj37r3ThTb7yWTjhp8pkIIEZFR44IVEv7BKU0xI/OkA/0/qffuvdCdtep4lf+LQiWSNYYPM2ueWAco4LfT1Aj8D6n/X917pfbzWPIbXfVTCknaGKGJUJbylBZ5EiNzrd7sAOLEf1Hv3Xuqu++tu5qhyMD1dBlIkqowUnkp2RY1sio8moWtqcG3BsR7917rN8f9kyHIT6chG0UxSGaB430pUJEDLIXYnTcW4va9/fuvdHdrkwu1tvVkv28xq6VI1wlTEQEOQYWnjlUnhFBuSbgkkk3J9+690UvM5ps/maWkhlk89PkRVSVTgqZpA6SSQ0ypZeSgFzxYH639+690fn499wQ7Uqqxsw0kNLWT00C0kjE+QKipOpsP0W4sfp/sPfuvdE0+dfTe6Id8V2+djYKnn2tmoqLMgw1Cwmn+4hCVDBY7m+sNdR+ocke/de6LPsbYXblTS4gx7extM0ssc8rzZA6Xp6RSyySRcf2WOkEcnj6ge/de6MNDsfe6w0v3W3sPVmEeWkqRUPLNRq3rMUsKtcoQSzcgg3AFgPfuvdYKTYG+fu5qrFbUoaGOQPJPU0qiN5J4tTsKZi5XSxK8uoJ+hv+fde6YcpjN+ww5g0GH281JWS0tVXx5EypXUrRA3n/AGzZRyblQAb/AOPv3XugjpH3pTSjFJUbcxlFVV6+CSnLSSuYZkSSBpJDqRWBJDfU3v7917p3yh3TtVEzUmcwk2NmdoplrYfLOj1Z9AguxLBANJNvp/SwPv3XunHbO56+vmEsr4GnpqiBmgniof8APM0rEOytfkfpP5/3g+/de6U6TbijydJIuSw9PRwyibTDiZJY5iq+XQylSFOo8gf65+p9+690JG0KypyVVkcjN4nmaojSamjpJaJFR3u8hsNOkr6lFjyT9bke/de6WWam2tQQVuRxwo3hgoKiJqKrhXXHMzlo0ipyLaNZaz2Fjz/h7917oDH7M25R4Klx+cxeHop6rLTLSwU0UU9VrqAzPLMV/VzqJubc/j8e69020/eGOxz0uLo9pY9vJKsVDkRQRx1UVMX0nS6HkMeeebH8W9+6907bcP8AfDflElPQIStRZGjRkFnYMQ9+LE/j8A+/de6s1zm26mh2zg4dcFNIViC0cMkbSoq+kylTdrE3H0Nx/T37r3SPloRTZHHwpTvJGzRsVWMOySlFJkZ/wNXIB+gsD/X37r3QmZOikp6OnqpkHmjRtTLoZi8ZusR0/wBo/j+hsL/T37r3Qj7EqIshBTylTPKDGFhHqOkKPOJGPAPNltxx7917o8e16eOkpoaWnRoQtKkjoOUj/dLv6jzze454vx/X37r3S/qal0p2tKIo2CvKrhQiwxgGS4P9R9DewP8AX8+691Vl8w+046GiyVLDNrp5IZIFkQlA2oARlz/tNgv+v/tvfuvda1Xdu84srn5I0k1TUkrGSSTSweQkMQARewBsRzzb37r3QIYiqx9RU1RYinqVk8gm0AhgzX9N/p69X5PHv3XunqOjpK5Za/8AYvCZIZmAAd51J8kiryNIHHP+xPv3Xumajr1nqjjoaL7wiOSSS4DOElXxghgOWA/I4H0HHv3XumSuw9NDqmKRwRx6oZYSoLfXh2Qnnn6/8V9+690wnCzTOsQZft5ZAV8KFrprtcx/2b/6/wDt/fuvdYMlR/w0PTRo7LKwSJANK2ja7M1/zc3P+H+8e690nPCDUTVE72LMfGQvpSYHmMX5JJH+P/Ffde66qYKyglWoqUlCTU6zIzoVaS/C2X8AWtx9eDe3v3XuvfamSEVUSvpvqld4jpSQcJGjD6/X+lr+/de6mRUavUQNVr5EfS58ZazCw0xsFIINvr9Tf6+/de6eIqWhiVpqMGJ2lYPTMw8wRQGFnsOLnkfW17fm/uvdSBg8zeSUUc9LFMWmE6KXjlhb6qpBt/vJP5+lvfuvdeo8hksPLeGCpMTMhkWWORkKqoAYlR9b/T+n+9+690PWwOwqUNS0Wdx8VRTGRYIklQMdUpK621W/B/IFv9t7917o5u19h4HcjwR7QqRg6wJ55VsgjkkY3HjlANiSP6C1rG59+690KsMe+9vPHgM7iarL46oQwvViNqiMrIhdSWsDyD/UX/P5Pv3Xuq+ezcxLtPsKsgheSigSUzSReNggA9YDKSeDfjkm3J9+690Be8/kLl46p0wy+MISJmR1uygFQ+kg/U/7x+PoffuvdF53V2fv/eTIanIVUUcaMixwyKqMv0BRF/r+Pofzz7917oMmwOZnPl8VYxkcNKxDNLJJp50oGF7/AOFj9Px7917oV+u+o0zNdFLmIqoUVw0kgaEyooBsS0n4vwR/xr37r3R09hbh6w66mjgxdTX4nKUkqpNKIFkViRYSAJKFY/m4PB/Hv3XulzU9wbKy9QlbT5aqSppp5GrKqSlKPWzJ6ArxPqFhb6ng2+g9+690rqXfuzJMWc3jKvE1U9PCTKGMcNVJKPRGGhPpJJ+q6bf0t7917pFf6bqZ2rozV5KampkeWA0VNRRTUla/6ISSQdOr9JsB9Cbk+/de6b4N95/OYup/g+eqKqOeMDIUVRkljqaaqCkK0oVtNwSP0j8A8Dke691Ax0ufenp4qzeVXhaiVGRvJXKwlmRvSEDliVb6WsQfxbn37r3Sbhw3jyFS2Szs1VUPJpjmjrTCxZW1tMqFV13+oubC5+v5917pQvhcvHRsuQkr8rO7LVYLIx5SRK2KMXdYKloTZ7ciy6bAWvYX9+691g3vmJkwtDDIMtT5JKVqmsNXWuI5qUqFkiK3JY8Arz/Q8G/v3XuidyytV7hiqDDMFkqCyyVDsSxR7cWN+fxe/wDgOPfuvdWr9Ud21Oyeu48HX0lQ2MqYI0AOS+1USX1CS2tSP6XuRbk/j37r3QmT/JTJR4eSFdvYigmeneKgrMjufFCkq6KRNM0s8bSG8gBupljuDcA3N/fuvdUzd5QCDsKv3JSV1LVDJ1hqX+zFM6M7rrcq8MjBxe413BIvwPx7r3RlsduTK7g62xdFBuGvxlNHToZlhWnaEyKpBhfUQQtrD9ZJF739+690zYOm3A9OsFTXZPIUFVPo1Kkc0aQXuZHjHq4tYEH/AFyfr7917oWW3gKPalTtTHVtatJLMErDktKpTMgus8DMQQrflOb/AOt9fde6Dibs2gqYqfEZGGPJpjH0fuaEjMX0Miq1+Li/BFhb6fX37r3UCq7JfF1UwwEVPQs8IHhoFSeKeCVSQsaqtw39Rfj+n09+691NxHbNfJSyUlXia+vgiP3Bao+6WeJ34eSKFTpsLC5K2tawvc+/de6ybczO5Z8zkc5RSLNEXjp4oKyeeSNU+sQ0SLpBBsLIQPrcc+/de6dtybjzTmKGrgijlqY9dXT0Mwp41kR76j47EKfwtx+Qfr7917ps2xV52tkrMjjXhpnUinengfwPVwk+ou6W1abEnUDcfm9/fuvdMu5t75zC5GWI41a4RlX+zaWrmpS2kjyrHMQsVv8AVfk3H49+691ApN6YmoqIs61RWUrtDHHlMfNLLGtS4TUGpUmDXA/BUi/+t7917p6w+8MVkMolTi3eWD7hZaqikvTiRg41AyyC1mPHHJN+fwPde6WuQ7Wx+3smlUm1aIUFPIWrInqaYsiTBVd4gUFnHBGkknmxBsffuvdLWqn6C3elPlcRuyuxmZrkM0sFLXGNY6iNQXSopwgVGvq9IJJABuSbD3XukBurZuOyDwZHE5LNZaUOkDUj1brFUwob62HksdP1PH+w/B917pr23PiaXL1WPyi1FBS000RLU9Ugqql2sDCs0pKrawv9Ra3NvfuvdG56q2tht77ppqPGZp6GshCz0mFecVb1MYH7WmZRYOtmLAXvwb+/de6vO2bp676/oMBRfeHcedSAGckr44tILE35BsSTe/1/H4917pCbxJ+3XHSxsR4J5Z21RzWlf9bkem5Nub/X6XH19+690RDvb5e7D6J2/W0EFdTz5uOAijxsAiWaaYoYgrRICQuoEm7f1+nv3XutfDvb5M9i94ZqSrz+TqjQ+VzQ4uB5lpaSEv8AtqAXN20ixvc/7wPfuvdAph8TWV9SztBM4cMf2lZiNRu4bR/UH6f05/1vde6NF1/0RmdyZDHwwYyuWGsWKZlMR0xhW/ckR5Px9TpN/wA2te3v3XurM9gfG2g21BRVLywReIIYp5lKyVjBfI6aBfgHi5H1vzzf37r3Qm79bC7SwMuSyGTpEio6XztAz+OzlLqulzy1xza34sPfuvdVf5TcW4O092vEJ2lxFNO0kUQsFNPG50KgUi4a50i/0Bsf6e690Z/a23sdRUcOOoqWSWSeNllYgIZWdBaOO3KeN7liTc/Q/Qj37r3QhZZpcZjI1aoYmlMUUkZUSUemwCiNb2vcm5YE3H49+690ptjR0WQkSWegkiWCUvLKHDQyRsLroW973JNj+Px7917ozeJi221HBPJO0ZdxeMSfuyaRpBIsbfXgD/W/pf3XumvccdFHI0dBJK0DpoELxlpGjPrtG/IILE3B5+vP09+690Ce5nqWSfxWZYomUp5DGRGtyiKq/Vhe5uSebE2sB7r3RZN45eKmwtZJJKkchWYrqvGYmA0hSTbm4J/2Pv3Xuq4sllmqM3PLJMzl6uYyO0uq7AggXv8AS1v9bn+o9+690MG3K2iq6SJFpYvL6WqJQxAVAbAFHBuOL8f1N+ffuvdLeemESxTUcNNKH9YfWpcBgAr6CAAf1f7EH6e/de6UNKtOCY5FMzLENEzKI9DizByV+ovxc/0tzb37r3U7IU0E0QVhoktqErMTHJH49JAbgXLXHH+9+/de6Tce24ZS9SIDJMJvQyE3WQiwIisdTW/Iv7917qdjqGamNYk4kdo3TzRzIYQ8V+Da1/qfqQf6m/v3Xun2SGB43qYlbUEjCSIq3IZQJEAIvx9P+K+/de6wwLTw1SSQqyyzR6HWwMaKCQzNGLHUb/X/AG349+6905V0+JnjoZqGkSjqaJdFTPGRaZyTdrPcAkMP8D/t/fuvdJ2KIU9cxgeWWoqZwrRhWdvI9mjhUMfpyPoPz9effuvdCF/diseYwVVJT4yrvAklXVyCAIpTzElXNwSCBa30+n+HuvdQ8pgabFwtVCI5marCiKSlUS00RUEPcAfXknj+v59+690G8VLTx5hTV4qSaH1DwMxhtKxuJmP5KkXCi34v9PfuvdNT0cEmVm+4SOCnZ7RxyLpd4wv61J5NubX5uP6W9+690gdyBhUTKKhVSKQqZFuBcE6U4/wsb8/W349+690kp694g1LPLIKUMJZjGwIeS5KKP6i1r+/de6D/ACtc2mV3gZXkkHj0qwspN1LKfpxbn37r3UqJ5XhjCDWzqC6of0gAEsGJtckc/m3v3Xup1DS1tQ7vSQPUGBCZYbn0Lp0tYj6cX/B5v7917rG4rfTqQrANQIIJeModKlz9Lk8W/wBj/h7917rKvkMbqQGZLL5LkFLrzf8A2FuPfuvddrCY2YGWxjGpVBtew5W4/wBh+P8AAk+/de6l45i0jConMSvG6q4XWBZb/pv/AF4P5PHH0Pv3XuujVr5lp5I/NEToEpJDLYWDH8cf43/3u/uvdOiykRSRhy8DKrGxMjAqTdAx5H+w59+691mpshj6WirqRcbrqa6wFU7EGJQmpWS/5Btx+fz9D7917oPaygzUUr1cJMsQZtToCtv9gg5/B0/S/wCPfuvdScFvzdu26lKvF5WvpplJ9UU0qIpJsgEd7WHB4/3r37r3Qnbe+Uva+362OqTcNZLJDIXJLuA5VrgAgjn+v09+690bvb38xbf9BS0q59BVioRC8plOtlT0AFQSL/4+/de6F6n+bex961tLNnaCaKdYykkMjoaU6106mHBI4PH9fz7917oSqbtnovMU8JcU1HJErGSaILGHDcsrF/qQPofxz/X37r3TXLm+k9w+eDF5cLNcpTCOoUCNyv8Am38hF72/HHHB/Hv3XugurusNsZvIQL/E1mIkWdpPuElkj0m2trmwBAC2uObcH37r3UrM/GHFZ+Navb1UiLFD4Z0nkiBMtrySAn+zb9Nv9bjke/de6SUPxnko2xa1EVNpnlaOepLoCIUY6njLfm3JH9f8PfuvdTP9EePwEtQ2OlqU0SNokSR2lYR+oMlmNr/Xj/ere/de6x0OT7twtZFJtzcOVhoZpAEhqqidoFVSCsZi4HIva17/ANRb37r3Q/7N7U7lamQ7hrIK2JasQRxVPMq/2iUuFNhawuRb8+/de6NtsjOb23HXUktRajoYnhaPxSerSLrJKxBHF/wTf6gce/de6ss693RjcdhFpq3JwCspqdY3+7lV/wBvT+qMXspOo/mw/r+B7r3Qm5Ht7rbZODFfks/jaYVFOS0a1UbAsy6XYsGaxN/qpv8A4+/de6rC7Q/mQ9abVq9wbMlyKZHEFpWoamCXzzwtcghbAXAvwSwJsRxx7917qnPvP5zb33NW1dJs/O5GnwyVEq0rB5I5XpibRyOATa/9L/m3v3Xuq992b03Xm8nLkcpmamolq5ddT5Jpijhj9HT8jj+v9Pzf37r3ST8bVMjVLTSsgS2ty2pnHOpNXINuPz+P6W9+6908U8VXKY6irNRWU1OIi8krPK0cN7LHp+ukLf68ccj8+/de6Xu3szTxZOEvHLJjlqrh2VnBp2soVQ1gPr+D9R/rke690O+c2ptPdeLlhx3kjqxTl4PIqqWcfqsiMObkHn/e/fuvdF5XYO4sJl4qZKKqZJKiOzRRuRpZwovZSLHk/X/D+l/de62DP5fXxP3LujLbeqs3tlqvF19P/k1RPSu0dnGpyQ9hawFj9b8fn37r3W2F0V8aOssFi6WWq2VihNTUyJAslDC7rFGDZmVl+pIP9Ta34Hv3XujPZHau1MZBMEwESxqqgUkVPCsLhUKqhisAFF7H0kj6gC/PuvdJKeh2XT0qNJtnF+MalKfaQSSEsfWb6ATYek3+twBb8+690EG8uj/j52g6rvbqzaWblkhLo2Qw9HJMTa5cs63W59VgRYk/Uj37r3Qf03wL+H8xDR9H7LiEekqyY5nZbXsr+Rj9SQWULY2AFrc+6906VvwE+NCyw1tH0vtwvBMixmk1QxBD9WWKQ/QWHH4/FvfuvdO8Xwb+OP3MdbL15jYbyMGo420U0iIQPHPFHe49V/qb2P4v7917ruq+GXxfqK6mrqnrbAS5CgiaOlk0SqFQt444XhHpIAU6fpYXve5Hv3XukzQfAT4mpVZCqfqrDTyZCR56tJ6Y1sRkNw4VXtYEMQo4sbfW3v3XunWp+F3x4oCkeB6w2liIRTss4fBUTieF11SeRpF1B78qACQLD8An3XulRsv479L7Fj8e3er9m4yZ2imaopsLRwSO6mxqEWe4Um7XHNyfpx7917oexj8RBTxx0WJiEdlhVYqenhjihQXCs0CDn68iwI+gAHPuvdKXHz01PTxN9rSsojOgM5ZVH1ZVJU8jjki/PFuffuvdY6jP0ieMoiSKC4aOEtC2i48hdhwy/Tgrz/Ue/de6bJM9iKmdf4hRN42cIrqZDFGmr0kIeBe5AsOT+ffuvdSMzg3y0sX2s0UFGFUiXSX80QuyQgWOm35JJvwAPfuvdMU21IKx0irvFJ/YLRtLB5WT9IZEAAuLj0jgjn6+/de6mjF0WLWJXjitKhWFvuNMiRqrcRxup1GwYHU30t+Le/de66jSjjhMcFLIxUszyT04kJEi3TU4sP62sBb/AHv3Xus5HjpoZYqSCGSItGFKp+1rIPqdh6idVzcDm9vfuvdN800scbTV7xSLq0IkSxyNGhHpIVVFjx+Sf8PfuvdcVpcfkZ6dGeRZE9YaSYhCjfrKqAD9QObEj37r3TrMmJSFjFCamp13d1cMBp4s0JIYAL/hyf8AG/v3XusP3CXvrS2ryW8E3+Z8enxW/rfnT/sbfn37r3X/011v/bvxo+E3TEWG2LR4vK7jyURSenghp58tW1Qi8StUuw1IG5PpPN+PqffuvdVVfJbt3ZmV6ih3JuejpMRkpKqJqbHKIIq+F0Jki+3jUayCBYrb6fX+vv3XuqlKr5NNQS1dHt7E0b09So1RVSo0TeM+mSQMP1Xv/t/9v7r3QU5zuzdeWq5pJ8oKORojHFT05OkBhwU08XX/AGPv3Xug6m3DWZYywT11XVv419c7hyTx5Iz/AIf1/p9f8D7r3UmnZamSmolpkWSNU9UYZQ4Fz+5Ycf4H/ibH37r3TvWirkMOPTG6TSq3kmVw6TBzyS7EkWB5+ptbj6e/de6j5LZc9VRpkJ8hQQIhUGlWoDz/AEIU6f8AYX/4k/U+6902zR7axlI9MyzTZJk/4FoQtOH+rKbf7AE/7Hm/v3XukzWZnFJj4mow610ZdJWNzcIb6ULG5Fv8LH/H6j3XusVD2DlsdC60yBgw1OJBqKMeLkj+nH5vf/D37r3SXqt4bpmaVvvq2GnmZn8KSPoB/FlH1+t/fuvdJt6/ISkPVSSVBdhqZ2LMVDCyjXz/ALb6+/de6tl+Nf8ACcfsTGSVeOBpckqtSzyQqyiriF5CXb6H8j/eDf37r3RshisTJNBXxQBZB44XDIqKNQuk2tuOOORx7917rDuY0tLPBUUH29S8iB6lUHmMC6dAQmP6EN9be/de6QyU0Ndkmeuq0gqPEyxQhiAFcWQsSRyD/hf6X49+690lc7T0VHBPAk6TTNdxKyFgrK1yl/qGP+H+9e/de6Rc8tNUqaiVE0RQMFSZLs8qGx0jger+nv3XupWOZ6nHtHdoqYEPGwRVdJGAvGEuOB/seOffuvdOKY6rWCpSgrIBHSIXnkbl43df3GEdvVb/AFI5+n59+690haqgqssZZ4XhRqdWMAdwrMFa7P42/Tq5NiQAPr/j7r3WXGUNEKWtq6iUQ1hRljMWkq7FrFZFH0Jt+P8Ajfv3XukTuSClmxNRT0NSI6ov5KqnnUq1OGNgyyN/r8D/AA9+690D8m1qGDH1FblZ5lpzqdq/UWdXU+lAL8g8XuP8ffuvdBpkKSKvgWSKfz0iSAK2gqjIDwdX+sfz+ffuvdL7aUVImQx1PMwNFMPthrldUiMtgsoQW/Te/At7917qbuvBx4/ItHSVUdYBqIkgVlWSP6iyk/76xPv3XukllZqulxd0kRVCm6ySabFzYmwIJ5+l/wDevfuvdN+3sVSLSVNTXho6iVdUTOCI2dhqutv62tf37r3U8YuBcUatqnRM0jRmlJtNInIvzxxyBzzx/X37r3SdTG1rQvHQQtLp8jI7GzqmnVpYW4N7/wC++vuvdNX2VQgl+8jZSqenTqK3vYubEW+t/wDbfj37r3Tnitv4XLskMtUKepZHLSzSEQJpNlJFuePp/h7917rLmdqYvF1S0uMyMeWkMGuR6ZbxhitzGhv9Qfr7917qJQ4CWGN6lQC0Z1sRrdyP6Mgvp5Nj7917ruopTMZpjCyqiIhEZICm5vq5/JJ/3j37r3TWRA8ciE2YHh9JGpALfn8fj/X9+69087boKPJrWRSVdNTxxRs6eWQxFyi6nOprgkfgWufp/T37r3SJyMMKtKKXTIgdijNG41Kv0IB+pJsSPz/tre690w6A6q1vHYEs+kAm/pA5H1v9OffuvdNbq0M6NHIFnV9a6rrYD6WFubfW9iPfuvdGM62z0q6airIdEKxtrs6l1Q6bKnCgm31F/wDW+vv3XurAeqtwyeE0Vd5qzHVoSZKSGQFmd1CgAkWso/1vfuvdCRFg8mcxXvhq+eixdTB9xUOsuuTwwsFekkjWwLE8Kq2P5N/fuvdL+krcYlRT4uokmqmp2SpijlCmYOo4gdgbIfobXFjf37r3Rfu7TQbyiydG9DOa9Ec46tqv3HTT6fE0i/UccXP0tz7917pAdCdpjZck/We+Y5K7amUmXwisdxFi6smyyCZjwt7enkG4uffuvdHd2Hv6XY+/8ZQvPGNt5AfsVtTUpPDDTtzfxAFdBH0sb/0/w917p2712dRblochlMbStUUU0xqaWox7NB9zJILaYEDFQB/S5FvfuvdVs7pxddjJYaOCgdW+5EcSu4SAhnKyyzOtwWBvfgW/HB9+691ArNt0sLmmoZo66WyS1s61ICK01v24iAOFJ/ABPJN7e/de6Qedw8UEc8UMUs0wZPuqlXLJGkZ/QCg9Tk/4W/x9+6900YrKZHBVDsElQhwI5I0dmijDc6+QG+nJZTY/S3v3XurxemdzZ/OdJYXJ0tQ1UVpxQV33cqu0kIH6W1glRpFuRxz7917qLHT1tdk5cgkFRT46hnj+0+1qQtPTmEA6nfkE/U8kn8G/v3Xuh32zhp82lJkqTL+UNLH5YPtzG7AnU3knJUMQb3b8ji359+690ZnbNdXYmmq5qsUtPRxxmCKWOIS1Uno02i8f9m9rkcn+o59+6900UO68lJNSY+TFNXfeSzvTVaRTJ9u9zZnJNvze39b39+690hc8cpDkZpapKFPuoZIAzoJZqaxLMqs97seLC9gfx7917pPUAhyWLy+PjpKunMyGAVlfCYS0jgeuMTcqo4KjgEWt7917or3adBWUmGnw9RImTFLExjrxDAJqZ0OpUqaiNQbEWtybcWNvfuvdArtyhydNR1wnMqSvjaqogSdkZZW0iPQ5GkWYHi97fUc+/de6EzaOXqtvY2kr5Zw8UcEKJQwVizw0sh5lcU0o0En8G1wRwR7917o0XS3yG3BtdJMfkJDlY6o1lRA+TjkjaGnk5SIsGACqPoSp/wAffuvdGt3rsvp/5YdYS7S7DpMRUpkYFpaSshalrMzgsjKNaz0krIJFW44CkDjkGxv7r3WqZ80Pg1vj4u77rY4YZM/sKqqXnwu5qWCUUrwPJ/wCyUqghZ0BvYWvcfUkn37r3RVcTUxUOQoxFRq5kMcarUOJC0pUB29JNgef8P8ADkj37r3RhNpdh5rE5L7ZEq6VTKiOkK+OCaCwBgKqP0/nj6nnk+/de6sQ6v3PtTcEMcXkFfWjQ8opS6VNGQR5YZ5SR6vwhBuTcf09+690cTZWzNp1tUrZKt8U1RIwioa2N5HPp1Qs4Y6NSAAXt+b/AF+nuvdDT/B9sUkeP8FSxrw5EMc4MsErg6CptcKRwB+PzY/Ue691G3lt7beYp0jjWrmyviSGqgpmkENIQf3C8kLC5J+i8i31HPv3XuknAldhMRTUmGEojoKg6xkZTDDE4JtIGYlSR9RdCT9QRf37r3WDDz0eQzsU278f/E5nqVWmnxsUkSeFVDTPWVMARQFubMLf4m59+690NaY7YtHI0czTYvGzxyyUkNYXqJpZY11xz05JvY/j1D/EfX37r3SCydTQRwVE8G6566OVUenx0tU9PVR08TnkrKoGgEgWU/T/AA9+690jsNHtKmq6qvz2MzlQkzsVlpKPyxTLLHZo1qYyqqLm/wC5cDkAfT37r3SP3SKOd5IqAVdNiBGY5Qad5K2SMG6QtTkstxe1xySPqffuvdAzW7TiyBNDjWyEcMDSyyzVtLcRGSzKkUMnOn6XUjgkni4I917p12xRbixMtTQTY3HVLUpSqjra3HAiaJx4xHLpuLi1lUcAWFvfuvdc9wQ7sk8z4upnhmcorUtFpiWEFruaW/rAK2/P+t7917rJi6bPVuCqop6hkqmJj8WQUGWNdZDLLcEnUBwb/m5v7917pgyVZmsfKJIvsaehp4oVtdgFaBFZ45i3OlzcjR9CSP8AD37r3Sc3FuypyCxVdfSqs7MRTihoigjCoBFJNJ6fRbm5HP5uOffuvdTKDJUNbiDWZDLY2mqUkSNcfPSeSarjJtPpkF7fU/ngf61vfuvdR6qi2rl5qalo8VSUZYF2qlDpLGyKXbSqHm/5Bv8AX+vPv3Xuk9W4TExVYgeneuaWEK7hE8kBZAGKKALG1ub/AOxFufde6C/dfXuAqIKyjpmZZpVd0Bh9EjvCT46hwLkObXufpz/X37r3Vi/8tfJbzq69NsbcxlFPj9r4/wAeVxmPhSR1SoqkjmM33YP7gkVfCFswJvcWFvde6uA7B+FeyvkDtSt23vza2JxtU9HVNt3dMdFFS5Siy1ZEbR1zj1TG7cFXP+Nzb37r3WoL8sOnsr8We3s11TnEWmqsfXNLTvKrRzVVMhtT1UUxABjkj0nhrg3HBB9+6913sbekmXx9NTaIwYVjEwDX9ADE8jUD9Rzcn6+/de6GChyy0ka1KC7jSxUt40nCOdcZ/wAVI4/qPxY29+690vzuoZLGTRVEkVHOKWSUQrpBlgT1I5VR6Rc2t+f6WPv3XukTT7tiWjdmlLmJSGo3WJUdVb/Oxk839+691goa2fci1M008kFFIqxQGWVnanMJ1BSBzYgE2+nP0+nv3XuplVt2GkWWsmzEUyhDV0CVSKIlQC7hWf63HAvze/8AT37r3QT1OTWGmnjnqWnaoqWkplhnAF2a6NrJuFXgXQ2uCPoBb3Xum+HdU8UNXTUEVQ9TVQikqpfJIYpFFySUAuRyTdiSeLcG3v3XuoFblEw9BJVSSfd1CoWlR0jViOFVUST9JAuLi39Qb8e/de6K32jlIdyNRyUMdVFWs0qzUvl1wmAreGYKSFBt/h9eeb+/de6X2Po8pV9cU+PqKaGNKCrxqKXgIneO/lRWnH6o9TlwAeCSeCLe/de6GbamJrI4Ykr6Wop6R6FIxNCdfgLXWOWVSLFRxYfUfX88e6901VNHBQVBx1PqqyapHklM+pnYtqDrp5jIb8XH+39+690ZGgxGJmgpKgvBU1gpopWWWVtOqBFSzlTYEH/XuAB9be/de6kzieKGtraKphx1A8cqzRhrNUFSyOXUWsQR6fpYWI+vv3XumqTsCGjxtBSwz/exU9Sk0UhXTUCRh4XZ52/AC2H4tzyQbe6906Q9tZT+IQ0OMidIo4mmdHnHjlu2li7r9W/p9f68+/de6HzYPY8tTWwCcJOqvRTPPUa2mhkjYRy2iP1VFFzqv+D/AK/uvdGCrzTZGric5WSpoa+ojqDPSm7BY+Y7IlrKLWIv9bkj37r3ThFjIdxVtJTNlDSQmV4adJB+zGqO2uZ2PC6vowHFueT7917qBUYOLH1xpo6ikiNN5XimU+VKho3Gm8rcGNjyP9tyBYe691PbI5B6qoEMKoaSGJ9MQ/ceJLNIEdRYAkkiw4FvfuvdYdyfICgwlNDS1KzGSg0Sl5HMrpObsrlgLk29AU/gAj6ce690XDcm+6ztHJw08FTBHS1xeSoqHjlVoKMSJPpBkJ9YljAJ/IBFrH37r3RgeptlR4NqKaoUEVdSWUNI8ArJVc+ElzwLrbgcWsPfuvdCd2nFDj6SJp2VIZqOqaSONDJ++vMcKoTcHSQC354Pv3XuitwZnFYarxq02NWtmmqWY0xALFw3kVyH+tgbW/oLfj37r3QoVFdVV2QgyGNUYuhnhplqIZ9GqOrhY+VUB5HkAAA5+t/z7917oxnde5aKr+PlZuaCOVMttmghWKOKLXqheP8AeeoS5Fka4F72+v8Are691THjvmEuMp8rBkHR6moikp6DxoEMQDlDIy8BWB+hvcCxHv3XumjF/Ml8ZLJj5slXBKkLLLXRSCT9xrgI5H4C2DAfWx554917psn+Y2bopJZqTOZdSsrJC7SlKWMSzrIh0jg+rST+bcH/AA917psyPy1zFVG1TkMvFX1s6Ljag0peOGamLXIlINrgf7z/ALD37r3Sdk7ywQyULxSVck0cLVavXVJSBqiNwYqX9v6iyoBexI/Pv3Xup9R3/T5ZaOKtxAaKQrBDDMzTwoZXbVNGhuR6lsL/AEP04Pv3XunTbHZk9VJJkKaOWqpcdMzPRxQspgB4aMN+myyBj/re/de6F6H5JZhaBIYwYjRSxNGBSwSPGxa7iaVQbDSQQL8gg+/de6iUPySro8pk/LXVC0dUkJfwRwoo0PzINJBADDS1uDbn37r3S7yXeGIr8Y8lOypkq5XX+ITa5XWNIhHHDJGeNDEXB+o4/oD7917omG69/wCUpd7YD7mFJ3oaqtm0ppNPUJLFrZnfmwAI5+oN7g39+690IWA3DLuPcbVuJyCo9MlDL9tIrtFGXUCSKl/HBuOB/W/PPv3XurXfjrs2orJIq6vjl+5kaGXX4fGytInkNm44+ljwf6f1PuvdG4rsbNHnaWFp55BEA1RJITI6RqfRGpJ9ItYG31/3v3XumeXPVS7gro6SFWpFpzG000AUK4ILGC4IDXvb6XH5BPv3XulRja+oy1BJTxRVEgpA7v5InkdmkJLFnH6Tc8ccAAc24917ofuq9pz0jG8bSa4UqmCtqWJXctZyoF/rzz/gfp7917o5O0TXq0FPU+tyj6Lx2vBCDoVz+b8W/wADb37r3Tnu3NUUOHqoplBeWmlVNHBiKtqKnT/iT/sLD8e/de61uf5gHcUNBW1mGo9caqJxMxsGJhbyKq8WU8j/AHx9+691RtW7jotwV1RXVZnQVU5UkXspRtUjtwRcm4F+R9Tx9fde6i1GRx6Sg46RvHpCqNSeWRhydZAsbci1h+T7917pVYbNxpj6rHyrFGlUuqZmAOqQ8lo5AfqPpweffuvdZKOZKArkLyJpWQGdGSJiFbxxIGA/TYC4IJJvz7917qA9e1Y0SvBFIwn13V7uVZtLBgR/qrkm3+P59+691ypjJSV9ZGjJTsI2tJInCyEa1HNxa54/3v37r3TZO0Uo8lRaWRTpaQSDyyM7DU1Mh+gBJv8A0/r9Pfuvdc6Dbc2XmYUtpI4Wd2W1hHpXS8hTgHi5+oAt9OOfde6l1VAmTkpYJYzWBEalRiFMjKjaVdbWACkAEW+vHNvfuvdYk29RwyTUrB4mp7ySRSWWNWGkqVJNr3uTweD9ORb3Xup9PgaGpE/i0iWnYiWRXBjGnjWSPrx+RYfXi/v3XunnBbJpsnWxoSuh5gv3EI1qiIt5klViBqYAaRf6/T37r3RgH2pAFxdHSeaCleGMSCqWJHTSxRtKIxDBgA2kG4+l+PfuvdTJuqaHLU0z0yrWeOJy0NISUCK1yZU/B5B4YfjgkD37r3SP/wBB9bLUxri70pcq6NIbKOL6UVr259N78/j8W917o4nTfWefwGQxUeZyVRjIquMx/c0kS1DNMWIjXx3uobi54H5/1/de6OZRZ7KYnIxbeyP2M2P9GiepQyVFwRHcNexFiSUB4/2/v3XuquvmP1kaXfzV9FWQLBk4jK8fqebxSnhmWJWsAD/iQPz+PfuvdFp616QxNVXT5KpigzKyRTJJS1MaxwBidJld30kKGPHH055Hv3Xun3K9HbVx9FLJDQ0qVtPU641h1OrwK2rXaP6gDi9xf8cce/de6Su98FFs/F4+uwNBSZCrMyIplxzSODKtihVdJIt9Dc/i4NvfuvdIairNyTJV1SbcMa06aapaeNBDctqkeUvYXF7aQvJ4/Hv3XumRYpMlUrVZjalJFiqmRqGLLPM1ABVAlrhFDLcW44uR9f8AH3XunWelocPj5qemXHTeQERO9QwerDtrEcDcA2+pP1JA+guB7r3TTtCv2pNm8jTmWVTpjhCrRzzxS10bWKh1dR+rjUODwRa3v3XuhqrOqqndVBPVbexUMgo4RNURrFNBVVNQq6jE07uV+gvaxt+CL+/de6C/EdMbs+8ZYqtMPlcgWjqcTLJLSzRIj/51eQp4HBtzzz+ffuvdcd+bYzmKq8VRlq3J1tIEhZn8pLEGwZJoiBwCfz/h+R7917p5/g+TyuNWmgNRSVhYQzS1MieRbLqQQmUkt/QkfUW/2HuvdY6XFdlVtaEpMpKlNt2mkWZIgsaSRGP1RhFudRX1fW/v3Xugz3JNuCaBPOayoGpqeBaqoqoXdSTf7aSX6gEW/ofxYD37r3SZwTVS5CKCvUSymXTEqanFOgJBYm/4H9rnjn+vv3XujVZ7F0+U2WI3zVJC6U6mGSaZUJVEvIjvoP0/33Pv3XuigZGKpxlVC9RlYainM5jh8FTUVaO5YRo8qMLWFzx9LcW+vv3Xuou6cJURUc9ZJV4yaViJIqekkViiMB+mMghT/hxzf8j37r3Sw633XE2BmwOYeKGEFWhNX5TASPTIqqi3vwOVsRx9Pp7917oV+vt+RbXylRQGirYsTVv4IMpFQ1+SSm8nrYxiQhbHghdXHHA59+690q8tm9rZjIwxV2Lq6hIp2WasklWkNSsvEcj0UT8AfqNybf7x7917pEV1DX7YzWSoqCDFZOF4fuYqpwJpqalq19EcKg6WIBUEMOObAfT37r3TxhNubnmoDWD7ZJYx9xTmKOAPIyklopCF9P44J/rzbj37r3WOZN4SU01RPUVUcckjhkpIF8sUNtDxJ4V/Ux/BB45sL2PuvdCZtuj3BTUNJhMlk5KGhZfuKczIqVyzzDVG80KqpP8AjcH6f7f3XumPK4bO1TVUIq8VVVtMJXbzO1PNV0v0DxsXIB/r9bc/S4v7r3QaY6py2PrjjZqt4kBZzLQ1g8FLIGAjWYAkMDyPoD/jcD37r3UbO7v3DFLTusFJkkikK1MBjRkq1p21MztGdSm2kAG4+vBt7917qfSrgexqVMlVUuWwFcjGkFVTQCehpgH9QeNAOEB4Onj8k2B9+690oNzxbL2pLgsHXwVYxkscHmzuKaZvJOQ3jkkiBul+DY8D/D37r3SHlqMXLkK+omgrsvFTyySR0Fc8ipVRBLQtHcD/AAJsebWv9PfuvdJyoxkNatJk8fSJRxid1agpzrGoLqVS9wRybf763v3Xul6M3S4vDRrWffUNXSRMo1vJGWMihvJ5Uvcc6SQCbe/de6eMdvCLGPj8RQ4PA56pzUtJMclkHqq0ws2ljFcGMA6rgHSbH+v19+691b78Mdk7Lhzy7q3MMfT5LGQtWCmxxYpTTqiuEDyEm/0PBtY/T6e/de6PPRd6bGnzORy2VykUSU71MNHFUNoWJGHjiKJqsCQLLzaw+hB4917qsv5jfOig2JNX7U2RURZnKZBHY1lKTppC4bQzTRn9S/SwI5HP9B7r3VFNd/f3tTcdTlcjUV2WyOQqXqJJ5jK5tM5J0KAALX0/p+n+2PuvdGo6w+F29d5rDNV4yWnpdKF6iZQsUSXBaZ3a3CizEDkX+p4t7r3R8th/Drr/AGMkVdmRFlHTwPLTFgnlic6JCukG/wBLqDzax59+690bSj2RtCBMdJgMLFjsZTwMkPki/fYqAR6hY2H40kC9xb6+/de6DPsHtfYXXtDVVGbzFNFWRQTLS0gdSZphwixxIPQSeD9Ppx9efde6qX7M7N3Z3juuppqc1EeHiYfa00BdIzEiaQ8pvZiQeeP96Fvde6HzrLCwbFwUk7Y2nlr6iNYp3mhV5lsLLPEzjgXJtb/eD7917oVMCF8Rn8gimlcqyoRq1uS6pIB6gLkcqQT9PoLD3Xuu8mJljjxyytUVKVCtMhDGIp+pVJA4I54P045PPv3Xuhh2XRvAk1OYJDNPArU5iBOuSOxH+0/n6WJ/xPHv3Xulph3yzVFLT1mHqUUeV0coQzup9YBPIHKHi35vz9Pde6XdZE70QllvAYlaMljpEcpJQqxa4I1AgC/PFub3917oAN3TtPTLTwyrGiSlVlhFgx16HGv68WuOfzf8+/de6JJ3xXPisBWUoqIi8hOoSKdSln/WrDmxAtz/AI/19+691XHJO8tZJNZ/MkgI9RCtduf8D/t/p/sffuvdC7smXy10CZGtahhRw8rhjpWNlCnWqn8WP/GvfuvdDK+UpqVlSjrY6qneVY0JP+fRCWXSp5W97kfj6/n37r3SkpsrUVEZgWiigWaoUGYK7WiW7sjLa4Fz/rWP4+nv3XultV5SjmpaehdUpo0iWFZwbNKXGpg1v08kj/WA/wBj7r3XqGeOmmX7CojTwIJIjJKqqWhFgxa9ru1lt/Xk8fT3XustbXVuQyH3tSsJM6L9w1lRndmuVBNrDm5IB9+690q4aWgpKZJ62nnMdSkqwpCGY64dPkmicHnSDa1gOfx7917pGS1Pln9ChkCmNZJFWObxhzYBUNyfx9efrb37r3Xlxsc0LioQCJrM0evlebi7X+v59+691LgWnomMtJIj1JDmRlELPEsa2D6pRdWTi2kf4+/de6hZN6mpx0mZymZkra8zQpSwmRyXggPEk4b6EqQBz+CP6e/de6bP72ZCm8tPE0kUkMSLEiD0Kl+HVeRZhzfk2+nv3Xum5pZsnXip/eE8DhnmmYCIMyi1lvb6/U2vc/4e/de6SWeq5XaX/KDNJESuoKCVc3X0sP6XFgOP9j7917pE5KrmcqsqXcMFAdQBIVUepifz+b/7D37r3QdZCZopZGQMh16voXRmB0sdJ44twT/xNh7r3SXqK2SrrCJX4urSSFQt04FlA/24/wB59+690qcHlajGpNHTrSywykIj1MPkMbcEkBhwLfX+h9+690/YytydNLVyQCOJquMxMEjWMTI7HUIW/T/gPz7917rOpqGjjxU09PFBLIsj2QNMrXBYPI1uDYfT/E/19+691EqfDFJJRxeOURk6pwdCvpXUNNgb/gc/0+tvp7r3TIXKTNJ4yl11WcA3N7nk/wCNvfuvdZzOr0zWHjY2Y8gAMvAUD+p/3349+6901TO6nUZeZlIhUgX/AFc3seB/tuP94917rlBVLFKjrO0R0aZEZQVaQ/0H+Fxz/tvyffuvdZYqqKdowdbSCZmkPKiwHCr/ALH/AGN7fkX9+690oaf+LJTFoYJJqRnJZHj1lVYataD6stv6A8/Uj6+/de6TtZS0sgWNDHDOTKXugXj63/wPFvfuvdJap21UBXl1pLEAXUo19LsTdSB+f8f+I9+690xT09YFZ3jklRLrdBYj82W/Jt/xT37r3XGKWoiA8TaCRcAlla6mxN7cC39Pr/X37r3TlFuPLQxNTGvlEfAFpDqU/QEWt7917ruj3JlqGTyfe1kh/sus7IQ7KRrLIfx9ffuvdCJiu0d40YiSkyVQGZRH5DK+qRQdX0B555NyBe3v3XuhixPyJ7HxWLFMuWmaMyBn1qCXKHgM/wBbXF7fnj/H37r3T3L8lN/1q0sNXWB40JaIIHQlr6ndRz/vJ+n+H0917pNV/wAgt7PVSeKpjFx+0upl0Af2GAP+uf6f4+/de6UeI+T+60mpYqpYwIrCYry0iW06QSDa/wDUf7yLW917rrLfJPedPXR1dMtqWNyyRyJdmVz+SBzb/WF78+/de6UGJ+cPYmOjljgc0xRGu6FxdL8Dj6Hjjn/Ee/de65QfNbtjLPPQ0mcrIXyDqpCzyao1vo0nUQR/Uabf7D6n3Xug23b3F21kKmekrt3ZWoiRRIKR6uUwJq5CrFqPP+x/xv7917oD8zlazJ1v3la8jOxAlca9bN/aJa9j/sP8ffuvdLLb+HpaylqamSop41jgJijncgzC/Cm1+f8AYWP+x9+691I3ftmD+HY2WkkpZGnhDz+Blaankv8A5qdFuV/qDcEi/HHv3Xug5p8NWxqYtckgVvTDoGrn+g4tc/X/AHnk8+690dj4xfHTfHbOYosDR4ep+2ygaKSRqMyNM0iGOOKBmZQDz9b2tyCbe/de62MPjb/InwGUSKo7Ko5MPTl4VaKWoEkhLU4lWaFYzbSSCRcnm9+QCfde6sU2p/Is+L2KE9bW1GSyFTJFIkASqVVga/oKWXm35Frnj6G/v3Xulnjv5Ovxqx9fSy1olqGiESyRVjQmRoF5CpY/W5Xkg/i359+690dzZPRmw+sqGk2xsrBLBFiaeOmoqyrVkcaBcRxrGtyQLc35/p7917oXcVXV9ADDJQaJYTaoqmEkcLKOQVvzYW+lvz7917qJkd24GXOPBLUTPMkDSPHEtQYS9l06ZXGlgOQR9QOf62917pxpstictBIj0SxkCML4Yg3kQ6g7DXaxNlDcE/09+690mctTY81sDrTVMZVmLWshRYlHo1qb25vYjn/XBJ917pxo8lgz5Jv4jJDIWCNFEpVl0ngKD9Lfn63/ANcX9+690qZc9iYVhEWReoSZQ1pH5ckBLNqH1F/x/je3v3XusU2bpaeS1LUVcxcC8YVZY4zqB41WPNuf9YcD37r3SUbLtPkwkqGNiJWAkVY1uGurE2tbmw5t9bfj37r3Tg+QqKOeEqzJAZA7z0vi/cZjcakL3IH0vf8A4j37r3Xc8eTq6mXIQ1dWoGsoHphIg121FVYgcgDgXtx+CT7917qJR1tRNIUr6askkp0fw1xp1dma4HiZgQBfmxH0/II9+690+fxoJTTU7wVsieGaLQkNijtpYFBTi/45uR+D7917oOo9/Y2jhlgixW4KmmjmaJpFpHh8U4ssqkyAlwSBpsRfkkgD37r3TpJuvboj8sj5QSvHZIY6CaaUNL9IdK2AbizEH8fn37r3Umjy+OqkhlmgyCKzkJHU0MsR8SnSrujC5uSAAR9ebi49+690r6StmWfTIamKHxCSMxUdUytEotYqAunm4tc3+v09+691zfJ5HQaihw1bVszL45ZFjQqy/qkMczX5uQOTce/de6aa58pnWhifGxRSRxGy+aKJo2IKsdSmy/U8W9+691kgfLqEoD43EfMsayxtIURQqBmN/paw/qeR/X37r3UgQ1dS5WefwJ42cLIh/ddONQYH8D6gj6ge/de6YqOdpaqWGSE6brHDUH1pLZiGYxgkCxva5v8AXn37r3ThPSSxSyJIxYhDoKAozsw9KAg3HI5Ia/8Ar+/de6TtZDWPMVtJTgAlVVrrexBDzJdyDxyDb37r3TDorr/8XBLfdW0fd1H+b0X+2va97+u/1/2Hv3Xuv//UCD5XYrHRV5r1grNw1RWWtoYfuDTYtK6lUyxLOwuWIbhUsSTxY8e/de61tu489vLcu8sq+5qTJMlRVz/bUVQk8ccSpdU8EbABdIFhdeeCRyffuvdBBBs6SdZpVgrVssaxUsiGOV2I5ZGtyv54/wBfg+/de6f4Nh47GwQ1tdMvmlI0LLdyG+viJFxcfQgf7f37r3TnJU7EwVLM5wjZTLEsSUYx0ocjSX8lv9hb+v8ArX9+690jU3ZW08tRHh8JDD92fTqh9aq5A9MhUEgf7D8/19+69011tTnp0R6stCqlgjRqbsknLWP+wt+B/X+o917pvlx1fWDyJLUsqIWZnugsot9B+bf7En83v7917pOTUlRKEMQndllIVpFZtSrf1aQPp/tv6XPv3XuvLiJpAr+FZiPU66dJF7am5sQfqPfuvdZJcJGkLVLhY40OlyfU2u9hdP8AA24+n19+6900vjiQranfnVpVPqpub2H049+690z1tC8Uir4Wdf8AahyxHN7KB/T+gH+x9+691aL8XaqfeHU1TtymZIa7BVLspmsQyG0kbI4BN7iwXkfj37r3Rm9qUdRlac09SJvvYbxTxkmOM+JuHWM2uLgf434vbj37r3XPKxUeIL0SzgSyMwsUYcltTB2H1/p7917oPa8GprGiEk7VlOxYSRQ66d6crddcgH6gbf7z7917pphjm0J/ELRyESLBFGFmLPHyjzEi9ze4H1Nxz7917qHmVP24hlp45pSXkbTGR4yIwBrKccE3/HPv3XunjY2FgenL1TQyxRxtUgTNICrs5utl4vbjn/jZ917rDnhRUWU+6inheMxt+6nHhkNwYpUBCkH/AB59+690FOXqJPupGhjkgszMZGvaYNyGX82I/wBj+Bf37r3XClrVFJ93J/ktIVanmM6WjZla6PEQeW/xP+x/Hv3XumqsgirEjrHpXSBbIWkjMfkX9KySN9WBFrX/AD7917oMt/To+FqMRSxsiCNpIQWu0hJBKFub3sRz+PoR7917pg2ltqlzG1XAhkSqpJ2BjCa0dFh8t5i59ChuAb3J4Hv3XumKqqjh445BTtHTIoSSUqdSS8XMZF7AWtx/r/n37r3Smp6qbLlJYFjWSOljRmZgyyJa/mF782te5Bvf8W9+6902pjk3nllxcaIYsao80xHjjrmDfoiY2uwPJ+o5+n9Pde6WeR2YZqeOJ6mkpqqnKwUuNaQCWRB6dYZRbkG3qv8A1/Hv3XukudtV33KQT06Qy076VEpPicfkJewP0+oP/G/de6Zq3Dy0k6ypN4oopWM2ggI4JuUIXj6n/A3H+2917ruDH46eUzvUeFHBjCSQkxMtv0q3II/3se/de6wVO2oRTyywOkDqVeSUaWJUG66Y/qSbi/4/rz7917pPUWKrFleohVJQunyNyhGoka0UAfUc2+t+OT9Pde6Ua0dPBDJOL3kSQMyvbUwtcEj683+v55/p7917qNS0U1S8aLAsslQLNTRNctwQJDa9/pyb+/de6j5DE08MhpliLVCX8i6BpQCzMpY2+huP9f37r3TRVY84rGLJ5KIR1UzmOItG1SSvIBj/AAOP+N+/de6QtZPX1QJMcSpGos4tcgNa5vfnn/iPfuvdJ+tdEjcKijW37jJZijAhvz/X37r3TJV1CSukjRj9tNFgoFyRa/A+pHP+Pv3XunXa+dlxNbGHLinMis5AJEh/3WCo+oFxccf8T7917qwLYW6VxdLE6pDISkMq1IYiSKFvVKiqDa63H1Fz9fp7917owEO6KWvjeCllq1TwrVBzI0SG41Myr9L83It/rWPv3Xuksdx1WIr1kqJnjiml+4Ei1BkmEh+gkY3vr/pfgfj37r3TpV5GKpL1tPOGNSGDQzRa440IvcMRY/k3tcnj37r3Rf8Ae9A0tTFloZlnJNo5IiD43T0GJ1W9lvYgfQ8njn37r3S/6f7KoIIm2f2HUyPi65zHR5oRrIcRJoKpTyMRrVXcgjQbAjm3Pv3XurFejsnhd2YvI9d10lS+QomaXFTz1gWnrKL6wNSSWP1ABNiT9b/W/v3XugQ7p69q5ZcuuPxC0MVFJwoWNpalYTpaVZFIPJFza1+fre5917olGc+8wrVE0M1KZ5ZY4YVnZo4Nca6pWLxkEkcixJBv7917pkhTJZFazIpOUaN6daeHQGo5pYzdnIIP1+gP1t/jx7917pFZSsqsjkIKrINBSxxyilZYItMcsCt/mwBbU1yeSTwfr7917q0H4m5lK/bWVwtHlRUfY0lRWDHShyqxoulQ0MWknki4v9PqPr7917ob8JndyU8K00woaPGvJLTVFGojm11RY/uQpGn0I/LE2/2B9+690ZLr6WnpaWOLKz0sVQiFaQB3WFUddZlkVbckG1iBYj6e/de6FLb+VhytRV4ugzFEiOkqLK0Erjyt6AtKqBVABPH9T9eeT7r3Qj4PEjCJj8dUSFpy880U0khUeoEB2ExPOr+yp/PItz7917pk3BgoppZGipkyNTGpeoljZFkieZ7BxE1xwOTp4+hv7917oM93yUWSSXb07zQVvjEE9VCWGuAIFCOVIZgAOA1xe9vfuvdB7i9sY9ZJsFPNSZSKcRrSTZBXP3DawI462V7gBb8Dg24ubWHuvdBT2rtnHbZ3HHhNyV1AJcjjzFTtjqXTT44sn+TwtICosx5BIuQeL8Ae691j2lsfrmjpGiyGdeurZIYp2ZpUqKGljjUOqCmUk6rg2uBze9rW9+690+yT7GzMslDBPFQzY+NmSrqKCFlqnCeqniMenQpAuNQb+tz7917qX1fuw7cyzVO1qmXI0kVaDX1M0sjNTyq1tMWv02UXtawAt/QW917o5HYeycJ3j0FvTaWZWgr6mqxeSrqeqlLVNRTV7QGWhsJOVkLAAkG5H1PPHuvdaXm5cRU7T3XncPUlFrcRlqyiKkNHKk1PVNE0qs5IuQBwLj6Ae/de6GfZGUSGgeuydRRLGkyRKKjRJPPMW/TG9r2t+o/gfT+vv3XujJbB7Bx2GqllwxpqWsQkzq0YcVAJs4hWMWNhYqXBI/BHv3Xujz9e75x9ZA1a+QqZqgAsr1g8UVPNYF1cR2KhT+k8E/7Hn3XujHbA3Vjs3I5ylUKWOmZpBUM4kp7KdYfxQjWSSSw/BuB9PfuvdLGbc9HDnp6HHzx1uE1wSLXgNTVC6wGZpVNiwuT+q/FiPfuvdP1FXRVGSllFJQ11NIbxTRuJvK/AtLYnSbgggW+h459+690MlAlLDT0jUeKxsiV0DwrQiyKrkkO4Mvq03JB9VvrwfqPde6Dbc9Vl6+kFNUYakiaiq5GilpKNamkCxjQII2uULfTki/0Hv3XumQ4t8tQ09IsVPkagRP5aqqp1aKFn4ekiBN1Qf6ngA/Sw49+69065Pa9Xt7EU1DQZKOqiyMX3U9FS428dPoH70M0tRcEkkWBNh+OPfuvdJNsw0VK+PqdtyqrwyIlW9KqTCRRZalpKbSQb/pQkra3AHv3XukGlBjVpp6qthy1FWTiJBK1JFNDJpkvKXaUxgkqVtYn+gPHv3Xul5luqsdV4yty2PrsjK2Mx8FXFRsJaSGqLhW8kxn9RPrvZGsAAQP6+690H23ty7ax1ZRnI4dJJxI0M1bMokXxgaGvqsCBawPJ4te49+690/wAO8dn1+XrIKODGOIB44Ji0NOyyswKRaXHq1XseTb37r3WXOY/HSZlKurw2JXG1FMsyeB0kjSYRaSvjY2PquSCpF7mx49+690hK9NqwQytV4OHUCfFI0kXj8RYgxOGFiv8AgbkA/gAW917pJ5Wh2JFDS1VNj8bUVMlzHEhjQUYdirKVPD/g3Ycf6w9+691HrcRgKD7WpoKKBpwFMUcb2jIKa2KCNiF+pBvx9ePfuvdMGWoMY9pKmGWmqqqJ2ij1jx/p4PmT0H8Hmxt7917oHcxhauOaKoifyUPMM01Kx8oq2YGIMAbnSD/re/de6Mr8ZflFD8e+ycLPBVjCYLJzVdHm1mx0tU0stLTmSKsaJeSRYnWtgfyCR7917rYvx/yw643Z0vj+wq7eeBx60lPS5OthWugQU0UpBSvniBjuWUK3jUG1wDY/X3XutI7+at8kMH8gflnmt3bX+5fD4zHQ4Faqp0D7p6KUo9TEyBQEkN3Tj9JF+ePfuvdFL2fvIUSQxyVlRQSSIqioZrReuxLlE+o4t+Tx9Oefde6HXbPeuLwmVFFuWCGuotSD7oOxZgwBWZU+ljf1Xtb/AGHv3XuhexXZO0MvlZJqCcNDOvgkbzmR1jdQVRFc8BfpYD/Di/v3Xuo1RS+etqlhykMcDDXHM6kKikXMakkm/NtIuL/7b37r3TA53PgJC0DzNSSVGqExEFZdK6irW+l7/wBRx/j7917p1TdFTlqCWjrY5ZZo2RAAzECyBnCW+gueTx9SPqPfuvdJGOSVspEZCxp+I6eMwO6gk6JYDf8ASLc3UD/XPN/de6csjNuOhpnoqKoxxp5NTiXxkTwRC1kjLAm4H+uSR+Tf37r3QQ5DC5+pry9XU1TQMnqjLSsrIzFRqJuR6uRa3HB/qPde6Sm/MLjNuY6A1Vdpyc8IWkggiu/gJuyuTcj8fm5HJ59+690MHX+6cXm+vPsqlJKo42rhp5ArCIx6XWWEy3AXXw4DXvaw5sAPde6N1j8/tnMQU9UmNlo4aOjpKb7YRrHFUSwxeNUZltrYkai55ubc29+690G+9oaSlniMWHpMZ50V5qmIH7iSXV55Vc824YDi/Avb+vuvdCV1xj8dl4GgxlJVSy1ERkeokIZaUM4UBlmJUhzbTp/JAtz7917rjuaCtw8jOlJFLS1EkVK0LRrK7zsxMjtEOLADT6uARcDk+/de6CrL1+P+4WhpqERMIy8pKrGiyeQ3YE2ABJuBb/iffuvdIuoWpoqjH5OkddctdMkkQmDiSOGzltS/g8jn83/p7917oatpbiymOzTZPyJEKqNYFgkUyRWZdHhFh9WUBdX4/N/fuvdGP27n5pq6gWOd6aDTIlRTxy3eFHBcotzYKCSeTe34Hv3XuhkwlTkK5ZqbEU8VYzSTKhSo5eJ47yyMzH0n8EX/AB7917pebV25V7ihH35elh1CjjSRS7xqsnhkiWwNx6Ta/wDgf6e/de6c930dBhx9tRStSSo8dNITI33TU6ga6lxcjSGuAPyLf05917omG8p56zK1MdVEYKRaqYNJPGl54QiqKi/15P6frb6j6n37r3Qk9YbGaqyEFXUJH9qYUqI9AVV8OrUDMB9b2JIF7k/jn37r3R0sXHR0jwy1qI4h8f2SQlDDGyrZqmNfyukC4NrEGw+nv3Xuk7v+s1YWKjq6F62SZ6giqUMDFFK4CSXN7/W/0AA4+g9+690WOt2hncqaiejxci1eNrVigaCO8i0Z/bNQdP5Zrm5sOfqAQB7r3Qp4DZeVraGIZIBFgDROHciXzl+A5/LAAc/T8jgj37r3Q0Ll6CPrfeeKmajyTQYHIRjGV6DRKkYZmeV254bVb63Fvfuvda0G+tsVU++JXkahXD5HI1UuindYnpKf7pvJFqHA9PAI+osfqffuvdIrPbQxxqKiHDZaiGOaVFWRp2MqktoVHZj+Dwfp9PfuvdPx65yVDiIzWVuPmjqNc8EfkR5FIYpH6FuT9AwBt9ffuvdSRtnGVMS4illjp6yFIqqoq5YCjEtAivE1xa+rWVP4BBH0N/de6b8ts3HzVNLjqLK088dOjVFZUIxDRqXITQxNzb82+v4Hv3XuuGFwQjepxgrJIMiauNqSecyIk0IuqmKVuAb6m4/r+D7917qTqy+15JKShrK6SGSqanqXhkLRVMky/usXb+hvzbk35/r7r3TziMhk5MjDi6TJJErLLNkFdrOESO0Mci/Rza3P1/wvx7917pXyUNBVpUN99TrFTRUrVc6XSRkEl6iOGMNYk35uOL/Q8e/de6RVTuSsk+9osbmlomM4geWaEXWiQBY0UAG3pAuQPrzz7917rDFk6Sly8FRmc1HPTwqTTiCmklMs80Y1P+5zwSQF/wAD7917oyfxl23Rbk7MoBC2TyNKaiGR9ETQxwhHuFliBOoA/X/Y+/de62Zup9h0+KwMshSLyRwB4CgUlAsYZRIv4sD/AIm3+IJ9+690/SbXSoyNTNAHKTFY5pLklGH00sRe39R9Pxz9ffuvdOEPVyQSLkvEagfupNGpXyTiRdYYQ/6kXILWv7917pQYracGPq4oMTUJNHUUv+VNHHJ4qaqf92SnnZ154OkcjkWvb37r3Rp+rdtU0cZhpqYJIyK89ybaDIRIASADdiRpvcAj+nv3XuherMLLSTSspEMkZZgQ+lQCLGMHi62A/wBc3sbe/de6Kx3fuqfb+AyEkKNLJSLJK7Rgv6dFzGCCBe3J/wAL3HF/fuvdax/zZzcG76Ws3FUwSUtRBUzQCRfSk5dfS7KR9CeRzwOD+ffuvdVfRSrPjqhaeEIy+IPIgW7Og1ysFb9JIuP8PfuvdMs8EilnhVdTAmKMEh0Deq7Kt7Mf99YH37r3WeB6mZQjxTxiFQdSSKxJHDE6h9SRf/D/AA9+690o9Dx09PHVPWxxysJD5AAGKMXQKRxx/a+oJsLC/v3XupUit5EqUtHLqLIY3N3Ck/rUfSxHA/2PPv3Xup1XFXJLTVUpDmaN4RTu3Msfj9Ml1A5/PP0+n49+691NqNpHFLRZCWtjqUqIDPLSQS+SVXZeByfTa9uPz9ffuvdN2YqstFT0tHhw9PSiMNKRLqaqYqEeK8eluB+vk3NySPfuvdJcy57yQywR1EU0VxCyao1EZJW7/i4/r9P9jz7917p1imyaiT7qdp6kFxNO7DXIZFsqiw9dhx+P9j7917rJR1O4KU1LLBIYqlNHjRNKmO1tbgW5+h5sfz7917rJR5feWOp56Og8kNNNUJKXjid2EvAJLg3uBcA8W/obX9+690JGN3vueng/iGQgqWhg/biC67LLIPS688XNyQPz9OB7917pd0Xdv8DgiSrMwidQ8kcUciPUIOWWUxkHj8H6n/b+/de6VVJ8j8Jk5aKkp4pFlllSGFJW0hUuACr/AFBDG1yCSPze1/de6Or198gNn7fq6ek3KkUsqxQDTcBULIDw0l2A/wBt/jfg+/de6PjtN9ldp4qPKYuSl80DRrj40KeRJD/nQycgj8gkX+lyb+/de6rb+VuxN27a349ZuWStpcPVKooK2NUkVKMWYIyKtvoLcAf6359+690XWOtxbTU+OxFWa0IoeqnqL0/go3H5iRVDFiAACePqffuvdZqGVo8j5aWolp6OOrghmhmo3mgkSf0WhkUkMLjkg8HgD8e/de6i9x56Kuo8TS0E1LSV9HW000QghjZpqcTBHp0GldJI9RDXIH9b+/de6GiGhwtNtWtrcxi8Mg/hsLwVcApxOakweSJpoVHqYNcC4sT9biw9+690CddSbWodjUFA+1azccmQlmyB1RBEp8hLqURIkJBQBWsbjm1wbfX3XugL31SPQ43D46h2TDjJXo5quepmnSeHGQfSSMVEguHI/sEXH0Btf37r3QcdTZyOiizsdZT4KekxytJ4aimLVZYyXjlWUWsFFrXvb6n37r3Qnv3TuXOUTYGilfHQPUyRUiYVaU1NaFt43V0cC6gclrW/2/v3XukvuHf3beGrKSroYUq20injOSp4ZciigaVSeS9yzDng2/oLW9+690x0G5uxc5PXVlbEi1UczRSU0giMKiRSVMceoOWW/wCCLcX4Hv3XugzGS3VHu+iwLVLCR5Zah08g+3DG/jSWVmNgRxwRb/Ye/de6Gmgzu7qemydDCKWWrq2BMqyRKkaLHpdDJGQx/AVi30559+690w5atz1Tj8estCY2o0cVVSZkeCmUnxrH6rlWN7gm/wDgOb+/de6Q8eCqBV1LpLFNHB4p0lDsZTJMdTKssZuwHP0Fvxx9PfuvdL9EFfjXx1Rk6KCcJdFeRnSONxaw8ZAuebqQT/W5F/fuvdB7/czDZeolpqnNiF6VmYFIpFikCi7fosbf05/qP8R7r3WDI7R2xRyRJBuFJI2jIZhQyTEyagWSRZG4/wBc8f0+nv3Xup2J/hOMSd6pXZqmaCloKqlgi5ZnC6o421hebarg8c+/de6N/tPP7KphRbZrKKV6hxHVV0c80MNBM5jt5NJW66gRfS4ueeAbe/de6y7irdoZOdYMPiNu4yrillWdpI1apEa/pEciaYzGQLrcFvrdr/T3XugIgzE+Myubpo67BZGorXEMNBVxeHWgYuFhqIixTn/XJAsP6+/de6iVu7tzbRx1RQQvjZnrYXaKkpvLIwkmuBeWUA2F/wCv4B/Pv3XuvYbdckOGx0seV8OYglYV1GFJSMyv5BI0kjMHc/04+g/1/fuvdPsUubzGUXJZDNVFeY3M/FI9qZgNUYmMTgspv9BYfWw9+690y7qr8zRlcxDUiSWVXjg/yWdmCy3V9aNYhbD/AAPBN+PfuvdJPAZCipXlkWvxyztLrrYq+kkCszWIYFtVlB4sbj/Ye/de6zVW48VuKeeWDDYKglw8jfcV2PqJg1XHcgzGOQMovcXH4/H1Pv3Xum3Cbt29hppqKbIVFFT1sshqJIKgPHH5eHlg1A31f6kEWIP9ffuvdJavzeC2/mzmaLNT5zDoWiqsfVy/dM8T8pKkcwIWxuR+R+D/AE917obdvZ/Y+8oYJaqvp8DTUlNqaqLIZKaBjqVHDByfzfj/AHi4HuvdKrb+3erMsKtMT2DDRuxJMtXUR0VPO5JEbU8WkA3JJd9QsLXAHv3XulBuvpyL+7keVpt3QZqGMRxJFPCtdXT8hb0EOKaZnhF+CTcm5sL+/de6S219n5PCVVJUxYqatBkkYRxwTLUQRRut1ejrFWVAByLi1/oSbge691ZB05khDA4lVqKaroHHjcNG1gNCCRAbk888/wCH49+690UX5GZPeVVuOHbe0ZaumPlEUssTuqyPM5YG31YL9Vv/ALG/Hv3XupPU38vff/ZNZR5/d1YkNDUFJp6iqlkJCv8AqdBLcXt9QQf+K+691ZNtL4vfH/oygSethx+4s94y0cCIJPLIFANkc3UXXhr2vfj37r3SnSryO42NHgcZFt+gcxvBT0scRU054cMqi92Cjj6j8cm/v3Xul0+3dsbKxMW4d2S0KyyPdYJtJNQsQBGiEniwuS1rfn63J917qub5O/ODbO3Wk27sGngraxXkhUUZXw0b6Sp1yRnkccqpFueRfn3Xuqt8nlt0dlZM57ddXM8VRI7x0ZYxlVLEhAjX45Nm+pN+SPfuvdD91ts6jhiNaYGpqaEIzNqLySF2NrsRe3NuPp/T37r3QwtFUzeZVWQU4jMcZlDIqgMD+2DydNgbk29+690qMBjEkkpnSaWSWOORna4jYtGl41BXm5N/zf8A259+6909qlW9bDOYkil82oI1hFMunSzysvN/wT/Tm9j7917oe9uvkIcbHUzY9DVlgqNTyBtKkAnQBc2I5+v+8W9+690MuJrcvLg/K2JpQ/nKLPOUkmp1VBqlP0IVhaw/qDzz7917pK17ffmsil/bjKxeREdFR5izXlLD+p/oOffuvdF93d4seGEaRw0tMs0jIpZy0y3BVL/1sp/r7917ogvyFy1DVYlZGeZ6iplMkhmh0pDb0rDGF9TWADc/1N/x7917ojEVHE0jyaWN3DB1IkRiTYCw+lv949+690vMdjZJGVg6+MFedbB18ihSCPyFAH+xvx7917oQcZBTywSB5Qk6SfsI1rs66Y9Stf8Aw5/H+9+/de6EPF09XR1Swa3IkpvIZwqsSx0lWRzxY6dP9RzwPfuvdCRj8MMpT1ELU8smQqXhlgZeY4mjLTtGzD6XUNc3/IHP4917qamASDTEyfwwzxiVJq1v1M51FwouQBbjj8g/n37r3Uapx9NRVdNFWV71qIGjH8OQAyGV1UoZXtpFx9SL/wCw+vuvdKeXOZbcuLpMVi6FqWHAU9arrGFeV6ZpFLmedzpJJQarWJ4+vv3XukaCsBh1o7OTpC82QgWLc3/I59+691xeqm1s4BZhdRGUcFSCbCx/oP6+/de6Yqipd6kVDFBPEpBFxzGeD5EHAufyR/xHv3Xumo1NS84gaNJYJmaMsTdUVvqF4J45+nHPv3Xuu8mIMcSxjdRLGkbzjSi+nhY9J+oAC88Aj/WJ9+690wST1TQVKxsYorAGTWRqF7oFBvyL/wBf9ax9+691EyeNqKWkSrEMzR1cSWK6jaQsSZnYXAH5twb3Pv3XukVkamSNJokAn8KrIXcAqWJ9QDEA8AD8+/de6DnK17zSM7iNUiUt+1cXX6Op/wBiT/xX37r3UHEHGT11NJXM6weRfKwQuxQPqtoH+PB9+690oXqYaqulqKWCKKhRmRI9ShfErsokZW/Nhf8AJ9+6904pJJTRACWN4EdzEkhuW4PqQjkDm1v9sPpf3XuoZWKTxzlnMhZtRSSyEa7AGw5H1Nvz9R7917rDNJDrZlMgVrr9CQstgLA/U/gmw/2Pv3Xuu6ky31SBQFVDcmxZRcccXuQPz7917piq5hNpVIyACdAQn1FWuGYD6fQXvf8AHv3XuulhdREsxAdzePXckH+qk/1H59+691NTGvWVMbUq+TUbFlcWDj6s1/8AG/8AsP8AYW917rHJHLQzDTEfPBIR+5+5E5DXHp/2/wCffuvdKFNz10gi1VH289JA0cYSIKFRmD6VubGx/BB+vv3XumGpknr5Uq5pVLSOAzSWjJ0GxBVB9D/xQH+nv3XusklR/D5iIHjlBcXVTqhN1uLf0seP9v8A7D3XuokdVHKXNVTqEuReNb6bm63A/wAPfuvdNUuK88jPBMgaRtMUbfqOrm3408G/A/3r37r3TRUYCuQmWWO8QbQGH11D8nT+L/8AFePfuvdcvsTqjRo9OsGOTWn6T+oEt/tufp7917pW47G09HFJ95rMsIUwLHGXR9ZuxZx+m1uRfj/Wv7917pTPioEhgS7RqwEwu3lDK68awt7Hn6H+n+Pv3XunqkC11NSUUkMUBiZ9Dkfvuh/AtyPp+f8Ae+ffuvdJ/JbWnqYamqo4HcQSCNpLMPGQCdVx9fybc/j37r3QbsXo6h45EKlXDEqLkFeRqJ/3r/jfv3XuhDp6/F5KnjLQFz4RFK0ht6ibK8a/n83/AKe/de6aqzB42hjqqmJJ6vWCkdKpaMeQ2sS3P4tYD8W4F+fde6Q9Fqx+SNWplikBBUM0iqrEhgh02Fwfpcf7b8+690KyT00ppa2TIR1TzKWqYTIxngCC6R2b6k8D8f4+/de6kVmNo5Gp5YplliqlVjqjIaJmPMf0N/yb/W31t7917rNS4pqICSNT4nmEcSEEq7K4ZlAYC3Nrn/Djj6e690tMfS1FbJCjYZatKSoMlQ8MUqicEiyT6fppP9ATa/5Pv3Xuj0fGH4zVu/8AdmMqpNqrWU/3q1bUstK80E8esH7acHhlsefoCL/T6e/de62rfin8RNv7GehzuRxONxEpSB4Fp0jjigQglY4kNrfkWB4/rz7917q1LH5LFYqKCgoKu8VOCtmZ2aMJGAxYSG4T6XOogDkAcg+691MffNZSBaeGHISwRSMiy0dO0xexW3KkkagzWI4Nj+ePfuvdPq5iOrjE7UkoqE1TSzOB5EUEaTPqGlW1ECwJ+nP9ffuvdJ3L7pekMFbW1wj+2cHyVF4IdI5kEl/q1vpci4BsTb37r3QUb27shx6RS0NfQZF5v3ZKGkinnnno2JHkgVBwvBBZrXNh9bA+690n8Z8g9nbgoGhxJljySVT0M1DXY94pzPoVmjgkIIIBIPpbgXLAAi/uvdZNs9/bdhSda2WWIQ1slCclU0MyxQ1COY2panSp0Kriwcgj83sRf3XuhWpuxdtZKJmm3BiDUNJCY4POiSuzqxJdZLGxC3Frgj6kfX37r3TBmd+bboKeWqp5MRXVkrCGKngljeRzLwEUxEguxAUAX5I5te3uvdd7e35h8vE1K2Cyy1MSiUI1OSRcEAxDVx6gQwPI0/Qgj37r3S0i3Fh5ZDE2qkk8QHinR4mVXNnQlhYfQeoE2/3v3XupK0WHq3MheCrqLrFCyzykLEtrlgbcqupuQb2/HJ9+6903y0tfHVQSYupUQ3VJYqqRjCkekO8iRLwbahcM3JItax9+690oKisamjigWWQNKgOqnKiPS97EqObnm634FuebD3XupVHXtT0skErPMajTGoICv/TyD62K3/Txe4Nxbn3XuoJ3LRYiuWnR6hvTJ9yDw7GwEYUEm35Fxe3+2B917pprq7H5mrhko56+gZmdZI76oZC1jcFrWYW4a35/r7917p1xyVMcgdamR4ksYnkjjEnmU6dTtYXNha4PPH4FvfuvdLOgwdXWVkE9WFqYiIyn/KM8YX1ITZiGCmzWIF7fj37r3U+rrsxTVE8NKtPV0UT6SlRMxcSWLfsrE3IYhrg3A4sffuvdB/nK/N5WBKgBsYI5GR41d1UFGAspZV+oI5tcf0tz7917pj2pU1M81SJsrCKWmmeOdjOqztMbEA6gbqOQTew+v+I917pRT11LSV0U0lTA/wC4DJVCdPGYgQVYtGLkD8/W/P05v7r3UnIb92mtRJGmXhieMMyRUlNPXSVTKQsixhFH1uByeDzc8+/de6R+d3bT42Fvt6WtpvPpkp/9xkyP4ZBqVnJNgTcH/D+n1v7r3Tft3dsuUqGmq5GEcJaK1RTSBlEi6bsvH1/BsQD7917pTTzwUkiVrzSQooAjBLglf1C+sWsQDY2Fzx7917rB/Gsdq1+U/wDAj+IX/bt4/D4PN+n6/i/9fx7917r/1avqz5h7rO1aGpy1Njq3F5jHSGTJt4pI1nTgszEFl8g/S1gQbkc8D3XuiHbv3pQbzyUmUxdAmI01UlXJU1zpWLLP+YkLi+m36Q3+F783917oBd11+brq6R/u41NORdKSOOFmUm2lPFYE254H9L/Tj3Xuk+8FbVwpAzVMskYeZKZGLsbjlwR+n/G3+Pv3XuoCY6omnSClghhll1h0nOoE6SCWP5P15/r/ALb37r3UcUFf5DHNoWGPUPMqenyLckIQAbD8f4/j8n3XustRgqmpp4poqjySEG6pqLx2NwwUcA8cW4/2P0917p1i2llK7G+P7adJYmBmc6kLIGBDi9uNP+v+f6+/de6edudc1OWyONp4Yn81TLpk+umOADgkr9D9eD/h/X37r3TfvDY0m3cpUU6ioZoZnDU5h4EYPOmb8j/X/HP+Pv3XukEuDhrpyoDiKUFfDIGRi9/1JzY2v9Tb37r3TFUbfioGnYtJrhY8u1i682UKT/vX+29+690nJUeeZYxGLhXdWY/ki54t/rf7H/b+/de6NV8S9y1u395VVBC7rDkYAZKdQxQvEwHlBItcfjj/AA/Hv3XurC88K9MzTbgoyVhNmnSK0as+kC0wXj+nPHPJ+vv3Xum7Ns+WohUeKFJdJISS4kN7s2hvyeL+/de6TMNbUUdEaiKPxqim7mK5DJwUf+pP9bD/AF/fuvdJ2syTVTQTaPGpRmZ1jT0y6rsSRciw+n1t7917pXY2ioKrD1sE9fRfdmBJhKygfcibkJHJY208A8/4f19+690laSCPHzvR1NQI4yCkopmYK6ubxElDci9v6fm/FvfuvdJ3dEOKx9fSR+T7jykqYlbVCrqupGkF7D/XP59+690xfc4qslkmkgat8LKXQEo0cRXQAW+lxYXt/wAUv7r3WTdGGgNHSSQUkc2EVo6kxJKfJDIB6oQTyTf6k34/p7917pkjyNLlqOoiqUehjxrRRUkSpqSdiSp1va3pFv8AC5/r7917oLNzrC1WoZI5X4AivYRBFvdT+eOf6E8fn37r3QS7er9wJNl0SY09Ca6ZUiOvU6WtIJEUiyi/ANx/vfv3XunbJTyHHmOohZ6aIMIGjjDvNI4F1ufoP9e9ufpb37r3TNhaLNy0cdHMj0z1krRoEb1xwMQL6iL8A/63v3Xuh5PX+Vx+3IK/GQxy0uN5q6i6iqmqGGqWIBLsW/r/AF4ta/v3Xuk9G0WRlVoYjTyQAvUioYiSMqPUTKeeDcW+v+P59+690316TSSQOkzOiyK0MrFiRKOCrxm/pFri/wBQePfuvdQdwUayQGCGUSzlC08tmWEycaj+P99e3PHv3XuosEASmpqZB92hs6skZf1EXZJF4I5/PAH+Pv3XupFZSI9MkMGoHzAAo2oByfWusAen/iePz7917qVBBBj6WaMhQ8qqIpXjDiR1I8sUgUGxF7i45+n+t7r3UevoIqandmiJjkjDq4RQAHGt2cfUfn/Y/j37r3SbgyMWMqBUUDAVCC4a7DQP7arr/F/9hf37r3XGGtkyVTW1VTCS9UGOpASrN/XUv0P9eLEc8H6+690GO62ihyBFI6LriCMkzCSWnb6FQTa3PPA9+690janIRrqhNSpKqVPGnUbA8rxbm5H0F/fuvdMUs6BmBCssiaGcXJbk24vwR+Lf8j917qCsXBlXV47kM1v2xfgAH/eAL/649+691hrZ4YnhWHyAxIhu6j0te7Hj6n6fU2t/tvfuvdDJsPsSR2ixOTdnMBQUctgqy25WJygF7f4g/wCJ9+690a7b29dJpY1qKeleJjI8c+gB04/YUNdf6WH/ABFz7917oRs3m9v5ilhrFqIKR5fHG6qplld1FgQighRe4HA/ra/Hv3XumySthoMZ5aKplM7ErJRSWIEK8iRSQeGJ/Fv9gffuvdJbM1NRPQmrkamp1jgLpjqJUapkLgaCeLfX625+o+l/fuvdApm66eCmczwzwVU9pQ7A+Ma7jQ4H5I554/Nz7917oY+ifkXufrreuzpM9RtW4ilrIYYRM6RTJSyuEZ2msA0aqb6Tf/D37r3V0faUW1s1tin3jtyR8uMvjTWyGKNfso5ZIQ7U2qS5Nr6bLf8A1vwfde6rL3dtyOlnrcvl6WgONeB3goCp80sj+sCOBBqQfgn6/Q3/AD7917oKKispnpKekFFFBU1QN6KnkkU+KM/tBBf6EAfXm9+R7917pB732nX0701XJHKKSWOJo18qqkRIuSqoByLWJJvf+t7+/de6MD8INw1NH3FR42XzJR5OmqaVY5JvF9xJ4ihplkb06mFjY8n6/n37r3VmNLgqs7kjokxVSWSsq/HEs2kGR5CwdVhABKLf63v9ffuvdLDDU+RqczPj4FNeZp4xIDE6wUYja033FVJYKODxf63/AK+/de6NVMMBidpyVNIFhzFJMgjqKaBGRlWPVNA0MJVn1EWRgASfz+ffuvdScRl33RTYZY9Ms7nXK9eKmlmgjRS5Jv8ApA/Fj/rn37r3Qn0v8FqMO9RNTeBgz/cVLSyLMHQW0rIguV4uLm1uTf37r3Qa1vX8eeSbJUmQpYKGIuP2tZragXDEtPLq1f0vb/Af19+690jP9xm3Goq+HHQ5WfHSB5sc08dR9ygkKh9TABSDyNXPv3XuoW5dt4LftLX5CfbEVZU1NPVTUVMzR089PKkRZY3kYj6XNluePp/Qe690Uio6c3vjq+SnwuOpKKWrh1VTSM80sMDIBBFQR/UvcgG5/wBYX4HuvdYaHpLdktbHPVRVU2TEIDU08egI0Z0u80NgQp+g5v8A0sLe/de6MXhMditvDF4j+FUNBVwgfeaKdyK6RkufGiWXVdj+oHjn6+/de6MZ17JlqqbIYqSOngxFTT/bwUNJFHNJUI8bLJLPKylk8YuQNQI+n4Hv3XutQz5f4em278jOz8RSxlaak3TXxIhjkjXxyzGVXAmJYck8m9zzx7917oIsJPSu5jM4IR1ZYnRiqBW0rJALWJP0P1ufr/h7r3Q6YKkqfLQ1dEjUxqHVXnj1NIIwfU8kZvpv+APx/T37r3R+OssdTVODqctNn4YIoKGWapSppdVHOaeRYfC1YJAUlYNfSym/5t7917oRtv3xlYmSosssKTjUkhqnljaCRdQh8cJsBbgahf6f04917oZtvZunr5Z5n8k88oCyKsjaE0WVJyqkXH5IPH14H4917oxvX9XiRJV4+esocIFghqSn2hqJa6YXHip5Ljxk/U2N7n37r3Qwzx/xKogEJiiFOlOqzRtoEVHI4WacmIqTp+vqNv8AA8ke690IFRi8TTQ0kWFlpqmhow1Pk3eUSo5lOoTUplRF1ub3CMbfS4sffuvdJ+TbtBNJUrS0KGJXEzQUzCJwJDe4dSLn+oB5N/rz7917pvyGIycki09EiwlUIeCvVAFpmOnRHYEEsR+q17c3+p9+690xyUmVp45qiWgqZqWCUhIqekWSGp8aWWKRrA21AjULH/H37r3TDV4/+8SJDWYarp6Wcf5Uul0VUHqAjUWsRbkgXNj9R7917pLT7ey8rtt7CZTMDBQkyu1X53TTF+kGnT9KDUQAAP8AEe/de6kUvX1LUqk1fUwywQM71NDX0oih8Ckw3EJtIQbcBWB5v9D7917pMzdQbaydXLkaWpjxONppLwQU1GSZqgqbmLTc6Qf0j/WPJ+vuvdZqPqKSsoGgwe4jlgs+iBakyxyxSqv7iPJUcsEBuAWN/p+Bb3XukPkemsrVSeCPMxVE0dT+7pd46fTYg+VCTpAYW+n+8G3v3XumGs6IzM0bUcM9BUTzOkUs+GklJEbc+So12BPJB/FhwL8+/de6i5v427rpKCGGnybUDBitPOfuHMjlArLKJGAFvzYj/WHv3XukcvU+/wCiopqTOTRV9PGkiiaGIkUyqnpkiVSS5/P6iAf8R7917oNchjK3F1BiTFZGGOmQRSzV2qOnMxBDMQfSCbgg24HHv3XukF2vgqjPdX5Q7X/yfeOJSTI0mSiWOSX9iFhNRKAPrIhcAc3sL/Qn37r3VVtT8hO16rEzbMqdxZSjwZjFHkcf55lEkcCrSmNwbMttAZlA4JNhyb+690FOYjpsrC06zyTS3kcs0motqezcPzyQT7917qFi6t6V0WRRK0Wlf3mGnxgWsLmxsD+Pz/j7917oUEGCz+Enp54Ugyugimmj9TqADZQ1/wDfcc+/de6Cb7zO7enXRJUxxxyjx6i/ps3Fgfwfrb6f4fn37r3Q47O7jkLwUlfOJIopAqJI9pS0h0tpLm2nm+n6XJ/N/fuvdGd/i8uNippK2vinpmphWKqSxSRwx1IH7YUGxYWtpsbe/de6SEnaeLWoro4aeCmimVxJOsanSkYA8kX41tb8fQe/de69H3HtZopTPjZkeniNNTKoUNUvpt5pH+ouST9Ra3149+6900R74FfI1SDLBBEoWmSNvIhLNez6jYc3H9T9T7917pWpubCNj0qMhUVPnkroUq44YyftIYmDK7OpFwQBe9xyR9PfuvdBl2hiaLcdJJn8XVCqjVxBTKit5bL+qRhe4HH0HFuSD9ffuvdNfTdTM2P3Dt8Ov2s9TSVctWip5KSSmcxBOeSZLsvP0uDzwffuvdWR7G25j6tMVBUDwweCMv5pSSr3UgyovOrTxf8A2I+vv3Xuk/3pSYzFVCQYp0qqfy+WpqXbVFCpkZtEZa/GkqP8PfuvdInZ29YaalpKbHTx01UoMdWkdo5NGpXjcsOOXUFbfTgi1/fuvdKmsyORoMdJC9UKyGp1SJUEfcVau6WCmokuAUuQT9T9PfuvdIVcDUZVIYqalD/tnyzqGaoCeTyF3A/rybjjn8D37r3SIkxk8OTaniR4zOTAYjrdo7HQ9SFbkC6/QWvyeQefde6GGiweWwGPpclVSxVMUczJAy8SMskYIZozf6NfSSP6e/de6UG3cvkxkR50dYPC0MsUUJEkjSoH1tYm5u36uT/tj7917o5/WO2S2MjqErXo5Z40Zaq7AwxSS6CJUbg3Atb/AFvfuvdHa25t5MHhUAkppKnxGRp2UkPqB8JZiLar8ngfkf4+/de6Ll2NjqmqrHSuaOgmni1pkkkB1uJiCI1H6gR+PoOP6e/de6Air2LQVi1GRyGVlq2ingWOEMqmVUk0q7I54FuNP0I5Jt7917oxPX+wpJ4KR6aeUS1UrJDRFXiQxgl2tILWQrbi9rn+nv3Xuhdj2/P/AA/IVDU8Sinkkppi7MQimya3I5XTZQAv+vyT7917pF7kjlnwNUlYXqng0KohULIokVUQR35KKgVjx9ffuvdBfj8hWbdrBUxVkqzeGRJlnk1XxkiXKyIw5FyWX8gng8D37r3Ulu1KahwORjFIJ6meQNSVkhuY9LlfKQv5sBb/AA/x59+690gt3Z8UmxN854zmoqafatdN44ZXQpFLGVUkr+rlib/0IB+l/fuvdUk7lzVNRYuhp58FXT17yVFZJNUTjxNBOpaP7eZbF20st1P0A/w9+690glpcbNjIqiloCwqZ2NTRSNcwGK8vEg/BFiDfm/8AX37r3T/Fn6V4oldDDJD9uaeQTApT6QH0aG+pH5v9ffuvdNGb3dSO80stak09SRDNUINErKGKILLYDShCi3PAub8+/de6UWNyG1ngowZo6WPGQLJLI/qlrBJ6VjkN+SGJv/j9b+/de6wZbfW3oZ6CmgImkxjyVLSNHdpZJSftoUA+qi4/w/Hv3Xun7D78w2Vo48TkqSKOonr/ADVlRHTKZKOPWQJdY+n4Nv8AjR9+691FrsdsqmykP29RWs9XUa6jICcRsKXm6QxMRcMLf4/4e/de6wVuX6+xwrccZcgqSo12llfTWSySFokRjzfx6b/i9/x7917pp2nlsDU7grauvyBXHRwNT0lC0cReSotrdJZGFydJAB/4p7917p4yNf1rmMklPU1c+HioKJq2CqjQGWWoWY3pXsLX08L/AIc/n37r3Vk/8vfEbLgqMvuWTJyVFTJlIaXG0sihKk0rtd2X9XNwCSQP9jf37r3WwFjMtSUm3BTUQDTS0/jhFmWaSRowSEANwQRxf6kG1vfuvdIfG9hY5MzBjJKyQ1rJKmQRHEccJU6BHpP1YH03J+gHHFz7r3QrZLs3CbUipqurk8qEwMUlOkyIiq0kBtxZl51k2vfg+/de6UWE+TXXNYs0GLx0lS2SL+eCWkooYKWOnUSuaUwnlrFQZB9TzYk8e690LfXm+aSbIjwLNHFJJ5oYGYxyIJAZCCf6EEXXn+g+l/fuvdCdmd2UoSR56p2aRpyAiMbBFC6CoNxa9gf8L+/de6KN23vjBR4rJ0kw+4COLQOoN4Ql5GfV9SQyC/AFvp7917qkj5h7Jx+U2DW5Wmgg8QkZ/tI1CCNtWsvGyD6C/wCj62Fgb29+691V5i9v7ex+IWkrqJqyurZkrBNAyQqKUgxmAx2J1/jk/T8H37r3QbT7bqBW16YdDGBLIyLMA8vhBLKbi9wo4PPP+t7917qeMBWxY2MMiCczKWLRpdwPwDwbXN7e/de6w1WCrpq6gjrKaJItMZ0KzEAhLuyICQoHB/P5Nrjn3Xuus5QU+HiiUMZ5i4M2jVaKxsGFh9bW/wBtz7917qF5GyP2SpLaMK51TMplPrYsFBta5tz/AEt9L+/de6dEtkJpFIkjSjpwirGxRpubsQw54/IP5v8AS3HuvdO9HHRyTxeKJFjpSxLSHUQpHqFj9W1cXt/j/j7917p4Jo6miqYoqcmpkQRGyD1Kv6fp9CfrcHn+nHv3Xum2lo8bjXjmqIZJnlIM2pQ6RBTcxqD+VP5I/wCKe/de6VQqcLFTNOtP+zJ5jE9iFRvysin+pP1NgPoALW9+690/YStwFEsbVX24iaTXLEVUMVa9wHP6uCPwPqPfuvdDHi8VsvIy0geI/YVGiRFkWNbyC4RHjNuSb2/BFueT7917ocsX0v1FuCkjWegpJZoxIxDxgypobSygITYXN+b/AOtf37r3Sb3V8F9l7qoP4jtWZqG4Ry0L+OWBiOCgQLci3Fjcng3PJ917otm6Ph92RgaqOpweayGbkS6NLWPMZIY1sI1YyckWAt/Qf7D37r3Rq/i9ju+tj7joKPJ4utagq5YIUnlkljp1ZXAVjxYqw5uPp+eQb+690Lv8yDtqfbSbdwNfjVaaSgheSokjJpomdNc8K1DABiWPBUgD6H37r3VUcfcuOx2OmjpoUgrJfDrPhSSOCPhi6PJZrEek+mwNuT9T7r3TJRdubppJvLjYFnhkkWpNMHMaOoF1KsGZUZb/AIsf6j8e/de6Yc92lnNx1wXI4ZpwqGWEQa0lpHAsojlVeWPHquR/Uc+/de6bMtvDdeUxsGJoHrngKq1SpqZFMXik1IsjsbWUjngX/wAPfuvdQabfvZmCiaShELxUwWSZfvGaplVVKXZJZCbWtbkf4e/de6aavde4MemOr8xNPPT51nys9FUVjTCY30mFEk1ALew035/x9+690ypujZ6VtbUigqqCfKP4q6GKad4Fp2F5T9svGr83PHP5vz7r3WTB1mIwtbXV+3svVTyPDNVUtJV4tzShPGRIkQlOlm5AP9DY2v7917piTtTLRRGpmSKaqapdzTLogRSLhH8SAKCB+Bzfi/v3Xuk7T9ibhq6moqo5GimaYyrCjo7fTlyHsCf9if8AC3v3XumzH5iWTMTZjMQz1aOx1jypBKC3IW6Hi5PNuf8AG3v3Xup8eSroZzMtRV4yjmlkaOQTySDQP0qCbngcC5/1/wDD3XumxtwZellLrlKmppqg/vRl6gwSWfSgCAFHvxYEnk/Qce/de6VMG7skkZkpcbUNNTIwaoamqF8hZeCFQlWA+gOkf63v3XukuMxmoj53jeBpZmld5NbB0vqIPN734sF4+liffuvdP1HuysjiqHeGbXJCHjlEUilFC6W8ZIN7/wCsT/xPuvdQDlslkYDLHRzyWcnxJEzllsRqchb2/oNVh/sLe/de6UO2dsbgz5Zfsq9YYD5I6ijWeVYZDyqOiLZSTbkj625tx7917pV5vZm6I0CTyZmyRDQHEonC3DMXmGk8GwAtx/jwB7r3UaiXdeJSmVMbXTRFrR1ldK/2sis92ZmYk2W1+bfjmx9+690sarbu+p6SnzOBxH3lNKRLUVeMiimOqE+RwkvjP0I4VCWtcmwF/fuvdB/lsD2Jn3fMK9efFrR0R5ZhA6ELeVEIW/HJAABvcf1917pgk21utQUSkqXklULJUxlnilmdxoZ5AVWNgRax+v4va3v3XujD9d9U7pmLHclbmsfHLSRmGKgjq30GRLQVtVOTbSPylxb+o/PuvdNWRlrMflmpKjNLPT0E88F68VipPDE3jDkSKxsTfRduPz+L+690lM7m8E0sKRQxLoeWMy0QMrqG4Z57rcj8C4FvfuvdBpU/a46Wrq8VU1P+UF1nSWNjFNE7XdTET/W3IsPzbjn3Xug/ysTGQyyRhU0gxqNJMd+NS6ANN/wfr+D/AF9+690wvDFKhQzTfbNfSixhXYqt21uxuTe1/rx/h7917qUJKeCljejeeKdlKSaZJFEovYRyaeLfWwJ9+69050TVdVFDHSU9Q6ofRHE7JrkYhSFWOxJPJ/qf9b6e690K6ZavgoKXbuPWsrq+IxmpdWmAhMnqMVPbhR9NXF7/AOuffuvdDl1Jjs//AHijeqlzFNLUeGNInmq2V/KQpCxykFjf6mwsOTfi3uvdWe52jbZOFx24JJ1jjj2/TyTSRupV2eHWdbA3LWt/je9+LW917qvmDulshv2XKTVQqYqepV4opBeQsrgBGZtQ+mr+lvr9ffuvdWX7R733Lk9q4rFUsxElUYljpY/JT/b0bnT5hJYar25W97+/de6MvsPrzJbphSvzUNXLRpFqaWcBUVW9QjaRiWtzxY/U+/de6FzP7h6j6T2FWboz9XR0aQU8vhjkeNKhZ0BBRUkJJ5sfr/rfi3uvda8vyh+Z+5O383XYza1VV0uDpqqVKSoiqGhJp+UVYVVuLi/+ufp7917on2GxLKf4jkmaqrZry6pCZA0pfWpctcsR9bm5v9bWHv3XujDbB25U56ugpSpZgqvG5QWK2+jXBFr8WH+J9+690ac4qalWPDxxoIoFiMksRUMVUatbhR9eTa1r/wCP19+690411GyUdIPMgUB3KOJFm0uNI1sxuBxx+D/h9PfuvdQqKkrwiS01RIIKaV6hpEaziUKAIvV+LAcWtax9+690/wCCimfMt5DLloGXyK3mdmRp11H0xj9QYEem3+t7917oyGMXw09OL1lJSSU0TkBJg0cyi7afoQbWvf8APNyb+/de6W9AtTRUZIqquSkqoytR5gV9BY+M2b6C5+t7n/be/de6xUMpMOTozTmokmVUjkCgOqA3SSJjZeDct9SBa1vx7r3RbuyIw1OlVHUyo9LJKrQIAIqlmcoJSF/ofT6uWtwB+Pde6rD7zzq1VU9AzF5YHCSuQscTP5DpPiP1NuCTza34sB7r3QAY+VtGmQKHRkFvSqsSxubgi/B9+690saCtilkKqdCt+SwX1x86V/H+39+690t8MTqgjdNQKOVkjH7lPKzHU8hNhptpP+2t7917oW8bnsZDR4+GWWN6imgmDOoJWQXOnyMv05vx/tvrx7r3Ql4nsV4hR0dB9tFriaMGGBGkll0keXyD8hTYc3PP+sfde6gU1WmZnp/DVvV5BPupPtZmYtGFOgrpkuAp0gW/23Hv3XupDQQvTJVxyoKtJWElENLOjrwCqi2pWa4A/wAPfuvdNk+4Kqglk0XpKarjRKqOnsvlY2Zww55uL8Akkc2/HuvdRXlLCncSjSJJHj8tgxWT1CNrc2HP1/J9+691idpo5UX9yQSoZVctZIyeAvqtcn8D6/7D37r3Uujx1C7yfczRwyJFJO0kkI1SylCEgXjk3F/oR9OCfr7r3TamKvE0kxYFldwpDJIh1AIwY8AD8/0Fv639+690mqmCpqJRj1USGaSOOGadiVvJ6lbyNxZeQR/rfT37r3SPzFUaKqlp2u0qkxEA/thozpPH0tcEi31Hv3XuscW9KSjwNdQVq1VXWgRik9QNKGa+ppV/BAAAt+P9v7917oJ8rXTzSVFS0jIGRQIgSAV03AAuf97t9T9ffuvdIHI1RRfQT+4bOjXB9Rufp/h7917rBDO0YjX1XkK6TEWFgR6lJ5/417917p7jmCSsvj1xEIVAIAvYC7FTyeOeP959+6906nISSPGJFjKIhChVIuPpYgfQcW4/4j37r3WYTypG3jpn8LSeTzWuAWsuhST9LH8cj/b3917rNoilJk1soWyq1yGLhQQTcf74W/PJ917qKyMXf7qZW1KPHqYlVKtcKbX5sb82/P8Are/de64hJfAkllWPzEI/A8lgNRA+lha39P8AX9+691OoYmytWsagzSA+KmUKdRJX9K82tfj/AHr37r3Tv9nNjmDBWiaIlKhJAyeOS/rQG/P+vb/Y+/de6a50aRwjOAul5DrCgGxvdWJvci1uP9j7917pnmllIZFWMLY6JCTr4P672/xt/Q+/de6aZTJaNhIQy8ag55S5YhUvbj/D/inv3XuuaNKqgkqyH1lS/P8AU3HJ/wB5v+ffuvdThPE7qyqUQqFZeNTMOQQGFr2/J/4j37r3WOE63MhsPETpJIBDC9uB+bW+v+w/x917pyjnnbXCDqSUg6JB+qy3Kqw/P+++lvfuvdPlIYZx46ulEYLKkjkgsqqmkMAPr/sOf6f4e690s8ftyGqRPtU8inXGr+Ql7KwAJRgOf9cf4jj37r3S0ptkPJFpqPM0og1AU8YDxqoGnyXFvrxb/Xt7917pJVmKyeLqy4W7xPclLySsCNOggfki1+R7917qVBM+iQVJrYYZ5A+mMERs59J1EgEsBcW/25t7917oP9/4qlhc1tDCiRSIEWC485IFnmkt9Lkn6/7e/v3Xug0oaiSnltqAlP8AqyxCLfUBcD/eOf8AiPfuvdCHhsoza4anTKZQFW7X0O3AZDbi3H+wt/re/de6UbbVo8nEyh40qkb0BPVHL9Swltb1fWxv/X37r3UKo6p3BBBT5Cnh8lE5JSshB0ahYvFq/BH+IIP49+691OpNrbqiEIhikkjvcLKQxVW5ugUH+hv/AF+pH9fde6EvbG1t2ZyqosS9Gj00NaJIlaI3VmW7sXC308fkC34P0Pv3XurZPi98SsbviqpZNyQTUEEQMc5jQCOsluDGdFwOPpc/QfQfX37r3Wwb8dumeruraRaLy4ygrqNI3FRPoUl9Wm6SkE2Kn6gkg/Xjn37r3R5KWoOYqxhNrYWSulFL96jZKpSghWnSeNHqIasK62ZWLxlrXAsOTYe69065zcM2CrKbADH0KtUxQ+GolE9ZLNVsymURNHGqNHGR6g8qE8C3N/fuvdIWp3V2JUVsmDpnmjnpoJf4iIIKGgoaim12QUlRXuvLIQf2yxW1vqR7917qNQ5be9N/koydStMjgRrVVFDHTQLIjFlSppY6lnci/wBeCQDxb37r3Sm27tzMZmR6yvyNZV01LK8cdTO8k0ulluyGeeXwsVBIEnh+lwAeSPde6kbs2dipaMx0uDpqymqKOWGSKqrA38NmljMT1Ede8jyxFmIYiJlF+ALXB917pq656n2lhcQsMkImrNM4fJ1MyzaHmIBWmZLgDg20gEmxYkjn3XuuO4OusDV11NS0+JrjVuHp0rsZFUU0MTQoAxmihtG3GixkQ/S4AAA9+690stg9JU9RDUnI5LOU9ZNEEo5IsjTmZjHIfRUPJT+omy3GgD8cWPv3XuuEnT+Cx2dq6Y0okc1Rr5pquaaeNq+K1p2jkZk1qblCALHkgkC3uvdCnjtgx4yFJ6Kgj8MoaUilDwiapClwzSR2+rBi3FiWJNuSfde65Yw5uWsq4dx4BaCajk0IxigmiqKZ0Jp2UDV9edVz/Q8EkD3XuuNfg6utVf4ZWVlDVgtoWGniEUjuhRVYcEAAtx+f6W9+690HVfgey6E1bPuqBwqo1DUyxrHSxsJXctW0QuZhoIjC+RbFb3ubD3Xukiu/dxY2sgp8zlsRSRedYEqzTOYJ1UF1Cabn9TNqY/1X8Dn3XuhWw+5Ys7GadMjiq9XDaJKSZIJUdTZze5YW4tpHPP0A5917p6kxkVR4hOgNQraGlcNK7KSQju1lAA/JDH/WAv7917qfRYmvjK1cpx0GHpKkfcSzRv5m/swmnRL+ljckk/S1gbe/de6XEjR0VOHd4snTlrokUdoopFsVjWVSeGuedP1HP9ffuvdTX3OEihihxck7TgBjCGQRAAB9BYetlvcG4JubD+vuvdN9TWUFIlS+Pknp8nKI3Kz3MaDkq4JuLg3BAH+ufp7917pHVTmqgkq5ampyEj1H+UU4/bi9VgTEV5W5B50fS3v3Xum+vxFHLE9TRLR0jtI0UtK6HyNTyIA7rKGW7A/nTzyDf6+/de6QtJs+eOsjjpJhUUMLMrmrmMSyAuSUKlnJAJ/2J/1vfuvdLhjTY+ONaUUMYSya6eGKzSIBpjkFrm3NjcX54Hv3XusdbnopEjasmhkMheMiUyAtOqaljTUoCgBTe7AC4tx7917pE7M3ftnc+cyONFHNT1tHM1PXSGRvGsLXHmp7HSzW5urG31+nv3XunnNbK2nlKx4ZsruJIhIIoKuHKSxSeG/0kFnBANiPQbcji/HuvdJr/Qzgb+H++Wf/AOBP2mr+INr06PvvJ+n9X9j6W0/2Pz7917r/1tUzbGc3BFtmHAV9VLk6WnMgpqQktFAt72CDn/G/v3Xuu6+uznjaGljaOmniRHSJfWha9vTbg34Fz/rWv7917rJR46qlhEslFOzRFTN5WKuLAAk/g3+v9P8AY+/de6EfB4ylFE1bDRtFJEp80rqAZImWwAuPz7917pqp8NXVuSaeSlgpoIUZR+2zJKhuVaRuLEf1P+8fT37r3S5h6mylfT1WSURyUAVBaFwUg1i1rH6/0vwB9Pr9Pde66xOzcgJGoqmLRBB+h1jALJGbljJ9D+Ofr+P9b3XuhKZcBiMbJjqhEqKitaFYBI3jVAo9XmkAsb/S17f6x9+690l8rmKjGOr4qljpY6ecJIKdY2+4gIAExkt6gOQOf959+690xQQx5rD5OqzFSs1YtQZIJJgCTE7foI/FgCCPpwPx7917pLPtXAmRZJaqOaOV2KRQnwmCYrwTL+F+gt9PfuvdIDc+xoZhHJSGSoltK84kuV/VwV/oALW/1/8AH37r3QcVu3ZaVIRHDG8l2i8ksYOguCDG/wCfp+fpf/Wt7917oQOihT47sWjimEcckoZGYEApqtYIW+vP454Hv3XurNGybtipoZEimimX7SVlU6rG2mQ3/II+o/3j37r3Saio/LQpDV1Mv3FJJIpCpcPATpiZSObgH/Y+/de6Z8nlKKghpYdRkjacpMiRMfSF06JB9fz/ALAc3/Hv3XuoONWlQ66yjAijdpoP2WZWVyfVNTtwdA/249+690yZJEyFVXNQP9rjZeBUoumNU4/YijHCm4vx/rfj37r3TLVVxpXihpVFVUqiqXjViq6bBfL/AKw+tvfuvdJ7LLClK9XUUZavqAZptM1kV4xZCoY8D6CwH9T7917prxu36uWqpq7zyIhjWSSGMkg+R7+RiOCFF7j+v1/J9+6904rPOMvUqZ43xiRtT6ij6JGA4IQn624uLf7D37r3ScL+KrejoGZIA5nlEiDxxknUWfUPqeOPfuvdSjiMNW1c1ZmZkhqJIAKOEx6oWkIsgYxXK3t/vXHv3Xuixbribb25K6roJ4/tahzGgPkaFZWX1RsW+vN7f7Y+/de6x7ao6ys+4ytS0vjinEkUEjNZoxwxjj4Fjb8+/de6FObH0uQFBJRMlPOTHYJd5AC2ollHCi45+n+wHv3XuhIp4srQwMj5OepRxGFppZCIJDwJEEaWUXH5+v8Ajz7917pK5DAiCqnyrLMrOoP2qWYc/koTY/0+n+9c+691ylo4KbFfxKsg0oSRSKCuuUD9CMo+hubXP1/p7917pkpMLJXNR+VZaZ6h3qJY5hpZBbUoJ+lrf776e/de6VNVj0poVYLHHOJkgMSAL+2LKzKVA+v++/Pv3XukzksTG7GeiSZCTHdGcCGwazEov4P9Qef6+/de6zihp6ilqKVFSOr8kby621U+j6XgYch/yebf1sffuvdN+YgnpKDwKvkSFUgSzGQKjEXMjNe5Fzf+nA+vA917pDZXDuop5DFyeCFUL5PJxrAX8D/H/ibe/de65Y+ifA5WhmlvPEYmZ4X5hZPqNSn8WFr/AIP+t7917oHOxckpy1S8NFTJ+488YpxY+KQ3RX0/lRbg/wC8e/de6DiORZ1Dn/OKAG1x83HIDMfr9T+OPp+PfuvdZ5raIv8ANlnJugVPTYWH+9D37r3TdLMQ4jkZl0gEIgUAm5PIW3+35N+ffuvdRlaKW4ZHVghBHB1qPoNVj/h9LH/X9+6900ySSRSeVNVM8bnQEZoyp+gI0ni4+tv8ffuvdDDsrf8ATzCGgzqSAwavt6safW5PoWR/8ePr7917oW490COpEasYZdMTAeSQwyAXvoGogE8f7b37r3QgY7d8den2GWZoqOsdUFRTxaq2n4uoWUn1Kfzf/iPfuvdNldWS0dRGjSuRFII/KWAkaJmBicMnAt+biw/Pv3Xum6tSOsnYV7+OGach1eaKUMQfS0bj634/p7917pKZ/HS4qqhqcxDLLTyQLNjVWVJEMBb0FlWxU8Djix5/Pv3Xurhfg53NTdn7Hruo83FTmtxiCpwTSSqJ3CxlVi0sLkLa9mv9bG4+vuvdNvbmxp5ciZ2rRTyY6omhqv2EWnBjaxIWIAt/S4W39efr7r3RfaSg2PU1FXj6WUQ56hAepnngkZaslSVho5Dx6jYnj+h+nv3XugPykO4M02UglEYp6Sd0QHU0qOjMPGA1goAAvfk/T8+/de6THXG95dkdk7eM8iJS0GXpamWnjiaRnlSYE+OrFtJYXH1JPv3Xurjd1bu3dUZbHbm2dh62m8lJS1lNFNUFEqvu4gDNBJe11+lj9eb/AI9+690KG1KXcVTU0s+5J/sZYYY8pV0MaF9Wr1SpIYrXOrlr/wCw/wAfde6Wj708uZShimoo0yKtDQXZppVEfohlq2S4jN7hQbG3+uPfuvdKyownZNNRRVtNkvPPBVCOalZY4GaKReWi06dSKLW+g+tweffuvdChsb+801PJLm9wSDE00f70LpDEzVEi2ijndrqqE88AGwvf8+/de6Ezw1lJTwmhEMoVZDMERWJf6B6aRgdaEfQkf717917pIx7QMdRU5mojT+F1AqWydO9OJmWSMakeByCATwLCwv8AQfX37r3UrCUeHzVPHjqeiNJFAzzCWeUwVDRPdbM6kKSP9va39OPde6R9XgosRV08lHUVFXJG1VJLPU1LSQU9NExaJvKxPqJBAF7EWIFzf37r3SZlzOSrjWTYCuArJAtPKtTSRyVTTsCXnkdV9MSEi1uCOSD7917p02ntDIpSxNnIZs3WZCcyzzUnljnh8ZDM0fKhFAIZmsBY2AFre/de6M9snHLh5ZsitHSU8PgjpC/lULEXUaZHjHqZ3A5a5v8A19+691qI/wAz3APhflbvmdIJ4qfIGkrUmkAjjqTMCWljmcWYAmwK8WH+3917okGAng+4iaSYLHG4KkudSi9muFNvwf8AD8j6+/de6HTE19JBPBUw1GTJjkCB4HMlPIW5VkFzyvN7i31uOR7917od9l1ZrIamKqkllExlcvG5gChb6tUZIUk254ve9jYn37r3RjNuZWioaelpqJDWQ/cUgeKSURTRFyNZNiQw/rpXkf7z7r3RmcbX0zZO0poceJKeJYFpfIjTWQBA0oIBN+Tb/iPfuvdCvTU0VJkMdFkpqcyQtDWRVTyMk8LcFI5GuAy/Q/W3+Hv3XujIVPYO24sTT4VGpvuj45qiujSkZ/KtnDP4kDW5/STY/wCNiR7r3Si2zv8AxGUppI0q5GMXNNI2PJNROh8Y0rKGKW406SOOR+L+690IuOzNPFPHkKmNZ6uXRHMktRPGQ1N6X+51cc2Cg/7AfX37r3Tw25qOSlqciuKjiepk+3ibREaoKq+rwyhbBBzyVv8A48+/de6jxVuRaKCCPOULY+dgZ4/DLJUwAEuqTMUdrf1OnngE2t7917oOd2ZXKUjiioqih0u7lqiZZApZ5LRqEa9hYX+g/N/wPfuvdJHOb9TFw00tNlqMTS1H21WtNCFlHjX91V8oJZRwbnkfT/Ee690hcrvfDfeJkszlGkonT1SUdVPFlJI0BWRdLsFjF7LwAQALGxt7917pCUnZOG8tckeWrIqKGnqaun8A11Ejh9EEMuo6bgcMVAv9TyST7r3XPGdtmqpamkq6RSsqmSm+1q3DQSqpUT1SRtySByq3J5vxf37r3TZi+w8ziaityWNlo6lKiJvJURy3cvGCoiankJAt/XTfjkkj37r3Uek7Xycs6eKhjkeoRXmljrmpZEnRtSVAMNrFTb6DkDnj37r3Qzy9p47P4yh/iVYtFNDGRLUVEJRppWj8UjGeMgOwABBsL8Ei/Pv3XugwrMtU18oix2ZqK8GaRaeWnqQ8c1PbWissg9JNiCPySeffuvdNmQztVC09Fk8dTVSGP7SsjqkhcsZeNSKQQGHB1LyOObfT3XuknldpbTfDJLSrVUuQqmnlqoqe8SRqhIEqqrFSTwo9Nhc2AN7+691Rh8oOuZ9jdizzUNK8WNz6tkKZHRlYSyECsRdAANjqP+3tzz7917ou7Uto3aHRJqa9oy2kJewBL8k2te5uPfuvdQamjDFpEQqVj1PyzASfUWJ4+g/1vfuvdY8ZW1heNIGZnR7uwOgoo4YC3+359+690uaKmTOpLHPMq1UavKC738gW4CLc/wBP6f4AXN/fuvdIvI7aqaWpFYIvt1D2iNiQrf6pi30HFyLWv/rH37r3T5g94ZHFTNDVTNVwtFJCvmcvFGb31RBja4vcf0P0+gI917pYjIU9ZHTSwR6wAsjrGAA7XIaxFr3P4/J4A9+691g3HR1VDQpWymkZJGVhGjDzRFxqCMq/69+b/Uf09+690k6Dc+QhiNKPShcNzpBBB1Jzbj/b/X37r3QgYvPotOfuQ0jTxyalDsS8jpZGCJ+oC/NweePoAB7r3WTJbhkxeJ+0SSSHyIksJpw7aC/pczLJ/hfgj+tvfuvdLPonHJVVeerYJzUQxtQvO0ikwO7VABWVgLX545H4/wBb37r3VoW1YZanDytBR06TmhpphOLFkKC4kAb62/p/QD37r3QFdjTNNXti5pGmMgYo7qVWQMup9CIAA2q4AIsffuvdB3g6eOkr2gnhWmlkcmoWZCt6ZlEcMiuQLX/AFiDx+PfuvdDK9LXZnD/wXDRCGmdE01koCCWWA65UVzzq5uT9Tz9PfuvdSdpU+Zw+ThaALIUhamq5pSGpjGTqGkHgvpIA4NvfuvdKU7NrM9XrWv4oHpzPPEkaLFNU0yyE3bQAb6r/AF/FvfuvdCbT7VyWVoKRXwUlOVkCoWjd1qHUWQQkG3KgXP8AXi/v3XuhX291NIIlqKfHITOypVTzjVPTSMtnXRzYC3Fvpwb8j37r3Rvuvep6TD7ZqdxZqSRqWjqY/FQuoCy+D1B442FyrmykH6G5H9ffuvdCHnN1bb/ggp5L4yvr5wsYveGGARDwp6wOT9LcWI+vPv3XugF3yaLe2PwlHMq0uRjrnoIZoJEjjkpkYF3TT9Xsbaf6/m9r+690jBsPEbXzsVGldU5GgqJY5jPWMC8bQsGlpnBvfnjn/D/Ye690Z2KpV4Kc0kcWHhp4qeSAIFSQ6vQja1+ikC7XPP0tYe/de6h1eaEU0iRupkJkedFQNBWyqBy5H41XAsDf68C/v3XugM3ZVZppsg7ywpLVJJTU1GmvzU8YUMs1xYE/7Dgce/de6A2oG5WlnyVXHJVSU9M1GoexFT6PTG0Q4Fvx9OOfxz7r3QUzmvCZKWeqmiMKTfbY/wBRhLuxYI0xFgBwAPr/AK3v3XuhS6cr63fOOyuzsrjKQz1mKr8VDUVCmOFlqadyisTdiNQUA2PItfm3v3Xui6yfynu9t9blrMfTV+TwWGklM2InymMqnpo1mUFhE8GpVDPq0fS6W+huPfuvdD8f5DPc2LxNBVv2rhoVm8aSQmlqQkrlfWVLAn0n0ngXt9LW9+691ln/AJHe7lWgoR2hTSZCpLO/22NZljLR3aRkP9kXI/1vyT7917pN7o/kTdz4umRMZvfb+ZkZg1PF9rJC8wdNUTKT6Q17qwvYe/de6KBWfyifmjBmajFDZwio6esqImrnq1WjbxgaSlz+g/Ufj835Pv3XulFhv5Nfy1ym4MTjsjicXQVGS/ZSpkrFNNRRIBIlTO4H5B0gfg/S/wCPde6EftX+S58g+qduHPQ5iDck1RSO1dDtmCStkppLqpge3J0i7MVHPP5B9+690BOF/lf/ACL3VJjjT0uQm8jw/avPBNStHTMB+6Wf8Ai3I4Hv3Xunaj/lK96/3jqMVuFnir4JhLjaNYpZXqxI2kSzS3sgCkFeeRYe/de6EWb+T53ji0rYcbhazclYohdI8e8IEFTVMCUqQWukgVv9e39PfuvdZ8x/J17qx2EGQym28vTVkLI00VTJBDTRxyzCNpJpwSbxm9goufp9ffuvdGh2J8Kd7/EjbtJkM4fu56+uV46eIu7SUVQonSoJJsSisq34sRY35Pv3XujBydtZWr+1gpp5InjVIo3R1PiCp6pZFS1jcf74/X3XugpzOcyNBuFMklVNE9RIJmcyO4lcvreod7g2139P9Pzb6+690LuZrN1bs2+0kdTHOPCrsAblo44reVWva+kcJzxYf4+/de6Iova25NmbvioavJS09FNWeOZgbGGKJmKuhW2gEcEAc/m/Hv3XurX/AI5d0x56joK955pTHpp/OHY6hCoSJ6eOxLAj6kngcf63uvdHezNRlZ6SfK0kyrF4HErFwUUyxjSTexvcc2HBv7917opO958Jkqarmy+Vpo6oRNBMryhQ8rKQz2vYi4FhwbcG/wBffuvdEx+QtPjJemq9RJTqIEedJYWMiOSD+5f6+oC45PPH09+691SvQZakpTUtkaATzxPULDUOWEMcbKVRjYC5AsSAeCTx+PfuvddYjLzY+vpaqmp0ZKxPEknjUo8Z4kEmsfQ3tcW/2P19+6909OsGUr5VngRYEIlaKN3V4rzeRWF/qNH1A/rwbe/de6myVUONlmnoKNZNcc8EL1sfkCo6aWkhuR9fqD/Qj639+690k6uip6mlqK+qCzyuOYCpUkMOZUB59NyLX5+nHv3XukpJt6Knloq5mfwMyqIgCJ21OwAROAVAAH+2P+v7r3TjFiZHlWWnpZpKh3VSIo9cbxsT5FYcAMq/j6n8cH37r3TpFi1Srgq4YZVYxpE8QXRFIC3rl03P9oni554/p7917p0nxc9FWxoPJDT1khtVsuox6Dd9KHlbAWW9/wDY/X37r3SwxtDtbK4HL49mZM4srT4ytdCor0BKtG6EGxVbn/H6gc+/de6asdteappjj6iVGjlRqaknCqkb6idazDkg2BAuP8fpa3uvdOOM6vrqzItjY4I55wrxxu7Apo1akKXvfggDn/X9+690LEWwJcUaaOtnKGB4FYFgdMcTgBgGHAv6f6f049+690Mu2pWx1b46FlV/IUllnJKu0r2YN9L8ccWv/r8+/de6NjsjFZOsVxBNPTSeg06l3ED3axMDjhv7Rsb/AI/p7917pUZXC7kw9XSPJTPXU2RnEIRwrC8ltDS2AaxubWI/H0H1917oeV27k5cRRU9JTI1RTPHL+3IIjDE4DSAMAbnVf6XsP9t7917o11N8H+n/AJk9cJhOyVrqOpoIBR/c08VJUVGtCDqgllBdGBX9QI4ve/v3Xugspf8AhPd8XoZJJRvHec4shiiklpSEsQdDI/JH1Yi/Btb+nv3Xul9jv5GHxWxFO8E9Zu2d38ax1K11NESpsXvCvCn+p/J545Hv3XuvVn8jb4u10EsUdfu7m0aTeel+6RNGkRqygHSb8jk/09+691Aof5Bvx4kibH0G4t748O/lv5KWRHQ8trdiGuPxzb/e/fuvdMG8P+E6vxvqozkG39v8RmIGSCnkpyYyqWaQ+FlJueQCSP8AD37r3QB13/CdXp7NUiCPujfq0+Pkmjo0fB09VU08Dyao40ZpC1hx9bj/AA9+690lIv8AhOZ001StI3de7JKlX1hn25DGbaiCsr3Kkgf0IF+Rz7917oett/8ACfr454ekEuZ7J3rXT0NNJTUrmGlpooUY3nmMaHSRfk35/wAb8+/de6kY7+Rd8EKNllzOf3puKfW7SuryxLIxkFiiUyEBQeACCfrcnn37r3Shh/ky/wAvGgrKdv4HuN5DqCpVZLILGzFvT5IxDwDwPx9SfoPfuvdDjP8Aypf5d0mBpMbXdX4+ipaZWj+5pq+ujq53eOzStO1if6/psDb8e/de6CLL/wAmv4BZCgMOI2pn8pAuogUe4alKmNS90RTIjKxAuDZRb8n6+/de6Vu0P5SPwB2zRQ08/VVZWSiVWWDNZqeplMoABDFgAATyLck/0vx7r3RgNu/y+fhXtCiqocZ0Rt2ZMkiwVFLWRLXeTXyrLNMCy8HnSwI5tx7917pNN/Lc+Lc89VDVfF7r+GglEhWu+8ZpdDjV6VJuh+nPPH+8e690iJP5V/wvhqzLP8csPFUGQz05GaqFp3j1XkZNRsVFuBbn6X/r7r3Tblf5fHwmgrqVJPjpiaCCnktLWUuVqFh4P6pVNxb/AADfX6f4+690Y/Znxc+KG18R/AsL0HtKjxlaYhNUyChknq/QFEktRKhcKb+kCQEH8/j37r3QH9ofyp/i92JPPksD10MdWTs0iA7hdaCRGFzG8MDh1U8Aeq1vp/j7r3Qb0X8pzrba23q+PHdTbYzFe0ZWlp6uurqykETjToiaolNjY8sW+vItzf3XulXsL+V11xhcS9+po8fV5CF4q6jj3PVUdDUKzFjTQw45lTSbi4dSTxcn37r3Uet/l+dHLNU7cj+PSQ1BLxyJSV8oFVIRp1fceT8/kkfX6/k+/de6nQ/yt/jzuHbLY2bpvEbZqIJY1MlZX1U8zOjam8xhdQ1zbmwP+x9+690bHbn8v3otNlRbDn2Ptx6fwRxCshonSseKLTaMVhbylQb/AFbjk/X37r3RbN5/yX/ibuHJVNbksA0Ss6s9HTV1TCnEhIa31Jv/AI2+t/yR7r3WCD+Sh8LI8cKfG9dw1CoXkqp6nI1Ek8zM1yuoW4Frf4fgD37r3QG7s/kM/FnNVjTY7blVjkaZ5Y46DcWQpIArG6wtHKzLfji1rfkn37r3Syov5FvxIg27Dj6nY9U0srBZJZc/U1NSpjXnTIoAIP8AqR9OOeRb3XusMf8AID+FDMZJNmZpZliBaL+PVvjYkg+mPg8kW5J/Hv3XulPt7+Qh8D6OvjytRsPLVzQyJfHS5et+0BiUg+WP9Rv+Tq9+690PmG/k2/Bvb1JUw0XSuHWOqAZjNPUSui/VTDJISwP1+h/2Hv3XuuVL/LE+FW0cpBLT/H7behNUxqaiOSrOtAQVPmku39Te4v8Ak+/de64dhfDf4ottnL1eF6q2/gMrS4+Q0eTx+Lipq3HmFNcT04dXiFiPqym/Nx9Pfuvdan3zznrMZX5Dbm3pJFgmq2oqekpR4pJoE/yaLTDT+m9hfgAE3sP7Pv3XugX+OHwyy24I4907xp/ssY0wmT76oaF59ZFw0rcA3I/H+9+/de6P3gqbr7ZFWtCKujkpMVIIkFS6Xilh/bujsSGXUp+t7j6D6n37r3Qc99/PvAdd0Dbf2xWrUZCaBlFJjBE0CSL6RNLJF9P08AW5B/P0917qnbtj5C9jd2VrS7sytSmKBLUmNSaVadOfSZowbXPBN/8AD37r3QZYqlp5ikAjjQhkCSKpeMt+Xcjn6fS/A/P+PuvdDPg9trVSRoE+4MbL6YmcJKeNNufryb/njj37r3RvNh42PbOLkiajWSrqYwJHY/u0YJ+iWsbj/bf4e/de6EV6imlgeWnpgDCqisqSWMwjdQqsot9AwY/1vx9CPfuvdNuXp9aUXknlqmmWNIXfSsb+MFtXpJNjew+nN+PfuvdKHH4ylelZ5pWjjlRESJQCiu49VwPzwPqf6ce/de6Erqba7QZFKoRszxSGePU2tXsWNvH/AFsOAb8/X37r3Q17kpc9BmkMiKXmggm+1WGPSKOpT9twwGkNZTdSOP8AWt7917rhVV1XCsSSGKFbJHLC8IlpzzwCg41fQ3Fv+I9+69035WsEFJIkbrrdQFN2ideAzPAV/AvYLyPre/v3Xui879x9ZUy5h0o5lT7f7iC91jhRIg0krhuCrc/T83tY+/de6p97cyUNduKrHjZQlSwZWkJdyCQXJBva/wBLj6cfj37r3QXQN43Un1oCWVb3JYfp5uOLW/p/tvfuvdPNLUyRJyqkGQ8Dh1B54/P5t/vfv3Xun+n3LXSIkKzoiQr40QgLqVv9WU+v1/P+t9PfuvdT4sjOqqkDSJMokR5QSRKrAPZweP6/48/X37r3SkxeayQEUWPlZKoEMHUEiFx6WIH+IA+v+NvfuvdP+O3XlsVWCaGWZ61agPNPGBcLcXDFgeCf6c/4/X37r3QyYPPVuSqY7RRVM0koWPQVhdxKoYg/k2uSL8k/n37r3TlNAz1tRBVoY5EnVWhMQuNb3c+n9X1+p/1r8e/de6yQ0YllmjVg6QEAo/DJqfSBqOm9vyPqOP639+6905w05RfU7CBPV6tKs1hdATfgL/r8/wCHv3XupNZWQM0LRCGqeKOQOgIjEcYFy0in6stxYgcj37r3TT/EI2pQx4qNHkTyECF4VLFta251fS/5P1+lvfuvdIvI1a1iqscbwPExSIW0RI059RQmx/oQT9L+/de6QWQwmTq6maOSkngq7hiHDNIIUHMiKPqCPV9fz7917pK5egxdPjKVYxOMn550qopEPhnjCr4iWAuD9f8AH6j+nv3XukDkE13XUxYKqKSCoGkAKth/rfX6+/de6RuRQrIC4AYtpsDz+RpsPoP95/w9+691hoqYvJYhgga503OknjSxP+Av9ffuvdKWkx1RMrmCN5DCnkf1liUDfq0t9P8Aff7D3XupVJEZHImZYxGvP5YuDdUI+l/p7917qYapihVmZo0kBRlsoIXjUwt/jb/YD37r3XMLU14d4oPM6xh4xGwBYqQOUHPAF/8Abe/de6ZZ5vI5Q2uB4y1uI3DWa6Hm/wBeRb6e/de6fYMK0rEU1bFNHHGkkkcr+MLKVDMsIIuRx/sRb/Ye691MpVqYmMlGklIYDrR0IbVJHfS4N/6/QfT/AFvfuvdcqjI1VSplqZPK7SsGUuA7lvVqPH9ffuvdNFS7s95Ht4lLqFJN9VtKsP8AYf1+n49+6902OHIdmjezWIIP0JNxYf7D6D8+/de6imLTfUrqSRY2BJvySdJ+n4/4p+fde6z/AGyxobaZZSulrEnSxFwPT/X6jj/iSPde64LBK37RayR+pyAbi41EAj/D6Xv/AK3v3XuuAgkVbjWyOpCgahf1Wu2r6/Tg+/de6yxmZZlaB7EfqQstiQAf7Rv+Px/j7917pT41zNNDFOmllZZC6G93U3PqFwT/AI+/de6MDtilNUymMALJDq9LaJy6jhnv9bf74e/de6WddWS4gLUUFVLJJ9uiTUsiFwdJOtWBAPP4Iv8A7D37r3Qd/wB+qKOrmWbGpJJO2mVpBYxEr6vGVvp+v5F7+/de64mqx2QZNDeIszkiZysUXBVQUY2F/rcD/iffuvdMuc2hPWQCWGaCrLxto0yx+Q8amHNrAWNif9Y/X37r3QOV+2KygmEUtPpDepbqSQhN1u9zf/Y/61z7917qJH5qaUeO3pYBZViuAoIZg4v/ALyP9gPx7917peYXKU0ehnmBYFpWUh2RmU+mMo1hqt+kf7Y8W9+690POC3yKrGQ0hlq6mmt/xb5kVWj0N/nddv0/ixva/wDrD37r3QqbOxT5/KQ0tNQfbVVS3+SAapoXjtzHYem4PAHF7k/jn3Xurnfht/L03R2JuHFVO7KJcNgKliMhkQvKU8i61m1/2LKfoDyfp9PfuvdXrdY/CTqvaFW1DQY3J5WGilaCkkSWoj+/IURtKyI30ANwxP8ArD+vuvdGlwnTfVGz6iKXIbeSD7eGSIfdz1M8cmsF1p6mEtZuRwCDzb/D37r3WPA7gXF5Oej25s+SPDVFQtNJVQUsokaKUlXUxRRaTEhAI8r3t9L29+690p957dxrRSZeLRjJ6EtKEnIjhlQEXeSCFn1MQxVRxb63uLe/de6RVBvPDT0T0VbhqSCSO6U7VUjRx1FlKoELWbT/AFsBe/P05917pA5fGbsqpfDtp6IxVVPO8NNhamKSZJmF/t5pqvUI4nXVrcLcWAFyQPfuvdJ3D4Ds6upcrt/JJPHTxmnnkSoysAE0vKVEFPU0ojLRhdJV3jQ3BGgAXPuvdBjn4cXtPMOclPPjk1CpnpDuWWaJwtwkS0xBZ2OkkKt/rYkGxPuvdCvkewtrx7Dx2Wwk9OkULGZaNZJIa8SalDKCbEf6r6WH0vz7917oRNo9j4/LY2hqXy9NAtQ8cbhqkiWZzbyMVbSf9iv15JHPv3XuhViplrMZUVO3p1ke7T0jRzvIznWoe7sQR9SfobW+nPv3XukUcnkqHLE5+Ovjdy0vnEhqoFjZtN2KAH1kXseRbi/5917oRqbegTHRz0GS1RlGjKxsqtChFnssoHDGxNrngW/x917ptO9lqphDPlqaOKSQ+OnmjWKVyVCqNZ55sLG5P9LWN/de64VsW4JYHq6fJin0s7xRKgEegoWCtJcEk2soAH1PPHv3Xuo+BM9RPKMzSRpFGI0WeN3lciRbuZFd2FgSbW+v1Nvx7r3QKds5Ckx2QoKTAUtNlKrKGeJ6WWAiPTGQgeKo0spcKT6TpubC5tce690iNtU9XR5iGSSGHF1DUp8EJjiDszM1meHULXt/qjf/AFre/de6FnGnsOreHI4vO4yKnjVo6mkqqeWFlZTaLW7s4cfW4QC4tcj6+/de6fJMj22sZo3qdp1tPVsFhAWRJEI4lGi9iLMNIvxyOQAB7r3SkxMu9cRi5qeq2zRVzommnFNWBoawKCzQp5nDahcXJQWBAAf6D3XuoI3pu0S/aR7Uijmjp4ZZKUtmg1OTrBpy/wBi8TN+QVmF+b2tz7r3TrNuttVImUFJhvuIo0ixtVOs1dJkZjZ6fHxxr5GDaQfXGCPpYc+/de6aMtvjbFDDHV1tXVUsxFbCIFQQSST0ULSSxSNKUiD8AIpcEkgWFvfuvdBnmezcZTVEMkWNzNZUGlaWOOBKeoSQtK0SojU0jqziwJQEkAqTa4Hv3Xum7HdkbnyMi09NsLO08sjlvuaiiekjeLUANPk1EH1NzaxI/P4917rNX5DcsVUJsemW/wA55ZY6mlM0cDA6WWCwH15ubj+luLe/de6gZHdGab/cbVQVsFDVDW88yRLLFI37crIFuVLajbUDc2sB+fde6ZdoY7F4HPPU0eQqpZpJ1MjVDODJE3H7oRWUccK35sT+PfuvdGZbHSV9MsspWlp0KlJ2ZS0i/qICXVlsDwQw+vv3Xuk5/D6DXf719P3vlvqb/N+DRq/zl76+P6/429+691//19YTCbKyFRuSs2tJTyrXvTtU4uogDWCLxLEy/QqDa/JPv3Xuhqoekq+ggK5lpFqKmBJ1RG0mRVJ0m6m9h+Pp/sffuvdc4du46idIKmk1S07lGdXvqjJFjLb68g3uf+Ke/de6npgMdVSrNjIZEi8gDwMrhHcEh1IPCoPqDb6/T37r3TlUTQ0+OnxdZhUpKiqqVBndQhaJTZlB+ug/7Djn37r3Uymyc9FRiHGTF6WsRacwOCylwvoijWPk/wBbWuDwfxf3XuuW32fExz1eZpKuSpMska0c0Z8Zj1agsa/kN+P63/23uvdR8tRLu0VRosZ9v9uoaEzxJHJ429TAKb2t/T/ezf37r3SaylJU1FJHSQ4797THG0r8RxJCOLMP9Vbnnn+h+nv3Xuk1TQTIKilLxrTzOGlSNCGTQQrCMWF/UPfuvdKLJ7do3hvTwQRSJSnzGQ6VNlDKxH9eP6D/AF/fuvdI+TFZB3p4VnWKoWVYvRGZIaiG1/CT9A1v99x7917oMdzxUVFJKlRIKKcXFRqjV0cg2DRgHhj9Dc/7H37r3Qb7U+zx/YmEyLZCQCGtiZmjTSrEtawb6G4+l73/AN59+691Z9j8/HLS1Zp1pVjCRyhqggtLqUByifQXJvYm59+691lqsnjoqZq6mrIkraYD7nGsuuSWK1maJhwAAeAT9f8AC/v3Xug9qZmrWlqhHJSYyrcNDNMpBjqmGqRXuRcX/wCRXsPfuvdOLVAmooad/wDKZ5R4ZmjBBYfRQhJFuB+QBbjix9+691PjjpJqQ4+mgMJNLIrKVCqXVSRKb/Rv8Sf95+vuvdQHpaLEYiOrippZp+IZ2Yxs+stYseeL/S//ACP37r3QN7slpqv7pXjqaWoPhEUUb60iJYkqpAsf6m9/fuvdYqKesgWA4+Q6GiSnfS7HQjH90sn+82vf6j6e/de6eM3HSYaJZlqYq81UIFPFDpUwOR65akfUAk+/de6RNJU1FPFPHMY5aWaYGJQA0xaRrXaQ8hVH0Fzxb37r3XDereKthhxUjVESU8TO8bEBy6Kzx3F+L8f1/wAfr7917oq/ZZycNVRIEdGmq0/aLahbUByT/h/xF/fuvdDbtuliOGiieJPupKSzAOpAewJH+Avz+fx7917oR9r7eoZcTVySrPDlYUD0/wBraeMIvBE0a8jV+ST/AF/2HuvdCLTYOSs23ICgkno5BMY4eJEUte4le9zwbjn/AA59+6903ZTDulLS1U1LJSS1CaozPHdW8ZAYSk/6oH/fce/de6CmemcZpkarWopoQ832PPhlVheyWvYAi34P5vz7917pRzIK6nWtgjL1dOgRQraYIogbaGJ+pA4+hP4/Hv3XuoyT/eUzrUiMgFRImtTJqQDWIyLce/de66bGyvRS01O7TQVH7njRAZ6YRgsIfIebDn6H/Ym/v3XumOGWNYjEtKkaWBkkUtrPiNmQKwP15H0vf6ED37r3Uh6GnrYoKWmdpHmkUKrOVIDycxyk83P0UfX/AHj37r3UjdW14MO9C6uojnKwmKo1J4pgoLSID6miJuLgDm/v3Xug63XVrSGrkrYYIgkfipZKc6gYRH6kUt+Df+l/fuvdE+z2R81RIsEgCNIwdpSTKRq/sk3t+eLW/wAPfuvdM4dYYxd5ZPIwPpFrc354+hA+v0549+6913NIoALzLGqo8oDoS8hIFlUj6ng/T6e/de6guqOqMivM9gZEJJUKbLcgG4N/8R7917qMzPEI0R2ZgQzlAQyobXsGHPH+xHHJ9+69104jkcA+ZtKFmZoyLOb/AFIH9Sf6e/de6a2WZ9RVZQFcOpU6b6Tdfz+P6e/de6WmD3ZLEgoa/U6kAxzyW1gDkEtYHg2v9OPz9T7917oScflizwzyzkwlgTIJGOhFbUDpvb/YW/p+eD7r3SkrNwPURR+BGemiV1ZnY/u3N9bAnm5P55J/1hb3Xumuqy6TGjpi8qLEwKyrGWSNmA1lr+n/AIoOfrx7917rjlMrOpWlWravSJ1kiEgVvELWKA2uV+vBJA/pcW9+690J/UPclR1Hu3Fbmo1dK2lmikqYAArTwlx5YlKj6EH8/T8W9+691bzumqTtHrXH9q4SoOOo9woi1MNM5kqaadxpanGkk6ma5Y24Hv3Xui7YWLHUdY2PqoojlIJAlRWSWJalY3U2+usH834P5Pv3XumHeW1KepyUVPCr4vFVkqDImKUmoquNX3EksXMYY8XJA+l/r7917oFt3bP23tyT+8ESzztjqilq3hrZoYqWICewaOZdXlNwDpABPN/fuvdXF7H3HD2Z0/szcm38aa3JU9LTUBiUPDRQGCMLOZZX4ULp4b6Hj37r3TzVU2fSpeHJyS4/I00KabsxkdJkAVY2HpmUi36ri1vp9R7r3Su2Zia2lrsetBi4JKl5Y3yWSyFPEn6ZCTTrSi4uFFwwH9CTcW9+690adayJqNsOuIeooRVNNPlZKhPvKVpTYizLzEBqAUN/h/j7917pLY05tMy9Dhcd93gKmSUu88karJJDwjCEq0jkrcKSwANuPoffuvdDvtXO0a1sWKmo4GqI1WFlknXz0Ct/YEMpYObW+oNh9CAffuvdKLdsMTUxx8PnjoWLidRrhgisdWuV6cAA250k/S1gRce/de6QVPtalopRU46SaqohSKNEksTEA81LwVAGm5FwFe/P0A9+691w2bjsZu+vylLTYypixGNdgJMo7QNJVS+hkCQJaVfrZr2/HBHv3XukjloErdwJiqOihxP8Pq1hrqfHzxx1FWUfSs00yr5FjCAalv8A0Nxf37r3Qo4yKCGqGTmq0psbRxmkFL4pjW1Gqy6gykJ4iQFs5JIP1PAHuvdLajxJqZBWy0k+OqJh44Y6qKYUbRotleMIdIOmwAN/8Pxb3Xutdr+dV01WU2b2J2lRU5fDVtDLg6ppUb9iWlbUG1iwGokkfn6f6/v3XuqKsKtMBItZI8d1YxKFDzM2uxXSfwOAb8/W3+HuvdGI2Ftysy0P21DW01PIR5aYNJqVgBd2kvyrn6AAj/D8H37r3QnrtHN41hJDFVSqzKs1WHlWKNhy14wQLH+luf8AeffuvdYItw5Whmeooqd5K6gLQ1dRFOSEgBuHWIWt9Rz9Qb/4e/de6ESn39umsSOvqMpURfw8QTaY5SxCqbQhlN+bj6X9+690NtH3XlK1If43JFXVUNPGIBSzJHNpZvQ1YBYWHJ5B/wBtwPde6MH112JQy4Wopq+CaH7qZZausqBDVtHE10VqWVQWUD62BH+P0v7917oaMLv8UOjH7cyCz3nhdZSfNMkqEJaSKUFUjsdVwQSfrewt7r3RicdvCgmo6SppM5Hka4RmCvSunEFO9YLq7RRRlyyr+RYXIv8A4n3XulHtneHpNFmcnR1r+WSImhiJRTKx8IkjIIBWwXV9Tb/Ye/de6M9t/fuMoYBNS4elWsjoxSxyLBNj5KgQgq8j1kZQsCOLfTj6fn37r3Qa7k15qrbJ1NFQSNWOJoEQFaFJYzdYpGhC/wBPUy2Ym9yffuvdJybZO3cvDV1ufoaTGVkcLvS/YPHW0l29TyxOlrFvpa9weP63917pPT9L9abmo5qzL/epkIlK0T0KTLSEqmlRNCGH1PN3JP1F/p7917oOW6A29jZkUua2R3GoNFDSllmPCSqeSASbBT9BfkW9+691KTqHB4F5JqXDiWfyiSaRSniiRZNQl0Ndhc/q55FrcAe/de6zVXVW3xLJWSQUlF95E7qsMjsCWUvJK0Qa1z+OOObWFvfuvdJCg6o2zhZa2spq6rr2qGUxRSqVjic2tTxRMSxU/XUOPrf37r3S0resMPVUVLPPT08dReM6fKkUHjKliRGhAvxz+T9D9PfuvdJKo6rp6OpbII0NHSwGJ/uqYeIiU2KKqggckgfQ8/4e/de6x1OxvNFNFFPR1leKjzxipiYyyo8YsS6jkgWPP+39+690EOepzjtcdSkkJjkdKpoVJsyMVAUy8hT9QBa1r8G/v3XuiU/MfrqbenWP95tvvHkMrtGRa93RI4qtqInxzQFmGpiFueeSOOfp7917qnmmQpLGkmoSzqJpF5OgMxDRkfUEHngcc+/de6zVUUywnxLE8YkJKsp1tGb8uw5JH09+690jHl+2mMulqZZHPk8ZP5Ok6gfx9PrYf1/x917pUY8zkCekfyqjiUkMEk8dyCApP9PxY2P9Df37r3S2nrIMrSCkmjlWpFgr+EqxhA5B4sT9Tf8A2P8Ar+690ispghLEsyU0kUOp44JCmkSuF0yKsvHAA1cWuP8AY+/de6TlHk8lg5oo3Hkpg4YrqBsnBDFh/h/xsX9+690JC5PG5nHl2cGUWKevUUcekKR9PoB9RxwB9PfuvdIbKQGhkfWyjyAuNQIdf7KsfwPqD9bf717917qJjqurFTCaSeTUBqubKqKvLKrfX63J4/1/r7917pa7XoN4djbjodl4CnkzGZ3BkYKCioIUZ5qiVmCgIY11Ki31OwuQPzz7917q+eL4KVXx76Gg3AlVjs1l8hjMdNumGNopYqHNVLiaRKhai0scdOCqgqoDNfUdIt7917p064y+JlxwxVbjaFIKFIVnyVPGzTTrwtwJAF0Lf6EWIt9RYn3XukT3N1pHNWU+epqdMfgzSaY6imAd5KozEmZFH01KQSL2BJFrAe/de6KnJhquqrRSTz00SUczyQTGJxLLERZDK5IuPoQvPNz9Tc+690uanPvjaSPE4uNa8SLCuuKRTLDILMzJf63J9Rubm4Pv3Xun3CZOrimS1KsksqrMlOAdKxg6aiWSQcBxpJUX+lhb6e/de6NnsbDY14IszlYGkjjheIGmku7JOgEGm1rm/JH+uD9PfuvdKjFbc3BPkKHG0NY8lJU1TfZpI0lo7HXL9xKOFIHIH4FuffuvdGx2XhcXg6ynFbJeqlRYJ0e60kRDcVEjMebg8X/2A49+690K2UzNNLUz4QuZFmhkio5qdVagKRjUNZ+ikMTY/X37r3RXd17Zz+4NyUdJXQ+HDQCWc1NPJeUrEul5SV4LXNl+lvqPfuvdJDK4/JbfkoKChhWqkgrRVUFUjLLLdZQGeVW/JIufr/vJ9+691nqcnJV7rpZMhURV0iHzV8b+hYZCdaL4jwdP5/31/de6GZslSZaNzj5nFQtKlGtNqLoAWLzyqrf2BckHixvY2Hv3XukVXisx9TQ0kK1Ek4DLPVhmUrA51FVFrf4A8kix+p9+690y7q2hPVAZUV1VHPJNEyQuWRkVl8RJkX8EC/0+hN/fuvdBtWJJSRtBR1Mc1WkupkdiBN4gVQ6n/tD6f42/1vfuvdIWtESY+vq8qaUwR+GSGAoFlMqgJMSQefWGP+8+/de6UXSWexo3fHWtSRn7aWN1qFjcR2VfHFGiqLBxc8j6/wC9+691sdfFTDU/YtLPuvH5yuhhp6eOiyVJVSNLQSzQCyRmGf0obAWKgfX6/T37r3RocyNpQ1H2ma3FSRpNqH2paniRQGEBC6zwwJWwH1BJ4sffuvdIis2fsmWWLL4XMwSVNBHrTw10LmemkGmNpFX6XAvYng8W/p7r3SdqMemSyq+Lc6Y2WamWloaPXC0AmiZfJMJDYKCVdSPr/Q29+690ydnZzObX29VS4aKnyeTkjNLRSTxKKASL+4tXUTPxpUBvU1gTYX45917oF9gY/sjdqUGazMED4PK5J6tcrSzmGSOgp1+3niWKP0jRKjqoHBAB5vf37r3Rk6ajwWGqGopmr8hQ1UJeZp5BJCp0FDpU/wBFN24/wNz7917rlgto7UGWnraRxJTCkj+1hkurPHEQt4R+OALIPqP6+/de6EobX2DXlBNT4+CWQxE1FRAn3JSJxJoMum4AYk2v9LD8W9+690qsZs7rzDnJVuAx1DUV9RKlVUSU8lj5ZEEbyE/Tj6j+n+FvfuvdNM+2tvVryU1ZTUeU80yrIsrwyBT5NSvKsraToABFvyL/AJ9+690Vf5j4LrNepd15utFC+QxWKyEVBTRWaSorqWmec6CbGOJY4yruBYckAkD37r3Wnxt35JbOyPbkvW1VW1tJmmT7yn/yaaOgQhIJfsp6l/wTOAkiAqbAE3NvfuvdHM3JjppcNFXkzIyn1Tk30tDAD6rcaAykXH1FuffuvdCf1Xu/GZXbb46GXyZWMTq8KfR5PEsQqI9P1BOogWH+uPfuvdFA+TW28XSVVdW0tHUakpy0U1OiWNRYBzIOCeSb2t/gffuvdGG+Gu5o2wFPQQSCprSkENTHUAKYF0hPLAy3PAsLf15Pv3XurpduNRZPBQ0dU0nhho1esEuiDySsDHfU36wF+nA5H19+691Vn/MEnwXW+BxuT27UTGsmrKd5zFJZJYy9pYpBexIXkEW/2Pv3Xui90tBW7/6VarfKmopGoRPHTOCVETq3gSR1v+mxBBPP4t7917qq3cNBJDkjShTLSyzzQk6CqRsWLMuhbarA6b+/de6fJf4ZFizS0cbNlqeNWhkR47FI7tqKlSb3JH+tx/U+/de6T9LPlpZ4oj46vJTSItUHi8UZinOhI/IhAAU2Ug8WB4IuffuvdKiqw9RiJRUZmlkdogy0ghlSale1o20yIxBsbobC4IIJvce/de6g1GSlMHglolgWQOaciIhxoB9Kk/qGr68Dn37r3UvFtDm5aDG1WoGeeGIy+IFP85pRjLb06SSLD6j8+/de6XGQzsuz8jWYenxdFVY6mnNLDSSwgSkwxeJq4yrzdgSRc83uCffuvdISmjmrKeUy49oKb7o1VJULLZvE0xP2um4sATc3HIte35917pzelNSp8lXTyM0ogjoZGsxlmIKmP1GwNwRyf6f09+690opNv0OIK1cc6OYaSMSUoTS6VJAtZiTcL9Ab2P1+lvfuvdP9PUUrULk0hkrnaOoHoBaMBiWlhVbfqtc/69vfuvdZ9v7k+2r/ALuSU6BIGLojAwSWBSNRc3F9WuxsD/t/fuvdCtufJY2Kmgyq1tBkoZsarJFHJapWRgC0cyH8q1yOBx7917puxW5my1BRw6ViYrzNEg8lQqPZ5SSeGU3Nybf4C/v3Xuhp233YNv00eL+4BlpGd4KlSzM4AsByCov9bC5HP9be/de6Fah+QdZlZKOpfGyVFRToogjuRRzMhOl6iRiLAcHi1x9P6e/de6HrrbsDJb2Z8e9cuIyCVCCKjVDItSJJfVEkin0gf4kgm5sL29+691fj8UMZDgNppU1MqefwxGseRgnqsObt6OLEk2vxf6+/de6NPV7x2xQxCSpqqRSxKRJSJ97MGk4DrDS6mI/qVRrH8Dke/de6SdZ2BtOkpP8ALa14opmZVkqcTlKaNQDpa7zRjk34+lv6X9+691Cg3psGmdaum3LSEKqSuk07RJHHI9o2maUhV1XuNTDj6D37r3S5wXZu2qs+MZ2gRUEgWolngWF1ILMiTamvz9GAII+pBv7917pymzuIWZ533DR1NPMV0rFKnjdV50sP6H+oJH5B9+690n8runF0KmppqqItEgLiKVv0X5kjjW5JF/oT/r34t7r3TLQb4xeTqqZHeVZXDadQZEnX9Rcwr+QOfoL/AJ/w917pQ1dRQPDJLHVRzxMbusrNDH5mS/jFMQGI4F+eT9ffuvdBSm75sNXVsUmCMNKPIy1i0lI8bfXgTeO9j+Bfi9ifqffuvdd1W8cFUUMVYxpopwT5BLFCQWvYo0em9x9PrY/654917rg29KaqEdL9pTtE6AwzNHEEB5bSHK8fkc3/AMB7917psqv45NKzUe01Vak+JpopYLOhHpkjeFF0ngH/AA/PPv3XunCHGZaCnp6meipPFSEyPSTRpPVvILmySKl7HgG4NhxcC49+69021PYW4cefLBsEz0sbOsjO9MpAuNLJCwUi4P8AS/8AQ/X37r3WOm7ayeVaaB9m1VIITeN0FJI0bggXVCLaTybMCPx+ffuvdIDtHcW6q2hp6zC0FW09C0bz4/RGhe3IMlQGAVT/AEta9vx7917oJW3pl8/j2fJbar9uyKyF4JCKv7ioRbpIIk9OliL/AE/3o+/de6R9R3ZlcFHpy/XuSyNHTlRPM1MKeGkuxVZ5o0NlUnn6cLc/m3v3XulltT5DY7cOTjMVNNtqGjqIqDzw0UdbTTSSEeNY5ISD6rFV1A88k2Nh7r3R3NvbqjykcNHHPkKmIxJxU440n3DuNaM8l2sp54UjjkWvz7r3Qk0OUNFCshwlbS0qN4pHQrNBYAqWZv1C/P8AaA/2NvfuvdRKrHUVTHPNiYfFPO5ZaqWLkFuWOs34B/1z9f8AH37r3STo6+jFa2Or2Es9O5E70YX90fhtLLbm9wQb2+p/p7r3Tg+cxNLVKJK2piqAGIdFYhVX9MZCarC31F7/ANbfQe69015TfG16KKaWuqHUGIu8rLKLG4MdjpNvp+P9t+ffuvdN0G7NuLTU9RR5+OFKwOQGL6Wc2JiUcWtxyw5/A9+691iqexNoYqNo8luClT6MytE0xvf0gGIG/AP14H55sD7r3WaHfe0p3MEG4qeGuazrHVSJSJKrIZEEXnCi1j/YuT/Q2Fvde64Uu/KtZ3lOXwlbDCitEtNUwTTrDyCpYsdTC3IuDz9Cb2917pUUO6WrJ2CtHAXi8r6ZoCrL9TqUPdSOB9Lk8AfX37r3ThU7wxdC4hqaqeVXTyKxKNEkQsGLOG4A5svBP+B9+691Cqt37Vlp5YqieKpFlkZl0oIozYE62f62N9NuOAOD7917quv5rdq7T6267zG4MfulqaOppZaZMcJ41RppjojEkSHUym/qIsAfrx7917rTv3v3Fh979sVNXkYIJsbgq2aoA1JJ9zMk3kcxPc6h9Pxb6gi9/fuvdOPYnzZqBgxt/DRrjqGmQ06LDTxs0lkITyhSCLA3uOf9sPfuvdES3H2z2FupZ6LESVK0dSWaebWyuLsQ7liSRz+P6mx49+690HEm0KqR/usnWGsqprPOGkLk6TyGZueDz+P979+691mWGgpXenULZ20lmhDMCQCdK2sPoL39+690JOM23FR0cE+inJqVvZGXW8R51srA/W/4t/T8e/de6Mb11t2jigkyD2SkhhV5I3WzzHghUY/m/wBB9OP9h7917oaISlZULHEqxsViFNIdJUIbm0gH1C8/7b6j37r3WLITzRCS7aHaQxyqqOIXCEl5HCkDk2Av+Pp7917r1LS1mTigng9cUEkYfxBY1RWawESHkWIP+vzxaw9+690oqCWvoqiXHeHXGX8jTNpMiEjSpMf0uLXNjb6e/de6MN17isnSQQSrJa5aRZHKAul9TSR39NjcrY8g3549+690KrYbO5KtFZGtRKrKRreQLGVVLRLZyQAoXi1v95v7917pN1dLXxvIs1NJPUGQRTrC4aOnkRwCy6vrxY/Qfn6W4917puz9K1UkEUaUkNVDG5R6p/GJBYG5J+nP09+690BW6JclT4bdCZKpVvFTusUccqSRvE0Y0BZV5sCD6b2/Nj9D7r3VJm9nXI7iykwQKRWTRj8gBJCAbH+t/wAce/de6ZIaemARRH5JiCC5+iBVHI/x9+69040+JFSFC38ksbWcA6dQJBRrC1iCffuvdLTB7DFYIFkZFqZUdmQK2oaP0vcD1A3+gN7/AE9+690sm61yupUggMUgiZgJVZVfQl1UqOQxH+q5+nv3Xuljges6yKqklkp5FlEjKsEXCScARt5CNPquOP8AeeR7917oT26hgb/L6KC7QtF99E41SxzkkSSG1gU1AgcXuDe/v3XupuG2FWUVZLXUTqaulqVkLEqIY9NrMiG/4+t/z7917qRPHXVktZJU00JqpahbVYYJxq5ZnPFuD9Bf/H37r3TnBSU0FJM7BTNGp1yqoaMkOGMyueSRpte59+690jqysigeap+7EqrCior8MjRgghUHH4B5/r/sffuvdIuTKtUzLXKq6kQsjE3MkZYoUeICwJI5P9Lf7D3Xuo0DrKZC6TzOWWSaEPqKRFiVVCf0qT9VW3+PNyfde6kyyQS1EiStoM5SJo2NmRVsSvPI40i/9OPfuvdO9XXrV43z1gnhydCsa0tWhWMywRnQImb8jTb6+/de6CbLaa3TBKxULUGWN7L5AjmxZyDz6rj/AFrH/W917pE1uECCWdS1THExbyxgssshbUxZjzpC8f6/v3Xug6y1CPLPPpMasS6B/Szf2SFUfW5/3jj37r3THTtoikKLMJXPpJJSMn9IDBgCf9gbfT/X9+690uNq5Ghoa1Gyjt9u8ckMsSBirGYAFiVuTpP55/x/p7917pvysNJHXVseOmklpgS8Wq4laNrD9J+n+3vxz7917ptilmemdNTxKCAysAWJAsBc/wCtY/7z7917qZjsiKKugeWaaGGNf3JacBp0DjRpVSRe/wCeeOT7917rHHGk1TNKsryRPI/jDaRI6+U2L2tyf7RH0+n1Hv3XulfjKVS8aSRslOGGqWVvoWv6QfzYW49+690o6qNUeMQPGUU3CqFBdP8AUmxHP9P6+/de6SroZJnSnRo5JJmZAwUkEHkBh9Pz/sffuvdNNVKyyyF1AB1K9kJI0WNx+eT/AK/+w9+691FLgoPMXZSw06blgCD/AK315vb37r3XAjzVKNGuhdagAGzsv6RZAPoD+f6f7H37r3U9aUSSSCM+JLlrBfqVOn12+huP99Ye/de6mQ0yay0qlB6Q0uk6RHexta3P19+690oq+TENQIlBTiN0NpamUgM/GkqqAfpJJPP5/wBf37r3SdFJSxsKg6S2kFAATe44FhwBcf7z7917pT4ajkSWBY4gI31MCwUkHVwB9Sf8P9749+690YzamIrPR4acLJJEjSykFeCOUBXgC3N/r/UH37r3WDc2PehlMl5DVzSGNJQ4IVSLMAwPA/1+fr/sPde6ATI7Zyscr1StJVSPO7rpkCllvyHCj6A/1/3v37r3TYcjUwqI5qSoheJyhk1qVIPBvGfrz/W3v3Xunql3QYolR6eSbx6Y1lVSoAJIZdK35PP+It7917r1VlaaeoHhMip6EMVQxdbEfSK/Nv6+/de6mf7jZNAMCBNYLmAXLH6XsQL/AI5+trEEWF/de6WW3Ni4fcHlSGKuWqEimMQQO8Z9NxdlvYn+vNvx/h7r3Rt+l/iDv3e86Nhcdl6il+4iWdzSkr4y/wBC7/RefqDb/C9j7917q/X40/yv6nD4ah3TuVhjBE6zpTSw+aRCTcGNOfr+Bf6ccfj3XurOcFujD9PLjdoY5wnnRYYsnkaaoMDzAaXp0WnGrixN7Gx4BNjf3XuhcXtPO4Gf7vDUNJMs8EFVDXw1sks58ptJLNTylPFGBcjWLj8Ai9vde69i+2a/IvXV1ZVnIAvFC9NWqkdN9zIzWf7lyb2/qhP+xvx7r3XdbujdlRJLFQZeg8It91HRTU9KlEX9KQtXM2o83NrAm3Fze3uvdAlv7tTE7XxEGH3Huasp62PIx1S1VFJNV11SrTeN6ZyG5QAg3cgAXIt7917pywO9urd0uuRx09bloKejmariSZqatopo0IkgmMr6UkLC4sCCOTwLH3XumDb3Ym25cllcZt6TIbVqKJ5PNXZKvjqamezeSKOkRRbUPqObWvx7917pzyPYGXoMrHk8Nm/uooqUR5agyk9FNPXXYXq1gp3JCXLG4DG9ha1yPde6LNu7tnbWa3LRV2bx2YpRFW1MEs9TRRx0JkQi4YzrezFR42R7Hm4PNvde6GSLdGx8hQUVM8jtVzU0a0eKxaieSpiqACRUqAfQR6mNxc2sfrb3XumjNYyTbeQxEe3sLkchPEtJmZyKqXwx09RIfLTCSTSmpFHrU2AFgNRIB917ozOw990+RyMFFgI9x4PyUq1X3NU6vQa0JaWKSBl4VStixb+1cC4IHuvdLR+y6aszlVhq+Sauq6aJQQINNJ45ASEaojNmW4OliADck2HB917p9SnUQVs6xNjkmjMwl0O1N4I01yNFK1151DgA8D8WA9+690Em8c66omZl3Bi6inxckclPOohjj8FO5Bl1xm/0tzpN/pYnk+691mwXd+c3fjainw1V9vUtI1LHW12JnlxslKttc1PMCoNgLBvr9Lj6D37r3Su2vWbtpoYUREytAJ3eWqSokM80xlD+iAKSUFyALm3H9ffuvdL+jjxu41krDCRlcbZaalq4jTKlXHKWZREbtzyL25PNh9PfuvdP24dv0OUoYWmxsMFZH43jdaZfOJbAOgc2YqD9CbXuePfuvdY8HthKOAU5rqimqFdiweQ+Ere66Vkv9eQbH37r3U7L7HkyslKWrC9HSzJOhDyJGZEIIBeJg5DWtwbD8g39+690IuBy2WoDPT1VFQzQx05FM4YL40jteUMQSdNxq1AnkW+h9+690j90Zaeorqeemxzu1PPGK4NViCBI5lsJoyFYNexI9IIAIINwR7r3SXrItuZWollyu246uanZZPuWpEmSZ1b9vQzXuByNLKLXuDzYe690htwZ2lqqkYiHCVkFPRxFKdTjIWpkjcal8IW5UD6garXtwfx7r3WDBNPNSVYjpZ0WBHRong+3OgqEDLquDbSbLpI+lgBcn3Xul3j0yMtHTyxUs0AEgbyMRH5IlUqUZV0hbkg2tzbgG3HuvdZcnkY40Y/cUcDyxskiVcwC6wtiyJFYn8kk3vwBb8+690DucraCa1N5kqqiaTxt+1IxeTlkWNwLkKTfn8E/09+691L2lsmpqTDkalGmbxlojLJKVkWJ2PrgjC3Cj+rE8+/de6F2orsjJRJSUNIisjIiCYPFdo0AZdLBidXFhcfn8/T3Xup/3u5rf8erhL/ZeC91/wA7f/PW0/523Hi/2Or37r3X/9Ch2j2tlaTdVG+MZKXL4nyx1tRMQxSmqDp1ernj+1/xQ+/de6WFastFmaXN7i3bNWUxjeipkRD9vApOkB0HAA/Hv3XulRi8LtKfIU8dPWxvBkgzyV1RHqgiqCLhXBvYWPA9+690I9Xs7DY2GGLE5UVWuM/dCOkjj8CyDlo5/wAgi/P9P9b37r3SB3Jh8ZXGIT0335ipvCKiA2VXUcA2HB/qTb8359+690i6LGPhadqCDGwmKSqM61rAGWxN/JETxf8AHHF/9b37r3ThmaukV0qYnrpvtktKlUsEaLJosWUr9dIvY8/n37r3SGyWVr6iqkMGmkFSgENSrDyH+w7BUtcGwB4+nA/Hv3XulHT4CdcbDU5Ov9MYR31QBQIj+iVz+f8ADi4/3n37r3Qcbt3NiMXVpJhaKKuZCEZIgLmQg+SdVUfiwJJBt+foL+690mV3JQZKknr6qsZ3kpjDWQI4jGpyCo/qEB4/FyDb37r3Qf5fK5mehnkoI5p1ieMw+JyZI0vb0KgubD82v7917oFs+mYMslTJTZCrgdpJZA0EryRFI/UoFjbn639+690GsNdmzkKGZMZkGvURNTtHRS+JmDadPkVSCf8AY/X8H37r3Vm2Lw288rsbDZKhweURTToKupSgn8cLabustlF72v8AXg3/ABY+/de6f9l4DPVk9XHHichla6ePRKtNTTVDwhVILMFU2AP9Pp/r+/de66pMBu01S4qvw2RmjGQtFAlJICZQ2lFeJluCLWIt7917pabz2hu3alTQ1WRwGRxNTPHGUp6qjkhSaAgaWsFsBzcW/wBfj8e690HmayOailjFPQyxLVExTu4MQHFxIrsB+eABx/QC4Pv3XulL1z11uXd75CqhWtqpoQYlplLCNJGUuHqIpCFCf61yOffuvdITM7beCWrjkKjKUlRJBPCU1xPFE5Hm1n6EEf70fx7917oNXQwVjw6ZEkmmCftAhUH1aVCo/J/wt/QD37r3WPLxQmUVSz1PgVPthLIpCxslg0ZNrm5/P/Ij7r3Tu2Ox0uJjjiqYkqtaSyM0iszIouVRV+nH9Of68e/de6DfKZmiilmpoVaVBN4kKCQGNxwA5+tr/wCNvfuvdAHvqSpmymPSQtU6ZpCJBYEIRdNX9bWtf6/T37r3S82RU1dZ9xDO48UAU07RlS36QGjNx/X/AG/9R7917oaNr5Kox8FYyCeDROoqpI1JvCGNihP+A/1vfuvdCti9yB1K0kC+CVdDNIunUfrraNPofyf8f8ffuvdYNy5YrQNjzPJXosYJlQEGO/JjLNzxf8W+h9+690C2Rip6CrhroNXjL/vNYk6X9diQfp+Prx/vfuvdK/C5aGmE8jJHVxzo2mBVChpDeyNwB/rH8/n37r3USaiilKMkS01mZqjgGVIidTJGgFhyf6Xt/T37r3WaIxUY8btUIhdBT6VVP2nIszyH6Ef4/wCt7917pjraaCN9dOqNEjs0GoPIks17lXYD+pv/AL2fx7917pniNbT5aOohSo1yyJUMIIJBGrxMCViKcjTYG5PH9Cbg+690KW9MTW7gjxmSFJW1gekiinqoqZmkWcL6lV7aSw4BUW9+690VLt2jz1FSRwU+MrpoqdSHlFNO5sxPLaEIPP055Pv3XuimGhymuV6qlkBuzqXikUtcAKCWAt+De9v6+/de6wLT1Clii6rj/djLY/kiMEXHPAuf9j+ffuvdYHjq5JVhQIr2Nl0mTQSLFSWJ/wB9+ffuvdZ6OmmpKsmW8sUZ/cTxOUYlb29LLext+fr+D7917p8qEoaqRatk8YaKOM20xCSf6s3jtcD6fTj/AF+Pfuvdc2xsDRoPvViMtysThRJxY+RiT9P62+nHI/PuvdRZqCmjj1tIxtqBIPJ4sATe4/HN+Prb37r3SVrIYIw4iQ6k9Zd2LH68rGQbcD/Y3/2Hv3XupWOzMtHE0KlpI3CiRJihuBewVriwH+J/249+690raTdbMEi0oqJHYKrxsJQy8qGA+n9bf7Y+/de65zV9TIwEAJLFZNA1q6gnlVA+t+bX4P8AXk+/de6xPV1ksjyfbzq8fCgxvdwPqRYc/wC39+690y1WSqpZ1aaORH1G5DaGFhcNp/obH8fX37r3R3Ph78lcntjMDq/cdRVTbQ3DNJTUpkaKc4fIVCFI6pRLfSjE2vcWPI/B9+690PnYVLk9o7zkWnMgjlZXepWVp4/t3INixJB4/C39+690NdHUwZ7Y2WmEH8aqIqKKnqKZJFhZ9LXEqs/r+hAspH59+690TLeuy9yV1WrzRvQ42rcypRCUpDAIf83G8RuuqwubAEk3PPv3XurZvgRQ5DL9Ybh2XW1ctPHRVgyNAkZkkkanVT5gACAoNrhWuD9fp7917oXd45F8RLX5mOPM5zE0K/w6oklkel11CemJIUb0gq1uAbWA/Hv3Xuou1uxaqmmx0SYzJU9fWPDF43Y1Q8cxIEp8f0IBGogD6fTj37r3RpcRufK4Wghw2dpJJBU1cjxyRjW8tPJ6lTxmzKAD6rtYf0t7917oS6XMY7b9PRV9LV0NIK0sYqpAJnVf0/brGA2sm+ljYC97i4Fvde6VGJ2lEy0u5snIlF9xWNVSyVKvSOsZNvLSsl9YA9TAAC1uPyfde6ETIZvCNF/DmylXPiamZYJalFdnrH/1YVgSAxAFjxa3NiAPde6d9tRUTO9BF9tTRhXjhpa+KCVZImFlaTxhQpI/1QJ/N/fuvdBnla/GY/JZOjxE1NjKiarMNT4ZGeKaJZNHjiqiSi+oEgCxP0/1vde6bMNt37rdVTV7dx602QiMUuSrZITVeOCRQZpnqZCI0Rkv6ebnnk29+690JNPiYszkJKKgyUc1FRL94xBBxxkS+uncgc8rfni/+Pv3Xul5VTZL7BPuaiOejpYYZaKhxR+5eYtxYabMjg8aWuACDYD37r3RKvn10sPkD8bt3bagpXps5hKGXOYeJfHJOlZQR/cSUT8XBYC3A/1+ePfuvdaXOMx9fQ5qqw1Yq09XR1E8cv3ScRz08hjliV5BcANcEAgfXi/v3XujT9Rna6pLBlqjwV4kFQz0j1KSK6PpjSjjhhkjlLEjUjOvBJHNvfuvdGx2vQY7c9fFQVtXV0MFYscsknkESqn1FPKk5tcCwJUA/wCP59+690+V3RWKw+SqqsZNft62CdTSyRSTRRRclGMgJBLHixNr/Qfk+690iYOqqWBxF/llPSrUR+R55IIKQq5L63cX1Rgc8jj6G9uPde69nNk7a2zKkSV6VcciOtVWROagSaxdI6eaIAaAT9SBb6Wt7917qFg66o21kcTU0NVUT0tXIyKZagtj0iVrBHCn1cX1ah9TxYm/v3XuhgrN7mjSokkrTQfcoqwxQU0sMLsP0lasXYrz+LAjggnn37r3U3Adi5fCmmq8bQ0dJUGW8MkdfJOKiaRPXUVccp0qh+uki/1/1x7r3Qu7O7f3VEZKqrp2nenqy/3FHL4IZp7+RUSFblkDEAkm/wCL/j37r3Q7QfInM7wqaI5Spp6DJ0APjipXNGkkUR5E0SEITYWuQbn/ABPv3Xulxj+323GBg4JJ2yMs7QRPDUGClV5fTracfQqOSBa/0Pv3XujK7IwaYHFwDIZ2KreunCvS1aXjJsQXhVbC34KiwN7kXJPv3XunfcE00LAUUrPSvrp4khiaChi1EAvVW/SCb8/jkDge/de6SUU25psrIa3HUdRTUSIYatJCwZCoDhAvpP8Ah9SP8Dz7917pTS5qaYpRgRRSEaCI1LTzsQNMcifUgAD1W/17jn37r3SWysmQrKsUv2sCCmMTKyALOzggGJ0UXPP+p/HBsffuvdYq/EVVAs718YhndBpqRG37EDgPdKc2vzcXvxzxb6+691Aoq7GmkmikElZMhZIpyqARgeoNGqj6kk8AW55Hv3XukruXMQZGmGOtPI/DfcLJLTU0UwAijEgAGogD6G9+fwPfuvdIAx5LF1yucvOGga6PKGjUwyx6m8Eri5IN7E/n6f4e690kszW1c9LNTJStXTP6fuKmNPLI0rFwAx9IFiABwfp/h7917oPZ8Rjdx0+WwT1NMGnx8lPNHJEYlSVl0OvIAb6kG9/96Pv3XuqBu5ts5Xq/tHcm2amjMMKV88+PeZdSy0Mp8ySxNJe6jUwHNvrawAPv3XumCjrKWsgjknjMbAFHaO7IdRuAR+Bz9LAj37r3SezWBkmiWWliWdJBIZCCQ/BJuyk3BH9bk/Qfj37r3SGD1OMkUAMmpCrm7agn1YNzx9b/AEvb37r3TtR7hqIJkZXDSKChk1a2eNrggqfz9QOPwL+/de6UBzdRVyQIZZ56ZGd1hDERRGQWkIUcc/n+vN/fuvdNWVpWlaU0xXSE0Imkrp1DVZlc2vzf/ifpb3XumXFNBSGTyyTqEUaNLt6mQE+tAbfUg2+v+H9fde6WEWUwNXSA5Mymo0kROkV2ZQLWcngEWH+P+x9+690zPhqyrq6SDBQVNQtZKkUUEAeoqJnkY6Y44otTG9uALm/5t7917raG/lYfy08NsTYc/wAg+7qd6Xd+bhWp2Pji0lLkNtUDL5nyEnkI0zvcDTpuBb6fj3Xuhx+UmTyuS2VuXF42vpszhoYaqkxVXkJUpM0aiOVRW0ypAqeSytwHJAUkj6+/de6K703t7bE+MyEGVrI6aDG45Za6OQDyMVRbRRIf1MCfp9P94Pv3XuhSzeNw+5cfT4LAAVIQCOJXBlNpl0I7ar6Atxc/UHi/v3XuiA929cZnZVVDj5JPu6slp5pqKImmkgVykkJe11aP+n5H+v7917oB6ConhVqhaB1kpj4BKhZHnV2IUFRyCTbj8/6/Hv3Xuh/67jrKoVFflaFWhjEYo6ZCQzAjxymQ8XNwAT/T6k8e/de6N7tFIP4XTeLxUiF1/akYAK4uP2zfhvpaxvfg39+690OuKymD2zRy1UrfcyrH51lKGOcSn0oAl7WBUhit7ixI9+690i6rsLLVmWGTooFqKWWMH7O4WMaragUP5A+v1sb249+690vdr72yFW7UpgaOOredy7LqdH1m8QLm3NyR9ABbj37r3S0/vdhcQaimr6mC8kbQssjqsKWLeryt+eRc8C/FuAffuvdBtPl8fUySVlGj3mLU+PMieVQkQYyyxOBwS1/V/j/t/de6R+FxMOWq3eqkD18rSThwmueK50GMccjSt/8AD6/g+/de6G2jxqY/7WSnKLUwQCmULGfNJHKi+ZZGFhbgGxIN+P8AW917pwrKaASgvU+d5TENBUXRQB5FuALEfi3A+nPv3XuuH8NTLQVCTNVUlLCj65beQyrEbxRJI3Kn83H+tb37r3Ra+x5KTGQVxilKJqKQuEBcGJ7iPUovqIFjcDk/X37r3RdqmbL/AGMtRXpLHBUh/A8ttRjLkqbH82NuDz9B/X37r3Sl2bmpcXSwPSCGOaCrNRUvo0ySR+PQtwOBa3+x+p+vv3Xurrfhz2/ubcmFqtlYuRqZslTpIHoGWlkqKoMKdpZJTa50ekD/AFj9QD7917o8Gb6W3HuqDFwy1U1K9PCFq6zLTmaXziaJ3mp9B9ZVUI0kWYEg8/X3XuslF0Bl9vzRUdFn62Vct4qadpIypghiUGUSueEJN2HN7kL/AI+/de6atxfHTP0GVpczDuet/hkU8X+T1QqY6YyReQhiYDquZCCw/wBdT9OPde6V8PW2/Gx1K65BslGPLOyLL5vuKSaMomNkp6sFTHzcauQb2P19+690iVzXbu2oaijj23kDiMfeBaYYCAUkNo9ca05oTqLC/NxYi5+vv3XuoOz+6YcvmTjc9tp5aivjqKGJaKN6epiq6dWFWZaSdbjQQhcgcXYEkAE+690KdFu6HFytDTbbrKuehap1TPPHGkVKt/LNGj2YspJUJa4t+T7917pqpOw8zXzvTU2LhUSqftxWJUl1LvxPJ44+FseSfzf37r3TpTZLfEmMr1p9vVdQVMqhqSjyFE9TqYxyR008oAay+tW4+o+t+Pde6V+0MH9/jooMnT5ahaV0jiosuVljhYHU1RHJFpka7lmN2PJI/A9+6903dq9NbM3phslgcqrZbKzYx4aRXjiWm8kkROqOkPLrZSjXcXBItxc+691qedtfFfAbR73bNts+k2pl4zWYWEK8tZIMRHUKkLvFOSpSyLIihr2IuTz7917o2m6+tnh65ipKasedXwoRKs21y+NB5IpUX8lfoAeDxfge/de6Lf8AHja0lDu7J4WpqJ7mpb7Wdm9dNqlLRQBTfWNJFza1/wDD37r3Rnd+9BR7kxeUedpZ6XwsWeSHXOC7tHxIRYAAKRcfSx/Pv3Xuqi8h29V/EzsSbGMGqKaaqd5p5GdFhhilLaUW1ubBbDi9yf6e/de6GGp/m+09DAExWLyeRmniKSQxXUagA0YbyH6A+kKAbjn8+/de6Dvsru/uv5j41Gw+1DisRS0cAAmcSGaZSdIpICo/cfkEkkAcD6e/de6FrqXGdtdY7BrqDsGmq8Xja+N6aho6wqqsGFwSAGKgDlRxwb+/de6Kvv2kkly8dTTOop5JpvEIyqxxyMSjCO19Vv8Ae7+/de6Z8O1JSTtHPjmFSi2FY/p0uE1iN1uT6muNX0I+g+o9+690o8BS4mqnknnqFo6zzmR/GHMl4ZCwjgEX6vpcAnj6W49+690o5c3JUZOOCSlp6+ldDRtGyLIyIZPO7pc+l2JtcD63vc+/de6et87WwMlFTVeMlgp0YQquJQlqyKSSnVpGZ7m41EhvpYg/63v3Xug5jpEmomxtmp6qJAYWS0bLIXLpEHA5Yk3H5H4Jt7917rDNmMrmMJXYmvp2qqmkSSlfJOlOtZTwwuXVpiI9crqllVi/0H04I9+691IoMk1Rt2jwVJRFlYNC2SaNGYKZGmQqqDiU6gC3I4sRx7917pMxUkONqiKjzySxy3WKRReQsxIjFuR9b/630/Pv3XuhUwtPj56unGSkRjVwvGsQfW0aryRKzXta5Auf9v7917oVsfgcFAphjrqFoqtIVmkMIkqY9HpECMpH1B+v0v8Ag2t7917p/q+v8TSOgjNGJpYgaFIigj+2bmTysBbUSSbkcnnj37r3THjeuMZkax44vI8cKmN44iBGAvpYRyODz/Uj6cgf19+690JGK6fx6KNAeKiQO0UpJvSvq9aeNLGzG9xfn37r3Qm7d6Lw2a1pHT00EkckSs+pkaQsl1Ef+pX/AA5IHBueffuvdCdTdAYnGwTUUMplq2nBkaGUD7VQuoppcG/+xJN+PfuvdGW6p6gwmFr8PWwDl51FSX4km8RH+cFjpFwbfgix49+691c71DTTJt9RjcfR5GmZF8tLWVstPGNLEHxnlSB9CAOf6j37r3Qv0uPppCJKza+2qGjgZ0n00kdUJFY/tyNJOWBvcEFh9Pp/T37r3T5jsrsmijmhxeOwEVRrK1NQYsfDC37frjZkW4IPFvx9OffuvdIjMZPYeZaooFocCs5VQZ6mio5FVUGrRrupYH8H6EW4vf37r3SQyuysRW4t2w2Mxky+Lw1TLbDpVQvZzAJaCRGCl+fp9P8AWv7917oIc71zkMxjVoDt+jo5TO8URxm8augNOEYDgyl7m4J5HP8AXnn3XumfJda9qwippaaCrxUMMS06VVLmJchPJCEF10PwSygXsQSeQVuPfuvdOWP6v35DH97Q1tFLXtT6qYyJuTG1dLVONPmqC1XVIR+SviQX+hta/uvdKTGYvunbGKqTks7HmKkN5qXVPFMsLBSsvJVi1v7FzwOCL/T3Xuk9Rbi7I3JUGkqt5QSQQyAT46DFvI6yLwFmqA6i9/1HSLH8ce/de6GE4evWmheSgoyBTq9TPIyTLM6+ljFBHbk/Ujn/AGHv3XulHjMXLHCtGaGlrUqjH4li/ajjdgDqZzcjn/WIH+Pv3XuoG4d2bg2lV0lC1NQx0Eavqmp8nGJUcj6eCXUTxf6H+lhzb37r3Sn2/vXF5OgaOSsrIqstrKFVeWSK9i1MgUBj+NI5t/tx7r3UrKZfHVELPLBPO1LdZYqkJDOyunMrRyBSb39I1cf7Y+/de6Q2Hr8JLk8h/DYqijkkjeUotE0y6lNyr2ci7WJ4P+tbi3uvdJ7O0NZnWBpch9pMwZ5UlSMI6g+qOSMj6fU2Ynn6Ee/de6fsLtlaiglfIRwVPiV1M6iNA8gGkh0jIsP6WI+nHv3Xugpzuwpq6orKfxRpRz+nzQCrrpqgNdXhkBbxr6Tps4IA+lvfuvdB9herKba+VUYnbSUkNK7/AGk07NKUdyXM/hJZTyT+sEj+yRYe/de6NThN1121aXHtnKuJUiRWmKovjuWsCrKS1h9LH/b/ANPde6GObtTbwwU1b9wWpyBJLFAB5AAAGdofSfqSdXNwOPp7917qDhN31u6fLBtxop1HKySMxgeBVDOl2KFDp+oKkHixI+nuvdJXO5nFVlWuMljWmrGRjHPR1CQyUrxnQXlU8sSeBfixt+b+/de6QNZsvMU6y5jD5GuyJlLO0C1YEsMt+QtMB6rg3H9fpe9x7917rHHiNz1SRS5KGcxQRoYvO8DyKztpImp2A1WNz6gfqPr7917pTR46Chx8lTlZKmnRgXdIxSNEqXuWhW3p+hJ54N/x7917oF93ZDYsWZpZajcSS+lhFTSCmqRKjgaknj0kJb6BrA2v/Xj3Xuldt5+vM9S/YU9FhKqVisMddrjtOb2MbKALadVgDx/vQ917pbT7J2ktNHDWQTQfbVIHjjr6qaOLxr5ITT0wfx2vawKm30+nv3XukdLj8BJkqq1XnIpBZJZVaBNQLWicuoVkC/71/Xn37r3SqqcBhC9LEXrp3eNVefw0E9NOrLy87qL/AE/Nr/Q3Pv3Xugw3fhaLGw1cSJXTQKssjS4mHH1dRJBYhgIGjNyODZgeLfX37r3WuV8/trZDce7arEYubciVGQdRSxfu08MFDp0xtWY7UI1ZmNhJGORcFeB7917qmXf/AMcd8YDN0WK2ogrspWRGeuZZWLwmoF3aQ6RZfza3v3Xulrsb4dVMlP8Afb6rlNdXlVgo5mZI1kPKv57WuCD9f9j9R7917pSUnRm3oq6fB0uVx9EFMkTs6qoV4mKhEmtZifySCP6j37r3Rf8AszrvG7arZdeSgK0yPBE1M6a5GtdQ5W6n63uLfXn8+/de6BLG0cP3az11K4QyrpewKtc2Ukm9hxfjn/YEe/de6Gra2LWveKGOGJoZZGCTEB/GBYMgFr/SxH9ffuvdDP8Admlp4MbDJHTQkprjRfI0k6nhiosQPp9bj639+690441MrSMlcyOtHDIIlqNd4JXuZDGGvbXqI4sOLe/de6WUlRURRyUtarFaiON3jZFufIC0LrMQQApuTxfg3+vv3XunKkrKSCjp8bPE6TieMvLC6iOaZwSgLRAEgWA5/wATe/v3XulljEhy9VFQTykVMMgEZ8ggtdPUsZI9f4F+eDa549+690bHbe3Z6vH42GGipxNRUjOzxzwkQtouZalHIt6ib3IBNgCTb37r3TpiMDuTIrPWUVV91TUk5EscUzxqmg8SPED6TzZQeTYXvfn3XuoH8UOMlklyNNIZ4WZ4k8WlpJw3+7w/1sLcg/T37r3QJ9lbsqcrkEFJRIrxxu8+lCulQB6AF+v4/wB5/p7917osnce5P4ft3xI5gqqiJTKyKVU02kpJqY25H+8/4WHv3Xuql825jytaWk1BqmWQvqF/HJJqRix/Njcji30+nPv3XupWHpnqWZLEa2YQv+GAAux/P4/3n37r3QlYXD+BoEm0MhVgCimRiRYqf6cm4tbi349+690NOEp3xFbjZFjplVmjmEzhXdST6UYG4FipNufr/sPfuvdC3S5rE5DcAr8tBFJSNLA+S8EoSJUXSkjsv1NgFLBfxf8AoAfde6EnJ5zAzYv7LGUdA88Io6mOaNBT06xUQkURhj6mMiMjszG97AcAe/de6S2K3LSYuqpqqZYpI65GFRReRnMOhLLJILj6tdrf8V9+69001+8hRMJFNNFSmpAaVAQ1WDKw8YK25tYc82t7917pA5XecVNUu0cYeKaYmKIlbQgta0gB5H9Pz/j9PfuvdJTN9mNSxLQRfbxMrfuSC95VZr6LcgD6/wBPfuvdJao3slVIdKQw64wGaQAxi17yKwNze/5/4n37r3TAu4KRGqllMUrylRDLG6xpBGGF2Zf7RBvcC349+69060VVDLMZKWeV2AEqVyA+P0/VZF45JBsL2vfj37r3UGsz+mWpqZp0aUOIUcraVzIgOsqOAwtbj/Wt7917phqNySVUBiFTNJIxjYouolSLXKqCD+Pp/wAb9+691GGToWZJKmrMhSOc/bxBvLq02MLqePxzq554/wAfde6b5sgUpRHSQSQQ1AdXhLkkA8hXP+BJNz/hf37r3QfbgndF0udUiWKkgekaeACfxz7917pJwyedA1TIbKSRJcePVbSUYLa/0/1/p7917rLFO6SMSp4XTrFwSCQw5t9Pr7917qYuSVpEDRtGzL63UWLaRYa3NjYn/H6e/de6xyVQaMyKGBciyqL6Rq/U1vfuvdS4mSVjTpC00jspMiHTpAHKg+/de6WGOwckIErpEwL6kiYXl5ALDUSPp7917pSq1M7Q0lQWgp2MknmUXCSxr6QVuOb8EH6f7H37r3TVLUVwmDxKtTCrHw+OMuzi+hLaeef6WsPfuvdQZpHmDz+N4p4gwYqGQazw1kb/AA4/2H+v7917pihN5wpVih1AASWd2bliQQf6f43/ANYX9+690+V8NI0MNRQRSRjQsc4lAJMvILpza1vx/wAb9+6916GgrI4FqpIFEJuGqNH6QADYtb/Y/T37r3XJIkhVCzSPDLLxJqJKljfkHm1/969+690/Li6p8eK/Upx6yLEpaRQ8ko9fjMQ5sRzcD37r3TXKImVhBDoieQLInqZ73/ziL/txbgH37r3XNsdPHKBPFNHFYaWdDEhQ2KlV/P8AsPpwPrx7917pf4OkeWqxjU6o8oYeMAXURjgmRDe97fX37r3RudjUoymXxmNqBO1MKiBZjSDx6iRpP6frb/U34HI9+691bv03/LV6170olim3dXYitq18s0MlIqkK66bozk35P4sD+Ra/v3XuuW+v5EW46X7hdm9qY6rKOxjgrCiOpLWhjkCcX5Fyb/1v/T3Xui57k/kefJHBM+nNbVzMLIjyxxVsRnXWCV1jknj+l7fU+/de6CrF/wAnT5N5Gpniiw1FJjUVo3qFnAiWRW060cC5A/w/x9+690I+3P5KPesk9MmRyWCpFnqFQLJUxqwgV7ycNe5+v9Lf7E3917o52N/kcR4GHEVe4N64lI6wxVEkRhYuIxZpY1a5B5/xP4t/h7r3RxerP5a/RnXslH/EaSfLvGzeUsggpqpddwyGYXNh9ALcA/19+691Yh1z1F1Jt+hXE4bbtLCYbCFaONKapl0m6CV0IBVbcE8/4C59+690s85svc2FhyLYOtyn8PrVpzTUgqS0lLGPXKkDknUR+n8WHHI+vuvdMeI21mc9kYYzt3KU8kAjijny9HT1FJUyEEswEhJ1km4YWAtzx7917py3101WVOn7fGTtVVNMYKho6hqSBww0uvgQryASCAbX/p7917pGQ9DPTYmioJsnPTQ42SSVY4KtFhpo6geNo2EjSFwvJFyCP6+/de6xS7cxO3sZWU9DVUOfmipvE1FLWxs0JjPFRUsrFpPyQTz9QLW5917olm/ts7N3XlqOvlElRU0MrUeZo6WesXHwRSnSVEwOpGBK2NiLiwH59+690nqzrjbmztw0NZQ1O4cnTThfNBPUVcNEiRpaOOrqVEcbLyo1MtyAAeAT7917pJ1+96DE7inzGR2xQGEzmnaixgNWlPJGNKSCdPUCQLsb/wCBINvfuvdJ3szsaDB4b+M4FZajP1dJLkKOjqa9KSioItI8KR07KZDJqPojEhB+p49+690SWq7t33ut6nEZyHI5TJOErIZKGmqIKcUlWl4o2WdFEbKFB9IJN/qDf37r3RxtsVu9tnbN29uWGaOmq2iWWbE096+ulphHeNJJXJkAIHrFv6AccH3XulwvzE/iWz62DI5ahpI6gzY2qx8rz4zJ4mskQwSs7rYzRKAJFQrcPoIF+ffuvdB7tz5k7gweI3BtXbUVbmp8ZMox0mLiqI1SGrjUP56irtL4zINaiQEKWKhyLE+690q+j+7uxKbe2Hym9zlzT1zUitBUyPUVT0UsrtUhkgcwxwsXRNJMmoKCCt7H3Xurs9u4ep3Hs1a/CZQQ0dW1Qr02QiRFFPp8rRoshU6VDhQyg8Enk2Hv3Xugvl67pRWHGQUuOqHRIqeoqIYjPGkioJCaannOkowa8i2IuAQbX9+690JuIwNHtymjpK80tQtWhQU1RT0tKrIw8XjpxDpUWFgQQLXH1v7917pa4mnwtPAuJwX2mNYsG0TPrY/XzMKgsSLG2nSR9Te/Fvde6QWcwe+sHkqSqxWRTJpJXTyV1HEPujLQCLyIkNGsbSFlIIX98XvcfSx917qbW7/zuBjeeu26ZIhSh1DvU01QiAo9qiDIxAK3rY2SR7aebXHv3XumDL9nplTFkcVDVmlQ3iaCgq6tndSq1EYijjAcggDhiB9Re/v3XuvVPcM00NDTmOtxE+id3mqsXVRQeCIJ5ZTM4CRMOLiWw54PB9+6906UG/KOtcQVGQR0dY5IshLLPFTSrIpvHHUhNBLELZkLBbcg3Hv3Xuns4Csq3FVLkKWpgMiyv9rkY2Nku3lLFhrNmsboB9LW5Hv3XummfbgIrK6mkzQhaUvIy5CMQm1wCG/pc8KALf1N/fuvdJWpydbTNHE9BWzCnkdPvp5Y6aNhcWeWd3+nIH0NzbkcX917pa7RzeCzFWRmZCr0r2CULSPMrC5uxAK/j6WN/fuvdCBVVmKqxFHjonq4nUStqWVHjJJULIGCgXsCf9tbjn3XuoEmAjykoE+Mp6VCgRp1UeWJHFi+pjx9Bzb/AIke/de6Z02bjqOqVoZhWmlkXwOiRmVmLWALMLMBa1wB/iLWt7r3TFV1m+TW1EGMi+0oIpJkjUrC0wAIBBYAXuQSOP8AiffuvddjfNfSyUprESOemjLS6qIzzTSpe6FVKhWNyVYE/k2v7917rr/T5jbW8VZfz/Y6/wCEyW+51avub3+lv2/J/Xj37r3X/9EmWR/lzd2025VqquRXTMyAVjws2laaWQMum1vz/X/eLgH3XuhJ3D/LL7DocYjslNXKqoksbTanYyKDGwVjYH/G5/x/I9+690k6P4Hdo0lO1Hjcfj5XhZUip6kFJoWQ+sqwHJtf/eLe/de6w5P4i9yUCvhUwgrMjlJPAhheQmiK2sxYnm/P+t7917pabV/l8fIWOhQ5LHY2mpql9Ey1TBWMbG+qI2tcc3P+9/j3XuuGV/lxd81FaIaHIYZ8dpk0VsRaRYeAUjKf4E2PPJ+lx9fde6bIP5UHf2UoKysyG48chKFqSnjjZXeQ31Rsn4U8f4e/de6lbZ/lfdlaK1cxk6WnzlPo/hZmjEtJOOA6SKRYWFuAPpz7917pbv8Ayxd2x01Vkd979p8Xh6SlQ1ckUUTRxRKCdMDObAAH62ueBbke/de6E/qD+WT8bK91zFXncpuBkeVKumkIiirGCchUc3W/1AI4B9+690OWB/lF/Fdql8xBt7Lfb1NSJqjEyVZMJPk1ABU502+n0/J4H0917o4u2Pgr8Tdn46IUXUuAqJaWMAmrpUmY6V5ZxIPUw5P05uP629+691iq/jh8XHrZqeDovb8kWRIpZ2hwdKYixNmY3Fxq/Nh9ffuvdCFjPhZ8aqDHUsdN01smAUzmoo/u8LSyurfqQKJI78NY83/w9+690I+L+OfWcWLraB9sbbOLrY2jlx5xNDBFHrGkiFEXi30H+8ce/de6wbQ+NnTGwBWPtfYu3aWerVvuap6CGWWQOSGEZZDxe9rc/wC8+/de6aJOkupGrql5+vcBXS/eLUyuMVTieOXXfzxlVH5texHH+29+690rdw9I9RbsqKWbP7Bw2XlpadYqVaqgjlpqZEQBZHDDkfj/AF/9b37r3QM7g+JPROdasbNdRYCSCMsIRT0cMJCL/m0i8aixPH+xHv3XuoG2fib1ClH/AA+i62ocNQxTNKjOirWyjTaQyTxAEgDi3Nh+Pz7917pp3J8Hfjrk4ZhUdY4pZp3KzVsKaJljawJDDgk83+v0PP1Pv3XukTR/y8fidBWpUN1/jqmqVA6o0jNCGIHDEm3H+Fv68Dj37r3QcdrfytPjxvmilp8bjabac0o8lPJQSI0a2F9bwkXuOSR9ePr9CPde6Illf5KNJTVtTJhO14JaESI8P3OPVSkb8tHIyE/pP0IH+w5Hv3XukFP/ACPN0zPlKmp7CwpWeNxi6hI1RGlPrj8osDa35+v+8e/de6LxuL+RX3TUZqmrH7I2jFjYVJkdyQ/DWFgl/qP62ufr7917pe7A/kjZWiyMjZftbEGOeKRFSkp3PgqgLmU2JDL/AFHv3Xuhipv5PlFi6iWDO9nwUlE6xiDw0bSyzFbatKg/U/Wx/wALDn37r3Sywf8AKy6nopnjqOza6pmi/cnUUBQ6E/zqxx/7ULf1H+Hv3XuhBxf8rz41xK0dZuTOVPnDSSatUchNyx8ZI45+v149+69005f+Vf8AG7J0lUuLzudjdWWwVTNHItyWju1vzbkW/Pv3XugLzX8pzaVLh6quoN25oyLVlaemeiEP7Wr9sxuD6vqLDn37r3UeD+VXgI8KtSm662pnZ0/yWUrHI0sgPlHmFyLGwsbn68fT37r3XY/l6dd7bhFHnly1W7lXa0b8qnNlsC1j/U/19+690IFJ8TemIcOlBQ7Exg+3CWqKudqioXW3plIY3HN7g3tf6e/de6aa3obA4rH5Sio9gbZOmJYsZV0UQnqoID/nZ1uj/uH6lVUkn6AH37r3RV969B9n17TU2A2rkKChjo2aijjo0oKSSYcmtIqwpbV+QqBv9t7917oNcD8bu0R5hnsFS0eOTTPWwzwx1H8TqYCTCzGWXUiD6kIw/wBY3v7917rFurojaW8YKfb32+E23kqeT/K6qkwsNRRyCwE8BqGQFbMTa1+fz7917qfD8KuiqXASYrMU1FksrNIL5akpljiZJVuI4hEQdZBuf6f4e/de6A6P4B9HT1eUWlzOdompWaQvNAIodL/SPVKDYC3+vbnj6+/de64w/APqjHo7HJVeejRROauWX7OJYlB104YKFcn6Xv8A7C/v3Xus+M+D/TmQyFA9LTvPSzy+JqBqljLAxbmR5ydLJ/Q8E/n8+/de6GKb4R9EUmWaem2xHlpaKnhhmlqq1Ken86qAViiLcrew45P1+pPv3XuudT8N+pK2CZJsbtumjkuDSBVE0APAYurauP8AYX+v4t7917pyHwG+NlHhYcjV0WOyUtZNHTh46ySGKObTZ/GdX444/wBcj37r3QKbm+Lnxh25kxhsTtFs5kSzGq+znnmjp2vYCoWVyLW+gI+v+H1917qLkviDsGWsx9RtjrGGKhn8ToTG8oVkFpfKrEgC/P8AQ/T37r3Sog+Ie2MdHLKafEU9QWc1ET0MBngQi/7KEEaVB+tiR/vfuvdc8b8W+t9u1SZDOVWOr2qyRSwPS0yLaQ8M4iVSNJ4/3u/v3XumLeHx+6rlmpqpNj4qoLO1NVT00RuY/wCzIbEqP9e3+8e/de6Dl/jv0bBXmTC0MeNzL8Uqxt9wyTpy2ltekAEX9Q4PIHv3XujB7w6yos31ZR0GJxM0m4cdTpEtS5Es0qwRXS5Bu1uR6j/Xgkc+690U3rHeFbtfdVXtvO4m16mKC8/7QiVTpkMiOLH/AGnj6/1Hv3XujHb/AOuGz+Fevwy0609X+5SS+FllSWUa5XZ4yCFt9ALcfQfW3uvde+EOcze2e5q3aVZkKh6PIUU1LI5lkanqHW/oiia5LXGn+nv3Xujx93LicBHUU+Tqa1aKomSpocTQjyVdRWSXXSYYuAFP6zYn8nm59+690HW2Yvs3xmUyORShqp4RHi8fGYAV8g0xGoqDyHJPNiDf/b+/de6EajpN3Sbtxv8AFcx9pQfbyTTVdWZijoUsaaAB9TFr2RgwB/AsLH3Xuhp2DS45quOg89fC33jSY56qn+5o1JsfEFa4Fzzcg/43+vv3XujG0+zposfV0dPlpo62WWWqhaonkq4qcOB5SsBLRIh545A/Iv8AT3XuuMUWRFZQ4aioFmxkTRqc28kTNV14j0y6YgSBpt6Re30I9+690MWPpafaVM9RUYhJqiq8a6alhUSVAkA1SqZCfDbk6QbH+n4HuvdNGd2Lt+Hb825I8Ys9Q+UmSqoRkI2iqkkXzeSLTwrJybGx4t/X37r3QNN2DWV9bHjkiWlwistKI6dZFeVIvSjVBGkvb8q3H149+6906yb6j2QKV/FTPiczPNSRyCnJJlNgyvGo0gkcm4sPqPxb3XulJt7ddNKwr6n9qCBitBUUbzNBTgMeJSDYsPzqFhwPxf37r3SvzeRwk9NODkUrmySCCWSSna0yumkgRwhQxe5UsQRb6/19+691qNfzF/jnnuj+8c/lcZiJ22Vu6Y7ix9WKO9FT1VWxkrKMVdj+4GJOgNpANrD37r3RVNgbqqY5o46mGnjpSdKpFDCDJIi3UurqVLWtz+De1vfuvdGz2RuuKrfRMhrkcmZ56yR0mplhfS0Ssot+PSQfpwPqffuvdHc2QZN0HHQzwqkUzQLEDUrJBJSRi+maNxqLD6Ai1/ob+/de6U2e64wsuVMnjApDUhZ6d5LRVaqdPgKI1xb8abG31/r7917pP5r47xV7pHQVLQUNay6KR4443jp1Ooxqx5Ufj9QJH59+690msN8UcjFkpFrJq+GgphM9MPEJKdfJ6UJZSF+nJI+v9Cb+/de6W2b+KtVRYCCRK+srXq3McciukkMdiQkcMJ9SkWtdri44/F/de6Ry/FTKxBJK7JTy0tWgjem8jxyzVKjSpCXBFuLgWv8Ai1/fuvdJWbrHsDruselxdLkftKqR/uKyrVXpo1hIeKOJSSSHFhyCRyL39+691hy0rUSU330f2M9W4jknWFo0mqiBIYIio4F/rY8/7c+/de67xWS3Fg8mahqXKJRzj9cbkUrOeTJTx24NiPVyQfz+ffuvdDxie65sFTwVObyWXSSmAaAZCpkmWWI8RKrX1j8DVe5HFyOPfuvdD7iO7JczSwztXFoayGKRadSzUsjNpQGovYqB+bEXP5Pv3XuhqwfceFSKTHn7eOoniWNozEwhpyDZ2M0tzyBwCbEcWP19+69064qv2/mM7BX0tTjpaunYJUp5CtTFG1mdlNwOSbgAj8D8e/de6E+H+6sVWtaYKySriRzNCjhRHUuT4pRIpH04NvoT9Rb37r3SG3BVVVbEzPHkMistUxeaSBSpAsBr8ai4UWH5HAFvqffuvddmmEOHNVVRU0aWWKnmgp0NYR+NMSggsDcarX/x4A9+690jK3GzPSjJKaqOWmYSxU1RTJorCCQjRxtxq/wt/ja/v3XukNW0WcyFS8n2QramOCMikqY9EEUcjcObem6j/D/WHv3XusWdwhylJTUsMS01bKUQCiUtE1RBYBpix0hR9LgfW3v3XugRyuBmwu4JGrRIJJISWVDH4kZZNI8Wk/W/Nj/r8+/de6ra/mHdY1dZTba7Op4AUx9PHjsm0MJCGkZrwSzkggnWFTUb2uf8CPde6qxoMs0DBEhZSsvkkRQDIQp02jS9rG3Fvx7917pa0e5MXXNJFXNJROUKqyWRAzDTZgP9Vx/sb3t7917qJXYiCwKeKqimiLGTULBT6QSxP1t+B/vPv3XukVkMRSwhJqZ1swZRG3jEvoHqug55N7H8Dm1z7917ppjqKihlAV5Ckim8JQkvcD1awLC17cf7f37r3TslVNNGs5lVUMvKtYNpC20f1B+g/wB5459+69021QimOqkYxK7MjFFYmNh6iC2oXvzY/i9xb8e690JfT/Tfavce56baXXOzczvPKVsqwRwYyhnnhi8zBUepqIwI4FUnl3Yi1+frb3XutuP+WX/Jll6ZnoO3/kVh6XL7vVVqcJstY4q7E4SZxdajIyPcPMgAYC1hcixPv3Xurpt+7Wx+RxcmDhlx2JoUpnghWKmWFqeWVTEsZHpVbckEA2FuBa5917qlz5RdL752Ztbd2SroJ5sFU0NTHh6554a2KKsoCKiOWmq4uY2lQSrKzG7KFUXsbe690Rrq1o6imo6HKaaaqrIE+6qBo8ylzrDOn5JFr/i/+Hv3XujQUmBx2BFJU01a8dZDUiWSOBgDVxkGRtZ/xsOOQObf09+690XneYqNyZPM082iqaV2mgRpFNREZpSsj/14H4/AsffuvdFgq8HU7WzskMWL89J5Q0uuLy2e/wC2Vdr35Gq1rc259+690o8AclPliKp5aXH+WV6uExmKUr9SVQfRLg/TkD/ePde6NFsqo27lKevoqoSTR09KKuMUzKjRLGxkdi3FmItpsf8AD37r3Ty2Vw2VoWnhkq1iMvgp/urGVFjOlA1uDytr/n6k359+6903JUVSZIpDRQPStFJK8jELJ9xp0IkUYFwGFjb6Hm9vr7917pSbeyNFPUZGnrqmfGZCWjENKIAQkMrMAdZF+SLfT63+oHHv3XuptfhDuCmlxWqoyFYs6LHUAARArGG0C34ZuSP63+vA9+690uMdt3cdLiaOkqzHT1MsjLAoiVgkEKaF1vayi9zYWuCP6e/de67ocZSYj9uANV5Hy+RqyOTRBEJGJnvJ9dQYn0i/Fjx7917oQ9pVVNTyyR7kqDXtNTzy0cNM6MpqVfSJKpz9FUENZeQOLH6+/de6cHozOVloxFWSmeYKw9GmJ2KtL/wRVF+OQOPp7917pSZPANS7biebIR0DytM8ryP6VhhVWWREY8+ReF/Nz/gPfuvdFx3dituVZnjgr1mjq2809XIqlY5Yk1pExe9uQL8XI59+690B2TwkjVasIocnRRKWkk1644Q36RGi3H0N/wDD6D37r3QdbhpV23UGpIYxz0kgEKkeOYVKiNmKC+loxyLD6AX9+690aj4Q79yVP25s+lxGVqP4Vjq+lp8hNJUMinXUavE6H83sF/w49+691tEVuYrKOOhrFWmelWmWWsl1gvcoxiijj+hvruf8bX+l/fuvdIjdvasW3Iqarnx9cYNEZMdNAZGmLILSM55+p1fjk/4e/de6x47uMz45Jp6HIvBUGSUCaDzFV1h4xYi173B4/P8AsffuvdKPC9nYk0kxaOrihjEkMdNLAYnWSEBol1qPob3a5H1t/gPde6d6vsiKaWkbDLSv5aqBak1LMixoFBnMAZbMyqL3+v4H09+6904fwPrmLKQbmfH0aZE1b18dVTwCJ5ZBG1K8jvGDbUhZSLgMLEgnn37r3U+jyuzss9bW0r0k0lPM1ORVUpBE7IJW0+ReW0kNf8k359+691Ch3LiqrJNjaakldwisrxxQgSRodK6Sw+hP4J/2BA5917pWUu4a+aiqkTEhmgVo4/MYk0MHsrRm9iSOP9bj37r3ThTGsqYYp6zF0jzaF8Th0B0Jck6PpYf4fjn37r3XNtuUGQqVr2WiFaInIl1pGkMbSkCONmtpIF7c2uTf8e/de6oP/mkbWpNu7m23uelxTUcUDTR11dBqVJ5XkVoCZBwQBdR/hb62v7917oGdqbwxu69i09MkQlhWkCyv41AR1AiDEr+QPz9T9ffuvdFuean2BvunyC03pqKyoXSSI5YUkkIafj9Udjci1x+D+PfuvdWSbNiTem1Y5EnEkU0X7axFFNZHNHpa78cLpXQtuPr+ffuvda//APND+PdRhKzH5ilp2jnn1zS6kkVLmSzR+QAhvVz9Rz9fp7917omXxn+Fm7+xqynmy1TjdvYSSRJ1qMrJH5ZSkmhjFHIxNwoDAfkWAsffuvdbVvxG+KvR3Tm3cbMlKm4sw0UKvUVYjlpWqblmqI4WNgPyODxbn37r3T/81+ij2Zs9P7qY+CnWhBqZoaCCGJpYo0WGZg0QUsyqLKtwQeBcAk+691rm7p29t/B7tr9ta6uKbHVEwpxVqTUCSCJgwqYieSZFuLWuLn37r3ScqMLDSS1dZLB+3I3gd1DCSYMblV13sP6f4W59+690jXpXiykv8HieZZl8gVrkxoraGF1AIYfRSCOPre9z7r3T3jsFn8pKWDRY+mV7ySyNpkWJSXDKeOfzc/k3vY+/de6eqzEVGPp0qYMk1Yn7gW4dx5Qbg6j9VF72Fubn37r3TPXPXVDH7qemcU0Rk/aPimJ4FO11AJI/N/qP9b37r3SJxlVU0tbkZYZp5lqn0VBZGaPWSdLaT/XgcfUf65v7r3SwxW5Z5AaYY9mMJCxyQwqkKzXsjyoB9AOLg3I5JN7+/de6xZrETZCWnqYZFWsNpJ42Y8tIPtw+i4uFNrD8G5v7917rBXQ1m2TAixkyrGxqxMpRahAunVGb3vazXvYj37r3T/tyTI1AjmodctYiI9JEkmqCSNluyy3vcfm2q9/8ePfuvdD3tupyFbTHH5UtRVSLrWTQZEZRIXMQdrkAXsef6Xv7917obsfg1koaeuhaEQQEtPNTzhSfGbWkCjgf1+v9SRf37r3Tnj8lXpJLTU4YxO4l+9bQ0CK41aVCXB5NvrwbX59+690MOE3Pk8e8NTRUiPTx0pWQgoLTAW+5DNwfrxcf09+690KePqGyNGmRlqacPJEZpwk4WaW3oaQhQPob/wC98n37r3RmdjZymXF47GY6i0QIDUVle8q+WZhfxRxlxdVA4I5JsT9B7917qyDqrOVMGGgmphArmnRrMJEpRBoKzMygn/XJA5PP9ffuvdL9e0tpZPHZpqrc2OloMNTmPLUuPjn8ysreNYwWI5vxexFwDe3v3XugMw2e6z3xnmfZ1TlVqcVVLPU0VPOkkdRc6JEeKRmVub/QDn/efde6VO+MRj6iH7SlxpoZcgFqadqr9mpaQ+pYUEX14twGNieBb37r3Ths+jhmxU+POdjx1bFJ4mjnL+SAxLpbT5BclQRY82/P49+690pcLDmsJVCkyOfwleZrvGKiOEeeMfqkE7f2gLagCLn/AGA9+690os/u2KCeNopEaAQgr9q7KQwS8lw5K/8ABTa4HH1Hv3Xus22+0sQw+4pyiaQ0cy1LsV1qLFhYn0/g8Xvzf37r3Qeb27r2omYhwjVVbBlppJHpEjhdaGaNTZwZNIv9fxa3IN+ffuvdT8JLt6pqGq46amhFVT+SoWCWaGSaYrqLuTcE3P6j9fz9Rf3XuvQb3o/4u2KpqV/FFeNqpakBKaMG8ky6o2BI+hBAv9Lfn37r3Qe73+QfXWxlzEtfutcfPjaZnBh8J8ygWUeN2/UTwfp9foL+/de6BPbHya6+7BzVHjMrFNVRDyVSV8r04qIwB5Iy9OjarODYN9Pz/r+690Yr/Sbt7BUsmQxlJjKvGxIlWsgl/wApjiUWZmVHZ/8AEaQovyQR9Pde6n4DvzYe862ohevwxpqZFed8hVCK5c6RGUNmLX4Fza3FvfuvdPWU39tOjhrYsMmOWOCMzeaCUUcTSaf82sxKlrC1+PyB9effuvdF6yXeGBx8lVUZfyGBoZambHRoy1P28LXlcTSyRo1zbQEkuRzpP5917pQYDtPZO5cHkafH5v8Au7lYSlbisfmXrsaKtXTVFTTTVpXTe4tIwKH62AJPv3XupeK7E3dRVKU9TJQUyRIGrqapqRqaANpMsPhJWYWIIMbC/HP1Hv3XuplX3TtegyEwnziO1HDrWChhE00yScspQj0i3+BP+P59+691wyfdWGyGImaXAyiFkEsMoSMVlXGq3aKOKQXI+v6bH/H6+/de6Bs7/wBsbovJQLWUkIZo6n7zJSxVCkXWVJqY6Rp+gABH9Tc+/de6G3YW9aHFq1Lha2mnatSNJpZMhLLOkca+IKrRXIH1UDUTYkEfX37r3TrWYLBVee/jOfyL4pZgDLKKyYIzxm8VzK8ekn+tyD/T6e/de6eKLdmCwuanoMdvSH7qupdVHi4KpKiWoEC31mdi3iYfW3P14sB7917pky+Xg3DkI6jJ5XI07QxGREo6ipkaV0cAGdKcCwB/JvcfT8e/de6Rxz1TuCvq9t46lq8nNFrhnqpa/I0ELxixbxCZtJsL3Iuf8Bb37r3Rfq3Zebw278hUVmGeTDPVnyUlPOauJYVTWJxXTyeRWLcWACAfgnn37r3S821m9vbOo5MxPRvQ0r6tVOmQaqRquWQkQQBbN5DbizccXuPfuvdCzi96TzUNFk4ayrQyhZoKWeZ5hStMP2nlntcoVKlR/W44sb+690jsvvbdlRWeWJsP/FfIKeOuEczUkiO3p+6VyQbA+q/5N/8AW917pURbn3NiKPG5KuxVFnspJUhaiLAVTz0y0cdi1Q6BjYm9ytrA8X9+690HHYPysbGU9VFh9p1ldNUrU00YxcCGrpfAgE0bqyAqf6M5AJ5B+vv3XuqkXz+d7l7U3BX7iosiuDoqPJJNV10eitx0Ki1OyqqsqyX+jrcDi4/r7r3RXKiCjXfO48rSm2NE7Y+hadCX+3gHijlEsli+u2omwtc2H09+690iuxN+47HyR4+SRo4qanmZ2ZlCs17pIluAbEj+v0v9Ofde6r67H7jpqGqyBwUwEjRywsUZWa8nJYXNuf8AY/gg+/de6KfJuTMZ6obzTSuhlLAVDswsbtcsxJ5N7m/0tx7917pcYTGvWohMfqR4yBrLRkDgsytf+gHFvfuvdGbwFKdvYeKV4USeaLWjtGI9Hk41JZbW9PFufrc2+vuvdRqKSePIJUVUkNUk8cwmdbrZVYXRmAHPPFrc/wCNx7917p+xlVWRRyRK8k9F9x5IaEtcU84YiOZ0e4Jtbn/effuvdKVauuyFbHRzI1QjqVd1caI5FWyQgrbk2ueLc2FvfuvdZJnloav7aNAxgZfJC0hZY3N1EbMQOVuTxzz9be/de6E3CJGtXi2kkjR0Cx1EhjMgZCdYETjkDj9R+vNza3v3XujQYGsnxUS1NLkfFrcB543ZpFppzfxyxA+pDyLkXBvz7917pZ4bJ53EGoyOHqUjpZFlgmmKp46jyAFi0JvqKrp0k8j37r3UGpk+4gnr6xvuYI9ZK3BYl0/Wn5Y340n/AGA/Hv3Xuisb0yc8uRqEomCzFWhVYwVm8Z1AXRuLg8t/Qf6/HuvdE8+SO56uhwVHiZAollpFDzG2oF/1x3H+wJ9+691XxNF57Su6zMysJAPp5FlKknm/4BHv3XunzFO8DxuiD0MELNrUJGPpoB+lz/vuPfuvdDbtKmj1NNHPHFK7rNTtOTLAz2A8TRPzckf14/2/v3XulPWV82PneSqjEkDTrLOsa6njdLkmOwtY/QgfQWJsT7917prqd40NODDTQFPNJUBzpuXSYC7FfwRpsPwCP8ffuvdJTI9iZCGkkjp5mKqVSMR+l5GU6WQEj6gAf7C3+Hv3XuknWdiZppI3heZZZQxdfWCGVLMCfp/sBwf8b+/de64Y/dO4s3E1AvkdXaSZVOsuZUA1eMsT/Qf7z+ffuvdJ2qr9x3U1L1NvKxRWJvCUY6tZPP8AsP6fWwJ9+69011ceWnZp3aV5ZbHyEk6lvbUo5/N/688/Tn37r3XFKbILGkU33RDhnvqawIUelixuB9fpYf737917rlG9aqMkNijW9UgBdCw5ZSOfoBe9xwDbk+/de6EPaI3FIFXFXlNJNHVTxldflRAPIzoRyABc8WA59+691JyQrq6coIXp4mqDULEgCBndyxku3P1uQPxf/b+691kg25OESRNUZukhdQA559QZv6Bbe/de6zHb0UXnqpIWNtck8wUHUrnTrDf6qw59+691BzVAY4oY6CIiCSLWkhdQxFiHRw35AB+lvfuvdAruKrSPSiyM2uUqNakMURQpVW+h9QPv3XumaCopDTSQnVrcWiAFwHvdi4/H/IvfuvdRvPIkrBXcBgBb0t9bDUAfoOD9P8ffuvdZEklGrUT6hpXUlm5IIt/S/wCPfuvdPeKxss+pwhbVpQop4KubtYG30vf+v+w+nuvdLuhw3293IUIEDMQAJIjyArHn8n/H/effuvdPVPNCI3jd3V4/7TMCwc3Nlb+hH1/HJ9+691FrhEFQtL5PwNPDAGxNjzfnnm3+3+nuvdcocpXM1NR0UaJIrRiGWNNMpAUDU0hv/QG355+nv3Xuus1DWMzqC6sQJirBTqJXTIzsLcE3/H+9e/de6iQRxxiO6FpUQl5NNiz2JvyCbc/Xn37r3UlqOYY9Z9JdZXbxD6m9+bhR/r/1/qP8Pde6zx1FSlM0Mkt0hhuacqSshY+ojULEDn/jXv3XuoU6QzU8LHzayVJRFslr2ZG/xFr+/de6cV1NBHEPIzrpIUWEape30BFiPwf9v7917rDVVTSzJAgDEMkUbKiqytbUwdl+v9b/AO9e/de6UUcdRXgfcTyziBQEjYjUCF50n6EX4P5t+RYn37r3Qu7Kxx+4jaO0dQ0QRfJE1gDe5V2/PIH1/p/j7917o5fS+HUZXGTVUSsn3kMbqCpsRKDZgLN6v6/Uf4e/de62NPjVuPqvbdLSVuWrapaoRLTfbU71MrxSSjSIwVU255v9b/QW49+691Y/t7HbEz9PBDjMplKF6tRMzSTGJapm9a65JDdr/gW/3jn37r3S4yHVlNXY94Ys4uJmlAVK0TeWWQIxNmVjwCB+L88ce/de6Re6M0eqsdTR0E8WaKxiN6aWGMvMB+uZgh/tW+lr/wBT7917pqxO+tn7ramqMxjaWFogs8sMcsdGYnbiQHUQbi17D68/4e/de6e67troiSeOgymYplbCsyCimyAENMT6YyBI93Ivfi9h/h7917phqu5+h8hNHj/70UiTBmXVSSpkJEgjF9dkuVve11H+v7917pObg756d2elO1DuKkrKlKiORRdBMzFrPAUT1X/OlwCBccn37r3ThlPnh0zhI6Z5WXI6UZGigVWlp6mJykkMaC4Gph6b8k2Ata3v3XukdN/MU2ytUWw3XmYryxCwRSRpTVUrMLwtFRz+t1tcs0YIBtcg2v7r3QIbz/mI79q65kwOwaahmgWqqZKXJx5apzEUaMUDfbQQmNo7iwIksBcn6c+690W3tH+Yfv2rxj025cLg9qUMOPjnqcfQZP8A3MZJ1YtKUkZP20K/VCLngW/Pv3XuuOzvk91nSYCm3pRbkyNLj9xV1LTZXFV0RrKnHTToFdQNTSKjE+kqth/S9h7917oDcz8i6DbO5NyYHK0NduVcxUgYXL42pFLSULVNQXgmyc4C2CLpBXSbW5IJ9+690I2c+S1HtHa9FNWSbhydBuGJ6VsXBEmTjrJaZjE86mUBki4urITwSTz7917p2ps111vXrpa3C1dXQZ7IBi1GUeinR2IJgjiYEyFDb1ah/sCT7917py2TsHPZTEQxLRy1+dkHjp6iup20mJPS0jNUDQLAjgk2H5N7+/de6M9sb431WXiFNlcPjIpywZcisdIXViNK07yRgsVX/E8H8Dn37r3SY7v+LNTDDWmg3lW4KaXHNTzxYuN/KohjASan8XCkknSv555HHv3XuqU8r8bt94Tf2QDGsq6qEpXYfK7jhrJqLMZAyN4I51mBVXHBYMLXA+oN/fuvdHV6u6FptmYXJbv7RqHfK5eCnkrqKDI0tCMghYzQwIYtTGMPf62stgQCQffuvdDR1P3btOp7Dm2flaLB7fw9NFi8fj6OrpEqa6vhclNFHoQO54VlZLgXvc/X37r3Vx9JWYPNbdxtZjqasSKjoAkFSBJDEkrwKiehii3HIHHPJIFgT7r3Tfs2PMVOTWIQ1s8qyuY3fxPK0MIt6plIW3LfX8cckX9+690FHfOapto5nE5DP5mopxLWRU1TiYKynSOmWeQfbVEkkhPIswCKOebkAD37r3U3A11Tl8lHuDbebjrcdHDD9xjBPGlReLhmja1jfVd78WsQDf37r3QlRdg5JMvFT/ZytVWNOsngVqeMuA0QaeO93sHCngXuL+/de6EWbcUeWpVanFZPM+uOdWV1pYpNJi8jqWBunOqzEHg/U8e690lpNnYOqV56zbWLm80yGaY0NLNNUiNQFeaObVqAJZkPBN2ve1/fuvdYp+ndkeETR4nGqiyyVEUVVj6eOnDSWE0TRKp4ayhQCDa9j7917rBH1btwRaosFtqmpY3eeMwYuKCUzIRcaWv+SCDYk/k/T37r3Qg43B0kGLEdNSxsdH25KxovkB+njRRZL3H9fpe/v3Xug63C8e3aafGyR1phmkY08D1BSOKWQ30F1W5B/wB4/wBiffuvdAhNh8xu563BZGqqIqSrmAZY3mjEaag6JC6j6tpALC1/p7917pbxw1OxpjDR4dpSscX3kzmZJYkRVhE7NITwRcmwBsL/AF49+690LmJ3PSxYgVLPSswQzIFqwZ3uwTToALWBH1J/2Hv3XunOPetJ4FE8cUctQWGo1KPGqJf9yVgL8/RRYD688ce691CbOapI5MZTRzaG/dE06xhUJDiSJAvAZvSDqP8AgPfuvdQ8/v7beK0muRYss6gRUcJeYzMwAQ+RODYkg8WH1vzb37r3TGuZzFdAs64qVYigkZnp0SdiTqNmc82HCkgAcnm49+691H/iWQ/55x7eTX4/tIP8z9Ptv9v+7q9+691//9K37dNLVtM1PjHgljp0WBHMXqCpbTyRe5/3j8fXj3XumCfDbjyVD4ZK5oY2UWk0MgVlFiLk3/17/wBLfT37r3XVF19XR4ta6nVqnIxyprqUkskYvYsQfqef9j/U+/de6VNPRbb2xUJWZiFKmuaJnE6jUqsBqH0BIP1BP/Gh7917pyqe0tv5CkZK/EV0lLCx8bU0Z/SPSGUC5vf6/wDG/fuvdO1DvfB05oKahwSwpUOWjNYhVdLD6utvrz9OOfx7917rubP1E+SNREaeKkppxHJGfQHiuf8ANqP1Dk249+6900boaikraaqoxLPEnilKRABXIblJLWt/X/bH8+/de6BvtLZW4+wYYMZQ1kVHQVbwMsM6PKlIFkDPNHCPRI1r/r+huT/X37r3Sa2j8Y8zgsmZqfd9VJQrUCvkj9cZVgbyxyRx+k6/62tb6fS3v3XujRY+jyWOWD7CV5vHZEqEW0Nx9Y2Y824IBNyPpz7917qDuKg3HuGSOkgqpsK0cjKKqMMySsP85G1vqCfzf/W9+690l8nmsrtCmk+5lFfFSvFI9SqAzEqATMQOVt9bXPHv3XuolP3pS1OPeOGWeTVKVEzo7MkjPpMSkC/+x9+6913S9lxUk8EUuSlaqL6pKGUkmJXXUL6eT9ef8PfuvdLqk3lHLIl8uIx4i32rm6yMwDRaATf+t/8AG/v3Xun7F77gqKmdJHjlkUxrC6lFIcfqEx/p/vP09+690r6neFLTpGOZVYB2WK7Stz9FCfUD/H8f19+691jqd145afz+STSyI0hcFQqp6izRm/IFz9Bx7917rjj91Yyqh8sdTHFFPZoZQWIKC99BvwSP6cDnj37r3Tau79u1BqoYMjDJJFaOSB01MCxtI4Vv6f77g+/de6batduLGrw1yRsumYLcq6uG5cr+Qf8AfC3v3Xuk9kqnGTymogqojGAEL1EmkAkgEfX6/n6D6/1uPfuvdYYaqiofNMJ6J6eTnxtIr3e1r6mv+OOfxx7917pu/vbjK2SooZBSvTQMjzywy2WEn6FCP1Xtyfzcfn37r3TgmS2ZUSy0iVlI1TLEp8T3eN0I1EKb/wC8829+6903xT4alp1NPBSqIZh41igBYtcgkEf8Te/5v7917ps3h/EkoErcDDi8nOAsz46sSNZAF9TiOSQelmP6R/yL37r3SGxWZhqxLNlMPR4ioCosxenQlma2pBIBfix+n1+lvr7917rrLU0M9TItE8EsLogSQLGgMw/UqhPoP97/ANbk+691PjibH0TOsFPG4UOVYINbBfUVUj6Ae/de6TMmVWp8TzIrBWaOynVCFB40qTYDj8j37r3TBk66KolZY45KenDaNNPCum4sFOr6Hj8j37r3TblKcvSeSmrnjcqoM08SVEheRdJVQQbfgc8gWH9Le690Ac+w90w1OUlp8nFkBVMGiSdVgFML62RXUcqf98Pp7917pmqIqujQNLEs9ZEqtUxwyEpC6MNaaeLjjgfj6j37r3TcK6uyJqZZqep+2ijjMSQzEgBhaRAhuUF783seLe/de6DPcMeSxkqVSUznGVcZkOqNWqIZPoVmgJ5Sx4Yrf83/AKe6903UezsLuBY8jRQ4WSoaTUGr6Gmhm0ohLss8drk/SzL/ALc/T3XukzmNtRYanyVUq0NYr6xS00NEqy0cxFnbQVGoEi4K8n8e/de6JxujedXijUQy4fOVcAkkNWZcXDTRB1XWheolsABbkM1/9f37r3QA7o7a31kaWLF7Vw8iNWMSuOanFehKWUVKxweiOH8MWe9+Qp/PuvdBod1fI3YOUnyFftyWWBo4SaPHUrV9NolX9yaYgh1dDay8/wCsT7917qBN8gexsPVu2U29m66WqZJkE2EroDTTO3oipokBQgHgsWsBYgDn37r3Suh7L3/m1MeP29PTVGUEbSZSJZmZGYASQxyTKUZ4xdiAxH1H9ffuvdL2qw2/a3G4uhTclVUmGoSokljk0iJ5fU0rQLdA3J+oIBBA+nv3XulFhdgx7Wlkq/4xUVWSqZzNkKqtq28lVKwvHHdzyv445t/hb37r3QmHszduEo1pcW1NU0bwSQZJKyqp0elhP6/s2Y+oWsR9CLXve9/de6C+uzGRzzpksVmJiojcTJAs9QmhWu6/dW0ggX44ubfUWPv3XumqpzmNmZpm/iVQ0FK8JjOOrZlNVouiII1PrJFgASD/AF59+6903Ue98lU08VFU0zxLLC+qWOkyVMkAjU2hladSjk254+v5A+vuvdJufaG1dwaaiXPS4PJiaT9yjWpXykiwd5Y1ChvwVYDn/b+/de6GnaWNqtu42J8fnBkIaKLy+PKVPgaqlQctpcWPBJuRa1uLH37r3TrkOm9kdpU9Llocjh6Pc4WSprYfvIkPpu7B50te34+tv6e/de6U236RcTt04RaeHJijqft1mFbG0f2yjxyBWsdYv+SR9B/jb3Xugd2vtrb/AF/25Q7lk/ihWoyUDR08NOwkjaSYEsswYtpBNmANiPqPfuvdWYdlYzZ1fSUu76hXaGmoxUQPLTL5ZqieMCSFUl45F/rzxxY8+/de6JtU4CrqGrZcPh3r4KiqkelNXTsVhhkIkTRIbhZFNrMPoLG/FvfuvdDvg+vslR7YoptxV0NTVu8NWlDJVib7MAj9uaZ2YKVAtYAG3+HHv3XuhexMJrqFDi4oZkp0EPjpXijqJJVYXZZQUkte4IF73/PF/de6FA1mZpsdSJEDQGJRDU0ZVppGhYWMcrzA3vf/AHk2t9T7r3U3EV1Ti4oaZcXNFCtQatauGpV/FJL+EhdTb/Hk/wC8e/de6Mvg2pszHTzVwgkhpogkdROPLKjzrcqUU+o3H5vb8G3v3Xuo25K3bdJTR4jKSM2MlaWRpKA+BhWaCEZ0UgqbDT/jfkG49+690CS4HG1sZGKeoIhM7yRrTRtURU7Gy2mYH9QsLsSR+CAL+/de6BTsbJLBGtHVVUdJSY7VFTU8ZjqakszX/cCAjzE8EkXtx9PfuvdBnkOwqTA1dBjKarqJik1O0mLpaWo8aCVAS9UytZgSdRH1vwePfuvdDztfNrUNRPLJkWqCRMXSFDSpG5JEYS9wLHkLaxv9T7917oh382vbr7i+PuIytNFV327kmeZEiIiAqm0vPOrAuqn6aB/r2sffuvdawuDrpaCpXyeZ4ACulAjgMSAhA0m3P1/w9+690aTZ244ZaRPLW1VLPCQYboqwyJa/iljQBf6m5H0+p9+690e3q+pqMpHTzvVNTVGPp4ZzWUnpZKZ19UiLIwU8/wCH+39+690c/a23cOtO7YvOxZ+asgD1FVXDWaSaUCyxgfVvp6wbD37r3S/pKCXH0pecTZJ1IpyyMsjUMZb1ygyXuTawuCQPoQffuvdDjtymmfFy/wAWo46OmmWI0Ela0VRNHBGouqnlV1Ef2rkHmwtz7r3TRmsG0sESYtxR06yNUNVPIZ4ahy1o4pUY641F+NNhcD6jge6900UuOmpYpKOWjfM1NPWDIfcRq8rxOW4EcxsGQX4Ucg/4gk+690qqHZmG3VFVx57EChngdi0ctSZmqQyavMhZxoIuARzY88fn3XuouQ6UweZpMVFHQYjI0tHWBBTgU07CNjdHmmRFKML/ANST+Sfx7r3Sc3J8fMFVoTplpFo9arTRSWTWxtrgM4OoD6XAHP0N/fuvdADuj4wealklhFRXRsRrpwGqZlCm5hjDqQq25LLY/W5Hv3XumN+jdx7VWiGNp66lmMYdKSWOR6d4qi1hJJKSQRyRew+pA9+690zQ7T3dQV1VLV09a0ixys8NRHM8Mujl/Cwa5HHGo/j8Dj37r3TfhdyVlJX1PkiqccqNGPPURzAB/J6gkgPq4PANx+B7917owWE7JkxkQgIrKuMkNJPUsUnnv6SYz+o8HSAT+B7917odsVvSWpxEMklKYIeFEEsghmiQXbysGvqLXt9OPqLX9+691KfcWO8NHI5k1tKSI6Yq8aorX8iKw+hP1uvB4HHv3XusedykVRTLqSOSSVwIBODHJE97qwEVgOB+B9PfuvdI2rpctEs8VS0scUkMax1dKxezPcMrMTcD6f8AGvfuvdJBdvz0Vfj3r6vIiGSR5ojEJg7xfQw8GzFvrc3sL/63v3Xugy3tiqGkyORjhrXmSVFlKVMrL45NXJS/JP04va9xz7917oPN44Gl7A2RldpZmFK2nyOOehhp5EQqsmhlicvJYmzkNcfm1zxb37r3WuNvLaldsfeuc2zXUrU9diMlUUYRrreBJPTIrOLMCvqGk8/j37r3XCumw88SwmKEskaJJJEtm8hawJty3Jtb+n9bi3uvdYJMdU02O+7FaI6f1oIjIdQTRrUqh+guSeAL8cce/de6QcdbDJPqkJeQGwkLklgtwp4P9AB/tvfuvdSJatuI0kLKCfQykjSWJZVZiLC/+P8AsOAPfuvdDX0v8de1fkPuJNtdY7ZrcnWu+mSfxSLjIggAlapqiulbck3JJ/A/Pv3Xutkz4RfyWuvsLhKXdff1LSdh7gaYvPt6jzJp9v4OdWvDTV/2tpZJCLXJspNx/U+/de6vj6f6U6N6Fxk9D1n1ztXZ1MIytZUYqjp3yEkkTampzUr+4VZybDVYk/T37r3Q3J21j6BIqerrIsVEwN0yLLTswb6tCshJD2sAoIFiPoffuvdIDMZvr7fWbNBW5pWydNSSSPiVmkUiJWEkUzIgBbUh/BNuPpfj3Xui0/Lur29QfHremEoMmio2G8klNUjzSTSRyBnSAEknQGN7cgHkfn37r3VFu15qPO4Wg+2oEp8vSKrNkYNaNPTRDSsdgSCzW4FuR/T8e690OX2WUTF00scQ8siuWeaR2eFzBojedjwl/ppFh+bX+vuvdBZj9q1eJvm5KeWpqquuEMrhJJowjEhyzNfhdJHP0P8Ar29+690jNzwYepqJFadqWfzSyRIY2mldFjBYMwPpI5Uf0Ivb37r3SBmlpKHJ+VagTRPSxl5JyFkXUnAiRRdjY8m17/659+690qesdykZmohWKL+Hz/cwzI4WPyQpcBmt6r3ve31/HFvfuvdKTI7qiXKUdDjKdJPHVeA0KRBNU0j6iRxyOb3/ABwL8e/de6EDLVdDHRGvkrqeDICiV3gujCOpWvSjShRU5MgW7n/A+/de6SdYZaWshyck09JUzxiWOPyBgYgqXZ3P0uSSPyePx7917o2WwosbFDTzuUMcsEcswDATGplHoYt9RqPFvp/rc+/de6W+UyyUfiirpEWRdS2VSdMZ4jLEA30ng3+tvfuvdBSuEqs3LkcbKWpYlhqqqgroZPG95AHkAZbfqB4DD6/T/H3XunShxjHI0gmZ3FLTQ0dHShNL1NZUW/dkIt9eCz3/AK8D6e/de6Gii2zktuyCasEc4qXHppAWgpGNi8ZDc3Jv+SCLX+vv3Xukt2XvDEQ0VPj8vEWbU0JC641go3juHDAkE6gLE/T6cAW9+690WylpKPN4+aOnhemSKr87yyyk+aOZVWFpR+eBew/Fv6e/de6Ya+Km2rP9tRTu1LWySSVE9UWhgj8cerRdvqCbkc25/wAPfuvdFd37vFoJq6qmp45YYxIIJo3EhVX/AG28YT6BiD/r/X37r3SJ6Z7nxmyt5YWtxa1tNWUm5MXU5KN3McEpaoHh9LcEAFWP559+691tD4j5O027MZh1wOepRDQwUP8AFo5qZrvUSU6S/ZQvPazC+snkBeOR7917pf5TuDA5Clp5qiuNdUTSGnkmhJengVQTKZI7kC3AFrC/+x9+691kwfZeGQUyrNLUwRNafyqY2KFhqsg/AJH1+v8Ahe/v3XulTJ2Di13A1VRbmol1U0q1WFkjBoZWmYR3kdgR5RYHg3A/HHv3XusG69+4rJJSz47ceEhmppvtloKWWOO80B8bGc8W1BdINuWv+T7917pZQdpNi8ZTQSQRy1M9OEfwLHNHTRKoC+km+rg355PP54917pwxHbuKy8T4+kagEsdWgaeWNUZHJIRSsf8Aba+j68Cw9+690lp9wbzx8uT+xWmqFnNYsckk0cUkBSf7iGPxNyAgYpYEAgC9gQffuvdJjcHyZz21K+joHgilgnMYrJxG0sSHVoaOJuLs31B/B4HA9+690Y7r3tr++1NUtSPNLUQICjKNAjEiASB1bgaUNrj+lz9Tb3XuvZLsw4uOphkoa2Wleb7TW2l9BhUESG3JNxe4/wCIv7917ojPzxpouyujs1HT0cktdjjT1sC1cYaojEMKuqwqB9D9fzwf8Ofde6p5+OmeZJ/7vZMLGqKVmhkJjljPkJjMgPAvYED+lr/X37r3Sj+QmChpoaTPQRrFlKWuZKZnbXDNDUKCihgbFRzcHm/5BuPfuvdGm+KXYtJmMfj8XJHGywIFqDcIEHj4Cg3IsRYH882+oHv3Xulx8uOnaHtfY2QVqelrfHCzU7MsSmOTT5ESBvUT9R+P8Ofr7917rXzx25h1FvGqwGdy8hFDWuEoTIyLFGbACMsByqkMefpx/T37r3VonRvyxxNYtDjKDLU1RLGkUQSMsGSBP21PrP1Nv9V9P9h7917q1jG9v4Ol2XNkMtUUzIKPWVleNpZZJoiD6Xva3Fvx+SBx7917rWj+UPRHY9b23mu2tvpL/AM5WeWOihLOZUZ/CzIIyVT0+rn+v0H09+690gP4bV4+KGHMiWSvqJknWiZlVo5UQCRLEE2A0jn6G/49+691nmgpIb4+CGOirJQ/mqFUFdYJV1jY/TkC3+Nz7917pyEqjbdbBBTSV80ayQCoC2QN4vGjE25/P+++vuvdJeCjrqfC0izSE6UdkpWMbCSZ/wDOIzMAR+bX/H+J9+690i8jOmRqKZ41i8rFqZaZGHm89OAH8ii2ofW3059+691HyFDlsdV01JFSxeGZFDxRhGqWH6i7aSeVUi/+x/xHv3XupOFoq2XKxwyvIiFFZaawhZg/63mANwFN1v8A7H37r3Qi0GKefylo6eepp6grTQRSh9dOlma5Av8AUE/1HP8AX37r3UreeBkyGHjydcka0v7dJToJBrjmI/zQkF7X4BNzxYEfn37r3Qc7Rpclj8rKlDHNUQUaH7lEBWniJ9SQpOR9UHLEf42/w917oUY8hXSS07RzpUhWl1CEs7R8+lRGpBbk/wBT/Q/1HuvdDVtDK5WnhyFJP98aOrESTU6lzBNK8ShFlhUhVFrc2P8AU3Pv3XuhGwiqqmFnZXRgiRKWtEn9Lufpz/sR+OPfuvdZqjOikk/hq1AdCzPLVU2sxwpqJEcmggN+LgD6/wCxHv3XuhK2puEfd42kEEzLUExKyqHMsLEsCqngA/W31A9+690d3Zs9RXQ0mMjR4kjcBpFjVHeNgW8Hk5uQOALcD63Hv3XurAtiU2TXaNZFTSgTrRyQUsbu5YkxnxI0kRBuSQCeBYmwv7917ojOW7kj2TUblwlXhcXjs7XvWYjIUclXViqrJJlIhq1aoYxLEb31G9h/Q8+/de6C3qbdef2dumhyEGPx8NDLkI/vctFmFjdYp5/8rVqCN5GZY2IKOGOpbkAD37r3Vt1Pntn79wsddh9yvkH0JoCeQR0VWItBCTCzEhh/ZA54/wBf3XukOu76WgqKqmehzmRXALGcjl48ZPKsTysU4fQusAW1NybWHHv3XulRlcnSZLFY6uSpoYYKsA0tTTyCSoM9tQSeFtXjJAOpfpfk/wCPuvdYWk2xXYLIfx+uoY3oS1QTT5BFlS1xJK2iQkISQXuLXuBaxA917oK8TvzYuGocvXx5qirFq1mx9DHTZOg80zJES7RRlyRp4sLA3vcn37r3VSHZlRvDdO/85lqLdWe8GHqXljnmzNXTimVmDRUlOsMhjFxYs2ji4BFzz7r3RpeqPkFQvsyPBVO/txUGSlAij+8o5a/JU1RCPHKs7FVKrcWGrmxHPv3XujodVrDuPA5Goy+5cu8TQSSQ5GEw0ayE2CkFxr1g3urAj/Aj37r3RKfkh0HgarG12Zxm7KPIp94XyqZedYo1o1OuZXqFcHyji3Fgb8G3v3XuiLbn2vjdmZnE7mwW6p4Y44achMS0kpFNCvjlRpbOHQXCvZfp+ffuvdLzC9t9kZHObcxxkwcdJVUMrYqdKrI0pytPFUaTDPJCGBk/Ghl5IIH+HuvdWC9cbepY46DcG4qXEUNdJLE8lLR1EVSJtQJjeo+7EdtP9SAB+b8e/de6MPU5KWenkyu5MNgK2kxuh6Grhlpn1Ugl0nyRUz+NiR9SQTf37r3XGvrNn7rqMDT0uCibHV8FRHNRCopI4aiJT644jMh0XN76SP6m/JPuvdQsBjunaXKZGmx+26v/AHF1RSKpqc8KumpahOZaalFQ5dY1/ISwPNh+PfuvdLEZ/eeYgqaPDYzbcsDlxh5qbFTVle9KgKSUcszlraRci3+xNvp7r3QEZ6HKPlhOOuqps1QtBCa+CaOkSSVpbVEi0zwNqRAC0msE24W54PuvdL87jocqlLTZbbyT1FIjslXjhXpSxNB6THUF6VJgTf1CKMi9jcC4HuvdIDL5TYoq6OTM7fxscazNIwObWkheFb3aaKshpmPNv1A/4gce/de6i1vZ2y8LF5tu4aHEKiiSaoWqwtTTIzL+wmuGQuA/1UsLH6i/v3XugN7E+QGbfGNSZ3btFkvuT5BVVc1MklPDEpaKSigaYLKRxYCxPHHHv3Xugg2t8n9xYqsgTMYai29QGRxFkMTh6XI5yaKQftyGjRtcIIUXJuPpYnj37r3Qn5D5GtQ09HV7fr94VeZyE0MNLNPBRCxqXDSRT0FKC50AamBsSP8AHn37r3RkNodxbwqqKJkw+UzGQ1KajK1tHUUlLRsQFZTHJHCzX+vAIH+qPPv3XulPHuIZjLVdNkMlNts1ELU9VDkayeohq6edf3DDEh1L6iLfgW+h59+690Ffai4rbeyKHB4mmFfVDLQz/fU71FTNoMoIngktYN/tL3Nv6W9+69131/juxqurkqpc4tDRQGNqeB0Es60LQFAqwBzHq0kerRwBYc8+/de6Mvh8BTPhEgymaarVW+4SSaGOmepiDgGIulrktcC9za/5sffuvdCBR7uwW2KcwUmCSV/GYKaSKnYshZdEheU8kXvcn/be/de6KB8mu2l2xsrJpR7ZoqCrqYHaLJSU+PFPIzuCGaQ2kD/UALyTYX4sPde6rxwW790UWw89n8ltKZo8pDVt91j67GRzVkcUV1qK2lnjaZU+gukiki/J/HuvdVy5fITNj6utFUsayVNTVFI5tBilJMgUKpJNvobgj37r3RD+y9453Iyy4ykrppUkmdpHblyzA60R2HAHPFv+J9+690B7bTmr2HnWVpVclwoLksoCnUy/1+pHHv3XulFhtgD1Gqu8JlKKV5nQ2ui6V+g+o5Hv3Xuhd25tOKFrQxpHFCFEryEksNQYhtI4NvoP6/6/v3Xul/lc5LUYhse48tNERFTogTVEqsVD6gL+oDgC3Nz9ffuvddYqSmFDSSZAASIJfHTuiKzJFZo9RAuQSCP6/m9zf37r3WChrayWaoncR+KYvdBGqBVdtP7ZAP0uAL/T/b+/de6FTGfaY6Cgeigiq64Kk1dq1G2k64tYW39QSeOfr7917qVW0sWVrlmeKIpOyCTwkemZjqUEjn+gIPNgOeffuvdCltjbsDVNNVo6mmAWMRlvSiB1Qqz8fQkkfn6/jj37r3Qs1VDRQVMcUdWsVOhfWSzLJFxfSbfVD9LWPN7Wv7917pZ4zH0z4xUjyNoo5dUfkJanRZBbV+Lm/HN/fuvdSXfF0uOrPCklZWU6OJDHcJM6kFnRWJHAN7gfj6e/de6KdWV1Jltw1EcE6/fx1MkwjUIJWiBKMWc2FrDn8/W3v3Xuq7PlbuT+J7iioYporQxCECIlUUQuyljp4uSCDc/T/Ye/de6KnTSxrF42X1gkho+QSfVyR9f9vwP6+/de6X236WOrSZGUiQqkcZ1LoaSQm0bMfx/iP9b37r3QnYCKOmBo4wq1yzIaeUn7lZFiI8kSKl+blueP8PfuvdCPBg2mgVpoWEZaodYJCSzFjo8pI+vK/Q3/AB7917rnS9eYmv8Atk8b/cyu4mqGFyurlQUHAH4sPfuvdOdZ0vTpFTRVFHHBEZCJp3sokdv0MujmxFhf+osL/j3Xum1+psfQmMTUqsUMiU4RNQkW1yQTySfov5ve/wDQe691gwnX8GNrBJ9oIwkzJEXVULKSHeULzYEHTY83U+/de6Vmd68w71MEq0SVNPVBxG0dgFqFH7rsSLWAsf8AevfuvdB5N15j0jYPEZokWUxNCdAlKE28YH4vcfX6j+lz7917qBH1tLMJ1BjiChRFTyhtUakA6mf+t+Pp+Pp7917puPWSiWod6fxLeOEhWD6dS2LMh4F+D/Xn62+vuvdCbszacG3YZ1moZYsk6VVPHXBSsMtHUU3ikhsLepeG/wBa1/x7917ptym1KddNQqA2juIza4YH6At+Pp7917rJJiEpqGOuSNnoR45ahvSt+P3omtzbVq/2A9+6900TPiDT5Hy16JBJBpigmUCQOzXjEQH1Ufm/I9+690BWfy9PUmDF6o0Cyyr93ExFnKlbO/4W3P0t9fz7917oEdwTO0f8LJgmFPUPIkqMSdLHlg4/H0P1/r7917pppoiG9aqTpHKt6j6he1uLkfm3v3Xunysx0UU0XhR08sSaEIJsSLsAx+o5v7917p4occaoRPImlUK2MiXVwOPQSbm1uPfuvdLKjxyQaZLaowQ4VBoOpLatYHPP/FDx7917qZP5KlHm1LT3ksUN9MgCi17j6m354+n19+691FqJEZJPQFe8a2BYeoelCSR/S3H+x9+6910aUPCk3i4sYvIDqDOoBKsrH/ePoPr7917rlFJKiF0tBNCGTVpsxckm63/Fjyfwf629+691zU18iiSXXKrXVmDarqJPVa/9bm31APPv3XunJE87OVj8EaRiCNpRa5Detrj6/m349+6909bhxr47HYysp62lkpKmEsqQOJZVdm0NHKhPB4v+b/Qfj37r3SUVC7RxSM5VuGNtJVWAIW5/2Fx7917qdHQeKeF4gzhgwjaRhosoJKkfn+n9bW/p7917qcSiMH8MYaUhXZnF0UfqKot/6H8/737917rmmPjiaSc+FopXWyR8sCDYm3Fj+bfX/ifde6UdDiqiiqoi8ciGrS5NQCkIU/pINiL2+liOffuvdDvsw00kiU8wnIjiXw6Yl9Eqtc+QE8BrXXk3F/p+fde6Nz1ti4XrqWsSsiRQY5liVWQCZWDFZje/I5F73+lhfn3Xurivj9knqsa4ZqdojPEj1Z8cGiQL+lqiTgH/AGA5/wBt7917o9NFvOPDGgb+NxT00LJM4lkkZ0MY5VKlBpIBHNufpb6+/de6SW/vlVvbL+CPY1DTfw6jd6fKZTyx1M1PGp0xyU6XWyn6aueePzf37r3RTN1d7bhmyENRV1OUqpkZy9W9VJFTG3LL42I5b+g4t9LfT37r3QEbt+VOTDVVBiNdZXtHIIWPmWSOqZP825F1/rp9XP5I/PuvdF3i+Q887AZmiztPuOKvnkdpVkjiqHYXlgAR9SCwurLyTYcc+/de6kyfI6pgaatDZ4SoAsEU6VulIVfgeJK5Rwb3JiLfj/D37r3WXKfK/edHjKevwmwabMVFdJJTx5ipjDpLOXDM8iuktnsNK3bj+h+g917qdsHu7tbdGQFTkNk7W29XJUqhy2SxU9XFTwA65p/MkSpEUt9XvrJ4AI4917pi3v3R3Um7cXFj83FDjaOtq10YyRBPVVRW800tOzMfCwsoVQBb8A8n3XuhMTt/cOckpspuai3HhshLBFjFqUYTY4wEao50pFcW1EXJK2/wJsffuvdF6x2CTenYdW9RQ5jK0seSkSqr6qrgxuJVA2ppy0h1KnFtCgajxc39+690YI7AxtLl58jDVYzGQV8NLNNVYZWQGALpiFRDWuFEosPwSDzcXA9+690q02ntvC14qo5qrdtSUjEc4no5MdBMyahFkI2LltV9Lekc/T6W9+691iL7n7FylJt77XF7f+1iMtPUVcEkeNhgpkt/k88YVVU6babDUT9ffuvdKbLZRetspjqIZCkr8rPQCevWlpqpMdR05KqrokupklaxY6eDwffuvdOmV+QO4sBSUpx+Q3DFUaEn++xkc0tHHAg1RqlMwe5J+vFz/QfT37r3St2b879246qV8hX5GoipUVZAIzTTLKoACmn0L6mJvZrXsfpbn3XuhUz38w/bsuEr0mnqZM6lOLLUMtZM0yrY+OOECzC9hZiRc2JBt7917qubur+YLn8tTulBjK2DJa4wsxo3ijAU6YZqmFlYm12ClAADe5HBPuvdFore7e2+w6Ry+9KqSpTx/wC4meoekoaWJz6DJHcFlYn6EkADkAG3v3Xujx/CvrfJ5LsDHVW56SWrzEax5KbI47L1NVGaYyAGB5VYAIx02XVYDVwPz7r3Wx7j940+L21PtiRaOEQUsUckxqGnWnWKIaY1WT1FQtyGEhsSf8ffuvdFx338i4NmwS4zamcx1NWaSszyzSymVnUBYo59ABY+qyh7jm1x7917qsrvzs3cHbuZo8DU1oq6+gYVKiCoqadtbRlYRI7W5L2sLn8gEA8e690bP4l9o7h2XVw7B3bhKynrcl9tE0tQ8bmqiEJWKZXs+nVcgjV/Tk/j3XurKxUVFWlXSigoy1MsUwSSU094pWssSFBySQL83IFgRzf3XunOHsDCYaOXFZyjgxNWsazTmOdVgk0X8io8pGpAgU6bXJuL3HHuvdJI/IbrbEmom/j+ArR54oPMMtTOKNzcCneFCWQ2uVBWxsbHg+/de6GTbHYWyd7wU+QxObpcnBG6NGsMwEckjA3VqRfryPrqIH1H19+690oa/dW11JppaumlkWeMyQq0wddbaVTSQVUDn6tz/h7917prPYO38XLHExaeNGc1M8U8EaUqxNphJjcnVrOqwDcWJI59+6917KT7U3RSST1kzPBIDKkz/s+ONmABWWxHN7Fh9LD37r3QQzVOxMBmpXfOZST7WVIVQSgQKQwHjXhTJpDAlwOAPpzf37r3SD3Z2f19NlqunpM7HXAARyv96J/E0QLv9yoIIQWsVIF7jnj37r3RbO0/l31Z1fip6yEU1aKSB5KmWm1BHZPUV8j3QKTZQhYXP5+vv3Xuqau3P5yO+cZvSmxPW+w6WfDQV0sFfPk4jMrgSlZVgmh9KqQDpHIvyODz7r3Rmeo/5wW0N3GHG5nZeYxW4I4AKkUcT11CxWyyMq6VuCyg8fSxHJN/fuvdWBbQ+c/VeXixmWkwgq55E8ElUlBJUPSqwBYyKFJRiST9R/sbe/de6Fxfnb1NX1NJhsRUwrkKsilgWrpHj0zawqRLGCWB+v8AZ54+ljb3XuhY/wBN9L+rRQW/hv8AFP0t+m3itb6/q/5C/Nre/de6/9O8WTbdRVVSR0MtLBIVWZtUiAME4IV725F7f717917qLuKkgwQjSethRK2H9uOOZG06RZiDcgNf6/717917phhrJ6SOOkgqBNHUXb0trR1f9Ks6fgX+n++PuvdPMuFhqwv8VihS4VmYlXjAccO9/wDY83ve/wDT37r3TVXYHb1LCxmykFOquVgjRlLlzyFsPoOB+D/T8X9+690z5PHR1sNLIt5FQuKYC3pYW0Mrr9fp7917pqqcbl44v1FhpsqIgCxNp0hm1fX6/Qe/de6xVJ3BSUUNPFTiWeRg8sp0yPAttRZ4ybBSCB9ePyRb37r3UiGtq446qsyUUdNFRqskMdLI0smoKAWPk+ing2HB59+690w0nZ5qat0p55XCmSIqoYKfF9CjD68WFvp/r/j3Xuldh+3hRSFKvHiKGpVrpKoIfQNN0FrAkX+n+xHIPv3Xulmd90ueenipoYqVZlYQSN+oMDyHF+QOQCb8Em3v3Xuk/WY3HTmqqstNAIlChysimGRT+oWH1vf6WJ/1vfuvdIaV9h0cc1RHSUsNLFKzPJVNHFDLKOTJE54H9bf6/v3Xui3787F6zockauLcWIx9Y2sSf5ZHJNCiXBWbSToFuRY/7f37r3QKVnyK2FT1sFfS7y/YRDG661mYi5VrRjmwt+rn37r3TrivmZ1o/mWjqqmuZWFO00ciKssoawQ3Po5JOo8H/evde6Eyp+XAoMXDLBtSqeAo0iZCeoTwRwovLyS3JBI/SLc8fX37r3U3rP5T5DsGoaCnxNFAksssSNWVMZd0UgOgVrcWH5Hv3XujLbV7D2zuF2pIpoqWaid0ellCxxJIi2LQop5+nFuPr+ffuvdOE02Glyfmp44pLK5mqY1EaPY6m12tfk/6/wCPx7917qHns7hVMTaUP0SMxS2ZNT2sdP10/Xn37r3SUrK/HVMkKCaCn1lQ0UzufIlzZuDa5+v04/oT7917p4qdxbWxMNLDLElYSwjkEYV2Jf0hXB4uL/T6/wCsQLe691Lp8vtKmSoSgWmhZ4w0sMoivpcD0ktxxf8AP1H+29+691JWmx/2bZfHRU4hhss0rrCStuQ0Z/HBtYgD37r3UGLcWOrayKkikiiEaeZNMgCn0m93sQTe/A4vyBxx7r3WWu3Fjn0UrNDJLPrEIFRF5pdH4WMEE6eLH/bfW/v3Xug5zbUMUtKJ6gzU8muWYmtWOdJP7Mfib6gf0JuP6/X37r3TTmdxY+jhQY2YVMiwLop4pY2n1arAtybGxJNx9OffuvdYRumWcRtX03kApWHiMpB9KC5Sx9TqbfQgc/T8e/de6YquvDxqHylPAsUa6qaO6PIzAkBtRGrjgn+t/wClvfuvdJqq33jYnTHwZeneWN1V4hKoET6uSSR/rc3sf6e/de6jR7rr2q5IaQUtRpk1COSdQtQbcCQ/Ti1xb6/i3v3XunQZuukgkEE2PgkLGmkc6ZZY5b3KWb+n+3tbke/de6RWViy9HVxtTrT5SOsY6pFpzKGcDl5CpNuSfofxz7917rNR4jJpTVJSqxtJM4mZ4Y41kD3BIWRrcWtY2tY8j8e/de6B3I4ermqJoci0kpL3+5hVjToPoKdmA/x4C/7YW9+690hcjjY6SoaCmgWlihjcsTMUIeTm4WMjm9+fx/r+/de6ao9r0X3AbN5SqqVqIlamK1sojhC2ZQh1eq1/za/Nx7917pL726q+9xjV9BkKql+4jWSeolyNO0yJGSqn7FjezAjlWuTxY/T37r3RYZsCm3ahaqbc1Q9bBf7WoyQhlECJdvJIoQkHngEkAW4vb37r3SCj37tapq56XIbjknrRNLHJVpHAInBuDoEwuQCOLAAjnn6+/de6iZDcaSU7U+ML10sLaqSonpYg7RIQPRqUqOOLgXAuePr7917rjT9h4elpkr80q0bKCghliKQCSP6usiMLcnkpa/N/r7917qZH2l19/DDXS10VFJkaj7dXghaaOYAEvIvJC6vp/vI9+690CO5+ycPXbvxeEx0dPmsXXCGneVa2ppK6nd39czICFuij8X/3n37r3Qoz4LrfaqpmK/JmSaaRZ/tKuSaoRn8QREkIN2VhwQbgf0vz7917pRUfceFrxBtzb9LiaNPArxRUeGtRqg9DPVSAAl7f43P9PfuvdZKPLPNkarHUa0Fa80d4ft4RTK8so1eSTUNWoEWBBtbjj8e690HeO3klXmMhgczTRLVUc0iw4o+GsauliuXMcyD0FQORex/IP0HuvdDLhsnE2Ikpo9o0AndR4Zo6N1doR6xrjf8AbLAjltN/9ce/de6W2FwP8dgxlVNi6OwEkVdS1kEcdoQ3DxORoMg/1JHI4t7917owOz9ldfDG5AGhoIcoEAoJFo4XjnUn92CRFAI/IIBv+ePz7r3SRqKfb2MkyOBqsJQUpkMktLJjkeGRha4EsKq1zcf1J/x9+690XzcWBTH5CPIS0sskNJDLJS0pEiSpIjay6TT82ItwDx9Ra59+690bykWbeXTeEz1VTUzJQADIxyIYpYIqa3jMMQBMxAAuW+v5Pv3Xuim9gdvYqjaSGGpyqxoPtaWhx1FJRMrlrj7hY+NNhqZrA2/wPv3Xumej3JlZxBl6irmNFNEs7UVNUOwLyDTG8pYgauASCL/j6W9+690ZTrXOZWQUtYKWt/bm0rWVcNqaFJBdZkMh1MdVhxx9fqLe/de6NfV1lbj8VjMhXVVPk62uqpVpqMeQSTToOQ6NyQALix/1gffuvdZNpZiQy1c9f93WiUTo9E+iBcaFu5mKBbCNfpZufqSfp7917pS7QzWPhrY6mmzjPiamUvTIxeLyyqSsggMlrotjYsLEf4e/de6GGPZEW8Io8pTE1x80rK5LfZgopkeasljYG62AH4NwD9PfuvdBLvDHbm2ni8pLhovJW1MrF6ZdSRSxN/mVWYszaSbkm9v6/j37r3RKxtTcGfyeQp8pXx0lVW2llo6aS9TSyNIDrhaThtJ+rKL2sL8e/de6esJsBcBnJKyZpchWvAKOKarlMyx6Vs1c6G/qUEfUfT62tb37r3Q1bUpE2s9Zna2GTK1VLTCzRosWKFObapNHpGtB6iEtybcXNvde6RvaO2R8gumeysNFQvUu+Frnx9NJBKDJNTwGVKmG9ix40q3P4vf8e691ps7qxldgdz5Pb0lPLT1NDlZqCeEkRGKSCfxqZVtdSCDcC1/ze49+690M2zqStqqaWhjpmqXhieWSqppiVjl0XT9Bsfr9Pof6W9+690ZzpHfGH2/kYstm5jW/bn7Grop530vZNCtJTqVU8825Fv8AXHv3Xujd7V7QxOPerqaUOi18rTUq0buqU0KHUqGMEheLjTxf+hN/fuvdDZsvsrAPVCmzOVrliybLLJOG0UtNeQAQyMV/oedJ4H55J9+690MEW+cdjJcvPT5Opy2Pop446GBHkWGpLC5B1W1gE8Ef634B9+690tP7/Y3MYulgSgaoqP2llSSoMUiLOA0IjVGVrB/qL/T6g8e/de6hvunLYvJSU+XraiOmp6ZTT0OPjAVWbkVD1ikSEA8WZiOPp7917rjjd3U9ZVQTPUGRaSpaYywziodp1PEEwfUw9P1A4vc2uffuvdKuPt6nWXwR0M75KGrlMRplkpaNkPDyVCqQhIFiGUXvwTfn37r3UXcfa+9aaopcfHDR1rTKKtpMi0rzeCS7IkLAXKjg3FjyB/re691i2Z25mqx6qmy8sdD5VMZno0MkEKhirHyuCVbkc3PH04+nuvdCzVb9pMn9tTVOMkqtESRLLKX89YYl0iUMOQfp+m39QLn37r3XppdvyxUz1FKkdRUzPTLBUlEkjVh65BYMTHY2u1jfi/19+690nszsLbOZWVIMVRmhgjvLLHDDJM8x4GiNfxf9JHJN+ffuvdA7nemq1WStpqisenVHWCBAsfijA1Rynyckg/i/1/1j7917pK0FJuTGZekpMi2clhhlQ1MkQVpTGvCxoJgfSVtew/r/AIW917oS83RrTZKoyEAqIqGWiiVnq/O8yCwkVPHCdCtqvzwbWvx9Pde6chuCqpsbSq2LjqalmEfExqBKNFons4ugta4BHPJPv3XunLFVeXkxzGtpPDK08koh1NIrRadSWDEnUL8rf/Y+/de6VlFk6TJ06U9bNGJKME0uoaD5NPpiiItZv1fTm/8ArD37r3QcbuxVBnaSQ0ONMNVCrCPyRrIz+OT9wqTcl+BbV/sP8fde6C3L49I4UpZ4og80M8kJaNUkSRFB0kwgaSbA8c3uRze/uvdUvfPHYNRh8xt3fEONSelz8EuNrKmnjKimyNO3oaV+LEpx6zyQT+ffuvdVwrV0cNTMzNI9mAFkIBJfTdgPz+Lj/C1uPfuvdS2gyWdl8VLSVkjTfs01NSxT1Uju3pVSikm5/wBhb6W+l/de6Nf0P/L/AO+e662nqqLbo2zt0MFrNw5yTRBToE1zaKX1OzhQWC2/oSRYn37r3V/PxB/lEfHHbix57tPPx9kVcz0VRR43JrFjcQ0i3Z3jp2OtgGRlKN+eb2I9+691cvs3pzpXqkyx9c4rZW3F8BVqXBQUlO0ojQpIZXQDSyCxIvcfg2Pv3Xunfbe69lbFgyOS3Vu/BRpUTFhC+ShLtDDI00dO9HGOCNRa51cW5v7917oBt0/Nn40xZjIYqp3LU08cUiT/AHlBHlJKaSQHRGivFCCGVr6gCRYX9+690S/vP5GbGzUVSMBvXKZOKWOoignSiyVWcak48n3UZaEMZEYKqqpJCkk8C/v3XuiRYD5A72xuagqKntPPlKvxwY7LLEtHVUS3QyrWeUKV+gWISAKbn02Nz7r3TBuTsrsHsaoFFLubMDGU6TTJX11dJVpXXUx5VVhbVE05iQs7JdLG/wBQVHuvdCN1Lm9v1EKY+scRx0kS1Ma08bI7zIRcPISPrzfi31sPfuvdGayGSx8tBB9lPFTQViqZCyxTCUCykBUsQQBcN9b3FrfX3Xup2YkwMG00o9sVZrameln+5gVxJKX0jVI7qLKTfVYWte345917oj28JBSZQgLLGzxSrUsNOkSM2mJAzi4/NyLXsf6e/de6CfMS0lKlZlazx+OijRoZFdXIQBdAMY4JLAjn6W/HPv3XukyNwGnnizGNqHgDUtOdUCn7kOSXljMJ/B/Tq/H4PBHv3XulpuHsSqmxmPkpqVKDKzRUssFUY2jnXQQWJC/lvryeR+ffuvdPuyspLmqr7mtExqpHZVeNGa9WVK/cvGR9bkXI+vA/Hv3XujCbV2lnMnUzVmRoRXUVPUeuWZiiwqwUSxLA54UG/ANv6D37r3Qw1zQwVEFVQTmno4UpzUJCWXW0B0pG39LECw/3sEg+690sVq6yesneoiIpZqWKYTNplknjKCQKqk3X+hIFz9bH37r3Scw1PuWsrJ6ualENPLVtFT+FidNPD6TqhBAJsF1D6/6wPPuvdCjjaQ0NRRx1a3MoE9RUzKsaxEEnSmr6WNgBe4+gtf37r3S3bdORmeOWqMlNTRxSL903rgZKcGORgqgA3Fhx+Qfr7917osfZlYmRziUc2Rd6GsXwySrGeEUFmkQW5DfgWFhb37r3WPF7dkwFNjWpZI6+lqooSLvcSBh+zHo59QBH1+h/w49+690h97WqVyGPmj8FqYpqnVWEPpEbS2H4AFv9cX/Pv3Xuik5lcek023aehmy8E5iZZlQu2pX1TGM8WW97D8Dj37r3Waq6LxsNTQ7tpqCSV5J6SSsxU8miOMRTBxUpoHJAt/Wx4tx7917qzzb3WW9d7xYOvosxBiaGShx/ipkgMEdX9uiwr5ZIjy4RQrE8kDn37r3Rgqbpzde3YZS2b+2FekRathaU+mwTwU8MrFF02u0lgSP9e/v3Xup0Oy93y19ZQYrJ0rzSY6V5KqKsqlQs0qRo0jAkJfSWZRcc25Hv3Xul9g+q66F5ochn4KSoqS8lTLSLLWeWVmvItO1S1gWAJ8q30mwIv7917p6PW23aOZ6qKLKZKGbwrNUygU0JMU2tTWSAi7auRpAN/rfk+/de6VGM2p4amprNtZIJUmZA2KrZnrKZKghvUkrn0q/6mJ/JKgWt7917oQcDtitosP8Af5ZMPQ1UU61E1LTpURXnJ1QOZGvcarOPoOb+/de6EXCinmx0k1dWYeKc1DSSTS1Sgz64rMNLsSLA6b/mxJB/HuvdB7v7b235catdLlcXQ0lI0LJ4ilQKsxnVIvkcEg6v9e31+pPv3XupO0pY2xb4qhrJcRk5Ikkglpbw+eGq0ypNIygC5RiAt+OCeR7917pV42kq2kaHckn7lEhgp0SsktUBE/cqqhFNr8aVPB1D/Y+/de6Aj5M5rM4nrHI1GAWGongUGaFtVdUS0LER6Y1+usA6SPxpvYge/de618dn74n2p2jC+Sm+yFbm5YMy06k+NWlBf9v8Ac6CPoCOD9ffuvdWU9qYLBbm2aazGzxZankxcdVRzop0wySU6ozOB+nS6tb/AGN/r7917onfS2589tzNTUn8RijeTLGiL0zgQx08P+dDXtyALA24sQb/AF9+691blhMxSbt2lHRT1AFSYhHA5KSWtCSsiEFTq/qxvzf8e/de6pJ+dXxVlykeU3htanmjrqOgM00i6tUjLKfuZ4yhHJtYrf6WA4+nuvdUt7A7uzvUO46k16TPUU1QVZZWlsn278hdd7C/1W5/pfjn3XujH7u/mKb33hgjicTma/Hzwy0jQQU9P51q0LmKoS6Ecog1Kv5NxcX9+691ft/L9xuR7r63TMb9gqpMeaONMTQ5aFJKuqkMPiNZIDZkRiodUtdQbXJBJ917os/y3+Old1Xumfd1PQNW0FVNI9P4w4p6VJDdvG6qVFgRwbkWA9+691XdlK6RKSeurMgDUU5VniYrFIyvLa1mF72P+pHFzx+fde6dcXvLKJhJ6Gkq4IcbEY5ogpRpZfM+p/LJY86i34HHA49+690oJaXLMYpqmKOvp6qm8scerxpCzk6HUrbkD/H/AA/w9+690lKXbtNWzyu7NT10E8hpfCB5Cw9JjEn0u1h+L24/F/fuvdJ7PTZHETwVUdMszh5BK7OySLJUnS6jUeLAC39Df/W9+691nxgrBVHJ5GklSNU9LRl3l8arfxFR/qjzqPH9LfT37r3SzSSeGmfJ40yBXRGRoEAlHmBSRJEY8AW/rf8AP+Hv3XunjblLmcnjZ6bISMuLLvU0ss5u8tTrLiOINYNYkgg/m4H4Pv3XunDGuIZZKVRBTxzv4JEQEOJWGh2LcC55vwT+Ln37r3Syxu1IKGdWLxaFBddDCNk1Saxa4sQR/UE829+690YDbdNQyMZJMe87KjrLTi6GbVdvLKwPCgfi/wDS3HA917pW4/F08gkjrKZoDPpam8v7cMEKizRrIvLXFrE3t+SffuvdJ2uxLyVRixdFZ9J8xniKxi1gTbj9X6h+Ppb6ge/de6GLp7ZdXU5ekfJTx0JkqRDFUz2WONHJRSHY20ix/wALcXvz7917o9OI2vRbdlgkqq+kSOSb7mGeKcPDUxRtpWQMpstz6bkW/wBf37r3R9Ou2jqcdCtDUQrNPDGSqjyIrrFp1PfgkfX6Cx/2F/de6LP8iOip83mabO4hVqdyyIIjGkBpxNHLEPKXqpE8YIHIvfmx/Pv3XuiW5no7sbblUr47NzJUx08le2RyH3szY6BI9T0qeCVaVxHe+vwkDi6+/de6ndbpu7aW4KCgz+5vDR7mFUaLJUdVNFTVVRcypKy0zMsZa9kcoBfkjk+/de6sZ2h1lDuDasubo9/7wxzzRx0uQWLIQVtFlXiQx1GhWXX+OeACRcfge/de6Cet6zpmqXgoOxshXzU0bRzU9ZjamH7R45CyTmOkmpg7hfqxUg83Bvf37r3SLzvx23dvTDZZsHvTH5atq6eeCogkjqMFWxRlD4xI9DLJ5IiwDFHQOT/at7917oheT+GHemDWoibfGNRg81Wk9Mr0UMCortLHFUvHUqKj6KHdgCt7oSR7917oL8bt/ObQGRpqfd9NR7kSoelqViIytXmK9ahY3dnybwRgED1OtKEJvpPFx7r3Svjz+7MDUY6HP5Ayz1wjeJsLLjJIXXX6qpaZFdQtwVkLStYi97fX3XujNYrtnej4GXH4rM1dJLK0a+VIsBTAxIml6EJTU7AJILnXwSbWa3v3XumOi2h29uLA1OJo5crW0VfLNXfw2ursLUyMag3XVBGUm0g8AEggWubEg+690Xmn6p+Q+y9wUOOyuA3Dl1hFQ2NpslisZmqSCjqJS7QiSglhLaj+kGYkGwIF7+/de6UO+Ov+1YVxkmZ2PlcPRQzLXUlY2066nWNmZZ5aSlnxdTI0ah1GsO73IsfTce/de6Xs+7eycpjqWSp29M8EcSxARbcyklTkXiKr+5K9XCq/43X/AA+nPv3XuhD2jH2nkUWoy2LydXhhFDGuOmwc+OoooyNcaRrj69vIV/tA8nknk8e69067zyG9Z1xLJt+vo6fGEwUDUGE3OiyhnAaMtSvL4w17MzE2+vNj7917qfT9jdl7OWGLGdepSw+NNdFXbQ3HkqiVm9c1SmXClpLAFheG315sefde6EHbnyb7PhliSjxFBRNCjzxhdv7kx2SiAN2MFC1C7Sr9QzKPp+Pr7917pfHubfOdyNLW5H7Uxa4pxBT0dc1OSyjymtT+HqUZuf1eocjj37r3Qi47snJZK01Fst8rUTi0tWseToYYLLpDySVFPGWUEXGkAEcgX9+6909fw2pq6+Jt07bqaZ5ESeAU9UaqKpicBiiySxrx+bB7j6X/ACPde6Zs7tDCbkrRTxJNjXpJoxNWxwUtZLAVAURVCRqxsL2LfUgcnn37r3Sby3XE+LxdfLgZsHkKuJi7Sy4+nqvvTENfiWCDlDcA/wC9iwt7917oFM7tuj3JSUsW4MTUY3NMhmjyWJgRURwdBhnhSJSCP6FQPyb25917rnsX4+0u9qkVNZu3IY+r29WsWWqFPTu12IRjDIoV7L9XPJH0+nv3XujebL662PBnRTTZaprK0ReLw1FXPURzAellMS+kAgEi1wBYC1vfuvdLSv6h2skdVlcZh6CLKQ1fggqKmesa0Wr9wrBKdJNv68XP0+g9+690T7urZbap6PDbilpq2KXWIzVhIKk/mnamsdHN9Lpe5HAsPfuvdFa2xvzsLbmQ/iU2ap6fHYyu/g2Rp6oxAeB5BFFLO4YXQqSS0ZJuOVHPv3Xuj5bL2Vlar7evym6KavwP271tL9pNNLUZITxioieQFjGNBayBIwPybm3v3Xug37R7m2xsIxxPNXQ1CTxwCObXCssUjBXsshJ4JvcH6k39+690XvfFDley8ticbkaannxGSqKd6aSp89VQilkXzqZyxKX4ChSosSTf37r3Sc+TFJt7ZHVtRtihwdRjctNiRCKijxqwUskj2DLBXpcFSBzcC39ffuvdUv53EZmjxlZRLTNTpKuqJXiAdhNf1ROCbk3v9bW+oH5917ovc3XNdPVCSrjdZpCAVnUlogpJEgKkG3+xt/h+ffuvdPFFsGHEs1Q0Gh1YMsiAsakj9Q8cgI0ji/F/8f6e690oDiMU0CTvRqrayAKeIRM7jlpJG+n+H4tz/sfde6hZXJx4zHvicbR0ReqIleq02qFLppKFz6bD8mxP+I9+690H8omi8LeArOriR2BUxPbiPxAf8T/vHv3XuumqayadRUvafQFsqjyldXqJKjiwa/Fgf6e/de6n0dGpkNPUVU6wuWlgkhvGBZrEyMfqbjnge/de6Xe3mSnjklczOkrGk+4eeUvpbgTBV/pwLkkE+/de6HHbWDpcwqTUqK1TT+LzCNi7LoJ0u624JuSCRz/iLe/de6MPiMEuLoiauijWn0KoV1HlOol45VjQActwzW4FuPfuvdK+r2/jKeCOofDTzpKquaqeyRCWRNTIoHLKvBI/H59+691BWiwk2OhptVTRVAP7ySxPHSyBJOLhbEXBFjexH49+690HO8nGFpqw0ck1MaYBYmSUyGdZV0sZAP63+n9AD+ffuvdE4zmWNFLXVEipp0MGngZY5I9IJ8epefUSfp/vXv3Xuq0e38lT5fcVRNFKxMllZXvqVhMxKXP4/wBb+v8AsffuvdBrRQ1CvGqMpDsqhGuOCf03H4/339PfuvdK15amF0RFdIlOgrESVZrAiRtAAsL/APGx7917pUYetrKepE1IZVkUWYqSt1JBcqSfr+b/AJ+nv3XuhMxu8szToYYi9Rp1lL3YxCR9RVmt9Rf/AFuf9j7917oYcDnlSjp6iVtM1wCiPpczrYksl/oQQP8AH8C/v3XuhQpM3U5CKQ1UJeKWWCRmmdibR3D+IL/gfoP979+691mipkSGvr/vPuGlmSOjo3W5iubqYXkNlZSTYf4/n37r3ScVapkvUU940qjNJTubSlI3VX1SX/tgkixHNxbg+/de6VOLrKCoQQpRTIInqA1LUliYoC2qOWMW5Jub/wCsPfuvdYTg6muoqiTFhJgsjeWQREBIza8UI4tpN2vb6k/n37r3TOMS6ougNaqvA5dJDLrjN1UAC31v/jyfx7917rBLh61IbzrH4p5DBLMIpPSwXSpI/qPSfpz7917qKj5oRrTVOpqZA/jduDpSyeRNfPNgeP8AH37r3SK3FkGpoX0MqvHptc31DnXZWv8AW5Pv3Xug1zm6XSiNKTJHFJAgZVk1K8ikrIRbgAsCeP8AH37r3QcVG4KKbGyULUckla0kYjqgWUxxhj5l1D9X4vf6Dn37r3TNDiMLkqaOMCpXJvPCHInMa2eoZXjcSWXSF0kNySSR+PfuvdBrvDCDDZ+toPBKhgsLNpZmjI1eRX4HN/oOPr7917pKRRL5Qod3KgksDcoW40k/0/r+Ofx7917paUVLVTxoJL8aCNRUnR+m6n/H8Af7D+p917pQBoSkKCJ4/tQQn5sSxUXBPNzc/T/D37r3T5j0qnjVnFikZcsg1FlP6bqPyT7917qPK9SUVJImTU5KeRStyT9QCOP95/w9+691iRar1GVEMKnxAckln5upIH6Qbg3J/rx7917qVMq00vgSYsy2ZL6lXyMv9ojgn/b/AI5+vv3XupKtSiJIEjaSrYlqx55PQFFyPGSLfgD/AHv37r3T1DURrSGEQgrM3iVmQKIuARZx9D9Cf9f+gJHuvdS1pZVIjPjkBYF2EbtEQ3oj+nAF+D/h9PfuvdNdZGjyGnkVEkiI1KgLRqQbqtiQARzfj/AWN/fuvdRmggMvkZJGihB8kesgu36iUIH+txx/seffuvdT8hLAKan+0gdUU30s5EiysLsCB9eLj6c2N/fuvdZaMrVRQP5UpZU0oi+DiUk2kZmbgW5twf6/63uvdOrJT0zq/i88Jk1vIBe8iG1jfj6n6g3/AMPp7917p6NdPkjCzy1EkcZRI1DF/Ab3BCNbi3+P+w+nv3XujAbGxdXQeNo0TWyo6tMfLIfI3Lc24sePxb37r3RvuuaSaCqMdbCVW6sjoVhVg3qMpDkAFTayjkj829+691Zx0ruzD7N2s1Ll6+lx8NfMKiBq1YJhVOzhkDK2rQGItza31PHv3XulRvvfL7loJMTPkvtGlAkgmpauCMxU5NliWOMILEG9v6cE/X37r3QAU+8E2fUVeOoNw5OrM0Y00VLEfBPJH6gampXUpF7XANifz7917oDN77ly+WqZfHJWzzSTeeUvkEWGmc+qQfbuOLAGwHJ/pfn37r3XLEbQppaWmWE1VZkMh46uOuqZKc0iIDYqqMFK82tyD9fqeD7r3TtQbZo6amyVfXYFKzK09TIlOZWipYGLHx+RJ2D3cXuqm3AJH49+690y0/WlbkshTzYnHy1uRkLyzGWWA0uOVhcM0jqS5NrW0/X/AGJ9+691mj2duHaWQaHL4qujx9RcrCwIoKWoch2r6XxJpNx+oXHNuQPr7r3TfunK75xWFkx+2KKtysle0zVafaQQKlM4vG8dTI1+eCQvNuLG/v3Xugw2rgs7WvPmNx4iipqkXDSvWvDkJKgHQ5EMN2+h5JdRzz/j7r3Qj4zAy0+CkjzWfmghylWsdN5zks/W0ieUtC1BR1SEKFJUnm1ibf4+690/VlPBjMe8FD/eHcM4p/DXimxYpqfWpDI88jQxLErEDUBrC2uGJIJ917pSbf6g312FS09LTYPMbVhqKVX/AIjX158MgCafEkEhJszadJLC54FxyPde6FXF/G3K9eYvGZiXc+Jz+ZgyscmSoMy328kkKKHFGMgwYgr9CsYAtySbD37r3TX2xmqTHfw6gWhxmAoqukhkanw8k1XVVkulVenlqSXDIWu0dtNyeCAOfde647LylfWNTUibC3Fl8aaWX/K8skEsk8iJbxS5Frssd/0L6iBwBf6+690s89tbcGTwIi2xg8fQysHb7RoJ1q5WCgNCstfLDbRqIDADj+za1/de6BGq2Zu7E4nKCq2LQ1eaZohIVqjUzeOS4dvJDq9TLaygmxtyTYn3XumbbeBnyEuRwc2z6HD1whI8LxQxTwQWIlmDVIEjS+o6wPoCP6j37r3QWZbqfPvuSqo5nx2Lo8rQmliyuVdKlnjdfKBSMqmzMBpAW5AAPH0PuvdMGO6trMGtfCMHSZda6OWnirKZzJU0rpaPXMWIIi+pawJJI4FvfuvdG36VzW4OoqbGUuIx2Rw+FrNC5KavSUySvOD9w9HUSanMQP6QAPxa1h7917o5UXeGXE8lS02ZzOMkozRUtNAVijq4FWxkMTqW1ksBbVYj8jj37r3QGbzqchu+ohosdiq+kxhm+5kjmdtcVQp1aJCCCCpJJa5tewHPv3XulJsDrSk3H46yuocgmYpz9q7SO8dPWvTgmJkQEsbMUKuWFxwbXJ9+690P+08NuDae46HLblx2QpdMgSlqvBNUvTGJNFLTNdtNnYjSxkFr/Q29+690cbZ/e9Jj69Rv6GDFRyK70MtcpiMiRG2uUqCCPwgJNzf37r3RS/kxSZvtWvqK3HU9dPtGOKaoo6nE5imEdV6D9pIzSxrIix3kZ1R7kWDXsLe691Tlld0ZHam6c/8AwWuqdw5WCoSmkwOVqYKOJmpk+38tKutgxUFisjX/ANYXufde6EPrr5Y9x9Z7jxdbT4qsrUp6nWMFJO0VNDSOQyvLJGWjktaS5VieACFuL+691dj1x81uv+xOvVz4xUkWXWkSXK0sV/DFURsROJNYVrek6CpN+bgcE+690D+V+R239xZOSHDS01OUp5qr7VfuX1IrF5FdpGOojiyqLgE2B+vv3Xug8q/lB2rNkYsRhZ8ZT0rAU0UdZUVEkLIHEZhgjUgA3ILE2I/pxx7r3WLs+r7ry+0UyFFn6dMxMxE1HT1TwLL6fHejqGb08G7G4uLDn37r3Rftix1u2K2TF78XdMGXqRDVCqxshqhK1XIEVjJrdpUb1F449RUDkAEke690M+/Okcd2xs2LbW1q2iqsnV1atlI69PDJUxxmR4EkErME0NZiGFrXAPNx7r3RIu1Piluzay0+J3HsmlgxvjLDMY2kpKaF6sxhI5pJo1OsXsCbgcm9gefde6JzS9HdmddbioNzYSkabGy1op5IaeJpqlhVTBSQqqwX06m+h+luPr7917qwraO3M3tCkgq9vO+Zw+dj+7qHqZfsJaKra33MlRqFgiNcAW/BtY+/de6dN8bZqaXELubBiU7hhkhCnETteWSYFf2pWQXdbgoo+v0ve5HuvdF+/vP8q9er7/tjxf3i/T9qdX90/B4v4b+m9/N6tX+d0/jT7917r//Ut62tndv7hw81VHuaTKQqpiSeGSx9BJKX4uPx/r/kWHv3Xugb3Ll8auQ0YQ1eRqqaWTXC8806o8jAOSrkgXP1A4/p7917pzwVZvqKVkhiiiE0SzRU87XtECDKAxvawtYf71+fde6EiiO88g1T5qmGDyQ3idH1hVHq8bLwCf6cf7b37r3RWu/KjsXb+PpM3TSymmpJZDK9M4MvpGtHdRwV45vza1+fp7r3T7sT5BY/J9fPV5jG5NMjhhD95FGEMhLpdKmEISCHF2NibXH09+6907UHbGM3DD/GUyuShpopVEtE4AlgtYrpuRc2+tgebD37r3Shre78TO9NjNuwVuUyp0fcIwMECg8E1Ezf0F7r/Xnj8e690t4dwDKxGPKT0tA4jN1Q6YpWP6rngN/T/fH37r3SCrJJaKrlVcRLW0xKtSz0iKEdWJNvTbg83PNvz/X37r3WHdGeSg29HkpcY0dRFIFpKeUgeQtxpckX0jnji/04+vv3Xugaou7dy4KqWaqwyPj2dkWSNWZIySAdMi/T/C31+g+t/fuvdNm+flHtmk27lKvJxF6eGMSMkcjozTgG0DBORyBYj8/j37r3RLofm3Rbx+529kNp1j4vxStSpH5Uq0aI3QtNYXDAcE8n/bH37r3RZOx99bNzsMmT/uhmccC8mqcVE2mUsLN5LG5+o/H/ABHv3XugtxGUrYcaf4JtHHQUDTO5ymRrZQ89LMfWyeY2RgLgqOPx+ffuvdcdq1lHm901NNizilusIyEVJUqsNEY5gsdRMxIUC/1a5/1+ffuvdGb29mMlUZiSKvztLVbex0ckNWi1d6ZRB6BJBzZl4P8AW4/Hv3Xuk9vnsHDQ5SjgwWdGDpYGkm/iuEMhYBhoZvGhC/7z9bm1vfuvdGN6G7Y2YJ6WpXeuWymTLslQ2Tilo0jIbQF8Lctc/wBoXBv+R7917o+mL7VpKiJYSIDSSNpFXBIxl8ZPBe9je/Pv3XulvQVeAqITUPIZ6WeElZJHdSJdZYlAxuG/Jvx/gLm3uvdRqvJ7ZemjDZOjpZJgQjmYBmJ+qxLJ9WH0IBBH+Pv3Xug/yFXjI6hYRkvPDJKyRukl2Mlv22sPr/t+B7917qVLiaEUk89RlGiE0BPkWo1MqDlNIJvquOfxb/H6+690gsnkcn9jHjF3dO1DqJkWAz06sg41Lb9VvwL/AOw9+691j2vHgCrJ/fHLRyo9lapks8axmzpGP6H/ABv7917pT1mG2zW1zj+9+VlqJPHOki1McTFIgC2hhZk1WsQpAIBv/j7r3SO3btnEVb0cM25a+kpnfXHIa+X7g3JQsxBvck6ueCP8DYe691zi69xUlLjjQ7pqqtaB5FiLzeKpmqNJbXV1Stcrb6XF7fX8e/de6Y62j3JBXS01Jm1jiiMQDyyF/HG3pJi1G+qxuPfuvdZKTrOsq0lyP97s2K9pGkhjkZ3hFhZYyOQFa/HBt7917p7i68weMpqOsimrMhXpOtVVffmL7ZHI1TByoDH82UkgC3HB9+690wZHc8dPTZCpxaUcq44utY9K0TyQaSX0Kh5vYXA/pe1/x7r3SBx3bGycysklJuPHPUSqwYVL/bQxyRryraiCHU8WN7H/AAt7917p+j7EK08NJtzPYqSSmdS8i10MhQEEuJFS/p1f05/xtcj3XumfJbm3QtVLjqP+HVXnjE7zQzyBZfKdRVmsAP6jnn+vv3Xuk/XS75xyy1NRLDJDNoMNLT1CVEVMnAaSVQpJIY3P/G7+/de6DOoxm/8AI1smXos3BUBDIn289NTxw2ZLAtNOQh5vYFr+/de6QW+X7Gjx9VDFkqGiWnjEnidaOGqZ29cnjYP6lH0BAPHFvfuvdBHUdrdyvTrh0r8AKekipnh+8hhWrkiQFpAsivo9LfpJ4vyQffuvdBtLX76rJp6zcGZ21QmpmnepWoaOUpRkXvGkYtrI54Njf68+/de6SmTxfXDUzVsOcX7pdYaYQ/tK7kMZ1DA888fW39Le/de6RNTmsRiq2Od8vNUQ1UJWkqJDNFFJpUgPDEikHVYcW/3n37r3Qb76yO0qqggp89l/tqmSQyw4ipFXRzGIkaK4sSLI1/pYj/effuvdIPbe9Nv4dY8fn4HqaaOrE1EMX4qiIRRkrEvkDaOeATcC5ufz7917oWW39tzFCnzDbGhkpmPmp3WWgNZHKQdMReO4JIuxEbkD8E2Pv3XuuGY732nl8asX9zaqeoiV5KR5ZqUVbKPSYo6OZ1kdh/ZOk/QcE8H3Xum/E90xYyni+w67rZ55ZHuyLUKKcIuppZnWARunPq0uDf6gcX917oZtp9u4cU0ObyOCzEGX+8DxUdNiJp1eNWtLZ5oowsFuBIXve/psLn3XukBlty7Yi3zV72w+NqKPMeOVzjZ8jjacyTkktP8AYIzoGYHSlm5IJPJPv3XupeP7lhatC1a7lgqAfu2jd4afGUwC61geuJWNeByilyOPpyB7r3QuL25NlqHHSLjcsD5neemFdRCIRKoaWpSWOUOzabFUUXP9b8e/de6U2I7wxMk6DHV+ahqIGNpJsbOtPGireRGFTYBlsSAQST9CffuvdKSft6NpoKytjknhZtK1PioaWd5ZgAjOayZXXV/ZXQOBf+vv3Xusj7n2zvKpXEw5mtEwj0xS1TI6S1dx5qPSkkgGgcXsL/j/AA917o2ew4dwv17mdmYyGCsq4mAeZ5NBp4ZhcSuV+p/oLn8X9+690S7c3VObk35TUdRVR0EjSxPLPUzljKTJ4wjxKeW4vyPpb8e/de6EZeo8rTvVS5BaKM0/73hjZHNekJusgjsFQcXP0JHHPHv3Xulpt3cxlz9NgcfVRzzJCsa/tlaSB4kuWeBhYAXI5ub/AE+ot7r3RrtkUeSyyJNlG+/gxcM0scs7oiUTkkzSQxsf1gD0gEj6cXPv3XunTDVCvlM3JSGShhp5PC6ylYWri4KB7Nywt+B9f6Dj37r3WGGiqanIxVVYRSrSyBadZgiU7Mr3H40pGRyeLn83+nv3Xuhkx+6Gx9LNSY+q1R1KJJ46QSLTmdiPMl15K3uR+D/S3v3XuhDiNFmaekx1M9G1VWwsJZ3eUNGdNvGqqfopv9Qbfj6e/de6R2d2FtXb0ctQyxSZ6CKVRUyrJqQy/wBmGSVirHm4uDzwBx7917oH5cPTzUjClVoqlZtUlRWrCk0TqxdzJcAvGR+kXNxYW+nv3Xuk+jZfc9W1JFQVUGLxcjFJYVUQVUwBWRZYfqQ1v0tcci4+l/de6FjGK1JjKemx9JPT+W0NQwcoZnVrTU8FPHyqHn0sLWv+Pr7r3WrV/NM+PWR6l7qyG6sdRLQbd3zqy9L+0BPFWM+qrjc2K/q5H0v+BY+/de6ITsHIZP7UU9HWSpI5Grwhy8hW5Ly6eAD/AI2F/rxa/uvdLCPF5dq5oDLK7TSLLNqJpvGpaxkIHBJ/F/xb+vHuvdGHoKiq23QY80tXEKeaMOxepMkoYcMGsT/TlRYf1Hv3XuhSx+7M7kKOOjiglRXgWWCpj9UaIpsylSptqA/wuOSfpf3Xul9tPshsVlaHbObmqsrHUTRTRzQ1aN41kN1UoLMhB/Bsbf1FvfuvdGjpchTZDI3qKl8I2PlgkoJJWkhqalSAxmlaByrxcixYGw+nN/fuvdCtS7iwAlNPl6tcs0kiKkmKMtQ0rOoEUTGwOkcayoA+uq9/fuvdKnJU+3MatJHj8bLFDWUrVMldRRkGOa92SpjA5ZiNPAF/r7917rrEVGbycoagxFNItKVES1kYjFRIxGiF45GEmlwDyD/vXHuvdYtz02Tny8dXuSmqcXkBB4YaaEtLS0ixx6Yow0PIBH09XP8Ajzf3XuoWJygxeBrIsbTT1sphLyL44XqI3klu8yQSAt9bgXJIA/F+fde66xOf3AlLNWVOOr0SIMaaZ4ZWBnZ7kMS3pBUHjgf09+690paPNZD+DVFfW1KWkmdJZlEhnpoJbAxyrJd2P9Cptz/rg+690p9sboxzQRYnGZdFkjACTo1o0JOvTUC11tq/UxsP9b6e690ILZRKjHRxVU1W9RSSFHr0BamnYrdYEgYX+vIYDnjke/de6xU2bjDJUzwpOtPYRaoIjPIqnlZy4La73tZr2t/T37r3QtU2U2/W00dNPiEiSogM00lTCgMqn6QxqQb/AF/oP959+690wHbOFpNVdFTSqZpHNOJ7yUao1+QhBNyBa9rW9+690zzwaqapp6KiaijEqM8soiaRXP1np5QpCg/04/1uffuvdInKYRniZAGoXT9z70KZYomtqR5GFzrcm1lso+vv3Xum7D4vIpFL4XlmMjESkySa1JGh3i18hj+B/T8Dn37r3TFX4mkjaqgrFeF6mEvTvISamOSEEamduArfQ3+v+x4917oGN79ObT7OxC4Dc4p3FQoqTS1dL5ooW8mmOtETWswC82+o/wB5917oiOW/lp7W3hvLKtj9y5jFY7HxHIwzUmEp6fB1lHHc1Ap5ypsy8WQ3JNyLi3v3Xuju9G/y8Oj9o0FXkpNwz0tbjY6Koety9eY56mWVPPIr0Bh0qCCUVVY34JJJIHuvdGhwk+E2Vi2o8RuPNYPAK1S82NjpIHP3C+lxSsVjChjdha4INyxNx7917pSdY7n29PNU1GRzk9FVy1Bp6FmSaOI0aSFohLTAuGla5LkG1wByD7917o8GH60xGT28uTwu6kyqiBgjw09HElOaxw2tZdKj1EsWBJF73+th7r3SP3t8YsRnMTJIm7cvmMlJEY56GlhxkMMPnuB6olLekA2v9ePqPp7r3RaaX+XX13URLV5LJ7qzGRmrJKiWCOtbHmGJ+PAkcJRTp4BlKA3uLn37r3S3x/wL6exeJqGp4M7U15V1pJM/uCac00jsY6laSPyC1lsAbEmw549+690BWR/l+4nF7lopK0ZSvpcrXSyyU2OmlNLDRRuZaeStR2JDlbXN/wCp59+690r+yfid19szqzdeRwVJkKPNY/CV9TQx1U61LR2pWijRZT+gFm8ir+WUf1IPuvdVJ9RLnTl2xkKrVTQRiBHHoE+slZHckWuBwQbc8j6m3uvdGBramXEzUFHVPLJLUTJCKWT0IiliA5UHjQRcWte9/oTf3XuhWwm4sTiM7jMXTimeWdJDVLBFdxIwCKoDfqB+hH0tY/n37r3QC99Yeol3EldS0z09PUuyxwxRSQRieCykSFbE6hcjm3P09+690UrMUM7wJj/H+xUOUqwZA0ol8pZFD3vp+hAH0/PPv3XunLC7cly5lxSxzU1b44USo5jkEKv6VEdtJX+0xte31IHv3XujG7D6MylfVmjyWWgrkpo00VSwGp8cMi8yC4sWAITSOAR7917oSKvZEGzpqWlhFRUNHPFLKXplVIkjlIKs1ifX+q1rAcG35917oUqLPnwT070wipCqyOUZVZEc/uSsb2ck3uRz/hcH37r3TthhiJcTNFJUoYlmqZmaZXWSoB5hK6rcC4UEH8X549+691yytdBgnxJmnlSWpkUrVShtb08QCxpCt7aVFlJNvp+T7917pf4bJUVNNV18tcgoxK0NNCTdTVVKKGiF7a2IAex4F7D37r3SwyLQ5OKKkQkxlE0sANanyCV/Je50gWNxf8gf4e690gtzV25MxS1NNTLBR4zHTeMS0wYNVQgax41e1w1zfk8/48e/de6Bx8bmcrLEtbrq4YJwZ3jUCWGKO4jR1PqHFtS2F/rwCPfuvdCNj8Zlhj4dENNTU8EyyIilpJDDDIDG0YINyb8j8cixHPv3XugK7SElbW1speelnqDJCaFDo/aj/TYr+ZLBv8DcW/Pv3XugMxmGrMfW42v0gMZJqfw1IBd1MhJeIr9bqb35te/19+690ZDDjBHxrkk5jpI/JFO5A0q3kYIoPBLXNvz9ffuvdWI9D5yDLbbiihijrPtKmU0cYdYIqeGJDoJN/oL/AEJ5Nx+PfuvdD5lsdicvjVkTJoauIBS0dU8tMkrDVKiODpBU3X/ePfuvdITD7vwEWRmwiyeGVInpqmZECNULEgeUk/lv3ECfS5B9+6909bV25T1mblqIJcw9JGdENTLWOY42nur00MRvcknk/g35+h9+690Kk2xaSijijzUmbmkidJZXgq5njkkLgiJ0QkcKQxuOORf37r3SgxuJpVrJo8VRRpDCimoQyA1EyM11bSvIJBFuD/sPfuvdKmuzNDi6QpX0OQehjjp4FjkjWaQaqhYUtq5NzqABvwPwB7917pXY3GbKm2/FuGjpsVWySVSRtTOV81pQSpenUki4sSQPTe1uPfuvdJ2toRlamTH1eHxn2dLFViji+0Uh2mUaWfi1h+P6jn82HuvdJWXbGOnmplnz1bTS0LLBVQYaRaRKZJ4mClwQWOgMNNvoRf6Cx917pObm62rqqfHNQbqyaR2aaKaeoneU2XSklVosWV3DFwR6hyLcEe690lNy/HrdW4sQjw7gy38QeaSWU0lV4qAyxQmnaNKeUHTE6tdkubkg3v7917qhD5f/ABl7S6f3sc1UYusr8DU1T1c2RpFadRNNKCgaUqb6QbMLiwHv3XujEdYb5o8j15SYasrxRVLUz0gWWVPK6xizE2/ssTpTi3Fzf8e690TXt7Pt1jmavKU9RJDT085lkMZDxkarMxCj9R/JI+v9PfuvdceqP5idJjs/T46eaT7SJ1gdpWUKEkN5HVTx+fza349+691Zanau0u39rmkpshTVMOSpTCyI0WtWP+ccKQbEKBc/1vxzx7r3VJXy9+FFVoyu6Nr4ureoeulkM0QYU88Uz+R/2o78i97g2tYgD6j3Xuqu9obXyOx93U1Zl8bMIKTICmLTQN9vLKj6ACXH0IH1sLH6EfU+691sKfDn5eyYGqxu2Z8hSUNHRmCnp44m1R6DBpMRsf7JsrXF7ggW+vv3Xur6WwOyu+ev0psjJSVwqadVkQvHIsfmSwdkB4OkBha31ubki/uvdUG/Mb4mf6JMlWVMcGrb+YqnenqZAw8Fm8hjeYfpQJYgG5P4I/HuvdEBx1BPE70uNgSSjQI1S8SP46lwdSF3JsAPpYHm1gffuvdDXhKuQ4pFL/dTIyKKWTUJtBk9McMSm5INuP6W+n19+691Ap8jDS5ieiZlSaLXLI4iYGmklXXcxygG4/tG3F7f1B917pkzdTi8nSRmKSaplasjYO6gq6BAynUPqLmzccn/AHn3XulvVxxQYSKTQrSTQxpLEq+ptSgPGTxZQAT/AIf19+69024nD10QaaGWFKYKssUIlLAAqbxlfqfqfrfnn+nv3XunmfJZaogpselOixrJGkS2SJXdhdpi17rbkH6Xtf6n37r3STyON3JFWa4EjmjjfVI6SLraYfSKIflgPUSBe3P9L+690scdu3OYmnqafMYkZKOphialmRzG1PMjeNY9ZuTf6kfn+vFvfuvdDhsLI5pqqmqYwRG8BeopJQ0kkrE6RGFDXAt/xUge/de6MRUZ6mixtLT5CEUjgeRZChEg1jiNWIYEDgADn+vPv3XussVTBkAldE0TUrkRNFGCHTTdRIL2Nha9ze/+8e/de6ctsZ+Z6qbE5CGWKCKS0VWJLjyX/biQqxIDD6ErcG5P19+690b3Zbfxt1gnkMSrCtMIZpLoojUeGIEjgAj1WABa5+nHv3XurA+pIarE48yS1DVMkca+IRKkgDBLEHxBf6f0/wATyffuvdcNx9/rtPJsd2TYtMNCXghoYYYhkpZGF0USyX9T8gLYFiQi2Nh7917ok/aHyI21WVlTQYlt0Y/HblaUHPpTx1NBQQTxASR/bVg1FCOCvB/BAPv3Xui9QxY7IviazZOayxyBrZsVWboipWeHG0sEYdambEOJIEjJBUMrIQOSSeffuvdHA6F7DyGAosri44pN8YyGsjNdWYuSaWOjkkXxr45iR6nuHZQtgSbCwHv3Xul3nexaTL5arxdPsOoozaSCnrTV00NVK0qanmkNWULIvP8AbJH+8e/de6BQb0GztzV8NFlBJWOY/t6J6ySSjWU2LPJU0w0qy8DSWI+oP59+690cjZXYsG4cKIs4+2UhagC1oejeafzv/bikuXUMOGIUXPII49+690Srtr469S9j56SuwmYo8TuIyaVq6ACognZNTLG1E2srIlyA9wSPrf8AHuvdFl7M6PSkxX8NptzZGpq6L7dKOFMLNQ42SrglCCTIVrCRnVuFaOVihHOgXN/de6C3F5bcW2sDX0xydVtmtxOUq8flcL989JTy0EzKaSpxqGUiQKCG0RKoHFgBx7917oWun9wz7Yilz9bk8llszJHJHjK2CiyFVS08yRsFmybVUrorseRpRQB+AOR7r3RjsR8lZ89h6anymTwq7ko5/wCHjFT0b01StiUgq0m0SAhrgk6ha4H4Hv3XulZm03hPSw5fIbwp6GqyDRU0uOoWjq6KKKXlC0DFwp02IKEX5vzf37r3SUz2+m2dh6rAVW1avc9HCrrWZSjM8lLUCeLUDSlWKg/6oKeOQRf37r3SV6h7ZipsVlaPK7Er4ovPN9gJKaea1M9ykn3Eh1BivNwwIP8AtvfuvdLTbvysn2PKuLG2qmpwlfUyU+N+5geqqIZrEM71DMzG39CCB/j7917oYzmM12fjKOvpMn/d6KRLRrOJUnYzCyao5dLFUHIANrfj8e/de6XOD64xu363HTb63Bg8iCqtTu8sVDTSrfU8cjMw03v6mvY8Eg34917oVMPmMBQPXUOGxWOlx1RG6Ss0uOqaSBUJcVUNVZy1rixHB/AHv3Xug9qcxjsLkJUbf9FHTCtjP8Lr8pCySxyuCaWn1KulbH0gg3H0t9PfuvdDXkMzQVO3qYlKaphpEjakmoBFM8azjSLAC4a9iCLfS9gLn37r3QE120ZMdIm4dubxyC1MtQ/8Qo8hQ3eVapw0qrUQKJWVL+gFiAPwPfuvdCHhaGloUFXJWpLUqFqfvIkl8TueHWoYqCSQTwCOb829+690xZrGbNqKx5Uz/lq5opoEppIZIyk9Vyzs2kE2J4PNuCD7917ouVFtPd+J3LkMNha7wNXGWaXI1rPkKGYJIGQRTkgRsy3UAg2Btb8+/de6NXt6d9mHF1hwUz1UlNTwNXCziarlkCTyQh3soUHVzwALWub+/de6E6sp0z8tMZsuTKkryukU0qQTK3CgqFHrN7fUgH63B9+690HO8+qsHPAK6Smo8hXKWEfml8lTTeRiXudRBP0ueR9CLG9vde6LpU/F+hnq6mvjhx1Thqp3evoysrTQSOdZmLREXYf1+o5Hv3Xun07cz2wsLUtiHpqygooZFoYllliFPHHGdRCBtXA4+tv9fn37r3VT++t312+d+ZLcm8qStqMFhKoY7H09LOrrLVCbS/ocEHm3+8Xvx7917q33oHHbG3l1rFQT4KqSZ4o5gtRoWrlhEAjCioU3QD+yRa1jb37r3RV/mjQZjaXVWfWrihrKONhDRVM0SNNSUaKY4qdTJcFkW13UC5APNj7917qhyt3BS1sdP93NMsnkVYyRKVJdQqjST9QOR+PrzyLe691xkkpY3jheOaplV1e6IDM8bWIZGYFeLchhz9Lfk+690r6+m2pX4F4pTFRV8MczCetiqVndinoWnNPdSbghl8Zvfgg3Hv3Xui01sj4mlnykkrCjSWSKKPyq3kl0lWeIcsVsQeQCPpawufde6CKszsmTkepWUSrCSD49CMEJsI29P/E3v/tvfuvdYIppxLCWaYqyh4kd1aKJSx0p6OR/W344+vIHuvdLKGAU8sVTJE5klWOSQTRsuqNfVqifgWJuFF+bc/09+690+rC1fMI6WkmdKizx+NbQLzyHLXA/xtbn+vv3XuljgcOPMGyFQI4F1RGjgcKy+SylNS/kf1+h/wB6917o3O1aHB4/DVJxiSRmqihM0ksatO7og0IZEA+hH4/r7917pb496qox1RVnyylWhAjfUSNNjJoVr3sAP9jf6e/de6e8JkqmoRqfS7LDK7wNUaphGZHF7Qk2Nxx9OABf/H3XulFkp5MjUQwVckSvVExs7QJCiKiWikOj8C3JHH+Hv3XuiqduZOZhLRpUMNBkiqDEAqSmFyi62HqH9bj/AFgffuvdE87IroKLbFTJI0MdVFTyfbNAwZnLDlZwPzz+eR9f6e/de6rJzE61uZM81RGiBywEhL3ZiSVYn/E+/de6csVAFeSWRBKGFolBAVS5K6rj/YH/AI17917pWY3F1M8HoMkmoEMigMQLkDk/7G/9R/sPfuvdLjG7XElo5ncOERgWVkKs5/bhUj6liGte9vfuvdL3D7LyMqvVY+GeuhgmVZAoQSF2FmLRG3IIIB/JH049+690sRtt4P8ALCruY19ISMlQyNZ14/xuP+Ne/de6E/GSw08SSvKq1FPEgNPIAVbzKFRtC3/oefyR/sPfuvdT2jpKuOepeoWLyuAEkT0lIlGqYIBYG5IH54v7917qTBPPFDURVdPFIq1NN4EKFZZYF1OiyH6hSG1En6/j6e/de6UGMeavlppGoYop46hoomUqAirB6VuLar2Fj/X/AF/fuvdPNHk6mhqPD4oIJEDRl1jSN4WWUveSM+ljckEspGnj37r3TPX5WOmI8jLIyv5XISFV1KxIKKo4J/IAtb6D37r3SAye6CxeOH1QM5keVi3oOo+koDYAH0/T6g+/de6Q2W3wtLDHTqy6/WXN1P7Z1ELHc3Ava4/xvb6X917oFtwZ6syc4WL9T61ZieLrJpD2H9bn8e/de6D/AClLXSuolMjAlVEZveNjfULm4/x/qP8AEfT3XuuePxYnVhOPBJaR1cfuIZEsHWQj6XAH+39+69011tNNABpYFiGJCgqx8Q1XHANwLW9+690HOTqcllZ0kyE8skq3R5XQBvFr9K6uTYKbA/X37r3UWnpqaET6RcvIRYkgAKA+q/1Nzf8A3i3v3Xunugb7hl9ZjXjTdyFQqDa4B5B4v/vd7+/de6eV8zsYEOu2rUQBpkY30lW54sR/sf8Ab+/de6eaFq2MroLPpUhYlNy1zpBJIN7W/wCK29+6905SU1StOj1WqbxytIWbSJVDC+kKf6XB4uPfuvdYUMRjskrPJGCwJWynk3tz/jb8e/de6wsZasaSi6C7K8hXQ9wuoSJf6/gW+h/H+HuvdOUEVG1PAk1P6g7AytLoLKosC3A/H+J5/wBv7917qdTvTrAiISZxIEVLiRZA78KOPqB/xBP9PfuvdKEVEij+H0MUwqZpFJijAlZ5IiCiAC+lrkkDi315v7917pNVjtHNV+eNI6zV+6vIdXJBfX/seD9Of9e/v3Xuo9RIQq61MaSxWcoQWseLkD6G4F/+K+/de6weSF0gVDcg6I7WkkU35JQ+okiw+nHNrG49+690/wAFJPDY1Gpl8TeCJrepyPr4gLn68n/W/wAffuvdPFQ9KuNhDySrJI6IIVRSikpZnW/9SLWI4/1vfuvdO+Ld6ekpZo0SVjMgF10l0c6dLAm3HJ+o/wB44917o2fXeGqslSvUvKkaxaVSMunmJ/WBpY3IH4P+wA49+691YT0/15UbiyeEpqigkr6SZ4TFUmPTGAI9Miq97XF/8Rb8X9+690eXP/HmoppIZYaWmFJ4IY4Y1hM8BQMHYuWt6r2HHv3XugX3p1plHzqUy7cqK2AxpFkJ8TT1UehCuhAJVZtFh9bfni/v3XuuOD+MWbyEUgwU1RS0aqzzvlGngWNWNyEaduSvNz+Tf82v7r3TJlek9rda4vJbg37u3CRLADLFJVzCGKRJLosMRnZfWfxqP+I4+vuvdBttfuT46bnZ9rwbir6SsuIJqqEQ1XgWE6THBJH9Fcg2YHng3uPfuvdGEwm4ekMVHCcHuCnqqryxRSDKLHVkVDj9qV6OpaxH+Om5/pf37r3S6pOsa/svKySYPc4xsZomkqTEqY6jaWO0kAoo4LNrJI/Vdfyf6e/de6ADvXZW79lGjx2NyGTztZlWH8U+7zdWYaOVDpSGGWNGVTMfSAoPJva31917pKbUq94yYiugh2XU5OjwT+KpkylVVSZDH1QhJqaOljnhPmMfDKxYIfoDfj37r3QM0+5eycPBkqCr2luSqrHlrq3DVUOPghydCal7wvPUOixSx/QaCLqP6n37r3Qnde9j5is+yw24di5PO5lRHPHkIaLLrJBx+6lbTJFHE5RtSMYZSACCBzb37r3Qqz9w7S20tRR7n2xPTSJWSJW0csuGqlpo4GE0CU6yVlLJHfVYM+t1+lvoPfuvdEF7k+aPZOX3vAuwtvV+A2TtmopKavoVKDKK81VoiyBjjmCyRFTqLqxIuHsbWPuvdHJ667JzW9htzKbp3Z/D8blqRnya16weKCZLxai7loldwFHLBmFyQCQPfuvdWA7N6P6Q34KCKkEeSz9VRuklYT/EaCDQLitVNAVEUkAhGABYDUCQD7r3SfyOEoOrK6m27/eSkjoK54p6CCoxEdHMkJ/4EeOkrU16TxdiSALFT/T3XuoOTzeLpshTFt14tacTRyrTxzUiARq3ErIdTEHm+om/09+690vMpTYPJEZCk3KyUkdLBPFVQU9PBE8o5IMiMQtzzyCCR/rj37r3RPO78PtGqzMGUxPZWKo93s0UlSEanTIVEFKt4IKWWAgpIzMA9+HFrjj37r3TL1VUYjOiQdjVOFw+SpJ4aKnrNwQrHDkclJIIIK1KjUqpCqhWkdRxe5FgSPde6HrN9XbHp8LPl9t1FHnKzWkbfwTIR1VFFW1ShxUQJCruFNwRqvxYjggn3Xugm3iDT4GFZos+M+9PBFQukDzQEAgtIway2AIv6QP9t7917oSestv7lzGN04uoSoytXEqVJrYoXMEdHZl+yiY/53ltIBFxc/jn3XuoO8KWXrxKvcebzckOTjDyU+2nqKVZaj9vQWWjksQHJDEm9yLGx5PuvdKzoTtqqz1NR1VU9S2Tpp5JIlyNAcdQFGUzQsHRZFZVBTyKCCpsASeR7r3WXsj5cdl7BzKYQLtAx1CzVoqKiRXxE0beqYwsYZbSRgo/7uleLBgT7917pN5Dez/IjH0+Zrtr5P8AiGFpZaJcpT1kjYStqE0SfcUxxX7RjcG6WBvcg20n37r3T9NtaDae0Ic/nKzclHjIYniaiOSIoKB2Aeaplp5QdMUCAu8hRwo4AJJHv3XusMXU3Wvau36LLUGA2/RZKk/iNBLnTO2TepbyIlTPArssavOqqQyRrcqRYhQT7r3RHc7sjZODy+7th1L09au16yTL4kTzV8dQ1PYmop4ZYbk6rcxfkKOTz7917o0fxo2dgqLa2TosbkFxtLmY6mqxtB9nPUVZmnOtIlap1WQ6gVBK2ueOL+/de6eM70punI1WQxK57FbXpBI1RFLBT2ydcfAUenrjFIrCL1XYKVPNrgi/v3Xugal2ruDrrOUGVl3fj6ughyojhElHPLSxpJMZTSnyliQOFVy5N7nkcD3Xuh839lMtW7Qx+7qmtpoqakWnpaLHqzyQKss1nritOedVxwykiwva3PuvdPuEwNDkoMNkI8zkoayZYooHo62R6eSQoD4G0AiNOXa9ieCLgE3917px3/ubcPVO2KncGKioYGxS1M71sTrMZJVAmLJC1mLMAWIPFgbAC49+690DlH8uMj3ts/IYjcFLjJMdBQNSTZXG1BNatQ4/ZpkgiKC5Ki7lePpa9z7917pfdObi2VidpS0G/aikx2Vp6wzY+hqqeKGpnhicGKpaSQEfQgcuSb8AXt7917oHu/uzdnbkw81JtTOpjKfF1AOWakgFPE8MbkMjQKNTi1zqUgc3/At7r3QGY3eGAzu26bIU2+YspDt9Y3pKGR3sgilC3qwToZySNJMbEhfoPqfde6Yf9LeR8tv46/8Axd/uPrFbw/Z6721/o/5t3+vNvx7917r/1T57Y64zu28vUUUeRggwYaNBQRTGGNUClJn0g8tfm5tzxb37r3UvMdbVeVqpspgs+mJqqZCiRxSrpqJYjqSSdwbes2/xH+vf37r3QUZnuLeO18tTYHcWFnFYY4QuQp518E2o+JRTkA6mIsXBI/HHv3Xuh02J3Bhs87481EceQoYlNZSu5WcEAgqUPNiOb/nge/de6EiryWzc5MKDN0TVGPeHRMGXVqDAvbS5sxJY3B4+hPv3XugrxHX/AFxDuyeko4Dh8dXrJoSR/JDIC12tH9LEWNubfj37r3XDee09i7HjTNjKU0mLxMjzDEY5YlmrJ9Iv9297k88gj/effuvdAbkO2dlZeSSq25iJ6CpFNKki+BYk9Kk3cDliLXH1/wCK+690DL93SirNLkMlUSUkUyaacQhJQyH6hmsWFx9Cf8ffuvdLiHtDedfRUFVjs62MxiSPTwVU6J4J3J1orn6iw4HI/rb37r3U871zW4a6Patfl6etnd45oEYqT5Al9AP0A1G9uf8AivuvdJLeu3u6K6SLaOLq6bHQmH7mSurIaZKQs9x46epQ6gNNuG/I/N+Pde6COg+HPa2erqR9w5qirMcGkrMhHS1pdK9CdapJTn0oFHIJ9+690JVH091pteWbGZGfBR10QWNi7xaltwsfmIF9PFz9fxe3v3XukNvLrLYURghaGlqsfNNHH54DHLFK8jEa0F7AD+trX9+690DXafxjqMzTPSY6qkpMbVUh8X29hEokGpEHhI0nm/I/1wQefde6Kztv4V7sxWcjqI9yNFHjpG8UY1IKxJZAy0GRlQ3lRTyAw5P+Hv3XujbbD+Fmbqa2f+KZgSUk6XqjA70lIzSLdkYaibf48X/p7917oWMZ8RMPgcLX4jKQYurxmQqJIoanyg1dDCP9RID+L3v/ALH8+/de6a9m/F/B7Rq67JplJc/DTVgFBAzIXi0g+KBahbFtJ/s2H+v/AF917ox204cfTVZNbiEjosfH6o5WIdqi1/0k3JH155/HPFvde6XtXuGizVU1BiWFGQp1iJQBEDYs51C1/wAEnn8/Ue/de6DrcsgVnpSYy8TkKHQDx6E0maMj6Enn02P+v9ffuvdIiFMi0MUlM9Qrxu2hZkBLpzpEZH0P5P8Ah/sPfuvdcsHuKpV6mnyM080VEshqEPodPKdQ0hr+kc/Qg/j/AA9+691OZ48uslRSSskV9KQyPphfnkxuxuP9uB/T+nv3XuoNRhpKZ4KiR4qNViKQBHFRNJKRcMx5sP8AXv8A7x7917pEVz5Cvlmp4Z6qEoQJJ4WCvGoYEaCBzqI/obe/de6f8fBl8gsaGJpVQgCSoLySs4IDDSx5/rxb37r3S5xS5THRzSzl6iGABEpw7JKQo9Urp9Bb6f1/H0+vuvdeyVZjvv4slkXNGk6+RYhIZGmmpk1QxNGPoH4J/I/2JHv3Xuk0vaMdHVVNFHLXOs8bSx3GgwtewgVgLAkH02t7917pm3pvnNnDipXE1dPTeFlMtDUu8kxZCCtQGNrg/Uj/AIjj3XuiD1m2u8snNXbh24c0MFkKwvNiom8ckrq7IsnlJJ02uLn8Em3v3XusWDxG5Z6xdu5jZFJjYoC8s9bPOxfyu1wsssRGp73v+B/T6e/de6XONxWQ2lXySNV46lgnKmmpKOmeqqHdxo8byEC4YcC9wOb+/de6fNz5TM1uOgraisy1E9HIlMsdHUtA0zunDSINIUAW5JIP9P6e690Gc26svhUjqod652AO4gmhqpFnDgyXKjWbDn6G/wBPfuvdTE7p7A27lqfG0dVRy4irFOVrs3RTNFUTSNqc0s8IKFl/I1E2t9B9Pde6H3++wGAoMju/B0yx5FWjOTk8TCjWR+WWL1MFf9S35tY3tx7917plzGD2hVUi1lFSB4wrGORIWcSRONSmO9wA1+Qwt+T9PfuvdN2S65xlfFjq842grqerpNUkFFTxmWN1QD1XXkkfS354H9PfuvdJaTYu0GpFpsjiyjUnnkeMCSjaJZBpRajw2BB4/HBta/19+690FjbF2nhI6/JnbSP9wrpFAZZ6ynYE/uMRJezEcjkccDn37r3SG3DjtnwiMV2xsTK0kZjhSSlppX8Ui3JleUM3HFlVgP6D6D37r3QW4rr7bgyVbMaPHUFDGA1HUSwxssqytaSJIHUv6TwObf4fj37r3QxVtLSUWFiwj4anqcZTUskkX2lJFDPETGVMs1TpBubgg35vwP6e690DuN2HmamCqmmWnkghjmrqCmqDFRV4ABaKIeUXvY8W/HIvcn37r3SSg2ZW5mrWhy0E2Mlo6dqwUMVW4aoZnvAKmeNlXTe3Asb8kH6e/de6VUW38vtu2imqaozEGAai0jFlBZI0iJZlA+jEf0JH09+690oqDM0bVM8NVhmL6dElVNVxGSWcwjSkllD2XkDi/wCSTz7917qZX5XF4HFyS5jDUpoAzOJQiZKeaK3keKOCYEcfgMP9v7917rHjO19ozSLR40zKFaGJVqMOFqYmlTyNFJMUOoc2XTwB+Pp7917pyG69iZUz160cc2QoalIpVbH62mCGxjRZVIDD8i9h+Pp7917pVw5OCQQTYehhoJJPXIsVAkU8sAA0CNQFLMPzcn88+/de6WmCyOAyGbwkWQhiXJvMkUFIlKKNIpUJlWoq5WXTdrWuLkfk+/de6su6Sj21mcXLRzYyaj3isrU9Wn8TihpKilla0VQk7emQJ/b4JAtYG9/fuvdBJ2XsODbu74s6wo6/LU1dU09JA5aWnq43uIax5WBU2v8AgAX5A/A917oHMzkNz17SU8ApIZZZZI6lKhfKryxrzDHOQUAI4VT+fp/h7r3TT1/WyVGercG9LSwZqJFYSFI6gRsRdjOUANrH63tfj/W917oz+K8VHRUtFPXSVeQkqmlmjp2p4EjIexQpCACg4/qf6/09+691IzuIylDBk8jS1kVdkJE1UlQV00tIBHqFO6Sfrf8AowHB9+690k9r9mYys+2xG+rYmsB8ci5eeOjpa6WMEeenqT6Tfi4/Btb8n37r3Qk43I0VRLT12Hr3FNSymoLhlenERNkpkXTZh+Q5BuLc39+690aLY4+4xtHkUgo6itqZgDIIzAiK5JElp7WNvwB9ebe/de6V2aiwmQq6mSvgNRDHDBFaFllWKccO4ZX0CxJ+oB/w9+690W3s3DUsEpDzVFNQmNDHVUcbmdIL3V5LtyR9ACfp9ACb+/de6bdobe+2w8suEzVTWRLMszy1LOZpTJYkt4tQGgc2kYXPBuLH37r3RitjY7D1VOJJKLXVUy+V8izxMKmRrmQmOFioK/UWA/p+OPde6rB/m39X4zf/AMc83uJII5MztKo+9gqmRRJ9lF6JIFCqSpIN/wA/jn37r3WpLsfLz4HIJUiQLFHKIxCq+ThgdIlZgQRf/YD829+690efZeMxG+cRQxSzwVOSYh6mSICCWnhlN9MgUXdByQxX/XNvfuvdDzh/jtj8gtPWYmqlycdLA4mokmWRlkNzIVAWxB5+g/2P19+690tMZhchtVcfTy7ULh1eNnkCzCNKdmDB4VGr6W4P+v8A63uvdOOO2vsfN5iWtixdD93M4pKgCnlhFO0p9NkjYnUpudQUc8/k3917pdRbHaCWZqSsmmWOVaan8r+Vo/HJqZSzgPoIsNP0+hHPPv3XuhI2zU7kxmZpsXW4qKrVhA8LQLHQBklOiOkiqFUFncEaze54BuR7917o1WL2ma81z1NUaGeoh1yYiNzLNCI0LiGnqJPqbjnTa30/FvfuvdIJ2ZUqEmoqg1lO7mlqpK93BCHx+ORIze4H9kk2P0+nv3XulZDTq+DojE07zSeRpvuoBKHDLYMmoa1t+ASD9ebm/v3XumI7dmoqRxRIZKuYgVU1PE8FSITYnySuSSeP6/j/AGPv3XusO38blaaoNBlYKk42aeSR4JKpzLVK7eNXSofgFbkWWxI/B5Pv3Xuhep8BgpIKqipYKeU+IpDFPKFKm1lVmtyTzyf9f37r3SdgwGHoVkakxFLSZSNHMpo3jmSr5usVS7qW4+tr/wCv+PfuvdSqJ6iWI49pmYU6ebVK+rwySglkW39mxCj+gtb37r3TpXbcimgpqiOpiWWRVtJBKDCZQlw6QuDb/Y/nn8n37r3S+25kPt4aN4YqSepQRxSzVSCWcyi6MdL3CmxIFha349+691M+7yM1VLQRzzC19UcraBGhY6hGouSL/T6f6/0t7r3TflI5jTPAlR4GmdAV0xBJAslryKbm9v6/7H37r3WN8g2KpjQZNYGpGMbmsgh1mMF+FlKg6gOABp4/FuPfuvdd7UjpsZvCsy8sL5HCrSKy0jTBIWDAL5tP4N788Ef439+690y9tyqzLUY+gEFNK8cgksrhSTq8RZRbQB9Cb3N/oR7917otGdY0mV+6kqKqrhMcT1EysHCwt6WiH9BYkC30A+vJ9+690LVJ2ZtKDE1P8DqGx8WOxQ8QqqczwzT+Iq0uhQQHY888fmw+vv3XuhEwWSw7dfUOUrMpLSRzUZny0c2P1xvVQStMKkNIA2iRGKhTwBwPp7917qbnZuo+wdk/fbXGIzWSp6iGLOrSOKVKSGoIWWoETH0+MDUQoBBv9PfuvdDT1D8d9j7aw8+Vw2dp8h/FoUnpZpqqKqjWSVR5E0SBjxb/AAt9eBz7917oz+zxhNrYWbahkp2jyk7h66mgVoKCZrlRML6TYklR+PfuvdDNQU+1drYCnFHuWjyGXgjvDQQClarybAGbSEN2J5sDe/8AiBb37r3SD2xvfasNVujcFYJnqnmaOSgrotC4uWNR6F0DVpkYWBa4BP154917osvZ3YlRuncuIXE7bqqalqI5Ujo5ak05jqEqbLNMVAQx8ahxcgj/AF/fuvdLHHY/H4Onapy+dy0+Ql8T1GEjyKyJP6tT+CORjIQB6RYfTi/v3Xukj2BnMHHs3exqZjPR5rDZGmpcNXWWdKo0TCKzJ/qSFcfi9/z7917qiDojGy0+T3PPXhVNHkJFSC5eIRzXqITGF+rIrhLH6EH/AFvfuvdDtSbN/vTkFylV5UFJK1PBVNwEkbgAySGzEDgWBIHHv3XupVds87eranMyQNV1tEkQo5yzXSJHvMQy83Frmy8g2/x9+69027yjbKQQ1WTrJpo6uKYUYpyjtTaobEsq/Q8HSfwP6e/de6AXBdSxz1oqquSNqBmLRPUO8crszkqXP0v/AI/4c/Ww917oxmy+t6SDK0NPLj6V6iVdNM00TSRyxSuYwPuTxwBfngG4t7917owtThjtWKSHHPCtTKRQukdOgUSAA2gkH9DbkWJP4/J917pGQ4PL0tRkq3PaKmed4kghqgoKRsti+puTwFsP63+nv3Xuolfh8djxQz00ccUmnzVS1MLutTdwxWIDgLrJ4t9PfuvdJnIZSfN1tRC1NR0VNRpoZVhEUvi1gedbfqJtcKT9Ofz7917pp3LRDL5KhqPvJJ6KniiEiFiHQI1pCkf9m6i/4F/6+/de6EfENtyvmo6GlhWopPJcEk/uVKrbQLk8j8Ec/X/Ye690JeQ+/pAFoKMxVKRRtTKwtaCBtXjZgTcH8g/Uf4e/de6eMnLkarHUGqHH0NPXlmlYlWnp540u5WNRZUNj6Ln8G5ube690jTTY/F0NbkJYGqqmrUxxmPSkjSRctMsbGzDTwAQPpx7917pNbz35S4fb8Rw7wJLWCFdZeM1i+RLNKIb/ANk2BNhb/G/v3XuieZzM1uQyVTWVNQk87PMU8bM6TyIok0DghWA4NyLG/B9+691y2/m9uhWkytb9vULNM0cEhQyQWTTHoY8gjSL/AEN/9Ye/de6y5HF5DIyQZTGVJWkSNv2zIHlqHGmT7i1/p9QB/hb+vv3XujyfFiHcNVgNwU1I0zzwQrXGoRPFL4tNpkUvwCgvxxe9+b+/de6FanyuRwtNV0FLuOHMxfdrVR4qlm01cLzTkNFKo+oBJuB9DcD6e/de6GyfYj1WAoc7TYOtoqmKZajJCSSOoq6mlkhZR42K3UB3Dj6kEAX/AKe691N3buXce1evsdDSxU1Dm4ftVSo+3/VNJKItTToQLrb1XuSbkc39+690Iew+7aLP42Cg3fUxYfMU9dFjpplf7WkzE4hZo6gyz/pBKCN1+pBDCwPv3Xul7kKTbJq6fK4DJpLkZ6hNEtJlQqpTPPdnYMeQoP0N/wDDi3v3XuhbrttYqrxyCSaSWdlSTX90zKDEn3K1F1uD6iQPoDf+vv3XumY7VwW0poP4bAZ53nSMJNM/qjYWMsdzb/WJ/qeLW9+690pK6qEUtE8CLOQYmkSFW/aRpljEbhTYka/rc8A/4n37r3Tki4os5rdvBjWSH16Aks0jt+x5WABUC5ChjyLG/v3XugG3OnauPzc+OxIggxEkxSmqJkjEUVBIbLBKQSzMDqsRYfQDge/de6MvtFhhcFj6XM1EIqY4GlnmdHaCZ+QxjZ7WH0sDx/sPp7r3S03BsTYm/cCtNubFYvN0lbFqhiqIU0+sMrsmofqsQPxcD6X59+691QT83vhnuvqePPdqddwK+GxSffyYWijlcUtIH003ijQEsAeSPwLXv7917qk6bfsPYy5DCbjp7VywNQzpXuqN50/zjlGH6uAAeCTz+be/de6JTvX4/wC8KLLNXbZpZ6ujnknamkhDpEYh+7YS8C6m68/kcA/X37r3S56L73370plZIsy9Q8TK+O8dbHI9NFHVN4qtxKwsHCqNDAkDm9zb37r3V2HUvyc617A2iKTPVdJJUTCCnEczrpGmPTq0yA8tY6rDkWIH0Pv3Xui7d/fFvaPYbPX7MnpKatnP3kaUZUQtI8SlZDawuF0qFsD9Tyfr7r3VTu6Ot+1+m9w1dTSR1ywU1UZnroQzxBXlWzgob34HFhYEj+p9+691Zj8M/nv2HsrJ0OL3DNNk8WKuGCqiuS4ijQJqd3b6i30YfjgcAj3XurgPkN3d1T3l0DkXE9LLWmkkZqSZYPO80cCpYEA8qyn6fn+vv3XuqL6PIwmdcFBRxQYyeYpUVJ0RsxB9IR1Uaj/X6c/Ue/de6WohwOGlSrxtFPPLTupFS0gE1PUrEEE6kXDBbX+nv3XumGmx77goa2PLSQTVQr6iqTLIv29cY5SSaSZ2PqB/H9Tci3AHuvdJbJ7WFBhpmp55ohHPeGXwlIgkd2IEosVAX0i97/X37r3Xsy89LtymqYHleZlifylmb9oxa5DZr3sLW+v9fyffuvdI7bWbmqKuLy1M80jRKX0yaRFc6E1r+m4vf6f8a917oa4sx/D6aKKpphXtIjtr8SMvpJIaOT6gj6H+lvoQPfuvdCRt+toq/FXlxsMdToE9BMhRYoiB+7LU/WzAggD6n8fj37r3UgY01MiVCQQwU8TmWollRQtSyx6XYI19Nh+n8k2N/fuvdCLg700nmoY5IoxFqMpT9wxSjWZQwUfQjn6cn8/Qe690vMJV5AVkdHW0ZydDNHJ4RNIxaJpH1mRLrcMSSQvJP+t7917pd1tJiKOnrpMbVxNVBIi1JKxSUwEKjRliqi4A4sBbn6n37r3TJJkaXGU8+Xjjp5WmlggmijdXljXh3VbC5P8AqTe/9Tb6+690bvqnN4rLyUy0VdT09Z9gkk7VYkU3jQErTsx/zhI4JBH+B+vv3Xujx9Xblr5jNTLLJOCshQMyLdYYtZREjClmJ4ALcjni/v3XuiBfLDt3JYjE5GgqqV0yWRqaiKCtoJTNJDolZKaOnoY1EpqVIBcs5RbkWci3v3XuiWdZ0+V7jwlLhck+8XyG362oJfBUNLPReaqqWlZammjWER3v6oghP1N7e/de6yZHafae3MrkMBDV7vw0LVsUVOkmyp4pGppT41rEmZzHcgqpbkspJNgCD7r3Vhfxx3JF13tCTEY+TMNla+fyPPloqemqchNGpWMJRTSgxIP0qoBAFgB9APde6fvlJvWmfq7G5Wsgx8e66eR5lmWnyVJTY+ITGBhW1tOXWPWxvI0ihSPUpIHHuvdEt6nzG1s3To+56nEUdZBUTCUHLTVePmqpgJKevp6lHs6kk83IvYfnn3Xuhpoc/BRSVWQp8ktDjFjnp6jJ01XkoVjC+k1jxRuVeNbHnjkH8AW917pwxnYGexNXS5zaNdS7mpQVoCcPRx1sk1WSGNVUtOYm1hSbqpvb839+690Km49xb0zlFWUm6oNuwU+ZloTRyUnL08i0yyK9aY2YozKQNDMQDxyxt7917oB810vtaZGyudy+CqMoHaT7dsbkZPGrf5qZXptesiwIJAFuTf37r3SCym6M7s/E1WBr6Grqg89PPQbmxdDVS7cXFXZ5EroYGMnktZfUyaOTewsfde6d9rdg9H7hjWDLU9dS5fEU8EkS4qlyMtZPTzMEnWoqyUp5o2c3RUk1qPqSQffuvdGg2VhNndvUU2D2xuiqwpp4YQ1LXBlqmcmyyRTEi2j6gMxvfn+nv3XuoGY+LW4SRg6bsPdklJGjyfb4wzNGkmskgNGzadQ55uQDf37r3Sw2j8WMzRY6SOlzm4Eqp1SOZ6isqajx2e48kZJXkDkAfT/G/v3XunfJ9DVC18dBOVpTRwho6xJIo3Wp8d1khVuWYnlgQPr9QePfuvdCVsfB5HA0a4vP5SHOAhVhbJuqiGNG0MkLxKXBH15/F/8AX9+690JW99t4hdvRNTQ46dJIxJ5aqCfIU1PPo9CmSZiVi+hN14t/jx7r3TB13DisjLLjMi+MpKqM01Ka/DY6oSkjeQ+qJEs6OLC7ekAH82tb3Xui8fMH46di53HfxDq/IHLRU0sk8mMoJjDkaeuJWZKpYalSpjktpszEoL6Qfp7917oDugMr3vsh1xO7ZMrRNLVJT12Kmipp8eFsLTQVj+qNgfprJ+h49+691avs3O0kVGY8tW4jKVdVGFpaeJhG0Iaw8TMpIc/7Uth/gPfuvdOtduvbGMY0GSVqYSBGgpqiOfxyzltJVWT6hR+TcD6259+690is5U7VzU0ArajHQyxpIlHaSaIwyuf22kWFLv8A64P+NuDf3XunqDDYWChpqeoljq55HQRVlOCmoLawYl/p+OeR+effuvdOuWrNvihipqAxGohLNUpWzq0SSL9Fi1ObFhx9bfQe/de6TEGcyVbCJhFJQakamLBjPFHEh0rOC3B4va31/Bv7917p4w2ZrYq6np89SPU4+rkVIMtTUrGF4gOGqFB/b/1zx/Xj37r3Qpx4VqYVU9Bk6SnjkjdY0m8Pjuy8FnYi5seLD/Y+/de6AvtzEJTbUrqr+KQS1LU9RTOY1CxCaaNiukggEtwF/H149+691SXR9PZ/cccgw+Rhmyi7mrMpUY+NpqinVIagReFtF08hLAlb3IvYDn37r3V1fxh653/jdiM+ZXHGeFESGCOGKGQpCnqUufrc3Fv63/xv7r3RWfnlksrL1XmsXl6GeghjqVjLyUin0h9GqNgbKvN7/wCHH04917rX4r8FBSvKiVNPWxwSKySwzRSiSMEODHYDkX5BAN/x/X3XunbGwY6niecyCbzTCR42kQysqJcW1X06T/iLjj37r3THuTKUlW3keemQ07CSJXkMKNGV/sqALsORcnj+nv3Xuiybu3RUT1b4+lijjp45JJkJVZAoLf2SxYEMRybXNz/X37r3QdNCXErpCkQaZPK6oAj3ILXVBx/if6fn37r3TjQ0Ur1JNMhkUgGRCjARqDYObfg2IXn8e/de6FD71ayOlgyDw1CxIiwU0KqCpiAKmoPBIsT9D/rj37r3U+fLiCCbH0Aiiim0IKen1FhDaw8bfqJvq4BH1/1vfuvdO+Cp5xXUsEINUZZAZUbVqseNTXPH+PP+x59+690bbatdTYmgpYqlYmUM6n1OY5EkTTdC3J0XJJJ9+690uYZmlpxUw1cccUKmNERrrVJN6Q4jYfi3+uOffuvdSMRkhFMkbzRxQRVP+UTsilmeNT6Ua/0OoH/Ye/de6da3KRutTNPGzUgV4Y5yrIGVgP8AMlgF5IN7E/Q29+690UnsSaGeuqI/IieZWanUgGR1QixL/wBCLD/Xv7917onPfVPkMPtY1UqKkFYiJAySB/1AgsQb2+n59+691W/Mv3FaZDKuoy6jHoug9ViLH8H8/wDGvfuvdLTHpH5ESNXTUdUliG5AsSQf8Lfj/jXuvdCRh1ZWgWlVgq6mk8bHUy8BpGB+tha3+x9+690L9Nj6xUo6r7kVMsEVnaMKFVWJdBIh/Kg8Mf62HN/fuvdCDtzOTYVZ3gNPUu8sVZFJJGdUFZFG0dlVRpb0tzfi5P19+6916HIT1n3qsrwtO4ESrq0r+ktIYx9bm/P459+690qYEIglr45YoTTxQpUKia3nPCKyI17kH/eT9OPfuvdKWWKJKaKRo46r9yF/EHt6CAzyOBa1rksPxzz7917p9gpoGqJI6mriUT2EVRrUQtqjDXcHkAKQoH04P1vz7r3UipgqaFX+yUS0sjrIsxa5bSRdYnv6bfXSRyAOTx7917qHk5ncCscFXFzUtTtZZ42S7B/JzrPIYH8k/wCt7917oOsgsmWkcLKYYgPHBUhj4vIsgKK6C92sLN/yP37r3QZbjqft6eoobtGj6HilTnXVRyBpHUm5CsS3F7f4+/de6CuvTKVVUzVMRQxRSGAaCGjDqoWQ8/X0nn6W9+6908JtzIVEMlY6uxk8RSRVsCWQG1x9LAjj37r3SgmwCVNH9pBBG8kBUyyykI/k0BnNib/4D634Hv3Xuk9JR4ulp4gxVJ3SZAqxHXrV2F5dVrcgsD+Rzf37r3QX5mvCu7+USIrkszqAw0gXUDgWI/3m5/w9+690C+Sy8tRNKyqEEjsnp1aUsSoB/wACOR9PfuvdZo3WSOnTR42jciWXkiS4BBvxcHj/AGN/fuvdPEdI4F0JCNfSSBoYcXGn+vB+vv3Xun6lQIUjBkWRLlgwIGkqABcf43/w/wCJ917pa7VpsfOtWK2eSGoijkanIBZJJFOoamP4P9P9f37r3WaauT1feKjTR3WndIyVY6eQf9gfrb68W+vv3Xuk48iIPFHGUXy6y63LMrtcrp/wt/X/AB/w9+6908UEsdSY6eojQQNMdLE+NyiAWJB+pJv/AIW+n19+6913NOJpzDHHFHHGWECsfJwnIUNwDc3N7cH6fQH37r3XIUS6vuCGgdHDOIH0i973HFh/rgf4f09+6907Y6pannndZpE8gjaKqhYRVKyatRcyEtzzbULcAfX37r3TfXU0qtVzmYSzyesPJLrdy5tzbg/6/wCTzb37r3Sed5jzOgEyqFshvoA+hYD8k3/331917p2pvHCiEgCrZFeMKALENZXH41Dg/Xn/AAHv3XulVksqmRpqHxNUx5GEoFeTwRRLZQjsjggkv9bEWvexH09+691PhDvDAKgAykEJFwHle36nc/1P+8W9+690/wCGjDLA0xOiFzGySOFRKgsLgqfpxY34v/Tj37r3Rs+oYcbXZTD4+qnkpmatSKWqbWaaGJ+TI6Le9r2I4/1/z7917q/n479Z1SU2I/hmTo5qmmBeilp6eVbwuBonu3H1+oBP+A/Pv3XujLbswO/4aqGkzOZoskASunwyU0apKLKQyQsQVH09RuQTa3v3XugR3Bkd2dZV/wB8uSFbjJadxU45MZJkGZyC9Okk8yjUC/1OlbDj6+/de6rP7r+SXdO7X3Ht7HZlsFBTH7iWE00mHkhqY5tSw09TGoWSEr+pObn6H8+/de6KNvTqztftTalJBW5WfM4pGfJV1E2UqauQu/reCgp1kcAsP0g2NzwOSPfuvdFdxfx43XtHM0Ge2zFuSrxryVKZOAvIldiPES2iakQltKEAFvpxyBf37r3Q8bazuOyFRjcHl87mcJvGhnE9JNlPCMVVy08mqBDWqVUhuAAzEkmx9+691Ybsn5u7s6gxdHh9yY7aNVVsRDJkqenSWvjpXi1RT+KVlWVjpAIDgD83PHv3XurH+s8rtburauN3jlk2q/8AEaeKsoiayCCpgq2YXnp4qdmtML+qNSbH+v19+690qKzaG1RVTk0lDnIJx4auuo5YQyTQi7JVVEbhyQbEFhxa5uR7917oOM5LsvE4vIYiHcprKrcEcuNjqJHgq6nGOxsPs2Z9ClTZSVubfXn6+690VXrvY2Rw3ZFHNDuVnpFyMwSoy9Us8dYSSyWoo3ICkg2tz+CR7917o5mY6S2Bu2iO7chjcBDuDBv5MhjgKNaTMxFi0UgSpOlCwuCoJLE8Xtf37r3VT/yI6V2vi93Ve4tu4TG1u4K+2RWipM/UCWkhe6pFNTqft0UW06SAR9QSL+/de6FfoDD5vD7dmeSt2xOKdmefHZyClyMdHJORLZi1lXSfSHQ8mwPPI917pRb83J3HsnOxb02c1A1LUUYWoxuBrKfE011OttcZktYFdRsQSRYkfU+690EWX+Su9d40GSqd/wCNVcxTFotrjGTU9VOxjISUV9TVSsW08roSQ34PBFvfuvdEq7Z7kz+1pK522/kcPNkKeSNatpqh6gqVBPigckKByAVP1P0F/fuvdAXtv5I9yZHEzYrFbh3NWY2ORPNjdU08klJ5CmiNImBXTdr83uQRexv7r3RlsjDPv7rWeoxu2paXdNJS0euohqckM5BP5DGampmkjCpa+onXZRe5Iv7917oJ8DmO3ZanB7Ty+UqJKTJLkXoanLR5E1SZHBM5GPpKmKSKYCcJpDRk3BFgQQffuvdWe/EnvHcnXST0m+tu09PVrPNj62ereolp6ahjjWqp3xkeTmuFIdiA5CljoDAgX917o2dV8p+hN27kqBk8DuLCR0gmjpaSDFzeLJSFrJTU0BUtq/bJ+nqBDDg39+690DXYnynOAnpsp1hsGF6qnc03lrJaqhrcfFouZKilEPhWVUZC15iQTYA3JHuvdFTpshvvdGcyPYC0uR3xl8urVFbR5gF6ChpPMC8WOgnkZkWM2W+kEAlgCRb37r3Rzuvt2VuUx1Fhs/t47dxtNOktfkqOOsx9DhtSGaWiSWvjhWqWQ3ZaiJwBypQWBPuvdIKpz8D7s3/S1GHGbx1fQtT4KorVglpzHj3FSZaj6xhNJBDAkgAkA3I9+690C9H8kh05l65KjNzNiHp58TQ0dRiVcY6CoqDNLQULQEyRqpLaXjCksSNVgB7917oatxfKbY/YfV1UdvZvJ0uRkhFNXwbgovG9LRWEc0TVUgICSkCONnAKagwST1L7917oQOnO19qYHb8ePwzT56CTH0Bl/hGOqzSUFY/7E9ZU1MkduNN1KqQQbX4LH3Xukj21tvY+98/luwaDPV1JkdtTUSV2IxZRZKi8ZR2mQaDMwUyBlVSPUCTcAH3XukJW97bN6+nxcLb7XbcNJPTBsbknaKv+3uvllrdQQqiBhYryLmwNz7917o09Z2Fi900C5bYEeM3HDk6GNRlaOsLVPnliJFSIp5PWji9rEEkEEC4Pv3Xui39kv3juGhpqKODAQ4uiEA8dSjJPO9CDIauOOINobS7MVJfVpIBBHPuvdEz7H+U1R1Es20d7VNbnsdRyQKcNiKeICOtqWFR5RUTqZU8gRdQ0hRwfwR7917oO85/MWG4MFS4ramG3Jhs2ymHFwPlEho6WNmKSVHlhCgPoNtIUE3BJP09+690w0XyK3fu/ES7dym593T56FhVUuINLHX09VJYqClSwcklSVb0ngj/D37r3Ubpyj742/nq7cvXnV+9KmqrsqKR3rcHk8nj4uCXmpcQoVJOTYi4tYc8ke/de6OftX4rfODvvMU9Xu/ZmfxVHJUJV0VfXww7eoDDCSUSfFzNIdJABMZAN7WP19+690efb/wDJz3pnNpxturfMG35quKpNRSUMlRPN5JWVy4kHH4PpAAtYHj6e690PHRn8nbYWwKSrn3pubJ73gmb0UEKfwmlhg16m8zAsZL2FyLX5uebe/de6Mt/w3D8WvB9t/o2x9v4N/A9X8Sqdev8AiH8W+/1ar67+nV/qeL29+691/9Yxm1+9Y90SVc+42rMfVpoMdFFFIhanY8mYv+dNtX+P9b+/de6bMx3/ALNwuXegMObemqNApatBIlPHN+Y2sfqTe/8AsCf6e/de6xU+c6939NTU+X3HkMdWB3qKZGZQ8CxN5NIlfk2+oU/T/e/de6YN47ApJM+u7dibkmSqp6JFmhpJlY1rpYFp9JsW/rxYf4/X37r3Sox+/dz46FZchHLNLGIIVqEUgM2nxusi/Qkn8/61/fuvdYctlMnVVyVOSyFTR0wjM9O0MrJ4Ebl43A5HP0PPHv3Xum3H4/IbjlkXKVFZLTSAiFHmkdJo9X7U0mo2Jtzb6j6/n37r3Svm6829h/tKrJ1ApxKiCAwC0pJ/BAt9fyPz9b+/de6e4+j9h7vgqKgNDHWxIHincRp4SOVaQG31NuP9e3Hv3XumP/RFV4CNpK9jksbHMsUNPTkNHwtlnSO9hcfkAcfX37r3SJyuwmhy1PXU2JrotM6hJ4ZTHJBZr6g6n6WHN/8Aexf37r3QzVWzZstj6ZaioqYplSJI9VYYyQRpAd73+vLAXvYD6X9+691HzeQOwqSloqWpr8jWzxeFTFNJLG7OLKjSD83uOfxbn8D3XukDnOtMFuhVzWew1TSvLTiQTCpkdzUMlnckHgXsbc/Qce/de6BPeHQ+drMAk22q3JzY7HO8r+EsPHI5OlY1Yk/hb8cm9vpf37r3RYKms+Re0KyqpIZZqrHwa7TVxEsS0aDTGFVrMHHBP49+690IO3U7n3ZRR1EFbRA1TRy1D0ms1EqK1jHpK+hhzz9T/X8e/de6MlTbN7KxGAoJJ89Uw1UseqojYsbo3KGaQ/Sw5Bvf/C3v3Xuk3Qbo3hSZZ8DJHJlMaH8UuTfXMkMhYa11G+on6fnj8i3v3Xuh6w+3J6uSNTIaBVhjmDxenyFeVLr+SP8AHn6e/de6UFNtGolrDC8prVOjxrGLSO4/46sbgfW5Nrn6+/de6n5/E4vZuLgkmjWnyFZLqVpAEEEFiD5G/I/1+fr/AF5917oEN2yUVbNjjFWaJI5LQaLuJjIQWLsLkrexuSf6fT37r3XoKfIBzLRq7P4yj3u6Fr3JKjgX/J4F/p+ffuvdJWs21uiCWbJQVEMFHVFBko2iErzEcrAmu4jDE3uTb37r3UiPF5agwdRJTK0aLIapTMgbQA1+Cbgr/S3555uffuvdOgqjk8LTzRwuZHBSrjjBEvliJ0NCDyL2ubD6f1H1917runoKaWpoHMTaahiJHjurfpswZVH1X+lr3+l/fuvdLivpqTG0MscMz0mQp4LowUAqrAcljc3t+QP959+690xYiGizUc0S5arx6LTu81XKrMJahR/ZDXJUkfXj/bD37r3SKyG2v4djnqfJNmcrLUM1OPMxWEMdOsKOD9fp7917pqw+yshm6qOpqJoqV41KtBIpRGKjUVk1AEHj6/j+vv3XulrAMTKUwUtSwiiSVaoTxCSIPYBxGbcg24Iv/wASfde6R7SRYNatcbNUvE/lhihWMIiIykoqAWudQuD+f9bj37r3QRjO4DHPV1eYFaJNMhOmlFRPGVPqaSNeW5N7/wDEg+/de6BfKdlbGmdanEZSWpr6aaU04rKSVYoU1MH8yR3PpINtQ4P9OffuvdBT2H23U1NIMLQYuSpWspfuDXx3KvMCSVipyQVT/E/Q8/09+690W7H7sroI5IJ8xS4mapllM1LmwstRRsremqgje4ZW+lrj/W/J917ozu2u4ZcbgqKhqYsNuehhgH3ddWRwNTQzM1liihYMLE/TV9CfqPofde6BTtbujs7MypJR4SD+78DzJSjFJCYYVA0pLWFQTwCPzb6WANre690ntvdp9uZ/CVODwlRVT1bspykkAP2tBTRmyhJnta4/VpJ/Nr+/de6sE2bvfJYzr3Et4aOt3KNEElP5lSNZRFZZWnmvctz9OB/T37r3SdTs8VVQaTMxR7ZydRI/lmrKdpYWdDYRuXuGBYGx/wBt9PfuvdM26vvoWgrJt0UdZSyxCoaKKLxU8iH1Ksaqulgo/Vex9+690EucnxZglroojNTGB5JKmULIA6eoLFESCLm1hf8A23Pv3XugZpNwQbgyaVsNRV437WGSnNNURRR62RriRIVBIBA+gP05vzb37r3QoYCavzFfpizlTqovDPWUtfSQxUWShQhljWYLzHpFjax+n+Hv3XunbshqfJ10dbSCljmU0cEKwyLaMA3mLzR2uwHAuR+Lc39+690y1FLgmj/bSda2GGIVMiM9VLUow0iFdQJNvwdV/wAA+/de6bJKupxkJnjpavI0FFKoIrWMVdExW7LAJg50gXJH0/xHv3Xugrrsts7M5p6uKhyFJW0FQa+WjiyH2sY1JoRpYgQrobaj6AB+Bz7917rNJvCiNTQQvhanK0pn0G7vNFCqnhninPqUG4taxH4P4917pV1NBtyogaspqkU2SyAVKajSGNUpg5BDCGIBgdP5NwPwRa/v3Xun7K12C2jteKTJYempngia+QpZjLJOzD/gRUIpaS4PPLX/AMT9PfuvdI+XsfC4fH0O6s1uXGriIUsgSrKFYTx/wGsG1EAi3v3XuoO2PkBsje24llwFbPkKTGVCyJDIhgleUPdnUcEoWvwxItzYfU+690eLrDsqOv3bic5LuKCCGSpWmOFimj0I3CosZ45v+L3vwDb37r3Rs+3KqKpgjppYMlLl8okcuP0y3WC6XiKJCeCDZityOeRb37r3RKpcjvnG1NfUmISiBZ6Gup51VyDJZVqokYWDX+rWuPwR7917pvxe28gXjrRmKrC5Cd/uMh5qhxPPRWuEicm2jg+kfiw9+690N2ys9V4OoV8bEM3RqTEkhZGqqeTXeoLiZWARhzdR/Ui3v3XujS4ipnrI45pcc81HW0pRIXmjeQO4N5E1KVCgk8Dm30PHv3Xugx3lsLbi4aNt145ctLU1RFNUiIvJjIST4tKIA2skqLj/AFyffuvdF+qtw766kqQMQKrcOKjYVVNQSVNE0z0fkBMDCpEbBolHpBlIP5C8+/de6MLsv5X7fyNHTvkMhLhKmeNY5afJVOLFJ40dYpJIKqKRlkdSSLKqEfQG9ifde6MNsTce3clDPLQZWJ8fWVCuGMprqWokkkP7y1RkkABa455H0sLe/de6W+/cTFksdGrrSsyoEM0X7dOKZwL6gbB+L2uDzx+ffuvdIfb+EpqCQ4ilyqxUuRVFiXxlaqQqpMiiE3K/XhlIv9L8+/de6X22Y4cG8tLNW1dNAsjBnYhnkYvpATSRzxYabD6fnn37r3SC7rxEO+Np5fZtVTR1mOzeHr4Z2qI1eRzNC0UQKXtq+liOfze9/fuvdaTnd3TW7Oq+ytx7eyGGzNJS0+RqpKd56OppkmpjOyxTROU0vHYCzITf6fX6+691y653puzbdasuBp6o5OGGRJgKVpwtJwCZVcHShH04/PHBBHuvdGz6/wDk7vbbmV+3rKBIqWWONqpRTtSTpGeHkppGUamYm9ifof6j37r3VjnWPb+y94YpaqspoZayUrJNFUyxsqq66S7Tf1sL6QbE/i97e690Ou2esetcjlIs5jcu0LzSxyLjvJEi6mOt1Qy3BW5J45/1/fuvdDFX9YYqVfLjIoJYwvjM1FS0qxy1EjeVHBI502IZ2JBN/r9T7r3Qe1/XVRRzQZLIZsU1RHXxiBxCwihKEMng0L6bDi6j6/T37r3QkPhYKlJc1T5uvirqamMWSm8UkkDxCP0zQSTA3JH+x/xt7917pER41BLCr5SWaSrdmp1oaAh9IJ0yzObAub8gi31P+I917pT1EGaTDZBK2lqWKqI4JbFWVAQNcBbjUOCwNwPpb37r3SKSfJYNKaOkp6xpq8Kr1tRA9Ui3clPKin0i39eTf6W9+690vaDHZuroIKTK1sTTLJJPSSRwiGC0g1KB5QxJva17f6319+690n6GugxNfW42uasjq0BklmlLqrRsSBNFza4uTa/0t7917pTUs2Mp4UrMfVVdVGCUyUlTK2lVc6VeGCK2r/Am5H0+n0917pYI2LWlqrGlSlqIVDVppbVikr6Y2QH8km5P4IH059+6915I8ZNHQGF5jSU4cSmnpiyl4l5KSixBYfXXex/23v3XusMsy0kpkpsbXx0k7h5KqYkyJ4xe6aPSGP4Itf8AJ49+6908UOYx9HUK7GaOatTxSzwaXmMTDWstUsnJNjYgWPH9B7917p1yFJFJLqoVggtCJf8ALGKh34UsEN76r34+n59+691iqoFaOodfAJEjRWFg0MLBbeWOMizHgXJF7cCx5PuvdI/LyZiL/JFRYVn8Vp1jsWQsWctotb/Dm/59+690+yberMxgYViq1eGQyU9V5dVypBGqIP6ipsOeeb8+/de6LbldqV2IkydI6pUzB4YFhEh8S00jHyM9xrVgt7f0/wBjf37r3TPstsfhc1klSOBcWb/c09fCJolZGt/k8036rXNweLAEC/v3XuonyE7h2PsDaNNlM1uKqpGlgEtPhKOSEjIUUKkMkOiw0sCVsQDxa1wD7917qp3b3z02ztnL7lpTicxBgcvXGbFRY6rjgljpgnKyNHbUSeS73ABta59+691bR8KO8aLtDbFfLgd9mgML0qUyB1bIJEf85R/aTyAGUDglLC3I5uffuvdG43fvPdWNo4qei3JRM1LPU0dVE1BNTLWkKzUkk0rNpDE8SOOBzYkc+/de6CbYPde9MHLLm82zjJJWvTpFiqf791jCEPUJPUkqoUDjSQLW/Nz7917pcbb+QGOylVmKjOUW6JZ8iksbvTgQsKSI6jVLS0yNFJdiONd9RsbA39+690554dhigpM/gt5UsmI9c9NTZpYIKylGnyRrEebsQR6WBseDbn37r3T9tibNZWvx+Yz0eQrtxVcZbEyyU7MJYAgSojE8SeNDcFlJ5AIvwPfuvdB7v6vOaerw9XlKHE5qOqNTDFVZKKVJaeC8ZV5V9IvyCpA/ofoffuvdERxG3Mti89mKfH1FDJlMhmpU8VEC1I61MmqNlIA5Ckc/8R7917o0H2dTRY/HYyoolh+1lV6xUfTVNXLGC8tl40H683/A9+691GqRJXVEsBWaVPH6ppSCysq65gioD6SDp5H4vb+vuvdcaLZ1DW07iSSOOKok1smlzNTwLeP9tGFiG4BB/wB449+69024/Y9JS5gUMkctXjkVZ5UqWiiUFpPGui3002+n+3F+ffuvdGT25Q42HEzNDiiwx8wjKTWVqeJjpE6v9bfnj/H37r3SGzWOiq8g+qKoihpZ2q1lglvG/hW5YauTfTz/AFJP9ffuvdIDfmdq8hgYmpfFM1H4poZpGWMpLI50QzMnPA5sfrwbc+/de6A3I7i3nW+c6RMIwlJG6OPW0y2Z1cm1lPpFv6cf19+690JPXe262sopq/LEPWeQ08dJUuBrRfW8krHizfQNzb37r3S9z206CCnlkx7Q1E1S8Jnb/lWWRVMsMJX0kKt7km9wT7917pj23TY2CrkmxlLJSCgqRF4XBEc4ZdMtXFf63FyTe1/8R7917oT6PJRUEdS1RWa6aqUJDdiZolDlZFJe5F7X+the/v3Xum+fcuGix1WKusbUJCmJRAJomWO4ljk54NrEm/PB/r7917oDavdsskdVBUxSI8yzfb/rEJMxKwEhLsC1gRa/B/2/uvdA7mcDncsiQVVHNRzSlGEiGYSPCkmki7AAEgccDi319+690+ybAamqKRKwEUaJHaJbpWDyQrIZW0WvcHk/ke/de6Qm6tm41DJ/D8dDJPHWwzK0uuNZPI4ZwZV+tmvqH9bj8H37r3StwNDpkq6HTJGrR06iWMMI6cNHeRoAeAB+T+fpYce/de6PP8X+z8Ht18zt1cdC1bXUkdNkaud2aOrpY11xxwoeULC4bSOTx/j7917oqfae/MnL3HDuHbtZTbZw6Zog4rHpIamqfHVCwgNC/wBUJW5IH0P9effuvdW04jsDcm4NpxfwvF05SqoaV6ieNZSvlRfI5mU20+knUBxyePz7917p6hyNBX7erI96NZYFjZmenhZmSaIIslJBJxLYlSLG4N7ck+/de6C7M7N21vVocFh0zVLkVomiiyUuNdcRV080JhqpSG/RLpsNYJYFQR9PfuvdEj7j/vTsDc0eLi39QMcL9tJgsQtZJQrPHIFhnFUxYHWNLaHbgEEgEr7917o4Hx++QtfW4TD0O+dxUGHqcJTSfeSNWQTVuYo3rYaiGauijYhGEZaLnji5PPv3XujTVHd/X80By1BuJZ6dmkRSKumaZ9C+NIIVlYMCGFr25H0H0v7r3TQvZ+CycONloty0tGWrRLVQVNWEl8H2ziTXKp0m6szKPwUueL2917oWqnvrbOPnpaWgqKbJfcvEgSFkr3dYF9LNpNxyblj9ADcAKPfuvdMuW7j2TlWVjubGw1MUik0ORroaeWOqRCTTmJiOLBLD+v1Iube690Beb+YO2tr52l2zuB/u6esCynJQtHLj6elEhjnjeVCwLj6WH0F7/n37r3Qrf7OBgxjcbVQQx5GijqVp6B6Cvoni8KxAo8kRZCeLGwBJsSDcgH3Xuk92T8zts1uyGxtXjsaKzK/dRRY3Ly00ksqgCNBUU5J1wsnJ0/Q/m4t7917rXW+ZvQNNT5tuyetlpMctZGuRymLxpIijiqZiyyUjKAG9SsrIASBYmw5PuvdMnRfZ+za7EU+G3UlPJNF92k1NU+E+FQ1lmiKkagLtqAIubke/de6EjtT4/wDUvbGAam2w+PpJacNUieKWELNIzPKplkQKQdLDQoAI45Nufde6rQ3t0J211VHPU7SqKuajgnElOkKM0rKnpVltxawNvyeD/gPde6Dui+VPeO0KyOmr6muWOE6JlnhczalU0/oQgXICi5FwBbi/Pv3XujV9d/IvYnZuBnxe+46WLJTIwklnkiYTskFxKzWBuTdituPpyRc+690B2Yg27i87S0+xp5PuKuvkNZJFKGpnjdta6Qo1AgNpvrtwRz7917q4/wCPPV2LzfWEoysjVlRUSw007oyyfw77+nZ1r50AJEEZT1uwAF7X+l/de6IZnxQYPe1Vio2jkp6TJzNC5AlWaoSoZUKGOwK2GsgsTYj8iw917pWz1ceZSsqFkbyRhKd54oBBTI6gLqSnQC45Bv8An6kkk+/de6SlBL4GniyEjSwuZYo3iQlppI76HYLbm9hf+nFifr7r3SxnzlH/AHZf77GFA1JPBTvMNZHikKGQRLwLgXuSQbkiwPv3XumjcU2Im2viaPHU8c0stKZWdwI5GYp43VYTyVBFgBwP8fx7r3SBxm1YIMZW19PEKeoMjWUWcm5IMSD6g3vb6/j37r3QiYfGU1biYqiMO0tO6rUeV9LxOF06LHixA9XA5v8A63v3XuhCwtZt6njNPULUIJG8XmiUinFQqhYXZiCp5uCP63vza/uvdKKavqIpvDjYIcvQzRXK8aC8badU0i20nUBxbkf09+690IuHqN0Jh6uqSipZJViEUMMSKXhSTjwwFvrx/UH/AANyL+690/4DNZenjpqapo3ExcVs06jVPSmGO62VSApHItYi3JAuD7917qRna6qyFMKhD55G0aZVgkQTLpLlJJRxqY/U/T6i3Hv3Xukq9VLRtGz0yLr8T/a3EvrQXZmP9Cbg/wBAB+Bf37r3Rr+jaXKmJckZKaqkkmECI3iLEcqhCqFKlVFiRcce/de6sk2FT1uJqaF4oo5fKIjKYCkkMMkpu13UDmxsbcg3A4FvfuvdBb8nephmcuuZx+zNtZuqFItY1PNRR09fN4kDMIa+PSyk2KqWYkHn6kn37r3RUek+w9odSbybJS4ar26m4q9aRMdU09HXRYzJtMtI1XWVEoDxAFgiMy+pTcEkFvfuvdWN7lz38ToY9w4rAw5eDHQRVlQ33aUkl0QnyUzkFXW3IVHe/PA5A917pm212PR7jZKmpwSjHLTeZ5QsE8lIF9PicOGFiwOoab/UcW9+690+ZLYvWPc2NaOvw9PS1Bpp6T7WmqGx9NW0qy2aGrpKLQrqSNV7A3JsfUwPuvdAHWfAbrWakraXAYDEYpHWS/jrKqKKZGBt9q6uQGVmJBKcN9b2F/de6LJl/hhuTC7xgxWOXI5vEZtTSSNjsjWQS4+kaIQstdUvMiKq2JQ+IXJP1Bv7917peUXxl/uTnIYJ9xZTHPRxRRRZZqeOsUTRgLHBLXU5K6lAVdbKTwBe1h7917oSN5/Hrt2fbLZKl3PFXYmk15Z6OQypUZKILrIET/SVgSysTpA/Sim59+690VveezN47ehpq/Z+4IZVy0CUlZTV8QFXj6mU/vVdbRzCVQENlBRogALkm/v3XunDbEO96FKKkyFDkcvL4hFN4MfCaPLpIR5PsKmJyEZU5ZXJB5BBIHv3Xugz3N0zlOtt5tvHBTPHQVsFRX1dPQw1NZ9klShknx2Qx0SlQpYclArxtexA9+690bXpaoq9wbvo9xUWEjx1DJRUMdbSUtJL/lFYxGuqkikB/Nzw/wCbkn6+/de6OrVY/d0e5UrMVS1FPikVUqXOMkpEeRfVJZ0fQGPJB03P5v7917oTsXJuDGmLJ01NSFZWJ0TTM8z3WwE8cWgaj/qgBbni/J917qflMBHmMdV1VXg4Z6+RmmlmFRErxMguqxyN9BewsUA/PP5917oNv7mT1lXRxZGokpYo5EMdIIoYHEb8t93XQm5Nri5+v1t+PfuvdC3/AL9LB0S4qop0llqwKaEyAVf+6riJmsQb/QXF+Lg/X37r3QIb83gvX5pY9sw0FFXSrJM2Oxkmmeok0+h5UqAUkANgQDcf7Hj3XuhB2V2HU7pwdPU7uosFRzyRr5ZYahqTTPawaYFub/q0hjzc25sPde6T3YO2NjZHBVVQKbFGYVENSKyllmSIuj6gXt9SSONJI/qOSR7r3SDxuH3RSZWlpsZXYJY5oY58TCMHFXzxRsLxK05ZSLA/Wx/HH19+6904bw2fvatyFIs1YMrNC3kkEaYqNI5WUFlmWWKJ0A+lgTx+T9B7r3UbLbW7BTEQxUePhpakRMIpaKhxNRNqVTZ1lbUCbXIBFvrYe/de6DzF1/b+Jp5KOTG5WuWGV21zYfHGQuhOt4/AqDn+tvpz7917pP7ir+xs+sksuzckw8UgcQYVIZZYlXTLLGEbUzH8BTf6n/H37r3SSk3zv3bW3KigXDS/w+GLU9BkIqmirzGHvN5KkzEIoHIYRm30FyffuvdK3anbUwp8aEky8MUMsMoxNZJHUotPIB5Kdpi6MwPJBbm1v8PfuvdPnYnd9ZPT/Y7bpKl6QnTOS1LDUwSqLPBHK0hX6ngf7f8Ar7917oK5t7Pkdq19Nl6/cNQs4LVGMnko6ponUagYqiFiUtbmwJ/qAfr7r3VYezsf3hlvkBFS7HoszX7XbMNNT0tPDNjjWwhtPlmmVACUZiQ7KS+nkW9+691dZvTfHenTmzsdMKWqnq6aggkqGjhWd3YpqMLrZQX+o1WAJ/Hv3Xuqt+/PmpvXuiifaO4qCoxM0EctFVwIyR0tRJMwK1E6MCfLGFNrHgn6e/de6JNX4/GmMmHR/kkHkqJtMMrurgrqM9jf1A6v9ce/de6RWSqcVS+RIIAhmiKyMGAb0qGVyF5DH8Ecc2IPv3Xui275r0pacrLLM4WWR6aMyapwzElQyccC/wDr/XkXN/de6C0+WppgiNqndS6slySWIN9I+v1PIPP19+690sMdt0qlNUZitShoHeI1Jvqqn8i8rTQgGx4Fy1wBf+h9+690+Smkpad48SkkNHHKIp6mwlnqFYm3lubgjjgcC/8AU29+691gwtNGksrGRkeRizenyM1jbkC9gRb/AH1vfuvdPphxMLBhR1TSgESyM5K6OSjxxi1jckE8/wBOOffuvdCfs7FAR+Wkj9VbJeGQuvkC6V8qm/I4t9f97+vuvdDScVWJHFBAI4Q/qWBmDlybKUV2JsSbWB/xB+vHuvdK6JnoIZ5azHzE00aGJYbvEJWUWB0WHN+bfn+nv3XulHh4qatp5BNTBWSFquRXLIqDRqFwfrfgD83v+PfuvdKLdlXR0G06PGwk1DyR081GUlLRHRE8tZLMv0V7zIik8HTwLjj3XuiT7lpZK6eU1LTF6RTFoAEbQsbDSJAAdN2bj+vv3XuiRfImuyE6xY+WV3paQCOJPIGQro1XI/Jufqfx9R7917olutTPpCxI6WNgoBI+nJt/h/vh7917pQY5rT6wSAyrqAHpDPdCq/m/0+t+L/6/v3XuhIxE5pCY1tqsEZ+Aw51Mv+9/7ce/de6EGPcQiSnp1DRkR/vmNXBmjXk+Yjiw4/pbke/de6VNFJ5IfvonIkjufBqBj8P+69H+8/QX/wAbe/de6UmPIZI6tJZI53fxOi8yOGF7C3Fhcngf19+690v6XH1EcFVIHSo8ccMaRQ6Fd5pnJsD+dIK6v6Dn37r3T7RUQiklp606AtPollZyISzHyLze+u91t+SPwPp7r3TlkYaOYfxCmjCIaOOKshRhK6ywEojxRX4Vl08/1vb6X9+690n6/LT08SpHKZXYCVIixAiUKASyj6ED/b/T6j37r3UhJfv6e80tlqdJVw/pbjU2sfg/gn/kXv3XumeahnRUMpS6Ro0iJoKoEY6JV45JX6k/7z9ffuvdIzMYmKpmjmkQaYomeBOXZp5PUyKq3Fzwbt/sPz7917qFNilal9euE1cf2g1RhWVY/wBy0r2vYlvSR/jc29+690saahra2hoqKm+ytj4ERlUKCkQJCNPb9TFgxv8AW1v6e/de6TOVodUk9KY1Ywqxklg9LySRjUFUn/eSfxb/AB9+691wxmL2tkMQtFk6eUZaSZ2hyFlAMAUKYdJtyG1eq3N+Dx7917oqvZlDR0dXkoaNJI6WGQrC5J5FrFh+Lf7cD/ePfuvdAEAxITxlmOsvYk/pAtZvxfi3+Hv3XunqmuZIF0lF0lSHHpA06tNv68/8b9+690q449MPkinSRSR9zEov9upHDc/QH+v9f6+/de6V23qLH1sk0WRqPtfHEppZA0axsblhHNLLa3JWx/x/w9+69041FPR01VUyUlQ8tCCFppCy/ualIZwwP4+g/wCN+/de6bzNqjWRpZB4Lg6lDP5ATYm5+hFuL/X37r3WKmjIqFlaHUhbz6XOlmA49Q/AP+sR/sSffuvdZBDFJKoDeUs0srG2gRD+zGh/JuDcHi1v9b37r3U2GllqDCscZleSVUSOypKGLEfk2vc/QEG3+29+690712OyGKmno6gmnlkjX0ToGYq1yovfgc2/qeffuvdMSRV7zyK/rHpUhEBZlA5AW4tbnm9vr7917rqsJp3A9aB1AVDIRpJPqDIT9eOP8P8AY+/de6jimDyLIFCuBeYEaFfUPQSxP9Ra3/Ee/de6zQUbvM00zPpS6LY6UHpHA/qAD/sf949+690pIY4HjqGhkRzFGojUqrjyEW/tA/T8/UEC9uPfuvdKChhmlenWRQWGjRIX1Nbg6igBta//ABr8+/de6EXHYOjFbDJTrNUxylZJVOsI0qoNd1PA54+vHPv3XujIdaY+OhrIqhKWZdZ1MUkXVCFJNhzcfWw+v5/r7917q8z4h9vQUJxuHSqrBV0cRMJV4jLO3CpCFlH1HAv/AEv+ffuvdHwPf+36yoyuH3ZFRY3JwyeKNspkaVKiVWFlqY4kIVrD/Unjjj6+/de6r1+QPyN25FX5LZmNesD1NLqTORTCSnp5FOhVaJf0hrlbawR+L/j3Xui/bMznSdVRTUPa1Tt2OWeaSeOXJ5JgJg6ftyQyuBZ9XJS5P1AFx7917pIVOY6r2RNk8nsHONnxkXkp6KgxonSJSxNlpHNwTa5Usosefzx7r3SEklxkFfLl0pK+CsyVPLElBkpJKCqSqq04YyeqM6m/VcEEckA+/de6JX2FjHotwQ4bP4mmyEEk5qopKGKauq4GMms00a0elVP0C3It9R7917rPS9MQZoJPvqlyuLos1G4wMdRU1E2VpEPqimaCNi6DgalsB+SRx7917p62PlO39m7cqdq7IrJshituZXIzwRwVEozAbWZIlpcbUtpkUkKHYMGsSB+PfuvdKbA7++QddXUddjKXdUWQljK1tS9ZkKeip55LeWMUTXUqpJuzE/n6i/v3XujT4LdE0G1oqDsueglzgqJoI6o5F0ncsyuoipaRBLJM7EadAFgLX/p7r3RNu4cxvzau/sVHgd4bgxGMlqGq4MtjMvVO2KhMZaXHyUsS/thT6vU5Y8cA29+690o6HO92bvro9rYrc+cz4rqRYq+rq9wZOE1PlHlj+zUaCzjgkBuQfp7917oCu5ek/lJhsvBBiK/P5EQUtLO0cFTWQHTr1iFzKSJAo/U30/H19+690JfXWB+YOMw9sk9Xt+lanepEtVCtTSVsEahhLVQw3ZhYXvrFjY8+/de6eKxvkvuOCRsbuGujipaNZqmCoxskFDUQxkrLNSS1aiNQQbC/J+oJtx7r3T11p1l2Vk6F6yo3FTiX1pFTVOZi8NTkPNqqJ4HhgWOFnF1ALMifknge/de6W9X8ce35ZGqt57MjyW31pqyeio8jK+YSecJ5YqiKroIIFVXNyV9QPB1Ag+/de6aNudbb1oIY83guuaDHx46Gqoq2Lb+GnmkdIItaSyxMXIYXNrkXsbEcD37r3Rp+msruutw9RBj8fI24KBzNkKepxFLSV0cckJi8VO84YuwBF/GbgEg8XB917oEvkLu3cVK65zcXXUUFTteFKpqqqZGmg/eIpS9FSFTGZGBvIygEck8Ae/de6CAfMvbVbt6Kj25jZ4c14Wpcvh6rJyrJIkDqs/glpnaSR1aN2ikWx0koCRz7917pO7X31t/sjKzB8XPTY6lrHmG4ajKpR19FHURrFNJR42KNYi8CjmZ4zLa5MpJHv3XuhwXtfE0s/wDCqLIr2hA0EceUhraijSmoaCjfxU1QJIZGeZzZ2iaWVipuLA3Hv3XuoG3PkO+Im3DTbd27X4CievWOoqqx6WrpoRUft+OEFtYIsXKkWHA+h4917oV6vsX/AHFYuoze7ocykz6spQ11fT0wmpHNoBHjEYkKl/SF5Go3JNre690IOI7dx+66WPb+1MTUz1WQqY4MdPFjC+F8FKAhNa5QOEB1JIzEAAm9wbD3Xug43T8dt0703jA+X7ExmBztbVRzVFHj/HkIpKVpZJXipUihMcI0+MH1MbqSQLkD3Xug77I6U3L1RlMJU4HcmT3JlKPJ0+QyWKjpTW02cgKkUemgEZV1jYFmjNyCAQRf37r3Qfp8nO9+s1+wweEy2aKrNTDHZvH5qmq8bJKD4paWnWeFHjLHS8MkT/RLMukh/de6K52V8gfkJmxHXZzBSbcBkqJMnBRwVlDU1WhgdFbWQfV7g2YG9rgji4917ou2/cf292Di8fnW2bl9w1OWdI48jiGyWWdgmkQ00kUZZywGkEkrbjg2t7917o2fw76K+fuZ3RBi9o9d9tYzA1CkLNWY2egxMIMb/ahps00SqmsD1o3pFwVNx7917rYJ66+D/wAqquGmg3nlKXFy1lIq/wAQqdxx+PEPUQBaimmpI4HMjJONaups3KjSBc+690MmT/kbdUb2Zc92lv8Ay2XyNdSla2DGQwUsDSvEL1ED1bSSBi4JLljfUAAABf3XunfbP8mX4Z7KxNJiKnYmYz7LXGda3NZ+aTyyRuF1MacABbEakP8Ahzz7917o7GxPhd8durXoTtPqTZVOypCi1v8ABaWsqohYl9NVUBmLEHgfW4N/x7917oyWK2vs/a1VDNR4SClkGmURUmOp6eJZE/zYdIkAUi1jY3P5Itz7r3S7lNJVwy1ccMNNrdWmkeMqYwDpQMha5/1r2BP0+vv3XumuWGNX+zXXKXlDNUJGugBwCQSvFhwbXBB/r+Pde6SmdbI4Kklr4UkqZWDKIi4EPi+rHxs3IH1P55+n49+690Hv99q62r7LH/5n7i3lF/JfxeH6fq/Nv949+691/9cRdy1FFT/dVWGpov4rpYyiSMRwTUv4MTMPqfryeBb37r3SFwOBpM7AtRk5I6KRTJNFSyhXDyj1CRCeAVHI+t/wPfuvdJTdODIx1fLj6eXx0bvU/fxkJOY4W0y8KQfV9T/h9eOPfuvdCD1DmaChxZrEkqcnLPGViFnKxsOHSTVe3J59+690P+2du0u5qWaorZhSu1aZaaNpAsSll1aXsR+eQCP+I9+691kz9NTpXLiJKKnZ6xDTpWO7HSUsGCqfx/Tm/wCeffuvdd7eyq4+sXa5p4H8MQk8/wBW0KPRqY3Iv/T+v1FvfuvdNG9a+u+4SsZI5VpJDGPF6ooliFmOgDkj+v8AW9v6n3XukVldy5SnakyVLWR0kdSIjJT6njLyXBAcXtyLkD37r3QzYvd1DUUFNHHkKv7lRB5I5SZBKxHqVSL8A/63v3XulXHjslUpV+SZZI65FKRoyloBb9arf62/p/xr37r3UWXMbNwFNSUeQFQ+TRjCjTTFm1sfW5XUQqj/ABt/tvp7r3UvJ7fp6zGLUxSoKGZzU0lUreVoW/VGrWub34J+nv3Xug0Td2WqqwbVqMXU1CQl0eaNSXl50iPQBYDjhr8+/de6F7CY/K0e35SixUMUOkPj5wJJZEP6tCk/U3Fr8/kfT37r3QDbr2TT7tdzQCpkykTvEFeNggAYySRlV402/qP97Pv3Xus+1sFhNv4fLA1DQZeCM/dY2CPxOUvZ5qcgAn6fjj629+690na6qqpsVJOuWrq2kqJnjjolEv3MYVdRBvzqA4+h9+691LwVBMKGIwU5LStoIeLxt5VszM4P5/qbjn+t/fuvdKiTcoWnjEbwLKsv2tQBKqTRiG9y6kfQkf8AFPp7917oQsf2HjMbt6QKKNq9VZo6lZUV9atqJbUTdiCFt9PwBf37r3Qb7tqKHfEOPqK/JT6UOmux7yBNAI1M8LKQdP4A/pb6e/de6RnjwNJLT0dFSVdXDO2iNmiknlhjLWLK4BsBb6nn8X49+690oK7bOVpZaXI0OcijxEihKqgdPHI8ktvWztyCvPv3Xuo0T0VH93SSzSaZg0jSlmdHlP0uGJNv6fj37r3TbVVeXydPLQw1Ef26ftIbXYAfQhbC/wCLX/HHHPv3XumTHYPcf3cgxddTp6AahqiIBAwtxGF/3mw4H19+690/4jD7sp6n7/7zFyU9KfIzvCmv7gDmNYzxY8XI/ryL8H3Xunannym4MrBHWUdDLWvIscUVLMWWpCAWMka3IHI4IA4AJ9+691D3DiXxdRWRzs1BkHjASlh0+ARsLxlTH/ZYX9V7X/3j3Xuk8kdT9i1XjqhYpYOHhqJC8yvca3RBwQP6kfjj8D37r3SfrKXP1ksafxTTBUyLFUVFOixiJT6/JJqA5/B0k/4H37r3Slk2dSY+F5Za1p5I41aOphk1xszJqQu1rjV+b/8AEH37r3SBqdnT7jWb7HI1VNOEcWicmBCDpWSOQE+oc2FuT/t/fuvdBRW9FVdD5jWbkyf3eiSSJp/KoaVyWAOrkg/kHgj8fT37r3QWZnpTc8uIlrKSuxuJqSZQtVDSQxgNKCGkrkYG9+fqOSeLXBPuvdBnsPrJpp8onYWaxirSwTQU1II/t5sg4uAaeew0qPrZbXtY3+nv3Xus9F1h1nHUNJS7fOSYSSQwVNZC1fFJLe3293JAA503B9+6903HqKhxseZr9v0WOpBBA0kuHr4mkiM5bV6IG1W5NxYD/Yfn3Xus9LsHIzbayc1fjsP4KqkkKLC6Qx61Q3WKNACG/wACD9Bz9PfuvdBjsnAwLg2osPWUVLksjNUwSs5bwU8cT2cS6AD9L6QT/hwPfuvdCfn9sY/a+246uDKZCtq5lpQZIprU9BIG/eqZYT+hVtZbEn6Hke/de6ctmb7xdfBU0m8aKhyVBTlCuVkWMzQRQn0SNIw41fU3JP8At/fuvdKaLPx1VWVxNJi6razJK6VlRIggd4xZ42iEbOE/oQwH1J4Hv3XukJmYNsSUD0r09E+QqhIUo4JJJKYK5JR4/C1rKLWsD/j/AE9+690BeXwGHiinrVqJMbUxu8KyikkMMikWZdCgklQCLjg/429+691hxyUkYp1iyuRrY5admmEMEsLJza6upUaSABcWP9T/AF917oOK/eG9BkZ4aPbMq4mCZ7Vs8oRpI9VhUNEysSq8cRm/1JJ9+6913U9kb22UwqavDQ1SzNG0ckNVJJBHr/zNmkVQ17/TWQOTx7917pI7h7k3dmKetOIoRFMrpNJkKuaGGKIztYFIwCJQp+gHJ4F+bH3Xugi3di99Zqqxm4Zd2Y1anGxNJJLisVJQKZWOpYa1gF8gBt9SR9bD37r3QbZTdnc9LUrPV7s2smPMmh6908WkEAKDFGgP0+lmBJ4uOffuvdYstuHtinpI8lgN0rl8i6MIqVKIQToPrI1O3N1P41En+v8Aj7r3Qf5Wm+SckskmQm3S/wDF6dJYwGMdFHE3OkJISnHN7D/ig917pRbR6M7C3tSyT5TclQEaUxfY5OreeKKQNd1+0iYte4+qAC30H09+690ImR683f1zizFt/IbWpqyasRat/vWjqpFsFvJFLGXjANrAMPrz/X37r3QrbLr+4dg5HFZHc2EwLYmoannaslr2rhGpk1xTpFTkC7DnUFuB+QOT7r3V7nSuXr977Cp89kZKaZZ4VhpKwalmpkLWEiQSXbQQLAk8/UG3Pv3Xukpv7BVpyGUiipSYQsMcsVO5pq2dPqaj94kMp+pPNxz+LH3Xug525S0KGpEGPyGeqIKmBRSVM8s0tPc/uqmlD+yP6X4/HFr+6907V09bjNw5A02MlaE0kT01BSQimhgIAaRRO9hJZbmxIJPHv3Xuh/603pNl6SjMcNbEKaVlioahJKYarWBQ3Kj6cCS5/pb37r3TvuWSpq6/7LIy1sdTVVIqI1UBliWPlREy/qUfR1Nx/t/fuvdNU2yKHPOTlIptVO6zRyPJFAFRhZnaOEGzfnlR+P6+/de6Kh/cfrWPNZjGZfHrVyxZdxjsnOZllpJqp/SWkjCaLG1itrmx/wAffuvdCvsSgzvX24qfJpWeLBqVR4sjj3mpspGHAjsYBw6geiQxkt9SxI9+690fyHdcO6cLHS0slPNNJSxySwlIfJHHbUaiF/VdfoOCQBf6Hj37r3STxdDncVlajPZGWklo1pfNj6uSSKWSNYzqaBAn0DgH6f7Dn37r3T1NvN66mkzcuPxtLSykRRxtF5A1SjBfVCPWq8X1Cwv+b+/de6fMb95ux6f7SiLVQQLTrAtkM59KRgEW0m/55t7917oA/nr/AC9sJ8lOn/7y0VT/AHb7M2rgql4alP8AgLVLRwtJJS1aEnUePqF/4qfde60lNwpu/rnd+U2/UVHkyOKr5sfU09zU08/hcgxyU8pa6nTcK1xa/HHv3XulTi+5asU8tDktu0MjloiqwvPAlMqHUoigLBFXSCdMYAN7/n37r3Q9df8AaFJXs+Oxcc2MrqvwrS05lkihu/PBb6gH8m/N/fuvdHj2N2/VUFOtJW5qopJYJFppIo2Kxy6V0Oupfrfn1C1/obi/v3XujfbT+SFXFSiM5aGahp0Sm8D/AOTztFKNDXYD1gH6XFh9QCeffuvdDFg+xcHVGLIZDclZXUMYV4sWsiSrRTMSwOsAFlA/J/H1/N/de6MJjO8NjVuBosQZKOOVXeVmFO87VK2sI6hkuSDYhUuLm9x9ffuvdQcluvFyVbCkxwx3ki+8pqmLHCoKqOCHjeypdRyCpI/23v3XuplFkspW1tHC1Tjajb1aninkk/ZbGNIvpqItbJqJNy1rA/Q8Ae/de6TO6djVdFlYzT19RXMkqtO1I7xwPTyoGW0dKwUMn1s5bjjm49+690/vRQiz4qrIf0K0BDSTJIlozM7fpJv+LW/wP4917qJX0ONnSoikhlqKqAstRUTAq9S0qjSkWsEgA/2RYcGw+vv3XumeXEqyU7TUVStIyRx/bmqjplZlPplJUg8Hn8fi/B9+690/KKegqJAI4J4kSBws9SksciCzPpljIHp/A/PHH49+690KOCfCnGVMlXV+GmVvNGsNPZQz8CNFYX/2Jt9bg/j37r3TrNDQLQRqs33S1BZ6emeQiRgEaRWkYEKqgf43v7917pE4bbH8dnkgggjhrYXqKud2klbRFEPI0kKohHNrAEi/+x9+6913mp2b1U+Nq6+SmeNZkKpHrQABgATb6i4A/H+t7917pypsxTyosdbi1o3h8bVCSOrF4m5TxrGeQrG4/wB5v7917qBV0E2Rmq6ujeR4FgKStJEIHUG40aQD/W2o/X/effuvdTIcNV0e36ivOVio5IYBDSYx5JWqiJGLGcql7C4vf/H+nv3XugM3XPkUmp6iWFo5ZJFikq6cEvKLamlmY8WN+Px/vPv3XugyzmLp8pSS0k0ixIZy8ktNIq1cTGx8zKD9FvewuPofrx7917oA/kx8YNt7j6wo6s5uumysVJPUU+QmlmrEfWurwlHJ8YYC9h/vX1917qgPtrrGq2jWRvR2qKdYkSpkhjkCRzWLFiPx/rfS3H09+690kNk9g7369nFXtjcWWwvnkjknlxk8tNpeMXTyAWH+Fv6fX6e/de6H2X5T9859BRy9jZutEZQxvNVSPOwUWCsi/X68k/n+vv3XujOdafLvsPEbbnwO4tw5NslWNGqZaKmlqpIKeNCGhemsAb8er/Ye/de6ELbfzU3bs6da+i3LS5Ovh/yOKmy+G8Bnp5JhLNC7HghmXVa3HPHv3Xuja7P+f1HFk8TV722pt6toJqZJ694q8CORI3DeGClY8TW+luD9OPofde6Ortr+Zf0TnJjj4N2Uu1I6dGNPS5CBIRTRLENcTsb2Ui41Ak/ngWPv3Xug83T350ITHV46vw+5MXmZxUyTQ18cssFVPOZJEgp1Jl0klibAj63tYH37r3QIHsnE4zsiI7H8D47LSJJTcfcpSGUeotJIPUeLLb6fnkG/uvdGV25jMtk4EyVflJIpp55JAGdZJKmKf+wy8gKAxAFuPrxYe/de6d6HFVuLrspFQ0VRNVp5JoJJpS6uisb08YFyNQ+nH+8e/de6VtPDUVUUUFdSz0NY9OZ5pohHZTLYRUrSD+lg39eT7917pmzWMyeEdi+iZnijf7jU3oaVwyHVa39bgHj6/wCt7r3QjYyPM1VIk9M1dUz1UcdNIjweOkaIp+0TL/uwG1gxJJ+vv3XuuOWws6pLFJSVoqftTA8IGm0sgAa7NwBcEXufzx7917oucmx9xCorkrqOpWKrmmaCkAbQT9UkdltZQBwf9sOD7917p/xuxfDTI1bTPFOiqDEimQSS3LpJIp4uPx9Li17Wt7917oRdu7erKyqgpmx8tXRNTzSVElOVYSBm1GBY15AQWJYf6/v3XulpmNu0WNwiiOCnjpK28MfiqDLOZoxpKyknUG02J+n9PfuvdBnQMtHnqOkNLGsQiZlgEYNSzLcIyKRYqbXsQeb+/de6Tu8XhpzVeWeRkqJlbSCWeKUR8r4h+L8D+n49+690HiPVZqipcccW1PSipEAqGBV0mZ9ckyre4Vl5IP1+n159+690vcJgKeszFSlRVUs1RD9otHGi6RGsXqSZg4ANyACObG4vx7917pe5+kw6Y4y6UORDSq7OoIMhALKoS4C6uB9QAAOLkj3Xukdkjox9JV1mNaWqCpStILOoic2NigAvbgf0+n44917oB915PGUtfQR0FBNLG81VFWxkvZWKWVwSCPryLcX/AMbj37r3WDbzJWCspVeVYYlDysoUkv4rQozMbgEkJb+ov7917p72lgN1UW8du5DBxVaSzz+Kd2BKho5HEZlVTpZV/Tf+lv8AY+690SXtrdG79q/JcYjJJUTZ6qdjj6GnpPvUeDIIKiaSGOJv2WS49RFyWt9Le/de6u26C3jvLNbDwhy2WoqWWtjpcalGWWiMxuXVJGKlmd0Mep3A0n082Hv3XulB2PtbtKCsoEmSeQsJ56HHQ5SKVJYoWUsHiZbOiXB0k82Pv3XulBQ1/cCQUslTDlZEM7AyUkUEFNBHBH4hIaWMltHAJVSbnm/PHuvdFl3Z1B2d2JuOrqMxT4yonn+6xklQ+EpvL9vFM5+5gcy642IZULD6WuOSR7917oTsb8fdu4HEVNZja2rWZ6cQ5CSR8eXLKumVIkkXVIim4OpvUebfT37r3QdUOwMT90yHNZFVheeUxnF0vjdIp7JJINFgzf1FwRb8+/de6GCix+ExyRUlKuTqCCs7VT0tHGVmZCkLMIwLWDEC9yVPPBPv3XukRvjAIiOmEyWYWvqJzWGqhNPQyx1BTTUwUskIDcjWoViQQxNzf37r3QAy46KehrMlW1mfkNNUvRw08Ip3nmq2nJeqrqmpSQudQ9VmHHAsALe691mxXQ9XvF1ylBuWhFOfuJqhmo5lehmnuahQZJ2S8hBjLaAB9eSb+/de6WWxelkqq2qppNx48V1HWF6emjpwiJHAIpAsNqgp5FaJCSEsVA4Fzf3XusU3UyPUs2QzONoloXkjT7yniq4Y4xMWaRZ6ljIjuSW4cAcAA2BPuvdTZ+otr51Y5qrLx5mKXIUipFQ5GGJZ4YolimSGEMSdJU6+ACLg3Hv3XuqX/kv1LuTYXaW46fbdLU0sH30lXS0kLtoYVU5AEcq/RbMCEUgC9vx7917oB9id09hbFz9bQVpriaF1hq4KgTkh0IbQInUAhr3L3IIsOPfuvdWE9f8AfVHvym/hm4aeGnjqWUp9w0ZfUn6kRP6agQQSePfuvdCtuzoHqbsPE0cFVgIaVcmUEeVpwokgJBMr2+qlnLA3uCLcX59+690TPe/8t3c215ajc2y5ZcvjKd5ZIqMMkbSxayfDqU8FeTcgi1uL8+/de6DP/RfmduQpWHHVcdTTuJKkGPS1NJCS0ttZ9Q4BH0Fj9Rx7917ofuqO0M/hY5aOHO5eCOaFRV0kylKYIQS8cdxwrMxvqJuOP8ffuvdNef8As6rMDLSwtFPEjvF4mbRUPJKWSRSCbHTZWBAv+B7917pW7dy9JiZEb7U1s1ZD5JqQ3XxDVqDoH4IUcH/D37r3TblxV5rKrR0VHBBK4NTHGj6C8budfjAsNVrn8Af4+/de6V+WipJtrNQ0sDLWRUtgsulyKhU/c+oB5bUbA8C5v7917pC43C1UlNiqiallqRT62aUsY/GAtngjBBBubm39Da/v3Xunx4qSlmWKKOaRqyNZTENTJDMVuNNrWI5BuDyOOPfuvdK+i2lVZmjr6aJ56ApSpUgqlklkXknVfg/64/xHHv3XunjE7br/ALGqkgeKspcYsbVCNE0rea+lAVQgD1EkkG1vrz9fde6eaOKXGGgNLKnmE8MlQyKdMJYm8ZS9jY3ve/Nzfn37r3Qv4akrpJXrDWSCKaMB6VYZWMXkF2qI3Fk/Vcr9QBwb+/de6ET+5zvtupyjtVQsNVNT1NT+zUTDljIyxjk/kE3uPoAb+/de6bIJs9DtRqOq0NBHP441hgRqqQOdDTI2kiym41W/H4PHv3XuknU4TIUMCRQQCWrqGkZJnvIximTTdwQRcG4PA4/A9+690O/TtJWUOSwNJVVQaqWZxU/bI7QRNpDHyGMgXuSCbWvwBxz7r3Vq2xoKxpKWGnFoWaBmIkitLrGks2gAADk/T62P+I917p/7+2hma3b1JmccPNFR0EkdXH97JRwGNU1M00qnVwRp4Avb+tz7917qibfOB3d2juLMYalOFx+JAkkmq6ueSpaNqb0yVi1MkQDBCt0EcgZXsQQb3917qBt7uvtLoJoKfP5nO762vjqaQS+fJLX4+nx9OhkgljoTMGgkUEDSl0dQGIBNh7r3Q49C/wAyLrzsTdsG1qjbcW35a/7anp8zHIxo6+oZyogkoFVdPJs51XPBJv7917o+9V/FcNmKXcG16iogM2t2x9OpkSohlbyySAs3otfVc3vcEe/de6GvE7u3VNTQV04qIKGWNWWd6WNDJ4U0uWtqIUm92AFxY/nj3Xulfid64l2kqazKQT1VVA8KfZNLLHF4l/Q0iBizXuCDYD6Cwt7917ovW+8ZSVkWd3NichmsmI5yHhidoo6WdR6naCS7Mqf6wN78+/de6SWO7bo0wUcWZfMZ/HUsPjn05Sqhn1BjHpWO4F1B0hW4+lwPx7r3Qb1wwe80zNZsDaGYppoYxSVldNkIposhj6lwtRSVtMwuzpa4fUDa17C/v3XuoWW2ZvLZUeMpMZWR11G9RTbnjxU0UmRr4Z40JaFKGDT4zfmZEGhl9QCtYe/de6EXZvYLPkxks1jaiSOnYJVUcVJUU+OqGnj8bSLNl4VlLqxsUZRf6XIIPv3XulhDvXqjbe5Y6THpuLFVdbFPUv4Iao46FQf3jI1MrRxj/UqOALWAHv3Xuhdw3feHbw7fx85yLM94Pu53JlWx0uVcofp9LgX+tvfuvdY67tLFUGRVqnOpjX1kzU+sMjQ8F1RgdKfT6lSSfz7917oRE3RtndGJq6qlykU2MelKSulckFQ5Ci5TS3kb6XUng8G1iL+690iMPualrIaiXFZZY46UGnZ65hogKEpcq6N5iTZuST9ffuvdIPfe0Ny09XBl8n2RWTNPF5IVx8TUtFTvIf2njCfRhxza1uPpYe/de6DrePamExOApaery8G4M3R6I4sgcZU1UnljJWRpSsbFQACTpAJ+t7Aj37r3Sbx3cu2s/jYhSyz5mKUuKlYFaCkhIGiT0CMElbn1AAn8gfT37r3Qj4TK7f3Dhlx9HksjJBHIYdE1YXSNpOGRi6g8fRBYAf737r3Uiuqd2YHL0FdiszX1mMx1GaeIBtdTTsi6mupJQgW9FkB/qTx7917r22e1Nz5eqrNNJmJZ6Wq8NVJXsiQOjE/vwoVUAk3NwOf8T7917pUZbtLd2JWKbIYSRow2iimoSZpZDci0iKf9hwOffuvdOG3+yd75OoWpqNuzR4mWIxidUIZJ0BBEy31Bv9gOP6+/de6F7DblzNXjayrgxbjK4+I2ppzojqYgbN4pCurn8iwF/wCo9+690o8jVJW4SCortu0NZUS0pEq1VPHDLAR65I5GNwRexv8Ang/i3v3Xuktj8P11lkilm67wxlSwkqo6ajlYSuOdN1AHP+Jt9f6e/de6VdRsXresiSCXaFBT+L9sPVQRgGOTlvFEgAJBtdiTcf6w9+691C2r0BsKqzv31NiMYPGmlRJGDE4L3cov0uTYci/+v7917o3PWPx52Tg8uc7R4ahjq5tMutIY1WMr6lKhVGnm/wCk2P0/I9+690IHZ/WeG3Jiqmmq8dS1aGF1AlRHCvp9LKCPxfg359+691q4fOz47RbP3JX5zC4sUlJTu8tTMivFHI2s2YLe2r8nix/2J9+691XZUtGlCT9yiwsgLtCkfiqIz9Y5UA1fW30N7j+nv3XugY3DVCNZp4CJY2XVLIt7RgAhGcuQP8LD8AAj37r3RdMtBXblrHllqEgo0dleSTQsmiMr5JIlFvqDYXH/ABX37r3WUU2NxkcUmJpZaxkZoYqupLiZXYi3jRQBoHJuQQOffuvdSaCCbK5M0sswj1hQ88pJjLk6SGAIAA4tYDnj6fT3XupefkhxlZNi4Jo56Wn8ayNCqhXnIuRdfqBcfX6jn+vv3XupePqhTxyTqzRT6QURiojnvxpGkX/2N7/4+/de6eMIJsnVMGUtUSSxxilaUK8qk30xO1v9gLn6/Q+/de6NntTY+QxdIlfXUbUhanNVTNII2hEJNlZpY2ZfqGFhzcHi1vfuvdP9JDBXzQyRVaQLFUrLLqAOrxN6Quo2IP8AgB9eePp7r3SwzeTqKeOJKOCGqh8YvChTyOAL83+rE8g/4jj37r3UjHvkZohk46NIIWi0zQSjTJFoFiWH0JF7gfm/0Jtf3XukVunLVFLEJpWlR9PjRYgpiKk64rW4+v8AqgR/hYe/de6A7I1L1yVFVNUSKyrNJK+gMFKlm8UwFwbkki3Fz/h7917ohPaj0mZqcoWqnaop3Zo41i4kNyfXbi/A4FuPzf37r3RNKuM09S5IUMzBCFa5HP1+v+P5/wB4v7917p9xJbzR6ysmnU8Y5BLEDjSvFhY2Pv3XuhIpKqmqY4knpvDIiBZKiMm8jjhSVew5+n59+690tKDHN4VmCPKpiu4FiGUnSqNfnkHn/C35+vuvdKmmxlS6fbDRHAYUlJ9Sr4w2sKrKfp+OTzY/19+690usfBHSQ1HhXysIU8RdwrRPp1OyD6k2I+v/ACP3XulPi8kQsPkYfbk3B0kSXUCzMw/JN/8AXH+29+690IgDVuHyeVEsMy0MMUjQIAsojkJUsY25YAL9R9Lf19+690x0lfQzUShI3eF4WDgaopV8g/tFuWTgG/1vcfj37r3SDyFNO9Veni1wXC1KpIxMkKn0kEm9wP6fj+vv3XulZjceziJDJJJHWTwiFVDO1Oz+kq6i1gNPPHH9effuvdKOTGxQQyR5GZGilppgkSFkcPJqiGhmC8LzYEc2H9R7917ptjwsaosqOKlYiuu6iOOnAUKsjSfkHgC3Nxb+nv3XumOsxzyo0A0moonepJkkURyQE6nW/wBCdPIN/pY+/de67XcVJQ4auxdLjhFVzy01RBMgs6BW9SSSE30mxsb/ANQPfuvdJmjz0aZ3Hy5GISUM9UJZYEcoXljutnYf2T9CPoR9b+/de647hraVamtzcFCEhq4TTwU9BEPHTp5XDCJL/qC2JtzY8/19+690V/sLJRR4iqpfD5w+t46mYaplQMSPrY/W/H4+v0Pv3Xui1B0acaGYPaz2Gnki54vY8fkD/X559+6908URZp1jMixmVkgMjgECNvqxseDe/IHA+vPv3XulZLHFS1kdNSzwzimWMO0AYLJrPKylvrYnj/ifx7r3SlpZ6gxyBUgVjw4ZWFlX1D18c3HP5/Hv3XusivHOqNKNMEWqKNIWB9ZAAup4/wAL/wDFPfuvdYmiiaaBnfwLMHVx5LKdAvF5Dza9ib8+/de6f4KXzRhtM0zQDxyyhLxDX/mwG/wuB9D/AFvyB7917rg2MEFPGW1LNUuRAZiQt0c6irX/AON/T6W9+691Ix3mo5YmiWNpFkDlpDrDvqJOpR9Sth9Tz/r39+69045OtbKyrLWRxCRZNCywlY2cLwf2UHAHPP8Atzb37r3UeSBYQxiqr6VW5BVWQavUTb82/wBb37r3TVlBSSuykl47RmOp1N6JSLm6/n6j6G3+Pv3XusVFO0qNElODJA2qSpkOoToBZdKt/qfrb6XP+2917pxR1aRzZAIijkC+mQ/iNFJ/p/T37r3TtHFE033MN1XSuqGJeBblr3Ivf6f8iPv3XulLRSTRRyyQ0oM1gAxP6NUYtwwIv/yP/W917oXNnYXNVOKgyMsEcNK0wTySNbTKLuok0m/I/wACP8fx7917owXX8FbLkDTzxu0CMixzwKrRjVa49RDNz/hf+gHv3XurKejcRVjJxu9TRY2SghSaGohCrPLAhvIC3BBFrn/bE+/de6eO7th1G6yM9tyTPZ6hWJ5KmTGJXCogkiJ+5ZnXjxHkWHINyBYA+/de6Lvj5sFhUGBphmYqyvcpRY+tjgy7yu66ZJqjJFGOoSDT42YkcgkD6+690zYP4Y7k37uGDP5WvkTB01UWqaKormFVQTyHX93GlgAeQyqRYf1P19+691Z/0f8AErYWDpaybK5/HZSrmZIxUVj0VQEcgIhkjDgo9uLAf1/Pv3XuhW3r8X+sM0lNh8v9lOqaHiqo4YY0jdRqiWCdWLxkWuLXBH1t+fde6SUvwn+NeWghyNXuXKU+ThQif7CvKSs9KdKWFiwIsDcqLj/X9+691mx/xN6xx6nM4LCUueqVTw0+VyslS2UaEMQ5SSdilyP7IQ8fke/de6Ycl8JdkZrHVWWxdZU4LN+d6imqIVWiqvuTflnchLf2bXNx/Tm3uvdM+L+Imfko58Hu7M1mTpK5NFNX4mOOhqqEXLRmqaBrup/SWW5/w5sfde6Cvffwmw2zKSqq6SlzGby0kkbQIldNPIwT1uweRdUbG3J4J5+vIPuvdJzqrZ21pNy1W2N2db42jaoqF8T5k0cssVTChQMXlSM6JDodtcjkkCxIBv7r3Q5Y/qmroqfIY6LYuAoNOY+6oM/RTUZeBZGIjNOlOQdIFiFb6fQG3Hv3XuhWXr7NVKph6zHYbdGT+18FeztQ42eOnkj1RiWdle9x+eSf6/1917p22jWV1DQUu0chsrFYXIRvUUtLLUYymrKVqNCVhNRkJlVHBvwq2vzyPz7r3QC9jbtx9Hka/Ebq2/QVkcdOtExxODEeN+2JKx2ihYmVlJF1jja1z9AL+/de6AiHtbbe2YKSil6ioclh5Kmanjpjj46HHukN5RXRQywCZJLLpUiQoWb1X4I917oed6/L7Z+R2kdq4HbbY6WigipIqKWkleqDiMaaczxGSNAo4spvzYjj37r3RcMd23XUUUsuAx2VoGneMz0dTjohDU1YfUXinnNnQGxP7ZJFvoDY+690BPcvYvZWHoaevxUtZhs1LVVLGnwePhX7hasXQeeNVlBN72vcf2Tbj37r3QU1O3u5Mzt1d55mglyz1tJP9yacUuYrMnCYDDVUWSx1UlOVt6eV1OTc6jYE+690XPtv404mbaJ7E2WX2fu96d5qzb8pSlhiV1BeOFZirq7gubor2/P1B9+690UvrDdu+tub/jwtTgsllNvAXmgVfE8kiR6HqErSqgnUbjWQD/Qjj37r3RuJMftvI0lXmpdqeKmqoGp5ayiZ6eowlRM5DyJTK0YkJbnUPodRIAsD7r3QXUOxd+YvdlJBgcRntzYKu1QSVctZFPCUmUGmeu8aFg6AudVj+AbfU+690KmyOi+6Mj2RFjds9fS5TJSzvPS5atpMlUtDE0IEZZpkMQ0N6kW4uOBext7r3VtXQPwZ+QQydXV7rxG5chBPBHA1GI1xePDTXeTXIDC4QyOllVLEA3JFvfuvdGUwn8s7uDdO7B/eHLU219p/cu8tXS1xiyNM8KhtdII5HJVwpR0LAjSDqa9h7r3Ryof5Y+za4QU2R35l5YvtVpoHeRGkifxgiqapUKCynlQ1r3NrEH37r3T1R/yvOndnUgp8xufNbzq6po6x6ycw1dZHGG1RUqSAhUQkclfqFF7Wufde6Vn+yQfGZkeky3UmJzKSF0vlaby0x84USNHJLcrIStzwQbgC1vfuvdDRsLoPoTrXFx4vZ/WG0NtQie8cFLiKSFjp51swU+u9yHI5N7D6k+690K08kNBTGLD0NIkBAjjSNBFcQDzmN2X0luFAGj83BFjf3XuslLnacM9TXxU8BVUiLClkmlVXQShbyEkaCTwoU83JPFvde6bq7PzzkJSB5wH8ccirPpK3NyRIfTbgcMfzaxHHuvdSsfU06xSpUReYpIXOuwHmkJAUayT9QP0rf/eB7917oT8VVUsH2LVVNTCIm4SUaVjktYAOQBcXvfm/9Obn3XuuWRFFOzVS11NLdNMMcITRG2o6w7jk/Uc6Rcf7E+/de6ZZMLXNRisaAyUsriO7sEjcNcWWP6n6XN7W44P4917qAXlxsvlmEMUTBLQoBIwkIsSxYj/bXFuf9h7r3Qe5zfG36moqqKrmlpGBZY2kMSwOxsuiHyA2Lc344H9b+/de6BD7z93xWx1v71fbfqp/+LP9l955vr/X8e/de6//0B63ztmDKYyGnwNFVmKKFXecIxlVSLqkTnng/UfUA39+690Xxti72++NFMlRFRRIlRS1YZ0kSUHhCef9iLWN/wDX9+691i3qu/KbbdbAKBbU6eKpmhBZ50dbEjSPyP8ACx9+690mtn7kzm1NsUkukRUtUwPhFMZJlIOlo5DY2ZiST/xT37r3Ru9iV809LQVNpE+/ZZJDOAsY9N0Hp+oN+D9ffuvdKDMky5ieirKqnZXj1wO1zyou/wBu17qw+h/3j37r3SXpYoYKqWpxsvkyVKyzB6ovHHVRMPVT6wPUbA/T37r3Sb3JujJQywxU+KgSepdZKhHkMkYA40xk8Wt/xTk8e/de6hpWQbkgixFRjFNcJPPAY7CRijejU1vr/T/D/Ye/de6E7beyquOtD1c9RiozDFIt0U/uH0GMNJ9bcH+v9QOffuvdLKnqaXB1SVFflqqaghqPDUTAK0kSElVF1NvyCbD/AI37r3WXP7M2Jk46fcU2emfwTeZ0knjiE0QIKH1G5/x03/4p7r3UHcvY23HwU+3sJIsUqreCVX51RDSHVhxp5F/pf+vv3Xugz23uzG4eupalq9qvNrZgljKZLkKoDr/S30P+x9+690J2XyW4MpkKOokyE1ClZDoaFLCNR/ZW5P1sRz/sPfuvdChs7E0+NWaeqq1p6iWJkR5tBDCQEB2JBOojngf4e/de6S+b2PhoaqXKxVk01TUAio8egCaFjYKi2PF/8B/xX3XughytPkdtZBDBiXkoS2uM2LSOb30gn6uOBf8AP0t7917qVV5yszctNHTUT4+rchikUXjhVbgF5LWF/wAfTk/63v3XuoW5NoPBjzkZI/v5pFWOYUto2GsXZpAP9jckG/0uPfuvdJbHbLwrmE10NWaepb6STuojty513sOQP8fpb37r3Wat6723W5B4KaszlMUKCSKOaVo5h+rUGLWA/wBb/euPfuvdKHYWxK2pzWSp4s00OLo6eaojkl0xyw/b3OlJpOGB5+h9+691nnFW2RqKeozP3WK0mFZVp1tGzWDSmVgQbckmx/wP49+691CG2ZIa0VGHrv4gkUZeoMkAkjexDIi/7C1+eP629+691kaWo+6Wd1pKGJYWS324XzAHTKeP6E2H+xtf37r3S1yuIoNtbVpMoZqWorctrNFTRDVUyk8kyKTYLcn6/m359+690gxkd01VGlDR4BYqdWE1S5lEbMzm5CMbG30soP8AjYe/de6b5K3MYOopq6XCZWKojbzRS08IkiZrkBGlj40n8j6D+nv3XuoG78q2bigrniejmfxQPFGjNKwHpMYVCLWI+g4H9PfuvdBdTxzx5OonyH8RGNFygihkRpHjJDI/H+Nv+J/I917pX0uRo81U0GPppJ6KmqHPiqsiskUCTIdQi5FiDxyePp/T37r3Qr4eh2yWqqfcdW0U9PTMxjjDJSuo+kr6DyCfobe/de6B/dW7dqbamq5sRVVc80M2qJMahMRjkIYPMpvyPof6/wCxPv3Xug+x24twbpzX3tdPWHE1SCOlqcgoRY2isbrYD83HP/FPfuvdKvJz+upoKaL7+ohiUGFCzRyiUaUYsQRb6nm9hx+Rb3Xug3y+258nj5qpsPDIuPZpY/FTrM0Lg3eMyIBew+hN78e/de6AnKz0u31WfGTV6kNLUvG8HhjpqmNuY/HwNRv6fr+Rz9ffuvdJ2PP56JpMnHVvrrpU+4+4gRxKqfqGhbfTj/G/+tx7r3Tvn5Er8JFSwZOqWsmp5E1Y+Ar+7Uj66WJNgB9Bwf6fT37r3Radv46r2jDlqTJrPVUzTVEsTSlY5GJYkALcMP8AFQf6cHm/uvdd1+56rM4ijhqaqtRYam1aksjJHPjFN9DlbD08WFueAffuvdMMs1bkpo8dt9mlSaNr0dOA9K8IIANQ/wCLfUG9/wCv49+690IeNz2Y2pgFp5K2Gma5YUsmlY6ksbSQOy/VRb8jgAg8c+/de6k12S2nU0CZObP0mNyiCN4qWnFJTRIj28kSVVUbMGNybLcfgjn37r3Uir7Q68yuOx+18jl8RSBZnqZqqSaiilrJoORBFPKqeof7sHkAt9ByR7917pnysvX9eEqNu7nxFRjRFF96hq6NGWU+poBKkigaSP7Nx/ifz7r3SJ3BuTF4uCsEWWwjxS0n2YjbJUs70kF764ImK/qvyy35/I59+690WzeG5Y/4hFUy5+gkxcdAkEUEeQpUVJ05ErBgdR+v6r/4e/de6SSbuwtZTHHrVJKqhXmCJTSGpGq1nnW1rH6EC4v9QPfuvdS8rmRU0saBxHSCNYDT3jnmlBFhI0kZKqP8GJNuPfuvdBRvnb8+6cdSYOlmNJjZKqMSOYPAyxobl6hxyV/oSf6e/de6Uu1tv47aWMq6OOorMh9kIwJWfR5oiv0ikY3/ACbf4WF7ce/de6yVnYSSQLT1NLWNFTO0VHFVV8qRxQqbCTxoRqA54DW/wvz7917qbF2JUiGomxctJT43GoJDWJo1hbXKhit7E8XA/r7917pooO69k18kiZ6op6qSKQOZnbyeZwRZJB9NINri1r/i30917pa0nd2AqMjicDTTYSqhqqumiYTyBGiiZgYooksoGj8c35sDz7917q/zo+uo065wv2VOsZkooVqqanTV5ll4DosZAZ14vyQePfuvdB/vCerodxZP7U5HN1UlMzw0k1NKDE4YiySj62HBRTYfn8e/de6YaHcdTR45qqiwlHhp6qJqepEsEb5RqpvTIVuSWAJvo4A/Fzx7917pP7J2PuGtylb/AHmyddJj8wZJKIN5qenRklDLFUPToXjVh9HuSfpax9+690ZagpMds+roZKZ5Kugm0U8ADzCOKWMaZ5ZgV50t9CwN7XI9+690IZrovuBl6uhOTkpnRqGWkMcNN45BaSKWR/QRxzpQXN/p9ffuvdILK7iy2Vz1Vj6YyeGamkWKlCIIo9YuwjmjVSwsbXJv/S3v3XuktidqyUVbWVVdDQTEjXHSxo08gaNbq5131nVYnVewvx+PfuvdCXhKHJVeJeiyq0WRirSzyMviVI4P7No1As6g2vwfwfx7917pM1mCz/XE2OelNbk9sV06wmveVKSpwkMzmRUN1VWgN7Kzykt9LAgH37r3RiKXKUFbhIcgnjqIIqYIsShVZw3pQGOP0Akm/H1+ova3v3Xui/bm3TkaPKRYvG0WmjmmQVEssgWaGz+pYom4K8kk2/x9+690M+H3FUUS4WKCuNDGZ1maoS8cpVLPIGclRyP9Tbm9rA29+690k/lf8lt0UmyajH7JinSiqKaLF1eRakqJHrErlNLN9nOAUiKLqZ5GJH04BJ9+691o6d3Zub/TFvSqpJ5Hlj3BW/vzEOZnjk8TO5NwSfr+Rf8AH49+690Gq18+RqpaqokQyMwMkiBgYwAOF0WA4H4Fj/j+fde6Vm3Zc5W5WkpcGKuqrZaqCGAQKTUBy4ERjjQarFrXJ4454v7917qxp8FlKNaTKT1iUNXjcXRQ19KyCoR6rRapMsZDBWJ41CxB/P1t7r3Sco9yZqHLTT03mmgke0lVH5AsEES/5wRyXW/PFwbAXB+nv3XuhowfY2TahIxsklPRBF+7qaoTzTvdrkxinuUvyLNwPrb37r3Q1de9oVmGqiEkraqeJdCStShqWKSoN0naY+nUoPBBFr3+vv3XujWYDtAJFSzz5+hyE9XHIskFcZHlpKgtpeJJZCOCDwAbcnge/de6E3Hdg7azFTSRZqWilOOYOKISSOrqhuimCFrtb8fUH8j37r3Q2LuKkylNNPh6eslpo4YpQkDin+0SFgQkSG1x/tz9bm/I917pZ7f3ClGk9auGDw1SrEk76k18WcOikaSD9SADx9Rx7917rJUyT1lTE8ONinNc7CB09MEQb6h5rg6v1Hk34v8Ann3Xuoud2nPkKPwCCn0K2jxvVSyySceuUAeofUi2oC345Fvde6a9u43bWJp3pJJJJwJ2jMEiS3jk4IJR/rdj/U8f0Hv3Xul1TBp4qiNICyNF408kRaOCxsJPGtwb2A9YP4/1vfuvdR8YtRIhpJ6cRPTu/B/TUh10xurD8EG9lt/hYD37r3WGvFThoQtLWE1VbK4lVJJ1liUKD4vIh5U/j8H6ci3v3XumkVlbPMs1MrqYkETgsypI7DSsmhv6X5AA5+v19+691GqfsYr1FXlJfuU1+eOCnDGN0GrR61sAeLWt/rX9+690+SZ+tmooqaCJpoa9UczPEIJVSJQzMzxWJIX683/B+nv3XumqfcEcWTp0keVITAsMqylmfwtx6mluCPobG/v3Xuk/uhaWpiKxoktPPHJTNUeUWiRjxIqtzc8Ak/8AEi/uvdJ3b/XeMztK08db9nLFK1OBFGa6SR0i1IZgpAj1EWAJII/offuvdFI+UG5d5bRrqfZtF5ZMPVRLBNOiFhFb9fiUEi9iAQCbW44Pv3XuiSbm6kyvYm3MrgMJSUUYmglrpMvUsvkM0cYMVPGXB9Tm4Itcfi3v3Xuq1azHZnauRrettz4KCHJJOYo6qpgaFmKgMVVnFzf8H/W4INh7r3QWZKOq27mI6in/AMnkgd1RELaDpb9J/oByf6nnm3A917oZI6vclRR0ucgp6okRRgyU7kInkGlgxXix03N+Prx7917pebb3HTCemqMpT0FU8KNPAlZEDEJmFyh0g673JsLW5Pv3Xus27d1x5dKv77BYaNk8DUkeIiaKpdXdUkLRj62FiT+R+Le/de6g01XtqlzmPw4wcVXPlY4zHPJGJvG0g1OrMASpW5HH9Le/de6Wu5aKhwldQPgNUbUiRu8hX1wzIx8jrFIbFCSVAH4vxf37r3Q17A3rvnNT4bxwUwgpMgtq2ghaGthljGmNJIlGnSVOprcEm559+691cT1BjPJQ41snkK6VPt1JkaQuJJ3j1qsYWxXS1wT/AMR7917oRsFSZJMzmH+9aaMAupkYxGwYgWY/Qcf7xz7917pQVFWIZ8fSzzGqZ6q7eF2MhaRgFYoPyg/AFiOeL+/de6GOhpcDXVFQc7DJkFgoYVpKdTGkcjoSmqZm4DD0kj/Wvb37r3S/wm9sVhcH9l/AfIFjkjoo1SN1EiSALdh9CLkix+lr29+690DeR3/l8vV1by41JGip0hp4DGsbpP5vJaTixtfgg2/3v37r3UPc25J5IqIxJClVI8ZrViSxSIARyxXP0Xj/AIm/09+690ySVkWhY1d6iSX1Qq3qdEIGl3l/IXkAf04/pb3XuskGX3Dh2Bw0wpnlBRplZNKpLcvDCB/aYc2+tvpxx7917phhnq1nrnqppXnmk8kFJVH0pPHy88amygMDz/tvfuvdLmhwUOZw9Rkm8IrYlVUqqdQZEa5a4Y8qFuFNuLg/4e/de6CvIdbZapkE9TVLUGsrNMDIwBjhbks2ri7EBQfqOTb37r3UmDD+OWOhlEcdTTySPKiqglaSNdBja5+lrNf+v+uR7917qbitt0kWQr66JJXVSPF5WPlWSJ/JNoKD6BixH4J5H9PfuvdRMvUR/dpDDEtdGiRyPEoIeR3a4i1kCzfgi3PPv3Xuo1Tk6RHqv4xEaOmpqcCmp0i1GaoUC0DFSdJH9p/63vfm3uvdA9uPHU82QSoQKkgjaZ6eJLRwyTxn7VnspL2sNXBvze319+690G23qTLUOahhzD05qa+VTNFCto5ozKdEjqLgAC3BP4/r7917o3eCo8nS1UZxEZkqBTKqwx6H+1AmVmnjlH9VsSPwSfz7917on/f3Qm48b3cvZsA+8qcg1HlJKmmcS1NJFTUIjkQxvcNGF9brxfRbi1z7r3R5/jl2l19j8XjMLJVUdRV1UdIWyVdpSWmychVTAPKNMdyrC9wCSQPoPfuvdG4y3eO0azJxwYOupsnlKCCNFmqquL7Ol++JWpp/Nb06bkEEgEgi3v3Xuhm21Lnq/ZFVuTJ02Hixazy07S0i6Zo1hgLtJMz8jWo1KF4+h9+690WjG5eTd38VkwWSqEghNRQTJRUjfd+NqiyyeXi9ylyQbn+l/fuvdJ7G7F3hks7SYeriWbAxViilmlUQ1FVRmJjLHWzTMh8jSaUjPIvYsQLke690Eu9Oju3hvXO7bSb7OnjoJkxs6x1Ea1oSXzNS07wFgrGBogpN7m5BIYe/de6Cjc3UvamG8ApI90VNTDCJMjHR11XCXkp4wAxVg1wDwFA5+o/p7917qDicDuTakmP3dvyo3UaZZ5ZquhuaqKKkK6YxXTvYK1gPoLj6cfj3Xuhiz+a2NkdnealxdbhY8o8MrRRRCKCop3ZY45hJL+p5CynUpsD9Tc+/de6YZMzQdf8AX2ZFfSSioyBeHb0csrRTVprIxHBBWOgUqLkm5uQLC359+690A3WWF7Fx1LXblrsRHVUrZCoxzRY6Q1tbBTvIJPIiI+qyg6WcC5AHPB9+690K+8Nl7lyWMSmxlEHoKlVmgdWkknL+MO9O7u4YXJblgQPp+B7917pFbM2BVYikjydVUOajF1E7yKrxwx0PnqCxKVDkBmFlVm02H0/Nx7r3RS/k1T1dP2vSZKOuWrx1T4q+niqFWV6iIsuuOQxMVJXRwoNrkXv7917rnvfpfb+/cBSbzw+LpFyEuPCVc8Kwl5C5MoQlFseTpH5AABJN/fuvdVg7/nzWwcxUR0CSCoo5pQlFGGDIzAPcBjxcHUQTfn/W9+690JHUfafeG5KyloKmWopcS9RFB52lYCm0oXEjGW3pH6Tpb6/7Ye691f78c8pkMdstm3QkWfhlgili+1qqZp4o1iDViFZvJcSavoBcci/9Pde6Kn8kMXsmTLoMTRJR+b7mc49A8Dq1RYMrFePTwRcc/n6W9+690SSlhemy/jdaeKn+4ljAVdZZSLhCTYfXg/Q/63Hv3XulDm6VY8ziqKaliWnqoNUpkiWNkBsQQVNwCDf6n/H68e691IwWJp58tPE1UkkzPaPWhj0RFRGkKfkA2ubH+v8AX37r3Sqx2Blx2UNRPQx5CkpqkfeP42BSNARaAIQXIBtpDD8An37r3SRqxVVWfqJEKQUvmmMFMZGAemsVSMqb2IUWI59V/r+fde6XHXrHPY+ooxJR0pohNUCGskSNagRsxHikb83B45v9PfuvdNc9ZCss2qnhTIJNKBoUlYwGvc2vfi1jcD6W/wAPde6UGFlz2PYVsImqqTIlYp4HWEsJNNkBVbgIQQb3+n+PHv3XultgJazbFZLU1slDW0ddI8tRSEqkUSTsWWJxHpuq31EgGx+g/p7r3TnNXYjN1kyUOPqBC5USTQQhV/Z/QkKyAE/jm/8AsL+/de6UGA3DBUwVNLLPVQUcB8ETel3UhvTH6gq2uQSDwf6+/de6GaqydRU4eippJ6mQUCegq8PgmsuoeSONR6gWNlt+LE8+/de6jpuCQ4xqaOIppRYVMcfqQoSWjR5gSLk3bj6/Q+/de6ZaDIVFPWGarmqIEKySBSQfKqgBlS30uTc/X+nv3Xuhu6drsC+VqK6phfHNUWSn0mScysr38hLmw1XJNrWH9Pp7917qz7q6PEQimeeeWQypGYfGrMsoRLqCRbkX0m1rc/09+690NW/q/HUe1so00sU9GMLUNNRzmOGF4zDcxFmBJ4/qwv8Ang+/de61c/lf2Wuz6HcWSwO7JsVLJ9zNSQ4p8bL4rSlYqOo8MheIyfpBZbMPpYm/v3Xuqktld6NlJtwTZ/fea+5qhWRy0NYn3CB5UtTzUj1FzGwFlVgdQSyEm1/fuvdD18T939Y5HfeEj3nVNBkqXMQQUclL5UEx+41q0lBBqkdSLCV4hcG5IAuT7r3WzJWdiZuox+LXBYcwx0dNSrBlKdlYSUJRQJIUkja+tbA678EEE2ufde6FzP8AYG4MLsdcouPlmoZKFkmmrIzTU8AaKzA1EUZsDawIQBT+ogC/v3Xuqv8AY/yi23S9pVuNiqJdv00tZUURqKvcstZjqLKL+60/3NPEIjHKSdJDlb8Em9h7r3Vh2O7fxOTxdIY83gY6eqotFVkoJqWrgrJimmKQzINTyE/kixH4v7917oJKvdO0aySu28mUj+7GQjqq9lpJII46UMWqDGWUoWIOq1wLk/Tn37r3TbU7nw3XWUfK4bLU8+283S/dPjKWeJql6ijjJKTNAGUl1UMNJFxwQPfuvdLTa3Z+I3pQf3lxVajzLJLTz000YathVVHli8cxV4VNralYE2uCPr7917pgymXosvXo0W5KKnpY6lIcms2SaphSnY2eAxubow+iOH4PHNrn3Xum2bYW0q2taSHLZGXFwArBPS5+CqhaWUWWOfwskzKbki4Iv+Le/de6CbM9XZzDZ+qym2syKeloFV0DVGmsYF9TLDJJIAxtyVCX+oDH37r3Qn7a2ed7ijjymToquQQlVySVspqIZtR1x1cEbsOSbEfX/Ee/de6Hqj6uymycLR1GCywqPJUhcrFphZUpn9OqnWqc3FuRcC3PFj7917rlVYitqMtg9Qhx2FlqVilmlhppxUzE3aaR6eeMRWXjQ0bEg3Bt7917pY7yxW2JMcuMye5DNDBE/po6ySI08JAHkLni68WHIA/H09+691W53r8nvjB13Xz7ZqMnXblyFMmjIJixWZVMVLH+0ySz0rA6ubsEYEEm4Iv7917oj25P5lnU/W/hi2bhdw5SnFQYpsbHTvSSxQt62kqGqELWNx9VBBJuTc2917oIKr+cp2HgshUybe2Tt+CikkWWOmq46lpZYOQvnkYCz/4gi1uBb6e690IW1v54mSydcke6+oxNBAih4cFlmgknbjyyySTgi5P44FvxwL+690aHrn+eN0NjjV027+nNwYeqergp4h99T5B5zK37byvdBYDT+QCPpb37r3Rmdg/zAqrv/cyYrrzrdY8a1QfEaXDVGRy9OjcQSeeSURaXH+0EfWxIv7917q1bqXrzu7c0VMEoZMTjpoUmqzkcVTRS1U8h9EcKQlbaf7RKg/m59+690dfaXx+y1L5JMlkHNRK4DkwWP4BupQWA5sP6W/w9+690JU3R1BInjqXE6n0sixqAAF5VuOOPz/vh7r3QY5zpyixQP2aBYmLuYolMejmwBX6m9788n8n6+/de6QJ6+h+8Esn3MyqrKuojxxhVLEAEcG31JuP6fg+/de6EbrLF4XL1eRoDBEj0sD/aWkIJkQlWdiTyfzYm17f42917ozW3qapoceFfhlIjBk/UYwTazC3AuOeLn8e/de655Wt000kUvqtfSAoB0g6SFJP0H4BP+3PB917rW9/m7b7ipY8Tsvb8Raoqqz+KZ+eOVL09PYpBBOIwxJazEAEf4g+/de6oUydQ+RpoqGiEsbhUVoIzoCsFupcn8XP+A+gAHPv3Xugq7BzMW18M1JljG1dOSq0qM6zKpUWeUoOfxa/1Hv3Xui2U33VbPIDIHp5G9LrPKqxFhwjXP1HN/wDH+nI9+690qvvP4fROqVMMkkL+AQLI7OrSL6pAx/FhYD+t73v7917qBSZjwxuiNHfyGRTo1EtfUVZmuebfj/be/de6iGsrJKiWY+OP7mZSwj0qFFtJ4YHnjn+v0/r7917pU0x1kxxuXkYEvGNZNzZVUuDx9b2HPH+3917oSdkRyUGVpa2WMyvBVxVESMvlJVGDePU5I/H5F/8AiPde6N3BuivyaxwIJoqFY2jNBM0koIdnke/PABc2+lvfuvdNeJxNRUVdRUBGhjhjdYw8moM30Zwq8f0tf6fkG/v3Xus+PWohmgUVbPINQMLhv1tIRCgLfTkEn/YH8+/de6XI/i4i01pKq7BIkawidWUKxlZPz9bf4D/b+690HG9q6rRKWhMi1EcQLyaPUZieVRm/IH0/r/X6+/de6TFZjkpdtVtYwEEstLPGpmjvGBJGp0sn+BJsfr/jz7917oiG59mTtTVVewRy5lYlSBFIGc2Jb6nnj63t/rD37r3RGt1UbUWXmgU6WWQlgtz9GIsCfr9Pr7917rFiZ2jkUiMs7D9bchTxe39BYX/H+29+690JGLjmqCqTSBxGokeSMalQAllDrb+tvoP6f63v3XuhPwuSqI+XieJNFgwjvFKiHhdLXNiDz/tvfuvdChhomqlHmjSOBQniTUVaWKVv9U30AOr8+/de6UOXalo5ZI6ShVC8QjV5SzPqCkSPCf8AWtcf7H37r3XCjRFgeMxfcSGKOREjJ/cYEs5H15/Fjb6e/de6VtDWyyxyUTxmAT0YDSxxlo9AY64rjk2vb6/W49+690+tgYIIJK/xVcdEqQyQ1SFTClrII24vbVqax45/p7917rJ/DYsg0sokaBkX/dMUbBvqIwQf6ixb/XPv3XuuOOpXgWlmiszCWRKrwesqjCzyqPrcgAW/B9+690q4hRV9P5PHJKR5TA9QwCRxx+g6hY8kg+/de6YpFbVInjBWOM2UFxGxA51p9GTkn/C/+t7917pG5SaOsLUMCkQ21TNCSjU+r0Sln/KDjgf7xc+/de6RNXReDRRJVQtNMResYMUFOGvFEw55uTz/AK3+J9+690nVneColpHQzvBMWgaNUvIxbQNTn6AgXtf/AHs+/de6WtIkP2U6TVaw1aCRKaMxPKrPOg1aLDSG5te/0/1vfuvdFk7F214Ya6GeGemkmc+OSSTWSsg9Ti/FyQTxb/e/fuvdFeNO8WRkp20hIrsx0i5K+gEk/gix/wBf8e/de6UkeNhnQNSkqYohNUs3HJBT0f1vbj6fgE/1917p1xAJkjd41dY3EjEkKzJeyRyFQfzz+f8AY29+690rQ8RqKkSxyxRyIzgCMCNkK3GgyW1C5PJAtxf+p917roSxwtBGlPGzR3JZFGk35IIH+vf8c3H49+691wd4kladwvkcm0bKAnJsSLnki1/979+690943JFY5JTGTTyKqpF5CsUsqEoLkcg8cAAn/W9+690p6iphr8RTQVOKhiWnd5Iq6CRiWux1BlH+8knj8D37r3TJTxHyTGEqkaaXjXUbkn1FTz/rn/ebe/de6k08lE8dYtSv28qkS0oKMWd2PK+X+zb6/pPP0Hv3Xuo0dVQyeSKemVJPGSssUbXkCk8stxf88gfS3v3XuoMzSS3kiCTU5jZkUMH8QRwoDxqPr/xHv3XusNNAr00k1nSVZGREDaC/NidA/BFvr9fzx7917qZFA0iSAKFTWBEwGrS17FQ97g3P+P8AvPv3Xun+iiqQTUSltdjHIhXQrR6QupbC9v6/7E+/de6VNHIGkdKlZUWVQEVANYIAVGaw/It/rcH6e/de6EvAx5CkMUC1dSU0xyCGR2WnAfi+jlSRyCePp+Bb37r3RwOqFWry9Bi54LPM8TUzorW85X6hjwwPFh7917q6z4udKruWoNZV7arsvBNBPS1VGxkhhkLDV61js3PBFjY/7f37r3RtzsbcFJWDE4DY4SjCop27Nhs3NAslMfHEkUqyrCjW9RZVBP5/Pv3XugL7c+BXYG75f7x7SoZsDUV1SZc9ift6dKoJKl5J8dUU4urWI0hmB/xJFz7r3SYwfxO716/jopaHDbtz2OYpSVcczietp6RltM8lPYCUk3IdnuBxz7917oYJOl+1ocUuO25snLUlc1RDUNlJ6eJBIqtrZAf7LEGxJ5/H+Hv3XuhQm6G7Plo6XIV+FyWOkSOFWqlmiqakyaf3UNNrXTx9CL3/AMLe/de6w4PqzeOGzTtWddVdTjoUapnydR92apkYXUhVi0ajbVoBJH9ebn3Xuk5u3d+58NTvJR7Uy+PpsfURGGWHE1k8tLJHJ4y88AjKlWX/AFZAtzf8D3XuoW5Oxarc2HjQYesnycMcbLFRjF1dQ8si8yDHQz+VADywMII/2Hv3XukTka3ueiqaKSn2nueelohTV01VHQyxUrU1gymNYFaRgoILBUvYXANre/de6ESl7C3rmgj1uzauto4KYrJUnD5KQVlTH6fDDO0ELgMDw8iAiwsDe/v3Xum2s23/AH+ycWOj6vra9YdMlRmXw8tPURvcaokVlWUlACNYLA/mx9+690pNh/GbL5PdtVLtjD5BcdOphmgzSVmOnWYJa1OapgoAJIFwPx7917rrc/x77cxu4sjjsZT5FK6nSAvBFVTY+pknLaofLW+GpinQILGMAC31YXt7917qPtHrPuujyFTJuahfOVUU0dNSUlTjYo6NEYlytMI9IZ0At5ChH5AFyPfuvdL3M/HLtDc1fTZGnoMFjowFJTI0FMyabhnSSUWK34H7YHPJva3v3XumbPfB3c27JqY5pNuUcKU5hDgu8KqSWkfRH6zf/UqACP6fX37r3T5S/BrY+LxK7dxFbtr+NSU7NU5CBadq28g9cgpXJJcckMSCPSLG1/fuvdOuK+DOx8NiY6Xce4IaqGFjOah4IkDORfU5fVbT9BYAf1v7917qPl/hP8bd0wGvrayp+4ip1igysWSjjVamH9dSYjx6RbSfwL8k+/de644/4QfEvGzUNdNmM9lMhA6usv8AHHNJJqj8BnnpoAF8VyqsdXJI+g59+6907V/8v/4qUpkWt2fl8xDlanzpFW1lZkY1d0s4g8Lr4la/6Q5FgCCfoPde6w0n8vH4fYGpU1nVmOmgrAJI0qWrZ9AD3jRyWZgov/jckfi9/de6XdN8M/inRVBno+l9rSRagWarpqhpJJlAKs0MwVCWsL6QAR+bjj3XulxiusOndooIMP1Ps2hpqq8Lil2xAa1CzfuFGZmAtZbPwfrYfn37r3QlQbb25TO82M20lBOIEEdXTY6khuhWyhJgjW0/Q8A/0IJ9+691nrs/Li4ZKKOgr6qrkukH3CjxF0QA6JfUb6ihOogCwHF/fuvdcsQ262o6matxVNHIFVqek83q/dRw5kKj6H6g8g/QH6+/de6YZs/urKIamiighhofMlY85aJVeJVRolp5G9fINif9h9efde6Sgye5cgI6uuerWGKpKRTY2OUvLDCbqJIFuFvewAtcX+v4917p3myuSaRkenyU8RaORIZqeWEqVBI0BuLnk3vzYDj37r3UarzFdS0smSqcTOqJG8tPFkUWKeYBrRtpYmwB+g54IPP09+691wo9ybiy8FNUDCpjfuGiNTHqWSKHQxJZZAPrpcm5UGxPB/HuvdNGU3nWwVVRTUePpquqhlZRUyC0IUaRI5RP7QPBJ+vHAsffuvdcqXeNfO8kIkgglgKL41jMkLhgdTRv/jxxwR/U39+691Biqq+ep89Zm1o6VqlS6qBGAQNRf1mxsBYAWv8A1Hv3XulVJ2r1xKkOKj3QKzKwAeSkNWGeORGKDXET6dVzwDxbm/Fvde6Ysvu+kha2IydOgiKNIYZxPdyRf0CwFx9eCB9PyB7917p2PbyGigpZ6ySnSnDSPOVk8JZGPLk+kk2uD+Cfz7917pgyPZWzc/D4qXchFVOhp0hpJvuJpapHCsUCHi9xYf6/59+690HBgmpEFRJjcnW1DVE3jStVqaNFhPpmkDMxBcEBbA3P1txf3Xukp/pMxHm/49zK+b+Ofwnw+D1fdfYf5r9Vv8x/lGn66f8AH37r3X//0T3L2ltfFY+amk2hk5XptSTTw0oK6CNCSll/2Fxax/w9+690FY3kmdzbQphpUQyhYYoQBrhe5DFjx6b/AEb+n9R7917rLuLIUlFF9hFhaiWbLtJBU/cwEx0rn9unk1twUb+nv3Xug03psetwe35JTiEcT2emkp0UqHl9UV1UH6kkH6f4/T37r3SSG4MttvaeMrqY6Pt3dclBU+lkZW4anBJNgOB+fx9PfuvdLvZtXT7qip6/II7I8rFWkY6AjgElZSbgm3A/Pv3XuhCy22MhJjUyGPhjRKMsYo5jeSdUUnyOo+oH+PJ/x9+690Gm28dDuyuaXJVK0VTTVFRF4XYhGAezeprC31P9PwPfuvdDfjtoUGClhzOPgirKimZQ0pKkrG30Crfiwv8A0+vPJ5917ofaaDB5DBx1dVLTSS6Wklhcx+QXFh41B/2H9f8AWt7917pHZTb2AyOKr6KGnSnWaD7iNAxV2qLX1uP9hyLj37r3QJT9dUWSxBfLM0RoZWSA08r+LUD6FddX6TyWFrjn+vHuvdImDZ2En/iWL85EE0YSOvo1JenKjgeoWH+sP8Px7917pedRdS7XwudiyFfLV5aqmJakSqOrSCb8Rk2H0+nNv8ffuvdGe3BgcNOlLD9qsRdTGihV/ZkUi+pgOD/T37r3QXblw9HT1MNAtdVL9rIlRHI0j6XmSzNADccD6Dk8+/de6EHAy4uuxzVVQiR+CENJK/K8AfuEixK35FuR/re/de6DzPy0eVNfFBpnSleOSBTH+u3AAcE/T63v/r/19+690HsOtch9zURmAQyFZownpIvf/XP1H5/3v37r3T5mf9yVOIcZVrHJPCwmqJRpRXsbxSKfyRwffuvdBxjIcpD9zR5OjDR0ckojndpBBOGI8Tn/ABtaxHH4vx7917p5kr6ySN6X7FWSSMKZY2COCG03VhY/T+v+xvf37r3TRj6OukappZ6+anoo/JHMzSDSqA30X/P+vcD8fn37r3U5qykGK/hOPWNliLBqlkAk0Bwv1HJH9qx+nv3Xuu6mrWhoYoaWthoppgtOJCGjRhLyzKbgXIvx/th7917rLTYCqNPNPVsJ4kQMoeUM4v8ArZRf82v9bH37r3UCXMY6rjSibzSrQuWiUq7FV0XdYybk3I/qP6e/de6l0W46DNUtRjRVyUsscqEy+Mxs0cYs0UZcfqH0a/I/2Hv3XulJLuE0dPHjJJYa2lqYZGp5HBWWH0kOLj6/0JYf72PfuvdIVanFRyVMlXHMjU7xzxxweOQynVclgwvpvzb/AF/9f37r3ShxWOqc3hcrn6KGJKCmMrMzrESiIhZ7QvqBPAPNiOePfuvdBJ/fvb5jqjkEo6mopniaOlEaKrsn5jAAtz/qT/xPv3Xug8yvZdDLlK6aqydJSGpSOOSN1vNS02kFoY4YxchR/aP5+v59+691HznbPXSUFFj6TB1eVqKeJElrqKgW9QGNw1QXt+TySfp9bcD37r3UOu7IwmTSkxNPg5KEUQfxwpW04GtlBHlEIYgEkHi5BNiB9D7r3Qdbl7E3ft8stBtSqpIJac6Kp0rpYZZEYlf3zFcFlFuBa/P1+vuvdJva3a3ZaxZrGz7crKejy0SVENZUxSQRx1Wnlo3dUJUA8XFj+eeD7r3Qbbq3tg8bXUv+kLPyJTX8arjYomKyWJYSvGvqIP8AW9v639+6913W706qgp4q3ZuTn3DX0pilhx9UFh+4knHkJZibaf6WJIPN/fuvdOeN3XUZJaWqrtnyLLLUqUo6VlHji1BmUOLauOVtY/7C/v3Xuo25sJsyavr6+uFNjserRSuMzVxR1sVZKAWhWFGJk+vHp+tr/n37r3QNTbo23i3ro6jb1dk8Wk5p6OoBx1NHJIGKKggnZZFUj9JMdiOQL/X3Xum+lyUdDT/xuk219tQAS+B8FLNUxJNM/jMORkbSLLcmQoSo+gt7917oIaybtTfuTy2H23hKGkxbVXgOTrp6dmhgDBaiWgfT61Yiy3B5seRe/uvdKfFdFSYlYKzemTpqmNRIYaSiZ5JZZL6Wk+9lYMGB9RWKMAfQH8D3Xum3enVG0t4YCpkpI6+Wemk88EdZV1UsMxg9LssUrkiUgWNgCRyTzf37r3QDUvWm2YaqJYYMlUJTRSNHTfe1lPDTMfrHPGjCyhvoTc/4249+691MzPWW2qvH0mRyeMmauidFWGV5p6iSnX/dEbF10ob/AIFwLfU/X3XukfVdbbfyRiEW056EXa/nkqaimVE/S6rIGFj+bcD/AGPv3XuuK9bGomp6eLbsMDU8bGRqIrDT1Z12iRm4Kkr9dXH9B7917rhXbaz+FSoigxMEemBU8cet0UgX1Es1jY/nk/7x7917oPZ3zdDIElWpdKldeuUCREVj6j47X0k/RW+n9ffuvdSX/juMo2lyVFWTJV6GUPD4f2JQQjppsCg/HA/2Hv3XugcyeYjglSkmIlVao6aORncFWkuSHax4/qD/AL17917pVy1W3Z6SpoC0/wBvNEoaKlGppZHSztpQ6tA/178E/T37r3QJP1pXT1hmwbpWUUbM8gZHSaOMMWbUGU6iB/hz+Pr7917pR4LaaVefweJSA/xI5ehipEMZlZpJJQLEoCQLXAJ+n4sOD7r3W1fsLHZPYnW+0Z0Alho9v0VPJSRRkaap4ASLEawL2tz+fwPfuvdOMpqMzg67OVc74epB+3QRKt6IsLa1aW31/JFxe/Pv3Xui6risFgMpUR1Odop5SklS+WrcgamJp5eUgWFbvqUcH62/IN+fde6ctr934fDS1NHVDHwRya6WKop/LXZCeS+lHpqU/pD/APHUEWFvoPfuvdO+1d8jJZaXFHMVkcNVLUTCStZamLHHVru9NEL2Jsv9P63N/fuvdGF2PWZWrxtdSz0FSKWmncffikkRauC5AlVRcxqb8ekG3149+690r4sjtiHxQR1a1VbDpbzwxRRVQb6NSR+RbFRzckXsL359+6909Sx4ikknqBUQRT1cKOtHGBPUQsoux1qAov8AkXNz9D7917prxrQ1VRHVSzpHALtHTwQrTsVBszVC/wCP0sePzxz7917pbZPfO2fsKWlrKKKaQyrSCAPG0dRGTpjLafwf7ZPIHHAJHv3XunKkx2MlxIjpE/hpmeSaGNI1Sm8n9gRab+m5P0sCeTf37r3RbMzi2rM5USVWsVVBNYVKFkp7NyXYm1wBxb6H8ce/de6GbrbBxb+qUlyaRNj6F4qGPwo0KVIYhGkcM3H6Tcr/AF4t7917oy+99v7M23sXO0efoKGpwcGIqxTxCmsGkMTLEsPhjkluTZiwjNzyQeT7917rQN+WvV9btXtzeeYxdNPV7XzGcr8hRZKFCaKlE9W7TUk7oqBTGT+bG31A5Hv3Xui+7O2NufeWQSgwFBUTMGHmqAGjpYkJBLVE5uigi7AXvzYXuB7917o6mwdoYbqkVbmV6ndr0Njm5IlaPHq5/dTG3BBYngEgkAXBFxb3XujX9a4Sgy+LgmqKyepqnkaevqJ2d46pGHkVJ0YE/kDiwHPv3XujVYfpPB7p2vLDQPiqCpkLzSkukTSxQsGaGKWQepj/AKlTa1v6c+691D2/0BJtl8i9ZDV0+KliZngpKWKpeebRcG7JytvyGte/F+ffuvdS36gxWYxNe+2nraTxIs1RS1gnQzOQQBEhNgV/A1cfT8W9+690FtRsHcFKMbjnw+QrqWCpLTmkXx1dOhNleSeO/wCATaxJHJt+Pde6EzFbQq4JVragV2OrqCSOKl9MnnljnYBI2lj44tyW5+l7gi/uvdGKr955fbWKgx8VG1RHFSQLNJH5lr3QHW4WaMhOTY2Zf9j7917pUYHtGpjxxllpci9IpLmnqWihEJ0gnzaTYkn6m/0/I4Pv3XulNge4a7LQU0NE9AYBVJeNZoyIl8lirmCxP4Bsb25/Pv3XujFUO6oZkpkyEUP3E0ieOTHsZ0WMAF45C5OksCP6Efj6+/de6zjAYHJZGfJzVldTQGQIlC8oEYhA1ecKAfp/S5va/wDW3uvddtjKvEVYTF1D1GNrHk8btkE1Osfq0iljAYfX/WFubg+/de6d4BJHGamRHCw2ncs7ObLypXT9Bxax/rc/19+691MqqGTJUZrompaKLVpjNVMjSyEsX1wKCeQLfqJA5/Pv3XukTlakYmqgpq6qSnppFDLVIkcgmdeIgSvJN7/1v9LEG/v3XunhKHBinlqq6qMrNEHqPGoCmNgGEioB+oj8Wt/X+vv3Xum5JsLVO1FH546aCHypP61AEa6ghe/F/wA2+o+n0J9+690y5IUdfBNG0PljSSMEEqEMYF4wrqPUOPzfm4ubX9+691HNTj0oooJ0ERkTQjtCKhFVQTGGSx/J/wB9+fde6Cykyi0O4paCqyE9Jj8hDIzGnL0/kdQUS6Bjex+gH+t7917oO+38NLunZGdjotBy9BDNNi5XhJnSZE5Zi/IL2/x/B5ube691V7sjeW6IsjmcTUZ9tv1mHKyUyayY62p5WpjK8lhcWIN/fuvdFk+YUVXV5DA7ogkiqatqFI8nWUuoNFV2v9xI6gEG5tbg2AH9B7917ol1YKncFHG0kqmrIFiW0tLp48l/rY/i4/H0t7917pR4bf8AmsDQ/wB3hJ56ACM1CCMhlCejSkrD+v8Aj9effuvdCFgs1NAvlo4ZJKaNFlC1SB3AYajG97j/AAH+39+690pduZSKnzVXk8jT+WOqhZaQpGJIaSRr2aSNrCwH1AP+AH0Hv3XulJLlsLST46sX+HT1QklR3pGFO8aoCWKxm1j/AI8EH6e/de6eMnRVW5MQcviclTrVAFTDPIrS00Mb+RDqv6he5ub3+n49+690uesK/eG1dybdmqZ1lxtXU6KhoKyCemRDxeSIXYNe9v8AbX9+691c5tjdNJh8TSVeHMk9HUQUjzRyN60qqiIfcyfXhCDx+f6f4e690J229zyZOtqzRY1paWWNKZ5Y1ZGMmu0jLJ9QNV72tf8A1vfuvdCDQYB6zMwZepqGocXT/seZnu33CJeTgfkjSAf9v7917pdUQigEUMtSKpHqGjp0Mg1GOoYKLkfX082H+9+/de6dMpHUVUyU8LtQRQsIRHAh0zBHv5HLGwJI/wBiPp7917pGZFEpZ5hK/kSMRtNOJRGYkUkySKBcsQv1P+uB7917pMy5yGF30Uy11M8En20wkLqYpXBaViLk6bknnjkc/X37r3UjJzCRYWo4tNNBGD5YSY42SJbMWcm9iTcD6e/de6m0m8sTTUscMyIqh43WTXG7y1SnRqVASQRzY88cce/de6epmoK2Wqn8c8q5GCGOlBBVBM9/KyA/6kDn+pvzY+/de6jwyHB01VC+ZCIKOaZ42JjAgDkMPTxqtyLfQWHv3XuoNLnFyn2s1HXy/wAPpoxEXKsLh1u0hLAfpNhcAm/Pv3Xup2N2+hnqK2Q1FSJw0slZpZjJqIEkKK/6b2ufx/ja49+6903V1ZV4/IVFPS6IICnoYaZnR5VBHov9NJsb/Q/kk+/de6S7jKQyCsFVDFJHUo8b+JXjWaL/ADbyRX9WojR+Lfkf1917pI5LdNNMaufKohq5TUvPUW8UM1QXB8KKlwum4PAv/tiT7r3SJG4o8a4dX1S1U6LT1gCzSaJImURTRsCCvFgSOBa3v3Xuk9QO1JXZLNeENXwrGkCVCiWJ/NdioBJABFiLWt+Ob+/de6FzYG5tyfcNXY8wVbEK9VTxP+2oZwJaRWJuPSPpzyOPp7917p47Cap2tvWj3DX1eOq6HcgpNWHy+U8ZpKOULDM1FHKQCOGD/S4uOffuvdLil6x2dksnU19VWYygoMi9C+Fx2GQiKSZVWVZJI4yrSBXuQxsATe/v3XulPW7U2ftha/HVGMqoMeY6Z6mqpGMiVlWZSYZJkXgurEEG9xxzf6+690vTu2faW0Dh6Lc+64MNLFarSWimdS1YoGiFJ730g3ZueP6ce/de6Y9lb8yGzavG4WkFUmOqcma+oyFJFFI9bRQsZ4FnXn9YcAi4tz/Sw917o/WKy+3K/G0+4ZkkkqMgkYjhRhUvSOLotO8Yta/Dn62NgbgEe/de6f8AKbn3BktVYlDBJPCUpaMmkihM1CAv7ZqZPUFjQANduQODx7917oGt6byWrrtLPNh6+liT72voses9Oo1BIliIvrJtdz/Xgkm59+690H+5d0bDw2LzmP3Jk63Mvl8VqgjmxDSQTVNXHqUE6WKgAW4BsR/rj37r3VUnYOQ3Fv2hkOykmlTAjJ0FJRVglNMlC0gli9KKfE4kjh0nSCoufoT7917oiG3fkF8hNvb7l2d2pqz1Bi6iQ46fJOoNJO6ePEKsrxojBNNmY3L8AJxc+691a38YdxVnY1FHUTfd7foaWWqWWrnjNM1NUyQfuLVymyMZpLiNQCAAGuAQB7r3RzKPr7AyUhpajMR1megepeSMVsvjeKSO5MUEY1KQGsbnk3tYe/de64ZvqrrWbBjEVW4aOlroauGrhoIaqASS1sbBovvYKoBZFBFijgg83H0Pv3Xuq/vl301iNsdf4/cmLyCVT4SrWKYJNDUVnknqZZ6qnZIx6IUhdHVgSCToABXj3Xui7fGzcj7k2vksPJUuVjlmeli8mliisyC0P1ZL8MBbm5H19+690Eu+Ot8Dlt2Sx1mKpJ6uVZZllqGKRxywmzsWJ5DLYqGPH0BIHPuvdBhnMXi8EaowMsUkUUH2VLQtoCCGU6g8KHgte9z9f9a3v3XulntPsPtrbGdw1VicrLS4OOKOX7NtDI8atqWJ1Xggg6TxewA+tyfde6GjMbnye/J5K/N1kSZKWFgJYRGiU6h9BWe6nQbKrAn6j/EXPuvdBO+1qbHVdTBDNLmi8i1klQ7MsieS7sKeMixFgeSP63BN/fuvdL+knwmTooarMJHG0OPkpYgoiedWUkRkKoFm+n5NuBa/Hv3XumHH5zHYwxUlXQpUpEJXWZlCTWZiUJkNibfT+n1sbW9+691Iot2oshp1UspFRIqahIjRsSoSRVPJ1ckg8f1Hv3Xuk3FUNV5JjHEEjBXyvOoMIYqUIDCxNgSBc/65J5PuvdKPZdLQ0eYq6KepgmksywoyXhDEl0DynSCSCPoR+Qbnk+691Ompf4dV5CYUkYq/C88aSsZYyrymMEBbqQB+n1cLyTYe/de65wZ2dY3NTFEY6eRgJKMN5vSmlljp4TZx6eDyfp/sfde6Ui7txe4qijKoqypBT0QMkax+ZkjWIK0Y/S1xzq5v9T7917oTKeeTFVNDHRU8IM8YWbWVLKh9ElzJYAkH9J+n+sffuvdKSNIxX09M1BCJ5pROtOoCeSI20zygDS17/qv/ALxe/uvdCLHhpIYa6Z4qcXVpFjsZXA02a0KcA2AsF4P1/Hv3XunvFYnFTY9KyWqAkSZH+ylgELfbE6JZtbE3IYWC2B/2wv7r3TZJsRDmKmsjygnWcL/D4SjFFp5gNY0Sk8fg3IN/yR7917oxXXWKxFFR6cjQyyT09SiwvFTxLDBrPjUhiQ3qtr1E25tY/T37r3RvNiZKDGukElY37ZZYVewaBD/u1FjsLA3BFiSeQRcD37r3S43pk6XLbFz0FRVSNGtFU0slXOsSRqZIiDLrlP8AjdddwBYWJt7917qnXsz4ndWbyxtb5N50tRkMnRLjqiOOipGpIDDM0qidKUxrrZmOojkMSCRb37r3VUnaH8uTC4fJSVGHystNASFnmippvAhNyHjeRksR+qxVgLn1f1917pg6R+IdRtHfmI3LW5faeSxdW1ZDjTm6k0PlqKPiZ1eY2bQbFluQSLD639+691slbPyGG2z1tgI81W4mtknpKKgp5sXempZGK6DGpZmHp0kkAgkcgfn37r3Qg4nfm1MvtrJ4itMC/sywS0s0lRViupQDGF8cDagD/qGBBHJW/Pv3XuqfPkZsnrfGbtq8jtorjNxz00Bp6TGyV2NoK5g1koMpK9MY4z/YiZ5QSWH0sLe690MPWO7tpwbcxW0pdt5HbO5KieL7qlyMX3FIjp6rw5KHykk3LKOLAi97E+/de6X2efrfFwTUh3Jk1zNQZ1mpoq6rp6mjFRB4pauJoUBmJUXCMxBBuoUkEe690x5PYmSp8HBlKfeOQyG0J6fWchIs7rQyISqJT45JIJ1csSDqZr8WJ/PuvdBNtDbuX/jOUj2xv+JcmXV8v4sxmcHV5GZxqpBUs0zkhQdHiVJDf9TD6e/de6ECXZPYmChCUFPFmFnMVRV/aZTGTpBVNygqZaoEu1gTYqbmx4N7+690x5/O924OgqaN8pV0MMFQ1U5losFFFRaf8/CrYwwhWAtpaQMQOdJ9+690WHeG9d/YTd0dPJlqz7/JxjI0cz1lFVU9aRZlrPNGTIV5ChUtf8KoF/fuvdGa6j+QW5qeprtuZWTEYTMPTUmRL5SkkonrYPD5JmiKTSMn0IAa5P1IHN/de6McflPkMNHTnLyVmYpmjJlxu34anIs8UKEKGZoxpU/UsASeSB9be690SHvn5s9rrlKP+ARV2F21VeeZ6lcalLPSwiIrFHrrH0B4n9SNJoNhY39+690VVuyu4d04TO5DK9h9hSQ1iuKGqrKCqnwrmRNLTrW0FVxIS1wzkxAngXt7917oFMF0uctn6Wbdb4+sWOaavyOcqYWp8jUUs4BlMoWpLyRH9BfQeeGsPfuvdGhx3xb6BqqWtqKzaVCHqIlk8uL3DU0+QdShsy0+VAX1NZgupgRbSfoD7r3VeXeHXGx+sMRk6nbGJ/j0ArhDRVGZqZVysAEtpIK+nlhiJQWsrrEBaxJJsffuvdFm21gY94zZKajgjoshS0hyT4oRywxZCnh9ElJAy6bP/qbNyfrf37r3VqHxC/lX5D5MT4LO1tLn9s4mqqqeVVqIJJ4J43OoglSxCX+pAF/qQfp7917rdQ+Gn8vLqX45bUwlLi9tYt8/SUkS1mTFMGknk0j1XABAFvof68+/de6s8xuCocfAI6eGGNfHcqsax3P5Uj6fj8/8V9+6905SDxqFQOqqfTIpIA086Qo/Fh7917pvqZwsbOGsNLD08NrPC3Lf149+690EeYqnneUR3GlpEN9JGsm5X1XNj/W/+8ce/de6QlZSVVRHHBTujLNJfVazLp9Mik24H9P8OB7917rHsnrefHZ566OomVKhxJIAVAQsSJAB/wAQb/n/AFvfuvdGlpqCnEAWU6REBpXnW6sLkqq/7768X9+690Vj5Udz7P6B6n3h2LurJU+Nx+CxVZUI08kaieqSI/b0oWTjVI2kcg3/AK+/de60dex/kxvn5Cbg3JuvNTUpxeUzc1bj6tal0f7BnJigSNSQNK8XPHv3XukbSSUlE1HIpnZ5pS07Bw6JDqsJix5YgEkc8WI9+690AHctFQ5bdEUOIyEeYpaiPzfcvdJI5yfXDIgIAK/63+v7917pBTYuXFQtA7oASuoqVs9h6l/rcX+v/GvfuvdNNRRRBRUKlotevUw/ckIFuGHBAN/8fr7917rFHBC/jSFYhLdy0hJZdCi5JIPIJuAP+Ne/de6mxUev7QBxG099beIMli50mMkH8D+v5t7917pU0eMnNY0YDpGpEgZSFUlFAL+kg8kHj/ebe/de6HrrvDo8VU0ys4EaOWJ1y3Vi48bcjTxyeDb37r3Q0wzQJGrMpWZ1EcZiukQV7A6pDzx9effuvdLGgbH5GBKWFjFNEhgdo1dJGcgESFjYC97XIsbH/X9+691PxOw8dVZKNpMoVSSaLys7rrhZSDrDA2Itf/A3Pv3Xul1n9tUWLMqxZIVMFPDHIEMxfWrkgNGo5ve5sfz/ALD37r3Rec3QSSZqGSKUyxmZk8LqVYIjXuT9LXP1+p5v9PfuvdYuzJxHhI6RIVYzxEGBAVYkpoCm/wBAQL3H54H09+690XSnwg/g2QQ0y+BVfUJDrSOSRQAtj9AOST/tvfuvdVodu4SoxWfqD9vMkVQZJozpKxtEZGTXAzcWutiB/wAi917oPMVOyKq6FVAQXdhqc82OkA/U/S49+690KuCWHXCHZofOf3GN10r/AKlz9Df/AB/rY+/de6G7G47HoKKupmjqoZZCssYlZxEkS/uSOWsBcHhRwDz9SffuvdLGYVa0IWmDNFTyCQyKttMZbXpf/AC3045v/X37r3Ula1K2IK6kMGMbSSOw1KUDKUa1x9Tze/8AtvfuvdKnCmjbwyNCwljaOaeRXVY4Vi4JU/WxH+tz7917pXTz0AjnbEVMckf2/kMbJonhaSQkxof9qOq9z+eLe/de6foa6u/hb01QGeir4I2pobelQiWYknjUWv8AT/XHv3XuodDg8tJVRRUNPUR1LrE5ke3iSEXX1oeLsB/rW/1vfuvdcqmgfHtBBJHLSO9U5lYA6m0OdelhyQbcj+n0N/p7r3S1qIMZDiBJSqxfSzeRLJH4ypAGki5JZjyT9eLce/de6RWQoyV+5SQrEQImKSXdpniZjdP9Twb/AO39+690hKrGTRJK4dBH5DoDabyl4SJ42JB/1xY/635v7r3SclWKWJ4xIFdkXRJGFI0qnjVRbkWYk8f19+690yUqwRhJXUNJHCiySSRm08iMRqcf2TpKjj37r3S7rcNhBt6PJ0+Uf+JyVEH+SNp/bhZ08krNf9NtQ/Sebfj37r3QCb+r4cnUP9zMssEMYgopIj5P2lbSyuPpcNc8WI/2/v3XuipbyxdNT5ho6WdZh4kaZkvYOVDKFKm1z/at9Px9PfuvdRaN5V0obogTTLe7R2CaiNR5NubX/wBf37r3SypcbTyQKIXImkCO5ViCUP8Aj/sLf4kXHHHv3XunaplnjKQSMahYoBDTF1tpU3Js4+p/oLW/1vfuvdYaKWmmjjeyRssjxgM5sVX0lgbc/TgWFuQPfuvdNjzeORmqIS0CzBS6kkWueQD/AFtaw/P59+690pBNS/ZwwRwEiRwUsok0ANrAZTYEm9v8OR/gfde6eMa1JJV0xrBVLTIGElKhOkMDf1A/1P8Avvyfde6zzyxGdzTRCmhdmVFazNbVZW/33+v7917qNPKyO5klRm06EVlsLleSODyLi359+691GmipKZvIlY0wmgR2IRmEbE2dNSAi3+H1/P59+6903yGSlglOPqgswCKAqWJEn1uzH6n8ce/de6zY6ItJ5KmSRNZaSRyoIEqAlkA/Nxa5+n+8+/de6EZMTSJt1K+kraaeod/JLRAhpo5HJsHQf9DAf69/fuvdZaODzxwCo0rMZVcwrdXJflb2HCg/T/fEe690roMU6+WSJD9wssa6AVd7KRdubWsRz/T834t7r3QlUFFK0DNeSMx6AVmfVHLZgGj0rYrY3sb3/wALH37r3RuOiBKm58OqyLWyRy0+mmPpAQNe0T2IB55Y2H9T+ffuvdbTfxGxFHlsDrgyBx8XgX7yORoo6hS0eglZYm/F7Arc35t+T7r3R1MRRY/bcbYhK3LV8QMssdfWVjzreRi7RioFjpF7WKg/7YX917p0qNw0FPejgknkYprkKmURhyedBYjUePyeD9Pr7917pzXN0mNggOQqp0EwtExX7mQB1JBF1/1uD/hyfp7917qDkt0wUVGEiK1kNUXEU70q+RZdJskhp1Gkf4kcf7G3v3Xug8wvZz1UmRo8tLQrPTTvTwGmrAPuok5C6HNmdfqQpJte9uPfuvdKzGbmoJo75DKJErmRzAAITToDrAJl0mwHPHB+gv7917rLLvPaMsqUskuNrpJ1JSKdFMzwK1kdl0km9rWBH9fz7917rIm19n/cyZ2Pb+Jpa+VQyVMNGqJIv0DSRFQTz+r63/qD7917rOc1gscoXMtHjmmIho2pqWWam1SuELKy/pUi40gC305/HuvdKaDbdNVGMUwxskLxNNI7x/usGYMDplU3Nrn0nj6XFvfuvdcBTwYmfzyVEdPRjWoqImp6eZCSbKIYVXWADa5e/HP19+6902YjGVdTlKrLUO6TXQVAUSUMkMBWKIXGiNYlBuxIJYtfi4/w917p63FnRicZDJSoRJDKYaieYSMagqhLxRRvrYI31JDAf4+/de6C7G7kO4E/iv8ACKyOOmdilV64SZUJDBQNYP8AtIJFxyb29+691lfNZV6eaqgoqyRS8ig0xFUUEdiqujabk/n6kHjn6D3XukPXby3JLnafFjCz01DPAgqsnWVMUAVH9MnhGpHZgORpNh+SPfuvdJOHbGdoc7PLj8QI4ppi0eRgqX/ibowLQzh5iyOj3JKiS4sB9Tce690INPQb4/hk8eZq8TkKd1fywTopqVhJ0pHItrhjcG/F7W9+690zGkxyUCxJtrGVeiRoalpIpIYzCyjUkQGqzG5NwPx9AffuvdQ2xGHWKkjx+36Wejp5EkliVvJBG8WqSI+Nh+tTezfUck8n37r3QvYFoan7cfdQItUU10rrqeIRoFIHlViCCW5JBP8AsPfuvdQt3zDAQNLKkVXEWVKdqTHfd1cLE2DyxEAqpvbWLgc8H8e6903RzTZqngqaud41FHGY4xTJS+OLVpBRUsfpci5/r7917p9pzjKYLEk80njlLSyO8ZlkVlHqEkn0BvyBfj8nn37r3TvDuehphJRpGxje7OHMbRIHFo3sfpcaraf8P8PfuvdMUq1WQjqZ8LUY6dp5WAp6oNpuBpDKCeSObWuP6gkAe/de65rV5eDG/wAOglgGSXiaRg2lRKCdCEg3HB+hsv0A5v7917pO1tIlPjXnzEbM9O7TS09G/leQ82fStuDyTcG9gPfuvdB8d/YGPXisfU1dPVxuTpdXiRZP1E6tItfn08/gX9+690+Uu9KjKUTiB4ppA3i8s+sxSxKfqwax4I9NmH5/1h7r3SPye7szWiemy9FSVEUTreSEeQGG4jQR6wQgJsWuTawBFiCPde6dMXuzE4uhraV6qshqatV/eenCRJpLALGw4CkcA3N+fpzf3Xukw234nWoytNHUSx5BisriQrJIrWDOyNxa35FrHi5v7917pJZaCGlaGjoa+bG0tTP4g1XJ45XnAACxtcWHJs30NyQBb37r3TDmMPR0sJjzDvUrqJZoayonRXIAhJ0Moubn/W5HPPv3Xugq3J1GctHVZjbor8dUNCfFPBSBI2c+pRPJbX/U6rkn6AC3v3Xug3h2tuXAZKirpqnINVLE4qaOglqKg1h0hZSyTHSCODcLYXIIJIt7r3QmYeCo3LjmfMz5yiRZ2go6PJl4lIK6ZQI4Bd1NhcsRf8D37r3Sq27QRYmSKfF4XH09VTyyOlaqJ5JpIV9IEYBIYG5BJ5P9effuvdcshvLJ5vdUWGzFZkq+WWBal3EiU0VKV9IjJQEkC17qwFvqPoPfuvdPn938Pfy6qj7nz/eeT7tL/wAS8f2X3FrW8n2n7fl/p+L8+/de6//Ss5rMNNRUbnE00FQ171EVVTgeSN+CFJFtNvoP9t+ffuvdAlm9qbibNLkcXQU+NSmlieWmiVVEuo6iUkvbSb/4A/Qf4+690odx4LLVtLSVkzRwzXTVTNYCUxkXAAFwfwPp/sPx7r3WXNky0NNBW0TCmjgUrHLaSORgmgXCnnnkfn+nJ9+690WTfG0q3MZOWppqKaKleAo+LZltK6DSzlQeAeLWtx9ffuvdJKet3BgqPH0cGGq1pBKqlIaYs6aLBUKKP8P1c3HPv3XuhExu+t+xzQfxDbddT4Iwor1J1BhBpAclbfUA8fQ2v7917oWMdjOrMpQU8RyMtFk53FSyQyNBUyeS3o1MAQL3Nr/1/wAPfuvdLbOYuioMXUU+E87w+BY4xHLy9oyfXIeSSeSb/wCF7e/de6CKjzuZ2rEvmRlB8sjx1TFtC34N2PP14/4p7917r0Gf39uOiyGQ2jTtVQRzFpFjjaedFKjXCjH6Af4W9+690i6zde73OPxVajUUvmL19bKwjYqxvJBo41MSeRbgXP8Are690Imztr53MVTR08cVPiLCYM8mtq2WFryEMTyh/wAP9vb37r3RkaDB0cFRST0sdLDk1pyA6m8EJiFhZAbKffuvdKejq6l45KqpSJiF8TCaPV5GX0uyW+l/zYe/de6DPd1LT1dSJxNHSxljIzNcNqAOoxjm1/oP9f37r3SYjzVM3ljUTtTBVV1iVVjkLLYqQSL3v9fpa9h7917oOIslLSyzSRmSkWpqZUEVRZipiYhfp+P+I+nv3XuniGSSEPLlfC8kpBUxkMLnlVOk/Xm/9Ppz7917p0xcQqTVRVVG6lQJaVh+qZ5DdUsLX/BPP+Pv3XuusxhMxl4y8NTHj5KQwiKBAuqVIx6NYBsW+v8AX37r3TMsc9JQVKZKFfLALwSIQZG0G7EqtuS3J+p/HHv3XuktNBXzYuqlpKSdppUdghViJEUal1H+z9B/j/X37r3SWwWRzUEL0YxMMVeWVmSVWcFGuLAj6k/1/J9+6908nDT5uiqmzZMGmN50aNWi8CIwAUMeAeOPp7917paYXB0cGLjqKF62shmicJLUVfoVLWBtJ/Sx+t/fuvdMlPjRQzHJwBlmNSfKjyJLGYj6FEMfNmta/wCPzxfj3XulnV7Pr58LJnP4dSR0Uz6EqYHjhqIGI1trRuSSPqbc+/de6RUn2QkjatRmnssVMtPFoAJGiVpHA5BIubm//Ee6913W4jCU0dOzR+d6mYhpIWZnCsP1ykA2Xi/P9LX9+690wUmTym2Fy9DSw0mSw+TaSGeCGrY6Xl9KM0SHnRe3Itf639+690DlXsZqqqkyKUkcblSWplZwVUm5t/U8cXHHv3XuodJsDZ2QqVknhqDXxo0M0CSyRySRuQBTh4yDxbm4P+vce/de6Uv90MXiTJUYzFyQRWjjWIBXeKRk03keS7cf0J/2Pv3XukNln3fgaikOIiwtfPI5GiZ2inVC12UKiEX/AON+/de6Z9xb/wCwzAIMhgcRW0cRLU9PKqLIGVQpAkAuACbD6cf4ce/de6CrN19Zvmup6LI03932hVY3jgmcqRpIXWy2WxNgCRc/S59+690k96dFYnJOkNTLUy0awo0s7FTVRF1tJ9u30tY8cfm/+Pv3XugWyfxv2Vs/BZTK1OVzMdPGRUUdlRiWZ/Wy1El2U2JsAdH9B7917pK7Wwmya7LRU9Lu3dsGO0hRUySyskb2/clLz8rpvZWBuByCASPfuvdD/WbW6+xdThKbJ1+S3XTVtakssKos6QtHGEilKJ+vgDgk83P1uffuvdKufYmPqaqtmxlClBhqmml8Kmhi+6lhjsoMkLAlbm7AkkA/W49+690gsnhp8ROtKkLnEJoZ5UVIvVHf9tYlFtBJs2leeT+OPde6QeXnZaylkwWOhWuDP5/Ck0doiPTNLc/UgG4/HFvfuvdJHNbjzagVNVjmNNDItOzRuQs0ynSAwa1l+n1BI/rf37r3SN3FkNzLHJJTQUWPjiMcktOjiZnElngAkWwHH1IAJ/Pv3XugU3DuDILV1eRoKyKmqaeKOOox5anP8VkRgZKaA6bL+Pp+PqffuvdCVtPPRdjVGMpKwUmFyarA1RBUwpVfbPEBokgZCCfSP0Kbcm4P1PuvdCJ2FtzZtHjZEymZkmyJlWloxjk+3nncjiSeEW0xg/Rri39CffuvdAjQdcbhy9NUrt3J1L1KszFRIaiSGlhJkLTwqLafppYkC/0F7+/de6AbtOm39stf38pVyVMh8bxoj2Quf86QxFuPpcWv7917oF07I3NSUscGQo45fEutpZKeNppy5JAB+v0/H0H1HN/fuvdSZ+0KmvxVWJ5pYaql8VxUyellVLrAqt9LC9rH/Yf1917oMqDduM3Dlpmyfgp5yQoeKJHLRx3LADTYfTk/U/7e/uvdZxurC0s9U9I1O85AijV2ZZXVGKhlC2t9P8ObA+/de6W2y8xVfdVtbWZRaGilp5DDRwqJxJItj4yTzyQbj8cm17e/de6GvrbM0WI3fh8hjoKDIV9VX0pklmpI5aqljmmGt44ZA1mA/qCR+Dx7917rZr2zV0ku08W9atFUA4jH3lknSLTI1OCBLTG2mQc3FhcW+t+Pde6A7dp/iMiw4ipZYaKuV558gqSUMtyVkhpY4yL/AF44v7917oKN59f4uip2yxenjrciszUdOXn+6mdI7saamYSEr9W9TWtxxcX917ov0GystXSXoMVVpUxF46iaoDI0xnJIeAOzKqgXGoC9x7917oV9j01FsuOkqailhOSaSSkevrdE82gNpkSEtyFDEXLH8D8AW917o222NxV1bQVGEip5aGmyQggesMj/AHIjZvMzARW4YfpuBx+ePfuvdQ6jalVQbt/iazwz0qxxzLFLMkfiqGUo8jpYnTYB+SeSeD7917oaBiKrIUuMllp5EpvCKdhHTAw2mu61M05QA2NzqXi3+tx7r3TLlsCiJPRYqWSskZDTyNSS63ZWQiVoFclSV/P9APfuvdI7CbZpcQJFnr5K90mikpWlRZJmVrrNBob0DkgFgL/Sx9+690K+Fr6Foq5o680cmLAkZRCJkVfGSbE3tptaxFh/Q+/de6IRujuDFZffGWoI9zQUVDSVjxPV1FfSIKt4zeVY6aR7r9LW4/w9+690Zfqf5T9M7QjmjkzFN97Cbq/nikilkIALLqYk2+nFwP6e/de6aPk58x9pV22sO0OaoYMVLUijyapVxQmf7saacvNGNJDH0MjMCByBa49+691W92Nvvpit2vS4PP4vCZxtyPW/eUpx0Dx0NLOAIpg0bKSQSCNNmI5JJI9+690SB9o4HHVOTxnXH8KpcHj3WZ6ekUeWaQjW33LHUzJzYKWIA4/FvfuvdBhu5sdHRV1ZLHOuQpYmneTSq00SwWLpGi/QHi1xfn8j37r3SP6x7riwcqySZVxJNMVSBgzReEsb+QMLW/wA/ra3v3Xuj07T7mwuaoGpIMwZZoILRw0jmONJpR5NMUhUm5P5Vhzc/gD37r3Rouue9ci1FQYfP06eBAY6WfKfvrLCTcxyP+u4N/qf9iPx7r3Rr8LmtiZSkWSYxhHE6xUtHS00VMsrxkk1JZR+0Gvy17H8ix9+691HePG1VLV5PBUOFoslSw+KU0rxOHiHGpwRdV4v6QCTzybe/de6ZqDCUGSxKWnhkrUlT7mVQhjmnlJPjQSAmwFrH/eTbj3Xunmt2thqfbMhnxoqJY0mR6i5V4oWJQRrKOeW54N7X/offuvdBLR7DqJ0koKeidY3imMcUrtJTxxzrpV3KnUxIsfqQCfoBz7917rntnrWXb9fFE1LFSCGQzqIwCsraeQIweVLWPqN+R9PfuvdL7Gbgr8bmP4ZWY6No4p/3pYJp6dpZB6pUUgOxZV0nUSFP0+gt7917oWa3NGShhbDTNUK0hl8bB5piGNnikktaw4+gAsQfr7917qZLuGrUwotFL9wKcKdcTK1K/N0STiwNuT+f9j7917pS4qoyjwTwNGqGrYExyuiRMxW2gK1zbTybXsebfW/uvdO0uPnxuHf7mShZZwxk8DNJMkOqxjiY/j6/T/Gwv7917pFV+OwdVSRVRq5ZddQI6OlqY3MqmEWuoB/PH1+lvfuvdSWliamZYKcy1dwJ0Z2WJIQAI9JRuOeLf7Ye/de6T1VT19C0c1REVNW0giigRo1Os2ZXP8AqQAPWeSb/X37r3UKPJVKVMmNjxiGF9I+5nZiq+mxAJIvySNQP9OffuvdM2fwm74MxjZpRGuIq3jWOCCeB44aOEfvvIw/c8rE/tgG31JHF/fuvdBpuusxOJyFPWzUrGCKs8Lf5x7rE9zMxY8n8FeB7917qDmqqqylRTVuK10dLXTL5SwMlHLC40HUVFk4/B+hva3v3Xuqj/kDtnL9edp5ejmjhMFc38UjqYGcH7apYXaAj03DH8j+v49+690C01fiquWsw+aeWuxtUFlk+5PjkZnHkWIhgQG5X6W4H+Pv3Xuiyb22zQ0ObNftqKoNIsx0U0l3KGJRrBkQfosOCR9ePfuvdB3pWvrZtVHPTq+sMEuGQkA3LixIHDf48EX9+690q9s11XSM+HSUTCdykJqPQU5tYsR+QOLn/jfuvdKipqa6iDUNRqp9Q/bUMoUi3JS314PP5/x45917pNtjppZy9PSPIXsARMQoJ5Z003F7W4J+vBHv3XumjIzbh29URuk00CSF2QfcegRuReMxrwRcH6/m1vwffuvdLfYO8q1tw0NVNkzTq08KTC4CxIJNM0qRrwSEubWFvfuvdXWbL3cc1tumxOJrJagiOkFPVpGEarhMf7c0zD8/TgD+g/qPfuvdGj2LWVFBRU6mZpJ6KoH3RKyHyCotGSwPFh+Pxx7917oesDncXVwviackvTzrUFKjyaJjr1TllPAH0ufoLH/W9+690s5cjSR0sdRBSSwBZ3AdacyrM4bUiwuwtYX4I/wH+v7r3ShxsFZuWrhENR9stOCaiMN+87htCxMBcj8fm/0/HJ917pV13W01Rqo3pmj80rIzMymWngaK5AQ2Lav1fgAm/wDre690yUnU1TimaCjoxPVQUXgpk1q8TvU28UrAAgaADqW4N/z9ffuvdJ7LbW+zlShJaa9LL9zASE8UpBLRRtYWuSQByOBz7917oHK7r9IaNa+GBkmWV1FIJmX7ZlNwal78Mf1ccG9vfuvdTKTJVuNMaqzVcKyQiJJHNvOBokWGUgEXINtP1+vA9+690zbgx0O8MjRu9bVY+GkZ1raeVjA0gY6QhsRdQBYfW/B5P1917oSpYcNt/EmChhjrkXGLBJGJQHMekFpUZf8AU/QcfUc3uffuvdMM++oKTCmkpKimhjJQllqPJPDHK2hggJ5IP1Fyf9a/v3Xuk4d0YgxN5aqmWpka0geVVM6gDxySlzfVxf8AxFgPp7917pkym6aakrI6iqmgFIKZm0vNGDJIwKhUW44/Oo2t9T/X37r3QW7pyO28hHROmRip7JNNNRRyrJ5KjhpZJJYidLfm4408H8+/de6SlHu/bAJOWmoomIKUztUxeSNYktE4iVrEN9ByCPfuvdc6vc+343p4/wCIUtJHIIo7eRbtr/zZC3Oo3bk/jkf4e/de6VvXe99t0O5KDFLlPDCtWNTxShKd5pP1CUc6vqf9vz/X37r3So+aEecwGP2fvTFxUU1JR4kPVVdRTmtpX+2YVNNS+OEExuy8hmsLcm9x7917pI9ffNnbu48DQnJ7MWm3VjqX7PHZWilhiplUwqIqpQBpNiCLfUixva3v3XulV/s0O4qdtOZxVHkaSqjDUUFeFvMXkW8sC06jVLcjSt7gBjb+nuvdTNxfI7sPdVDCKTBBcPJATQtSQmTKKsMUrzQKhBQ6ls0Woi4IP1Pv3Xugu3Z2X23i8NJjafCbnjhxVTDXUOSbEujLBEPM9JUSpYuUDI7LexVhYWFvfuvdGy6l+U+5Xw2CgymNMGejNNUZGeYR0mioaFFMCQA2Mekgm4Fze5vf37r3Rut1/L7ae0cNRbgzWFrMnVP5KUY+CeAkMkZDTeFWC6P02YgmwsAffuvdFbzfzu2/laMNLs6pmkpahZXioq2jgiSEnyNTjUQXLK1lFhY83NvfuvdI6l+beK3DlKalxPWeNnwcqyIa7J1FHLkI3dmiq4ZzMWKiEoQ3pAOm3H1HuvdLndPYXX9PsrJZDHYSKkjqsZNPka2kXFw0TVOTmDUrianMciM7RMjsQ5sQAL29+691Ubvz519TbIy74yDriPcCU+QaV65KGKrVqulpREogq53l/UxJLK5F/qAQR7917qdjP5uGxqLDY/EUe0K/FU7xr/EKdMdGzyOoaJ4mkPDsyhWMn1v9CDcn3XumnIfzZ6XbWWgqti0jZumlVAy55hS1UWqNXqFMl9RAl1R/7AW4+nuvdFy7y/mC9mdl19JuDa2Rg25UmUPWRUDtMIJo2DhGaRiV+nNhzxzb37r3RmegfkJvDvfYe9NrZ58nmJaCko61sk8CwwGtEfkeMq5Nk0q9z9ALmxtc+691O6YyElBviWhpAmPp6vyuwm1QpHFFKRHEZF4HItoWxYcnkn37r3RguxcUqiXItBCKmSAo7ofBPMpQSo0LPqC3+nq5IsTybn3XuiwUODMKT5aro4plq6swLHrN3P18JLgm9rc3tfkcWHv3Xul3Xw4emxtLWU8KUFQF+3pqTVd1diSrytJwAP6cXP0+vv3Xukod2V8NJU491hSprnNKKp4TTuEgN4zG4AjYE8jk/WxP1v7r3ShWqoK2OiGNmmcxxUL5J6gKpmqUZkqhFNAzWW4BsPofrbgD3XumCppKyGWnqZ1RmklBjpaZWk9SSt4md1sNJAUtqH1JHIHPuvdKrO405CNKlqaCCrqaeKKdmCmMiMgKA6CwNha3+w5JuPde6gNiRjZqdKKhqKmShhTI5CSnh1eWnmHj0A2sAGP5txyL35917pzqZaeKSkAwojjlCmVYriW8jFw0kTXANmF/x/Tix9+691CymKp4cvHVUbVS1UkUVVFjWDRMxA8bBB+luA1gADf6n8+/de6UgpZkNTU1Zq4UyUawQw1KMsd4YUMiM1hwB9Qp+pF+ffuvdN2Dw+OmzEGMepNOZLyrP5NEfrUqqafqQSLXA4/2Pv3Xussmx3xeSlqxTVENTNVSyhF1Gld0XVrANjcCx1f6178+/de6GfCRPl8XTyJZqqlBVjUN6ZVI1Mk4JDEL+LKfp7917pW4euqaetp63KY6GaWliWGCogqqmfTEHVYwkTBbixsdFrC1wfr7917ofRuOsgwWP3FXUEMlHUhqaFomVZUYOYWM6HkgAcfTn6k/X37r3TNnM7iIzDUYxCIViiarbSrFSSDZYz+frbkj/Dn37r3T5g83t+myTCuVGE8CSw1U8ojYa7SMrREiwOr/AGIsfpb37r3Srrd70+OMlTSRo1MArK0Eyl6iJDZgVYMAifQ2IJ5sebe/de6Ffbm/ajdMVDRxSwU0jfbCNlnp4lanbTzJyrI349QseDY35917o2e6KanxHVGXpUhkrKuppHQ0wkj81XLUEv8AtSxEG1wADqA4ABAB9+691Q5vXJ7pgyuXweO3VlKSXLZCeerpc/ioqSoV4m8rpHl5ppIgVNibNED9QALAe690tNpdgjM1uL2x2ftapz2QpaRJcduCnzFDUUFVBTjxRRzxUbuTIE0lImdjLyFQkce690oe4+sN77k2jR7gXbuPw+18LVPJt9jSUn3f2uj7eWqovtlRSJQLlTHcX59QJ9+690uutosRk+vKPD5Ou3DXPig8rUdLSNJXY9ngIilVPGVtofWrgl1/HAAHuvdKim34m0skItvUtRBG8cSvHXVOLpMtKZFMaLJS1ricBuGVtJLAgngi/uvdVyfKY9nb6qaubGYiqpQhbRlLZn7yAw8+LzQ0gikQlmHiJIJsb8i3uvdCT0T2B2FgXoqjMYGHI1zxwxVFPUYXIQtVrDACalZ41nKmNSqkCBbG97n6e690bGs3NBuSlWbKbPx+RyqBphFT47ICoXxsGSFKyroYwziO6kyOgFiASDz7r3Smz24d4ZrbS4PD7XkwsNRSLrxdVR4YTfa0j3RRWyMQqSHVrZbuBazDkn3Xug3p8FhcVS1dbjqSnlqKpIo6ygo5w1VRZSK6iaSSVZGkdQfRIjBLWNre/de6DXAUXcUWWqItl5adaeuE9NVPJk6aavptTB46urpshC2qRT+mSFkAH1F+R7r3Sh663zviv3rW7I7ZePM4ZRPTV1VV01BSzedX8Polo0CMZEAKyMWIHBItx7r3Qn9i/F/bO7KI5PZteEnhRVhpKmSmZZqSK7wJHJY6zGx/bYcg3FyOPfuvdFk3F0jubFRYlKmk29t2qo5JqmLIVCZA1kMBAi9f20ih7qL6SQP68Wt7r3U/bfWu5Eirp6vcuNooKqKanx+cjrMtFBVtGPWmpamdhKwvpRRGBaxI+o917omffZr+q6585R7iO64IAsNPHkFhOErGmqCs8UlTkKypljlF7k+MXHJJJ5917oOtvd95WvihzsE+AwdJWEUM+NzsElNja2Q2QmBqBFIWw0o7Eg3BF/fuvdcNv/IHBbvrcriKXJPt/NUIrkbDGY1dKyU8Ll6rD1cRjZlUkMsMilrcgt7917oOIO3cHgYMhWUG/stDXRikjyVFFVS/bzZHzksyUtSySQobm45B+o+vv3XuhCm3ZsvPUhrH2lNlYayETVdalNHWRVHni1SLUPLFUsdLktpQrb/b3917pWfGzpqh7H7jw2QxeBgocLBA0GQgqKV6agykhmskehF0Rvo4cDSbm9h7917rdZ+FnUuE2Dtaigo8XTUhaODwQQxeM0KaReEM7G9vrewI+otbn3XurNMLDp9aMNHIXQWA4/JuBf8A2H+3+vv3XulFI7EAEqbN+CSSRcX+vv3XusLE6LAEBQACLm1ze/PF/r7917pO185WKYMrNqRkBP1W/wBP025H+t/X+nv3Xug0qKR5C4AJk1AEg6Sq/UtJc8Hg29+691BxMYgqHlqWLhpXEQFtEZU2ZQDxb68/7b37r3Qj7bjjaWaR1IAZmRmCgLZrgjSP8eL+/de6U1XWpGvMio6oQh5Yg3FjcG1vr/xF/p7917rUt/4USdp7zy2z9s7K23kJo9rHcUA3FLTztHTzSpcxrVqosQrAGxuL8W9+691Rr1LsGSl66xeYwmajylFVCSLLUaMGanmZ9bhlYDT+bFQAPx+R7917p9z6SRUCLCsgFIsjGLV4BZl0ujP9AF4J/wADbj8+690Hdbt6jx+0X3PW0pEsMt56rzFRBDKSIXSGQ62U2NpOAT+SB7917oGpM3QZaXz0UpeKmjKVK+RNRdL3dEe7eoEXP9LfT6H3XuhGwuAw2e25NMxljjJZWmBCzU1QCPA7xOLPETcMEsQebkWB917oNVoZoauanfxP4ZpaeNwdA8wbSq/gWIHNxf8AP0Nz7r3Stx8kJq0p2jUlUiLLF6wsirdtAvx/Ukn6/k+/de6Fvb+Mpp5EMCFmaOSMh7M0rE+pb24sT+Pp9P63917oeNmbXkoCKaGZIZZUQSrIjBoFY6ntf9X+B/21vfuvdC5W7XhpKSLWIZIpgbzlksoHICxc8m9yffuvdOXgx9DRJMadJCIWOmNTE+mPlnY83H5t/X6AXHv3Xuk+mVpI6pV800bJKD4RGCyuR6Bdv9vb6f059+6911X5iUCVFlDzS+qTzhkSG5GgK3J/H0P05t+Cfde6TVDjpJcota9fEZfMzPSSKzhNRLFgXuLE/Tn/AF/6e/de6Z9yRTZCeGAQLI4cMt2GiwcoY7j6E2uLe/de6actt+Gl27XiSRaBhrdl02eUNYFZiP6cgfn8+/de6qo+RYBzRWOpR4o0eNGPN4kvoCNzay2A5/xPPPv3Xui046AaFnR10hghsyl3defHp/qeLf7H8j37r3QkbeglrGushjZAWIfhHRV0sqn888W9+690MWOppIqYwh1iWeONVBJtJpc6gAORfnkf0/wPv3XuhQSmqHorxTi0VE/k0lj5mNgkWj6FrWA/HHv3Xus+LV4FqWqKeFjVUyBS9mFOyCzEqPoSP9hcH+nv3XulLicBPUV0UOkmHIRQxqATHGVdioLOp4sbcH37r3TpLt7J4zIPSyJH4YYpIpm9Q/eDaQIiPrYAEX/JPPv3XuhMhRoY6aI6Xpo6MF0lClrlAwdUA5IN+f6e/de6daXKyUWQV5Z1aKWnR9SkSIPCD41ZrekEcWv9b+/de6jZGpx+RczVLvOshMn7V1YsWVQhP+FyT/UfX+nv3XumrIK1B4WQs9NLPLGY5ZDfTGoOkIvBAvwPzz9Pz7r3TJURvNTMyo0buxkkgcSRltJ9PhKfUAMCbn/Yn37r3TZWimpMMEFNG2TLSlm87SLTJbyABDaxNl4A+h9+690HgQEu5WQRFPKiBVVYpZTrexbn8Hn/AB9+6903V0cPjMc5eGJyC5iZVDgW0k2/of6c/wC29+69024pZfu6lXeaSnZdDPJqdQlhYID+QoBF/p7917oNd4YuhqauqEbrR0qETRRxn1vJHcj1t+Wub2459+690VzcFI1Nl6lJC0r+eZy173Bc2va3P1/2Pv3XunfzUgoqNKGGRZ1VzVSyESQ69PICcf4kG/v3XuneiqZlnVkiRV0IlwNV2AuDp/H1va9vz7917p1qqh29Uqg2cMb2BCsAvGn8fU/6/v3Xuk8094YoliJVjOscgT+1quC1v9gAPz/vfuvdZaZaoAyKE8amNWSVDZiPodLfn6nj68EcfX3XunOmjDyhxIY5TqdogbqzaiVVU/Fjzxf6n37r3SoxjxSvesR3kMvjklUtHawBDCIcH62+v4/2Hv3Xun2spoBLO0cEhgKqUfUGs1vqADf/AIn/AGPv3Xumww0dWJ5JY5o4aeFS0hAAaZm4VOeT9L/gDkHn37r3TfUx10Cif7ZUhWJFjQ6mQgNYeR15JIPP9Bb8D37r3WKonFY8Sx0MFLOsaXaHUVqSratZ1Hg3NvyR+L8ge690oIDUVEUEZoSrKSxVItTsCLBSfppP+9k3t+Pde6dtPjEXlSKBipCRxpp8ag2AZF/xvf8A3n37r3U6MPUqzARaUCoL6g9xa3I5+hvb37r3SxxXkphCFqE0vC+paguGR1FioBAP0I+v0/2F/fuvdCdgcjTzeCCSjZldBaXWQyORoDADkj8WJ5/x9+690c3484KKu3bjIop6jTHIqvIityosNBRBzybC5H+vz7917rZx+NezaXC4eCGDMVtPHkKWOSUqPGlKzWuUZ7kEGwt+frf+nuvdGqx+093UMhqqXOUm48fJUPI8VXUxpVhGN49DK1iAOALD8k+/de6eHx1dWOsdbRwxaHZ2WGcLKpHAQ82t+eQeePfuvdKSGooqDFoMnFXyJA7yI7qk8aoV02ZlFz+LfXg29+691Exe5tmZWCXHiF6apilBFTVJLTRSkAaBHIRpsBwLgg/T6D37r3TliqfZ2UlqIDS7dqsrCzM5poKRaqMAeiRtVhq4vqUEn68G/v3XumispdtVUjUjV1OaintJIJ1TxIy3UxyiQgsTwD6j+Dz7917rA9BS4tkqqGkxtWREzwypBFMY9TXlCSlfwbWT/bHj37r3XVNR1tb9s065KGOaRpGjhqUVow5KqD5baVvyFC8/T37r3Sklw0NdLj6WopWqFp3WRGmlTQCDZNaqbXvY8f4/4+/de6f8jlp6OsNBFekli8UhENO80MqKukR6xwpP0sD/AK49+690lKuP+NVX2smMq1aWS/70fio2QizMCzcsQb8Af0P4v7r3UOHbq4eqE0EFVEaZiEdK77aJVYG7PEH9QPIHJI+n59+691OqcvWw0M8UEEeQKxudAqUkdYDy0QQIw+g5Ja/PA4I9+690kZsHitw4VquDKZDb4kNpsXHPNBCJEuSVHoBueLm1vpb6e/de6Tu3snlcdT5HFnGTY77WYJj8hJUrUR5HVJYkaGaxI5JJBv8AT6kj3XulbKklZHDHuKnjjqHiZ41gmi8TKbLG0ixhrMRyBqt/UH8e690EubOahqjTYepqEjjaWMSgR+WAJ6o/8nJRXW9+AQQLm/0J917p2xUm5JcVT0+5jRRVq6vP9vKzGSIsfHHMEYgOQPUrObG4BI5PuvdK3HtiGp0mMM8aUrKhp5alVaolB51CU3INvqL/AOI+nv3XuuOW3XtbaQbIZOnjWKd0sY6jyqH1qESRE4A9TDm/Av7917pW7fz2KzkDVGPioWZYv8nMcyIkj+QlfLGukjT/AK/+v9PfuvdZ6/LpNBLSVmXgx9dA5WRqakad0CkHTzIbL9NQ5vx/T37r3Qb5PcVPjmWprcy9Zjl0QSVtPH4QJGc28rEWUAEm3+B5t9Pde6a5c/tGkrFoDu7TW1ivJHTLPTyyPIyBxHA7tb9JUm9rcAXJ4917pJS1mHrcvTYx925OoralyYKeV/ANKHlEKqLFQfUDc/S1gb+/de6F2KipKTHCaPMVeunSR41p28k8wuAwEKH6A8XJN/qPqffuvdJmXfcMCGnM1RVzK2geEQGe5A0l4nZWNv6g3H+v7917pg3Jv6SCmkhSgyU1f4dQSgppTJIG/wA2TIbg2sbixt+SffuvdJ7b2WocyEnztA2Mqodc8lRVwJojDnTb0qpZvwb8ji1iCPfuvdDNh9qYrLUiS01S4dQ80FOpjFMATdG9AuLcllK2Org8e/de6bqnbEYpK6GSalqFXWzMsyJAGSRXZDcapBwLqALfS/Iv7r3QS1UlPkqqpxUNOwqaNZLxzMI4vDcaHgjdQxAJ4XUSB9T9ffuvdJ9qncmEhnRag1lPRSB/tC0sllj5khBUfQgji9ja1+CR7r3Wdd67ZziQrnMK0DRVAQGWdaRUkf1B49JJAuPofp+Pr7917pZ5ShwmXwjT4E0s0Qi1AU9cKqQsBbU/msTyCOLWN73JFvde6jYXczU8ePpMhUy2iZIHnhp1FJGouESfTcXA/BI/3sD3XulPuOXB0tL96gjKyRMXkgpIPupDq5uFDEKwIHFr8/X8e690h6rNbXjEdRFRrPHFAZpIaqEQsDYKxTWtlAvwFNz/AIWF/de6CUZfJztlMtjMJBjoI5JYaMy1RaSpmsRrgppPTpAIvYH+nHv3Xugli2NvSTdke7znaWnrpojTGllnjk+4ikdQYRTKQB9eCFuLfm4A917oX/7uZu//ABeW12/oun77R+j6f5vx8/6/59+691//07Za+R0qFjWr8nn0oKWLlmjAsCT/AEA/H+39+690md4RNjKJJ/K4mcRJJpNm1LdgwH544/pf6nm4917ov+e3TmldXpqOsr5QspkjeNx4kHJWyi1mHI/2P9PfuvdI+q3vuOXH1VNR4uZ2ggLRaleRqeY2J1IebX4B+gNr/wBffuvdF5nh3nLPWT5Opz0DVNQ+mCnZopY3kYOjlibhRc2/H+vx7917ofNqdo4nA42ixOaxlZkqwB4aitlhWWZRGLKHnksoNvqSQf8AEfT37r3U/cvfWDxVHItNtysqImfVHJPPRfbkJ/acaraLfU88/QWv7917oHN3/ILaxWnrMRsFqasmih1PUVlHTGF/HoI0QgklvqDf8gfj37r3Sb3B8s8zkNux0FLttsfHBC8UtbSV1PK8njFh6GA9Sj68+/de6D3GfIuh3TQRJmcm0UFFLNA71EDLPUKg4icKP1/1IuCOf8PfuvdGM6/+UWzdr4iOh2xFUwVNYUaGRqZh9/ZLSJC8q6NJ59RJ9+690uU7y6pyAXJ5ramXaZyzmoNG0oWrJvIsYFxYtfkfj37r3WCT5B4WNVgxlFkaelmGiljWmMcqI5uI1KC3Itf37r3Sy292tNBFPWZHbuXho4JImRnfRPURThQfBC92e1ydQP8Argc2917peVvcGGwrr9xj83BRzor6pqZyq+RT+i30BJH1/HHv3XuolZ23s/Jwx1E1HVrCVWJWEDlixvYFLc3I+tv9f+vv3XuoY3jtmOOAw4bJM0xMi1KUzyUbBP0Owtxx+PfuvdMstZBuWZXFFWJQRMo+7jphErgO2vg8gE2Pv3Xulmu1ceJIK13IjdIikch5KheSQf8AD/D6/n37r3XCsoocdXCpjrjOES9PSNcCEotibclhfk/Xji/v3XuouHDGrqKrIVlNJTm0qRx+SNoiptpRCbsT+V4t/h7917rvdmGMsa1lNMZKUsvkkX0KBINWhlAvcfQfT/H37r3SIqM2lA8GLtKJ5VUReCzGSFrKHck/7Hk/4e/de6dGokSNKqlkNPUwNpkknpldJVI1jykatJF/62H9PfuvdPONo1ylKr5WcLLIr6EggARiBeNGNvofz/vXv3Xuk9VxZWUVGKxsSUdOFMcbBdOhV+raTcC4N7D6c/X6+/de6mbS2oivUy5eZ5ZmDJCytxFIB+pluBfj/Dj/AHn3Xuse5q/cEKR43HFJ46d3lkjaVyqIT6Xe5sb/AFHHA+v1v7917rnNh6zJYAU06yxZAxiUGmKh9YILKpH4B/2P9f6e/de6Q9Xs/OQwI8ldOzllWVjqukAIVyQBa44sOfp9ffuvdOFD1o2Lp3qamoqKipmPm8UDEKYnsVbm3q+l/wCh/H9fde6U2G2fSSyyvS1FXSyOjSVS1yNIt7AMUY/pPH+9/wCt7917pP7g2Liaeiqq7G1H+5ONy8tUFskjIblbkcX5/Tz9Ofp7917oJavI4qo8eLyuRGOcRRu/imCNPMo/Bb1D/D/bAe/de6TGZl25oH2tSUMD6v2lEs05Y28hYkBjb8gm/wDtvfuvdS3wW1q6kiqqOpneCoWITSTgBFcjWyeMHUOPxc/gH37r3TPU7VxYjmqYYpJ6wRPJG7UxjpzGoGgu45ItwPr/AF5Jt7917oP1jFTlSj1mOrH+2s1G1S6PHOPTojS3IsLWH4v+CffuvdSO0KaDdO2aLAR0VFHHEGknpYYwj1TR83eYWJUf0Jt9OLe/de6LXjOr6MSVtRTwz0+lR5oKWGN1mYD0xRNbk/W5Fj/Sx9+690oqTCxYWoxOXwENdWVdDMGro8lR6KSKnVgkkEE0gfU5v6LC5sebe/de6FHdNXWTmCWnj+2jcrMyI2mfSg1NC7LbSpY8hjYjkgD37r3QWvWP56pmpZs3KkzFsfTxxstLC0dtKTGw+o+t/wCo/qPfuvdJCvx1bWZF8pDjFx1OqCaTHy1kbVJ0gKYIlgFyf6gk8fT62PuvdBHuqgrhjs/UZWBkhgLyUcEwNJEYypaIRSVHJZeL6QB/sLe/de6Lrj62SpNQ1fX1LxOg0+OTXGtgRHI7RW1Iq8En88fjn3XugT3NtXc9XnhU7aqMbWYuns1Qkz+CtRzxrILHUWP0Kf1H+Pv3XuhO2vs2Woahr6ahqNuVtJKJaupbISM0dSosZUV2BW/15va/0Hv3XuhPzsFJJjGnzPkqY4AIGqSfuBUzr61qVeE3s1gLtz+fr7917pQ7c3LQYTBT5aKChnl0lRSVtMk8NXBGmsQzLIChvYAAi/8AQjj37r3RVey8nkdxVeWyUeClmoqyjQR09APGuMljbyL4YDawt+CDxf6e/de6KvX1VRlMTMmP2rNUT/cGlFZUNKksJjPrMMOsAsLEWINvfuvdB7kXelMdLNjTEEUmV5igcsrWLMrnn/WNx/hwPfuvdJypyuNoiIqCmhhkeM/cyHxs1QWPrEavwPr9VAueffuvdQYqAMBXfZlIy7LEsvqeaRuQsarxwCTwQfpxb37r3TvX7kxeMxsENEsxq4Cszs4KHyMNLRs7fWxt9ePqLfj37r3Sm6V3+KLsja9VW1FRCJMvQrqYo6NrmAeJLixsf6j/AB49+691tt7LxO283hsPMmWZqgU1PXVSt5pEdhAtv276W4P5B/P9ffuvdQdyYDDxSzLSxypT0sv3fl8LqKhympxDGS17kggW1e/de6DHKUcWV1NVPE0ETGBHnrDFUxutm8CFWuDfkra1uL+/de6TeLwP2C11RmsvTR0wAq6KGlqNdYywg+KNtKN+2ebC9/8AD6k+690n8RgE3nm3ydZjMhDRwTNJC8szokrK3DeKKysLgclfp7917o2+0KWso50nvFTa1hipnkYVEjG2kExKBawsOWJ9+690MkHVuXy2UjytZV3pZEpp4o4GLM7xoZJUmhUaRdjYq1xa3v3XulTkd0UtFGmPpYxTZNEED01PaQxonoSUog0kWHruvH4tz7917rlDgoMkw/yc0dXUapZ8yge7GVBrip6eM8FgLK2kAc3J49+690HG+8XkYkgotoY4yZCGIpWVFSEEqUykkzOFLABrXvYH8f63uvdVZfNr5hx/HTYVZsnbopK3sfckHinLMHmoaaYaZamQD6af913UE/n8e/de614v9M3ZeSyFZkBlKppamaSoZ/FI0fkc6tWplFmv/sPxb37r3QwbHzHYmYZKrOZaDEYtmj89fX2p5nVvUWpYLa5PobEWB/P49+690+dq9iNlThto7QzGVq6YVtP/ABHKVTtAsuk6WEdMblUAvcX+lrmxPv3XuhDqu3OrdkYamocoKvNbgWBadY6ceamRHi8I0Szam4J4AA5sQL29+690iugavcdduzdOdfGZODB5CCoagSsSoiWaRyTHGFOkMFB+tufxbm/uvdDFWdd5DMbe3sainljrJMDW11FFNJeSXQpe6C9yTyLf0te/19+690QfZGF/ilZ/DKmGSnJlaJKp2ZftZ/JokV0Qj+0LHVcj8C3v3XujK4LrrfezZYanHTTV1HUTqXiopAikIAyLMW5NwQSBbjj6+/de6G3bO8944OuV9yYypajmqYqdZ0jZoqVW9NlLA2YgDm17/m/1917o1O3951CyqampnmoatFSkgqlnQwShf2hHKjDUD/QgC/4/J917oR8burIVmUoZYIq+KczpTTrSeaKJhGNCpIHsjqRfkg2+g/r7917o0GAz1NNDH9rSCmjQGOo+4Y+T70kCxaMgEhjwwHv3XulFRtvCopcvjMpRpUUTOZoGpNMcsaafR5klsCAObL9fra/I917p9wWVp8ZBFDXQSh1jKNUxQPdfGSRCsg5JBB9P0/NvqPfuvdOW39xY3J5uSKmpqmqnvIRLPHGhiUEMWVSo/oOD+R+be/de6FXE0W3MhJO8m3cdPl0dnWrqbPUGNks4SIkiwN+fyOPxx7r3UKn29VY1KisgdY46sSItOkekRtyyMj2upa/44/4j3Xuk3UxZBKeKKoIrKucsFaFFJiWNyddTOwuSPoQSb/W3Pv3XunfF6MhPIhqGo8jTp5I6byKAI4QoaVS4Krfnj6/n37r3T3kquWOL7mrZJqdo2jaRJdTIQfWWUW9P09QF/fuvdIGOrDw1MkckFQZC9VF44nWVTq0BEciwH1PP1/P1Hv3XulPSQY7+ExTUmPrErA7z1ki+uncn/dcn5HJuLWH1+trn3Xun6up5Bj6WrqjpSCFkiiXTKGjP1jOrhf635PNvfuvdBwsVLkGqKt6aRBHIaZXp3BnRWNlaRrjj8ELYk2v9efde6xzQfaSUtTRTVFQFlEccE8954mvpLxx/pC3sfVyPxz9fde6R+9dkS10MQyVRdZKnyS1SqhjRi2oqWjJuxHH+H+tb37r3TKMbi6XGiCR3hlppFkgpBP6ZFX0iaYSfpU8E/T8/1t7917or/wAu9gYjKYHD73qEbJT0/wDk2SWhp3lZaSGPyIskUFmYWH6vpxzx7917qr+i2vJu5q+poqQxK9Wq4uNog5mUDhUcc6lsS1/oLi4tb37r3Qeb62bNBl58DiYMgc1DTRtk08RjWQzxjSYUbm34va3+x59+690UbNjJ4DKVCOJVlgn8c6upEii+llIP0IJ+v4t9ffuvdNMeSjYSPHIBM78uxYPF67l42B45PNx7917pcYrMvAlRR53xzK8EXgqqhvJPGXXXeObnjm9gbW/x9+690qcS1I6O+Pq6rww+QmSmVpVR3X6zpz+f9459+690kN0yw5ClejWE1NRBy1QolSd+LklAL3v/ALYWH49+690g8W8uJrEfQ0gkDuI2N5FcDSjBltza/wDQn8j+vuvdWJbC+SsG0tn0MEYiWehozIyNG33EbwjxpBTsvJJte3+PH5B917rLT/zL954SrUx7YganGiFo5pC33CqfRaO3B4ufyDfn37r3QuUH81WgTDtA+1DLm55DG0lNGIo2pJ+HRpPqXB4t/h/j7917pY4H+btgaGiTGZ7ZOSqVpSEgiWdV8bqw9dhc/QA8/wDE+/de6Gza/wDOK6ow1VDJU7VysMxMU3kgijljPq8hWdzf8kgWvxb/AGPuvdOu4v51uxqnKitotrZ2pne3jkMSRxxyxAFZFUXuLf7xa9z7917pl/4ep20cnLUU2283OxpkeeVyqqKkC1lhj/FyeP8AXP5v7917pHbg/m5ZDNTCoxWwK2RZF8TM8YAlaUgrdx6gpBBH9DcX9+690z5H+Y9vXO0FRPR9f5WBo6eKFGClYnPC6ZSeDcg8n6/n6+/de6CKf5w9xtWU1VHsuvJgnH8Pp5zK1IZ5GJALILf61/oPyT7917qRN8pvkVWNUV64KWKtnkRjT0+PqZkW8hITnjUAR/th7917oQNs9r/JzeKtS5A1lHkpZYUoKLGUMbI9NUIx8c5mKlSx+o5APIv+fde6WdLs75C5Kueiq6fcFFPTPLGzx5SlSCOqCeWVGsp+qkf4A3B5Hv3XulXH0x3NlxTvUJIJKqOOKsFblawVTSxft+WNqYAfReCLcc/nn3XunvJ/GbsWnmxNRX7jienkjmieJqmtyawqVDWeSSVGN29IDC4PN7ce/de6VtN8Zck2j+OZaekmeGOSCGjDUSCy+QS6WZja9lbkBh+LH37r3TZWfE6RnFdWZmtmramGVBUR2FJDE6XjjMS2USBbFWABAtck8+/de6TEvxeeDEQ1j57NxyrP9vSu8jVNR5YmIEYQkcFgWBt+R7917ouO5+gu6Nq7wx9VtXNZbJUlRU/fT6laWaF4jqdAim9lJBsQDYWB5v7917qybLyb2yfWGNfOxjISU8NPFmJWmFLRVUWOovt18FHKbu8okSF1tz4z9ffuvdF56s2ngVrTRVctRipBHKBQpC+lpJizU8YjW1gVVbN+Bfjn37r3Sx3vtNtr4aOsbfVNURvlaebVKUpqTH1j6jHBD92pPrSTS2keng2PHv3Xug/6s7tqNn7mn2/mMxTVOEq6n7FPsKinNLQ1pr/NQaIHACo0QaBwpJLXJsOffuvdDBlPkvvHbVFksfW4Ns20VaP8sSOmkRaCptIH8DAqJYwAn0tpAB/oPde6M70H8hem89Q5TIbu29h6KqioJQzVOGomlqZ5kMzAEAlpA/pAFrWt7917oufa/a+O3pLkim1q7HVVB/EJ8bUxUFLR0OTpYFMVJqjYel1j02A/WAARfn37r3Sf+Pe1T2Ni6elydJE8dQ1Q7QSUNNSTztR1GlFmqHW0TEnVcWsOP6+/de6NpW9Tbd2guYXaU2JrBQ0c02YWWCnqcu1VrMIoscSCGj8upGcWJIJPPv3Xuq8vkBujtveeFzW2NhbeqaTLY3HwY7KphZR9w+uRFpI6+aZx4lWBGLrHcFghJBBB917ohdD8UOz984a+9Zhs3L0MRFGlbC6JV1FVKQjiCn1enWGaWS9rEFrA+/de6TeX+NFXQLBjsvmajF19GI1qWyOBleAK5EVO8Ro0LGKUsmlytiSQDcED3Xusb/ECfI4Cqy1LuChrMz5ZI6KiOKMCApzHHVyyBWQMeFPNib2N7D3XugIzHSHYm1ljirdrVKmdaiV5cfFJUuJFYqUcoCrX+oP5FrAcAe691YL8IqrLYP8AieyaiigxsmWx9fkq2CuVocg0MGPend3eYKECxu5AYG4k9Kk2t7r3QmZ2tl2jvCjr6GJqVIcqJq1KhEAicya3jMVuSbkg8cckA8D3XujdZadt5bVGTplQxvKgqHSMmEyPTi/6ib/05va1h+PfuvdABUrWJFNSimYyUoBgXSSHcsI4JaeP6k/XUb2txx7917pDV7Vxqq6CrkhkdLKqMrMNIAJ9Km4tf6Aj/G/19+6905FsbmYbVcTwz0f26a4IrI6rAo/aRw1jawv+T7917pQYzZlWxpqg1BpKOqaVSHKp4uSI2d7D6ga/9ibW4A917rnWYitxEUz0VTT5CGYiF5BL5JvLfSUiYni30HBv+f6n3XunGo+4x+KipMfBK8tS8SVMc0ZmUgqHldJAbqOQCbcm9hx7917pzr585iVEuJdo46ygjhrqePS8VVTIoIDPICWZSLfQWIsBYWHuvdMWJiytdVR5GGdqqOKqjbTI2lBGoAZX1DnQbrwQOLW4t7917pa7nYpkaWrigSWsmovDTmC8jUzCxbW17Kbi/wBefrcG3v3Xug9y2YyeX/htGMjU0lFS1ieeKdkfTVJ6ZJIgwBCHkEngf0+h9+6904CilxtQjyPDPPDYUuUpC0qkSfuqjMLhW/BX6j8fT37r3SsTdeZyjLTztLKYoED1FRHGxZwSoigLcmwsL/U/7b37r3Q6dabdTMa5KnwQ6KY+lVkicsR6iPD9T/wYW9+690PuH2tHj6KSaHwNLS6AiClVkkEkmor6jYBbG5H0v/gR7917qImEp6HG5EVdVLUxPVSy+OWOSOlx7SLqYaz6QbkkWUgjjnn37r3SGj2/NVRT1UuUVqWikWZaUx+VZqdAsl5GTTquORyCB+OL+/de66y1VFU1lLUQ00MtPT1KCopVp1knenEKrqDn1aAOLG5+nNh7917pVZPH/f0uFlw0dXj/AAzyNWKY2NNLQv6mVQBwASA1/oR/hz7r3Q47P2rPS1iZGhdVmWGnhowJWcu0a8M0alRe4/tA8f63v3Xuj37Byn94cNksbuFFq6emp0FZTyMZyqLGqiOKKW6MC12sLWuQTcX9+691Xz8sesOv67c6w47am1cE1fjYzUS1FXRRSzzCay1T47CS6WTSqKpljLfUEmxHv3XugFwe+utej8eaqk2bis9WNWlslXYXNY94I4bmcpHHlSrQgXJCqWT+mkWA917qfvH5yQdibfqsRi9hU64+hMUVBU02VxOVnpIpiqyUdXSxTlFsGJGiQ3FrgfT37r3SV6+7Ix+JqZMi1Fu2OV/+BVLioqdYdAa7GGGWTSzAfQu/AvpuLn37r3Rp4+wusN2xQVtdhNxR5BoQhrKvGxUjU6RONEs0gkZWuOTpYm1rEkm3uvdSt2V3VEtK1LTRV89U0csao9HNM/lYA0tRUzUvoUW0koXJT9BJII9+690haJcDHQ0mUfZ9VhsnRZOKnkyJq4YKeelUBp6+EvpLhlYM0Ze9r/W3Puvdeym4osNnjnMjIoxeOqDUxrFVRRQ1cYtGIWgb/PXFyCDYf1Nr+/de6kZ/u3Y+6qKqqaPNbPxldRoKtMc2HlklaEp43haWNtHkcAGy8X+oJ9+690FNXv3pigjpa6nr/wDcnLIsk0eNirlBkqW0MjGUuoAa5ChRYccWHv3XukrR5OnbclPnNtGSrp5qxosnLUSzDGpR/wC7Y/GjK5BFr2F735t7917oU8huLrWnFW2SptsvV1cyWqcU1dLPT0iKRNFLSs5ZOCQXGong3uSB7r3Rd8N2/wBc/d1NPjK7eVDj8Vnvt8JXULrPjtMdRojx1V5SWBZxcHSABwbn37r3RYflf2Tvqs3THhclurdM23su0MUcdMBipcUtUAUaqmg1aQoP6dRuOfpb37r3RCcRuvujrzc2Yp9r5XceR29VGoppqqevqKuKWlubVUEaFo0PNroCSbk+/de6HSHrjJ5DaVFU5DaW8NxZLckT5SopaTEZCqpqaUS/tVdT5NSrH9Wf9i5H0LXsPde6HnZHxO767R2ytRiOp8XJHjaZqOkyOQoJKShqDTAGingSpaATKy8BjGAf6j37r3Sw6y/lX970G5a/eO4tt4D+JZWNxHR02ZxNP9lrbU8y0YjaOM6PS6ySOG/oDY+/de6L9m/5U3fOz+x8rLNtKXcezc1XSTOKM/fJTUc0vkDRVtLIbNGxsFt/sLWt7r3VkXRvws7E2fja80HXGFoMXBTUsf3GfqJ4MhPKpAL0ctO8ovYliHRQT9SR7917qxLp/wCLeLw1fjc3NRYWjdJFlyNFTUcck9TVO1hIzwm1wSCWFiT9f8fde6u96ewK47HUYEalVjij4BUkKoAufrwAOL8Hj37r3RqKFESnRtPpChSzycC4uAt/8bfU8/697+691xqspRUgczTRKoBsqt+79NQFv6e/de6Rdf2FgINKNkqaNmYALJKqn/agQx/B/wBb/G3v3XuklXdk7edjGcpSXL6T+/FdgL3sNXH0P1/1/p7917pK1W5qauVloauNgzAC0yEsGOmzEG/+IP8AxPv3Xumeozs9FQtUMonaI+lNRLgBjqsF+pP4+n9OffuvdKTAdl41qXVPUCLSFDrJ6GW4udasARpA5vx7917pJ74722dj8LWS0mdpqirUPTCGOSN5RKx0cKD+DaxsP6k29+691rZfzTs1g+wuqM/gIZo6nL/cyZEzyafJFKgLa7kXLAEDj/Ye/de616fjr2fVbYOQ2XW1kUv3UrCmaSQ3MitaTWCQBf8ASBYG3v3XuhT7Z7Kxe26BpZ5oVqiJBDTx2ZWZlABVwxuCbnm/P19+690TzL96bi3JTVFBPOIqWaJaVY44SS0MVzGusc/kmx4B5FiffuvdJnAy1K+eVQyXF7J6FYn1XZh/h9T9R/r8j3XuhbxGZzDilpjWVCRqHZBHKgCqx5C2/wBjx/sb+/de6XWLehmSSmrVlaR3WWMsWRVkdtOt2Y/W34HH9ffuvdOVJjKUVANPHNTq7yeaZpNLzx35VNf1+ot9ASTb6e/de6F3Zs/2tQlI8LrH4yg1tp0hiArmReQf8Dbn37r3Ro9qVVS8ckXgDvF5ESrlJbWj2WO7AG4HJv7917p0zGQyCRKYYZpnIUXjOtI1U+ostri5+n+FvfuvdYMZPmshHJIaeqdKdEsSutDGeXvccC4+n+t7917pL5HN11H93Uy0EeqEiR5GAEv6iqKAeLA/jn8/7D3XukHkt7VGh5C6IySReZVKrIwZroTquvHP+sLc/S3uvdLzadc2U83myEX3Dq1TDGGAlqQq8orjgn8X/r/W/v3XulXhWM81StVQo/ikAjYuGmDG5AOoW4J4t9ffuvdMO+BiaWOogq6iWJKqKaWRYHSUGWJQ6iRW4sfzx+P9v7r3VMfyGNRW7hnKJIIo5pHJ0aLp9CNQt+AOefyf8PfuvdAfioFUgNJcMdcacW1qLBOP8SSR/vj7r3Ql4RULxlRIxiACKE9LyFRrDWt/Ucm/+9+/de6HPbtfTGCCOvpFCKDTjSUkmY39Fh9QLtx/yL37r3QuUMVVh6c1UsP+TyI0FPBJEZE8b+tWZm+jAchvqD/j7917qTFHDVxLJGkC0/gkWqljSzNIFvGhDfT63/2/+Pv3XunvGT3NJonCvJGBTO2mOLTECWJ5v9eb/UkC/wBPfuvdOeTqGhpkqXzEVbO8QYU8ID1Hl8pAZtXHJ+vN7W/J4917rlSZCthqaeFmZppo3+4BNxGZow1gP+CheCb/AFI+o9+6906SpA5FO0TsnjSVUZtAI0lyWkP4vf6e/de6zRBJ8e3kpmARAqi3jmBaQ6WsP9awtwR/iffuvdM1VWzfbRRsksgMjyeNVBERLWJdrkjVYA/T6Aj8+/de6cp3qWhiqWdPDFOxRCrMG1RosgUj/CwsL8AHm/v3XukrWh5vJBRMskk1nYT6QojuTMLf1UAaQfqf6e/de6TstCI6XVO6xxiVoQCQk8rMv7d1+oHJ5544/p7917pqq6Z6eiMk7U2toZlqE0sTGoIWJkDE/q+gt7917qLVLTtT2pSweWKLUjAI0StEAWYA8/k34/3r37r3RVt95hqWunpfNIVp6grz9WCOAoYi/P55+t/fuvdBrlTBW1MNQJEcV1P5XXktCVlamkiJP5/bDf6zD37r3UajhQVehGKxOwjBsSNAN2L3/tE/nj37r3S8i2/V1NKs+Ps6tEZiusxqsSSiNpPI/BsAb3P+p/w9+691KrcBkaXFU2SnjApKhYy7iRJD6wHhACH6t9D9LW/N/fuvdMNHCtZ5BEyRJFeWRGa7MEN7xqbfkEH83uP6X917qMCauWSWSUIFlUxEkJHG6AaRIsZ/I5/5H7917pzgkCSxvJEkzCSxniIEbamPC/ni3+tf68e/de6cyBGVIEkUgkEjuSDZb3RdJPAI4H/FB7917p5qcp5Z2EaSGNYI2ZHIS1hpJ1C4/wARwb+/de6jyVUZgEbzTBZEeS0y3vM3pjXxD6/Qcknjnnn37r3UjIZeskxsNCaeN46OARs1K2gaSxl8tVEQbsL2vc8cEce/de6TcEE7OkssbxBbSxuzNGCAARbUoNiP8Pr7917oY8LTCbH1FYKwmaNVWOljKrUzq0esz2kIsoPpABJNvpz7917pLkPJUlws07pGzMr+gxLIoJDK+k8Hn8+/de6eaLyw/b+NmSSYM4C6Wb03dW0f64A/r7917oRMNUx0TpW19PFWmqhmgWGcKjrUOLLKbXPH+2Nhz7917pa4SlkaCOsqXjpIYpCIpQQbRCQsIkCWB+tuSDx7917qwz4qZCig3FS1uhpxLIsaRxIwJYEKSdQHF/zzax9+691fz1b2zFtfGNE9RTz/AHUkVOKSqLARm3LPIykKADbg8+/de6Mdt3tWSatpUjx2O8E5iLyGpIhQFgRp8Ya97arEgW4/Pv3XuheXc8tdLLPT0dDNOU8UgSQxrHGBYMhNwTcW45vz/h7917qPizX5iorkpTJBTQxn7xJpnneD06mWFEv/AIN/xP09+690x0MRkyMVHUUxrqYyG1VDIVqIlD6QGp3twT/r/nj6X917pfwbbxdNkYKmjqzjqhCQZJEhLSWXUweQi9lvbkfQEG3v3XunPeOGw80FhHRzSskL1tfQrdyCupn0IT9TyfUD+ffuvdIfGZZaSJqCiqp6uONmnhhsCX0Ly4kBPABuVNjx9ePfuvdQF3Du1pZpzlsA1MAz06yweKuiRH5QqWYFgB+Lk8G3Pv3XunBewfFUxPXVMD1CRoII5JYoLMLqSEJW635tzf8A3r3XulF/euplV0Cipq/ROLVEMgmRuCimOQ6QPxyTb8C3v3XumWt3jlFWSaXFVEc6BhAI3mqEZgtwYkjHqt9DyLH37r3WfY3ZIzlU2CzeEq6XJAzaJHeTRLGh1KrBCoB/A1cgn6fS3uvdLCuz9FimqKthS0dKiPJIJXMji3DRsSCFYc3HN+PfuvdJqXszatRFHTzx0g1QiQTeNXpzGOGWSwFvx6je30tyb+6900ZbcOFONpqvHYinkhYF/uI/IohB9C6WSw0kEn6Xtxe31917qTicrTVkTI4WShiVWEtMpZEtGfQZBcgggm/N+QAPz7r3UeWpw8kRULHJpVmDlBLO12NmLSaGZrgWIBAFwfqPfuvdNlN/Do6StWWqnEbIZ40kRAyyILBtH1BF/wDVcfkX9+690y0Ll6+mNKBU0lTdJ5ZmA0C2kyMH1fQkcC3+vzx7r3THnWxNFGkBAq1kmkCvUUST00kiSWIsTYFTYjn/AA9+691AocymJraOmppKaCpmF4YBH9r5izaxOsYuBfkaST/W9uPfuvdL8bsWanMkeCiatkmEcjtOEaV+VbyqSPSfqCCQf6D6+/de6TdbtWTJeeaWgpIoaia0iTN5aSL1gsVhJNiR+Qw/1j+Pde6aKvrPqmtpkq8xVZf+MUUhkg/h01QtMlafRDUCNXBsqrpADAG5ubce/de6wDD7MwCQz1/3y1NNzT5CShKSAycqHkSxHH0UXtyRc3J917oQMTl8amMB8jTRzMPHLSQgzSQLc6SrOxNvyQAQPxexHuvdJDKbVwdZnIMtjpZ6GqWb7gOsiyRPKoASNg/HPOr8Hj6Ae/de6EaOmpKmgeqasY1NJPokVYw/l9NpBG4Fh9PVcD8Wvb37r3SAq6rcNHNNT/wLHiOpeSWFp/FI1RFpOhwWtbm2oWuePp7917psxG8MvhcnT1M2NFHE9xWNTyMS/wDq38ekhQAf0/kX5Hv3XulRUb7wtS89RITFRiVZJhErl7IGtJq0toLX+gHNiCRb37r3Qc5zfO0EzuPyVVGIshXOtJTSRmXzSQhlWKSeFbixDEfg/wBfwPfuvdLXcO26KBaDLz5eehoZStR4DNFDDICiGMTSvINQOo8aRYcck+/de6BSro9jbhraqroszTzU1HVzUeT8N5mNehAaGnj9KsFBIPquLgkC4v7r3Rd8pNmds7hrRtTJZuno6LIlqWjYftNTEapwQRaQH8H6i545Pv3Xup8fYvYEc4mTDy5LHedZGHiUpAzKbVE/jF0Fxzybc/i/v3XuhWpN07hzOMinkrKF6qnCxikmkFWBK51CKJFI4t9WuB9Pra3v3Xuljtram793Sf5RlKPEtGjPFH9tGsbFAQYfESQQf6ngfXknn3Xusld1bvvwzVH8cxMkFLC/2LiMNMrAktI6IyLYWtpCgngX9+690XihzUm0cnVPvP8AiWYroq6Q46ro6CZqWKG4KsKWMs1za1iSD+f6H3Xunz/T5tnXp0bn0/xi/wDxZ6r6eHyX02/1fFvr+fp7917r/9REbl+c/blNPWYPA7coqnJiV2EiY/KPURc2aIJKEIH+F/8AH/D37r3UPG/Jn5BbhemnyWLrpJIkj1QQbfrHSFnkHjqJtUh4H0/NrfT6W917ocKftbtzx0FVPRmWskilSdP4HMArxglH/bsVjIPBKk/X37r3WbbHyB3NiautqMptigqmsUyMMFNXGaQE8hPOmkC3IHNj/X37r3SE378n6aPNtkodlVEOMp1SOWOpqY6OeSoHqiZKeQXbn0i5F+f9b37r3T1RfLzY1FhBVZLYNVLW1TftD7enZZJw50JIiEm7AHTqFvfuvdL7Yvyc6a36HptxbOTEY6hIiqg1FSlVkqeAJCLEqfqVS5+tx9ffuvdDrRyfGDOqlUlLjaSnEIjNY2PfxRa/VE5qtDLdiBpBtb6fT37r3TnX9Z9DZLENU45sHWFImkihSKBo5JyvpacoF+t+FF/r7917or+W2X1jSz1lGdqYOmqpJJAzSxRwRvJqIJjQXANvyP8AX/A9+690gMBU7C613ZJU7ixEVRt6vxkkFHVQwrW0tJMpGqDwvq8dzyugX/Hv3XulkO1+uvFVfYqKilW8VNTGhcxhpbFBYqLFfp9P6X/Pv3XunDau/Np1NfTNkMRNQxxtZXmpVss+r9qSNG5P4+n4Nh7917o4Ga3dX7d2U2bmw2NzmLhpzJSQLRRtUBCllkQsPTewuL/0/Hv3XugD6+3hleyJZsnVtTwwyVLwzYisUXSEkiExki/Fh9Pr/rC3v3XulnkcQjZ6ipTjWxSRLpaSMCSjm8YsAiG99X1tbj/effuvdCHj6PMYumqRTYJq2lTQ6yq/kEgdSS5jsbX+hA4/AA/HuvdPGDk8wLR+KNpdQqcXp0+GTUbJpN7H/Yf1+vv3Xun7clP45YxRs1Appw5p5ojouQNZ1kfRuPpbjn37r3SByqREUs8tLMPHrYtASzyENYKWYfQ/UfT8f1Hv3XuotW+AloTNRuYS0wDLUsUniqpBZlCg3Av9D9D/AIe/de6CvcGWrcD5qWqyGVrlmaNoUo0KU7QswPjYMCAPx/X/AB9+691g2vt7M1WTbM5Gmm+zkUCmknDt4ok5VV+vpP8AvP8ArWPv3Xul/uSq+1ii+2aSpEoaJqdDaFRbSXZTa5/HPPv3XuuGFG8shjZaekEdLTiypI6KZFpkNiUsLgH+vJA9+690IWFx7PDDC8YrajyKtRIzeGcIpszaR+ocm4Ugj6e/de6VWZpsdi6CX+H00aiUK8rsS0gdje6hjci/+29+690GGXlnjhjyckLR00KyI7QofLIpB5dTckccf059+69007frKOsyC1xzKDGomiKhMcsctJMDd53nJN0YcBTf/C3v3XuhOj3Bh6VZPPSR1dNMC33YAVWl08FNXGk3v/rf1Pv3XugzzPYmKnqWxkVFUhVufNTuGWNl4ARz/U8j8fiw/PuvdK/alTRQ07tNV1LmqXWxllIeNSQEQIeCDz9P949+6906ZT+CzyxUOOrJZJJbM6eK6sNF3U3AF/rwP9b8e/de6LT3ZtMRbo2pQYjF45pctTzJPW1SFZGnFtECKPSG5vwb2+v+PuvdMFJ0NX0lE2RrZ44aiAipMsT6okYEvZ78kfjkfT/b+/de6ZK7aWez+QNBtTOYSHIyBSImIllaRV0s60qEjkcE6eP6e/de6z5XH9n7OpfszjYMjVQxCDKVn27SUyI4GsxLKABpW5sAbD6j8e/de6DTapylVuKp/wB+3TZIazK1R9uI5E8h0kNIgFrG/C8fX+vv3XujF0fX+CngkyeclMlPNTTUqUlI0UTUtUy2SR5r3YJflfqfwL8+/de6Ahtv4nGZmaiWSGapnpp2pIyksUc0xLI6qyBVX6/Ww5v9Le/de6Quf23u6nxtPDgjHjapJ5jUSTSaqbwytYIEP6rDgH6X+nJ9+690XjHV+WfcFbtHcNdesFc8immlYyVkNjqjRk0hdJ5P4tbi44917pf5nCR4B6auwE4RYgEq3ncHzxH9SyaiQxW9gbXP5v7917qLJtWiyMf8bpq96MxlZaqGJnkiUP8A7tgZDqCA/qsQL3FvfuvdBz2dj5M5gK+jqaapyFGojjiqkg+2EpNk9Er+r6XuQRxyb/Ue690X7YuA2ngsrLhMhQLPPPPEpqqg3o3hmUlqcVExEasCDq4IB5+o4917qRnutsS1ZONrYqOnqAqP5krUq4pKm/ldYJaYsGUW9P0HIAtx7917oF83g6nA5K1fkp81lC7Sfb1MrpTUczKW8EyoQLjgWa/5/wBj7r3U7AVk9dFVrl5qWgoSzNUF6uOOOOOmciRYYHZAeRa/Jtxe/wBfde6CXdO66QrX0OE3BSJjEkqwIpGWSaRk5MtPHBco/wBbAtxx/rD3XuipSzVNQzihzm7qd1qJfva2arqDR1mokJZCbqqg2str/nj6+6904U+Lyla9FTwZR4KV2Ro5zJoWSTTZ5buNQuDYkm/+ufr7r3SF7Mo6oV+PoFnjqvHphNYfFDcKQXLkgFyeebXP+F/fuvdB1W0GGFXDS+aCKeIqzkMz6z9dQF/pcc/7Age/de6TFfmZIJFgjrIJPtpXaKZA2gsOAVFrWHI5/wBY349+690wVWQlqWdqnyzSzN5tMasPqD6h/ZVR/S1re/de6iYDLw0m58JMxRYaPKUE2sP5EDJVqSP2+Fta11sf68e/de63SOttxYik662PuhqB6ekqdp4eb7iSIR3VqJX81QVsWBa1yOTx+Bx7r3TfvLc82UoKeqx8qyPVeR5YIY3jBguNDaiASDa9jcj/AA59+690W/I1bYivlSSkfx5CYSSSVGTSenAtrkmghIAuR9ADe/Nj+Pde6WUFBtnJ04P3TI8ER4WslYwgsCHeEXP9LCx/p7917p/23UbTSd8RJlZamKmkiEMJ1meolKgPHNHTj1qfxcA8/S1vfuvdGkwxxUVNNWzRTXgpQaOmoYfIkESR6yZ5UK+MKLkmxItb37r3Slod15XJUOPqcFuKsEMTyR1S0oQwwj9UbAEAyLcWP4+v0t7917p7++ihiEDNTw5nKz6hlamnAGoHU5BsWGo3JX6G97e/de6U9Fm4KWnNLLVSz1sQcs9HG8Lhv1EMZP1RkC30F/fuvdEA+X3zv68+NmFqaGjnGQ7IztLUxwY+hSKpeGyFadq6U30KSQTwPz/sfde61S+zu291dtb2yu8941jV2SydVLOZXKSGAGQstOqFQulRYD8H/evde6g0eSwlNQNVSVuUNUHjH2R8dPTzvYkGMoQbD+o+n49+6908yb3hqqaOmpaWoqahIXWJ5Kkyxx6bnQXXkfS34/3sH3XunjrDb9Vufchhz8ow71d446hIkaDxngBXfkE/1Fv9b37r3R4Nu9DbUw8i5A0VFmKpWV4a3IkShXX8qjgg/T8j/E8+/de6NFgMFiqrDVYlSJKmjpmcUdM0cR0iwQwRwqAB+P8ACx/p7917pC4LGVdLnKqryFTGKSekqKSGldzLaIxlZItUn+BvcWPv3Xuqq9z1dXs/sHd2HxX2viGYqRFKTG3jSaRpAQSDYrf6gcfj37r3Rk+nO58ZQzzNvOrjaPH0jCmb7hGkeRRpJSEjkt/Z1G35uObe690fvZHYnT+88D5VrYo1ppRIsOU+3CtLIv7kuiQl3CEg3AsOOL39+690tNt9f7OkzCPU5ZKyOoJqaB8UJZYIwB5Y1LlgCeTe4tbj6e/de6Xb4jIY/LSxQRGtoquEaGjco8XFxOI4xqsAACwYAH/W9+690vcI9NTtFSfeSTvkKe1WaaOSf7ONW1GoKy2AZbG5sCbH6+/de6FimyVNjXSWurZ5kkifxSSNKk08QUCPSEfi4/A/Fr25v7r3XOr3lR0lI1WA89HRQzyACKJAZJARFq8h9TX4uQT/AFJtx7r3SJ69zsWezGR89XUU9ZSpenjkaOOJ4ZH1umiAgc/1Nz/iPp7917obcdk8nT137ZoWiTUYWp5GEyaFupmK3K6h9VHBH4ve/uvdMmf7IzuSqI8bRGGGKOnkMs3laCB1VvUDN/aYc2FwPzc/U+691Hoc1kayFZ4pJwlGyQzQSN41lmsuo+RDZkt9LcHn83Pv3XuhToKD+IMsflFLJ9slQxiZEkkcG4id1tdf8f8Ab/j37r3WOSGWqp6jFx07NUhmcTVZuArEl41a44AsRe3H+8e691lxdHnaegFLTUmNjVpbuJg0qyRC41F1u2o/UA8c+/de6UtIHmrzDaSkiFMyeKGNVV3CciRV/H10k3NrX+h9+6905S7WOSoytZXrCkanxU7PJG4W51HU/wCT+Db/AIn37r3TYNs0njEWPaMSEPGsckyqkYVbmoWQnlv9iR/Qe/de6QtdtkUtbHGA/kfRLGqvqlqmUgFjIp/wJvx+PfuvdN+48jjoaD+Ck1DztdvBfU0dR+rQrowsQSCTxcW49+690GWQeWogmeWiLIYBQywkI7mQ2McocXuALX5+vv3XulBsKDAVmaxWM3Rhfv8AHzlY6uKs9ay6iYQtxfi1rixFv94917o26/GLoKop42xfXeJx0sLfcrWUmmCUPIQxKw/S5vz/AFH1+vv3Xui3dk/yxert8bnbd+I3Fm9vZCvgCTxwqkhRVNgutT+jiwvyDcf09+690SPuL+SzlN0TTZLY+/cU1S4DQ0lfTvC1VMp9VPLKwsHa36jxYk83v7917qr7s3+Vj8qeuJ8pXSbHXNYyhBlmqcFULkRJGCbLFBENXFhcG/8AX6cH3XuiIblwm5doZCTFbm27WY6qo7xNRV1NPTzIVJUOIp1X03PNieTb/W917pJ0m6q7DTyfYCeJKkaalI1YBkUn9xVsbnn/AFiLfn37r3Su2nl9yblz1LDgcfU1ubq5RS08dHjXrpSzjSglhhDf7H6WP1PAHv3XujoYD4R7+r5Ytydi1lFtSgcLMY2ZXykwZNbmKkRQFB5Fj9COfz7917pLbs2n1509SVz46A7jyLMwp6rKAuIg5NmWnX0ggkW/PHv3XuiJZ1q/dmcqKlKeNUV5HWOFVjSM6rCyL9Pofx9P8Pp7r3UKn2/VSRVktNG0T0lmLAEslxpJ+vH5tx/jfn37r3TElFUvJJ5QWZWszty8hAHIJ/2Hv3XunKLDyyN+5GSbWHqJb6A+oD88D6+/de6WtDtyeeFYXV2jsSsgBBXXwbH/AFrf4f7f37r3TjQbagx7NJJCzK7LGradbFb2LNc8c35P+w44HuvdHH6nh2/FXUn3WLpqqQRxQoshUiVGUEhBc8jn+v8AxHv3XurIetuu9mzQ1lK9LBX1FfAKiWiCKsFIlidNrXuBb+nP59+690ZnaPx72fk8dHRww0KtJJHkR5Yg7pGq3AhDj6ltS25ta/Pv3XuhNpvjzhaDHx5gYs1xfIilEaQ6ZI30fumZEB/b9JU8Dm31I9+690IVJgsDQz0k2L23SY+skV6ZilGkUjCNQqBvJYgqLkEG5vfm9/fuvdCTmRjqLCzrHiYTXyRmaWphiVpjIQoYzIg/S31NvwbEkge/de6DvIVW4KaaP7WGkgpqrWrz1SLGI7U4ZAmrkHkCwPHF/fuvdMWy9j7r3XnqCjrZD9pU5IyIfKzCSOE+RxIOLAgXHP0BP1+vuvdGR7A2VTI+CK02Os0Tl62ESyT6IAaeICI3vGxW6knkEH37r3SQWgx88bibR56CmutOtMpCNE40zOP6BLcNz/X/AB917oIt6yyQZKZaWBPEsTzLJLHojSZoVZFhUWuT6jxf6/ix9+691I6yxMmZzlDVzUv2yxsZoI6iBW8hDAyCQve6N/avwfpawHv3Xugs+cB3FtHF0MWOxbRU+HBrUqI3FBTCCpiJCBowFLISJEuABf37r3VaGyux8hnK6OurdxrR5d4xGvjIp5KuSlWwEN+DyDyDyST+ffuvdCLv6ki3PhaJdzVGWeWriZ6bHzziNad1tGtYpTghzYgt9OLHj37r3RGsl1zvvau4amow+INXSSSzVCTTVzVAkKOJFf68OpW1xb6n+p9+690bfYm8vvNvStuTb05qftpKRnFe0bnXCpnMivckKLaWtcEkA/0917p96exsMtbljn8vjdt4GOZchSVUdYJZYZTJ5QKkOTpBUhfp9TYg+/de6ObS5vrPHYWpnzOTO7ZmjMyQLPST0lDStGxBM8Q1BwAAxK/X6D8n3XugoxXbu0MOlJVbUyEeDWjqqmaf7OreWCpppx+5FJG5DD/Fjbm9ha3v3XulhVdr4PJVOVq9h1VZXZ2XH0cuQqqitkNDkHqCJDQ08qG1431l7AG/B+gJ917ou79xZPCb1MFdihGc/DUrnqygE0JqIZ5dEKVdXY+qMKCDcEi4/Pv3XukLu7tvLw1dW2IOSeghjFPKEydQaeqWBgiuH1J6lCC5t+kAG4Hv3XuuO5/kblKbCU+WXbUUWWnp4IajKVZlyEMsNMwUEwuHWPUp1EJYk2PAFvfuvdFNz/c+5937n3Jltt7qqIJIY38GHp6WWKmajK6Z5ZI2H1V1Yox5+h59+690hovkZncis1Bm8/W1CpjPtKWnNIiSw1S/tNNLLHGHa7XN9X5H9AB7r3R0fi9nIYty0gyuKkyeRzmJqKGOtrI5TLDQ12OaKQJMvChio9Bvew5I4PuvdL7s7c8C5Hc1FUUtC9b5YaKCpn1p9oiyGJzAiIAHVVURk8D6G5uPfuvdDv09kDW7RpsBLPNU/dU0qqTpVEqI01ozFSdQKkWIsb/43Hv3Xumaq3K2JzlRj5ccktDTeNKySMq1Sji8MHgkf9I1csLG5v8AT37r3QaZLDx12XlWGtWLIT1JQpV+i6CMMjlkFmsthwBc/wCx9+6909UMMdFXRrUQyQsFU6miVoap6cfuNrYcIbG39f6+/de6FCSalzW26uGJYmMssKRuk2laZXurB3AsDpAsLm5vew+nuvdJinr9qUdEcdHick1fNG6U7uoWmpamlFvupS19Yb9VwQORfn37r3WfCLkpaJy8KfdVyPHSuksd08LBRO50ktf6FbgkWF+PfuvdNeZzWMop4MakbVM8UjR1VW0rIac67OkaGwsxN9JF7cXJ9+690o9tGHBzLkKGnOX+5nTTR1R000KvZnZ4OLXJJvcf1tb37r3XPsOuyufqsRHT0tDjKOSoalqXpSKelvx+hk/U1wfoRY344J9+690Hedx0mHikx8TPWwrJHWVlNJTKJDMn+7FqQuvS3IUBuTyfr7917oNKzes0W4qWgopocfDMkRlpmDFEkVzqSUH0M4AOmxv9fzyfde6EfDb1lx8tMchEJKJKmWoPhp1M4UR6nYsnqA+rKNRAv/sB7r3Rnusu29t1T1NV91TUtM0sf2ivYTh2RR451P1Ukf0/1j7917ozNFumnmx7yQ1lO7VBiZqeIqrSU3ltKqtchASL/S9/z+B7r3QrvlMRlNrpRzUdGZ2LlpGRS8EEa2DSchWFiq2ZT/Un8D3XupGL2jiFo6dElo1WrVRIqxqBpICyKsg1AgEEfQX+nFvfuvdMWe6yw8NfRVH3EECfcxT6YnjVJix8a+oWJPFjquPrx7917oXcp/dFaHGR05pYJKWhgGQKrAC7cCZDEoN7gA8EG55uTx7r3WTHZLaZzeMrKl44aNWHipYL3nfTrBslvoTb1A25HJ9+690abraSgqclVVlETTwPTTslOjSFJyQEKziFkY2Iv+rg/Xg29+690BXfu2d1b/qqXH4fHPTZORpaePJw0FRDRxqyqsUUtZT+kO2lfUyknkE2AA917osmH+KW+arPpH3RjcLWYBKGUxJURQSrUVI9cDTpLGJw1iGd1cBwQWFySfde6h7o6Tp9h4+rq8RtzaGdwNQ1RLJSpElfBhYIQscrU1U0ZSOYKSfFYkkc/UA+690V07k2lLkHo6PaVLHioaqYzwYrFrj0h/c1tJJTabOX+sjEAXJ4H5917pTZrtnqzEQ4uGg25FNNC8aQpTyyrCKkEhhUIttOi5A1G3+8W917pTy93JR7fWoro4KXITwTrR0cqeKikiUmSILKlgx4AJYkm/JJ5HuvdReve+8PvqpbaOepKXOTFwYsXQUoraaBmc+MyFAxtGvLMV+hINwbe/de6fuzdipl9kZfLV2W/g8OENRUrFjZqvzvjoDeSmNOUIUAEKoQqfxawv7917quk72qaLM10GGnaqxVPHDJDiqmGCTIli/jaY1lM7I0YNxJ9SvN7fj3Xugi7g7rx+zQuQkosUa/Wq1WPxeWlX7RBEDHUTPKzKAxtYhSCDx/X37r3T91t8x+t8ZtfG5Gv3BTYTcFZEXixmSjnkpnqWkMZi+8g8moEDWS8YsPybXPuvdC7uXu3q/f+ASrp9yYGLcEFHPDHLhMzTQVk87RGwilsASTwinTc35BN/fuvdFEz26No7DWm3hjMtWZOsopAf7uZesEMVfVT/uPLKsCLGdLElTqZiADqHv3Xuga3BubL9tbgw24nXN0e30ppaavy8Faah8a3JcVMUyGOZYxdYgAXsACSR7917o3nU3cnX2wl2rhcjPPudlkWliqXNBJVzwLOXSrnpqyiLByP2ymkWFrEgg+/de6tB66+W+1Nn70jwVFgJJaFMbFWNVVmUrVp0WUERQ1lAqNAG9fEfjW9gALAe/de6NVB8ssNVeZMVtMrSkmaorZYlxFGsmnUnhesZGYKbjSoTXaw49+69065L5N1kuIiTFbep5KmsjhaLISCtxSoZtQjcq8bllFudAIt+fz7917qLt7ujdFZDNjKlI5nWS4S8lZSGOUB5GpZ3VRcHVwfUpvcAjj3XuslT2ZuOFZqmKXLwYyNoaeSGnvPTkI/odUYkNbkEMSQOSb+/de6OD0jlpN01WMig1sE8ay8BBqJ1csrEcj6i4tY2H4PuvdWk7YyeOxdBE80kFPFEoV7sqaGQW1MzH6G31/I/offuvdFh+Qn8wnpro2jq6Wt3BR12ZpY5BHjaGojnnZ1FrsiHi3HH+w9+691SB2n/N87I3Xlqyn2lj5MfjA7illeUiWoib9JUIeOPweR9Pz7917om+4PnN8hc9kmlpc5k4FR2kSEyu8aiVgS7NcfS/A/Hv3XugI3x8tPkwkwysG9soqxEGRUqXSJSD6gqA/6/1J5/P09+6905dZfzQvkntCqgjzFXVZihSZEQTs7SyKJDcByfyRYfQD37r3VlPUv84mPO5CkwO6cTLQzvNHTtLMS0LVJ5ZC6j9QY/1tbm1uPfuvdH4ofmJ1tu4R4zJ5ODC12QhslR5wKdta/okmTT9eCLAW+hv+fde6rj+Uu4N2bDyab62lumry+NX/ACgRUM6zU0UUOqSKGSOPgk3tfkn37r3VGXyL+Zm6d45KvNcra3jeCekmDRBWKlSHVfyfz/yP37r3VYa7rqKTdD5anc0zvVeZ1iYsygtqIiRLcE/4j/C3Nvde6z7w3jmNyZhErZKkrDGpigqA6lFI9Eix8ixH0Jvf6/1v7r3Sg2pEjGGoEa+SFlLIwJVyOSCn0sOL/n/G3v3XuhmweMGVr5FWTxyTMuuFI2NPGLX1hV4AP9Sfpf8AAt7917oVaDa7QyRETwxopeniaI63lkI4vGn6Rx/j/S9vfuvdP+OxjzViM0brIhZZKcj1WUabNGQbte7cWvccWHv3XulhBjstMoZKZWhjKJ5HjKSxqTZwC/H0A/HH4PPv3XunNKgYirhjkkco8lizP6pHB9AV0/Fz/sOOffuvdGm6r7Iw8VNVYSpKU000cV690jmWAqllh1SauGP6jyR9bj6e/de6FBZ5o1M6CCTySFhOiqFYXFtCj6Aiw5Pv3XulZid5DGY+rhagpvHURsiN4ADqsAWU/wBRx/h+f62917oqnauXWskklgq1iQajURwNoFgfTqC/n+vv3Xuip7hzdXTM16tHjZlaKJrEmOVdNz+fqP8AfG/v3Xun/YPYVZR5YQVM5ipUGmMS2QorKD+2/wBbfS1v8T9ffuvdG92jvalzFSyRGOC0aSmVWBR2+lnBB4+hJ5P+B49+690j+1Jminq1dXGuBpAy86wym/jbi3AH/ED37r3VS/flbKcwrRPKIjeORGB1+oX1Et9OCLf7H/Ye690CmHSR9BUXVJVPrexBUW1ED8W+v+9e/de6FLAySpKnmjusTMXaNiG+g0fS97345/Bt7917oXMTTSTrBWxQGMrKXb0NZkCjQzGxF73IP9Px7917pdxbgyTh4WqmqAscYWFg3psx/TrNueB/sPfuvdKmB6ycOKNZaZqqLwSRFGKuSLkKBYAi1yT9bj+hHv3XuneCkeGKJayfmGMhYdQUAg6AEY8/UE8/k3H59+691Mo8cDKtSZY3liQvDqBJhLH9pmP9oGxB4sLA359+690IGFipalRXAEVcrKXjnFgssS+F/wBR4B5P+tbgc+/de6WIwMawUtVJJBUiNTOQWUp9LKoK/Ura5H+39+6900z0DUtSZUYVK1siMZAbxoFAJjQfgAH6f1v+ffuvdT4cLAJJKioX7mgnqGdI1XxOkiIGOoD6pcgW/re3v3Xuk9XwRUs9KY4j4tdRJaIlkjB4CGMfQ2A4/wBjzce/de6TWSjo4dLrISZwlQ0jIUlV1drxgCxC2tc/j8cX9+690ldwwRTxCbRNIVKSyMrWQi928NxyVBB44+n5JHv3XumBIop6pY5GWIgLYyEOkmu7BnY3Gq1rrfjk/n37r3XQxqVDVFPTzRPVQsJkcFfHLZij06yJ9CFUEkn8j/Y+690STtumqI9w1wAOp6h3KrqJsxDaTYcD/b+/de6QWNo6qtnip1iKy00MzsryqkaB3DC0hI03uCQT/wAa917pU0NNPTTSUM8LCrbyiyqJAFQHUy6bggWblb8C/v3Xulka6vxNJT0WiCSOWlEkM6MbmCrRZDC2m4+oF103/p9R7917pDGtr2glpqisleBZixikdkp43HC2jtb/AA4A/H0t7917puaopjLOyiSBAi+PRqckfQ+In6gm5IsLc/19+6916ncO7sJHVkaOxF7MWAF2uOR+Dx9fp7917pRo8gik0xL51AYE3SM3bSsth9DcW4/wv7917pzlqXmN6pSQvjjTxoNKsq/qYKbMeTbke/de6cDoqBHD5LhURpHJ0SVABJAN7WsebWP5+g9+691EmelnSKQmQ1cRlAVrBVtcI5Q/gc2/B/P5A917qZRVMtPTa3pxMtX/AJKT49Slr3aYSn9Nif8AH/G3v3XulquLgyv2SJKtTLVhKWXUSniCgDVIwFh/h/X37r3TtXbfrMDUqlTHLJ5tHgZ1MIRERQmiT6MPz/j9LDm/uvdcazTWzSaf2ZpY4klqJLq1gLWMYFrWP9SP9iT7917rnS0TrVLCJysCJ6XUOf3ALqAzCy3PH1I+v1tb37r3SnxMSh445HGiSGRv2z5SjBixZWYD6kjk25+l7W9+690tMHTD7f7Ornqygd546dxZiXH7bq4sAPzb/eeR7917qxv4wbfzFLRx1+KoxlHUxzCF5hDIqNJZit7k/gcHkf63v3XurRYpc9mIcBQUu1M1QViSxmd5aGpnx0kem0k5mgHOn6gEcni/v3Xuhvptq7miqaGjxefqKKmpIRVSVkyNj4HZlsIHkmB/ST6FNwefp7917oStpZ/cuxdxYqn3/nKqbC5OOZ48jSSpkMbFNq008bxwrqiZiRqMlgv9TYj37r3RuMVu/b1Q4/gu4cWY55FgqtdT9kZdfpa6PoJBuTqDEHg25IHuvdOM9HhZ52iw7y5DK0aPNUpTVDKNZJkRotR9RH40lv8AYX9+690G8u4cvU5W0TSyPDOIKmCOoSSRlfgvLHJoJYHj03/1zb37r3QwYaCplTw0r1FM1ZYVFJPEJC8iLYGQyP6UI/oTcf0uCfde6TNZWZrGVtVDS46npmpdcc/khcoXItE0WkMrK68E6hb+h9+690ksnuilREjyeGD1VLqYGkRHp/KUuAqkL6xe4BP+t9ffuvdRHxOF3LTR1eUx7UbyRqRVTyCKsWVSVjVYVP5BP54/pyPfuvdMtZjsTtxipq4KSlkRzRrUVjQTT1piIUxVBYhtR+qlRzbnj37r3UPZu9c42cijyKVFNBEjw0xkrIZjHIW4dki1BUawI18/0B9+690IUdbL/Ek8iSUMokc0+QEkMZyUsi3MaMDqYgfp454+nv3Xuuc9dk5IXevMv2komSehaBamSNomIWWqlLryR9QB9Lkn8e/de6LhufBZiumWrxeSibHwz1FRJi6OdaSVxJERFG0rs4kuR/m9Kgm1j7917pT7A3jNjcdBRbggzNHVSWgkpsg0MsQhW6gIkJZRa5IDSAm5N/x7917oSlq6eOjaChy9IsbF5wsFQ6R6CbtH+2Tc3I+gNjx+bH3XuoGEzGaOSMMlbTw0ukpT1Ch53kseUEciD6/6ouP8B7917pS5qsraeA10uQMsbqYZYpYES40j/Msn1vyT6SBwPyPfuvdewm4tt0tAJplYTqxMglkGiIx+pWXVa4LCzLYC3NzYge6904UO4JNwzS0rU+NKQSs1PDTsEikRiH1qCrC9rc8g/Ue/de6XWGxm3aynqMicek1ZTLLAPv0WWyKoBVHBUjT/AFH0+oHPPuvdPGExe266NhWUkeNaGwPkjJvGxOjQzfT6eixJIve3v3XusGarKDAII5qxKmlqNMNJCiKkblG1R6nAI1n8gjj6i/09+691Oof4DXxwHHRQmojCyVD1DRRwFwA5SMEksebXIH+Nr29+691k3JUU/wBkKWbFwzs4KpGscLTRVAtoDA+llsb/AFuR+D7917oEpMPBRw1lK8VXSpUl2l8LSRuJGDOyjyCNgL3sFYC1+Tb37r3TJSVNVT+OjimVMZG4iVahi8uoFdbpImpmJuosz882tbn3XulnR4BaWOpamzlcUrnDzRQs7JGzDUdCE+oC9gbH+l/6e690NODOErMXRUdcaGtFOscS1FQojrtcbeN1WRk4LA3sWPCn6/j3XuuGaw+OlDDEfbvGxSGyw0sxaNXOpllsVFuCQSb/AE/BPv3XumuXalFVU601QGmpAoEqUtLTCeyKWKs6qL3/ADwSeeR+fde6DjO9Y4V6iUYeGKmlCM9LUTKjL6ohI93b6Oh0gqDwSObHj3Xuis989cdhVG26qDZtXlMnnKOaRIYBUfsyoPTIUu3ACqCFUi4IH0HPuvdAF8W+pe0cBlc3S9jQZrGpVeXIYHAS69Eq+YrV1EaOLKX1pcB7fQi1jf3XujcVO2ZtwZ4YnIYOrxO3KCNR9zZTXOyFkiGtFFwW1F2ubiwta/v3Xuu94df4bCwUVBEaqlx1Q8EFXXY2QmaWGUEsKhD+CSP6WFz+ePde6f8AaPV0+2pf4hjJ6PLU85iaPH5GmSJlp5VKxOkqA+o6TqJJsbfX6n3Xun5qvcNOa4rS0WJWINEEiR5XQmK5eN1FrLexuf8AG3v3Xukbhf76RSSVdJnIswhZzLiplCSQQmT1Xd7jg2P6eRxxa/v3XuuWYztJt5avL5Wlx2QrnLeXHNEhMUs8YVoYkjGq4AFitx/Ue/de6QX9/tuafJ/cfH28H8U1eCrv5PN9rp/TfyX9N/12/wAPfuvdf//VNX2xtjr56Qbgx0dBHlQWBmpoohNqL3LTIo4I+nN/+I9+69079fbZxNTjYK5amhNTGiK7QrHfQzXUyD82/wAR9f6H37r3TzncaYjBksNXwVP8OqNckcWhfIBH+7Eyj6g82F7f0tz7917pUYumwGax7VlTgaI0dXAdbwRxGcVI5F7c8MD/AL2eL+/de6Knv/a9BWZCspq3alJVwSzxRwV9VBDKYx5PTIwK3u3J+nH9R7917rJjOgdm5ClWZNu0tDladFqYqkRoYCFF1IAuPqTYgcA2vc+/de6TGQ2Vs6CdKatw2GeqoJkVXhpY42lBayyMiAAm35Iv/X37r3Q70Wyutl2o00NNEiGB2emRmSMzKn6yimxseORYD6ci3v3XunfrUbYp8Vko6Wlx7aA/mFSY5EWmHCTRq/IIBv8ATi3+vf3XukrUbM2fnVyNZVZShmMczyUbLVKtQgJuiEBuSLW5/wBjx9Pde6RKbG2RmKDIU0m5cXQzUMgljSsqKciZoxrLLGxvewseL3/HPv3XusdXi+r8bT0tA+XwbSToVnr6ZIdBbRa6aBYEH6tcH6fn37r3XKHb2wtu4+DK5neWF8dROr0TySrUQ/btJpBZBdgfoLn8/wCA9+690udz96dejbsm2KHP0FZSR0kUCujMI5XYWkQcD6A3/H+vwPfuvdBEezOlNjtQyx7kYZKYU9Q5hpKh6aXWBIFWRF0m1/x9Pz7917oX3+T/AExuWkoUoqirMsdknqWpKgNKUiJcxxaR9Bc6uB+b8W9+691GxPyq2dtbOjE0ucar27W6RUSyQTPJRl2F4i2k3Kn+wbEfn37r3SsyPdPSeHeu3Hj99wT1FQwqZ4GjlH15A0BTdgeLj37r3QT5L5jdMzVUuvc1YY6Iq7JNRVbAs2kleUJKWPAtbngj8e691zrvl50P9lWzNuSohqBDDUCD7SoExVgNEcSsLE3H0HI4uLe/de6DfIfM3pRJadJoNzVPk0q00OKdlLj6F3tYi/8AaA4P9eLe690sMf8ALnoUAz1jZuaMhGMMuLleaJFuzsEcEk6uCL/Tgf0PuvdSMn85+j8PFPJQDLLOSfFSHEzJ91AltZp0kFrKD9eLHixBHv3Xugg3V/MF+M2JpIcxuHJZXDwx1Cislq6CoSKBpQfAw0cWYnlSR/Xi3v3XusWJ/mt/EOOkkpI98QtK5MazxoZfIQPTEEh9VrckqD/S/v3XuhY29/ME+Oc9HFU4zMV+UkMcU/jp8ZVfdaajhGQOovc35v8A69+ffuvdL+k+YnRu7K+nqBumHFRSMIRSV1PLDLqLWHlSRVvc/RuLfke/de6FI94dX5YQUjZamSCaljkopRBN45IXUgEERWa5BsSbf4gc+/de6RsvbfU2HergetooImRmlqAumnVA+iSeQ3tGw/GogEfT/D3Xugzy3yg6Opo6rFT75w8cYUvCVl0mVLlSyLKOW/x+gFrH37r3SEl7e6jzVVTrit1Y1I3WAzVL5GnjCSJylueQfqfqAfzxz7r3Q9YPsXp5aOieXsXAVMqK0eiPIwNIrAEtGfUL6SOTa9vp7917pnyfeXWVNVywYjfe36yphl0pJNkKaOWmYr+pQ0i3tc8ci/0/Hv3Xug47M7W2blocfND2dtgZnF5Cnq6ChGSpVllkawdY0V7qbE3IHH+FuPde6baPuXI15qYavcODmxsiClP2mUhIRpUsJpiS2pVJNzqBv9fz7917pSYjL9eY6JtwU+docdurFkVcuTpqmHxSUyPeRJGVtIuPxwR+ffuvdKKr+SnXWSoKmKq7P2nVZDUYY6Gor6MzIXj0PDOrt6WtezWIJ+gvz7917oOdmdrdYRZGunh3zt37wRy+elGSovCUdrEU7BxeT/UixH9B7917rJuHvzq3DyLhzvXaUUBcBRLlaeGaeolbVaRlY+oX+vH+Fvr7917oHN7b921k87iKzFdg7Xj+1gEqGHLU8itrIDfcqCbX+n1+v0N/fuvdJjJ9zU1VUR0s2Wo6+ZpI4BT0kkQVGjW8UnnBNkJFyXt/T+h9+690S3dvcOy5e4KLIZfK43bdLjHENfXCv001bLKBIngmjBjDHkXBIIv+ffuvdLPI/ITpn+JVyxbs/j1FBUU9UkWONbMsEYID0jQorarG9yCAfz+ffuvdNVZ8yOp9t1NfDiKLdNYlXTloEpcJVtAjlRIYXnqVaM3P1A+v0vcG3uvdB1uH5d42uwuYgoNv5mYVMGlIftoaSSmEialkgeqkChl/tFQOPqB7917on2/PkniNtYhK18BkKmuieARTisoqtGmqTquxpJWa4CnUWQ8/m9vfuvdJnaPzsy0kzUOF2wtLanZ6ioy1bT4uAuw9RWpcnUSL+khjYfn8e690h93fKvN1OanSu2a6U9VGki1eFq5q+Cepmuqlq2eKNAbEk8kD6/63uvdJTN9rYbG4JJqnAZncGQdpCIp565aVEca5BFJSloZkUn9SAA/UEA8+690hovkNRNipaBus5ohclq3FRywTLcElGlksxP0Jub8Hm/v3Xukse8cZTRJSnD5amgWZZFin9QCsbapJB+vnkk/n/efde6kHu/brzPU1UdW5sqwUtOjxGPQOLhDa9r3IuD/j7917pvyXdGAycq+fAVEsMCuI/KNU8RI/XGx4t/Qc2vf/AB9+690G2Z3pia5ZTQUbxOW1fpUSqL+lS62IH44sPfuvdB3NmmkleUxka2ChdfFwbG4/H0/1v6ce/de6yy7hmm0AgrYKjKGYB1AK6C62/wBawuP6+/de6n0mcx9P4z/DYkqGIaPQf29auGBYH+oH5+h+huffuvdbQf8AL97yrPkD0VHtWveOmyWyaRMIzVk6yRPTRRftSyBgSUsCq2Isfpzz7917oUN41ufxNctOKtFp8UJGhqoJUCnzDSYJaUAX4UC1y3Fv6g+690Ae703vlKYblp3iqaCeokjkmpJrrSOhABqaG6mMNwEYppJPBuLe/de6ato4/d2QqUgpzWweQh6qaSs1QrDC3kZ6mQlQEIB1qxsfpz7917o0uxMntjbtY4VImyTmCmly+iVaOOWJ9bJTO/4IBDOLarsLWPHuvdC/jOzDla6RsfJQ1Jo52gmo4ZpvtqmFiEd3mRragL+gAA/149+690OVJu3DvRVs6Q0GHjx9PBpggpCDUWUNOzzsDoYWHFwfyfyPfuvdNFR2btvblLXZrclTRY7b+OiaubJVtdG6RpbnWKhtfJsWKOCOFFhYe/de6p6+VX81gpHltqdBUcUkpWopKrfdTEGeNtRVv4XSTKxk+vpc3AFjb8D3XuqFdxdi7k3DuWty298lWblzGTqHnavrKlqiYieUmRUJtpTkFQoFjwLfT37r3Qs7b2bHlJlE+EroKCeM1UcUNNIKmsVYrvFBUlSiEk3BYn/Hi9vde6HPE/F/F5fCRbpjapokmrlx9JjJ64VtQZhF5HZ5UVQxSxuqqD9QWJ9+690tqf41UgSN40lhkNzOVp3XVa+mPVcg3+pP+P449+690ssL0xVQaFqccsNGrCMuICJh4yeXnBve1uQ3P+2Hv3Xuht27tzIYCkqYK3KT1e3YYvIl0L11NOhBsht6k+n0N+Pqbe/de6UVDu6mwpbK0jRVVAaSaN6kg3YBL6X0/wCN+LWH0/1/de6Bv/SfTboyGVWmp1Smgp5gBrMbPUgm7RsfoP8ADg/Uc3F/de6qv3PXnIb53FVzxlZJK+oRSjyMWcSFSZCTxYf8j9+690Ku0NuU+YSanCA18UX3VHHBZzUmG2qAs17f1vf/AA59+690YKg6ozf926fduBmplnWbw1NJNNJBLTurXZDI/ote9wfx/h9Pde6m03Y3bW0MtG7TyrBRwx1ApoCxpZVQWYUs62BJHBH0+tuPfuvdGN2v83oovsqGuxckFe0UcUkkl5PGQ1m8eq6/nm3+t7917ozWD7w23uhzUUcOvKSIr5GrmrI6aBIpQEAaAEA2F7qFt9L39+690N2Iy9XkaajaGHG18FJdS2slliK3VhYkMvP45+n+t7917rjQyV2QkeglrY44JHV5RqQUscJJDQSFwVFuBwL/AJBve/uvdCLRbPmwtVS5Cj+xmnk/z9RBNHHH4pFstOyWtqAP1Xnn6n37r3QsYbbss1PG0hqI5p/KjCmQB3lbklnktqUKOPzbgfge/de6am20sayx1ClY553iIZFjV4g9mEsLfQ/Xkm/N7+/de6U2CwTU9BHT08dFCKbXeCP93zRpcxhja/F/xax5P+PuvdPOCop2eeqrqhJjSsJJVBK6RZglPZPqAAfTzzb37r3T5J9y5fMq9BDSsDHBSmRVmcwqCC4BuCwIHH+x/N/de64bdzdTB99NUwpC6gsmmQg6GPPjja9x/gCB7917pSwZKkqfHNFBUmSTU7TRoEllctZhoFwLC4v/ALG/v3XusG58pHU6IoInUW8E84ZgiHSENnU/2ebkfX/Ye/de6S9JBlKueWGGeCYUlPLViN5RGkiRx2WNXB/Ubfp/4r7917pKVeXyNQk1S6x4uKmMUY8swu5dtH7ZblSCPoPqPqPfuvdNkUb1dVWUtAlM0pp46yoyMqBlWAkh2Uk2B4P+P+H9fde6w18GLxcckC1ENfBl4H11kZ1tRyxLqkKBP0W55tyffuvdIWizNLi64ZRoKipoqR0aOWncNMGLeO+n68W1f7H37r3Rxtidj0U0NKKmuSRGpwyxzAtUXYftGQmxvwOObf7A+/de6E599mkoZa37unWlhVyWmrI4zE5YhneEkk8W0kj/AFvfuvdKraW8cJk4XrmzdNEkaK/gd1UzKy/uSRyMCHFub2Fvzb37r3T0m/NimbRSZOGrKCZp5mngkpYDpsUY303t/txx7917oi/ycf4odg4rLJvDZm18hlTeniyMWHx0lZJMYyhiE7qGKsRqDA3/AB/h7917qtvGfEP4k55KjceM68lqKbGxgViy1060+tIw0vgpA1w7c2Auefrx7917odOn+sOkdnQ5fKdc7JwGz6uCGS9XV0UNTkI1j9YdZKnU1yb8KRewP19+690D/aK1G7Gr6qjkkjp6dWafIVJMRmKNqYwRvfSpJIsPx/h7917qnf5GZeinyUuGxilZHchn8YV3EbBWsVB9Rbm5/wAOeB7917pFdSdUx5XKU6V9JMqzgiWp8ZCyq5DBDf6Xv9fz7917oW8H0XVx7x3ht+hx0NS9dSxDHQu6FkRJFapnaNh+lYjcf1N/8ffuvdE931squ2nuCvxGQiMDQyu4Qr49SK+ldJHAv9R/r+/de6bsbi5JygEbK11s3pN7/p+v++/xHv3XuhKocZWUqQExtJTmQCokOkaSACAB/Tn8f7za/v3XunGSGnVpZDAsxZlRY1ICgaAeQf8AXvf/AG349+690sNn7ig27I801OnlkFqeS7EwlHJUDTa3PH+P1+o9+690YXHd5b1oMlTVmMWKCOWjEM80TFWNoxGNejg+mxP4Pv3Xujx7S+VFRNJhKUU0ctRj8IslY8TmFhJCmlZGF/yy3H9fr/T37r3RpOq/lk1ZV0cU9BMuqUyzGplAgmUSlpT6zbkXsQAffuvdD/l+6drb6ylNQUtNT4qaR45Xq6nRHHHJ5NcUccsQGkMAFN+CP8OPfuvdOzb9ocrXvStT0dNVUtMKeYIzGOoXyfqjaIkG6gc/g8e/de6UDR4ysoqWXI+ERvJMKVC+qOL/AFN/oSTf63/BHFhf3XunPCb1/utkmf8Ah1NIfEgxTwDUWlWJVFQbfpYEWsTyAf8AH37r3XSbqy9dkMtl82kUtbURKYZkGgrCJLJFHFyAAosbWvYfS/v3XuoD5Osyci0e3cJK09UXjqqoszRiKUjyuY35sCTxp/H059+691Cye18Nkqj7+tgrBPjKSSmrqdpHSkZpW0+SJAAAfTcNzwfyOffuvdTqGqjpZMZU/wCT0f2tSiUtOjgTS6CAX9PJ9IGm/wBP8b+/de6Bb+Zfnpt1fGH+8+MpJYoqDLxUmUSBWapjSGJo/NOUudH7YLAm1j+L+/de61qafe8mZgo6OiNTDU0TuIZ3bwII3u145BbSQSbf0H0F/fuvdDptepfN0r4/I70rXMUKxieprBKaeQKHVFDMGKrx/Tm5v7917p83Fit1YWmL43d1NXeCKKrWdpTomknQR+E3P0P1Asf6n37r3QX0O9d9x5FFyFPG09OWgcOVQSJOxZZDGDyB9R/hbi3v3Xuut00u9TXzSJkD9vmKJEr4aQyQ0szuxK0zKjEXAAP15v7917pR7X3LujZ+LqYMhkqjwVmPEMmNlR0kmRw0YRprm1gdJsbG1/pb37r3QdZTfctCGw+38FE08qCmlnkqZPKnnbziIJrC2OoEG9+fpxz7r3SPHyB3FsSqFJSUNalXDBMksP8AET9sJSNJkjgFipCnj6cG/N/fuvdQYflVmnSppstiHjNcYVNUa1xIIy48hBP0sCALD6W/1/fuvdCtHu2gqVMlTvWnhwNTQw1ctNHMs7xOxBkSQk3HH+v/AK3v3XunKr34u46FcZgYP43TU8kVNDkPH9rTeCZvGxkma+sRp/rEEW5t7917oLNxbXOGmetw2ZpMfSVFQMfU1UFUzSmXTbw1EKi4Uvq4BsRY8X9+690EcGENHuKlpshXcSHQygSanH6g6/lgb6lBI4tybEe/de6OD0/mNx7b3dhazGZTN5PCQZCiFVBKwYUemQIJLResp6nPJHFv8Sfde6OT8gcOsefqZKYUoizYTIo6SSRzmOppTKWZ47EnUv5JFuPpYe/de64dB7iyeAz0kVfM9VSqaJ6eQO0rJBpQTKim1240m4/1vwPfuvdLvuzMUNNuKfK0Ly0VNVpHUfarEyedC2tja976rn6n63vb37r3QdNu3x+CsoI0kecsGnms00Y8YDqQ99J/F/yLH+nv3XulRidwtuGQSZSOLyCnSCKOR5FRwhtrRI2BZioHIsB/T37r3Sm2/nKinqJ4np6hKWjkMkMVNCaiBY4xpRpYRcWubLf6H63t7917p2zP8XqcamT0JFTtIiRv4olnSF1sVkgRfSL+lr/U8iwNh7r3TbgJ8ymUpYFikjacSCjYgx0yahbzo1iAbAW5t7917p0y+3ajFQ1NbXVOLqlyErTQ1UhLTPW+S7JLGg4jH0LAi5sfyB7917rFgKDcFBFXZCWrNPG0MoAVC9MV061mgZ73AFhf/YfQn37r3UjNbgom2/QpNrlqIKqCpVgjRxELNaR2a2kEtf6AcHm/J9+690KNLj6XLLTT1lOI46+lhWGwXXUDyaCkbG59I9X+wP0Fh7917oLd+9dYymePI0GGGiCtf7bWFJNSODVurfUarkj6H6j37r3ScyG0cpBg4KuXRVyJTtI6w/b08C6yeGNxywtf/jVvfuvdBfRbT3zhsvFnBSilxyx6xRxt5o6p3UPCgKXFwCP9b6fX6+690v8Abvau6aLLBMjTzU1Hp0yRGU+QBHJKvCDdbfX/AFvyPfuvdDTN3dPW4+TGwVEy/dVVPGZRIyyGJ31RUjGNwVVnuCTyQBzbg+690aLq/tSdqCXHUuKrYMrRqJJZMjKZ6acliqlJHsqhrhrBgfzwLe/de6wb73RuV6epWGoMWQZ/uYYaeaKqeKbQSVZkJtGxJZRrJAtyL29+690HO0t+7w3H4sbFK8SURkiyErU1Q7yTD0NZkU8A/ULbm97fj3Xujh9N7fG4ZGh3Vngk9JK8+ISPH1T1M8iyHTS/QaPrYar3+v5t7917qxHYVJS0/gp0SSknWGUqCjh18cOppJEVQQf7RFjweLH37r3QZZv5JdQdaV02L7T3tihm8tPVvt6hjoa2nNYlK5WFI2nj5m9IUFjp+gBHJ9+690RHuX5O7L3JHldyYve2UxeYjrzSYrEUOYRsg1DFDIBWVlG3lBVTGl4lEZKNYOOCPde6LZsjtylp480u4uwMImIld8zV0VSJaWKKTIIq6IY/u5JjJCFBVXdgOVN7A+/de6eMT3R0d/Fczhocxjc5UVFKRNkfKKKOriqI9KRQSTLKdRJH0tb6XA9+690Wrem38XPXPHBkcHQq0VXV0JXOqk0EDm6iVIzZ2C2C+gkj639+69064HPZ3Gdfy42qxlLmJ5Mi6Q1tdG+YNPj5VOmpieKSMRxsfq3On8j8e/de6hT7Ui2+1dvDbsUs+VoqF3FNi0lkg+5qkCzNGNSAsn6XCG/FzY39+690TzdHyZ7Mq96nZFZW5T+D48xVNRQxJFV0NFIiyieurEyXHqcC6aiLEgg34917pfbQqclTVM25Nu7g2XU19FSLLURVW3Mdhp60Vja5aOOrxkrysEJIfyQBB9QLC/v3Xuie/Kej3L2VuHB0e2tu0tJUTQVFJXPjFjenydYAJoEplpA5dWVtIdxbVxe/Hv3Xui84b46930NRhsXNsrck1LlJTPRx/wAGnkHnD2kiAmGqMn6MoIFvoLfT3Xuj9dDfymfkHvitrt57xpT15tChkpa+iqsmyCrq3MjSIYcXEJGYKQp0OLEEg2JBX3Xuh8zvwj6z2tDPUblq947wqMfVD76ogg/37NVqQuFx+PhMcsen6EB108C5vce690PewB0bisHBsrAYmtgxtS0VNl58LhKavWkd4w0kHmYSVBdU+raHIP1Y2v7917obqb+Xj1L2DFTZrbsleZ62QKa2gnEctG6vq0ClrREyPILawYv9Y/Q+/de6FzYf8ujYO1cuVyec3Bnsm0cP2FPXVDLRoRKSkWRWiOl1UCx8gIJ4PA9+690MW4/j5W7Nnx9didu01ZUUdUDUCiFPLNPHp/aeJ5bsqpbSOeLWFh7917qLX5mr2hWVVTWy1EEk9PrfbWRoWkZgqBRFTVDauL+oC5tx+PfuvdJ2i+QNBUQ1FDh9pT/f4tZFM1Pi4UelksS1OjyEayw+vpPNzxyPfuvdDDtbt/b81Bi6jKYiWkytQqlJhGk0DqV8hhqqaOPVFIp4uygH8Ei3v3Xujbde7vxlPrzitDSUkaSTzSFPtzaxYEiy/T+oABH9n6e/de6KR8mvnRm4YaravX1dJBGxliqK+FiCr6tBVSTawFx9P8efx7r3VJe958pu3edRW5+qra+eefzVEj1DShww1mZWa/6fyPp+T+ffuvdSKPbIhrYzFS6lU60le48kbfpMYBFvz+DY/wC29+690rqXFrBHJJJAqI7MDGwHmsOS1x+rm9gPp9D+L+690ip9v4vNS1EVZHNLBodfGhZYncOBpZCL/wC9H+v49+690ic9g9rYynGPp6NVkiVvUqklLm51X5Nj9D+Bb37r3QFbhRcRWQVuIUTVUDEOEKq3iY+mTQbeofTV9SLWv7917rBV90bkwuZoGrMnO0dOIkWmLv4kFxdHA+pW4uffuvdGvx/yQkr8NS418g9bSTRrHVUdQfIkYkj9Sm5uQb2Ukk/n37r3Vb/ygxWPq647h26kTLK0hrKSIDyRuR6QxFx9L/n6X/qPfuvdV61M8kVS4cMsxIJBJDBfrpJA5Bt/xX83917p9oWr66sWonmkqJI1jQyy/UhTZEL/AE4HH+te5v7917oxG0qSILNTStBG08avBICp1Ai4j9J4Y24H+w/F/fuvdDvtakipowkkbQvEgZ5QbCVdP9piP6Aji39PfuvdLmjqoatz45EgWmhKqzL45mdiNXjb6G9vqebX59+690IeEWoravVAsK6IxG8njcuWewEhPN+Byf8Ab/4e690JfiWBHiW0zKEjmaMG0jOvOhT+PwxPI/1/fuvdIDPYha4Fggbw+QvSxEAKsX0kRyeeOP63Fube/de6TuDyEGFJqBLNUwlg9gp1DS30Nje30/3j/D37r3Q44Tsh6l/H5qmGNIV0r9bMFuqaW4K/Qe/de6UmS7Bio6FpJqoyaoyyKGA8ZcFS7A8A/gcfT/b+/de6Avd27cZkaB2gQSVcgZvMNYuzG+th9Dz7917oDcjLHURmRkJAaMyTSnSocG+lSLcG3H0F739+691JxMJlq4ZUp2kmc2CAB28IC2CaPzwT/W1v8PfuvdD5h51wzQxwRNJFIiLK6l0YkgFNC/nSbg+/de6hdtbsyrQ0K83ghUxm5BZUBYB9fBt9ffuvdVxdxZl8pMZJFC1LyFj6Ppay2H+2544N/p7917oJsFFLLJHHGQD6WcE8uEILoL/7A/7x7917oYsLR/eTpBGrEVDppVTZkWMgHlf9c8+/de6Mrh8eiUwpWMkSFYkjZVUalUXKsCfrcDn/AGB9+691Pbb0kNUKmFomidlLCQhgnqsQNNjcD6/gH6EX9+690LiUVPSYOOsoatZZpJYo6qn8YZoAg1M0Mg5Fg1iRa/8ArWPv3XuotPUU00E8Mqx+aXWIXkjCMwUDjXILg/0t+eefz7r3WaGJj9pJ4GikjDxBS6SF0b9Wq/8AW/A+o+vFyPfuvdKegiVDFxD4FEiMttdQrW9Krbg/X/b39+690pqKRGeKikZwVpJbEiwDuDrjKt/aa3p9+690+wUtLPR0bCQCGmTSDpVbOXKshU8/0ubW/H49+6904vTUsiRLNUmKkgYAvTxlnN2AsF+h/Uf97+nv3Xug+ywpxXOlGxUNNVKpkjPk0RgaHYXsAV5+nv3XukDlvumdJtTtA7gCSFFvpQLdFV+PqSfqT7917pn3VlXqpqeLX4lgWFY4GXx3jYaZWkCgXJBAPFuB7917pNCnpzSrCaeJphWtLHUR31R86PG2o2sQADx/jz7917rvF1VJS5Oopa9zS01XHLBTwxFCn3LreJg455I5J/3k2t7r3RNt9bjanyWbWanfypUVEMatayrqEbm7j6lVsf8AfX917oHYc2RUyyU14BURMkjlUaTSzB1Ua1bgACxHPv3XunKkyNcZlrYKiTXCZLv5XVvISVLoxJYABiCLEEHi1j7917pTJkZspCGnyF5YhFGqF7XEYsI1BAPAtz/X/X9+6902VkCPUT2LlEQSSaiGEkhS9tH0HAHP+Nj7917puUowVpZlCMQRGlrqo/znpF+ALccDm3Hv3XunKo+zpZAlI0gRkjklDamMbFyAt2/qLH/AHi/v3XunySZo49LpqaRU0kAXKu5Kq1yCOR/U3P0IPA917p4no5KW0kraaN0VzLqDAOFAILAc/T6/7D37r3UR3gjWLRIXXS6rIxsbMbhbj6fS4Fv8eOD7917pvkljeaGCOOXyrccNbV9ALsfwTYn8/Uj+vv3Xun6iqa5aGXHymDxkrIscrgKoV/rGACRwLfUe/de6WeLioLU1RRTSO5CtJHOqiASIdI8Sktq+g+pBA559+690sazclRlIRSPMKo0xSOBfHGyRs3pbS6WJUH/Y/X37r3TNJ4InlFQ7vOqqAqqFRTax0MPyOePoP8b+/de6m0JrphIqO32yx+Z1lj5BVPSVa3JHHJtz+ffuvdChh6qiykWLhpKeKllp6QpVTxotpg91ZpdVgt7/AEBuLe/de6X2Kjp8fNTU+TjiqA6AxLGodGhMmmMhx9F55N/9h9PfuvdW0/EnakE32lRSR1KmUwxxxo4KpG0vJRTa4N/6cHj8+/de6vvwOFbF7aoaaOCohKJFD5GWMsA4BZ1aMW5uOCbj8ke/de6YN79a1OTxktfipklrUjVpTPMyRzRwi6pJTOxDfS4CgEn829+690DmwsdvGuepp6qajShmq5UCiQR1CvG5Ro6hJgToI5FwRf37r3WPd+zMxLWGTMYWor4aQGGkrErTC6Qi5MjpTAMbXOm6jixH9B7r3TQdgbt23gzmMJvfcNFSTTxrFD91I/iEkl/BNLUuJSAT9QoFuPzx7r3SM7OwXZmLpKfMTZOmYUbQ10259uVdamtCwKQzQhgrOB9QbgngleT7917pVbHyHaWToY8vtfe+TrVdGJkzIjcQZBo7SQzxUzEhQeLM3FwQT7917p+g7W7ufLUuyKinWqzsljoykb0DzLE5aZaCd7xzax6owJRYfW319+690KuN39l9vwVOL3b1/JGWRJpDU1DIJquRmiDRVDRtHcfqIMoUA/U/X37r3SZre2sfRCoqarF5OnjpYTIkWQoZJKAwCTRqpaiMkS6T/qAb/X6e/de6S0fyEiq83QUOX25hK3a1VWU1GldEKlpqRpj6ahoTAI1ZOLDzFj/T37r3QrDeuw0qZMms+Qix8c6R0mWpqJ2p62Ty+GKHWyNxqJXSSOeL349+691F3b29gqCooY6Wsr6HKM0bU1PWYpDUSAWJkgTSdakfRlIsL3A49+691zi7Ow+fL0tXLWghB55kp5qWOVmWzEM4XSuo+osLHi39PfuvdMMmZ2FFSfdtmMUssbTIhlqNVOsyuFWJ5QQA1jf1WNgeBb37r3WXFVMlU89Zjcvt2oxwkRZ6Ja7HP44pDqkqIjJJ9D9NTA25FvyPde6Emil2Xiqb+K0v8ApK8RI0gfMY+RURuWaNjLoF/wDUqOf8eQPde6mpv3Y7edDWY+ojZUiIDxwpNPJcAwzxeksOeEJJ+o/Pv3Xuo+Tzu26ahdcbk8bLHTHzVFLWVsLyUmr+zNS1Lq6hrekn6jkcX9+690l63dXXGUxogy2YipnqJEhlbE075E089gI0aPHiUoG/Oqw/re1/fuvdJzC5mk2chUZjJbhjppWeiSmxjvU/ayyftRzKGudINix4t9bH37r3Qi7Y+QMeDyaUkeyqPI+VLeLJZPC0ghmcm9RNSzVAn/xBWJr8gA/X37r3Tbu7uHduQrJVptu4lFkjaWmShfMZIRI7W1pFDRwxMSwW96glfoFN7+/de6BfP9379WKPGVWEpJqikkZ0qztfK/aU8y+lIavTIzqWBNmtzYkfS/v3XukjgPkV2NLno8eKKlxblmZ4ocDkKITrYAOslRKy6DbglT/rH6+/de6FnLdmdmU2JjzdRWyj7iqWnovtsViDC1VKC4jWWoZdAAUay/JPCAk2PuvdFO3P2X8iM3viampajPw5uKGCpx1NjaHDJSVcQjuU+2rnYSsFNmkJRB+Tc8e690IGNyHa+Rnp4c1lMjS5aeX7qXH1tZicLNTQR05DJGMeksMrh/qoYC3IY6bH3XunrOP2jtqgpcpT57IuPDHE0EW7IqhdbtcQq8dC+vh7AgC/Itxf37r3SZq8jvrA10c9fvXL0L5OGMT/AMUyuXmooFqV1RmMY8UrK1+PIXAAuAvPv3XujC7ByG+sqsQTe80JQCFqIGrloFbRpknVp5ppnDBdSNqFvUbHn37r3Qz+LcmPEdO28ftaiUWSerys0tLOjrZy1LEkbDkgKGfjkC4J9+69005XDb4oahJKbONWR1CU0n21BlZaejjBVmlm8df5y7MQpbRpBtY34t7r3SDqdybl2vHVf3q3JiPBSHzGuqF8LeXQBEWVCzAi4BH5ve9uPfuvdPvXnyHhyE38LzS0uRmM81BR5MLHMkNMCJFEdQ9mVGFjcgXNuTY+/de6XG6d042mp4shNlWpEKuEWlUSsGZtd5EBN0I41f4Mbc+/de6AmTvLaJr8ji8kKvMxUlRGtRBFSfRWXyGSO7AnRGNb25HA+vPv3XujER1WV3Bg8fkdj5Wlhoq2ESQEoXmFG6Iyxxs3p1C5vcEjiw+vv3Xund03HSReTK0UVUTUkPFGqzSSUr+pWnlWwJAI+gH+P4t7r3SCzeH3nkKmaTC4eloKQJZI11L5WNtckhP9nSBx9R9QeffuvdJiXa+Vrp0pq8YKiqlkUx/dEu7FbDSAOSWIJJuAABe/Hv3XulP/AKOG02/jOGv/AA+//Aea33Pl16v85+i3F/rf829+691//9YT8vtLsWvmmAfF/aVrMJFiliYM17jSz/pPH0A/wPI9+690w4qh3fsiolpjkJoneSNHhi8kjyxFrBChH+P6vpf37r3S3oqjP5KobDYWSSjmqZNeQkrJDpQn9TIrfkj6e/de6w7m3Fu3rilSm29WtXVDsrVgkJaOnMn62jj+mg82P19+6900T1fZ24KahydLDGiML5GOWFpI/E3McqWH4FyOPfuvdOG2Nx9otVZHDQ0a1sopx9k7qQEjTl0cMOB/h9fx7917oLdw7s3Th8/WHMbOrPuYozNJG0MrCeVV1laWSKwCk8AkG4t+b2917pE5nuHcmPeOY7PzVNFq8stLCJGkSR7t4TDZl0XsCf8AePz7917qPie48tDPJW5fZe4aOkyaqkEVIrFfHKDeSZOBe/J/2P8Ah7917psrd+1aUlTFj9o5qpqajXIJDLKpokElgtZEVFiyk2IJA/x9+690GAyOGyeSMGcxO48JUU9g9dTS1UsFT5ZA66mYAHSwAY2uDx/X37r3Q67e29tSDHGF3zEdRWRRoHllLto+qNTqwKhuAbmx/P5t7917qAvWkbZqsWklytRI6cySTGqjlhY61cwOCiaf6hR/rH37r3Sg2dsHA1FXJT57+LRiGUQzKphUEOfRIl0/ULn37r3Qybj+MWxcpTYabHV+aaOoMjPj/vF0I8keoyMP7FzyALAfWwAA9+690oNhfHTrvB1gTcsO4RE5eCVlrrKkbX8ThwvNrn/YfT37r3Q4zfETqSvoaufHy56ZZgKimqo8hC8aBo9IBWNRz9Prc/19+690BuO+M/XNVumTb9ZW54RoApKVaxRqUNiXfQR/rLxb/evde6V2a+AnVstWKmhyG53ml1StE+RQJHFp0sCwQnRyLAn8W9+690lW/l+dd5io+2izG4oF/VJG1ZGjHSeUD6RcW/x5Hv3Xulaf5fXQGKxlSJsdXV9TPEErJq/J1TtCyi7NSrCQEv8AW3++PuvdSR8E/julJFj6bbtdWzyxrKkyZ3J6ysqg3sJL/W1/xxyPrb3XukNkf5eXR1W89DDhM5ESPJafNV9VToR/aUNID/sb/X+v19+690A3Yv8AKl6U3ziazHZHcG5cFjamHwVNHjJEWCcRiyMxqQbOxP8AZYe/de6Kan8lD494OsjrcbuTeInAePwyTxt6WNkeLw8g/wCIII/r9ffuvdGRw/8ALa622tgDJRbk3NLVpR+ChWsq2lUODqZBruLk/TWD/QH37r3T3s74d4kVlNRS1WZxU1N5GqJHrEWJxJCEa5jAUgj6ORx+LE+/de6MjD1VtnbEUeDxGQrstlHjEc6z19Y6ARpZWiljkAFvxpsDYA8Wt7r3U6p+Km0N14eog3BXZaODIIwrIDlahkJliswMcjm4JPpQGxH+Nyfde6rl7j/lw1lTmaSTbO/KN6GIyR0UlZh380BL2hpXaKRR6VOmxJDXube/de6TtB/LH31RLFUVW8ds08n26SGVKasJAYaiSgJT/eDY8e/de6wVfwgr6CpahXs/bYqljlE5goquOWBwpBDBVAB/x+v4vx7917oG92/y8tzTbhbJnsva1ZiakUqKposlDUo8ajyHXGbFmP0Fv9Yjn37r3Qebl/lm7/3HO0eK7N25JKzp/ln2WUoq2nQ8iJJhIWuRwT/T37r3RgNofBTfezNqY7HR75xWQytHMiPTLHPNHPT6Bf8AcYob83uwJB9+690KUPwr3WMUpfc+Hx1HVq33Lw1mTiIkka5E6xMuoN9AG+vv3XugMzf8vWp3DuCrqk7GoKSpqpguhNvtKlMqHxq0tXJJGzIT+luB9T/U+/de6WeL/ls1NPKy/wCmLFxZCOjM4K7bE8LAi9neOournj63I+v+Pv3Xugg37/LozxrzPN2fT63mj0TYvCQsiIw9P3H3TSgkc8qbnk/4+/de6D9/gnm9uUfp7IopoZ6qSfz/AN3S9cwEupo2lF0CE82CAj8EDn37r3S9X4a7peCWqg31t/x1VLH5KilTLYzIU8cEPqdYoZDd7nhdQv8A8F49+690HuX+Gu1aiPDVOY7FzGUFTlooqukpoKGGSOrhNoKqeapjY2K3GnX/ALf6+/de6U9D8Qdl0VWlFUZLcs1Oza1lqs7OXMTt6yFo3Qop/CngfQWH0917oQMh8VepKVoKMbeqMpSrPG2uqzmSk8mpRrlmKz35H+bN7W+oN7e/de6n7f6T6ixMtVT4fY+EeeMPIlRkRXVesxalMMdNUysrt+DdSv1sB7917pk3N11soYypq6DYGzqXJ00Jdbbdx1PJHc/uGSeJV1kn8m4HNrcj37r3TPsHCbZro4mrcHsvB0KJKMiaXC4wRoqiySvriJ1sbfQ8H6fW3v3Xuue+sZs6lx8dPGcBWU+WhnFPTpjaabSU5jnarRT4yR9FuCPp7917oPuucDtfJRSyPQYWakpxV2oY6GKVYmhuz3lnR3Gr6hQ1vrpABI9+690l6vsjbNbPkdtQ7W28kcMxakeLAUxQ1aXRY6yWmjUqRY8lgCeBf37r3RUNwUvV1Zls1T7n2nJU7ipp5vuoqPBfaREudSLSI88X6bglrOD+Dce/de6BuHr3bkebyNZHR4qlwjRDxY2aljmqo0LeiQSkX188i9gfx7917peYXZWydzVC4CDHY+ghURrJWTQQ/czBjYCFwAAT/Q/7aw9+690Iuf8AjJsiiorU+LanVqWRWq0EdSjTlbrLJpZlAP14sB/iLD37r3RfJ/j1i8RVSy56noWw0iAxViusbq78K2hWBH+sb2sePqR7r3SR3F051fjo2+yzMEs9jIadah1l9fqBRuEsPwL3P+3t7r3QPYzZm05qupjjgrJ2EhRQH9Ktc2ayEMQbf2ifzz9PfuvdWOfAzfknWO58/talijxuM3JFFOskkxh+8mhJBgdydS2AvwQf9f6e/de6sq3bu3HNM+UomjrMXRrGGpAHrI/uidMquJC97En6n+n0NvfuvdFwqMjuaLL1mU25UzQxzrO746N54gEl/VGVQW08D0sxsfpY+/de69Q7k3o8UVOJ5wrqk1VTQoWjeUNZPK0ChmH5JJ5sb39+690LdDlmq6PGyZfKAKdVLPDSN4USWL1LH9vINR441g3J+pPv3XuhJxu5tm9fY4ZFc9RY6tZJ5qiOpq4BG1PICzXknvY/X0rYi3Av7917ogvc38xzGbWyOU21smOq3AWlb7qZZSuKacmwkSLkso5/BuQT/T37r3Vf29u8+4vkFUVMW49yVdPtHHuJp8bQySUmLWHi0NVBBbySH6FnUj8nn37r3QO5Rok1TMFihhH2+MpQ6l2Kiyz1DRcAG3HFrW/x9+690GmapK+SaKoeJi6lAsispLO3qUWAuB+Rc8Dgfi/uvdHm6R76lw9LisLmsctQtHTRwNLIuqQxGyCUMRdeDzpt/r/T37r3Vkuyd0YGtqMdUU1FDkabwLOyDQkca1CjzaYlstx/W1+D9D7917o0uz6Pr/PSNG9QKKVZhpinp1anZSw9Ck2YG54K2H5I59+690YJuvdkriqmmSljlhmiBJ0oXYRpdTDcHSLn8EH+pI9+690WHceIo6eSpoKKngKCSTxKFjGlADq5kFiT+T9bc/1Pv3XuiC7uo63aVbmMBJRMmPyM9RUY0+ZTCsrnXLGCeAAObD8/Qe/de6THVfWGX3U1fkCj0VEJKkRwJAPFWNpIIBt/UG54N+PqD7917qqjfKVON33uSiecrLSZyuhc2AYJHUFG1AjggAC/1/r7917oV+otxS0GZpamSSZ3pm007xFRoBYMzOjfqt+eD+L8W9+691aNtStxeKOKqq1a7LbN3M0P8SWJovFSZNlDSJ4zwgFyfpfk8/j37r3Ri6jpXY3Y1RSJiDT09DShdc9ZO8bGIkKG+2pVLN9eAPrzfi3v3XukpvH4Ube+6namoqnTEYo4JMebI9x6zAFVHFz6jcAjn8/X3Xui01vxa3htPPVbyTZCKIxVKUop55JFdb3g8kbNdnUcMHB+lxz7917pa4vNdhbSw1JjKnITmajkIpiFkDSIhsokIPH1sfz9f8Afde6M3sLtqimSmi3JTY2k+7pgSIyzlZ4uJTKENrsefUbj+gsffuvdGt2fu7a9THHKMrTS0jKqQ4+F5JJ4qlGujlR9B/j9Df8A2B917oUqfccdTIZ6uOSCJkU0zQg6TIi6dTa/zYC7DkW4P59+690pMbNPuOqRanUxW0MKI6rrEoCJLJqHIsBx9Sf9h7917p+yMMWBFE0M2iVLxyU76Hml5KmR7DkcXtzxbj37r3XqRIlqjVr6xUsvkDR+OGRyukwFVsFa1rm1zxa59+691IMsEjGiOOglKlRAVEreKNzZ/KBzqH0v/T/Ace6916TbdZDSzAVaMagn1RrADDCBcQjT/QWFzyfra/v3XuueIoLwxzmoqIAglDkWBUI5ABIPFwDyP6+/de6fJocV9s9IWIScMVdJWkkdWBkuwa5DNf63J/P9PfuvdBc23zQ1dVOKjLNTTsUWleoZShUBtUAU6l/oSSBb37r3XLNz4mqkpKZMU/hghKyuoV1mlZVVJH1fWxJ1EDi1/wDD37r3UyCmgosZVQwUxD1JUfcarL4QbPSup/UvP9bW5sPfuvdJzJ4COgoJMg+KjigWGXQyTKU1i7F441NwSTf+h5/rb37r3QNU8KK38LhlnStrJRWo9aBGIDqOlLE2Kt+APoP8QffuvdAv3d2JubYNdSU+3qs0ztSPPU1sjMIpZohc01MjcAc2DWuf9h7917oNtmdz7v3A5O4My76YTUVFOahgsyK2pYp+QtrcX/1v9b37r3Qt7i78qa3Dy4Lb+cbF1ssQ1yUxIaGELpkDTE6foLAD/X+p9+691g212HWLtGYfx6ChpFiqJJTU1J+/yE8bMJJCwv8AqIIVT+LW9+690XrP7zk3FkFSneSSOzsVkqGlWNVb9yZzIbq1lJ4/x9+690OnWNYmerMdRYjNw47Cw6Y6tyRHHLVH0Dk+k3bUtzb/AFuffuvdDtUYjb+3Z8hSRV8NTVzqWmbypokJJkIBj4PPFvoeOPfuvdFV733Rj9t7VqauNVMjmSJKMBo9UhGpGQD6C5v9Of8Ab3917qptMJWbo3I2TydCQZKlyBYlYi51oS354sfyb+/de6NVtWnx22qrbsskSTfdtGywqFSMqraHMum31H9ffuvdGShx+GxfaO1tyTmlhpstSpT1giVfFFj60+GaSV/9oLqzckgXPIsPfuvdAj81/j3DUZSPJbXo6ZWhUkxqHb9hn16ml5HH0F/6Dk+/de6rgm2XV4+Yw1Mb0skDDyRgEtZeTz+L/Uf4f63v3Xuummr6aWig8IqYI5dCQksxeRmIRyVve3+Nv969+6907zQV61LzzKmtrO8LqqxkaANJPAJ4/Bv/AIe/de6n4PBx1uTSOfhKiJ3bSoZFkH6QP62v7917pVvtfIUqNNSVk6sIyUpyCsQAPOhRz/Uf717917pHR743LhKp0WYw1OtYfOPrPFrsUc/kc/7ADn37r3Qk47vmvxNfRUtcakRaUDtDKwQX9TaWT/efwP8AH37r3Q8UXytwCWx9TWywVFasaitu6tEadLQMQpA/IBN+RYE8+/de6O31l3htCp2uMfFnoq7PN9oBWwVIWWjSpXhiDyyX5PB/P+v7917o9PXO6Nq7h23BQ5TcFHNXUQtLVidB/nmKiNQ/0b6NqPBB/wAL+/de6FqBMP8Acw1Aipamno28cfgqYpVnEUK/uaC39Q1/6kngXN/de6VUVRtto4MnppY5igjkHkXx28hJDhgQGH1H1v8AQc/X3Xukvuvdb7bppchhRTqt5S7JGEeWORNPjEgtc2AsLGx+t/fuvdBfR9hzZLy0mbSKmoKnG65HWpUFagspiSS3JNiL8fW/v3Xug07AztXSZU/ZN+zD9pJg56WVvCYoolLvUuTxzcNe1/fuvdF77272m351PvLrnH1AbNJhsvUmmjAemqKhqBo2aRhe7xsUYL/TVb6X9+691r6ZfHbq29XPRZp1pKmeGCWGnDoiv5DqjMWi1iL8/wCx/wBh7r3Sl2y8c01c2Tqmoa3GxCpoYopb/wAUmLqhpWZbggX1c3H+25917oY4ewsUuOyMEslWldSxrTuHLSDixWWnXm4HAB+p/H1Hv3XussG79mSJHX1wrp6paZVkkelqCplCgBtdrMbW+h4JI/Hv3Xulnt/uzr3ClqyshqpCtLNTrHJTTOokK6Un8cqModWX0tY8W9+690zbg7D2zvwzVi1dLFTxJDPIKencTRLHb6wkAm/+sPwALc+/de6CL+ObaqtxJUCWvnpy0eujekZTLAkvjdwwta5BZeb2sPfuvdMe5el9xZ7PZHLYairKrC1kbVUNdOopjTxmIeKK0lr+oaAeRxyb8e/de6Q24+t8njoIZMttbNUyY+mEzV5oZJqaoLfrjaeNWva4A4twP9j7r3Sqx+C62rNsPk5ZJqDIQUZp5MYyuJpJXGmmmWJgFK3vcE3I449+690LfX+IpPARjdz0ENAaWlSbGVsbQqZlADSxyKCvqAN7fUcXve/uvdc9zbfpMXUR1uNlgzBq6xFWlp5ozFHUggJrjY/p1AqGIPH+sbe690J+1Oodk7qylPLu3XTZCSGCaQpkaXFUP22vx1QjyNcwHkjKiNbLpLAgcix917qw/wCPHQfxij3Pj6auzMlLVeeCVMLPvKSeDIJ/moHrPt6YiQ6zrUKwDCwuCCffuvdKX5kbLxO1924LE4tkrY4MWNNdTUopYJASyQQpBr/SsbiMXJJK3PJI9+690WHb1Km0a/F5qolqoUqq4QTiYLrjMQF4VWxB4ANxwD9QeffuvdDrvvB/32wP8UANStIIpnEqJBJDRhC2uSQD1WAFwLH88fT37r3QGYnApEKyoTwfwqNiY316/NIRpZI1cEg3v9Sef8B7917pTY/D1KRCv+200lK4MVcZYkliDhUaJImK3Iu6/kkj+g4917qVBUV+PnpoMTkpaYZGIyV84s8jeosIPDf8EDgfn8+/de6XEO46vJ0dFQZCpiorIyuZYdD14U/uhhqYXJ5sOBx9bD37r3WSry+OoaGrx6tkWr5YhLRNEGZWdrQaEk/sgLzwBzc/4e/de6b2+2paXF0VZmZMjEC0tVi6QPNPRzMS0fkmm1XJBDFTwCSLcW9+690oshm4mx2MxuMkqfATKZp5gvAceTwuxutubmzfTjgEj37r3TRPLDNj58Nm3hLVSQhJIkQKgiF0dUHJWwBuDz9bf1917oVtr5OOkFJSvP8AcGjii+xndB4obgJrEd7gH8gk8fn37r3U3J5CWWCuSoCZAfdJJHOlzTpyEkhZwPSotbSQTe5vY+/de6RO7cXXUNJT2o7U9TEKgpqZkeJmDRjTe9rEC1xcD8A29+690+7fxlRU46JJ6SWmimpWaiUx/tpIl3LqGB+o5AtcDg3PHv3Xug73PsWsWqpqqip4SuSEgmnuRMh0gM0jCwuVIIsOTf6j37r3T3tbYjYanqY6OgosslSaYVlbkI9Qp6ijmLLJS3AvdyUYEE/T6Cx9+690fjpmfCU8dLSZ2lx0bT1S/cUk1EzfdAJZD5GDKFUjSLjkc+/de6GncnWu02rqPIYkY8/eHyzUbKtOiSpZVjMwCjRbgAr9fzxc+690HWQ2RFt2tky9BQ0aS/dxrIlLTJLBKHA8fkZFHCrZb3B+t782917o1vS1PtGLI0GQ3JXTU2PWbXUw46KOKfz621+KMX1hSAosBb83Nz7917o2DDGZConqsONcBjnSlaqAmaSN4SWaeN7kHjS4Uji4+ov7917rTC/mF1+/tpfJnf0+Q7Dx1LiMfk1o1Dok2RxeJmcSpSUlFIC0cak3DQ82sST+fde6Lbju1Nt4nbk+TxVVnM3mqtZaWWvXIwVi5GIkwyTVFSYElhVTcLCoJI+rHj37r3SC677azmA3pEmKwlJVx5Cpp6KSnzEE9XElO8paacmpdioVfWpJJA4I49+690rOwN2zxVudydJS0oikrkSPK4ernpAAsYZYp6IPdWU3VdJA/IFzz7r3QHzdx52Cd6ePI5ORWlWeSarmklmhdBysFQfUgv8AVQw54N/qfde6Ox8efkPvisw+WGYqquvwzyxY6iqIlh1Q1CFnkSokfUkXpJALrZrC9zz7917o4GO3LuHceAo6HFQ5vBYaLJfd1lU5NYzTVB0+ZXprjQTdSFHFrnk+/de6dtzfESr7AZNzjev9zK6hoVWubJ0VX9vk6WZwYZFRIh5L83CklTyxsR7917oBdxdN5HrjclC23qTM7xqoyscuamr2oNuVhLET0jK5jjI0XLLJMlzZVb6E+690ZfZ8uXgwtFSYbbu38XWYh0ZMXhcxR1+YWSZ/LPO9JFUThVUljojqdRH0sffuvdHY6wxXbPgiMeAwVQaWGnqMNFkmiGYRJSFbIUuIeaSQAJchGmJPJYoeB7r3RzNlbP7U3BTvLW7thoIAR9zRQwQ00wkKEBWppppPSB9NIP1IueB7917qVT/H7aNTm56nemWrqueamYzKKunxtHMHZi0lRSwgISAQuq1/6kXIPuvdI6X4v/HlciMricWKV46mWZ6vFZmSOkFTENXjkaGRS5FtVnuALgfj37r3Siot2bM2xWQYzDP4mkdIJ8stYtQraTpWeRQ7MgsLG4P5AJBPv3XuhpzPbWwsNixLSTY3NZSmhikmMEiSVI0XMhUOWb1CzBnHP+29+690TrfHz76D2xXtjc7mJYM9UnwpDIJJfAYAZFpKt0YBFPA/FjY35A9+690iNv8A8wXpbdc80dZtOtzdRDEhiqqWCmyEcStKV0+VibfS9+T9fyLe/de6w1XyC673JUTHEdcTYZ6WRqqWpapxsH8SjvoWo0ymOWPSfybi3JA9+691z278haj7uaSXbdJXYyn1PEJ3xXhlIX9lQTIWdSLDWo5PA5Pv3XupvYPyJyWT2g0OKoXwJrYZfJFCP3KYD6rocgjV/Qjgf1Hv3XuicZSSGuokyMtelVPMsM9RHqjDzFiA8RiHKup51E2I54+nv3Xug1q8eYpnqIAJqpyxdFBTwgPyNbEj6fUC9jxc/n3XuhBwVNFkQJKpJKOqjRAjspVZYlGj/Jy3pYX+n55PHv3Xun6uoseiRUkzorsfIzFg5N+TdzfSf6gG3+8+/de6CbOZyhx33FNSxwtMkbOeAofQwC2cD1Ef4fmwPv3XuknFgsflov4iKlXqqqNfPEWJLRk2upPIIJ4P0/NvfuvdAt2HtxqSnqpqTSk0KpGqxx6pgA17lz9R9f6/n+pPv3XuiQbrimWvllyVbI5jZGYa/GS2oH0Af4H/AGJ+t/fuvdTts5iby0ZoZiJJJvEiayC5FhZ9d/Tx9bj+o/I9+690I1ZTYSroan+MzJcpJqR2Pj8ttJXW31I/33Hv3XuiF9l7bp8Rk3rMc/mo6h7q6oV0NfiMqfpa/wDrH/W+nuvdJzEzCOeJwCU4DK5YDUbWJCkfm3+9/wCB917oetq1cEBUyh5ZEIC2UaASRY3b6EAn/WH+Pv3XuhzozBUUsqJVSU6gwss3kRkYy8yaitvSALEf4/X37r3Qr4GkxctClFDCaquMscq1kjhYhCpAZQPqTzf+lvfuvdDzg6KOhiFPS1Kl41jM8aFY9SKLyfvPySOPob/Tn+nuvdKOtmxdOtBS0lRBJJVrqmeRtJidjpMbODY/7E/n/W9+690GW/8AETYmnElHWw1EYYG1PUIzpI4BKs6/j8EH/bfX37r3SHp8O7UsFXkKiKhFRKkMpidJCpflHMS3Nj+TYD37r3XGOqSnrikNXIsUIZZXQ6ydFwDpAJAIF+T/AMb917p7otx0Uk8D1lNHUJTKR4qgr45o2NrlORz+B9Pfuvdcs0kNfG9RisXHjqGeEBYnKCaSoJJYot/83awFv+Ke/de6RC7Wr6uOaN441ZrmmhdwRIyWZUZQQAzcgcH6fj37r3TfhsRkKfJA06tBWRVSKhcskdMumzmxPqH1H9b/AOFvfuvdL7JtV7YydMKiT7jXT+aKSOYFLVA1cIw/VqDcNwPfuvdIXem4WqIRUVdQ10gljgjZdQ9QC6r2srC/+2/23v3XuiJ9i1CzV5Bdm8SGUMbWe9/2x/tv95J+n0917pM4GjnnlimgOjQWYC51IzCzHj6/T6H/AHi3HuvdGL2ZBBQyfdzt5VTxos6qpAZ7eRWC/S1/wP6WHv3XuhRfd1LH9xFEYvKsIlSVlb9nS36I7LzqPJB/w/p7917pc4rKw5WnVTLAzSLE7MhEbqeDdlI/J+vP449+690v6VIChggqFiiKIahVcao2d9PkZfybW/H+39+690rcVtnFZGolMmQaaNGQwQjQJDIV9Etx/iv9Obe/de6bshRzUmQgNNI1VDG83qEQLvpa1rfQWtz/AL3e/v3XusElQ0koamkWnljDkyAMqBlHLlHvx+P9ce/de6kUNTlYcjT/AHhE8d3LTqAztJMoDPGSP02sF/ob8c+/de6WkU7/AGsAMMsivIYRP9HLtISgZV4A45P9efz7917p5EymklE7yBLNIkfGoTwnQQNP9bAfgj6+/de6a83NNKqVQip0doI7iEa20RwCO7ObepiPUP6WIvz7917oPIYqf/KkmqlihSmnqKJ6pgAkgcN4TEl7t9QP6/T8e/de6B/ctdLkalWhWZKu8kAGnhkRg6Pa3AP1/wBj7917qRCpElKjqZA8qxVciOxEUjKZJdfPFrrb+t/rxf37r3TPmaOlipajIipWOOgq1kitJ9AsgRWaxPI+tgOb8g8e/de6Jv3FA8GcqBqBaolEpHHqFQizKyi35Bvz/U/64917oIaOmAZGliV7sIwhfSWYEHjj+h/2PJ/Fz7r3SwipfHKZIaYRgIrSRlwSFYfqVR9Rf/eiePx7r3WdYh5iZBF4wWliN1DXCAKvBFvoOCf9f37r3UYrWTyu0UvjEgJlYj0W5W173/4i1vz7917qHTU7CYS6NTQapXZDquoa5sQfobfS/H19+690p63LJkmWrWMKwWKKNGQRNaJAIzcDm34J/J9+691jjrZZZnE0YbWoM/5AA4Gmxtcn8f7f8e/de6eYa8y6UlkMMYQKkMylo3Y35tf+gH/EfQe/de6hySrKsXqRJZJyEVQLLzoViOLC/wCSb/7bn3Xus5oKyjrwauRUZvS7ahpQleHj0mxNh9OPqTybX917rhUyxxRx/b1jVcjqP0gBY3ZyCrNqJ/SBb+vB+lz7917pU4uDxQxSrqAmJMoBlY3Ci3iFxb+p5/rbg+/de6UEMZpnWSKMpPVRssaROTGpUk3IX6Ek3/17+/de6lUsdRLC8Uswln13jkUgePVyysTa/wCePfuvdKqjjyhgqquCQwUtEiJIhUSKbmx1MTzx/rf0v+T7r3S4xdJX5IwxwRQsUp9QekHjBjAu71CqQLA/W5+lx7917oV9n4uKolgxVRA0FQwWSKrEjzB21gqIEa/Fj9AwH1JJ9+691ft8D9pGpioYliWSSmkiepWReWiUaNSlwNIH1+p5ufp7917q86jwNHXYqOCkZjMkawsqPqiVlTSJJGCjgWBvyf8Ae/fuvdJLOpXYHHVE9RIlTRwxSFyaZpvUi6dNOQL67eoA2ve5H59+690AcewI9xvDl6aqqJDk5WlkXG1Dwz3YkIk8asCCOCQGFvyD7917pMbq6y7HgJXHZ+dqaFGdaKoqJfu449ICmSYarA/0IJP+t7917pqlosxT7e+wmz1K+R0apIKmmrHVWHJTzvcBgeCQP8RyPfuvdJjH5beG2cLLJnMDFnNvmZpKhaXy1SU0Up8ZkaOVLEE/2dIF/offuvdTNv5Sprp3/ux/Gtp0GRvUUtPkMCIsJ9wou5FVEwI1MPVf6i/05Hv3Xul5kctu6vnxePzb7XyeRoWWpxlXTjw1cVlsFogNVj+SOL8A3Fx7917qSubyebpa1X+7FaoqIZnE88dgouZAJl06SQAVCkfWx9+6904YvcM+48DHjqiaExYiV+amnp6tvOhEXji8oDtGRwFvx9b+/de6w12FxWRnoqWuxGPq8UwiNQopmxUkVRH6lvU0hRgv5JDG44+vPv3XuhQj682pS0FETsWjjoyjR0Uppnq4Ak6lJAI3LoS17lwAT9SDzf3Xug63H17jtv1EtdW7Xx02OrKcySvVRrJUmKJfHGsSOAQFFtBSwBAABI9+690G2Ag64zcFRWU0OYp5YKiWNHqcrmoWcj0aI4mm+3ktYjUI1I4P+Pv3XusdfjtmGCKjxxylXkIC8lBHJV11RBSmNG8jTM/ErMW/3cGIP0NuD7r3TBgdv4nLV0dLmajIwNBOn2s9ZSxCjFQDrjkjmkiazJYi6gf439+690INP1tT4ypNVkdx5OtpphIFWhmpVWNG9PrkanJuTb6N9Px7917qQ2zsJgClfPlMxXQvZKekqZqciN0mDlonjhVyLekWP1ub8W9+690rMXj9t5OelnmXLRQguWmmeVkJDaWWWSTxg/XhWB+hP0BHv3Xum7N9VDH1/wBzQ1cldjpJVmhgqK6WKWmR21aXSkVC8jX41PYgAW44917qNldqYWeSCRMNlcpUU0gEajF0+SQsHAkEU9bfSfpcqwINjc2sPde6UOE2vlcdW+XEY6THwTRq0kde9AhpYw/kK+OnUEEm97m54GoW5917pfUWF3nuOuSmhSOnxslPKJq6GSLkIQZPHAALA2BLXJJH1t9Pde6bcn8e6KXJwbknnrqOqoo0aTVXyHGZDSdLNLFGWBJBFxITb8GxPv3XupB2Vtenrfvzia6eVF+yqFajPilqAPTNThSNQUfS5tYg/wCPv3XukHufpKmyrtVY3eGbwVNVhXajFTLQOlUVKLTssTW8ZJubi9gACPqPde6TmN+MMuKzlLuyuzuXqZICY/vZqt4ahElZROsZiAJjICabsTwWuLm/uvdDLUbK25kljpstT46pokVoUyFd5RULBe0Sh4tNiOTrsCfyW4v7r3Sy271dtRaaOhnx1JLStOJad0hM1JGIgFhlkkmVrki/It/j7917pWbp6swFFFBUVeMp8hQZEIzxy0tPMHMdh4yqgcAlSCbAcgXvx7r3QH7pwD0X+WbVx9PSVlFKPHRsyww1MdjZS8IBsAPSBcgXueffuvdTcCtPumBId1QUtHWQRQxzGFZYpKJgxPkWdz6tVuByTYm/49+69067g22rwqkeaXxUshkoJ465GkZSmjS3qGtfpawHNwRa3v3XugV3T8YxvrH5OorNy5JJq3xVMf8AlpSmjlRdKiVCQSG5sFJBsbkcX917oJKD4qZygWrgXPZCMU6KkJjdKd6gG+h5pDckLb6ki97cW9+690poPjLu/HUdPLJuXLzSuJXSojqnnUxTqF+3fXI4IUXtYC1/zfj3XukbhvjnmsNucbgzMVVuKeGV6mCnYGSAT+MU0MlRTi2uyXBBNr8kE+/de6NBg6jP4WgkjqXWiFDOJoooo0hkU6NMdMoVQQCoF1+gsf6+/de6nHf246Qy1bwCdEW0sauLFm5S9xbkXsbcWv8Ak+/de66r+x85JTIYz+qRHeCnVjIsRX1La31W9j9Lk/4Ee/de6h46ojzVUlbkqZvvtTiAuzgR3IMTSwW44uQPyP8AW9+690qfs/V9ePN/q3tp8X6fr+i/+8+/de6//9c8rrsmPEKKqSmo66mYRyEThVgdwBqcAgtyeLX5PHv3XugyjTCU2RycjtLLM0ka0khvMzAAqrRyG/pa4PHHPv3Xuk9lMLuFc3QmCjql+5AdamJ+Qo5cFQQSB/je3+8e/de6ft5UmCfD00tbkqePMF442WdAPOYmBkWUr+PqFv7917pw2lTZaCnmWfOY+THVSpGkKEMIH08BiR6fTYD/AG9vfuvdKHEyLjJjVY6enqZqmZoDDHpZ1BszM0xPFje/5/24v7r3UbtGDLZGhxNT9pSiulTQ6wRABIiNTBpW+txfkj6/j+vuvdA3h9v5OhrRmqyjgq4Io5YBQVC/t+TRdHlc82Frgf7D6W9+69015PCZrcaVVLTpS0laY2mhgEY0xRgj1oqi31sbn8W9+691EqNuZh8fDRSzaK2KjaGTIYtI/EBBdQam/I025P1v/re/de6RMextyV1PV1FVkKPMpRKJozFDDG7RDkxzWH1t9b3uffuvdPUOYxzY7HU1Ngql6+NGgqPONToUbSSxUfQW4I/4n37r3SpwPZtBSVEFHPtqqoqimdaaqqBRl55KYELqUqPXfi4/H1Pv3XuhXq979dyVtPJVg495YXm8c1MI/uZI+ADYDknmxPv3Xuk+OwNp5GoyEFBkZ6J6mHwxqhlYJIgtqht+j8Af737917p0273LjKTFVuMqzLl5cc2iaEwyzVbQC6DQ1jc/knn/AGPv3Xulng+6KHDY0VFNhszHS1k6xQQNqLLdg4EyHmMG/pZgAf8AWHv3Xun3Z++sbNnp81kMRXRUbSBFZVjenlqGJJVjHe5B5Y3I/oOffuvdC1Vdo4ery0FDBNLTzyIREYwfAoYgtAzH+1x9PfuvdPE24jWReFIXp3hDh5xJolF+Q4ZRzb/H/WN7e/de6ZqXdCpM1HUNNNHKWiZpo9RmkkBUiRh+P6H/AFv9b37r3TVJuE4mKVqlxSUfmCQ1ka6hHEDbSSBdV+nFyP6/T37r3T5gMx/EMoaCmztJU04VZItRUtIs3qUK7cE/Qf8AFPp7917pS5PAxxed6uVjGFfTFDGCZJHGryH8Gzf0H+H+v7r3QDy7nXDbkghagWVIpZGaOrhLi30FnUGx5/I4H+39+691lNBka6WpygeT7aqnaSCiZZmp4Q76gYy5Gpf6XH+tb37r3UjNVaYmhmWRiTUU01NUxCnEsoM4C2hccj8Aci30BAHv3Xuk7t/Cilo58lR46oqZEsY2qXOqSP6Fg36geQLX9+6905UfY1C+RSjySGnniZVkpZI3SFhGNJIY2B+n6uf9f8e/de673HvvBVlVRYmKjGSilkDrJRRAx0Mg/wA20rqLa/re4Pv3Xum/OVNVjKZqyln1SrASaORlfVHo/tM4NiL/AKTz/tufde6Ink8fmtxb5ydXVzw0tG2uWAu7QBpiLMsiAi1v6H/Y39+690FO59yZjZdRWQR5Wny0xmCw4+KoAMXkuAUZj6VU/wBP+JPv3XukXh+x974bdNJLVS0kprWiMWPp5i8hCWJDGM2JVf8AeR7917o0eM7UxuTEtLVwVePyDgRvUzMQadnAQvIF4AuDY2uLj8Xt7r3Sypt9YQ42Cmr55KQ0rJI0lT5HpKqKJgwaSdeI9QtpDXH5+h9+691wrMou51+9wVVj6hIValqaaNV/cgPqV5AdPIv+AOf95917qFtzestNXSbdmotbKWhikjRGm1PdeSfqB/QHgXItx7917p43Di6dfHRVFVKKh3WqQxMZJgpfVoZTfUPpc/T8fj37r3ST3BAcrG8OKqKRa2iQJprYEYEtYXl0gek8/T/b+/de6RSHM0cQiqKTHyRlXEyiNkIdgfItM4tYGw9It9OSffuvdFN7+yORw2T2tVVFF/DsA+S0tUQR+Iz1LyqkU8kLXMgHIFr2v7917pfjd9HHijoxkImrIoFSvkEz1EkOm0kkcCH9RAP1+h4H19+691Kpc/RuaaGhoKiRXj+2Bcs8sbMRd5YiB9bDi/8Ahf6+/de6wbv27QRou5I8vX0OSVFQwQrEsLOD4ysMTC4b6Ek3H4/1vde6K9ufPVi5x6HOY2tp6GrkigpWo6xagZJQbyMdLen6E2sAD9ffuvdJrObs25EtRh6ehraJpSUoFeNYw+pbD7tYgC7fUkrx/T37r3QN5fdVThkqqStjkko4IZfDR0ZNQ8lSF9DR67sNZ5IuOb25Pv3Xui1Y7vfsraVXX0e3cTVS0ks7CaCupEj+3jYkF2c2PNwLFgPpx7917phq+4d042WbJVWzoXFeTPXwUFcaeCoOosv30YOu4+pKMAPrfi/v3Xugtfuvf27M9RV8eL2+kWM8qojyyLTpTx/5mGtqgQ8gUAWu9ieCD7917qDuHtnc+RSaSLEbf8RWWM1OPikjlkluQwKniw/HH+P19+690Dzb93biak1MNZNTyqwnSPQraXvwAjKR/rAgAc/1F/de6fqPt3uGup6qWlyORehkASSWUyfbqC1tCFbKDf6kDn8+/de6nVe5N95SgxsWRydO9PO/iVXq1kYiMaj5wOQfz9b2ve9j7917prgq56nIvJXVlPkIkIjMT1CRQKEBKGFBp1AAcG1yfyffuvdPlXl4NuwBoMdSRmdLmdlZp1HPCiUm9/6m9+SD9PfuvdNcXYVU0gyeKmqYqyhl1xxiNoI4Ci+q8kZ/w/HH+uffuvdKvbHyg7awE8hpqlMrSeVpRRTlmSSSQ3J1hblfpyDb+lvfuvdLOp+ZO8AiPWUNRQVMLqUGOmMcRs12SW41OL8W/PI9+691Mi+c++qKVqunxmLW1rs4CSOigD1pp+vPIsB+ffuvdITc3y67P3ZGlM9ZS4topxU0kmO0R1NOhcFY9ekarX5H+3Hv3XugmzG/s7uKd489u3Mz+S7COesklQyPyzNHewN7/gAf0A9+690loaB6qrWmpitRUVjojVFQfJLHHq5nUHm1jze4/H9Afde6MCtJQ7Y2/BhMSUqJZ1SoyFbqCNVStyI2ZvV6SSLXH4/At7917p82NsX+9+RatytDHHBTAtfQ3g8KKTdzBwRwCATz+QePfuvdI/flPT4veVJhajDU8WHyWTpo6YRx+KocN+yJGmdmYIxsWNxb8cfX3XujE0/Tm4dnpSVLbfWufNUSz4p1Q1JVSAzU8jxX4IN0YqDfgm1vfuvdPOEqd84WviFNQ5GmQEJLTw0s6mIsQHsjEM1v6MNNxyPfuvdG/wBrZPc8ZkrEeZqajSAsahjT187+MOYo4hZeDfm3PAJ49+690anZ/ZGeaJoJshLJSrCpZJreWBFT1RO6Lc2v/UgfT+vv3Xuk7uTMRZiaWSjmiVnDAtqsU9V2JVr8H/W/x449+690F26+uqTfGIpZ6GcHKYioFSacF2NSkJ1zqgJFywBuDweLe/de6Nf1N1vt/wDujQzxNHF9xRzsIIVRft54VPkjlAF1JYkWJ+o/xHv3XutX/wCS+06/Zfdm/sPkopEnj3BXVqu6lRJBVTmeF1BHIIYf1/B4B9+690mdiZOGPI0s8jOkkLMIiB9WJ9LN+OLfTngXI+nv3XurJelNyiuo6jaW4W8tJlrtR1aSSaKCuHrgq20sEIv+ssCeB+OPfuvdChS90ZTYeYTH5bICGoxMiJBNTmZEq0iYrHMtja2n6j6H83sD7917o8PU3yxxc8y1eWZ63HnUiSIkbSmd47eNSfVcn8ixtf6fj3XujIUu4Out91LV01FT4nyqlQ1TXOblmFjKUDeljxwB9OfyffuvdQcp8eNtbnkatx9fi2Vldom0q0ZLKWGnWTqvb9Rub839+690WLcnx2fa1TPVRVBWKWvUtEkHngMTH90iY3IU24A5H+t7917petjtt7OmXMbcpwcxFTRpFQM0j06RCEeWerime2stf9Nh9Bb37r3QybY7KxFdTUR3IseOUIGikSnSSnDKdMyksNSlmHA+o+g/Hv3XuhHoOwcHTzNPjVWopp5dNPUCdkQS3AQg/VD+P8P6Ee/de6ccnlKqsqqOvrjAhEWmjZvTGFuSodxySfwT/h/j7917pV4yuapmhAqEWCA/uKXSZI52WxkdR/rj6/i1uffuvdO0sddC888VXQSMjBhLEGWXwtHyjPwSTxx+Rx9PfuvdNMuqMxV1TJWeKddDAytGnmWz303DAf69iP6H6+/de6hVlS0MoieCeaWbTFSotzCiabrrCnnX/U3/ANce/de6nUOHztPLItRXJHHUGnkgRCjFHjtpiBXnjkHm/v3XupVfkjJUyUhnlSWEL5asxE/cg8SIGYf14/r/AFHv3XuogoHlr6fzmD7doj4ncBVseXU6bG5/BP8Ajb/H3XuudRS+GNzXVqsaiRoaaSljYxwRMbLG+k8f8V9+6900bmlpcfQw0rS6ofFbyTI6SSCUaHjjRuT9Cb2/J/r7917oLquCColjyFCaRko0SKFpkOuNlJDFgwvbg/4D+vv3Xui0/LPayVPXsW7QZHlxVVFHXhbEhJOAyN9Sovzzz/vHv3XuqqNwdiphMeJqOaRKZ/JETTS/8CJFFvC5+oW1/wDC/v3Xuk9t7fuSzcBrZagQY6D9tlLaJPIf0RO31KtwLk8/UWHv3XuhpwO9Y63DK9QkkMcM5hiEbuzLFqOtRYkEN/vI59+691nXckVJUmkp2MZyIkLxqAZI4GPpMrDm5vb+v0/pb37r3QubUz0m0lIbyNFXCDRCkoRF0Bpg4a4Ja5v9B/r39+690p6Duyg+4nrKqGaaOMOk8qszxK0ZswJ5sQRf37r3Re98dgydtbljxgM0NDSVSQ0ys1lmFyqsbcH8AWPH+Hv3Xuhs211bBTYqoSsp42nZRJFMxuGIS3hZl5B+nI/HP+Pv3Xugo7HxGUwuOpJxCBSUrvIFh/z8Om4Fn+pH0J/J+v159+690KfXcyby61Wvl8klVgK41AYoS7UaRlqinMxPCst/qfrYW/p7r3RxclU4ndvWOD3GyPU10NKmIylO0KOJ6ykTxsH1crrQCQN+bj37r3VXXdu18fTzCopkGO88lQagtFZ3XyHToIH0sLf8UHv3XuihzxVFHMkqozwxzrrSNbytpf8AacsAeD+ePp9OLe/de6VmVZZaGGMUOmebTMWsug8awGX+n+x9+69024iualejqooSZFq2SeI+qIRj0qFk4t9OAB/X8e/de6NFST4aamoqjH0C6pIoYsi0qiYSPIt5PGv44/pxx/W/v3Xug+3T1lh8nLLV00XiV52mEKqSAi8FAD/avz/rHg+/de6BHd+yZ8WIV+2Z3aSI0klOmqIwSOGPmCj9Vm/JuDxaw9+690m8htk06AVFETXNGxjk0sscVPa+sSAmx/qCfr/rc+690rNkCTCya2nqKapsrRSwtIADFdhG+kkaSGBB555sLe/de6HrZ/Zu4KDIS0hzWXSKYrqSOVlh0VAAIb86vyr/AEB5t/T3Xuh2oO+s1hXSkosxkpaaiDIlQ9bK9RI5GnxEN9Txybf4+/de6bsr8t+46CGpWinq6uiQIWDI4RY47SoHZL3YX/Fv8b+/de6hj5ydwT4WRM5FDWUVOQ1NSq5edpWvpsRp9QB/p7917pNU3ze3VTQNTx4INIBJI0lRIZVuQdWvXfkcf0tb6e/de6Qr/MzftFNXGtWWvp64R3gd2EUEQk1BIV+o/obH+oP09+690y475P4dMotcu1pYMpVmpWoqqSq+5Fqj6SpTSi2oC/oIINh/T37r3WLeW0Iu36/Dy49IMdkfDJNFVyU8cMU7PITDTVgBtGFQABri5AH1BJ917oLs51pWYPIVEVTiYHqaRYpI6+lM38NkjU/bu5K34Zrq5vyQSLjn37r3UMbLyb04jenMUkAQxVMT+eKeL9RhSRgL2/IbkkH6+/de6UWAw9RCsq1slqWnZJY5ZCjxh9YUUzLYWJB+v9fxx7917pfbl29hpRj5qhamkhqZ6ikjiko7fupGrRIJQmkh2JNzcEED37r3WGh2fAilK2OkpYapxSxzwQoGbQSfCSij1G3P1Hv3Xuo0HWwfNUySxvUUkDeZxFE/kaJGuieQLYj+o5H+xHv3XuhHyqbkq1x8dBP9lRYmdamaganieKXH0sd46epJGsxs6lz6jySLf0917oWtqdmY546M7zpXneJqeobEpjkWkqqOS6pGpkGkrYD6Aj6j6fT3XujC4Lauwt04eWtoukYJKHLyMkdUuLhqJI5EDzySzBFFkAdAvpUAg8m59+690odudCZ3cVPmttbf6Yq6nDSxx0VPlZ8ZTRxw1Mi3puY1DKlrnVq5AH59+691Lo/gHuOSiqPvsVQ7fzrwrT0kBWT7aWKokLCSGUsTHJE51FrfXkD6n37r3Qh7F/lYbnixmXjrd2Y+qyuUAjpKarkiipqpmtrjqcmUedlsB41Jsv1Uc3PuvdBDVfC/5LbJ31FQUv2dRgafJxa8lic1HTkxUtQz0i/dyxeWJVRjC6gNr0BgVvce690LXdewNx4DZmAl3vWR5eoE0iRVPmesampVUJBBJXyDXIVa7XJBJP5+vv3Xuq6t4ZiXFZCFVaeoghqjHoDPKqIhGuXwt9ZGJIuGHHHHv3Xuje7O3DRb+21T0uNhbEUS01PQ1M2l4XatK+qokgleQ2sRwTY8mwBsPde6CvPRJjqh8EwaoSjadpXp00QySRuXkmBB4JBuODe/+Hv3Xus2JzUVb/uLw6LWOsMk1UnjZ2pIIdYqJxcfj63P+Hv3XupNEmPnqPudFRHLTnxU7+RWjkkFzr02vaxA4/x9+690L238HiZUp6qoiFQYjqeKVI3DM3OqEMOLH9PP9PfuvdPuZwuMgeavmjiQLFGYoZCVqKVGlCCVTp0/4/09+690HTYCkOWnaM1TQVElhJCVVlklOl3YtZSgHPHNh+Le/de6V2Orcdt/w4Orw38RiYTGsrJ4kKNG3+ZVo/qeebr/AK/09+69030VLDXZoPXUCGiEjNTPFCtOYKaAeQKrH6IALWJPHv3XuhyocNjavELUYWVHqpQ0YSaJQqKQfG0TpbURzyGsL8/T37r3SHG6WxU8uAy0KLLPM8cNVBCjRxME8Y+6twSTdhwP9f8Ar7r3TDlabLNJJUVU01e8YjFJRXVIppEjAEys3HjVCRpFiDf6/Q+691Mw8udrKWuq6lJYJMchcAVEel6edbFqem/BQWU82IF7ce/de6VGOhx0tPJW1eTqauupIIpaXHyRxwpUMiWk0KW1Dm6ngcfnj37r3Qi7PqVro5qbwRQQSRrqhBjRoJmW7TSG7E3HBKgWv/X37r3QsYnH1eOCmOnUr5A0c8kiBYnVAxMcv5fSyki/0PI9+690Ie163dGfzBxNDRyh3ClK8VEDwu6C3Ic6QCLE2INzf8H37r3Q6Y3alWaV0qa+OOoEDtPE761CRkmeRkBNxb6af9uPfuvdK7beGw+Po6Kpp5oqydHleV4IY5SBKb3eIMSlrjm/0N+b+/de6MptyeGmmpjK0S+emWeBYYyI4yykFSqsRf8ALW+hvf8AI9+691qOfzdMDidvfJzcOazmErnOeAEUlVQBMU8QpkYyJWrYM1uQosQSR9R7917qryj2/hjh6et2zkZqU1eqQQSRSVdZLJDIVeKnpV9TJYE6gRb6E8E+/de6a1pMwa2USVFPjKWoqKGB8nNPLAypHCKmWONEHkEhW3pYXDXDGwJ9+690557B5iugx8keZo5sLMEq4xU1VLDOXsFD1cMZDk2/TyQRYjgj37r3Qu0/xC3nuLDw5yjyGKp4K1YY6WrqXdaNvuk8kZephjZEYf8ANx0B/qL8+690aH4z/Eqr2hUCv3HWYbdNJUSNLldtPl2pICsDaRXiGkYswiAsNY5b6gjge691Ynls7S0cKU21KPC4PbtLTrReCmx0jvN4fRPMammCqXJ+ispNyfoTx7r3RMe5e+Nw1GIrsRRmrSPb1Qg+4jrVo8bipopgFk/h4jRpCdQkZCzGxJJ4B9+690Pvx62Xs/vLb8VNuHcVIlXTS/c1OXT+HNjKuu8OmMwUVZUzPKHWRi5kjLa7lCLC3uvdWFbI6Q2F1XSYetx+4dtwDLCXGYrI7i+2NPj46d71UUMNUwGg/qNrkX4NrD37r3RoaDKdJ5CWloNw5nby7gokNHFnsdlUhpWQxajT0yQ+MeQ39CgkgWABAHv3XuklundlTtvIJR7a3JPX0M4kCTY2iqQaemCsyQV1Yaf7tZywDB45Ht+VAIt7r3RU+z94dz7ohqYcFuCornqDPTVkGJzuKr6+jKqVWOs/ilMsscZ4JcMSGuLWAHv3Xui3dUdad34rLVNFktzQUxlqC9TJk96ZeMJLLIeFx6xlHcA+qzqHHI0ggD3Xujb0HQe5s3PFPQ7uw+Tl8TJVrSrkoYHd7rIoqTVVAurG2l4gT+CPfuvddY74i7lx0OUnk3Tho6eSeT7z+FUORrspRyFblQ9bPNGVt+NPB+gH4917otu/P5dXWnYKVeay3ZlbBlo6l2xlKzRUlH9wXDSxz0wBCu5v6jY3/wAOPfuvdCt0N8Mem9h7elxW4M9kcjPU5B56eaumXRRVCRn1JPB9UJHp+pt/iOfde6O9s/qLB7boqZqDbeyMxjlJKzQUtLU1ZqCwKSTGcO97WNyx/J/Pv3XulB2fmNq4HATTY7G7bhyFLTET0rY2CFRIFsyAaAWIbkWNiffuvdVtbrjo8xFLk4qZvuJy9TLG6gU/qfQxRLgsfoVA+g9+690HdPt2oqKHyrQ/tBnBqUiZTFOy2jjJjHAC8Ef1/wBh7917pwxW2KupjkndaaWKxEa6QrCNf1g6hdeb3P0+p+hv7917pUx44TU7maCriSMCGlgSMzKSOL/cgEBL2II4P9T7917oHt11NbGKimigJkpGeMyLdHZTw7LIeGtz+L/j37r3QHvj6vIVnjOsNdU1sdZRHNy9/wClxb/Xt7917paYTbmRoEq6pVmWBkKtqTXZUBBWzfTVzp08Wt7917oPt4xxVca01M0sksgKyhrJJFquSHYjm/8AQX5vx7917omHYnXlczz1Uhi8bSRqrvq0QxKdRJ1/U/4j6nm3v3XugErpYsVWQ4+jcl4yWeZblmcn9ULDkX+lrj+n59+691FzGeyWZnNJFJIWiCaIkRgoZVsdQa4/4r7917pmyuKrczhKmkGNmqa2ENKGVGlZdIOpiSDa31P4H+Hv3XugJoxNTVDxSU5QpKyGV10Atc3BVj+DwD7917oSsJVzq8NquxcjWpP5/qqi/wDT+nv3Xuhw20qVUR+7rLKxjUxglRIhYs3C/wBOPqB/r+/de6MVs2RJJLQxCaKnRTrZwrftAEqgH1U8fkj68n37r3QtTVavFHLJJpnYMgWIACIEDTdY7GxF7kn37r3SGyWdljaZxFIxoZESQqGaF7/o8bi55sL/AIHv3XukrW1WSqxJWqonpqiN6h6VZX/ZMXpLWc8G/wCPr+Ra49+69001GRraWnkATX5UjaZIpDI0aNydZYmw4H0NwPxx7917qbia0S+RoKdi8pDyyanUygi2kD8DgD+v9ffuvdcZshS09VUR1VGRHIQGRLAIAP2zGRyTfmx4J9+6902RbnrJ600yQ1PgprmB5iEiIAsVI4NrAHi/4/Hv3XulBh90VySFK9/NCW1mMELJ6rhRFJfgj0/8ivf3Xul2sdNkEEEmRjpsjLUKYaqQgxw6+Y1qJE+hsbE/8Rx7917pPbrwG58VGtTWg1cEYV0roWSrptCgqreWO5F7H0n/AF7/AI9+690AeXz9bUfdNNEdEQYqsikiRWYISifgAfXi359+690Wbf0iy1xSngEQB8/kvyWXi4A/BP0H4sffuvdYNqxNE8VQkhlI/WrfQixY3X/kLj/ivv3Xuhu23WUkUFRDIb6mZlUE38iqGU+Mn6X41f7e/A9+6906vkEqVjjipfJMrAExqusgSctJf+gv/vA9+6911HnRj5aqCKR0lLfqBaMIy2LAleLf09+6904U/YFfSZBIY5WYSSQAM1rsGIUIQOBze5+trfj37r3Q+bd7DEc1WI1J8hRZSLllkQ6UfWfpZr3I+o+vv3XuhGO4ZkaneQqqTvG8xpwpLh7hhz+kWtew5/3n37r3UStkp55qaelZQ8iPGy6vqZJGBBX6AKLEH8m/+t7917p1xtQtL4xVTrOyNZwpLOo+g4/wH/EH37r3Qj4V8PNS0qxVAinkqJGhYn0GQWKxtq+jG5K/j/eAfde6gokp+6IfxoBUO7zSaqUvr08ML2ubjgGx/wACD7917pnyMlYjNM2imo6YQhfOpj8zutnRCODwbjkm39PfuvdIRTgpKiBq6paeRKmWQRUuryK7SskqSkC1ihVgBwCeOT7917rHk8Xt6oytRWY8PT0DQCOL7lrSCpSIK+o8EfQfiwP5PNvde6QksKvWDw+KGORXSpdmbRK0a31Bvpf6cjj8fj37r3QcbiyAigWFESokSrAPh0+KPU6rqkQ/rB/x+lr2Pv3Xuir91PNHn3pnmikkjlSYSI5ZtD06ER25tb/eP9j7917oK6aGQldJEnkcSeu6st1F9JH+tx/tvpx7917p+jWUFjEbFSgmeVSx0XvpUni1/p/Q/wCt7917pympYCfMlU5IXSkbEG5Cg6RybD/YGx9+691Ags4VahmQk3KKxBcFuRdeDz/vr+/de67nmjjqmSmimhi0GO1y7ODZb82sOfrz/iB+Pde6c4HZSivGjRkBIbhdatbgXI4Iv/X+huPfuvdKKhxIWjTITHRQyPIkkvpZTIq8R8G4/H+H+v7917rxrsdTwQtCBUTJU6lMwDRCOwAjYW5/1/8AeB7917pskroK6SWX7eFSXk1CIWSIK2pJFW3qN7/2R/vfv3Xuolak0QBYzIhVZVk9ZJUCwLAm/Nxfn/ig917qfhtLxlzCWcBAoVbAuLqCyG459+690KVPJRfwqhpazHrDkqdnmjrBNIFZJFuEeJRpJHJuSTyAfp7917p8wmOnrKqlpaaRpJiGeMvJEvkXWXkSI2tceom5uBawP4917p73TtObCxQ+WLQah0qEjEirOoILI4dLix/A+h/2Pv3XunXaGSx+P0NuA1VTj2lAq6eGJJHYBQYwy3/Nxc/0/wALe/de6EfH5jCwVlaMfFJRpNC6xRSxa4/G6G0cxBFr/Tgni1h7917oQto1Jjr8er0sjs0kKpLTlvJGjONKwBSdAt9f6354t7917rZM+EmQx2FxOPrll/h0k1EkdS9TArRVCsdJSQuCfJ+b8C30Hv3XuracPncO2PnrkrjRol43jfQUmUi4KooWwAsbEf6559+691Eh3Tgs1FVUdHXCpSYslRC8SFPQpUtEBfSTYG/N/wDA8D3XumPH7SxVFWE4OtameocSIJGa8c5OqTTGLXB+v0sffuvdCA+HkEUP3P8ADp62YW800giSV0W6/cG5+ota/wBP8OD7917oPszt3LU/nerxeLrFVhO6xInhhp2NvqwvexJsLk/UC/v3Xug5zKfZ/cSGhpo8fLEFipqZXnSYKvqDU+m55vb/AHvj37r3SUnWWfFR4iVWTGo0s1LOsitUR+RiJkanJUqL/QEE/wCHPv3XukFF1wuRyUVVHnsrQNF+3TV8ERa0SvdlKyACw5GoMOeObe/de6FGj2tBTrFRybrqclAYXDz1ngaVWLeoK0em5X9Nm5/xJ+vuvdd1WS6425kKejrZ5xl6RVnLfbiCGaAfoMpsFZvxY2NuT/j7r3SYyO46fctbkH/vbt5El8Zx2O80MMojReKaoj9NmtexF/8AED8+691APdGf20tPh6ehr6vF08jIauOimyNJFOhBCJKrKApHII+nv3XupGS7WwOcpKKPP1VXSyV5SCQANcxklfQsovGeSCAR+L+/de6QtXgMMYzj9q1xfCVXmqdUMvnYSg2kZpSdSsGuDYAfU/i/v3XulvtfY8NHiYZqqrjqhTtI7vUVJgRmcamjSRFYsQOGBIJNjccX917rpctgQ8tHXYaSWJWKwTUusQpMtwkjh2FuLfpPPB/wPuvdJPKZzN0hjYV9DRYqeXxwpVzhoZBYgrMSLrxwG5F/68e/de6EzBVOPzmFFXksklOKSN44oqaSOaD9u4ikjV0Ba5P1BF7/AE/Pv3XuoDUYrzGZlMsKPGHgn+4RZIWeyy+IMoJPAFjYDn37r3QmLSUdNStD9vVao4VERp2aaMem6+qU2DAcD1G1/wCvv3XumPD5SmaoqYqfOTI3lPmxlZT6JFlAKlkYOALn6mxvx/T37r3Swx1BWVsiAzOPLqTW8ccPjLXsgZxyDb/G978e/de6VUUuU2ipaeoWmMsI+1kiSB/KSPXE8ig21cEkJ+PpYD37r3TLL2FW0S1FNuSNqjGVqS+f7SJ5B9uxsjegrZgQDe3P+8+/de64bY3FhcjEaWCtqVo5ZGEMdUJQYypISdnbUfzYILX/ACeB7917p0yeGxeTV6LJ1/kaNmlgnp3ljsGIZC2nkXsOGJ+n+Hv3XumuTC7rhgkxeBzcFZjJQJS9eXrZo1uGWFVuLKLHm/P9Lj37r3QWbgwPYtbHMkWQpBVUSSrS0yU03glbXqVJLFQCbC1725t7917pS9Z9i7zoaWfbG7KKTG5OlusbIUlilgVtINO1uAABweRx/Q3917oxseS/imGdTBLXpKxJVGYsERQQ0lxxbUfp9Sb8i3v3XukX/dqgmqohR+apljnhlEEpd0RTdpxGzkFrEKDwADbg+/de647nx0YFPFFjlkMkgapJpgpEdrEGRSPoAbEi454F7j3XuktU7Zwc5jZqZYZNRKsoa0ZBGhYiSSPobgWF/wCnv3XupNdjnTxrRmrtBCyvOJixhAVRHL4uVt+Bf6HgfU3917pM023c1kfu4UzjSSsHhWTyLeJgpZizSEggcXF+Dxe/Hv3Xumj+H9h4GGJlzcNVDfxgTlo44FDXfQjem78XJaxtxe/v3Xun3Hbr3MakY4U9OzwIZXqZoCYSlx53jqFWxPIsLm31/wAD7r3UXMHIVuvIpJT1ZnnVJoTGTJFKWsqLwAVsCxP4HHN+Pde67TA0MsaHywSSiMK1ifEZnBChwt+D9Bxxb+pHv3XunrG4fB4ylMVQKVaqVCkhKFrnVqOlj/W4FxYC35vx7r3SfyMaY2dJmljqWM8cawoyBfIwJV4wo9QI4JvYfg/X37r3XH+8Ed9WmDTr8mnyL+rT4/tvp/qvVb/ePfuvdf/QEva3Xm76ysljz/3EtZqaOQ1LuIHUNqEihvx9Lf8AFD7917oXsfhM3i6nxVeNQtEqqlQ5sjw/gi/5A+nHP159+690o919h7YxOIpWFPUS5emcxxfbAnxXFpVJA/qD9f8Aivv3XugBnjn3HmP4hDj6+oxdRpnkSqUsfIvClA30X+g9+690uW21jZqCWipsq9G0YFQ6U8n70skIsKbxk3t/jf37r3WLC0VLUzwIss0McUmh5GkOtJw1mOlbWvbn+p+v49+690ImW3TCmQocTJVGVvtwYQ41KxQelZSbgE/09+690nqaTc9ZkqmWloaOSIrZqNgCzqrWLx82v/vif6+6911uTb+Qjg10UKUOUQeVKgMQwEo1PFPp4Kkn9P4t/h7917qFtbAbuWnnqpKOgeGVJIql9foRTcSMVb+t7n8Dnm/0917pOVGMyWJlrocZTx6plY1c8JBo54zeyoObMPqQP9h9Rb3XukxLR1xpamsSBFrSPFeNVsChuEKH8XH5/wCK+/de6cqKp3FK9LX5TBwjiNEr4IlAsLDVIEBFzfkk3/r9PfuvdCVW7Tj3dFRV9VQU8MtF+mLwxt9wo+rKR/hf/Y/439+691mxOJ2ztPLUVHVY6jjoslLIpyEtH5lpZXS5jqGI4BJ4/wBhf8D37r3S2psbtjH7jeqw8eM1VFmnklghWKVZD6fQ35/AuBxxb8n3XuhOqNpY2RWqFp6PyFV+6jEEZR1lWxKsAbhVGkWvYWH049+691HGz8KKaOnin8TQ6ayKGNY1pEBbT4AlrXA5B/p9Tx7917ptGAQzmqjo4hFBOJRH4h55UY8sjE308XsOf6c+/de6WUMmJjpGnmQJLMjJLGHN31XLM4P5F7Ef1/Hv3Xug5lyL5XKzxYtGRY2IeFVA9EdkVj+bgccW/wCI9+6905tSRxwhK0pWRRujS450cPKG/UG/BFzcn/bfke/de6bo5YMflYKjGYwUUMdTom0Mpj1omoCMkagF+gFwB9P9b3XuhaqNxw18CpI7xVRp2Rlg5klVxYEgAj+l7c/4+/de6BZdoJJuKTJnLSmtLM0lPyYkRHuYn8nHqsPze35/p7r3SyyVTXVDRRRypFHBGkiFIyYjEh0FpFTjSB9bWN/fuvdca3Cmob7hlkmjnjEsrmO6MTHpGm1uAeRxf/Y+/de6kY/FyUEDLQzJO8kcjtTyowbQvBZFHFhf6c/7H37r3QX5w4ilmqHrvtRU1MjIFnhSFSACNMbOByLj9NuPqb8+/de6RmX3VtjY9O8lNT0c0wUo88sqNEk0gIvIove1hY2v/j9R7917outZ2h/HZqmH7+qNQaq8UMbA6Yn4JP0up4Grj/D37r3SE3Vj5okj05BPuK8F0dJ3eVFbkAm5FyLAk/6349+690lMfsHZdXXOmcpKmsqYIVmmlSZhK7fklz+P8ef9t9fde6UeN2D1nj5Zco8DU8KKk0U1bUSpBFIj65GSqjD24/Gk2t9PfuvdDVhsV1vVJDHj5aCtnqYzNV1AkFRj9DJ+yqyyxq7ta2sEAj/Ae/de6FTH9b4bdVEYo6jFy0NTI9EYWj8Gtgmi5ub6VH/Ef0Hv3Xum7b/ROL2rPWxxaKqKerkmqDJPpqZUkN1aKoc8r+LHki17fX37r3QO7mwNNBvV6eOX7Z6UNPSNSOEliS9y8wVvVx+D+bcH8e690o1ancRVy5KqqqmlT/KY5cf4qmWBGt/nBbj/AAFuPoPfuvdeqsglHNPVRUMTvNTeRH8caxuxW8cbBedS/wCPN/fuvdBzEclXwtkpqdW1TNUPTSAQKgDaGRSDxYjV9Abe/de6JV3/ALL3p2LlMblcGrSR7bqpAlBLOwpadoW8qzIX0qWPA1f0I/p7917pr29v6qjpocRuTarR5DGp4payEF4oglhHIZEubE/4n/EE3t7r3S2xWam3bWJk5sxTYCnpmFNGsEbRpKEH7ZJYWP0vqtf8/wCt7r3QZ9qdlUOPgG06ephratpZWmywqmcDygrrj0c8D6DgE/g/X37r3SRgxG28/tqlmnyU8NDRiUT5KCeI1ctYANUbhrGNS3JNvp9Lce/de6L92Ec3sqooa7NVFPXbfaRBgctQUs+TqUi4uk8lCjm7j6+Xn6kWHv3Xui+787v2/DJLgcZQ1c2arYGp6PLS0n2qxSS8MKlZraJB+NQBB/p7917oou/TuutWKLF5yqyeTnmCVVLTSxw1cemxDhqf/OA8jk2P5t7917pBwZfeOEq/st5DOpjokCSVMESCWFZBpCySWYgWFiCSLXv9ePde6jsmay6SQbWxUxx00l45lWRzOAfR5XBKp9b2BA/r7917pprsDn8Q6RVzZB55IyyU9LJri9aghZdA4Yfm3+x59+691xwe3Mpu7NUOJKvDLI6RxmWUIGKkatcxJH0uLW5/wvb37r3Rpsn8aN20W3oK/E5WoySVqM8uJpWqFp4CCBpkkACtzbm3+tY/X3XukqnSVVhjSRbgqaelr6gsBRyVBMcI+vLhgdf4seD/AL17r3UpuqNu41VneanqKwlmjgmrBEo0txMumxUA/gHn62Pv3XuktvXa+38tSQGr3lQUOQokipKehg1TIyfUCSoUab3+jGx9+690hcBicZja6opMrkXqqWkhY6aV1elrXa3pmlj0NYf1BBPNzwT7917qJuGgSRmrqCtiVJZXp446JoFjipkUeNCFAsABbV9T/W49+690FtZQTBxNPUs7K7BXD+TVyCNN7jkj8W49+6903z0JlclpNSMbsoBUm/LHUtj/AK1jf/X9+691k+3hUoypISq20jUPGQti1x/UfQH6n6e/de6c8LiTlq6FYoLE8RrMzyO8hfSpAB45/wB5/wBf37r3RqtvdXTRQ01PNG1HV1+iaevqI/EKKFF1Wpiw1X+hsf8AYjn37r3TzuHBYfFxRIWaZ6IMEMoUPOG4ermCEaQfqFN+bWt7917oeOvWqMjisbhtn0dU+NVVqtx5RKV6aSaZiL0sS/VkA/Fz+T7917oBPkD1TvrEZ6DegxlTU4dpoZqcrrYwxxMGuyRWK/Tkf1/1vfuvdHS+PHyg6+zdBhcDu6siwW68fDBAmRq0RqKZIrRRAxygMHIuP9fn+vv3XuradgbO6w3Vg5Mrl6KmqKydZHjy0KLHJP5blBdSFa/9QLn8839+690G29+kaqStFZg4I5MXEzHxJTqtUFdSI/oLm35P9ebe/de6QFHtKvw8Urvi6qmghdklnBlYy6hYgpISD/Xg+/de6h5Tbf28k9fRQiRWiUePTIDCz2HKCwuBze3+8+/de6zbFqUxNVWPNSvPAiaqp4EKNAh4kIBBsLHk8X+l+D7917pSdY7ztXbiweOD+CXNCdQ9w0dLNMW0wp9ObkcfX6/X37r3VR3817aNJiu4MBuujpzTx7m28sdUJIygNVQWjf1cXv8A0/I+v09+691Wftmo8NVrZrLdb3toOkcgfTj+v+25Pv3XurCOrczjpsFQmlrY4J6qWCGojjalLRKD+4IWlkZgwtd2ZALfi/v3XujG5mjwG79uvUUWK/iWTwEISvqVlDzJQg+KaUxxlS9xyCw4/H1J9+691F2xiOt6yrFHgNyNBU00MZWjqHkgb7vSAyFi1gb35/1r2+nv3XujQ7SqZMNUw4/dklScbUUpeJqOYmpdY1tEVnB06bf15/qPfuvdD/gOxpqP7WKhqlTHlo6akWtkbW8cfBldobX4t/r/AJ9+690YOg3NA2JK5JYKrgSRuHVow8nAmeMglCBcer/X/p7917qXjurdlbrrDlpKymeN4o4zTxt+zHNKAwmPjsW5sOf6fSw5917pX1HU+Enp1x9JFS17jyaqiKQNTwOo0IHivxYf1/A/2Hv3Xuki3VFJtCjmTP1MItU/eReB9K1A0+gIWIuwJtx+B7917rhSRfdZSkjeOuyOHhhWZllAD08cJ1M5Yi2k/wBCb2/P9Pde6EbEV220nNRRwsErIzFJFEsh0i/BWMgXf8EC3v3XulZS1/20QpabHSVZLeWRyixCRTfTE4AJBA/xv7917pqyc2OqiY6qCr/fkQeSMBYKRuGu1uDY8cfX37r3TDSrHNk0jNZWOaNh9vSEN5HA+pYMRbVcAc/4gj37r3S1kxbLUPUhauCoaBJFWZ3MZbUBxpPDf1t/sfxf3XumnM43OVUb/bQRiNmWWBjJYl4f84ZNQJt9PSeD+ffuvdJ2skzNNEWMKyzyCK0cLakgSM+qYseeT+AP6cfS/uvdKKmkTJwy1GOpamPwQIkqgiz1Mah2nAk/xuAAPfuvdJufDzZjHxZiqq0eMVho4IKqaMVCVWv9xig4CW+n9L+/de67qtsJVJClHE1M8DOtkjVfIf7atMfSyk3Nj/r/AF9+690E/eW1ajLdW7vwzrSTFsTUvHEAsUt4IjIII3H1c8WH9PofqffuvdaxG+JchFUVGLljip3p6qdEoxKW0GOQ31H8/wBSLWve5v8AT3XunnC5mko8PTtV0UkhMy8q5hinPChJIx+oXBN/x9b/AFPv3XujC7Jz+NocJUVuQhSsiSKYxUlOCqsRGTCC7cjR+SDz/S3A917pPbUWXP7kfJLXKyNLHIsCFyYQHMgpTouP0j6/S/8Are/de6NjJjMXX02P8rzyyApJ445mVoQbm1hywH05vxce/de6BnfjzbexeWpKOD7RavU8QWRAgJOppGc8kEEXHHN/z7917oEurdz1lFuBamq8VaI6pGEq6nhVgeBKGFlsDf8A3r37r3Vr23svjsvQYyejqI6iRlUMtMUXQWQag4Uj6Djnk+/de6Wm4upqLdGHKxwiq1wgzuAoMSFCzMAL6+LCxvyPx7917pEYHZ9LsV56Cjp0FFIhhnpT6Yp0lNpRKP8AV/U6TyAffuvdZuo85JFurPdczZGGkhyjjIYmCYakZ4JGIijLnlyrBfpewA/A9+690gu7NqtNBW4ySkjmyc0s2oS0ypLDBr0xqXb8Gxtb/X/Pv3XuiJz7Pp6LO5OimlpzTYzHGqnjkliAVQbiOK/1fVfj/ivv3Xum7JUOCq6CKswahnSEtURyyN+4xJQqjm1jfi1vfuvdBzpix4eKojANQ5n+1KFNGi9mDfW9hckHn37r3Qs7KzsNHSCJ1kZFYSQK54dmYkICf6A/7Af7x7r3Q+UcsOXoEEUCLPMY2YWFhGptLCygc8AX9V7fT37r3WGTZuLkmSAU0dQZjJMEl9RgY+rQrHkAD9PBI9+690xZjpZ8jRyZPE0sklHjF+6yNJ6n1wIbVAD83QKCSByOOCLe/de6RP8AcMVZFRiaKKFJqe0EYJMPhDehZXc3UkWBBN/6m1/fuvdZMfsCvZKl5WkiqGUUxARUpICG1K5k+o/AA5/2Hv3Xung9dT4dKXX5qqeRmmAihMjpMGY2YWsQwII/wP8Ah7917rqu23uh6eIRUpx8dc1oYHXiqKsQSwAuA3IIv+ffuvdBfm9r1NLUyR5Gglo2jVGBcyIROWYahCONPAtcEfS9/fuvdJ5Nv0VPA5yDpqlbXUTKIyyqwDINCj88X+lrnjgW917oBd3Glx89RV01pqXyGmUBwTGLaksL2H9Tx/sPfuvdB3jq+Ra8OjRQvrGiJbEgAkhg31+huDyeR/re/de6P91tBUZsbXgx08dLkZkgiWOUSNFWpYoIZTwPWfqx+vFrfn3XujjZz485ysxSRSTy0GcycIL4yQL9vNBAnjjp6GMXYRkKHBI+pJub+/de6KPlsPuXbbvtOaHVLRV9RJHRPTtMakCML4BNpDE6ifpbk29+690qNgdC9s78yFLHtzYs+UfLVcKTY77eoMTLFaVtDRiwK8cki3v3XurKcD8De7t+UODqN0YjGdfQYiXxCiyYSRJpdPjSfQAWFgAADe5P19+690aPr3+XP1nhq+ly/am5aPNYvFy1FZU41I2ooxWmPWQnA1LyrAWFwQAfz7917oxe3+tfipt7IrQ0PX2Eqy1O320tTD5FdGlAVp2k4APJsAeDfnj37r3Tju/p3oPLUFUaPYWxqPE5CQU0dXEiIznSVISVOfSbqbgC/Nj7917oIJPjb8e9q0kGSxuP2rTNQTQIg3DJFkYmaFzUSwUuo/5s6iRf6EgcWA9+690B/Y259w4uJ6fZUeAXAiWonqIcLRCmeWkjYAUoMZUmM6fUyk2H9ACB7r3QobG+UmMotp43BQ4OvxdfIkMM60cscxlWnjERWOZFDDWVFtVzckXsB7917oQqDdW8M7uPGVNHFJPjckipH91DKZsTLMwTTM7qQw+vP/EC3v3Xumze29d1bU3eu2M3JX4+u8xnxglMyQVdBEC0FdRSIOCdQVg17n6WFre690ndy1u5Nx09FHSQ1kORNTFLLJPVVIXRFqmUxRAqW1qSzXve4Fv6+690FvyFx824eqcZPNVt9tjMgjVlUUUiBDAqLHWIoGliRpXgXNySSffuvdVJb4wv3dTElGppypqPK8zeLy0zR6zL4nvZgTYWtcAH6k3917pz+POfkgyGbwWUrEhSAJUUTObgwh9Jd5b6QtgDpCkg3sffuvdDX2Tj6SoylJX48quNnj8k2jSDUVbgF24YWH1tfn6G/v3XukDjcrBjMpJT0tN/D6qeN4pKpVjZ56WaP1K7INK2DcD8/nk+/de6EKkpYcWtHNOYKtKpm8IeK8bKzCMxRuhF2W2nVb/Gx9+690NODwlNNHLUwSJMkdLJMuPpZESWDkyI/rLAlCdIULfi/P19+69050NXjq6lM24qKYJTQ1EKM91lqgjXjgVRcAl+f9h/Tn37r3TFQY6mQ19TUosVJSDzBakhXVXIS/JH6R9bf09+690layZBJO8qGWFhqWSC7+SQgCJI1UXK/QXvc/4fX37r3T9iKLEzUE9S9RkJ0olkmqo4aWQx0rSkwx/dPLcgAg8Di3v3XulZgczkKGhp8bQUeihmrXapqiw1iwtE0LPfShA5AF7fkXPv3Xum6TbdTnZcpVfb1M6+RZY54IC9NEYpTCy+RQDyVJJ1EXuT9Le/de6m0FS5qkx1bVUM5ivHT0cyQ30pJqKGT6rc+lrn+trA+/de6yVFLgHrZzkJDR5ARNBBBAxeGoaZiyR6I9PCCwQluALm5J9+690js7iKvbGNpM/JR/evPIIoUiZ5Jl1N41bVq5BH1Fj/AIkW9+690udlCQRzZiOEU80USTGV2aJooyR5ohSn6j+lv8CD9PfuvdGE29umGvShlrabztQ1BaLRUtTRvTSg6neAmxYk2ufxb88n3XujTbAqNp1VagyM8eNEsZDvHCuuKQjXSxxOgufSRqPJ/BN/fuvdG1231/i5oW3JiawV0sdFPTIk8MNSWhYEky03pIU82vfjnjj37r3QZbc2zV0VbkHio6eGGerJmn0eJTGDZRCt9OkfQAk/jn37r3Q7bRQ11ZQYVJaGWokqEipUAEJCNIwcSAki63uLEXPJ+pv7r3Wvp/N06zqpe5chi9x4SbdODq8bj3gqUqKoJiayZCzT03jAjIp1VXl55RgRcgg+691rxdm9Abs2dDVV2LqK+fFTxQVMNBHWGVoqGX92RwachHVGudWgFgAxAJsPde6As7f3VkIqakiOSKS6TTRURnKVMjkKvqjsCPo1iCByCLg+/de6Ot8e/jFi0yC7l7PrppYaMxT/AMLaqhrKelUyfcQvlvKdZL6SqwoCSLElAR7917q3LGNsvI6ah6nMyRUdHCMPhKPb8eLix9DFRpIKmkqKiPTG2tmXly7Akgi+ke6906Uc2b2ViandG2uuq3ArKZohk8jiKsVlfjnFzIzRwSxqjfVL8vcEgAn37r3QmbW6p7E7cxy5Kipq7br19BJYw0qxwR3TzirmpVYWaXjkAWJ5/wAPde6Ll2P/AC8O7t/YfJCny9DT/wASqBFWT52Q41MqqsqQ+CXSSoQ6PKVYMygi97H37r3TB17/ACre3utHo6yk3Vg8vJQ0kU0lMtbmYqBKgxXaopqjH6wqi5JWVHJAHIF/fuvdHR2XsCKmqcbic1nKvGozzUaTy0lK+Fnq/IIpZoK+pSaoDSswABVNXFhYC/uvdG3j6DoRtsV2BzGW3C4nlSGpo3gNPDWeEeWnyApIlYEXOm2hjyDY3Hv3Xusmzdgbgx89Hjq7ZdWaupklp4a2KfNCnIiJVp8j/EH8MaNdTGA5JJuRcEe/de6b9z5qv61z71K4WmwKVVQqxIaGGqmr6t3AqHkmsTMhXn+gNiOeffuvdKfNbuhySUOQxuzMLKsUMbVNRX49KiaaVwAaiGNlYgkmxJJNv9Ye/de6RMfZ2Qx+QpaOl2r/AHfraCR6ipr8bD5cVNTO2ou7OG/SSbD6j6cfj3XuhT/0r5rM0Ako920lLSmMRKi0sQeeoJ0yuSIiSCD9GuR9CeT7917pgwezK7eU0wip8TkqPzya6yArTlJSdUr1ER0hrgEGwBH4t+Pde6W+Y2DhcVhUSjgSV4YXLU1JSy0wp6gPy+uQHXqJuLAH6C/v3Xug9osM1LUstNk9zbeaF2NTJPBOlI7FNSNGUNyhW9iDb8cH37r3Qfdpz5Kvx8dG+Wj3FE8ixU9aqeCphRDpYTQkB2IPFz/T6/0917oFl28lJAqVQmdf88wls6a0XSqLo/RqsDa/B4P1Hv3XunlsnPPBDjaRoKWgWeKaaKmWLzOQnAKkck39Vhe9/wDY+6904Qw0IBjmkMTSuxVRAHK29QWRBzb+v9R7917p0pMTkIKE1FI0aa2kWJpox9uyul9KILC3+9f4k8+690Am6dnZCiMtdmIZdFS0ppPt2V0qX+tzGouov/sPp+OPfuvdIzHbbpUSapnppDKseokxqI4YQwIBf+oP1P49+691MylXQRwR08MyxTCJ1nXyKqEEXDf0vb6D6/7f37r3QOZLA4vIygUtc4qWdFk1whlIB5eJgOT/ALH6e/de6DnsLZ1NPiZqZVNXPFTu6Rsvi1BR6jID/wAi/wBb37r3Vd+5MDVwzyU9Dj4pGFRcyxEPLE0ZOpTbn/XH+sbD37r3SWj+42y5rjDDJWSNdklGogn1EEG3+tx/vP5917rPluwMpT4tq7HNSwmpiaCrMcCK6B1tIEsPz9Lm/wDr8c+690VjLVsklauqnLCollnEhJAZi5Yi62H1/wALn/X9+69064evKTQWkQ6TZlvcC4JNjf8A33+8+/de6GHGZKeF6NYZA+oAKT9Iz+pgxPHP0H0/1/fuvdGUwOYyFHiC8bFJ3h9OiJf2r/RTKv8AUXP144459+6902vuSpmlMYyTRBUKmQSMGeT88f4nj/b+/de6iUuXyrTBhUnxwly8ZkYiUoAE/wACSTce/de6VtBPVZTxK0yoYXWWaOM2IVzf6IeQbE83F739+6909ZvCJR43+IqsyhpbmVmV0kK/UyAfQC4FuLf1sffuvdIKpy70sKPFJCuqRF1+ZYZFGqwCqOLc2+tif6/n3XukXW7pdqqZZJvJK8xLRqdbAxmzaWH4ta305v7917phk3LVTVbzxtMVprlNRKBHUaiDEOSB+D9Px7917qdi97N92kkwLatJkOlvJqW+mQN+P9b6f8R7r3Qq4PflI1UI5qfVDI0RM9w0hDXBDFv9Y29+690OdHunBHGvT0lVWQI0Z+6SbU8FQP1COMG4A+v0t/xT3XukI+R2P92BV4imyazSTwSqpMLpePkqy/U2I+v1/F/fuvdFD7nw+Nrc4X21SyUePhhVW1RkarXdtLn6kfQf7z/X37r3SJ2VQyVBqDSxvUPBGTLFGAWjK2U+QJyB9CPfuvdCftfFTTVM0skbAp43KtqAaNyQbX4P45/x9+690qKrCVcdUZ6VZNLkFljWziMfVbXHIAvcfg/i3v3XukpmMTWFXngp5P1KdDu96hNdtPP5uDz9P9h7917qDXx1yVwb7QoywwoFClDEVKsXNgbsgtxf8/4e/de6fKKploatGWqkgJliZ0J/U8r6y5P0PH4v9b8j6e/de6HPHVs9VQMrVjvUTEeHTICBYC7MU+hseB/yP37r3Sip6msApnknL0+pFVlCj9wEg6yP6n/YW9+690uqV45PATCdQXXO17i2tkJLD68f6/8AtuffuvdO9CVj88+pmSCVfGFexjVm9TIgv6rfQmwH0/HHuvdKuOaRPNJSmSRHlgiKhQQPuAAxljbi9v6D6/n37r3THm8lHWUGRoVp6mTwRioSNpRpMyFoiAWbi31B/wAAAPfuvdBvC6QgzqnjikRVkVDd/MEHkdWIuL3F+L3v/gffuvdRJp5K2GpWVZQkDmQkv65IGARASPr6r2H+ufr7917puq6IrQGpmaQxRKiJCr+tIZGJEkaXudNzcX4FvfuvdBHvehhShkmFSIZaMmZY41CmphDAqCEa5cG5ItzwOfp7917oqfZ8lOM593HUGoatpYZtJV0kWRkEBiZG+hAW/wDrEe/de6S2NkjkWGV+GicwyK9lKhf0sqjk6v6e/de6VDSQhmilB0ygAWUWJFyFLLyP9j7917qJVU660ljhKR+JtKlxwQSOAf1D/jfHv3XusERZkVlRiyKzGVgf1D8X/AFv8PfuvdeX1KnnikfyKyh1JDhLm1mA5/Nxx/tuPfuvdOFGaedkiMboIm8gd20s1hbSgA5PHP059+6905K0iBIYGleGNZSyszeNGY6goHIvyPfuvdRlqEVkkkRDZvT5EujMoudS/wC8XH4A4/r7r3XcMlPOAyCMSrI7FIuBc20jQ1if95/1/fuvdRsjU1EjoKguCwWNNI4Gj6LouBci44/2/wBffuvdK7a+PWueGnLyapJFPjCBWIRbKok1ci/J4FvfuvdCpLgJFiMYlV5YNCgNcrpUAXYAc3AF/p/T/E+6916OWTFVcbUjyR1cCho/EJI9LypZz5NQI4+oH14+luPde6k1kdVUzR1U89bXHSHiM07SFVZruokY39P0Av8A4Xtf37r3UaniiqTIr+dD5lkVFlJQ6RZmeMHlvrxcfgfj37r3S0xdRI0UsZNQaaRwkTuisGJsGha5FiB/ieP9gPfuvdGR6hjUbkpKpAxp4jC6wG8rKYmUHXGSOPz9b/X37r3WxD8X91bSl25W025MpisdBFjw7yiop1qInRNVOI4QdQNzdmAPHB/qPde6NdsvuOrEJpcpDhcxBDDNHQV9NkqBYqyhiZlUzQs5bUFA1fkk249+690q4+09tUTU74zDpj56uEvHJJKsFKkmk+Uswa1hza1yT/T37r3Qjbc7Yx09K1ZTJi5plUF8rBPDalFtMhIlYWABN7/S1/p9Pde6E+lxD7ip5M2NxRVtP4TVw01HWx/5Q8cLSRRQ6S12HBIAJtwR7917pC7d7GqMtU5TA5aWN6rGStC9PLBImsBfJCFnFmJANmBSwN73HPv3XusGToaNkjrkyUNTVXkmsJGURKoBZFjBBbSPqLD/AG/Hv3XugnqiZMjUSU1fXzSVE4qA1TTI9NDHGwXRFDEPI1z+bmxv/X37r3SqTcWUxNQ8stNNDiqiBGkApSHWdRYu6zWJUi9wAAB9Sbce690gtxZvF5RqamxdMZ8qcmsdOI1eKJHH7hkqIopAQALH6G/0JHv3XunSu2vmaRKSs3HW4CWsq3jWngrS5p5FewVAx1ugKngtYD+pHPv3Xuom6et8cK+jFJteiNTkadDanWOop/Pp1ed6mL0opXhXEgA/oSPfuvdY8bidvbcoZ4KrM0cEbsqeOPIzyRw1MhKyUkSHVqZSPqDbgcgm/v3Xusw6r2nuWilaNJYppZ1qBUtPZavXyE9R1LcD9OkW/r7917rnS9KY3CZan+zyWUx6pDG7Uz1hjjaVkNxFN6lIF76NJJ+vHv3Xun1etxWxVFJV5WoijUPLHT/fypIzuw1TkgKFJ4IUX4vzYG/uvdcazq7GrS01PWVQZI5FeKqrK+pEetOFeRoBYm5NgwP+wvz7r3SKi27h0qqzHbkroctFSzGajengkmX1N+3E8apyAOB6hze4v9fde6VEOe2jiKsYOKjyEvkjj8ZXC1ccVOTySkxupFyOCQTb6/ge6909SVdDUpHPHNWCrd0gjWukhpaUiP6SeMXICi9xf+gvf37r3S4oN14vGUL43I5nGTTM8TeCWpWSnWKY6T4fGpJJYgfUWNwf8Pde645evqENRDiNt4iogqacoc4sqRyUUiqHBj9LMygEksOfoLe/de6SeP3ZW0i1EmYrGrFpAiIhbwt41exaKNvqB+GJ5F+Bb37r3Slr967azsdOcZWT1VRT2eZaZJajxW9Dot/QCAOfV+eLWI9+691JnQ5CkZUhjpKZrCSetDJLpIsIlCgg/m54+vPHPv3XunqirsJRYKOKlEk1WLyx/bQRvJpiLILgD82PBt9P8OPde6gtu3CwmCTJ1TQQTpGWjmEcU8ki3DL/AIC4BAI55/HPv3Xun6m3DS42c1uKdJIniVpPPNEoWDRfUiXPIuf63ve4A5917pj3T2HgcfTpW1Gk07JHJPWRSkKk7EK8PiW7vYHUtgQQD9OPfuvdFX7F7qRK7D1WxoTWTQV0S5GrlpZvuEpZXCMy0cypJpOk2LcH8cC5917oxeyu08qcfH99VRCmmRvI8NDMJYtYBAjQH8A+r6244Nz7917peYXOYsZCbKY+qydWJYTHLXVgYQ+W3KRKn6AOefqeBfi/v3XuuWDz0+Xra6NJ3eYSSiJ6yKSmpgqtdkQvfWfoRa1zx7917qFW7t27TZT+FZatpKSu1FjFrEMkcSLczWa40MWF1H1sOR9PfuvdJLL79w8K1kUNbEamVAlNSYwtMKmEyWDLfgcgF7/4WNiD7917pF03YWWoVnqTtrIPC3oWnSAw1DzayDN5Bq0qVTU1/wDAW9+691Fm7G33kKkSjaLpgyG89JVBpZaijiUA1Ec5YKGjfUpUpzqBB/Hv3Xus+Q35matKTH0W3xicbLpWoAhdqoSOpVYySCoUEBiVAH0/Iv7917pcUhfB4iRs3UxlaoKwWk8YaV5I9K2tyDYE/Tg3B5N/fuvdBxRzfwimqalsjX/8Dy1DTlleJcbPfxSyPe4bUrcH/bci/uvdJvcW81p8fkW/iqvkYY5noHMqaBLItkV1/wBqub834B4t7917ovvXfZ+55MpVU1fkFmq6aaeOkasl80EQDEgAkeogPcXBP+t9T7r3Qof3om1W/iuL1fxHy28kVvvvDq8Vr2tp50fS/P19+691/9Gx3LbkwdTEspaKMzQ3j16Y1Vh6iPMAP9YD8/159+690FmT7GauSfENToREW+1mCMZHKqQVeQ/gi31PP+9+690GtEjbsyrx0WN+2SiDNXSOAyueCuoEf74H8e/de6FWgwuYrqeanpGpYhTlGi8Kxq7IBYxmMC5sL3IP9ePz7917pGVG24KDNRyy1CiYOLjWViYk+oIAbk2/rf8A2/v3XuhLPXeLq4IMjDK1KagIJYllA/eH65Ftzzf8j/Wv7917oJexqSp29ksQsOEly1EAZI62jOquidXtaZQblR9R9f8AW9+690J9HWnI4qhfD45Y6sx6FaVxBOWZAJQ2qxFjf8D8g349+69064tMnWTSQV2KQNCC/kd1PmY/quD9b/14t/vHv3XunCSkop6bIYyO0NVJE9qSCQE2cnUFsfyf95/P19+690FdHjv4Lkp8Y9PJDHVRrKrVMhcRyLw8IQ8C5JP+vb/W9+691yXbmHnepnekqoyq3anSVh5lYEM4vYE8f43t/jx7r3STagyEVY0eAqslDSMiq8VQpk1DUX9IYFQBb/Xtb37r3S6xIzULRxQV0c88c0UbsFBjSNyPMll+hPAP+H+Pv3XujK0mF25mqCnoazGxXmjHmk0K4L+PR5dZuVub2uf9b37r3SUyuwdt0EpigRGcRCNixfVqiN0EbWINiOPfuvdKvBeCnxsdTK0fhpVNPEGcStIiiwScm1v+Ke/de6Z58tR0tY07pCkFWNbJ+pUjHF41+gv/AEv/AK4uPfuvdSayY5T7aSnM0MNQmozxAiFURbNG5Bv/AK/Nrkfjn37r3SHqHjp5Hp1lOoNO0JlLLGSXJ/Ux5/JA/P0/Pv3XukEM/wCLITVFK8UdQ0jRSheNLKLnU35v9f6f4e/de6HfD1yS4OaoraaCtUwoz1UajXDMq2jKt+bX5AFvz7917pAZQJGgqqikkp4WZlpvUwNTJIpBY/i5te4v7917pKQ1+Tx9XTSU2QkESyEA1RAktIeAoI5W1xb8/wCx9+690JOL/iVQs0mmKudT5aiVY30ODyCjD+h/1ybc39+69090fgCy/fRNGEEpDtqXVBILePji3+AH49+690Hsm7jit0023Up6uoxVaoNJVtIVjRi2oKxa9he4Fz/sePfuvdCdU1m3qSjMU/kp6uHUsTSTAAySLqZEkT+wCB6eeL29+690UzteetzKTNkIWWZGaDFQ0kcqLISSPNMdPFrA/X+pv+T7r3RIt27AzUmHyFUuXzL1TVKtJRPO5iKRi6pSs/DW+nNzbni3v3Xug1n21nKV6XKYs1NPVxwRxVEHmeVZwq+oBieGHNxe35Hv3Xug3rd79nnMx0eOo8ZkjBUATJJMVqFUEh0iIBF+Bxf/AG1/fuvdS8xuztxGerpdtPFTRxLDU+Wq0SqCBqaMixsf9j+P9j7r3XUfZeRhxk9DmqyChoq11hdKxPLLE8thJHHcWvx/T68/1Pv3Xul9hd6YV1p8Hid1/a1d0hAeP0SIwsdMxtoB+lr+/de6PX0fLLgMe0mb3FQu8siTxRNNHJK0YsTZQ/Fxckm4P+39+690tt8d4dcYadUqshVPWspFNE10imqLeM/tJqNje9gbfi5v7917or28N3bdpNw4vO0h+6q60o09SFmIgp5HBYGO9rC/AYf6wvwfde6WFJu7HVM5eirYZqMoZKmSZo42TyEFoi8lhp5/Qf8AYWHv3XuoOd31tWXIU9HVMsUpKSa6WughplawGtwSQePqLm34/r7917pkqMts4rPNiM3NNVwQvLUwirhkjqGdeY4WLnUR+dP+wB9+690msVlf41S5DytSzUtCqy3neJYV0nW61rqQLAAi1+f959+690RvKbnqqvtjMwYqix7Y+D1U4pZNFJUFB6vIqn6fQgEn/G/Pv3Xuhuw2bwldQVNTXTYylrCEX7N6XXTLJp0yBBHzqNrXHFwf6X9+690Ce79q4Ro56s42njlqJHellpUjmkXyS6tTB+ADxyTcf1/Pv3Xug6x2Mp6h/wC79TShEmmaUV8Ln9uKM3dZoGOg35PqBA4sRe/v3Xup2U2xtGPB1VNDmMxULIvjqIVhFXTipY+lEpZdaXI5vpuP6/T37r3QFds9SbVyuzcJJi8KleBK7ZX7LHiDL+PxgxRyR0cbSrKSSUZUA+uokG/v3Xuis5T4r43GGn3Bi8hmsXj8nIsSJVVqw1VNJONcSzyTeq7EkCPg/wBR9T7917rPvzoCl2vtKiirt8NR0VZVSRTybghEn3VQRrWko6undgsZPAaQrc34HNvde6K/XSTbWnkxlJu6gxqSBVFL9qUgIBAB89G0g5BB/WQf9jx7r3S42/uPG4vD5LIZOXGZsUWmcTUwWoll4VZY9Mygg2Zf6/n6c+/de6YH7bwizwVO3Nq0tNUpOJHnqYFVDLcEyszXINwb2N/63NvfuvdL3MfJPftVg3pazMwY6lFGUjixcYTWyraNNaaWPH+psT+fx7917oEI9x7s3nWLlZqiqb7KEsKhzUvTKOArzSyMSXP5uxP9D7917pR1dXVVCoWpmatELRTIlS5SQW5kiSdja45/H9PwPfuvdInL0dXGPt3qixkIlFOilpYQByHcCxK/7b37r3ScmpZ0iaaJZjHOfU3qQEMNJJiLWH0tx/xJv7r3SdrEpMeJA9ZUJqQWg8R0lieSNP4+t7H37r3Sdmq1ERCRzOhYlZAGZbN6r6Sf8P8AiPfuvdOmPjmkTzSgyXZtEZURsQfpdhx/t/8AY+/de6n0tDka6tSgoaR5qqpKIaeGzuoewEuoXAH+Itxfn37r3R0OvOnYev8ADNuvdCxvkJoF+2jZV8cOtQxWXyE6n/rbi4txc3917qTlOwamsq4aPHU1RXTzWio4UVHnrJWsgMFMo1BVsbluP6X9+690O3V/RuByNR/eHtIVWTq5Vapp9t0VXpoqSQEBYMmVIYtyLqSR/h9R7917o0kW4NubeohS0GBpcbjoyKaCkoaVdMTKuiETVEahirW/r/Xge/de6iVdauXghppIYqmkn1aoq6nDIY2bUyqJPx/j/tuffuvdBNvP4w7A7DkebD00O0soiF6LL0rlA9aqktHUU8hYBLmwIBJ+o/Hv3XulH0nv3tnoDOwbA7Kc5PbFVKkOGzV/LGWFkgWlqpbCzLbhiCPwBxf3XurV9vbtq6nE0+aR3WiID2D+SWVJFFlQNckAfn82sL/X37r3UnI9m7baohoMriaVqWdVBqiApEjHSzyBeBwLWP8AS/B59+690FG+uydiYOlqVpIgRPIWBARlEUIOpuf9t+P6/T6+691X3nPkFHRb1ipdlzy1DZF2iyVE8cZpKymmkW1JUIQQdQJ/FxzyLe/de6MhDufA7T3ThczFSfwl5MVHUVuOla9NHV+MSPCjubsDfjUSB/sPfuvdVh/zGuyMd2W+2aqnkWWTH1lWYgDcJHKLNGrsL2sLAH6cc+/de6q/xlRHFPGpLOnkUBRbnm99Q+v+3t+ePfuvdGt6/wAfUVVBD/DFqnrpJFCxRxuII4bamkWUceQn8Hj/AFvfuvdHV6uz2OomTH1MddT5id0hro1dFFZTlfHJEJ4rEC3+P1/x+nuvdKXdXx5nizc2Y27OYMVmYhPhqySqEbU9dK1v4fIQ1vIDc8g8fTm/v3XukDntgd87UZE/iMtXS0SD7qHzSu8Kn9CpISVN+RYf4ce/de6f8F3jmcNJQwZzF5FIMMU11BAVTJaz3mINwG+v0A/Hv3XujJYb5LYnJ49p4MjLj/ONFek0yFSQf2/EVtr/ABwOCeDb8e690YXYPdaYcY+tkanaKZnM9KJX1SQstxJMDyAeCpH0PB459+690YvH7ulzMkeV29W5BaWrBeupaCrk1wawQqtE97/0PHI/pf37r3QpTVdTNh8TW5mjnylPFM1PC1XE0siNcFULMLFv6i3H4459+690pMZUUEOPr2pXSCrqYpUaimJdWkcEhjpN1UXFgLC/0P59+690jNu4aowNXJPlq/7uoqZi8FK84P2iym8bRxoP8QPyQLf1Pv3XuhlDV2NovIsTSL4g0iA3m0yk2lJ+um/+p/2Pv3XukTX5GOWBqgPC4hZnqE5VBLEeAI3F7G39b359+690w1NblGraCvoaR3LuhqKhVUQlUOoqoPIsLf69rX9+690KUeSiMNJVS1sz2lSNlZBoDAjy+T8ki/p5sQPr+PfuvdPmaxuVpIoyXaWCrgmqqeogkUuYXUNIGHAuPoACbc29+690ikp5wYX8Xmjd0R1JV5U1EHTcHm3/ABW/Pv3Xus2Txv2iMiGtp1qZLPVJrMdOHICmZB9L/T/kfv3Xug7zFBBRO9NTVccU0QJJmP3FOJibGZl+oJuCOeCePfuvdR4ayviUpFXPNKCJxGryeJnAtYI3NuAQOeP9a/v3Xus0UGRyNLkqfLxiSqqY2RFljjIdHQoCQOA1jb88cf4+/de61X/lpj6zaHcm78Y0JopoctUSxKPQRDI9xp08EH/C/wDj7917oA33dVJS0+ibnhJeV0kkDlr8A/1P9Db/AA9+690vqDsiemwTYpWSRZtKiS7XiOrkgH6gk3te3+APv3XujS/HqqkrZJZjHDTyxxSq0Z0u0iabiUBb2Ynm/wBef9b37r3RrNr5SFMxGsJP3BSQqamENFIxBVwC/IA/A/2PHv3Xugh7SxkG5ppMZA4WukeaOgjhYtqqWk9UT35Fxzb+nA+l/fuvdKna/QdTh9o1NeoWCpNEZJyIy8byIoLKn9GvcXvf37r3QPydg7m66m8ElRU0NIlSzR1KoDEyLxaRm5A+v+Nv9f37r3RuujPlxQTyRUu4aujnp5nSBHFQUZL+kixPK25INh9be/de6N9WZPaG9Kp6rFZKFYZ4neSKIh1ZjECHgkJ4a/1sbfn6fX3XuifdwYDNbSr6PeGEeX+IYGsirKWojdl8kKSBzC0y83YcHn37r3QzZDsKl7O2DS72xlNTR5d4FoM6XIkemrYoiketW5Fm4Jtc/wCHB9+690QjsnDUkNOHqZY6bLvHJNWSiU6JRI1tMr/T0gHjm3149+690XWPOYqix0hFW6iKpeJT+qKRRwHLCwN/rf37r3U/HT4bLUdVV5CqqVaOACjlWMOdbkqV5t/Qj/D37r3SgxmRhUwtFPHEkUawU8csDPLKwNhK4j4Vrj+hv/Tn37r3Q/bUzkImo6KaaIhWDieEgnVcLIrarcAg/wC9/n37r3RkNtYiDP5SnxtM8EMk8gEVbIy+kulz5Uf6KRxcnj/W9+690YfEYTCbZw9XgclTJLU5NXjmmhqBJDE1iiTw+MgMrKfUpuD/AEPv3XugxyvX+MoWhp6F1iiTR4F8SBZUAIAkCi1j+eOB/Tke/de6wYnatFXeenrcO0kSMFvTMygFpDzU8fkfT/H/AGHv3Xuh2p9n7Lk2lqqsdFRyUcrrHJKxmYv4iIdJjUO5dgEAB9P1/wAffuvdJGp2jj5KJGyMVIs8BIpqdYZFMYt+3qdlupsR/vf+Hv3XuiX9s4CJMnLM8spK6xIXcBYotIMTqHF7BuDcc249+690VzcUDUdG0rhXRojGZ4wZfL9SGVfxzcfn37r3RT9y0sjSSlNSwzSX8UnAZlsXckcG68Dj63H49+690j6KFoKgSBFZtRCszLoCsAwUAi/AHP8At/8AX917q2r4q7FxO5cNgsvl6+rw+SgyHjx9ZHQS1VO0cS+SdNUP0KAahe5F+SPqfde6vI2f1jgchh03DVbgrdxxY7HwIHo8MwzFPTvHqVaSVySfT/UEkG9vfuvdChsXqj4kVVQ2ey+3ZqjJRQuRJuCAiQ1jKJQ/hktZjc6vpc/T6e/de6FeTfXUPW2IFXsjA02NWB6hYUoPEmSaWoa2sKl7JZWN+Lcfge/de6Lruv5kV9XTSUlJg8nHX09bTAyvFM8pjme6ORY6UA/W5W315Hv3Xuiydp/Incm4Kyd6OHdElOyU/wBtS42AVeMqKpJv3I55lIZWYLpYk8Wt9Bz7r3QX7bzncOb3NR5mTH5vFY2aWRKekE0ctLJVvZKdah5QRGiXYtGTcixBt9fde6MZu7bO8IHoaGm3TUU2Nihgqa2CllESGsmYPMAfVqUajYDm5/p7917paJ0xFmduRxJLnsrNUEzyVkyMKZdchYwJfkE/Qk2/HH59+690Imw/jtgcKYMtlMvkI6HDq3moq1TXRq9THeanpUW/LBgCjA3H15uT7r3XLObH65oIpchicNL4I5Z38RgFJX6kjeZJ2dwAIlsoAFrHi59+6906YF6eOpxs9PT1px1RF5KeqUmURfbIWlSWaM2uRcgm3+t/X3Xulfuzf2yN40+Mr8ni4qavxkTYGnrshpdm+3iLQS+VBq/1ALAhb3BH9Pde6DaTM4jGt50yFRTJVeampMl4zWkTSIpBjncABf1KCwsBa1wOfde6Svb+2aeXq7cdRBOsOIyFGlXH+2wmmmDF2NR/ZuOSLWsbc/X37r3VNG4aN3gq6mNJpoYXlNPLUsmtzEviLswHFyPSL/S3+A9+690XXAbolx2/6GNaVUjnk8FWYizOtOz6nWzWX1E6rkn/AAA+g917qwCkxcNZtmpVNVQIiauNvFHLNEksRkVZ9VwByAP8B+Px7r3QYOkcVPBUUpp6+uVf8uooETyiRUAjWQsDwRfhbcWH9b+690/U0WTqcXPnWiNIlHUiiocbPZZA07Mwq4o2Fgob/X5uffuvdPm3s5VUFXC9ZJLBU6Y6ioq41UU4KRhgCxvcn6Wta1gQTz7917oYjBkt54eXIRMlJTkgtIloWV1syVCI1/12A+n1uT/h7r3SAyDV1dTVFK6r5onmgqI2n0mRSv8Am5ALc/Q/1v8A4XA917rPLUy4nE4pPsBST0kka2KmSZ6YEu0jFmsxub/6xA/r7917oTto0cO6atqqlrZoVjkhE9PEqJBWxyNd4qiIWVgCCLEcn6WHv3XupWXnoNvV1dQKJKqY1LFlCCnjpxLIZI5INYcEDlW4+v8AS/v3Xum6Le2bx0NRTRTu1Jk2VIKU6YgpYiVGi8YXlr3ZiSCSRb8D3XugxzFdNDlqeqgKRyzVLJNHIyoDpYeSWZz9ArXFwBe1/wA+/de6nQw1WeSd4quhhyFPOxoGnYwRiOnHqaRgSWBa+i5H4t9ffuvdJeXc1ZFTImVrJqmqppnMNOYXFFHLE5Capo2INxYk6RY3/p7917pcPl8vPFi85Sh0jVVWpiiVpkb0hGjRl0hrkahqXi9rmxPv3XujB4auesgpHrYStK9PSq8iU5RYVIF/UltT2+o/qDb+nv3XujDbG+2Ly0FVkYw1MWqca0hAjMCfuBXmJuHBYqEuTaw5t7917o+HUW5hjNl1E2PonyuVpvuGqqM/uVIo0ivNO8YszIBewLC/B4FgPde6eKzsSlz9JjcdU0tNiqSncxwRRRxwV0xqGMnlqUs3A1GwsDb6m5J9+690qdm4WGmrDWiSOoAqRLTVCt4538ahnVUvfSOVH54HPv3XugB+ZfWGK37X4bIV2GxlV5aOCOrklkko5qqgeHxsqTI4LGMMxYlb3uAbAW917qvep+InUO8chVhHyOBNBipqGFKWu1Y4RKnijEcNWsksjab883+vJJPv3Xugu2h/K36FwdVlczPuHdOXV0mkhmyUJpUoYnfU9NSLGoudTNZrfS1re/de6MNt7+Xx8ecFhp59kx5LJVNfJPFLU1+Qf7lqwqRCY0qP0qD+lwtgL8E3v7r3Tvtf469OYSqXbGb2/lsbnaBBMuRWhgmpY2gkM5ZMloNvXYkCwJubXJPv3XuhfrdlTR4iN8ZuWp3BBkoZYaijq5/S1DCLND9rKWXUFGngaythfn37r3T3sau21seiM1NtfLGB1ip5ZMdTTzwx6nDGIRi40gfQACw4Pv3Xuh1qt97K3WKTBYjbcrSQmSy5ILSpPVKLuqNIG8bKzBj6QCQLc8+/de6BTdibi6zzc2ToaeorKOYQyPgK3SaWpJciqajdjxq/TCwsL+lkN7+/de6Y33p152RFLjKTDw4jIffBfHU0tNQ1tLEjanpqmjPpmEb/AFlA4sCCfr7917pUYano9t+GDHZHLYupasohNJFkJJsbmIIkMK3gfULLZVGhkIsBc3APuvdCPkcXls3QeTH7yzlFXRCTxgRtHHIgTUYjCf1EE8Mb/ggcn37r3ReN29dZOCBsvVVNXkKrzMobJzPUTCQkCSSGCcEIGYGwQgW/APHv3XukzX5OjpqBfFlKzCZfHxlVjsj0JidPG01brAKlgdIAJN/UCB7917qJsTcVVttpKeajWtxk+Raora2phiyjmnlPMcMboSQC17XIA4N7X9+690Pe9K3atBgKeuwu36etnWjFSAKBKKJmMeoSJFGqDWb88n83uT7917oq22O69xyVtfjcfRY/DVgZ2RIAZHpIpmIjnqIp2NiSpB03H0P4Pv3XulzhO9N646gr23P9pmMVFJ9vLGIAlcgLaTNEJAAFHIBuAD+eB7917pV1vYWzKygnzDZyOhip1hqVp56xJ5IZZAGYuJWIIb6lLED/AAHv3Xugi312XsrdbYykwdVhRVGcifxLGj6dNxUmSI3Cv9fr9fp7917oNanIVEjT09O0U7eUNK2kLFpAKR6T9COQSSLnn37r3WfF7enW9Q/hEsUoMmhkZ2ZwGLqxNrH6fS9/z7917pVrgBVvFUqxWSWVhIyMNaqtgiurEi5/1h/j+PfuvdOoqjQwPS1qO4hQ6IiObfpLIPofr9B9Tx+ffuvdB7uif+JUyrUQyrBEFWJG9MoDnTFYj8luT9BYfS/1917oIciMvjhXUTQgLUwmBG4l0wlwx+4Rb2IH0YcH68/T37r3QP5jAvBUK08jxmYKjsoaRJECXD/Tg/X/AA9+691yjxmLoaeKtEctTKhKqy30RgjUGcLb6jn+n+29+690HWdgrc5WMIY5ERkKXJtF4wCrH1W44PH1/wAPx7917otVRt2nTMVkDCExQ1TjVBCDdj+lZHQfk/X6/wCv7917oMt69aRZmoWSJoodJ/R6rF2Hj0kLa4/pz/xHv3Xui17z2nVYSimpHWV4jOdOlPVeNrs2nn0345/Hv3Xugh3Dj6KDD00yUzVFTE0oea6iNIDGCrEXFzwfwfz/AK3v3XukXt/GVFXEs6qFE8/hDNwqknTG5bgAG/8Aj/X37r3QnYSnqqGsSjrQo8cmmYGQMpuRZgyk8D8D+v19+690aTA5nA0dIlPPXNJ5EvK7uBEQI7eDT+D/AEN/+Kn3Xuk3UnaVZVysK9I2AdtAuhAF+SoJ5H+++vv3XukRPkDDVtS0dQHp/I0kU7MwdQpsGbmxIt9P6ce/de6XuCrKiKam+2qY5HqQCgjkZXUryzSEnn/WPH+9+/de6EPM19auNjRqmOWOVpA9NqYh3tpuwBt/rWt+fx7917oAd3zHHU0jhBIdJYNclYzcEIt/yLH+tv6e/de6CB9xIkqyDzGUkMBHcWPBbUR/Q2/H+8Dj3Xup43PNUwLFBpjkOrVO66mkjItofVwPzY/n/ED37r3SpxsFQKVpmqWYsVXQACxZ/wCoH44/wH+9e/de6EfE7ekno4ZUmMaOUeYJqklBU8gj8fm3P+H1Pv3XulhNnsRgTT01RkmQKtpITIJH9QsNUaX5Jv8AW3v3XuoUW+9n0tQDBj3qWWczF5S0flkIABHP0N+QPrb37r3Uve+Y25uXCUhhghx9QItTzIiQwXRbgOvF1P5b8n8+/de6LTtc5PC7ypaXb8bzR5avWKp8aFo6iKRwskdrenSOf8RY/n37r3RusPjlgylbSmCESG6RRyLpAAP61BPJv9eR/h/T37r3ShnogKmSOF40lWOPyAKNEfFn4t/T6f09+691Ji2pBUK8zyQmEKkZ9Sg+RmDaFUfT6n6f19+690jcphMRVZGpioahNMMixyhmW40m0gP+F+OOf97PuvdRqjr6SpjLkGZS8bxspDFkBYc3/wALC39B9Pp7917rhLgsjg44RDC6FwWsrEqCxsoZiODYf74e/de6Z4qvMUdWpkUOyzxOxdmK6Af0ql7E8f74e/de6MLtfJx19Orza4hUUzKVKXAYtYEfTnj/AIn37r3SxpI1j/iQihGmZIOTpPoVtLFWJsDYH/b/AI/Puvdc553phUx0EzBCELAF2bgXLD/FTf6/Uf4j37r3TNkI3qcYJKj9uomdmghU6XYwAFmqGBB0MDcC31vY+/de6YzFHDjgqI1SfKJKhlZnmUPYSMQf6AC3J/3v37r3XVPFS06pIYC6zxSLMZCLRMAzprv/AIaf8Ln37r3SQyVVKxpklhQtFA/ns3jRGmbQiXJs2kcj6/n37r3QU76kp3xcGtGh8kkxgqGUxs8UTlHkdidNvSeR+P6+/de6JzvbIUFfuictKzxxwrHGVDMCEUHWrG3BI+pHv3XukzR+MgsoJDO73LXuC11U/wCt/tvfuvdKUSwfbQvJLrndbhTdl4P9CLfTj/evfuvdZYGWpjiHlk1Kjakkuuo8+mMDg3+nJ49+69070DiNVRI41eRNASU+nxknUzXH1vcWH1/qPfuvddF1ChljUSapEZPINCte5dOPzccf7Yn37r3TbEXWXiVZGRnj0soUqSAxZQCL/W17f7x7917rJHNURRyBlkaNHCoqSWAkY3JkccsLH+nHv3XusQWazCVDJLEQBpb0glvIWHBvwbf4/wCv7917pwhbxyrZSzu1tcgAK8X0hR/Qgc/W/wDT37r3U+nx9RVuVZYZAl5pNZUlUFlugvf68Bbf1N/wfde6U+AhlFbHBBA5Uo7M8Fg8YQkCQ3A4/BH14NvfuvdC9jstX6YomjDAt6pgmthGshGuQWvb8H8j37r3UnJ1sbvWNJSLLIHQxVcQVodGnlbqeL8/1/2F/fuvdRGqJoovNopZY6ilMNLCszeVJNR1TFbEWFyOSL/4D37r3TRDUpHIlQ8QaojkQsyjTGLN9G/1RZuTyf8AY+/de6V2OyrNM6MkBLv5fDTqGSNrX1BzYA882sf979+690azoOGsyGURcasBkdhGLgs6639YlBtqsp+tzYfT6XHuvdXA9F0Ox8Q2OoN5VCYDJGpqWq6inLtU1OLmUxhFdwyhC5VtTKQPoD/T3Xuj17f6n2NvY1cO0N/x5CfxlzFJT0UVJEspLGnmqpbASceoBT+fr7917oOcz1RUYTcP8G3DkpMNj3kDY/K02Nw9Zhp7reKB6hRHJcfkgrxb6H37r3TRkups5tmKpbC7poq8TCWWo+xrc3CjxS+tkaGFqhE4IH6iPp/Sw917p32xmO3NgLT5RKvLZHGgpCKBqxclj44/GVjUeqCWJL2AclQDwRbk+690vH3F2wInrKTBZqlmqZGrZKunxlTkfCZSGCR180s7FP8AaY5CpH1PHv3Xuk4veW4KOrpW3lSSLFFO0Qr4VycFUy62DlsfPCIQbg8Cp5P4Bt7917qFje56n+8Ar67J52n2/M/7VXPgKqKOngeQstOtVTE2J+mu9v8AD37r3Q4TfIraOUgx2Jg21npazTK09bkoHSL7dwViZ8hLLoBYWaMSKCfpwSffuvdQ6fsfrZEko85icsuR+6H22QkoqqjlpYw3reOeivqS5tctYjkH37r3SuzO+dorTwbioJazcVNQRBEwdDXRZDXJa0n3CLeQAWvpYcm4uOffuvdT8j2DSNSU9ZnGxVLt6upIYcTgYIMnTZWoqpVvHBNNTFtIBNyvjueQCR7917pPYLbeGyeOapq6bIMy14qp8PkWlSCF9RKLR1bxxy+GwDetFN+CSLn37r3QoF9nhop6w5Siamp45WSjqxFFIYY7PGji50gfS4J/A9+690kN5bsbcQ/guMhzDw0cEdVQyUcqiULGNRQ1J9QcrdQGH9OPx7917pvp8hknoKbOY6qzEFTTpGtRDnshE8KrAdDyFdKjWo+hudQ4tzx7r3Sowe7txOJ6vLR0ORx80LvR4/GOtRTlSLvK6Rk6XuBckn+oA59+691Mj3LFM8WVx2BmcBkhqaWNRIwvICzSggElbErx9PqeL+/de6WsOPxmeqlmyUuYVHeIQQQK0CRlyC6eOM3t/Uk8/wC8+/de6k7rwWCwsCMIoGSI6pGmhWYtGtiRIrNwSCfoT7917pEwZ7BF3pZ9t0s1O8TGlrqLGmWXxP8Ap8ugekrYcEnk3/rf3Xug43PvzeG04Dl6DD/cYemkkNXQxNAa+ejRDpaJasoBJYfQAn6mxtce691Xp2B8l98bx3bHlusaPJYXJRtJTVOGmnpDFlqOkic1Wh6xTDDPBpZpYpAh4A/IPv3Xug664/mKdkHN0WPqtl7fh+2yc+KrMrJRMlPlZY5WgSMvTMI/KxFyUuCbgEkC/uvdGMzfyt7U3jTVLbYrqbESY2Nv4jR1FLNQtAqN+9HSsIpg7cEgKGNgTYC59+691n+Pvy5XP7qq9p7w3hlsTk6auaGlgqqKkraGoWGEPNSw5lo6U6pCxZdUQIPp+oJHuvdG8yW9+qq7LUmRzYq46mpaKCjgqJKyc1LS1Ap3mhiicxly+nQiXJJAsASR7r3TVuTtaiw1NHR02Pq6eCSdxSSV9NTl1Gkteal8okuBbSCeLgkfQH3Xuk6c/Q7kxtbDlK/K1FJPSTK8EdHDTNoVyIpKZpnXVpIJGmNmvYXFwT7r3TltKPa1TTSJiYszPVRxwwStnaOaCsYQrogmeoqvrySWUCxAXn37r3Sik2BvfEGrz+39wVVE9RTahjGqEnimmNtJWGUsEQ6ubDi1gD+Pde6kbN72zG28vS4HsLGx04bTTTVUePkgikfyEI8qrI0bKeCsqSAm5DItgT7r3Q2Tdq4SomqHx5pZRRqVMVFPCsbsBcKiMSSyggn+txxxb37r3SFq8Ti9w1jZBqaTL5SoXyRgzRPN621NE8mpQFNrKhH4PPFj7r3Shp8AKeKWWix1BhMoR40apqIpolOixW6k2a9iSTYG35PHuvddQQ7wyNLJBX7ow0tNHIIHSnNLTlF06RGzAF78EXv+T/rn3Xug83ru7feGqKSSkpaKsoDGsGRnWnklhVYzYVKQwnU9yQPGigm9yRp5917ptTuXMVyVGOfD4rEx0hEJydXKkP3cqIh8sEMo8oUsSoBHBFr/AIHuvdKag3Au56EvBPFkDD+1L9kwkVagCx0eQCzc/wCF+QbEe/de6bavGUcbw4h0yNZDOFqWmqA6Mkx/SgKjlPqApPH+x9+690mM31l91RSTQGjgHkacrV+QutlIKsXsLG9xzcEc3uLe690VCTY/aeQ3pUz4Ckgr8CrvDPPigIqSENAIIpFlsP3FKuzHn8D+l/de6W3+gnsTV/nFtb7n/gSNXl8X1vf/ADt+dX9OLe/de6//0jpZLDNJjiKaZJo6QHUGIPjKkLGpsP0m3+J/r7917pmkxNVkcRVTUtNTQ/tuVrbKZFMRBYED6W/H+Hv3XumPb26sZt6N6Mr5jVskU1SVKRs5sJHaQc/lrC/H0/1vde6WceRoKYJl8Lk5np6F18lJbS8qsNMoIBJIHP4/1j7917qTPFgqirxmfrZZJ4ZD6XuGjQX5vGv0Kk25HJP9ffuvdL1s1iVaJI18SoDIiEAtPbhZeDYD/C1/8Prb3XukPu+ObJZzD7jpilNFSqaeqpNV0qaeJSVeNCQAzlufybD37r3UMSTxFakB3gPk/biHiQKzkvZU+hB+pP1t7917pUVG48VNRQJHPrKkCWaAHzqqjkKQffuvdQ/JgqRpszQ1czVpuiyTF3IQi7LpH0a/04+v5HHv3XukrkJ5K6pp8gZWqYS8UU8cwKyDTwj6z9AAPoBe1hc+/de6fq2oFXjTIKyBYKNV8cAVYKg+m6yFrXNuOT/tv6+6901Yenys9IKmKqo2iqDITUBkaWKNxZ4Sh+lgLf4/48+/de6WW1MNjMRTV2XaplqdZkY01UrOusITqQ/gX+lwePz7917rrHbrrIGqJopJKhY5ABSxPcmPWXCqB+eCQf8AYH/D3XunLIb5r8gfImMqEhIHlR4D5Y5V4LRyKOb/AF/21ub+/de64ZetiTBx/Yw17yTSxzyRXZYpFRv3yrWsWH0K/n6c82917pFUOVymTyEMVZUxwozNHFR1MJEjpe7mxHAP1B+h4/Hv3Xuhkwiy1DDH00jwQwWMaqys8hZbFlU8csLfnj88n37r3SI3RjYayQwwZQJNRzN59WlSsgAUAA8Dm/8AhzyPfuvdJxFwS1tpZIBPFCGli0FZKiRvQ8l7Af155v7917pZYmuamnxtNRvLV46sdFajgUuEVjYO4PJ5v/xT6e/de6FvdmPxUlDFTV7SUARhLB5VskYYXjsBYrb/AAt7917oDtyZLbuFoGpKucVSySa6GeOIk/cFrsFcXNrX/Nv6e/de6e9vb7xs1FTrj6Wuak8JSWSKnlN5Y14kJTnm/wBAf6ce/de6Te5N/wC5YyKfHbfedGLvDVTI0UJc8JHIGF1P9b39+690nIqjN74w1dTVQx2CrqESy000pMMslTExZkiYXAP4FyAf6c+/de6Ve2917P3nisfgatUos5t1fta2WolKzVtTGw11LU4JGjjggX/x9+6908bhjw8jeKH7asqW9CRzRxSDQU064wBcW/Bvf+vv3XugizmxsNlmekirZKKZYXsqRo0BmK6ntrHDc/j63/2/uvdE03xtPceMkyBhxFZ/D6eOeBnWSwJjUok4UjjX/gOL/wCNvfuvdFDqcNvoZ9YcHtyqSVfHVy6JLEwsLySFz+T/AGQLD/Ym/v3Xum3cfZOawFSsOSpMvjajzmnkpa5GqIahhwygkWX+gBH1I/Pv3Xun/GblxWdSH7/bNPUUJijmjmqoladqgL6XZUH9bfT/AF+fr7917pGbmxuGmEmjD1ENdVzq6eFngSONTqQoy2YAAfT/AGBHv3XujqfHLYW0954WY5CizlTkKBTTecVdRTqBovHYq1mHFifp9Obn37r3Rlsj1btHGHHGXCvkHUIY5q51memEPC2aS9yfoSebXv8Am/uvdYd+bUxE+3qh5MbiqFTjGMMZplD6gl9UVVTWuBYG55v+ffuvdEUg331zh6HIYLPGLKVsDyxVwWZ4o6cAXikshXUb3At9Tcm9/fuvdBNkKLrjM5NZ23DV46mvBLEKmHICCAzLenhqZUXQqt/XkH86bW9+6908Yra23zWItduGkjijF43o6nxq8T/5pwSw5P54HF/fuvdYd44qv2vPVf3Z3VjoqPI4qZmoZauOojrjFAw8Lx3JBa9tXBvbknn37r3Vb/Xe4t5UG+s/Jm9vZTJRz1E4Aw9WCaUlyEJjmYMbL+LkW+vJHv3XujgUvYeAxePlyEmKy1HLAIYpavIRRrE17KYqikhZpBe/6jGAb2B/r7r3UneO5cBlsNA67koYHklVqmghrFpJYIzyIYoKkK1nuPzYG9v8fde6Deh2tW1mNkzW2o6+qjjkqoYI4q+OV44dGoS1cSN9W50WtcH8+/de6Z49zUVFjY6HMVFZt7KMXEUk0U0Ucio3qBQ69Rtf1ah/W9/fuvdBnvHvNdmY6t/huFqt5I8RMlTTGandZk9L/vMgBI/Kc3P0J4t7r3RMs93Bid9Nksnm8tldpU0JRaLbM8033jViOGOQoiwEbsj8gklrcA29+690HFF2lkq/HZraO7a3M7kw0tSajCVQsy0Nzp8pQLcN9L2P1/w9+6904YnqKr3EGrcCld9oWUvVPRRxqVf1MvknuoFvybf0/r7917pNbh69y+3KtqaZxKqeUrTQTQVSyMw5jrIYWK2NwBYX/p/h7r3QdSYTOSOauqwk0VJE5U06j7WMBb3YKW5H1J/Fv6/n3Xup1Pj6XOf5FDQPT10XjWljpVEpqLcDzRNcKP6/04t7917pVLiN0YaCKg+/pEjqEDSY+nMa6FNr/cLENQI/Iubc/T37r3Scy2Qr6HIRLJNSThYvETBUFbubKTIxW9/6+on/AHr37r3TXVZPISBbmnpywJRkaSXyX4aMyPckfXni4/offuvdNVTkcpFSywIHeMnV5PBqElyCCGYcH6fT37r3TJDisyT9/PC86OxCNPGY6drAkoDxZgP6Dni/v3XuuIpq4TkpCCCpiCFUKxKCSzuSLX5P+x/Pv3XunfD4fK5Woiosakc9VUs8awI6szEtwyK17A/U8WH4txf3Xujo9F9TY6jnqamqr4pGxKfcbky0SeWHHRxjWaKlb6yMLWJXj6AEXv7917qN2pv472z9PsvZEU1bDEwjpQweMyspC+QtOxCqoJLu/wBL8H8+/de6FXZWxMfsTaf8cp42zu/qsNTMzQxtHjvKdOiimOo6UuRrQXIHJPAHuvdD11j19vGLHS5jJPWVVRk3SYUkQlaOFrelZHqFJ1f7G17k3Pv3XuhvpOtdxVcJilxzw0tVCbaSPK1QSCi1LNwEU/QrY/4e/de6hV2y8tQsJDTQ1skMCpLCjq3hSMWOmRDe/Fyf9a/Hv3XunLGZOuM1PTnHIhgjjjbTDGxuTaNGLDi/5/p/rge/de6GSo6twe/duyYLcgjkWtQz0c8iO9RiZ76YqmBwVKhHHJDWPNwR7917oLto7pznX2XrerdzVQapx06pgqt5tS1VCTaCQsukNdbcEEXtx9b+690y9hbsp8ZPJBUztI0cbSqxnWMeTUWjUNGRbm3A/HBHv3XuiT9k9nZBnmjmkkWOohbwmOZiI9C+o34Nvxbgf4XsffuvdAnsDPR0m66PO112p6eQT6HGpqua+pRCAbah/X8fUn37r3Q67t7bx+6svHTxS1pqKegrFihJALyNHxrZeRZbqAtv8PfuvdV+d0V+XqcZjaevs9I9S8tF5RapJeQhmlW2oDg8MR9P9j7917ousBannEieNGQ30sqaVIYnhbEfW9/r/jf6e/de6Nx0jveppqxaGe70isjLTwkxszkWcq8ZBtaw5uOf6e/de6ORt6KjjyAyePWGCaSTU8EkqT1EFPH6g5a9rtz/AFJ/r7917owW3q7+9lDPtKuqJ4IqyY1+Emgdk8GVplJja97oCw0sSfzfkD37r3Qo7QzFNlsQmG3JmYsdmMZNJT1oqlFWZpKe8amTXf8AbJ/PAJ/r+fde6Zsl1JtXNS5CGlrcYwamerrDKPHTIZ+WMLgXF/xduL8WHv3XugSr/iRlK+Ksz+3slDNj4tCxUiNd0C2vLTWsSF5sf9v7917qfjuv9+7TBkqPJk5xCpJ+sQp4lsFmjbgDj1AXF/r9ffuvdDl1R3tJtaZKTNUk65OJZBQeDVFASCVjEykEFR/Ti/0/p7917o8u0exJd6JS0SZCqNNVtHK8crrHUGdrNNNHETpjVTcXAubfU8Ae690OOMXDwRzxrIiVsapTFpAS8gDfqY3Km/5P5+vv3XulhWY4ZYU0gpqRzG8cEtYqxWUhBpZh9R/rXvxx7917pQy4801HC8mUhllo42pIQGEjyiQFkhbR9QPqNXAPAt+fde6D6HDVMxlevoFMZV3aWSQEGz6Qohva9rfj6WF/fuvdR6t0gjiZoXoaZZZAkQRh5RGdJew/rwAQfp7917ruWsjaupRNHK9EI4VieldDIF4cmZW5uBf68/j37r3TvW1NTMSKOesqacaHpabWkZKlPVF/vHqsOfyPfuvdMWIFfHPLTtM0LCoV0lLelNJ8jJIB9G+o/wBsffuvdLB/4tLjquolm86VDslPEl9MggIJL6hckkcEW/2HPv3XukLVRY2thSSrq6ahqgWf1xkuHQXMM5UWIIva/wDQf4+/de6TEXgSriq8dDNO8aSaGWyRBVBuVUc834+nH4P09+691Np8pJWZKOEyPTaH8ZgKhmZnF3Ym3I/pf6fi/wCfde617/5p2za/b3dlLuBcaz4vMYaIy1+hjHLWo5DkSIP6WuCf8f6n37r3VZgegmgsrAXRG8ZsLyAekow/wt9f+J9+691go45TPHGFZhrLhCAbEcgXB5t9fr+B+OPfuvdGh6s3JmtrTrUUwXXPCSqMANaj6pqP0/4n6e/de6MXVd2JicXNPPTQCrEbywzKQJldkJslv1Lc/wBbX+vv3Xugg2B2vBW7xFfm69Y45qvymVzxCrmzSJzweLf1/p7917q6Pr3e2ys7tTHYo+MtUxlxWMYysutLqAeb3Fj/AL4+/de6YN9/H/Ym+MTUxU9TSsayOY+RxE6RShNTLqQnSw5NmAB9+691WD2t8WM9syR8jtDMrX+Fi4jhlEWgRsQyCNTxYCxH55P+Pv3Xugy2r3v2J11laKHKNPFHSOQYz5TGqpw5dW4N78WNrX+t/fuvdWB7B+QWzezaCPEZespaeaoBGmoK+qZ+XYrciw+qg/kn37r3SPjzqdR72lpY6uGq2luCRaeoU2lpYZqpgIZ54xdbgsCT+Pr/AK/uvdP2+tkY+mnOWrqOLIYiuglqKasRmkgq4pYyBDHGxszK/wDT8W9+690Tbf8AjtvVFTQiCjjw9DTRiOakWMJC5iXSs9vo125I/H5P19+690ksVkNvUlZJRSylselLLJGZFNOJqgITHCjD+yST6vzawPPv3XuuWPy+Poq7MTUMwend4jSyuCzspl06GT+yQD/trH8c+690IdFu3FYSqjgmifIrUKHSSjYxzwq7Ah3AB1gNwy8Hj6+/de6NHsbei01bRyqiDWlPJO1IWd/CYxpgKqb6z9Sv5v8AWw9+690ZfF7upMrEYIESkXzwvH5yTPLocovqflf8VIA+l7e/de6FOiV6yCKmakpI6yFxpnkcOoSUFryfi9rG1rc25FvfuvdCrgNjJDNj5XemqUydNG84p2AELOpAE4/tc/7xYf6/uvdLOv21SyBID41ioGdwoIQPKgAJFvyAx+t/62uL+/de6YpMFRV5qpHDwuJSgVA0yzFV0lZGNjfTbn/ePr7917ounYvTeOyqZbIyVdJG9NQTOBNLdn+mmJ1NrfW4J/wv7917qr3tWopcDJLiVZJFjchuF4jBCooZbW+nBAvb/b+/de6J5uc+aSQxLpBNyqL5JtQGkGNGP0ta/wDX63Hv3Xuk5jMU81SLsCWdbIzqbEgfUD/ib8/W30HuvdbFX8t6j69j6407sWkXIQPkBRJV1rwLHTSyJTSPTQA3MzORofTwL8m59+691YLU7oxm0pZa/D1GdkpEYVVVhyEjpjFDCdDo1wz+gEC1wbg/4n3Xuiudgdk5PI7jpM7s7adfX0ZVFGOnqWEuQma0U0wo4rsdBDi5INhqAta/uvdKnbvWHduayNdmGxsmM24kdM9NTS1kNFLA8sYkqY5zkB5HUBiBYX1XsSPfuvdC2emd7ZCgNRVbyEMVfVTwQrQRUlQ1EjraMS1NOEZmXTZdYsDYWuOfde6dqnpHaW3ZcHi93Z/c2ceZFyHjrGkhpqaF01s16dApubH8cm3+I917oxHV+z+rKppEpaWlFBjUhnmhjdisoA0LLNDU6gWuCSSfpYcAe/de6Eiuw3UkNccdT1OPs8oqqcVb0ytFWA6mWJXJ/TzYDgAAEXv7917pqmz+ycNU1VEueoGRm+5FDTpKhUQILtJJGCtiQTbgEfQi/HuvdB1ubsrbu2aujyEmToKXbVQPvMlL5UapaSYgRRS0aesKTcFwLgc3t9fde6Y3+RXS9Qk+PpaE5wziqklrWoKt6ONopGh+3ir3j0EWOn1cH+oPHv3XugT7L+VmPxGOfEba6/ykFLqkp6OnoaSlRaiWoQE1JEDMfCha7arAkEA2t7917olVd3scJk5sbvOGmyMOQSmmemORgpZoVnmDxw0aUxsdQSxUAuCCCCbH37r3Tllfm7tTHYrG4Da+DyFdj8TVxvUtUY1qyCmLsruHqUDtzq0C7alNybrY+/de6Fqm7uyHbEEuFoMSVwWdSSliw4yNHV1OOeallWeSOhpNRVfRrAY3+oPLAD3Xuq8O0sRkNuGqxk9OkFNBUzU88LCS4RJWibXFGQdRsCCCBzci/v3Xuia19JNiMhTT5CeSxqUqEMRVHeDXdoCXBAtzZrcAc3sffuvdHv2xuGhrcLRLTy1NBTVNCYamV6jQoY2jjJWNR5LabEi3NwPrf37r3USuxFZhZYMsoqKekd2naVYURqhYVb9yEuDdWa4W4549+691Aps1VZKKWoqsvWySVDxJDFJSCCOmSIlkEzFdDNoIuwIH+A+nv3XunijoK/H1UVbXwGvgqgP4f9vWQVKKjjQUnClkDEi9iCRxx7917oXlMdFSwyQmogENOJpKaKV3mkFrskqXCLZuVsSBxwB7917psfcG3qpIWqaKtp7B5mqo4/PDPO8njijmMQuWJJuwIAAtYWt7917p5yeAGdljlgWop4KWlniRykjeRYlEltRP4N1IP0+l+L+/de6wbPgDZ3TUGfA0OKSnlra+WSojpagK7JH91GrFgzFdICggizEgEge690qmrKPNZmsyOLimrFaQajXkLBEl/BYGXllJBZSCDY8m/wBPde6eclFuL+M0VMuNoZYYabzxTUiI9NTxSnUIQGuSNRN7EEfS9hx7r3SN3fjpqnNUeUyuGJaGL7GQUrqIUVvQJxCoINxzdjx/j7917qENqwzUtQmCycEkUhU1sV1aqsq6DG7NwoUjjSLg/Un37r3TecO+IpRO2FExpJEjeV3ikp5xJGH/AHpWsQ1muW+gP4/Hv3XulbsieB6moarx80iyG1LBTTBqaNkjCNPJE2u+j6cEAm5/Nz7r3Ri9n4TJVlRGtc9KuPp4pIZUMhEkgkmaVFhiUgA2IBLAkH6ED37r3S+mwFLBk8VRUkTx01TO0sM0Zn+6jmj9WpUa6vyPyD/Ue/de6N71HuuTCUmToqOkH29azU2WqpS9LWytq0Fo5ZSdIsArALY2/wBj7917pa1VdRV9ejUcMLzx1kCRSCPyIiEBmjaqHpYBQBwAQbg39+690JG3WNJVwpXVDQ+dzNT1CB3sJHLabKLAWNrWB/p7917pT9t5faa0eHpczSw1cdRCVSuFO0kkSobyQ2vq9S8XuAPoAD7917oFazauwVeCspKOnd61VdGm1xfYwxpeA00rm+ogLcXsLc/W/v3Xuknm9yYDAoZqNRXR0ohRVJRpHeNQkyJBLqQ6zcM1rW/ofr7r3Qb13du3IqmdyuHpXijikaNJSVpi0gYRu0OlfIOOACAOCLi/v3Xugqz/AM3dn7Ops2Ztu1MuRMsaUjz4s1dFXIyMPPSyulmUAHUB+PpyPfuvdA/t35M7RzGbiralanFYuaqNUioGigWteT1OiEhlDg8qwIseBaxHuvdHMxm+kpaiPK7by5nxdVBLLNRSQxiBBJEGaSJ2QANe9hYg8Dng+/de6Jh8pt7bq2gBvPBPUy0DU8FX97QzzUuQx2TV/K8/2scqRyw8nzatJNrKbWB917pSdbfK+p3ztSBps9jty5HGUVHMtLXLFTx5QmTXLTx1E9zGUkBDuDYHi5IB9+691GpOw9gbvzlS24MedhbsoZIjj4aeaOtgmNSCweOth5dL2R73H5t9B7917oStv7jzmdkrcZlMmlIcJaop4qaJTSV9D+gy08zqPUmosQCPyfpz7917qHXd2bs6unpKajWr3lh6t3kGWJEdTRswtJHMrllKLa5IYG31AIsPde6Tme+XUe4qZaTGZzG02To3jkyNC601ZI5X6x0cTkEC3DaWLAXPPPv3Xumen7K2XvvGtjsvUJJVZSX7XwyVrmxB1qVQD03/ABxyOCLe/de6kYvLQ46ubA0VVVHEtIrVUVK58kaTHS5ieNFRFF7BVAA/HPHv3XulJureG3nnwmLGQz9QmLH2ypDWKVpmlGpZKgIwLFTa9wQPoQOPfuvdF3yuC31R7vnyFKwgp6pGWgrZDRiKvp1IlgAB/tg3uBYWJ9+690DvbmU3lHBX5SasZJ8e1KM1QCrgvW0cbBmvTR3sGU3HJI/r7917px23u7q/M7dpqWKlq8dVTwRShoMy0jM0raZZJ4IHX683DLa30A9+6913iP7tRZ+jqdvPGKWlnjhRp54vJ4/JYKdQs6n6i4J5vcAe/de6MPU5CmoHlqVSF9auJ2OkUxsPS31vxf8AFrn8e/de6bsBvuVat6aelWR2I8LrAdMsSEBFPJuT/gR7917pYS7xgUPJHSyQuxLabFDLOBZkYD9JBuAbe/de6dKWsqq7HRT1dLNPIWtG0YJdCx1IGP8AqbcX/wBa549+69061uN/iFGj6YjG6hTC6EyKUFmZXQggg2sfoDb+vv3Xuk9DtRppW+0hkrGWN0kAJIjUWuJXa5b68fj+n09+690hcjsuB6p4qeKPVrcPFUuiNEXT121ngX/SAB7917oPNw7fpKVYsbSRMJAS0n0BWVSdQUKL2P4JJB/A9+690ms5szIU+IFfU0SRQtE7QMCNbhhy7qnII/Hv3Xuihbmx8tFJJUUVNKGj1yVJiQAyEkrHqLfgf2v6e/de6AvcVbunIUssNJC0MFWdD1AQRzhYjyImUcH/AGocn37r3SJ2xtLcsuRyEcjQ1iT07U1O1YoqXAmFmBWTkvyTf/fH3XusFP8AGLM7h21uSalppHqsMlXOyCBgoDBmVAn1PAsPwPwD+Pde6L/sfpDceb21uGKkppRUYypa8axSG08LE+IN9bi34tY/4ce/de6ADJS5Hb2WqqeuNVFW0tTJDPDUGTUHRghUlrcWsBx+fob+/de6zybulJ9VQIo9FwqkksbcMx5N7/WxH9Ofz7r3Thi86sU8VbUStPMSsr62chlDAiPTcek2/wAb+/de6Usm6qaulfxiJf3LpGoZFiDi2lLfX8ck3/4n3XunbH7mlpXkWOZJaggJFHwrU0Z4LK4t/X8/T37r3Stl309VivtdbRTUaCYFTcu3I1Nfnn/AfXkgD37r3QbybjkrwRUu1VAjtJJFKQrHUtjaxsf6f8i9+690m1ymJ+4Bjoiv7ja1duWjY6gin8Dj37r3TlRV+Oard0pVSNLNBCzjxI97L5ADzz+PpcX59+690vcGYqyoeuknhhklGhoVNoQwAtpQ/QDn/b+/de6Ve6c1lpKSkg21JBRgBUqlhmRJJRELHTb8kn/eiPfuvdN0+w5Rh481VZiKozNUhnkgVy0ijgAPKxtcH8f8V9+690FLTyUlbLJI0hFOyxPGT5C7Kb2Qfm/5Pv3XuhkyfWXZ8mPwGQzWCrsbicxTwPijOpjjko6kmSnlmJ5Eb6SFYgi/B+vv3XujwbL6j2Z1n1vFuLN0cX96M4qVt6kj7vGinRUhhp0b6B1Nywtxb/Ye690EERbNZLI1cWmDxz/5NKzFdLBrAXFuPpb+vN/fuvdY8xlWxiVLy/5RP4mjDRsqJr4a5J4vxcCxv/T37r3SRx+8chWVpjRDHA4XTTqpWZnQaS4/HAH4+o/Pv3XulbHgVkhnzYgaCGRmdWkmIlWSwZjMh/DW4FrX+vv3XupG0t1xVE4pjMQ6NIk2v/Mp6tKlCwHHpvew5uOffuvdDFkIMdW4wyiBfOY1KMzgxk6dIMfJ4PH4P/E+/de6B58esVaKiQrIILkrpvyWsCwt9LfQ+/de6XO2aco0IOpVeVkGslF9XN2U/QWt+f8AevfuvdChQzIgdnjhZYdYmjVdULWuEB+l7n6n+lvfuvdZshDFNAJKeP7ed5adkVTH49JJEo12PptYfX/iPfuvdIzL4+uoZPLLNLUCZ2jZHHJdyPElO68Wtbn/AF+bfT3XumyJoVqammdXjKFC3jsIyoQXV3NvVcm/+P5uffuvdJ3MR1lOoS0hiq4mEc0bqYwkkvLOAfqoWw+t/fuvdMWZo4Z4oJVY1IEqBVS5PiA0qZEP9oNrvz9AP9ce690EXaVeMwlNS1X+49MXRfZUkdMuiCwjuS7La9zqJB/ra/Hv3XuiIbkaRsvVFXCOCsaXBBCILDSv9Cb8/wBb/wBPfuvdMzSTUwjd9SRLcMVIJZiObD+h9+69070mXZ1gik0LGVLfnUL+kNe3H0P9PfuvdOq1TJokjIaNLIA5OuQMbHxIt+R/gBxYe/de6fY84jwxRSNpliL3IQllFgEVjcfTg3t+f6+/de6ymrEiiYKrLE6hm1kafp+B/W/9fp7917rikiJK0hQ3dgSA6qwBF7KrWvcfX6f0F/x7r3T0tZAlPMiwMkdTIhtIA7qUA9QQG34H5+t739+691KqCtcY2ipo6fRGqhzr/c0qTrb68k8c/wDFPfuvdZaeiCpBLO8a6VYlG9Duwa3pPPH054/pb+vuvdT0gC1LClQzvOY1LxF/2Fbk3awvpB5/p/sT7917oQsVQtR0/lSrVmGu/N2LBR6Y2tdRYHnmx+h/r7r3TrPmKiGGKVIRTPTpaaoLl5po3uSrsFBIJI/F/r+ffuvdMTbk80EoZ44W8mlFCaSyC2oG55J55tb/AAvz7917rh/eemVXjj8TqhFxp1OmpbEqL35t/vvofde6xR7ip1lpNUYNOWcapQdSt9LhfyPrYcWP+w9+690osVkMZW6KbzNEzVF5JFBUsp5DEcE/7Bv8AL/X3XurTfhf1VmN31lPW7eqzHRRSQiee0JVIww1ErIdV2JA4uLWBIIsfde6vI3L0xg9obfwVfuLG1e4JK7HyPNPi42MqkKJo6eSakeOT9Y1BCQAbg+/de6LM/Y8vXmegosVS4ymxGQqRlKKlkpK2ryVVURyCJ6GrmeePxTF2CKpBABBFwCffuvdWLY/cVHNgtvSzbEqMhPmqOGqdKto5/sDOgkVWp5Li/H4f0gWH59+690tcjuedHx2NxewGho4IlTITRmgRoy6kyGPw3fSoANr/j8H37r3QTdi4ndGXxuSq9sCakoTSKggakooJ2ql9UsSHLNo9SHggm5/x9+690WvYfyvTZeZOxO2ts1GPpqWoMFFuqur1iraOPRoSHK0+MMsIitYKwlHFjpBA9+690Jm5s5svdGFkzmysliM3TSZemJpIqinqadGE2pzFHPLHYEjkOfpzYkWPuvdCVL1/sXLUUU+4tr4+U1cMcjT0y0EQSoZVkH2tXEP1I1reJ73txce/de6ZYtu7L62paiN8fmpKSvyEf3FfWxHMRo0jazLJ5LvZbiyuSLDgAe/de65Y3aGwd+56GmpM3jaQRzMA+MNdi6yuAbSUqxFJEJGAFrsDYXA4NvfuvdYO0eqqPbVPR0+GzlTUVsk0jY/+HzwxTx1cV5IENUkYex5Dgy+oWFx9ffuvdF4Nb3nTQ1K19Xnzi8RLHNBR1mCSvjlVH8sTU9eGleAAgjhS3Nzf6e/de6bch8ie88SEkqMnipqOBn8lM20SKuOjQaUpGnr6cLJKbXaV6mIH62Xj37r3Q17A7d7H3Vi1pK7a1PUwVhkemqocbT1CqxTUhDY2aZVNuLaj+eD+Pde65UvYu/tnZ6cybZpp6OWJDVtU4PPRVJYizyyTQmzItwBaI2Fjcg29+691Ny3ceTrMfVNkMXjqbGVYcVlAmSjWjanYFTHSnKw05ikb+jNa/549+69027A7229tKjnxMODr6qmerknpoqbK7fqqzGUT+orWJHU6fGSLB0drDkgfT37r3Qt4z5DbFkWor8RhstBIZpo6iAx0MzvIoB8kU/3KRsv9NJII+h4I9+690kcr8sJcRMphoIKON9KwT5LL0eOmLyEnSaYxyoT9bHyfXj/AB9+690ns580qimoI/Ps7HZt5dQSWqz1LE04QeSRgggk1C6j6E/7C/v3XumGb54U2Ppfucd1ulP6vHVHIbgpaWjMkij/ADCwU0rhST/bUG1yL2Nvde6fKn5F7h7MwMFJRde4KgmyA8M8FFkctlJ3jZgqGOox1OvkB+rIYEJ+gkTm/uvdBDjspsrqBctlt+ddfay11PU/aZeg23UzyeUhpZ4Kmiq3WRYn9TtomIvySpPPuvdADV7W2x2fkTubp7rDGUGdqJ5Y6SrlxS07QzKCJa2qWmpAivG51rIKtSlwC5vY+690FtBVbgky2S2z2FkJqLH0ORShjq6qrStxbZCnVWnlno3kjkkWTUwVxEYrf2Va3v3Xuhd2L8ZaTelfSzYzIbixlBK1NksXnqDb8UmIaWkkeORWpRIzwIpEaosgUkXIJAFvde6Ox1H19U9dZpcBviuk3DRyVyhZGwNPWVL0gl8qNRRVcUojRgAkyW1EkFSpAPv3XujDZufbuAzBrKTYlWuLptUqO+Hpft3gdCsLhQGYhSeQU4HHN7e/de6V0mW27PT0+UZcTQU0lIrqseOp42P3C+WNZ3hHFgeV4uRckAC/uvdBNnN/dR0yEPn6+rMcpp64YijHneYNrkkZIyPQoBFwORYXHv3XuuqftDr6aOCXGJuSummZ4YZq9J6engRIzpVSpH1upufxccfn3Xum2q7Z2rkp0w9Xh8U8fkH3dEhjnqo4UsgcFlspe11sQSQSSSAffuvdSEz3SuJysklRSHHVLgVT00TPdJWQ6Y3UCwZgQSOQCL8/Ue6905HsXr7HYmSbCvLURpK07xxTxioleNi327kAaVIv+eLfX8+/de6ZaXvOgzEWkbNyFKjsJKRBTSzRVUKNpf8AeU6Qf8Tf/C/v3XunfanaNBmt1TYWr2lSUpWITwhkkWqaKMBiWhtY/wCvqP8Arfj37r3Rh6WbEV8ckMu2onWWMVEMqyt44GDjQZtJCmxF7G9+Re3v3XuuDbb2hkis8m1cOtaG8MZnUBPUzSGRVa4AU3IH5vYkDj37r3TRSbOpNs1dVVYelx1CuQk8ggE+mF5jdVeMfpAN34H5sDzb37r3UzJTw0lKY8gcfII0WeOtEvhMKsSzqCf6MOWv/QAWPv3Xugj37uykNI+PDT1cEsUVjRamZ0KG3rTgDn9V+PyP6e690AmF3zltsNkMPiK6oSETtOKPxa5zE9vJGX/IGrhrWNvoQePde6dv9JOe8VvNktX2eq3gi/X93q8X6frp5v7917r/0xZq/kHR/wAOqocbtWqqauWldp5TWRvSRGZ/ExEkSlnb8lAtxzyPfuvdBzjO2uz5J5zj8DPHhY7FB/DK2amqy3LRpLYPGovoLEc/X37r3UR9777zFTMs+y5IaKL9/wD4D1Ciqk/sLo4aO3ADHg/mwPv3XupkHZu/MTWljtGGjoaunMLJW0+QZaNRxO4mjXQw+gUi4/offuvdKTb3aeeo4qqml23M0IkV46xmkNCWKeVljWcD6gleOP8AD63917p/p+xcrBWU9RXimpsVKxaUTSK80KML6k1EG3+3/wAb/n3XumrN91YGpK0UOSmr62SqERjo1urkF5Yo0J9KnSObkH37r3TaO8aagEsNJi8lLUx05eWkr6iJAVe6sYyjOSLDVyoP+9e/de6TeD+ROTORlpIdowQqjLMkk0tRLFNGZdJ9EEV+T/W4tzfn37r3S+g7vymQr0p5sHjjRzzAhRTV9M4R7FwHdAt1Y2F/8P8AH37r3SkyXauYq8ZHR4HYtXNURGRJ64Ry1dNBUQaiqsIFDM5txybXH19+691gx/aW7HiSOPaNBWQw0QWvqPtqqUEmTS0QjYBwxu125AsPfuvdY5O1d1UdRCKLYAxsD3V2kNTIrrqUGUQKNQ4J5F/fuvdCXB2HvvL4apo6XakDUaMpFSC8fkTSBqViAzL9QSfr/h7917rBs3M7wra56N8BTURVgp8lw5VmtqjPPA/H5H1/1/de6MnQYzL4jHz5GVqKbwaGqI2ZXOki/oVx/jb37r3Ulq/FPjvu9dKupwWg8kdonA1EBfwSfqeCf9a3v3Xugpnr2jzk+RTG0v7q+KlaZhKpbV4zYrbQebgi30N+PfuvdCPgIRkjTq5kx+Rg1VHB0rKZF06EK29PPH+wta3v3XumncW3Jo66K4tV3ElawUqJo0l1xtb+v5tz/ieB7917pu3Ft+Sqp4npaKSCpaVNU6quoIeQ6MAeDYEi3+wAHHuvdTNjUFdj6qonqH+6WlckMyqJ0awZUuSAQLHnT9P6D6+690NtTuHH5uKWlq6OIvFCkX3FWFf1xoLg6Ra9/wDffn37r3SPg2pQ5WikauoqNqeJy9IR4yquD+rQfpx/rj+n+PuvdOmHoYMNTy2ipo6eKRgBDFCI2jtwrkcC/wCLAG/0J59+691FrMhhshjhPk6empfJUG1IGRZ5BCCBNYfQEc/4/n6H37r3SHyNRtujjqFTHU0NPVsshcVGo2PGt47Ek/U6fqPr7917ooW8XSj3rFuXbTpRxYaZRXxu3/AylZgH8SgWckWHIuOAffuvdGyodxYifCDIfbRtUVFLCYpHjRXBkjuxRz9PxcW/23v3Xug7p5vuq+R65loHid3pqk3kRoWOrS4PPP8AvH49+690g+2t4U23sTIsVJT5qplje8UMHlFRdbKpK8gkfq1Dj37r3Vb+c7P3Vt3Ly5KbArRtkZNEFP4pNUETJeMAsLFVB/tXH49+690BG78lk9xZH7uskkqpJqqGolieNTG/JZwgjFgPr+L/AIHv3XumfG7genzFRFULX07U5VoUiiJiSG+kglDY2/PA9+690Oe2dox70ydH9u2QmpmYTVVcwCeOS2p4gr/UGwt9SOPoPr7r3RzOts4OuIJsLi54chTVySRvG6KtSkjXLIJF5BBA/It9ACB7917pTZfe24a2mNE1HFQVDTRkVFWrTPNTNcssRXjn6AsCR/gPfuvdN269zGXC4/DxZOkmnq0mAhMMxqKecLpMEjXF/wA/m3Fh+PfuvdFk2x1dTZLcOTmyGL29VVM0iyQVldBUTAypL5HElMGCCzc+oED/AFrge690JeW6hTKocVV47GVWKaMrLJjMdGgR35IeSx9K2/snj37r3UGn6R2jQ4tZK7b9A60hJRkne7JbSI2gQnTc20huR/sb+/de6Bbs/bkWx8XU1eM2xtXI0MgjEMNWHWqpg7hTIZmbUoUXPpP1/rf37r3QA57YO3Nu5fBbqy8a42kz0aSrJATLSCpYArGGhIGnURYOTcc8n37r3Qt1uF2hiMbQVtUlDm8jkUijpamCniEFLD9R5IKhWKi1gwFrgg+/de6Lbv8Ar9k5SDI0ke0sPUZ2kDwUbU0aw0sis13VEawCrx+gA/0HNvfuvdA/QYCsrMckG26iswlTOHjqKXAzzkVEysVMs0RawAH4+n149+69050dENt0BgzmSyGcq8eQ8mqDyz0pY3aGRJwUaMEm554F+fp7917pRYjfHXVDTNW1e2dt1ctO5mmqKXEULlS63L1E+nRqv+HUgfS1uB7r3RKvlFNsjKZPHVuL25VvT5iVajXCmNdKeojjC2x9Lj44EjQLy4VLA/6/v3XugC2r2FsjbMeSxdXiTlJIINdHMMXC8yyE2McznSEK2IPB/wBj9ffuvdKvI90rNiYaXG4yeOiyISKMQBIUaaMEASrF6SxH4Cj+otz7917oKaqXL19QK6nwn2MsRJeU+UsqA3BqOdJIF/7P1/1r+/de69UUtTI9Mte330leHFKySyNGmsciSx4I/F/r+ffuvdNVBRUeIzMNLi6uqoKlJpIayvkhVhTsRx4hY2JHAubcg/UWPuvdca7Fpi69q+ozM4adWYrMNU1Q4b9LSKLDUDfi3H4B9+690l90VOMp2hgpJJWkNMr1DeJdYmK8tqIN1ub3/HH19+690H6V86FmHjqdRuoLkFF/UCAp+o4/of8AE+/de65VOcraimCRhIYojwFN9TAD1jWP634/2Pv3Xum1MhmZUWE5IvAshYQNPJoBHBYRngfU/T/bH8e691JqayslaOmVw8hsGESMvlldgkSAxjlr8H8fkjn37r3RsNibQi2Xg6GSspDV7/3cqUWExKQsKmghql8avKosQzD1KQLkfX8W917oa9+1+R632hj+pNsQrkd2ZwQzZeXHMr1FHNMA0jTzgakX+qM9rC9vfuvdTOrOr8Zi8fkKrOywy5qrWOStySeOWujj0Xkihjj9IQnggf4Em/v3XuhbxVbubH1lBQbc2vFNTUTE0tdVxsJDEWuzHi3N/wC1yDwLfj3XujVUW9exhj0inxDUMYiRZmpIUkRyFFpCQth/sADz7917rgc1uOqW1dVZiN/oBDdIZbtZi5UcC34/1rf4+690udubdylaUWB6uonqAwkhi9bMbXiUawQAeDcWPH1Pv3XujF7f6JylZt85JZKGgmqvuNAyn3BrEmhsDHBDQxy3ANiTIw45P5Pv3XumXGYOoix2Qo8nUxvW46aWANSzM8bCNxfQZLGxIva3B+o/Hv3Xui7d24GTK7fl3pj4klzm02jNcY2QVM2LjfUZw0nB8YBN0PP0JIHv3Xuit73jp93bbp87SVUcyGON56dWAmE2gaAWiJ+t72DWvce/de6I5uKrEGYko8pIUhIIjkDXhijYeoG5tqP9Lc/X+vv3Xug+3Lu+lpYgmBphHBjwI4pmJ1VVQw0mbk3UD68cH/evde6Ruyt9y43dMNfUsJmjSod/KwZfVCVFmYfQH6A8cHj37r3SA33l83nRFkMpXGWJ6iZaakLs0iQtKTBIFICqluAb3/x9+690Gogm8zQOjRyMoYJOoVjc3uQ3IFrf7D/X9+690JWw6+ow2UQzTaGAQGCBgUMb/qLMvqH4+n0/Hv3Xujt9cyvP9qleKmVMjUxpTLC4Ktckr5ASLKL8n63+vv3XujnYyq29siNsnk69ZcjQSU6x0UFMSWpmXVMFlWw1f6oryf8AW9+690qMnvLCyS0m8aLH0UuMySrSbighjQVNBBNxFXBrk8DSWANh/r/T3XunzC7k2XeaXbeblycrJdqOpeOTzQg2EXjX9RXng/UAfj6e690aLrmuwdWjVi1dIsCxxFqbyiFBKy80fiVropN+SL3uT7917owmF6v25uKgqc+Kaasp6wyItJJIphpFWMhoUYm5XUTYj/YfX37r3RZOyOkcVS01bNFQVGMgBd6iempUaVXDelIXFzY/2ib2PN/fuvdBZtWgz2Bq0jxM0sdFC8UVNXVlSVapR2/cWVXFiPqOb8Af1Hv3XujC0+4N00FWImAyMkqx/brTSxyRPyLkAC4NuLX44A9+690JuD3tVOKzE5iiyeEaQxSxyrJ6pfVpclbmx5F/9gD+PfuvdDRhs9RRytS/dLJDVUuhkqHvVFwlhKrfQNz9TyP9h7917pYrRy1lHCKWWNVVALSSB2JDfUljf+v0uDbj8+/de6w1+FyMtFrlMInisqI6t4zDexYMSATYn/fW9+691jxO3w80qzDmJ1WOoeMRQyedbeoMOLEfT62/pf37r3T1VYCjx0sLGphetjkHigRFdChFwytyAP8AGx9+690mpEpkFXk5ESj8krU4SaRPXKOWlvyf9Ynn6Ae/de66m3AEpI0aeKedE000Y9McZVuFZxYXYXuPzzf37r3SIzNeuR1JJTpSDWn3bRw+M1Ck3HjH1P1HP5P5/Hv3XumNqKowlXT5ETCankjkiWNSU0FgRcqoP9nj37r3Sahqqs5paiFAKZvJ5Fb9xpWUkqUcN6CPyfp/T6e/de6ro/mc4xMx1Phdy0LmTJbdyxiq4miWRZ6eo9IWVmH4Nhwf6fj6e691QPRHGTkff0s1DMCR5aUDRqve7wngj+gUfSw/1vde6fKPbU9ZPEMLlqOeRbssFUTSSMslyNLvwbci9/6X/Pv3XuhEx+O3wxNBT0Sl4acKJY5YWWJb3LhmP1P05/x9+691GyeK7Dr7U8uErZBDAYV0Rq8kik/hlNvrybf19+691Fxuw9+0M8btsfNSO6Fog9LI8T3N7B76Tz9D+PwffuvdD1R575G4migjo9qZjG0NJGohST0rEiKBGNGq5vxwQODf37r3Sjg78+Qm2qaRRTvRxTLorITKJFmLgBLKT6T+f9f37r3ThS/ILtCrijjrMDSvUMv6n0h5Qretn+t78gX/ANc+/de6R24cjmN3TVFbl8FTQ+aNh44/FEYpVJsUNhqH++v/AE917oFpdtZ7B5L7zGx11HUMGliNPd1ax1KSsZtcG5Xkce/de6XGM7jyFNC2G3hRVVQZLaauZGAjAb/PMGBPBH1H+x4Pv3XujWdRd6UNXQf3C3fIMjgampiXA5kyKWxtTMh8UDSSm6RagLkfU8fn37r3QZ9wYNqXPGndWhXyySqIn1Uj0tQTpkhccHV9f94Hv3XugBq6efHTaamV5YZCjweVQRoHCxE2/wABa/0H+Pv3XulXiaKhqixVf4drRQSAHR5NX6gefqCLcf6359+690qKfbcmLy1DVeZKnHyus0tUGDvEqniPSp4JP44v+effuvdC/gcycFmTU49npoXK1MZnC+OSQC6mP+pvYfXjj37r3Q7bZ3lRZqBlqaqWmzE1WHDxWWKBg/EzMPpr+gH0v7917o4nXWViR3nqGLxKQlS9VGxV2NlMiqSdXA4I/wAb+/de6NFtaWOuKtFXaaWVpSJFURkDTZbqOQo4Uf0+v+Hv3XunCeOeGWVaacyhBMzhwZJDdyFF/wAG/wBT+Bz9D7917pK1W8Mlg8hTU9XQRP5naWUMrBEV0GkB4x9fqdX0Pv3Xug67h3vt7I7byuJocbIlbVR+ObIvG0MusxhjGoWxKgAC9hf635t7917qjrtbztkahX8jiKWovKfWxBJMetmPAt9B+B7917ote455YKkSQVAMhhjASKxCp41DuW/1N7gjn8+/de6etqLRNULKYxIXUo8UbkSGUJdZ05IsT9ffuvdbC3wexeFx/T1NuJcVj6/LRTVDTVtS3ieGjhkvL4pYSjG7DSQzEEj8cW917o4258xnYKKDJwbUxNTT10MBxoipkqHlRpEWxqUDMDp/x45B9+690COG7E3Rt/d+Hrd14TGYrC1EkcFbWYzxvWqxAQpPHYkgBFsODcEnj6+690OcnyK69x9ZVU0eUyNVAKU1RaSR5KeSGSRggiQgMwD6gDp4P14F/fuvdBNlvltT7cqspk9i0VBXUclKSMZVyRQF6jUGeqWGa5aQG/AABvfgG3v3XukHjf5jOZzeVx0W4tqwZGvp5JYIRUtFDQtCzsgguqnhAT6bg2Fhe4v7r3RpNm7/AO1N3UiZjB4H+CYOrZ3NZR4engoa2Pwq8Yiqq2ZXCISR6ouSLDj6+690/wCE29ummzBbLZ+Ckq81PUWjzM2PaKEF1LyU6LCXRirXXSTYkXvY+/de6FPDdQYzISpkchuWlr4XmdGpKOLy1bPTkFoGdqhVcMWjJ/bAPIIHHv3XunKbqXYkn3FFuYVi/emokhq1lxmJqKOm0qVheOkRJHBuFXWxsACTc2HuvdAhtv484XG1ufkDYaqx9XVTfwg1dZV1U0MAUsRUM7NG4YrYAi1+bEfT3Xum/I9abPgxdRX5fL0svnhmoUx+Eijpq1HqAdCHSiBgrG6kWA+hBtb37r3QUbP+N3Vddm6mM7cnzde5pQf43jJnqQ6xrIs4BjEQChrlmX1XNiPoPde6n1/xr2BS5qOr2rhcTSVtNlDNXSTmJkx0kJCXoYZDII9aqFCqANNgRYW9+690cjF9dYnVS1E+KoKeiWjjSSuxlFFjVWeWEmV52VUJvqUrpJBPJuCQfde6pq7r2+aPe2djglp5sdDlq77CCXT5mU1JlEboeCpPNyoJve/v3XuiEdtSU9RlPuqvGLCo8iMtOgjhWPykOsg58YLAkAkkixBAPv3Xuh06Qkw+fxdVR083kqIaZJYDMjzQ05pRr8CqAPSQPw1ybm4+vv3Xul1uauq8pjIpw1TOaWSSmNM6SCnKhyoF2PCrbUFABvY3J9+690hcbQrXSTRRVb0MMa+FzVF4ZHqHJaTwublwxJubH/A+/de6W9LTVuBrqWgpkjbF1HintIwmmkcANVTxyMx16S3pUAEWIN7c+690IO9VzkdBQ/wKphrWq20mel0iCOFG0TR1Av8AUFWBBW4IP1tz7r3XeD2vm62PS09IJKOI1Kz6vBSoxUSSjS1g7h72NrE/14J917qTRNuqpZiMj5PPWSxLGXKObKBI8axkAK4B0G1r3vcXHv3XunGLAZijgmyVQ1U7VM7U9LLXMCITNNaWOeID1lFXQGFhbm3N/fuvdKvFV1TX5DJ42Wk0SUUEMiLQaWBg16jaNFsoKn0k3sPqPfuvdCPuKizHhxc+KpmomSFqd445LTTrMnlRmWxA+oJ/x+libe/de6RWSlqYKaTD1aq1Xl1QVQify1DLCNTSIqklXH5tYHi4v7917oO6ujMOZXH4+urpolp2c+CIQsZWUSRRRhVJkI51l/yD9AD7917rBkt1ZugkhppKYVMsbRQmlmg8zPTOeDVonoLAWubcG/A+nv3XuldtrJT01WKiOhhSoqFeCGCNwiMJyE9KtwoBFv63v+CPfuvdDHHnKrFzU7yy08ldNMjS05nYRxK1gI40j5IA45J5+pHN/de6MNSU+PzM+Oc5Ko8AhSWo+2eVfBL4Q6+FVIc/4lWAB+vv3Xuhe6/rcvqysDwffUkcYWjq7GZZTGATHUKSGD8WuTf/AFx7917owOFnrMqcdDHjKTGPGisLzxxUUrQDUZJObhib6ueebW/HuvdC9tuirKltNSn3FVNKViFMkTwIiGwiRjwfodJFrj+v19+690EHyczcm2n2hUU2KmlqZl+1AklSGKVhMqSQPGzFSxDMdRYWANhx7917oGs92jgaCOnXMV9LjZqumWhpcDUMDNBVhBpK1AJAUN+pSvPNiByfde6rq7I+QEG1N8Pidy10smLyazxU0tETUJSBQFq3SWGUsojkb1RNGWIuQ3Fj7r3QfYrs2q3RlaEY+GlqtorVaqbNVcgoqKSASF2d0ZRIx08EOvJvYge/de6kdm4LC7rqMe2H3JmyYpa2VKMRLLi6ZndJUjp54iP1aTpZrizEEXsR7r3Rct0YLIYvIwjJVhgxkdYlQ8KS6XlYooEZmj51G11Gsi1hb8e/de6Eyl7j3ttWjpmxW4szXY7QYYqWqpo9FEkbePwtOTZ+CblgT+PoB7917pN5js7t3f2HyuJWHJVQxuQM9NBJPGkOQp6kBlghm5BtzdLWP0sOPfuvdFI3ZtLtRs0m6tpT1OManrIkkxQqJIIxMV0VVGtOg9UZtf6AE8g/1917oWcRv/cYxQlzrQzbhoaVWWVhLTVCSqOYmqYzouD9Abcf0Nre690Yvon5dZvM5Ebe3Pja2rlw9LJFR1MFGJo3iii0SQVDM4UlANA5ubX/AD7917oZMhn13hi5mpNv5XHGR6zStDUukf2lSfVOVYllYnlgtgL2AFrj3XuiidmdRxU1Yc1R7ihkhnpIKWGhkGPp8jRyIw1tLU6BIXUiwe5a1h9APfuvdOlPPQbSx+2k1/d1aB3lqMZkTJ9tVyqFikleSzEr+puCPqBf6n3XuhVwnycrNozLixg8lnKyRYqeCtg8Ey1sQJMjyhUNgtweCCTyP8Pde6Qm5u8fuJMhLRY+Vq1GkOThiQw+OoZryU919Zf+nIt9P9f3XukmnyKwdJRxxzYfOmWMsKimyVZkKtY5JBbVRtGF0H+tm4P5/Pv3Xug33Vuir3JDk8ptykypx2SxraBOaqSC7AK4mq5uQUJ0gMxJPAPv3Xui1bC3ZuDbsldPEogahygp61hH9xXfYTKUdGhBZk0/q+twOTwR7917o4WzM/SSk1OJqRUIJIah55pC37QkEpCR8gEc2tx9ffuvdG0h3HCqx1UdUWp56IzTxTqZVJKAqoF/rb6En/iR7917pPYbejVeRk+yDEULMw8bqHVVexKo55/Gm30HHPv3XuhBj3QkU8S1LMr1hWaYm0rrHYAEhDbVfkgW49+690YaLeWHjxlIMTURR/bUKLWtM4UvIyWaSO/Fjey3vzx+efde64w182QpfuqKVlpQ4FTOXBjEga/BXkG3q4+h4+vv3Xup0Wbx8dSYqOuZR4z98UdlL2W4aNTYkf6/P59+690HGV3XTS5GpBiRiHN3lOq+gWDl1+ht+P6/X37r3SVjzGKmqVkrrxxCI6Zz4/IvqPpZ2BuL8cH6f4+/de6T2bzEDFooaqWpgELIi6mnjC/QFFI4t/jwf8ffuvdFv3bTVNEqloVmoagyBWQXkBkOktIq/QHg/wCH+A9+690BGTL0UcsUQV5EFqaBkBILt+gW5P4v/wAU59+6917aFJHLXDLV81JjqhB6rB2jilieygoLgt/X8H/Ee/de6MWu7KPAbIrtwYzMUeVqVSaTKY9YFRqoRXsNLAC4I4JBv/U/T37r3RbPiX2Vtiu3nvwZ1hRRVlfU1UHmZHRKZy3limorWLWPBXkf717r3QEfNH4+YTM5c786qebJxVt6vLUsQWBIgwIVoAbar+osnJHH0/PuvdVfy0dVSVUkFVH45YnaPxSqFYspsyEAnkWH+B9+691OiE8MQNTTyRagSkjq6oyX9OgsByCPqPx7917pyp5qNALzCzrfXbkc6yvpP4/31uT7917p6impnDJAdRkU+Y+lCfoeCfqOD/xPv3XuozZB4lkiSd4ddxY3ZhxYqSebf7H/AG49+6902HJSU4Ya0e9xwli4JsBcn/kX+sPfuvdNsFeHkYvGugsSRa502A4uePyPr7917p2hNOysY2mRGCq1r2Khri7f7Hm/0/2Pv3XultR08dLHBUpUFy6/5vULqjf1X/ff09+6913HmTFUljKvhJAsFIOoAgm4+nFh/wAT7917p+qtyZnNLFjNvQSKY08OtA7BizAMzLc2Y/7H+v8AX37r3VgPxC+Cm5e4c3gKncOMq1hyORpWczBvG9MJgXZUb+oBuTb8/X37r3V4/wAwupto9ZYDr7Yv8IoakYTB0tLPk4vtzPGKORZ6GllE1tMekMTbn/Cx9+691Td3TuvDZ3O5DRUVC0saPFTQjRpBBKRiw45IsDa1vfuvdFnFR9nMwImEcpRrBuE5LBrn63449+691G3XHVVNAFINTTMy1Q0RllDxD9MsgPH+wv8A6wHv3Xug0izFbS1UMKyLGsIkkEiKDOoNhpY3Pp/A5/x/w9+690JK5aTJY9qFKky6FjmDmVlEpZbtGTf6/wBR/j7917rvAbfqIJjWQkH9h2eOQhkSQNwmpjyPzYji/wDjb37r3QnYvcMePpbV8Ula6KXZIzpjbTzYafoPr7917r1RW09dJJVwqKET+OUxFWYgL6itz+CP8b3/ANh7917pQUM6JGlQjPLE73KAgaCqDUbnm35vb6/nj37r3TrBWZJi0VPULNTS6W+3UaTyx1Fzf9P0FwSTY8e/de6XePlelx0bzU/mdzMreT/NKCQA0ZsL2+n05t/sffuvddZiWaWLQ8Q8dOVkRBZpBqRVVolPIYW+h+nBuPfuvdJKpmgnrWjaiaSPRGsKiyteRWR3kZb67EE2+n4449+690lstGtJgKh5DVmQyftullht5SuqED+gHqAAt/vJ917pEx5OsOqj1LUI9zHNGiq8AVFFpVNv9a/4PNyffuvdAP2dPCwrGWe7Q2H7yOUB02LJIpN+Sf6f8T7917olWboa96iauYPJTGT0zIGtptcEkE2FyeD/ALb+vuvdQoE1qbnyIoW4cnlhbgah9LEf4Dn37r3XIQRs7SROOPVIvDFFK8aWv9Lg/wCt7917pR4XLz4iYTQ08EryRyxoaqPyiESRhRIqt9T9bEfQ/wCt7917qL5JJXlma7SyMWRbDS7EgsNX4API4Pv3XunKNy8bKqyLdVDXk0KSvNrW5IN/qP6c/j37r3UiKWpjZJ9TExm5b9Y1AH9auvPFvpx/vPv3XunxMlWVIYFFl5JZxEqgKOF0gW/of9b8XuPfuvdPdFJMsSLIrJrJ1liJAhXmw1EDkAfn/EXv7917pb4+OKALUimgrgxQ/b1YuVKnVeK9/wDevrf+vv3XupVNNTRZOpqZYnpR4X+2VjeKF2W2hk0/5u3+NrAt+be/de6fJ5JabHtPTPTSxrCNWiy+N5OdQAJ5v9Rwf8ffuvdJ6bJ1F4llYSMimNoybF4ympVIPP5vf6/T+nPuvdJx5fuHiCPFI0cpkKIjNISzW0EMF/SLX+tv9b6e691lNHG1SzJzJLNGz+E6ZASApAIva1gCpHH1J59+690o49uzSxSCURwiZ1MUskZchjYBDMCLH6cW/P5/PuvdKDHbNEU800NbKXSJDKq6i8ZChWVF4/p9Pz9SPfuvdXdfy7djZOt+0psduuLAEy007CtgjlFZ5mt9s2vn9QJFvoT9OffuvdbLcXSEGC2yu5Kmqiz2TOMSWam+7mpKOoEEGoJDRxsdRYtyVAuPoQLge691r2fM7sOo2j2xhsxkdv47HYylroo6WgjoshUJ93AfNLVS1cbDTMQumONYSbckkC/v3Xuj+dD/ACg27ntp4TP1eFfIULU0iHxVaV+RWSnUaJFpkOvxmwvctY8E8WHuvdGbre8uuzPtutanfER55jGayqh+2iSQXbxSuzLoFxyDcn6f4n3XujFbe7Fp907XejpNu0+XM1VNRY6Wn+1njq0AMTSMjXAAvbS1mJuRfge/de6KJ8q/jXh8tsqsy9PsaSXcphZlipsZLM5YgzHyVsIW5XjSALAfg+/de6ru+Mvxa3L2Lvuop8bXja5xMy1TrmaFJMfXBxoqKZl8A1SckFWnUjkEG/v3Xurash8bcntOio8em/sVWVEKQPjscK6uiocXVxP5WempQ8ysD/ahJVbf4XHv3Xug47DwHZdLR0lPNi6vL01JKlZJlsPAYTM9NZ0jkx9HE5YOLnkWtYlh7917pIy9u9W4WkxtfltoV8mfDCmrGqKObGGimh/UZljDBAxBtMW0n6X5A9+690o6DuvY+9aeNEhhwE3npnhp6uKaqjJea1NOJigUX03Oljf+lhce690P29q/bOM25/EclVz1A0USiPGpTrDZ9LN+3pW63N9TWAFyTYe/de6Ayo7g6QxcmSwubxU8WSrIHjSCen1rNTTxELOlSn7TA3GkpKQfrYW9+6902ZTtLN7axeOo8N19HjUip4hRV2SoJqeKppJSTTzQ1GNp5lI02LMxBsb2PNvde6aYfkNmZK2KgzmB29XNI6hppKrM4zxU6xhiyyGlKsy/lWZQeCCb2HuvdNe4ex8TRZaOtxOz8jlaaXwvU0bvTV+HyAJ1XimokllQoTcK8dyL35+nuvdT89Bld+YdsltbZm3sPUBHKUtdDTPXJLGv7klFTPGhY25QSIlzb+tvfuvdc+nun83uramSyNJX4WSuEtWtZSZvE49KmnlpHKASrplAuDwgCi3v3Xuvbg6/3pQVOPoGxG3MQqTAVmXo6CiXW0f+bC08kemRW9N2C8XIA49+691IqafGY1qTG9g0uPzmHrqp44KWDCUeRhFWo0mdo6XmMf0PH5BBF/fuvdCfsDrjZ2CUV248Jt2KCWrM+LrKPbmMRmoXIeijmGjUCoNvrxzYfX37r3Ro48JgqBFajwlDAqwa6iemKU0t5Csi3njQEBhp/aFvwCeB7917pO7g6s6p33Rod2YSOasp4KmL7gkQXiqPS0ACEA3A/tAkEX/HPuvdAhN0j051zIZcf/GYqZ0nqaSgxWTnagFTO4d4qyOnZArNbTddF+TewN/de6rO7x7TxidgNhcZgsThqiiyMQp0qV8k9X56rSkssQjjZ5bH0mOa5awNiQR7r3Vw/U+/KfD7BwdLR4KlwdXLi6E1cTEST09U1MrVRqpZlJbU7MdTG5ta5tf37r3Sc3pvLC7fnpdw5CqhCz1iqc0lP6YJiNQecJqUKP6D6D8Hge/de6da3K7a7Fxlo8jUZE1MT0c9dSTRrHV6g0AkggiAui8aWItckkggE+690WXs3qeDDYuUjdmdbGUokmiIdHBR0Bnp46Zz4mW4YMnjPIGk249+690VfbWP2lT5RfFVbjqkdZaeJoxgcbP4tY1QS0g8LHgsFYoxF/p9b+690YPGZnbtVjamgp6fM0kMTJDAa2qokqFAB9axhGFmVQrnUDcA/wBPfuvdJWs7EwWCWqOP2fiTf7enkyckstZVM4JTVKKOG6ENpIYsRyxFrEH3XukzVdlUuYnMFZhKSqqpYh6oocmU0yAGKQSwpyWWwN2uDwQOb+691Jx8mTgeOqxe06R4tLGVI8XkshUPGf1tEjOUuP8Aal+lwAeffuvdCtgt3b8nw9QcVg2p1pnMQeXbsEB1uLLDEleUQEAC3I9+690HGcj7dbOUu4IcfkKSVGSD7v7XCwTShLNPrhhkI0XIFlb+hubi3uvdLOk3B2zVM6jO19NBCrLLRR0+OpSzTMNcodGY+gAn/C/H1JHuvdJ+TMd60mQjEU+ar6WdytJLQVNDXyxMCWpJWlkkjULLGwZ0MZK3sCbE+/de6bs7mu7MfX0jZWk3H9jDWv8Acq63WAyJH4Z1iopXIQlnVvQbkD9Nhf3Xukz2TvntXI4xaTGY7MVAiWnEP2kVSPCfI0TyvPUkoxW+sqeSOCBwffuvdMW0oux6WN4cvnq+umkoyZaOpSejR6hXMiuWUFbW4sOL/wCw9+6905UuB3rkcvT1UOZ8LTN4pUqJy86F5AzxpUJouAAAg4P15/B917oRP9H+Rvo/vlS6/vv+Oh1fd28/2V/L/nfH/u3+nHv3Xuv/1DNUWIgx1VNVUeKxHnjqGWERwQos2m4LhLeq5B/Auf8AXt7917pT4bf0Es8eOzFHTUMkh8UbR06Rsgjayago+lif6c+/de6UVZhBNJJlMdSljHpkLi3hYnn9P9R9QPp/hf37r3WHKUcwxFPUzwQCnQkGfxr49X10vG1/99/sLe690BW5aSHISNRzP44GP3EcMI0L5AOJAEvYfU2/3rn37r3WfA4HaOQp6RKpVqKlfGKmOUaozclI7IfUbi1/yP6fX37r3WPJbM2Xja91pNv416pCJFl8IWmdg9gjaf6/4i/+tf37r3UHJUuAx8nkTBY9pp5BG0tPSxLEipwEllsSTzyB/h7917oU8NTY3IYyknocTj48hTxhJXSki0xLca4iyKef9ifz/gffuvdKqophVNDTpiIjVo2rS1NGYy7WAYG3/FffuvdPc+6htuhnpGwxapeEslPTogMZC2aZQF4Jt+efxf37r3QW7T3Amfz08U2PeliQsIgqEj9ReMSuF4ub6rm1+efp7917ozWCw+z8lTCtylMv3ET+ODXGrKjagpPA/SxAsRe3Fzz7917p7hxFCzTikpYVRWt4jp4Q8agv0/SPp7917piy2LhwE611JRqBVENLcDUpY3YRsb2+vP8AsB7917pWUeGoK3FyVgkNZ9woaqjidggJF9LXNhpP++P19+691Ag2vgqtKhZ6VRUwLoWEsNMoflBpv+PxYfX+g9+690nKvEUdPMMZ9lR/bxSPUBYph52dX0qpJNx9TcDni3+J917pcU8uIxp+7rZEQU9LrMI0K4QRWFiBe3H+v/r29+690hartzr7LuYaWtdZ2mlpEZ4iW1KfGAGYE21D+v8AsT+Pde641uZmx9N95jamCSmiILxvLG0iyMLlgrEki34P+sf6e/de6Qk+8fHlYZC8C+dDVTP5YwG1izCZEPA5IH5/rf37r3Uut3J9nDI0LtWiSSKRKSESArNKBctMDp03sCOOP9t7917pqpN8ZShmeKSMSvDDr8UUjNCiSfSN1vcMLm62+oH+v7917pQ1WarchgQzTpCZirpCx8cmtv0xvbn/AGF7f7f37r3QU5XGZ6rqqaVqmUxmXwvFFM5SmRD6Cuk3/I4/x+n9fde6V2G2vnslI+ino6mCkCKk331pBGrWYmKS5LEfjn/X/p7r3Sg3H1visjjamhWg0SaZao1VLH+8srp+h2Y/psLf74H37r3RU6vsSsoI8lgKzIRr/dacxSJDEJKqaCI6EJsLAIByLEn6j37r3SffumkrBHHSmaCOSIwmSoUuXjUhTKoANjc349+69001ObyOZyQxeFqTWS1CJNLNNHI0SAJYRo2n6gfX+vN729+690ndzdH9lb5gWonnwqUFNKZqRYktWFUj9QVCBYEf1Yk8f4ge690V7c+1t07Yq5qYbXqZ4NXhNYIEeTWrFZCgXjmx+ova3Pv3Xukgk4ocrFbA1IlaCNpaefHyOWZow7qzC97H+ht7917ox23N/YSkqcbi4qeHbmTeKNwtRGKelqSfrJdwfSPow/r/AK3v3XupVPmcHnt3tDTVVRGEjqpZK3G1AaFqqHhFAYEWc8n8j8W9+690/bg3RUYamp5/OHgpzrX7qVTUS+K3puTcsTyfp/iOSPfuvdBHlezYMtVSGid4ci6rLHJUAKpmYAJFAIrC4I/I5P1J5Hv3XuvYvtus2LV/e7hgqBggY0r6kAtLCSf3NSgFirNybW5tyOPfuvdGWh7Dot94rET7PyVLjcXZBPURytFG8ZFxF4HuRyDwbkfT37r3QjU1dKcaaalfHTu+gVFa8JeZmUelUiJK2+ljpB5H1Nx7917oPN8bMqJsH95lsTja2KrhdY45WSOcCeTQWWIEcAeqzXI/FvfuvdVgd05HdGBZtsMlFLgoqsVdNR1LHVjdJAhWFpCVkRhzpW9vxY/T3Xug12vv/Pw5PEY7P5WGpx9ZUJRUopqfQIA/+ZWVnXgJcC4HP1J9+690Ke8sTgKenjyE236nLKXkpZshQ10cX2plPE7IoBN7gnj+v4+vuvdBntzG1ODzTCmpa0Y12doJGqpBG2tTpHnU3AP1/wBtwL+/de6Yd61MCwVz1gqIHUlahcfP92/hK/Q/a3LBv6Ek/wCP5PuvdEW33uPblEtZTUo3DiIaub/KooVYPHKovDKpNydVuQfpzxce/de6A7dO/v7wzY6KSGoZsDCY0WoqhA8iAW1o72ZWYWvaxP8ArcD3XuoNHv3as1Yktbs+mLowWoqpZfKtQiCxQGM8MF+hUAn6G/v3XulI/ZfW2Kmp8jg8ZP5oHLmianWWmSWQAGTTICQV/r7917ptzXbUuWoiaDBNAxSRZ6tv2qeqia9mBP0J/wBh9Prz7917oOKDOZGmWapnonkDNI9NGZW0JIwIJQra34tb82H9PfuvdRsRncrU5KVJ5IohPMC8wieRlHNlc8gnn683/wBt7917qdmpY0p5lNT9ysLmaESDxhWvwyFuQBf6f7x7917pCo1fKkrVFF5FkK3qZZiTpBJ/bIINgD9Pp7917psqaTCUEZrTlJFrAND0MUYYRobgSB3BB/xBBPP19+691ioaSCpjNQJ1eMgaUbRGWDX9RT6/77nj37r3WWWhpqbxuk0KF5JA0bqsrm35UqCACR9WB4+vv3Xuhr6W2PUbgyWU3RWgR4XbdO1UJhFDMJ64tphgpowWLuGILDxkW/At7917o5nUe2Mmu5qnfm5YKnIZmrT7LaWLWGSWSmgiNo6x/Oi6DY3F4wR9ABbj3XujJ43491mararPOJRX1wL5Crk1zSyvK12p9bX0gC49BHHHv3Xuh32b0Tj8JSKY8BPPGsYAndmZmYm8l2kuWUk/pY2H1A4Hv3XuloNmfYvHEKNIXkljWMfthjEwt45lUAahxckXH4Pv3XulLW46PExJHV4mZoZygjSkLzNItvSrBfob/wBf9cj6j37r3UaGhYyKIcRkY6d7LJ5qN441QN9fJNfm1uLDm3A+vv3XuhB2fjVhyE9VRiuQDSPQgf7dEbgsUAs1+VNvpf68+/de6NptveqV2Mq9tU+YSnr5odCp4o1qnWeMJJJTyyi63AsSCLkc+/de6CHKbPpcSamkqxVR/dtOyVKw65Lk/WR4/SdRuSzC/v3Xui07h27X4WrrIa8f79/M09RjqtnUCOUV6tDEsyoAxAuCSCfx+ffuvdEKxeCGAzO7dpSCEUeINSI6iJnemlUMWQB2JANjwQb8Hge/de6rt7mrxFk66Olk1UgqJVaQgD9DcImnm34v/S39ePde6Ap0q69VhjDu0gRYYypZpFkNhItx9f8AH+n+vb37r3Q5bW+PNcmOp9y7tqZMVRJTtXeAxP5JaWPl/K4I8d1HPH5/PA9+690AHZ2Xx2RyC0+IAkx1MzwQhUkCNFTeiEgSBTwORcXJ5tyL+690Gcsk0+iaV31rGEDFmYso4JOr/YD/AFrW9+691JxtU8VXC3kcKsgVmHpe5bkGwPFuOb/1/Hv3Xuji9cbpqqGqoY6yoNOk0aGlumpvSbqsTIeC3+te9/6e/de6MzXZKPcFXTQ0dXNI0yxpWmoCrHAEiBKI4+hI4JFrm39PfuvdCttnGYyulXAzzVNBR1NEtJVs0qPEbAhhTxtctqJ+p+h+h9+690ynqLP7VzFVQ4WrmkrKeNslBJ52+3qcfK+qBoHJ5kUXDAf4f09+690tsb2tVbPfH4eq2yXqamQvkslQvKrFxY6JUHpJ4Avbj37r3RrNp97ZCRwsWRn29GopkSkydVpikH4KR/Qi4/sgE83v+Pde6M1tLtjFZPXjc7kkyklauubwwRtDHGo8ksR1ghg1vqOf9iD7917pS5TA7NyhjyWPiKwTQmJKIApDE1rJLGAdX14tyL+/de6zYnZfkgiqWSGBaONDGzPHHqCAlpCzDVf+g+p9+6903zbRkZKnMtLWVFO8n2lC0rMyNOpvIY5DwQvH9Of95917rugraqmrII8gkcSIwQRQrqkqAFIEkkn44Fja30/23uvdCxtTK5WvmqoJYxTIhjioWXXJ+0PqZbGwc88/j+vv3XuhkFcwp6alqtEjQwmNWAZ1Nzw5JH15HJP1/NuPfuvdZa2OqaGCdqqNKVnUyDQPHqC+MDVHcAgDi/8AvXv3Xukhkqaoo66Fvu5Fhq/JDHYGV/031E/i34/wH+Nh7r3SbrMbUlaiGpqYWDsz0kkkTARO3Ggi2kk2/N/9j+Pde6hUOAyU8sI8ivF5lZg0RLCVU0hr2tbjj6/8U917pzyOPWRm/cjmMXiXT4irxaWF0d72AAF73t/r+/de6ZctNikppm1irdGSOSGGQf5K0nAkZf6Wsb3A/wAffuvdBvTY7GJkaifTNKDYRUzTaZ1YJd2Cg2a5/H9Pxx7917ovHzi2xS7s+L2+4MHjXXLYrGfxERfbkVE0VOxklJsDdhYm31t/j7917rVGoczLSSrJPG0o1ETRyAalYXFjexBUix/2P+Hv3XulRT7qoEEk3hlp53kVleNmjICGwvb8Gw+o/pb37r3QubRz+QysirjcNmMs/jGv7GGomElzZtfiUgEXH15tza59+690ZPZexuxdzVUdNtva+5q+oZgsiPR1bRxvwxjkkYArYnji309+690fvYfx37krcU0mQ29moKPHqIxC8gjqxMF8joiPY6TewYD68c2t7917rP2Bj9xUOO8uZ663ZUR4ynkAkaLwxI9NDy5aKwkuAACbn/YWPv3Xuq+d993VGClNCOuqaOEKsrTSQTzSSEgONcki2vyAQPyCL8e/de6Beo+TWWoqmZ6ba+OjjnMTiCejWRaZIhoAgWQXQXBJA4JPPv3XuoVR8nsrWSo9TjMYKdZAwpxQQgpfggkD6fm3v3XulZQ/I3D1EIjn2/j/ADv6FqSqQvEh5bi345t9OLe/de6lzbj6/wBw6JJkY1NwWDFZYpy3JDE/2Rf6fj+vv3XupuP2B/E6uFdpZCKKSUCWKnjJkgWYfTSSbKQfp/jz7917oVzJmafGxbV7HxcssiJGtDuaNWJh+35giqiR+jmxP5/qPqfde6ROS2nPVPLSSoZvJCrUrpp0qh/SV+ob+tgf9j7917pCSR1WKE9LMraUACyPci8berSf8T/jwLfX37r3TSd3vSxrG8rVEcM5E8Qc6SSdV15vYAjj37r3Qo4Te+KMdE0lQrUqlryPdhFIRZUa9+L/AI4vYfUAe/de6UWHzYSrlemysYjlqGk8oLJL9uzhisei9tFiefpf+h9+691Yd8bO0cBja/8Ah+5q1cnROrwwQzqZSbyEKxUi/q1XBFh/T37r3Vn2Rxu38nt+irtm0lHj8gaNmlglm/ZcOnDqUsdWmxW5BB/1vfuvdInD7e3hPKrUTNU0sbBatoyhnUtGBJrSS1r2I5uT9ffuvdS9wQ5aGQ0kGDqqpJokjq55otb08MC2DqbW+t/oeePfuvdFO7cpmq4ZAIaxWR40eqASKaGGGPQr+M2LfUi3+t7917qsztbY+RpxWvT6q+iljKwSTRNBJ6VuzMRe5+vJ4PHv3Xuid5PGNTs1G0JlmeySkoWcNKfRTp9ADyPzxc3P1I917p5w23ayhmWKOlLSyaFZChQrf1eMPybm/P044I/Hv3Xutgz4xdJ5qp6f29mjnXw7zwGVcRTO0kTq5IctEhCm5H9qwJPv3Xuh53NQQYHCrjd47r3SZI9dRjaPG0j0kyoWEZAp4SbqoAZj+RY+/de6nbB3d07CHxm4NsT1VZUSyGOvzDVHhr2jB0SU8pbUjlSACCCCDYjn37r3Ubc2D6Z3fjslQ5GhpNtF2H2dTS1c38Rkp4XJEZmcG4XUXsTY8c/j37r3Qd7S6P6fqcrHl8bRVe46OlH2UlTlqeCKLWkYVJIlj0LyACWPJJJvf37r3Q8U/V2wqTDyVTdaU1El/tcdmaeipqYGo81mSVl1WDAAF7/7a9z7r3Q57Z693LVbZqsBJihjamWlQUWSFcHpI4WIZAF+gcCxLW4N73Pv3XumrbvTeTyOcXDZKTIx1tDHMlVmampiraOWCslDOlNUSK+hwNIjCqCGBsbWHv3XuhjXruLZkE7YyWLOZPHxxikgrhFSU0aljFGS9Mqa5nOks5cAkAkEj37r3XPbOJh3VnambfGExsWVpKQxUtIa1X0ILGWaYhirpoUIRcji9r39+690rc/BRYynqXwaUNPJTRCRMZGsclLU6UJVVEY1IgU8gnn/AFjb37r3Qb4vCTpT4/MV8uHiy8uRjlWIwUc6ihZ9clPN9wukseSrMCQLC9gD7917pLb53Pt/a2Vrctl85/D8hlVWgb7eNC1VRA6qegjkiGpgoKXUsQDcAWsB7r3QG7b3r1sKzIVtPlauomgeQZHGSqy5AzSyH/LIaR11SQqxsCrC1rC4Hv3Xulxi/kFHnKyTa7Y7IRYqA/byVeSSSOkl0kLSulXwIywP0JPFhwRf37r3RCPkthaGj3nXMlVS4+nnpaeuaand6l0EgIdJnu+k6NNvrxz/AEA917qs/sXDx5KM5ZclogiDxpEBIF13JEkwl1DQ31LsSFubAAAD3XuuXx63jS4/PVeIrMomMFWwiVqM3LFQQFZeQC/FrWuD9OePde6OEMttoVc6uVqYpQyRtKZEFPMBYuEUgHUbt6gTz/S3v3XugurMdQNkmrKBI9STFGInkWRl/SwiM5dVItqB02I4Hq59+690qMXncU9bTY0YOarkoZ0yM1THNNL9v6PGjNI3ESEWkdDe5Nha5t7r3Qh/xyjFE9NLQz+Gplk80sAVPKgJYyBm9V2PNrD8fU3v7r3TlPuHH4ehxj1lPPJjp3EQVydSxsCASAbtY3J5t9foOB7r3U3biUtbXtVUWbgitUeKKKZPEkcF/Iq+R9QYW/oAfqL8EH3XuhNy9DAoiFZOUVYmqofJN5IJTqIWRW+iA31LrBNuRa/v3Xus1Fj8lh6/G1uKmx0gzFBUQTzzgxyQsqmUOWXhgEIKtc/1sBwPde6UEuf3Bk8AKOOso1yFNK0CVyyxrTSU0jaI1Vxd/Kv6RdbAj6Hkn3Xug1qdvTlkP8cWHN0UFZVPqEikFQEkCSyL+k2vptck3BA49+690icDLXY7PR1eWgqpaSrlKQGES0z1Ap3Mb1STm97XHpFiCCB7917oZanBbJoMM+R3DkaSGoC1EjrPNPT5FaeKoQCPG0NOv700pclWeQD/AAa1z7r3SL2tt6sy2VpK6ankp6WrrqKhpYZHlgjljNmNSJZbomr6k+YgE2PIsPde6MHuDZO3aaaapxs9b/FaNb1JpKmGuphTRpZtbIpWN/qFZXNxYkA39+690vOv8TPk2iXCrL4TFKIxWzeKolqDH5ZVEjNYBiWtz/je3v3XujAbfVsDt6sWWVaF5yWCTTpGVqZRY6JlA1Wtf6WH5J/PuvdKDr+lykucpEqKyaSBFniNTJUBaaMOoKsYpAA5Ym9yv+t/X37r3Ru9lbjp8Vko8fHWRyrSl/8AK2hUpJVTeuOOM/XhSATyL/Qe/de6q7/nI99y9ObQ2dWpJUxDMx1wkloWSNg8QRWZNekM+uoteNW/I4I9+691rCV/zO7Jr83UZbHZ3MVdRUQrBLNWVL1rQRxS6T4Y5AEjItYMLmwtYXIHuvdDzsOu7Lzk8PY2dzOMytDGj1PiaRqpqShqYP8AK4GpZwFMsx59RIHFrEkt7r3Qv7N3Z1znanIVFdnMni6umSKqGJmrGxFNphZvTFSIAj3BJPPN7nnge690p977m1bXh/0UVCq60zfcGDKsbxSLplkV6hn0kMLH8g3A/Fvde6KBke2dxUka1GcybfapU0tLmqWTKJUVEFZTyeIVEVMfoNI1Ei5K2Nr39+690YXCb32/mEoIYNyBaHIFzVy1UemGUhAymmjZrAEizaTcnn639+690v6rsfHYOhmgw7imeNY5dNDV07VFdIsY1TwNqkKH6nSRcf1+tvde6Su3+6aLPYvM08WbGEr1qRSyVc8MdQITNJZlqJLauBwTf8mxta3uvdILJ75/uSu5YZ6nF5mmlgM8rq61NBWegTRz0/1KP+Hsx5uCDyffuvdCd1L3R1pkNrRbiefGY6qp2kmr6VIaelvNF+3aCWcDUOATY3vxY8H37r3T5D8jp8nhsxTbUr6WikgllEWQyNREI44JXZiV8DktqAsbKLgcAfQe690DlZ8mtq5MSUG5zFPk45PtchkkVfDTSt6RX0usN6Po1uTc/X8+/de6TW6ux8LPjY6/bW5lzUsLhCmiGnkmQMbCFXsf0+k/i1vpce/de6c9gfInD4KoWhpDJVPHTS1Bp3ggkqqasUaXVDIxLcjixW973PHv3XuhCouw9rbop5M4uPylDWSVM8+4FpolFUxRNSV4h5Nx/aCkfQX59+690oaHcOy8vhJskMrjaijpKhqOGsrqSMVRltqElZexUkcG/wBT/th7r3QP70zm4KCnH9264w4uWT7xUo4AaV9cplEMkShrq1gV/H0/pb37r3QJbfzEtRma/cGMzM2IzdTUNQ5jE5Ci8tBW+f8AzdTE04+h+jDi34+nv3Xuhr66psnJXSY4TR1Ar0kdqSlb7d6OWJvqspUKQeTa1/8Aifde6OVgwBhBj8jkhJViLyxRpaUqgXQwknQ2IU8W+otzxb37r3TFiMvTbcra7Iy+JDHHKsfkRCrzW0xsSPx+Rf6Hk+/de6RWU7NJkLRVZhneqAqW1h1DuCFMem1l4AIH+3tb37r3Qx7Z3nYU71Nai2iTyU7N5DIEGtXsD9DYkcf4f09+690JH+kqoCtDDkhTRTRNLDBDKI4QEFm8sV/oBf8AxJ/Pv3XunvB56srpYaydjLTMpeomjlETyBbLwWsfpx9CPfuvdPsdHFWeaUq0NLM2pIkQy2ZnDIrSXvc2sx/4j37r3THU7bymQmcUkU00UMlzDHeMRooBDAckrxzcn62+vv3Xuok+HrqVbJAGTyRvUtLeN4tLDglQAVP9P+Jv7917oOd2YqsnfxU9PLon1OZYUPhRxwFQG/09+690EUvWuenjkqYsZPUTM8iNIEkBTQpIYj+pP9PfuvdYKLblBg8RklyqTUM9OUaQCJWqZmcarxix4+t+L+/de6B/cGfxceAzeJxs1bVyytUTSY6dVp56eFlISYzR2IU83ubW5A/Pv3XukL8Ldl7d3XvnPYncoo6CqqTMuMeSuMS1M4kJ0xzKQGYj021D+vv3XurCd9dPdfY+tekxEyFIKOKPKUNdlktHVMDHMlNCzEnnksPqDwfoD7r3VSHyP+OQx9fV53aaURjkkd/4bC7y1MoDOR4yg03P1uWHv3XuiG5vI5Rmp8dWRiOShvCkZSzLp9KiQEf1tf8A3v8AHv3XusMEDqFqP2jKyMGjY2AJP10n0g/n/D/X9+691lmxuVo/FLUIYErE1QupDABWueF5/wB7Pv3XusFNFPO2j02DHU0hLXItq+ptf+v+x9+691znj1MUa5ReHYWH4tb6f6/v3Xuo6KKddQi9Gq1/7ZF73aw/rf37r3UiCpAPiId45QQLAgLdf9b8fn+v+2t7r3TrCKucrFTeWbkqI1Y60b8E25te5H+x9+690Z/pz4vb37XWmqKHH18y1lVHTwJDCwJRzpMnPHBP+x9+691dh8av5Ttbgp4872fUR4DH0cscjpPNEZapVUTp40bj1CwNze9h7917q5P4/wCzNq7DyMFRjYF/hmGjIEOlEdjTyMsCwSIOVe12vyQfqffuvdVxfzAM9vrJb0yORzGGnixlZK749IzJpekYH7dI1Fr6V4P04+g9+691T3uTCx18006syOiLLIrxmNtYLaUUA/6w/wBhf8+/de6BKeaojmlpaldSxNI3rJVyEtoVQfzZvfuvdP8AEqVNJFTytI9M9zNDA2kpYXUseb/S30/1/wAe/de6Que2xUQyDJUqlPu7QvE7LIUiUmx1i3pt+ebG/v3XusWLppaUvEyyOI01q0HqOvVcm7gfW1v9fn37r3QwYmlonpCRX/uzIjHkoolA9UWhLkkcf7H8249+691LaOKJXSzPJGiqUF7OjtcFfqb/AO8+/de6lYqUJLJrcCFFYFGW7A6Qv5H19+69040ME9XVQUcTFvJK0IKEeN9QDBWcfkagDY2/xNvfuvdKqL76irafG1sK08FDKscs8YAWUA8oZFB4DBre/de6FCgy+PWmWiGkuwlRGms4SJuSYL/Q3v8A1+n09+691GnakevpgWLJPMiqQwDNCLLOWv8Am35H+A9+690k8/ClPnK1qGOoWhomJRkJZEjK6kV5F4uWJ4+tvr7917pL52vqqugqacHnxNPShVT9qXSDIXUfQPYBR+SL/X37r3QfRmppVPmiX0gSTqQWmjDqCschYCwY3uBcD6/m3v3XuipdpMNNUYkMcM6VVT5nuGIQlREqhrBdSkX+v+HHv3XuipvV1mg06TyinmMfkp9V1I1fuFS3P6bf6/v3XuslQ8DSvFTa/CSoVrAG2gEi1+efzf37r3UqmgEZAdeHBBYep3IHCm1rfU8D/H+vv3XunHxMyoIwHkZQhjN1kjKMTqCsORb/AIp7917pzWkAEby8IjEBQwRg5TghL83A5P49+6906RUrQxo88PiV4ddpS8dndQ40yc3Fjf6H8/0t7917qTBRVNQl1IKeptD2C21W0q/A/H9Pr7917pY46COFoUeKJxKCZBpLKPGuoANYfn+v+Pv3XunT7FahqmaGmLxx+NoypZLSH6nRc8D6cnn/AFvfuvdPcUEqpIY2TUyLKqjTEiSIbu1rsCTwLXFgBY3Pv3XupsFBT5iWNWeNZjPEziNyzMFsGV415tcEH6cEjj37r3UqfDqhrAisqNOsI9b6QABayEEDjk/T/Yfj3XumX+CQSVczSzODCA5aFSZJEHoVBqIt9Bcc2Fj/AF9+690/UeNoI2jlVzFMkLGNHVpQz6iWJZU5BFlIAtcE/wCt7r3QgbQ2dT7jJAgpqWmo7zVciuUD6jaFRJ9bs9wBb6/QG3PuvdKGfbdBjhPQtWJPFUTagwJYU+j1BWMlmDqw+gseB9Obe691MoIKWqqHo4qxYvBFrq5TCqGWwsJGe/JJB/17k8+/de6ta+B2fwlHuXB4iaGrqc2JIvAt5IlNOJtLWEdweCLN+PfuvdbI2RmyuYpaCmLUVdiKGnhggoIa+WDIRTyIAi1LDg2BP1AB4B49+690RT5JfG/rnMM+4dz4Gv8AtpWUGnElJSigeFAZ6utzcUcchRrARjWATf8AqD7917oLdsfGSjym1sPW9eUtTWmbHvElDRYyny1RC0C6mpZGqtRPkU+lvIbm9yDa/uvdC7gPhrnavDJVbzytDsqExLLS7dyNNLJk41ZQorBTU86LFq+nAUj/AHj37r3Rmdh9M1PU9NBDgs/W1pIadAtbmI2LOvkH2MEk9Qiv+dbcfQWA59+690KG+d75bB7OoqzKZeXM5IKyGHIRSivcPd1o6eGI/uvwbkEEgfTn37r3ROPjZvfPVvY+5KanqIcFi8tkchk0DTPDLSz0kmuo1Y6u5QOpuuljcg8A8+/de6sEl3RsNSMnP/EcpDMyxSZWkxpkpvuIvQ1bCZJASoewJ8dieLj37r3QR7m3l1znqSox43Puimr5pwqzZXb9Rj4aaEllIpa5XUW1FdK2Yjg2sPfuvdABgsJFkcqsufi2znsOtTJTy1Kxz/xurpVYpDLVU9XFG0xtwXUE2+hI9+690QztzO7Y61+QjVlFLVnr6kWOfI4GophNjcfXzHww1aUkCtIiAkaTHEy39LWJv7917o7mzu2eu81jocXuHJUktPkIoY6CVtt5OmpK+CUHxQzmNWYso5YXABFyBwffuvdKPcnSmB3Ft2efZNdgaEtOMh93BS0UrNIiaBGzMrEhbAMG5H5A59+691z25gs3X4QYLeeax70mIgCUWXq6yFqioIXSvljiC+NQwugCjjix+vv3XuuNXNtfbrUdPuKlFbFLJ9tQVtIyVdNM8oCRkSXIsDa4v9eb2+vuvdJbNb6wOxa1sbuLbNC8K5AVVDNTzzQPPSmPyRVcEzjwSMT6XWR1seASePfuvdGh2FunrvduDhz+15KKqqJ08NSsnhkkoqxDqkoqulYBkII0st73/JBB9+690h8tt9sTlsgNv11HBJk6ibIVlJTRVV4nIA4SnmRQpsSQ1yOAOb+/de6CPf20tywCOavziQRZiIxUtXjqjLiogjZSI/Cv3TxeUXuBJER+Lj6+/de6UHU2y8PDKclHE2byONApfuzNTSTvZzJO09LSrGskrENqkcki/AAJHv3Xuho3lnpfAmKo8YfKVjmM09CYzTWf1JSLyPKRwtrjg888e691jxedr96YtaKRczhocTUEVpqZYKQ18kJCgiIMWu1hZbm4ubAX9+6913uHcGSxVLVfb4p3hgh8lPT1c8TVtZPDGQ2iGJiwB+gJBBuLEGw9+690CtRu+uyWLeP+HQ7byNSHkQV1Qup5EQsYpIQNa2+g+g+hBIsffuvda+vzHre0Nqdx4feW7vtl2/FlVrdvO6vT4qpyFI4eClmyGtJFMttKsdQBsLXsPfuvdXvfH7K7v7Y2VsnceyMfjaqpqcbRrmayiyUNViqGSKIK9K8072cj9RPjchgQQL3HuvdCP291X3DVYatxeIrF3CMhDKaulpYKOj+3yErBAsCzAqYwusFhpNxa3Iv7r3RUsLkew+u83jdhZbJNiIDUAUUFfWSN9yyyBHiqayjWKOnVJJQB5JGV+FtzYe690bDIdOwbtjRc5uCjiAXT56SMSVckkyEKFiqTLGhDA/Qk2sbj6e/de6hYfozbWOpKqQZ8Q1SSiKAZKsjOQnaBQxWkWnUAFygtdQebA2uffuvdLGsxG1kxsORrKar/AIjNSLEQYY6iJWiYQzLMgIGs2Ugtc/Xkm9vde6DnOV+A2/FDWDbtXWQ1E7U0lNR0KLI0UgAJVFNibE354+v45917pX7Sy+xaqlEU+06mgkaSRVHghiCk3dpCQeQCTz/h9Pr7917p4kyezqQPj6alklrJirU/jqEp5kjYkswUAmx4tyRcH/D37r3SFy29tvYiaOhIjkmqqpwUqqsTmLxxlw0i3AUgj0kf1Nwfz7r3QRdj9lZlcJk3painhb+Ho9JNBTrOBGrF1e2rl2AIIHJsP6c+6904bT33t9tl47O5msiimrsfDJUhkBleUFLsI4L2PFyGtYEjm59+6900DsLCxu9Pt3+IwRpMsqTtHM1NKFlLq4lIChwpCKAAOObi3v3XuhBPaVJk6D+HV+aejqo8eSWmpl1hw/kBckEi4UC1+fx7917ouWW7b3FW1dViaXPw6UZiXiw/7rhy6xKnHq+gv+f6/UX917p92xvvNZug+wy8prK+ncwUrx0H271TIB6VQW5sSTyeRbi/v3XunTNUu46h4paWOLFIgMkMtaGArZF0qXigjswKk2uW+h/N/fuvdM1tza/+BdD9dF9DW+/8P+evr/T+NX1v/h7917r/1TB4HKTjD1E9XQSpWRB2DzahaUnSCt/9iP8AD37r3TSlNka6tiramnM9M7RkyLq1RBWBYcC9vrzyP8b+/de6Mrg6iP8AhawU8pWNkU1SagCmkXEigj6n8j/evfuvdNuRzdJCrY/IMiUglVYmsGI18eSRRxzfji4P59+690FudpKWmzGmnMM9NJEspadC0ikA+RYyPpf+g/2HNvfuvdOeJxu2hEXmaGjlmVlu4CvDrbVre1jz+B+P629+690zZg0GLZoaeWOtp6hGnilBDSwSxGyxlxe9wPwffuvdMeLnx+SqTS1FGZIJUdZpDeIxNGeJEH5N+bj/AGPv3Xul/QZ3G7KxlStPTmaGUG9yrOuq+mwb83tf37r3UHHdiZOuqEmp6eNIKcjQzlvIwLAI1k4BFuOffuvdLTK7nxU3giryzVLR6HqgF1iT6yDUP8D9P6fX/H3Xunnbu4tu7NlrJnSkqKfKU0kQjlp6eVxK3qDeQ8gkG3+t9ffuvdOMubX7KKana9OVae1PpMqmQXCG1wVH0Fv9v+ffuvdJDGb3ekyNTKuXmgeCRYpYJkbTKlwA6FuPp9f8P9f37r3S/wAtuaprYqaukqUjoZ3AkRxx9Lrpb8Ak/wCHF/fuvdS6Ds/D4Snnp6t6OGlql8cdplT9wIAGWNbkm/8AxT37r3QX5bf8/wDFWkosiy09Q5SOqQO7DgWWRQOR9foot/X8+/de6BjsXe+XwUMGZWurakCokcR0Ws1JlQ3t6b8E8f04PH19+690X2f5Wb/yVfDS4raFXNU/uxL9/KYYZ0jPAm18gtx/yL37r3QaZntnt7O1NTNBt/HYOLGQPJNDGEjkjqGHlks1/XYWNxwbfk+/de6Jpuv5A9z1O5QY+wMljqCKc01ZHHLJFSKrMVfUG59HPINre/de66bvXsja+SppW3vUbjSpqQPKKhpP8nkcP+2UsCP6av8AGx9+690cnbfzIyGIw+LlMddknq18OSx0lE0lTDKot5YnKm5Njb8H6/6/uvdLif5JTZmgfOYTbu4YacsqV88lLLDUU7IbyD1CxUfS9vpzf+vuvdD70h27hu40qMRTZSWiyFERE5rKgUsusNyFhcrcj+hv/Sw9+690ZarxDbefzpXPVy0yhgS5ljbSLSFmJsb83/A/HPv3XulNtqbLZbHVklMKTHyxTSVAane7EXJYhb6jexsoPB9+690jN35jcUdHUUtNUZGFJ5AoqqeRPMzOLeMh78WP9L/63Hv3XuiJ7n2B4s3K1XmcpRfxeWSasmVWkmUTN6izAkOvOofkD+o9+691NxOxoMWVqKDPfxiniKxQIsULs6sdLrJGTe35utvz/X37r3SkXL5TAZNI6WT7aWJY5Hc0mhZwy6QpBN1GqxsLH8XJPv3XulxRdsZ6BpqaoWkngrUXU5RbR2NmaIJYBjbjgE/4X9+690pttT7NyVJIK2CSScGcSTZA6yZnJ0qFHAFyLcf059+690XjtncMGyKuUUO36PJ/qMgjiXyr5PRZLgkgf4cf7z7917oEHy9JuFKGrym2nTzSJE9QAGqKSJrhSI2/sgm5AF/9v7917p6y3X+5tuJjq7A1kMWJnb7ivnpY1M0lMLsYYlC6g5vcgHg/Ti49+690HfZlVFS4uKqjpspmWpSKhpRTvHJTyN6B5VPBJNyQQQeePx7917orGWy289z06w4DbzU9RE/marp3qo5sdLTzWDVKSgJd73ULcW/w+vuvdZ65u48XsqumqY33HIXEsjKUqo4oidTBVJJIH9sMSb/T37r3Q+dBdrb/ABiKdV2FjsxFR3RlWL7ZZJIhaVdKrpLKLi55ve/v3XujaYTsnJbmr6qJ9mx7bFNEjNLJXarFTdy8afXj6n/ieffuvdQ+yt0UVftqmpYMyaXORSavVNNIlQha2iJ5FP0/ABt7917qqvv7Zu690SCupM5WSviVaulgepVZaWKIgmSOFLKUA+tweDxzf37r3QHbQ3Pu2GZEzG3oMhh3lhgo89QMTKlTGeCzJ6NR5PqAJP1Pv3Xujy7QwVXunEQZYVNf4KYH7inlji8XpBuZEZwTax+o/wAffuvdBH2bmcds2KeeXJvM1XqjipUZjGjvdEadI9Wn/go4tYe/de6I1nu1mwv3leM5JS1lQKq9NC7LBBF+lJVC2Gr6cW+t+PfuvdExzfZGdqslLPCZKhDVyztU1sQmFSzm4Z1YXsf9SRYc2BI9+691xhztRmalpMjtnE1ckoVz4RNA8xA9N1BC6fp+B+L+/de6m5akNTTRZOajxmHjp9d8ZQSQirta2txKGH0uTpsbfn37r3SCNPW16ace2PjHlXweZfBJUHnUHLcni17/AOxPv3XushTOUbGml+0qC8ZtEKpSkaKLFlVLK1jaxP8AxW3uvdRmoMoVMjVniAQq6BkkHK2NlPFz/hb37r3Tlh/EElhqchJFLFGZtOiMtUre4SmdAOR+b/T37r3SdmlrqqtlWSxgUXRJJ1ZtKkBQw55/4n8e/de6achT5msiYhZ4Y449YhD6I2UjTqGi30FrA8e/de6Tq0eQOgSwuUZyC8hsgKmxbSeDz9L3IvcfW4917p0xq5Grmpcbj6Fq+sq5Y6WkSGB6iaWaZgkUQWMguWJ4sCRyDwPfuvdXKfF7+UP212thcfuvfQO1abIaaqnwDytHXzUZHkQ1tRMQsIcG6rYH+p/Pv3Xuj81n8sTsfbm2k2dsf+6W28fFUmqqclPUSV9ZVA+nyCSHhjbn1C1+QAffuvdCnsP4O7j2HiaWilzkGdzlUyGvyleDSU8EiLYxUeu1lubegC4+t7H37r3QyDozcu0aKSjydTj2irDC8FRRIXphOSAI3lZj+mw1sLf05A5917qbVdVbxOOqo6XcJoqoc08bxq1GT9W0+NR9eLWsPqbck+/de647a6/qY5NOehhetFzJWyC+uVVvqCvYgEgH6X9+690rqHCUsUrjI46GSnglZnmiTxcj9PhmcgE/Xi9h+OOPfuvdQqmDDpUzCFIpadhIVknmjfxsQQQVibk+ocm/+29+691k25T5HExOIY8M0s8jeKb7aRZXilFgz3urEC9r3I/Fjz7917pT4fYW2aepkqauukmyda3nqKiFxHLRSynUkNMt/Sh/AFha5/p7917pXb52FPl9jum28s6ZiklhmlAkjqZ54IBcU0cTlAT9Qwv+bn6D37r3Ra944+n3Jsaposnizic/QRu8yzJ4ZNNOCYnjVGNz9DpuRf6n37r3VKfdE+Y2fvCaupJ2OG3LjqqjkVpCrJkYrqUaIcAXuQwAJF+be/de6ryymKzu7M19u9PK8QlZpNKelirgEAAfU2Fuf6f09+690ZnY3TMe3cYN97mgioMJiIWqohXxS3qZEF40hiUhiC3FrgE3AJ/HuvdBx2p2bmu1RHiqerqcdtnGxiipMbG0aT1tmuDVeML6X50p9FHAH59+690TjekqUtdHQRUqwfaQ6JFaxk1gWOs8/wCtwf6+/de6RxqUaJVcKrFyBxbWg+huB+fwfrb8+/de6xrKhlVo10LG4bSbgWB+p+p/qTf37r3RievaV8/LS/aSqZYdEiAsjaRG36Tq/rzwPqPfuvdG2nxWUikxFLjIYoQ6gmRZgQtW8dwsgYm9+frcDi34Hv3Xul1sefccYqTKiz1GPm8sk8so8cLrwqBx+eP0hv8Aeufde6HbKZfL5bZUGYxRlk3Hg6pqhaRbO1TjUH78CDktcAnnkfQe/de6V+yN7bH3hh5Hq8VTx5AxxLVBqeO6Tf7tOojUPUPwbj/b+/de6MvtnpXrHf4xcsecpUq2kBFIJA8gCrbUhH6WBtxe/B+hIB917rg/Ue6us9yyZjBwncm3aWrEE8dIrCcUbty6eS5Lg/UXvf8AwJ9+690IFVU1+ZgqJcXK1IKH9+oopGmpqkB2vInFh6fpb37r3St25nBkaM0uSzwop6ZNXhm1hXjlJETSObA2v6v6c3t9ffuvdKTIVWXo4DRVWUlnwysk9PFSQmQBgmtDBoN9L3Jvz9efrf37r3UrCZzbeZkWgONmqa2VhJJUiGSLxhQVCuGHpP1/1r+/de6WeMpK+JvJQU7RUX7zTOtUo0FOfq/J/wBgDb+nv3XunSl3BKZVqBknK0sMyNQR2LMUH6HLkXuRb629+690sUz8tViKaWlDU4rDG1RRvZXge947j+tgGP8Axv37r3SpoJaHNR0kMs0UNVj4/JJV1DHTMka+lFVSQZG4Fj/h+OPfuvdOVXQNlIoqbxwxxpMJIZI2UJI4F1VjwR/iD7917phyt8fUxw/ciOAKiMSoUROCbu6rfVcm3N/6/Qe/de6QlZQpX5syffijp5SYyS7rDUzEWRWccWPPp/J9+690zZPa1SVr6SqWKjLwyxmeGMr9xFFxHYre5H+Nh/Xm3v3Xug9kwdLHAKiDI1ElTReMSs8bvMiRk3AC8c24J/3oC/uvdIeryr7kqazb1R458dWxTpUR1ABaZGjMEsAjP1BU2Fz9efr7917ogm5P5a/Uu5c1U5DI1GQ2+lfXPKcbhwktSEnl8mrSANPBB/oPfuvdDdsL+Vz8f8PmqeopNs1e8U/ycxz7lrpFp7LzMjQr6Aw5t/S3JsffuvdHJx2x+p+tK1dv7W2tsTF0VFAlHW42lxVJLVykG7+OdUvcf6okm3+8+690m9wZ7G7ZqmqtsY2mw08kgl0UscJNQkjWb9IGpjf8ci30/Hv3XupT78z1RQvNUStRVaLrpY0SWMVmpAAr24P1vyLDm/v3Xugyye+8qiVuKz0f8SoshNEZFqlEEULhLvDC55F72P8AU3vf37r3QK7n602Vuimrw+DoqePxsjRy0S1Usc0jDQkUsYJtYi9/9b37r3RLuw/ihhamVLYCopXnMkSVVNSOtO0IN1kkkYDSTz+f9a3v3Xuigbg+JVf91K+OpKhYY554VfxvIGCDh2ZeB9QOT/sffuvdAFu7pHcG00JqIJSFkZPOsLsSbXQE8/jjg/4m3v3XuginpM1hZl86VFK4e4LMwDRj6EC/H9f9v7917oQtl9q5na9XBVw1EqTU8t0bWWhJj5AkQ8XI+o/pf8+/de6Ovhvk7jtxUlPQ7moaWbzRRU9UbI8NZTyLaR3vco1jxY3HFj+ffuvdKmqXYGVSnq9v5qqxppippFSWSrp2llvdJXktZQDpQC9zwf6n3Xug33amS0IkuOpKyNlkVJadkWqkUH0tPT/VLnn+h+o+vv3XugMzeKUzanimoJFQtIGRgXDLZSTb6fji/wDre/de6RsorKWJ1cTQwvKCuoMkUhB1BVf8Hm4uffuvdPuC3LVY6rpPvGqJaJmWOfxrodogQHAYfnjSbc2/p7917oxWO7JjbL09Xgw+Khgp4kiBYvJdVCMxDc34uLk8/k+/de6PL1b8rN24SloqZqqbL47lXeSyyQqbixlIJP8ArcH6A8D37r3R++svkhHVRFcpSzwUlZH5ZJ0FpIYgOJI5ABc3/Buf9v7917o3WE7a2ZWbeevWYSyRRMBA4RqicEEKGW3IN1J/IvwffuvdEW+R24DPQwZOnp6eJ6k2+3jTRI0TMQUCITY2tyT/ALCw9+690RTOVJzv3mPWaZayOmMyYnTFOzQtGBd5AOLr+AAQD/Xn37r3RNc1jZ62uqZMbRsZaWeRJqanj87ximIEVQXHJYtxb6g8W9+690JHVMFBW5/H0G5qKpWVK8SzxtGfK8K+oqnkA5txa9/6j37r3V1m3u5Ztr7NxeP2vt7VisbSpTQNHUReVNZ9M9VGhJUAk8cfS/5Hv3Xuuot57g3zPUtl6rG1ElI6DG1r1UVKsbVYA+ynn1M2gLa+oDm/+B9+690ie2t3thf4RQMcCiiFo3np6tJX8kMumamQfUXZwQeCR/vHuvdQqXL4ncu36mqhrqVEWnLYvz5OljvKkZjrIpY5LuFCpdWvY/T6+/de6C2p7WzGy9sjJYfeWNrcfBkqVTt8tETNGJfHLEtTf1yqoJB4FiL8+/de6GjavzczO8Kddj4PA0VHRCCV2yW5ahw8RdtMyxCnuhbWLwJ+phzYAg+/de6H7Z/Zu/8AC5GnweV3XT1NVVUKVVEIql1op3qpjPTx1AkANOqoQhRueAeCSB7r3Ssx/YXYLZufJ5rc9Pi8W1dFElBSy+QMI/8AlKNRH+ocX9XH4+gv7917pUdh997er8dVY7DVmS3BmHidKUR1dRTRU1b49H3SSU45UMQSrA3INiLgj3XuiqYnsLs3BZtaDM7jmyUFVVKmIqGFRFHEvlMskvmQKTHpITSzH9Oonm3v3XujTbN3vt/ctatFLvioxkysf4glNMEFfNKvjMFPNKxKhXuAx4twBYX9+690KUFdg9uNLT7Yq13PVVDfbz/3jqmnTGziIGJqXRpErEm19QAFgQbX9+690VLuree4Nv0tVkdyYoZOLXK2KqGWhmloMloVbeKkWwjBGlAeQOSTe/v3XuiYba7Z3BuvcM1TlWpsCjGWhpmWGOSorMlTRX0BaQBggsTbXpJuSLkn37r3Qzdcb83D91mo90VFRUsKaSWkWnoKiejkkpXaSLyxMpCSaVIJLEfSw+o9+691G3vitzbu2lJuSeuopa+KaShBEcb+ODVrigmREupAAtr/ABYfgH37r3RLOxtsZyqxEuGpKSGOuSNJpqeOKO7s37kk/k54tyV5H4IuDf3XuiO0FRUbN3vj5GZY4Ia1JalfENZlEwSQSTMLMtw1gOBYD+o9+691YLDQx5SmTKUEjzUU8TS6pGUa5b6lSMx/Q2/qTx+PfuvdJyspKilqFyT1TQRfthwWIS0LjxRSAIRqJBIP0/FvqffuvdMSbuyFRlq3Cw1Enjy9RTpXfZMtOniULKkQqFsSpJ1sLDkkXIFvfuvdDNUTyUmMWGpgkqGpzDIjBWaKXWD6BKhY3+hYH6Ekiw4HuvdY1zjZOgda+hSQ0NOJqUxzOkVNqJ/bXXwfUTyVBvz7917p+2HmaOleioKyamopaquZ5vuQ0rCGVPSq67fUkEEf4j8e/de6FaTKVyVMrSvSVNG5NBSiWNZlCRxgRtO5PpUheAVuBb6fj3Xun3IVFXLtWhWWqrVlpsiYoqvGwo0FPDMnkkSIA3vdrBjcDjj6e/de6WGy8HTsWqKegWCqoY4ZlE9SrVFdGDYzrCR49Y+oJ+n5F+PfuvdLvc+OcYBs5R4ynNdFUv5aaq8U9TWxtw9RJ4nBOm2mwsB9LcWHuvdJjbW3pN5eepyRjoYBA9TShYBKEkgdjK8MCi6FjZVAY3Iv9D7917pC5zb1RW1VMZKmcy0bxuyVCqYlp4rxpJUKwID3sdDX5PAHAHuvdK1lOHx9EamadzFHJLHTNAIoamgZysqooBKSFiXQ/QqQbW9+691lxuVqZKJs8K94sbDLJQw0cjkrVRxKrIs8CKCw1XDFibjkWv7917octsPKYaSqhiVqQmKV46ZzDSxVki2kaJtWo6UYAjizXFzYE+690NFfEscbUuQrIpKOWOGXyRwFihRA+mJpbsLG4Or83I4sB7r3Q0bXy+1q5KCkixxeaKOCVp5HkiSZYGK6FBOok/Um9ha1h7917oesPT4hWSuoVI1WaoOiwjgUaNCh7i4IK6gOQL/Xn37r3RWP5l/xiwHyB+PprKryz1u2kGWoEpAWnmSlW+h4AfUEYagtrk83It7917rVT338YU6y2bQ5XbORpslkn81e+Hqaf7hqWio6fyzw1hVHaMuusxgsCWGgkkg+/de6WeOrduZPrWgroK6oo43x6yRY3HTiAQZGKIlRXFgzNZgbKLADgj6W917oiu4O6dxZg5XA/arO9NUNAMjR49knp4oDpMZmddZBa/55FiOPfuvdJ7bvYu/9r0zFaPO0+KmSU1P3EEi0s6MSI3aaUnxm/AtYE3NuffuvdB2NxZfO5erpafGTz1WQnlmBqKlUZaibVqB1HTbhhyOBxwPfuvdCBQbP7cnxVHUCohjxajz45I8gpKmS/gdIlI0A8EjV/geb+/de6ftmbR3bmK96J92z4bcEVQ8FYsjR+CliK/8AAiWSWYAIwIA08n/be/de6Zdy7R7a2rmpMdjamTJQ5CQXraaoJjyJJ9cjRFy3HP1b68/Q+/de6UFH19vuvo5U/vBV0VTCEeqx+TjkSkkppG0y6JUYA6TyVH44+ov7917pgzPWe+6MR0kWexdVSVs3hjhhqHhpZJQPKJBGSRYD6n6/Xnk+/de6zUHWnYtNTNHHmqLHxBJW1xV6q0+oeNYSiEFub6QxJ/JP9Pde6m7Q6S3ju6etWs3NQYmOlnSCrlq/uJZmmYADTAFDGwszMGIsQSL+/de6WOX6Gr6BqSjwm58ZVVrgLJMmQ8KtIADMUinGq9vVxa3PPI9+690DW6tjdg7MzK6K6jZJdM0WQoKh5y2oahqlQEj6+oX4PH5Pv3XuhHweG7JNPBXU+9oPGYA1RSR1U1JLGrKDbUxsQ4P9bH8+/de6x0WL3zWVeUwsu78ZjcRVaPuFfIo5E8g1JK6x3Zjfm3Fvpf8AHv3XuhexG3N/YbFJjsV2TRTSx0gKwFJZZX0OdKeCd2JVibgqLgW4AAJ917pLrgOyN1/eY9N7445KiqgJITRQU81Kka6i0jq2t1B+mkH/ABN/fuvdRcXmO+No1X3eP3TS1lLjapRLHNTiOKSUqAEaRwWYD6Fbgg8G/wBPfuvdGcwPcXckmGpapMZiK+sWdXq1poBStpmGklo5Dc3HqUoACfoPfuvdGd23s/d298XjlrMFV46sraUyRoCXStkm9ZkhJNgwBFwQCD+B9PfuvdJfevUOW2gKaaeiqPu5Yw6xPG5jjkD6rSsBa5tz/jxx+fde6TEGWzGKJnqaOWCWVUSIuxKhVGkgKebXFxz7917pe0k7lKaqdmaWRbPIWdU0MwYjQT/W9/688ce/de6F+m3MaWOmtOJoQkYlVGCnUx4IROCbcEcj/e/fuvdDptfcUNWYykxeJKe73QuAxH9sL9D9f+KD37r3S2xGSmFYtRQTKsYWZDGWZRUKxJePn8W5H9PoffuvdOmb8aUs9RUTIHqGi8cEmkgwh76jb6n/AHr+lh7917oO3yq0lfJWwRJIiroCGPyR/W5kVGvYfn8/j/D37r3TDmuxN2PORt/G0gqSGT97T9qATeNnUALY88H6/j8+/de6C+qwXam4Ketz/wDAKhnkqPBkJYqHG/bGQtpEUUUi3EajkNe5HP8AT37r3Rauz+m+6cdWZfdcOJwcuPajWOZ5JzTVcMM8fjPkpKZNLqSeLXJHPA59+690V3oXa3bmK7IFHjkxSJNWBquYSLPJToZvIzUSyAKCBZSeQBweeffuvdWWw7c3VnMxHWZapp4qOmkkgykUOTjp2q1RArIuqw13N1Ckj+vHv3XulOOiOtd5JX4LO5A4V5JFpKSZclStXywSked6aeGxMijlmub3I9+690gOw/5OO1cttqfdWwex6uavqyJqKlrkWeDxgXdKiWIatQ/qSAb39+691UP3x8Q+3Oha0xZ/DvX4+zNDlceGlp5I1bhgo5HH1Nje9vfuvdFgqcnkv24q5JYVgjVYY5YnR9IH4iYDm314H+t7917qGlYpYaUuCC/oIDG4uCWNubn6H8f6/v3XuuaRmoKuLk6gxUEFRxcqxH5B/r/X37r3Ut6Kd1BhKh7sBAoMj6QoYtx9AP6E3+vv3XuhP2T03vDeiQTYvFTzxTyiCF1ikYM59N+Afqf+J/Pv3XurRvi1/LS7S3xko6nK4Cox2MhkT7yqyFLLDEiRqJGdWkHqBFxxe/PPv3Xurh+vMRszo/M4DalBjaSZ6JViaamjiUU8lNO0Mj1qn1LrIuDb+tuOR7r3R0tywvvvYmSrKDJTrOkcjRmCoE96cMNCpGh4ZSBbkX+lyPfuvdNPXWzsvV1mLxlLl6toA1JU1jxv45XMcIaONhJ9RcaW/r7917ojP8wjcGZx1QuO3Gz0fnleagp4yiywwQAQxO/5UuQT/Q/j37r3VS9LjqbKtJGa6J5dLOXDhi5B1IWHPAv/AF5P+8+690FG+sBRYttUskUlSFkdZEYXIcfqINr2P/FP6D37r3Qc0EssbpNIhjo31q0xYFDIB/aT/W5t/Q2+vv3Xus1Vm8PUCQzm5hDMFjLJeWMaeEP1v9SL2t7917qLj8niJY5ZmNoY2R2VPGj6/oY3ZCeOBf6W9+690/0ucxjNHEqLBoZVDI6gDyC4LMv1t+f8PfuvdKehDVpY60leJl0TRkOrANwXDDkgfX/e/fuvdTxSyQy1ZWNXDsp80hCKjD1OVH5sCP8AA/7z7917p+x37boiPFT65Elp5gFKohuXOq/5fn8EAfj37r3TzkhPBTUs9XkoamSdFVoYrPMJPKxDup/DXH9T9f6e/de6krFooIYmVwxlOqQ3AFwp0oWNxcEXt9Dx+PfuvdKjGJDaaKSNmal8fiLG4VZF1SAu1zcm5/1re/de6Ya+remWsoqeqvSVM4esWUD1TX/YXV9QCAB/X68H37r3QcyyyNWtKysKdqlP8ySEkqKYtcN+dKgjj6f7H37r3Ufd07SUBqUKCoIljgjghKvMqsHRqhrA2uW9XP0tz9PfuvdEl7WrHhpaimkjYyxBVBYkRgMvkcR3vxqJ/wBj7917osIaSYXjIV0k0qhDEkH6iwtwAeT7917pwp6SeOcyEHTpAUEf2R/S31+p9+690oKVA8ciiFkmMqBG/XfVYFvVwLAHjn/X9+691kMLlWZvS5k0EgaWUhiosVH+AP8Atx/j7917rMIZVFOyyFkMr6/IikXF1V+Lk/m/I/1v6+690rpZZK37IzJFEsSRwuItelrDSrPqvZiLH6gWsPxf37r3TrjgjuY9IMA1DUzKACrEWXVY2sBwARz/AIe/de6U6GOCNIo4lLyugRkUSlLflmH0BFx/Qf4kge/de64mN0MiCTTG7A3VmNiTyA35Uf1t9b249+691KepeOKBioL09hcK6rJETbW+nUWa4PH+9e/de6l4qrejqHnaAyIxBWSJNDhrX1D6sBzaxBA55+gHuvdPMmQq/G2okB5TeJVJ4bnS7MPrb/D6f659+691CnmjRK2dVkDMsUcrFwGicD9aem3NweByPz7917pUbNwFRn8zFC9VFDSMgeaSSVokWmMf7jGS9h9eBYkm/Nvp7r3QhVW5ExEs219pVFNBjkhljrcpTFo58nJNYaS5JBEZ5Xk3N+Px7917prpxPA0a1vnYzuFjlkCtDqY8upQAC/1PHBJ+nv3XuhS2ltj+I5eajjUyvKacxmALL5JZW0paPVqcf63Avfk3t7r3VlfxX2xmuvu1MLkq2rqsMamKCOHzU6VRWIyhXnGgNpCkf2rAD6n6j37r3WwpHBDiMdLJk9zyqcrHSTiYr9pdGTyQTpU2KkE/QrewII5+nuvdF7+QnbeCxux81is1laOtny1NHicRFHXLVTzVUrqryRfbFC8ZWxEhSwYgWub+/de6D74n9gby2PWqldTnHbey9VIaeg3BHTVEMMCsPto5EqZSQ2rkEXBFuPfuvdHT3ZuGurqmtytZJHXpLSJPJTrTyU7zlXBtDVOzKAB9AtzYcCwHv3Xunk7vq8223VoMe+BfHU9MP8nqvuJcjAVuY6hGtpa1+SQbXuLWPv3XulDmdsbI3U9bPnP43BFS4+pq4qXytIGyCwlYzToNQXm/9gnkm4tY+690C2ytk0GWzBrI6DF4/E4SJYIKLzx5KVFIDwvU1DxxljKD6wCV5Fifr7917ozuHwe1Tj8hjchgHiSntK4padI6ERyc6j9uy6b8i6i/5BBuffuvdBpS9a9eZ7OVkOCwGT2zj4HK1L4yorHpHlcnXJHQzTOhZjzqIv8AS5sPfuvdInc2xNtR5OqxVNlM4TRgM1PU4ulWpawvFHHVjTIvPIMbAjkqVPv3Xugpg+Kmxd8bxocrn8q9ROKqFIKPKOmSqJSoL+GZsizOI7m/qZnJAuSLD37r3Rhsx8N+s8JjIKmhpctjMstYGgqMdVtU0LE+pnlx9T5AoH1CogUGwAFx7917oMuz+mMhsjA0+f2tmqnIRSS08OToaqjo45pCCFWvgnhvLH4TZbMliDYWI9+690lqKu2JlMC9blc7tCDJugirlrJKenlgq0NpaCqgmJYnjkaQSLGwvb37r3Qa5ndMNRMNvbW23tPdcVJaomgxUgc08cYuJqaKFze/9WcEfUgAWPuvdPNZSU279ny47IrQ4HIQ00qw4PI0a5BZHCErHCzkurhrgcfXkWPv3XuiY5fa+6NjSzSbd3XuPE7dyM8P8bx2NWrhnp5TKElqo0QcIBwSSbCwFgLe/de6Nhsfr3tShSj3Ft3Ny7hx1VQ0/wBvUZSrdlq7IQHq2ERJ5PqB+v4INz7917p83Fu7sTbMgfcWEwk8kkZjjWgirchBSMJLSTiKJCIl02B1En/H37r3Q6dd7vx4x0r4vb9Y6yRQSVVXiMAKakiq5/8APTNJK2t0Un1ulyP9T9PfuvdMW/8AF9t72ndMHhXo0oIJWoMhQ1FLSfeSlLxvUV+S0Sxon5KU5ve39PfuvdQurekN8wZCCXeWffE0om15irxWYq66XJSyIfM0stQ3iSNQ1mKxE8cGx9+690FXeuR2DhuwZ8HR72zNGKBo6n+JUM9PFRQVUMIjAM7sJJNRI1RgEX5A/B917oCu0997eqMVNhcPlszlc/FSw1FXPSQNFkZJZ0CRTNK19fGogqbAfUC4J917qo75k9h55NmYva8O2Nz5qsp8vQWzk0kFQYFRvIaemMgmcMW06mVQOL8/Ue691b1/K0od4bt60ipsbX5nbW3cJSY+pkpcjSvSVGVy7g/dwRGAh1LhSzgMSAwJA1D37r3Vyr5bbtHgmoNx5fxTQOEWataaOcTPIfCirMSTwAigsSbAm/I9+691Xh2rsTI7j33R1WKeny9IIZ6J5nqzQ1Lx1Mq1Mc48auNcTKLst9Wm3Fzb3XuhZx+LlxOOhbIZChmyNFDTRS1Mkrq0jwp43LKSBcWBB+n9AL+/de6SeZrtsLWpkKnJwxZCCUTIkDlYpaiIWjZuSNQuQDYk3PBHv3XupVTvBUQ0lRJS1S1ZVNBRQJXkjBiLupHIBJuAL8ng39+690z5qkWuhp4p8yaYRoEp4MZYOZLEtJG7FiVHpBuACPpc+/de6CKrlO03mqM9kK6q8jmajjDSkRjVZkmhRgWFrXuQbk8i9vfuvdB3PuuTMZx6rHx2pVnXw62mjjjRiLgMASAOSFNz9b+/de6WNfh9r5SCGpljeszitM9WDOY4YVMa+F4yzAtc6iSR9Bb8+/de6BzceawG2Zft/ukqzkJXQwSSNO9Aqw/vzJCT+hfTYXJNzb6G/uvdDD1zn6rMYGGox22sfUxxwNFSq9HGDXIP+UrRpsASwJJFvyL/AI917oSaquWnxUdHW7cbHzU0Beaelog9MQ51OIgF5NrX5H1BuT9Pde6DGkpdrZbJeWQVFA9RPCtQ9aGg1QoHJDI/1BF7c2H9PfuvdChSbW67o28yxY6QqxWKdJkZmHiJRUCjjk8k8+/de6BioOapc7K228WlaPPMI2YrqphI5u8LEAajbggcAWt7917pHZObsvc+R/hMVFFQTweVGr6yaYkAAlGjghNzZiGIH9P8R7917rH/AKNu1/H/AMX2k0fwv9OmfV5Puf8AgZe976/V47atPF7c+/de6//WMzUav4S9/Lp8I/z3h8P+d/t6PVb/AKK9+6911hNXmF/4hp0NbzeL7G1/7On1W/pf37r3ShovJ/E5vH/Fv0D/AIC/beD9H5+5/H+++nv3Xukhm/N/Fo9X8W/Un/A77Lx/qP8Axy/H+p/2Pv3XulNlv0UHk8H+aW3m/wA7a/4+2/s/X683/wBh7917pOblv5Ke19OmH/gLo8V9It5tXqv/AKn/AHn37r3SdW16O+jT98P895PD9T+rT6v9v7917p9rPH46+38Ov4zf7L7r7j9P41en/Xt7917oLh9197Fp/vd4rn/gZ/CP4V9P7fk/ev8A0t7917p6x3m+1qb/AMZ0fu/8B/4f9v8Ar/2j1+/de6a59Pji1fxq/wB3Lb7/AMv3H4vp8XFv9Vf8Wtz7917pZ132/wBvRX+3v9vJfyfxPz3/ADfTxq/1Vvx9OffuvdC5tv8A4tNHo83+ZOnR+n6/83/+i/fuvdNm6dHjn8n8G1+FdOr7j+JX4/T9t+3q/wCDcfT37r3Sdx+v+BweX+OadDX/AI34PsreI28X2fr0/wDHO3+x9+690ztp+1N/4fo8/p/iflt+n/lD0eu//B/fuvdPcur+A13/ABb/APMUttHi89vGmn7a39v+t+fpq/Pv3XugizOv7zE3+8v/ANN/g8P0/tafTf37r3QT9n6fLTafF5ONf92fN/ELcW+48v7Wr+ujn+vv3Xugkn/4u7/8XO/kgv8AeW8drc/e340f6rTz/T37r3Re+wPsfvK7/mVWjTW+TT/eL7bRqOr72/7mn/VeL1X/AE8e/de6CXB/w7+H03i/0YafMLfbf3q0fr/3T9569H+v/h7917oxvPgpNP8ABdP+Tf8AFr0a9Vhbx+T1f8Fv6f6+/de6Nrtn7j+58v6v8wmryfwzw/oX/gdf+z/XT/Zt+ffuvdFeqNf+l7G/bfxDy/fR3/0T/b+b/Pj/AIun8V/Z/wCSfx/j7917q0XD/wAT/hGM+5/0i/56bx/3i/ul5LW/H8K/sf8ALXn6+/de6FDbGnTBp+6v5Jdf8O83kvz/AJ/zcavr/m+Pr+NPv3XulBnvF9vS2/gvk1Sf5z7v7y9ufJq/a1/X/fW9+690Wje/h/hy6/4Pfytfy/f/AH1vGP8AMfb+nR/rc/T37r3QJbRt/Ear/Oatfp+28l/1C/2V/T/wfV/sPfuvdLzMW+2l0/bX8Uev7rV95bWLfdeXi1v0+Pn6fn37r3QYx/b/AN35fF/C7ffTW+3/AIl93r+4/wB0/d86r/19P1/Hv3Xuhe2Jq8eQt9x/wAk138Wu2pf16/7X/LPm/wDh7917pMbv8fg5/u7fQ3/F6+5/iGnj66OLf8ne/de6Bqq1aIftvtdXpv8Awnxfcf5w/r/i3o/2349+690uk+8+yk8395dPhX/i6/wP+Gf9Uv2Prv7917ovm7/uv41kdP8AeLx2N/tv4P8AwC/j48/l/dv/AEtx7917pPbk8v8ADaPz/wAdv4xf+FfZfZW1c/xD+H8eP/UW5t9PfuvdJOm+1/uxub7f7TyeOby/wz+MfXQf87/E/wBq/wDx08PH19+690JPx18v9z6z7f8Ai1r1Nvsfs/Bfm/h/iXOv/VX4v9PfuvdPuyP4j/efI/8AH8eOzf8AAz+632Nvzr/3bp/r/vHv3Xuhk3Jf+DUPk/gWu/o/jmjyfrNvt/tvR/wXX/jf37r3Vd/e3j/vFX3+x/4s9Vf+B/c/Sx1fe+P/AHXf/U8/XT6ffuvdEN2L5Pt8l9p/fXV/GGv/AHc+0/u3bU1vuf436PN/TTz9L+/de6sL62+8/wBHdRq/v9q88un7H+Bab6R/nfF6dP8AqtXH09+690UHuT7r7uv/AOPpv5Dq/iX8H8d7G2m3Gu3+o4v9effuvdVfdj+b+LV3k/jV/VbzfZfb/X+39t6bf6/59+690isXe81vLbxi/m06dOrj9XP/AAXTz/X37r3Sww+nXHf9PhTR5PL573F/Ho9Wj+uvj37r3Smzf2v3FNf+6v8AwCW3l/jGq9h/nNH9r6Xvxf8A2Pv3XugvfR95U6Pt/wDgSf8AlY8P0W/2v3H4/r/vHv3XumrK+P70afHp4t9n9x5f9j5vV/yV+be/de6bob/cNf7+2iT9Wjxfj/Uc/wC+Hv3Xusi6dH9v9LX8Pk1fX+z+P9t7917qKf8AOpq/1X5/zn0H18f5/r7917qbLfSf+B9tI+nj8P4/zf5/1vfuvdJrIatH7n3/ANW/V4/tv0N/m/t/z/0l/j7917qwP+Wp9h/swW1/uv8AQhr/AInTfa/6Yv7yafNcW/ur/B/2/vv9R95+17917rdP21b+IR676/t6b/gPq/h//Tnwft+P/jj7917oV21+vR9hf9q2nwfdfoP/AAI8/pv/AK/v3Xugu3V5vAuv+D6Punv/ABT7HR9W/wAx4P3Pr/T83/Hv3Xugx3F/Dv4RJ5/7oa7p/nP706v9p8H8O9Hk/r/vPv3XukE3g8MXh+9toS/j/iXi/wANf33N/wDU2/2P49+690j9xePz1Wv7jV4Y76Puvu7en9Xg9Ov+lubW/Pv3Xukrlvtf7s1vk028r2+//jHkvoF7faerX/qtXH9PfuvdFgyf2PgpfD47+Gf/AIsX94dX1H+c/iHGr37r3Q2bA+8/h1Fq/vno8ht/Gf4F4b8W8Hi/ct/S/H9ffuvdC7TX+8j8f3Wqy38ej7j9Xq833Xp/4Lb/AGHv3Xul1t/z/wAZn0/x7x6z/wAA/wCHeC9x+jzfua/949+690CPdGv7qu1fe3+3m06vB9//AJs/53xcX/4N+b+/de6oY+Rv/AWl8nnv/GK7/gZf7m2s/wCZ+140f7z7917oKeqPD95iNf8Ad3T9y3/Fz+/t/nBq+48Hr/4Nf/Ye/de6MN8oPP8A6PcT/wAXT7fyU+n+D/w/+61v+bX/ACk6v6aufr7917qrqe+tfH93fzv/AMW7Trvf8/c8arfT8fX8+/de6ALdn/F7nv5r+Nr/AHNvuPr/ALu0cX/1vfuvdJH8p+n9R+l9P0/sX/3j37r3WeL6N+n9Iv8AX/Uf27/j+tvfuvdGB6Tv/FRp1f5xv+A+jXbT/b8vFv8AeffuvdHq29fVzp1eWa33Ojyf5v1eDx+i9radX+w5v7917oTdoW+yyfi+20ffJq8Orxa7C/3n3n7mr/VaPR/T37r3QgbOv/exrfc/8B6i32Gj+HX8Rvp183/1d/fuvdBJj/J/eDO+H7rx/fT6v7qfa/ZavNz9z99+7/wfR6b/AE49+690cvp/7nx4DR/ebV921/4P/CPvL6f93+f067/W3Fv8PfuvdWH7V+4+wqvuP41/wKg/4v8A/DdP6Px/DPz/AF9+690zZ37P76q/49HX4Zb+D+O+T9Q/4G2/b/23v3XukVl/H/D5P+PT0+GS+r7ny/qF9P8Aa8f+q0/7D37r3ThgbfxCn0ee/wBvxov9pb7caftvPx4/+OV+fpf8+/de6X+N8l6jT49OuPV/DvtvN+r/AJS/J6v+DaffuvdLun1aXta/2z20+L7f9Bvo18X/ANVf/Ye/de6Dqo/4udVb/jqn/Ab6X9P6tf8AvNvx7917pXU2vVPp+6veK/8AmNNv9o8vFv6W5tf37r3Sl2tf+PQadf8An4r/AHPj+yvz/wAdP7X9Lce/de6Xsd/uqz/gX/wJe+nR47XP6r/7s/rb8e/de6T+7dP8SXX4beCK/l8n2v19Pn8HN/8AU2/P6uPfuvdJTEX/AI3TXt/wKh0/c6fsrXH00/2bW/Xz/sb+/de6UW+LfxCDTp8eiot/DtX8P/WPJ/nP3dP/AB3v/jo9+690Gkejx5DT/Dv8y2nw+fXbn9Xk/H9NXP19+690BQt/fmi0/wAPvc3+w12/5C8vFv62/wAffuvdDJkb/wAUn8fj0+CPV/DNH3f6f93fc+r/AJJ9+6902Un3P8UX/mZHi+0nv/Cv4T/d3T/zet+9r/rbm9/8PfuvdBhTaP4q2n+E6vPUW8v3H8Z/znP3Pm9P/BtXv3Xuo1Vp/jWP838M+o0/xfzeK+v/AJd/8P8A7X9NfH19+690sdy6f4TjNX2v/A0ab+T7m3/Nrxf2f+D/AI/x9+690BXZlv4nP5PL4ftqH/Pav4FquttP237/ANx/W/H9ffuvdK7a1/7r1P23h06Xv/BtP8QvYf5/+K+u3+tx7917pN788/8ADP3f7yW+1S/3n8O+0t/tX2nqv/rc+/de6D2b/j2Ev/B9P2k1vH9Ppz5NHr1/6q/+w9+690UfsvxfwYaf7r20/wC7Pu/DfT/uzyc6/wDUfi3+Pv3Xuqve0dP8Ql1fw368avL47f8ANnw/j/X/ANp9+690BU+iy2/httJv4/N4fqP1aub/AOt7917rhHfRFb7y3k4+xt4P0j9Grm3+v/h7917obdm+X7IW/vTeyX+3+y8d78X1cX/pb/Y+/de6cKPV/GJdP96tXhf/ADXi+4t5je/k9On/AHw9+690MNJ914afy/xLxWXX/e3+D+LRYf5z7L93xf8ABPX7917pK76+2+xg0f3c06l/4Afxf+H31f7r+49er+n49+690E1d/mKf9X0f/NW/1R/T/h/X37r3T9tz/PL/AJ69mtotqvpF9d+L/wBNX+w9+690bXrfzfwkX/iXj8ot919h9r/yDp/ct/S/v3Xuj57f8v8AB6C/3mjxR2/4Cfb38X9nT+5b/X4+vv3Xuhx2F5fDRaf41fXUf5n7LyWuv/HTjR/vP09+690hu9fuvv8ADeT+9OnzVGnzfwf7K3iP6vtfVb/g/wDj7917okf/ADEmV8P8S83P/Hu2/jf+b/6b/wBjT/X/AA9+690X2Ly/xmut/erV/EpdX8J+0+9v5h/wK1+m/wDXTxqv+PfuvdCVhfu/7wUWr+9Gn7uS33n8F+91aP8Adni9Xk/pf0/T37r3RqcJ9/4sx4/9I1vtqXz/AMK/u14dOo/8XP7rnV/X7bnTb839+691PwXl8Mnl/jOq9L4/uvsvuL+bj7T7P0+X/jn5eP6+/de6Tvbf3fiofvv70/q9H98P4L9/o+zb/gP/AHc/sfW/k9f6f8PfuvdA1hvtvsz5dej7um1/e/xbV/mlt/wE/c+3t/qPza/Pv3XuhCpv4T54vvP9GOrTT6f70/31/h2nSLf8WL0f01a/V9b/AJ9+690Lqfw/+PY/w/6PvJ4ofH/Af7zfwa2lv0/fftarf8dedOj829+690aqfyfZ7d120/3fodGj7Tx21C3h+39er/U+Tn639+690tZf4j/dnN/b/wB+LfZ1Or+H/wB1/H/mf91fxPn/AJJ/w9+690Wnbf33mqbf6TPL9tLp+y/u7/Gv87Hfw6v2Lf6rX/tVvx7917qRPp/uuPN/ffy/dVfj/j/k/i+rX6/4F9j+zb/jp5fTa+j37r3Qu9X+X7Cr1/a+Twr4/wCL/af3i0az/wAAvD+1p/p5fV9PfuvdDPuf+If3Nlv/AKRvD99H/wAe3/djV+gX1af3/wDg9v8AG3v3Xui8dpeP+DYTV/HdP3I8f3v3X8P/AEev7jw+vV/x28v4tp59+690W/afl/jJ+0+/t/FTf+6X2Xh16uPs/wCN8/c/6u3p/r7917o9GW+4/uzjPJ5L+I/5n+F/xq/N/v8A7bjyfW/406rfj37r3UTbv/MsM/5fHp/jMFrW1f5v/lL+09er+t/fuvdFn3r+muto/wCAsl/sv87bWf8APav91/1tz7917qqTsnR/e1r6tf3I/wA99x4L/cNbRp9Gr/eP68+/de6sB2Fr/wBHOC1feW109r/b/bf8Bhbw+HnVb63/AD9effuvdOeRt4Ky2nTpo9d/J9hq1j/PavV5bf8AHP0/7H37r3SMzl/JQ6f4Jb7wf8WzR/EP1r/wI83qt7917owlN5f7sP8A5vRrotfj+0t/wIfT5v7fl/5Z/wBm1/fuvdM1J4v4w9/4HfXj9f3n3n2l7r/n9HGn+ujj37r3UzszX/eWg0fw63gh0/wT7fw28g/4Cebm39dXN/8AD37r3U7FW1Vvi8vk+0lt9rq830/t/efteX/X9+690IuJ8393cLq/jOj+Mx2+5+w8P6Br+48f7n1/Vq/N9Ppt7917oX8fp+7q/H9t5fs4P+LZ5fvLXH+Y+7/Z0f7zf/D37r3S6qfuvHi9H31v4dX6fF/B/B9Te/3HNr/5zX/a1W49+6900UH3n8BxWr+9en7yDx/w7+BWv94f+Avh9dr31eXjVq/FvfuvdIPOaf7yZW/m1fxQ6dXk8Xk++Ou9vT5r/wCc1+jyX0+m3v3Xuo++bfxmm1/f30xavvtf2+r7Mfp8PF7f6njx2/N/fuvdPOO+3/u9Ref+EX8tTp+6/ifh/Vx4/wCH8f8ABNf4tfm/v3XuhQ2z9aW33VtdX/wHt9jfwpbVr9Wv/jn+P6+/de6X2Vvrq9P8c0+n/gTa1rD/ADfk9en/AHn37r3Q2dfePz43R9jf7H1eL7nzadXq0+fjw3/z2n1avpx7917o0GH0fZxWt47PbR9x9nbn9V/3NF/pfnVf8e/de6XPZuj/AEWZjzfZfb/3cyOv+Meb+Gafsmv9x9h/lWq/6fH6v6ce/de60xO6PL/Ft0+D+8+v9/x/afZ/a6PKdH2v8R9Hh0/5ny+u+nX67+/de6Ijtv7n+AnR/pL8f3M9v4V/CP4f/nT/AJvzfu/X+v8AvXv3Xuk8L/xoa/4t/nYb+fT959B/xcPt/wDiPfuvdCJu+393B/xefL94Lff6vtNNzbXb9rw/6i/qve/Hv3XuiuVnk/jf7v31/uWv4PtvNfV/Y+z4t/rcfX37r3Rg8Hp/hFJr/vBfyj/gd5fstWs2+0+34/4L/Zv9ePfuvdOWwPL/AKTKXw/da7RaPuPs/wDV86vv/wBu9/0eT83tx7917owPYf3v3H7n8Y1/dS2v/AP4vex1fw/7T9vT9frx9bfj37r3QC1f3X2lf/zMHTYa/L/BvFqsf87b16/66PT9ffuvdB7Ffyw/8fl9Zb/fadP0P/AS/wCP629+691npfHqh0f3ht9yLaPudOvV/wAo/wBxzq/4N6L/AOHv3XuhZ2F9z9/k7f3y8v2dbo/iP8I/ien7H1+PX+zf+uv1abaeffuvdBbUef8AiB/5mN/nH1X/AIb97a5/zF/7P/Befp7917oQq7zfweLy/wAc/wCAclv4z9lr/wCqb7L+1/r+/de6cdqfcfY02j+IW8w0/ffwzwfrN7+bm39df+w9+690mt32/j+Pv/dzyeR/+LFr+916+P4no/a1f8c7em3v3XulNlPL/EMX5P4lr+xa3g+z/i1rG3/Ab0aP9Rfn+vv3Xun/AG39x/een8X3N/BFq+y/hf3mnSf+L/8Aeem/9dPPv3XuhQ7I1fwyLy/w/wDz0Gr+E+P7bVcW+9+z/wB3f6rT6f6+/de6TG3vJ/F8zo/vZf8Ag1Jbw/a+XRcaPsfPxp/pf1f6r37r3VrfT1/tNn6/73+Xxi333j/iN/Gt/D4f2tf+rvx9be/de6Nl2l4P7vwfcf3Pvp/5iX+IfcX8f/Vs41e/de6rm374LS6f7t6PEdP2v8S0/qP/AAE8vrv/AMG9+69027Y/4EY7R4dX2tR/wKt4v8zx/n/T/XR/j9eLe/de6mx+b+J1H/AvRpFvB9j/AA/6D/MX9f8AwW/v3Xuhh2Nq/hk+n776Pf7Xxav1j/gT5Of+SffuvdDVQX+2x2ny/wBvT9h4/Je3Onyf2v8AVauP6e/de6h56/2zeT7/APzE1v4hp+ljfw/a/wBn/VX5t9PfuvdQdsW8surRb7Maf4hf7e1v91+LnT/wbn37r3Sn/a+xqNX92PH4Rq8f3fivfj/N/u+T/U6P8b+/de6x7f8AN9jWeL+/f22ptf232P8Ada1j/nfvP8rt/wAE9+690hd9fe/6P9y2/wBIf2/8PrvH9z/d/wC20a/V9jr/AMp8f/HPy+r+nv3Xuqz/AIzfcf6U8hb+9d9Ndp+7/hf08nqvr4tb/Pav9hz7917qwju/yf3CwGjVp8Euj+7/ANt95r8R8ng+49X3Fv8AOeT06f0c+/de6BTD+b+I7b1f3pv9zDb+J/Y/xbV4h/xz9N/6X49+691dX0x/Ff7ubfv/AHy0X/5Tv7m/wq3hP/AjR69H+vz7917pN/Ij7TzH77/QLf7EX/0lfxr7bT5RfV/dz0+L/VW5/p7917rXz+av92fuxq/2Szy+L/mBP9Lf8U+rW/zX7Or/AFP+Fr+/de6rDH8E8iX/ANHmmx/R/pA8f1/FvX7917qfh/4D96vl/wBHHi0N/wADP9JH8O/5C+0/dv7917o0XV391fO3m/2Wfx64/wDj4P8ATN4PoP8AlR/d0/6r37r3V6Pw9/u9oxv8P/2T7/O0v/Hv/wCk/Xe6/wCb/vP/ALst9fxe359+691fV+5/dai8X2H/AAF9P90ftftdWj1f8DPx/wAG4+lvfuvdUZdmef8A0wbxv/GfL9w+q/8ADfureIatGj9nxf8ABeb3t7917pX9Ofd/3L3T/wAzv+30Nb+H/wAF/her7gW+2t/lP9dOr0/7x7917o4Hx4+9/jcVv9KF/t0/4uf8Av8A5vjRr4v/AKn/AGF/z7917qrz+Y1/Ef7/AO4fP/f/AFaYP+Pm/uv5rW4+y/hvo8dv025te/Pv3XuqstvfcfxIaf7yX8cv/AX+G6reT8+Ti39f+QvfuvdZ+xPJ9udXmvpF/vPtvP8AT/dnj4v/AK3v3Xugng/4tDavLbyPbV+i9h/mvFzf/X/Hv3Xug4j1fe5W/n/4ByW83jvb1f5jT/xPPv3XusNL/wAAZv8AOW0H9H6L8/563Or/AHj37r3U/E3u3/A36f7s03+n4t7917oedjXvTf8AAm3iP6tPi/U3+x/2/v3XuhArLfem+m/hf9d9H5/Xp4v7917rELeGK+nTpntbX4P1L/m9Pqv/AK/59+690/UWn76kv/D/AKR6fuvLrvrP6dH4/wCDcX1fi/v3XulBnbW9Xh/RH9Nei+s/8c+NX+8fT37r3Tv/ALtltf8A4Dw/5i/0sn6tf9r/AHn6e/de6R+bv5anVo/4EUttdrfpFv8AM/n/AFF/ze/Hv3XukY9/uqP/AD/6n/zHjv8A5x/r+L/19+691F3p5PtILfxHTq/5RPt/JfT/ALs1+rx/1/2Pv3XuiPdwa9Emr77T5Tf7v7fT9T9PH67W/p/vfv3Xui8p9Y/0fR7abX+g/Tfm3+v7917p9oP85Fq+msf5/wCn4+ni59+690/PbzC3i/zn+6b/AOpH01f7x7917rv0c3+3/wA4n6vN5P8AkK3v3Xunil0+Nf8AgNbX/uzyeP8AVxf8/wCt/sPfuvdPNJ/mZ/8AMf8AAmG1rX+n9m/N/wCl/wAe/de6l/8AKO9/tL+VP0W8l9f9rTxf/W9+691Knv54NX3lrnTbR4v0/wBnw82/4P8A4+/de6fnvpW+n9H+7NGr6/2be/de6f0vpo7eO/gNvt/H91/a+nk4t/r+/de6Yz/wIGvz38g+tr/U/r8PH++Pv3XulPJq+0jv5L6h+vx+bTf/AGji/wDX8/T37r3TLk7+Cp/V+oX/AEeO3H+f/wAP+C+/de6XGP1/3PqvH99o8sfk/gH2/wB1q08fe/dfuW/1Pi9Nr39+690l8Vq10f8AwJ/zkv6/D476zfx2/P8Aqv8Aar29+690NGI/4AUfk1W803/F7t4f82P819t6r/09+690PHQOn+/NBb7TT96lvL5fJ9Tf7PX67f1v+Pp7917rYZ2f9n/v29X+ib7j+E1P2/j/AI9/eq32q6vD4f8AJfD/AMdfuedd7fj37r3Q37uv/dfFX/jP/AA+P+9+j+CX8Jv9pp48Vv8AN+Xi2m3Pv3Xuq3O27/6VKDw6/L9vhfL4rfbW+4pfH5vvv2fF9fH4efp5P7Pv3XujJ7j8f8Mx19Hl/imMv9p9z975Na6vt9P7Om/6dPo/p6ffuvdGt3t/FP7hYrT/AH1v4Ev5/wC5/wBz49P9jy+nT/W3rt7917oQdq6/4Xhbffeb+Dx30+D+I38P/KNr/Y1W/p/vfv3Xul5L/EvtZ/F/pG8H8PXX9l/dP7X/ADZv9195/lGj/VeP8fTn37r3Sb6G8nn3L/nrasL5P+An8M1+H/lMtzq/1Hi9Pv3XujGZ22p9H2t/2b/3e8nmv/02/cem3+tx7917rnsb/i/TeHx2unl/gn6P0/8AL0+/5/1/D/a/w9+690ju4vF/H11fw+9ov+A/3n3v1Nv81x5/9T/j9ffuvdARsnV/frF2/iOr7upv9/4f4lo83Hm1ejV/xxt69P149+690ffLef8Ah3r/AI5o+7Fvvf4d5/8AavD4f3Lf6q/+w9+690HXYXj/ALqZP/iyW+xkv919z9vp8J/4FW9Wq/69PP8AsPfuvdVKV38L07i8f+jPy/xH16P74fwe9jf+M/c/s/d2/R4/7P059+691j6l1/3yXw/x77P+HZHx/Yfb/ZfQavtfv/8ALvt/+OXl/H6ePfuvdDnW6dc1v4BfUv8AxcPN576vxr48n1/w/wCTffuvdT3839zM5919p4vsJ/H/ABn7D+G21/8ALu/hH7/j/wCWvPv3Xuh66J+z/uzhtP8ADf8AgEv+e/jn8O/P6fL+PfuvdCbkr6Z/H/dm373/AAHt9vbR/wApv3Xq8f8Aqvz9P8ffuvdM+2b/AMAOj72330tv7q6f4Ze3/KP5vVf+mrj6+/de6h7l+4vkvJ/ef7Twxfq/hf2X6D/nPtf8t+v+cv8A717917oSK+39xKbxfbaPsKK/23k8/wCk6fvPvP3Lf10/8he/de6qV7U+y/vrlPL/AKLvuvuqbx/3h/j38Vvq4+1+z/yTX/qfJx/X37r3QYb2vf8Ad/hunzDX/DNH8f0eE6vN9l6vHb9Pj9en9PPv3Xuqw+1v4Lrqdf8AdjT/ABJNP8b/AL/fb6vKbfYfb+r7/wD1Or06rX5t7917q9v+Wd5f9GO3fH9/4/4vN9v9h9n4/H9rTf8AAH7n92308v3Pr1W/x9+690Yf5Va/4ljdP8R0/exa/s/D9hq8g0/e+X1/c/8AHLx+n66vfuvdBng/H5cb4/tfH5Wv9l915Neo6vuPuv3PLf8AVb0/W3Hv3XulHvy/8G4+1t5efFp+7/s/57Xzf+tvfuvdApuby+Cg0atHle/93/s/uf8AgN6fJ5/3L/6m3+x9+690Fm/Pvv4BHf8A0k3/AMl1eP8Au5/eK+sW06eNf/Bf7F78+/de6GXbP8V/u9R6P782/hsej/jy/wCJadP+6fPz/wBTPVe/v3Xugs3P999/Lr/vh+lv+L//AHe1fUf8q/8AZ/417917qZtTV/D4tf8ACbfdvfzeLXq1j/gV4Obf63Hv3Xun+r8P8czN/wC6uv8Ahw1avv8Ay6bfjT+3b/gvq9+690G+5Ps/DDq/0Xa/AtvJ/Hf4jfxPb7jx+jV9dOr/AB/w9+690NvVPg/gsPg/hejWt/4Z/EPtNehb+P8AiH7mr/W9P9PfuvdDzUaftq3V/C7+Af8AFz8v0sNV/Fxp/wB5/p7917oBd6fb/fDX/cu/hP8AwJ/imu3ja1/t+Lf6n8/W/v3XukNS/bfby6P7s/qP/AT+L6P0r9PuPfuvdPmB1f3hhtr0+EaNHj+0vb/dWr1a/wCmv37r3SsTyf3gbyfa20C3k+3817n/ADX2vq1f6/8Ah7917pz9Nv7X/Ar/AJuWtr/3r/if8Pfuvdf/2Q==</stereopairdata>
</file>

<file path=customXml/item183.xml><?xml version="1.0" encoding="utf-8"?>
<extrudness>0.4</extrudness>
</file>

<file path=customXml/item1830.xml><?xml version="1.0" encoding="utf-8"?>
<zdepth>1</zdepth>
</file>

<file path=customXml/item1831.xml><?xml version="1.0" encoding="utf-8"?>
<CamPosX>223.631</CamPosX>
</file>

<file path=customXml/item1832.xml><?xml version="1.0" encoding="utf-8"?>
<CamOriW>0.938798</CamOriW>
</file>

<file path=customXml/item1833.xml><?xml version="1.0" encoding="utf-8"?>
<CamPosY>270</CamPosY>
</file>

<file path=customXml/item1834.xml><?xml version="1.0" encoding="utf-8"?>
<zdepth>0</zdepth>
</file>

<file path=customXml/item1835.xml><?xml version="1.0" encoding="utf-8"?>
<extrudness>0.4</extrudness>
</file>

<file path=customXml/item1836.xml><?xml version="1.0" encoding="utf-8"?>
<zdepth>2</zdepth>
</file>

<file path=customXml/item1837.xml><?xml version="1.0" encoding="utf-8"?>
<CamPosZ>419.68</CamPosZ>
</file>

<file path=customXml/item1838.xml><?xml version="1.0" encoding="utf-8"?>
<stereopairfilename>Still0819_00026_r.JPG</stereopairfilename>
</file>

<file path=customXml/item1839.xml><?xml version="1.0" encoding="utf-8"?>
<extrudness>0.3</extrudness>
</file>

<file path=customXml/item184.xml><?xml version="1.0" encoding="utf-8"?>
<zdepth>4</zdepth>
</file>

<file path=customXml/item1840.xml><?xml version="1.0" encoding="utf-8"?>
<extrudness>0.1</extrudness>
</file>

<file path=customXml/item1841.xml><?xml version="1.0" encoding="utf-8"?>
<zdepth>2</zdepth>
</file>

<file path=customXml/item1842.xml><?xml version="1.0" encoding="utf-8"?>
<extrudness>0.3</extrudness>
</file>

<file path=customXml/item1843.xml><?xml version="1.0" encoding="utf-8"?>
<zdepth>2</zdepth>
</file>

<file path=customXml/item1844.xml><?xml version="1.0" encoding="utf-8"?>
<zdepth>2</zdepth>
</file>

<file path=customXml/item1845.xml><?xml version="1.0" encoding="utf-8"?>
<CamPosZ>533.52</CamPosZ>
</file>

<file path=customXml/item1846.xml><?xml version="1.0" encoding="utf-8"?>
<extrudness>0.3</extrudness>
</file>

<file path=customXml/item1847.xml><?xml version="1.0" encoding="utf-8"?>
<extrudness>0.1</extrudness>
</file>

<file path=customXml/item1848.xml><?xml version="1.0" encoding="utf-8"?>
<zdepth>3</zdepth>
</file>

<file path=customXml/item1849.xml><?xml version="1.0" encoding="utf-8"?>
<CamOriY>-0.266875</CamOriY>
</file>

<file path=customXml/item185.xml><?xml version="1.0" encoding="utf-8"?>
<CamOriX>-0.103956</CamOriX>
</file>

<file path=customXml/item1850.xml><?xml version="1.0" encoding="utf-8"?>
<extrudness>0.2</extrudness>
</file>

<file path=customXml/item1851.xml><?xml version="1.0" encoding="utf-8"?>
<extrudness>0.3</extrudness>
</file>

<file path=customXml/item1852.xml><?xml version="1.0" encoding="utf-8"?>
<extrudness>0.3</extrudness>
</file>

<file path=customXml/item1853.xml><?xml version="1.0" encoding="utf-8"?>
<CamOriX>9.45692E-06</CamOriX>
</file>

<file path=customXml/item1854.xml><?xml version="1.0" encoding="utf-8"?>
<zdepth>-1</zdepth>
</file>

<file path=customXml/item1855.xml><?xml version="1.0" encoding="utf-8"?>
<extrudness>0.5</extrudness>
</file>

<file path=customXml/item1856.xml><?xml version="1.0" encoding="utf-8"?>
<extrudness>0.3</extrudness>
</file>

<file path=customXml/item1857.xml><?xml version="1.0" encoding="utf-8"?>
<extrudness>0.2</extrudness>
</file>

<file path=customXml/item1858.xml><?xml version="1.0" encoding="utf-8"?>
<extrudness>0.3</extrudness>
</file>

<file path=customXml/item1859.xml><?xml version="1.0" encoding="utf-8"?>
<extrudness>0.2</extrudness>
</file>

<file path=customXml/item186.xml><?xml version="1.0" encoding="utf-8"?>
<extrudness>0.3</extrudness>
</file>

<file path=customXml/item1860.xml><?xml version="1.0" encoding="utf-8"?>
<zdepth>0</zdepth>
</file>

<file path=customXml/item1861.xml><?xml version="1.0" encoding="utf-8"?>
<zdepth>0</zdepth>
</file>

<file path=customXml/item1862.xml><?xml version="1.0" encoding="utf-8"?>
<extrudness>0.5</extrudness>
</file>

<file path=customXml/item1863.xml><?xml version="1.0" encoding="utf-8"?>
<zdepth>3</zdepth>
</file>

<file path=customXml/item1864.xml><?xml version="1.0" encoding="utf-8"?>
<extrudness>0.4</extrudness>
</file>

<file path=customXml/item1865.xml><?xml version="1.0" encoding="utf-8"?>
<extrudness>0.3</extrudness>
</file>

<file path=customXml/item1866.xml><?xml version="1.0" encoding="utf-8"?>
<CamOriW>0.998601</CamOriW>
</file>

<file path=customXml/item1867.xml><?xml version="1.0" encoding="utf-8"?>
<extrudness>0.1</extrudness>
</file>

<file path=customXml/item1868.xml><?xml version="1.0" encoding="utf-8"?>
<CamPosY>232.077</CamPosY>
</file>

<file path=customXml/item1869.xml><?xml version="1.0" encoding="utf-8"?>
<CamPosY>251.022</CamPosY>
</file>

<file path=customXml/item187.xml><?xml version="1.0" encoding="utf-8"?>
<zdepth>1</zdepth>
</file>

<file path=customXml/item1870.xml><?xml version="1.0" encoding="utf-8"?>
<extrudness>0.5</extrudness>
</file>

<file path=customXml/item1871.xml><?xml version="1.0" encoding="utf-8"?>
<zdepth>-1</zdepth>
</file>

<file path=customXml/item1872.xml><?xml version="1.0" encoding="utf-8"?>
<stereopairdata>/9j/4AAQSkZJRgABAQAAAQABAAD/2wBDAAEBAQEBAQEBAQEBAQEBAQEBAQEBAQEBAQEBAQEBAQEBAQEBAQICAQECAQEBAgICAgICAgICAQICAgICAgICAgL/2wBDAQEBAQEBAQEBAQECAQEBAgICAgICAgICAgICAgICAgICAgICAgICAgICAgICAgICAgICAgICAgICAgICAgICAgL/wAARCAXkCo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9D5/C9zbfY5ZZ7QpKWMa2ylXQA8veRtwJuMccDORUXi/wtHBpEckNrcbnWOW2QMkglYYDNvByAee+B1r6cl+HjbJESO4BLnbOkW9lZgCUdSD+6bksRk9xWddeDbxrCewmgjcxKzWj7WJhaUZYRh+SgGePbFAHwxpo1LTrh5reK5gmzI1zA0IkiZcsEWFhlhLjqOn5V7B4b1Ca6itlvI2SNijSoxdZIjuJPmDA+uPzr0B/AeoNMtyluhjQOxhwGMs0fEjSNgcHAGO2PrVnT/CU9zMrSWmyeSZdyQZETBQCNw/hbgA5wOMigDs9PVfssh3b8RstusUZyhUAruABODwST6Vo+HtDv9fa5S3e73JJG5WOFZYyznIxuwQwwO/b6Vuw6FcxacI4yYJ1jaJXgUMN0q4CzvjAXAPPOM9q0NEvZtAS5trPTbm3v5I0heeK4f7JdbgC7mMD5ZMjhh2oALO1ujLPazTuk+nT+U6eWfLfH8bQqCWJHXA4+teraNZXEk6C4KhAvmOd6DKrgiNgG3KmMYA54wRmuQ8Oafc2l1NqOpgym6kcR4BDiWZc8I2S4Vjgn3yK9PjtXGyZ4Yx5igOMkF4scE7evBx9AeaAL0twFQrERJLjbG6Rt5SDO0HDDn5e561x17pyyXrPfv8AuMllWEsHEqKSiqoHLNIQe/XPHFdvHBAMRofKMoRlCE52gdFD8g8mq97pmG3Ev5YZWKsA6SFi3zykfNG393HagDktMkuTBFNBcShI3lElpMqja4faASBhT9ferd/evFujnaYBYs5diIoFI5VSB82SexPTOfRLixgt42gDSQpIS0jRMdwZm5bcfvZ6Z9uvArg/E1862moWsN5EkqICv2l4vNa3jYDcH3cA44BGTjjJoA53xPFNqF5ayxy+Q1urRXPkuZUaAE7eQOWIJwPfAqumsGKDy0dUgjiKxh8RSeYBtZC0gBJ2AnAznOO1ecy+LIhPJYxq01zJhPMuZ2aFkBG8ptAy428dutPu777dG6IZUdFdgGdhIpHDGBVX5nPHzHjB65oA1Jtalu50kJQ243hpI8M+FO1V3Mc5ODyB1NTpqkpSK1mjEkd0Gt1BR2nhSRi0eZOC64B6cL2NcToIGozzTQ27WzWkchlM8heOURcb5IQMjI7YwOpOK2FhTcVIaYsxMv7xn8l/vK1vLFkAdMAnjPagDrI8SSbFt/LS0jwXKCPySqlUZyTgknHrwfWud1TVp45Wkcq0u4LiRlMhj4yQM/KucAjqw6ZrSjAmi+0y+fDiIR3XzEhjEcwxOAPnbaM9z2PPFZ+p2BnVHMpZr2NiZzEEIA5G3cAAAAMA8nB4oA5XU9Qmsz59qAl1cwPLLbB5SkqKQoURLGVVcZ5JGehqGCZjHbSpb7Y0DS3hjkAClwCYVTdlgRncAPyrN1SCVY5bMy3M1wyNHbupPnLGcHc3GDH1xz0JrBtvtlgklpJHFO01upi3xsjFmVw0jHdjKkc/pjigDtkvDCWME0NjbgkmNYzJchRyD8oO2Js8g8+ozXKap4njZ5okt2kuHmMLypGkcXlHA8xBgZXpv/XmulhtrZLO2dRblxGguVDEGaZV5kMrdQHHGOOua5e10m3vdWuGumUyQxvPCkAdpicFnDJGCgBIAIJ57cUAYUWkm6ulhuHE1vIGkk2yLt8sKW2QMchV3feHcj3rNkA06JrmOeSdZmC7V4G0OSF8pxxGAMEgc+9dEZxte9hsI7dzJJCY7cyFYc5DlgRw7ryQOBngVyTPcJqUVqPPlglRmhnaICOHDjbbEHGRlvvdBjrQBhz2UWt3qiS38iOSVo/tQEiRGRfmWGMdVIIwc8enFeqeG9Oh061l8wSy3BlVXQRRmONQh2yElTldp+Y9Dn1rBi0eY3DoCoYb5mgGP3rkAo0J+6DwASD3ya3fD9lq0dzdJfJPb20oRUjjb/SHBIO5ZHPEYPB256cUAep2No1xYrMShVnQEND5SrEw+SaPeRgjHy9fUdqluLNIrgh5kkQQhFCD95HsOS9xkbHYg9iTz0q9pVvBNaPBGCVVgEMxkALqhwysR8yqRyemfStOKwhuI2llBuZAUG+MosbxgjIyp4IAbrz0zQB414g0eF57S7IeCO3d43kdsS3MsuSXQIT5UQyOpHT6Vwmt6ky3UltFfbGlWKG3hjkZMAKfMIkORggcc8npXuPimx1MWl6trBG0Dx7USYKwSI9GGOS4bGAOCTkmvmO803Uor6e2vbCRrhyk0c+9wtuq9Hl2keWSpHBx04zQB6X4cv0tpobeGG6zIjPdXk10dnkrwqJvH7lmYt8wz05wMGtu4hW6l+2x3U8KORH5E2LiITliPJkaBSXVkGN5BGTyawbTSb5IbVlgH7+GNJ47dyZ54SBhS9wwVFL989sdevU29m4eRI7B02nyZJ9zv5YXAbMcZIlk3ZAK56dcUAakeoLbIm8ItzOY08lGUoWhA3MguCAMqeAOeOOa73TzHcrObyd4MpEoRAkbBdoJAOMzMynkLnGcfTkRpwla3V2BlWJUAl8rjy2DsqEnLTMvfpnqRXU2rSokblora2iYMi3LObrBOCVVYySfUgFTng+gB1X9qxKbSKDUpGeJRbRxCJYpmhkBXy3Hl5YqD94+tVYtBd2nlt5DBKpmQs8hmmkidsEY6A8n3H0qBUDXxlt5WMU8cZMqyh2DMgV2jUx/KwyD145xjt0llb27gSfaftNwi7BHGWLpsP8ArppIwUzzyud3fFAE2nIbKGOxgSORmjWJmChX3HON3r06/XJq8UuILaOZpSbdpnRrZgcTSrlQ5bH3UbrnjBzWNLL5VykR8tYwXeMKXChkALFplztYsx4JAOat/wBoSt5aAvNCF3iRlDRouDvjj2g5ySc9z2oAztTuYpmMyobdImVZplUMspAAeRVUFyjdM4wMZzWTdT2CQqtnP9pWVzKwR9sQ3DLRqSBuOV47e4qjruu28n2lJ0uLW3hLSNLbTbInG0gKQR+6AI4BwCcZ9/Lh4jsHZbYPeGNwrWt1Lg+YAxD7hHyGAJzwM9s5oA7jVN6WwlXzRcRPm4iBjkCQyZEEYVDmTgAkgNjPOOleaaxoeo3TxXsB8h4W+0D52t0dpEI8sIB12jdyMV6dp9klxZG5xb3sxQlNkrtJGigbWKp1IGeD09qx9WmS3spZZJmEkADIk2xBIeUREUd8EnB545x0oA8ZuvDc81+LzVC80P2YTGOeEiLy1xvOFX9424fLnnn8aw7XSLWTUAhhmhs4buM+a6t5kUbDBDkr/qsH5QOADXuGi+RrlsbS7uJJmi2jzIwY32OufszybCSFbjGAPeuos/Bto1xPcRiJC6kb3wmxVKqECKG+0k45OMe/WgDzWDwrZRBHhtReXAmTDNCCDblvkmEhAGcEYbp2zXdWWmwq0sSo8bKCuyFoWGSAAuScL1GAOeMdea6210WO3cuLiRIowryQn935kPRkTYpBDEZGCMY9K2X0xpwZYbRwoT7QGi2YLx4CRBCQXYjG7g46UAYFvpkccGy3jnN1axF388EBXcYIIUZIx/wEY68883faIAtvPKWVSZnSZ40CvNjJCqRkqHOCSc85Ht6ha2LSxFryFo3li2m3aRgFGdpUSLlgxPJz7VqW2kq8fkmFXWC3Y/M42gYLby/XkDoQKAPl++8O2i38s9zJLIYopb2KBokkFvKV2qEbPzqW5x1xn61keF/DdzZ3EtzFBHcxTXRkmlhjy0II8xpSOVLbyA2OT619H6h4e88hF8sWzYYny1hYOw5JugSJUwOFyPpUdz4c+zxQLYyJFhDF5UUEcO/zMBjLLvAkIGTnqc0AeXwxW91ACv8AomoiaaSQH5RcRxfceNScAFQSemfxqaytXMkbSxlt7oYd7KFaVjud4m3YiC7QPm5y3SutuvBaLMs73MhltoGRHTMjHzPuDYgJ2n5ux6Z+t228MuzxsGaMsVjbfnMigghFU58pyy55x6/QA4y60mW6upJ5badQpGZCdzxopyVdTxjoQ3p34q/9neOBAEOZC7RSbMRzFTkyhR0ccY7cZr0uTQZIxM1zG6ylWRZY2YK0W0KVUk7Wl4wwJ71XtvDzxKxdppoWQLDFIuJrfByCuOAhB5PTFAHm7W0128dpHJLcO0ZYNKVjJmYblYb8CU7lx8pOKsLZMwNt5PkTL/rHCu6NIVIdJTEC0TL1BGMeuevoS6TbWUMnlWrzOR57Rs8bSSupAUQPu/dRjtg5PPFQnTMPLeokpmYp5kADh45CAFikTGSP9ojB7mgDzj7GtqrTELiIOxlAWVVDDYDI8hyr+vfp6VkQ2WkXVpd3Uks8lyp2yTWskoiWNWBjKsT87AAZ2ggZxk5r1v8AsMTCXAijjlB81Ex+5kxl2USkCV8ZBX1PFVbTwnbmJrOO3M0b+Y8YfyGMmcbm2CULGwJz97I9KAKFlomi3dk0qJINV+zpcJLcS+bMjIo8oBZAN6MoORz1HetXRtB2k3ZZllwXkjWN4IWfO4GOIRfKpAGOmK6uLweI5rKcxzlEijGGmh8t4kUEgzbgMADhckj3zmuwttJtfObDvFblN20klWyoXarY+8CpyOtAHks76jaarbSomIyhkGcjEi8bSwAPI9q6jTLhZZke4jjhCMzhmmBZ2Y8MN5BOf7oHGO1dF/YdqLwvJL9oLuPJJR9yAYwh+UKOuOo49KunSZY52H2aGdGMZDyDym5OQsbxhiSoz94Ac4DegAmla5b2l8twIZpo4ZTK8UsnlxrKpyHj3HJQ4YMO+eOK7648fC8jidLWaBEkZlgilSWJAw25LFstGSGPTvzXluq6Pf2r+XFHFJ54Epd08p4UzkwbkfMh5HzYJ55qSDTtQZLeWQLGsu5AkU6MsaKwAScsQSrckfL2/GgDujc6g9sj20P2kXbyRMYI1zvYbgGK/MpCk4K5z17VLpOom1kSGZJFEbZKSSEpM5YKSxY5ZFYd+eTnocJpESSWVzAHNtewTBraNpTHHNGo5ETKcBskEMSPbqTXb2nhsajbRywrCNUS3P8AoF1LErSkYZjGzOFZJE7KS2cZA60AbVnqsq7C8sTn5DuZwIgWAO2MMew74xz1rp7bURcuwWdZEwiyRk5BUj5sHoOew6ZrzSdL2ApDPpVxZtG43tKhKgghdsjRkhMDgHOCB1OTXW2yKI9sKR4kXcqwnc2/gtnB+UZPGcd/wAOuM+FCzNlEdSY42KLGpOUxs5ORwSeKsPdKqSlGJUMCEkHztu+Y7D3UEYB77q5OWSdEic7jKMDe2d8W4nB9G6/xdKs216U4BErR5JZ1JJdsFicnBJyeBxQBqyOkscxdmLTFG+VhiFehSXPVcAEdeBSNqQiDo0iMzQC3j3vjyYWYscN6dcd6jZp5A7mMReaEQEAqjEjI3KT8wx+VU49KJJRgwkIdpNwVo3x91UyflHTr9R7AGjpYkkugIYz9lQksN/8ArOnQucg9MfQ9a6oBgxdQVRt0apkbkwejHP3cHj8aybXT1ihO2eQSSRJtDYG046KenA988VqwxOwUYkbaAHP3jIQT0wDk4x06ZoAYI5FjMit5ZVm25jyjZ55yPl5J5OBTFlJYu5yBjCELuZsndgKemfy71YZXKyqx2qR3Vg6qeibT7nOfY+tZ06qrJKzSSTRIFYLwHQ/dbCDHTPvQBfidxMzKrZCEBcFsseo46cA89PSnxTliZEL7GJLRuAihjjJ+fDdepx64qluaOUvE0sYZF+dSpb5jjDAtgYH/AOrNSrNlgihGjkYgyKGbDYz82B8p3Z9h2PNAGkyJjL42qVkEasSmAMsfm6j19PxxWPeXZNzi3SLbI3DqzoIj1A8srhuMcjipHuTPH5LsysrFYwF/dtHna3zLyNw5z2xS21u0TCWGGPYsjDy23MFCAA5Z8ZOc9PSgC5BGZ4wZXxInJOAAx6nDAkqMjv61bSPygpiJLsGztfOfZt+MjGPy4qe3WN1O5MOwPEaEqME8Z24JHf8ATvT3j4yqnDYDEIwYEDBPTp6d6AII4/LG7KwtJuJaJHUlgeQzkAHt0z93vV5fNVQzujKU+VlKkEDPBKkgHtg85FU1RQQNsjgEZdmPBGcAK3HOTyP6VYeTcRGvPO8gKBhum3Cj2HPTjr1oArvGrA+YoBb7iYzJ0Kg/oeM9/wATllGi3hjL5jcICSpEZyGTccdTn8q2Z5GeWNHgdV2iUuGjCgjOFABz1WoJkQlSYyzg5bD7kGfqePwx146UAZUURVkkjRWjD7dsjK7rtPzZCEnHT3rXi+YSM5KAsvlxhW2lRntjg5657n25iG1GKx5TKh2BjITkddxGec/rx61OqMmeVSPJJVSXy3ck4yO35UAOlRFTKnJbBBAbAcHkZIGM8e3FKqBgC+WLHBBA2gnnqOnX26dasxkMg/hAyAdp5PfnHrUJkOGAOdrZK7SDgA89Pu5x+RoAc7AxjbgKDuHOTg43HBOR0qRpdm5iiOCPlVlO5eOGIPUfyFVFb93jYASMAAFmJHHJUYHtzUuM7QwPAztbLSE8csVHAGe+OB0oAELFdzMEDEsMKRweeRjIpNzDcqYYt8rOOTt9vwJ/PtT44Q7HaksjkEno6qMnHCk1rHRb63t/tRjUoylhtZCwAB6pvyDnOeP0GaAMLy4oZBhdokjKkn+JxjHA56AdutQliqj94PnwDn3yAMY4P+B9Kjup7hLiMCDfGVctNuUeVMD8iBCcncNvIGPcd0VvMKIipv3AyBxtww68tgYyG/P3oAUxJHJ8vJJyeQ2CR1yPwz6VMsSbsuVDEHY3WRd2CdrDOM4HWq3mtHJOki5Ab5SFOeOgUAc8fzqNpGR1Vl4JDoxIGWJztOW+Ugjv/wDWoAuRpFGVjiVY90jO5HG8nOWPqxxz6091mARQ2SDuJOF4VuFBY85x+naq/mxk5kCl84VQ4JyAMHg+pq5ENzMJGBUAYjDAFfQ7sgEZHr2oAesZeTcT8wxlcHGWxgDtwx6+/JqzdQ3FvsLR5iYbx5ZjdgSeScPxg5GKjjEqqflygIZRwcgfe5z0yP8APFTSS/MpDNycsTlkxjgbQOxzn3GaAK0gPlqwcu4OPLO3IHA4IOMcD1qWOFSDsyrIgdwwPPGWBPbnj8uaRkVlM2V3xfN8udpJ/wDrk9u/rVaaUM6NvZJFU5KnbG+dxAkBPzDGOnoKAGTIZNyRgqzD7xGAu3+ID028++fpWbPapOI1vGacwjdFcwsY5EGM7TkjIycd8fSr0MkoyzEbt21jIQwUMu1cKpPy4xgY7dMU3Ei48zawUNgKrIpBIIB3ADOB+vpQAy0toIIWNvGkW5vNZ8yAyOwyd20Y3ZJz065q2EEURH3nfY65bcS4wWGSfQVWjngXcu/Dcfu+dqn0yM85z+Zoa5DOowo2FcOv3ex28dW68d8UASRRh5A4RvMLNuOCTkHrwOnStAJJ8wd3yQDuXy9oAJ6byD69u3eo45JEKyR8FgVOVYZTOGbGBggk8dT703znYsoGQink8FgCSOCeOv60AXA7bNu1yiZG44LHBOSApOen1/rXLSIJHIjK9fnGCExg7lxyM+34UJKQhYeYGRFKovQ4GT+OR39KrzzCQqxUgEBmBYAlDndkEjvmgCpcTEq6+S0wKEoYyMAnlOCc9Cfx+lS28Vw0C+Y/l/L5iqxBIcEhVz0JJ6465zzTQ6RSZiDfO3lEqwOVYHkL1GOO3r61LuLxlHJI3ARY+Zj85BJx0GDxnHSgCFbjYzkkM6/LISCoWRjwoyPmHTkZHNKtwjZEoUkKUwvIGcZO8cKemMnP14qrcRBpZBHl5d6gqCdrDduJwO6jj19M1DK0UTMA6+acbEUMUOT1lAHr/LnvQBqq4YAp9xCMKSV5xndkjkHtg96kkbzFZnjySqjjgbccDBx2GePX6VRtpd0qBlJVlU7TgbcAZPP8Pt1AIrSlkJYAhdpxlgy8Dj364Hp2oAqBQOIy0bYUHcMoVbAJHB74z/KoZjMA6sFZM7VC/KMbtxbDfXPA5zU8sMTAkPIZEKtsQgqVzngA4H48npUMryMhOCFdmAAViVXPyksowpxnrQBWeDd5m0h2CNwSqN5ZztADHrgDj+tVGs4rdQynylbY204ZiQPMyoXJyTkY/PHWrhd4Iw0QWR8gNMWVzEGO75grc8Z4HY84rJvZ7lGidTEwU8FfmCjcw+ZRzyT07ZwaANMSyEBlVUT5pHR8Og3M6jaM5yT146k9qSMTAySmJBGGcJmThznnAJwBknr61lC7maQLKMSCZUkhj+b5BGMOFQ8Ak56Z+b1rVkZzGS0UiIo3KGUgby2AQpGSCRnOMetAFWS4EWxQjK5kIOCCqAhgfmI5O4+nUelQS3ijIId/LAz05JA7Z5GSfzqjcPNcXIhBgULw+RJGwweeWABOfSnvbxRyRIkiuxZG2BmbcpAdvm6EYJ75BFAFa5STapaIyRT/AHJQzDYwI2qFHIJ559R61BFB5YVVREdQ5ZmJlZvmOfu9Oc9s/WtxfPRnjJj8hTmMMyYGcnjB9agmjhii89SC/mBpmByeeiBRyw7cA5xQBmwOAlwoz5m0cKquhBYtkDqgxgncMDPrVAsyXEbQwRO7yERuVAWMkAMWZTt5YMevTrWrGQtwSqbRuLfdO6TzcsFbjmL5uR97PbIpjIEuNriMORukWEOACwBQKm35ONvvxQBpaTqF9bfabNJZBHcRuZ4QQUdkXadh3EDkEZ77fpW2rW1vGkhVgzInmcklWKg4PJ5+nrWfajLxkth9u58ph1P8ClFGQCpHPQitb7PNNhAEaIkHOMnJySvpwc8ew4oAiRyxZiOXUkcH5VyQvOOOAPz6VN5CG3VpArgFWTeCSjHB+ULk5yfoatMgRETGFMimRQrEkKCp5A+XgNwe5quS8QkxmXBO1QCRsblR7YUgc4/rQBlzWzqd4YsilWMYU5bcAxBOOAM4wemPwrMaySScv5ZjLL80ZyQSVyGLLxnGO+ex9K3RvZxICy5ZUIDLtZio+UDPGBgc+n4VSkklllmVV220CGNQSN8zPhpGzn5dshYc4yF446gAkclvDI0YVGOyLb1B6LvAHQ9fx/Gqt55b7IG3iIFA7KQPn6EN3K7SOgPX2qXzDNFBFHIuQsjsQQxcxEqFIGSMAY5Az2zTWSKZSrgiUFWliIZdgwNp3FQGBXBOCcE4ODkAApzG1jmMVlG8bxCIvKjZhkRcsCqHlTtK7gR1zxiteyhtZYd9y7pCiExqMtiZlKEYUEgZG7OP4uuarW9ngFoTt2PvOSC0gzkLjGSDnjtgdaZdxOok2eVHFG6NIHdldjIqttEY5PLEcDoKAKYH2YSnzXVWfZFMY9+ccAnAJBI9cdahmvVUxxG5STrvYkK+Tzhl4Knn0Hr3qOK4jYzLJFIkceTw4MElzz5UYZz8mUC5JIGSeRWHDDcSzXBkuII3iLyyRvMsTlcltoLLhwBjBUnNAHTtOixs/nM3AYKrcBgAo4HqBmpYrkOyTEsJVRWEhOQm5jGwIH3uB1HrXDSapCUkkV9iR53ZcuGEe0NhgPcdu/HNX7XX4bkmMKkamJ4N3mJtPcMrg4ZvM3DrwRg80Adxb3qTTsynjeY8gHBK5XJ4+XJHf1rWjnUny+eRl8Kzbfn2AnaPUD864jTAsAjaQn96pLRiRctIDgY+b5SVAI9c5rqIpY4yrJGMzMqTSu7ZjUL8i7RnB3jGBzxnGKANdbWNS8btmQoCFPOAGLfhwRVdoOCAAcs5UgYIBYnJNSQhizFo2EmwqFJwevJw/OCMEex44p7jjALqSArBCDsIAB+6fr09aAGW2IwwciWTeFQYxsQj5iwIHGT/AFrMvbOFrWUlTJLbyeZDGpUuz+YZQAN3Q7gPYHnFXdrCdI1ALSAEBg2/CjByQMDofwqaaEpIfmw54iypCkYG/JwTnfkcj8cYoAyRHLHHHKQYpHcTGFghKllB8nO4gYzxn06kVky3Ii3b3xHPO6kblDQGMlwDGpyd0m4DHUe3J6NoxKwRjuQKyShQ5YsxLbwxXqNxH4cZzWbc6YhWMAl9shJURoGCrnaQzHLHbjt1+nIBWjKSiSS4U5k2vuwdy5O1VAHPUAHA/SpUZY5UbY6+XJsMI6NGRy0nqMngdcDikXdbucRbdinIm+cOmMoUCng7iR2PFQWt0lw9x5Dh5chbhCcyI5UHG0nIGMY9sUAXookdpW8yNI42cgIp2jeS2Bx8xweccZzVi1MWwRu6qDKWzndn5u4HTt1rDeNwzwmNwjncJt7AKMAspC9Tkn29eau28lvFsECoqgnczFmDEEhmz353Y+mKAOjDxyERgDIBKns4yTnIHBx6ntSNOFwAR8pbIz2XJY/kPf8AOoPNWVY41Cokp2+aDgK3PAHXqD+dYd7afYriR/tyvG6AhV3MbfJIZWAB3ZAyCAQN+OuaAOiN+gKkBtuMjKsVOFzkALzx+o9jUUmouxjwsa+cBhjtZGjjL+YpXJIyCM5wflrkbjUZYAGjEjlDtjddxRY2jXBIOASc5xnjvg8VD/aErG3IhaWMkiZt8K+SrIobK78MC3Hy56/hQB6Ha3BIHAZVjTDorMzOFUZ98gZ9s4q+SJEYyFUkCLtyAZCWOcEjuCfwGCeK4yynErKYsRxgKHDSMRkKBhiOAxI/WuhjumMRkLgRqrbEAUypIQS5YMATujAwccbvTFAFu4c5IUli0QXJ5BKqVOD0IyvBHHFZjPNDJDJDL5LoCQ4UnDcjbINuTz0IyK1EuUeJHeIgSIBArFS8akYG8r0OQfyznmopIgSwJUs3bIHTpyW47UAUIleZ2klIErZdgPu7s449MgAn3NXQWCFMN8wKg9RkHJbPf5sj8arRtHDvaQhlwQQWAPJ28AnnnP8AOo2uEyEUsvUoHOQAC2dh7c+vp6UAOMzmTa+5nVcMF+XHpgHocAE/Wsm7nZGKbeo3EHAfYz7AefvHdxgc8Vou+zJPVur5DSn/AHipPAwce2KqNE0kmdodFj24kBDgg7gFZsDkk+3NAGR5N/JI0loHeOIMjRKyI6M3ysG3sPfn0HektkkYbWRZVVHJ3yfP5iFslmVscAevb8K0FilRhIFYYB3JJKgYOzMfvRsRJwQRntxTDbuFkkQkHYC4G3kKd3GzqSWIx16EjvQAW0rORtVSYomAKtlHLNlwNxyCEIGCM/LxnitdFKEHaFcj5JFJbKkAjgdySPT+dYtq8UVqXjjcyySs7RkMfK3LgSE4xtyMEZz7d63baQhEba0h2hdvHXqSW9CST+OOtACuTGoRgxJDEE8kvk88e2P/ANdJFGCpTcMMAVZgeCPvKeOvWpWdfMLsozGAAM5LFlGfxBz+VQqzI5BJIO5gqAZGefmJ6nJoAjkgaRJgBgjaM4BXOVYFcHkf407DbN7BWdTu8xQVGEHyrhzz8w7Z61YIYncfkUcBVZMMpUc8MSBnP4g/WoWbKsfm+UYCsMq2Tj8OeB24oAzJ5UhUyEbVkcM5b5jv28jC55/oayQUnZpSSUO5AWDNhXYhcKR03c4GcYxSXzzGTypIykSs5BzgO5GVA75xx+BPNZzXjm5tLWCBUs/JKyncRKblnKqgwegODnjg9aAOjt2iiHlblOWCooG3jjooHPOa1GjVYgcLtBILHdwSoIGQMHqf881zf2a6jfy54ovtEeAjRkN+7yVBLDO4nnJBPP0rdhQqrBjuaXa5UlmU4GMuD0bCjpQBbwuQQsZ6AHblcgds5x06/lWVeXDBXAA3dI1jG0MxIXDbsZH444q+0jlwgVjHIu15MLlNuckgHIPYYHSqN3HGxQFSWkDxkj+Erna2V6En8eMGgDnPsV3d7nQqFgQyOSynD5P7tFJyeQe2Mg89au2M0hSEuGMhd13lWJCYwBsVSSMj0xx1qd4fJESxxu3nEq8kWWJKn5NxHHDhjx6VegiClVmeUKgJZkjfzdxBztbGNpPXnjP4UAU5lAZTsYxyko6HbkHGNyYPHY4/rV22trWG18sZdyTvlcbmIySq428jp/Kmw7WG4gtGJGxIPvEA4JIJ5apyyBAnKqRlSVIk55BbPTt1xxz0oASJXLiSQeXHuC/uvl3MDhFkH8RIAHpz161elgfajhMHAAXIyc8dR3xVCOTAMbEOwZfL5UnJIwSc8HGP/wBfFbMYJjYsylVeMhywHbJ+U4Pf0oAjhtkR5ZCCTjaIznyxzjn1b8/rV8jy1woDKdpBYEnaww2SB9en+OHxnduztZS/QFSBgDuOGBGDxnGat5SUlUYKuzCKQwPXJB465zz06UAVZQgyGUgEk7gCRg9AABnHPP1pI2jCbycRueC2QSB0AUjk53ds1JMTggY3jAbPYjqRx9Kz3kZFYvgIpwSQSAc4+QDp1OPegC+FWVHKghlbdvKkfocZHT8qZIvmldq5JKhjjby2Av3gOCQevSrNu1v9lBfzGm+cbcgEHGU5PDf/AKulV5bhcny+kir8xBXEi8bcsOo/LI4oAhktbeX5Jm8qSJvlaLOTgH5ZccN3zj2p5MafJvUoAHQqFPPTbnuevPH1pAkJdgk7ksASWUbN/U7cjletVXiMXLhXXu2SB65xu9PTNAE8jGaMhSVjViX2AEr0xkZ5Gc8jjnPFcvKjXE8yiV5FjVFiZuqnnkepyfpXRyq4TZGv3/m2qSAykH5mfGfw9qrIsMbq4iAmfhlVcAjJO4e3P6E0Ac/BYvZyMskjGVSJWl5BIbGFbtn8enWtyASO6yyP8wIUZz8w67iG47n8unc07smR9hcBpThSP4cZ+TAHUE9vxqSGVtscQBlcMSZesatxwfbr7daANxQGYkIXBUAEAKCByzED7pGT+XFVmlVTvKHJ3EyODk7eCUIzgAH2qmt1fRRybVQswYxgNGBIB94pub6+nSs03Tyc+S5IOCQzqEzgtuJUdCOvvxQBv+bGqFzOxViGwvLZwCVIUZXjj0/Oqj3kQViAEDNhWGd5z3YgYDfj/Ks2CUqJnLhd6jEZJSRueSocAtwM9MVR1CeS3Tyo5fKy+W81QQy8kRggnnAI7c/jQB0KXShgQds4UESkjBj4HOM546fXpWkkrvEXMw3wDAiAP7wueTnGOMjr/OuMieYsPKgiMTqJJDKzeZHtxiNE7E9e4zwa1LFpoZZBMfkILMpfd5fcKCCckZPAye1AG2gCSIrv1QESsdyHIyEwuTu7c/3ac17HlbbHkoCzupBWQOxI3JuAwuSMfU1zs984uISm2MufLR+DtjDYZmRuCQD14OPpXV2+lorES39pcS3CKgJJdkDAkhWAIBA/UZ4NAGZNcSrJEkUiNtZgxcEybR0LnGN/r1qpLcCdyJVDPBuRlBGdyjL5A5GASex4/Cti8tNOsVEYaQmA+YZwcqxU42kjOAcjsOMY6Vz8txFPfGe2hS2jkjBkc/M008mVf7oO0lccHt6c0AIXUzFYjujlUhg54iKA5IH1z+VV5bpEVYHEsgmYwgR7B5aAfMw3HJx+ZJFbMP7yNVI8t03FgEQt3yOCSRwORxz1rNuGZ3w6q4GZFlwqtGrEDKsnXnHrnNAGE9wkaYhVlRGKhJRg4BwTtx97HUYzwa07WVGWZVLlVAiDqrbHEnzPIo2/KFOffjiqz2X+kAAtMqPG7KpAYFR0QtgFmH3zn1xzwb1vA1mTIyPDGcE43SAZOcBTnJ9MZHOKAJUkbyo5ZSu1XZQ+QzfKSM+WvzDn2681nXumW19IJLgzMsYRpo4XeHzVUjy1uMgLJHkZC5J+XkcVtzwx3FrLLHCrzBeJHfyFYb+hXIw/qOoz0JxU6WDywEiGUIycrGSxV4zhjk8gA9m59R6AEHmSwwLJCTmHEahsKhjGFLBcjC47dauPcQOluIy0ks0refggqNsGxioHO0ODweRkVQKSeSYnLNIoeNowDuAHA3E9CevJyapNBJbGQxfdhwC65yGc4YH2znmgDQeWBLuVhIvloUywDArxhWII64x71YW4BVQJFZhhTuBViv8ACxHY4rDurYrucuSJDuB3ZPmKcZJHXDdR+lPty4MyTAiTavzHC/dIyQMjA+bgcce1AHQOP9Ud6rwxfgvtGQBlD3z29KQtIFG8hsACP7vzHHzEDjGB6/hxVBWLxs0SF3w0eC6jHPDAsQCpAJ71G5lHkrPKFjg/ek5PRz8n154yPXn1oA3rcXBVmCxmJQVVnKhozxgKc8459+SeoqvdFnMYm8oy7QizAfMVAAG8H/lpgcn1NOhKuAQ3mNt/1ak7UwDls55cd+2V6+kkLxkTYRSoXYzyg7w/QMuBxk9O/agDJcuJhuIU2xUQsGB3HqEIPOcAZ7Z6VWuts1yJGLbHVWmCsQxkOGCqg9G65xnAq6beOGbaztLuk8x2bJaP+F9u4HgNUIhK3AjQNuBl8x2ViPKDHYMgYJxjp3HfFAEZtbl2jkLK0abyEk4GQCN4UH/WHH0z7VPHaS3OJJmaZVi+RGHQnaQH+XBOOvb0rRtkVgqsSoREky5JDFkywAH+ePWtdSfsskKFGafaykqUHlxgEopAOBgAZIBoA5WeGwk83fCkLwshdwCASUIyRjkBvTj09mLbh4zhsrLGsZ/djLkEbSuOeMdccgdeauz/AL64ZFiHlyBQUZUIQA8IWJyccDPsD1p+8QyBI02vEBk4yjYADqo6cAH046cUAV0gMMiiWYNG7ESSFVQbS5TcFX5gPLCnp0PrUgVJndGDuGOBIx+VVThMZGTx+h6CnzvC0PmKB9oJLAhtyiItwpVSMOAQD39qIRIZI1JzkDaqg8KRkbiBgHGOuPegCOSFMjA3NnDYOMEH5mwenf8AOoXiUEqhcZkX5t7gHaoXcOwGQcfn6V0FwmNoCwpkDO1QWB2jO4gYJyD+NQLBExyfvMdgBB+9nG76k0AQW0BWJmMTSMvyh+uDwP8AgXfkVDNA7yRu2VwzAcEH5QUkC5GchuPwzgitCKdrJnt5NzAsxDqQQi5+UHH3uAMVeyt5EhZlDqGmZyuAhVApU9zuJJOPTuaAOaFsF3oU+XanLYJdlwCQc/LzzWhFCC8ayxx+TkFhIwyh6rnDcjOMY5q3bRl8gsu1T98DGR2Jz9fSpBaOPMy0bxhlaMjJJ6nbj6dfX8aAJXt4YpHdWB2jIB3BW3YLJGNv3ePrj8qx5LV7iS4mXAVvuqAARyPlw2MYBHXriteaOTKM+ACu6MfKTHwCScH5gAQPbHSs551Td+8iZwRuxkFic8hVHUnP54oArC2hcLjG4KA4DB/mUcglSQDgH86yb23LZJTYFhIGQZFLZ44I4PT/ABrporkJGAUYgu2QTs3ZGMKyqSASRj2qk+yUDeXOz5do6/L2BP3iAPXNAHm13ps9xI0HlqI5irGd4lLR424CtnKjpx9Per0Wk2yxGGdCgBz5pXBZRwDkepB/Dp3rtfI+bLAbABkc7hu5Ab3x196bPDbxKUKfIwG4k72BZmOMEccsvSgDzaTS7R2KiRktv3hadk2xqsZxkqfv/Ljtz19KytS0NFuEgmlgnjlthcWzRRqoeJ1+UnkbSNpyD6+ld9FZCZ/KyJY44mfY3yr5bEh+nYKpBOe3ArNa2X7QPs9uJkCmN954VCzMojOcqoJH+FAHBJo87tsSKMfNtVQ5LIF6KCDgHjp+FNl0aWScfJIJrdHYJuxbsGGCVk6K4YgkDAJzXpUVmysVSPzAxyQRsw5bDKGHYZOOnGK0rjRIikEjON/VF+YRgsAdjqB8/P8AnNAHzfdeG3MqJKz3MiPIqAEhY/OYHzQMcYAI5wPl9Kln0fUr1m0awlDsgBRUX91KzZVnfaRngYxnqK92n0NGYMVSOQ4SR1AG5cjggZCLkdu3b0wo9E8vWbYWztZ7Z1Ek4HBiAYsQQTuHYegPfsAfJ/inRpdOF5FdQ3M17GFUQykNEJVGBgAjI2YPGe3cV5ZdaC+oIkdyn2aUKrLFt2xhjyGZg3zcdfQGv0e1/wAH+G9YiBvpyNUVHjgmidSrSDOyRzt5yVxzzz1rxS58IKk6WV1EHitTLKhCxlknZWCRmRFO9CeTk45P0oA+M9Q8KJIslvawRbbiSLzrgk+ZCUwsnknJwSwbrnrkdRV678KTW2mSLZCWO5Nt5QvrgBGaJ8CQhSf3pAxweDnr0x9RQ+EYywSWzt1BdiQVXLEtuYsBnaw5x2x6duj0/wAC3uqpeWVjYLcmCJSrqqthWJJUiRuR1zgfw+lAH55p4MiWZNl7cMscqrOJHkha6uMbsRRL/wAsgdpHueM16pb6FfapFbxXIjIiG1xFHsVUiXCgKWLeYQDk7cZ9q981HwDZWk0sVxYCCWCYKGbcXWQHez724ChjjjPXgVSudBt4rSU2yn7dIDGN5ZFEIJ3EPnIJwB68/SgDxOfTvMAt2UbLePKxzbYY1dWwIzApO5iAMnPP6VJAQyqiQ4eOHa4XdGpct/d29iD29ea6XUbK7tFEIgjM1zONpVXmA2HBUKV+Zj3wecdM9Y9M0i6vL3DRNbsflkeTeqMAemCPk6HjHbvQBxGpz3VlZSOjFMCSQRRPuWJYAWLSBQSCTjrjqcV5Z/wluqy3sKvJ9g8xkEnlFpvtTuQFePEZCDGAc4/w+rrnwbDeQzqkK3l+qGOTapjAiY4AVMYmYf7XXI7VyNz8NzFGT5MFyhkZYreCFI/IVAGdXkzkMc9hxQB5da3M0008og82UL+9mEjJHkAlWZRlGlIAx71v2ly1vFDA5djcuZktonSQssx2ktMCTx1PPGOldND4Sd1a3ERWGKLa0KlECorAKJWVsmUZbBxgj3q9J4dNuctaNFIsPlxl1MaCEj5BEw6SEkcnHX8aAOVn1D7Gkj24MMOczRSHJcL/AKwrySfmI9D7dajOsQ6jaIkVwyLJOplM7iISW5++RMeVHrnnjoeK0dT8Ly3Nu8HnOJZ3BLMGYB42yAG/55EDkdc81nW/g54WZJ5hM5C+XJA7GJA3QmBkwevp264OaAOB8X+ayvIZJjaTIUtyYjIihQQj+YB0yDge1cHpMGo22pRC4aQRomy7UktDtm+WKSBlzlyfTv6c19HXHhhLpStxIscMcDAtkiJwi5TEZAAY4/M1xc+nPazafawLbLarfi3bdgv5MO1hIHIwVyT3HcUAXrVYvKuvKtlg8yE3CE8OWRhJtWNiNxLDPHGAceg5zU9QEMZb5VYxT7iXAm3SD94TJuH7wDG0+xrpb4KrTSStLLcRF4d6L+6CBhHbKFA+Q8jJAPHNebeINEmu5wJJpZLcOGmihYlBkfvZGm7IBjdj06UASPd31xapNGXBmAa2jhBaZkiO0vNIDyGOPr16VWsopmltp5y0rK4eGRmOVKkC6VwRgBmAAzjpVeaK6sLWA28jvFeIsDrkxtFFEPKWNXH+qd3OQR3Bo8PT/aIIEvZZIxDdAnzgVNuxbyXilTH785O71xzmgD0G1v7WztrrdGIJwkTQHZtlZ1mypY5z84HGBV2a3e/WaxndWR7iG5ae33M9sSB5kEi7soduSee34VX0zTYtRkufNdX+yFHVxhmhRDiNlJ5l56AjoeleleEfC1pFqt8EuJp5L+KGeQzoqDziMsT/AHUHBx7UAebXsl5b6LFZtDP5trKY3Z4yyLGZxL5iAfM8m3C789yPrhaDe3MkPnzpNHLK7KQAFZ488TEEjavlZO7096+i7nQo7eJpREZmEc1usczD5XbhpWyOn/PI9s8gdK4WHwrdX9zMLe3PlymWIPGgCRRxsY5Vx1aURjOcYHpk0AZ9pLdzx3F1AkkcpSNLdSm8sWOwOdhABVsb+QfzzXU6bp8EsSobhkUJF9rJUxSLLtttzO2MLGSjE5x05HNdba6bp1hpG2zjugkU0xuLWRU8qaUxiKaVZXw10j/eYKRj0FZptlh+0+YfKV4ZhG6hnWSKcYRHUDbG4znOWoAZcafJbsy21zBdoI9wFyE3Sv2nQt/rJv8AdBrj9QR7eGM4Z7mAyyWssBDW80jRiP7NKQvzReZxxn+Zq/PqjabNKDZAxI0isZZBJPKkQzKdpbKhcZ+XHXvVfS9UstQhubad47KUeUba3+Y4ktoTdSAlh+73eoJB9aAMaRraK4gbfFFJ5FzNJA2NjWfmb58563LE7F+nHFbFraW0tveyaYzfZmRVkuIACiTMwVUjRuCd3UjPviub1nQzfXVq8jiNFKgFDiV5GmypLA4KKB83rjius0aOG0mGlm6TZDG0cjDc5aSWQS7ooVAzsjwTnp9aAMCXTrmZf31y6Sxzvbjy4iGcB/LmeVlGCBGM8Zz2FVYLWHRJYbWO6+yywKrG2Eh8shsgeVkY6E9SOnT16S9ureN7KBUdbhEkEMaSfM7RKHLuD9wMgzzj0PWvP1+3XeoanczBQ8MUNzAsiCM3O4fdi3E4Xp7Ad6AOkR4xOGkuizsGjlmRVeNfNh2oREThJy3Y9O5FbOnXN5fJtnjkiDQr5zoFkY3RxtKsTgRn64x39M2x0ZEiE06+Wk0waeLBytzH/wAfLKSOFIxjtzXa2UCrBeQCErIXijg88l0dR/yzUoo+fnqcDOOcCgDl5NUk0lrqDa9y+0STXBUH7MJ5sCSKMcGUDd0z6iotK1a7t3S5hYTyHKwxqjGOQCUuySjdnAU7/ZxknGa34vB9zrFxI6BtkiIJjI4XyhHMWby1Rum38+npXZWvhjTrax3FoTqVuro6Rsm2Qtwsg3lgCxPz8g8cD1AMK4ie7tEvZUhWdw7LNAyhtzdBOpYHGPzzz2zRi0SW8ieeNoomknbCy4j3J/dyOi898A4rsCh8kJNA088RVmSKPYFd1B8g7ExJDt5yTj16iqV1t09QlneqYdU2Oq3EZaSFkbE0ahhkxqwHTPXvQB5vD4ZsrW+lJjWK5gTMhzlbjHWMyH7uCOfyrpfsrWrkxxOBdxRROY28yNEIyY1IyEdgP1rrV0f7RJPFIHEkkK3MxKrmV0xujzjgk9cUsQijjezhgeKGcxOoQfOHjGXCY+7jA6/TNAHG3Oi3xja4toGgMcYkmiRmykTjAZ9v+szGQc+hrQ0eJmkYrw4WNvLkUNKcfLG3mMBnJwPWutLPb6WHuFnSWWTydrlS0gdyiphSAdqY/XvXJXOn6hb34T5popXEsckSPhRuzGZWz/rCx4HIoA3rPS5WWSS5hC28hUvE52F5GOFIjHT5h64FX1gcHz44tpgbDJvA3gjcIcN/yzDHj35qzG0pK73dtsJQo3XJzGJDjsrZP41eSyeT5JI5DC7o7FwUJBGRzjkH0/SgDK1W8uYobZGZ4nuVVIQi5jSP+FWZT1B6+w59pTPcF2glnjmlEQDvEsjo8/8AGSVJG3r+dbB0+GeXyUB/dqxAL7ioC+jdAePWrFrp6abEiRxoXMEshM7hwpYn5uOm3OO/T8aAPN795oXvI7ltkUYU2sUOx5J93JcswymD2H0yKy47SPVVh85i0nnKbgeUEMCxEbWjfuxA5H+1XdXZtZBmRYWkVgCI4s7wo3hpJcfu/lA4HHzVFEYDMskMCpbzOPtckaFliJ+4AvQDkcDPvzQBjPYGxDSJbK5ug6HefMVoWGU3ALlW9+3ftWFHazRyGAyKhZmRYQhYrvw/ms4z0x3x1r0CZIRIPLuJWilQAbFzIuSoK7GOQpyd3HUelMm0+ImARqpMjgFgCkrxqCFMi4+8Op+tAHns9hdlWaAvcYyh2Rkopcn5ZHAwCWI79PyrN1Xwtq12th5cI/dk+eiuSULLnMIU/d54/wA4+gNF8OFipGf3gO/BxHIcf8tIgCHYnJyfXtXYxeHoYLVfJtlZRlsOpyqKwyDKRhzvz36HGfUA+T9P8KazAsLtcSxbJ45IEMJnZpDlXLNjMMYTGe3p7e7eH9KurW3gF/IJCi7wuAQHY5XJVznhc9+vvXZSaXbq5PkmPdhmMYKhjwQo4IXkjPtSyWUSxqItwkXKkqDtLyAFRtKjIBGD2xQAmmBVuWMzQLGrkq6IoHzH5gMnIPP69uK3/KUyEKQImUnOAF2ZGUOepK5Hcn1rkre3uyCJ2jVoZMCPYQSSDjJHAyME8110NxbTWagxh5lyGKN8hUD5tgyOdoOM+v40AR3FpDGke1UVQhwEO3PmNgDg8gD+tY1yFRWjY5WNSioBkjdnGcH1P6e9Wbq5to7eR3WdY1TMavtBIVxyOeeVH51xWreKbQeU0cfliZf3xVv3jzt8kbgP/Bt9O4/GgDO8QXtorsvlbnb93NIr7coFKjanAVh657fnxSvawq080bFWlym8/cUEbVYrnGev41hya5HrF/dQeUoijBCPGGIWSOTEwmbfgvtzgAnrjpzUGt65E8M0Kx7BAg8wngOsa/u+meSVA9aANnWdb2abOYJ96rH5du7K7SANy+Dt5jAyMD1ryy4le6S1eKWW4ibat1vG145GZT5cZTkrud+Dnue9Unm1q7spkjhkayuSBCC7LJbuxJK/N/yzIz74rR0uyi06CKYS3CBWBeJn4WRGHmb3J5Xdx+NAGqbKE2MMassMLMXV42+Z/nCMGHYbsg8d6x9UuU0q1nuYIbbNzGY0YR5khMaE7wvQuduQO/Aro5biwntobW1FuhmExRS2+eRmkDBkB6R7/wBOazh4ZkvHSVg8zLb2+Asm6JI1c+ZKVP3eOOmec4oA8/u763ks9JjNwFa7Zoo7oAZQBGG24brs85goIwq59K6FfD8Udqt9aRR72jglSNSJXlJV0mLAdAOSD9MdqtXfw+gtZ5ZstuZmdTLxamGRg6mNM4PQ5PHT8avXF3b6cFmTbIfs8Md0igrE6xkMo5PdUbGDzigClYFYz5F0ivNJP+6gWYyRsAMZYZ+Tkjg+ntXTQ/Ynt9kUwKNIEkGczQyA4IVOhUEnn29K8YuvESaY8rW1pteGOadpEdnjYB95kky2UAyBk8V23hjXH1iWS7lSG1NzAgcBCtvggKjgkY5Zh065PNAGtZaFqCT3rQySzR3BRgBGqkLG+4xsSDtVwME9g2a7RdFtriKGJ4oIPtDxKJGZW8tlCysTk8fvFHXv+ddLp2nxHM9z9rjt5kie2MYVWlaQBDHGA3zJg7ueo6ZqS+tFtLWS7EcH2aOZbbE55l847PNhXHMqFtxHQkYoA4a70e4+03GI7d98qQ280cQ+07GQhBHjAbcM4IOa818SaPeHTr+5kEP2UNETJhjFJOrAOhYHIdV+8O+COa9zu7ixMUVxZXuJYIJfJiDAKph4IMYGQ5Qnafyrjr2K3nimiRXiSaGZZGkbcsss6MmBB0DksAD97PI7UAed+CNB027m0xIjGnnSXDSJGdhjWNWkRmDAYjY/oOleoXl/DorzRRxRGYnaqwt+8lgC7VjSMjh89D61x2m6SbKdRGqeZCqpDLlhIYXR1mWdQflkAYhO+cGl1iG+itDqNvND9vj3spkQBFtomw7FH5JyD05OOKAN2PxLudC6JGYFS4MpKtJPdRyKy7ww+ZRJIysOThTx0qrrP2a6a31IujfaImlmRQA0wkzEkU65ODu+7gfxdq87igvdWls7m4hMBtoJ4pDblwl488wEczJ1STkbsD5V57V6LpehN9jujeRlWS2M4baZI0mGRbRSZ/1aiTaWoA8M+IVvBcQSmcPb6UJN/meZGWlUrhmc9Ywvb6g4rwOzhhv54ra1Cy26ExSPIglclW6ecOXUJ1Xv+OK+t/E3hq01vSrqJIWiESLcZ2OY5GfJdQQ/3AoZvp715v4c8FTWNrLHNta1N+00LRRRAyRMACGcgsgJ/i4xkmgDjtH8OXNqrXDQLPLNOySKsTKsfkgSQyJN/cbGAozivWbPUw62+CBNFGx8ofuo2jAZScnl8FGHfkYrRmfStO0l4Ine3ZoQ1mJP3rPcrG0jRyEDONgyfbpzXMjTJNT0h76zuUgu1iDOS6qkUPBY2wZvnBLy5+h6dKAPQ9G1cXDzCKNLSNEUrFJzLLLEwBIcZ2LtyenfpXYoQZIpJTEySxr5iDvkEgtIc7TjPOOw6V5j4KxLEEmnS5ugJEDsqgPKhCuJSvcHpjrxXuGmxwJFbJcCJ9vzTQlUEibEIJU5+c88A/y5oAzdeW40rT0vLG282SbEXllCojLYG4k/677w4rnLTUYor0xLB59xE+Z3bBMchGSoUcKPTtXeanpzakkYYyoY3muIwqMuVgXKK6hjuyOnAB5wc1ya+HZ7ZWYxv5sivdSSoCGKnkM+ccAYyBzkdKAJ5NFt9QjXzbdVE8jso8rLsSOAZMfKOP1rS02wtbBooZELIIvJIkcCNR/Dtx3yOKjF9MLiBd8arEQF2Pt3bwQpcPggFh+HHStEWV1eqWEkSySyFoi0oBUqA0saD+KMr3PTHFAD1s7SfMjXPlsWIKNAGIxxyfXGP50VaWLSkSNLqeWG5RNsyBf4wzZbPcEEUUAe2SeDFgVIwVt9zsWMuR5zY+UoAeflOAOozyKrf8IdbAEvCh7bCQQeNp3EnIHJwR1617rJpsUsQLIMqSxEgLsDnIEeRlTz+HpVBtOJ3xsiNuK53KRIFxgA5PoT9fzoA+dZPAlm8zKtrKqgsCY8GMnBLbVx93J+veiLwTbWmFhtlUlztfAJIIHUjtmvfvskEW6MW7l5CVD7XAUYB2gnplQfz5rKTTispKRMoJwu/hFGCByevegDx2XQDHDGhiTh/njRV8t8HA3cZY4HP+TVOTwoDLAyQxR8s+TFuO5jnb64GBgehNe3w6SWmyyo+7JC8bRx79Dn+X1q6+nRWRLSqkrSHAjxwpIHG8/QfiKAPJrXw4Y1VpEUtlWSR48RJkfMoU9zjGfU1qjQbvJGSPMQY3jeuOoVCpO0YAwa9IhsVYhkAXeD0KtnnJBDEYHvxWg1iChUpEzhVCsGbLNg5HI+U5x7Z6UAedJaRR26QtYpEYEIMj7XnZiOSSpO1Bjj06dOmXd2BmjHkyNyyFt4IKeoU/dfnqM/0Nenz6dE8Mv7kJcbQAQT8wHBGc/r+uKxJrQ20TKIwu5BkOu5S2CQRtzgdTnpQB5jqWmpGWaSJ5UEWGh+Xa+4YLEjkHGTgYAxgcV4r4t0GGW4SWS3j8uU+XA6llZCFIVZOQSpyMZ67eOwr6OuySiMSrKSySKRl2f+FQR90Z9eOeOOK4q902EllmjNxiRWC5D7QclQdueUb5genb2oA+ZW8FxXsiXN4yPNbRGCNDAtvtVT8u/ABGM8k/ielQnwm8UcsohLbIyIpo9wXaTuJyxDE8EADg54r6JuNLBILMpRlMTx7F8xmb5vNLkgF/15+tUY/D5XdLMktwrbGWIjCiNMYXaMg8daAPBdI8OFHkaIy/Zrh1luSVCu7EbTGQBlYjjJHQn2rtD4RSO2j+zQWkquxe7RXZVRg2YxHIDlSR17An0wT7FZeGo/LaRLVcXTH92kYV44iOWLnnaPTGeBitSDw5HFC9pJAS0aEl2lbyix+75qFRkgf/roA8In0GeWFxKBaRIN6RbA0SPGMq7EHL7sgZH15rjrqxa1iijkS4Ul3aFY1LRB34EhJ6RljjA6cV9Jnw9fM6srGVU3KIU+S1+YnCsBkgD19q5i98Ks115aObXcF3HcLgeZkmRFz91Rn8BxQB8vXWjmZpw8YTMTSKoeUlHJAK7gPu499vHvxlnTo5RCHbH2RmEcPl7SynAfBAJbOP096+mta8JPBbIqRB3kDB5Y1OCpYAEvjAYnGR/KvGvE+lLo8jTyRTOlqrYESl5C7naAdoPy7uRnoOeOtAHJWGmTtLIv2ZxCv+o8wDc0ed23y8ZxnJz7VqPp0jXUlwixx+QjM7vD5SSqq/MEZVyxyR/Sui8Jx3N2iTzWd0kruVjEpjcbE+ZlDq2SCuOMfnXp48PLex8FISwO5QeY0GCELy4BZvQZI70AfMs+nINOlmZGt8XPm/Ip+WR8/M+BlkwCAPf0qhYaVPNc298YQLaNhC8LKAsoOSCB/ASD9Oa9517wIXdXjuDbwXCq0McPP+rbb/pCtxjHT9Kqx+FHZCoEaoD5aBo90bo5XMmQciTcOPTJoA8ldINOmadIrjbNLtkiaMMY8ZURxSfwc4JB6gcZ6jQtxJe27RyLILjBeJ5Ay8BvlhLAZCgDkY/nXoOoeEbu2jjMMUIkYZRlJKCYH9y8nBy2CQSOmc9KxLbwjqU+pTySWwT7QIY9i3EskKyIP30sZP8ArNxIO0kAY9aANPTZB9mtU82QzIRGI4I8ordJIlwCWQ9yeR3rceQ2jRw20IUSuUEThQID1wxPHXOM9TWpZeGrm3jUQSOjI4SRnUeWIV5bcuNyE4xxz83Wnz+FZ0ka5YKwlyzRiQuylyCjAA/KoHIzzz0PSgDkruwv7rzA8kyxFFmAjZSFKkjBhPVM9fXqOlcNdWdpa3N4hgTN6gMavGNzH+IySOemc457ivcL3Rn8hGMD3MohARWWSNXVeDtdOCRzxXFS+Crq9mt7iMBEJP2iCVGlczMcqpOd3lqoI4655oA5G0sQ9yVMLRobKGNI5ZQqK2SeIuMYPI5ye1aqWNzYyW8cNn+8aSRWRWCJKOhYKznPBznv2rubXwvdQukTwlxEy+TNJD+6B/jViBmQggYHUZFai6HNNJLIwiLgNG370hwwOD5SNyo2k9R3oA4NdMNrbyySWqyXUrFIIWmQ+crjJLDcDEVycZxnHStJIW2xxzLLPKFjFvEIlaMRxN5jQ+ZjhDgqdxGR04r0Oy8LzNErSQnyTIv74o0krKB0XaNyOMnkgA5OPWti18PwxswlQzBM+TCSFOGI5Zl53Hvnpj8gDyyCyililkdkt0lGRbiElLeRmPyxzA5HPqcfzqaykeAvG7w8lotgUWscuAQglAbMhx/Euc9TXoupaM0ccjWyyRBQpRImVmZgCcSKFYbcdDkkc15jqWnCU+aSVuCyS7ppnURspI6Mo2qfmwMe9AGlDaiJBB9p8zcWk8pgsnBOVSMAlsA8c8nrirVyphdY5QDFApE8duyJncn/ACzwcK/TnA68Vm20Ze5wWgSCaIedLGSGiMQ3CZXcDaCVI6/xVsW80d4VhjRZkjK+Y6gl5h0Clj958M2foO1AHlF7oM9694AXNvcxXMJR1+eIk745AwfEu35RyGHPA61w9x4ZVo7d5o1+3RIYYkEsikqSAZCpAVTgZwMAnoK+kLnSm8x44InQq25MxhmdCTkbg2DzzjrxxWcfDEmAw2NtZWD7WVi7kDZgKeRkgeufwoA4rwroDQQsPO/dLFmNJcmKSX+MSKSCPm6EZzW/4j8OzXlra291p4uLclWnVHjjnIVdypbSlgACvQHntXpmleHIxbTGQyNcRMvkCJSzMwTJRywAYbj0GSMc+taI09pFW2kgniHmNNN5pHmJNsC/6Pk5wMZwMgAEUAeKaF4Nt7eXz4beSOGVWkWxkJW4gUnBlRgfnkzjdnjkHivSLbR5EAYxBII0WNZJUOXdsbdrDhsj72DjjrXeHT7S3WKQtHLOiKVmk4BjIBaIFed3A3DPXPbptCCOaGGZ3jaMuHELg/JjKjy1HVAfbPP5gHkselXELCG9iEsc8jGHdG+1WJJQo8Z/1a8cHp0rsLbQ2k09S5DzRxhYsRCJQ2cM5Ykb16Dj8vTsl0iK7PnBDLIgIjkOcKSQPLVFyMBeN3Qd8c0lzaT2xjiTcrKARCSHyvPy5UnCgjHbP6UAc5Ho8CLGt5FbmPad2yMFCzDlsu2WbJ5x9BV2PRbW3kzaHMLRgSKAoh5OHEm9uyn9fatF47i4YLbW6xyFQd0kYdFKk7iGU8ngZ9M/lsQWcxDLNjfMMOY23qw4xwfu9Ohx1x70AclPodvcxJEksAxKpMZUFXKkkRoV4C7cYPArjL3w5qUmorHZ2rOJJQfndBHEiHMjKucgY9PWvZLmxlYtHAEaRE3KpVUbI+7huhOM/litTStJnlRGlfG4BiwAR0PAx0+7z154HvQB5wvhlVhjP2eKMNyOGYSSxsCS7Hnk4+g69azl8NTq0sk/k28wuFnjECFhJHklosSD5mKjgj1r3iLTIlj/AHkgkZGOAFO0ZPGDjg57/wCyKqTaVB9qRriB4k+SRbgkuImj5LbQeVI6Y9OaAPIZdEW5Y3EUUgtifO+xM27Dx/8ALR+QQ+4E46HoRWWbXy5bie5k3M5UJEEiLxkMMs6lxlfLHzKPTucV65epbSzzxQFzI6F7edCIw64+YsmPlXKng+nT04S8sLlmlaQRFcNGrohaQqSFcnYOXIPp2oA87ubT7Jct5UPm28rnzQ5jVZEY7tqqjlo4yPubRxzuAqWFCyzOtqIYpJAscO8mSMAqp3zg/PjIxk9+M10U+mw2UcTXcq+SCVRXcLIHU5CFy2Mcjv3NXF0mDU4UMOIioUsRGH8zH8O5ZORx1569aAOXOkyXGYd0amxleXZcoUVmmUFGBi5lGAOenHNdHY6JM0iagdggjjSN4lhby5ZuFadSo4wduB/F3rah02WLY0rlhGfnkWFAY48EMIuSJJcZyCeh4rtLa7vFsYbKEB7R0zEu1kdgX3MZVGVV8Akrtzx60AcUtmg80tuZLZWly6SbHJYASNHjEI5xzgHBx1pIrW4uQJWt5hbn/V/uxi4I5Yw7chVB6Zx0ru2sXmhdAEDS7k4QFgSckuBEgcc9GHQY5p1v4cmSYFZZDsBEaM7gqp5cRRqcKx5/mPSgDnoNJjlIIUFiI+EBLRjByGO373rjPbFTJp00cqsUilijlJXcxLH5eN6qvygHHX1rv4tIlj+zn54Q/G7ZtdEBwC/98+4z1xWu2mRvHNHDtiTaC0gjG5nU8kZ5y2Ppx+FAHkt1DBKyrKY4pWX5I1VmCfN82Ttxk8/0qra6ND5yt5ZlBUl41IKsASUZkB+YY7dR3Ar0C90lkkdo7WG7LvGsZuCimIEgO67CWxk5wemPwrobbSII0iQxeb8rBQVCRxvwcqyZYg57+g7UAeWvprksFjysbZXIVEAfny1fPByBwfX8t6yh87ba3Uc1zZMQrohkSeCRVIEiXSLuABPRc9OOtdfdaO0KDyw5BADKFLR7jjJyBy2Oh5x3qjFarHEymaRi2Q/lYSVQDkgFsfPuxnHX3FAElhrCaaJ7W/gOr6O6tC5nLm7tY3AG9UkXfMRjnKlwPukHitNPD016wn8L3tpq9g8WY7Zg0FzayIAfJkLYZSDkDzOeMHmsyeR4rN5bdVQqAN4TfPnaQoduVyWHOfX8jwlq7B1vZJrSx1S1YpKrpLD5rNzHMF2sjO4wDhox3bPFAFu5tNWtJ/s2rWcmnmRAFM5jEMzBeEWYOV6dMkZx3qGOyLBiHk7KsKoFGepYMFyQeoI4OeCa9RsvFFnr9nJovie0jSYwbIb4spty75MTbmcmOcHaVK/JjrjmuPk0jVtKadL21ubiyAZ4L6yXzo5VJwjSNGSUbafmHTnIzmgCFI5DHDEsJWThmLlypjTKjC4JHOecdvStq3si8YKfI7MPlYjquN3zZ6HPTrxzmsWGZJU8+GaKQbljUpK0jhMhWjdAco4cDIIBGfSuitWVAEx5ZDElQWY7mOWyQODgD6Z5oAsRp95CBuTh3bJQcEBVA6EYPP8AhmnZjgCxiImWdxGvymTcxHRmRv3SkE4wPrVyOIEyDB3EoeT8hHIPbnIJ/KrCIVbhU353BwAQMEKOOoOMdPagDOCTAjCORg7QqHbleoz+fXmqUttLAwkCMrSZLIxwNv4n0z+ddDnGUG5ipxkb1zu5YYAx/npUTIS7F/mIwAhLH5cHnJ464496AOTnjkjG+BhtYhijld27dubDb8kde3HT66uk6DqWtQvPaFTDAcTGSRgXfI+VS+3jA7ZxjHWq93EqTPgiI5IVWyVC5yDxxjn+lemeAdRhawuNOdoPtMcpdVUqokSU5DbT94jnjrxxQBysmmNZoEMcYaNlzlWI+982XIx1B796gAKynCFgxDcYWM5Azjpmu916w+zwC4ncMkjMrKhC71HKDaxyDjrnAz3riVliYDyEbaDhQXVwOeu5Tjr+VAFlEx8yv5eFG0JypPIJPoakDLj96zjPuvJz6Dp+NQvMwJICgsMYUZXOPpz/AJ96oypMSmx8nO4xk7c88kM2AeM96ALc++JeBuB5wSCQT90Eg4HU9/aorSdmZm8sRkYDFiuOeoBJwff/ADidWJSNJFC7V+bLKQD/AA8g85ANRBkVyFKEk4cOCyBj14Xv0oAnY7nYOuxXwADnhcE7gR6n3qhIoKNvkZAuN8cZ3O43EAgrnHHQHtzipzISAMsdrHhuuCcnBx06flTIxvZ1WLJLbgxwGJOQV3njjr14+vUAjUpwiCUnZhRNj1ztJJ6YUVaiLjcxVT1+6D6YJx1B49O9PWGNlyGyyAKCxBJK8EZHfIprsBjAIKgZCffOOpPquP50ARpco+9FJbBJEYYKAcd89f8A69ADHcSdjscDJByMELyOgx796pDcXkk2hZMZjHTcPrnGcDv6/QVJBchnAfLhgAzEFQrgn5Buxk9OaALUaAbk2uHk4+Ugqu3gkYPHrUgIMhVmY7oyoYcOCuPlbcBnt9c/jVORgG35dGXIKqRwR35659RTlVWBxIeCrbmzuDcZQA845+nNAHf+HEijtjM0KlyxVn2k/IpOCQP4sHn6muiJXgjG1htCkHBzkjGenGfTpXm1vqU9j8sMpTIDOh3FMtlscDnqK2V8T+ZD81uTMuVQghVbA4Ht9fUUAYWuQxJqMqwsBEOWUDpJtyy8Dn5vTpnB6VmJDBNLHFMSEmK75EypixwCd34Dj0q9PIJ5BK64eR23EKSFJPCkAHjn9M1lTboi5IJI3BsfxZPygY5AwMduvrQBHcKltPNFE07AMxhkIVgNvy4yOhwc/XiqeyWVWT5pjGNwYAAtu9CP4uBx1APTFOSEsjOSzdJCpztUDs2DxnIz9KyL/UjZtBFD+7mlZmbY2EcncNiu+FD/AC+uCBgHNAGmimMneI0EbKQGy0hLAk/MvBGSCPofStaNYmDyiT5jjcCSu3PQDdjPQdP61hxzXE8UbOscZWQBg2DISo3A9c7CvI9vbirMM0rE4MbIWHDTNHtA6HG3B6dOenrQBvfaUQJEvzr9eV5ySefX8P0p0zSkARPk4AwA3QcEZ2/T8sViMzsxIMTK7bd2522cErkleABxk8Vp2tw1hcwtKsZGB/GXODg52txnHuTxQBEsz/MsZ2nKpIpHJOOMKRk+vAIFSyIxB27UbaP3cgO9genlxjktj24xmr99d2d64eNJFnkJ2bQiIpQBQSycd8E+vX1rPVXUKu0b1Bbzd++VGwSxjLHpn/63pQBDDHJJGF8oxNNIAxdlDAghRyT7HA6j7uAafcBlDRbnLfcDkg8rjA46njj6egp0kRlVJWkkb5xhCOCehZiOMnkn0z9KivBNE0ZhJVzuZgCFAwcAnPU/j2oAk0ywnvXe181bRwTlmj3Fsn6ZBOMUmr6Df6OFle6juLZXzKq7EkWRjmN2UtkLj271USSYzeb9pkaXYokMTqHBBO0ABufl6kZFRSol550l4XneN1VHmcGU5b5SFEoV8AYAYZA6UAX7cuyAOZRMCMqeCQ+CXA7Kc9ehwD06TBiRKijcQ6Bcnk44bkHsf5Vnu8Vi+M7pz5bLGjfOEzsQyMWIBIHTPf05rRt4/tSs4tgjsc7jJ5QGzkkgkcEEc9+2aAGSNKrEMrpnlQCpBjBIYsAflH16/jSShpIg4CBnASJWILNghiDjheM9cdfWpA0KeYWb964ZcAPINvBADAEA9Op7+tZIv1aNwIWUq3lZzkqQ+xWCryAQc/zNAF5W2iaeQKVxsWOHKuBtC+YzMMHnP+HWkW3S6gjzJImOQ8bqhGGyN+SMnGPX86j+0LGoiZnXcwXA8sDI4XAdgfT16VchhO8xkhcruBl2q/TIJAOAP8R70AVTKI3Kghdu7DhdzKoBwzspOCR6+vaooreIyIeCGYHLMpkbJZmbg8L3xxxx7VLNAVWbynh3F0BA+bzAeo3AYUDvk9ulQuFTajSgnkrGoA4VBnnrjOB0APbNAE0cckcw2FWiVW4I3SAZJGQuTj09vyqczRbypki3BAzBg6hRgnJLKMH69c9Kz7ciPzDFDMjhdsjksyZYjAUt1PPOM+lVmaR5o0feFBZAzPscMwJ+VcYYdfvHHpwaANxXjjUsQr7wJVKMFyoJXB3YyuQKa+SWZm2o+QqL91WwCdxPUYI6etZCxyKwLOxOCgO/zFb5srkAA5Kk544zjNLc39xEJWKRPDEUjLDIcO52kFM7uBjPGOetADjLHCXC7CFUsxXIR93KAFh97AH41mTQqiqAsokdw5UAkKjLuUjPqSPWp4ikvnRuoEUrJg8AKuBllH4c1acWa/JE0zxxKpDPySNuG2kdVGDjrgcd8UAZEUbea0rxhnbCf6pWfOOrMr7gMEgZHQcZFbirlYw6KCV2DJkB27QQxXoWyOxzz+FVVG/fPFOViZQAhj+VQvynLjlckHg+oqwXUKrEo6kDaqv90jq258Zz/wDWzQBmX1vIZgrqCdq4baMFQq7jgduue+TToYliZcwkbSSrAHbgoACDjnj17k1dlkDOiOwXKEJk5IJI4P6Hmm7InUhpGV1DfOHBR8cYCg5UYx2AOOtAGRNe29vIUnCBcbkLE4xjnDgYODkY5x6VE8gkCPhTk/uyuRgHnBB69OvvXLaxeS2kiyxvEiyO0MpnzIyIVOHSM8L8xONuTznir+m3zTW6OWEjRBUUqciQhdrkMBgHPbtjFAGzPPHBGCEmDSSRo/lyKZoiwAEyKrHCA44wD3wR1rtP/pL+cJV8lotxZ4nE6bF+bzImPJBGVOCM4xnioZHnu45lYmJBgCViflJctmFQuHI6Hc3anKJRJJNPLayuixqAlsLUt5UaJHKcOQx2ou7jLckjk0AbFrJJHdeaQJYZFLqY5FEmwZC+YZCDwDjB59q3bDUYWVj5mxjL8sW9chuiuDnlce/Y+tc3JcTww/aARMk0YJCSkK0iHYFVTENg+UnkD8aqWksjAmREd7hN6tuJeML9+FpOBu3bsdOOhxQB2c0u/wC0pE+ZHZTvdpMltoLEELgAnOOe/wBagimlhkjXkLtYkKck4yDvLfeBP6DjjFcqmofOYzNtCEKm0k7lTA2gqTgjGO/St+G5MxjeMhVCEu7MvDKcCPG7g/hzxQBeZpHeJnCrvbcoUjBOMLld3y5A796q3ETOkjBwmSwdQcluSCBg8c5+op8jqSu4DZINpwPmj3HLMD3wc9M8YoMcaHZGHDFSSZXUq6r0bIY4O3nHXBoA5xBCk6BI5UdFlLS71EcxlIaONcnAYOMnpnHB6A7MQmR503BxnzA8uAWeTDMFz0i3M2R65qEbZJVjCx+U7LIc4OxwAA6hTnoBkEVfYHaBuXyw7AeYMOTuznOOjOcj04zigCFLptzGFWdVJWZCFUIUG1tpJBKAqcYzx61Bcv5u5NxUyIjptwwQg55yd2SuDzwM9a0ZNoeFCiwSFJBO45VpGXhcDnqQPTnPSqUkoEaqh8tijb5AqvwhZegOf4f88UAcRrO8xShGULG6vjcyq7nGfORAd5znAGT0/DmJ7iS0hikuEKySOGhdgwlSAgiR5FmIxFuDBSR90Cu11DeBIFYy4ILRCFS74QMGVsYB2EHk8ZrhdeknnQSeZcSvs2L50iowIX5UKqhzABjIBycZ57AHJaxqiq0r7o2iR1kLuyxbYFUGaT938rEKyYUHcw4APNcpZ+NLO3vHIkS5iXBLsGRpAWCE+SVGAr5XgZYKH5zmn6xaSXO1DEt25AXy5AZraBWj3SFgdmwY2FepIIGM5FeIa8dUiubZbBWRQHknuvMOyNU5EYUxglc8DaMDoTQB9jaL4kilYEXFq7b4yFjaRxG7qCjNvAIxGVBHXPQV6jp940mxwDIzuPvLi1YhiXY4+YcDuOPwr5N+Hdjq8FwkN0kFxPfLbXSYmimfy5UV1JkV8A4LfKSCAMYyDX1nosbbYYyjpL826Fl+8oTOYkwTINpBO3OCTnvgA7KyaFI5AXMtw7OYHZjJgOxcKX5GBngHoAB2IqRPLXc2SpDYbHJWQnJOSOcnJ44561ViQIMRlhCpRiY0UbPlUv8AO/U792cZwcjtTI5VdZnDP5R3FDJt3FlYqAdp9QfzoAfJIPNIR1ZuNrE4k6AHPuDu6dqhaaQyr5h3Ko+Qk5LAcNg/72fypwIX5s5ZSDgKG+8oY5Pbr6VMxEpUBQHWIgvkYJYlhjacZwR7jvzxQA3zNxcxkQ7VDuCCSVPy5GOx/rTZ9zmJw4Xyg3yEpsbJJzkHOenbj9KdbLN5jMVjYOFRdwOWVWIckE/Lggjnr1HFUNQjVZZQCZFkclWQEBNvGNrY7/yoAgvrgrIpWEAkoC6tvjKg5JCj5gARzkDnpkYrOtrWe3u7qWaNYZJ5BN+7CgNHtAjZnXqDHtPqM4I4rpEtRJCAAoLhRnPJVQATkjg5H50xbVikcZVztZkZpCpBTc2Oc/MMYx7UAZ8Cef537yJWijd5GD7vkLEKSHxg4I/Os1JZBujESzAylIcJhidodiAeoySc9Me+au3Glsl5HMkjbo1ZHhjDmKZGJYNIFXDEKQB6dO1XRZPGGkiSMSEB4RIWDRndscFcdNo49iO9AEkFt+6BlOCU3BB2ck4CkHg4H4VRNtGSZki3gIyyyMchn3EFcnrjGPw+lbCoxUxKNmGDyMTmMYChiD1654xnk8dy8LHGpiZcIVORwU5JYEKpJ5yD9T60AcVcWrSsU2okHAdQ53bjgqNq+5HPTmoLW4WCwm01rVFkDsUPLTYDl2Jk/h5JwCRxgV0s8Lu+VEQCRqwXaQGbcTjcBx8vrUC6cxkHyoGlfJMe47FY7ssX7Hrx2+lAEVjA+1HWJhtXGwPGWJOecb9r9s5IPJFbmnJJEHE7bh5jhnVVYksGKrhjksFwD2GD2AqRLY27lWC8RHhBgE/w4HYlcfmathAQCow+wlhkEeYenT2A9qAJo2Lvh0PACDcUy20ADhSdvAH5Ve8+FIjCbZS0g+Vzg7Mep7/ge9Z0TiIgPwcPuc8c8c46sBkDgGlDbC6yPvDM38J+QZ+XGR6Y6UAZ93EwVTJsYMw2AKxHytk5wOmR+XrVa5CvOkJXLTlSjp91D8oGD3yc/rW6QsqlVAUL/f4z64J9s9utU5reLB5kV89hnyzgdOO4Of8APABQMLQTGMHftKLvZlAJZVbuffr04rTEW9f3hXavBIwcnJPY84J+lVlheKdSbgyw+S0bwMF3M5JIYsx64I6ntxWvHGriNNgIZRySq8KP97qAP60AUWt0VuBFtYZweWzjjOP881GYJMEoqopYYIZRsfICybd2SNuOACT6YrUaGFVzsIYDruBzyVGApz1GKgMXytnJLFAAMjG1urHt/wDW9KAMqe38qNuMFT5jbAF8zDEHdu6gsPyP5VknSORNsxTDAugIGRjI2j2GK3JyTEMHeCzIzDHyjJIHPJ/h9elYspZWCrEsik/IwiHGOhYkZxnPr+lAFtdjDIyQSzAk5JBY+nv+P403LM2wghxyM8ZBxjnp39aWESRlmd1ZlTaq4xu3DfwAMDk4om8wkMGCgR4BxnBIJxj1HTp2oAYbhh8ioCycMSCefXPf8KmG5o5FZlVmKNjBG3BJYc9OB6dT3FYMQvPNRd/WfnJ52cNlifqB6nqK6Eqp5kHOOGB+/wDh1B9iO3SgDG1G2e5j4+Zon3xlQNzYHKkEdP8AH1rFhtGiKuyxv8zyiQ45cHCqQeRyOvvketdcVkA3qq8IdiY+YkEgli3GefyxWBeZhADMQrsdzNg7Dn5lOPcH8qAJIhNMx3FxIQpWYfdA3F2UMxHQ579vTrrRxrgsDICPu7g3IPBxgen8+tYtswlk+eQ+XFu24YiLkAgsAfmbnsO+DW7EwIQL5h2D+8DnPv6enpQBMYnWI7Rlm5OeCw6cDsMA/jVK8hCoHQNhFyu0gZ7Hfn6/l+FbOI2QZba2A3zdeB935SexH4Ux1V1LOBuzsKjjgADcO2Mj9aAOZlgeU26QMULMGch2RQTjAH91enPTOatILyJpdxcqcLIrESKCcAbWBOc8Z69arzx3CXIWNyEVWdsKRviznYGAwDkHHT8+KoiS4nlYI8il8HazOu3aTkYbABwOnf3FAG1FZMqAszxTMWMSMVMSg54df75J47cjvxSzRMQqMu6RiCJCyYOOu8Z+YZXHHbiq8bTDBlcsQ52rksSBkHJxxx+eKtbCcsN20g7lI5554/A/5IoAJ4migaWc2sYcg74WQ+Xt4O8BiyDjqcDr+CRMXwgeM71D79wYFDyNuM5JHbvjtUJjlVZFiVSPKIWKRmO9jjHmYU5TA4xnn8qWGB8+Y6qpEY2rEx2qcLu2kgHAJ44H40AbloTHtiRYzHncA3WLoNrc5OWx6/e7VbeVl2kKPM8xlZgPkXIGMd8f568VQtkjC8MwklQDc2fnOeo9D09vetCNBGgBAbc/GWUnPPJGeORQBXlDB1/eFvMKElUdlHJyeFwCMjg4/Gke3MiybJQQrbpCflCrxg5IGTk9Bnr0qy8ThG2Ebc5kw7KRjgqQfvDp932qpkrIsYTzI5VxPGpICsGQ8s5AUbATzQBMiHAkc7UVS5Y4AYcbW65xyPXrUUrt5au6gIh3MAQdqk5BO0+hB/Grlx5UduY4nLmQbW35ZEUE/wCrZRgr90nnrXOTROXyrydduM5jdegLDPPHpyMdKALyyx8kMrLn5QDkgZzgmrLNLOgQ4EW0BCMHI9Mg+ufyrBEcoEiFo2c7c+WGVTGDlYmVsHPI5x+PateO42RxhQqhSPkBxtCjAA59vzNAFvyXKqqMwIXackAHkg4J+7wf89s4o8MjIVKqGJ8x8GRc4O2Mg/c3epqcXEpZg+FjALE9SpGTtxnnv0qrJOZ0LRZ3A8hiCoA5ODjnoM/X2oAxr6NydyMUQldxzyr8EiMqeHx1NOtG+zxRGKZWZnZNodWBzkksykgNkn88Y7VeubdpUUkxsRkqSSixlsZyFGX9j74rlLiMWjSW9qAAjyyuMjO5zy6gHhRgjr+HWgDfeJ4zGbhi21gyhdzLGGJJCbOMdMZ/pVK6mImUJLhnwPJeTYHhwNvyZz5uOpxiqc+sCO2SSYI7kqrFULMARwQu7Jzj071ly3sU832l1lVrYIVldAjHzPurFn7ydMev8gDrBDEIwyNvKjDFsMypwVVd/I4AxjPJPpWZdQh4y/moFVvlSYltq9Rt5yW9D0/PFWoLozwqsWzfGiFpCNpOQcMynknIPAHapAXMvkTrBISnmNIqqSApDsVJPB7EHnj0oAo24ZZuWkO5VZWbPRmVctjgAN/niuxt7JbNbqOZIZ7hYvOQzTL5ciMBmQDdktj/ACQa5uQQecGiaR4l3O/ykv8APhtu0DON3HTtk1TmlFzfR+a8iKgWPc74YKMnBGSV5HfHp7UAak1s6yRRTYMchUqVGdiuNxwOuBng45zn1qO0v4Le5u4hLlYRI8EoXLNPziPkcEflz+Nb9rPbLumm/eOIPKtzJhlAGVX7oOSRz+PWsMWlrCZGnjVv9K+0gx4BKsMbTjoDkf5FAFgLDsluW1C4me5RBJboiKkdypDB3YE5ALYP0z05qRbJbmWK1DrEG3PJKrEtkA5y+Bjn1x+Jp1q9ksDwx2r7fNLSyHcrAMflYFhzyR0J684xwyewmtnLtK6B1SVAHUgR8Ab3DYD5wCOp5PSgCzZ6Nql1bSXFq9uLO2uvKY3EjCSZAdssiyKQcjP3RkHA9c1QvLWK3nmia4ZhE8cRAyCA/Kg8Dg5GPpXRaLfrDZXn2iRFkjf9xaMR5DRE5MqlAQzZwevUd+tVB5Vzay6sIkkjllKXIkyGIiJVDGuOMY69eKAI7WxDiR4CDMeVBPJA6k5PH/18082/mIN7MCrN6bQB0OD/AIelOBWPekQ+VujIdrhm4Kkk9u/r+NG/BC/MCuAM5JJx/eHHXv8AjQBTljlRSZi5BJ2PGjAt82VQqRtwQPvdec1uJcN5XnCLbGm2PEMjBiDne0oYAls9cZ9s1Tmd5FBMhG0BNhwyjAPPy+nvz0rPG8FlaZiijd+7yu7I6/Ug0AXp1WQC4tVjWLy5DdEs5ea4jOIm24yu1eDkYJ71kyCWWdQk0cIuAPlOXVgF4Tjo2M9cf1rWnu7aOxt5rdSjFBa3SMQ7FjgLKVBJO/5iSBxuwccVgO0TXbzOhDSJshKgjyyDlWAI7k/r9KAK15JJBcrbykCNmwiOCF2qokZvkydw65PFWrbzpFlS5G4MoZHARmIUjC7gTlvr6VVUo/8ApMrtLuZldXCmdd7bGEfODHswR3xjitGwkRYWRk2RtG6opYCQqxG3d83Xbj/HrQBsWumQNZTTXe9XUr9niAILQHBZcg43E4OSe2M8VQuYwzRrGxcJG4ZXbAwXyg5X7oU8f5zrRz/IrL5skSxpCEJB2kKAA3PXGfxqRbZY1WRlYmTDBGBwFb5gAR7Y7UAZ1n8nllO5YSPkHaWPYDHGfb1qyUdJMCRWiYsWVASSQflBx+GOuM+9PkgIkDRJtEh2/eA2k4+bGfU/WiSJoQf3gDLxuAY7iMAk+35CgCsiGWQ70KFmYIrcEx9XzjoQ38uKUNuXYrMXBDMSPlC8HGfSrCAsglkOcEkHuQ5GTj6Y/wDr09lKDAA54XOOVzhSTnnjHegB0Plbd7IXdcDIJAAI+Ukde/8ALpVh0cxOPMALbDgqR5aYGOOO3aoIxjGQBtGXCdcAfKxPfOc8UjyNskHUMYzuyCwYgEocck5GP+A0AKtnHvZt24s7EY4wCSeufTiqz27I7KpUDjnI3ZPRDzknj9KmmMyFBgpuC/MTjG8DB+mDTGjEIczAtIZBtfIKkFupOetAEAgSN8XEexfKOBHw3nM24ljjBycn098VNDanmdWkaMPtMgUsmWG4K5A5bFWLtyrIoQyNtBcllIHA3Yx1Gf8APrat5nW1lBBSOQqFQMohO1AC5UnPmZ5PHNAEQy7lZcBdny7FYdB3JAxzTPKYIHTo5xtDKxwRwxKk8kD9etNSPMWyOT5mcu5GWYgnJA349T6gVK2dypGwhwgdm+UtIAMhcKMjvnjv2oAbJaKkeWJYyOu08k7yocoTjjGSPTPU0OhjRirYVyDgE5DL1Qjrg46+3JqyZCE2s4WIxjG5SzB2AbOAPvA5Gc9vSohI8m5gmSV5yODGegCjqcY6UAV4nEiyYYRuQD5R43MuAwDZxwR649M8U2O5kLkhhHgBSrDcAMfexyD04571HJEwjZ0baFZiiSEZk53Ff9nqeuPaqMyTOVflS2AFGQVXjG70Azxn0oA1TLKXdt4kULtUkjDA8MRk8f1qlOqzSqzRqpCnDRkqTsOBu554H+egs2sYVBlGPGM5VskDHY4BpxVVPUfewnBKkkjdls4UDPegCNXd49j4KqzYbbt6cHqPp7cVA7GMOowSzqyjIKoFIBYEHhiP61cYKUES5AySzAZI6gYI68Zqu9j+8/ibncMkAYIznHYflQBIhaQ7gVCyZL5wpA5wG7E8jpSTIZQMoSp3cgZyVyBzjoT0+lSwgRF22o4UBcMc8kAgYX8fSpjKGAXywqlhu2ufkK/wAKO/Ptn6igDnpYW8yKNVMbO5DMvXysA/N6Z/+t70+KxVHwgOCSf4c9+frx3rcMCu7SxgKoV9wJzg54x/j+tRFlA2hBnrnJx6dRQBUEawHAf73fgkYzwcdcEfrUoCnKsxyhJBPXnn04zzTpQikSBC2/KgdcEYDE5PHOef6VXwwZWIKqcqykAkjHJ68D3oASRUIfaFA3KSCDk5J9evTj6+9Ubu1WVW2gBx90ryQc4GT+A/KtPYrhyR8iuM7SAQMAjOTzzjr6VOFRomVF3jgZxtAII4yBk8/UnHJ5zQBy0unLLtEsTF3VVCKcEHaBuLk4Vsjof6DFCTRo1fyzuEOSzldpkYqvAJHOcge1dpJE/DE/INoMYwc8YOSeSPX61G6J98qAQB8qdckZA7Y6nv25oA4BdKUPmO2V35JDDO9QORk/xYH5mrMdtNYAXFvLJZRvEwcRt5XyBvnVnUYLZHHOfeuwjtkU7FZiryNMc8HpyuSevBHp74qK4tY2cJ5R2KmCrFGjAY5OYyQCe/4UAea6rpn2lWmYSSySbVQn97vQ8pnOASpOffHpXC3vhS7aO4ncpHFuUKJi6ySNj7yADCqG6dv0r3FlWORFUHayudoXcq4wqkADGOnr1FZ72zTNKJAJASAQxDBSBjOwn0H86APEYvDcgmiuBHGXQGNGVAx2uMbzgHIz1GAeOorUg8LgxRoYo38lmE8yRqomdsYZQedo3Dj9eK9iTTY22qFSONEIG0bPvjDR5VeWxyPr1qq1h5d1FAIV8mMbiu5g0gxglmIwTkk89cc0AcBb+H44JZldTG4IYujjeFA7Ls55H/AOsVQm8GDUrnyrN85DSshBjLBwN5D7QG7d8/jXr6WMcb+Zt81iApV8lwoI4B6H/63NDW8IXBLW5AIMqYU7W7buuME9fTtzQB4BH4MlgmuMrCyFz9ocMjiR0YBY5GD8qAAR7nmsrUtG8hHZZVZzJ5ijaDGu4ACMhs8gAn0wfy9wngtYlkQIhx5khlU/M2enyHjnvn0rOSwtbzL/ZV3GLywSpIDYHzHGRyM/nQB88z6bcTBJCkscAllBUQrjcy4YhumGHAHHXoOaz4/D0qn7dAjW08aMFixvjMY+6rq/8AEcdR68+p+gZvCcqsC+6ZZN0pjVykYlkG1cb9vCjn/GrD+F3jtlDREkptIfDAHGMYQnP0/M0AfMF7oCrBcM8ryPM8biQhtkfILLGigj8/b0rDXwg95HMstqEggwyghmD7vvS5bpgHp6HpX1J/wiczLMyiJUUZSNwAYsbs5yPm/DPWq9x4cnW2CuqIkiYEgXaHJOMBB1Jxxng/rQB8p6hoMYVGtI5JbkF1CHLQNCqiNixx1Und/Ida5i68LyRxSPa2/lReYHeIv5kUhbdvdSeRHgnK45/KvqDU/C8sU0UlvGjW6o4KRbdxD8Sng/1rEm0JQSfKVljxJ5kqNyh+6giUcd/60AfKt14buXIt7pQgWNn/AHaEFoApcBR/DJ5nAzUJ0fTZLqyYW3lTQAObty7Ry4Xy9zQquJcE53HByBX0xfeHlmkFxIqIwUNycCRz0EgAO2Pr/wDXrn49DtLuaeYx26weaGeCNCj5xjEfy8QYzn6nFAHlmm21rYH7Va7is8rW7uc+W8nnERSMP4UJDdccLXrGksY47p2hjR1Vlt7i2KSyvcFf3AcA8qTjgZ6dq5hdCnhhaOKItavO5Mso+d0SaYI/lZ4A3AD6+tdhpGlXMUAtAV85ZC3miLCuyY8sAKP3eegI7n8aAL2mwTtFMkrBpJeZRMYpSG6gD5flPI+mKnsJotMYW0TrLds7NErLtAB++zlRg78/Pz6djW/ZWYhDJM0OBGwmkKqAki8sG2kkd+cf1rOuLTzFYRwKkaMI12EFjEMZXzW+bfnHOPxoAqyzRXkxLeXLbJLMIDbjcoYYzsRRiM5/+tVC4tFntrhNzIrWqxiAIQVKY3Pk9CB1x61Oljb6PbvMl3mMx+c2ZEkuZGbBlWOAEEsBjIAzx0Oaijm/tFJDslisrnaFuTIBIsaDhuGyqyY+fjvQB5P4pFokbC9iVI4f3cdxFLhrhT96QS/7Q9eeO+a47Tb+Br5Lh4kZpTaxxsThYo/LEDow/iZk7jjk5PWu/wDG1qkkdyJVa6s4x5qiJgGhaDlI2Qrhi+OxI55ry63tG/tJ7mGApbFDa2ttO5lVNoxGpl4cyMSMHOOaAPVntonvLNVha3txdqCeJAEY4DZY8jPTnNavkWNrbyzRhXkuJLhLby0U3CReSyzztKeQGaN9p4+7n0rmZtRFvZSB3IMUkX2Ul5N9sFthAWkGMn5hu4zXG33iV3lUSb4YiZBGluGM0wUJ5V7GMHEAEsuQfkO3qeKANuPTLs3l1dXEYl8vz/sTwO5kba3lnzPl+fEZByM/jWhbWUTxpcEASyXJkkjchm2T8ralWP7qBT028e9adpev5VzH5PlSm3sxbSgtsu1/ikiJGFL99vPX8JbeQahcTJaQQ7ozFFvYEsrIeXYKMKPqaANN4pLaGRTGsZEqQorbZAWljErOCSR/q+fx9eubZaq6SgT7TJK6KULt8vl53yDoGHuOtS3D3crWsSgOJGd5GRSygxIYBkgf3P51EPDktxcwyxSqykYlZJJysSFtkyXIL/vXDHqvGR1INAHe2U0uoCa4Ty45JCIxEm5F2RsUEhdOBuIx1HX0q3aWi26yTKi7WcgoCXfzQTGZAr43ANjoDWXD5umpZW0EUlxcXAE0quypasxXywgKt+75Abkd/Xitq3uUuktbmJhHLDLMssz48mQkllEYzyfOyM+o7UAXprSFbKa3tpJEnVYWSZWJkkSKPY8hz0+bIIPPXFcZDoMs8m9BJcgXQcmOQoT5chMi24bJiB46ZBxWvqfiFLVrm3SAtMgjZBHgErL95V3EcAD1xW5BGmpparBJJblQJzJFlJDsbb+6KcEMSPfB568AGvbf2fZ6bM+pM9vcKIYoJpX3SFH++WVByCcbuODwPSsua0jGWjk2MA0SmJSzuWGQ6EggZx+XvS3axl4ILrY8RcxpLkyMHXJKMvrjHOBz3rOvr2C3aJY0uCDKwZCCWZk4QjPTgf54oAmvIPNWGVlYrCUVEyCFI43SZIGcY/PipEgnigkU5czRqUlcIdmH3RoVP3VCr8n1GawLvW4rN2Nw4QyjdJbqd8ci43FyxPygDn2zVPUPEkDLbvaNNslXypkDZIaMAK2AeBt/CgDbNvOk6vMUBkVApWXLsVkyV2g8AjHtx7VYm1G5uXiETRPBEWRk2kvmM4XcVY4OfrjFVLDUE1DDifAiWMkOFXDbW/jK/wCyc+4/GnaaiLczgJBb20DyPMYlLyGduQcFuYz2x0oAlRdQg1C51K6IFs8EMaxKcANEME4DcEkEn3Jq1LMl+8Ekc0zxsxEsqEGN1YYZEx1GNoGeM5qZreS8gd0kUeWElClgizKzkiMAZypB9uaZaQwx27JujtzDOrW9spC5UjMkLN02r0yP1oAiu4mtIHeRW+6WZWUK+wEgDj+IIBVK1+12iwTWttHJBKHlWMyB1aJzlvMT+GQMOPTp0rvoEsdTgjiuZsbSAVRFLPGVGCJicYPY9KzrjT9PsbqZgdi20qJFGx8wSeadwWQKR8vQ8emKAMRmid7d3gMdzMU8stjcqsSWDOvQ1Ymlt1uLay3LHcbTJkuWlwSMByR3Dev1xVjVp4tL0yK9jggmmdsuGJjdJN+cFTnbHtOV74/Ks6yhElzBf3aK7uRLG0J85Ej4YI7AddufyoA9k0izEMcEqsrxmNdygbs5I8yP5TyTkYx2OOK6C+vIPsggjjXABjlUoyjYSWC8kHfkDPXp7YrmtKv0uojcQyBAgG2NU2MeCflUAAnAJA6nGK6NYFv7eeWKJpTHGJJHJEDxt/E5Q53SdMgfTPSgDmWmV7hYkTbGGBlWNtzBcEBv9njsef51fVGEioVBikx5UigB1yBwcnlhx/nNRR6YNPvpJV2yJIEl3R5bzZDtbD5Axgn+Y5pt7qIieZZFa3CMHjJGSjNgswAHIPOMZ6YPsAStBarHL5zsrAOzPKv8YBAwcYPH8+a5+S/trC3SUhJF3tvctswHPHypnJOePfg9KxNX8UJFE+66Bt0YLEjlVkMzDncOvPGPp615BrXi+4tpAZ5hHEIpZRFLGXMuMnAJxkhO/wDkgHqGq6xa3gWBHdnWQxKoIMKqcFg3PJGf84ryrxpI0PkOl1AbiFEaKOG3ILujqMDGQF8vIyejeoryIfEi5a6aCG3uYHuJHeOYlRAxOQ527t2QoBzjHPUV0Gn315qLQXl35lwIJpJIYpj5bkkbQJCDlkBwUz1oArW9obmWa4gV3gjne5BidmCTvzIk/lkc5DHnjnB9Kl1mGSLT5iIJJYyu6cn5ZUBAAfJ+7jOe3OMV7x4d0Oy1Hw1cqi2+lyyuJ98SK8szklh5xGMEtndjOAPSuR8RaYt0kFhKWgjlTyJbuJD+/O0hjMoXO0EDBAx74zQB4rpfiCykhuViuGk+ypCrJI7KZJERjsQMoywOOnX8K5q/1S61J0uNk8So+DHESyjd1JQH5nBA47gYxiu5fwNNAt3cWsTsY5ELSS4EXkIrAyrheWPOAMnJ6VCPC2xrY2j7pnuEnKSHa6L5TRozc4DjOD/vDrQBk6Sl68unwRshuRM8ksjAedFD0kgnyf3PynODyPpXsMFuj2YkRGa4EqZYS5h2tlMjYRmPBH41ynhzwtNpbXSzxi5v7xvOaVZMqQ5JkaRs8MQApHTa3ua9ags0s7cx3VtGoUIURUwMhVkULnOTvAx3oA8s8Sard2NjPbllYqnyJKM7vLYgbDj5k2k8da8muJb6dUiunkS2lMhiyNokZcBViUf8swhJ5IOM19FeI/Dn22yW7cmV3kmjjXaiRKvlM0cRJGdzEAA15b/wjM62xmlW5luJHaMLKD9ngEb5E0eOwAwc9cY5oA8j1DQLWezvDPeXVrMT9njjZwYLpNhTzJnzxEXZW2jrtwetTaFqtpZA2vnmSaJoopLUq3l+W64VEBOANoZsj09jXpOp+Dbn+wlF0qhjJLJ86sf3AIEhKZzsIwAQe+Aa8vXww9rd2l24e5i82aKbbuK28Kjyl3yDG92Xz2jI+411z0NAH0v4f8a3Z0xdMa3gnQCM27yptlhSFCJYo2PU7sD6461m69qmqXFvMYWMhQHbbkARRu6M8WfXp+lcros1sYPKWSQRJLIbSNGG6R9wKxNuXkEgA/XtXRaEzXUt8dUR3jjlCrHGOUVX2Rh1IGSVbj8c0AcNpF9dS6hCL+bNxKxR1gRioXbuARSeCEB+uMV6RbssEbXC26SOTEYRKweWQuoeJwuf3ZKqSD2xQltFp98mrR21rKkPnnaYwuFUbbdimOSVP1OPeq0dwq3Bd9pBtZHOxCwYJHIu2FVHLBCcDr0H1AKgudl1etHbh2tITfTquFNysUhOIDnJUOApyO/oeYF1W8urxob21tpLeRZWSdShVrdWWQRJxkSYBB461lQvqq6zZyzhI7W72WqRHL+WJJGZZpGA+XEhU7WODjngmr9jov2KeWZ5Zrh4fOaDcMK0dzlWG4A46nB/hoAx11ZLeeKBIrdJ5bpVYI2Vj83LhIl7b4BxnGDjpXeQO9/kowSNvMikCM6+eiyKwlnUddo5Hb5BniuSutFtbrUzeSWzKtxK7TxLGN0M0bK1sVkUgcICDxiu50uBEVYy4LkCKFRlCEbgtIR94gMc5Iz3z1oAxb6zmCvHAjoWhRw7EeWhjkEUIdW4ZGAPHTHXFVF0IyWbq8KiOTfGlzDuVN+3rsUcjeeAetdrdW1xBPFPM6SiSBEMIUsGgB+QbexJwMcdeat6w+nC00+CC6FtbpGz3LRtjyH4DYOMNhjwScKRyeKAPCda8PWt1eRQ/ao0nhMTLakIG+RQjk5PH7sn8D+FPHhC1NnLpokeIGBxaxw8sFZSz7HDZ2E5yevJI61b1jULI6vLNbxuIYWuI1ZlXzLlo3CgO2BhWQdR26e1vT72BUsbjyrhmQSI0xDHYJGKLu2/wbiOeuKAMLwr4X1LS2uJEsbgNI1vEEMj+TEUfy/MIYclwxJPTjnrXo9i81vqVwmpKka3G+VZEw7KYEztj3H5SORyMFffAq7FfPHp6fZ5WL72+Y58xwoJQMc/Kucc/pVCaQSwsGKy3JDCVmBZ9rghZEJ5UE5B69OaAOq0o3uoCO8muNkjKzqtvnyXjRtqqW656YXHUc1vXOpJGhtkga8aHdDL5wEflkjAJcZLLuOPxrzhNRutHs1BeNbO3MhA3rHI0gBZUTnPLYweRxyap23i5Lq2a5uoljzIC0bkmQeVl/Owp/eqSOB3/kANvrQzSSSXgfdIxaGNB5ckCxsWVlK8txwAeozxWnZ6pFZWxgkEc1xN8oEmRJskIw8Zx8uMBc1hf8JTa6ncw3Nq8V1brJh4/MRJgyEErLHnONo45+pzVKTUR4j8QGwt4DFCQj+ftI2Jgboy4AEYD5yaANg3M8jNJJc+UzsTtkBDEdAeR0wP0orZk8ORsVMd7LtCgBSocIRwVDAfMO/40UAfooFVyUAClCwAx8x759h+fWo/sLhg67nyCWBQlx6gEdAM8d8H8au7sAYkiXPJDfKxIzwCcZ7YA5qWGeSMsVkCs2BggHKnjnJyR1/KgChZLbQ3EjXEEs7cGO3yAHcgoMk8gc8/SsW5s1tLq4hVCp3EGNj5gQMQ+AO5H41r3rMW3I7q4OFYKVAB+ZmPfIbp+nrVZPmKtsZnLDMzEkh+QXyc7iT/ACoAS3iRWLFArOBtUbTg984+72qhe6ablCAzYjfLZUkA4PTHJHB6GujiiRCpYBsHJbGG3A5JHHr9Knjj3MzRqeMgqR8rA5BPuevFAHP2empFHGrtgoMbkT5cEnbhTyG4/MdqstaZCiMFnDM5Ztq5VuVHAA7/AKH1rd8hQo2kAZ2nIIOemCpHP/1jUEsZXcAQWJxndgYAO3DE4yCf89gDBmtw0gfkllKtH8oR8DKgHPHTnI71kPYyTOBNGIxGGUKG3IUBJA25yDx3/DpXWywDFsTwSWHHoMbiT6Z/rUMyhirrHhgdrngZXPB9xzQB5zfaYmSyQiESHcyr5bYbBAIAYnn8MA+tc5JpYQF2iQyKu0iTbyTnLAxknOMc/kK9jmtIJNzJ5iFSVQBVKsWB+YFumCTnNcndaYy3wS4v547NowMJbRys0rHlXkdskdOR070AecxaLJcSSJctDugQPErNGC4YhkIAf5sr7ZOOhPFXH0dY5ImkiBdUC7E3L8j4GSoGOG4/GvSn0BIJLdiscicEMFRTtPOXwSS33emRxjFRvYr5skjqEc4XbgleGGGDHrlcnA6ZoA5S20iKCJwEVWG3GWIKxnkMWJ5XcTgex49LFxppSCPz0JO0kqi/u2UdN/c5GMYGD6Yr0G2scbGxH5ZZFlV0VjInZFBHHIBycd8HFXZdKjct5v7xSSAGwMAk/KNpGF2/59QDx1NGhvGcKr2anZkwM4yR1O09AeOKzLjw/JmWMRmSNsmOQ4Mh256kZxnI689M5r3JtLiDbIVMakfKBtIbA689OlZ08EaFYJCjbiwwUw24YxyD0JHXP5UAfP0nh+V0MMgkjMpZgrnew2AEfKGI6449s1xup+DYrqcyXGdz7xKhRVaQKpVVO/CgbgcY59a+oH0dRIJGKNgMTkDcC3RcjgjPPtWTeeH7eXBaGORo2JIJw538Z3A9NoBHPX9AD5VudBfRoEa2gDLCy5jjjyWx94owH3iDyehwa3LCwS6t4ZJotg3edLEpyTgcIWB5PTPOOa9qk8PIsUkWxyqmQRIyh/ORiTuxjdwSc8Y4rL/4RhYVjKqDFsYKkWdwlz95iT0yR+RoA87TTba8KSyfuESYQbGj3LgghU3Y4PX24qO68LxT23lLGQyTLlkKgqPM3bSFPHH+eK9THhV7TyndkuIZozNGUGWSVeHQqP8Aloozg9604NCikQmBGIfa8kkvEgJOFVtp5P09BmgDyVfC+238mNVlcMQiSJubk4YlgMDnoM/yp58IhNolQQykNGJIlQMpfDebGc5V1AGfr9K9stdCeIEJEd/dgMqy4JDAt3GBxnJz71bXRRGwuJELygEEuuUJ5LYTGQT6kY9KAPDpfD5gZEkLz741SWRsMzhTtJ2ryScZz14PpT59EcKgRRlFC+YIwFYAZImDHgBccH8ff1G/0cxs8scB3yBSGYlgAwOFjAJ2YbHJx0qh/ZjpGgm2SM4YlFDkKSCMuw+83TgcjvQB5XPpVu8bxjzXYrucF8L1OQUAxsIyRg5OeelUhpHkyMbWNUHl+YuERgzY+6uW5wD9fau8vtHcYMSzFNpVwEZYwx6bHOPfjOOakuNCj+y2bWl1IkgjVpklUB43RgSAVPzAgnGPfPSgDzkaen26KRVKM5USRzM6xq56tFGOA5OMn6V0sPh2GaR2JQsrZKrHgtgYILL15J56ccVoXFgZJgHtpJmH3boMsaBmHzbfMI3Eegz+Fd3p2nWwjiiiWcOkRkbdsCSNjJbJOTzjjpxxQBxQ0ApBgKYuhCDzGzuJ5IAyQcCra6EI2SY+THJGgUgKxL+YuMkFckjHPofTmvT105ZIYXA2gYLbQc4BByxfp3qs2lRyyp5JZEjcyCaSRMqucSKRnLA8YwPr0oA8V1nSJBFJFCAsgjc7yCEZmyQNyjg8Y9u9eP3Hh25tnmllCyCMlljQiRTJu+YyBjkKoIIHfPHofrm+0dXuZiiuEj/1aFTtd8AnjHAPr3PSuOvdCllZ5Y7dIyZH8oGMlJONshcY+YhiOMc/jQB4Ongm5msY7q3mScOXYxvGQ75JK+Sij5Yjk5D45XPTmoNP8L29r80m9JnlLSWaQsJWYcnDZwHxjJGVOODxivbodEvbNGm2hXY/MMkIjFidqop+UCrcOktcysbi1g81MPDJgqA5IyfMBGTtz1x3oA8+ttFa6WERySRiNhMiqqJKjoD+6bc2ZCeM4Patu10c5i+0QKSGJj3bcynkBiqtxJjp6YwcV6Db+G4gwKq5kZirP8w6LlQhTgYB6n8fa6ulyRQEPsOwbEJUmZPmOXXJyG5B6c9sjmgDz6PQWjUwrGSPMV2dZATlfm2uUOQcEZ256c1Tv7C4h8xxJBI3lSbSwLGHeMBVzyCD64PtXq40hERf3j/dCsAGG5gOfMLjOSPTPTntWFqGlKVdSvzuoHyLkBOMdP4iPXn19wDw8QXSSq1yYgoVMz/MqlRyW2dmznJ74HWussCgAXBlWYAwTuhCxlBgonGChwcemOa3H0u3DyF4WkMKbRwCsuRhFIYYXHOcdMZOKSHR750Mr26OkBUhIS22EZyrsFP3h37HHT0ANKxj2RjAhMrb8psLbFY/MCRxnj/IqS+FxDGFhiBaSM4dUBTaRws5JyoGeo54PatOwthHECAwk4LnaRG5LMGY7uQSO3+yPx6FNPjdQhZNskTIyRnKsGx82SOGyOee2aAPNLPTZZDvE4Uwo8kpuyUhbec7YCP9ZjOMDJGK6W0sSqoTtO4k5yAPuk/KxPTj2Jz9K6RNKt4Uhijf7pK7SA0gwOdyy/Kw3EY5zwatTaY8iRpLKBGH3MwjKsNoxgkcE8DOPT2oAwII4i6ySR7whIVYyNzAAhiFOd2DnitmGFSEWNAyZUpHKWDAOxDdOQQccdamj06ygUFASx3lmadlMTMQcp8uAcD6/wA6jW4SBZMbCynCsH3sWIJG5j/ETjjjNAGhGgllaNQWjTKEGFo/lXq3ON2CDz6Cobu2klRlEMgjjXaBjf5oBIB46Hp9PzqK01aIMXiR5zIVilH3WVuR0I579PT89Xz4VkLBzvCKFRmZepIAZgMYye/U55oA4jUdN8vO0LbyMipC5Rv9Ww5RuOAee/41xk9tJBdRpJKGhChljjAyHY5Lk91wf8K9W1MQ3rFJXETLG4jdWDoGYf6tSCQckYJ7VxIs5o1CTQokiDakgBlj2Mx+XeB/Dx+DdsUAeX634fur+6k+fFuZd6oihi6n+E7uF4zz710Wk6Y1pCETMbJg4+c5THA+7y2Rk4711LWm/OQh2NjcC/PVQQFHsf8AIqZIgpbejBhwpQ8KccnBOW6++M0AZP2JH+eWDeAysp3SIQ4wd20jaeR06muj02OFGDszbcORtUsNxGCAqgkDOPT8KbCIlkiUx/MBncyc88Es3VRljjI+ldNplmszSMqxsyOTJuZ3IQjOANg3DjjAPWgBNNsg08kTFAZgpTcQH5OM57DPqe9bT6csMn2SQH5iFnJIw4K9DLHkqoH93PvVuOxO9JfLiiDx8FQfMBJyM5wQcjv0xWou9EyVWaWT7u7DbIxw+fqB+GfrQBSgtvLSOMRrJEvyKHfzfLIJ6MxywwRg/wD1qa1vL5jNtTYhO4oAq49NuBzxSJfSpc7SmSCQEjRgFjBCr1A3N97PetpoMYYh1DfNMrA7GGNwAB7/ADUAYhs2WaOSCFJd2QS65XBxnJI+UAZ/pnrWy8CFgRsRWAjKY2ruC/eBz1IGTjpjilhUTuys7QpjCMq4UgE4A+X73PJI7Vd8tggKkoyuAqkB1bGRuXB+8cfpQBjmONI5A8bMfnMcikna2Dg7ehyO/HSuSvLdmJMcLOg3yPJ8u7zASMNs+6ue5/Gu9mCjYyytuOI5A4DKDjgbEHANYM8AhvI1jMySyqz/ALqNmgaMY3bmI2oQMdSCc8UAcfBEHLJDINs6fvU3LIpdAcxiRWIUjjPoeDUj24ypKxeUqjarBGiMoAC7gOWXaDyOBj8K61tPj2SvFshxu2qYhHl3x5o24G/JH3h3NYzwSSMqFYQisRsUHcCuSBk8Zx35oAhtg8a7JfJuIW2kRNtFuSTygRckYPHJAz6da6TS7q9t5pH0udkjiMJnsrslbNgT+8S3LOdxK9h06CsK3mYyTKIQAGVbaRyhDqTg/KpJVVwcZwTjgVrHzgVz5DOOAxYpGDjKkj17Z96AJNdsI7fUYNUsLOdRqaGK+s0UrHDKG4uIHIAPLZOOeMHpV1LTyVRUc7WUMdwYyFiAW3sB15H5VlLqdzdh7C8jzaxPwDlJRP1E0UrMN6g9MfL61tQTRraZnlF60YZQxjjFwT02vFG/zEKDyOCD6UAURqFvE8sZnYyAqCpcKOPvfP0znA//AF1fS9beoClARgKzc5JGDk9Bn/8AVXnM8Fzd6p5NlC18WkZ/It1KYEyEEOGPyMuATnGcV0kF7dExW9zGI7iNIYwJFZXcoVEhPowwvB5+tAHViclhKxbajM2FIKnH3uc9cH8vrUiS+YcRk7fv8lWPOcgHPYD/AD0rPQkBS4VUBZd5yobj5cE9TtqeFgRGWO1QSSzFVHB4+YYHOOPX3oAfeJCyossgRmO1SdoLMRjAHU/n2rHkW6tJVktHdGU/fCiNgBkHJzlhg9RnpWwwDuvmKhBkJjeRCTFn7rAj2C4qchWQbv3jRkqzcfMc/MM9l5GPbrQBnXF3e3USJPcSkdTl2dZHIBwFPK8euMetXbOBXXeqlVQcrkbeCCW2E55JPapAiBtxHylh8oBOARhcBeelXIVMW2TA8tVO5eSeedpI46HPt9KAH7Y1dN5ABALAIxBB6Ejbwc/yqrIivcGQyhUiDbU6s2MjoOT+XGalaUCNinBcEjdhskHIUEZx17kdai8woiq8SrIw+WRgWKMwzksueO/50ATEAx5Ux4YhlVshsd856d+tUldMvhVXBPzKR8vYEr1znOMjnHFOWRWDIx3MoA4+8zZIOF6gZ6HGKzl8yOfITarlQyspO4g8NkDAI579qAL5BRfNZwwQ7gACck8EEY459fap/lMalCVzmTGRhieW/H16e3SqrszFgAu1n2sVIUHJHzAMehPNWApXcu5CuFJwcSAqOQP6GgCbzBtO1ApAUsw6ZbocZ57/AP1qgZgHQnc7SLguuFwrZ+T5sYJ4+nr0pqRlN52uyyfNlmUnPpgMTgH+VGTIVUp5aKCd3GeCOMA9Mjt6UAV7ny4o2RVkDADZukTMQyM9GIbv0NVrdfNkTaAPkBIkZTucd1AzgnI49vpU1wi4V5AcO+0HB5yDkEAegXr696oCdLZmZVBKsVQuyoPbAdhnv0z1oAsSOFmRizlkL7kZXOWzhRnGCPT69auwyRumCmJMBmPYHBwPwP8AOshXkkmLOWeTHmJtB2yMOViyBwPc8e9aFvchkYtbmORWzMgZXdeQucISSv0yBmgC9cOESIqCwZfLLYP3iCoAHX8enAoKbVjLsUCqN2FJw3c5B6ZIqN5CDuAJTb8sQBJBHQgD7xOc/wA6ljJfbJKrlyjqVbIQKwyuVYDBHpjnp3oAI8MWId8yN1XJXagxkYHBzn8vzrytsMoBdAfl+ZWJb0IwvHAz+PeooiUc5jUohIQBivQjLAd+n41oTEPHkYDko2wBjhNuGyxHXg/nQBi75I5REp2qVzICV2yJjIz6c+v5VG1tY36hru0t32ElFKB2Qpja4ZGx0z09OKumD5mJ2sGVlHyks2enX7mCQPw/GohbiONfLYLOrkNuBXKsRhQGIyoHfnOSRQBAUjg2MsLNhdyuWCo2MgnljtwD3/nUDFYsO+VVgSNjKw+9jDYBI5NXHt1jBPnMwCmR0G5tqA4PyjkdP8jpwY1/UL2a5TTLS2FlbyJHLPMJBK3zhJDDGwHmleG+XOc47HIB2ImdJFRF2qUkMm7aodR8yYbOM4x36DpmtGICZQW2yBVXaDuL4IJAAAzwD+VNvxa3lnZtABbSeSrv5p3ecwUMypt+7nA68+5qhpyshiLu+5922QH7i84VznlQBxjJHAOKANiQeXCHj2x8gN/0zzgZyTzkEeuMnNIh+VVVyxZgpkXJDAj17Y/DpQY/NOXnlDKXby1QCN4wWDctj5j1/HvVxWSNPkRRH5Yclig2AdFznk5x0yenHoAQ7dhKyYdRNGB8zr8pALcgcd/z4qtexwS3YYAeYAUSN5WCkE5X5icAcnrjOMdasu5cxDfjo2CDng9Seh6sOvSmuBKsrMCGVyqsqrxtPH3jk8n6etAFOQ2ltJtby4pnZNvl73AOASCwBBHUZ6e/U1TmmHkyPaoiMZgpkmIkUFW2sQVJwCQf5U29nSCNWld0ndjECUVwsXRsqmdhPOM469DWQtwyCaNt0wdlBUDCOhHykADAO08n3oA2dN1S0mvf7P1ZgtvdLO6zSuAnnRAbVi2gnnIb5iByehrWtFFu9xZCaa4QtKIbmRFjiMOd4VWjcqQB8vXJA6ZrlLexEl1FNtZkCuVRI1ZWDfK3+twFAwOQee2etdUsMD22xoNsuSWlRCyhXUHDAvjgde3GKAKMtzKZZoA+1N2AIUU+XnC5D/3jkHBPfiozYuiNNCZT0SYuyLJycs20tg4B4x71orGA0hRENuFO4iMRyMyINjEA/KQVxgnd7ZqGzEzRvLIH8yVst5hAQAcL1bBOOwycnp6gCQQTBXIhSaHeHWW4KtIzIOQvORwD29OlW1nxmRmYl85UBXOTgcEE/KAPw/So5Le5ljwnlbhzH+92AbiTgRggnK57fXmseOWa0uWEnlhgf9SAxU9yy5GSM857e1AG1MqKwZD95Pl3FQTkDdxu7H8/Tmq/mLEEmk8rftYKzqRIwjJxwR3zj8OvSq7XqSSgkI+FJLFWACsOegIQ/XHbFVPtDSynZvZoGkCJKiSBQWOT8udykE4wSRnnGKALMkoZgBKJIjHu+RzgMrEAfL39uvTjqKrm4kBkJC+WjiUFvmckKF2nPOC3J4/pVP7QS+1CpDFdzBDGolU52fOBjJHJ9fQ8GX7WjtKXt5Fd4gQ8SlyVUYzggjpg84zk9aAL9jJ9q3F3EW5fMUlDiNz2+78+ST0447VPMsIDbWiD7sybwcuQMA7cEqcY7VnxXI2KQZHEajDSqI356blAAA5x26c96R3beS4G5hncyn0J64xtwDz09CeKAGO0hJKlEJyMfKF25yU2nsc5z78mq41BfPRF8t5VDL5ceckA5wVPGRg9cZxmo3dpCIXkkMwlQLHDEWVg54IcLgrx17EZzjrGphhvB5oWNZIZld5VVSrqCAB/Ex47A8d6ANGa/JdRGiqGjCyI4GXZlBUAJ0HJGenHFNScSIpfyogG8sZBjAIzxhxwvB56Z9650SuF2NIpDOIZMK21I3JkicMRubLZHAyMVrwToI1ZhvUJ+8UruXawBypcbg4kBY+5wCaANCWJSVLDlgMsrBtuBxhQc9MdAcVVeM+Z98KgByVO5sAZJIUHb1zziliQMSweRZEVfnfhcbSQQF6qQePp+URCsxYO4BDZEe5myAVO4YyFLdgPrQBgazo73UJuUWadUGUjVuCeeSqofmzj6Z5rmv7I1LTFt5USWUTPvmQs2EUkZ2xkAnAPOAeleoQqiKhEaNIABICrEt25XPXHGSO9EqqUZCgGOQpGNuQ33CM4B4z0+9xQBzdiZvL2OiFH3OIzn5fnOThxlTuPO7uOPeSQyBlLorpIjIm5l+YrwQSGGVCjj8uc02UqhcsioE248pi4EbHBIyMsdwOeOvT1pso/dFY1MrlS1vuzwQwV9oA4IHcj270AQCdgi227a8rAgsGWPljhVDYxjaQe3y5yRWir2v2KaO4t47hwoeH5yVt3GVWUqWXyiWXkZLHOQMGsqe7vE/0aSOMpOqBt6gzosQbJicf6sbMdepbiqsazSRqIlJMa5VeP3ihcrJcZOGwWC7Rk47UAXBPvCgQxh4yVEih2HLEEhmQEgtnjB25611FjuVdoSNchvP8AMUuJGyeExna3A449uOvOQW1yVi8xW37jKpThC0gxIoBPHzZIq5G8pulgjeaGNGGSRnzHGMy4APHHTrz7UAdKmCjtLJuLOFVAjggn7o+78vy4646c1Wup2WF41VQ2H2ls7g4UpvLAcKCGGM9vSrabFIeGaUMV2SblUxu+W+dcnd19uOntVuNkV45GgjndonXEsRKlgSpK4GAcAnJ+tAHL2M0rsN5iSVI0JXy5MtgAEhwu3JOSBndyOK3IZbNpbhr9y+Ik8qFGxJG6bW+51JIOenfpmqyxmG5DxoqK8j/aEkBZTFsG0xADiUPwD229qqXUSXAQu8qhDwJOMIVCAsgUEneCDg8nkfKRQAX9w0WyJQ488iWNpTtcRMwUMc8rzjAPOOcYppBBibJj3squeWBGQGwBnGR/nvWbHaSC5t1WEXchnEckiPsWGFQMEJM3OD2BPTOOa6eSOf51bZIqIZA2wM4KsRjamecjHrxQBgXcUnleZHlQjSAkbd7ocrnr9fTiuYutNSSNfK3O0hzG74+XKhX3Z6fvQ4Ht3wc13Ib7UwzEUYr867GUDAwpAYDquD0/i5pqWwQCMRxeYyuSwV2kOJWIGMYB2bcZxkUAeYHQ4WS5WO3M2+MIZS8sSwXAXZIqBIyJOhOcsvGPasWf4fiREVLb7Q0qpH88fDCU5X5zjb8hHJxjvzXvNtaJIFj8t9jNI0mVVSDgjJwcckfr9aVovL4XIjISJF35YkHDH5ehGDQB5F4f8JHT70LgRGzZIxGoUbEjMgfEik7uT69+OK9S0pXhkaJkyiDcZN+WYMgxiT7yHcSMDrjuKlS2hjZ/KUgfPuViS25iWYljjOWP4Z61qQW3losgGQQu+P5cpJkqj/7a4A4GevPegC0ZREvmMwQYQYCsxztAGUUYz6n8W5zVSaZMhjySMtwqcHAXA6E5z05qleyyqk6RA7o0cMByfMzuY4Hsc/jjrWYI3FurLO0rT26yOWDKEbeflBYYDbR39OeDQBrzXwGd0TKI1Y4YlAQMkkMv3254BP04pLKeSWZQciL7yAqC6hssQwXPr9fXnNZkxZXSFDK7SiEATMpZJS4DSvhvugVfhFxbPKuVEkYlAm+URzMJHK+Wx6Dbt/EGgDZjiZtQg3zAxyqWyMjaVOzBGODwevp75ovYjLcSLEhjSE8kkEMMAE9cjn+XpVD7cFaJ7gKkZ3GWRSCzERgIFK558zj6+lXHup5o1YKUVhiVmxuVQnVgDzxg/Q9KALcbZ/dLC/KhjtBZlAA5AGcgnPTpjFPc7WCEEAqCqEEAgAZO/orE8kE9+aoQu0MqukjMx2qHDkqI2AYHap5+U9gTnrzVzcioSyMVEgyC3mYBGTgA5bLE8AcE4NAETT5QKFwAWyyEbz8x79+n601GBlTe2Cy5UkEueP4j0z2pytlWMkQhzKcINpAiAwrHZ03AA44PzcikjO9VcAfJuCnKkkAnnHUcUASMVSMrn52cgtgklcnkkfXH0qAjkjpkDa5PXAwMjt0xz6fSqrXQSQKTlmOMZyQOOCO1WgqygksVDYOSCAMcYz7kCgCAxO5AMoAC4GQfmPX0+vWiTDQgLKV2lfMZAQ528YAxnoO1OlTeysWC7E6AgggDqSCfQ1WguBLMIFRVdVLuwdCSueDtDZHGPegDVW4jn8qMlkRxxJL/AKwFRtOcc84Pbpj61Mco2yH74z85wBIANx+hAI6+lEMS4Z3bAABLAISuQCu0FsnIx0HGagupGDKR8vmBgGICnCxqOxwMhf196AKdxc5DEHbhkDllZwQ3DbCoO3ovpUMd7HMA0bYZcCQswyrgYIIPuDj1BqKM28bt57s8KQK7IHXEztKcY56gnGOCcZ6VTj8trmeSJQIpJQXDAkhyo2rvA2hsKOM5xz3oA6qBl2je24ONxblduDjHPXmrIdZF+faRyGbpgKSF46n5QKy0LIp3qkjjbtxnagA68d+B7HtTorqNpTCCrum3zMEKAWXIwWwG47A9qALqxKfm+VlY5kYqSysuAB05PA6evXrVkuiqzOFXJAG1lBA4A2pnPIHp3qsLhXjJikBXPAwQAM4xkjnnNRM6FsMzySuAYsRgKgAwclsZJxx69BzxQBogeaSUC8quP3icgMT/AHuuD+tTvFiJzny9xJZiCR1J7j0qlbFCA0qMyn7vylHVge69uatSSHbhWcjA+/nbhiR6eoP5UAUTEEUcgoVLZ4OXycZH+enNRMocBFDKQPmIxg9+PQ8/+O596vM0JdYy68KRhQdpbPTpz1Pf8agMbKCCQFbcFwQSB2JIPHXvQBUeNEXJY/L3Y56k4Ibv09eKr7iDyuNxwCCGzjABHp069MCpZkby1iiLO8jbvmPyqMYk6nkFQAOeD271HcKrGMbgiquABwAVGFUE9eABn1FAEMi+WxaNCWO0ltygnGfL/JsE/wD1qgZ3ZI2klVSkhdvlbLE/eUcflz360KzlgHONzYAz1ORgZBx3HPvmrEkTyrJGVj2rH8rYxiTOSC3c4HUcUAV4pGkZh5hILcBiAzD7x4JyecD8PapJIBcKICsZDcEMPm3kZOCMAGoLS2uIZ97tGikAEhS5l4AB5+5xkfrWrHbtE21jy7b87txAIHU56c+9AGLHpJiOI1YKx3MpZdi44wOea3obcQr0HzR44HGSew69BQilpAHGI0BBc4C7h05zyeKsoTEAQPmkxjOMryV4BHHT9fegCLyUG3PyuCFJOPvYBHHYY602WMq5AXODndn7wAHYHirDoQys5+dWyQMkNnByfw/lVeTO5VMi7RySMhgDg/Nkdev55oArlBIXX5ghXGVxvHX+90wefwqL7DGoDDLOcEMflPAC4OOK0FAXasWH3LnJIycEgkkt1x/nFSKN2CrgcH5e4IyP5igDPMe4eUyAYDHev3sgcgkdDkfjUkMRP94Oqj5m5IA45x1Pyj+f0tCIIVEnzBsvgcs5JAzkZ9OnXj2q0MrtKtk5xt2Ht2yR1oArxw7fmjUbSDkspBBPf5hy2fr1pggARm6hlfJxgHPUg4546fT1q8SXVwwKA87xjjAxgqOR+VQI2AwV+gLHfkpjr0xnpigBkUcRWNjyykAHBG1cAEcjnLZ/zjLrxxDGViRQFw3U7xkZOTjBPJP/ANenGYBEUlN24BmXAXaGznkjH09qhmdWUlmDq3AAzkY6DJHPAB7jigBIXMioWbepxuKnJU9ACvVvm9P/AK9WjuZTGyI6uPvsro0YHQqAPn/GqUYitwvzJGp2lm3jcHPZhng4z/k1bFyjK29ty9FyDlvTJA65zz2xQAwKCHiBLNww3AbQF4IAB4B/rWfM67SxYIoIAIVsenQD0H61YaUKzMDtxlTnqP8AHnuKhmCFBtkBXBLAq2Qe4II9f50AY8t1HCjuWXzGYqkhZQSAuVG1jnPXqMdKox3qNHuJwIztCZ6jqXJH6fSnXlpHM8TLKgl3E5eMthQMEL8nXj9ecdap3FlbCO3nSVgyP5cwAwSSQAWVVOCeMcfyoA30uBIsaLwNu7nPKnqSzcckmpY3Rd4UAk4PHTrzz36D8qqQw74gH+XbkBgwDYxyMk9KswwoSY4Q2STtJ4yVXJG4nkYx7fzoAcro4y6s235doyAnqzZ7cGsu7tI7kuokCbSqO0UZLup45J/X6/WtZl8oBz8rOOmMliCQcBQdpzjg9KiCyqZGmTBeSMRBAFJGQT5me/GT6/yAORvNOwyFCTDuEYBXLhiPkV8Zy2B7j3qP7NaXChLhbiWe2KO8eVJwOiLg4OMA8881105RWDZj3bwzDK4DDIUkA8dT09Tmuc1FDbSm7Rnd8l5ANoVjIPurg8qD/KgBy3FqscOIJLZwCZFkByR1CvgcnIpkNwkkjbpUEZfbGFOyRgMljlwOOB6Z7eo566muJXiLuUVnYqPmLMnBG3Iy64PXn3qOC2u7jfOqPcW8MQkkKncqpk4UMhIDADnPNAHUmRZCwR5Ac+XGpfeH2552kDb24J6irEUEiBgXilLqCymH5yqn7u7GNwyMnnpwTmsSBR5EckIkUggkOMlueSOOD6812cClo1cRfeiZADgEKw4IJ70ANSN2jQNg5PyhSACMDp0wKmA2Z2xK3G/J5B39QTk+x49fap4LQBEDZYjdt3EYbj+HHRf8KcEaKNiFDgEkgEEguPubQc8cdqAKZjkeYRJOnygfIQ2G57nbxg59vrWpGHjtrm1uIllkaXIljB3qI+BGWUk8gjtjjmsuZDEQVwGKLuZc7lIAyCueDn+X1pkNxcrKZYWlCK5Jd+fOAyN20c4P060AXzHBG5Z2kf8Ad7DC3zFGUHaTkZIJA9+Ofbo7WO2fQn86SKKWSVZHhDrw78rHlThcg5/nisbd50rTu8W51UAuDwwI5YAHByeSeOPynuikaG3KiViQJpI1DKHf5xICOgyOCccAc0AXL7Tbiwt4roeS8M4AUqU3AkHJznnHqOPQmseJXIIwCVyA2VOccA7s85qWe5mlSPEhEUSLtgUmQk42k7QPl5H0qezlDSuy5iYJuBlX5GOB93AIx/jQBDjClAjliP3i4OSeN2Ovv/8AWqpKN3l+WhXHykHGcDAxnPJrXR5LhZJeFRSQ7beJHz/BgfMPTtj3qELEQWckMvKdQAByNwxyfbrQBjzwIyhSG3hGlJwQgK4CrhcnOMgHjr2qqiF2Zmi2bQu8sdzAwqQ7RMfU59f0zXQLKsyhSqScSrJsG2RVLApncATkZxjOO9JfoYLENJAwQR+ZAUUCRgvBZj3OTz0ODQBw9lfm7uyVjVbUPcRWyyCMyyS2hxM20HK4Az82M54z2sXbXAZGjAkuPOjlMfQsdwZ8k8DjORn6cVesNNj+0/aY02y3Cm5cbhw0rkFFBTCuUwSenNdC1vDFEIposTljknBZ2UDcAy8YyODxn+YBDFdSTSGSS3W2iURuUTkYZAAzAE5JJOcZ681eWRmQCQFwm0JtkICg42rgnk4x/j0FRPBJDhgB5UkZaJCQfLVWGd/PXH402ORFdA7BN4dlQn58IdpGPUH+WR2oAR2xIIyCGGOMjlj0GQev+NKJ/MZQGGQAShUg5x69z+PemyzCVWaOPEwyxyFyvzDbg+mCeM5xUQBgVROFLkK6McK21gCoK8Egbh7cUAaDAFuTtBAG05PByVYAD5hyKIoZld0RwVDMP3h64JAwOSAcf/qrNa9fz0jIY7ywJwCq7WGDu7jjj1x+NasUmRvjQhlAyxOAWGMk5Pfrg0AXJIlhjiJAMkw2Oo4IULhW75UjJ+hrNnWO2ZY2XhmBJXJYkAbTyepxnHHWtmBUu3jLHZIgBEuCUwBzFjHbGM9P6V76EK5LleTkDIJGeRx1zg/pQBlpKbiUCTcz4OImGdqj/VnPI6Y/wFSlFZVDqcsWLE8KpBPB3dsipIOHO0BHPyhuvy9FPy5xx+WaJt0GFdkJbeSXV2A3knghScHI5H44oAxbi9tkZUlbyZNrSFlySQhAckrnGDkdhnpmtSO7CJHucuPmYhlQp1C/eVun6HORwa5m/wBKN0Swm2SiSJX2E+U0MF09wIx3DF2YH/Z45qxb2RsSxS4leKby3iinVWS28sBfs6k5BHTnvt5NAHRiaKR2LoYmVSVUHIYYOCpAxjp3qjI6JtZAQzH5ueh44HPPXr7VGZ8gj5S+4ISCMfN0we4x+H5imsjvkAFivC46k4HIx75oAmkunMLKqsDGfnYgnIzkEAdc+1Vob12bY8exvvrIxYBgeQOny9R74/KqkxlCyRSylWAV18t0BAxna2SBkDtk1AlwxEuQXyoMbNyIzHhdxAHzHOOnPHSgDpY5oyp3qXcr5hIOAxHTBfGMNjIPXFSFQ8YIKtPlg4GDlQSCoGODgVgNcyGM8KJPLJ4GEJ3Zbbz6AnHX+ssN+BDGyjktgFCVY87W59ev/wCrmgDeiiTaQMhW5HONrNzj5jyRmpGt1yiOxzkMFVgEORuAZieeO4z7HvVCO/j2j5XYBiCDjHU5BAPNWmuIrlliwF2yBvNBKhV24C84yvTpn1FAD0t2ZmWMhGyxAHOe/bpx61FMbhY5YSrNKRGsMwU4ztGQSBwME9fSrKzQW0ilBuKjLNnOdyfeH1zn9DVazupYpZT80gkmVwJWBKYwSFJ5KlgcegoAowwvGxJDDaV3q7D96XABcBjx83T/APXWgkYPmIODkOpXIIB6DOBz16dwKuT3MMybmtlSUuMYbHygDnrkioWniAztVW5O4ZO/58gDjpjH50ARFc5Ck7tpAHOS3TkgY9Pao9xQbcjZnkZznv1HuDVhhG7O0b4cg5MnCFSD8q+hwKrMQpIDBgEBGP7xAOORz19aAIGjmaTc2Cm1iEHO1dwwc59x+vrVWRJjscrGBgDGclhjjOCO3/16vh2IBBJOCrZPTdwAc9/8OaryqSwAbCqATxnDEdPoOnegCGKMosrMpAcrgZ6t1YYJ6YJ6+ladqgCFxjc3y+WeNo6c8/3c/lVZHXaFOM5wSSo244Pfrx+tWkwikdeATv6DPToc4/lQApXjJBaQcgMrFdo65x1GBx2OOKiKyMGI2xoyEtkA/NwBx25H5U8MzOzEr8u1VfcwXaRjGB9fzo2tEWJVWDcY5GOeuSOelAGOATIwLng4+bIUK3JA46cfkBTZYkJZTLuVQT3UFTnggn2xzSXUmxsBdpU9SNoYYyBzzzx1qizo/muzHfuVRHyrFMfMOcZ/rjigCO3R98zyyEwLHsg8ohjG+cjcAcnH071EpYTODzuKvu2jBXIGT9T29qpnWNItJAizxwzlmCguFGCwDq2eCdxH0J9q1E2kLMjBYim45ZTneeFG0/U8fXJoAsws+4jbkFgOxJwV7DpnirfkI8qscbkU5I6k4JC59PX3qrbyZIVAFKHJLHqPUk+x/HtxV4ISXZT5bDHcHpySAPXJ/P0oAmVSyEEhFPVMdgcjHvmqlzHH5Dxpkqzq5DKuVwQCv054x6c1dGDgkjcqgHrkkDk8Dk/41GyhlZWwATnJ6EHpyO9AHHS2az3KRNMY4vMdtgiGcAfImR6k+o/nV6zslj8wmMAOCAFcnAHfrw2AOPetQWiRqGEitI5Oeu5QTwclcYx6Ht+Amjt2JwDxkFuQCX4ww/2emR1OPagCFIMlNuEK5ySA/wAo6n5jycAd+9SPa7lLll3MCAnAwCeuB1/CrWwBQV5PRvwHX35/nUhx8pP3wOpHyjPrzx/9egDDuLBfKcMqMXYBsggrGcMScdRgfWqF7psM1qIAflIjCuADswxxjv2/U1vuV8xYfMbfKpfawYgqDjOWGM8HHfHaqMyMSyxMpClssc7xsGASp56kY78UAcbNp67fLjtYgfNaIFSGLZA4bJ+v/wCoVjXegxvangmUsyyFc+ZJGp+XYMYx1x9BXcy2UY3EFS6o+ACcmQEBm4HByR+dR3IVdhdQZhIFAjx93A6qT6D+lAHmMugC6DxNGh80EPJjEgVAQcZGBgd/596MnhewjtZWjRluA/GI1HydSc+mT9a9gS0jK5EZH7vOS39/7445A5P51A1mJ0kiiiCSBSfMOMYI64PJIyfWgD5+k060eZomRS1vHt80KBGxwZMcdfnp9tpIaNWjkKOMrJsYgpFknYQV+96denNeqr4Zt/PlBRCrxM0TkHAk7hozwT3qNdGjJdkhSMcBlbI9f/r5570AeWPHbC2ubOdHa5kEfktsLbpFMm0SlMbi3lPn/d57Z5WSG5KyQybwsc4BuwzAztcfKVQY6J6++M17U+jhZ1QBPNcbo5iuVidhH5u8/wC1iXb0+/XM6lp0kcsUDyqx3xxRGJEBEY+9uZsZfnr6UAeGavp1+J/LhQ3EVostz5wRjLHPgncjE5aT5umCMfQVrw2N02nW1oSgYWke/GAWhUlmSYj+Me3pXqsEcMkyQJFEwRdjSYVmUxDcfMZcg7uM9s4rRl0KAQExwIsoO9HIJEcY3MVYKDnvwOegoA8E1HTIplS3mO8PZsu2HJjD7N7M7DvtzkHnJ/CsW70qCCIJDBKJ4LWNpGkgAUyDJMluSOMccnAxXt+p6LFGWUQ/ckkVguI47h3YSozjqEOdvbjtiuYe3tx50FyhUyqYPNB3FY/+eeWblsZ5H50AeQNpW6BreeMyRywK9yO5LfdIlzlScd8fhXn0drfvqjWgjjeKIyRwMsSARWh24jklYjMR7JjGePevoWXTkvIZJIXW3TBgEWCJJNh2xrKpAP3hjOPfpXLt4buv3+pNEiNGmJrXG0SEY3BeAQw/rQBzFqP7Ls0j1CRJobK4RoTJIQ1tCrbI1Dcbxu4Az25q5FLGEWRZV2yBy81kNqF04ZZyg44+ufzq1qul+dZ2dvNhvMeNvLSLeksQm3FyzYxx2JB4q9DoKIpjtoJYT9qUbnBihaORC8jOnQgKRnbn8TxQBTt9XaS1kdYJLeW2by45oh5KysSFmEcY3ByG6kZHFdPpsyi5idpY7cvawqLcZMbvO4m38A9V57f0rjtS0iayiiNu8ki2rEogchIGuZgZhtbG4spyM5x3pLa7mW8P2DeDCQFlZSiGOGIIGXfnJ/XnPtQB6Rc6lpk0kqSxRwLHL5hmkSSEXQiJV1tmP3sMO2fbpXOpqcbWUsUcHkruEqRkEqBNMWk8or02g9D2HFJeROIkkm+0zlrcOxkjVvszXE4wApOIicH7vb2rJtkhsrqOKbJj8y3lkZ2kwIZsgoQw65PK9ecn0oAs3c2kwz24kwLhYkllfYzhpGz5MJZzhocEnjOB1xmtX/hIJ0lj+xxw28dsPMuSrkiSIgR9smMAfN8oIH1rIn0CJb9p4rhL+SQRGKHesUQinGRLCRkFFPdiBkdarRXv2W7EEHmpNHDcRkQ+WFe1BPmrcEhgZCCMY6dKAOr1rxBHJb2jWkOJoyrTyo7NFJvIIVCBgS/4H61jL4kSRkiePYd6h7hzJvhjkO1EQf8ALYlhjPPXmuPZpzD5EE8A8qZ5G8xn8khzkLtPQrjp+VZkV/NPf/ZnNvmPEglgVykhYbgqn/lmVc49P50AdDrzXDxz+XsdpGdoRIwEaszBTHMxHEYTBH5GuJQX1peRCKf7RDIAbhvmRUkyQ0Sr2QDofpXocFtLfWMMcxETG5YAzxlYpZBnc0kmflHXAJHJH4ZmtW8enT28cWyOCZI3MqYlkBYlXLE5wAwwfpQB0thdaallbyFZ4WVHQgkOZHdgRwp6hUP/AH31rWk8SWEUkQVDGHysu0HzJGkGQSCO39a85sbgpHx5jygPEXkj2IHVhsZQCeSAccflUevz+a0Nj5q20pkjczxj51XGSQMfNyBwB+HNAHsdvqSkJtnjlbONiFUyJMlVxuHTP1welZOp6uBOImlFuUJmuHndAimMFdsJC/MGB/xIrhtNkZInMrAyLMVBVGEjyJnFxGGHAPOR2zXT3FpDq0UEzGOS5QCFoG2qMMGxIwyM5Cn36igDc03XmvbRrm3cNa2LhjG0yobhVUb9hC/Moz0zj3rRe+e8invYtmOZGjZxvjLKChTPXHQ9SK4l9PGkyC0e3jCzooSdH2pFGyqoXy1Jw2SOvPcVu2t0tqZbeaHzIoVEIdSux2kBJkGF+dRzx1+lAEt34hsXgRbhFuPMJIMkjAsYwd5O4YyG4HtU9prNstuBao1nAHjJgBDSNMw+UZ3HKE9s5559uO1awltZI9qxyxzeZJGzKTtVjuOIwMKeOfocelVI9SS3tJY/IRX85ZYmELl0kj48wAA4fkYzxj9AD3PTNXtZY0kmS5S5yPNggBVY2j+TGM8dc/h7V2Vnq22aGNnkjSZjhUkLFkQcLO3QFsZ+p/P5lg8WxMk9wkrS3e8lJGmWGNWVQjI6EjOWznjkrV0/EjTLBdj30LXM4j3W7SFi8yqM7I0yVBb1x15oA+ktX8QxQ2wwqxEKwy8u0HBwoJz1Kj8PyrxXxJ4xmvo45U83EE/2aZ7eQFV4JVW3HkkA+wqja+KG8SRXFmYY5QEX5bZsSRM4zhgzZAxk/h1rn59DkWVwjKUVVWRc8q46u6L1baeOPxAFADLyeHVoENvFcOEPlyO7FiGO07js6EdOnUewrntZ0Qu8Zub5rmBkaOPeGd4sKPMQhgNw2E59ecE16BpTWun6ZPatBEBPcEy3SuVeIIc5PXGcY/LNef69qkIkupYg88Tl4tuGO0KQAAVHykJu3HjOetAHOnwd4d1B9lre3UaWwEZtoZARNuwzrGFyYmOCcdOgz2rqo9Cs7SO1a3lm8sskCrPMrTgqePtPOcehHpzXOaBH5t4jxzzeXCixWqtAsUKxxZZFJX/WSHJ+ZieMGu6YmeORDEH82dcsMh0Kg8ggjOfy5xQB3FleSyaXqsFptFzYQLcLEmR5rRgIVVx9/Mee45P58zYapc/2gv8AaNvLctaIsl0hcMYY2ZcR7d2CTkDGc845NdR4YntLbUXWWJXs7mwKO7MUKOCAGYqMbwfz7dqydR0ttLg1a7upUZ7i5C2sicb4RkbZuPmJU5DHGNvtQA648SW2pQ3thc2UMVqQzWCKrW4g8sfI077vmJkIGBnORWJLJLpNusFxbW9w1wqmJ8bniI2t5Zdl3FdvPIz71zl1ePPpk5WQJbQShWDsGfOGYNByDv8AMACksQTjqBVGwuEmiUh5p55ZJAzzTF33uo3xrvOY3TaAwHHIwcGgD03wubQgXdw0Zee5kYIgZgoC7REck/LnOfYV2NybW7s7dZIysiyt5d4h3eYykushXoj/AMPJ6evWvFbWd7UyzhyCjwtEMnyt8pAeAYP39uSRj9eK9LtrtLS1Zbm5tvKhEcsu1i8JMqhmVdpOJV5yMdRigDRnu7XWN1lDGzPZxxedgb4ZMKUlZmH3ZQp/PFUbi3WWxuY/L2MIPmmOV+VThA525DDAwfXrV22mtNPhae0QSN9od2YOqmSJk3KSCeR6f/rrlNT1SGWWG5tLpYrkXAgvbRpWUTTgeZbzpuyqwdAePwoAxrq4draCC8jIkAIjKyCWBo2GRI0hGE+YAGPnk96r2+l2mpOlsWQzy26u9q6bUUu/lqzqg+76+o4xinT6ncXMk0NysccrPHb2cY8ryIpydzM+CAXC/Nz2HIrQ08391dMbZEecyjzp4WjjjlgRfLWOF1xtIkH65oA5xvC88GZo3mXyLo2bIVSOKF4pDvuUcch9qkZA6c1tWMf2RLuOZVuIpbZmkaN8MgIKrLuA/eHd07/02765udP0wW6b7iUAs5MfnIUkmuF3+f8AxuIJCpPdiD1rin8R20Vo221yFR4iJF2GUsTg88+WHYA45x0oA3009Jov3W7dEiy7Zplb7XDDIGuGdusciKOB3OK5LUbmK3uore2CiO7zJDJ8rgNGwyqBSdi7hyOjc5xmnxR3V9Gl/ps8svmK8d5CJC7RsY2kZYI+CAHUDnhjgVI2k2lve2L288vlHT2u3t2gyYrlCW+RycbGkXDDqM0AULWb7VNbQ+XJaTIHN2GyXkjZ2UOCHO1GB6jJGaivLn7Fc2UEM6ujXTWoMkjlXbeBgYccByOSMZPpT7e7heaZrJCbxrYGRpdy43s/lgZGVBxxgduacNRtE+06Vfrb2n2mCSZL0KlxJAskwUBWzkTKxDDHOBxk0AaVtexLcNbyeWwVHchZQZI5DsM6Eg/f2ygjr97qa2dOljRkMIWb5g4jztWMN86NI45JIHTpxzXDW/h+1W2+0LcLPdyQzGFj5sUrqkcMSKwHRvL3qT/e56dPRPDfh24h020a5e3nupYZViXzSnlySN5kSTSeq4CkZxzQAzzrpxG9xLJCUVnF06gQ4RibhJ26J+5DbO2eeBWZ4i0+S302Ga1u7e6trtmESSHb5aySAyySIDmSPBY4zyB616AttHFa3UVwm2P94pRmVi/mKUMjq3BXJ+Ud6ztSsbVNPisyGiaYuWWWMTJHGCAx8wD90u30BwDxQB88anb3c1xeQiJVtJWJa6WJzho3BEltIT8qEnoPSrujzNb20+nCcSCMyPPIUbMsayB0aNmPAA9u3tXeXNnZ2othqeYoS0qNL5LGG1SGYPHLCx4cOoHBB68jmsHxBFYRx2X9n3sbLdyQqJJSsLRRyREusmBxubpgZ5oAo3Uk8nmtHJItottEIzEeJpGO1o25yucckgcDrWbpN/qcV9aWxRnV3KeX5gVn2v8A6Q5Yks4EZ+6eD69MdDb3RBMslvAdobTng+b7OY/L4ljKgh5SDkcgVSs9IT7ct5bxyRyHlBJIziIo3LRsBknygRtHc0AbWotA0MkskNxNbM0ixmaPcQ+05iABz1yAdvTkZrhL20EAi3yxQW12gRwm6Wc/MfLQhlxGFycn27161Nc/b1QPGITbRj50XaZCf9ZJJuGPMAHB6/Wub1CzjAgjaJXW4JUZlBmBbLCXAU7BtPB6elAHA2tjBA9iLe3ghFlcTSrKXZvtO6MiXzAeArqSF5xkYrsbe7lIjiSKVZ7q1l3KdkKSPv2qjsMFWPYA5Nc7b6ddwXb3TR3L2r4hl2sRFJEGIjClx9xTzwAeOKs60sBe1jW8kMAV45ULsJY3dshmdRlSOMc8ge9AGhfa7rukXDWNv57JEFLGN45V8x+XBZn+8DgEe1Fc5HFBIH3g3BRygnmAMkgUA7iWOTySMn0ooA/WUTDMbKUMYTBV0ztOMDDDv1PtkfjdjKMjfvBvXecd9gJYBX6Hjt71xyXpIihQmRVXd8o+YgE4yOrPwM9+9b0UjiNOFT5QGU8tluRjb7/560AaQ+cF1YnBxg53EdAQe4qeJ8qVZQCDkEgBj26Y7f8A6vWqIYkLkhGXaBgEZZeGPr1I9P6VTXUHW4ZcCQhuvY4xlQfyx/kUAdENmSc9D068cYPParMciZwm49xggD3wa5y5vXjiDqNjgMdp5bCnt/e4J9+KbYakZ1XaDnJB3AqQw6nPbt+dAHXFEKBiCcsGOWGeCM554/8ArVTvVG/G3IABCggk5BOeO2aiWSRgF3c8HbuDHnpk/h3q6keweY67mIAySMAdjnPoen6UAUss8art4D9TgELnJAH15qQxK6BscBiBtB5A47D2qYFQSrsoz8wxgjnBAwPcmpEZY1CkMUJJXYck/QA8nr/nigDLlKoyRgHY2Mjafv8AucZ6/wAqcscUZZmjDbxsYHIZP7zJIA2QOfT0Gc1eRY3Dl2xuBC7hyu7POCMqR+YxUAWRM4wyqSqswwCB3JPHcUAZsSS+dP5kQaBWbyM4yyZwu5QT8x98fTpU/kKzs/lhtygAyAADtwvUH3q5E2MlmHzfdwCc9B1UY7c81OMcAhc4BzwBg8jr7UAVoo1ZtghIb5cnOTkHgKdx/QfWtAwMyHIwxkBweMDABOc9MD9aSGFXbzFVd2QCWJU8+2Pb68VoBGbdxllxwD19eXxu4oAoOsYDyMNgjOSx4QKTjJJHB/xNZc2nxXbRyDlozvByBuB5B5I3DGcY9c10bRZXa3lusibWV1JRTnPzgA7vw9ahkR1Vo/LG3ovKoMY6qSflXjp2x0xQBzk9o7ERx7IwwLfNnduwT0xnbz1pBbZVonAZiCCcEMSBypOB6jn8frstGFKbiC3ABOd3pgN0I4wOe1IwVGYY6g7QSpbcRkk4PBzmgDlpdNAYSLu3xqyjPO1XB3/MMDJGMVTh0qCIFYjI6BjIscmHTc/3iCuTnI5B/CuweLJAB2lhhh1XHYEY9z+dV5oPsw3IFAPICfMAOhLY7n35oAx3gdrfYR80bsYWKpkByNwCjoeDyfT8KW306HaFKsGdwCQCAzrgknB9we1T2t8s7XMa/MYGw7YYHLEDAzjJ569K3IRsCYXcUYM2fTnOPXk/0oAzxZh+FXCofvFiMlf4flHI6/jVO5s4mIO5weBt+YqOeuTjk1v7W6g7VIJ6cgjqOo45/Sq0iZCgkEEkgY5Y9cY5wc9KAMQ2ETx8uwHAJYbsk9cDPA7d6pzaaqgPGEO1sbSucf3juI6k/wD6+1dEyqOdhTHBJJOD0GAP896icd/NTGPmJGAO3Oen/wBagDi59LaUOjhtxzsZF/dkf3TgcHPf3rGa3m055pVhWcCPYFaI53AMPlz2weoPGBiu8ZkMwTexJBbGCBtxj5MjBPQ8etNnto5kBUN14zgEjJ3AqemTgnNAHndrpLyzx3EmQiICEjAUky/NzHJgDBPGPTrxXVR2a7AgBURRk/cPmfLkgYVTxjj0raSyVA4dQgAj2gZZgP7u4Dp05qwIlRsK+wnJZtylyqDbjYDkZBOOKAKFlAlwI5VEnlOhMgkRkz1BGyQAjn27VJ5EDFkkhjaFWI2oQhIPKrkY9KvxsRny+YSAFLMnbOe/H6fSomthIySHaIQ+ZUX5m3AHaQVPTIH4dKAKUlqXXzQ5A2rtQqSyjoFJUdQPz9agOlw3SqGUiZDkMC6bFIO5slcE8DAGenSt2G0WVW+UlicFixyw5IPynCgjt7Ve+zMm1vl2oGAH3Sz9SoLfe5b9fagDiE0FGDxlt6s25mYZOOegcjPIHb1NOg0ZEVUcfLjDkxsVBUgJtI6kjHPrXYSW8hVSVIYgfPwACc4XJ6nn1qsqSZMZ3DBBAPHzAg8AjjPrQBiLpUaBQqyJuBkxwy7yeRuXp93vzUp01VAZDGOV5YEsRjkZAxwensK3WjJWNyjHyyykAgKSPVRye/1PrUnlrCp3DduGfbJHHIzigDidSg2SwFUbLsSRwYy3IyxzhR25/vVQltjKsqHYd3CCIjAPOR5gJBxn1rr7uGSRRsIwGLOjLuDrxgZA4/pVEWgVEBAXDlmVRhRvI6ZHJ4/TFAHFLo6DdHIE2EFiAP8AloOnP8TdO/rWLDb3um3dxLbESW9zEsN1DIGYPEr/ACgAA4bbnJ969NmtYtxVQWJBKxkEnIHUnHQ/X+VYs1tHkKQjMshjDI2fKbIb99szgbR1xj+dAHOQwi3mZmieOJsBI2VmTc2flXjnnFXYUAlePBT5RKGIZMMOVjAYD061qwaS1/FfNFOI/s7byrsNzgYw1pIxyc88AHGaowtEsrpNJJKylQDK7OeTgBjjk8Djt9KAEEMrl7h1ykSh5SpB2FiAnI//AFfgDVuWLfHEUiJLLgsS5YYxkNgEKvoe/wDO9JbIcoCieeY0yu7btTB2yhR93A7/AK4pdgtEjCcM4YyISxRwjZ+Qt0XkEf1oAyBAuyVli3sI/wB2WyUL55BboDg+1Ymoac1wji2kWCZQZVVRt/eY+64bHmA9eM45zgcV17wgorqYAjur+UrkSoHbBAUHGOPc8ccVCbRN0iCSYKNxYt5Y+XAOF3kEYHbqc8UAcNpsbWNy5LOXnIkIblRIMh+SMJlug4JHTiuqgVnEjyRo6BGaToS8iknywevCnv8A3qjm0wTZFqdsmVmjZwcMFHCsP75GcHpWlp1vKIzHI6q6BiylMqzMpBXA/i3d+n4igDHvrdNlr8si71f92q52kklc5Bx1/SuXn83bMJUeQcRgBN8innA27hv65HHfpXpN3DEyWTqsokdjHtII+YcHqPlBwCD7d65C804Jd3HmpIVjcM7iXbKXPK7RgAFe/POaAMqyuLGGGSGVm8xcMzNCwI3KSAdgYAggZGc8cgd5II574D7MqTND8020qCm/J+Z2IAG0DHPH50y4sjGxZVDksHkkBy53ZPzL0LDj69qhjhuI58WsrK1wNuV3I43naNqoME4z978KALMUMcjSRySNHOzBVMgwo5GVYnh1AzjBx1xXU6RbXCmcBt4EkbbowVdkQEEc4xHzx3x2rBjsI7aSKHBkbcqtNO6nkkZcBj8pySSBx8ua6az3w+YYZm2ZRSVOSQAQ6lum3kfn9aAOgSVGKR7w0zHcYyQNoCkYJ6Z56fhULfMxVWeORdp3bsZwSAmw8ntyBj39Mx7nypHVWj2lwFDJhgzH5iWHPX04zS/b3djEzR+XGBlkBUAHHPmvgk4HIGQDQBbghUFp7kyxs0jLAQyiQP8AebeoOQmRwSMc9a6B5pJUj3fOSh3fKQSAMZJIGTxXORyJuCx3AkRhw6gvtcEkgMwyflJ9R71sxXO5jGZi3lgYZkKsQeeAB060AaMCqsY2quCOVkwVB4yVA/i96sKVCqu7DbgQp/gHdueowOOe3555aVCqsw3McqAykFMAqflPAwD7+tNuhcP5UkLJmJh5kZGGcDqAx469OR0oAutDErsm3azFnZuTuB7jt2H5VmXO1Qohhdy7qJGJIVFx8236kDIHpV83LOi/KxwpBIVjtOCNuQOv8+vFNhl83MeHGAAcDGTjpz34/pQBnGOaZScxsMqYlKsvlgcAMGHPA/SqJt3MoeUBdxkDFeAQBgNgH69P51tShUwDKF3MSA33jg91zwOP8OKqyFJgjKeELKZOfXgdOBkD9TQBzMVkUk3ljsVyVxt3HnnCZyep6DtV2SNAhkGXIGGjcnaQehH91hj9fytzWhZ0ZJBG+1kVjgAE8EnPXGOlVJbO4DRorkrg+Y5GFJTndz0B7d6AMm+v3kCwpLsljjKFQAWRDgmQ5OX7dMnHQU60vF3FS7l90bFmGwpsXlkzg5bvn2qZtPmR2kRUlkwSclBu2nKqWZgecfhUUGkefei5MYt2Jx5SyF8OMBs84UZxyT06HmgDdjs4ZplvBEI7tFULfWzmOWPk4/cgqrkAYOeuaZqEE2oXcbz2aMYk/cX+nny51OeXvLUHDPxyw68+tbi2Zt4Ii7AFiV4KMDjGANjEdzk5+vNUZROh8y3ZlI4P3lQqDzllPzHOevrQBVKSxhMNvUMN7xJhA23klHPynPX35PJpkNzNATjypGQlW3KxT5iCNyYBd/Qjgd8cVcW7YlY5j5QkGS0QUcgk/MpA7Dr1O6rFzalrWOSHyiZHERaJpQSrZG58LgHH+IoAoR3k/wAwdisbNwpCZABwxUH7/BFaSXcYEmXUqcKPu7yxwDiNMnt6dqwZraSCS4t93nMqA4EhcMGweXOCcdPlyR0xUMMtxDIcsjINuzchzEdhJywGWUDPJH60AdP54bLR5DDYWDBgSCcA7SOO9TRTIFZhLjL4lBJYHf0GxcnPLcgfrXJJeqQyRzx+azbiRJu3qp3NgE9AD/nodO2uULM6ZLMhIU42sMkeYDnJB4/LOKANksC2wLsALALtK/Nk56gdQM59qbK7LtZkldOVZIvmyGx8wA6Y9c1VgnZ5AkjIG2glNxyq7eGywGQT2H+OLxY4jJUKE+bCuQ7Ljgtjgjrxkn26UAUYpAspEklw0eB5aIsSso6YdmIb8KsqS8i4J2ndyQQM8bQwPOScZOMflVfafND/ALsqeQFDZ59SwGT+mRU0UmyUDaysedp+bA5AO5TgAj3+vegCVgo2K4G5tzAqMAlTnAJAGen5U4GEBmbaGIQEAgOMcZOTz7VVcu06kgvChYHjBB6nAJywBI6DtT3dXBwkbKCcvglh04YgdOenv9KALW5I8bc8KNgcgbi/JBOcLg56+lQtJ84YY5DZCkMMkAnkHB5/D1pI8MrSsioeAocP5hxgDEZXByCCPrVR/nlUBmcYcPgCIc9UKn3I/HjnpQBeLB0Uuu1uCpLArkcj5fXk/gfxrJu4N9zE5lMSIHz5cStv345KucAjnkemfYX1G5AjBk3ZKSNycjucfdGOO3TjNQOHGFk+4ThZOCG6nAx6dOKAKiQuHG2Rl7GTBCYAPLHopxz1x2qWCSEzPtm2TbNocHLSKpGUOOxGf88Uu2JVkAmTEgCSLuIcr13AMMDuPfNQkqj7CDghWG0RllYDgDbngkc/nQBZ8ydZmy3mAhfKRQEMW7nqzDJPt/OrU18kduJpt0e0spLAuxIP+xnKZ/DryOlUFkZQVfeXkORI0ZwMYO3cvC45HXr9az55WnZIZuY8uNw4BYnAXniQkjjGTkY60ALHrFrcXMaidMq7MnPMjocbcD1IGM+vGeTW4kybi7hyzksyqcKqnGcE+np3x7VyunaTHbvJO4LyZ2xRx5RI1JJAOVJLAHnB5PvXTKOZFBBDABV3MSwHJXdIowBgDnHTigDT+X7qqPLIBEjA7gGB3L0wQc4Hp9OkNwigHbnhcFZMGNQAB95eSTxxVeKWeOTBYeWxEaoTlgGJ+bnoM56c8DpTJpUOYlkYqDljglRjPHTnvQBQXT7TV7m3sJry0gEbfap4xNKnnWgZVljDINxbB6GrfiGz0Lw9pUdr4ctTuePb9qjIia3iklcyzLdzMDI42D5RtIBxycVw2v6U17ums5Zra9UbUliJWPawLEMxGSuQAf0rR0vU78WsVneQI4SLyJcIZRK6KCp2yD5GbLZPTNAEhu7qdbZJZsOUjmjYRhTKrqASVIBBx68kjOfXcgzFsVh5ikcN8q7TzxwfUf5785Gh3rLuiiJkCRmRtwhHVVLHtg9On86v211LNLNEzrKsRCq0QLK2CASNuR3OcdKAOmKGXALgH5CVA6IoGMkDDZB/xqV1W3jZ0USJgs8LHIdgAVRAfu/N3PA/WoI2A8o8glcMDnjOcg++cGplBJUMvUk5JGCO3f6fnzQBWhMk22Z4niZ0/wBUSG2En7pZeAMZxzgcc+th+I2dSFLPg5IOApHOMngiraLIzLGFU7zggEc4PBDdM4zVqSwkWGQpKVLq8YwgIG4cAF+4PH8jigDkLqGN/NaRt5XBduSsi54UN047/nULR7ZLeOGJXSQ4d96Yij2ZKct82Wz0zjPNXLqEqoSQll3qr/MmGjA+8VU9yfTOT0qSOCEYKwSs6sJIxGwVdhTDN83+0Px7CgCSziuVVTgyI4IwEYeWEOAnTnhe3XNXXgYssYjc70DFBIY2Vc7txRsbh7DPGOKdBNEURXUr8ztzJiQBGC48pTk8YPT1963rcoJAHkMUhU+TJs8wLk5wxK5A578CgDBbzYkZGCBJv+eQbarD7jHI4IHUc5IOKdZzMgRV8uTLMJVm+5u3ELKoI46njqc9K0LlJ1nDMyuhA4IVSSAAxAz6/wAxVAsqSbViHynO4g7STyQG6cH8jQBoXMCyPEU8lnA3b1BQxsB8xAbG4ZxgD/GoX0OzupVZ7qUXBTc0qgBI4cfOuWIyScn8aqz30ZPKkTEgJEoZdqhRkknAAPqSM5pr3zBmHOzylWUYOTkkrggDPGOQe9AGDq3hywjfdYXt9dy7pEYRsURBtG0TK2MrkHGM8Y+tVbawu7m3kUzyJtmELYjKiNDkSZlAG7nOBnODxXRK0bO5Nv5kYCkIfNQs2PlAkUYbHfPf86Vb2O3gbI2QtNHv+SRmWYKBGoKqQwA43cjI55yKAON1a0tLS4eK0nieOK3QPC10rTtK6qruw3ZXIXcM4Pz468U6yWeQxZ8qOMR7nw7lwj5IXd0yMjv29ql1GGzmupmRWWeZmaWQJG6tKoyqBo84XZzn2we9TWlsyiNYgV8xB8uY2UNnJzls/wBOaAKskwSV4h5fkk7SnmqGb5txQSMcAnGeTgZwSDTdT1GCC2LZllCq+yOJWkKxoQNjsikFQjMcg4AAOelOlsCLp0u5YolJZVVEzI+8go/ygqvHqRwD3pIYZo/kmeSTIkWNZQqhogx2lUI2qMEY+b5s/NxQBy+malfX91YyTmDmWdZ7Hc0M0FrGu+1cOOA+cAgkHPIHOa3ruSWeULcWEisBugeTB8yI4Jwq/cYdOevUdqltNLs7e7EsNso85lFyMDdJCGACxjcREFfB9+/bFi6hgkv2b9+dgEe7cY5NgAxlwxDLgDAwOOOaAMqS2gQksskcnyuqSMFY8Ky/KSCBln69hV+1jLqYQ+1JGIVjndtZjkZx09PUdKbFYZZgqjyw+0bkPmEt0B2swxyOST17c46C2tGtVE0iICpZQknUdyS/TGAT16GgCKzt1iMgYmXaR824FFBQY4J6jJyParUkDLswqGUxrtMHyl+c8swxgAY69uKZCYZ4jPDIGidmOUVyrHd8wDFeSD1we2O2BZ2PvEsW4YTaVJDJ6DAB6kYPbk8+wBVktJUYMki75DluPmI6AEn6daiuLQ7gu9izAEq7cEY5Jwcdh27etbAYEKgVfMQBsKSNpYZbAP0P50SIXkUIsbHaEl3kBkVlBZiGOTg9hn1ANAHIXVuUCGMklWJURoCnJKONzD5gDk56ehNREzi2jlyoljkaJYzs8wrvIMmVYgDGSOmA3IByK6u6t5GjRY1Vo1yPlHYZAYjqo69cHn0rNj09xG7FFBLP8zlQQm0qV+9nJOcfXrQBlGNch2fezhCwKoSgIAOCxyRtPbtipCqK4PyKiAorhfmkjDHLfKPu8Yx6VLKrQRxzRRxyuoKPgEjCrwoz94qoAyOtZ8ih4LSZZ2FxLcuZ4skR+QxJAQMfn5wCBnB7UAabRhZEyvmhFXyhuYfeUMCSvAxnj6VMLdVYSZCyKrMUCuw2kknDkYIAI9TkU6BZUQlu/lxiNsiRSUUZIPIyMH05qxcwM4WNXkjGMNjK8sPmBB5ABJGTx1xxQBDAAoG5jLHyySYIOHyzxkEZB3M3bHArQQpIA7Owx8qqCMqvO0FRkjAAyTx3qGGP7NHgDzoxj52K59DwxGSB+NTqqAb12KCVR5MgMVfOYyCcrlv4iMD15oAzpFdfNkiSWRsMwZ/mBVeGKBScHPbqTyMjmufkv4pJ1gZiZMFzuI5XGVBcfKDuyACc4xxXb4WMxmFXManKrlTkbTlHbo64x0Jz69BXHX/nySh1ghSF5fMkMcKq3DHEYMgBzjr2yfyANDTpxO2yNCJd6AkK3LEAn5gMde+f/r9FPDLaxBiJ1kVXk8h02o4ZyQDIexznk9+cDFYEMrW/lusbjMkT5UAFgxAHzDj5Txz/AHfxOpquuSSN5L3AllWLayOAzKEcqB8oOVAHXoc5BINADUgZ3ySkZYjI8xSQ7IHK7i3XJPt29qmVAXjiYYKKZy8IzJhSfkkIHIIB49CKiiu4pYFISN32lldT8u/eQAWJxnZjvx09RTfO2lg8u0shZiu0LwSqR8HdyMZ4wOvTmgDQQSTK8lvuRgfmQq20j3XBK8Dv61WMTSupKhQoxuGAC5OOFJHfPtU9pLHCg3mRMliFicOSSzEgtk5GT+GcVHJJ5xAxsIkDAYIyB68dSCT+vegAitnicO+GV8jPHXIBGPqvpVnDJjYf3m5CD/cUNkjB+8Npz9DUMjylVYsEIcjZkHHzEqfl9Vwfx5p0cu6YLt3txuIwAMAAZY8L+JFAEVw8kUrvDFGPMb94XGSys2Hb/vjHv2qt9lZg0Zw0TiUsBgfKp3JtwcjrgDrmtoBXYoQDjBCdTz/td/mz3qN1Ea7sBQhyQcHkfwErnrx/WgDmzE8mxWi2uY1TcGwRGGO6PduwHwM54py27KpQSPJsZv8AWF2yGZmCqvOdoIB+h9a34I1nVZGi2LlzIMAlyXJXB+mOM/1qwsITLsnTlHwMKo6gj196AOcCy7YvNCNG0+3FwqhAMZPlnkk4/wAPWtUqQFT5V815OFDkNEFKoXdlAC8YH8sCpJY0l2KqiVAZH2sMFHwVyvA6kE/jUoIEQBZmWMbTG6kMWIJwGHAxk9+1AFAygP5ShVlVF2lcrGFX5CNxUDPBzUqyeWjEsC8edpJBVedzk44OTk8etYmo3BinWM5dpIsqq52xbJG9Bzkc8Z+pqB57lJECxPJ58hHLKIwghXLKXYZ6cj1/IgHSoyPhVY5CCV85IdW+cYOMdGHfPNX4lURF4xGgb5OUbeWwOCcYHPr+dYmmEl/3oIjljAUR8MNg2leex210cl5apBNDHE6GIpgyMrMWKAkjB5+Yk8dOlAHJXO0P5ucEF+ACXyhIYHaeenH1xU9lcJKwBlO4dQ/3RuOV+XtlSDTbhZAoZArGYuVUEAjdxnkdN2enrUFyqWc9vCIgHW0jNw5Vj+9LFgrDHOEcYIBHv2oA254l3OMAt5ZBKnCkqDnBPHTris7T4YU8y6RQWmBVpGOMYIjA9gdvtmlMrOkjMWBcMMk/ICUwoVeSOCPxNMKywwurKoV4YmaFSBlkIGUOcZ28nHWgC4LnzJlRmBZCUwv3cg4GWPTGBnOPWpZWYxyiTLttYiUldmeFATnkY44zjFc2ZpHlRLfBiLq820FZBkkAOWx0IOcc4Falu8rKZHKu2WjdWIMaoDwUAyVbbjIx1yehBoAr3CwEiFopZHaFMKsbeTHIY1CSiRVPG8kEHnIPbGY7RHt4mh2KqtIJMAOUjucKHlcMNzllG0DBxj0rURoU3qsis8m4uUdpNqL90DywQoyMY68VPAEaPylA+cZy2c5Jy3LDk7iaAHoMovLRh143fMSBgY4zjqMZ9aFCRANswuQc4jyVBYEkk54bP58VOYgEUEktHll2qWBQY3EMBg4JAx149Kqy/vt+CVVQcAfU/l0P5+lAGqLq3hgW1SKICVFfexUPHkdSB1Oc9M9KYRHswzGSUBfnRgqgNuMQUMQTg/MeOaxLt1iVQ6L5jLGQ5IASIKoLFs4zu3cZzx0otJXe4XE8ckQKYYK7An5s/KBxj5QePpQB0kbfMCXJdiMfK5DnA+bgYXLAnnpmpQxYcEtnduEg2ou3py2DjdnpVOKSVMqwVcqFBGGCqQMsDyAcnHUkEHirhMjR+WHhkVejYKlcc9Tjdk5PBPXpQBV+zmWYyh1CoBnGAN3GQsZ5Jyew7fnMsasXQkrvwcsQDgY4Cnleh649u1NEjltwVFZflzg/Nx1XH3OO5x19DmqiTSC5ABWQMD8zkbiBx8wycdMcelAFsIgGVQ5AIHOcgnOd3Trk4z2x6VTuIY5UO0OJ88AkhSMg9RwFx9D/AF1kkxEzLtGCdoVT0PYZGeDn9arlXD78DBBPPTk5yP8APb3oAyo0ZZ4nfy28lsGJlbbluQBxgrk81HdyhZNxxEhJD/MBGGBHy5J44BPP4dKvy7sjJXkqQAOcBiTn04P+cVk3dkZwYmyVaQNJDxtY9mbPRsY/SgDShLMVbhlKbUVVOOcEDd06dz0B+pqy0TYZlD5O3D8kYAAOP5VXt/3KxRfvWVSAoHPGMlc/54q48joi43Ku7ByEOPmJAPHf8vWgCSGBwh3jdG2dkjKQm4DkuMbiQT1x7daY22HyhIQ7Njaxccgn5doHQYwecVYE0IiUmV1kL4CHAQ9xtGP4sgfgahYKBHJKSwyX2hFAUE9Dk8EYPHt37gBJ5cgKoriQcttkTBwD90luenOKzkcAzJsEkhUL8/BXDcnLd8E96vxEylwygL1gAwr7SCcknAJyf0FVZkQBgNwAyWB5dzgHORntt/L60ARwhFyMKAGOW3qMDOWADHPrVsgNh4gjK33c/LyBzyenIbH0rHMTufmZWKDf0PAA43dj07Z+lPNwdo2MxdBnYqPg5ycqGX5hjuM/pQBpySO0QRSAwfco5JjYcEkEcj29qfGxPUyd8YIALjqcdvx/OqIl3kc7TnAwfmLHA2kdjk0qtKSdrkcZXdxjGeGJHBIH6+9AGltVuA5BGCVb1bvnpnOaryhBny2ziMbuDwc4IyRyeBxUayTcrmPdlACQcnGSSOOR+npViSKRBvZDhMyEgYDAkjHsPr60AZxQyxMAygoeMg9DnIJA4PP6VZiiVQokbqu8Da2AcAgcj8f+BZppf5WcFQrHlFGZDx94sRjqenelWRiBnDNnAYsAcevPsBQAvkh5XDMPs8gUkFFJDqc7jnn0q1sjkV8k7sqQFQgYTjoBheP/ANVV4pdpZSOOxOB6cDuec9M5z9KfLLDBAHzIrs7eYo3HK4ABAHQe3H9aACRIoyhePzGYHaBg8ZOHI7Djv+NRyWxCNIoGxdodtyY3N/sg5PGOgNRpLuRnTIO0bdwyQmeB9cdPr0qORSIQ28rGckryeRggYAPGc/n+NAFWeFQQQ65DHIxjAHOSMcc5pDaJIsTIv7xt3zR/cdlz98HHP+PXkVlTaqqiWR5xEiFVwYy25y2FGFB54GM9+/StXT51uI5MOP8AVqVblcHPYHryMcf/AFqALEVs2VBVVV89eB157cc/pWjCUgkwuCFyeBn5hgZHHt+dVFmlWRFLBImXO0jnGMDjP1x06g1IJMMERcqfuEHdkdskHigCEt5k0wkt9scbo6TKzDzNwycDqcEDPT1x3piOmSp3uFKEFgdoOSGycfL7ZweBT55FQuhYg/IzgMOEP3TgHpyePasprkBXMbN8ud64OH+bGSSBnqBnvnrQBNPFG7v+8iCuflk2B1ByMR8HLE888DnrWdeQAOSxyiRBYkCMfMc8FQVGAenXjjipWvwY1WSJkwcERBWUHrtGCSByMcA802eZZJIncMYyowdxypwMgKmcc/zoAzFtYzBFb3EZYpJ5scjq2+Iv99Q6rnZyfl6etXLiGaxVrPTZYxDIAhuBEXcxMBuQKVAjIO7k8/jU0UZZpTG5QMAeTuHPI27xjOAaueQpAPMnGMsPLwOecA4bt39PegDM0/TzCqK7mRCG4JLZJORl9uT/APW7V04h3GNEIX5QAu1uNoPB+XHY1BBEdow4JBXIOxeAe4zgfh6VrBn2n5mZgBgKQDggbtoOCT0/SgBAq7FjbPyuzBwp7ZxxjOCO3vSNHEQkgQqVccgYZ2AIYkcdOvOOtTKoYZZnVVwASeo9SBnB+uOn41MhRQwIDFSdnGScYJJJ6fLj8qAMN7ESNjd8uSzMOG5GcMf73+RzTXigQAI77lVumSGcngYB78fz9q1isSPJuViPu+Zn5RkA8ADJ9x7e1U5lyhhIVQGLCVRgnjrgkH8wMZoApCPJZXwZHOScOGRGP3cAencZrUtY1WUWySFHZBHuKsyNGSCzP8vDAZH44HWqKhpHRgwDg7RI3y4jXG1TnqcY9frxiteWZbaDMeGuFRWKhSeHGC28cAnk4Jz7UAW7lYLZgHECQMNkcqffJ4ARm5CAjPynBBxwDVAWs8bu/khEmQyJMDHGjKxyV8wuct7HDcdKGjjmjhE6PiUhvLBBiVlGd7t/z0JHI561DLK5mCK48tkcNGWbAJwc7SMZx369+1AE6x+UYBcLnOTIu6TKMQcK6heHyeePrUTQGUSZUqnmNJ5e4jBPzHJY8gHjHXjGKsbomRY3cIcZVgSxZxjAZvrjk8cVC8kv+qkVlK5bf13465K5BzQBRuFLhXQljuy4wEABIOcoc46+/wCNSPeuIzDJIkkYUJFG3JVXIO3a2GAHqcZxzU8jgxjMO0BQSwGztycvjP61mSPAu25mkhhiVisRJAnlJIXnj54+OMDHOc96AJXULIqRxmMhTvUcAbecqQcbeePpjtVqKTIAkG53+aEkgYHBIxxyOM5/XFREAqDuKlMDehD7l4AIX0IA9uOeKmVoGwy248yJ2UzKQxBJGS69N/qBxnp60APPyiNpS0scjFRtyVCsMnHAxhifzpitGzRsI8MpBMjS8oI1CCBQoPLLg+gz1qdVUp80pyeIY1KhGBPLkFgEHt9e/WRLOI792xChBZ92YjGqfMw5yZSuOnfv3oAy55A4LxJ5ZLKwywZgOykZ5I4z24rNvTPJfRXPmSSBQECh1EXlMu1U2kZyqnHqCuK3jaoY3WMD5CQrNlpJFHAZsL1I5PbniqvkxREA/K7KHZW4ySASVJ4Pc8UAV0BJ2qMiPLxyFSSRnnBI5xgdh+VacOc7gRtXG+MZyS3OMkYAyPX61AOChkVxGyhI2UADZt3EHI7d/wBKv2sTvEtyEZYpF8s7gBvYKMMFz1PJ6d6AL8boimQGRBjaY0IKIxGP3hz16D69OagnZ1lEhxIvlhRhUZRhR8wyecgfrTIbgKhUZQOigx+WCDtAV2JPQ5HPc+1LIYg4jyN20kIHAJEfDELnkAj/AAoAYrDBaNQh/iBH3m7kenr+NJPdIYuFBmYLCS5BUqmEIHJx04yO3frULSqOM7QADggjhuVLAjrj8sVnXBdhMEm8tGwMeWrkDI+ZdoJO7g8Z684OaAIwoDPjkFnKgdDyeB69KdIAYhJMcRsBtHlrsLDHDHzMkZPcc/hVOIyRMscmTkyFS2BkZJB6+/T39qmy3klCDIF5IILAEnOMgfh+HvQBlyBjyhMWJicAbVZUG0FAeiY6D09eKW01Ro/MLAM64VxvIwDxu56Z9OSDwcHiqs0js0kSRg5crmV2UxFCeIx3XA4xmqMTfvZSyHynQKwAQsZEXOAxPP1PXODQB0bSPNINsZIKNJkmJQcfeCuxG4A5+vUCsae/eCfYxVkysu2PgrwAIyxXBJBB4JGaUTq8UbkSMgjIhDZG0k5IOOpGW/PrjFVLq4+12ssKRRNKmB5qAEnA4469x6H2oA2VU3NidrKYYWDsgdRIFLDccbhu+Y9Bzz09VcWkAiWMyN959u4KCQDlRkdRxx1z2rmle7t0to5o/OWSSJNgPmeUm0H5kyP4sDHXit+drhZAqmMSLuZlaA7VQty6qfu859vegCW3nlELzrGxiRlSMnaCXlGcbepIBGeOvHWp1mafAEmPLZUbYSpLjjYw7Hn6cGq0dvHsHmMzEIwGHOw5Y7ZNq9CCCMenOMUttGkBmjO6QH5wxKgGRWOVBB5bGeuD14oA2bR1T5HBYnc4JPOJDuwCe4Bx+FWXUMQ4OCoIBXOPl6gnGeCO/p9KppHhxIDlCoVSCCOegJzwfrirL4DBGDIcL93BySBuOfzoATegfe7EkHcVAPJJBB6e/T2+tMleRghVhsLYGe3pxgZOCPWkkTEcg+bcWAVgDu2KVwST3wDn61CrAnGCpXnceF9uASRQBpbXKogO1kOcnADYIPX0/wAaQq2cMcDcSuwjcrHJycE7hyfzqkskjKTuO5X5JJxgkgE56g9utWVYtkllABI4K888Yz2xQBZdwoOVwf43K8ZA+XnHU8U51SUEKcyEKdgBJOACSCBjqOlQmZwEVyAjkjjlGYHA3e5UjPbBqJ5TEArMysxG7y8Ad8fN2/T3xQA0gLJIGDbmZWztG9PmJCrkHAP9Pxp5/wBazYcgjdjk9MjBAJxxTS7SFSrgt/F0PTgFiDjJ47449KsRogG5jhzwQjjrnnO4+vpQAkI3Lktgc7s9Qc/L+p7elTKzhSGkfCMTGpBJDe5HUY/Dt24jXYCRu8w/MWAGCACcE5469f8A61ETlix3KflDYPYt2568H6cUAUboLKBNyzEkENxkgc9Ae5/X8K50Ojs5ZmZizxb8FQu9cI2doDSDoMdhg9K6ySEsCygFVVmAyBls87R9BWNLaxuky4VVjHmOvIK4JOYx1Zjtz+NAHCS+HhmFbuOO5QNMNyqN5VmZg5mOHDZ2j5SMHpgV0FgskenRW7OXmVCvk4XeoUjYME5bAA55HPJrWjtHYBi26IofKUg5jY8hmB5J9u3IqKO0ghkSYqwudrqsjEA7cnI2k8g5OO3PXtQBehYJEPl+fjKuRkDHbB9f51f3Ku2XY5wBv+VgAoGCRuHzDgf55qiI3ChwMrwdxIyT3yM+vWrlrOocCaNzFIjYIfgkZB6n1zjHp6UASh1ZQ0YxuJIzjafYY6Hp1qR0UBlD73HLLggKB1wT6fWmwQb2+T5Y03ERofmIOT34BwT+VPdgzsoXAb7zEY6dOvtQBX4XJADsBnoAQMkDH45/KnLKoBLJx1LAjH6Gp1t9zcnAb7rdMkY3t7ArwKqSKVUooYqOqHPuDhicdD6/jQA6QrHJuzleOOckjk9PaoBOC8e35gzHf247gg+tZ80583A3M+HYFcsAMfqeB+VWIthfJGxhwAvB3AAn5eOc5oA0VhOCrMvmY3qTj/WdB04Ven51QPmbw4wZMjcAmB8xBYYJ7D69avqMHYysrYPLAqxxg55Hpj86gkXIYKzbzwr/AC4BzgcA8c/h6ZoAy3gbeHXOGLnceAQw3EgY6bwMfU1AIlInMsS4dsxsSDIwUDcVxkNyCeD7c1s9Y2DyIVCFWjyAynH1wTgevpUAtg3mK5dFVAInCLhYnHziIA/I/uOuaAG2ttFFCWcl0CEc/MASc449yOnr6VCbcm5LkHyVjZmAyJWnHQg4wF59unetNYlhg8pQViIzGuAX5I5YnrznucfSkaVJYzlVcjqdzLjHGevTj0oAoXFrHM3lOQg8sggcMCRk5I7dfz+lZr2rRFxw3XG/GTx2B7cda05FRJAzSjcyF1HJYoOMgA5PPtTJod6ZG6U88Mec47OSCD/hQBgLCBJkxDHIUAjfIyAFllOOBz+Nc9qPhqS83M4ZQcFVAwyvngAkgA8/TpXcxwKmZmBVXxgRgkq5B3rgDOQAf171qJAgYxgBG2lmZ5N43DknJ46Ef5FAHjlpoY09nkitwLc+SuDkuZf+WqEnoQSD+Fa01k0G3y0CTGVZIQ8gO2MjdtYZI4XqO31r0cWEW2SGVFYFwyMMDL54GT0bkY/+tWHeWsSMEhRZSnzNLIMyCQQlQ4OMbGb74GT6DrQB5NqUjNMlsigs6RyESYxxgknHbmuV13S5JbVoLe3CzrGJULAAoTwCxzgk+gzXr1zpEE2+48vExTYVP3kB69+RjPSsq/swYmiMJEzpEDI4BzMv3mAUklOnA656UAeLNo81tEYyXa7jt0BjdXSVmkjEaPu2g8r+86/XmpbTTbj7HcxLH5hR5V3hvLZy2CoLNkHP1+vHFejvpVxcvGZlZ5XjQGctsO6KIqgzgYO78vpWrHpEdnbv5iBo5RuKDBQvxxuU9f8ACgDyZdDTcxmttwW3EhiAVpPMLbfKRFJPUADtz6U+XSZxbbJI0j8mbbFhw8gw3nAsM5POUJ6c9cV6VDZyTqsipFDM73CGOJT5gCTF4z5uOQVHXNTPpUUk+x4QSEZZZIgzFYU+8WwMB+Op59KAPDL7RFdpryRmQ3LtI0bEIsgjXcpRdwwdmSM4PtVa20uFpma3k+zPCkkbxMyyRFyQQuWTBY9vr9a9T17SXZpPIkCHc75eIOiZYoIxx08vpjI6Vyd1YoC6C223LyqxEZAiLlygHJ6ZJ5PTr05oA5i4sGuIGV3ZlfYUWBxmV4l3rG5zhh5hHI4yOtZ8lkkmySeHBiEls44cMhJ2T4brKOPr2r05bOCa1jSK3kt5seVIFOY5m4BcfJmLnB4/KsS70S6VlV1MgSQxHaN2Y1z+9OPujr1x0/IA89M6Wxe6m0wx2+WtAbbKmZGz5cXODBEpUcgDFefmeO+u2jjuijR3M0a2KErJdM2d8a3KDkj684r1/XdKlMMk9tLlnaMZ3EyKRw8m88dSe39c+YXvhm5sJUmihmhEscksSIQYzcn/AJbh87oz6ADt09QDmv7FnZ3Vbl1d5GkubeaUlSBjMYyw2sNufXn2rU224topLa2a2uUDxPAu1jHtICsnH74SDJY5GM0NZXkkaW15qDvJJcRXgzGgZzGuGkkCDIZvcgcVQ1XS5GeR7e6uiGSKOCKLKsfViRkE4B7mgDp21UWVoRNcQmJplklgkkDSzNEMMwiPKgnuODWOms2WpS7JWihUI6pvbODguAOMklg/Tnj1rlbqy1GWaJEjEdqIHR5JmElxbtbkK6SyJwQSy45ye3eorbSVS80yfc6vI3mCOVdu64gWUEsD/AWK/nxQB2UqW6XMkU0ksaSQxyWblztKpgtK4A9u/JzxVNjbSXyXtqJLoRMMliohilccNE78OTxxyBisjUZNVu7v+zpYBGCgmmuoUZiWCgqFZeBEBnI7/WkvbW606zs7GP8AeyXrpNFKzGO2gEZCwBDj7rAfN3z2oA6yy1C4uwC8UEM1oxcys7Z+YMCrkDG7t1x7mulhdWs2leQ/boWjlttpAEqvtOOByAC3U9jXKWGiXsFkJJbiF8TpBP8AMNm2Z9+WAP7zAz1HU8V31jpdmllPKs0qywFDE0QyqRgZG7cDxgfpQAlvJJexvG6IEaRyZXYrNG5UMrAN/wAsy5xxn1rYtrRLV0jIl86FTI0cq/uCz4/0hCwJcgH9elcZLdXauLyMh9PH7qVoci6eQKrERxNxtCkEnNek6eYbpLOaRpZVZFCSS7V2JyAj4PJ/zk9aAKWowG8WKVowxWQ/KNqONgK5UA8g4B/LjNedXFlcW018zPOftACrIsW4xnLAYB4BJ6f1r12WGO2kLO0UMY8za0hztw2EwSPlYg8f/WrEngF4I7aInEkyiZnkk3EK2S6gHng0AeFXvhnVLi3kQPIUZ3kVYFHmtIxBxPtXhxjJHHU+4rjhoHnMtvcusNxbTlku3hIlKE5Nu7/8tF7jHb06V9P6lAmmpJCZytmoaV4YgreewGPND/e37s7gT+GK8v1K6s5lF2m14BIwGFUmOUY/1mPvdevTJ654oAh0OVLO1FssxjlcOyrHiMyRRnln2HcpOMjPrXRw3FxKUEZeJnIDllZWPu8obnjbXOwSJ5VzqlxJBHBsRDsiUSsUIUOuOgAIBPX8K6I3Nn5Ec8T3MkUnlMMhWMTY+d229VIA9etABPfvGk9slxCSGIeKJfNDvjlmP8BBIOfbisdoAqyTCziuFkY7UaTAlDhUf5FJPI7Gue16/tPOF00skMc8ggiuIogFwGCut0u4cgHjjk4/HS0q+lup3VmNwJNgMke1Ui8k7EMcB6OUClsE8nOKAPRodEsotIgu44Giu2kBltQ4SFYiBsIPYA9fp2rAt4zHP+/R1d5Y4o2DN9nARiSyHGHOOOOmRW9d3cP9nQW1tK+8hxIoKySqVGGWTcRjPQZ7nHeqOYrmW20eGACG3ZZlup3O+285d8kLJjDASKMgE8HpQBtztK+mTJD5KK04l8xWC+XFFhHJc4w2/njnI/Csi5vJtS0DVtPlJn2LDI8xbaxt96xExscYIVueex5PFdCWjuLGeCQ25nJkiWG2XyYF5CqJEIJLEc+me9XPDFtBJaahpt2kKS3FvNbwPNEyxsAcoo4yTkcfSgDyfUbG4sYfJjt5E0+fyYIJHRXV549pcl92QRtyeM+meK5xFvhPexxxh5IxJPCyKqeVc8DYr/xNtGenTr6V7Lbw21hplzp+pXR8ya9EcbSZlEV037ndGp+5FsRScc/N7V53qmlSW95It5HIj2rmdWhwDcRP8qOhU4YAdPQjkUAcNDf3sLTGSSW4Bf7QoDj7ND5bBCZWI+8xyBgHmta38QiK4srQr5X2p1dogxZGkJBZpnORwmTg9QMetULlI3nWC6kEcKSho9pEC3CysokEkgz9xSSQe49awHKGe5g3GJLOSO9tpZYzItxJEpKxyupGRkAYwAd3UAmgD16bxXLcxwM0UIaFzaI4k8sSNC4CSSKDjaWwDnrurmNR1ZfMtZ1jYTu0sk0HpJFIscbxAexyO3vXESahqEV3PNcSieK+so5xCLdUt/NU5dQo6bWCdOuK17Bo9X1PTrdbe8ujHcRxP5RIQbwsjoZFHyQ7lUE+5zQB1UkOozTxIqfabXMEi+XEzSNcsikzyOOsq+ZGpHTHHBzXd6XqEWlSyWF5HNbz28TS3OEYmRpomMUagEbGAAbviunuNWsvDoitLO1Vpra3DOtwqrItyEN26oCh89UZkjzk52cdK50axpviITTa3ZRx3cE8Ykms2ZbiVbcYYOFIH3iFIOPfigDZure4utEtby0eBoZgzrbicBIoYGMm4FT95ioyCR1rlNM8PRahqdvHNIIrO4ne5DsqvCg2qQq+ZjeQzqcHAOcZ716LZaZbXWhXk2iTRXlsrH/RGQRTWyyLseLbn9433iDnrXNTQnQ5jF9pkQB1Ro3i3gBdzCOMPxG/7uPP1yM0AWpLZNDmkstPZBdTSstv5VvtEqSRlggYDDpjlT/CRXI6lcS27CGQRG63CKFFkXa6oxaY46/KNxPAHFIbu6/tCO9Es0kc8RWJnd9lrcpMqRZkwAPkbOzocYzXF+IlvpL7dBPEZQf9JMgIZ7l+SLdv+WRCEfKPv9O9AGrLbtJqX9o2ykSTAggMVVIoG2JDkD7hUk8dBU8tla3U7efbwoqSROscSZyYMPEGkwCxKgqeOWYZq5Z2U0EUEN3cviEQRPJEo3YdTcxuu7hnZN2PXGK3b+wh1O7M+mbxC8cMELAIks3RJ5sIvylPmz0Py0AZ+miFJ5opLYqbYSi4mBL+UNyyKUU8EhRux3xjrXTHWR9geKWGCYC6CQLEPKEojG5nYgcbQctnrg4qXTdNuLWe4hlihH2qxjg3SHesk653SZI5l25471cs9KNpbSJLboJY4/PQuVb7Rw0jeUn8G5FwPryKAMyx1M6lrPkyWvnXEuzanmAxpIgGZJFJAb5MbPU9cCrus3zX0L2SFYRFM9tKRzgpLudvOI6YRuFPRcDrXLJEltqI1BZTFNZSzP8AYC0gkuINu+aJmyqyErwM9MdzWtcBR5twkDvBdXwkhiaTFtGrtKGdm3ZVlLg4bBA9aAOG1tppo5LK4hnuIbO0YxKzlXjup5N0M7AfeQAE4PYc1zcWgnUoQr3TSTW1wsc4YAKJnIRWgwoBXyicYOMjt1r1Lz1WWSOOC3jWdk3XN5GHkFskLF2kLnBQDofQCr9lptldXENjb26pa+Wsst4xJdvMI8pAAcH584xz69KAPMW0NrECK2mup1Dee1vJ8rI2MvkqTjIJwM4rciubbTFS4BOViLRwHa0kTygB4m7lwScYz049K7e9024tleN5VdQkccpYZz5ZyjjaPlBBGeSeO4rh9Z8PvdOLiSWKERzYigjkKyzjgxzRZxhQx6E0AXIZrdiJEZzFNEvmARlpIZJDh2KEc4GM9BzmmLb23mGURrIFjOZMuGWJFxglgPmVl5HQ9jWVaRTWUJa8farkxLIZNrsPu7FIP7x+nbnFU9Y1Q2qpA3mRu1tJJLJGzMVRn3QSOqg5C4BYDJ4xigDovP0y0SZphNLE5aCON1KiPcm5WCheBkg89d2K5W9s7Wa3EqLtVQ5d3A2MeSNxxnPFclN4rvYpbeISSXoKb2WTCTSzGFQykPjnavy47jmqTa4blWnHmw28bZnsldnaWQHaZZNv3XVj0HpQBJJcadG5S8huPNXO05MYeIklHC4+6QTj2xRXnetaneTXzNFuuECBRMZAC3zyMMhhkEKyj8KKAP1xt/MCuVLeYEO2RMhlbOSwHcAZH454ro4Z+Y5BvCmNQRIeQ6dyM8A49utcpZyyQABgskpjYj5mYpznJAHAJPB9OtaYuyqZWNMFFLsGyQMds9zxx69fcA6CfVI22qxEbAFiwOd3qO3HP6U22kSV3ZWUKrKTg5O5TzxjqcjPX9TXBavqMSsginkWYD93hQyuRzlzghfxx0rc0u7Z4o5sIXdsPkjAZeM7fUHJ4/woA7kxJMWkkPznIXcRsBbqAD7n9akhhEIIYINo3swQ4weMkKOOc9axY7pvNX5gSSdoA3L06Yxx0H5VpG4c4XH3j+8BbIYYxgdsAnp3BoA0o5ggLKpcMSrFVIKgcAjcOT/gfxrtfMS0YdwByNzE+nXHsSOfX0rLe7KKVDkKQSAGwDgZ2nsDgEc+npXPm9lErc7FJyFd1JYc5bcCevtQB3aXxDKZPKZdyLtCgkDByeBnotSi6dJW+ZSXc+SORsTnJO78OK4a11Uh9jIpHJzzkk9PmJIzW5BM7srM2AgdsD53zkZAZRjH6fpQB0ySLNKxPOD1yBk884zkckduvQ06QAjO0EA9AxJGOCSM7T09az4JD5SyoVj3ZGZeWYqfXnAqVbkNuAC5XdnYRgkddpBx/wDq6UAW/MJA3cjsSACMDpgHpxUplBKqfmUANgBCB0zyfbHFYvnFn2NnnbkDOVLcKMDpyf8AGnTNJayIhbehHbqGbkgnsOfp15oA6MTbkcbdy4QhuFK45PAHzfN+P51Z+0AhS8nKqSCAQWUYwD7/AONY8U0bFA3DKu4qAWGDzy3TP41YZmZw3lkgYYEYwTkYXg/TP60AbUcoKl1G4DBYEEEFhnbtPLdulMkAdSXwQCOC+ApbPVfp61EjsWLJtUqyl0I349hxjscfWpJMMSNyYb52GDhiR8qkgcYHr/OgDLnlIYlir+WcKig4wD6nGcj3xTFQmRZMkqxyQOdvsT9KvbA4IVYt+DwARgLnAz06D6enrU4hVI1dgucEkL0GADkD8TQBSZdh3MhYMCBxkZH8u2KzpAS7RqrRlwBuJyAAf7oGRxn8K25ozgYJK7Qy4Y4AIycjPHfrioxDgLIifKeHZiCQVGc88/59jQBkx2aRNK4UfO244XGQgHJHZvlH5VqpjaTswxRecjBB6H6Y/wA+jtyuMMBgMScYPCEBc/XpUhHmJuyQzEnaOTt7EY6jFAFRjkjew+YMMZ9MHpn5ep/WoQQAyggFBw4GT05GR9OvvU8iqmB5e7jcHALEN3GAeoyapMREXPJLEYGCOTnGefcflQArbm5AbaQOvOSOpzz37e1VZo0YLuTPJ2kEYU8fe6ZH4Z9KcshBZSFyRnGTnA4OAG5GetMXdvEOCVLEqwJYE45578+h70AQRWg38OzgZLDABAbPCE9Oa0VtCVUs27aAAdvPA6H1Oe+alGAhwPmBAPGM8cd+f/r1cjgDImQpDJkHJ3AD1x0Oe3vQBSZI1zlWwASSQTyO/wAvXqBx6VHJCoEbMoCygMhdMbfU5XLHOOhGOOvWrmCIgAB8zld47r1z78D29KbcMAgyd42/IcEDpnGe2MY/WgDn4bW8+0SeZcJJCXJRCgUKDjCgDt19OuK24Yv+WQQJyCzAZBHbp04JH4VXixv4UyY5J9z7nr2/MVobghixFN+8kVXeMM+yMDBYhM7Rn6UAAjSJ34kVVOPTjI5AP19O9SADflWbBQkNgMVJORnPB5HbOP0Ez7jgM24ZII+8duTjgdTjH9aVvLQABSq7sbip56DGfTP5UAVGIEZJUlwV3ZyUJBbLAY+Vs4/pnuzaN28BtzYK7zk+h78DJPXmrcsRJ3bsKNoYAFsgYII253DkflUWVJUhs4OASrKdvGPvD2/WgCD5gAEO05IfK5x0z0Byc5/KopFIypB5BAJBA788jippDHu5LrnO1weCe4wORyT6ZNUriQsMEuwBx94AADAyATyMAdDQBWO1d6nf19CFz0PBHX9KjaNmAJ4j2nO7BbKnHB7AEjH0q3FmU4WQEKvCtkNx3zjk05pxHsLKm0AsVYqdygZ+Vc5Y89BkmgDLMasA6kAFCqkZ3q56tv7g7eg6VTMZKyFo4/JkZWPlqd8jLhWaXcv3fy6VcR7x7h/NjSKDlo2UYyhxsIQt1xnP+NWViRg37wRnACFh1HX7v4mgDl0tZRISu6NCfnCkqFXJIEZ6cjH5+1SxWUfmbI1YAud4KLkEfxs7Yzk9SPUV0PkKyhdwYjYS4IwTz/h+tSiNATlcHJUd8kDnOB7j2oAzWjKAAeXNtcMylB5nAIxkDGARUAgeVMvtYKSQXB3KuTiLG3kA45/WttVCqSADjgjkEc9zj1I9etRrAu3cCVZwAMnPTOOOw5H5+9AGOtssm2aKGOFlRlctK65C4wFAHpj/AOtzVZbYJ5hTzB5oYnfK5JYgB+WTOzJGPrXRSwKNisd3BAK4wHOCVPPPXrUQtcMuDudQ2cZwA3Qc9eB/nFAGIlk6sHAIURryTngblz8wHPzflUTvCsoAL78odyggEDOVb6c//qxW7IuEY4+baFAJyoIJP61myxyBS2xNoChsDp7nPIPHXp6GgCu7PJGDwnls67iQd6hcKE252ydOff15qnf2jTyI+SQ0ClwT+8wBkbyR879cnmtNCXjaPyhwc+YykhMDBKrj5ieOncYpibZImZ5jE0SOEd1OJCT8ucDoef60AY6W1vGrSFNyELvLjO3cDg4PX7vOOmKYbOGMpJGURizHcFJIXGeCBgdeO/PtWlA0TRiORd8rDafnUq2c88HnjB/CrM1svlpGCmRgfLhcbSCM7sYB55oAwEsreK6idwtwsmWy7kMG4/hbjGScCrbwLJDOkcixo+UfICDc2B34bHuH+lXxEoJleJJAp4GRlWHXvyM9/bvUdwkbQPGzJGZGBUtkRxkcnGTgt0P1oA5iOO8tI9k0pnSIkR7YssUfkBXPDFR2GOD0psU4imiEUkhknDQiKZwUBb74Ma52txkk+nbitSV5DDJFCAIdgV0LKxeTgLIWDZRA2MbecdRWRa2zK7sdzy5Xez5aJT0JVQuAcdyRkjkDFAGnCrrkBEG0qGyxJRTnHuw+g6CtYOkUyCQoTIqqpQk8gYz+vOf/ANSW8EbQoFDqhUh2B8vc5HJyAQR6YPbpxTlgYmPGx8FV3EEsDnGQxxyc5PSgDVTKIWJzI2VTBBMWOh4zuyM8VahYuDkHIGDkEFmwfm57ZAqujqvDbAygI0hOBk9gc9BzVMSzm+RRKDGqsCBwGBHqfvc46c88ewBvCJtjKrMjOQ25cMDt7ADpkZznis0rsuWZuFyHAdyuWBGRu6Dgf5NWvPOMLHvYYhGWZclepHpz3zTZrUTgRyERbsMY8ncpTkDOc4IA9RxQBRvrhbqYPFDHGBgKNwJJxgErnIyckcfQ9yQxyFZN0ZQsQCTgIMdWAP3uOvY54NWxbRu3zAoVO0YAAyBgAkc5/Sp5oy3lRq+c4JVQwXPQ/Mcc9OB60ABgVgWdVLqoA3Z2FcHbgY+96/XFKyK4VI22xsQXB6s4GdqHB449vrimtcxwkR3BDfeUH+6Fx1GeDg8euazprqESMUTzGDJ5YHmZUAEAFQOxoAfJAsbuoBZp+dpzmMLkHGSOPzzjvTookDkKwLMoMjfdJHJUAZ4Pv7Z9KhjMpWRmHly4+RmLYPOcZIyABjOcD0qE3sYjUDazowR8ZDhsk45xx7jI4oA11C7wp3gqwCqSSuB0x74/Pio2jAXe7oVZWAUsyICc9j+H16e9VjcBSmWAOR1dWfpyRsYnsPXpTxKoYA4eMDLAksG6HCY5DYJ9qAM6ZRCAXc5UjHl7du1jk7TJyxz6d+lZ1xe3Nod1k80NykiNbsQJI5QcHbLGDiQdOB0zzWvI/MnykI4UBWCuuW/hAHI4zkkD24rOnKTsREzAxq++VsdQDwmMbACPxx6jkAzoby/vtQkur5o7aVNoBsjiCSRWD5eBwAue/wBan1S6gtbeRprVrWC6BX+17MqIGL/61Z43Y7GLHBIGDnI6VjrcvGTC2351ykigbpMnoe+/Geff6Up1SW1S4jt2YLJGI5IWTfGzuPvyRyIcqOeAuaAKmpkrbpc2phEAQAPbF5IwVUBfM+Tau48vlgMnk1v6fc291Zx+XNbJIyqWSJkRwgUeYUQuT5YYf1xWRY/ZkZIYimn3Usp2zcxWFxKy5JurbDbYz2bZuHYqTVtFZLi6XVrGRIL0M1rqOmBZbJJVG1j5sgEseGUfKVI5xuIoA34b0Rh3RxKm1VWUqrMeCGYHGSM45xj0q/FOJNjtOJXJIQRxSYKehCr8uPfGevSuPghnjt5ZFk+0Rq3lmUFATj+J0Uja/rxUMc1xZTRSmaQxurbUjYdQRuBIODgk8DpjpQB6M9vOsXngAxOcKC6DkHGOW4PH17VDA+d5JWMtwNxGVAyCc5/L68CsO11V7qB4zIrRx5Kr5iZGCM7ju656/TvT2uQ4Q+Yh3sikA4kCqDzt9MfzoA2GYwsBu3gZIO1vkzyW6cnHpUIitpMuQxDnLr5pj3njBAY/5/nnyaiWmWOOJ/LRDlj8xwAMNx2OenUelUJ7xS0AkhcByxR0zjK5JDAcqc9mA6cUAdPJdxIEV3jXaMxEsd6KgAOQ3LYPoD+tUUnjmaRojvUtgsGDMTn5jtHKjOPyrLa4NzHIgVOUYKxUeYFIw3lyMPkIHY/4UaZZG1iUI5JZlUOxXLIB8rOFzh8Hk0AdErSNlZVC7CBEcjYykDPmAHkYPTg+tMuCpwxc/uCCFDblOeeFTOFz6+tPZ44lEblnZjkjaSMkA53gcfn6+9UHKPNsj3IxXa3fqScnA7Yzz70AWGZ8ExLEzOANuwBgecnc3ufwoKSNIqugUMBgtsRiygZGQcAY6c81ZVBGp4VgMhX53HHDNnt1H/16p3MhVoipJXBcs4Z8Z+8FCA4IPr15oAklVlXMSuwBdWjI3bh3OccD3PBz19eb1GSSOJTGkTNJv8kuzeQswYFDKMfwuWPy5zWlc3UqZMLOEdCDICDs3cOpU84J6dhWTdO7rbRtJFLsYEAKdoEnIHAGXAxuOCPp2ANyzExjjeWVNxC7ygbb5gUEiP5clSc4z+NXBOgj+ctI6kDIVzhmzncFGccc9vfvWDBeJY/NKRuZmEXz7mV1AAIUZ3LnBGB35qzA7uPMk/1kzKrSMWGVxksEQnkDp096ANYGQlnMoGFUqGU7ywJIUg88Z9+vFU2EyRIWYecT8yBSMZJOSe3HP4cUokxMqZBjAVAvGCuMKxP3gTxwfSq0hdWlWJw26QAou7KKvc7wCwOPf+VAEUs4DBcb2UgOVYBMjJPLY4xweagjUSSuwdo45IiHIIbawOVYYPORnp/hinLNLuBaOAO8pBkClcgDavyMB83Iz16VPaXTSyGOfarDaoyArFQvGRn2H4deKAHvbRfLFlSsrjaZFZiWGP7o4H1x1Oau22nrGARGAeQggZl6cs7jHPOTSxBmKFkXK8j5lJxtxnAJ9Md+9a1tGCjOC4dFyMYUR7uBu343ggjhc0ASxhXj2o0ZKAMxRu5AJzu5z68cE+tMYl3Rd5CIBnCsCDjjjHXp/XpU0URjRN4RSRucorZJI5PTrmpEk3GRRgADbkj5y/VecdOMj0z60AWLQMjltrYz8pOcKV5LZP0/Wta6u96BQRkqAEUZ5A2k7l74yevX8qhtV34Qgkkbg7dTkZIAJxgEEZNRXqm2K8Fic5JCgDjvt4Hfn29aAMmbyGbYYnEh6vglTjkcj0BH/wCsZqMMEMSS+YTuIUQYLYbA+fb/AA4H+elRsztKVw48zgMHTylA4wDnngc/406MxOwQ73KEgmH5WyDzudsBxkcYJoAsmwFxMskSsJVVtsobhV4C70ByOAckjHXOK0RIVkdVGTGF35HErAclXPA5zzms6LajOhWRIidxmV2MwYE4jcR5/dEDLY65P4238xVLxlfLKhmCg7RwScFwDj26jvQAtxdyKVJ8tgw2hCDkbQDjIHYAc+/FYsVyJZXjkfytwdgqsSSMkkFW4T8wcHvVx4S5ErHKv8q/xDI+YkEf7W4Hv+FRtEXOxWWFpXDuWiywGfuEkZOTx+HpQAiGCOLG0uspIb5t+RnCnzCdwPTPp/Jq7FjKkAAccFmIBPygljk4/LjirToIg2350XA3BdoyeeB379KgMIYJICAWJypIXHPGc9sEf5xQA7D4AjLFthKoroAcdyu7KZz1Pr1rJaOK3zMdl3uJMqBipWQnGd+7BYHA4HatiOQBtqqgkAKlgcFgh2kljwQMetU57dWUqCsUTZfKRuWODlsYHBzjr1P1oAzkjjUS5jMTMN6guZ2Yso3BXA64PQ/TkilgdFA8kHzEUsoPA2jnJJwM+3X2ouISiRtEWREJYBzyyFcE57DrgH0+lVrNGVikgZ0kYAsgJ2K5z/Dnsf07UAWWdbtiZV81VAVm+RFXP8G5iGPOORx71XhtGhmzcP5iSP8AuiG8xIyB8kRGSeEwCcYJ71amCW7zKSGjCBTgnIVud4XrnFV13JEI1DpGfnSR8ruyAoI3c+3t36UAaywRIfNDIzliCiqdqg4IySvXOM/ieKpToSxICdFMkYwrjOedzYD8D1/CtGELFAjgFjhUcMOQwHPUc5JzTJ4WlBbCqyoSEOSzbSSRxknBB7c4GKAKe9EiKxoQFYNlXQybyDk5DcfXpV2K5Y8A9GXc0hWQkgsCCM44BqlaW6OLiZ22NGdoUBvnDjdnYRkEBsdOx7UoSKKdWUEB05Gd2McFmAzgnHTj6egBq4QR7IhHGVRfKKAAKSoLExgbeW3Hg855oV5SNjooJByWABbk/Nhc4GPx56ZpIwjkMqkjHB6cDgdaWV/L6AnjHUEgEEknA+tAFL7TmRggHmcKSuAPlbHfGBtI/LirhLpHJJ+7Z88/K2/HQHIHPGO+eOaqpZo25xKBJnO0EDORnnIHf3q8wChCCGKHBTcvzEgHHXnigBDtmtnQmWPKqN8Z2tlXL/Mp69cdKinDzkIUj+YblAzkKOpbHU/4VOjBwZFHAUEAd85JAJ9CTSLEHVHWTbIC2EIY5XcSc8Y4z/8AroAy3TA2AqcklMAhfmXay59eBSLYwpINsSoxiCcnY4ycmSGQKwJJycHB5IzV943OImQNsDMhBVQoJLFmYkbfocHrj1qAC4JGWXcM7Q4yuOeY8dOgGe/XpzQA9YB5ezJYxgE71VSSmF3E7styOvvn2p0oLDOFjZwN/wA27AA456nPB/GnRSq7SJtZ5NrIep2n3xwBx1qOWVCCBGQ21QWDBuQMEYB470AI7QGNUCuGLbQQCd+3qTtB4yOp44qOSFPOhnjibzk2xG4DYCR5csqwvhZCc/eOeuByMVNZLIxMgAYgEBOGJQklk47kknJ9cVQkMkN+sdw8iW6vFJ1KhYw7OqtnoFduSeDjjNAFwXJaLdIxhYL5ao6MHwpyrFQOCcdumfSs+7BnT5mWNW+coR8wbjrx659qffXSy3RK4mWPb+8QjaxIG5/9obs/lUd1GxVJCSzMAQVBIYYxjC8rjAH4ZoA5jUHulEKoChCXC4chFO5dqFZVcknGD04PbvWLapqN3LB5szySRRfZEVpcwBmAd2UyohkJYk88ZPBwK7aa1+0QsrgBwAd0o4QED5kz3wB+JqKG0igjQhwwRmky4LA4BGUKg4O/PXnjpQBYs1itrZLcRvnBDSFEjQsrHkRxscc+/PXvV0vEnzuQQY2Q7VBHyjKkZ5JLdeOtUXKFd0TsuAv3+RuKhiAOpGSaoC4ZsrJIrbSQCqkZwecptymD/eAB6jg0AdHHIMBZV4MavGSChGQN5ZsYA3lvwFMS6Bl8skEqQdxOQQQCBkcdCB17VXe6W5gQKmJEZIySwCEPyvOfz9CKIlZGKXEaeXuIEaY3kqSMg5GBkDv2oA090TyxqckO4BJDLyBgfeHTC/jStEsQHJVg7bCoOxwWJPnn+L2weAAD6VWbhBIGJAcGJDjdgE5BI64IA69qb9p++ZFEZP3Ru3NnpyoJC9M0AbMbKsmdqsdiglWVgTuzgDPTBqQQ/aXKnKBi3Gckkc5x24Oax7a4baVckEEgMzJgliSMCM5OAR27VsWJ2usjuhRC2WQMU5DADOMk88+hoASKB0DJvChWyvTkEk+vvVxwHUAkdhkc5OT7cc1O7CTaoRQxxgkYJ47knngH6VH5ZEiwspjLcs+cqvcYYcdPT+lAFZImWTsiqOmDk98cDpzU5tjMJS/yqFJAGM7uccdQcfzq1IMdZFAyi7iQM7jsTB4zyMcfjVyGLO9OBjesjkgDcpKlSpOT0/qOKAOIvrP97E4QAW80cu0As7qQMrJ1ypctgDtTHSe5vJHkgWFY4wYkUgbX6EbGPHyc+hz9M96LeJtu9gwy4Y7fkAUEoGYdPm9cflg1jS20bSs+ArMVyOc9FHVj6D39qAM9ITG27hjswMBR0HA2g8HoKz2mj80lgROvCE4Kt7ZA+/jscHjODWrOpUKEJQqcMTkll4PA7f8A1qzbr5BuijR33KoOCOSoyw3AfvQc4JIGByaAIghdmKlF2sB8wyyuwydu3oeTx2PWmPEw/ezM0pLBGd8FiANo4BPA4H0xVUTtDd+S+wF1DlVdWGchVJ2k/N6n1JrUkZTlnGAhAKgFgSQpPKgjqxoAaVIGGaPyjtKhlJYDjAOBx1zTZ9imZnTdiIG2QYAacKArAHsOOOOlaLwHaoRd6ttJx1UEAEt/dxnPNUNQf7M6+WEkbAAz82FwMspx16kfSgDLgON7SJ9nuDsLxsBy2QWOc4GVOeT/ABVFcyB2SBvLt45ZB/pMrkRwDOfMDREmQcnjGcnpUojRJTKJnc5UySFQzZ2Biu1vT7o69KuSCN22ALM0qq+5oYo3xwo5Dn0x93t070AZtlPAZ5lLrKpVkWa3wquV+QMT0w2Mn/e554reSeP5HKFQBtZc4KYG3Occ5AB4z96iw0uOcvvRIVVX3gFdzMuTu3ADHbj/ACc9op45riOGRmaMfu5HZdox/AB17gZA/lQBryjEWEEvzbh8pzhG2HjHQ8N+I55pDCFACFtrEl2IYllJY5IHI7ce9NSKYRRtIqmQhWYK7DnABIC9s/8A6qurIQ6BUwmwhxtLAkZwMHnJ6c+lAGPd2/mBUDsqElSuwsSOcMC/A47Z+opllZ+QGUTNIQMyMw2EZciP7pwONo4Pbmt9gDlxG3AOAwyo/wDrZNc/HJP9tfzLeIQFT5g3NuYgAodikkckjH+PABsQkmMqWMYVjzINyuQ3KqACQuMdu+fephKDw/yMBlFw2ABxnpjJOD+NMdSqgMFYthkCH5V4UkfMByOf84qLBaXEpyI4iTtBwcnGMgYPX68dKALbOgRcyKTI28kHJAHAyByMACs5xmVZECDb6AltpY5OT149M1faJHKogTLKAVCsZIyVyMkjB4wfx7GqItJUkAEhBRiqNIG2hHOXBB6jcxP0A/EAtxs4depjkAbhyMHABIAPqPQ9Ooq9h3AVVdsKWJ5PyDgn3XJ60iQ7owrFUP3UlAwo5JYEAEnJB/Me9TxymPIjJXCnzc8gIRjcMjg5yeKAKBbcQmwMOgKcPjnOTj1PX6VXuJVjKKoJZuGLAbh/vED0xxVt0jQlyuVZSwZnxuzkglR0b6+tZV9OIoA0a+ZIQwVeC2Q2ex/ugUAXI2UAMGY/OOhxzj0PJ5NPMjIroAWLE7QSMgZ+v1rHt5TNumXCrGoABIG5uA3BOeCO49+mKvJJ8vTDADLkjaSeeDnn3oAsqrMFJGMMM7wTtOCAUPf2NJcbhFNuJKDJIbgk5Ugg9AmMd/ypYblpkCErsXhmUHqGJHOOTkc/SmT5CkYPzEbuWPPsMYxkA/j9aAIEmLbHLhtwARVySoX5SCRnPPPHpV1mOOBnOQBjn+H1Hrn8qqJHsLMsgRSQB8pDsMc9jtOQe9XI25CpncDgSN/D0JXHUnJNAFRrcw8FwoIJYE/eByfvfUnA/SsS1fTDe7NVikNtI2FlCzJLahvlUqY8hoi5zk8VuTlZGKEE7QVxnPPqSO3T1rn30pby9VLq6ngVpPN8yJgeVGU2qT0yACpwp+lAFkSw2k1/bfahcW9pNstWXDy4YAqGWEM/Ut1HQelW3mWAK0rbY2K4ABbcxAIIIXgcjrj3FNtYDBmGYJI7Mw3KiEMpYkNJyMscdj3PNQapasYCYkBDEbllCGAA5XK+YrhRnsfWgDYguY42SV2WTc22IlJHTJ+4pKIQvfk4HNaNxdyXB3SunpsgGEChdoDDAzyO3rjtzxOm2U+nu9uz2zlkilbyriOSOJmx8oWJQkZxjjCgZ6Z5PTxhfnkTO4r378/MB+I+lADPKJJcbVLMeAcLxnGATwMY7d6erlgFBI2scsBH278n1HH1pZGDRksCJCdvAyNuQd3HfNVTEJZFdGI242rGQoAHI8wnr07ZoAmmdoVBwCM5Bcc8kbdu0nHOfzqBkndDOxJjU7W3YIDHkAnoevarLRs7q+4KSxViquwBGCPkcY9enr+SKk0nmBpJGUvuIYDyTtOOY16Ngfp+NAEMWR8mf4dvPHzDPGD04P6VZyGIRRuAJ3KeAFzjv6f1qeO3VyGdsEsSckdFAznHQDHf0+opmza2IzuJJ5GOeSOpHPWgDn7ywUvIy/u1YhpVZFZSQSUYEfXH1pNPXyvlmx5ZflWUhztPDJgEAZ9Txg5HOa15gG5JcEld3TaFUn5uvTp757VjykRlm3OY9z8YALAAkbcdTj2oAuXV8gV3VhIiE7cpllUc9TjI+hPBqgupGNGAbKtzg/LgNyFzjA/OshplkKor7Fk3ABnzlQW4ZicA8Ac49K59NftRO9sNsgRmjldgzIjrw2AoyHHzdvzoA3rrXIGk8ll8t1ySpb524yiAZ59f54rE/thfPaF22K3JDyFWKEZORjls5yOeao3YhEklwubgso/ery8YYjnI6MuB/hXP30qtNG/LMCBFuUbi5wTIx9ORweetAHTDWSHcFmRRIUHl7t0owcu7Y4kwTt+vOK0IdUMrq2790JGjAAY8hS2TxkHHrivLbie53uFypMrSyEFl25j7BOgyPp70+31a6tlRLiRWQ7HXyXGTlgpLkt12df1oA9ytp8JmRiwG0hUVySuCR8wGD0wa3oJofKXqAQAiscjnpnA4GT6fjXjNl4gAlZmZfK2rHHulIAyMAZwQDjsPSuqstftYZYhI4fYADENxDg5yw4wOR3IoA9KgkhIB/c7lA5yRsyeAw7/TnrU7SKr+Z8vyLu3jIUEAZIXq30AriI9btbiaQxt5auwEcIC/fyMfMeBjA4zzV5dViYnEymVGaFUJBIkc4LlEzhTjuMD8eQDsI545AT1J+ZhghXJz93PHXpnntxSxOXjd5U8kqdioWDcbiucqTkbFU/8A6652O/aNTGAsjY+VR1AA52/r+VLDel+qvh920fMA5UnOMjB5BoA6ANlSyAZjXAJPRs5aQL1Oc9O3cVVljDbsNkooZvQA8gk/061ViuJGKrtII+YAfMWyPu/L04Azn/61JvZVkwxXJCupDdD07e9AFlbSWVQADtG1iRgfJkAHGeRkj9K2FgSGBY9qjft3uxVmweRjBJHT/IqvpwwUlV928NHJFJyqgsGBIIHHIxj6VrXoGwNH5T/Mq5AxlsHI5xxnv9aAI5XP2ZrdFjERKlsq+9HUjDAgZKlivTPPtmsp4Y8PLMSsoYkqoYld2OcAEEYNSXTuJY5CWVAGRgrA/MpxkDPqB+Z/BkRMmfLEhmVdxZ1YqysMlSAOg5/LgUARlGKqYwmAQWJXIYHjO48cmnTfIy+dvx99VT5hg9FG3OF/z0qVHjjgJdwu7jytrK5wBt2ptyBnPaqsc7pKGEbbGXY0bA7l6Dv0IxyD/gaAGXFxLKHRN+xVAKhIiFzxt3Bst+B+tY00SuptzGFlZBtk2CRTtII3bv8AVv16fKCOpGBXQO+8rKkXlwxu0ZjXbukYtt3n5vl5z/TPFZ1wPI81h84DZHdiHzuOTxnr3yKAKiLJGoBYbo2VQ/VXjkPyhQOp2f8A1+1XbcpC5CqzozqS3PIAwWwSMnNRRGRkEqhIwm9okdWPmnkKORyQp4zirVjFNKzNMwSLBOAMbiuM44z9B/KgC2vyGMxhZM7iAyg+WCOAD3/WrcccQjUzHIeKclMHakhj+UYH8G84A9B0rLeSS3uVSNgVK5C9SOM4ODwQev05PBFWncXEagvsmAYbAeSSwIye3QdenfpyAXlhlOwoU86SM7VBADog+ZFBHBAHX8R61ALeKXyjMrSINhKYIZJGUNsORnAOegI4qAvcDPlsPNUlQ27LQquR8hJ56YwKht78QTrLKBcGPzWkTzCCzsxG4gkAHaf8PYAtyzxJLKphBhUYjjbkRsp25Bx93IP55x6pJe3MkQVRHGiuhTcBkArhhHjggHIHqB+NRTqs4e5Rl8iRCyqMkk9WHA4wT39O9VhOlwiYxGI1AVTwzbBgkg85wOp6880ASvIQIonG12I+Z+N6FSXfcePvHp1544NZiysJ3lKH935qLMSF5Z+qEnB454/GpVuY2Ee5SzGaZVVm3HcCwLKHwAnHGDjBqWN0mWUyABIQpIYKu6QgENg/wk5OOwPOKAJVlidC8oZ1wYwSCGkB4DtxwwGD+P41XaA20UUayCVgzSQORxskYkBwepCkjtj86oTO0QkZ1kGZD8qsCnzMQrLg9Dn8vSlFyz+RGquQu5m3HDMFOCOvqenWgCvO6hiArsySuzEBsYZsqN2MY6fSp98jRyoHaNPlLBRllL/MwJHUgn/9dEjrKXjMYj3sMqXBb5TkchsD8+MUxg0UZVeIWJEjblYgjHcZzz39qAKN1EiJIArP5mIVY/f2sA7yqQCMgMPrngVBb2jNL5EHzOxbaDyQuw/MSf1q11jX5pNrNJgeoVVUlSegyD1/xzC86R3KsrPHGuJBIg52spVlOR1B4PH0oAzpba4RGtvOVWKqwMjBiHwG27UJIywP8+9SW9ruRBIuJnAMyx4UqWGQQAeeSev41KBNJKX8wyNGRyioJVTJCbi7fMdvXGcmpwsmYw0gj3SNhwyiVsksiyHoFx+mKAK0kBt2ZomCsmM9SV8sAuTn7xA4PrjvWjDJLKVMkiSEuIyHONqkF925TnlgcAjblsZPZ8gjkG5oyMKCW3ZEjtkOOD6f5xmqgeGJDcQwtFcOuJ1ODvKnbHtV+AQuPbigC4XXfIqkhw0YX922HVhuLgAYwW9Dxn0qwEYg4ijHOWRiMtls7kGcljnnjFZVpcqZWM7ScAlC/CyFyWK/L90g9ASK1UlJniaNjtQEPFsU+YZBu2+YwGAPagDRit2QZyRHtVipYM7E9iQTgjjPvUkW2UgcAdN3dRnv3HSq7XsOFhQBepLEgKG7qWb3z1PORSOwALqwydnygE5JA6ED60AXpNg4JUAEqSRtBI4zz34rOuiEiwSMl2XK5zg7SoyO2N1PaQKSJUZznduLDYpPO0rnOPw+tZl5qcJTynhKTxFXMq/KrRuvy4BGeM4+tAFSS6aGYRFuGYAbyNpAOOGHQ+xrQhZi7tIG2MvYgDAwCck/MM5/PiudikjZuZFZc/NuTzGTccA8jA5z0OPzrTSTIkQyb441KR7cK24MVJI9MenHGPcgHRQtuVmYMR0QEZPGec9x/UVE8QO0YJXHzICNrH3ycg5rPRpdh24ZehO9jyDjgk5HIq0lwoTLq6tnAGCeenP+z79MUAWDtRAoVEQdQRyex2g8kYHvwKlClUVsALu65OOeVyMdelURMNz7wCQvyOSCwwBhRjORxx/WtO3y0SKxDb1Lk7lPK544PoOgoASMssjYjj5IUkHAKnO4jHfr/npKSkSuyodyjLMcbXABwq9xwBTsAHbGRkjqcADv3NVZ2Yq3Yjqp4zjIOB9aAJVY+WuFHIbG7lwWydoweeMYqozBScxiTbj5yMSA8nleh5FR+dIpAMgChVI6Eg4GeMEgdfzp3mxFiSy/OMqvXOBg9OnOfyoAXcWTKck8DAzyenAqvPHNJHshEZuN43Sy8Ns4OFyBjHT/AOuObCPvUJGNnPKsArHGTnK9ePeomOW++pA+U89x2+bsKAHJuOzYPmPyuJApCkHBb6ZGe/5VLsjjwZcYDhgSBjAz8ntkgnj1zjinqQkecc84wQcnOB0JzxQ3l3DneOhUleVznJOCcZ6e9AFkrld8fyq6FgQM5xwQVH0/TNSyqHKBuQFGSOxwOWPbj1xUpGY0OzaEG3GcgqQVBzn0/nUi5Me0r8jcE8F2553898frQBSVSpP3m3DAD84HqMfTp71VuPMO87ggI+UgHk8dPbNabiNXC5kHlAYwRhsc4+Xtg9OeOKypgCFBPRieeMdTyO3c0AY7RskokUgJGxKMAQTKRgM2/qgI6Y/hFWIysytMykSiRjv6BuoBHfGVb6Y96lQouMbpFzkhwTgZPYDJ69qSJnHmeaARvH2dsbQkfGQcjk5Ldu1AFoSFUAI5K7gznfx03Dd2/P69aZPEmVkWQwsuCXLfK2SQN/tnjjP86inmhi3M8iAqGLRyMAyx527iucqNxAGcZxxXK3GoS3l08Mcsa2eZIpJMtsgQRcLG2CDIZAMd80AdVazLLNNEiLK0b4cMmAjAc7D/ABd88/SrErMjxEcgAq6gA4PTBHpnNZ9ozwR7WcllzIZcYLh1AjyW5yeetXkubaW5VJiFUqr5j4O4kkA5GQcg/r6UAS3TwxjO9vljjQLnlmJ7DPTJ6n0zWfkKVllDhXPyqQRuJzkdD71V1tYoJSunymZgCzq+eHxmQeYw5B/hwD06CqEmqXrxxCQRkrhZBlT5WeBkgnuP60AaB/fzje4LwlpBJkK5jQhinzcdufrV9GUdyg4GWXJyQOwzj69KxbeXdcRRGNYyofzSWDkyPwjDcfu9T9fyGzGuCQxfhSCMZwuM+YM9fyHWgBIpFQNudHYSyHdyUAyRkn6E1MCZSqrJtV8ZACBjv/1mMsMAVnTpEPMMZZHJHy5JiOAfK6nqvf1znmiADjD7Cn3llbgemRnkcf54FAGtMVCjLqxKiRdpwC3QDnvxWNcW6yMhWVdhj3Dgjy7gdGkYj7vXv2/JJLh8mMI8js20FyPJUHgng5/z2qu8pjQJN+8Vs/JHnL98SsvT/wDV6UARSRIZDiRTIEMkhzhVQHBIz94/QEnHNULjT4zcxymR28kgQkfcyegcY+vX3q/bTSTxSCQRndcAQylAsiw84VyTx9DUgdE3QMMsXjaR8HLgdSh2/LigDN+xiQq7RbYkzhWxzg9BsJ4z/Wrraes0DhZMIxwUMWSuMZyzDr9K1IY5CrlEQKoywbkYz/unnpx15qxaIv2fy5AzMxwCCM9u/YZ7+vagDAXTEUIsQVMRyW5kI7MwRR6liwHI9ahfTvJaRnYrGhxtXERlRhiYy4OcA4yOT0xmusESBMFVUKNxbAHz+cWGDnJ+U/pWZdKxlDsAqpHIuzhgzMOAN3XI9/rQBwmr6esio8MfJhVzjaQ/qOO/X8q5dtEinmOLOSKOBJluAWcM+EMUci+uQN/HPPQHr6bPAZDhhnoI1JWTc/eHqMdvb3HNM/s3dITuPmRkuxdvlmH9zA+9/XH5AHBQ6KhjRY4I3lmbeHyQqp1LbmYBeM8d+vtRNpiOssMcbPJLFLHKU8wYKk4Ybh6qP19DXd21pEfMLwRkbsMqqTEV5yUAfP4d6tQ6ewkkxG2W24bC9GJDkk+3X/IoA8nbwvDLFNFLagSzGFlLAbQIfvc9ix/AVm6n4XtlhiAt33xTF1Dbf9XnO3JOMceveveE02KJka4K++ASfb5dvv6H+tJe6bBNESIlljkGQH2syZx0x05x+XXvQB8kah4Rt5Lm5vzbpbQKBHK8XJX2UYPGT1Gev1rKk8IYRclk85XkhfaW8lYuF2bcfKQPpX07LoChFXYDB5h+Rl5RB0I3feHT9PpWbPo8RBWWNS1v5jpEv7tQGxhVI6nP8qAPkzVPDkrXcUSIWSaBpCsUW6OCVYi0IlIAEoaRIwT/AAmsc+HNRkngheBJpjKsbysMKkrctHx0jHPPt1NfTN34bjSa5S3SV459hRpDueF1xuVsDiEAdP8AJt2fha3M8Y2CQvt3CIfMQv8AqnkJH3z6jsPzAPDI/BDR26y3EYNwzkRPC6rvuNp/dn/Z/wARXK3fhrVRPFa6nZPLHHCDFCXVVBDFv3bjGQFHT8K+w/8AhFIThfK3vEcqXPAk5ywH59v51zmvaI06LO0cSLDEIVZVwW9WBIPPH64oA+atEgtrl7mNbeR4zIqSIzZzJF0dcHjofSuhu4L0F47aUQgxlmURDEqYwsZz/F6/jjNejWfh2CxhaW2hiUGcz+b0aXdk7JBgfNg/T0qteWjXU5it1UzzsDGhXDBRnex44ZcHGewyaAPMbGw1Z0jsX8tA8skcqypHNEfNX5EBGGicL749D1rsdLspII5o7iEf6ORuKMoiVWwMjODknkY9elSRWkkc8tvtZpSwTK4OZjwXBB4CkAdvarU6PbKQyu8i4imj2mTcwAxnJ65H64+gBV1CGO4ikgCPLHsyhyHc46DIOVPX35yKalmUis0gwZMKAk5CmBnIBXzOpwPUVXi1C3kZ4VVhK0qCUgFcSAgptVR90AEHtzzzXR3JtpbB5o/LlkidI3ADiYdj8vHr1AI569qAOA8T2UsCXtsbl5PsskWRboDCiTHDssvVmDE7hjHpXit5fTfazpdjA488vE80mFt0KgHzANn3Wxz3zxXvt2AtlMzKwaZiieWA8hXlWDQn7xAPJPoSK86vbPTrZlIDTlCD5oCsd5wAG2E5GQMj25xQBxV5cagn9n6SLi2Ytb7blorcFN8jZMcj4wHK47/xfWulFvOtmR5G2COLhgzDLJk4wo+Xo2CcDnvT2jgCtvhC713soACMwJAyxI+b07c/np3gsPslvLp94shnYQzW8ZzMpVAHEwz/AKvOAMZ60Aeay6O2qz28omVfNBYEFnhRI3AKSxMAPN5A3H1611cOnvZGKSCJSwYQFFJIZ8csWB+XAyc/1q5NBFHbk28PlBI5ZR5m0b3H3VYAkiPcoPAzVXSH1WS9kjuHjVWCTukYJhjYLwqnHLFeMZJ46UAdba2DXVnbITG9zEDIyoDHPI5ctJGSf9aAnIIyfyqyztZTeVbBJWjljnm3hZXaVgAnJHTggjkjnj0243hURTBI0KQOGdwQ0RZcF4R3bqSM5IHFUIkgjsLqSF42uWYYXPmS7lLMZLeMc7ySCcnjFAGTd6rHHcXsdwgQGWGXzLRQrh1ILxndjHUDj+Qro9MmF3aGSWR2lt3Eke0MHaNmygbHodue/HHvxSxyTzyxXoJWOJ9mxUNwrMwk824xj5MZyAcgdq0ory0tBE0itEksoikaMbR5QA+cAN34xjJ9KAO11rT1vbS8vbSK3coTOqMRvinWIpLwThiSQRjPP6+Y3T3mrWn9kySNbanb2gjs7iX5WnXfuSLLEEqBuQ5wTwe1dFLqywyWUcVxcSWJYTPHJGCdhbcI5WHLfvAuc9u1RkXPie5u7G7iSz1K0G7TJhEI45VQeZHFNsGQehGCc56g9ADzKTQ7lpJbPV4WjmVYhC6Fdp7O44wVI7Hk469qivdElgt3ihSS5u58JISBGiQrjaq5PB29z7fSvZ7XwudSEVn4i3pPGY/s+pROw8vLhdl2yDAgB9ecemaifSLew+0WOqBI7hWZracjcrQISISrHG/ecc89cmgDxKy8N3twsKRkotssFxHISZliSSQNKsztwVLLjHXk8V2PhHw7d22vBnB8q1nkurma3ISCaFlDeUw7xkAgdDk4ruZ002ez0+1tHFtcPOn29mQW4cwI0sUGM4bO3Oc9D1zxTLGC+hj1TUt6Wtu6RiOyj+YXWWMbAtnIXjJPQZ60AcRrkury+IjPM5Fo0p8iZkdQmmzKVkUb/l3K2OQc/Lx61E0sltPNKyxLCk2xLuPJ+2sSqSXkgI4LRnn2TOM16D4nlju9DlW7MVpJDDGIYlzIR5w24wBkqCdzEZ4BryXc1tFbWt5IblXdH4lwdhYIjTKM4AYrgd+9AHpHhLX7vTtQa0Qo8LOkZiJjCzyXDBIxjqwO8DPv610vj4SPbWtyIntirRyySJGWfZvx54d2+eV2Vk6fIFz2ry3TdOgn1SxkW4MUkcTw/LIQ5nJZra4BzyVYpj3H59ZFr81zpup6BdSy3c5LT2PmTJLPHNcS3Albfj/VI5jGwZ5cDgc0AZegeMNKuZbnSZI4pooQVf8Ac7ZmL/KxZTkHqeRzxwKgkis7mWNbVmushBbq4VHluEm3AsxxsZRgAnpgE964nRLa4t9P1u9hhZb9BGhkddpWVpwq4IT7205yDxj05rd0WW2t7m6h1HdtvAJ0nj3CMSTRbZJWCcwwbRyBycHNAHcW9taQ2J+2zEPc7Fgjd9zNc2iOYju6mMjgnocVDpWrfZWt3cQGCKa4tY7VJD5omDhHZ0wCiB2XJ5HPGacIIPsUEscPnsyeVbkT4SK2jSdflDEkzh0c5/2K4u58QRRapcRqLdJbTzI2uyyJBNJByBG2PnnfqARk7PU4oA9hl1G2t5bcFzJEsMkz78ShHtzvZwQc7d2FH9aNP1K0W5gTUxJdYU7Z0Yo62zQuVQ7eMDPf0FeSaR4nfUdXuomtZbOFYbaB0fafNST5igyO8ijOOCG612kNz9tjiiLoHjY+Yi+XE6RRRMGG4HDEL2znnHrQBva/PpepTiUQKyqghhhX91KhfKNK7g/OQuGPqDWJdwRKLa30qTYhiaO9W7lIMl0ylzMQ2P37x5VQOnXuRWDaO63UTzXLSK0kEiYBI8r7RtkQjHXbkf8AAq77X9F8yK3e1xK0jwzRtKFQrKjKucBvv+WTu4+6OOeKAOf0u0ttUn2s04S32QMgkWWSRwjKw6DdHnOVzyPrXaQQW6xSRoCqqqxIYwFk3x/6sEHAU5A6Z/lUFgqGeFYo7eO8JaSW4jCwRqIsLt8k/ecsR8wB+9n6bzWsFv5+ZHQyBmRRhi0gG52UnoB1zkcGgDlpNWilufIPlGefMLoTiKNRgM8h/gcBsgkfQms6/gjZrW3tYN0f2po2klkRpF4y0aOR8qE5wT074pqaQ6SXk87ognf947JhWt0JKRjByDydxHpXPyXccMLrbSKxjndY5HmIlRRySVPDM54Iz0OKAJdd0S5kjE0drBHZwRQNHmTzUjj80h7hhjKktnDA/wCNcJPpMhDXTKiDdK2ZXM0U0BVgqqWPyjntz071qS6zrM+v28qTTz2ksQtTaoym0dG80rEYh9+MSEYGCc+1NubW5hWJi78PIUt/v/Z25yHRuFH0H5UAeXvpMvnM409r6Qx+ZbjzNqQ3KyfJuB5VcAe2Kfq9ncSRJKqQ2UkqqZPscaiCS5dT5mZTwxJGCPfOK9Ft7eLZskSIM28XMRZt/mNxGUlwNoOegGCOKdLbxxWj2zWtuylsrE4zGJusciIWy7Ywc+ooA+abzwzf3c7TiGeIMANqSDBKkgt14yc0V9IJpMbohuEDTBVWRo3VFZlGM7NnynGB+FFAH2ZPPNAsa25XPmKGDZMaow3Ebl53Y9f/AK1aUTPNE5coE+Xbg7QUx0553e3Xj2rgU1dY1RpCX8zam3K587jDDHXCkf8A1q6qG5RUKyRlVwpZmZc5IDFgobOMEflQBqLbxuzsoG3BMa7QxGc7iCfbPHHTtWvaJHawptdWIYsSV55zuUerdBWDHczRuohePDgcsD9w8AYJOOfx5q5Lc+WiMpEiNncykARyZBwRnkng8HvQBoz3k6OPKKFE2CR4zuZSeisOoHHerMOo4LyTOEDRbEyQd5AAzx0//VnmsNpFGTCwiWYl52J+Uso4Jz909B9D6Vhyai52j7OxjUhFycIBngq2fmHOc+1AHWS3EYz5iySKxH3GA3HqOT2HH1qrp9k2qS3arKF+ypkRNwQT0XceGGR29OccVzZ1dDL5AdC23oGXhgeFyOnOO/40sF3M7s8MqqHCb13MrttY7hngEjB6dumTQB0MVySTHLGsZicR4VlJOzgt8pPHf8O9dZYAMhkmRlhx8oCgsGPd8uMAnp9a4ywtmuJ0htV82R2Zzl8N8xYk7pMe569/fjrLPcTJatIdyuqyoWAKFc85HUde/t1oA3VjDrtDoGCYVgQGwe5UnAIyPr1plurRt5bzNK24kELgoFJ5yvqarJPFEzqq/u9o+aT92eMZIZ2G7n3NRR36G42ohjR1wJmJZTgjABXIzz65OKANGRnmYCNWU7/nZMKwkHQMCRkZC/Tj6VGrTu7+dIpYZG3cFEiqcDkcBsnnnvSi5jL7Y3Xe2cEcljhRggZ2njvVqOFcJ+7/AHjAMWdgVO4/NtAOc4B/PigDShPloGETHKcjHRT2z0IwfWtG3CNHkArt25Bcbcnjpnkjjj86pHEasVdsEbUV+mQOcAdsD9agjmnVmjCB1YZzkIAwPTJ96ANsyFfMKfMx9M9gSeQfTP5YptvceYwU/NuGN2eAf4l/MH/OKzeTIqFo4QynzQXPU8Nll4xnpzzUenj7PGyAN8kjSKWbO5GPLKSe4wQOvpigDo45Y1Py5C7WPAJOTkEnA6cDmnG4TILEjarAAAkEkcAkDg4/zzWclxgk8I2BuPXjkjj6UO6nJ2H/AHg3y49cnGD+NAF9bhRGGYqWbO6PPLKDwM84xkfl6UKysu4MwByAASVGOo+uSO3f61jISNxjXzFIIYuQdgByMsTjH+GavwNn5Bt2uecY42DjnuCeePSgCwi5ZnlAKBSNg4D56ZJ6NyPbjrTonVASDkqNwIIOA2cR8Eg4ORTiAI2DBSp7cEkkZ7dsEfiKr7QCBCMEDO3PBwOSSe2D9aAGT4CfJ5mHJO1ctgk5zgduPzFZsr7UDcnbnJI+bIBxlR6Zz+HrV6QMVDBwhVgWXOSwJxhVBy5wO3c1mTbTLja/IIYgMMHB5wehyP1oAred+6M8mVkjJAAGcwsT5gOB1zjH1qzbnesbxt8pUMgYMCAeg57dPWsmVJI1kliBlCsflP3ircYO7g4A/wA8Vdt55ZFjdl8tVXaAxCEkHGAPTrgf/WoA1lfceTlgxY8jkYGQf149auRKc7hKArxYZM5aMgYyF9elZsTMu4jaUYlmZl5HH8IbqCcYxx+dNkuXSSN1KKpBMhRCSozgAkDgYx/31QBe3EIF3FlDA8rjcSCDj1/xNSGLzYF52gMwZTweCDnmqK3a7tp2qUGVGQS5I4wBzjg/j+ug2JUjKIfMyCQGXGTgkMM8D1PtQBXjg8kcNgyHIU4OSfVhwD164xWhEXbcg8tkZVDh2dQeu3a8XfHr6cmqkrGMBHVWO7OE6ZxhlyOhzj64p1uXYABNvzIPvA/MSTyAeB1/OgC7HGvmZDY2Bk2kE9c4PA5Ix160rOQRCxWZQuOFKlSDkHkD8v1p67kLbeJMsG3YGQD0571WkJZGblQOoAXaMZ+YsDkZz7d6AHMSqjBA2gYwATggZyB24qtIMqMNuDHdnBXnH3CDyMe/XFVTMUcDIO3lRuO1gTgDLnGf8MUjTkkk7RvHKkrhMDjknuB+OODQAx2YZHBY8LvGVwO454PPp/8AWpsm5kBZhg4bAJHHXHBwPTv/AFv7C6ozY2jIDhgQRz0CnnP/ANemtEWypfZtJIH3vp9OB+tAEKLg79hwjZBHAZACDxnIGPUd6zL6x+3SpLvURCIxHe0iPAfMEgktxH96UkYO4bQMVvW5ZGYmRFYqUAf5lxg4Kjqp56+3aqkm1mAB6DJwCSSSSQGHAGcY+poAjRWZAWGdhCJuPVVHDHHfJPHHPapPLTaN7Oc9AoUqD1Iyw61LDHhW/unc2W6k5GR7f/Wp8KEcYyvzFeQM84GfT/61ADDAGXKjy8EHBPoAefQ5phyrlVXcRyOQMg8k8kdwf89ZpJDjgjg4PIxjuQO/HFQttYqyEmTAzgc4zzlRyBkjFAEzCNmULnJGZAQR0JDHnrxj65prqseGK5252jPDHkYHXnHahZcOXk4AzGxwAeRjGOo574xVeR2OI3OSW6gqwRgcjBBwQeM/TrQA+XacMOM4YDnhjywwemMCmcnhCVcj7xByewHPTv8A99Uxt4IJCgkkkZwxOeoz2IHFTREMcgMeDtyCTkE8ZHbNAFd1Ox9ygBOD3yeMHGemRmqsUck3mgRjdgFMAjO3kbmPD5BGB2rSZciTJG5tuFPU+pI7D/GojvQMm5kYkOVBCnAXjr2PFAFFGKqWIYZCKVYLndwH4UcLjpmlMKyIN8YcNkouc5AI+8oOf8cVKiMVeXY6lmIJ2l14OcZUc4/r7VZhCYACtyrAuoAKHJ5Jxjbx/nuAUksIIDHMixs3B+SNjtx2OF6jH0568VMEI3HGQ2NwWNcMuOg3n5SMHP8APFThHKjDhSOCwUkEDj25wBzz0p7SuiqiAEHkbcEkkE5wM46d6AMzZIXkEaKYSwI3JypIO5cAckew7VDc2jmN8xJKHDlAynGT3wRxzjrituLywwLlhtY8fdzkYOQen8qeuW27TlMnIYglTnofbB/rQByNtpTjyWfZAEDq+7D7mc4C4XoADj6YNaCadbRGWXYGbYPNZVf51UABlQjr1+ufwrXmQDJO1gCwUAgYDck49qz5TKqqEkAwPuhWYOoODuOOD06kd+aAGKrbQUVJUIBUMNrqowBuGNo69znHWnCKQ7G+Qt8wICoox6dccc8980vmYVhGny8b/wDa5xx2BB/n+NXwn3WK7n2qFQEcADJyxOD+fagDJkh3qsb25PmNncCOAOd5bPBOeOtNjtYhKrSKykMVj/iyuAASV7E+uOldD5Z2EMVZixAAwNigcfN0PcVFIAoaNEG4gBssCyg98A+hPtQBlguu6NlgbcT87Fg4wAMbgMcADoe9U2vEWUxSYDqq7Ww2COTkSnjHB4zkelbUkTbOivGg6Yywc5yRxyOO3qK5e9ilVxIqhwG2eWynCq2QXGRkHoaAN0Sr5ariQNuVjnJ455DDoMEYqZyVZQG+8Nygck4yeoPA4/SqsMDQxgZ8zcMIWKguSOgGc9hx+BojlZ8qjKrIG2swJJxnK44IwQP0oAz9R82SMRrKQryDcEjG7g8tuYdvT+dU/s0YnVEml2lVzMVIZ3A54xwPcj+tdIiFhvbYxWPoBkZABb6nP+eKVbeNmLsOWxuwrELx1JHTv1oAzPLKqiMGZQMtIzAkk9S2MYGPaqc9nEduxhHuO4ltxJ2+gAPceldA6RlXXGPl2jj8AQT2P17VnPbOgR2Unam2MgFghAHzHb1yCD7YoAzjA2RMzKxg+ZQFbJVgNy8DuAPQirCQBg0wDrhd3llwAM4wCCeen0/nV6GPbtVWBMo2yAjktggHn8P84qKaGT51GANwBG4DgDHAz7k9KAMdpHORGWyH5J5O1lOB04wcVRRcoFQlGLypJuBBmAIzz2GCMdvfityKzZR8zBd4YMQQSDnjgDkdajnQRKA5JJOQwfKgYJbMe35Tnv3zQBydxAPNUsRGiowaM586QZIV4yB8pXn2OKw7uQR7U86VkACxkqMSlhuy5HKkepwK25bSSRywR0YyFY5Hwpx3AUE/Ljp/kVFPpQdHmLoBvWEod5kkf725eNqRnvyKAMSK4ZoyjKtxEwKyCRgyNGuSxjYHduz+HpmnwSTWUrXcF0IchVMEjySRK44U4lyEGcZ4/wDrPezkeaSSLA+ZIzAqjarRjeFhCdMgdfQZNcHqt9qVjNJaafEJkvZw7LdTNl5JWKpCgVSETO7BJAGOSAeQDq7m/vZNStrh44kSZgLiS3uW+xuIzkyX0TFVlViCABjHbiti91WC7jN7EqQCJlMpjcNGrHAzbRLnZGcDHXr1PWuWewmkt0RAoljj2ugBZt6Z8xI52IV8HP3uPQmtK3gkkhhZFcSQsiyxoBLG2MhTMdoBO4chche/rQBsx3bo26RSqSIQrJGVZ/Rm2jAJHc9/yqxBeearKocGPO5mZcN6KrZyeB24GakP2p4CLkKoCb33+WgII+6vzDYAOADg1y+oXCWZjkjkYmQFSuG2QoGxvc4xyePft0oA6lNSjZVSDMbj58LIHDhDyCSfkJOeGx1p63xVy5hBaQZbdIC0bKQRIBnAUD35rziS5kgu2DA27zDeqllCylecq2cYIGeuD+FaEeqFiZnkJwyh1ZXUbWGMZYAAZI7479M0AeiR3kt0rzEjD/eIQKx35DEbR93P+ea17ZvIV1TexbaqiQEAFcZw5GD27/n0riLS7yYo1ZsvCyNGpDFdoBUlQemO/ep21WTiCVbhYkbbvkPl5cYEbkMQT25x369aAO1h1AyNIokVPLO07hhtx5I9fx9xUvmxIjMqqp3YeUuvJznAAbPX09DXDw6jkODKDIc/vVVQrFSf7w6/h9eadHfyqnkSMZd43bmUkqT0K4B+bpQB3P2sZKnERVchXO0lRkM/J6Ejj68dqqC5Mm5UkjADbCSwPyuTtxg9wP8APSuelupW2LMZ0kKBSWUOwQkbRgE7flxweeOg6VbswdjvG0Y/fDc06EEpjCAYB28gdfxoA0ldYiyvnY6MSzK2Pm/1eBjuf/QqqYETIAY0hweGALktk5L4x9AeePrVie6jCHzNi+WpXYzozOw3cqqkkrjp1x9arri6jMojcQ4LK4LqM9wQBweO57DNAEkRSUmJYIncKczuAwTjg9fvEfyqeCRS6x+SmACjGRiST94t8ucjPGM5x1wODlxOrmUuJlCAbXQkjjqZGKjC59cdK0rTEgBkO8cGNo45EQ9SMkoPmHGeec96ALEfLzgIElkcMACdoVeCQzYHTB/CnTMpjy6nIJxLGhDkgbRlyMEZOOKfuiBbO5nAURhc49+nXGPx96R7e4BxIhKEZypIAU8jCkjkZoAyIbSe4tpm+0Jbt5qGOYqJXVlOcEfw5UHkepyexWezVLzgLM7BWaaInDDbgnHVW68flVw2H33iMitIUV5GH905UhV4wCBz6cmmzWsgVtjgSkhmkZ8DIA+QBOMZH8880AS+WhKEEfdwfky+49jkgjg9x0z1q3bM6hkilCAqqt5g3AkNlwoQnB47/SqdtDtieNwXkOW3BiAGc87HB+b6dPTvWjDECkjxBnESjeFXdt2ryWKZwMd++O3SgC79ozGzMJFCqA0hZSXIB4Rc5Y8HjHGKZbTr+9yrqdyttcEsRg/MOP8A6/OKoQlbmEOWhhxcrmeWIyqkbAAHarZHJbqPrinxzMjbBJEyFm3MqbCcMQTgngcHAJz7UAdRayJIxcrI2DtUKypgnnPJ6Z59PxqS9h4ZS8jPKAMOdwj+Ujj14IqlZyKkpXOQUOwE9QMbmJAxx+fAwOKtXtyNoUY4VdvOMgA+vTr3oA54mKAss7Fy5ZY0VX2jnLtnbjA7k+np0RbhPnQAxpsUK8eSpKgZI2jJY4GR1PbNLIyNNvzvOxgASNuOQ8e3+En1469aqFYiwWWQRfPG/lqygh2G2HA6jkfTPPSgDYiZo7Pzk+YNjc0jDcyD5VJQtuX5R6Z9ac8kjwvLabZNqKZV3FGBxlhslxu/4DmowVaJhJBIMr5Z3vGItysQ3IfOMj9eM1nQxzxXDPEhl+fKRQ7mCxkYJIPXJz1/lzQBo28/nbGdnIGMgAfu93OXVDxwe/rzVuRVVmJkMobHz4YsBjbgDGWxwOB+NUpY5QNzwNbR4KtsxuJ53NMFPzADoACRkDFUbhzHbmVZXQEqEnLhRtjbqIydxGB0xnjtQBuMu7YCsuFIRtoOGJxjJI+lUrt4LfeTgkgIys6qwBGMqCfmIAI4z6VUS8uHUSoCY2IUu8m1SCBmXBHqTx16VLcOJEXcI3EZOyaNC+0hgcjjJJOOv58UAQuWihjuxbuVL7AH/djahGWy5HGADViWeJygV8iVEJCsCI1Aw3fs3XvWXILm7EZaWbyldgRJ82BtCjKoCqgkcDqO4qSYuiHY2T8qPHJEoR0VAcxsDkcj8TyMjqAQTeYxMTA7Q6opJy20gA/QY5q/bpPbYTloywJKq0vykt12A7fx9PSsOR54nhlVSEkdTJGCX8oHHO7PIIyfwrpoZQ4VVJCFd7yq6qo3PuVXZugxj9enWgAmjtneR5QgDMFBY7fvL/ebAPfgHvWflIo5ojOs1tIyqjSbjJG27O2EAZXvzgD0pNTNxMuyAxW+8s5kUhpnRBtDfMNvTH3STg/UVDCm1I96q+xQcOkis7kDkuVwRjPegDWWZGbylG5lQEMOfu4QF8HhjjnP8qS6+QqGkKyOFcgKS52rgiIDsQCT9fWqUN1FDLK8cbMW2o67C2dxLYUgYI57Z6fQUl+jNHI7Md/IXGd4DPjahz8pCYzk44x9ACCaTyZFn83KyIZHVRiTHy48sd2xjd7n61btggKzqwbczI3BJznkEdiGXBOO1c/NMENvgB2UvCOxWJwuGcN1O4HPGfwNdLphgk3R8IArNliPncseQCeBkH8we9AE+5BM4QlGTAILLtwAMEgHng/makRZnkiEjQkZIUAHALZP3ienSq5WPzSfLViucL0JIUEnd0I696jNwyIZAhboUVAeC+RGDnGOB+HXFAFm5AtJmBaKZiRvdMhV3DcEGR1CkDA9KjZg29o2j8zC+UMH5CdocEdzjP51l3MjygoTsYgPtLDPmgDBPPIB7evrS2iEOgYmRtu6Uj5sFu+0ZOMkdsjPPQ0AbasgVVYP82SNitjgnLADvnJ/PinRsEwysxzlgWHPGPl2nkZ+naliEZxsbGCy43YXkn365/lVZnWN2Z8mTcyknkALgLtIB4xj8qAC4uJlLNtLbgdhCEq2fvKyAZfAOBweBTYA7ICQwYjgtwBgDfkn7gByBnHApZLhIwrsqtG0iYcswdQQM+XjheeucZPtzTXhaW5WVGkUiNohEpJt2Ak8zzJQcFnI4475oAkCgEEFC2GZlZwhAJOCNrZbOBjI78U2QOuBtLmTpnYuM+4PQZ+vrSykITIy7cg/MihiSTwuBkgA4xkdOmeKhM4ckEkNtDYZfnUqMEEITyQB27c0AXbSM227knkthCAck5wMkdM1Beyxzsu5MGTakhmGTLHuP7sMuQrZ6Z6fyoNfqkmXYxtENp3hgzhgCpKEZ6MO3aqUt2pV2JOXxncQFlcPuURAcx4TAycAkHHuATShInfyY1AAeMRqCqqCzbQCwG7Ckc9zzREgCxLgls5Zy0o6knAAGMAcZGelU/tKkHbKQwBYo5JkHJ6gDkentULm6knicXKRR2w3OnOZA4D4x34I+nsaAOhuFQhmjKAgAbTuZSQoyBlcnk/rWbKT5W11VCCZAFUqu4dEGR3GCfc0R3iuTtwpiySCRlsnJbnr17elQyTG4dWLLsCkoCQgkB4OC+OhyOfTigDPkjjdW3oWIBZWVnJDkkgbEB6ZA/DrSWlo0cjMWUvKASuHdvujgjaSDtHt0z0q0o8tl2rlzmR4wyApBk7pWZjjywT1ziqUau8q/NIQGkZRJIoG0yPsYFDh1KlSpPBBBGRigDWggI3xBC29ll+QcRsjnrj/AGRz9frWggaWckfN8xDDBAGOBjdjJwB0qpp94zrIyNtKFgxkIDMEYqeM8gYwPXGa27XYwL429TnHU5Hp7mgCKeCJVCBipYkrLhj5YByw2gZ6+g71WaJXjSN3wG3DzAmXOCcsTnI69/wq21zGZVVygBJX5mUdCc9T6j9aTFu0ieWwKBny/OGyuAAPrkfhQBVjsI1McUN0s0bMHWSQbZEXA3qVON2WDYx0HrW9aqAvkqyKm5hgMMHByXz7nn8agiRE8sImBjk/KcHq3OTnJzVqLkkZKEZ6qpHc8YHpQBpxIPMCyYCsB+9zwuBgAH1+n40E7MRMxZWJIY4KgA5GAM9adZCMeY0+6RFGFIxtVsZ6AZ6n09adNNEodGwDIMq21lCjAwFJXrjH40AVJ5UZ2QAtGjRlR5eUQoA4KkjruyTnufSrqTKGfzCGeQF8t8pO4njK8Z3cDn+H8ayEmUrIcyMQRjbho+OOAo4/z6VoqElhLqMttAkVsjOHOCnGF+TGc96ALAnEMYdAGZg4EeDsypYHep5J4yD0I5GayY7ozCTzoirlsRLu2uQD7fTjPQEdK01UO6lpAYt7gMyMqjcvTeF55HJ9utZk8aoUEZBdXCh0cujDbg4bHJH+eKAIZZUIyNxYcbnB5K8Hk+mMf8BrLklWQgS/NGHAZlGQAcAfd6/gDWfrWox6ZE1zczJHGodEUlyZJSxOBGv3sEjnGPWqenawl3bXNxbkSwQCEmQL8kplA3CNgNruJBIpCkkFCDjFAGtDpsYmM20OSNkbMSTuaV3UHB4+Rh16exGK10UxSbXAMbZydp2hh26etVdPuPPZwI9sSxCWMghsswDEZH+0Tn06HkValmAi8xw6lOCByBnkAYPOcigCyFZQzs2PMG0KpwQB8gLggcEDt2qs9uJXUEAbSWaQKcNjogPpjGc8ZzSwSidSzDOFJO5lBAB6EFuvTj9KtjYoB5HAwDgpyM8BSeKAMiTTEifKnKu7vtHzYyucDGc/Nn8qcsRZgwMKFYhHGDxIQrEyb2PCnLE844HGeK12dAFIVSxbaG+6hJ/3hx6c4qlezfOgjkACEqY0ZlZyyL8x/d4XDcdRnGehoArqTAJAHZ1Ynkbud3zHOB8vJ4zUS26RsxDDblZPvKzZIBKFRyATn8xzWfc77ecRmeSUtDvdEkUkM33FlckAnaR1x0rZsyrRsc+S+F3/ACoTwBxubjoB9e3uAWQjMNsbhSQrLKRxFnll2nGcnPQGo90kbMDzz1Ck598gH+VPJD4IZgCQoLDBJAxgkDAHp2qUyFF2nG5c9gw6n+IZHT3oAgG5mYbVKnoxdlJ45+UdOaRLeFJWeJArhMPlt+8tg8buRwR19PxLwxduAG5IYDoMAEYwRkY/zmiRlU5CMHYA7iCARgY4I44oAmkiDBWzjIGcDpgYI469DTVgKIXjYkg53MchgRwoUnOM57e5qAz+UULnIdgqkfNlj2OPu8+uKuDLYfIBGAE4A65JznBoArRyTxMRIY/ND5wgySpHrjgYPerBbJAcncpyVIOeT64weCO/H4GmGMkk4UhTyy/eyRnBOPTFOZwmwl+SeN3zMxDYIJXPc+v8qAJS24hdrDHzIuPu/KSSfUcH86cJGUBNoJwVZuFJGS3JPbGB61FLI43MCGIUL8uTjOTyevJNNKrI6SqS5T5ShzhicqOD0GR/47nkYwAMvCrxtwsiE/dB5Ddjz1AzWXKJIAjvHE4BwwCkkqRwfTdgj8R+W49upwCEJDYCAE5JPfHbdnrUE9kNxJUbFxvG5xvYgEMABwBken3c0Ac7DGFllaNXVGBCx/X5j19yevqKhuhMEURksQdyoDyzkYMZB6/e+nOc10At5EwSgYbgd4PBG3sG5IGcfhTJomZWRSI1IKkhVJ5JG8NxtODjjP4UAc9p008NxJHMXjZQGeMqxKlgGxwp3cN1GQc+1dGZJGAJPHUH5eew4+ntxVGCyYblcf63I3bi0wZScAOwBwRzzjGTV9o5E24Qbtp2oCvzBQdxznAPB78k0AQzSNtQDGSflPTdkjJ6+oqSGQSIGIBO85TIVgQABgE5PI//AF1GLSOZkBX50JYESMOnZ1xnsc1MsRYK8sRWRHbiM/NgnCk8/McEGgBGwoLMpCsxXpllJJ7LnJP6VDLCxUFQpBYASKGDAggkZYdcjtxwcmr8aBPL3HzMlmKMckbcHJz147UuX3LEQFXcWHBxy2evT1/zmgCiSio4YkMmVBYnOMdzjru/xqNr1Rbm13QmOZct5h5JU52oc9cfj6Uy/cQkxuBJIxztXkHPYFSecH1/KuK1m6uIrXfHHO0MVwrSwJJtmVAPmkhOCCRnkZyfegDf/tC3iEuxFhRvl2xxnZIVICtJK4wzZHUHA9q17e6ARSDuTaCXypIyBnO1iDzXjst7dT25kSJseb8hV5VLRFgNzJIi7CAOQcdcjgiuy0e4liiRMF4ZWRTITnYRklcdhnPOMe9AHoIcGM5UEE4JA5Bxzn0+vTmq4YqwQBdm7PmLjJJ7H15qil0gYhnwMnIGQDyfv8YPbpS/a9uMbcMSCVyRwSeBjngigDbUjDZk+Vj+7Qghs8Hk4x/TjrU6GMZAyc9trZzxntxyMVjfa/LAOwN5gxukHKgDJaPn5T09M/rVm3uH2+aMhGGNzDO0gYYFsY3YyfoaANDlCjKqBZN+8EHLo33VBHRs96gK+WvbeGbjOAFznjsOR+lVlundFk4aPqrZAzk9QDz1zyRUTzvJIGT5l5VsHOCAcjg8jjPHHNAFe6ldF6gRu34kbslPYdP/ANVUdc1bT2srY6cq/aAuJeGAI+bIOVHXH05HpVm7HmRYj2uyn7pJ4JyD0PHUexrmJbErIhZFVmJXCsAqA/dYjPA/xJNAHJ3d++0yYVYxIE2YYOpH3iSvTgmubnaAzm4VVkZ23gKRGAwBGfl+/k9zzjr0rp7wxtJL50L5YvF8iMFDIR87LjnI7gHrwfXBu9PkaFzEiR+YwCyAMSVXkoBjIbH8zyewA+K82W5Jw0jSRqQudwU9cKq/vD2Pf6d6hlWSby5iEcSHG4Khw2NoOOFO3HU965lo5oBEI5JWO99u4lVjx3c8n6d/51TWaZpzvxEsqszq7MzKyk4lMg6ZI74+nSgDrjdiwNxN5UUs1wskMWQXOM7T8jcbh+WcYrjLqYKRGSRMx3FWRRtGSBtA6Lk1txmK4s5NksTyW0rF5GLeUisMMFZfmD5/hAI5ya8d8dapNbieRC7NGokikSTZc42g8jPKg4HHf8qAOlk8Tac0SxNL5dzHNKp82PbA8kOQNrkgNL7fnUdt4wRA9y13iNWMajcu6TaTysS5YAFW6jHHU18i6z4o1Gxma4lSZtxhWNW3PHiU5LtGeEJP8Y5Pf1qrq/ji/g0lPNt7eKZlVI0d2S5KAPiYNFlVjORjOOvSgD7gj+ItpFaoxYRRyK6vIxKFZFP7twCMndnt1z2rY0fxlBdOGkaUXEs0YMwlQK0anAdVQlhuOPfJ5r8ur/4n3hsZHimeZI2CPEge52OjKfKkjmKhEJBG4nPJ9K96+E/xHm8RTxT3kFrYSQ4git4x5aKqL5Z+SQ53gAHOcAn6UAfpZp2rLPBE0RmLZ2MsjhQgOMDdnJ6fn+VdXpSvGMmUyJGZZER2ztZ2OIoieduOAfavE/Bmrx3kSx5ZsAEsc7mUHO4kcHOTgjtXtGnSRoSHXIVgoJZVOAcj5WOW4PbNAHUWV3NbKSq7dy9WjVnPBxgnryQepGe1Ryys6s5baWwcMAGJHUsOx6/0p4L/AHlKgIT1yBgHBHI5GT2qveRNN5vzbWkQFRnCbVAGd+ccgjjOaALcF0FAlOCcBVRWHPvx0PT/ADzW9b3A+zhXidllUNvIJALA4Gcdc56dcfWuPjlfy0h3lWQAELGu4Djgsep59TWt9smhthDNLJ5W/egwGYjIGcLnP4Z9xQBo+U0swwuYx0Jwp35G4bWIPBzzihUeG5cPMYlCF4wn3ipGUGF/AYNFrLuYs5Jb5lBOFwPX5sbiaCiqm2RxK7AYlQEOMjIByOeCOncdKAK5l+1uZCm/DFFMq+WQAMFlZee3f055q2ITboHOHDEDk7juJxyM5br3psIVCqOScAckEZ6AE5HU45+tObfvIEUsgY/IqgkA9jkH5eCKAK0zeUTuAZWbLKMfIWO7nB6fTpjpXPanqVtp7PHJOm2fDxB8hreQOS5bcMspYgcZrflVEEjyk8KhEJD7gwOC5OMAZ6jP4GsW/sbS+ZWukSYxOqYCKMK2OSSQchsepOPyAKdxqLTxI6MSUCuhjG4ZYhioA6Dpzx14qO3vNVmkMjQzCFkkCsNoySSQMFsgnj0+9itGPTokSS3RniiLpmZATIRDgIgwPubRg47Grwd4FeRgWRjtkAwcEHChfocZ+n40AJA7ZR5AhZowzI5AYlvmwSoyGyec+lWWaJk+VBGxUE+W3KnHIJzjr/nFVopU83c0YkeQvGuVYdOWIHAB6f8A6qmeFlhcIu4MkcqMpyCGGWUEHtz/ADoAgWRgVKh5CeFODnrwWPY49uarzny2fcE3uzkggk9TuyQO3P5Vbh3ZkeJ2MaAtJtBIU56McfKcnocAZPHamC+jUtJNDHtEcu1nxtcIShYOCVZ8g5AJPNAFATTRRSGN9sUkZKDBwSWySuccEn9R2pYLqGSSN5UPmlCufuqAVyI9p7hcc9OOtc7d6sIoLgvLGBbq4RD8uAjgtwQOAMY55xxmuN8ReMtN0iE3J1O0jjNtPczTySqI7JYHMZMgByvzDHr6CgD0lLiAzIZJYorYuy7XcedGSWCfKpyEbGMnAOetMl1GLbcsoEUMLKoZHVmkV8FCwzyQMZ7A96+HPGv7WXw58KRnUdW8UeGhFYzfZJyt1D5lzLGrsyXA3jgKQVJA644PFfK3iH/gpR8MdKnOmWBuZnlsBd28tnL9piJISRHcDI2NGykHkAttJzxQB+xcN5GRJm5837OcBQylmLruC7Rk7lQj2rHn1RVkEsMiiSDE7qzKC0aHy5M5Ixk5OOvPIr8GfiL/AMFQFhnt7Lw3bR29xZ20F2zTxSRzNdOTK1tL5YzITblWIGdob5scV8heIv8AgrJ8VJZUuLfSbe3UyPbyW0ckwaNt7MQd4GVDD9PegD+q43kKr9oMjgSSMnWP55cb22KXDEfNkHp078VZtr0SBUUFQ7Fj5gwMAncCTwGB6rz1xX8m1j/wVv8AirbyR3FzpNjeW6S3EQiV5ZD50wTfNIwbhlckED8OBmvfvB3/AAWOnSzWbX9DSKRrd2hNs88hnjDgB41cEbCO+dwyM4NAH9K06gMpEqGPLYj6HzGPzD/ZO7rnFRO0GY3WMOqxSQygsvyuABjBPzHI7Z6V+EvhP/gsZ4AurWI61YSWk/nqxWS4W4P2cPseYoVGFB6gnI6EcV9v/Dr/AIKD/Abx88WzxRpWny3dtbtbWs9x5Ehubhwql1eMCMkk8NjB6nFAH3zBChZWB2PLu8piDtZWOSGP8IXPfFV5kCuyFVkAcJJKoDByg2rKpXgcjnPPpXPeG/H/AIQ8SwxSaPrNhqSXG477edZkRjydrx8KCffjIBwa6S5gy3nRA7GUlCZGRQQDlQp4OCOp64+lAEas8cSrIRLtbcJOnXnBBA44AOfT3rH1J2CNMGlaQudqxttVVJ+X5iwBGDjjNWHlZLfOciVyjxgYZc53deD17H6ZFQGEy/Z4GVFWUuNzM4IVThSTjBOAPp3zQBWt5XiijZT5m45ETurEScbgWBKn5iRjPt0pJtauoZmWUoMuN8cWMxoBtJBPBIPBxnmnS2MMSOFPzLkiNcgccCSMjG2Q9TnufYVye2A3m51kRQzkM/zMx2EgNtJycnnI96AO9sdTE26NmZYk2s7SIp81vm8sqeeASMnA/CugjmXYrK56lmzg4AyxO3qF9gMjp1FeT2ty8hUSZCckIuSY3HKsxUcj/Gt2PUZkmUIG2+WIzLhlTd0yytjJPIPGOaAOg1DXfLeRVO1TAW8xiATIWwACec4B7VyU2p75JpGlwpYxhiGfO0AD5doxz/Piqd1ZXMt2l5KzkR7iYQRiTcMKpGe3Jx6/q3yGkXY4KhSoRdpBYqucE7eTigC+t80kDsqypGkgVmJUebIcLtUZ57Efz7VrvPdtDDbW0RkkYw5uDN5bQxjHmZjZfnPfgn+goxWsEgSFVJRZEmKYICyBeXHfOc/4V0dtDG6xNInQAKAQGJAxvY9+aALsvlRvAEAO7kfOwLEZJOFHHIzx3zxV1J4UtLovMn2gsjW6SHG2Pglg2MuOmQe47iq0tu0bZZSdikp3GSSCFx/smj7EZAoYxs6BmQyAKGYFGEZDeg4/CgCWHEsmHcArguMhdzHnPHAU8/h09uiSOFIljifJHzOQqoFbH3Dg9OvQfjWRFGu8uzDDA/cjXAYHhQc56c8dhmr0TRbGYZLqwATIzyBgnPT3+lAFncCudpyTksOg6dzyO9MzvZsqN2MKxwB04z6np6dTT8MVZsEAckc8d+QP88VE2GXdG5UHu+TzkjjaOnHSgClNHIoyyo+chsYB2jrk59KjjkVFEUaRszMGyTnaucYJ7c5z9OasyIy4yd3qRnHTqB2FZ6lA8oLRo4YhtuVYL94HkfMcHtnrQBeRWkYkr5ZHDZwACPTnHemsqiTBiWTaOoDZOckOcd+v54p1o0ReOO6eRoCpLHuXzkD2PPfitZrIiDz0nTYS2IyQW2LkDqODgjgUAYiqyhZAS21iPLz/AAkjgkn0xViJn3BmjznkhegHQA+verCwiUsRgBRhRkfM2Mnr24qWP5Ii2M4ODyD8xA7f/roAuo6yJsPy8DrnHGMc45/+tQcRwIA5yQeeh55xz0/+vVZGU4MhJEnCgdc/lzxSPINjHOWcsAnOF9T0xjrj6UAVbiVWLtjsRljtJ68hTyetU7gM0L4lXzCrME3ZkIIwoKg5HUDpnP51X1OSV4pFAbeiiQKgwGIGQnmcc9OnHrXMWV1qBu2juImMreWwaIwyW9sFUkqCHLs2487lx15xQBpWMVyxQ3LGQxuRuBeMfe4X5QcYHA6VuXccgSI7kjR/mDFlUDA3FjuPC4Bzn19ai3NBE7ZkLysNoKgY7MQAMA5J/rXIatLfXt2YXmeOzikjga2jyPt0+7zJUnk4MUCqAH28gE5oAmvIJdUZIreSNlmJa1JZowkEb7ZZ54/vTW7LkJgk7gM8HjUtNNjWKG3VVeygd5I96CJ7icvuEs7ddinOwfTNUtPk+0sZHsUtYoigVYWkRSUJLhQ4GLUNnChsEj1NdMJC7bZB8jR5XblcAjGR780Ac7rt81jbHY2BJnLk4CBMlHOSP3mQMYzXPaVf3hvlWSf7TuMgA3bxGI44ZA7Kr/IrgybeF6EntnuLmG3mi8mdInjKYKyoHY5z78dD69Pase30fTrG5aW3tws8xCvhmQL8wUBefnPl84PHFAE1wTcFtwyRESmAB5bkYw5POeB+VVbe1RX8xYy3mZJQkk72JXZx02t7cYrfls4cxOk7OGYtKHBQKw48v5u+PT0qG0R8qXxGPMJQoDyDJnOTnnFADLaFUuFWZ9zTKhjPlk7gvLHnG0g56kHj2rVuFVWWVXbdkqyKCTsI74yMVKyxjO58nzXVpAoBQMPlQYHGe2OOOapzS8hRxngbAFOR2oAwJpzvEKfKxbaCwwCewBP3j+n9IjNMsjpIqgxoVK4Kloz/AMtCCckfMcD27jrfu4DJGZQQzrJlVIAK9f8AVKq9ee+OlZzJcSXKPKplZ18t5MAkL1AIHAPt+NAEkJmaRYzuEZi4yDu356E54OKuXMZLsnmJEsSqxYHOAeQdo5OSauJAAyqVIZRlmzJwvJzkL2x69qWaLLoy5AJYbSisXWQfe4/uHP8A9egCopRSnmADLTuA+fnVBlTJgdwO3Y1GszuxAVGILAnOc7FyxA3cjHccVcuIkuAIiR92REYA5IYcdDleSfpmsyO2miliZopMRRLBGSBgQtDiQuR1bdgZ/P2ALsUjRocqx81ieHODIDzIOc+WPT/Cr9ncRi3fAyGbaWz9w5HHT3qi52o7uu6OISENnjaeARzk5wPz+lVIpZktm2CNBDMGYkE5XggkZ6fWgDfEolEiltiAffPAB68evFVZYllbP7wJ27cZ+o5yPeqUdyzIQimQFSz+YcEKuMnnr296e142CS6IuCSS69BnOPWgCWG3iEu9ySP9YnIOcnG7AORz69/pVsxBgIlBOBujYZ+Vf7x7np2qrbTFwg5Y/dUbNuASACc4OP1rWRWUZLKT5YXpznuD7ZxQBUjhIlAKjBxuXacgY7jbz0/WrjruGRIwX+4MZ9+c05XVzvAcnG7tjB5zycEVKb0onEcJbjIwo49SxHH0469aAMuaR94bOT1LyA7ePZRknHbFRXEzSRoqBirHE2VdNzZ9AvA6Z7e9TXDwOUX94u6UyIF5yAPu5B4xn1FVl8s+YsjMzEFEt1diduGJkDHgrgev0xQBSiEnlmEsJZE2792Awzk5468enpUjWSHcTGr+YSC7Y5Ujjp246+9SpbxM3mZKCNGZXOVAQfdLHI6j8vSr0VukQ2o8j8ZTzBklfUbTyKAOei03cZN0eAJizSI3zyZxlJQV4PPAH4d61IrOGOT5IEjLZGUUrtAIA4x0OAenetCERIDiRmy+SRjoSevPJ5qfzNzAqSSjlY24+VDnkj15HNAGbLb7WUKGYbSznAwWODg++OP/AK1Yl3AtzGWMYQIpRgynLIQBjOCM/Qf0rp/I8ycOZWYHpGoAGOmM9P0q22miWNoxHjnIIfk4PGDn1z+dAHmUmgbbbeYoWQ4O1PcYyeB79s1y7aJcXEs0EMgt7secFkEIUNC0YARJP4n24HGeQc17pPbpbxBTHuDBVRcdWHOAD3z9PWuUuLRmyssMcbCRnRgzO4DnA8pwB5bZPIPAyfwAPB59GmsPPZ5gZLbYzFOWZy53le5O0/55xgywQXDTSs0saBT8rBllaVgfLHLYJIA/zgH2W+0ZbppFwxaMBIjxiUjHB5GTk9/SuL1Dw6xnRTEAEmEkse5laORSAWYjhs8YHP4UAefnSp4AkxMiBIQ0hwpkliPLrkLjfnHfPrWXqM89lp8t3JGu8TKsLWjszS28hDCS4J+4VIAbHp3r0rUdEkeFLVJbiNjvBldsoUkbdsO09Rg8HFYE/h0yQGMW24IUUYVgkiZBHAJ4wD/hQB5m17calDCRHP50UpjnWAHy3jZS4RWOCx5HTPU1xevTLaW0bx7FaUyBrOOBlltpUbYJWduSWI6YPBz0r3SfwpM4+X9yCDIrRsU8sqQERVAyQV459K5bWvBXmW8khhTzZmDfaCWcmVC20DLdWxg47kGgD5P1jX9STMVvdP8AaY2YrA4byx5RBcsB/CvGR/kbujasTdWMy3UF3I4hZzASsUkkoxNEQBhdpHH0HXrXY6/4deZ4I1srZNTjeaOYC1YGSB02q0rgnLZAyVyTzmq/hfwII5AIoMujI80EafIlwCWZgqnIUngA460Aep6JYw3TGURPMk1jIDuUnYWYgMC47E9Rn2q6unrZ+U7b3MTgAMvlush4XeFTEqYwck8Z5Iq1YaVqSxHe0oEZkWCBX8tVRWUjMQ5AJzjJ59R3vOcz2izeftkVozxxsTllJ/v7gcH+vFAGfqUMc1pmPkQ5kdTx5rHqMjquTjjPTjtXnFlcTjUSkd1NFdGeRpt0LCC1hcqEMLEZZjxkHJ9vX2K7S0FtFLbwSiVXVAm3DSDfjcWPHQ9hz71m3GnLLd4jtg94gEkc1siyTlmjOYWt1GGIGTk98dzQBz2o28MYVzcKy3ce13RHSQTAgm4JVSWiOMbcDPcYri3vbaCSTDoxWRVaaV8rHsb5W8pjgA4OMc16TrE9rBY2CSTR3E8scyyK8bR3ETEFVDDZwQfyxzXkusrbwzRRxIskjt5LThQVUAF+VUkMe2Tzn6UAaKykRShCsnmOWVnBEbrywAcA4Ut1xz9a7Xw5P9smiunvIYp0tzBcIx/es0ZG1reUHLLgfUfy5J2nhjt/NACRLEYYFiTcPmVnMp/hU4OM46/jT7eRWb7QcQSo5+zwldqBSw80DbwQRnHPWgD3CK+s7i1jsbiGZJ2SQvdA7NzIS6CRP+WhIxkg96gls4b62S1vJYXtzFm0muUDXMUiMSAsn90HovfGPSuSOqXUMFrNs86GTa8E6Y2l1XdjLcgEqfTpkVabUIru2MoZ4J4pXuUj6hpUjLiJdw4G8DIxz9cCgCrdeBtbumIsUE8X2pVWeQqZVeRldnjjyAUVAQevXGORXoV/4RaHSbSeOaJJrUpby2TIzyt8oEYBxgP5ylscggY9q4y01nVpoYZJLxbdYZklMcbYkjV1y7OqnODEGx6VuW/iC+khugfEBLJLFFao0SssxMsjh3LDIUKw3H05FAHAa5LNdF7aYK09vI1gk2VT7MqL5kg2Hhiw+Xr+PFcOYIruWb93bSFWaNGVf3ci71aIynPyhivP09q9Lu9UsZhcW+qxQTThIXa+ij8qMzM+XYrH95/KDfN696428sIIHgvdCeCaH7UJCrp5cwjEZQ28sW4b4RJ9w85JGeKAMK1g+zqstpEHuPnL7WKxRbc7SS3QZx34/CjS9Ojh8QW83mTQTT21xfGIOG2ztC7TjcxG1AV+Xng8gVtw2esXASK109lW5jy7TKYICskpGdzAAfe9+tbPiPTbK1S0tIz9q1CaN7uW9gAMrlYsGyQIw8sqQcY4Y8HvQBzOhyRrZalZIoknnkt/skhAmZGy4VZyx5wjFT15Yc1iyafqizfbWYiJLoJd23lbDFBJCYlLDvGJGBwOgBrG07VBYahbxwGQyZmsprUgBWNsju7SNj5JSSFz/ebArsX1O4uY431AIm1WnEaDy0nABBLSg4dCgI56E5oA2dG0rUYYLWe/QxwXFoxty7gIZJnwPuZIXM0mT2x3rCvPDkV9dXIht7drtAYd0arlZCSUkKu4VgSQM4yB3rofD2vx+fa28oe4VInhAeVTFDb3AbypEDEYIzlfpW2Q1neajqQjV1TZIISyiQIvzGTaQN2QOPXNAHCzeEr2DT/KtpWXUmUyBoBkswU7H2NkgqcZOQB1xXJaPd3dpeXEWp3S7rgvKu9SsMSxoSrOxPLNtbIA74PbPp76xqtzp93fWcKR+eZpYJX+SaGCNSZkkXODM6jb8ueG6154ttNfmc38UqWyW24R+UVZCZvMkjedR8qnBXIzjd6CgDqNEb+05pbqPYHs7Y3qQwIzlhGSUQKp6llyAe/rWtca3JCLa4NzI5kjJcMf9XKTtKbccEDHX6V5Xomu32lTrcWtrcITLG5jjkbE8KuNiqyj94oXkg/TrxXslxYafqtnZmJYbW/uYzI9oHLfaCxCyKP7shc44wcmgDT0fU0lmmgdWSdPLKp5e6SRAuHKOQckg7gvqv0r0EJC9kkk8FwZZgGS0OQ6Ej5naXJ2gpk7fw9q8tsbqTS0lguNOlVoWdo5Sv8ApEMkiGNYjNzxxkEE469q7fStTtrmygffMt8RFbsGlaWEoiksckf63oOPXmgDE1yd4xKZIVGIsp5jFnVDGWHlqOWf0GCa8/vLKaK2W+M3k+fIYzBJHiKYscCeNQCVYAdwOhr0XUpluJJnkVfMgVYw4Uu0cjOXTHHbgcfWvPb+5a7jDXEjxiGfyB5jKoMvLKqAnO/AHAz9BQAiLZRJam2MwuYpjJJIFXarY3x7cnKknPOOMc4qCaC8kkS6Vi8rSGZ1ZmDGOUgFGRsYwCP8e9ZqSyI3mpl2aVrcmPIKy5BwxbABL4b0AGPYeh6LoNpdWyys97FdEPDIHZiExyrRPjAY5O0E4ORzQBwWvW93pEMck8MBWUbojITGZyQNvltjHBPXj+ec9dQu1RFvLYRm3tEumuAIpMcjIQjO6Qcce2Oa9h17wg9xbQ2M0ss1stuixNPtmdIWbhOQP3gPORXEt4PeC5WztVeWOBFKvuJjO4bQzA8kZAJFAF3RYrLVrFL0uwMjspLLGrMUCruZScg8d/SitaPw40ChIJI8EBn8tBs80j5wBnjoKKAOvibzpEVzGzINw24H78/eA5xgH8OueK7S3la2h3XG65kkGzCnzNuOoyvG3aOfc1z1nYxRH962YGjDASR4l3KPvqQowTjrV+ZZY7dZQ26JM+WY3APUgmTB688/SgB82qy26KXJVgBJtHzEIGzk46DaOh96l03U5JXLvKrQF1LpuBEndJOD0GT9a5nfFNdMtyUa3aORgZyREGJARMLy4CNyO/ao7NIreedLSSQ2jBmRUBZQcDcyIcFV54U9M59qAPSri7AhkZFDxkr0brnvg98Y9fzrznxBrmo2ifuRuAJ2wsCUiiHBZAvViufqTXV7fP00IrKFbDkyJtYFeo3FuTnp9Kwby0SdEaVPLjRSjPsOwqvBYfmOc4oA5fTtS+0JFdeeVuzPIGjdJMsgXAZX+6Qc/UZGcCvQdNkllkgLMPLUEs4KZIYYAwhPQk49h61yVpZxQsiQ7HiDGSJyAVUE4bbkZfJA6dK7jToY3CxPweAqJhWTHIDMSFPfgHvQB3ulSNASLfakrqdkzFQEY9Rzj+8fbnP00YJGjlmdjHIxyZJQu9mIHJDl/m5xwOefxrmk8xY1JVP3WR5ils4UYG4DgHinvcxsiqzuVJ4kBWNI2P3m29+cf1oA1EvTceYsqFVUMkauhVdhONykH720eufai3vbiCH7DFKJoQ6yRo4iZo2Y/eBLbtueoA9ulYiajHd3AtQwdIGGWRTl9uMKQBkjkAk/p3vkRM7GOPy5Fy/UAlTgMmeg/pQB1do7LIrzhHJDMzJwGkbGdvp2+ldBazeYgZsqUyCGOSFOdpHqMfliuQt7iC38t+InzggyK5U7M4JZiu3p+Yzz13rSZ3LyoVYOucZC9MkYXv8Ah60AbpnDIQy7sM5RzgBDkBup5wPrVKe4iI+V2ZydhjXhgCcvIuTwDkev3fzhNyiREB2V2Y71kjfEajOXJK4XJPqOmPWuan1T7OGV55MAMcKoyeSM7sE7eeOe3AoA6bz1BMZDOEC+UzZBYH73mMBhue1ThmypbdtHz+Wyq27AKoqsXAbGeFHPBHpXE2+oyTBgAyuZFDyknYqdVypOQ2Dg5xnNZfibxamiwxSvMI4TOsJutofYD93y8N8zkEkemCTjuAerREh1V5MqVcF2AjO8AEBkz8rcgevFJHephw7gRvhN3zAjnHGeCOB6e/t5rpmuS3EjXD6il3FKYRGUj23IaQYJk42uuMfMDyB68Vu3d01pLDCbhX8xN7MmDhjllRyx2qwPPB+vsAdsblrd/LEjBWUFU2phuOWYL95SPx5rTtmjGJGDZZV4wAAAMfKF4A/Xr615WdaVZFYt+9jAUDOQxYkDqeST1xkDFdfpmotOER5ZBu4JHRWPOAeMnj6c0AdpG0buQiHdECxDZXrx39jUTsFLMgG4tyPQEYbBPbioI7hArgOSV+TJxubHUDAGR6fWoHl35yMYwRjrkDGetACE5nZVBIUb1foFck4PPUE/54qMxMRuJDyNuLA/LyMc5Pt/KmhlcSk7sABXcA4QbSwYnHyrjOT7VTnuIlUMsjlMBEfBYOz9MHHIJ/KgCRo1kZUTdEzZU4bIPr0AwemD1p4gVWABGFCplhuUkbgxC5+919KfHgiPH3wuevGB0z2Bx/Ony4wMBipIbcFJ5YHIwOg+tADSoVGI3bcAc88gKOg6A1kXMhj3ggAso2ytv28njf6jjj6/StrZuHGSepAbsPbt/n1rHvykUYaSEt85BOSWwODkjoAFH5UAVlmijlRRNC7SFQXbduiY8k5x93v1/CtuGcD7ku5cEB42AZnHUtzkck8VgwyruVVQA/KV3Nzkqcj5EYZznv8AUDiteBpIuRwSvOAjg/7ILAY9/wDCgDRExdOQCwy2V55wM5x3yBntVy0eAKWO7zW6AMFXK54+YjHGKxUuGYMShTkrlgozk9c5wSR/Pn3RWZGJd0VgeFGHGeMAFQQT+NAHQLKXLfMxJJJ5LHPcfLnH8ueKimEnlmUHbt6ADKsuSMSBe/fjpj2qOORSqNkYYgfuj83JwQ47DHr+FPmjkcNtUFWAAyWAIHf3559eTQBlOAJYyAFyQdrkMhZ+cKFztHHH/wCqnvGI1bO0hmyxJyWLdVAHQAk8+/1zAybTyVCq3yldxGVycDIznkc9OeKerLtBY7mCDOc4LHkjA74x9c0AWAwZVaNl4IXauSFA4AJ7n86nJ27Qwy2PmJ5GccZOfSqMbEDjb97C7RgFRjkgjg5B+tTrJGzEMQcjcQeCuAOnPJzn8qALBiDjeFUNjBDcDHOM+o5/Wq7II3yWRQVBAUFhkdxgcfyqVZo9mCynjhi4HAIwMEjByf1pkioHWRyoG3aFAJGTzjAFADGc4VS37wnIC5+71ByOmeeOvNTAgqyKfujIbn+LIx09cZ+tRLbyzxmWINiIESP2HQYGeueaSKVmXAUDhVJPPIPXr1yeaAEaGERkOG3k7vM3BQcngDcR05/KoyI1MZSOdZtnL43JsyApyOAcen6VoOIyFBAYAncrAkA8D88d/UVWaJskxuANuArMRjkY4A+7gfrQBXdeSTlgTkhsg8HJz7c0gDGNmKYOAyDIJySAOQeP51YYugYuqkgj7ucAHg43ck4x/wDqqEsAQVztyfbAPIHJ5PSgC3Jbq0UchALFCCM4AYDAOM856/hUUW5V+QEYHzLyT1PPHXr2pyHc4UvlcEr3G0DIJ5x6flUxCYDoSpVj0IGfcg9Tkdf1oAkWMHlkYEYyxXa3qOW7YxUU9sCcyFwARgrkyHOcZxjK1KTvdU8xyCN7noQSOADj3A79KkZtjAZJO0ks2fmOBgcDpxQBVROJFBYqAPlHEfqxPPJx1+gxSBAqFt6BeFaMZO/B7gKfxzRLJjDJuAfIbnOWGQ3y+nA7fpUWSQ2AzOQRjaVOOxwevGPyoAa5ZZEwPlxlcsCOmeRk+vp3qpwpc5LNkkKisNoPXkgZOKuMCowSc4AGc5DN2I7Hr+VMKlSAvQZ35BwvXktjnjHSgCsmHV+H3Y/5aON/fIJ9P15FSp8u1Y327gCzdiSfmGB/nip/s0jQy3EbRkLIqkHrtJ9AefX8MdqbgMwRyAT90qCMgAc4I459aAIpVCkkMRkLk8nkdeo9TT4xEI/ImyyNyrJw4JJJyw7cUjfKF+bKqSV7E5we44Gcf0qJpUUsF7klcckEn5ug4FAEjwBS0aspTYwQAgMemAwPf/A0QoSEkO4Ip+YbWJz0HCgnrjt2pQmAjNktySc5ADDAwATkYq/bK6ICSNwwQvHzDng9gcep70AKRGP9kZGOp+9yM4/+tSmNcdCX3bRgABg2MlmznAP8+KCADwmPMLMVyMcehBI7nvnj3p2NnlknKSD5267SPwyetAFGNLgecJ44cmQrGY2ba8QxtZuThyCfy6cVXlgVWBdF+YkY3hsbec8njOT+VbGxskJ8/PUkgY4GeenrSTWzRbWURyEpvccNg9SRtPJxngc/nQBzUiyHESL8u4l3DDcBgn9175J/SorESrK5KqyjCBmBLFc8kjHzPnP5VvJbF2JkxEGzsUowzxwSCOAcE/U05LeNN4GWdnU7wPk+XIwffpn/APXQBBsDYK43bsFcEccAdueCc+wqZYZNj7V6ZBXjDgdQCDwfb3FXPKJdZSFG0biEwF3EYVcDv09uPpQgkVXIOMuOCQFBPX5e3QUAU3tV2xsW5wDgjjnnae2BijySBlWR1P8AAxXg9+ScGtMwFtxdwGXAwVyoGcAkDv1yc4/GqzKApWZo0kDHAVG2sB93n3IPrQBRkhCo2FGPlI2jn/a2nHbP6U1UiB3kLlzty6l+fU8fKuf8M1LubcckEDooGB04A9M1LIAsTSLHI0iqcwLsxKu77gdj1wc/hQBVFvtZMBHZyS2VxgDoOTzwBVO4tRKpLgALJjauCjj5sjAOV9O1baxCRlfDRMxBctyVGF44B5xnGB+lW2hRl2bAOfvAg5xwDgj0oA4A2WyQuUIAkzGnOwKDxwTkfp0FT30HmoixQRcBmOAOWcjBOQBnb/P14rsXsThSoVgx7lVORnnGeKoS2zAE9Cp5U4yD78etAHCPp1zhoUAjJjbhUUdekgYHIkOCPpxVBvCW1YpY3kjmXJcKMxCTOTsMkfZumDxzXqUNk5Ad0yNpCOBnOSCVOCcfiO9PmhjLDcZQFJ+QKQhPAPVc9ep6cfjQB5Mvhu4KBXnlnZZHkQoFBDSHLl5DgFf1q1p2kSQzNi3jUruU8sFkDAqWOOjDrn8B3r0QWYUlSgCSFmGWbI79APYfrUqQrEPlUIhHQAtnIPzdM8/pQBwl1pX3X8lCSQskbusiSleEcKGyp4Gd2M1x2taFctJE8IRMHEjvGzLGCd2YmVf3bdM4DH17ivYhZoJBIhy5OWznB5JGMjiqF1Zx3QwS6uj9BgI2ckA8Z4OfpmgDxafS42aFruP7QzsIkYI3ILAkggZBHH3sHjpUtzocUr7rS3BYSoqwXLFVcqfmD9tvXHPevVZdJhVTvSNwAxB+dXVwCDjA5PTn3rN/smLllUowI3FzKyh88KNqkHp29etAHFpo32eWaRYgjySJuXzMqBwGEbg8KMYA9uKfc2Lp5iSRmVHUbNrM5DAfLtLcuck5Az7967mW0kdYo2MQWLBJjV23s3UE7eTk8n374qvNp8ruh3bFLfIq4CyEAZDHrH+Hpz1NAHlceTcrZpBKwIO1z8jiVRkphsZPH64zWtBB5rRRtM6ysxLptZGVskJ8xGCF59Pxrfn0dyZpPlyswLJkiQ44UFlGduMYwcnHzelPg00IEd95fIUP/cLZGz5gSyrnGTke+KAKMKSIX88yM4LgbpEJZVIw2A5xx24PpVpZsQyRlGCPiQyEjIxkr0PBOOAef63ZLF4h+7xJJ8xkZlOFYAMEBI/un6cde1Oit9iZnUyFiBKq8IuSCFUE9uhPSgDNjYqt151uJ1mtwsD8maJi2RIhPqB/So7aVoUkEgkbIARWfCrnoSm7IfJ5OOvTNbU8LqwdCj7QAqouB5YAIGCOoFMmtImVndS4kA+UBgyHHUnHTg/X8aAMV7p7OdRcSRRRMEcndmDy5D8odernPHQ81u2dyJBKsbl4w4y0bKsEYIIU7mPygkg84rJk07ehiEby5wMzP8g+beqqMcnvnIrSs7eaCLHlxojqN8e5WDOD0bac7emB/wDqoA1EEoyjSKiIMKh2sC2OWDrknJJNadsJLkgGRUjxgEbmBIAB+Z8E8571l2pLStvjuNp+6saZAGB2IyFwO47561fS5jiLW6xySNIC6BiMpjBJbaDsOccHBNAGpDGIzKsjCRdpA4yu4fdIA5J49+aybmOMBlK43bm+UEDJJJBbGAcetS/a5tocJiRFBZApI2YI3EH8M/rxVSe4kmBRQHyHzHlQSzgZX2GfXt0zQBFHOhZQhCLGu9FIwQwDKQckZySGHOKoad4gnuFn0OKC3tZcETsYvOuLiNm+ZmkRjhQcgA44qjcySRKZJMAoxUneqAYyNoJPJ7cZzWWk8TXNvcRxgN84eTDxt5ROXAcDLkt07d+mKAOlnjgtYZ3XzEdkWIRJOyQKVk3tL5cYbHbcc4yc+tVo5yZo5xPD5ZhRZ7dTJISzH5JQ5QdPx/kaqXMszwPKkqrG0bKVlALBsnYgYAgxEAZ789jWLNdukCJbogmYRK4jYZLBssEBPCAYx9aAPRrS7DPgLu8sKwZcgFAADwcdWA/Kte7lDo7KqAjaCrdVLLj72Mev5fhXl1pfmBoiJJldiEkgJJZQAd7D2LehrtGvUW2OxS0Zj3y72wzEcgAsRggAY+tAFd5lgcvkkBlyVV2CylSVQAAnB45GRnjNZE947XaB4o38/diQna8CqMqzAnJO/dgcnA4HPOLd6+kUsjgM4ChMKeCGIIBHbaxBJ6cdaihu47vzJPPWRw6BnU4YOvDIG6EkjjBOaAPSoLyOOKL7Qcx/Ikm5XdpGIyrKigsCcDkjHTkZpyXsccn7p1VFLbd7BCnJwCy8gHsGx6CvPLnUiQMySK2PKXYyiRWBAO4P1+g9KqvqH2GOKT7Th3YEI4WUPIGwRKikk7u3YZ7UAepHUpJmVhJJO/mYCEB9yKp3EiPO1Rt4J69fSq5uFiEkipC6zKyOSm9FU4/dpG2NrH1A47nNctDqU88iM/BVQJTGjRBZW6oFUZcYPXGPf0stc7WZ/tCTRoSSEwPLK8KrKP4sE+/FAGunlRkIU2wMdxiZtwbPUAHkYJOeADnI45NkBdhMWU3FvlBVAEGRnDY2np+VcvJqbOVbcv3SqZBVzg84DYOAAK0YryKQRq7lTIDGuWzuk252ZGQMdu3PrQBqL5aDYsrB3bKx5yv3eTJjOfUY9fWozC+C0m6RUk3qpOCY2wOvZdx4A5x2qKEBo8RlW8tGIYHa4dj6sBxtJ5H51orCCmN0hJTAGR0wGQHnu2KAMtraVizL5ag4b96WCsC2Ah2g4/dnH4U9CUutsUSKoChDE54wBlkRiFYlichjwTx2rTMLbU5kwqjevy5HHzD/AGskfrTXRGkVsbQq5JO0cj8OTz9aAHmBnDTP88u0LukUbQpO3OFyA3rz9OKilsWdViMrIAQBlS4LEAjOwEgdssMYxV3ztsOEhecl4wYwwjDqzE7gXxjAxweuKhvHuOERWVH3gyKy7gjEhlbbydv3fovGaAMaRIopDFlZJUDFZ1dlAKk8EZG4DjPGP50qz+YrIylWXqzNlSXb5CrH73JHAzg1OixibzLiSBECGJA5A3hwfmJPc9cf7XtzBLEkzxIkSYabyw7OSGVANrKqH5eg5PfJoAiWyjzI0qCRzlDhgpj7BtpOW4HbOcVpWsXkqvCMd67WOQSFwuCCe4B6/wB7tUqeVEQdqqyZJDFnJ+bnpnjj8vwqWbZsJJCl13bgCgAOOinBzyM4FAFa9mjhm38BJHHlgnYoc8v8z4Bxz37YzVWZ8EzgRhE6FGcSyYCmLehTBG7OME8YyR1qpfyI6xkI9wyA+WSsoHmZyAisuM7fz4HXio7udkt1upEeMQWzymOUCN3CIWYmMc4Crxxk9s0AJsWeQTmOTcSruyqdsJUABWGOcgdgeuM+lkTiMq8ce0u2zcskY/1qgHexbAA4IHrxjIrHtNXN0LcTQy20F1GhhulliMSyyoJ4o5EB3IzRspClQTu6djt/Z1kaHGwMzFJ84UqF4ElsrHBcry2/B3ZxQBaWVVAgkJfDhRINyACPo+XA6qM++e46pczLtRvMUquQzZ7ZIQ/7WePzpoR4SPMkElqCWcqEfKhPkbdnqeMgZx0qEK0sTEJHOELBAdqnqcAkkDjuc84x6UAZt1qOxPmUuse48Z/e4OVC46Hbjr6U62vpzFHOcYMqbY95yIpFAG4ITtOTjnkcZrJkuXhMol2tFHMQVCEqrMn3SVHK5zz0psAlmjJhjkkyybFh6rKpJKOCR0x9MLnODmgDtFuPLikYhUG7O3DuS65XeHAOcYPHXgdawluNstw0+75SJgrllySu7hlydrAggdt2Dg8VQu7q5tkMUzl5Gcuqo3yqQ2QpOcZxnJ9c81gXOqSFv3rGQKoLKuWYmQZVZNmduDxzxgZ96ANiaZZJfPdk3GMsqI5dTknYCSfl+QrnPAI9qiM7TtGI9qA+XuZzuX92fMcoAThskqT3xn0NcSNU/eqR+6iQBHRnVvNIXBA2k7cE45xyp7VtWdxHdJKFkEa8kNk/KXXaMHuN2OR6/jQB09tI0ks0vAJdiAyhw6tksd8edqgnAzjgVXMlxE0jeVGiRHsxdWByc8knPJHTtjngnAstQubZniQqc7kY71JIHUAhjzx+GOlaMV0ziWLBKlSSxB/1hyVHPbGPbHFADJdVWKTBllWT5WWOOI7Gibk/OVwCGz1PetyOaOTa7biNjgM6FgWyeEEYODjv05Nec6jLdCQugK4VIxlfvuW3MqnHTBwO3HWtWx1KRiltLH5UqKzjez52MCWOFHJzg8Z4NAHSySwtdWsrpLIkJPmNxNsjIOSIkYebHzzG3XPSn2e3qWmQNNM8YW3MGUaZ2Vo7dyWUYKnAOBnjA4pIDH5ESwnYG5ZARuwSTI24/Ny5Y46jPTFDzMgcLIS8LboyAxlRcgkISMLknnP+BoA0ria3WGV2+VkVVOXQSbjwP3anLZ74HGecVJaag0cAbzhJyCyklWULxjDgZbjpye+KyruaC5NszBY3yDhQg2KiIWeQuRyzNk57t6U+4jeG2N2l1bBZyd0UsZd1kQmMyI0SsrDKnof1oA0orxJZCJEcx5Zg4CfKSST97ryfqKuR3KhgFDEAkbjtAwMnkZ9K4dr6KB4oo5JZN5yQqvjcSS5yBhctk4Jzz0Fasd0skQMTsu0vvZlc7vl5GVUjg5Hr8uPagDvbe8VnVgfkGOBkjJ+o/wD1VqJIHYg4BYZH0xnPt/8AXrgILmW1W2MqPFvUbBICnmK2TuXd94Yz0z6V0UUzI7sGyAqMDnICyKG5PY8nj29KAOlt5fK8wmQLG0bEZyfnBI2kY4Hy98Dmql5cxT4UzskwQMnljcHCqAeowMEHOTzjNZc0pWVGz+4cESxhHPmsOMjCkYGO/XHfOaI7dZH8uJGwpMzuFbCjOQmMZPGCccZ4NAFq0kmwyq/JIGXVVZ+AfurwD+Vb0Dq6Oc7cBlxgglgCO49QfqKyliEADP8AOR88a/dIZiSMg+xHWtOQRsgmb78ZUlBkhgUBOMehOOaAI1mOJSCdrny0U5PXAdwuMDDA9/emzlVjMUTqQVBJK7Crgeh65xnjP3vWoy8TZZfkPLYOcgA5zjFQnBbdIxIOCpUOABgYJbaAR/TrQByfibR4tXtYIppGEsUkM8eFbbvWUh0YkddoBH8Jzyc1UnsrmKZbKK8eXTJZrSdIpbOGzaCSEEOYpbdyHjLAnkfNu5711OoK0q/Jggr5aSBgF7MWBz2zj6io71UlFuGKx7FVVYElpCqAnaCMNnPOM8nGc5FADGa4s180sGhaI4bejkhTtySnuG7VdhkLn5lONib1IK4DIGU89eCOnr61lzEyRooDHOQ0TgBnAwwYgcINhBwcZ+taUUwl3NJyFji2EDGFRFTpgEkbcfh+YBZWJY0Z49pywJBVuEyQSSF55zx3xU2/aq7gpwO2SMfwkenGPzpc/uznB3lcEgj5NoOc49f5GmxbAGDHcOQp5OMZHB/CgCV9sykBd6hDIyAhWDAkAgnHTjisy6h2AsZFIcAlh8rMcDjDYOQAB+FXhExcLG+1s89QCpyT7fh71XnUmTY5SUr93KngcDPI+YE+n9KAOdS12/aLlIppC4VWjLeY5YHHVc7RsAIyRxWzbxM/Mh3I4G+NTgg7Rs79AoGT0yOac8CW8dxMu+N5wpl2OQrbVVU4HA+QDNR2DMSy+WURgQpU790eTvQYzyXycnHXFAGjCGhidJDvBkBDkgqAvGNo5Hp05xnkU8s0mNpVcH94RjaR1XBPfbj8e1VHYxwncvLH5dxCEAcZAcjOAME9Miks5BOfusIs4KurIZHyVyu8DcMg+o544oAWSVbeeM+RIUJkO9XUBcIN2VLZ7jsaje9U/elDDAb5ht2jAxl2GB1PU96NQbbv3cMFGAMkkkcgAHpsC/UGuVSYQwyXEskz3Jme3S3Mu2FYnH7uR49hySx6DJ5ycUAdVG8NwgKPhWDsMq/31YjCkjplR7c1ajcBS/mBkB27M8g/d7/eGfTjmsOzYqisSd5VQBvEqA8bgCnbOa2Yg0isQsavH9zI6AqGbKnvyaALrkHYpO1WHKRkZHYb26NkemeuPWq8kLZAVwAnKqMkAcHgdzmkRuSzYVQV5A4yQDwOuCTVohmKhCqkKTwRuORnJz7H+XpQA2NztBB+ZshgQR9wDHBXjPP/AOrmmq205BBlfazhRwGUnpnqMEflUQmKkQ/PtLbnfCYXjgDJBP5Hr7cVbmWRmMMD8gklsbW9R9OvqetAGxbMZSzl9rAkuDxkDp174x61rRQpNE0m9QI9y4JAJPXLY+v415ymrq08kByzg5JjDZQgcfLjkd8jPX0robK8aSNCSzqS+SpUAcEDqenA+mOlAGpNE3zYYnGcHH7tF5PT1yc/jVHyl3kjKgr35QnrwBnjnniplvklc2+7G4BiTkYCAKeoHoeB6e9SJsYFiec4PynAIJHcc8UAO8sFmdtvCggqMKXAUfKOwwKuWuntekrCR5m0sp3AHIX5gN3Xke3T86JZYyAX3Lx8gDcZOcMQPl/H1qZZlhdJYX8pijg8kjkHbgrnvnocjp60AQSRNDI8Uu55Y8bfkwgBweJIwQe3fPpmo1YrvLDLdccsc4HGTz+fatOH7PKkr3MzmRyNpUrtGQuAydSOB+HeqLrgqWCpkld0ZJGRnHPTO0Kf585oAzGuGLbFBjALbpGBKknkABc+hx6frVuNy8ZYFl2bVLPkhuF3YXGQOnbvUT2yllZGkaJsSOuVUkq5GQTj5cgY781b2sdwwMEbmOVLBc9SFOSeOlAGRcoVlOzapZEzxkHHJwO3UVzdwzKroYth8wl3ZDIrnIOAAvIrtJ448hic8YG5SDkYHII4H1rJurRJYvKlRUZiDv3OTnAwCEBx/D2/rQBxDWs93LNLLBEil02wKxQTAYEjHaMISqjHIPGetbdrCIIWEkYWPeVAiVpFiGcpjAJY4xnvxWrFp6KE3nnoqgnkZPGSOOB7dfrUrQRlHjMLruzlg/OcdeOOw/TPFAGKtxaneZFdoojiQgMDEAOrgDIJGDyK0VktPKjkikjeEuNjBgfkx82R1DDHQ8+1VU0+EzEvG8qE7JFDhSM8/Pg/vDtPU+tQ58uSSG3hMdvCWeGTaiDzyMFXDHLLweRx70AaU53gOGVkBBjUOCzKThiBnJGF5+tWIr+c2ZtowVTzGZo2GctgAsCAcDAz14zVCBVnOQm2eJP9aoAiXrkBf4huPUZHNOkkuLeKZc5WZCshIbj/AGgce/r370AVxcXPk+VA6MSyDzNjbI8FsptAz3PtzVk3zRRRJHsifJMkg+5nPKgEcf5zWLFcSwxskWVBddzFSxLfxYwORyOnp+WfqV39mkMjjzEjAZo1PB7iUkHAHTqf0oA65p28tZlChyTGUXGcjqOTjuOenvWNqAcwuI2OQrCViG8zaf4UIB+YY74zj3Fc9a6n9uMfkvIrtIWdFJO1BghyB91SOB9K7KNFmijfd/rRGWAUjlOCJAw5J79eg7jFAHm0l5KsuJvMyI1SIsNxZASHJK/eYjAPeo7u/gcLHAZE2gA4UkZ2sQ27GM4HPOfXFdrruhSu0IgDOsP791QmNP3mQscbiPG49+eM81zsGhP5Dw/MGSR9gUl1UsSW3uwG9RzzzyKAPMtWuJvMEkXzoGYtGpHyuDyWXI+XI5wD/Osq31C51OJIbtolMEmNsMICSwhzhCyAkEdycZ7CvSb3wuu0loygkABaIZkH+0Fz/qzjnPTOMZwTRi0G1tWRVQRsUKO64y+edsm7+Lbnn1x0oAz0t4jA0VobdFZzlEA25IGZ2LYLHHQdeDx6+f8Aifw7b30dzFcDzv3UhiuIwDOxxyo2jGBmvXH0mK1YJCghMgIdnBYFjnIBGR0GeOxqnJpYilCzRq6wjeoQF2kXJLkhR82Dzz+BoA+L9b+ElxcItx/aE4t4Y1EUDAOxDMTkIpLIVHcgg44FeF+LfBGp2SzW5kkFpDG8UdzahjPc7zhYp4WBLIufQD8K/Ty58MwSQ+etu7fa2XKn5WVQpKYI6qQOnXnt24nUvAcUtukpsYo5Iw0ZOA6oxl3EsX++xGPXmgD8nF8Ba7fW8dq8NxMnnSo0amOFZUjBw1z5bgoc4wCeufSvXvh74Y1XRkjiFgIYYpI2bzW8y5jLHG4SKzboefmJPUetfZ1x8PNOiuiJbZVjOX3OWVXGDsKoigDA65PJ9cVLaeDrG2nDQiJdtuwY+SrKEJGVIEmHdj0zkD2oA7T4eCe3aySQgpJa5L4KgBR02yYYAEHtnBr6QtHaTyWQwOWiQMX+Vm2j5mQH7ox69M98V5B4Ys1tlghlQ4jjhMDrGuCrbeASSSPbr+de26aheNHYKAY/KKiMZT0bI5JOT+P0oA2rfaCVJKhOFkbL7wQSW54Iz/OrJQXETxv5jlgcgbVIKtkSKQcYOB0NQptGVJG3b+7GMZUYAPI6AEf06U9bgKERSu4bo0zkFS5GAQfvcHNAETQr54CBiXcqBsO4KOF7davG28zyhJIIzC4aNJAynDDMpJI5xk8c59O9NjJW6jkUsHyCr8bdxzuAU8jHPb24rU1K6llBid08sKh84RKrkjG/DEjHbrj/AAAIJY4gJBAxkkVVMWcqh55+9gdfoe1RkyIYxIVExXcvIx8uCcDPJyOAOuOOKqXBiaVI7aeSRnRSkPluXLLyWZwu0jg9D9M1H9qnMqySMfMhzt3xKgDDAVysuCdoBBHUkUAa9tL5jMZGEhwS3ymMYIBGNwHHT6YqQrOcyLuSKRwXUPjcoGQoI4XHfOOvGazTJ86AMfNZyZVAK7QQWUHt+p/rVmCWWMSeWuFQKzfMHZtwGcITwOv0oAgn2MBcPcqn7so0LbmdyCdrkqOQeufz7VnFlYO4QneVfgHHUE4J9Buq7eSFpHkRy8uyNVAWPaobhkYA/fAJz71W+0Wf72ETPHOqCMRbHAZlGJPmVNqYOcHIzjj3AFLxu4mYkqBgRh2U44G4g8D6ULdWSM4dJTG27dyAqkY3Y3H5l5Pr14rCvJVtmZzNyF3CBSPmUn5DISevPv3wKzE1hdRZhG1tAsCXVvNGWwRKiBMEg8fMDkngH6UAdjLcWirHHuKhVYohIVmVQCxyTg4B9c88ZpLa5spbVEjfb5bytukG1ihYgrln5Az1HXHvXkGu+K9O0W1kvrnU02wxSSL5oA2jdmRY8/8ALNScA8AgZzX54ftKf8FGvhX8FUvrQ6sdQ1aOHzEsLCZFcDyy8gLSkgspIBCZPYDjgA/Rvxf460zwjNO1xf2VvbfZ1leWZ/KRgWKqjru5kLZAzjdjIyDmvkLxn+258MtAuYtMk1WCaYXEodYrmOJLBC5jzPC5GyJrghVPJIwRkc1/MJ+1d/wUl+KPxLmu5NPvtR8O+HpcwpZ204bUUtoQFgu5LlCEY+YyjbwVXkAADP5f23xi+IV14ovtW1fXNZvry2t5pZIlne6t5bKUlYTKZJRt2bI2AION+VzjkA/q++LH/BUG00u21O30OztlWG2vbv7W0rObhEU28FvEHH3xIAACQSRnkc1+U/xU/b/+LnjS31Fy1xZWDWk/2lLSeW0kmi8yRQDLCzec5KElNoyTwTuXP5heMfiHf6vp93Gsz2eib4PO1B7gxT3jvbRzWqW8ICyTxif5JWHzNgvjbzXnGq+Oru70qxtFukQqY7v7Rpzu0RmWO4jeFy0jNIhFwmMgk+buIyooA+gtU/aAk168uodbvrkpNd2l9PJdX91ukEiFUxA77Y1lUrJuYqoDAE54rn77483ejXcc+gXEk12BMjO0PmrfIzH7dpbwnI8gJ+8QhgcAYz0r5T0mWdlvr28ikeG7S4QCaMTSpDHEbeK2LPj5yIGYY+5zjGBXZaRoj61qul/YVmsRqEwlmW2USpZSKBbGWKST5VjyyRsSRuLZGRQB63d/HTWL+7a52TwTymzCyywsivFMoiuEdJAVlD2yopZWIKpnBbmob34koL6/l2LetP5askCt+5YLiEorHlySBIRnLevWqWs/C/VBo0M1tbyrBZW00l0rs0upRagFWNP3K5VI5LgS7EGQqkE4XDV5V/wj2rTXchilktxGESNnZSAwAlkLbivzBsrjPB4JoA9QbxdqsFpb+bLDC/nNdymKMR/ZXd4d7NGf9YgQOAv3sjkdKt6RfX+oiO1g1CWaJzO1s/lhZLXzUxZWsKsBvilYNvK5AcEkgcnxyGx1mWS91F7lBJBKl0izERLHGjFZY8K7JOW4IwSTwceuo+s6jE6yeYlvbi6Fy8sDeWPLQOyRLIADExkcqw4APTigD06+1OXQ7iG2luriSW5sr27F0lzD8sYC2nk3MT8xhXTkAYPLeue18NfEPUdO+zxR3EUAWGAEwTmSV5YVWWNY52G4EE9Tgnn6V4PZ6rFqGnyx3XlC7SKSxuVaRbspayyb0j+2A7TGgKjGc9Oc1RsQ1hLDBGrCOW9DQXG+DyHjhbzJEht5V/eIAxQAuThMc4JoA/ZH4Dftm/E74fWMMnhrxDcyC1kcXOnXEslx56pKjSwhWz5bkMG3HC84zwcfuj+y/wD8FMfDHxEtf7H+IEn9jXVpLbQvqRRDbrNdny4xKdxAR3HDcLznIXk/x7z+I28P2xWwvIoWu4o4DdLb/Z5kvrcGb9w5dQitFMVZMFP3YAJGDXR6d8cToemhNNluIbpxcf2h5TTEw52/abh2jBCfKFKCNjnPegD/AENNC8XeGPFNil9pOow30N15fl3MU8bQoVUEnKHajE5yucg8dciur+w48vZOJlKtcfMMeWpYELtbkrnjgV/FN+zL/wAFBfif4Citriz1q7n8P2cyR3lnfb5T5fmhRHHCMrEXKlt54AOWIr+h79nj/go/8PviLp2lxeI7uDR9VuIA1wsklsYXLgoqlzJkBijlSPb1FAH6d3Fus2/JRCBtbYeVOMY4PXPb1rmZ9PjeNxGNssTOxZgNztvICkNjIK856VY0TxT4f8WafDd6VqFtdQ3UQkiMUgCyDHygOoG45/HitjyP3P7zyhlT+9bcWVhwFBzy4PXPPGSBQBzY05lkZVCgBE3MoCDewH8bYBbOemTxWs2lzp5IRvkCKZVkB4YBS3zKO53fnW5a2wwUHzqQrEyjKlwBu8sYyrE55Ixxx2rWggj8xDcO3lAAvERhwCM4yfw5GenpQBzMdtBEJQiF59oJMgO2J+DE3IOI8EfgOKdBp75jkl8uS4YhpWAHkhmyf3S4zvxuPpyOnFdCLeKW6kfafs+f3aj7w28IzNxv4xkGmPsR94Q8fNgZALZAAAzx8uaAK0OmwLJK68grkEDr3GSD1I/AYq5DYxopJDuxPyMvIBOPlxjjr+laESkJlGABBYLjoASDnJ5wRg+4qAl1fJkKAEBQgJO7PII59B1H8qAHJbliokLg4YEHB2tn5Vweh/yfSolttu13QKVDcMxYs4Y4ypPynbn8qsG42S7lXGdrfPn5igJYjPX5uv19KmZw5LkjMhYbQcYyTk5Pb/GgDPmChWVDs3A5JGAoUkBsdj1qOEMH2sSZtm3eOVdT0YY749eauSWxKvtx5ZUKQc8tuJOM+xyPpUEUTrNI+doKBEKjBGAMY9enP6UAaSbUCxLKxZ+CCw4OOmM/Kv5DrTiArEDGACVKEZJHoM53f5FQQK5YlUBnIMckpjLBUBPz/UgY9cnvwasKiqTldxJADrkMAxO7BPAAz6jH8gClKxKE88jAGOgYjI49qx5WEbv5satyoWQA74x74Xnp6/St9855jYgnAJyT3xkgdap3MK5VQBl+W+ZTtI5wQT/nHvQBTjVGRyJurAou1gWyRk7j90Z9auh3CoCAQxyTk4XacBCo5zkHJHr+NVxC8bLhAyADcBtBzk57/T86tmRFJAwyDpjkgk4wcc5yfboaALwliUgqmBksQDkEFOxPselVkMjylApKgEkbgF3A4Xvz7Gq6XBjLgglVBJQgljkcD0YHHb19ak+0xIgaND87EFiGXD84HK/5FAE+SrsxQqwAGMr8px1Bzwc4/Kp2LyQjbhfm3Fhg7HyAqdOSeOnH0NUBcqGIJ3swyFGc8A5+bGP17VMtx+7KxjYzENtbrgfTocfr7UAROeishLKWZ2PTnPHPX/61VDbwrvdFjRZDiQqChYEngMBxxj0H1q1Idwyeqttcg5JJKkYAzkYGfxqw6+b5axQIF8xMl1JXI67mxjbk/rQBn25hlkt4DHmOSbymk3uVjYEDaWB+8AenUfQUGz8m4u48xHMwZDsLiNOAUBkGC+Mbj0PQ0yN5I7jbbr5cUch8oyDaRM+fPmZDgF93C8981pWw3zxGclY1ysoLAmQHJMhKE5OaAKhiAEsbopUjoQowSCOi98HvUUrIAUzjGEDEdQRkjOOf/r+9XLpVBcwqwAbGSD3Jxx27fnWNP9omhkjVdxQYDsFj2HP/ACz2k5bJGc465FAD44pluHaTyzHtyhPIbgjpjrx+lVWXZdxgea8TyASEY+RySRMCeiDnI9vzuKpwyK5baqgGQZznAJznnn+dNKgK0bgMq8sQACDnPBPP09RQBIx/hySyyD5G5z0XJxx2P1qYKQU2s2ePl/PHGff86oTXD7k2iLaJfnc8AAHADe2ePxqZXbIJLM2AikMN3luTiVWBxjOfyoAs3E52M5GzDK5QYxlTgdyPfr3qBGVwgmQg/eJyAPQkHPqPr6VMsaNiFvLbYoUsx5ZmOQpPGe/5+9QQ2wR8gkc4+ZhJ8pzu5Y5xkkfj7ZoAs+QMpIuAAxfYTnjnJ5PH/wCriktUCvKWIIkbIOR8s4+63+71P4VZ8tlRmJJ2Hbz2U5556DGaliiDrkcbQXkBI/euOynPX60AMbbDsaSUuu5Q7jIAR/ukg9ief8Kjlji3bYZGjPOzduOfxP8Aj+dETqzTI8TMsRVWkk6SljjagAz8n+e2acpHnGILKqjGxzjBzwOCeKACOCJSd7FCuNuD971449qgmz8sUahlZsK4Y5z6ENjBwe4x+NTOFG8TRqCB+7G9wWPfO3/PPvUZUSbij/vQ+4kdHGD9wdhwaAIUW8jsY47uVJAT5kxEa5QDPynpn9ePyqrcJIvmAiNg5+ZVyMZx69Pz/nW4drEEnKFQjKQR87/dGCOSfyqtJE/lSugjDSNxkE7TtDnoOPl5/HFAFeJI3MUjsBGnmiQ5wDG2MEjOSPp0x2qu0TSo028/LHCI4nZAZS2fOBULwQT6D0pvl3MUcAwshMeCgBTeeeuenHr2q3AyFncKXdM7Vc/Kdo5zx/j0oAW0UqpQsqsrlBJg7yRgEFwuPz9K1Y1aaTGcL+X8+lUmKsR5fy4TGwght4I+fkYzn+dXYW2Fdx3M3QLxj1IJHXigCcqpPOGkyRgf6ooM8gMeTVfZGThlwZPvDOdhGOuP6enaphJEsaPg8A57YHqdxHAz1/nVdwH3SM2xR1ZjtIJ46dc/QUAQywh2bcCI3j8oKvVcHl+v+c1RhRIQ8UeYo1Oy3UHEIgGcIYvmOQMc571o25gkt3uTcKUjAMUWTmUeoIHI56ZrPmB+WTgYPCkgHOAAMfhQBLJOpkRC0eGG1FUjbL3EatjGQB0z/wDXvGVwVHA2oFUqPu8HiPjnv1HGay7RVMpM8afKMgGMbEfP3QeoIyTu6n9K0J1T5kCvl1znnKDjuen6/pQAy1aGOYSSjeIyysm7HPQDB74q5G8TIAuC24DGPu25Ixn/AGwPzzWe0VpInlLJ5UkQ3HJ8wswA3cng5OfzqS1yvz71K5Ks4TPy8E9R0/WgDYjVI9pQhlXqpGTz6nvjmtG3ZGX5kV845Vh8uRkBsn/I6Vkhtg25+TbnHO5VOTnPp/POKlhuWtndNu9XKEEKCHAHLPgnb/8AWzQBr3du8yeZhVEYBUHaMk54Usefz7nrXN3cUcbNueNBOzHB+YkqMkLjOMYHXH9K1llluI0UsZC3+qVjhQACTznJPB59hVJLR97NGiCTymB3/MIxwQwLHr/nrQBzt3aL5cWIlVHYsu0EsxGCAOOvGfx9sVjz6VFOysrSGNwPtAYfMz9NwAGcZ78Yrs/JckRHBcYw+8kKxySoz65/zzSQ20abwFw56SdSemOD79v8gA4G40JYziSJGRihRQrEOFzkyc5JwP8ACsS501YmwkZyJGyE3geWinawZyAfmJ79a9SkRGcB1DuoO5hgqDyBnvjJ/TpXP39q10EVC0kkUhIVlxGyHIHOBkADPWgDjo7IrD5kbMnmyI6RmHfJmNcFCzDGDjn6n05zJ9Je8HmvEVVVWRzGOAA2CPLOMDJHf3rvIdJdIgDy0bBlWMvghs9y3HU/h9Kc8KWp3GMbIeZBlyD5hBwfl55/QUAeH6h4eikuftkMKrcAlRLsBYrg/eHXHT8qy7bwtNamSdZoVeY/NHEPLaQ5z5krLz97H1HrxXr15bTqJpIQn7522LjcURs8lduR2rBjsJQyyuoZclFJJXfGCd7KrEYIOccd/pkA5CWJpIo7Sa3WOYOR9o+ZZJMdFZuCyDPH8hUUmhiLLL5YlQFz9ofCIOT8gOCScDt3xXoLWrXMB8lY3niWRoQyk7towEZscAnjIyfmrNgtWmgfzrVUmdh5qANcyRuvIVCR9zd749+aAPPmtIHt5spKZoyWVzloWLDoEA5Iz096yLax1KZWvlRbM2c3lRzCUI0qnIWQID36DPT3r0q6gighW3niDuzySLIpEYJYHahCnIwfWo4rFoFbMKeVNGDsYB/mxncPQ7ueRnI/AgHjPjOym1ixUm3MWpwqonvLaVUMkCKxLOhUBZeBkqMtnJ4rxWwR1spZb+2kMsLzeUGMjvJhW2M3AGTtzlc/nX1/PpTMXZoUk8+EogZRnaSdybe7Y/MiuOuvCiT+fsslaCBYyPtOyExscq/lrkYAJPXGewzQB5Xo+n3Or2xmeVi4SONI5FCGTaMqr5GTt7Z6/wA9e68KaxIYI2dUaEEIuVA2SA5G4E4IHr0r0TTtESweV4oSoG0oVUtGSVA6+ucc+2RnFWtP1EXlxJtb5opvLlE0TKDHt6kkcDaDyM0AeTeTf6fGkcKyNNIZYkTdkNED5YScsNqybizDH6V0s2nGK1F3czLBKIUkig7s2wFGDYxgsPfqTW14hguI1Y2yRuFlEoc4C7dwYgMOcduma4/UZ7+6uIrK2+0TrZwjMRQtbqzxEHMjYyu9sAjigDDvL5b67WO1Aja6EMaxyZDIrqTPIShG8BAwH14p95fWWnTbBcsV3RW6SlX+djCUnMY3cquTu9AK5LUbe4SNriyVo71Q0dszuf3IVyCshx97JJXHYcmoEFxJcRy3ECOkCPIVEmVTzISssibuCznI6GgB9zftcW6zSXscm+7hSNYT+5aw+ZQkyrz5JbI5wSePep5r64SSOVDPIbCMPGbcorSJ5ySEuoGGjVFyM8kLg1yMEMUl3Kr+dGkbidYmjCsyICUhlKHlQ4GMdd3StixZoormCeYQ+bIk8VsN3mTIAX2ecVzsZFPy8Z6d6AO3j8YTzpbW8d/PJuSSYwzRg/Z7YlUOxQPl2sSR6Yz71nWGtXDQ3jvDbQpNeRMk07HfBJGQ0TWkpOAG2gsvQjisuMNbSXDxLCZ4rWQMVXM3m+aGeJc8FGh4HqenPFalzbzWun3E99HbC1aLTZYoZCWmWaZCzOFVeMRjccHPGOtAGNa2cJunvLlF86V53844SGZGuFASJjgfaQSp9TkAZzXoNpY2N2bcW2mxp5D/AGKRLmQTRxRTgCW5eJjkYDlgQCBisKOKO9h0+3ljCCySO6j3pKEuDODLFI6v1YSIm3GR3PFaaSXttErAAmHfJKqRslyxRgHRnPJQDGVxyDgUAXf+EcWCd45MSzwWq7boR+TbyxLOQsLlf+WghZtpx7nFbt5pMtzpUrRM7uCj75RmRxE4URyNx8m8KB35yelX/Dwjmt7eO7lNx5iyOwkkIGSxxHk9SCwHP+NbupSwJGsYgmHmOH8kgxwtDs3XEIkHGAR198jNAHjiR6naWcpa3cR2yShmdWaOISEosiJj94QxGB36cdayrXWJ47eZwUeSWBWWKSFmDGdmmgZ4gcbGRCSuc4XBweK7zxT4g0v+zDaEuZpitxK9orhLN1uEI808EqUHG4YJB6DNYGhaRHNbkuwZQqGNiMb4myYnfIzlR8tAHlui3N99rmt9QdEa8knaweFVjDruJJSIjNuDMq7RwSPyPtFrDNb2qeQD5lvIs7S3O55IvNj3PsLOQAsgyO3Aqj/wi1vb3X2yZIyUmUIVGS4VgyCF/wCFyfpyc/Xvhp0nlgwwOWkQJKjFnZbcchCFBBkHUnnIoA5qCW/8wmdvOjkijk/fFZQMvtkH7vO5iOnXpn+I1t/YzDDa/ZYjD5PnThYlZkuJGQujqcfe47nHHYZpt6sttL5autrGYSIyxiwEC4iOcZGFJU8ggnPA5Emmi7RZma8Nzb4yyLKsgt3SFtyw4P3SSc8c9ulAFO5J+wtdTztFdlZJI5LeNT/pDLtSNyTtZ14OCccYzXjt/p9zfXKy25drsXsTkyM6o80vyPOIumeRjB4r2+4Om3ulwW0RZZLaQidYirq8khypJ3dcnp6iufnSOziXy1jeWbnz2jUi2W4Oy4ACZPmBCSpAwCM/UA5+10loriC1uXLPsFzNNaR7laeQ7Edt4xweD/k16holtJFOLV3eVkKCCZiQCnDBGUD52U8knp2zWfpVlZW7w3Ef2iSVitxLviZUXaNkatJJwFL/ADY616bpVjNNJHOsRg8yIEu2xgDIduR/fOO3+SAMuYHeECQRL5USFkyN5KnliOu3Nc7NFCwLqoLOqKzLjcFzzj8B+ZFehX1hmB1SNGm2ojcZLHfn74bPI7EAe9ZZ0i0vLa4hyRdEIMKSpgaLG7GOnX8aAPPjbxA/LaofUs4zu6c5HpiiuqbQmDMqpHhDtyZ9rHHdgehOc/jRQBZuJrmSMh1SQrF5aSMscZVV+6pUgbVGOtZ1zKLW1dnKsoO0wgB2kcjkDaDnt7HFI+oW6jCsXcoY3RCWwVxw3ow7n2pktwbiFysiiJQNsYRTKWLbQIx1B9fT09ADMj0+S4YXcDr5VxDtEDICFkBwW2scqef0xnipI7SSOYqcK3K7lUBGAyDwBgZz0Pp9K0bFGQDOGcM5+c4YDIO1gv3SPUVpGN5VMohCj7uxSGIJJycDpznp60AV0CiMCIZ2puZmOEUrycD19fWo1tpLqMvK6m3cHcpUj92CMqvrnirRsi8Q+zxlZlZTOryMFkx0RY1HX1PtWtDazzSEIEhMcakgElQo6qN3Qg4z9aAKg0lIbeMIsbKY1a3J+XYucgHJ54x/nrcjjcsAqqg2pkxlkbzEHIPydCe/TrkirslrJMIFVJpItnzsDt2gfKSMcAZA4/8A1VZmhFvEE2BCxwsm4SMq7cEEKxPNAGPe3IjjDQO7TjMkkMkvytztA8xgB1H6GsKG9e4laZTCyiGQFQudkgOApdW4b+tTapp80ifI7JmMorDkqm5iXJB4C5PHU54rmtB0aWweRVaW7j8xnfYW3zyPhvNfcMRqCehwePzAOgW8kijWR0DySSElTIqgKAS4WQgZkKhuPbjvUV3rf2yFDaJduqyFAFG2SLaQZEfI+ZcZ/LFV9ajea1MaRl7gJLwUWEKQpG0Srj94Omce4ORXH+GrHUo53nmkEa+WLf7N9oeZ9u4sJZWOB5hbcM9CO/qAeo6TfSN5pcAk7BGZeQV25cqufvg4ByOp6CukXVZXV3VQoVA6EO0ZbaAqhUP8JGecYrNsLa2FtPDJLBBPDCLhBOQGaVMEJG+cKhyM89D9ayV1mEurO2JXlIZQBsjUAhimeseT0H50Adb/AGxIYmeWTY5Uu6l94XB6OU+99BkjFc9qN9I8lt++ZUBLybI9zSrj5QBtyoyvQjv2pkd9BNDvOHhDlZWMWV3nPyllXOCR7dKwJrj/AFzJbx+dIQLeNC2U3r1OenQe3brQBsXuqyJbSzQzPblkZyxABJAZijJ/GACMY/EV4N4n1+41O6t7OS5vT5bMzMs8Swq6nBle33FZ0KnoQPr6ellnZPKuEeMK8mVkDZ844Bfkfc2E8dD+Nc5J4f0e8llu9Rc7IUkaOCFzEssrDKRgpFvWLpuywB9+4BveHNbji0yyS1RYGQYc7FVZSTgyHyxhSSM8e+M11dvrCeYZZGDks0Z3SkoGGeVQnI9+PTpivLbdUiVMl0AZUjjXfJGirwI4zyWC55IAHzcDrTWmZpmQSkRgljhZBj+7sZBneQO+B6UAe0Jq1nIjHkSxMACoMhZt3AKqMkAfUgcV1enanLb+XmRi0sZYoCqgDBPG48k8fn+XgFvrsdmys/LLtRXBADHByjLkfMAMnPtnFd1beILSSO3WKd5EhZfPccibkN5TbuRtPHHFAHvVlq0VzH9oLbSMIyuAshfIBOd3ILdOK1EvMg5JJLckuGPYDk9sV45b61CZFlWUOi9LbPKKTwMg4IBzg9eOa6+01SOXyz5uFLKGGQxHJAPBz9Mf40AdhJNeeXdwWtybYXMflybYhIZAozs3E4UEAjPvVSxF5AlzE8EFxb3zQsJZGPm2iINreUD0YEc+uKha4E8DopcOr712cO6oGAY/3lwTk9up60yDUypEeN2eFBJBBUgH5iMEfzzxQB1WFj/dJJIyLwgUDeVwMszH1weM5/q6PDkb3Zwx2qFGOB2Oeh/+tWZbTPIi7wRknBGQcAj+L+IAZrTSbYibtrANvUYIY8HIz0B5H5UAOkaGJWcSeQAQCzkbzu4G0DJxx+lV5YFZf3rKyDnLcAFsEc+pB+vFOaZZeNoUHOFdFfc2S2QcdcDr7cVXupTy5B2ZBKMw4KDAYEDlQR068/jQBD9kjjO4DAGOvX16E5qQeUQVD5IOCOeue2RTXLtkM27fsKFTncCRg4XoTyO2MfmRxzI3l7VHlsXJMTmQh8dwOR0xzQAkcjqXBQsdp8rlcRvj7xVzgknHr1NPYvJtkkKeYOfm8tQTnJ+VOOw5x+dTNbHG4sSD8+7GAMjhfpx6cVAY134yFIVST1wpOT8w78j6elAE1vOVxhgjNy21TtYE5A6DkEfr9K1I7lpMLvYhQMkjgDsu3uMfzrLKt5iocMpwVccA5XOMYz1H61pW8SMSpOC3AJ4BIwcbux5FAFedBvLHDgZYlVOBnnOCOvJ9evtUDQEldoBU4YfMAcZJGdx46d/Stlk3ABFyUzwwAyo+8fmPrnP0qnIimOTGGLMM4YHavRevJHFAGfx5uFAVVyGBIzu5zgg8nP8AOql1eRWTxCR2j+0MUtyUBDsv3wCe4Hr61LPCVbID4jy2UYDcOpyBwT+v8qzriGa8iBilkgikfbJgL5hAwcK7AlFzwNoHWgC8k0cgLECRfl+RhtbBHyscDjGOB156d6sLMZCfMKqeVIAwM8DIGOuKqwlUAUAbcbQdmGG3hckZ3dOTnJzyOKnjQPgfMrZ3Ekk98DkdBgfpwKABI9jMyzMCxPyB5AD0/hHG39eat26ENyRnDEEkKAwHOM9sY+tORFRWkLZIbAG0cntw3TtnA4qcIAd5IGRg+ZjbnphQucdR/U0ASBFaN933gMqOcnI+bp7mq7IoIQHDBM575Oeevt0qTO1VwSSpbIPPXH3cdRnPT1qlNMTJGoz8z9QDgAn5gR/Djn8/WgCVtwjycNtOSScAjkjORVdwg2hPmJCliMnGccAE9QP1/GpXXeQiMSuSCoBBIB65xyD9eKjMexjtIAGMbjjOB79/50ASRsQx46qQoAOO+cjtzUyqNjOyZGFy2RnLEnGOucfz61TaYqQoXnnOeMZ46tjPFW4t6xgOWw4OVx1Oflxg8/z/ADoAsAnHzAcAc5z9B+tSuBJsLYXkgkcAf72Pu/dP5e9Uw6ArkFeACME4ABAzgeuPzqxgsBvH7s7jIueSB90gA+360AU5xh1XdtAJw3BBBK/dOfm4pIS8ciyBw5RuVK4zk4AAJ5/wNTGFW2sPlj5ChlZlC9scHnOahkKwfOAFUkgOTltxzjA6kZHYEDvQBLdTxNIPV/vOFO1XxnaTjt3yaOFAc7SSPvZOSQDkBTx1OM96r5SU4C7dqhpAxGZGYElsfwEk/wCPNTKGw4fbtjXAQqzEZPAyv+eKAHLITuHOFPP3dpOflU7Tj/8AVQEJYszL5hC7gGUlFOBkYbryenp+SOFXcyYXeoO0MuM7SAdp5BP070+JCqoZFJ7ttUBSGPQv17fgTQA+dF8lV2qBztZlO4jjB+nJrIis5mnKjAOAxYEY2nGBjsen+NbZXGTswmCwwWbA/i5bnr6etTbooADkn14P8SggdORzQBSSMryELBRzgFuehJwDg/LUw2qnLAFmbgA5GecdOo5qVZN/Ecmzao3kqT0Jzx34A/KojJgmP5JNwyXKn5R6nI6c/pQBCVJAQZO5vlfgK3ZhuOB6UxVlQbsllRyCpbPUg4Hr7YzSrArO0nnN80TR+X8xiUZU71UDhjn86tiIhQEViQVLKSpHUZAboRgH37GgCSMvsJxjkMq5yCrctn8h19aTl235dQjDKkbEKknCgtjJ9ecdPWlBKu+1v7zbcgjjP6f4VHM0wXAK/PhgT8ykDIOAuSD9R2oAgkdgHYAjDkInzt0IB+bHTr7enrT4R8oBjZHYkg7lKkcnsc9AewqkqsgkUmVtxLKw3HcTnOB1HA/SpYWnBCOCCMbcnJ5yMEj6+tAGj80UZ3gMS2S64+7xkbR3H0/HinMrlyrj5cA5HTLDKjI74PPpTimYdjHY5XG7IYEtyRkZA4B60zDoeMsqupIzlSVGGx17k0ALvjQojOxZshRgkcn5st0BHvxzTZUWc8jbtON3c46YUHJ6j/PW07xNkgL93JAONvHUZHJJ/lWfIsgkRlyAoY7WO3JIBXIYjjP8qAIPLEchDtuGflYjI5JIJH8IGP1qbMTGQFnJCHayjCr3Iz3PBqFyduxhl5MliMEISeuRx2NVo1mSRl5ZGBVipBCgdOM8n8P60AbFuwBLgb42BPJzuxwze3Of0PNWwVYdApOSACGOB346CsyDCqoDKMkRqo4UnqQScYJ7k+vtT0klVmkAUIG2AA7jgYyRz0yT+dAF1QDuH3SRwfr64pJYk+Viu8jk9AD9QTzgfzqqHO87Q20HnIwOo6dyKs7iWCnoV+XI6j/OaALSKrAOka7F6ne2QeuMD/D/AOsyUdkC8lm2jOc5znLDJHP6flXzt3NE4UkAMD90kccD8aabhfkOMMo5B7cYJJz/AI0ADI0nynopGH6eu4DuB3zjtxmpYo0DBcbgODnOAuBg89f585qFrhpHCj5ldiHYDG0YGDxjt6d6lVtgdRgjeMNnGfXvx09jQBBJEQw+XCq/3vXeflGF5xjP+etG5TaxIX52baBjjC989AeOnv8AnckuAhaNXBVm3KcN8xXsPl5NVJpJGAJO1lBY5BBGcZyD7baAKDHzGYuCpGUICk85zxtB5wB+f4U5BHscL1HOGB27jjb1HPOOn41I5MqLGHICnfvQHLBiWwSRyM5/SkZnZ0jdFJRPlClQHUjli3A3D0ODxQARxCRWOFYkY2hSMMBjIDAZ5FI9ogKliMoQR8p7Drx05GParELrt2D/AFkY3A9MgnHJP49T2qYbArF3DOcMNwKDLZ+UMwwccd/b0oA597UbxI0eByCcDDtkhMY7fhx7VTnhwzlcNhCAoGNrM2Tk4wMfXkGupPlv8xwVCZKgZGV54z1GRz9aptCjMzKmEYDzF7tj0yeTxQBz62dwiuzHI2AnOCCzHk5Jwcg9qS0tZHMblCjDAYEqQX91ByBkDnge/Fa0yyRkPC5yoHySKWiK9lUY6getSxo7JzEFaRgzMpBUjGflAPHBPA5oAofZgtwcwL8qfNgrsZmByBjuMYJpjWm8MuVPGQOw9sitWNUMjbwyAE43ZKtgYHAHrn8vSllVTl8qoxwB8pwuB09OtAHIXVsNv7wZ/eAkAsH24Cj7vOOOPUfjTEtWhTy1TapYYHO5CRnIZ8Z459sc89d54vMy7FF2gEAMrM+1gcDGcduDye1RG1811k3MIRvfaVJIXaARuAOWLAce/twAFr0UyI7jAQSKdu4oMYJyM49ajuLQyyFtib2GUkjc70K4GJlUneCQuMdM81JbNtQ5bKRk4U4G1RxgjOTz+eOM1K+fma2Kg/I5kUrhWH8IBPJOfftmgDPuy1l5cchaOZ0BlY/KGQvhghJ+YH2yFJG7viCR1DskBZYyy72YAhQRyFPVhnODjBHIqfVYL1oWu3il1UoyStFBIV+zRiTmV1CZyAM46N9ayhKJvtM9tMbmKWRQZTnMZwA0fzqMsv3flGPfFACXHkqroMpHuYMwjZwcfe5kHvn6ViFreOfbhSFBKZIUOz8kFjgLjcOpFbiRuYw5jwAzozNjk4AHyHt15rltQtyzyOrLvWTaZViKFduABkAnpxnHagCW5vvLCqrfuHB/doquEdQSxLjjsO/euXuNSUYlWQMTlQjBE6nkjnJIwfc8VLqt2lgqi7ureOCWJTIzyDLL0x5jBRGdueD+tcVI9hfK9zaXcriKTy7YxMk0RbKjDFCcEn1xmgDtre/jDpcJtZk+U4LFSwyTlnA5yDkVrtrFzcW7Iqhi5OVClm2NnbhVHz9c4GTx0ryhYriMMzSzE+dHlA6hcspBO1W/vA57jHOK1LW4v5THFBM8MoSVoZkyArryp3H72FB79RQBZvLpY7uSKeN0kXfEWUSRthlMgRkkUDOD1Pb0q5peoqrwp5XyyAFY9yrtwABvVTzL3B6epNcHrMs894JszXM77XlnkMyyvIQFaQkqEVSQcAnIHbNWbK6nUoFkLjIjLSIV2uOwI5IHPP1waAOy1LUY4mdjlJoyzxSMDgLk7i5A5cd+ee2cUWRGoWxWV3n2BLpZI8KCrNuYhmIOeenUelYVxMpIheSMMHBZkQMclM7A7ksxJOeFx+FJHqaW0kdtJNKJZYm4CybfLUEgbvLCrjjjr6ZoA7i21DymFvFJIHll/c5LswJc8EsMv+GcCrcniG00qR47tkZWMZlkEUuyWRmC+UshTa0m4cqDkdxjBrgpNQECJMrmOeI5DyOOHkOxXjweo44znI4FeR6lq9xBq7rfByZ5QvnG3N0ZWikO4RwtC3kuygMGbCMXOXHSgD6i/tO01EpLbY4YAK6uJYSxYeW8bLkHIPbI+mDVuG+iJRXAO7Lx4OCHOV3EHlcjB5xj0FeI+ENTv4JZrkhY4JZmKRyiFYY5HYmMRiI/NIsO0nHGSVyTXWTeK4GlQSNJ9q3MsilI4yWckqUGR8u3ae/XBxigD2q2uBHCmELbtoLqwIPOV6E88+lbMF9GVIlkQBVyqgHzDgcKePQV5LoniQWrfanazngWWFXtZZGa6Gcgu8KZCxgsCDwCMEkdKUaxJfXU0yzqivNIEQhocASMqqhkUBwMdQT27HkA9ijuzNGxiGzDbcsfmYkgAY9Dg8/hT3k2srMg+9tYEeYORwVEYJ55zx6VxenXgaJDkszbvlLZZiSfL6deh+g61sQX7uWMhWAhSzZnhyQpIX92JMgkdOOevNAG0LoK8gwRhWb5iFOFOBtBPuPwIqGSVgGIDK2VLuxBjCkAYXnk5wDj1zXPTXsbXEZYs5UKpBOCM5ZyGz/cK/yHNRjU49hyzSo8rumHAjIBJ6E8HdkYxk/QigDXuLkuDGyqoXIOxI2MpUkKcSYCngflmltwBtkyMjKBFywUOAA3HQjI6fyrFGoSXErq7CFfKwuQjAEDJG5j1z6+vanWFy/nLHNMSPLklRMeW4CMQd8jDDNkfKM5xjigDcMm0OxILRlERefMfIG449ice36VMs6FCjMpdRkpLy+wk52nOB2qlJJiQSqVJ2Kw4wyFsqNwI5O4E8dKoXN9bJGCJN7ujssZyjAsfmJlOMLkHqeKALEUoWcT2udhJLJeB1VDbtjCoR0OAO/B96u6ndnWMmdEQhPLcRKCI8gErzy3Bx36EVzKXiEDcH8xFdlQ7ijDGM7mXpkdfbjIwavi4VmXY3kzSMXBDLsC9jgHJOMfkaAG2XhiV7u3mnvo71rBWmtrZ/3ItoncqDJCMLO65wCTuVVAAxiuieFFCpLOfMjZ8riPbgcDB/i4A57/AI5HP+dLFKJkufJB3RmQBWd2DNliAchTnAyOMDtzUb69YJdi2uLxRO20LAdkjxbwNhkKAiMHORuI60AaEl0wgkhRRkIcfIzqNzBQcRgjHXP508qypIJZo0kZGCLEGKkMCxcED5W+YAgnOajhcLuJlJDO6uQuVMeMoOAcnOBxzV5wkqLsCb1Uq23qC3Q7Cck429B9OtAHH3MCF2QhkL28schMjcs2XSULn7wUj/6xrmJL02sccUF3NF5MgVstJhZNpQuGC5csMjnoT2Fd7f2jlCwCeZCVRmKk4ZsFN+BgcYxk1wOuWU67prnbCilFDHCJJhjl1c8NhyRwe1AEcl85KB7otvUJGkhVpA4kw6HYSOFHBzz2Oc1h33kXBmiklk3RyxMWSTytgWRiSSP9aApHHPUAVSuJEgm2q0b/ACPKSTiQKrFUYEjD5AB+XOM1Xs5nuZmSOTcrbhgRrIm5V3MpYE4GCOp7Y9aANUW7TxgCQkAAsypHwgIUEc5Y564ye5FdNY2phkjkQy7QqBgUURkJgZ7ckDPf27VzglcpCQu8Y2DyV8sEYJBJOAOSOvfrXW6YkrIjb5pi0al4mZCFyBkYDc8+metAEMdjJNNNMy7VaRirptAOWJHyIcrxitJbadFcudoUrhsBtwJC9ACc7sj+YrpbWwH2YNxCWkDEHliCcD5VyVOc9R3+lTyWcQygZiS5BXAA+XJBGf8Ab/U+lAGJ/ZkM4AnwGiZHClT0AUkkkc8g9KbfaTayOLvZEtxGijzv3nyxkBV3BVwcqB0/Hmt5EkUoZYX3tgIhwS4Iw2WB2j5s9TUcqNzHuaBDvLBlSRSoyQFIJLnfkHHQ0AYkZZQkcfkychEjTDEkHDHI+YZYZ+bHXjIxUcxRHDEpCkrBHRVfd8vyuMsP7wapZU2unmeYuUMgliO0RgH5g6EDgsOgJzntk4lkitCy5G9HaMwR4CHJjUyN1xkybz16tQBmSy26Kz2zmSU7xJbSID12RowkYbcELng5HtVe6leU+QSACcCUKdqM2TsRB0OeDjgk+nJ0TpcUk0rZ8vcBhQdxG0jPCde/+cVN9jSMbdnmhSPJyCpLBy3RhnGD1xQByun6mLe8mMVnshtX2PNOkh82cKp84Fl27RnbgHJC/WrFhqzzLIZN8jPdTFgihBJuJIIUYAAJx+FSXll9oeZ5BGlsCxMas/mSSE/xIBgYPH4ZNYoQ2MyWyiUTXBItiqkgHYHKkKDtADHJOB70AdQ+o3d9JF5zgyW0eyAOAVRRkBQo74A59a2lvZIV3OSVHk56lCZESPEgUEkZ5BxjtnNcxbKC4Hlt5jRk+YTkFtxU5bGAd3bPTBrRWXPmJJIXjDRQzqgOYzkEQljwC3B3Zx82CQc0Adtb3LHy4wCWKgLvyEPHVSe3p7YrUt2ZZm8zgtHhmRmVM/w4/Dbn3NcDFdiKVkVpXVDiNWKsYxux8xB45z1+o4rp472KN0t5p4w04Db1ZWjDHhV+TJB4/PnvQB0QcOwQNuYAbQSWz0P3uhH41cZ/lIA+Yqd44AXHCk+vABrOijYxiQbcgkKVK/MASMgZyM47461o53IzFFAUHJYnJOO/pyf0oAgSKRzvfbywQrHw4XHXpyOn0zVWWTynfaxCDGckO23AXlVB5yGwKuQ3MdsjB2VZjJtVjkqAw3bQMZJwa5rUZXS7MUccqwSBXV1OQxLksAc4Pz7qALIu0uHKhJFghl8svKrRq0jRjhUYAsN+eQMccmrEkTyxyxSWgMRhzJMUDSwSRjci2uHyAw2g9s5PQ1zVvrDTuztbO1kl6bESvLBh5wA5eOASbzjP3gpGV612C3RWFyxZckKpLKd3AUfLnpgCgDn7aZ9qOIZYAQRiYZcnzGQghWOPkX8q0YsFGZs7kYrHHzuZGJO4+3PQ88+xpywyT3C/vApOGEZHoAM7umDgd6uGJTcuBwyKpZgOGwg5AAz2waAHxxuQX8wkdlYHAzxjGOmfX+VPRtu4SkDHTAIGfb0qxwwCqc4IJIUgYPfkDPGKbLAGicjqQRnnIIA9uB0/zmgBsT+YGAYAH+MEELjoGIPB9M+tK2WfAG1s5D90jX5WJB655PHrWbpzRRs0BBaVFdtzKwjddzZMmR8zDkDHpWmrqWDZOfLIbcCD8zFlGCORtPHtigCQKJOFKIqjLCRWYNjIzwOc/wBe1TbmWEBRBGEyP3eAy5Oee44P61FkhUUgKAcFsgkr97nn1J/KpFZdjjLKCfnO1GDHGODnPTH5UAVbqNWEYx5zBSGkbBUo2WEakZ5yevIHTNFvA2MyOCo6h1JKjPyqjrkEj5eTx64qQhiAytiM5+RtoZQDgnOeckE8evrUy4ijYp84cjBZl29DnjOcZz2/SgChdRqQTJgKxA3EZfjgfNj5u2MZ+nWsGaBEkeOGRQzKjBpYueDuK5YDJwcj2Ix7dBcTFiY1CuCuXDj5AQAQYzjgcevWuXZne5ZW3NH1DOQgTAxjzHwGPHY98dRQBoQpASAgYupJYgqgzkk4UkcE/wA62I5oBGWCtuIZWds5OVCjgf54rlUuIA+ZJFTBYD51yduAMhTkDkYzjOeK2rYrPsZSAkihsAggZHy8j1GPpmgCcFw6yH50IUFBgAHAGPm+nvVtCGfKnAA5znjPJ+ozgULGiq4Y88bRyeg457VONikZGQcA9xkDAz+GKAK8jhAMqQT6j8j16Gs2ddomIziVRGzAk5yCeMc9D+lbLhGBYndkjaDyqjgdByOP8KhaJZIwqKuRna+fkA3HOVY5Pf8APNAHKPaxvMHgt3hKbRJI0srOwCLkojTOsYPU4VeT0zzXTwxbIyo4BVXDDgZKjjBOc4wfr+VDQxJxgYDHecHB3InbuM7+PapFkBRuBjgZyOMYx8vUcD9eKAKMgxKWVS77QNykLsYhcj5iMjHp/ePpWlDOQhWTngEJjJPA/iHHT37VTVAr7zg4PTjDZJwffr+lI5ZZQ7MfLUEYyQDkZ5wc8Fv8KANgRmdkCqkZClmUEHcOB85B/rn9aSXblkdVYDhFQELGSAOvf5sn86rQMUjJ37cn72QCPbA5xgEVOZgwdVAJwApzzkEMeM56/wCeKAHxxiPhmXeD8uU3ABhu2tgHPB6+/OKkmMTYTIXA3r8pX5xgY2hflGM/nVWS4XdhjIw4QEcKVwMqCR94MCP5VXkeVSGflWX5GJ6rxg57cAUAPF1hhkYGQhwD93GM8D25pZLkIMEBH3EbgGyYwfvE4x1HTOcVmyTKoLZB+YD8T1Ax0PNV5b1VyX2PkkHa6kBc/wB4NgH8eMc80AbFyd8fmbuWAI5BOBjBJHA5Ufn2rOk8w7WEmd2DjPTdVH7SkqlC4jAG9/nVwSDkKCrENkds9OvsyC5R7oqCwaOGLMLLIAN7Mq4Zlw2eTwTjODQBsQuNoDHc28qW+bKkcbRxyOfpVgMrK24AMucjvjseOvXmqmdinc4C7mZuOhxnBOOeciq0dz87YIKoPmOePmOVOf4icjOM46daALgUSAhcRrydyghnJOOvGDj19M+1QPYxozsmAD83D72J55ZTx198UgvCgz1jJYYAwF5xjpz0P/6qvW0cVzLtklSKPYQGB5BxnJIP0H/6uADNifcdkiDKsV6oHC9eQp5OMdP50y4maRHiJClFON4+UgDkgAZJz7Z+vFPuIwu5ImjdUJVJlO5zk/ebI5wf51UmSZICHlDhid0hRm6c/IEXgdeTigDGdwiMXIcBuSqsPLGeE2lcnjvjHNJHJPYXEs7RWU9u8QVra4w2Ym4VN54J6nr25xWfJJIjtMGIUkrIrkAsOm4gkfN046+1PaXdEyuXfjCw+WFKoDlXBfAIHPv7UASwGCa6nu5IIrBsCNYrcbY5UOAqL2OM9RWzbyvGUBy2SvycEAH7p2g8HA7+hrGjtIniEj5nxtcHcQyk8DCZ4IwMDHvzmprV5meZoEdfKEbMzleTnnA7jGOnXbQB3wvFWy+zCNFJYmSUjcZMj5QgccAAnj2rntQSHKbI5F3ZMmxvL2rzhvl4weeOvrnipILlmQB1H3sAyZ3HnaNi9hk0y7cSGSNgzKGUgbSWYgcnIBAXrx7jp0oAy2BZwwiZFCALuOWC/wAJJBxtwayLiyE06MGiQBtr8E7nyOflHIzgZ962L0xyBREPKLqGmkR33E8ZGCMA4649aoyzxRurJl8AfM2dxG0A7kxw1AFe5sPs8m0OZgqbm3AlI8YHy4z8o4/OprfThgPOVLSg4UBiilI9oXcATg5HHQd/bVtCs0e4sArYAQgliCMt1HHQdcdeM09hLHMPLAEHltlW5w3PAYnBGD2oAwjGkTCOTExBLo4yq7UBGSuMKACOnas+bfKozbggyeWRjfE7bsccfNJjA+tLf3iJMIFYgR7S7Ybdhs7sADL4J6Lk/rT4hHMwd9p8ss6nBI4wdpVXwxOAM9cds0AczfwW0F4sdzaPIoVjLbTAKRvj+SQZPAJBG3qM8jBrn5rCylkTyohCkh8sRRENmRmOwPtGcexHT8K7y5t0vppGl2jfF99Sf3YzujQvIQW4HHbH0NQ22lrG8XksAkT7nYKrHzBghwSeV3BfXqc+lAD7DSZNPPlzJE8pMBKvCxkQHb8q8+g469vavSrFPJiVlQqWYsBweDyDtUmqNpCL0rJeO0s7lcugCOCgyUxnAQfKMfyxXSRRYYEKAHIPJA2g8cDPAGKAJLOW1jEz3cXnPLFKIznYITkZ4Y5OOfWomFsIoREFEqgtJv8AvswzjYSBjIPr26VPPZrKm0OQwcMeo3DBJ6jkceveoRbH5WIywwRnGBx0IB/CgB0fP3tyBNzo7Hk5IIBOT3/lTGlaZWUPtBXD7zkZ68Y6DkU8sVDh0MihcFsHaM56Edf8mqMgRfuMq4ydgPQDgAj8KAKsUKJOHZH3RktG0YZgAfYH6Y/zjoEFvDBIdUtppRI8bW3lYDhCoO9iCcYIOQT+tUIU+ZHLHIUlVQj52cghck471flWaUCJ5AY8AoW2lwD93djpwefpmgDLaTDl1DKGnIj3csVX5RkDoRxmtOyR5VKiMoxJMsyg8g9EOf8APNQrbsjRMSJdwbBJC7eM5IwMHA/zmp4ZpYY2XLhGc73BX5mwMgAcqCAOcUAU9QcBRG6bEiYkp8u9yw5cyR5zj0znJrOtoIGuDGZVHm7vmYn5UiDbm3HqST9e+MVa1CVijFE3eXnoyscv8wU88kDOT04rzTW9dg0qAT3dwkcTOVWXLRBRtb7zuBjO1hknGO+MUAauo39lHp975zyHUIrnyRE5QB13gRIhZuVGRz6Yx3r5B+Lv7SfgP4Rwanf+INZt7VrbTZ7mSyRohJfb1kMhWJ9pDGSNm7cL618cftn/APBRjwV8E7KWy0u6GqaqWmFzDbSxzw2vKKJ55YpyQY2GQBwdnGRzX8vnxa/ab8ffFvW9T1nxTr9zeWWqXEqWMk0rp9nsxMSuYi/yoY5Wx1BA4JHUA/XL9pP/AIKCa58YZh4Z8I+IptF8P2ttHFPNbS/Yrme2u5WDKq28pbaF2DkA4xgV+Q/jDwt4k8aeIbrVtR1S+vbe0kWQkm4ub2W3MbRw2++S4ODtjG9+hIPUnBydCub2/u9LnleO1eyiht7jBilbUkM5jtZQsecuioFYZJz617zpmk6dqkB1a3do3lupDMyO8N+I44I4haJEzYjiMkGcsMYlyu5s0AeH2ngvU9ShMWq6bL9nCpBGq7WR4jGoBdZAfPy6lWbILKoNc5rvw10t/tN9p1mDcXVvPcTM0nlTRrIfswiBJzCzbQgjUhVKHO5MV9PTeNtG0IapYarPA121qk8Jgm4D7jHCZYipwXmDA52jI7CvMdT8S29/PcQ2VmnlXkMEV9sKwPEynzUu4SmfMmRiVEZ2qQCSc4NAHjVz4FEFrp5vJmQ6Unm3qXEQuIZkntwszKznH2xoyqgnjglTjr51eeBLe7gN3p1skUdvfRWNp9hik2JHdtBKNRvI9uUSNYmVlKggqcArg19HXEWgWlottJeG5jJnS5nYARbkYiEzKsrsjwrhMYHK5GRzXn41LQ7GWeJfNghFxKkZfaWu7qJXkiulXeqtDiOQeZyMj3oA8XXwq1vHO8Q/tWKG3+3X0qRPsjvpI7iCF7ONSN0OZVyCMsDuAxk112g+GrrShHpszywRrbi8vJDcxWazTJAl9FCpeM7rUSiLzFVs7m2kEggdde6xYXC2uox2V7FZPCiqkQAZpLV9iRkABJHO0bRnO3qAa2k8XafPLePeWjRHdHHumsmDorTsu9IrhAkLbCFVCwJUBjzigD2bwlqdrZeHJYdeia9ub+CW9tZJJEMJFqogutIchSzqySxGNgysuNuF5A+YNT0eeK7kEIge2t7iSIzbwsLC6lZozKN5MTYwNrHPbtXU6r4ut/DMFkyJqMthZ3kj3ElyqxJJI6yyHyywQxu0wi3bjhjyCRzXmupeL4ZpjcmB4o5BE8sxJKXc5uD5fmW6s3yDKkMecYJ70AaF14dEpNmVgtormITC2kumSOaV8SRywl1yvyYG0ZKnqKzpvBiSW5huIGSFbyLa0XmXMptRH5hikbAMe04UllALLwTkVJJrmmebHc38l3eT2ECW8DGVo44rmXDlY0ZMnacgcEEDg967jwp4rL6mGmWP7HPIk86m3HnTJbx4kEsu4hk3A7xw7MOFxjIB5ldeGc2gl0bTr1XQy30kcty0K3NnEW82JYPJH712KqNwx+7PYg1k+H9KkvjcRSSO1wskLSJHaZmiiRUkn+zvI2RK0koR2XDbieO1fWct/wCEriW11uWTfD5jSJBAH33Uc7MvkGNJ+FSTIYEKQF6AVyl2fD2pXt5eafEkVzaosQW3dY5o7ZGkBaOBipOVnOSckOjZOVTIB8yeKNHv7dY1E0k1hb3fnWxE63DbvMeNgCGPnFY1G7HK85AIIrCtVjtJmEyySz3McjyiQEQpGwDeZDMNuWC4O3BBxhScV9ISeAotRaaYRwzWssbzWazSNaG2EszFWEAO5Cc/McEEctgYNZVl4V0+RZbK8Rt0M4gAnjSK1vIgrSRlpnwUQZ2oEyGCKScHJAPP9K8ZQwW8TRXLwzwyFJ0d0uZ7iN0WEXWzAZIVVBhUPGflGK9o8E/FDULJIX0rUbjKzRQm6EzxrB5JEq28mVyHURKq9cFzk5Bx5tceG3srpIrOayuIZoYdPiIt1ilCOCYpHmliX5eMZz2rlLi0l067uYrK4e3S4uIku4YApgMypl7iNifveaTlu/XmgD90P2Tf+CgPi34Sz2Vl4gu5dZ0U/Z5bo31y81xHbPLgWsSBiY3JYNuAHJycGv6CvgX+3h8Kvifc2+kNqNpaXwRS9vctEFjkdVkWDMjjzJwGUHGckcntX8JvhrxNqGg3M8l2ZriJUfcV2SyOAdsZHzbVZSBkE5OO9fXPwu+Mf9jzaVqdndXKX1sbdjJHO0fnzxTmRnmKruFw2QCACAue3NAH9+dpqdvqVtFPp9xEyS7XR05QbzlRuX5Sevf06itSJ5FUtcDDsi4aMEgJk7XZWxtJGOv6iv5zf2Rf+Ckj6ZqFn4V+JsKQ2c0UAs9RtdQEqWjvII1aQztyMMM7gNueK/fbwT498N+ONGs9S0PVob+G6izHPFOsokJGSjSKdrgZAOD2oA9Jt2CqsbckPuDcHzBnI6ev9akkVGyABl24OOQRw3JPHT9KrQuAz/dLRHB7ADttz1GAenY06adV+YI25SNwAI68k8kAjkjjPX8gBbgOFKK3z7QFYMABls/dJ5OMVFLuh24/ughs5DMAA3GeOc9cVVnux5uVMZAKg8n+LBUZHB6j8j0qr/aEO+WNgSyoykHgKScDBIx27c49KALRuH3Llg8khKrkggHd93KnjgjP0q3FLJt5jVnVsNjnpwen0/8A1VzXnyIwjdETc21XXqufmBIPsQemDW7Z3CIRtYMQBuZiRkjr94Dqc+/NAGymZQwLYx820ZAzgdBjk81ZRV5L4bBVeB345HoayUvYpfNRMZ8za7A4UAjceW69sY4wPzuxyblO07lUZY5OMZwrHPUkY/OgDYtCYS0kJWQMSpVhuWMA8bio4PHrVSQqjMc4BLEqOTksSSCB6mqHmyg4VvlOSwHyIOuc4Iz+RpROWbcDlRt3oPXOCAT2+tAFpzvVMBxyBwVU5B6ZLc//AFqhlj8uMyN5YDkKyMR5w6gkYPTGAKpTTxhizZULzgAnoAcYA/zmmm7ideUZhjKs5JfOR93djH50ATbcgKPlyBjJAAA9ycdqpSr5RCRn5pXVm77VBwTkDA6+varUbROpKyFio5VwMr7DnmmMfMdUUZDKQQRhi3Y8jpQBkrvLyvE3CMSzF2G8AnOcc4/DtxmtRJonhiZHaSQ5M0eQQQcEKNvUY6VBLarsYiMvLuUAKQBtHDZLdfX69qlt4T5iqURnYMylAwG3JH8Oeee/9aAEijcHcG2Bs7kYMWwTkA8HHGOuOasDBt5hJEWmDDy3HAKg89SPT9M/WYRyJu6EnlmPOQc8DJz07+oFRNO5zAwJUg8gHaP94hcKcEdT9KAIk4VmTarhSCgZeX6hucA/nmp0lURkSPJslXCqMhA/TkDnOQOenP0wIitGMlmBGC6RjGMD+I4zzTo4SA4kYHYcRLggE44BYgAnH8+9ACJFnaXIleTAXcp2rwP05FK6yQbA6spUgjg4fA5GewOO9WRnhtvzEgFRjCepP402a7kCiKdQWc4BYKu0Z4O5iMdR+VAELzSFOdvzPnb8vAAHPPTj/wCtWdKFTnfndNhuDwTkkHjjofzq3FLgTNGAwXCMZEUh2Az8gDZyDnnpz61TBmCgKm4ySEnzePLYHjHPA57H09qAH4ByqocD/WNjHGeucc/rUD9JEYDzWypYHgEcDp14A6VdAlYtGxZI1UlhwS3HXg/5zTY4EldVZSCA7IeuwnGGcbuc9utAGZIg8v5YRAikmVR+8aVQOSgxx0HXFTRruS1cIq+YjIqtjy4ypJQuT1zn/OatSrNBBLLvjGzzd2cECMAZPsOvbNOAmW3R5o4wvIVm24DDkjYvGcH+VAFBFMc8hJRznfhgx+UHBIAB43duvI4rWjjEmCyqoPTO7BxxgDHH6VUtbeeSSV2ZDCEMzMRmUTeYCoU9CuB0zj8a0BIBsTG0IpZiRg4xzweT/wDXoAfsaUqwXqdpXI2kd8jp3P5U1EdVAycLzkdH+uDz1pgmjQOokA2YPG48jg9B7AU7zCxkZfl8wBgseflG3ORnGPl5/wA4oASWUTLjIjMK7l4PD+4wdx6+uar3ShRGzSK048rkA8bfvEgDkVKCGSQ7fmPDcAe+T68n3rJlEjkuNzLnG7nOeeMHnt+lAExhUNHIwLeVyBkYcntyMGlh2KzDYdqAsXyNuOenPP4Z6UyTzkISUhZFXJEQzEAO74Jz/wDrpjE/IGbI8n5dpxs4xhs/eB9sj9aANm3ga6lwWQeXHJKryMAsnk9P5H86i2AxyE42yn5T0ZQYQvTr96oIw68sADvVgQ38D48xM8DgfyNTzyDa5KKWQjawVtpzt7KOlAFWdHchJcCSLP7xcBR+APBqrbWu2NVJO9BL03HcWPAJA4BGOvvmmfaY3MZkDSPITkIrEjuM8YA5FaMZ3kCF1BkBLDGNinlc8dOaAGxIXEY2NuXqzgg+ozipXyjEqDx90gZyfYD6VPJPGi7mLsuAdyleh7nn19qi3EsHV1A3bSpx970A/qM0ANuXd1BIiWLdtCEbGJwCQd2Dn8Pxqtjcd0hAZhhjJwOf909OOwq7CAzbmBJRNy7wXDE47AZ6Z96gntVlxhFQ+bg5yP3YHXOTxnHv7UAUhJ5cHCqFB2GKOMGNQCTui7gdO2aoS2c9w6hZWj8ou5WNlcOq9SDIQD1961ooktwJVhUqvARTJubJ2gsCp55PWs7y5d7sNqI52hE+U7GOXO5uOD7+nfmgBiyOhQI0kzHJmUgmNRnjccdMnjGenFdBBC0wDBSzlBgBxgnjOBnrgVm29suQzT4kMfEagncDxnJHHT26mtO0QW/lwnjAA35PXjj16knrxQBTlslJeQIEf0yRxwMkf5FTQwooKSAo7YwwPytgk5GTx/8AWzVxpQ0jpgB9xHmc4LHnA/E01ock+ZyVxgDPIBOOooAsRxefx90bBtPy8SdyeeVz+R/WBoTGg2Ngjpjnd69/Q/rSOwhAJOG9SwUD65P+cVAxkYbyflJARQQQfXGD6E4+lAEkMzyK3lyKpXIjwSCSud4XJ6/e/LvTWuyGRMyH+GR1bOBkDoDnGSPwNUyDCJIlC7d4YbS2V3ZY5PpkYNV423OigSsRzIqYyM88ueT1PUe1AHSWzBcsVRk+T5gCeOmfwzzS3BREBC5U5AYDg+vPaoIVEagAN5RwdpHIDd+vvTi7FnjJUqM7SRweBzjtk0AZxwzSCNCvy4O49cAnqT24pwEbKRuddoZlUg5yM9OxPPr3p7RyIwJUuCAdwYZ+uAaG2ZJZTuwSoHGVGRnOM9PzoAqtjBkmZ13KoDYEa5yMdOpz2560TWbGJpUdSrJ8645K9j8w9M/XNRLHK8irJtMKOZVSQB1IJIGCTyMke3HtWmAxBJAJBG4DGB0K9Dz0oA5ZtPUMyjCIcMGxmQZxjJPfn/Oaq3ekCQRhGbcrDbJN9xUYfOSq9+T2PNdZcwYUMcMXHmO4XHykj5QMdc/h+dRvFlUlGfkG5eu0KBkIwz6DHbrQBxs1hcWrxSWzrJtZX3JgAlDwvzgE84OPeoJre7aRwkav5xBPlgq6k5LIdvQ7j34wK68I02ZZMg/eXEWNg4wp4O5jxjGeQaUxCLbEMI0oJLJ/rMHJ2kt9PWgDy+exFtcTfaniEmPlB3PJ83BTa42rnJ6N3qpHYo21HnYTlw7IzD9yhy0ec8YOQBz36V2N7pbtG8hVPLaRg7HEkkQJ+U5znI9s89azFsY3eXyWknKFCJZ0EZkwuGVyeiDjHfge1AGXNY3BRGhwWQtuaRSQVwTweM5BPT/9eddWAIZD9x8ZZoGbdgZO45+4Cfl/DIru4dOkmi2oCQBk5djCX5IC8cfMBj86RNL87CyqI9pGQGOCARkEHrkY6cGgDz+bTnWKJirNGQxWNx5e5UyQyp1I4yOMe9YOo2aWcEt2ojaRkcrHGoBG7LMGGOSMEZzzur0298uzAkY+aEDpvdXJjifOVjCqeNmegzXJPBDqKTfZtysSV2SqyDaRyCrgbev0oA8lvZ2i8uG4McqzwGYOd5TypjsCOQODliB9c1zTXOo2ZnW1jWWT7NJ9nnCFw0RlB/ehiArfNtTnIOG4r1p/Csj28tw85Vo2zJAUV3Zc5iMajrGshBOPXNOg8MCO2YzKJ3jlViQCkezb0OB97JDgdMpQB4mnh6GexjuftzLe7o5LjTpQCzHJaQIQOnPc1hXujOvlsVZDK5nMTAhTGh/1QIycYXPOOoxXu934eMc+8QIiSIY944YhgTz77c5P/wBasDV9LeOKaOMxk+U8IbAZiWjO3ZnuODn24oA8Gu7RTCnmKiyYVjKCEmRUcEqpB5GF9cjI4oMdjFFHcrA08kUkbRyDdIxI+aJWBUbVaMMcnAx+RXWrG/S48xVbMJeMxuhMQkf5Wl4PzMUJ2DpuA4GK0V0e9it0XbI6T6ekYZd6Ss0SMplkU/dIRvl9TQBzl9qaDUxFEuY7vcSqD94ilwY1ZxkhtwJOM4Az7V1E8Ul3bRaeroNpxbm4YyGQzuoRXbkYVWIGex7ZqpY6SbVovtUIkkBwoMSqYEk5WTzD14GTkjjOK6/WLS00/Tt42vezjbGsW3y1G1u+eJBsbBHpx60AcxZQTDyPPlYsbhkhaS5MqIiW7RrCHA+WLzSPlXJBNd1Ha6hdmO4m/wCP0okpZQuyKUKWklftLgKuxTgE9cZzWBpN5aancw2sFp5TWKj7RI6D52yPmEPIiOP4xknjp1r1kW3k72DI1ubXe5wQduzBjJ6qxG7qO/IGaAM3Q9GisbS8kkvFhDCaQxsjNI8kku4eRGOFRud317U69KXM0crtcMyLH5eX/cg5AdBEOmV+n1FaE0iG6iaN4kMx86Lj5fLZTGI84xuB5x3qh8v2qa385i4BYkoyoDztXfjC89/bpQBzL6Ra3ryTzI0aXTJbysyiMTbGBjeVG+6qnnpg4681y9xe3djcRrE5McEeySOYqAVRyEWMxgh1IHY/l276e6Cx3qkvJGFWOV1VD5jCAqRGT0QEgHHNeOTrLe3DuyvbWiho1VVkJjmBJRlO44Ut1JPGTQB6hBq9tdW0MjIBI2FawHC+bkFZAWHL5PHP4101tq4t5rOSzRizSlpY3YspCL8yFWPTjntg15Vp1leGeKzty1wzRwyz3KDC2p8wbomc4CyeWR379e9ddPeywxx5Ty2kWZGdAgd4Y12OqyEfu3Y5APYkEd6AM/xPJNPqE6nAZhL5KK3+qldf3rkkYKlT8v4cevJrq72MUNiknl3ABjuXmDbHDZdH81eFBXvyRjpXXa7qw1DS7NjArOyKySLEon8skh5JJSwJAVSehPXg5rkvMuJLVWiaL7OmVTfErSXBb5U8uRxljsB5GcUAV9Ivns7u5Q3cd3FOS9sI8qqucb4xuAEj57n64rqrsy28UETRfa12xTqUJhl2swYshA+fa2McckU7QNJsra3lk/cy4MYjiEaGeOaQhpRKVJ+cg/N0GO/p0evPNLY2iJ5MYjdUWUReWxiQhjGNwyrdRk96AOl8O+Zc6dBNfKbi+Z0uLzzSNjW7NshjRAQFC/Lk4z7V61pUMohVJlkWLkwFE3CNUGVIAByOP8ivM/CBWJIkcG6MgLWwYrGsayMGVGkB+bkZ/wAgV7DpcgkWMqrRvG7kxyZYjIx+6DYzx0JU/WgCWW0VkF1HC2532B+V3YyCWRgOw6YxzWdFpcdvc3F/E/2fzRF50cxwFSP7jqCerEnOOeK6qFWaIo8iyEESxtIjFGTH3GXb14HHHWsm/jeWdTIEdm4kHSNUbAVACflYD64xQBz5gjMkzQLbSxvKzeY5JZyQoJbacDkdPQUUl7FHHdTLBGWTdk+W3lKrEDcu0d/fvnNFAHhrXiwiOaBuZHG9hjCBzkBwTw+09+uOKQ60yGX7PIkknmqgQcOxYBndFH3gmcHHQda87uNTilmgyk0LZCzlZD5LA7ss+fun5uM8c1SguNQF9E2nXlipW6WEx3HyyLDKSm+N3HzEn7xHWgD1i21OaCOR5fnllB3S7dzuWyNykHgHI47GtTTtc+VGMZUowB83Kg4JBOAcHJzj61wsBuIZi0kU186pKGNuwaKONTgsyKfkIPOPfI60lxrcdokSLK0q4yUKhGUEkkqzH5+c+tAHsFtfSq29QHSVyXGSHwx6IT+P5VsLqDKhXa0cpYhlf5W8vjneRg55+teM23iO3dolN8cSNGVjbhkOMgZAx69+O9dZNqLsFklnxAyARlnVtx4xyvJO79T0oA9Rsr5wEthIN0pLKFYMQhB+96LkH8uKW4uDcsLd2RZV3fPHkhlXoGA/iGOT3z3rzuLVzp8QeMqHMSsZeWAXB5wMnpnt6dafa6zLOTILlHGOSqOrEE/NjKjB9vcUAdjInltFG7h9+8Ki/MxBIJO1fbNVreGOPzVjURxSMw83JRwwONhDdAP09qZZ6iqoI4kdJnXbETJsMshYb1ZnX92mAcFT+Ppa86S4EiyRIFSQBSrEPnGTgsAGxg9ffNAFWdluUEUiKiJlFCkMjt/y0Ylfm3Z5JOevWqsFsq/LDBFGV3OXVSQQgJYSlgOcjgZJ9KdczJ87xswkQ4VCNzbuh/1RIxkHr61i3FzKkjIsjyeYo8wKo2qw/vEtyo74647mgDSeWO5IKGIzIr7jI2Aw4yF3HjkcDr7VxNzDNJdEvHIp8wmJ0PlrAgyHDKSCQfTGcVPNd3YlCJHCoWRSuxPJIlHO8gnkkH9elbDTJcxCSRgPKPl3O1lO+YgHaMHjAI69jQBpaWGMUduJYdkcYl8vBVWYNlWk343Ee3Xp3qG9WSOb7VAzli27dGWWM7fvbV2nYMjOTjGPerllbWwUyKg3BFfduLTAIwIQKOox/PitQRHUIolgkiy4MThkZXTdypkwvy9uvPrQBwt1d3U7+ZNKPMmO0SOCVcLwdq4BDZIHTnNYy6eZZxO5k8syMmw5IlyFHy+nOcfWvQP7Md74IYoVMKbQcrtSQcFlDHBJPIx+WKr3Wn+S4yzySplhkI4JJ4AERICjHegDhTpADggsJICzxENt2glV2HdwzH/9eO1g2YDuEhImK/K2V3qAAHLKCQwznaffHauln+yNab5Nz3u7DqisBHmQbCTtIOBxinC3RIRKH2krJmJ8ZGegGTz1J/GgDzfWQiLGnlPBKVTM6hDJlmHzyg/KTjPTsOfSn6dJc3FyUtAt0LVV85YcBih483YOWbPUAf0rphpy30vll0LCIOcFWU4LEgs3O7APGe30plpa21hP9stPmkaGSKTYuCGByQAgy8me2DjPegBllqksV5MkkRjaNGUB89V4Q5Ydefw6npXQWGv30LFngJjaRIndRnYSBgEj7oweD0OOveuTnRZnszBDdrM533D3RVTJuLtmNCQzjJHTp9amkvZ7VhZQxzM10o8+IAmPzAQI3DkDawA5+g78UAe3Wmt3AhwGA8xQEJP7xTg5ZTk4GAcj/I2rSfbiSH99MFZsFsDzGzuOCflX2NeN6RcuHgjuEdjEVZihZgAy8FhjIAORk+navQLDUoopjEoZZWIG18g4Jx1OQF5A/HHWgD0ixuXYLJNIx3EARg8biDlAue3c9PxrTmufLA4yJOEUfNjHfj8OM9ue1cXDqHlvLGVUKEO1GZVG443Fix9Cfu5NWY9RGQis2UUlMqTmE9So6jG44J6/yANGX7RLOHS5K4wojwwORlu4HB59OK2sxtGom+dhgYJYFgMbunUZJwT6/nyr3UShTGZAvmAyGXBJUdxg+pzjt9MVftryCRUbbIHVyFGT5bAsMEAjIJGM/wCGKAOpt0CBTEqgAk7cfMp7YY8dR6/rV8OG2MC4YjBckbWORlQQe3/6s4rnReLEVM0kcKudqkuACT91Tnuff6da0I5SEXkkZLAscA7iecHBx7/lQBYS4i3zQh2aQcmNjvC56FtuQoOBjJ9aWJXl8xViVzt4dWAHB6YNUQtqLhyABPKg/exkIu0ZAWTdjeOT096VGlMkgKhBGAA6k4cgdNo6emeOaANFAQGLptKkAAc9MA4AP+cVqQIgXdtYl14OcAehIz6/z6Vj2rzOo82IR/OQQXDZBPysTnIzyfUd8CtTeVOFYbV6YOe2T0989KAL6yBJ1t5QGaSJ2VlXapAxkbsYyOOvXNVJII7dt4jCO+BuI+YjsA27g8+lRLK5bLSqFZl2gghlVc+Ydx6gk/pVsujsQ+JyCCAWUbRgEclhnBFAGdMhkZ8mQZZuGcSYUYyc4HHXisZ7ZoJX8uQuJiBtY/cRARvyfYngYrpSFJfGC+/AXOQqn1bOOBjNV5rePYzhQ55CFSG4HLcqTj+fNAGKgkwqcHAI3ccgcEkk+vrVmISLzvZcd1CEYPTOTz/SpGVQuFzkHJXH8LD5uSOucZHPSrqRKqBlHBwSMjOAPlPPfk/TpQBE6xvtYSszq2Crjbuc5CrnAB4//WKk3uycqjYHQjJUjhskdRwO9RMiM4jOdoIY4BGJAcHJI54H+HpUUj7WlWNzj+F8EBkH8PIBHU0AS5ZpMZU5CgEcBWAOR15PX8+tQuiA5Yg4ORgfebjLAeucf/WqBp9u0jCqrDcSQOuRkjPPH/1uarSXCjaQd5UkkqC3QZIwo5ABoA0EYqHCgIxBKpgEnrzkdBwOKYHYgl/mwfmBIBGTgEYHOf681Tiu0O1hIjNKxKlsA4JPA/AcemOnWpRcIpZAmS2WLddoGSmSDxz26mgCcwx7vMJLAjIVsgA9QDkc/T25qQsVG04O8blbj90Afc84qu05YRxgLuAd9oPOT1D4Py8YxkCoWmDFeNx4JIPXPUD3GMev4UAXFuVUD5QxLYDAg5IIGcDkD9anVyRIACZOBjrgEE5Ix0wG5rFVkDO6nnK4/ucNyQcYzz0rWtG81pSGCOAMkAspUgYI568Y/HNAEpLbc7zs6BdpHA6g5X+tVLiTC5Gxtgyu4AhGzkEk9cnBxn9KmmkH8RJbpkbsbuQCFHf/ABrA1e8W3t3aS6hgJVgPMBwjD7ju3OB+XSgDSgkEjiV5I5JPmLLGyjkDhSo6cY61oAu+0INo6sCM/eA4LZxkf59a4/w2sMkayQ3lvOzl3llUlt75wxB6AHjHseM10kxWVfLeWSNA4fEbCNyU7tuI+UkmgCYxcndh2Y8YyG7cZPQcnv2qyCBiPdIy7TlNygqR3yTz2x9PxDEZcbyeCuYzgv65BK5APrUkSBnRy2ByGOQMDnPXqaAHxhwr7ZDt/hVuuwg9+n93j/Ji3lxskAH3T1HIBJzn6GpJOHMaEGLJkL5wcxnCKQTlUOepGPeqkhCtu2kqygg5GCPUYPrkUAPlZlG5Co+YqfnXOFxzjPTFRwuzliQBlcISQrHcDgAHnqf0qlM3LFlyqDaxBGULcDLdADkH/IpYFaPa7kScrgBlMigk4OQ3IHtxQBoN5kapGgIlZMNuHJJIO0fgDz096uRzyR4iKjBOTkjqRkkNnHXtnv2qhM7b5CHIkUglnGGCkjC/N1x/XNNhuWdvlIZlO1g/zLg4DMvH38f59ADXkKrIpVAdy5cA5wG6HIzxxnNMKI21mYqoyvytgZb7vbg00SiPesW0oyKu9gGYADtkfKMk4B5wKa7RhcSqSeG2L8oz13ZPfOevp+YBC6BFJVpAVLBmyCCMjgAVNEU5yxCsBksDuGO+ccdfc8VRMgkYl2dVzhwOABnr0+Y4HYduPaedFSJBHKGVjwC6lsnpkZzjI/zgUAKHDOcNgKMKC2QduNrbfp+pq6jAKsm9WOCDHuwhIxnIz1/Dn171m28cYlLqFLABdjZHDZ3MT69Py71onysqFAx0D5wCByTtP1/wNACPlAzKsY3Dcc5wM5yBgU0sm0BtzHHJJBPfgAdF64qeVVVAcggrgH3zkde+ev1xVWNwrklVOD6HdjA5yRQAxwPkVQT8x+TB3DOO3UDHT1pQVhDBQ+8j5vlz1IyNoGc+/vUikh5SAdyqHO4JjaeOHByDkkY+nNUJ5nQ5QKDn7qbizHq3zbj7d8UAWCUVeQvILkrjcJMjbhRyTg/41XFxE0qKZGTZkhV53914HQ4x1+nFV3uVV1KgRsCCXfLBdwOc4zxx+A9KjMMTXHn7iX5JKhsNu46Ecnn8jigDRUI7KwxucncWY5GADhtoOOBkeuKmEyrvzICVYBD8xbBz1zyMYFZwG19srkIz7968MCDjaeOmf5+2KkRJjI5CKQcDIIViMkcFmHONv5UAaiSIsW5h8w5Yeg9cNn3/AK80jMPL3gIRMcL0LHbwMBevv35qpIYwChD7QoLMcnaSD0x16cYqmGZSGQmQRnKjO3YSR82GxnOP8aANGSVwEESqrjhymCMcDPscZ9abJOihVI+bJyAc8kDvn2/WoEf+LHlF85U/MWJ6t8oOAcZ5/So5mQquF8t95ycg5B/iwDxzjH0oAzrqW7NzAtusYikctPJKxJRcggRKOQTkZOOc5rXba7c8fKcgbu429WHt+tV2WNfLMhAbGAwBOewHGf8A6/WlLsAQ3OSTu5zjjg8dKAEhAAYmRUCguOeXKnhQOoHOM9Kg81ZQ3yEO5csvIETjOFDkYIPHQn3xSSTbSuzOSGBOF5/77II6/pVGWZnnK5lboSV2qjfgDwc/5NAGvbryGkYK2wjIIbJycKSvXg1VubhVUBgzsCFCjLHrgEKOTztz9fSnkNtjdV2ptIJyM5yfeqU8RGHiYiYEkbskANkHr1GD+lAFmG4aTcjYUKccZ4wO+R15HtWnnG0AAsBlcEfKOpJGfp+VZNrAQCWLMSAN+0gO3G49OOn4YrSX5cklQw+U8HfjkHnHPb+YoAG/eGMBOMsSSAu4kdSGI/2e3PvVaWLb5ckeCd7HGWGADgYAHHB9ecfjUpkjLD5mVV3ZLq4JBBHHy88/ypwYDdsOcAFm7YK4BH4D9aAIXeQsHcAw4A8tQCoPc7s5OT78U+SPCBwqKj/KANzAHGNqnucdfTNIYyR8j8MB8nJ545PoOlM+5sDhGCsu4SM2DJwyFAo7f0zjrkArunBgCuru2SdgQKVzgAvjHfPbmq4ZheNCY3+WAu0h+RQwx8gHAJwDjBOccZraSa1k80SqxlLEDazfKwILMrHGAT05/Sm3MARo7jcxRbcoVL4UNnPIVTlwcYPQd6AMYn/SVhRJQjxPLLO6oI92QwiJPDEAnpz680ySAFgyOd0vI2HMXOAB8v0wfpnpV0sDnOHDbXDAtlR3U5GCckZ/SnRRyYclwyN2K42hvQAc8/XmgCU3sn9nNp8scZDFlLqACInALK2SMksB0P6cVjQ2UEYCGPbFksEVgNpUjBPPJ4Gf0rVlhh2BtxDKwHJJ5x8p2Yzjp25oARQfMUGRSFO0EDbxg4I65z+NAGPeRKIwcqsYIf7y567cEDnGcY4zgZrjtbtHSOTy0/ekruKsWDeYh2fMhKqTgdSMd8V6S0UEiMrYZByAwbnK5xnHXP8AXOK5W6026McjMs0UUoDttUso2SsBgrnJ2dvegD581vw3e3dvK8c7xT8Ey/vJDEUJ2plWBwR6NjjmsPSLTUrG6iNydqy7vtN0yovmpuCxoIo41VeAAWIL+rE5Ne/vpsYeZVlIR8AIzLvY45OwnPLc/Q1g3GhzBlOIgjSLsedHkLjdltqKDtOMjJx7dqAMwaVay2rrAzSNN8zcAv5ZTDLBIvA6ZBPPOeuRWXBZSqLiKR7eKWMJHYWrMyzlSQHLuo2g5zklgDya9XtLSOCyYPhZFdhE3lokYjYAFlCDdg5I6Z56esP9lwi6+02ssRkX55I44BIJIyMkFpRlST+VAHj2o+GZZpHEgeEMArxqXBLDBwhA+Yf7XK+9RWGiSxI0fky7Y5S+0hiQOgIZuuccAE+te3y2b3bwmazjcyEgTxtJi2XPET5HLkY5GQDWMdLEd+Y9jmHIygZzjYRhicchVBHfOOKAPPL/AEt4LdGTfJhldV8pBJEWBDFmYAn5ieg4+lc15MyyMpEqtEpeUyorZQZLrEeudh9Opr3mTTY5k8wxOoed9pXczOvJ3gYyM4PBGfUDGK52Xw6Iln81Jru1uVL7HVUAkk3FCXB3Dap6AdsYoA8gtZIdVik8iUwxq370+bHIFIZs7ypIhOQOOCMjIqew8LmL7RKYwwmlWRjdCG4nYN9x7d5oSxXcrHjjnAzivRdL8I2li/mKgAZ/3UcyRRRlm6cA/vhnPLYIzyAa1bjSRHIpuIsykHEdu+BGi42CIMflJf5jjj0JGDQBwtrp4hjjZbWPySTsikZAI5ACElNuiKAx/iHXJ59azpPD0lzcfbriFXl3PtdIxGqSMCVGxGOewBHp2r1kaJPPYNeiEC0in2vIzIshkGSzFWYEA9emO1LFZQSxxgQsYmZn3tLtAxkKfmPzdqAPOGtFsbQOEEc0kSxXj4eNyikKoGIyRGRjd354qnbKAzKJN+6XDCTzJBBE2FBjkKjaBGoODzzgelekz6Ck05jLFvNg2sudyIEIZSM9WyMYznjPPFVf7KhRwPs+7zNu5IY33htoJDnb8qj3OOeCaAKenzvCqsdzOZAY5EbbGiBz2PU4x9TmtNroQTybXDeaqtI8ihwoBG8hzwORkcg88U9rAxlNirKjFQ3l/KYwBhVKtg545PtTZbSN0lEoI8nLJDuGJGzwJBnnOAR25/CgDPudYEcm4YKHO1pVOZBwOMDgeXjGe1UZdaEDqvlIIrgMYkVGfbIGIWXcox2HGR97pWHqkTiWJEky0wIlRsv5UX+ygz0zx64zWVG80bSkx3DxQMsVu3klo2wA8hNwpPl5OcBuecDpyAdsuoO/yO+5wwkcLuG0xopYFyMcrj+XtXVRyx3UaGR0jZ0TylDAMJFJIYgHpjr65964DSpo4De3E6iUyMsduGkMqxhmLyeYSMuxJXoDgccYzV2KaaMC6mVYY0lTcXIG0yngZJ+UYJx6DrQB3P28szwyKplCtGHDDczKNyFVJy4wT0Bx35rntQaJpFiJkYviTCB/voDhSwXGzGNy5yM9Aay7q5mVi4UCNiCJQ6B1yQG2NkZ4/wABmpre4BbEUqkqQAZWClxgFmO7B25zz04yM0AdVZQM8UcsriQkbM7gEVW+6gXOdqgYzjHy1YmUpsKCM7H8sDBJz2AHXHTnpz1qhZahCXQTNbQxohUKHXe0Ujc8AnktnGcHn0zVW7u4ROnlyFQrABY2DFV9dykjOCeM5oA1maSJ0WVEUCTeAclgwHCEAZxxkZ4Oc15PrEeoaddT3scMzrcz3dxJefZzcwLA0SQrbSmDc5QDLLxtVuqEcnsLzUmjZ3mYqzYbeS0jtEi+WrBVG0Z9Mg+wrGl8RXRsDbW1v5okuEjmeeQRbI9uyUhVJDYVQ3vnjJxQB02hX8y6dbQzFmihhePzQ2Wfa5EbHPUlAOgHJxgdK6u1viEUiRVjUYBuBtllcjO3eeTzwD6CvLY7yNbYCFkkaJd0qMzfvwD1jRBhCPfBOM9617fVonVVlXaq7JNqMJGjXC8sTwOo4BLdBigDtWmSabLk20WwrLGWJjlkZywZ88kgEYOMcVymsNseZEYshiOx5c3Kl0YkL5QyIQBjBOM5yfSq99ewrC7o2IncsrNIVKYHYvjdnrgdOlcZLqwnjmQTzBnZwJkVwrbSVALsACuFA69vpQBy2uX0xkjV28tZJHEssUeOIztEcOcEAkDI6bgfrUHh5pJZZWRZFhMrEsWMZDsAPnXPzAqSTjIIas7VohNcqs/yQwxvIJ5DGY2YryyFpRlsk54+8pqfw8Jobi2FpFcyRgM0oZCFOQQnTPykAkc9PxoA9X06CRzGnyFMnAUHaAQVyXYdT1PPrxXoekWawwv82HWPbHvXaoZs5CuOZDyemcZ9q4/R5yAjSxgKmFljClQWIz8pIAODjPPbnFegR7buP7PFK1tKwQI8Y3GLY+9mYt8vzRnb8pJ4yfcA1beIqqKY1hK7TIzh23sDklQRuPft34yMVK2wySecgy0n7kgDBB5BIH3cjB59fWrAEEKxklth+UhiZChHQEsORnHrjgA1IxiZgQ6OFYMSOABgbTg4z27UAHlBZUZyjblOHBYkFRjbsIwORjj0zVV4i0rhZGabcAm+OMCOI4DMqk8A9fqeamSaNWT5ssxfDDJHDMwxgdlIqVWCjc2wzSEhJSjDZDnDRkY6licfrQBzl7aw7pURpH3xqm513hXkJCghM7Vyrc/niqjQnFvK4j2QxAIqqTgsQuTj1x+ucV1swhBTMSmPdILho2UFdsamANlgWywbpnpzjOaz7kJtCxhME4wikHaqjaQcc/MDQBz8sgt97S7jIo3BPLIDF13sAQMsRn8xVOSeaK6t43j8svGtxGck7YZBvydxzk56YyM9K07+1Fx5bHBmAVY3aQghsbpN4GcYU8Hp9TVFrdzIJ5ZfNkUxxK3IAiU44yo7AZHXjpmgCk4iYtIBtbeTtOfmO45bHbvVK6WZ7hBbhDLGitHJgHbvI8wHd1IBroxbqZULFFIMpVihzLGXYrkY4O0gDPpwMVGsEZk3qgCKfmbaVAUnJ27gM8k8cmgClb2MSpuD4ZgrfdOBMGJZ+n3f19qrXluzbo8Sh7h0CSW8biPIclpJ8Y3HGSMDABwcEGurgswxX5WxyyfKcMDyDkDj5fWpXtw4YPuXI2QMhKNAMHczocbstuIxnqKAOJ8kLcSRxqdvlBT57hQHQhnb5TlgTk8/TPatmFLiWG1gkCPEs73AnWJFbY6lBHkHOMc8jvWkmnbnO87gy+TOVVT5iJ+8wpYhsnP4dK2IrYRqi/KUYbuVH7pDzGmO+I9o4z069aALdmmxEiG4bYwVJJbcFGGbJ6HIPXBrTcsgYSIWVlLZUcHj+g/lVWDcpDMQWYhVTHIjA2k9fUZx71fmYqwKH5ACCD/D+fXOT0oAwbmNJozKYGIjB2LlQS4JA43eornpElFxDK+X2qzojySfMz/IU2sNoxjPv9a7OeP7qhVUyDLbeenTIzgcYrOntBIE5LPECXzjbt3EjGD1APTrx0oA5u00+1+2reQWqGeOMuN8Y8szB2RpRiTG/ao5Kg59e+7hXlQSAuvmBsBgQvTnPccf0q6LHCl42KsCu1E4QqQGYtu7bs5FPig3gM4CtySUBCDkkYBH0z70ATeQd6yDI2k/MMA4PTp2wRVlY1S48xjnEYUKR95m55xyOtPA8kJuwVx97164yOT6dalg2yyMz8EgYBGeANo6DuAKADGEyfuL2AwSSTx+ZNQysoQkSbfNUp5eCSOPvnAxnBOKvuimNl4BUg4yCPUdM1TmgzyFIc8qcjBHOOnGOKAKNoOp4cpKApI2E8D5TuAzk5PHc1dl3oQ7KCwPPReCeN3TGFwB9OMiiBAkjuoVvl3OzglUYfKAg65wB0FWfJZ5AHG5TtMhLoS7EAqRhuAAQP8AgNAFfKyYVoyOpLfXk5x0H17c08eUUaLYw2HggEqwPP3scn/J9pZY2VmbJYrtHyEDjAwHBPzDHHHpzUJYpnIkDbQxAIMeAONo7cduuaACSGKcL5cm1gQpU5Hzdgc8elRSIIRswWbJ3AMDggYGAD6f0ojbdLsEZJI3blZcE4yMc8HBx25rRFo1yRHCGklTgxhcHcQG643NwfSgDmZ0Vl6y8EkKPk4PJzux61jXfyRTraxXDXLL+7XeFRBj5iSqt8+7OOO4rpdQgdHMTRmKWEgPGQysDgHGGALZGPXrWbPHIys8ZKngblxngDIz3yfyxQB57ptrdT3jPOL50SMh5rgR3vmTG4QsuxkieBBGMA5PyqMdQK9G0yODb5byCNVRRkb2IKjsCzNzgcZOM47VWEMhlLOhwVUAKW3uCoUmTbx97Ix6Vbt4gikfuVRHwWG7fydxHK5I5Pbr3NAGlyxYnOc4Xj72B8uPXKgfn+FIjM24kHAfJyCMYwAencYqUzopVNy8bVQkgHeQCo689f1wakUsCdzocgb3GOuOAR1wBjt70AZt2xigllxI3l8jyyRgbR99c5I5PT260Ws/nR7G+UYDZAYYyAe685x+prRIYgqANxG0MykrtySOCD6j/wCtikyqRrHsCmPhnGCGPUcD2I/L2NADWXzD5mMADaAejAHnAPTkH8BUQVFD5BG45J4woIA5OegFWH3iMHy2VePnIIBySBjPqQ35VCImyjsDt5DDIG7GR07c/wBaAJ4bWIuQzg7VDhM8quM9RwevT07VWuQhZkjXKE55BGcDHftzT1QeYFf5XYHJD87cEjvimEggLg5cuvzEFht469sjp9aAGAkkbQkYAJZiC/mHJOML+AqJ5zGPNkUDa2dqggnjA5NTlNi5UE/Lu3AFsjnkDr2P5dKpTESDyy4kLdUVWBBwTjOOv+NADNOvYJ5Q7pJ5avueMMZMnPBI+6owM/Q/jW9rer2d5D5VsnlsmN82MEkkcZXgEAc88DqBmuZgVLZJWQGKSRypyPvZUZJ3HnGO34d6ydRlmjKPAszBmUGS3K7VGRlnRjjG5ssWwcfd6UAZ1+0yzuqysBCVm3SsyRpjjYqqP3nrz6/SsaW+eAlQTOXJGw5Ad2+Yuh6cA9Oec96ffPOXPzecoLNMUJeNDkjbxztHTHbpWD5cgOVkIJXeGfG2I7iRGC3Ckj1xzQBvxXrpbxSNLFIXfDRASKQxJCjDKDwRjHPTPSteHWvtbxW88sSiNWYvFHIjuF3KASV5xtzn16VyVrLCilCqtMD5jK+GYZJCOxGQVJzzn61sWjRz3Kxxl1kWB927yjGJCcny8nI5I69fpzQBU1vWtQtTHJaRzywq+YxuCqxLEOJFYgsuOSRxgn0NaunaxJNGouERZVh8yUxkbGWUtkxncdxUDkDJ9BS3G/7E8brHJFGWYOQDO0hO0IGHCruU85GAPxrmpi8UkXkgAQLjyk4A3D5iSThhkjgdM9O9AHp8Tr5MUqqnlyDMYDjfIB1bD4UHnGParLPG0M3lt5cbxrkTkBlbd/EBnr7dua4axvwY7W1JbKFuGcEqSxOFwcIuWPJwM/r0Qu4pY5YmK7XG1w5JeMLzl26ck/4HigDQgMDkopBQcMFJwhX375x+tPcxoJly7IcxgAgbcDO4bj6+lZkF0PKLxRwojHajs6BX2kL8pJ+Ykg/n61G00pOWB+Z/mwrDGRxlCMj8vr2oArSsp8xoY4WK4jfz8EBj1YKeS+O4GPfiqstiYcCaUvNOAw2zxHEJAIhGHIznP5flWvN4ldfmDFMNhWBXrkFSMn69KxzvjLRoxcFS+92O5EUjcUbPQH09PWgDoophEPKZ3Takaqm0F2AZgf4uTyM+x6U3zt0jhpJRG6s3Aw5WPBAZcEtjI7HHbtXJNfEGMguZYGVo3kP+tXn75Y/MM559ucVTuNbmhmQGJpZyHeQRGTzmRmI3IgBDJ06ZoA9RiuvlTy1UucDDspYAsCSMcD5fXnjtT7iRxJlXlYAc7RnPf5z681wemaub+FpHTyApH8WHA77t2NpOOh9TW9HcvDmRpmZJCAEaRCDuGQoYtj9R1oAfdNdyANtDRvII1SNgrrKxBCtkjAzg56ep704wXMqKZnWIkBQVRDMzAjOSPvdOvtxxWhZMs8qyCF422gEP0UP/AMtGAzkgjtnIP1NbyWCbVf5SWDlGIyfL5IxnocHPtn2oAw4PtKTLZvEBEAC1w4CPkgbQwPUnHYY5/K9HGygxPJuIbOWxiPd0yO/U9Bjjk+ug0CwtkZl3FADMNzYxnIwOmWP5U028UcqSbT87Elec7QMlj6Hn60AcjqWmq9x5jFRI0biOZeEj+YnIHXdjOe3vWTAjxtLEvCqyneCMblzg5BxwP1HGa7e8tZREUYJlw5CkfMI3+YE7eh5PfPY475DacTgRqzxqwLoqkeYeP3gdv4c+9ADGtrWRYcEIsxDMVYOw2YDfIDkYJ9BnjGasWlvtnZd2I1ySSu0BVztLAjAzz371DLEkTl4YSszbQGDKcFOCpAbgtjGcYHcjir1vcbSElhly52Nbuu4tkAGTeoK4x2z+HFAGxalDteIHJ+YPjKuDyxXPtj8uK1hOFw23fj7xHQn1x2qkkQWGERKqrE20jIBCgDGQTk8/yqcsvlSrGAGDFt3JH3sgHjpgAfzoAtx3SMAThC7nhmDYUH7xRsbfYGrTGEB1GXZiSpBwChzgrg4BPtj3rBaeZd5ccyIsIQQb9gPSQSAEYxjv7HHSrfmHY0aYEmEIYgjK8dPQYx6GgBcT79ghaVFDMFbcqndnCjBGTyOnU1Ha6erxSsFRJsyHYzMdoL7sZbGR9eeas4Lvgh3Z2GXDOFQHlieMevftUkbS20zKjs6AFSfLDAnI5yTknjrQBIIRGIz5W4hQx5UDGOCM/wCeKVvKIBUMkkh/eZBO5esYBA4xx9algnUAMyEhnCncMBiT6Dpzj+dMuDtbdGrpEzggHBJByVQEc7ducfSgAQfKGmQszbVhckKPMZckYJHOPWsl7qJPNVjKeCMElV+oDY5wPy7Vref9otZI/s8WxHRk3yHzDLtBUqRwoIHfjt14PBaxqsNtHPNK6rHAryO24Z+XquCcsfTgk0AVda8Q2miwPfXEissMcpR5nKKhYsIy5+6MKvViBxyea/BH/goD/wAFFNB8ASan4I8I6vY6rq8q3YmaGVHS3MVtJ50OI3+WRJCQe46Ac113/BSX9tmX4c+HNW8H+C9Tt/7e1S2lEkkcrk2cCERkFAOGDyHPfrwBzX8oPjHxHqviDxLq2s6q8OtXOr3Ulw1ybrcIPtDkzRoh+aF3JLAsAAABnPFAG7408a3HxXm8Vavqt9qMtxdMLl7ESskUJSFpmWzSdmaRmYMWUqFGMLmvFdFe4M6Wdwqm3nZJktbkElyx2t5kyjKhRtYAKF4GAMAV65pN3oWnETahDb3CsiM17C5YplJo5ILoxg7VjDqOBubHI61xHia1sodeXV9PX7VZzI0s6Rx4/cBTJLMAWHUkHAySDkKeaAOrtNUgfRRaaldTi4sJJvIurHdG0clleE20gJVd0chdCT0+fr1xHo3xD1vw/FLNcSahBaSM32y8tpwzTtPkoi72bOwkEqMAOSN2MV49qep3KbtXglkFgge1W2BbzYrZt8kkbRAnzXBjh2bQ2NwB5NdlBq1nqOkQpLHdmzNvHEbq6hEcO+BArRTKvEU3y5bOCXVCMjkAF2616PWJpftE0jvcalbGXUZI3huJUllt1WzaEv8ANHtM8hRNxVgQeevW2fijT9Cs2hur13850AE0JE8cItgyB2Qklh8obqQ3XBryCz+zahcxiNWNtb3h+yR+eqNG0EkiNdGeRhyUGSWIznjPFdDb6NpN5HcQW9xGmoR2LzpNdG7uMyecUlmZA3MBhHJ24ZiSgIoAzJdb1iCGS6tlKrqdyJo5C32meWNiUnVIy+IY/OLZIGeM81z17q+pRzxJeCeKSyg+Q7lnilSSVIQwb+GVVeYbOpC7sDNTajdPb3MtvBaRRRiP7JFNdTTQnKIsoltIiCyK8mdxYYHQnNaEVtN/YHzWcE5kvUv0ksp/tBlE1t5RZ5JGysUeMt6FumTigDCj8T38m+0gnnmh+0Zj+zsfMjSEmNbXfIQqbEHJO0tjOSa7/S76WaGCWfUbzUCt0PsscbTqIJ41VLiAmVgrXckTJ8mW5yVAXDDznQY/tt6Fitksmit4nubYECS5Vl274owTulBDbmbgkEk118d6NJtkdPKiguNQe4gluLZZb5VkuYQl0sTOAhHlugChiwXeCFIyAafjLxk9taW0Fg4uJY2kedpxK91cQABmR43jYPDChAXPUDAZq84vPEF5JFf2kypc3Dws8FyIjB5JjijkUMyhRs8wkABjyCFXtXdXrDX9Om1HTLPbPcC4ie4UxopaAAxy/vNqyRsvybQQHC7sCuUXS7SJEbV4vs9vPaiErHG255E2/viHfqsBjfGchnOaAOdspZnu7h7q5aY29zbtH9nLeW3mJuJUTKo4GcDrwRjPFeoaTrV8tyUsYJbiO5l2JK7qggIX5pFGNqArySxwCdpO7iuXh0AwuJLS5t73d5hkjgKJKj28bsBcQyEYjCRscgluMYBrb0ldPhtpLhbiRL+OF5TY+a32Sdg5VrVSmSY3IJ5APIz6UAb1nqGLpw4urtIZI4pyxMDxRsfNmntNoCmZ4WUkE7i2eOtdHBeSm3vL5HuZWtwY4neWNbiO3bIiFwo27oXj+YrncGPIrPcWd1Bpt+4mhjS4tHvLCPdOxllt8n5cLiONV5GflxtYg1yOvajeW2rPJaPaGBI3RLdkUNO27ZdmaKKQkssm4LwRzxxQB6vB4y1VdLntlsLloI7JQrmJJEVZEWM75N4MLGJVO7ON2SBzXmt94ja/uEEc11PI9yiXVtLO+YZxGI0EQUcxqEBB6YPY1zGoaxcQiygs7xbaDyB5lsVmtWeZGGTKzHM5HYEbfm5xXJah4qvBcSfaJ3823LyWMsHkvK+5iZIpVhXkFiTljhASM8UAejwa7NJeSRzFIYbeC6E89y0vlxyx/PFGcITHgnapIAxSWviWya6KyWqquySN3MCtGrkEh1dn/eYHIPJ9uorziK9vLiwZJ4Wne8EZlC4MN1CX3SkuD8zIRgdz1xWtE+nXjyRrvhmkgjYociG0KjbIpCjMkh2rnGee5oA9JsLXS71jEj3HnvNEW2PhHJUBwAT84wC7bc7QcnANei6FaR2V5DbnEtskcs2nuRJHBJ8mUnjmVfmuN2MbiFI4B714XaC80+w+37Vj8kxiJ7i4CPfxSmVQgy37uHZHJuKfvGUYxyKsQeMltYtLilufMnW4cwwxo8rRxDKxqqJkFMrgA8gfeA60Afcngie8RLb7ZAzvJDG4WW/tEO8Yl35MuWQnooyccDk1+sf7LX7aWvfBabQdHudUlm8PeefPsb+OR4rQ3crLIYWcbhskEhXIA2stfz+6Z8XntoEuWjtkuYolCmUGDyNjgiVgu7MobAwM7e+MGvpLw58X9Mn0+GW81K3mnuvL+1wTTyGW3kbzMM0z4DbpCMLwAWGDigD+6f4N/Hzwb8UdA0y/0/U7U3N9EsrwfaEFwrbVYoVOAWDEg444/P29p/MJjjeRwVZlLcqqfxgsMhvbvzX8bnwK/aL8YeANa0rWND1tY9NieO4FlNINoEajzIFHmFSXAyBknFf0D/sxftu+GvihHZ6RrlzBpWqyQsscNxOixzkthnjOdpJbPQ456igD9CZXkARY0VQhZY5GzhicGRGBI5/wqqcRb0YACZVKnJYrJnLk56dDx74NXLS7s9RRHtpUmgLeYxXczudvDIVyMA9TnnIqO8t+VVomdWY5ZMAqCTnduPUZ570AY9vfSzXtxGfOmNtJgXBTEJQjG0KMY2jjp9PWrtzPOZMBl2oqybQTmU9EK7W6g9QTnimrHcQvMEVojMBHyAzPAOd52g4JPHOOv41ZGnruz5EpkIEijzDtjLcYVsjcwJzx6UAWrBZpTJHPG4GVYsBgY2hjjnpyB6+vv1UbeXEoPAKYbJGQFbnPfOMflVKz4UKxwUVAXPVm2jIOecmpWkJMisuAinuD8zHOMfQ/rQBTv3dtrQO0WXVzkEBlHGMH+E8dPyqQ3BijXJUGSQN95eBgdeeAO1ZjOtxcCEI3nFdy7S6jaMg9O/Tjrx0pyIkj5id1ki/1qSoNpUEk4PGM4Pvjp7AG0HUMZA6mVgsfIbAzkhuRg5A57DPUVSkDhyplX94pkUsy7V25GAwJwDgfnTUyB5YPMrkoeoVZAMgkdORx6VM4wo+ViArMQshbG1iuNyoeSV7HgdaAIwiMkTM2yWMMG8plw4Y5BBBwxGe306VNbFznc/yqSFkYHzAcdPcc/h3qpfSB4YEYLE/WNWyjZ4xuZRyMnnOPp2p0U7LCqhTkIwZuoD5OB83UYI5FAG5a7ZfLR224LFWJOXweTgf55q0S0d28MJVoV2uZUmZAnBJUwsmGyR2asa1dgUYnYyocA8DccYAOMGtUzDyjklARggpkueSeV5PX8OlAFi8WIqWTBEoG3BAAIzz1+XODn6daxFeTzbpcFkylvBFEu8tKo3SyzFCcRquTyRnBwCel+3l854U8sG3muVt3LdTjGQNx+Uj14/KpvL8i5u1ilYo0ihnVSihIwQAjjo2cAnvnr2oApWNzcmOXzIgsaOAqEAbk3cuvHycjoeeeRxWlK4kXJHQqQgBCbcdWLDpg/mDSK/31coVITkEHGGGc/hnP0pktwjKNynZ6oM4IyOQO3XnjpQBXO6POcrjrgnAyPUH0qGR1U4m8soBkHO5j949HA74xxTyjCYu06NE6O5j3BiSu04GD8pxxjj0HaqMzo29jGrMzqImfO3bjHboBnHPoPWgBI3kTzHRlYFwgjBBBBI+dfXFEQnUrESGRPnIkPLEjPBH3vf6e1XdKtXuRIZJAgWFnULGASRnsemCMDPrVSZfLk8ssP4jHngqBjcWA6j2zxQBZSfaju4IaRtmCDhQMHdnHTr9e3eiFmSFnxnPBbn8wAfmODjj1qrFHKbZpUka4iluCqhuPIVcbskjhV52Dk8c1oIoC/MMRqwMSkcKCDkgZ57fXOaAKrTCO523CLcI22O2in/cma5fqJucbOmc/XFLOIN62VuGWCKSSWYF3kM0oiIyjMPuBDtwSMnn3pt1aRvOJ5ZDvXHls/wAwB4IfDf59+1I7MkblMMpXd8oyfmPz4PGOP1/CgC3FM8EQyFCCQFkyMlAcDJHGMAe4ptpGb95UV0iCxHLzEDI4+6ed/H481UlLrbLyYZMruWc4PzHPf379KbZ3Hm26yfIpMu1FXP7txwUQAfMDjqeB6jpQBJKDDhWXaC2GZPm5GeMnpkZ7YpptXA8xHKnO0BnY/J5RUkHbx8xP+FWWcyMSSqkSLtVgGyQARgjgnPpyM1GkqqpVjnHUdR379CMUAVwJlxuk3BQT8uQXKj5gQQM8Zz+lR/6x28oZdZN332K4/vfdAJ+n9acZQrMjtvdXdi4BCiJsgP09D09ulOhhOQ0cgU5Pl7gxCZznd6jn8KAK0szxTnAJMkQEuejnnAUnoen5/Sn23ky4xmMyx7X3AHyycDnH1H5c0+VCoy6GQmQOCuc4UfdBwPbp/wDXrTSKPpHGm2QbnbdgIDzk/Lk/QZ9qAK9uhUDLB42XIV+uPX5T+H1qvi4limh2RiPftwjNuzx6L169K10iEqF45EjAO1YSgLGPHJOO31x0qB4z8qfcX7yPGMiRuOpJ+XoeTgUAQLY2NvpErQrIL6WPyBcOzEFum9ABlT9e5rNWVrK33XMqmVo3DvDGpEpjxv2YOAPp17ZroCssSIDIroEEhXGW3NwPlXnn06+1crftNeNHHDAJIpN5Zf8AVGDaePLGfk3Zx268igDQRjJHC6xMI3jwST8uc853H2qQIDJEyg7Y1MZ5GGAzmTOfy7nPAPFOhaUxqdwEa8CLaQ3OBySMnv36fpYxGVeMJhpCAG4BVlJERzjjb1Prk0ASLIpk8wjYxbf+7zg5x8mD7960MC4jwoAPAOSFPuck1nrDk7kJZMrhhnBLcrgkc8A9OnetJIxFH+8YE9eDn07g80AQGMqu4Milu7fMPqQpJHFUJbdSUjXkBSTgY49TjoBzWrKCFCsI0PUAApgc/wDPTGevvWVNKVUMi7SV2ZPPPIK85xyOfrQA0x+UixIv7xON0ZDfJz84buM1I0iRIsZYZPKtg/NgY646ZPeqZeWQLEwCgnaGPLbev8OMVZ8jaFD/ALzyxlSx5KknB4H+cUARq4kZxuATIdezbh26+pP6mrkEkk0rbSN2Mk4JBGMYzn+7mqIQIDhExjJIIGBwMn3/AFq2k6hlUj7sbLvAPzFSc9BnA57UALdRiVFUxgBidpcHOR9DVSFDgAlGWMlnwcgAD9Vx29q0Zd7xbcggAOqD7x4yecelMjiTJCDaXJDBm6KPb6DHr3oAheABXlKIQ5DZLH5cnIwp7fgf609LKPidGVHb+JSCCOuCAR2z260SSs0m1lLfNsZgRtAyQAg9M9z9avx2xQRkhECgZVc8HIB49On5UARByrAFSQIunXGMAg/y/Cp2X90GYBSckdCT9cd+KQxkZJ4BRt3qAQcYJ6ctTVTaqlUV8AgrIcknHGMHr6UARkI5U7xhRhgOx6jPYDrSOqSFQFB28A54I5GB6iopS6sFyBuyWHAC9Mk46E5pVwOA4ZMj5QQSDxzknn/E0AONq0nlnaFByp5A2gtjkA+v86icSwzRLGY9qth8gnKhTgk457datGRGTktxkZXI24IBzx2JqRWeRQVABTgNjBdRyQR1Hbg469qAIjCXVGeRSEVuOgDOcBPbGf8APWoJ7cGEI4O7Iwoc5KE+oHoDj6VoHaCF2M2/ONqLgNgnnOMdOv65qCTcWUM4zsIxyfXjPagDIm82OMukbSlSqRIjlSEUjcTu4JAB/kKqTFvOh43+aAfmB+UNn7u3ODz+lbsg2x7FUEFQQ2Vwc/e78Hbms2fcDGojzyCjZwBgZxnPHagCoRAEaJcGTJYQseSuQpJAXgcH/wDXioobaIM4YKTLyIiCI9vTgge+MH+orQ8qMkvtSR1+Q5BUopJ5DYyxBzx6ijY24KHYocfvCsfHsfQ4/LNADoo1SF4VQR5yFHGwkjjAJz1z19fSkNmNyPIAyhQCoYFtwycnJ56/pirSiJ1CYKkc5GSePoD+XSkEZZ2w2AASDzjIGR178ZoA5jUrWU+UUKLJBOsylk3AKFI8srjnk5P1P1rn5LK5nllkuXSXzSZJZoohEmwKQu0L2zwe/wBa7a/l8tRMADMowUxkMnc7QD+HscVjQwyzWrTfatqGaRESNTysgOVwwBwueQfpQByEduiXay7Xmi3CItghREozj3X365rpDCFU/wCiRRRz7ZNpdWRzkY3bj97GDjOPepIrJlgdIrhmWWTfIrIoKMh3Ac/wnFasenpMqxsowF3NGSQwA/iB9NoP4GgDj76ztHVYdqxyYAMhAK5U7sj07D6Ht1rl7rS02lXhjkLgFQ0fLMx2DbgdcNmvSL3TNsUhRfNGHVECljHkHBQ4+ZgSce/FU2s2uLeOORjF5a5EjxlJGbbwWP8AeyApxn5T9KAPmHxHo48xGit2lmjaVmghJ8sqM/M3+2FAP4Z9aLbS3ngtrtZGeTY6JBK4X5lQ4Wbp8oYepzXteq+HWkkEqbgSkqTBVUF0dWBxIeTkfQ/nXNTaGbSTfGCluqoHWWIMVzgsM9iRn8WoA8bvtJa4aQzLIGYIZjFu8oPFGyps2jhQ2M5HSs7V9Ie8tj/Zqzu8METTNI6lI2ULGxUHBDFYmI6/633r2iS1hjgklSNcyIzPIW2oyKDtZFI5AH54I61xl0kUzXK2shtzciFZpQMqqo2H29MnaDxg0AcroWiWmnGLULeZ01K6gdbtLhQ8DRn5dvGcEnHOO/41PqGt6rFNHJEI5I7XeLlShZp52GC7RNy6bOEAHXrW5fLDp9pHcSSShIo5JWdIsyMuw/KQOegJOBXKjW/tskKPBsuZInPnhGGyAgiOR8DluhAA9aAOx0VrrV7RIo0+z3MsYMKOqkS4kJcqWYCNQOpzwBntTZI50t5NqSXEojmkcqNseYMnYW6pyuOR3z0p32021kuxHLvFhMJtfGDl0Uf6tcnt97pWPqLutis9rcKv2xZJUBMqyMzKY9k4UYYBznjOOcgUARQWt0ZY7SUxsXtUleJx5q77iQqoE6tt3DIxznNWbvSLe3ie3gtgzTsimd9zZZxhgCo4TLYJ64qto0N/bssckW5H8oxKXYoqpIGJ3Y4b07DHPFd15HmwwNtEJUvh2YrGJUCuuSQNwBdCcUAc3BoUNlGUZyY7kI8sqsUZmKj5XUAgn+7+HSsrUIrSM3TSKWtwVCAk/vnRC7rFg5Ub8AknHPXFdRM03kyvbzIYo1j3xsyySEhxudMtyB1x1x2ritThYW0gmvBJFCj2/wAoVQysSJACDkuWJUMM4zzQBWisLLU4Mw28ggS4Yz3HnZtzZyQGMWUWwllljJJOF7cVhyWjT3ciRZ+z28qxWMZIRobeFgsYaJThZMZO7+Lv7dH4L0uK7/tExXs1rNIqpbwjIhgCkfaHZD8jSCPJznt3NPlsxDePfQtJdwYK3RjjUMZFJVZhnooIBOBk46dKAJPDyQ5SO5iI8wfaJwiqjsqsQfmGNxxn67u/BrZ1W7jtoizgTxAl9rqGZlIIiCK2D1x2zVCG3lQ2cuRO8rHzSoCsIsgooBIwckccVl65OwubUlQ6s5gcblcAL91dqHlvpnrQBraHqMyX9okUMnko+ZEchApWMtGsa5+YYxyMjjk17zp2rzSxWsztGg2+WbgAGWJgdqgrj5hnj3r55g1Sy81JzE807CNH2yKkUOX8oFDuBX5Cckj1rql8VfYv3abRE8ShPJ/fQsxkzsXbk+bgemOPWgD6Ftrq5XbcSHJmWR1SRkBdT8pVQpwvqM471jXt8txKoLCNnzuJztVlGOVDZI6+nQ15jaeILqWCPzZSYypMZl3K5UgErIvVZAcYBH0FS3WuruEkDRCRolI3cOvGMMf4FPOD+lAHYrllDPOgYlicB1ydzc43elFeSX/in7LctDMwSRVUkK+4EMNwYEP3BooA+aZtZSy86C7fyosPi5dt6LtBVFcrnexY8AfrirejaslzBEWmJkIVWliIURhPmDSZHyH2681mXOmmCEBLhWe1jD3AIDK3mYJeZHBAbP3Tz1rnnuHmuIfsivAqApM+3y453DbiXbgMp44FAHey63c2dwzWl7cxrc4kkghaSUzqTtKlccKxyT2GetVl8TAzyW8geSVVwU2/MkZJKhVbnIBbnvWXLdG01KI3Ey+YYEAeIYW2VwD5ahQWxz16VAxtjfJfmNIgqssOXkea6CNgscgEr168ADrQB2ttqEUzwx3AYGXzHhx5aqNoX/WN/C23setdd/bIS2hhidGVGb7/AM4AxwMnoen0zXjbtcTlxEoSRpDcRk79rhQDhDjDZwc4rq4Lyd7VY2gEVxIh8nG0KrlQBvVjlidp7DigDVvfFjWV0lqZnlMu4OwLbUDcKoXGTx/9auv0DWpI3NvenbFL5TwszqjsSOFwcYwSOteNz2FxcS+dIxWVSjHf8js8R+coxxkEg4Hb9R2lss8Sx3ksb4wqLJIV43DnJchAoJwMEnHrQB7jHrscEm4yApa7ABLkFQynD71Hz98AZOB0rr4dUt47dJkuY75JoxPtjDKyMwYshRlzlSOuO/rXzJZ6nJLdvZ3EN8ZmuAbKVGlSykt1y8vmErlWyFAKBic54rvbW5nS3+WJozJ5wRZZY59g6mIFmVoSQBh1BJzyAQaAOzvNS2wtOXMKSFsEEh8EHAAH3uewyePSuWtdd84Gyu5Yo3ubhIBMQzyIGBw7QpywA4IHOTntxiXF7HqEJtpIrsm0ibftnVZIn2kqyPIQJI8A85z83A61yF7BtRGmYpmNHtP3mHiLE7SZcnzGGRz155oA9LvriGzvdOtRdqI5SzrIySW8iJvKSmRJOHbIO0gkHPGastqkCPDDG7vbi4cltjL5zgkRyMAOT0z7ZzXkkJuvLiaWWW5eJnQuTI8iKSxTJlxtjLYxjPrmt+xub+GOUPcQrbD/AEhoS3EcqrtYlwCQSpyMfKehPWgD2ODVYZYrfEwgb7xkLeWXfJ2oA+NykDjA7HBrpbLWYlK+b8o3rva3ZBJI5U4Jw2fx45rwK18QtPP5az27SHDxtFOXdRECPmVl4J44A+nau50zUpJUl4aPdEm9iTt845zhZEBJ9SOM4HWgD06TUbdQJFdpJHy6b1O5dpACnAPOSOelSyPiOF7hreRrn5gGZgFLE/LhORjB9jmvHrjxSLTUI7RoyqBdrSPGYy5zvcLjIY8fU5rtbPVop7WCZ1UgEsI2JZ+4ONucHnpjj0oA179I0wySwx43MACuZT7AZxtPTPUmsCS5AdJEUylCQ6FwDJhcFkXPPJPHapXvImWTzEQuoYDJx5WTgNk8dDyO3ftWa0kCswkBDRAMJI8rlXGdyHjf0HTOOaALJmW0i8+dYLddplAnlVURSDh/MBx/wHPXjHNcXc+JYPIVrQK7iWRmcyLEombPlnk/LlNxIPzEVz3jjTNT1GGaLTp4mg1C3NsZZ/nkgmypjlGQcIBnIBzkDiuN0Dw9rOmeVZy7ru63/LO0Uhiliddr3LohChwo+UkcDr60Aes6brserWCF54GuoJiEeGUj7SGPCsrfMI+cZA4wckcV1UUkwSJgFVgDvdirBEyOEAOWwPTkgj3rn9Jsv7Jtlj3RuF3TFdqjaCf3i/NuPXOBuP4CtaC5juTtxtjwNkRXaRIx3N8wOCMg85wcUAbkNuqPczSFmfyl+zPHkRq+MjzUAyUP6k8V02nxAxJK/lGSRRlSp3lhg5few3qcdDjnpWTolt9ruXQGViixmO2aRIvMJ4JhmlYIzK3YkZ6ivc9F8IQraRNqJZW5K/IvmKrLlNxUfMcdxkZ/EkA8wW6d5XJRow0hhjwPncoVHzZ4X2wTkdOla8F28aExyJCysYnWXcZCDyMZHXOOBnHFQa9H9h1FkiWYW8khitp5YXSJGTAfLEY3Z6d+PyovK0PlyFJcyhdk6qrnlsM0gbvn6ZHvQBfaecMpdMtuCl0fBz12kZwB19a2rW5fcjloY0wWYIduCgG3Kk8sT17ZxXIS3DwmRftCyhWQkcBiZMhc+hLE/wCc1NDcPJEr+bGDCcSoG3k5IDA7T83JFAHcW1485csEnjDIzLLEXWN3JEbghTgjDE8gcmtmTUWtmYOLpgAqLLtTY5IGCirkhegH/wBeuBt7mSMudyYJY4VmxsJwC4XOQOBjr1q99pcrJHFKnmkDa8oVo49p4ZEdwxPB/hNAG3DrFy2oSWktsxiCb0mJRTubJKMpbgD6Y54rol1eKJVYyozSnCKSA5A4+4eQOvOOa4S3uGaQL5xO4Ms0qRqgBzl2Ct83UY4H0qdrkXMsXk5dYiAWZVD4UgZyvOO/bGeaAPTre7SZASFXjDbjt5ySOCOn4dqn89BGfLZdy43YcFvm6EjPTAOK4e3visrqRHsVMnlt24D5vvDJ4I7duKunU4o42dQ2XYEFAFbA4w+8ZA7j1zQBuSTSyFVWchV3ZCBcZJXIPPP+fWryTEH76nOcllOTgdRsHTr/ADrh5tYxypEgHOApUnIwQQAM9OtWBrtsqoLkfZpWceSC4BkAzkggcrgnt/8AWAO2e8hwojZt+QSyqQhBGMbSM7uPTvxQt40cZUALxg4A3HcMdOcHC9fyrlEntJWWdJjKSMjLS/L6LlVwMHPBpraryyCMlQwyYnO44HO4kdM549jQB0QugRIqKN0WXYexwT1PJ4HHbNWoJ/NjD7jhgHAUMxwM5DbQcc9j6VywuAJVlV2iZtysm0lfLPHzjsST34OPbjTim2CTa7A4AyoK7geuFbGfbHXmgDf84OGOMZztLDGewOSMZ68deKpyqdm7HIIJwQTwOeAecDFVTJGSN4lAwCPm4I5x8v8AnrSm6SMbmBIJ2kAE/ePHH1xQBWndim7ahZuiEZJC/eJIHHHr69qzZfMLh0SSNWAKbVLrJ/ewQCUHTd0z2rRleGJy8xWNSCQXIC4OSQCx6dfeokZJFAQo6KGIlCHcA3O0MOSpz26etAFEfK6yMEGW3LjcqlR1KjbwMkY/Sr8YEiAnjIBKjJJxna3Hfjp3x69c5RIJQpHyhsIs28jHGVDyKM4Pbjt3rUZWx8oEZKgrtCkADJ6dAeaAKssqxsFj3meTcjSbGORnB4HTgj+nrWbcXwt1VF8+UtIqiOFfnUjG6V9w4XGRz74rQkV1yXCE+Yu6TOQExgABRhiD/kc1j30sUUQcK8cyqzYEM0iTBOSQ6JwQpPXrjigDQ+1xBRGVZfO3bQzAlFGCAductk/r3qzDcPGXTcI/lJGFYAqMc47knP8A9aucXe6JOzB4ZArupwskZxuAUHHBXHr+fW/E/mZcEDDDcCyZAPTgE5X8+lAG+xjnjUSNI5baw8slT2wc+nXv3pl5ZRXdu8E5YwyEDY2FClT8ryMVJYg44Gc4560tvIkcJLMA0bNsGCdwIyBnHTqO3b60xLlJmkLvmMqODn5H6HAI6ZH4570AVdL0pNMDpETKjHJd0KvM56FVRQI0G3j6VoyxyZVpVUurADcRlh6cHjAHTj6VLvBj+ViuzywGyAGTHAGSMkYFSSFGEe5WK7mIckcHjJx1xnH86AJ4pNu2PJDMSVTBKZ6nIxwOetSFvvCRAzMyoFXKBCOhy3UdT+FVl3lvldWUH/WD5dnPA2nnGQOcd6bL5jfdmDkDBK55IHTGOvJ/z1ALs8iZAYKpRVUHo6gdSGBwx5/iOODis2eUKxjV8xkBmy2XVf7xxnBz2FOwRtdj524DKMAMEEgklsYyPrVGT700ayFfMRVClcgMCc/MMn/CgCV3UKCWCqygSRnI55wZFP31OVxgdqJJDDCChLbmjUKuxuGPzFeSQoGODg1JbqCzIUO+NFPmABlfgZHzcgg4/oaq3Vus6HMZkO9GQFmTBU8nMQ7eh4NAFrzWb90uSrS4YgAgBcYJZznsc/XpUtvI3mO7RFXRmVVLRsroPuuArcEj155NUwhRTkuAeQQOnQ4Ix79/zp8TEk43cdZHwoJPODntmgDX8wlwwUYbO5FGAG52sOnTNPM21SJAM84bOS2eBwM44Htx9Kzw8kbAsVOSQCGU9yMYz/nNW1RJgC2QUVySfXsORkj3Hp1FAFeTJVnZGj2nAP8ACR2JXt3rO829XUUiby5bKS33LIjBHhnTna2cbgQOMD2zWhLLvA5JKoen3SFPzMPcZ9Oe1QJAoQsrqSwGD90gdDtU/wAvY0AakLgsRkAnJkJwOBjpnljn059qsRurkjCnYF25PVSMYwep6/nWcmxRnBBRQQeV3oRnJz16/pTWvEKsQyouSGYZD/7oJGD+HP60Aau9CSSfkBG2PBBU4HODg00kM/zZXHC8HlQDjqORj8KyxPtxuPqFBILkMeSCM84I7556Va3gpHsYswJByTkqPp7k8dfX1oAmmuBGm4thWxG2FboD645//Vmsku7HfECBuJLHA4z0AY8Z7fnU1yyyBUMgQZOR1OR14/Ln2puEQIGZgWJCsOVJB6FRyOo//VQBnu8pmWMKuwnJJBJzzuGe/J9ehq/BI33iURRhVzxs6AE5PTr2PSmkFgd6qWQ4+UYB4JAHv1/MULt80EbtpRfNUkAH04bnPI/EUAXnUOmOHZxksrcLyCDkcE4x+XvU0QkDhWw2ABnI5QY44bk7efwpBG4Qg8dfLXAHHsR9R37etSxvg7guWiUDYSASxHOCTg446etABnaDGFBGWG4suQO2QT6459/pUJjVA4wFCjczZBAQ5xwDz1PAqVpDguQilsD5lY88AqSFPp+n1qtM6hd0wVQFAAUj5uchcA5B/wA9aAEwQPvKzjJALqCVOSo+Y/8A1/b0bhZ2+dcPgcZ44x36Z5/WoQ5nfaI4xGBkSEjzMDr9Bnp9KsgRjOSFCISBuGTnk4yfcHmgBjKgDK2HA2+UgIJGB8x4OB+P5UxwysuXHzYVQeeSeB/n86VXh2glNrDAJyD2z2J7GnCQrOiNCWRlzHL8uNx4C4Jz6dfXPagCu0SSOwYEsflJAIC4HAHvyOn+NC2+4OIsYUAKpGCcYycnp/8AXqy7gnAcK5JLLg9enPGPyp8eEG7IySR0IB9/fpQBTkLpGFIwi43kkAZPJAOfU/r3qOOQOxCFSAm7O4HPHI+uD+lJdeXLIodiY9wXGcruI5AXOfTmpraGJWYJGAChCnG0cEf09c0ASW8ghUNIrPGWwqgHG7nOSOvUcVJvY72UApvOSSBIMnkYz064qRV8tI8AgK44PzLnqchRzzj86sMCwbMasJA7AIDuOwZJPGAcY4z349KAKM+CqKMkq24qRyxPJG4cf1qB3KfIv3cKxQDLHJ5AC8tyB09KvRLGVjZVYIRlvM4bJIxweccHH86JUIJcR5OSA4/gxjJ54PH5D9QCmkyvuCEKcbXVvlZcDBO1gDnBPanO0QiBdGkwc42lSGXoenP/ANemRwxlyQjMxZi0m1tx5A67ccADHpjpU0kMhQKkhCk5+YFm9COnTP5YoAyC8kkhZcqCxIQ5GOT1Pf8AX3q/5ksoiRnCRRl8qVJJYk85HXnpnpUph2LuK5LAZkAzgKRj5eucDnj3Ps/zFXIY/Lz0Vs9M56dc/hxQBXVQFIUjaFbkDgZB4xgetO3DySEkG4AcYOc/T1//AF0qOoZlAGGIwQO/rnoO/wClMkVCzrIo6Ljyjhxgckt0I5/+tQBGWcBmYB32Y2KNzgcYZiM7R05zwBis6HWdNkkNv9qRrkHyym4uSy9V3jgnGcDOeO9W75pI7SUwn5xE4HmZjC7l24BHJPX1HPHWuU0dNI1C3TTG09mu4w8013IcESRE4khljOVIx0brzjNAHZK7psA2xhgTukVmDAc4ACna3Pf0pizzl0VY2mYybI7dpAQ7dQFRc4UkA5PAzkmks38y1Rcl8ZRnJ3Mu1sZY54PHfnBq0EdSskUssMkRDRvHGDIrLjayFh3INAHPOJrq+Md3YpZOr4AUK8JdWIaMypkbhznOBn6VcgsI9rrcojSZOwqrMi4ORtdgfUZx6cVchgZpZJnVnknldpZmb55GzkloicIw55B5zUzqA43NwpzlMhSDjGQwzu55xxxQBSngLwPAIk5VRGzIcxlQQcgDnJJ/Os+OCOI52+WUQjchA8xj1Lc8ryfoPyrbd5fKIAxknbvK7sHnOQ3HOacbeLEbFfPZx84BwExzk7vx/wA9ADLt3ljjZFJ8pyGmPQBTg8kgbTg/Q+vSphFHuWWMAqWb5nAPylepP8QJP6/WtFIY5FcqDlRjkjbHjOAqZw5Pfd6YFOYRRqVZRg4GVU4JYZBBI4Yd8cD1oAorZmNoWUSeaA3lMGXylYkAkgng4Xn9KqS2ClCJpBIQCTtZwGYnBAwMcDHP9a6NBHHEEG4nIAOMopJyQMfXnpVaZM5ZlAKKT8ikq/rkgcHj360AccdNaO4U4cRHiNRiQgtyGYucLg9PTPNX2slVQSod+SoLKwLrnC7hyMgc9geOla6QgsrtkjBPzFdoOeOM5BxineWygl1T7xKhB8xLYJAx2yfbr9aAORnju2tmt41SMvKSsbNI0SOSwImUffHXBGRz1FFraXCIIGiiJTIZS37rvuaIsQcEH+Va8UxNxKvlj5nKx+Y6ICS/zsWdgBgj15A4rTEJMudqAgnO5ldSDn7u1j25oA5xLcKSAcDIZywbeoGAQpI5G70zx15p8lszmUx5YAhl3MEBJOCF289+/rW5cpEE3MCkm4rGTyCpBJyVBB+b/wCvSKiKnzJkuoZjuXrtDNjB96AOVWw3SyP5kqLtG6RiuCwAHyorE46DOO9VbnTNvLYLMpZMOpdzjPzEEheTjnBPYV1ciQHa0YDRlthVeDuzjGOwzjn9eahltYgFTy2HJcuSflIyPL2nqCR9KAPMLnRZCWuHtkLEqFHmAz7CSCW2sQVznGD061htpM8c88MKssdxsE0ZkfYroP8AWgE4BAwD3OPrXtY003KHaVjkAZ0cspwo45yf7+OOvzfjWS2kB3XcGMoV97oVO5z8x4HTJ/X8aAPLLK1lt52jmijEpKyFwPMIV8H50U47joP55rohFDcRPBHBGj+YD5bFniLo2dzKRktkZ6dK6ifRo/KRzFukVyrMiRGXaN2N7s/zDdgAY4H403+zoyFKrIiCJtwRFRvN752E5OcnOcEj65AOM1KyMaOMfKpD4dWIO75mCR4yFDHg478VXnsVhEDAFA6rJlsljxhojt6BgCc9OdpIPFdRLb/u5IvnMiKSrOWd0BOMtkZbJK1iXVrcApJOWkRFEAihDC4l3ZYFAw2hVYkntjjNAFOFBGfMjjWR8MoQsQEjJOzdhcLjIBGc59KqXnmOQ8b4MRVrnYS2wbcuDhcsQ3HGfUZFay2xCFcsZNieZIuEGS5xuUkZOMZ2jqOeap3MiiaWFowSRuc2yldxRQFV+OScj6nkZoA5u91NWVYztKM7ISqsXdGBZeQvygHscY7iuRuNQki81GZ/JyS0ZVmkJ2gKMKM45xk8cZOK3L6xlnMsYgELyODFNuZRFxjBI+U/UZ615nrEV/CXmhCgQrKk05Yq5CuysC5bqSDg44B+uADqIdft41azmkSKVYRKj+YFkCtghXEhG5cEcjIA6kVY/tW2SUSG6P2OSNVdUk3BnKbj93JA+U89MV876rJ4j+RbWeUzkmZhKyTeXakYjAlRSTETjK9QTgjGK5eTVdc09pIjOJGu4jHLDLEzxW8ohdn/AH7bQFJYEfUDnByAfYEmrWdxDNbq3nXEPlSC3llUKElJhQo5bB+TDH69s4ri5tVsW1Iaf9oEBU4d+ZT/ALJSNWzIPUqCMnn1PzSvjPWLa5tZSH+1rCLa1htpSIZ3lCiNpkyTFnJYF+OfeqI8YS6bqN0tzJOL1pVhuYpGEzRKhUtKkoBKKVKkBeoPfFAH0zdSItwVuLxJ0kJV4o9hBgjCsJAofETZABGd3cqBk1vaHfwojPBHNJL5p/dG5xEkanGEkVsOQQeOeRx7/G+o/EPUWlYLfWAmmnks7a2uZwkjQ8FZ4bZBl2ZUKkdcqWbFe9+D/EUM9lp88WowOl5blhFbIiyxMCwdLn5ikPQ4ywJC5IByKAPpLS9TSVWlErsY28r7IzqhQvyHw2Nwwc/jXo2kX7zBECKrnKt86qybWwpOWz0A6ZrxfQtQt3iSLfD8pDlgEJkJG/mQnJwpPPT0J4rudOvrZHkmXkxqJPMjcuhVwCeUJzjJBHYjB5FAHssE5k2oTGVA4V0JycYOSVx2/WppZ1WOZEwrPgIqqnJUEMQWOcZ9fevPbTxBECiGVFR1LueSIx2JIHHy4OPw9a1ItZhnYMHSURZCKgYOd3JY5Azxj8KAOigLxuN5ZhI2Msu3axQKQMcY3H6d6uTOXwjMFaNUCxjnJUjedwyM8evf61gR6izeUhbOS5XfhSGZiQp3fcAB744FQy37LtDHYxkMan73zdSMrnHIPPT60AdBLOmGwu7aOn99goAHPHWqElw6EkrjeFIcDIhwOQcdc+ozVKSZ3iIjBODyemCDhuvXBBH4cdc1Ct0NwywZdrFk53JsHOV657j6gigCw88e/ecEMVB+ZQQI8EuBnPzNkYxkVA9zHtY8FS5ZQDwhdiSMjryf169qzlvrUyGR2YIrERhUDb2bkDA5Ufl0pI54p0lh2EeaxbzCApGDx8v0oA6FGJQo5iYfI6EkAqdoIQEnnrQ6SBN8iiRcqWCDCohJX/gXP+PvWFC7oXYNHIoKqTKrtjAC5QAdeK2FuI1+WUiRNgyCz5Hyb1GFXpuxj0/OgDZijlxlgqOuNqFmBK4wpG0Yb5cdM9ecHNX44VkZZCqiQZBAYFSeg5J5I9KzGSGaFGXzBOUjeWz3tskA+VX8wnK8KOFz6mtW2ZTtWXL4A2oBtK47ZHDAc8+2TQAxbSSJ1UguGO8sBlSWdtwz3wmKumJc5XkKdp7YUcL/AOOY/OrGQ6hNij5GO4sxIGTn7vQgk/lVe1jWLILkhyxzhiBycckemKAJli53qONygZ47Dpnr+HrVyZFEo2EMqLgnoCxGT1HZiR+FVt6qoXeQw3MhP3Qd5IXABzxinSE9SQN6khFyRkDDMMdBuyfxoArOCGYg4bdjPXdnBABHT5SKU8jai8kiUj12fKy5PuP1qNZOQEGUMgwc+nytyf8AaB/KrKswfay4JbC4IbKHljke5P8AhQBd8uF7dWVgGOeMY5Yk7enb/PtVSFjG3zKMHG3HK88jOOQevB7/AFqU7FIA4j5bcCANwPA/ImpGIOPLB8sgFmAP3sfN7nBzQBH5WG+YZXAJ5BwAME0sqKADEc55zyPr94VHvVeS45RhknBOSeCD0ppuVIChgflwFwR04IycAc57/SgB8DbfMDjJJAyWHoOQc88Y/KnzOUbABPTauD0PJ+Y8dzVVWUtubhDnAUhipztPTOeQT+NTCQyIclWwcIc4JXPGQx+XHPp9KALW1Ml9mB5ZGAynLHnBw34VFECFDhSeufmUHjI6FqY+0K7JlQgUk56Z4GQDzznoO1Z8k8kKkBssCSc8DHbk8dMd6AL8lyQyuicgHgkAED5d3PXGP0qGYFXjlTy5WC+YUd2BPUAFByvc/hXPz6guIjiSRnkdFVCCAEPzk4PH9SeOasWdwtywd9wYsAp+bcV6AEevH1oA2rQOsrSOicMG2odhG/DlQXI4wf8AIrqrTU4IHJkZ8Rj5InwVGVyG+Vf7zZPJ/pXNJKoYrNGxOCdzEZAUlQT68Y96qPcqrYA8xnzgYI46AZx12gd/xoA0bry7lnnLKHlZir7WCqoyADnOCQq8H196zhFDFmNo5ZDtJwp2hTnqMkdcZA+nFRiWSbCLGVkXdw2PKAGCd+Tgn6Z6ikjnc9WLbSJSdpPJAO0gDhMEEegPNACpEyqzbZGb5CRlflAyfXn5T0/DFIqqCWXbjJXDDDEn5uemeOMjPYVbS4LYUOhaTJ69Pm+7npkdME0sioIy5USMiEAqVzvy2DjOSenqO1AGA80nmOZCWQOPKCKjBX4yCckjnHX1HtWysiNFuIy5IXIIwPQAdsADPauf8iZXLlpAjDcu1SMv0w+f/wBVXbcTFjJIpUlPL4BEfUMHxng4469c9qANcK5PDyLkZYF02keijOVXA7+lBj3ZVW6qAW5+Qgk5PqSf5flH5eQGDF3+XnOAeOepGP8A69W4gF+Xb6sMnqDyTnJHrQAt5eTXFrDbyBU8sFAyLnzNg4YkHjOB+vtUCSKFUA7tw4BBznndkbemc/lU7CNz0I2g9FJDOcg9vp+Q9aaqMke5kGMkZyp5JzgDOen170AZ1xHHHIszllcLkNnAAJKgnB6Zz9MZoSQtgYJc5y2CRiPLBs9sjA/CrMlv50UhZWbAZQCNuMEFfvDkZJqCQGKHdGAigKqr6sw2yDOfUdfwBoAqqZtm7KFwzYcyFcRMdxBQnj8qinuIEtCxLCXeNqB1GQASSHBzj64OeKiutgjaR1YEEhTkgPgHjB9sf41yWqam/lBIkLGMM2x1woHBVi6jOPr6H60AaU16ImGTu3bnjRpAwVmXgNzlc88kdwO1ZdxqkzhRsEkUjrGjIGiUSKMuMH74yAcng9ATWPZXDX88iSRxwuUHzLJ5iLhRllUHJOD06/SlZXb92kknybw+QUiQ7QNy7wMjp+PtQBYMaSTQlSzJJvadi3lrGxGUVVBG/LfzyTg029d4ZkgnVYS6jCyiJVlBAAYjf97jAI4/lUYcKbYP82VLNggqzDOG3A4H8PH6VW1Fnui5lyzSJh5uHDRplUjTPKkgdQAP50AZkiNHLIYVK+YNoaTAMgBJIYg4EWegz74q3pZupCMmNJJJGCgkNIccMCFOQuQOoANS2+nusbxzSExgRDYC0sgLcqwYD5zzj2x6VeXRJJ3QQq0VyqMFlaTy0CrkBiVbhiAOuDQBl3GrvFvhuGKMWACorhSysc7vl5HrWPcajktHIUjUElnQkjBYbQu0cg9CPfBxVm906aOM2s9pGjCdnSdZZHncjBO1n4CEEcEjg496wrrT5YYn80AjLGOMMhMjNtO75ScYI7470AWBrCx+dulVCeTJyh2g4CBiBz3/APr4robXXrc7Ct99ojaL5hGoOUPAjkZgMv146njpXg/iXUNQQQxQW2WNw4dGdVMiKM+YoYj5MA9AfumsBfF8mm3UFvcM8E8WyQx2xSaOV5hlTJ5bNubaQMdQeuMGgD6zXVlRXtYEBDfPJnMccaYDA7QDvJyRxip111JXB/eLG3QOFVQygbACjHOSDzz1r5l1b4j2WlaTPqdxJLAohkmuT+7M21NxcCMyZkb5TgKCfasD4f8Axf07xnAt1p11cXFtvmCq8MttLH5chjQNFKi5+bpgHhgelAH1Peaj58zmKRo0I2sFSVpGKgEhXK/cx3PHBxXJXupypJdIZ4gqxD7PskU7xz5ifKflweoOOvSsI6teeW8kJxEITI3mSIJMuPlVQWyq8cg8jPI5rjrvxIkcyvdQRSQY3SKkhkG8KeiDoMDnn+GgDqb3VtrLMsjf6pVmiBLlCfvqpTIUkYI9Ce1c2dcuYtQ8+IplQYbXzMO+Nu4tNEZAS2eA36ccYdzMtxEz2AkbZKszC2AVZIXG5SysfkxkjBORt7VDprXDkSSQSbobhxJI0WWS22/KgJOHGQeRnpQB7HoN6sq/MglluiXIBDjOMtyudoD56/T3rokF/JEl0ix/ZY7gJ5Tj5SAxDFMHIYnp6V5Xp15dLOPsoM32cmYCNDGqxn7w+UDcFBPX1r0zR4rm5VoFLyJEgnJLnaXK78DkZOeMde1AHpGmzMY4omUiVm5MrKCVHPyqOXXAAyB2966yNmZcnbtAXCjAAViScKcYA4/75xXM6JEkqJJcL5UhjVQ8R3yAqCDxIfkU4OQK6GN/m8kIoZifnbI+UcAk4wenrQBOXBwWQlhgBTzxk4HHWq843yDLCNtjvtBQHC8YXcwySPTnirEQYB42UGUOY1KgHcVI5yPujn1xx1pk9oss6hgqlNuSxLPt537SikL1PHBoAr+UzlZIyZsrja5GcAZPJI56fnkZpI4jKcIU3jl4S7E478KPlOfy7itW2gXB8sMAvKhwwJI+8OcY4x7VdWAuRLkIX+WMKiLu6dGyCO3Ud6AOeOn+a8p2ExGIRhACPKGRuG4cszEAjvT4rPyUAYMjA7VDqSCM44LcDj1roIkZSQUm2nIaRRvUgdCNgOTnPTNRXMTAkhipVlbO1mO0ngkMMflQBUaCNDg529GOQfmzyPl68Hr71FKqR7BksWbACEAAA/L5i9T2ycVbZWUeWcySTfP90cggDdxwOnHuKieBnX5iFkX+IcHZkkAknk0AU5mWLi4iLuyCMBFRgQ3WQESdB6Hn27VYfC+S0aHB+XGOdo24LY6Hk1SkURGRvmZgA6hiS2XxuX8D/Lg04TKQuZHXJyWUEBQMD7uOBkUAacRuPNCkqEcnKnBI4G4Eg/K2O3HWmXDIJNixgKGCt87fOTj+6MDkj/IpiTLCTuYspZ/m4cvkE7gVzwc8fWoVkU5YY2M6YYnaVxkHO7BHDDmgDQilgceVuCFZN6qSCwULgcnryo+lU55pNqAOvEqIqkjOFGMj8OfxNUZVCExBVdy25ZAG4xyAxxz09+tOR13I10gKqQAwDAAAYLAjkHINAFW4vdqXCw8PGNzkEBQVUnls4Axk9R0r8xP24f2sdC+Anga+uZri3XV9Sinj0tGmbzpbnaxM8USglkKk4JGDuyCa+zvi/wDEGD4X+F9a8S31xEtjY6ff3JkCksxhVyiqgBEjbOg64Ocen8P37fv7Vuu/tCfFLWoX1eaPwvayvHo0cLLHG0EbFWkEcWWJAAzjbyOM0AfPvx3/AGm/G3xE+JPiDWNTHm2NxdXINpOqy3Nnp92UXy/Og2TCJdhwjNt4PU1843upjUJbiSa2hsbRZFuLQwwRwOyzAkrOy7vlZCdiBiyhgTwMmjqFtBcarHBbQyyTJFFD5ymUtdqygLLc7gQ0JU7h1K5w2DU9xoV7FcrYmTekSRX0bzOrWDFFWAiSdSVz5A2Ku7cDHkgZzQBf06W4ayaHSLW5mhkkjMyXDgBD5zB0hL7QP3IDAnI6DJNZmr3/AIjjlit7e3UWUcrLNOViuZmjZgjfaif9XP5LRscfLgkZzxXU6Rqc+kBLCAyXttKFhmxCGa3E8pP7o4+bbEUzjn16cWbrw+yyXlrczqi3ERvoYbicRSNNLcQ7YmMDNvTYg6kAjp2oA4mWK0tVeO4vrdxuPliP/UwpDbp9smPG0ODkjOMlExnmmHVLG1tr6CK6e6eSa38lVVrkyWs2VjlS3DBRcZ/iA5xmtbXPDoAsb66hsU2u8d/BaqdinCQRiVkCmMMpQs3zKCTlic1nTwWsF+lw6wWwmVAs0KtNBHBAVbYw27kmBeIZxgseCeTQBLYSQT30OliwIuUs3nnedpIHkmIyluYVGFKqDjoOPz0NMbTLhvLlE1y0h+220qmSNxZQgxtp8ksbZdTKcqvYccVi6VcykzGArFq7NLIbuS3c3iLdM0ERk3n7kYBX1JPA71q6Cnl6ml1Pe26wSafLC8MZCzxXDOdiMSOHMoIKAfKfvEUAV9XstcTVX8+3j1C0u44rQxuftE+nQuonCTRxEm1wpGB1IyDzxW/osg0W2vLIXS5vbu4jEcJFu8C/ZVeJrSBgSoJYgrjbxkkEVzN1r2rC7aW6tFm826GwTxvFughtFjEd2gYgKDhU3YJxx7cdq/iGZJpLhLe7sZ0iAktxDH5MAtlLCW1k3boiynbggIQBgkYNAFjWdVi0TxEsenywNHcypBOYZ3kuA8EbJLFFcSoNs0l0JGfOEByMjg1u3GpRapc2VnemdbH7ALm31CNCzWRgVXmmc4zj7QxCrjAU9R1rzjRDaTJPM2mXN7JAk14l/KPvaig+Sbk4lcFn3RpuGTk4rqNKWaVUTTd0s7zSW6i8dmt2tLhDKLeCKRVMY+QqrAMxK/dzxQB09l4juvCN7ZW0dxDcC4UWiHycJaM8alp22KyzpIh3bQMKG+Vq0daCTtbC6sluoHefyLSKdo7TUtRiP2u+fzEYmNhbSRhWX+784Vsiu+svhfe6pdReINM8qzv/AOznS9V5TPBaXEbeUsVv5sSK7NaoFZiQ4LdN2RXB67HbWENxb7LrRtYtLa9g01JZFhEdzcuWu5IUuHy5cMybuHOxgQHBAAMS9ltbEw3Ed4RexRSQ3lrDMlx5IunAmaeUhVlVFkkUspJOzI61zC6vqVq9rFamAyPHKAsSgx+RIxmknmZslWy2EAzjIAz1rymRtS0+7vVluPtKrmBpQ5kS4idiJlSQ9WM2SrE8g9u1nS9eura9/syCF3muI5oHWUAjykKLK4kkP7sgIdpHy/KOe9AHu1v4oubeeMSBpbuTFu8JAQxW7qgvYLm4MmJLh44UUHsZCN2c1han4mbTGMtkUW9jRP8ARnhLK9tKRJvR5QCJMAZIJ/ka4i/abT7ma+juriaLzPOtPMdJGe0L7o7gyRMVk2qVByQzdcc1zWsXWp3Vx9vmkea6m2GGUoywx7zyGVV4UnOB2/kAemXWsxa19mvZJJYVhd2uJJYGaKL7rMWKqSydOSD25ou9YsracLcXEMSyxq9tKtutx5scY8tJI1UZaF5F+cdec4xyeAXUr9bcyYwr2zWsxjXyYuMCZ2XJD7U2/PgA5wOeKxbm9tYbVzqj3lwtvDElnPAY2ZG83zHCkHiEAjdnGc/LkigD0c69E9rGV/dXgkMlzbwP5SeXwoktsnECFPmIJA4+XPFNk1r7C1pJbyxRxRszvcT4f7VbypumJ2AsArvgkgc9Oa4SSeTyVZri3j+1CJ1eEBxEiqCCe5Y90PAIx3rV0uaCe5+xz3cN9HJDLCuEjYwpI5kmjkEYIikOA4zgDdt+8MAA6e41PfZtZLdM6gvcIsA3lJJnlDSGZpDtjSGVsLgdSAOorBhuGMySRzSbIRO6yOdsgjcYLIwHzADB6c7uATmo7rT5UeSCNWEzR71ltLgrbm1c5VZywxHIEYBl+8D2xXMXNxcWknlRqYVSO4heeMNOJCqAqijqzBeeBj8uAD0q6klubS1ZJZBiOSRbe4nC/aY5FVnYFOv70lxnnnuahg8QjTHjjac3CFGa6kV5V8sADLETKrSBiF2kjOeQBXAW2tFdOaB7gQJIW8sgFpmwduxTImUJIOQOACe1QSTRSWUckzvJP5bIsUh5e3D8tO3TKpjHP86APsj4P/F68ttXsrO41GSSzvQ5gjuHYLG8Y2FomYkl9wI5AyDniv06+GHxsi8M3umalBqaQahAI7eK2jJlWOV2DOJJF/1Yb5jyRzxxX4K6RfXFjNbT2BZoVkEZlWPzZEj+8QhXmMFh1HP619qfCzxxBHp27V5BbJOI/JV3Mk8c6uyxyyOiFmlxggds5PHUA/r8/ZS/bc+13OleH9a1WG8tCI0M7gyXQnnVUWGQ7uVHXPT3r9mNB1nTPEOnpLZ3PnxzRJKpX7zHaC20ke/459MGv4UPgR8TNQ0LxJYSjUrhUlmiMMiFT58cbld6soOHxjI9c4r+qD9jD46WviPQbLT5743F5FAC0lw58xAoCkBSOuOuPy64AP0wFqcI6wK0m3yn3P8AMIwCQcf3uo+pPalkhXyw5JikXarIduFAxgrj+LgcnHX60+1m+1RGYuPMlXKEYABPXp07fnSFWJy5+UFBz/FtIHQ89qAM8M4JIJIxk5GTxwOBwCRjP0NT24yC8zqiv/eJGCDxk9z0/Wp1+aTd8wVSUHK4ZGzl+vYn9KY8cUcjbgzqOV3AkEEnjp6Y/DmgCtIhS4VxNGuQSp6knoI/l6A+vA55xUhO99zyFN/D4PTPJ6ehqFnhizMoRlf5c7hleeoAyRxnP09qoyXq+YFjw4fKsRkhPm5bOPSgDQ8yCKfaWDGMYjWNyFkB6uwPcYGR14p0twERtu91VlVVJVNhZ85JVslcHv6nvwec3KZpJfutDyinP71SM8ZHOf8APArUjuI5IUKqTIATKMEeYG5GAR1A/l9aAElka5DJL+9AcOv+xsx8uPoRx7VfWcsmGVFKgL/D04Azxx1P41UhgfIIYjd1H15H44/lWhHGTbzho1Mh2hJcejE+nJxjj+dAFmM7wc/MV4wOMAepOMnrWll5kQKNka43OQCgB7llBGOP/rVioMI74YSlfkwMRHHQnIHX/wDVUyXBCFyJcONo2n5cgcgQ56ZHX8aAHrLKty3lgxJGmxVJO1pSSXuAQcYIzjvmtK0kYTwvI4eNCN0QyUfn+IDqeOeD9azVA2ruzKznHzZHHAGT+GKc63EO0lGUxncNgJyuSeo74/QdKANK7cM0hiiVASQDjueMYA459+/rxWPObmeOaMOExhWMpEgZjjAULt29v8atCWd94TKISGKlCSBj++AcnOeAc89OtVZGBO7y3IMmwlc8jjLcDoPf0oARJAQ4VmXAUglBycAOi56cZ9ueKc8oAcBMqgGTx1PYBucc8kZqAttUhFDRhsM4PQ8Z4PJ5x2zWZJdmNvLcsW+ZI5Gy2/g8sqA4IBHXsKAOisJ1ileV5Sdq7BtIA2kc/KTk9vaqN4yh/teTJ5UrNEjnPnvjiIHdznB/Pk1nQXk7M5kSJGDLtPQEDGCAB6j9fXrcnlMpVRGjKCJEAYgQkcllwOT/AFoAtW12EtxA42xiWSbYOryHG3bgcLxV8nNok5cBnJBiyfkHbvgc8VzruF2bTnsTjAyOO/b/ABqE6iqqFYkeWSdvJ5yc/d/z6igDSnvFV+W39sPyBg+wOP8APeoIL0rNMV3xRYVUL4wyvkKcZz1/EY55rHnvY5M5VPlIHfOSOOcnr7elEc4kk3O42ZZT2AIADEtj+IH5fpzQBumRQdr/ADACNTvJcH5uZCD6YH/fVKkkKggAyI2GUL+7KxjI8vAGQvqetZqzbypOSjHBkzwOeeD9KexidmDSOj7vMj8voeMeWenoetAF2K9GPkQou8nY2RsxnJiJHUfyNTxSZ4YfLHGSVOCWdiSF4PLYyOKzoQGmZWZyGEn2dW6x55y23OTxUsgfyQYSQBIP3hGd2VDYORxwO9AEksEoZZYZHRmXYVYZ455yAfb/ADxU0LSCPaGDbW2knI2k8jryRzUKzNjdvkI5CHcvPtknp0qZZCikYGXQyL8w+YjGQDng9PzoAsbt7x/O6BR8uTwowCd3Hzc0+S4W25mlSJNyK7E7sI5+VgFJ3dT09aoyTE7GI3E53KCCR05OOfX8qmWaFyPPVHA3eWJVX5NmPL3ENzkY/GgC7JsjEswcjPMic5frynoeB6detMSYPA6FsJIfkCZyp453N06+3Sooi0ryRS5djghx90BunHryOv8A+tF+7KodDsIMm07g3K8pjoOnpigCWRWVmVZMKjQMzNzKGOMR5C4Y4Hb8+KdDGSJlO1AclWyF24PI479fyqLydiwkybtsjFiCTuCf6ts9yeKmiETFUO5Qw5Zxxjrye/egAMXmIpV5UaYsSQCNpXqu31GemM1K8GDEzNuJVnBUYyRnOAf89ag89EDKXk3rNIwIO5S5I/eAoDhD+FWYJ/NLKwO1VQpwfut9/H+HX60APjSV3jeVlLpnaQdoXbwgaKMY5XPr1/LXWMZw3lkZKgYYsWHbbjPb86qu8R8pl8pWXGFGfn98gYJ9efzpTI27YQwQOTvA/eYzydwoAfNtAwIwRkgsxSQ5AORhzxwPSscm2Xf825WGYmyf9Zxxj1z/ACq3MDksHyQ+SuGOBxkjK4rPeNGmgGIwuzdjBAAyeeR7+54oAAu51zIqlADKDgGTdjleOBmrYQ+ZtJAQsFy3UqD1wOxqNzEpxwyo8aCQcCRVwD9MAH/OaVWQcKTxngkknvjpxn+tADZrdN0mC2wHk56x4xkA89jxUXkQlg/msIkwF5/eyBzlj83YGp3Z2T5gDsO5d/ZepjcZ5Iz9OarDdJL5bxrsUhYUQ/MvPy7jkA8fX7tAF9W3MS2VAYqp6gj1yB3wKZM5VzuVT0J25GAeMkYznB71OIvLjRWVlj3lgUALY5HJPXt+X5wSFXfI+Zc7S6/M+3JwSO6nj86AGxSxrHho284yBTKRhWiP3ApPAbP51aacc4bEh6Zzt69jnjjNVRGN4GBtTGZHOcEgiP5BxyOn0HSnlA3yPjd2bAwT6nHegC9I7PDuMilkPzg5yEGSPuj3H0xzTI7g72WMAgIpGe7HHAJ+h/Q9KrqxWIr92ZSQWTO11IzuOe3I/LpU0CBmJlkUNtwMZOSOoJ/Pv/jQASKscUsj9XycEE7RnpwOmM1mNcnaDGqLtBwd24OABjkZ61qG3eQyqkiNycr97juRkYxg+tYN/LFYJkOWBCqyxxk8A4I4PHGeP8aALoucSIqYIkKlhgKSxwWKjIwM+vX0rXjnhG90MmRxIvHJyc7QT0yP1rloJI7pYLiNRtDlUIJ24Gc+ap5LgHrj/wCvsiRQwMabF6EHJB45JPrQBrs6KrPuY7m3AgBsMV2kEAZPIOelZMs7bg2Bgk45BBxyQcZpGmUAKgZWxlyOVIHOOecc/h71VfzPmMaF3H3UQhdxIyADIRge/wBaALMVyHdkwr4IJA3DYM8jJGD26HvVi4WJkO1Tgnrk/IewGT14H/181jwuY5TGoAdMB84JYthmGVJyAcjJPuK0HmwFAVmD5BAOCM4HXPB5PPtQBT83CmNVQsxYKSG3HGcsQBwfrge+KhjaZed+UyMq/wAx2nrjB64zjtkUkkcbSBosBwzLMwkYuwwSq9cbvWpvKCxhwfmxgDBIA7qeOvB9gaALMJBO5RsBI+YtkjtkgnPHPbtUy4IdAAF53Dgl8dwc+w461LFFCgjlkXaVAUqecnsTjqMke5/SnXSxsitDEEcYLONwB6EkBhkDj/6/FAGbcQgphVVSATkqNwOONvvkA/gDWOYprWJraQHYJBPCcZmBcfOGxwQcn257dT0BZAhJIJB5Bzx6A/57+1MCK/zup3IGwAWGSyt6jnbu746d6AMa1tDGWZ0dxKS43kjaTyRg9a3kik3ow2lDG+3AGSQrAk+vJ/zxUgVhtCKoJQgs4APIOSozwfT3qaNFVS8u4M4KxhccBeSRg+360AZ8ilopzHGXlCsLT+FeR84cD72cHHOfWkSz3gDcTKVQ4ZtsIckbgAc5wc8ZGcflqKmFJVgRjAyDuwR8xX3AJ/KlZFOwcJlkyADtILD52x0YdfTj6UAco9kGaS3GOWBZiBySM4H+z0/P0642oafC8MyyIVONwJBCsUDYO4nJUHGevBrvbiJBJIEATbjLuBne3CDj3x+Vc7fR7ponjG7ykkKJLl0UKDuZlAO4dcDPNAHjmpaQkjbSrOsW0CJThcqwdwqgZA255PH1zWPaeH0ikkl+WRIWVkjlUN/rSBlVH3iDjg+nNeqtpsZllc3SLJNLEqQ7CWMaOGkaR8fLuUlVXnrzRaaNG8cdyuQ8YbeflJb95kNt74GO2eKAPL9V0GL7FdRPCySMEaIqhlVfM4DZK8LllyvQ9+leZanot39ssbpti28BMRto4hFLKU/1fmFQMxs+AevGTX1NLYYj2kCZzburGXcu9jkqAu3Bxkcd64jUdEXzYvtAC3JEhCRqNkYTLLu4xjA/H+YB45M0MMKNJiOS3iDLOsbNGY5XKgbyflwcjOBjrmvOtUu7uN5ifMeNA77X/dApN+62xInC4JzhfvZ5xXsHiWxiEc1mm6SZothnIKwpCCzEORxxnp7V5Tqb4mtMI6rJEkE7upkwjXSIjxoTtGQSQM54HGaAJbG/lhgt41huJUgBaRwWMoZuQHYtjyBwCc4AzzW5J40XWLa2giGwQ27OsZVmaaTyYWCIEHLlInI/3e3fJ1C0hEUNtpMknkz26x73WSJprZASySHPMjPuU+x7VlWuivEbXA2RxuIVUfumKeWyI0ciklzhjyccjkigCeA3t4JpQ00dtAqmS5DFZFR2+edlUnDgbt2cDGOvfRR2umVntIyu2OJ9znyY4IwJJIvl5E7MoJPq3BPfV1q+04aM0VgkK/aBDZyyMnks0AbaITk4eQvn5veuYe/S3IjhcxrM7kHDBGOwIXmD4O8MTt4wSPSgDZ0ZrZZWFpDLZiR5TIrTNuAbIaSNWGTgEkAjnFbsUlrFB9maSTzFkS6CbEkeWLf8ygq/y4BJ56DrzWPDDDe7DFGSzzQpFIjNztOZT5gHy/Q8c8HGKuG0mtJI/MSN2BeOCRSuUgxuKSYJMhPbPcigDXWRYrYhIdkUvllAF/fBi3GN2MKTnnOAOpHWvN/FN+LCOYCFWt5GllJeJ820+NyKrgZKk4zjpur1ZzClqLyVnnBR4WcKTt2JlQBjlMgYwD068157rumyarC0d3IqqyedHL5jRkLJzEWGMea3AbPAA5oA4Pw7rUmqWIWZ7aCae/UGCfaxKwIW84qOYIw4GeucZwetdTaa9HBNFNHHAskN20BuJ482ixr1VYkO0uT07+3rzVj4fTS5Z5riSeOWacxQyL5TliQA0eeQEIA5rQXTZZNsUzvPDJO7mzAChnA3LIPLUkDg8nA4/IA7b/hOblxGsunW04N2yKU3GR0kA+6pUCJ1GCuCRgECs68lmuFdlE259z+WMIsoAyjuQegOB6n9Kba2qW628906wwrIVby9jGOReLUbiclwBk49ea3oGh+1yRyPbTm5hLRLs2BYdvJTH+skz29uaAPOLyya5m86eORpWRA+1z8pUbdp+brxz9aK0727njuZE/0ZgpADKoIYAYyCD6g/lRQBwGo28kxu4ZNrGdFeCMHG5gcoruv3yCDn/CubutEvJbnT7NpowryB5XUCMIARvQyKeinI56/y9Uk05E8thG9zIAriTIIKyKCNmOhHT8KddWA+zszSRq5QhsjDRPkFFyR8zEEZxwc/kAeV3nhq5j1MnfCRBE0pdSWHysSBJtYqeMYHUd+4q6kunEQs9tJJdxRbWIO4nO4HyUH3FwST6kCu5NisZjV2Wd5EJdAwLSEcyI+DlRiuals7VLx5o1BWa5dWt87Ps6qmAFcfxE4OPagBLJHKLOlwmYN0cKsmdobkpgjg8njtitqOITRtMrrvVRLG5IYrNGvzAAHk7hwOvOKqjzFVzaRJsh2Yj2bizkfvW4+8MdT7802FoTLPL5qeXPECsMTjmeNSWMa7sqAc5PegAF2qxLdNIsk1rzcuVO1A4wY/KPU4PYGpdY1ie4jtpkt2v1d4ltovKKlMAfKsUZAZgAfvDkcck1jXlst49vvBSUMjPEjbIpWGSrzMv3+3TPPHerM8UtwiWaLJbGOVmY26SSKQqYV1VwDE2cYKkgE80AbOkXyzyZWPdcJKYzGX8kQSsfni2Mf3MgXqDwe2e/WP5UUcksjgTlol8yKQ7UdDuWJgTjfnAJ9R1ritNtUt1BnInw4aWZWb7WyAfKJmYDMgOQD+Z9N4PDaI97JgQRgSwpcyRkOeMLIFfJOcduv4UAdh9iJSJZb0wecv75TGjCSJxn5pVzjDccn6dK5gRBbhhLcrGEPlJFtWVyockFNwxnGOBzVOHWlvr+KKWDy5Jo1mNu8pDNBjCeTztMZBz1zgcjNbaT2zMbMhisRZxOYd6rvIOJZFUspGABjnv06gGc0MGFkQlhbS7WYE+exlO5SUUfMvUYPAwBxUmqxstvA0CwRrMuZoOrOEyFeU5/dMcnIOORxU0UkYkulSQGRUCowT5DyCxB+9kDPGMjPSqUzo924USETExLCmN8zgBiVVsMSQMkdscgUAc5oekix1EahBJ+8Aa3JIUwtIxZ8KxHB5b+IdODXqdvKYgqyFGmk+YmR2eQxtjftAdgED5IOccetceL2J1baTEyeXDFGkQjQ7eC8m4Y37h94evtVycG3BkkljM0i5baZEjiBI3JG7Dkkdug9OlAGhryrayYnnecFoZoZW2H96q/L5ZwdvHUE9s4rOXxZcwQyu1uT5KLG8yxrIWKjOQEf5WPAJ9xWBq9i+oT+SskgiMMcySPIxZBGvCIBwp69eT/Oi9s0KwytMqfKoJYuI3BOT54xjI2gepJoA67SNblvblbqZykLRsJ4myBhTk8ZO5zk5I7gZrW1DV/MYC1LBAy+RIzkyIhYBUWM/fUD/APX1rh/7QMUdzHEYhcy7ZY1dCFcIAVaNjwqeoJ5+prDbVJYg1y1zvMh/0ghSrW8nQGDeoCxlhyPx4oA9amuY5LO4Z9RhdgyvDBwkhYfeZFwCRndn0xVA65aZQiX7TIAkIgE3leXCrDdIGyM7sHAz0BxXl9v4oE17bxpb3FzGHUyzMFFvKUPzRlsAIhJ5wecHNatzaahbzEpZt9nciZXhjCJErZdY42J+dAT6c5PSgD0a+1O4v7horRntbVUV3gMittijUFlLoOp/XrU2m3tx+4VfIKySrId7sJQhxwobB2ZHbpXnNvrTEJ9ozDPL8mwDBAGQDIq9VK/Uf17PRp/ubk3BnJDywiTaxzsAZT+7Tbng460AerafLLJdWtwUTEThkidlO8ROCGCMvQjOee35/QUnjzSE0li8ii6ERKQIojPmBSNm4cDkY+hFfONpPDCcmNNwwGaPiMArx5Ofu9Tn8DUiywwgfvWkB3bxHteQ8nAYEngZ6jrigDv9W8Y/25YWFlHpjWy214l29xKheRzHuMkcjMdrRM4XGM8HmsmO8kZH2iQkk5KghN/3228/KecfQd65hbpiojLEKQSpG7eqKc4II4PTr1zTJNZVI1CySL5uUVmIAjwQC5wR1H8qAN65lW4WMtGA5RgxDLllBOC4JB38cf3e9T20iKojVWiA2ZOMOyHOSVB5fOc46471zBv40wfMEmX2o6gnIGCWBXtyD7YrTj1RhLFbBGlWePzoX24DAAhlLAccAnH5UAdrbTwQNtkDM0ikO+1mChjhT8oORkdunQ1ekliV32KjbCipLg+YplwSxUcsoOfYVyNvKYhJGXMIdVP71ZD6nAZl9v8APNadpdpNM0bOiqY8xsAfMfghifYgHHpnHWgDogr8eUySRq2MowDFjyzE915HGfaq08txFcI0bqyeXhvKAVlxnG9WIJHTkCsOS/ER2pIjKuAQvG0ZAwVP3m5544x9Kle+DKAHhfcg+VlkRgCc5DKpOML34/CgDqWvV8vfNNHG6HJCtuO0hc7iM4OBz71XTVCbWYIN5kkQo7Op2xKRgjPUHnvnvXJXN2J1KBgBDlsufk2sP3iSRgcqTnHPOKs2s9ssCSLsjUJ8gSJxEWzkKFXO0ep//VQBttqSRxSl3bn50KbWAORkAc89OuPvVQsvEptPtc9xZx308qG1S7uAii3QggREuwCktkhkHbn0rlNR1GeJC4hiQIUBUAgEZyWB6g5x/Oq1nrk1zuLw28aI6CRSybXyBgNG7DeOnIB98dKAPRNIv5YLVBIdzEySnBlYPvORHGzJgqMjB6EDgmrM/iNbJPNnfYHbIG3MhGRhdijO0Z69PU1x0WoXECvDhHLuJI4lJxAG7o2MFOnAPQfniapLeCZZEmRJSsgEbqsiyRyADy33fKikjIOR+fFAHr9n4mt7/aoD27RrjEiSDJyMM5K4KHGVx+tai6xGZNgdpJSxCFH+RlGOhA+VeR17+9eJaTqF1GIptRS2knRgs3lLMyRW4LMVEaDMspz2HGPl712RudNUxS2s6yWwtFmKoTGsUjFQ0A8zBCbsfeGc59RQB6rHqQ2EMpLjIPIJGP4QFHzYA7etTRXXKsAGBz8hcE/McZYc4I9+a870/WRMFcXCs53OpTa69xwB94jvjP1xXSx3Mq7ZY5Y2mmyTlGUgDI5THyEZ78fgKALGtxTzSwSIjXVtEjRzQRkDdv5EsuF3YXtsJPOKvWBmtrFYpnJ8wF8MwDR84wGkb5VCquMnv0z0xFvywdXZZAh5lV2CbiM7QIznIIOSfWrVvcNOwy2+I4IQhuQAdwDAcDHIzg/WgDeikQADcZNzj5pfnVccqoA4B9Tx9a0yxlhD4BBBfAKgEjjap4+XAxz61jRzKC8Jiynl+YAQy7gCAqgkDoCcn/J0A4VFVQRGFBxjhAeTuPTkngcnigCqwVI5VO5TtAO8grhs/MoHVuT71GqArGFBGwOMyncroy7STjOOO319quTOu1S4L4KqqYOTu6cEeh/DvTEAAMbqCAxYt6bsfu9voOPz/IAplLYIomjEgYr8iHywrK3d2IDDp0PekW2QXLSKoAICYIIOF6DBGSevt6VZvLNJ1jRIsjzEywLKwJJwcL1Gcc9qvlQg2tt+QBenzYC5B69ef1NAFaY7oCTH86p8gAKh2A2kDI6Bep7evrjclmKoQdql8Enr6eo5rR1CSERqJZmij+7kkEhmzsBAPyr659KijijMal5mUbAyuox5jK2SoOPukDpQA2BmcqNyrjIdZWUKqqflON3U8fnyK08HyPvkjOXYkHZyTwe4yPwxVYRwSB3RUdyxc4Vl+UDAzkDPTsee1WIzHIAqxOAygEcrHxx1buW/PigB6yMQqQMmeCWY8v8AUnvyOuKkEz8suwrGxBCZJLk8j3Gcfl1qUR+Vt2YwwwyKq/KPqxHUHPtge1RNkMfLRkCE5kYKN7nou0dMYH5UANRsrJuZg7OzMpBymeARjqOT/WoQQCWcAMB3PJXpkDrjihpC5J3qrFDuAGTu5xgrxg5/CoC6tHGFdFkUfflIzIxyCgz1xmgCZrkeYUjl2vsU7djhQpPP7zbtJ5HGcjFQvqEaKyq/lyA7Q4YbWH3gAR16j8qZKDhXILgEkgLtUEEg53AFhj6jisacYLIqK6jLHKNxuHOBj73P04oAsXOqOAimQhtwyrZzhzw3+7jmrhuRgKXDR7VJIYbVkPUYznPPp/FXMTzJHcwxRMC8o5hn2lmORgIxOSCM4APGDxSzXUdrKglQwq7qgjVZJAZuSGIAJUHHJPAwfxAO5jbzEVGeHzNqsAGCucgnALdSAQeOnepN37uSMO3yjcSWBY7uMAjqf6/jXLpcGGNZhLBuJL+UXXzIUbAPc7gcds+9Wre7E020ZOUD58xVCA+zNnPB/wAKAN+NPlVhknDA9+Cehx/nimbvKYgkNGpDEHhlwTween+NU2l8pXeJpCeF2qdwOPvHIBwCAODTdzAoSrSEpuO4gA7uokBPzAH0z/gAXJ3EkaEORksY+c+YvUDg8dO/oa4zUtUaOaW2a7ezt4oRcXNwqB5YxJmOKO3Vh/rGb+I/KK6gw4QEggZbecghMrwFGeRgjGBXHa7o76gkclvLNHeQqApjB2SxBiTFKpXaylsEZOQegPWgCfQtWmnne0ubiS7gjiW4tbuTaZwNxURTiIkGQNwSK7fzY0JyWxNHsZlYEqWB+aPafkbA5zXG6LoV3G7z3E5lvJ0jhcRxkJbJESUVY8AlORzjk5PI67juNxjTYzxSBJERwW3k43lc8A554474oA1D9nIjQHmMBQ7MRkLyCzMQC3J+vpSLIjDG8M6vhR2G0nkEnGMH/JrOljAR0lJIDFmGSCMYwQeCQfUcc0isEEjbf3cKKSwUkkEEjnHJ6Z9O9AGwhfzME4PLKp5yD3z+dTRrE7BScZb5yQeFHGcdxkLWPaagzs2YTtUAiRmB4PXjPy8etWftSvJtSRVJyFyrYOBnqBjH4mgDfSUtHsJBA4VwTzg9cDocU5AD8zgMQMoNwGxgMktyCwP9frWO1zsAc7RlBkKc9eASAe/X33UxLkNIgA3MwzkSKGAPQGMvkYGO349KANlpA0ZG4Eh8leM8EBjjHris2YtLLhUUICCQw57Zwf1+tQSSKs7hcrKRyzHCtu6BQcbj6gc+2Kom6limMcjqhOeCyljgZOAD6/nQBtCNFKNgc4X5RgcYHPoOmemcUFgkgRciTcQowhVlzx85OBz9P6VRW7HkgBw6yMMuM7hzj7pGT6dKlXcjhtvmK/AYnBTA4b5sH2oAsvCFO5wS65ZcAcluSMK2OCR+HrUYR3bc5eNFzgA8ZbJPPY9OM96iEpQ7S4dt+OcAAHgZ3Dnn+dPe6QkLvAVWAdSQAG6n5e/4A5xQBLOiR/MpJkYZCFgx5GR8y8DnHf61lHUlB5Vt4cR7hzGpOPvYzs6jr61Y8yW4lKW5jClMMzZHC5z97H/16zvLiSUpJGrtvBZgXCHGVBcKDuHBxjk5oA1cqQWaLLLtYsmcE5BGF/3cc8g8497cbg4wCByykKTleuDgcng1VTaiIFGFYDIJPBB5A3cgYBIz2qyJAgjljZSFXLDPUE8n6Z/SgCz53mJtUEhWX+EjGD/te9Tx+YjLkspJbGGH8Jzgj+Ebc9eOPwqpnlmDgKxLHAJO44IXAHH+cZqR7l/IMaNGsrhQJCCSxyQw49s9fWgCVmIbexyDkIuVOQ3oAeMZHb9KsKH2EluAB1IKkdj1PPTj26VTjwuBId7AhVdQwVB2J3AZJGelWJRHA0YCqwLEs6gFixOWy4bIGeny9utAEeSqhtyYZmGAuBweeSvuPemAruJzsBA5YEgg84HFRyyguchm7LGz7iAMEMGOAemenH4VFIXGN6naGAXoCCOg5PIwfpQBdziN3UgKcLtJGeRyf1FU5yoj3t82AAV2nOcfTpjP5GnB4wBv6FTlySFU/wACt6HHrxQXDFQdpRmKk5BAA5yeeOAcH24oApxIrDhuGySoPzA9VI474z+FWNiGMsBhgVU5BDYH3jz6n+VK4VfnGNh2gMByTjIB7/xYpGSSMgncRjJP3vl7H5fTn/CgBZoPtELoeFYsFL8j5gM9Oe3pWDa6KLW48wiB3JzuHmIcE/KQEGDgAA56/wA9yKcMzKcjYMkEHIHr09f51bRQ+G4IHKjnJ4z/AE70AVVhVOAW2ysfNCkLucckKOMAAD5u/wCZqbeu3YVkXACq+MjHIGSDwRwKkkdXZUVSoxtJ7DJ3ZPqe3070mdh+VmyPmK8YGcHv17UARCBtmeSy52hhtyORkk4A/wDrVHs3jO1uSqghHOXAyRwOmR16H1qxJcfJs+baRuLnJIGehxz1GKqQ3FxqEsiWEYcwqxK5ZHYoPmKxvgt6cA0APmQEDMZBGFwcKeMDPJGRx+tMjjYEgZjJHGTncO/AJx+PrT95eRo50KPGoaSJlYMhPJY7gM8nnHr+cjcvEVO4HIG0HsehGMjk0ATRQoqnYcDJLgZOSevA6n8D1+tRlWYrHgFAWzu2gbW5DZOMnB6df6WY4ym9yOMj5QQwJwOcAnBznjrxSOFbcjgvGo3glTEyljkghwDwQP8AJoAg+SLKk7QCgBLArgcZwDyOf0qvcFI1LeaSdwOEfKbGJOdvX68ZqwXUqsYyFbO0hUOTnJ5bnv3FU5QoAUuyMCx37EcMFJ4AHQ4xxQBFIQpUhvlIBGMkYGMk4+tP3qAHZvlC8Z4HONuc0sckb5dstnCqCpU7cYyVxx7Zx1qOSM7ZTlAccK5XbtzgYwevy8DsetAEckFucqI4pA7rLLu+bJVQSqEDgn/9dSIYQ5ZVZdmSiEnkdGxnoMdOefc1DFDINu/buznEf3WweAAPoanbDOm0DLHcf+A5yv0+T/x6gCKeSJhEBwHZhgjG0kg4OR0zn6VmzLtXh2V451wucq6MORx6HPWtp1TAhdWIMgb5VT92WIbq3UdOnrUb2ofhiSxJGSAM7QdhwOxGP/10AU4Y8L0Q9X+QHKlSR87EYU8HrjPWpiyBfLcrlgXBd1z83IOc9Py7ikeORQQgY7QSfLIGTkZWVScuOhBAPBpVBkQb4ypOBlVTA/vAbmzgE0AUymNyqULkKVJVSOoKqZN+PTPpnHXOLCBUJbCq53uwAAHzckZBII5HNNaA5aNiVQ/dY438AntnB4NN3yRxlQqklwhB5IXkBt3qcfr+FACxOmGcICxcHAIII5AI9M46e1VZk3Or7VQMWVpCxAYgnA2KOOoH4fWnrviJTapYvnahyFA56DoOfakZFdgZN23zS7ZOVTC4AUDnnB7HrQBRRDLM21gAQF27AY2U4JPmdvlYcHvVO804NO3lN5SbSVOCWUlwXij3ZwGUZyRjjr666RApLGuQpYlCg2lOSSdxxxn27cdc0jbwqugYFWEYjk5cswznJPI5657igDmp9OQq0sgjKAtEEJZGK7cq7cctkf1rHl0ISKsxI2IwdhCzHeyE7AzLzgHdkd8+1ei/ZoygEschlkfJKrvGQSMBT8pwcj0/GqUNtEGdo5S7LI8bJmMBSrE/vEQ4iOMYLYz9TigDyu70SMSsRbkAK4gCTOwJYbwrKehUHHTBIOK5TVtNjKKvlJIssLRSRBeJHVcYGBhTgHJJ5yec17FqdiWaMwlljifIKY3uZAuVOD83zFgAM8CsQ6TGxBljQzKPLwZCvLgFjszwQuM9/TvQB4De+G4ri0jaKyjkmO2NUD+QY4w29x1BJCYyTx15Pby3xP4YE/2pNwEYAKTBj5cRB2ACLbhgTgHcw5POOK+rdV0FUV5o2ZQqFY/LJXK5KF2LYyNuPfBx6V57f+HlnbbKdipGyKoBeKWNm3iSVVyS3P8AOgD4U8Q+DtR022ub1YbaMec7b0jcTH5j5JM0c7YOeMKOAvHGDXAwi7tjbS31vffbTNKJ5bSSWVHQj5PPlli27dmBw2eMCv0E1nwjFMkdukShSVkaYqWV9yAYCMABgc468etcNqXw/t3cQ43RSHBeKNY3aWJBtVlbAGUCkfTnDcUAfIlj4VtNfubrWJoHjurKSRoGS55LqxEeEkUMp8tlJ2jaSevNe2aT9p8MWdjN5c15GkJjaMKsUsLH5R5cap+9OeSW9Mg45PqFv4Rt4Ldd0YRo2VREIYFZ45GIZ2dT8zj5ePvHsKtnw3cSqJHt5w8O5o4TE+ZY9vlEnIAGAoI3H+lAHMad4suFkiEv2pJGCiKR1VFmdzkozNtHyrhfT5cAnFdfo/iqebVG0xb57Oa5hIaVTtSNSwCkJIcZKYPB5znpTbTwvbfY7iVo5UdoFAyJfOYRtiYsyxsBgDAxtJAAANZU3hvyWSSz8yFSnyRiEuyIfmR2Z8uN+7dg4I3Y46UAeo3WpnRbSORNTlv2lmFsd6pundVjaVY0Xsu9RkDBzxzkDptO8UukXnuy8RbtjqsKbVHABJBLAdQMk88GvLNItZoooEkQSyLP5p84M7W+4xmZohg7cqgJz1PTmuxgt4WtoiSrqYiUjITY9wi5LAkjaBxndgZHHGKAOqPiqQtAxOFkV5lVGZxIA3VT/Cy7lBBwcg8dq6a21trkICMHb5rFusZVc4IPJO0DpnpxXi8VjPcTQyL9oiW3aSUR5Dgl3AC7oyV2M2SOeAecV2UEjQswklKlpNxLc/OeGjDKMHjHIOM8ZzQB6Ql5IdsjSAiUjYQzjduG4bgv3MgjrjGeail1ANL5c5aJUWUgoWKmQR8Ru68sCAPzxXN2OoyRgwsE2tIUDkFyUYlgVC5PAIFSvep9oiZ4TdQ+Y8LIjpGIXVd4ncSMPMU5HAyfUUAbbzJbGCR3g8uaATeVFIHZSQDggHOeeeByeelNivknBKSFY2YhlOd6EAk544B4PfqPpXO+ayyEsmCQ2wIq4BkJkxljjue/GKoJqywSpIWQWzgsWOPNchAvKJk/fBA46AGgD0W11FFkOeEUBMMCASRwckc5z+Fb1gUkk3Nn5yCGIJU/MVUcDnpj615Va3Ml1LHISIIH+VYJcqY0JwJWkPylWbJGDwSF+9kV21hqSyW7xLHvaCVUV0MmWaMjKHA+UcrzjGe/WgD0KVkUyySkh4YohHJCcsm6TAWZFySS2cDHTHatvTr422+8eKOYJmM5X92zA+mPvcHI7n615yniKSzeWP7DHLJIWCPMrvDDJ5jN5jrGCzY3YGR2645rsrTXNFTR53LS373EgjWLaI/LvCiyTTxq2CY1eRhgduOeaAN4XP2lHuNioWJQqinCEngY+mCT0zT3YLGCsgA+VcAZIYgdgOma5KyvRGnlyLLbEq6qh3YlV2Z/NBPIPPQ4PpV9LoSBPJJHkneUOS0qLw7njhQwIJPAIx1oA2Mv5TuFLsrDoDx7/l1pHk8tyGb/AJZGEDa2d0g35PHbd+vpWbFfLMR5eBv3My7nH8ZQEEoQwO3t681d4dmMiqVWUAfOMK20feJb8iTjigCeJSxIBGAAuwkLjAAPLYBzgn8atLE0ZyF5OdgJB9iQc465/KqDXEZcREeYxZgpXAxgkcnPTjHv24xUqytHIIsl3YFkwCw2jhizDhcHI5I6fjQBoMpKbSQVXJHXPqR+ZP5VErfIPvIWBwgZc5BI5UHjn1pAxBIzkEDHORyOf1/lSxo0pxGvztnBGN3BxyTwKAKk4dVYHaMkEB+XHHAO0H2/Oqcgv/J+1GONYC4jjAK5JGF6A55Kk9KmuYp4p41fc+eu4jJ5xzz04/SqEv2lmO95Ngf91CCNitjBOScE55+px1oAvW8jBc7cFhyT8oB+jYokm8o7m5Y54zjOOP8AP0qnbxOWZmnMgLYUMQApxyMHnqT/APXqW4DKjGQozEgDb8qgDjPzHgcd/Q44oAtfay0O/YckqgGfvEOT19h/Kqtw4mjdgrZUttyy7GzliOvrx2/lTI5ohDJsfzNqgrnmLfgMwVumeT39hSGeFwi7D5n8RAYxZIzg7c7eCMg/1oA5pbu5tb0XASDysiMRsVxvXDDGT/Fnk9BnqDWrDqDSzLshVEabdlRt+Y/M4ViACofcOOOODipLm3SZiW+ZQNqokYwjEgllL/e96s2toMAsHVY16shwHzkYVexUjoP60AahnQ7QJRxnCsy7tpJJ3EnGMk9+lUhLP5yyhf3Z3r8uG2jJGQEz1AB9s885p9znaqo67n64jHHAzwwB7HP/AOqqYd4xzEXzwSr7CMZGdoOBwBQBblY8qy5MsZcfNIrYLlTkY+X5F7jBx71dtFLIWCFVACoFIynbEu7lgev0PbpWXCW4TOELYQkl5FT+LLjOTuzW1C4TaqMQjSAFyCS+BtAwBx/9agCWMKiBVgQtuO7AJ2nccnI9evHqRUsiZbdtVYxtBCDBDEA4PqcjPT+Lmkji2hyUchnOMOvQsckgtkDH86n25VigbyxKuSeoIRc/XnNAFC4jZWJX5dxAVXwynjHOM+nt1qiXnIZWKnLj7i7RkfKAVPfIrUuJ1CZC5ZW+U9cgY+YgcqOvXHr0rLEzM7OUYg5O4I2AfXgf5z1oA0UZ41RQIzkAEMGyuOSSR25/WrEchKZLKEUkFRnLMrYJX/ZBB/LjPWsOe8Kxgn5WdWUDHQBiA4Pfn+X509O1Fp2ZQSpjJLDduGMnkgfTvz+NAHUvLkkbxyuQdpHy4xwMdsfp3qB2JRFMm9ckx5DA57E5HQFj/wDqpiOHAZwHkLbVA4G3A745/PtUNzcMFYgZPYcDocDGeowAePSgBEuHm82N0kEsTEA702SDAO5VDZAwRnPPB49atwyCPEgdmDhgAQu3IBPytjP9evPWqLX7xg+YpbcWCIAAQSNoy3XqRz09sCqM0txI0bSKYmwAFJJBBwMhu4x39vrQA+8l2QyTSOBErMH84MUGU4CuoIRsY6kcg8iuUvHQszgYhlURoAylhlVH7wZzjJP+Sa6WW3jkJcvI0hhCc/PEgLHDfZ24kPBG4cjPGKzJrWJEAEb7SQxZhGRwNucFunA47dKAOInkjspkO+OKSRgE2sAeTgDA+9z6elW5Lm4AIdc7gAWAPmEf7W4bQTj1BPFYmv6bN9rhna3WaPepSVpCrbVcn5QpwOn6VIS8n7tZHVDtYDcGLbCM8g8YA7+nGaAN7NpI8UcTOQ8OWWfMf79QxZfnxkYA5HB7UrlflR2UShQ4YAlVhODkYGGOSc8k8dqy7XUoUISd0k85/vFHDbAHV9/mAbTx0GfX0qRJUCukSeYREFQKWysbHep3NjA5B59KAOh2TyIIIplEjbZE3bQsQGCD5gPzcdhzz0Fb+nIygxyLlW+8Fy5D4G87ucLuOcHHX8uPsJI1MSsX3vIIgpJfbyBgKoJIJHXgc/WutjnZVbG2L94xURNy4UfMXzgqe3PXHTvQBJe2Ub5do1ZUOEY5bqcMCqAnHPpjmuN1Wzj+++1fMUxAIGVVGTtYlgAHxnjr9K7EX3nDepURLxhQQwBOMkkdd2evp2rI1Ly1CgyqPMZPIE0UkkTSncS7mNDhsYHOACO1AHzT450aeSIpDmSeOberB3XYqhhtaROQcNn5flO7618832h6tBdyTbZPMjmB3PLh5QcFRy3IHAH64r7W1SSOeR4UiiwHdWkVcZKAbzluwOcD2GPWuPuPD9hd7pXCTqqsMkbdpbAYlTg5HGMDuaAPlyTTzcgQapIZVdkWKCUpsR8/NGSzfOm0sC3TnrWjo2nHw5BNbWwhjiMzzRi2SGNoYdxdI8Id0mWB5AP1xXvH/CFxPMbd48IsDSCZIVk3xyZ2puJyrj9eO9ZV78O0M0d1Gzx7YyvAJj2qDsjIxyTj9aAK3hzUWvtJF62oNb2LySLefaB8zQJ2hJGVk355IHbGRXHoZrm8kFpIHiMsqxI6s3mQZKqxkxt3YOcA/rXVjwiY4povJuAqkOiIzeRKGBBSWInAcEls4x71q6Z4Wnt3ghVwVRVIkKLHkZJ+UNgnnjjv+dADdG0fbCrKrfa2C71DxBFTOMlVU7sY75PFekWely3EgeXYrPEIQERVt1VeDkIMK2R7H2q1puhBHjFw6sXOwxlNmBx0dfvcAc+pr0PTtFiUHyw4JVUAQqQqn+Iq5w2fXORQBx1jo89vKWjiAX5wzxpy0bYDKQRknOeffiuk0u2ihcwiNliJ3sPMaOVpDk4BOAIwcZU12MGmmMAHcMDAUcgD6knPXntzVhLONcSTDIclsCJQWfg7wccD/wDXigBulRSLlFKKwyFOCQRgcgAcjH8zW9BHK7gSsDkcMpC47HBPQ8fpVa2QAhypOPukDAxnvg9fu10EaFlVNihjKTu2nnrwSB/k/qAUwDaNGwTIGcEEFsHuxzgnj9KjkVzKGVgyHHAOJN5BwSWAyc989iMd61Zoip5Thzk4wNoJ46dOh/KlWJFQEonDJyw5Ixz09M0AQLcSLCInP+rDEMQck56E464J79qfLdBl8xEY8KmDyo2kDcoyOTz09fzWWDdlvlI4JRflHf17frVRwAgRlkG5sxkLgKueVOTyMZzQBYa5+SMqpwSX+V3UHceQFOMADOO3PGaupKzoSNsq7VDYOWTA4+Y8sf8ADmucuTKXURfPuJBPA24xnOehxVq1ZkV8PhiqgjOQzDHQjjPX+dAGg0pMh8slGA6OhyQTkEEcDoe+cVAyu6+ZkZUkcZ5Hrz+FNkkAbeznJAGFAG3gYwM4H4mmb1Ta3mMPk2CMEckc5J9cZzQBIsERR5N8pnZRtjCKwOAM4445B61mlITP57o0cyxtGJCGAxnI/dKMFs+vemw6q1pIJlxiMlS0hG1ywKsMZ6j+YpbiWd0MuFkDnduyqDBydw3HkY/nmgC43lzLuHHAXcQqn5Rw2xcgEkHgdP0o8lmi8whDzt245HQD6nnt6VmpI/lLt+9JyULqxXOMgYPI68j86vRHyhh23MSAAMEICepPfqPrQAyZAi4YOu3LqcjDAc4GMnGPpWFf3ypBOVkAcRndv4VVbkJtHsR+dbd5IFiwGLYH3sNywzlQDyRgHjHtXmHirUTY6ff3f2V2K21xIQWVcQlXbzRvYcLIpGBz9RzQB+C3/BYL9qnUPhx4Yh8B6Jey29zrdpItxHbXflytFcMYTIiKGZZC2cZAytfyeRWOueK/FBv7G2nvbC78wzPbxy3CTO6B5jFJKqtGd2d2VHfAzX6Qf8FVviZqnxA+P8tyXK2mlvHa2NtDE/2W3mtpWMdxdTxRj52XOVLHkV8X+A5LeHTnuvt0KxS3IUXAiuYTFNEjSyIRBuLw71dhsyWHDcmgDrvCHwH1TxItzq2kzyWa/YnjiaZEhWwuX/eSGOdmJnXGQCRsAHNeZeJPDl/4Zk16O7e+mFtb/wBnCae2SNbu8huWAjZQSBcFl3A4XfjcuQcV9ZeEfF2r+H7fULdo7WK3u1WO1tWheSSaa65sJVMTlILMRYBDskrIPlx0ryX4kakmt6NqJ1E77iGS5jMfnKWW9ZYpYNgTHm+WZUjjCuzIpAdFwQAD5O0+61Oe4+3tdfZ3tt4e3l3sYZYIhGivFsA3NtyMZJ/jxmtUazqUt415d3wuHkgtUhlYCPyoCfMO+AAmJVTGOCF4GfTndSvLuG+jtraKK18pFBS4iCq5UDeGk3jfKY8/MeMnr6ySTXbTNEYDDbMsstqzFY2aOMCN7cyYIaPeAVJIUj7rEdADorvxNaabcma7uL2Roo4o53Y27adMjq6yzzmPDySJLKwVcFWMO7PSuM1HXlvtRh1eymubnTVkaGS0LRPMZpYiy7LUctbiSOLJPKAjngmtgqtpDJcaitle2ZeGK+slXM8ssUpjGwBflycE7Mj0PSqGp6Za2NxDqGmW8K24g2DT4nxNHO8SvIyuDlv3ZyQemMdaAPaNE1DQhogurm3046tJbq10sUqPI8qRmaGK3ds74hkhh94vyRXlSXiahqqT21w0NjZgXM9i72329BI7LLDIuRlmG0BiSQyfNz15rTLgyQXFokMxsraaaSEQM8KNcTysoiZhJvk2KcHbjGDkDNaF1pMdlfabbm1KzNYCO7urMMGlDEywGYznc4VGXdnLZJB5FAEs2s3cenNMsl9fXR1I2/nERNAvlKzwRxo3LOyMuS3yjbw1cZfTX0UPmu97PctEYJpGh80StJEoC3DMMLAedpOAMANg8Vr6jFe6ctssgaCYTJNK0TbYJZoroxSZkiZwCYWjOTjIfg4rm9Wm8yYSSzQqkXmQvFZzs1x/pI853YM4S7OXJzk+ijIxQBZttQu4Ybq3W5EZvVT7DKIwsumPhHnka2UEEHzAh6sc71UqCRat9RWO5069eOfUJEYXWn2EUoyJyiCTcqFcRL5QMAY5zNk8ZqnBp89vp8khkkE015EkgWMSTrGA9sHbPMG9pWZQT8qxc4PBkfSXhhhihvLG2uYrtyYVidSck/ZJPtLHcMRFQUOM56EdQD2TRvizf+H9NOi6Xdxh1inkura6toZnkukBWT/SJR8spO7LE5TOACRmvJvEHjKTX1tZm2KiuZZcg3EkDM3meVaSyDIRJmdgTjJY8kVbhtxFZSm5kFxcmG8SGOSJ1ia4RsO8dwsR3SYOSCcDPU9K83vtOuBIV/fGSLyd6IQY1MjGPL4PXeMMQMAjOQKANXU1g1iOB4AtrbpJDEVmBRg6xw4ZBEvzRb2XBbGc5JHNYJtrqWacyKYmtwHeeJH+aFseS4mcYw6kF0J53EetXvsiJcTwvNMzJNEJTanzFRXV2a3A6FzIkZyCRz1FdFZwfubuyt5J28y5jkuUmAgcQwopeTe/GwkAgDsQQMdQDnBfTXrWcF9KltsTyA9ojRJMQQqE7d20l16cAZxxV52FxIt1dTn7HbrFBkBjIjoTsAhRS0o27fmC445PatOXRZrxkligeXfc3MsUZ2osYiyS3BDTBZWIwoJJHTANbUHh9bOEfaIx9oeMyTPAVcrGkCuskcMhyEYMCSRht3GegAOKS4dbYR28sqIjMZUeLzDIkrsju2RhbbYVYKDuJPygismG1nE08bGGe3mljgjBwxcxyliw2k4yWI9scda7l7PV7eymltRD5ImEtxC2WnkdgViaLbHkKqdUPy5HXFVINJZ5opLmZgzZdGu4zBGdvRI1hXd5i55bGAVNAHNavpk+lTC22lYGvPMhcxYeWIDe6qGywI4GDgk9ASapx/6PcAxnyTdGUkzIvlqzRqzNMvB3bgVXuNvPv3GpWNk0li1/+5E8TP8AK5nj2w8rJuLbkkkLjHHOQQNvNRHRZbJZLQW6uXVDDO3+kSKkjhoz5YJLN1UgZ5HpyQCPTbgzSWjX0VukNwqCONEaF9igKrMryASbmA5B5zk9c101x4XSVDLcRWsN3LcM0MCzKscMXJYSqjkJI0WCScDJ4Jrmb22u0M1tOHhIhjdTJEwWN+TtR9v7nLjheowBjpS6O9xerAw1OWGY3flRtMkkzTnJM0cqOMlEIZVOMDbyetAGHd6aXkSCOwjhXc0nlwqJ8yFiPtDSnIVjnG1SWy3AwK1rbSrS8XyJLS5CxQmCVlKpudIwCH8wAqgYYPft2467VbK0jCTecltd8iKJC/zoRmS5dEUhZMnIBx94YrL1S7e3sp7Z0upJ1t0iju5JCzs7AGQSBYwJFZctnOBuoAwodPGlwKiaWGkJ/eXEHntEInAZGfP3gFZckcZHBxW3ourwWMptzb3U0yvJgJLMVWRX2mQbV+XKBVGaw47TVJBbm2u7y3iVI0EglDwSSHKhRlubYIi7gCSGFa2j2gmeaJY2ur2ZImE3zRyKol2TKkYbp8vU4z1+gB9kfCHV7u3ubGS5sJJonlRYla8ZZY3nckkYbESBifmz9cHiv6OP2HPEOtW19pEbx7rMfZkURzSfaIfmBC3EiyHeuGGT32c9a/nS+FOgyxS22qySyARgLLpYBKyRRbHMjlgNr7iSccf3STX78/sWyTtf6dDaz20UEQtpzHvl3skhUAoXXMoXOOeAe/NAH9PPhJnuNMtCxXIiVtyFjvyoGSW69+5rqGCMxLodi45HOWxkjgHnOex6Vxnwzkd/DlmrsGbyIwGIwSPKXj5vu8kdfWu5dXXcCU45Kgk59+Bg80AQ+ZFg7UjweQDk8fQnr9fSqNw0U0cobyinA+ZChBPGAyHkfln60ty5CAonDZG4cZ7knuPx/lWDeTCO3ld4VuZUBxF5hUsG6HKEjIHb2HWgBoMYmuIGtI44IwixyttcXCtncFUSEjByCWA9enR66dHbNsiVtrNhRncCT1CsTgnr39qyI5ZWm8l3hmR7eKeNoiQLdmfBtX3Ebn2g5Pb2PXoDKCrW/lFAihCS7fLgAh0weGOBz7ccUAVJrchAqxkzAkRu6/KIycMvT5jkdMmpbWKXeqbP3jYGAOFUYHI7foasTROot4pFDBsTJIJP9WFIJWQA/TgDJp7XMiOypJEDL826MhvLUZAOT6jrzn1HoAWo4njLBnGckktgEZ9RnI4x2HpTt0mTErKVByWHOOwx6np0zVeC7ciYNunbK7y0YOU4GQAecZH86kEruQYhFnaMhRtYBScg7h82ABQBaVF2kAyEhSDvIOPQgKenWqw2xtIkrOZMZAxwgAIHyjp1q/DIuZJYhudQTnBOCOTuB+7z6iqd/IszxuxAZnRswkBn2DG2Uf3ef0/MAWSUxQsQNwAyGIxuy3GA33ufTn05rPOo3IidGAdm+6d7kj05wdv6/hULPiaaKWVmV0Gwhl2LjBxGgOQQM9R9KqTlYcBPMKEE+ZuDY253cBic+2KAOhtL0GKPYWVNuHDFcu3BYEN0zjqePSmNeJ5ciRB1k3jd91jGW4YkgkAAA+xzxXOR3LNGSskZ80lMKGGQOwUjIbrnp06UI8cLHz5GgLOHJaWMqGHISR1YgqQedpNAF55nQyOkbO2T8ucDgEZbPT1NZDXUrz5EW0MzIxYghSwHQk/MM45GR71qpLBePILaU7slZvmUFiBkhVJyV9wMfnVC408qWTajKiGQIrOX2ZBKEjgkjv8A5ABZjzgOxVimAiAjgjnLnPIOKcjtEwVFYyHAKkE7gcZ2k96orcxiAyRsIWXETLIE+4cjfkHrn8enenx3SmJZFlQiL5XeRyJGckYlGRgR8jvQBrXNysMSxrGkm9trqxwY269+2Sa8/vdVVLyVY12pghTn7xAwcH1x/KotR1VvtbqN20DjCudz5x8oI4Gc8/rWAZZXLNMYsDziXVhkBVJYtk8kf0NAGvd6vhovIiyy+X5ikMS0i4JBBHX9D+NblldxOsSvuV5D8ySA+WJODt4/D8sZ9MW0sIn8tRIzmWNJ06HKlS6nzDyOAcZ54xWzZWOx0Uyqjr5sYBOSWbIDAjvx+lAG9b3W9U3jyw5KurHHl7fvEgjgYPtVi3KrvWIh2U5BOD1PbPY81mhSV/c5ly64TGZ5MnDeYAThf55zmtK2t2U5IKhRjkHBzwO3v+tAGxG0YBDxstwkefMTdx746g4x+dV0ldywdC0PnIsrAgBt0RA285zkn/Glk3xRTv5eXztV/Myu312jv0/Oq9tBIQEMq7XdpGJzw0hzjGOAoJ59+KAJ5UCtgI3k/wDLNOSWGeuQTj+tUV88SYLrjdKyYBODgHysKMjg8545rbSBGiUDzlCvu3MOBECSWI+hPHX2pJbfb5oiK5kWQuSFOXP3QuRxn60AZ6NIXAd8sB/rI4wqjA6AMRk8VW2zsWeVFMatsZBklXzjoT8x/OtgLP8Au1YqSD+8IAG30ySeTjPT86YkUjl1JCqr78cDe5PT69etACwxzJGfmiISaESPvYmWPGSFGMjHf0747yLH5IZ4mSP7RywAc7FyMHoeMf5NNikw7B8qsUx3KUUgg487oeS/G30747WY2BgfzFLkBkQBTncu3coGOoz/APXoAkmJeONSCQAGLRfLweRw3t/+qsqW7UENtkeCNgrhMblLdOep/kPanzPMsTRqoOEnUkSnG4NtiUjPduO46ZxWZZ31xKx3WvlofLjQsUAlIcoX+8CSG45+tAGpG5IZ1nZbkKXKhV8nKDDYzxwe44OOtX7V3YQyK6oCQ7A9B/0z4HTB+nNV0jyeEQTeUqGHBCBGyZIzkfeBJ56Y/CtCKIKII8bQwO3IIz059j+VAEw8tk3DIPGwE4zyM4x6VZMjeWQHBZc54PHXpxk1AFzKqkDy0QsScDjI5GSM/h6VOhhWXzCu6MjLfN90eoU8k4HTGaAI8sqEs2dxYg4JJ2/7IGQR+vvVSeDMa4IDqSqk8Hy+o4yD1/HmtM5JUoNsIMgKkjzd55ALDjGBzzUcgGWZ1R8NtIAxgnPqOeo9KAMhVdlC7gQZDjnqeRwT25q/ArogKgbjjAJXqOhwe3SoJXhgjjCqVxITubHoTkkE9s1CLkErklAoyck8LzyQO2Pc9KALEgZ+JQUA8zzCB0JI2/U8D+tWlVcIyr86urZx2AJPOOecVWiuWYMgKuAODJn51yRxhenB601pjHDK4K7lOB+857/3fvDv6e9AFtrqQhkbGU2gZBx83TAzydvOPQdKrfKTtPIB5PKD3xtHHfrWal6JUdunzRgHnO/nLZPVOtWILgqWDuhLkquOS3HYDoc9/egCVlKSqC4MahmfBxkjhFI9eTj6Vagdf9WDt64cjJOccZ7fl2qoAG+aPym3BUYSgjDew7nn9KsRod5P8I9wPcdTz0oAuSx/KgUBmbDKo6EY7np+dIgjUfKrNLj5uSIx0yV446GozKQ7FDtjX5WVuGJxwVJHy4+vQc1aQYKlioUhtx6ZPTAI65OPWgCCSTYFRFy5GWOQTkA8Hnpn+VY0sUl4hTPCzE5VSZFZWBw24gEfQ1fcguzRoFYdQwOMjHHv6dT1pkcx5YMiYICgMCXbGcDBODzxQBXRPKTYV3MG3DaixKMnqMdqePMjZHZW2spIGOMdCcH3z+dSu5VyrruJjXBHTknnI7U6fzHtwqMBOqne5XKq5ztbk/MAOCM9R1IoAcQkuHiO0DKnGTgjqOOvOfwqCRXYED5VyCWJGORtyfTHvRZiVFSJ5IpJVC5IDR7275IXGcep7davSwgoduMcCTnODnnoeRn09KAMiNGiO6N4WZd3mAgkucYGCepyP894Y70yuI1Bjly+7cCRzxxgYH5n3rRFvGhLgHdjBReM5yMjsarrAUm3KNpOAcgng8cAdO9ADEQo6s8oXbIdyhFA6AA8f7R9e3riprlxEBLkBWztJz1XjI7/AKdqT7MOcyD/AFgbHc8j8zTZ4xJGrMxwhbC9SUPG4DqBknPFAFKTUBvjE6tHITtVhwGxlgQQMA4PfBPpmtKG6E6FVdnYAnDjOeDjJAx+tZgtWuQ0Nw3yrIk0BC4ZSv3gCR0/Wr0dkIcsGO3GSCchiMkY44HPt0oAtEFESUODvYhwFPBBGB+ZH5+2asxuJHjLEbQMuOh452+/Uis6WYIgBBGFZ9qj5RxnALdRx+lR292pXeysPnIHVcEDPIOCcAZyARigDoX8gESRDoD8mc5YA/KSPc8c0xZbYrtdHbBAQjkKzH7p988DHpVISqICwYEuRkAg4BOGPHQY/wAacrmOHIA2s2ct/CRg+v8An1FAFwgwgbSRuDgq3JXd90dDxgD1pGdkA3YZsjKlSCobochePaqyTGdiJJlUISSeh4x0A5z/AIURSFm5k3E7gASeAOnBP+c0AXJgrk7UZi6hyQQOU+Ydff8AOs0W4DMAxXad4ZgMDnLLgj/PStHLJxg7myE75CglsEcAYqJjuA8xlYHICp1Hrkjrj9aAKU1lbzSK0cIC/wAbvgktn7yD0zyPpVONIEQqq/8AHviOUDBG7f8A4Hp6VrysEAXOMkDGeTuIAAx1zms6SNLfCI2dxySwYlmkIChu4wT+HU0AVCslwOSijOyPAGVPRSQAflzj+tZ93pyyGaadDtKogUgZECEFYw/Zyw5PofrWyQFij35Uyt8nl8AgdT1yAKcYxOroruysULA45jzhzkde/wCFAHkeuaKsn2xCqQ29xsaHzFyyspJyXX7qHHOcYzzXlOoaFIu+O3CT28jxtE5iVlR4GDqykchdw/Amvp7VLCG4QRSKFhMbRszAZYNlWHqOv8uK4x9KgtbXy7YkeTjahRTG219xV2Y/cwOfY0AfO95ZyLLBbtvE9wjyRgDasJOY1VD/AAEHJA/I1jWOk3dhfuLmZboFGEao/mi1nMLBCiA4I3kbs4HpmvXdb0U3U3nRRjlklRIzym1uc7eUUkYPoD2rOvPDZuvs/lPHboluWlhiVkmXH+p3ShcMQ+CeegHPSgDznWNMWaJYtNWS3DFnlN1Ihjd1+ZZI4ipIXf2HOf08+1G0uVlihuZE8pxKhuUJ82Qh1YrKDwmB0x09q+jx4enjs3EkSSEw/J/G6+WCSGOe/c5xz3ry+/0PZJJMIYpJNjnBjZoEJ+WTYGPMg47YzQBz51CTSbe1gjZWjeNJIkhB82Yk7WjJzw/qOCPSuotruC5gt5ZUl+bfGGJOY5kUswYk4XGTzyCelcjcW9zHDDbhMt5qXCzNHlYtwaRLaJ+SDsBIPfODitPSLK6NrdedLvguHjuIw7ncsMmQqhQMhuMnpxj6UAaVxqxS1lkRLloLNRH5jALHaqwAiSbcRlizKcjP3uKytPupLyy3bopR5qAlmjcxhFIRmYtgR7sD8K0rPw7dXt5d2NxbTzWuo3Ee6OefbB5MCwsXkIO3gB8c9ulUZ9N+ya3PptnYpFpaLHsVVU5jXGwhgvzkPnOcZzjFAFbV4Ll7ISTwwTxwqywspMTMSDskC8ZYnGAOfbmsqLSb26gSZrmVbmNECCMmOOC3KfvY5ZFPytsx1556dq7Q2O9WjifcYixUTttR1jAYAq/8ecgbc+3rS6rEPs4SwiWzubnaJxLIRaSSZysshH8IPHHHPpmgDiI7GSKNZZbjfCrS4jkLSFypwshUcY3d+vPQ1rx3ssEVs0aJLLEwjiFuFV1jYHMalhlFIzknB9PSqUNvdwyy2kkqpIkeWnXDW8u6MoUikPQ55B9R604pPBIlzPGxyoBjhUqzy5yhz3GRzx7mgA/4R7S7lI5tTuruK5kVm8q0dUjjiaWRo0Ybf9aFPzUVZWWC5BlGRnAPG75gqg8n34/CigDG0UzK4xtOT5ksu0bo/lwxKKTt+YjjHHNXr+SRroRyIVd8MhxuY7eRKOPmHU+2eaTQbErFcSySSKFjYxq5ADRvycnpIN2339RT78YitnTKSQMWNxu3sW42hCDjyzxwPXvQBzV+5UGTzv3wZozKdscitjBYqO38geetcwXG8pMoYMu4zRsABOgBQs44BLZB9M810l4Glu4orvCPeSDEjMka7ypbO3OQmAfzrhfElpJp6yNHewToWyBEskUkbclQ0bDLrkYzjGfXNAF5tTNtIlvdSNDHIgMboCS8rL0LKPmUE89j1JqK3ht5TmLas6BnmHmD942WYNEQQFU4+Ye3auN0y21edWvdQlPlYZ/ssnzTCJWAAiC/6pGHLZ5xyBitnTb2ESzrb+WwwodNnmNbgrhViJOdoyMg5oA6trqcW8m9Yonit2aFigkDKf8AlmJEHAYnOeoxxUGjXF9fOgYwK8XyO8e1uScJFudwcA4yCM0tvcNIphS2jmhSL/ThM4UAkho3t4wc8dSP9nn26CxsFjj+0wLFEZXQzGAFZXfb8jK6giTHHbPrQAsdnNEwRtgld5TI4eJRctI/zOkQYmNcjjIHtV5rITRCBfJlkUhdkvzRhcH7zHg8ZI5P6VNKIYkjt2SSWeSRJUEoSGUyFTukVuDIAw4C9ccj0RGdrrCQDeiD7SyH5Xk+ZTuTgq20cjAGT1FAGbHpM8ssrLctJ5aDySu5JothJeOJgpPlEgYAJ96tpdOfNt0laCR49kkUbBkeH7pN074YTbum3n8jV4m/gR5VAtvnPz7TvaE/3Tj5TjPX1rHlLxukkYilhkJNyJcrIwOCrGQZ3EN1HOM/WgBdwjiSJJGaVfLjEiEAx5OCCBy3ufzqC7tHNw8y3LLKjqtuWYxm3dkxJNGwOSze/GD6imPfxXLNaxmRZ4kdZWBYRlQRhkGNr8Y78559afBcJuLRz/6pVEkbx/fYfKGzn5Rj144AOKALEYlW2jtgxklWMMnnBUAzyGMhPzE4Y9ec024juJkhUzISwxIoJ2+qEbhngA5PQ8YqTEyzCV2Q2pZURipeVDnDq4Aw0YYttx0Gc4qS5SO1uR9nVViZgrOZDIrSMSGKnPyr+gx+FAGVHFclhtuCcERb2IZX4OQ3PB6Y6Y79atXBURhFidhGyQS7WV8jht86MeV4PzDsfzW+MdkdrwR+XxOGD+p5IAOByenX8KkjRS6Yi3rMC7kN911GVUoDukBHtge1AHO6paNPDNdF/LSPLxmElWRAQFi2EZKkn0xgVxNxI7yS2u5llkh2u4BAMhGQzbyAR05Fel3Fk1uBPHM0reazC2aTJgBxggKCCBknDH8BiuKvNLnguri8JLlkCTXLsHj2vyjIrfxkMBgcn0oAt6Lc2MWhPa3BiF6dPlinKF40LeYY0lTzVCSyqpJIQscc9q1bLXdQW3XTvtAkjjiWJ59rIIQ33HdGORkBctyBmsK0tra6l+x/vprpovMVvLB8tuVVEhQZyOrHHTHPWuhstOa2DNNOs986hIpdwijWKM4MQUAiZyRzycYweaAK0FlfSw3b3PkSySr9kgk+9Iqs4KThUB4IH4Z54rrdLaWNYRO0kbNlUjVA0LuoCkyFjnB29+Bn060rOO5kuQjRRkhJDI3zhsoCdoyMYPbtVi/uIraBJ1DW9srfuQdzyM4P7xVXqRkHtjn0oA6q011IytoyvDburCYoCS8x4XYBkqOB+Yp6avMJVedka2TaI1ztRFTgmTb82/rnjnt614xfeIL2HUIwDiGS5jAfIzGnDksucgMG+vtXeQTNNAigBhkSyO33JoT8wKkgbjjOccjPSgDsZtfZQWaRJUMsggSFtzhD8oLP02+mfQ/hnRa1b6jttZ2eBoxJucSMYpGByiTJjgjPUda8u8Qarexs0cKCCKKaNWaHG9Q/3A2OuQQe3eqmnzXH9pmEMZVbEs8hkDRuTg7UPQsOhx/OgD2WDVHRFh80IImJIEaqirnoAw5Vh3/+tXSx63G+RG4ElqF2b8Daj46BeWUHgmvLUuBGJmmV2EqbIzIcEMCcEE9B+var1rqFqswSRlkdYUxCQrmUIxLQn5gVJ5PrxxQB6/b62ZmHmGPCAK5LFY0UDhsSYJJyOnXHHU1NDqJUoyukgwyoyAqyEk43hgCY/fp6V5g+tm4HlxIkMjSBWWSQykxxfMsWCMxYXduBBA9ecVv6d4gQtDBIEglyzROQmGJA2KrZ2sd2PvHrQB6Ok84gLPt8xW6RRhjIWO4kMeuATzkZ7Ugut0To7ujmMuiyAK7KCTg45UYyQD61lAXlraQ3d4mBMMvulQyBtuclYnIRSpGCOPQ1TS6S6ZYkQhrcqZZmdThSdyJu3fvM57dKAIb5bi7i3KZobU4EiQswkcgHcdzYJzgcY4x70aA8sP2iKeWSWGQDyI5TJ5iRLnBI78fj2xWi/kkl0O596Iw8v5Vyp24DMN3boKqxQwSvIXfzbqBVZII/3O8Esp4z2Gec96AN6eRGiWJ1KJGW3MdpjmHGxRv5L9MA9e2eaqh4A4doo33AjBUgJtBChkT7jADnoTiomYCGGKJIkRGy6EFpZgvLuJWYlXUhsZAHBxnvE+oxx/ubjZLA8gxJuHnop6GVyAOnr6cHpQBopcudnmKHEYCLGxwfLOWDqqHcwBIGKfdzRXZjDuN5A3BtirHwcKD1OABnHIxjqKkuNV0i8tYbeKIo0K7ZZgAoniQfKsj5zgc/dPNZZUWwk2CExghoyh3sqnkKXfgLg8GgBkjNASIpJogVdWSJcu4j+YSR7hnOAQfrngZrlrjWdTsv9LdJLWzmhM8VtMIwJhGwLKrZwWK5baOT6dq6aSUXCyvvMdzDCXhCjMbIWBfOTwSD3wOOK5trIaosLXNu7XMBHkyFnaOOJZMrGELYLnnkAjaxB6gUAd/oeuQPBDPGkDRsAFCsqmAOu4s5z8vHY+v591b6id29WiZSpOHc5CnoylD82ew5/rXkmj2B0+a5kdIzBODLJH8+0TMRuyXUfJnGABx0FdIbyOJ/LVgoIBy2QNqnKxJk425yMdeecZoA9BbUB5axx7ZGPDn5V2jOcAA8gDPPv0rZtriJYRGJNuSshjLJkICd3GdxXP3uvSuAg1BpGGFSOKYEhSBnc23ktgEE449h61bbUorURRqN7OSpB3ZBwSPmbkJuIJ7cYoA9O+3RGVShRF+6pZ8h+OTuJ5Gc9PSp4b/y8K0qEsSTFkNuLdy44GD2PXtXkz6wBbKXAjbltqFwgYHLbGbA+6Bke9SQaxKzrFFIjbcTPJI4G1cHgbvvdR9Bn0oA9fM6lMyOiu77nYHO8jkDbngY6YHbkU59QhBJypJTGzkD5epBbqe5zzzzXm1vrZkCCR5GcsSZLYo5jcEFQ2TgrgckZIpTrbea6JPEX8t5mMvXC/fRc8F2wOB749QAeovfIPLLhzGyh1kT5Rx/CzZ/T0NRx3yXBMnyF1kKAeYuTkdWA6Ljv9a4KDVmmt18yOVkGyd0Qgrbqgb5XA+4COeeMirlrq9sh2fukM+VSQ5J8uTB+Y4wCD0BweMigDpb5DeBFCxF1fKqwAXcRgM7E4YLz+Xtmi3EwEcM7ISvAkbHlsUzuYKDxhRjBwefSssX6fKkA86QOEYE7c4BG7JPfI/rUol3yBJCglVgwj3fMoJy2ATg8Dn1zQBvrNHEBskGwbwUwS7gD7oKjgemcdakguN5XdJmI5YRMdsm/qvDYLAcdP175kvkyANJcGNV2jHlPHK4zjAAUcZ7/wBKgMkKuzQRSLbrtDyzMJJFI4LxlCdo46ntQB0drK8ryLKMSb/lcHIZc5yMHjgng885xViUASFQ+8n5mUZGCSSCR64zmsS1vN7BgyEIqqiqrZdcHDNxwSDkk4HatqKWKQNNG0eckyHILhu6AdSMe1AEUqMYHVEhDr8x3g7TuGBnbyB7/wAqy7QKJWt5rfTllWUBXild5ozuBZisvB4z0/LNbjlXDMpkYYACqU385ySxOD24z2/CohECS7DIDgBljjBYAAA5PzZyD+dAFfynQy4kBiJYLnqck5YgjIHPAx3rDn3wz5RkYZVTFuG7DgZOPTH8q6Yho0G2MHd08zLEZ5yWAwOvQms2WFXuIydoJyQoUbQcZHze5x060AQxRz3MVxEttFCfk/emCN5tkWBl3bmJORgrz69q5e8aXzxBAjtM1wgQhGaLyxlXdp3+WPHXDEHjpzXbhZELYfyYtreaqE75McBc56cD1+lYswdEMSfIhBePauA+7g+aT0wAevp70AYi20cbxu7l5mY/fC4Zc/KwH93nAPTg1sQxREuXeMTSrtyQFCgE4XOfXj9eakgtlkVpNq71/wBUzfMSjHcSrZwAD2znmrmAqiOYq8RAxtiBZWB4fe3TGeAcHP0oAhkkaFRAoEZbneoLBgOD0BxyO/XNS+c0YjOBJvABYdMH5uPxH61LLII4yXBICOq7gPmAwWYHHAwRj9KwvNDNsWYCHaWyDuYNyc7ep6elAG39oVkIZMuDllBzk5AIyOw9f8KebiGJAF27pCpIb7yr1YA92zjH8uK5w3rw2xYsFBfCEoytIpJODleuCeDWJdTQSwu2JxdCcM0Z81GMZb5WWQgAgYbgE9KAO1Ot2yStFKyRMCD8wMRIPyjJABPGDyKyL+G3Gqw6za3Mga2Ri8CkhWySSAg4ck9d3169eZ3EyMyrtDR5zMRKXdeN4ySykH144q9biYRm5f5BLxvkeNQ7Y+VwoPAAA4xmgDr4ruO4UP8ANCZo97BlDEMx+6ePlbn6U6SRPN8tG+ROWYgAE4ByQOOpFccb2QgjazuqrlkYKrnJy2CRjIPcjpWtHdrIG/dYBALJ5qMZMA8Bh078deaAN2SVBtWRFVMAEpwHUHGAB1I5z6Z75zVdyWhcW8rwGOTcGjVWbaeqO0g4wO2c47VXik8wKfkjiRflVsM3I/gkxhenrVF3d1nj3Rhfm2sqrjqcgMW+Zsn6D+YBNPcFEiMsql+gwMMXBOGdR98cnIGagtrsLj93IJHciVmkV1YH7rrGmQqnnjIIHUCspSIkmSSDzZJMeSwK7YHyfm+982SffFDFIIISjkXb7mdSGy+0jGOMZxj3wPTigDp7eRnlYLFtDEfM4X92UGDLEUdtjEZyCck9uKgvnYGKSGEO6OREWy0oVgCS5HHUd/WmWWoNHAE8ol5lYsSMspQZO3++Sc8DJGPWpIb6AgyxfMz/ACkyRujBySuNkigrxnkjBx1oAsaaoYIJEdZJOQDkqSMZIZchRkdCc8VtSPmNo1bMjcrhT275IwDz+lc9GYllVhKzM7+sxVUGcn5Bgfz9q0jIgZGG5QGCb0J2sp6DD4IbnkYFADblA8UZD7GG35gSc4/3evI7+lZMQ3zO7F5pVkG1BlQQowGOcADp1556VtMkfzJEG4DOGYgnuW3EjgjI49B7VCixyAfIQQGYyJ8hOOCGLY45PHWgB0DCNfLDK8szkfK6hl3HJQAnsePyx7VpHaCe4j+zyLOogcyMVeBlUEIfkzggE5+ucUAQPuYRqWycPESXXBOCQnOfXj9OuhBdhbS4t2i8xZAm6eTBdQFyfm9N3T6fmAV3uXWJRJEGLPvkcOowzAbiFDZx24HQ49az01mLzPKZSihvKA5IwoySzDgAn1P40gklcOixhtsRIH3mwDkMQpOAVHfp3wa4/VrxYYWuYh5piEjNDEQgdwcGLzGwo9c5xwRQB6FHrNuFIBC7lAYvkEMwGwBDyeB1xjnrVxJBc+SyIQY0D7f7+PvHrjGfXvXz1o+vSXF64dGDopM28SGSZQ5RQeNoKkkAg5IGfr7XpN20dt8kiKSQixEsZByDnMgHXJ/pxzQB1Aut2F2so+8D1HmEZAI64/T8qDOw252lwMEgDgZ6kdu45rLW8LM0SkgKDvJBJ3Yz98jk59D0FQzMG2rIDKJMAoNygg5yQ6dcd88Z6c9ADSgugXDuu8DLKyruVQOpLDgde/pjmg3wlb5yGUkMFGQcY4yDzn/PpWHJKYopY45iA42Nv+7HCDg8j7rA8HJBPWsu0e/M0jTzxiPOYpIXEZRF4VDJg7wcZ4HHc0AdNNcwxRP5wnhdEElvsiSWF36kSsG4Jx3x6A+k0F0LiKJoypI2+apQKNxTsUJXA9Ae/ODWRBMqn94A+5i+CDsBVuc/w4JHUHnrUj3EflPOsXmDKvti5ZSSF5WLPTPWgDpxIzRhcK2RtwOMMCR36rgdffOajMyBjG7YYIc4YDoTkgk8nArBa+kyixAqwwzKgZyY14YhcE4XPzH+HvjmnPfwlWI37i2FYIChB5JLn7o470AaEksas5hchip3EjIIzgjOMAdMfrxUlvOZAm1yowA2QcH5QpIJHzZ54HT2zWDLc+aIzE6pgqAjj/XgYBwewz347c96kguJfO3uQq5AVAy7c9iOfmOfT0/CgDo2+RN0YL7fvMVYckZIGRyef0p4aKRBgGNT1HU5ByenbNZw1FhiEujB8qwCkKjYBw7Ywh47nqOeTTjIYiGwQHVSA3y5JzyvTIznmgCzcC4EMghjywIIyV/ejJKqCWwOBXn1tFqkHid9WF65gERjk02AyRzwqSNzjIClcg9M5GMV25uA/wAjSSKZH+RVBxlcBtpA+b6DP45qtKi3Eh8+CKQQAtHPKuHU/c+6CpJ4yOoOKANGS5F7eTX4YGMqECjOSRxtckcuO/UZHWpd4LqI/kJGVU5YMTkkZH3efUj1HtSjlCRoqZkAUbn4P3c7cEADpnA5I4B9amtzljucBpCoweT3GAQOOT/jQBqRFRGxYMrbiSVO7oTubd/z0BPynoB7VBI5lYAysy7CCz/fYYyNxAxk/lzUiyIgJUMvykbXyVDDgnGOMkVQD+ZvcyRrtyhjyqcjoQCeB9OB3oAsmWJYmzHgoAVwwJ67ckKTg7h+tZ5kaZSQFSNwTgcSK4OVcg9OnQ4+lM2uxdhJGFLqEVXRnO0neVAY7hn0qBhMqthGztxvd1BYLkYALcnnGP0oAaZfKIRHYumN7FciRmPUH3z65HtT3uGdgq7gqsVkP7sgYOTyzcnIPTnvUEOc7plZFJcA43bMnhvlB3AuPwzziomKQM3yE8F5cspUYPzNgHJ56cUAbSOzFc4yVBD/ACARgZJzg4JOe2cc0yVFMvmbXDIedrLg9DuVc854J49c1Wt2HlllhLsxAjZSV+Y4IwsmAR0/E81MlwXZmDpI4ITlo1MRU4ZSobk59M5x+FAFtSo2MB94kgMVyWHbk8HpnP41MVL7XYInPLblPzDnAAbJPT2qrGzMChVN244PBJY8scgnHOMZ9u1SbCoXeA2GLFcglQRjOM9ef1980AOKpIVD5bjPyHaQA+0bufmGT+RpzSA/KwTKN1A252kggBhyeD+XFOUrGu5B80gUEkgbRtIGMnoT/Me9NVcSNK4UuVCt5hUoGIAXYBnnbg/jQBUnDSMrhcDABz8pyAwyQfwpiqnzBgRhRlsZyzDoAPrj8KuTDCrkksvDEkED0+YcHqenTFVZF+YAhthHVWBPTrjPH5UAZzRBJ3MY2yMq9w2SVweB7E/kacbbL4aQLwGxgnc+OmB2yP0qYRZcgSFx1KkA4AGMb+vbpT/JSJQydW+6xLFSeuMuBQBGxWFHc2+6STaCAXJfHAOE6EA98ZpywLIu5wAxKsFBJ2MMAYPcjFPUTEsshCFyOTyMYGMEZwcevqfwlOMEjAwFU85BKgLng98frQBUkaSNyI/NBKbmbcuFPTEXPy8YznjOetU3jRUd4oELyOvm72KI23BDybeXbII/DjrWi5CguXYDZyxBK/M5QYUAkcj09+lZt4W8xFRg0mzc5ztj2jK4wcc8DP0J6UAZ+oSm3bLyo0kpjkiTC/utpXDhRnMa5wO529yaxn1GDdMrJHKfO81nUHeFcABwCOQWIPGSAcHAqfUx50guV8r7RHGVbGQjRDjZuPCsfz49K4qe8KTPiLbNGhZXTLxIp/dKrtGSBhsdTj6c0AdDqFxDNFgKylYyGGxmUY42sFU4YgHgnJznHPHFvcwbC6tBIzMwQoveEiORWYjCMCCMEjHT6a0V3boC0zfaJFjQS+UxjRbggKJDIhPmODwOCBjaT2qaax0+4sHX7PL/AGmzZjuEJNuC7FiJUABaTZtyQvJzgnFAHCahsjOwys5eZA4aRAsG5QxkI3c7WOMDk7cjIIzzNol1LNOFnRkiuGYySRuUlVD+7Ma7MjcMDkDHU4Fd2mjSXKuDIBcqy5kdF8tGUAMsgJ+ZiR8qjJx7VPbeHy25HD+YGyxCrEJOcgqp+vpn1FAHNroMN86vLtRSq3DW8xI8u4DAqVaMHK4/9Cq/LoypMCvmMZRlkSSRURW5LB5MBQSc4JB54GK9OtdDQ28e6FZHwGHylpV2fIAxHGCFBHPQ+tSy6SgiaQlVm5+WRkMe3GTvjzklRxwDwKAPIzoM3lvFEJIIZgX3EhvlicsNpB5y2fzqs9kLMCeRkjnYfOsoUsY1xtJTqke1QAx+Ukbc54r2GHTTPHG3lRyKrljIz7UKbvuIgOUG3GOBnjNQalocUkT4Zoy7jHzKwiCnAUgKWIDZZRypLZJ7UAeRonnN+7Aj3IcujiPexJBDZXg7MZB9PXirD2QeURhI9hj8pFBJ81ycswfAC4X1xz0J4FdjDpMcMjRSQy3iyFfMuMBtrZ2mRkAB3FgSQAQCSRwBWz/YwhXcTFGuVVUeJ18tUO4MGZMMWOc4J560AcU2mSJDCsMcYWL5WkDFfMQgtGGT0B4x14qSXSZbmAPJHFboisWKYaNpFOCIgDkNndkkYyOtd+1lCvzMqrJNFmLZ8w3qxJG3ogGAOeueKoXEci20u8iRoGDCJQvImlYKSUJHLA9+McgZNAHnT2qQqZIJCrwbWSB9weRnwDjdww3Zxg+xqvOHgeTz5PLXEV2m5XR2kwI5E5AwAwI54rtxYtLNFKy4k+SIKURlj2t5y4OTyzNjPTJ9Kp3duLw3MssUYlWbZcPMhLoNmRFHEBggvyCMqN/J60AcLLeysWeKRwhdxGknC702EqSccHe2D0560+SCacu8drJN9ihmkcwTqiLHG5y4B4IGe2eQafcW3lzs0wZonkWMK4VUhU7t7YUkEBVXp19zWZbpPvma0uTJE8TFo4XZGO5ECJIrEYhYDJHB5NAG5BM7RFpXIwsTp57CXbGCMxuIwSYySSpxwTk4AzW/p9+ySMC8QV4p5OA8cJIKrCpkA4kMajOfvHkZyK5SEnzGBjhtkZwWO7zHMRQK8WzdnZkFgcYwQMgjFSSyyxT/AGhCzQQIsaRFR5crKoWOWQA9AAMdz170Ad29wCZbiKPCSAIAkjsDM38J3cnOc9OK2bQlAo6y28TyQxxqfLE0wUFWkx98nJJPQgjNcHZ6uCqozKHyoeINkKz4bzwoP3QGGAOexFdFbXUW+NTJOPnWRpUJEMhQ7iGfoV24J5OM4JDAigDtXuZS6QyyKGjjL9dxKtljlxkE8nAznFRvqUtotxLFKqSR25aEsTuy2GOF6lzk4UjaeueeOWN6jGafzEYN5nllH+UIXbJUE8tkEH6HiqaXcksrxrIk8xUMyOyBREsasSjEg8DGRwcg4BoA6yPWorqWFUaWN5UjBG10BmCiSXO5fkySW5wuThSa6ywlUozCYPueVSskijcMlmkcM4LMAwxtBOMYryL7RJKJxFv81IV8hYA7OhdvmaRsfKNpBGe2B1rrNNv5YbMSXrjKNGFzCZF2KCjuPKUsvCKTkA5PFAHfpE63RdXYBHCEMCTuwOijkKcccdK21YRyKFUncwAZCAVHBcyFuo3E8DtXK211JJGtwrkySIsjZDDJAAAAYAj5Mda2IrtZiFQkNIm4gggps+RjyB/EpPuKANlmALy5AxghR2AG3OB0J6/jUnntEWmiIDogYg4GAQCCM9fw9ay45wRsz97IJwQwVckkhvcHp1zVfzGfgq26Nigzj94nJz14XkDtQBclu5ZZRLIFZm5B3KOMY6E8f1qq0rvIiq42I4YjnIBGW5PX5t1QyOyKuQiMWIUMCcjc2Pm6Hj3pjttcEFeQhYoQV56Y55OeOO+aALZDs0XliPYshMnQOOepx9R09aivBlGYrt4Zm8wEq6gkDCj7w2gcdfapBJDkgLz/ABsoYEkDqeOarSzkKDvBIOwpMG+4e6EjGcGgCAFYraNVVlDO9wxCOUwAY1VcjOCVzj+mKjkkeGQkxsBKI5J4oxtZAVVI2IOCQVA6Z60yZ1hVEjYnzFKzZlUvIfMLIWRyPLATaBjqBnHNFsJZmLyKdjqYW2SBgEUZjcM7fvDnAOM4P6gG9bszL5jhC2QIkOEAAA67iMHgdeODjqK0MoWBO5SvBKn5JCRzgk9jx+FZkQZAsbkbY49yrLzISueWKjA6evT3q00ifJKo2rGvKZBT5/myBnJ5Pv3oAdIsQaQod275CTg7NwB3ZxzjOOOeOlUyEUF8BpI+G5++O7deOOxwc9qcxDGTLqGIDYHHHXgEccU3fFFtfaW3ncX6gsOFGM8cAdsevuATpbhNshUouCcH5sEnp8vuT+eKnTccgHCoCw4yAxJKgEdSQRwPWozclrcIo3MGIbttLEkLlh2H8qYrtGhIfCgh2LAhUkU48wsR0GAMZzxkAigDQeRiTHgK/lA5JAJdjn8PlP6UgmAQxF2+cbiyMP8AWDjavr29veqjSo3lySNnzE4IGc4YjdxnGcZqg0winCJudSN6jn92M4yzdAS27jOaANmZ5fLIAZkdQFBUZAxg8qc9c/5waoDz4ogDJIsTEgFTtzknO5pAMj5j0zVguJQmJ3VwQpBJAZmJAVdx5X3Hpn3plwroyOys7Kdm4sWAY9CI/bP07nmgCP7NBBFHeF/NmQsDEN0i7Tk52gY9O/8AOsaC3uFuXuRCY/tTFjgBUEakpuC5+UYXgdep963ZInUq7EuzZ2mMBQ4b5h8oPy4Bxz6VPDK62rWwUMxcSeZOFLAdCiNnAJxn8aAIkkaCPn5nDAkgZIUgDdj05H+SKZt8wDADZwSHDY/vfIcccEd6tSbXjPlkDJG7JwzhRyNx4PzdOei1DBE8rgOziIyKUHdCMEhiRzQBn31rH5YPzbicgFSTgeuBx/PnNU7dH8wszrIrI8XlzKdqDHyuhI4+YnOfU/Wt6ZZWLowPzNjeSCV2kBehPZR9M4qn5OHAkXOCAxHHzEZ4z1HNAFaaJUiBjH71QiGTgqqn5mHHXqeB+Ga5298wgYBZGYkdBwW4xnpznPpiuuMCfvFjy2cELjpgDqSuDzmsmW3DGQhWOS2FZSVUBBtAAz8uQPxNAHm2rXEwzDvjEQysYLLlW6MAxOCM7vb3rirv/R4V/wBKeN42JcKsmSp5OSI+n9DXqMunRlPMdIjMm51JQNFKHJ/cur8rJnnIGPfNclfadMGnRoVCygnywdzQ8DKlycd+DnngUAeS6zqd6IS2lyhAgZpmmjkeTgjgAL8vysTnpU+m63cBWYOGMkSRylUMnGxTG+5HwTknHccZwc1q6hoKw3MZinaMSxeU6spdXV8BgQnQ8de306Zx0c20ohh2i2GVBt1I+ccHdnGeQe9AHV2urwx26yCZllfc6SBijRFOhTcfu7/f+dWpPGdydlvcGIs4QxSx5VnDHaTICPmbOM4/TrXnbj7O0iNG+3ypXLuCPLbkKqHHyHA6cHJPGK5Gd9SKwTi5UEyEx2l1FG0kSNlC4kEn8QAAz8wz0xigD6Ds/EjHzE6YYKxVXKyKvzMytt+UdOp6k+1bVtqqyxNLlwGbeIthZcAfLvMg+XI5+XPXpnNfOGjXt3GHQyXQCmQOuCsQRWBMUW7vuKng9Aea9R065uYo4ohILiKVAHclUMQC5Jw5BLZPIGTxQB07wPOrukMUaPMzHCvhVcsWALjOOMk889K0bHS1SMswyGYsFMgT524CBSvTj6c8kc1XsbmSZIlmOIwQEXY3ODhdxCkLn5euOtdegbyjcGKFkVAqqrIwjI4VnKMQPX8KAOee0EUvlsCzYwQGQ4VuCu/IDAf/AKs0tzpyRqmxlKJj5ZFIQgnJDDGWfJPTI967Nkt8WqxESq6DM0calSeoCsRk/Nn8iatR2KXSOGjGGGWLjlWHAC7TwcfzoA8vurSMglInHzbzjB8w8A/Ln5Rgd8dPaq8OnmZ/MVXUAbFgjKSM4Hdvm/dnP4c9a9OTQYXkkjmGWgQNHI2cquSQoEWd/BPJ9e2K0F0uL7SwCBFeIIh2IuQoP7zMecMePegDmbHS441hLQOjuAkcL5chRgkkgHBz2OD7dK7+0sI0jzsALCMHAAOQRnIPI5J6jtUltDJGkMRCSKpG2QhSQpzn5gd2Pl5yM5PStqFVOckAnmQhVbI52qpbByMHJ/8A10AZbxJG8e6M7gOuOARnk56jGMfWo5IlIYuMjJ5xkDtgfmK2ZIpJQTlWYsQDgfd4zkdiAOnfNU54HGUKna2SGPGfoDznKjPFAGSiojrh3Cq3BB4JP8IH4fTn2q2LnY3lMz4B3q4I6gnpjv8A/FflUaEMQTwF4MhOFA5O3J6nCjp69qkMa7EjX5V5ZSTnjspweOBwO/YUAbJuWkKMrIqEAkOMsQeM+3b/AD10lmSOMl1R0K7QCpJ5AOSdvpu9+K55TJbs6nADKvIUMyjkchuM/KMYq3cXJjiCZ38A5barEY+8QDgdeQKALCtGZGjypUKdh5G32w3Xn+dVLhFCHeytkEoQX6nBb7q4BHH5e1ZvnS+fGUdDG65ztJOORnjofw/CtE5aM7uSV3qcEcHvg8gZHf8AKgCBIo8xx8hMGQsxY7s9gccfl26UHaNuAFAGcAg4XPHI69/yquXaONmTO4fxOwK45HyrnOPw7VXEyyA7ZAx2pkgMqgg4P3gMDPr60AXJCS7KQe5UgZBA6cjjoapTq+0soXcANg65x646H/ParMRcM4ZhtUq27GQqkDAyOp5H51bEIdXwoU4LF1wSxznOPqKAOZ2RtKSsLRStkNMMvkE/dWJvl6kc9a1oIl2ruUKEQZO8HOB1w5AH4Z60kkgtgfmDAFWBKHczSHBBGOPxqedHwkZ8ogIWPTOMZKn359cYoAz53AZ5YTGpGAjnaSR3UomSOB1IxnnNSwzRyOS4GMAucgKpPXG77wz1wKw7zUxFcw2kZ8t5nCqzIm0rzlRngDHqRmrMLRGSQyq8nksXCKRJ5gzggJGSRj0HrxwM0AWtTjEiN5J3MudmHbaB1BwD1x29sV81/G7W9T0LwRr98jxLcRaZPFG9y7+W0IheRtg4OcEHA+b2r6ckmi8gxG1MY4VVRW8zew4YjHClQD6Y/T5H/a/jMXwS8V3SI92V0u+EUcRWKVLlrZlhZGkICgnAYnA5PPagD+IL9sTUY9b8deMLiK9huLafUXnkaNykc17bzsVspnlCskIX7gUEnAz3FfL3hrVItKu3FssDNcILmWdo1gOnIRH9qMc0j7DGI2k2ggbwPlJJrsPjna6yPHuvLqVs1vcB7mVoTJCZ2LszmVWWcqrqc7cBnCjBUHivHZJ5NRa0EEkE94BHB9nLS4ZBAodLnMa7o1wQHcKDznmgD6tstZmNvBqnh5RdWN6FYzS332WSeS2Yo90LR1IiAQHO3KsT8vBFeU+MtRh1CKWDSrgWgEkdxMRDKHM7rF8sayW6eRuMWGeJpi38RHbirbVdZ0+cWlrNA+20WaSzht3d1BlHnIIQwcDMnVAeGBVgnFSTQSX9tNromvoXgitvskQuh+4KyHbbTQzqhFsYs7YiuQoHPAoA2Z/A1pqum22rXKlBGsc7TR200kCxmLyhFOzMfL3zxthmOBjk8iuC1NBYj+zLx7O4ZojItxGsi77bP2iCAGMMFYO/lgZGDGQfb07wZ8QQ32rSNTtkhRYgLa7ijlFv9jujcb1aMblGyUqV4B+YZ3HNcl4kuor25kle2nub9ku5or2KS3ht5bOOOW48iWKLCrMpjkdGUZLp8wUMoIBzOiQ24tri+vF3JbxSNH9rtwJIYoRtjuGBYNcYjIyVUknBwKzL2GzbT57krdR3M8y+XH56wm3tYBkSRIgLBGtQhLn5SGwGzxWhHrWj6nMlrNLKltNNbRTS2/E8bug863aUHHkyOgLN90ZxnnjH1PRtUnk1a7MEii6gSKK5hkWa0j0+BktZFR0Y7Fy0WAQPlPtQB3Hg3/hHpLSGeVoLWSKKeSG3eONUF3LNhpHuGf8AfM+WKsQN24njOKzfHen3kVxfXKLCr3UUEenW107S3c0Vq7FXRoQBahhhc9Djk1Tsrd5LJYpHtw0DiO5Pk7YZ0hjEgk243DAUEBAcE4PSoNX1BZo7MPM8c1xpUpsJFlLm6c3bNKs4IYxZTOwHa2DnFAHGWmpm4ElpqxikQJJLlhMktvJugALqqkYRUdCTgZUnNc7J5NtGkCS20aSziNVJZp3s2JDPHI0X7qdIgoIJ6jjIrsBYnUEt761gu9P08AzX88lu7LLaTFjbxByhL226MhiCSGXJxkGls/DcQn1CS9AgubpZPslzIXeNIXzC/lx+bsysIViUzy+0AtwADlo7iSBI7h5LuKxeJbgfaz50t5JboFtLT5F7seTwDyc45rKvPt1xqQu5op9000fmWQESx+VCoigSCJJC+REFO4Ag4zmvRYtJlv49O8xYfs+nRypG8qTGOS7jykcjRqpYAKOVIzkdK7LSfB0WqxDU47RLjULIQTlo5CLeKJXMN40b8blwQyp2BAAzxQB55FBLZyRK19Iri3eziaWNntY4pmJlEwClY5dgUeYSMtyCahsIoJrO8drK4t7iX7RDM0uXhuYrbDQqHwTCUxw3G/HfNeo2vw7vrfF7OrS2d1I0KeaGaVHKiaKOOHGJnbcjEnhc7Qa6ex8DX0purLU7CVLmVts01upA8i1JzM8eAqQmXKkj5yADggigDwpLDTEms4RCIZSzO0wCtPc5k8uB4yD+7Bx0KkqOuOta9potu19dyeVPNAo3xzfO95bxXAaK4lmQqA0brtQZxtZCFyOR7XZ/CfU8xjS7W11IadZSSw3rBxbJPdXJjvYbiWYBzsO8xjHQjGMGuhtPhLqS6vbw3kkT6c0W66tbacPHFJbhpLa3eUYMsKsyuygtuJwu6gD57i0eWwmgmF+8CWYe4uIY1E0kQY4RYc8MPNZ2YZ6H60lqkM0moCPEksiLF5F07QXT2su1TeWzkAADAG3OOABnjH0k3w21KKeG3fRkbiKXBR0mnt5FDlniY5UkZxnrn5T3q1J8IZ57hmFrGEmIe9tNrgQWioWTzjgusJfGQuDuyQMc0AfMkpNslwXimQWxeGVXUGcSOPmlKgfOqZBJGQMdfXC+zW9sIZGd5raKYJd386xvukcB5Ft1MnIOeSBt+bjnp9PXvwyv0ltmtNHlTzl+zSxeW8UUTgFN6Xch+ZvLUbg5G7BAJzWfF8HNVvIIopbOWa7kk3RwBFWO5tml2NGA5CHhVO5Tnb7mgD56GlWhm1BpbaMwCeBrado55nt4bmIRxJFEIzuDSIeBkR8HAGDU/wDYzrHbXGkRrqIeGBr4So1rIpLkmSzmZ+HQEmQsA2FJIAr2S6+G/iKB1tDZ21tOLxra0jLyrI0ipv8AJZGwcKoGCflycA7sis+8+H3iOw0gXDLKkMtxJDqEEkbJeKZQfMdUP+ugSFQsYXBG0bhQB4bfw3o+1XkqfaTAoNsJpGuraaGcBQ7IwUyOqYZSCQd+R1qvZadbC5smmuJ4nnMlw8MYjhEVu4EhB3N+7IZsqFySDg816JqWlOIjGba4kedd1uJQYpfKMKWsUchUbI4B5XB3A5OCA3A5yHRLm9mggZby31ArG0S29usv+iQqPNCNKOVEagA5y3GMk0AU9VW6titpZSSaoqXFrIrorySb5gPMW6k8k7LfaAcKSADirkduJRHFJO86M88lxcwkzpG2wf6NHmPIiDHAGMgY61typPeI9rpsAtrgpbXF5eAGyeJY22KxEYbdMwAMikdSeAKzrbT9Rn1COGUM6wzRIz2YfbLcbeHmkRcIdqqWJAX3NABarLpl3E/2FUsZRKjPMpHku6CMPAj8SNlcmPjAb61jaTq8kXiFzcaM12y3ckUctqrQyrFvZRvVTtMfGeT6V6/FEohliu7G3nuFeWaXaftHkZQRrMSWCCYsM/L/AA8kA8Vy9vavFqKyTiS3ieWNvOtEVvtMUeSiLtyQhZMv0/OgD6l8DQW97Fpt9D9ss5rRYHu7e4MsTyQbgfLiAXbMW4GOmOtfuT+x1NNeXtjd21tdK0UVnFILgKIBa7ke4VPlDJIeoAzjBGTX4qeB9a0G+u9MhmkicBRa7l3IsEwQbFQDBZ2cNjHAxzmv2G/ZUlktVguNN1O5DSNHJBAAzBrdJQrqyso/hyOwwKAP6jvhVcLc+HLJshcxLs54ddiqpBPbAHX1zXqDohTAcOzZHB3fdbkcfd5/lXgPwQvBe+FdNkKKzCCMl2QlU3Rr8rbWzkEnpjp0r3QLHFEgj2I+CWYMVjJJPJD88+3v2oApXCrEkhLgggBjnKhXJU7QOc89v5VlTJAquhVQDja4UkxuOV3ZHzEgA8ZHPPetG4uG3pEQGAJlYgR4yRgKCW6fKO3+FVZFLMXZgEMuXOOmAQMqO2M9KAK2nAzFIpUFvGxZxNCYixlDYMjEDgYHT1Ga1preBWZ1YMzsFD5PTsDu4ZsVDDZfvYxG0flyI6tk4ILdcHjj8M1fa3htwkeTIYsZLZIYsOvHI5H9aAM6W0ljDsdjbmVgTg7VPO0c85H5VhvbhZnEexWMfMS7txJbOBuHOOCMHp+Z60ytIskbIjxn5dwH3e4AHHoPzrEuY2ikdlj3GML+9O3d6hQD2Gf/AK1AFG3dw4SRPKARstuKlmAOFYH+L6/WrtvIFCSbPvBkJZlWU888bs49yO/JrIaRyd8soLhy5V8gTGTK7DtGPNAwQenPeonvpIgruIwgyIwxAnbBwd5Jxt455zzQB0xm8rahBQbWYMgy0hJ+7KRwBnPTP+LYntooZMxnFwSzbuZI2HJCYyOSMjBPWsGzuxdu8jF1TBRo96g555Rd2WTHIxmtGO5tm+SRlR44mOZAUXco9xycEdM0AZ90EjlikTImH3gWyVBJC7hnngHnH1qm18yb43SJBJmFI/44T1ZwW4YEHjHrgc5p128JLyrMFlKKqyAtIqJnBX5f4ie/p3HGeP1PVYbO3eOVo92CWnjKtMgUl0Zo5Dlc9uOB1xQB1DERDzlI3Q5ZinzSDcoBcBTyrL/iSKzNP1qztdSS+u7WXU7RBg2ilfNjmOcDZKyqw56g4HrXBJ4yQLLJaqUl2CJ3ZgVaJSA6jGQcgdRxwOa0tMure6JmUAu5WVhGSNiv0YBsA8+nr0oA9suNXs9c0+KVNDk067YCbTJYbiKTiKVd0V2kR4JTJwcccVWuLYSkSN/rH+R0LtHhVyWPyg9CT+Fcrot/FGjRtOyTbirLGcwh8HBA/hxwTXRJexzAvG5nw2wyhWUB84ddrqCRgHB6HsSeKAMu9sUWWBpI5Ps7iSJpHCiT5uUbaGxgkYyecjtmszWbeRBbtGqt5aCAmFlErRyHIzFnaXJ7kjrn0ra1C9mkgaMDzkGwl5BgkbhzsIyh69QPrXO6hdQsUMTKhj3RusjFJvlGVbA6fr60AczJl7mOOe3dCvmK+/5cDgpITv5PXpyAKt2OnoseXdPKDsrJMqgsJM7uRnIxj/Csua+a4nnRyJJYVZmG5VBVeeWwBjHfPI6VsabfxzskU4+cqiLlVKkgbi2VPUD/ADmgDrIbCD5AuVSPKK/nKoOIyyMrMPu5AXHbPpipxpq3UsKE3EflzAliyqCBzyVU5A6de/BzVi0ijneN2YKkJxHGpRosj++HbrgfhmtoHZ8hkyu3dx1yW2qAeOd2RQBWg094HL7g7HdhyQjJ179z6jrxmtQxCTYBJ5fltyv8TZ6YAHAx36Z/KmxoJIxGAxkY71K8qZBnD7lONgAGfzwDU7J5AdiWMnk4BG44DdI8Y+/jv096AImhUfISFKckn5lYN05UEdQfpmkgg5cEcHHljIG498c+v86Z57RpsQAkqhdH+8Bty2S33ht5HsaZFOjTLCJRkEF8HkbmIUAZy3zZHfFAFwLKrGFmkG5N249DKD9446Jk9PpSRr5bHccquCzY6dedo5H/ANbvTo3x8+5jHuKBMqX2jqAp5BBHp/hVhI1kVwep6Ng+YeSeD0Hfv+VAFKSfYAyYf52Lcg/KnUj1OT2q1AYpUJVwXibzG25O5egye/f3+Wq0xlhb5B5gG/Z8i5TcPk3AnnIPvj16VD50dtGfOU26yuULn5QQPfGCOR6UATFMSEKhbzJQPmUjOemQQMetWFDorKMI4CsWb7u9iPMP1H4dfanJceU04dZHwsUYaTb8oTG5wQeT06cn07VpWaaPc6dcNdX6xqsuW3OVYRAgF9xHIHHqQKAOUVmG1TEjIpEwfco3xmcuGzu64556dxUVhBN5sayPIQgHk70XKv527Dep28/h1rWubeNHdLSQz2SeSsEoj2maSf8A1sO1wGGweoA9CajtVby1kkG1lk3ON7lh7kLkmgC9BCsce5nYsBy0jKQP++TUm4ErIx3f3AMfKc56HkdqeqsqDmM+gw2T+VUiJY5DlWCOTzyCh4zjvQBollkGXPIjCyYIBUjoM/4VCcBchSfmD4JHBA+4f9nFRRvyybC244LSFQMjsMNwacXGQDjax2g4PJx0oAsLdAr+7Af94WJPHHToQKga6V28sOu7bucAjiTnI59/fv7VEiMG2oD69RxjqPpxURtsGRlcszMBJhUxKwJ6NnAHLdx60ARzsJotrnYwI/NgdvzDjoanS4jkthbMgjliQATKgka4z2kLD5aiFs7yArgE5xGxBT5PlTacH34OKdJFJGpdXQ9S6fwuef8AV8ZPQjigCEsV344xEHUZAyuDjqfXH51lSXRLKeVZ1AYsqlVjHOyIjI3cdTjNTyW8t2qsodZJG3xomCyIf4GVTyeMEYz2rKZLgSvE5wsQXETKV2hyQpAIyTnt2I5oAnku2UGJYirF06f7I556Z6/X6095Qqq24gZLRynG4qDweT07/hTZBLtaBUKxhdzsQN7MFLHax6fKQcHHXgHmqlzHL9kgTBYj92UZSH8oYAXj+Lr37CgC9FqIZlZyBHxtYYVXY56k8DqOT1/CtmK72l2CliwLAZGDwfm4PTj/AOtXIi1C2kirkhNrmGQ7gXAOdrKx2/55BrXt78ywIojQgRkYT7wK8H7zc8/zoA2jffLF5jg7wG3ZxkAgHAIyR2rpRc2xs4VeVZGcZQBAHhyOhyeuK86a5k85IvsvCsoUseMN8xYnccLx1Jx6GraXA80OyNIhJUSRt+7RxwF4PPbjFAHUzSEQhWK7cZYsBkEDODgdePwye1Y9s0cbOd5k8yQsVKj5VzyR69+hPNTm4jZYFRSGJxIWIPmsM7tuDwDz6VG+xrmNgEBUfuyARt24YA4HPT35oA0ASxJkXK/wqCCQuOCCvQdPf2oiyRiQMEZwNpBzjIwenI46VApWdJXdstHJ86ZaPczchQegGB64pvnYTeqgYG44fOACDnbnJHT1znigC43D/KP3fzbWHBOO2T1PT86icmKHzFDFZHyQSQSejdc881DNcMwRT5rZCtsVVC4Jy2F6rxu9ACKnkWBiDDI7xqm4q5OQSDxz16UAMKvgEkgKDICpzuznK4BypAJ6+mKrRXYE7KS+RggkHGeOKuiRUQOrYG4AL1J5zgdfU9fWoGRWl8zyyCSDwOePboT1/E0ARy3MADBvmd22jLbSCRwefzqh5q42mRZSMxB0Yb0II4YHGDg5z0561NqgLAgt8q5BUxjf90sMEHrjPfrisi0VEdIyiIqKJWcv8+49N56Hr2oA2beKbeWUM5GWXJQkgYxwCcHB/SrMs5UZIJY/w8Bjnr16cVCJ1R1CtwVyTDlhz05XoSM/lzxQ4MJLttc4BG8gkMeQcZ9cfn0oAYJlnbBIAQHCyAqFJIHzZXJXOM9R3qIESuU3ITGVJwcMpY4CgE5CbenA9qaLiN4ZI0iyGV9+eZXdSzERlePL+vQDHvVO1niLCTYv2iQxxu+7DukWf3cit91lOOenTGaAN1IkjJC7iehGcoc8AYPbmn5whDNleu3PbPIB7H8e9RNdbpHdVGUUbgRwTgHJAPNZ89y5lYFEEYKvIHOzaxxhkC53dSRnHvQBezHI8jFE/eJhMEAbRw4I7EAd/erKGIKO+AVTAOS55UEDnGSOvr9aym8x3kMMbgBSZZAqlIjGQGGc8ZYqDj1rRttrx7xkFRgk4+YngEZ6MCDjpzQBtDY9qI2YCQkhGJw2HUKQc9B8xzn6+9U2U26RqPKOCwJ3BmIJPQ+nNQl1IIbcdjDJY4x3HOTzj1qBpGZ/LVQTt3AfLgrxg7ioB5IoAsSKqruXcipzHuw5iyCWLEjqRnBGcVVlkbY4TYzBWEjyKcjIJyvH3sZPFOe4Qq+BzlAM4xu7cDqB39ccZqnJd+YoMm0K8mwuOnKbFJBOecfrQASRfaY3iJeOPAC4ILo2OXTngEgnHTj3q/p1qlrBIDI0jJBgCU/M7ZLBAc9Tn/Gq8bLsUjLkglgoyxCDjjt8vrj+tWogsgjjGF8wgybiCykEYX5T1/ycUAVZIRKjhlCPglRndsYlihwGxuDfyrO1Oyi8tomUuvyDcu5Q+/G9flzjqa1yscSStEx8qQhQSTlZNzDd7AHBP0PvVVpUyC2XDxsSDxG7KPlX2z/WgDlrjw+hMNztZQmXKphVCMMCElSS7YyccD1NZkujqqq678sEUp3K7uVO3oCOO3X8K9ACkxBSxRUGCoGc7+P0B9jU0SxySA+WCIxtbbjeCejPn6e/T8aAOFi0pZNjSRPEsnnF9hbMahBt35HIb27EmsDVPD8cGY4EjkhkEwRShMirJIN4ORjeVyRyetesCFWjkO4orllI/wBnDZOB06/rWHqlokkbOMgO0ZRsFSgUBcgAZ65oA8NPhnDeUtqTB5gIJTLmRFCbVYnAIUnrx9OlXo/DSQLEkcYcQLuUxoi71flIWYjAIjJOe3Tqa9PjtFbDiN/NimljeONj5AOzcJZM8Bgoyeo/Wp0tIo4CkSFmkmJXKNkS79qEttwo6nrjA5oA8yfQopLdBcOvlsGbYEImVpcIEDqB3PUZ6dM5rnm02K2uDblPKXzvLMq+XI0KphvnZmyBgjJ6V7Reab5iAFC3ysqqAVwAm5W46fMPzri9X0xLeAOI2luF3pMWCjMQH3iSRuJBA5/HjqAec6qkNrDtjMMxLs6yFU38namVBByWxjIH5c1x2raXcapYxCAETwkzbpX8uIwKMtENvcjgHpn1r0k+HVmjlmczTOC7pEibgFVgyySydiCBgdOlEmjf6F5qS7/KkVGhVhu65YHGcr6kCgDw8aRdeTLlhb3IMbPEWJSOItjGcnzGbkjByM84q9qcNzp1pAUneZYiI4HGGiIbAkMtw33gG4wOmMV12uLIbe6gt7QO8hYLulwzZBARCUByGBPP868Zu/Ea2enPpl7cyJArgx2mA0hMRyWV/wDlliQYIJAPfigC5JNFZkRPq1oruolZVYDaXJ+UkA7jxyeporzObUdNcq9xdAyugdlVJAYg7MyxthTlgpBz/tUUAespfNsSECJUlmIGZijokYG3gcbOxB69DW9JltPlNzdWuJlZo1LgBWCk7I0IGOgx+leKaXq7ahJdGUSLGXEUTGUxFNrBmeNcfMCB1HH0o1jULue/t4zJt08SrHIfOG/AQLvcE5Ubc8Y4zQBJrFw1xO9qJtr2ylradxtKhcAshHUcDHfDVyNwL25iIvHacx8hhgb0PKZ7kZwegrqBaafdS27RXS/Z23QxiB2kkAB3OsrPyBwB+OB2FbU9tbSQpGoWHcmxigLSHGUXCn+L5f8AOaAPOdSfVDboI/LVJLUFpIVcs2SE2yEDggYz6Y9Omz4V0cWo8s7ZftDMsjxSfvMsd275zhlJPb0OcVr2+msI47Rg08KOXZndFmbd91Tk8RAdR3zU8FjJamR2maWOMgqIR5SICSQFkPDICSHHXPSgDoF0+K2YwokNqSqShZOPP2ffLFc5frx0JHPWujsxb27/AGmWUx7BmKKJGMkpZcFxG4woB9OnXisFZYZ43KSwblCK0hYyhGGGKw8Er35wOafdS29pD9pRmYKyIgnkRGeR/nkRNzDKk5zn04yaANGC4mu53aG2WSZFZhcy/MLVFk270fopO4kDqQMjNU2eO1jfy703EcskpnYu22WRm+ZBx8xBOOD61zr6nNqF4bOOSS1eZQkMKP5cBAYNuJU/M4PGCenFWNPu0tGmi1V7d3WdYisRRRMzAkCJZDiPgckkEmgCy1xLaoTK7pEWdsQuzyKnbejMQFwf8a5zUdbs1HlpI+2KZJHk2uQqEEFHwvAPAz610FzNbvbsI5hBJMHAjRDOREepJGfmHfB+nvwV08yr5Fs6LHIT9o+0Rx7J4kfcGOTuBA5HAzigC02uKji/8oLvLBEHCqnO3cCRjp368da39IktNRV9Qk8szTRpHuV3G3D5xt6eYFPTqenvXnElzBaSNDcFZv3wjnbkxkzENHLHx8qfp9K2IZbu0aSCIJEiyLIvI2Zcb1kGPvLgden4mgD0JBLG0k5jeSJG8qIhiV8rBO4pnCsPQ8+g5rSgntprWNiZUmRyBJ5ZzLHJ91CjL8hBwT3wMmuPh1C9kgeR4vtYaJ90NuxjbdHhhcMh5HB6deenrLaatFf+SjjyLlVaRkKHJfCoVbcRg7ecnAJ6UAdWIfMRlmX7T5pCo5DbTtIYEqwzGeB2A49xTI1Mc1wVWQLIrDdgiQSFNoSL1AIHI4GOtRwSNIFKj7MjsNwZZE8xY8KWVQOm70PepLvWVsZFs5YQSNxRt52x7vu/IRlgx/iBxkdqAKs9yEhKFEV8pFKBIm+TA3jbk/Nn+IjOetZkkwuleHy3DRxyMysjeW0iEbPKUrhowGGT6dM1kXbMLqa7uEVER0ZQoKfIc7mBB2kAbu/OQK3rPULHU4y8c0SpCdqNM+x5XAzsIABBOBt7HvQBjWtldmVndY7QO6ymeNiLhwikfZ42ByIWbr/F7V3kNxZvaxJ5K2tzGvLqocSFSCUmDkeVIATnGM+1YF1cxR2eZl3SuonG0ESqhYqfLQdWHqPlXvWVDv2x30TL5ckmZLa4m+cwltryOwYASnb0zkgDFAHcQzKHMsSbZdz7nbcGEe374U/8ss5weKpTTh41a7VpytvcS6ePLw7FiFLsp427+hPXGRWFf6zFBKGt96q8DxIkh/cyogAKhj/Blvx28VHpt22rEpuuY2tQIzKuDbOjfOsUe85CHjORgbfegDN0mOK8uria8DPGkqiYTwEOpBKgAbeV4A9x7V0qkC8SLLxs0XlQzQkeSI1JPlMjcZ8sD8vpWqNOgiNvJKjK/LSbVLxTuBkFtoIfqfyz71m6pdNBbxqBHGjSrJJclQChOTtGcEDp+dAGD4gW2uG2pApaV0t2VSUQgZLy8gfvvl69AOeOaj0bSrP+0HM0s0CeSHihJLJb7QQpEy5EgYDIPftVWG9nvb1o5le4tid0bw7NjMM7Nsg+4f7wPYVvPEJ5YrqBpoJIIShVHAi24KqGQ8FTz7gdPWgCneXdrbGWKaRpWcAxSBzlHYgIVXjIUkVycNzd3V5dTQXKK1rFh55AxLSRnAESr95iwAGOmDmujudMgvN91KA72+EeF53SR8rlhCu0cH1565+nH3tsiSTLp119i85XMW2R3KBfmZCrLxLuzye9AGlbeIrsJNM0QKq8ocj5VaYKFR5WJ3CUY5H3cfeq5a+IzCEnDQqJH8y4jeZ/MlCkZaFoy4BLDoUA9D1rx99bvm02eyub7Di5ChYVlN68kbkOJQfkRSp5JHK+tPi8SWmnS776xke1kByIl2XChQo3xnywpjLDoM9CT60AfS0XiW6u4/Mnu4gNoljgWX5FgjwQsojABcYIIxu9eldPp+t/Z5YZJJf+JeVJnjBLRyF8c7hyB0wCAR6V8vXXjCzuYLeZN1tcSoIvs2wKBayNiOZygwznP511Ed9NIE02yumnYxwmeOB5DhXUuiuzjKtgHcD0GM4BoA+mn1ayl3S27tGpkVNo8w4XA2nDrl+Dyeg9asR3j2zgxzuJm2B38tGTy3bJUSfxAgdRwMdeK8U0HxD56W7+WyPEDBK/l+ZJJHAxR1cjhBwcHocEjvXV22qGVri4ZLlogdiKXL4UfcUhlBQjoB0OcDNAHo6XSxSvLJcksGaMxMQIY1IJDGToAee+ODz1rHu5NMlmnkmlgikCKyuN8sT7G4DsTtA4OPXOc1xs+ugxpGHfduyQ6MglwQBDKjqGGAD2GeMZ7zvqkV7LCD9jhS0JKq0TOjyBVGxljQhlwc4fp+lAHfW95GhWOHZcwNGTgRiJWQgAbWHAAJ/EDNWJ79UY+Y4iYn91CchfLAAXzO5HYHHPbNcXaa3aSyy2jIqTwRmTCW8gjkV0YqElICr82PlycZHSqOqa5PFFGWlWFVjDSeZGGJyMAADg4Hv9O9AHdRXkC3ccgkkcwBpJFBCW4yOUlJOVTaRgEfTpV5b+3LFraWMBiziKNsuRkliikZKjPbpj8/I7TV4JxM1tdOiOyyyOQiRznGZF25PJ4+UYPt2G+t0LmUeVceQhMSIiRjZJMCT5Ujg7ogSDgDjnmgD0pLjzQPJMsqysCiMeCyj5ueNoyDnPoB7VRiFyrypNJJGZZPMaOQBvKI+6sBGcMSD356etR2t+9xtQbRJBGDNHEDvRs7QcAYLdzj054pt9drBC53PIIpkYyZy8YdlyBgfNtY5wOcdqAOzivolhiikkuWaNRndGsaFyCVG5jklefrkAZNQy6jb3BFw0ixt5bRqTnaeQd5bGAcgAjOa5lL9jCVdpCgmLocF2YHBGW6DJPQ4x3waxNSvJCsYRGeTc5WEqp2sSTlxHnI//AF9jQBs6nf3FrEZZJCBtVpEjlRj5bEEkBmwwKc5+vrVSw14Oks9vPFHEk7oVe4y0ybN5K8fcCA8jjPHqK8y1qSS4aDzbu5gvY3aSGSJ/uMMrtZEdf3a8ja5OcnAx1TSP7PtleS4uri4ntnDSxxsYorkyA43+RETHgZGCAOeuPugHvela47oksbeWJwGjVj8pDnapG7DMCNxx09DW5OWZcSeS625VkuIl2xmNxuIdTy0gbP056V5FpOrpLK8caKNuySIELG4Tj5C0jAsBjqo2+nfHWtqM2Plmcl1zMAyymNQDtMgzhE7cj0oA7GLxEdOLxYSFpoWTZv3xy2zA71mTnMhABBz2wKoWmoi6nt5I4xst2lCK2VSRWY43KDwwA4PYcVycrXDyxh4YHXYSJVDLLkgFeT1GWB9Pp0q1ZSTIwhBkaRWRpI9oZ1D54UKORnbQB6XFq86K0abYk27gARtlGThZW3ZDZByR165xzVhNbladYn5Xyjny5C6o2PmOQc7fc9cfjXETSpDCPnlN0Gw0QAWNgwOF3McBwpPcdBjms7z3jZlLYwu1CXKMpG1tspXgx4Y/gKAPVIdXuwiIkoZBIQNqKOW2k5WQ7hhu5wOuOK0ZPFMdmPs0kqsT+7mLRsUIxll3oNoYkkda8fOqv+5TzogYgPNEL8yHJ2rvYgYxnuPzFO8yFroXTTyxmeaNFRRJLulH3fNQrsKgE8jOaAPctN1FGlR23RQOCiEBshSQSGOOF3AYPcfQ46iObypv3YMceSzFWjKuMDd1bk574ryKz1FbZAk0zSrI5V2Y4VsdAqY+Qcj0rq7XUxt3Phk8v7iurKuOMsFYkngH0PbvgA9J85FGVAAbGCCDyfWo/tDqhY7WIY5XIyAMDpnJ5z0rizqu2Nn8xCgKhNhDLkncFO0na20c9MfpTBqriNJVbDq3zF7feWhbOQCx+cFT1xgZ54oA7Ca8V0J8xhHtBZVIO4A4wuT1zimRvG7ZjZigVSxbkoOwJI9Wx2rkpb+S7ZYbeLe7IxjEexQiZyd2GIxjOMnnPSpG1q2hjMDL5lwVVGjDBNr5+ZpM+4PAzQB18kqJkM3LMNgUFi20HBwoJC4J5PHrSiFZl3AbiVLbTgRHeejg/fH0z1rmLW7iPnOjSO1w6MCWGxfKAyBnlccYGADnmteHUFQMqtkEKXZmUEO+NwJBwpyOxwOxoA1EiABTKrgZCqOCBnODjhcduMVHPFG6x/OItrKyjBIZhgHzAPvAj+fWm/aY8oodSSpDHJwMjnLdByPWp4445IVdx5gyRwRwSTj73Uf5zQBVn3FCIyDnMY8z7rBzjcu48DOeD6DisY2UqsCBCxVjlkABweSNxx0GK6K4j3KpJUIpJKY3nOMr93rxnuelQJCWjycAdSo4z33dev8A9agDmLq3BMisocht0QeQnBPOFCdDyPc/rWWYpF3PIuGGAvXBXI2hTj0967K4hiCnCDCkPv6uDtPzAd/TA/Ws9dMjmRXd5vvAKpI2gA8DaR1yf1oA5uOCQAhoA8jIzZUqQEJJ4JPBH/6qnb54YYsZViVwUYgjOflAXJIAwf69a0JLaRGljVQMgxhyeeO/B9x+BrMjspjcglWSG2Q/Ojuw3MSegGev+RxQBl3UXlO28ywb32xx9Nx4BywONnqeAKmhuJkjKyBFCY2lAR2BJBzh847ZzmrV9BOls7HJZ137kJkfOQoUZ+4vPP1zzVNI5vKhi8oRSbdzlvmjd1G4qvPHy54464oAu6R9ouobm7mEv2dSYo05P3/lMmByM9OnHc8054lUOCAGRQoCltxJJIO0g7gQAfTj14qxYJJEgfa0cUztujIU46AvyRkcDHHTtk1qRNFKsuw+YMMgVkCcj7zEjo3B+vagDkJ5rkyBHMinaxido2UOQB8p4wMZGOnWomtNQeOGV55IiuwrJuiKoT/EFZsvkcYAPJ6V0osUc+ZIjykIfKQNhMEk7jv7/wCHQ5olCnykmKMBtKJgvwoB6qCFYE85I60AMmu0jtIhInyqw2yOHWdio5aMouFyeeSM9e1OW8U27CIGMhkYEruJ+YkhixyTwPb060kmXcxIBJuGS0u1lQLksEx0746Z/Gof3Kn721VA2xsp+fnk8DAXOcZ5oA17cl4GkCRrNwFaQkF8jOMplVBGepHv1q1ChmOBsPzDMMZZl8wfdk3c4A6/hVC2vYjIIlJVSAx3CLYDjnO9h+J5+tXBJHGnnQvmdDtkKFVXBbngHHA7j14zmgBz3BilaJ8I3zFmJ6sMcDngEY5/nT4rrezQrFuLKGJBUKp28qRn5e2enWsuaZnnVBvZmGSu1DuOSBIHPYZ6deDU9uzR+aGmdZGJBAWP96xzgDnCdxzgelAEnzq7BdqElndYsbtpPdycMPoT930qtd3EMLjfK8aptKKs0aujDk5Rm/eK3cHjjilaZkYOUkXYrKQ+CT8248qSMZxyM1m3Ukk0ZKykEkqIyAoDk5IDFMnoOhNAEzSpIkzSEypKAQYZRCwc4wN2RvXOdwGR1xmucuZISkkDxfuyeVIUhlH3gCueB6Hn15qNlnDFJZC6gfIyuSsbc9WIHz89P61WwNyuzu7pklW4DF/vDB6Nx+vvQBXtLazhDTptIDtKJAuPkXlI9pGfve2PX0rrdGvtPmW5a9DspXFrPFIFEcqjGCo+Y9R2rjGdwDIYIxHz5mN/Cr6JnDHbnpn09avWM1q7hVlVAsaXUQlUpvRyEyYguR83TgcAnpQB3C3q7V2XCsjKckKwduDncpXPYc9KqTSPdxvEZJ8TI0aeQ+2VSGyrxBu3OD9eelZYmkd1t0KIAA32qJVAXgb4gD82SPQYyDz0rQR4X3RlrhHCfJLtCGMYIYIw4JPfBOM/hQA6Pz4ohHMzYdApYiPcdp+YM5f7443cDJ6ZraE8o8mGFhIjFmZGhMjNHs2BVkVMLgeuOR+cVott9naUkSSH5EViZAVBxlh1WT1JwD2JrXtlSIs8SRgsrKzknK54BVR2oAzxHJF+7UfJgbllCtuQ4JGUJ2gDA59MVdSBkyUjeJsLgwY27cZUMvcnvj+XWSJFDMx2lScMWOA4PQAHpgUxJpEeRQY2UK2wliMBckD/AMd49c0AUpJJY5fOgYxShWL5XrLyGY5HAJByOQaq3FxGts8RZPPZi7lcbA5AyzID03dAOlDySTOrgoqCRvNAVmOByRj/AHv51UviZIBtZogGPyBY8OScfKM7ucDtQBRi+2NEblLeZ47NCruFPlgNySrng4wcDOQB0q3aytqKmOxLz3bJthgjPlM7ZzsaRh8nPXHzDHFZH26/gi+yI8kEJb99GjBhtLcFlHC5yfzx71q2COInkVbiAQtG0ZwqO7sQBPE0OTkAAEHr6d6ANLdJY3P2eTPnxW8azK9xHci3n2gFI3BxKBx97p35q/HOtysbOzPEqYHOXBUnnAHGTgjAwPyNYn9lxebJeSTyea7CRsJO7dWADAKQThhn3HNaiM3lJsIzGCgfYu5ieqsF+5gnHzY659aALsjF3Kq0jWyIXVQAGR3If925+bJP3s+1M+0TEN+4dVCKuEYNI3T52aRgC2BUZuY9qpDJ8yjEgO4kMQCRv6MMk4wTUCTSXDbHCACQJzJhtxyQQgPK9ckAjjk0AaKPPMBJtkiVmICzGISYBIVisTkAFenf161et1cPskI5yN+DuBH3QMe5+nSqdvEyENIwbeGVCCdrFcBQC3faOfp1qylwRgAq8hJwd6qQQdpXaW4Of5GgC9NIFVtxbayqNx+Y5XKk/KDjJHX6fhQtyzqz8EK+0AoCWXIBB3464PPp1Iqd9xZhG259gdgVORkZBAI6f4VQVZkkVmI2bXV+V3AyHKMU68A8HHb8KAGztGuShjj2ucggiZFJyFiKjBOCRkZ9all3oUkLBlVFYK4+UBhndkDG/wBSeh64qx9lszGhnXdIvEbE8oQTyyHn07dqw22y3BWaRXhDAFN7AlSeUGOmfpx/MAutcRsp+Z0UB3ZC2AEU4JUngjcTjHbBqrKLcbJFlCPIFVt7hiS7EBTgnHTjPYVWvoFF3DLYqTCiBbiF3LRmLaSFGT94dD249KTepCq0Wxmbc3COsbJjyX3gkdO2c8cigDfhfCo4ZSUIWJSy7AenIJ6n36fzmiVYmISGBi0gkclSX3N8zndg5+YnGD2rCaeYlUjCSAEncFxlgcZ2j6D8KuGSeDDMwVwAREAedwGc4H8zQBrpGEkkcYAk5IGQF2j0P16CpkdWVif7uFPJPUEZXsMY/L1qjDKWA8wYJ5OMkYPzNkjvnP6VISS6lSwABycHlc4XHHXGffFAFlnVBiQeZhFAAPC8H88f0qGaUBdmMkOBISQCoOQOCeeMD0468VWSY5MZUklpOSCcquSSffcMfhxWDeXV0u8rw7Ir7Sh3eWWCsuAMqST9Me1AHR3D+TbIwkQo0p5JHzLk5xk5ZRn/AOvWf9vVgpJ6TEKijL7N2CWOOc9cdcVzT6oSsdreIQSxETBuIWU5VMfTPPTJHXmqdxrEcUeAwTZuGCqkkgndyoJ5PIyOnSgDuFvkw21UUhznd8mF6k/Pjnbz360j3MIjEm7ehIGMgoo6LjH3CffrmvP5NZG35XJcosiRplkf1GSRztxn68VYh1lroRq0JtzJuCmRfKQFDtQuhUE/dBHHcfWgDuoZYGDkMyPJgKsjZ28kA+ynGQeOPUc05mXoXDZVSFHTOMZH4c/WuTTVVhHMclwd8Zl8oKGbZwFTdyVxt/nxinyavGVAQPtHzjhmdN+Pkd4w3APA5oA6eQFlx5oy3yhcYwFywznGOc9cZzWVclWdDySVb59wKF0Zjs29cEDrjGT9KzRqUpErRgPsUtIshwdowpIZuByB3zjtWZNqDsu4so+bgZC4DKMDkjvgZ9utADdSXIkdnCLLhiqsMFg3yMqA7lAGAfU5x1rh9SYIZvKK+UymKaKJ0YuSxxIQDkKWJ64xnnHNdTPdq0UiosclyUVSSceXkjgf3jgD7ua5Ka3iEkiNG6l3/eNCGL/OBIytgdGZiQegB5xQBUAntV8lTAgaEyAZycGQu8ZIPXrznFdPaXMxSCRZUKuUDBF3AOAEjJVRxtUAEeq5qnbWCoI5Z4o3JQsgddzEbiAjFeh2+vpVkW8gby7QovnhZcbTGEKnLqrSgDICkcHHHFAGm0UaTIrHcspczCPhmYNkuFHIfPQ46cZzipkl+zOoZHkb5WjlkBDpExwhkXHzvtPOMn+VJDcQopiO523bZC20SEZLF4HB5GeCBzxxxV17ISNFcSyEBlZY41JwBL9wFm5LKO/rnGaAOgtZ0lgBTzDNC+WKYiUoTlixk2hgDkccnHHFXFskmU+bGsjF2YPgnKMCQWIz6gEdfWs7T7IwsiPMS0cbAlnXY43EAtzgYXGM8963/LZIgVaMhTztZ8EHoMjgnmgCBLZUWKJVRGLEFijgYRRxyOMKB9cVUmgffskMLxsCVdYnLOT0GQvBxityDBQO3ysAGTJ3KM8cAnI+XGfrVa6jVmZyqArsA2l1ByoAwAvHI6//AF6AOXurARsJ7UPGSQzKwABfAjYDJ4HG7PvUklqsrxGXDFAkcZDbmchFG5l6Dn1/GuiaDchiYDkfdB3c4JJz0/WoobaPzgVXAjVnLEglmQZ27c9cd/1oAzHsZC3kkIMg7ZGCZOPvLtU8YOR15waqJYwg/vFG4yxoy44ZI9zuxPrk9PfpXTsRKfMEeBgFU6bMjqSRznr+OKhNn5gjxksGclgDyCGxzjkjAFAHISWW0yq0SKjANFKHIfBG4kBem0k8dcc4xzWNeWAdfkXysxlWnLZUEsQrAk/vCRyNucZx1yK9AuLRyhESFyECpkbRkAq2A2Nr7uCTwVHBNZr2byHYyqrGNAEhXKBkwGUbwAig56dgOM0AeL6tp7R7CUYRn5JHwwbCFt0nlsM8nHQHgZqHS9LYWUfyq4klDFtyDKuNzLIo4AUkrjJzgd8ivW59NeYzBdgdVCKzQsxLGTkBXHzDYM5GRzj1xQudNT7sLkLypj8pESR4vn3KI87QRwenfNAHAXOjQOP3aokoLKFETxDaRkRhOcMc53cA55xWW2ktJCnmyukQuAjhEIHljICj1AHBIyPlr1RLGOSMm5iaOV08xWj5QlslVB6jAwOfT0rFmtVjkiKxK8QVo5WljVsFmYlyC4LEMSOmfloA89vNFMM5+zxNGj+WYJ96hACqq3mSO205cNjnIGARximwTXdg0+4mQeVgRqd8YkDmNtgJwQVGSeQSetbGvXD23lrBtYRu0hc4jthG3yNuWTA3AAEDqcZ7VteGfDJ8TW9w0FxHHAsLtIXYi4kZckeURwiEAYyRxg56ZAOFvZ7hfKlhkjjRMSmFYyQeg2/IMKScnk9+easQXDMVugBFM2GddrfcTDn2OfTPGeaytTnk067eCaJkihnNsHjBCKU+X96zDAJPPfO7I6ikmv0QW7SSDzJxPHEsYYeZhSqhV652gZPTIOKANE+IYRfTRo/2S4mtWnMixXIMwkcooGIiDt4Xg5GzJ9a7WwvvMtfLZmUrES5O5HZsncQJAD1zjjnqCRg15TsgmeCV7dWnhgdZGmijbYrkqgDsnOGAPU4z2rv9LMotoIw0Ugb9zvdVKnGd5UxA8Ag5PBz69aAPQbO7MsaqnmxkKhXzCPugY+Yk/KeOAcEjoMdekiUBUkVmZ5CArEbSqhAWyGxxnP1B4zXFWjrGWh27sESBxuaEbVU7JGPLHABGOnTqK6pLobImLiXceQCuRuQBAADwBwB6YweaAOpRhtj3svnFTj0dRkKemPuAVMuxQWGD1IPc+v65rBg1BViEQiU7QBukDAxd23MwxnJPfoaZLqKjDqrMpUlmVtqgDKkhW56jsO9AF6S5DMZtse2MMFdt5LYzk4IwMHI+grAk1EyOQjhnUhmwNh4kJ2qo4dgv8IyfamvMDCxj3hOThzuX5iW5x2+bv61UW+to7eaL7KTfyDZFdqP3cETfMyP2VSSOR8/oKAOhtbtmRmj5AweAxwSSF+Uc59eMjHOMVNIkk+3JV3yRKWA2qVYgbCOCcAZ9wa560tluPszgS77ViyuZJIUbdhZAqKMuoZSQWHPXrXRWsRdliDvHtBIEhzkbuWO3uevrzzQAuwBlKrkJxKzKjE7txTJzzwCB9Kso/lyIqhFjfldwDFeMnasedpyCRux/KpmtmjZ23KUAhMuOFIO7aOehIZfxNMWFQY22FCAwZQQ/OzaMFCcZNAGjH+8OAqSn16sEPO4kdv6Cqt4xiXzXIjWNZAU2sQ2Du+7gn7pXHrmpYoY4oycvESAd6nJXgHBAzzWPqd0hgYJMZn3qQr/eJjzgsSOA28jr0TntQBJZXieeDeIDaISrOoO8qST2yT+GegxUOoX8McsgtkZIWkVoQ/J27F5wCTyS3FUbd3OLeaMldqBGUhs/KFDZUnJJ/Xg96q6pFcKNiLvuI8eWgxkDg5PPYMev92gDRt9RnhWQSqckb8kEZy5Cnp1xj+tdBBLDPbhGVjISu8fei2u38QX7zDJGRmuHhW6EamdneZn4Rl/vDYQyqPlwqg84znI9+m0WcBMDkpuWTCtghcqmMjqQB+PNAG0Y1UgIMgKwxjCrglflJ4K4Ax7VUMnlw3dsYsPduhS5JUrEqEBgHzgc54znk5qyZAuXiIjY8vyWYjncdjD5Rw2O3IpjoGZS4IhJAIx8zsQNpAxtA3H1x64PFAFa1Zum0SNGCoZjlXIcnMZ6cJt/HPetRyzQBUJ8wSFsttYhWySDjoc5x+dNSNETnA28bvl3HPIBC9wCB70sZLMHyVALKAowHPIw6nr0FAE9sML86ESA7kUndxncWG0kbSece9DOMF5VRtrEJwwIzgnPHIyfcVVupWAXbtVmwAqu2ceoVR1yD+dNQqix72yA67gx3Lk8gHu3OM/WgC4rRu4UqHHGzBCAdjwcH7xNTwgeYQP74IyflwBz29RiqaYEhkKDLtlEU/J2GAV4Azjv61cMoQ7zHznasYIBwfvckjOD/SgCyYFYMW4OSVC8jHfJHX+tZdwxZ1RRuRuWYYAz8yjOeg4rWilXgryoBLA9QWJJB9evaq7IJM4U/MSwyrmM4xywAyTwPbigCjGhI2hBkYAJZgWHXtxjH/6qY8SYLbWXCkMyuDz3G1jk/l/Or6NGm1G3B8kR5ViWAKgk7V+UBiMbscYNQMYhI7lSfugr0BDrwwPQnr9O+KAOVvrF5WHlYy5YEsxBbP8AGnZcA8AkHj6muYudLEaPslmYkZZpBuJVTx85ONxxtx1wOmOvpjW8ZLKm3ruGCOCDyuQfTPtUb2MckgJjQmMbkBxsZSBnevOW3Z7d+KAPJ49IaQ5+z7hHG+3zUIYGbBJycA45xz39aw7jRAk7MyJIvISN98UbEnOWI+YHk9q9sGnFYSkkjM2/cpIwQpOdpPHGM4+tQTaWsu4NEjgkFTt56DJ5/KgDxCXwskiyxRW7Mkw3Tb5UZImIBGws249O3piuUuPCjNM7eQsiTMsLmYq0q7DgOrbsA4Ax7CvpxNKWAxMqxFCSWjAAIHAIPPt+o49KE+kwyyfJbopLF2whbOMcLgYJwB/nigD5pXwjNaBsCPeG2li7F2BwNyc7TLtA5BxgDvXVw6ZmFPO3jau3bEkaEtgAHkjsPxPtjPrD6TFueOSBUDliA4BIIJ4TP3eOmcdO1V10najQqqygEnBUsyjPd1yO479vagDldLhliiW1mlSYPICnyYYAqMLKwGCdvXBPv0rs7O1aIMUWMggkRhQ3ycBioPB5B4Jzx0HNUJLLZsiUBHKgvj5syZ6cHgYA9uprWtYXjdj8yuIxx5iEAe3zcc4/P6UAW4rSLasi+cHVi8YdUSMnGCoRDtRR+A5q5ZsHWdQC3lSFX+V1+Y8jG4fMOeq5HFTISEUO25F+ZvlbcgIx2Hzcknj2H1eZIURpiXAYg7VB429c+px0+vFADJJlUPtBjdRtLsj7WTk7S4UgnnHX8u0kM6zRj5AFUg4PDKOflz3HPUetYkipfF1WUiPduKNCSxbORxuBIwB2xWhCnlI4lIJY5QoCoXAABCDlRnP50AbSFcqygKCoJG8NgEY5APHP4jqa1oUiYrnG4ld2DxlugAJwP5Vz9jtaYebKyQqpV3CqdxwecE59O3WtSJ0R2VG3KSjKXDFigzhiFB9Bz3+tAGtIoUAgbcS4O3O4AYHOOvTt6VHNaQykuWZtgBU71Ubu4A3DPQGlR9pAd1w3TKsF6/TjpxmrZdAgLNycgEKhCkY4JPJ4wfxoA5qe3jcmIhmTdyp5Acc8noDn8fyqJ7ZwXTIZwigMAMFl+42CchQCAQa1Zkw5CYZJCzSfKAxfJGQM/Kv3R1qFIHVpHYN0J5GR+BHbIoAohM4QndwNzHnA6DnPOTj86huYFbD7lJQBSSGJ44AbI+tXJJTFGgYFyCuFZdoAxypYHOAD+HpSPtjhxtXceducgE44BPXsfwoAw1tSJN23Cbmw4dsBieAB2GD0HrW3J5iW5k2ZKryFYHA5zxnrnH505FWeMJgqVXdjHoM5/MZx/StmyNlFZSxSRebcyI4WQkYRSTtBU9D1x3oA4SZJnSRmJEe/Jxg46fLweTj9MelWLaWyktpFfzllw0cWxVVWZSPvbiN3T/6/Y6k0IH7sL5agbmzj5zjtj2x15qs9pGqptCgBSQTjcGLDGMA7Rx3x/OgBIUKqwx+6cDzAcBt44Jxnn8u1XB8kP7vBk3Ddgg/J0yefqeealWNlCyK0bqRgAgE4HG8kdc80+KOMHK/KSDv+9tck5LAY4GfWgDLltwzu/Db25GMAAYwfmxj/AOtUbptJdVLpHuLMSFAByoILEZ49M9fetp1jbeBz1+QZBHGcfoec96o+UPLYsd0bSMPKLKxBXnIAPTIP5H8QDlruwgu5lMi8hQ0UifMUZcnGUztz3Bxn9K0LaVBYpPp8cctxEVDBl2k7AV8lgRkt97OR2xmtcR28nmCVDEwULmPgZUnO8EZJI68UwpC4RIwqqGb5UUgnHTc8Yz+frmgDMW4uGVmJEYSMllGN5kB4QFudnXjOcDnk18Jft/8AipPD3wF8TTCMSfbtKktJQAHSIMCWEO512zgnIOfbNffhtt6SSARrtG0K7DLZIAxu+/yeo4r8qP8AgqJcXVn+z/4rhiiYSzafdFEVgSzSBtoXn5WIB6Hfge1AH8RvxS1PU9d8eavqGoXkD6VBqUlvDdmN45FjjUgwKG5adRgOBnJzgmsi3Emn6jstrdXjnsJZbeZ8SW0bT3becAzRD/WKQwj3EqrYXpWZr19fy3E8MlvE9lpdzM10wu5JRMEaTbDIrR7kk3q6BuZGYDfgkVq6bf21zGb4wC3WHb9l08mby9u9VPmXSgh2dx8z5BU+i0AdhpOk+H5bmz1doLez1WVAWdCTZG4jjKSrG13A2y2kZIkQMAjEbVJYEVR8daR5f2aa5nsYIoZvMlW3dLH+0WE7RzvJbWUSrctv3eUQcFCCvBFdBd3mn3EMVrp0EFzNaqk7Quy3C2FuVSWU3BhBMsbKyx8/dQcYIJrgNf8ADmo+IXbUbB/Lt0NubK382S4gSW1XAYOOYrfchGWwGxkZHNAHPWemW08s1u8n2dyRBp9vJC5CM0YlEbSRyEou9sKGyfU5zVi7s52T+w5IYbbUrGEn5QwNxMzyQNGZojhNkEknBUs+1ScjJrp9GnubcJLJBBd6nFcG3TyIcPM0TblCHBWYbDhHPzMFBwK9MurXRfD2myapeWTXmuO7zxQyWv8ApS3Qy5a4nBKu+6Rk64OOR6gHzVc6Isc8FlELaB4o51lhiCOkqedIYwZ4lAeVmifAwAMHoK9u8AtpU9jd6VqdhFc3NzZXRS3aFoTZLE8spMhfCt/qE4ByRyAc1FB/Y90XIs49OmtGcyRwwfZoLydQEOycJul2PCuWJGftD85OK27Dwze3cs+oNcxQxXUUJa2uraSGaC88/wAy42K5BlthHCA8mWJacBQQaAOE1TRNMurjUyFkgs5po7OC/iR1tT9pQOqJsU7AkgMeVBA5DY61mJ4bivPKgk05b2HfchEtkAlhjKebE88oI8iUMwGeg5FewSaJPqclvYb47mG0tnmtlIWMjcvmCSZsqiR5WTJALFl+UEYzurpB8JxxWsT27wXVw0cskTG+mENxEs8yXjhRna7HBzwOTgGgDyPR/A9/d6Wmj3um+RaSBUgR53Z0sIJvMcQshykJxKRuH3AAOSM7998P5rzTI4L5YrJdPhj3ZiadJXkkV7NtLdo1L255kkJ4+cKSDkV7XqGqaJbXFlJm2tZdIPmXE9z5ixXUd9ILZkhtFB3bJLUcgnIm+UEZrL1L4hWULG4YQX1tFLGUjhQRRLIFw7DeAWDEsXRo8byVGcGgDl9F+F/h+EW1xJcTpYSySrqIdUJczZlW7hXcTDeGTjafkKt8pI5PRW/gTTIJjBa2c32S9uFiEsB8ltjJ5vmCOM7WUk5OMgZ64HPBal8SUvb/AGWokjaVzL+/8i3aOFiWcwZKxSyKp2jOFCjC4xiqlz8Tru2ubW3WYWulMJntzBL5jSSRjYsocEvE7KNzIQFyTtJAFAHr1npmnC607SUt48u0rST38QC2zo7RyPHIzuuTGgKuAEPBGMgV3MeieGbPT7mWSdJ5Ekl3JPO5eaS4ZpBGGiX5CJGCgEKhK4TIr5ci8Xi4ga/OoOpjlZvtUEgf/SLeEOkTxyYEdsse0OmMk/dyK5HVfjDOsbJeQvOHNtcJcGVLeSVLeNY5VWJGHmhfvIQMb8k8c0AfcFinhiw+zW146PNcRCS5t4TAsVnMwEiyLOIv3afMFk+/knPvXo8Unh/S7OC5vtIhsrdbrzGktooZ0ZII/OJQrk/fcLnADbQQCOT+Xh+JV8bK6m0yeZIb67MhmuLxHlW2ChlRFJ+WLBwwHO4ZxjmtO5+NWvW1rDMuoTXNgXlkiW4mZZkEHzTxPGjMJ3w5C4BI25bFAH6MPrnhp7q3uPNVZboEO84UThskQPauRtUlwPMViEQ5C54qJfFvh+Zb1nigFwtk9hPMCt1MsrXJCSC3YMJUZsghFIjzgAAc/m5/wte+v4IDHdXylJmNlNcztDiLaFT99HEXnkZt2FC4AOACPmrJu/izdRWg+yTyPLplwqTGBWh83zpNy7mkIaJwSdynnOQM0Afqt/aPhCe3/s67jUXkUsDTlXWKzSaWAARNkBU2sGBGcAjGKrWGmeHoy5W9YZG3UPsqRtDBBKgZNjSPiGNQBuIZWOemcivy8PxkvrrVJftt39phjtVaaOaY21vHNCqtBEpQgzSiX+Ign5CWwa0rb4zeIJDNqV3qvm+fbNp8CxOba3ngicCDEeQJXWNVHz4Z9ucHNAH6aSWvg+9D3d3bW4gUy2aXhnAtkV1BxDIqlvODYG4ZwF+9VO+8KeE722ntpZnMNjdJL9ocGaRFlj5jW4CYlj5wOrDOXAPFfnJY/GXXp7eVrq/jje2jml2Tt9mku7NcD7NHBIQJApC9FzgYLZ69fB8etV1B4buO2uH062iih+zPZPGjsYUDT/amZQEPBXOWAIoA+rp/g5o15Z3b2tpbNFeNKYrlmDNa2itsiZt3ARWDOVXJLP8AKCK4PUfhl4c00Lb20ZSOUnSheOG+0O8zFfLg3LvRid2ABj8K830T4/ajazxWepyLa2h5hhSVTdSwx58tIxbgdJAAC5BbGTkc13Evxe0TVorDWp795nDOvkz2SiSC9QvtLxHJMiIQokAOSA2e9AHIXPwLtbPWY49Oe6gjjsZzfG8AlkDvu8qWGfdiONchX8wBgSduSDXl1x8INc0VJ4Xle3jDSGQJOftDyBlKsD/y1U71254O7rX0XonjjUNVsJrm2uoriC3kmPkSc3Cq2Mm4dxmSQncFX7gwSSDzVu/uJvESzX1zM1lJYq8ckLwQmVI+QkYYS7Z9zRoQ4JBDAgnigD4/vPD+paXa3d7FK6iSZIJBNxcFAgRxLbk8IGJGcGvP/wC1b19RSK4cqlkwREAKytyF/csp+VSpJO4ZIGRnNfa3iCysr6JJJGtfKgBW8uzLEjuSF2RyJgnLFl59+teFyeHdN/tO7uGtSkIuyyEtG9z+8VVCwopy6HkgsBjsKAOn8Aaibe5tJRa3aO81u6uyRtmVW2BQrDIJycsBk5yfSv23/Ze1S4vL3S4JY7K18iCOKKaZnjmMbSh33xooUoTkAk574r8kvDlv4Z0+70tYEe8+V/PEkgZ7dYx8w2H5ll3dMgcjrX6bfs66poqX+k30ExcNPb2sVtczoki+Zsc+YXIDRj1yc4oA/qX+Ah8rwlbbnjiV4lYeRKdmMKVYq/b6dj34r6EN2oQndgqOBtVt4HRtrY4I5r5Y+A16JPB2ksLm3mPkomYlAjVSisIQz+i4AJ4PUHrXvdzqLbCbcBgTtkd/ncKpwUQL24+nGenNAFia+QNIYwm6NyGSTADEknG7oO3fgHir9tcQXLKCjnemXxIm2IgbjlQ2QM/XOc15Rd6jJFqsNvapNm6nxysk0TPg8sSvHzZ9OldLYa2LDeJTEZVZkaPauUJYqCCOXXOMdhQB6RaRK8oEWyWPnFyrZjBH3gXHHHHp+ecTvbwg3LRTEmUBGYMpB2gq3CnKDPTOPxrhv+EgeOFxcA7bmMxQNEAquCykHKH5OoBKgkVWi1iOW7WIrNaJJJt25cNcMmQH8xsAx8Hk4zwBQB6PAtvbQBRCZpGALySykgMQcDAJPU9gQaozqk33SFdAxkUAspIOdowOegx9apLfxy4Cktv2rwrABVypcnGAOD3H0qxK5CyEr8ighWQFSCwXDEk/OCQTxn0oAy72KA2xdoim2QYO1sK+CSSe4/Hj9Dyl558oFyJYxHApRVkRQHU/xDqWOM54zxW9qGoxrshcO0RDDGVUvuUAvlsd/X9a5TVdUihKo0Agi2uI1nGQW2jax9i2PUc8UAZ8WsSxz/Yo4QhKDYxHEiq29gHJJLN0wM4z2qV9U8iVJbgMkT+ZtWQMQnB+9uXpwevA9a8tvdVvYXkvII2F3A2U8l2QBnbDMx+YTKUx8uBiuUn8W3txO8OoyTRxRxTNE8isfMY5YoxPDKCMcE4J7UAe6S69GsSyRXOWflCIiYmB4HAXnn69uc15/wCJi0kRvrqcxCAeYsUU22UfL87uQh81SMYU9M15Y3jCVYftL3KxfZjGj7ifs0ETSAbQu0/vDjn0xzxVnUPF9vd2Mk0F2k0lvGzywuF2MJUCKoY/K2CeACTQBx3iTW7xreC9htsxm6WFZ/OaLNsrc7oY8bmbB9x6dK9O8D+JZZbU3MKKsbrDazSKrxKM5bMOVOMKpy2AuV65yK+TPGfiN7CFJmlSayiuDI1pAuJFnmG6NjucZUZ6gY61U8KfE9JAgguLl7IAxTWkUgyJz+7QC5Z8pGc4ICmgD9HbSaeGGOVVBWSdmMpz+9UAE8kfJgNyTjNW4Ne+zbrdFkhaQjBibeAgbiXLnbzzwDn27V414J8Xuljbfap5ri1uWj8+JZPP2xNwcuThDg9yDk8da9HJivPtH2c5hKh7fqGQqcbcsPmHrzgk8dM0AdXcahMrSrM8imZIxEpx5jkYY+YN3zDG08ZPPBz14yfUoi12t/LuaASoBFnfHIAfs6XDAE5J+/gHA+lOuNF1K5b7Q00DK3lu8rLIs5EJDMtu5OHYnBPPtx0pG0Ibbh2Vo5GV7jzchhcOVO8O2cEkYCjOQT0oA597yaee3kdXVJQJJY44/laJTiNSxGSQTz65rq9JaYskwEajzHmCJ9/Zkoq9OMpnI7d+9UrCzZVUzRYaEJEMvgE5IKFs4U4xwcY7VvwW0EQjkDEShsRqMoJN5IkxtPzZZCB7g5oA721vl8qRYI1QKmdhVNx9SRnkfe4P61eivoxF5k7SFD5YCBFJB83OM9hjdnnv9BXm11fvZTm0nhmgkkU3GFR8iPOeoXAHy+v+NdNpdyjQR3DuLmCSSNSpB85WAyQISACcDr059eoB29tfqYpGRTCZf3kOPuYByVweVyNvX86003y7zIVD4iUMT8hIOWB9857dsVxVvdO+4BcIXKRnDfKozzj6fTpXXwrO8SSeUoO9SyYITluCTnPIzx1oAzLsOWlK5J3iLCg8fudpwfTp3+tVljMgtreKGJIoy5eYs3mvvl3kGQjcNig+lbl2QkJYK5RH3suAWZunT8f/ANfSsdZpPNYIsajEjS5JUspxjywwHUdSM8j6UAaCER9ZR5yySNHNGzSFwDwcN27c4rTikPkq6/MzLuHQEgZycDp39Kw4mz5azRCLljmPnAkIC7tpOCc//qrYgjIKL0QMVUt8u5eu4bvcmgCVkEkZ3DaVaJd2P3oK8sOe2B/k4qN0LlGlSPAk3MXUyYGOT5Z4qVBMzsz/AHGfKgEcjPJHp0/WpXKsCqAlhwR3yTtH65H40AY1xG5Mo3ybjN5sOCBswu/Yxz12+/41UhSO5iuI5UQwsgtyhjPSTb9qk4/vDp1IPtWtcp5iS2wwheDeJYyAVbyiuMEggbwOme31qtAY4YwkhZ1UNJuGAJEUpuJ4OAD24PPGaAGbo7SPaWdRvieNI5TIxYfeAVhkEfhnrVqG78uZdxQxsNzPwXCnudvQ+x59qouJLqUNDGkgbcEiZginZy372Q5GAOeBnFULnfGYg6pHvDKoiV2Dzrjc8pTqvHQH+VAHY/aYnBkQKwbnAGBHkHsQMc0K6SZ2My44O5gAPfLEZ/8ArVz2l3EboYV3OR1LBgc+28DePpn88VtEgxoWCBPnKou7dJ5f3+V6Yx3x/KgCOVTtV2bIhlwxUnnvj3HX8qqi6DXEix/OPMJYKCSg5OdvUnr0B/nVqOYMvlgqjgbkB58x+nXoPrntVM2ZguS0QInkOTKQCpBOcYHQUAaikLIHGNr529uG65HVep64pjxqT1aNyAnloT5QAIO7r1wPr71CYmBMys3mSD95jOCR/dA+6M5qUyA7sn92vJ9fw7nkjp69OtAEixeUSWbG0/L1KnjjnsOtQ3KBED78lc7QB/qRuAwoP3h/kmrU/lqsarnaVBZSckD1J5wOnX1rMLcup8116AhhjnPI3MM9ulAEZeeCVjC7Rsqh/MVVDRqwyHALf6zHUD1NYwS4lcTxymadXLST3GNzFn5Tb2KjHpW3LHcRYLgOvlx7lbklVUhmyM9Dt49qpG6TydqKq8uXkPySAMflB3Hr+dADUtZwZJJiGjfDqplwUdjt3kk/dK9v6U2dHTYWd2wQGUY75zyOOnv3pqXbBR5kSpzIhB/eYIbKdTgfp+He7EUm3LuEhXZuA+RBjglducnOOntQBkzQSBWumHlqXKQKMFJAq5JlXgg7QD0xisuK5mw32XlWKq7BAwIfG4Q7XJGSB+HaugfTXKbHnecK3mRKSDuTJYvtJ4znHPPFRfYBE4KDyRGylRnYHyDwcdBgfrQBX8hykk3mSLHGnlOHA3Tg4IUKT91TwO5rQkhYW8BddkexeFBUhjwXIUcnJ5zz1yKcZI4mQTSp5EgYyMMuAxbK8lfbOcd/erEdxHP5sauxj3MDIASrejLkZGSfTJ9KAKkblt8flOpQhVkJyu0EbmAB7j6dPTraiZTI3mEMikhZAflbthePmPJ6elTmOIJtLsrKOQxAzn13Ebeo6+vYdMi7mW2THlrvQEhQd0UasuNysM5kPXNAG3Ig2YY5BXcUxt3ccEluMlTWY21d6l23SxkxEliIwGPB444z+fHSqb6tiAuzKANgjRyS3fjAPPOOlYkmrNJKTvQNEhDRqQSpzuwSOPut9T/IA2hezQKEeMyRyPhJvMJXnqFi4KnkdT2rXjuUQK3zK2F+QlSTu4DDnHrx16VyiypO8ZeUYA80JnaCD1KsTjPsPTtVxrxAYgoK7yRmUAY2jIJYjaDwMcjpQB1akMqt95wWJZgSAMEZUgdc4wfxombYgYFzj5iCVIPIxgA8+4rKtrtWUhpGGMqDkYLdhuHBOPfv78WZJUS33HIxyrE7trsRksB1BYjjBxigCteXJmjLkAP2B/vZ2ge9Za3MUrt5kZUg7HzjmVR5gxjPYZ7A1oXEL7Xd33Y2MpUHIyck4+n8qYLaJIEK4dpHMzu2cqSvTpwOTzz1oAs2QiYKTlpJDuyuUVCvKFgPvDODx261PdIT1Zi+wAEZCu6ONw5X+739uBUKuI2jCIQCuQcgcH5fXpk/XnvT5y2yIPKpQkhVDZPcfeUccn1oAR4l8qOUkkwFvLMY3m3cjc/mD5SwI9Bge9USpKmZ3gQM+12KjzML1GF5BIzjjrz71aCoiFA0qcF23Om0sBltrryx2g9fxoSGAzxyRt8qgbX5Id34+bPGAT/9f1AJYI3DI4JZepjxkkDGCf7w/DPWkuIA21l++SVkyhC4cgAHPKgZHJ6Y45qYzeQW8sjIyEIAYZP3mBx6E4+lOtpt6SNIST8wQ4CszYyNwPQccnrzQBmWsE1q1yIppSlwxaaJ5MjBZWIjGc4yBjj6GtGB+SnlsuSOzAAH1JHHUflUbwP5kbFVMgZWlIPyyoSCFX0wOvTp3qRk2LnblS4cgscbQ/KnAztJwDx/9cAsRSYBUMFJPzFj0wT82earSSgxkxOokVQokl+4G3HAUKRyM8cdu9VBeljJCsePm/1pVt4HdFx/Dzzmsi5mCxLuDhk8zaQQVkIU4c7SflGOfpQBea8V5ERQM4EjSgMqkqcjAbGW3KcfhUlwiywkFcW9wNzrGx8xJFGVLsp4Unrjke9ZgmfzI5XXdLt3vCoUhwF+VIwDwQAGwcdK0rNH8nEDKz7ty+acFixJZVXOCVz09jigCdJ1Qq4JTeipOrFlUFMCIhtvzE9x0pI7lg7xBisiurlug5b5VGR3PAFYlzDJHLOksgYvLHbKY5C3JYMkhQcIC5wTxjHOByJ4Lhpm8zafLVPLV1O0l4vlXns27Hv3HsAdA9xiPzGkAVFJVMFXcgsWCoQOeOBwP64pufMmYBGmIOIhnayFuMsAOxIz2qaSQS3AgVTHcSRsp3bWCFAzMobP3yo4x6dax0mkluzFuVGVWBlUbWlRcb4ymOGwCM8e3rQB11u0oSJXB3scsCQ3Qjbkg8nj9KlmPkzKFVkMoIlY8gEjvg+p9KrWm4kZYKsag8nBYjlUB9SR/KrZuHZX3KuQCOf7oHPb/PagCyA3PO0RgADruDYy3B68frWVfufKkCAOp8pBlRkAt+8Kofvclu4BA/GrYnILwb8NJggtzxjPXHABP6dKimRWhaSRGwhCkIBk++Af50AYQvbuSwt7aaRpJElmkXEfkkYONzMi9lGeTzjgHgVftJVnQFNjlSE5ZiyPnG47guCCOpBHGc1RKSyTqwDzoFHmKMJlnwOGPKhQecdq1VhgNrnaUEi/IgwjAn5SxI5c8nr3HPrQBoSOIBDEyAT7SzyYLHy+pUbfY/5Nc3rUETu25lDPEVdnC7Cj4XZ/sjBHbj1q/PP9mWNxJI8pwqLyzKP72Mcj/D2rE1W8gktp0WRBPv2zMx3OuR82FH3fl3cngY9qAOP1HfZxSxTSS2m+OQRG3UFdoUDdMQD8uOp/xFcHcX8kc0KoVXdGxcxkZeQ/6sKmPuscZB79q29a1ZUhme4u1uI402NLuUybVJCSeWhO6LOAR+J4rxzVdYuLySUaegkKxqkcqHZKkjfcZIXZS7ZA4HB9aAOl1DyZbZPNmk87LSyMMho+3AyC3GOhyM5+vhGvWaWmvzedaJdWU8AMQd1PzONwVyB8pL4yTyehrcTxBMih9TuJI5N7xEyRFMOSVdsgkAkZ49fSrWm6e3iJp53iuEMU0YjeQrteE42McchST7HjmgDgjplhdEzXcSQTNgGOPAQKqhV2gL0wMfhRXod54OYXDrIkshXADRg7QuMheB1GTRQB4dJb3dtcs8btaxuzvJI4QkxYICeUx+Vdxzxz61BBZG5lWMzM0UwZGlc5zKzH51UHIUjFX9Yv1uLxohLiBm8uBiQVEaALI7uScDgkDIyMYrDutQt4HVYLrzvI2HKYEijO3Jx2yT+A/MA7SLT4tILI8oZp44mSSVQuxyxXCgHHIxj1zWzCFl3pJIsseFYqgKS+ZtG0rJ0Uggj8ccCvMINZtryWZZbh7ieHARHfO4FhsaNO+1s9K7jTpFaSOOXbJbH94sh3BjIQDJmQjAXIOKAOtso0unG/ZZsuY1Z+TMFU7mLdN+QeM+tPTT4rhSiMyq37oMC67dz/AHxGB7HPpjmoIxHcsqxspiVfMVEyoDKCMq/RWIHOfSrjSm3RLhTtkQARpEC0pOQDkn5Xxk4xyfXmgBGsY7PdbxBJRGM72GGldRu6sBzx6Vz+rtMY3WLywY4yZlIjlIdsDEe7hJQucEdO3NbNyL2aMymQ73kUjfgBFIALPnnd696L20tljhVpk2yorsYjuV7gjnP8Q56jgehPYA4fQLlbS7a6eJoo8FTdTqsk0ZCFshJOEY55PTOKtWVxPqd3JMIlOniWaPzZ5IoppbtyRGxUnOccge+MVUn0q7LOsKSGUSvK5DP5ckRAGx0cjDc5AIB4yfStPSdJCXJkQTMFG5o7gKsEk+0AuiE/w4O0Yz/OgCa4DuTbrG7hGERddkZywJO9mwQoyc9hjrWLqjvFDJF5ARXgkAEMZdnjjBSQMTyobPXgdxnHPWXc8EUYgEsDSPuZg5AdmUENGcZIJHfp79q5+eRpGdkWKMQxCIRIxdTEyncA7H94T7Zz2zQBg6Ja6RH4dZJYhLM4czSSR/aiSzsY7e2ffn7QMfNnAGetZ2l6Vqlyl60sM9nbiYyxBgpuPs+0eXFIrNiME8jnHFa9rpOmIfNEaPh1aKOKWSNlkkO7cYtvLA5yM5PpW9cy3e2TFy8cghTy/ODqboRjiMqzExjGOpA/OgCtaCHyYlZPJkj8wmWORo3mdlACFmIBOQOB057VSlBtZXuoBEyeYI3kEbuRcMm7yj8v704GcrkDPJp1/qEcFvbSqHjnjIaSSIJJFFPISq7gxwV5xkZFc9b6rJqVwLImdfMdrhXtY8wRBAUlZuwkJz+BwDQB02l61JcXFzbuJ/tCqnlnqCjcuIi5wUyR0J6nvxV3UpT5M0swklmlCxQxNs+QNlVYNKp3HPXjAx15qOPSg9srzSmOVcRR3MYBKKDyjeWflJOOuMYPTirEVhb3UMQ2vPLBO2bojzCsUZ27D8wDfNgjv7eoBRstNe80+ZLqR5Ez5Q8rZujIJGXURKCc9OMnPUis27hubOEiaGc+ZsQGBVV4/LP7tyVB8g4HzMOuea73TY10q1a3uFM0ly/mFiqxMZWJ8rcoPy4AAx1JPrVxVlaUTKsTXAO1y8aiNVlTDJKznG8A56cc96AOV066fVY0xGrbd8MskTiVWwVOXlfkkcbtvJzxR/Y48hoZd021/wB3J5hSEJliEdOAPmPBY9DyK6a1s/scRzEfsiXShlRcFzne2HAxs4OPrjINX3nsQguUiaRJLglIGRwCrtsV3BXojAdaAOZSzRIXt7u2i3u5eNCFSIFlCMqtuO0Yx14PY1tWNnbWkckds6LGCEeFWDB2Kbt2OpGT9PTNM3QTeZHNNHJcHO2MkKiAEHHzdMdvpmoEuPJvY544EuiqlVt3V1jYuhXcrKM78+gPQUAaELS2vlM8xdEcD90N6xxsSpBVupwQCRnr7VS1CGOSCdXk8qNSWR4VE7I7jO9k52Z6nPAqcPASrTqokkZnuYeYkhQDqGY7mOepxzjisa81+FZBFCI5beHbG4BDF2k4+aTH7xQCuAM46dqAJrO2t9KzGkSlpFLNcIckrMFPQ/KNwznHQ1ZSGE+ctr5VvErBsMXKMBztWQjB5JPXNV4poXWIMju8kBBQbiqAEbSoA5ADL/kVK1xHFELVUUoyKzuythBHkFWUch9xGaAJTazW0Rli+zy25jZ5JcATKpbCiMPgk8kcV5X4jsmlmnmsXdAVKlZN0Z3IpYSKiD9794jGRXVz68WkeAbNtttWQgMpCMQVUE8en4dea5zVr0ahLOscWwLEvlvuUOjMhR22IegbH5+ooA8ktdLvXvWe4QiWMOI2VJNhzHlZ9zrmBmyD0bk5roh4Ytp4I4LmOJHKIzrPG5nLMRmTMmDjcBtwADjkeutbWsbXTjzJGYQKjSyyskZ8nlXMbcsAw7D/AArRtb2b7TKmoYmacFhE8f2ia3EQxHJHCSGjVhnAPI7gZyQDnDoD2ygwFXSFx+/uoyhUKwBV1jl2sNudu3Jz1zWxpfhZJHcD7XJC00k7XUVw0MysQPvFpNzjcTlBk4wADxnvrazt5US4VneTbiaO9uAsCMT8gWONflkII2g5xgZxVm4XyHDyqYZDDm2aWRWeFwBtJaMfJGSCN2D1GewoAxNJ02/sL0Ok+LeSfayMh2mIxlcDcOOR7HnPrXSXd28LvKF228QRZXQOMq+VVPLQEvIWGVOD157VjHUPs1zFE4kuPP8AmnMaSCOO8boDIyjkjBz0AHIFT3lmjPuEhBUwzvIxOFd2JAABzIYx0IBxnrQBxd/r8v2Y2i2dwl6JpSLlowxaTzCIBdTSSBlTac8AdcGu6067tG0mxnuZV+2LEsN1cIHK/aQeAAFwE5HJ645qCPS1up3inkF0FKulysvyyvt+cSu+3dgFeOeuOeKpXLvbRyQSQoLdDjy4YVcO5YDMpL/LgbcAgHn3FAFiTXr8peSIHH2d1jZ5PKWPy84Rl2ndkj068VRudenuI1tLm0GWkRVl/ePIVA+ZV3Zypx16DPJFc/eCwnC26z3EUaSYnaUNDvYKHW3VTwQCO/zelNvRCbNCLi5h2CLD2weS4jLSbYxEOrKcjd9fzAN0eIIba3YWibQJHZEKo6fKNjRrtJ3SAg444z2rettct0MMZeaTzI4poxkq8UpXc3mLkfvP7v5dTXnv9ny6cJvKcyvIvMtzG3mIWUfvLcICqNnrvIGeexxG18kG37S8w1IXSRLMGjERREzHcOQ2M7uDjuPbNAHtmkeJp2VkgZ0SUM2Wwk5G7YXIbDB945yK6mO8luhvkvTMloAbkKqqqu4Jw79MgDlsnOe1fPlrdTtfJ5N4Z2uUVJTGu4kn7wh8vIQ8A9f0r0nTL6WJhNEhtUtWEbLcKzLdEH/WOmPnf13UAeh6VqmVnaTZFtPytM4YyYOVISPkgryDj/AuuGa/hfMkRlGSUjZohCACwkOPmZSME44/pyExaaT7Qcnz5C2I1ZfJdlJwqAcpnOMcc8d6tSTGJ45bO6ZnWAI4IRVLOcOrhjub5c4wDj1FAFS60sieWRg80qJuCI2ImZlGG3k4yAwPJ5x1rAsrG5geQSbxacwvHM5XzNxO6VMdTzgcjpxxmu3s5nSNfNDtbykB0DgIHdTgB8fKMgd++OKgX7NcJDDLsM3n5MTNI2EjboXIww4HfnsaANDSLdoXtlh8qSOCNkWeQIu1JMHY7bsDkcZOT069OhuLn7OPNmkiUTlYzNG4HnohBKSRk5xvwOnQVzFjcQ293KHhj8sysSZI5DblWBC4J6v6cY/mG6nPdRgT2S/algfaCkCtNExOPKdQxwgGMHHNAHcQ3ZuAu1jJJAgVJEICMWwXHXGQpAz/ALPFbkU9u26dvNfy4lfzFUgAAfOSUGWYen0wK4HTpL0SW7XJjQxhWJkOJZEKksDEyjpk5yPQ1r31+JLWeVZC9vlooltZjGftCkNhlQYcMB25x2z1AOlv9ZgkENvAA25T3UFsocSyMxBRlI/iHUVnRzjBuElEciTJEJWBdQ5zudQ/DjI5zx/M8daahbF0a7a3tzeJt3b2eRpIkI8pgVBil255xjPJptlqVwbt2V7i5htpPJgtZpy5ktX4V2fYFeVec4z0HWgDvpCXdx527zclysYeOfAzlY4kIRsf7QHHFXLTEToiK6ZjJBli2AORnIwxHYnOenp0rDjkaBbcRRSSyscsrtIxhiJzgtsxgLuxzn+u+JIcQtO0SIrBTIsm85Y/IpHY4Hf8cGgDorQqYzKLqICOXYUlj3rMykE7Tj5Tz1OPrWnLeAyLHAwYttmURjO4qcGMuBgDHv0FcJqGqx2gaCO9McP+sRUjidN+fn3SISFYqM4Yj2zWRaa7BdStILslFIUYEiy4XPzOsaHaCcdecdRigD1Vr+C1dldGlf5SbVGwpkPLb2bAX6kgHrVyHV2usx+a8cZZjGI2icwsOiswYjaSOc9e2a8+W9N2gZ96uCpMYVjHNHj5XWXGWcg8g/hxT5LySAmK0cGVoissx2BYcA7omHTOOu7B54zQB6DPeSBDHbPKZV2tJJGwTeV6gMh+VQCPlOCPTPSG3lBlZ1QoZWDOVzIXkbJLOX5U59QBkVxmnX1xKqCRNoAUeZE7GN1jJ345yM9Tu55reR7RmPlMI4mc3MjxyuzMykfIWGQq56A/WgDs7JibgqFuEOSq72UIzf7JUkDqeelb0UyhEikCoWkKurDJkJJC8jPGR16c57151Nfu5ScYLoyskcSb1LMRtUkt8zFR6Y9OK6GC/DYeaP8AeELGQqlfKBGWyhJy+cfn7UAal5rJt720tmhYQsWDvHudIwrEKsm0HIzjoePaursb4SwuwkCKWGY93XBI3L9c9PauEmKTzF4oghcEFZD2UDau3PHOc1r2QQKqkISD8qoduCq/vMliAMDucD0oA70SqdrAkLtYsGBBzwR97qMZOal8+NkXeAMrzgjIC85IHTp9DiuajvpBH5q7W37fLDYLbV+UggHgBgQPrUk98ZAxQkYUq0aquCAdoGeuSD39PSgDYRUcsQCSAWVCp+YAZY8gcYGe35VLgeWSFw28YUEHPrz34Fc+93KFi8uRYZFQbgWOVjDESJhuc4P+GKvxXCuVDAtvAZSGUjAJHAVuox+FAF2W2L7n8vB4BJIAB29M+vFVUs4CrH5MEFmcM6yEgEkFSMEDt9KSSXDyEmbZjghhtLc8beo69TxzVOS7H2jy0iLRmMEbTgjAwxPcE+/tjNAEF1H8xHOVxt+ZVVs8BcMfoT2rLl02YsiqysDIsu92JwuM7VC8gA5/LOanfUA8qxOUc72bBDEhQSuM46/MvHX2rSheWRg6sipHE+9wjNhf4BtxkYGPbk5oAwblvsaMwBkHzKAxfAYDkAY4XkemM+xo0WaUguqxraPI7OxIZhIewQjJBJGSAenbtc1JTLGjoolkDhHaMZQKwIZiAc7gRk5qvbb7R0MUQuI12qVX5YxkAsxzgZGex7dBQBrTC7niMeIU5ChwrAxjghgUHz5Gfpnn2sTW8MYyzGZ1gjJlZVUjAODhRyOD2yfY1IrxsFRvlaQMdgYZxjK7R3OCfxHpSoY1BU7pTIhPzdRgDKkEdhxQBgRxBhMxi/1pQK25lPORkAdFPGegHfvSXtuUTMZKFVGY0AlCDkk7iT/k4rbjhL7Y2YbijSKNpGIwcbeR3P8AnrSmzVkMZk8sMjYUY3LzxuP92gDj1dmV0AUgJvMzALyBwvXk/T05qzDewm1TBUy8L8rcMVPzZ9+Rz+NJHYSwTK8qgoJGVSQ+GOehB4P1z1NUZxNHc3BIjKSYS2UQSKyMv3jkLhuo70AaC3AWUTuJQEOC6jMeGXABKg4O4j6dcYpbYyq8hEheWZQ4M3KAhuVB6IwHY4+lYr3cVuhZXnEfCyxkMYhcdN7Lg7R1PPWtKOd5YQ+UCy8SEKwXzAoAdQRkjYewPPWgDSm1K1YzNIrhIVMbTB1aFpSwChNv3sse2en54F9dEhYxkEOC4bMTKMHmMvgZxjv3GOvF2IpsaOVPIiLgIVQ7So+bJRhy+TwR0znjFU9RQTSO3leWRtKuwZkYYwCWA+V8Yzn86AMSbUYrRZfKZzIkMjtG0QTKMSp3SDJfJJ6jIzlc1n2csM0TbVS2jjO+QKdqhpMsTlmJYEk89+uO1Le2z3KsnGCRHKekj5AIRf8AYGc57mq8FibUNEGEgyqGJziRk67gM8AHP5cZoA1fNV9+FjC+Xh3k3kEN8qlQgPrx9Pxqx9htooWuBGFkiCwqZGBJAJYKCDgrkk+wHJziqIiklb7O42hSqxFQwyitlB054AH9KnzK8wQhAqEpINxaVweRtAGFIGeTxQBoWToFEZSORVyrvHJ8wx6AMD1P6fnv2w88LGsbJGFkO93Ug4PUkse47+9Y8CCDEgaJ4ZSsbHy8SITgDdhcHn+L361ejd0mRET5EcGBkJZXJB3xyDpgnoe3U45oA1LWb7PKu7a0IRiojcox2tgEDbyNx4xWyt2uDiMhig3ITls49cDmsR47osXITDyqo3IAbfjKoGUkMhwBkZxnHapI5yh3Ihadcl8MCny5z84OBwD34x0zxQBoCWQRPK6jDP8ALEzqm05GWDMeecfn3FUJ9TtZAYvlizhi5PRlBBVR35H4gZB5pl/cSCNCuwmXmRZAxCjGflwOe+cVx15qICtD5MRkV1dnLqrKoOBkFgQOp/L0zQB1Ivv9GlMPUNt8wjAJYscbSOCNp/n9KkepwsEWTEu8EFtwDCRR0jI+4TjnPX8q891W/EYZoLtZY3UM4BkSNZA2Sm043EZyccZxyan02Zmtt26NQeUJLdWBJB3jI+96fSgDuzP9oLM43DaABG4dSoO3MsQ6tnrgt0rSi/dw5XzHRQxCIv3CoJb5Bk4LA454GMkCuNiM6GHLbQgWUKmVd9/VSx6rwcfXrXURPMsYkDsqDC7gp3Mw6gqw5Ge4496ANez1JrqIO1vLbkMY3CjLNtyNzNnBBI7fjxUpDORNG5jCAsyIeJHBwRMeA3tgnrk46VzjXoLCRykTQ4d2CzDeo5K4UEFhkcdTjv0q9ZanDcStskjKhC5hYFnBYZDNGOUBAJ+bB4HvQBaklhkTAHlP5gLsis45QnH7sHviqcb6nD5txapJN5MZLKrFZC5zsEYKcqQTn3J6Vekgja2FxapEGGW3CUqpbptIcjaeMc1FYzyROhK/ORliJDtV8bsYB+bt0zQAmnSmXUA8f9ota+Sr3hu2Lot4w5S2UgMqqSRyoBxwT1rpwRlo3CYyHjBXAyODl85GSSecDisqWXY2MJGXOQAzndIQTglciPnHXHWp49yI7mMgMoYth3VeOSMAnv8AiSaANSN3cFP3Qd94OS5Byx+TcozkADn8vUve3EMO/EaO+3hWZhkA5O6Tvn+Xeo45FTYzmMvgAvGBsYAcHAH3v0GKqS+ZLMEkl81Oqxrnaucn72cck+uR0NAE8crMG+UFicCVzktzjtnAA4qBo4mLtJEmFxxHlX3E4JcHkjOMYz1oBbzNiPgKCCuMkNk7RwOvHWkeT920QYuxwGBGFDYPAfHPzZ+lACsg3MdyRkI4B2lQwAwByOCB1Pf6VhGLYkifaf3LHLJtYkk9RuUEdf51rW8Rlkih3L58h24d8xKxJ3lmY8DI+npxWdqazWF09nLH9qWQkCayRmjjdjhVyvQAYBPTI6igCRJUhjUGRwdpKRFQg2qcAhmGSDxzVqCUyrl12ldzDLbmK7iActyQew/KsySzghs5tRub2yZCkdtBZuFkvEukkCmR5UlPAUZUEbSMZJPSkl75pAj3yA5jeZQTkABs7QO4BzjgdKAOvtroT4hTG/eUBPyjcPmxlgB0pGuSHYMF/dE7gXZScrt24A4GMH3rDS5j8kxuI1JRJFkDlJgwxyuO+McD8e9MaGQDKO0jyEbVBLk5HGW6D8emeaANGe7ESmIYIClkY7wGO7IwcZ5PBz2NY95eMx2tmOR1yVRt6AE5ADnLDksM/wBOaQOHkIuZChhRl8thgnoMkeu7v9KpuwhVdomMsqFhs8uTKiQjI5yMA85oA5XU7hYUkYOofzlYkMzuGztPJGC2T2J46+2Te3kmQkrcMF2rIm2XbtGS2BgZOcc8jGa3tRiVFnXyyXU7vKmVCvmYzHKCrdPmPQ8544PPD6iszlSkRM5Rt6583DhA7H2yMEdscdaAL6aiMogfaGRvmdlI2qSFKAHcM49MDGKsprJTeocSOq5IlfcdkZwSnOW4PvjPpXmV/qgtLVrm4ISTHlxyW5XcBkMytG3OQMZABIz2rkrjxXNIQtvHGm1/LlVCzCaNQfnmI+aNjwcDr/MA9+PiaBHfCzCaJCSEbciAEBi/HznkHA5FQw69dJc3AEEbxTxQbJklUs0kkhyFiX5lbBHb3rwrSvEd00LvK8byO5kkcz5CpgRLGUJAUBR3Oe5Ga9B0y70vU55VS8xJawqyQGAJvlABaTzN+CFXpyckcc0Adlda1PbCeO6geJ1AV0CNK0kigMQWR8qdvOTgccEjirlvrMBUPBPGHESy+XLsKfPyEAJyGXJBzjGDXiWra9LLq0toieZBFIUFw07wSSXKkKJCHIDR8DjOPx4rchvIpBDDI9uJA4XLsnmMAoLlhG3I3k455HPTqAeh/wBr+Y0szspEYOQMKdw5PQYbHPAz1FRWt4k0ySTSXCpMpdZY+h28AuvUIMc9hjnpXEySXsEbufLkj/eSjYpA3Ip2ZBHcAeg4rT8O3b3dpGiEvNH+9kdVcxoGclIi+3BiwQGAJ5NAHodrqCvKLcuZHY8AhvugAnkDGf8AGtQTwM+Z8ImxhEjMsZUKB1QncARzyO9cxeTx20LDeryuhwIQE2Nn5lWQ43AA4/HFc1Lq0kUYYyqixI5LyMjlQ3ALMTkfQ8gdqAPS0vbWSYGRXWGONAdnljezH5DFIxAAOPmyRzz0xnah1SB1RcrOAuVXKq6EMVQHON77dvTOea+eb7xY4RYmYyLKqKzhlEaMjgR5jX5gCd3O3Henr4xZ5oIxMqeRKYhGitsdSuVnDKuTgnBHUkHjFAH1dY+XKQZC43R5dNgZXOeMccAe+OmRW+UBQnCtGQgJXC7MKAvyhv8APavH9A1q5EUQvA0MjRxyYMgxNE3BkUs3U8HHUbuleuafdW1yqxxLkCPcxL7uDyc/Ng/MenbpwRQA6ONV5YkrkBQATg4BxwPQ/TnBpCoYnLbl3LlMEMqqQOnU8f55q1KrI37vOxh8qFerDpgnscfmKru7ZLFVGRg7QdwOM4yOP1oAh4YuQCG+YqGGDtXgsD9Pz7VJHDhGdR+9LYHOf3bRgg+3JPvzVcysrMzKygowBYc4/iPGeMg/XHpUsDySKWHyAkKCxH7wAYAAzwcDHP8A+oAkdGVQr84A4HPYHqOMfU0DLJld8bKeUUcc98gY/I/WpJZSy5CgbQBJkgbeSmck8jOTSRNmRYlkPzH5tpGBgZ7nk9fyoAfKdvzE4QqBllOR8vcY9c1nNFOqnYw2MSRIRgAMcnDEYPP860ZowN252kABLKVb5ccLltuDxjpnrz6VVVVUAtlM/wALMzDBJK4Tp0oApuiqPNLqZlX9033kL4+6VHcnNUpI1kICRhnCq7FFIXexxJgkYyO/PX34rVu7SG4RVk2sYGS5AB8sI/Cq37tuRhRkH0ziotoJGWfIY5AZFzk5cjnGCx/yaAKE0bq0fl4EeADHsOVODg5I5yP5j8OX1G2aEvKwUs/+qhO1dwPXvwc//XxXbu2XbHyqNu0NgnH3QcgHkkH8657WGZVZ5AXwwWFgqssZ2kNx3G4tmgDyHXIACriHzjIpT7O2WRizFRkA4Y575wK5tdZ1HQba9S0vJLQMHLqeJkCEI6gRjBUbgF/2StekajEhM0kc65aJvnZSRHtUAtGFHLeaGHGcYrh76OGS2t4FsJHnkVhPc3MqSrO0zSBysQboIxEeepJzzmgDjr24mubJLyOV5me8SKbz1/epMRhpjG3+tTORzydvGRglsUMkyGYQCOSDdEDLHIGBeVg8ttuHGVIYjjG7jiuksdOgAhgkCAKX8yQAAJIIwVkdQx2jzMjnrjNNlMwPkM6PKVXDhoyqJ9wHKMRnIP8APigCpHaXUquu6Nn8ko6BclrcHEcpCjhtxAI+9nnG3BrrtIljtIEjm3wyWyzBodq4L/MM5c8EnJ7dePWqttYrHbsjM8Lwq8qzZHm3LSFQ0WUzwMEjOBjHfisy7v1E80CJJJmQmOV1cOykZ+bC4b5s8emKAPRbdmVA6FkjmGVWTBZg0QD7Qmf+WgYfT0BzVO11Y27yLKRsDeUquPLWOTau0CQgF8qQxI6HKk5BA57Tb28uESS5MKrAxg2bmWeNw7COVSQAqhAuRweenPM97dxuGjBhjClvMC/O7ZTBUq3IZ3JbIyPm6+gB1ttqbF3SKVXI2kq28xESYb5lcBpTlsfKCBj0qa6uSPLZjGSJfKZfMYZyA7AAZ+UA8ex656cZbXUVmkN1KuxYIiYySx2Bv3TKykZcggtwOc8VpreWssLTFS7xIskUudocM2M7WIOSuDyMjOOoxQB10N2gia2JVUlwd5PCg8gBmPXnp1BOParMEakwKJojkHCkblwGI/eKATnPQgVyIurCZItkhKhS3llyFYgnnecADOc5I6Veh1tI3CsbZJFUBZAQDKDggKcY3AEA4/u+lAHeWyxkq7OVWHcMhgN+WYt8ucqoJI57AVZWVCPORiWRiEGDl0LEMenGHBHrxmuFt9ZgYOwVvOcnPzK0Z2kqTwxx908Y756EGuj0+/imkikFxESqhDCoO4N5hJzGRkdc5I5z+YBpDUzi4zKhUvFG0DqysWG0g7mXGACvcdOvXGrE7Y81VVw3JZSCoyc427sjHT61UEFo8M929zAjLIyRRGMM8u9y5Jz/AB5YjB+bCjAxg0K3mFFVgYVHPkjYflJBDOcAsCDkZOAOQOaANGRshvm8sEBnJBIIOBlcA5A7+mMmsu4t4/LXY2wYbLlEO85O0gdQMY5xgjkZGCbEl7HGihWjDOGC72V8w7mSQIFJ5fGAfxHykGs24uJQ8ZG0RA7FjfLtsyQisynqqgDd0wuc0AVIY0ju451mkd18pDGxCxExzGUlSDgZQgHBPTnnIrW1C5gvZGmWJllbegKAqEBctnPGcdOD+dUnt422xkJGMFwd6AK5JOBlvmB3ds4zV+1jXYqszyESruC44QAbyM++frngYoAlgtgzhpQzERrhhgEkKFXeM8naMcZ496u+THCjmOGLyn5fCujM/GSx2jHzE9euPepojGELAEKuQCQSevAx268exqaVHYbUVI3I+di4O4dsBjjoBQBhRTbJJA+Gdz034QRgY/1jHBPAGM5rYgbcApUhVUlQ+CobccAL1HAGD0qq1uco0TRFywD+ajMrJzkssYPzZ6GrzRhQGBbGOTkE5HUcduDj2xQAmzzXVfuFWySoIU5A/XpTrgHjBI2Sc7ckEgBu3Xr+tSRqBjG48gHnjLcgfkasOVRGbyydu0dCRljtY5PcKQevcd6AMk7nOCu1xykgAOVbB5HY8/qTVpntVtVURMzwP8xJ5Yk8MTnnlhj2AzVt4kWM4XcW5Zh8xTuvTnlP89KrCNRluOB0yMNgkk5J5+UDpQAxJUMcaDgiQlsg/L1ABPfgjp/OrMuJPnJycgIAcFemOM+mT689qzVbdIVAATLENggcE9M47/zoRHZ2KMS2Q/BBGB3z3/8ArUAX0GyNnZ3zu+YdsjpjPTjb2q3DcKGBZRjhfmZwckcDAHHX/PSoiglizJhtp3BsgBfTP1AHTn+rHV9hLAgLuIbIyWJOwf8AfO3ntQBNJcgFgiBW3MAMFgeDjBPQbgOv1NVdgndoTN5TgB1JIZVAO4oQuTnBH1qZoJE8tmcYddxTAO0H3Hvz+P1o+ygTMR8pbaQy/eOVGRQBBDETJuUgEsckEgEqT82xuRnBPIHWtQQMj+YPm+bfvLDBGBlQp7de1Mgt0c713Kw+8WGd+eMnHQ9Pyq35ZYJngKexDZ5JwdpOef8ACgBrrFnAO7IBDbWUH1xuAA5yKfEqgNllBwcDg49xjr1qcKM4GSB/ePyk8ZwOvWqsoG5m2bTnGc7VOB6E8D60ARupLEgRIF5Z25D+m70/HBNVZxtbcmVJIbIAxxg4A7jj07/hTZrhAWQlS+BkbgyYz1ZQcl859uKmdUIicHKGME7iMg55A7t0PQe1AGPdxmdhI5UMxBUblVsAY5BPy/d74PtSGBFTah2llyJARyTnIct1Gfr0q44WQj92gGc7iCCOvykdTx/OnTTGVo18mNFRTzt3HPUdBz/9agDPktkIy0SlzjzHiGC3QAgmsme2MciSJuVMkHJydp6bjznJx+VdKrOVO8BR/D8p5A44GMgY9qz7pdsbkPlx86qyMMDtgkY6/pQAkCyrbZP3hywOCAmSBz0YfmecVkvfxi4mSWOQ/u2AYY2hyMAhepGB1A96me7uJjbxLHHGFQrJlm3PsBZiwXoACeenvXPTXbyTMNiI8eFdldSEVzhFIzkk9vp7UAay3ipPGgwGXaPNUEFgR91jt5PTn2rXW9RmCeQQX6ElTyOvOcDoa4uOQuxBSPMbNyzSBiDgMxIGOM9q6iBThAACEwxYZHGB03c89enXrQBsQQYDSknDEMVHJxwPuj6VrQ+U3JKqchflB3FRgA+3IP8AhVK3Y/Z3YEx/IN4Zxg9Mkc9MY/L8mpLEANmWdSGYjJB5HI7EdOnPNAG9HtwfvMBwvmdCMnG3uBj88VKSqKQxG0bie4BOcY9eR1rOjvPmZsnzNuQGHyBTwygDnt1x3qpe6ifKZUCqyhVZAy7uxOBn5u/r9O1AF4kPKCqmTGdxB4H4joOR+eamlbasi5cZjVsgrhQSffp0yPb2rKt7oLDJ+9A2sMAAqzA7fvjgg5OOnapJLp9211G4ICuMYkyOgAPIwM//AKuACVkb5RuyhC/NtJwcA9gcc/kRWbdOqkLv83ccBsEBT6AEDsP89KuLdmGAHAAViWDc7ixJCnrjj6dKwDfQBw0hVgJiGCsrBASSC2DwcEDFAG9bws6AvKFCKCrcjcAeh9B0q4krbHZo0UlQAxwVY+oPv+PWuVl1hJWMShgicBQrD5TkgZA54z+dPk1hXjjichEiQKo53MRgDHdif6+1AHROpkdS+0AgZYEY+7wBk+v8qeqJEzSIzAIMMHVGQ5HJBzyPSsSG+3gBlJ4zgYBAOcKc9+D36dqnafKqik4Zj9/JAA6cDkjI/r9ADQChSWU4Uk5+U7B7AAYxz29KieVVfIbI3HdgHgk+w4HWqslxmIks2wcYHy/98q3OPw9qliiBthcxn2kRuvIBJJJ47Z6daALYQOXMbZbAyBjIJzt6Hk/SqZgwEYEBgxZuCWU8jqB6+9SxMsLlozly4Ycq2Q4wAcHsSfrjin/daRVbDEncdp+bknIBHHUdaAKcuVVWckqxwSeWLHucdOvXpz1pix7Z45VydmVMaldpHTc6k5OfbrVkyBFIPL7sEkEgJgDbj146+1QkozkxKfMVNwYkhTGOqkngNgdyOlADJitx8gXEgVmXHIBXrsYcY+p7ewr8gf8AgqWZNR+EWoaNa3aC/wBTbyUi88rcKka7mZEJG2XaPvHC4yM5wK/Wy+vfLhKYaILE7FkYZAKHaCynnrX87X/BSXxquq+MofDN1rflW1jam4VLeeVnNw8jxR2l2GRfKdl4wDhs8Eg5oA/nmv8A4Uwm81CBYEe4uSsEphW5AvLgyIksJ3QeWspLyZwxYbUYfNnEcnwl0qwt2nitNSW+edokgNyv9kQlk8pbV9yg7lA3Nk5Lj14r6zvpX0y0sbaeF7GZtR/0ezt3YBmkdJpZpGSFw6tFlixcYIIHANeeaprlstxNbC3hvY4XmEt60zb0nmkZ022sZIklxj5lDHn8gD5/X4ONFYiKK1ubm5d7rVLyCGVLYNbqmCJnZ0DKZJi2WYA+UPlyQKr6jZXem2S6PeSw2d2FtxALa4iNncQIwilkZ4h+8lxcSF1HTYT0INeweJvHdp4d0Z9Us5baGdZUS7tp4JJbpprYlAZoJhxCeVUeX8wG53yM18xal8RnuPEUF1Bp0F3p8un+V5lqpilmhkZiss7lnCw7kbIyJdkfzDIOADrNK8OatoU7ahqaW8NvNcYto28sGNowZfOXczKzODtjI2ggYxniuP13xSzX891DbW89hbW0EoDLJcEvbzE3TNEQArMzNwOOw4rg/FvxEv8AUrhbGwuLa4iVLmKDlttoUy5V1eQfvFiwY+uW5GQc1wNjr9/HFJbF7sidY3FhJb2nnzRSAMFjzkuGByOTknqTwAD1pNQXUZfLs2SNWWeeCBt3lqDtAkEIy0OGPK8rgZJGK6vUPF9vbWEWjXtzDd30eyAGKaWcR3Mm1VkSfYPNtlPDIjHDIn8IJHzxYS37arIIZvsiGZEksJnNveAHMeyRioKZYZCoPm69DmtfxFqGhaRp9pFd6q9zqMSXdytjG28iaVoZoFaNt2242lt8ZKhSCvBxQB6v4I8ZWlv4lae8c39tH5USqd6WggiuRMNsRGWdVklVgRj5CCT37v4hfE3w9quoRW9rK0bRwRwTx2sQW1knDbpJb8RRg2qqMFSCR82STyo+TPA3jJILq7tL1/LsGc6daO6pHOqXRMtxeiGRSII0clQCABgBc8VzvjSWWK81G506eaNZUuVtJFuCjXtk5EbG5SOMK53DKlR27A0Ae3ap4sCX9xdnU7Nop5ImOn3Szz4S3DO7QzQTtHbxeYScFhjbgVxkPibT9Vtbu3ttWJiYTTzyW+UEXmkyiS3kYllCOwHzgEsSSMYr5+iN8XS0v7gqWDW3mneHmij+WVIZWwFDspYMMrgj5qdbaiGdrGNpY4YC8RMDiOdo4GNvDHKVUCZGVMluhxk9QKAO7n8Wi8vNO0uUyzOrSwyX1rPtjeQvulAU8TYwwGSpIIwOcV2F0sMwtp7S3vJplmuD9nXzEVYYRlL5lB2ARwMu9FYnPAzivI9MttPY293LOI3QvYoZIDGkN4kRkglmmHLkRAAqVBJ/GtvRvEl6NSvIpJ55A9gtlBbQBIraIzwrHKts3UgBfm5z7k9QDq576Uas+mzG30+GwgmuJIHklW11iJIQDdqeR5sqFVIOGBUnGDz5nqs91PLcwO01xOZ3himEU/l20EczKkVrtTiPYAOeT168Vq6zHDZrbXE91qV9MBdLcwo7G1sUaBZkV5mj5iGRtVCTjgDNUYv7RgC307m3huJl2RFvlkVkDtsbGU+YnhtreooAdcSxGSw02WONfJBTfbJ9mRVYbzPPMXwTuOGzg5zkA8VoaabWW4MUKyXV9JiQRBvKs4i7NC5Z8Eq+FDBsfvNuTycVzaOLi4i3SRO80kty3n8mNIwT5JkJBSInqpBJYcCoFZnW5vrYywlWtnEUMgUnZMcSeYcM4GG3DAGQRzQB0cupanFcx2f263N2kktqlwV+W3MUCmHbGyjkIdpfHJXPPUJFqFzp8MNtdRm6jixEwtSIjcysSiy3UpQ+edwY7xkZzkgmuRlvZbrU2815JJbkr5s88cUUCz58ooGViEYouQODhq1wusX9jbwT5treBJhBcBTLE0UbZitQ4UAu5ywOcDHJHAoAs2TyXlybeJVt8yXNw7XU5k88kGRwdyD96N3JyBnpxxWxaXay2UKXVms405laOSUuis9wEYGZUHKAyJtZc4BBODXGQzymWZ0mKLbwSwwKURd2+MbZh3CkgBQecEVr6PLaPpbzzTOjm7ZLmNJyiu5R1zPayHMkXmIn3fc9OgBvz6hCbWa3jjee2nAdZoZWhHmR4MtmrTpvuF3ncHG1cHHJOK7fREu7jSZdLsr+x3XhmuZWna4kuYJYYox5DOQEUbSPmYqGPyj5uB5jc3drDLZ2MtrGy2lujqYHMSStKeYYN3EcghAxnAwcAmt2XxFZWFsJLC1uLWSWGNnP2kFW2y7njugqnDGNgG6hXUg8UAdBrVxNpMkVpeX8t9dzww28Bt/LQ2D25+ZpQsZZF24yRlT2Jrb0zXpYNPuUl8maYoLUviXzRceYQhUsg3FgD84yp65FebW5tdStrs3OsyWBmlke3nm2yKFcCVVlmwXzv+XGNpHIyuK67yNLP2JjNNdai1pBNIqzRLaosOP9IKxnOwqM/LzgjqaAPRNF8XPa3UmLi7s50g3W87xlQLqWIxJA3ykSRxyAtkOAQwr0uX4hrFalL6e5uLhLAySyQ3QMF9dTyn7OrMGJjCE4K5OMYycV89wTnTJ7S+kuLZ7K7nMTSBhNEwmV2xFFMAyOsaFskAHPyk5FdLNpY1HTzPZ3tu1ldXP22HcrRYsHAikeVtuI5ln6A4OTwMDNAHocfjwWulXi3TwuZH8wpaFbi8ilzG8wZJ2AePlyM8qK4ez1uw1W3m1NdamjNkk1y0olCzI4nbyrdsZD8YAAzkCvJ9Ye30+Of7C17+8RooI5J1eVrqSVbZ5VYE+apZiCOm1xjoa0v+Ee1f8Asm9EU3mubiBLiDYIYWkji37oTEhLIACBnqRnmgD1XT/G1xZSMogQBpRcC5kST7RJK0ZHLhvnUncxUgDmvTvBPx/8SaDcRwW91GjtciYXLSkASQsWU2yk8IcYI9QetfF51nU4IpolE08krYCTxOZLRlyr4ViD5Jj+VWIAOfetrTNUsDc2czQM/wBnANwIl8sWzRt8q72cjfv5fOBnPJ6AA/qx/YW/4KoeGbKxh8F/EV59Ma2WC2OpNOptLmV3yzSLMQ6uExjAwAw5xX7w+DP2hfAfxG0hbzwn4g0q5lljXbH50JkAY71Y7X+9tIznuRX+dDoninVIPEUt1G1vcyRxrOyxeWY96NtjSNtwDyYxkjIz3wefrf4Z/tN+Pfh3rUOu6b4qv9BtbVowNPg1GO7hklGC6vbGf5W3dQBgZ44oA/vHvb+/u5LfybgsCyyCaGQRdiWKODwtXrfVri22SiFfOtofnebMvnSE5PmA8MOvPcfhX88f7Mv/AAVetbqy0fTPiKIjGszWrX32hGd4wcGZ4cn7Nn1yTz0r9qvAHxv8C/FTSrDUdA8R6a9tdRCX7Ok0U05QohQyuH+cDjjr7daAPfh4vmkli1Fbed5IGQkbttojyZVlghKH5CwDc8c5+naQ6m+rS21xdGPeI0RlUbSils/cUAk7s5IHNeR6csaG3lmube5tx5mYYp1CMmT5TGNnBx+BHNd1Z3cZmiaOW1JmjCgRyKkkABALFXIxjPfrjOeKAPWrV4bZD5sxYuQ4CnCKN+dpVlBAI9vUGprvWoRDu+XZkooByV3Hlzj7yjI5A/WuFNxKshBmXbHG+ZElV1nBGcZY4DAAd/xxWVqeqRpDuV4wBG6tGxO5cYODg4LEDOQSPegC3qOpTNK6znzVUny5mcKvl5Jyvc/KRx19q5LV9WiaPzVupFgQhmfzRG4CgFiplXB4DYX26cVwPiLxvZxQSQQz75EkA8lZApWJl5MIPUggcA9vevFvFfjqR4I1EqLbF0UyGZPKjbLKZJQrEqFGM8fnQB2niLxX9mW5nt5WKbZJQbgmPfgkM4VRlxtwAB36da8YtfHJ8QTzWkd26RxTu0i3DANHEzqXjhZjwWOCOmFHOOK+d/G/xS1SETW3nQBrV5/KmilkKTDefJQWpGG3BQfvZ+b348r8P/Fy3tp3aZI5Z5Zir7lZPs0xyZC8eB5Q5I6sM9hmgD7jvdZkhsr22luFNvIpjWZGBuBMOnyGPAyvAYnaPUZrmodYK20kCaddPJIgec3kscMAfIUFWDjbgcgZy2flGK8WT4r6VdQiK6uAsoXzONhKxkgFJME7wSeMZznpWf8A8J699DPdW0kcEYMlvHZztK4RZGEYkiyv7xgMFC33cmgC54u1SSS6fR7q3ujqDqJoLh/mLxiQoscckRPGM4JXAxyRV/wFpumWzWxbzrXUjPMZTdILtJCXXyYw5A2lGB6rgbcZzXnsEt5JqUUl3JGZJpHaMLhHlhbeqtdTGQ/Zl8zsMA5z7j3/AMH3U+rquyaGdoLuCMfZ7W2nIVYvmO6M/MoZRk4wW555oA+gdD1K7tRECI0mjKCR0iTy7lAAxCQq2M5PXHfrXu+hXk13GjbjGZYkRLcqUZCsgZXywGd2M9SBXi+maLdyvGPIkKAuiZCqI8JvdGZ2DElSSMAjnjNe++DvCrQi0ku3WZJo1cuJWaWIHh4CZMDeFHBzjj1FAHqWkxLNAPPd2KlvKj2oYUOOCg/vEn6+1WL3TwqKY1TaWAWDHCS4HzpHjBXAOQT2q3Z5ghSGJGSPesaylSwG44QO4B2khe+OntWlbnzTMJUOYVDCRgDGHb7uWz97g/hycUAcTHZySO0M0sYZvnlRkXYwYkLMyqM78+3aoZi1tcNbFSTIqSWyhCRA5mk4jl2nGQyk+ma7Y2oeVXmhRZ0YwrcR7Q00RxseQd0545+uOKu3Wlq8MRjaI7YncSEZZg+VxkjjBJPOO1AHEX2ktqq2cty/zWTCOOVc5aLgnd8+ZBns2OnFX4dPWWRYUiaJUZUWSM/MSzBBJ6fcOc8dK6K0gLxkDyi0vEsnIULjGMk8cf5x06GG2jhC/KGK7CzbCcOpJY5I5H6elAGNbWIhLRZc4cMrFcZxgdccHK9+a3IRLGrb3dh5sTbQAMBesYyQCOn8s0554QjCUIFjdBnIBLPnYN3bJ4ycVmy3J3SpLgBVDHEh+Vj04HAOCO560AVb2VpG8yN3jjZirBiFwSTnOcfnWLczRElkbec+VHLb5i2STk7w4bJAUD7xG33OarXFzIbiSKUoyORF80juFJGd+4AhThh1/WpJbRbd1CMJg5AeZ8ojN1DptHpxtwFxzmgDV0w3KF97GX/SfLK4J2DH7sknoCMc8j1xmu5shC0aLIR8p2swO7DZ6HcPXPb9OnG2ojhUyqYmZ40RAFbDBeGAy338jr9CCaui6ZZFAVk3KSGBz847HBOOD1//AF0AbV0xhcpGVYvyMEDZz1BJwT06VWaSZyXRvKEak5bGGHnFwSAf7v8AhUQXzGjmebbHJgKrKuWZumDnkf5zSbXIuFiyAW2ZkDH5cdR7de9ADCwldWdcu0wVVDKB9nx97dnAHB461HeqfLKwgJHKiyBSRmPyyCIzlhtDY6nA55p8scYjZpT5akElEB3KF6kn8/WoJZS8TKJQXKeRENikyqcfvHOcNxggDPv60AYcz3CQkR71aHYcsDwJM+ZtYDH68d8UW28srvK5gRN4ypZckfvTuAxkH3+lLJNJI6xqscca7y26UCJm6TBlJ6scbcjj+WgBHFcS8yR27lVxw5SOLgfu1yo3entzQBZBZJf9HSECOBSzqBhmYZCwnsCMZz6/Q1fildkjd0ZRJv8AlYMNvm/fByOKpqEwqhXZWjPyY2MCpwg+TgnAB7Ukt2ybY97k7d0gbcS4zglQBxx9OmeKALygfMgPC5wpIDH8WPByf1qeBwqorNuC9UJ+bucc9OgrOgnktUz9nkH948y+mPm7Dn1q3ctsVWjiZ9xIDDAckAZXceOnqfX2oAvCRUAKkKo5556c5OB6Co9+WErADL5VSRhmynyHJ44PfHesNL55pHt4oSNiMzkESAAcnLJwP/r+xqRZ3aN4ikjMpLOwDAIpPDbyMHt0JORjtigDVmnKrtRfvMFlDYJK4PIOehB/X65gyjeZ5pBjQjysZ+Ud8++SOn/1qRJgAyAEb1DKWH3lPBx6Gqc8+yOTjbHHsBBGGbIyACTz9KAH3F9tHlhmLbiibWHKg4B+b69//wBWK7C4ljiZgMqZpN7KBmIEpGWzg7s8VTuyIAH2SSZf5WO45znk7Og9z60lpay3c/krMYXkXKhpFaM9CFVmAGTj15H50AX7aBrzTL29aZLeOGUxPFMdpkUcB0z2yOwJ496yINSEUiDO0D5IjHzlmA+QqCSTzz/LrWbq6Mba6tUnn8/GYBCS6M6SFiCScHAA64/wxtMa8NyjThGKFYndCSyMAcyDcOJT3/PPFAHq1tLhFy299oTaCN23ngL9OfxqSc5DBcGNdrFXI3Acg8Z+ZsfX3rnXvFihiZMlm2jJbD7ucL5rdeSPwrRtri5mdU8lfOSJZoG2MUeZvvKxXIIOB3/lQBOsVsI1WBTNMQc2+C20KeSwySMY/T841u47cxokLKgOJflILOByRkeoBqq1vqEM7yxsbO8nYxywKBgKfvlXP3edwA4PXrTpkuBKJHYExqCyyMDncPYnJwaANgXYWzncws7EjOcTMwYcFCSeCOg/lXIXmqMrIrl41mLDGwCZgABlo2GAvuM1tyTt9mD+Ym0qWUMyxBmGMICODxn/AOtXHX8sckk8tyhLsyhWYyedFsTAEQ2fOpbHTI/LNAGPq+rSpBuEPFs0kR3go0kZ5MibsZwvT39sV5dqXiKGxlF1BcBouJJwFkD4fKnzQzZfBx93P17jb1u/+1BIproRrHFLhpnZSjKSFUt0UEdc4zjFfNvijxqLaaSBmtG+xh42lhbCYdiEBDdeTkcY79M0AfSPh7xmLyGBoJQ2yRwkRcIqgOC7HeeV44HHXpXpMN/aatsuoNriQhLlUmEiMqMc7Ig2U5XqcZwcGvzdX4o2MOo2dtbXkNxfxqUkhtJhFFGWbBaXHyiXByTnHvxX1J4G8XRG4tY2dt86IJsTrNGYwqvkAD5QckZIHXryKAPqAzwIA8YJjLgbM5QqBwECjOQcZyO31rokeKSOMuoKSKpUZB5yDzg/KfrjrXF2sccpjkt3WSExefE5cAKTw6Hc3DDjt2rqrFYzDC2ed5yu4HJ+Y7gV6DOTjPegDaSIB2ZgGDtwpIHQnHGeB9aiZckrxtdjjgBlIGGDdx+P61VF7GqzFRhgwwCchhkkAA85xkdO9IszvJJKZOJAq7GBHKgnADL8pwD1xnFAEF15Cjyw5XCMAzAhdwYlUzjvntxxVJXeNFEhDgMHdsP+7DHgDjnqenTv3rUltjMUcyrIQPkjOQoJPDc98n68cD1iuIJGtpCAI2jXCBNuOmWZs5zkA++TQBiyX2bhIw6+W+QpY7S54LAZIOMZwenv6XmuIUaJC+Ivl4Q/KpGBg89OTzzn3rAiaK5jWFw7CK4cvNIil0GCNqEEYTcP5dK1o7dZEMccaguDyhBKKnO9TnGeQR/SgC3PcBjA0RZMLhiQchTwjEjvuI96uW0j7UhaVTIGLEnO5lY5GCFxzzjpWCjiH7wmIRPLIUA5c5aMnknzDgEYBFTQTlioaQqzSIzzNtEiDcNquCe/44BoA6tJdsIHllgzECRiQFYZPII5wQeRnp2pu4CNcnczAKG67GZhyRn1BP8AKsT+03LMg2uAxDBh0z0ZDgZJzxg9TVyCZrgSoAMHaYuQCzA5Iyfukc5z60AVLkMCERmUu4BcjCsCcHIB6YJ9PasWWSNCtupJYH5ZScIxYkEAOwz1Ge2K6C5hlkSWRdmyPaQN/wA3HLqu4/e647etcldeQ04NxGd0W5PLYnO8qWGdgPbnigCyklxF84kUKFWRoygLbmO0gdflxnmtqG48+ZIItuVVX3JuBXH3j07cnvyAQOa52UvHGszwSrEv2dY5NpA8wMHSNt3WPgZ9hWravPBJHcs0IE6ArKhU7NylgSOoIUE84+7+FACahGYEmMJeRrqeI28brGPKCuPMLSBvmz/QdO0duHMSearK7QAuif6lMMRnIyTKexxjLZNLKvmKQFn8uPzHTzScYY4lyxPKlj2554oiXaYHVWVGEkL7XZxt52EgrkjcfwoASQz5Zl3F8O8UqtnZIcquW9QcE/T81sLORkE5YeduLyBxlgFOSqkD+LHHPfHrW5bWjKPLKYVkaRSv+rJyxAYMch/w49atRWgDMm0iMDftG0NvX+LcxAPP16cc0APtI2cMWJZSUC/KV2kdSenA/H6VdeMQ9cNnsCCSPTtikJRFjjjkLDG4KBjBQZJbP3hkc/yqJmZ5F2RnLBlDPxGW56gngZ68CgCtK8AAeZjGAd6sSGBVCCRlScHb/wDW7VUW6e5MrwuGiLIAARkLjO4buAdvP19+tK/huZoZ4ogisN22TdmNmIIIbbyFyRn2HpWBYWl3af61zvuCC8Zd1jURowKpngk9AOp4+tAHWQW+CZHlnYPkkKwyQOpIU8f/AFzV7z7dFmRY8qX/AHTOckCMFl4Bzt3Dv15FZ0c++4T52gO0GT5W8shAAY/ukfNnr79ahuJwjrLwpYGJyxCj7OThVGerjk9Og4OcUAQ3ZURuyv5mSPnU7ZI267V64TP+c159qVvNcTl2kcs0m/EYaPen8KyNgb8554z1ya7OZrVzKwIR0DoVY4yycEDB/vfjXOag0/34dgmjAbcJA3zZ5kwTyGXIAyCPQZoA811bTbiSG2WZW3O8wlQL5arHv3xqjDJ2sCc5HeuJm8O7YpLsW93HNIZVgZp96RBvl2CJeXYEccY5617nftFq1sWvFCziFv3q5i2BMjAA4D/KOPfmsWKC3khktxF5s87B4rjdIqwQoMsgJUDecHn6c8UAeCweHPMuDHNa+ZBcJ5M5njISFmYytNHvfd5iuF5C84r0Lwv4XjtYJYllWeQgo+S0YdEwy7x0Ei8Y7cewrtGsbcxM+3dKUG1cMxeTODgHrzj8a1dK00QRYaJzJID5jcAxsf4TkjGBigDmWsI4mYTNiRjvKZBEYbog9hj9aK7qXSYZG3TwebIQPnUZBXJIznofWigD8uNZTVGWWVQERSIWto5IizbCDGvB+adh1A9axNQstSuvJuGtGjjUQh7LZiaMdJHRo/8AWE5BAPfpiqWpa1b2TQblHlnYxfzSsks4GWXduIU9QQeT2rAbxZrzyLNk21s1yzQMtyylIWOwK0gyWIPY8n3oA7LTLCC0u/m3bbUeYElUxS7pMA7ywBZtxOAMgY9evqmlwRxzRSPKhUAPEuGI2yLktKMYZjk8D68V5Zoshmjmkmle5uDt3SyY2bSSRJhuWJ79/XFej6PdSJHidI5FMYETxgqZGB2hI8j5myQPx9KAO+iheO4WXzY5bRkG+KJPKl3YbcATwVyTitOBYWjaSC7LOpOI5Nrspz+7SPj72OpxXD2usSQTTWyqqSRK7G3nwH44YAMeW5HyjkZrYtniXaschjlkkWS5xEwYFl/doWPCAoTz7UAdBCJp5naSMgJIA7MR97gtkbsetTvbRrGUuI3mUTGUr5WyMxKAUKuRhhu5OCenQGord7fKxLIsUagLII2eRhvJ/eOigtuLY7EVbNqlzIrPLPLBaRuqbJD5rmUbUYoQMr7Y4xzigCp9gLljbbJnnO65CtISj8qsmQOEwVyR8ucDNLcW0ttbm2KxMEAcsV/eyyjgNGzMNy5PPTpzXX2FoI4ZbVmWQkxNKhVCwBO5YwuRtGV+Y5+bHtVW7sGdJFlmlFyUWQRRS7k2BsbI+P3bEcEMR3xx1AOI1HR45nzJb2qn7PEs0tpjzbmFADJ5gBJSQMQCy8kd+9YM2nNdrtSJLZYDut41jkmiVUGMMxA+Y8YOevuDXq1zZS3sUYTykjliWLy9p+0IqZBMjopwm773c+/fnXiFpOIndolDGVDbhbm1mCAgq8cpHl5x69TwBxQBwQ08Q25LPIzl96uil1EqnITeq85GemQMAZqaUpdWxtrq3lLAOBH5oGA+NzknHG4dBzjoOldgxsI4EKW5iupppS8jSbztxkHaxCRrk8DPAFYCra/aZZGWRzMYysisGDxj76R4JCZ/iJxjt6gA41bOO3GJ7eDyGjMUZKsi/KWZGlO4lmyfwq1p+nJCZJrQIkyI9zLEkhcuoPKqXGAvyt2AHNa+oqktxMEUG2jRcW20sqrjATzSuC/JJJPOc881gXFjhVaFrgxzO0AaJyDG78eUWT7kIzznAPQewBsafq9nf2spjkaNo5VZkngbGwSY3HON65JxtBPNattI1vcSC2hBBAMgTEY8xm3RMiMSCD3HbvWJpmkLbiRAbWSSZVeSFyWjtiSPmSQH52OAcc49u/ZWNnJuSS5ZVkSTlwV2mNU77TgAfw5wW/GgDUnaxvIkW9M73gZSiqAojZQGYsE+8cgbT0wTiuThu9WmvXi/sxEszLJJJcFpPPJPET7cYYgKBkfie1ad/KLaF3dpTKXCxkRsrDc+QWJXKrg8k4H60zS72aVpIpY4AIZQBICZpWUYP3lbDoc9s49aANaOV0i8qWR5G2f6wRplTnIK5OGA9eq9hVKdmkmaRbkzqkMYjdWLmKRTukRtow8PueR1NR6sWAe6hgT7YmUijVTG/lYAHAb723OB1PNPtHmiVlFu9uTbgNGx3OFYAnazAKzc5AHr0oAy2uFW3lnPkpJlhmUxgs0XJXKn5jtHUf0rnDrT28IlBZpAx85Y/lS2ByVaJm5LkYztz16da6PUNJS7jLJCZQIQV+0TNBvlDHOEUYAKnrxmvDfE0etWl75VnG0dvO4XyI5VuFaXAAVACW28jnpwPwAOx1bxHHHYGWW4AKt50skrGNnTBZV3uexwWB6nGK53RNcj1mO5mhmM4WUu0RTZsYDa4U4ACc8dzn8mahoiXukyQSQb47iEtOrTssgmCDzFhJ+6wYdM8+lU9A8PPpkTx/aJHUqisse0PtYqY/NbHDcY5xQB6rpzPcRq0ahHSJFDXLSANGGz8yjnOGO3HpzW5hpWCsBLuDEyDK7mTiOFFH8IPLE8kH1rHsnkZA/76YGEERmMKYBGduSxGHU4zxxz+XUqwugsBMQ/drho2VDnGCEOflfA5ye9AHPR6PE1xctdLFCCrTFxjbPNH9xChbOD0xjjBrBupoUlUtbJavcRSRSsoDyCY8II41HEROC2fWtDWdRuYVKW0YeMK0P+kK3mMFbBKHu+QcHkZ79K5+PUHZQJnVRyJUiKPdJFJjdIXfvnj1+agCxFZpArS3EUTMqFEm2v+8OVJSFQDvjGQT1OeO1bkOlWVvNNfv8AaHdYw0zzx7JZAykR+U5GAGIAA6+oxS6RfJfK1uIdoQMY08xY5ljVW6TtlWcHr0+tTzoHEYlkim/e+a6blWby0AzG7q5DL05PPpQBS1aa3CWi28Mlud4luVUF4orjbmHzSuS5IIJwSAe4rloLwX07LvFw4ZlnaR5SI5lOTGhxzCTgjgjPHWtXV5tOmHny3otUt5CotnlmZrlhhYVjYR5YZIA3Y64Jrg9SvYNPiVnWYXc8kSHcTAYY5GJVZZQAiggDaxYe5zxQB6AjzXswN5LK1uMgBI/Jk86PAVZCowq7SMMcZHrjnRW+ewv7eCWe18jy1l3yFPMiVQQ8ZV2/eMfUAj+nndjf3MYtraQ78v5l6ZbjYzRIWYclvmfBUcEk4GK7iLTRqa+d9mguImiZ4d1y4EYVtoTySmc8euDnqOwBrQXMUtxPdRPHLBEko2tAFBWQgBkQEGRsk44JJ5qrNZ3U6tHI8cVm1rJKpdRHKEA3Hc3/AD9EdSeB7GltrBbEtPPCLdYcPJGxLWoB2hCpQnPXt6Vm65q4jt5baIWaTMScySOy4K8XIyOYSrEEdT2XFAHkcml376oZQoksjcjy7lbl2eZyx2tIXIjVto6A87eMmus1OW8sIbeQQXc8iyGQwQlIZpoVABXeu4yrn+EcgDp0q/oFzDfW11bCNP8ARiGkW1YCKYb8PcRLNjaoydu3nnGM10k9lC9rMIoZJxHEWguWUySIDGF+RtwxMckEY6igDlrF/tci3LxeRayeUssJSVrmJGGTHMUJZWJbHPtwK2Bp9m2oN+5eSAxNHMAyyPaxoNuWabG7JPQZIz6ZqDwvo5tCJgjzEsQYkLb5wCWZ5WkyvmgHjnA9Omepks4fOnLC7tvNj4hzGzyRjBJbY3BwfvHg9s0AUtN0aP7NcLADAiHz7Y2wTzgwyoAYn5SRgnPHoeTXX2qJ9niSVh+7hVSZyDMzE8F8ZAbngn8+9YunrZQyNDbtIvnMAkkxZjsUhlUlFI7N09D6cbEkEgEjrdqgZQqrsWRVlXA3xHqz4GMHjuPcAc168Kp5sJjkjkMaPMw/ewkEeYNhxtwRjnv+RHJZtsVXje4Zv3QV8sQR85VScuQf0qyqqturSoWYxcyzjdHCAWy5IyFJBycdMCsODS4oJ2vmXzGVwI3ibHHP7yE54Bz+h/EA6H7YAsdqFkZBhJQoZhGgyzTMBkocnnoeBwOtS+fHHEXmPClo4Ar+WJ0fjcDgk4OM849felZ2pQSPbyypyzeZMQHBcHerE8Pnj2GKy7hopZbW28uTzFEssiyOfNSJ2+9GfuqC4464x26UAdHa3MC28kMqlkJbarOz+YSTs3uRlCp6YGemc1Zk1BDBbxuEjaJlQKjNF5vclyOWVQehwSK5aF3NwsMl4iQqzhiyETJhSwmlVV+Vs5wDgn0qpeTXMIjSK/t4IvLLPeShGEi7yGwjHcpKsvOKAPTBdQ37RSwI7vCio1vKwC3TAfNJFJjI9QM4OOc81PI8SaLctJHGA10qiQKGliYqcrtQ48zaDyDgd+a8o03V5tNvDZGQSSTMr28kMgKeU65DqHOUb1zgDjjNdcNTE1j9ndd8jXSnzmJG2YEDawHUgEZ/OgCgixbZrixMgZZJAfOhXzMFCJGRGJCvknLd66PRrcxvbvJAJmAA2+YqP82CXILYJ6/l0yRUEcMW9IWljjUEMzQnJcsQJAsZA3kgZ46YGTW9FCEkijRQgfzFFxdmBEEaghACJRkADr6kZ54oA07ZgHyyiAeYyo0waSVwWI6uwAjwePpW8kh+aMJEY8mMBSqDfnG8xx5zJjG05571jWH2VBHbRTi42Ry+aRI0Wyc/MDGHQ+Yp+UAqWBPA95XnjigWWa4J2ykiDDNJK7H5MbV3N05yOPpmgDM8Q2Kxxxolx+8ErOkJc+bOrgFt4cAswyNvoPWuEt5LyKdY54FWSOZha3iFo/JjYElJ4gf9IJPfkZFexTxLf2Z1GVbWM2KkSwyuftM7SLyYoXAbf+H8XT08/mmXBvEsiLgl47EG2ljMahhvnmgAy6qO+OcnGe4B3en3i2trZu06fbJyI5BBK5CKFJLJGEI87JzwcL3xxVtZoZDcsZFYybTO7+YZQiEoCcJhmIAzjn2rzfT9bcX+fLd2SItchY0Eb3i8GWMnlYcbSdvPqD26+21GOfKTzwxPIrO4eN1JjJyCgCZMeRxkA+tAHVJJ5qRRqjYi3+Q0IK8Nt3GcY2lPToTVlZkhTy9mwtIBOG2oGUqeUOcbS2feuVa7kdJvJICALmVSyRyIo3N8xIC4UHP64pY9VW9i8yIxmIgRIzkoGHOGXfg4LDGenHWgDqbAyTO8WWUKMp5h2Rqgb5Skh/5bY6Zx+NXptcFpNEpkaXIKsu5fMGP4mweXTjJ7+tcjbzTXDrwYQpO5DKGIMYHQqSrZx8uO/HfiRjFJeCSeJ/MEbkSkDJRgQYyqnDvjHTJ560AehWepq0kV1lmiUjLlhskB4DMvX9MVsfb4HnklV5QzKcRIGWF+ONjEYHPBOe/4153ZXtqYHtjGYmVsw8/IF4ZklI4GccAnPNT3Wrt9nWKyMSzKE2RkN5gG/J+XGAmASM//AF6APULO+R4EkIbzGQs0aMrbCScDAJyBjqMjnGaqzazLbvOAwRApyxy7McKy42nkA9AOvavOYdTvkaFZiGkaNgp4CqQRlCsLZTgDkjHHUdK07jUxJEF3RGRCC+7BZSBlYuOoB70Ad1aajZXFlNcvdgXUcsQhebf+/BGXUAj5cEY5A6+lbNpqI3edlA0UDxsoUrGpk+6fmxk/Tg5rwuW/vLaVZ8jyWJZ1jUlkDE4OG4xkHnmums/Esqx/ZvLhaMqCfmG6Z8gg7ycLt/I4oA9YkvW2K5RRtGJJt7ZI7ZUZ7+grJt9YljuWkjHHmKi7kd1YNgYHHTJ+n0rl21yK5iKneo2lnRWwruxChAM8tu/EDmrFtcJtG7zUk8uMhYSrt8pwodm+XGMdD65oAu+dKdRmaRtrNcGVAiPt2jgKMZxkc+nHSuuimdbS4nDtlgMfwho9wPf/AGc8dfWuImkiaJZTIF2sXJj3b2BJLeYSOCARkDp27Vfg1d5I+XxGVCIYUMhdRjPmJjj378n2FAG79uji3GaNFjkUuhTzVd+wPI2nJH9M1n3F2Ftf9GJVpA7upUBtqYJALYy3HYZ6DHXFOW8iZUCyxOijcGJO0ITh1wwGxs5yMdsVnPNBJDKVlyvmB0csvOSQ5UbuR0468CgDZ0HVxcS5MTrjC5dWDEdNy5OFbnnnPNdYLl0bDFEQ5ZTgmTGON2AeTxz065rgbedoCky+WkSIXKkhcnAYnnvjt+Fddp+pwbFFzKAJYQI8IH+ZgHBxgkEAd/XigDdhmA8t2UuWBOSVGyNs5IPc5UcDmq13MVxIXUkglkTcZSgPAwOhx+dU5dQW4aEE+WqhssVChs9FOOg6fn9aY1wA3mLkiFWDNhdjktkLuHJwPw5oAsl7iWJSMqm9cLMFJVeMYHYnJ/8ArVDfRyTwMsWPl+8CAXPr5bk4jPHfA70sFwHZMbQry7nG84AwoON4B6+n+FW54UYZhCTJI7K4WVgWIz8vBOMf0oA5s6fHJHIj4LYEjR7SQoHIMxxiUkc/Ln8OlLbQho5CUeEiNgqJt3FBkFwrkBV9MEHjpWyiwwptcsEcuoUMuFyeAXZtw5wM4xzx3qNYRlhCN7bdgw3mA5YsVBP3sA9v14oA58q6FY3R1jjYMjO4YyZ5yMng+2KbeTQ7NvmskzNuaGRW8pkyQmwgcHjn1rpJ7NpHTDKFAIZHjYfdPIwQORz+B44rKmsIFmWV1llBBdVcHeFXPO0jITPT2P1oA43ynE4nMhVopFco2Asq4wFDH5RjHc1Lhpg022JmLfeA5RSSVXI4OPb1rSvLWSdmULEobJjU/e2j5ueSM4HTr7Vl3Ed1Bany5N7YY4CBQCvzHJ6ZCnnn9aAB9ynZGzyzMcKIyN0Zzjp3JyOnXHFaKWr288B8mWNpsbvtMLozsFIOd68Kc8H/AArLtXuHaO6iDoyQ7mcKpxIFzjpn9Otbj65f3FnBDdtaklz5Tywbrgrk5ySQRgD046Z5oARpo0CuyKkkW7JUufMBPDNEM7lBAwR/jToLyMrI7PIhDDLcMvy8/KiZIHXqOeuetYov2MojTczoNkkqv5KbMkhFjdSW4zyO/NWReQ+btK7UBLBQfMk4OAHIHK7u386ANme7kmkRAQEOH8wyEIyqmCWAI2Nj155PFSLNDEpMKp5rrmSPzGKkDgnjHGcjn04465bP8pb92dkhwOkYJA2q4x84IyDjOBnNWWjlaMOEjhZpCCEBbKledhXOVoAmvJZRAyeYkodRsCh08lccpvfALbvTJ+tcrdqdv2ePDCePbLKYyZMLh3bkfLzwO/PGO27I+xAHVHjXLOGL7vNTIjOV4PIPHPocVVDtLEz4jDSOWYKP3mFODgEZAIIP4UAcRP5LW5RBMCblXVJIlaLOMP0yUzxnIxz1rRjjhRIA8ip9nbeYWZUizIpO1snLjJPT6Vp3MdozNttQj7Qzo5KmZgBjYvfqenT8ax7u1uHggC20ixEyMdpQhOeNzE8Hk54420AXo7mFLkiZnLeUQDHJiECQ8eWzEA4BXjnHpV24vJTNDbxySNEoIEvysEAUcsS3IPbAx+FZUNq+bcxyGZ4juETKhjUZDOzvnBwARjPHpWrPCqmWWH545SNiyZCxMc7ghTlsZ6c44BFAEyXaRxwQA72LyyFmKlXUkHDBWP7zIbGenfrWnFOEm+0xW9vaSyPGXnGWnuIxgLG64IBCd88/WuetbO4jlKkrcdTC6xEJCqld5wF5x39vWulRJlDKrwRSGWMM20lygC7sBvu8Z6c+vrQB0UErssofake4mLzUKK+4nIlUDkDoKuwW8KkbgCzHzUkXO2NgoyoHdSQMfTms2KSERuGdZJA2SXZgmV4XajAMuRjORtBP41pRhWwVcES4G1csEbkMocDBH44+lAF17ZFkmnAAVkjmcSkOrvgAJEqkkHnntz1qZgsO4vISJPLKqm55AApYBhgqBvbHPbrzVm4RcwskbMRCqcEDa0ZAY9Ru5z061WkBBaVAIz/CWIYSYGSAMnaeeM46fkARyXEcaxMEZ3XCsgT5cuMAlVHHOeT3xyM1Ud54nZ0ddjklFBAySfm69ec89DjjtUkskflICGLO24PG6oWQOTIjBmGeTx+mazleJgZHG4R58mPcAfvdyTjP4454oA1LTdPMo3CN9rEkkfNjHAIP+fWnTBomKYOxnTPQDcDyd+eR0/8A1VmxypCPNdiSSpSQZAgJ+9EAcb9zdxkDByRV3z0WImVkkEhDImVPlEEkHfnBbvj3oAo3JuBI8ltHgR53jncxAGCCPujjvgHPWsFVuJJCQgExALSzyzqiwu250UIMbuSPU+ma1Lhrm5kZhLbtAoBkVIwZpYgQERmLjGGBOPTjtWXdQuoYAeYSd6lQyAuDnaEB5P0JoAluVikMiGICFCp3DbkkAbPlJyD357nnrWbcs9su+2hMZOFEjSKY1Dph32xMRnGe3etHTkd4XWdfnml2MiB2KDjaWUjIG3nnirJ0uNCx3bkwSMli0bc4BQ8enXigCjayDMMU3klQpUMEkeTduODGdpxnuD610AjKC4JKg24EUpW2kHl5TjDuQJCF6lcgZ61ipMbZ1TzEuJEPnAeWVbKtnYTjHQj3+TntW3NqFvJaM+6RnCECPBO9GPzFlXnqTjNAHMedI80iIqliQoZtu4xrxu4bngDvk5HAq8A6ZWUCRPKbbIY04LbQI9xcMIsDLZAyc4zUGyMASMUhGwsoIKvsP3VweTx2xViNgYyyEypt+dScswwOhHTg/pQBnSTbhNEFLDoMoqxtgEZWSTBwRnjPGAMCuQuYxLK0Qgl8xWLRvG4RUcJyhZT82VP0Ga7WYTBH+40KofLXaRJvJJweBu+vas1Yy0qRuwjEqAmMbAGkPYspJX5Tzux7etAHkesaA16tukpaJIpJZ0XYgdvMTaVZM5I3A4zxz+fKTeEo4+Qs+cmONQYydzHPnsI2JwFPRsdce1e8alprxq8iKGkDhI3XLkRHtx94468dvzzHsrUIJQkuUABfPJfPzowPJyQenTODz0APKH8L2qmETFFcxRRhzHtWYsSFaSNBlshTzjgjJOSadZaBLFbzGzkMm2SUpIXkizuyGWMKmSA2Rhjj5a9fGnQzTedJDH8iotu0mV2rjKnDABjzx16d+tW5dOg8kqirC0fKIV2eZ03Me3Jzx1oA+bdU0e9S9luG33MbRB3NwBsiUnYGQrjI3KQAOcDn1rsdGspb2wRxA7RRNJGlwkEkiO0C5n2sI8Oq9GIJGQR1yB6BdaWks6I0e+IxEToVBUBxkcAfNwQfqasaXp0WlvNb2DTizli8uOHeyLGWkaW6MKyY2yO8mWyeevbkAx4bMQw28cKmVXUm4QWvlPCm0581iTkEnIwM4OcGqN35tnATZWCs77V3LI8O4KwIIAUByFHI9RgnNem29pHbOkYuZHYRYuECJJKGX5YzMy5A2oAuSQCORkZrHv0hkWUvjy4WbdJHxK7bRuEa9FG7IyepGeaAPOLnVI5AshAlcuoLNHuEJX5ir7G4JIAH05wa5q81FVuLuRFUF0VfLIjaGOSQl1WGIsRISSSd3fpiuom0uK+jW9s4WtxG8keoeY5EoMbFYTKqnaQYthBBPB5wcgcTeaXeNeyJNKkSSERoTEwgZIV3lY5VX/j4yQA2dvTkCgDirjWHN15Ll3WcsVjjiKTRMCUUyB1BCmToAMAYxxzVzT7LUZbmOQQs7RSqZA+4MoLZP3TtJHGcHsa1bTRwZIr9CmS2JDIHeRUjZlYMxHLB1xxnO3K5GDXeaYsVvNI0hiZXHmDdvVipJBYDb0ye/bBI70Ad/wCGLm/nis7eUny4D5Fq0wUsHklaVkZ5CMr85wTgDGM8V7Rp+yBWBWJLhWwwMhyylsMQEYj1GByeDgg5rxi0u44RtgWNS8BlBaRSgZX5aEBtzERkE4Gc8DNdZY625jliS4HnKUWJ2iOUYZcyMJFHygEcd+nJoA9cL/uxgxzqD8pWRxy43FTkDBBOPwqMsuxo0SRCSMlWztIJ6bjnqfpzWDZXYEaCSZZPNIkeZOFZ+rMEXkAk9MZz1AOat/bUafy1ffO+TsCsAFGQp3FQv3VBxnqeeaANgBHVMF3boWKPgKuQTkjBOcin7GTaig4yXQBW5XJyxGOOc9cfrWclxKjmIKki+WxWMuVYbuSRng/MTjGadHfbgGG0P9w/M+7bkhgVONpHTpz6UAWzIHDrIMlmIIHUgLlfr8386mhMYRQ6iMqpJXjzdx5xkdsk1SZHAjYFIxGzKFXJc7nZxk/Q/hUcZjdpw8jI6qXjkfJMkqrnyyoBIAAHUAe9AGsHTy9hEw3RSsd2cBd7YYt0GRjHOfx4rPaZI0TOZNvCqwOXDfMMtjj73GfSq8c891uR1JOCHyxCONgfaAOmFPrzt4600G6tts4jjljRGUI6FowjHIbcR1GcHryOlAEyzxEu6lF3PtcF1wsYQchj94bs/SnReVKARIrqMkAMDtwTu5Jwfmz/AErFur1ZJFWZYAZkaFIozgEdd649iM+5I61atidgiQm2hQiP5UDOrqcPyeeXDnPT5qALVxcRICHdVBaOFWfKBpGZiqKGALH5W6Z6fTNWTy5jEgQyo7K7NjdGVk+5yMgHBGRnIPHXNW7gxny1lxKbZxJEZVRljkAzHINucjLNx+dNQpHGm1XKt5ZkcY2hg+CVUdQSD0Hfn2AOL1TRVkW4jjhcxskkcToVxAm8mQuucgeZv64z0Brmk0XesGN0YUoCz7TIojAQbFzlAQuSCAcnkV6neiMtLCzsiu5JMYMf7rO4BpXAAUSFmJyOpHXNYUUOJmkBEhMhjiHAaVu8mT0QtkgnAGaAOJn0eaNJH8rZG8cmTDvQTsHZVyTHgcKoPPUE1hDStiwySQSoZmK+cpR4wqKG43EEgPw3y9Qe1esy2sigsWYIVZXVlA2MSQVEpJDjIPIBHPU1TudOjkkheNw6wquFeRmVmc5YBgoDfK3b6daAOGgjTyQSVkldtp87AwoTkqvHOB36npXPGOyguPOnikmdJZ3w0qCFflxDNiNt20EAEY3ZB4xXp32NSA+2MJHcPCEWMn5VG9T8wzgyEr6cf3cGqN7o1q1rNcyohadSggKqvlKXLSnzBwSJN/QkkcjjFAHjU1x9mkVjhS5Zp4I3ZlMjMShyx4GxlPOO/wCN+e4HlLL5UcknlsIghzLI5O859doYDPT5RVq9tHtElcrDHAHfYRGHZkU4B3kZzt29emcdq4fWdVePcloXSSGMAebshWSRmywglYgY2EZ565FAHSSX5hMK3bTSQ/u3VCEK7pFVzEST/fLDn0rOn1lXk2ROySzO0SFiCsTZIWMhRgLtA5+7z1rh7jV52JiaWKFnEAXY7yjaoUyPgjCsDkEHqeRkEGrQu5r633WM7wyqz2yuHjjWTkl51Dgcg59zigDcXVZZ3lhgaT7U4a3lVdxjiSMqHlTgAjOORkZYkVbi1eS2vp7eY7ZbG3ZmkP7wOfJjBWOLJO4KwOCMknIz1ryqW91fSpbmRJpRetGEYyFWN1A4KOoQ8qxULggdCOvNQ2d3dlYy8DWsrAzSSPN5zGcli53yElgoCDB7jA4AoA98tNWmsbmw1MTl2jGJo5gFWRpYhbqLiJAdpwgZcjoQSc5rpdC1O7jvH8xQ6kPKjOuGcOzOcbfmK5JA4xgcV4ro2oXl5L50imZfLW3acNHvjkO2Zm8p2HGJBgvgnJCZxivStLnWC8aO5mleUWxDbQQ8cRYgSI+zaDk8rnPHAxQB6/aarG4BjTYAGJhx5u1y7ZbJ5EpbJBOFAYZ6YGrb3kp3KoLAAbgrxhXaTLIFw2PO5xIBkkD615PbavLGGhE0ZJPyRDCTSoWIBK53vznoDj6CtdNZdI1CIIQgOEQsUMhJRgjMP9eAhO7O3jGc8UAdZcahJL5kUhaI2rESfuUWLcf3ipE+MsmWxx05Harn9sxysFaIREWyADhw7iNc4Zc85J/yK4Ia84gkEjCWVlRo4pVYt5WCoKoEyZDsycAnJJIAINR/23AZELRC3EVt9piDMCkokbyseYPlVjKr/KTuGOQKAPWbRYp4lVFD4OJmkR28ticlVKr/APW96142h/ewRl32ICUDxoVByDghtzENnIHIz0xivMdM1lWdZdiyq07LHG0kkShsncAycEBifmPynGATXZWeooVVvk3Bn2sQDh3Yp5J2Alvlw3P9/FAHTWoEUZjcFUJwuGMh3MScE5PPJ/pUwck4kjZwDtRgePTg9+c+uOlVIZEYKE2xgcMfmwZM9t3IyB+GetaapEsiTI7FIUMpXzE2GUZ+ULuznOSTjGaAJzbpG8aKvzMMyg98jgH8DTfK24OCqMGIBIJBDEHgE56frimm5SRTIWwQ2AArk5PO0gLwBnrwO4pUlVgXb5+cADjYMgYYHnrk9Of5gE0YB2AghdxyQCcYzgkDkcY7dwelP8vKljGGVif3iyHOBkfdJwOB+lQ+ZucBGwgXLso2l36fMD1wBjoaIpNu5f4DnaBk9fvcDp82etAE6mPAG59oHOBhvo+eox6ZocxMg3IrORhdpAAHAOckbRnPX9Kp+axBCKoPO4lkGevRSeOtRRSuTtDRh2zkMCN2CR1xwOPbOKALIt4iyAKSYwd5PKDK5GCDyOvT6GlaNI0d0AxsCgKDgkfKwHHTrSrLvByqo8Xy7VPDBieQR9T+XNRuXKjBCgZIUgkZJJI6dMmgCVQGCoOVPLoDyW3Ngn0wD0/TFW3YtHnblGwC3ZVHyrnHTt+Z/DMR2UgxnEp5YHJDDkn6cVaeQCMqGbP3go4QjLcsD15oAVXbcApDqG2MQwwqAdsn5uB2zVuNF3ghsgghc5yWxwOenas1wzDJCocqQY1OwZAzgD3/AK+tSrMEKeYd4BAeQDAyAMHb1+tAGgTtODuQLuOU4DZP8Rz8wzjGPWnCbBCjax7hf4eM525yevNUVlcgjBIx8pbG3BJIAX8vpVdRKk7S42lj8sg5UDaoIx15YHqKAOiVgCQULNtyh5AHHp3+br9KrTo04G9ziQbWKj7q5zuOBx/9bt3lilkC9RuYb8HnCksS35g8dfapowzcADkZJJALY9ATxyf0oAwpNOghk8xUZy7YZj0CgDJx26n15qyIlO0uTgAhBzkHBByBz7/jVtvleQbtpAyoOWwMYJGAcDIP/wBeqLyylnDAAgEq+5Off72R1+nH4UAO2kg9cFsZ2nsQMcj6UjxJtDBwjoQr7geGABBbjhcdzx75qq8rIAzhSvJd97gZB68Dkcds1kXl0HkQLIYiRvSTJMTMqkGOb+9H0GOuaAOg3x7A52NnGWyOc9wuRgVQnjWVychgw2qpbCIcgjPPTv171nJqhXyyzYYqqhEjBTuCQcfKvPBOOoqyLliCQI5ARuHABJ9WxxnGf5UAYesMLZxLHHE853xs48wBoipUxj5cBsk+3ArC03SRfMZo7iCKNULzZcF8qC6qVPzM2Pu4BwRzit+5nWWWSMgMAAV+XAU7Wz973NUbW2traVjJG4DqsjvGwOCVKKMLnILEfSgCrZ2z+ZK7EShFACgCMopY7z8+MnjOOuc10tsGUfKocElWYEYKgcHB6jn0781Xtvs0sM8sbBZo2KrExAaf2A/P8qWzjkZpXRiEjADJ1KZHGQeepNAGzENo8sogU/NuDFt7HorKeAwOOPaoseVkYI2kT8gqHRucdhjp19OTTi6LbtG7ojI3meav32VuASBkgk9sDoOPXLur+RYsCUH5AjB1PC+uAPl79f71AGtPqEMnlBnjQIjlirfMxODgnPH54461ztzdo90FiklFvn53CRsJNuMAPnIbOB8oOP1rn7+4YKm3YUkYohB6AZJBP8J6devai0vrSCFmu5GMbPttWCuuZz/CXK4GPU4HvQBtfay7yJHFJAwVWUuTg5OBhjjHQcHB9astc3FmgnuXVxIAxV3DNGrcBk2np1/PGK4y41BIZgTeGZ34xuByA2FICk4HHtjr0q1qdzDLEhSUvcR4wpfKLGBkDHc0AWtV8QqylN0iwHbIrjKqw6gSE9Tx79Pxrk4tYhll3yzpDC4Zo1SRSsjRnBL4bK5JHXAPbNZup3omjd2REjQ4aIByzSHgMAV6c461n2F7ptt509/arcefa+QmVUQwyI2UXrjzctnjjHfnkA6CXxWtvctPv3fZ3QEKwCsXABADcgAMOfbOeaq3Xiy381mM8bbmBiYkERO3zEow4K8kZGR715D4g1t4DHLGSwSYRbVk2swzx5i7cGNRt45rjbjV9SgkeV2ik3yGPbDKxjjh4c+UJIwDK2BgrxkYJoA+sdP8QiZXVLgDJBVmBUlR2JIA3D+nHeu0tL+GdY53lLyLkbEO1QCMhhjqPpnO324+SvD/AIqV4I1eW5ZneSXbcIDKqRsFVXIGCSOuOP516hH4rW1iSQNGFljTynVgVVshcEKfl5Pccjp0oA90S6QqxLxlGxwzBpAfQKOVI9x25qwLxEt2iUhVKoJAZAWZucjAPqfT0ryLT/FCSTKjTwiSR8LIFyXlwDnd0J9/wrSufFUFsIjctFudyqyYKsxHzZIIxnGPUccmgD1a0Rd5MbBNw3srfK2G5LANjPtjOcYqaeVFU4cHkHJ9CSoLY6HP+PSvLrPxdFPu/fxvgqrPl96KRxGmB7EZ6Dv7u1TxxYWFuzPKsEccYOJWjUhcZBfc2WO4sDjOO+KAPRd8j5CIz4UMdg3ZBO3I2/f5HbOMZOKzLnV7S1jlNy8Z2qyBRKsexi3y+ZuYZfkZXqMYIzxXxd8V/wBtj4PfCXR7y813xrpNlf2yuZrVpAkqIqko8agZBMm4HpwuRxX4d/tPf8FyfB/hb7ZB8P2Ou3RuliW5NssOm+bIjfclzvm+bo2Mc9RQB/RJ8TPjL4R8C6Hqmra1rdhYW9rbANIbuCAM7qVUKJ2BALdeMAfewK/kZ/bS/bP8K/ED4j+I7LSr6xuLCedEh1WaZUFxDp07gW1ukco8y7TYuCxUN29K/MT9oH/gpn8bf2gdWksb/WrmDw3eSyPLpenZgjdC6JNCbqMnrEvBbbn0zivirVPE+oatChuLSaNGkWTSw9ybyRZR8xmmG3ClhjOTt560AfcHiv483Oq6PchtXe9js7jzJrRGa3vomw6x+RCX/cr5YcbvMO7d8u4qcfM178bvFbX0VzYailvPa28cSGRmuHulQhRAyyY3fLgZKgnJ+avEJ/Eot557sS3D3hRDqUknl+SJtwEBjWBz+6Vxk7MMeMl9uGhm1+xVLyW6jW3ghMCJLawHZPK0M7yhS0asn7wwfwjG/wBiAAfQk/xQn1qWxbxJDcb7h1mZrPdFbLHE7sjtGkmJHiClXRhIcjBLdak1bxPo+lwLIbmNp5rOWDTHaFy0SXLTRZu7aBVQSYMfAAX97JtGCK8FsdVi1LT7mQ3Sw2KnIBBkezl3LIZVKqSIXMSGXrzLn1Iz/F2rXL2OnI0x8xkiC+YkSjzVYJbuksRJRS6soD4YnkjnJAPWvEGsxKlhtbTi9ykc6v5exXa2iEjtM3y/ZlAbZs5Ocdcc8HoepiDVrOPV1uIYLyeF4WmlVhbgDfbbWYb5FDnO0H7pA9hzllqA1WW1QQSQalZRvLAlzIZ/NeO3RZInjK7UAYEgHPTLfNWdeR6veLdz3s8q2cGJ2kWNWe2nLfLHGxAbaCT91cDPOOaAPpXxFNp3labrSXJjuIYzbx2zPta9lhdlt5XEMxMWFUBc4xGADyAK8Bv9XvFaS9e7hubmea9nkaTzZJY7iYhliUrKWMROQr4Ckc5JrNvtRex+wQX8d1eSwW8N5ZiNwfNed96vLG8gy2xgWJI54wOlVrn+yLiMzXH2q3nktoYLlZt+xWbDxy28kKksA2RnAAAweOaALI1EzSTTXO0X84iuJ5ow5HlooSO22M/BIJLkAjcM5I5rqrPWLqXTJYY2N1ZWllOsayoXurZHG6UzOV/dxjcMAZ46Z5rhLpoEa3kjmuJN4l+VZVWVQLVHtzICOYyxOB1AHatWK/ez8iOe8nluNQjgtri0tY1UlGG9beXgF9sO3eQOnXngAD7prqytUW8d5YUU3NlHb5G5LgCVo/tGS+8b92CMKOO1LYSi5kLyky3Qijt5nbMTxC4KpFKhRcTCPbkvxnPPPBzdbe4nFxkPBNGzTvBbvGUgSaFZY0T5jtG1sNn6AZFVrG+tpDhXjF4hQTIruS6yjdEkKAEtBt5OM4OM+tAHeStBa3V4xMlwk1zKb22luNsRuxEIWmiULiNvOV/lOD6cc1itOLd7qGF7iyFnco9xcTSI8jSuudlmFO4ozdeBwefSqkt5b2V5HdNdL5V5G1uwn2ylLmJsTfasZUlnDbHySc571NrNzd35ZI3tbO2W1M0UjMWmXyAEUSlEbDlVHXkEmgC2+sajqFgI38oyKrRC3VA6z2iXLM91ckOcSBAqgnH3R2wRJDdXtlbXTWt49w0RRY1lWA7RKd7Kql2Hyg4BXLEDODXD2F7JbuiLMcX0KxSzKGaULMxGEbGHBkDg7c45ziukhu447RFF3FAq+UsaGBzLPcMBHFncmcrGoU57jNADpr2OaKS+eOSG6mkm+2hJwyKju3ltFEoLpnP3ioB9cGsiO9ESyQC6cJOgVmkY74II52e4QORhi8gJUg4O7g84rU+xahaq9zZTRNYzShr60muEjMltIPldIcF3ZGbBXgfLjAGawdSgsEB+YS3AiCtbAkRIGPyzRuhP70A5KNigDdgl065tZrq6LDK28KhS6SkrIXN3GjYVrtdy9/mXpmtmMZtvs9x9qayt7meeN/LkaTJhUrK8pdViUyM2ByBkY45rzqKzj1CWS2W8AaMJPazPEyR3E+0RRuCSABujK4JGTzgDBrattfu0FzYyXdwunBJvNjisfOlmaSNUFip3f89AfLbgKAMlSMUAbl5efZ55He1TLlY1EbKs00KEiKY+a43MI9pbHrxkYqCS6MhNxZTwk7SI45YkFrduo/efMoBZlfhmXjIOCRXANqhsbmJVNyqWkhKi+2STs8iMGNyhJ8sFFcbVJwfu+tb8Gv2VtbxTQ2awNKrRWzrIJBEkrE3kLQuflDSFmVsZCkDjoADctpJNSC3M11tNtJuSKNQLUXithEhmb5nZSANrYA6E54rs2vBPpLvq17F5zE29zFsEN1Eu8sJUhhiIIZsb88HcT05rzZdcFvcK0EkdzHKswMIiRLdrQKWZUQ4IuQ2CW+8Tk9ea1rNoLuw+0LFvuZLdXcSoHmMqEIsLAyZCEKSCwX1OOSADaSS0F3A1tDG8e5zJb3EqtCzj5h5iOQSCQSm0EYI7V3WkXkk1/azy2IhihhDrqTeUtpa2pyvkshfbv3fLySxxkqM15VHPFdzTWT3NlDLbwlJPtOICsqfKiRuOMKOBg9uvWtuG6Gn28ca3sE9pHZFZ9ymCB23+ZM6BpT9rlDuCu0EnPTPQA9B1mWC7mhijSJftkrta3Fp+/wAm32FxOg+RF5lHy4bj7vQHkvFnibU7DTjb6WkkUkMkzFrcTrFLImQEeB0GIgZGGw4DGPcMnArmbQ6ggkjS5e4VpXks0zIjRGUK/wC9wMqRuO446jr0A7O41Oa8tDbyLtuLZI1doQIzcyW7bCr3DKVlCSLJgdWGOpoAk8HXWo+ILexub6FcWt5HJcWsLxwSO1tbGQJEZBuCNKVLcDBz3rtdRu76yjnvY55NMngtoWNtJme3llkibfICGIeQM2D0PPTBrmNDgSB4dXt7pESfzLZgyswEgCu6LGs3+vbJUEqASpp/i7xJpkzyWcd/O1tb26Wl1AsKl1YASs6Nj/j4B46/meKANTRtasbx7iPU7eBr2e3Z5L2Y+Rv2NxDGB95CuMY5zjGaxtal0S3u5p2hlt7VgtrFCZBbzq4AaSR4F/1iMr8MwHHXnNcfL4iuXiMUNvEYVXNj9phJKx7VWPzJEXKnaA23g7uDiu1uNEGtaNLc3d1E19HbRIzzXEcayMI1bY7PypKBcjrQByLM9jPHcWEitCkLkiW43lYXYqjCMEMpKjIOCOarxahunSa7MiKEaSB87Y3aPIzmNjjJ9azZhbG2u1tl2XZhWykRHCIzZDRbZ9xwijHPGcZ74qnDplzbQm2nM11JFs+zrLIhtnyw3qsiH5Rns20tgHHOKAPcPCnjZtJuIYonlliuIv3hiRomhldS6hmZW3Dr07dcV9cfDD9tPx98Nxp0/h6/ubYaPdtDKY5ZViktgyK0bRuQJXPGcA9T0HNfnXa3lwt4tpqGbCNbiJESKVlFvgbVmRghLDamADwN2ehrrp9dvbGeWK307daSMrO8wnaVCvzJcNKjlZUcEjAxgjnAwSAf1g/st/8ABV/wl4qm0/wx8Qr230C/MUSLPNPFsug5AdjuYtGQxOcjH061+zfg34k6H4ptLLVtHvbLULG8KFbiCfe7WzruDFh0TBXnnOeK/wA4k+NYtN11LmwuGiuo7iKVv3ciIXXloPNSdmjIIOB0bvz1/Sr9lf8A4KXfET4S6zBpWpa3JqOhS39vbPYXDSEwWiuFKW6yfMGAHUDn360Af3Wz6urhTFI6osJGyHc0YA2jK45J6ZPr34NcF4r8SPBZXgSZxLAkZSQliQshAZGB5YnnoMc/jXwP+z1+3L8L/i9ovn2XiNLXVYfKjubO/aGKNJWTIjUSMMozNz3OMYznP0bqvjCLWEzPs8u6G6OS3OxGgGdkgHZSRwO/HFAHmnjTxlOmwpEVlWRY7qaIu7kuxKGAKThQhUtkDPbpXnWoeKrSKeWLUr2OOC5jygEz2zuI1Bc7WjID98kgk5xUfjfUbNftF5I891p1sxNxAgPnjbyTg7zwB0AGeuPX5U8e6iuqLbPp1xFMty0xi8mUI9qg5Iny2VcIvOQCecDPFAHT/Enxdo0lvKVIuGYCOyuFt1RomDFRLPcKwUyg/dJwSeQK8HEtul1bfZYrp/PkRpLra7CeR2AlmnKA74gxHTPA71SuZ7iS3MN/qFnOqSkxSMGeO5AUlT5pA/eAqB93+GuQv9dv57cxKiI0Uoj82aaViRvHFnBEgPlkDkkDPOKAPar68uzdolndBJZLcxp9ltws86w/M9zGSG3Rhxg/y9NTSNZ1CxvbWR2umuJfLjurd54ohbxD5TcmZzmL5fn+7wTXlOn6m0N7ZTTrdTST2sgNrcxz2a+Wh/eOszJ+5i244UncOnNetaFa2muXkslptWFi37tbh3mhtbhBHLIxdMtGdwChsHp2oA9h8LXFxeXV7qMl3ZyRCKSKCVJRLLLDuRRIY2OJBuYgkemcYr6n+Ez2NjBcQ20l1cK7RS+cLdIwXwRIsJj5eEN1xnp9DXzR4H+H1rbanYWhuJEtVtjdqZHKo22YJJv3EYYAghBw2OMmvsvwvBYadai3tEtd8UgbdblyZEB4kGFzE/sQAe9AH0L4aghkWLfJPKuRcm4eNt6FyFKHc4Kjy8nkDpgj19q8NXsc10tojxFFIEQOVRlJI5VwDuxnP+GK+cvDusWzOJBKtxFuW3+xi42yGYnBkQ5G/HUhsceor2rR4ZVuoLo6cZLeCXM8juYxGz4OweXzIBnOVBHvnqAe2wXc0cc1qzxRid1jZmX9zK6sAojbnaQeMnAO49hWXNdXMG+SJonke6SCWIzEpGAQJWaNTyCMAdTWVaeXlZCryN5hMe6RmKQgB3w5OeGAwCM1bighnu8tL5cYwQ0IBkJOQGnLH5hnjjOQOmeSAdNY3ChdzIZCsSIGXlBk9doPGM459a02fYUgD7hOMqcfdYZPl+3T24xWFBILWPdgK0oRd4BIUbsDOR8oz14retyoEcku3I3Pw6ttRsBT8pOM5PB5FAFiOyt44nVg4Una8YBVUznuADnjtx/Kqv2iRgCokYR8Z3N8xXhu3I6Us94gJR5DhpAU2dW5A6D8PfvVKe6SMBXcwgmTb5eOSwA529elAFTULiRoR5cpldj5ioqYT9x0J34wc9M4z+VYrNc7i0Ejws+S2/dKePvHnrznr6VLdeRFHNLHdkzvHjyZI1JLNw4VVfA9ewNXILhYSF/dSSFGBYFSoZwNobnjJHPQep4oAy0jRLpA8vmJI+xcZ2SSnd8sy7clRk84x7121nayrbGAwF94KiSbGUj5Pl7s/wCs7cenHFcylil1PEqgyss+7GfJwwI+TPaHPUcHiuuJvI44VLbkEu9VXeTJIP49yrwo4yPr2oAit4xGBBJCq7HMYyGI3c5HscnrU+6PbGzKJGXqOBt9BlqrXRntHX7WsonumklkYgEQbgcFwDlVIwATxxyanimGUVkj+YKVO05KtwCcA4GQetAE7RwzpGY42YQNG8KuQfLUHLEnjnP1qVblWbyF3nyyAWfjdk4zx+B/GqkrrFAVhfa8jbUUBslRjcVOPcf0qWBJN0hbDyEAjA4zjIHHA6CgBs1szFpEcYZJFRJGByW6BcfeGcdOOKxHjxCxljkXI3K0eAHGVO7hv3J45C810ZjeU5UR/wCq8pFJAweRviDYxxjrjr71LcFZbYQRxws6sJmG0/KMj5CSMenH40AcnNDbyRyLcSMrMZJmYJjzHY/Ki+i+/Tmore5ZmeJkYtCSJvkYCbb12kDgfpz71sS2R3bpAEX7pIKyYg7x4Y5De+DWbbTJFEbqMyGO5ln2JKjBjtPPDLlDkHG4DPbNAF+KUoqmJQfnETfvSQHIDhd2Ou31459aI3Vn89kDOYwvIwAW4UbScn8vxzVaMXkdsbp7cQ2kl08TTOuEcrFtSVGB+UZxycDHpWT58slw7+aUWNo95CPsGwDdhcZI4PQHrxQB20KIUKMmISMuNzFkA6Z+U8HJ6VRvooGi8lPN2tMoiWNyDD5nK79wwM56fnRHdM7ExuGiaN1YkFRmMfMAGxyPpirEf2ZhAzGTIRZGBzlmjGE871OOuMjFAGIIpIVeNwbWK3njaOSBpC1xGwO9ZlXLHBA7fSlWeeO7tlt5S3m7gWwCXRd2XVOFbjnj346Grk7SzuH8xmxy8YBOCOcHA9cjjPSqcyyRSRkIVdVkCAEAqCONhJ+TIPc0AbCXMwJi8yJ2Q+ZGZMAsCowB16E9MdqgufOyIy6PGNjMzoDuwBk4HTtz0HpWdbo1wIyqEP5f3RncDjGAvX1NXJExFMiBiFXYHZmHJx0z36dOufagDn7lpY1mW3CCZo96jepUFT84G7jHvwDjjNRiYxzRTKh2Jbw+ajhmCzjhlgjHGV/h9jya2biGaO3CmGHy2RFWYpjcSfnj3f8APPOff61mSwzt5ojWIK0eWlMnEbDqsQJ9M+3NADJF+0O/lgMHlB2kGMqrfM3bpkevf8KVNJgQM8AxMzNKW8wsr44cZB9T1P8AWrGl2RUSNnkklA8hYkHOdoHT6H09q2IbWOHZDu8zcHLMTsVTn7vy9QR/n0AMFIxcbElWIqZE2LvUNCFyPmCn5hnjj+VbscUkSgI7hjkqQMRBFOflJOcg/ietMltIWEmxVSdVYwlFyAWz19iCPyNTWqXDkrJudUUK5IAjG4cgZOc5x+dACsdhaRwjPgMwcbyzMQODv4GT17AE9qqC9EdrLG0aMFnMy4TOx8DJd5FDMMk8Y5HFWpozv8tCqPsRlU7iDjPOQCMf4VjXjeYZkQozRp+8kO1UL5wfrwT7AGgBt1dC5gVgI7crIpEsShFKkHcfLbIHOB6k1xviTXE061VJpFlcxlhL5a5jUDlgV6D64zVqe9FthA0bF9o65i5+QFeDls9M/jXmXjjWrEK1vGGaRoTHcp8gkmPA2xYJKkfzoA8L+IHjR9O067kV4Lq0uCUnjB33IbkqUMZwwOOQOQGOcV+Tvx/+Pt/Y6ktjpEoCXLMlxG9u0REMYCb1lQkmVeMV9o/HDXrmytdQnWOe0gMJW2zHuWJ4l+R0ZeWmDZJIBPBzX5D+NYbrW7m8nhE12kDyNb+YjtcyzSvvmvMsv7lA24nkggDAAoA9w+CPi+bWfEtrfX+sziOMywmQ/OYHP8c6lf38IJwO4zzjt+rvhHW57a3sQ6wJdSRhvMUARXcLD9zKrKeDtwdoJA74r8Wfg/c3mmajG8+n25W2GIyyCZ7lTzLdtjAlADEcZ6cjHI/S7wDr7C5sYGuTcRrFbsjiUu6pJg7VjcYgVAw4XOOSOmKAP0m8B+IpbtoYZHRAAPMgd8gsFAAUK5xxzzxxX0FaiGSIFJMKqgloslUZgGwQBweegr5N8EalboYwkpuZHjG4oAu10I2JvKgkhcdRhs4Br6d0C9Ro1hk8vdKFIU7kVwFwWcBcM/GRzyR160AbMAaWWLZKCpkZG3qoPJwp65zyee2PwqYhxL5b4dmd0II+66K23hRjJHf2pk4RZ96RlBGBl88Nk4JABHqfate0e3lPl7UiZCZfNfJXftxk98fT19s0AVJpHtwAyR8Kq5ALHdxgZGSD6Zx171jNcymVkcs+9iFQArtHQkluAAMn19jWpfl4y4jJbzZCH8s4DDaVDAk/KMjvjvWCWGHjklliEgIj8t432lePmJPQgfrQBatkVHCxxpIu9zIzlc7unTOT8xz0q6ILhpTcxbBtyFC/Ic4IAAz83071mQwMu1ZSXhxkBco7ng7WbAwD9T97riugiMsMYYKoUEAIoLFF74LfxAdOoHGSKAMm4spsCVRtG4rGmBuDA4ZipPB2FiM9MflmW9s0TtKykoqBQpBeQGRwGLFsDB4Ax3Oe1b84SSQNCSV3NIx3ksRgAggD5H7YODk9DS2253BdHjjVzhGwfkQblY8nPzUAZssLExkbR5Sho2zw5zlEYAEkhsdu9XLBTGsgnZUJO9WGeDxnjGSQP5dOa01hjUySrGkhkjIz3QFyAUH94dR/u1QvA0j52GFQ0T5X7xWMgsGAz94gjjsaAGhkKys0m4IctCACXU4yARyARkVQ8k+c00kaF4y88TBd20sCF4P3mHHB9PfFIyrJ58mfLMhQQtGRk5bYpkycgZAyOoFTWkpUsZmEgZlRBjaHwwBAz06EdutAEUqyPEbcjI8xJGEr7jJ5kTKGVR935yOBzz+NRJsWRN4RBnEhY5EqI4RBHGT2jJyp65qxsVjK+MSSbSVYhTGFbcNy9vlHp61nykJ5c0pRHW5kdFA8w7imFjBHYHk+mKANe6mS4toE4jMjySSBQxdI45ldAVI+TeqnpVa2gR7mYxPIsb7FghOP3YJAlLNnG5gTjnI70W6tcmSdpo4dksSqGyvmngvHGp5c44GM1pLcRLEZmji81QwMShkBQZy5JAPmAc465FAFy2DpBs+/lyA7DDAbmyAexHPX+tW8ktiQgKEYKcheVXJyT1GKwbG8WeNYyEiUs+Tuk3BdzZZSU7DOK17u6UM6ks3kAlVCnzRGyf6xTjGcjPPWgCG6uhEhZOQhxuU5O043sQoyqgd6jMzu5KrujijWQESOysT9ByMj06dcVTy8zCXJLc4ZVIIVRkrJHxltvY9ccUy1kW3EkUjs+6AlZN2A4diOFUnJGT+XpmgDWtXtpLdJEdhHPIUB2lTvztOFkALEHFU5ZYJndXVWdmCxFfndcfIpKj/V5OOnHfih3DQ7V2TCOEvCF+VSjAj7+3hsk++e2KyJ0lQM0DqgzIxJwroBHlGVush3dB+mM0AaaMZoxEFZ4geXG0E4xuB34OeuaZeW7zRkLGQ8SCSEbgCzDPl5Ynkbj3z71kWdzdWreTIN7R8ksBkFsbcHPAJP69a27W5E4cPPEHi3xxqxOJAE3dcDpxwcE449aAMyNLe2gma9IlknRQVD7jG7qS5O1PmCsRnGeO/SsUWEUwdgylURWDgkmU7soQmcqB7getaF/aGfzWjZop1DRW7KFMRWThsqTyctx9cVLaxXCpE0yR+f5caCRFXEyqf4/m6nAyT+tAGTNpDSRsC/lqw3qAu5hNgFmK5wQQMbeenQZqAWpiRJEt44hKpR3Zgj4GQcBiQhIyePT0NdNcC5doS52Ry7g5G3IMZAYeox/WopIi5aMspS2UMM4LvnAO0E4yfcjkmgDKtorY/LOGEsEpEMgnjKzROPlO1QSPmGBnByc1bSCHz3DiOAlicb94YlRt34PAJA5rN1m6VdOjSyt1W6WYSTzSYB2KfkiVUJ+Yjp16+mKggkkurZJI51jlRC0ttOvlPGoHzMz5+YnsM5NAG+gEY2b1bbwSASM+xBorIWeRUQMhZtvJQMy9SOoHPSigD8cNQ0ctLLDbm6uUIa4bdFkR4wMIWHCZHOOQaW30+K0021sT9luGlkNw9sGL3AbsjFiSi8jntnmvadS8MNYXLSwvc/Z7zapWPaYwBjhySSFyeo965saJeQXrmO3jPkYDyNCZNzSnPlpIoO8AkcjnAoA5PSbafKyGONLOKRongtmy20nq7DuBngHjHaugv7z7J9mttPllM7YlhaRpAiYYFdg24VxgZ7nBx0rSbRhp67zbvEoud8rIXBy4JcxlvlkGT0zxjt3yrjTL2W9iltnZYS4m+0ypuRI9wUKyAYJyenGMccUAbVksl3dvJeXkb3Sv50k0b7mimccLIe2/nH5V6PFdzyW8c32ZESNljkJZRLdEAIHYZBUr2B7H3JrzK60WW3hZYNt5L5kckxjlaIvxud43U4Zh/CCegrqdJnhuGWCaZomcKYI5XZhuhAJeWTG0NtGO1AHcoJ4bfIljRjlmkTyshACyqSTk8Z6enArU0+/Qqm4uV2B43gUANhhne7jHJyQOOlYFreqZJ1MkLIWWSIAq3lLg527zggkHqcfSr1lcCR3SOIRJs3OGKLFMQSQ0bZwrAjkZx6ZoA7C1uVkvHjkKXLBYgk00RjYlmzuJBHO0gAHrxjrzqXUZDsxJiiEiwpiMxO4A2k7xlSCTwCQQK5y2nhlKsYkSVMufNnCNKMjA3ZABGPlGeO9dB9rt5zDFJFIAsayFmBZUYkMitcAkOx46D0oA0oLF0w8ckitEzohTbIGG350kbJ3ZDHGCfbvXC6pbRljuEilQ8rOoYPt3Haixkc4PAI6/Tmu8ur24aFHFoSVm/1yTAJCgQjzZlODJ8oAAAz6etcVeCdodzRAcu6yMsuGVgWCbyCF+fGMkfeoA5mDT795JLpZnliMRZVdUMcManDeYvPO0fWrBt4JAgtIpfJkUKLjZkBznzdm0HYpPQHkUyB5redTG0kazKRPFvba2RyqbuMYPXpW5a2378usRZIYVlltXjPzxYO2YbcAgcdPXIoAxH0ASbk82SCAhZDIjurrLHkBXUJzyce+fTmkm05W2RyxlIkZJNpJWZV6CTCrhssRweefxrr5b2x+xLG8CxeV5jRuqSRvMCxJjT5cMhDDJ7e1UbI2MUUkry3LSfeSCMCZUUMNqtK3BRAeSDkZPtQBWs9KsN0fESRTyPLcRH/AFkUiAYEpxlQwOem3nit2fTLQCQWjx+SmyK5QHLIGIYsC/3lYE8jOO3anwXFo7Pi3jkZmJlwBErADcJJDIRvTcMEg4HqKuWV7YyErEI2XJ8yOAqY8ncFB3fNMucgYyPwNAGfd6PHf2k5hlWSKWMK0TgCNVjJURpMf4SM5zyf5coNCt7GaULElo6JlWtXeYpnDKVQEkHK9MDHtXotruESrKkEeZZGS0QspnQNhWIH+rwAeGx2FS3NoskYkUqiKztIkWwMBgEks3L8DoBxjFAHm9+gkuLaW+Fx5CmKZ5UBFyrKQiiMJ3YdQfSgATuZ13zwI5WJZA/n4PEfmKMYPr6d8V098toMszi5yoTyyCURw2VkwhJGAee39KFjJZbo4I4X88MzO8si4LEcC22d2zzuwOaAK72rMoknidlaFkTYcBXJ8uPeCfl4PU+lYP8Awj0M0bRPAzGIk+awjLoN2TIkjISBhjnB4xXZzXJuryG2gaOKKFFSeGWRPMYoxJR2U4BxipJ7U3EUkkexYi7J5UzMoeE8sgdf9WRxjJGc0AeY6x4YjUfZIEL284DT/ZGRpWUjIlWUgLGw4z0/WuV8P+GLiySR7gLI3nOAXlDExgkwC4wSAR3PSvYl09POMMsBkT7MgAhAmFvEzhlif5xltp5IOce/Vt9apEbhJEe0WV1W2t4IxK3kJH80sofhVyvOCcHrQBx7200Easw8tFCxrNatvaMucOFJ+V05HB6c1Y3y26kRxrIMbmMmFWR8FRxxhywGccd6glvrOyiT7VcXNxaudjxWQMs0jxknKgr+746+wz0qjceIEkMM1nb+RHJIbdYJiZZRgfKz7QT5hPPt14oAz9XjhkNu8vnQ3chDCNCJIkEecgBozn94Q3oe1cBrNpqNwqPbubVk/dy+Wq+a4BBy4VRwxx24/DJ9WQ3Nw8cVyFa4ZmeN9oISLGWIIOcbiBgevtWHJo1/cSzuslvaN5gTzj8xkh2kqwU+p/l0oA5HR7y6iMUTGd4k6TxxhNoYgGN2JG5gwbOPbtXYamHms44Ynle88wbUgiSMyQKRuDuSMMB9M54zmn2WlO8EkNyiTLvE0ZS0xJIo4kJlR8qA4HBUH0yMVYvbKa3twkSzJPGWmjtopVWUoQAwZ5GBdcAYAyRtxjPFAHmutzPPdrp8ahntkSTayjyTN1jVmZceYrjLc44GDXA65Fr14JrSefbHcNJGD+7jgQqoLBhKQoLAEI4YkZwq17Ff6ZBJbw3TRC18t2by1YtK1yhG6SUAElMkblAzxxUKRW2oi4uL5Y0t0jyI2VR9omRSj/Y4jhkJyCpkCgYz05oA4rRIJIxZwT5mmT57N1kNytuiAYDSY3R5xjo3PA7161pF6plUyRslwU8qTyziNIyf9a0YOTkAbnIAH8WBXA6RYCH7ROI51Us6+WHQyQAEhGlkViu7uQpPPT0rov7WfT/JRPs5uXRhGWXN06Odv7sL95Cc5Dc8cDHNAHoV20U0YhMke7zImIeUqgiUlfk2rh+DyTx+Vcnr+htLNZNHBAzW5d0l/wBexjk4PkSJnaxUkkEFRjjoa6LTrO1tbZbxvOlvL2BHWC4ZfKjU7icK5+Riw/TPTNTSXbIizvstY5AkGZNmyKRTsV0YHAQEnPrkEdKAOWttMAWFLSILtyhkjQwOiZG4TYTEjsW68A5yBxWnNtgZLS4hhKfuWlYXGPIIO0KwUjcxyM49Oe9TyN5bwi2eWVmdi6kN5chJyWjZMhIiRxvI68ZzWbdLe3MMvmyLFtnWMQqy4LM27ywygkoFX7xx0oA0HiiQ+XZedLN5IKqCEjJLHzVEo4BKE++CabIreaJYRFaKFCtNNIJkUhNoj+8di5zuzwemc1lRtewyTNbsxZYyFiG5ow3PzXBZQRGBjG3g8471n+bPIjwyOrm4ASeLaGiXnOIpFO5TnOOOd3egDWlu2sI7eGG7ieRgWaLy12ncxLXKSEDMfOAB69KdpuqWt214pmVi7FoUjJYxOoydhH8ZbnIOAPSuQ1KOaQWgmmeGGNzFmEs2IQBut2VkBDkdAexyBg8S6UlrcKltpqxQM8+9HkysvmocKY2QkAZOWyeaAOovtc+zbZmldoHAtrtoCJGR2ysapGEPyn+PJ7Uul6rJONkRgkhiys5d5BsbIxkSE547A8YOKwNQ0TVHt2t5pJHeSUlpLZ413OgIG9I84AJBycfdwecVoeHtGudOtkVYpXBik+0NMQHYBgSR5hGWznBAxyeaAOrne8gjW6hKTqkf2gGJjscg4+ZTw20df51y2pavbyx3cjl5JJoo4jFIgA2M4aWTzVIMcYfG0ccD610l6pa3jt1aOSMujMrJ8oi2gJDEIeQCeW47GvNfEdlcWdo8sU08RYvE8kUXLhixZIA3BXoBk9uRQBai1a8UvPuEUVoggcsqhbh8/u8Fv9chjPByTxz2robeGPUrad5C0BulPlybEkYeWAwjCBAQoyMcn6A14fFc3pxZyqZYFYziRy0kkARGyJ1jJ+Y87R2Gc4rvNO1Jt1qIpY2EqI0bgsEjwm0QtJkbnYEfljtQB2UVpHp+by5linnWJzbeUAPLYKVikkcKqqSSOvGepyMVu3OmazbRWk9w1vHY3WzorvKt28QnUhUBJTAIzjA9a86v5ZIDaEyySGS6gQRQzs6yfOGeKZcE+WAMkgcAda7rxB4vW+js9KdI5hDLHP5kTypFDIUEKwlWUOW2kc428cE8UAdJptz+7SaZCk+5XRZBgRSDAATA4BAJNdjCkBME32iW4M4fyyELiXcMvAsUgAjBOACcY7+/BeH2llVlupC5hMaQxAoIZPmxuMj8rKdy4zjIXHtXpsxNtaMiIIpo7qFNsHls6A7WXyQfvEE4OOmfzAJ7J7V3KzQ3jMmGLRxxRrCUH3HBO7OAckAgdjmtm6fw5cQo32XUIyTmJ48b1cAK8ilwNvJ4+n5c7LrL3N2TNE0E0cXlFVtlKvGBtMtwQw3EH0znkjI5FxJWHltO7fZX3F8Io8tEB2Y8skIrMM8nPXIFAHRCHRpYInnlvn+zyDyVMESu8gVSTKzsCzc5xg5IwDWHerbPKJIL6a2vC6qjSWxCxwkkFNmDwQMfh6VgT3txerNLbrcxxQzJ5qm4iaIIhJjlEKt8jHHfk46VRbU43HlO12wiBkMi/uBJM5yVYkEqMkgZIznIoAn/ALP+zfahDqFnII5HEoMphlMTEOZiQv385CqOT3HSqkl5czxM9vd7jEoPzyKXkZiNqByv7sD8FHY1m3V61rb3CFIVjuI/Ofgy3IGfmBZgGJyegH6dci11aBlWAJOjuzssYjCsyxje5L9NoTJxyRjkUAenCZzpqLcx2cpmRUkAuxFHgYKRuzsA0u0EkrkEjB9K1RaTSWsEZFrcyKE8sIBHGYQMqyiI48wA4wOCBkdTXB2ginjjR1UQ7mmaVTumQAA7GiJ2kFTwQCT3NXnvESXNtI+xCPIMg2iQFVAXcWGCuCMep4oA6gzzRqyiF/OttqFAMGQKcxsFx8yjgZ69c9KJ5bu3iY3MMwMqq6uwKGQPlmMBb+IHr349Oa891Kee0uI7yaYtAULvDbNuVBI3EZbzPlIb+fHTjEuvENwlrNdAXUVpC7WyPLdTCaGVmGCkT5Cq3y4IOPU0Aegz63Fay29rcRTRzPL5mdwYIUA2GUIWL8Z45PbGeu3HqSXFxCzBlVFPmyR7U81x0IDfME247fhmvJUEt5BBcNczNcyBZAQwnyUAkAZiBltwBOOD2rudHmie2SRZp5Ltss3mKq7XUjaioeVbnBJGDu4zQB38M9qsG+IK8jZZY5JstyeoLEkE5GR22+lMivfMLlmCsiyEIVUM0qnAUE8nI/yayCJ5h9sl8tXhjKKrKUSRS4Yk4HzsM8nv71UjvTPO7XCQ27mNxA0QdUbcPmIEoBa5/ujAODxQBNqertCYDIPlIYzqZEErRBeUCg4BJ6d/StrwfpV54lkk1O7hmsNAQFbRGdPtV5LFlmjwrErb7R8zYGPWvNNQhuL+CYjc8UIeKKR5UMJySrkhTlZwOQGPc+orv9E+I2kaVoNroBuHhOlwoj3D6eTJONvzQyzdFBfOGBzjIwe4B0OoXqWepIkSW32KS2ZrCLzAzM4YBmAUkiNTwC+Cc/QC3Zao+xYQj+YWMZWMs2wngqzgHcuAPwrgn8UDWdTj1U2sCBLWOzthZoZPMhSXJmMZXKoSQPmAOBnArtbfWLext4ryWys2aSRo02qdzk8BmO4eg49u+KANuOZw4iEwKqXeVFXc4VuDkMOQOOmfr0ot5pI5juXyy0x8ks8XmmM8BlVGIIPPAycYyBWRZa/YXdtcssNulwZDD5UIcRlRlnEzKM8jup69asw3tiZEllsTEkCLsU3TKsbHCnaDyVz+PqBxQBvGSRvMSNgI3UJucRgeYCd/DNwee3Uj8KwFuHikMSnLxuRvA24K7mAKPwyn1HX2qcavauGzafuhITtZyRknH7tmA3N14HP61HPNpKzKhjuod4Yly6sTuTcwABJPIxjn8s0ASwXNwVLCRQ0sofa+WjOw4fHPy/L+Bxx7aF1qy2sIcSRM7nJ5EZiG0KFVZMZGPTPT6Gs61n0VpJQy3PKfut+2JSxHJ3E56rzx/jUGoWFmGiZ5mJMSkRvumXAPzbGdASRjpyBgAZoA7C11uPyYhLLNJGkRk2gKVkboR5p4BBPrz16VqR6jGYfMEjYkYErIV2qDyFBXg4Hof1yK88FhIm2SxurZISgkP2wzbmkboFjUYVew6Zzk9qtpvJAe+hURq2+3ZHZUZtpULsUhiMjnPegDvpdUChB5UhZ5AkfkIuwMwwMs2AB061tQXU6GNGdBuDbyqlWU42qMkYJ3N1BIP5157Z3LyOkIuITHInlvJKsqF5FyC67kAHX9K34jJHJuMsUrQ7I/NhkaRRs7cHG4Z5+goA3RfMG2plIx+7n80I6u7E5IJPXA5x0xUlvdyvIyCOMSKcR7dyYVQct8vDdexJrNsmF7KYw4aVlcKH2gMxyflVf4xTYi1lKryb1aMuEZ8EqWb5icZ47eooA7GGUbCy7zJMxySS6AgYY5z8rZ7HBqrdl0tx5nI+ZAVwJ8k85PZe46cVVt52ERkd8R4Dsqun72SQ53Y3fLgfSnPKWKOp85skNyCAeME+goAwboOSCiFfLw3zDklcbVZj6isu5ich5D54OXMo2nyo9yAEYx85HHTPBrp71MlA6mQSNuZEkRfuAYZSx5wOo6+1ZF0ftBiHl+TuYKZXd8Fh8zEqoxzz/KgDGtJZIopI0dXVgSDtKn7oCrgjjofbjmq7SPcq5IeORTkSogbYfujaO6ZA3Ade3rXSxWJcSSR24fy43Z9uFUrH8pfBPUgE44PpWPNHDPuKxNG4A3EMwPOGQlVHPOaAKS2FxBMUvbhTI+0ieSJkVECk7R8oAAVhwD3qpdXf2eQxBZcqGkW4gG1ZOcdWXng88cY5x0roYzsjZ7iSQSMoG9Csihegykpx27c9DWLeW63KOJwxO8CB1O1h5Z5GI8gK3OQM9vTNAFKO8nQ7Los6zIXWTILeWclZDtHJBB7Z7/AF6H7YVW1Yv50ZiCRlTsCKclpJNw5OTjHUZrNSyhdYWEHlSRllfcysCGGDhy5IHGQCOPSmajJA1u1nEztLIc8P1RTtAVmAw24Hj9eaAL99qlqJQ7eSC6ouF3AlgOWZCuD2ycY9TWXca1GskcKlmkmYhXjjUggH7u9RtXAHU4rk7yeaIRoLd3kUqpDKTKEHyqd2MFcDoOTnNRJFIzMwyjtIrKRL8ysBgqqKcqPqB0PfNAHZrfW7MhA2yFlHm3ZQyKCQP3YU8HP+Nawtmuh5QuEUhg++Ns7kXAYkEFW5BPrz0xzXBxRxws7uoJ2syCYswYvuHAPQ8nr36V0NhqPk28JSRY1iQ7ndV3fMc5+Y5xvz+VAHQNERvMab8MYncKEUAHghcjJIyT9KhkhEWGK71jIVY+FXzNu4Eg9Bjv71ZtdVWWF2k3AlU3SxruLE4VcxpkgcgE444/DQ8i3kiO7cZQRw3KZZcBs9DyeufegDkZruaOOSRWVDuMTEFkT5iEKoRwwyOxxxV+yeNA6v5js0peMksSx28kZ5Zc/wAhUtxCjA25EKEFkYSqTGDnIcYHXcB/SqQt2iKGS4jK4UNOiyBkJUqAmV2qxIxyef1oA6u1kMkYZCDuyhJi3gjOCcleCDn0/KuhtXESqrLyU2nK7cDIBcqPfHHU59Oa4H7bNbIuyeQhF+dSqq6r/eZV6E569x9a3LXVGlUFZFmZkAU7gMsxyVGT9efrQB3MRdWUsXZAoChWySgAJYoCTknrkdqo3kiQsAQVEj4j3MpDIy9Qc8HPbgjuKiiujtjIJ3Myxq6nBUtw28E8gEdh/Oo719jSxuedoVTGPNJJGWbbjHXOcZOaAM67uooiqzecuxW2IgVupOSpPXr757VFHIJPLYsoj4YtJhXII3AFe4x7Y55NZ1zsmTlvKlhBUE7v3g5IIDDOcEZHvVW1nuCRHKxdR8qyBUClT/yzIYg5J78DpzQBqzzIH80yIsSHy8q5wSep2kY44/Kp4boRMsYL3KMfm4iPlkqdr7A+eAB06+lZcsm6UBIkAHBWUKyHbkKAY8gH3z+lWbUeWjMreUxyzhlXbjkfKy5J69B0oAssJHikkgKRSDaW3IU3xqfnYDIA4H146VNBLvJSdmAI3BV2bSuCFMXO5fU5GfwrNhaOOXy5LlwzpuVAV8tVI+9mTBz7Y69MjroNK0SqzokpdQI5fLId4idoAxwSCOxzx+YBejVNi7CsbeZuV4gwd+AF3Fx82D1/lUJjkkEzTs8ZYDOwEN8nXf78ceoPFZokLAvFKVBY5ZmysJBIUCPO7J57Z4rSV8GFmlaRWUmVMM8kzNhRIoUHKjHQc+1AGJfmSKMOFRcqoDKBuMbAYLN2JHJBweTx1qvbo3lBxK7ngAL87hTwchegBOP/AK3TRu42ZUWRi8cjOu0qy7iBlQdy5THHXHPHXiqdvHGssSRq3yHJdyVijUkhVKry5HcHofTpQBYhgiZ/mkmuGHzpIQHjjK4GxiTk5xyOxGOKuiMR/vBIgDEljwoU8Dlf4fT3zWcus6at7Jp8W/7RGcONpSJn/i8ssoEhBPO3P61alcvtXMe04MkYO52UEFTgdfwx+VACTuOuQ0inEbkgR4wO2eT0rJW+R2aDEYlLMzPGEY9fm4Y8Hjv/AFrbeIOAWMQEagruXGS2cLg98ce/FZKWpt5JSoUs5UyKIwWYHBPlSNwvPBye1ACm2Zy7QzASHyyoKoZV2qu4l0Yjk9B1GfWq9xp67gzRSEMBuZWYtlepw3B5H4ZFbqAEiNCG3IJFUqsbBk+UJ5meW46g9RTBN9mbzIopC0YzNyJUHmknA3jBHvQBgpDHNI5kYP5ShiZHy2xQFJCQk4xwCcd+ec1bult23IrMGRYg6SESQBSik7cAlcjOc9SaRAl3NM8e+LzlI88KCFjYHzG2RDAweABz+VRwI9urwyIZUfCyS4O6T0bnGO/btzQBB9nie3cxoglZgqBmeMfLz8rS4GNoXvjjFVTbBIokSVYm3rk/NlHbh2w/JBUADHsa2gxt3RJJItrnCxsuJVRedzLJjHOQCO3P0r3SFy5Q27DeJNsZJaIMA3zM2APvcfXGKAKMIAhllKu9wjn7hKgQKAQbgg5ZRgAZHOOMjFc9eCQ7mZyp2i4I2MgMWAFKqRyPbrgZx3rb86SN3uIf3xVNj+ThpGjyzbVXdtYq/OWI44FV7DF7BM+ZU8qdi5uPKV3dyAYo1ZsqD97GMcjHAoA8/u7kzE+UUEGdks8cQyCzsHJDuolAAGc9OnUGrtppCzAPvDOqrIFWKJYF2qBI4dnO1mXk9sscZzXSy6VErviCAh22qIwQQAPnBjxgOTkntk1sW2nMTvkZlikiUC3SNFKog2HIPQBRywOOfU8AHCtpxSTzlYvbSMGcFFbckOM7GK5xs2ntycdc1IdOk3STSFXjdW8pfKX7hkJRQR32leOo716lPp0Mtq8aRhnKxrE6RlY44E5L7SMnK4BxknrzWDLpl7MgbyI4058sMWUCQY3t/ukDGM8Y/GgDj7ZP3Ujy24+QyJjKiSIMQqNCUYhQQM9ep7VvpZm3j3o7BjhTuVn4JLrl0UrvwwGASRjkVUVhFJJC0IjVFBAydjgPuKKScMVDYJ/2ePeylxGpliO6BVlBbLFsOQCsijGCAD2PT60AdZZMsMWTKN+fOXbuKu5O4Q4A+XqRk4GRiti2u4JLk3BV1mihIManLFiB/AMlhknoPb1FectM7yxIksylXM0hIyJEDElvkBAB646n0611Vu0s2mSXEEslu0cyhyqA3TIfm3oSPljx1J4GcHuKAOss5o7h1eR3gAkCpPIrEiVhkQtGBuIOeuNozgkVcjkSXzUZSWEsiM4ACFg55Ur+H0JxXMWV8eY51kkZdwBkZeSQrrJlDhvlZTkZBzxk1uw3AmhMaxuXj3NlCE3uCTtQNy55GQAeaAN62QIu1iAyjA+Ykb+Qq/PyPlxz04rW06TTkW4N7biSaQsI3IPJ2BCVI6YIxn2z9ePuLqZBCGglXeIwpxuYyMoKhgpJBKsOTgAnBOaGmuy6kny/s7KvkghiWZQzBthP948/SgDpJIUijdlKrgLjBG7LsQRtByPlHpjis91cRS5KLgNHuZyQxU/KCAcKMDv161aDNKheRl+RCTG+0gnadudp3Z3n0xx6GqRidkjGYo3kjaRuS0LLk9iM7gQewPFAECxwoYpW+zieOF48SKd0XmlQrxjHzk89PXmpkUdVYovmuZQ2DkB2w+R/CRzx0zg4IIrOECnyyQCS7JFLIwGzbnjG7ld4baBnAxmtOKGaHI3fvPlLbVBJc9QA3Bh5OQDySaAJWhiuGdSwEcmOp44zgE+/NKQ8KYUnygAoXGdpV2Jwe+Tzxnr+FOLlt7HawBjMgZRGzEKFwoHRQQQB6Ad6oXBdl2syeWXRsbmUgRuXA2jpk5HH14oAgvZz5ciSKv76UKgD/vS+0MoYHhYNrZYdc575p9ovnRhWRmMTALJgKWcDhFI4MIGBgHPy+9Z7vK8+8W8cqyyyyBPMUtFG33nwWB4fcB9OBjGdCBiw2bZtiFeV+WIYUA4z79ffNAGhLFCA7FWB5LAnKbsH5Qp4Az09setZ/kmWORmxGyKzIgABByQDgEjG3nj+9Um/esshfdhWIGGGSHIUcgYO0D/Jpj3UTC3DJslkZYm5OCducHAwOMc/SgCoiSwAOF3OWAk4yHjZQSm0ZwcNnNZ9/bG5V1QlYCzHy1yWhk5wWUDO0DjHfrWzcZwJMSI6TKnynesg2gKcLnb8oHXFZ1+pSOVw20ROHO7Ofn54EQJbk9x+lAHlXie0Bt5ITEyo8c0auGY5cBNzhUyQdwJ7dK8L8RiOKN3lEluLMK8skbFi9v5alZGEvTIZRhcsScY3cV9OX1h/akEl5ck7bdZlwreUxIQBRJGPvDBXGByGyec15Pr/AIRk1XSdS2vbGOztttzDLI4wS8cigKVXcMwRgbSfmlJ+7kgA8BjybyewY3Nncw7rgtKY3U2xbl8AnbySNvX5cgbcGrtndX1q8KxbnM8kkQkULnbIWEcrI5Hl5GOn1IGc11Gi+Gb6FZXvbi4nSSICE7kVAitlkEbDh8ZLDcdzEkdQKvX2joRC1qkQfcjRznep3LIdyyRqSR0x9Me9AHPX9lHcCRJUMl1CsUn2qNpWLtGANsbgEDbgBhkHKnjFUWLh7a3uFWWPe7LJGjI8ayZYecsgDPhmPYjjjjBPoU2l3NrcWTT28Uaag7CNI2IVGVFQT7eqK0gJOQOT6GodS0aaSSFpkSIxrszGzOzydfmiZRuUnJBBIwetAGU1sbBoluHQX0kVrcwtDOkYVIpCsUccqE4dhhmUhic9sgVYu/EcVgpu5Zp5nSUW8sgZFJhjYCaVlRvlTecknHU5AYFQmo6Q+FnM6mWOALEghWNVdMFZFySFmU8Y74zXiHjWa9jtLgR/uD5TPJdfND54Ys0yNNbzA7d4XcODknAK80Ae5WvjGLU5TFbKSLVpJSxlilHlO5ALwF18zjkEuOG4BrcuPFDPcW1nBIIYSrGS4nMcUS/Z4DICrO21WZyflyWJJFfK/wAL7vXxYmTXJDDBPetDasZxdvcwuoeNFklmdpY+QAS7YChTjbgeneJ75wYZbBbezgPki4W4idkWSCJS06QxBssVXGFzkjNAHZW/iK6liMVxLGHmdmSVpHZ90wCxl3hB2YaPAC5GDk9TXVRa5apFbJbylpnWJ7mCWMDbLLIyskMxJ8weartxyu7nHGfCdL1SUXEFtKjvJNvuIGlgkieWC4fdHIqMo2AMpAVsMFwSuOa9It9QmiRCIFCFre5mgCRSid5ZpIWELKS6gEIDtBVWjJJGRkA9HF7qSPLJEkjRtApjkkE5QFW3Z3iPCtuyuDhvl6c5ruNA1oz+WkrriVFVXiWQJDc/89GYrwQ3GOpK5HXNeaR67fywi21G+K20gVEBjS3lZ4trNIR/GiggYHJx0zkV0GhTxW8+UmjZWcSiL70ZQsyLLKRwhLA9SMcZ5xQB75p12kZjjkZ5t7HdK7YDFQCWKHlRjA5HPbIrpLe5gjljEkTMtyxhiZd2w7gGDg+mCQM46/jXk+m6qs7TQu04kUhzKEAjUZGBvI4XyiMZ7eoOK3I9dSKeKJpJZTFJEVLcIgyg5xwPlKkdyDx3oA7mG+ieaWEMI5FZo5FOTuVCfnGAcHaOBnOTWxDJGzufKYZCjdg4bCgcjGVyQeuPfmuA8+AXsq4LyfaJLh5Y3Hzxx5CqMdMNk+pBrobPUojkb5MsC/zFl3AEhmJOQcnnrn2FAHSr5aZLYYuTtA+8mM5yvX7pB/lTGSRlleE79oy38O5CvRdw9vxxnvVE3sLqF8xUkUkcgqxJXKjLH5idw6VXlvGVFYO6s2E3OAmSMgja2COB6dOnUUAPFxGcowIyDyOHQnIPXgnOcfT04pImCoqI8bujMNz53EbmznPQAkCqyXaqHVkjk+XcJHA+ZXGHYE9Np6/SqSHzHVopgsSZV2wB5keWyqh8HcW55HcetAHTIx2kjB3kYKkYIBwf1z+XFDTHkBl47ZOQcdcY9TWHJcKYd0TYKsMg4GRgnHHC+nb7vvU8U4k2gAo4VSQxGTnjJ/EH/wCtQBqxTIrHLZOCAdp5J5z0pfNAI9SSD/sr257gj0rPkYqoduitgtkH8gOSMDqOKR34VNw+ZS24HcRgBj0z2I4oA1/NbOEYFRkDPX9afDNATNHcx5Yx5jbnAfpjj2/rkeuBHeBNgcfMeASR34BbnjjHXB9a0IrgSlQQNuOCpyM8Dkj3/lQBeEgWNSSAQMHJAxgZ9eTgipBIxEahwV6kgE4yQfTngn8RVMqWCrhSih8AqxJJ6ZI/z+lOgDggupXJ+VONoAwM8e4oA6C3UguS24bMocEZXpu5AwAd3XHTNSTOsZjYAkMm1jxgNjJBGeuM1XUsFAboSdwBxtA6D3GfT/69QO5lkIiHK8gFhtycjOc4zwPTvQArzgtkDqCnQ5A6cnHIzn86y5zMrBnVV3LkZBYAZIGSuccEd6vsxD7EG5s/Nj7oJ64boeg6HqameGR4uWAIO5YzglhgAqCOnIOM0AYihowylVLyLuAUAHHrvVjjt1HbpWZcb5BHGfLIO9EDsBJ5mO7OBnnH5fntPEyB9qbecB2YZGByAAc+o6VkSgo4Z1WSXohKnbGAciQA/efntn0NAGLc6dqUSyliVKIpO7CFuRgKjkHGCPyyODmp4ZHtUVJHVcxfuy7pl88/Lk8jJrRvZ5bp0uH8xhGwWQyuoL8Afdz83B9D0HvWLqJiBzvVMDcw27gVbB+UyD5Mf7Pf8qAM65muNqSoSDMxBBBBC5xlgQNoyCeev61XlvEBhELTG4jjLXZyXj+8dh4PGTjjr9KzrzUpIWaSKOOJUQg/vkMs0aj+BJWBY5I6A81gS38qRzS7JDJcKJN8isjKjY2bVjBEmOPxHNAHZ2+qKzMXYGTDGNG4B9WQpzjPPOOla1nerlhu8lzGJN/mHDt3EhJ4xz164FeMS6pPJLEqXCo7qiFCpEhCnBYbVITjscZreg1mIMis9yjjEb+aE2sBwSCevH+fQA9Al1Nd7bp45SAPmj3DC5yCQw+YZJ6en5Z1xqiE7WkDbztDRg5GflCuSPvZz0zVZW017NJ7efNyikAOFIYdlVccj36D1qraKrhljWIyiZJMOD5ZQH5sEgYk69PTqOMAFmdZPLJQIyOWDF0YRjjO4/KCW469DjrWeUa4t/s0rf6NG7yxbiVIBJyg7tk9PTNaF3cQyuTAhXy9qzRq0jOytwu2Mr6jJxkY6nvVVoJpvMGYsFGZd3BCgc4Vfr3A70AcxPZTGWN4GijZ8kbmyVi/hAJ74A/zisvWdVutMt0L9GYfvGPz8NgqpUn269Qea3JJUtU8gqZpXY7XdiH/AOAkH5Rxx2/HJrgPFlq1wIw0kxMkXmIjvlImxgh8HJfuCOAQaAEk1qS7k3eVO7ysFWNiF4wBuyeCenOake+MunrYLAzXTMWAYEoyqdsj5PGR0znBPTNc74ctZmiNreiRWd/OhvJSSoQfKUbywRngYBxnsDXfad4fJnKy7ZEUh0AkYoAwO7DqSV9cdDnr1oA831vSrtlR7aOO4ML7wv3nkRoxkMQeW3Z/z1l/4Rb7VbQyzK2xVWWK3fLLFKMER7WC4XGe565969bfTYYAHLxxIXKNHJhwQy4UKgBAGQO+OefWqjL+9a3ULtZWAG3aqsF3EA5IAxyDn8aAPMoPD8kV156gB3ikhSLKrFExx+8C7jwQDjrjv7rNJbQrOtzHcL9iRzFJZoiSb4U+SNt7EOpfqcZ9R0NafiS4utKiMwQ7gjymRHAEe3jLMSFAAA79+tfMHj/9oP4b+BrC/wBS8U+JrGSK3YpJCl55T2km0gs6qpEqlx15xmgD0qTxZf6Q73TyO0bOjyKzKbqC3cZiEHmBVKYA3N1I7Vw3iD9o3wtoE0VvrPiKy0yaSYFLeW5tiBKS6SAC4YMi4H68dBn8L/2sv+CsfhPSzqel+AJl1Ke3eW2gP2oCKRGO0yvLGATsI+UZxkcGvwJ+LX7ZXxW8bardavf67fRwzTy/Ynjvf39vG+VAZoWYM4Bzu6fXuAf2OfG3/gpN8KPhTpgEGtxXlys8wnTTpYLl1BbG2Xy3JLM+D8oIGOoNfiJ+05/wWn+IWvPrfh3wHd3NlCXEVneRXIWazt25lByvDyN90ZJyPpX8+HiHx54y8TBb++1e6vGmY7o7m/Es7qScB8S7mfORkgZzXIzXxvQiTQm1k8+NrqUlhI8KjC7pJMAuCMKc9DzQB9OfFb9pX4rfFTVJdX1nxNqV29zI37q5u2nMke07oZYlyAu0kjI/Kvmm/wBUuPJ8l5JpBcSrLvvy5Cu53yMxYYVeoGcDnjNWbi5axvLWTy/OtyTLHsXfcMzRhSUmYqq4YAbeT14rSiv7WUyPcWkJ3Ro0iXMMUsshK7Wy0TKzqCTt53c5oAp6bcb7iFLTyoIIJIr1SrF8qq8xqYsjYVP8ZGOjYJxW9qPiq3up7az0+VrcKpe6uJlFuski43xyyxk7bfB+QryR1A4rh3sLWC7dbGe4jWYP+7QsdkRwWtJAHYo+4nkkjqM81qWi6dJZ3FvcadO95CoVSzokMo2nylJY4KgdSD+tAFq+lE995tlJNdQXUUNr5btHJE8wIPmIk2xhHkEhjgHGM1nPeE6hKJJIJ4xMLeCEq6LbzRJ5ck5jwU5cNhSc46A9TQa6aKyltVhZJHa2lkQHH2Z43yptmU7mRkztwChB4JzWtZ3NjLaXI1UNAnzNBIixxXLTZ2tHKGwftIfgHpjv6gHSTxxRgSaffSXLOglv7eGJFW9lLeXMYU4VcJ8oXODtyfcvLO8miSS/dbRBHAyW8qvcy3kiSgpFJCy/ulEg+UrnkZz3rF06SO2tnvGktfLtJngWzmRBcFJVAicukvUy5xnkn5sY5rcl8VyXE76LA7WqvGRI0SRGEtGomR7lpgXV2bn5SOT+FACQ2k9re2MsYksprmOdccPslljV5ixckoc7hjkr0OK39Wu01HSjDaO5EQcOArIApJIaSUqN6nIIJ+prlZNQZtUZcsfJiG+ZNyx+bhZriSISgc8nfjPU43HpqX+p3qG4uTaxm08mFWFoMmGIj9z5kOMbSu3K8kd8UAcbdXV61xHJEs7mCJ7GL5lklePeAGRlBDRKi4zn7o5pD+9mRvtUsm4LEIiHd0kV900UYK4bL8qeQBxkVca3vLm6jubKI29xcF0lCboUYDJeMAEi3IBODxnHOM8dZoXh9dYa1s44pPtcUM8lrdwsreTeqxBF7L93aQpJYnb7g8UAclEkMGn3F3mZ7q8nZVRtjyRqIY1DlSSyAkY+UYGM5xV+5ElxYAJbzR39vbQEXMVyqSRHUYo7YTIe4VUBbqw3dDXp6fDjXZraeeG0MptPLguJ1RIyd6sUeESY3xssbH5eQBg4OK6rSfgvqT2FtLdCZBMWuJJI1YyQxSlYXSUODyjBvlGSCenagDxiaGaHTJoZIhJevHDcG4ST5JTG4dGLthpGcErgjGPasez0u+SSZkYWVzH5hlklgRZbhpsmJLdpMeXHsJ4HbgV9eR/CC5cRXVrbtPZJFb21k9zC6q08gCtFNuUFZuPlz8oI5PFev6F+zpPqdvaXkMEcEM1zD5kWoIsFzI6xgXTrktvjVy2GJUMeV64oA/PCw0iQyWELyTaibu4mSWOOBZIiltAZRmNgHUqu3axAzxk54qaSw1W5W2RJZoEnZ4jNcvHFJbqsYfZJGB8zDgMRkZHU1+otv+zvcWt/aW+laZGkaLcwNcLpzSCYxqyT3LIygSrsVSQCGO77uRWta/stXerafJcXFnb3d8u2OXTbGyjtZI5I5wii2IZhnypIt/zZOSoywIAB+PM8N8bcwXUYlS3uFjW6i+SbCMzuYPLzkPclmJ+7huOMVTgubvTblZjNLJNbta70lVpInwx87yjKMeYvPXGa/S/xx+yL4psreGTTLKaGWJ7xtRsFtt/2ZEBlLSyNjYiI45HHyj6H5f8AEfwh1/wzZ3SXdrCIYJDHLc3CCRbmREDmO0ZEYyMVIIYDHI5zxQB4pDem6jeNYLomeG4aG5dh50VyxZnMmxiAhb7uCevFYohu7W0gl1FZ1aVrgxusQBljjkMQLKefNzkD1Ug139tHJp01zF9kkjjvIVQCeXZJaSIMZQOoxk5G0cjoelM+wW+o28tvfCVJYUSa1lW4DyJcCclpZFYj9yVIAGBuByAR0AOBilIspvmkQTRRyxQbWt41WMmTfHvGGcsTj5huzkDaRWbHqk9lIzWwKzIqpvfdsKyAeUdpBBmwVyRuAI64rv7jw7FHc2KahMyr5q3L/wASrGqeVbW4HIQbQjenNc/ceFkluJreK9cJDMXWWSNt1wQ53CDC8qp7cYGKAMyWeTVxbRBLZdTWVYi0ylftjtBMzieYkJvG8YO7GTgnNVt+54I750iCxsVtWiUblhAXcJI8gluO+Tn1rck8Pu8720cgkUg4eLIGF+aQeYBhJy6kkk4GcZFc/c2Fx9pkjy08iyBUWMGW5iUwrsk5/wBZkrztzzycUAWrTMEx1BYBLHEZoXilJ8+BmjXattCvXG4YYjBAHJ61o30U8Fuq2kOoCR5DKbmR2jMb7czWt2YjwMcqQNuBwTUMfh/V7t47mUshdYy0cjmWaTaSnyxRkBGKKDjPUYya9F03RH1OwWC5W2t5biCMTzqjNcMyEJFAIBIcTCPGc9waAPJbIu0BVIriSeaTMNwimbKouTGxPO8ehxnGRmt2x1q7NrPFshEtvGImnniWRlDLtAW3b/VuMKMgEg8YBr0HVPhn4ishb2umW9xJA0rXkc0Zjc4UKC7JbOxiHkyRhlIBGcY4IrOl+HOq6ebe8vrW7m0u4fzvsdpBI1554jy0TMvLRFzuJPAAwTkUAc5DqUmrTRiWSOSSGazRY1hltgGIAuEkeMjzAQOxJOORXXnVprZrnddyQhZUWK2t7ZUsbSJUzauWYlmkL7t2Rnn5wDmuO1u1ttNMM8tvNDqCuwdWd2MoRFMAntmCiHahHzfxY4JrFS6vQy2/2kWkALly6SyRbpSHSQlhkIBjr2fr6AHb3Hii7hjQWd9JILhPMuLa8UL9nlWUtDcQgJ1+8T67uvaqUks7Fb/7GJri4lmlkmikEhu+ACJYgxMTqM4OPTFch/aE08888qRSBIRF5gRto+bbmPaPuHAx6d/StrS7xbW5YpcZZrYwTJGwIzK3mGRSeFxnB7/Lx1oAv6fqHlyXV06Sx2SOzyq6OSkpysYJmYAc4Pqc121vrw/sqWWC8kneSRBIbmGQyeaigRpHtkyibSMbsqBxXndxIDDdmO8D28UyTSxSI5e6RAYywBjEblTuI+aq73yC2UI8wWBS2wjY975hGODgEBT68D8BQB0EmoNcXLRTJGYJ3iW5fiRIiHYs4C4wMbQMZ9uK1rLVLWxZ2aOaaSQGKCOUq1skSjPmR4bqcH7xBBAx615pZywyTPt+0GR5AXRGzHsLYCyAkbTjucdMniuqk01XmhhlcwRvDt3RuDcI4/eIojZgBlCMZ49SBQBa1WdLi+t5Qz25MJlSZ4TOrvn7jEMcquB2yQeldVpHiwf2bcQanNbyTMjxpJbuCqRxszjdE/IJUgYGSBXl97fQmRwsl4RCjQyCWSNIvIDEKY1jbPn+YOSOMdxxWTBcT2EkgEgkedA3mhgUCA4KYKZJ2+o7cmgC5earH/aNxfWpMm5WbZ5WREWYgNGrD5iR1Y9M8djUMWrzi7MzvMLxXVoZInQNHtAZTkjDEDHfHHNOnLxvbOkcccpWQxywKXMhkLApMCuB1U8kDjtgVh3JkedNsrwyRbRKGjjiBkXIZcxbcjAPPI474oA+kvhh+0P46+HusQaxoep3No9lNbzyJLcCQXRVgZJJLdsK0gAOOMdu1f0A/st/8FP9N8V2+leHvHl4GvZEVWnljjWaSUEJFHCBnHAB9MnBxmv5ZfPLSwRAo+JOW3bZJdxYgnPRMAncxx0ya9H8K65JYajZyW10qyqxKyRsIxDtGUEdxG3D5z369aAP7mZ/EujeNLA3+hXKy2up20Ed7IixrHFvA2S7fMBMuW2tgHrXieu6RaaTJfJDFJOXUyS3QMkCssW5QLdDHgw7hhup+or8K/2Y/wBuLVfCVzZeH/E19d3WnxNHaQrcXLRgqHGVL8ted+qgjsa/bnw54/8ADvxK8MQ31g6yrNZiQNNdCWINPjCxjIMRUbsA4XjBOSaAPIR9ruBdBGiNtHJNc20YTcquThoo1xlmwck42+9crBbz2N7cnUJJPszq8qSQr8trFJgrCtxMqh13Es2054OBxx68dBWznuJVuZb1gWEMFhBkxh1ICBwu11x94Akj0xXI6xGk3lWYiult03CYOsTSggc/vpCAAGJAGDgZoAdaPo06ec8ksi7BDZrdvM9q5iIzeWqNzcAtnLEr6AHmumsbqW2kivrW5t4buGWYLIpmiXYQNqyRyqyS4UD5T8oxgZOa4LyUsQ0kcEYvIonjjZ5DJb+VMhEkdrAxGzA2n5e5JXmun09H1bS4YLAwS3aRr50HlyPPIIj8/wBnl2EhiOxkU/jQB9W/DfxjdXtyZHW71F44ore21EWbRKoQjzUlSLcoiMn8Q+bvjFfWPhXXLa5aVIZ5IpHIN7b2q+ZPHCSFeWMjjbuOCQeDweRXwn8Kpho98IYbKZkllto55LuYWkFs8n3w/nRSJlRkE+rfhX2lo02jakluttbWcEyTqqXMML288VzFnJt3jKoRkf6x2EBDZZCaAPpnwtAjFP7Pgnb7LJhJi6CSBJUaLddB0HlzZbcC2Bxya920G41KKOCK7WR413QPbiTdLMQATKTGTuAB5PTjrXyfotxqdu24297cNc3Gy7mkuI4TLGmAhuTbOUkfOApU4I5xiva9I1+MXEUX2q4tBFGI3tWiVz5kmVwjCQt5eOuBkZyeM0AfRFmzoRJFKhQKW325MmwqMSRkSYJYKR2wcdzV7TZpbiW6+ztsktWRUWRVWWZGBYyCNmDe/TnoK8uh1pFjZEuUjVGMZBPleTjhWfPQMT1/Or1lqDRamzy3m+K6EaF8nahERJ+6Mr1GDn9eKAPbtqiygLyL+8ZtzsQoffICwXcRt2jPXA61bM9hITaxq7TnPnpv8zKoeJAVwFTB5H9K81j1BJJFgaUiFCI4kVvMikzgllye3H611NtO000YgiQ/KYi5ISVI+flDg/vGPX5unXtmgDqraa1lIjlwZkGFaNABx1x83zH88fWsvUmTzfMZWZUP7pABHtPJydvY/wAhS21u0Kw75pA0TkptVDjcf4mJw2GJ56VbkjEr+WzJM4JUsvGCOSQByw57AigDkZY5byUyFBGscRut0akyMqHG046ZAHBOeeKx7aVxKzIwjkaWJZUZi0TITngjpkYOMnrXU3enXfkzMszMGlAYIPLKDGM/7S4x0z249M6Kwlh8stCDCrljGcCRlUZUjI7kn0/E0AdZaSII4TAyvJJxITk7nOPkU446CuljvVaz5Vm8s7STiMjGQB8uCen+elctZ27XISTBiLvuEZBiYeu0D73A7ZroJcRhIgvLjyyo5z0+bk8YB+ox0oAzGuXkeWO4muLx54jtkLABQOGjcuQGg5HC5PHFT2TSFRMRFtZolaJmZWRRjccsAOO+M/jVk2MZyWYExqiOVIXymj7RHPBY9c/jVy0i3qU/dOEbbGWJw5649M/pzQBbEKMYJXUOEgkkiQYIRmPy7sH5uc8dR6VFEiQKnMq/af4mYcc+vYYx+tWkO1GzlSj8bMjjHMfzcgfpUsluZYy7LuUDORj5FPOevA+lAET7TMWWFRF/Azkc89Bj/wCtUMhEcbMMgb/Mdxk4HH7vgZz7DirKIRtAAwp+YkjjH4/Wq1zI2ceTGYS3zsWcYwB1Xnj9KAKs8TSjzFKkDoPvHHrjsP8AGsi9huHMO/dgSvv2hQrk/wCoI2n5dnGc4zjjpW6CsYxnDZOHRuB7YbH8qrLK0m4SRYj2hJUYjLju4PQHI9j7egBgXlzfGAWgvQbORvL8iUbUSD0APIfB68GqtrMsk/zRqPmZdpwNzIRnIJ7YP8+a0LlI4wzMI5Dt3NIylQi5J4BAzxTIoLdkRRJC+GlcyqWEu49OSOh/rQBohVcsAcou0lhkAK+S5xjnjGaCjNkibBEYC7Vbvj0Hr64qsrorOhljUpCOPMX585IyN3Ocfyq1bSvcJK8WI18sMmcAsD1BBAIGSOCO9AEcJXzzIpKMr/ZyH80wYXneOMA/z5+lT3Nohge4eWQBJ9rl2yXBzjAQHB+nenvCDECRKjGTexAzF5gyei5PT/CrkAjktfLnfIZd4+VgS/TkYyOh9PrQBXsOGJ4Egxib+M5OBgEdSCalmi3byrMQuSA7KWYDGc/N8tVprWSPmGUAZj5f26jgenv7VBI8bTlnLiRDD5q7tvmBwSxUZ4/Hn6kUAWLue7ks5rGMQiJk87zHU74ZDnLAjOQewH41hWEWCRPLI5UDOVGHBwRn5uQRj8+OldAqFoUUfu2ZtzFyASD/AAlfqP071KIh5bBQCx8tgdgGQB1HPoe1AFB0kglEqwbIynRAxXnAHUH3/A0kiTzuvyosKEElRuPHpxyOT/8AXrQ8lGL71CqqgELvxuByQATyOv8AhU8cLEb8ERowVAo2lScAKf7/AE5xkUAQRRLH5ijgyHOW7dcgEdsZx9KmRCI3VZGyoDsTwBgggEk/MOBwB3qcpCwKspbcAwIBJGMnA/AfrWfcTmJnLcRABosdRzjY3+1yP8aAKV9NIo2x4AG4vIvQbuPLb04buMda5O92RQCNSiTeb+8eSR2iReoB4yzFc+vJx3rrJClypz1LBNvTfk/fk98HI7ZAwTXN6jp7eU5iR5owxV2cEESrnblm6jGTn6UAcHq15H5YAdopQAY5NiBMod24KxyO3UCvmzxrfXk7Asw+1RvJMdSt1VpCm0nY6A7V4Axnv7V7Lr5vrqYwyktMshAaNhh415QKu7rkD8q8+1HSUvUl32pfaGWUx5jDtg53scgMc8c9xQB+dfxV1TWNY0a7t0SSWG2uZ2hu76QiOAz7gS0pGUZhu+VQw5GDX5o68uraRctaXsMUUEd+GZn8w29xbFy2I0DB3GOC3CjPIr9k/ix4csv7JvLVjdSWQ8x7myCxAuFGEi3AY4bjk4r8q/i98O7izSPWbC4mhg1D7RaxafHBI32YxAb4j5sojjTY3O0Ec8UAZugeIPD5ma8tGZbK3gMd4wlMbBnlUQxw5+5GpLEkDnGGr7U+FV9Ya7c6TeQXM91bKsVv5Sx+QqyYKq29ceYA23pwc43V+TsC61Z+ZZ/ZmW0lnMPnRHYrpboXdVcn77AFRnuO4r7w/Zs8a/ZY9KtbwfZlFx9nhWRGW4gtyQqpNJjBcE55AzjAyTQB+0ng2CSC3tBZxLE4KC7eNlVRIMASguTvyBjHQdR7/TejMIFhdwZJnljBc5YY25ONoPyZxnsRzmvkzwJqMKGAxst1bokUmQpCrJtG4szsBg89c+lfTmk6rBJbRyL80jAO6FtroeBtiKKQy4PY98HFAHrKMmWbcG8x18tSNyFQvLAdQMjuO1T2sN1JeNNJJi3KhTD5ajzW6dQeBtx+H51j6fcJcJFKuYQUxtJyVA9MdDjqPp1rooMERYkdTvJYZX7owc7s4OR0+tAE9xYxNE8gPlhM5HHUY+Ug4Pf3rmZYYlfEpRlC7o0EeCT3AYDjr39a6G4ldfljIYFgSWI4wRj+lUvsxlJlmdQSRsA+bqRgkg9PX8OlAFGaEQ+QAJJHIXMe5Srq/Cqq54Kgjrj2rdjiYKu+Nh5iKFbIwuQcDg9Rzzz096I7NRMsjna23GW+6M9x71Yds5iJG1WCqQQdwHAwR60AYtppj2k9y52u0z75PmYxyup+R0UnjC4GK11SKN4YJCCdjybgM43fdHGeBkZHtUcN3DNIURxmFsyFgcjackcjrj0zUk0sax7lPDg4J3HJ3EgKxH9e3c0AQbBHIULY/d7gMEg87sYHtVC8RLiWGON5IpiDubpngBMA8cnH8qsLcbmZ2HQbcjnHPf8AWqUhlMzZkUqgBEwALxZIKsMZLEdeM+/pQBRi0y5dtQF+8UVqWSSyMZJn8xeGgl25wGbH0zn2qOyYK0KXGxUVmS54LMyjhCvcNgdeOetWJfnUiS4eODftL5IdnxncTjgDOSe31p1jGJ1P3GCuFSSQABgDgSA9XXgE565oAbMgjut8SZEhAd3Kl5Dx5UYAOCmeD7HFUQ9syyM6lSVZ7WPaWAkYlJFfHQkAgGtPVSLB5sSiRCpdpCg2D5MDyj13Z6e+PqOT1DdZyWwRZlMloL24eXKpcIjeYFjJ68DnHP8AOgDQjuY5JkLKixRuzQrKGcxsFwz/AC5O4MMg4yOOK2POgeV2YMIn8tmjRSdoQglwzjjIxgE9+grlVYrLCyLHlnSdPKYyFwGDMjs3QdjnHXvW1Jq0EYlgMQUFVml2gNsTOGcMucgDORyRjpigDaCRE4iG6MFVwyKG+dsEY4B6/Tj8arlmF48bKJR8hlMrBZAi/wAA28bCAeM5wemTVWxvhOyxwNE+9GI3kkZG4ruYDgZxzxjvVmC5Qo7xortJuVkiRpfmBIXLdlLY9sD06gEy3Kw+dJaeWu2ZgRMMh0ZTu8wn0PTH5euRDPBJcTNO28EtDbG3GPIQj5pCGABG48dvWqc08xWMHYUmMm+MAqRjI2nI47DjjpzVG3jmL8s0R2vgquV288c9Wx3P+FAHWKMJFuIKKxHGR+6AyrkL96XIGAeM96mkhQAq0gaMqWVioVtwXhcnkHr+IqjDIJdoLA+WuPmyCSBjcAmQTz6/X3lkd3DDaWkjlcqo+YYUYJOPurubn8qAM37J8rq7vIyMS+CCWDfdG4HH0OeOT0ohCBgTEhDhWKs4EsZU4fCg/N8ucEZzjvTjMseVEkZNuDLIVIOSSWwwzk457dPWo90vnI0RjdREzMSq+YvB+UYPzDBPGc89KALkmoWxHl7CRC6eYRncgOMHkfMR1wAcUhubWTCxzbNiKybgykdXOQycELzzWRqKmNopEUl0OZdvccABx3GT+ves+S6il2qHiSRn2bmYBF3OI1LkcBQp/AfSgDau9Sj2yL5u/duVULZ+UoOcryAX4PGT1qt/adtHC6u3kyCIvvyHUtgbA7dQOmcc9a831/VEsZCIQx675Uy0itnY0isucx5Ix+nGa5j7dPeSLGNSjS3gcTSRkv585kyBE5AAGMn0HpQB6vbut8y5ZVVgJC5cbW2NkkYJ4HfAOOM+9q68sWuY2VizeUo2B5HZOpfOMkDOO31rjPt8VtaW7BVgkRT5b+YohLEfdwx+VSM5DYPOea0FuVkto5cSMJQskbMTtQvgOiEHkk9Mf/XoA0l1CWMbN7jbxwQAccZwOlFUxHPKWeOUlC3y5TB6Drk8nPeigD45MzRyusbmYDBETFGDrJlEUF+DjB5HPI6VNDA4hSYR28cCAlYjndN822R2OeCG4OfUGuT0qNftCqJJbhQ0sazSCTMIbAwnYMSSRnGK6eHT7qWdyrLHCpQoVLGUByV8l9xx5jEZ4Pf8gCtcQ2t7E0LFrcrMuY5NvlDGDlGbqpXPPQ1TfTInmnW0v1jsRHsYBVG9sjClmxlSx4wa2LyzaXbAiMktupWRQCZHBJUZz3wDgd81x2o3zW7NbFGMQchd48sgpwQ4AG0gA7W6dqANe902KOMqke8mJQ88J3QAngAqvO/jDdhzWFbWhu4Wnhto4niDRwBHAWd8HLSlz0Jx0rgdV8T3FqUFnLcx24nMCyE7ow8pKyNMeS4wSBgd+PaXR/F2o2N0tnJseMhtkE4EuGJO1kBAONg6gng5x6AG3pR1i2vpI5188TKYbUExlFYE+aWkBA8pQxAJIPvXounLHpM8VpcTQ3k19DJOshkklW1XjYpSNSE56A88ZHrXP2WrQXptreSxjgmid7hHRwQiOcuJmY4IJHAycdvbagggkmmnmuMtui5VNsbkKQhyF+WPbnr1oA6pWRYY7hryF5IiGktzEV3IcDO9sBO3UjOfStqzv5o4GZYBc2kjLuQPH5luRxvQK3KDtjOcd65kWzJG8JuI5MqBvtZAoAYb12bx8zleuTjOcYNTCVigVYL0xnEYLMQGcjGXKj+8MY6enpQB2aX4uYZGTAicpGxDGJpNvzM6CQAZVR07kVzsurrdSSx75TDIyxCSQbd5Q7WCIOBjj2yffNUI9Snnha3ut9sLE/ZyojAEY5JlkOOWIHfn8OtSSKPbFclJnQExw3AOyMTOQS+08EgD6j2OaAG3d1YRvNGsk1xPC8G2KVGA2MD8gZR8q44ycDjtUSa0bW4juEuDaSMslptDtIgScLmCQkktgH6DNVbudYjI01wXVv3bNjyhLEBkLuCHBznk+nvWHLquljSZbfDEJPcM0Rk+1NcSSBkWeLau6LGFPzYB7ewB18mtFDHbOjKVBUSKFe4lYnKLEjZCR468c1E08QYW7NIPtEzHEbqhACEbnZT+7AABwcA98V5cusrNDbtFNE8wkWDBdQz7iQUmKtmLaQ2SOM8nmtC61z+z7dVSKSGVy4yQZVaMjcx3tyytg7ent0oA9IW8glkzLFJygUgMW82Mfu1YNESoJIBYE8+9Xjey2hgt7eRgwVczKsQiQliVU4JONnryO+DXmlvqOpQ2NvftJNawSyliu6F1EQwQwjFuxZME5O7jJ6V1VhqQu45JUUYaXZIGAblApKgKfl4JIPA54oA9EsLjzjLLOiPKzJbq4ZmZlY4DCND8wAPU4H4VqyXU91GsMEKpbRs1vJ1jk2owDSASY2Db2Hp361y9peQr8sc81vE8YEsTLmMhAGUliMp8xGcHPc4rp7ee1SOPe6g3HzBH2xpLCB8/lnP7xcDO735oAxr9Vg86WzuHcRpFFJBDErKVB3eZ5rDBY/xYxnFZmrWk0BivIJDIsyI8kn2cEQuygtGNpDKRj5TjjnmtG5uLJJWijAjs5T55DMQskf8AyzRc4LNvB+vHWs+K4lhsprZcyQXJjuDC0gmRAxYgDbl1bIyc46cUAZVnJJbXUe9U2TZBJGWMrYzK5BJLccnnjp0rubBEukmid45VU5cRZVZJGHG0nrjgGuJtIVurp0muWtrcBpY5UQs8UiA7o8EfMO3qM8muq8mQRWkSPLJHLFveRsRR2joTtRwhy0rKcnjvQBYms5CwkiZYoI2U3MZJSafyuMhmIBU9vofasa8ncy2yNC85uWleNlBmEaFSoikdc8jnAPrzW9dzLHbhbgDy5kEbTr1j28IDHyZB6EgDnrWRbxJbW3mEyxoXDGNmwrQNxvKsPlB9FyfXigDgbiz3NKqrLEhdXDxIGLYP+qCkcMGzuI4wcCnQ6PLcymSEOiKRIFKxgb0BBkZx1fkD6CugvbiOSYqir5aMqQzQhkG0k/II1++CQct781aspbSSCWzWBhOXV2Ku0ElusR3fvM8yhz27fSgC1aaOxiXajRugB2MgLgkfO24g5GDxjg5p50SIs08smVdlCtMAvygHcxAIGQ3GB7V0emTW4liAO1nDROzqDtkVCfLyx+bAI5461oeRFNG0amGQAMG3hdobJLqq56sSOfb2oA4B9NWWVo0KIWCoZY1Tyo4vvZ3MwDE+gGfrgiq15ab5QLMCUCB0EzRgRkoAJGjmJ2qxwcgt26V2LaesNrcxxSLBtcSb3+Yow+4qKc71Cg9M9eR6xQFXiWN3jMEwYxIsXludgAbfhcICwONxB9qAPGdX0i3e4t7hUKSEDc+ZBBK78H5CuS+4/Nx75xmuUv8Aw2YGM8KyTvM+yRjM6vbYPzGCMn5+SPug9K+hby1V1h8kiZEiaSNSsX+skOwxB+gYA55x+NcXqNnBAZvLiZ3EeMSuCzzfKdpVD8q9wVFAHmNtBNaxNY77g3UksTSOoQRwpyVa4VjkggjPXqc1svBDJlpbd1uVPlqWIjaRIyC7xFQc56gZBbqM852ZrC5cRlYV3XORcSqCDEiYKwrM5HlHGOTk9iO1Zc8sYeaJrmGcbxueTzBNG8SHa6yAALggqc4J9KAKEoW2eO2Fy7szybbdwY49rxiRBw7OGywyTgZHtitmxNxcWciSxpKGbZA88pNuHVdrIiqCWKnPPv1rgYdM1O81Y3IkllhmBhEZaRFi5KrKku375OckntxXoMVjOlrY2syuGtwFaVpl+7nkYQjfN74xzQA+Sby44FbMJaZUIQs4kCqAxikK4MZOMDPFR3cjqVhjdBcuzvKzo4CW6j7wO3Bf6HJxV0WcSyRtG/nojAmIMfLwCCRA7cBxnk56ninSzw3L5jk8pUm8l8qHcZHEZfv065x2zQBiXUbmJmiE0i3Dx5gVthm8ogtHI+7JTA6LnqcjmqWt3r2rtIscUYS2jmjCrtjiVRhojkfNgA4Y8jq1dIbEzKHQOpV92+XK7CvBWMDgll9PSua1exmnSUyJHNFJG0E8cYYyKjA7Sofhu+7HJ/KgDyW78QBr9hI98tpeXJZZoSrpAxXHlxSH5A3IJfOOODVnQ7yFXe5D3Qu9OlaKGO7KwwvCj5aVCCA+ARyOSeoqz/wi2otvtYDNGr+UN7wO9kqJnbg8ok+DxwCc/MKks/C1zYBXmge7jknCeczqGhJYBpJEAAP8OcA4HegD0rTbifUPImEdqjBy7SQvIRLEwGVkJOdxY9NuR7V1No1x5lwhjaMg7Gkacy7iTvRowR8iEcEGuUikTTlnjlt2EUbqsLQtGu6RQFBAQ8qSfpxXQXWomA2iSSomY40VsfelcbtsjA4IUEZPAHrzQBak2ReWkKu5AYszLysjBiShH3UCk7R1PvwK5vUlkuEdJDLC4QTwMm1wjIwGzaxxuOQcdfbjm1KolkWOO4llcSi5lh5VlCHdtiJ+8hIwO2CSKZMI2VnKXKiOSSVo5GAkDuQNyjOWRAe3JxQBx8VibfUbi4lVxbXoETShgjW+RtnmWDyyGkJPqcgHGKoXmnwWDpaxXWQhDtdqIolZIvmMfJwrspwSMHriuh166uLW2gtIopZIRMiiXaGALgkOZAPmG5hx1HpWHPC0kUFnf+VsuI5C8NrIjSu6E4tuGJSZto+bjr+QBGrsxN1aW62rKi3JVi0kMsKPtk2BzlA0ecEdeorZQWN3fWt5YygRxQpI6hlkQ3DsGZUUj5wqjHJ79BWHZWc0drN9rtLoQrcjdGCyNF5a/JG2/nyvL4IHGVOPSux0qzs5phPHBDbwq0XlwxKyysrLg4jx03Zyegzz2oA7TRIVnuYYrjm3ncPNJEghZ96swkdc4jcMowT7/j197rFyLcWYQNHFKYUmCZldMHaRJ3kIxz04FZ9lCIDHJIjLHnYIpGUuUA5bYo+ZcHjnt7VZe4tI4zBA6Sjzy43AJ5IxhTtYcAntnPrQBV8wqbbzw1u90Raq0ryOyhcsWn2glx64Bx35pbjWVuo00+Bi8VnI29oN7fbJNxBY5GWgUjrjaAecc1WvLWSVP+Jfcu9/LKXYiNTbWoJHKpuPDA/MRnP5ZhmgktLVkilt5L1oWj85LYBI9wO8I+4fKSDkdR1oAS51porUwSkqpLSboEA2hRkqzKPmyPuljgbeDXNHVEjjglKkreSGe1uZJmMYZTsEV2uTl8k4P3RxzXK3H2uCeO1u13ytu+zwoJY0uJWbKqi5O8hc4XOTjgVDqsd7+4ufKa3gto/Ju7eQqskpZgyOtv8AwKACM8Mec0AehWt8bmPEzpFMbhkjlOGUoOADvxkZzj6Vp2uhfa5CXufLUFkaeQohOc7mt8EDGR83IJPB4rmNDScrEWiCLPH8mJHaISswKNsKExuVGSTwD3Fd/FO0IihLyRxJIZPtACz+Y/Qx7iMImRznFAFC5tbmJvIwGi2p5M8QIieKMH5lMWcscHdn1xjGKnWN0hbfPIqyIjKYIFkmb5vmVHDfIAM/MwGPX104pY0VpZooWeaTY4XzVcI33fs/aNcDOduOaZdMGiKu0jbZfKtYiflWAgq25kG7eeOOgNAHI6le21+ZLC1S5wj7TFcsxjkdVDJOsuB828HIOAD3xXF332q9SawukjmgjBeGSW4ZFSdQCPIiU/vmz1ySOvavWYtItjGsTSxebtdjiaNDAnOULMwG85OO5z+I5S38NfaruZYRLLJEJdkLONoUnO9GB2hhnPJHT8KAJtEtTaNbBbW6l/cxyO2+JNh8sA5iVyR83fH/ANbstHt54mknXbGsrB2Mu12QE4xlSQpyePrVC30uXyokkiuX3xqsLZdHG3KOXMY4OfXAIGRmurWxWCxNoWaVHj2zqz+VhwNyDzmxkqByfWgC5K9w9rHFEJokQv56MEaSUNyBEzN8gwCexx+VQmO3KRxbYLd3jkEau25o5MEmQbjkTsvyqfujPXrUumWcSq8YkUq0ReItJLLI8/3BGFbLAdeoxwTVWeGG2jhlINwYpSvmx4IZgMHczdNpJGO/OM0AVbjTI7i0VPLCvIpl+zw5VppemfMU/M4z8wHXqK55rRo5vKe3b7REGQpOUkiWT0JbmVsEnHIFdFeTKLRhC7rNIzvsdYwz4HZi4KZODx6etchZ3d3p14LmQnLII5jJD5oaPJb92WbAn3EDd1I9c0AbdhDFa3iFfs0LEqiNv2RIXTM7EDiPoAFbAOeKfPqEOoXb757tI41KsIkUtAY8b4oGRjhSBktjqeKo2+knXGnurY/Z5EE815CEkWMIwzGxiPLOdvG0HHU4rmYbK4867kgu3icqJfLmVPLkYny3h8x3G1imTg+gHXqAehaM8Zmmig3WqQXO+2lnZjNMJoyUXDY3p8p6jO410BlNwdlzPvkc/IWASRACcmR1bCJwcFh2Az0rlLaSZLWGS5jitzlIbN0Q7iTgbyMknBGCTgDjOK1V1IW0/kXUaTSBXWeQAklWA8pJMAnHdSOlAHSfbJZSLeCMgW7+a00jh1DpwvIAODyR2FMcGaQPMZJGVt20HjB5LAE52HJxVCCRfJkO4iKRgJJ84VD1UMM5K9AB6HNUG1m2gn8qYkq0bRxzFWMboMbXV0zwDkD/ABoA6UXMoMaJEqusjpGZ8DcAQcDd0OB+NXJZvtiJukIuEBAQZPlDj5iAPu8iuUtXF7cRNcbVVR5jNFcLIsRwVTKk5YkAHjoTXQG4aKN2IhRFRf3y4WVyAcgqeSOnQUAX1lIiZZJFuWwNjDcvlNDnqCOc4P5fSrKXe5g0abXmU4VQhXKEBmyx69SQOeawYphI8fCxoyMXkLKoO7oSGOQSc4J646mr9vIYv9IVwkUbugjnkAhc5+YgNwM8ckgHqODmgDacFTlWnnnl8veUX5CB0VlbBQDJyVyO5rbtZVhkQTz7GnzErIRkuBlIhHESC2B949T15rn4Z/lD2+LZpSI0kYIIBvXdIF2uQSRnHc9qvQSSn5T5JjjLFFEimQOq4MqRA/ITyTuOPp3AN231DZK6qGiKglpHGJt6HH7spwpIJ6HP0PB0lvw7MtxvkJB2sRvLAgH+EElsnkgd646Sd5MFTGsseULGMiNsj5Q23IVsEZYkAk9aQuHmimikIMG5pGdMhcgcklhlPTAIGOvSgD0OKcJD/wAswSpQKzBPvDhjuxtIx3544FPScrZgtgiSTEYIZAACC0iMoyw4PXj61wC6qXYpHGrpMq78qQJSBjdEATjgdqszatbWsKyfvCY2XZG5GdrHAG8sdq8tkEZ9Ac0Ads14JCE8wO3SOcYKpGBg5I4HOeT6/lBLJJHuld1CpESEf5knIPyshH3SeeT3xXDw61DczMq3MUc7pI6QrKHQhCNxK4BKjAyMZXkHniuiNzESjfaY55CIt4DAwIgGCI1H8W7bleuecUAayuIc/vpQskYZoxIyB8nPk+m0ZI47GqswaSP7XE8cYhlMexDncJDkKw6nHIz04pRcZSSN40cpueJ8HL5G0KQR8uMcA9xWN5MzrMyKpjYLlfN2YdGMm7aWH0z7fkAWrraylwXkdAPNjB2ZwM5CuQSc4/rxzUltK80MSiExzEvsicjeoQnLke4AI68D8KqrPblBMNhmC5WAMSxYnuxGOvbtU2GWBrx3Aj3bcqf3nmFcMke3luAeg5Ht0AL1wECI6zBFKFpCm1yhGQxKjJB3A8YGM9K466eSWeO6jdZYbaePDpjfuQ4KmMHIGD1xjnnmrz3L+S7HICoVDqrfOWfG1lYAscHkjIpbC/t4ZQZI1iIPzRiMBJldQd2HAG7OM9O+OOaAIHhivJVYSEyuS6sxCqIwCVGD1OcfnUEdpEZd8hcFWYtCCoIbBXzCx6hjyKuyETXCpC25WVshwgCAnooU5z1/LrVSW1bcrxyFBGMSKSxErMSUALYOCAOe3PqKAHSW8VyBZyHDZZUCjahJOQN5HPTnB798Zpw0v7IyCR2VAgUL5bGN26hNxHJzkfyz1F+2tpWXzk2hkk2/OUOCcEgc9Pfp25rpFPnLGCo342nzRmMAgFmUjpIG6Ht3oAytONxBP5SuruEUEbI0VVY48rDY/hIOTx3rqzGrtbZLRR8rIzKArIqkIcg44OO/bkVlm3jgRnjRpHK4klGSVCKMZKZ3NknuemOtaK7nYKrSbY0UB1I2AMvzrMrnoeMH+tAFeS2Cq/mSebHG6tlUU7FK/MS2Pm+oHIB46GueuPsZlbz7i4iTAjgjgXIupJDiKKVCpEa9Rv6jHFdBNazREkxzCNhvURuFV2yAY5AT8yADIxwKzL6xFwUUopQoFUFwjDyySrh1br1wOvt0yAZsSBUkSRA0MaMssM0i7UkdSoCyRku2M8ZGOeCauaUssdrFGRAfKkCxOmdxQD5Qc8gj3warWdnZWJuVRXbzihl80ysEZBtWQF1yQCegz7VvRK8UkShISD80jpFIofd0IyvGR/WgDoYAqrHOoiRxgnexLlTzuWMnqBnGOeaiuJ1uJS0jMHXCpKiqFGAdpZEPfjt6Dtiql07Wyeb5Odm0Q879oPAchWOVOemOPaswNKDKJJFQygMJF+ZVkOCFwoyDkDqOcUATuxI2sWeTzXCnCFkJJ+bBOWBPP+c1WaOSOQKxcYBBiaJozz95slcdf05q29szW5cXAmdELxxooicuOu+R8YO71IPGKopHeSRxt5Mkznlkkd2dQGw+ZBgMOBjGelADolXDBmSOJSN0bOokkBJKnBORkH9SK0GgaSHdu2R4JQZBIQHBOcjJ447+lZ5jEkikRuUjGSUTJGOoJfBJBGMVsQJNMgB3ywhTu3qInRXJPJbAI54AJPrQBiNBPI7ROwKHY0TlNoKqBhS+MgcDPSsua/1GNXtIHSPZKzCIhpFlLjZtDL80XABz0OetdhFao9rc7nd1R1CfMFK4OCBkgkZHb8BiqkdpEJAWVFyDhnxvYjIHJycdcHvj0oAoWtzcJCP3ThTtWRCsbMjkkEBs4KnnBPbGasGZ2MUkEbI8wZMyvt3YOPnCsDEAD1X057is2/vxp+UWOXc8pZtpVsHaVXaFJyvAPtu596sN/hBcsju0hIbJO2MMxBj2g8ZIHP8APqADrI/JupIIp7gxqEbzypOx0jIYrBNjapD92I3diarKUWWaVF/d+YUR1yxZWcNvwOM5Df1qjGxnVsxKqYKbFbayoGzuyTjAYYJ6fLVlZJBEMFG27yIZiAiqrZHltHkMMAc5xz1oAfd2FvM0bDC3iOXilKALFvHzO7Rqc56d256YqAJKA5+SF4gqq6EgAqMHGTyTj9fpVqC8t3mUFpCuxSxlXAkcMCUXC9AQRn8frauYZ7qSS4jSHy1KiQKSMLg4wuc8qB0/woAS2nRoipjnfLx5WRFQCQcecSxyEBxnjt7VeS3Z0mlDIyRsRI6ldgYDkBs4bJ9PwrEuFAzJbgxkReW8hZmZlyWYBD04yAfTrUVrd3KRG0AZrSdy7Dzog7R9MgBuSD269BQA2+uBC+48L5ZaPqDjGSfxLH361yM+p6g9ysdvMJLcIQyPmP5n4O1gMsw4OD3JFberXcEaxyBfP+zZOzILbQ2FVxjptH6VykOj61qmpm901rSLTtiTLE8is7SMFeSLarfu3LZxuwTxjNAHWWck4Kyg/uyVEqkEeWSBu4XtuJGR+taysEy3lo6guoJaQ7d7EB+eTj+vHatb/iV2WmW8NzE8F9eWzgQMsiSBkchpfmX7mRkZzwR9a5e8vXiaAO6rCE2OEVsFGUEMSAcnJ59OvagDWn86OAmQwGUyBUk8lpDDEmBvaQD0xz279KyxE0kjtHGs5XmRg2wyrg4ZNuVcbfWnWupyXCeXCVWFn8sRTZLyMu4E7sYSAnrnGT0zV1ZGQNEAiSbwMx8KAy4wgxygbj8KAM+K2xOJWkYB4yqRxKEZQSW3OMYOCQAQcnHAqdLQTh0VoRIgZDjAeQ5yrkrgecFxg5OMYJp8f2fLNJN++jBDKGCrHtOwCQvgA+3Ug5GRWhaRBYzJcSIWQiRVQALhyCpyOSc4zkdR6UAYsNmYZUEhjxAWLGUSrKQQMFjtwzZPbJNa4hhg8lzcxDdhYVZ8K8jnIUOxAD88KcKe5qxKIo8FmD+c/wAqjDqAWwRluScnkY+nGKkdi6LDvQlcum9NmFTkqqlCACBy2dxJ+XIxQBO52xqoVZHKFX+dgd5Ygq235VOQeA2B64xULuhie3cGCVASmQzKzkZ4YA8c9aheVpt2LdmYiJmDP8zquBxgDChTgZAYjkjOa1ljV1DPGHPLAZIKjsCWwfSgDzzVNPLPN5bhZUhBbYuN7OqEf64AAA5BxnpWO0E9iiBClyJnaNhJG5KiQ72Ksw4ILH6YwOOvqNxa21xuMn+s2ARqQVBCHJzIw2jAGDk85xXOm0VkAckyi4cKoZQrK5wDnjjOM0Achc2V5v3IojkmWIoN5LeSkaK7KIycdDkdRnkd6sWFxMCESVWfYyl/NYCVQSgRgfuxlcZz1zketb0+lNbRvvecu4k8xGGQsQ/dkbc7Zdy4Aww9fu4rFS2Fqwi8iV0mSJAMF5VUKqxxLtHyFVAAzxlcgkYJAFg81JYd80qCVpFZMlQshbMa5kAwu4FQT8uADkDBrqoLiYozxF7dYnbcz/fZ5BkPbEfwDO09sjrg1wN9qcsRnktBDmwljgubK5bOoOCqGOUg/LGgyVViduFAzk12UThra3nkFwF3BUnlt5I0UH5vJe4AKtnjDDgAgE5FAHRG5Wa3tFPnm4hhdpZHjMjyfvGJmyHG5FyBuA4xjNaGlkGIvHKUkDIzyDYPPU8qXEjYQBSAMHOBnFYF7rUk72sgKQJb2s1os0bh0G92Yi4mA2+X/s8E89RgmOzudjwMw8wK5jUoh8p2I3bmXumPunpzjrxQB3qs0SCREDsWbzFAXbsZmJYNIec9T79OKkQRyIzsjuC3ClSGjUnnbntz29a55bllUsDmRw0nlsxDlFZl+RV+8vHAHb8a0Le9SXYoZElVVyoZz5gkJAyQODxg55GOcUATMqbWHlgZmXh+QgUADZg8EgZ+pqRZpSF8onKsVUsRujJPcdSpIzkZAzgnNRSgCMPyoRldgNzcO5VSDjLZYHgdOvSphtRnbYA+DE5LqMIWPyld/JOev9KAKEkjDKucOzkEjkMVJ6FeMc5/ChQk/AaMAYwx6tuyR/M/lWoIcAo5SQKuYEK5YK0eCSy8NgtjrWdDahJI4yQ6fMSFUxsjliduXxnH/wCqgBqWy+akiyKCFeN9qMpL5JAAI5OwAn2OelOZoIlWLDEuSOJDk7mPOUyADz36VJJDhsRlmDuCcjJwpwQT0YBwcDjH3gTnbVWWJk3srea5yEX5g+4MXOXZQCeRzxnHIB4oAbIbOBjFukjEcnnMSSwYoApTAYnOQR0x3rJS8WW5kYvvVZT5SE/PsaJH3hQMnBYjA57GjU3KxjOEDjKM7Ksj+Zl3GWPJDMR9BXM2JkSynjkuCjw3Ukylo2aZoyu7y4pIwdgOR97B57jFAHbC7W6VEjDxgqIWc8Z4yH2tgg4I61lzXaSTPbrkxKPLNwwOHaNiG4IzwRj8KpQXbREurxLD5Ef+tkUsDKoO4uzfO+5jwCSBxU0McT3YbiIHh2Z0VHbaM7Vwr8898E5I4oAiuLJHMrvLF80sYcBPMDRyZjByj/3Uj4wCO4GK5W50yBZnjmkxHIyrc7AVTAfLbkXPAb2OcZGQRXodygVSESKEOAxmdi5dyxiVMB2P3VVgSSOR24GDPYSXk7LII1UMF81Sq+YqAKWbcRu5B4FAHAy6OpuJI4yqxQSloXXdh9yKVlCkcKAduOvy8inNpMbeS32clgV+dYyCWXhiQowo3g46cfWu9gsRAY96bnJYA4zEAjY67R2C/nWtLCy2zhTEGdd5cKBlRgDy1Iy2Mc4HUGgDzbUvDyTSWlwQByq+ZOzEbI1AeGNUztbAzngc9c8VraZ4Jt9TtJ76bUWtirmGGMqH8uPnBJJyRuBOeB8wGRWq4e7kihYx+XCm8OjfOshY53KTg/KAeM8HBw2QM3WXmhlmSGeQLcW6rMSVERVDt2DyztDlRyR0yQcEUAeS6zZx771Vn84WkhhRvl2vMrmJJQqE/LlccdevvXl/i/QA0nmqrIWt418yO33mGZlVZ1CNlZfMAPLLlS3pzXvsOjJO8i3CCJWw4ZAXZ/kDISUzt5PU/nWFe2MtxDJBNHGwhMcrRyOgZiGKhdyN3GOnQe2aAPlazFrBOY7y3vI44BKESQFkQxJtje1MQ2xsUQFgcfMT1HNaFtfNeRXNxuaFFFtHbmcCXfEhw7SJ1DEnGV6ZycHIr1/VfCUMcgmtbIIysZfIVxKrtI5BB3HAHXr17Z4rk9U0+S2iMBgGXErSstlDlYsjEG1nDFiwPKKeOc4PIByI0a5u7s3ttbzReRLBaxMsklzeG4WJZbjyYYtxMXlSRqoA5ABGa7TR5bm3ukgkWaJ0RreQpHm4MUuC8WxxlCp5JHeQ98gWdJeO1tJbxIizQq/kw2rbZoZChRZSxOZFzId6fw7fnYKav+HNPvZLhmifzWWFTPlgz7yqtlJZMDYVKtwSMttBbANAGzfacssJeAW6bwZJN5c3Lb2CsqXDHCDC4OMdOKraZay/bL1raG4SE3NsixLIZQBGuHw56xEjcVxnLHA4Fd2LaSK2jnSLazoq+W0jgyFCwlaOMphSDnJzjcKntYrKRS9u0nmQGSSQSHassk2QFVkADEbunJ46eoBpW88tnsWWUjzo1VsOiBWHygSgtl14G3AICgA8it/S71JLiJCI3WV4/NMjKVkERbzG4PyhVjTg4JxxXI3kruts4iCspEUyL8xjjjwyzZkIYhm4JxwT0xipIGuPIutUgLxx2tvM80apGMO6BIyFzkZOcewz3BoA7aHWoGuXkBUebNPKrpuI8sN5Q2qRkDcB2HJz3zW5aaqJAIXYbWCOp+7siYbs7mwM7t3HXnpXjemShlM/nsLVREHDBo5pnMsbSfZ3fAkRVDbtu77p711dvcm4aYx5EMcSojklMFW3ALuIJ+TBBGQQetAHrUmoMjrDHGZJZiiwgGMK7DYozI7AKTkY5A681dRy9u7zEwumCkYy+X5zgnJYZHJPHPHGK4+xv5Et4igcF3BKJlyiYYea3y/L86p0OeM9DW+sk/mBndcDG1d4csD0J5znGOoHJ9qAEmv7dCRMJHcHO7axESgRglljB2qGcH3z7Gtf50iWQeUWU7XUEY28gEAnpjHPvVa3W2W6L/M0jukcqYiZGOzdtkBbiIqy++R6YpbiWPzvKMe5BGQSgBjyPl4ZQQnBHX+7zQBaaCMJI3mbCg8zzFwzgkZKRLnDLjGcndknA5pLaXzNskqhZfMAYKeCmwFGx/eLdR2JPaqRkQQlQQPLYugLDIk2YBcE5C4UD9eQRU1oV3wSJjy2j3PyBzhs5GeOcdqAN+NwIfmXEhztDDdsBOTnAOCQSfx4qs0axnehLAAEvgsFJOX3AAkYUk89vWmC6E7EIDGT94lWOegGAoOBgL/+upmQtGYlLKCdxKgBn4Jbcp5IIPbt9KAMadm3M0WyX5sjqWdV64HbgH39q17QrsaQKUJ24jzyoIwB+Jz+fc1HOiL5SrEEKbpCUUkknAC8L3xnn/GiOZInZWDs2IgoYEbsktzxgYJ/SgDYSRmKqhyR94BWPOT3C4Ix71cjbYQZMDuCemBznPYcn8qpW9wyITHgFSVZWGAQSx4Y8cA1DeXCmB0YhlKliVYFiufmjCgkg5J60AbX2oOASNyjjI4BHU896jVZpJZtzokZKeUiEJIiDhjK5wGbOTxxg+uK5iK9DbEKvGgOGO4LhcDHysck49ieMVpxTrsZd4OAwALpuweQTzgHnpQBsJI8Y8tSrgPyVGTw3OOMkZzyOOKsNdqytIEwxYKG3ALkAZJ965KS+VCmycohYqWIIcN12oxGCucfWrYu1IyfnjChC0eSpLEkMPU/yPpQBruyyncTgKpYnkA8kdxz1qjJG24FwCVyBgAgZJH3unpnBqEXyvGzCMFQChXKkqQwIBw2N2Bn8cVFPcr94K5UrwodRgNnAHzc9Og9fegDOv2lHlOylsOUAAIBUgjcc8HkmuH1K4feVVZJ2bITjKDB3FSQOgUd+OK6q5vFNtLMtwkciMUhhLb5SQeAytwDx1Jx6E1x15FGBLcwzNLczusk6bjtQpgMNsYIQHnpwM0Ac/eaqkCfaJGCzbXtwPLEiBRgSKA2SGHHQfSudl1OCRoop5pnijDBEVsSM7AcckeWg9DjrxzxVbWhsuEii2mWdnjikzuihZstI8iE5D+nGa5Mec16ISZ8xcCXywiblILPJv8A4SRx2IPGetAHT2Zkmv45IFY/OSZWESRgccl5CAOOx644rq5rSaQiXyADtGJNjDec8sAyhSPpkHPFUNAtbi8k2yiJEMiLJ5ltH5TZUbAfnyHxk5wB7816munbdsQEcpSNWMhEikoAOUQjanykcZoA4CGGRbZ7d1ARmTdcMpSeMkZARf7nPuBnmtGJjE6uru0aqoALKPmZtpYAdcEHj3/Gtq+so5BtG9ojtLbQEkyxyx3EYaMHsPfv0yY4ilzGGCGPcVyeUbHyrwBnJP69KAL7yPbOk58uMO5Lz+btcoqEKkYUHYM578c/jgz6tODJ9maN3YKrckvHEWy7MCBuGD1H4+ztelnUsqh2hD4ESKGjDkDG1h/B65PYgZ6VzDEI85mVQSyOQ+9FAwCW3RjsBwDwc49qAJ728jZ5Z4pSNihJIoxnewwWZWfHXn7hPbpzWDclrxzOFZIUYCKNiWkMQU+Zucj5TkfxEdeK1boWt0jtFIrlQE2mMwnggnbhRjHbjFYMejz3cqxKJpA7Da6TlWiQcklEOTz/AHgM55FAGl4ajCJKbqIx20s+AsjLJIsYbiQKCcf7PoOCAOno1sYjHPKgVGeQrGegKgEDaPTAGcev4Vy2m+H9kyNK9zGUxv8AOVkj2j5cDd97gcY65+pr0RdPs5bdGj+VEYNAwJwhAwzEdW5x69M9qAOD1LU9JsLe6OpyoZU3NCXfy1Cj5yxLYGFHU+w6d/h/41/t4/Br4UwX1nqWv6dFqNqksk8Iv7dZLhkiJAXDHywccFiAcd8175+014S8XX3gTU/+EVklWdLa8eNI/MLNIbVjC4aOPckRbqD8ue9f5837b2q/FrR/jF4j0fxyNftZZtRmPn3vmRwMPNbIt2QFZrLyuhQtgH5sGgD9of2qf+C2DXem67o/w509fPaOWOz1EX8hciQsg2RqArHHPpkcda/nv+KX7VPxf+KFxfXmta5qccV+0twVe5lCspY7gIzIBHjJHTAHQng14dcaZd6rE1xa3LymIO8heYLBEI2ChkmK7VXOMZOecfTnrq5nVZbaWXzpoJVIkkDOs1unykRSAcqePTnsKAK51O9kvJpbm7lleSMtulczEr1I3H+Lnr9Krm+MsjxN8qbx0fcyKvIbBOMngHHTFZt1IC8RhUpHO77QSAYgASUY5+XBPB6H1qtbbp1kYNIjeU8JaNQCu1ss5J6EYPucdO9AHcaebUGe9gigkdTEry3bSK8L7txaFIxsJK5PJyMcDtVLVna9kmna+Z4p2WIoI0BIjPyrGCA2RxyPU+tc4szriBpZkjmVmEXluTMyDh96oVwRnHPfoM4qUXq27uZowbcRgwuQ2+CR8A8ep6fifrQBZuLieKSSPzpJFiCsIdykiRyGCQAH5SeMg8cnvWlLf3k8jXTssZaNESGe3kRTKuADCUT5kUDBrP00W8vnTQvcx32xZY4xEJ4JlhBCCTIJErDkkcAnrUFrPe6jckPaS3bAbTAPMBRAcAuMfugpHb5jj5uuKAOkJh+y78QyS3ABc+aySWkxOMB4+Hi3gdTuOelTfaJxpMUs1zaJJZtLLGI2AmuiHKg4f/llyCFPPNTQwaZBBbhhHdTs07zafOHghjMS/K4uTgGQt/DnqMGlguIoLFksbK0ntZZEimWWMyzBGH74xs33AGz0HfigCjeI7WELvsmlMkctxJa2TNO7nBhilzgrBGmQMDHPBNalhc2bWl/bTQXKM+y4tBJFC0ZRTtVnMzboyRj5iMZ4zmpNN0B7uO51OKHyLAKSkS3ZSZZ42Cs829xthH9w/MfQkV39n4WePSzfTRWVyJLiRLSaISSxC4aTCmKzkwzxEn584AIyqkUAec6faPHcvc21uZBB5NxLPK5jiR1dlSa8JUj5d3yrjceoXHVlxdSTTASiWW6urmZ8mJQY40QKzLMyqZQWBBLgdSVFeiavpbXEEkGowWg+zwwXt3NZK67zAwIF/tszuTJBBbhiBzmuXWxR7qHzI5Q2yeWG6gAEbRlt0aOCFUIykAYGBuz7UAWETT9QgtLW+lWxJ3LbSqXnZpAqoYyqrl9yKMHJA9e9aVzc2V1JFBHYyoZmSFJI444dzDgJ+6hG5gTyHckdzRYGW98tDB9j8r90QQI1j8xjslyyFGJI7N9cVpQ2V3ql1arHKsQtY2AAjPlzo2N8j+WD5aq7Y3A7mHJHWgDotF8HeZKs+o3U1u8FxuSEWqzSlEXmSS4MmwREkZILAc9e3034M+HOiXb27/aY7fULhfMkihEcUUpRiQpUEKylUcsuclgcDnB8I07w74jiZp/szNIYrIJJHHMYXQhZnWRnY74ySQ5A5K7vukGvfPAusSQX1rFfLJLcRyRRRBUVGRNlzGQQSBt3DqTvPXFAH2v4e+FEcem22sRyQPHCUsIYp7ZyLlFWS3k+0WyyfIhmkQxuQBtI5wDj06x+CC6xpqSu0X2iETCKFYTFZmNnNxvcEbjiUsu4ghuoJBzXoXwZv7PXNA0mS9vCbEwXFl9meCZTNcQxebAjzylT9nQJCVYdR1wcivrHSfBWjWMNrcWNx/a8N9GsOyJ5Lmxi5Xy1S+X/AFGE/gOcAY5oA+O2+EEU0lqq21nHCkljcXcUaAJK1uodgIm/h6ZIySGBzk16B4e8IR6PNeXmq2htoVNv5NnGFnjkN1MxYhplOyAwFGQdTkYzX3PpngmGOSGdbOzuLto51jiS3BAQxKu5pWXD7T36krnHStK98AaTfWDRyR7p5Gjkd/LzEZbVPKEbgrvAOC0aqPu4x2oA8H8JaD4YutOi0q4tYxNf3CLZ3V68Mc+ZZSJ7eV4jmOdIjjjmQg4zmvebz4a6Do8lounWUVxJNHBFLe2lmsc6NBBJLCWEqLhUeBXlb77BsDLcU3wX8Mry71VJI2kn07RIGwyxSDy4JZtrXJjkgDT3SN8uGA2gEAnGa+n7nw/IYLPTYPJOnae1wXmjRLaRZFWKDy2Z3yYwGmCjcSRHxu4JAPnHUPhNomp25kutNtfLvY20+4nVJEDrcxgTXmTGGkQkA4YdCOK+O/i3+xzY6vbT22kWgnti9wzJDB9nSeW+eUiRVaM74lBADRnp0HSv1O+wWVtLMTcrcNpMluJIoYJFiaJx5UCsGy08pK/PsQspyWVavX8Ut5aBx5VtBfmP97I8sttptvCTt+w/vF5YFRjlAW25AxQB/HN8Zv2ZNQ8D+J73TJdI8mVncItkzzzzyNI294Gdm8yUlWJJ+p6189D4UXOm3WpOwZ7pIFeK1m+e7aRpiqRzuxEZl25PDYDDHHSv6g/2ovgdp2uW6+ILS0nfUbOOe4haG2SO5S4iLh5wwlIEDKSDk8/w5GK/JDxR4SsY9dulu9KuDJ8iTwiJpjBAY1m+1l1XakXmsQAWyABkHrQB+Z11p91BqRG7zrWNzEkNzZpA+Y4dsrXDYLuqOGAbABxkcVzTeH4tUtmu5HMnk3CAXMLoksYaMNiBcjeN/DkgZwc9zX3V8Ufhnpi2093oZjkubqJbd2s4YQYRKBI6zXAnKZDEq2DkFSSO1fPl/wCCNY0XT4LhJJh9nCQyRvHueD7QeCscURWWMMCAecAZO0DNAHz1BbXNlJsUx3CNcTRskrRuHCITIWXKgHBHAOD2z1rsLKxs7lLW5stPtfMtylnPbsEktopWVQsm4kMsrx/MBkopONwxXqp0C3kttPOoLscrHdyCLyjcMZR5BaSBVKpkYLSgkZPIp1l4dVLi4t4pv3EMZkaCVVikl8mHKPJNIF85wY5ApGWO3JUbqAOW07SoIgxFq9tbwGFUubq3Vim+QmVEIB805I8tV3MBjI4r2PwJ8No/EWox2FhbCC1cmZ55oY3v2nOSbiMA53YPKgZBJ4GKm8M22kaxdQwxwwIPOFuFkUyBjtMglkEVoNkqodpJbeWGcnmvoDRtMXRreG/0WOWzuBE0+n3E9vI0KXEc2+SSGSEmR4sfIwkUAZwcUAfXnwn/AGa/B1rpuhajqSwz3c1u8Innghk2bgwkWeNJWA3GNMs4AyTnngdzrn7MvgXUrbUZdRg0+aIARWlvbW8IeGBpTHHcyGFwqQjzZAAjHPlYYZxXgFh8YdUu5rO1WT7FNa2rNc/6RNBbNMGVrmKGNUIDPndEpIUHPzYr9J/gf4l0/wAQSWKXyXeq3d/pUCXcM4t3026jCLJILV5t4RkkIPACYAOc8UAfjT8T/wBl7w7qeo3mk/2bc20EspiN5axw/abZ4ZW8l5IFOIbfYiDKMz44Kggivg74sfs9+KPDs1xbG8D2QiwCbdp2SJT+4kkZIgXjYAAcbsckDpX9aetfCPQtf1j7OfsGn6fI0kt6ySxl4pJM4SC5EQEsm5sbBnBGCBjj4u+Pv7Mdj4elmTQraS4+2hmikngafz4pWaS4bLMcbncnJG0bsr8uDQB/KHc6bc2mpfZbva0kG8OCWs7cwxMQyiNiA2SuBkk8jIzzVqSbRiy3sUN3bPLbGIW6FDGs8XyszYbIQ7cgnr254r60/aV+E134b1y5urm0ltoobloYgLZ/LSUPh2aVEw6/OpyT3Oa+PZrJo7ieGWEahCoEuYpMbiqkAbkJCjcBx1IPTFAEtrqMdxII4mkZIxvljlQuhAOPkVM8lcn0578ir93fW7W81pGohhchVdFYncR8yxLIu9GKg7skZJwtcqkUkNy0katboyDeAZA8ef4ELDJxkjucDnrVU+bFM0u+Z4gfMLz8sZN+EKL2AXHUdB0oA6rT5oyjStbma1jVkKoVik3c+VNkHc3PVSP0rQsnXVQbaO5eO7O5kaZFCfKqofNkZ8gAY6c9R2rjv7Qe4LRMUTypyfMVlifaqg52ocN8wPJI6fgdO1ktBPDcozb0Y7iGBjmiAVvm29yTyc/wnPXJANO7sktJbmNrqCW+tNhMcDRsjuMDYsUrAyDPIK7h261kXBVwZZGw6lQwjB3fOAxO0KMckfTHNWNSmhjme4t44Q82H2I2/wAkMwUmZcliSD1B784rGDSbi0iY+Zk2pzkFjkjk4HI9+OaANd9Q863ijaKH/R1MeWjMjyeYeZX+YDzFycfTrV2XSo4bJZseaZ8RxuhWTyw+SC25sI7YOOeOma564kW3iVV4eUFVD/I20nG87h2H+eakstRukhuLEuFtnaJ9u5WkBTA3KwPQsT06ZyRQAzULaXyreVkk3Y8uJWjSNpYkyFgYo3J6n3B/Gk0u4mjtjayQRGPflliBEiSDoYmXJVlzjJx196sK3n3LW1qrvbgogRZGuGWQj5zDLn9227J/u9QOnPY2vhiaZ54IAHeBI9yLchHR3QOqu23BfHXk85Gc5oAdZzXC2djcTXM0LWsnk2SQW+8xBmyz3E8oG1ueNxBOa/Sn9kv9qO/+H+tW2heJGN/psnlr5s92pEULEIP3jSfKdoJChSfY8CvzETHNusE00ttK0d9bCeR4GjhOftF0UyPl4HBJ9eTXV2M9xpxsriGSESXFw0y7UMkZB5VBuXLIqr9OeuaAP6ytP8d6RrFjY3ukR2q2F5GLuK5t2LB/NQYRIYWP7/JOd5TI6CuY1C4ju5Rse5IQlnKBkjmLS/NGUYBl7dRjjrX5PfsqftCzaXjwrqd3JcpfmPylmaTFkHIV2gDrzIFJIC5xgelfqPNaXGo6XDrGn2/nWeyIxw3loTLdR4UG4V7eU/Id2ctg+uDxQBoSW1sYbh4baOacSsi2xVoRErFgXjm80kyZboMk4ziur8I6XZ6TLJc37rKtvJHJb2KCWGctKAPm1KM4mCdSrhQeQM815VpE2pNqCrqW63huJFeyggH7iSFcxyogB8xbjGSMgc9Oa9Z0oXtpqMMIsZLjT0AMBVNuXUF4ZLlwXLbSPmAGeMYByKAPubwNpWla9ZWhGnw29jZqLi4gyC+obEKs0rSEEZkIYZwRt+tes29nHp08Vvptu4sI7aORWgEqJbMCGYLKk7CQE9QTnnt3+YvCuv6voNpbyrayywNHGLiVgfIcyZd1DkAIOn517XoGuw+JEdYLw+XaWod4oLjy1hG7kuUOxuSe/QZxigD0n7brEFy9rBdma1uSiXQV2It/LOwHIb/RmO7q+0ccmu1i8RWWlWtlNNqMZuZZS8gnkyUMQAjVm+8NxADNjac8NzXL6G+n6bp9+0+tR301xFHcWtqv2cWiSqPnjNwpySrAAklhz9a5bWLC01C/N3JdW0MdzbJFE8TJcWrXu4vLAsisVSRXAVQSMk57GgD3JvHsV6ywSbxcyLJJGiKph+R1JLuoPmR4APJ/h4zXd6R4t8yWFLRofMkZNtvHGvmPkhFZmLFSpXdjB9Olfnd4l8Sy6PMYJLyVYp0WMuqsZYktzuBiuAyp5MiBgcN17AjNdv8AD/x3Nq+o/wDEqkQRxqYLc3LbZZgi/vcHzPk55jI5BJJoA/R3T9ejZ9qzSgrcCFYymGhlxkqc/dhyTz09xXr2g6pwj5Vt7x7juHybWCynnkgY7A+3FfFHhrxE8MQleSW9uYZHt53wxjt43JOWcjErjnr3r2Sw8THzbVbe6UOmFIkJXcsoJVyvGP3oAGcHOM0AfV0V9CxSIMjRq2zPmIdyE8oTu4Oc8nj37VXu5kM7TRzrEYUBh3NsCxnmUNsPzNnv09D0rzaw11DaQfutvy5nZAFLs3ZWYgAnnHrj8KzrvXmLRrCHmDxythguMZxn72B/P24GAD1Q30S7ZXd1KTADyiZBMeMKQx5PI/rxiltZ3d5CZVcyyCbZJ/r40G47WUL8g2jvx7dMeNf2vdyMgE3kyoweJATlCAcBlPIGD0xXo7+J7J4IZBbS3F7EyW0lwqpCwVotoeQEjzlz2Pp6UAejWLeeqDKo+1T5kgyzBuFJwMRj/dJ9eKuRuxuG8sZAOyQ8EIfY9+3TNcxpmoedDJERlfLwnylGZpuAq7sY2nPHXj3NdZEsCiFLgqsAQyyux8oluByFHzH2GeD9KAJHeOEsrors7BsKeMHOSTn880W8olIG7y183Aj2KDx23ZwB0/lSXFzDLK7RCJYCNyZOCygckenHr3zUxkjmVnXAy5clURdqjuATk9+npQBcuEMSB2G5i29l4UhPXBH0qVLg+XiMERyJhIzjc3X5SDyO3p0rONwRwT5hHWWbIAjHGdowev8AOpVyyuoAA25Dk/OgJznI4z6cmgC48sR34XBzt9OR04PWmum2MsydYxgMAMyZHGCfXoelZLz8HeQREodmHR2HBwRwR+fNLJcB0XzfKkUH+CPBAgx5WRvz8/PX9OKAGzqijzBIR/s7WIz9cegP+RVO9uI44WRX813YBNoYMzN90AEfz6Yq1MzBBIjBwVaPyNrbjEvWUE9ce3NcTqd95ci2+4LcCWMxTruAgKnLbwe/19KALr3SMyW88isznDF+mzdtzkEg88cZ71Rk1B4CY45ZIkZvLkZWRPLfH3Sr4Jfg5ABPHpXOTX8qM3mMwSHhAVUsxExbBxyG2jp19q5XWtZ8gBSTDEXG6bDXEoDgMqnbk7eM7h8/PTPAAPRbidYbtY0lWWVRFMshQJHKO6KzYDEZ6dfxro7G/M8bTjyd20K2AQNoB6Keen49+teGaBevcpIiO9lbiaKOCGZpJReyR/62QxXCBrRZCMgkgDODXpOmXqRQiJh+8mmDo4ZWLbRgptU5HQk5GOKAPR7fBXG0MSxfO6Q4VQNxyRxjP/1qvohaISuY0UZ2hnQFip5GN2R/nFcvBfTWsQ3GMrhwWZ4xhWJwQCw5PHHX5sYq5/alrMzqsqBVjcMJBJGfMOCEGVAJ6/1oA1pgqRFyZUC53FTvwM9wxB2/4VytxdiCeVhGnlxrGomfJkfAwxxgng/yq7c6hG262bzNxjCsARu2HBVNoOQ3J7fjXJX92I5EaGYGJjz5vOD0wwxhe/XHXn1oA7uwmt1g3h1kgf7kkmHkA9NzD0/z0qc3qHdgoAkY2HcAFHGc578n6VwdvqcF3czfI1vDH5USyk+UplYAyL5Q4znPPTjrzUNzexW1oXVpJnMhgwcklnPygYOQDxzjHvQB6CLzYzZUOoxg/LtbPOQw68ZrRa/ecKmwFECJGygjhQPnIIGTnPvz6V5zDPA4tzaS3QmI/wBJtrgKdnr5XPTIP4Dv37K3EgiRiwUOeW2nCFhwBgegH60AX2ZihlDqIwQqbMGQkjhe2Rkj8PrWTcnO9bgMjeVjegwGP90ZwBknv+NTOhPyArtEhwqqfXsO3Pt1qCch3iMwARdqBXYlmZiPTIJ/TrQBFax+UFfI2YCyLKTuAH3VB67xxyMiq+rXawW0luctE+6V2RizIw4Xt83XHH+NPurmOKZNpVlDHaAeAnQ7xu64PQ88H1rntRvX2viNHhEpDqvzMkQwFY9sdc9cd6APL9biO4srR4YmRWcFblI8biY9ucjB6H0weenkuq6kLOPUEgvFhbyjIVmnNuqdWUlV3ZkJzgAdcZxXrPiCWOBXLSxhd7kN5ieaqSJhVIJHGPbgDFfGvxMmvYbO6ntryBJHMirEGZ5rhw21UQ9DjHTnpQB458QvHpOoSALK8fmJbzyfKZWmbkgIW/fqOSSUx7ivjv44eMbZbezRLOH7G8oneSQsoSTHltut8bY8lST8o+vXHo3jTX5dIa7vZba8udRjjCwhYhLHDLIhB8wlsb8ndnPAA718E/EHWL68bV5b9pIViVhOPNuN11uXMUkUY3KoEjdM54I47gHgXi7xi39q6msMHm25umWNIrh49pY8yxRqcAcZyBjjHXFfQnwB1+2hvtKuZfts8F5K3zNKXhQAYD3DT4JG4cYBIr4a1U6nqWrJBZy3E0do8TeeFWFYcsfN+0SrkgBchcjryeM19nfBC4jsdV05rMtdtMsMkkLPG8Uc8b7fk5Akj2gF1AByPTmgD93vhNqtxrel21hJG0Yby3MtuQqS2qKNpkYkehzzzzgGvtrwTAYIFtdiXCs2FeUgyIeqCI5xtxx6jFfn98HNasY4oWa8WN3ihgedLcRxCQgPKkaDjcMEZHQ98c19z+DPE9veBUt5A7IGjX7REY3kdOCUCrknHIOMdwTmgD3vTrPHzuGVEbCpgHdyd4GPYnr19a6xEjkhzEmMH5VwcgY4JOOnXjPauE0nU4/3i7QxREKjzWXc7HDr83XGfcV3FozfZmulkCR4UDA3jdnDLxz1x27elAA0DuFSRFGPmOMZKg88g+makSFQxCLhVwSSRwCeMgnqcVZ2SGJZrgFQ5xE5+VWHrn61E2AqkPuaRS/HAwvK5z15/pQBcIhkXMaBguVJLbQGHqCQTyeoqk0R5BVQ27cNpBDY9MHgE/Sp13CNG2lEYbRnAyW+8RluuMDP5VLLCm8BgwEYySQeSBnGR64HI/OgDNeKKMFljRS/zOxBwcZLBuOenOPWs4rKJ5JPN3wNEtusJA/dzRnf5qH04+vNaN0qSCMsSvlksirIwyy5IDBsZXJ59iaqWqXPlCQMsjrEd6bVyrhtykZbqVyOM449hQBBKsiqv7sxo7fPtwWcZ+Z2J+6uCT7jgZpsYZoXeZUS5mfYBGflhjBATGeMsMZP4Yq8POlhGEL+aSJFA2szjOAgccAEc5xVeaBlzG7ZiYqd33WXaQSMfxEY7UAUp1YnMqBgGkAQAMufLOWIU9qWLMSJGI418sGUSuSr5HKRhVyHQnAIPY802SZbfyzMPKRE81nBBLZOz5z/AAgqBnPbtWFe6wJXQxI0YYMd+GKMqAkBdp+Yn0PXpjpQBY1W4W4hEsrALuAcROCSVJUJ5RIxknqBwa4rUNWu/tFsbq4NzBYsYYg6kKkABfY2QM4GPbAq/dXkJhkd5fKnGSS2ESWP+IJj+IgYz1Gfz881y+FxZ+dGqwvDNGrq8oImkZtojKpk/MDjpj5sccmgDqYbyC7n2zNJZmLM8XlNs3NgyxkFiFdTt+6CSemKz5dVg1aJSjvHPFAtpEUPlrLIsx8+5nBxuEkeVHUdzxXm0OoXaeRJNMqbRG8YDSTCWHDIVKhcxqG4JJyOo9a39JnhW7iuLiNmjdZmljyGZVjXzI4wFGCHKgY688igD1LTZ0tLZdwd8xnMsJyzEEgoxbg5JA9MGtC31MxxsI1dYESN9y5QsfMyQxx86Z+9jIFclFcNeTxQ26yQtJ9mMkcgYR2jNA8ocEAq4DhSQD25x26DVrP7BcJDHe/bLaSEtmNwPJmCFkMIXpF5mAwOOCaAHWdxOJGmnyPNdhFEVD5RmIL7v4Tg/XjvVmU3Ec0ce4CFg/ncfPjgtGTjKkjpVVrh7aEM6q0pZVZHxvhAABO0dQRg56c/WtW2C7/tMrq0kpkMpBRlyqDy2jVyBkd/X86ANCxh3EF43aJQHMeSrMi8nnrjHt3rbW3cxTLC4jjZSQGCgo0kh+USL99tuTz1x+FRW8u5GALAeW4ICKM/LztcnO7n7vTJpLqfERIcRKCnGCFyOQcYzvx7dT1xQByWqKbaTfDbgS4LSyISRJtOf3oB46dSO9Zq3Fwjo2GSPKyHapY5+8AMA845wa6u5ntXEmCqvKU3bsAjK7wBkcEhT9O+KxAsK7izPFAhXnAc7xGeVK5B5xx744oAxb6+mmm8qEsvmfOgMiI7nzgpdyzDC5Az356VwGrSItzJ5kzxo5CLDayEuXA5dgMjbyc5Iz611HiL7IqXVzb3LHy4oh5jYQEOCz8HB2iTAPHHX6eOrqd/FNLcXtq425xJAA5CD/VjHQlu3OKADW9UuygWGdPPtYlKBm/eXMGCzRqgxmXcAOfw7muXXW7rLLG0cdxJK00gSNPMMaKNkbFiBzjt37DmnavLGtpPqojEMK/KqXzNDeu8fzSLCqjgEdCePc1xEXiS0WIzSQDdPPGVWPc8rDg7Pl+baQOoGMn1oA9Wg8Ty6jbx2t1ZlYkmdGCZd5mC5JmDALu2gY2kj+VegaTq0cYhguFcodq2zM52IoAZNq9A2AePbpXm2iXmi3UbEpBEQFlSAzqJfN8shmGW+c8cgEnnmrlpdQ3ayMkruTI0ojBIiUxOEVkYNkEYHT0NAHuMdzMygxyRle24lT0BPGff9aKwbBbia0hkIRiUXlTnGAOG/wBr/GigD4N8O615fmtFc20yyiH/AJabwzlVYHK/ckBY/KeePxrvoNQZ7YTSSKJ5JNgEe5Vcx8qSpH3gFr5i8MwT20FuJ5Vic+XIY4pUNyzKv+umU4+YBRnjJz09PYLG+UoJElnkgijJmhjfCZdQqSRtjIYgEt7+goA7l7ieZriWRjKoKlFDOjbs/wCtZupIPUH9a5i/N5eRPDNsl8uSRWKY85g/K72HJAGOTg8c80y/1WJLR2dJ2iijMsQXezgYzyVAMh3Dj1A4zWTb38k+lpfQzW582QKEmV1nDkYUfKM8HGc9O9AGfPodkYAtzJ5bwsqR7eSRwzoF6NITzlsge1YKRvPfTSlCkNnCYraWSJjM7K21gxjXl9vHpiu1VoZXRruRfMkXeWbBiYoNoBCg7TyMHgnrVqQ21tFCbTctxncwyRukOdpUKDvUArj6dKAHaZaZhtLiaJVjKtl0maEtgZxKG+6xIztPOO1dDBL5cDytau0nKzxgs8WIwSoVmUDYI+dw471zUd3c3bPFO7CKBVnuHmjKRK5IXcu0ZlOeNq5PXjNdFcMj2s62/wC4hwAT++WUF4lEsYEiD5XQkLj16igDMj8SWt2zCyMaSwhzLC8W6MEPtUrKxAYEHkjjPetBvEDWRWHzZ2kkQmSGNnSGIkqxCqznfISQRhT7+h8kexvE1Qw2EosHdwLeC4QvvWNSBFlchuucZ5JBAIqp4yvpNI0qykS7uLnUHZo7i1jVvPBVcl1BGVcHOQcdBxQB7dY+KVeSaCeHabrImM20yOoPErFFGGxkcgE4+ldNa69p8hWCWASCLy5FiVtsD8couQBuAPPqR14r5u8Oa3dalYW9wyMkkMC+aJ8o+1W4kcuQwcgjg9D7cV6XDqCgqYDJLK0aDYp8vej4BEUap/rBxkZyevvQB12unT71ri8s2xDGMOkijMeU9VHRe2B0Fef3GnyiBSl1bPbt5bylJClyygMVRlkKuy5OBsB460/VtQ1Gzl+ymaO3a8tlW1ltQs77SMhLuM52kMMHcByc1ztz4giuGVZI8zRQqlxKEMJaRBsAizgffHGKALC2sVvIt3HZRkxGQsdshdIxgMyxqOXPON3PJpl/O89nPJaAGHEWTJKGZFyHUsDzGckjacfeznArNsbm8VpTMlwsV23lRt55LMZGPlqChYRkAc5xyK6/SbMwp5/lwQmd3t1Cp9okJRMpczMcg/MuDkYHPNAHM3UfiXULSC0dbyPTrk+bGoeCYGJSpRJJt4ZIAynI4JxnGOa9m0SyWz0+1s1Kl5CjyMibirhBuTIzuHQbu/SsTSoreWDfNEl3cQljKsU5WR2f5HwJmCrjg7QBg9M11NqsKrEoeWExDcrOu0kdMfKSG7dDn8OoBogu0LtmYWts7GV0EbJCJPvY7szcdeBn2qZbxpIVNsskccDEyv8AK5ltyuEhy5/cA5Ibb1BqFGmwYw8TJNIrSxwzOpnRSdsTxgEbi/49sc1qanZyRWcMpc2su9PO0+dvMDOykiQpGpKRBAM7sZPIoAz7hpri1txnaRtke2ADSRxrkpEjfwnr19ecd44GuJ7iYqkmn2axo/M6F3uAw8tQUyPL5OfXtWa12IYXuzKkgspCnmRlAAzgOYpUBPmDb0xk+uMVBaa4t1dNbsrFsRySBc7YzKPkjUdzt5/KgDrX8jylZVLsk/7+bY6+dNIpGxCygIc4xn5Tk81oAfZ0knmRVibaBAJXDoFUfLgkYGOvY881zlvqS4uIIwuC+WjkJaVXA7BR90jBz1HPFZl5rEMUaGeUozhY1hZy7ZyTvA+8EyOpHf16gHRz34mZJxtjZGMcUUzEII+WXcmMEAjjGTzUlzqrzwO6KsszRqHY4Vwu8fu0jYhfLOPlx6+tcLNqkN08ZeBmYoeICcxhfuOxX5R8wzz0zk1W0vUJpJBJI4dFn8rZNNGNuOn3G5XAznp1oA7VGG0TGBQyMQASu2PPJQjOeuDnOOwpllFFDcTNM8s6T3KSXdtub7RNlgSI1YDYn3funJGarrdCe2dZAjNPKrQzZP7tg33XCD54sA9Op/Ouk0q1s5+duLjBnaVW3MUDbAFA5HJ+oHagC/Y4kknnt4NjCRhbxTSmZoQMgA57gcnPoATXRlgqyysY+ArNypJc4Dsqr94Zzj6UlvbLK8OyFY5Pm3SJgkocFjJg8SEYByPxqXylInCcpGjKu7hQwP3dxxk88D3FAETLBLNbb5CuQGZxtCIhGSSpAOQcDoc54zmo7iNZA6gYjJ3RzxwshcZ+793gYGaqWhvllkacfPvzagQ70EJ/1nmPt/vbTjORitWOWYM0U8qTTq6qSGxHktnKqvy7QpHegDkri3vAZXEcEdkcq0AjDyyEYEcsTbvlPXPpmuXEP2x5s4t0WaNEBXy7mZ8kSbAxyGGBk9OM1609ut20sMknns48tPs48uWAKwYswIGRjPQnOO9cvdaMsdw5Vi25wxnlRlZCSQFiJHDkdW6DOT6UAcVqVui4C27bI8vGf9UZZkwVM8pwSAQR976da80caveXq2Zt443mvElZgGdTGBmRS0jZKEgEdenAr2W9YW89xZqzN5kYyp+aUQpgLKrR7i6gn0GccE5rMg0yyGERlRlffcNIc3Mm4ctGEJ2jtzgjvQBgpamKJJH/ANcrASCMBVfaCAVjHIGcZOB69KyNRnupJVZA5WBVWNI1aRmmZSx/dpkttQHJxg574rtZbATAxW0cci28pzIJC8jYJ2INp5U98etZlkk8d9LIhlMUhIa3gdY5I7rdx5RlA/dkZ3Drx05oAw7C8Mlnbb28sOgR0ICrA7O2fMJ+bdk8jtzUlpBFFJJGmxU80zsGZXjlZOrJk7gR3z04xXTweHLyW4mupR9ma4uUklYIkjFYnBb90eASuScD+ldaNMhjuRsS3eGSBmcywbNhcABySB85YDAHpzgUAc5b20DQbUZSt06iMFtogfZuSRGcfOuN2QM479qoy6N50UBOVl87bFDsbeIxkPLDJGCHO7PDHHp2ru7eytJ0kRUMUSyqJpokVrxjF/HEg4iQnr0yD1NDWkiGVw8wEsgS1aQBWhQA7gijPllge/U96APN10iSNg7KWsYGKzNJKqFyePnjJ5f3HGDyeprIupraynVvLKwQpL5UrAuVDlt6gDIlkBxyT34NejavYpLBEyGaGBYyGyrNG7gkMzkAgvuznnvxXn2oRyBfsrQMQQwXYAQyH5dxyOPlbjHOOuM0AY0F3LLi9b7NJGnEXzgEuvDKyKpUyEdME4I5qG1hjv3ZLm5ja5mMot4Lh9ssUTghkO8BQwPIPb26VTnt7uO3S3jWWSzs5vNllVhHLIsQ3MkUYXO0AEbiBk8U/Tla6u5LjDNvRngjkk3MiHDkmQLggfxDOTkjBxmgCe7iltY47iFBeIZI4vOlYxvAYgEJV16xDI+YkjnrUIvbwyhhGj20jeSl4U+1uZVYqkXkJkxLuHU9QCTxU+rx3eyTMjkeV+8tocmEglfkUHBBIGenTpnrWLbrI+myWe2S2ZpyyruZIlVHDrOjfe84qT2xxjvQBeuLK41C1nXzFinW7UzBsiDIYF3tpMgqdoGRggdielXLLQbKK6gklke+PnjzQj7WjYH92XnxkjkYxk8/k23sZXi4hfKoXjb7ytvU4bc7Decg8HnmtaL7PJ9idpLiG5R1RrVY2jSYBQpmO3jdnoSe2aALGr6F50UwtiQY2klkEUgXcSmEU7mOSMDJODz2xSaPBPapbvIskpSWFcbYlXYMNkc7ioIwxGQQeM846XSra+njuVnO/HmMgYpu+zI2FQsGwzYxk5JrUbS54IFvEjidVk2LEcjYFBIUYPK46GgDKv8AVJJ1dnWCJpGZFjhUgANgDeT/AKteB/PpV7S9OZl3XpHlwqhjMeHVmkBZVkIOZATjA64zWQ4+16itgNtu5LufMA8lQx5bcTuibPpnPbpzu232ewD2dzuu4BMqnyTuQTJwmQzByykg5xgcdKANK3sZgC89u4liaVZY0MaKsLoSgZEbexI6HGB/ERzUjae115EUcsEEEcDMDJteUgEBkZU5MgYkZI59TVq2SLEwiJmhkB3XEvnornPzRzugLHuAUyPpTo5dP3mIpcyWkJUiFVPlI+OdsqjeYwcHDAHjFAHEa9o5SONLaYi7idmmZo0kUKy7lzJjdanByrrgg9a4k6HOkBV9QWSPzI/MaaZ5S7u4+Vy4UM2cDgnPY17sLfTnRxeR3D3suFsm3RpGu4gozDfmQbcZD9PxrNnia1lgG22fzJo4rnZEinbk4kmk2lVC446Y55oA4TTdMYMlvaOscu4h3Ee1QVHCkE7VyMnr+Vd7pcVpBGZ/NEzxxSwuhdIl807gWfAPnDI+UAcY6msm7tFilzYRyxTySktOFJgZ/mxNJtY7lK5BIO0jpUllPbAhJyiR2ZmZzFjAuRyoUDlhyxwAQM/gQBkm6RGheeCEpIJgDEVVo23Bo0kA5IU7sEg8dO1YdtfXCXtxaQwm4MhYNNsmZVK4CPFI6hFyoU/e65710cn2a9BELyBgJN0qLG7l2B2TtET+7iAOCpwSDkA1mXFrcWcUkP29jI7RzEwK6xyw7RhBlsRkkNkEA80ALFbveyJHdyP88bKYkhUGVVJyGKLlnxnDdOnNdHpFtYzXRSJZ7fTo45oN6N/pKz4AbzRnODg8428daraZbpJCJLrfEI9rQQrJAFkT70u54gDGSPYE45z1regjto2Mv2hUgk3Z+U/aNuD5MKKufMAPQ8nHXmgCSRG/dW6RmdLUSpG0jxyR7PvPIEVgwkGBhs4z+hCoeMW7bpI4nWRzPIWdkYHchwoXGcEfNnAxRfXEQaLywWDR4cDME6soDIXU4wM5B/iOehqnDcLL5lmzBLkqJFjjV/mXJy3I+Tr0PTb0oAWXTpYiZZbwqQZGikijWLbF1WNoxywJwMjnj0pRDLKTxmDYHkQoq7ygBSXzAcFycfKOeOnWpJLueIvb+WkspaECVhvUIFPyowzznv3z7Ust1cQWzo0kULAPKFaRJFDFgCQyEjaBjjtmgCQQvNBEzoZFMpjF0oB8tUG4ffGTzkYwcY4qBmtLmGWIWYM0jqFedQg8xTyFDY9un40sN75cRWSY4FtvwgIhgcEhmc4xuILHrzngcVL9vsox5cs4KMu+Obb8uXU8x/L8r7uoP60AUYLMxzu8d0A4UloBmP8AeqduDIAN6gDAGcelD21nN1tI4ZTJE5Y7d8qcxiIpnhshsN/tfjUSzXcMsbyvDchmMSygKjFSCybs8EjHJ9QOe1QSzXNxcLHExSQs2195VXVeBsYrghXJJOccAUAY1/rEOns9pBFIwkkCKkgdp7ebdwymUYEJ6sV4yvfrT1hubhY769gGHZypFwdtwVOCJ1zjAx9OPStdtMSUw3U6oiqJFe6lYS3BdcIyp6xkglSBjnjvRcXMFmFeJHkjbNuftBXy0RsEsqZyWGwdOuaAI7W4MwSB4EMKrJKbdfkhkLHMajYTlsA4JOB071zepvdJcm6igkid2McSsMxoiNjYhbCqgX33dc9K14r+C6CKy48uU7ZFBT5V+UMMDPX1GPfitSZJ7mOSC48uO3WEiG8k2hVJYMQDyD2A7nH4UASaYIkVZRAWM0e5pVcYVkGcbT0PPbnJ71S1PULu1gCR3KgTsW8x4+IMsG8hjJjhlHUZAz1FUmluozcRW8cVzIqR7pyyLFCFXCgKHx5jI2SMZ9q5nUb6xaHbNMDdOS4geQQwORncVDsN5yAOPXNAG9Hr2o3BnayhtFtrSWGK4Ziz+U0q4WWPzB+8O7JxyM428V1OneZcCD99DJKJEM1y7zQyHdnJ8vYVdfZgB6E159DqelSRRpbsCvlp9rhjcPtvMc+btJBjU8LzjH5VsaONt4kkEs8ojmDO0pKwsM4IZTgtGCTgDP8AgAenRpf2sjw7oZIpcvDI6gQ7iu3csYYkTehxt5rWhee38omSPeUKktNJgqw5Ro1QrvPHQnr2rFk1NbR4J5bP7VskRTtZsLuKjAjPJAzxx3zzitiK7gup5cxvkYYwzJ5aoN25duBzw3UZ/wAQDSSWK1iy6qBcKQF+YIhBzuk3cuM+ntSGSJVlVJomaWJJdvIIYAjy2BHzQ4HQc81WuIonQEqzom07SxO1SeSu/G4DsBnOazJXiEqqXCKEKB2ZUzyT1+8qDuTwMEZoAvxOjcvCIyWZVY7kydoGLdeqrxxnHTrise8juZ3az2hhEC+0b2YyAYU7tvzlRyc/LyeauSTlpFCBZU27leNgyRMGAL7i2CS2MgHt9Mw3MNwJI5o5CjoCpYOAHLABkypJORnnpx1oA5t2aV1mtbiRp3RUkj+xyxSxmNi0oeXy+VLjauzII+9XbaVNMVhaVvLdf3zJiMMARv2kZ/vD6+uKwItLuHk8qJI4kd0LLHIzXCbz8wRxx1PPoK6m2tYLWaOO6dAqAY2MJJJVAPMpQna45Bz19RQB00TMIxLLI0ZuB5pDhcgKTgHacbTkEc9ulTRKs3zLKqKyuzMY3OdoyAPl6ZB59+lc40sm1yjNMC+xN/zpHD6iNRuAxkZI57ZFNWRWbG8hjvQOfMEZQAgAKB8vzZ4PoaANKexjubN3S+WG4OCLeTaISGcHKTKThiq4wSMZrjILu/fUZNNMl3ayrNLIZgyywwQwqGijwGIJAb7wzkHsa05VdU3SxZUblEfmPskKn5GQjv0JqnZJPBK0w+yvNcO6w+fFJJJbtLkOpcHDArxycDvmgDsrKxuZoZIPPt28pykt3vTyQpBZ5UBOc7efw4qpJZASFxJHNb/KqSMAC/OC68/dPPGOM1jW8f2K4Loy+WypH5KOUjBByzyRu+C3X7ufvV0SXQeT5Il2YBQMU29MgBA3yd+oHrQBA0MyOWjjH3VC4G1t24Fh83QAZ/P3rYt7W3n3mcuY9vA+62SOGzxnvj6U2C3aU73ZucMSJF2htoGM9CAcfrT4ZPLcRkFlAZiPvEBThiccHBGPpQAyWNLcx28DEwMuHaQgy9Mljnk+3tWpLZxGw8y2mkFzkEKxypLYyAMevc8fXrVfyxKy5UMW5wDhgmcgnPTgitS3jjQKkXdhkuMEY68kYx6exNAFrTrHUruCZ0tvLjggQ3EjBokJ3YYrvPztj0z1q1aWbq8e+NSsxOSS6hdpH+sTGWHAwPTr6VVmv7uBpI4Lhik2EkjMhVCnT5QO+M/XNblhIPJ3ENwxMZY7socAkMeg5IFAFp0JUxlAv7krEh7xlvmdW6AgnOOox0rLk06N42LFXij2gNGQ7iQYw2Uz0zgjqPrmtWG6Rt6yyCF1VgAQHkKEZxHnhf4epAOT6VFK6tEHEhQAsCMIHdhnaSUyrk4zkevrQBx+oosZXgEtsGGwHYKRukaP723IHbtVmFbpZSYJBcPIv7tGKovlYyXQSFd23J6ZzjjOasTae908c4LOV34SYBXJz0LHB8vHUdz0qW306diryIYEAOXVs+UNpz5AY7gpPYjv0xQBUad2dZJHB2xtHJ8p8kqpwOCPv7Qwx1JHAqJLtizSRW6Om4p9xguwEKGIYcSHII9Mc4NSNYBopUcTOAd4QEAN5fAchjyQBz654qnFDLFIDBKieYTJIXOxsdSfLcgDjp9B+IBJMy7TIVk805W2ZWCwbyeVmYkB2yeSMgUwNMpiZ5VeURsFjd2CwkEqxLRZ+UkcZ7YpGluImeTyVu7ZpMb3ZAY9x+aRIt3UEn3qvvDyI7Ftvzqp8sglT/z1Cj5l647jHOMUAX0lkByWhDRjEj7iiMJGxtBPDYJHfPFaTEQRYYgZ6COYMCc8nrj9eaxp7lRbpHG6sMbnRYsgyFtpVSw45554461JA7yHyCSqldoMqMQGBOf3iqV5I67uO9AGqsolUs0hQ+WSCSmVYDCuyx5GNmAPpk1kO1zDKjCUXMbgeUnlyCSMH+EswwQOOeBg8etaUhSOOIFRJ5S7ZApRfNOSFC/NuBHGeOv51z13eshlMe+F1O1o/nKooBztdhgtj0PfvQBeuIi6yMywK+1FDuSZCZGJ27ScDC8D6c80wQ25UrvD7ht5AXBUHacdME9D781lwFS25mkn8wIU3NxvOWUbSc+n51qW6yeWWzu2/u3HlEbOm7LOnGD06c9KAAZXIRy4dfLYRLvKtwcsUziPI5/OrlzEnkwMiM4jjZDtI25UkEjnkdeOozzTApgRQwZSVdQVABZSc72x25OPpxVWe5aNAoLGFegjIHGPmYgnjPJPT3oAnikjRkZ0AAXnzSpQDpwoOQeD2wTk5qwtykz4jLsjyKD5ThUbC4wTnBGQfpXOSSCckwqR5mEbzldlJwfugD73Ap0FpPZFoBMo+7OF3AkeZ842nPGc5+pxQB0szMZAzxeZEpkj8qF0Z/7gZ1D/ADgnPIz69Kwb1lSNgMxJEcyuOGjcAYiQk43HuO5BqZbiTbHKFJdJcHexTg85jI5xk8luPqDVDVmZUH2g7ppGWREVAWJ4PmBV+VsZwdx5xnnigDP8wy7pFMUXDly/OUABUsSODhj1xn+TiklsDNYztaq2wOwDeU4TBQbB1kz0PQAYJHZgIdWUuoZkJj2ykB2fAbzUCkqS+7jgDHHHXVVg4RXJG1AqISSrSYKkDAGBkEc9PWgDMSO7vUuNQmvHlmG2Njc3C79m/wCeFAzcfIOCnGeDznFCaR74PCuZIEYhPMkXzZEABMe6PgDH3cnOOCAa3BHZeX++Y+Y++GG2jUYBZTK8i8fOcsfXHp61YbaG3leNWGJAsysSAAzKS6jHfHbt04NAFK1u7a3jZo428m2KZDPuYo2C0R4yG+bAyO/ArX/tFN7SJIEiRMgsceWwYfu2OOoJ+h25HFY81iqh3VxGkUs00cgRg6ySYC7kK4kQKD17Yx71o3kt5DI6rKsjMN8cjiJ8/MZWhaP5mPJwuccjg5FAHVwSQNI8ssvmGTZIhULlZCQVZEfAlG3Gc4wRgVNfwFpFm+0s6BXYiNtjEyZ3eYp6gdcD0wKx7MSKS1yTIsmDE7Idyo2GQK4Xaibdv3iDgHvV5nJcGOSCYMQreWwZQFwrZOcZ4OffPWgDbt1a4tCjTRh4fLVHHP3EQGVgG3EtGeeM5PTFU5UmgnXM3mbWDIi78LEqqrISw5P3uOpxwCOqJLKluTuiUO7KVUAtjIVdzKSQTjjOPyrSiToIoo2jy2fnAcMxz5u6ZhlORx1OeMgigDasxJMqDKI8pjVW2Hc+5A4XkcYXA5x0xV5U4l273YEKoO4MNpwxz6ZHB9Bxmsu2EbvGoeUlSVDhuBIV5cAdOT0rZ2sqK0j5lKgKFZVclFwDICfmyAOmaAMq7doVWSRpSCjxm2jRWBUklpPM6YznqeOfrWYuGYfdKtGu1n2s6qrYCII8/MRg59+o5qW/luH+fzo0G1kldEcuI8hPLCFMFjuXkZ69eormre4XfFMlzIYWdtjSxSRuHR9iRtGyApwBgkYIAOe9AHR3bAyHcm9fIZo1klxL83yFducsBgn5c8DrmsS8UgrESieUsTRyxIGeQGNMF2ZhkhwRg4K+laKTb2Y3MuZNrFSoQm3DZY7XJxg555zk8VnX91b4VWaNmRTiUsqAhW3c9s7WH1JOKAOfmt4TeC9ugkc0BT96IETzizLvgmBOJoCezch+ny810j6l9pi+wOqQwvMzfKQC0mP3fzFvlO0jsF9CRjNATG7zbzNbywmRwU2Mz71+dCrBSFwx69MCmzGK3ERJPl4DEuYgXcKMAFnB+Xp/wHAyKANFzawrGpTzHZkaW4J3GLy1CeWV+7N93GccDABPWqV1fCd0ihKoZNwV97O0oUmRol2L8ueR0wOlZ9zfvcQzx2/kM8AEh+0uFjKtyRE0f3yCSDnuD2Fc9JqMsQinxny2CRuif6uRmKupKgg5OSO5Dc44oA7C31RoZGilXZHsEqhi+GJyDGWxuGHyCVGDjmtO31GOS5JjB2kQl5AMCNkZ2K/QAgA98c81x9tqHnb1MeIZ2xvwJZj5bAyKpPEYzuJGQeSOtaxliLGaC3a3tzF5ciKTiQbiA+X5EmdpIPPcDBoA7mLVsBpblWGCRGgddrqUCJkZ4wRnPcmrtrqBY4ZztkVcoFUuuAFyWPUnGevGa4cTrcIsZhcmPCq24Egqq4+YHB9x7kHnNasJdIkHm7SwGCEcOMHCgnbyNoHPSgDtFKuIvJaQ43jDsFYEFjghiMD0x1zTYzNKEBVlUSMz8jKqCcdD8xIx0yeeaybGZyJPM3LJgGJiQwYAhGO4ZA+Ud8GtOKMGVnY70bBYlpEVMLk8EDd07ZoA0o3Y79iOBtZ1zG/CKxVmzt67g3HU56VWYNFvlXDgBSF4By4ww2sM8D26Gp1ImCESAIHO3a7qCFUHYDjuOT2y1VFZlkRVaMoS5CHJJyxb5mI54ORn8KAMfUrSOaPadznJ2bVJ+8c/8tAMAE/pxWI1k8Maw4SGOMmV5S2TIXBVYyGGZPm4OM4A5wK7BZIxC/mGNpJi3lKzMpIDEEk9F+73IznI4xVIKZYhDFIkLspMbFUnTIlbzd2/OAVyoxzlc9OaAOJmtpPNthJGrQRSO88EO2T7QY1LxjeThFHt1IyKnsEd91w6xyLLI7LEdx8lcsAqZGWIxz7jqRzXXPpSiQROVhynmxiHkbSSTubofk6/XHas66CxkxwkRupdUyoWIICR8mPmBOATkDljQBBCrwPM80ryAyLJFbvEf3asgjIDuMEZBfr3xjPFWo5h5wijEMnyjc0oHCnABAH3SevP1rInuRCAgEgZ43wArPISCSxabJwM5K5xgEAe1H7UpaN41lUyKgneRizylW+XOACMIAOn8NAHZCO3+zYLlQryBiyswdm+6U2qeBwOnasK/t5Zrb7GTE5dlxKHkRZEAGQzAZj2n5cDrsyetaNiwwVYku0m6KfEj4TqQUxwRnvjOKkmV2WSRWV1U7i7phQPUBeME56dO+OaAMK0g+zyIwVQ8SlC74ZCOeADy3B6/nzWXqVrFN56ukRC27zeT5fPMjYYSs4BBbPGc4PSuluUXy45SUV9mFWMhlkJGQflzg4x16GuNupTNGESUNOZXhaLO1xFkt8xbGPnzj1HI4oAhgVRBJIJCGWEIVTgbwAFQKCdo2Ac9CQeaxjapPMDbhPMZP3/AJylm3qvyjA6Enpn19K7vTbOKSAxqkSB/LWSRuWDRsXbLA4BJyv0XPvV7+xLUu4t02zyO7TPzhCWJUZJxjZj2oA8jv4BLIVAlLlYxLb8rukGDw6j5eMdT9K4DX7GW5iEdtZyGSN3M6s5jaSDccwwGQqyydPmYAYOASK+gNX0+MW7HeWVHAyqqhkxhSQ+MgBgRg/3a8zvbOJpSHMlxbl189EdknhSNxJ8sh+8pDKD17+nIB59pehzRRxtcQjTxJIQsMJ8ww25B3pK4J3yyb/nOSPnIycV1+iafBpssk6o5lS4MMsZdUQQh9sCqjkHYqgc+nQ5PM2rRWcl20ltbTW9qY44o4lmdwxY7pJC+Dgg7SScDk4OOaotK0DxKskbyiINKjSDe6h3JTaSDIe+RnjoaAOl1F4MK0S/OTIsrRb0BJ3ZkaTOR82QAi4I64OawlmtoobmTzrid5FRpluJYl8hoQEWRBkM6+Wik9T04zzW0iiaHO9TvjEwVQTsRxuXdx8gCsOTj1rmbiJ5Plh2Syt54I2oFWNE3MN7kB+CT1PJwOaANC2vzPGfs43ROdqyklizMNxLySYxCSckHkE461ZE19FYT2qy4ju54Vn+Uj92G2tubADJ6YP3SO3FYNhBunjljmdCEQrEGQ+VCyBWiWIEqdzqWO7kb/y3zcrbQTO4Xz1ErRRt88QReQJAmSWyR0/vcdKAIGWC0lNuCIg0RKtGC+5wSq+Qj4WIZGJCeMH1NXbW9MzW8bNG8fmFHSMhEd2QFcs2AuMjgkdOnauF1LVIEd3trcpqS25ljeWR3SeWTek9vGgBWH5EUjdt+5nqQaNE11IlhVlIuHIJCrHI250yZSD8kfJJAZgwH8NAH0PYzNbGGIoYpFiBcSIQJIiOG6YC5OMnGcZHBzV6a4MjJ5RaInLtMSCjKuflAznPB6D6ZrzWx8Q3EsPmMBcSsiwsSSAIUYh0Ak2nOBnOMc/LwRXU2upK0Qkk2FULsHVgy4C7VjYdEbAHBPOPckgHRXF5KsitFDtMiANIGAXsod2LDdxjp0zjqCK1obkBGAmHmyKPMXDeXkcDIIOWK4IOMc1xD6pFI7lvk2IBKJ22ZRj8qIqn5D064ByCDg5qSLX7QhIldSoyVGSpVUBU88E4IPJGeOMigDorm78hJJGl5k2xsm3LnKFWIz1/hHXOKmi1C2n8ryfMijigjhmQqxeR9oO/CA4OQPfH1ri77UIFjYRzqFWMu+GSQgZGdjNznBB5x+mK0tI1K0j2OrGYZUhS6eYHIB82YKeVHA4PQY60Aet2OwRKzAkMoYqGUAZwB16dsj8D7SySRAlQSinuT+8DDgLG/QjJ5+mK89fxLDlzHMhSN1jk2EqrSA/MMMBxz16c9e1Oj8TWzs4VlI2uERsttwCSUZSfmwxOM59qAOtuL0RPukRPmGWwzfKi5UN8o9uR2znHOK5691VxLAUG6JwFYrk7YgxbeTjIOW784GB74n9swSSNEZnKGJh1Rgr53hck/wB1gcn3+lUmNtcNJN50kMoC4AkA34VcbgTtGfTPTigD0P8AtJEtJJEdst8wBBZCnILAgEZOM9c81g3mt27oy7n3I2cqCiFiB8q5G4j3IAz61ydzrATMYJZRtU4dlAGBzsUYzknoffmuaurqSZt28J5Q3IA+4AEkYPPJJB+mKAO8iu55EJyxSBw0agkne3IQ55Yc9Txz1440BrUe1o5JHSVCN8YKp6ZJZyA4B7A9vpXnNrq0iLDkSwyTKseeCFRXYM4Azz1P41svNEwZlkEw3bTuClwMhjtzgjj1FAHXXF/KZlj+RvkUh44yWYtwuDGCSMD+7itKLUf3LwSCWN0GWY7sSCT5SfmUFQMHrjpx1zXAnU0aSAKJlCR7EZgFVpEyQvmDpz0B6ZrRudTgJtVZZfNvE8uYFj8ki8p+7J3BSOhxg+4FAHWtfw29vHJay7xki5hLHcrnKoxJGM4HYk/Tis/+3PKhmiLGWSVW+zEBiYixAeXABBVePXnjtXNvq/2R9zL58EQJWzEqxrJMuAEchM/6wA/h+AxZtXmvJWItY7RjmaSK2R/lUsAWNyAWVs5yNo6cjBFAHQz3zS+bcRl/mjC+YJCiK6fKSEZCckqegP8AOsV9QklDMFa2JfBmXc3nfLjyWyASeCc4xzjPasybUsjyhcOW3HbHIDvZd2Ruk2hWPv6dvSeKC9vXgB/dQ7w6B2j2NwcgbX4+XPXFAHJapC1zcO8kheCeU4xvTymUAbjIq8YPqRn8s6VhYor29u8JePzEd3XzZGV8DLb9pycAZDYGOlbgtBa3H2iYJLbPLIlwrYa1LMQEQFf48j8MV2Wl6ajQGePcAX3OkaZJj6jkDA+XHfsKAJLCxVihWFUQ5UGTeEGz5UZFTlmK55IwDx0rtliXCmJnY4xJ520FkUdcA4HAPA5rnLRVVRhGaEyMsO8uroy43K4I6jJ56c4BNdDjESiIby5UFgwIDYwVLMR059hjnFAFTUrmJLJIyFMLusQkRHUwgHJyGUFh3yMjjFcS9jGl/IbS5862j3F5cn73XARwD3I49O1djextIJI2RiY0G1cgorHIwCpIz8x56VwLXM9lKCgKgzu6KI1YBAMFS38I64yO1AGXq2pSws8D2zNEWLCXcFZ1JxkfNx8oPHJ4/CuXd4nimn83y4idqRyljKX9wQOODz04461ueIbmC9kX7RLJJGkReUw/wvgkDCHJGewHbpkV5veE3EDRyrcCNnxEwSRcsMFWkmKgBCAAdpJ9qAOutpkuRGZYy/lSKm5EZPNiA+YnKgcE/pgZNb+nq0V+8kbSJGyBTuQoBngbXI+fjHTPI7Vy2goQI/tjRqIUCukMsgRCwO7y/MAYrgDtmuut32wBI2McTTEiaZw22JNxO3fjH5e5HoAdC+oxNG8jeZlWwnzM52+uCOQccdOKm06+kYhg2+IMuQxQR5OCTgcAdOlcRLqgSVIQ/npKfssSlHVJEfO+VrgJtiYcjaSBzwKsLqEYmNtDHJAu1Y5Pldg5XIJB+6CSOgOKAPW0eK/t2WVYpY3YiW2whhdMYUEnJGB2Hy18BftZ/wDBOT4CftV6FfWnirwlZHW5raaK216ztkgvdPdw3z2siL94EZwxx719naRfO4kWIsnmYj+YYMUanBJ9+OSOB616Jb4QiNGKYjBdWckFsHdyowvJxzjmgD/PX/bj/wCCR3x0/ZWvdV1nwFp2p+LfAlvuKajZwfaLiKzZH4vLKFiAqh+SFP8Aq8gnivxM8UeFdZ0C5SfW1vbSSfKhLqJolUgkspQqCig57AYNf65+t+F9D8S6c+marp1pqVhdxPDcxXMK3EMsTqVaJ45Yyrpgnn0PWvyV/ap/4I2/sxftCpeXlt4Ys/B+qzwuHuvDsMVqkkshLLPLb8qzbjk4xnGMBaAP8266hRwJYHEgyQWGVVgPuhSfusRnAOM54zU2mWl3PebxaXE8aRCeWBBtxtAV3Cg8oQCcHn6Gv6yPij/wbh+JNLu1i8EeL7XULKOd2hN0skFyyFsiKUxIQXC52sOmBmvJbr/g3s+NOmQ3L6dqunJcPAI5Fe/uWm2quSwldV3Ju7DByeR2oA/mYvLdkufM3RmJ3Q2qykiUQtyQqRj92Qexx0/PFuWESSyL57yAhVYKr2y8kCNxksJvqO3PNf0Pat/wQf8A2grK6t2MWm3KmIR3PkSzG4iZnMbpGzjYYQg3bg2efUYrl73/AIIU/H2CzEUVvYQ755JNtxcQ+Q6L8xMkhUtvx3PJ+uaAP5/vPvY2tXjYQyM20iNzFKS3CrICRsyw4zgHHetRLmRFWcpLbSSl45nKmOR5Dj/XSBhwc/U47V+++m/8ENfjNPNFFfXtlazTWy3LRiKGWCGOGQAvb4m3ykjuExjlRXY2v/BBz4s3FzNFLeaTFbu0Pl29zevmQooMc4G4mNHx34B4OKAP55LFXu0iSa5iO5ZAVQSOqZchFXAJeXIOcZx3x1rd0+KKGVLY3DQAzJFIjRRh1klf9yPnlG/cvUjgYwxU8V/QYv8AwQu+K8oS6trzT9PMDR+cQJhHD5LFXMCOAzyHBLMAQf4SRXmXjD/gjD8W/DCz3NnqdneXaiCR2QTGS4zOXe6MUyqYyHDDgDjJGFoA/LKwbSFe0hmt7dCDFFcTTloJJ7V2Pms0Q/dhlTB+Y727A9B7j4R8Ew6mhtWuEj012t0tXZGSdHkG9RYLBGrsMEDfIcN13EnNeq6n+xx8VNM1Z18T6DFFa6TfG1vJ7TMiXUcLFdoWPOHG05bATJxuz19k8F/B/WbWK51CSzgsYrAtbWdtLIbsyRlsRS30DkNBKIwu0ICo/gJAFAHzTpPwVF9fzpK9xK0bmxbLzWpEjORHJOsgZp51lDO6SDHzELmtjX/2eI9OsJ5oLczSQ2bST3m5UW+nVvMJhDEMVKBnHyKSF4Wv0r8K/DMS6IoljijiWBZ57mxRJL24uxKJCUZj8swJ4LH5lJwTmtK/+H6i1uWZSJL65ZljhiESmcxyl53UhkKqrKCpZD8xwoIxQB+Oev8Aw8u9KjjF1ZSW8PmeWiCQyNO4RHljQKnDebJkA4wB2xXleo6dfeHb3zY1aSyeRI4JY3JDyJJuZHbIwhYLjPYjA61+rvjn4azPffvre4eeTVHvY5IpFmjBMMAjnWGMN5UTKp3fw+hrzCP9my7vbqG6uY4AJ7Wa7mtYXE8TzLLusZJkZtsQMTLkrj1oA8P+GXxVgfUdN07xJoH2e3YRLHKbbMxMqCN5LMZINswwm9uGYY4NfoP4F+Dvw+8dWf8AadpeQ2uuRolxMghjheVHSdbMRWa5McamTYxAyCMnA5r56j/Z91Zdaii0zQxfFXt5wlqzhbQmbe+nxFctNksHVQAC+SPlwa/SH4Cfst/EYXelNcXDaffzPDPaEl4/KgA+0LHJIIiCDGSrISfn9qAOf0v4W+JfDmjCy0W3dbWOSd7eeIzBPsoiLLbRMyEvNIdqu4ztxj7vNdL8OPGnjPw/evo0sa3Ajnjkv7OS3V44UjYDfZBsl5eDvZdgJGQAK/QWH4a+JPDcFvDAkcy2TSXW2XZNL9mUGK5EiRYy7SZaQglQWPzd6wIPDdpc3V8L/QLCDVRGwt9RW3ISVd7QssalRgMMsu4n7wBOeaAOt8D+MNP1S1g15WLXtpKtrJZTxoJGefAY2/mMAqBg2OGCjHzGvWtPu9N1kXKSXH2aZYCtlIEjdcNITLJKq5L3MbKVRguMDryK+Z9M0hfC1/bjRS13AsyPLKLZ4xYp5zoiSs4OW2EADHBHPOa98srG3vbewnitIrfUbSwkaa6djuM0twR5XmcATgMeBnpQB6lYxQXEWn6dot6Y7i6d01C+iCRSfZxgy3d0rEZjeQEkDJXJBHFdHe6VJZGHyZLe4WZIcyrCGhuJY41SdpRI4/ek7mHQZODiuT8L6ZdKr6XPCJLdIHlN0CI7tJ3PzLPO2PMsyxyyj5iedvWu+DzPbzabPb24i0kKsU6ySBHaGJGeRmP3nMZDFfvc4xkYAByd3o2oQK91pspnUvPIWm25jeAjMwWNWJ3KzAjkjOQCOa0b4aP4f0uxWaz81bmeaWUQyCS2iiaMuoh+ZjJDkr0GS2CBiupt5NNu2t4bmNTAZYbO4lsY3WQXE0efMQg7TCYVXcXwWz65Fat34esbuzjtNywW+nxytapOiB3EqJ5cKE5C4QAAE9sZoA+Ivi02nap4cuLiW41DRp/Imtg6TwNIIYLiRDPcKWwyNAIycDkuQPm4r8LPjEt7Df6rFb6k6xTSsBPIpi8+2lzEmpuqhTbx7gEG5hJzkKq/LX9Fvxi8LaGnh/U7qPeZprKaWeNIABhI9okeQ5CyhuqDG7JbGc1+A/x40RZZodDtftOoXbSy6hK4iZbSCBnMi201wqB54kk3/Lyd0e4gZoA+VtNiksr0WOoKtxFcFTHaxyLOn2eFEZpvNJGx5HIf5lBOegORVLxT4b1S2S91aKQ20befHtSJrqNS6L5scu9dskqIQSyAruJAOQRXocfhu4SGSRHsrgIllLJqTxKJmsoXyLeSaNyyItu8YYMq8jbndxVybSNZvNOjsZbOyuYbec21rLMiErppZ2klQySb4HZgmBkFVI4AGSAfPfhjw5e6tLfx6lCkcS2JiRo7Ty5QZJ3CGdBGQ0ZB3YDDcxyvFU9X+HselRLHZys814kcka7FjzCWQSXNy+5msosNL/rNgB469frr4V+BNU1DUDG9pc6lLp8VxLeSQyz/AGhYDFtt7dQUAuI0DgfNI/TKqRivSdc/ZY8TXEDXVvClvazSWgEMl7kXPmFpQgDFQqZBLLkZYfKmMUAfnzoXhvULcoDcRJapdrATbTKWc3D+XbzRzIv7yMSFF3A9eWxya978B2OqxJb2IvrfVb25cG1S6dy2mJLLt3KhUKckMGDehZhu4r6L8N/sseJL6yntLDS3+1qJLiGK4lkM0l5NcRjasaplVVZjJsOGynAPArnNc/Z/+KPgS1bVLfS9Quvs15LLchwLlXWK7do2whDSEMfuNt29AGAoAll8HyahqVlBNa2sUViwc3VnDIUvtQktJI499ssRMVrG87nzM87ATk198/ALQZLCPTodO0q1Wf7LMlzIjGUR242l7y0MzqWTGd7Ad+gORXzJ4E8QSXcP9m+KbKS2lNqQ88UD28qyLkSYYxgxTBlYMsgUMQdmQRX3V8ChoFglqkE0t9IvmJpkV64iktZr1lWVIIWI/dhVDEMTlmO0egB9PXugRLFp4t2liWcLevNB5ESytGq4Crd7VWIHlsElucbjWF8RNFsb7wk8I/4ml88sgLR8/ZZUj2yxwz4ztLZJXpz8vavZtdhs4/Csmr30cJubVB5NvcSYkMinnYkX3yWbkAcEdBXj2m6XfavKZImin06Tz8RzyttF0U2osCYXLAqRhsEBQGAxQB+CX7Y3gHTv+EX8TQahYyG4RxLp7NcNDIJDG/mBGhjAEIZEB3sD68giv5+tWgSzneIRxxyIJ3CwMPI3o5Ui5ZpMswQgr65Oe4H9aX7Wfguyv7DxVp+q2UkEsEDuktxbeZHJKqSyyKhLgCLywzYz1OK/lh+IGneHtP8AFGt2tm9xcrFeTfvAqpB5ls77lIY/u8ZAIJ/hxzigDzVirIYTOGDBXkUj5NpwWkjmbBB9R1yaZJp08oMlpE8loRgySMrqqpGPmbBJHzfzzW1JpscsCtcqRFKNsDSFZEPzCTKiPpGDwM9Aa7fTPCt7JayKWaCzubeMqbbaVVjErAMu7cqnBOenpx1APn64RFuClwzRNv8AmwqLHKGXhcE5zn885rZ06G4FuzWcO9XD28ke0jYoywdZD8pB6AAk8DitbW9GW2vBbrbZQbt8jI0kjAEhWBIwM8cZ9PrTNLtb6zX7WksqRRSnlFCqInyu9ZNxKuP4htOOuMYNAGAySqxge3k85R5itHtL7/8AnkyoSSoXBHHb8KnMDqIXllgQPgmEPIJuCCwZHUFGye4/Cth7i0kuxPbR3UskMnmzzOR5skgHykbQCwyeT09cVcjudK1O+knubMvczAf6xt1qZ4o1QBmQZT1JPHuaAMF4C0saSQSRI8beW7BixIwP3ZcAE5xgA5Ppxzctree1EbRRhmlR4Y5LmEKE3fLIzLIQQ2Mj2PsK09Wlt0SC3wsMhWNZhCxeIFPuGMykeUCwxwcnr7nDubyUznJnRHMbxBboyDAAz/AcHpnpz0oA0tOgW3ul8tJEt0xNd4ZEbYDnCkNljvJIC5OAMe3p9pe6fYCaS4gF3Y3qE7ooXuLiGJ4sIGC4IzJzlsEZ7Yrz/T5HkQ25kijiMmJmRTI7naTGTI4BG0HDAZBPQnmu40uwV5F0+I3ENrKgkkYYFwyPgyGRpODAoBPHQHn0oAW5s9I1eeG40tFtJLtBDIV8q1Zodm2QTRSRDzGG0jPO7zM5OK6u10bTLSGOSW1u/KhRIbM/ZC6RTgbZAsoJBi5BOSMg5FLpehxabqFv/Zttc/aY5JPLuL9nlgnSRsq0SGP50PXIBGMZ4r6q8P8Awv8AEHiSfTrOO3doZYPP8+0gVITeOQWTYgQPiLcBk9e+RQByfwe8FXGq681zptuwubeGCWBomYsjMSJJU2HCZ9x3r9qPhXZ+L/D3gW3j1VZ/Khi+RXQunkSoQySRSPxGBzywz1Awa+dfhT8K9J8IG2F5Ywfaw8bCISyQzQxOgLPNKpxJhudhbIPr1r7l0qLStQ064h+13NxFctDbTxtP5MsJt4lDgSTFMRMoUKQCAACSBQB5tpdybSac4t5RPcK5cyOSpzwkLRKhtzyMhT9T3rv/AA34j1D+3WNkgksolkiiHkNc7LhAM2xl3s7MynIO8DsSDXm2p+HdWtb2WdWS006eQxQ7JYblXRmJDR30bt5MwwqtuA3dUyK7zw7Zpptza3vnppv2iKOMW/2pRCLlcC5uLi0z88zIPlJIDdc5oA+oLfU4odNtUvfti/bFH2skyGCESxt5QigjUkuc8DBOBk+tegeG9R07SbS1ihuFSF9r3SCYxSXKA+WsM0ixgKoJ3ZJwegyRivlSLxFNNBdSXGoXFzZC+UymVgxgEYKw/Zy4QR5bBCg5GOBtya37fxLd6k0MHnyT2UillkEis7RCRU8gx7VZRn7vHBOenNAH1F4g8SWNhFb/AGnULGGMy+ctqjC5u4njJAjS5QgeTKMAAAknpnjPMTeL7bVfMiW2urCCKWC4tWh1CRbaFpQB9nEBGPOZwPmOMZGSOceIzarNe/ukt7/7RDKkMm+3tzbTQRjbAlpbM/LnguzEEEZXPFSeFLoxyXlmuZ7hnmlDTQxTQ2sscWxJJbkSloY1ZsksuATjIPBAOj8U67qOuaZeQ3d3EIba8wIXIjnjK5C5kX5r5AnIb5QpwCMkmsz4X6tdaVrEk8VxPcnIaKAb5AshlVBDFsB+fZjI7cZxVDxPLdQRWkd7F+52PxAcI21huDSNGDvMhBB7jgc1zfhzUjp2q2t9c3KP5S3BlwBBbpC7g/aV2sC9wB97g5GcZoA/VLwl4rR5GW1ZRa3Nrm6tfJO5btVGZWZk6g9cfQdhXuPhW7tr6OVJAr+UI5pi6ZuHZUO2NMD/AJ7YHcZHJHWvg/4W+IRf2sEc9x5gmli+zzq6xGTZyZpASCYtu0ZIxxX2B4fj1K1uVvrK3S2jkaJZ5DcKx+zyKGi+zpJICdzgc4IGeSKAPe7WW6QxWsauYZYVMglz+6ZOWDE/dCgfLnuOevOncxvFaboWM8sruyBvl2qw+7uTopx7D3rJsLvVJbZTcW/lteKZllYxoJI3G1A7E4VTtP5+ldFbMbYwSXiDfFG8ZEZBt5SAfmUg4yM+3T8wDQ+ymNLG4nbzGK7xCiKfLB4LNKDmT/gWDj0rdt54EU7kTzGaNieMF1YDGB1wf54rlr3UFEkiWis7OTIYhuMZQLvKISBg4AOB+Apbe9gkig3B4gwWRXcn94zyEqFJGWOfy74oA9XtJxiJoWErh4biNk+7GmcENk89R61ui5e4hMU0u1kjZht3N5Ui8mVi3VenA5OM4zXk1tq6QBI3nUC1DJKxJQbQCUO5fvDIPTOM847aU3ixFT7PaeYyMY3nudql18pS4XcThtyn398HNAHoyXZQW8YnFxsBJCoNxi/vYbnH6+3WrsWqpubHEjxqqEkqrMfu4yAMdenTPbNeQN4nSC7gSIqS2y3GGUy75E3oARkDK+vArrINaRopreeGF55jHIbncEkglA3COFCQgOAfz9aAPSrK78xFeTG5owGWQjaGbOOc4H8qlN8A5yhCyRlVx0z7gdPxxXL2usK0Sy5zkRwrF5aKjKvDSbHwcD6fTirsuos27Ejn5gpISM+cTnGzb3yP50ATy3Hyud+1k5gZvU9Qyfc6cc/4VBmPZ5hl8qRZgLlmJIaP5fmAB4GO3Xio3aG4xExBYqLjKtt+c9I2bjb+PFZd5dQR+cWO6KR3jR8lVaSPG5FY8eb6L1PYGgDaudSjsrYSLK8tz5TeQA3CiQgISehOOnI98HmvKda10W8m/EiyTz+RiPLm2Xr5t15uMdMe4NbV1ew25KtIocKyorH77yHDBcn5tmecdM15F4lu0ge7ut6wrcuXR0dnErwMY4/MjcZQO4IJwBzzjNAHT3OpOyIUMMc0nlt+9kd8h8FHCouTORjnGOcHvXLXF0r/AGl0a3CxBWBeVyCsMRSTYW+8QcDjPUYzXjWreNltJrWT7dH58lwkc0W5sShCQhcKD5KkenHH1rp9Nv7i8kiF0nlQ3W7EUIjkj8p/vtAWOQueMn/GgD0/RLhHuEeWPzEmZUk+zu8jmBM7gC/CsD35616hYzqkkT20nlSpKV/fylvmyTtA8rluntXJ6bp9mLaO6tInigVrcKJSqyZKhpAUQ7hgAdVGc8c10cksDypLIiFYpUU7EcbnlGVyNv3TjOenHXvQB1FvK7zjbI9w0p80zFF8xeuVIOEXr1zj3rPTUreG4a0YhJIpTN5w3SCRjxsyy/MgyBkce5qNZ4U3Rzyyx2M0jRH7LuLPIE3YAVNyrg8EgA4wMkVzV58twx8t2Zk8m0TnzIsEcyKBkt6jHU0AdyblAJHMqtKoJD/MFIkOSwlI5247/hWDdSwXaKsmFQSHcwwTH8u7AUHM3GPU9K5G41CWwQzyXHkRxxBWjVjI3b/WRHhB/vYx9OlS01+K9Mc0TyRKiS28s0iZimu5Hwz2xAIKBAPw6UAdrCfNQRRN5ikupJB5RMbGYnhH4/iOfx5q+scP7xLmRIbg7VV8gxmdV3KwH8PygYPAx361k20c0YhBaWOJC5nZZQTtOdpwB+9BOOuKr6g1zOskSMvnzBijOoTcFfaI1LY2v5XOTgfj0AN6we2DyG6kRyrAFkwNj7toUSB8vz6ZFd5a6ipQKJCygI45VsKODnBORnOfpXh+kC8kuprd5XdI+EVYo2Yxj5vLbB4bcT8/XvXocVzbR20xWYxSxrB5ThRtY/8ALZHB5cjJ5AwfWgDssGTMxHlN96IqmElYfeAJbB4z16Z61j6lfAkqsWZAhlQb1IiIJ2hhu54J9e4rHk1JTuktrsyxReXtYsW3blJcFAMIcc896zJdZtoYZJJRuRUAKgglSeB84O5sZGeOaALMd5IRL5zIQ4ZmKsEBJJYbSTgLx9azJ7tkMjiULG42ttBABA5BLY6D3wc5Pase41CRN5jCBXQEGRQGbcM8I3AJVfqMdiK5HXPEckdoFtUzIFJbIYR5xgqAwyTwcDvnrQBW8RXOmywTGe7aJYw6b1iErsDkqzNyOCQM9R2Ir5Z8cajaP5UU9rY3EFnDmC6JETQlWJV5ASP3p46jkZIPNbniH4kv9okspBDDaRLuuZFCeZHufAOHILNu6YBwfbmvmzx/4rY3TS2sqQxR3aG5nlkMyTW0g+RxGqEfackcH5cHrQB5d4xngkOsG+toYo9QkwrtcbVVlQlWiA4k45+XPHp0r4F+LMei20NnLb3ckTSRzmaSfiKeJJcBQegYnpnpxmvqP4oardX2j3pt7mNjHKDbwxqTN9pJ/dqqYGyM+i5x3r4Z8WaDq2rRxW8lqDcyPJH9oubhvsqYG91W3ZgRgkducn60AeZXFtDqmpi1hMVnaThtzQ+QlzM0SrIpfy2Ilzzya+k/hbplrZw2waxdmExNvqkkAxIFIaaJVQgocLw2BnGW45rwltAhtYooPt0bXljtikeKyZcMpDsIJVySSMjoelfR/gGWaO1d5r2eIqIHRGQqI0AG4KzDLSOo+b5cc844oA+5PBfieDTU06a0nE0VxKI2MsLI7uzDAKK2IvmUhX755yK+8Ph1eodSgvVkuU+0eX9rimkkmRZwgIMDNgxqAQMDg9q/NDw/4r0SA2WmSolwgtRNO8agbWySULbs7UP3SuSDnNfXnw1+I2lFLawguEhuZHijhlMz3CpJIuAJGAOOADyRQB+oOh3VtNZq6bRGhTMkj/v4ZJCdpI6+UzdOPbAzx3VrqE62ypJJHGFlBSNFYByMADAHJwST2GOe4r5q8IeI450tdN2+dMqLDI6MwhknMi+VNFIRukbPOG4GPTmvd9Gaa7umWdZYLi1P+rkHlow2bfMj34znIyT645oA7qO8kvYoIZ3kEYfBckeSrEbghYdG4HYEn8igZGnVmSYrBJvO0hUOMDYSWGUIIzgHr61ljcHWNJFjDMzvE3zQttBwxCk7DnPXHaraeVHIytuYs6Anc5iDBlwVOPvD8frQB0kl9LNIqPBEAUAj+TaIVxlSxIwePT09aVpi6+WR5hDEuQw2qhUKHB3evSsGe+i3rB8zOBuLZyFIB2hgT0LY4HP9a0l1IqAtKIy0nO0qGKhd2CucgbscUAJqd8LJ910Qlsxx5o+YoC6qXkOMheecDNZdvq8Ut1O9vPG9mjFVdcjeoBIYKygk59hz+dYepaiJ/N85C0XmuUBPdmCCMjPAwPQAd+c1kW91bQSLuCiLGCyNtCqBwpyOHx09+lAHrCXjMd8hZQqrkAKPMVjwVz0IH4njrjmnc3AfLySKFDYt42+9IVHJAHTnt1rnLPVYrlZLg3Q+xBUWFXJVmdMZQcDc2QB7kcZrmNY1pmlDqFEWzcRlwYEIZlfKjgkA9OmOmaALmr6sqzXLL5QRWBkIUsoyu0wZUkB8ZwPwHvyVxelliltLmPfuV5zJIDGqH5kCBz8gGPvcAYP4cjrfiBo/OSSSJrdphNGTIIZkKLxKFU/Pg8/Nzx0rzk+N9MsElhWWW7V9yt5CNIu9oCfLldh+7gUyoTxkE9OtAHqWoa5G/lSnKQRO6hQVfdL/ABHO7lWPAP8Ak+c6l4nsIZXi+0RNNNKJQsrIFzCdxhwzj5iB0688VwuseOLqxglby4RNb28UzJhI1njuHwhjkkYLIQDg46njjrXzZf8AjS5k1P7ZMWuLaWV5FZ0RUtmtJdzzKWYYuMqFz93GOccgA+jX8Xu1/Cu1LS5ckG1dSDIkj7SqjcdvyHPSuis/Fstuse+NnmW7kdkidSDcINwywJARlwoBIIz06mvnbTPFNtcahBcwQma5Rln1G9uWDynecRmGN/lWNlwq+/JHUn0awuYdWuYGcwoLrUFjtxCYoh5kqBY2lAA2Pk55xz35oA+ldJ8UTJClw4kSB2niNqVZZ0DHyQS+AACrtg5wPWtK58TiO5MfmRQzM0fkc5RlyNyN5mA0mCOny5P4143daq+kWg08vKG86SWeVZRJG37wGHEjnMa8ZI4GMgmuJn8YwNOJpZZYYkuCkN4FLxC4ZMojDBMQyvUA4A454oA+tbPUWu5QZy5EtxtcruccAfOH5K4znsvbNdZearZOzRWMmLdBtdHjYOWdNrOrFck89Rnp26V4lofjbQ7+3txLJNBd20S2xlhAminmjUOJCwwqsx7MR1xUp1uSdrVo5Flnhll+SMtsCZ3h3K/8tQCCFPynFAHv2n6ussGyEqzwlY3WYkKN3AKFf4sY6ZxkVfuplkV23MG2ghIgWUYwS/zAZx1/xrw+38QtZNOAwlMjo3lspYpIpDM7kDBC4yRnnHHrWtaeJgkryRXY3IpGXVihDLlir7sDbjgnpQB2N0THc+dMu9VBmQA5Xzi2xIptuQyhME/TA5FZ5uGi8xROjxJktbgkMGfpJGDyVB5yOnt3qLrBjkilugSJ1WVvLAdDG4DiWNTw74Hvgj5sVGL+F5d9sqBVYiJWCMW38nzXPOSe3Qc5wByAZd00DtHExEsZEgmDDOY+SpYYwDnHXFeV+K797ef7HaI0ryMeDhYtqkFoY1BG5APu89c/WvQNRuXEV4GjRXj81sIpjzGFLuH3YBUAn7ufQV4Rq2qJdyLcfaAgsWVVnLoxC793nbNxZW9NwB46UAYuvOx07zjdP80LyRsJDIh8pykoMbggJv4IBB/DJrwfWtXvNPnM1uTHFAFkt7h2Kyo5Qj5Nm4csBjI/KvftQt4IrNWRZblJ98MM2IhZK1wd+4RMQ+3zPv5UdeM1w9z4SEmRKUe3VAybQjebNuztLMQvl5JAyQDjHNAHn+l6rdS3FjqT3VzLB5gm3SSRtcyt5X72YCGXCQFjtBI3DOSAOa9oh1mWO50m/gna2trhQL2WLDx2tm6hzcEL1kJHHHU5ry1dJNhc3NyEhVbgyIQVTy7ZE+R40RGOFBGW475rV0q5W3lmihuFaKfy4tm5fLjO4bd0R5EZQk/j0oA+ttO1CNrZXs7pntpCXiklmSJpVYL+8CPICFJzjIHSivLLPVpra2hgWC0uVjQKsrLv4/uq28fIDnFFAHxzpS2sk9rcBjsigCv5uRKZSSqqSeGTp9cZx6dldXN6bGKXSmheVj5ZS3H3t7Z+dM/dGD9OnpXALqsT2Aa82zWryJLsEWFgkBBSX5cEHv3BI568a0+ow2kFpbWczGCdi5uDIN4eXaQwK42gHPHoKAO9tbu7mgEM/mRyfdcyFlDBkGXUqpBQH39aZaQWyRlkBjccXEq75WkCnMjRJ0UEN1A/hrzV9avbG2uRNdvILaRnSa4YZliz8qxHPEQAIxjPzc9a5i0+KBurpIIdkTM8kUqsHAwn3vmPChuSBxigD3y1mkF0VMINlFKGjUEsxiVQTNcK44A5x255rWj1K2upTHFBbWsLwPI162XlmIJyYlU4jY4BGOK8qXxzpzJLiLaVXYArkMxYDzo2yfmGOPYj3qzYahBqruhd7aG3iWVEyY55IWyUi64RSRjn8aAPVYXEtl5MEbXBV4y11GUZ33k+XvLNt2qAc8g4NXGuFSLa/kyXaEJIZHIdox/EibgpbaR/tDaMAiue0zWEexFvHIlnsIYQLMjtJwWWJ0U5LlR0ySasy6jBEWge1tQb2NiqKjqzsB8pcE5hkByexPX2oAyruW1nWG6Mcn2i0kmWLzt0YR43yqwKPnZiAApIHuQaZcafbXyC7uiBeKDPNb3HlrIhlXhRMflU4A5J56ZNYt7c3zi5tVR4CUjd5p5EtULRtuWLzGgYzjbxhiv51Y0m4kXTRFdEPd3KjaGXdB5e8gsZmQZOMfL1HSgAstLsbNp54bWYQsgbadlwkjB9pVcv13c5AI4H4dZb3LtGnlxvHcQttF0XV55A+EWRA4UCMKcbRyMdK5uSRrdLRYgbm3M0hlZd48s8KygED5DnI44zzziuitIdOKFWDyyxH92C65jRyCpLSRnzFAbjBPp1oA5XVNLvGZrwbSLmQxRNLI+InHDZZT8rnG454PNYc08BcWt7FK9rt8qW6VykKXCjBjhZhh24JznJJ9RivT7uzaeEL5sX2e1id1eNFVJGOdyMQF/fcjB24HrXFvoUZa3gjkSTy1aS3eWRZY5icvsLHgXAGQOO2OaAF0lbyBZXsMK1wrpGTuijitV+ZfOjKtumZhgFASM84r0GwtrlxC13bw26XIUAIzbEkAGXPcliD1xn+Xm8LSWM0rMt1GygJBbsznczkEfM6jJ+XkdBmuvtNZaYBLhY0a3aFzNMzkg7gTEcAjcAcZ7ZwaAPTbeKxeXzi8QCeUNkSbJFUDYGlVV4Bcd8H161rbLS3eBpy7xyIGZgo8tCrkqqsV+8e57n1rjtM163kaRDbJ5smY4kUDcVYgq87Kcuu7ODjHNdTLLaCAxXVzbxKkexUWTKrIw5znkPnp6ZoAZeXlvPcPJCkSsUKxgIFKJnLMxyP327oeuT0rEutQvcyW8V1dwO7LJKkskYLQniQiR87gMDOCQBxVizsIoVWbY94rb1Eh3kKzkFFLjgnr0Pek1O2ZI2zCbiRuSI2BSNVHytOSQzIuPuLkseaAOdjltRdQ2F1crLHcyzs7gmVSUjLlwpwEJU7SSc8cYrlL+/sLTULZLK5nmto5C93GrSO+0uFQq6ruCL6N2Udqn1bwul9cLem9mjkjiTEMO5JJJJCfMxGi/KNq4xjIHBrNt7WOxMsMaPH5sQJbBdhtByCh5LMOf+A9KAO0k1a1ZbKWHUYiwWcsQCJWCISpkfGCoxyT6cmvO9e1i/vob+9iNr5EAMbyKxWSSGMKTJHJESJF6gA4BI4JrndaecWkMljcwC3tjMsgKiGZY2BaT5TJjkk5BX5tvFeVPq8ulLeLb3hk89TIEyr24iK4X5EQZJ54zwR09AD0Cz8ctb3aSedO1odqqJ5PJmhcgBTOAeYsK3y/eOQea0IvFRhliaByxe681VmeQpCrkbhGgAyrZz83FfJ+u+O49PI1FoWl2zmLypCSU2DeshXLeYQ47+vao9I8dNqM7R3EkQEginMskxxbTg7kby4zlYyhwR0BOKAP0G0nxLHdmCN5llVEQxRQjaZGZyWhYqfljyCS3T37V6Dpl9cy3CjzbiAuzRxME8spuxvEhcfcCkH0OPWvmH4a3luTHcMVb7QyOkrMdzLySkUR5EWeV4B5Ir6u0yE36yTRzs7x7ZBhF3t0wrLjCjAGR3/GgD1qxuCFtCMTSlFRjvDKdgCtIDGcliOffP41tSyIJURERiwZmDABd2cspUD75I4Jx71wlrqf2ERpLcJI88SCPZHteKVSPl3KCCCRxW+l8ly/zZRxkPt+V0YEHccfeXJB449D0oA1JcSh4oi9u5nWRgVJKo/EgLgchscemKqhLe2jkWNcENw0ysWLbsNh8fN14we/TFOt7sxPPFPIskcaDzJQjb1H8IX5cufcCszUNStIoFFu0U7mRDHFNKY3ZhkOuWICccjPXpjNAF55/IdtxKM2NoiKoxDDc25s5UYx1ODk4rO1G+tzaM6h7ZPvFwcmRRjIPmjA3EdefaqE97B5PmPJhZAzQwMzmQlSN/mROuSnp649xXP311BbwmaOVfIkMe5SFYSDGFRYSx8sB8jn1ycUAVr3UI5iyPOsDR7SEjCC5WFjkRtK/+sDEHAXIFY8t4Hu/LSJ7YqBJLtZTP5YACIDu43DJz096o3G5WacxRRy3JDxrMplCBQSWVkz8v6A1dsEUW000qlrqXG+ZdhAizwVDkEcDp7Y+gB22nLZqq+XIVEyRiLeFRY5k52u4+9IcjJzg9s9B0kOm2zBgFdpXkUyuoXeC3ChF27VGTyc5OR0rhrC60u0Lym5lGFxEyL5rGQ4JEihSsQGPlZiAP4iK6PR/ENteXZjjbzIoZFcSSuFeUcgxfKNrsX5BXI4+lAHSLo40+GR3XbIsjf6w4lJkB+Votx6HHPTntWDrN20EbkqZXhQ4JCx7WfAiLpj50DccA45yRXZXV2izYlDOWKldwZ2k3AnczYxuAyOvIHHauU1+6s7Uq8zO8MwKugTcSmfmwGHzd8fWgDmNGv3JjKOj3NzI3mO5KFs4yYgwAZOCBg8frXdWeHinSXbIVO+Q7gVQn7rs+cKB6E98da4/T7SKSfNsZ1s4Bm0LbWYLPk7QgXgjB6mul09HgbyHt5ssGL3EJZEmyT+7nCqVD98kjOexxQATxxXUP2eOYoxjYEIoYTEEZGGGFz/ia4nVNPkt0kj8m0ZnlVleVnLxiIHemVBCuw9eMivQI7N4HmYzyKWKmWR1BWDbkIEfgJw2MHk9R0qC4iN+ZVWJZdnESsEA6gEyOCN4Iyc+596APFRYSTeZAftaQTP8Aun80JkFwxhX93zGXHPz5IGcVvW/heSzuI4ordYlkZmkWdJEMW4AkB2JHllySPm53HjtXqCaApQII4wsAV8JhkWThgyk/dCkHP1H1qyIpJxvmf7SCxjSUsFAKDGHOeY+CBj1xQBwV/o9nMIg0SKRCyeZEjborgY+dML+86DrkHdxXLReHVUSzyxzfZ95MXnx5AkUgEyqOWUsRwBhf5+2RaclygiMQbLso+bKhgTseMpk8H178UQ6Wqhtxllb5ipaItJsQ4PLZBXdjp8w79qAPOrHw881tLF9mt1ljjDu6liDuGQYwei7OnvV9fDEUMazIG8wKdrylSgAXcyYAJX5c9cHn3rthHNHE7EFJFXlpQQvllSFhG5cH1OBj8Kxb5pblYbYyvJJI8bmW3IUiIMA7bWxu2gAHigDNGnJNbBIPKtoypcKczsJAPm3MfugsvU/Tr0z4bW7Fl5MzmQFi8TuzBmZSVVNpAwNuf8a624APlCINOEkCZjcRDaV+66gYcHbnIzjoRWNcxvON7vuYSrAYA+0TMgOBvfGF54I+vFAHNf2Elw80t48Rihkd5IXLRbnRAYUScDgGTbk9BjBPNTNYLdJFapHHDesgkDKsmTGgG5sgcuRxu77c55rbudORoYdwbgM8oYyPLEzHiOHb8r4Yg5PT2qtbbIriKJ5ZJbhIpNjXCmEEE5Cq3BAAGCOgx6UAczAbqK5FuOTAwG1TNtAJwpMZHyjIOSeM5rrvs1x5LvDd+WXQrNsbdFGm7czMqqS0mQcEdN3NUb9bZ7lZmihbKBSPMMats5LK4OXA456H3rAk1C6t55oJYnfeuALNyc2yDKRsTwWKsc5OfyoA7qaAtBFezXNmbddkaO0he7AC7SV4A38D0qG3tZbuOWa2DOsKNEI52hEcvLfNLFu3zAg9VBwAQfSuaF59ujtktoltzKrwgzrF+7BBYAyGQASD14xmtKyv7iG4itpkP2uFxEEIErSELhZFkVgvkBCevc8ZoAxnWS3SYQq8zLPHmISOqhC+CkMTYbah9Rx3x1rQ1zy4p7SBIRb3FxBG25fJZ2PSQDa22UDd/CS3XIBpb5Q80qrBg7iYJFxEIWAJKvtz5sjEEtgnGazJreWVbSebc6tKkDNK8kbK6sQy25VD5cRB5IPzY56YoAuWFlJO6yo4t44meOfyxhZmJyhkVvmfAB4UYroQkESMkCCZRKrSMq7tzZzIV3DcATjjHFXdHXyFMC7ZrNXZCcq0mR0McsgBZOe47c9KrTzpaG7VkIVmG3ZtDjfn+6Tzn73rxQBDPewOGXy2hJYeX85XIPyjYVQgjcR0JPOa2Z7YyaeyxCAXMShh5jh95AG3c4AMe3BHT1rhLq822txbeSwuZJW8t3kkiRS4zGuCuY13DjHPfiqWkXeoOWmkcTyCH7NdsCJ4kRDhEDbgS4HB46YPpQB2tjc+ZbLI9okciOEkDFi0zZ5ZCxyI8gEZx0/OtfuizQS2zpFK3mec+8FpjghoxAOVXDEFunAyRWRZao5WaKULA3zyGIqTK0YBCCJI9wU5GRn296mtiDHvuY/OeSOQo7YURxqw2blchnPGd3TjHJoAnuJHFlECHjjXey7cEgk5UlFzzgEfeBz6VzRfMLyxRTFJWaIq3y7CzHLBdxyM5z6A84raury2iXyVErMyEl0iMsTg4JcM3LnoOnb0rnZL6OaMxrseYu6ja6xyQDjfsjVsBj6txmgCBtSltXKyzwqq4jeNyVMwwQmVPDgYOMZHNWbXXwE82MRFnjMrCVQQCCVYLGQNseTxXmniHUJIW2vbeXGC8fmhla7csQI2KufkYtjpxg8cc1xNpr0zX0cDgwtDK0NxA93K0yFOcNCqkMW4xtJByR1oA+gWvy8he6ACMhYPEeFz0ZechsDpjrxk1vxalaoohEksrSKsIn3ECFSMcSbdyqx6gqP0zXmNnfmaBXkikClfkZ/lUEkYDKBlcFe+OtdHDNAhDTAncmVKHCAj7rP6Ac/XNAHfSwQ2wWC2LbpIdxV28yM9C7IcnCE+vPrxVK4MTjOWDblVo5Hyo8tcb1RQe+efY1hHWmuESKC5aIoslu8kWx5DIF3fM7HCIVPAz+tVYr6WGQOQHABQy4Lk5HzcKThj69M/nQBvEDcFeA7ZYnG1SGTbuJ4cAEE59iKivL1IrOS02jAUeSzMzjaDgIVPO/J69OlQi7wFRJfJLoJVEsilUAPKs/RFIxjOKiuL5b6dSPLhmjQiEYVo52UjGM8AkZP+FAGJPqUtksl7FM1uu3buJXDMwGUlDNgg46jkDjris/zxqGDdWsUUtxbjyZrSSKSA553NEwLQ5J6gAnJ9K0NYs53usXlvCqlQ5V41KSgYcFBnGcentxV3TdLWSKefAWGFkiRooWXIwCF2xg/KBnnuTxQBiJoyWapb2sUjzX0kYeaMF4jkqu2QAbz/AN85xXaaZpc2m3ElpLAhKhm2C4BHmRkEAEPgA44BOfl5rcjWazjWFZoC80UZtmFu37t0IY7nCfK2wYOcda25TZTWk02nwPHJG8Us4O12eSMZnlBlALJuzkDI5oA5+/8A7Qla2uLJIVkjdSbdncocgZ80nIZQQMYJI74qpNqHiCC4uJhKGunDlo3kX7H5ZQsRCkgUMV56HmotT1S4QNcWckUKlmkEweMyTFR82xHbYidcgHccfXHDXGqzzO1y++46kxIlzJOjMTuaOKFDsh56n5Rk5x2APXPD3if+09PjWSSIy28n2a7aNShglB4ZoxkspPQgEdyea1beaeS4ZZIxEgb5pgCJGz8o3Hb8kRJ5HBJ9gK8z0G48qYTKi28s6RliEUxTW6ncWmP8UgbG1v58Y9BsNViM9y1xIJfN3K0uS7AgYB/dAqOSvfPc0AXI7ZoJLo+bMYtuQfP86LzBksgkIGCeu3t0Gam/tKEJFAxUPFtcNuV/MU4HzDOVbPUHBrImu4reOYSySNDNKcwsyJuZOWEOOPNPBU9DnjPeqksE3nR+XmAMuzcHjuog6hlEwcDBzznoQc9KAN4X7f2hELTckpZtrLny8oCQGcjC8g960JJpXmjcrGhJbzgFctMc5PRcjp+veue3+QkZTYiMdkhSaJv3gbCMCH64zmpYNVWSU2qTvLMj7SuAqgHo7SD7vHPOB9DQBt3l/wCSBKjy26Ko3sMpuC5Q5H93dx6CucHjOzlme0Tf56SCKMx/Mrh87pMKuVA9eh9adq1tJe6fewwvC2Iy28TZHm7gADtJJcOSMcj14ryRdDuo70rLEjMroc73hw4YMWZhjc2M4H3eKAPo5FXULZIxNKokRSGiMbDjoUfPyNwc5I/KpooDDFKp3FYAgSeXAO44By2cE4x0OK46zS6so43a+DRiNCYY0cgqQMFinCkjOcn1/DoBdJNat86uTtCoZAMBx97DHacA/X8eCAEZy0y71mi8xSuAWYMvBUMBhhnOP/r4resWDgfe2BmwVKBuoyp3nO0HHbt+eDbeYEVw6MIpCrHaEyq/eyvG7A7jOe3FbELxiORy3JYlf4QWODjJwOCf8aANuSaZUVYnxGxCn/ZI4yD0Y4z0/u/lLErRkbH2HaRlgVLj+IqDyetYZkkkjDwbWCMpbzXKp/wEHgnOPfPXFXEnaSQeau1hgqxYkRqCAzA91OcgdaAOggbYSZCFwqleDuIC4zwOOfXnip/NLb95KRFQyggFpTwSCATtIPrjOKquske3dh9yq5bs0Z5XB91z/nq2dyyp5Y/eHd5aA/KyAgHLHgNg9yOlAGpf2NxDZwXk0Ya3uNojdZIyykA9w2Rx6+lXYb2IQQmKSQkYjPzEhT0xsAz9Sf5Vwl/f3e5EkEzIiZWHcR8ycY8onA4HB/8A11ct9ReV9tvDGImEfmO3yupC7SMA9ju6enbrQB6KHjeRixRyUz90kn5ABwB1q7AYwUikhXYzF0dv9X8w42jqOpzn2rkrK4kiIcIfLcgAkn7hHzPhuduB9BgV0FreMxk2SBY15EqgTEqx4ypPyKOx79aANKSOKYuHkYOgCllUhgqkbAAB8wxwMenNSCJ0TzHbdHIy7fnLygycYKjIOGzj684qpDAyF23BeN5mLHYAxPOW+8T0wM4rQWN1ClYiXYlkbcrgNGMl9qk4UsM9uPwoAgkwsm2SRmSSFlVJIljCkAjHmAAdeevb6YwjZySyGOONVK42vlCmzBJ/eORgYP68VvyK05LPGkgRgSzh2jBGPlHlqecLznpnnHSkGngsJhKiRMGJtgwXLYxgO2MguemaAOfktBiRmlDbAMIsZCkDGc7Vx6c+3WsqORIS1yYzKqcYUhlyeo2A5GAD2+ldLPbHy9kkQBPyqoZllO0HCuQMEYHH1zzWHdQrCIyqFAFciOIMN7dBuZuo79vagDnr2eKMtOXW2JkUqScQtkZKoAOu7AI6/KfSpbS6uLhmgKrtl2t5kUi5EiZwFQtlgRzkDvyaxr+3u4JZG8+O3e6UKShWRoQSTl8llPA4xj3969ndXUErROGkgwqhxB5bFwcb1ZezHJJJHX60AelBDLaGMRyPKgZW3LGGiPJ+fa2eTnHsfyx7e2MsDI8SqyuxZWy+SwO9ueWG7qOxAFUbfU3AIzNEGHJQsVYoSFR5cYzgeuBnrVpp2uhvjUKME/I7bw44cgpxjcMnnntnrQBUW1kDCLzoywO53ijcbFU/KvK8EDA/A88VG11LH88U0j+XIFYgHhnYqCoYANk5B3EY/KryXFwFMM5txIG3jyQUZoyOTI7gZbGc85J/OlW4tTJMrqjboiI44kJJI2srFMZXqeTxz6UAVXu5IjuYNKhUh3UGQqWbbkqASPm/D0OKoz2NzIWkg2b5dpYu2F6DAwG647dR0OKsmVBcbkSRF3qjImASoUFWYNztyPw79DV9igjgXzApkO6OMnBZySec9uTyeKAOf+0XDG3tH8mB45wdqAhpTyuF3DJUkdeRz19dJz5iHzDIGjPzRsB5i5+bqpLbfQgY/KtGW2tpfnmhSQRxmN5mCN5MgcnKHI6EjnOCeQelZKyS2cKJ5YkmBZN0UBSCSJtxRCTk7ypGTnBLZHWgCnNey28iNiNVVshXJbz1xl0jVjkPknqPT60t6ZLwQyh5gq4cxqF86OJ3+Uozn7uSBjk8VUk23Uy2v2cx3H7xoQwZ40O07grjJ3A5B64IwPfM8ST29lpybJys4s3Wa3jMxuUlZykM0YP+sIIwQCcLzgGgB08wgugyxu4Q7JGVGARVBwZEA+V8nnvk1qLdRM0YEy79odU69mZgWHCt7Eg5rzmy1W4NnB9pMXnqoS4USFHkODsEyOQVbYRkkA1p6fqVyFmLqqQsAyOjMrK+fkRUZQx+TkkAr3zQB1NqgKxk7g28GEltp3SFv9VuODxnP0NbFvEA6r5W8AkZlOyNWOSSWPAP17niuVgv904MrH5FQNbhhIZUZmCO7t93AAHyduvJp8mp+afJEsjwuFR4ot3yDGAQx74x70Aa15cqoeUqUYOEkJJZmAO0YUAgpgAZBxgVzU+tIblzGR+6REWGSJiEYDa7DywQc43E5xg5JFbTsT5cSQvKrIFJyGcRoxBWRQcoxIJBIHB7Vxur2UuZXh2QunmTW2/lDnIcTeXkvEIiBgDORwDigDtLPVraYKhfa4jygJdt7AZ+6Bhlz0wenWrEC3TyB1aFfPwQyoUTkYxtx8p459zXmHhmzAnIllJWCV1Ro5CkMYKszbFn2sy5JwMcfXiu1+3S21u6LKXTy5TCGb51YlQhJ93L+nQE4GKAOrkZXQpvKEgLPGqsqkBsCQMB8vIHU547irttKhdW37IF2wNESyiVkAQMGkxnkfTsDXNJNbzwtM8ipM22CSPe+6dVQHcoXjIPHuRkU8azHCscUsCNGpBjQ7hIuDhpGJHHPrQB6LaXSRzR28bw+UshclpI4mBK5ZRJIwDkNkfKT079taSRHCAfaYbhS5XLOqhSCN3KEEEYweevHFcRaIktk95bXyS8ea9urRxnkkBQwy7Ec5BVenBK81JHqCYl8yaXeoRdwOUUkYUAAnI4x16j0IwAaF6XX93LLIoVchhmQk7WYlnVcH94kePTPaucnkjBlHnBoztxIxCnco+UBeoOB6dqWeeV9whnVcNtlYby4B6jyyMHk+nPWuflvUi3oJZLtg20iVYYoSzPvIQOQQRGep4yMc0Aa0kscSSTKzBVEYmiLhvlaNWDAAkjIOfXk1z1xrVjJlp5kWFpCqCNG3PtDFiquvKqoQE9MjAOcilvLy2hHmwi42lZJBGq7t20kfMDyVBAA46dOgrzDxBLeSMb2FolLqkkcYTJilQ/dMSnKxuFBYEZO4npnIB6pZahbqrXCzTtJcPCheTaPkcbFIgU5ACbQcDORk9aZqus2rXP2aR0ZIHUo7koDtUYG1uSCFBPGASc14xputX0t1dM0c7vaFJPKy3kRSTRKQiIygFeSy4bgEA4IxXNajrGqCWWG/aeG0mjlddsAjKMhPzRSZJTduBOeMk46YoA9C1DxR9lur5oZkbnYF891gPzZ2rtQhSFPOcfMCazj4lUSSolxseVF8wK4lVN6LLjehJVdrA7tu4E4XIGa8OvNbk0mWGWzkt57ZEaSWH7LHeSS+YSkxuvtKsBg7zuxgcDOemZa6zBeNJfafCY9zNAPLv7aJD5Tuxme2gChtyt5YCrlfLG7mgD6v0PxCkhW2muDNKS6oglj8sBY8Kwc4ZsqM5Iyd3NdfY6t5ymFmw6qXCZJTIXYHBfuqhTg9SDgGvnfwhqFwZYbWCJ7i18kyb2Cs8asuCokkwzP5hYAEbs8YI5HtOhWjSxqkUUiSxNJI0MrCW4kChtwkZSQqhRkAnpj04APQNMuQu4y+VheQwZl8weWAGx2ZsZx156CulhumbBeMruh8oIAzYGM7zxnpUumatcadbaZJZWNpcQyxRLd2sqogaQsR5ol2NkIhAIJBJUgZqKeSXzWDvFta8nYGD5CqykvsZuAcbwFHU4xj0AHi62SAF2aExxgxBhGfmIQMdw+X5gc5A65789PauEjMjsQqHaT8zPwpULs/iGRgHow5BIIrj7W0bzQzAmQHa8yqCswdiBbzBzxKItpGMkdCc5FdZawCKMIH2xKX+ViTK6hjkncMgDpz0xjjFAG4SpTocosUn8KE7lVScKcD5ce/41zeoarBbiQbGHlPIDsYb3BGFI54xwOmeKnklPmIqtsj2BWLSA4O4sMkHDcEYrj9TLObuYTSARS4WN0TyXzgjDtg9Dnn1oAdHrcrEyBWmhGAytvLgk7VAZRgfMVHvkeozr2N6XlZ3G2CE73ZmCxxnoI97HDE4zwSDmuZt70x6fcWhtl/06RWNyrRgQrGgA8vc2c5U9M/OqnsSNDTAzROJlGyJN/mH5g0gOBHDGRtKn1fA/qAegpLvVo49m9oS4MjBjiQl1EYU8fKw4981z2ooiRSMQ25gxBJDMjJ8hICk7huBPGeoqSOVgo8l4zGig7mK+cjSKGlLMDhshmQBc42isfWZTboBDEHMkTCNpC4MKk8q4YDpzjHXryOoBkJcXNvOjzwpcQysVkYSfPsMYVWwG4wAB2PGTVuCNVkjVgcFS25m3bV3HH1IXA/CsuFmUIoQKWwNwYurM4ydpByOWOc/h2rRjSQSEqTJtQq6AElSSSAfXIIOe350AdBbsqRSNJK+AsmzyjwWIOwMfcY5/lUAkuAiNEAIiY0kG7LMCql/lJ4O7d/OmWKOzCMK2ADvB4VcnOdx4Py9cHjoa0CqCWMo6hUR2ZTwJHViBjoC3HbnigCnKquzKgT7p8oOWLsygEgomcd8dOAKqW+nxq2ZBCZN4cLCEDqD1MjSY3c8464PHFa0iRiSGYYUO7BkXPmJuQDkBeMkZ+hrRNvBCLWTzSsdyHjkZY1d/Nj3ExnAJGE24J45xnIxQBQa0ZAqxsjNEGl8tQEV4mJJaXszDPGCTxRaTJHGkRLPKXZ1Er/NEpkJHMZO8fMMAnoQK1RNC86OkZdVjMbFsLkED72SBnH4/yqobSF5ZDEvzYC4VSp+Y8DcwwR9DQBm3sUt1Iy/I4Cl5AUG1QRlTsA54weM9PWuSt9Ctru/vJLm8htIY7c+YMEJO6eUyW8agE72R2yeilcEg8V6qli1vESCisyBvMkBdyQCGjYISSSc4PTFcTqlqY3RmVsIXZ12Bly7s+UxyfvenGPSgDzbWdAivFu7W0uBHbxSAIrbkMllFK5PlycFHkjwBnDDqQKwNR8PWemxTPpU7TNJCstrbTXLyS6cpiy9srSFllJbLfKCAJOa9Me1kVnk2MIwpkG8bwRjhSYsjHX6d8c1kj7aCgeCCSKZZVCCBC0QYlMhwcjegxzjBHOBzQB53oTzJa+S6TK7IkLMWDuzNkvHIyqoCluQ20Lg4z66c1hG7BJGEQiy8KxEIrAZDI7nCsCVwcHn6V2M2lqkKRwQLblAI5XkZJHkjYBvLyjEbhuKg+iistrdnZ0jt47jyzkNGd7IVBAjYEhSeh78n1yKAOJknNk37ooNu7esKqxJcE7CQTnapGD3PAyarHUlmUboGeNmMRZ8JOQU25aMncvCoenf1zm1rGnXl9cFreOK2aGCSZ/MZFFyY2yqr5bHO0jBxnJBHUEDkDaX17KbgypbW8ZQzpGSpEgRASrSYOxh83P8Afxx2AKl6IVR7t4MtbzlmUhJCXMcapIJFkwygEqeuCO2K5661u20uKCK6kZUaV2Vo44vtESEkIYQzAxxebnJOcdeRium8QWt39iZItqs0WVMY5kV2yEVM7idwJJA756V8+3djqc95qEFwXmae9haO8Ak3JFbkZtVVhiMbgVYHG4gYyaAPaV8VtE1vOJrqRIlSQmCTevKurCYuASR8m7gAHjOBmulsvFyT20bJO6iVC00okj5lUfMsce/DngAnknGRkYr541GxvjA11bSCB95kLRHynZVJRoLnD8uUUDIGMjtVqwn1izsy0zOIigMD27r5cKM2WUh0DecqEAtjB5wTQB7q/i65milCuCCwLSgOzy4JEZXHJPYgDgqfSoh4qvMxOL+3ldpDFNbQKTPblhtUOM5A6HPTnsQcefRg3EBkjd0xEVhCEK0kiKG/dlgABu3FvfJ7Vc020+9eTlorlLdCoSNAXmZ2P+kv1dMhc4z09KAPTLPVLq7u4dNhfzZnjIBzkrIzA+XKu7k7BkDB4464rqrm5v8AQp/Jv9jRSyRkXlu01vviePeEVZIwVAZgD3Pt28cmv2kdHii+wXMkP2a4ngZkeNXds3UbLyJQqcegIHFMXVL1nSC6urm9hYfumlmMjRqpwpw7ZDlQDyB3oA9jn1ad0RX8qNZfL8x1lDBMgHcx6jnAJ6Ek4J61i3XjCDTxNEkoMxCoWRt5dclXeLaSVlC884HA5rhJteaSwmtfMLKIwC0oVZSiOxCblJIYscZx6GvMZNdMNvPNiEnz5YI4DJcfakKsG80M8WCgBAwDkkHAI4oA+k7TxVZzoQl2yKilmwdpkYgAMA4DEhshsDqppZ/FBkBDSSXaLCAEgZVmklY7U25IDNgDOOg647fMtjrdxJH5sju8UjCNfLjkLQyZUbFkaNeu7dggH5zxiuqvtTuBp8Ko1r5kIY+ZN96WLYJH+zKGBEuGwSeMqQTQB6vBr17NeKnmSQNFKFa0nyspLABUIIwRwDkZGCOa6NJ8lCzyLJlwwKudhADrkhcEfMOQSK8O0zUZoXhu4DHevGYneWQFREs0ZxGpkJ3uqgA4Lcg/h3d3rr3VlCZVMEjJsLwzxffICozKr5Occ4ztB+bFAHdrqQCyPLclnVPkRQRlj0CqBk8cf/rrZ0w3F7FLLFdxwtblJFt5cpNMXUDaFfG88HgZ9hXkNrrpRliv5IA5gZVDqc5ViAweME7jjOfc44xWhoeoyQXLzmUE7laIvMhDAs37xRI4PttXJ4yRQB7rpiCW3JaZvMhkcOZBh42bnYiPxtP94nOTnpUl2t5NGt1ZuG8mRo2K3Cl1jQDe7Lg5bP3ducGuJtvEyTOyl2jUqPMlTaI5Cp3M7PJjeecYHOBjFdRa6hbSR+e0rKX2oYwVW3MZ5MiuhI6duvX6UAXo3Mdl50pYxSH52kj8ydGJByBt3M+MHIH8VRpHbxklZJXchpEll3IzJINpXao/h5OGx9MVRubmaWaGa2YLs5jjId4QBkCRwRmV8DoMnpkday7S/inn3SXflBGZpkkBKMNxBYFVO0Zx8uQfagDdWNnGftCRjeYw0zhHc8keWqocDBHP+Nbmm22JFffJcIpO1GPQkc43AcZ56d/aqUcVpclZ1Mcis6GIxKXE4OA77WAMYAHp7iumsEKy+SqIsaxkoWkjESZJ7l92MA9QD1HpkAqXK2774pVk8gMTDZogEST4B81t+NzZHv14rrNClFnYTicNslGdzYVwTlQEXcP4dvTIAPXtVT7EsygMVkaNvM82MMEB5PyFgC46DjNV2SWZTNIXVIJPKXIIjYjnp346/TuKANRr+JYJEjgJMcqFGcqrOJPvMCcbjznjNX0vII44rZImwf3krMGBQHDMDuHG4cA9OOtYAuW3iGHypnd1Iz8pD43FIt2N2AAe/WpoLqSGbkCWTef9aVIYkklGAPzIBkYFAGxJK0qP9mAYYYlSQpj2/dVtxGeD19O9cVqPz/aXVR5ud+SykbsZDIseS4XnI69/eutv5ZropMLaKIABWCMEJbj5VCn5gSO/tmuO1u5ZoSjT3FqFdWZoAiXCZP3Y1KfeIGDj8TQBxN7buZo0heNxyXVY2V8dSGGOxOR/LtWJNawsjLIJXtlYyOocq/mjPzpHLjKgg8AHpwa2tSvIo7h5xMxg4j8xiEU7QOfMXG5snnj17Vz2saos6QiARh7aEjckgJYuMqshJ+8c9T+lAE9tOi3BtcuzzgBpJkCiFFPDl8Yxxxzzt/O1q+u3GlX1nawSRXeYXAikjDxv8m7cVQE8LzuPHbPY+H3niSPT9T8oS3YkkuSJBNMnkmYoSr/MQqwrg4XkkgAZqNfGAjjEF04vpYzJJJIrZuZA7nGx+oQglQBxjoD2APb01KG7spYLkKqXDeav2YoRuUbsKVY7EB24z17Zqol69vG64MsrE4/dFyegDlUJIHA+8ARjoK8WXx7a6Q0UN3Y3NvNdqZ4oLhvLkVScwqIyM4Bxnjnrz39K8LeLY9Riju5Jo4JXn2hNgDqiDCRyK4DEnvxjn3FAHpOkzgJ9muJpotRkRSo3f6L5YYNwnRUIHzDdn+de0zeIYTYWenraxQusUTTToqoZAAFJt9uQV6cMc+teJQI80i3heBwWcMGwsm1ySrID91cAc8e5rattchikCJtPlqzRs5aRiAOinogBHHQcUAeyxalbIoWESx5Aws7RlmY4HRGwD/h61O92mPuKmQvQ8sFA9ueQa8PvPE8plgVIJWfc0xnUgCRsZZPkyCw9ATjnin2fjuOFHS5uo4N2QfMZSrkno7uP3ROcY688ZoA9fku0LLvMbK2SEIKyAjkqSoyD+XtWPc3lg4kkIGA5VwYxIUXnAXLA444yM8c1wy6+lwpnLvF5SNIoRmwcjkIzgb2x26kc9Oa4LXfGQgt3uxIPJiWaMxn5Wl2MCjFl+8xUdf19ADpfFet2emJ9okt2EHluNxjRXZUXkj5xlsngY5PTmvn7xD8WPD1ksiTQR3FpPHHaorhS8U+/KlyGO1mcbcdRjnoa5jxr49bWrU2Vo0dqt1AzCWYvNN9oXiPyS7ZRRICecAjFfn7478dTrJqdtp0/kXsMTFpJp3jvFkjYrJ5ShCjMUO8IM4buaAPsjWPi7pNjNMwkshDKE+zQwRrLJCCMYklLfun3YJTge+OTiW/xikEKXEttLECvlvf3RYrJHNK2ShUMA7HqOiA8V+bt94/vbSwMs8xjMkpa7E08RgmSU4jPmQ71WZlwD5ZYDGelamlfFC7udKs7Z7mIwRzhWgjuGcTHbuAQ3QUIVYnJYhW6qTnkA/SrTfiVdGK+iEa3sE5JsriO4geCG2KlijGScOVCqcFlBJHAORmjp/ja31K7a2nS2+zvApWTEK3yssrOptTdkLJHMxMZUklcZGF5Px1pXiJdUtoUuNUUQwCSa2ZCtgJJVdP3Di2VGmtwrSBfmJwOeSK9esdat9S0m4uI9HmYackIS908iaZhC4DTRO7k7RJjIJLAnJGaAOe/aA8GeGdW8IXeowW1paaibkyXNnCY3mBjHmzyS2qoCu22lQjGUYtjO8EV+e4+GekW0d3aWxmin1ZIX8gwbFuI5rmRikV1MoZIBGhzHgJ8vMgPFfoLr+gap4inury8uNXnga3ljXSJrRImlsUEIjke6hyGuHKEEFv4eRjFcFF8KtUN3BqlvHbyzwXi2tmmokW08ZmtpZntYVDHcDI4w7KEHQsDkUAfLtl8Lbq20u7soILolUjkjZJViiNyW8qDy1tdzLb+Xxu+6ueSM1Rn+EXiGGyuYt0kltbwRXIt7jfNJbSXUpjys0oXzIimMYJbHXGa+/7H4YeI5NI0+8tmaJ7i5vBeI/lSS/aFARoUZW/490AJI67ug44008L3jQ2uj6hLF9tW7tVDNEWR7aJdxjurhMoQr8KC5J28AigD8g7z4c3j6g0Yt44Rbwuv2t4rqVY28s5URsmIdrRsMfMV2dMcVyWpabLBcJHC1vHewX8Be6LFlVIysSxKwClrORCm4FeCxIGAcfspqnwrhm1eTyBZiNRNJKIIVmE6qPLlWaNAcMxeQ5HPX2r5F8RfAh4fGMy2dosFjcmJQPs7SLFIwZ1Qhlyu9JMqxAX92OeRQBR+CvhjR7m5huxocdtPb28XlzCW3nllmEjGZS7x/vP3eCsud20gda+7fBt+lkE8vSYIb1oprtrh1UQpbI2xUgtWbbM4BA8wNz3UdK8G8HeGbPw9bbo7bUbM/adrNK64ZYhieKCKMFlVRkEY+U/KehA9706WzsZ7T7Iglga2zHtnkmcPJsjmE8QBDIZXBfoN7HHHQA6TUXa+v45mmls5WV2S3tzblzCEzJBJGJCZICACwUEljnBAzXGa5oMeoWw/0p47aOL7J5WwLcwJFGsgmYxglE80lQx643A45qjfaxptxez2LgwzQ3D/AGW/twseoXVxbqqMNkso/wBHiAIZUyW288c13omheOceQl5JEH865iMcX223mgV977JCXKewKAjAbBFAHjMvhHU7LZcWonjFsn2kvIguLeaN7p4VVBEWF1PvQq277oG/7mDXp3gO4Mt9etcb0nu44dsJVJFV4yEZRbumIWYZOTgjuc8Vs6JALm2SG3uGeCO7mJ3L512+47/Jwj7TGpJaVlzhTgfPkV2elaNo1pqEF5BHDLessr8WlwsZYjMrONu5kRm+U47c96AO4ttJt55XgjimjecRGWXAST93GHcMuA2S3XjBJ4qhHpyz65dglYIxELuSNlkaIPFGLaQSIyjdPIihiBkAsc4rVga9WYiZ1mCCBm2CTzJoWjX7PJBJGp3rt2ksCeuTVhbVY3v5LgsyxeSkjJKkzKzrks7RuSR5nU/n3oAzTpVnbRX11bReUsjQO0Kl/NmkyMSIqA7SjHacdMZzjmtO2inRbqKIqFu3aWTzHGIJwCWQo+RIxlBGAev6SWd/9lLtPbZbPlWjnEihSCJZCqE+aQ4zxk46ccnltd8QWqyvGsgkEBDG4gwcyWtuLsQssZ+88sjLkDccZx1oA5zxjpMU2n7dajiDspZoG/c2zzwSOweUQs2EYOQUycleh7/kd8bfhJZrrcuoWdxAtmpWea2W23o9o0sjCK1mZ1lRAxUMmwuQMgHrX6M+Ofixb2+k39sI1+2hIZmDSJPh2PlKIXd/kYDuxGcfUV+eXxG+LFit/Jod5dxLcfamlt7yQwtK5nkMscpG7GwREDA4yPloA+WZPAFhAl7FLo0V5p4uYDcCKMpFbTyxq32cgOJZIfN3MdygEjPcV7R8OvAHh/VtVsdN1GKzvrSSVmWFdPjUzPAoaeVEZxt3xbBu3ZBGSAenFxeOtO1XUdX0yCSDUEuJ7W8kmkRbIxTxDZvG62HmyYDKyHPLdMc17F4Onsb2FJQt5bvYrJc2EkEqLMsPn5u0DnanllCrKob7p2gZBAAPvn4V/syeF79JtV06FLC4kikjt4osIyG8V282RUiJmhERAIIyhbAHFdPpH7PS6fFfWesXEN39pE0EADNIgcIsdqsQkO5GQIR5gHOSwPOKb+z74vS1mm02/wBQu2tZrZZrdpDIkM7QEn5piN4eJwqNsyhYH5iMGve7PxdNLfzi9uS0q3kTQWwYnzg43SFMxfMoUEnYSozgHGDQB5prvhPwr4R0qzjbTreyvmh2OscohuJmEMCuRtBMqZVm3llYnjHIr59R/DIMel2wtr+O+M1vf2k5EU1wXJO82yO7iYHJcsFyTu4Br7U8YaZaa9peqXVyLVoDZXdxGgYNMFCMywgEF3YuQcjA47Hgfkj4k13XvC/iUTPaXllpMV3PKptF/clopnhIkvXUsl08oJcA7ETCbsigD364/Z48H67Pfzz2z6fMkcf2N4ZPIcCSJ3MdwsqhfK3OAzk5BPy5PNebXXw8svAd0Nl/KkZuBHaxW1hDKbTEheed7mScPKmQQjgHjGRu4r1Lwj8V5rmwtYfEFq2NRiIilDNIAY9rq32lVKvvBDliwj+bAbtXX61pNn4jhS6kv7dGuV3WLtGzSrMqqxleBFJMeSBwNhHzZNAHp3w01fTvFfh29sbqO5ureOFbSC5uoUE88axhmnkimO62+cdcbjnjI5rFeKHwvJqNwsNyy2aG6t4WlxbKWURyRqQnDkYwRyNhJwcmsn4WXNzoWpX+n3lxF5rwNaTNHuIj3SbXNtIoJuSS4/dsBsDDbwMiPxd4jEeoatp+mRm+jtYiwkugLZFmIKyQOASAAwOFbkgtxkgUAflj+3N8Q5fD3hHxJ4h1dbm2h1SwmjsIxIzW6NOk1tIUlcbvNZCmCB2J6V/LRqM8Osa5qUEm83N7eCaB/K8z5ZfmIaTjnaME4I4Hev3Q/wCCnnjxLmwHhCK8/wBIKR3FxcWF2rCOVHLSW06yj5gMg7FX9a/D3QtJW+1BTBI7XoaeL5BI0jMqBkk2qmUJOcA4P0oAZPpbhRb3KSyAsrRGTDbQgBKADaEiOMHJBPpUOqeKY9KYWtpNKZ5IYvlhdkg2w/K1vhx91VXAPPTuK+g9G+H8mpW6JqEk32+5cW7bVbbbpGBhZAFyvynqcAnvWxP+zVrPiK+ih061eIQSFRJL5cstygjD5ikU5jBzkZFAHxVPq1zqNxNJIuFmBEgywFsi4CgEjnIxwpJrchuLSDQ2MsfzSlo4gxdUnRlO6RkIyikqAxIGMV9b3X7EXxXku4DY6DLPbyIZEfM6xxo4yVujIi75OuPfnBrSP7GnxWt7Mz32jvCkUPkxp9kMym3dsMEYZAkJI56/SgD4EjWKS7Ek8jW9oY9sht8k7yGIVGx909SSOx9ibdokem3Bkiuo/L3+QxKLK+JVLIVi5BPKj17mvvzTv2K/EzPHFewXE80Ra8mtnt9m+DaqiNWU4ACtnrxyK3Lb9izUY7q0lmsBbPLJEyWU0Z89vLkDsy5IHMYUDnJxx1oA/N/U9E1dYWv2gfy3YSO0iyqEEinHnIygLJhgVAGADj0rP0zTb2eJY9rsCmVbKiQR7svkOQcnn1/Wv2q8R/st/wBpaN/ZjaNCvkWkQe8IeOeV+Cryx8BipwB+GRxVHwF+xZZ35kW5NtCY1ZBazRrmZlJ37JC2ckgnAPf1oA/L3w54MluXiu1tmvVLJH9ihZxOuw8SSBsdccnpzya+mfh38C/E/izUov7NtJLRJ5ImSS4jlkVIAxSRJGxjAYgbVOCOT1Jr9ZPAf7H/AISshA13Hp1tNa26pCkQQxSSK24M5PzvIRjgjGeAe1faPw7+DWneHl8200vT7e6jJWC3t4vJacuihXaJwI1ByWJdep6k0Afl14X/AGVrmzNgmsWz311ZKwimaAKqL1zHGDlowzDIwTgcDufqXw14U0PQ9PhMemM89ooS5VUQXUTQEp56MIC2zIxgKW+YcHqf0lk+ELeJNLt/tAtLHULOTEnlIsdyzTJldrQPjb0D9MjoOa43XPgdZW8cN5EiC4uIHF4YYNjQPG3lhmMjAEkKT1PvQB8nSaWq2kFw1kxudQlWayeVSs/yqHPnoyhtjKCOQB64BrT0u61eFzbiaHT1kadBExR43doyBLMXTcPlLKqjJPbjmva9d8EJa21lI9q9laRmVZJyuHyEPky2M4kQnPJKk8Ee9eN2+oT22tSRx29jf2MMUqWU5Iaa8uEOyAMspB+0KxIGcBs8FsZIB1PhW502xgu4LoQXUZdZB++n3QzxgpEBbCVCf3jBsYrUfSYryVL64mF0J7naYbeOK0ty6H5P3Su2RjhssOh3Vztmz2upm91GzmS5nR/Ps7cIYkCDZGSgBeO5JbjjGR1xXc/a4pTDDZr/AGVfiORri2jhKqiPGTEodQ6rcHG5ycDsCSMUAcrNp8QItriG3SziLXFzaRxlSgQnEgkD4a4wMDecfNk8UttFplu7NbT3kNqm5o1hYhSxZTFGJznc21tp2/Lk8niugt3eW5mjjim1JthjkxIvn3ExO6Z/LZAkMWwHBQtnjgVuaT4ceAf2ldJBBArXAit2uyZocqxhRIpEwznC/NjAPUigDQglsbjS2ZGGn6kqukTeXK7RiAZwxfiVmPcZ7HOK56DbZxNNZXFs8F8hils2maOX7TFLG00jzR8Mxdd20nZjPOTXSacWurW/ijiRpk2zzGePdHGkfy/ZUkUbkf8Ai3/dYjBPFc/c211LPBbQvEPKdpbgnEYWNMRuchMAfNnJ6nkZ7AFPU/EzXU09vqDQTxQJLaM4t3UKsGHieIn70y85OCvv0rzLU9dSVrJraaaWKGYRLHcxLLDBCjZMmYjmUHPRh064xWzrel3oe6uHuGjglkkhhu5I3VoECsVhRQu2SJyPmYndyDXmN9cIksdtbTGYQXBtZxCdkbhCRI4UcgAjk457GgD7p+D15p+nywPq2sKZZ3jgjRXUrAZgGjcRHmM4I+XGBxkjv+k/ha/8m70yW/UXluoSOPY22MweXglvMIDMvHr+lfi/4T1nToLuDUEj8uBWtY4bSPdLM9wECyXM0mPlQnAAPI61+g3gfx5ZSQpZ6lJeEyJDd2zNJJ5VpB8qyQxlQdj/ADA44zk8UAfpjo2uaFqpguftJWIv5LRJseeLyRnYkR4dQPTI4xnpW951jqUF0yJnEQa3e5ZWMaoepiBA+Y445OAOlfIngzxStikK3BguzKfNsZJFBaCGbAxIqgc+vU9zmvaz4qjhUTERwogR7fJKzeeQdgmjAw0ZPTkg/wAwDqLryLGNncyPI8rTSeSzgQu5V4zCVQgghlXbzjPPAJrmZfEslu8SySORD5ojSR9pleQYmQJ5eVODxt/DrXLar40thIBcK0UkkmQsUreTG8oTEjMeNgMb8A9uOevmPibxlpUTyidrhrqOPETK2ItsSmQzQy8HzioH/wCvigD2W+8cWs9tFHGkYkENwzXWcytGx8sxtEBhWVv72M5yPbjLv4gXCShHuxIGjEkimRYYkj3+UGYBhg7eMdfbmvnGXxXHf3sGJBIkLLJJHPchAiGQtIpO5fOGzk5/+tXMavr41J7+awvY723tb+CaDyRtNyxkBFo5bGV25zj5cYyR2APse28dmaC8kjVZb1VBhnkj2ohiOFYsoIGYckBvmbOOtXbTxpdLJb3Vxc3X2m4ksVtoIWRoxLLCQ07q7DCZwDuAweDXx/Y6xqTSy29td3kE/mRNBZwRyT7PMiMkEouiuZUWfCMCvbJ+WvbvD80UFqLyeSB7+WS3tJFxPbGOQfPcSIky/daQFwwG0A7S2eKAPs/Q/FayQQJIZZXWI7pWT51lUcr157f99da6ddZeeYAMDFGZt8jERCNwMxCHaepI64wMjJFfPeja3aW9mk7SSkmeYQIsiuZjkAbArEsCRwcYPbJru7LW44o4Illt/Kuk3li43bsnIKy4I980Ad7c+IJrW5KRBzFKZxNuPmgxqMxsjxsffv6ZAqjf+IY1Xy3IlSCSV44WYERzrjyWZFyzImBucDefQ159PqyK0yyzumxJUEMKsFLMOCAwGQT3Hy+461wGuavceZdwWU/lOqSbo9+/94xUACRTkj3GR7+oB22peNrSPzppcysrGaOWFj5VvEh2l43mAAVWPBPD5+avBvE3xMsLRpVubyK2lQGaS3lhLF7PHGN7YRhNkc4PfBHNcl4svL14pTZ296LmZy0EMZ3KgWfdNHcRA7TbBRxgnd0XJrxLWG1OcajqOrHfeW48uSF2Rllcp5PlJvXawC/OSDtUjDEHigDtofFtrc3aW8S28AaUXH2KdBM8sciu0UCTHlWiVGJJwCc4J5r6F8Marp1klgmpGe1S3nR7tY5Uka7eRNyXADHMg29U+VVH3ueK/PLSBeWs4uLRJ7v7VeQM1xEWjitRdOqtZQTZYrsjlvPnPyfvRz2r7e8Caihe2EdjGqRpKYnnjbzVWSDMxcSBgT6AnIyQO+QD630fVYLm1jnikeYCRd8a5FpNshKsVmODw3HPWu5tGtHTzGjluLhFX95KwSJ1XG2IRxtkv7jjivItFubW10y1tDMZ5S7l0Mfl25BfywyhVyV3E84OMdQBXTQancRk5GyEMBDcSOqAEnaMRyEM43cZCkDHPsAd1eOtrYsyTySuzwhRCXJVoSZS3EPzEnK9Qe/SualuI3mllje52mMRwyykiQzDAM2zAKqcHqAeevesy51ieF5JPPja3kTcNx2Rq3AKlkBweeh78/Wta6hJc+XcRgI4YtsmwAVHBUZABfB5UcjPSgDfvUtnJhktklQ2sMau/PmNEAN8kvSRmwDz0zzXKWOhmV4gZJIhAzyLDDI32eORmzhYz3/GugRQ6lfKeSJi7mISH5BOcqCM5+UA4yB0710OnWkNgyOI/MMg3ASkAfL1PJwMEf4UAaFjaTqohZADgKxLsRvBGVBxjnJ7/jV68sHOZETG1slz+8EZOM5z2647c8VtLGywoXgTDp5g2yF5CT/sj3zV0wH7O7RZTzYt0yvjLOQCcZbg45/HscUAcpFprxxC5LJAFUE3CsqO4PQMFbjt1/EdKddXFgtqrHlgp3vkAM/8Sxc889vfvVHUv9GbY7SMFVUSJs5kJGNzA9+Bz09etec6vfTGG4iTzHkSRvI2bgIiASGxjmTg56gk0ALrevw6bbM63bQxPuJiUgb2i4wWJ+T8a8q1bxjLeqq2rsvnuFdoZXZCGB252E9dp/lWB4i1i4ZGW4SaPyxJJPBclo2kkmiMbSR+ZGPkyCQBzk9DXzVrHjdIZp7SS+jggSRV3pehCkaONqHG0o4jZjgjnHHbIB9haN4903T5rW21l4I0MJEMtxIxE0204jDOflkAHGcHgfSuN1nxrFGkrQzpLuuZWgle6RNq7T5QxKwLbR1x6elfCnif4spNqUmiWt/ZrC0USWtxPI80YA4EyyNz55wenfrXP6X8UYmle0kvornyHC3pnuDI2W5E8QK/IT/Fnt7jFAHv0ksV8+o3l3cI93K8rpJcTpvlUOzYSMgKR1xgnOfxrwjxL4ktEv5LdYhJC3mR3pAXchP+qYg8IeCBg5HtWzD4hj1A3jzPGVEsc0GMlEtSgJaEoflBBJGSCMViawNEumtxY20kgaNyuoLHcNbsiljKzlmxOykcAnJJ4zQB5P4itIrmaaaLTzHf29ibi2US7oXiZgQXwSv2pl5HP1HavA9Xs/LvDciKWWRF8yMTg7HnlyHVcE7iqHLY4GK9X8Va7LHMlpaRzqYN5ee2hWGe83ttVBC0uAAvOCRwMY715prOtXEETwXkAuobnNtJDsBuUVwStzIIjmPGQGXIXqNxoA8y1nRo7BFvXuy0U8f7iO3j8zMs7f8ALTaOHD4wTgbR1rm11m60e3uYLhZ7q7mzNpk0cs9vCI9pDk4QrIFwcqDkE4PUV6lFPeGGFra3tJtJG1LiRbbb5kcZKM8VrOcqyJ156jIyBmuC8SXZmnTUbSJY4beSeK3DlEKsymNp/LlwE6K248YGBk4NAHO6d8TNX0+BMzGW4jgCxCZJYYhGd2dswAEjOpIVc+x65r6L+DnxW1i4ut15ultRNE0UsJSO4treF03vsLjzZBkjnnBzivkLVr2zFzYw3sn2+SFdzmGIPE0kh+U7iERFUsSMn155r3v4P+HILjV7L7ReKluPMkaGKMKXTKusbyB8KDjHB4yCCaAP3P8Agp4xXV7a3uU1FhFbbWSOaeO2k2sp2yc5DMpyQM5/OvuXw34jkv7uG4vL+NnNssY3sGaeGMZDqseSSB36fWvy2+EL6dp2n2EgtpoRYu7b0RnlJdlISPI2zxKoznJ6nk194eFdajvDZXqxjMDLbr+7jRZVcCUSMQR5RO0jBGM9eMmgD6fW6t5ka5WZYwynaSSAAvVsHoeBn+lVJNVWVij3EbxRsGDglMfL8pPljDDgH8a82j1t5S8cU37xyWWLYGUkHAUkDayevOCO9V5dSltcBn8yOUBrhJECGFzypi2nDJnHGe3bigDv7zVRCxMZM6ygMk0ZLMCCCCPQg+vHrxUd5qV42JHkLedEuyVUAMZUZ2tk4JPHIz97r2rx2fxNbwF4nucjD/NGzo0ZJYqyKgO4jqMAjIrIn8cSwW4WExyxSDyWkaV2VtjhvNkgyWWUgYzgYzkgc0Aeka1rSWsON6F2X/VqQWYkMcsQcdM55z14zXFf8JG6xiUNHMPNJSFGDPI0I3uJV7uByvYk15zrnidPsEt3G8cEbSPHEiTRysGjYBzu3nYWUsVBGec4NeY2niV575Xt3mt2ZTIkHnl5XcNhpNu3CjOOCR0oA+rF8QXIhty0Xk2pCbncBQkjktjDMQGxzxyMcc4rH1TXIJpJLK4vBbq1sZLdfKJecxZZAZWbCApu9+OATxXzR4k+Id3pdgJ4XlvpgyvNDJKHhQeU4VpIg3ytuPQZ/DrWHp3j1tX08Xt9cSwlxBLtkcRh4Fyri25JBU9V4bjpigDd+KOr6nDDcPaamryRRi8jaFQr26M3l7N+cNIpwQDxnGeK+RLr4pajp+qxpfanuv7q5ktmt3wlm8OGRln2kbZmiWMZHHzjkV6j8R/FKRm8uIZjFZvYm1mDTr5RWVg6NJ3D7ATx0x6ivzg8e+JZtR1CU2rhpobySzUw5k8x7eFpXcuwGI5PlfdkLhCCc4oA+rNZ+LNxqKst9LcXC6dPKri3nWeCGKJN6q5Rv3vCjBAxjggda4G58Z4uDaxSveNdxCeNIslUgmRnliaN2GQ23DFN2M9e1eM+DbjU4NEZmhgu57uVZVZWLSxiSTy2gnUZ6jjjoDzgDNeneE/Dd5LqGmm6hfyoI1MVq6Ihs42fa8bXStuMvmNlA2EORk4oA938Fapq9nJaafEjtAEc3LzvLlY5V3LGXMRLIMkYYgjPy816noPjq3hWS11HfN9mdnt5IX2+XPeW8kMZkkRR5jRsQ6r1JUDqa89t2ksFufspcx2Cqeoa4Es0RNvJco2C+HxswCpwM4Fco9wNC0G4mjhmvby6aWdruNPOgVjIywmSMHKEKxxgewOaAPrPV/GS6rYxQxhsvZsDJA22ado0cJIoYZwpwWI4GDn38L8Q+K5YIBHHbzR28mp20q3CyTTPi3j3zb4yB5Y2qxyQBgcZqho3jbTBFps13PdzmO3AjgR5I5IsuVk8y1jhJji3Z4BYsDXC+M/EiabdaheQTHbHLJqVy0wW5thaQssZsYSpz5ioSzMFIAzQB7Ho3xihsIkhmufLYkwhiBGhMcLzI7QjOZGSN+SN3GOpAr2LQviRpdxGmqz3bwadd2vmXI83yzNOGMQaIAgqN3UYH3sYA6/mXq/iaY3Ut0EVpJpreRrNtqmS3cT3AurfBPyqpVMZzzwvWvPbr4jeIbJ7Zl1CV9LlnuUaIsxSyEsqiFB2VweVU85GMdKAP2duviFD+5mt7mO6SSQKsEZxGttIAiySyISQ3bJGAeDyaiHxDtbS5KTXzbIU/essiM8cUZ3rlAdrxFiFPO7GTgCvzY8H/FG+a0lBlF7DFbWkCx3T+TvaRt8FtmEkyyMeWxwWwOa9Li8ZwXkTXjyC3kmby5oEA2kNJwsQY5kbbgYPc4OKAP0S0Dx6pmfyphNBLI0XlmZpljLZmzBvOURTwR09D1rvrfxnptnbRNPNFFGpzJJIG85xK3yrGjDmUk4UHvjFfmnoXxGGlTQmO7kikEbbQ4jkaTekjRzbI2IB2o/B5+XBxkZ6a6+N+nXdnqa/2klw1naB9/2hPvxFjL5yMQAUYHGG7dR1oA+xPF/j+GyUt+7lUkyRxyzyhXYIZCknlgnBTGR904wewrxKTxR5vmQoHjn1AiQBowlpK8aM8cEUjAfLkDkgDnk18eWfxkGqfbba7u7nyraaVrW6JCwXcCkERqpyWDIWHbjiuz0LxdpmsXVkBdeZcWsKyfZLjIt0VlZXjwrE+YcEAgfyoA9yk8bHy2SfUmt540m+0Ktw1zEzRfdCQBMDGDkD0wDWhpnxGiuUfTRsE3lSGF7jelpcSIoYpHGoO4DjaCww2ATXg+s3mnxyRyhY4/IMjKF3RQM0oJRWYAiQcEEE5P6VzUHjO1sri9aNo7p4kkluIoWgkhtgq5dbXdINpyN2SQD0BoA9c17xhLfeXb2bSxNYyRS30oPkR7ZN5nUW+N0hz95iAp4wxNa2gakbiEarcNuiCrNPIikQsjN5cW4nGAE6/TpXylrfjjS47Zr5GuxfXLG2gFwhhmmtZAWnZwDg4JDKfTjrXJ2fxjkYXOjwXMi2ixJCUjZnt+FDASdz7/SgD9ONI8V6fHZrH9oiCI7CLK/8siFZeT15Y0V8L+F/iCZdKQzapkpNJGo+ZCiIsYCYZcnBzz3zRQB09xqVxAJnMSRW00IYCaVWWMBRtKDPBJ7EZ/GsODxAxurMylZox5j52tEoCKeYw+A0nBGPy71zf/CWJeGeJBFJbRReXcGBGMclzK/y+W82A2FIztzjNclfaoqzXZVV8u3iyWjl/eyMNwEcUe75WwDk9COaAOzuvEOp6nNJKkDriQweVLkxtErbmkEZPLYH61g3cV1cS3KWx2XN1Gn2cxjyVjGAJlLY5DLz2rCsNTivYRPm4B+TzrmQ5EKsSvlfK3z5GBx07++rfazAh042Cq0VrIpuDjdvHO8AHsDjLepz2oA620a5ZYbMeTbxWcKy7EVTM3ALNMu4Yyw+8WJOTkdj1Wk6rqUIO2FRFdzqJLoOXWNUILRkvHlRnnuOwNeeW15YSsGEiIbxWmV0MsjAq2RFI+Plj3DG30/Ouh03VpjNbyQgRQtdxrcISWtvPBUsPLLfdYEdupxQB9BWos4HsnBivJgTJIiSqGeTZuST5cHjjI6nBAFan2q/fUIoIra2tonIlluJDJO/mSAs0odAfKHoGwR6da8007Wtl3JcvaQ5gkMz2+VAaNWw8iYAwm05OB29q9D07UlkUPZvEHvJDItq3msT5hBDB3UZAUYGCRyOeKAC9ku7AywTuLiKaczNNcSFYyoJC+WXXAU4PQk8cgVnS6hut4g3luI3ld7eKSR3hGwMhB2ZcMRxjI547VoatfQywDYrLdRBvLsbxA1mWyCVE2Np46ANkcDGcV5Vrety6fjypLWxurly0v3pQ5QgokWMjYgJJHbODQB6Tol+1xpMsZnjR57otEpkCtFEeJVLSEbW25IBxyPWu4soYLC2tGeaeSQ5IglSSQRpIc+djywHjwAdyswHU14bZ6uLVoplnjlkASRZIzC8KzSENLuGfm3jJ/2enBrp28WYLPY3UIku4QLgOWkzG3yMhLcREAEqE467u1AHts2qRmGNY5UuTIgW2ngJkELk4Z1DKA2BuBDcLjjjmuV1G5jitp54ZFVLeYFpZGWB4ZVOS0rJnAMnGMAdgcV54fGJhtInilL29pcG2JKKruxQAR/ujgDPzbjgZGCc1zereKUt4nhvpYbh5cMl2iZjCuC7QzQswLzAcbiAOByRQB6IZUeaO8jdrh3gKOYZdwnkOS6xo3I+UfMwxjHHQCteG+vIoRtXZaGBkdLmFZIoo2xhDIATu3EcnnjBrzXR9etLWWBWikuHmEfk20yPFGIJcZeFoxjeRnJzjA+tdxPrumTC3t7W4jVrqKRnsWlDx2/l5G2Qk/eyC3bOMCgDq9LuIYki3+a10kjb3jwu+BlJzk87ehwAcYxiq114pj02/ijWGMTTxvcFbmRnjm8o7VbYATEzAjrjJHGOh4Z/Eo0ozsksdzuUr5pITCIBveMN97HTABIxnArzDWPiTpd/dxQgqt9I3khmUkkLkqVd1wBgHocgnn3APrvRvEs08iJIQILpd0YSUBIiVx+7BI6bsEfeGOOma3IGSBbi0Z5R+8G10lL+WXG4oJMnzFz6etfKOneLDMsMcEsQmEnlbvPUxyHaA3yK2Vw2BxzkkHpXp+leKLnfCi3LxTW4VpocpJGyovDK0nLZ44689MdAD03VVtrJbeeCaRTkySyPIGBdvlaPaw/dsT1JPTr2ri7y6iiEkUUUs8ru0wuleMRwxLkhFiRt0kmMgsAePzqnd+NLG4a7/tPzJreeDaYoVC+TIWw0ikADzFx0968p8U+K9EtbFbJJiuxgyGSUi7cKWKusiEbUwTkNg4oAzdfmub6/ec3pH7plMYiaIFiSwMMSL8zLgAlsAZINeV67K00IgneFJoY4vJuZYd3mPG5LfuUYcluB/KlvvE1vqcA1HTb5Gns22XSEbUe0UkSCJw2HkLgcNjrxXjmreM5Z7q4EECRz/JMHMhvXWDcwIZA37kkDkD7uOvQ0Acx4qubqO2vLS7jnkE00gguZVWD96ZNxEXTMW0jH061zXht9VSPUbWGGV4lgiuZgMkMkLY+UH5mJbB+U4PJ9a6SPSZ9UJkuJ7uZ5Plt4oXeR2lcuwKQeWdm3PPPTivSPD+iSwqg+xtKlvbEz3XkPFLcSPuR4/mJPlIn8OOvQUAej/B7xReTpZ2mpK65z87I1u6xqQyPCz8Sc4B2kjtX6F+GJFmslkWVhNmI7N+1EVlBzK4I3MVH5nvXwz4B8JNFJDcKsslvNGY445g8kdvMz5LEgZWEDACgHBbmvsDQfN04aZCkaKjKxuVMUreSoG1WVyMPk5IyT1FAHqlxCrXEOwSgzeU0eZFld9mfMaFUY8bsYB59RXUaO8TpdJK08XzGM3ExCuXUYMcavglwwHAyRjkVyNmHXybljGsu1lhwXI8rdljt/gdgeo6Y5ro5r5VjE1vHDKgcOYg+ZkZcFiN3UnJ+bvjnmgDVu7l4baJ2aaQRAl4VCmRyp+TzFT5gp47Hoe9ecvqFwdSaQxwIJedqMrrGj5Z/MLn5J1UcDg5PArRvdet7WwbDyJdoxaAknDJIfnVifmeTAG0dAT1rg7m/SbzruPzZYA8amNdsc4mJ3MWAYbwD3Gc5oA6fUPEWmW5dYnKRodsxc58uNyC0ivMAVYkHI5AwPWudutdt3EiW0luqxiNyXZpQ8LNyCY87ZGz3xjPQV5H4r8Rl7qbfYM0aI2YPPaNZJXQiNPLUHJzgs33QetXPDl3c6tJLFqBbyGhtEkWIfIsqqWW2HlryQNoJzgkdaAPVrTWxduFvC1pFEAiSMVO1DjYoJJ2J6k4z29a14J/OHlxrPIqyFQI5VjSRSflYAjBjIzjntz6VxNnZ2Uk0aW7SRQ5BKCdFkaVGIaJIZGIkxgdMjIruNNsJraO3R0mZJZSfO8uV2jUn92JpSgA56AHA7UAaK27XDJBJHDFGBvEbo+HkU9JL1TtCkdQSB6deOvsbRh9llNpGgs5RKgTbIZF24cI6DDQjqO+SeueNOz0xZY4lu5mSNEbcRHi3bnIDEjJb6HHoav7IghtyZ0jeMxxsjKj4B48sZ+Ubc9ccflQAr3B2ef5U8gSTYBg5jU42SEdSQCRjkj06Vi33m3ojicCNbeRTCrIjiZVU7o/MH3cdcHFbkzhLVTESxXbgRuPNcE4LyEkByPrn19K5bUb57FyUlEj7gYxIoCqzEFj0/efLjJGenrQBJGZLZ3DXMVzDHMhS2DpGwyTgZVuGGTgHrjPSukbXo4re3UmVEeQJLbkASSSueDkfdAIPJxwAT0rz+S7a5nmbzoreNCsoljjIMrBfuLCyZYFjg+nGPfa023/tGGO5F5I0UZm+0SK0UEdu0UbSbUiOXkZgvBAYkt7UAdNNqoVmgtBIftjq7W8g81H8ttm4kdwSSR1wMkY5OrBNF/qJFJdVUFmBUNjPzIU5xycZ4rze01FLiZXsd5Dy7wzsRNC0eQ7ASAHAG7K4G4HAFdnZXreYN8BSXYpl84HjIJVo2HGzAU8ZwDjrQB1toVR18uOeVmOGUDKNGVIfgDgYyCSPXJqzd2R8lViaOOBWV1hj2HchySp9GyTnoTj1qnbtvjAEgUyyptMYdXz1C7scJjO71zVp4UWRkIZzvyRHuAyQMhQ/Qc9+OfyAKwnNm8TkBY0iK/MMEM2VwSBzxjnpVeG4cF9lw8sbBViiQEmOQtkEOq/6tv4hnnHPWtCS1kvEkiggOEbDNIdz7+43EgEAAdOmT+NJIHtkOWKNxlmKqG2knaADn17c/SgB92nmupn/0iVDukgRtm3Kn5hnjbx+HpXCzW9xa38t7HIRBbrsMMi5ClzxscDDx8DODwetbV1qFlGlwzBmeNd8rxuxdmbKCN2BwEYkYPTg1FBD9rijZkEUTg+UWlEgRgPkEjH5WTp3IyetAFaRFncSr5e6TIcQAM6HYU+WPdlfm/Hr9aoAG2eSzknmO5NyxvGm4P0BjI+6cnnPpk+23HaKrArMiJh1aZAAyy4PLSLw4O3jnpx9cy7mtohNJIlwZVCLFdREN8+4l2fHYrkcA0ASJE7QzbLqGPZAZEbO6Qru/eFi3BIAOSK5C6uY4r6W3mCTxKqSW0yS7jJlN7SZByMDPA47GnjU5tNjeZbOFYHaVD507Ro6svyoGfgFhuLdBk8VyWpXSP9mmtvJt5J2aKHMgZViYjeU3HPlLyAfwBoA0r+9S4Mqx3EKOqRrH53CvvPKAA4V9uc4445IPXHW7ijIka3m1BomCSxxySKEYghXBU5Kb+549CcVnXtxFGiRbIJJVfc6Fw8ihTtZio53PgYGM+gqlBfx2siP9qhPnsbeKzVAbkTychLguR8u0DaDzQB1ltOivAiKVG0PIJHVlSUnL7FVixIGPY44rp4Le9I+0O7SXUjMgljXZ9mtwRtZmfG4AYHHPP1riWR0mjKCB3Z0eSKFlEq/JuJYBuB79u+K7bTJFuQ8rfahC0ZDRxO0rbuAQwjJVRx39aAOgNvHLGIVjFzIzhnmR9jMjR7ZREpPyzDrk8YJ78Vda1BaPYYozbgJ9lUK8HlMgVfPLHKy8ZJXPJ56YpsDxiJvNuI1t1ULlAEukDLhFAxyex+tTwskUzvKGjtoUDiUs0qP0UG4RFOSSBzntQBFb2dxbRyRsXLDc4j2FQsUhJURkfeRR0PXjtxVCXThM0Ku2XMokVV8zziqDgqduPKOec4JGdtdS86SQO4AJIXeUAjKoSAjKAfU8Dp/exiqTQtIqsLhXByFYALdA9GLHgbRyAB655oA4zWbIqiu6SPLEzTvBt3QhkIESxMo3SBfTrnsK524t51njvYDLCbhlMkKxSQ27SpgkMu0B8kk5Hqc8GvSbld1oyCHe29o41ZZDI2CFIDgEJxznj730rnmgv2nOyGK3gto9kd0kWZyxOWEsrMcgE9NvRe/FAFM2Bur50DNDOY45AUjbaY3Qb0STHy/Nkc9B6Zq3HpjRSKs0s52oEktYFM20ZyGDKCFBXkjPrXSadZztI0jFJDFbqT5arukxjLEAnJwBn+nFX5LQsXYCREcK0gGVYKUO/GBl+3y89fegDzy6tJHNxFbBpUGCkqsEKDqyuGI8tFxwBz7VyjaK8MlxfPLLOWAGQqxw7FOPJLYG3kcs2MnvmvUbqzia2MbQSpI7ANIQwIVcspVUGSCQBk+tY15BFbPCbyK6jeXy9puY1hhji+6wGDh2PBBI/H0APJ5bAC6FxdKHUQTBZZPNljgklUokwRJAXI6dD0JGa45fB7w6hJq1x5B+0COJ0thIQqxHbDLAZCWLbTkk5xg9MYr3e6tZLiV43SKO3gjTbn52fGSrM2BvcJwccc8HisS9jSBnaAR7FhQEDDFFYAkKoORgYJOOexoAydP04RFFIkl2BPJDupR1AyTLg8n269AR3rVjiRbgpJkLOQAwUGFQoxsQ9vl/nWZY309w7xxRbYCBjU1AVMLyVZJsEN26c8Y6CtKS7SFQziJFUhYpfm5YrkyshOAWxnH4dTigCaaPTwiC1ZfMkDtdouOZUbghhxuEfXB5z602K3eOdGRvLVI98hGCGRmGH8tuhz26+1c9JdpLKTBNC23apwwQm5ZwQuD6jGTyBjk886gcm1kdjKt1KyqV3kkRq2SVI+8uMYI7D0xQAuvyS2olvpykoKGIwhcOVKgqTGgIK8Dp6iuFt726Ux39vcvGGt5fNilaKcRSoxaJVUthUYDHBwOd2O/dSmW5URMxfy0ePawXLGQ4Ay3BIX8cCsCfQbIuLOBnRrjf5pYjHyjcVZl4QhsgZ5OM0AYsevy39tE6PO2qI85uAgCh4hkCOKMkoo2k5YEDpXqHhvY8ewvdRytEgESsSwSSPO6Rc7SFYYJzxn0FclpWltpZna3Vy17E8LwGKLaozld7SYK5YY+XJwcnqa6b7bJGqxQItr+68uX7LE7FpEG4lt6b924EYAKHnkigDr5r94rZXYi4YThfMwqh9gKiMMOA3v0JHGaykmmljleWE26s7k3BJiMCkldsj7+I85BGOc/LnuxbySe1ZZrZgBIkqAqFzOqgI7EfLuJ5IzweuOlR2zveGeO7nDyTRbLlGIFqr5zGhA/j2+menWgDJ1CO5Ktb+ZG8RIWCZFLwqzEZdDIqkAnvinW8MNvbRRJPPHqNpPukliEQmaN85IkztkQcjYTz0xzXSTWlnC0DTs0cbxKhUEm3UoPlYOBiPIzjJ5x+Fcxf2waWeSKKR7R1VMbZURkdh+9dgNwP90gdDnpQBDGySTSECV38xw06uEYgnKmSEHEZJ/h7cjFdNHKohilklSLyY9q7FKyF2cZZSo/dy9PmwwIPrkVn2NhEsqGa4jby3zbIJYlDGNcpHcPuw6gDgtgnHJ9XTXIlDKNj+a6ieL5GihEbbhsKn5sk9vwNAG1LciZpmnEUcFuUV1dS8skjDO6AqCAMcszYOc461FPehLVoXuEukkCyQwglZJtzEACaPlogc8tgc9cc1mK4thOyTtHbzxszIqCSeSUHBCebxGozjtkdOK54RoVYgs7BpWKO2zy4jlg1qQeAr5yvBB7d6ANu5vpLtorWKJlYEjMTB9mB+8iODyPVyTj19NHTdQjt4ZIlBJFwEdmXchBGFRHXLPjuSMcdcCuF8xJkE6SyLBGmUmijPmyt90h5Aw+XOdxPP1zV+x+zIDvt2cnM0YEpQhQQ7sAjHOewPNAHqQllmZEhmQD5POgMYxxxt+TJHAJycdOtTERm5WEQJsLbt5bzpGZB8vAyQCegxkY5xXHWmsM0oaSSJY5yu2OdIlmiQD5FVg+5hjpx3HU1uvdRYLxyfvGcR5R4YpB0CGNg+0Kcg5zyTzzQB2FkNivvkAdgUlg2hsDP7scjg4+n04qR7d7UoZI5vKaMsiFYimBySSpyMEjjGeOKzrORRBslMgkUiaSRkLDYCAAzKDknOCQcZ/Orw1C3uZVh8xtyAkovmbQSSVUhhkZUZ/r3oAngkW4jCrFgKV4QMFJUkjdnoxJPJ44rWgaGMsZlbaoAKqN7DCgBipz/ABAH6VkiRlmdWUW0WwySMHj2sFIABw2I+vUkdc9Kf58ccpQFgJI0YuQW3KT8uSO3B9OnHFAGqpy4iJYbwxfeV2hFPybQCcHB/wA81dhKP8zA+UCFKlhuZSucjnpnHvxXPT3UUZ4zIxkMa4yuXboCfqBjHrx1q0ZphbBd7QyEgL8v3SuAVyx65Az359DQB2cMhkMbNKrQRRkON4G1QDhRyC+MDOM4oup5fLSO0ELjIZAzKpUdeWzk5GfbsfWuS0i5uftjLcKfswj3FWGSxyMthCcnP4gDtXQ39xADG1s8R6FSpywIGChTr1/lxQAr200mHkdCxODKoYiNmzvXLLyBlfUccVTghW2eVU8x0LAKxOAz4JJBbHHT88c94hqU0ZkhmiDswLebvO0ZxtOxehx19xzUbNO6xJJGh3KZU8tiwKg4ztVjltpOPp6c0AakN9N/o6fvCo3RueqhgPlQc4EePvc/xda1be88pTIyu77cbbZgImctyH3HleOMdB1HFc1AvkNNOI7dpORFuLRuTxk4cgggdOOgrTxcNEsm9tx8sR4b5ZORghmVeOepGPrQB28GpN5ah4seYzZMjFwo74QEhQDjGT2rVW8leMSNKuIkGW+ZZQCeAwjBBUL0I7elcFHdLveISh5CGMgXEhG3GRmMEAgg9Dzirn2wbUWUtEHhVLdEyZJvmBYvgHaoP97B9jQB1ljcOZrkn7PHbpI2xhM3zljwdmcZI/xOD00pb2OFTHIA7hkZCQSQrckpt7AE/l0rhra+VWEflxrnfuZxuUckqQq5wev5c1K1+7+blgkipujcnKgBvmOfTBPb9aAOqubmEMrSNKWRw6szDBQj5tuDyAc8dayJCt6xeKYRlSpIYjBjUHJAP05HXpxWLFfmTDMu7Zl4nlIKMG++4TOQdw9B19KYdSgtmd2CNI2WWHlmKDG5/lBCpkgjOODQA+/0syyFnaMF1KlEYbmQ/cbfnCfL2JBzjr0rnLu1d2iihEqmJREQWIYqeA2wc446457Z7789/tB3bAdw8tpAwjPP3WJHUZx9BWNf3cTnzRuOFETO0gjHmtwojZDl0BOAD070AULWcxvLbx28rKmPMIkKqdoGSolIGc9fp61uw3jNiRXETFCgB2ksFyAAkZOcBevfv3rGijjUo8jzgkFf3jIFdyAxXcDggZwD/Wrgs9v7yNH2oDvwCSC2cmNhwfmOOvvzQBsQXjySGKR3aMxNk+SAiNxwZNuSSTk88Zpx8gI2djGNQGkVXDIGwR8yLkcE4yMfhXOq9wJ92ZWjBLAbdiL5eM+YCMt17Ag9abcXgjJhk5L4kBJZVjAOSGjQb3GMhRg9RQBuXEs8YtoY5IWtzvleSRF+0cfeiyPvAkHGOR0JHWpkGyIPtD+YoFpuaMtEGPzsTuyMNkDPpXM3WtQssSq0SuJMRyORlY2+8WUD5AT0yAcdakW5t5JAjzRy7k2rtAIYBQzKp8z5DgZwcdepNAHR+fOf3M4Qxom4sCgkGerLjiTPUZ7nH1zWldNyxfMHUlXdmZWOeDhR8koPQ9AB1qg0pDKIpPOi8vbk5j2Db8sbbz1GSCfb8KILoSx7lBjMbMkiswJG3uEzkoVYYOMHsTQA1oIIp4WuLlIFCMzSrGZWDDMiqjqThmBw3bsfUcNqeoFpJrmYxuI5WVdqKJY0z0UM2R9zqepPGea6/U4pPL3qC7FgUjyFULgBmO48diev6ZrhNclgjQzPIDEA6zLGgImZekavj5sMc5HBA60ActrCs5/tKIyRM4LqRgyK0wXYfLQ4JGDgtjAHHHNWNKkuCTM02/exjtXY4yxHzSEN32kqQcYx+NcN/wAJYtxqVxbxP5kkDBZFGZVZYl+UBYsjjDfWtWHVo4midlISUyvbeVGQxdgVJfzCNigZwDg8YA6igDuBqD294zg5aO0kjeDGCAGwrhiMMM56E470y31e7W6uPs9pN9jJSLeMFZX2q7SxyYIIVSRgf3cYzWbbzBEt/MmEAdHkE6R7giEGON23ZxIxXOOnIJHSr0M8yQ24Rbi6lYF4pnhMCNyVLlkyu4g5wBkA9DQB0sWtyQOoRN8TBC8rli7iQZ+VoskMCwAVsEdMVT1bUYSsZkc3Lv5oWGaRITCvAyg6ydOh5NYl75nmIMpHu8tZGErsgQLuKAhPkmI+6SAvbOa5DU76Se5kSd5rcW6yeRbmIliAqFCWI3OxBBPHU98UAbz64lo72zqzrJISjshV1XLSKcJ94fwgjJwoyKSy8WSvI6ysrm4lGEiVZfKtwo2sVXJXqOCM9favJvEN/qOoQTRWX2hWGxJp0wwhETLzEynchZMqc4G4H61HaaxB9jeGxs7zTDB5inzdSgeadIivmOLYnc6/Ov3c/e7YOAD3S48S/ZFWS1CuZGy8wkWGRQnyMI9+dzKg5XAOM4B61nz61FJ5kiTARyQmV7lg0bMAxVbeJHOEkLHqcZ5boc14jfeL7e0s4ld1gsBPGHupU3tHcTKyyyyLgsibiF4X3BxXK3OpPcLaSWeo26yW0Tk2tvdsTIu87nmhQM8m1DuV2RYwCAHxQB9i6ReB4oHZ95VUBzIIgGddscTPG21pFXGcnk5I4rR/tRTO9kJmMqMDKpkiJCREFwpDEPheyknHB5yB8zaV4uTToyLjUllaSGNxG2YZZUWNefLzsCbs/ODuOMgZOK2LfxhFPIssuoCB4nhm8sRfvkSQAtEsoXEq4IyM7gD8wBoA+jrjWoFmhkjeMQ7l+cSK7zZHCMqkkP1GCAfbvWRey226WdtyGSYu6ybm8lVjRdwCdCRtPXPIz7eQwfEDS5JJ/Ll8q6EhZyohNtLDFIyhAZCClwyqDuHy5JOc1p/8JBBeW7M0E0U9wztD5bNLHIrkCHcV+8cD5sZA9cUAejfarLyFEk80pCv5c0Su2xQSWBCgmXnPC5POMDpTby0eS2LJGQ0yoymSBkDR7F2NudQVYptJBwRnGMis7RLrbGpk8uGcSkYhAb5tu2PMcg6bMZ29we9dxDERFFK/7xwzKsJkMrF5lLg45AU7846KCAcEEAA4q20wQSiSIKY5Y1ZXhRjGsm0bhMCuW+bIBxjj6Vjap4Oj1GKSd5Q8sz/Zgkqq7hjslHyeYNqHoMgDaBk+nrf2YwyIxMccZjHmxlVjG5QFOM8ZyCOOT+tBgikZGdgdwlZo9hVgFUiP3PG3t9Mg0AfMeteA0ivWQeWFfEieXEbdIZFmJdHU8OSq5APyMDycnnH0zwWZtVmcQwwIzmWO4iRo0zCxx/o6R7csRztOOSTjqPp2eyW5CqkUgDBQ5ZyQ2ehAK5VSOvb6VUl0XyJjKyROoUBRv2JGuAp9NzZGcdT19yAc9oXhpbdZZFkIeZU3JJGAiiRtxWPaoKyc8NgKOm717uw0sRQXdzFIIjZkJsldlmcSHyyVIOZCTjPBHPBxg1h3d8bfy7aWSFc7czQSqAYo8MYTlshgMdRW/ok0d4XaZswSufLDtmZo4gWG0jjA2gHOAcY6kUAXrCW4SQpHPI0e1QUcZxIg2soVQdoyP6+tdIjPcxuHjwA6CWP5EVgoDB0JOfOJ4yBx9MCoYIokZWdFIfEkRt1IYI7HBdiME5JyMkjuK6A26CW3CsrO7tH5SjG11Ac7z0HysDk4BzwTQBb0y0Urk7kM8nyxg5baekahh864I3OASGJxxV6d08xEWKQxjeJMEsWjiIEsaSDheTnnknPHWorfEfCn98MiKZSxVkJyWPcbSSPkznb3Jqo7zyoXE0vnQtcBd4whjKAEtGvLg7CRgZweRnNAEd1crlY5FjTJLW8hUlIo4xjbMFGXcKMcegrmGuFu5p4Ht3kSGBpZHUbY7jcxMbISBjAIGOvy9Ku3l1Exj+Rk3s5Ls4ZfmToq5yGZuQp+bnp6cxc3/kShSRGpTPMDbGCgKiFiR/EOc4xu7AUAVmuo4Sd4VQn/ACzkbKIBkAIgJORtOff60J4hhVlhjnjjyYgAZEIlE4yoTBOeM5HVcHdiuc1K8gEctw10sb8KUjiZ1RyrF4xtDZYuw4GeuRxXmkl+n2JLuSHUbd0nihdMqAfLLBHtgqnaxOPMBOdp6UAfQEGvwrI1jHNEVlwRKx/c543+TInXEm4E9MjgkYNXJLyO4SYNOkieWyA+YWZWUFAAG+YgkenTpxXz/H4peeCCFW+z6hCdgRoi6yK0Y8vy1RchcnGSB65xzXXaXrRMYE5Es0cTLcRBQzRXH3trCLJ+6VPGRhutAHpdvLhY0A5xhEYNu3gtjAI5yBnI9a2rLEsqssv78kqIFBWSRl4IdXAOBjj2x25rzozTS3EFwWmjdYlMflP+7jZkBVQrcklSCeOC2CR2IZtbeR7sI0UEE0TkysI57iUOFZYnVvlTZgkkgcEdeKAPXkM8DykqA8iGIxjhYwTy2OzcjPvmnhmgXIjhZm2vGJOVYoNrIh6D5gxOTjOaxrSZpbd3kKEqzMPLm3jEhL4LE5HJPXuD2q7NPEtmWJAlUZSNg0gAz1VowQpJyeT3oA0ZZ4JVWaRSjxNlkjBD5IB+c7cMAemO2KmtrQxxQXcs48ueSUwwMSTGYSTkr23Y/WsiGaJ7OaeR8SR+WyRk/NIG2jIIznDEj14q/Z3trMga4JU7mVFKSBY2jjBGCF5ywI47g5oAJXKBXlUwxyDzAuSTNkk5XaTjaeOcdOK1NPlZwJvMVkTI2Y5HJABP0x/WsGAPeXTvLxGgIt5A3+pMjZ2ujHA+cnHYjBrSRZLd2ZZImjIJkJAJYRko52x5/iU9Oe9AHSOd+FXGRzkEMMHkcqe26qV1awsiFnQu+Q2VztGSMEEc55/KolvrdnjVJEiJVSyEEEgnaOCvy89jzWvIVZExArKpwxbhugYkqeed3HHegDk20vklAYoS+xlMkZ4Izx8xxnJ+mcHmo7jS4lwlsyRFQWfeVwRuIHzn5VJ6gZBx2rqniSUPEY/lkVeQdpiBxhgDzuz268e9Z1xZTmM27hNpKSI+D8wifGyUDkk7eD0w31oAwm0sDby6hQWZHc7HXozAKpwM56kk9uOK5G7sJI5biCNZFtJXi8sRLHJMs6P5oeKR2UxqSSCDk5BNemYUlVG8MhYMjlWAX73G0n5cEY74IHXiq8tnuYTSIqDzEeNSvyMAMADt90An0JIODQB5DeWAhFxPArNdiIoXlAlb5nZZRtdQoYc/d+tcJLp0cc4t/LeUyJ8kRU4lUsSRImMltxbB6AEDPWvcdW02H50hmYTGc3IYZGIiSzJg8ldxb/6+OfOb60VJXnkePe5AijDSbiQqq2XQEocjtxjrQB57qlk6xASRTNgNsZSrSW+wg7lIbBUbsYBJ9q8X1i0WGVVhlZCjzyTK4w7OS7pkkcDzSzZPY/SvfdRkWRhFunSYqSE5JMfzCQBSMkABT64OT3ryvXre1uDmJ1by45lmn3wgEyKdxd3YAMGj4Ukk54B7gHnM2qQNCjrEiTSeSs0cu51nfALuAXaNfkIPAHI6ZzXOX+rm4tr3dc2duluXiERWOP7VIzJ5dugG0K20DnaFHc1zviTUZ9DSKe7t2ltp7sFGcpG0K3AWPcyMwIQLzuI24I55rw7xb4lWOVrSCG32xXKma4muf3EzMA8BWZTtT5SuAG3d+ucAHrOmeJ9XjvvkU3ASZmRA7GOLym2PGI1J2FVGST1zkZU5r3bw/NNJb7prpJhdglAGB3MVLCJCxyxGcfUV8S/D3W7/AHvc3F3A2ly3VxBbQ2tw7zpdiRjIiBkMkikfLyMZBP3cGvp7RL6+lktpo8mWJ1lWB0VTDHE33UKKreeSMdc+nagD38eGHuJIJbxWgE8STrFlU2QKGSQyEnDZkQHAJIAPANXLrwpapEQ+XkmiDJcQ8B2AAyAcFRwvBAAOfxp6R4kTUp7CedLi2kRRbmHczqVZySGSdj8xY5wpJ79DXrVtFDfwtt2b1YRuEVgqZYgABlG04IznoT6UAeGS6BeecI7SBprVYipm3Qby3UK3mSg79zMPpWVqXgW0ltvNUvFeyQM32eRMSs5JDvGQu0nA4OccDn0+jF0qzgmUqPNNurK1uhADMdx8yQH+MHGMcYH1Nc/rGnWssckqXCiVFaT98GJT5imA6gspAIAUAjgGgD5asbK10udhNcoGYskdtcHYhkVdvmsDcribcoCnaPlUc96i1vULG7j+z20cc32YHdPBJ8tssW0SK+ZGCBnblWbPJ7dNbx3byadPPK0P2kzGMb1gUkuCApZnICKpx82cY75yB8u+INUNlFNayx+TFc3c11IMpN5xQr/x7S29xkqc5IOTlelAHtlnqUlldSyyqTEEjD28dxiEgsFQQYfHmkZ5BwTkda27/X4HikeCRbG3aTawVzKUjZEWXe7E4kwOQuSDnivme48URSw+Yb9yoiW1htGkZQEhXJfdISqSg5K7gvPOK5W88cytHaWZkS0iTzisZlDiVSBvmmWAfebOM7QMjd0OSAfSz+L7awvGUX0dwFkS3iwVSUZQFQ0kjZb5MHOMc9eMV39r4jjFpBfQ7pGuSC1xE5l8obMBpXkCqOjDCknj2r88E8aiS9uZbEz3AWJgZIphIrGNiGs2UKREw2lg/oRz2rvvDvxGu7i+sbCG4e5hXyxAwLDEjg77a4QKEaJBjJJJz+FAH3/4W8SPuvYoLe4mtmj8wLLcAm3LY8ybDriKLOepx6Zr1TQvF9y2kz6WLG3uYnXfHJMU+18scGNuN4zn7ueK+VPDGvyJYQ3Jhht5ZnEVxJcGeG3nhchGRJGQK8IABGT3/L0O61T7A9rMJrQJyoJudssCBVMYtBbsRIh645PPNAH0pD4git7OOxlSOO9RWDyySRhooJ1AVhuf5ZAOOcZGKw7V7RSBDP8AMZD57BdwYLzkGRQpyfQkZORXiCeIZb6diRPqd00tuJVwMtAAGBSZRsIUAcMwPHPNdZb+MDDaXFuYpriSSZIo42hjzCGICgNCDu69RnrzxQB7jYXZGnSXKTAYnAjVQFnUfdBXaMbcjoP/ANexpOp3c80iP5rQsVAYoEPuMvg4xg8Z6e9eZaRdCV4UuI0t5SFdovPyFKjJJVXODgrx2zXoGlyxlndrtHVhiNUOBDJu5YFsbzjsMnnpQB6XazEsgJcRRxN5ZLIojKgZY5OOvbviqH26O4c26vJEYZPMkAEkgkdzwCSu0k8Hg9+ec1nSX9vEkStInlSxqwQyxqZCvcfN1JByuc8c4qg7QtIs0bgSKrmNYndllPJAfYMbhkdeOMZoA3LlQZg8gwFk8orLmJ03qSSAhBMmR1GQcitjT1jTIZVJyUBj+dCFHJZ5DlVOOW6ZrhWvEZjK752EeaLiTpJn7qu/fpjJyMVt6fqkMhmEMpMcYWOcDfIAkww2BGDjB/lQB3AtyIzKpPlqVkABOxVQZVR/fzk8cnrkYritbu7ZiZnlVHjB3sqhpWbPyiOJug5OcjAGfrXRnWzPYGxlkjWGN2EQQMXxjAYhkUBcHON3X9POtTuYbdkhUCQhnLOUG9gVLY3ZIVRxnJyMUAcprs0Ia5mOJYI4wUmiRiuThnJiYAcdz6kkV4jruqEeYySg+WGKiN1WPZ/AZWQ/M+Cf/wBVd94j1VlRlWWN4SjhsnYu3OHjUIOSG4xjmvCr3xHaSpf2ckQt0jRkZdqLKzYJDKD99SBxx3wM0AcRqF86yX7DfLJNG5ivpHLxRlxjG2TChxIflJ5AzjtXnr+MrrTDJdxRwwX9jGsTXDRGYSMxKxypG7YPPXsM5Hana1rdkVa3LvPGjmSCKBpDvdzsP2vauBgEHH8JHTNeTeKvGOjRxf2XaafEpESXEd08ZS7lYN++ikmZvnGckE44H4UAdhZ+Ib/xLqd1d3l99oBHkBVmldoZY5Ax8mSQ/JGcHgHj0xgV9G/Du61tru1tZLTMDEN58rEtJGq/KiSu3zvjHOTnJ65r4BsfiPpemHyYnt7yd5HgkhaXAje5+c3dsqAGVF2jc2cDBBr60+F/jY63aeaXSdrMJ5KQK0K7owFYRl2AjHGQD1zkZzQB97wXWnQWq3NzctaS3VrIgFyxjWIxn/UJkfvZGJOFXcRjGB35mbxHPbStHDPFHK48t7VIpHlkwASzRsu4ZBGSoIyOuRXkX/CUmWOJXlmhMN5G4jcK7JJKRkzJLkFT1IDAjPrTvFXiXULJEIvLK7hVo5VECRxyFGwJGeWba0MIYknnZ/DuNAHTat4wukgmtI4pLx7ZllXyY5Y5ImlwQkLyMoL4PRyCQOQa4238cee6zC4s2MsxWJZSfP8AtFucGKeFjsCDPUZC7ck1x9xrVy20W+2TTrhpLpFVpFkguWUlriNkzvbIiwr/ACYHBPFea2OgXEl9dTm6nkUySS3oi2NFOlypSSPdn/R8sNwK9xzxxQB9pWeuXL6W98XyqROs7QXERjaUbQk0ZdwsWN3zAkZ7e/lPi/xHNOH01vOEZVJoZkeIxpH5ZeQs6yYOM+ue1cfo3iCyMDWUd08NrawyeYvloZLi2RSux45HGUBH+sIGeSMg151rPiXR5IoZUnljVReW7wCdUinil+XMO9shwwyO+KAOV8Sa9fW2RHcNexfLLmdGti8Ko0clqzMFKpGFYqRySMH0r5a8Zahp2r3FzdzX0di8RdzYw4nvkCKY/tHlygFp2YHoSmON3NeseNptPTTROHvpPLR/tTzRlB5bANLCgdwTM25yDjnbxmvi7xVb+bFd6rpsl6mAYnae4KSW+So8q5Zl+WMK2FK7hjoTigDP8RXdparPbRrLqZkuo7qBpkislUzMUVZbfeSm0DLAL8vcUzSLtLm78/UIIoLK6RLZ7+w3MsD2gCyOGZfLEZY9juIzwapaVeaVPNpVuxs5dRYSNLfSyTXGyGCMkKzFdqy5OD5hUtngGu3jud11aaPZtaXtlJ9kjltPs0UMU0jn960M6rF5DmPDcsxB4JJoA+gfBWh2ou7db6UCy+w2o0iWK4M8clzJHucZiVkZztJ25yPevsr4ceFLd7I318r2sdrKqxsjmGC8LkEEvbbhLPzgMVBBGNh618reF7GWSysI9Asp7dYbyKC3aO6W4Z5gsieaVADRgIw3ksW54JxX6A+DNBl0zw7a2d3bK0WBOyWbT3NvCdykXUstwS0g8/LuVLbc7WIIxQB1S6BFPa3tkgdQI4Asl1B8xLlUMUVwqYUYB5YjrzXM6n4CtrXU9OvjeSXmn2HlpbWkgiDTiDi4kicHdJ++43EZIX0r1uC8tVtvJaQBQyQ3EMrosriAneW34aMHH8WM54zUMtjpuoW6tHbiRDC0cSRopmtYmYMyIxlAV2bG5jgHPBoA8T8WC70W0jeGSYWlxcMmxgzRRrIoCtJEFVo1L5wVByBlsduJjtTNcQNcXCYubU3kNxDaoksdzFIFW3uYZGAe3cZ2FM4wCSK+gfFWkWt1bQ6be7xcgQgxBcmW3EpWDbsDDcMc88Vi6X8PLKBxNexyok1hO1jJOgLb8qyxHEu6JdwICsASDnGBQBztkNH0m0kvUfz7maGMfY40jkRZHhBJnZyuNytuO1iBg+wrh9Z8MPdyRajJcxERsj28MEVod6yIGyQqlpNiHCBuVC8E16rcaWNGkuLG6tLfE0UjwRxyKsG2NRHHIXwSs2FHy5xkGuTv9SbSpZUigtv+PdsJ54Ekdwigs029P3Rwc8fKc4BNAHk2veGrCeytbiC/cLZ20oktCqRyQ3F1KROJtygpIzjJZgAcHHPFQ6P4ctrjSI9QWVg0bNZ3ckUjIkLTPLM5a0ZQ7qCkQyQOvPfG1qTzXX2iAlnleG1l1Cz8zcmoxzuZZIUkMQ2Mjk7TnhRir1i8ujw2jwq9xEsazR2YiAkQmNfMSdpABcoq528luORnigDzy/8AD1vc3Nld2koJ321mNR2ohjW34XbCwIt4eDG7AlmxknHJ7zw94bvI9MvvKa3uVSSUJCksTPJbOqq62sytw5bkg4AAxjFY2pazdMlydPtJb7TyDcotwwhD3Ejqo064s40ybRJZtvyEvlPnAwTTfCeqT6PfXUNyZJ7MXEKSWtsI44bI3MRkRbdt5/dAep4wATmgD0mz0YxlIIEW2mJWOK8mCMYlaEK6RQwHYLZ3Qq5J3nO7pzXYLb2u+3eWFVNolxgIShRnhAWS2K8ywGUYKknj25rG0rXIbu1cIISsKK0jtG6tboWMgVi6AgiNh6nnHB4re0IfaLS4kluIcWbSwwbSjK8sp3CN2zlSRnGBgeuaAMK01fWLS8kvNQjk3vi1lVEQRxQuCLf7PDGTg7SDtAJwOBgVp3t0ba3kkhEIDqDNMrHdOC3lqFhXktvVh8w3DuBzXK3U0tsJZJrBZJftsk8bPIWKQF2VDtWQsZkJAUYztHSsyfWUs5sWsUb3+6ScmadGsowsTSTiKEvuTLrKVDAY2gdaAKusaq0CWEkF8/8ApOp+QQZtkljcCE/veSAtuTlWxxknGa8Z8ca/c6NpUqPG7TXRWYQ2rMv2fcCyyPMnW23fOcHftYLt4IHWeJbuzkhmaJpLjbJIk2Iz5TRf62MRsvKsTg7jjAPOCK+UfiH481m+0S502GJnmS8uYpoPLVlFs8IlSYnhggm3KHUsDjpQB80fEv4m6jbC+NrPYXNxIhupZvtPlxgEM0lq4mK4lhDgMO+z5c4xX59+Ldb1u/0y+1K2uHub8XEsLtpl6konaGVmdyJ7M+Thc4Uuu5c7S1eyfG6WSytbiW3tb+01G8kuXlsI7qO9sZ43G1Z0DgGMSEFsZyAeQDmvj7Tb/Ubf7XbQJOLO6jNpctE6Iq6jp02YSED7nZ4TtJUN8ykEg0AemeCPEl9d3+dWlnlkR4mjFx5aiyCSndI3lAB1ORgbs84IB6fpj8JbFpfDLuzGdNTYhUneOC3gSVAX3RKxIQHA2kg8YwMHH5+fDrQtKvrq9j1aD7NdI6C2F7MbQTo0gid5Llhi5sRKw2qvOehI5H6CfCK60LTtNTQZ7jy5ftRS3t7eQy/aHUhY5JjIciF9q42kqN2M0AfZHw2tL+yZYDbXJ8u2t7i3msnkiJWfa8tvANjBrFnDZCkuR82COa+iV1DRtzN5f2W+YFZF86WeSFSN0wjmCZUBmKseMDngdPIvDc403S9Nngu0tpY5EFyrebbJbovzSJYXDL+/uIydu0ZBUYHStDW7i31TdJJci0uZFdYrt3Mktx5cKpI0EcSBZBJKDvGdyk4IBBwAe1QazaGKKzIR3lWCKS3gu455iqP8sdqVc74xF5W9uhx1yMVga58Bbbxri5jup9LjL3MmpmWODULBfPLXAW2iB2tIQ43AE5z3PXyHTItW0GA30sAkmn8lbG0CMkUM+4MJPOZgQzKwIRCygY3YHNfYHgnXNLu9Atrea5uLjU90SSbJPLjW5kAWbbCDtkYDnOSD2NAHx1rfwbh0BLi3WSWe4tYJ0sZ7WEWtvPa7gUHktlVbcvKj7uNoHAFcja2/iC3M9rD5d7EoDbJg8U1rKQpMdkkgkWYfe3btqkL2GK/QHX/A0utFVlmu4rYvJZyh1EcsUgdnS5TI5R2yWIyDnI4ryPxL8PRp0E32SxtjeW6STNe20JjmaGQlHY4lJlnLE4Kg8H8KAPmuO/1LwvdXmvl/Ot54JBqMccrRLA0iQBJRZJGVJCL1iJ5JwMYrg7jUWvX1PxDFeLY6aWd57OTdELkEQ4LFo0YzBHZsnIJ5yT19Jv8AwF4lvJ5MtJPZKglkuC6bIPs7b0hmXzApiH3fmx93DYPFfFP7a/xLT4YeAHh0eSCXWrpFntkZliQb4xBdM/lH7gIJQdQCPegD8Nf299ZfWPi9qphTzLTdLYyTXBVo5GT/AFTLFuDK/lgEuM9cknrXxl4JsYbHV7i6vAsdpblGRliZ5bhp9scThiQBH5gOAWycg4IOa9A8Wate+LdR1jxFqLJPex3Vw5WeeV2kRlKSNDNKTtJIO1QMgYwBjNVfh74dXUJftNtZSOkjK9ybu5YwPHG37gxxRKPOdTnnIPdsUAe7aDeXP2iGd5I7ZFBRkW386fyFGTvXb8okbJyx+UHAPTP278CrWG91SwjsoY5ZroILm6kZSImVfIjaGJNrBtrA556fe718iQaAdMtLY2rm6N3cPL52GI2xxjMO8EkqCJMqTgEYPPX76/Zi8Hh9SsxeQ3DzXRt3hkgURLFbzN5kcqoh3Ff4cgfUg9QD9hPAvhzwzoPhu1S90iNhNbK0UrW5kM12Rukku5WVjGDksgOOGx14rn/HOjaE2iyx6dodvJNKkbXU+2NZUgcs5AQqPMQLtx904FWIYNT02C1tQZBLcIotS1yIy6JhNpHlMhUqvJdgR2HFVNVhurzT7+SCS3sUiEdpIpkillWY8XEiO0X7xdjKVJAXORntQB8t6t4HiuBZ6lJZCz0+GWWTejYklVUVgN8JYkEqflbgdOleZ+MtPjt7GS8hiDT3LlooJtrXUUbLizeMgkxrtDfLgHkZAOM+y+INQuodPm0tZjIM3ECtaxKkahZWT7SD5h/eORk4HU9MGvJtUivL3T44nhkeaxlWOe5uJ5I1aFfuO8jR8squ2CuRxgkYBoA8fk8Q6l5EnnWfntEFtIrpyY4444/llW4aXB88EHb34GPbX0J7XeL2K1BljIWVPPd0hXqZsRn75ycjg+1TahpgtPMnaD7VZW6GN4i7zIDcsC5WcDDykZIcqdvrWZpw05r2N4rd4Y1NykNuZpBL9m2D95dtF8smQOCSDxkgHigD16C8vri7s0tZLRLd/LuP9HEky3MEe4PFFLPuIuA3JUDPoOx+vvhrPaX1lZiZ2uLkMTJPlXlxGS6Wsu0fu2TOcHHA6DpXyZpEH2q10Z9Jli+3IGMZUBniTJBEcgIVI2UYYkbweg9Pq34P2Ooz3r2U0FtY6erl2DHbPeyMnzyBxy67/vHHK++aAPoi31K1tNMuY7e3QvMrGW9CHfNNIcp5kW3CxqRgENk9cVgw2F9q8Uz3DLdOlvJKLLKsqNGf3csisV3xMMLhSxAGSAM16mPDdydPis7aJWN5FbSRtEsblxExEkaIDuXAHG5RnPGTVy10G2gdo4pbiO9kgkgxNF5lvHGrcxyblVkfhvl5/GgD5Z+I/hS41PR2tpIbqW3e1aOdbK1ZfLnkUsTJhvnt1VcEINxzgD18f8G/CS1sbiSQvHfLJFDKy/v1kt0QMRKsbS5dkY5xhcYwSCa+27xb6dZYbd7S2ht2eNi00YYxkEN+7d8gkpgZB68mvJ9Tso9NumurG0VLi9RYLq3h8swhELF5Xcw7oxg5BHyvn5jkcgHjur+D9Iilt7cta3jXMzyDUjvWabfjBlaMHBVQcZOOKhufCWmWNozW0Ucl9P5s0UnlGaEug27SIpCsLbMnLK2cnAz06ULeJqCQJDBcrcrJJcRyxFI4TExCeQoClU2ZJ4ySOM5Fd3pkUcUgtbn7Ctl+8MHncETPFlYyZy5eMnpgYwRnnFAHhsGnWbRxCedLW/JihMsS3sSW1urjfHOyNiIP2ZsDHQjoHXd/E8t4UgW5smeKC3lIQvDgDzgFY7mLEZ3YOegPauo8T6fBpN157yJaT3dvO0cEEbTtLLK2I2+0W6phFOCiyYII5GK41LPU7h2uvss15bD7PJKqzlBvtwTJIQiE7uuV+8e2aANOw0+y2/2lbSTxCBpZJ7a2hmk+2JMu0K8bJl0B/ug/gOa4/XnihtU1cFriZHWKGyVHUW0Yk8x2uhEMupGOH9AOtddoerPLPcTxNJFpFukq3MEs0iK8udrPBIIi6SIcYQDDY4BGa828QLHbyaithPdSQ3SSy/Z5pVljlLZJLWzFSwLgtww6HpwKAOE8Razc3FndNLMJTcwSPHMY7Y7wTtdlkEQdQnGN4cH+EnGK8KEi2CvA0vn24+0LHqLfJMpLB8TMo43F3wTjIHbpXsWpW8d3ZTXSwJO4mtIbiYvGgCmLG6WFHItQj9V6HGfevIvEdhcxXJi/s64MUoAmuowLiMhRlA0akDAznvkd+9AHa+HvEdnbiKJYG+0GRYpo4pGWS5kVPMMsYcDC+Wc5Jxxwc19a/DvxFp32hJ7W7m865EQktbmdp4mjHlZ8kgEJLkHkkDjk4xX546TqVxa3QhmK2ojuptzNiR1KRlUQTZO2MoSevfFdTY/E86ZdeXZWytDEY4kmtlkgDybtnmCSNiPJ3jkEg8nAxQB+x2gfEDSljFuLk75HgIkBAchMsY42OAQAD+Q7ivTT8WtMsNEjY24u4V2edsMEgRpBm3VkZMrkAlPmHI+bFfjvZfFG6ulhT7QsqXFuZowhkie1USeX5SMqjMm08fWuwvPiTqp02F7C522c8gjkglZriQvGdpuJkTnYyHj+7165oA+8/FfxXhsri4Rb0X0bSG5jiguI2YIRMy2bRK5cNHuBY4xzwc14HrPxfuymo+RPBLGx3G5kzKsLG4EkkUxkb/RwIwVzwMcDNfK13reovqH9pWbLbSXD3M/2m4LhGPk/vFO0nyVboC4UD8a5a61lkaW7e6kF1fAwTR3dq0ccphj8wyWwUgTqYxnJAB7nrkA+1oPiVLeXAlJsjcR2VtalGeKKC6N6gjklV3YDKOeTnjHcV3nh680+Wa3UziEJMPLtVk3wxOH2zyzPlV+ZsKvzd+K/OHwt4l1iK5ne6TdbXlwkNj5oE0McUsymWaJlb5Rt6A45HAr61+G2sqblbOeSRJLSby55NRVS1xslDRo0QJDKik5IyDx1oA+/fD16bG8hF5bKIrmeEae9n5TpJYxpuuz9pDfxLnkkbemc16lYDSZcXTXdophRo4ZLNt8s7LDlohGoYsmM84rwS08QJDLYBYYYrewsb6aVCwjRnz5sxt0kIUOwyip0x3xzXpNjqsc4tbqz8p/tCLI6usRA3wlXwEC7CGHSMHk8UAdpfaoumsrNNNcWwVDE8cqwvKrKzQInA2lVRyWTIJGMngHah8X3Kjz440WVLLzJZGRVQsMEeWs+Nx6fdzXCxXsxt4oCIRKWaONZIPPkVw6JHGylSUgMbzkbfQ5xmulsNNinh2FHSSO286ZGDOynj5I1PMY5/ioAfZ+Pr3Uy888aiWIEf6S6OGiAOYwFcfNg9envXN6h4gdUm+2XkEazqs9q9uxMwVlDi13AHMu0Zx+HWt2DS9BW1kltv319GLh8Wr+XJ5Knm3K5Me7HTnBzwa8i+Itvf2UUaIpaS1jt57V7SKFgzPFGgUYb57rdIgOMgZycDNAHY3er29rpttqL6vbSAmC1jKyv9oQyKGSC5RgDuT7rt93d8hO7ArhtUtwbu2nBtQs8cSjdE07lom+2zHbuKO00RAkwSRxxXKaZb6lcNC9wtv5cjpJcMsLW0W2c77yVVkU4HmjzR33+1egT3IEMtiqtCwSMLceYRGIJQbeOczlNsNyyjorZxnNAFPwtp+laXb3MuqWVstrNdx2iNE5CL5o+7HCwIbaf4x8vPBzXu3g2Ozu4IYXlECIs1zCH5nVd5TbcCMHI8rnAz9OK+W4LXWLzUk8kSXCWtwfLQuoR4ZE3t/pJYLKypnlQemAM8V9DeFLq0igwEgsy0bxTI5mfySTkAO6b2G3uoI5z60Ae6301vZWVjOk1w6QDa0KBI7a4UIXEM0zkESeYTjy92cehzXT2T2ktun2VTfi/s4IfOCGD7FNNKGmaJHckbFPXlTjjPIrzRpZNVt1s4Y7R4ZruJj5kuI/NjJ2TMXIMaoT8wQc5HBr0TwjFPYM0GpQjdAxYKzJOPswUOFVo2AJAxnHQcHFAHY+JdDXSIrCxtLl7mUSI3JlgjkhFsHmeVooGEiiTPIyPm445p2oGwtUaIzN5rWlq0YEaxtA5wZrg3H32mlI/uDGeQK6i7dryGwmugqfY7djAqYJZZYgqNx9+2J6EZx34rgtYt7ue3d4XdFCmSSRI0kkiSF9nls0hG0buMZ7dKALVrqNu22RHVQfLjeVGy8sikhgQR+7wR0bHA7Vuza1ZRzReXdQz5KvIkbCWNN4O6PkZJGG6HtXil8JxEwt/NaGBd80obym83bgqpGPNzH8o9TzzVbw08s9zNsR3nMoeNJJBHFvjEu98k4C5I64zu/CgD6x0fUInjhV/m5DxtHnzHDcKv0wP1rq5QGtjNjewRcJuAxuYA8LwDtI456V5Bo+s29rFAS6CSJEfc+TGWJKFNw4JB46nr19evg1y3k/dxvEIoIvOnfzGJdiM7VOMjn2oAj17SEdA9y0u6QNi4DsGVHOdigfdK5xz245rx3Xnis7SeU3DtJE2MxMpy2cMrHOFbOOCQeteka7qV9dRoz3gKQsZInOFAhJ4iwT+9YepPbrXh3ifVVTS5LIMBcrcTXJzGMsXBIeXn96mATk+v1oA+evilrczQyTTGYuJGjEspI2FARAYyByoXGfXBzmvzp+JXia1UXKXczDUpbkzC+tpgPtUwwke6IrgAR4Oe+cDJ4r7D+Kms3raLcMkhvBHMWe3tHRJ48qys6gZKxZPLYwM9a/ODxBDqN9dXmpS2pt4rVJFkmuQFtYo7eQfdSYg3MmWC5AB7igDgvEviq+1KWWzMbC6dC0Goqk0DQxx7HBEnmAiZ2B/h4GDwa81stW12O8vLyfU5bFYLlYDIJgGm2qu4LHt/e7QRgHndnHHTpde0zV9TDTxWTRRLM6L5Nz/AKTeIUyGjnV/9FXjOCvQYOK8h1TVNS0m8t7Sa1ufKUwy/v2jk8iFJVaZ43UFZZCoCtuOeeAcUAfY/hPxnPDptut0zzWcs5CbCnmu5hwJGkmjbjcPuZx6HNdJo3jS8FpdtBc3T2qvI6oxC3KIpbzBEUYgR7uvA4H5eLeEntZNDaZEiu5LqQPbRxAB4I5RvbMjP1HTGB7Zq/eLc2VmZ9PguRLCXeVo33RG2+UXFu5zgNsOck9s5FAHoMupya5cxDTg8d1Iq3CSyRyMY54ycGRlXAViCevQ/WuA8TwX+n6q0l4hmuZEKTvZgKJGkAaUoHYBG5HOec4GMVRt/FCrrNnJaajdRTxWyO1paKgivlToo9GRVO7ntketel+IPEGj67oVtfCK4hvkhEU0bhY3n3OU3qroAvyMeTx8vNAHBXVxLBpdqsCxw3twSIo5nAeGFSA7RqhKtOeSf14rwvxzJILgPdbmijlUsiBmt5URVdpJ3IXa2eoPy8nFd/L4jsIV+z71nmsZpLm3kVt0lrHGSjb/ACtomyf4RkjuMV5rqeradrd9nUUeZLsmOcwtIm5VB8rEQXCBmbGfu8daAPI4pL2XU2lS5L29ykrNZQIskYEblUHnR7gpAx3BwtfePwBv9E0aKJrh2iNyscjLJZRzL5sQJRwGtpSSXPXchyvTOK+V30PT7F7e/stIkEkyqILQ3CM8ThcLJIisC3z4JYArx1r6m+FWiSSx6VeX6vDaykSNGZiqh0Yq0ZwuSnmDJxnAPWgD9YfhpZwXmgWniC8uQVlmWIW9pIcSvKcAyRrHhGCYJVTxyCBzX1Rpd5DpWnR2o2lElWeUiICWdHA8tOBwApOcduOa+IvhJqwvLGKymuTDBbGbyLeMKtuHU7d9uwP77cuck88+tfRum61thQz3LpOrG0XBz8uN0YdJcOCwA5IBGfSgD6HiuxPDbTwGGIPA/wC7UhXIbjJBwVwDn271oPIfs/yrkxQKVkdSY5ldirIzuBnjcOOfTNeH33iG7MlsYYRbpEgDt02x7PmlkDMN6M2QBnJz06VVk8dPp0kazyov2lpFhWUgpMqozfu0MmAcd1P09KANq/ukh1KXz44ooUcuHkVnDqxyVjYcMgA6Ej04rzHxf4jtxeSLZXQt4gmCrfLGwJCP5SMBtPzd8noe9JqHjWzvstbsWuB5ohtJmKbYx1uHikwfL3nAyOevTmvJPFmr20Utpa3bSSNJE0skk8S5VnBYqNh7HA7ZU8dqAK+oXt+99PYyXsUUAvBLbvJKXk84Rk7g6kKiLEWBDfxHPPWqUGuGzS71TAjaWAC2DOxbiTyZJCFB/dt8x49eh615bPql1LrE8lrItuZreKO3ikiItnkdwkk/lsxLHpnpgHk4rn7/AMR3tlYXcdxqapeW+BLbvJHJbRpvLC4WEcrGQSMAkZODjNAHonjrxuyaXaG2u0W9kUI0QSNGaNYm5Uk4ZNxHLYYBs+9fO3j/AOKGoaFpsy212nnIqxo8U7u0fnQkvcxxBCFfBIbJ7EiqOoeO4G1CzadopwiSmW64iETLwNkRBLneRgY69cDNfOPxE12O81eSGFrS/ttSiZmuWuFX7IEV43dkTHlurOMBgNxHAINAEHiL4061f3MVlezy/NEwa7lkmRZwts77GtyuGGz+IevHOBXBaHqlxqMv29Xu43nkiDJ5hkjVoCSUkcZCq+BvzztJ4ODXO+J9PkRVul1FPPWwFtZwwwmR5vKLOJAroCoeEMpYdB+FW/A13eW09vp9jBcwxyb769mu5UaPzpmaALESPnG8NgDIyzjuKAPsfwSpgtn1KcW0jxzyz6f5ZVyZbplgVZlbG6MISY+MBsZ64PuPhm3E2mz3Vw13Le29zNLeysBCtxbwKVRHA5TnkDrkdDXhXhaSxjVp7Oa4xaPJDf2MbJNdKkUYKSQxEYVVnGSAchVQnjcR6tHf3m1Le0lujcRyO743GI/amAV5REG81WQgc8KR1oA2Br159uvp2vJNOSeC0JwFWWaCBGwsTy8IoVcHJJbPGDXPa14itojqaSTvp2mRw27To5eU3Nru3gbkztdnByyZxnPGK17HXtM1FZvtdvFA5tzZxyXUieU4tEdSiiZAFcXBGSDkg8E18/eNI7uC7m05br7RHeW0dwJZJUP2JC5kSKONGJcMo+UYx0BIoA9Vs/iJaamkUelQxW0v2GJnkhxHtjgjk80SyOPnBkChgpJwxzXnXijxeHiZbSaC5/tBrtYIWkRZilmdjG43sDdJPIeBtXGPmryu9voND02HWtIigOo2siWLwjckIF7aSm5ecqxVyoO/pj5fwry/X/Es9w9ze2kYjngWSWPLtIbYXLhJfJCIQ3GSADngdOtAHol5rM2m3un6iJzKBBHZXNndyb1guViaZZ4pt3+rVedqkj5dp54qh/aMWvXNtgskT3TM8BVYYLlgcPGzvhHcDlSrE5wRkivEtU8UzWF2tlIba4ZbKCWBpULIjXADSzqpY/6Srny1BIOWHUZro2up4tLTdC0uo3MVnPphEhEUouW3XAmWJ9sEoiOVMbZ+YZINAH0It5pEF0bJbmSJobeORLBFkSK5ltZFQRiUqCk+CACSOgI4rubTxZdJHc6amnR3TkszpZTqq6eTIlwpikbd50gQYJG7r36V86SeINN09bQNaSWWpaitvHdTrib90FBnltnkYMAjD77E5IwcioG8YahJLfQ6eDNZyIy+ZbARXEDJEXV3JYEpJyCR15FAHvE2p4u5IrNr+3tIpYopZUbN8Li5hFwqqY3zKgZpUAKBWI285rhdT8TPpl/Lpl7BJ5E+xNjwLFO8F2P3plRW/fyMxxjoCecc15zYfETULcLM1mZtRNuWgknm3XdxbwAxwxuYsrGqHlC2HzWT4m8Xf8JDfQztdNawqm02Ki2uFtZ0jMwe6uCd4RUBQgjA3ZGFyCAdndeIJdGnW3tJDbWUrv5SXNwBPbSL96MiFmAjYnjaTnPFeh+F/iZqfh9rpr1Q/wBrhhkgk84yIkEKzW8kXmFiAzl1I57nPSvlcag41Ro76yNxa3cMDQGG6MS/aJFaFSgjbIiKqXBxwV56iuju/EMUciwxObmz04W1uFiAkmf90UngRnAGQ5Pz88jIzQB9X3HxYtr6BbdZD5jt5ckguGEolQgeX5ZGAoRid6g+2TXM6p43j0wie2jSW6h8wTs6h7WXcu5Yi6kEnb93cMZ6+3gnmXPmGVjHaXdlMRFbrL8s5Zd8U7Ax5L4IBXGDx+PK+IfEF3LK8gMcttLJHZ3Vrb3EhSQxxAyNKjovlqQcFgQBjGe4APYfEPxAv5Y4tSlf7VC0BgSFiirbyMWUrEQ2VUIc7sDOK8/0fxhaWmorBFfo0s0qgkl48mceYzb9vzBX+XPOeOa80jjkvDdKriC3mlAtbZjIsfmj5WVXkYAg5IyD+Vdt4V8Ow2M0klxE1zKESZJLmBXjhLkYSJif9USB1I6UAfR2meOL2KzjglikZoC0Ya5sZRI6Z3xsGGN6FHXB70VdstOe5torieIQvNHHII5Y5pGVWjTbg/wL1wvb8aKAODm8Z6gLmPTru5Fjp6He7yySCQzK2AsWxOX34OPx969V0bWGutKMLp9qa5MKLdSCOHkEkrudclunOfmGa4rxHZ6bNe2uoXFvFDM8KtFb+WrRxMGUQyysCfMfa3OOeM8iu58Npo1pFcx6rDbtNFJGYI7eaSZJpZEDqyADGFyeOgoApa2w0KO3ie7ns1uf9KFtausiyyZLKrbfuZyeDjOPSk0O9v8AXrryVYI0CM8qXKsrCMMCHxHwzDB9Rnr2qDULM6pctdPJ9pjtXSWZY4vMlihXITAP+r24wfp6VPcXsGg2VtO11A91qczlJJbUJMLfjy0EiHkEDkHnn2oA7XV7m/soow948OmojfZ7mFEAld1wy7ByXz+FUPC3iGZ7yO0nkcw2Ye5V3BSZgp3GUqeGC/eYmsd3vNQtEuhdxzmFFMsCEOYkOfnCFsAKDwOTXKaNdXdtrswkuUltrgtbOszNuljWMuUjwvCMThxjtQB9OeHvFcdxdX06Fp0ndbfc+VdM8YDE7drc5HuBzXtOk64LbF2s8a28caWkaspVRMDgxCZFJBGflCjPP5/KXgyI2N3MjRxyxTqzwxMZY42kIJVZy+CpVcY+gx0r2rQIJLiOMRWKC0Mkj3F7G5ZBNGeY2SRsom7jITdg596APV7u4imjM95NAYDG0Ze58yQhgHYRWszKu0Nuw6sM89a8R8TSNZrHNaiT7BLGY4oRKsMwlDlJHs94ZhFzlgfTrg16VNffaA1vcqXiSAERxygIxORGIFb95JNhRjco9zivJ9fu5o5fLZBdWaYWC1kVUntpCwbLndu84EEnoDjkCgCbStXurgS7bdEis4YvIPlnbeMgJdWwv+sHcnGe3pW0L2c28d1DZRz+ajx4G07ZASfL8tmBPHfp6Zrz7VdasrGa0mtpC9uxVbq3thLFPtYoWbMihVk3ZGQcEZAJ77dprq332ue1maBSqJDbSbRIhUYwuAR5pAyCD1oA77TDBcWUqjzLV1CtIqWrC2jnkcqZJkBOSu3nv3xXG+I7drO9LMwubjYLiTdHCIpSrYQFZMGNCByM/wDAc4NZVr4+OlzSsjXItLYot1JMjNbm4YkIk7IVLnaTkA8MAegryfxX46l1TWgIZxsnjMVxHeCRrZjklJvNlmLx84wAT0GBzQB6rpHijV5be4urmG7tEjuxCBFGWgVVBy4d3Zo4go2jB4JyMAcbWl+Jo1v4UXMivI00xnmQnawYKiYO0KvY7iTjpXiWn+M7hdIl023lfULmOKSLY1x5rFmZtyhcBvIx9zcOATk1RstbTULuyi05VtmswI76K5eVYzJ95iFRC21eeeh6rxxQB6v4l8dy38lzp9p5iWHnrbC6DgTRvsO54/NAaOIt94kY464ryCDUrrTpXVrpJWa5lIuL11KAONu+3yPmGQBkEgnuKXVrszvDG01lHK0zIskcjNDKgOS2QM5xwQ2P1rgPFWszlTDbeRLJZXESTStGX2SOAYoVVAVW18sn655oA908LardI4M6W9s9pKXW9DSCKTcQFHl5OGLFTnocV9BaFrN35to1y9xPKyyM7oqS2zZBAkAzlT0GMknHSvjDR9ZilRLS/X5vMjdTay7YliYBvMmU8kFt2OPl6Gvf9O8SRJpUdzDukt4fKiWWJWd1VSUEbFCCev3uhz3oA9sv7yW0jikmIE0jiaWNASPs5IDTHcAFySpwOetfPPxLledWi06Eu63DTTyo2XMU2VjtyxP7vJIOTgYHWuxvvFsMyRLbwEzRIItjA3DXOFy32iHOY41DcAfMc8CuOvtRSNhdqig73E8StJF9nKRMyW1wzKW2E7vvDC5HJ6UAeS6JHfQ29/BOYZrdGYhBcBFATkbmRxukDk55GSODim6bPBZPcXXl4mnWWKCYhWhgldhhpTj5owpPy9QSMgUl9fweRcNPcNBbTSi4iZlTyYPMc5jE64LrvBAJHasQMtwsjxsZhOy7IgwYOqcF1Gdwx1JIGOvrQB7ToYt7iW2dorhxbDe09mBFGDld37zADbwX/PHsfovwx4Zguo4Fj8q2uJlV4opZQZwjndIXBf5mYHPSvmfwtczPZ2kFleFlFz80AYSRWzRRZ812HMnPQcjjHJr6q8Hyy3TQfbpIvt6JEslyiJDMYIwJITbOWAyvRl+8d3SgD3HTPDlrpdzpz3gkit4mGx4vmjxIoLYUYy4PY+px616HBLa26LBE29GZgsknLbicr5gwcrgjOOBXkMOs3Et/FDdXF5Na7WZLuWRGiZ41bEapwVOOBx2rX0XW0W5uQJznlInTLbBnkyJKPkfHUD0yKAPZoiLeAzvLDJI4aOSPcW2oQBuIXJVeuMYPFQyXhtbcwQzrE8u5Y5mX5EBBwSX5APON3UDHPbI07Urad2gMhWT7PlWZFEc5HJbLD94evTIyKztSmBzMizvI0cgSCMkqUQZeQQYzI2FONvT0oA5fxDrF1C9sWeG6kjVlle43RojZ4YBOXzj0PTnvVHSNUN9HfR3LrNvVCrQsFiO08mFxwTkY45Pp1qS7uNPubQ3kk0OYmK+TKqpdkgHzREjfKJFB53Y4bAyar2EcCsqWey73kzOwjaGCAFQVj2KgO/DZyBgEUAP1DSRfXlrdXNpDZqYGghVGFxkunzSSxSsDHIQOW5+lLpdrHBcXEdvbjYHhEkU5URhk43oxdTuKg/KMge+eaF/qUFtK0Buo1IkEaxRB7qdiwLO7lsLgDg/NxnnHFaumXWloklwpmid5ImlKxbINkg2l5FdjjnPzA4P8PHQA9H0uDTg5jkiUQNJ5sLbNzRsFAZokfCpGzDk7yxHbgV3WmMypJaMqSRrm4cq0i7VUnAQNweMcKT344rzSyuraPaftcUdoFUBFllUSb+d5aSL5c5HOdo9ea6+31WO6RIVkkhbzIzE6SMrmDnkyFAWjJB6D/GgD1OxlEwQxXcRjkRGZJ3VkB+6saxAkq3qcYOOoqjqjsUkEFwi3DuPs7nLLG69YEwMlSufYYGe1chHqJtrhXjSOYkHdO8kk0yBDkRqhVScjPIXAB5PatG41G3lsQDK5knO93wqrFKp3RoUX94V4IJUH73J9ADbW6FtDC0rfvJQqmGOQJiRlPABGFXKnJOASa5m8uobuBry6s5QYmkBKLHL5apkMU+YFtxxwAcdTXCeJPE9zHGdnkNGjM8jCQKkaRrg2ytncXIBIJ47ducSHV/tkEKC9ldJA8jwrIQysFVwiFfvoB3yffkYoA1JtSkVynlfY94dbd5RtuAsxOx/LDH5AOw+bPajTPEeojT5/DoY/Z7qVo550iKWSBzte/luyAYXCAgKCCCTxzXJMGnuP9Zvmk2SgXLSNuhjfmMlB8q7QcfU10+mSW5LmWJ5WEPMBjV42U7tscSRt+8AAJy3IzzgUAdkumRaXJaWlrqLXAZITDNGyyobd12mQyqCT8w78813McjWqG3lnaaWARtKVd9u058uIzYKkEYyAc15bp10qiOe181FZQixrEEEUYJDIsbdMknpxj04rom1wKzD7O0wmh2ukqI0ecDy2Zt2d4KnHpmgD1XT7p2jWVi7StOpOx96qMYHbK4GBggHn8+hhuHMjFQXkkOAWIDDd1OG9P1/WvD7fXJ5Sse6K0tpXQlIWKM0hGHcnd8zHHOM8etek6a7W6wByEiSMtli5cggkEu3c5GOTntxigDvEupIEeExCRiu1ACQXbdzyAAOT1Pp2qjeBDEZFjWMfKpiZw8nmgfeGCcjnHFMXWNPWPExKsFYoxVJGbnIDMR8hzjrgVi3Gp20izPbLPuiCuQyhkXcTl3CA8EH1oAp6lpFo4EIJT7TETJAgHzEDcokJ5PPYUsFqkMX2aNGRAqxqQTkjqcJJ1O4H65qqHlklWSJ0km2uzsDxs7BVfkHr27+tZlzrbWrfZo3iW43kyfaXPmLnhWRwcdOAM5/nQB0lzbzeUTGUcCMuYR80vyAL8ypwMcnnnPvXFarIjoytJsGCxkbMQRVOBGcYy4bt1ORVWPXJ/LvJZppnWBk4tTsPzNwnzY38A5IGMd6NcuLa4tI3iZZ5ZljlCEYEThfmSc95COR3GPwoA+d/i3retWOlTLpjefKZEhjhVnzGjDzDcOF5IxgY7ZrzrwLr97fny9QWd7q2h2AXPz2kLOC3yl3HAxnA5BI+le56/oKazIIJEeCIEF1uHZgVYjzJAqgFTgjjPQetea6jZ6VpGoPbaRNG1yiFboeY0kGA2EIJH3vL3HjPPFAHWWgW5jS3D7xIrsBFCJjK6MS7oWcGOQY7t9BiszWmu7WCadUjvZYGiNovkTSsHJAaR2j8si6RM/xsOOM0mmRLJcyzW10MW8aiOxSNp0upLjCs3kAAJhdwO8rjHvXd6SRcQXDTuqNbtGk8UkblJCRhUgITCvjAIBIHqetAHnvga31qcXurXdzfJFNci3kF6NtzIc8pCoUeXCTjJIHA5J7+96LJKuyCMLIxJV54Id8Qxxk5Zdrj+JsEZpPCrabZTy21xarNb3bhFAIAinbkIzS4Qucc7gwBI6d+9t7Oyiln2D9zMyDyfKRXSJSS8J2tgZIJyNo54AoAtxlWSPzpCgKCP95L8zEAkNmSIYUDPsM9eawdQ1KXdCzlmgSU28W+RE5HLOQxUXCHqPrxW7fWMrxvDYo8kRHmeQ6ruRhjaEdWOxcE5ye+B6VxGtx3pt0sGs55X8t5LGONpYkjuGwGIcx8xkA85woBzjg0AdpZOLyWBbPzYxcqAJiFMMk/AEalsANvIyvbqe+LM0dzYzFL9I2ZW2BgVVifQkfKuORnNeZaJqF1ZwRrdSLDHbzNutoJJJd0uAPMlldf3a7weh6jNekx30EunpCWa5unRZY2BLpKM5O2R8bSMkfNjpxQAWsqXQlRf9HjJYukzZlYg8GJgPl6Hknn6VrRwvBEUjSHaw3vEUDSycEHEuSWOME4BrE08Wyzz/aGZvKZD5bqVdMAlVWQDaw+9gg8Z5Nat7qNski3MLr9njSSRSDueORU5j3KcFcEnGe3GaANC1gNr5rtuGyFhEiYcSZySquEBGB7dcc9qpyblWN4VVVmdfM8yXft3feBKng+xHfBqjHqLSW4dZ52RyOIWjyxG1nKMSDCvQfNjuBWbLeRXRi8r7S6W1x5oiSQotwSMPFcYBBIY5ydw+WgCLUnlSOZYFmdRK8ClxI7AyD5SpRSwXd0PTvmsOS5N3bRG4hM5Q+VdpMZWSEodvykL8vC9envXTG4aSZxHC7zBN0m+QsNokwNuMDaozjGPoOtcxI6Q3cq7GhQieVFVGZi7Hhm4yVLcgMPoetAFK+VLdI1VZCs+Ps8G9mjdmA3LKS5Vo9oyAQuAOprir0xRyKipKHdXMkagfMQ2DFvWMKigHgZJA7mvQ4mtbmK3E092qyM7EhRJ+8g4cKCuVAxjHQY49ufkh02Uy5mlkXO8zSKVIkGS27avA+UfX8aAORI09kUW+El3BHh2vG0ZUZ/fCYqrqRnlevrWbeRQPHDGHlQtN/pU4Ikjitx84RERjtQkYLZ4HIrpii2kq3JiMuYzLG7QljCHJVH4GChHcgDpUssFvNZSTCJon8zbcyFG+zMMZDTFVwuPbC+vHFAHn+m28S6jIlsJrixfa6BI90cU5csEWY8srbeucDPJBr0C8kItYmaI20jIYsnJeMkYUggfPx35rMsoljuA0Zt0tgpZymVSSUHKqpX5Rx3Bx6VpaqRqVlLb+eIgsYZgqnnaCo8tv4SO/T2zQBwC316kslrLHOsMc433asSWKISHVxwApxkHB5rtNJSWe0t5J87ZVZ2upiiFlTlZdzH94+McA5JPFczawvp9q1tcI9zDdyBw7QtJGIXIVgD94ORnJ7YP4viubjZLHMY7aygkeGzi3Ef6JwSyLk+XJk4GcdM9KAN2e6trqWTdcMZYZG3SKXjJCrlAQRx39+eKvQRwJ88SsGbaRLLI0mD/ENqE/KR0zWVLd2/2J7yBIwlvtyWYZJCgfvmjBVjk8YOeOma0rGaIsHJMqPHEXTeAY2IBYK8gUMuD0XdjoRk0AaU17KNh+zyQxEKA8cnmJI6ZBYxhjtycH5sf0q9Z6ikhbz/AJAoLxqsKeaZ9uI5QVBDqAcYY8bvpVS8voMsttExghGXkRWIdHyFwMZDAnB4696wZHNskcsTxXMTEq6pIWuVMh+6VQ5BA6Ajj9aAOyk1Z1t44JGlwkfmKphjdhLIxAaUHhlHGOcAViSXc0rSRi5aUOI0SIMfsjSs3zSOy/MvAPy4wOMcYrnNS1uytIG8wy25SMpiR2y+3G0s7cBCxwD044qlY6pbXTOY4IkuA6sg88xsUI2B/KOM8gH39xQB1cphaM+QdksTDEagGMKp2MzFsZTOelRJdwgPEY/LjiQuHKlHndiQVRSAVUMBjI6exrDvrmeK3mdWEasjK8iRM3luPmAkZVIWPG7k9xnOOapQvqF5HEzNII1CtFNKgdJ0C7mYOmTn3xjp70Abk94ZREFkeKdnCKkgZSSONgDAA8Z56HPFV7meJXjiUTu8O59wRvK8wIR5bYGVjYk7icA461x/iLUbuymgaa98pVSSYRbnEYCD5nMqxnaMYzz2wO4qXTtUlv7KOUjzmlKiO4AeIQsy5VxMxBmlx90EbcDk0AalrdRCK6VIgJt3k23ltI1qd5IlZk25OGzxjOTxity2i1C1gjd4LSTgQ+YC+4oD8524yo56HHIxisWwtNX+1WsUoT7MHZLi4MoknHmsWWeSJVABDDHykg9jiuoniMbRi1IlMcrCSS7C28JcMSZEZZCWyD6f1oAm+02uIphcJG6MoaQbgsYC7cBWjJHOe3U1rxXCSR29vb+e0W7zn8wRvsgDgeWZev3ySPY8ZHTmrzVYYcxT+TL5zKinCs4BHJDEDOO3HQdKp2niKCOUhplEMMq26C4V1hdzkht6Kdw2g5/3s96APYEa7ZmlErRqg8mKHBkjuSTtBLKCFUg55IGcdK0IhETHK80cczEGTaDuVRwqs4XBO4n29K4G18SzzxABo4oRMTGfvS7FAKqGQFRHnOMnOG5q9JqltNPEIkmZhtOJHVEZ1Iw0p3fNFuOQBycdKAPQQDIXiiO5gzB/PUlijZJ2EjBbqcN9fXFyKaWFkaUHHliMoqCRmK5K52/cOMZ7dRnJrmba/wBrySlZyc+Xvl/deZKQcFTJt+X0Pt+d7zmjVpPNYTYXgMrhXP3toBIK4PJ7eoOBQBoXNy8zMiyxo8ai4ijaJyWQngOVXCuOg6EbueMVHLcGeDy7iZ/MVlkUxks2UwRGwQcueOmeTXJDWUjvJot8jZAG9SkgZM/MSQTjLYwD1z+d3+2YbUSnyRHIVd45pXRjnnA8sHLP024BA79DQB1KXc0OJAGVDs2OR8wLKd6MM57/AFpZPMDh0bBLqY95KsGAB847sfKQQQPf3rj4/EkXkF7mRoYZQ3nMsbM6MM4ypTkY2nK8ZPNZ0ev7r2ya7luFsiZCiurYmROFctjK5xz6dvYA9Xhv4mhVbmS3SdiwDuGV3DOQcKBkZI6981OtxGELQ7VxsiiZo+I1I3M29yuVIHXpzgc8V5ja6mkiXlxag3EccpKE4xGiciNXlAzk5ORke9a2l6xHc3DIHYblZ5Led0BZQ+1I4uf4TggjsOvagDuLW5jmeSKfo0jFXlAXMeMNtjViwJzwT2Oc1bmd7TEUYRkEG6AIwd4UdhhpZt5z1GBjIHBFYImDAmPeJncqkhRSV2oA4z/dwCBn6VAjy5VPMleNcCUsVWSRWG8E88IOw680AbsF9L5skcvAUrtkRlUliMktIwBbcSe3tzirn9oeTFItzJGPOJZwokYmEthV3lcoQBzs647VzU19HcCVIUWJ40aTe6sAdmVjQKQDuwOT0zzTIriN4DLMjGXythiLBmG5iWddp+YDA6duD3oA27jXoUP7lpIQAI18xHJdD3BC4IADYzgnuM5qrF4lWRZo2RtqAxxNIkkfmEZ3shkUb8sSMDPPFcnrE8TxRblEyFxA5jkMbQrjcHIyNxx/dyR3ANedalr09lLJawtMTC+yGeEtPJtcAADgrGMjDEkYAz1oA9hvvEUJgKiMyLGkchMcrKy+WduMDknIHAyuOWxXPWfi2NrtxFcXLGWcQGNo/MKRyZMsjHaSijPX7vPynFeSw6lcQRs00863DSndIrIzJkhXWdSdo3KxwVJx1+mpa6jYxTRM0G2THkKI5NgEEigB7iTPBJPGD34oA94tdTjcK824MHUMkjsyyAfKrRryBlOp757805dQsLiWZg22VTuAl3ldqc/KgUrwp74rx+bXrfToEghuXtUjn2PJKWuLeZcZ2uxy646AqMdK5+L4gwXupQWdneyiCMCZVjkRJWdBtnhKlclWfJXPOD6igD6ah1W32lCyvMyiRGdVfILEEbTwowQOOT9eK0jexqI45IiTLGCxh81Yy4bDqcqMNkfQ5GMjmvJLPX3naykYs8rmMmMKpaKPAO2SXAUEOAOuTjjNdXJq0zwFUcsiTiSViAWg+XKlgmfkAP8AUUAdVPdrCJtwhjQLJw8hLLnAHbu1cze6hC0ixq8LMxLRypgbcAFxmXBwWz19MCue1TWiqsHuYCskHmSz+eRjczFQU2EKc7uOvHPfHEXXiK5j+zyzEyWF7uW3uhCk6NsBjBUuBsGc8jJ4JwKAPRpJj/rYo/NVyGk/fod4JOzHlAhTx60+1v7aGZnATzERX8t8kxuQdpLEDGFxwcV5/a6tcj5ZrRri3+zMUCIXeNo23RTBoyDk/wB0jgDuOa07PN8HE+1o5pFmKzKbaUbAQFODkHjjcecc0AeiQStclnBhCOSCAzKXB4Z1Gc9fQduma0SjMrK8kIQmJcoOXjX5Sp/iBHBJIGQK4BNZiilSJZGVm3CFXWMRxqg5UYJJ46H34zV9dcMYbKJjCkSB8oVkJyDzwS2eTgDPNAHU3lwIIWjWeFPMUEebvcpLuCNI2VO2JsjIPJ3ZGQc15xr8EN7Zy27yQQuGcCYR7YlfauAgZgWUou0HHbPSo9X16VjGWlZlf5441VCIYx5Y/duCQ/3XJyeDmuKu9XgmjgTzJpRHIjOqDAPYvtfBK5I3YBAJwOKAM+C00rSIZ1tLG1ku7qVo4pWQqIgw5kBU/P8ANkk5wCcUyOO7kkhVLmHz2wrbQnAiO1/LiyeNq9eAeDmoZ763V4zuEflRssiuAclmbaUC5BBBBI6k88A817XWbawuPPuSscRG3aih7gl2+cxSZIEbR7SM/dCYPSgDsLC6kubx45brzIYUieEviN1kiJLIsYTadxyTu6ZwRnp3loxMayIsLvuaQETGQRTLwGfAABCYUgYwRn3HB21xo8sn2iEJc5xMk0QKupjTLCUFcHkZxnqMdsU+61zYUnhmNtA8bSR2xTy4pFBxIZPlBJLZx3H4GgDqdSuUnhaC6itvKRxKZJYdqxsxJSENE++ZtxyMAjGADjFeaX80qXUxCtNLGV3zNK0AkWd3QJDGVOxAVxzgnbkjmpLzXJLlI3CxW9uH3zkNJJKWGTFKQc4jyMAjnGM815x4o1tUiF5tfyhi4CxTbGYxqVJfzSrbWfc+McZA6UAcV4u8WLY39zbbDELiDbJPAYm2OuCryPImZT52VIGememDXJp4oWZITK0T38YMCiGCMRQQyoQ9ykqlQ9yHjTjkHqeOnJ6rHZarqEN3qEUc1tJI0qTLMSfLSMCTzt0oXCuW44JxgZxWbb3GmO8kcblILS4WCNzKbWJmkyEEKbdzAqMlz8gJOSM0AepwxWmsvJFc7yqRtG1zFEq2igDcGvtzEmZmOcqpUEnBxVD+wrnT1nnt2uM2wWVkcQXSTwFECytcBwUt1DKFVNwIHzc5rJh16K1s44rCWeQxyul4ZkZ5JoAmP3f7sLINxGCT05A6Epea+WWztZPKnhVVZmZ5g7lGP+h+WQoCo7HcVLKTGSMgigDn/EmqXEEsAu7uZ45y0E8s52FB5QaKC1lUAIAxG0f3QAM9ak8N67JEYoort2WRCpaRjczLLGSXZSAfLBjH8WOc+tR6g73CSW7T+bGkpZRbqt5IVViHiH2gDy0IGQeGUMFFcDFdz28l5FaXkrxxiV5oIrTy5Y4lYSoDIUGYwjou7Pb5uaAPZYvGdq929syyxW8rGISKsCXErKMkSFyBgMQCQccdc16b4T8SSXFxapLJJCYJR5JhjFw0kTfKokG/7gTByowM9c18E3PiaRtTurMQut0FEoaNneRIpVGUEePmBfd80e7rzzivf/A8l4lrpb206QvdKqwSXDTXKgy4jlt4QceVP5uSyZLAtkjpQB+g3h270wkxC5t2ZHaSKRJAJNqRhp5TGW3bPMLcj5ewPGK9Rs54vKhMLPDIw4mdsMFI3hyrYONuMH0r5Y0z+2fDi28erW7QPPbwLDeJG8izQy7Yo0kimjVoZWmSQLvCo7KV3FgRXqsXiSG5jZZJWhMSOEtkXynmQYjc4Una7SHJGcLuxwBQB7RDJCrROxluElLROuC0kkxztmYN92PAHoCCD1q/cWc8YDiJUUqwRwyhzmME5DNkHOe1eQeHdTv4J5IJborHG8YRZLlJwEZQ7wABjkiNhkhsZGM5rvLrXo0XDyPJHFuIC4TYjJlSybiQACBnp9KANMXMVsgZpCrRQgMzkZkRkJdNvUfMcBsY46muWvNct4lZ5pYkhlOYFmkABfzGAI56Dge+3I6g1wet67B/pN/FeGZhGirbhm27EwkiYxgsQu7rghuM14hqnjPVNTvEjs57ZrUPcFrZz5D+VAny7XIyxyOmBnGB1zQB9HNqMFy+1BEkonMjxspIl/d7k2K3KKU2tzgHORweeo0i8t1jlJUGSFcFolZpIcgONyIpBG5ivAPAzXyb4f13Upfs140EsDiRdzncVdCdq5UsWVs8YPoOMcV9D+Hr15LZhMhd5CBHtWSFo+u8tJt/eAtnHJHboKAPXLO/YC2KiVgYzIqkry5XEi7g2OGBIAPBOOvFdBY3ZnEMryyRKspiEYCgvuUL5jsw5G3HX2FcBYXNwZIvOdYwrMsULlFYIVznIOCMknj+8O+a111WJWkVnSTy9sZjDBWQnpIufvHcG+7n8qAO+eRpmJExDQZWOVMKAFJUDZkZPy9fxqF7lok3Ft293DncDIcLtOzB4BYHOfrWNpN/FIkeAXEolcH5gDGIyQSxHXPGOuRTH3K6OJPMjliBSIAllkIwdxIwMuD+dAGNcaowFx5cZ81WCbo1D5UYVsqw+Sb5Tggchc9wTy9/qdqXKSLmM2odm8zeiSCRgQyg7t27JbjG4ntUes3IgS5nijaBo5yrKXIZ32kNI5TI2hgR3zsGK8tTV7j+0J4CY1hulDMYtryogkxOlx5mDEXlVmzgfK9AHW3NzLOoaxWMSIzQPbOGa3xPvlWVoygxOYzkMTt5wSDxXIpcQy20BAlS1W8nYvAFkkEnzCWSaJ2I2NghSmRjBODmtuG+iihuwvlyJ5cirIJCitg5EURLBpZQjP7fKdpxjPn1/qAec/ZbloY9jhNm1F+yLmE+ZnALmRD0+YZ+YDuAXZ7vZdJNZKrXYVYUlm2BIYGlZY93dyI1AJGcEeldVYa9brGiSwW26W4k82VYg6cEp5gnR93LgnD4IzgfKAa8cm1SATW0rFtqOYJFEijfcW6Oyu5J4thGybj0LBhnNXLCa6mtpWSxa10y4jRTcPM25r1z5rTKM4eMFjtC5woAPzAigD6J0/V1eRv38MsUMkIRU2KyKQqENtYj76nvnGCRzXd2t/a3rhYhvZdyo6sZF8xOqsoGOCOvT3r5ht4L60uReFZ3s5IWjMVpKsMk9wYFjiuJkLFnXCg42g855r2vwmDb29iI1+zbVXzWKlRI7QqzfJkkMWJJz1JJ7gUAesWiARM8Rc7jiQJEGWNxn+6CACDn05qtcSSFGCMXZ3CSMF42DA4KjHA4IGeR0q3YFXtQpdUKHzApkCDYCTnK/eBJPXsRxjFUr6bnzQsZckLhd0cbDACkYG37uMnPXOec0ATwJFBtWRizbVEONzbPnZirqASAc5yex61ppcIxVZ4QuDKoCMHKKcMJcxsc/K4468+oxXKW1xAJQPM8yXDHar7UDAlSrvJgZ/Hn0pVv7tAbmWEQLI0sURcqEl5RFA3N8p+TvjgZGQRkA7FruC1I3qxj8tEkKMu2WSM4Xcp54QDt2qjJqqYll8yCGNRK8IKuodoxuaMArkEZB7BiTjNY01wJAYVRpTK/mMwIAiyzJ1ONw3DoM4x0rkLuF5Lxbe7kZrVZd08St5bkIN0XluxAO4MQcE42fNjigDtLLxBDd3UST+VOXwJIYysbAbyQwY4JAG2u7stTEz+TAQ4CPhhIrkMjsyAknLErge2PSvm620eDRvESXOnXUz2AtzvjuZA0zzynzVRXBwVAfGegAwTnOPYNLlUrbyxyxROXVSEwQ7HgjPYhlOT6g9BQB6F9pd0kaR1QhYnYH92wIc7lUsBv5BGRmpLvV4vJdnXynaNthfkkBsEgr3OeBnPPfBrhJNYMyz7vK3wyGLbLksPLkIJBH045z6HpXB6x4surGWWeNRfRR7i8VwXEQEbN80eFyR85BGP4DQB6sNRMb7l+aSQqmTwWGAXO1ucBQB2zjjPeVL4FRHI7MquzK5LNuAztESEcHpxjPHTmvH01wtKizYQpHA4mikLwSxSRJOjBm5UgSbCGwcp07100WuwGAAkRs8xmgkdsskhOcOiknaASBkAd8kHNAG3qkjKsro+EYfJM+DNxj5AV4TkkYOD+NeLeLNejsxvlZmcxlXyvkQxonBkDuBnjqQeWDdTWr4h8RyQB0Z5MCQM0aklSZMAMGAwgLZPqM+nXxHxFq0t6Z5JZjJZohjnlMalYwrHZCGXLSFmJ5C4weu3qAKvi5buTNu6kws0kqBnKvCIykrNLjIzEwAC85XpmoJltLi2F1EFRbNEjRSjO00RjbYzYBWQ4IBz86j7wUjFcnpV1KkpguYYihdJAbeFd08DyPsjaYgAlCp4ODgY7imeL9UvYIo4bK3nt0kUraxNIYopJC4Llgifu94kUDJGA2eBQBwni240m/Z7e6sI7gJaSMrSwn90YRgvglfNQPnCjJOOARgn4q+KOmRSWEl+t2zT2sZubWOAPHGRbzbZPkhBCTKu3CsORznJIHvGuapql7NGrs8Lw3MsLGFFmit+SQjy7wZ/usMKCeMYIr5/8da5qEcpto1itdyzRxyJFI0UzSSHeZIxcoLaUxqCA+4k447AA4nwP42RPIsXurWzeO5aUySwGSQzOVK7I4gVhlOcZcqDjjrivuXw5q90bWG5trqOd7iETQ3MURSJZF4YPGCdhyh3DOCeRX5f6jdx2F/Pc26zqVEM4+0QLEJ5Xl/eebLgBiGDGMDkDBJxg19LfDr4pqNLjSaMPb2Ab90knzNIXOWWRR+8YHsTkknAIoA++9A15bq4UzzFZSqNI7fu0wjEySwllASYHOOmRjA9PozR9ZaO1spopfMhkbASLIlnDnassrNwFBYfh0zzXw5b67pllpsOpPePJHOtkWTYWZ4rkbnkQqmF2M8aEZBypJ7mvV9E+I9jDJpxtbn7QyBJWgljjbzQkaogKpJ8sIDcjGRtyeOaAPrVLxZZXYuGMZaIEOkYkKjawLFgZcFgMjOfpT/sUMnmR3ES7W5i8pt291yzplupBC/U5x048v8Oa01yjTy3sZeS6ikgMgjFpGJuBHEAxxHlRjJ7nJr0DxFrFto+mJGt0HvnMW9okRWthJ8xZdwA80MSQRwwxgnmgDyzx/oa3NlNJbEtdBWjVQwb91KShSVXOI3DA9ccfjXwR8TbG3tQlvcqqKJVjuJ13K8ERJUvA8YKo5ZQCc9819j+KfGs4vWa2aG4kjJjaC5dYYWV/kaVtp/eSZy2OoLYIHWvlb4n3Wl4mj1Vt0LxtK9xZvEyl2yyI2W4GSBnjgjPJoA+LrrU764uruGzYWrWzTIGlZriKWADHnmSIlRPsA6nPByOlcNFrRlu2ha6umvubdmfCQPZsMOyNJhVG4jAJyAOa29Y1/T43u4tPs70iW6nbh40ZwQFfeqyfcCrnjg56kg1xeoLcx3UN000SwS2+IAID5cEaIfMEz7P9YzBcHkDd9cAHS2+n6lpCXtyt1FFbXDRQMFnCsyzbifPdWwEy3LqT1AOK9Y+Gr/OtkWtvtMkhtpYY5FSeFpiojmiaQjzBtAyRnKsDXiMnjEXukw6JcQXsU0Jjb91FbtAdpWYSTzFuZGSNVAzgAgnBOK6zwNr9xpVxO9jf2trerCsKRXIhvmCg5kwP4ZWUgAqSAR1HSgD7ci1W7tY7aH7at6beUCC2vmZYkSIkvbKqjAkdQSDIQAMEkAjPoc/iNLqKzj1aae0hn2yJFBDC11byuFCRu3IYbFXiMt8uCfWvl/w54hkLC1llkYTJHPKZoIoUa4jAfEl2XbD53hSpOcAE17At6GaJriN2kMLXEKGQXAlOwqIGmboNpB3dQTt7cgHuWn6tFFpu61jvIYYXkeS/iuDFDs+UNFJKU27224AycZ6VgeJfGGnaXPG9rfyGKaCCSSFZ2e4tZHOdzSIvzjcw9/1rx/xD8SVW3tLC1t2gs41jieGcSxxNtASbMcS7HO4HBchm7A81yGm+IbL/AEu5uS/2hIZ3WBRFcAiZjHatAMsRMvBKvjAHSgD7V8L+PIZ4I2W4YSqAoZtzbk2/vJDI45baRnJySMD0r3HwlrkN/uCyRTrGpfBkSJ5QCx8yISFcS9sdcAAV+bnw98WzX2qPo8tzLbxvKWZTNFGf3jH5kfbtRCQcru654xivsbQtVCLbNYEoIXVLieFopYZ1x5cm6YsBk7QBtyARzigD3+7v54JHnXiJWRsIquzK6nARZyNkmcZI4680+LxCYYETaR5iyNlXXepVRkBN2SfXAPTv1rnbW9sptPSed2ONyo4c7DsziIk/8tMdvXnpiuf1jWrK2DvHttXMRWKWKRJWG9CWEwUkqeCSR/OgCfV/FjQW80kFwpaXDKbtyqRFMbpZI2IO8Z6AFq6Hwl4m1G40ye8huLeWJ2KzvbNuy64IDA8n5fT3FfJ3irxNDmeMytJEkLFo0BXzvMODIvmAHGcD1GK5PSviXqeliKyiupP7JjMmbffGwikA27wkRO8fU54oA/QdPFMckcYMwEjsEAUsAxH3u3yNnpnGeuao6n4q023dY7mRBs5kZHHVgGkSQqThmAHuK+V9E8fN9kW582KNmlKQxn5ruRAoJl+zqTg88EZAzyaz/FnjSAWst5J59zvjCk28piuI3lIVmjiCFZCo2k85yMYoA9T8ZeJdLmvWS0SdIZoVhAjnMawKWGJ0WRQVyfUdB3rxTVtR0429zLqDMCs6CC5C742wSu+WWMFhiQAgkBPU15zqnji8ttJkuLa8MjtvWY32JbraBsjgUJy0uDuJHA74xivnTxj8TtaisBC9zFY4aWHe0qmOTevmNb3aknapwAD93nrnIoA9J8XW2o6tZywabGkiyXJa5eG6t4YHgT5pSjB1K3JzkhSR15znHyz4j1m20nVrpbfU450hItBFNdPujuGU+ZDEXQqqnkAbjnsTmthviFNqGjySyFbfdZiOH7JcQo8U0jGF50hKEyvgA4568Z615rruuC9RIkktZUt5FluHlWKIyZTYihY3Uq5Octt+U9D1oA5uDVYpb2O5WyuXnhlmbZFCWUGE7p18+3QMJPKLMuW2sBgkkYr7I+GvjzSdPlxYajfW0Tw2azy3IR4ibkDbbQxzEBX3cfM2/rmvgq31gT6wFgu2jjeceZdJI5jQocEMIwd4HK5PBwMnHX2XQrGW3vBd280EkZjMksqXbloZ2ICXQsyu1giqTjrk8Z4FAH6haJqdrq0Ucxnmu3hYI65WIrgja208SkA+/XrirXjCaXUxANPWH7O6x21yt1hGfaFYzzDgoF4wo+Vj1Pp8deHvjjp/h6OW0tzPcOscEUt5Em+Sa4CYmeYSgCB8KSBwDnA3dK+gfBvjnSPFlgILG6cFo2lkurwKG8yUHdFKrYaMBgAAQOvpQBNNdavYXUYupngs4pZEAV5IUv0aIFYom2bEXByFJycYXNeqWaNFBHd6bbCIXVmplBbdbmZzuZZd5BwB3+6fWuatbTRWvGkvNRuLi4GyfTolgy5eJdzwRB1KTushyCuTtGDit++1IaTYTwxy296l5H/qxMfNJcE+WDjCuO54HB9KAPOfGOuaTZ2q28lqkktzldVFrDttrZ2JIgSeMnY8j8oCoPH3s15zHHFqIubqGCUQaTbLFbmaJEnSXZlAsEr5cYK/N8xO33FbusyQSW8sM9tJMJmVyi3g8hbqLJj+1RyBcmMfdIJX/aPJrxHWPiENLiuYmaExx3AgvJEWNkkfbsjLYfzOAcEqvfmgDlPFfiqVZ73T9YW5uLprY/aZIJYvLhhEWLUqhbblFwHIyxIxjPFeIXkomRLuF4A1zKtvDIySvayXoJRUMBj+V33sxWYIAU6gkZ1viD4o0F5Wmt55LSEQxfuLWN918rPuELNcqHcmTAyoIAGc968nj8QWkt3JbafMXufMSS5s2hkjia5kzJ9oEgU+c6x5ygwxbjrQB30XhySxaeK9e3eWeVLmK9C+RbWzyIrFGgijLNAuSACM85IOK978GfDLTtc2zC3g/dtBczTR3kUZvXijDyraSNIoSYkgr0G0lRzxXzTZz2ZS0luNatooluZZ4VktZd5EcQzZR2ZLO7KSBgjt1r7m+BwttTutL0e4exmntkKH7RmCHZPiKI7YiQLjyjkgEhc84oA+vvgt8NluILSBtMRfIkNxcSDyo4zb+VtSJCWDCRSQGJA3ds19Sy+GrawhjghV4YXJkkW38yRSqKSQq4Plx5PKsBuPJFT+HNJ0jw54dtrbTzcG68lRO8srTRyMqhmWINjcMc7ckjGDWm+pxwKR9kjuzfLKvkSRvIIVI/u5Aj68Dd6ZPSgDxPWbjTIVluLdZzcTPsCOpJ2q21pZd4BlBP3cZNV7PUNakmWxdFktXUpErEmV7VOEYomMMoxnnnPGa7VLe1hvXCWaJLJHGVtRGrtFG65JjR2YRgdgT2/Gj+19Ns9txe22IIhPGlxN5Mc7SRuVkRBGxYQj6YA5oA8+1OLUIczQrMuph4obXCzrL5II8qWM4bKlvUZHXFbGna5eacLuxvEa4kuJYxNqNxM0l1au675w0cuBEvnMQpIDbevetifX/CWo3aana3lrC9iqxTMm6eKd3iBhgyDnekjY+Uda5PVbdcs6TreRzuxa43KIVmiUTSKhJDE4IJEmCvYZ4oA6660+3vbaSaS4QXtxFA0ksjRhIYo403iFJSNq7ed5A98GvCvG3gy4kkk1Gyaa4xKYo5WLhZlicxhpdgxKojAKsfvg5XPWvRLPVIEeOC4KrPjE9qzlliR8nJkYZkh8kAsATypHUHGn/bttaadKAFnE9yps1khhYsAoQg5fbHD86lTkKC4BPIoA8KsoNXuRYwag1sLmJPIjaS18vZGZfMjvJZUOZJmiAJH8JODgjA799NC6NZsLdbqVluP9IUlJWkRiCqxn7g2gkHpznJqO5ETZvUIaCY7YYHhQ3UhC5uyNkhChn3EZwB0p2la1mGS2Xzmihb7RbZXEsYhUxtEVxzHwM4yMDIOMUAeUalBdaTdXF3C6eVO8dwvnNPi3DXMYljgjSQZl+WQtkAEg4yCK5641K0tHRLYRTRlEnvZi8kb3SOBIpDSkYbLA8ZBzgHoa7/xxbi+0eG8R42YXPnF5N7rAI52S4tkihTlA2QC3ACjk185+INctLHNnbKyrIJba2d0JhklmkmeFWbkjb5b7FBOAo7YoA9M1bxXdhtKGmoRJMFk1BBiO1khfCiKdhgo6KF3BsH6nNddpHirUrCdBK+nRi7aRw1kWks7floy9wWBEkv8AdxnHfHf5i0vV99vcPr1s80dtKt1aGOd4iJQyjcwRf3wLMpIfC8c121j4ma4vdH1SzlF9DLeC0db11tUzEzGe1FsqBFCMQAW+ZsZGetAHuw1TUI9NuYormW9gvZb25t72NEZonI3wl0XJmYsXVgp4bJYKOa8L1bxZp9xfayoMyW0rGK8uEg8t7aWERQQxwgvkuztKsjLuUsQCfmXN7xP4zazWyjvrG40uzO+WNoJjci2BkZ5Gg8o5RGDZC7SSD8u4V5sJdFu7q7U3ENvGg+2FDIzwajsjEgVyqbopGiYSyggbZNhwNpwAZPjvxXqtjpksLTLp1yNQtvKG+aSY286EDZbpHh1Zc4wxCjGSByfGNRilu7E6nZ315ZwLplzc3gVVD38Zl2pbI0YUqftBL4VmKq5UnINeya/psGs2Ud3cySRwW9ncW8KW+yaeKCUOUa4eXBDCKHcrn5UUhSwY7a8v01I9QtLnbArw2E0Msf2SXzI57Jc4CwAnbM6gGRMA7sjB6UAfnj8eJrizMVkthcWNz9neS3vJJzNIr3TGWFmVnJaJFOwLyTjIyCCflm3nksbWSXURZxmSe28yezt9t4l2HM0RbaUBLzySGXDFxkhuQQfvP9o6z0TXbwajHNGqWm+WdkuZpSJ4vltbZrdYh9mIQqdrEAYK54xXyPpuh2OoaokGoTGS2cuIrVjAsU0uzz5r1JlYgOrn5cnLZwoJoA9C8FXM0F3aX2o29qVsmhmtkRJWuLg74mYpHPeEuwjywTGGxyN3FfVXgiG0vdcsrR51sra2uY764mmRjLJJdP532JEjzJG/mlvnGQvIbbXxqvhjWNNvtOUXLTwzyJf26vMYntNsz2iwyhWIZZURSpZgp9ia+qfh3qEkCwLJ5P8AbELCGxl8wJPl5WmJMhz5e3IALDA9T1oA/RiK+1W/sLJ7QROiGKO3kAkkuYrlJPLz9pVS8sbQLgExY5yT3GBrV54ue9t9RM8ltsaW3gs1tmURW8U5VYow4CrO8wLliQzh+BzXEeB9d1htMja+uB51jd772Nry4uJtqOTNsaKZVcr/ABFeAQc4JxXVWXxJ0bSbuK/1S/gt7S7vHgtlllWS6RkBcSTxznasIiKhcEnBzz1oA+qPBvjPRb3SrbTvElrdw6nZWUbxOIlTypwUWRPNAYPJuDBWOPlHOOldZ4c15tD12/gjlla2uZftdjbfZgY5jLiRXubxlCxYHClWwTjdtPFY3gy68GeM9OtdWtZrfzZUVSbZ7eN5pgvAMysVdiMsWHGTzjpXrv8Awj/hO70aNZLeZUmkhggu7i/imV9hIlkAR1KQZydpHJOVBBBoA6JvjFpt8beO4mMc3zLJbNG5uDNDw3mSRIVjUryMsM5wtMuPGGjTyMLm/tbKO4njdFldIlkhHym2DThSWfJwFzg8elfPXjrRm0SfFtO0Wgx2Ek12lvJBIbprZz9labc4ZcptBAYE7T2zXyz8Rfinb+HLBpbCV554bVJIIbeFRm4smEoVVlJOxg2AULEgAjNAH0x8YPjF4N8M2uq3dvdW1nb2cUrzS+Rvby4wy7fOyFVsAgBhhhhslq/mf/bL+OEvj/xPLa6LeR6pZQrdTrcMFia2tnT9zEydyu4AMQN20NxkV0P7XP7VfjDxFeT2MUcunRTFrRLV55VN5HGhR5JLeRH3DeDtJQYHUA9Py4n1DWtduXvDIAszql5a75d/krGqmUSxLjhs5U4GR8oxQBp2umPdi9ikVvLYI/2cvII5B92adX8wYmLluBxjoMV614R8PyWdokKIriNXU+REY1ghmbCFXLAttjwWJ5O7PrUOhW1pb2cENrLFNqi26u8TRhMowChIywJkbAbJwAcZ716dpcN7HBbXNu8EZ8hWUOjP++bEcuI8bdwiJPU9M7RQBcd5bO00qx09LYwTXTHKhbhJ5kdWkiVVlP2aYgctyG35PcV+tv7NNpbaZo2ialqFjepIlspWNmjgVI3yIpY2iYGWLzd3BbLMoIBHNfnR8NdAtL3Xbq1NlG0aSwwJJLFKRMZOTdxyBCHk80lSowQo9K/S3w1YXOj6Fp1hJE/2iwgiD3ESILcwwklUKPMPL2K2Qrc9c9c0AfVR8TW8GmXdqX2Xc6742mmjghEBn3K8G923yFGPRsk+9ZepXct/JAYrueOwmSOJZGhBhvI7ZATAt0pzHIW4yR0XrXlktrdTWBuYZor2Nktz5cksklpOhIMz2r+cDC6ZIKDA4GM5rqLGKZA9tFLHc208JmtHkhmkMZdF3kEN+5wzdAC+e2aAPJfEemSWGo6jfWwntoFuDcPFcTGZVjAxIkSoSSWYkhtoXuSK4VNV1SUXKSRNkEwWweZniKXOGhikUIV3YI5JAwcfT1qY2lveTpf316JgVt7u3i3L9jw7DzY2lTM8ZABI5PYjIxXPak9tbzzWum28l7G8nlTIoVUmkcY+0yKwCmRCc/eGOfloA8oubK8kvJIryZIlVkRnVQsPmquQHdwNgADYO0jjg1Oun6fDPPco9reW8kIiSeSSeQx3Y4aOGJbceZnJPI2e+Kr+IJX09riz1G8MpupI1UR+WCIgwRI2AbIYZ69Dt6msWx1Ows5vMRjLHayzRRyXCOp83aVinEsoUABwAODnHHYkA9j8PWVvbR2t7JbRfZo7WaDybF2iki8xTv8AOBGPPLYYEZAIPOeK9N8J+JIrCS3IlubZ7QGOOWS5d7iZydyNFbxfKA2fm3oeh561866Dr9/q129qupKkUKO9yz7ZomuwoVI0QKGkJbaBtBHXJFekhdWjFu7W1n9p88ObgExwNCiL5od5CPJYuW+U4OQQBxQB+g/hv4rSRWWmG9EccBQRRyeVsmE458smJi6McE5KhfTFdhf/ABJ8OxOoW6aW7uosNJHblobZpB8sLu2N7EdSfm9sYz8beG4rptJea4kuYo5xBcJILhZXaWN8PbQxNllIUjGQB0bJHB0r+O9tp/3jeVBO0V2FkdZg6RKH6yNIslzs67AQBwBnigDqfHXjjXLfVZnt9sVpczQ20rxQlVMUTbmbG3JYpnPGf5V23hvxDFr1zNFscGS0jWWV4kBnskCqI443AcSbhj7vPHavGbW6bVpJGvXlu/Nmd7CMRMY4CoyJrlfL+SIjCgYGO+K7Xw9dJpFzHcX0sscy5gjgj8pkKD5iC6PmOIZHJwv4CgD1TWfD+pXenPNaKBdwTZlgUQo0tpKmIYS6kspUAFvTPr1yoNOntbMKLKONbdYUtzJGgmW8b5ZMyyMeck4zjIHFVBrckmEtZ4VjW6YidbtmZHIBfhWwvzkKCC/fjFFtcavIoFxdW9pJDO+8XMjM8wkY7QqSL+8RY+C3XJyvrQBzur6WmozRf2uWEKLsLm4jhlM7ME+SRVwQvHTPTriud1CUaTZvYyRW11dOGgtFBa3VEjwRLcBBuMhGPnI2nuT39BiggkuShEjSxCWaCKVYobZnZTn94zEFQ3Iye9cP4yu7XSdPlSctJO8cA882zSLGQxaWG3nijLSMVDAdiAME8UAeKwXGlSR6heapAYWto3Tda3Oy3aVwfKiWFThrhWBXcfly2ScZrl9TurTUbM6Uhe0dfsrSTRtEk0TxrICDc2bK97IysG8sfKehOeB11xplxfwXmp2No2sWE8cjosEmx7K93YjhlhVMK20HqOCAODxXntv4d1pnmllKWc8SyC1tZEYW7+a3lrsTlfu5JZ3VuMgY6AFa/wDDNheMtjo4CCaMLJNJJJF5mE3T3yxthY1wOQ5JHpjiua1Lw8I7W4S4a4SSNvKtZkQFghhMayzKHw6n73HI6kA8V7n4X+zxWdzJcp++KxxtfF45LFYIFKTwLGw3IC2d/HOflDUzxXYWt7YC+sLa02iG8Mko3JHHG4CGbDkZG0gjGSMdKAPhvVNN09L42406Q3uECTeU0JnVY/3kssysVAJJ7Z65FZOkWenXV3e2xsrVIoQroEndHjCoJJJGDYUjd15r2TxLoz6zLbR6fdPcXaoJLe8jQKN0gG6KaVAMqoH909OueK8nudHtdNv993DcQ28TLaX0cMqGW5kdSnmRlZOYN3XHPzcjFAHoWlJarbTXl3Fb+XHZ+XEIotv2of6oBlX7q87mkTJHf22LGwtru3nitZVupRJAHNq/kEM5CvHGrkFoxnBIBJI964WTVIdIgtLKxU3NmryTRNvEk48xfLEUiyf6uJSd2w4U88+vQ6IH00pqkcNgLm4jG2KMs/klQXaRY1fkiT689M0AbV1fWv2m5jG6LT7Vvs1vZqiLPJNnMyswY+UBJht3II4rhr2aeCGSRCBJbPPDcTTvEY7WCVDGmEZz5RK8gr2xXfXWsR6pA6XFpGLUyNEl3GI7e6VpHWOSW4ZkAQhnXggNhs8jJHKXXh2SWO5WEQ6nbPMI7x4pFkikljG9kmCPlhszggHdjCk80AReHrS3mjMV5cMiOsdvCXzCys+fKa1QHDCP+9naf4Sa+kPhJq2n3etxpJFEs1tcpC723myyz+UhcOd4IJZR3PXjqePD/DXhW9vo7qIaezNI8NvasZVaaLGPKJMjDyrdSV3FeMOP7wB9z+H2lXuhXUt5JFFb2thJFZXGmlYkEt5jy5JwUfcxFyARhssB8uaAPsqCys9WvbG5+0+fc300KRbnIMaTcTIWB5AHJwvH5Y9Qh069isVtbHykj02+EUfmAtcwRNk/vEgBaQk5woBJ9Oa800j7Jd6aL/yks7uE+avlOqJCjtskkti7AHc3TBJB6jvXoeiazptpHI8ss/2ie4tJpIt4ZjDbbd8vn/xzNuXkE8kfgAenaZdSobSGGO3a7h8u1aSbaUJGMzM/31UHuQB78Vl3+vXUjH7HI7XMDuhEDss3nRgl4VDKPPxxyx2nPWoP+El0/X7WVIWCaVNGzSNMgtbkzK2xkWFPmWDOByQcdsViqkdrND5z28a3Fq9xdLJKWWFZDteaCBvM3kDOQrE+w7gCx6lHGtjFp5ZJniu55LmUmKa7knYRyxxxA7WMZxsAyQDz6112sWdhe2SWVxcNNbNNFqEhEHlqZbi3a1DyXAkzFcL5cL+WuY/m68GvLwmo27WmQVFtGZ5JAkcskNxcxbJfsZZsIroN4B6Y5weKuXvjyzRFsAJHe9SMiKJFljSSMqUkDRE/L2x29KAN7ULO2jjFraQzm3MTCWSKSGHypVbYzM28/wCjbhgqPm744FeYyeJ5NH1KW2ee0v7UQpBZzSusu54xahbi7gRiUHnm4GGAPykng5PPa54qk0m3N2ryGOCOR5ozJK8DSuohWKzIU+WcfPxu546jFfPviDxVbwySXOkCzF8hWWSWe2u5LSe2uIhNJI5W5IZUf0yAeO/IB9c+G/EgnkuIoYYY7tExJDuZ7dpg7TGKyKr+7cMdrK4BUfM2Bg11j+KbOxh+1SRvHKUDSKjBRbTE4NjJGhc+bnOSBgY69K+MbD4nNa6fPdR31lbm0+zgn5FuFnn2RyG2u2IaWKOJkTeyBlLZAYZI3LHxcurETsUih1O5a2jEDxTu0ibtztmb55sD765U46noAD7t8H+LdPvxZzRTOsltOtxPps0yrcL9pJDoUcjcUPYZ69zX09DqcUkIVZpbmJVD+c6hJYGaLCxSuhIUMcb8n5jyN1fnP4akjXUoJ7CC7QTvEk8txOoCTjJLCTbmRMn+EHkDHWvWtQ+J8ltZ3Gnw3hs7s25Z53bZBcSRBmiWXdj7kaPk9MLnJzQB90SeJPt9rbxQTuHs7X7OskYR8on3LdlQndDz7/drntc1+a3skXTSt+1wkqvAzOs1lPKPMiIiAzOC+eCD07da+ffAHiyy16KC+bUhawyLK8f2adLwSzQnDs43Ai3HPBG444zWp4i8TzWd3JPptzHf6jKxtIjvEvlSyf6iZhKUV7SNR9wE9fvUAdZqOoyGwtr+7jMD3dxHbwKsoTElwN/neUh2naB8uDgZ5x3gm1e00q6F0jyXsRgRLyAHy5Ip3G5lGzkHA6jg9jmvMj4kNjZINZvIr8zRMYjGY4rdJQgjVyFJ8wq+QOV/KvLbnxxcXVzMLpYHWNIYisAZVVBhlM0KNuLbxkkEjHHtQB9iR+J7drORbSaQK1qsiKFBXLJjPJznGW5x19eKtaf4uuYrdYJi0nIkLRBfNZCeATu6A9e+BXxNdfFTULW6t7e23PayNFbSy28ZeOTad+EccEgkrgZPHNep6J48it4jDI0sd8SzxJMYgWiX7wG5sKOB3HY0AfVGo+LBa2zwmVI70x/ZoX2rNgSLv3mIEjg4HB+lfP8Ae6tcapcS2r3Yg1KFGku3kkTZGg3APFGWzjcD8pGMDisK/wDG0Nxai7ub1YLiJ2mScIfLlLDyo1GM9WyBx3z05r5p8efEfV7e81QpdR4tYzdOywq63dsih1iRmCsBvHPXG7nvQBY+K+prbTyz3Fzb3iWikzR2hjd7mP8A5a7W3FnZnA3LgdeOK+QdX1YalDdi/NtEdTlk+yadaQvNKeUVjcK+BCdql+OMn1rU8Q+KLua0TW5ZniaWVp5opEN4Alxkx3KLxst1OAQ2DwOOa+fdXnuYrufUry4uYtRglE9gyxSpbXDXLYDSFCV8vy+VXOcDkegBe1m1SxEzQS3st8zp5Yg83zbKKNQHkSFV2SoCecnPoMnNefwaB9pvY7fUZo997Mwjd8Ms6kjMk/nECIEk/LnPHSux1ecz39neG+kkukgX7Q8fmwxSwGMBlj2KVadn25OcDPOK67TLCw1OHektvBPYqt+JJ/NaaVkXCo8nmESZducL/jQA6PRrKw0y2Sa2SCygJktbi0PlxSyoxCo0HDD5lAHOD61SbWj50ontJre1uEaC5nMg8uNZlCxSy265HnOB83B4PI7VaVLzVLtIJJLS3iRk86B4XedwSHM0BjJCqc8AgZHPOKw9ZuVnvrjw/ZPDDJPGcNdkhboxE+WrSrxsKj5QDlTjnPFAHK2kTy3BllktIYUvJI7JI4yl7cyRviFgF+ZbchWDL0xn5RT9Zvop447ZPK2G4CrqiCXyI5Pm2RsA2TEkhZTnpnpxVeTUzpTmG402SbUrdIoIikjMJBNIRtt32ZVwq43dTnnrWvFKsUcUt2Vt7aZ3SKKWC3lW0ursEETyZUvhSSWLn5uOTQB5I0mo6dNqE8kcSPIsixvaW4lSKNVAkkAkGTuLDORg7ga4Vb6xsrm9ZxcrPconzIWMZdjnehkIVG3AAqpwMkA9K9U8Uafc2rAabtvVeSOOQlmTeRlg0LkANvIG5c4AUAcjA4F7EyQ6glxJbXD2U0VzJ9iQxzQStgJZscMJ4ckFgQCeR1oAsaFrkNr56XlxeTytPG0EFwLjzohuUjdOJCVgGTjGR9c4r608J6wqxXlwt6s1vFHZwOkUMgcmVVZ4oSkZ4JKgsF7HcV618kWOl3V0yefG0ss9wEivmRhZHC7zZN/cdRwPmODXsvh9dRsYXjtJPKS1QK6b18iZmGQEdCWEoY8lhjg0AffngX4l6bpkK+fBFDJB5UU+XJln3ciOKEH5YxGTuA+ZiOQOtfRek/Fzw9q0EIsbYvcWt3tiYW5hEkjKHMly3JLogCrnHUZ4zX5Zab4rlgvrDRZ226ozhhfGYBYp3AMU0wlQBotu0dxyecV6r4W8aXWiXZNndRWlzdNJFPeXAeW3upgSPOt1VSiMTkDkHmgD9Gb7xvcsyT2+o3uoSGUxiO5aLNqjRnfHJEoCvEMnbuKlscetLo99JrGnCEWgnmtZJ7iSdmaNjuYkhGcFYuONqsWAPQivie3+LtjpzyS6gs8peTymS3YmS5nIz9tjEoHmLk4Kk9uOK7Tw58V4pboS2c1vaK0u+aSR2UwuAdokgDY83HK4ypIAzQB9CalpspuIdUa/+zzyJLZ3cUchx5IGYY2kdQqAEgHkHB4GayPFGuR2enXF3ew2TQxRwRLcMVfzVQY2ROAcvywJHT9a4rU/iHaw29xONlxPHF587xMs6zOV3Atbn+JlXgdCTjOOK8J8X/ES7nSCzuIYYIHeO4ee6gIgihfBLW9urEGbaDhTjkYoA39V1TUtVju7ktHb2MVxv+0RoU/s61lQqu2QY38ElhweO3WvEtdn1NZ9Qt4z5ieaZLq9t0MguoZE+VVDvvWLeEfABwUOcV65a3K2fhi+1SSdZopryCaxjnWSBHt2QRGW7hC7QgkYEKSCdvTvXkdnqkEmr3sV4ImTUxcuAjrO0R3byEkAIhXYOADkBuBxQB5b4j1S6TyFSSPzo4pEgRAsksdzHEyJNcLGTmOQkEgZO5AAOK+a9S1K402e7kuZRNJqZiS7efMJtLhneRUVEyCrOmAVzj+LFfVHja1sLe7SCeJreCRlmhv7SMxFlKNIluG/jRlQgHru9K+UPGF1aTXdxGIDHDZw3N4hwYLacIBE0SvIAzBRJIScYDKcHHJAOOm8d3uu300cOowJHbbYktbpfMkXZ+6kEUgKt8tvvcgD7q8itzRfEZSQS22piS3+zz31s0Lgwrcwsr+TMInYxKZfM+VsAAEg5xXzBrCPFd6fNFIoZJZbyWNd6SuuGWRoXUfdaP5GJONpzXpPgrVtLnmgjiSeaGMzw3cKW26BUOcStwuVWRjljknk4oA/Qz4IeJZtfutRS4IN3Jf/APEua4JeW2WKDdNII48ea7ThRgkjDY75r6WsxbtdTldQvF1CKFZ5xBGDbxIFSQLKsbnMDBgQBkgg5AwcfDfga6TRdQJW7TT7iVJJrX7JcgXLySypbG2kRVYCIK43FTwGJBJr6y+GuvafZrFbavdmS8mt1u1e6U3NqIop5BOkqgB9we4lGCDkbSAQKAOh1iC2+xavp0gjvEtJEi0me3ka5lS6jjLPuiXmJ5JHGCSTleMnivEdd1k2lncT8rftbxyJPcoryJLbzeSLSNd3zqY9x9MZBNd/qWsW51XU2huJJdOhnkuRfxx7LeG3aeLdb3EakbZBuG1s7gMcZGK8Z+IGq6LNLPOrskcsMCSWWnRKElTeILaDcxJt5FJIkdeG353dSADwzXfHN7oM15azXe+3IuYbnTmAUvcm3lEMzRoTkEPjZuDEccEg1xV/4hvEMVnaTXJhuLvTbq38xUkmtVEX2iZkEgOUEg4G4k44Bqx4htrazW4GoWsV/dfaZHv0XzLiawljJKTw4XdcKYiqtkY/u9KybYafbalFHc2gc3EdnqZvI4bmRre9eMo1r5eR/oflBThSNrfeKgE0AWNOE12t2Jl8+6shM91dyoHgjt2uQqfYt+PtEhfaMc4YYXNen2ur21tqMwe6tYYtOtraPTUhUMyRCFkllYs5BkIZiCm7aevO4twskBvdL1OSymlW4isYxBaL5cS213c3BYJIJAzTyO+z5oyfvAfL1FnTNGtLaLT5L65juZFmGUSUW91Zw4BRIi3MjCXJb5WAxzxigDvzd3OoXkLz+W0DTq1rAiwiUCbasFtbxBiRJvILscY3HI6irCaV9kvIIxcCy+1wfZrmFZJZLScGQRpMQEyyrEx+Qd15xxXLac01xe3t5cr5x0y6uJLdrcuLiVLp5X82QhQTEqwXI3bQF3A5HFW4/tV2IdUvJbgabZs0BjESB/O8xMee6y7kUeYhymQynOMZoAx/EdnAmoXNnaXVnp6RWscTNG5HmpO3ltbFcna+Tnkgc8HtXM6bBanUJJ7WHzIbO1ilvba7eJhM0INs13CBGDLFMjNtKk+nWtTUpHAjvJ7OeRHv4TZTRxx2kgtIgftEe11YMfN453E5zgDmuMcm0umubOFfkka0eFpWa6ZJZx9n3SyuVjnErDC7UUYyD0oA9BtGbXLyYwie2exhxC6CIROX2jyonLbXjRXkzzhSCCckV2NjZD7LbSpp1tLNArhtytGpkLYdpWACtKccYJyTkE1xPhzXBEdksTLc3reVJNNFG7AbmjEW0sscGWVt2Dl25AxzXpmn2ixS2y2uoQrcXoR2S4b9077NpiMYJInMuACgYKRk4AzQBmLHHdRObnzxPcy7mQK3n2cDj53usgYXaDt/AdeK2tL8OtNC0EtxbJGXbypzbGIrGziJkuYyC8wK9+AfU9+8tNBhcJdQQNu8xYdUeSZ55ppVU8Kix4miMgBAXdwMHBzUsgt7LVjKkV0zG3W2lh85opXniBkDwW0iDzPn4C7gSR1oA8z1vwnBYeXC8tuJbJxffuYnfzUnlUL5sZT92MY4OD07Gug8LxS6hfW0E6Sg3RWK5AwI41j4tSqOQEUnv04qGfVIILuWWQ772SSdZbaW1uliuY2cNJb3MnmsWlRASMqEJGFbPFa9t4hscwqk1rYPayM4ndsymADLCIBQGOFYKCTt44oA+mNLb+xLUWVxctPMXM0kkmmpcZLqqgJLHIQ0YCDHpzRXgV1461ESKNKtpDZLGoia4IMrjLEuSJcYOQfxNFAHN2vi067ZxX9rbFDLvQF5Y5DFDA2xHkXgKGVfqO9WJdRuLC3i1NJgvns0rRQN5qRbVKgsRnCZHLDjmvF/D1tLYWy2drezCWOWM/Z2jJjmi3ZM29/vooxwCcivXNLZmitkub6yR/PkZp02ofKU/NmDBQRkcEd+lAG7pnji/tRaxpDJJHdwzo1zkqpklJ3hQqnzVUD5S3HpV3Wb/UNRm0+YJm2tljkklkgLRbUIUK2Vyp65C7SM81yuWGsStZnz4opSRGqkxSE/d8nIAjJTqBx+FevWF1py2konSVwY4swQzjy0aTBZZEI2jHOTnnGaALumJNp0B1SO5t0N3NHE8LeX5c48r5UiHYYPJ9epziqVu0UJimhhZZnu5pHjZUkaSQZG1if9VEOOnJxjrWDqn9nuLhbiRhBZFZ7aKBHJeLd8r/UMADjk5rf8L+Hbq81OC9Sa1SGSRPMjSR/3FvKisskiOeZNxXPByaAO58OzxTTTTPBdvMX3XMi/JGpK/K6RMQGC4xtJB5r2rQp0lsZrd1abcDMpczwo8hXYsciQJhOcY25x1biuDs9MubS0mtpohPE10ga+SFcTEsM7sEMCuBx3wcZxzY1C6tdCkjmjvZrG5SRmgt0l8sTvGgKuUyWC45PH/wBcA9BvNfjtxb2d0shkI/eraLEVsiqjEMkwY5TOMclgD0615nqWsxC4aBYtsVx50M81yDvtyAWch3GXj24II53DBNc23xBku5XS8a0aWCV5Li5nuQYZWm3KqPsAcyg4wNuF4+tcpf3TCB7uCWKdbn92bmTeXt0Z83P2Usf3jgHBJBHvnqAbdzexq6yWEia1ZTyAXLpCobT2QgARyZGeQCWfhM/LnmrFprkkUlxGYpnuGEqGFZ4xDJFEvyCWQgNuUYZXAyTwK4rVTpdjaxpo7QyoYpXu5ZpZVeeVoWKpLggFcHp0zivD/wDhNgLu4is5vOW3iMV4buYQzW2MEbSXBc+YTtHUjHFAH0ZqWmm4ge+gaQQ3ds8j290zOyyrwNqbh5z7ckMRtGOSDmvMtbUSxxmSwMSIsZuJUKK7QZCtkbiCxOCcZPXHFMbxhfXGi2sQgmuBIwVXNx5j2+EXKG3VslGHKknoehrB1PxI9pAjTq9rLFdLC0ShTcyLcr8mVkOHiAHP8R5wBQBckNvYxq+mMkjXEwtw4lKPGzMpEYkB3PuJAHX+RrfuINREdtBZQixuZZGmvbhgWlsQqhXWbHMisCSvUcV5lPqtygnurtIPIQL9lktkWRIbjICIIVPzoFALYy2SQMVuXOuwR2UkNo1zDdxKj389u52TqEDSLIkx5VlJywPoDg0AbDS6bDLNMj3c91aSrvaeMTRTkAAokKMdsJIbGBk859vPvEuqT6rqNsvmTWulXM6un2a32f6RD0im8oEvGHGM4xgcnitO2P2hRJEFt4HUyyyiMm4iR2zFIyk8ruOQwyMDGa6az8PQXtlG9wAbe32LLIkP7iZpWJ3GSNsRjPOR3JzQBgeELrUJNQfzQqqlz9kSVo5GKWyAsXiTb88jE4Ab04r6U0vUIIYfNVrmLTMraCUonlo4+aRnEZIO585/iUGvG7PSrOzEk9sJ42SVEZsYC27ZCSWaEkySK2SSew9a1pbi3gtGs45LqWOGYXBZLgwjd1lnuN54jLe2MjHWgDsdU1i2ilury1u3+y+bGz27ZCkA7ZFtpYlLBSME9D1wOtaK3emC3i1O5hupJXZiLZ9phCCLdH8rMGnXHdhnnBrxTUvFljZPKWkadYpA8jxP5+IduMDAAYhv4RyRk84rhvFfxKuLSFLy2eW7R5PLtPskx8i2BTLNexBT5ihScg4255oA1fG2vXOoagtzp9tbwKtyVby3kGnxwR4Yo0QyIpjt+8ARk9O9V9H1dRcTXVrHP5kz7kzN5yoQoMjRY4eHaT2zXk99rlzqaRCFilm5yYxK3/HxMCCUjKgSR5J45ChuuK0HnudKaOK3heGaBI7i0MEEhHn4AcSHJDgqxIxlc9aAPtzwjPpRGnyRu9pc30QZpBKvllhhjGY1PDHBwT0zg96930rXtSt9Tg3rFNbybRZxoCGjEXUyesmec9D3r4X8Ea/cDS7PdE1xcahfNDO01u0O2IH5mV1/492DZwAAePz+p/B2vw2LG1nlT7aUE8byyPL9nihbAit3YDLMCRzx6etAH1lptzI0yM85muZ132+0BYYJ5MnayNgbwMAdjtOM9a6W1hvlu1ATEjJKksjRqqy55MjOvEYAz8w5JA968g0zxHp0qW927RRiP9xGnnrun8wgGV0U7kmUk4yMCvRtP1mSWGSGB/l8+JXKrI8jwk8Z3D5FLAZz1x6UAeq2TiOEyWzLKsMDM5kPzrOjAHa4HzDk8dx0qldXk8kwSO5lL3MZlkCkbg2z5hC2cxLkncue2OKjt45US3MiwTedzKjFTCJcFYiUVgEG0DPOfxqnrHh3WjZu9lIg1NHzbrYFnCiUggyBud23kfwrjLHFAHnfivWptMuYoLaaSdhCkqG18tbgRhgs6vHKAHfG/jmQ91Ga7Kw1a7W1k1CKC5gtDHA9vuWMXdyDGEfKNtHl5yTgcYOcda4qS0f+1YPtsCTXUmyCSeae3WSbaCj/AGfEg3TF8gkcHFdTp91FZRiOESzJDNIk/wC8ZVKgMAm5k3KU54ICk9SeKAMS9FyNSSC3snik1WJ5Yp1ZUjYFcyfaJclkxjkADg8HvWx4ahb7Q8dzK8kBfYYtn+hHaSpETShhJCGBGQo5JzVF9QsJJJ4ri4hSe4Z3EnneTPb2hU4VY8gCViD7kHpXaWEypawWxiAdoWNvAyqUIXBjaJoyWGVIbpgljmgDorgliylSrQRRQwJCu63nhRsGIgBsKckhuFGB0qzY6hcWt1GkkiwRhljEa77llPG0qwXhMcjPAxxVFL2SwkkWKOJpJbeJjvLOY/8AnqvlkYV89PrVi5gubqKRrJppITHG8oeNP3LsvzBXBDEZA6dO/sAdBJqLQz+XJIk0ckrSI2XMsaom5lESryTkHIJPqKxNU8YQrY+Qu22vYHXZvmMpZncsIjNtClCmMDOBnBNeMeKNXfw84ZMNMzhzETLJPKZE8p1iLEEHYTkYAB9zXn1p4x+2388UaTxRWRY3cLOA0aKoPlIrnl8YZm7ZwO+AD0vV/EIbUsXKz+QZY5biGA7hIHwywhOvm7l57YPXmotR8Zu8Qhs7KNGgniRC6WaS2xJ4S3kKbn+XG8M2OTtrnby/sLr7NLHfgyTQB4XLCSMOy8NI6rkMq5AJ6H8az9P0W0lkk23MEvlRG7d5fMYwzbl+Z3zhmJY4wcc0Ae6eGpW1OJbmQB7xYwpWdTBFGScFipb5xjH3cjPPvXXrIliW3PcKsbK+2KINIzAAnynAwITjoTzgj3rh9BeKztbRTJuc2jJI4UNAHPKoQrFpCfl+704/G9faw9tHJbT3NuXa3a5W3w0wSNFLRAMo/d7nGAM5yemBQBszavNFJPFOziIIZISkkcUkBkOVVskYG3j16/SsGTXU2lElvbuWCZIpI4JeGin2kMWHDAEHoe5/DyfVPHN1BHMXWFLkRwjyFG+QLNkCTMijG0DBU/dznpXA2/jKfT7q9n0a8l8q1G+9sYJivnXLkMGExQl8fNnZkL0BoA+rLfxKlu8glQpHHMjRxgqLhHwFVSjEZHuOCRXpMXjxbDT4oZp/MRli3u7iR4i6llSRRkqTwFyMdecV8Vx+JDexyataG3jcJFJcGSSUTPcJyUVpyoDZIyTjqK7nR/Ed1qdtm/ldraRIpzHMYyFuI1xEhjh+aQA4zjI4696APr6w8RzT2UFxsRyFZ8ygCWKMZIkQE/vWY9uT0wKy5fEepvdxtFM0JuGzM0cYUZd8Rg7gBvI6g8c9q8S0vXLi9togdSTfbywGaNbYhYlBJMSqDlgFK9j0rsINU84+b5aGF2KkRl1XIbPnAknaDg9/4T3oA9ck1GWKK5mluIluVKGOMF2d2IClnijUgJjOcHGSO1cNq2sWsUL7WjjlVXdmeSPeWk2jCjeWbktgj2FZsviO3eGONlify0ZHvI3CzBFyX3Z5IwcdK4HWtWsZlQxpEs0JeWJ3kV3ljjBCrtJ5VmPTsSRxQBvaTq5nvQXlkmt4yRITOF3Tl9ip97DIPl5HTPXNekyaxFa2lxBJEy25IuNy7fLSbaVQFyOF685x78183aZeX7qjXIgiPmTSFDt8xFdSyKUiJ3EHHTJ55HFaV/4xu7CzhN26yrAm13ikXaF3cJJG33sYBJIx8uOvQA9M1LU5og80bPBE6oonkCtG+8fvFABOCcdT6fjXj+oSWw1N7iW5WKCUvHGShRZig3AbHUbySeG6ZA6Vj6p8QYGhkeJWkS4YOo84LFK7cB4xn5XAyCAMA89K4fxNqi6gYGt2kuPKXJ043aSG3YkNI0pGGZTnICgnBOAeMgHt+g6tbLGkcCKyTuftCj92XiQ4eN9mSJCRnKt2r1azvtKtYHtrfUpYoZFaS4tQWiCsV3IzL5uLlF4zyGPcZr4tsPFkVpPL9ngMU8bpuO6aWInYAIIoUXduwTnIB9a998PavZSaXMyMiXk0qEbl82UzMF3QhJwCsZJ5H5CgD1nSNZSOW5R3QxWUQuo721MsonjmYrtKXJ+WUFRgLkKBjNdzpeu22pRxsskkk+wD7W4kZpEGceaIlIjOCR82On415Ho8sbvNO9pBbyBRE8KXEjcoC8rtbQzjZGQVPK4569a7XQrlIxbo9rGiFnIlgDRSTu3KpNIXYvEAuQMcZPJoA9qjmSCCNkG8yRhnQMQGOMcseVySevp6VQuWt/JRHykgEm4BHmeFNp+QSt91iT9B16dePu9bSC3WI2MIR2ZvMSFkjQhgXfcJM7iQODyRjj0qxavNcw3Mxul+aSOSMLC0SjehTyMkYLADPXOew4FAHGapcx6TcO4jIs7d3kmISR5YixyDsTKysTz3Haqlh41le5tZovNDRTr5Mb4TeCOPMjyNykEZx0I7Gjxdq1vdQXEkkls6xeXCPJZY4A0Q2Objv5nAyPvY7AV8o+LPE9mLiOG0NxFcQ3rC3ltYnuIo2deZTN5g2fOOAeMHjuKAPr/xj8QYdKFks6myvHVmki8wO8okYL5oijJIT5u44zz61V0HxRdXUb2/nRTRNLvMhkVlUyZIATOWHl8HAI5r4R1DxvqXiB7SS8kmuLzTXni8o+ZNcSFB5UUByu4RPJtOCML6niu10Px5d6etlZySwrOkhM1lC37yKTALK+TuGAemOOw7gA+/dP1cXMMtvhLZlR3giLIkMuBwFcMdrkZOD/PNXBewQQiV0e4KKJibUqjFFXZgkfIcScdcn6CvmLSvG8roHUQeYWQRh5CIzFLgkENypwTk8HPTI695H4uJWKGK4hWO4Xf56OrxREAM8U0aZwGfjpjjnrQB6lf31u6Jcm5mSKRREY1kVJ4w65G5wcP8/T3rKhvLZzIzT3RiRYoNxdPNJySZBIxzIo77QRz+XnFx4gjRb0TzwSK6h0kkOIfMI4iixna4OePeqllq0epwYaWW0mhli85VldZHijGXeCIL86A8NjJPYYoA9Kv9TtdPZ47SfzIrlTunkI8sPjDBn6RA8ZAwWNeeya80d55VtJK8LjbLGNpUySHCrtcAmEj7p9BknkVZvb7SrmJUS5lklmDI0Zd/L85WDBniEWVO0AEnjnrkV5Xf65bWurXUU8iJMFdjKkyMkmyIbLVuR5SEkDPUA+9AHqd5qzxxsIjE6rC6lI5WYxvGpXbNk/NGBk7ex6Vt6J8RNLgsLfSnijnVIj5rSM8SM8obk+ZGPMKn1PA718/f8JGYLORJUCSSCQrHb3KBUGwkpvBO8DPXOWzXBXHiG6iZJInkZHJR4tpfy8cKykLlnyScdB+FAH2JoFhYazaapNbOjT/aWEETwsUmbcT/AKPM2BIqjIIQEA8Zrq7fSbJRbxiBJ7m/WC18lpPnS4MnzO6H/U4OMqwBI5A4r548BeO57YzXBuZ0hskhi063WHdJI0n34rhFnxGgff8ANt6H5jXY23i66ur661A+aJTObndCyho5QwVJFEbH5Mg8DPqetAHqGqaBcafdSWc4JkDHZDEv7gFwBJg/wAYB9+e9eTeIIDZTTxNaLEGkESXUsshSNuobyGH3CvRuhz17V63d+IYr+CxnbUC80al5mmjYQXDug+VmC53cHIzx3ryLxKtgbhrqNpxqCOQVk8ySzIdC0bxO4yh5xwD+AoAybvUprbSrm0KC4Wd4QlzbHyraJlGS0sa56hc5757mmab4ggLBZpneVYlV5SGESSAbcRsYVMg4H3WIGe1cPq2p6nDdRMjBiyBDA0bJbCQtt3K08ZWZyTzwDzmsOHW7qe6DzItvOrPE0FsPOWO4DnzFdAxC71UH5flHseKAPd5rmJj5326MOLfzGTdMhZ0+6FZnYiPnJ3ALn0Ga4e48bo076fHLM8cUroCp8ySUDksJI49ruuTgg/dGK4eTXpnVraa78h7jzI4I45REFdWIWSTzEzIwOCFXd0z71jQxy6bLHdhDqF5IjN9teTFurqdrSbeAh2ZBGB14oA6S58cWMt7b6PdOghnlZA/lOwkfkxW7llJiBIx8xBJOQMZNdjDefZ0haK1lt9yfOkDGRmBf5lk80ABsEcKT1A6V4Pqb2E+rvJBaKqQXMbTODtX96A0kgZyAx3cj+JccDrXsPh3xbY2sCJg36CNViaS8aSKJJD5as8CISGB6scZNAHV2V2guZY4YpIdsZdiAcKz8yCLcSfNZRkttZeeCK301cQJbNGlyUeRolgky4AkzulkcgBV4HUjpg15uLrypLuf7RJNKrE2kECOpkxl2Cbl+YbT1BxW3Y6paahbf6y5sSpZfs8jIXm+XDhVOCDv55HbjmgB+rzRXV1Ibi5haAYtooXAdW808sY1y42nphdnGCea1tHkFqi2sckElxC6zrJJApiuACUClJCoi+TkKOcLwK5hdJhhvFvrhg7QvxNMgDyRNzg4YncGOfu544zXeLfaYAZHlLSRoI9qRo/mZAEchaRQwlLEAZ4Ude1AEls4idLi1aWR5X+dQ2yF2Z8kRh2AUAcY+oArbnvI0Tfc/ISqoVizK4Ykj5wAVQ7hgn/Iksry2YxooSFQuEnmijZRKoLALHGCdrEH58Yz1PSua1G6luJwtrI05mkMpihCB2kTKORCvzoowTkgIOTnvQBz2tTXN3JE+JNNBmYQCUKpldV27V3sNxPBOM4qk1jeR2KXzyPdLbeZJNDJCoE2w4Zo1ZgZCuewPqOoxrXttdPBDd3ohDSXIESbjM8ARSWZBnCghTlvU46cVlXrXEdkywSeaJpQNqNJvVGbqgYZWNuDJkYz2xzQB0mgauskUAtQTayxyPIswSOPOchEUtlXznnGcnp6dZZ3EbSQzmOZLdpdk2ZGEIdGPlLGjKMljtzjjmvPdL0yW2naS6t47aFYfNR4VWQXDlQwH3tu3J7emPau7jby4beWaPzHkG0KEZI1CqSVAxtOF6tnOcBc8UAdjZzhwxmmkCwzGRYpHSMKyLwpUOcr0Ge579an1XWM/Z3tQVlAb7Ubd0aFkxyj7mwjDjkdeT61kPCLq3jlto5ZWMSkS71VEVfn3GQHDL1A/iwOa5XWNSRIFEQt4ysDKzKzqs+3K5LdDKCRjnI74oA1r3XbW3icT3BdkQyG33wxP5XIjyQ3zqvA/vHHNcXd+M7eBBcGUGcMrBUJcKA5XMgc4AxjJ6c4yDXkfiTxS0UispCtbqzbd4KsVBQwlGA3MRk7xwSOB6eG6p8R7xluIGurO1giIkjUCKJ5tzbWtlO8gOCehJxweD0APqC+8eCe+jjExjjKMbtg58hT8xMMYH3nZhnIBHv0pt18TbW1solNwJTKjqTI7EiHfsQNEeFBO3G4qAPzr4/Hiq3unmMkt5AY1VLfymEtsr/L8zPHkPIJAMjOcMSRW/aR6lrGp27CGSfYqLOqySWjeSybWmt/k2zASCMhTyAjcc5oA+4/C/jL+0tPe1huJ7SExocOY2jlPGdsicbQMZwSMkc+vd6RfGORVcxsUXarBSWJOWBjcDJAI5I454r578O2a6bFaukTXcrpFDIJGKLEjEI0bjIUNvyd+QDjOa+htEs4XnR5ZPJATcHBUNs2KUQ7uGXd0xzxQB6Pp95fNAqyTBJWIJBXZGFYDA+Y7iwB5IHYip2uxDGVkeNZBIEUq3y5KkR4LdyOfbFcjey3LokGHeZI1kHkZAlZ28sMZCABnknOMflS211HFB5McbTyM6p5l2rAeapKsyFhhijbeB1xkZFAHXTXc1rHaef5cgmcxOVjlLA4OQzhSOucHPPvWLNqz2MMhY7ohMxBKmK53yMdqoXAxEBwQeWxkAjmorrUVhlWIyTJJlBPIo3xMwjwNrSfLGQQc857kZ4rhr7WLa2luZtQmnmgiOWjt2iad5AoETlZiNwUAA7d35UAams69m3eCZFj3M0vnIrAl3VXXyEUE7iMZDDGa4u48Qrc3FvvllB4ijkaKOJXZhjN0indgEgbiO3Neaa94hmge41GEPdBSZYhJcNACS2EJZc+eqr2UYGMZ6Vy1r4phuLg3j2VpaT7Fhl+zTyDz2aQszeTc4wWzgsBjPoeKAPXdRktFlhk2O0qyDzpYGkaNmJIymBtboevHHHrRLrVvZIw+zRRJPEWhmncqDLk5DvIRkkYwBkDgVydr4kV4gvkGJb1QiiJkJQxk7lYzECNwBg9CSeKyrx82f2GC0nvi8n2gJNc/KJM5QPuHyjcCcqSMYzzQAzXfFiZFvHcjfcKYLiORjII2uSfLnjQDKhMHIxwOaw7K+t7O7iVJZJHjRJZHgQGJ5YxktcTDlUV9xCqCWDDGcYrmfFEN2FW8nSOVn3xz/aFaS3DMqpJG6hEEaKuSjqzZyM4PA4qz1kW9oVt5rmJ7yYxxxAxtEJLI7owjs/EbE4AznA55oA+wNB8ZtJHE5ukeJJEeFE3BiSSdkzMAWXOSF+8F+8BivSYfFIuEhyZpHeR/LjidBEzMuQGKMTKoOQOoxxXwTH4tn028UOpWW9TEm5StuhQABowOI5jgZzjOMD27vw549t2leC5ulEilUjLRy7I3kkK5DLjK+w6Dk4FAH0vq+s6jOk1oFkuj5ayG2VPKyFlbCOqrkAbuO7DnnmsS2ie3urZCjSRAmaRJ5JJre1ULk26IzAo564IU5rzLVfH9pbSWtnJdWUUEREqahFcqsT3BwERnjZnYeoPHGO+K3o/F0gt445ZFkDqkwlSQeUjTv8lwvmKFfPUhmB9BQB67Y+IbbTDC6jL3LkNDcQMojRj5UZVQSQoUDr6A/Xs4dcgtLHEm0w4ZWCBVikZ8nejyHcpJbnOAD0r5oGuXiXDXwPni3d7dTKTCJRkZkSAgkAP/ABD5TjIOMGupsdbjvYh9pZ4UbAuZluY51URsCqMgfCnzAcYHI5xigDubi6TM88EzW+xW2rcF5iTJghU8oNg4PqMd6u6VqtvHYy/apirxwN+7dvlmOSRFGP7+9icdcHJFeY3d+j29xJNd3CBJjHD5UbbbiQgsBuK4AOe5xx15rD1DxCtppfmRFWlQbwbt/KKPuIJjMWfMcZ6EYK8c9KAOk1vXbh2b7LeNGTKYAFuFigtYUHON4G4gZztJz1A5rh9Y8Z3OnKJFnWa2gX5rvLMyyY8sK/yj5WwSFxyT8o9fPdQ8VzXEkocKu2UukgiVLaVtnzfuiCUBbn5sHHOBXiXiTxFc3NvfWdhMbhp/MEyCXJOM+Yi4bGxRnaQdwI9KAPohfHP2zbdC+hYRB/PtXYpKWAKCQiQDG3qEPzDGCAatw+Kor14Y/tLSTRQlA0e0lUyCHPzZYEEHheM18leGXgi4MV3cXLxbgjXDzlW8vywJYxkbxxlmIyTnNd1ourXokkSVRarasgiv5IUVFhVAZk8pmGDvIBIySScegAPp1PHI04zaVJL5jywJCklu53wSrtkErkD7u04J6cYz2q3N43MsUcvmcxbQAjI0hlADCWRHOFt8ctzyc968SN9Fcx+XqNxFAZ7R7k6gvmPKsS/KkLoEwGLbWA3Z2sOorj9Q1K3gmt7f7ZN5kYSNpInij3ox3pcTR7/miJ4OMk45oA+h18fLDLONSQvZyGWRpFHlxSyNgq8Tn5cRkKQvQjPU5FcDrvi2LUprhonMaSIrfaLl0WCVZFO4IC3y4fcMY47DBFeRx6kNRSa0t763muWedNs5naRU3Bw8MCoVSHAIVjxgDJyc1UlglDS2lzb3M8NyXWTUFNpIsAkjXYDCYcxjKrtxIxYNuAHSgDSur39+LOEWhWeOMpcW8zSgiV3DQTxMcQhgpKsQARzUdneaZbyR2uqJLEJbgzW8bspiXCh0lSUE5IAfCk7cjDVyUMcq2V/K0ZgmgR7eGzv9MuLeKd4txEqzoCS6qT1OD/DkYrzubUmsrW2trhZHu54LiSzbfIyohaQl4VYnB3LJhSdwAwV6YAPoW11S9F25srmOWC9Fw9nGXZ5nYJtRZIoI28lfKTflsKB6HirljBi8Zb1ZtRA3m5Md5Ilr58hZVjErKNpXAzsJB25zXi/hTVnuFtvs8e5reG6SO6lQvKjqscXlyiFyxLxmTAI+UYDYNfQHh0yHTwlxJJDHNbn7VaRQRJ5jlwyxrvbKkMoy6klmJzxQBoR6hFY2NpH5PlQi4kilbETyiFgxE7uxDyQqpC5x/CK8z1TUNPj1C7S1n2QTRFBLbxyGSc7yTF9zJhk2jJGQN2CRiuh1W01CS2uGt0a1M88jT21wskywQs5l2Xbxq3lQsrD7hK4PBxXB6rpt2kNtHZCSTUXW7Z5VZktQjoskFtbxrGXCclVY4GOSQDyAeZXt3dR6ut3HpjGQOsaSyqY2iFy+xIYnH+vRbhGJIyoDHJFez+C/EOpabfie7ktZkM0Ms1tZuqNaXgiVmdoxu+dlGGIABAGTxXjOoahNEk41OF4ZbeGdLWG1v3e+hKCOV5REUII3q5AGSd5AG7IHXWWtX1krlwvlTkB2Z40usSIABKyL/rgDjaMtxyBQB9wR/F/SNT0GOyLNfyKbmGK2miae+t2mQr++ZCXIWRfMVvuIzlkOWNdJ4Y1p106Ql43uZ7cyMigSKWlVEfByXiIYNzjnqa+KLHVpbBA1uscVu1tI1xdC5ka4SUyODEieTuLEZIzwQ2Aea9H0fxveaNHa3Dia5IjRYoPOdUMTyn70ccZVZQTyrMGYgnHNAH2TYambKOORbiWTz5EFs+0OUkjASVCUBBA2nr0H3ulQ+IPHIUlIwdywss1yjookjUhArnO3bgD5s4APJzXi2j+OYnM8c+nyuAHuctOkNwDLhlt4IvMxG5YgZON647msHxTf3eI72zkgH2y3Zn026iIaIQIrPbyFmGFfeq/9syOtAHVX3i65mljQQ3y20MrvK9vGHt1LRlEWWQZIi2KSZMbA3G7pVe1vtOma4WSNZZESO1hmgmt/JtpJGR2k3+ZlpN0pVkGWzu47jibfX7I6H/Zc81zE/lXNncSokL2kEl3C5kWRd2+CI3G4x9w0mcYxWImprYpM9rYMs0x2IVgmElti22RyKrxhnuWWRpCSnynjOMGgD6Z8G2tvfTfZjcDzwxll8uOUXCww4VZSzLgx8DoDjp1Br6D0+OKBIFeeaSV4dqeayn5XJcSM4AXAHHOMEYPNfE3w+8avaob68mt0kkGyXfOBenZKybVuJSqSSrKCdinBA4zjFe+aX41/tK3fZMZCzbJTE/ky7VQNsSZQVjdkCufdio5HAB9DSGG8tEuLZ2e40+REkkTaEck4XYHI80BQASARx+NcvqrXjFxFIwmcgq8aBCuyQB+pGBnf7YPvXOab4otkgMqSStvAaFfNaYxmNEiZZHCDeVABPHfHUVoi+knhlKXIdI1IlVFLSOTvYbGC88IcqOecEeoB2OlXJhwomkZS6mCQMXdzv8oKsfPVVHHYnB+YEVuz6lOhkiLsIZG8sYZY7lZEO4n5iNsYwRkjHHXOa8tt9ctoX+yS3kC3ryYEO14/OKRK6pFC+PNkCKAxJXDKTyMZfNrcEt7ZpDLI1xcRAyRSlpSCAJFcsBtSAjAOTgY59aAOp1JElYRTTozyKCZgWzcEvvijKsMKyKRknAbHGea881aeOwubt/swa5jRAxlCeVMJGGY1hj5lZmO4kZC7/mI5roheRrFcYKNNFK03lO4eTzCvmNHCATui+YbSMgLjntXFa1exTxCUmMSeWXR5ndblJJnYSYJIAXaAoBxjAIxQB5nr/jSe3guobSJi0V2ysqRxBY3nUI8Nssbt5UiKeC2FbqDzVmw1IzRNDOoIitoij7UYsxX92HVSSWZwS7Y2h924jFYGradYCRpITFGkcu+WQgSGeRFASGZiw3QMBywG7duC5AryzxX4nFjFixO67tlM0kRLR20CpJKEa3ijz9uG/AHmMq89e9AHTa1rQMsguJVgnilW5a2VVXzIjI0aoWxhIHKYYkjJ+b7pBPpPh/VIr22tUnlaZN7Ti1JbybWIrsCx+WCGjBGBtJzjI4Ir4u074h315qtsl9ZzwMdplnXzLieMYZXaK3ETG5O4lhGoZFyVBO017tp3jeyt9MWCESyGzVpprqKOTz5rcxqWc7YxhvNcjYvIHQbRmgD650aa1NzHazzLJJbIZPLBAjeOaPzI8E85CuoIPOV6YxXqmkW8SRRbpQoaX5UYsCuYlYAlgNowRjOB6cV8faNrQuTb3Gl6lFJDHbpdXaXLAy27KQHglnBwjFgSATnaRjjmvfPDnio3NpJNbWyzSPCI40eVZIwynbIx+c/MEGR7cUAfQNlHbiBV+UGVjGxclWGASBhuoIwQR1z9Mc9qs/ks/wAweOMNH5XSOJSSd5Y4BJ64znnGKyLbXhLD5TAea8UTwM+TNGIkXcxRRkhnBA77RzXM+J9fe3tVlQLvaUMqAEpNI2C0boBliCWAwOMYoA2JtSEKrP5yxNGMrbCPcsgyQruANzMRg/jWZf8Ai68mltoL2WCWIP5kFqzJFKsqqreaSSAAquMDOTgcEg1z512KOe2F0ycWrXU4HltLZEgsEmXO7YQykHGNrAdsV5HrfiwRaneCB45rm33zCOWcLIiqAI9kaocBhJxjqFDdDyAfT9prsaxSCSWF2jYS5BADFlCGNScbsYzwT14PFUNa1OCWC4uS0SLDBHku47KwBUg/eJYcdckcV86weOHe0jtxAY5YlUpcwlp57p0jVnS4DpiPbyB0yFHU1jal4xS7FvDc3f2dVcOz+RvhkLfOsMxByJcHhWAOBwCozQB7jouqGaIK0kjQsYvPdzGZraNj8rxoW3bT2GCSOcY5rs7/AMRx2vkwo8cjoCYhFlHkXbtDlf4SFwTnHNfKd/4za2ieKybz7uVGaOCG4VJXgjU4eCOEsCVdXBUnII5ArwPxB8XNVlgm+z6g6qbma11FdVDeZCgi2SSreRnIWMqRnhQV2k5BoA++rzx9bCGS73pCTLsKSSqrf6OvkszbiOpjLZxznjvVGLxHZ6pCLiEqyzsEMqTowBYshQRuRwQvXpk9c1+YsvxfNn5H/EyivVMMsd6rhnltoYSVt7iaWF3CrIoQx/xMrqSOTXu/hH4gQLZRzx3Vsn2lFSW3e8jf95IgBeEhsjAjPP8AeYigD6pXXkWR4oIpLiPzSk7O5UQhThTJnhFwBjnoOtb9t4lhFp5kzRSeXKYwsTHeCAWRVD4LDyyuG+7z16V8xW3j4HzpZEMkXmedbsCEfft+ZARhbm3DA7s5xnpgVn+I/HcdtFZyo09vJLh7sQt5ELrJIR5jOgIeIIVBJwAB1xzQB7H408eQ29tIC0caZEkqTsTLHbDd5kkaw5Z2Hlk4IzzgCvMV+JHhmef7Jb6g0MzypE7uoCLMRthd4QC7AgcHZwDzivm3xN8Qhe3VzChhwsEttAIizblkuAgkBBIZcead2cfKeR0rh7C3t7LV7SV7q2+07pry7unkaSO8LKHjg352h02BflOcYPHFAH3TZaptb7ZbGaW2idvPGC8l3cEBQcOoKxjJIwMDHXOc6Gq6xBrEQiZldYUyUj81JYUV4iHhmWMgOEjOdxBHTpjPinhHx5psi/ZLiOGIS263DKkzDPmKGBgL4+Uc5OOSpIyOTT1HxL9jkuWtGkaAgsqrdeWImdmImhXbmRtyOHUjaQOxIFAGpr0ts9/JCk8SXW1ZY2kwbdkhDuJtwjBeYoyLuxgngZ618bfEy/03RNUeVzKbu/kTyhDMtxao6RmVwYZSFXduPQnGfXp7Pq3im0Ktfy3xikW0d5RdZJaOQ4jCKQCg8w7sYGFbFfC3xM1Y6rqV/LakQlI0W1a7Xes14jlbiWAq33NnO4fLzjJIIoA5G98RwXVxdG+MV5bSTSRx27l40i80jaDF1VA5LF1zjOOldP4b1GLTJIrt3tEh01o51WBWkW4mTLQxIxOCRg5wDkj1OK8FOt3sk6wQPZfZQ6xJJP8Au5ba6OVldAFJe1dlOTyAxOSARXVQ6g1yxlulsZ7SKBba5jYec8M4Evl3Nu0MgWOQoUx1+XbmgD6bu/idqd9dWxnW48qQB/LFyHSPMoMnyxAY6MAuBjb0rpfCvxTutA1Mm5nvLgzukEAilz9liJL7QCpIR0wrk9B1Ir45sPFqpd3kKWxhRSVkkupjslh3sqrbSE7ftJCk4B3Ade1eh6Z4itbk2ct2jQQBfssUMaTee5dXIupJhH8zHJXrt4yeMEgH6eeEvjouoyQvCZBbtsgmMcQlt4pIAw2QAr84BHLDuCQDXpt346m1CC3Q2UkizmO6Ekc8ryIEX9yJVIDNg/NjHAIHvX5laLqNlphhEd5Oi2qQX3nXEOTuQN+4ePzEW1JVQBu+/gNyWruL341yWUWnzxie6uNzKwaWGJzFMpIkbMWCFX7oY87cDkcAH1/q+vtGZJntg1xK7+bK7kw2yMcOc/8ALMOMYBwc5r45+N3iyW0na3eZ4tPkjlRJLQyPenAG+2EWCrgSBTk9VHy5zVOX40an9n+2iBGjgtpJFBhjmkuipdlS/iBUMmHOzC7htBIr58+I3j241v7BNDHBHOJ0KW9s2yNUK+YJSRIhdvM4cNv6ADIGKAKaXt1DFFd6uFiZLaWWKQy+TK8MhZUaeHcCrldp5A6jOBzUcXjLTGsJLe7smaJ40Ez24SZWiMw2PNP5g8nIXpwSB05U1xFzqV3dTm0le4SK5iNwFikQ3IkVAbiNvORV+ylixVEywHOKwYNTm0rUIxb2UtwLpVW+uDbz7BagMirLDLGq4HygPjbxwTg0AeiDR7mZ2NldGaLMcsZsJTEsVpIqYtbuI5M8oVmPYEAAcYrptFgvLC/kkjkt7yJjFG81xbW0Elt5QWV4BmMl5NzEcFjznrxXmmn+NrfSoxHLdKLeKaeR51ildYpMlYRIqRcxoQMEnac4BrsNK8WW3iCWTaYvJiijiniWMRS388xUgRRx5EQIIbdndg84oA+o/DvjK1n01baO3ggcyIXsi0bySmJ8RM0gAWFd28kccMOOleqyeLLeTStOuVeKOPEkQjt7mQPEwZ0KBfLJIO3txz1xXyHprXUF1dWUE/lPJBEsYuZ1jeB3cM0JOM5MeAGzjjkg16RJfDT9P0mSQXMEixyRIFuI2gaRQ5E6qRmdchhkAn5D2oAy/Hvjl01aFbY3MVvGsrvJM5nhnnEZChUUbyu8KAdvBBLYGDWVF8RbvVrK3F9aRCYKqlrYZgUKuDcvPG26GcOACeVyCc9a8n8b6rPcm7unktViRGEs7XLWkhWU7vMiDgK0u5AMNsJzwK5HTNYlNnLeWl5cR5h8phDAPsRtgo83eEyBLuJJIPOSRQB9geB/HXhySER77pNU+1K0lw91G0sjqygIJJCAIicZJI5PJr7e8EeJbaHToJZVKO6hY1JjkTMpzmdFlI34Oc42kEYJFfkL4ZM9pfwWxtC6X8sclq5kjje63AN5hMjjbAE++AOABkA1+gPw7naKyt47aJ5pbmXmfz1kRC0WH2tI20KpHAzyAMZoA+yoPHVpbqBcSsp2KxQMAjglgzQoG8uM7V+8xB579q2oeK0vEj+zRzyRuzKqWkoIiHAxIWXJO3cTyRyccV8zeJLbUV1O2a2nS6SEK0tvLGIySFKnzy0ijyQGJHOCR36DtvDizNZzrqeoR2dpHbmaPDCd/LQBQbSOPmFS+0H7wweKAOS+J+vtpQkuJpZ44twVJiUG6NVJaNZQQCgIXPPGea8qtdX1R9Mk1GOPy7Jo4ruScyI4kRSxcrIpIRj6Hkn8aseP7qz8Rx3MRubeO4tFdo4rmdhHJCjglxbPgk/L8+Acg5HHNcJN4u0jTrGDS2hN3I0UYhQ3UNrblGBLwwJI4Itwc4JXa3QPnFAHqfhz4jafNJD5jH7bZyq1tZvLlpNwHzfaY8qikZ+VmXpg4rd8Z/E6xtrG0CNHZNDIzgvub55QSyOyoRkOTgdePTmvkrX9Ulh1JZYANO3bXhEkW2Jx8oXEJA2HAOG6e/IrjPHXii78iza2iS5uVjFyzQlY41liIBluNhyHVcgjJJzn6gH1Fp/xC0y6jdpr4S26QzedHJIke2QguZYC0YOSejHjjqK8D8eeKLS90+V7qeHEDFkAkVzcpI2ESUrGxaURg8DkHtzXl2n+N7yItcXVuJra/BIjh5ntBEpcfKylnRiGHPAB7VxfifxfLri3NrcWDQfZ4hdWMJVWh3RyF3LkDLMyjG0ndz0xQB1MvimIJCkCzRPbobi2YPGxXYCVeVApPphfvHjAzVCS/OsMZNKsbh5ryWON1meRJLmR/mnMcZjGyMYJIOAM4J9fG7XUbWCA6ndJJbxuJRBK5mjRlDN5sTI4zIQ3CFQV+brzXoHh7xPpE/lHz7yO5tmV3tri42vFbsN4ni4X90QNr85I6ZFAHQ26XGh6sLq4tobV4EWyksbWQyPsk3SbpVZCiu0hA3E5HfFemWmqHTrVp3gnur9kR4zA0GEVy+LfdAymR1yASzdhyRXlVpeWuq6jeX1y6Ryj95ZRozossI+VMpj9+gHQ8gevet+48Q2GnW4s47h7m6LDzlicSlC+GVUiA+aQnggE4HXFADb1/ENy4voHkH2m6JYySbWXyW3ps3MQsibSp5YHsxxX1X8ENY1K0iKXc7xzSyCV47y2jmnutzht0sykLMnXpgjuBzXz5bXdtPi3s3MhnjjFwiRM1taMQ3mvKGUm3k3MAfQnrXtXgTUotFvxcT2t5fG2sBsd8pbW0TrtkePfgynJyCoIGMErQB946bczXGlQ32mThbkXk6SQx26TOXuoTFNDGck2RWPLArxuJ59eXv5pNItEgkurq5lCvstwsdx5MQPzqwJGDlsnccgkk+3C6H4sSLw2tvA8UttfXsaytGJIdRiMv71JDqB+7MxwpjOMjABr1HRdE1zVNIuNQ05bXyTaXUsbXOnNmGBAG8qSdpZB5m2NyQVDcZA5AIB4p4m8SmLTpbhfNuZoHaLbsRXlfyyEMccTEBY0zvDYJI7818oX3jC1029u7K0Inu9s0d2movG2Zpj5rBYgp2zhSxGMYHINd14117VlmvyHtJrS0llsLmK1SBC0hnaSaSBvs4LyH5eQOQOM818v6vdG5vYmWRIJpLt3QRCNLh50+WcSXsoVQDHyYWADdNwPFAG1r2uaddsITFbedeSs1vO1yWEKxQmTJxHiOInPzj5FJwWB4r591XU76DWYdPhkuLYo8ckEyusmxZcs0o8zY00auSwwCSGGM1F4wZrfUY7P7fFcCLzy8CTQRm3t5D5jT3TwyFUDNkGNWJG3oBiuQn1N7i3nvNOnvNRiLywxXPkxPcqYG2eWttM6s0eANoO3cORnigD0WXxIrRSASXMg0krH86iMajcly1zJuuJStuSeiqAWA6Yr2D4N/G/WfDfiCyjF/LNa3CrcxmaVEmjdnUGGPE6biseFwqjpnAFfKekXK38qSCO4MlrJK9yi2y2UvniMRw3FzAzssUIC5K5L84xmts3k0us2lxCZ4JbR4ZWa2ZI7ZZAu2OG3edFBDDBJPGO+aAP6PNB+PLXPhnw/qUt5NeXVqryLdQxW9zJFILdN0UjvcY8rfwPvP6AkGr2qftKaLYaDq2r6vepa6rHBDG+8MwisrxQ6SIHCxvGSVUOrE5OOtfh94G+MGv8AhZ9S0a6vpbu11HKx28MheR7gABXt93ypIij5wCAWBI+XmtTx3rmveJ7JNQ/taeC2VEtrO3kmZIogWxIJ4SnzW/y4jjbBSQhtuOaAP0R1D9szRIL+4sLKxvft76e8UUs7qg81SvlzwJ55aWBA6ggZYZwRkHHknjH9ojxNqqXEE00+j3GoQpJEX1KWCOOONgse22jYCIMMFMqzOME5zX50arpvjCK2N7oVldPBHp7sDfXM5SWS+nk+1stzGjMJy6IQCVAz8vGSPKj4r8VaF4lsb3WrsPGkU4jikn824lQQghRI8jKXjmBCZxtUZIAoA+8PFfxE+KVrZGLT/Eus3Ftf20B8srbTxwxJP5wuYoVtVMZ3/K+fl9Q33j6j8DPjH8VvD0cGp+KJ9S1bRpZI4xBqFjdQwgO0hE8M8Vw8cEjAMPLkKPsQKU3Aivg7S/jobe6tY5Zla+W2WUS3E1hdAFmSMgTFcQ3ojG4IQUPXJNfYnw/+PXgvWL2PTWNut9KTb3MELo0t2YljVpbhxmGWZj5pzEMADIO44IB92W3xQ13xVewRWcUv2UieNxI32iYxSQq8M0V0oBt3VNu5SSMjgkL83q2nz6mqWJ1WZpDaxxfu4FYJcWyzwssZIXoqo4cnkui4yATXjvgPWvD0Fs9yunWyrObeZYImmBtVmmModEcPl/KdRt27Rj0r6e0C70fV9Og0x5/OaONS12FiWcEvuWKcwjEa7MccDtQBPpk8muwSPFYpY20Ima3t90bJJGGKmV2DFlnOASMYyx2kjmuJ1fRdf025h1HT7mKO0ln+ySRyOftESSDLSfKeYXPpnbu5IPFeiRXFnpzzWFrbkXMWx0ETqPPgLALBGWIDu8eG2jkg5xwa72OytSksD21qYZ7aO7LynzJ47YqBJGp+6knmkYyQTn5eCaAPnK3ura9kurCWSIXEUZtPsayK4d3kd5iyDJ8zJOfr3ryzVvA862+pw20EcsU1xGXW5MwktMCcQtp4Mg8q9V3CkttXA5Ir1jx38P8AUNN1u41zS51gaESSOboGSN2KtKir5QwJ9hGeTg9SO/hrfFO4jiis7y3+eNoI5WjLSRXsu4rcpLMhIglV871LDb15GDQBxnjDwcLWObTLLyppPsdqQ63TuhedfM3gxuztcbpW3LyFMWDgYNeQX2uXdjNamSRIbuTBWCEpFBEbdArNqLo5jlk8xSBhg4PUGvVfFeo3DeeunwpBFLLHFGyq0rW86kFwk6SHd8kqbyTwXIYhsivkjxvrT6HqcNnqLC9hQxxxNBdxwwW07ymNDN5ZJkjLKck9AAXI60Ad5rHjm402HT3vdSsGv7281WYeZI139j3QsYlEihBLuiIBDsGDZwMjFcxF4oml0G7uoNSitY2hlg02GXb5k86ymeVgzuXYGRynOTn5HOADXhHiTxxDLqV/5tnA8cjNFFJB5ItUn3NNbyi4nZY/LnjYYaNjkde1cct4+q2t0iOLdLeCGxhvJZytvbSXDGa4tbY7tskpmjlAccqF+Yg0AeyT/Ee70GzS51i5SzieaPSppHuoWuoTJH5nkI3npsiUWzKUk/eBpPmGc5PDnxEs70XNvpN3cN9kvJPJEkhN0yfdN0d+I5U8ogHDuDnncuFHw58VfGF/HYzxzrO0I1AW9vdGcNJLPGlzBDHMWGXjJIy20dfmYHNY3w0+JKwXGm6Nrdo1jd3UbRQSRTv5dxHPGkiu7XG3bGGyoUMWAwBx1APa/j3dahd6pb+H7YmKPUZxOn+kQQukqAzNPqfkOxKFHKYUtjGeQcn5v05X0G8aK2i2SyqLS11AvKzOkRVDcWLSkqzxyq5IIViGGR2r2P4m69Bq17HLY2lldTF4re5uFMlxNaCACNlhhB3WWdjK0hBRCMMc1w+heFoPEjr9nfUba+mmWSxguHN3NPGJHWGBZZQn2INAjEvgbsZPUUAfUPgjTY/Eeni4vJradZXSOFntonvroW5Wf7TPcRtsX5juxuHXoK9a03wxLZX9o1q0MtzPdmD7OziQG1eTdHO2YwIRggfewMcMRg15JZQ6n4F0ZnaBJrVbJ5IvKJE1oMrb7EdRiViVIGOeMsADmvYPhL4xsdf1IjV5ILb7JbGOPzfs32oxTIptEm/dZLRuPLfkncuDnK5APo3RPD95HdtaXVvCFmtyFAkV/JgnURzRRgEKdihGJZssDhCTxXlPxe+F93bWl3fC5kvLhbcpaxWSNDCI5WZvPMaq20RqVyp5Y/MD2P1xbeH7l76yn0zULF/PtVtpopP9KWNtqRxsqEKEDFe2QoPOBjOxqfhkvAh1JLZlEsccC28dxtkmePH2iSMqWjIPBjbCjoMjFAH5P+A/iD8UPAl2IYb6/g0+0uJGYItzOt3LHIdyxSbNoZldCwOCd/yjrX1X4M/ae8dmyvI9QEl87yJGirLMskFrtCx2/wBn8r92wDIp2gsME9BmvedR+G1i01rZxwQwLct51wk1rbhVvI5UXzUC9HaKMgjPHf3u6H8MPD0ssc01lHast6sbxJbIsuAImdpJIgVbcyvtbJG3qd2MgHzrrnxO+IevWsEkby29nJK7m0jlnuRDMsjLAGIBeZhgkrjaxbjIrnE0HVtYK6lqihhNIRAl+WtvKkRd4fYSPLXa+zaQCNvIr7I134faE8+ltbW72U/nlbZLFoxHA8TF2N3Fu3AOpXYSMHdwcg0t94Km1GzntFgjV/MKlY4j5nmQglpJ7dlO6V2U7iCAx5HBoA/B39rH4anR4l1DTLGG4a+a4+xM6+bJa3BdjPmCMM0kLsGKEleMZwTivzR0hH068vLdoIlmlZo3EgkhYPJlmijtWAIwOBkcjnkV/RT+0Z4I8QWOlm5trETwPZXaSW32fyZFlfckYUhHeDyzg524/eYBJFfhx4gcWGr6qJrYWUz3DPNHepuuIJYVKtIkkkYYRleF4BOQRnNAHEabeTxRqs9jcWzsC0d8o2CFiwXZNEeZE2rldp6MMe/0X4QvU1FLK0/spIxdws1vcPKojaVPleVV35jLgHAbGC1eR+HtAttRmR4r+18g/wCmGNPMldY1cbygc4SXccE+vavoDTPD40/UrSKTZ+9ltwbZlkt7hLeeNdu+62gRu7sGJAIBNAH1b8HtDsZ2tbXyg00bmSOOQk/ZJpXCxs0seQxUpnqfU8HNfdJeEW0ek/ZmjuXTzJ9Rm2okksqGB2VoMedCETIAJb5skZzXgfwq0W30vTrXTBp7tvjhluJYgZrh1dssz3hTJ3ZUBgeg7ZFfT2h6HJeM63UMpukt5DatuSQWiQMPIWJnYEAoRkEZ4oAztGtGlt7ewhmitrO2LNHcwpK8VxucrJFIko/dsz5x3579a6610k2slvLBeQwI07NNCjM8ioq4KONuIcgqflwTkcVfTw/NaPJdPcRJb29qlxPatcAJKyPta7EKruaQE4AVeo9Aasm8tjaDy5wsEgRo/IZZGleRl3pdXBT92wUDuMY56GgDybxzZiLVjcRTxPHdiCCeK4j8yWO7xuQxsVGEKgEkk5z1JrzK6vbt5bm1t2gh/dOov40tw8TqC0rKnlkBtwIyx+6MZzXrnjnV4pptQTfAIElsz5aLHLtAijRA11HwJi4YlsgYPNeNHULWW21K0unjhW2aSSGa3jDfaVkzthYrlnTzG+8MqcYyaAPMr67nv/KurySO5FtdxwS2r2+yacRs3lZKLu2ueflGB1rIm057+cwxvLb3kjCSG0MYhtJY42ysYL581kyNwA3HGcVcvWvYNQUizRIYES4LNuBuJWLKCzMBsRcjjr0xyK3XkmtNMsbpYo7i7AuHW1QS+TNDP1kCun7oqx+ZtwAUeooApeH7NLa7e3QxNdbppJplBiaW4t23oGyAIUL8DOCQOleuWGreVLb6heRvc3kJiFxbTTTSRPbN1CiOIgTLIowcHrnqc14xEbb7ehhaa2up42iZIC0yyTlBKzjI5jCAKnqx4J612+m+N7LRfs0RuXguo5ZLgz3lkftUMaRgiC4ilQLJlmHAJI4yBmgD7v8ADI8O6x4cMxZy97GY3jUiUxybFJWQMFa1Ze7YG7aMZPFcHqradN5/h9Htbn7GC9n5140U6yKpVktSeTGeMg8+9eOWPxaTTtOuYrbUoRe3KtLPEkcUczwysCZGs8bZCQf4SCAeQM8c7Pr9nqMi31hextdXCrLA0yyZ+0RktMzPDny1IXbtJ47UAe0eGp00xrhJ5LiwhtTJJuklSfy3Y7PsxYMxmYt91TnrVTWdUltb2G60y/i1Bgk8jwSQqztuGCsxMgEKbsDaxDHsMCua0TxA2q6bbLq2EjuHniaN40jmjuVOYiXz80eBkFvmxziorlLaF4WJnLXLj/SFjaMtligdnRMX5DgALx157kAHonhe4vrmNFRpIzNcfaYis2+2zjdLbgKp24dcDPAAr3S21CO8ijinhjjaLa6nISSdRndF5i7iBnjcQF46jt4z4fEmnRo1rcoJNObzo438lILi6nX94JombK3O0nCj5Vx82BzV7xD4rVLGOWVEeeUSLJLYOl1fyZBH2dpyyrbwock7M8cDPSgDqptagRNQRbu6tmUSLJEzRzfujgfuJS2MAEA8g/SuXvdUslkht5NbZ1nt0/0O5RbmIoY8xx3LxhvIuAxYgjt+vgl3r898Jrpr66KB3igEC4iRVYh4ZWOP3uTzk5PUVzeoeK9QlgVIoraJ1XyHLB7a4mjRSHeedNwVwANpJHGMd6APUdW1KSz1FpbK4sdNtY2i0+FYD5Edx5nMyPG0gW8uCpJ3DLgmrGk3KyTuxm03VptPmZ0Es0z3EiLwF84gYIBK42k59ua+crjWVv5Y5JxMbdZ0WE3BcotyVCyuMD5pzkBfL3HBz61Y0vxncojR2enqIrKdBe3W7FxIsknG5UO7bgNliMZ4JzxQB9hRW0l7FB5OnvbstzJLKjzQ3kJadMtaeb8v+jgldzMuRu46VyviC0zpi2NuLdQlxKHtL13EbgKS8YeEEFRkfTIzivGtK1rWL+e6ubPVL20MbpiZppfs9xFJtWSJEIwHJjIGcAbc9673UvE7WOkT2s8KG+t9jxXbOky3ltPEyGOWVjsS7YkgsrdOR7gHJtptpp9taxldkFwZpxLbssZhvBG0sflkNue2EgCnAJJ7YrwLxiLK0s9ZVTG1wl2gUy7mmWUsZQIMKf3MiDgn7pGCRXV6p4nvp/IVLaezkjaVBHGjzWhjZiCskrg+VmUg7l4x34rhQl9dXN7NPbz3FlcQ7pNSW2ZrSF1nL8ugXZGI0I55+X6UAcfewvq4tbayv7fEAV53ZvJlilKbxDI3HnZUfT3pLPUIILazP26WC7RjCZj5vlWoiYjdESuJSxI4PpXRanozWEEpS4tb0xKkzzwOkaRxOm1REVGZrrZ/eyB0ODVTTJLKSWY3VqXne3iFs8j5nM0cu9Z5iI9kSEZJ25454oA2tLjuppZWv5Tc6bfsGCQsoMsuxiJTACAU+WNcbhktnpW+2pR20VhpkJiiQuovDBGjM8ix4G4xyDy2jzxnGT69afo9nb6tPasyNBCols2luCotGV+I54SmNvJIBO0DPJxXQ6tpDxznT4prNZYtsSG4CRxTM52+aksKFpJs4wz4BA4JHNAHdeA9cNuBcWdrHcAzeUVlZpXlgmFuNqwpuZYgI17DBgXrmvTZmtIYpLu6htmMitICgkLIzOIkt5trEB+d0bthgRjAPFeWaLCfCtlZAWzk3Mz28m/bO/2eP+G3iTpISTgbsnrg12NnNZC1c3VyChmIkjeE+W8SwbkkmUvlXWU4jbGA33iOtAHe6T44t7WH7L5kzR26RqQiBIyolDM0a+YWX5cn5gM5HWvQ7fW7W+1C3vX1lbZWtmnuYVlAmt7e3EDx28U+cea6o+FwW4xgnGflyFvsMs89upuoPMLpcQsJY5GU8x3CqSVT64GT1NdHJ4s0+KzmheVrWWS+S4vfOT9xLeE+bbx2Uwiz5K428fK3QEigD6kv/G0EZsraxa5Md7dzW8zuUjle3CBnlCs4JPm4G0Dcc8LVrTfEV2dRe0nuNsCxSWcNxMks7sV+6sBC8CYgYztAx8xFfINjr8+r6hcwyIrJFHBcsBPMkWmyMR5WJSAUnkyMH7o6Zr2Pwl4gvYib7Ur3ErWsZZEVJII5N+wtA7cE7jg/nnAoA+im1V5tFRiz+ZHBGzyNOVVxKhibZIcCRklIGASQegxXlkutRTSTF3EE9o0koKxJBMDc42xlRL5ICgc/LxmuO1PX9VsdGvpm1X7XeTIsMUcUXy6dbzTbpLiODADTuP7udpOG2nr562qM0ayPeowvL4qJYbVpoooIUM149zNuKshjjcggkZGOvBAO88STXmsTBbfUprUL9hiu7WS4UWpRs+bKUYZursHOQuCPSuL1bw5Nax3s8FzJFa3sEtvHJbLHIY4YnWW6mu45Di5s90ipuGAobJwKo3Gr2tjbQRwOYEisr5nubZz9m1CW4wFu3guPmtpX42cgduK82uvE+pXd9Db7by80pzHtEM/kqTKLUzvv3gfZuMSL/q2xhWJGKAOZ8Upb2k7z2s0SwRW1tO6STeZb6kRLA17b3UcbM0LEI2OAvHXpXovww1iLTtL1FtTAS4N68lgjyqHSKUjyY9rNm4cnGSNgHevNrjU47ebU4vKht0mknMdzNFHLJIEYK6Kj/LGoY45IHHHrXeeHI9G1aK5RryDUpZUtbi1smmgjaxA6lJEcFUAHBPHzevFAH2Z4O124vtHd21RZNSuDafY5Iwod4sBpJbqA4EDYP8PODjHNX/GKzJBbWd95chKYlkR0F0IpWVI5iqtlgbZpVGBkFeccV4j8PJm+12l1YSSRw28jxCCcIsZ3xBSbh2ZSWVugwSR0BzXp3jm+t1gvdXudSMD2iR2sjSxPHNeAgCKG1jdd8Wc9SoA9R0oA63wp4ztNOSO3t5zJFZ3LA7ZfJe3I+UyxRQIS1ozgcSAHnpWdr3xhvpLqKOwNtHPZtIsdxJmL7WQ5R4EGPnkYk4PIG3kivj678UanDeXEOn3d3BGlqsE1pcTxRS3s4AuGuYrhV+eHyTuCg78jGN3Fc1c67czTBU8+C4tBLILdr1m8+eSTcJpZpgFiUrjGGwckDrQB9kN8WbKeC4F5PI1zFFcKBPKIYlZuUUSAYI8wkY29vxriIvinF/aFzZs9rFeLbRbpoFZommDBdwk7xE/dU8nHTB4+Fbzxhdr9tsLmTe8FxCY5ICc/NIS4kKlhgEgkk44654q1onjQTq1vK5NxB513vMwR2kACBdwQ5UgbgM8Z+XJoA+6B48e7vreO5VpZpbjAhjdY9pXG2XykwIZTj6e/ron4oajc3c9vEJLGWwkBtZJ2aUuH/wCWdw8iYU9O+cetfG+j+NLbUdVlF3cyTTl4Rm2ZkBi6p5boMrJjOQRn6V6ZDrn7u5vrG5tliWVCr3EpS7ndVDeTLKwKv8pPAGDyBzQB7Snxh1Bor6z1ScwszskDwyCSJFwEHkkJwRICU/PjrXn2reMpNcgurKV0aW1+0NHcecwkMbrzbPnHmFiMAc9e3AryW+8UzX07eXMiwzGXz/OEKrbttJVYRGCd27ITgnnmubs76K2ivDcCa3n85P8AVnzIj5SYgdSPnEpH3sjBI5yeKAPXtU8Sw3ulQNaxrHBHZul3AwElwIoU+zyQyIDkJvXeDjsv1rzKG7guvs8erPE6zzRrAWuv3csSsY4CozgBip68r06YzxEOr3cN1dWreeHeBzatJGsAlinBVmclgXfIycDOT0zV/R9Iubywe4vL64tGsGd4XaJJSzyy/ulyilioZeSF6P1oA9Jv7WNbW4g0+zLacu8K8yeZLEGKPOkRXPmAFTwuTg8ZrmZbPxBZw2cdjJE8Ek+1UnGTKhCs8cUWcqAGyd5XGOT1rqbS4uG0yOV7+zhkVXgVEl/evMVMYaK3P3gWznAL8fMBS3uqabptnbwLc/2leq/lT3sUbZ37QrW0K7flJkOd2MkKc0AVbfV5NLspmvEvEvGkO29t5VnKR52xRrEV2rGEOC27gHjPblvE99Npc2k600jl2jYQSo8UwWPdys8WPnYjnIyB7HFVr/ULyJZ7nUIEEk5dLdzGZAY1bCx+XvAWQMRkYyBk4riJ9VtzJZRTtKkjuYf9I3K8NwBt3wSOQGTLLwMdcZoA6S615JtStL2IJcxu1vbrLGobbLPyTgjLPgsBgcE84qhry3ip/ZQmnurK6uLma3AtYkvEAXc0SMzgFwQSGb7vU4AqraaFcTym+1CPyoZJrmCzCSzJN59rl1kS3aVyrOVzv+7g8HNW9O0+W/juXVp2uI2eXFzLIqwgExssEj43secjI3DvQB5U2v6nPeDS4mS1j0YkpcTyMJXi/iLB2KTShAeUj5zwa09NivTcXEdhbWUqajaic3KShyzeYWNzPl+ZBg/IcN0GK5/xPoF9ct5iy3gs7afHmWcL+WkxcrBbMXUfusltxyQA3OTitXwzp0ccIkAubaFJ4o0WR3hmhuQfnMKE4liY8gHt6UAdfpb6nbCDyXaYXMxjmidRMhWFgGa3hUH7OzEnkDJxgmvU9HS6svOW7ktIbW+mMkIa3WK4EeVVcJI4Z1zn5gDjJJ45rktLsrhpUa2dW8hpSpd4xMUKsflCucspB4HJ3DA71199qGqaXoH2fVLOzffE4sr4J9on+cj91M4Ba3kww6DgnpQB0N3odhd6nHfwRrKsSxwlslg0sZGXgnUbZQBjcuflGT2xXTvpLtBBL9nMNnMxs7Oe2KzJFICHZnVjmMsSRuxxkn6eb+HrHU/7PEERlgeeV7ny7eBv3y8H/j4mbMLA53KFBPfjJr1q1sLzWdPsIDNHpUtg0sdxE9wsfliIGQ3NxGG5dx0xySRxQBy1zYXTXEtqqJczxxBHC5eS3RshXjeP7ucjJ6jOfpkeRd2zPtnZ0ndQ9lBvVEELZNxI8mGcFlAJGeRz616Fbq0FubG4hdo4C08l7I3kStE75y0iHdNGR9zaDzg1LdTabp4FzcaYg/tJY1QxToXaFJFQo4Y5iiZCCWA3ZOSAKANTSNUtobaz88re3MLF4X85h9g2rkhlTP2s4B++DtHI4xWfqeoXF7qK2+oS6TdRQhru1nAMiz2lzIihWLECKdVL4yMqQPl4FYWrf2VbWMJmsGsIS8t4t1JMXMrBSNqG0ZNrlOEEsZ3EgZxXmN1rHmRT3WlESWy7XdQZHkgSP5XaYSAAncQcoSMng5FAH0prPi/T7qxuNIiiRJltZQbYyRi0CxRq0MiyKxM/KhiMADB5rwzTYbeNY5bfUB5sym9LNdGKKHcrm4BZpfkX5cYPPPC815hr3i6HT9I+yT/aHvZQ6/arQBipmRniEUqAuynoyngA4OK+fNE8aaw2s3NldRXTiR5hFAZdiBmYtB5hcgYV1XOM5DZIyOQD698Sa3p16DHcE3bR2UENsJXaeB3AcKgkjOfMEZZjwOFxnNfP/i2OSWRhHEIoPspj3OSyLG6FnYRFT5EQbGeTnuDXY2dsbSyjvwC7XDTB47cO5gn+yujyNLllAKM21eMH8qyvEFlDMiMHtr6QWq25hSWeNpy6GVHZSoy4III7kYGaAPlTW9JYCfULBTHHbNFa+ZdWwMLzStnMcIB8yLB5JOCoxjtWVouoCy1Waa8ieBLWFVWWycSLqKhRHMZ7QN+5TLkgkkjbwBjj1vxDYvLbSJJHLFp8lrBM0WdxTf5kDOqKckBlbIODgcjvWdpXgx7hbWKxt4Vmntk0yeUI6xM0ymUrMGUkyFQOnPPFAE3hjW082a6SeZHsvIS0tpHYy/aA7NJOsqjc53LkDlTsAz3r618H6bf6x5d7e3DwyTxSyRwtJLHIUQFY4GaLO1ZdrHI9MnnFfKVrpt5Z6p/Y8aM0elyWt008Ntl4rW3aaJopJCCZA0roehIBwcV9ZeHrl7e2t7yNA3n6ZFbQzRyMys7tcGJ5kxhAd65PBw2RxnAB6Hp19a2tjeWlzHJHE+nyrdxZMhkY2yNmVnGySXfG2whiQVBOO/j2qXbzzXMFtGVZl+TzLQFgYyZHicHqu9VBI4+bOcc16NrGrW8eg+bZPaM9pHCLq2igM08sqI3nSF24AU54J5968a1tbyx0y5voz5EUl7IYd82+e7nLJNLOQWzFbNGCrKdvANAHEav4azqY1rUNRRra8tFu5ILV5nub5AH8u2WF1ULGtwqqxBPB4Jxx1NloR1WfSr+1cWcrrHAbZMXdvbxmMzTDcCTfMGVUfj5N3Ge1CeSa1ktbzURJexaggUwhYzc2s8H7xzauvyCF4wV8vKlQdyhm4r2Xw9GIdL02x0zSYJDfWz3bTxhsEXB2uROp3W0wB5UDnBoA4eHwckMN0iJPHBbyQSCO3mj8lxeTLBIJ5Dl2BduFOCm75T6XLnwjdwRM4hV/K84QOvB854/mmRjGd8G3AYE5PYGvZtG0WSxjldNHkgeWe1SeO4DTG4njhMcdvFG3yyh2IYEHjuQeKb4q0x41k1CSRreKIi4+wm4ijZFICG1RUclZQwJGRls/LkjFAHzHplh9qQRIrWz3cktlJvkmRZEcxyL9ouHKmON2SRMYwBNyAK37nR7DTdLureaaOMSma8CXV7LHDG8EjrB9ncKfOcqsagDJZpAcHmp9WnWyZ3W2uQqmSGWDy/O8y5zmForjO1F8vBDAlTye1QfZ5JNKtroXVpMsUWLdrkZgSaNVnjMZc/6EvnmNW3HLn7vPQAyIIJpZAqRyXV2UMkUtwPs4hEsJctG0y+WyOdoXPz9DtGeeeu/D6wxT3lo11IL3U0W7QOLe3s3QEsZJ0UeYnnIQxZQRn5RyM7934iszaxxXM95dGLAdxDcMvnwtlYTMrABPKDFD90AY9BVW9t7PV7iOC01ImHcslvaxukbqkiyM8LRoxM5YEbmcbgzAgcUARm0t7OJ7+R4Z5GRZBbG486KEvGsMTyMF3JLvd2VtuFIyx9e60DT9SbVdI1S3FtfWyARSwJOjFZWQPM0O4DMhOAoGSW46VxP9nrYSXFxIRZWcNpIk+4wSfbn2/LGq+UHBBAzxnJOOa3/DljfWhS9t5prWMxpO1qriJGSQ7oojHJIskUuBklF3AEUAet6f4onk1Y20k6W8FqpDRpN9lWP5h5izF0BEuOA3I64NbVz5Gu2xvLFrWyW6mYG5KO9xHFAdrYZ8NIZGyBtAyT2rxfXbyJdd0y4S33W8enOhnVhJM1wWbzYTt3NOmVb5mKsOqn10Lrx7NFbWaW5lluUnhiBU3JitJLTIikaBRhwQeQRyBkjccUAP8T3K6Nqil3jhnZYytzJEs8sjMu5PMkUnbG4B+XbkZ5x1rzu5utNkj1NzdXOx0jvEhhhV50czbbmWBfvJCVL8MAcL0rX8Taxp01udQmvnZ3vGMouI+ILgja27j9zBtBKKwB46V5vf30ukafc38bR39rfSQW0Ntalnl84jaWVguY1w2eTjj14oA6JfHGk2oMN5Lf3MqE7JlUyK8PSLBBXGFGMY4IxRXmFzd4aMyrHas0SOII43nEasWwrSKCC+c59KKAPemmaxt4ruG2ubrf5oiufs7Mixof3iBmAORkgDpz3qtPqVxJ9nt9OSaSaYJO0OzYyu5yysEB3AjggcZOe1dZcMf7K083k1qqu88ccaM8b25PyoFUfK+7qSeMkisHbDp8sZt0khmUB4i0j+fcADLSJtHH0z36YoA6bSY7tbNpbtXhd0YwW4ZxLE+7ZsfAySMZ3dAOK6WHZBDbWa3kmFLTSKhf7K8xC5QysMt97oT249+CXWb29SWZJ4pY7IploZN80bsQGW4zgKg5z6mr1nql4zm5TdLZxr/pDiI4QDarSZfAKuwBAHzcHFAHvXhexiSzkSYmYzb42+0BZCuQGCpIc7U5ODx1r03wvDZRzQ3F4vleSUUvCyq4RJPlkeEHJRFHUA5ryDStXI022uHgLQBPLdYyoi/vRSeYSCWJIBB5zmtjT9duIZ7eCCMRzrOkskphLKYWkA8l5ASCgU4Pv3oA9n1C/QW3+iTXs0pvH/ANXGrCRAdq7IyRiXbzlsHHuMV5Z4wlv4ofLtX+1GzInSJ9glXzV3zRQyKS6lFIA3gEk8V1l7FcXF20SXYQpLLN5NrJ84MgVoVWQjaGGSPTBxVi7sLaASzXJb7Ulk/mKgCJLcbC0Qke4ABcjgkkrkcetAHypp02pnVi9tJctJNNvuxdCScIGYhYBJ5fyg5OG7ZwCc16pPfSWkD2/LtGqPbRTtJJhHbE4jYxhdq4bcp+fB6YqrPbzGUF1c28siTB4FZmfc+BbHylP8ZwSx6cqTTNT8Ri3MFmsE1tNZI8l7Bt8u4WKTKr5UMyEMrAAFt5LDJPOaAPKfFeqXVmb2SO6AtHZWmmtQsk8bAljDGwYiOJsAAkZGe1eV6dNp2oXDSTy3kcVw/wBre2VTONxk2okyXCIWC7RyCc5r0XxlPpl3HdRyRTW6QoZ7hrKJXgvp3UG3jWDgxspYByOpyTjArw2S18QXV9DFDHFHYwLJJLHvaNo4ipZd7ttZ/mPKgED1oA9ujjsxa/aLW8dLneCJzBJOIdreUkMcIIUAjBPJIzxnFUgLkmIX0HmSRSMWkjdpQ55CSeU+ZFfaSTxhRxkcVzmm3rLBbwLHMbmNklYWrpJbgDmKSUMSWXcME5PP510VrqOoXkplmQxxR3DoY7hoYGlLJmd4z5TMYtw4PIHbFAG7JYWuLeyYIhYG5WRmeW1IKkmUQ5HlvjII5OeQDVWNxq2qfZ9NhjeZALeaQsy20tt9yeORnACuAM7Sc9uta2lWd5qv2QgNp9nHFJDDHI8cn2kZJ/dHau8kZwe3Q9a6/wAL/Ddbm/SZnaJJryMIIwbeDYpGWuoQ25pjn72CpI5OaANTTNEs2sH02ZJAXKQxuqFfNYH93GjkZeMdNuDwOK9N0fw5bpGyT3YjSBVSKCe0ZoMx4G6GRV2r84AGc59q7tPh+NO2RqkF1OxS5hZZDIYhGuU88ocRF8MM8AZGcVpQadG9pcSyRSJGjm1t0YoBG7gsqYc/OofcAeuOoxzQB5zqfh99St7ie2sbaR4VYJbowjZgxG+SPYfmbPXjHGe9eK62Z9Ouxb3aeXAUCb3HlSWgbcY/lbmZflbOflbHHOK+o7KzSaGdVhurdoI5ftcsm15ZWi+6Ymjf5fmIwvoOeK8I8WyD7VM9wLibYu2380RYyxAJZBndtBOeccYFAHiGtSWMETpY21xLbTwmaaZkVQ0inOISCNu8kFc9QcV55q3hxrt3+ymSCKZI/OCBkVPOAaQMGIAOwBWbpzkmvRC0c93eC0lcy24zGs8imCSOR9pQxsBkEA49McClu7LYlsqPMs1zHtlWZJBZupcHER25EgwAM9RycigDzXT9Ae6ntYZpfssFiHjJEjW7vCvyhw8YIcKMc++eM12trZNpg8y2M11aMVlWWWbzy8SsA7xsM7BnHJxurr9N8LyTDULi4gjW4kjjZHaeJUnVyFEbBCQFwuPlweOhzUhFla23kiS6gjN59lng27IgmzLIgK5eIN0Yc47dqAGaXetaCEI07qLhbi4gEiM4juPuFGPIwepr0jR9Yit7y7S8WeeICOS3YtvdXLBvs7gkLwAPukknPpzwWmaQxv2Q3EFnI9uWtmTMsRT78cs+4Z8wLhcEEDdxzxWf5l1YXVwr3EaMZw0Q8xmVJ1yVLwvKu1HONpKgDpxQB9N+HvFcN3cGWQvDD9qiAdzHA1uVOFhMcjDKltvPJ4Oe1fRHhvxHMssMrThr2R9/yFUtJreN/lMqk/fweRye/Svzyt/EcU89s+pX4FnaOZokjtkjLuGAkmldXPmBZcgZP0r3/wAA+KJYtRmFvcwtHGFmgumIke4SeMAxpbEFxtz2wB1oA/RjTdZ0yaUOstuokWIzIJcKJtgkyrOcAFgcD612UPinTIVR0uWknmeSJ/KIOyNh/qgVB+YAcH0PFfIA8RWlraR3BubZrmcLDMA7FIipUmUDcTFKFHc4xwO9V/8AhL72KS4vmvQ1qk8Uccpj+WTdIiCRAvRQpxnk9c+4B9F+MLLTEtfPs4YkaPfNFKJFSUvIQ8qyGcjyv4iCPTnrx813fjK+0q5Mpu7Rbdpmt4QytcSYlYkpPEpzcOCB86qyjP3q9Dn8WRvp8xmuTHKT5kFxlJFeMrkh4X58s4PzAYB7180eJ5dNOrR6pZxlpY4JnvYreZo5USQMC0Cc+Y/XhVJGaAPoKDUrO+uYWvLiM38EEd0fIhj3yxysu9XVSVz5edpY4Hsa9P8AD2os8skNuwWymYNFLdyK1xDGqneyuSSMsBnb8oAHbNfJXg/VNLvLtYkmuZbU2XlObrzbciUgMgkuY5QOGA3KcE5wB0r3PT77yIYrSaKzuo7ZWRprS5YMI3AIjcSybtwOT+BI9KAPbZ9St4YQkZiefDKPLbdLLIWBVmYjBxgE8+laJ1a/06eOVRl5IYVMRiJhklddwBDOPmwcn6eleFp4ojgkktoSkaIXdJGunt2kyAu2RyTtbj7rIpPbPWrNpq8sc0ha7uXLzCSBMg+TNIFYtnAc5AIHyY5yCetADvH9tdaqzzx3EatHFPIZkjeERzuf3kEQY7WfcowVBDYwMmvmdZZ9Dnje8kPnXN3mSQROl1cTNlGSVxGAke3H3gMjjJJFfR+u3twrmDy5PMghM0ds8m9iF5LyqwDBz2yB19q8d1e7t5LqSe9DsCSE08RozpORkzeaMggkgnB+UDnFAGzpupi6klW9WKS1iMSWMdvcLCwkABAnQgMqFsggj5R1616Batuhggube3eadiRbWdzlVibAEtxKGzsBz97A4wK+dLe802F3umuFfUijMLaGOKd5pHJAIMeXB2AZ6BccGuk0/wAXCzVZjPM06j7KtpIjOBFP8wYpOwbCuM7lJHBxigD6v0vUIoLR7WK5TdbIXE0ahnRgNvmDecPjBVcdjzzXK+JPEurywwRWFiwSNCl5Nbt5Xm5k/dsJFUvKo5JGON3pXkNl4waS4MttPHDhxbylLhifIIAcWybCHbfklTn0xV/UPGsH2HzW1Mxt54tnuImZpREGA814lX5JlGARgEGgCLxVqjtFPGI0uLseUxR0SSLe+FLl0bKSYycEjBX5gOtfPtzf3KXYW1l/0i3nchYNsk8zljvkmcOALcdNuMDH1NdV4p8TQpJcz293bXUEkiw7XUEoXUk3E0it8z7s4B5B7V4be67pFletex/bLeVpfJutNMEd4LsbRICioQy27ZzlWPTBAoA9ptPECCC1a/AcPLLaSW5kc+XcY3p5s0JOC5JO4/LwBnNej6D4su2hMaSiSK0O6WVpWEigHISHfjzFVcDIzn1NfOWn+PdAg2/bdOgtr2+TyIpYotiuzkLFCYmkYJ1XJPzjnAAretddiWC8iF1HELOMvFMZHYzgHc6rFtAKqCR+HNAH15ofxWggiIcRSNJkW4WIwXBVVKsHJUs8jEHBAPHQ1q/8LLsEY7EuYX8hZriKWZrmMZG4KEcAxjnlcZBz+Hxw2rasRZXED2iwlmCTSQsjgmP5Vm2A+Wn7zKt784qvDrYRpzcz3P2gwSRpcxtLJAUUnepCyfMygY6ZwaAPue28eQavaz2e+ySOQxiORVWd1AO6Ibdy7GJJB5yue9Zl3qMILXNxcIlt9mEAuWjaRpHRixEZHLKDkHjrjt1+F9M8R6zFP9v0x0uCGlNzC6s0XykmORCZCVBC8Z4GCK928K+Kbu90d45p5hdvBKyQRwqfJcfvGU53bVwehwWHI6UAe6Qav9qhjlBdbFWJaZEZGYugRFmY8kblGCvJFcj4i1CdLFzE0stxGWLRBQxSPbkiN937xyoJwecdO9ec2Pi7UnFzFqE62UFsxnigEMT/AGu5A2xiSN3Cxoc8Hjn0xUum69NIl1DqUcUyXMyzlg7C5haTjbEF4ER4PHTHFADoITq0luySFYYyZCHkYSmYMAYQhwIgEBOcY681Q1e5ube+1DVLDf5vCxRQxiS4O1fLR1UtiRcqeB78cZrf1O9SzQmKJTIYi0DCKJ51RQG3r5LkM3zEHd0HXHUeOeK9SikjC2+otDcXUoeCyt52jChQvnHzYSRncTwrc5wKALum+MriLUZ7a5jlmlSJ7ucXUDWssV5GwMzRopPmcYyRkccnFeyeHfiFBbAXVyyz3EssMjfZnzJH90oCqkqmIznPUngkmvgvUNYMWuCGayvDLM7Q/awJ0MxUlXV5dxOwKMqVzu53UuneONV0m9OnynUd1xdR+VcJMDHJbBx5CcJgOOQQcH5uRjJoA/XPQPHNrdIJVt5DJPIXmNszE3UYJXy5JXGIztIL5IBxgGvVtN1ywhENn522aaF7mBhIXSFVfBG49COOOpxkZFfnf4M8XX9utqJBc3EqKwiLyZs5TOF2xExcySqo54wCvXtXtun+LBLcI19IdPka3kJ+0OsKmRZAFjjDH/VnGM/7XJoA+y7jxDHe+XbWtxloEzLiR41faMhzvQDcQD3y2OnFZd94stBDE80u3yt+6ByUilmUhXMTrHhpMkdcgV88weK4rRLp5r6WZrxo/s724JggyoMizTYxKBgYwa4/V/HV1ZWl1KupNFblJNkkduZLmJlIBnGIyOhIwQAc5ycUAeweJPFtitzJBujid98m2SKIROzIWjNxIpKlgOOOfm5z2+TviL4jsrCeS7tdUsFgYSO1tayzFlkG3Mal4/vZLE5+7j5TzXNeI/iTqUMCS2+qTy286yIhW1t3kVn+ZhIHOW3nALcFc9uK+U/iH4+uptKu7e4tBp88EyRo1udzzrM/zO2FOFBOS3v82BQB9Cw/EFbxprnTmlsZvIiuIzcLAUMtudwhKMVcxuy5Drng84xU2n+OYbfWbee8ji1GPUtz3c9uPNntLsg5kaTOY7QHHBxgKTyK+SNJ8Um9h+13115NzatBDZWkZQ20qMMBmvv4pDjLKeFPAr0Oz8cW0TW1hf2VuiXN7FFLJLcz2rAA5imiurVWSdQ2QY2HJ4ORQB9YQeLFs7ZZml+0NPMJYpIJc2cUIfarl4wSrkHlS49lGeex074k27xzWU81tiK4BMwlKvHDHGGVGZZGZQzEH5gBXxL4r+IGlrNNo9rthNvLE6JbPcWykv8AO2Ilt1EobBJI9SQTWDonjaCUuhu5F1SeC4Emn3QBCKuQrtPjJQoAFDYYZ9KAP1GPjjQ73QUmk1SMzIVuZGecfNIjFQgEKsWUdsjnHBNa2heLUmWJ45lMUjkyX0floyofneOGOVgeRn5zj2BJr4C8Oa9dtpkxu7hZ5r7yUgMicR+SFWS3VMAxjaOGZQDjgmtn/hLtQ03UrSKWdRZM8f2cRSszE5/eqyxZChVJPODxzQB+iieJLe/eNbm7R1RJPKkKRxu75wfMkiGXl27c55OeBivEfGE1pPIbq6smn8qaQQvHL5BMuCEeUKA8iqOepzjtXKaD4kjaYS25huTKYXWTzJYyFXIEagA7++ePbPepdc1S9kv3jeC4itpJTcl1MahA0RWWMNuO5eh6fl0oA3tMZmhjjunZ2QqBKrvDujVRIiiV2JZNrAdeD1xWrHo9xNdJdwiGO2cg4juVEkeMEu4R2UEZGQTuIHQVl6D5V5ZWqXEcjlmcRCSNbm4cD0kMPyxBD3OD2Nep3As7C0tItGiVLW4jzc3kuyKROFDqI1UDzgQRwM/hzQBlvaw28xl0u4L3EMAF4/lkxs0jfP5jttCts5XPXGB7dsuoW+iwWMtvLNC15FKBDHAVAVeWd5zIAis4zzwK4Fdfj06VReW6z21wsSTecgLyIucTGWM/NGFHC4xjgkVsnxTphhj0qTZPbxJMI5DGojkikBaFEZCfKjAYg5IPFAHZ2HiKO8uQv2qKZLVw0sU8i8LMm1FV1fMgBz93I+XI6VN4kvtSRApvGGlosLxxQqs8Uzk5MS7l8zzOTwR2z3rw3+0ZrjVY5LK0+zWqFFMVtIdsvlSbvMiZ8BDtBGASWz+fT674qs9Ttx9lKrciJ0kgRttuqIu1kmZCR9qXqGB3EtjHagDlvGniK6vI7i6iCwWlorrAIcoZFVR5hRUGRJvA7c57Vwfh3U/NtZjdw3Vuvn/aYL5CyP5DABzPNuyvORjGRmpdY169isGgntIV8qSSVFZlIeM4Vd+W+VmHTPPGa8n1DXNSs0SKK8aKEss0lqQruI58jawJw8RckAjhf4sUAe5fb2E0hmmSWOzj+1OUdJmit4+UNvLNtLTkHkgEYPBq3Fqia1O8WnR3TtIAZkjlQmONlHRFbapJI4znJPGa4vSUXVbaOC8upIZY4EZkniSZpbcqGWKOGPsDxnJJz0r1nwna6fpbPqEluba0SINI04Du07YUMqsF2IOvU46UAZx0i/W0dpLKU+YHLF42+0GKIFNxhUcqDxn+XNVH+0WKQWdhcparbl5Lia7IiSKI4fahRCZWLkjngEcV7fNdWd9bIk7xefEgWC5ikP2+5tyu5Iw6/LBEMgbXwSBxmuY1mTTBbHLxmdot6NvTfEQoOxxMiq65HPPXoe9AHNW/iSeJbRJLlx8zAtDLuaOIJ8plXbvRX3DBAx24rotN1cQRxR+ZIjIZZPN1BY9+JASFVx8zDBG3IJ7GvHNWvLWwso1W42XOoSvM9yZWkQBR5SQsVTYkm/kjcFA5znmsWbxN5Ctb6uZJBbwLHbtHHEsRkcbmuN5m5RV5JP0z0oA9nv8Ax1p1ne5vVeWLDyvIZ/s8KkYxlxkkZB+UgYplt41jvFEyCK5guXVYorfDTtLvCeWTG/Kr8uCTyBkgV843viC3O+ys7zTZ1mmikV75XLyFsFmIUFY4NpwCcbmIxVnQtQltdbvDJDHFavFE8RSNiqshCqhCtlc5yGUc4zmgD7e0t7u+skjkJgm04puY5RYmwrbJ2Y7WXYykDJJINTz2d9P9m1GCytrxbF1LR2qM81028lTdtbsXCZzwBgjlia8z0/xTMYrWyl1AWtgVBuEucLZh2iLNNNsy+duNpYgZNWB4rk0c6hb6VNDfWDWzCFY8SLPNGu+JWkjkxHEp+bcDli2OvFAHb3loLiCO9uTbkOs7OsEsi20BkYILeEoSPN3Zzn7pBzjvVsrU2067PtUsSBWkvJBmJckILdXB2mPbgDnvgcmvN9K8TPM0UcLNcme3H2mG2V/LtJ2kZgzRSjaqnJ+bkk8nmvWRrNnbWFhFItw8k6s62Zhk8pUTOTNmPDMWO5SD0GM0AegW+kLN5rSzLbfZVhmt7aUq0NzHjcAhUERsTkbWIPtitx7dGjgN0UMMB3w27hlBaRj5i4QZ2gHkH09KxfD9zcTWDPfSo0hZHjGFYXESABYmYZMMoTp0PAyM4rVv/EtvZWyxxRRTSLKFDXZRXSAqN0WGx84JPHJoArXV7FaotrapcMsoeIqjiNTI4I8uIsQqxhD8oJBI9+vmepTNbpNDGrSfZpZLiOKeeNAGIK+WeME856nkV1z+JLZ422SJDIhb5HCrtQqTtj3n50zgdevIOeK8e8SXD3Udw6eZHDMC08k88ayjBOPKLNnbjpkAkHkd6APJvFUcUjXN5dyIWCtE8LYBUldyvHOzBSQGPAJzjua+NPGeuw2upTQQNaPGiRywMIXUGQ4G4KRh5e5AySQeOlfTfi7WLaK3mXVJmSMp/osqPG0cscRCiGcMeG756ndxXwz8SNV0W71mFUe9hsIS0155IlRZrmQgRsdiFowFGcLwQxwO9AHrXgvxLGEeBp5roXVwhFyiKEa6ICpbhFBaJiR/dBzX1L4aS5t1tp1aR7qZlZ1EstxLbRsuJQIWQE89cA4PGc8V8K+A9QlgIm0xZ7Ux3UhgCFZFkgcqVBaQZeXkgkDcuelfZvhLUXaGC6aGeK7IjRI/Pklebyn3SSGVkAQbSSytg88ZoA+gtHvJ7ZGtl+0yxX5hKxShMSpGzF2mZXJhHJIBwTx717ToGvJaWzt5wlMboio2Zo0QYAWNz1xjHrxjk8V85WGolLv7RC6vLKHm/wCPwRRIoO1otpPyHYSe2ccZrqtO16ATJZxPD5bfvciXzI3EZDszSDkAMWY5xnPHSgD6Ln8Wz3kiWkK27yiMBijhGSNj5gy3A6g8deeelar+Ire6kMjJbJJbkSMkEhJDhVVxGc7TIcZPOSfXmvn261q3tbG9ljdIGlni8s2rLI4hZVDmIMcTPhgSrMD2FQxeJLR0htrPV4BLHcQY3BhJcmNzuLKyA71UfMgzycDOKAPoW/u7W5s5CxeRpVJtbkrIsayKVJE8KpuZvmPO3t1ya8b8W22qCOPAMjOg4hnKW8eFw291HyMy9ASCD2Fay+KUkuPs4uoVcRLNLO0flAt8ytGkjfLE5IXg4J7daydc8Q2r24M6sd6yOpVTO6TKNsRAXGVLYJLqqjJIJWgDxDXNRmMKWZgl01m3QxXEUkl20UEmRM824YTaQMdCQ+RmuAg/tW0ui94t0liXiC3cnmja6ZaOYMkZCxSAbuehPNdRrrm7ldh9qidmCxfvVMDXG4hzHaxZMrFQd2MhW9KZp9ppgnjsxezTvNE0z2RDLDuOVUSSSH5CH/h7UAdfo+tLa2qNNeL5Eswm84lLh1Yjc0cjnhXIPb6jik1vxJarcJJHJcWyTRIriAQTwshJCyRyrJ+5YjqG24JOK4G7VtLXEUtuqROZBDczJNBJcMSQjOh6iMFcdsVxOp+LbeKSSS3jktYpIJDKhjaawaaN3LojqCvXOBn2oA6PxD4xsYYrmPUJrmXTre2SLyPM2bg5LvcBQxLMMkE9GL/LnrXiy+Nob4FLO4W6MEQubTz0hC2o3FVafy3yGCgDDAN7Zrzj4j+MW1eyjTTmVzPJFaS7EZ7hRks8sUcIJa3VsjOMA8k4rzXwvq9zFHJDcSu01m11LZ3DxRBzFFvDQyQwEvczHPy7xtx90k5oA+ldG8SxXeHvXeF0lZJ4pbiSNEmjJZblItpKwkHI+vNa174ot9OtbdZNYhubeY3D+ZbSbsk/6tv3iqYyEO07iMnpXzBdeKktbW5uoLme6lu40WV0lCrakdUMZXIAAw4xnIP4cfc+KpUWK6jkAt4hI0j3TpPb5Ckl4EjJJXLKNpAO5eBjmgD6ng8VCwvGjikmuortY0hCxLGkMK7XM1xIzMWx3wB1PavRNE+Ikl3byW95dW8KvK8Fs+9kMsasWjKmVgzBcDA2/L+Ar4G0rxfPG0sjyW5aN/KEN5NcqZjhCt1EW/j8twQh+U5OO9ddoviJpb+J5rtbry2nYWkihIkl2HZPMVHyS4A2ovXjPNAH3nL8SZJbGVLS8lbUh5UEnnymZ3gjAB+z7R8qkDgnGcd+2x4S+IMtzPNaxXMXlwDzpE37i7K4UiRQSzPhgMLk5GcYBNfCOm+LVtrue4tJbi3u5oPLjubtULC6eQiMIqsSI+CQdpUAgE8GvefBer2FrZC6R3uLgyLLeRzLMYC0kRSVp38oeSgZEIAb5s/Lnk0AfY0/jtHUr5bNG4VoYVSNo4JHIVpZFaQMVHOcjgYz61w+veI9MgiRF1C3ur03DxyJNIyRR2pkDzSQohKmUysQvfP414dPr2oJeGSG5tJFmdZN9lcAW1vKvyiNTFuBm2ADYcZIJYA5Fcvrfj21N55M8jRJZwyQzRBYLgyO0nnI8sijbG4kySMhhuGQMUAereKtblsmVIJXkDxO32iQqvlRlcgOOFZlDEbhkFQMnPFfOmpeJnvDPbWkiBGnDNcNOfJkkbduCeUMCLO4DBxgDcRVPxH8QTrKTS6ctt9nWNjbwx7biU3lsmxTsSU7FESqCOQxGcZrxUazqd5dJct5EgjJeSBlMws4yGWZ54CqiErsyF5PzigD6r8IeJdJuhb+UpuLsxmKS6E62i7o2MRCI8ZMkatGV3EkHbk9cD0iO4nY293OySwTPJAAFEjKNw2NG8ZjSUlv7xPLYHUV8teG9Ne6to7y1dLW/ibLxNI7yy5kDRlIkBEcDBsgEDhs9s19HeGBDPaPJMIrtbfKRxRyr5sU5CSSlo9+ViySVQr15z2oA6id5UkuHsmk85YphN9qhdv7PkJAiJtkXaQUwBngZ685rnbfTZfE2ozMzXccsMccbYi8yNpopyskgU48lVC8c7MdetdLqmq2tjtF1diOKVIpl2iLz47cYCwTeUWwxlG4+YQFBx71l2WqWUYuLqSa+Mt3M0EjWwWRJop2IXai/dxGi/Mm4ZPODxQB3dhoAtw0lxMsktxD9mg1OBfM8mOFQ7rJEq9DyGCk45HTmt46Zb3FrHb3EElxHkRoYs22Sh8+No0X5GibjmRww7dqzrPWYpYLW2aR57Ty5SUu2ddqqBGII1gi4kIAyzHBUYJzmrMCx3V+Tby/ZI/KVZCgZI4olGY8OjMF+TauevHIBoAy7ixluRftLJcSqYy8aouyGMRYWS1AikBknEfRyzqSOx4rwvxL4au9S1iO2islstPEI2xymKGVZHiZYZHkVxuUnY3zbOZcckc/YEOnaR9jkRZpIZijvOwXzpJkd2TK+aV3A7RjYCcAH3rzTW9LsLiawFw7W8QKSfZ2aLfI0TMiiR0ckowCsq5yC/TigDxWysXtWitLgnT7iKRnlkspJGhmKxsUdrt4wbUIiqrgBl3A8nqfVfCOpf2jYx7poLw3Zt7S8SWF/wCGX/WiYNtuDwBncp45FY914buUlvJ7GybM1mbZl8qbMSXsrIZTJIQDIYk2kqAQTyxTiuh8LeFNQeSIiXyRDGfsltt2xRRwJnFxKUCF1AwPXbgDpQB6eYoVkIjM8k4uWtvIKJNFZwgEwym3mK78sMB8vsHQbeTx2uRwztMVEq4QyS3QYqIpN2wiCdVAYncMrng5H07F4rhbK4umufNka0QpcgJBumyAIEd9u3kNy+Bxya4TVrhZLWWxBkluJ5oHuWRjBGsLqotl3RhhKSEG7HUgk9ckA8f8Q6XG99BcQKbi7t2KwyywlWjeSRYWa5wMzx+WXK7Q3K57gVSmD2MKw3kGnzy2sxkmdGlS4n+fDk+YApndR8oA4Bz05rpdUWaGV7y3mWaNLhEUwxmNbfc2xvNWXBIDAnPftzxXoGmWWn6vFEs8UX2128medbbNykqLt0+e2SZQrOcMW3YJD8ZwKAPPtGt9T1a0kuLezke2aUrFAYlc20IxJC00yEiZxlQNhbOOM4zXqWk+F1ns1imhFotz80txPcnY0vLSLAsjbY5hyVG77oAPPFdZL4fg8N6N/bNlHE73DR2lq1w00IWaBQzXD20S7G8uQMNoHTjqDXPaVe6lqsxe4nYrBJIklxESggtnUs6SWrJtZtxIR0ywUjOGyAAcnezX2j3UiRNLcWkW6CK92fvZzI/2f7O4UkDy/JLs2dwDZ+na2OtWd59oiupmvd8YkjvvmkCBgGWMKMttErvzjO1QxwCDV2TQ5LlhbzrcvaMq3Fo0pRDcuFCxmEvtO5sMjFgCQM9waaPDtgzXcCwi2SWO13vZOFihjQBtjoGzGFUDcR1bO7C80AZGtC2tFa2hubcrdOHW6LRYDxrHuupIi294wQAoIyGbPTmvPYtX1u41G6hOr29hEJpkkEsivJ5/lZFzExJ4MJVcDgkfLxW94jKWQdraUXSLffZU8uNJGVJAfmklJw0TSJ8yoSQeAK8o1nW47OOTzo7axvZbeNY7meRkt3fe2PLiCl952leV6gnpigDrtN1qDS4PKvrmYRSPclbqOIt5SEu6yyRyjKMWJw6gqO7Z5r0rRPHVmdMTbdahHeOs8e4QqIZYlhLQzwsh+e5JXBPoC3C4J+P77x9oWmsJ9RJMNwrLeNdh7m2by4xEiJIg+SMlAdpCk54GK83Pxdm85WTUFg0uO8WC1t4rXcXhdQY5bcMQr7GDo3mMjBFwAeCQD9M9M+Jcen3dqy6ncfZ7rToftAcCN7eVUWOYPCzfviSqnMO/dvzktkV6fafE+xsIhG9/EkDwLdzusk4w8hSHIk2bYmCF9yE7tw2heVr84tB8ex6jbxiYWc7kQbImfaJoQSWmYrkxbCQxQZwOMZBx12qeJL3USItM1OKNdQiFsHtYftEYu7aUCVEAUqIiyxybmwAYyN27igD9AtO8dpqF7FcQGKUQPDErpMjSRSSIqmUsPuGQyRsW6EPt6ggd1BLqMMSak0QZlBE7QLIyRAn5XjaRQ2/ayYUgDB9q+H/hXc6kl1a6XPaB0imeS5vhPKqeWbiN44Z1UEpKJ1lIzxjBXggn7Li1SKOwgRpHmvDDtdWZJJmZNqlUAIEowvGeQBjHFAGw3idLaCeTyxFOFa3uVmDC6JZ2xJFuwM+UUJxxzxXn3ijxVDGZHtXWVLWKNHgkDs8zXCDy+VXDOCcgdcfpm6rqm37YrNAkE0zu8/moZUJIwGaRwIWyQMZBBBAAORXzF4v8W2unTzPdXEwgtmErrAu9xPEZCsh3MGLeQ8SqMffBxwM0Ad3rfxVjgeCKWKETeYLMmOVRB5jErAzpnLXCFmzGMv8APgrwa871LxCBMkMF5A1x5zqkLY+1CGYEywET7V8wrlArEYCBh8xr5UudY1E6hLdwahHaWk1xcyLHcoWuEZpGlijYxOE+3OCrbw7kbjjAAA1bfU5r1HaTVYZ7jzrO6mjuohDdWsZLWXzSxqu5WmicBhyeCxPcA+gjd/2ZaSGOYTx5NzH9sXbdxxOx8uzMgQeUIXO6NlY7wTvPzUaP49edvKS3LszSGWS2t3S3mtEdre+2xgHEhmQsrAlSSUGXRlXmhpEUun26SXjvBNbQ/av3xY+ajbAsUsh5UbQCM5ypABGK9F8NeB7zSNMW5ma1jtri7M8NzGjtaz28WTBHdSEZggWSWQOi/MZcuy4OaAPc/ByG5XzrTTrWTY0CwYli3ECJPtE88M80aOVlEinliSuRnjH0Bo+spawypaJGohljaWXYLXfKQokQXE23IPJGBtxgKWHJ+efDQSG2ktba1EzWcXkQrBCzRFZX2yxpc7h5rDfu3AnJbgmusEt35smkySxWskCoyRTSosUgiUBQUMm5n2oc+4NAH0GPF/2ZHeNI2EoYANIWvY48lWZZZAoKbhkex4yME8FqvjdIb2ztncSqs6XTIzeY8MYc5UKuSxK4PGfvevTjdR8Sw22lwyXG+K3eNfNeJPOlkAygEEkYYYO37udwwQQMV5ncarZavqMd1ZS3TXiRCOHyU+WNBKY/37sApb5fm54JIPIoA7zxH8QPJknv4nmt4rq4Mds8mxlniEskbtKikyOw8oBVK7dqAH5ga+e/F/juJydSW5slvoJHeQtNLDPIMbFhwozI6yguR/CGA6Cum8U6FdSLbrPcNDFcvKbloleTzkj+ZYQMHyLkSHcpjyrKwyd2QPnjxLYnTr6BA7vuup0aCWNhcIHt1jllulliAiDAEg55DBhw1AH1p4P1qS+tV1Jb1W32MSSQCRB585gBN4rk7VUyK64yCQucYxnkdb1+NL+COa7iS1ncXLQtcAvHIIXti00LAAylpwU2lhtUdwa8K0fVdTis1tbCS4YpGsEU0LM8CCNzJCkr7QGkIJXjgY54xXj+u+INba4eaKO7uPsN5dTXjXreXCkcF2CiLMzAYbY4AGTgdMAZAPsPUPF+kzRsNLlVkUEyRpdC2eO6laSVZjGD9wAtu+ZRkHPJxXhfifVbvWLeaSOTzorGWad4WeMy6nI+4RqsUgQPCD8p58slMs+cmvFdO8XeINHtWaOL7LpuqOTeXIlSXyGvpJJPLZ3BxGNp+VSWw24jaQawdR1cpZX99BcLHNcGOVJZ5na4RFk+fyWZ1WKE5yFO1ju4B60AamqXt80MqzWwjju4mjutPTFkweO3kSBTNHmNtk23gSEYbj5eBHpXjLWtNtBFdvBIwFldzCKcmUMpaHynycr0BBUbGGDnkk+Ra1raxwS2vm3rzTzl4LmcLMpklA81UEchKqoYYJxnbjrxXESeI5LaWfZLBcXsECI4mR7XfDjNrItwfllcSZO0nd2wSMUAfXtl8e9St5IRcOlwVle1gl+1CR44g74toliGy1bcGVs5DAcnca1PEPxmiv8ASdOjMdxLeXc06/Zl3RwJApYARpGzbbZkHJH8WWIGcD4J+1avaqDNNfo8txJdm5Nx5aQiZI5GWONYyJg0kzffKkM2MdM41r4juhqT2rC5h+yTTGN3hZLvpGrF5VlKwQmSRcq+1izE7cdAD6S8M+Nb2XXdSzdR2qMXIjiuZpDElvKXjtVUK3mrIHZO2AhLYBGfRF+JMlrq8bXDtHaW1vOqxtA0YRvKUQSWsMg/eZBIc4O7DEV8ON4lhtdZWT7dBBN9pQXMUC/OqvEQfLZmG8l9mSAcN/umurPi0ajZxRXN/eW8oR45pZlQzwIpcl2JJwoYycAlmDjaDzQB9YaH8bo7XVRb3ZhkgR59073CwsF8vNv5DyMB5THp2BGOK7rVvjvosthG2nXc4e2sfnRDFdLdS3LbXhWN2B3KyMSRkcnJr4M0/R7hDdT3MsV3o17DAkLsjAxqXJ8wu3zCQIV2qgJ3dR1A7ZLfRn0+KzvpLowWsYtoG8oQSIXJlOJIOWzCVzuPJJoA9of4wpq1temazmjEhkty1rEsc5QEor/OSq7MR8LksOVBzXlOr+I31G0gF00090JpYWlCSKYogm1YwPLUKxU5bIGSxx783cQ7Lhr7Sds1ppsiWps5VDyGXASORQr5kG2I5JwMjqB1a86XnnXaSCUlC7wgCNIZgcPIEiJ+cJjAzu6cYoAzrG30qzvHgvbb7W0sscmDI6vbLIp8mRSOCfMcAqcDjcQASalSKWeT7On2S3t0ux5AhYXCSuY1LyOyP8jkZXuFYHHFaFldJLYm1MG4tIzR3F2XnvnRQ8LeVGsYWBAzblBY5Cg5zxWHqGj6pepY6do/2r7SpMjLb3UeUWbjddPFxCwbdwxBx0FAGpJp0M89vcGW6W3gun2wTTqYLe7jTBeXy15RlKBRyPm74rtVngks1uXZppbXyYfLErpuiDB3IaNfnYPuXjkA4IxTbDwbq0ekzf2haNc20cUKSySym4W2mgZSLmDJXe29CWUbm9iDVcWzXN7cPZFpRA8EyS4WNHUZSb/RgdwAkA425GR60AdBPrXkLaPLNJEt0szSwLcyNKgDHy4hCExIqgghn4DFhkDFO1KF7nSLtb3U3W5nENwkSYczWEZUW/mGEF4pBkhtgxxXL38k8F15H2yyXVr2yfy4503BNqb2tmXAMTk9emAB715tezapNfrbi2ju9QhCPI8VzMtrBaj5jCyj53beDwAQaAOug1W/0yWb+ztVeaIXAgeK4DkCJiwmImOTKq8A4GQByAM1RvfGMGmyKr2en7YIn8i5mkF0kkkijdIkiFjsErNglQB07Vw2o6rNHLbG5S7uLlkklLWaxR2ls0jMr+SuQ0iqAgdXG4kEAdQPLrrUo9QnluJRObeKWW0iNpD5RvJVZcJIh5ihyCSdo6dic0Aeprrmp3N/HfqGW8lmjeEqjQrKqb4m8gvzIjoB82MDZz2NdZNrEy6fNbyNa3puZsyM9xNJdRrIqoytLCmBMi8IjEICQT3rxjS9RwPLmdLZZHZyuXjnl2AosQvZDl8EKMKFAA59a14L3T9BV5oVuLlSo86Agunm3L+WAFY4uV3553BiQcYoA9G8Pgj7TeLJPN5CC2tracRwLHbvjHnzshY3O0gbdpVuGB5rtdA1O0sohI8P2eZbsyy2/mywWqyRZ2yXFxDJvuCVC/dULzt7V5L4fu1uHeA2FtH9njieKMTra2tpIEJnmuIzMd7bSu0EnDZOAK2JLaa4N08lyJ71bdZLVrUiC3vUOSUMhbaXAGN5AUleCc0Ae8v4mSGY3yxyyy3sHmxB4iYJYo3KMICWZ0UOw5cgnORxWXqfii6ht0nkvrK3jtXJMMztcTbNpeRY13/KoLYwoOcce/y5ceJvEMjyiB47eOCWNorG6E01zayD91NcPKp5GF6x7shQMd61LjV5tQht2e5hlG+CK3Z4jbx31yxAnLwyYlRuD8xUKe57AA9L1jxO2pO9vPNYG0ijRoAZvJ3pIBKQsMq8ruzksdw3dMVhaTry2cUqyTxR2cpeRbGCZJI5GYnYSQcpFzyWAAxk9RXl2s31q17qUZvj9oliWIJPCsVslzGFTyYbiAEYCg7iccYpPDesOhgBsftskLSRRmwu45XSLDMxuEmwfKYZ25GSBx7gH0Xo/iW3SOG4E0DgxTSzKJGNwrJhGFk0pCRQFMKyg9jtzkV7V4B+I8Gl2wt7q/nSylDzR2yyq0zZfIFvK0gwwwgUdSc4HHHxBp3iGEXEs0ljNIsN0bQw3TIFihmJDMwTBKBsDIBAx16muvh1S/M9qGgtorKEFbPzN8scc2/cWiXaDIgGChGRkZz0oA/QeL43Rm8sorSy32ywm3jfVZytzcPne4dQfmwGxg+g6V2918UbGdZJxcSQuLRo7a0Rx5HnggJFM442I3mEYOV7Bq/O3SNZuZZpZb6dzdJOVKtEIYIVYY3W+7hZQqg4zk9QK9F0zXPtUCPdXFutojKQku6GRpQxRZiZMZBUYwPXOMUAep6h4kuprm5eVXltZLlw948cpiMbkOtjFeGcC1G8FlLoHbdg4HTiPGOozajfPBOlxAtwscNvdXEwkWIYUxwK7ncQMDG0kjPBxitm7u7C7tVstNv1kvLkwlo5GjurW3iiQki3eEna23HADMD3rlZ4dVs9PvIbZku5CC9tfT7LriZigt4on+aB1YHMjqoHUsMUAUYdQ+w6U0b3TS3sCmFJpjcQyEZw5mEoIkjUYw3TkDis3UTNcwwdUm2+ZKyTbUkjCbh56ZzhySGI4PGKTTn1OW4Nk0bvKIgblXmjEVnJGTuaDIP2uM9WBIU5O3NautRix0+1i2tevdHD3qhIUkzkypM0jAiNQcfLnuBnFAHnV2RFLFNFBKZJFiDGOYiW2QMQ09sob5lK7v8AWYGDmuEu9ce6u57gXiW6x3DOzQGNJJPszAAK83Esj7fmC5HX0rqLvUbC1tiquJLWEy2s6eau9Ii+QDuId41J+/kZ9DXz74pvDFfx2ohRjFHP9k+zmXyoIWJKTSvtHmylTxjJ9qANtte1TVdSudnm3ZhlZfs/kjyoInAfe5x8shHQquD2yaS38Q6jLcyWxeWyugoguUMcZla1AyYpJpsZ3f7JyMcgV5/p9zqNpHEYLl5txNxHNGs8ZMisV8wSQIc/ITndnpwO1eh+HNJElta6hFH9rnV7hTsaS4maWfJ2PHIN5YHOMgdeKAPW/COo7jBcXDSi5S0dLl4k8029sR+7Noq5CIR3Jx7966xLiJoY5INPKkSAvdXu3eUmYhJljXBjbJ5ycH9axvDejiWe8fz55pNP09JbmyuFMbebGwSK3ht1UH7KIiQQfmJ5I7j1XTNNjndJ4lmnsJlt8ReR8sLom17aVANyISMrnj5Rk9qALHg9ria6tzPcWlt5U0lyoWCWRyEkwbgRquZFJ7MCuOTX1n4VtLi5sdSuZbdbue83bIZ5nSBY1i2GKLZGDHE6jcQcEEY64r5u0nTby3tJ54LOzjWSaRIp1IluXgE+Vie03blmAXnaMnIIXjn6v8K/a7fR9ITWFs/ssgPn6lHKwW0QKZESaaMYaTJC4Pzc8jvQBpeDNNtbpbpJIFle2QtcWSnEYUMVG2cuGNwjLhcpjHVsZNd9D4l1zTbCWwsXa10yVpInjuZUW4tYwrBJraOC4ZZwqgB95BJc574xtPvbGK6KmW6lePcInRIbSN4i3mRyAAhrlOnOCeeT63vEFjZT20tlbCRLu+aMTanI4MFrJPJyi7clI2TrngE444oA+OvHF1ayarc2kdympXkt/wCbO9vJHaPKyqRHK0W4LE6kgPztPY815f4o8OaitnHcQRy6fdPPLJJEbcT2kkssZ2XPmhSMDuVzyc17N408DWmlajIIwYYrszQ3GoETPcRgvuULHIWG5+uVXaOM4PFeUeJ72aw066trLUYE0hZGkkubxHju9saB5dlrGT9qd1xh1Cjn7gPAAPjXxZaBNSmhub6xjvIrd/tkiNHKb20GcxKwcG3uGXAww3A8Yqpp+ktIl5ItzNBefY0ixLO7HyJ4Qka3SqgMK4UMqAZfOSwrovGOqaNdqsdlemDVL7dPPHHBE892scm1RKrx5hQrgkrz+OK5mKy1Saa2ubmCV5rd5HS8s5YJSZ4Nu2wikDxvIWjZSVly65IXOKAMq1F7PqAtjf28xjhnhjkmgMX2ue2QKRcbJ3V4Dg7SQB268V6PpkF0EeOVYlxBI7pZRhrY/JmMM0igJPtyQqc+lZlxFIlxBeyWU8Ukk5s7ycJE15Zu0WRG9uXLSJ52SzBWIwQSDWNq2tzi8s9KEjCzjhMZMjuLWF2k/f8A2mMIrso4xt3FTgLkc0Adzo9hKl4JJZ0miWBXht55EiukeNAX3oreYm0YwwXLEdzX1L4BltH0sWmtBbjTrq3ubg3uoQeXMp8wyQ2dskWA+I2XBkVnYcnJzXzL4aurd7iSO2W3e7jjha4hu7jZ9mZj5X2kysCPKkkDbEDHYMFgBzX19o+oaNc6JbLZWH2a+lKeftkAXU7oRpCk9q7AxTylyfMKsELHjHYA6PQ/hhaeILSa60nUbmGyF1BLb2onjuBG8KEpEkS2oNtFI+cDbtQfeI4NfFfxb+F9xF4mv2uZ7e2t4YxJLfSyeddrdCRpbuwjEKeWPLUqDtAkJBDKGBA/S34eafd6P4a1rUrnzWlT7Q09u6eatv5EPmNFi2BG7yCqHaTtOQTmvkf4irHqt5O16yTW181xcmSO2juI9POopJILaxgVwZ76Qbt+dzAjA5xkA/LHxNe32g65f2drDb3kzDyfI1S0WGOOVFxFsKOC04jGWAye5x1r074SajCgst6G2v7SyeYN5htoxI8h3yrNcupZEKsMgkBcZIG01keNdOlsPEVzaQwBNRinnkg+0Cc2t1KIivk5aE/Z5JIDgBjhGGDjFdJ4J8CS38Y1+eF7MRwXFu6mVrmKMtHNBcYjcFlKBFRVBQELuwOKAPvHwb8RtdgudNEOoPMYowpeSYtYsshVo5kkEuZnjQ4CsPmPQEV91eEfizZ6HbaVG+rTPdXbi7u2uCilY3+WQRQREmRd5bgj5Qc9K/MjQmnsZ7OGe508WcQiEVmkSwyvcpPidxcDcGiCqPmJw3QEmt/xV45uTc30QvkN3aRiSxW2llRLB9qx3NrMpyZZdq5LI4BJ4UHgAH67aT8Y9Ev9Zs4bRDcXAj3wNb3IiUXGc77mWRuFEeclRwRhcivo+x8fWtzbq9tcQo93bxFVeXzYHiS4ZJobhmXcsgjwQQAD26cfz76D8VrjSdY0+eaUQ28otJhLFPK91GPLJmZw5O+PKPkscnBPcE/bGg/HbRbu60/T59UX7JGr3MeoqywpbkwLiJPKyJvMnLABiNvpjGAD7k+LXxBit9PSOyupVmitpVEyyNNIp2tEd8B4fsQx+buQO35hePPiXDoer6fHHNH5UTh71bi4zBcTsTHJceQF8vc8gLOR8+3ALFun1DqOsaf4n01vKnuIvttpMkcoeN5pbdVE7GBicLeAbVJOMg8c8V+ZX7ROq30Gvw2ltaiFLG1Ijh8hCsWHdmS5cNgvhVwScHHBOeQD2yf4xWsi3JsvEB1PTbWOSfUYomlaS2DXUUTRW8cSMzlvLzu+YlR15rx7xd8S7W9kWZ7O4W9ihubdY7YI8d3ZmPebk+amHd4sKMEsrDJxXw/d65r89l5mnXMNukc80zPDutBDcwW8ckUNwY/mmt8Mw+YbCw5Neiw+Jrh7CGDW2iaOWOK9lt1lErQW4tkihFmwwVv5pVyIgSio2ZCDigD0mHxXpOsxW9rPcQpFBcyxw6KqxWuoJNBbZR98igXDCIqW5wDkKM8VWtp9XtLGa00u0aeQRXFzjzJZ/s8Q89luJoWj+eQySAZQFiW3BdteHf2vpGraoitZz28Vs81xePYTtbt5xQxx/andfkjCqPut84HOK+jPhPqVvLCLie6tp1aeSwVZndWZXUMkwKAvJthwCACpOcE0AcV400m48TaXZK9hDFcW1lKPtP2hla4d23+VEVjIZxcbvlfDIMByCQD4vB4EudSvbF0upp/sVzIl0jlLb7MqRhnt7SLfl3eV1LFyqZYhT1FfpnbfDDQNYsW1CHEZiW6S2+VbhW85SLwSWsjgxjzkMin72fLx8ytj5l1PwPq2laxcWl5p4W0upptVjuCj2VvLp3m2qxtbjcHaYylWEZGQCeNtAHh9mnjCyRiym8hhgiiSwurZSbeBpC7xi82q0sQJXcgMjAqAScc9l4W1TVob6O5vJbG/6ERS2ksT2d8El8uOMFUdiryeWVxgFeTjJHrlxqehWuiSxPc6Le3cYnl8uZbRJpoy3mSwozIGMoYlizHC4OT2rn/DPiHSL2fMksgiivgxt1azl8wXETMrhlUA6eHbCyRswCkZagCv4u1CRriGG4aSOG6McscAuCsSN5Xlm2e1WQvDLvTcAwCtuypZean8CS310J714bhLaOaC+uw8ZhltVEvmZMxKmWzKxxnA3MxmGFPOOlbT/D+o3CXOpxxw27hhCqygW9zdQERmJ7uQgG2EhcoyktgALlea6UW2gabZeVa3FsH06UGSDBmm1Gxnm8iI3EsjrsiLlREFVvlIYZUZoA+nfgX47+ytc6Zf3k1/cJGLu1uriWDyDbXDma5t5w8ZlL7HQIQG27Rk5Br9BPBuuR3NhHZXkWnPKts86RyXSgyJI5KTtJPGDjZtKlchTgHHIH4k+EfHSQeJr7S4XW1tDNcq9s8RUrBEo+SO82gYUAKMNlv4QetffHwt8f2ccdppxvVKTBJRb3940k0YmiMipCQhlFuCGGwj5WGCKAPsjXF0y8eKGBYBPbKkv2kXwwjq5Qwltvzy7SMgbicEYzxXC+IvtejrHdzLNb6ZOIrK01V45I7dptoWQTh0DLNvyFZlXHUmuh0OSymMdtCqQXl/Kk9zLJEZpZNyjYEEo2owlcB2yCD8zYBzWb4l125sney1gHVkltrqCZfKaZYn2r9jiMrLt3KowRGpIII3eoBV0HVbe+tXVGmvpreSKAW3ljaVicN9oa8AzK6swUlSUGOuMGt2XUTeSPdyzg29s8ciTW5SOWXYvlxicJksodNrnHBHOM1kaTo8KaCL6we1s4bhZXnklaWaNIDGy/Z5UVA1lIrrEVUhSc4PO7HBreXmnNemIwXP7yRLiVGRbCRbcl/LcO4CsFB3bimxyAC2VyAZnxA/snVbLULjWAjXF1peqWsUbW++fzbhUMc0E5bEezYcZGeOMmv55Pjd4WtdI8c3V1cEXl3cSA21u8irLdQgEZmRVO6WKXcDkAsyKMHrX9FGs6pba7a3emwT3dj/AKODG2bbUrm1S4iCSllkTi3Z3OOrqp4GBmvyP/ag+AWoWGp2Wq2vkPZxXTQDUYyCTcSM0zMsrtnaZNrZ+78pGeQKAPh/wr4QuN7SRFtKs5FnW/Cqj3RknB8qKQ7PkhLgH5Ru3c4719HeHdGtZDZQXNvNLqENhbwSTJKxuQ1oJGWTEiETByY9x+8N3yj0i+HMVnf+dpWq2szRpI9o975yDH2fLJfEplmYshQZGM4zxX0R4C0m3GsrqCqr6bArNbmeIOIzyskk1yPv3G5RgAlQScfLQB6t4F1S7t9MtbWWOaza3ezeO5EjTISjmMAQSRKc7QFIGcHkqK+l7S/siZbmDfFdPbxC5UPI6p5ylWKFAQs5f5s8DHBwcV4u0dmbKC/vrP8AdRQSrbuohiXzZn+Rx5cZLykktkAjvnmujtZ9KgjgWS6El7BFDavAIpFmlO4yQyPOuBGFTaCWGPWgDsrjUL7U444muD9ps50S3u+LSR0iL7ZAzqCsiuoBYBgVIyvWuHOvQXV1eaPbW1yYZkY6tezTYW2mQlTJa2zbllUvksflznOBnFO1jX7+23y2kLTiQCyhVVSU28023bcecTsKZZsNnHBxzxXFXmkanZXjRi4e0eXyle7A+W7ndA7oyuPlQg4IxgnO3PFAHNeI9OTT2uov7WuXgkdLqbzQ32V0dQltGwtwdpYngDn04xWfaJcxWimVEt4dPhkk/d7oLi6jLL5UQkkQ4QFsjd3HTNJrczTFbYSMkFtMXuYrYeSkpU5jSSKTJlB5IbIC8HjpXluta1rM11PBDdQ2sEUbS21tPOJnubWGQMTHGrfJKCMhiefQ0Ad3qmqW+y6lv1K2bRRQebG6XEsTrOriSfbkpIwLbuB945ArIfVEmt3toHtoNMifdbxGJ/NEEp2zNPNMQcMSSqj5DnFYNks2rw3OsLNI8OoRlLhJwiok8QEYlMCnJGcEkqAc/Wmiw+yLaG5urdproS27yKfMt7hoCAqLCPmCgAcEZye/WgDqrC2jF4ZZEhMISOyZ1SKB4beRSUbyWkAaLawO8Nuy3HvBq+iCORW0zUIr0yI4WbUTK4iEQMcqcQkswTG3gjHJOK5BNS+06qftiyRzyxxwhYiYoxBECiIUmxlzjIwO+M84rrtWuYZLe28i2uZLezhjS4hJEVxMswKuI2XpLngggcEYHSgDl3nto5WdJYo7ua3MSMqnyJEXIkRN3LS7lI+8Pl6CrekX4vLZLGCC6N2iM9zPaoscNtbq3yOqA7lJBxyOO/vxGpXq3n2vSozJMFkla2W5hYzabKo2rAqhVfeOcHHJHBzWhoD6zpkY+2LcwSzW8cVvNAViCqGx5k4c7nzwxVh0NAH1B4W1XSUHkySslwUtopYQrTpHFbxsGa8Yx4gMufmYfNitjVHeM2s1pblLORi9nGt2txPaSjImktrh3GIgOYwQSOODXheiXNxZz380Oo31xczQfvDHBbvbyxADzbhAGOyU9AVLEcEgAV3dl4i0tNGhvHkuBJJO1mkM1uC6BWHnSXUhbZGgHOQwLA/LzxQB1WjT3+ozXN4dSmt5rNZVGnTs5muHidSkkzouFmKnPmEqHztye2Fr/iS5tijraqlpHeMl4zWziNZpnCCVmRsHamTnIYE4CmsKKaTS5prq0shBOyyXFvdS3W+C9ikOIJIAzkSOMAmN8Y6DNcJL4omv742d0ySi48y7vlt5hbadDMS0aSzNI5wQRlhyRjJAoA7u08VwafdLp1p5k7XklxNLfyx7bdt6EByjqBOynGBhfzxXJ3V9LrF27JDHLAIdkkuWtrlZBIV3PBJgMrHpjIwcg4rL1XVBfW9tplsxkeyL/aZLO3doJHVRiOCYJuIKkZcfJ3yKt6Uts0JguHVBBFHNfxiR2mmBOYIVZctvEhGSODnrQBvW8NwlrFdA29zFYD7U4mQrLATsjLpG4CvKqghWzhsZUkc1g6vvubyaS0vntxcW8MaWqJFI0iKuVjnupNhDBmBbCnBwckc0yG6H/HrdTyQIHlFm7ufN8iSQBIoZyf37ljjaUIjXPQ1FNdX1jd3dhaWdvIFiURXgKQM9w4G5Eu3JjZwGG4hsEDC5IIABt+F/EI8LRPFLeM0qYEEF0BLZSPcbQ+2Qja6wl2ZmDbQM816DqHjGDWI4o7e3itXkiiED3TRix89lYy3NkqpicNtPyMfl7DkV8xXEvlyRwwXN7CQs3mxllmigDkrJBCyq43PCGVvc9q6DR9xgfS2kvY7aC+S4SaKdkVI5QshjmjlQnYBER8pUEvwaAPatK0KK6jMk9wbgi8ZL6S4fyIthGwJGMb0gOc/e7dq0prvw/pKy2NrPFqEksJkgsixutPGHdPsjzKo8h2ZxgsCDu6msa71e6tbO0WZAsNzEVjW2iDPcp91ZpiQPkOBgnGe2eK4pLaSeaceSNMhMkDjzw8pnkALZYDlVZ8gjA254oA7SHw34W8WL5M1raaTdxCNwtuzZMrP+8dkD7SrSYI54A5xmufsvhHq8E8+o2FrfT2kMa26NEIwtzb5YMYiGbJGxx67ffGdbw9p1lBNBrbMxkuri4jlt18weXGZGKEggAgBGPB/pXr+g+LJ9Le5S0WWVrFZJLYLOWg2TbBgRMNqMC0hw5ByOlAHKaX4QP2G2a8WS3SWVYXtJIPOSHY+2SBlwpCgn5+69TgcV1d54YsZ9OuJYLi2lmhM3/EtYuUEcc+xZDeeVlVDAbBnIzk8c161/aNrqdiTfW9lJdT28glvrJ8OkkyBmUSg4Lo5AkYLvJ6jFc7YWKWk6R2cqma5lJlS4njJe0tlMciBCNoVpBnJwCcEZzQB482jXwhtYZ7d38qX7YJhJKWRJiVzFuHExYYBIw3+zVBYJZWeOOB7a3jF0twXkkMgEQJE07yfKTzjaCVPHU5A9vk/0lW0OJLu1U3P2p0uY0jNhZsfLhhiDkCbZKRKcvgD34HJ3VtZxw6x5lykq2SXAksUiktZFuIztU28ioyvbuR0cjIOenUA8xeHUbGCGz0u4lnaWADUo0SMR3Buj+4MbA/KzenUdwMVi/wBk65LNHprs9vatCyWdxfsZEt7pZxcIzzFcTKMbY2UsoBySBW9qGvWl4yraQSWEqPGJoreFIpI5VOBEzu4CWygf6snLZ4JqnJrST2dxbRzqY7cCKXUL+UmD5unCZW4hyPujDc5wcigCzp2zSppraWXy5J3nN9JPbfaI5iG8sRQEkecuT34A5j3DJr0jSbm5uInWBJor24NxNcST+VPA0KQbUtSkjosA8kiQupKjqSOg5q1DQ29lJ5K389zEssdo8++NFt4MxtDIqbgRCDKe5ANdJZxPYWdwY3hWzuTcW4MTSNJHKbY3F5GFYZNqwyikDb5fGcmgCe3uNY1eeGxWO5hS0/0NJA+IpWk/0lGupSu5jLLhEOOM54BzU9jbLZakkk7Ca2ht106e3vUS1jkUmdbryLRTuldbh0hygOWPHAzWXous2wZ40nh2StsZ9sgaO3tyfmJJ5ul58o9KTWL62EMc0UImtyLuK9e2ubm4eKRrgYYNLMHhJnP8IP7wbvu80AYGpWcUjSC3aK4htJ44bO6uGEaXcSSGGS0kiXCtMsnyxjk8ZIxzXGTxLauRYySWVvl0msnt1f5rS4t5wlptkJLMFdfOHy4U8Ditm312O01R4IHjW4t4Jo4bWSMTaZazF/O+0Mh5a9LgYcZRiOGIqVL621K5t7aKOeK8854bi4hlWVbO4hPDIrIcs2R84yOOVFAHnF8be3iuLeZZ3s3YxtaXCKzwh7na8LzoCYWB6liBjknFdl4c0u5s5La6FjaxxRWRiW8l3wmB5E8wybhGBK6pn52zweFNOefSYtWvbY2czm2uLn7TqN5G3lW6iz2zl4yu243ONw64Iweaz9O1qLUJorW3M8FusbStbvGrwzQI+wlWkkAU+XyEJD8nCnpQB6nonj23sJhHp6SpFp8kJKMqQ5uWJiklixu+0Lvzgnhuq10upatcXTS3F9DbuGa3hmtRNO1xbQyLvt7p48MWUp3AIGDuxXmMnhffLJaRR3K3ks8d/GURgzxInmJfQjP7uOOUYZH2rnjrWvZ21+lhfm4IQwvFFOlwZDcTKXCefGCuxpFXogk2/iKAOd8Z3dhpcJklvEujdSf6C8aqlvLIoy0ryHDxDBCjHHavNtR1AC3EwS5undJmiluEkXCqMr9p8pT5kG3/AFWD3wfStbXYLZVma4FxGLfyBZQNC0suooW8t1kt3XEZDbfmXg4JziuKvLQrNMJA9xHe2SC5jgzAk9tL+/DRxxu5ikjOVKoNzdgaAORmntbZtVmeT7PbgAzKd0kVw9wQVEajJaNfTOR6CuGi1mKVIYtNMQlguVE05ljaS4tmHDxIrZkI42qASB1A72dQiudPa9tLm1mlT7SfIkkiJP2GX/UJGofKBQPvEBh0IGa8rlhttOvzvuHFzEGFvFbxyRhUckCWWV0CLKr5GA30zQB7KPFA0wNqha5s450lzLDFEskEsBh2SsjtncymQDjDbcD36K9+I0UkeliS5gWC6RQscFvL5/MIkjyikr5hJDF87VBwDmvm6Vr+5hV3uba5S5nntxNOZEjt8KEdrfeQEG5SCeQOqkk1dhbVo5hA6W8dmghSG9VlkWZWURSsH/5YysBxF1HcCgD6K0vxfcveQ2o09IhLNLexyzlXMOxMs5MbEDAwRz/hV2y8TTS3yTLczXDSkq1uUUj7QFLxzMrfdj3Hdz/Dx2xXzm9+2n26SWc3+kvPdw8s5cwRqv72IO4yCeg6nsK9D8O6td6pYG6ZBLeAiC8W7RLeJII49sMqICgRwDjls5OCOcUAe72WpQrLeS3Src6i9ukkWAYoBNIm4kEBg45JzlR+PFegeFZ1u4IHgjlKwTI1/Yyxm6MLKxDywtwxZyScHKgZ5yK+fvD9zbR7Gu7hZ28+BoLLzHO2E7lC3x25GFThUzjGCPXtNM1288PXt9d2pEMcwVpC0crszsxSH5UJOcEg8fUjFAHt9+ttA9/bzWQhQKLmKZ4o2O0BXje3jU/u23Mu5kJPPavMteuo9HW5vJpIlt/muTdW10TPJcSqBCsduVykhckZICjuRXoWsy3l7oVtqKW7Wd/AYdsClpWls2jQB5YyC8aHALDb16ZFefyaVPqMYGpYkSC4iUhGiVmjl+crIWwCoJUhPvEA8UAcJHrN9dpb3Pmph2DJYxT/AGm5nhdmBe9iZv8ARpOGyy85z1zW1Dpmn6jeWqagWeWVZrmCN5IxbwNIwWG2DM4dn3DHTHPUVoX+haVZSxi0mMDvF5pnuXAWfaHMtuEjQKsbMcp83HrS2VvpaPBbHTZlt9qiCe2kcSyzM5YuN+WZd3GASfm9KAO0l01oba1KTw/ZrZ4i1tNGtqYJNrZa7YuWuItwHKnOCcA1zL63qNsVhtEs7dbh3a+MABsowwKiTMm4+S5zkj7uecVeWS3uNRaW8huZLe3MYNpCFkeJRhR9uYyEFRlTgZb5unGKfqMNyshEUBiSaaMSRz263G1S279yRx9m2AHGDgr8ygUAZGoCwj0ec3UUT+YZJbe2gS4uRLIyhfs8LkAqxyWUgNweK57SIVuYrcXH2G0SHiFJpnaRWY7cOWH/AB9BTwOqjg1ua7ZeINQY29iVjsLedDNMjPAHJCqiqjLly2chomUAnpgcyPokWm3EMt9b3GoyywnZZ2s8am3fagEriDfmQnuSGJPIoA09F0TT5b37PBezySwSiUgL5yNNJgMGkIXYCp25PPP0rsLq2MDRwyJLJfxzxwi0fbJFDHIwC5ViRM3TB556VZ0LRb6xaC4s7SeOWd1ivUKO20DDJFKdn+tGeoyM961777Vb6rNJcok99BGiLclSUhiZCFtwEBEkiIWyxOQSOcjFAGz4Z8K28r+at29tnzZJyJ5JpVuWV97IsYZYogAFC8HJAANULlpNE1G4t1trW+uJWS5ku2SWeGBGyojeSR12TAbc7hhevbnNt79dKSC+aa50y1M7r5LXx8y4bBdXM5T/AEdC+GwQc5wCSapXWtWkkk9zqDXXn3TL/Z84GIblnJ3K1yMfaUbkH5eAcmgDoZtVd3kM01o08aW6Mbt5JbdbaQERGxlCbXKBiH4YDqobgVk3Wo315eSpCZEht7KUTXaOGgjQH5PIgiCrNuxwXwRxlciuTfXElu30XURPDBFZSpby4YCBpT8joyxYZfm6ZJ4OBmqUfiXT9M06SLUr6f7Kd1tnULLNuZEyI2WWBt2BgcEcjjvQBV1bWtPvgwne4eSxKR26x3SpDLGzBXZY5SD5u7IOPucnFeda9f3MVswsv9B+2Sfu7ZJJJnnPmJwrLhTFtG48jkfWryS6ZqV1KtvPNBapHI89zHE0fmqckGB1UgAEZVVbeSoyBUkd7o+2LS7wyRhLhPsN3cyOzLJKN0ZnuWRvJLnou7vjrQBzCX1nauf7Ytp4r2K43u7ANGgdQVaKMk5AIAPsxrmLWHTG17zhaOZTci8gUJP80Ctve4G5Pn4HRcrkc8ZroNSgsV1S6ivNRRms3gmS4V2FwvnNulW7abAkgABxgcjvk1DHeWwvEuJJknmNvIIBaB109t4ZY4JJhKSMoAVK4VWPIPSgDeuPFoEltZnWHhlbCXaQwAW3mzBSsnlxxElihXk8jBzjpVPWp722kSa0tovsoSL7cZZds72tzICDtKjySWGFYdC3FcnHc6dBf3mmxbjco01wvkXCESOEiBXzAGMIX5upyxXHBxXYaXqrywxNdSxrqIc2knm24fdbxFSMRY+QgY55VjypzwACnaadY6hci1Itn8h7WaaVGdo0lEkrOkMpJ3KiuhYHIOO9anh62urzULi3tVZJLOUyXiWsbACMI8R1AysAu8ocKOGLAHAGSOzj8MTwvdXc2mm0We1YTvaCJZ54ZiPJeBUfdIysQ7k/MwG3BzVnRpZLCV7GaGc/bltme5ACmG1jmMdpvxgxTgK68htrYYgqKAOcfw7Dqd8bZmS0vXuLkC4SdYZJz5gjdplBBazAOQMElskZrsNFiutPhbTrEllszDDLE6ZbckbP59twWkjVgAmRjGQeSBVnSrP7Rrd5K2W0+PdFCzbElkEcqpHGLt1zMWdtx2jb8pBYV6xpvhyS1MAEC3l9cS/NZoypPFAriR4RcsQFujIFZcnacAZoA5c6W0k/9rTmF3lhSGW1kjNqCpUq8ckXlhDvU4JJzz1FcdqPhyTVbfVI5EQ28F3Dc26XMbh1DFWeK18oHzCIg2FIyeAete1X2jaXb3rI9xJMLkhDEAqq0qkLJDLcmXauxj82ME7TtB4zzWr3NpbpqX2KWOWVbqxLqiyosQKeRJdaf5qL5jJuO4DnIzjbyADx8stnc2jXNkkTWk0rqLiENZ3bsPKe8haIMYCq4A3heQOCa9X0/UbCGW1jttGCbt8jJGJGt7dzHlYHxg7ZHI2sBsGclhiuZe20qFdjXeoX+kP9okKQ2sk88lvdOWVfMWPMbB9x5wQB04rD1qw1aIPNHdXqWWqxW/kxS3EdxNaWtuwk8qeWXaNnlDcY8EOBsySaAPePDvj6wjZrPUYfLltVkNsrIx8i4jDxuJLdl3SAOOCcBgOGIxXh/jTXodQutX1Kwu7e+iEiWKG4T7OIjG2FNxAXKAjcUQsVLMwxxzWbq3iaytxNpa2000un24Nu0LuVvZVtlhV7hk+VCzRh8L083nHNctp2pQ3Npq5utOkmubu3gktkuxFAZ186KRYvMLbWaNZo2BIJwcZJyKAMWXWbSDTZ7HyLp7WTi7urWd/OR8kmOJZVwApOAQcbCfmrHt31W8MEX9lRfYmnQzwi4WNY1iLupkhEuUfyY4mQFRlmHHWtddQuTNe2OqCxsrFZQvmSgLCgliDJayr5eQ7oygA/eLgA54rDttYtrVoEt5vscNz5yeZ9n2I0pQwYluCW+2w7mAAGGAJxQBNPHHeTXtr9ojR3nhkRUCuj+UVGIZuFDCEHnpkY5PFRaNo9pb3keox3kVi9qVZml2rcRhIRMVBdgvnFW+X1JAyKsJpklu1u9tv+yjyYftV1EVS5k5dYILaIMTbmVgGLYLLkA0yWG++3xSvbx3MUSKzLErx2txI+5mcrtPmPGX2ZXIBXBPSgDW1vXoJls4bqOM3huZ8yzRmJRaIAq3IATBcNjHv9cjsbDVtPWxu5ftV1dQypbW8d28sDzWYjUxy6jtAG4bmxx1C15Rr+p6brl5LLeFrfbbT2yTJFvhld5AI4y7YNqoAOQVDALwPU0ya6+xyRF7LyLO0tUnlctBC8kVwZgkTRqdymIYYMOc49qAPTtOsra6mudNnuRNdWEkkqziJg1xEFV4ZY2iQ/um2DIzubzDgda8+1VrE608KXdz5Essf2g2aELHeRjaPLlC7VkB4AcrnHtzoWU08l3NewwecbhIoRbyvKrCGDKRSmQldsGFZQ2fnP3d1Zmv6pb20zWE9jcQmV0up3gEbXX2mQfKWMT7mtSoyqcSfKCSO4BlavFa3NxdQ6kPPjSeKJcZigthCwIY5AW5nPfd/wGvOLu58nUyZp5kgOxh5gIFuIjiN/MQFQjkADAz29a7XWJ5TYJZ2EBu5Fa1M87W8TGOHfua5nllcnzMnG4NjjBNc1dvGtzctNBBcW9xaWtkttBJ5j3McchYTbzxCgKtuIJ/xAMO80fUb2RbqK/s1jnjWSMJcGFQrMxAC4OSDkE8ZIPFFYV/LsuXWLTL5YgP3UcczNHEmWwiHA+XqfqxooA+wpba4htIZY7f7asU5maJF/fFAckgOPujHbnmsa3hE15NfSNOpmBkQbGZItpA+zBug4JzjjI7c12srSWdvJZSRtDMqiOO4QedukbAZmctwo5DZ4549a4+9kWyE32ZXZJJEVRhinmON7mNVH3DwfxoA2lnhsEsorPT43NxOfMb935kgBIkjlUDDAckbuuOM121pp95qGk3EJt7e3t/Jkk3OHiWQqxIaTC8YyAAepGK5rw7cWpkC6itpNE7B42RcTRysoWPJJyGDcY9Pzr0UXVssV9p1y6ReYqvbJ5qKkwHzL5hDfuUJHOOWwTQBk6Z59nZC2niadI4iUYuWt5Y2Gd0ar90jBCk9MdfXN0rxbby6usEovIlMKQwR3LeRvljlIYrMoxIwO3aDyeMVSk1CM3c9rbI/lxxxpcGeWQCQSSHCWoI2iNRnDcE555rkr+yigiIhnKyy3jvGJkQxQBHIQSnO6PucjqR9KAPozU9aSxEU3251uVs1M/mPHGVd87WcqxxwQATg+tZdt4q1m6hkku2E8drJ5K2yXivHPFIBiWSMA7hsOVIOK8J0uW3vriS0mneeSZFs5G3zwwOjksHaQjJUEYxxjpx1r1LRfDljYXG+SCWSeRD5Utu8oSzVQA7ySM23b6FsAZ4oA6Oxu7mB7ubz7ZrI7X+zSxMh+0FSLdPtKE7RljywC8D5uK5XVrIaxazzLYRCYSOrKJjK0xODIYyJNz4bGOSMcgYGa9A/sW2tL63uNou7KW1MqwvcqjTtlSk9wJyqhFfI7D0ODmr17e6ZpUn2+3gSad0dZJ4ght4A8e0wbHIXzOCNwyME8mgD5v1eyvbGKBjAttGQNkbzgiR92yRmlUkleeAQACMA5xXHaxDZQZ2ITE6q0jQS7VRlIJfcx+ZGYncp4OK9T8Srd6sLqSSSzjtWPmC1lA2xcAxyQqxUKjELuAJzgkCvn7VMDUYLlt8t+izSC2BZ0nW3YqUtYjwUwD1G1fXmgDsNPuZ1u40zBPdXCqtpK8Cj7PaRsAY1WInz93BAYZrt9Ns5bm8lS8hkljgiaW7lWBYANqtgK5bEeTt3DtjHsOI0fWI7+Gy1JI41lnuo1WEuhng2gxBQwtyIkBBJycZ712em3G+7VPPN3CJzFcMwWdDli7oS4EYYtwcgEYHOcYAPSdHvoJdPhhjs7wtp6oLmWJxcMjM/7o25hVhsKjn02844r3PwffWf2ZjqLkWMMizXMsdlEjPCV4guJQ/ySK2ckHJxk14DaOukm5VbIMvmKBYxvJEcSDdHNvVyXVS3O0GNdowcdOug8TJpdpOY7mNhHsa4Rp0lYmRAoj8tjteHLclg3Tj2APrS81vQ7mxzAZ3W3MBR42ljk+zyJhpIUiBMihRyy7z6gdasWemWN2gu7aSVLcCO4DrGmwyCPbGX858E4ycnknsDXgGm+J7Q2UVy88tjILbballLacFf78odP9WCxwobC+gHNbWneLZbZZPtEs93GY8KN5USmRCGd0iO3apAKH9aAO6vVkNvd3GnTm2lt7hbSeSZUFvOJGBeYKpI39BjqRyBivFPGWnNPJfQ3jJZXG8JanYzAs42rNHMg/cbiMg8g7ua2R4tktP7QFoLmeCWRHy0qyWybkKlWjGSZVyCuMkY5rzHW/Et+tvJMZfNkSQIHlupEGxnPyytJHhnAClRkEdKAOD1fRba2BtXaBbwoTCxla2eba24z3JI+eUc7BkA4rmYrk2dxJFNdOohhhCtdgTyTSyEs0iM5wuBgcdMjJz0u32p2V6LqGXUo2vDEZo7ieUxsHjOTHFEF+fDcE98dq57ULaa6jgTUTHbyIQ0bukjGQrgxrG8OQN452nselAGpYXUY3PbXrFN0pns7yYJCGjfdG0LBiVOSD6VqretqgEkxhmmt90McUEkYG8fMroHcGRjyMjP4Vwlul5cS3NrFdq91HLtlEgj8hyi/MY0A4j2kc7h0wenNOOKVbmVLhbi3eykiuoJrdT5U0SviSNLfOd0j/wAecDaM8UAdzqviCGwuoLrzDaSxBIj5sJ3SIu3fG5HUbiOgyB19azZPEFjrDX5l8uG5eJnSQPI0EswAZVt7hlBh5wWUZBIA7Yrn9Rka9URQTQ29ytw80Au4hKbeNo+HkaU4kZmYgr06H0rzXXINU0u5tcrcSW/2tJLl1QpGVVPMlWCEcGEdR1+9+FAHpcl1bxeaxspZZWiVpTKAERHBEiJ82DF99h6nGa3tC8VxW8tmti08FlpwdJr1WInuvMUgeeqnKeW2MAcnHNeYoZLuRLtMW8QhN28bylDIjuu3bGx+cdBgZPOD14623kBhWeGC1twVeadGQo4ZUym1SQHBKnk8GgD6p8P/ABIsNRslW/mneaCNjCzHy47gIpCuyAfPIdoBOMkmp9C+KVvNI8GoTxJuZFX7VIpMAilzmCPOD8nJBGTmvktNSuJIQy3PkXJbyW2Jh4lc7sRR8ASYPUZ65rlZ77Vba6uhDczXK8zi6lDCWCRF2oioF5Jx2GfbGaAP05m8dab5EZt9RiniZJPMl8tHCs3zMpQDMcYxjb6nivFNaupNWe/1i2uYEhPmIkNxG8MsrLwoJwCkZYjjAJBA5r518OeIZoNOtxPPctqEuZZUXLyXEcjESQsCNkLAElQSCMGuvsPFbTCeNoTYuYvLubKaUv8AbQhxC93bv8pbbggKwJPagD1rS9dQaZDbTeZpV5CC0kiZXzbnBbZHBknySAMs4B+b6V7D4Z8Wst1Bb6ikkNu6RyTXLOy7n8sKqABvmQDkHqe9fP8ApmqW0qR28lnPLP5e8C4WGN4o5UwBtMhYfMFx6DvxV+HxbPYxQ21vG1xNErS3j3cKssKIxVCsrHIJC8KATxxnmgD6o1mX7VPCLS+SyhvnUlhGZFlRF+cl2X925C8E4+tW9H1Y6OTD9pluWkld4pZD5kvmKu1d0o4RB6sQBjg18vXPxJ3W0TrcTGViE8tZA8UIYjc6swGASfujJ474xUEnxCnM8MUYae5dzBOo8xAyMm6JVUDAIAOT0oA+wb7xRpyQM00kk99JZ5FyJhhpsFEgLyEADOQC2AcZHHXzbxDqulSpOqTSC7WyRmhRt1x5zHEiKyjCZIILZC47151p2uyS6Hc2wgilu7iRQyyMs4jE7FIVtAHw0i4yxLcHGO4PHwjU4Gu5ryaeDymWNrvyIiEUMV8kRwyOZEPZuTzg0AOk1W506/llheOZ53Xa8RClpFIQxQOzfIypkMCeSMjNTXGv3Nqb+8W5VIlCxxrPtZpmZAXVGdRJtDZUFDxj8/Mdb1290d4prpB9llDPEI2C5DSEB4VjB2XDHnnDY9qxx4jgv4pJLuK48y3mItYmYrKruoJe4EqgNEBjK9eOnIoA9Y034gXcNrcpZiWGOaJI7hxJGWilDk7YZLmQlQ20DKk59Bipbv4mWF7YpaNbfYr6KVJDe/aTF5cgBKmZP4XLLksMhicsBXz7PcySKHN19lhFy7PJbkiSGYpnesTDLRBSDgBh2yM854vHdBfoLeSed5rcO8YMF7HGP3cz5J8qUkfc7dRQB7K3iC91ZvMaSNY5pGma4gZWN75RKzNMA65jCgDPvwtcp4hsdfhiu71ZhFLPGJbN4rYPNHArAvuzATEpjHVuMN3xTNN18XMFpDayRiST93Na22wNDKqk3B3r8/lggfLjbluTW5/ak169vZtcwCzuC4YTMPPkmRMBJyrEALtO05C89D3AM/wxZXN/byy6jcK8FiyzWUnlbpLoyIXzKVQeWytwp49c45rs7XWNPki2RS3Ijik+zkvBEwhYgebGZVJaRGz15z64FWjaaZa6dDNJcW1uIHN7cBboh7tGAEagY2twGwOvtXCavJBBcAW7XDKkgu40gBU7Z9pRQzqBNIFPv0+lAHSa74inN0tpavfW6qqREtOrJPEgyQpOB5oBwAPXHtV/TNWurh7eNjJHbyRyLK9wm6RCCVWIsmVRmBGCTzn2rzyHUbeJZHuZLqSSFXJjmiJwHdj5r4H3wuPudcce1uy8UanHdH7E0cKOkSzNMtuyNFGpAkkhdCYwcjBYEjHIB4oA9obU3srC2UW5MkF0sLQRRrFL9mIOyV5YyDIu4gksSvHpW3b+INQEjWkd0I7lnU3BtSCrwMoAlM6oFypKgkEgeua+ef8AhM7TUNTjsb6UWrQyPcJeMo3iWFSvlLJFjfGf7pUAdhXSPqn2cWs8F4AJJZJg24b3SRFLRZHMaMRjbyQeoFAHunm3tvdtai9sJpbtDb3izShm2YBV5A7ZiAyMEfeyT0rrbbU9P0iKxjnYXMxD/aWtFkkRjgCErkFjtbgY4554zXy5H4rl1mG8k8p/tkN6iyo0cis9oAyLJBcgYMm7GdxBOMgda9H8O6/YWqb5mluPMgWF7UOHZULBSzMR255X060Aeo32qTWuwSSPm9f50kdPtKJI4DSqqn5ItpUHqK8S8X6nBZancJbz7Ut3SWApEblYZGByigrsAOMths5NV/FPjCyTfBbsj3o3rBdyPG93bwRuWePPmZZPLUBMjtjqOPPT4qh8ud9UiuNluu+CDdsWWOfiCR5CMAM3qe+OKAK1pc3Fze3dxP595NGXuUlk8yKIyHhViQfdUBiAPfr1NZ+mpK+pvc/ZXUo6f6Mbh/NjaSTc8m/LCWIAMcL0z1HQK99calcRKVisTIEnYCYjbaxfLFgnHmEqTnbnO3jjFbUV5BoUDK0sk1z5wuIwWMbTW0hO51Z4+Ixj5gTn5RgHmgD3vwZqWowxNJGziRJEmtIY/wDR4/JRtxdpWJWR8qQRwTnpXdXmvx6tqyQzXcMFvPBGWvJpBEImK7ngZFLMZDJuByor510LxDryWyXSEz6XI5i/s2O6Cs258rcI+N8cfzeg/KutuL+aOcXl7BZXE1zbweQ8MS3SW0aEARXARszOefugkEBmIAyQD3q38QSWdvc2F5FaT6c14gsZJIJEkUuMRYmjk3AMwONwHXp3rWOqz3FpcPqAktbCSP7GTCUeNcRkgXACkhODh1+ZccAkV5NphvJInv4S1zCwW2vrOJTNKUQrIhjflIrpSxw2RgHaTkGuit2uor+5trS3uJrRLUXdpp9xMrOs8wxJJJuOHwCTgnHPAoA8N8baik0kMemXM6JBcrFKAJZNtupY+eg2bpE6ZZ1HP4GuLtp9J8UahLDeXLzyJbtbq86IkzPHkYYONoXg/KTvI/hORXvRWHT7fVorq2iv5Z0aeCOIJGYHnz58d1IFJjhIIIw2MjjrXkTaLbvqEiR2TRC4lidnZ41iDk5wIjtNwioCGPA+tAGNc6LZadpslna2a291YhpxLagTLcb2DEScMbdyvQnAHXOK8l1bxAt9amwuri6tp4LiQ2Sti4kA3Hd5k20DdkZX+6M4Pp7tqkGrqETTIYm037TnURCUjLRxEAbd8m5QVBOeV4wDXkurW9ldztFb7okuLoxyRahER5ajdseFgm0Ak92BPb0oA88uU8Q3NhJNdTXVxZJIEKrOxaJVx5b5jLN5pxzxjgckV6X4D8LjU5YotQne3LvDepJDslkRFKgRzyIMshwMqBkFuRir+kBNMMdotgg+1MkVxNDbNNvUgiOV4ZXKjcAedvI65r6c8GWdpbrBHHpVldQyOiTzRwWwniQgBg0ChViyxzu9sk0AcXqtnfwwndttoraZRbTQOqrcw/KgWdt2TLjsvPPIrDjubo6lZWl/A8AiuYZOCzSjDAmNMZAR48k5OexxX09YfDi81pFnt7XUNQ06J2lJnnEXkMzMY3tInUIcbV43dvTBryTx38P9a0a6hmsYNVd7mTfMssAe485M4ZAmdihQPmyF468UAel6F4q0O1t1t45ZLeNlWORSImMZ3kIYTGvmJJyDszu9AB0d4q8Wx2aLcO4uIIXCrOZpI3urVVJlCpMxLEkZOPTp1r5z0+0vbeFJdUEkUQ1B0cKAL6SdiQpcqSepODjhV+tdfeeHXgsfs82oF7K5LTu7Xjzi3LhlBSRlzFtQHcOhJ70AfRvg74kafdQWLyNf2rPZyGx8iJGicPuWP98oJLY7dQBnpXrmmeI9USO2h8m6CIrGBjIlys8koJ+cKCE4bPOMYr4e+H9vPp+qIIbozCBZZoo38+WOK3I2i4BkTCsy5+UdN2QOtfTHh7xpaPeQyy3UMSLKiRxy3BjinaNSjq8TY2gNjGDk88UAer2ukS3dpNE8srKxlkuUnBkuhKzZKW0hGBEEP3VOc8YzXE3scWjXai8F+VEqFFkRo4idp2RSIjggYX5hgZz+Nb8viC8t0W40+8ZnaTz5IooUa3YbyrRqQckAY2svXgkivNPiH4/lNijCK+eSYyxzstpbXE6AgnMDSSKDHgbS65IJz9QBdQ8dxWrhrFI3R5JGmSCUrNaOrBMRRuxJ4YfL156Yrg9a8YWMDi7ja7+yo5WSFQri+c4LNOrMGtZd4JBUEtjnA4rldESC906W5uWMVzeXixym5O2cIH3RBX4+YELhRyTnrmue8f6LqtpbTanHK4SVlaLyR5kjSKvyyTDp0BztGBgZ70Abaa+NWvLvULuSZrC6kikih84rfiOIYR/s8qEufkAKqCSBnHNTTnUtV1Ox1GC+D2UbRhbKSW1trpbVnwYsAAEg7uJCGJ5Ga8DtdYiu5VWzmuJhbq0924LxzPcAAFYWkwV+csAO55FdLd+ILmCKFSGt7I4ZUdvtBgJIJM2VAFxvOQA5I9BQB9m+GDBFc28q3EJt1cpCk5llvEkZgzxzzeWEyB052/3Sa9pspdOEk1rPLHJFdgkxXO9VmUnJjIZQFQPjaV65+tfFvhHxZdW8sZgv1mSGJZFS5iUJvKqVZG6wyhRycHp1xX0RpmvWGu2m8PAl55SyKt0xAvJcjctvMpw2WA5yMEYIB6AHpep3N1YyQxx/aJYnEbCBrZI0to9uC6uBv8nGMFgAByTWLLKLmKSKS4aUoGkEiQxyDaxVgilSfkGCN3K+pxWZa6w0kha4une52rbvEkjyIQnH2d88mPB6DrnjNclq/imHSoZzdTGEs8lukVg8SOgkb5UCuQdgUjcuN3qO1AHMeNZoY0iaKWJpInaWOzI/1khf5kOz5Mcggg/XBrgW8SQLEXvVnZpo5Iw1yqG3to1UKUcBvlhZgME9cEA1heK/FttfmezJEYtm2reSuwjjIYKJGjVcspU4JBznmvF/FPiS0vNStrBJjH5EQtDDpztJbXqnawEvzndydxYHKng4oA77VdRNvdPfW8c8rtLb+VdRzRJa2iBgHeO3yTLFsx8u0kE9McV21p4ttpbZZDcPLMLd5baW5lDDzYySzTmMAhWYfKvBUdR1FeGGa5dJ7gzbwkEdvHbSvAt1LCjAFlRZcb2AC5xxjr1rLsdQSzuxd63fPGl4sy2+nqsjTLDEQoEmI8KARjc3B7EjJoA+iZ/inKNJuoZPKe+eOPzQ3nSW8CMzKWUQbZHZsjAYkDHAArP0X4lXlnMNPa4CSGJnjtYmMkEqFQ25FIURvsByrNuGfmFfNWsakLubUbj7ZcfY1Fu0djHGGuJZGb7jiE8xog9eBmufs/EEmi3D3diyXsYKNEn2YIIJ3++WM0gYggEN1HoeeQD9N/CXiWGfTHvITHBJOxkvSIY5rg2yEBYVV0LAhgSRzwRjg5r0lPGyXM9raSXVwqxmF4p44lR5YETLoyKvGCOQQDxX5f6R8StYkRbmC3kgWB99vFAZI3WM8S+ZGpO9j8xU9AO/p7Z4f+LxKR2t1etNCwO17qS2Rowy7mhMRYNO28nJyADgE0AfpTo/jXTpIkWGZ9sUJkSYuBGHXBkWQH+P0JwBnrxzzXiHxxp6iS8hdLpy7TCPedxES5JCdeSfpn17fHul/FKyto3QSThIk87c6JHA3ZISik5iwfmwTnryBmpr/wAU6nrNvdNpNygF5FI0DWgj8sTFQr2qrMR+7/2QdxOTgUAe22vjMXzz2+py29rLdNssLaSUrcRZYFXlK8Ro4PyKxDd8Yrn9V8QTW93dwXU80TJCynO91xGhAJldTGflGeG7jPevCLfUJLaW2Gtf6DctD5DmXEDy3kR3LctOpcsqhdvZeRgnrXn/AMQ/ivdXara2PkxmBnhkWwzI91tQhnZsHDE5JyefSgDp/GOsy6jbNCHia0eXZHd5MuA+dxlRAdhDYAOMAYJPWvMtD0611HV2hnhW9RIGtlWArJbSEktveZzgzqSMnOFHB4rxK/8AHl3qMltZ/abyz+zSh4lniXzhKwIKlQ3zxkklg/AHGTmt+18QLpMFuRdPPeXAaSR/MNvAnX979nhGIm5zyQrkY5oA+l7LTdP0yCI3ps4zZ3hnaG2iTfJGQVSA7WAuVBH3gdvPBNd9b+MrXS7COSyv42d5TA9qBG8cnnDGGUEtCd3BwO3WvmTSPGN29q9lGgvro28rrNOnkXTFyQpj3ZxgA4PfrkVNa6rDcWIa6UD7PKou1yblnMSsSEKjPm5Dcnhe/agD22b4wfY7mWxljkgiLtHBcFgmydjkgoxDTIegwD79M0+D4qypKSpZbBkWJhsA/wBJDEFmkDArBtwT0BxXnd3FpOv6Zb3MLwlt8b2UckENrIYtuFEku8+a/HTqetc9q+kSLaRW9rDFBJcMHdkh3HCAljt3kHdtI4x97nvQB9N23xStljgnR7C8UyxxuIbr5d0w2nau4hZFJ6nAHqK6K28VR2F5C8k0Md69zK8FiyM0ixbd4upnC49CdpOeCAeK+UtDkvLFLeK30/yI7xlieFbSJgZV2hFCyH5RtBJbPJPFe7W19DosUUeo6NfzWixQS3V9LeW8jNIUBSFnVjwQVysbFiGxtycUAfRFtrtxqFnGzXcVxM4jeaVIXEKEKGRiVX5gHyOCT/eAOauXWuySWpTy3kkT5ZLqRiluoVwDszyV4PB9OcivENP8S2mqSeTZCCwXykbyp5XiSNVPzLGIsjcMdGw/qtXrzxRHGLp4pbs5jigaeBtigQy7N7bwVVSvIxyR2zQB215qIa3lkF9buVmiclXUtFGykOibctFlTuyBz3Oa46cyafJ59g8m0SwFprwyqDCxPAUtyhYgAhOeCc1yt1qunXDyzzaopnjiRFi3tLKYpW8qOcbYwZfnboRxkEcc15N4t8WX+lXC2TSTXMl9iGylt5jILaS3JG+4UnCoY+SvG1uowOQD1O+8W3C6hNp8z2aoENxEkSF44rkOwy03lrGpdeNpPVueQa5vxF4kzpMls1xCupLtcWqrB/om4HyZpkR2LptDfdUkhs814vD46tXuJbucyj7Na+RPFI7RxOxb5mlUxYaf0Zcg561yer/ERtauLi2tZnsbZISIzeQtdi78ssAsbuqoWDEdMn1HHIBoaxrm6dFa5aw1BD5BktxAWjSRQrNufAWLIyQefmOCSawRqyxtDc6vcGSKVXew2RrZ2dzNa5ELyXOATJuBO0fKe9cRrt3eB1l+1wSLNbLNMshSORJSBGBZJFGCZdoBIYBQTgnrUFs8lzFA8uoavGjYeOIPCrtJt+YOk6FFHsmM+tAGjcXcF9M15P5V1atC63MMNpOqwsh3eZJsUGVwhCsQDk8gkUyN7HULG5liKiztEmCQWojSCOMfMRchj8h2hRnrnjhuKy4rBrSa5itHukM8QmMsgLhGkyZDcKuUClj0zyCemKzEu3t8tcRmS6jLWzvZr5dgu9VYeagwtw7LglSfvAnpigBrajEiFre1hMLIsqSNIkkcURVklkBd8mcFsqvVQoGOgq9pt1HKttJFNObiCRpZyVws6upTypiBnzdg+U9sjOKo32kGOC6u57a4lSWPcscM1oFjglJjkl8mGU/OGUYIH8RycioNDtYT+/dLna8KhF3qC7YCNAIid0twhG75QeDnpk0Ae0aO9pDa2080beSkdwY5RLE17bmVVeIBZ2G9wFOR94YxXbaN4oWzlv4A8NwLyFVS3t3jS4SCREPm3IL/ADA5LHAyvavG9EvbXWbiSO7n094tKLiRdjiV4GThxhhvnUED0B4yD0hmSzkkkh0m5RXCDc18Tb3WzJCFWjP723OOoJHGOvFAHuGp6pHbNGYp5XOyR40tj5pVCm5d7RvtZcnIP31B5wa+aPH3ijV7PFxOtzCpjkdZ7ZPLjnQEq4eRHO+UDC7h3X8a6fTtSaeG5sgbS2SKYpNc3V40ey5RQsgjlLDELAYwx6jtXm/iO50xry9gmnkaCG1W3KW9wk83mSAFmhZmZZYQThQvJUDrQBzGnePrsj7PFcyJcGMzKbScSTR25I8u0wDzIxBEhxkNkjjr7ZoGu2WoWiJGVQoVur6JSVuZZGVZZLa5Zx+9h+RE4znBzjBNfMt9o1rDIbm3kt7eF4cIqxyWs0zKzq0lxCMeWcDPBy55xk4GdY+KIrSzt7BXnE5cxwzktb2/lCZj56OpzJOW4CscdcgUAfoLp/i2eK1tryylaEBVjuZfLZY4pQmDHHhPn+Vie+CgHXr6Hofii8kuGurS8YBIX86aWRDBcTSJjyQi4ErAIwO3LrtOQK+CbTx1qSQXL+c5XTre3jleVoovMPnbi7hZMGUIuAwGBkZ5r1vw94rjjFkLW+urzTLiG5kk3MjDcYpOIU4kW43yKdxUKc8E4NAH1nL45ETNax2lq0kMhNybtovs8oZWYRb3fJBwWHJIwM4PFcfB45vkvLO6e6TNyrJBBpy4itrdpnVbmRXAAVVZB64OfevCIb3UpJULNOsM1yZI7ecAuxhXyXXccF2KEuB74HPFa00CKrTafc3dutpCLZ2S8R/OWWVWeFrf+AbiwHOcL0DUAfWWg+PrVorK2tnkt7l2kD3Y2zfagHkaWWSVyREpIc44IzgZ7++6N4gt44/tJaG5jiLrc/ZyZnEgVQjhQg3xB3UOD0YnGQK/PDwdZ3hkZ55Rp9pBFFHeQQl/9J2KzqLhpCBattIBAILZ3YxXplv8Q5ItYvo9NngPkCaFBaSOGt4y8UgJjxtuHMgkUkZ5BPpQB9rvr+o20TmO4lif5bhhE/lSSRSKAqRMY2+T5mJU7QMY9KzJr6y1BJby0n+0tbyxFZp4mjEdxCQrh45VVpyHRs7Aw4rwfS/Hl3e2mL1EUTxs5in3Mj+X8jIWkKm0dpNxGDjnNdr4c8Z6Otk1nNcJFcGdriUXTKTGhAURWpcDzNqug43biMgtzQB6tp3ima+uIra6i8+ymLhLnzxCzXMTMXSSFwoKgrlVByUYHGc16BZ+I7C0tkKTRW906uDDFawwQzNKXZRHLI2CUOd56EqcZBrxN/EWm2bxqIGnaPY6SRiKKKTaQpDtMypFLxkFiCxO2qt541glvEvJZbqNEhuI/wB6kVssPltuRpI5EC7txYExlgcE8g5oA9B8ZeL4IbBpN8b3LfZWMksgWGZGLoriIqAfniYYAzlefWvnq9+Ik0CzfaUdZ4Jl+0oSmRbjeimPyyRIFCrgKS3zcjIpPGPiZbfw3f6hJGtw1wzxgXEkc0VqokUxXFoVJbL27PuXGFOWHOM/JXizxXb3xh3h1aKON7eSCcpDEoMhRC2d02VByWB5JGc8UAfSN38S475rR7KxP2a6k8tZMuGNxuLiyKsoXeZgzbnIADYz1r1nwLqZuZjLq8U1vsuFvJsSSJcLE0bBFg4+eUTZYbcgZAB5Ffnn4T8RC+u47eC5vVR5ra7mlFxFHGjE5jLorMxYRFflKqwGMivqvwZcX/25LrT72a5tYd6Ol4baUu6qJJHbNwS0RmKMuB0Tb975aAP0B0C+stc8PfYwsd60omheO7TyrtfKIUTysceU7FeGQcjDHqaB4Qs4GS/gd7YFljkgkeWQCNWDSxrMqbsvLnGFYkHPTNeLeFvFk9k8e26s7dmUyzxQeaM53Ktud0J2OSvJzg7geAa19b+KUKalDYAym/tzveTdttkby02NPM2FkSKNxz907gFLY5AO81rUtsy2aNbLDJ5vkxJcyxqlxAEWNGd1xG2G42khs5IGQK5O+v8AUlkuIhuaOFXt5YYQBIwDN9o8yVRhwfnVcc4UE9K4fUPFb6tcS2kKfZUjjBmubh0uHbzcPJKNpJEPI2uRnsucCteSWR7eN0vDIZLdvtErsEAHzlGMYO9R5SjllBPfk0AQWtpAdPvBfp5SrdMbNJbxIbaIgq9uq+WSwfa3zF8DdnnkV4l49k0hZmguZzD5aSPL5Z3XckYVfJIluANkQZiAR1Cg+9VvHfiu68GyNatNDcy+arNGhkuUkgZllSeR3BjBEsgQYbOByMV8zeOfG76/Z3Gqi6MVwZkhilnZ2t4NuFeK4RY8eRlRjnBwMGgBPEur2ywHTYVMli1w01+Fhe/uJrXqqmR4RtnwflK8YAAzivFdUuNMR0ZNTncQPcS6esMKRG0V+BbguoQSgIm/zCCXY7RgV434w+LOsjUZdO09kgWSSKGSSySWKSaW2llPmRbhhYGJI6/cUMeGGc3S/E8t1H5V2qxXEk9uiyOszQvJIdrSlip8xypRsDPDZxtOaAPqfSfFsdjpF9HbJcT6hs8y8t7gAwoZiA6QXFuW2M5VlIU43ZP3SM/RXwu12OW2N467GaF5jaxlZBAirEyRw+WSFkW1Me4ffZtxwTX586XqWpF7kXdzIyRXYUiBZlTfulYSF4pAHjzzgjgEV9XfCnxJbWOnK8TpezTRtLcTOkyBEdTGwcMD5bhkAUkkbVByKAP0U0DxlBbJDcxoLWX7TmUQJslkKMsUD5lAWQBTEHB5DFs4Oa910zxfHeWCogYLduSQ8GJDdsWZWEyKSiHp8uUzxnPFfBuh6jLfWqXvnEPaPJcGOAhwsgkgeKdgT8zBSg/uttznrXrNvrd5aNam8u53EEUK3UUlwqISYkuGfyY2+V/tLsfl4YNlSVOaAPZ/GHiJ9P0d9zRyRpO6m0eGOW7jjm3G7lRZCu2ISJlCxJMkh29CB8P/ABG8WWD2N3epDcylJVluPtTyfa0xumjV2UbWfzJGQg8KIgDgYNdj8SviOlk0qrGrStGgTyS4Q3k8nKM5JUoGbzBHnczNnG0g18da94peeS8trkzx28k8rSpNbt5lxKsnl3rSzTsqBXil/dhTuXyg2ADyAR6rDfXN01xdandtDbOVaOdFaa2nZiXt4hC3kvEr7wXZ+CuAcEZ0NC8SXwn/ALMjmh1i4MZEEjD7FMkuxLm3tpkjyr2+2XcDuYGTLEgmvDZZJ7e4ubGZpJ5JbaUwztdXKIwulDCaZM7TIpHVSQc7gcGug8BS3UFzFLFLcwtM8Ej2rxyTXDJDNskNo7sQ6OEPAXJHYgZIB+jPga8t5LOzutREVyrXdjZ3Pl3ELz2k3l+ZHLcKkh8tC8UiklQMJljggn6wk0CHVYLYvDNDBPLvj23UFwn2lFQGaaOF182z8uPaAhbO3PevhTwfr0El09spSws5oHnls1tY0kEomaIyXsnlruXy3dwg/eYOApPX6q8HeJkFppsVzPdkxwmCQ7kW2cF3ija3lU/uQVCgq5VhySAKAPojwskMdtJbzajF5IubxrSeCF4WiEbAoZA7N+7VlKgFicIMgdBDd3xNxNdW0kck320+bKJIXldPKjVDErjKozFyQuSNxJANc3f61b6fpsD6XbW0EbM8cqi6kZmlVQJSV2EJmTcQc4fcGUkEVy+la5LqWsixijs3lt2g8qaQyxiRriMCWOSWRFTMe1x1A+THXigD3rT9Aje0me+jt5xPgx26XLugiYs6yxJsK28wUgndtBOSK80/sS10fUSy3CzzG9maOS2R1tTAwy1tcMyqHlCElmHylyQDkV7h4bS2i0+J5rlUlYbbaNUZ47xAMlt7D5Bg9H2ntiud8QW9mrNP+7too0meKNREIhI4YSs6Z3HJyd2NvPWgDh9WutNl8Pvpsjsssk/mWtxGq75JXkAETSSj9ynlgYJIHy18dfEWS4sby/ji825s5TK11ObqJHm8tgrRxSyHciKmwMxwuQQpIxXvGvH7KnlPm5jeeKVH87BWBnJ81gpwyBgwwuTtAyOtfLPxZ8R6ZJLcqsTzxLHF5cVlIRGz+YUlMhfGIdoUuGwSxOAewBw134vvbKC3tLG4FtLJcAvBFOqWclmP3ZhupJdrO+FDb4wfv4BIxWRd+LtO1ezv7VrqSN4gU82ZCEJi2qYlym10ODhnILKQx5rzLxZcRX0sF/p1pFNdGwmhuYWaRBAwTEMsLREkYKqMsByO45rybRtb8RJdW51CeWGJzNbM/mx3EkTIpUyMkalX4OPm57gUAeyXmoxTyxRi4Q2VwhglS13LKgiijmWa3aT5Hud+4En+E7FyRXI6m4ls5b2C8dJZ5ZbhZ2LXE7/v1tLeykgkTbDtCRnLBQAw+oNFuI727ihisbi6nS+2qrbeHiik2zNnAVDIzOw4GOACeKn8X2V7t0TRLeCczxt9pna2lgSK8a4jcQ/PEchjOqnY7ZBySoFAHBajqcUCCNLk2t3IH/0mGVplacufMLwFD5e4FWJXI+YY9K8s1CR7vUHS5a7kjikC/a5I5YNLaYIcxtM6L8oTDIThfMYhSccerTeG7+/mMQtXuBAtwl2QFWWExNgwO2QQxCEhsYxwCaxG8PFLmV50tX09pY4Uikml3I0q9Ssg8uQgKxXk7WOTx1AOVGu3VnYQGW0aYRLOkYvbiOS3bZEixrhHLkEKTnGAwBPy81y6+IbUadeJ9jm/0iRLmS880PI2WlYIzhsuVlEJyMht2FJA50vEGnadHDqYhhkkaOAyWUbHdL5+4BHcPIFMfkBC47g4x1rm/Cuk3+o6jpym1nt4LgywKZYA8Ekix7mW2WPcuzcTjeQVBHTGKAMeTTjeNHqUBuJzNbXKSQ3G0hA0kgE0KSBWQBh5mTjJkGPSuk0Dw/e3awPbSy+YrwRu7yIiyW3G9pSyhceYHbHmFyHwOeK+sPD/AMDINcsYJpGljmit4oXEQMls0dxK2Y2KpsBLMxb5sDJBxivXLb4MWsOn/wBk29uLWIzqj3CYRYTCFjKqFDYUupYkEglyc5zQB886BpdxbC409Y4nYQtcxjzJZ7WNBGMXQa4OSpm3ZBPysSMAAYwb8Xkcls1zDcSCN5Hkm2ebH5iiJFLRQA87d+zIGQAAc9Pp5vhrceFrySCOOfUIr2Dy45USSSaN42LEhnUbflBwrYVhjBORXoWi/DnTriCW6uTseazWMXaWJFwj4WWNS0gxDwHVgF6ntQB8leHfAlxc3eo3Et1cNK6R3yQSiOK5lV4t5cOsmYlXewCqG+VRk81Jp3h620OFlQQSRXl5c3K3Q8vKXFugV1hgWRjITE6grjJZScCvtKTw14cS2AYWsaxW6ma2IEcSJG27LMrFpXeNox977xIAwK8+1bw1Zy3ds+k2VlNalmSFZblA1uspLNIET7ygrsym5zs5HTIBwXgbwHaeIbtLi9gFyhaHfJ5c0VzcKrGHH7hDHbbVRVIbaTtzjmvarr4VW+jQzzWNnaxqpcRQyKtxKkQYyBIlQjcTknLMSM/KMYrrvBXh8eH7K31J9WiKmaWea2RcQFHBVUf5d7AMCBxnueprr77X7WaSW3R4raVIImMLwyy7pi5KSRvDGx2Mu0fNgLjJwOaAPm7VLq20dzEouUT7KZ1sZGMaGbLAPtk3gqZVf5XTGR9wghj4z4lltjbNq1vI8WqGE3ssaiONpArlDAQkaIMKoyAoz8pA9PpP4iadatp0uribyHtjM9wIvJuGmXGVhRwxCFZi78kcNgdOfj+61iFIb9GkurqSaGd4Lm5twqoqDo3GxVC9MH0oA8+Ou6bf3TOsl8L2O5E11IWlRoAU3Ik08MLKyttII3Dp275k+o2mnXM0zG3GoMJMSR5eH7JJmRmidGxLIuDgngMWGRiuCm+2qyyW90t5PfT/ADQ2qP8AvZvPKRRyLCD/AMsCx+baOvqKuXMl/cQ3djLp0NzcKqx3Nq3mRmEqxdYwjKpgcqWPXB256MKAJZryHU7ddTh86FI33QRW8CGchmctNLG0gLndvzgdee4rzdtRtJJbnRUhkilkuzLLeSShZ0d8P+7tc7Y1ZTnAJ6HJHQX/ABE+qadGZLBra0htbE4ETFpnd8S7EiiZsMgwpU/MT25ryAeKmnuoZb4xzX6xu37uN0YBsfIzY+8oGfm54wMjOAD1S9Bu4YF0qS1aa1lkt4zn5IpNoaQ3MRb5HcKdpXIOQQea1/Cthe6pd2UEMCSBr6SKWB5SfJjVQzzgSsDsUklfQn8a8VstYukuEvklnuGuLglnCCKEiJlVXwmA7IucnpxXuOk+MJptThi0+GBofswgmvJ8Rs6yALOGRXI812LBAEBIHQ8mgDq5rBLOSQC/WycPLHFNPLNGJoixDyIjRYlus8Dd8h/hJNdVo8lkYXmu4YGjtoVjMkytNLcomQryWqsP3pGDk7QOmOKoXesaHZ2KMLWPUJLmVLSCJBFNJHsy7LaiVUESLIuGLhSSxwCKwn1sFcG2k00XV6kiWwBupFLfft5E24iQlWPJwd/B6UAZHjR7cRJqMV6FyjlTb273EphBJRJZwgS0GeOTnAA6157a63LdMgkmjuWgjn8tg6K8CtGCvzBEkZ89GJxzgGvVtU1bULm2e2t1tbWKZgkdvNZW8MRCMfMRULZlBXDY6knivMr1bCUrMrXCrBJMJJrSwit5zIisI7e4aIEuhk3YwvAAzgUAbEkGlyaRcalawPJcmyLOhGpyXE877AwmEszqjDDsrqoByAeK5GE6o7m5H7m42or/AGh8XCwkY2j7OV8pwoBXcOCecc024uiY7Gb+0r+SUSx+ZuV47dYO1tvVALiTdkZGQMYJ4ryPxl4iibVZ3sW1QQi7SOe58qUI5cBXjkdioIRv4sbSOhNAH0LbavDIzBxF9piT7Kl0hdr1I5AuZZ5VBinU5ONxDj0xgn2PSdRsJLQJdbp0W2WJLvLTPIyeWXmWONdysPmUhVHXOMA4+H9F1u9luH021vIxIkYbZdo6STxrks0AjUlgAf4ueCenNe1eEdQZltr0NcR6fA7G/eZpY/Odi0WbMuoxHtzntlcHkigD6UtU0yeKQSxeZaRSpCZobp5VO87kXymUYuVyMnOAF68VZtR/ZM8VtBcY+2+d9muLOwjnvo2wQv2oXEpjMYjJGRgHqK5vw49vM6vPEsEUTF3hiLLZ3EDhVt5WdhtjnwxbLEZPTqK759PR7ZLq2uEgVNpjMIEs0k6NtEcbJnloyNwYhcjrk4oAvtrVtoaWE9veaguW8ma6t4Annq4KzykNFiKQCQ5xwcYXNep6XqmmS6S01vNf3qzWzW0bicPExQZMghaMEFSBvHX9K8WuQI5/KMcDwiCLzre6smeVXkb55I3LAxtlsn5TjPcdOjstQi06OKCIKbQyErIJ1LI5XDG3ZDzwcMGwSOADQBd1fxGdMlP2Wy+1J5cSrNGBKzrJ8swCx8IoOcgnPNeZ6j4hQySpHHcPPC8wEQMzQRmTgBITnYMHpwc/Wu2FrbXErxK0i3dw7s0ZEwe1UjKTIscZXBz3OR3Arz3VrGXS5y0pkaWS7ImudkEzG1JxkxSyBJZevI3OMjpxQB5PqDXs01/HKIbSS3QyRSNaykXcmd01i24gE+XlsjgYwTnivPNQv4Lu0hMsyvNiQCVYUa6AZmVYow0oEW0cKOQO57V3Piy4gJLbriFC8jQiUyLcSBjgCWNNwi4H8LE8gcdK8dGqPa+dZwwPKlzdK7s8qQSea8gGyEqp3x4Oeo75wKAOn0C2u4bi2je7lEURSLfKYQ6wyHOwhm8sAsMckMewPBr3zw8dNguLaNIVW9tJCbWGZXWCVp+GkmUFWmIGSjAMFxk4FeH6TcTWbWx1VnexZprW2hlkyPMKFkYxBMtbK6nD5OMk59fTRLGlmtwdQbJNu1uLZvtJS8jUZ8iULvhj8vjbhtvc46AHtFjptzZRTT6fMVublw8skc8wSZI3LNHH8hZR1wp44/Cuq064nsHsryUhLl0e3dLq7eItDH80ckdtF/r3P97BIxxXB+CNXgvYmi1G3ulvU2b76WeRfsu5gjCSMqAzbSp6YJPSvYotGhinhe8v45pXMD2rzxeYUXaGRQyghSykcg4HfFAG54VnuvEdxNJNeSLJYyeZAoiNoxiPHl+SVBllcdSASOwxXvumSatZW06X0VxNp0UCNbW5u444pW28pBEWxOy8Z6v7V89adqEFjLf+XFL5sYZ5jZSQzTyMcxxXFsQzIJQQcoV3jucV2i+JykH2e0uNW1C7s3tpY2uPnhglkTDpcbicT5xu2sVH97vQB20HjWGe/t7u9W4RYFMUTmNhcsXYCSzgR2Alt9gX5gMjBB+avVr7XFutDvbO2zfStBbSfZkkW2mh3t5/kpvZS+xMHc3H8Oe1fLJ1mXS5Imv7CDULj7XHLbSRGRjEJGMkkMcTgeW5bIJICjHpXW6r46nbRJILe3httUvXR2MziJyj/vQI7dsJLgZUMXBOOBQBzuveLrnULma01LU717q1m3FfKZY4vs7eXKWkcbXVUIIQEuwB2qcceJeK7y73Wlre3lsWnEsSOUuU8qO7lZ454Q0qoUMZAGPujrjNa2s63aBbiS8mm81J5btTBawXG50XJaRbaRiYVy4YkAZfrxXmXiTX5tVjgS1EN49wEP7i42XEVvjf5aQzKDGSc/c3Kvc0AcNrWjWNncC8nc3DQxx3FtevGJbmWIbt9usIGScK3ykliBwCKrWGoaUPtsnmPFZWd150+dOa6MjGJGeOCNXxGQnzO5OVPyrk1oa9JLc/ZZtPuMGKI7dLZY0upAkaxS+VeElTMrmQb2Kjg+vPC3CSWuj6naxPqk91NL/pISMNDp63MIknaSRQDNG4BCuuRn5c54oATVdduXubl45o/skc+/LnyGFmy53vGrkh2DBuM4/Ot7S/Bt7f6fDdW92L6C8gmW/2+XK1sjBrjzI5WbLqgByQSRjnHSvJ49Ve5tGaWJLXybvZEjR/6tPJWOIyiZQ00sgBymCq8mvV9K8WbtPsbewuAPPaXTTax2aSzTXUds7GSJo2ytpKjqmCr4IzhQM0ASaB4fnE10Lu8Y2EhffPG0Lu62R3zySwrJuYMh2qQScnO2vYtM8bW/h+60+DSpzPAkElvHB5L395awusc5kST7kcnnozMQQw6YBIFeMaTe32l3MNleRSYuBPdSQSPcLMIJGaZ/MZocRREYVQxBYcgHivUPAFvpWraobaVI9PupJLdLiaG4kMa2xi864VHERBmWNELqDuxEflORkA+vNB+JDf8K9kYEXE0yyx3drJHFGl0jOTdW6TbP3kjR8SsW+ZP3Z5Ga8I17XtE0+a01u4k03SwbWN5NJldmdooZJmgltbgZCzMzqqhgvy9wK+yPhd8GE1fTNQgj05Ra3cqXNjLDLKTal4t0lwZijKu5vvE4BzxxSeL/2Jr7xVqFlY2rov9pzQyNcxl7kRSl2huAsaRssiFgWbfsVM+tAH4k/En4i6ZdeI9Qlg0+DEs4kttU+wobq2LSN58VrDJM25EGFVgQWAG0Guq+H/AMVNFnto9Pvr97m4g2skmo2MsLozggp5K/JJCBbMvzOZP3g3V+nfjb/gk74jW1k1CBrd5mieDMcpt5U2kkI53EYwOXj3ex718reMf+Cc/wARfC9myafaWlxayxxXIt5Lu4a4juHMTO8V9t3EiZPuvgnzDwOaAPFJ/HuhxXc8E12ktlaXQTTbOGQSxyXAeaYs1vndbRKwZVDMFAUE88Vg6R4hvL1bq8E88lvDPO10iSi4fakzPI7eYgOMtt6nIXjI5rU1X9jnxtoVzPHcX8sWpWM0k0kQdm+1h0mk3iFlDYTeo8zoTyBXLa/8OfGPhjwxfayZr+TUo5PLmt42DxLDETEGkgaIOwbgnYR1520AdZY6lo+r3cMNi6zzQRsY7wh/NcbkZ4ni24wsbS/L7cZzXTReJrrQdSni02O2urnT4TcGfzEa23Mqy3UEto7/ADlUbgxhyCMckV8f+FvEWq+H/E0lxq0zQYttQkW1ZriGJdv2dzL/AK45dvs7CPnO2TnvXXaP8QJJNWW5UWNuzGF4pJT5khkyfNgtVfInLK+DnOe5x1AP1x+DPxRutW0yOK7W5ntJLeWI2nlQzhZXPlN/ZzcOqoqgs/K4AOSDk8P8TNItfEkGtyWYulMarDq0D237yYhCIEjkuACjY5Kqc4OT615H8GfiFoliNPjvC8erW8Vy0U1miG3uLqd/KkaSJXJETxZUqoO2QE9MGvpaH7BqNpqE0lrqcy3ASWKVY5BEYrwtJJK4VcyRiF4ULqGK44+XmgD8uLqwtvDuozW7Isr3Xnx3Ol3EXmSyWMeZ0uVE8jKoklwBwCQMgAVp6Lp6axKl5chDJfC4uLE3UO1bB0MiWcUaQrutlKK6opQL8gI+Ugnmfjt4gSLVmnhjtr14ZXttXm8llmhYSNHGbeS3OSd6k7TwnRiueOO+H/jpEaaXxBdXZ0ywWJ7RjiOW1glkjWGaFlOLmc+bOArEhFUg4BwQDt/EHh6fTLKSe0u7m2RJPs4RriIz3bRgqxmIB3QHadjPt4I3YOaueD/Eer6NLZyW9vNNA7xQSW7W6QGFmI867kuM/vUVVAaSMNGSeCe27458QaLrltBNZCPUNPQQSw3JlRJ44YLcqYpLb5PMjfyy+7BXHG45wfONA1pTrZluriX+z4rm0tBFahIbKRZ0Bnt7iBZ8NbyyhmwwLZOKAP0Y8B/EHV9V0+4tYhHbL/ZxSXbdOqzuCA03kpGXlbfkEkKT1wMnHG/EHxWJJ30rXNtvcSW0FtbSWSlUF2pmlc/aZGYeWfLiXB3D5htCYwOQ8D6x4esVurizWCyBhu5IJQVRbdfLSF7XypXUGRJw0mxQT820AkYHlPxqvrnV387Trq+sZSI5Le1M0f2e7NtEFdw7DEMjShgQGABHBIxQBk3mq6Zfma20r7JqEEcl1cvaSXTLdxy+UI2N1dMgKIrsSVJ/hJfgEjjtNuG0+/tVeGNoYZ2uJ553txbS3UUBC2j7LkLBbbV3Aq3zkDIGcV51pdzcgxf2XDOZrrzYLyIABmDASI01wxAnR5JbpGKliUdCwXBrpNZs4ftCW91c6etvZxRQy4NzNeOECxtIGVcRSIBgFhxjkkUATj4iarqF5c2kl4V02OV/skMkq/Z4kJLN5cStvMigjIC5OMgV1lv4p1DTVOp5fV0Nvb7cfafNRYkEStKjIC0CG5xGoBP7ocHmvOZLfSIL+GLSfsD2clvI5a8gN3crI3zSXwnh4F+7hss22EbjkqpBrTM8+qL5vmtPBNcvFHbzMLe5hgRomVQihY3hj2s3DNkHCk45APVPD3iqQ3U+pxmeYtEsdxZOgd5HhZY3itX43tGm12Ynbxyc8V9N+CPH9tax2T/2dfC5kuikt9HI1yLllMbG/wDIYDeTG7gxqSAeuG4Hwz4XsrTSjqdpHFbz3G25aFZ7hkaSONQqyW+ZhzjaSEyW7ivof4UWmpFmmhvbWxmkvltQ09uZ4baaZFYRWUG4sJRKXL4GB93OQRQB+33wS1O38S2+hPf2wZY2hhtbZ7kP9kRxFcSXeFkyyPEmAu5guzbnkE+u/EQxSSLY3GyCHy483aMIVc5yfISNCzThzgqoYj3AzXw14FtNR0O10xNLv5k3t5t7JFJDAmyKOSKRghhIa3e5bK/PwrjNe7aT4h1NSsF1qcs2rG7mihFzBFcRxzqzqttBHJ+7RGHKuDgDuDQBV8TTa9fJNo+hWsp022kije1vGYS3V1GfOEnmTs3DsThkhGBjc47c3d6lqkGmPFq0EltGsSrNcarawQJ9qkiZY0s0jts3kaljiRh+8cKznaCa63RPEni1vEMlldPNNLa3DiW2mc21mVuVU26/bLaZ2CmM5ZsABxgYTFegeL/BX9u6lpZuYZpbW0gEstvE5miMO4eVcSyKEacCSQK5QvsJy5AIyAeOeHdC1Ceyv9Tt7vdayIWnmjEb2kgtsRyie5i5in2A7IwAM8Edh5b8c/Bdj4j8B6q1vazy6fp9ml1ANrGeeUA74tytgXGWB64O7K5FfYll4Ds9FsbqyXVNPj0+7eM20Quik7thWZpUBYXcKyMxVHDNtYAspzjZX4TR+ILSGG2vFK4Mb2lzCWjn8zyyjhD/AAiPOwAMoxncVxkA/mrsUu9N1GTT7d/7PzIfIWSAiaaFz5c0ksm/93HlEHzEEeSTu+bFfZ/wkvbiz0eX7QyXkdqxG+GzRoHEEayiVJxkLkSYyRjI9q+nfjx+xP4ittQ/t3wz4ctp/wC0EcrbrJNG800dw5d5FQb45N2S27dG5H3SCAPLfA/w98WeD98XibR7+xgtrWdXjj0x1WSdmZ1A8kRhychQWQnC5b1oAk8WNcQaQAkzo10kN1ClxtcWavjaiG2z8xz1wOTzjpWR4ffV7a9Q3t9HcPa2xnPmTRSw/ZSCuyYuQXmKkBQSV4wT6eoX8djqFqkjQW8SDT90FoQWnjuxIAzuCD84ZUYr0Gwgdq5CLw1DaTzfaJ0e0uJVmaebYkVyyx/6hSWG2MH+HruGMUAOstSjOrIj+dFL5ayWW9kVJ7eY5WK6sw3yxKxG1wMZA9qm8YatqOmfZ4bgLMXc3IukCRmJXXC291LlvPI2naABw2c4rgvEeqS2s8D28K3ECnMDynyJLSODKutzt+ae2JOVXJPzZrKie51t5p72J7prRW+0S21xMxZ9uYC3WMqoyNhIwq4yetAHO33iObUtSR7A3IWyy9xEWjCxq2TtB25uGxnC4JxjtXk2qX0mrySRrJOkyyTKFaOBRFas21vKuI2J85iG+Rsf7uOa9bm+z2UN80V75RMgmLQtGWZZUCERsoKxlXX5QzDAYjtXn8/im0idrS1srJlWKUSTiNDv8o7pWD4/eSq2SCD7dKAM7T9bk04SII2hijhSKOOFgzymI7Xedn+QZ+XODyeDnGK7QeNbOXSbc3emwRXQZGWRbcTQRgMCGDRIhFw4HzYz17144Li21VrxbdVuQfOkQSIEncnMjxrEkmGUKTj3GQOc1a0dtOVjb3zXJtY28xS7uqJdxpvRnU84QkAgA85AoA9jl/s6e9kuUjSW4ubdJrJLcC3imY4kbIlJeMoRt2sATyRkcnV1mW0NiDdaexubqNWuQ4MFukpRRE0cqOGlkU9CoI7tg4rh9LubeCz/ALZuUjmmlDW5keRiXRzj7Qiwg+SuMADAfjJFZV0ZnghSaOe623zixd3Jt4rYgszszSgyqNw9wB060AZkMWy8GoQFpVgSRDLuDmeSFsNLNKxw2MkKSecD6V6e1hb6mmmX17cpbrLHLGbQpthabyd2+7gD5CsMbckZzkVyVhcXIdEt4rJJhutp40glmS5txuaSRo4kZIosKAGJBJJPrWnLerEWkv4kjhcEwWcWXV3QbomjktAryShuSOQoPOKAPRtHhjsdLMlnmFIbkwmARx+U1jMCrERN95QxOPmz9KsNYxXFneyS2MUtrtC29pBqFwpmmXKmaVUmwmVOdvB7AHpXI6fq7RRwJHaEC/t3jykpzbuwOyWVZ8FfmI9ueuOa3rHU7q1tb61ud8ay2wEMLuIyZd21pQ6oWkc9QUBA3dcUAYmvPaw2xtJTHJ51lFDBYLBcvcRywq0ojWYjbbbgD8xK9s815nP4hso4ljX7VbGOBLRmh2v5czN+8ATyz5528fNwOp467epzXTMs0hBO+S2WO4ma4ujKZP3czgBT5fOB7GsSa/0/TLqOOfTILK6lICPbvHOiTMT50zwyvkZXoAPX2NAC+HPtQ1BpYblxaYLwTuZIY7lyPnYo4BEi55VRsJHpXs3h2Dzje3lwsX2K1IML3FqwkjkC7nkSeFCJlfDYDHC9sGvIYGsVuRcZRVldbeOGOYPeKGBZ7t7YfLDCw/iHC9yK6bU/FmmWlzbWkcsTSSIf7PhuWu5LVHt9qeXHBaXJUSNnJb5uBk4HQA7/AFSOOa6gnt1szaxoDDd3AhKgXAJkM8JO5Zd3CsqkjAJda4nZcT3076hdQQqZ0MNhLJHG8EcRyJ4ryRwqqwc+uNv41m694r065H9qQxA3UESrcSQ2zPbrJjDRg7t5C+oQjjgnGK8ru/El7b5tXiDCdovJ1fybieC2STLvHGsyg2cm3HJz14FAHsw0y3NpdSzopieaSeB3u2lNxKAWdk3RjKsBjHTK+lTafcWCWkRuIJLi6TyrhZZ2SOGKFonjht5jG2ZWV8Z68duteLQeJ5J55GvLib7JoiQ/Z2kQXTkz5Jfzt43kybWC7DtUc4IArpbjUHvbXL3AWG4tmVIYj5NuhUbnleN8FpSDxhsAjmgD2az12VPsqMIjYxxrHMZHlYwfPyivLIF8gfw7STnk+tWvEN1aS6haabpVlGWnU3E90A8zShx/rUYnBVQOgJ6cCvmrS9QKXkRhu7nZdQTfare8mV1tGSXyIT9n3EozLlgDg4rv9L14mytLhnnlntma2+1M7RIlnKwSbym/vJgcdc9OOaAO/uxNawS2MN5LeiSd0t1srRzCJpohLIjSscxbVeTkgDjg5697omqJZRR2940cqQCCRbkRu0UquQORAjNLLkHll2jHXFeb2d9cXbTPamW6huvMY7MQR2y26bDM7qBhivb72BwK7fSL7yNOmUyRtIsNon2RHNtJJEsZiZLZnTG7ODuOBn3xQB9FaBcMsQFq0NxB5skCS2q27NHI5Mom2b8bTMQrjuOVBHNacBmGpfLbIEu3NtNLdEtLDI/CwwLaoxSNZtoKkAnORmvCvDXiWXRhMTEtvNBGgjke8AdEMpNubiGLIluFjJBKg5POa9cTxHapZR3xlkmvzLJDP8wtw0skQkjSJHK+aUY5LDLHsCaANLVri0lP2WQtcG08pE1B5mMiLcREXFsRNkzHzAMFhgHnNebeIIdSYt9keHUbWCE3VxJ8pe4i2mK3tp5YDtZ1BLEAn0xmo/E9/fGC6uJbm6liNvJciNWjhk/dDKsUC7ivvjt2NeYXOozy2sE1m9/LLb2cd9JGkkkUcCib7OJVSIFWXzeCshB6kjbQBky3XmX91a3EduPtJgkCi2lW5haJVffGP+W07I4wTxzgmpH0e2MUjxTtFA/76A/LImbeQXMsxlYggLbkRbSudx4ByTWW3jFLa8gmvtPszLsgupbiQvHNJua3VUgkYBYyY0bgkfdxxxW/Z3FrdzQQWksl5pDafc3cgluVtfsZlDXJVpIVcMSoKKBksAdoPSgDurSG6ltXa5uYXkMMc1rdSXD7PKRfKQSKkam3VhnpjB+U/JzWjby3cF5NDGnl219P9nkEwNsrrboYprRQm7ymaM/6xAUOOHNWLK0fU7eCO3jufJs0tW+zrLEJDaiRZDCm7BnOzn5ue3U4q3JoMEd6L+bzLe0WKSGOeeeWCaAjgHyPmEjoDywB3fwk8UAUzb2NnNKt2v2aJY5EWc2H2q5VyT5MEkIYCOBD94nbJz93rUGp3LaXaT2cZiSPVBG5u50SS6Z5JFlYCFgJUO/rlh64qG5zJJ5MM0il/szyuUnSWa4RS0DyN5bBhEDkqpJfPzY61e1HUhe2slm1nGLiC9R42VEnkMcdstvIomuyxKj7/XHHHPFAHIxWVtu0pLs3M62U5t5LaYK7SXd6/ltqD3RRdzxuP3cMpXb3UYzSvPBZzxmeRUDTSS3tzbxouGaXyUuvskRIFmZRtA3Z46YORosYJLktdQXsUM3nsUCtvkv4ofOlkkAGfOdz8rAFM965bW7drx0sbT95eaVBBdXMc135c92JCLm6sbiBV3BGJ/c8cHg4ORQBz+pXNwuo+RJeulnM09ufLgldbhx/x7tcKYw1r5kAzlA4B4ODkVnW2om0lubvyx9mimgtQ64m8uO1USKzNKU8qaVf4mwpx1zXTXtn+9g1GS1CrLZWysjxBWju4/8ASLeMo0mTNIDtA6nHpiprfRru6Vp5Iwsbw20OyaBY2ll5WOKNY8ozxxAbjIygH5TyMUAb2jXzz2EwZrmKaPSbS8t1N0xnitpWyyibJMh8075QMpg43dBTbzxLrRaG3kn32LxxxIGlE12xW3xvZIUZmPncdO+cY6v8K2y3lx/Z+oWkgitZDbzXknySlG3CL7N5OfNZNj/KMou35PLziuvv/D8sN9i3d7a5tXaBZSoDvME3tMqtH8xI6AZJPABPAAPKNcAnb7fMslxBBJ5cTsZYp1vI4PJhWKWVVWS3eQFtqkkY5ArNuYfL0SW/MLxoYvIWJY2V45lzNvg48wRHOMkbffFe36porS6dEJI5bsvAkjx7mn37JS0krfaI0SG5AOWKtx3ya8o8ReKre1I0fTXszJt3CzuLHzRHNaRbJVeWMkm3DDkjgY56UAeC3F/Pqc8ovLVmuHdISyQ5ljZX2xhgGOEZgd7dPlXnqR87ePTdaVcXv2gXE9lDfXBjglkIie7Hzsy3EKMWthIcY5weuOlfRet6ra6ZJPeWL2SpfwzNcyMTczCNBudrZQQVKyHGSASOma+f/E7vqV1MGuf3a5CshWaNHuCTIWRjjLjk4Hb8gDm9P1C88gz6tsMVxYCGFyiwSRz3LiRrV4mIKhkYkPtyMfNg1tHVoyIxHG/2RZPJnti2YwY4wHKgco20Bt/Qk4GTxXDi3+zM8SzXH2QXIFzc3X+ulR0KSsu/O0eaMAcH0rT0vS7ox30cMzX9nKkAluIQS8Nu85l2kt1dTyxGQBlTg8UAek6F4esdXmF1i6SKCWHEWDLtkPyqImYYA8vr6/Wta9t9T0q5urGwE7Ws77vI3TQRP83eVny6kj5gOSRxUcNxFYRRWcaOgaONlead7eVnSJds/kxjcYyvI4wexrpYA90Ims52klEm9765EsgCmQZVEaPCoBjk49qAN7S4mQ2V/hUIBe8jkEe+ES4Qyw7WLOAN5AYBsdBXS6X9n1fV7ZpJ794455WhnfEYiiRWkhLRKf3oLKdu4dV7VzGl2qI1xayPJczTzSQxEpJc26iQkGZJtoIVAPkyMDvzXoXhTR4BfvCbpwtxAI2LwZJihwMoysSjct2zgdOaAPUfD3iS9aO30+c+Y1ws8KNKhSW4hcuEu2llQFXjQY8scemeK0M2tukmoRWbTSRsLm+kuYkgO6HMa3Cv5h2ynGVyoyOorI+ym3WwmdJZTAB5M9vLvYopA+zlSu4NtdiScDjrmtOxt3utNurXUCttFI0pZ/Iy8q9baF1cgu4CgEAH7/OBQByM95p9xJFII5LnUZpJY7pRdRfaIYyN6eWC21VAIJOAMd+lWNN1RmnW3VbW5EMREdnFDOPtLxkhi8qxEfaBzyrAc8CuRkurPT9QvLi4UQI7fZ1uhC4ubWVFC+UzFAIo8BgAQeD1716Boztf3VjJZoIrVLSd4p1i8lTNsVAi7F3eazLnIBB3cZHIALVpdad9utI7eGJbi53jULCWURojhcyRmTdummBxgH5s9s81v6FLpEEU0V3IBAbkutuJJgbeb5wivIqMzIDyyDIz2Arj9P063haTX9RmNxc26zypYx2zqEmUucvI6jzVIQAN1PfFY0/iOFTb38Vre20V/I39oXNgLaJXYMGt7ZVllKwzc/M49wWzQB6nrupWdnpcNtG0d8LuRUSTzQNsbAkMiRXBIAPBJAw2FOMipdMtdNvtJubKTUbWKaWKIzRMj20sEm4MiG4jRmbPyjGenp24G0SS+mXXLVIFgtjJZzwSxpfbZN283cqwv5TMRkbAXcsCcCutl1+0tIbordR6pdXMEjypFEbaV5ANqlk8k+bEi/8ALNTuG3jNAHRWPiBtLna0aKKR4CqXMP2w24i8whY/KkAYTSunck5DHAJ4p/iLVpbeMx3d1aWjLEzLDGqTyWtvLl0VpZSJPP5PK4XjGD0rzRbuDS/JeZHuZbpYp4zeNG775FbytwD/ADNHyVGRgYBweK5uWfUdQuLia5uHnljaO4hjnMf3Y5VKB7aTGYhjgAk4XGMUAWrrWlkeWS6uL6czEHTcDzYpDC2JPtEEicqFyPl7Hr68lq3ipWvxYTXsMK2YWaKb5jDGNwASCIjCsAxDA+nvVmbWlkuLi1ubWNpwvmCQB4be2Z2/eKSFBQvxgLkc56CsHVGtE02VWsvLaQziSd5VSASZyv2aaZQS4IGT93Hr2AGalqmmzTxzXN/LcLGBCtxb5dpi7gP5qpJhY1ViQR0xxzWMdea5uW0vbBd6Y8jOi3YEcAiiIjMhknkVmO7jcueemSMVgzRR3ml29s17axvBOIvlEUl40ewmOdArDzBk9RkArk1X028hktorCbM00c8kt2iBPOuBHIGhW1lbAt1yikqxAZsgA0AbmoajNoN2ZgkCWpYXUdhDIfsL+WgKCKR/4CVBfnkZqK28Strun3t5JZi2e4imS8mC7rSOSxJ8m0hic5+1glSCOSMEZrj/ABP4hjuZ2mEk1tFbQRwKbyGF1aQOVeJbWN2jmJUkeYzKOfXircdvpR0bUmttQXTrRhaytHG/kx29y0eXkeGOch5XYqcgMMcHjJIAyFdG1K4tci7l1q5iaR7dpWkhigVWhka6aQjc4RgVHIBA6ciuqTTY7LTLqxnu4ku7aVitxbBcWsDkPJG8WcPEi4+YZ+Y8VwEEcOiXTlY2uJmEf9mxTXZEkxklQvGREoUx7mDE5KkHGTXocukwEveXStDc3gEPkLcZELTyJIIJwD842qxUjIGMHnigDXi8PWd3p0N1pcdrcyMi7LhZlHmxmZcySphWXD5Y8nKg9TgVf8P2N5Fqclyq6e13OBa2kVwuSzqBvkbccxwebt2ZAYkggEc1n6O4+y3Wm3ciRLHbLDa3JjdEElw+y3jjePl3JIwvJJxnrit7QpYmu4re9zLep5sZ8yJf9dZqTE7kMPMURkrtB+YsOmCaAPV7vWjcaKsNvNOn2F4HZjcwso1IoFntzdp8zIJWjChCQN3XgmssHTtWMN5dC5fUrS0gTdH5otY7hZfMkE4SX94rKLgbirAFT6gHze88VW9pbOlpaSGXxBPdWtqIp98NubVoi5lQplZAyswAGAFwGJpbfxsNP1CWeCwd7WJ4bea2G7dMMRzME3qMkTmYZ6HJAzQB7bogmdyt0lst3DJc3dqm6OXSmtXIKpEobP2cBcsTg5BzjpXaSas1jaRTRtcPeyzRiadVWKd5xKksDwyM58mTy1+V+QFA6nivArbx7HmJJWeJ7ZMPdi2IMMF3LsaxihQEPGA4BzyTjtXqNrqenarJZbLaaBHRPs87zNM6TEhVwsbFWV4ix5xt6ZDcUAeuqPDiaXbXEqyNql/9subN5FJmhmGGCv1WV2dTjjkj1OK818SaZfyQ2Fxe28PnMxluZ1KpJa3TTNCqQoWVXUqpBxuHHrXZ3E+nJMsV/dXlvHZxRQWLpCsSM67XWSO4dcIWc4J6p95sAE1cdbBbWfUbuN7yG4SG6S11EpIIk+2SmO3tJ2ZVWTlXLAkYPHTFAHicYubLVbVJJY7CyNub3ypJCi3Edwj20m8AHa6MS2DjJ6CuLvtdhUW8eqSyPp925e2jicyXFxiGV7SPyz8ygSICQwGQNvJ4rv8AxBePcQPqSyTLGbeaNfLAMCyBnAswNm4bFGTyoIzhuePFtc0mSeWz/tBZLpdTLahHeRSbJLNMiW3itWMZzsiQ4CsDkY60AV9ZvbbT9KuNcsrUypGVSa3lQrdLNeHyIohH5mS4JBwemcniuctvE1o1pqt6EvrZp/s1oYbuKNnF1iNUkidmK28K+SjfLkEDJBGac1td31hLZTRzLcmdp54yHL3cbxF45JEkAMMhtlyu7b8xHfFbmmxaeul2l3HHM806waddQNEj2/8AowZbVDDkvHcjJSZzgMGyr+oBLIk3iK0Hkw6fYyXjxGayjaQi5kKwtbXEGzm2hL27rI5Qg4OwdKkeOxF4umTRNcaqbfzBM8ckVqJOHtxIiRHbGMZJABOMHBrW0/SoNFv4/ISKa+JnNwIwSioXlS2UsFVo7YeYmFZjyfmwM46iwuvDSanZWd7D9mukgaRGeYXFtcqZB5yGRgDFcMQWT5iq7cHHcAztLtrZrO807UBHcLa2IkmjSV0khjjYnNuijekW4gRrjep+Y56VxWs62NNuZPsiXMtrFGbWC0ZkeB/OhaeYmSEs3m7wGBAOCCGw3A9I1myjivbyOxto7KHUgk8twlxE6RkzrGls9yXOxm/ujjHPTJrym90+Sx1eS2WUEXLs0VvbtFKIDJIqs0JkYbnwSDz1PtQBh6Vpdtfy22oxhprdrx31CF7R5ZMBsKSzlVRtw2u2Mj0zWvdl7pzajTVgt7Sfc6PEbhb6zSXfPIqxKySTIAVUHueRinx6rcYji0exMMlpPcJKWhMSXcCyrulkwcAkgknu4BGV5rTRtWSSCW9SOGykJUfMY55DNGHKsF4t5csu1W254zx0AINNjuH1GK4lsbiy07ZBFa7PLWDa0rtF9pjjjLllBDIhxycZxVy+0m0ubqW9uLOP7WJJESZ45PLe0UFYWUq5OCP4iNy54Famn3N1a3NrZxqstuYjcLJcyLLCDEpIWd1JC3OTwDg5+tdHDFeak1vGjRxDaiQzRKyi2Mcm5vMEqgDOeN3BB96APLbzwhfNHC8MFva2r2Uj7/tO+GSMk7isZbfNKVXlWUIOoPaslPDcFzpF3NKZHmtri3+0RqyqYoV2XEVukUahskqATgY38ivab7TLy3SCVlkiuZ7nafNj8/L7tmy2QNmKAkklgpTnrjmqV14b1BRBftbPb26vJb3TqQHd2VhdSSq6r5kZAVVPUdvYA+cE0JLmS5ke1cN9qmBzcBGOWDKWR8bW2sowOPlz1JFFeuT6PbSytJFbRbWJyZ4281mBI3NtJ6qFP49KKAJm1ye5ka0trG5mlgVJLq9mZk80yqPMUK7BkYH2zjnpmtFooWjtRcSPGisssCI7SuGVNpQkcsMnHtnpXDWd1qE1vFPdNa3F5FdNPwsu+TA8sgyqBsi2kEEg52129jNBd3NtE5d28p98sUYjitlH7z5VJ/eOGGGwCR3oA27W0slsrkLKsVxMn7gZxPFcs+3zI8jDD5sn0x+eO9jrGm3Qi8oXNjLEiTu8xma+kZvMLk7t0B2k5IwOPpW2jR3VsQ0LxvbShmuYPklEYfaHlk24CEgfL17VdvohZWcMlvJJcfbreUSq6rsiY5V51Zm/dYJHXHPSgChdanHbtDLDL9iEIW0jtLcC68s/eEswYHcVYnvwPesTULpJrlESV7lmUNdTwbFjI3FmxHk7mJHGOma4a6hudMgdLO6N3dFjNFHG67mVsiZjuY7nwe3ORxWb/aE0QjthczITsjjLr5Rdjh8KSAWK8g896APVdJu5jdNbOLMwXQCQgsUaBclt8flod7gqCxGcHr3Fe96IGg0i4MIld3gEYNyFMUygEZUKTmPAHXHXJAr480e+t5HkFyk6eUdkKu7fag4cHERQ8I2D+DZ4r2fS/Et9ayLbWtxFCs3zSo0wuVihCcKxBKxAY6g9evagD3G6aS9sW1SINPMtqkDWtwsMMHlWu0TRR3CuBvVgCAeuADkiud1xmlBZZiI9uJl4mhWRoAImIhByArDIGcbTnBzS2urSrp0NzJE0oZ54xcSpsSLy4fN85xBnzoiDhcKSec89IRJY3U1reQl8ARTGK3tzaCKaQ8TxSgkmFiNrb125GDQB5LeLeXl3JZNfrFb+QlsHkLJby+USzSxNt7kgY5Py81w1z4Mku45XvoniuomlSye3uMNNG6sHAuCRt+UBgqnoxzXt9zpdpLLqM0dlqVy0VxLJELe5hBR5BmRllj3CIE5GSBnOeOtVtOs0W6aO8inYTRGNYJSnmwb1CF4pD8r3OOp7gdKAPH9K0e3t9PW3EYjE26IqXE8coUELHPCOsnmDcCrAnqRXVWWhR6dpun/ZwXuFuH3GFzm5V8kxiDOBGrcLjP3eT2r0mLwNZGdDZTTS2V8DNObtQIoGjG1WgmjHySFlIIJGN3Petl/B1nJbJceWou9PQSWuJTDFHGrFXEYDAzbj1IyOaAOMttSkuZbeHULIzSKlxHDK5MTsSFBjYEqSoYLwcd8U2502JL/T5Ly3cuITkabH9nxLGxbZcQyttYFe7HselegWukJqlr9sVoo7jTtxlgkUsoJAVP3kefvMc/VfXrQ1GxAtopmmS1mS8Eck0U7FZmdfnYqynIJwABk54xQBn2d9DOXkjKvItuI7iyuJB8kUWUTy0/1YfaeSTjNdH9svJooSspCOgtFmcxo0w6sSFPyqFGOeo6GuDurZNMuGWQSTRXFs7LLcsFjW5B+RY514HOMo5BwOlXYru50dG1CSUTSxwAmzRmaNpi4OUjZSANuORxigD0BdQS0t5f3DMN8bBIYQgl3ARyXAlcjzNoByBnp0rzXxbdxxXQnjR51lWUxJG29pLgKFiWRSAuwZyT1GKjj8fXeq3Uoc6dbWgkEfklHWaJ2A/wBWzAHy9+N3GBk89DXLeI9SvpbpVFpFMiQ74pLabLrPuI8y1J/1ikfeX39KAMmHR7CN01CQXFrJKGhlmBZo5Wdv30MUgVgv7wjGcZxxz0zdY1O+b/QZGkFqkKStbzt5Ut8InYMYpHAKyhVH3eorPv8AWb6+i+wG3ZreKQXDJEhLQyQkfOSPmVxKSxGOvT353xOktvbtJYah9p1CaKORldxcPbRu6+aIHmYbGBJyOoz6UAdXaam62sd5FaPHc/aQUsYWCyeS0ZieGa4blogTls8cdeatW2rWl/PdXd4krRs62xtYDiENuCsqOhJyCACe/NeL2eq3raiLa1aCWSMZurkyBisYALsPLc/vN2c9MV0On38lzcNFuBbS545Yp4pAYf3gJ+YqcSHLfxdMfWgDtb+9lWyvI/7AVFZnjtZhgt5OXXesrxFi2eTgkfKORXL2FhPdadaG8ujPJE0gt/PLlF5ySXChVYAYVW4PrzxPHqsFtiAaiZRMsxui255lLOQRFn7oZyAMD5RUFnfzQxSm1CKisiParOBJJg/IbkyfMy43cKPlzzQBrKltGlt9qtY0uJA0ZkbfG0YkOxWdGADNwDtH4Cu3tIftUsSs0N/bRwxmUR5t5RCrBF3SxgkgYzgjtXEWUcmqXb30iSC0tVULYuVkW5uAwVYkdSf3hyfwHtXqmkW0kZOn2KwW1zewMqkbQkTgLJ5BlfpLngk8ZA5oAr6rpGnzXiXFpakslsERgwKSXG3aGOQCcDHJxnHbpWRaaBPGklzdIrRpcIJ1jjCTAPgNPIX+9FvA6dBXsOlxb9QtYLxLmKTyPLkEUMSsnldWkZQQI92cN3FVPEdnDqmqpDCl4zXSxwedbOGtylvyDOiqPPBjXJAx075oA4NLdbdLe2txDbF7k3PnG382JlUYWVpAC4BGP9WVIx+WbHefZLi6eR7S735cyTzyW8V4A5wbWRIS25WGFEhDc8mvSLvwxqEDRu8J+xRwyfZ7hYJtjwfxeWhHyAMWUKcHJwM1yg0CK+v44FgWe2jO2wkYr+7jQlrtJLdW3rIGHDMoXLcGgAsbuTVN15eRPYQQzeTZzwERSNNsLETOzf6UCR/DkjuAeagv9VuJYWezmjjTzJISXhdLpzER+/V+T5YY5w4HtWm2nxWMUsEjX9vBiaSKCVQ6G4VsAtvH7tSG4Zevrwaz7b7J5U039qCzEPmRAlI3EvmAB4QzjBw7Z9eRQBVaaFIluoSfs0bQyt5l0C/2sf3lOPL3OC23HccV2dlcosccsep29vd30ixlpowyoFUyShXYDZLxgnoAMZFcJcmfzbm5jW2MZMSXLWyqbhgiAeakTny1AG3JHPPGT15W/u7pA6i6kuZX3G1ZI3g8u3PLFjGhLMwBHIHTrQB7Td6zaWsCRIrRl9w+0xTY2ujFy1vg8MzcA9AD9Kw5fHN6bcRwxi3jM2Lk3DM7SMMhV2n7p4LE/rXkP9pXMyLb3Dzm0jjVvsyQPFsYfKhhlZcNIBknnB4OauLcBolhWzkmXLeVOZGbJUAqj55D4PQ8mgDq9Q1UX92JHaYyOgYmIKZ4mQ7VihiG7ch5OQON3BqIyotw8bwxLbXEEKSxsNtxM7ZYsm45WTA5LAfSuMjvNXhKSp5CwwmSN1QL50bMcKVcnLZ4yRwMV2drZvdHTbybcZEdlljbOxDt3tLI7DJJAHIJHTnnkA53WpisrToFgiZRtV0BI2rsjVlbh5PfOR2zVOwZNwSVoXSKORr2WVRG6+YuIxDuO2aQYOT8pwRXTtaNfSz3lwqLukktbaNYn24bK+fAsg2u+RkEnA9azLrR5LKCK1hge7m+eZYIgPOmxlX84sR+/wAEEqO33cigDZtbG0j0lza3Vl/aE8LFZYwDJDC6n5EcYKsVPTk568Ultd3OjS2yXNi1nb3VkLaxuYEEsktw4ws7bs+S7bm+9g8+tVfCfhjW5dkfkFtl8ZSt0FVrZTyI4wrEyHJGQRgdMAnj1TU/CGtTWQsb62URiF7m2adVUEqw2hWZw3mc/Kq5IzmgDO0XW9N/sgyNbvJfQr5En2pd/mlJGBjcxqwVVUHk4HOPeuCuPEcN69zvsgl2bg+TFZTyfZoIGcAyXWzcYQABznp+vb6h4Yt9JhiimSUSJAVuLeRXUzCYKV8qOIlmkDDBY8tnI4FcXqejTR2jRIptoZyhulVnthb26ruQzOyfMeAOCd2ecYoAx9TvLaO5+zS3MZjmSQzXVvLLLESqExRo5XOFIxg4xnkVzUd5Gqm6kQkeYIpFNzh7lYVyZIiHzJEEIY9g2BUt34furdoUhVZJFWS9clhIiArhVkWNiAGXn/69YkunXoljvZLMPAUMeGwvls7KjSKEO4KFPGAc+4oAvTQ2mozQi21AWLRQiSe4v3UeYsblhJGQeD0Xnk4r0rw3dRX6xDUYxPDbrJc20sAG2Lb+7QSiQhXGcn5STg5xXkxsr21umjdYGQxN9kaZS0kyxksTIJcbmwegHQdc0mm6hrZmi+xyqYppPsk9rFGyw2258GTDqD1wBwMD2oA91uBK7/ZrOXy4SGbzogx8x0UyE+aVwVBIGMn69aje91ArHJGny2tuk0UEMgElwyNh0IQk5Ybjg/hUunaVJNNp8eoXywRlHe4hhZZoYmChcRqrYLMwzgEnk8GrM2m26TjddGMxsXMXm+W0ltGP3QVmYCB8/wALDLds9gDhdWjt7zUGlnS6mmuIVMUUau/2RVILuXVQrqrNggnccY7VlCSHRYriNm1CbzibdrsOlvbyPKcoh87d8qjjGMAZ5711t/cR2UTGArexnJNzdSbWhWeQF4reJEVVYdfmOSfciuIu5Li4uGL27JKk2+FW8treK1J2q04kYZZzy3GcfdzxQBNbRSQae73ssN2zymEpLcE3NtCrbofJ2tuZTu5KggZq5fxahf6eIWgjmfFukNtbRzSXdvBC2XaV3YMsjRgEKAM9KsaLbrDLPHcQxCRYo5LO4luGRIjLNiS2P2qJd8RJHBGVGMcV2N5KIoYzdXUEd7DIcvalZGeMEEJhtvmcdJBlexxigDnLK4utLMcNjJeQKQkm+6wjpHIPmjkiY/IS4XgDIByfWvYNM16L7LZweRFbyI+HuQ3mtJKV4MZTKZ5PfnIxXk88huLa9vbedpFiljE4uj5srHGXIdQQgVcgrnPPc1LpGo21wZIvNW1WWNUQT5Ftb4DZupIwN8qn+H7uM8nHIAPo/RfEk9lFJHZXckJadILmKRYxAkLbjJPtT5zcE4JbGMKMHPTvdHvIbJ7i71TUV1Ge5jMdtPb27sIjAdyM7qAEg2k5VsH2NfJdjqUx8nSo76CXZHLHb/vWjjbe2FuJZWAYoSSVBJAB4Nep6Jqxngi0z7aj3UV0lqxtSDbzRlDHKN78H5uMg8c9qAPpWCLRb2ylme3szPdgWl28UwtftIdgymONhyFRlOV6k49q+XfGZvrDxDFZKrtDBdhEvY7lhFJECfLgCbc+ccjfxkc5xnn1Szs7kxRmF5YjtmMUd2lveWyPbttaT5Zx5cSgEnaSckcGsPUI9NzcOfN1W/KoN7KBBbTAAvPEcAAnPTORjnpQByVxeBLaSK7WK3mGbi5kj83YwgcNDFb/ACbQuPvhuvOB6eFeIbae61iKdfNeB7gyXLhkSzuVbMixpvZSHyFDKOAec9BXtXifV457SKKW2Mr2ghRo4wqHLuP3lyB8zq45AGcgGuE8S2tvLa29tbW1uLyaKa622kLSFC42tyW6AAZAHB9aAMnwxZrqWvx6g9wBcD5ZYY518o2qAqsZJk4m28A479+/3X8NPDOmOAbaC/t5D5byC8QSrHHheUklK7mckEtyvcGvgbw7NZ6SsTzxW7yxTI87Rq/2mLZxIUZ2AkO7lk5xnpX6BfDPxULpLWa0eaMtAkJmV2hniQoMLKhQiaIgDbjjjg9aAPpzQdKi0y+RLzzREAXtke4jlRhtBHRh5eNxwQGUdiau+Kmsraz+0xpZSCSCWG4Mlqs5zPhSjSLklgoPzKPyrjotbhie0Z2aaR3+zsqSg4LBsuzSEbZCR04GTwCevManq17LbzbA3yy+V9mnTZLHGrEGR3JAXjlRjJAzzQB514y8M6C0N3NaQiO5WJZ4LeCGNoRI+0BokkbLy7h69D2rx86bLYwyD+zhd+arGfz8W0bRN802yMyFYVXAO4kZxj2r2DV/t1tBPfW18l4Y4J9sMys6pGyAho5HUZcMOMdK8Gs9Raxv5ZdQF/djUoZEnmW58qGKB1cvGgZjtxIRngYz1AxQBty6oY7b7Jo7xW0k1uqzSSMttEscQDp5MzKBkKSDzg4ryzXfF+pWVpFGbloMSSSW44bMablMzyBPmiOSd6n6kV0VylmdNlZ7yC5tbdXltbcSol7iL77sUGZox0XDEH+LArx3XLuPVik8VzdRxWcTxFJYgwaSXhY5BuY7ApPyL9cYzQB6F8P/AIq65f3bW5vbrUoo4poUNzK0ULMPuNBLgBkAyME5OBgGvSNb1PS5oYLqW/aS8Mb2xU3EjyWP2hNrLDZiE7gpJIJBHHavmPSNc060u7PTzHFa/ZAjyu0Zja4mzvDCeL5YTx91iMDrXp19LBq1mLq2kkvb84jhSG4jPlxS5YyStEMoVIIBYgY7nNAE1z40tdHvBDGqXotBDE11BCZBM7/KLqaPAVLgKQAOCCM11z+MINT059OmklhuI0VLFp5Xt5JPNO+RTEFJc5AAzxz7V4pHp7Dz03SSlrmRrhLf55Q6MhQliMYznaCcnsK7We7iisnZ5pp9QEKR+RLHGXRGQkBwFzHKR3zmgDL8u4OqqkVtuWV2dhFEjxLHEdjiTyyNrlznJ5GOQK69tFa3FxcRmJGaGKVjcSeesj8kERygKjhQRxwDjLVwWja6ttqd3t2tFbWwWGEyJBJDM33kmVj+9bgknqc100OuQ373ERZorSW1kdSZMSyvAd0sdv5uMEse47cUAX52kltRIChw8JSGJwjRNJlGSZoz+8c4J4JVRwxHSrsPivW/Dlvc4umMMUIiijuFUxwxqMhraUNwoHQg844zWfBd6bafZYrm5eGPUbYxuGmsxMZwS0cu7zCpj28EKc88jIxXOa/r+kwQKt3NJJFpMYljhsZluY2luJCqxXCsNkhxzgtxnjFAHW6L8S9YsbK71F7vUb+5nkW3t/lkMsaOpAaMbTmIKPvtjAHXOa4vXfiJq+pXr31yzRxbGK2ce8tbsqbGvJJVyGz9SeelcInih7W4W3tXtrSGSN5ZJLobUTzCXXZDCXZQAQGyNuRgHtWHqninTpbF0m1DF/c3JWOWxVvMaAN87CGWMCOAjIDDdnOTQBNr3jOe3tZoRPIjyTRSCC4RrlrxGAMckKrwpB9yOPmAqlZ6xbXuoXN7IsiyfZDIQjgTPcLGAdwQYtk9QO1eHap4gF1dy3dyLuO1tL51itjAyy7osiLzRGGLIe5QHdnOM0+x1zWJSqWAVJ7xmmuUZ8WLqwwEIcBlbsR97B5HFAHrf/CSM0ihp5JZAm55ruSUkIWyltCluGdQFAG5h3Oa6BfEUOoiytm05YpTC7B7aZ7hfJWTaRPJKd3UbsL0zzXiEcj20dvqd3cWm7zJILiLyYhMkJYnMbxznzog2AoALBQMjPTp9Bu447q2KW4iur8DyL1ppCD1CgWh6oI85JAweTmgDrZbzUoorm8tJRc21vdFY5Xby4lMAGZlbIaUbSwVQDk8HJNZ/wBovrgC61C4s4ZpWj+zRPGQ00co3FZYVfIIjx1GATgnPWldt5pFraS3JVbqVZo2wYpSvzTeXGpyckDY2OcY65zt6R9m1BpMI8t0VKxyXEoNrG5YKFfYCYmVEO4fKcnOOtAG7pDNLdW88NxJZwM8cjAq5hhKlY2jQQgnayjG3+HdyAM16FqFhZpKDpxDyBHmZWkhlSJVZWliyjZDEgsAeevfAPiWqtqZNvaWszGGGZn+2+YgiWP5mAkkj+URbgQN2CQO+M12PgO+u765gtrhNwFwRJMo3Wc/zcsZJFbPKgPgA4zyaAPR759SKRXdpclY0tC1xeW0E1wDAcR+THGEK+ZnOCeB1yM0zwVrutR6k1k0v2a1G+W3DzymWV41JLyLHkJMQTyvQ8nFbOtQT2NtIbSCIT3KMbu3tBLPAhlUhnhxIVjiCgMq8Z7Vyeh6okcq2FsltqCys0fltb4uRKVPnSQzq/8Aq85yM/7NAHc33ie+1CZYrtr1lgEkFvHJEJ3e3AZn33KFtzFzlQ2DgZ6V4vNqCJq+VSWGW7M8Um+JoJEhViCbePoxbkEgkjPA9er1bVpgosIZ4oEjWYtaQxzBllSQg7GK7/NJzyflGcZrlNV0n+0NR08i/wBriOI4IKkrIwBgbPzRMH79eM0AXTpum3jBLeJV1VIP3dwPNla3BJO27RiVQhCcEjJHNcJGyvqUdiZZV8h2EVyqxPp806BnPn7IhITuBAA+VcZOB16rUjc6PBc2xeS0kmkeKe4ecRtdzIgCLFMgOVVQcAkcD1ry4XYhTzRb3MMK+dDHf3E7Ot3k52wRKuHBc4ZhkjOT7gHsduxOnLPJqL2skaKGuledWmbJcwuDNuwBgZQFeetdDoOu6esiRlI94Zke6naYqZpFIPlB3KyluACQeX5rxCx1M3Fqtn8iCaVEhMsrq0MYx5kUaLkOcLkdSe/Oa6ixv50ht4IlikiaW7jaW7R9iJEB5QQlQYwWwcnnIxxQB7z4b0HUPtEe+C5+wGRsG5AjtbJ3kYiKWZAPlkPQqDt6eleyXfh92jtZFedpbINE1uCGhWJlXcvmkArCrPwzY69QTXiHgbVw72ZuVe4ieFGuDNcFUUpuBVIJipMecYLHKn0HNe1y+JLa/vNPhN3p6vZyyJGtux81bKby/LiuQ0pW65/iyQAOvSgDqdB0xLUGa6gguhxa29vMoYM7H9+yyM4/eZclTnAXnpXWXPhSK2C/Z5WZYCzi1W7mKFpCF8vy5FKSuA331YgZJzkc80JY7dolintGt5ZZX8uWNZA9yyqryh1YqI8kcMGCjqBXUS6tfx2L2DCIpFCnkyR8SJHgrJDDakl5twJYyJmMbeSvAoA5TxCmq6bfx2ki/uCYBZskTFUdlADXT28JLRn7u48cZJGa4fXru5WbzoYElV4zbNLDczNFbTxEPJvTaFlfbkBOWAHSvU3jsUt/OEWoX6pGruZZFhng8wZP2VC+HiQDLFiMNz2xXkesNFKbhITIsdwwm+QqGijYbBcuAdsl1xyykqcZoA564s0uZJLyNAY1gnWWJpJ0bzwTJFvlx82JQuEQnrj1rgdUsby6capPI/mWobz1LzxNGBlEIQjJzng4JPeuy1TVYXsjeafJcJeWw+wR2j2olmuGXIluLV0JEIfBYuQTk8GsjSL/AO1CeySfVZLSdY97GyjhFvcyLub7Qbkq88KsTgoCc4JwKAPP7mKwgtpYJZTayG2VpbK4VzMZ5CGEyyOvPPIDEYzjpXOSedtkEl/dTyFYobWB7WDdbNG4DzwmLIZcgHqSR2rp9f0uTT52stQYXcE9z9qTUI5yZNoO9oJHVT5bbGBCnHoASMVJc3dpbwSvYsk3lJHGvngPNFGeDtkZQSeelAHkOo211Nqju0ovLhLiCJIkVFuZ7dmJklZxJttztB4YBj0wTXSXWrWdtZvarHEpsLiKQRJM1xcxuGz5cj4BJIJO0ZC5xxWBqD3ema1d3dokrrc2yri2aQTE7nkcKZEwqlpCS2eOQueaz3mMMrXks0kd0FAeLzUEE7quYpCrqHllzwcZYkcDFAGnqXiBo5IzZM15aXoUSws4jaCZ5TsiErfxcH5T0/GtaN40D20bG5h1ONZJY8Lm1ZX3SIpBG67BAAA52jGM1zLfbr2wm8i1jVrxY5buK3TeI5Fc7Z5JmkJt23E4IjAyeSTXT6NYtBA9vI0t26qHijfZITdKT5cbypGdgZgMlVVx3JOSQDKudSeDUUMwYWksYtljh8z7UikmOV1hIHzDnIYDocc1y019cadqI8jbMkSOscsztGWtmLmJ3fyx5U3lDC4feT94DpWrrMN3qlzb3F1F9luYxLbLYozRyLKp3NHDvYu6lfm3HgZBOOlatjpEZsnsGlR52L3UE6wvdQiGePAtJXVTiYY3ckNn7oIxQByh1li6XEUM0cN2FiMa+argAbS8zGVlbPVhwck1paLONQu3tJJBHdysLWF2J2G3U+Zl2SMbUIGRtGc9fU3da027uba1Sz32r2sEJDyQiCGNiQJ9okxnevRWwwB5FN0eGK2vIGaJppHdWiSMF4oDAMOwdAWYkLls/LngZ7gHTXugPcWhlsiZszyRG22GWF5IiNvmtHk7ixPJ7Lk1ws3h27k1mK4tY0RrZCwsymLKcxoAweSU7g29ScDntj07K88REwXK2CNAGnBV4TKkoeLJe4cHCp8ioNpwx6lepHP6fqsVlqcs7QGa2mlSWS7u5JXikYrlomhXhmBz3GMc80Aczf2N1eLNBFFpwu3MksZuUO5JioY25AHKeYSI85yoHNeVT+A9buNQkW5s5LIhFkms5Y5vs00UeG+1wOB8iLtJIU579a+hjdaBHqE2+CRZ3meeEPPG0bMP3hAYHKwgdDwoHGTXaRS2OswpKhvLotbSpqccJLLZW7qRbz+TIoM8PK4IOzAGT1NAHk9r4BnktobtoHvYPslu3lRYEc6RoGMZhdg8rFCp6Z+bmtWz0Oz0gR6hEnkRRSpHd28kymESErJApYIxSIE7GRSeY8lDXpunSyFItPDyvFYWzxRyTXMdusjhxCjRog2hwwUEBiCo4JHNWTo+p3jyJHp4EUrLJcRoivbyQkhZZUiQFvN3EkH8cigDhLTWtQn1ZpmhijZHC21yqb7QKB8zODtFswt1RUIAJBzjJNd1qGs28VhDcqbV5p54S2Rdskk4I8pWn8xUHybeNv3hnJ6mNPC17YFpbZYr3T/NkjmWRt8sEHlDf9p8vG6FGGMjleBVZkvEgaxOmxLb3c1vFFJFIXjVMCNHhhcED7qZAPmH722gDW/4SOW1GJLO3igmuJZJ45pPtEC3yqIkVkgfIY7d3OVJbNQW/wDa2pTvfSyXtr5UkrqluTBE8ccxaMsvlDbGfMOAzZKgFuxqjZ6FNprahMVubSUNbyTKs8LNdSphXk8uON3dFC9jnA5wRXoulLa6u0Sx7LzToD5v+kJLPJaXSfNcNJbyyAi3ZT0c5OfkXAwABItYn0qGe1upHVXdjBewvJmVUjUgSlFfzkB6lRtGMMRg03TfGhJs7qW2eeSCXd50UUACheIiZFmberMSBwfu5bAwawdTvEtp3tWC29rHLK9vYxxSNGGnlczzW3mMyhMPuxjy8kjJORXM67rEdpZNYO5hhkuQkJWKGyiEESqWuHdETzQzjJGAC+VBbHIB9C6h47he4gt7m6ZWSSG9kmuVFzcMsmALeGCLmSUswUF1CqoBz3PomieKbUW06GKO6vNQWcRQylVWJUkCq0xYsJFSFV3LkEkHANfHNnDJBbC4t7p7l7aFJUuGhiS3uZJ5iUt0tS7PEyghWLkb2UsvDCu+0/X5vsSzPbBWimeO5e2SeJg7IiIkUUihVkbILYOS2W70AepeIpizaxb2RS+N0FmYhVaO1AQRSPDZo5KxFE2jjICgkKa+VvEqiGGe8jdJLW284QLsbMe8bCsiIuWjDAsAOhbnFenzeIF0tGs2tZZpZdREj3MuJIVQh5AkggdmgdM7e6sULHk15h4h1m8+0WkqQR332uGWYFU3R/Z4X2SpPEi9vUjjOM5BwAedaV4kvvD80MdnIsMN/Pdz7myMyxQxyLE+6M5yhK9cfnX0b4d+LztaTzyaYhvVgtllNuNixWyOfs8iyRHJcMQHJAwYyT2NfOd2CBefYUto3kuis5mbc0EciKXey8sMY3USKgYjkrgZxg8At/rtrqckkgvZhGtmtuiXABe3B8x/tayWuZ4zFIA23dtOQcHIAB+luhfEbWn00yWN4887qhtbiSQS3UUhfzJnLLHujRgUKDY2VQHPIrmNT8T6jfaq1750yT3Vx5s88qJ5c5hhjhiijk8stPOqQqrKowNpLhecfPWi+Lb68sobRreLTL+3ljax052KpOnlKySSzlIlWNUI28/d65p1742vv9MkuJpd0CIGjjzG0s6tFHO8E8QYrKFdE3bVUoB8xwSQD6Pi8da/5m63mlELXP2WdDeJKkkYILRuYogkaY5UZG0k5xXsei+PPtsd7BZSi/l061TeZjlYIzbgtDGUJ+0yHOckkEsdpIwa+DbTxVO8NzccW9lE8bQSLLtnkLoi/Z4oWIMx8zcrykbQB97PFer+ANbSwuRNp+ooFaJbidI/3otZ2cI1rtbmfdM3PBVA+B8ozQB614+v0vZWuYFNxbSRgSW6TtJjz5orp/3AjJjdE3ZXOQFzgdB8z+IoLK5sdUsrYSWhuWiOy1Oxbm33Df8AaAwOAEAxgKSB3Nd340v9QjtbmRSLZ5J7i/K28jW7NJKzbkZnI+XDAk/cCkKrcAD54vNfvxKJY3t/MtoZ4JHSTNukzhTA0sj/AH4CpbgZ9BzQB5J4v8I3+jeZeQ2ttd2nmPJbSxHymiYyF7eUtK/yzhHwVJClFz1IxwdwPtUKGzvhHi68ly0ErqLqYfMqNxhGiUkEcqGGPlANeiaz4ijn+0xXX2qPFwDC7KjJdy5JuJLKKSQB2A3RqTgosYXacV5tf2r3VtcmBYI7GW+Eu55BbzlV3hYJfLfG8nAeQDP8I5BFAHeeF/EzvK2nebEltDDNbJFPZi5e5uYkQQrbnORkHhhuz3wTXqGl+K00S/tra6NwiPCFgSJzGYLlGDhyicSHDrtV/lOcDkYHztoolWS0trpo7G7tY5hbRpI0kKmZlWNrViA0UgZwC7njhicYrvhe6q3kXWrWz+Rbyqpv4o47p2t13hYbmdoDlHJfkZMbrjoAaAPv3w14+MFsL2TdKIokmC2jCJvOjYKqXDg4gV2Ll0wcnoADW3e/EyFribU7S8WM3sMkEqMzSzSEReSYWgxiOPfEuHGGweK+M7S/tWS0mhaUaMgtPtUcUgvXKoF+zkQxFREXcfPv+b5ixGDzRgnux4gu5fLkslld3VISxsZ4nZjFG4Yny5VkB3bCQSp68UAe96n4uvdWuTaXFws9zFbxSSQqsy5mnjDQpO6SfvFjTC52hv3fAxyeQlu7H7OlvKz39zctPEbbeEg0+4kBRbmYySNtV/LYDc2ckEgEgVxiC+to2urhLfdKzTW12szx32E3SSSzq5GVQvhV+8EK5Gc4x76W/SW0jeJpobiBl86wjYXhediZbibdxLbh1JRzxu5BxQB0eo65YAeTPZzQ7V+xrLKjM84VH8uGFkBweAASMADkjmul8O6o8VtYeXcxwCJLcRrcwQvexzptYrazlsxRhep5zjjINeSa/ZadLai5uLsIslxaeVcgJNLDPDGzyC6yjfOygIduQpXGRXTaLqUMem28Aj86J9kkKIzRJbq8e2P9+0agB3VyRnOScZ7gH1X4c8TwyzI6TR3M9jd21xM/295LdZJHfdds7xq9zdJGYlEQUqNpHOM17+3ifULSxtLq1NtcSRkhLuKcTOLyfM0iPaRkiaVmkIKgHywMnCjNfmXoviubTdYVrz7DbmeRgsNtIVdYEACSSMTuacuMZKYBJXJIr3ez+Is+oW8FlHDe2sP2qCOaWFpXJjlaUmSTfEogQuyiWTIbGQuccAH2voHxqe4MumX6x27xMYNRie9i3DeUETJGuTFOsgIB+6wACk8V7joOspcXc0tpfW1tgQDzLgCVUE8hYNKgAczPJjjbkedzgDI/M1dQa2ubJ2bT47dQy3xiZlihuLeZ52+cK0jKzFtrPwXYkHaQa+ivAnxJJmt5LiR7K0kdJbm5neKedkQkW4S3cDzVOFy4yB1JHYA+/l+ITaZc6bZzPcIZo7o3HmIFhtZ1DFo1dgFiPTbkjcOVyMGluPF8WqWVxbyskiqVNpfRs9xMBLhSJ2hDRyQ+eZF2qSwxggHNfKWseMtFtJ4Jre5aUz3KXbyyzGaQykSNIUtgxHlkTEHPyjZkfLg1iTeO7bw1Db/Y5XNuiGXiZGglaZ2YkDccZd2bGMqWIwMUAfXPjstZeCLiZrNpWljit/7S8l42QIheQWuV+dA7FflByV9iK/O7x74ms5dFkh0exE1zJZ/Z7tiEjMM8czRkt5xVlcqoZsDjeTnFfQXjX46vb6NNPby6he50Bc6TGI5rK0CxKtzOiyDBuCoaT5ck7+mc4+Qx4otPGUltPp+nXLziIyNFb28jWkQd23S3Iij3ySOgGcjKsxyAKAKfhPQJbWX7VFdwXEd3bSW0iTSebAk0w3SuZHO1VCttTJHzqWHBBOVN8PpbfUJo7i5W7tZD5sECRy23lySSgKksrqoLbUIY5wSCQTwa7aAtpjxxJDb2aCZLaR5AVdZ5h59vEkTnaSpcZJ/mMVWbVtXlmvItRtbGeVk2Q3tveRJLcNFcRmO7aFpAqrHlsrjJ24xQBxmk7NK1aSzu7dBDdyXqWc1jc7blZIHG7zImYOVVH+c4wMc8V0esSQTalaW9wbiCRIohDPbRyfY7gWzP5fkzhDtlMZTLthWOSrEYrY1PRVW5F/bvp97dW0d9dGZPMiu5slxtdLeylxDI28YbDFkG4BcE8Qy6kzxanqc0AtIQzafZJEqz3hjjQ+XHFlT5yo6ZTaGJUkDg0AaOmXcOuapLYwWlxY3DwsN4dmE0lr5pmWZo8mZzE24k8DgehqtdQadYKtqoZnmiZLY3MYKtKIowtxOlw2xX2KxRVXcUZTgkmuOsfFV0NXeztYbqe68uee1kSFBs8x8vAqlgIHUiXuWO3kbWBPS3H2fxY9ykUOqSahO1vamN3Ebwo21La4eVFwquisCAN6hwMbQDQB5rrej2mrxxXUUccckuoRwefCoWNZmclJJgqhRaSRgJ0wCCSa9d8JaBb6frmjwSWULC4jlaVViSWz09VHkTTSLEzeZIxUBX+UAcds0zT/At1ayiD7JIZC8kC2s8jXFvJbRgGxi8/AV5lMcoB4JEZJGevrmnWVnb6/ZlLaCFYIUhujHMStwwMTbX3fKlt5xZsk4OcA0AegaLdPa3h06OJpLMNbRRx+UzeX5TthXeaOPy7TmMlhzuc4JXmvUfD2sxaiDC4t3vVceUjqWSZFGHid/LALBwwTnO0D2zjSwXOqo88NyBDHPIphs2iFjKYIy0c10IxvlcSRRomDs24z0OPO9Y1HWNKZbi01azgU3E0kds7zSNJOQ8rgbIQsSoH2kM235PegD2XxHHcCwu7mC1DziFYYDGAJDI5G1thGTsViSBk4A6V8+3PjfUtMkv7UXyOLCTyYoYxvCLsHmtcRxgkuZHY45I3hSBjFU7r4gTf2U0rajBbX8SqzvM+9Du3bniAk/eSZyAcHgjNfNK+Ib+e8nuU3xCa4vZJxbxOWv45G3O8wkP7oCMEjp7HjFAHt914hvNOvpL6/1CyaG804qbWSKdmxCAxkgyhSTaZSxIPJXbjIONDwd8QLMahJby6v8AaIY2ikSSWGOFVQxKh8tEjJIMgboDjJzgivAtd8Z6JDEupQvBbxQW9sUjuYHuo71CZIbiHZMQpYk5J3LjIGD1rzL/AITiaa2+02xSB0+QQw4hkmtQ53CZFX91YmMj7uZAckDB3UAfZ/ifxrFZ6jLZaZcTXkN5bwG5jl8oLA5ky0sbs6kqFBOdvPbPeXR/GkE0yxx3cxMM0VrMzyslrcDeWQ+eqlsKH2kKWGUOe4r4ktvifpeo25jlt5BKsqQpdefI5WJ2zFtmUEvEG+TD4IC4bArqYPGtvY3lvfXMliksiGKGOK4jiYLECs0bxCQ4ndUJV3AHPBNAH3dr+q2NromqR3AtkjdSYL64yBHJcxq7NCJFAnUBurY56cYz8UeKvEWnXtpeW8MsKwwubeQN5apP5SqPNBhyEZyDgfd5+Yjmo/FvxVtNS8OiLT2e8iPzRQTStf3NtkbGWVWUERqVY7kV1AYDOOK8p03Uiz/bLqO1uhKrieOG4xaJGygESZQbJRtLEHkZ5AoAbLZ6VE5uYBdLcSqklmbyNEt0u1VRgCF9ruCfl2k8AH1rzfV1vVuriyEbRRTyLPd38Fy8LR3UbZlW4cyHZGWIGCeQ2RkV7DfxvKkGvFkSG1Gy3sLgGWFvKTbH9mjRSxuGXkHHQcHAzXiXjPVEgd703AtjPCFEcKPIzrOTHJdiNVKyXKuo4kIGBnnpQB5nrep3U4nsLSOdbq0f7XOba8k8ry3cI6RvIuGlJPQE5DccV4rrF/e2t211AjxxxloXaWMebA8pZXnFxHlpWQB85XOW4HFa/jO9uor2VojclpFgjkmEyRh4yN4uUWFiBLwN2ThcnJFeYXeqOkipNctd7Zo7rDSH97cAqWjZU4aPy8gqMkkEjrQB1+ma9dwRXNuks8lpPht9xHJfSrG5T97bogHlptHzKcMV7Zr0rTNWt7aNXbbczNiJZEMlrbm3KhlHkx5+zzxhyU3YclsAdQPGIZIpru2bT7FIAWlV5JFkkjQkF90TQkhsKSSDyuMMAa3LC4Vm/s9Le5jm+3xtcI3yiVl2rFcoclXj5HCknHUUAe9eGPFL22o3KSGKWyE0ckF29vaeaSVCrbPJNmQykg/MF5J6kivRrzxMNRvEjRGgiumjEyvNHIkSwoQ0saIqswG3GACd2QBmvnb+y9T+1hIYYJb22dpUUOTEH2iXzZog2WJz8nBOc969L8H6dG13bamoZbm48uC7ii3M3muWOd0pIgXKbjwOVI6nkA+ibKbTntbCIvbxxGH/AEi9kRpFGMhd9u2ZLWPYMbtoOW5xisrxfptsmkxz2tmLRBIbjbE6q8yAFI5Yircgrz8+CR2q1E8pd3guzN+6SPMSsrQytuWWVElgAJZVGXbIXuBxUFxol1PJFHNeogEA8rM6TPKScqNoYg5BI+vSgD5wh1a7hnuI5ZnuLB1uBdrbNEyQxpIxjE1rGgkgk65Ysqn+8OK4DxpcaNclRpelRTLBbLc+cvmxWf2yUkfu4mnJlcYBJbMecnd6ev8AiTw80aywXFg0bXFxJ5t+ubOQEyEH7Q6HY0G0rwxBOOhr5515IIbm7jFxa6hFaO0cPlzb/sMrKU+0yBGCooGQByuTkdwAC94f1WGO5jMlqkV0tsUklcZCyD708LoGJTBAIXI9817zo95ZJHDH5skhEbO6RW65kkmi4kgZn2yoOCwxlc54r508N2U8sosJSbFZrZcRzb7hblWLAyxzlN0a4XOcbfevefDc0FjbSQx3YiihZYI5VlYu6n/WpbhI3LsSMFuAQODxQB7Ro2tXWnT6fZmZnMtrH9qtLAuzeRglGvGkQ7BgjDHG0kgHpXd6VrDxyTRSkFMt5JN7JLbWr5BMjiULmXZjjGcggZzmvGbT7NY3cF3I2oh5stK1wgiSSDcphtTIeGhJBIyc/LXb3E0SzrPcXFrPbxtlCpWOS2lZkcGWPpPDuwvcj8qAPYv7TgYpevBFc2MdsYjfjzknWbK+biLq2OOMHg9QOjbXWbW4u7uO1lCJb7S8rhJFtVfAKggbAcEHn5uTxXk+pavLaGzhhkk8hxLJOwuGhhYs28sYyv7sbGIyflPGCa0vDt/YTyJNJNEt9FHIV/0gGBo1OY128KzDIBY5I6nAoA9ce8j8uR4r43IMv2czkSxJmUAApKFy2D0B4NcBqEnn6nFaX9zL5Nu00/myW2FMkIBEhlOAwIICjjdjgdaxvFOqeI7s239mh9OmRtkkSCO4jNsEykrhDjeWJIJwcEYGMGuVs7vULe4El9fmbeCiRnYyyzR4YRXeGJQZzxtxz+FAFrxpaWt06XUUWozCe0YrIscccMwWRf3MSnkEYJOMsO4FeNXOhafdPPqMd1dWtpazRoyXJhEjXm0eZJbfNxEB8mOpIyB1r3LWr1ntM29+baOWNVktoVQy28rqS2ZJfmRC+OVXOD0rymXSZ9avYFltle3Dr5z7n8qdiCVAUDJkzyTjaCOtAFLQ9PguLg3STm6kjgmZUnhUEPvCCJ5ZGCxnBY5AHX616Bpd9axTPbJpaxxxTKqCC5QWayPGdzNsLGZnPQjgdDg9OFvrOPQpo9NtmkCySrNckMWADSZCSFM4QgYyeMLzUZVIZ3a0E0YdGxc207uyPG+4PvUELC3QLjAyecUAfRei6nYwXNtFPcraZDqixGORmVRu8ieFSxdAoOCRuBPbpXsLX1ldaDE2pXkqwox/s+NS8M3mfdTexG4RANnnGRwM185fDebS7iW4W/WdmuRGvnssigOD87EvETHn1UleeDXrWpT6a0CxtmCPyZIXVZvPjMaHakgmbqeh45z2oA9L8L3CaTbTWV2izXCkzw3XmqojjuE/10m5t0sZjwOhweuOSN/w/DZ6hcTx3F7cOQrMUSQ26/aFBMSxB1U3C+X8owG55OOa8c0osizW0rxxqViSPUnlllk2LFxAVxlY2OdoxkZ5AHJ3tC8SXugXty73FrJIJLa3hQKJpHWQhFlQRHYjHHzM4KgDr6AHdeJ4VYwFb1g1qVd2aBVcseBDHOsm3zcD+MqfUCvPJdTMF3lHuHgXdHDHqTwyXGBks0duZeJllyVO7ODjaa9C8SS/2nayK19bWt3O8Mq3D+WYGAQEFrfYqBWX5dwON3OehPkx0Fm+0apqEMc+ob45hOjyR2y2afIoNuCXjXbyJFBVuMnFAGbcXuoah9pGmtBbXJ3JcSrE0UzQJ+9YTSkbCp5EmOckHGK457s/Z3tLa3nt9QSRk1B2MvkMHJWFGmSEvbn+6FGCOpxXp2oyWsGnTWf2i2nF3YG6b99EBEsLY2KQQXikH3trNkDHB4ry++1Ga/sLgzwv5cTQ232m3uXSC3aJvkiuY0TCSYGFLsRzgtmgDhr6w1C38ydrlLyWNGjtCuotbBY0cyTOUiRhO23ruKk91zWvo+u2lj4aklWOWGO/a5jmxPEvkpGCJfNWRibuN5PkC5yuOBups/h+8isrm/uLT7Wl4rg2kFzDAljbyqVhuJDLOpBbY28pngE56V5jPZS37y6dpl1bW8FvC84t7WL7dYubZ/NCGd3JQNMWJLAFj0J5oAu6jp4g0yS8klkEd9fRQWr2sqzPZJON6JcWMiAoAuArR79gHJBqrp819pmqQ3MWnC5tpLZbOSHTRJbhkeUwl4SykG4XAJZ8gL/dNdHpum6Fc/ZpZLi+jkEdqYfsqhBcySsXuFSPLPLJGCQdqHGK72z0TTLdZr3bJcPJ5sTW00sdysckkACK0cdsSxUgMTEXx/GR1oA0fCGkXGoXF5Lqb+XbXSQAXRJMDSwHYLeSWZy8ZWIDAHyEnAY19f8Aw0+CmlaoLfU7T+0riLzoZLi3hignuoy8qTQzWxEgKRmKSQsQrAY2NxjPydHPM0q3Fg0rJZWJtvs3loNNt72Fgkkn2SHm4cn7pVW6846V9i/BHx9b6PZ2g1VLu91CW7ltore3kngkttMhQ/6ZKlup2HcFKhsA9s9gD9AfAVxa+FtW0fSVW/k09IEtp47dLpLhHZx5smoboBJPkA4ijjK45GV5P6x+ED4Pl0LT726SzstNs1kayvLW0C3GxY8vDMRH955s8dRyDgV/PpF8a9WtfE0FpM0V/Ol+4068mMt19nCzNsUyQoFku1RGAQFtoGTwM1+vHwg+LVhr3gZoNdgjluVt5A0bvH5YjRVM0scKYA2nGcEuuMEA0Ae5678SfBiyXNvetFujuBF5UoWAIsa/IW81QFJQLx1JIGM15Vr2seEdYtL+SO30okMSbWTEtwxcfuVSNFLAkFTu27QSNxFfHfxojsUur+9sL5b21vDELS3ttQ2wWuorIsx+WRwkpfdhgzgKCckAcfGOu/ETVrS8gv7G/RJiRFZ21pK4tYWQRtGWeGZi7MUcAEkdT3oA9/8AiX4M03WdZn1IWTMxLbBDAfPhs5n2LuO7LAup4IwMZ6c18SfHrwNY6bbiUoXR8wuPsklut9E6O0rqgAxhUkOeAexrt7n49X8l7ZXNza281zFH5l5ayS3MImc3DWyhUXqU2lyp4H5VmeOfHVt400W7ntpYmntkkuYWgaJo7gLHHGY0eRiFOx5CMdQvy5BBoA/HP44eGIfDNvcXOjWrrJJ588gcLNbpbDMcdvNPMw8piAchThcHmvlSxfUZxfz3NmIvtRSXTJY7mT7Bai2VtzhWGAyxpgANukIHHev0k+MWh2F7a3z39yWW7VY4I5HxDc+ZbI8dioVcC5MxJJfaMg5I6V8nap4WTSfD6X/2S+jhmuhZfYfMMtpJcxMLgXMoWNBabmiwQZNv7zAYjmgDqvg541utKvLWAQSTtp/kC6SO28q+jRbhFaZZQzIkZDqW+Y/ewuccfpXo3xCivvDQ1ISGFbeWdWBFzbn7LdJb7PLi8sBnSJAS38ROVXoK/Kjwdbx2t8mq6hfpAuqKvm3dvI6C4jskLTaZFCCWWXekXzPwxOAxORX1vLqjX2m6dDY3H2jTvLs4ifmjnhgiiQOdg4mkSJUL43cDcfWgDz3422ulXd9ezzLZ2eoavDJ5EaSpcRwzSstu0lx5a8agNysJMAKr9COR856PodlHp0dnqFhaShGzYrvmE97FDMyCSC2RSEiU42hsfKAR8uDXvnjDT4Nd1d79oQllDEtpDdgxC3u7p7PyotQvfLZHCyPHDGCM7ZDliBzXgsuhRafr9rb2mqSpG01zb3Tuk5s1fc1qZbSaTLzkGP5lU/NuzjBzQByd1rkmn3bIpla2/dWl6kMuby1Tz7q2kiZhkCzUSRBRgAqRhyBkXtKuEuNThSytpPs0Jt4Vhmd4bRpIpGdLmQA5lAjXKMm4EYwx76l/4OuLufUbVPs5aRbY+WsjWuYLi8jmiBx821PLZSuSo28EjGTQPCt1FDNqqXUpvIPLigtbSVTCVlllkdZkuXYnESts2xjCDOAuKAPZNP1yLR4v7akjnayuIGaRyQ8URudwkke3mIKfvSoDbck8jOa8/Xx1e+IoJdKna5y7Ty293IjLDayG5kle2mlkAJYxt/BkAnHtXJeMPE1/9mGi6anlv5dvFNYyOk8iRxSGWaKbyeHBf5lZQFGOcdB5fP4lYaXIUilF/FvvWlkkePfL9vkW4a3CDbOiqQcKWODjGaAPRrvXr7w7b3z6fcCzSKZIUs1d/KuVdsTSZdCZN2N2AwPzcAVm33jeG6gtYbCKdZET/SLlJJEEZb5jDOkqbhG2Tjg7QcMcivIL/wAUXmrNdyAlJreOJZ5Lhk8hhBEI5Xt4Ad/2jKkj5eQcjIOThRTnUI7QhzLbS2txElw93HaXXn3k7JvuUMoMoSJFKEjocDnIoA9uj8YwOYPL0sW1wWayZ45XWKaNn2yRF3wA8iBccgDHUZzXfnU9TtrazuWeAl4ZlI8991tHDIySH5Yyqq0AUgk9Dxk18p2N8sjiSFrvU/7NnMmoWUc8YV1C+XDKjM43tsAJIJGeMg16foN7/aUcVsZrs2F3dQ2hVn3XKoyIgWU54CspVv8Adz0oA9n0bWI7nVrVLK+mjluopHujcKlxbpHBcHASZMtH5cYQEqMMR83Oa+k/Dfi67TxFp1p9rS68lI5pNSih81ftD5ltjHKqqdyRBy8YQ9flZhyfIrXw7Y+HtPaeG0t7iS5gngkXazPc2zlYgNyA/ZWzh1PyiToDnNe1/DzwWuSiFhYRm2kZraCSHU703CTbo2JU+Tbb2x5mAy9MY6gH6U/B7xHY65pF9KNQewuIHDDzZJfLa0jTJMUD3A22/IbYvOT8qkV6SNevFaPTkjn1a7O+/sLuBFRJtPDlJPOlB3RXSlckkg7VwM9/kr4beG9QsI7640qZrOwnabz7Q3k0t6truAeZ7R4iSgU8vwpOQOcCvrXRtG1PT9PWa2SKfT4y0lpd2rC21WUyRKyhWDFWtA7MXB6igD2PwPrOhvcWsmoXUNrPNBIkTWYeKZZfLVhJItymZ42ZhgsARngEjFenaPf6impyfa7u3eG2WC2jW7nIcxXjItxaW7RfKySWsrHDENmMtjO3Pj3gzwp4g1+GNtOtLy/nmlSylvTYK9lEqN5guRcKmViDsV3AAHbX2x8L/gZrDPbJrkwnMSAYexaMS/vA7zJIQWZVYHYxAfgAgDmgDw/RPBviXV/Ec0EY1RdNuFuo1htFiuLiCSCZ1h2tIAIrcoFyyk5FfYvw6+Fl1bz6dHPAA8cWHlMkoeRsK0b+TIPmYHA6jO3PevqLwj8MYVgSS4hVmtQqw3sqwm7kiwuFcRkLyp5B5z2zXrun+EY1m3LEqiJEWJmRQ5CqoG0rkLx6+ooA+VvGfgjWLu3tp4YTPdwQtGsUcaoXaMARBVzwcg5PTPf18v8AFPwrdPhr4g1DxVoyQyQ2ct4Gni2ygqjMo84D5GJUjOcbe9fpPDoNrEoeZFLIQQxAZlOCRjCnJ9x614p+0HaQP8M/FUcbCM/YGkZ0YQKxjViBM6AZUDrg844yaAP5ZfFupJZ+J7o2WnQx2C3M8xYPISr7z5wBxyFQ4GepHFJNf6ZPJZ2aw3fkNCzGLaHSWSRw0SIjYw+GDErk+uK5v4pa/Z6j4ludBsUisbqwvLmS/mcxAtGzM0lzbL526YADcoYZIwcHmmeHPEzaTqForxRXi6gotbydXgaQpbjMN1Dbs5SCaZMAkMCcnA5GQCp4j+xae72V/EkttJLtlEqsJLNUzI8gZFPmKXkXjkcAdBXP2+q2egxrFZLdSQyyOjzyLEI2+0IpJniiYlxwVj4zhh711HjMr4mt722s4DbIPIdYLjajBTPuG2Rfn3EDaV7bRngjPlt3PD9lkE94Zp0tvJigETQXVtJbHA22xUG4kXChCATjJbGaAGeJZhdxXF/v81NSylrpiWkEJtBbo0W5/KbEjAjJ/iJPTk14RpMrxz/YNiRCeWYXM9woZY5VZiWUJkxllUALjBPXHNd4b6WK9kma4c217GnmSXpSJy6nZKdoP+iHeGGOC23ODWXt0jTZZ79LBHS7xN9oZpY5CYi6tNENjAqOpJwfagDastM0uz0yGSws5Df33m3X7yNJA5KmNpbyHAW3jXB2/MAy+55zbI/2tbC3FpFdyW3mRzuGWFppt3+sjjC58sY7ZGO9JJqFnqf2a2t7t0ikgUSunnNbiNN0jBrqRGEjEkgqvQnG0CrWn2RtIJJbewhmR3EizI89s8iAkA/Nv2EYAGFCt14FAGza2MFo0nk2dvcxCCUXc8sz+VECoV0hgPV1LfKSBnFaFm/hlPs6Rt9otrSNpbtZZJDAJPlTZBMF2QMwbGxircHC4waktkMdvNdzLp8HmwpO8CJ5t5b7XVEMo37PnDAktjqcgVwvjK4uLPUPssCQ/wBju8Ejym3tnVZLhAzRvEJQJG35OcnGTg4oA7e2l0bWdUJg82OMyPFb7SLaWBIhhYp9uA9qu0EknLKBWUkNit5eo2qaW0JlljNyZXZrfcoCGNiuJkLg7gMZAwO9cLpd+2lyH7HbeZFPDNLcQ3Evl+ZIQyHZM7AJBt5KqxyD8gPfVa7tvICWkbTrcWsav9rmaApMC3mC0iaEZUB8qWxkCgD0DSnOm/ubq4srTzof9HkhikkguQpLBme4XKIV5A98DNUvFdxZTLZLA8Vw1sj+cnnTR3nnyjcpRWxsgCjO04PoDXk7arqUs89qLcy2VlAiW0sszGWW4Rh5QV5CqnD4ySQO2fXY026SfTjcX9hpx1h53jmnfc4t5cHyWV0kKs+3qCQOMUATavCstqkbC8uBOIVM0ThC2/LKiyA70dWz1GT9awZHt7p1jTzmltQfNup1E0wKgoquVyYyACPmwT16Vrx3On2tneafqEx1G8eRDbtDKYvIuZ0ZkBMZ+TaQPlYg88A8159d+ModIuZ9OlkiDyCGWWK68q3aO4VgkhEh5dQrFsvhTjgkYoAyovFV1Hrlyfsckr2LGGOznJhTy9wVmkuFP72UKSfLyQB1xXXw3f8Aape7u0aKRpWFs0s6Ry7WI81iEXFvF5eVByDyDxXlEmo6RceIbi8TU7k3wnmaIwx+eEt5tqRzmdlw02/0B4FdxpH2qEmcWscsc8yJc3M/m20M7qeJ1mYFAzjA2qdueoHQAHYyaFPeRXLW1zcWjukF3FsDuysASJFUKVe32DJBO5hzg55NNtJLY3tnc38NzPNEt3OUQyhTExVXdGBSEFVcgMQSFUDJ4r0HRrLWb2C3tCbiC0YrNI0driCG2Jy4trvGWiWPJYMRgjaODim6p4HtzO9/ay3EapP5SvNFJBDMso+W4kBQGVWJfKsAoHK0AePzLJaxpp7PiWS5lktr9mZbUwA+ZtmBiG6byw0a9gcdua7G+RLazsWlu7aTbbSMYNqF0eYBSpnVskDk8KRzx1FTXGgR6bG8KvYTCIhJ41kEaPNKC/mW4jwchWGe/wAwrIFqBPEkiteFoI1ikVm2h2YARFWQHEZwckAe5PNAEUulRWN1vkknthMITHOTM8Nwdpl80xGTNw4J4BIzXRWl2bGM2bwx3URmMqzm1U745EDSz+WGwIyxAAYggnkVWhsZGvUtZo47qP7trblHliEu7ACSs3BKH2XjA611Fx4deFbWWPNnPPbrEDcGS5tHjG4GzVtu0OTJjO4qAnUYoAv+GLq2W1W3M00V293PPaBGUJG7LucW2fmYbfvAueRgjNd3NNGBby3dzHbWgYyKUnRpjK0JDQvI67vJEh57dwccjyq60O10ea0lS6lu4rZZUvdzGFwfLUny8H9yPNdGUjlxx9Ld/d3s9jJpwEJuHaKWT7UZlmlcANYyWp80BS0Xyu5IDH+E0Ad9/bNsNTtrVLa1uLm6mERiODBCYovPFy8IkGYxFk8EfiemBqXi6S3SCONbr7JHfma72PLMs7xyiGWSHq8CBMj5RjHc8iuOnguwba4W2H2KO4cSiCJ/t0ygN56w3DuCbcBGU9z2zxWVOlxM9jcQLLDafvgBcM06va3R8tmKKMgrONucepGaAPdpfF9xewS209vHcwvHFJY/YpWkmkEy7gs7vhtxH8GMfjmuNi1O7tb+T7HJJHcMUgtFvbhI7FYyTPPHJtb9+GmUgA898CuE0OZ0v55EjYzW8V5p8qtMyx2yiLE9zEV/5bjkR4+769611tmvJLNYblhbXCWzC2dd9xuWS3jmMLPjFyrmcE8D5eOoyAd5/Z8+tWkVhqc0ccym6vDJJ5cUipG4Vo9hUMERsYyMHcMEgjPVeG/DNpDp5vt63E9vO6zQNb+UxVtps4bi33DfGsTqUYDYCcEhuB11z8J59N0JtZlkPyWP2hbueNnnt7UxNKY7i1L4bc6P91ifkjBFU9LMMyQabJdlzNaPBfXUube7niPkXFqRZAARmMRsoLMN/RS2QaAO/wBH18aVBdXNsLaFS6rBbpcGJ0cRbWmezEbMscRJEOSA568VlX/ij+2IJxqNqs0lqbeWBx5qzhIxuk/dAbZCy84znBIAOa5XVhawyLeS+dbRwSQ2TRSJtdI7XJjZbccz4OcuzBDjhjXHXuu2bSx3Ewdba3jSe6W2j2TpOk/2e2M4Zx5KyL0DYGOTgc0AddreqWNulvNeXlxa229VitI4UO26urcbZJriOQ+WikdXIUYOTVbw74gE926RwQQiWWGFLqeXz1iimvBE05IMWV8ruCR78VwfiW4N68V3pV3HctcxyRFLgxjAdPKjSCd2AlcSDALrjng45qCBnkZgsDm4uJrVL1cPvmt1DbofLtspBbieJwdhyNuTgYJAPWdPW9nu7oXMq6XbR6k9tZz3MwkcFH8tSrMSHd4+cDJAyDzXLajZSWOpyanLHHeG6aeOCRxPHLPM10J4JJ7hFGFhhBUgkdMYJ4qslrfJqMnmpPcRW/lLJA8rSrBJNxGYFYkyRnH+sUMR6ZrYju5la8My317YpKdtriKaSKW1UvFECjHEjPmQJ95QdgDNxQADSDqN/Lq0YknlJaynE1xJ5YubaDBkWVT/AKlT/q3CZHerGnWyyLI8bXF9e210SiTTzxs01wwMtwJEXPktLudWK7ccZzXR290DbzxyLBIIi88VpCDBNcRSw/PEFXG5uvP+FYenWmoNeEyTpZRRpCbOJWjVYhJ/qbW8lD77URLwVXex4wDQB3GmXNnAl3fxPdQz25MbWn2ZmNvMdgluBJIoUI4eXGTxjkjIrqNU1OGe0ilit1a7ungmVLW5nlupLiJ3QSOHhzGrIHYbM/OrHoCa5ez8ONqL+VFcQwNcTlLjVZp5Q0SKoYhbIkGS4KjOXUQ843+napplxp0tqbbyb22aErcI09jezv5coa2mFtHOGjRVRcmMsCQBk7moA5S71SWeeRbqS9tYhCiXk8M6qxnlBLSW0BXHlk/6wDPvivnvxJoetQ3V7d2RmuIrq2ENvdzgLB50xwpMSx4ibB+Uswx/Dvr6znmt8C+vdDF5HqCTvpiIm1bSPzNl0b0jqfMBVc454GTzXHX1wVS9khtUubCK7S1mtdvnRzSJlbdUkjyEtVH8QO89wKAPzJ+IGja5pEH9oTNezmwae1zEY4I4ZlOx1VH2+bbFh/FXhttfRXF7Ab1b+FriLy42hYZzBnc80Pc7QTwDxzjvX6GfEjw1a3NvNc2rwvuhaOaKQJcPZO0pLupWQiVuP4lBr5A1zw1ZaJcwlRf3V1GZvs8KQeSHTy9kh8gK20hwVIZh8vGM0AedrOtjd3MF4BLDcNGLMXBlkDtON0YmLJ3bHPAGecZ59d0iwt9IshHZW8Mc9+iW0zpdiG0ilkl8yaPyyxIBhVmJwFIxgntyTWauJBNGRPKiwyW0UcwuYjFMXZruORiuRnb1U/NwDtWuu8MTxpd29tcKs6W8AH2eWIhbaOKJ44ZXktAC7rlQ28AlelAHpEFha6kbS9WMXO3NoruiG6C9JbaJFOZIiuPmA+XkA5rovD2n3QvJIbS1kT7SsqTW6wTNHHax/M2wyy48zGOnJ9CarWO6A20VjMghtiRdOsa5ljZtzFZTgxFZeSMZIOBXrnhfU7e5JtbqKNIJEk3X1s5861nkLLCSVGXbaeig4/OgCPQPCZuHkuLdD5sczxiCRo1hiQq2ImCNlW2n5s85HHpXe6V4Mit9JV9TjdMzSOZHt3ZY4Ub5WW4XBLNgZPIxTdNsxp+n29zpf2u6ZPMeeYLvZMSHbcXIzh1ZiR82D8uTgV1dvrV1cGbSb24t5tMu1DJHNA4e3nyRM1vsyWGc8Y2c9fUA8zvJb61vEksnvb6ygYrZhhClpHJghFEaMPM5I5JP9KgbVtUjRZr+VYmtbhp51lRjCss6CMZVgMpleMcDNdnq9pZWvJllTS7bc8cE7/Z1uEBAdouQZFHQkAjPTNeMeMdVtrxVSA3FraQzuIrOF2lNwGI+W5lcBnRQBg+p+tAFODW7TUNRv7y6t7mOOa7nk3she2YQE7ZI/kJhjbbnJVgfeuVvviaxu/7K8P2wkiilEl5qlmCZ12HcWRpYUBZSAo+VTg9OKpJMdTl1KWG0aztBGsE629z57vLDDmKMROQbduQCQCpzwTXL6dNa6ZNdE7d15K8kqvbkxwL5gAW4kdQOp6Ak/SgD0/QfEt7qU2qQ3dzdWlywWaJY5kb7XE3zCOWYuSh+6XVVySTxxgbemaxb2c900mmm6mYGGYeaGtrIH5ybdgzCecnBJwD69DXmWlS6eupXMohe2lQtcw/ZJXgi86EAqCzKVeN+mM8c5xyR1d5qMkOm3ut28xt53i3tpIdwxkkIjNxHuh4yo+9nBAyOKAOm1DxAmkywWKLc2lrNH9qlFi3nSymYGRJJF3KqzBhjOQADzg0P4qN3bi/iLTXKrGLiVxbLKLZTsEYUM/lzYXORgsffNcdbT22srYyI11Ffx2yxXFnLHJcPcSKS+4MyLhBkA45AJqwdLWGzl1SO5aGZZQ7ovlMVkU4a2hhRiZEBI3cE+ooA6C41m+e4064iZ41mvYpIIrpY3CggF1yWz5eAOOuWyBW1rfiKKxu4NQug0MiztEqxxbi6smyRZGbiWIhjjaT1rmrL7JNu1O/0wR3KzJElwZ5xu2plibR1/dKVXkgcZODmtaw05NXmkgvkWeySJJ2jtxI8kDESbPLLj5o+RnGcBeSMCgCBIwZr7U4ppVku38+KFImRzG5BSIRSrsKxqCW5AOSBml1CAX2l2wjMoLPPJMs8YkthGW4Myn/V3HmDI2/LtOCRzXTyWF1p0QhltHlswQ8UkksP2kR4+RI0WUsY2IAyB3rhdYdprhmaJNLhSPym2XBMoQAttZATGdxzncQcnB5oAw7i60LTElfyI2ntxFbtHPHG0UpZSFvIZ4C20LKw+Qntg8V45f6pLckiGKGK7jXzLyeSRLdXjgdhF5WGHmAjqU3AY5weK7nUJGimeJdPeeYShFiYRstzE6fIGAcqIC3UA7stwOa8z19TBqctrdWslk1rbcxQgEW8Mgyod24jQScktgYHrxQBzuszT2LTx3Yke2NsJGKmSYKLn7qpIww7h2zwe1clYeKJLJpNLkmmniaci7eUbUe3fCABXGJAoIHB528GugtoNRv7+e3mS2vLWZsF3kNwkNuIyySRozr5ZbadxYLjkr0FYF3pVtpt7bbZI5YY3Z2U7YoxEHJeDA3OyrJ32kHdwcUAe06HPpV1dW1r/ZtxdTXdvHa24lMkCG2RlPmQSFiY5SNx9FIG4ivR7i7ga9fTGjv5LG0iiRkiiEnnPGuYxJdHnAjyC2eg45xXhejX8DXOnRNOttKbox20pdIoI1ZkWQujoC6sWUg8cDp2r3TTi120EP2pBFdyyebcRoBGu3BCD5upZQoB4O7HTmgDr3nvLOOB4oba7a53SeQmEhtbWGMLblGIO24C5YuxBG3PbnbaJhAhcvFHZ27T28tvIhuI5JHLFmlkTEsgQsoUk7mI4PfMj0a6EUNrHfrHaN5rB4lZbqVkG4xLGQfN4G3ap+bO3Nb96sen+HLhgr3twVljEcqmBt0chbZeRsGMQBQ4IIxtGCDQB5BqX2WaWRDKt5dbXuLfzvPhjicn5vICgKLjGN2AuScA96881i/1WC7CW0Usd3FbxE20O+edmUmX7RsMnH7tCcnH1Fd/4jMs1rYaqunGwtba7VJbZnCiaW6CRRiNyQzrukQjI5yMZPFZsllpryXV0hubSe8lCRv8zsxhKwmIFsOYSGwyjAIYj3oAz7DxFqkzRmA+VJny7lJAyC6jeVSvmxSLlQeQSvTk5Ar6g8HXx1TTho0UVtJLbxNHp88f7qLyI2ywkm3hvO3N1IzXzToDQrrqRafpc91qFxALO3jmg3ROZW2bliDH942XIzjt0619VeDvD1slrZJbXMVpNa6lcpMIoT5ss07pm38oOWD7iRsKgkHgEUAauna1KZks2ma8WGQXUlxdKZFju5mFokdrvYg2Zc7WLDcOuPXb1d7mXS4dPmvoGurRkkFt9oXypfNDXFtMlyxC25Qru29tuMHODS1G0vtAvLjTLKE3Ud3EgBkKxK0EJ3XTRMkZ8zfI5fKklTHtOG4rz7UrrVLC+ui1tJPbxW8MMUcLrdpIsYdY7OUxBsIpV90rfMQdpPIyAVzdNcXWo6dJqM+nTWwjvorlAXspLxLlYJMzyfK8LSFUY7QoBLHC5It6g8xskjkuLa31KGaO4liMwmt4ppQsUllEqjEdqpKZAbGX4OBmsDStBbV7cRtcrAhvR5gZ5jc/2equbi1MRXdEsjFsE4weferZ0z7PPcacIRNp9qBKskzPHdyokizLY3MxyIWW4QAKxBRmGTkhaAMnT7cvqmqaWIbNJHkWSeZmmmkklMkeJJbgEhIowfuggYJznrU+nW1lYxRT3t80Eh1Ke8aSNCqXkRU7YFijRlCBFJcEhwvJxgVja9o0kDSalczvbtcr9uttPjLrOFZCvlTvuUhPMUfewHzxmsHR9QjklkshI6xIzSyBZCJLcPK32g2sbA/vTseMhiB5ZY5xzQBv614lgtrS41Cy1iETNMIJI5FDLdCQHAhZR8yq4UHOB/ex25qHXJx/ZM8kK3NvLHO9z9rmafbBndFETsC28xY85flTxk4zFrur2Vki6PCtp5Ny0otJ7yJJHWWYedOkRRNgZZCqkSMqktwQMmuc0hbmSRLa4LwSIAt5ZToqWBkZt0AVMkXIdcEgNnbyvHNAHZw6la3EUzpeSukFwLWFVG9UnnlXdIsZf9/AsJKljyDyMmt2Sxsra6S7kVtUM00iLCsbJdRXUgUrH8j5VAuCD+A9vOZ9a1iG4Fq8EEEYnaytLiN4oTaqq5Je3Ee1kZT/AKzc2AMsa9O0Ey/YIhMbo3ckcy/bYohlYJQ6R3ESj/VSFgwA5bjkKCCQCppelT3N88NpcuJpJsxTSCOO3tPtREbzh0YlwHwCoVtoXcBgV7DL4Zn0ma0luItMlMAubjygz3Ms84TDTvtLLcgxiPaG2kE4ABrD0nTJtO0+GS4ggaWeCfCO6RtJGzeZHMJyGELYBLBgSpG0LitL7Re2drcWX2maGNdNM8dt5rcPchpUmVlAG3zcLkEkbs7Mc0AchearPHNNKIrWS4LNNbaeojh2ysGBjdCw3zBVyAM4yM16J4VlttQsoJNR05bfUb2RBELNvtEix87vtiBsW52q3LY6fSuC0ixTUbtb+QK2oRG3RtQlaaUpcom8WawJERKQo++ByeHNdImtW2jT3MEFhu1GScvDdC5W1lSFjI4muTIQBEGIAI9elAHpF9ptgL27mMbTJaFDbssjstuHRVAjcHDoUJUr6/nXP6/qEd0EgsbSR7GI+XdibJmW5OFEQVWJBA+Y8HAx9KzW8TNPH/o7NPJKlvEZfKlFst1CzFUtJSgMjnY4JwQcZHrWjZ6w32KcHSisxd5pXmTzcxXT7t80kZzFIoB2sRnkAgCgDw/VNN1hr2c6ZdW62vmOFSd3MkbrI6Mn3eg2jH1or0g2uk3IWRrh7J/nV4hbzShiJHIlDovIKlff5aKAPEb2zhsp7a0WScXiyL9oXckqJ5ykoioCMHB49Vwfpd0qfULS9k8yJjYNAEtQqtgXDuVfJcZUMCeo4HPSjVroWc4tJLZbgWw2WlxtEbKNg2yM+7MkgUkAuf4RVa21DyD50l0yqoi8mKPLzSOoBWKTcMCQOeo6j8aAPR7e6s1sJbg3HlO8nkG2wxSd/ulnIyHAOePX2xVG/wBTjQQJG88cDKVFyGcp5XKyxzKV2geYeB1xjIriUvZ5ZWuYJDIlt5skkAwLeOR8M6opOPNHUjHPvT7rU7V/stpB9qfTZJ0u5AwTBuXGJBkAEwgk5UegoA5rxHqVvZGQQtm4WFZ1nVJA52OcmPcgAY7s46HGea8yudXukeA3F488EYVlQAvfl5GLRTMMbQgJ+bB6da6bxPrItXu1JE0aTG4gEcO6RlPyGOMbc7QT07dxXliyaYhkl1O8nFx5o+zR52EFzuTcwPKAkcHrjvQB7XZXi3tnLOw/0iF4hNc24iMkinaREltI+C+MAuBjJyc16RpF3JdKHVWtrKQr9pMCIkXlw8bpZYo9+/ORs27c9Cc8eAaPr92V83+zhcTSbbS2eN0gG+MndKXWRNoCEHluemOcV7N4T1q4mSKw1JjCba4fd8qK82R+5gRUjG8HIO5uPVu9AHq9le6g2myxx/bJbKa6WaQl0tnit4z5cWURixg2hSflAIJ78VsWurfZbqRjp9uLc7PKubaSUlYkXc0SknG0sCWI3cZyAeK5mDUV2XJd2ieKNkWAMIZbhlJ2I6yhcpt7DqOma4ebUdUlvkvI4zFYl1t28wiCzt2lB3yFGbzH4XjapB6EmgD6Jh1i3uxNPFAsiyOXaeKT7N5qBQESMQ5eYADDFlUcc1JpWiaXd3Mt3JazqJpTMSssqoMD5du9gonBBJJI46DsfP8AwrLaO8cZtx9ljhZ7ucXMoaaMH5wRJg2+/wCUAADpXu2hAaneWhs7ZTBEUiHP7iJFAB88HjeAVBJ5OM89aALkEFpEkMFn9vhzbyzmWGKOaFJi+WMsboGuwe/zDB6Vqz2cNtB50MTTXV7bOXv23O8McZBkX7E7sY19lBC810Et8NOuXhDRNbx2EssrJBlv3YYhIFRegYckce9cSPE8t9stPsk8FtdeZNCVtQ0h8sE7jMOQjAZwcA980AGoafDp9kLnTnkNvfCKa5xamTz5VBKKkmML/F8pwcnpjmuD1CO21a8jDWRXMzC4aRmSEPGAUktoYmO1wwGc4yfWvatK1O2fTvtF41skVoCHa5UR+YZSViEMSZQsACMj7oNeM6/rclreTtYiaCG4WSf7RDButrWFWOUtnIwAWGSxI9SaAMW4s/LQnVphEjSNNHFO2CqQn5XAj3FmYYK8ZGOa5C8uZLrzxbpHJHPOYoLudFhc24jO1RvYKpLDG44JGM1fh1GK7ikutRdo5YbnzY7yYPP9siYgkCI9FYdwNvesrxTc2d6iRRQJaW0xRjJC+FZG2hMSNhVbr8ud3PQUAclZ2Kvc311c2MhlXENsFZMuHU+W+xHO5AVO5gO+a0tU1OJoreS7trSO6tbdjOscz26FogFiQI+AVYDllJB781Sm8QwaVObbTDH58FvscfagkylQN8ZZs+YzA8AcDPFcb4k1CzureG3aKa2nCyXDR3IV/NWUKWjjniJZmz2PTvigDoJNR8PQJcXXmMwltkMq28J2RO4K+XHIGzIQc7m6E4Oa8k8SXETWd2Ip2iJjlW0jI2/aIy6hi3lKWf5C33Tk+lY8+pRQxTR+fI0A81JbJZVLKMhkVWIBKYPbOeK8P1vxFqC6gLnay20TS20UMso8tBtDBomJyzEYOOvHQ0AdNca9HY3BeyX7PdJE8JtUh+UI0WwCRd25txyeefXFQReIby2toolKxSXUAlnW3KQzNtBK7gcOp69x09K8sm8Wbb5k8yK4+0iNGMAGxpEPCyzSYIIwASOKzr7xJL5KW93IhLTLsC7PPiAkKKEIQu8SoTu9u/qAfQdj4huGuraNXFyIHRhG8m5ZGIDqu8/fBYgE529a9Xt5rWa2kEGJLq9RIb9SsKQySsS4kglD5QIDhivXHfNfLOga3bzIYJX8m1tJkVysMcryrJgr5a5VkXP8XT8q9q8O6osDT/YJSR9laGztz5UzWhx5zyMhViAcfe+7yRmgD6G0bQ2ax029kjkiEG84jkjRZZIsBZAmT0HQnmvRrUz3l1aLb20lpbJGgnmjCtczNHkq8xPYkAblzkHnivAdG8T69cN9iuyGW+tF2XUM0OLMMVXy5FXCxhmwASATnk8V63oV3fLcrHLObcL9mjm8wCa5aJQPNktmj65OM8454oA9Z0K8aa8uFMdzf3SzOsk6OrfYVZPLSNiOGTaOQc5rdurZkvYmhgdN6FjHGHiInZNqXIJ6DHQDIyK5NL8+TJPpSRxA3LC7MCvE1w5UhPtEbMWL8EnHB7Cui0C7umvYdRuHNxd2iSItopMiSAr8uU5IIb+YA9wDTuJLiW0mtT59xbyKEWeOVmNvFjEv7sHIm8wHoMd+vFYFnpun6Uf9F1Bwk6eZePM6wTRwq3ETzsMmTJJ4G1uhbPFdyv2dYpb9bZrWdFke4dHC2587OAI3IDMCGBwDz19K443UNw6yuIJbdI2WVri3EylHJ3EIgwWHYMR81AC30WsXCMVtrRrHcxln+cXV1blcxl0IIVwqrkqfm3cjkCvPbzQbG6lilt2mn2YNzb3IiWCNUbKrGCBtk9S2CTz7V6AurQQ3TQ27wx6XGI3aS4zDM/VYxKFYrC3JwGIJwPwqG3kvpZL9obcXdvMWiEIKpIjAqjtCuBPtQjceV560AcudHS6gmiitWzcRACeJPPeJI2DskqL8qqcAbgeQc9BWNe6C2m3KuYN0j24igis3inWXzAQy7ycIUz8wB4zjrXsUeiarb2SSwwrA+2Qy7rnyIr6RzjfGB0IViMdj9Ko3mgSCFLiW3k8uLbHDbQs4k85yCpfjdCgJbLEAsBgA0AeKDw3cvGEKbMq0jxiZyBETkmdNhaIhu46g5FUH0R7qK1jeJxFGGiZ1eSNEfcQjwSbQRJz97BBHfivdbDSLyyaaO7ihktXtmZYp/wDj4hjlBZ3h8ol5I3Q4VW5G3OB1Gnpvh6O6nuLC2hFtA0MciyNEkm1i25QxmYY+g59OtAHzVaeELyW6VYpTLNDK8n2lw6Wo2n5lmZuJT0BPXA7Zr0TR9Ae8RmuDFLLDNtC2+7yXSMgEB0J3hQTgLkYIz6V6SfCL2erD7bPYRR+QQip+5W6MsgjG75iFkwfxzx6111toqeHNLmSWKLz42JtZI9tywLlmD+arbSCvVOpNAHiWpWgjBC2vnEEvG6M0kSpGCGWRkH7oggEgdPrXl19Hc2+oLO9w80c8TARwSNFiZmwHVsllK4UYxk5r2LVbhV+0eRa+XJJ5jPI8saeaHOXWOFXIGPm9Gy3IrgGiBiu5kihMMXlsszuvnMzsD+5HbZzn6/gQDqvDWo3SwWzof3ts8fnQzRLcySRMNpjUs4EbfxEk549eK96iWW+s0luZrK6tUiCJCTkmVvmQM8jAwsMjgcfLwe1eBaHMG3RqpL3DxxgxmI3NzuPyeSgPI9T045Nd/Y6vq9pdIistrDCz27B7Uyu07EBftK4KswHRgcevSgDRbyk1E3UcIuTbI8eyaZo7nzRwHiYKSsUYBAHOQfSs28ja/jdZLGyuIC5u5mEas8ir8ptrgsQWwxyWIH4Vr3tlcXzRuSy6ireVFJGBC8/mkBnZeBs54q1feHdVgijYiGGTyooTG6yok6BuHJC4DHn72M468UAeW3elW8N9eyRWqXEmoWwZRiMWMcAXGHjU8OgU4+vPBrAl8EPJbzOBFHGsDvM0VudsUZYbJcbyGPPG3OeCK9fu9FmPlods9xcP5McEIRVt9vymSRlbduCscLjB781fs9OurFLm0nSO6WBUSS38s3+53bCKJs4TK88bscigDwWfweb0wPLH5Vk9skDSwxbn85UO2QMATGcLkFWwc8isqx8FNa3i3NvdzwrZwky3d1G26Uf3XtgTvjK/xc/4/T9ho6ah9phndLSKFybYM0aKriL5tsTRHcy8gknqcYHfMj8MWlvqd3Fd3283RhtYP9H2QSLKjCQb41wpAJJJGPTrQBwGjaLDqMVrcxo072yvKZCjRQt5Qcq5UgMIwMnnHQVn6sxmglkS1s7hbYSE38LYypPzCNG5klT0wSM5FeyX1vbeHtLa1t3iuLqLfFb3VrMIw8cYxmIyAeYAD864xwK8X1rU5JFnR0s4BuUN5OS8sDjLyK2BsmznjGBk+tAHi+tWkdxKY4YprpJ1aAhpJdjzuC6SwRcILhXzuG7Jx061cXTt8dvYvelIHkU3gtY457xpUhHlNL5jAghgQVGQuCeorW1GG4trNpbm8W3s5LuPyhIpWUKculwrkfIc4XjnBINLptoNQlS2aCCW/wBhuY4Y5bm2eSMHCSvJHkMpGTjBPXd14AC20+zhsZbqG6M80R8iKN97WUsgyWkmtJOfN4PzZG0jpjmren+alwJgsLQSSqiWZiRlJmXYZZZXOSqtuwV4wegrsLHSLmW3USzX9vbs8sC7NPiKAqShjWTylEiZIw2Cx7k1ZHhu7sbmJ1ljMtmhGlwyTwKSxwWla1eFjcORjjJx0xnoAeb3mkmwuJbe3V7cBpJLxy7vbqkhZXmSPJMicqFAUsecA10GiwabeRXFzqLbJLSNbfM0YHmwFGQLEkWWw42sC4AX2NbXiTTb+/sLe5khhjkUPHJbSwgQ3dyrb5Z1KIixENgkEjB7djmLqq/YJLK+geW4azIkEYjSQpEp8oRbgrfKB2z04oA52GztYdZ02SxWGKZLqSKWNcyXMdu6fKhYt8qY52hSPm6iu1k3W8IspGYFmke0vrVJBLFCjs4DCJPkIDYbP3f4iM4EugaLHdw200c9nHcbRI9zbgXF6A+VQXJTOxyCAQ2D6gVWuNRuLN5reynmMEVxJbSXDhXd3kX5v3UanYxIwOx78c0Adp4e8ei3t4tMmlkeS2mMMdyJBGyKw5Jabb5zMxH3dynJyab4k1yKayAt3Zr20dljsi0OnpIVzI5ku5XUPyxxk9RgZ6V4lrF+xuLOcXUtvfxSMEuriHC+XEwG14go3S7sgbQcevp2OlXFtrJjudctJL9ZJorcXzxvH8xUoiSxRrtWNGIbfxuHfNAHT+Hry+u4obrUg5sJLgSRy+fG92rBthiQsMTQryBnJGflqPWtJbUJ530yeZILM7XeDJuvLZiHgSUjCuRnPs3Su30nwFc6Vo8lzOrvpgeZ7SS3kZrWaFdzofulreQyFQwwOQO2DVbT472OGGCSxhaEu8c91BNCLmW3Z9xQDAYttOCzNkBcDnFAHjepaDKfsjWskaabdSsbt4i1xctsQDyLlEUmNgw+Yry2K6Tw34x1bwvIgg1SaOxE8Vrm0glaRUGCuImUsFVc5yB15xXtFp4b0mESz2MIuLZpkL2Nu1wWWaMEwIFcE+aN3zZOSTkA9Kg1fwxoVxa+SNPkXUTIx8u3BEbiT95I+ozSAFHUcEHafYUAeneGvFt/4iDNaSm6geCJ7meV4oLgCMqXMUe9SJ+4OM889a9u0i1jyjyXT3rXio6i9kEm2RAdsRMTHfLjjngDg18X2BvdGWyGlrCkhcwRxGQTWkKvgPLhW5kwMgnoRyAcV9H+FNU1KxfTI70i7fy90KNJGAI05M5+bIZlLYB54x1oA9LuvC8OrC+HlTnzIczIsTRRQyRnJSAMB+76H/PPnmreAdKu7aa0liiWSJV8hYyYVmV/kxM4GdwbJJQEN1NfQmk6lCbKf7C8zS3Qkkhjj/eMrum2eO4VxujTJBGcY+teSeJLK4jeeaCVbKB/KjeOR90qSgFpGO7lUbbwOgzx3oA+WPGHgabTYbmCO3Ed88MlthpRIskYUt5MU7YH3SMhSSM5Pc18z6xqE2nxCyjguYQWKukkqGCGRACZpHXJbBGD67h719g+I7m5Goul7cC/2ysiOCw+zCSFSZEkBI8zau3vgV80+N7KJr+Rv3sN4skgnaFfNt/ImIMcwSRR5jhQAQoIB5PagDyW51CeA2+oqI4ZJWxcRR7vLuRjyyGMqcsUPy/0rodF8U6nbzCz0p7dHldIGSK3MAaINjEhJ+WcK2CSRuI4qnPp8l6gsw/mwREtP9pQIQg+49q8a/JzjgkE1698M/hrEZftupR75lljktJIZI2kuACWSKdd23IB6Hk7cUAdxofh6/uQReDN4irdRWsSRo04ZFWGViv+t2k/8BI5wa9ag+FkU9pFcWt8GvZUb7b9rhVzFKQHkQ4HysFGFPJGOnSvTPCOm2whEd1YTzQQ2g8yX7K63M11v2rGnybmjCkfIOMqTXq7aHE4VdPimuAIQ3lbEja3JQ/eLkDPlkja/P6UAfn54j8FQ6dcXkl3allliS4jl83fvZTsysxAOSOdvQY4J6jj7rRZNP0yNSkt9HcHzrVpL77HNC0RzG8Kqp3LhiOMhv4q+3fF+i6aNMu5LxorG3tbeWC4MbfvFuQxIQmQbWJDHJTPXrXyRrV3bRaVdHTLScPDH9mC+Z5jZdiY5zc4PlxZHKLggZA70AePai1zDaTzXMoW6hQfZ/3y306IrB0cx/eV2clSAvTkZWvMtZ13W7y5jsriwhmjhVf3WmzpaxyPMmd95vwZJ8kMAu4nHGeldpfWM2pXLNe3ckEqAx3DQWcEM0hXLJCs0kwaaLaQQyqW7ECsGwfTF1NnvHuphZybbdpkRw7sAC8qnaI8IPvscAgFaAPLtVtLpLG+i1O4vnvEjLwC2Rpg8Yyy2QnYAtIDy47dOa42LSNSnjsAFkaTypLyAXFyYfLCk+ZCqFx5gUnJXcTuA4zXvuo6b9rnc6e0l1ZkXE1vLFcQSSwlSQBl3AIySMZzyOvWsOLSILaKF2sTBNBHJNfrMXfMbMQqOW/1ExIDBkyh6Mc0AeFara64tvLIJYyY0WUm7R4nlkBABRI2LQkjHzSbVPHPWuUe8vrGS2uLtJ1aS5bzSj/u1jA3AI6PhzvYDcOx54r6AvtKGpvHLb3MNs8ygLI8aSloI9w3EyyBZSx64yB2qpZeCf7Zhure9e0M0UrGOGKARqIEADuWWVP3r4Py7jzwoNAHA6PqkFyES7tLjY8pkiKBJEtjM2Ve3RGLOXJBYsBj9a7GK4eLUorJLSSAQxrK1ysdw11IrYV/NJXZDBjnKE9Ocd9O18G2+lMl0llJH5WBa4V44M5KhZ7YqDuzzzk8ZzXV6Lp8GrS3KXdzCslrFMlvHbLG1yXYeY5WIv8ALHkc7yOnAoAyk+1x6hFFDDLcqbhhBMsc6RRpFF5sEyyomAoYsrbjn8K37fUb2C+iFvaiCFo2FxbwLG8bhCWllkccGViTkjkDr1rUjs4JLJ4IJGlZmSD7Wl4NqPt2TQCPcCrjHK4+XPWniGLTkTyxDK8cvkQRx7dyuB0lkm3ZV8nogyehoAkstKTUVuoUgRxE+/8AeyShboP86rZLASr7M4Ktzx0r0XS/Dg0mBpzDHaIIxI7zoPldxuWVdsm4oD94BcdxxzWDpU5tII57W1FlJG3neZcg3El3OVI8s+bJ/osBY8IQD7dq1NT8Qahd2qpI8LTM5WSF1SMSg4ZoowD8uB93JAOPm5oA66PW5HfTdO8rZqUoKPfQsEguYjgxMCzA7RwQSAuDjOazNStNOGprc6fcTC6UiG6NrggmIAyC3eNNqAfMxJPP1rkLx7uSG2vrU24v1j3RGRlieKJeDAxLYyASOBjOMHpXLanf63BY6g/9pxLe2skdyLa2MphZZ22NFcFo1BBjPVSRzjPIoA7PU/EemXBuLd41URMIWuWMebsZ+VSyfvI5sglsjHHGODWPd6uLlop1aKe2tUkZ7gSJHuEeFSNWfAkcHngknBLV5VNegPFG8Vwst3OWSWFUSNbhgSkixu2ZIlBYFsEZ6mumtrCa/LQymYy2NuILe1jAtoZZZgu27vSoO4feGBzggt7AHTqI9RQS6gyXOm2sjzC0mLLO0snykRhhhV5BBzzx2rkdb02SxlS1t/MmtJA7WczKubTz+qLECVJAJJZcjJzkE1sW+m3OnC3uri6ikS5BR4S8YQi3Ug+Wu8/MAuAD8x64pJfIeK2kWG6UXc+xLuSYBbVS24K8LkYj2kngZyeKAOHu5orEyWF2zXLmUSwiBntrmQSBUlto96jy2VvmL5Gc4Br0TQtW0u10x9KvopISbhVBup45CXfbKqKxIYwLGOGbgkcnNeY6rqNvBeahYpbtPcqsvlqxVjcW6Dme4aQ7lBbJByvoM8CozcRLYRXd5FFaXN3HGLKaHdPOqx/NHbuHz5TE7uvQAjng0Aenv44T7UF0q18yDTlSKC4mk2GQxsVZ4wrYkXdjcG5r1HwvrX9oXds12dNNzBaFW80NA9wkpJjZAg+ZlzgDGeOfWvknQtaey1S8huo5o7eeWJSbkmSVY2J3MsBUKiNkkngc89a92S5FpPay2UQaF7Z7iNPKaFrt0wEgEygmEgFRngEjjnoAfUmh61a2cUtnqSyTODutp9koS0YhcMWAJeLB+bAOduBz09LfxFpN1awybILq48gWDNfyyh5MI6mWFi48iBkYAKyA8d6+a/CXiR7q3uPtdwtnOWhUw3Ef2yVYolBa2IkAYgueuMdvceiWtl5Nob+e4hLWkb3A8uAmGQSTCTM6jO0KpAPTHfGKAPT5ZLdtLd7i8a6tLVGRhbMlmCWRVENv8qNNGHwX4ywJ+8civOtS1+zUhrWBBPDteSRY/MuZBGNjQ2YiLCG2UEZEyoRjgVxmt+IrV2ut08UitIXGy/UQ7XISWO0tFOGkWRkII64zzzjJ0m6tIL6S1lubvT42t/NM0cPm3V6j5MrBRuwuOXAwzc4BxyAbmmCF7m5msNRW31O+JiaC4kba4icvIhnKbUby+wxwQBnnNnVtUubWKMxT+XbwwbtkNuiCWQMq7XC5dst0LAFuuMcnIitkELT2xYWTtcrHqdqHkYOimQXEkKxs0bAAIy7d4J+71rnLxtSlQw2dtdm91K0IF2Wd0+zxjhgkoAVzsIG3gEkFSaANPWtYS4097aW3tY5o0SW4txDIZcy4BJyuVfcF5+6O5FeZ6leraxPEywHzwsrxjLTOrYVI4VxmVgMcqCM5Oa6TUm/sm2h1LVbS6LPbFpE8yeGSdY/linmLxfI28E7TheMkAGvDfF+pFTcXyIoNwpeKOcyOQUBdUJwvlkADpx6ZoAs32uoJorV459kMoiMFxM7SRuCV8xo4QSIQm0kMRxn8ILq4tZ2DRQJdTBkMs0CcIynbiOJ2OORgEA8DkivEpfG1xdFpZ0tXuNOSYL9ms5IJcMcmON4wxmkGOS2eckcVq2Ws69qNxbNZ+Qiz2Ykb98oa1hZxhpFJVjK3pt78ZFAH0joF/GriLyYVtuRdWqttkkbGBumAAeUtwVJK8nHPFb/2m9ZLiWxs4bC8sPMa3iuI3SViJAqRvGf9dIEJKEA/LgnrS+GfCN1NpkNxafaTPcR2Zl8wtC7Pj/SLhRhS8QAJA3MTnIXGKv8Ai/w/r5VGikeXyhugaa9Dea8YHmPdxWke9UXGeBngAmgDidQthdxSahdNPc3dg20LEIpkRp2Kv5YDAxuSTknPB9hWNay3Vve/Zkw8SpIEkt7uNriAOMr5Xz/uCH3AswO0jg9K6Gz3XFtcr/pktjBCz3stpbiFprkPzNHM5DNGsmRyBwOCa5vUdV0RpTZfZJZZpUgQmZJVv3kUb5GUhUCKARncfmPK560ATRXb3MNxEbi5ks9LZ2njyJ5LuVs5YyLky4yNxBwfyqxbI8VlIYGcvdPGJooZ40lWAvhTxzCSn3lBDcncFNYcOtRaR9tiumj1CGaNljjMoikthIojERBAUMdufmIyFzzmmi5uY/8ASEhiuoZELTXJXIUbRCR9kjlOXVQGYBM/xEYzQBHqUcc1xJJIrRxRSRIIuCwjGEknbawZ8KO4yfU1d1Y2k9klukMZRJdlptPlzSzRRyZks4Y2O7e7hSXxk85wc14xrWsSaVqt2t4CJGuVKJZyrZqYSm0SSKvUiNiduPmAz9cmLxL9rlgsoLki1juGjgv43Me8oBiWSYt+7mBYkhTli/FAHrmryQnSbiC0ugdR8q3hnaeRd5t0UDyC0KsFRJRtdiR82QSBiovDE+q6bYXwvgIJbmBR+4Z4ptglCRyokLHzYSighVypByQOlP0uKymjax2CC7hhKyLcLBMJnkwwnbc/79DkHapPzElsE16boVpocX2G31KeYOHSNpri3t0t3lZA8aysrkwwb+OPlyCOOlAHafDzTJb27ubzVCk0JCgm5UCIqWRrZ1RR8hYRnOcYPUg8H6W8P6ZpdlJLe+cvnPZKwuzGymyt5mJSJFYYYNjPI4ByeDXnNjbaZbWq20V6E1G7so71haItuq28fmNHEGOSiNtZVwMnHuM83f8Aiq40pJLaKBJL29cxG3QTCK2aAL5ctzKM7XEeBhsA4yRjNAH0FFZ6BcebPHa27slvNFK1vLH8xlckyTxMQLjIfIVAxPI7CvF9X0CGHVI5rGIIiPdQ2yvIkrQyRx4e5NsWAgtc5Cn7wA6ZGKu6HrRlgRJGmh3h3ndJPMhVGBjeIKQN0zMNwwcDPHAxUeoloI4JEkSz2SJumlZWLoq7lgYxscs+/cynk5+lAHM6jqEEkIhukil1IQpB58hvI7OEQ4LeRdQYR3kRQCM5BODzzXNQalqSme5stPvLSxtm23NvbSS3cEizs8SObQAyDYg3MwLAl8jHQb12biSba2rOLeOEEgRRi2yZm8qaS3ERUqRwN7I4AyVwc1mM9nPJ5c8xt0lnUSXUd0oMsifNFG7Snbt81WZBGNu3Clj1IBTuL+y1i3sopbqWI27+RG00E5kJRC8aIwi3vJhgoXBXCZJrl9Rt7dovsgh/dMY4WmkvzFdzTgEkzJKCEtgFV9vGCfrWlL9nivTJFKb2Br2SZZ5UdfMuAuZJ4DGzBG8sgMqtgMpCgAADPvF0aWK4sp54op55gtsizo8u+5YgI7u2UmdAAA2OD6YoAuaXbafIAJLwxQ21vGPsqk3slxeebIz7DFlVR5WZg4YlQ4IAGK9BtLW+1aJIIBfW0y25DCW5aC0nWEKJIAxlRUkCyqBIwBx0J61yelW1jYaWYY4Z7fYGgVbsqzWtwigxKQoJmMkStjaWHuMirja9dWV7BG9xf2enSmSGSOGCdYbeJoNyyMySfupmlVSCQNpc9ecAHa32lWem6bLPHZ+dN9hSyjnE4eRyIkZ4E1SeU7Zd5dmDA5ORuU8Dxu9gsklnuGhS9jhtliWGGQyXFq4CkKY5VKJHIxYsF2kk554J7nV9SWGGysXh1Wy0+RfOj1MkuY4mJUOYZHYJKw+YbjkAisS60+zvntrHS1BnSaBWultY54LwzM7RmQtIhe55G/aGAbPAWgDhLjSYbrTt9uYrQPceXBJNCLdSWkSUCSN5WdUb+EtgFjkYBArl7zT7aWSwtZvPSWNtk0cA+edly5igmbiVDgmTBPOSOMV9N2/w31S/S2sZXiW7MqAC5RWtXkBKxxjyiSu1l6k4AGCeMVxuofCzU7GPVJriC2lu7C4eSVjG/lIzO6G7idnDJEIiqYXn5c460Aef6dZWGoWXmaiBNHaF4tPQGRZ43hczCVZo1zcSIjBdgyPl5HBFZV4thHcfb4rqa8nhDyNYLbx754blH3zJHIQ0vKxH5Rzn5cgGulgsI9LswbsQzXkcU8ds0EW22tsSOplCBwWIUtk43Mz8jbyfEtc1422poLO4ntkhCiJPszBiWwkdtIqqfM53tu3BF83bkkGgCDUNZuku0sJ7OG30yRo40ubvzLe8VVuEklCeQxYMZZDtIXBU8ngmvXfAvirTbyC5tluDDIbidY7qTljFaGRnbzI1yyALCg4ydmMEg48+j0VdevLPUblZHkt4Zrk+YwMdqNOtZCsblUBIMgjBAZuQB2qfwVoM+lS5mktbiaeSS4t4j5kTRpG6vNCqTsRIZFdmGGIYcD0oA9v8X3NzdWPltcNPZ/ZwIrmSZ4IreOTZ5ZSZkHnISCGGSQ2QRjr85eMJxJbwwR3N3bW1qZRJc2ojjW8mJS32PPKFaO3DOoQBWyeQetfRGs2639u6l4rqET20VjFZGMYto44RJFdln2b/ADmb5R8wyAQCDXjWq6dFq+oXlobm3eziEDXMMcjbYhETPGLm6WMpE6uIBsyGIwADgmgD5481P7St0lnMNraw+UkrKtwiXpdyTPFNKPMcqp3vlQH79M2In0zy2mceZGXdpRLt8ucyShEaPEmI5BJhxH94A4Ckg11HjfQbLTbggWcM0U8jTuYbmSS1TzYysxWWRVY7pgWO4AAghcjbnx7UL4yWESXqwwPps1gwlkVgJYQTmS1g+UGdyoYbsnL574oA6qa7uNP1T7bbRy/aITLbRI0SMs6pEYp2jic/Id0UJ5GSF3dOa6K01vVGtLqPWpne1bdbw70jieZmkRIpChcbgZZSABzg/WvPNBkudZnkMdxdymaSaWa3gDXOolC/m27YYAwK2w7jjATGD6+kP4Xmutt5Z3DTtpzLqS2hk8wPLcR75YVKbj8srRgJztc+goAks9Z1AwOiySW6W0TQGC1iMUM0DSsInlC5zeLHggHDEKCFwQa9i8K6zDfW1pG12N8AW5gmvYiZ7wqI4Y7crjG5ZUcnPckMd3FeYSaBfOLe6hsri6ecs4sp7nZcSXFu0rBZVbaXjEKKWYgYPAziu58M2u+S2tbmznt7ywU3VyLeQAQ3URRkjUnI+y7JYdxUnc2WOTmgD0bU4odRmmmm2uNJFqJJ4wY1la7c21wGBG2MbY1GTgDGSR38l8W6xqsM1tFYGZ4Wlt7NHGDFBCJpI0S4kgyWh+zqu0Lku4JGQc17K0trZCS4u40iWYSXbwnFxC7MkTFy+ehkkJK4PyNhMtkVQ1HwjdeII3NvthUvHG9zBM9zZvb7WkiElusYdLQAhYmCl0ZcHkGgD5mk1TW4/wC0YJLeOeAiQK7RJBMzQKQ00hyGYCFkBJKn+E/MGA1/C2u3ctqkbyWcDQ2gSe5m86G0cwS5sZEhkduVYkMQSDt38Kwrvp/h9ZWFqsKlnVfM823hmUwR3UTSKzXV08jSrNJvZgCNhxhju4rnP7DtLea1WCZorWyVIHkeYTTxXVwfKV/J8v8Af25TGVwWQnJAUZoAgAaeSfVra/Ehs5JJtQuY41j+zRzSMlwJiwy9qeZYTgKPNXDYxn0zw/I90p8uae6hlEUkIKrGZIIo1aK7R1l2NLsUHaWAYjJG4kV53qzpZyXry2lxDbLCNKS4jMeLrUIY4XtvtkKcXOnMgZTj7oTHTBro9IvMRRXUNnC8huQ0M1tP51hbxxh3kWGEuPKUs2Sg3MoPzKBnAB7TpMttdG7t5LnU57XU47aSN/Jt47Yukh3wzOr4glYxtksVUdyBiuphnWym82wsri7t3k2WepTzu0du/lKslsqK22aBCr5Me5cqeSenAaM1uunpcXrJKNQEs8E9msjBZdnkqlykm0NErhwrqPLwoG8nmugsNWure3it4w7Q2yTRaYCqpHLcneJikIJB3xgjOeuScEmgD0PRvHUJu4UvQkslkskFvMg3xyebmF2LAkMFOSBnIXAIHOKt34yvpWudPt5ItNO6SCa4kiFxHNEvywXMakFYcqoUAEMSCwHNedJHc+QiWsaQx3E8Lu8oeQ225Q8uyJV24KsVJVjhgc4PTktbliSZoY9SlMxvLeVJnZlthbQyjEUlqQAoV1J4YhvXcSAAeweKNeSfRENvqai9trRrSbzJZYDJLND5UjmNQDjaAcEdyBWX8PvFF14fe2i0y5Hnu1vGYZbqHM+0KspihYgHLhjgtklu1eR6z4nk8+0hjkgksrt7iWS5VPJaB7eZopC8BUlC8qsyDqVcNjB45lfERFxdXcryPcaSFkltirJ5Mb3MkEEkbxoDNv2q3y7iM8gDqAfY/jXXYdWh+zi4EU97KJLj7QIrU+XG0iSxjY+2JcqMPkMRgjINef6bpLwxsgk1GP7fLbW4uhcs9tFErCEOt4oZY1yIwDkA5ye9eG2XjueaQW1zZ/bBcreOyXKXQmitkLn555p4wCZVbAODtwQMYJ9HsfiVpuqaJBbzX8OjWUdvDHcxmAywiO2DmKMgO7+a91Eq9f4skBcYAPV5df1CaCO0u/NvIbKLUo9KubiVRd3EUUey8drq2IdY4plfy8oQzHIOc4830HXV1iSWXUr2/upraR7a1jv5IhbozwTKfLijfdNOE2L5h2uWf5QQKtW2uQwaPq+qW1vLbyxbVt50jMc8tjMjNNbxRSH9zG7DO/AGDyRmvFm1+G1ng1FIpbWe5tWmZfLjuV8y8uWSzLzM4VLld2CeNqgHODkgHpzeZYaxcadaW8knlXKapY3KyoZrK0upA1vatM8W6UtbPgq5LR4+cKBX0hoNzp+lQtdQSxbvllkuJ5II52eRUEMTRHaZCoJUFVwQgPfNfAlt8QSusyvFdwWcl00aMkkwVr77HHEA6tMwW3ZzuJBYb92BlsivftH1S+1zTpYoliJVzI9ukSSSmE8q0byw7jksMKNzBSOABQB9Aap47nt7yWKZ3QIxMQijCZtWtphLcQM4AMoeThs9WZevXlB4ykkmF1DqX2GNYYbq08+MK0/lblzc+cAFt5EVlCtgq6HdivItQsdTFyunRyiNzayT3VvPK7zm2jYPFDBIAP3nntITGmWIOCOtbV3a6lbaVPdX96YphDE4txA8Cz6bbrGRDOhhOEJLZHDHBOMmgD2ix+P9hokXkXn2q11G9mhhicbYobiB4kEEkMTcONygkrnJOT1543xb8TJNTmlvI/LlaKEI8UrCK4Rmct5kSKdp3ggvzna+OoIrwvUtHfVbe41NZoZYrZYp7G6JVo7ZHZnWIBj+72rIAOnBHQkVj2llM1jg2F7cu0cnmX0058hRDJ5kyQRkg+aA64J+XnaCQKAN3xL4xvbq5t3ieO1tYceRCLec2yNJJmVBuTfKBKHIOCql9oOFrjb/AFu+mt5jAVnaaSWeaS3mIWABtt1byMsmS/lrGQFBCgENgnB6WwkWGCWW9trVgscsmmzXgIxHERHIjRj5V2yFiDkbycLlsgcelxHpd35ItHlhvpLr7R9mVY4VuGUNK6rIQV3I0RYH+AcZzQBiyeIbrV0bTLyeO+trFS1tPDbC3RTJHHKd8bAGIALtVWwSBnHr5lrVzrf2q8u7Z7m5nnWPEEbrClnCZFjEKchcCBFyGxk8gEHn2Xdp0iyzWkUhZYvInjaHyRdtvKiS1dVLRorcgMuDt9K5PxLokTWsl5Z3Jkiso3eWKaER28s5BWZGeFyzFGz94DpwMUAedabPd2UEaoDbuyoJUZNju0RDPIJQSrbWPOOuO9cxfeLJYNXkkluY7nyZI7ly0jmWUIzRtDgDLMRjoOh61sXt8tnc2aTqWiEDJLHbsxIF0qBJIix27BHgkZz6jJArjNbewN3HdaeLMvHDPFLJOrFnixsLCNBlLpQB1AJABxQB6F/bN1DKbqGW3toLmzVbUM7pErXDJLNEzpy0nzYA/wBjGQa6i08RLGkcRuYreb7UIbm4uLUonlTqoeaGJT+9HdiwzhgMZxXzLq/im4KvBaTQJBbwxwxRqyzJJfZTLOMkwyeWB1GMrtHORUMHja8yYpp3tt88cZlaMztGoKht8ci5VSd3QEgBcc5NAH2zqWuCW3sLG41a6h02Ar5d5LJZ21tGwQbGttkxKZXI2ShW+YA4wM8/488gWGmah4fuzMpaOARyo10ZJJyVe6/cTYeJVwWCqDuyQAa8o0YQ67poefUbaba8kaQXLS2zzRKzJDcq8aMxviudu5QccDHO7rfs9xBZPYR29xJZxSrIftNwXvyWiQMVIVXKeXjhEChcEgcigD528WWMRWaa4a+kj86ZGuFcIZQzBSIo5H3eU0ilR6V5tLAt08FxZwyLLCrRC3jEhMcyjMRaIR5afBCkgEErnpzX0R4k0uHUnksWDq0Wxi8g2CKBQJIUj3481g5ZiV3Zz6muI8P+HEW5a4wJXR3a3uZi8TPOSw3AY/ur8m/HIoAxbLSdW+xQv9gVpS0c8saW8zSKxBEx2HDZZXAf5R93pjmtfTdFtTcy2VxIrRXcj3cOoRRGeOMtjFqkMUhYyx9CG2su3lRgZ9e0U21zfSSXLyLOscNtAlwm6W2B2btixgCOVn8wktnAbJ4INWIdEGnLeQXX2S+i8+SRHQrezWUjnzBJAkePLPzfMRuBA4JPFAHndwL826wy2dxLaeZGrCBjFPcmEGOOe5ZSGDMuwJ8y4xyMV2ej/wBo26srWk0NtbJHcPcyyyFllI2xWplTiSXBySc9Rk45rf07TE1W1uYY7OS6u4IpJBLMsrojyxr5M42Y8qFUYBF5IdjkDBr1fwjo6xaTDpepwxTwysPOWeQyOkO3G6Njy7K4PLYIxxnANAGR4Xkv57ixnuJllhjSQvHGDFcLtXcFeZCRLuGQM88dOlem3ovAkGoo7ok1x5Yjihhd4rdI1ESMJArKULFmIXocVVt/DOkwXwSxWxjijt9t0B5r2/lxuGUAbvMM5U8sVA5Iz0rvrnSZ7iSN7a8so7ZLVFEFmbiRYlaABw0kcTKrsGXOWyD1IoA+cfGam8uLy2u7tpYVjdLwW22OS1kjCyrfTxs224yDhCDnK9DgV86+LtA828a7ismnN1DE0jzxLbsDDtWO4kiVVaYsqrklQoJyWFfStyqxaxrcc7NJsuY7UxhmW5McLAo0ExU/aZFU7ipyMEZ54rj/ABTo8Go6razRSXF/cpbZvBPvkuVt2IzCAUQQggdcbRjGaAPGNE0Y3UsUEksiRhPKuI5GUyJ5j4RbeRCWK7hwqZXmvWv7Phso1t4bWTZAyxwxFUa4l8mNd7rz8uCxBZsctjmqWno0ErCSG3eM3DJYzI32sxLGDiCXy1+WReQCTgHP1p6TNdanJEFlkM1oV+1xeZbrDdK5by1D4Cpsxk5K7h15oA6KDV49Skt45kuIoLVZIHVzNK0aKnztdW3nBHaNhxIhwvXHWsm9uptNmluQ6XlvEItloLme4e6nkTMbLsRjs8sKcZ4IPbFW7Czu4hLcQ28skaxzpcoR+8dCAd0jPjGCRz0bPJ5pZPD8GosJ7VMyW8MJZ4TJAsU8o2nck4XohHIBXrg0ARx+KJb+eBLrzLeBI9k6zM0SxnaGjjEuwkuckHcAAOuD07LRtTktfNja2Y2oiaC2mVvtAcTFS8dvfGPMa4I3AKwHPzVw93pcEDSxSyuPKkW0dZArRy+YgHmrL0kmBOQAc9639IiSGzfSluLm5hht2W3mt5UjMMcrBZ1ktuZHnHygEhQexoA0X15xdXLyNqttD5iMEllWVPKRvLfe65Z4hgbCF7+2arjXb03hGnwq8cWWd5vNnaSN/wDVmKLyto+pOeeMVFY6OLW7lWBbq5uDujIZCkiyRcJBKkhIZGUggDJ455re1Ozt009Lmbbb3BkVZvOheIrEF6iQAAHdnhsN7d6AKZuGubVYZyILqWUi4YxFWYKcpDiReGAHX9e9S6fPI8riymdEheOPzHQqitHywG5csSflAAPrjFY+nxQvbyDeJXV1e1dnllZ2Mmw71j3FCAcfMBxz6V6R4e0qSUb4V8+ZlkdBCm9YZhyf3ePmj4Pze35AGBb6E1/FPcmCSKSafE3mqrJIwJXLluXXaQQq5xj8KnvPDK2cMTzYa1kjKsWTDMFYMqJbQqdoOD97A45PWvUrXRdWuHt7W3hRzJFI+ZWEUKXCjLRgM+fMIBwMZqCfRJo5HmNmm8JJbmKWcqA0hCu4e4KoWVvRvpQB5np0UKxLM6yWv2idhG0UoVo4oRy0kaMREm1TwTnngE8V2ulCK7ilcStKksRxdxJIfs4RgdjwSoAnbk4Pzcds52r6dIqXGnvASkVrDIhgUECSdmyJ5YgQ6kdNpOM84xV7wery2Nws9shs1RVZHMsckxiODLCsal2QMv3iOgznFAHbaOBI1vNd2kis7lbY/OyB0UJBdSIoIZf9k84Y4GKlv7hNPv7QmZZp5naS5BjE25I12KqQIv7qBeCN3Xt7WLeZGsGmuG3ywsJUjtDITFbyjMUcibMseAOM47+tUZtHlvxb3hil8tncPCLtmYwbi4xGFDKwfnaOD05oAadY8iQrdFoTLOrtstxJbXMROWt5INzFkI5AUDA5OBV671TTNRt3jjgtlEsGbe32zweeQxUSxhG3PGHGBEMqp4bHbLvLaztEuU8tYorlI5o2ut7tdPCCJma3cZtjsG3KkE4zjHNYzalFf3cto7JbQBRLas9vHIkUXljzFs5WK7WLEqBnDdD60Aat7/Zt3pjme9S1a0tQzQyWvkSLcx5Vrq5UrmNFIAWNco3BJOK8vnjvLiCVLe+8m3DMS0/72Hc4D+c9sF23AYAbcklcjFdZa20hNyywlJZonhhe4f7HG6lsxeWbjiSRxj5SeM8ZFaNxYynTJIr64hhiL+WLS0iEsv2hIl823ubp4xufoAFwQT0FAHCaLe6hZ2upTCQwSFHt7W3ETpY3E7MqSy3rfP548su+AQo4BwTWVYQStLcPFHpUfmtLFA9pJJD9slyQZbu2jiPkQbScE4TJABNXLnRxHewCE3emQXDPBFZzvJeTzyBshVeX5bWWRSSSMqOgboK9k0PwTpz2TPPYhZp7YzmQXEWwIEMjRzMjblkJUlVIAOPrQBxXh3wZoFxHDqE6zAxllktra+uUSG7KlhuSO1TKFgekhYjriobtbS0WF44oIbhLnf8AZyvlQySySFHkjeW4JMjwjaRuK5HXvXX2Vnqtk179mgkvY1kDR2wvYLW42RKYxJISQTBtU5ULgYxu6UsWmtai2OowLC84ubnKQ+bNpwgDOr20czAtvZSMpjdx8zBhkA8+h1WCDW3n2TD7bqTLIBEkOmRww5lVINsn+uaQ7W5JOMkYxn2O2e60Rbd9Nt7uVdWngcWNpJIqahPcDygrLMmBB5oO7GFIGfMIINcTPp8smozX+pWMQ022Z/kVYlv5mSD/AEaa3toSY0DqAzNwOCBzwOi8J+J9KZFi1bVZhFDMlvbRvczwRQ7spA8UQkXMquoDLlRngdhQB7N4R826vJ5LnRpzewys1+bG1uIY7kkybre3tbuc+QdrKrSBHfIzyvNfoT4Q1ubUvCyafaSHTIfKkEyywSWM8McsAMsEsyoUMZlxteJAp9s18XfC/UoPEGrT2+pS25he6tpF1mCVoV8uHG23iaF3jjmZR8wd/UEniv1q+FHgvwzcWNpeRPLcC6tt0EL20dz5bxgILhpHTy5Oh2ozYxzQB+Unx48e694K0e7mijdpGmAhuYYJjIblleBIr0u8awoBHG2TEWYNkgHp+ft3+0d4o0+6ktrkxSwLJDdgSKZLBb0yMZGtriKNsGMMcrsUcAhQCK/ef9pzwV4SS01DR0sZLm5vTHdT+W7PBcXaB/LcqsmY8DkhBjnjHAr8afHP7NupFI7nRdOjjF45aK5gkIkiM+03UUUUmfOjaM7AeSNuWwaAPMR8c9G1+R9Qu5pHmsra4LGGNozmdzGjNFbR5+yRIR84G05+YjmsTSPjA9s97Y2G6WdbCae3ieUCIvBGEj8vcQrS+SFyoJ6AjIrz74g/CPxF8OI57u3jitomj/0u6x9ouDarKiSWchXKyRys6t8vOWJAGDXD2NhbrYT6ik6/ZrmKSVo2TY0TwQKhVIiQ0cu5TsZc7gMMAcrQB6Zd+MbjUNyeIWQwam0UmlPPMv2S3iKhmuNyghLiP5R1G4j5dw5Nu1srfxFp11pNxdxSLbQNd2mqxSPKJrcSHaby2UfOu0ABwN+DkgA4r5816WC60eC5tHlnt/PW2luZDM9xbLAgU4tmuFVQygMWCjryAeK6PwnqK6HPDBpUt7OPLeG7jOZDctcfvAjksSiEnIVSQBxk8mgDoZfCkseoXK20C3UdlcO1pFDbsllCkhKvcGR1VW2XAkZyGwMAcHiujGqXunWaRRRyxvc/6RaOzLHZTpBtglWRpSDFuEgZQv3920/KBVxdUQlf7Se4g0q8uoUmNrcRJaxiQ/Z5rWa435FoJwScHccgvgHNdPr9tNqtqllb26pp9ukYW6tSXuo0DwfZmCvciM27+SNpTO7aQB0yAeX3OuvPE2nTWUKLHusLW3a3m82/twi3Ej28aHc3kz5Xc+0kLnmub1K0miW81KNBqyWzyXPlSokctveIfsklvp8aHYsUW1pGyQ2ByN2RWre2WojfqzC+e8hfbDfQMgiSJmK3bJbozEyeXzIDtIJKkbgRWlpmr6Rpg2iVXcXYnmN40sYiR4VN9Jbweb80ZeQk56hsjNAHA6LaSy6qdWgnS8mFq80l1L5h0yNYiwhYtbxqUgUMQUc+azDO09auNplzaWrw2s0lumoTIyvC4Vi0VvL9s+e5cNGZI5I1iBO4ITnnJr0NrLTPDDalcWa2ipPYXcbbWdobyaUs5JhyYzGrklCGLYx1r561vxxPPBPaNeQqlt9jaOMJIl0bxowlzebCm5okUEKqgkdOoNADPF0+v25uUS0sWETR2cVwbu3doRcMR5zPGd8ciwKRskII6kEcn5o19dITVjbxy6hHp88gLMZJ281ImyBbEKViVZFXcFPzY5rY8ZeNLq587SbrbPa2cgNxew3JhvbmJJmeOVzGcXEn2UxIHGVxnnJrlPE92sum2s0dnHE7mzLgyOY2jmhJ3xxITJB86PgBQSB84GeQDd1nWra9067vdLXz70QrZSsZkhRbbYTLc+Sq7luFcMA2NuBgHpXjunXt2r+a4kV3uJ8QknyntVBMEhSXEio+fvBcYOScV1EOi6pLbrbW0bOzoGuHt7gxzLFMok+zTkjbgs2chiB6+uDNp8ljcLBc3kRaHiZFLyTWykDaPOwfMIBGYwTjoRwcAG9o99cWZl+xKqyXXlpIxkRIPs7KJZLaN2bMoQMSG5JA5OeD6t4ELXWoW0/mT3TLcukEluJUjgaKQoZJYnUb1YjIZgN2c59fJdGRH1VNOvGnW2FzIqSQRqJiFXYJYYjyAWQrIADjkdOa+oPA2lW66n5kELXQkhG3eVit41kkAIuFtzuyucKccY5x3APePDNjr2vW+oR39pINPsZVCQRhYpLn9+ywzSPJb75ZRMGfam5cN1xk19X+D7GWOTQxYreWss0FnbvHboJ7pRaFFkFy2/axlcluDjJIAyCBh/DTwxZKsVtqcbQCaDMUSvcXMd7PHsFs1tNEjYClwjDI3HJGRzX6efCD9lnV9aGl3lx4ctra0tbmG6ju7qS4jU5IZ0geIlpBubbhsDEYIyWNAF74cfCfxJ4l1OOGO5iNrexRW0klvbLc39pp0CCQLA42lS00cjOoDr82ASMV+ingH9nOPWLixuZpLmC2tpk3WdyAgnMMIhVZ4kJ2IcZAQEE/exXu3wW+Clj4S0W2s44ZrlnZjcHMLtL5ySlyUB3CLdKPl3BsHGOMV9m+GPB1tZ2yJHBHEgVUijSIqCqKEB+c74yAo47Yx9QDzDwh8ItN0Wz0qO3sIreWCIRS3FvCUB3IuHVSFAYE4A2kY5JJr37Q/B8ESRZ8xv3Z3vJguWBy0SknI4yMnA+ldVpuihYowyZjRVwfMYHIAAGCMjkdx0711sMMEQVVAVQvcZw+Dkc9+lAFKw02G3hSIRYiyzhSVLjacKWweRgfyxWg2xRkLhsAn5cD3ySPlPPQ1FtljdWRw0AGZEb/AFjkn5SpIwqgHpkHjvUFxciONs8ZG7BGXYEjBBHqSM/X0oAbdSssfOQDuLcE4xjP6A4r8w/+Chv7Quk/C74X6lpclzHFqGrokMarMkL87tylXYEgx7eenPrkV9rfFz4peGvhZ4S1fxR4q1S00ewsLaW4N1KUWNPKUgBnkbBzwDjPqa/iz/4KE/tt6V8bviFetba2uoaNbai1va2lvI4tI7GIvEJ5YgMMSyhiNwOTQBD4N1yDx/4y1W+vYFuru6ecwzwlpPLgceYq3JiJCRptGS2CfM2jOK92i8BazcWUV9Fp1xPKkQb7LDEIImgMjpBsRP8AWk4B5IbH3RXxv+yZ8TfBzeIsarPZpbzXcFmPJk+x2zQROjO3nS4DMxfkE4wMZr+hTwRY+AtQ0izv9MazvILYxy74pVlUgoWWMsvyy4bBUKW2jG4CgD8n18NeMtKS7bVLW502wjlE5aSKQmWSMbmVZJ8NHEARgNj7vBOaxtRhhuw0l4JpbuS0cx3sVksYS1wxku4J9vM4KgHncRjA6V+vXirw3oXiSx8yO2tY/NilSa4BjzgM5LPE2VDHaOSADwR1zX5kfHLQZNE1TUDolxeSrHaNa3VotrEsMKXKsrM0sLEOoYLxwQGPPHIB8m6lJoMMckkt5LdWYkFrcW7kRi5wxkad4YVWRn35GSRkjk1y8k3npcXsAjksICpjspnculvny/lHJSLGNxPGT1JPNTVLm0W+h80XFnJFELaRGhVo5DaJ57CFkLKzMzMAASRgZFRrcz2ZOoWUaWofywunPFLIrwyMd1xcDZ5LLn7yhARxyTzQB1uieGbuVZ7v7LIsMam6gZwI3RJ0JkgjSYp+6AAwVVjgjPfPW2smpJDbx6hYXUqmMyQywz7Z0tFzjeqrsZB06g8ZIqHw14rWACTU2jurdVaE2iF3DC5RCjxSIpyisMbRkpu5ArV1Zru0tTHbugQv5tpJezRyy2KTMWNulxEzTxw7GJwwVQPagDLu5HNnc4N/E8EDymR4FQTRbw8bO7KC+M4CsMsB8oYdeCuNStpGjufst3c3E8LmG4lMJZbgHapMUrjy1BBIDKOuK6NNY1NI7mS52NaPBNFe3jQG5ffGCsEWGcEwNgbWA3EN9a42WcW1mkt+iafHeyhVkLi5mDgh1ighlIYIYxkkDCj7xFAEMM24t9qv3hMLkzPerEY02qxVWaLIQM+Rg4HHuMwaZq8l6zKihIy8ysgmkkUhWwTHM0WFHIOFJIH0rJ1HTNa1BnD3tv8A2TMXlCWMHmXE3DbIrhkJBk4DZB2jGM156F1GN8adcuLWC6mSWRhLHA0qLtc4ZAd7DcD2DAYI4oA9rWeG3ZIJ5Ioo50yGlhSRXdTkpGyvlW3BT82BxzV3+3rVVeALJemSGWIzQwRLHFcRMAqNbRHa+Q2N7Rk/WvMdG1Ge7Mul6tDJLHEFNldYjeUNKQ3EwYsACMcyLgDnA4Er6wllqNyLa6cv5UKpKkCvLDIG5t0mizuLEAbsMRuzkigDS8Qywyk3c7vGmnIt3NFbKqBp0A+yobyL5zcbj8wKbccV85+KtbgW6ubq+02+cXTSXkEEgWWSYiPy/Me8c7Ws+pKhtx6AZr229N40NzdSXgxJG6LIwRy8jqGBNoPnuJApK7ghAPJxzXhvi218zS4MNeFLydYntYmjdUEXzRTQb23qu8EsijaTwfSgDH8KaxdM0WpSwwmOQrZxRM0SybXOVSGIPuMG4c7gHGeBgV9heAPDmoX8kFxgNB/x8mJZDNbJIqgtG8NyQhODzsJwORzXxdomjeXq9vcM0lskb+ZKBJcbWDINhhLwbUfj14JPPav0I+CGp2wto7XVdPlMUG/7OVhIMzsP3tw+HycqfTJ7ZzQB6nobWk5hGoR6jZWscbJvUzfZzDku6gxoULybdsak7myAoJ4r0m70+2vdKe1e4tLSW8hNxDLLbGS9gtreP/R4/IzgysGVMEZ+YEgDOKIktIxEdPAslWORIIhFi0liRjMW2SKxWUsNqs+0oeVrZj1aZbK0eKIwztJhS6O0VvIWjjkaK+jgcAqQSFkZc9VzQB4fqWhyvcaj9hjmlCLFhJYm3C5xGJDCTDtQtGDjnAPGazl0W38qCQfabi6tWL7V+U2sII8xZmSL5zn+/jAJ7AV73qGnz3k0sNzd20chInM8UaFpwDhvMFsf3TGQg/OFJHPANQNbQxWgUNNC5kWOSV4HjgLyMVWRwjkzoT2x7kUAeO3fh5WhXULATG5gnZ8C13SwKpHlFldnQ4f0OTjNdG9paxaXH9suL0rdMsaBYS1vaTZ23Hl5XJdW5IHHHFeoWenIlsLbMsf2ieSeGBUUKwjTYxjZvnmU/fxg5xwTjNUtY0e4nt0MAkuY1DJJPdwtCsjGPc7iKEHZLuHLAYYL8pJzQB5rqtxYRW1tYTtZ3cF3cQ26ahFA6TStlvISQOoOCyJubBXnnvXJ6klqrrFLap9oEUouHjdpBbv5ZRZI3YbxEG4KY3Ln5Qa7caZJZxvevJCJoYYpVuAz3AtJCSIIlthGTG5PG4gAdyK5GzjW8a8vrySS4kjEv2f92kZu553EWZAMHasbb8YHJ7nigDFt9lzHEk05vL20WdIks5RDG6hQ6RQxnDGV0d/4c8c9RnNk02ZtMjUWqExy3D/Y51kW7AY+dBCxVwEhjblgxDc9K7RtAuJCZDZxW73eZreY3JW5W5Q5BkyHECeVg8Y4464FWGttbt/tOqxxKd0u1JdQha48qfyQLiaISKvnREdMjAJxmgDznSo4bTUY4nVo0ne6Ful7b/apZrmXAYXCxtuEec/MQFx3r0S30idLKWWNI9ouYY4v3bIlnM0fm3MsETqMhmHADHt+PLXFv/Y3lauYVeZ9Q8uW4LNEHjgAkayQDcEdlByx+UAkZyMDs9JvDq2lXN3qSyrNc363GnNEZEaJt+0R+SVAk/dgsfRQWPfAB7TLresajomm+H7y/D2P2VYTDG7Tu8kLKkkBhkEn2dhFECQzMP3p681g6sDp7zbtQiglSCGSBhJGZZUh5Nu7Om6SWSAZIQHYFG3ngctaeKJLaNdOJHnvPJOG08xpKqRDMXmzFmLyxkclSQ5GGNcp4r1BtU0dnMdxa3dp50dvNKY2QkSiKL7ZIr7hdFBwIw2AOetAE2ta6179vlsxALVrdbycTXnnXd5FE/liJAT+4RnG3A+YEYxgV5Pca27X8sOm2zRWKSC2ltoI+kbJmSW7ikkYTxovyRZfr83IOa4XXNZ1Dw4yPp91bXc88qWcs7pLJJbySSCdIWjVSl2DcgONxVcYGcmqmg3a32pf2lLBLbi4gK3F5NDDHbpdxSeRHJcbR5bW6SYUgEk+mOgB6PcXbxfY40byVs2Z4hJuu7dFtbvYhckKCXbI9cdcV7BpusXUulfbo5FZWhaO3tAsUb2vzxzTvdyA7mZo5J8AAkEbeGIB8Zh02U2yLEkUl3u3x+e7Brj94ZpY7KdiPs6h/wDZYHOQTXr/AIT8P6n/AGNNCjyzpeic3MAiRxFHtWP7eJgcrB9qAbPTaaANjTLw3LYmtpSkkcT3bTzyBUe3jeYxQtES5URRSMYwC+BnHIrStr+4jn+SKxuLWe0kvh9jVo3nlyJ4dS3SuBFOmQhRiHIH3SOaxDokNtMltbzXbLNa3F0jgzIum3UESRztA7KFnmlikmA3HAjXacMQpuae2lXlqNK0VLiR4TdxTXF3HNED9ptdwcyC62pEB0JOO3XFAHZ6Ld3SxXgnRLcNGJJpbpYxqCkRbGSSYttiG7GWjJHqRUGu3UE0LCZ4oY7W2kQSQQIkjG8TzJY3lEm25UryzEmSHGMA8ChYebbvZKI4ZLiezW333MDT3cFu5xcqYd22SViMjfgjg81tXOkWt7bvBL9oVLWF8zAI1vLBNJtmgDgkG/MfMg+9ycDPFAD/AA6HsReXzvLLcT4g+zx3Yme3tjb8XphdtyKQc9Afxxj0O18SW9na2d/cWttdp5dxa28pjmF5bbV3RySx/a1ZrQqBggYPTvXk12YrK4hkiZrJbiOJYriRhc3MBD7GjKSbTJBsGQHCnAzjHNWIr0ah59ldhrae6uG8tnDebaW1lABGGEolxNIAMp059aAPbtBvLbVI5YkgEl1cqyyyoRarFaoNzTRxiQxlWc5wDneS2NvNVddsotKt9Rs7RkhuY2VlslAtVl2lEeYBdwKgyKN2cDPJ4pfButRWs8EU0ccEHlRxxvPEsO+dOFc3kgD/AGR+wKDJ+XrwWeObiaWe7aOVrPynS2txZSmZJFuC8rSpDPGBLLLGsTIocqd3y9KAPizxHfR6ZcXqs88Vx50nnW7BX+WT/Vsu0nyxx1+YDPavKfEduzqPEaJL57zxRwQKS80kIBEqSxRbSImJJY8OTzivaPEOlNazSah5M98sMMizNNErS3LS8xTIg/1jqp5jGdmMNjpXgfinxTFYXcun3cb3aTpHdQTraQwrBcFyl0jSOrYAtmAHqeRmgDhdbla7s4ZRqMqvc3ExKPGkEkKxxhQEYAbi02R8ztz3xzTPDcv2W9ggLStJcqENx5kcm9F++LsKx3NkDhc9elULae71OVrHTbW4gtUnikgluSHR4Jpgoi3hVCPuKj5tvTp6dp4c0dLLU457q5xeKxSzgSALGbgY8xpI3GSeMAgHOOM0Ae0eHxa3W1n86O52KXhWIbF8tQSGjUHchHUtgY69ePTbG0tbW7hvY7uyXMEkoiCqrxFTvhFvboNs0xl3Ek9AOehryXw7/a2m6811qSRSm5j2SDEiJLYysUKxImQJEAwe+K9f0/S/MvEuYYoWsLMgtNJtV91wMOy5P+p2kKOOOozQB61NqVpJpb6jZyPZXD20MSQWIj2zwyghri5Dc584EEbNoPOcYNcRNq0mnvaSvcRXEkU1pttS5uZ7i3mYq8jsE/cgNnOOQR0qKbWJNNS9+yraIlpbyw7YbkTRWyy5DEvglpN4OE7V5Fq3iY2MSSQTI9wzOsqCFjfKT++kkKsuEQknYThe2aAPQvGeq2wt4LuSzW4zcbVhnvDcIYEGDFAm8GKQdgBt5yxHfwPxVr/mSFrMwTLaRCYw/aIFumQjmIrGxPmAEnPP3ffizfazbXdrFI1xGBLIDLFdThZiZ1JMh8tv3Egz82Pl6dq8K1OURX95JYRsyLOWEcYMskzZJKwvDuIjPI6UAdumt3V/DJbWlrcWt3cXFvqCILn7RFcIqAJHI8Y5dVADKcdTkYzhdYmc26i6vb7+0Zomj8mxt40jj3SeY6zxRhv3n3VBbaTuyD6Z3h6/SFzIpiV7hVdLe6aOVYlTJmtVmVgRIJBwPvHHIFaF6l3q+rx3U0jwpNGkrvdT/Z2jYNlIbIxj5hhVPzAg9M5oA7jQfKi0iW8sYpp76CEobd40a6thGoSTz7e52s7sA3KBsYzmrWm6rcPZNGLO7hhe4EjTXQaWV24ZcJLGHMAwV2KNnocVHY6NqZuUu/ss1yjeUfOWEW810hAUq77xldxBLNgHoDXT3ej3ME8ry2kd22VZjcFrP7NbmNU8u38wgTNvJBCbvcYoArP5dva2t5pCRI9zcNPLNve3kZl+8hQgm3BbgIcbxwueayrZrm7kkO2ENbyvJNDp4M720jMBJDJGeTIxIY8HAJ+lczqd5eS6uNGm81LKS5jtiPMnYw3SAtA7tHGYpIFUgHADEnIxjI9R8OeD9WWdD++lFxGs1xJAI0VJkYIitGj8xlNvLHcx+9zxQBv2lvKZlln064ntzGiyXAYtaoFUHzRa220RlTjluDjnjiuq0ezHmCRysEdoqXMauvmyTrOTl5Wjx5saAAhEDfTmvQI/CKXcVlNNJLDFb27pqi2YigR9iq3zAyABwDnkYLfiTX+xCws5JpZLk6W0yW1i28M8US5bfdOIywbGMbcj8s0AcVe3EayXFysbzG2EYt2mWTy44Qjb9gA3KHck4I+UDjnFcHe6dHO9s0OlPcR3oa7vnD73hKsCnktMQhhwMkM27nkDFdtNrqiH7DZiSOWa8jE0s1xBcw/Z2ZkWN+u5Ty309DWc5nW+aNbbzvLnRI50jW3sjBKhYuJGkC7VwTjOTxxzigDh9X8P3ki2t9YPJDcwQSi3uiiNDLbtnzDfENtiKj7pznj5c1wb+ELhpLq+eyS7jcFL67aQTyyEIZDayK7AsDglcAgjAznivpTS9NiRbiz1ea0urN0lktLKG4HnTQuC0plWF2wAuSm7AyM9M0XFtot9bfZdJs4rQNKtuyeQoaWCBA3m7ZJANwx3IXcM7u1AHwxcTSGe/ntwbaVLWWNNtoLZRFC5jSK4iZQZXCZxtBwTknFcXqaW9w1u8tnbqiSPH9qhdfLl5V2aZ3OVIAJcAYwPavqfxF4WsImvwiSXUNul1eosjBrq6uGbaUiiKhBCOmAzcnK5rxfWtKlvrRJIRHFpTLMk9t5EKiAqQG8mVCWjlYgrggHJ5HqActo+m6bNqEEmpQzyKsBggntZFnikeadFiZlAwwwRgpkqPvYr6GstHkkikjidbi3t7N5JYbSUwRWv2WEyKLglNpf5RkA5OMZHbz7whpP7jTUgt/s9rGJrVVES+asshOxhKS2d27O7AHPBr3mPS7GIPpxllgM9szSrczq0ssxIJAkiGApVfusMEcFqAMrStSEVvYXDxkPayNPaRCQG1k8ld2JJZGDxy5UZAGR16c11+gLYXkF7q2rRXaWqNdyPFG/mQ3H2lV2sXBJ8wF5fLBH3lB7iuNtdJmvEn0maC4AnU75YoiGWFG/diRzhICRjLqxLKcEYr0vTZLnT4mg1NmRDp4eLTIzAtoyRKUWXOMyXCqu7P3S2M8mgDyXW7W0sZWtFiN7Y3MC3NtcXUjMkPkStOsKOCTJcFYo12soILcY7c0NC1TX7q3likW2it7po5MRSKiWskLOUZpEXliFCkdSRiu61OL7TpNzf2EatNa37GOFJFMq3JuU3CWByCpa3L8KCR1xXT+DtBiuLNoruC8nvrqCcpeo008DpFOssEMsKgMs6bSQduPloATw34SlsSl3eQCDU9Ojt0tUtif3fn74ZEcvgi5KKzKULldu4DFd1aaHqFs15qBS4W9WNNTvGVoo4LeURhlEa78q4schnYD5n3dRwzQLe50mxup0nW4vPN+zQ/bYmmdZHj8z7XuDHfKFaZU25KIh3AHAr0nTNUgv7i40i6S3mivo/JW+tstIsRiiaee6jcjz4BJBNGu3IPAB+ZdwBh3Ovuk9p9ttJbVbfT2VbkzSyNjz0lnfT7kxYFvJJtLKSGwCMjORz19NBqFhNduIYrnVpksYTbSNKqQsqpbu5liBurlTGJd0f3TJ1JyK6TxBHoa6da6a1w9xLEFvktvtJje2UmRpWWzQlXA8pmXEmNwxjtXCl5ZIyolnnzeKum29vCRElpaurpNZxibdsZAwmyAQueOlAEFhZz+HbfVBLGZ7ma4tBIdp+0zxyS4jjLN/q0ZTyMhtpLYxWboc81ncahqcsMs7xaoL2KFg9xBPNegMJLgkESCGYKgXOTJhsZ5rrYJ4LuKGO7tLjUE1CQjUb62m8uFbiPay+eQxMURiKBumCdq8E1gajZWkeoSyxPfmwWCYalCl07eaPMEq2qQpt3urgSK5KcLtVi2BQB5V4nvfE148zzQGW3wyiQZmPlXLssUkigh2RXPyxnaQBgdc15z4p0eCytr2zs9SvYHW6SKePPkyS3a26NfShML5dr5U07Zzn5Dtctg17NqFhfPAzXAaOxjtP7Tt7m4826aaRnxOlxAULNOIF+U7gM43bPvDzjXrS21KSKaHUtQMd0ViR3t5GmhOmwtG0RRYTtuJZDhzk/IaAPHbpcXpurq732kKzTaescl8kVvPbptWO6WXIZ5JlAwcg59Oa7jwRJNqUUtzq16l1Yybp4kkvZAWvpX8iQrMsZfzV+XYACu4BjjGDLP4cVG0uL7KIbN7hZLwBoWujPLOkE66iDJvm/esu1ZSSQfkOOa7Y6HBo1zHDp8NjKksqQ3oj2JZmSIbYfN2N5UUpBDFVfkjDEGgDjdQup9H8S2enw2wkVre4gSO6K3M0MkuUV3nnKrHuYkKTz8vHQ16h4b8RSWSQSrHdNCFa0uFa43GCdgqvKu6PJtyiZYjLJ5hOMZrmtdsIItZuLZLhoZHsoUhuwV86S5iu5jBcRAgi4i+0F1G0kfvBk4yaxtPGrwXIiC3Ek0lpPC0kclvIYywbzZJIo5SrSbCS7LkbeM54oA9TvvF0cV/cz2bQ24EdnLc+dL/pF3NLGALdRlo1j29NnXPODwLt74rgvtLRPNRrWCPy7pJpZIjLLJJuitTcvCC48vJ2oW79O/lN1BMriNrW6eRfJtVe4jjhRZrf5pZEkbHz+ftKjkhMr14rQu4bi9vYY7vbc2qLEwjWUJJNcwxfPNDCgCsQOME7j2FAEus+KLj7LanT7WKS8t5Ts48uzuPNH7xvMkgEshA+TcJAo68Dmtqz12+uZdMa4bTrvUor5XMCoJ7W0tZdqi3uGdwRDuJ2g7myeR0rJayh1Sa103S4IoXt7SW5WJ5meBC4xLsI+cSAAkggZOcVYt9AaG9EbA6atrbwszNA8RlaZtqtCCuQSQMK33j1IzQB7xZa7pkcEdnLp1rBHHdRmNlSVIJLjJZimY824DM2CcZ5x1ydWTfd3BhuNtgTbNJcW8EixJcxsuYA8hOTIOMHis/wdpyPp0V9eXR1WSGSaIWssMKxCVMebNPIzBZXAKYCncMdMZxn3l3Bf398bh/OZphHbx/MkixREJz5XDAMAFAJPFAE8MeoXEML3EcyOqeWqx4KiONmVMlEILdc85yeeaK7fSZmsdPt7WOyG2JWw90Q0s25mbzc5+6c8Z9KKAPja51KCeSSP7GWWFZGlnS4aYoF+Vd8fIBBz8vU+lY81xbxsbR7yORblsvDdQywT5I3I8DxrheAcc5O3PfjKjup7WK3gWCFsYF7OrljJsY75XCHJcDBI55/SMPd3CTlL5pXhmEVv56R+ZGzEP5oYrkQFDheeM9qANq01SO3DyWoIaaNrd/MUrGyx/Kk5c8CXcSST2/W6NRuXsZEmuY0gsYjOtwQrJLPK5QxIy8kAtjAHH6jJv723UWNtMrGSSVc+UV8lVCgN5rdvnz35PSnTa1oelQLK9s90ElaOSHb58RY/MVZAPlBJGCRj3oA86v9NvLmVriPB8pzOLpGZN8bthkCycElj2yeK5ua1gzcC4USwmcLAZCq5n4OPMbABUg8e/Ga1Na8SJeykWM0ccO4IkG1I2jYyMRBMgbBUEYBHWuN1XWbhpbaC4t4ZJrZTcOQqxrh5NoAQNhpAowDye5oA7Oy1YWCx2yKk8E4IuYpFVmxkFxBIHyrbsE9uK9q8E6zos+o/aIiiskRV7dixAYqE3Fgys0jHGGyVGD0618l6XeaadWYy3M8TNdeetvcw4ikjChSjyoSVTdkHGOOcV7B4cuZLi/aaIWsXl24gQWzMkMiu26Ih3wEweQWIP48UAfS8TS3cjXColtBbuIgzgtei4ZsxsJJAFc7CQAecHjPWqlslrfyXUE4S5ljLY2hmkh2Lt8yaC5dEMgmHIQs3TAxzWU2otDZxRm4gnCiK5L3VwESW5t/9YpVDnzOm0MBkDjNYVnrdtBq5bUJbhJLhZbtUt5PJWKOcBQk0pXaI3PIYkf7POaAPc9GgW4+zRxMLOVFZJb6URQpPsA3o0cjjMHQEbSR717J4Y1C5tLuTT0tJJxG3ny3s5kW1kCqrFI2SPEiADIOTxyc18v6L4pjt7iCKaM3dnNI0a28rl5babzAEVJWUbgVw3+11HWvUzd6tHDHL9oeNp7l5h5isLdbVUCm3hAYeYNmB6ZagD6YutQttY06aZCJbqO38t4opEjSCA43OZbYs0sBHJX0HFcHDaW0UkZ/tHZZQg3uInmPT5ALfK4SFmzkORkg8c5rnbTXRbfZ7qKKS3iaIqYy8McHlLGC0EiRvmSPuG6HP5Wxd3+rRTalbyfZbWGxkhdQgS1CsD5LNtTBABHzdMc9RmgDrYZ9OTSr2aNg6NulMoDi2FuRteIhpQsM5Yk7jgcEDkgV4Br95Hd310LS4eNFljt7e2iYMZYPLJeXZPLgIT0B4NJHNrEcd1p81v8AbYp518syShlkyCfPQqwjWIMQRv35HGOtee67ptybyGOezlluWhkgh86d8wTLJxslLJsAA4A4UHjigDcuJIYbNQLe8E80PFzI6KVMXBDW7N8gOBkrkAHORXM3d4jQXNvNKIkhhEzKDJLvmIwqwqBzIOCCOOMjjmtAamzQpHqFlfxNAywyYMlzCkSgR+cspUFlDdduVA5NYs2qaTLJOiia6vYrhYrNY0KLdtgfvGkjUq6omeBx8vHsAee6jI8DSLFKlxcwqbiOW4g8qWQzfKitI7LvZW7dfpVfWjNJpMVzIcTWsSTPdITmOTHJUZIZeuVGfujiuwv/ALLYzrcOun3CqwnVFBaQKpLSRPGx6epx1XHXivL/ABHqpu1dLJoDDLcvuiijlP2RXBIW5STGBkjHGBQBwms6kj27wzXKSxtIJPPc/Z/3jK24t8oITbn72Onavn/WtSZYZrYsl2d8slndI4VFXLedHgtzJtHysev8/SPEk9xCpVvtE5+fyDbpH5MbkEBlSMkOp9+ntXh+rQ3cqyi4TyJDHuAd0BkUMAZUA+9hT0GfagDmrnW9tqIIorkXBk3CRNo2vEeU+9z8pJyOCadpmoXd5eIhniMhmwIrsDzmO3OFYfcj474B7ZrNuLVpIgZHlUW5WMtG4VmeRgwmCk5KmP5eneuk0uyt7mUXKSWwWCW3a5RpI1mcLhQsLFsscdcdO5zQB6x4dtIPNhaVIYTeSRpM8sm+FZScZ+ZgIxgcc8Z+lfQuheGL/wC0XG5pvsYs0Z5NPYMEhwShkbHyxsMcZ6dK8v8ADGnWWowIttAi2jzoLhG3usaAArM79HAI6Y7nmvpPwjBDAz20bBZJf9FEZgjWOVY+FERjf51K8nI479aAOi0LQEg0mCWby5oUG8mA+XNeJu+RSAfljBI355+XIr1Lw1cJbzQwXdrFOoiCaXZSzgTs7EuE80n96gOSSSff3wYIhZWXmoJY4ixhAkQG1jkbIcyDIMpxgBRwMip9It9Q1OW4gfVNPDxNBJ56lN75+VI4iDm2wuQ4BxnHNAHslkR/Z86TR29kzNI91tMSOZJG2DymVsHbgDIzjqa0tPmC2haxmWCFZhHvDb7jYBgBn6ZLbiTnGTxXAWls32oWlnNLeRRokd2IofNk3kkfJJIwwD16Y+Xg9M71pamK3nWO4xLHO6zoW2ruBGzCnG75VAJXpQB2c/iLbaywG3s/s1qiZEkYklV2PWRkch8kkjqcHmuUv9QhukYPGsSIVlkigBiSaNSMPEYchjnJ65OMYzWfqkpigmtxKsM13EjZj2MoVAwff833yy4B9sZrzxL4iAy3U8wkjlMOc7YVhyU/cqD8uMjr1zxQB6FPetPO0tvNHcgSJKY5oVCOEQKnmYGCynG0ORyM16FoIWed55WSWe3iVrWJkDCUSJmY+QQNpUqRnPbivHIr8aXpAtoJPtEgkAkMUHnK8LSCQeY8YZhLycHjrxXoWk3V7eW9tcWcUocr5s9qm1blYcEA5Jyq7R83+9wMcUAeqX2uTGLZM6TW221eNkTMIiQqZYF3KPKkDHB916nArT0u4tNbvHkXToXt4X8u4u4N/mEMm5UTcfnlAHzJjA+9nFeN39nd3a27wzy2EX7t40XeyTN8wlYh8KpGBnJ5OcehtDxVd6ZaotvfyJFJJ88zQxQKt3EBEUdfJOY3Ur83Jye4oA9+h0a0kiurqTE1rqC7Iniukn1GOOJ0z1X5VGOgHyjOQK59dJbTZri0hE+ob5UvYblVgkiWxwciWeUZZskgkHapGM15pp3ivVYWl0+e4J37InjBjNjdrdjdJlrdQYZdvJIxkgA8V6b4e1e3mjjsVmvJZoY3t7KNPLjje13ZkNwN37xd2fl5LBSQD3ANW60SxSK1uWtzKt4QUjknjtoYUh3MrvJt5m3Z2gD5sZ6V5F49uH0JLf7EtzJ/aDsyGZWuIoJTnIdw2HkADY28e3Fe/wAI83S3SeKElGkSWdXkWKNuTE9kJF2xkLkYOCD+R8O+IXh61uoIza2txDFMssjmW8N0TdRqWy4WNvKBGdoTjnigDxO8vpJ5EMYhnCLI8ysVgCwxoRN8ryD7RKXJ4yOemapQzf23HZ2zW92dPmk8lYRCIWjJGFMkyr/o9tu7jdnP1qbUfD8k1muoW4mslt4I5MrGyiTY4UWxEiKNr/N8/wBTnOBXK6jqssUEySiSPOZbKHTkVJAqLtkTUZWZcwZB2BRkHvQB0Fje29rrFvaKYCLQOIJYygeKeN/LMaSyOplb8M8cjHX1TTdXWSFYhPKkkcgmZuDE0TOQ7JJtIN0cHq2OOOmK+Y/tNkZLe5tIvJdQAyQXH2iQSyZUpdbjuhfLbt3TgDNei6Rq9wltp0Riczo7bogwED4LEvJu58sdfTnigD6Nh1S0i85FklNxCPOillw8xtCFcFi4AZlKnIXsOKsXPiB98MxmW4jknSaLczybtqKoVoyPlCkHjjr715Q17cTqjMFkYDzJYwxW0YkYHlkYLnA6AkHFPngE8kdzLI1tvPm4t1EW2JYwQeG4csAMd8nGc0Ae46Ndy6m8t5cwKtvmZE8uNYpLgQAyPMmeVIzg5AJrpItP0+HS2+0TWlzpl4VnbDeWbTex2u0hKmeRSckZ9O3FfOFxrlzawWixzajBZXJJjnM8rJbzTHbKZZI0xHGwByCRx9a1dJ8QTFltbu4AtpGmga4+0LJZXFrHgmRUdgBJuGAeCMd6APZINKuLJWtIoWubKzk+1LczXLsJ7e5IKFIWXcSQRgDI+Xk9q3NQ0y3tXgkS3tJZLqKS4mlm+chtip5UKqCIn2tjJwOK5rw/rVrexPaoGjuI7f5ru5u+Le3jwLdIoScySBcMSRzkACu5lZW0iBLhLfY4SJUEQBu3/gklcMXj8xvTj+gB8zePrtdOu7Sz0tkhsrgM0tw11G4V1YsYlG/MbMVIIA3Hjr0ryi61AvM9xA6XPlQPJJbuG8+cOQI4LaNVIV1CnGeecmvefH/h+O7kElvZQxIsLGK3tGknRLqJyZY3Eij96WxjPrwa8b13w69vFFqVxE1lcQNE8dq8iRFpUizItxHGx4CH8aAMmNftpik1O2d7UQzMY76WJhYkLu3lSw37egABAGeciud0rVUOrzRwXSGBbZjbyyFYgFG4OsU2flhUdmI9BVfWdSmNoWlha/8AKZnhneQx2tsJnA+x+Uh/fORz8x5xXLz3K3Lm706GKKVc28rW4eGCOU4BWVCMBskYGec80AfR2k67FcxWUd/HLJDbzRE/v9ttdLKMR+QQflUYZixP1NW/EHiqzn2W4s57c6bIzadJFHP5RjXBlaOaWUpJJ1ztjGeMFuteVaZq19GNNF2FjnitRFNe53rCpGIwLcLt3EYGBnAIPTNV9V8RlWtormJM28pniuZHF5FPuUh0FmJhGGIx93NAHuVxqdt/ZjyEQPBLZiSa5a1E9wlzOu1FTzZcK4YZLYAGO+K8Y1ppZrtJLBpbvUI1WGRXmEUkqS4VpFAUb22NxjkgHA4xWhZeJ4poDpF9dyWEN3bkyqIYVjVZ3Ur5UEaYBZQOc5XHWvPNa1mLSbqHTrJ7l1guma21G5QILhBmSSyMkbFvJVc5fqO3FAHd+D9fudJ1KeyNsBGoMb2lgwuL24uSeJPKkIcyIvBAG3DcHiu11u2t5RErXCaXc3oNy1hK9uqDAKMjANu+0DG/bwctjFcPpV5cT3dhqZtdNttOmaCWW/vJNkIm6iGI/L53C8MWGe/Ar1FbE3ks19FNpRilJln89op4REVJfy3Z98Qxk/JuweMmgDjfEGl+Zo1q9lZwwSQsFSQMZJDGMB7iZZAfvOck/wA6xtKn1BY5Ptd9b2YiuIIZIPluILuNSG82JTgM+0nO3uMZzXU32nxqirpkcD28bzq63FxczxTfICr+Q7Bo0OfkBznuK8yhe5tpzf6qYTb2tzIjwvvWaJVJZJUjZFCKeAAM4AHPOaAPsnU9bt9V8LRW+nsFeE2cBeyCWUUaxhXIuIo3ZpCSDnC98nNcqLFZLCYxC1a/mSaEXKzER2qLGWeRpEblyv3dwGCPWvJE8T6TfWlq1hNKZJJEh8qC6uYDLE2CJmQDy9wwRuIwR1NdxoFxDDDdy3t3GfPaQW8U0eLjYgGRHIUSOSLHC5IznqaANHw9NquhXkga4UQzyRzKZRGNk6J+7lj8l2DIwA3O2Oc/Stu9um1G9F/cieaRlVxa26o0U90h2bGl8xVCYOTkgt6cVm3tuZdOFxBBArw+UqkTgbXdh5bSwyt0wwzjIOOKjsNYAvfsIVnlEccF1YwpGiSgMC12AjEwjdjb0JHoDQB11zoyxWseqWtu9uHBVIhKzArcYMskPlhhabWGPm5PpXp/hDw5JcT2sUV1Ob8gAC+Er7IpYyyrHKVAycdW25z8teF6r8RnieLTIoZbZIGltJIR5ghuARgGCQuuXUD65Nel/D34gBWmaVIo5JCiJNc3DefELdflhDOxUoCM4ySAelAH2P4X8PzALJPKlvOkaBUc4jjO1g5Pl5ZyCOeMg8HFYGu+G5Lln2XZ8tjLPL5lu7RzlchFg3KCBxk7uBj06eXaT8TNThJu57kNa5eI2xvYyIvMc8lQTlGIyrEnOaTxD8Z7M2xt42lVlhcwpGyMbZgQN7IDkSZJwrYDZB96APOfH2kNo8pnnlFtGD5nnWli7m5QDLzSHaSflP8ACDyuBmvkTxjdWkNwjrezSLMrSstzvjVE3EmVvMVWTgjC4xXrPxI8eRapGnnXkhfokDz/AOlMx5dZRFJ8iEDcMDaBxXzTqutT3E8B89LuW4lSBY2TzFaKU5WIyyoMYUZz0+Xg84oA6LwtMl1d2xuZrSTT79jCDhhMJAxPnOWUADgEDP0r7W+HGkW1ndWspvLfULJQH8vySpjkAHzElRlwv3frgc18b+BYJLzVI7Ca2SaWGeOZGt41+WNWC+S7A7EhwRuOctt4r9IfhzaadZRxItr9oG2AmGAhbYTD52IMgyrA5yDz8vT1APYfCtraSpMiJP5lxMjw3GDE8EcYyDCzDMMmchmx2554rsbrwzcpaPIbiCVrqU3LZJZ2IJA8ydccCM99ueg4rufDttour2qR2a29vcxRGRPLzNJKMbJLZtq5RiSWwcHj0qbWpYfDem3Et5ZwXsKjybV3faqS7MyN8hJc8+/p1PAB8SfFKxng0m+txIpLLeJHJCgeNneI7yyIQWcKBhuQCea/OPW77UdIiuGtrqeayvoXGbvbFK86MVeNI0VduCPl3DJXnLda+4Pilrd34gk1BYFuLC2R5mlVJXCOEYkCJcgIrI20gnLDtivg/wCIdvbWixRvJeSrFMt1NHbubYxwyksPsyMMSv1ySdvykd6AOU0nS5rpob+dTGXeaSG4vrmYPG8jY8zaDtaIA4XGTzn3puqieZHsnS3srmKdLZ7nYY2ntCpKzeXKAt+HO7bg9+uK0tGjePRbp7ab+0LezuxNa2jNGIBJcJhvPjRyzyLkjahI3Nkgc1FO0l7b3jSXMlo4jiuk0+7jiMJkSM5jhDksFzyAjHAPIB4oA4yyuzpty8ZuVFncxmJnjSASW7Rv18rzcoGIHABHPUiuoHh+71OU6pa3asGjBn+2hlCW4yu37Mp2zKcADGeuODXCSIYLhSj232qaQuGNtsi8vqyHOQcDIBzk5wMmvU9C1OeC3F1FNKsVshUt8u8TMdqqYmU7rY5JGM4PWgDHuPCkv2KKFJbaVPPZkZSFdAyndEh48o7iDgkYxWbY6HeWVwJ0cXtxb4R0kVkt/JV8434AeY5X5shcgjOevsFzqEWoWZR3kuZLi1VEmjgjUR3DAFWkliGxJDjGCQTnJqnIkVhp/km2Ml3dQIHM0KO9vsG774bEihxztzjo1AHkes2F8rySXE8kkQy0xm8wSQSvuZY3MROxUQgrkc7eK44aVPZwG1tb55DqDHyZPNkJmyS58p2VXiyMexzivTdX1CR7+5nu4xJC0IF4sTPDDfKUG63MO07UyoJfhsjA4rHsY49Q+WC1VI40URxh2S4gJYsvlXRHzokYOAcccUAY2n2uqWVkgvLVLVVu0kuVneKSLKgeX5lwArI7Q4AG7fz0I5rstNWCS6nNsY45ZEidC+941j6yCHc771BUbmzkAe5rmdXvIi0UO1HLys0y+f5trcgYXdKVYqkyoM5JyTxjFa84a1isWhuYghiY2ySQrbzyeZ1aG6b/AFOFydoB3emaAOha6ea5uZnvZIorNdxtoYI2W4bGElglnKgL34y3PIHBqxpENpqdzctPHcXl3JA4Mt1cqsNqpPyyozbQXCnHy5AxjJIrgtUmkjt4xeahFHJcTj7GyXBmRYygDNLEq5cE5BAxjuBVrStYiE8sNs9szQwKkvJDoVwQYUUnagIBJfG4dKAOm1SO7t4vs0dxbqihrcLGCyGFlBkkmuXHL7geVJyRhe9ZMOlx36MsN+/2KCNoHmlXNzNcRxhkhQ4w8JYYUtwO5FSltTnvLOci1e1uFLlrVCbKWMybGjvppDiJ9gPCgHHIGabrAFvFfSabDNa3ADiOZBNLEGfKtHym2O1Ix8p+Y9RQBzL6WLNEud2+6upWhW7eOTZp6ox/cyOQV3MRn5ehFSadFduz3TtMFeQRPIs00k9w2dru20f6gsDu7jPGRg1gLpmrJCFV78yupVjbCSS2i+YSPInmj93KSQF27mPocVu6ZDfWEUllcysUaEXOBuF3HIF3qbhwCImJJ3sMHAwQDwADfuLO5xBeSRwKpAiEMCSyxibIDLGMHMxJ4bHHf0rF1KJ9KgnnvrfdHMXkjVLhGkibaGX7R5kgWH5vlOcYIx1FbdxJEsFk9wWmYxeej/a2gjC7Spe0hTq6HIGeTjPJNcJrLXC/abcSXVyktszRtclrmdfODBC2Bt2iRi3z4IPXigAGuaBdW8am8tIdVdEkuo2ZCsUSk7cvHuyxUYOWwM5AOKhumhWKzngnkYhHlXd5NyIw7gBo1JzLkH5SR354rxFTHperW8ty8d4BC1nPbyvHFGdzEmWVoyTNMvGMfIDxnNenWlkur2Vrb/Y7qN4FBimjYWzR2x5AXy5Dtct14JPcDpQBFdT2mol1mkETQySqsccm6S6UPtlEoUHYxcDnO0flXe6KmqJZJ57NNbxldjQGQSRoWVFjROcSEANu6HHXpXK2Gh75JPsKTgJExll8kTOXkyyiTcMY3DBOQTnkVu2d5qkVrFZvbTbvN8ufEIiggkJzFIG38ghc4BOKAPRtD1iC1uVt761urq8WaNo7lId9xGisCqy5YCR15Y4ySPpXq0/ioQWzTyxI6O8sEazxOPNwAdhjjbbsfrgbmz1APFeQaJexW32dJ7eJxdzqy+TA7Ce5jALTNLO+AQdw2gYJ65zXS6gNTaF53ufLtbZBerbvaQjd55wAWgTYkigrkD5+eRnNAGzqWq3M9hJc2NvEl0SAIGnEi2PmfMjiCSFSI2QLgDOAcnGK5iz8QahBqDSzyXNtLz5C26I8ahUEZ3i4Iba7ZK7AQc8VBLqc2n6TiIoyak06yx+esu+eMnzH848QgREYUuOuFz0HkpupNOv7iR76VcSokUbNLtjTblUkeSRoggbBVgME9SSc0Ae7t4hubWzc/bpPOmlWLykjC3k3JGGgVtsUBLEH7pYZLITUuk+ORbefbGUWd7pscoS8lBgBt5CuyJXdtr7ZgfkUDg4ArwLTfEOpRao1tqRjtorzfLDJbXUa/a54m4l8mWNVMHTI3KSfu7s5PVRS2UmrQXF7HGuXKXalxJabXBVZGjY4VCxByMgZ696APTNa8cX2rST2ebrzJQqyT/Zoxb3CyojpAjKziIA4bPG4NnFfN/xM1sxTNHNLZfafNika4iaS7nt5SjoqqfsrRhyNuUcjH0r0rUp/7Lt5pdJdZlmEoS4RDLKrpyqqkxA8rYNoPUY4r511u+bULK8vIZJ5pLiXddR7ra3+yvDIyvG8Lt9/YBtbngbiRQBgQNDdMWljEt80n31WFFmaTGX2wMoD7eCAuQe2K7rw2ljokxju7FEVBFd20crzLc/aQ4CwoykhoiwJKuQCT8vv5Dc+VdQWU5SOZI7oubi3cT3ryK2MYWRQgwOXHBI5r0/Rru2ubaOAsfIkbdK11LN5/mhikcdvIyZBEnLYJQeuBQB9TaR8SdUnMGlefDp7XXkRmSTfBNbkYUgF0CxqYxtXHXAPfml4s1nVbK8uJob0WFr5efMt5JJR5IXDXTSO24o+CGXbnLEgEYNcR4cVILV47qM6lH+9iMstwk7yXCnLSoxA8wxxhTgN7DNO1IS6qym5uZJYjcGGS3gDW8c0UMSpBEBtOVCgbufmOeM8UAX7TxA2rIlo90sb26veSSB2e2mtI1XClogDKGc5Clc7jk/LTbq1RmnuYpLgwLcxu16EVpIG++se4E7EAYAk8Dbk4NaVpp1odPhS6jhjtYDM8ORcWckCsvEUMwhAYk7SVlIGQAOmKt28pstLuLi2mfVbS6JilswGeWGRAwYhSdjxg53ZHPUEj5qAPJr0xEaml441GSzuEnhKW9xFvjLK0bNMhImZY9uAFJPYHk1t22oJeWxaGcw20Ucxktrl9rRtKNtw8PlIpJJCr93gLjNUbk3E5mgt9tn/AGhN5SSW7vJHaPBIVY3HkQ4s5GU7VxkfLliKdcx4ubbR7dbpY7SRBcyiGFvOcgRlTNGTvVmJLE/e+9gDoAcRqel3A1KGOR3uI7hYzHKqefMHmG2NyWyREQcDOMAgnFZ8fhmVb62dkUWsG4LGNkTyygDfHHFkLJNkDBGcjnnNeltaz2l1c28EMkkkMJGYSkl7sAbzGXcdrKqk7QhLBSOM122l6dpFtp0NzHarevDDE8FzewsZxct8pZUcgrIyuduRjj0xQB4/pWpanJ4hjsI4l09NyfNEY7q4jCLs6sxy0ir8wGVXdkGvdrGzvHbljFLMjjdKYBDJFGi7Icyo3nMoBb5fmBGTXO/2Kk2pGaa2S1hgjj85UtVjvTAQVSchWzksRk98ZHHNdHZx2cU8NpPIbd7cxyWl4ZJMbWQb45I2JCuZGwSSMjoaAOk0G/khkgluZ7i5gt5Eikm2siy24aUQiOVFAIVi25T/ABKSeDXWNrAuHvb6GSNjLFKGmn2NMFdEUTAoSOwyWwcj8/HG1KS1vri3hgLM0sylYZ3W0uXUsiFlUEqMknCgD1PcUpNS1LTFmWHy1nESLHG7mOF8ttZHQceWuGBB5OM45oA9w0q+0/Toc3WoWyK7CZriSYtFIJlGxI40z+9yCeBj8KkvtZtp4YlF44VWj2eVcNIJSx/dOsDIVaUIOWJ4AzXyLJ4k1a41aPyxG1jLJHbzXFrbyyYvVKjDNKObTayKdo3YJK5Ar1mxvJpdNS3MaST+YInWzct5LowjQwyygZyNwPYe3FAHcajqy3k8tot2tnbwtDJNGS8xlLuyedLFEnyMy8kKWwTnGK4jULqaDUFAEmttGrRW9os0sqMnHklMKN06xEYGMqF5rUuZo9NeOCVrqUGJmgRzFazwOil3Sd3A3YLqck7TwFzW3pl9ZX2jCEXMdnqUCDzpp7aBr1Edm8poHUg+aU24YjGwgZoA446xJbw3VtPtih2vLFJaSsDE8eQYjG5yk3zkMMZZlJXIp1jFG62s8TpO+mo0s1+I5bi3EUr/AC2zhiwW6JZizyIpjbIB4yde+8OW8Ydp5EVZoobqXyowqrsG9DFyf9JmcnOTjcDnArQ0WHRpLiBJZLtJIBHLFcxvHBHISA4iuYrfckjq5Ckvj5kOKAPVNDnGpWccFy2lPFFEQI3jb7QscRVly8cAEh8qQ7mX5hnA6gnmfEcFxZXDzJNCkd3A0dsLeRnvrW4YDyx5M+PLQPzkqflIJI5FWljNq73N9ftIzG7W2d54ZYo3bBSNEt0AJGRgNjdk8lQpNyIbVe5ubu63wRCcqkMGZIZALcQsrBiBkEg53EYYgHoAY1l4o0+ZYtB1Ema7WyjDvPCJIDcECGS7LufkBkLHI4JHHpXqnhfw8zxLJaJbmQAQSyy7pZXaFW2yyyQqWS3aEKFO1SgIXJxmvB9Q0+OO/lurrTJpIre1M0EUxlkea4d9iQxC2UyOhVcuGUIMkqehr6X+GniqF9A8pzcWMluTIlrbQQu5EaJ50cDykNKQpB/eYAztJDDFAHWaDfTwmO2ltPst00aReX9nS0j8uNpcys8she4AiQ7WUZYYJ5bFdRrGiW2qWciwJGZJrUhpp9lq8kOxTtgnhkYIWdTwwJ7sAeBx+oQPqV5pbLrDw27b/LeSeL7YftczM8VxBnClXh24UthZPQHEDWuo2tpcra6g1ulrfXLyiF5AJERQLZGkXeiRyMf4iq5J56ZAPI/EWi2U0kJGpWtrOJjHAViaaMyxSF0W5Kx8x7CAxbbliT3rwPUvBLTa1eXNzHFc2s4lknjjKRXVxcqxeNbHzCFhiEhLLkjjA617tqV4bW/2GW3GpSQtME8uOyshvkMZguHkP72fOckcZPOM8c4NEn1a4u9PEr2ChTdyO9wQkTwkSMluFUq0bPwSGI5OQDkUAZ+laTFp9i9+tmxWOzWO4+0ybGSCYoLlVhVSHZvLQZxy0pAzjAzdQ0pJ0ng03ToftXnrKZprh1Bt4ljdDAwTdFOqA5UYzu6EdfSNatnutFi+0Qg3DT2trLHaIAPs1sPMgLM0gEheXeTjO7BxkAY8vvZLuBpvIkW5leQR27RCRCNhDTeZERkpk9/lzk5LZUAC31rLbRLdRT+Udkt1a2o8q6RdxlEUQUNmO5Z0jIY/393Q5ryrUrtIY4rre9vbwJe3d9bExsl1sb/VS7tu2bzwcMxwCMA8CvSdX8QQIjzS28ck1usUTxWqsp3SWwKyhZAq3U2GUgkqQTwMivGvEEtnLBbkx3YEL232uJjuWeHaWnilRhuLFyXbAKqX27jjgA8i8Y6/aSR3c1w2zU7uKKSyEkyyQxWytLcLbZYhkcwgZwjLnODjFeSy/wDEymNpKJ1SRrKcrJHHbRIRkySrMN3nxrIHXAOTjGOld94r0K3eZdTjltri5YJDcxXtu5MdjdSAAwRnBaQK0wVgDhVAzyM4ulxTXNxc2EEBb7LKltcBtxQwARwqRAVxIqpvIKN99S+OlAHpfgrwxdWtvNcaLFb+Z9piS5vhCYpFs4iIrlEYkbsSuQx5+9ngV9T+Ffhwl20kcMNxGtmtvbPJA4idHnRHvbhwy/vQkuQCu7cTxk8DifhhAtnbxCNIoHhVbW7gnlW4hlSVR5c4Eh5JZMyjHDAckCvrPwRr0UM17/pHmeStsdSeSC2kt9soAS2jj3BhN5hZmx1JJoA8u1H4Z3EkMkt3ZXcTeXdzJqMMZjulgNu8aQ+aSCym6JcELkb8PhQawdJ8LWNtOzaouoQSuCJLh5IhLdRPG6t5g3AszOsGMDHJC/KM195JY2Wu6eiiX7BcMhLGFfJa8tpFQkPb/MIYiGUBmwpJxndkDwPx34IWOeeWGW4trm1EHl2blFAWABASxJCyPkkknJIwQAc0AfMfjTS4iLmNYUWOxgdlgmmxOyssEUI2NuV1wh5TA4BJySah0S4mW2S+s5vNkSVIb8b0F1FbqwNrBaxXchR1+0yKGYbcDJzjkdp4k8NPFNDdapA9zCkGLe5kZcOiAZgKQsTKTMGwADgcVwel+H7/AO3MssaJaTrNMXghcsSqPNBbpHcshtjuECljxnLZxQBr3bS3tqv+i273NzLLPPaxRyxJdsJjiOZmJAkWRwSQ21icIccDiz4bMUjgQR2sNy7PPG1w8TI+z7Zut/NXJkLu3GclflHOBXrWh2Ruj5V/mL7JE0iTy3DQQt5dxHNHH9oUEzOIkCuCoxtIyVwTDqenQSJLfAXUiJGpUWTHyWkaKQfZIUZTm4EiOwdSVYY+YEhaAPBdZ0aVo5JNOYx+bFBcTJezJ9omZg/zWZmcFQI9oVSgYDjGQaxfDklzL51jdae32DTgLiM7/PInmUKyl4WCwzSBiCpO4r2JBr0TVYhFbw/aLe0ee1S3+03Bw+omJtx+ybrhkVr07wo2E4Cheop3hCKK4W5jtIDpE0DNPJ5un/vxGD5LRupJ8+++6yNt2rvbnGKAKMpm0+SKM6TNcXN9AbZLITTrDbWrRD7Ky3MWUmtkIDMCVIztPYmeK61CCyi0+NBb3YvII44p4zBC941v5sk0eJW3R7ZFwzsgzleWBFN8WalbmeSzup7mAhDDPFDExeWCEiKf/SFx9naR412gEYC89eaOnyG8cXlvNcvbx/ZLT9+ElnmMBYKiorNiTI3ZGSVYBsMGAAO28IXGpG1vrHVBAL0lJI7yW7mkaC2ZdvlsHUY3HkDHyqwGTjJxL+V7q5ms454ILeNpmlnt457mZ44j/pUbiKTjcN4XYCQ/zEd60bixt7VUuUvIhd7YbkW91b/bI3UAFozKHAil8wMdhO9c/dqa5nkvglx51jpx091u3axWH/SXuODasAc4IPJwVU5BORQB594z86wsNK1TS49PgktWjNo08jzXosmZmkE5BcI+wKSHBJL4HTA5Kzt7y6sNQvZlsri4uWF2y263IZGluVdCGCkNOC0jYz5YBw21sge361oH2gQpbILOeWNZRJLNFKmzy/tDq0Me4MxYuBs3ABRnBrior0XVk01natDMJrq1t5lVVuzcRxmRbnyZAqNaB227G+fB4XpkAw38Iatq5nazgjeaRZWF8biaJZTGIAkTRkja5t8FgBjIOOK6Oy8M6Naw39ub23W7+zyi6srRTDDIbfb87Szgs5G6PsDu4XkGtS2u/ElnHZ2VzYXEMYsxfC7jlEJuby7jYSyNEoOxQBnHbPSs6ytL+6hgu3VQDcNDcyOGuBNG6sfl4BfNy+WPRTwSMUAamsWuqnSodN0y6W+trezjj1OK5ndrUxzq88jebHhvLihgcFQSxZcgAMueb1oNphuWWKCWGys4XjtI7d0h826swbdtmDlUd0Kd8DJAOQPU7oWWiaClhGRa27NG+rXVtb21zeTxCB47mBGld0SKWSYlWQrkKcc5NcLrtiiRu925gEM9gltZqXjnu/NjWRRO0zHa2ZBhWbGflQYxgA8ns/BhvbUusSz3M3lXUcc7OkoFqxJji+X5EeJg3JAVj82K9/8ACcU+nGyvLtjBC9syRT3M5VnS3SIq0bxnDsuApc/IWUgNkYqHQvDd5EjO01yYzass8aQgz2qOxa5Ky4wzeQ6LsGW+UkDFctqOtGzuJrJEMdj5jaak002xkLbjBFIhyEV0gfJAXB+8QSMgH0neapbLqlneXklqN8dqfNdTbmaBoBvxlCz3G3Z94ANjK5GDXMXXinRop3t4riLUZZLG+txHI7uGWV3JGCColWVnTbnLFAQOlcHpvik3GneXeQGIiNltpYz+8kSPG1UEgPlERFSDnlMH2rK1G5lghknKWkFtHMl7JcxPu8lfJijZvMhjby+cEg/dkYs3DA0AdgsdxfwWULR2tnbrbS70lVrcQhdpCvCoAd2KqRvwRt7cVwl9eXoN1pwuLgSR3CG3vII4lC/aGJlFsRMd0LAc+YFIJwAQBWxZXkV/btLYrcKoeM3l4b3zJJmJ2YnZ2ID5Q5VQSFAzVK70zUrq+aW8t76O3EbIGsf3sflmJGiuXkKgkABeqgkuQARQBWsnxLKl7tja7k3tcXHmSyNGjBfMEBXCE+UAABt3ZYnJNbWpaXFdiLVRJCzKrxtGhG1IpmSPzgkOc3e9SGOMYAA4wa4e6TVpbuO2029SSY28tz/aMsbSywlGbZp8kTcQkOCdx+Xnls5A6/RJtQGlLcy20MsjyC3kubiJY2M7yRk+XJaZLZkVsc4wx96AMd7eV1E6/urEu2J4LSRnmggP7xZImQBpN4XDAgBQFPzA1z9/e3ZtL5bNJLWG3bH2iWVJIJhLGpkQwzqsfzISpIbhgfSvRf7Pvlm8/wA02bEFXtbufeguCCZo7bLkeWQuSW6luPbzXxVo0uuPbxtqkNpJtjMscmY7aVCvyjyIQfLJLL8z4XLA554APE/E9pJPC9xFbRRybBbqkbW8kL2rKshSLMoMSksCXQNsKnPFeSapbtaSxyrAPMazmjeKJpLgyt0cvKF5j3Kx38tgdhzX0Hrnhh4tMZr69EqKGs3ZYTbwqIwERZLyLIWQSqQu05YqFbpXieqxWwhFm9vMLhRHClxJdFVjKlmxI8fzM7RqBtAwMAngg0AfPWtSyQXFubZmt4muS0xslM5uJo+YiWXIiCScZcr93P16S18+byJrk+TdXEitc3ZEJlnC8CSYpIwUhVA+UdAMjrUuoaAUN79laG2E2wkPA7NvlIdArMNqOE45YE7eRknPpGj6PNb2FppzQ2t9LNBHcBp7cxvBDLiGYvtGSCFO3qcEHGOaAO28MW8N5pcdwZfL+x3MKySBjc28/DlWwFDlgpbbgH5nJI4zXqFuks8iz2xiC2SRvYywz3pmuIGicXcV7EYG8hhEWGSQMRDueYNJ8OaboWl20l9YKbc26i0tbMO7R3A/1cjNLtWI7GJyTnmuxtNEkuIVvoVZ7dzFGkLxzPfTFDzE4KIEBDEMQCCgHWgDnbODSSmRZRiK4Z7NmuneZYZZIz5Nxa3DqN0RKjOcEM5HAFc1P4fm0yOaC6sYmS9fzIZYDanyQWDeZLujLFR8u3ZnG/6ivdxpbCyt7a9treCdv9NZoIXns7dY98flXDCPKpgLgDnPIBHXlG0KaV7hQbee2MTTRyXEUhgALoHhtZiQfP3ICofCgLgHPFAHa/D3wLos0X9r62yRTwxpGRBcIqfarpCYp5reYcoLdFBIjC5YnPU1leN9CsrTV7OazZDcWziEWYREs5YnkwitPFCiIEJYscngZ6Yzc8CmaS+mtb24jkhth5qWixKkbkthJYje3AExCljgLsB4U5AI6O50mz1i7iubK4u7bZLc/bbaVLaKB327V8nzdiJll+YKQDn5cjBIB5jpcF3Zx3OlotuZ7pfMmvUnH2ExwzBlgjnYK882cAAA5CjGRzXS3fhK91FIbwXsDbJMXVpfL9lcOMMCrQsGA2BeDwRgk8mvVdB0CwtxcTPam6nCLDBbTCK3j5UGRlmi3hJA2D820YI+aunj8FaffQT2s1rtlOxVuLKVQRPcYLLMGcqZBkDgncBnpQB4ZFIjzPEjK4ig8uW3gnmaSeMlUZxarHudc4HylvXvUbXdrZXEFi0sls0pQLbWhlklkLfMouQrEoMdd2MY5xzj628M/Bl7W3+2LFFFIYJ7UTG9hlvXudw8vda2vmFIigwd2OQc9xXgnirws1rqLKltbNDamWWa5topBHdsrKAgjPzqd7EHaSoIOSDxQB4zrV1Da6r5qaad8NwyXc4ijlj2yDKSxHzD+82kb89lrKZtSvzJJps9s8wZo5DJFHHDbM4ZkYzISZSYwflyYx0Y54roPEsSG+nnQocbreTTtskby2rIT51tFGDh1YgnPOFqXwvZWto8EaxFZYxJ5klsiQtKQGEMdzI+0tLhsdSTx70AcJbaDqlvOsqxQXdrcRvFM9iYHRZiSWuEZJSjAEt8hK4K/eJIFbE/huBLoTXUkt0kUUcEUrLIq28sw3Ce7SAOijK7VBA65AwOPR5/C81nhoZ820jsxiLSB7aOdTvkIX/XOCD0yfyqpq3h++/s+Gezmla3icNNDc423KRAIwuGhzkbSSN33uA2DzQB49aXt3Z3ermSafeFP2aMKkVs8KsI5PMkj4kDAEDC5AHIHIrcSdpbe7s4plaxZIryW1niMk04ZV2wwum1niDMRnHbp0q6NAcw3dw4ba1tMLeQrvVC2ViQrMw8hNpIGAQA2c9TTtLt5tJXUmuZjJcrb2lvvjiSSKJpysjM88W596jYMKvGemBmgDGtbGUrLdW9jHdW/wBpjM1iVKQwKQVY2SzMG3LzublVzyelXrbTIoIZLuB5orqGSRInbY5EDODLFKIMloAT95scHOcV02mz+dLcNHNPAsUbpLNHse1V5CCUdpcElyBuUDcOMgV0WV1WFbawisrO6hjTy428tY71j8jGZmIMkh2kqoyDwCRxQAthaENb2/2TzpFhjura5Ls8GZTnmVwPNc4OMEkDr3qvrOmxE5lsxKty5Vg5aJYWb5VXLsRK27+MZ9T6V2Gk2VzYYlujZAx25ggt7lGLpdEECaQK20dgO3PUVjaikt08S3NoyfO6L5UW9gWJP2hwspUAseP97oKAOE0bwreXMjW2nNFYwLPcG5lkkWWRTGCxCbjuccYBUEZOAT0Pu3hnwza2kcC2oVkdYwVedomvJWGCgYHejk7jggA9aw9H09obuG3ja7V5lRkigCb4IlwH8xY8gFkLd88/hXvmg6PZRtY3EkFtJKJ1gtri6eZboM4BDNblQMEjlyPl96AOm0b4ewwC0u5ph5X2V2yjiSS0MYJZZeykgkM74OMYzk1xOv6CPsbSLfWj2PngQwS2sZlk+dmcJNI67yABwTuOc4Iwa+iLS3OnWkstlAcXSBboOzXFqx3BbhY0yWklaPjDAD8TXk+v20kWsXStDaLp1qhuWKQyGKINkxShbhABOnAYfkMYoA+atUsxPIwtbRJIJLa4MrQzhGmYS7UYwK5ZVHQAA+3FcTokNzpd04ZJ1TbMtxmQSQQDJC+Vzu3FcqFAPXJGK9k8RXapbI1y82l7biaaK7aCFvtESnKpDbxLkQtnpj6mvJplMutQXbT20doojluJx58EszuQED20iBFVjnLDIGM5FAHoXhtL2Wea4u33p9n3JC0QjkaKMgBZVQksQCORwexrudQa1s4bC6tbexgZpFAWeCSaNlYYZzJuDRLnH8J5HGa8xXVYbaNYZFnaORw1qkcm12aIjezzPgyWxJ+UZxjvU2uX+ryWVq6IVhuAI0ZmWWZI1k25aFWJLZJ5AI4zkigC5cTvqN+8xWGOWyd0f7MBPazLIeQonIZ1wP4QSKw9fk8P6dc+WksMF9JFGk9m9rmzunkQkqJMI8Nxn0OPfNc7I8kU6hmRWtMnBuGG9yOWkMBIXPpnA9q5K68RRXc/nXEEbOQqRBNt3AhiHyyyTMSVkJB9+c0AU7fVtSubyeOHfa2tuz20ltHNcSNEWz9nuHkm3sygdUBz3JrotFunntpodTWYAp9pN5bnPkojyqZLO2idgzH90GY5OWweQcclcXWoTQLcOkEdqGiYyuVgN1IzY8pZEb5oGGd2/D5Hy8VpWjA3qPYagkFkYs3lq8DXbW8Eu51a3hbDKu8M0i4xjlc5FAHp0sqWtxp13LZXDsrx3K3E6F73eIvKjh8pwFKMeNw9M9K6fQdVjnu7oXTNYrcqZbq3EiCApaQyRpE5ZhtmY7SwTIA5PGa8csLue8LTW8hkUSyQwMHmWIxW43tII5cNDuPQdR0Arr7GyuH1u2byobe0mtTffZ97u67WwrzGXGxWcZAfBydwz92gD2rwdpE7Xt1qt151lZxxyNp8US2jPIk2Nst5IxV3tHDMQMliRkZHXI1Lw/eWNxcapqkE6ySTmOGd5jKrRrKJQylJHVBhpF8stv4Q4wM1Z03UzBdy2pa8llmt7WLfaErCEUARtPZgkska47AHGa2PEfgS61oRXNgNR1CwS1Ml68bMVkmXCpJNaxy5t4UU8Moy38wDx/xLcpG93NC/m2z2ovri1swkkimRzEBLNJb/ALpk4zGGOMcZArzjTYL83AQ20M+021xC027DF5Tv+WKLBm8vkFRjfk5xXvV38KvGV4kllpumJcWkdnLOESGeKaWOUCVIRgZYb+hcDpzmvFbnSfEXhTW759RifSP7Ns7e6IvyY4oGiYHytzPIrhkJ5VSCRjGeKAPffBnie18O6law3isltDLHd2drp8eJv3TCMrcXIO5AFOSpToOpFfuh+zx428N6h4OsLS0zfyi2eS5SKJzd28/3kYl9paJSSMYBzxjqK/nM0/x9NbXkV5BbxyoLyS5kt7cESjzikc8t+xt4mSBw6qg7Dk4HNfq/+zX8bPCWnaRqMI1FbYE2o1K2S6e4lS5RVaVtnngxxGTlWVi275mUA0Ael/G5otS1DUPtJmR4NQQRrZSQieFHLyIjkTfLF5a4djwSCM5Ir5Z8TaxZaY+nmCWW3EsckyM0OFWKJSkkqRysPILHB+bGQ2Vz39h+LXjzw/4h1i91GJBcQy2sd3P5Eq5En+thhFvC5zK4iU7ixOH5BJOPknxL8RfD2M6tcySFV+zxacoDS3OIyoSV3UGFCAuSQoz+NAHlnjO40nxINaF7befYwWxlSafL2z3BWWWBkl+1KIxthUbEB2k7cDFfHV/pLXsd5b6NY2sFrLczSrpkt21tNcXU8QLPAsy7pkcHcASqkYUkda97vPGXhh9bm0i806KC3kLCK2sWd5GNwVdftCCRhIvzsQwB4ye4rgddi0608RWviC3fGn/P/aBSOWeO3X7UfPaM7N8OMLsKphVIUkHgAHiX/CvdSs9L1OR7ZoZZbK4meBrdoHWO4gQiZ2f5RJvJHqcZHHNUPDPhrUZWlvFvRZ22lmZvJYLfLLcoULpcCPADESqS+cgvtUYBx7/4klu9ejvhA0X9mzwlLgWsiwzmOdP9HCXzREtECANhAx0YivDJdNkstJv57S7eMxwzTMRdASTwiSW5uHktWKAFQIU5wCxwvA4ANnxd4p07S9De3tvKu5FjmivhGEjeO6cINQtRGiMsjIu070zjb94HiuQs/G+q2dlJKt9HJZ3jxq8E10ZbNpVtxJHtSMb3BWTfETtjVj8zKDXhd38Q7Wa+ewkeFLoSzeX58EkDyC8jKSNKsCttPXDHqR82M4rzG38ZyRzW9pB5MjTXU0U8jO0eyASNGZiRwW2KmMAZz8tAH0xrnjSTw7d2tzLMt5CS8UC3Ek0Vq9tLaBRbRwKZEEgcAqR8rY5I4FeT3PjK+nuLrUbq6ElnHaMyzrbxecY51C+Y4QKkaABRtABX7uBjA8l8T6jq93MWnZjHaxyyxC5uWFqiRruHl7yN7+Vjtyewri7aGfUbe91G2u5WtzaToYULujeUwluFTMm1slt+CQ3O0jcCoAPoN/incajZktf3CNaQPbXM0sxiVI4o/Lhdh5Z2pINuIwOAwGeK8M8QTeIV1D+1/wC0xb2MksayysUunheVnIihiz8sIuFmL84QNtJBxnPutM1O0nM8r745touleMJBPDLarIrD+COcDBbewVSCEJGCVt7q1n2wQnNrqsdxbLOrNE0NwGTY7SuWZ7f/AEZfNXZkvcnBJzgArCGW+1C5mu4YoLRpbdceXMYJ7ckiWN50BW23EA43YX7oPFX9OhiudRvV1e6WCzW6aFbUhmt4THHE8W6cAkwFpZduCThenNXkd7W3ubLVwiA6eZLhoYTBDKszhVgEzkF3E5JCBQcL1qb+xoZrC3sYJ7iOYWyutwJkEMd4FElwscRyRC0AyN5AjHyq2QBQBFcx+ItFguUt4rKC2DytKql3nmVpWFu8Ux4EAjIKqSH2kcZ4rmoPDs11dGZ2S4imEc13cRMCpnurlhKsZJG2UH1wfxzW7ZpdSmFYY55f3sUEm2aS/V5E+SOdI4gxMIClSMfKc7gCK9W8P6HYajINMFlarNPIZFuXidYln3IkEMfkEiR2MoyxwueGIORQBF4I8D219Pdxrckeel3EYb9ra6kIiRZRNOokDFSwIjEZwnAfpz9e/DL4a3/iXULLRfCfhy5uZS9vbS3zAWcvmyqrtukZwrxhy3zHg9+eK6z4Pfs1arrepW014s8VoVjS0nijkgnurWZUiWJVdAd7vghiMH1xzX79fs0fs5+G/Cmk6bHa6RELmJEOpXs9sJbzzvNTzhmQjzZTcFslAeueAKAOQ/ZS/YlawTQPEniaG5uL6KC3eLS7u4EsdtcxoJ5HtUmG1vNkYlixAXovav2z8H/DK2gtLFIoQoNvFGquAxQxqgZImbb5EQIwpwWwOea1PAXg+4t4rSFLcCaJUKXEkCr+7O0AIVyoxGOuSOwJr6i0Xw/a2qghQxAQHeAVG0AF1x0zjoOlAHIeHPBq2RgkijWIoO0jtu4ABLOPnJA5JHX06V67p1lHbRpuCmUEtwPug9MnHIq7FDBGh2IoB5DAEHrzjjgVPkLsIGQQAT7genr0oAcqryXIXjJAHVsc8DpzSsyfL8q5I/vqpJ4zwTnrUUkyDcSvG4rnIxkHHQnpWVdXmwoimNnyw3qCdmQSNwHfHXtxQBbuLjYpAIx8xODkKBnO5gcBuOnWvIPiZ8WPDPw18O6l4j8S6pBpem6baTXMs80iLiOJXcxoW6uzKcADv0riPjv8ffBHwO8D634z8WatDZ2GlWU9w6C5SOaWWGHcIoQchnZsYXkjJzX8PX/BSb/grL4y/aK1K78K+D577Q/CdlLdQmzhuth1SJ55Ut5nZGwcoASBxljjjkgH0b/wVO/4Keaj8a7mXwt4C1max8E2txcafJ9llVE1RGZoS947N++I38oqgAR9c9f50NS8SXTPdXy6hcXV9cSGC3tg4kMMAZgXLICUBQHBwe3WsXxR40ibSdOa/eQ3comXy1IeJtxZ98kZJKOSqfN17jpmvKf7Xu5XF7GDaF38i3WE4nRCOTMG+8CoznGefyAPq74Z+PNR0/xDYWkNy0U8DQSO0U5S2RVYbg4KYaZgSC2Oq8+lf0Jfsq/tHTXUlp4YOpzw6YltAsgmmZIrmYhY3KSJP+7nBBwMKGD9M8V/LhoPi+20+ARROFuUfdLcyNHHIx3AvgyEHOS3ABPAr7n/AGeviylv4h057rUpPJDwutncTLslAkjEciHK4bC5RSckYoA/riTxCqmO+tLp3tIUeG6uJB+4t1uIizoFY7ZWXjkktkcZ4r5b+NEH9saff+IIti2TwxQKYD5S3KspCB02h5JPM+8VBwvBwa9C+Hni+w1zwLpE8OofY42sLa6kt8olvcr5I3x+ZtYGcsctuOQSQteN/FrV7XVLa50C1vDbzIsVy0Lot1CkcqnLfa1ZfIbf90Y788A5APzy8QQBru48u/tv7Qgk3rbyvi2jCEvJMrSf61DEuwrgH1I7cbe3mtX4jbSr15IEge1mSOJIBIgwJPJnBZSGOQvzZABzjNeo6/4avb93WaOygeRTaNevPGk6SFy6SRtyTG0Q2ttf6cYJ5+xsJdLtJbS0Mt7AkytttYQUtRnMjOznMiHBOQW685PFADdA07UbNbdUmlt5oIilpFNDazmQ3SFmkBWE5dQSdxwAVySDXf6WNRvla0v7uKf7EsEqzSxmWWGONsF1ih4EjlcEtkBT0GaoaQsMUs1w73EMkUMV1BDeBhEI3XloiuXWQluEIC884BrtIWtR5EcU4F1cxs8UYtiszRzDBe7aFCPIVh0JBGeOKAOP8UWAtruC/sJI5baVWnMdxOy7JyQDvtjhZYnJ24x8uOM4yPOdeQXFs1+LGJ7q0eRmt1uC8ccbYLra7yAqYHGfmbOAMV65r9pf291DYSXUJvXX5ZYytoY41AZjAJE2SBf4eSTzmvMtf02zlliN5MIC14TIZ5WguLlY02ifZGNjw7ifT7vIFAHnEfie4E0qW7yTW0O3daSwRQtZqUJdZHjlxjPAPORzVOPVZ7jVIBBDNuVsWtiJBNG8EmBNLJKq8OMjGQcBupFU9Vsl0+51FI2SazuXbZKn2V3uCPlU2rLGWkYdlbBPvXKQa9q+nXjQiEER7JY7nEYn8oqd8e2JiVZguMEDHtQB7zZ6PaxK1j9vmjmuPNcwr5bxWxJMkpluiPlGMAEHGTxzxWneaSLqxtmi0/7HFaMQ0v8AZ8VxZmBNoaVXMitBck8+YcgHnpXnmj61cajpwaytSiPteRYG864leNt4RnfgJwdy5yR0zXX+GYXeK636rMyXMojljW9by43m5eIQ3bKiFc+o69aAMaSyuWuJraPzZrB91yJJI1u2kzGQd7R/vDtLcKFVTjhjxXD6noF5ZRG5jms0iaRreOO9Ty5bbacpNbxyfdjOTkDkdK+krjQ7a3sVLPckqsBa/m23FtFCrfKTFbncwPT5QenpzUdxbWK2k19BaiYptt7drW0RxcIOWuJluARHHnPI5GOeaAPnU+HFtLS6llmt2uJPsaxFrsLBJAF3v5EQG6Ldk5YgAHvX098NrYWllvmeaO4uLaOXbbXEl9cx2xG1TPHNEBGEPJCkvt5xivNLzQ7azis55bswx6gxa2vDp8VzDYjed1tcOHIkyd3TpjHHf0z4e+GI9Za5ewvJ5J7P5ridJWt9kJ+WUwecVEuV7cgg4XNAHt9rC8MNiftSXtxNG4RDaBrYwxnIKyhtsjEHkAk8dOtdFbX0Vylxb3ME8MCOiOLO3k3qsaMGgEEEafI7Lne2CMdTWB9iudNexQbJYbTCwmW0kMkJdGRXRYcoQTzk8Z+8c1UvE1CK+YLdSzusSlZYGdftGCG2yrECc7ywK4yO/BoA1tMWPTr9rSKG78+4WedpJYRI86yOMQlZZMnarAjHrXaQNpaX0E19dR2wdDCyJEGkklHzQi3tAzkSeZwcjjviuJl1S4F5Z/vXPkQJLGHdPNCGNAzExsZAPNBABGeehFdtawXmo3trqAspYLOKaJRNeqJ4ZZR83mPGi4hwCeCwJHOM4oAkvdUuLdPt0gEUEc0XkzyQAuJCwVdyzqwigZflIXnJBGSN1QJ4lZzFpbXDtBNsBmIiDSptKtBG7HGUb7pJHcn2vavoczRXKlJZopL2OJUtRIsLSAb/ADAJAflVx8g65HTFZMmgguJ3meQQoYriNFGyGaB96rMScRSTKcAL82e1AHO6xc/ZtLvr1ZZLCaa8hjLwpCySQbtoZzIu0KG7g454PWs+xs9FubazWYy3E0bhreQQ+QkjiYTtMCVGVAyuMZIJwPVuum60+xnvoTDm7t5MebFJI1k7S45kCK4iQDKgZIPtXDWZ1IWrF76SW5t2iGkoto8UW64JwreZj5jjOGOcHOMAGgDrNVmTT7rztZ05XnnSRk8mTZapFDBvhNk+/EsjKAcHnJwRu4rmby/ub+X7TZwtFBGgitI5THKHsLhwl0fL8nY8kcxLk87QcEVam1K7mshDJvlkZ1s1SFY75NkAMk8sEe4m0n88d8cHAqtYatZIYtKvDO0duzw2ssipO8cUy7pVZY2BkEkgIZgCo9RxQByuurb26Q291qCXVuA0SiwaKJzFMySMUjyysAWC4HHP3x27XS7q3Kz20HlQuIS9uLvZiAwW5V3tlH3vMTCfKCA3zHiqPiSztYLq1m+zQy21x5LWLC2SL+z5t0CCOcZykBdWHzAZwfauI1TxLcaRrMUVtaf6Qk8cFyWSNz9olOGMkL/NFbc8gDOOvWgC/qeoC1a1nW4i0oWtrcSyMybpXMjBUJa53KoJ6ZP6GvMNX1jVtTiuxPfNFPdK4jE0iw/vY4tvkMkbbI5NgDgMRIf4QW4rrdd1WbVjcxrMlkJzHbtM1qslu22XLKBMo2uEzx+QyK5TVdE+1OyIUmtxLZQX9oSFb91KIYbhZGIaMzKOH4J5P3RmgDgNPsH1Gy1SwnmMlvY25E95AD52Y3EdjFZM6jeqydZY9h98c12Hhjw7aXen+RI0sEYcRx23kPNLC7TbiI4lci686XIzyE/5aFRzXQv4cuLCKO3s0W6cC2k83y2hd7eRN4sooCoDyeaMbsEAjlhXrXhvTmN5ay3llaKLCaB0to0kmW3hMXmwrcSKAdzSgCQkYyOuaAM7w14bkt72G5uwJYbW3KW8K2qs0yj/AFskIeX5cY43AEngc8V7XHeTpZz6hbWtvuigmt7iZS1sSNgcSLbRjAh83OExtbGVyKlt7GG5K2tw8UUkdtGYfs+IYY1SVbxCS2HKsjquQuBvwxHOINTdoLm9RoJj5otvOaWd0tYtQgK20L4ijOZRB87RgFO2cnFAHH60t/dPDqcxk8mRVePT1ja1ErRKYJI4/kG8NLhcrxu4rLgmnfxFBDfi1YRiWO5AkLMkBh8+C2hnix9qYtld+1lHOSBzW5qGqPIl/BFZz3ojmuIli1C2aa1SMJ5n2qOcurW915vQD5DN0Y8GvPr2SFL62t7RjEpuIpXuZGEx8sRiE2sN2hMYl8zA2lw3fBFAGlNqWoPfXEk0htzbXgubcJASkkR6RyOG3PHg9V4+ldnpeoX091Gz3EhtI5zcLHcfu3ZrgHzb5ox8o25HLYHpXLW2kaglvY20/kR3F2104ubK7t7lBEhAjN+72/7q1JPG0nI5GRXTaf4e+xCYX7SSx7prsSWs5Zbh922OaHe2ZbUkn92uVGQeBzQB2M2nNDp1vKsjy6tqcvlSpBbvduZYFLRrcQuC8G63IXcgKg8kjms+STR9Slg0+eKMCBbSW5i84QRyS+cYGmlvZCDJuK9AT78GrumWB0+3E8V3ZrNY3E8cdwTNIkds9uH+0XMN4WVyqkYXeXyehxxW8U6Q+s2sVzb20NvNdo8cQeGSGI3ShrkXQZE2/ZtquwTO71XpkAxdf1y40nUI57dFW3sLZ1t5bkRyjUIYWHkkDzSkTouDhsEvkgEc1zF58QvE+oXUkcyW0hQhjEhEFijtB5qX++3aJ7u6SH90owE7sHHNZWqQaZbRWdo00DSwxvPd3MqyzXySxyNEQ9mzbVDshG0cnrjGM4kUlvZLe6hpZtbS5dg6RXtu9xbSQoiI0NrEXLcI684GTkDJBAAM7xa+p6pZRLpv2yE2lxcT6q9zdCGGNZozvjsmLBnmZwcjBJB+XNeYa1oz3dj/AGpFM9w72q2v2K+8qZopYv4oGKqbdWPcg+1dxdyajd/2h/aM9pbxAw3SwKUyIk4CMjS7uo+RsbufmArlfE04S9hvrVbuO3+yzRvbSRjFzGgDFJgpx5W3kMDvbsOooA88sPDmqx6nHO8EFukPzyqs02GlMbSiOL7RuMrLOijlc5ORxXpOhx3KyS6yqIrRpAY45hDPcqUUF2twshyN+WYjkDgjiuFgGpXs2nN9pjSOSJwJ0WWO3sJzgpJE+WMsrL3YY5717v4O03TmsYIP7RknuYUDCdWSQifG7y0KqQyMp+YEnOeM0ANvnlv7azvZbWa5mhKNb48z9zEilpJXCKA6bicDrk9MVIsupy3byW93Pai4jgRQ28xjdlhHIi/KI+OgOV747ejNaW9pOpvY47ayuIk8m5UsJI/JyssZijUr1/PFZ0ekSalaXEmm2vlCJ5Ns28wTuZm+SXy+QAv3dv3ueAOtAHnOrXMXh9ozbXhEl7JOXjiMk0UUso+a52Scu5lBXa4GOoGK5DWbudI5Iv3hu5rb7Q6glpUOwBYyVj3MgzkrjC9zmuvhcrLqKXlq9zfwKRayk4ihYjy5fOZkwHUjIyeT0rI1C1hv2d5FTbDbxRQsIt05uM7LmRp96/KQBj8sZzQB4hqjXuqzLLGFtFwLR0dBHJcsi4lbcTiOJSvyt97vjHNccyX9ussULxNLNLNDbRKzrHF5cQbzrmWMHzi2DtOQe+PX36+hgs3lE+nRObaFJYYCSLp3xtEgBPzgg5+n41zcnhuTWp4rqB/tN9BC91KoSK3tXiLlUtzHEcvKkY+YgYGBnFAHnHh2a+tBt+z/AGy6R2luWKxSeRC65dEV2xHnON74LbsYOcV7B4b077YJLqygRCLUSz2jSuxJWTIgiRSBEwB+6vBGOK2rLwfGNMnvZbKNL/yYVt/LkDyXEQYMqSfModOMZbB45GSAbGiWGpXNxPHBH5SxJHeSJJG1m+yJ9hECuA80pI6qrLzQBdW41FbNrC3uGgjWKRri8aKWKZA8oK2y3DEBkBBAAGcH8axE8W31kUFy6LZW0iQySW6M0spyzFnilJ8xx8pLfKDnIzXb6xpVp9knnnnZ7x5A8kF7MHtrnYyusUYUgxhUPJwCc81wtxYrE2VeKGO+nUGG2KltpyAsO7eAoHvyOnPFAHcaBJZaubjVLfTreS7meOY3cUgM5aMEP87fLkxrzhflzk4xXoFg93ealb29k8tpHbNE7zRNJcoWkOQHKgEuTxyNoOME15H4d0HUNMuo7SK5YNe+d5bvHI00akjcZYkUKkZJA3Dk55yM19f+A9ITU9Ms7e603F1Yqpe9ntBE0zKeNriRRMm37p5bIzjtQBvae6Lb3emeXO1xdyRJeMZpGuZJG2s5MYj2xKyKvPTgj2OgdLspftk5aFBawJLBaLOsczXCny0R5ZGxyMcsqgk46ms292WEt3eyvGtssgt4FaR4blpoiGmaWdhkoV4XPI64rmrvUEuYr6K3Ls80Y22r3Mc8RLMDm4TcJJ7fGCVHJ7kdSAchrehW9lqEOsSaRvuUfzbc2u2e2jIBERnRnCxSA7t7H72cqtcPq2tXM/2q5ubq1jtrcRMI0SSFFlZm8qIosZ+U5wSucd8HAOhq/iVHt5Y21FLWWyCQTW8KzC3mjjZgRaxANs4IyAWHqetcqmpxP5ctxbyXOnSSynY0YjbfCAzEk44cHjHQrgUAb2g291qFqt/C4jnglkCjaIIXB+YiQv8ANNEAchhzx909Kx9cTWdNuJEie5a83pJKkMEspgtnYMYhM4VQrFuSCcZrrPDFxb3mq24W5h3XIDwWcuZ0sEiOZPNGAAVUL1GT2Hp63dafpSW8l1HdR3OotdCN/tKwL54d1WHasUhxADjaB8yjGRQB816/Z3VydLP2lo45IIYpIDAVu2kkkOYyMAtH5ijI6kZPoaw4/Dt9qq3NirQSKGka2BtktWlWFw7C5hAIZQV4OctjDc819Lanof2+wIexgN1C8dybq2n83E8pCCMZGBFtZwQDnGckZBqDStEtrW4ghuwk8EMUkTSwqXiOMySQMnBQnJTIJHzZBNAHhOkeHX0u4tYnIsDaTSpa3DW4nhlKBXYTx7jlRcEAFQcDPpXd3ektqLDUpdPtJb7kXMwlZFeONjGk8EMJxxIBwQB8vOBkju/EOkxWkq3VrpYtIFtJreIzs/kxhs3ElwImVjNlUxgHnOM88XdOg029Fs7iEW0yRxwXtpD5Wx4ZHdlmizlBIrZBZQvGCc0AeRXXmWMlpOz30fkyzI1nOgAu0YFUaZYwf3JkKhSxGSw7Vzw1G81LUCl2ovbK1VbiO2tlkWdrdY3eWOVUz5kO9NrrkFiRjjker+ILK0vpNZnsZmhFkhW6muQY5jDK+yOAtGHEmw/MQvIH3tvFeY3U9+s6WFteWkkQRIA7Q/KUdnyxlAVk+63JJ+7wCcAgHOaTquo3PiDy7CzjsrJ7hLoCUIHSYsqi6jt5D89xtUfJknC817noWi3eva9aadob39veX8JiLMrxOrSJiWZ7ZPuRFSSSOmCQea8K1C0urOZ57HUwLe3sQ5vXSOOS5liLi4tkUE+VICGTdkFgOvevevhP43uNE1Kz8SLINSj0qez3/wChypfSW7eZEWjmwMQLLFIDk5IQsBgg0Aeg+KfhB4n8LG0OpXUzR3LI0vmNGI5UEKhJl+zuzlgknDqmFPDndkVyWnteeFJIYPs9/qtxeO1pps1wEt/KsCIdxupAv7mQKluQBnAyzc5r2H4k/Gyx8bTaVb2Y/syXTjqLfZ4JpHa4t7vNwY3l+z7ljW5fKcsA0RyCCM+L6JqbXN5PqWo6qJ42WUW5nnljsILVGO+MrLEDv2rDwOhfO4kEAA4L4lxala6jIbWORoLhI4LWzt2HmQ2kFxI7CTIJlZjKCeclDnbjrW8N+KkkMmnC1EN7AxiEkYic+S8ifvZJZZSICtsZWGS6sV25UnFbPinXtK1C1nu7OI+UzXLSmWRhdxX3meREkaMwKWrQblUdXMmVzWdoHh2O+s7f54tKtBBbTzeSEubm53hm+xTCQgwJ3G49TjtQB09zqulKbyW0j2SR210kVtDDLHBevKbeGMhbYiKRG2yYPLB/vDpnk/Pu76C4EJuDDeJDHMtxGIY0u4JlULHcD7o3kLtOGbPyg1dvI7h4ZrhZWi0+zht10gW+xokJma5u457gfMZQ8QTYFIG/lgMkdTBoGojS4NS0d/3mqWsrfYr1UuRdwW9u11NM1sp4dmTapHz8ggE4oA5pP7SurGOZZGOmx2pt4oAIhJbvyI3aVjuMruAMkYC8nvVH/hGrmF4ZBFPPeXE8IgA2QrEsP+kTOtqwCyyBl/1hYM3cYrtrTTDc2lzAb6Gyadbd3tmJkthOkbJLDEmN0ADZ+bkA8gmvStF0fQxZ6hdXvnI1rDZ28bFzJLBHcZ2iF3YFtvL5B3tgKcUAeExeB7TTLQ6xrEsDo+ootqIzl5ovL2SGU5AM/mkbNxBBHyYX5TFryadD9pnMcVvA0jJHDbob3ULhYUUCVykxQQ5wPuk16/4i0eG+jWxlgu9StJIA0MjRvDbSWq/NHLLbCbCMSduH2O3TqeeDsvDTSaikb2EBnt4IUnihH2Z7WC5QywTW0bMRK8YUMwJO4pt5JxQB4lcwQ65ZancS2lw1rG7aPBdwLEs9nGqrdJGG3Awr5pkLOOwOD0rJ8MaatjqWxgHsbhT9nn8uX7aJLaJmD3Lk4WIkHO3O4cEev0Unw+/s1RZvKsEc8MjywqyrFcKreYJ4/NxkyQyYdmxjccZxisyfwPp7lIrVn01XxcxXUbm4jS4VwixfKGbcy5+TAVs45ORQB479ju7++ln0+C4kinEt28UTLceVcyNtFxiYERB0HAIyCOQOK6WDRnlsBAttcXdyqNdxXN1KsC2jQ/PO4ZiQWYDACBWGBiu08NeEpNWMuy5Rbia4e2kj+yY+0SD94g3l1VVXZ+uMdq1/EWmahZ2I0q1/dQ6eUk1eeC3aCa4klP7kLs3bHBwCq5B4LY7gHFeFreS1juryeCwiku5reOO18gefFknZcRsRkQZQlgxXJJz2puoy6pJqn9larAsf9rahGn9qW0bCNoiMwSrHLGyJFGoyqsRkg8Hqem03Sb++WJJHSBbaPyL+5uICdQijZpJo59kpQsEBUDCnJOOvFdRBotlPbyLNczAzXNqmnXbxu12xZQksgByIQGwdrbWwBhaAOI07T9XtSINI826sLS8lQSwM6oymbbdz3S5Vd7fKF2qwGeehr0rSvCq2Ri1LWNsluJla2WFyfKgkcNGtwypx++Bz+Pbmr1sl3uk0QTwzrZP9pF5KzozWxQMIliMUf75WKgkBh3PNalrcSXUMUVq9wYPt6xM00SGBZIm3oqupO4MqMRn8e1AHpemaJpl/ZQXUUShXUgq0jSBGUlcIywkFNoUjn+I0V0eiyxQWXlvqgs/3rslsqqoiQqmFwEwSTuORkfNRQB+UV54T1TTLCawaylhCgyiWSF5J8uArzh3APl5HPXIJxx0w7CScELfPaW93BFIYrW4Vne6RFzE6bVywCqCBjgNwTiv1q8ffDrTUs18hbSWcWpCWd1CRIkP3maFkXMkgJwqdweM9a+EvHPwzuma/uksHW7KeZYIuEU7yyPEWUboZSuMr2+nFAHzLdadfy6PeXcU6TG+YXb2jALNE0bAHyZDgoFIGFz0+9zXmHiLV7qGzuLoRBbgrFYmZdzr5uRt8xF4M2DjI4/r7PqNjcQ3aR6zY3dtFbxGG5hAJWOSMbYljZeXG77+ep/OvDfGegajI8lxDqME0TzB4LHcsKRq7biZRuw0gjAAz83oKAONi1S9Uubyz+0mKENJbshhWWMsCZFfODMOBkDt3rpB9m1LTUCkyyXbwxQxx4aSNFYsY55VUH5eeR6dcVyktlfmFZ7vTjGlqq2+kmGQsbgSPlmmk3nfECTjPQGprRZ7KKO6zc290ZSu1lCxgEHOGbBHGe3pigDqF0OaAxSQoZWJ8iI7l8u1IHziUEElWI612Js47K0ka+aG2+zCMzwxea81yjn5U+Q5+/wAqcYA61i+Fb5ZYld5CuZp3Vpt7rO8aH5WLAnaW/Ae4rfikfWbsQzpCJpEx5hdQN6jciKCeQGA/PmgCQT/aBBBHcO9sVkvxbuZIzKEG0RFz0ckYIJ5PI5r0GDTZL/T9PliuBbXCPGFsi8hnCsAYWlLJ8qq2AFkKg7uOlcTp1taReRa3diZtXjeSWOC5eezAVG/dzo4XEkAbrjPIz05rvbC3ge6+xatqvkiNEf7Qs6XTs7gs2WJX9wmdqsCQNo570Ad9p9sujzxzSwT6nf20iTrIJgbWNpFw3kSYxHMx6bs4J4r0rQ/EUqWbZluPNluXz5p81owfvWzSSf6xtww+0YzxXlNy7RQKLDddTRJKm6e7jMNzFsxE8RjbahQ7TtbB5+XPSsDStR1Wz1VMWyuZR5ru8qMowASsKPKAuPmO4jJz68UAfU9vYjVLaa7UJE/mrIQ6YEBOFcpuLKzADKrtGenvXo0OpCKxaLUJI53ujEsa+abVVEMOId9uyAEMVG8AgHPy15h4c8RLe2SRw2KpJ5lu4YQqplkxtxcec4AQMOp65zXenQoLiOK+1G4js0uDJK0ZdGUTwncwjKMQp4zgHjGe9AGFdalYQsst1DaCURi3vImtpJJYo5SZR9kHG5GCj5gCFxjPWvHfEV+dcur+CznY+QWuUmPl2vkWxAVoovMcD5QBlieSfpXYa/dC3knka4ll0+NmgF1K3kNOkgDQRQMy5YbcjIOMHkiuSW0tZbWGVvs/lrHLbQafM6zThWZpd4UMGSZ14Pm4U4+XJoA4B5NVuI5JjMJoIrUx2r7t8pLSBDbsu4CRyozgZJz69X6b4V1TQ0TUY5Z7yykOV093S2dmlfdNDFEw3RsATtI7dTnFVr0QW6PNJb30V3byGSxjt94tYo92IMyMMST7skYyBzg10Eeua1cRQ6ZPcZutqTIboBXjYx4RY5XUZaQt0HTHagCWGH7csitax2kVplVtTGfLhkYMW3TgEyZ3DPJ5P41414n07ztQntbE7mkiaUwsqxljCV3tDNtAmbHYknAGPQ+mS3V7DMbG7tJ4vOjaWaW3KTLcSJ8qrIRJkEKTyo/OuX8S6nAI5LeCRnkhtgo1IW3kiyULudF2jJYYO4nrwTQB8l/EGDUNGke4MkPltMqx2hYCR1chWTyiwxId3t049K8nvGt5Lg74p4ponRbaNVDMqMu54/LVjgkknPfj0r0jxhd/2nqe5JpHWCVHQu3nRSyqdrz7SOD7HrjiuHTTGS6uZUmk+0NLyxhKTXLnJR4w42rGFJAPfH40AcvPbiSSR7VrgLdIkPlz+SW3RsQAg3/I2M8Eg/U4rqNH0CDzbeeQ7S2YgskapIgySzOuOX3KeOoAyeKqaVpCz3LNDGWuop3aVcNucRkFhNk5Vy4yCoOPpXow0251ZrOG08yeFbqHzAQTNFOVxLIZVHMKKBn1yaAPSPAOnGZbaEyMpmSdI3QRxweS5KjzmByx3KMccV9ceBfCkd9DBdRyC1u7Qi2MahpUnTGzMrtw7YXPBzzmvnXwDoBtp5JxNb3f9n2kqmGDzivmFyFbaR84C84H0r6f8P6pcWNnbReTK0ExV5o7ebaxkVlIEkYXMaFfT5snmgD0mKygWyvINWtTC4cKs8EEU0dvGRhZ24JTI5AJyM+xrOt9IstPuINRgmuLxwGtGBgWJZyXDGYDdjyyGzu6fL26V6TaX2lS2pF1qNvbpKYpGM7xwzqcKFtljJ3XIPPQYGO1eZ65fNp1zftPcrIkkzRWP2IQvELaQjEtwI3ypUZ6YPXNADdRvGtpX+z3SKuC8NymYJI3H3xIBjzE7c8jHHHSe1ukeOB7iUCOOJ5Y3V282GWUjkIwAdCSxG71ri3t9NlgvN+pR3zJGZopI4cPbpkFo5jnhOhHGR+Nc1rGqRaZNBBZzGWOWJUVmlYrLuGDMN33Nrn7p54P1oA9K1PVYEV4AqSymDPnMBvPGA5RCRkn0GeMmuTZTPDElxDDJPuEPlQqDK6MwxKHViXXJHbjH1rzz/hIhdQyW3nDz1kZDKj4n3ZJDZY/PFtUggdOlamk6rHqfzgyXH2VJFa1jd7ctt+6fPBGIw2Scc/yoA9U03SYWmZpIJ7aSNeLh28+LYoCAjYcMxPQMOPevRdJvbOxsjbo8UTJKxuWOIrqWIKcO9zIwRhuONqMQN3OBXiS6zq6wW8UMKsiyRybRK5kaL+OEBjnYpPVucDkVqT30N1OglnljYQlYhE8Rjk8w7nicyHDccZHv3xQB7l/a8Fs8UE9m96LiOS4tUCJIn2YLhmLpIVzuHY449TV2GGLU9MNskKm2vB5zonlqkDRksrFiSVdzkYzu+XJFeS+HEvrjUEle3uZLS0dBZweWTJMqgKE3u4Qwk5YgkEAYwcivfrOeO1CRPA63F5C6yG2RPsskuD5Za0xuJXozYBJ5xxmgDzGDQ7q0K2k0CGGK8kuZFt7l5Z3gYBcqTyFGQT/AAgKRmt/QdQiWOW5smT7RamYsyyEsoizGRGDx5AAIbuCTtyarbzazTiKL7Pbkyfa0jEn2m9lLlJIwhLF4xkEJ8oOcU6WExwie2VIYx5s5sWjWHBPLPMwPyKV5Cbsbhzz1APXtK8VWGpWUEMsMkUVtFHA0pBe1S5cM4kifd+8Ut/eyByM1S1C5g1KZrq5mghiIV4DaSywC4kjIiBlESMqs+MDOAR9a8dttSja4aCGV2aR4jPGr5hlQggeXbRjZHGMsASwBPWp9X8THR4p4LTVUQyw7baJliMbmBwzIgj3DzQTjIO71oA2/E9ib6S3V2WWeRWh/sydjDAjEkRvHs64BJ+cgEjjPSvnrxHZQ2LNZG4jQXGWuyr77cpE7FoJM/Nu3hcgbQAPxrtLvxBqUUC6he6pAbq4YCO1vVl8o2867VkMoTPmBjxtGF/GuSmn0+2YR3CrPO7CKM3Ee6EM43sxDgF4ySQWwR6npQB5jJrWl6KbiNR9oOo4VrgKPsqxIWGIXUfu1QgBc8n3rf0bVHMVxLK8ItpcBMzFWYHHlpHzuCgddo9zXMeKtFTUGl+zWyxWufKW3j+VUkGf3ihesGSTx1J4zWZYafLDb28BysdtKRuLGTyY+jtIyk5Y5z6jH5gHuEWux/ZYWvLx7mO0ZIooWzBEingKpjAZowOjN19eK9As/ETREWgggnk+zC4TLxzIyMoaNIstl5AmPlAycV872zWyywp5hfaFlh8w7hMgkUIrKeHBB4HbPOa9U8LWWryXhv7mNTM0r/Zt4jWK2tDg4IVuVRVyMc849aAPX4oZtV09VaOM2nFwTKHRIpivzKbcoBnJGd393pWHZ6W9vE7+baXUWnxXIf7PGpjjMuT5ixbisrhhwOScZwcV29nMwhuLeCFjutA09zG6skkwAw8yEbIyyD1zxzjmuWhe6gMk7wgwCSP7LYwRCFIXmyZDI+dryNgkbjj0NAGhpGqf8S5Lq03QSRqJGEkZ/wBKTftd3yMuxOAVXIUAdBmvUrHxhb3Fl9rurcW/lBba3mDRvtmgUFW8so22NiDyeRnivJbxfJjS6Wdo5FUoYtgMQ85WaaG18rIMpUAg9ODjnNZdnfwzTszIIreBz9sYJIqbHT5WkZwFWQ7QQCDg/jQB69O8N+0t5cBbi7lETwsIWWGGWU8LMIcfMADgshAzz1rzvxLZQXdxKzFFu5IGN2bkrMoaMMS8UpbCZVcYxwO3rymveJxbI1tZ316k12YZrYsjlbqOMlfIjlYAEhRk47dK5PUb2S1WO0j1K5N/eblv1kiWdHtpwWiKEMSg5YcZxjJ4oA5DxCunwTLErO1pGoujNHHKY5JQhQlowuS67mxxzkV5NqfjG20RXs1t5haXciSySboo2nZs+WG8wjBBCtjrgYGTxXrtzrVtp0jaeVa1nbdE5uoFchQAYiyc7IWwevOG5r558eaYdUlnuJLYGBpFxEgMfkuHxGElBwxYkEEdBxQBqHxg1lalJtRs5PtTtIIYhNLeTIMH7UA+OVUgKFBAIycdRlXniMH7BdW1xPeyvdKITdyxhbaGMCQmWK2lZd+7I4JPIyK8z1KwW6Nok4VlRfs5iO+fy25VY4XUB4xn75HHPpzWo+lxWSCG9VsWsEMUdrGm4PPLklknJG5VUA9T1xkmgD2W68cyWoaW8tzI8drGrPYu0NxK833ArNEcIo3YyB6fStZ67qviGe3tXls72NLhWW9b7KG01ZBjyLkunzy7OG5+b0Brxq4e8ke1jWISzInlsI/N2mxXJNwXXIWZSAMMQfaut8HabqdxHPfWdzBGWJEhJztiVsfaD5bbJboehbd8w470AfQ0F9by6E1lApkgtJViWG8lWKNWj3GWeB7VCEiDYARgMq2Carr4qnsFuLwCCG1iiSEXpY27WJGQLTETsJi5GQCvQ846Vx/h5L7SoJ7S+t2vLC/kcXd/LLGVeZidsNysLn7Nle2FySPpXaf8I3Atp9shgWKaaSISWDOJrcqwCxqybgS6oARgtuB5xQBvaD40fV40lvJFtZ0kWOF7mMRRzKWw0sQba0sxXGARjP3eKj12J9YuJIzb27WzMzRXEjL573JU7oybR2JJXs4wOB14rE0rwBql1fmQ2bNb23+kEPKiid0JKpZgsFhdUHQk8gYLGr5ay0mdraeQRW80gubW4vZHDx3gkIeI+TuAPJPzf3Oc0AZ+lqoZtOvDc28drImPssXnTvCxB8iTco8m33j53x8vAJGa9Jul1qW+iuba1+22sXlx2jx3ULQSRQQLJ5RQyDZJuBzkYwMjIrhLSUzX92UeKd0cx3V3JJtM8cvzG6jW2ZXltkUfd+bcVyR1r1LTbmzj02ytfNtriGWeO4MkGxEIg5UhgVMbOVw+R06nPUA1otfuBp1tNcRrFO0rSzu4Mgt4g4GyOKLd5mSMHOSuMjANYL63a22qajc2KStJcGCOGSETSoZZAGI8uZgIeM5JGMk1x+t6xJJc3j6Q8c982oEXp2GK2+yTAKqWy5/dBRwMgbsZGRWJqWq20TMJReQyRjfN9lud4iMa7RMsZUA/LjcT8oyADQB2H2nVDdrMylfKVjbK7JNcTyoWEsybVCJhiNqn5j6mrVrr92ZLS8nkFvHbTulzCrBZrkyKxCPET8hcce3evO9B8UJNcWaG8Isbd3lmdVVmlWPJDTshOMEjO0nntXoery2s0NlNpiykzSvc3kihVleRF3ouxwMRcAB84G7nmgDsNP8AEskaSLPcSRWd28jzWjxzGYWwwqbTgkOjAEY49OtZN7qV1cXazSObWM4aR28yMm3RSsctwJsEsYwpPGCTxXMajqtws8ZUm3kuDHePCZfMuDbwKBLE6RoxWPIDDgKe571AC13JLe6e7XgmmDXcUY326iIAszx7iWDJkMF4z2HNAGjqy28YuWtl857uDyZZZdsk4wM+fEeTErKxAzjHpXjs2uSaTLkeU1tKxh8qSRFa0hDMkbkgkifcT9AfSu68QXN2JLS4tmEM0sywTqF3TeUSDk2zkBVRQAGBywryzVmuFuL2O6Fsdksq753SaGcEbo5UiAHlyAnnnk9KAPW/h74i8pXNtOlvJC0srzvNzNMpBESyNhjD2/u7jX0XoHxS1GO/eW2niWIy28UiPNIjxyrt/wBSqHDvnIPHOec18J+G31Kx1CDiO8+0sFhBLMN6MJGjAwAUPHHOO/QZ+ofCVvDqF6U1DYLdihuZLQgPbTPyrsoXAw2MnPO3FAH6v+APHOp21jbXcKwuvlGWSQBDdRs8aKFZEJJxng+hNdD4o8Y3et201jdzqqQp56xQwsYwzRk72l27QDzyT1I9a+TPhrrq20J0+S4uCI0WGG+MjJEyZyPNiZsu7DI3Dgj06V6F4k8URS6dc29uPIuB8rTW0qxQXbRgL5brk4jAxnbzk80AeJeNUAurjUVln829j2Q2ThPs8vkEIsuxTueXk4AHOOc14j4m8JzXq3M5e4ljSyjV4RBcvLJLvzIsxYoYtoYD5VwAOpr2mfVka5P9p+V9sswDb8hnjjAwqSsyAeTuIIYN9SDVXU9QtLyO9lSeA3DxJb3FwzuksqyKpCxyh2ChW2hc4yOQMCgD5IWztLSzljsdNzeJLsfbI8chngkzsWBnOHEak7m+8K5LWfEMAe0M0keqRiV1a2jEaxoHBV0uGZQYmVeuDzjvXunivQYn+02drI8rXrR3C3ds5c2LRgCUrKFDS3BjDFgAR1wTXy1400prOW7ntoUuJYBNZ2wsI3UXscrAia5VsMp+9klAwPHIzQBQ1K7k229tpZhurQytcKkcIMqohLvGJ2yNvYZbcQOnYv0q9uZmm8+SXyEjZl3M628fJKC6iRcbQ/yg5zx6V53pHn6be3QmF+Ld0jlksbi4LTQynIluI4go3QY/hUkjOGAzWjFFHqIljtGszbbkmmgSSW3upniZ2aISbsSZJ5UZ5PI9AD1ywvtQSHCymNWuI55rWyVUh2oVDKQWyd2QTzu5+UY5rttBtY4Zr++dJ2Bt/MWFmmlffOdixJO+VW2DMThcuCMsO9ct4UtHuo0XFxCbmRIzDeDz5IGRR5cm+P5mjAGMn5eeT6el6npsWlNZXMjXN7IYWjZSI4I3R3RZk3PERBGq5YOCSwPy84oA5PV9C/tG3tJIbN7j+z0nkvrM3piudiliZJFKrmDAG3qSPU1wU322wmW6sv3OmyJIjxxrI8i5+YyJJMB8oQ4J6dOe9ezzXt3FdQS+H7K2ulezaGd1AaS3s1kBMDttUzBlJAZwGOM471m+ItJt5M3L6elpbxWZaxa3eQ2wlfi4kvFIwWDkrycY5ByKAPJoNsclwJhMypDJLHEIolXY6l/MlLkB1RSCSuT7VbVWMNqt3DH9mhjWRIphIXXzAM3EMmPkRlYcZ446Z4VfDl9fTNH5cxgwJ8SuZGt4gwZzD9mLblCqcK/Xdg8CvU9P8OR3rRi4Z7mKFImRkjhbYqgDywfJbIJ4k/hXJ7c0AfPuvztcJNFZ26pp9vBKvnSRgmNSMkW0jYLMQeq5Geh4NU/BMlvp0r6hKkws1tmijmnPzeeQQ0Co6/vWc+4HPQ9/XvEFvotoXsBK8UT3UqzRRwxSWVqsg4ZpEUbcsDkdMjHSvMNQso4J7uOKKK7tRapJAbmORchTtItYxj95k7t5AHAAOaAOzsfEsLlLS1tkS3naRpdKNsw8rdnNxORJsRmzkAAbe4HWta1kcKtq00TXTRySO23Nv5cpCR28ixLhJipwuR9a8m8M6raMj23mSuLORgLq6jAEcgc7oZTkEgEYBLcgA16jpev2MMUF15e9r2Z7d1eSB3REGVlHzZETYyp5YDgUAb91JbWMZht7aVWtohHcxl2IWV0wSB/HIGzjGTjGOlcXqUosree5RJLiB4nMRcieSSWQgSIhJGCCTvUnOe3rf169hvWkngvv9LtGikXyZE8sxsRhZo15knVCV6ZJH1xy0GpWr2hLKLyAXU3lALIjw3SHe0blhkx+ZjdxjIwCccgHGzanqOlXAWd5FhvUVVkmBNtAjZdVDzkCNeCDsyBmodS8USRODaXMDR3lrEjyI6OVY53wiRflEDEc8g46ZzWV44kutSuExA09zLas8cdvObqG1K4Pl+SqAKxbdgK5b+VeeaRY+KLxotLutPjtrSa6KrJcmSSUxsd22OK52+WVKkYycZ2jrigDblsJNQmtpRa29xE7uzLGpZopZGLbIduDPDwDlcgN19/ULLSJEFpdPKNPto4I3mupbljcv5YAWOWFCRFknGGAPPIzmus8MaefscV5LaWVq1lI1kGmhaJtjoEQpHjj5unbJPfo7VLBdSubmBDDFdeasLQRo+yQgDc7qVyFIHJHr3zQBV0nUjBaShGljS5m2QtNLIqsyHLyRiOPayGPnBJ5Oe1WylqZZJQs9s+9TDB5cjH7M2S96jk7lmBAJwp+ViB0qza+EtQjSKGWdYUXc0YtF+0RoHOwKu8ZDFgc/wB3HOMc0dYim0y0V7u4S4t5JZLEosqC4iIDbD5oP7t9nCrnkv60AbiR6hMfKkuJNojDzSW8IZZ4mkzA6GJT5MoAUqRjI+/ip4fOluDFJeLb3mCIXaYMzBVIdruLcQZWiA24UhSQCQax/D2tRR6YlleXV1F9oLQ2dvM8aq7PIqRx3MqZkVxj7q59sjpq3Fzo9vfSfbZ4rG7aOB4blpWgaK7iOBBDEyf6TE6g5B7nB5oA2rGO/n0q1tZoTDNItz9neaKOW5vIGJILsV8uKRiD5eSrbRuNcdrnhVru+sheQtOj7baZbVjbyT24B8tbvyshnQAZOAGxwSTXSjxDpjTRXMlzNOioYXsbdhCI7hpckG0JJSBuGaQHKk4OBwL5l0u71GW4fUIJIDCs9vBZRhZ4kC/MJgXztEjfePDAcc9ADP0zwl4esSsV67wvIi/Zx5YRZ1jOwQPcyKxgLZHXYeMnFY/ib/hFtOuzYaXaNYXy2jWy3cYWV23hZGEbSMVmYDo/P3uPSorybUZpY4p7yaKOwuJJopYrV5pCJU+WVowrDaoYA7+hGRxXOahpt5dTafcG8zLZvuAbyQ7tG7MHKuwZ2ccYUEDoPSgDktQuZE0me6vJbuZIpG2qLjy7i3kL5XzUAXIwQ2ANuDgH18d8Sajpv2mJJZWRngxKXDRi5LcySbbZSZHxkA9uN2DXqPiWG8mW+t5J4kEk2RDNaNtQzplSxU73fIPy7cp0OAK+bdavbjTZb6yiLQxZaGWVIQmpyBsndbncGW0LcHJ6DJ46AEwvYZ71PsMSw29rIsEUgxAUtmyds0jMD5h9ce545r0LTZEm8p4hLa3FlO0UINxHc2UizgBpPMZuWO08HuTtyOa8Esp7tXaygufMlcb5AXSOO1MzlleMom15j1bcccYrs9MvNVn+SNIbiOznha7vHnIh2owjCbUIDNuyMICRjkAEGgD6fXWILCSzisg0kt863BTLKlvOLdY3ihUDDO0K5KrkndnB6V6lpWuyJp6mazWG0mSJhBAsgvEUYQy7JR+7fPzH5QSBnmvnqyFgGmsJYz5zxG4gBeO5Q4O5Wh82VWjbJwvl7mPRlxXqnh6+hF7Z29zql1Es9rHFNYLEZ5vLCgn7XGVO99/IjBVkHPPSgD03WLK2jtYrMSXS2NzCmpzXUs8gFwxIDW6J5S7JMDceB14yaw7Y2kCPGyv9mhUSW32q4RHvrqc7Qtqnk5dcNzgnn07dQmuwtapYIY4fsrCO3u7lZJJLpW3A27mWRQkGQONu/wDhAYAGn6bp93PJFc39s62iWhSVrmMyh7gMSgjt3GVGziMgj5cc0Ac3YRG3drZ4oZzdN5V7FABI8Fq7Bk+04Rds5OACAMAZzjmr627aZqT3Nl9nksPNQzLO0UwsxxxcIhLk7SAML3B5FdGfMnlicRw2cJOz7b5UVpKgjQqsZVmAcnH8WRzwelcTqMF5aBW0+1dpJrieZryV47gzyZw6NBbufNYYwFYcdhzQB0V/pel67LHHpVvLb332xXlW1uitvdNgsIpJcZiUqcqAcMeDitObRba3eOCR7aJjFLcwmS5DMt4VEfzT/djkAIAiGW3DOK6XwnPbNGtvdW8H2uSLfa3hi/fSzGKTCi0AUrcRzFeACwA+YDBrcv7COzdXTUI728la4jmVoXntruJlA3ShIf8AQ5fMBG44bPI4xQByw8NXVt9haeVEjkIhme7t0urmZ5YtzW0jFhvXBUrtyRuBxzSX+h6RptuLhoissMjC32yFpJQwCeRukBCyLLuJB6Y44ANepJY6TqcNqs0rTXMFosFurBGit7lk3zQm4dUzIrKNpLblHI5GK5+IrqFjcxala2Jnjld7a3vJp5rgSbmAnjmIIfJGF3EZxnHAyAeHtpM8khMenmOYXonkuJd9w0yGXkwE4IPI3AADsMjBrZ1Tw1LcNGj6fDF5sc0sU0YdJZTHIWEDhhtUFt3fdk4IrpNZuILKzRFluLO6LrPcSjYtwiH5kjini3CRSSAABkdDzmsM6tDfWmYLmQ3EkvleXeF0EgiRXeczDlWEjFcAZJB460Ac5Z6JZul811Y/Z4LcxsqNAqSzuxYyBwpGycRrGoKA8DPY10aWyiFNSjuBLbP5UEdlBCk00Gm7h8zzLgtN5mRnGQO+OTXvLW9v1Ub0eBEa2vgbhkjgu8K0ckEr7TJMFDbOwYEN2zZ0x54BeRw3QR4zLGty+EN3F5YeOMQopAkxgPgcNn3oAtXWnWNxHJMIXeR7hIYZ7xTs8hD50kchXIL4G0kcYA54NV9UM4uLWe0to9OgmiiaW5ubd5oZQuR5cUaRnaqD5VJOGAyMiu18L6bPqdotxqNqZY0clpJJZYg9xE5JikWNSzRKpUHKjPqU+apbvQZdQ1Vrg3AWK3hM0aXlpajT/LcBlSOMgs4AIwBk7VBAANAGJpryahBNbLdxQvDDEJXt7BQ8kLK3zEyE/df5lZQQFwMg5Fcfpvh/VbO9Fm+ryzbbyOTasCOdRs7ktLG/mSKPKAkZgxbaAzYz0r17RtOigkE801vNDcAwXAtYUit44/MbBzEAEgwVByM5J71lGwIbUR9jcWlpdRQyticuLeE5lltLgJgwklFZN2VC7gBkGgCqLe6u5odN+xTyWsgmDJdzLBFbeS+WWZFXC3AjHytuIYEEE8VBqcK28sstlBO9nBGWjgjEzpcqkojdS4BM7hvm2rkqCDgCuikiKQx3WnI2IophN9pnDwulzgkpJK33cN96TEy9FIGKiMZhmt7d0tLa1ljFwn2R/NuFKxkGS3aWT5CWAZ9+CwJwXPJAGz2U1tYzIsdvJcqiXktxJPL9ts0kiaVUXzQAymNwoAJ298VwPh/xq+i3AuRatbRwy222KZ5prqQM+6fyoog29JN6ruAIHlncR1rodc1yeHTZJ5ZroPs8u7ultkt47mNS6RxsZiNny7ASCehr57k8TLLrEVn5MlvKsUSSSIwlhjhjYEq7AlkfYOdoOT07ZAPvXTvEml6hpwuZbOAx3FwLmS9YMFBjLLOq8bwyyBiQg7EnuaNe8SwT2kWnR6dstL23EU9y1vvad/u211DKsgJjxtIIByoyuW4rxvQLiaLytXudSFrHEsS2KRWq7Ly38rbJbRw3bJGJ5I5MEnBI/wBriugvH2xRXEDXKTacYYbi13pJb2ls6MbSQIjtgqqszhSdpbBwBQBzXiHSNTmeK4vo5S0TwR26RS+Y1xDaFVaUPPsPlZTOcZGCOSDVNLO8gvrifzjIixMMQzP5qXFyFeJZ1mwohGcELnIUEZBGa2s+JbW8CmTU4ybS8dTayuTIkUdpmIwqdvztM5AUkK+wnJrMs2t5dMhlhsHlnw0ZZVkguJGaQt5jeZKEkuAwUIAxypG3igDqfEupazHo8DDEMMjNZ3MsLpvijmhDec5BzbRb8gs2HTA2g5rz3TdSi1qG5t7yJ4ZrOyhi+2pOymS3hL+bKUOERzH5Ofm3MTxkmvV7vT7nUYrC6klvZWW1dLm0MP2cCS4ji2WVwqIYTOJc/M78CMsSAc15r4qubrTb0aRsg8pMW8lzcywW0MruwnxBeRLtK7t6nBdQVIJFAHG6zBPZ28ttdMZo7qBT9mlzBASIY3tRFMrtm8YFQAFJJH1x5/q9zJp6QQzxXUc4gEkyyRwyCM3ERW3iaa3B+XzFYOCA25Cx4IJ9F1e7uGuBe3VpbXGmM3lT3aN5lykLwqoW1kViimN40IkOGG5sV5dr0EmrOtzBcI91FEfOtrSQXDRJI7CJg8rqJm3L8wP3WkIHA5APNWmk1PUUuJp52d7XyFinLiG3la2kDGfdENiFXTy1bBBcMODmtayW2sTHc+YJJjI9ktvbytG8Ns2X+03DyTJucnnoD82QCDk2dS0y2W0hijgvmmt/Kvlla3dY7aZWKzvKjbQ0qujL1aMY69qyYrP7XdreeZFAqRu0kJfMpRxzIVcAiVnDEowG0ttUFQCQD6S+HunyXn9nw2XzzwXjXS3Kl5buaK4VYpEhjG4SOqruKZLsmSFCAsPdrOyn0HVrmNDavZ3ax3V/Ojq++SOV4DKY0ciLylUBh2ZD1HNfK3g3xjD4fKLYQJBax2yN9re5+VbuRhDHcyxtCWZVZsPyCqOwAxivbfDfjjTdbP2y4vQI7dnsTbXtwIYpWRUXbA8carPZyIU2OuRg/M24GgD6z8J+IpCyywXNpdXcURtppJ3FusltGii1lM8W4SRfIARgHAyMk1j+IvEtrquq3TzT6eiiRXu4bd5niMsagyCJbhF3QkqW3Z7jOOa+XNW+IGm6FJbwaRPmG6hFxcQzzEpA10zLCI50GJXiQALGMkIqkjrVCHW11mya6u5IYzCt0IBaGdpbqV1SCGaB4wXjYqSzDaYyxPzCgD0rXLtY9URoZHeLVIpNkzqDawLvWONYYmLLDOQYyDnnfn1rEt7pGMMEDtNEolR3cmSSWc5KKkSjMLZOCRkblPfNclD4b1i/jTTYbhbmG0vw8H2fdJNLHtacrL+83RSCTYCW2qCpHGOPUtG8M3ltJBcSQQ2qQSjaIEMk82/AhjmRSSGMhViwBB5GdwIABwuv6vcWVkkYt5ft886Lbm6kjkhtoxAsczXDsVAcrGyhDhhgHGME5Og+JpLydrFriI2Yt4kWSKKI3FtOWaRScyBTGCipgZlw/C8EjT8baNJHe3Rjlj002t/cNepMVke7vWRAZIGZyXjXaAMLtJYhNwBI8/OqR6HIbvULm3KSQ8QCOPF7LNI0oso7qMbC+W/veYvK4+XNAG/r9pYadDIt0Fu9bmhb7Heun+hyFbZIlmltI9zrOiqoT5d5ZN5HJNcnHr0OlWloHSAywxpbz3sUkskvnXUZL3N0Nu8OpZC4YDac5AArz+68f3tvql8Hup1WQhC6SJKbNCpaJLWJ1LPOibYm2Bm/dbmAya84vvEvn/bFa5hmnZJJ7NGuVXeLqWT7T9obI864Zd5C9VJ2YyMUAeyHUraW4nH2jzpwqTTXCAy71Rtk8qSJc5aLzFclgu1e5xyddJrKwt1mmmkSS4knMMglG4iVY/s25yxVIHJba5IJ4CZBXPzBpviO7i1GJYXultZzCsEHkSRyqikIgxKoIjbYdwYBGBwTvyK6zVfFHmi4hyZrZXEF7G6EPBPCBchmhYBJIAWCxbmUqVCgEAEgHsk/ieIyJC8ts8CvdpFbXEF0GkKlomlglSHmZGXALkFiPWrdnew/YtPlnE5hN/HatB9n2StauC2ZRtDAvN5hBYDk4znivnzSNZnfUbf+1kfBDXVnIjPmRJAXgjn8xQI2D5YgcHnBPWupm8a31tp8vnTwm5WWVzbxRyCab5QIp7NpVAbglWGeMFl7UAfR906tYmWLUVNhsuRFHIjm6t3ZNsUEbBdyAuzg7gAPXGK4KC3cKpja2tbSyCobdoGmuZ57h9puZJQ2doGASM4AGeleVaf4o1c2MjNdSR3EksFq9lsEnlLJmW0u/NHDqY8KxySuzL7c10dn4iXVna5hnWB1s5ra6cENDfvFGSURYzxN528AL83GcYOaAPQn8QaiLdNNFpbzxi6aLDi4WMpE4jQrepuKhmJIUkDJwOlVbfWn03U7mGKC7lxILSS9jElwNLjUs90vlmPywnluq7mxhgpJypx51p+pzLaXUdpJElxCbae1EctxJCwklaW5WVZEHmXCndjrsI+bpXqeh35aKLWbiKyJuVjjlguZkSG5iuiI2jngV909yzxyvvCkDcDnaykgHpsVnPqL2USXN/Pa3Nl57HS7cpEj28duA180cLieL90A4TIXYHXJwG47Vg7XV9G1xJJFdXksccMduJArW7J5ghM3zqyqQIyRkH5T8wNev+FtYsYtLuruyu2u7WKW4s7bS7JTEGN0sbSWalhv83CFlbGwBME5PPFazo//AAkeqvqhsri1vLdJFs2uYGgKxxuZEumhjOXQRhmdnUqxTaV30AWdBtbfUJmgle5tQs1rGkn2zbIggAN1NKqt87mIKjrydykgEVv6v4N0TVIXVEubzUnG62QWsLxsjzvOLgFcqwjiRU3MRtaQr2NJ4S0xIwlwuq2rXi3UwikRVkjeK2cJc3F7aSD9xDMuArZC/MR94FR6Jptxs1K3tLW2+W4nuo2mt2aOCKBmeS4iygPlJtUsiIT5hfKZLEUAePXWgW8UFvZ6Vbs5j+0QFrmVrUrO1vEwlOY/3i7RgZwABt6AV59qnh+9sGu7u6LPbwINvlzxkyFoC6JFYyMEb5vOJA3btoJH3RX0h43tU0o20sUUlwRdT3Bt5UMs7RoDviRCoMaqDwSM/LjhgRXiWs3NxrMljby20k6Xf2i3jlnvxGlolwtwIo/ICqQqhEyx+YkkDAoAo6JpNjeWMUR2JC5sXLXFxMPMMSbcGONBtmO0bg+OvU10E7jT0ihfbc2k7RGcRxtHdi3jctHbtKHIFqG+bs20hQMVxmkanNo9xaWMkpuHFzcLcxXbC1gWOVmW12yyIA+C5CkEkgAkDNdZNYyG7gitriSNpIJHmjDC45Fz5AUMf9Yu8qAR2IycUAWZPDumvcpeKWurPUrm2OxkbKuHkVbZJo8eWdykKATnIzzmu3vfDVwhjhs7qJoY1t5oIGxLLcMpaV7KSBVGxl8xxu64jGTzXndjcahp18NVjtptQt5IZ7ZoNrpb20sXyW1xLAfljw+5vlG87uByK9W0W01GPzINQa6eOe0TUTdeWYzKjRr54iZxuM2+RUUKCQoBbBBNAFSHSrCW2mLxXmoLMJPIldIYFtpEQeZFIkrBo1zu2seoAOcmvLfF/hdY0guFtZLWd4GeKOWJfLniiI22xkY5JKgyLkAfvTnCha9ujspxaahieRkl09UtvNKLPbK37v7O207ZpNqZLZOAwz6DxTxPqur3llN4dtrKV41wslwb1pLpZApVZYmdfk/doANp2YXqKAPnHxbNBFZ3cCpZz7Lo3n+iLNNHdSFI1ewZkyrTxqVOcA71J+nhviDwtrK2yTwLJ5E7FmgtZnmNv5jKwFwNpaS7AdeuAA2M4FfVWq6X5NsFjt4GnWQW+253OHiWAG7lljRMLOJ1f5wxLY4JGDXk2sebIsVhA4aCKFpJri3SWEQJM+XduMvIueWPG0c4xQB5ZoHhCCS9kE88EaRMY38y2Q7XZSrQzQPKQXB/iGeuRivTLO2l0S9g06Gytpbe8trdI45EjuYZCTjKyCQtHISGbbnAzzjisyCzWbUraCxXfm8tI5ZN25iZNpN7vJ2zjZzjJOQRjtX0onw6nup4763ZNQlhWIROE2GcbQxh8uPoCVHzJlhgggGgCLwzb6Y0Uul3iQXRmmtkiN3bIIFlJUPGnlSvgpgrnOBt5IOcextY2GmQKlgtsJIpEj8hcfuEUOsrB2O19wfjBOAuDWLp+jy6dYus2mRwXMW0i5t4kPzTEySMGgZGYgs332cjocdKZDfan58lkllA9vJdFYpZl23W9oU3SlScyW/U9+QRywIoAbd6G15bmGIXDNdK1rPK8sdva2ylgY97uwEzlACME1iWGiWhvf7JWeQWiiRJLmVJRbyrCMtNDIyiMOr5GM9Fz6mvTDG8Vvpgt7VxEWIlS43P/aE0TSBphD1ADcDgYAGcGrFvpEsgMSvJFDdq5eNLcKLaTG0Ky3AXYm5mDbchg4I5zgA8TttMu5NRupLieA2EcZiN5p8YM5VZCsEXA+bI2klAw+bJI6j0/R/B80qJ9mnS7W4chrOOV5rhVZV2lLeMHzRnqxxgk1napoVla4yst5NBE1sIbSFrYW8fmgPH9s8xlMJ3YBEe4ngetdv4Za10AD7Rb3iGY8QRwFZLeE48nzQ6xvCC7HlRg9W5agDR8J+H0sbv7NHqE9pNamaS4szZlAIdwWWNYm2hgTwS5dhk9FxWxrl/9turiws1e2s42S3s47JYlujMPLMsoeAYdSDh3IAReh71HrN2nh+wMNneLJfX8scktwsY86CCUNI4t+WMMoLAFiSTtJVQQGrHlmt4LKyfS7p7i7u2cXbhoUFvcSYJlnkdxsbapO0H52JByaANa9+IF3okM3h+1bTJA0aNO1hdSSSpPD8yRXNyD8qqNpcKS2WywAINeY6reQ3lsRFI141wCmYLhRLHK7F5Ap3DEORJ8xxnHJya3dbsbu8tooYIrN5DJiJhAkkl2rk+a8oATyY3JbcQWJA9OnN23laMk8cV1YC4SSSZZ7e3kkjDhVie1VZI8GJckAdeM45zQB5N458KyCOPUbi5VbFAsqfvyYnjbCSw+fEciUjooOc9QKqeGDLpVnEJbJ4re6nSRGf9/Ktm7rt+eMuPODKduWJw3Ndf41ec6db2dvaJdXEAF4Xv92Y3kYl4obaPIcYGRnnBzjnNchoOpi9sdggtdOeZns54rtmeZpY90hlt4WbdkgYCopIJxigD0PTZdR1S9vvtUz+Q10sipbrHbWpgCgf6c8nSULsJwVBI4zmunstJsbaEQTXfmpNNcytab0QSRA4CKpc5HPbqDU3hrTJZ7SK0n0+7ska18l4raKSSe8t2LMgFvKo25bJJZtwHXHArp7bwra3d5aLcW95dRQWjxvbRsYY4IC5EbyGNSUudw4A4bbxmgDyzxPEJo4oNOtWsrpIpVF4WAtpIymWE0ZXakKKDguQSc7c15TNHc6bpzXIInYiWS4jN08jz7SQrtIsWIoMqSAMsQcAgcV9A634Xjgtrg/afMlErobVdQkgu1j3fKJGkGDKAq5BAGGyPSvK9d0Fhc3chtnit57FIlUkXBmaIh7jawfLEjC52genFAHC6RezavYyzvFbIYEFuLbT3MQmCjKm5hVSF4/jzvre8PQ20V414lzFHJFK3no3mSsJljwkNuWX5HGRknAPrXnnh6GEXN7bmG5MwMrxC5E0MdsA7MBbLahjMoAUbjx74rrNOlWRhZQyCOWItdyzBvN865Q5aG6RgMwgbcEEnjB6UAemPqN3c7FvBF5rzbTcNh2uFkI2qQuVGAOBnrzWla2lxqAmghkEht5UlM08cX+kRnIaBWWTc23B6DoOvNYWi2v8AaVoftkjz7rgyb0MduGC42xWyFxhweMg4wc5zXU6dcx6ZLbmO3O8qwEyEsbaJcgCZD1Y98Zx3oA39H0+eyu/tFvPHHNJamOAMybFZwR9wOXeMHO1QCxPY8V6Xot8kLXEctoJL1YYQnnM6sxXl0WSfAQsdxwDkZ5ryOXWLe3ZJIEiiM852TyNmUsWG+Xr8mTnbgYHrXWJe2xjW7WYCRJ1WZBKZZGcoT8isMsOe2etAH1hoWvQ3MNjHamzWW0hUXcdw4WxtDMpydpG6VwBjJBGRziuG1vUrXUobtUvLSUQiW3kjdCPtUSyMJmbam6Rix4xnA69M15LaazYywGbUL688yWF7GyjWGdtzFsrO8MMXVf8AaOeeOKyNT8S3OkW5u7me2S3mt2gzNEEkVWXaGhsiu+MnHLEbe+6gDk/G+owxXF7dSMkltPbPZQW1ujYt5gcedGZCWII7Adq8v07VLWG+ikE811bRxhZhc3UZgjR12CS3KRkXuGHIJBB7dai8VX120iXUl0ZLQWzfZILVIyTI55kfazbJTu43YPPPauYtbmS7t7iyjhFmwjEEkNpIIh5hZZHZ4XQsyuuD8owOeRxkA6q71FmltmWVTZ3N1JFNClojPHE7ZUi4ZtsKDAyNwIwa0rzVbW3EUZvxLHAJo/KAmaMzuu6OKYxRsyKDjG0EZ+8QK5e2sNQhtoJEglhEcrlIWikktrkHIcSAKSQ2fkPt+NJOx095Euw8UmyZzFJErB2aMiPZJGTuGTjPOO/SgCHUL5WQyPcxOzvu3yBkmLKgDRAoCjMAcbS2SOgzXnWpX16LSSztlmikluA8qW0cqm08gZkkl2wkLvXkqDnnpnprWtpPcRq3mXMyRSyNLmANHHNKdqhCBjK5OM4Y9QDxU+q6Lcaasl3pJmltp4UNzJcXCPKLp2AmiWylKyHgHqCOxJoAq+GpkigmS7uty7HkmZx5hcS4e3SOL5mYB8AlU3DHIBNd5DdRwXlskSR3M9zaxRyJpqxzRRIgXzWecgNJKpQZQjJLkEbRxxFjZ/aY4LtJp/tDlVRYtkDeUMYjWAg7Jt2WZeSB6YrU0jTHg14XgtgjEB7aa6vAZLMg7XT7TbtiLzCDhGXv1xQB7Lpmg2FiFvJVlu9PKyXFyBA8E7yZczYVlHlhQOo+U4+UmsoeM1jvJE0q3WC2eIRXuoXMQne3t4HzHHE7jbKSu0sRlAT8pqCTUtUkgjklsNQi0eSGS3dN4a2hLHy9084YlGLl8FsKxPBwRXmkF1NLqEm5pJJLBntBp7rtjisEQNDvSAlWVnbapY73AyMjmgD6J8NXv9pXcMshuF33kaTTwI5juY5gIy0U8SkPL5OG2ISASR1r9BPAGi6P/wAIzDZQQzRQLK9zcPch0a4iXDvNcqcFzkfwkgE4I7V+fvgG4GkXWlrM96LeU27/ANnlC2lWE4CuizQyKPtADHKglcZxknivvXw7fTm0lvLu3DxExXFs1kWjUwF/LfdArYED/eaMZI9+lAHsN9b2SWsNzDBAENruZ28iOVbeKIlrEtHKGluWVG2ttxgDODXwN+0do2i6vouqPbQPYyvG0d/NFid7WGKItFsEo+aJyRuByQeVHFfRfizxbqyw3luz2tpFGWOn3kVvP5j3CIFDOhQ4ZgJhtAwccZGM/G3xQ8ZajrVrq0Mha2k+z/Z7speJZz3EVvC85EkSg7oiFICsF3YABJNAH5x6te6hos0kP2i6klyk1jFbzCUxxLLEkRN28gycLlkbiPHvz7J8L/HuvabqFtayajatZaxewQ6j9muJ5r2KSUPHtlBjCsCibsqSuWGCcgV8sfEjX286x0aOwmgwbidppMxGfzmdJpREjZjQhWYEtnnoOBVX4b+JH8LeI4GuL2axsItStrm2ELRTeciSKrxXV5IxDDiNkfgAOQcYbAB95/Eb4peIfB1+X026EltqtwkmEuplBO4bIpUZT5chEaj5QVXzCuQRgchrXxJ0HWvDiT3EsP8Aa0Tl7mV5Jp0MrgqI4gkQc2qzkqGxyoBzg5rF+INt/wALCs7a+0vxDazXujQSTYhWO/ljiWYBUjiEZ33AaVWIVh97tg4/On4iW/ibw5qckdne3thBLcyB725V7SeSVE3pbSLvYb2VySBnnIzQB9G6r8QZdDllvL+6traSK6S3W6Uuwa4BBiltoyeLYL8qsT+HWuk1n4yw3mgiLTpDcztHNBdo75aScxRyXZjWH/XWatuyccn3Nfn3rWpX99OtvqNzNNHawxKz263MkgkiUS+dKQh3MJAzE4+bdgcjFW9F+IPkSiCae4gsYZpBaXDxJLG7SwmK5WV3UZgJUblGfmPGRQB9p2fj2W3tJL211ONfPKJPGDI2cQhlWW2kYbYTvyxxnIPfiuI8Y+Nm0WWG6guIrgS7vIaRBNvikgEclsqebvFsGPHyHlR1GTXzJF4sv1ggMHlGFpmluL2WGVYhZoxjwXVTk+WE6Z+8cE9/Odb8Uahc6oH8sTwWkxTcwe4CpO5Kx28Ejr5uIjxtByACcYoA9R1LVLiK7udRe9zBLHJLsnEdxcHYmcSEAHguQQhJGMYrDGr2OmtGILyC9guI5kit4wtxFHO+W2vuIMUYz8gycDGSSK4jxVqcMtpDi3t5oZWEFlLBA6G7RZPNbzkRiYZBkqcDJKnd61xl5aixZFWF7pmiN2pheSJGMh3RoyLyhUEAjt/MA9Lj1+/1G5EMheSG3ijWOK6IW3dZXMUqIpOdyxgdeDxgmtfSbi5tfMt7eCWSwnDSSQMXbdFFcO8y28QA2oR8rHO4hehHNc74Lt5p2uTfvAnn28MUEDxsIxNErSmMSSgMsu0j5uhPQ5GBs6MHl1uxhNyLWS1ugbpXhd2tLZ1V5IXAbNwzIyk7AxzwRnigDsr/AF6zvYLW2t40gMah7i2WRpzbBVMRTy1yZgmCEQbpFVPmUYNcxfadY/b7W3tr2Yr5/wBmnma0VRbXHlrKqTRIwxCyHLMBuLk98ivUNc8N6boGo50y9s0Grm00+4vFWYyWs06mG1mVTKEt9y3M+/OGDQcqCVzxM3gvUYZ7i6nlWAqbYtOXkaC6cSNDFchwW3MVjGeSx3c0AbbaJLbafbR3Sb4Q8DCa5SeL7a0srPFPFIVYqyIRw20sRkA9aZHos6MZba5YWs8kUQN9Li2knvZmDG3mYhpJ9vABAXPHAq9aNf6jBHMscEMo8iZXaORY3vAwczsbhgqL5TghTtJ3YVc19afA74Ca78R7sXN/puoWttHcxqLxLaX57ZQri4MdxtH2YzEgEKMg5VipDUAcV8JPhNL4o1SWzWOdb2AsIJorJMmRAr21qLhZBiSN3ZiEDM4JHOMV+mHwX/ZG8i6hu9Tinub63ufL+wxacZIJQYG1KOC43IRCrs8ZD8fKBzkEV9jfs8/sq2wNhaSeHZLW5tGF3BdkSw3N8LRSzPaIkZR/Mc5CbyGwGDYxn9Y/g98APsSadPZWtzGUMdxdRalayvLqMzRpBcXd/dJAjG5ypCqSAqnGexAPDvgH8AbO2stLF9oUUka2NvLp8NvCYrXUDayqYI0Mygn7+CSy9MnGa/VT4a/Bi10qCJ5obaKDzQYoUtkXySgAaElzlhjv04POa9D8DfD2x0OyQy29sm8MTY2ySi2heZ/NYxJKDh9x+b5gCc4z1r2WG3jUDySkYQx7YwuIyqqA5Qc7V3DgHn60AZ+m6fZ2cawRRs6xsu3cqgKD91AOuAOPwrpreMbScbSecY5wegxn2p1tDFH8xwzMhDADjAGFcA9jgVLvCRoehO0AYIycDnP5c570AXIVVU+Y+/5+wPpiobiVUYgMMBdw5JGe3Iqi96il0ZdvyEgOSuWP93PUZ6EZB69K53UdagsopZrhlSGFNzylsonQkMQT269h370Aa95eYX72Aw3bmBQcjdyWA2jHrXxV+1T+158P/wBm/wADXviXxDqNjI0cNylpbRXJM8t3DESVzErBkUg7iOF6E5r4/wD28/8AgqR8Hv2ZvDGr2Vt4j0zVPHAiuU03SIr8vItzGhCJcRxqfKi3A7QxXIPHQ1/Fj+1H+338Tf2mdY1XV/GWuz6Xps890YtBS7lXTFsrhC8MsSou2OQE7SqnLYJIOaAPW/8Agob/AMFK/Hv7TvjC4tItVks/B9tJfjSdGsby4NrcIrGEG9MbDduQAr8pGBnOOa/Ia81ZJ7S5uriWYSl48jzT5YCSFgrRsCzqP73Gc+9cVfX89xPNc2Fw8i3FwqKrxnKo7ZYxBwNsZfOMjjI4FUdRMqlxd70LSFWBdcysqBmUYbAfZnP060ALe3Ynle4vJW2QqshBcBnjchYzCM4AHTGenaqzSSNFPcxq8fC+WZJD5rpkDKouSvyEc4AyfzbFFbGEzLCLoyKyQwzMG2KjZG5QchQcDkAd8Gur06dJI/J1SyhVTEksDwJuMZBAYT4UsluY8YGM7jnpigDmIwz7JWeaIqY5EAYEAL0Zyy4ycA4yTzyPX2vwR4v1HTL23n22zkyRNBFKsalljbO+RiQQx+XG3P0xzXlRtEutRu7cyLb2hLXMCMwAS3jXcql8nbwVHPJ7Zq7oVwr3waS7WJI4mFsNgklV4iRGqqfvZAHr74oA/oW/Zc/aJ1q/8MW+k3tkl4IJGeJJryRbdEYbSiljgENzjpnpX1bf6hrGr3QvrvTZYI7wDbFaTwt5yLGFiaSXzcLCGHUkZPHU4r8Tv2VPHVlpWu2Vje3bD+0bhI7i1LtI6PKcpIsY/wBW7kg4PALDkda/azRLvR7rTkRL67ju4rdooX1RzGI1YFvJjhjB85UdsjAJbGRmgDgdalurKRUjk+0IpJgi+zLNMHUAsgyv8DZyxIHGAa5HVdfu0eytWgs0ulld21KF1tyY2Q7YjEreXJKSSMHjIzwevcX+l3Ee2KS2nEyR3AivIy0Ml1JI/wA80uAhj7kKTz6k153rtnaySLGbQv5TiZ7iQP5z3FuV2+TEx2RMVJO/cc9+eKAIbXXopoL1ViuDl1TUi7pIs0LZAhgZmBjZkQHsBtxx0pth4st2jNpDcvCwBtkjybeeaB3LxwuVDB2CgAncp45rz7xA/m3ErRzyJbSRr56I5luYjGC0c+xMLtBBGSevfmuFN1MxQ2cNw0e0s9wCtu8iRZIeSCQgEknkI5bb1AoA+gZtcW5u/OiCXFlYwRwwwGWWSZnAKtIUYYbMgYDLg8dBkVyWsajfjVLSGaGOWGWB2QzwxmKJWIIw8ZVokXJ3Z5Bz1qp4ca41GJYrqWzt2UrEjsrmWIyIJI5BDhQYFVRjOTnqeldLfiRo7a11KOeZbi4FsL2aFYpLqNl+We2aAsoAHO3PTGRzQB5HqV3Aq6pHPEupAr5kEzFbVbYxZVViBfdEpycMeTtBPNcZ9hsbwPHC0z3kaRPM6p9q2QSAO0QIZfMOB1BI55616FP4YtrNtYhePUQJVmhtVkIgiv4ZQzCW4UM6g/ewWZQMDpXHabo+owJObcyQS2tnEFtthkglGSi754AxX5AepHWgBI9XlW3kgjsxAU+eJNOcwmNIwVR5FQ5O4ElgM7SmPWvafCNjb/ZLS8aLazQMlwtysjRzyuFLSXwUfuH2/dP3u+M14PLcy20wjuvNjfJRVSNRK8fU+UUyRFuJ4Yhj6V6d4L1+TS7R9OjuLWTT7t2lWzuGe4aOdgNslxIwzbuSDgAtgdVFAH1BfWNk+lgGSGKK5sonjkSd/sk0MXBK2KgmQLgAk4PGTXnd/O13aObORbeKzI3w2luy+eF+X93CW3GM45GM8/lasdbluIl0iY2scPmLHFPKSJJx8rTwAsB5RYMAm3hvc10Wn+E5Hub65t49StYS7Q28riJ47lHj62zByFP8OW24IOcUAQ6NpcOs6V9sm0uxm8tcRRPc7ZZ5ULbntt7ARNu2k7lG3PNbng+bVdDtLzNvGxmldQjxsggMUm+C0keMAEkj73Q9jV6DRtS061sLE2hedGcxvDGbnZ57FYbd3cJG84Jy+1mBHAJrotXs9P0qG0F48lze28cYY28xj2MDl0VB8kuxic7zuPRc4oA6S31P7VaR/ZLpEYRgztLZzkiWWTzTaFWG5ViKnL/dAPWpbOKbUZIZ7C9Zrdo5UubQCO5T7Sr5klhclWXKj7vUZ5xWVZa9p858yKKwSR8fZ1kd0nVBF+9MeR5cjuud+9gOfWrhu7dLQ2+nySaXJdfv54l8sQu0eWVbWK3ZhJI+PnKsep9cEAuQW+k6ZdzNdwzm8MvnzyyQB2kOSIIbfbKfJjQ7dwbBPXGOvUf295Q+3qbyzaeaKS4gJkdUmVNiFFPyhOQThcLnJ4rzxdTuJHgt5dJt4DGYGS6E4iYs8v7x5IpnP2VHU5UtkEjjNd8l4l44hujBLbRRqYBG6POdoG6KR0OJJDn5sZyOmelAHQWGranZyGGZTNbTQR3MgkEX79WYb5lZpQBMAeNpJ9qwtT1yM3N0sZt7UxzN+4MrEOzjP2gR43TnkZdhk+3WlhtorFL+6lvYnWTbHaQeTLdCNEbDLKY9wtl3HrkZHPavO9bWG4m1W6aJfPYpHbQwsoktprZQzJvJz5ZGOASSTjBJIoAvar4s0ueWWNJUu9ThLQLKGVrUPI2UFxJ91F+RsnHy4wSK4TU/E7rdXaadBNFdzQuZbqNQlpHBHMEZWyGEcipyJF58s8c155rWqCGzuLi8abT5UEkYgDC2jvD8okkfdGCzMWcKB8xxwOecDVvEj3OgyQ2lzE9/CgheImW3Wa3nTaDNIyKoxFlMFs55wAOQDrbDXLiPUb6a1itbuSUTMtsZ5nDM/D3CcKEOcnBIb0HSs1tZ0Sz1ewtNVL2m142jlR4xKJxMJ2sSxgwV6rgnp6814zaeIb23t3lu5nulMdwglntI4pleP5Wt49kil7Uf38Z5yKyYNZbVobe3kWwSBzFKbu5maS7TyWJ+2CRicSnJGBk9sUAfYs2qwfbHE9l/aFjcxOulj9yrxzMu50dXRTEI5MbSN2O+ACa851HTYNd1CYQO/wBnsT5kV1NI3n7zAfOeWOfd9oZpwQoLZ44GOa880W8OoTLA+qStcJMHhRJFazV3hMEKtciYgD+IEkKmeWavatA0DUbsMLp0htZ7lJkRVLz4tLdHkkR4siRS7oCAST7jOADh4odUW+ubJra6GnQi3nkilJeYBMFXNk6YNw3cZ47gCvTtM8G6hfadaXLG3MNxi1ETAR6hfGZt7yyq5BUJakBCcBzz8tfTPgrwBpviNbGR5WinvitvLfR2wuJ57S3YRzTqwUgXDPxg8pjLhRzX0PL8JLOwtBHa3SW8k7WcEdy/l20F5HG+3YrOha3kaL06d8YoA+ItN+HMtqiWtxcPfy3VwWadUmW8RpBiKOUOg+zhccEfnXomg/B1IrvSXuzMnn3aXX/Hy8yO0bbktZWmKLHH52X2Au20Y28YP05qekWGgy/ZYppEum23E5S3hKNLEUR4JJrggtLukTCDLHdwO9dZ5FtPBDH9mgQwt9rgkOHiaXOfMIjyyzdOuBxxQB4rD4J0a21yCG4imQ3Fw6NK5gl2yJJbyLbKInJNv5iOhUZK7fmwCKw/GWkwJpM7y6VaBrW4vHuIYib6aZZyPJGEwftgPRfvDHIFe5XukNe39jDBZu00FtJELiNliE11d3P+kWN75rgwE5+WRRkdc4ql4j8LFdOsrbULZYr2ymnnmhIktgrbzHE4kYBrq2LRv+8bJAAJwCMgHw/YaONRm1PVbkSXMds1pb3EIBhtL8qNzNBCsm91K8kqpHmnqOK4nWvDEWnxXStdwTWj3XnCEA/bGtjF5q2dtFFkRXG8n5WwvH+sr2rVppGuNWktYoVvLe7e20zT0wq+RJLtYLDECYgtyQ4eQKCDhSelcbc3kelXEtncqt1fNDO11dGeBigW3+S1vGI2pECMGaMnDfISG4oAyvDt+Fku4BNaIlzZxwWc97Esb2JZvKGIQNrwRp+7YOMn74BX5q7F9CCWdnfObsmwFtBHZpHLturiVfs5t2QjJtyq718sMpByCa5uIStbWiPbm0kn8+G5RwJLcSO+9g0pj3IBbAKGOFJOVJzXoT3Xnb7hZJ7qGCzha0kthPtMkcYaV4pTHtU+R8jZOQRmPIoAzJrK/ksWNkJZ2gYuiSSRRrbCZRHEJIZAGu0K/wAW0qO59ciePWr63v7C7kumt/Mgnlhg2q9sZGmd994G3zJ9nZIwxRATyMjp26Xmk3mnRQRahBBFbTR3AvDMk91dEkJFZF5Wjzb5BGei4yxxXKeINS0/7cguJIbaW8tJo4vLWRTdLK21JZJ7Z2ke3X/lniP5QMtgUAeHzHQ9Pv7yGJYpDBJbw3U0jXCnUbiYiaOaNlR28tDEN5IABlOSOcdg+mXUKoi28Utpd/ZEhkuLZbK0hZoCQIJVVnVWEpOT8okiySBgnPuLV5tTMmmwSRrHNHBbOPLmjniijVHXfIgDhyw3vnGTweK9EtdOuzZweehT/SYZVQzC5iv5pYgAhIcx28CHqFI2jnjigDxPUNIuGd/MhSNftItjDKUaW5t42KNIkzDlQyjP86861DTLiLUZ5Li5ljFu0VmtgqMEZUIjikXaGyuz7xBGO57D6T8RW0UV1LPJBvlhijaaUFVFpLcIXEPklgPKLHDgZOT0xmuCSzluLeaIw2yAxqlvN9nklVzcYLQhT/y29Du4xzigDyex0yzO1Le1kQfaY7MtZXZkt7WYJv8ANnSVQshIPRSTngivZPCdkNCktb3zbWNHmEIWVIy7m6j/ANeIY0PGeDjJToOKx9P8M6jp+o2sU/mXSXDyS24ltEQiZSRIFuDtSadk5DN8uO9e++HvDEN9pbSfZJYr7zpTcxtHbwrCGyzK7NIRC5B+XB/HtQByniF7i5i0x50NpZTMI7l44YnljDlQRJE3+qEsjAgnHysTTdUVLWKGeyfZFKIrW8tbSVYoEUY23Jw29ZC+c5GSMkcV3WqadYosVqizM7x7J5rlo5beO8w0dvBLHETHJtVUK4clcjPTjkRb2GFs2E0U9pL5M8EMe+43IoLzur432rRjgtgjGVzQB5tqvh3T4jJOJYXtmlLTpGGaR7gSMBGQjnIIwcybev580ugz6WZGtYzdHagaKRkKJFLIZDMlsxAyC2Plbjqetevap4cG1Lu1tpbi3uITIZljcmGMMwM2U4gTKnk5BGOcYNUH0yCSG1mvDNbRLE8C3UZ3+bHHt81nt1+UABduc9QcZoA8f1XQfIt5dRms22XYVPO+2eZqAhU/vmVJQBGvmEbSuQQcd6g0rQtRh1iGz0uzMjtHJJJ5keBsaNWk8pl+URsuRhiOecYxXsl/HYQrBcWc0NzGsQgjgKrcIrSuzYMmSpcoBlc4GTzmui0GaGezuke2FpfNIEliJijaFXQNGLaTcG2naePboM0Aecw6Jc29zeKmnu0f2XNrdaeJbpPObD7LkEYjdXJzg47ZqhALnRlludR0wNflWt3DMZGhtHQNHdxLu3E7mywUFRjA54r30aRbK0VzazPEYI1j1GGSdIpZkkxJJHbwXG5ZJS5wT6EgHOa5PxImnSw3Ez2n2OZDJEsscouJvLAAiiCF2iSMEEtlRnoKAPBba73RzXF9HDJHFPK7TJAr+W4bauUlfI3IA2MfLkbgMcdVpsmjWse+6t0eRxDNEp+aa888lxtVo9sZUAHCnmo7jT3msLhLK0WXyWeaK6eKJY7p2Vd6SKluSHGSRkDOOOaz7SBZlgubu4MSMfsrWzqIpPPiXiaIE4k5PDZXA6jNAHaaZcQXk7PJbmfUJZljidYJI5rW2aXKqyrHyuwAlumDyeRn1Kz1rUbezSJnmvooH8qNwzweUwlADqFUEqCuMEZPVQRg15NBpuuQJM1uZ5VeERTzS+WjKu0BvJnR1D/IynAbnBGa9QbWb/RbO3mtYxdXot7aIRW5liZ4oEMbGBTKzCRs5cqrDjk8UAdJrNvMVFxqH2iJrwCSLczNAZY0V1lCPHujBGB8wBOc+teAeKp0tL6a0zFdRXDg7o2m81SpBkVbqNBt2qScDg4xj07DUNb1O9nhW8tXfz0EUkFvJdG5ZpS0iyblB2snykx4AbbjI6VSl08arA1nGkkuoHDOGh8mWBVYB5FDAfP0yDycnA9ADx/V9Yu7i1hhiiiH2bOyJbKQmWPcSC1wykySEA7hndg9Ky7u8neJxGbdJJYSLkCdTBDuH3YVD/JKABz0DAA4PFesXng6e4kjtZ7kLLFgwozLDJ5swx5kqxEsihOBkDluM1Ti8F3hkmmupS1vZJJ5NpZ7Ybg3jOvySSzxhXttq4LEnBbOTQBwPh2xvbGaK/iv4tkplgS6YSCO5Em1XhZtv31UnJGRwcE8V9AaTYSiaxuUkF/IkRZ4LUSSp5TErudnUD5dhJOSRtzxWRoPhSNCbxba5M0Ammt9PMIu3juEYGQys2FMJ9QuCD8pya9Y8LeDzeWFxe29oljfpJIf7PhuZLFZN6jzJ98ZZp0DsxMYABHDEA5ABiGCbTX2PAwubpUgWKCRpLeWOQM8chjjyYZBnksFyOldBZ2VkYI5ZRPGzTrcmSyjZ7dYbddjQSBxuLs2WJA6Dk9q9EbwRfKtnPplrbahfF5I9RdLmJTGFjAiXypZVfjdzgZwPWucufDd3pmoWVmbG6gMyOHt4izbZTJ+8fDnDoe3O1idoJJxQBx+rWUVlAsq6nMJp1mNtJdvJEzI9woVVimQh02MwIA6DHFU7Hw2Et728kmlha8tS11DCYYJFTfu/dKZD5ig7dzKu35/vDt3s9heLp15HdWKyfZrqR7e5uYlJt4yBC8jxyZOwzSI+EyF2YYg4Nc7c6Zf61oNpp5s5Lq4ZZlhvIXS3CxE4mCTswxAMqQh5bcMAqckA8X8arh4NPFww06V5opHtxIHluCVZ1u5FGWhdsc8nAI6c15kn2h7yd7WVbi0sDaLd2To89yFtijJb206KGCmVmGQjDjhjXtOt+E5tKu1tbT7XcXF2ywxyX7hBE+4Hfb7SI3UlJMFiCdnQ98l/D8ulpHq0dqQsZkt7uzdgtxMkkT/AGRmWMYkQMTuwc84yDigDyW5kW2kjhuraObTdSu5Af8AlnLaPdPITCV53MI5Nwc42kDjdxXT+CdB12z1K0u7C/Z7YfaRFE1m7xyWVv532cPIG/esxuJOGUfd5Hr6LBoOn39il3qsFvp8kgW6hjEAikxaSB4vsSJv81pI1IJPTjdivQvBukadF9su0t7gTGzkE0zFoIdOhhjeS1eOMZ8288xVZxtwwBAJJxQB4drenJqtzNdQ6jeW99EhuVb7OLZrd0fCQxNGpDPJIAqK+MkjIArqNL8J6za6Tb3TrLqdvPbsRb3UgUW8kiySuqKi/vZykj425AMY3GvVT4bsnb+1vMtLpp3hWAH93PMVheWYT2ijDFHVCHAxnHOcCuptNBuIrsLJBLO0unTy2FqrlLRbm5haaS5w5G8BBgY43DAOaAPIV8LWN5BKloZFjuoYolltbe3kIvYl/dWtxPI3zKqnaxIU/OCpqxb+BNct4pnhmCrqKJbogiAwbJMXaXTLkQXCrnZnBYkFcgV7tY+Erq7LyXFmDaoLiNIpbRLTd9kj817q5SFjtZWHyFh8/wB5vlya6O2s7TSfDGp3ZE1zIsNw1xdBjbsdSu7WRfMFuSqP5WYgA3cLkYYEgHkum+EbKSy0bT9Qs7RYUvPsjRSJPbwSPLbz3cupwuI8ACSAx/PjJOQCpBrsx4V0aSCz/syK2+1XFtfva3E19cILGSxDJdJbwtGpNvJbE+WMfedT0IrXtrIHQbaXddQwG8ZzKuy/ciKIJAWQEtbvGYRIUYAMJcDOeNHwxLNresWMGmW4igtJNQinlWGCYTyxyR7pVEhxFzIh242MXK/MEFAHCeH/AAT/AGc19BqM0D2EdnJAbezgSWW5ID3TQW0ofc0uzcWG9CR0IOK6XUdBs/FbparG1lLBFNdbbOZ7MzwrGYYIpkkkkImjjG75ivK468D1O3dLS8jby0vhpU2oWsTJEsTpM/yR3Fykvy+dlsNJGu1VHBBxUFh/ZlstxLqCxjU7qG5vlUwpcRrNGxUWU0qKQqMSMAAk7vlDHigDwiz0G+t5JLyDzXtYoRZOrt5CT28MwDC4mlOPtSz5cA4JAwM9K1ND8IweIbqWaXTIoYLQ3SXd/wDbpGvY5bZ8WieRFzcwmAk8AptB3MB076bUJLieRIoVtV8y5v1lDtNHIc5lS9jnjDx2xRfuDAx2rofD8tzYafeajel4DHeRPaWNgsAeBmOI7qS5gZyIwgwQ2Rk5PGaAPOL/AMCGYPZDw9ILJr5pY5mDiLcluwdU1Bn/ANEsibjIDY3MnAJxXFX/AMPl0Nba602O5tp5Sn2lEIlS3ffmMsxkPmTnHyEYGSMsK+j7fVNSt5ojcG3voZRHFcebaSTSyiSWNftV1Mf3S3OVZQu3jbkKQRUh0Zb28ltpre4llvLkSQxIzeTHbxQmQpGsJUSAjH3l47DpQB8uR2r6fci6n0+G3by5AsVzHGY4Jmby0mmEBkIkYEEfMCc9au/8SjxK0qW0jyTx2+L4+YbOeV4rjzUa3gKkTYcBWJOWB4BPX3zX/h8b/R7y7unttP0lopobkXFxPO80QY/ZxKXt9qsrDPyFyvcCvNp9G03QfnRYI7M28T205jt1miVEDOFkWIOQXZdoOCdwwDxQB57qGkCaG5f+z0tS1usQxkyRsmSYnjDHzJWiG5nY/K/IHarfh3wMuopDrUlw8EVtFI4gmVZIZRuWJ0eDeCtwzFRGG25zkcZNaaRSXv7211GRrSSdbe6u18q7NiY382KeWAbszsflZWXoORiu50DQ9N0qEwKsOqNHc20kvkxlo9TSL94XNuIhJHcxtIWPCr+769KADw1oIuXWO0sI2urea9MrS2cMXlwXKFYo5gWboXznoNvUdTBdeFRDKq3c6LDLMGOxrcRFtwiMgtYH+WNRGwJO0ncTzXqvhnWWjvLqGyhuYhdwS3MsV7bgrMMbUgiaeNfKjXKdNwGelYurwx6dJJcXSTX+rXFyYWtw2y309jGZleMoGAiXJLYx04oAx4S2lILK1haaGM5VxbRzLlsblR3jJCAggDPFFdNpuosllALu9InKbmK5YNuJO4lupzkHjHFFAFbxDrUezUFLW7NEI5RciOHKoxB3xHcWViCSwxgDnpXyR8SNWt7C8F9HK4nkSRreVXE3nStHt428FST25HbNejeJdWvtOvJ4ilxvkDxvBblJEkUqFJlDn9y7JwRkYPOK8rv7eHUbpYxa/I2YJrZ2V9sRTKyw5JLOMkME559OaAPnjxBZ6pq+jzTGCGaVUka9dlZ98O7cGikdQCRxwDk18063BCbWaO6a3jtY2acWlvEUnN0EPlu5bhowmM4Y5z68V9m+KtVg0vT5NFtpo2Vbd0hjEapIURmLpJdAYGDkYbBHTivm3WrCCZJXeGKK3ldIJJp5FdUYJucIu7LhgByFwOBQB8xWq3UBEj2cc1kdptsSO0hLs2VTEwWBBgHnAHTNWo7C6dooprq0vonnEkkDmLekYDiJneNizMpOACcHHpzXT65o1hYySPpMhSYljHGzOLaISf6z5Nozkg4wK8xiM1nBCYI7q7xdTz30yny4oij4WFGJDMGHQDgEfQUAd5oMFja3BluNrSJJ9mjliAUwmQsJHlsy7C4TpyOSBXpWn3ForQi9hSSSIm2ivFiQwNHG2+OSOEHMZ2H5s8A/TFedWUST6fO91arJfTmG9trd3V4o2GQLdGVhh9i5Yk4BOW9D2FnpWr/Y5rkW8yW0kKeYgkjdreCRMsXR25gzuHBGOR9QC9ql/uRb2NL1LjzCkWoQwLExjDYitvN+ZBbsAdwyCfrxXR+H4YrmWNpZJ9PnmSRJIriMG1KMmZHUBWKxt2PQk/LxXAW0NzLbiG3iedLZo2ksbud4rfZksssQJH7s7WPBZRjGea6DUiJ7WA2N+51A7DMkWxmt7fHEaCSQbo0x/FQB3OpzznFjY28csaoiQusgZpPJUB5nxyqY6kgAjoTjNSaZpgmWK5vjIwWRVe7tZHwqyHKx5c4Y7+CB6c4Fct4VvE0q8ugpVbW7iUiecTZLuMSSoHXc7F84VMqS2Peult7i8S7vA1w9zarHHNFBZxGH92G+aSZJlXY7Z4I6EHPSgD6L8KW9jG0P2yd5Zp40SCZrmGNd6MMW8sLp8wGBg5OenJrs9U1C3bS7i1mLSXcLuY4LJczSkMFJSOMbEyAAehxyQK+d9Ae5vHFot2ls0Ucl1HaTxedIjKQ7BZ8gSTEEdCcYwK9x8L6Zq0FnHeIkNzPKjTXCmPa8cYVmVplLF8YGSygigDmPEFzGmgCW98pL54ofIgaL51uFclI0hyWZwgXGFOD1wK8ttpC0yNc30SXl5P5l2kkp+aGIsq24dsFJc8k8AA4zXpviiz1C2vYbyWJlspMzxrE8TFi5+drZJTvX584JABC8HiuF1Lwzdawl3fRyWlqsThGFvDLLcDgM7EsoDSlGyVXJ9qAKetQQQyQebCZNJhlSYWZLvDHcOoYn7VkEp5oJAGQMnrSxzC9uL65s7eeV4liuZWkmW4WNYwEUWrHBVFyMDkcZqF7W8064+x2cy6pGkC28kM8DSQxm5KnzpS5+aUrkAdU74q21s3mt/Z9ubNLa3Mwa1ma1lZkzvhliAPnEOMhW7HPTmgDmda8RTlo5rtHsls1AaXbHDNOEkLiRHdvmVkPJGQMGvIvHHjS21vT5Z1d7dbOGeBwg2ys8mQjuiqPMyOSx454Nd14r8SpIls0sU0cey6hnjuAWllcRbmnZCCvlkYHCnBGe1fK/iIXV0t3cw28RguCFeWGdJ3RApZXkSEYC8j+HjHNAHnt34gma+ijhjhgtrfmKd8H7RIAc4kHymRhnIJAz099ay8TaVqkjQGyaO5ktJIUvmYKFmjyG844wkbHPPB9O1cJrqTDT7aGUR7mfzVuYOER1/wBUGA4HygZJ6+uTXQ6JozMba5IVXVIw9k7xF9QeX/lvtB+QAfdycetAHp/g2G3nf7OkXnzXahRLaKphtPLDeZmU8vn1ava/Dvg24jtZJdqC2kuDPHeTMIZ1UgjyVVCC0eRgDHI/CuT8G+HjbLGUt2JSTKRRgRuvmDcXvZI8qCrDAGcN3r2SNdQkjjG37RHESzJCSpVxggshADYHoCOeKANzw7pcG6IhIXubQAs9vE8KODkhJCnMuP0zzXqmjwwzq8gKx3YnZ7mCfzNscAG1XtiF/eDvxnB96t+CdFFzFCLmxJWcF9xVg0r7cssUsefKJ3Dn1BzzW2vh9tOvLi1NmYlVQ8ALkyq0hJ8rMhzMuD8xxjigClqjpbN5UhjubOSOLM7IJPsr52kQupyXZiMegBrk70R3k8kLDYVmSNYl+QlMZWbzCeB/eB6549u1a0+zu0+o+UsEbARA5WIuOFjdCPvZwQexA9q4zXr3Tops2tzLaSeYoAlj815iRuMi7AcwDJx6n2oA5rWb6GN5rfT5JZJPIaK/tTGUMsqrs8qFkTucHvjH414XqHiKaW8gtbmxuphZoYiGkAaIh2L+ZGhLIVBwN2CccV69qVpO8d5NHk3dwyrBMcxvOoXzBIU6rkjhh+NeVappwa8kvdVt4EuLt1tFSGQRyRxYAMsrqTukDY5PTrxQBzhv4rqSdbe5ZFSORUkIkWZZNxP2U7RlCV53NgYOCa6bwtrb2UshncpKGA8tp5IUmSMblMisn384OeFY1xF9Z3NteNaW7LJbB5A0yzJNhFj+ZJgvJlGRhicYOc9qdbwmC1eYQ3MyDYi3EcaukSDBKPIjEFi2RuyQfWgD6W07UZ7qMXrzzRtMzZkjUTRF3XCgMBhFAC7h0yOKzzDqDFo5Q8iIW8q6iZknbDlgAj4Ai7Dvz+NY3hO+WWxtbJp2Ito0mSMgBo8tk5J+VmGTwxGeMA17Lp2m6ZcKQ0hbfNGrTxmQtGzgFl2EYBHfGQPagDqvAeqXkUbtqTXfl+ZGqW9sGlZEI2lpXjB2HIH3eT6Zr0Z9SmaeKPTnR0aMRF3V1uA0kpxG0pAKkL0wN3PNefWkdlE7WuntcJcxH51lwhlI+7IJkY7Ux0zjJHFehaXosep2cN6txFukYxvcy3BSeG6hwQsI+VXUkEc8jFAG1ixubC4ghkkW6VjaTIWM8zPKcGZXKh4ghB44b2NVRaQS2t1aXc8qSWkcLwwJCs7XCxjMbvIxDK4YA46ndhhXo2m+GVmha6k1GEvANrhI4lEo2qy5lH3juB+Y8knrWFa2un2kl/qt0jRxPcvEWe9SN1IYLG6qxwP3gHy9cHJx1oA821UwWUE9hYqkuqXsJDTXDh5GhjBkMTGMf6Ptc9OAO9eW6kZrlLaN4o4rG1ZXn8tCbqO7i48qOUSgGJ2JJPfnPSu78Y79I1M3yyi4We4WYXUjp5bQyrloLgA4KBsZDbc8YzkViPqmh+V9sneGWe1DNNHYvApupIxmOFkmQiIYPygnt1oA5Ca+huJHnvD5ESQYtFujKq3BVgqR2yyKRI4cBhgnO3imnThrF8LjZPctFHb28BvPlhlj2fO2xFDbi7Db8ueCDiu8tbvQfEfnLqEM9my2iIthBHA0tvEFLw3NvJChEblyMjqBnPFQaf4ei02eAW8kojLBluSWe6uIkcSEiMnaCFwM9Tz7UAcuuiKq3DCWIFI5AbWR3QM+SWZWC/utuBgHHQYHpxGqeHLhYpLqWS7SafDxeWvlquME7VfAYcD74HUfSvoDUQIN4TT7ZDdY5jO27mViOJXOQG3c4IBPvWIsVwJZvt1kLrTGCFpIYZWd0wwaOM7eJN5GemducGgD5kt7PU3u4RLOlwsUkUkI3JBMgVsYd4yd/PVRnHToa+i/BEpggKXkZvWEsm4F3RYo2XLgKWy7H5RnBBx3rcs/B3h+7Mc39mmMPMzxyyROk0aN1V5BxtJKj0yMdaox2drNPcx6fFPavZO6lWkaRCIyC7AoAS4RTlSM/Nx7gHXx3Ms93Hb28zi2nWECynVJHZYWy8ZRXG8c4UjJHQjk56VkttRsUtILS5hkaQwSQiKZiiwt5u/ZIAY33cZyRgn8TSfDOm6pbWdxFdIjSqjFJICbuC6UhlBuVO6GIgE7SMnOAD0r1yHwjZxWT3Lz3clytvJmN4S0k8kI3RKxHPlliemDgZPTNAHj6W0NzBLBNHcz3ltcGKKKGUC2jjKgEvhfllC56njkVx+tSpNDNo1gVtnRDc3LtEZTMeIxC8j7WRwfQHg8Zr2i0t9P02yW4vFtI5dQklVUgEyTK5l27o8DGUBOSxwSMdRx4X4xRvDepo9vcRw2zzzst9KjFwk3WR1ccyqDgBgF7igDhNS8+a6juX2yw2/MFmkSrLBeDiRhsJabgZQY79OaxLu6Nu9w+p213b3F0YHt41t2V3RwMkXC5WOTyuzEHB6A10+oeMtIhtxdWcdvPqUSiBfNkZWZ2YKZTHESFc8EPjHGGyM1WtptK1i0uhqtu9zJPNGk8duWnaPJ2q9vIqKEdcAk4UAEgZoA5e1gj1W4vLuDyjcvMIpLd5EuZHt0QrH8wJ2OEGcjnIIA71zWpeHx9nurq2kYuN0YhKzLAHSQqsY3MPLcknjoT1PNeow+HotBuYp7beIoc3FuYECrMMtsEsjH95Ngc57KT1qTU3kvhJY3s1nEkjJcyjTPLIgcDzB5nPE/Tr1JOKAPknUfDNppcCXjyFnineWfzJXszKxJYwRzuzBkVtwKBicjj0rhm1CC51JJPNiQQsZ30+JndD52VLbn+8eOnXAzgdvozxl4ceZmsrsxyRvILq1mwiJ5aRh2ZAxAjOzGQ+CSxwM4r5x8SeRZXxSe+T7NOFNooty8cTwD5mJt4yY5NrfxNk44B5oAz3vXNzdxS3UP2aFZQ0EUhcAOfm+1GM5EOSoBGevOK9R0rXtMs9Nis7eCOK4+xxTyw2TRW8NwIiWDFI5W8pgm4lydzdGUZFfNnii3ZJkCPf2tkz/vJo5zLczqy+YBAiqNwwD8rkABuecZ2/Buq6fd3+mQSrJFZQSJBqO+GCKUwFgsaeY6tJ5jttLjoRjbxQB9e6V4ksFtbS+EMdxoc0TTzE26NPHcxHbE+A5JRRuIDLnK89eey0/xJdX1nCtn5lxYzShk1EuGuRKuQn7qFDsfyyFx04HoK8Y1PTmttZt50ZWtmiW3jtoUkt4rdFTIEfkxA3LhSNwMfB4yTk1p+E9KvluL97RZRMt1KFXfMjrGI1cEhiFWQkjAxnGeKAPf7/xXd6Tp9ulpNHOGGw3e+WSQtESGRnC5gccgkKS2emK4/U72S5tLTVDcOk8l64gMNqs6xXOzLQtaTIPNJUnLkDJPOCObDWGq3E1veQaeksaQtDdWou2a3aQDa87uP+PSTkkEZJYYIzgVbmtLGK1WKadbTTIlZ50MzrLcSqwULDdBS7S+Y+3G1W4yQBQBf0azttV0xf7NZ4NVt/PlnikgAkl3HJ/cY2xJjOcNgjpVa5VbnRdQsWvVMybi8cdyRAnlSBpITb7h5gZmPGAFHU1pabJaQrGNNF1DbWgZxdO6rJI0ikeTNjhkBOAzkbunUVyOoRPF5DmRx9ovyoYA2rK8hLMZbYIfNiIAGQSTncQKAOB1CSXTmQWthdGYtlpIPNS3VGOyJ2hfK7SGH/LPI253EdOouYb42ttauJmmkg2XUzRR7jEE3mCFlxmIkjlsZxjrWNr2tQQXK21sZNu5IHR2UAzR7iAZFJ/dqAx9MHA5rW0GddX0tmlu44Z7W5mUNGoklnC8rCs0jjCHIIBGF74GKAINH0XVrO5tZrCKeaIXPnTx3VvCluEfho8A/vIgnQAbie2ea9jtprzS7aK7W3i/eBxJbygJHAjEeXdxyoWdZM8BNpBxg4Nc+sk0WlQrNeyG5Ekcsi4heRoQwjWPYj8n/d5wc4qO5la1ZYJT9lF67bJN7MioVyBMjZ8tCOh4CsOSKAEvLuLUp7i+FrHDdGdFnHlFZLiRVA8u3kjyyrg/NlQpzhsVG8MGkGK6t/t1sYYyYnjm+WXe4MhuFPDR7yRjtivNtRuEsZ5Ps9+04hZriewiuUhV3LZXzbwod/y8sFOMDiunvtetb3RI5oLe5W6eOKPZB8ywsuCN4KhXhxnLdW6+1AFzxJeG/uY9SN7I7mOPzLdYvKghEZUKkc6qA8rk8HnjOK4bxEYry4i+wwJb3TwSANe4ePzvKJEeI2LITk4ZgFBHJrUtrvUprORpVgu5IgjxKzNHApySrJFGpMmB0xkDpmuvfSbOfRUu7+1WXULlY3aOORmERxs3TIFBCbey/NzyBQB8+aRf6ra3cZ1BpftWnSi32MzrG0MjjKNJtxgEjlSWP0r6b8DanfWU1y6RstjqflGaB90h2RAK5WYHC8E7RkH615d/ZdtZ30cCicxzb5FWaEeTFLggBmOS6lwMHPAr0rQ7PUFxZqZbZJFhwyNG6IFO0zRxjLbSCQeOCefYA+kfDnjWG08y0W4+2zJIp023t45POVXIKiXZjztpycAseTwOh9Rhu7uSSa7vBDMRZPILeIXMd0hyAUkidmOCvI4GeTx28i0XQNMuILVrFYZLyBiCGbypIpYY/MeUSJyGZV4B5JOAM4rv9N1NDLLPBClp5EJS4MrSymV48RxjzSCC33jjqMc0AYWs6rEbQi0xbX8bGO8e5VxEbXJKxsxB3yYOBg5yD0xmuS07UHa6a2meOceaG+yRkygRqo2zc8g4+6pxjPetTXJ0knkljKxwzXRzbyLuBAQAqwIyhzkgkYHqK5DU0tbO7tLvSw81zMERpIbxY2QZzCxRCdxSTr3ORwaAOs1hLm+sZbndJFLJAyWkrxeVHZxRgo6TtbAoZS3Ricjo2Oa+ZvEkUkVzNb28l3O85K3d87xwwK8IJ8iMKcLIf744f+EnpX01p3iK7vLHUNNvLmSdpWRGidhA0ihR5iRxsgLsGxzgls8Zry7xbp8SWaG4sljmMrPG0izC3eOIhlEkqx7TLt4AOPQ0AfMl9plxewIQhhluLlYmuY5JVuXUsUP+lsnyKQ20qOuc89Aosl0f/QrSCfD3EcIkiDXN3A+R5kcbzKu5MbjuII7E9q9LvdO1Cd5jFAxsN0ERvMymZUZTI8drbwSAPKGwFYKT6mtPRtBsWD3t2JbuS0kEty1xHIdStliXMVtIhkLQgrg+YisCByQaAJvA2k6q4laWOcwSRiBLq5kiCW8kbZWeby4XYy45CDt1Ar2CO0ubmGe2+1QX0c21XuLnZcBjAuIhBHbjIT1UKCAM4riY9Vl05XsbJY1gaH7ck8dor3AkbBjtwwlzO7Z6suc9QOarQ65aXbyXUQu7drWFTcRTM0cl1eSjbmFIF+WbzOCOgB96AO+TTrezsntbl2a8DmaF9OV4oQJNu47VJEqDBBVlyuenrqQeHtPu9OzK1uqQmczWzy7y0TYkcgwoIlffhsOVPPfFcJb3euqsCT292LWWYyySrDta3dmAEazSYAjKnLZx17Zr1KWfQdFhjtil1ezXqCP5BGIYLm5j+aTGQZcAjJ+7u6H0APMtQitINWKnfpwuEVBao6eZehlEbz2xjJG3YVOPunBxV838VtaS21k9xHHawiydms3gu7xi5ZzLOUAW1Vc5Yck461Ff6DqMdylxZorRXP8AoiPdSt9sRYmypRpBiBc4AKHjviuoNlaWeiwRzv5k1rG4ke4v3jImlypUHzB5sQb5iSMfL1oA8l8QaMl4xitY7hxdWTujXEyQIzNgl5XdVV8DcVGdxA6V5V49NidMhsYmnlv7aNRJD58UVobYkZBuMqyqGGRj0Ax6/R1wLAkXFtc2ck5jWVJA91e27SBCpCAgjjBOAcAjFeUeJNCtr0QTKkMkk8Ev26WaGJQERiTIg8wEx4AwuNwwODQB826dNqMFnc2SQXCWrFnyoVoTcTkhZj5oDyhY/Tr6GvQ9OWzl0y1afDai8KWkZEDxJIiEkxuEybeQDkMoLEfgK6eHw8j2EwXUWkS1Oy0tURVnfccpI8bffAHJ5PHXGK424hjht9sWpGC8tnTzWguvKlEgLBhNBFnZE2R8245Jz04ABbgvWSR4Vyk6De7xrtiXZuVmmYKSZCu1lJx82TwcVQsXmZWeXbLbxzSgz2+SHLO28vkZZwucjHJ44IrW0jTfNN1NNItwTCLhQLlpWkSSdElecLGu4Ha/y9wOuKy4ryzeaS1srKZoXuGS5ljUpBEqs2wxW8RJTJIB79zigDprXwroupXulRQMs8UgdndY3Z1lVg4TJK7VyRknnP3ea9c0DwRap9uSKKJr23aN2a7MMzW6MxZ1jBP7sDJPPPTPNZXgK2srKeM3q/ZGiEqwOyubWSJY/MwQUwJSzL82eTxkHivWdPtFso7nfLaSy34a5TaGSW4hY5McmMhCQQOcA8fWgDlJvCH2JBd2pju5rXzZZp0UbJ1kO5VaORvnTB+baCVY9scUZNH1YTXN5caLbIY0MnmWoWVp4wMRRSS9SwLAnHJBxzg19G+HNFs7SzIvrcwvPGzIkW1/JW4XywTMRhwABlVct/s1Vu1sbCO50wyC4WeFg80cLtLJJ8rxCLzGLIQBg/SgD5EufEF9YS28d1ZLYWzW7jy9kcs1tE0h3LKqRszSE4K9wDyK4vxF5l3vvNPWK6gdQz2DhEYToSD8rqv7zkHfj6Gu78V29pPeS2kVulu99LcFWC+ZKsyBmDvMX+WMN94/dXOM4FeH6zLqunJY2tx8jztKJryPcSWVjtDbeGGBweh3e1AFOy0u/JngvYyghklmVxcRTLOruJI1JMm1VySNzMp+Xg54qzqV5ckafY6Xb+fIsk0sSteoLwLsLNsnuhiSzEhIKg71I+XI+arVxrVoumG2MMUN1bRLMhuZhFlQQII4dzDzmDkucnb831rn7HVtM8kHUXnvHn8yKyCNBDZxNuPmq92j7oSx3E8gDGDjFAHcad4XWxttP1O5e6t5JUlEz2hW4SSS6DSyKZWbMiqcbgASM9MdGjxXd2N3JZadA90Ug3OJRCsRhLAGOCORFCMUGN6u24naB6bWl3NrfaTZ6dYm3u5ZJUksUmvAsNqqnM5lYuPMAXJUqTv6HPSuDu9PMevXiW8sVvFcTTP9rkdiplQERS2bY2ructlAdo3DvxQB3cOsafqam8gvb/TZ1tWS8tnZniKZ2GBIpIwofKngMT3zisDXri4t0W60mC2vkMak3VwiGRY88iMRT7Q6oDjODkcisBtZTToZ9PgdbUwwvJNNcXDwgzE7JPLZt4uNxZuNmQTzTJStxpstpAlwbZY4zvDRpKGlXdxFEB50ZcjG1Sefmwc4AOA1u7tDdMq3H2CG62SPc3Es0motcISzjyl3BPmzg9xzmvGNesBql68ryTTySNstY4oZJZC8BI8xpcgrISpJV9q84z1r1LUbX7VFcrqNtaG2tXSMzz205ubdkPG2YY2l1GOhAIJOK5nXF0+6htWivraP98yGW2mZp9jDBihnfY7k/wAShSMnG7jNAHkd3Z3MANxHC0zNIIZohGEmRlwEcwWxZnzIDvIBUE8kVv211NHbWkUNtCsKSG4ui83kO6kfvEjzgoFyS3DZOcgGuqhhsRAE+yXc/kuYY54ZAJBDJhpYZI1JUS5U8byx4GazNQjjtpDcadEmmCYxRxwXFoz3Epk+8mJGLDgfOQvOSRkc0Aeh6ZftHJbWotVkc2wmR4keSOS2X5g6TqCyzBznPc5PtXSwahd/a4LyzvTpV2sqW6ST3EQEkhXLTgtlmO1Sv1B47VwOhPeLZqLmW4Ek7M1mySKbd3tlDNFLkiRLcvkFQB04qtLNIGb+1YJdh/eqpjaZFRd3mG0QkNAFdwxPJwMgZyKAPpjS7kwxve32oxmOM289zJJFm4kkWYIj2z3EvlyfJjKlARkZyK9cHjbw79lin0+OWZpUiVVkjW1tru6imZBuliP+jsjgscDDZGCa+P8AVL2W+0tNKhmtDaRIJ4naa4muVVo4mkndETcEIXIGMDGOeKm8HzXhg8tbi4sbC6lSIvGxnZZYmZFlgSQZRSgOTjG4gnpQB9qHVtMttMS9H9lzR3YmhuLRBEgaW5YGRoVkkJuJUfKh/lz/ACzr65m1pFj06SOA26qxLMpjRCuPJlmjAVBs4yCeQQM9a8Wt7+1t4rIfa7mW3i82FnFs7uZXB2bVdRkltxJXPXPSuz8PtJq8LR6ZO0c1hIWvYlB2Xmd/lRSYGCd/mZOduD1xjAAy8e8068hmilu40tbpLtJYJWFsWChHEMzN8248cEkg888Hq9L17VLm/ZPnjRZPPmSYMgDKytAi8bnT5lYt0wck4FZAsXvJREjeXGUkY2hkWWK33R4hbbuIRvNTGBycZrc0Kdo7nTb+e3Xei3NldxozRiYWxZVkDOPncxkNnGNoAFAHulre6beadatqVtJbaiIzeGW3lVdPumVtqRSvDE4dHIJJzuB9AKzlvtOsgZ0tYBLNMPLmtkiNvBuDrG+xm5IQbD6/e71mRXusXtvI8cyRQQpvgaBBcWtuAALfz52QKYg25So+Yk9PTy7WZNTju3EKRx71YLFJKI7ZJljUySIA2GyWcKucg0AXNe1XTtQnuY7+FA0caIpiZCsiqQo8ly48tww3bhkflXHpI1iUEE6Qos0m0tNLPmG4O7dJJLGMEyDcSOOcBiKu6hpssCwzzefLGyq8EsrRNEgODOphU8jJKr3wM+teJ+PL65s5ZVs3Y2heGXa4Ef2cKxA82aNm325YEYHsOtAH0Z4e1aG+DRM8K3lvdBd8QkZZCE8x5VaRQNzEttIBHHrXQyR2d2ZbOa0f7ejzzPvijjnWNtvzRFGwzcderfeA5GPl34cavLea5Fa6wszaXcLC0LQySTR29y0bpuMWA8EZcry3ALY4Ne9a9dJbutwovRD9mjEd5YSOLieeN2ikh2AM8gSMLvyABjrQB6hpbR3qy21lcrpcFv5KxN9oEOoyyp5XmtJZ7m+0wfK5KlQe4J6Vps90uy3sTbyQW/mC8leSN5prq4Zl85iZP3KeXkqFaMHGWUV47pOpJPpgktJIZtaCMieUsQupY8tGkk0qylt+1WBKg9ck45rV0rxDqcENxHa2KiSG3jd4L+ZZLoMmEHlvGcXACAqC/THcHNAHrNuhsnJhFwbeOCF7ecwQs8pmnMVxEkMRKzRgoSrMSc8kkmp8R7ZtPvXubu1zcXC28+bW7MkoMqShUA3wlG2Ov/LRkxGGrlbW7vtXg3l5dOESLCtpBLGb2SOaUFJBHvxFGu3g9w2R1ravtM1m8u7e9IgiEZW2kd5CZSFwjRmXO1SPkZecF2YgkYJAIYdJhuri3vpPMttPto2gjtJzJHGFQYIlVlAfnqWwBj61o2dilrvgNu0eoSTq0TZiaOOykZik8EqlzOSWCspAVEwB6VZtZr24e3tlaK9nd5rS4kEbSwIWjEkawxjlpXw24sAAxPOOT3+n6Df262t9qdss+nmInY63hubKIuDLDZwW00cjSu5HAEgGOmMZAPGvG2gXOqhYLv7B5MgFncAQrET5jE2zxwRwt5ccZAG5iNwUFgGO2vM7DwPpsVxutGWe7uYjaSu0JjgjMbn96zpASzPtBAIU847ZP01rekLc3Yu1ISApeB3vd00qJCuUiZH27JFkRmC5ZwCAfnyKq2OhaTPMuoapPEsrw20kUr27wR2LWxZGkDFVWR2CKQr4b5sqCOSAeQ/2feaZHLYyvNdwRrbhoPJhlRmbEhljhRyFeMEICShwvPNUNSuntbe4tpkvI7W5LTXN3JIf3MV1bvG9pJJHkSOJSGC87VcDlRmvbr/RNPuIpbqysoreS5YC+uH4uER0UxXUBaXy4o3bkMCRk4+9kDy3xvpksN/aJHHdNp/9nRR3015KJgZ40RBnIAkBjXGVBKnp0yQDyy50d7rUFvFnUwPb2qqTBF5JggZjGJ3PLXAcOoYDJXBPHNenaVqMNhbabFa+TPbxMFbTEaOYOhysIDS4LESEFipLA5CjAqvoer6SLp7SN5JdLlsuYjamT7NPbOkMamTyztj8wAKTjIIJ61xWua7baLr6GztpW06SSMyqySSPbODlpo440wgIZyQDn97yByKAPZrWSWL/AEQPDFKktxfQ2FnAXWXUkSSaQS3Ukv7yMiYhc8fIAOmK8I8UXP2l4rO+E8d3lLyZo9p/d2co+028kZDbPldMZC7t3y55Nem+Htb028YlBJp1olxcS2rPG3nxrcgNAGwDuIck5BOAOdp4ryf4iy2Nj4imvIwzkw2ktxe3Eu1Lny2K3Rt41JOG+Xgj+HHrgA5XxDBG4mha4Syh3pHDYwJuFysKmZwGjkMYkClNw3A5OSK4KeeSyNlJp8SWzSQMt3vjWPyZ7qJXYyMc7gowVwT8zEjirt34ms72OS4nivJlhld9PgeWIFbmNmAuAEPyxukkign7pU5HOB5nqvi4u8lppO+YPu0+KJFAt1WNSySB2bEVwHynLZBTHTFAHQXmsXH2eRVntk861ube4iNwJrieX7ZGkVphCwjmmuZVYkgBQSzEL81chrMr6bLHPY2dxd3F5PbNPAbhX2zEMJG2w7tqjafpn6A+YLqGqT3aT6kjtLHfvHC2nXCA208OF8m8iiYmSYmJWDAMuGBJzXeQSO5sf3d5PdoQ8XnDcI5F3MXYuF2Exyknd1JOOtAHovheWz1CK3ItrMxzRPEiy3zPaJd3EiGV3ZFJWZY1c7HwoK4ODXdeGbWw/tCXS9QmjuwmnRywLFGwjSCxEjq0syjdvcLCFKjAUjtzXg9v4ptdCe/NvGtpcCKaWMSCBrdrofKJNyt8sjxh+CBgn0IJ7PRvFsMjt/aMpvGsoTF/orC3uYZLiNELm4iXN6Io5Aqr9whAMkigD1G906PUJLO9W4jtbK2ku5tPtbiIXmZXt1i2ymMYeMYcJzwoXODnHXeBZNEineyS6thfxWzxJJtWOFbdogxaKDeRE/mxy5cnAIySMgV5ZaXEts0UVhqVxqMUaszQXMLWqxzyApBc3JVSwiCjDBAc4y2M1Vk0i4h1e0nt2uAGjMmoXAZ5IpxMmyWOxmVB5kAODtIBHmHjAzQB9l+A73TrWWW9c28rNcRXpuI43VfK3eSBKXwCjIq7l5LNlgCCDXdeJtf0+5zbaPC1rcGRpFngWeMRKZ2KNLuQBVNx5zJnqsi44r5F0nXBFDbfYdUuLO6hd1vFiLpJb3MCCKK0nUtsa2MSRuGAwcgjJNdRBqkk8kQvtRlL3ETSW88d40sk8mMyR3Um4iVVLExIOVCqMcUATa/rDahquoy3Hz3kbzW1tHMpitY7uOZFtDcXUuBLcRqJXCx7iwcAAnivNviLcPY2SR2135l/dOqWtkscbCUB8v5DhSPPO4uu4pKoYLtGOervJtOtbu6VpJLoqIg900qON7vtcXEDni4zn94gYrjBPHPiPxM8UvHEW0+G4hRrs2NpItrb3EtteIojk1COZ5Ny/ul2DIGdvHWgDwLxPrQ0q7lvbmYR3VvJbPCm1orvEksiXFtLByFhYAgzdc8kjNZtrfTTTXWoErfWiwI62aRqYbeAbZU+zOHIa4WR5ELbcEoW5ByeS8XJcaxfWk485riSU21zcO4iiaO1ZyFlidflDRhHfHV3bb6DFW8m0aErIZQBtICLuSRSxkEbSuwDJtYYB6DjqDQB6JqfiIX0scEYk09rbzpYnWWJr145VIhg8uDBVBlSGKgK5JJ7nV0nVE1Kzi0q8uWgudLR7jUDdQPeLfQOm+3hlktlYJOCyMz5I5zkA8eE3Xil7q8snMMyLDHMbR0jVEkd7yf91NG+G8jcGzk84yOCK1NIvZ7DVrTUL+czadeSNH9hgYQ75ZVEz3AKE+daKj+WU5YMhG3IxQB9FQarawW5S4uY1drSCZd0v2iWRhO0SLllzEkccLFeACs67c4qv4jv12peR2csJuTatpUUSCOaBbptroLiZgFQRDeSwUfPgds8tql7bas1jPaHMFvEyytvjtoJbdSm21O0bvMAOBxkd+c46hooZrH/AEGBwpkeB2urlpJ40gizIP8ATNnG1oFQpniMYzQBzer+Jr1Yo7qG5u7+G1fy7qCeAg232VCIL22lKIZJAp5T5hnPHWtzTtWF54d0torm2iSLUGvpbeSUtcTM4bZK7QrvWRiAcbQqBtrYxXO61osWkadZPHNIdQYRXF7+9Dwyq7bZCIS2QGGTjHfpzUVpKbe1AEVs0MrzsEe3ZLmFbl0ghk80Lgw+asuME4I7UAexaNqZvJ4JyEjnmUxyW6W7WkzqP3aMS3y3OQDuYcFMAknr6r4fuNJ/tO7aRpbtNEuIrq302B/s4Vxb7JCLaQkqfNcskZO91beFIYV8+6DraWl9FYG7me0hnW0uDKYp3hTeSJbdWw6w5IOQT1weeK9cit1tNSLJYQyTgrJpHkwSsJJZiWj1G+cZWfy0kJVC+4hwFU4xQB9F+EZXgsYoZkFjJDPHewn+1I4p4bq4Iw7wwZN3+7ckKvTOzhuK39Si1E6tcb9UGb0/Yzmwzc3ERjuUhlst7gRxyCIgs22PPLMGNeK6brbT28umSqtnq1ncyT3NydPC/uh5QsPKAbCszMrSc/LHz98EDXttXtNR0i5V7uS0khv3a3eORbmdjG4jigkuBKTb2iRYVUJDEncRzQB29hfxWmpzWsaLLbySW0No7wSeY81zGLponEGUghRZSWUk4ldj04Hp/wBruXhtrqwvDZRM7QlLqN0uBIsUNtmOZBmUKu1Iyo2jb1OCa+bdD1HV4tQMUF7YjT11B5JlSFZrlfs4fAjzK4WQJjcdo3DgbjmvZNPjfUbFLZNVuY4ri8tzM9zYIvkqZ0m3WpAXylITkABhgbhnqAdFJfajqptF1y0L6hcottEZdW8sIdOUmWWYhtyTOrAndgOfukgiuV1nQbe5j8u3i33EKxTRzKjys89mzFGknTgRbMIVzvO3O3nNas1/a2KWsAlN8k7XkdrcRBhuuiI1KNvUkMsjgnJ5DcH0sWF5JKqAwXF7Ot0CjxHYk88ZXzIlHGQI9pO4YPOM4xQBykGiW97ZXk2p28rPbRGWCN4kSTzxGJP9F5+eJmZgN3zI5bOBg1T07UZpJILeySANc2MkNvcQzSyXVhJCzM8MkYQmWZpIiGK5AOTnHJ95uvDI1y3mvZYktpbby5ZkJKi4KRr5EWIz+7bcAmB1K5POSfCvENrLZXFzdQx29jLYnz3t4lEcjPMGR5VC5BCArnKseN2aANHw0t9dXH2PWIruS1fZ57LKVjjjgAVJLqNlXltq4xzjnpivYI9RtNOtIxJImoxwK3lwTKp+zmaYKptCsnzRKioxB4yTivEvDP8AaV3E8BglvRNblo5ZnkZXWAEsYnZhhc/xHK54GMYHbwa+wtpLNoklvmK2UU3ks625jAYBHKfvsgMmVyFKHJHJoA6az1Gf+zLi2nupVdoxKkrqpiLO5QbBEreVtGAwJywQkA14/wCKJbzTUuoE+Vb87CzYZZV8tkfbcJ8ynOGVeDtcDGc16/dXH2rTWYRJaXcUCPbhioincxrGYzGv/LZDuO37x37gCDmvLdTM91LY2hOpmW3uf+WdtFNp6Bo2TdPltwKhVUHB+7nHegDybWtB1r7MZFubppU8oI1ravGdrF2TfK4yWMLpwV3EducnEtPCN0gMV3BBetNF9qZb6VrcztLGBLBNHhJPLWHZjauzI+9mvaJS8a2dheXd3NcWmbh/MBS1aGTDMzGMbpp1dSqZ7YHQcVbue1utQt7uKzinkvf3VvJLI7Xtr5YCPFJGOJIjIkgwmffGDQB86WtmLLX9OsZLdbuzS9jWWNmSPbHJkQraBdodIuAAWyxTgE8V9PXV9JpOnWtlp6uZIFjeOze2TZIjsuH327tLFLuds5AwOWxiuZHgmW/mkltmt3mMxmtlkCRJaSQuXnwGIZkUnK5GQxOOAcdVdeHn2/Oz6heRQJuT7VLFD5jsEZFVQGYjbuJBKZbOfUAzNP8AE91Hq9nbzhWhhmkaWG3bHEv7sRvHKcyEOuDjcc5PpXr1vcW13p95fxW0kgJFtOBCsMckqMSAsiBmG1cE5Cgk4HGa+cNSj/4R0XTXSvbCG5Nz5aSE+Um4sZXijDZXqQWcEgjg9/YfCnjG31CxabTHtGh2j7ZLPMAwXb5UkZBOXkaSJCGVCwwFPTNAHf2El3cabdx3emJHL5vkwPb+XbweVOojSeRkLMQMHIXGD97mtb+zUtriysxLHPDaW9qy3EJl+zzJJl5leK4VSxDHnBJJB/DO0C9uL+7tmF4ywEgXF7hWvQuVciIDKPACmCxAIB+bBzXX6rNp8sTxx6iltcwxRkvKUZHd2X95ASoMuU3ZCg8hiMjmgDKYRi6/f2+lXFu0nnNNawNDLHEpYqyRbdoZH2ZDnnGRnmrscFpOgvb1pYYtpkmeCTLeRHKvlwyl0x5jyKpwCdo4OBXG6a32a/njQy3ayXb7rl1Z7dGZl+zzRkKQ8exyzAfKOAcEEVY1S1XTroXbXM720pZm8oySW7NHKrh3XokkgXp0BPbjIBzviTVdLi1GTWbyG8tmkkeAXd/dRhLERBxH5dtCpEquMnOOMYPOK4hdTjstJv2sYI7iO8XzoZp3L+UiuBNK+xckkhzlgu0Yx6V1OrSaHq1xfi5s9QnnvsOimWONYELGNAAcrjKpyB0Q+tZfinw3NZ21lJHdLLbtb+XdhZ4FluNzAPC8BKupKKo3bAOM5wQSAYCfEBtSdIIZUVkaOPT5rhFtrVBaxqkpVwN0wLM2OOfTPFc+3i1Td3NuII7i5eZjP5M6W9tF5PzSAxNuDGRfmACjOORng+a6xLClze2KCC2hluFksI7uNf8ARAsalUg8t977mU5OMgnnjFc9HqEOnXM989qLbfHHEZFh+VrgqVcMsj7g7OeuMYYc0Aet6vq7XMGkXTpFDOZ5ZY4g8LTTQW8gCIyR4z+7Ix8ozjkV1PgzTtCvbg3uqxLPOLl5PIPniGATAtbRToluQ/z/ADBdw9AxORXilvbyzPaar/aMzW63oWOOaOGG5SWRBi2+Z8fZSSfmUsRjnHFe7eBz9s1KGzkvTZ2wiN/eXNyIA10FIWMOwYhTGyfJ0+9k0Aez6fZ3t81uxspJY8JEbi3lkgsrVGO1/Kjcq8crY4DHknvnFe26Za2hQiK2a0vNOgYxSTokAvcqVj/eLnyWDkA5BPoMk48/04MUDraLIYpIJ5r2YtFFLExwIltw4E3mL0fGEJzn19eGnm/tLSJpkt5Jl+SBp4nht4kzKjO4baAG28FsnHAJ4oA+f/EVirNLbS6bpx1KeVgzkxJHGI2Mk0glD8lSTkElz1wDwPDNb0GIRfbbydYl33Fmt1BdTpbRSOzOrIWQIwKAcg4GfWvpfxNoUcOoz6hEltJNLbObaKNZ1drhSVad45F2oHYHIzgqeM18/wDijz7BprOKSO6vIreW/miuzF9kgUruJtYN2yQBsgAksOuOtAHg02nQaZqVuI5LlgXf+z5MpLBLvJy8zRje8bMX2jGMiuis9EsVtr65dUeZo3jkaKIrMJpTghlUYQYHHbpk5qGC3i1PVLa6iitZtTVA6ubaeOJF/wBY6yRr0cAHacBePpUd9eSwz3FvHeQwTSuWljimMEzlCXSC1JXMrkHJJHGcMRQB0MEOkQ2drDbzEtaBZ2NzKynzmODEqxruwWJDcHIPGRWrJvmtYRBE1ikksizuG5nlPLpGZMFo2wABjIHXFcaj6WJrJIhfy3syHzYrpvN+0zgq7CVlGd+M/MBtx+VbD6vbKklh9kZzcXGfKknbz7RE+9Lah8EOM/XvgigB8g8+O6IEaxR7VlKhoNzRnAQRsNzH1OFXjqOK6Tw3Pb6e9upffgtLt8tWWZmIVVJlPyPg9Ac8cCsyaaH+zB9ngUSSRiEvOylxCuTJIT2LDjJwM+9VLiyFzZW81vetLZMEY7FeIobc5ZHlwMEH7pHJ70AesXVxp9xLDFBfWtu2/ZtDqZYbrAMgBPfkey8Zwa53UxaX3nWcbNLKiACe58qRE2kq0c0juF8t2GVCkkd8Zrzm1ttTlkiKT26RpLK0P7x0ndJCfMlYunzyHPQEsO4r0bT9Pme0ibU4Ygso2xt5isUiX7jFoS3myn374B6UAecX2j3EH7qdLW5tvN2siJKFJ/56JME6dMLwTjIGOK1LDwsiRyXXmxx3MqNLDJA75RdoCxFfLJLjocjP869P0mwsTI5ktpXZjvWO/LbWZflSZIgD8qgDAA+bPANXdTgttLdZntFkuUdmjFqji1SCRQXkcEctgn5fvDHTNAHjs1wNOtTBdySyvuaOLzJmnYZ4DrEVA38krzgd+1ef6xBeXEkPl3UxtITM8623/Hw+AWkXZKuYo/u52ZAPGT0r0/UrO1vL9/smxvMiM6NJImAqviRUJbqGyMcH0B6VQvdPgR7mOO5kSSK1WURyIiL5ud6wm5xt2P0KFtx7A0AeVebJa2NtBNdNHHcRm6lufs8U1ytsJMqokkkQRMny4ZhuXvg1hade39/dvC2ox3tiYrmRFubhlcbGxGZHgjJT5xjLYB6g4rpNYsUYtaJfpvukZpoXC+WgZg01tE7HBQ9SM5OOAawH0yz05YXs5ZkcRs13LLMEsxErZgSPy1J81nwADx+FAG1Yl72Oxs7iKdLVJQ9oTKC0tyhBnOn3YUM0LL8mcMSRwSeK66azsF+1loks5vtq3BWL7Q0d5NJCEiS5meMNI6N12r97kgGsPwqrq8U9xcm0nglumiW4tIml8tlwkkbhyAd5ySoA28j5s16Jb6eupTQXUtysdtbhRqkrB7me4uZZTLHLYWwQKsBPy5B4GcmgCvqOovBpdnJbRQXFonk2+oxJdyNJC8Z8y4kd2ADjYciJlBXO0c9OEXU5rWR7+xSxVfOCQRXEPz/Ys+ak0zrkSy9lBOVwOAOnsN3oGmzWUORCC00e6JWW1QRhMGS6g3b1laNM5cDOe5rktfsLa3+0Wyafp0Kn5EfzMOYEwxkBZgruExkLzzj1FAFW08Rx3k9lJqM6qpRJHijlmgjlEI8yBYFKgu5k+XJA9SMV9i/CL4tadaaUln4ouWs2lWKC3+1QMsun22cxvcLBuF4xTHOctnJHp8Tzx2CTwXUkJW2ljRPtEUeBbAAFIwHAVcqQRtJbBBxit0X+n2qxQ/2fcJO4/eXUF+XW5SMfuCJSW2sseMqBu9utAH6CeLPF3hzV4DOdS0yezt1LadJbwRQbpIbeRY7m4jeUGNVcgFWwRu74r4G+K/iOzvZrs2b7JS10v220WJ7ea8mQF0fLcxyJECuflTzCARzV23upLq3vUhieLyYlLLPOsxhs5OswRW3XKOed+zoeQK8i8cXN6ujzWl1cR3Fp5hYXEUIECFIv3ErIoDRI+OA2ODznGaAPjnxBpN+19d30trdw6fLG8iz3pSUEOuXtrd2bcIgsjkbR2AHpWH4c8NSfY4bya2EdtC58vz45ngvtMaSWFmh3rlT5m8q2BkRg8gg11t3c3+qXC29yfs2mXDgS232d1iLuzHzbGUO378xrkqARnjA5r1bwjoEU6S6W6NcIn7p4WQyvCzshWR5gcgMgkcQouOMDrQBreC7i00d7ay0lhFfXMf8AZ0UUsLMs/mtGJb0RMAchGlPP9zIzkGvsbQ/2OJvjJbWd7fWBitrizhltpjaxSvK21FWURbyDmNQVYZ+U8n15T9nz4R6n4t8Vfb7jS7TUdPtltv8ASbaKWzlsbhyHVreYozxBOFKB1Qn7q44r+gf4BfCJoTo9sdNEcMEcl59kld3CbGCyicq28ZI+VQNuRjHWgD84vhv/AMEh/C3iHTpbnW7YNqV3LbIxEIto1toYxvht12AS7wcDBPvxXqa/8G8nwP16282TVvEdhG/75NOM0IEUk3zFkMZOIgxOATn1HSv6GPhr4Fh0e02pGotHbz4EdjI0Mh5kHlhTvXLEDJHPOO9e821kkcZESoP4cGMIR6DaTweOQDQB/JL4p/4N6dE0yGLT/CHie9awe6iivPt8PnR/YJXeS5aNFG9nQADhcnggHmvhP4u/8G/PxttLq4vvAd1Yz2dp5xsreR5rW6nK7mBkmJwiMAD13A8AYr+8o6dFj51QE/MTty2Tydpzgc57j8Kw77SrZklDQqUdkYOQN52gA7vn6kZzj9aAP8rX9o39ij47fs2a2mmfEXw5e2V2kUNzYzHfcWz2ciAzyxzodk4PJ8tRuGcHHf5L+zXlsH82G9lEzRxWkDIYF+fOBGpJMaAjCqTnHFf6Yf8AwUM/ZW8EfH34O+J9Fv8ASYf7W+xyHS76NB9rtZpFkcCJ1UsUMilW+YAc5wDk/wAEPxk/ZxvfBHibXdEskYNorNBcL5DGDfYXkkDLFdRyMVmKx5yecHkZFAHxboWnajNLDdTpfqUnuhdxO8xjiWRdkU0ewnYySAoQeQRzgCvQYdI8ufTL2I77uJ7x7q0kiljmvbuKLe/npGCbvezMUdflIw3Ar2Hwb4Ii+0WVnf6dc26XRuo/tavNc7E8lXWGXy1YTyNcZLMe4JJAxXqdh4ItrHxJbQsbe6l1C4jlg1aeEm8thEVhS4tFmC/Zrfy3iDZTADZGQCaAPJPC9rql5ZxwySPJpCwOsFvdmZitzHOWijKySAkRlike0kYA+YjBPv8ApXw/1HVrSW2tLG7vfMtraC2tppWOZyVuMx2gBlTbI7AFhtAH3iOT3Xh7whbX/iGx0qOxm1LUY7hbua1jke5tJk8iJIbeLyIvLV5Lht5+bapYBiNy1+z37Ov7P/h3T4LLXbrSLy517ULMpGzQwNbvPCEDpEkrbwQd2No5A445oA/PD9nj9k+LU7iabxLo00l3NKbltOubfZBCIoY5FEgG4uyKQFIGWByAK/Y74Mfs5QaVcXLwaXPEt55Nq9tYNIi3dqNkknmXDgpGu7axPA7D0H018N/gtpjXsmoz2TBbkLFNDHC8NzZXDxLEkzwvGGliWLYCEViPzr9GvhR8FV0pVl1BNttAsEdvbARoxaAB42kdm+aI52nPOF560AeffB34HyaFDYj7IBCZHeF3SWYJI4Hz+ZIP3iIvyArgMQCBg19r+HvDGneH7RI4LbD7mEkm4kKJGLfu4nJKLuxxzjpnit6wsreyihghSMrBGu3BKpkIAdg7L6exrSji8xf3iqS7AoQwwgxnAGcnGRQA9UKReYxGwEFztK4y2ASpGTyewrRCICMLk8g9Bgj731OQaiMkahgzKSzgFHwymMfxAA9M5Pr7VTkvSpTGMkuflBI3NzjK5AHJ60AagmCn5GGPLGQSOBjnOfSs2bUXRSeZEIO3APC/3l/vEA8gdOhxXL6p4i0zTo0NzcwwuVkdN8yrvYFhs5PyuSDhTgnsMc1+cH7W/wDwUe+B/wCzD4burvxh4otF1mSG4i0zRbCaM391eiNnit4+T5DEAbjIUUknJzxQB9zfEX4veEPhxouo+IfEmt2GlaZp1u811eX12qLCiRmRjiQ8DaOPUDjnFfyof8FHf+C8mj6aviP4Z/s7a5p2oariSym8SSCRoCpDxzJZkKodsqcE+vXNfhn/AMFAf+Cunxu/aj8T61ouieIr/wALfDmS6ms9P8O2tzsklt45pEY30yDa9w4UMPmKIG2nBwK/ISSK91iaXUbq4Qvh55bkFsFlCmUMqIWaRgwycEZJx3oA9t+J3xm8c/FXxFqPjPxXqkmuXl4TdXb3N40xcPcsJI0iYllZQQFVAcA8etc94gluNV03TcXUcdl9nie8tJYn+0RTRkMmXKjKrGVyenPNcLDpqoGS7t7m3e3jUxs7bIiLg+bFKCnJwmAWIwSO1VrbU7zzGtldp4JpZIohKshZAFyi3D4xs27Q2TyAAMkEUAa9tq0Uaz/ZbaCSWOFAsr+YEZopeXRWHKllI4yMHFT3eurr0BS40+OC4SWWcC0+dnkuBgvlxjpuJ54zzxWHYoi3IEkd2YYzHCjwiNoxty0qgK2dpbOCwA5HXFQXCz2U0v2bYEkkDARMfMS3b5njbsGCkjgdR2HFAG5Yk21ts8pTPb3DzKbnEUckKDO9ZkzvwcZQnPoK0mleSwuLkM63k88ZlkRljikgGGCgMR+7Bzxx6dcVgMkqRxoUSeKQuEgkdyYYZEBDlgeGzjJzg9vWpl1DyhHCkxVLI7lgmUyBlbIkX5ASwzkA8Z9aAN/ToZLuO+uWT7NC8UsMsheIb/KAIjh891LDIB+XIwccnio9OhtLe+Ms/wC9dlJWTBQxoTgskfaQkA479vWqFzqAnaSGyllt7aYRxhQisglYF5i0LfKq5wAdwJHvUmm6c88ojuLpYmjRH+cGOWaWWQLHFGrYwNuG5JAGOcHNAHtnw68Q3Wh+KI79FjjaKZEWR99zOwYqIHbC7Y5iV4yRjHIAwa/oH+DXic+JvBOi3k1k91PHbwi2kuTBc6hA+Ak91LAXB27FJjBHQjBr+ffTXhsr2Fi1vcbIoLdbi5IljaaUKA8kNv0ZezNwB1YV+t/7JHiSHV7SDTdS1e8jTTw8yWsCrZGURKpSNrlSWkiaRso5+TAAyOBQB993cWr+dEFtxLG8RMMF9iKUwf8ALV3dyFST0+bIGPSvKvENqhllh+xvb2ay5juJrtBKJ5yxeNJDJgQccjncO4zXvTTjU9LgsNOa9mnigUolyYI5LiMvmSB7xXJYB8nI+ZhwBiuE1zwzHq0kk/2TUAoAgukt5JiJZ1BVtiyxhY1QBfmB53cHrQB8/wB14es76GFxBKZGuI7ZJQVitUQFml4Db5IyvTIwDjPFZuo+FrQxG3M8doqOTDdW8sc13Aq8yb51bEZZMAKR34BwK9dm8JapZW1yZdNubZIG8nzFvWe2SKTHkyk8gSldoOe5IrMtfD76c+2ezlglu7cRq97cL5N205YxTKvJds8cDj2FAHjFu1vp+p2X2G71Ce1CypcRgm4VUgjKpK7iHcZCzcoQPpt6+kaWE1KW0sriyuI4rMNcRXkzzPI4n4xPAy5t9ykgAANxkACu80TwjEmqSSiy0mzVEBbUd3kXjo8R8xo2YkPOJFI3BMY7112k+HTYTBjK9vFKJLi3nnX7P9pUEmSJIGBe9kJOd7AAZyOKAOQi8LWh02+jih86cfvlt0t3u7mSBNwhhjeQ7Y08zOQxB74615aPDOqaRb6veR6Y8czwPJMkd8GCEsViheHDeWdo6AY7CvrSTT4E0zfExub2GMRshdrRxHM5MJmkXAeMAsCQSOnNeAeJriawMltCL2OMThpZo28x3Ql/MsC4JDxgjIduSD8uaAPlDVNHkuWykFzJc2ksrvKjSC3bJDtFPCAdrAZzuZelTaQhOrQ2F3p8s1vff6U4hRlaR0QiJITDkv8ANjhc9q9wZridoLmGKN7hI5YXsJFghDPgtbM5VgrkDBJkIyeCaz4NFt7jVLa7uWga/CJLIxeS1Bk3DEc8tsCn2cdCgIOB3HNAHpmg2ulz2EVg+nahDdXCJaqEuM3SYUHy5bCVN0O04JYlXxyOK9PhaXT9KgsI7x7e5tJTAkV3dTNEIRje6EREBsHIyTnnFcbDqFvpEUC7baa+jMd35VtayMEV0+aNbqUh5o3UYZzwq9+lbOjJN4kiuL9WRTNlJooZZ5YrdYkaUQJI0G2N/JBBJbGT1zmgDqhr2lWdrc28UsmpLBCscQjPmwq5wW8iKR1yS/8AAG56lq4jfc6rHeWsrotu8UUlvaoGRln8wqyBFyjEJwQJCPmyCcE1sw6bI2ofZ4ITNAd9xLFOkcyRL5eFnidNoKJGCCckE9K6aSKzu7e+WS2ngtBDCzz+Uv2i9jjj2OtszBfJO7kAfMcZoA84tLQXOoQQ26zwC3SZ7xzMxecx4UR7UQsbbacEsFUf3q0NT1GCeNDZ3ibLOJ4rS3lJSNLnPyorp8yNtB5PAzj0FVBcwaVLPNbQuY5rSfyrSQzI0qF1AkuJ3AIk7bFyO5xmuDubqeWOdPOvorpzcJBPZGJraygclxbyGRdrTltoD8lc+goA6G+8VaestrDHcAKkAa7d45ZWkMeGVEh3GRtjj5Q6jp1xWxoPjWxsppnuHku1byjAh3oTNMwVWIVSIhu42g59QOTXhxsLmAPds9yl9ErKJ3X7atzJeZG8MAFUoBnBIPHFdAumx6e9hNe3flGKOO4e7ge5lLTmEsolCyGOLEnRWIOTjGM0AfRX/CWm4sJEDCxkmmPmwxZkDxxhVEEUdwGMTAEMzDco6mqcmqaa/wBo1ISNKzNCkhldRD5cMZFzHEYyQrFc/OSCz8ruwK8cgu7i9cXIuhqFpDBKr7W824BnwtzN8mOgIA5zjkd6xtW1B7JFuVdtrsWtLT7NJP8AaI87S6wkqpyeG7Jng96AOz1a5j8Q2NqbaKeSK21HyoYDaoYljgkaWGS4uZM/vAqOSScYGDjivMr/AEiGyudRl1y+udt0Zght2CusjyN5WLeOMn5YY3YjbkAfSnHxNf28/wBkVjbSzwwyiWwZmeKMsipJOThIyqPJ5nGTtwM8VyfiHT31L7WlvcPJL9suhbaw109rFdW6ok8gikBIM7bpEQj+Adj1AM6y0yAmSSczvE9hPYJFaW7xz3aPLmNg0pKxSuOmMNxyBT9M8GlbLyUtLua6jZvKLzKLdhtEhQuQBgKy5JIA7ng1X0vRLy0hVkeS4W8MRjlF+zokUQ3o0TB8C7buDyB94V9C+GNEkWX7NFNPcQWcqy3C3+FXzZGKTRAKcy2zJOcbNwHl/Q0Ac34O8Gz6ffvJPplwtsixea/li7gcn/VQowYRu57FWI9cV+g/w08NJqFhFf3ukg3OTAllMggmt5beGTzgsYG6M/JECSAMkDPFeVfDrw39r1EWuqM7xXItVgEcSwWhZTm2WVpnEcZUDJIPOeelfcXgDR7WLUvsstqI4QiK32XyJZ5pJDuVnuJphzJIC8mCBg4zmgDp/CvgeKGc38unRwW11aJNNsf7KsL3D+ZJHAY28uAyMfn2kgYrs5tFBu737YWjs9Nj+yxJE6z3IsZlyZIJ5Gx5aqM+YV39hk16BpsUMEMNtCgkhaJivmfvUKS58v5BwMEEYzxUXiq0JhE263S3Npaq6IVinlEMewzF3AXezkLsztzgEk0AeQeLPDyuNOL+bcxwRJ5F7tia8lhlncO1yittLjZF+8J3flxjRpb6YtzpkV08NtcNAiY8towsK+ZlLeUhmDK3JB+pya6mW7u5oXt7X7LLbyrG0VxaQbli09bdrh7UtGybZNytknHT6Z5vUZY5o9Pa4iLXS/aY4oxARIoXmKaWUDYFNvgglhnp14oA6TTNXt4ry9jaSzlttQjiWW0OFmlgX/Rftcx/1tvdZ+YbRuOOM1wfjfxTa6ol9p1tC76dbxAG4lgJu4IysUIhaeRwxt9sCvkZ/wBce4Nc74q1S1sxLdXEkAtj5Nta6gm+3jhZIvOS5SYANOsb53Bhk9ga+VfE3xEvJZSd7eU00kq3FtK0klysih7eGXyx5bwlcnYCXXPzKKAF8R6xb2N1qFxLNutJ2uXbUrGE3l1LOwyEjnKKDb28/D89sk45rwiHUdTs9Rs5bae1WG4ZY72CSXy5LmdyLi6t5zcL+7LNhfKOJVl6oAa2NU8fTT293bXVky3E6Wluu1YbiKK4eYvaJFcqwCTSLkyKQGT0fmuNkuLWOC1vZ4op53iv3MKt5cce05b7UYzEBqDzZkEn2ncBxweKAO31TxHDfayIdPhn1CS8jieGRVVVHlIYnguFSbyw0LnDnOD1zituXWJ4rk6fZXN5JfxxrJdQKfL0sExbJEtyOFwxHGecEivH4L2PTb2S40uzhuLK0Ek32RLmR763kkQPIlp5AbzljkxtLcSD5mO35q6e2uTYwPeagLqFNUvLeK9SxdRLdowyzXQgZCRknlQgoA9JsNT/ALMliN1ajU7xZFjS5tre5Fmsd0D50kiGXyw0U5I2k7uNy8c1n3mrmGVGSO3mvpj5L3M4ne2UysI4FhcXBmltjHlOXTafmcAVnLq0ccskVhYpdXSPLcwXd9e+XJYLNH5vlpHbvm6IY95CeOBTL6xmuZ7G5WJruW7jae5U3LxWFvaxpmSODbGMO8vQdR6UATXuphr9YtOZnt7a5lk1CCz05rlJriNoVeOMyhDb2gKNgrwduVJ4zcmiulmtNTMcBlZbiW2ubaVgitFB5KKY/OB3bfmcBMlsgZNVoFubIRtNDZGxSdLmaxhhdLmPyJCUktpo3JleQYOH+XHU8mn6ZrM16Wjs4RY29pJJK8RuBIgkndpS148i4RiwZdqEkbckAdQDe1e3urvTV/tCzs7gWqDfcw3JheCRQhlN35pUSl1ZcBvX5txHHM6dGl3MYYxexWV1taxtgolicxEqs8s6ZLJxwiZx3Y9a9Atb4RmTS3O+1aOOdpVjjxLvd2Fy7OSJVRljVgfmOcqCBkZllNHpM72QtpFvXkxZfKwzAW82cx3f3LZGTBGcZ6daAIPtFol6iRQahcziWLzbue1lW1t55mEbLsfAiYxDHyZAPOcc16tZWNy08l7bRieC5j3TzGbZD5sMRybqN8Kzp/Fs3cn6V59pGlzahdy3k6zvaFyYrH7RKFkmhdnNw4OGkXaRyuemOvFel6NFd6fp0ttdTLEty9yi2qyI+1PLyHBdsCTHY43Z5oAy7uNpLQafJbfZYbtbh7i4iG5JI1yUSFz8zTsnAdM4PXHNc3a+HtMtjb3a38jfaWaTEUnmtDhtrJcQv87TBPuupZT0IGa0NR1S6tr2OKRRJYSSxf2UN0kQZrcFJX2QhGxnoqrhuCw4rWhsYri01B4rkPd24iu7WOZo4JUWTIkzJtVpIhyAu8t0+UDqAaWma9pdtZXFtP53mRMYLdZIgu5JI5Cm1FUrcQ72xtzxkjGBXm3ibSnkjN2ZIohaxTLbW1pvjjlNwMvJHC4BlCnkcct04rpEXSZdJlgEksFxaRzXkchZfNdoT5jtL5oDMhmJP7vIwfevJL7xNLHPBdahEFRRJBZT2YWSSRSORHbu+B8ncjvQBz0l7cgW9k6EhGJe7J+zkSzMQk09uqcqDnBGemc96XStbuP7UFsl9HiXCzM1yjvcLCjDzbcn/Vnp8pw2ecVSbVdO1F7hFW4kurl4LZJJ3VZYYlYNAJFQnGehPQcg0lh5D3lzNFp8ZmO60gcxv5L7RtmaKJYg28AkEgbSPut3oA6jUtcKapZXV5JmSKEpawm2nE0qlMxSXMKAsMYyr7ScnceDmq2qvexafHG12dRFyGlukkVZFZpzvWOFiQ+VAHOMD1qbUYbe1sH1INFLb2lvaxqbRrkPGqnMqpvhLGMhioAJdcdMc1maLbahqVpdadbTymFma5DQw5miWUb0S51AtmEqrLlQFOMe1AGTb67EltMumLNafZHZbh7gR/Z5rwxjY0e+bBVTjrxxya5i2j12/wBZVdRihvIbiBY1uQrBmV8yMbPZ+7aXc2WKtnAx3xVzVtCnneW2nFw81rGIXf7RIllNbuScyq8bsHyCd4y2FBOAa6Pw5dafYX2lWj3yu8XlTLHnJlSUFBFHcPkiMMTkgBiBkgc0Ae0aRoi2+kwJJ5t3JZWyAWIiUyuPv+b5TPluSABzn86u6V4c1CK+u57o26sLM3MMMlvIggcqZEt3mkwIZz0Kjr0FcRqOp3ljqlpNFfXlrG8LJc5SV0byTuhijkVSwQjjd04HzV2Om63Bqlut1bahcxwmYSyu0RkkmvYgq+Qq5OxARnMgUcdaAJZvDl8y3Wq3Lz6c7Qvb2awwN5LXDLhJw5UvI/lkgBRnJziq/h20vYbiPSk054dSkA8+5ZXmvLheWeYMwIUqcHBOePunFe02uoHxJpcNl9nWSeJZJ5TDbx5luIOBK06Slo2CY3BUwe3NT6P4au76+sdSeFrNo5ZYreZ5TjO0DzWYHcHLDgOAAOuOaAOXt/AEAlzdTSmW4ikmmvZ5RIluIgm0x+WpaWYkfcIzkYHPXuU+GVj4isFZQYZYlMcyRxvA1ymAAskzqAodAWLHgfxYYEV1N9pE2mJZ3K3LgrLK88cMPnvLCx/eO0bDAJAOCM469Oa56/8AiTEkl1beH45LoLAPIiZH8y42gRzQ7YkypByctwQOD3oA5vWvCWqeHds+kacXh8jyYt0bahPcl8K0DOp+WMNgAnHBznvWD4YuNZj1JLLXLCVQk6iSEtGzPATtMSxRPiOMozDIY8jDYPFd/pHii41XzIJkMqyW26RFlmMlrcKCcpsXamACNpIORk+on+2w3AuPNjhRLWRVMiGSeZ3CjCmLYCiE+/DHPTmgDprTSNW8u/WGOS9t4xnTvsTCOKCSV1KmdWKv5gT5cctkcAisN7LWTfT/AOnJ5UDSwXQkgEQkiKhmeaOU5lZdrAFGAyAeGFdPplmNHt7nUdFniMdyy3t9Y6nJOsrSxJu8m1G8EucDbgYyRUtze2N7b+VDp01jfQkpceeEdI4pB50qrMsxLthjg54xzQB5bEt/cyIVu4BCzyJcRBZJEmNsxiS3tFw3lBiSfnI3MCeStXrfwYv9lz6lCs8E8bPeyzRXGQs6sEQJAjETIkRXeqqQS5HRRXqunaFHBpstld2Ut9ZH7PJFdW8jCdSG3zTTyJJtZXhLEANnO4n217TwzPEtxdWqWjEWNxHBDNcPbtbLJ5M1tE5XywreTE4b74fcQSaAPl248NXHiLyoYrmYeXK10LS98qP93a/aFt4YCX3S24wxK/eQtuBbGK5jUfAHiG/itYryOQTvMZBGJ0ijR3kRxEkyudyjYrAnOBnIzxXp4stT1jVpLuTcmo2FxKV+ykwRuFuJENsC21S20qcoxB38nqa+gtDt9Mt4v9LidlttJE1wJI0Z47mNG+1SSzbMw7kO1S+7+8AyjkA+Sb7w7PFZWKzabbw3Ea3zLNHIjxwXQCR26faWtzvs5A6bgg3Atxg5I2vDOg79ciF9HqmnWltHHNcxyRC5DyWJUKD5RO63kjLMDtLKPvAMcV9Az21vFaTWkGny30QtnjsZneNJnknnaYFGh2pNGsaxklsEjjrwcfTd+qy3aLZw2J1VbLTIb8XDLcJfQD7XcMUT/j3ScwqvONoHOCAKAPMfF+n/AGTULDVYxYrYT6jOlgIll8+1svJjnkjlgEWWlDFeCOQ+Oma3dP0bVLx7HxGTJe2BuC9oIkA+ytOwE8PlFh51mgUfL0JJzgCvb7nwjY3kF/MbWS5miiguLwXUsxtIJR+6nntJd5DrJbLFlQSSHyBjOK9pbXy2VklnZYtF80RxAeVGtuhJnihA+/bOgYSOuWVWJAyBQBiX5WwubOabUJPI0yISm7gXfZLKEADsjhBKsqsEwWO0+lcxc6DDqFvDJEzzQ3MNvdXPmkvHdSxSlSYI5VbdHGZOH4Mm5ieW+X0O9l0rVbpIl08y6c06RCG5kSFILjIRXCIx3bpsABwAOGxmuPj0rXYbx0gtYRDazNptzawMfLaOOQpDPb2zsPNRjIDIyEnjOOcUAa+mQadHCbdbW+t9MS4ltYRDBDLNeTzxmIy3jRk7JdzYwcZXgZPW9beGbDS7CE6FawrFFd3M19drK0UqXL+c0cQOBlWt4A6KOQ6BWAbiqvmLC0bp9oYSSW7XskErQmGRJUyIzMFMZVHUkBCOvPBrP8RanBbmK2fUnFlLKImlWCWadhMLxmkWKML5swY7AykMSwIIBzQBg3N5CmvSx36pLa2lgLiLZEr4ee4UzCWVJf3jeWCTnseabK+naNdX5hufMtZ7uzaGK1Ly4lRTdB7kPGwig82IiQEqWA461djfTdetblbOVbaxtGt5YUucNcTJJhcTQNG8gRmJ+UNvGccVfutLOn2j28VpcXcsFkGiiG+dbiadV+ztcRiL90Sssu0EkqBg4oAyLnQ9V1bTDqsElvbsA8l5FGjLZqASIGeZVLRsxA+8ApJ561R8JaRHbzXJu7htPgjJhjmud05vpJsq8dwtyoCQEsQrbdoBHTiulsP7egjWwaG1int5rdb6Bnl8p4obdrr7POqBlaaNh8rZKt0BJ4qOzEus3s95509n9lmRYrZgLg3UkYLAPDJGA0fynG3OB70AdLLYxTT3VvJLdGcIZryZTFbpLcTBJreGOCCRUVFkLLuYAZyRnBxlQwRXtjO8F5NYXV062v2eSSdoH+zpIJUsZOD5z7GBUEbj0yCK7rTdCtHsJo9UW/eS9kixLYKJN4jHmI1yXYEylcbUUnln45FJomg6GYr+z23Vs8VwJorW8ZI4Iim15YZlmJ8l3DSd+c8c0AeParf6pZW0dleG5hsJbZnJ8loi28FTFbRzEq6gKc5+bnOK56fQV15LgSQraaUtmiHUYEZ5Y3eKNwhJJSRiquSG2hSMZFe7+J4NNntdTsLIl5YogsCO872triQLM8r2a5iieIHnAwK8M1KO9e0ktbfUI4A7KILaSzEUStbAqceX5r3cBXOGIAYdKAJNA0TQNOntrKG51GaR/wB/ApjinhQtnMt/clo8owA+UAvGPSorvS9ba9k1e3b7PbQtJ9keF5InuHSX7GJZ5kuGjQ5ILqNxYAZBqvaTXWirDcatHEqTxTiG8tVVHFyg2yb5XkJS28rnJYIPTjFbemalf/Zoxpiia3uCZ1+0XTXFvOQx824m8vEcDnaTHhgjEDmgDqL+xvnjjkluI4r6GFFDIdwSWNImljVpCpClFYng9aztY8y40wS2cFzdWzxuLwSgrNbzJHmSfz4+cFhgIxBIIOMc11MCTugju7mK7vCLd7iOeSS2FwCcE2pmnAncDAcxhhhevepdU1G3itoreVDcWzOiXFlC7RQCcD5byd0RWnXYMbDwT14oA8VfxDqjrD9ktVtbZYIkhhE0RIULyX3HIcsWJzzRU914P1PUbu6u5tQt4PNncxQ2zJHFHAAvlgIsnykjJ5wfmyQKKAPAL7xlNqg3KotrG8XasokWQyypw8EEwJYkMCCT9K8p8Q61PBIHtI7qzuIpzFE8cryM4kJDHaiko3uexzVXQdAvXt54tNkWeCKYmO5u5ZpJLcE42wRf3+D25zmurt9OS3toYpJ91zcXDm4mu4i0hhCfK8bMMIcjv83SgDznxJHYWfh4jUnUapJLuTEwnnnE/wA+JlwfKLDHXB55r51lmuI9SkF1ZoDK7/YoQQ8caEcmTaxGV/MZ6V9BeO/DsOpPaSwakHZJ1aOCVGiO9BtEkuVz5QIwCeOevSvHdQiaC7AujHDLYtK0zBivmFlCh3beFWPaT8uMkdqAPHtasnLXTmIBJLlzHcRyvmRyoIjjVxnbnI9BXLPo8kCCAW8zQNK890puFDqzKCrAsQiqGA+8a9i1G8hmMU0EEE6mX7RDaKgW3Zgpj3wtIpLS5GdoOD2GKyI7ZtbjuwthBbfdfMjlWuXXh5pFGCuzoEA5I6YoA4bQbG/u7+K8t7ZHurKQ+TFOyLE1uinzC8YbEpaM4yPTgV6FN4rM8E1peW01rJuSLNttW2uI8Bfs0pPzWsY4ydvOOtdHo/hi8BtyiW9pEY3tx5xnEgDkCO4RoIy8RDnOQCD9KwdW8C3Gm6lc3iNaXwuIykts94S5dFz54SSA7suOpxndyKAILGWSe0ae5uYba3Z2jthgG228IqmQLvKBeu8AkjOAK5i5uYU80201rbG2JggnmQRwzGQ48p9mWkaTgjPQDPFZ9/fNYwPHNPdxiORQtjZR/bLY5yFQBYQpbfkOQakt/FdsES3eKwTyoHnWG7s/s75dinykqTPMHzhTgDA5FAF77PqNzPHcXwaKPTYYHtYopFSKSUMCIYl3gyAocggEZ4zmumbVjAbe4gW8t3dJJrtXUgSLCCGgbPQnj5W7cnHfH0LS2v3S5LtcGNmnuZI3YzRIjDCz28gAueSMFcADrivYbPwvNq8JWSa2W1aIEEEu7SMufuhdsbMR83zYHIz0oA7DwD4fm1y0trwSxi5kiFxGY33eQrocW25M5hKt88h4GOvFe+aLbyhLTTku4oXtQQpaaUJNJIdksMLMNtzb7ck/MRj1rxfwtoWu2Ab7K0tnAAROI1a2tfKjQDy7ZowVw6jkZ5Jr6C8OeGr7Ube01G482SwgRY5bZJGM8KMjBfnjjJEOWBO3Lde3NAGPr/hGO4tobqOaIfY5xuu7eR1tBEiMJBanJWQgsd4IYAntXCXdtfaKkstsFSI70nuVZLiKaG4jANwsjEYlVMKCqBRjA5BFfV1pZW0Hh240MW8E9xa2zkXY2PHIH5+zD9wxacoR6LkcnOa8B8T2scFikFzbzRRx3kZexaMrdpbAEzSNHAuHhK8gjPzYzQB49/wjs7WtxcPsYXUrtDAZHZ0CDzPtBZtvJHB6jjgVxepTtHbagiG6juZdokmbCx4RNgcyMdyowwoA69a63XrmV13rfL9iupPKsrRA8NxbwIwELSTHBjyud2/HWuc0m2k1O/uoNYupYYYoSXju54mhm8tcW4sin+sxxnccZPagDxrxbbW91YSWuoSmK/gtA0JkkknjZjysIj2gTqwYZG7OK8WvfDN3bWHmKnlxrsN0LOVVMW/lFeFnysBB+4MmvsDxX4el09PNuraKYSGCSO4u4tggWRdyAxrkBtqjJzg5+leE3kt0JdVIgWRMmVpIIh5JCnEeMMdhPqM0AeCXumC58uKGBJ4Ii8ch8oHcSPlWEAEFu5DDgDnip9N0q4s9XsIbpFlt5CJJXMZknETfKUiUEbWAwRg5J6CvR102FpIlVUi8yVrmSOQR+U7SR5dftG7CSDjJbHHHWs+8tJLPVYpLewktD5LmSRWNykTOQqSxJEWyGTkAZPtQB6npN0baWXTlt71rKeK1mSU5ybdGDiRONytlRkc47jFe26HaQ6tc2McE8ECLJGLme6lknnMQ+bCbUAdNuQoAJGa8v8OJfXUNvE6qV+zGE3VwVQrBIwIjVQc7mckA/wAIPOK6+3lGmzPLPp8qAMsTWNvKqQnYcRzxXDHBJyCRn6d6APe7S6k0a8hntZZ5YJJY4nS2DolkpfYFk+U7QwAxkDI4rv8AU7zTnW3voQZb2dPK8lQ0iqyAjzpnHEZzyeQfWvJNO8QW11p4QTfYlleFZIXmIUkZGYhtPmzAYyc4yetdhpymKNbSB5g7s7MZoVed0clt6ndyMc5H/wCoAzpxcXc06R2xu0t47ghJUcRCRU3uxd1Cuo6DnPOOteXXmlXbvDIVniuiQ628Lh47mMtuMMqtnyDjgcgnJ7V9DWVje2ivJFHI1vEGlk3pEsk6xgvJGquDuTJ5PQYxmuN1q50u3vbWaeD7TOkgubuHeib4Z+YYY/J4klBYYBwcZoA5Jfseq6TczX9q2nm2jS3s4VlUynynPmshB3MwkOPX5SR618++MNBnhdGmeO2tw7zRzRktPKNwLRhnOFlPv3Nek+N9S+wanJNZERWgKXMsbS5ERkjKNbGNWGJFYgorE9Sc81gaZeSarbreXY+1G1kWN7VvLe4VbghEdougmAIPylsY6k0AeSzeH9TkjlvoY3kt5iBHPLFDdLGsa8pLbwxs+8udpPJ5BwBWXOIRayWUX2+2lVWtntEYRQ8ESSfunRP3gJ4ABPzcZr6P13TJtM0tVtI7YWcyszSToVkm3ofLjeFGDTzDJ4wAu1SeteTSwS6YjXzSrGu8COPVkjUmN1y6xxEHbOXGEyxOOpoAk8K2v2MQJczyIs8fmQoAIp2hWMNKty0wBjmAxgMAWyMDpX0BpN9psMUM1rHNBGY9zRXI2mdSB+9BI5fI/Ln2r5y/tOa6inummuLeWS4VWh+zRLG/lhdrRygnOeAcE/4+hafd3SyxxXs85fyMQCQIkQEiBvk4+bA4GM5BoA9ctNRnnvHurZxBbBke4nA812Xp5KsBtzjoPevQdK16wjeWGIkec6xmG4UK6SxlZUeTaT5cRIH3Ru9eM181zatcWEUMTNN5Ur4JQqkcsThiJzH1Z1OcYHNdV4cvbm3F216hk+1OogvXJZ3TYNpIQZU4PcUAfVFx4+OnS+Zc6rDBNZ2wuSJ1SS0uCw+W3EcQ5jCjCA4OfXpT7bxz4W1bQbm9ngSa7YvKYJXhSJQ2V86VXYbTu5VjwMAZzxXy3qN21xO9szRrHKqlprvaF8tE/wBWqyEHe4B2kj09q4+Txf8AZy9lYTSLDFHOI9OlCiSSdQQQrqCZEJycNx0xmgD1bxVria1C6reW7JCHEUKSxSqu0kL5yxsS8mFG04KnOTzXBaDaWu6c3haUzNhEjkEZgbduVpUZtzxMc5O3gd68w17WtYW2he1aztjHESkySq8xLAMweJesqlmBVsZ7DvUvhHV5mjWaWZxdu5a9m2ffjReWaLJMTMCOCOMdMUAfXGgaTJJBmxFobgOqovnKjTRhd7oGm2iSJcAYDZJ4xXZ2WlXV29ufMihkfdwgVBDNkKxCbv3cfTAOC3UZryLRPEIk097eK8COYEnhIgV5beLG5pA6tkksOnoa7fRPEdw7xXTwLdR6YYrlYllRCzr8stw6I+ZM/KSG4BJ455AOp1LQr+GK4srm5DzzTRtcSHbEVt0fG6CRyPJZgTjJG7sDV2y0B4GjWSd5rCGEyR2sbzGSec/dYqy42qpHfnPHv3p1ex1Ow/tIzRQ3Kxv5slxCpllEqhooYI3UKwGCCD8w7d6ZpM9hcXbo+FuYV82KMkhTCyqS6jum4MPQfSgCL7BZWFrBObeYKtttMbxxmNtzchG2Ntk+YbtzDgcc15ZcaDLDfx30kyQ2H2yWJLLT2KzTGZQrvK7BTsCsOWwD65r2jU7+LSIZ4XxFBcyAjaGkS4WXDuHnKlYEz6Y5BrxbxHqyQPeWlxHAYbxd/ni7Z2a2O35baVcESqFLLjt19gD0Xwxd2qXn9nae0lrIbjyZpPKSR7aaHgyzzOdskTJ/dJIxx76ut+NbXRVuZm1C6hvLUtFFJCDMJIVysiyF1+8zE9jhTx0rxbRfE+j6ZaTafb3wv4w7XSXkAf7a6EglLiV1wzg8FhlcAd65jXdYh1G5e4vJ5Lm0WbB8t1jeYtGBHGQBwikgMxwCe9AH0ZqfjXTZvDcV1Ja2y3MkAjaVo3Vg0nzCZZfK+bA4+Ubcnk5r5q8aXdlqcUjNfXE06wkotvGfMRf7gSYBdo9W5OenSuT8Q+N2023ktYLlr6zitZ1ktneeNbUxKG2QTLhWOSuME9ODXhWvfE7UdSsLCGC7X7VceZBLGpZbsxKQAiBu4jPXOSegzQB2ejzWivcx28STtNcHfLNLsmilAEZLqRhhwSdvAx2rvtM1JdOkieKdTJEk00lzCQ8AIbESBy+BMzDGWXHPWvj6zur0zkWov41inljuZyzQlhI23kMcYAJy/TivWdL8UpPp4sobpEmSRFDRBWklggYbI2DcSkOpbjk5/MA+sNMuG1ZYpZz5ksmJvKkYfZSBGciNERfNYMPmGAMN1PNcN41uY7Ta1mltFFbuJLmdmZRduxC4ZApwsb4+XkkDGOlYOteMXtNCsltRGY2kjMUysvmpNIiqNu3AiBIYlc556A1xF74mS/8AOkiuraS9iMKm1n3y20JJCFzkAGYkZ54ycdTQBymqeIZjeyGS1EsspdFjEeGlkJOPIDS5dSSpwBwOoHOPnrxRNfgTXEV0huLcz2lwjx/LvkdmQICu1SQQCxIxsyDXo+uzOLzVITdSrdLDJJHdNG8caKuXZ13qGjmx8o25yG4yK8eur67tLkXzSWjpOEDQzIjKseGLSCWR8xv8vIIzk846UAcbq16b+a0VZLmGZrdLUSxSyNDK0aqGVi/yxIqA/PnndzzXpPw6g0Oy12yF0tzNfGNfKjkheSAvIw2g/vgLhsgFdoLLnI4rx/WH+0XNxfWcTTJMxLxzMPLinY7OJmZA8ZwcdCemOK9R+HuozomnC9jBurOUC0txCybJmO6J3kd9pbAPzdMHG454APqvXodR05GuLuXZJdyJHaSmOJYLO2kC+c4jlmJdimPnz8uOcHiup8PXXh3RmDyyBPOiBTUYCkkOCoJaZhIQZXK4ZydqgcEV5++sya4ySappRuZWtnijWOR3slIdUjS5w21X27ioRCSfvE5zXazoNL0UKLOaRLmP9zp9xbQSxJJKvltiWGNTaIhAZQw6ZLHHIALmgeJtHuL68trq9iMM9632COykkSORS5MiThmwykkFWODk9q6vXTbTX1nAbaCJ7aITeS8MUa3YiKhZElZG82Tafm7EnKmvHTZeRLb314liYJJfIvxpxe1kt3aINBJK8StuDMF+YDaSevNep3m9nsohMbVLeKC6luGxOzQ7EEdszyDDgkrlSVJ3cdDkAtanJqEF+r2cSwWNyVSKyjWGAPahUOXjQjzZfPbAI57kCofEVzewRRyshSJbN5j9skMQilJCs6Fl+d1DEYGW9q19H16a6uZZJJIE+wXBaGxuIx+/KFssrKweOAkfdUnBIJIFcrrPiGw8TXRe4mjsVs2lWbT0la7Akk3CJ4w80hmPX5VJOD0BoA4Kz8H3Grau7G5ntbRIhMI/tDyiRmQNJJv2naG3cZx6fTqrPQ7VIxbc6XBDdeSGMrSyai4yokVYifMXAxg4wevGamihtrOFrua4L2EDLHCZIZRGWnxuWQSlWXGBtXkgjpjmodENpJq10LqQNZyOJLFJQ7WUqEBkkRpCGjkD4IUZHJGe9AFyHQ547hUa4n/dTM7XhaWRGV/mhiSNMmMDoTjA7HAruLq3S5082sEc9xcNB9nN8Ttj3HloVkkB+fdwT07V6r8PvCVxcXKPe2VvqCyKu1I5fK+0SSYKlIWJ2MF2/ex05GK+u9L+ENlcWMF0bZILyCMeTpt1bQR/NLgM0dwP9a+G4Khsd8UAflfqHhQ6fHEdWs5/MvF5vEWS6aHepRQ64CkKv93JHcVzlvocRW3il+0z3wM8SwyTeWklmrHbIxVwzMMZCgHAJA5r9EviJ8IUh03UkRJori3NxIqpDIRFIycMDFuEoyTlhnPGa/Ob4g6JqOnQylbxLS7sWkto3xcw3VzEF3ZAZAr/ADBhgkdOeaALOlWiaddvql1eo0dncPALGJWCxBh+6tzPI38TEHZ1JPrXq2k63ZX7XW5PPkMi2z2skTFYpCA2LO3ADNIBgspyAenUGvmGw1DX5LWUyfY3jvGt0VvOZppblBtSBYFBxKQSWY4Ax19fRNP862uluI7tXnjESOjIzi3uRGqyzvIo3K/o54zwTjmgD6G0zQopJbTzbd95baUktkFv5M7hlHlbstcE4B9O+K7qa10vw3a3MRQCWV3j0+5it189y43/AGVkdyMBzj3IyK88j1V7jTLTyJ5WuGWISGIbdUuJYlDtJJhiI0BLAFeo5ror3Xna7iluNxgFrbRvA8yPGg2hT5zMvMoc9R03c80Ad3E2saVoUE9wksbzCN0nggRwAxyBeLG2VnXONy5Bz+FdN4Nt21i4k0+eK9tvOhkljeaZDbrNnlAu7c5Iyy8H7xrz+bWjb2BuLaV2gjSOOewleWdpEYfu5UfBXaGzjnr0OK67wh4qGoeTG0bW1upj8t50VvtFyjnehnJzCqxnPHfr6UAew6r4MtHsBPOtsQINkzESKsZjAyzxFcbzGCc5APrxXzBq9/YabqrxW7zfZZ7gWjBbRUhlFs24hAoLrIVJ5Ay56A19ds8d7ZLYyXM4Cussj+YbhLhCpQw78AlAnIHpntXxj8RIFXW9Qlt3ntoIpUeymXYbaGeJsOylCRKxAAGOn8WKANq/1e3SS2NgpjhkkaOJJ123ayIRI08bEB9nYAjIzyBmtJ7KK7tGTUjdLLc28n2GBVkkaLzF3sbuCRco7kjYSBnscV5bZ+KJrmzEcTxTvayuskcqiG63SEeVdm4ILMo4ATA3seMjNdtpniPzGjkdfNv5FeO7328okeMqUt97yDMUpYEsuBkYJKigDjpNL1O1i+VLq3Cztb2wl3IJhFy6TBv9TlcnccHsOemVdg2ckF5c38UN63ywxo811xLnyoJILeYedlV4ZxnnnBr1a8v9M1O1tluluFl3xCeSyaeKa3aNiswNuZgscTcByemc5NcPqMeinV5rj+0544bcBDaLbCO7gQttzFdNJILmHGeQpYe9AEXhjUPMaS0v1UTTXINxdqlwPJt2DZtZTdACBdvICEkY4qK/t7OxvoorGM3v2aXzjDbwwzgCQllYTTpmQKvPJ6nHHFc34j1uS0SdbGa3msWlhWCaNo2uFKtsjuX2KuV2lwzOFxjJx1rG0/X4dPlj1EzzQ38VyqWy28yMlygf9406SPiaJhnaU3ADIoA9TuNWuJlj2G/gklZ7hbeVFtblX2YkO2IHzLVgo25Qc9Cea0LPV5bm2tra5gVLJrgJHNNOxuYEOXdpUK8MJQDkHHGMjpXnureL7OWSebyrxr9ykKuT8pilOEjtj/AyuxOPTgdsYN3fahY2TfuQAyFJWlmkaRVdSwjeD+F2yGzx19egB7fp/i/TYpLbTG1O0MsNxKiSyMD5Ts+95Zi3DxH+EDJz+dYni3xlGssaRTkW807W7TDyzJMzIS0uxl2mEE4ODu9QK8Nt7WDxAtpPpd9d21wLdgtvaRokD3NsSXkdWyxckfj6VLca/ZTIYrmEwazFEsDzTsTJvhxC/kxsojUSHBGPTJzigDsp9YjsoI5YNcFqkYeNxBGC8+AzLsMiBEBGef8AZ/OrD4qaeJDIAk1zB5ImnhjlZ4jlIyPJLbZDgHoOmc45ryLUb+4spbSW+nlkWGB/KQ28iqvmTDykWN/kmIGQzYKjua6i61m0uoIonmt2vXEMsUaiOFoFUiMSAW6gP8rc4zk85oA7dLKC5uGS3ubh51VoYWQ+counQ8MyL3jJUL/D0NeX6ro0kEUqX8cdtI29ZbgZFxAwmYszyA5YuccYf8BXpHhbytPvhJbXEshtGV72y8kNN5jkbJpXfHl7UORzkqMCuq1DRtP1i5uI1sre6mubo+VcRskcXnT8ZdZJAwI3HK44wT0oA8E0e3ljZ4Cri5WdCojkbyZrcn92UYf8fDbOW25AweldslrcW21PLgEk6GTZhY/MgkcYlUDlirdcjOfzr3bRfhPe3UTW09iXmS3ktra7tpI5GjhkXLiN93EoOR64qze/CLVdJiFzHpyXEDpHFHCrmW4dFIib52fKoWIJC+v1oAytD1C1QQ22oI8wtY4fImieEREJkskuRhlJxgjOcY9q7rTNY0nVzdRmG6aK2nETXVtKhWMZBk8k7flcNnKsPpnv53qOialpFndJBFNGtvxczsN7GMA7rGKF+B5bEkOCSc4JzzXGeFb9NK1KVpLm3/s7zHlaymnntp5ZpPl3tEgKvFv+82eT09KAPrfUNa0SCwigQsRbqksDvJO11PgbmLuyCPegI+XOfr0r5x8S+J01K9is7SbUEhe4wbi4kENq7Mc+buLKyMmDjsQMHFdjreqpfz2csFgbiGeMLcJGZGskdhtWOFlUOXCjkYznqK8b8S2MAkYRTQgxNLJFHqazLaMA5BhlMMoJhjXtjfuHIoAuXtzZae8JW5a/WaeRXuI0FoSm4LcFJHPzxgckAgsM49K47xjcae32t7aNpDshlt8Lua2IUNtiEeQ/Rd3fvxXOS3ha5EP2kySfPN5aECxIDMpt2hd2eOMgYBHVSDXPwazaXkj4sNjukolRZ3iaEQyFtkAlYeZuHQjIxweaAOW1LT7nUF1CeK9tLktDK91GWUkMkYIttjY8s543IcEk+5rzrQrK/k1aC2nSMweZGW0q3sSba2hYHBlufMPnOyqSSM4JweeD6Xquo2NtPcK9hbAApbpsKQK88xOwmRAGWRVxkEgHHFN8NXkCSw6rcfZ5723klREkZnkubeLakcJieTzHK/NgBc4XgYoA6IXF5pkFjYT2yWtlbTO8fl28svkwyEp5bOY1VSQcj94cZyQKnshDcTwzap9kura2kcWsyMIUEURzHCmHy9wDzwpxk5NLe+Io57K4W+sms8uJmZiBb3glLERMFY+VHtPDDC8YPzZFcJFcRtE6JeNElorXVvbtLmOVJPlWC2hiVm8wMTyQSQucUAaniKCTVLqNoLaO0tHmdZLu4uIrglg+Tgl/nLZGAgOOlWYvEVzprNbJboIHgVN8ckkwkaIYDTwO2LfOCQAoYg5NUoWuDFDNYRtdTYXz7O9cGOIyqVDRwylWEhJ44+XPOO7U0y4SKa5le2e4JkkubaaaW3cbD5ZwxQxqygjgsC45XNAGJrE9zMtxePY2Msl2yp5MJjhaUJ/EyKwBIXH8O447mvH9dspzKYLu0EV3s+XyH8yxtYl+cSS26AebcbSB1B5Nera+jT26WJjnaaGRHn1AytGy4AKQxQkAnEWM4HOAT615HrdvdafOGe7uJY53ebaCpjbdz5abXYu4ONw6cdhQB2fh6Yx2lpc27wRwwITIIoCGmYvtYzxSLjBBJyuSMcdMVyPiq6t21Oe5ihuL6CKNJDbJISWu1YBFhfqlsFAJ2/M27B9KybS8uBaSPJMbctIrSSzS7EWFAWijeJfkSMEEkEgtk8ZyKzLWW4fVLN4MJBNMZR5MZH2gEurQsGYrHF8rMrEgEAY54oA9J0DzdST7de280F05SW2ghlMXlBypAkSItgE5GCBkD353NW0W4imVmuncXTm5ubW3jaNvs21Y3t5zN/qU2rzt5f7wBrK8LvqGiX9+jWsF+t5KpJ85GWBNxYODuzycZABx3xivSAxvjPc/arSO5mnVmhih+0LEsI2+S8hbliw+6PXjjoAcbomjx3t2uoNbXH2e0W5jjt5FuFtxGrMItxEiZTgDHLYJOCK9i8OX+kWVo5kRmRWV5NhmKWc7DfIEE0Z3WoVCcgkfN1ya4h0uoS8zTrbw3Eu1JFuCsKTBFUrPBArCPJOApwfm3HvWlozahJCjwq00tsWDo0mbZradpI5rcMUw+QVYM3AwADxQB6XLr2h316pjtI1uLlTExlcR3BRoSqy2kBtzmHy8neDnLYHSui0O70jQrRobG0vo7kq6h0kUTBGGIo5iyoJAAMeuCcnOa8cuYr+1vy8kM6fY41We4EQMaRsWdDbTSAMW3DhR8nAFQw6/4jurlreOVTFMWMRvMebKQ3zyxhBhuQSRkhT1xigD359RtdXvklFhc6dDFYbpZPlgS6lVVEn2hQQXK7RsKA8vk9eez8MwLrdtOtzYg2lsGeP7TdLFhvMAla2O4eSArpguQSrcc5FeO217qT3NlaPepcb4LWKeMXNvJHGJ8MdsCtthyMEneSc5ODxWpHqL6Jqoh82e2s7qG5ie/a4kfynCExxW8sW5AxkCrsI6gdAKAPftKhOmwyRwu83nTxPFYT3KvZfZM+XI1yzYVAoOYyxBBwQD1ONfR6JJdS6OlldXHm3k080sgjkSKKVMI6TzOBOoYFgcjPT65vh3Wll0FLy8uCTLOTJbETJ50cTBYWeLy+XZQh3Bs85K12N3ZWN29lqVsZLaRRHJdWqSQtCkWCGZyrZZs84PBIIIzxQBwWr295YW8TSxXF/pE6vb2sbDMheNGZJFhQHajtvOCflHBrxbVtGivriytobOSJVRl1GZYl8xcSM5iVWY7n8vb97jaMjmvdNZulFukcRu5gHluDJcpuH7p/l+ylT8khy4wR04GRivJbi6n1S4a6mDWIMqNMkoa38to3CpkJ9wFio+bAIOO1AGto3h/R9Ia1vlnhu5lhaP7GqwmW7jb97FIZWZRFIJWJKkhgOCM9Nua0smZmhe9lvpCdoBE91prz/OyRnICK28gllACjA4HPKXmox20Nl5ThIYlllmuLb5t+HY3FuQFO2ESkjd1APHTFXrSS4h8qZXliS4cS+QZkE8sWQEMe/EhiAwAWG3jjIAoA6jTtLtNDtpbzVYkW53K8d1Z2yvOtrKBDJD8rf6xdoLYBGSSpI5rrra+0CedLyB7ZJowIYEurVoyEKBjc3JB/e24Jy2M4Bycc1yl/JcTQta2kg23kSrHG0udSivDyGRotw8howAffrzmuPa7js4rxL2Jru/k8vT/Ia63zRJGik3DEYbyVc4I24JXDcDNAH0boHiKxk+1x2zPmKdXuhY2sE1sji3A+0WkwLPJbMi7goygc5YivSNBhmeGMwWxjiNzFJdXGrhGtZ7Z5YjsVSxjubwwgljuAXscYz8i+C9J1GDU4BczTR2k10kkKLqFxDCgkhla4uBbxXSo77ZEAjReQ2csmRX3j4M0ezv7C0G6MusZgtp3jaNFlUgFraL/VyzhAqvxjEZ4oA6fT/D1lqGQItOsJDJHLYtaK0UqeVI4ScXDKBbxlVAf7ygk/NjBPY3fhWO7tLe6MtrKpRhPaM9zG7tAiBpIlCgTSsy7w7MindkHHNdtpfhrzYYLS7YS3eUhDzRqhvljHmXUFuUUFYG3DrgAexBPY20Ok6VGw1C8n0wRsNOMcSrIYpmIJLrJGSqmMbBjP3e2aAPmLVfCE7WF67xwf2fczy7ROJJbi2uXCeWxMQPy4iHIyo38t1NcZceEH0yxjsZfEQme6dpZbZbS63myXJEdu9wyRyzkgEAZKg8gYJr6u1w2zXNwlhOkmn3UZjgDQvJdeTOiHdCBHtZsqchtpXODjtyUOj2GqXNxbWdtJJqEDm7MytFEISAY2ggeUnLgKTJ0TIIUnuAfKsi3VpcTWIhaeS/094o5JbeWSKztFUKrz73w0hjK4GcBjuT286+wgzW9vfC7vHs3mRZGkU2sUSjYDJGWPmkORjGWP3jjrX094g0zUpbq5trWSDyp8Wk0d1bi3tjEpYvLHIo3yjcMDy93T5hnOPANdgs7O/ghMSzXMsk8bIJDKq3CnbujXIWKJUX7xY5Iy2HJWgDyHXbWDR5naW4t3t5jJLLb26stwxinj370XAWNVBywOCvynB5rmNbsLOTT4tUjgiaGSaOOO3hE1uHDIqqCSdnBU5IcjIq34/vzNLewW2mSNDGs0kuoyRNNO90MRQiGYnBj+QqIxwcZ69fNfEviOXSdGtLoWyQtDbQztFcwypEbpZHWRXDkLGSCCVJGCSMdqAO2tb6Ox2yiPyB5TxIkdy0sLyCJdysUuAI9qEZOByDzkEV4n441ye/WSCO3lcJDPCqzl/sAYs4iea5dy0e91bHzbctjOKZo+vSTwXdzdNaLDNcfari4aVoBaSC3zFFtkbEcLbhk5IY/Nk55pJqOn3NhPBec20LARzwTKLicNumWN0Y4mid5SqMu7bGRyGBFAHz/beINRWKdZFEUxklj82OWcqkNugWRVIjKBUn387gxxyM5rt7OETWcUs8cEJntVkkmKGSK4Y5QzwLwY7klckgZzljxWrqWjaWkKOqEq1ubyXTSiqyKJJUljZAcXUQCAAbtzAA4Y5rlV1F4LJpbbT57u3inje3e5dYYAZBsaNGkVGVRtZVUk7SgHFADNQ8PypbWUMcKJEZL1jqEpEl1Bd3jRxpJH5ZBOITC2W4yx28Kcd7JI9pp8KvFcxXwihskQoJor19mxp4sJkAoCW5wGBUdKn07Xp3EEM2k232UpbrbG7Lvb6ffMhW1mkuN7ebGUuCSpbhogMDgVa1y7gaW5EUa3V4lnCbx9zvElzC7wobaKFSYw5UYCgnaQzAZJoA84vvDllcJFNHYfaLj7TDGGX5EZJn2zXEsDP0jQSA9fmjIPORXU+HdHkiWOWMwyWZnMF7bT4t/tmwOQwZl3RBWRWXpuGBnJxXP2Wo6nLMqtYxqERhdwQ3Erg3A2yJ5nk7jFCEkOSOuCxIJNel21wl40S2MH2a6tPKheSafbYgQKk5YB1G7IkdFPU7SOvUA0pNVNhJaagnnRKTasYYEjnlmlmTaIR/z0hAIJUjdyRiusl8V2stheWGqaZFYXdvbwXenJa4YM8sMQVoo5MYmlAYSKTgfNj5hV7RNM0TUdTktopF1K4Kl5LeFhJ5Lzh1KEbci2VmGXUfIflzxWxqHhnw3Z2YtJ0Mmp7EhFuty0qJDbvJ9oS0uHU7Zd3Klm4O/mgDxbQbi9uvFBMduptbhklLtF5Age5LJDF50ZbbGNm0HByoUnBNdpLevb3KSJuubiOaS2iSzRiYZJnW18yfzQEjlUqRuyBgc4OadqGhWVjeWs8HmzFbLKwaXdxsdm+XDTSswSQKoTdglgDlQetcdNrdncXqzvZRSSoGMcczx/Z1MMBBtypTLt9pifa+W3Ah2POaAOQ1rxZFf3d3DYqd9tNeEOAiGaG3ys11NctMN+Jg7HjqSFB21yDeJrK9guLbVpFefbGlnFbvM4kZF3ickR9GIILHAyevTMfiK58HC5W5trW7jubyKefFjJxAYriSMmWbCopKsMIwVcKA2WznyRfENnBeX0V0+rLawQ/YVuJ5ohC5acR7rYCMEMhVXfBPMjBSQKANrX72aS4sIooGtllCzQRJGj3M4Mm+RrcHjbvLI5k2kMjDpXD6jqsepak2n3ErQt53kx2ZcJAtw5by4zKiEI5Ay2Wxljg4xVrxBrW+ylS2u72WKe7xMLexintrZrQ7/viTzXgkZSzFcAO7dRg1wEOu2EMonU61eSxebNeXEfk5Q3l08UVtDEw4lVWOxsnZGq7iKAPQF8KhCWMlsNQMTynF1I4hKRq0MSwtHyGhIOQCMknOTiuUt4bGHVJXvrxwUjYwNbrJI9uc4RjA0YKAyZBwOBycDmn6tqUMM0NtZRTrFaorTM1y093NsuSQDOmSHMbIrA45GFyoBOVqka21/NLb2QiguA8gupTezMjGNWmjj3yosJRt2f7xUldxNAHsAH9l6ZFa/aIbiG8e3kWWKMeWLmVjMzRuRhSgdEPOGdWC5wRVrVvEq2rQW12s6vPbRIr5C73P7yWVtnC9FXnGRj3rzrTry/vhaSN9iu7WCOGSbzfM8yQWyL9jEfnuvzlWLEcn5cHk1Z1XU7fU70QTx77azC20czbYWnDqrvIsLMGVdzMOR0WgDpk8ZPeyxPKmwRxyyXM06pJbskB2JbJICV3H5T14LVrrdMkJe+DTwyzRT20zm2hNmG2uYbaXyyxZJCz7CGVtxwRnFZ9jc6fDYNb2FnZxW7o0Lpc7JleUJGxmk3H91yWA9dvGTTJmEVnqZEdtdqYI547R4mmW0QNskkjAJPnEZcZAIV9uODQB1Wha1ZXd2xjt/wC0ZVmWF3tIPszPPI7MsqtHHtuLkqAzRkKB1YDNfSeheILLU7ZreaF4odOtGhuN5lS7a4SN7hZlWEFI1WDAwH+bb6kCvlHwWDpd4Y0a0WOa3N80lus0VxEk/wAsMixMuJMfN5jRlmULggHIr2rwpeSapc3v2EzQxTSQaZNOzRRsvnSpANQlE9t8sTxF/Ky25024GTgAH0b4Yv8Awnf3On3EelTSXtvKTPc2pMa3ERgMCSXTysQqKuCScAGMc/Mtb97ojy3Taxok9lp0CNb3FxZTvHbR3KSI8wSK7ijYzMUjIb5flOVYivK7W21LRr21tnLXmntciO/lKxwQiPT32m1mtogr3kkocvwoLCRVAYo1dImtNqgjivILqLSI5557TbGJIhamUW9ktxJLsERTMxeNiJCB90ggkA07XR7pm1SSzt5YYrsxzqpK3CR3Lv515bK8AISVpDIUckKyOOQcqvp3hGeGOz8m6muJrqylldLZIHgib7Qz+TagTKC0gUMS+SoIPzZ6+fCxu7PXLKz0yFX08NDLLDCyxRzXqRxy+bF+/wBjwuxOEBJCsAQOQPe9IdNTKMbUxz2wNzd+X5MEkYQSJK0SzIyNsV0LBSCSfXOAC9F4SOqfZbvThFCiMGcN++i/fQ+WqQ2wHyXpfyg7dDnrnOOo8PafpulW8ckFqhtLAy3l8t2DFdy3CLM0i20efkkMsuFAzlUXjORVvStWOkpYm7mmSCM2yyb1WXfbRxySRz7ULbXM4RN27aOCcCn+OdZ8P3MkF7Y2kPmNFEjln8mGV2BeFRHCSsxMikuy7jkkUAZdv4ma2tGjuNNG28WPZAHSW4a1di8MoTK/6UkhYkFy2ODjtjalZ6fqTSavcvLDbxW7qGnsfKjuF+7cKRlm3HDAsSRnOCM8ZGoTXOqie88xX8i2B8sL/Z9vMIoVa4e2kuArPLEHAyoO4J3Occ3q/iM6bpNtc3GtywPDYmC1tZTDNAzkl2ktzyJpfKKFlY8kn0FAGvpWpWlnfYtI9tnOtvZWySI0tkFKqRsK4NqxZlB6jOSetdTB4fkvL15/LWWZvNjW1SaJ3sbnA/fwtEeYvvHJ4OevQ15H4d1iTU7SO5aNdNjtmM0DvbiSW9eR1HmJztwdwPOMEkL0FepxavbW1rdE3dxDfznyJ0tpGtmliZ3AZ2MZFvLhCM524B55oA6+ayszawm51BbwBkggZY4hbK1juWa3u3TmKTezlXzuONvTArwjxZoNvb6jez/b4QDAbiOysXvjccbtshSYeW5KMHI2jAbkGusvPOjE0v8AaKQ6fLHa28dg03nCf7RlmSaJBkSkRqTJjJ35zgg1zV1oV5exS3V2ft2mrIkSRRTMt7FJcrGi2wiaQqkCFhkngLh2wDQBxttYxSaVDc2Fymp6jK3km1vfMjlDlW8x3SGMKrRxr8gB2lhljknOzofha6u9USU28/kmxluImnlQNEYoVZrqcQOfJ+cMMY5xyN+RXq2heE/CWkWkFzPCqzXAht2trZ1VbhZTjBhDAOV2FnlUgjy+4K57abTdIsrG5ms7ZNQ1CD91JcJFLC8ISVvJlk5BuIVjKZXbjjB54oA860VbNNOntjdLHdl1QTNHFsn8xGkaICTDxDAOGZQGLcc5FO/tjEdpY2hNtOts9sqGNxcWqyguVilaEsoaNlYAqcljzzXeQ6PeW0MFzPbwhL5WF5Db26+Zcl5VeCUyKreWgY8Z2cELmuktvCFnPC9zdQ21kr5uFLGNJg/IilTDlgi8ZDckjjjAoA+RfGXgPU9etxOssQvIrkvJJcuyyRxoI1gSaBCWvI9u5mwDy2Dg5FM8G/D/AFaz1CK91JlvIprmJ54rNvscjTAF4biC2V3QW5xggxrjZlwM5P02fC+nNPcXI1C3urnT2aRIYYbvMzuFIku2mtwPK3noCRzyRXIahLfQ3ouZDBbGRDbyXlnbK08vzBUCozBUUBfLYrkFVHOeKAGwaXfo8kptr6C53zyK6XNvPG0MkJ8tooIwiuQn3ht2nbjls1rWltbrbxSuiXcMFuIPKdAk/wBpVXEsrGU4jCu7YUNnHTOatpJ/aFhcPa2v2VoBGJoGR5pCY5FYSxtbuxKMhJKpuAH3hmvN9V8VvZXTO90kU13E9tLAvlQQMFAH2i3SUjynAKhi3dTjmgDpIra8hhSbToZ7WS3H+ltDO8VnfQq7iMWz3Sl4pvmUOIWQbTgjOSbWtawV0xLXUxPPqN0ka3MFtatco0TKCgaYKekYX5n+U4zt5yb/AIZlF0bSZdVFzcoAltFJAk1nZxz4SdiAxjlBAzuPQk845rd8S/D+GBbS5vdTu44LaUyzOFa2iuIgmCkMoGHj3kcZ3H+EEHNAHzp4l3abYw/ZZXNuuLqP7SsyXFzH5igLhVLEo4IAQEHbxjtkazqGteJ/DqQXd1LqNy940Sw6fFJDdRCFAUglYtlrbywuWRdxOcjivRrjTbm9uHs9MlOoTrdDyvttnI9vaIAxiWNJEAkzz8wbqM46ZkuvD+oz2KieMWFzPMVkkBKXUbxqUY20UK5WNxG5LPhQOC2aAPlHXLCbS0dpIrd4YHVSkriSRFKkRDYxHmPlsbk5XGCoIOOJguYLm7EcBUSRM80guI3mmWTaBHCLsMdrZAwpXO0ge9fQviXwtLMg84J/oZkiit4Le2dihbMc0rtE24q7lixYjLHmuB0qxXT7qYtETehissqxxkKoyFmMccOxCrjPmHaDuHNAHSeENFmngaS5iiuVmtmmkglXYbBkVgrIzcPLxnAy3tXrHgiEw3CyPbH7LPi0uLlrgwRSFCJGQxtGS0YBGSNoJwFya4G2m1G305/7Qu+LcS/YVtLqKKSeR2STdPx/pDcjAXdhWP0qvba9MZZJ7oiBxOpljS582C5k2/chhQny5F44IUe3PIB9Uw3sdozwpJdtZ3aR24VrXZJNsGEeKQvkQAHAIHQc13WneNYIVt7K6tv7StbW1N1Da25lmtwIHCkX29UDMHxnLhhycY5rxPw7q03iDTobeGBbOXzQyfbrtPO2xou4pmT930JC9DyOvXoJZta0i18nzbRfPuma4kmtVlxEcpGyLGT+7Y43A4zjJoA6298RJfi/WZtNZ3Wa6JDBVgi5aBGfzMhkOAAvH4818veNPEcAmlhhlS3u54pJJHjSNXW0Hy/M7OcKSDgj14rtvFFxLBZI+nRRNPEgYzywmGBSS52iwwFw3OHLk44I9PAvEwlu4m+zxJFftERO0arJK28kyNbqXwigH7rYHTHoQBI9Uuo0GoXJkjkt4xcWcMLB3Zozsi3zW+RNbup+oydwHFYt7qbXBs7pGisrwXrXEUUtmTPLIuGmX7SoIiRlPAbB471n6Pp+o+dexPdNFa4WOS8kwVjBTP2dbVMrJLuIzkq4z90V2Nh4TtINLE9zcXswkmmdklhkMVvGQAPKlC/pncM4xxQBgRXt1du95/ZUdvO1wkEd3suXW6t3ZvM/en7gJB+dcYxyfWHU9as7C5tJ51s7iZZAEhjjnM1syHbkSI2ZifqVOOa2LSSDT9NuJbLUYLi3SSSC3S6W4nNuSDm3hhWPy2LDOJGZdpNcght9UdoZIXlWGRmtv3W1ZHB3vELvA3zKN2UBz9c0AeiWmqC8iAMc1pLIn2i3dodvmR4ccNEHVdxYD5iq+9d94X00yxOkqSSxzFHWKWYSw24UjeqtESMk55baPSuG8OwCSOBVspbhgI4kRpDJFLETzvSLc0LrjJyFXjk969p0bRiNs8V7G1onzSRMwgkWSE7+CcCSNTkEAnPbNAFea2sUgZoPMkUzeUqB8XCOTjbbyICg56gNxXYR2kkFvFNGEFvFgyAxTSzLLhVOEaMchvbHGexNZM1u93Bc3ccVpIQ0qWUUBETRSg4MhjyBtIydx59K0fD2tXmlqdMktRqKzxuEZI3URlQEeP7TIP3jBsnPJ4OM8UAb2manNexzWlrY2hvcHfczugaKUcrI67wY8DBIACnHU1DrH2y8hkjm1GK4ikl2s8DxgC4ERWQmO3DMkBIxgjpV1PtXmXt7bWhsbiVFSMX8hhjIRQZCreWCw25wWxuHAJrCuJru2kurdLiAG8i8yeOK3kun8ngA2cQiBeT5uWXPXrQB5dp+nL9qu3e6EbRysGgtvlhkkTJ8ol1zKrMvOdvvjvn6xrGnobxri1ikUMokScrbrFLgIqxxBu7c88g/d7V6U9jp+lu1q8BmluPmhvZEEdojlMszqhLRsATnPQ8ZFcNNY6fbLdPe29vqYG9r3yrky3ENwSGhmt0jRhIg4Pf0NAHjd/YCOL7Xe3KJAjSTW1zd2QDQmSQfug8Z+cHIALYYY4GOa5i91b7RHdQpaNJBabZpJUNrbzuUkwPIWKVggJ7gM+OSqnJr2zWNLk1Nliur9YF2RyCedYma8gUErD9kB4lC4JO0HAzXl0ujzQE2kdjJdwQx3G6chWluGB3YSBgrKAx4B460AW/C89jd29u9vLMmq2m8PH9jaR44S2RFcXUx2vJxyzY+gFe3QTHUIfItodPim+xJ5pvYQssqSgAxpLE2xZOjAkj0HNeLaXNY2lultbR3MDGYG4WSGYGT7QP3iTRvGNyhTtUKzYIznHNd/pElyzR6fFZx3QvLlliUPtmtF9ZmBKrHjGBu4PXBGKAOiv7Pz71NN+1XcTGKyJl02FHi81vMjUSea292xhWGMDORV6fwnMt3az3tv59qlpeJDA6tJJG6pvDvGuTIWweBk4BPRa6/wz4TsL2/XTXN3Zz28011iWdGkuZXTdukkV8xWoySrHCnPyk9KrfE++gsbzTBctbxw2ckaNcWDEPHbx24wLqK4PmzthRtAEZCluuQaAPJ4ta+36jZx/ZvsvE8Vvb+TM9mfLUB0lMUpM0YAO5FUsi/Lx2t+NPsVvBa3enXsE97IiH7BYrbtEolhBklWBZC8JBByWwOOCa4LX/FVnql3bXNgYwbaVUmkgSaJWt3mb5VjZQ0uE2jrk55LVqlLvWNOubyR3sWkgXDP5cgeMfLF5MESARkrzndn1XNAHOabq0zSXxR57yURbrlod1vIIyTsRkn2mNRzgYCnZ8ua6qHRNR1HQr77TaC4tr20eZo3nEE6rGAfPCqpjkUZGUdlOQVUFuBWtfDTWPky+TcyLerBaXVzLcwyPdrOUaIlWYGFgzKE3YyvHPfurxryDS7rSdQuRb2m2NoL2FSYRGbfAto0X7qB/mZcn94efWgD5cn0fTdCuLjS3uYop5N8j3Uke+ysQUSZPs5mx5Vw0qbCVKj5yWJHJ9V+Evw/uvE3iDRdI0pP7R06a5tXfVrO3e6aOSRN0slzIoCFwAy4Jwo4XtWFb+CpdU8RW+laGyfZ9SSN9auJzEkcFsQN1y7Z/eOT1IfJPB5r9Zv2XtH+Gvwq06x0WRo/tU4D3WptahrcurSbp2dmJDFnGGzg5yMjmgD7D/Zs/Z9h0eDRo7a2s9OhSFvMVbMNA8s6hpBJG7AvIGIAVidh+7mv1f+FPw9sNLtdyWQjkjeEee2UkxBMZWg2BjiNgcY5ABHtXn/AMGG8I+ILO0l0q502VGRJkMM0BQh1U+b8j/K7Aj644zxX2Ro+nC2tyEH7pRhWVNrvtOCSMcsSefUigDC1vxLongtLT7d5UEd2pS32tgqS5QrtHIwRjkDgDtXZaLqNnq1mLuzmWeCR2MbDKkjqQC+N+PUcc1wXjn4c6X43jtFu5Zba7tbhZLeQC4E0agDzVWRZ8DhCRhT1x14rsvDVrb6fpFnZ2fmpHao6RJcTETBQwEvmvJGN7u4Zs5zzk46UAdIVVgAOPUHjGO4JrKvkAUqQScZIAOCp5JJxjp71pPMp5Z9xYsOAx5z82W2jv371QumwjFQxLJ/eAwMcAZPP/1qAPE/GV9osdjr0GqxJFv0ySKKe4BWMymGQ24gZlwjM7EFiQpJxk1/HJ+158LkuPit4ovtJ0uykTVLm8WJ5hM9m88LPPKbyzRAEiiVgEK5Zzg4LV/Yf8T9Pn1fSJrWKBXWQjDsiu/koD5ocNjcm7BXGcCv50P2rvBOs+Gta1K6ELX7PqF+JQbdQPLnLurmSIkKohABbIGRtJyMUAfgRD4GlF9ex3IWK7s5B5i2oeySxt9jeW9ravgrvXGS3B4711vgX4UyeI9UeTRopNQllgtpElNvsS3R4z9tilluLfc9xKI4S3l7kQgksF5r7F8HfBDUviZrt/OHm0wX8puGPkAJYs5nuJSkpI+0IWhnURk/KFwo6Gvv34T/AAUb4dQ29la6TCmpXEkd5dxssbG6hbbDPPbRTDMSSkEbUB6blyuGoA+f/gN+zFYaLHour38Edzqdy0b2TPZEK8dxyt/LKmFFqFYptba6iUkxqVQV+xnw18Eppmm6bZjRYmuWMVxbKLeOO3862jWCK1s52P8Ao7GMBnZiFb+8Sayvh34Z09polk062jvZAXdILNo/IeciOTasvIt1ILEbAdx4Xiv0F8JeFbOwt7e5vI8xRRQyxzXAj8uMBFAYIp3GU5BJAIyc5waAMb4ffDCBZodX1KGGO4S3QyIj4X5n2srqOS6oBycEkfUV9CNc21hE/wBpZ7eCB4bRPsqpJKZJEwJZD0MXmKR36Z6V55rvi+30yKeGGVIIY9gd4VVtyqvzNvTO4lvQ14h4p+OmkeG9I1fUdc1bTLDT7BkkuLqW7ij8uNI8wG5aQhYWYdzgAng9KAPrWw1cXdql2y8u2wE4BZwMN8ing9e2O4yOavTa3a2a4nlETq3QyQsMFyq4IYgjIPf61/P7+0T/AMFofgD8ELKW00rWrTxBeRi5EFtpd5bTxy3LFhHI8ofggHbgHrzj0/n/AP2lf+C//wAavG5vdM+GNt/wjWlkTWmDcPJOEjdmhuRPCSVJIGSpPscc0Af3meJfiv4X0S3muL7U7azSNHZ5Lm4t4QipnezeY4x0PXrivya/ai/4LGfs1/s/x3+nzeL7XXtdspmiGn6Pc20zJdGNilu5jyN2VIyTwRhgCCB/CT8R/wDgoZ+038ShqEuqfE3xJBHdxsJ7KHV71YRA7MGESb9zIQQOBnAGRXxRrWr634m1KTUdS1Ga/uruUGWe/uZZ2aZkMhczzDAkO7GC27rkZzQB/SV+1j/wcBfF34gTTaN8JLB/D2lM/mRahcXUT3CiVZEWdWi4jkWFl2qG4Ye1fgV8Qvjh49+MfiK78ReP9e1nxJfy3css91f6jM1xG537SkcgZBhmyXQHPX3rwefUHUQWqogME5eR4zgSOWJeKXdjG1iwPbjjjFWCUmhluCyROJiu6OMDKK3Ccvl8KOoGD1HbIBoTW9vLKiNBHPH5iwt9qPnN50i+aZVeQKJPm6kZA3Y6mu70Sd9IsnklEVxaXQlI0qe3YsNz/O8Ecdx+5+ZRhic4wdtc5pElotjJcTW7zpD5vlXBUuxLkqluSAViO4H5sggDBxVIs9xFb3K3cKTKrW7qszGRQw3gBskZweuTgjkg0Abep373wuHurMRl2i+WRYyIoIWJEDy+aAxzgk+34DmRPGkUKSwsgeSMtdQ/JDthYybTg8Z37cj0yDjmoPtN00sX2hnnhwQYiTtkVTtJcDnPByTjOeOKvtPuktzCsFvZmXbsXEqM3G4eWeVHHpjNAEKWjx3G/TS5E4WST995kMSOpG8qrHedxYYUk5B96igspJmnIM5S0eRbiZEd45mcKPLXA+X5gcDrjHFdgl3pQkgSFZrVhb3LGRYGSJmjC+TuV06eart0H3sHjOJYdb08zyi1t5EWaMYmWSSJIpYo1SW68ox4kcknAGTk59TQBzi6Qq3CrL5zW0yK8cghljZd/IR3lwCFHBIzyvOO2XIjW96Wgl+WNlCPEm5nULlVl83qoOOBzXQyau4guLPzZ7uO2Wb7GjlGlMbgGRXYcNIZJGOQfUe1LZ6ULq1V4oLiO5E8JcOuMqMRvu3EBBv3DBwfTPGADMee81SGRQqBLZTcTMkJg8+QEBIwygYIUAHB68Cui0WW7mksxBaR3MrRpuFwpeSKXO2EbB8xTblfQbeetWDoFyg89ALi3NxGhihLLJBK3zASLjaQdvrg57Cu30zRNbmurSayW7SWR443UWR8lIMk7RcImCQcg7SdpOGK0AbFh4dFxq+nyreRQW8u8SoUVVtH2b1ISLcMiZm+YnP95QeK/QX9mTRPEU3izT4bNr2/gtkjilnnmkUaki/P5A81CPJ5JA2rjAGOBXl/wq+Dbk/2peG0mtFWJr1Z0M08aT4dIra4PyrOWOQOTzhunP6a/syN4Y8Ka/Y2sCAJJctbMrQxJ5TyldjieUbmb5R8wGMnPTqAfVmhWM2nIz/ZZJZp7FtirvM0EkYAYSW4QNCu3jOASOcYxXe+HtNtNQe0a7eO3s2Ui5tSrBzL95gjxuScttznJNe3anpcurQR3ekrazWSWyzzRRugmwj5eN5zG7OCM8hcZ46V53rcsNnZqNNWDR4ZbwSXE1qI5Lm5DtuNsbGRdy/MDmRVCnHUAigCnrXgR9SDxxz2UGlvHvltzGiiQBj5KsZZFOUfAOeePpXkmq6K2l6jaWF5HHJHEhuQv2RWES2pYhoDdOGEZ6nA2/3eK9MvPElz5T2/7tXublQ0kZBYxIwYBIHOVLjZlsFAeC3Y874pS7u7ea9a3FzLDmNYngEr3BZQwaa6jkIhAAyEBCt6UAea3Wr6drGqWc3k7ZRKtpE6WjtDcSglUhRo1/cyZx99cZGQxrrH0y8mnty181mbINI1rO7yyRwAYENsJbgMHdjh1UHjOB0xx2hoLjUYdRlVbe1t/MjksgY4jLOm4iSRUY+U6k/Lj5uBxnNbg1S3S9vtQSwZJo1iVG1GJpWuGcqqfYyrnzCDgkYz7DuAO1uW4ktoVXfBb+XJBeQLLNE88qhiFLtHuSM8ZxnI4AAGa8yvNCfUpVnFyIrWFVRbJg223aJC7zbyM3DZJwTkAcE16Xf6q1zbqVSNZp5HEE/2nZ9mdPvPPFMoMHzjGGC+1Yli+nQXL41S4triPa08bfZ5VurlmJkig3HBUjdx1I6UAfPHiO1ubPfJbQ6oxknEcc1lLCZZHVgxeSKQgiLb1YZUdzxSWURWeWS/tp447eKM/uFSUmW5wpkuPmIdVHzEDPPAr1Pxj4buNcSJbK//ALOtonafyjNbQDyZWwxidZA+TyWjIyM9MV5Vd21/pemS2f2pozLM0SSLcw74o42P7/M0gLjA4DYBzxQBOHkmvponkS8Uh44UaRp7hYRFlZ3jXBGGHEag8Hnjmuz0vU41torHzPsdrHkzxi8uLOdpQd4liRYx5vyKRtOeuOcc+R6FrTWF5/Z9wIZoES4NzqW+MM8Dj/WlIC2JNxIbLDPQDNdBol/La3EtzCv2p1k3uouFUJCjAxNC7hlBZDwCc+vPFAHuMXiO2tGSOytUtrmJUkhk84zCS3eM7bK4cnHLHLJkEZ6U9L+bVLu5vEZrOWyCzXFrBPgzS3CbIIwtxtiuBGMgqCOWxXDm3XxBcw39tHJa3LTlggYK0WwLJIDuIjZW6ckPzwpr0S4lktYLAxw2Ja0KyxxABUvJAhw8zEbyq5yRjlsEZHNAHFX1mkk0EU6J9pcyskRgklZDKhcKxhLKFDDJwcLnnGeMJrdra1vrS/mijEzxW8Tu0aQ3UUkbFxJqCZZkDjmPYMAZLAc16DqGo3ZLTmzvrZrjYkUzgXJR2XankwiMOIiH+fj7v68Te6NAbhvPuUjmdnW6iQPHnzovkcQNlbc5I3tgdcdaAOPv3OlWkmlq6ys8kc9oLQiaO2ljjykkSyH92CM4PIPvWfBqNzfsdJcPd3BiFy9p5aqiSPHsEkjqfmcHH38D3rrNP0qSK5vbVrvT5RuWBjMmwgrEdg3y8qFB5bAU54Oaiv8ARTp6w3RiLyNKqzrZl/uMrNCVljBMCMv8fzLng4OAQDi7rV7zw1HPayCNIpR5Uot5UkMQj+QQlgAMtkkYOCehrltU8S3moadP5/ksLaOKSGRGaO9KtcBUiXYPlclgH2blPrXczaI0qXEkzQJFcHz45r6MCQy+aoexS6YgOwz8pAOP4sDmsFkgJVltri6aBDsSXbEsZ8zy1zLtCSKPvcMc46dKAPNm1zWPNhkuETT3vf30SSYRJ7dC0ccQdj88RZTlVy3fGMVuaYF1VtP0m7vZrRZXacvFC0Si7KskUcMhUlYFYkEKpJzx61vQaBaalev9okzAUZbe3CtcXULBQyiNXQGJfMjHzAY/e9RXXQadHBbec0DywWzxJZzNKiXNleSDyomlQJuufvbiGC47kdwC3omgXMdtCmqzR2rw3MkMDwSBBJKYzbpPBblPnldDuzgAE/MQeK9y8IaXbWP23U2vobt4zmdrjAmRgu7ZHD0jhL4+8fpXGDRxZxRuNTmlkjWO6luYZI7pJI1B3RwM42wv/ukkdD7d94TuYldGtbp4ZdQYwOLiNDBOwdUYzxTRg53uuOOcjqDmgD6z+HMFrrUNtNeSwxPbyEmN9PEZxbQI5+8QrgCRSMHncMDOce/6NajR79ZB5rBY/kR1dSyOxDuzMAEKzgFQxBaM7FyeK+avCut+VDBAk8ltLJKqXCyTIS100zQLJbiRQY1cJFktgDdzgV7Pd+J557byxJJaxggTQ/ZgzILeT7TbTTyyNuK+aNhxnORjg5oA9YPi66R7u60wrqttG1sZd7CC5Xy+JI7eKN8IFOd2enfFVNS8f24tWtby7KLdRxyxRO8O63lC7iD5xXNtj5tg+Yuc7SOD5OLG4ggMjf6FNfwNJdmS3eKKcT3qGR7N1YKqpA6tK33RuxnNcL4t1izVLuMzW0rSt+6G64KZCGFo4p5JgZGD4BAzjPOB1APUtR8Yeba6pb2UL/aLuKORbqwljCWqXEdwkv8Ao8bn5HjcEEDAB5x257Qr/UhMkaJPPLNDeTyX8M6x4sUleK1tEilkKswWKT5gSGxxnIFeXQ3MaW4+xTQwyyywWTXQkkMc01ra75IiYwRFbSLtPz7QuMNtNdroM0do90um6hqMU01tIss98tvNJCgRJIrZ4Ll0WLZLJLll4JHBzjIByvi7UY764vLZFCtNI1pfWMm4Xdm5tnMLyLMFWcXGxthCqPUjv8t/Ei8n0uG3086fAhZrYQSpcW9vHZxXckqJLKvmA+csVvN82CPkxnkZ+hfHlqFvZr62vLqJ5wXMEcYe8W4to7iOOdJH+aS2SR0VkcBstiINzj5A+KGpXGqW13o5leCFIQdRv0VXjkigaZYIbud/ntm3STfdzjbzgEZAPI7jWLa91W9xqbJMl4ju0T2T3sptl3RyJbLCYzAVPykZkOcAZ4rR8O+JAJbm3a3SaysbzzZbDPlTTFn2XLzctuUPkYBOc5AI5rxC31m5sp2mi0wstvNJaJepaSCYW1hm5t7yadl2rEAdpZiA2eCcV3NhqUkl/Lq1rZWslrd3iLeTzs91JCskAncFFwc7xjGM7jjG7igD2rT7aVp7K9ivLmCMRRXMa2dvEbsW0wXdDETn7MuZFBJ3ARnaSGBA6mHQdX1BbZgY5jL+9/fpDGiISfJgOIAFkOT1xjHOK0fCdrGRAtnYLeWt7p/+irHKI4TcMjuLeG4mZS9vKszFcE48gA4JFe26J4PlFtafYlQyS2rfbra4vJZJo7hZNiThVQ5iLZG8fKM5zigDynSPDV4JoVurtYLmHDeZGsbQyXbSMmGmQshXy1Yk7sAck4xW9factnKWgij1QoJvtC2COJLCOZgkSNE7BTknqpOMZOBXqtj4aS2Q6Oii3dppZLxkhku4rtfLnMjrfojOiiGREXYpDE5Qt1rHK29vfRxzWQhaBikrxWklu16DHsjaVyQrjZ85IJAPB+bigDntLinMYBskiWVIoSzIrtbIjBUkkkk+UbWyOSM9RmtKLQBbrbRR2oOm/aXuFdYUW3aSXzgZjEcCe5Adcbm2EHK5HI67U7KyeaV4tMuLtPID3MkVwIwImi85FuJ43yoLAYbZhscHPW/baNrd3ZwGVUtLRhbTyRvItwkUCqEZ4fMZTGEiITB5fBKgjmgDhri4kae2s4ZYp5bxYY7FHnCh4p4/MmU+XCcKkhx82Mnha0pPDAs0mk1aGCBtscMMMKzkyPbMElgjWTncFALHgYAyetemHwJpNlo02pJcfab6KW6SJ5UijNtYWzb0eEq3yfvAGBwCVbC88DmbaW714teSxW17DppkgmW4YJG0bw+SV87eDuXBYOOXJ+agDmNWubuxaz02xnNr5CgCVlS3vdzqLoxeWuS8BQ7f5j0uxRGeWO4vbeGxtrmNo1KszxG9Vdse6TzT5SSlSZN2NuOOMVY0q0a+d1Fvbm3ilSRklLXksEPmlzLGWBIiC/KSW6A/j2V7bXjwRSSWUFpp9wTNNNBA0F1PGPM8ueG2kUqImjKLkdCc8DkAHnerQyTvaXst6mnxWy/ZYJbSNBGUckiOFH3ZX5D8+MnjnkZt2nhfUL2LUA4jV3t4rgg7RcTqz7xIFEIKrtJOE5wOg7bd9oOpXd880bQCG8jjCgs5aG2Ak2uYDGEifcY8bMkbefbtvDmnj7AbuWPUGv4Ge0Ny05eNo4mKhXSNPlyMffDetAHmDadpqOIkhup5TaqFlt1LZCNtkS8EwBiiJ6jHQ9Oa8z8S6HNb3Es9zbeZFJLJLZLYxr5KxxxfvHdgf3C7c85AOeCa+odV01p7acW0L28ZaVJZ2i2NaYXY6F4wTMBjJB6k15TrmiSqlmqDzLFoBP5jSTJcXckpO8tHtw1ntP3R82OwAoA+X9TlMiRiCws4UuAsSyNcu0zSNhPMSSRGKkZyCxUEn1qJotUil0+1R7q8eOV2kubZfKkhtyOIEJwDPkcnoc8E17pL8P7qV728NslqhhSSFDArWqFEzmMv9/IAyFyccgZJx6JpXgayvLLS7q4ki+1yKkc92beSKDbGgefyNkeHZgQil8HA9xQB85ae084ay1l1urVLfyzY7XhaMyOZEeT7MpaWfGc8EHOCRWlDb2lhZXgimntZUdZ4CjyRmZU+ZQyIP3mFyCGIOBj2r1XV/B8dvdi/S0MVpbSybpd0cZkdW2oFckM5C4PQ9COKxIdBsdR1JgUaWzE/kpIytDcySTYVnFzIAvlhzjBAJHIwOaAPNriwTU4Zbi/l1SdOLmG9eNUjebywhhcOGaWIhxhRkjHOOtc3Z6Fd6XfJHFpsN9bPcG5Fy/ymOMRAlEd8GOJTzgYGOOtfTK6bp2mfaNIcmeIKEgRIjNFZzEFWZncbXUYHRjyOvatZPAOky29uHktobqVI3N1LJsieJzvd2ZXMcY34yCcgHpQB5Zoy2N9YXn20JcyLCJJJvtK4jKELHBCobcCpZSTjp0BruYtCGlBbpdPu1JtgFe5jjkt2kkT78IjI3HDj5sbsnjBrndXtX/tmXSrLT47ZLR45JrqKVRBdS5ALopA823MYP3cgiuriOrTXcd3uZLCS2SzjsrXBbIO1lW0mlJ3nbkcDoMHmgD0PQNJuNE0Y3kBSASwvPJPCzOTLIMtC8lxv8uQADKkhsZxXQWmp3et6XazQrdH7NcHNwWS32WcePN2DcFnJYcE/XHSsq0uLyysbc6hDdx26zRym1ks8hQw2pOLZyELNGG3MXO09RmuqsbeG6ia60qBodOlBWVnJaK6DclRHHnyGGc4AxxQBdt724m026mtbu4EYnVYpZokec7kx9niAGSGzzgHHB4rzxPD2s2Fx/a0LWqWbXhEljLcRq8KsSTfTSR/Oi+a2Sg9cEV6nY6TawSRTI5miVg8SJMgtxM0XlszRg7vvZXAG7JzjvWjfQRiKSytrRY4XkRLiUxmWNyuG8uNdwkcrIQx6ZwRmgDxK5jvLHVIbq3No4mYQhrcOkyvIpDSrGg2zRb3GS3TPJAya56DWrh31uysjO97JdRlLhbWBoXMZBkCyiQqCMjODn0BNek3lgLbzV1BprpxFJIsVsqMkKuWEzrDKrvDIwClQrHaR2rM8H6DBZX1uLqK2trSWOY20bRiG7DEJKst7ceYWwRjkqMHuKAO/tr6P7OjahZ2hmtYI4VubaYyvcSyRqWiliYkJweW24GTXQW+r6ReXY/0OCeEQSTrakwxCd1xHh5fJUtH5hxg8kHjjmsm9MumWcs5gjuV4e0IYrbLEzbXmkDIHuMcjgHj/AGa4qxh1V9T1HyGs1upo2lsbPaVMQYBg0aED5EUFjx6dCMUAe7a1460TwzbabpN3pqTy3lmHi060cxkTsf8ARZRKvEiCFnUgtk8ZxXCp46gu1vbuCSaOZs28trLCWSd49oUxgL8pMD7Occ/nXgvjO/1hdXV7y1ju/sxZY7e3ug8qfZ9oNz+7cvHFuJ4UEgdMV2/gvULfUIpzJZvEgZI4Y2UPI1yAzM0oOGj2KsbAMF3Yw2KAPa/CKXK3t/eJBlrm4HkaVbLGYUhUo8sqiRC8cvBJzhScc9TWpqclpfNdwSX1vpyTzqilVxcyXFopZLeRbhBkPJjIdChxgBjxVPw9LZzWi3S38lneaYjzG4Jjt/tsdwGieK4VWPmqGAXCknnpTrjTtJm8uVoxeXUsn2i3lSaOJPPlB2NdtI2GjBAOAc4HbigB2iajBsn0y6sY2jZp4bdppQpjum5ky5hhCMowAFO35uCc1sSaLZR2GrlbUwIsvnR3pAtzbwvHsle3jjybh1BdQeWJbPSoJLhk02P7RDbwXL3U8k1w0YlRkn/crdW/XY2wEIGwSQO3NO06W2Wwuri5XUfthY2vnmZG3W4iMUm20mI8s+e0ahguCSCMrzQB1Za1W20zQWVXV4mV55ZZIrOYPHaxx3M7xHc12JGA2JlfKDEHNVLuxmvRdahE0RuNLb7He2ME0pMUMKqGFmiq5h3xk/MnJyDkduSu9alttHmXVIHnn8p/MjRm8yxihgjhje1WKMgXDIGKc4yu0nccGl4Y8YaQi3VlFdXRvri4guLmSV4kvphbjYIHWXAUeWfnB+Ybcbc4FAGF/aC3Wp/2hBZJJ9iK288DDzpDGJAJHeDcq3FyqZKsM7SBuI5rubDULS8vWihunjsLl4zJLbW8YEStAJkkhlZ+SZSgaLcCc4wOcc1qen6Bq0lxqujWl7ZS2h8+FZykVvdTBRK+xY03PGxYb1bbuB2g5rn9VGqTyoml+bby+fBb3qRsbV7eBXs4d9lNKFWNCBJk4JG3cTQA7XYpxeTIs6y2J1KSOyDZhvZLqd5kHkY4SSN5HZWyyg24IDcZoNoS3FpDbREG2MEkkdxIhWee7R0juGJ3t5roYFbPy583jJzjc1f+y9Nt5EWzm/tKy1CLdd6gRLFb+eZ9zXNyHGA5kQhsAncNvPTPu9U0sSH7Je+VbNa/apbe3eXmWzCRySKkEb+RuMisOQCAWchQzAA0bXSdOt5UjsbKa5jlhiuJRdW80qxXNtCCqoiICr75Iyu44YsAM4Ndfb280UUD2N4t0t4IibmMXKOLdVeN0uIViYjZIrKBjA28kDmsDQvF+kafq0OmNdPNpV5saO4jkkuI4on3LFbkyxg3SGRYt2D0O1ckYrvrPxpYvHNHDYQJDayNaLdpPBBa2sM89zEt3FbA7mIc5KtncRgAnigDyW5stQg16cWqGHTr+aSBZp7iYXEaxlY2lnlJ+VwHZkxngDHTBq6Za6nqmsyXNvdi0FrJKkcwaaUwwwSCB5/MebhsEkNg7cZK4Fdne6umpWSWtlfWlw1pqE13PKgQNdW1qhMLrNjEQfGQrfP8v3cVgXF7b3l8l7PdS2C4e4hto4f9RbsiSSSloNvnJypDHgk4yTwADtI76/tLg6eLgG2vI5m068TaBPNHiFXbaYiHVWKkurj5txVhVe51YpdmG7u4DdOBNNcXC262ZYFUCwSxQGSWTkbnwSuOOhxxOpauov7a+Azf3saw2SuYxp9uLSMoZQj7jELhMeYQVKn721sCuYubfVb0SyHbHJb7xOpaL7Mm9zKZLWWWQKoC+axGcnzMAEgigD2LSJJ76TUtOsLm3nkdCUuZ4gq3Qt5PNkiW4VcsjKSNwUgA5PFch8QdCOn6nBrtu1rHI1kLm5sI51DBY4SjiAcrKrICjodud2V9azPDzwx2DpHqEc13avcyfaEgZJFljVoLc2cwIFtb+UTuMmAxBK54rO1/U9R1SSzTT7S5cW0BhuL25mSRAxPySYkAEqAgk4JHPOB0APJ9W122u5NpEFtEyi501ZWEjRWzlRJHHDHK32jlucAjHJOOnN3F74lN4r2UmpwR3bQoiW7W0OlxW0RXymQxyEFiVBkCZCByeDkV03i6306S9ivLPR4I3sjCZoraUI00ok8uRkY4+xuJVjBj4G3kjHTl72706M6ZrK2X2Sya5uGNu15NNLlQFcs24RQyDIKqDj1HWgD0m0bV5Z4riPUbqz+wW0MgW62xyuw/1htZVdmeLzD1wCeo45HYtNqFm8zyulzcS2kd1d3Uxa6SWHpmMSJncDjOznjpXI+Hdf0cafcT209jd3WnuhtlupJZLySN1wiywyL8kXfkAccVX1O/+1xC/ike1guHcPbX0twvkRockQeShKwNLwFPJ9KANu48RNBM3mXrXLTbZjLaojQkMoVFXGMEIigg8gjmiuWthNAjrb38drG0jSeS9g8xVnCkkOiEbTwQM8ZooA8bsb60traF7YNNbBzlXhK3BRRtjkYhfmAcnn25NcjqlxHc3EcdorST282yRp2EUYEi7yQsmPMx7ZIAFXQ8z2sM1tcRRpLInnLvSWTMyj9ys6t8q4PTHU1xXiq6XSWtraS4aZrW63R2/mhpyXHId8fvGCux4OcDjpQByvjfVrzSVeGGEusqeYszojHcZCZlRurIiAYXnk968ou4E1Swl1CVojIxWW4tpCGIU5McgcHBfgEKfXFdf4q1iCc2dlvjuHiDTRxurRxpGHAPzlyRJ82CCMeteebVgunfLr5m9LpJbiFo1LYMcmAANqjO3A7YoA811/U7m3keOG0+1WUYikkuYStsIiWACurkbWLYyV4OOtek+BdPvtVksr57aKSK6KWrQRos2yYSBomDqfkUrktnlup4zV22ht2gjEvlTSN5zSmS2RTLbox8pCSOU2kHOMcckV7B8OI9Pjlt7fT4I5ESTzXluJCJJJiOHjgAA8hBkLjOfWgD3zwf8OrZEW9QTRX8cUYAdQbZ4XH73yogjYcEnjrkZxXL+OvhJNq0kt2sN1LKgjtkCbltnWV8s0kMcINyAhxjqMgHua+hPCV5HDZ/ZpUiQxoWgdpY4kiluDgja75POeenNO8RpfRmFHYC0kBgkW2uQJJ5hnbKg3Bkfe33sBdoyaAPyh+J3w71jwndvNCi2tmGdHIiWNopSCI7aGZmwinHzZ5z9015BZ6NNfXYDNvuFUSi0uMId7sI3ihuXXMsXBYg4Ib6ivvj4oWDX0l7pmqW7XMETOFLeY0ELoQUKz4xNhW+Yhi2egI5r5S1GxXSZGKW0l4yO7xzQ2chtksyFEjmV1DRyo6g5PQZPXigCjYaTKjkDTdSghspGC3MEyW7JK4VXM7eYCULDnhs44FesaFqVxrBiTi1VXngkt44JLeR0gRVMiXWAULDByQCfauX01or+H/SZ54lmaKeVEjK2YcEkGGZmHmRkKp6nJJ/Hr7S8VFKQyzyozGGM/ZIYkChciKedWw2egKknHX0oA928MrPFYJA6vNp1lLFcq0AIkEoAQptOftL9Cx6N7V7Zb61GulaebC6nsp0dzPCFtUnVCCzSPFJIN4c8bcYH0r5r8NeJ5LOzl0pbi2mtJEQyvbme3ngSQbWilZHztRs9Bu457Gt3wrcR3GpTXbzzPbpcBIJd7Exwo2cKJXbzVZgBlsEbuQKAPb9O1zWba1FrHAb7+0L1pXcmVZbZIy0gkaKKTb8xOOPTNeaeILW6vrieUvqjy3MuZ7iNZFENvvIaNWlY7cE4IJB74r12e5T7HbTSwotiIRMUuVVZjKz4D/ardyDhRwueMgdzWTbL4bupbtZnnSPylQTW4YZYNvFuYnPDEdD1INAHkl/4c0e6sIiIFe7tpPJhElvFM120mN8qjzdxVcckAhf0rg73w1Gtlf3NxHa3D6VOrJDK7uzKpL+TLtf9zABzjb0GM17D4ju9KZD/YrwPeKtxaoUV7eGJZOFiaNyC13kEg5C55Jr5t1nxFdabez2kUlpO88LQfaDcSSsHYlLhbi2IKmdzlRk7RjrQAy+8XWt9N5V6U8mEraCAKJYljYDazKF2kMB8rMdwC/LkVyaeGDf3JvY33Wi3RLW32ZpI7WBuVMoi+aeEkcDGR3ArmbW11XVNVfZbJaSW0c3lBgiNGUOfPXLbZC6LjIJ68CvRNN1q00/UV+12w+2/Z1trm3VXEcMYTd5lwDhbknPzODuXOQM0AcF4r0bS43aLT4mzGQ1wLbMRhYOA0saOu0K4AABO4dTXJWWn6NayTXlxLPNqcYIhtm3yFndgEjl3ALKMY+VcgevNeua6kBmgvJooZ0ujhIIHa0ghDttD5Zd0x5BDPgHFcVqeiPqzT3AuJHVZB9ntgAqAQDDu9xGAXAK8kcZH4UAc9bahHaX/kTW95Mts+9l8lVkR3IeYvIr8wKSNq4OBxivQIL+e5+yQXibraWSR0nmIVAhQ7Y5AMFRsOQxGAep5Fc1p+m3FpdzXEsCy+dA0Tw3R8tVJwkU1rck/vhjBIbHA4zXYWqw6fYB7uKOdkj3qWQwwsGBQK0b8g5/i4BwaAJbTXbbdbWccaQxxSSQsu4ugiOCJSJBiZsgcg+wr1TQtfuU8rdPbSqk8KqVkCGCI58xsbskBRll56cV8r6zftY3gntbcbxN+93eYyHnePJIXaI8HHHXH5+q+CNQTz0kMYImjBCXDLtkab7yqzH5nGSOM4A59KAPrFvFV/cxw/Zbi0nVIjCtwUMbIJX24tflG3cODkHPX0rwnx7chI7gR2Mgvp5DLdtBcOslrPGNofKnbjy+SM59BXaaRcXWn2Mu9DCzyLawwzBWeEStuSSNCOFBzz6DiuC8SyS3k06vcxmVIpTN9k3I8su4IoJTIb5DyeeRzQB415I12OO4xcRrFPLbNE8oa3uZSR++Zi+fNVQTk9COo6V2E9ulhapNpXF2PJidroF4Gwio8ytED+8DdCeM1JDoRjsZHa3MdvBM0UNxPNsZpXAaSQKQNwUHHA6njsazLu8ktFgEU9vlVSOUSzMFYJIMwooBG/Z1PYkc0AdHZXc97bzQ3cbTTxWzrZzXG9p5pFJZ2gZCQqRknBIBPTJrllsbiedI7zbJDvkkxdztNHJcgL5SGOSMCN9pyQTxtrpYriXz1lsre7trS7hikUtvd7pc7JrW1lRWMGWGdxAHPWtS7tf7aaOA25drFJJEglt5Z5o7iMr5P+kxoBJ+7yHzyM8ZoA4T+yInnvHgaANA6wzQploZ53jztZekRGcZXnj2rUsrNrCSNXk8uSaJWTz5UuBHKBhBGWYhLfGc7sZA9a7nUdD0uIW7RQTQSzIJZDF5ccMNw0G2VolZ8zJkkHfytcI8sNqHjtl+V8xQB5FmJELEvlmJON44PTmgA121uI1S+KC4ljVRMYWH2QbiF3LziP5eADjqccVBp+qXcUsUcdx5FuVdJHnkXaJgCVjiGcu+MYwPQVREkl9dS2lql1axvbKZzLJ88zs2GWKFsL5G4EZHIB+lJp0Ekd0IZJ7KWaLzo4o/OZvKBOVCQKu4zcHcx5XI56UAdfFJc64Fs3tW3SK0X20kPK0SrvIWMN+5xkhi21hnpzg+ZaxPPpupy2dpFHBcooSAwQsybSCrJJNcKGMzR5I259B0Ir1PQdOig+2eZO5O1XiQtMJzK5/eKJSQfs+0ktlcHaPx47xdo/2x7C20N1lDyNJMZ3ErNMpIylxLHvSQDcEVtvP3QeaAPHtYWeMoVupDHFIZCl6NhjmJxsKplpGySF44xz61Ha6+1jbi3F2plEkjGTeiygFQZEdwcfLlcBiM9BzXT6jAiyi3+yWeYCkN5dXTReZEjEgPJOMLvDZAOODw3NedahDqFvfXotnW4a2nZlNtCrzLECjILuZlw6MWAAHOO+MYAPoLwHqJu552n1GGKMWhjt5CDPJEWAkZyinBGVAPJUdMZr6B8K38cNzHeX0aTIkce5rWXa8xcgIZ0OB5ZwpKDI7V8o+FNV1UWZjhW302KW5iW4WO3VbiY4VZVjYKQyupywXODgnHFfT/AITe3mvbQRzwyRyFVhsxl2T7sYkuzjO5iSDxhccUAe2XWpHUbSyVEtl1LekrQyqbWEwoxLzxzR5LKB5YywwOmfTtdLimdTeNLEl/HZ+W6yIYrUqx3I1k8gDSTgb8Z4OOM5qPQNFheZkvYYUmjkhjtY53/cW8Uil5Hg2AlpFcAAE7CDnJr0a7ht7IR3Lwxrc2tt5ckM5VoyDkQXke7gv0wBnFAHlvivxHFpNva/Z5Ibwy2z+c1yu11eQfPHdEZMRyPulRjPB5r488b+NLi5vLj7PeWUUSpLE8Ek4/cIBxcwFkYRopLAtheDX0R8QxNdWeqS4XzGgaSQQMAJJFDESjau0tsAzg18NeIpogdR8yWKN5LRTbrGJyziIMfIklwEEZbls9SepoAIvGWrKHt7O4N1GwdXmtoUmgjRRvcnzXVo9wwccZHQV0Vr4mEdpbajrbSwF7VnR7djFE4hciGO63nad2QRtOSK+aY/GV5Y3EUlu8Yi3yxSvc8Jb3IGBLH1LoF4wAeOOKqeKde1PXorHT5tTFmLRlE371Y7e8DghZRgNlVBznaMEgHnoAdX4r8c6trt3cyWnmRwq4gjjiLQWiQMDGwaKRV82QliQR1689a83kt5rZJL+zgaXLMHguJmSYXCEBmKKxJiYn5SOwx6VPqdtO0Fkc34kgkVnXzmYXwRGAkRmxsj2gMowM+neuWh1O4m3zqtzbXvzwyiSQOgRWYRuFDcMcDPGR3oA7/SvEs3kizspAq2sL3F+rNM3yy5CIDIM7iWbg5HA9q67RLkSW8VkgRElnxbXNmsi3UJkwQmXGdpLMMmvDoPsFg88VxM6zSFXSdhuEzKfMZJGVsgAlsDrjt3r1TQZo7aC2uvLkivXRpbKOzYBJyTj94XOAxGNuTk80AevSaytlpEqX7XFzJZfIkDyCMR7T8ssJiCl7pW5O5sEdBXHXXiK6mDSKIIZL5IUWSVwsbyRvu89wSMttC5AJJwaqapFqFxby6hFhLkKEuLbz1jeJHUZknMh+aXvnhTWRbWhjkgmvNUhnhngFvFC1oAY7mQMGw0YKzwsCF5x14IoAo61rF+8mpCRUmZGAl8hGjjdztPmJuPCYwevf8K8xm+33l4Y0s2eNn8vEisySOTwkQ7krgggYJ5Heu81eO2tITkOXjimEu2yUQSTRnc1uJWl2iMKF2hmB4Oeaz9B06+1KeOdEn0+xEhkkkngaJbbzEC+ahTcpbsuCcbxx6gGPL4cWQBjPBDBpsEk89tIJDMZAuXVURTvkByBnIGetWvCMdzrF9NGWuRpcMKSqq3CDMxIyZGDZDFVORnjpxXa3mk3FrewtpscqjZJHOsuBcXUQYusrGXkF89x379K63RtBli1C3e7i8mN44HZkTctvAVLb3jKKJGzuznjI64xkA3vDNqzahDapbLaac08WYbia4WzmkXBN002S0EyuF2lNyEkBsV9J+HtFv5wP7TeeXTxO1u0zRyxbZGLCBpZVQtcxGM8/LhgPlryyw05poLfU7KztJxvMVtcskUPmxgkzNHbQseSF/jbAYAkACvcdN8T6ja6BPd3TXNjLax28kDQGAw3WMny5FSEJ5jBVBOSwx1JoAk1Xwjo9hrVvJYYlZoh9vijgH2ZWhQeVb73/AHZMhPIZvMGR8oxiub1aOWwlaN2jsjNMzNDCpuyISSI7eWIhmjlRMdgvTBPbsNP19vEINzdWrR3gjY/YEjL2FxGgXDyysQJ7wFuzdfUVu+JtJswIZYbS2kvpoVZrq4ne6mSN4lxDDC4ULLkkLkkDHDd6APEdMPmXUd3JcxpFdPLFdRybQ5kQEIHbGUjdc7ioIHcg1Ff6VpCOY7bT3FzFdLe2i2btskdjnIlCnfEDngn8gMnsLWK2SB7S606WCS2W4uZJrpoJB9nIOS4RtwkHpjA9fTm4ptLtr5dY0+ea8t4lWF45iFcRHODaSKcMisW+7kg/e5oAyta1O/tQ8DGOzea3dp47iR0gaWUAs2TGS0wUZTAwBkVufDmxhvtVX7RqE6abaxqZREgRbx5CHVBLIhPkb/usox8vJrm7+4TUNdhkfUHa3jiSVrYSI80cuRsWRZVAfC8ELk9vauv8OX8FrfwxNO2oTKfPe2iVIRGkzHybQDANsFYL1B+90FAH6M+DNC07T7SG8s7Wa4u2e2kDTIg2iVFJNlMzDygAPn4O7HYV9DQak8ljHbIhmuIAtwuYTGiR5JmhaQ/cy2ACDg9RXwz4J8W3M0dst1PDE9ncF5bSWVi8VtIoR8kOC42gYbAGRxX0/beIYjJYva3TX1nI0CvdI2w2nmnAWRMbSnBC7myetAB481G71C1vL64ihstluyWkUUZcIhyim4YnEhJIwT14Oa/ML4l2V3JqEcsEEUxZ5BPJdQG58qYSHfJAI5PLhLADHzKcDn0r9HPF81rf2t1aLdzRlZ54Y2cbXjVvmD7EYgg4OwE9ulfnr8X4L3Q7q5LtJHbTxH7FMRIFuUIIeaQKv7uf5iTuwOcg0AfJ1xHaNfXFgY/IuYrt5Lme+l8xpNpO0WkMbExtngMpY+pzVqwvbO0v1KNLMJwCBE5zNLyvlOZMMsOeeQcHjNZd292byGeCSbUpvlgiiMEZuBG7YadHP3xgk59FHavSdD8PWtva2Cukl9dC4aSa6VI/9GV2DSWxYcSS/NwVzjBB5oA6bQ9dvdObzEiMqecsM63cRdlieM7ds4GQc5AAzj8662JIdTcalGGMKhQ0TiVCklsxl2xJ0KM6gFmwD1Na6aPpNhA0Unn4u4YpI5y0bT7lbB3I38WDxjknmstLyzs/tKGG5jjiBZ98MkUzKpJjwhQDLv3HYHOKAHxa7ex3Mkdrve5uQJrq3dyi20Ak3KqKwwyg4GFz19K7rRNRlsJJru/nRmkn32sDmOa0tzJsEkmFfJXywA3FeC216w1K4/tWZ7a3LBoFEqG9lVmDs0gRiRENwC8Y7HnivSBrGhNY+VbPunuMLBJcMwRZ2G1WdSOYSud2MgMetAH2RpXjCy0O0+1PdwxtcxGdmXD288DxBC9uj52Z4AHUZr5V8cT2Wp6zJdi+uYLW+W4aOykklhs7SWaQEuqzIqEkfNwx+90x15eJJbprYXN7c3Fvbg2i28NyBEkTkuYJldgViLA4YDOMdOBUHijT7KztlmSS5tENu9yIZEeYTpGRHPb2skxyGAA28dG43cUAY9nfpZN9ksp1uTHeLb3Fz5Me9baMrKjQbGYzN5nRz8oA5OK9FnvPscH2lNTt5Li7MkrRhFle482MkXE0bEeRL0UbioyPl4rxO01NGuvtHnRaRcOVaPT2laSSS3VBv2+VEwBKgEDPGT3Brr59S03VNGD2Dzw3bXKpKzq7SyoGAEMcckSkxhgDvGFx360Addp+reZFNNZyrbahe5W9guFijQRRf6xjGsrEBh15ycDjFcZq9xqs9y89s8kC3kn7gqJfs8MLfJI6LJHzCzg7TnH0qxatNZ3H2aaO3vrtD9pluEMEKSlkAjXyFikkZsKF+UEcfNiszVNRmkuYFKt5E6PJZwI7FI/KfJtZ5UjVIUSXLMp29eBnmgDmbjXZtPs1sjf2bp+8tL6aC2UzQZJ8qbypD+9TdnLDOOwODWnocaoJhbRR3ZMMRL4QxPIy5N3JJdMrQkdcIMHgEZxXGppUkv8Aalxct5QkmljnEDj5IA25ZwjAsoJ6DGSDwK2fC1xcRNJPdpLEmJbazEqlvMUKMTYVcFCBkhsYPYigDsjoWpyrP5NzZTyrHBMluiSM9xPK+wbiF/0cLjO7hehzzmsfxCtykZfWJpYklmSymha5a3mgdVG2a1YLiRdyqAzHBBrvNJLRfar2I2cME9u9vMHuS0lzcRAMhZF4iCkjO08/XJrnr7ToJbJNQeF5oYppraeWSKOZJ1uWCvDZpLLmRA5G0gFwBkAigDz6yjSyma4tr6/jeCcmewgLBpEVtyvBMygea4PJHGCeRU3iKeLz4b63sXT7VGhntZGKah8pHlToxBLruJ4Ax+eT0VrfQ2upLpDRpaQBw0M8kUW64QRsiw2+CWViSd2QMbB1qi0kdxJLdzWd3c3ERktIWEyHyLUBokUxbhmQOQwP93jrQBx99rv2dZStpKbvywLO62GOVo0AedXE2V8oNwWPBI+lVdP+y6wz3yQwRy/It0/mE3W9wRIIbaElZFAC43FV5z1rtIfDUcn2RdSt7m6uhtl+ySYtVSGV97W6nOGik+8Rk8jtis/VfDjWk09xpMV3p07HyJLUxLi3hZGYSrKD+9PYYOePxoAtaUHskMKQiC4mcSvElzcqrZfMTSsqMzb1BO3JVemcV9VfDfw/BrEMN7c3EAmvLmOKCC4QskBiAUzrKmMPuZj82CQMc5r54+Hsd3NqGnaddW8p1RQBbvcWu6Nw3I+1PgmRXXJQDoDX6g/Bn4ZXdzZ2V/qWlraDUrl5o0aETJtUDElvFKFEaDHQc8YwaAO98GfC4WjweTPJdKUjFxdwqRBGzrvYCMZwvPbLZGDXrVv8PoJ0mu71bSXTYt8Vsl6m6QyAFXmhgjUeXlgDnOOQeK9W0LQkt7OOO7vIygylvcyqYvLkjwpXEK4AwMDfgc4Fdde6BGbBFZollZAscZKqJAet0cnAU5xk4HPpQB+avxp8GaXb6MWsniiuvtD2+IoCv2oS78lXHQhSevAIIHNfnzq2ippGpQxxxSWzLJIFvL5nlnZhHtLeTIgDRMcqoGfXrX7F/FbQdIg0+9inliW4jWWVY1cTLbuMqCcAr5hwCAGywPFfmX8Q9BkuNs+nX8UEVpndcyyx7DMfmVVjBLK2VJ+vHtQB4pd6ze6Xa2VnHJO0UMk8sxR5FtmabKeTJGM5lH8LLkN1zkVzl3qcd7ceTcWk1reFTHFFK8RjdZBvLqpkLFvm+Ykc9Otd3qWoaZe6cbiW2gtLmzjFtPLcOzrLcW4IWRAq7XJBBUjIA6nOa8uGjmO6Fw1zPP5atJC8sqeeUk/0hpY2jZmCYYgKwAwMZNAHO6hqekrJcK9wkFzaStbK0yb3lLRkeZMVAIRCdoyOPWuGhsbZJmuZbx1DqyWyxpKjFpMOJtrjEsQ5xkjPQ8Cug1rTmfU5LhA0H2mJpbc3ECbJZGAAVlB5UgMWzg55OKtadZzahZ28Eb2xuIYpY5xerGs8aq+AlooP7w5BCgdu3agDnV0iTUXNy8jXABMdtIWMDXM2zywsaSLtwCR1OR1Fao8J30BLFrwXHlNIv+hTSRy4iG6yieOLedoOQ8YILZJOMGu+S3ubLThApSTUgImhM9lFttolGwn94yqCVONw5ycmt/RDf3UIs7rzIt1wk0MguljvFWOJluEW2Y/JCuB8ykq3XOeoB4rJpV7rEa2907qbR38qSRWinjBUfufKkAV164Dcg8nA5PW6L4a0yCwlvCLt8TLYxXUMcEs0LzqA0sys37sq4OGHyjAINa99q00bXItLWFzvMa3l1GiupjlMauY42OQUH3upzk4rk7DxtJd3V1pV9GbXTVknVJUidVF2qbY5ZBbozPCHI7YOfwoA7O2+ym5m8i8t/OhwZhcQqkl1AmYWliLKN03mH7y5UMeCcVX1W3Nlb2yMyLO00beRNGsRmxIWjeW5CtvKIVyGwOcqWBpltYWU7W8LXqS3UfkW9xLCpEsnlMZQ0MRw/lZYYCqefvYrsruxt4NMbz3WdDIbZDOC0zPJmRZmaUZWRTw/bAAXNAHgfiKVP7Qnm8wytekEQmNIZIpodwn2RKTtUgAqTgMmMc14pq2kWt/ew41Bt6JLP9nv1MOmC73FXiFxIVyTyTtJAJx7H69vtFjAae40tkmVVhj1ALHdNNKUKKrGBnRWChcKTuIwcYBryfWPCNmxtnu5JJLkXBa5LJJbWzxkkMitHCUV1kGSMhu546AHzdqmhiKKUvBdtAUzK0RMkRmiI8v7O0W4Qw/dBzkvySOlbOnyWkFsxvlEkrQRmC1hmt4pY5EDMUdjJjBJGBwx7gdvRNR0o2N9JqFuLedUhXy8qZ4bkREjYVRvLkTJwSPmUDnGa8X1qwW4vLu83RxRwzQ3UMsccUSvMxDNbhUG8wgkgMWxjrigD6w+FGgWPie0vbye0g01mkinLXAYt8iAo8c0RbcwOBjgE9TWlq1j9r8QRx7Y7eO1K7rq2TAuJIgFD+bEu22lI9cg45xXnPgrxPIYbWI+RJf2kf2iKOC4+zwrCU5hN1LMQrk4bknO7C8nFdBd+JJUv7K+vy7efP5UCySjy96gMzSMg2uAO77SewoA9CHh2HzGgigZZZV3z42SiWOaN5DcXaSNiOQEDD8A4Brs/D2iWkUckL27CaFI4rRxPCyvHlmuJDEr7JnIz3yNvQcZ4XRvGenaoVvGFsHQtbSiKWNH1BEYJGZmLbkjRScrtB7Ac1t2ss93qPmQpFZIJQh4uZHjlkCYuIlkCk2xjLggqOePTIB31lommXhvTcTQ3C2vnW0/mQq7TQxSmQSiFHO1sMwTt0GOleYjRReajdW9vYyWdrdxl7V2ZYbiOa3kPlhjvPkxyOoPUH5s4JOK9HtSljepcXNm7Lbv513PbSBIpldtkG+z3ZYcqxUDceoWt65jt9ZkuDaQPEVljK3skMFvNDP5f714IpYyZ4Bt+UckdcAYFAHAaVYX25fOtbmNftDLftcGK5leSKJImS3aQJhEAQ78/NkEAHiuystHjvr6SKW3W7jRYwkLKIktXXKjzWjT95MwwRhsYbGRzXT6bpSyWy3aiaeVI2jP2jaHv4Y1dI7+KOONTGdwAcZBOzjpWLaQXWkyLLchLuOL7NMsjtcI0iuV3yvJk+a6M2M5OAewoA7CK00vQ9BzcXVtbQoxjFwYGkvrUjc0sOZpCD2GCcMDxivPT4mnuXgW3SykjtpHfDxtEbmKR9sHnypJtAMgDFO2fTkv8RXnn3GoWlg8dwPInae3kkLRedc8ETzAsFkERypbAAOM1z2izWcNobO3ZQAYo2Xe0LQGQFi8g2ETAorbcHuOOaAOihttTd7mWSaJGnlEl3cPHLPHYzhQEVQDtS32/cI42kZ5zVnT9BhuLiSCWWO7nd2nVwCLaQIYnbcgPzqSDhe55wRzWkIIreKZortjDLLaSiNmKqI5Y0MqqixusuHDZJx3zg11+lWmk3EzSG9eW0RF8xTEIzFEgDuizMwbcWche3yYHQUAeXazapdxzafm3tZ4ZYIBC6xxzyFjuIBU7WiICk88/Xisc3OptcTW0i2rC2S2iktJdqSSyRFVQpKTlEVNpCj7wHrnOtqtta2+s6ndQTGeSK5jXT4JIZoxLDlIhEokTcbhRtY54JztrI15jZTu0OnyPcSOm+2clZ5UV1D3Bkb/AFUSy8gnnLbcYoAk1X+1gwURwwyo5mjkFrNcII3IdrxYvNCuqbhkAArjG3isXSLTULfVJ7uZ0vLtlkR1ijW5ivIyNodEhj3rNhl2oinGAHJYHPQ32rz3PlWt3qkWnNCyLdLtCyBH++86thZ4niC5VWGCemBW9pmpW9obKaAQRxpKJUug0JuLeGMA+eqoxxGRsIXlgGxgnNAHodnFe6Zp9raxXDyJePZf6HewBL+yeRwJGtsRFjiUENg/Khwe9fRvgzVC+pwW0TsG0toDOsSyyKZXCm5MUckYGfMzkrkFSNpNfPGgONe1WO6F0dQuoZjJtZVj3ylyzPLcHmODYyqAAMse5zX198P0FvC4u4lt5AJEvlkjUSwrjMMqXEyKXiQYXucLj0oA+qtLAnS3lFyHmkWJ5P3oVbcNGN3lSBSIZx8u1QcnowFc/rq3OpxQhp44L23uxBHLfx75GjR2liljDKPtchYOp3fMNuSNuDXL6f4iktz5Nq4kguIhE4sUSWS4t5VDqV3n5XbOd45XOOOlYeoeK4JVbfc/Z7qGQiCHU7eaGS1trRvJd1naZMysnSQqF5Jyc5IBS1PXL+O7uLSS5juhJJ9oO23dHaLcI0azht0IljCgHdlV9ziorjxMujxXYtt0C/ZAJJzcwpIkZiYSyXMKxh3cfMygtuCkcEdeC1jxGunPJfCeJEVjHFcreLItrbxSec3kqxdvsuSAB1IPA7Dxbxt8T7GS+uYppf8ASrmOH7HPBK8bTwzBRPGIWi/0lyqkruA+TCqSRwAdz41+JLvosdvp80dvJLZ28Spe3PmX94gwFuYN7FrXdCVZAxBKsMV8/wAnimCC9uRA95cTy2skkM1w0P7poCWmtY4bgId7OCSybjhvmwc44+58Qwancz3sMlq8K3TrBHBOgZpIcND5AhZ/KjUjaQWGChBAxiuJ8XXt5Hpq3BuI7HW7qRpdMVJoDDM1w7RyrcSywfK5AKYVj93PGKAIPFHju0uDeW940sbzxQz3NolwbiaNVCNEsXlJlQpKlkAwxYkMQcnxDx/rtvOUs7e8urlZ7MTG2YwtazyQKjzRNdSvtikJcHaTlSSoziqF1brc3Rjup7s38ciuUuTGLS5uNoL2jXMKhgixhMZAUkEAk5rDv9Kv7mW+uY7e2hmgs91zbXKSmzSK5jiRTCgXMdyRt25ALEFu2aAMJr9r20kEEV/plmYx50YCXQe6tHfzIGeTAniZUPyjJxgLnirT+IrbT4odjWjyT/O0Tx7vsibstJuPC4JPH8BO3jaQOQsLbU47kw6dYXd0lrIzyEF90t0NtxceSzNgBCNgbG0g4BOCTl6zNq1jc3E0mnW6wSm3iuI78RrLGAu8DfNCN6OHLMwON2R14oA7y41DULm/Pm2S3azJEPPS4wkcKAoDNyFVThSqox3Ag4yTS6dpzGG9mvJ4nuYYppre3G4QxRWYTyyqx5W3UN8pzksQWOCSK43SPElhp6vaXV9aeSkZuormYsYlZDJNDaOyqBbqQAoUjkdcE101trMmpzm2kj8mForqeKK3txBY+bdqlzsMiMzSQs8jFiTtLlscHFAHQxyTSQw6VeApbXLLff2g6vEoaUBooIYcfvFSRj82OdmR1xU+p6WhtBGpRry3ltpJJ0lmjjYIWJuGlT/W71ZAy9VJPAAyPRPBVrptzHK17HZXEjxQRxRahdRxwWhCcLbb3ALkJuVBlwG5FZ95pWj3Ej2KalGvky3F7DapNBM6ec8ibkidwxiQRxuUG5sy5xQB5BLq9rpN9FKIoGTyfJEUEjqxIlIvBOgO6dgxUqcHIICkgVo2lwsVvqGoXgS8G47bQztFFFN5wjt55mAwMRyxpnlQEySGzi43h20u7yCWKaC4voJZr678xGU7IViHlhpFVWJlcgKCWG3B6V6Xqei2Tae8Fhp1pDI1g8V5cOsDzAl5pJGMMsg8+LzkXkA7cqc4AoAzPCPi/UtLFtI8f9nyW6bbK7lgYSm0QsxSTamZ7Z2O5CxyyOpPJwPV59cu9TskkZYbYaijKLyC2jS4t5JXdzcBZDiOEoz4I6iQD724DwGylltEZLgI8mnXJsIreUbZL5x8wgSQsfLQQldpbCgDbXWzatdNp91PJbRwRWV3A9nmWU3oD20StFdJtwLREYBPUqGGepAOi8S6hDZ2FpZwzyR3FpDPNbRAxosUMQdklmeM5kmwFyGypAx1GK+brrUn1F5/3rrDcrNcyXMStuiuclRcIEHFs0xlzgYXGDjv6Hr/AIotrme2jm22U0RtIZrmRVdJ7QeYPLZ0UbS6MerjO33FeY3OtaTYrdmSMmPIs4mikV99gjmRWkjVmMcbOpBBIOQSRigDH1OB7SSGSW0t547XTissjLOlvNHK7v57oiFtykpISwAYkhSa8b1O/vdTltIkjtJ4TczxzrtaJmcBAZY0kVcB1UbSe/Jr0Hxp4+0o2f2eSIxyXtj5kEZmSR2NrN5scZSR1ENqYDDgAlmByBkkD5/ufEFlPd3iz20qvNHFe3E1tdMwtkSQHbaDhiBEFUqo3fKQARyQD1fVYLK3sfJsrWCOOUKqJNKpu3llHmS2s7JNtcje20jICYUkMCK4+Hw+DdGeN7bT/s8E8hjhMvkRzbAkTXsWSVYoUCgjJ++PlIJ1tCbTtUguBAZonnm2JdzFiFhkgWVUVJwDFdFWBDYwARkiuv02OOA2txiZltAwjM0K3/EMkkaKHK7YmklLE7i+SNwwpWgDzoaRH5kdrJJJ9oeEQmK1gE832h51laczbvnjALY5+6B1GK9a/wCERGqCSytIbi5tQEFzNPavLEEkiAEpUYS2LzrIuGYEkZPDCrOn+FdYXxFDqNhFGJJIIlhnlijitpJ5JGd9iM2GZlLRNtzh0OcDFfUXh3wjNI21I1mmlaKW9jjZJrC0eWBJhBfKrgRqqIrDbu2tIWbGcUAfOK+AINJtLO6soRcOoRbmDbHDbwzKNsTFRKVUhAgKbixwTjkisPxB4cntpV1DVbZkaztnvYxaW+Y7xt3yWyhVJB2NGctgcnmvum4XQV8iK/uLOyuZYkkYWcSXFp9nkXzDG6FMyXBOcvggElQTiuO8Yw+F0s4Y7OK0uLiQQTOsJnlBt5sww5Zk2Qs0WGYMRhlIPagD4n+0tp9rKVtSkeoWz3UMM3klvPG3zId+7AKqRsAOS3IG0g1FqHiO6VFsre+t9PmGmolwkkUbSjIG0u0YOX2sgIzkkZHHNej+O/D+iaVZTz2t4ytBbpJbjP2szIJT5kDCHcE+TyyQv70ZAC5BFeQX9vbT2Md3cW8k4uhEZVS4xHG8ciRoojMYZYisanOMEk89qAKZ1VbR/s7TTIlusRM5mkWS2mb780KuBmEyuWdCSGVs9a+qvh9CzaLYahbRLJf6escjtDEJyEuQym61CGKRtwZg7w8FgjBcBRur5oGjWmpWF9qE7RiTTJpViXJENnbXUeYVuIpQqywsxLcknL4yK908A6ffaW+jXGjzPbG50ZnkldWSGdYJG3l5DIfIADMYldfukngEUAfTemWTS2MlzNdRiVntTG0rHbILx3iiuodu4R3EbSzMFz1AVckAV02mWdvosl7HcI8sN43kS20WCsKyqiGa6mlO2K4ZQSuMEBgTyM1ieHdTtdQAsnW3uILtodhgtpIYILuGeUK9ucFJISy5UqT87FmC8gdWXngmuoriYxQvvkFpdxoI7uSzwjxXEpJzIdoZWJwdwCk0AdBoV3a2erWiPYzzpMZrZhctKsqWqNi0mglkVQYiGjVmUkggnG0bq9d0eAPZ3Vzb2d3cL9juYpoyFlhaN5nkNvDMJyJIgqxh02Dfk9TXz/od/Pd381xqDWdotpKI3M0kv2mysLiFcRmBVzksYmUrn5XB6g17noPiiHwrE6addxS6TGZI/MulKNnaFJkmk5FsZW543huACBQBv2WoR6jDPZajbQWq3Xk3Ua20c0USLEpMtooaJTGyHACAbCoHJOSXpNpNhrGmTazdmbSVgeKCJmiSKC5YNLAHjkAHm5Mny5yD1+8K818Z635Vml/Hv+SbzSvmMHcSj5kgdVAmYgEoV/5ZgA8givPr7WNV1a1tr3TUupLe2MSmxZhK/mszussaqpCzAKqsXxgu3GM4APtC1h8FeLg/2j7KlvYFrdY/tUSyTJMN8jxW0D7YIikUhd1Ic7Su/cdteNfEvSvh1d6kmg6bDbtNaTTJcNaIk628BmYwvE8crL5vllME/MuMtlsivB7LS/EUcsa6Y17bvAftV3qIuyiXDsrAQodxEiIZX8xWQkMrdBitlbGe3uJdYudbDz3W4SiEiWaa6QblneUDDQecCm3OcIMACgDv9O0WGK1E8t+VitRtt7S6dEmZYZDFCHIwFbaPMycBsg45rG8QX3nXAdZrYR2222H2udoknBkZXWRTjmR1UqxPAVeeTXG6lqmp2EUYuY5dT+0TLPvClZ1lkUiTzU4KWiEqAWAVscVNp6y3MdzBqkb2VzLGkpllRJoZRAnmRxRhz1LHapTOcfWgDr7B545ZLzz43e3hiklfyBJJCYV8wmOAkpJG6lhnLKMdO9drJcz6hYpafaJILeUsFkuFtURJ54UmRBMHUxFtkaEn5QDxjpXHWV9GlvatPLGYGs3+0pLbLPMZjE8e2EEqFZWKgpkgDk1Bpt1cRbbWSCO9s5ZJ1e6eJVuERsSKVgmgIwqgc5IGflOBigD3Dw1Bt057S6FnE6NINPFwkbT20MgkeRl1I/KyPJIqruIKiPkYAaty3stTttPvku5bZJnvBA8wmFxJPBcEqipPDlD8ynqeMc8cnzjS3s7uB4zcaiJI4y0zWSfu4IJExHBc2wQLeNgIQw243ADpXU3eqWNvpdvZmeDFlCjSxM7faJJuHMjxx52hU2cdBu780AevjV7RfDmJ3s1uILWG0Pm+YsUpt7uNUCzRqT55Bwe2QckCvMPEviVYxDcN9svBJeFls/KkE7hFESm3aJDHHGBHgNuydvCk1yg8S3Uip9m0ZUt4pTMGlkWTDMGwIoXfEqNKd27kZOM4rRtGS7luXm8lJklt2Mly8kYVI42KPboRhFLnkdSc474ANeLWJorCO9t9PvxfXhFoLZkiRLuK5lwqkMwbeq9SwBJBGAeKvy6LfTJdXt1aNZLAqxhYpGRmMo2fPtDPDgg5BQITnLCo/CTail1ctd38NpKHe5tJwgngiIVXE0yTDdAhUrkgc8g4613GratPLbpd2g0+bUriMWNwqFJNOuocM/m+Y8oRZyQx2sQyjtjBIBw8FhJZf2e9hMNtskyiFpTFcGWQsJNyWwkQjktgsS2c45IrndU8L2Opa1b3GmTWj3ktpMlxDLNLMrXuzaYpo2cLbZjcNtIXON2Oa6G0mljE0EQMF2gma7YxLElvtOFFu0pAmdxJw0bMvy4ByK5fVfEupWdw0OnLZxRQrhr6VYpGlmRQrgxF2EsrRBgSBkF/UUAW9BtrDwXcSi8gtpLy1sibqG5jurqOZT5hDCHnbHkrwOWGNuRXO3PxKsdReCz1VILoSMzabMEdY4jINs9u1p9uURxoQcM4Ubcc8Gs/XfGB1GKdbaxiAOnrFdXsQCyLArIURVIBMo3NkgHjIBzxXGTWKaiI4ZI7DTZoNjW89ikCz3crksC5eTd9paA8qVH3s9iaAO00zV0TWLW3dJotPmuovLa3HkWyuhMyStPI5IlyCCu4pjGSK9lnmuJDNfwW2nSXc237Ze7JLhZLKY4SER7SIpvK35K8cZzzz4roWnJDdMupeVcWdusV3HE08rtIy/elg2Lj7Tw24SYTbjGeK9m8PSXWqWdzLb2V4tg6MNPkRFlaFtyxo88UG53THIyoABxnAoA8/wDEFhpN2kkzw+XbSiOF/sisJ3kZiDaLuAJVvmO77oxgt64M/gi+aRZbJJ4rREYIbqGOJIkCjy0R2TN1gEAr8wB59q9ek0mWe+S31OJbkDMEKWIdfOeFGPmywQRkZ3bs5K9DnHBqa+msZNGOmyuQ8RUxQktbXEEokXzRDEx3bSmAVBJzn1oA+Z9Z02KKKcp5l3OIDbxx23lm9tnclfMWBk3EGQD+Hbj+LHNebaZpF3DDJcGC3hDB7eFLiGOyEsrMxdnTeyfawykZDYYNwea9t8RaKdNuzdE3N55twJ1Dp9ljg2eWRC13ETJJFjaQSAMhl61yPiKO31CxmmNrcxIkknmNBLuiluo5EYrK0u3y0JcbGXkDg89QDR8KeK4dMt4rxo7Jot7wtHBCpuDNIgikDB8iIgqDwfm9RXWar8SrUm2ae1hZSwt47eRCs32Qcs04OB5xfcFOT0wK8PF5byW6/Z7AfaViKGyBLwzTRAYkuEUArGMhtyctuB56Dc0jwwup6fJdRWbmaXE0wtxPNN5icq0cLgmG1Un7o5x270AdA2tXGqXM8ghlu9MeL97YRSRI4ZifLt5vLJLlVUddoAbnHU8fqvh+K/ndLHSRbSJIjJ50NxB5cfyNIUn4SSMMeRnnBwK76DwjdaRFbvp0rRTtMkzmRlaK5WUAyhgMluSR/s7ecYBNaDQ/E1xNqEvmrqGkI5knkEZMMSupOUQupmUNkZB4K4xxyAcLb2E9rJDaSWMccTSyJNOknmWRmkwN7hFJebGD5Z2kcZPNLqN1dW9ncWSK8LTXAmhub6RUjIVhARCkmNyEDoRhe/GDXoXiLQLq0sbZluJWjWDf5dmLndNdBFaMEJCQkXP3s5HfpXCy2d5cz281zb6hlIHO4yD7OJyB5ci+cPmiyMMVBBwe9AHIr4ejmuBFJLCbVPMmWaz/AHly93NkJGkUJMboj7skkYBHQCptH8Nrb2V66S+THAjJM19HiKO9ZiQVaMEQyMnVgQOxIzXqeieG1srC4nFxbSKJo2myILi4jiuhk7G8wNISxOxQqnIPPFTz3Ma2scMsbSRWySqh2iOZ/nBjlvLQxfvMH5R/Fzx2NAHnegxakmq28hsm+zlZIVmtraRJZQR+7WTJCuoIJ3jk55x27mbVr6CVp5LwyW8VtHbR+VpzafGs5ciVZBHN/pZCDltqhiD3rpNKlS8EU8tzDJ9mlt1CtbFZ7a4k3YLLHgGHG3kgAY65qbUdLj1CRrRrm1lV9xnuIgtubUs+PLiWMnE7qDtLDHHX1AMfSdT82GGOTUIsTz+Ws8EQgeRC5MKq0vC4wcgtn26Z6RZ7VRbys94AJJImjkkQWjkjY8hBwRg5YlSVGOtedwafcabdSWjK0M4uGEpKpPdwW6AiGQW7sEdCME4wUYjJFalrfXjlkdpZlu1ARLjYUhMAbdcDByGYAblXIzjNAHeS6rb+ULG3EV1fKyo1lA5N1OoyEMd1JIdlqUycYPcZzxTdHu7va0Lou+K623Ns0LW8dpBndEtoXXNwrOhUsXDADLKucnidPkuIZUWzhYXU1wWZryOG0muVi4iVb4SHygxBwvAwOvatqx1BYtRvr2axvbi7jibb5Uqm1eaRWjeJZHbNywkOflUkYyRigDrtWjtL2G0SOxWSEeZH5duz+aouWYMctgYHYvgYPXmsbw74duIrxr+S2t7yGGYwxQXarBOLUArGJVXh3AxyepHeqOqX2o3gikeyjm8yGONxbXLQzQlgqqkbR4BkQAnnDc4xk4rrPDenXjySXjS38DRRpNaR3imSQRxAxGRjOV3AtnCqGcZyVxQBzviqG1XUIZJpLeztRerDbxlBIVVw3nFPKCtGgYYHySAHkFulcHqsVpKJY4re8tw0tzDLFbqJZo7lV/du8gjV1hkQkg7F4PQV7DqNsIIobi40+bVWkcCaSXbDqLROJC+23lUCZNxU7hg4xxXm2r3unPeX+lywyrFLZJPNKGYLayA4R0C9RtAHlbjv9qAPL9R0LUbePbpwt1tpnZ2fzPtcyiRtkchZWZl3NkHGdp67aboN5daJOkdvbyW5KQpc3X7i4O9GMrzRLLEzOjZIcLuPGa9ItvIDIdLuJpb59OW0Sxe0aJ0RMl724ilQCFc5xuIy3IJHNYdk1rK0dn5mzeJ3nS4jDW8U0uUM7xjDQoXDYJIPOduKAPXvC2uyT6LPemzgH2JbiFdRQm11S+jMW4SNC6r9sjA/hXA/u4r5j8WzaxdavrF/fzK8byIbS2YlrMOYt0bSbCzLOF4KnuO9e1QapPbtaNbTWtlBZL5QWFZbqK42HbNtEkW4sxwAAM4OQMc1xeuaLqF+JAIYlY3IuZ4AAzOJpSIm4PEgUgkZ49PQA8A0S1ma8vJLqKWOGd97Qea8ZtpYnMkpVlQrFEVyQhOccYzmvbdH0RZ4raWNZpDOY7tbKG3lkmWyP3WJfG8hic45xg4xkixF4WuXkkttRRZ0iWM3MdsUguNqtkXNwzsNmVUEk43dua63SgumG5nsIZjFJClsl0WMgEIhB320SnEe4fKzkgZHOOlAGz4I8Iy+IJbrzoobDTpbudZZ5o1uL6Z43jNrbogt5TZwZRtzKyGMg4OOa6vxR4KsL+IRaZEb+KzszAbOzWOS73qN0krI0JMibiV38txk5749uJbdbO58u8s7t7RkMgfAlLARSytEsJLsSCRu559Qa3vDlw15NcWUwmtbO5Y2yyW8iyXokmIJjkkMm2BN7DChRleQMZoA+XYLe58IT6k9horzx2uoywvFeHa9oZIsvGpaRWm2oMOjALuGwYxk9AfHWuGzvJ7g6vYqHiNgsQNtY3AiABimZckSAYypAGV4zXtHirwPPextpUUJJRWuzDGkE63NnIAJHnlVwTcYCscHIBzjBrhtS8N31rpraLfWdtFGbe1fTljLteGUSFZsRfMCqgDJBJ46mgD1/wCDf7X3xI+DniPw5q1tqNxq2lWSh9S00yPFG0TMglQCQjymj3gFsEH0Ffuf8Kf+Cqfwg8RxaTZazdppt1LATdGQsRE6RB3JwpygI69Pfqa/mj0vwNq2oIn2y+kmtbiNZTZpblJjGkUjTQsWUO0JZEO4jsATmqOoeDV0pll0+RhOkYSzljRmtXBeSG4LAL8gUxsPMZufcnFAH9oPhj9rn4M+MzaxWnjTRDNfO0Nsq6raxXBJ5eRFZ/4QQDgnGOeK9Jm+OPw0tI283xfojrDFlSNVsXl2IoMpdVnzI3GcgEtyV3A1/D1a3Ou+D9Lhv47pZrrU9yyPBPdST2jwpiSW3EWHLbx8wUDB6bsV5fN4j+Impzu3/CSa/HBNcC9lc3OpNEsEUf2cOv2hkbyPMBXywC+MHbigD+66b9qT4U26TG48YaNBs3DdJqFqqrboTtmDEjAYDJHUZyQBXn/iH9uP9nnQ4nkvPiR4aChkRd2s2WGbcEZVxJ8x3ccZ696/hU1+7+ICa5Np914j1Wx027khaOWG+vlWWJbQWsSKwd/JjLRhnLhc5rgdVttb8Rs1jdaldRyeShsLx7i4Npczqdh+yRsN8zGcHBC9ME8EmgD+/XT/ANor4R+PIPK0fxlo5kuIPtVsRqlu0vlS52PsBy0MgUFQATtYMcKQT8eftH+CE8f6XNNoE2lspkRbr7DaQ3M9yu5pjajyWV5Q5ZvMxkgoC2PvV/E/4L+IHxL8AeLorGPxJr1jqENxLcz3X9pTwwyx6cu5Vy8p/wBHSVI0dEXJjgwFORX7d/sW/tw+IvGVzaeGte1O41SZJLaF4VnjuL6MyXRt2MN4WAks2QFth+Ypg+9AH2J8P/hrNZ6nLpPhq3Md6lzLHPLLbxRRXA8yVBPK81wWjnkSZ2I9Wx7V91+Ffhddx/Zzd2Ms+oWskMt4JA3kyExoW8qOYDcgumf5lf5sZ24Nbmj6J4VuL/TY7NreykvYbcSNCYoHeQFRaiJEJbaUC8jIJ4JzX2Vouj2Wj6dH9omMzjCxHj7S8xcgAPKFVoQwYHnjbzzQBzPhD4d2WjwK9x9m89ZPPNwYP9IdLgszQh5FBMauSozgkLk4rR8R+LLfRLd1SRRDCwjdXjSL9y6Al0zkyxqcAsAQCMZzxTPFPi61S2nhaeOOaMv5bl1iD4i86E54HOT3wO5zX5TftXftZ+Bvhroesavc+JrCPU4bKaGIPbSyWbyW8shn0+czFStybUKX4G6QHaTg4AN79rv9sjwx8DNC1XVtU1+yghitpXR450e6nnlEsggaJlIwE2EgDzBnBUEED+J39r//AIKDfGL48+J799E1S+sPBsk19bTW1leXxgmMVwyJPd+VKp3NDJGwAQou/BPFU/27/wBsvxD+0N461LTtNv5bbwtayxGxto43MCZ3B2lYDBfoGOSobOTjivz1s52to518lbv5ZWlk+0IskEYNsrlB5gBdzG4wA2D145IBR1PVb/Vp7i41K+utSdFXYXmkkZcHIlZ2BVmPXCk89KyVumeOVBJKJuNz/uo2dMDICSFWB4GMjnHvitS+uy6TBUmtrdZAYrZxbvIcMcL5kLEyY4ye+MnrXN3Ekcsx+TyzuiMjsRudzhlWPnoueexxQBpLCZFKlYmljwwJkb7U9vKCfKMa/wDLRckYx7gEc1SkfMPlLBIlusiySRSGXdLMAAjIAM+YCMnjGfzrb0eC5ubgtHKFbeN14Jd0kTrvMcoQISdsZxgA1UvYLhHt8QH/AEaRVW9jaSRrh2A3OYyuXfHLYHykkHBoApRWzK5cwEhAGOQc8gENIh+ckjknH40XEgnmjyREGYxII8mLeq7+McYC9Mn2znituCyeS4a4Ls0RjMk0jGQtPM2S0OAMD5v4OoA5AGahbTLgvJJI6W0IMmVMTmKEly6BB5ZO8LgZxj1oAYh26YBB9qkV5VZowWiG+El5ZDEwHHzZ568d6eJnWGImRZ8pI3k79jFVfAi/dRkKSQD1wM4z2qRY2g8q6hklcTIA8bRsyyI5+dlVVyF2FcN6YwegpYLaR0DRWgaNw7K8Xz7QHzJu2E7SOOuM9sgUARLMz5jO1R5bfvBIoYO53MpZz86Bj06nHTNWrOyE80UETENGr5YHAXq5faeQuSO3T61Yg0+4vLpLeNT5Ej7V2xLuViwUE5Gep4z1zXYaL4G1AajGXlNtFJM8ayq6LM8sQK7HSRh8pYdB9McgUAcxOJSrQmTfJLCVjwjP91sEfIDgkjqe3WmWlvdJHErt8geQNAqgIA4Cs8jlsgdSQARySK9V0/wzdi7urNbV7uZoiS0cYEsLPiVsp1ACnPHrx0ru9I+EOsXTTpbaSzpCsLG+umLMJpW5QKh2yIctjGeDg0AeTaN4TtpoxcTzBFW5UWkryLJDOY8fNFGMOI2XjBAO5c9MGvTPD+jG8nudNs7WWQ3F0FMrBDugDxtFIoViUA2tkn0PrX0P4Q+EkYU2t5aNdSQbpkufJVLeyyMTEq5G5d3GACQByK9c0jwTpehzwxQwvHds8VsbhYrXy7pJEAaAOzDyW6sC5XI+7kngA8N0X4W3xtY7aWGKOM3sLfaEMcUkaCYs5lgY4uEZf4iwIBB6V9M6X4E8O6XCTZx+e7QwxT6dNaFYmkkVRI8Ui/c2jJBB2ketbj6ZBZCVrZri5hhaOGeWwl8uSUiNVETWYR/NfcMOwwvy59asW2sw2V1Bbsmp22+ENffLHI3l/wAEUjE4SXYPmC8A+1AG7pVxpcsMoin+yJbExR2JWGFYWtv3Uc6sp3LuC4KhWyepHNel+GZre81PS7HQlvoZXuIVmvTI4O5f3swKtEDu67CB0xyO/lFzPaXUxkjjijm8s21hdvDnEEwDb5pxgGYADaQGGe9dD4Q1Oey1BIZrxrWaC4kuorkW7NCyS5jEU0mdzSkqcMoIBOTigD9efgv4+ttDki0jWLs3Rv4bazsmldoPIErOrJeS3CorSNhs4PJ59K9k8d+FRZL/AG5p1qfsojQyQGAOLgzbgRb4+ZIwGyTjoeOua/NlfF8mnw6fr73CR29sYLhhEZLhJU8vyogpM2GnSUMeO7dutfoz+z18XNN8f2YsNWvUFzEq2Md3dsIkml8vJyvzbnERUYJYZPyjtQB4K+mNFrHm2sJklFoxUI6g28I3MVLzsEWRyWAGc8Y9K5XU9e0vRdyWt+Jr25ktzeWkt08E1qAdxMsUO5ZJsHHGTxg+tfXPxO8JW2htILIyRpctJJLLHaQ3SIknKzu5ZB5Yb7gHc9Aa+P8AxzpNibrT3a4lguIVaSa8nto5hdRTlWLuqREecpB2qCxGe/WgDmdVuhrEM91bLbW7xyl5BZN5yAhMR3Mxk2AMBgsp5zniud0m5visllfanbwNbKJo3dmd72ab5lRA/NsOcgjAHAzXZQWW6RrO0aW5t5HF1DGlvFFBLGAGkmuMEOZwTkIRtPQ8VxOvWN4byYwC6ilZtyS3NvEDOqdEgAPXAOB1xQBr6VDHqNtcfYruCIw3EoaO5WS6la5kIWU3qwqxaAqGKkDjAzir00c9vpqRCOxS0gGY7iSNUeGWRnXz5YmOZG7rz0PIHSuK8N6fMk93qFmLq4QySrdWsk8sDxBVxNKAIvlJbkK+OBxmvXD4S1KXSodY1QXb2kr2z3CvbnyEhQARLJgcFuMn15PBoA47SY7i7EZk866tIopVkguLRJbKRFB2Xdn5GXtH3dWOcg8DpXkfifR2kuQl9EjvO0klyVkCxrZxOTBOxJB85SVwF6gfMAa+orOC6ki1KGFHitk2SgxwlBdQIF82289V2JbrHyArbyegNcD4ot7FYiq22nRre2zLHd/Ypbcwqj5S33yLukkdsAnHfJxQB8m3enzC9gzfmSVVedRbWixlrZHzHbzllEc3AySGI9e4rstM1KV1t4JLLS3ukgjiubRjveQ7y1uxb5VEn3fkDEnBGMV0F40BNwGmMeyQLbpNHbxhZYlG6BJVPEBPqRntWEIdRjuVmso4YZLx45cOGt4pTCCFeN0jZ0lG4qCQAd2c4oA9CFteai72iQaLbzIqgmO8klVZNhZZGQMPL+UKCDnHT0NVQ2pQS2586e8tJFDSvZx/Z2guDmJhA8hbzrdTyQoJ9q6Dw94bvNlo2osJ43Se6uIo5XwrRkfKLmeNPOBGcnJUnoa77SfD7yq73WsM2moSluqSRxLI0xyLN5Qu2NsAgFTyQcHPFAHkR1XX7IWcMt5IlvCsrwxqBdTSlydm+RSWhdYiw2sFOTwKqgX2tXTajeQi3u4YB9l8wqYbsowcssN0yeVIwG0jLEckjHJ9dvvDFppRm1BYbu2FxHKIn+2pMkUrSBuQ3WVkBCcfLnnaOa8jm06+nuL28ldXSzna4jnWYy6mXkcNI8RBwlwIgEVSuwnkHFAFYwWn9o28l3/Z/wBoup5ftKzxFpLfzR88ct2jbZEUjCFdwBxzgVa1HTriztLhYGt2tpyIIYFaeS4Vkk8+R4nUndAOEy5AO75cjmmeHrjULozqNPu5IRe+RLLdLDM5jlnCEKHAL+WW+Z1BTnhuw9As9LLTz7IXso5GG1JlM88xYEJhQT5JUKSVOFIFAHm14LvVbaO6itpIpLaO2muLSFg3nsg2GSO3lULAxUB35z2AJ4PP3di1yiWTWs0tqMTvEVkjkjDuXEbNEp6j3x7CvpHSYPssEwuoLS3ED20VzNbwN9qvJbxNkKxtJHtymVMhBwf4STxUVymjWgeG1RJLtImjNkyBBLO0wHmzySAMiLE2RzyOmaAPmZNHa3vrGYWuobYL6GBBsZIozEy/dmTmW2O5QS3qecZI9bjgM1zDJdxwJFd75kEbBY90ZCrbzHywDcuwwuOB1OAa2ZdKZ7u6aERSm28pUmllZpVgiRjJDGR8rORITkA48rGc1q3un2jW0MW+VrmWMkWCIscyXBbeJoxJgLLt5ySACB34oA57T3hvQ9tDDizn+0FyY1WezDN5bxxQrydjEk8cda6aCDzLXS4bXMqbFSWAOy2kdxHBFEtzMhiDxxvIrHcWCkqhBwDXLR6e9k39oSRS2l7LHOm5VmcPJJu8sbY0O0mVcOxwuO+K6rw7dXJuLdb1hFFLHEqFZpE2ma32R24Ji/0iMrhkHO0rhsHigD0PTrbW1mskguMSW6rBaAu0Ns18MzoqyMjNKcj7zgAdz6+gaD4v3qtq88l/eadIZWe+mjEc8MZ2yW6+WxFvJkgAEknB4IxXO/NfbXhurJLXT47EzW1taSvcIol8ubZMp2reypn7zAgdQK6fQ7KzXUysNtIYRAd0PlsGdvNDyxTu8WGjC/efORzmgDW1/wAYT+Inhi0sSRwXcP2S5t7xJkxbSttjiikkIWCOI+R5m1t0gfnIBrzidILu/ms7lJW+zgRxK7+WiXGwP/aKWTsFUebxKrMGOOnevbW0Cw1GK5ZN9vaxzI8cMePtF20jwyRxTsnEQKox+XpjB568ddaHqVw39k2LW8sSSL5l3LPHBq4jb9+DdwRK6DM37twXBI5AI5oAqeFr/UYra6hkEt7HeumVjSKNUeVfJuJcSxqYlZMkMwUAEscLzXUwXV1snsdOgsbm/M8kNy4MsE0EDXEdwkt07KV2t5qKoBy2TtyASOSXRbzRp5Dd2MyRwSB5LCKa3W3gE828Fbny/wB5ar975iMEbR8uDXoFhpts7HUHeZIpXs51Ck3Nu8MZffb6pbx42CLy4ShdlHz9TzQBxXiK1mtrSwt70Yd7RZ31iQyec1xErSyRRvgiYteRu+VyGAwCc18w/EfTvtsYuNQjifToGaKeO0N2kVvdXsk8sTao88z+cfLdCFbnnGMjA+4r7RrHWBZW1i13bkXE7nAYWOnJAtw84jaRSHWRXQxFchd3zY5x4n4s8HXOkz3rzf2c+jylVWKzt/tBmQWymHf57iNjCOpdhM2OFNAH5s69puo2bTRwWamxll8yxuohcTGSWCbyZvLSBWS3iKD/AFfzKa7zT/CswkRrWBblm021kMkCYZhNJ9oWae1iJBm88nLgEKOGIr6I1XwVYST2ggsf7Ms4ZmCSPMjGESqSxdAxQp5+Ru6d8kc1gWfhJLKOTMtzbxS3FysaG0lS+OSfPVCh+dz2UfuwO9AHXeCYNR0iQQJNcyR7WSKBkIu7Qu/lzfY4TFiNJYhwzYVM/ITX0B4Yv7mfT9RttP0u4id5Io5r3fMzLDNObiOG6cRb1hERyfKBCnhsHiub8MeEJ7OxtZHt7iMLY2lvE17fO10be6TdG9vGqlbVolByS7Z7Zr3Xw+l/pzW9tFqelXQmtILmAWdhGGxaAeRbKjEGYvBy5cANyASaAMyxW0sLZbyS5mN5b7rBpbiNLuW7Rpd8sVvIoDI6yEKhdF2Dl8DmoJ5dLiN0P7DthHqC7l1RrOdHeGNxJcQ7kDxxyM7qo2Mfyzj0b7HYQfaZNRiBnhgFyiIsQSC7nIt5pH+YL8p+aQZ+bPyA9aszRSW2nXaIl5qFvHG5EaR2sFnE7G38yS3mjdlPP8IbPTjpQB4W723h6C4m8ueL7RCwa3uRtWZVufsu+QSL81upGF4/dg5kwvNcxZjVNT1pbRNUnu9PWVYQw8tYrpCSkMS+UxgCLnicIGbsuOR6Bruh6gUWeS3S5dp/Lw6yTiAXiglmjbliIid642FuhzzW1o2jWUMsgt/O2Lbo0jWaW0LRSK/mQPFaxM5W2SMcggDtwaAJZPC8EUZ055JZI2mtEuZPNkZHKMJTG2AdkALBDnHJ57086Tb2sM0FvFb2VlJlPIijSWIGAhVa4fnJbnpnuMd67eCUXMM8DXcMbtdM6XyotufsqiGRFRcFYgYwxcZJ6g88VrrpFvJBcJepbhGKJAptsQXUTEAzlomODu9/fpQB574b8OWpW9kj0wpAnyvPJGcyzGEIbeRowQtr0dlYg57VqXMUMkpaZ7XTYrZEtZLY2kpMsbcSTwEBxEARgL91v4CRivadMuryysri2ijitoBBMj3C2qyW8koTEckW9f3kpPUtgepNeZ6xbIFN99ohv/OWIT2VuDbM0sL7vMV0VljlRfuoCV7DoKAKKaMt1pi6hCmyMtHBabX3faV3lYUjtfLA3spyQGyv8QHWo00rUdJgWFLaIpdqvmQ3YeKaB8DiOJTmZxnG05Zj0Br0f4exy30V6LoXVnFE4vrGC8MUiWgkQKksjyhVeYAbsZU88Ams3xTrsFvr26AW+s3VvDbzC9uJxHKk6MFSO0hGBbxLIclsEsDigDyWW1uLUtbfY5hHJJPbqLdfKxd3B3rJOjOxk45PYcg45qu3gq6txKuoSTiaZfOLWqJCEiJCloEBYQMTwWXIPoK9H1nWTLPcXV7oaAxCGJrgCUos55kmjUhd0yoFO7G0+prB1y8ivrzSdLjYSQiAi5E8c8bW0shMqzPc24IdirEhCdoIxwaAKlr4ds7nQZLWSULKlxGIbSbzLzzvLYALkKPJkMW4knCEDGeakujotjbw2GnR291dCd57czmbfaN0aKGJYisCggjnIPQHpXUq1rp+miB9QhQ7FjE7Kq3CbTxLOGA8zKjll3Ac5IrkbK80G41YxafeRB5Elhed03famUEyyw7VJQgNnJx1B6c0AeT+J7KfU7yePdLeRqksz2jRyxW4YnYyghR5bA5+9jkAniuOvvCd1ZwbLW6DQ2pF1Mqu8z2kjhJI1do8higPzbc4/ixxX1ZqehaWkVpdTysIZoZBKzzsZhAqlYmxBFi4DtnIJLYAyBXF6hphXS2FuqPCVJa11BYZgxO5YVt1Qq1sGQ/vA2QRjkUAeOWlhPf21nL9kjuktUjYXUbNEJI0kJkWcHBZ2J4OMfhzV6O3urWQwQFX3GTzI0xcSWSyyFo1eKRipYf3RkkDpXV6Lp2rtfyyTWMjWFrbQzpCR5cKur7NqOjfubdQT8uGJ6jjr6ZDYWM2r28Jl8ljLAZJIRFtJLKmUKITKVU4DN2+lAHilz4deLT52nD3t1dSEpfIqiO3QgphlVv3ROeUOOuF5NYGgNeQzQRGzS5tNPmkUxST/Y7uRpW8ounJberAYBwduOg6/YOueFtIlmtbfS72a/vICs01ktnLEs1s+4qY1MIWd1IPqfl6Vxj/AA0sbC8t76VLx7cz/bvKuIZrfyZiQVkAlRZJIg/yggFSRz0oA4e0uZVSMX1hblndGtkmFxJNBaox2RysxIO5sYJBz0rubCeSDT7jaXtofMLq624lktXfqIo2Cq0Rzjn5hnpmrepPALpo47O6H2aKKWSWGRWghbPKPJKo3EgglT03cAnApxgS8tn1L7VIjRxTW6SQxSkgs+CxtlQhhuAG7G4bc4oA5i4l811cC6thHMIhJawPtk87gXE7bfLUk7jwcjr240YJb9p0lzHObdRsKFzFIP8AVsY8f6+5BIzs3HuKnu9Xg0+3W1v7ZjJNGEBgku3VYwhV55ovs+xiQw4UkjHTis7QtQjNzFLZln0+DCwXnzG5tYEkw8cdu/Bkds5YjO33oAr3Wg6hqct3Ok506dZghEYDyXMAOZEVHO7nOOMkZ+teX3ME+mao15NfK86aitqIJoyGlsgdionzERSI3lk7sYHX0r6Pu7mGETHzII1mczmeZl+0IpA8gQITnPUMMZO+sDWrCzvYrmaZRE86wsn2eea0EznariJ4pFRmKZMvUcDrigDBfUkeOA3U8QX7PFKvnyAwROsi7U82TaVcYBG1WXjoawdPvo7rU9QtUZoIkjO24tdzSS3Uy/LHMZowRGc5c5CHaO1Y99DdSSrYv9l/s+OY3Mzpi+kaCNSYopWkYbE+X5ioJAzgZrOv2srRLxYTMq3QinMunzmSfz+A8TMpO+LaFfjIULhip4oA29R0bQxKlxaWazXUCxefJB50u5jGy3RkkdtiM24naoHtU2kWkdzfLHFIIDEs0bRIwja8kbCOxT5SlzvZMkEjYucmue0vXZjeXNpCb6MRQiVLi6hWOGaWNQZpQxxHJEFwCGOcEnBzWpqeqpY3v9rwzQzJLpyG2NshaGGQJl42liU5flVB5Ys/AwKAPYdumafaWN5qIBhgljtyisAWhlQrdRgplJHM2wqS2R1wa7m90+1u7Kyu9D8ua1Dpm2jeF5YoVQBnly/zxhzg7dwPPXmvmmfW9TuLN7Z4QbAQi5sJbqYxIxlhLOI42Ub23cZI3DjOOK3dI1zU7DTI9NaNbdnee7af7QWDI1u8ShLWKTO/5t2A/wAm0NjIFAGlrXinUtK1OfQ4ICSN6xW8R8+b5DITiWQbIkLRPjzGUjb8gJxlz+LJdGiiivItWaSWEuqERSC5/dOsqFyxZmywKhcjgHpzXEW1/FGz6qk8sup3kUkYZ7YXUKywySyhblrjcwkbcwABDfNyASKyTqNpqfiK2Go28ttBZW6XaWxnVryR7gBHRFWYqsYh8zKD5xkEDIoA9HuNdhjszeXhe1+1alM1mLwqQdPuUW6tRdyRyECFJo2G7OFB5I61yRmsLW8hvIpJNVtbiSa13QNFHvuQC29Hj3NLMTw2RtkIUKWFSa/o1zrUFrDC8tqbURQT25sCSFVlW2naOVvmiIkjWQDK4fglmGeH1VZ9PNtZW15bC4+z2sF1f3ggiRvJR5p7W0iVtkVr8u0IxDB2HzE8UAevaB4mZngsLU28M1ndPFfJcXb2M01uLeBGUIWAmdWVhtwA5GBmvS7L+zo7OLXNPtnuhKl4J9MeSWVZXLo63UcsqgAKpDYztABzwpx8qaRqctwZ9VCz2eoLCmpSxwQuxGjqTFPaedEo2F5Iz0Vtu7LMOTXoo1rb4V05728DhHsmElu8jMVntbmcwMYV2pAvmYlDBcrAVjHlsVYAi1PWNR1e9sbi0S81WCW5ktZIMM63IguvLaTy4wRdRRyEKXOSoBK5Arb1Sy1KPTnma6W3uNT+zm3jthFAttc3qTwPaXRlQCS3RJJIpkQllEW4gKQx8jbxnYCOV4xNbpZeTPPbx3yRXOpxrFLbpEsill4uWV+rHvit/T/EjanpX2Ka8ma5gaB45prlIngN3F9ouLb7XNKNrySPJbtIkvR8orcUAT+FtdGmXdo179pNjPGbK9ZjbXGnQ3FrNvY23zZt4G2/KH2Fm6V1PjbxBpdrfhbR5Pt93ia+mAkFrHbW7QyKTHCnEh3yDbtKnBKt3PkjtPa6dLa6tAzRz/a59LlSBZ1MkNyGMNwkoJlj8jcYmGSWGAQSBV3w3YT6rfxrNZvfRXCWk8U1w0k7o8CGB4rm2baEh8wggAnhTjNAHqUVzpWl2YurtktftrW8cSpMwgaIEENLag+aE+xlwx2Y7jpgGqeI7yztpJJt11orR5TU2jjWeeG5kKmWdlb93BGywp5Y/hYnkgipdX8LaslumkLp3l3CWyXCyXkTwKbkwM0dpbSFS0rnsnKnoeDWbD4U8QeI9Hl0W7S4jmtIV8ny5ZbaCa3Rts3lQvEpllWUqoAByeRxzQBxUGtoI109ZIrO4jvZp4L+3e71CzuIVKKERxE2HMbADb8pDAk7sCuxu9VvL97C1lggtYROqWwj2b4RFCPtG+Qyhirg/eYHHO0HGK7yP4VW2paPaaXaJE+paVJD57eQwdLWK6QF5mIVEnj2W3AOCI8njNdpcfAzT7kWDR6hIbsWUzXy2K/vJ4beIyLcBrpwI84IJXLDHTgCgDyLUdasbOKeCOCMzTx28cbWZSadYrFhGRIqsGQljliyAHGfWp7XWtL1SyuLpPtlpInlRSsswhS8li5BKj5Y8YHCZz0Oa6Dxd8MfE1smm2Wn6eJYZ7WGD7XHbgQ3U8rfaC8t3CxeOZolAwcKD1INRaJ8NdWazvlvIIIoI7cRRsskL7JiSk0JJYozk8Z5PTg0AeE69Ppl819ckzxXEzTPqKoGuEfymyk8ZjOBK7hQ7D5R1JGK4CSx8Q+IRa6fBGZI7T55I5pooprcwsWYgFliTzEcBSGdiVGAe/1YvgXTrecPpkJuXfEGpW0iSvFHG4zN5O4OsaZzkgKecj1q5c+HGtmDaTYor/ZWtpbJYIFabJ3wyFJ3UxooyWAJBHVloA+d/DOiaxpkZWVJLnUYrllX/QPPVY48HM9ypVpJVGAP4eMZ5wPRLrwFe6m8E8E8rr+6OJgWIkkQOfNUswjUNwBuGOM12um2T2qSS2t1LepbI9xNYSJJPFbtuzdPI5QHe7ElVRnAAwcV2Ola3aapHLYYEcVmvmKcpuikMgx5yp8xPl4I4IAODzxQBj2HgSe0s7eBbktsiTO0JKAxUbl8zd82Dnr9KK66LUZLZWieGY4dmRojhHjY5V8Pzk8596KAPxhk8bXOmFjBeWljHfSRxghHjaH7Nko5OSdvYnHTrzXIa543hnlnilne5uoC9xLqFm4kEkIUO5XcM+YQOCBx+dN034ca34jeW7urSWOIPJ5ME3mLN528rKlv5oAYDptI+lUdR+G+q2TSTC2mhtIoZEubd42iuGmA2Bt4+9CTglRQBy9v4wivb1XsfI85oZUhe7DbI42KlpJVYA+YQCT34qP7fY3Ul3HKourpkVzdWasY5Aj/ADLHFORlFPUrnGMY61nz+GLi1mmkntraGSBPMa3UuWkI2okgZgCE2tkr+Fb+hrFaOYSkLXY3tJ9kt1WF4ghdf35O5mH9wDn3oA6a3uIYUSSZWmEKBEi+7Jc71CoyrjPlAHkd+QM16R4CuUj1WzF1exwmxUy2VzHGwRpXbJs5TIoARSQCDw3f0ryczfaRFdwqWuC6TCK4Xyo5yuYxkEcKmMAD1w1d9opWSMrBHdf2gZCJ2iVXhO/7yJEepAGSTjnge4B91eHIbqa6g1O9NtqFns8qXO5GDAbt21RiMbiCg5C4wT1rqriGW1u1u4oYp5JHlksY7qZFBtlTHlIkr4dwMLn9e9fI3hr4rSaZCbO4uJrmYQCEyOxE1uq7o2VYAMcFRhm6Y5Ir0OL4mtcWMb/bZpRFM9rAwNq7eUVzuYlswt1yVGD2JoArfEWCe62TxxL9oheQS27NHLHHOoLM6LAW/fKPu4DAlefSvlDxQkWqzJBbyX39pWdw7XUMxitFlymWLhSI3UAknJG443AHFe8+IfHUN1utp/NnklLsZ4WSK4jSCM7HA9ACMkjnBz0rxiawF5dB4rkhmmRBNMdzXMD/ADySSzKNmM8Dn+Hj2AKHh/w9NGWULKLa7X7S9xG0c6xyRdIvKLERA5I2jGP0qXxXZeXZWxiubuOeZxtjtY9kUEi5UeYqLna2PmJztzwa9+0zShpumWZvUKWDTBlksmQuJliLxzKi5dUY43AKxY8gYrifH1nPbz25gO8M262aGBmlWJwCWuQVxIcOx3Y4xzzmgDxvSr2JE+zxN9luElEN4U897dlU75GNwxKZPU55zXpmleLbeGJ7LTo5bVbSVLi2aKe1gt7qWMAO0szQHzHYnhCRnvk4rh5rFNN8xZ4p59k/2iNJIonSUzJ86xKCBgZzljjsBXDajE0d5FNDJJ5Et/EI4RPKFgRXV2a7VEIUFuE2549sUAfXWi+LrzVVgtbeVH1LerX93Jtw4Xc7QonCRSBcANjt0rU1m+vHW1uorl41eaJLqGA27A2/Kq0reWSkiuuCFyCDyRmvC/DetfY5f7Mmt1llu2eSKeNkaWRgd0arMHH7tF4JJ6dT0FenJq2jxTfYdXht5ibNbi1a0t3EsjoP9S8pDI3GMtgDP8WaANXxHdaYLGNWni+0zRLJbtHZHZZXYkI3ARICJCvTjvk8GvlvxJpov7q2ljifab5XurmeRCs1uku0vIxdWChieFGfWvVPF3iyS1kugIGkdljmnhj2hkhCBIlti5+aXbjO3pjpXm8Wv6ZcCVtWMEJgjAtYHlUPeQlhK0I2ttDbSc5wQRzzigBbeNraYKUjdZMITFv+WGM74Yyeqo2Acg8DripLeO11eW42tFPcRQma+jNzFHG0aMwMCSFg0o2hQdmT8vPasXUfFRury0g0eFGknjikhjeHymjh3bN/nkBWKqSu05IBzjB5s6XaSy6jNNdtA0FqH8y3Znt5JGILGNmjTa6bs8MVzuyM0AdlZHTr+OKFy4W1iZN3nIyKZSClvbIRmWIAYJGSO/WorbTLy6F1aWkqRWpWf7Cz28vmFFYJcQK+wYTkls/T2pLGO3a2tFR0gEsotopEuWH2XJ3TBWCFE47E7h0HNdlb6no9haXDK80k9nG9vJI8pl86OXnyFBGQTtBLD8TQBzdtoV9NJJPNFYXCwzC1V5CjoTHEAqook4fgcYzls1naxYvbxTHEDeXbkf6VE6Qwu6uMKDx8rE9eAfyrrILrTLsWzzzRRRajKrwwgsrm4QhIi6nGFDDG7IJxk5rjfFVrdPLPbzSPp1kheMtJIsazAkNsAjYgxlgCH9+cUAeGeZCLd1nY3UZuGa6dZAscoSTi1y3MTMcBSBggcdeOlTVAsYuNPtTZtH5CLGWxsxglCzN8gBwOATkknrznXdgft8J3QvG06sC5X7PDGqgJIY1I887gSd3TrVaN98s9ve3fkJvkSO8VGMaSZ3brfYpDkgAAZPTGetAHsI8SahcWMslw7y37qgtJDIZXhjQBZIlilxhCCeeT6cnNcTealKl3GBcSSSMwltY2l3qpX5nhKxnc5yDxjjPpTrEx/ZbiV57mGWMgozqRJdocKZYQeg45AyBz71hanYbh9pBUNbnzY5F3LcI7AEOduBj1HU5/GgC5eeMNSvrm6sWjFrcywRvBaujNCzoQrvGD/CUyeOcjkVsadbWBtrITF5muLoG7BJcZbKlGKSYii34HHOF5rloLaWazt5Li4b7YkgktSNsk8cZY+cQB/wAss4wp5AOTxXV6dKlrbQWsO0XVzNLJKzwkJCqSYjLMow27dkc/xUAd1AxtrlAbaSCzS3aK3lV2NsBGc5jjZi0q5Ycccnqetbdvfz2mnvNCY7d4C0l5KJC8xWVifkVc7R5ZwRyBk8iuWknjuILiGWZjJaJ9ljiS4EEkpcby8b85TnuB0x2rl21VHtJLa5RLdIw0EhSQo1xGOUSR9xDPuHLZwc44PFAHS3PiUzxvMqrI5G6ztkSW5l8uJiCZIWUCMjrnJBD81g3GsS3XzqqfOxidSUCJGxPSHAKyMxBO0leOK89/tG7luI3t3FlcRTSFXjcpP9m4xH5cuBIhUDO3P05rZn1qK6Ci6YQyLGqxrH5fltKjcTpHwqsDkn5iTjpxyAb8FzbrqCWExa0u5R5aajKDFp8W3D/vXydq8qCAck4yPTvRpqXM8diz2EkyBcXUMAS9uxsDEBkHNvnkMOWGfbGLpKaU9xayywXl4slqkiXEKRCFblVIZZgxZcs4HytjAXrivX9Ih0a5RtRnIj1dMxyvar5M8IGECNbiZVdcKPnQEc9x1AMwaZ5WnPJOjC9ZBCjgKoe3DjeEB+bbtJwSP4eueK5LVvD0VhcQR20Nxb/KlxDIf3ttdPICZPKP8MgXOdxAGOD2r23TIrS4twsc7LJK8yxTzGeS6EZGHTymViQwztK8VpXmnW3kWrSJDLZ2Z3iBrvF1auEwlxAjLln/AL0RHOelAHynqNjpEKy2djYi9kZvPuLoWxBjl+/JJCnKSRL2DH5mBx2rw3xBbXuoXN3JZSNLHFiRpBG1pK0akqjYUAPJk/dbn5eB0r7nu9GbVVuWs7BXiuAwa61GOOKdY1G5JLaKMqFLEY5OOa89b4cf8fTTRRLGyxq0NwqyPG7FiJPlbIGM5/hGOtAHg3h3VNS0HTrRGe11KPeZLgXNuZ3jLriTccf6MduDkEdK9w8H6reE2c+n+UlnGQ+6SDe7J5gLCJpQmQrEgAEjHNcVJ4AvLS7uEsoLm9VJCzBt8UFwjfcNtGgOT15b2/GxdzX2k20LxWt9YCKby2uUuZAiAZ2qYNwCxZDbmC445PIoA+zNP+I8Wl29tLCso1FsLuSRbqGSAnA3mY/uB7nHTjPFL4l+IWmX2nKLy8ZNqrJdeVdYt2lBLKZQT97ccbRuXk8AV8k2vja1ubTUYZZ7dvswSIXErzBpM7ZN0BbJZiwbA6e3OK8+134jRaizLbLdXgU/YxvdEt45I+EkRIQRIyjPJ555oA+lZ/GjzyzWl3Ktpa30rSyxKimAwxoRHsZSTvkXlivyEjtXyX8Stas7bVZtPW7jMSIzxrBOqDZKGIgZgpAdgPmOeMjByKw9W8U3rRupb7Q1qodlbdL5QJUearqA5A5wg+X+vC6jrmm3V00uqQhrnau37TG9ukruR8yhmJB8vpkgMQAOc5APONanieLyIYp4GFytzDCGaZYlclJA8jjMkbLkkjO0dcZq1b6bqUdmLu4Fvb2128lsty8u4JFuXIHVsEgYAA6enFbliuq63eX13BbQQWtvKsaGZljmMCuFW3hhYZkRk64BPzDIFdpren3l7caXZGfyHkQJ5RgQ2u5VGwnI/cyA7VKkA8ZxjoAcdbT294LTSYBeQ26xSsbo3Mn2aWSP92zGPBJ68liq47jmpf7KnihubaySe5hWRoInmtlmV5Qo3KDjES4yVJbBxx2r3rSPh9rOoRQtLaWVx9mVcxtHOLcQoVZ/MkgXaCTgg9GyRzzWTqOiz6XqktvM6wyTurqnkHyYpFyp2DapViPulhjjINAHjFv4Y8uazmvYHW3WJ5LrerOIbxVwu6Rl2rGVAxg4HQk16PNZ2E9vpdraW0ZtneABGaQPEcja+HACLvB6Hpz0restGj1CL7NYC4kSW4c3tukIkPmA7GmmMpH7vPZc9OOK9H8N/CXUr6cIIb5bPehgmgwjFgAB50XWJAfwwKAPOtSayQmKa2ju7uQSxXMMRmjXEShI1IxiTOeWBxz1qjo+lyGwjEdgbgJNLMICxW5t41f/AFcHlK2VU9MZLAHoK+v/AA/+zvc62jy6skIWJyCyM+XtQ64LBfndumdoI5717noH7NttbweRbi1dmgCW8ssMixWpdwXG+ULkLGCQc5OeMmgD82Y/BmoNDMBbNPDcRCc2okke8jmnbCkwuhEYxz1/niq+m/D3W/OuXQ392TGGjtzPmJXVgrrcwEg7QR8uBzjjNfsrof7PuiWTQXVzYQy3jJHHBdbGnigiwFeSGObaswdlyeSUzxya9v0P4CeCTZRNFZm0MDlLhbiBNtzM/IkhaRFaKIsSXxuGT1oA/E7w/wDCfxfrd8kcuiW0hiijQRTedFfTIAPLeJ5AvzKMZyeh617Z4Y/Zw8YS6hYzarZ3kgFyrQhLdzMlqDk2gYfu3jztxvPJHGecfrnb/Dzw1YhoFiit50dnjmt7QGaNYwA01zIAWYZHVcg459R2Og6ZoT2MkMUdtfs/7x7mBLkOqw5DmcvGAHIIIGVAxxQB+buq/ssyaeVvLy5bT4ozFcQKuYZbRjFkiKKLKwbj8r8Ek8kYrk7n4XQWsViqMssyXTSfZblQT9oUN5KQyIMTny1JOWwN3QV+oXinQIGtrpLaVn2WCSRw+evmwru5ZI5chp2HKgkgduBmvmfVtCurFpn1G4SRJkV9L82NfPtrliVCx3Ea7Y7naf3gXdj0FAHxSmkQWk11BM76Rdw3H2iXzpJJ95jZnXKqWMUbZIAAx81Y2tz3ryNDDNI7gRyLLKEWNYCclYWBzkqWwx6Z+bHf2nxd4av7O4tr950AYXM8l8skM0N2rHZ9nl5LSXGTwMAtjAFeU3ksYP2O5gLX9rkXt5cv8sY3E20YjX7kQjxkEZGcEdaAPJtXN3ZalMfNuyZYJEgSGP7U8pnACpdOhYqoXJBxt9TnkYUmkRx6LLEJBICtzO3lXAWRm3IUiJ+XyB5hO8DHT6V6jrLvPC8MMSfa5Imnt3slPmMsYILjPPlgggA4zmvIr2yVUM09yIZDaTXkjuUNyLjJVba7gV8JbKCSSV+YtkdKAPPLOPWbK4fUHgjuQxuYJY1mC2zRSdP3guF2OoAII5Prmtq38RfZ5VnjuLSyQeU0siJLJPdSkcxeczEybdo5zgE847+cWOo3tnealahhdO0oSDZGzW0hlc7pSC20IVbHoCADzxU7aa19ZeXYG6juUdjLbYjj2zFjnywrMYwcHKsF4AxkUAeqeFvG/iJtauLua7mkiKiHyArbXtmY7MmInB2jq2Byewr7C8H/ABlvdHhlXUoWggmSBIWuLj9w0augt4YbaIHM4XOCTz7V+dN1ew2i2tjB539qWkbR3cAikjQ5A2PJJx5g5+90yKutr+vpBp0SanIYHdPNtDvL28kZBikjKDI4zjJOO4AoA/Q7xx8YbqwvIrm2vEitprdvNtoZt4jkfKqbqIA5kYkYIzjHOMceNav4+XWGSw1OFZbe5tZpGkmVpJbQMh3SgSDo2No9C2eOtfL6eL7uS4Q3klwEMoS7hmkhuJQVJ2TRSoMxTZBz94Ed816FDdQaoq3Ni4mtlcWypIHLyyvhSXbG5oQBkggE88UAMitQtxAtvFMlxPCRZfaljUGLzCsTQGIk8Lwynk5zjHX1TQdOh0yy867jjeUO0otklASaUjayfeOxskkg4I6mvNNO8K6nqF+JoYZYr6SXy4b9rpPsNusTbjb26swZX2gZC+orutb0e+0GOSe/vrWVfsysrPJIjRsSBuVZH+fIJGfrnFAHbR3lpd2dwktuLcw22LaNSZLg3DkuoZhnaoxkHuBkcV5Hqmu31vbT25hke2uP3V7fCSWWaAszhFCSnagyBnC+hq+urxN5czvLDElo073DsGjkeJdscpycFQpxgnnr715lfa1E0N5PbIb1pd6r5ji2sQpBEn7rdl5T8xB6EnigDLvddlhuWudPu0dpofs2+SGIssaACRWJGQWAJLbcfL1J5rrNDun1spI862NnBts4jIgdZrhgXknWRirGMsG4AwD37Dw7U9T05p3trkNbQKciFNzO7MoKoXAAEec5yRkHiu18L3sqypa2QiaxnMayCa1CIEZMqqysx8kq/wA2ec56E4oA+nfAuqxaYs9r59rfTzgxW7GNXRcEiUTA5/eAAbT06VqzXNz4lnm03V5o1d5miit7dDbym1WNhHEs4jIzlSGweON2OK8z8H6bfXct7cz3hhsiFW3ljZIMyIRtIc9ejDJ+9Xo8enCxuDJLeCa/Rm/dXEqtKFnXzInhkj4UGMEkHBxzg5oA4O58Hz6I73ttFfXPlXDRwQOsYdwVIjw7klivbBO/qRXTaV4aa8sk1a7+y2tzDdo06SnZcPGF+eBjI6CKRlyQCAOPl3HmvSfDOzWbTIiim1D7VH9jD3sSxIY3KPIqzSKSVA5XGeMAE9dPxBoM0MrrbW8SNcySFrqSFrlXnTYz+bg4KMo+UkDaKAOCk8P30UdzDbnS1tZXjeMNIsV5AgPmCJp/M+SQA56859axrvwvA0lr9h+2SnLOsU5kMKtIAkm8r9+FyeD1ycnHWvdrSyt7qOC+dbf7a1t5WGENnbxXGzyVW4V2JkjcLgOQMEglh1qppOk2A1C1hNzJDPvfztOSK5nt4Cp3eVbzpvjKu5+UkDO6gD581zw3JaBtPiiMM8jeYZVdZjcPkM8U8iMVSMDhQSMZI9q2dH0620/UbSS7uIWvri2jEOmC3aUyLjYyRiMqHyAOSxxkcAV7j4k0KG9QWr6LdpK8koxdPBbfYpwu4zSyW+MQYGVJGOeuenC2NnfaTqem/ZL1QgGGdIUuSzHKMFmKFkjDYIB29c+lAFbVxZ2mnQzpatYjy5bma0eNbQC5RyInJEYAbqu0ElsfNzXPG/GtWVza3Ajt5LCJbxXRI5vs+zLwTuiEKJXOFIxwCM12HxD0e4ms42KG+uFEkrzFDDFGJBuWMwoxEoAHDjuQSAOKyvAMWgR6bcRavAZrmayYxvIirLIkbM0gkLBfNI/hy+CPu0AeWaZ4Fu9Y1C51iY3RUnz2kmUQhrWMgiSOEtlIydyq6AjnJr3jwj4FCXl2raXpwgkeM2zPLJK5gmxuzKPkllVQRkHhm5AOaxdLhs7tprOC4SCAOXQPEizrahsLAnmBmkBHGzzMYOcCvp7wRc6d/ZjafHFJcXsKrJGBaQMtsyD/AFAmL4ZHYBlweM4I4oA5f/hU0WoWxMBuEnBCWenTToJ3hVTsidmXBByed4wOvYVlQ/BRbfUjJJZIkMqrctPNcia2tkCFWjkhljLSSLMp4U/MOUBGa+j43WTyLVooLe9uI2dA6qbZn2/PGfLYtE3qSQuTiudfUjqOrfZSLSykR4BbLLC6wyTWoZbmyCBzvIf5lY8HPWgDlvBHwWW1v/7elihlvVETWbrBDbgwxN5bCNgQrAKclWA5OCcjFfa3hy/fw/pcWk3jooWLfZPFGTGVjXdPHMlvOUccnAUgAA5NeWaFJBHFaS3UU5UvLFDB5QVIAy75FZA+7BJ4JGDkAE8V0cmnm71CykjtGurW3liE9tbiaK6BkODllJCRBTl849OtAH0h4d8QWN2LCIyK8N2jQuTAXVH8rIyA7sqByAvGR7nmr99e3BkmgdgrNmONmHmLGFT5IGMu0gMmCEIGM56VyFrDZaZYyCC2Eawqw8oyu8kygg/um2YMm/GOeAOtZlt4rtpJWeZ47pYpk85ER0bOMGJ0I/4+FAAL8qcnmgDm/HdlLqFuulz2UaXPltcRSNcW/lyZXCmRonbfKFYADP4V8L+P/AN5Yq3+iwmORzcyxzFXlKRAmMnbkKpfIGcE5FfoDfaro2qyNMk1mwjZvMt5Imd4mOf41+8R8ucE8GvBPFFrBdXFzBNaz+W0hMd3AQ1vyQ0SzM7ExRsvZiMH2oA/NPW9Ch03y49ZgMttIzSPM0IaGKSddqwuh+UsqAY5zwM8155qJCCewt7iCJPJkt7WYW8aNLlQY1nAJCwhCAGB3KB93tX2/wDFXwxbPawxNE9tBMolS5iETL5hABS4UnAILDDA45zn0+TdZ0bTtNtHjUG/FtA5WG6kWCIPuIklmlH3lYEBSpIwPSgDw+/sJLqxa4N8i3NlvI8yffbIEwjiGOTDPwoySOrc1zeiWiur6gLhpb23AnnjX93Lbx5IlkWMt8sB67u/JFO8Wa9Hb2rR3NnJayo00kr200c8Xll2MHkrHlni4AbC+9efad4sZ3LRSSMZYmdi37ln2kh40G0GVFAOEIPT8gD6O0tb/Wr/AE82sltewfZ2MbusmU8sDLgBQZXxjZuGCcHOa2dU02eyu4JFW5s5ZVkFws0ahnR1Oye4vAx+zzk4/drxxyBmuP8AA3iay1GNlljWDy7OUqHt3kuVcAH7VHGhUxHnqfkVec9K6DXNbEkcpivxFFGhJje52C5cRKY2aaTPndjgZx0zxmgDznVdIjlWeS81SeQzRtAYgoEYBAeMi4ZkBIGe/GDzXjw0KSx1VvsF7LJFGVcwxytI1xAJAwRlhkDMWYjBJbpxjpXb6jqC2TX8MxjCzgs7zBI4i0vzmRJg7CRQhK7RggHoK4uAvYy/bobhrc+ahhgtUkjjaFNojxtVt4yMsc85/AAHrGgzz6XdXK6gtna300VvNbS+XG6xpBJ5r27yMQRJIhI4z0wTnr1mueNLSW23W9z5fmZMlr5kfllyFA/dJuEuMt1YEZzxXmc2m63cb9XldQJ1RT59zAYYIHYPG1u0jBpOeZFQHg4JFVr6KG2MTanPHPal3a4ltJHjhFy2EjS3tvKzHGeCcnA7kUAegW/jmSR5YZp5JpRbRuqW4u5IwCBGgSOIhEuMEcjkAgAnrWN4mnu47NPNdZ9qRzrZyu8Ms4kLZFuCWYupznfjgYNczo66VYfaNUmla58iQRQJAxSAzlSYiMDM7IB85AIJBPcY1tT1jSdZhttRf7RBcxNFG28rvuI7dTI5WHO6JGYHkqOAS1AHnenXFxquZLoXEVqFkilKMkshCylEhktmAzbdBv8AlkU8bTirGseENLNp5i28Eim6SK+hMEsjM2792rNj5I8YLKvPrzQ2qXF1d3F3aMggR4fJ8uQRLCC24owhQiTCj/e3ckU+91HVLmA3T3Tzw3Amiltbo+SGYsxSRZYxjgKeSeCMHBoA5SG3hstVWLUIEto7cMbCW2VIN8YUeTFGpbaUU/3yDgVd1uPWL+JZ4pV8ieRxF5c0Szb0jkRrp42O2Jd7IODkg57GsuHRrg3CPdn7O/yRW63EjTO6ykDcSWKRRZPDEjpyRXodla3li1tp8cFtJ9nMjt5pSSUo5Rp0iySsgwGYE8DjFAHm2i6Zqmj38C3YtkS4hndJln2SXiTHdIs06uepIC4AYBfTmvoHwjqkUbtHdXczSyOsXmeayvBHbxAxxmYqTJbhtoBYAsB65rj9I0O11CQwxxTC5F6TZQENctImNrIg5EalTnA4Pb0r2zRPCEkFxNaEwRQSzeXKk1uVe2PljeZJJQCEaTdgdjyBjmgBt7q1s7Wksfmvd3UwjnltLYMUMBaQGdCxbyWDAAgZGO3Q9VoGvWQvEtZpkz5TRwwmSJltriTELBmnjLMrKMjJ4LkcYxWbe+CrO/nTMEvnW80zRiN2jV0VFhMYaNgWclS2W+X0NSaZ4OexvJLxILeW1kdoJ1uYgLqTBDW720kTNtZQMnOCMc0AewW9/f2kTRyweTezWU0dq0iQPZ2tkrtJFEqptUyHL5Iz945rmtQu9Qnso9jRXVm9yIZIFijia1jnIEiRhGYtukQc55wTwKxte1R7eWK1Wdp7W4U26GGZ5riQKfKJSR1+RM9ehHSvJb7WdU0TXorG4drEfaINkUbyytPvlxGjCPI8zbt6dCSzcHIAPULlLy3e6initGm1EsVk8yHECsm1ftPksTKFCgZ/Dg1lppd3Ld2wS4tXuJIk8m3eMW7RXEZVI5EkcD5Cu89GyPTNQfbLu5uobm5PkGURnaojEkMUgZUNuGIBdwASr4PzfLzxV+bVLMC18y3+0XUaMHEcrJO8EC7Yo5FfHlkqDgqfmPoTwAdZZLcTysk1v9p1CCIRSu6rBahHUI2xHIDNhOvVic8c10VjY3k/nbbcWMJjAuojIYVkQJvSV94AKqQpG3kjBrkfDd21vdPeR2J+aIyR28jlWjjmkYxrK8TuzHBwowCMY9MaN1qcen+W900aSajNlYbuaW6jiRQI5RGqHMOSpHzY57UAU7O0See4nurp7uSeWVvtSsMtdR/ulitJY1w21E74xjJNTrp2iX8kgkSdUlDKs8kST30mzLXOx0kOFMmcg4wD03A4bqJsmtlextYPJWB4T5F2pQNOwBeeJWAMsOAFxhgB83BrO0f7Q2pNc3U5vTZrsaHzFtVeArt4aIEZ2bSxbAJJwT3AMDXfCyQRGS2eTywjosj2TSyWRlOIndV3eZbl1A5JfDZxis+0sb23spIVt7X7TG6C4jVRGYpJxH57h5Tu2F3yBt2jeACVGa9di8T6PpyCGS1WeC+by2gZ94YKgcqAjFiEkO0v91mQlSe/mYvDBrLMRJtuZZJIltrd7+B4sM4t594AtpVwmNxB7kY6AHvPhWzu4Vs5UtWlurm28ucvND9nNuQGBeONhyoBKj7zEbsHg17tHq8mnrHGkctparDBK14+9zfK1w6PHIXJWJDz8rlScnivmfTtau7ZBLJDJb2ccCSxGW4Uy3DS/wCrZSrfuoVUhecKNoyelMsvEyHUJoW1cvJKWxteSVlnR1KQxg5jkUK6DjrjIzg4APrifxZYRxMq3/2ho0b7LC7CNYgoYNBHHE5EZHltg7c4AY9efEfE/jq9hjntkeW4+1kLJHJI11bwxTTOFRJiFPmbQvHlhfdup8pvfE1paR3cJSV9UuGvbpLiGaWWaNkjaIyYeMfunZgo2jbk/KSBXlGueIdYW4D2n224QX0VtNb3Mm8WMgXfFcmCEEsgJHTNAHomreMdUgeO1bUHiiWX5ZLMW1x9nDORLFLBgfu8KN42nknbu4zgWt5qniK4ke7h+2w2MrSRzWkzQSQQIXEk/lNMu6QhcIpKeXyCOOeZ0651m4uFht9PWe/uxKjRwWcSPIYpD507SmQ4Jm3fL97BzjHNek6Ro17ZCCRluUvVcTS2ySSKIo5nYyPGoTF3AHbDL8x3ElQVwaAPLdeW6tbeFrYQopgmmgTzxbzKhdn/AHstu7CZvKIO0nODtGTXkPiLVNW1/TIbm0WK5tLC7S2eGNbgSwlEeRrpHP3FwZQxOPml5AORX0Z4q8L3mr29zpTKVleQvE4tfPnWfaVDQEspjjLbuxAzXlX/AAgGsaDbl5DKHcFHWGRYkupDGGJdIt32gBAoKAZLEqN2KAOI8KwXV5DHPq073LREBbaMxSJAHzLBd3Gxi4jJZWJI+UNgkY427/XNIk1OJZWulvVQLLqVtbObFXt5CgmlbaRNEjq+Cw6EbcgVy148kN0LOS3kktpN1xOjBbee2upP3kUSxQuGRVDgbH4+X5gDkDu/DngE6pNBqX2a7mt3hAmkvJPNdLjzB+7gtW2p5AyucbvvZJxkgArS6XY6i9vJY+YHuPPuLYQq6STtFNtlkSUbQ8DSI25CAeTj5QM+c/Eix1m7SS2v7IWzNJBAVkt0tybNZSypEGOXYswbjJ556V9IX2n2em28f2qzlFzbTwSQK8/l20EYZhFdMgVVlQHcdofaQ6Dkg1xeq2sd3qEyzWc82j37qlmbiJrloriQEu9xMzZgVZDkKvAUqBwKAPj698NR2V9bxzFbAmGZrcSSxSQ3V2r7hDcMu7yVJjGCMriQFiMED0PwvpGuBbe0DebNKRbwwxomyaWVmnMUU0gAdUBJ3D5f4Qcgiui8TaRBYSi1lija7ito4pAlrueaR5CqtAzE5Hl7fmHHfvx0nh263xoEhtoppSunA3MiytaIskkQl8xXBiLvtGB84DcDHNAGp4e06xt0nE22SdXkO+c7At7DhHDrIQAmwOvy5YFeOoritbt71nuLiG3ge2VJ2gt7FSZHgjlUOrykAxsyPHgEhjtPHNdutxqNuTbWzWl0I4oZTbSMqxXGJjFN5qrmVIcKcrj5z8zMCSKbJb217PPDcabbecblfKmtZmjiWAt9wPuVQRISiKxyqRKDxzQB5B4bv7ix1G6S4f7S8OorJNKCFWExklrbygxLHexU4HzFd3evZTqoutJUSvbC8hnLXNwypkQbJ5o7d2VsouyVCcj5SxODu48H8Wefpd/cX2kqtyumvdW91hjBCLsyuUu5Aq/vtqYUtlgzR8Ek1jReK9cu7K5iW0e73QQLdB2CxiS6UK8rFMM/yRgoMbscdQcAC6j4jkGrvewWkxiM8vkStGfsqQzSuAY4y255ePkwCUUqCeBV251me+tHa5a9u48232m1SV1WK2izsd0iOY7poACN5C7QCTk1Sh0iXUo7fUBaOI90isu+VTnywbaWCIKPMRQcHaDt2/NjmvUfDvh1Vu4NPg04zRXcAlu7iZlRJcxTRtJO7H5o0BXB6AYBOaAPCdXtdQnvbnSdPlvYYY7iEwSPGziS3htkvIlm3dZCrSg4zyPcZ4PxVpt9avqlulvdMJLe3uYFimMUkt2waaSJt7jbCN+SO22vuTW/CGk6fZz3rpKltGIoIpYX/dpcK0eHcyMdy+U0m75QVVeffxTxNFo+pfaLCVZI50tzdwXaLiUkqsTmPCL5kL/OoIBUhd2SMGgD89L641a7gja8T7Q8UiG3kZ1zHG7tHJCGL7nUKiAYzgcdql0qZorq3xHa2c0UryKZEYyXhkBha3jkJJZhICQpA7bQRgn1Dx1pVho9nKiWlw1ut23EQDeRbu20NC0eSxx8zgZO4tisDTrVj9lb7MsdokMRt7iGM3bQEsUt5pInT9xcyOuRkggMCQM0AeteCdIvbhSl39sjk8wG0mSQFklWMM32iAoGlBX92uFIVVG7Fezy28uk3FnKlwRcT2skbzyrbPa6bhfMWzugDtkd94Ko2Cd+Q1edeCpbeKYyPLPav5DvJeS2ahvtEMIDrNOJSIgwGc4AO7gnivoOCfT9Q0a2F7DaXEFzbrttLctNH5rPmGbmMGa4keNiSWxGG2naAKAGeHZ4Lm2gURwLcLciKezuXkAtpuZReblGIYmMZZVjLKFlAJ6mvfNE8RRzaffXtsbS7mtrOdLW3tlNtJBLemMXrugUDUCP36pksQpGAQK+ObjXNYgu7u2ijt9PLXrxwQwuoVLV2LrhY97CTZ5jNuIGc7flK57zTr26srRftt3I7NNPDDIgkjjeCN2YEywJxMsZUA8LgAEhgQAD1jWPENstwIbfTy0qieRLwQrJLa21yrlYEQAjMbSZYPg5yuMjA5y3S8vLORLaS2SxtLKItM8dysk1wjhpBGZJgkkjTNM20JwWxzjnx2fx4mn6jLK2pyOZcwLboY3ujtJiCyBSVfIXIwSdpBbkmu/1DXbafStMks2uvPnCtcoJIQiwlnUybYiRFL5gIycYxk4oA4W9DyaxbaVc3BGmXmplvIaOKa9k2bt5SJAfKRhI6bQSf3eWGTXNeLvB0elRzzWFneLZXjRR26C3kVY7aKbzMrHgnczZLehYg46V7d4c0a2juoLiRXS4lvEWOed0aRGljZFWKYAqoYsMkNg5z0Jr1y98B2d3p8UjiE3sUSp5ZvHnVDFKDIBj5CzSOMYPIfI+XmgD4M03SNTa6ud1uZZJpLUJZqFmLwI7NGs6RsUaNAULbzkE7cZHH0h4LTSrKOWbUGWKWOJ1FvePJHY2zx26CR2VUJRZPNO0YC9M4Ga7qPwrpMH+lRW0enreFAkCvGsktx5zATSy5+SEMrAIDng8DJrWsfClreSQzXFnBdve3scErOjSPHbw4RjJFEpDWzbY8FucHnocAHU+Gll/syJ1t57mSG8tBayPbxRzizCRhYo47ckFDIGEbDJZArHJJrc8TT2txFcaldWFxDboJILiR7lZYiGKW8hKg4ili2biAckggjORWh4Q0q+0i8lWUxvaq6mIiZ4VjS5LKscb7T5gROE3BQpXGcDJh1zwjPetdwRxQ29netO8cxjcO0scgk8yaHzjvlkAALKCrMSx68gHmelbYI7v7DdTK8k7NYvdiUzNZqZFlkUbCJIzHHuBcgorhV+ZSo6rTbu4exla/upFt0mENxpsBnuAbdZSzTBjCcs8zAg9cP0Ap+itcaVfW0eoxm7Dy3qRxNbmKZYI1jVBxs22qx+YCG3coeDwK6rWINO1B0uNLsreJbu3gNwLWALNLKAd581GVVUFAOVHABJ7kAzdXgGpWyyR3rw3K3EElobyVFmjaCOOKRlXdiREJVBtGDjI6Map2ML2AeeOGa4CSwM95Fdl2NyiCaaTZCdsqDPKgHAIXAPFbraFb3MUN1PcyxLFAZGnikC7Z2QbY4ZQD8hkjUMSMZJYfKQTPdag1tPbStDDBYbJLcJJ5rGMKqia+eMoDMGUxH5QQ3lnB5FAGnFrrR27zStGLB4GZbiyV3k80KT5iwhTsBlBDjHK8455yv7Uj1C2uJrqziazgtwI5YYTFKZXJYSMpX5SZC+ARnC5PANWbq302W1kt9Lt1SCFkcW0UJWyvg6qsglkzuVhFgnb9ehzVK50RPssX2ZZ4FkuIkGn2so+xiVUDPMjM5aaQxFNq8gZbOCaAKlzDe6naS3T36WpkgeCJBj7TLDBEDH5mM7YxIWYE8MACMgipNKW6FjcQrdGd47e2SC4uGbz5bkACRoJQhUDy1G1OGBOSO5aVNsdQ0yBykskJllMyfNHIDiO3t2df3aMQByQARjIxxBpzSwy6e09w8sFrDIdkCPHMsxdw4aZVKLChDAsTvypxkYyAEF1dW0ckt3LmRZJiFnugL5BGCqSwRlAH4A38ZOcAGum0XUrW7slktvMmu2MrHMkrbSYUEqlHQMYQOSAOM98ViX1pZ6xqNrfI7yCfYimWIyqjwJuMgnIBktzCoJyAd2cdRVGzuDYXDWkDXUMTXF7AYrdo4YIpbpQIvmIMgL9ABnbj59oJoA7dtXhtZ7JY7iUuFaSaGJ5UDxR8gERrueISH7xGADgkbah8S+K5oreL+znWDe7y3Ec0S3BVljxJ9n2LvHmbjhsnaf4QKfa2GoTtbreW0cc0MTm2JMTXNu0aA/vZ42IuQ8CLiMZYj5scjOJL4Rnnnjma7ha2mkkuECLO0UolLS4dim63IzgqQuCMelAHK6B8RLiBr+WKJ4QyrbwNLPHbOkSOEd2Cyv5rbt3ACkg/dBzXtnhqXUNfukSSSeXT2hU3HmOltDcKVbykWQ5eTE5GSyrk8Divn+50COLUBdm3Vf3kkEfmoTBGZmVEmkiTJUZGQSByfm5r0LTPEE2kiKOCdYJYyLeaGRpYITC0ipHcz4QhkEoLBiQMEDOaAPsy88PW1ppavE4Qo1rai1cO0CxzNIvypjc0LKASGO7cScAYrFudU0+GLTrNYkDwyRRwQG3NrCLtWY3EjoR8zFFCqWOOhGc1wlh4s8SX88dhHfWTWnlQlrCeN0juGgkH+lCZRuUbmbBHBAHNQeN72eKexF0ftErvJNsh2lkMAO0RKnzzjaVHygnBye9AEnjTxOrqbWCMTLbyoJbqedUmgBMYaBbbKRTEqf45A4DAqCa8o8S6hdDSZoGgkka2Vr6zQnZ5UglwG+1WpZoYtvJjYYbOc9avahKrC2llW2/0m5t3W4mjgvVtyVAfdGYiVw4C5fJBB7DjnfFbebDElzDJDeSu2zDmWOKNRmGacIqjyJWYkBFIXjIGKAPN7rxJ4jvYBA0c0EkjKqSWRtooXQsiiRIzJlJcAAsck4+6M5rU0jxJqYvZEvGK39m8cE88c0BJtJQIg8iwLut5wNuJS/cnIOBXLm2fzLSFzMwieZ7lPklIdPmUrMkmVtyBnLBQM46ioNOltTNqckWoQQSyvtmAXi5AYNsIflo1HGRkErwTQB79bW2tTmG/theyWsUJikurxpJBMFbMot5YywkXyjgFmwAma9F8OeM/sEbobiWK1jKRKQAs6sGCiNntAGPyZPzHOF/LitK8Z6bcaEmlR2K+ZDHChuS0qLOZECuGUsAtuyqACuG6g8kEt0e5sY1SzSxWe1+0NKzExQXC+ZmNwjmQl9jYClgMgEelAH1NpetaXbwyXdtKtvcOYlS9UyTk20rK74Q7ykxJU7icYJGe1cj43ubM3MGr2l/DM0zOLhnRGt4nfaoLiHLxXRbHVQPm69a4uy1ZrYLErO224QKilJ7gwouIYpmXKf6wYGOAAuT6a1iLu8vbu5st0lyZxamNoYXilEq5WKNvuGVWOCMEjGcjg0AWNS0q7vNKjS6sbppo7ZGup4VTFzCzhokjZHYkrG2c45BryLWvDVzJqVzBEtzJZSRQ3kMv9oKrFFQF4o4iQrYdfm3AMOc8Hj22TTdUewv7a8bURHIqJcNDGPKS4PKxyyROfIjAwDjHTngjM2ieHV1ZtMtJWCSE+V9sMY2zGNiot0hjJKuUzh8BGyctnigD5hs/D+oPqQe2tLxJz5kcU5uI2iuoQA0mMZXzQp6dTtwMgZr6h8EeBpJdOs4rqScKFZzqQ2wBInJJtzLj99ySPXPHavbLT4YabFLFPHBFpRhRhIJ9rhpMBFlhhyfKYh9xP3Sc46Yr0Wx8PWNjpxhhS2aGN1UzxoXMzQt8iyPu/0Y78kjbg7sZOaAPMtZ+GMF1ZCHTYPKlstMZIpZkDXEglKyZhQ9Zcg8tx83XnNc9pvha0t7CPTY7U2ccEUiX8lwfKluYQxOGjYAKxmOBjhsgg+n1HpNpBJapYsizXM8qSNIYNkEZbB8uGQNuLhMHauc56da4fxjoVnaxXNtMtxM8shAvE4RYQ25Y+D95WzjHcGgD5kvdF02DRr21n8qG4aVksNkiMxWVnLJOWPliVVXqXUgHpXzHqt75uoSRFnurWxI3GLy/MxbygfZ5A8X3cKxzyMHqep+sPFV1p8rPoYeFLO4Pl311DHA1xCGUZ2zGT5WbHzc7hntXzd4+0Cz0iWwS0gjs2VQkM1p8v2uOQ4V5JWkzkg/M2CATnJoA5s69Y34ACyRb/KSCGNUitJIYpG8uQzRgDIYkHOCOwpF8m6vEWeLMDZChrhHkW4VjtMjRyEmB2+7nr34ya5ye0Ww+zRFnkWSRlcpKCIR95k+1dHLSYAx070Xd+b02tlaaY9s9vK8s84lE0k0isPluYiwD4UZUg8cfLQB0UUktpfw2sloSlzOJoLlVge3Cb9rQRzJC3nyszDiQ8Y7V011c6ZGmyOK5sb4uzsiv9nD3MB+SO4nRCrRKBuC/ICBjIqhpGmwKhvL+OPT3lnjKXM11ETKXUjcsNzFtilOASw4GMA5rlPEQhW5kbSgZ1eaO4Um58xZZFYrIY+QrZVQcL26epAOud7S8gvktZ47x3jSKS8jTZc+e3+sijc/dRCDhSfnHqK5FoVtgbe5unllhaSSO5gmEaWJ2hiJ/MKlxj/WAZORgdqwbPUL9tSS0FukdvHP9omIWSGachcoqptBZEYn5gPm6V0msaffGK21i5ju0mumdEubto44Y4HUuEBX/VqxCqNykZGN2cigCraXD2VwskWoJePJNEjzRsbm4tmcANGsTDYsJU53Z3DOFr1GKwt7u7aC+lso5R9neJZVZZrjKBQYhbsVEnIbBwzZ6VxPh/SZhbR3l7LYql60skm8xxyXFxGQIYI3DDkptIYcHHBzXq3hXRLVXuL+4E1ymnrlfKuUhMN4o+V3VIxJPGoJHLZPr0oAdpNrd289zbxCImQpERPAggF2Wwkkj5/0eR8cZI5Ga7aSz1G7FxNI9vbNp1gLdLW3Z5g7xH5VnOdySs3OcY79KrWNy8WoG4lMUhu4F+zxy5jjuljfaJJpNzOSG6KQWOBziup0cxwQ6jOrGW+fJeKGIRolygJUuJ8HGzt+HXigDy4XskEW2+tbxJLKYNcyBxcQxg/MXM6FiVIJyq5AzyBXnfiVob6abUorEMjYhRGtvNBEIyFeNSPMiwcjq47gV6v4oMssAW3tZ5VcNNJBcn93E8pCTbBFgEPL0SRhjqK8J1WwlGo3NvcSpAY2jlgSNIovIRowPJgjZSXkzgZbluoyKANHRJ4zLeRpPawXLrbQN5kE0MSQS/v/ACVJUyOFXgBcjI2k5pLmz05tYmdCyXi3JW3kUzGJAFMdwzwwz/6QnGQCoxn14rH1BVsBbzTx28lwCJY3aGONyVYKiyKjgblGX4AByB14rqdGuhd3en+Y0EkUcTzGVIVRfKUbp1d8ZLs2NoOWPQA0AdBDaW1wbCBztt/JlVnhWCN1aT/W/aDM+YZMk7dxDjp1FXNd0XS4rOLTrK3nhkksw1vcWSzM8jK+QZ7kKxc45L425PUHiul077FJfRPNDNcecnlSwPCsFuGEOIcKdpdyBk7gDkc16HpsLX9oltI0E1t5U9lZukBhu7KQRs9xHcoF3KAuMcc9s0AfM2meFdWsi19JdR3V3FMFSW1mkup/s7blT7QXIS5RFVgQx+Ujp0rqbiPYkNgVVYo7K28xkmW1vI4Eba0MkUu1BAxXLlSSCeua9O0fTkdbxLaO4is7KCe3u3eBEiRHcRLGbg8KjAu+WIkUfeAJqv4k8L2qQRSoVkuWtZJElhaPytkaiWKISO2Z7fbndjJyuTQBwelI8S3F1NNMy6l+70u0iuPtn2KSKTh7mbYRHGy4J+YDj14rqdGs4Z7i2a7s97Wcxu3uLd1iF5KyeVNKgBxOE8wmLrkAEDkZisdQsrq0S1tREkcahXy7CQvLvjLW0XkgNEXRgFz7eldL4b0OOO4hW8RLmGOcNYpvuYiSQEVVKjbHNvHKuyqCOuOaANrVtLkkgtd1g1hY7IY4p/3/ANpl+1nyTDfyxAldqAM+Pl2ng81an+Fel3gs/wC17qUJc2t4YWtmllktGW3VbcWlxIXCwMACGIHDfNjpXe6drD6rHNohtb65niSYRy3C25lS0RgypOYNx8sOdrLgAoPv8EDrdJ01NaMttavsv1RhZWatLFFbWohHmkNGjZt2IJjPYYoA+dH8HaTYLbxyQLaxWUEq2trcR+XcNdwy3E1xOJYGzM5EhHmHERJ470zVvDenX2m2cenGG4twBdq1xbFNSjhupJ1e4iDIquyTugdXwNp3jjmvcNT8MaerPNrMlxfXBuI4Y7W7luWty7zSeStlNbOXeLyU/eEqBkc4zim+O9D8nRrucZ0lrJBbQHTpYhHDBLbLvWcSEsYtm1RjIzzknmgD4W1XQJLi0vLW9t9NEtsi2EFpbRrHcFUIRLkXIfaWdcH5GLnOXArgjZab4ZuWs5ZWiaGB7rUoJ4IWlvkkuCYIBJ5rbWXIx5ed/UcV75baPcO92ytFHdxXAvIZYZzFLLdAHfbSvdKEeI85ZMgY6jpXD614Sh1TUbjUbnV7eK+jiS/SzxHdRi4gIVLeWTG6eDyj1QHAG5tvcA+V/Fuj63e65qVxHbrdD7PHKzbVG23f54UE6MVgmEp27AN/fBBBrn9Asr2zeG51KKaK1d7mL92sbtp8jzNbjbFOAbjJQlnjG45yAOa+vb7RLSWGO8SSO2tZDA1+jNCIZglstt9pYIxbCdTkYYnI3Hkef6j4d0hYY7+e9nuIbCaZLe3QR2quItoW43M26SPzWG1mUFvvYxk0AeAeNfAnhzWb6zks4Mazdw3LSSqjWkTJPAhZGWUbiBLIACgO7q2Oa539n6S3+HHxLVNQZox9qjtAoR0kVpAkbT+b8its3RsOchXwQGBFYPx18Z3nh62m1CyW6ihjvYxFKGlnmWG2jY3Nx5mF228jpEQoJ4k4zg18vzftCW12IJFjb+0rQSgS26bjBIxtXVZGXLEoI2UEnkpgEmgD+sjSvjLLp/g3w9rtjrViutaNp+8DYC9rYWdz5cd3b75cS7JkLSKx3hWDKpA3V5trv/BWK00cT6RqN2F1mzlurY3Eck4tTd24zBcxho9scEhBBQkNIzboww5P87Nn+1/4jWyj0r+1r6QxRpParNEVtbaSMZV5WC5k6lhGw2OeHA4rwzxR8TrfVZpLufUobBZZ7f7Xbx20y/b7pSzwz26LAGknkZ2VgWDD7y/LzQB+9Hxi/wCCw+vpbtZ6bpotdQkhAuLiKRZjDPcRq3m7HO3IMoBRSSucYwDX4aftHftteJPjHd+IF8Wap9rt7mSMJAjT24uMq0aPLGhJgeO32KPKZWJ+8q8geD634iivYWksY0iaO8cXf27UhG3kukTRJElw5YSbEO05b7v3iTk/L2s6NdSzverbSO0krXEdtMHaSOBnaMTGUgLcszgjCFmJBOMc0Ac8kpvry9khaS3tzFJciGSX7Q62zSEvFPMJX82VnOSdzHJOTnmpGSO5SBBsjUqGmHQK6/L5JMfOMDOTxz61DZ2U1+xiZYIGh8xHRjJCHjjAk2Ns5lwCoO3NQ3IltnkZEUFpREI4yDG0oOJViY9RuBA78etAC3FultJNGqQSgGJIT5YmkQTEbnTbIS24Hv8AMufnCnIp/wDZbwz+cq4FmygsZSWjTHy4UIUwqgY3MRx1NaejIwnllVtroHWJJZMNGw5dWjaPIbHKr19OKuDVjGxtpUjkt71i0sojd94jRtqFwnylgBycctnjmgDKsrcXzXJS7MEzbHhlJEcMzBtrs7xnb5uBkjIPOAOa6K4jTRZo5ke2uRKBZny/NErmQktJFFcAAIG4ZhyetcsI1mVItj26XO9rO2kdY4FZm8xEBVskqhHzHCnHBzW9bxPOkYvGkuLq2jWC1iaINFDGzEvKWQHcuTwTz680ATNq8G04Q2jRY8kqI3t5Lp1OJwuSy/KcfMBknIqvp17OksvnRSSpIHJieF5DI8owSEKHA3E9O2McVuyaOTaWtvFESs9uHmGIpme4ibbHHb+WxIX0yBkH6V1uheFL2+uYre7h1H+0pVRnaNIooYRHg23l7yAu23CrICfmIPUkCgDidI02F5raG+iW2jmfZFdpGrGJeghkPmYO4rjA6FscHFelW3hrSbxrZ7SIJFaRC4e/lhW2tnTYF+y7AwBfBGQeeuea9q074W6dLHHePZXMNyqiRsQRzJfxMFZZ47Zpf3QE7MpfaOpJxXregfDXTbGaO91CxjVZIwi6TNN5kAuFwAWm27LeVovm25ON2BnFAHypofghn1O3uLFJGiluHhikSW2jgjaSMuWdooHO4ZygPO33r3Lwx8MJLfVtJuL4QRxvBJK010Wmlu3Vy5mKuFWFcsvzEKWzwO1fS1l4E8P6Rbx6rp9kIQ8j/u2KSiSYxjEdxCBmJ+0chVcoBz6MsNLlu723tHe1h+0w3Ebx71lNsI3EyQRSk7V+QBeDxjBAOaAOJs/BOlRTSXl3BAZ55ZRZTW1qxMckaYCTGTaLiFtx+4WwB82K9G0/QLLTtMiW6kW6MIjkRwk9taRYOQ8EioCkw+X5GGP4QWqDxEbRrrCLf2c1lJNJJHOyxxXCAbAtsyfIYiRjKEs2eKtaPrBaBRDpumQafvMt9bSXFzI9w+w+UsHmqBE4kG4gnqSOaAKcN2ljqS3ElyFjvbeW3hN4cyoGOw3BcYEQDLn51BAOTjrXUJYQa5avIl3MbmICW8uY/ItIby1t08uGbzmbaZMoVEicbeTis2+0KG6t47q/dYra6tS1/MVjhYSXMqlIoQWLAbAPMIUAg8HPFai6fbWZt4dCy9nLbkGSdpJILkzp5KxGGUL5ewJnzh0DcqeKAIBq2m6ZZpcW5shNJEFltYbv7ReLIrbY5g6EjkYLZxu3EjOaxLW5muLq9aSaC8JFy0pMhizbSIN74l2kSoRjjtgAGsDSb0pcXtrc6eGaK5lt7eOMyS28bROS0kkHnB58YyCQq8jp0G8jLDb3t59jilFwwt4oQFSeVix+0NHAGLE9SVXOCcAnrQBWfVoonjtrZXu4vtcdwks1gxFs0aIrRw3cxUGJVZezLgAk7jx16RCed9Ru/ssnlgIsUN3LcSoibdknlon7/JP3Dgds96wNPhgWGeCRblzZb38qRRFEqzDdBbmKXa6oZWYPleQoANQw6jdPe2FvDb2sE5iuLeZXxFLLOQJAgTIMa7FyrOAOgznigD6S8PeIRdaLc6dLBEI7WJRE8ULQJLbTDemVO5YnDxsCQSAZO1dP4F8bvo90t/oknkvYkEWMl4Y7ks7J+5RXZUmAwx8xWMnGMV88+HfFlq1zNprxwxMbYwCN3gN0hDlpGESQnzIupBOcFuT1xHc39yury2aXUUcdjG95bJJGr3LJdYbyjKAsZIAGBu78UAfvF8NPi3pnxV0A2OrSAaksUenyxz7l2CCIfvRgfvSRgYBPXI5PHz/8VdFv9Guo0uLPyNHa/jexlimWbzGQ/KBM7GRAxX7oZeTjAIxXwB8MPiVq3hy/S9sbwJsnWSRorndcPtCiSOVGfaqhD0j3HnjJr9XPh58R/B3xW0SPQfEM9omphYlS3cJDLMI4/MjdUw0qHIHzBckg8ZyAAfBOoeJdR/4SBJzNLp5tp2jsfKjMcaZchyUMn+kOCRlWzk8Guo1OC5Sf+19QmuZmlijW5R7vy4drMomlSFT5rs25SVRNoOQG4r0D4g/C6bQvEf8Aalvpc40H7Q8rvDEb25YyOCZPtNzta3RmAI2pkY5Arz691Y3+oW8c9lAbIGS2ZbSQzSzY+RZdRL8w3WXUfICpC55agDudE0jT7m/aS0SdLSCKKS9NuB9naZ1UgHMu5mIC5DgDk17Lcal9o0QL9peK4sMRW9sC5KwKAcXdo423EJJ6jcw6DpXkfh4Wmim6srkSNbSrHE1n5stxOh+8N2VXzYDkDOSVB9q7C5mS6gUWksMFsRJ5aFXJgAUZUSsu+RsDocgevSgCPS9XvDJJJvFyttPIpAUw20jONrQQxugBdQeAeeelZ2v2yagBbi7gtpVU3IjaFZ40a3ziHywD5MjE/wAWASOM0/Tb3TQbiCFXmi3rPeaiZU3wyYAk2whtolOAFK5PPOOlQ2N7o7XdxD9juZLqe5HkCQSXclx5Tb45HDqAUUDcwBOB17UAeQ634em+1jVF0a3e3gtt2oR3hPn7ww/0nyoyVAJ6LwSB0qnBpY1XU7KwSSDTYyy7H+zkz5uEMm1Fc5AA7YAHevZ9RcahIbtJrFfKLwtEzHT9OuIBk4khIIkmWTGN7AE8D25i0Fk2owz37Wzz28ttmZoIf3ax7lWNGhkIZgDwoJYYyATwQDsNJ8JQXGjx2lpb3cxsJGEtxDJar9sRW2lFdYmwPOI3L949QCAa6nT/AAt9nhvra2WKxne2t11C2uD5r2u05Mlvn93dL5oVCwxtJ64AxqeEnt28y2gsrmeMzJJfTJKZrqFiwZHlVmRIIQoAJELYyMmvSRZQ28upXj3FnJBcRKsD3IVCqLtaSKOZtqyoCBkLnPXGcUAeUX+gXMdoLRrGHatrJFksZ83MKeZIBglfKCfMzk4XpmvM9Z8NLaWU17bxwWL3Dx3EEENwzXKMgVYllSRfnTewJxng/WvpRrq2lSeNIrW1e7JtVnjRYYCePJaJt53Rr1dhnfkqeeK8t8Y/Z4fsOo3Ny8Lv5gEJkAZtjNbSyJGI8+SQFMfBwT1wKAPBNH042sk8l9Au1vtiyNIJCiS/eWNWtCnlKXP8Rz71pj7TbwjWL6BSpjIXJaZopGd3E8jPKqsmGUYDMQDkgZJOqLJ7pmuyy3drdXm5N140En2bb/pDSr5e0xg5Gc7+uBxWne6RbTMltuAs7Szmu5mSWSQCRwRHGAQVYYhXnJA8zJI7AFDwxa3d7Fqcrag4aGaKXZI8ciyLHm5jdQ74UjG0BCWyQOtRa3pl7cLb6otxFqSsrW9zFALyGRJ4CV82YbhIy7Ts+VTyc8itSGKIraLZR2drK6NJbxwuYYlmSPJUCIsZCXCv842nGAT0rrtFa2ktNSGoWw1a8ExiZbYSR2UIkQO7maUNjk/XP0oA8lupLWyvfOEUYnXTjM0ZleSYz4MbJFKv+rkDED5lHrnvXQIk80umardRQpDauFvBaT+ZLclYmJju42P+lbQhyFbI9ulaulaHFc3V5psFrFc2VnIcRPmUI8z7JZEu/wDWXCpMQpXBIPbFP0/S9Xi1Tc5uzbQlWW3uPLjtTfnaEmtwB+9Bhjy4GciQjJbgAGY7LNqcl1PeCKaEXCwS2xUw7bqSZrciyc5LBXXAxxnnpVfTP7Tj1MaasS3MUdwyTwStKyLJEfPjvLayWIvBceTkANhCTjPQV3cnhqW6sp9R8pLYrN9turcxCKKLys7Vhnm27gQuQFJ6j1Fa/hRLK6u5bmzZf7Qnv7Scte7YmlCReY1pJKBkhzhSfugck96AGeH7SRDcJaWMslrApSaSWT7V9skuZd0Ms+wjEwyTjGRwDjFezafZ27+fNBCgRoSjYVlZHIAS4BLbharxkdeB5gWuW1a3ltZpIrQCzmu5ore+SGWGO0dZz+7NvYq4H2oZHO4Y7969R8LwRQRWDXP/ABM4P3EF5b3aGWe7kjcI0EZhwBErDgHl8/NxyADtbSKSfSIoZTE94rxpNZWVvuaS96QF5QMxK0b5XcVBzgHNbM1rbWqTXcFtby3YMUd7p0+yO2uYEJ3RSN5XzXeS2CshB963YrRXMlok0iC2tYpobOFpIo5Ldoyn2EIIt985Y8sGLoD8gPWsqTT47tri1jMn2yLzI7+F0kBSy/5dZIGYAbEP3mz5gxyBQB5fcXem6zJeST2CxNfNLG1s7lkkeDB8sIoLRw+zbSc8Cs/T3vUmjuBF/ZU11b7XaKcyQyW4k8r7RdQlCsqb+MqT64AANdZeW9rBL5FnNHJLc+ZEIrqYqqToRtufNij3CN+x6cdazH0C/tBHHc3P22Fdy2ouMxskSH7Q1ofK5EBb7v8Ae6rmgDdstGs2t0ntXjlYpBFe3MMtxJHNZmLZm0hjQhS7dT2HJ+WvPdW0gCyZJdPhu877gNdNcpcOkThJPLtQo3zLFyWAKjuc17vo1hFd6dDf3M5igubrTRDbxGSCMPNbfZobW+SCEmGNvvBFG7/Z4NYVzpayvqixXLTtMxskeaN3uYFlUSFpHC7bhimTKMoT0AzQB8javDE9xJFa2Tx6Ze/aLiziA+0i7/fb4pEmUkRSEfwMVTsa7HSfBN2JZdYvrXTUWzs4EtLZwk9xbQXrhEt5ohMWVi3ViPNHVgBzXoMfh7RdP1CW5i06CZ2ihn877cLR4xhvNje23GKVhsb5SUJ4wDkZ0oIltjd+RdkxXEUE6SXFpBbXNzCyhwZWSRh56y5Geg65xzQBdFhpcEQhu/Ie1Fiy3VpbTBthEW0m3lb50VWPB79QTVnw7PZot7LHbzQyQXU1wGimuFnnkBf7MpV5B51qtsrEqwQnB4ycHn7FL/xBfRJbpcgWpjS8kgdCs9smPLiA28s5HOMnjnFel2OjSSfv5hcSReQ1xIZYUebz4YJraOGVW2lC0Lq53YHzYPzAgACJewT2LQaXpi3t5czwSokqtas8Bi81xMZRyQ5PGaZeLNaWV6dSQQwohNvEjvdbXQw/aJnij4UKEOQeeKuW+mavHbTMlvIJ7t42sVheNZoyJDE0TMXwFEYHOQOeD6vm069aye3azt471FljuIrZ51tXfgyb5HVjEB/y13EZJ45oA8omtLF/tWLeWdI0jWIxThZY/wB35Ub2paUCT584D4OAcDpXT+HbSDSYpbSK4t7t4IZrx3bG66i3GSZ1nQElkY7dp4wOM1vtoMcNo1hcbmu5wtwbizmEuf33+iJbWkcZQAAEY3HdtJGQCaw9a0ybT9Re7TS5tMZbaSzL+dHiVkKiYXsfmERLIzL8y4HqeuADMtLqC8K6bZ5aBBdSQQtIHklE6ANGWdBtJGOCVx9a1rjxW+j2psb9DbTpbos0BXzfs6uGjVI2YcEbC2cgZB71Wg0fVUkisIbSG1nhjEjXymYTXDmMOFVTDuKGTKjjBHzA7ea5LUYrqLULvVbmxt5bVAkTX6/6RvZWVGluYZpf9TlpMKBuxzgqQaAPb9A8R2dxDBawzSWr3kQkuhc5lUIVIbyImBEccmSc9F/StTRtHmnspRGtsxjme3YtOjSRqJt/mWgwTNKc4y3Hy9eK8w07Uhb6bHfNI87zW8aQRR7GuWV1LW9vEFT7mBypO5cjdit/S/Fmp3OnpBHKttHcmSSNJsRMzIf3oeVELIfp8p7E0AdPqd1LpltLDHb3E7wJKtzaNdqn2jYD9luWBA3gKrZVST645rx+KC+OpwML21v31CZQtr5sRu47beXuI2zj/VkYJ6E4AzXTIdSm1qPSDqs/OJDDOivBBGUkcrJNI+1jtbg7cc9R20W0KNpTs02WBlkmiN5BHsRkOGke2zgBCud/z5J6UAWxrdvZ6VdGW0+0oJfMaaYl47VUUo4lSQbgMKdpI+bHFZumajaajPJBPFEFuZree3CTIuyNVBZZ5Nn+pWPbxkEYx2qSO8JsG0qaOG5hiaEwSlf30sKiRYI3yMXEXGD3B5PvpmwsvMtFsoBb3zsrXVkYt0jQygh4BgEKWU5B9DzzQB4/4nCXd1qqW96Ls5ZbJI0mefBJDx24Ef7xWI4YHHNZ/hYRw31jJPZLvNu6+bNAYJZGz81tOMeUqKueW3uM5Jr1G+8P2Qnku0uFsLyyuBHLaQeVcCZGUNDmaR1W2AzjGRkkgZq7pHhaa8iWUwwtALpwZ5ZQFjY8yCUhslzz90HmgDlL65gt5LSKUpbul1IVheSXyY7dU8wAtEFUKWxgnKk9M1FYyNcm/nvYXeFA01ufsyxvJwSoWcSF5VKgDITHynJHfoL/AEJrl54rZJolMIha1W2N1HPECd0krSf60AL1DK3GdtRebpGlQWNnO4guWcG4tkUNJKkZOXDs/wC5TkZwcflQBR8Oi9kW7N0rCNwZYI1Dsk6HGMRY3GNQQDkAHJPStW7uLa0SOIf6TJNIsixyedH9nkgJdPIi8gAJvwB85HHHWrVxd6XHLMj3Yti9uskFnFKkULxyAbWuGU5f5geVwO9Ot9EjluDqEjrb3M3lx2TpfyXJkRk+YmIqVVeRt7igCfwbq2sY+23E6Xk018sVk91cOWt5ZpTvt2t44wY4dqkfMwUZwp5Neq+ItRub2wmE0NtcLCAslxBceUbQkYK7Y9xeINxtHXqTmvNtNs7LRJXjYrJcmaIywO4IIJL+e4U8E/MM/U1uXN1IbdGW7tTaNM8IsVV40dZDvDTSbQzMD0z17UAcWIpHeO3ZomtmcuzXUhE6lsiOQQAj7XBkfKvJ4+cAYqndTxWVytjHPqCgQsyAD7HaK5GZJhIFLIm5idqqyjGCQCKp6qqzSwQzy3VtawSAT20ckgZhvb7NIk0kQYxMX5UA4Aw2M4rk9Uu7qKeGE/vYkDR7DPuZbHYzXCtLAyIZMDJXlsYwpoAu3N/K0i2sMSSJLF5guXdlKyFyLhrO9PMkhUHcjqB/drEVZdOKSNnzXlcoZFZoUhLkq0yOUPJC8453ZBI5qCz1e3sEeaJLW6tbZt9rcNMzTRTOCUtoYlyACAdzNj0GWwKxb7VYdXul1mRfsk0sLo9rqTm5gZLUl5AIiykoyIqrkDBHNAHavquoXMYZcyzoGjmgtPLjEcBG0SMG3EIAc5XJAHSqmp+K3sNMWK7s3wXaOP7Qq3JhQqVae3SQqwTqWO3oD+HCQa9p8sF/fRzECRGWKMxSRlHQEllQYRYlIJUbieOhNcX4h8UavcwWdxYxvIYUbbcXIV1kjTOVB/hTqDnHHU0AehxTaZql5CGukLXf2dYbWOKS3ktZIQZDJiFiWDKOCw2knBNVtUkkndre3hnjuFvBBZ3LyLE0kaxMszSQRqMKBnAx8/TnNeQ2+uXupX8N+0FxbmzgZZ5BM0Mzux3MBhAJYuAq7c5zgHrja8M+K4rfUp7m8lhuZGaWBZyZZ3WM4QKbaYAtIGIU7fXrigDq9a1iaxvHuZ2tHjitfLvojMQonlAEkdvbrnEjsqE/wjGCea5e38TSxPq1lC728QtoBBbNIQrzMIpGCK6ffC7iWXKgjg12p8Oxa7b3N28SQreXsMdm8hZHaaFSkzLbbfl3O6MpchflwWzjOPq3wy1hGluBeNbhXVbCeSHfGwYFfMeQZ58wqNp4OcHANAEF94gm1Pw9cxTC68zTtPFwDOYZpb945ds0IRWzBamTaGZRgJksAK4CD4g3EkdkWiETrIklvb7IleGflG3h8O9oY85PTHHBIr1Ky+FPia6trSz1NJzass0kGpaQsAuJhcEGWCaRo8oofsQVA55rtPCvwA0+OPU7G/sr3U3kijWSKdI42iculysizCVjI6qyj5FUHd9cAHG6TrdncTp9uldhLPPNA1nKgaKaOIG4nnbPEJcqVRQzALjoc0Yj1B9LewEiGxuojdXSRuNRnkLnfKrzR48oKcAEEcZx2r6S0H9ny406CEmLZJex7I2WGJnDxbkjmmaQ4t1KMvcFtvzCvQ/D3wUjsbhpbiJLi/tlbfE0x+zopGV8pQmJixzuyeM8UAfNuna0s90sTQXbadtuNMtLdpWQXe0iQLcBGVnuHdiWJBUOwCKwVQaniHwLdalAL+TSbTS7ed7W8hSObCyxC5BtUmeOE+VIlzCFZQwLAndgfNX3Rp3ww0jyh51hbrefaEulEMI8hWLKXjVsArO20AEc5OetaNx8MTp8Ui38EMUNw0q2NqxHky27rcFmiWTJF2m/chIHzY54IoA+F/Dfgy4vNJutMvjNbwG5vPNu3j+yRGJmUz6fB5XzSBnwylduQOQ5ODnS/DzWtU0z7Nb3kFrpthJBJauxea7EUFtKsP7j5dhW38xCzZYMwOCev6Baf4Gt9H024m1nTne3SK6ktIJWaZY2usrH9pt44yWkbjYV+6SNxUZxCng3Tr2bTpWsLfSpr2FYEtICYzcui/PuRlZW8yUo2GI+UEHHSgD89l+A+ra6sen219Jd3Ijt8LOYI4reOOOR53a4hjdXIlxkENjOSCBz3+j/ALNOo6RbWsGpRTtG8Y+2iS/Wa2a3mOIWjkt7dUubhPvpsLY2/NgCv0W0X4ZaZZXFnqUGlxwWb7n8hHhindkyJQ+6MABmDYViDz6V6NP4X0VZ44n024bTBBKfPnmLvHOiEWJeG3ZjCEj3KNoIJPJxzQB+clj8NS9sIT5Ei6e32O3nuiu27t0cLI1rIuTDNkhFZlHJyM17zD8J9P06K0dLSWRbqDHkIbd9oZkZJPOBRp4dwOSu7GDkZwB9N2nguwtVjma28xGt9qLLHHIsUcpLRxCONNrMsxBLH5vfrWpaabHE0McghJspGgeJWCxiKPMiy2xkwyEhcbcc9MdKAPCLf4UnWLa4t9SvZntTNZyeV9mi+1Wc5tJH3rO8m6G3aGJhkZKbecHGdXw58PtH0+5uL67igljjgntbRArTNHLCTIjrGilzCZVUuduOvrX0G+nrqK3UdmsdpeSwoJrg+Yqxs6gBW3gCQqjSqdpPtnrWppPhDTzJbs9yYo5FlS5d1DSR5UrIFKZ+VjnGMnk0AeZeDPAOi6ffSare2qtBd2syJbx25YyXEzb7g37SbQUYcDDDG7qOK0tf8H6fJdEaTpqWdlM8DXscqx25u1C7TCggG1E5IKqNxB+Zh1r6RsPDmjGNIbeOeFYFcGQTBmDmPcs4znpySCCQeCM8VW1LTo4oJoHWByXMVvdyJFdyyNIo8yYxq26MbcAfKCNpwDQB85+Jvh/pc2ltp+mu8GLaK4jumZgFeVSRCsIGVQMdpONwHOAOa8m1PwBptlZmxRQWnEqylzNFIZ2IIl3KpWOPPO/ORkfSvrWTQIXeWO7uQz/Ku+NIUCBSA0rK0uQDkADG7jOKz7rSoXaCOWzSb7OzpJN5RD/Z0BaOWSGQBnRiQCQCBk5wOaAPzz1HwA+mzSBw0doszMzbWeVHQ5LtdKQpjAGfmPPp2rU0P4cXF5p16kQBNyGng81wdqk7Waa5LbhDIh+6v3QOa+2tS8L6ZrEu6aBCxkDPbwpwu0YOUA2yEg9Oc/pVC58M22lRixgjSKPJaJolkBROSu4IpZGznhlC+vFAHw3bfDCeweZbq1W3iCugmtlkVbi7GSgWQrtlAIPU4Oe9WLDwHZ2IXe1u9xNC2/ybJVulkZy6hwy4kkGcYPp2HNfX13pqsAJIEkMYULKAYUDN1lU5KyTADowXr1qlq2jLO/lNGbZYkZ/7SZUz5W0EPPsXJlyTkjt3oA+Tr7wDA0kTyxyRyPbxsyo24ZJbDH5vlYjGR60V7JfW9iLhtzybscvHOfLlwSvmpzwpA/SigD8V9K0mzurqaATeRJdSxz28mxibYs2XEZkbMYPOA2GrpJtD8PxmX+0o0ZpbeQJFJx9pCAg3Ac5EbFx3P8PSvE9C8S3MEv266vY5PNeSLyEVswOiiOONjjLSHAORwckivSZJrvVIrbZJBKFtRcSh5ZAyoxUNbrAVyCSQSeQMZoA8K+JfhC2mml1G1iAEcUYiiwsU0cMIDsYiMCUEHqePrXzr9ul0oTLNbfabMxmZboxeVNFsYj7PIMfLLyBnoRn1xX2n45tZBpqr5BiZImRkSRGmliPOMFiSm4jAXJx1r5T8Z2dwZktbe8WOdo401GFwkMsNu8ZCs2RiWMnuPmFAHnGra1LBHHJaRzx286yydY2MUuQwVATkJ06Z5BxWXD43vz/xLbOc2ZjSOe7uY5GE6l343uTy5IIIGePbpy3iMtarbfZLiExhxKyu7qzeQ53FdzcK3QA8muIPnapLeyRl7MBxPvmiZHkRmCtHCR99gc43cJnjrQB7Dd+I9SSewuWlW2kiWQ3Ey42tFK+3dMzcOzAncM5/Ou40TX9UginKXBuLG53hrgwtDHbbwcpEHQFozz84Hy569a8C/tGyjuxCGllhl+zpP9ouzJLIGAyYVAPnkMDwBxjHFd3Y3d1C0slrJCbJ3S3MBieO4jQDa0kyQsxMRAwcgHHXHNAHpq6neq1naCMzW01tNdRT24bzHUNsMV1POAktuRnALKcfhn0OwaK1tW+2GK7eUI9lDaI7GBAFKxxlV2sxz90nAHIyOR5dHcxaXBHMWQSyRsFCsotFjPzS4hVzhQhBySMk8jPFdBb3kC3NtdRz6hFYtNZxm4g81HmzjJtYPLIWILkOTg4OaAPdLbXpbaGys5bSa4ZSGTEsEiW5KY2blDGKUFhkjcMZ+laurWc8scd9bWsL3lxD9juIVt2nEbSffxNGAEOwg7io+uTXn9gsH2uWWO4W7WWYSSQhxNNBg/uMbDkQkAZJHcg+3eaJq8ywajb/AGaP7VJGxjiiYJJDPnCXGQ5ymMYHQY570AeW65pVvaxP9qSW2FsGH266mkdIieFjEagk9cA4OQ2enNeRahpYjuY4Uubi2aVohLCgkkjjiI8yKSIGQK8j46EggccV7prccurzJbzvczTQQyRySSTwSrNMpBc3JRtrRjjZ1IzzivD9c0/UbHVLVhNKADLPcLKxkwi/6lIExlXIAA27h0ORjkAzbq6mgmBzYs0NxFcErDNaagqYK4iVrgox4OUIGc55ravPG1/ZSiaG1mDTLDHFOHhfypFIcrIjYFu7AfMn5E1wuoahG0t/dW1vKNTu/s4CPgR2flE+ZNcT5IJYgYZfxqlpGq6st6kl15Wo/bbgTvDeAtDGkahCY7kABn4+U4Ix3PNAGvrXiW+vVuNRnSVbyIm2uJEkAhMMmWYJFnImBwAcYAPWvP4NbjuLaa21OKW6aWSRotlx5RtAjAZCsozIODwcNjmtXULhb3U5JJ4bgiQSpNGk4zbMpOAykcgAjHHPrzVW/wBMW3S0kt2jvEjXcRMSiqrMDJmMAGQhc8jvQA7TLm90qeETSyTOJle2vnwRLbykARlY87HGckcZK5xXrel6rpz3MsRuLi5iuVSS7AJEU81vniVnA8oBgBjIJHbvXimmR3Y2yXMrJGk7yxsyq0G5QTbRpHETggAe/HIroNIku7ZL2O1CyJfEJMYSGnV3JL3DRucxxblGT270Aepw6uttqFpbB7S1tLgNLK0qEJaKztgiLnIwOW6nHFafie5eZLW4a9tbaK2QbJYf3kd1KM+Tvt2ADDbjnJY7ua881eWxitbG51UzyTG281XtgNuy3ZlKIG/1jM2CxPAx1FYo8X3msWxtCYEsQjCDIXzY7lOFLsmQeAMYOPTpQB694VjstXt7hpb147iIgvKXZYt0cgYW6wO+IuC3KjnPU4wenuIbW+Ij1CZ7qNg8Ns8TILSJWUxmGR4lJdhjPSvKfCmuhbljNAYYYbQ29ysSI93c3aglrlJG5hG3AXAJYnC5NeiWjkqL3Torm3imAdbXckoKMCZZ7pJQN0vytgKNwI6A0AUtR0GwmurbSLJ1inWRGW5gRZLe4ZY8yJGM53jC53fLzzWfe6ZDay2d3caekP2dpInjLx+ZqErEqspEe5Q4KglRjFeg2cen3USBXeJpTvix5TsZkJHl7FbMUhPTHXPNUNS0hZFe3uo5XllmTyzEv2e7VVAAyy5SEYOdzEZx1oA4J/DrBbbVZJ74DbN8p2CGGIgyskMaZKyBOGLAD060t3E1xBBBDEUluSPKiWP99IHYBN4PPmbACT054NdpbWslnazlbjdZtLhLC45meIMFlk3xli+QoDHod2RxXZaLYw3XlX17ZQ2+mm6hhgaLA8xcAjzMEvLgHlhgcUAeQPpK6fqLxS2czoIHCurYkt3kVVLOVyFXJPB59BVbVPKiS3IV5jckWjRW5PmpNFzC7H/lmrEd8ZxX0zF4csLhr65hkt9lwRZx6fEfMd5CdwdHcZGCRkZOK4vUvCX9mz3F9MFdZrdomtTAphW5iYD95KVYJIIzkbQCQCOpzQB4PqC3dnaXF5AJna2hdllaLdvJBwHHUBSSMnj5eoFeb6lq2oSQwzaq+y2vVMKwcxkqHA89Y9vdiD1yccCvctTvrbTbq6tJbNXtbiNEF2syg7JFJEsNvI+SEbopALE8j18N8SyQwljm0u5MzSmO6jErhI8FJJQHHk5xwqdMdKAOU1fxMNLd7Z1uRzCZnhhUGaMH5DGSd0bbcdBg45roV8QaXMlpcW7vIJfKcRXXlo0Lp2mIPysWHA7jg5ryTxKyXt0l5bi4u0DRvJEySJbWz7FOB5QLeVvzgMBnPpzUDaklzEjSWkmltbPAkdyjp9lZlJM06I7ZlmLDlSMr3AzQB9T6XrP20C3uwbO2uGN3OLZ2Ek8UaYMTx25byUGDuI+7nNeveHfsD28d19qeaBIGaG3jkDxyQKjN5gdn3yMgAGWwfQGvlHw3NduJ2jup7m1uCs32xNyBUm2xtE42Y3HAz35woNdLca9qmk3SCKB3eGRVtk3MkNoy4HmtcZBxswcbG3HgjtQB9oeGvEyfa5JxNCRKkLWIlRBJGsJGA6vgrzuHzBS3p69HrGoy30l8ujCKW5fy2u3mEgEc6kTF1CRnYpJ5HAOPSvkCLV9clsN11MUuLrdK0wbEjspBWOYq52OQ25WVMgA5x1HVeD/E2q6Wjand3jXNqEaCFXIdYT5ihUh8sLsumkLAsd2QetAH0DodtqIuoW1GRwZ3IE0M5kt55423tHEX48lVOSAOxHBNdXDYrNqsslpLbG0mVmurecSvPiIBPJCgEhnJbBHCjrx08l03XNXi1YtLKlzbXGxreHJ2xLLkyBc4EcqgFWIHJ54HX0aDWVlhMpsxKEEj3F0rKjwjJSOIfMoJCDOc8kevFAHMapqLafcahdR2CWcEFwsVuWkKGCEfu5d92hJTbnIG3Jri/E8dvrOhXMtrcGCLO6bUJ1CXOx05t7UzRL5quw+V2IJBPArp59OuLwslvFGUlfzGDwTCQru3gyCLfvJXJywx+NcNq4vJFbRbGd5I76OYTQpFukhWJsybw42kDBCglSM8daAPhfxBe6jo+p3umW7XM5kkS9RNk7XDRQEFQeWUMCPm+bAHtisdfE80CQSxM0e3KTRLcRqsUjybpJJCpK+YckHnOW56V7R4s8NNqGuxXDJLFDaJ9nljDpb3D2yjl4N7BnG4liBnP8OTXms3w1mv9TuY9MtpTE8iquGRonRiHBuFDfueQcFgCc89KANT+2Ee1jv4ba5lcTJDaWwm8syiUDzGkkkUZhDn7wBHzHp1GgdEuNWeCQ2ol1GVRmKJjLPCm4CSAsiHzs5G1uMdeldFpfwvlvbhILmC2sjC0cvkq0ktzvtlDAw7G2PbSbSCrlRnoTmvYIfCTxXlnc20VvblZYXlghkUTKYVCLKxhc7CFzuQHBPGc5oA47wf4NuWldb2yuJrsZgtwbdU+zBdpSQyZ/eSbMhWxn5c13Uvgt5L+CK4e5RAVZ7hYImlHG1XLvCcTKSFGOQOgxzXssFlb6dJFa3FpEDqSI0GrXshTY6KJduUcCNMg7QcHJxnHNemaJohbddmV1mkRJLgtBEbYW8RALAPkBiudrDqW4FAHj+h+Hr3QZYYUn+22t9aMjTXDfuLNusT7Uwnmg4yhOST+VbUfBa3VxLBfpPLqzmeSeUWcZiZXQyLtRWPl5ABDdBivryDQLG0s2vG0u3mWXZJDKwVv3RXKQleV88AFtx4zWTrmgWywwXcEySrfPE8zkPKiSSZVWZo8AsBhdqsV4wfSgDybwX8H7ewtraSyVroPbJJckEC4iknAMmRbud7qrZ2tn7tfQHhnwbpmm30lur+bDJbtH5Ytkie5uW2gzBgqgKON3Gflra8IWFjbKJrC43XdtOUneNEtUeWWEhDNG875wFOcdO4B4robexitru1nklnnmuXZLmGK5WS1FsXJBRlGUlZsjA5PpwaAPWtA0Oxtfs0D2UTSLFE4jEWMyjB5eBWwhHUGuh1TWBocbwyx2k7GaNY1LhYHt5gSVaXywUjDEAd/SqVhalYprq3nkVQEEdux+W3RUwEOCWJKggk8fNVDxBo9rrMNrHdzqi/88o23kRykKbYuvVwQSp6c9aAOt0rU01SKKCaW1gTzDcuu95nEEJ2zQR+ZEwjkDbdgUDg5JPU95YTtCfPu4US2uN0S3sjvJNLABtitxEXKxzhypLDC8DBAzXiUNnZ6XAi2l1bxWu0w3d5eXqEwqsgWNVTPyysw55zyM44rVf4gaFYlbG+vrV0Y7YYEdjI8qr+8aNlDKh24bLMM7eM4oA6K4W6e/kVY5HS1HnwuJt5kUvjyZJEOFBOSQT26V0GiW2oNDeaXIJ5PtDPN9plk8xYkc7/AC7YwIC0Q6BWAAGeTXnNz8TPDelxul1cwXVrdozR20JikMkiR5hVrqJ8ZGOcNjJIbFYMHxu0GxvbSWIWaPHKCsct1DAsseN7GUSA7HyCCGIBwMA5FAHufiCCyNpH59zFCSkPnJGRNNuj5KNkgRuyrxk4ya8w8WXegaNZ+eJ4/MjDIk15EJ3jLjzAYlaIA3WWxwxwDmuB1X49+FL/AFWeF2eEaiZkniMMDWzx28bSRjeEUxHrgqPcmvmHx98ebSX7StsyDTbRJoCsqt9mkJyoMmUIkfYWCOxUccHigCf4n63Nb20V1o8DXPnxTyTxzuIoIUkcjmJ3MiSEZYOqkL146V8b6l4rnmkt5IJGlupo5cvJcvJAfLkIkT7RMFE7ogOAxzjoD307zx0TcxXZ1ZriS8eRIbSK683zLZ1ZoVkBCNhcYCB2UH26+YajrU8bQyWoS3a6aeSZZLZ/Nhud7GTciK2xGTcBjgk9T0oA9h8IXmn6re24lFwrO8kbT+YyPMG5ihUuMJbk53BeR9TVrxB4VtI7u6mdktZJIpbeaaCdDiSTCLaxI+Q0TIy7i+G44FcV4a8SWGnabHqVxYSIROkgt1kskiWZGzDOBKDJhsliuMHHIGM1H438aLezzRKqxRFbVY5YDFJLd3E4EgbzLYn9+HODtGOMD2AOCvfDFjpWpLKt3aSrFFLILG1xNOVjPmb5nZhiEOOf7p/OsTUYobe1jmFgbO7v47iYyWDSO9w+4lVJBO2RtynIyMDr2qpfT39peRzm3nt55PN+2QXmZNnmEeTNbuSD5bDBZX+6RwCKtalJqd3FG948Dx27LHFAiyQyx/KqhTKqgCVw5O4nbjigDg9Mezle8trgSLPz5d0J53heYZZ45ZSmYSTt6EjIxxUsMRuJFSJ5XaRsTpJgksjD5o1jJaYYztLbScetT2emwQTXQjlAS+lElzBHAjyxRo2xVimZ+W3sc7c52+nTXhmvdGuxFFHbSFiqmabKmJQN4uJWAwrhCo25zk8AmgC9pXhi8W8e8nkW801pnSWMr5bwxIhxv+X90N33cnJx3r3Hwl4TsY9KD2fmLcPI93BG5LbSsmF4IBaHHJYDbg7c5NeeWmoJOthZgCW2S4aaaWO5eG3uXnw4LSMoLsOflbgds16bDcanBCypA0dza8wwQuZ42iwDDKkhIXcFGCmcHPIoA9V0K1s7dd93beeY9stoIcwos+P3km1wN7l8kj29xXKeLdIm1GRpLm7lvYbOKeVYJYP+WcmZIgny8qsgw2fWtzRvFN3q2jwj7Ci3qXKo8LwBhcv91m3nHlQ464+VecnvVHVLp7+MQsgW5tLj7K72YKRxRy/filZuJ13A4bn69KAPmjXotTjRbW+hIjvjI1u1pvieMNtRbaVHwohKAYIOK8x1fUItOsLuVooo7vZIiafNK8EqyQnAKRrku+zkjHOMDNfRnjp57LyIxHLc/Zy8C3Ep2RxyS7QrlkBGEUkgjPNfOXibwzqGpySzJa3FxNDKJEvbfc9ygK7S8c04CMSuTkntgUAecaPqh1G6hWSCWS9uHjW5e4tmKxRZ++kIQ+bgDHzYPJ4r6J8NWWqXl0ttGbWNfMJDzoVt7iIRYRI4oSHaQZwwBYAnoK4zS/DqafZw38ltOLgxww/bifMYhtwBlhTI87zOcg844rsPDN7eR3Bt4Xk8yBiSkiLAFfJDGRnP7ncDng5OelAH0z4S8LG9iaNpIrUWkIguIo7l4ogQ+Q8SxnMkhycAYYdyTzXdr8M76Xy2WYXFrDPFdoL2Lzi8i5AJdn3gmI7RuJzgbQR08y8LarPo0wgkt472ZkS6neKWSQIFIGI/KLFiAVzuAHBNfW3gHXNBvWspGihtidt5G93cMLW4eMf6WGt2TzJLhf7obHHAx0APMtK8OWuharDcxWaXU9wyP5UkTBYIGcrM0JcqExnoT2716hAwvbV7ZYEj2M0yTxofNt0RipRoJJNjbo8jOOfX19A1a30uZXuri0imht4WmstRC/YR5Lks1vLDLKXK9CCecdhXE3otbdrm+ikiE9xaI1xaI6mK3tzgQypLDIzFmU5I25UnBHWgDjJ9FguvMe0+wzX9z+5nguTAiSpHJ8riFShzn7zBdq45OBmu98IeFLCyMdyEmnnmlYSxQEyacL5gDG0BOcuACAN2zHzZ715Zrt3DpyRTW8UwvJDMFIjFxPh4xsaOdmUCLGTliMHjk8V0mg+KpbsWwBliEIVJPs7+Q0lzFGCBaq0vlOV/5aSMBluMnGKAN/xdqOi2Yurkqq3CmOB45pcRSxxuRcwEKxMsgweQeRwPSvO2g0zWVF0LYTRNMgjmEACWUUef3VrCsinzDzv3DI3c4roPEmgw6us+q3Y2xrGkkUcqMl5KS+VvtkMQi3l/QndjgEVhxaZK8E9zp180iRmK48oAWzNNHHsuPMSYKqRkDkZyevuQDY1Ld/Zq27WoFrKBDbXk4RZbMNlTMI9x3xsg2kcjn5cjmuOg8CQSX1vLqSI0LSHyEIYx3MDD5cIpGyAtjdsJYemK5PW/G2vJqv2KWO1ggSKKOSdG8+DarqAjQs3EjgjAHOTk4Fd9b+JECiGeGBbpo4kjglmiWO1diBvjjglfYvzAnBznqAeKALb+EbZLgrmS1hdUjt59OUTxxSxEqI4kdd0cSpn5m74yc16/4Qey0+306OKLdLAJzxCY7hfLYt5sgXImkYHIzkDpxxXnnh+/hs5hJqk9xdxxmWC6FwUgttrdYbMjnqFO5sZ6k1iax4+h024f7P8AcmWSB2lt0LQWrM6mNJTGSTkrhgdv+0KAPobUdbt7G8gu7u3v7lrvZGEhWFeJsYluEVtqsmcEMV4ORzWNd3Og2F9HqUE4iuwyzQwR7J0En8MiSEb0J6uM4UkkHGK+UL34irbTpZXlzqHmXQU+XChdLaNSSrmWJfmlYAbmGQAMc1zs/wAT3OoW6SWwltbVWt7ZpQLceV5gAYRg5Ljup+b2oA/RPSvHEOoXMcfmJby2sSPezWyyTTSuygxq5m4UAkE4Pt7V3lj4qJl8/wAyeyjCySzXk0sSROSdzGK6VtsG/OSOck8YNfnxYfEC+nngGn/6Oiy24DSSGD7Uwx5kEZUfvWOT/rNvQDNd9qGs3t55il5bW2aBFRk3bcohZnlKSMIGV8jIBZgM7aAPujWPHtn/AGNHdNfvskbyYreRoiE2qR5qyxEnY5ycsBknqRgVzNn4rs51BtUEbAiW5fKxyzhwVZVEpG5gTz3OM818eaF4la7urVJhLdfZjIgc3CsiyIuVQxSMNxyQQSAB0xXrmm+KUvfJGrSaZ5ko8uHzUSBoRHJgO7qwDSEfgSMAmgD2278QQRDyWSK0WKGOSCeV1SW885yUAgUAuwGQT6nnAxWGbe7htnur0lLW8CxvDI0pkbzHyDaRwTESNj7xPzL9Oa5m61qzuYLXSLqVnE/mJDPE8drJEIwZIJFuWUh1EhACg8jr1qCEXItpr2zWa/azWMMzXAaWWTcBIkLSuEWY7eWXg9OtAHPeMEg1WO9Zrq6a20l1tlsUEWJl8pmG5/ODlAccnIH4V+dnxm1eWxZW064mtEnU2t1BLDHdQCGQsube4XCs4IOVPK9zX3/rGmXusyXF1dtcabbJIo8tInkKTONsLn5QZJPmG7AIB78Cvib44+ALqeeTTkt5Hlt4pntwZ3NtLcXBXdcsyqPs92AXYIOAT+FAH536/Pf3V59iDSOWkfyzLJ5aiLLFixVsFWRsgA8HjrxWVbW+q6e8NrZ2puEhjW8d4VIkCuSixR+fgk4zuAHb0r2688D/ANmQ3tssfk3REMUkYMsd5ekD5ydysxy3V045yR2qo/hC7sYEvvsV1ayspeVGkeVmWF1PyR53DII4wDgk45xQBn2l3KY4nR5IpHWOOSCEqkqsSAqzO7qQpVT8vQ++a6W3tNR1ZPIW4EMMMEzyWqJHullVN7hXlfET7MEqD1Py5p2paBLHapqtpFLEZUVHt5YwYmtx85aKQDLSA7t/dTnA9J9IddQlWC1uxcFGcw28flzK0LRYlCbnX98Jc4YnO0YPPFAEkOiLJpX2TUTHELyVLhLuWWOeJYFUK8Pky/dfj5sEgngc1T1W0tbX7HaacVvB5axOY3jtbZ4YW3omH+4xUn5lJzt5x0rqblr+aCOzvbZIzALeSeeUB45VhOYdi44dMnci5Py5PNcrJpjxWuomBmdWuomgaFvOUpIQ0u23xkN6gZ7gUAbuj63EpFqbeS7u1j8mEh0nitLQqVZTE+OeNu71XOeawLCPS73xNLp+q3bxMzoJbYSqsH2cHf5k8e0iLL4UEZ+XryaqXM1xou+KaAxXFw5jtiiRfvoAqlnvreOJwYwWXarujE9F4NZk+j6jrFvFey26C6c+Wiw4trtrOFjIZhAFXfGQMEZJP8OaAOv8aafcaZeJa4T7LKjT2JsYUeBVkUKhkljBVYwAMMcH5vWvK28y0W8tLl7ctdlJDJFK3kWoT7z3MrMDC/QbV4PQ962td17UbbSxFAixiPzLe1to2ljuJ5JX3mdzICUgAPQ45FclpdjqE8c8d9e2ohuLhBLcCVbiSaUDP2e584BnYbWVdgK88tzQBoPHLE5NvBFcAWm+OF8NaOGCqJ4ERhiYvkhskZOeBV4td3lnqSWtxEcW6QSCZ45iqxxEzQRovzRyhmJ4Gfc10F9o6tpdnKdPli8h/lklZ4rmREAUNGsRIEW7DgdMY49PLNW1jU7W7me3MltbwxvHckMUV5onLLcPEE/du/T5iNw6CgD13w7DZx6a6vZSXp+wqs8qybFt2BLQzmeflpC6giPg47Y5pk0eqambWCbyrQym3Y3aKqBo+XVXlhZlQ+XtVyTgjIArx7RvFd1AIpbllL200d5Yl1dLeWUje0wIP3lQkKjjBxziuyi8WXeqIHZDLbNPcI29UtDG7BJIZY0DYlLsTk9FPp0oA9a8I2AsbrzJbtrO4nmZ5BB5jySwLnc1hKwwsXA6HeM4A617ZpXiuyt57SO+ieNLFnlkkYPOuolSfKilZwWd1ABZjxkEV8/6Pezyb7i51GC3jisGwUn+zS7S7Zi3hCASpHK4znrW9H4giWWE22p3CLLbKJUFvHdOsnEQR3ZSoTGCzDBIPPNAH0f/AG2ZEuNQLmKe6QtYW5EMdvHbnl7yJ24kVgSuAScjAFeXa94uvredQ7z2wvYw6tBJCWtoIiC9wYycoNnHIDEnGCKtf20Y7doZBFfRQ2dtBIsCmbyJvOCCeIJny4Su3co47gdqqT6ZppedHt4PtZhd57iO4laMJIQ8NuqmHfEkYYFtxGSTt9KAOWt/EIvvtaSD7RBmSeK6uIGiluLQkARoVA8mUT5+71znoc1zmo6nd/2/DI9uyyx25+zmdQ7ExI0j/KCSTtZArjAxjJ649c8N6Dp+mWF5cm4tJ5JnMckMr3FxKg2qGEcT42x9Sp3MMHPTgzS+GLO/ujNaD7Lbxxxot84ikWQNIzzxxKmTExQY5Az1GaAOM8OWFzqVpKbu3li2Qm5svKmNzcbFl3SWZhdwd5QsQy5K5I4xXasHt2WaWaOSO3lQ20cUyl7SKRQRbskiAybZGy5Y/KeCa67S9CsoJbOS2mj2gOgaYxTRkPh4A8DOrRPztJGflBzjmovEttL9meazhjtLnfc/bfJijMdovmbbiWK3JObWVHXackA5bgdAC34e1KIwagJtlrPFIku9NjPcqVP3wTlFEhDYHXjHArhrxbwPdQOplZrjet4I5JNkkzMymBXBPlNnLY4Vic4pI9HtdKitL1bhp7e9uLaXyfPxuSJS2+ZwxwrSOSRnA9BxSxavcEXAnltreDSr0/PbSefJHFOgIS4wepONpPGGwDQA+01K6tLGaDZE0rlrVpvKbzpVkcsttKmNqFnb53/ukDrmtLQrlra5tpHghluVldL2yhVlV1lZobeHzX+9HGiruOOSPfNMs4o9TtNQuLholnnTzhExPmtArJlQkWfKQrtJJwx3cV5trPiPUNNjkt4ERFs7wWtxHCwHMuGiSCckO7iIlmJ6Ek8Ag0Ae5y2OnZllmCrFJNDDeNbhridgruPs8cTKPk3Kvz/IqggEnGTyzw2ttcK1rBcfap2fyo7e6jYKJCyrJbjcEaUKhDgnAAOCRzWfpniDZCbYXVyAIJXju45oTGYLtNrGV8MokU8gMQ53ZxXjuo67rtjqBv4VF5b6bJI1w1wdk4tpJWhUWzs6B5X3bumNrDGaAPYdTuDBpiokkSW1njUGumvJJZDJ5jFZZ3yUSDzQVWIn5gowDms+z1uA6ddxzs0+qSeXfeYtu8PlLeSwNbywxInmKxYuSAuArY7ceeX3jZb+Cz0tLSNdOV4YnmvpIrXDM7M8dnGOGjRm3c7iXzjB4Fl7COwmtdRtdUlnmRo1JuRDsSHzJUhkmiklXyIfOBbzGwh3jp0oA9WAhvodkdtcW8lukEU0pkUwQb5GJgjui2QJHJKq5Uknj5SCeth8PysYr+2YteRw29peM9zFDcQKu1o5zGxCPJjAJySxyRmvM9E1qW7svM1C9uHne5jWEW3ltBHDbsGRvNQYMivkqSGDDlCQRXuvh650uWCG1MrQ27ar9rlnvbYMt95o+dzcOQVDZYsHCqoPAzwACxofh0tex6hbwyQzW8y/2hGkhaC8iR5GRkcDdFOyvh1Uc7cDnFfTPhXwfYXHktd21tNILGdRAVAIMs0jQiUbFfaF2lA7owUgYPQ8z4WstJjupIVjtnsSrTxw2RlkUlR5SeW653gFTIeSfm5weB7TpFzYfardba3EiiKNrmRoQwuxGdrqkwtmJkyONxAUHBxg0Acfrvg/SrMNqjWNvLeWtultEscMj4YxsquzzPmTGCOM7fu5wAa+QPiTFaw2tzLbWskuoWdhA8n2fzALaSabfuij+6s4DcsTjAOeMV9r/ErXrW3BWO1lnuAjERW88KtbxOAgWZbfCu6KF6DJzux1NfDPiaSZtQ1CSOG+K3u6OWKYH7JZXfmSbSzJ8zxsgwwxgMM9MEgHyVrVt9k1o3l/9ski1F0jit2aJXllnBH2wy7sORIrkgHIBGRjFd5oniq20yxTStRDxX9xIwssXJmlNl5sZQvArA2290ZlI+ZsZI24rG+Id7aWHh652RLcT6bGrSxT3qW00UtxK/2iS3Kbnkh2ZEZAxhuCeRXyxpPi5I9XVntJU0q4KxmO4unku4JI5RM6k3GPOxNvWM7gCAQMjFAH054o8Ya3KbuOSA71sItPtLa5UXEPmyuqvczTA5NwsSBox/q1LgAkDJz4dbubO0s4pby4ie6iVo5rMkTRXPntE9vJEzqryOiAdWAHzD5StcLrmvw6jeQXOkx3TzXEFs0UMsiJHOyqx82JXcARRhNvXGVwDyDXKxapL4oGy4DQrYDzJ4BCZDJLLmNLmKIuoecIuBggqVOVoA7PUNS1O/1mRbiCe7tbRmjktvOZI3zIYkO9VAW7VAuFVijEdSxNepQaLY3uihYLWHTb+6huIpLoJ5cca2pjkgMylvMe9IUg4UYYEZPBrz/TdA1CCPT5F+0XNtHFHKrvvMkT7v3cF8Sv7y4ZSphUE4z3wTXV211qEH2uQrNHp8kwSSZkaaR5s72t4iM7Jyx2lzhWOSDjGQCl4f0yw0uCZ9QRmMk0Vu0pUwx3BkYtFFJLI/7uVmBIAOSTzg10+t+HrfSbOG7jNzcrdpKkS29sXm04SEsywyQOSZ1dzguYzx0PUum8P3+vzQxyySWs1sPMtme1VpLgTBysRticXEscTIrSAfIq7gehPc6RoM39nLZeTIzx2RhlbYZo4oIlSGW5RJpQyN5iNl8HBIJ5NAHzlYeENTmjvllj+0sl7GpjucL9oR5CsRnCgb7kcMw5Az8xyDTfFPhiz0iGG3hjkVjJ5l3DZSQx/vw4URyPIw3LJIkp+XsBs6mvouPwpdaWXu4JdQNwkzCLaiGO7V7fzBHdrLjyovK4LryrKQDkGvMfEGg6zLdg6q1vZqftL+TbAtFb/Z0H2WN5X5eV3VgpPAY5+6QSAed/bYvO06aGCSESD7HCkojjWzaUmFhNh8h5CMngBC3JGK9f8OW0OnxW+rbILtoysaRRyRySqvlRystuZHAuAUaFTkbMxlc54rkL7w1qa6d9qubSeWSSCzvRGkMUCw2TSQObi+lB/fxhGYuuBz3BIrT8EQfYrm6tzL5cEM8O2ZLdZYIIxGJWCqzEQxldoUHncc4xQB6BrEF1qkV7cpbW0rXEaw2+mrbSRmOYqkcl8zID5LMeJVAPcjjp8y6/4eurXULxbqVlldE09BBLhreSymlmazRimF06aRpCH4IXBBwRX2Ta620cVvZQokJlaO8mk8iVLq3i/epKXbzisjTmQFSqZPVW4rwrxtplpFNPZ3U8V8lxHFGJYgJLu28x5QZpboECRgp7EsECj5upAPh74iWs82l27T74Lm2Yo7QmAR7fMKxIXYK07GMJgBixFcjFubTo7madEUzwxPBNExmDW0Z8qZYQx3qW2j943LMVUY4Hu3xY8OLo4eysYXuLNLSG1uZYU865kuVVAIiDlIiWzhlJY/w5rx7wlZ2f2yS1lhvo7lpIBbPqnlsgZC8joFZssMBAgI3EjcRg5oA0dE029uprZY5YLeEi3e5MiSQzwlZPNu2WyhUl1ILbiznngYwFH07ZX8UumvHGC1vDFKdNlgjJVdkjAlYJBuLMhf5ckrncQqkV5h4e0m5vZp5b+4FrCiwzyBYw13BcFVRYvLC7ZZWjVSUUsp35Yhsget2PhtJ4VhVriBLa8W5NybaewaYeWJQ6QOq+UMMFkA4faduc0AeNzpK2pSzW1uJ0F3OYvPjMTTp9kkRkypOzYCoyTyR65Ak1LUJ7OCOeBWW3kt5o44EceRHKzbXZbiST7zbWYgjILFTyMV6RL4b1M+JIb9YxHZzzJCsCWDvbRtsBLqrYfZKoLEsoA34JHSrGs+BCdNv9Rs2tR51ztjsWWONRI7ABIB5hIcn5iOoLEEA0AfJFxqMr6lc34jiKzPJZhJ2BlZx0a0kIB84rj5iAozjORXpWgatM9lDaC2uIYopYzPHGzGQI3KzFnwZW3ltyruTqSa6mbwfFqjLYR2UaXtk8c8l/cg+WWUL58duJApeRN2wgAnMfGRzWi3he4s72OPS2nuriCGXejx4g2yBg0RkIGTgMw7jdjqMUAet+FbmSGO381YpjbFpoppw5QSup2rISNpkBViMHaOmelewRXsOq2cE8MkqtHp0n2i1RkEz7vNBuNkbbjJ58aBSBwhUnGDXgPhnStVtNMhvL52FtLLKiPbrJLLbsuEhjiiwQVJJ3F8YZivBFe4eGtNtbmWz1CQC3SEKk0qymBLiFXeCP7YOCv7yIqQAQNvOM5IBr6d4fuXs55Tb290EezaMABkVMkYeQOfOk5UuMAhiV7E11WhWz2OpoRF5E1sIZfJsmEaOzSxhopohuUQMkUjMwJUkHJBOK73SorCC5042VtDFIrm4MCJK8d2ssA2kSxBgQMMQGwTjIzkV276HqNra26xWVqWurwT3Oofu1S0CZIkvJJtsgVRJsCBdrbM0ATWhstSiFu9namZrOC4jluVaOKR283FkwRM/ZljCtuxlfpg1hXC3f2bTp0isLiO3Y2dpbgus8pupGiJQSANcQqzjyyM4PUg5FaIuLFDeaYtwHMsZt2u3O1WeGeQXM0MkQPk+WgQkcDymUY4OIY9GvNWvi9vqDRR2kcHnXQiRi+IZTay20KHypY1ZAFeNsnMTHGDQBw2paFPeXSXMFrGqRmOyu7pZYTJagkBGZnfBidcbtuckkntUeqeHbSzIjiiWCeIbZJMq/nQpzJMqxyf6sNJtJ6MmAMmvWNA0hFZkaWI2FvdQNdP5nmpqDyRKEguXJwoVMfKvK4A6jlJ9Ek026nlkto5ovtrzWscwkRY7aSLf+5JUtPGECYjYAdugBoA8mW3ksBp+m3Fukc/lGa3Qo6Wz+a+xR5jIdkBV0ZVIJYycY6CPXtKjOmI5jndY0LRkRFX80OzyJMJB/x6kGTkE/6sA4Py12mu6ksOmLqCLHNJE0cqyXMITcC7F47dD9wAKikcYAyvJOMe/1DTru1JLParqdsbS4iuE3/ZkkbMZjfd+7Uxb2G4KfUZNAHkuq6i1np0f9nXhjtlvhBNpUMUj3J8tFLXUeFLRwkZZi2Mqw2noRZ0vU5JXLRS3EkTG4stwjl+zQXccrRtLbSFMmTIwDyM5AOBio9btvIk021S6tizFpGlMM6/6Ku2ElAsWRceVGSGG6Nuu7JIrQtJC8lrd2s5t44Z1kuC00csMkcCyzyvNHIqBJ2kjhAVfmbdkDAJoA7C50eK402O7jmjsb3yI1QyRSG6m3oAPNk2k+Y7g5DgbVwRXCaq11YR/YoYpZZyomGLgLDBLGpD27OFw0MrEAAnJLH0rvtL8RC6YXccCNHqVyk1xbzwsrRwFMMlspH7lgEJDEgZ4HzcVzvipH1WOd7EQReWjXUU1uRnbCwWFrtHwQEEbdvvOSeKAPLNN1lItTMGo6lMGeII4tXVLXTZmwjW/nQSDzSqBw2A33AMHFbGqaIyw6feabfW1y0dwkiyahePtUTxhTcMsSq8kyhwQGQNl8gMOa8J8Q6w4vhc2+mLPdpPNbRLbE/vd8hLXLRq22c72fPUjB7EV6/wCFPEAeGO2Synia1tUaO7TbIFvFmdHQRTjDLkDG76LkAGgD3rSpGttNitrt1F3DaxMrMiyNcSDdCWWYvh0ZAxGP3g6EcGqs2vTWNhc+Q1vp9siCBZsFZpkJVQ8sCBzK6S5xgAhWG7uay9P33t9Nb3Upt7q6Szu5mlx/aEEyDgwhCQFfI+VV7njgmvXH8DJLawzSxJdW8lvdeU92v2ieWWQA3G4whstu+VeByuBkg0AfNj6xavf+VfRNdpczO9yiwbHkeIhSUO/Dw7wT8hOcVuRTraWbSr5brMk4RZHVna3ll2LLPCwLKsDxABcYxhhnNWta8JRaXdSrM0gkuoGLyLAyNYrJIBHDA8RLJIcAlioClsE1mava3mm6DKYbvF1cmS3gbyxcPZoV2tKtw6jzpXjAyp+UEknAINAHpHh3xNAtlHYS/YJZJmhLW9xM5vGKszSy29woz9n+63l8HBwAQK6TUdcXVNFDRSGS/aa6iNyyxJJp9vC/Ey5O77gABUEEAE4JNfEmnahex6hDA98sCiVI1ubsst5ZS7is5d87VDxL2JCg16tY6tNFcG+TVLaERyRrbQB1Rr6NSBMskwYh43cpjuSpAzQB6PM0RtHWRGvtpLfaS6w200okDNDJhvkOzBOcck5Nc1q14+plNMt2jiEKI3lSzqz3DqvmFVlZt0iAEBUTcSF4BqOXUW/015ILlEIaSZZne4iiumcM628KJs2b2yNzAktg8VkXdrbW9sNavbxxIV/dI8Udu0cJKr5hRGzbFJSSWOODkErzQBg6+Hs9LbULiSWWETNCsK2wSZXUNGYS8Tbmiyx4cBjjGM5x5ZbeXDfW32e3iuZVby7lrhzBHtMaGJPKZv3O0kklupHvXba3rkEdox0u4TUIPMkinuriQvuuThd1ujYGxG6v077iOvnelX1tLqCwW9r9nuBO7y3EszXBed2LZlTB3RtkFdoIwQKAPbfDdzql5LaQ3LRQmWcW/wBnhBcQ24chZoyM5mZyuQSAFXdxkZ9aWwvNLnSyuoWma7l/dTQ24lt51j3P5bSK5JuGcE4AwP1rgPCPh++1CRGeV2tdQuo7eW5O2NFKoWEkLIS9u+cBTgKcAMa+wfAPw6bZcrcqJLyW1BhhvpGa5G4lUaIRux3Mo3F1zjOMjBoA5rw94Y1PULKS50u0uFa8j5lmWNWt4ioHn+WZOTG4fCqSxwMCuw8N+CNSi1CG3mgnuI1cSTpPMsBnjbA+1xQyQhgN+75lJOM9McfR3hixj0Ozh8+Oxma0AgFvMJfMgnZQAXlVMPHjnnByCe4NWNVaDzfP06UXUkcqzOZkQxx7UAmgiRSDNbnDYwcgpgigCiugQXkEVjZlIYoUC3dvDEI4y+cLvmjB8xmUHkgY74BBOnpvhqw01EkuBhILgCM3eY7RMkiImU582RTnhFwR271S8M6rcJq94strPC9x5X2eRJ/9CkiRcM+wrkbQRlTyMdeDW/qd4iLfRXTSXn2ZRNAu9Ft0kc9WEhG4rkbeu7cMc0AdnZJYXN+GLSXt15SrEE2rAwQZAZXVV+VuQcDcDxk5robzw88rLdLbQqzlC04hQxRyBNxMsMUm0ockZfoeeo58s8LsIrlb6dNSvwFUO0EiHyWYgKFtyQBCoKknPOTjuB1erfEUaTbtIkaoluTEsFvnZuR2Aa9gYbpVZmPKZU5POM5AOhsnsNLknkj+zyRWlzHJcSyRu6QzOADhoiQjFiCD0AxXm/xI8X2otroNaxx25S4MaWgMcE+IyYpRMpLFlO7tjLd+a5Lxhr1vrMEcdvdoP7RWaW4WIzBJLnjELoCoAVsdSBheteP67qWqahdaXpMU9uIoYJIJpAu21mSXAdWjZj5bDG3IJGTnJ7AHisl5D/aRu7ue9kcJLLEZZo2CFXLiCdkOySR0bq/IAwQDiq/inXNC1PTYJHWXz/s80TwsGaW2jDgK8bINqxjsM89q6PxBoUdrdS6fLZtbK6uqSRMBE10wA8wyKoLscjaNxJxxivK9d0DVbYQ2dtI0O1WRp5IpbqO6TcPkkBDBVTngN1x7CgDx/wASzrYl9Ohlnt2vZI3injdnlYcMAElG1CQPXPpXQeDrZGtzc6tfPAbMyySgPuvo/m+SNQmVmHlA9TkFq2T4IaBZnuljkuSMPKbcsqxNyJIXmcCCYH7oyD2xXMwtqem6pLaqssgYMIpRaYiZIEIUKzKfMJyc7d3INAHqOjvY6xM1igebz+bWeS5Nvd7A7bSIooyZZAvdiM9K9EXwlp4t7c2tjdnzRFD5c0YLShCVe5DbiYGJPOccdM9K8j8NCRb6PUbcIbyOSNbh5CsfkMxG8xrkBMdMdePwr6j8PSLFbW15HMLm4Bzm5jVvtDyk7oEiMgYhSR823acdcGgCpp3hHw7aO8Zt7c6rZmKWWyj8qVQrfNkOx8xsHHC5G456ZNZl7odr4gaS38q3hdLjy51msZUjEaz/ACQbZPvOCAd4ATjAY9K29d+0z2twdUtIDMTcgxwJDDOF2hRiVIS42qcjLEHoCTxXJaZbQTzWosLbUr2MQeVGJY5g0N4jjksPvjuwIACnjigBLnwpNpV5cSPFbPb2uAYbhJLeA74/mmSZY2JkAUFVAAHcjNa1i7aZawXELW7ROwdHDCCGSJ3UBdsQZVI54ZvfivTbP4eeJPE0EUOpJNZWsMZun+wo0lswjOFidpTuaV1JOBlAeCfSvbfDqHQ9QlM882pWLSF0guF2tGRghZYQcKA2Rhcjv05oAxNUCSwyRWaxPDqKQzyol0okgjiXM0iLEjN5W3klcD8a5601200eCaO6SFYDI/lytKweSMEvbMkpzuO/nLkNgYOK7bxLHY6er31lGIHmkMXlBUjjyTsdIWbny8A7ox1PTNeBaxfR6hb3cUVp9pkgnZnxBLkCNivmuu3ag3duPp6gHW3nihC0CrHvhmEjyPK6MLq5JLxzuykgRKei8duOc15ZqbWmpzyajHem5uFZonjksRiNFZjsWQkF5x0VscDqRWTe2+ozWiSgSwSNAfJbcht5UHLNFEjFkfHAyBnPGayH1kW+msZ7WW1mi2iJ9jBVyMPNdSbdo3e5HXj2AM+8S4WeeVmMkZjIiguwVZgxyvlsSVxg+prtPDxMn2W0nt2tYYVM4eOJ3HyIqqbiRQQwHQAHFeUvqAvr37Sk8syweWrRPdlUYgDiKPBwvGQOg7kda9As9X+2NIkE8Vo9xFDEqRSyTP8Auwrvuwpy2BzjPtQB7jGZJNOZovLhlmdEsp0OZ0UAb5rvYqMzkD5Spbtz3roLIDTbUSTXkpkmd44xK97LM7PIFW4TbNtLiLA+Y7jXl+lXd28jQXb+axhiZEjOIYoQq5J2nK3HqMYz1xzXWXF0ktskQvfs4lZVtBJHBIyyooZbmaXf+7yAO+D1A6UAbOtXgsLqeS0upi1uj3LWM0imINMQWMn7zDyshC7SX2sOOlczfa1cTL5El+lu99ZIEZ5FeK2a6mIkhiVzuh2K6hjgA9jjFQ/bzNhZ2tZluG+xPLFG0t0Zofnh3AAgxl8tnJOGx97isjWo4i8kRsrYXFzYxbC88FssWwO77Q0JdPNAjClgDxn1oAytBmbTp/s9q6XkeqzSQm5s4BE9uluUHzeY5Z4XJfa2AxbLYAPP0h4X1HTLK3SO6EcTJK0EEJuJvJWd5DEFjZkJDBVJO4nBYgkGvJPDng27vBZy2sixTxguggVpo9RPliREhlCAYjiAG47Q2ePSvoXwv4WgluBHeafFGbYwy3Jumjb7TeRjEJt0DEpuZi0hIwTz0oA67w/ZiaaG/tkW5QPLHcCeV/3cjRlzExjUNLJhnGzB/wBYMDuOy0HVjpsEstxbQMt1MLW3t0tzbqs7zOJPN3jfHGI8EDoOAUY80zUrC3sBcQ2W+EoQ8YUbjdSiAASQW4wXRVABcZHzZznmsrw7Bp51N7VoGSXUtz232iSR1hkFu7JdRqxIQF45vmJ25H3hnkA6lNG0h411O5uBczNNJHJpSzOZIyzKYwPtTERyEM7MQABggAHg0dQ8Gw6jp0t/dNHJGZzFJCUaUR2YZoA8qqQs0ZlZMMFwpABxyK9CstBXT3KPc6fcqtiLkXTrsuLl1wGQvGSfMPqQMk5roLS7tdSszocWji3try2uRdTXcczAp50dwltBGq7lk3Kx39SV3Y5oA+MtB8HpepqFvci0nuBdrHY2tzG6EuzmJbq5WEM1tGFDBYzgtJ8o5BrQ1T4O6Pp94YbBbq4jnt96tJGUWJQcPcM7RhmlY7d8absrgJnFfYvh7wtpsGoRXFva2ZvpysW5UBlhEUXmR/2nK4/eXAmYlmA6843EivoTw18HP+Ekd7+6iyYTG0Vu0a4dyBuufO27HjU8EA8k5waAPxZ8VeAtQ8PT3Fvp+jvqFswWSK7tNNuNj7vlaK4V48iHbySVGXGByMV55ovgXRNf1iOG78+Wa2fykhyrXU253iIa2Tho45JH3Er/AMsc8gg1/R9P4P8ABvgmyuBrWj2rTtEUMXkQzCYvAWd3JuYgsYXLLlvv5O4jFfiR+1wvhTRtem8S+C7SK2nuL2E3MOmFrK1ktQpltLkShnlsw7nLBXAJ4JxQB+bv7YPwSgtfCGq67Z/v7XbLbXUEYaGVbmM7ZmW3iUrIh3IQoOSG4Hp+DR0fUfKv5LHSHSaPzILhLWJ5Zph9oLRTsM77IrKC2zaSQ4Vd2K/oG8W/GPTPiBpt74Z1K5ieVUuzPby3MccZvniZInjlmf8AfLGUhX7xLFcjdya+I9R+H9l4H1KfUrNrRYLu6SW9fbFPII5EOdnUOzsxJDYIJ+UDsAfldeXmu28sjSJPp0ulIXdSJC4SdzGDMtwqmVywO7cODyoxTke6bTDd3V55bSzwT299LG0wtArkzNCpX5bkMdqZHGNvUYr7l8UeFLLxHqsVk8sbaZc24RTbWUUUszu7SvatM8YcSpGwEkgDKxBJKmvnTxv8Jl065h0eHZb6fOJpdIn/ALQY+VhjIbZoIyweUQlSo5PmMSPl5oA+dtavV2yaRHPe6nJqdxDc3Vxvh/eIWIgljjtWfdGQcjJU46gVFe6jPpsLWUbXUggmtora6mARLPyYBJ9njDnlFldnA5wGCk7gRXpreEb7Tb2NbS2YS25toY5fKi3z7CXcrIxAig2YKq+1sHbjcMVam8ESalexzahcQpBe31nBH5cThYmktRLcyXETLlbgggMcbdxOCcUAeHaSCbiC3jtJZJLuHCXE5G5EdissqsTht6BWHs/Sr9t4Zml1U2QEoliO8srRylNn7t1kUMVRVfjdndjDdDmve7D4faTbXdqLhrULcW7zsJLoC5tpI8BIBEjEqTEQRgbSOQa77RvhvDp2uWU8V1a3brcDY8avKYbS4J+z2t06ArdMSVYOCQY1XnNAHzxH8Orq3ga51S5nt5nmkSKEQmO4KQ/umMayANPIHyoYZG3qQc1Fpfgi+kvSk9ukkIAVokjldlcrtV5URTtcNnP945xkV+i7+BJBbx3MmrIitamKaS5jgup7gyHf9rsIWijaMnBEkaszbzvXcmGrk7nRraS3azdbS3RJmmEkij7Vd2i7o1OoOD+6uiyjKB2KsxOcc0AfFn/CtL6GVk1M4gziNo4HYLGJMBigBkhbcACmNwHUDBNel2PwugSSzl1O3is7eR0W3bcZYsrxEWjhJO6VcFWBJYtkDOQPpXRtMja2KSwWbQrZCewa5/18BkjaXzTOfkliVFdDubduT5uTUthpFgsgee0ZJmiju0Uu6mOTIU3jkFkjiCf6gcfMcqNuDQB5TY+AtGinuZJILdgHijt7dZTLHb3McQ/eSxuqOFZBvJA25JGc110GmaRYhHfAvbaIQtPYqTC53KS8asP3pI4CgsecYJBrsZ9JtrW/u5ZPMMDwvGZ5djI8cgUKlwbcllnQDaoC7iVBcKenQf2HZz29r9lsYniSbEQlkmjFwI1MSPGyRYWaNgXlyfmJIXJFAGHA2lsI5LCVZQ5WaSKe5lFzOssm2S3VFH7uHz9zLGvOQMgV2tkdMs5Lj+0RLfXLBJreASAXlo8cxRXEMgUPLLgJ833FTPC4NVNE8L6ZZajClrcwXM0lzBKYIVViI4UZ7vDSgPE4dXPzbS3UA8V3Oo6XoEFtqMtlYXN1NAWF07yI97Fd53NMZUO5rHziwBTcABkkCgDjL3WbwXiWV1ILH7W7wm4sprqGxlSSVvs/2ydZCsd6uAvHAHoK53V4b6znjlkEkkcTSQxSwzP5Zmc+WxeVWzIwIbk8nnPWtuKXbPHJOZktYZDI0ET+ar28yAv9ld4yborjkYwNx2k4BqS/n0/VY4TBYyw2/nt5jy3csDwQIMLOw2bWGSvyEDG4jJ60Acs97qok2QrFJ5G+FbsxNIRiYvGq+a5ZpFIbkjnPI61NNq+oTXcaxyztHIru6zFDbxSy580zDYojkQJkLkgfdByONV9OewleZJUuIp/LQJclraJdkTHzYmcqJGcLncpYEk89KrS6bvmh+yywD7YGkZ45FnjgaNlWRZ5nIFsx3yAbwCxHy7jQBVt7i6tQmqam39qRieFFtTLMkmx2dvNE0e5QgUMTgHA6HHB9Ok8RwzWSW0FosttLGIGjuZlNvGhiVvs0dwwU+Y5bhhkDHJXoeQmtZIdP8uO5s1kiuDcE3Cs/223QqgWNIoy20AyYwPm25PPFUNRsb+aCyntfLKK4mJtojAyCc7YneUn5UHOflIUdcDmgCzeabevO94WbSbJwiR3OTcKkQG1xGyffJCgAgnjn1rNt7uws5ngnjEv2gPLLMgnSdcKoUQPKQsRaMhmKE8k8563L+yu5NM8tNaN39gmSa5srZsG4jc+XLHDJgiV1O7JXqRnirieGLoWlxFpLwHz445nsZXRr+eV8ARefO/MyxlQwypBU4U44AIF+zNKiWELARulxI7XEhvGtojvWNhcyKbhCShLcnB4zUGsRoJzI+pW8Go3ckRQWcPmX0ZjLP5Gxj877+N4ypTHzUkCTCCGOSC+h1GDf5Ja2gllV2JR47ljKHltyVGGCkYPY8VqadpWq315NaKbZ554/tOyRJYEWQH5ntFMO8gqMNuYLnOOKAKej3OoW+oJf3kE10ZTJFJKtnGLqCQggRxiENuiHGcZOOeRzXZxw+fPBqt0LS3tktyXcNIrXc0UrjOJVGDkbSvXPQY5rnzpd3ptxFYXVzdyXE8jeZHCkzS2yvzGUMCtu+Udc4C4yc129mtm5liu7J54oEaO1lh3zwzPChdhNniJy6ndyGycHmgDtdO0W2juLPULYpCmpRW/n+fcpH5DSFSFeJcmNTgAMoJIGT0r6E8N6jfeH9c0u/tnuc2cMctxFY+dO1y251jcXUsUcSwKCpYMGYgd6+b9BuGurq3WSOEqtuk0CW+5pYRy6wMkoHnoxI5GSvbNeraTeXwee6kFxZRTRRDaJ8y26xsFlxE3CKyggZwKAP158DaxpnxM8NRadqRiW+a1jgluy4kaQbCrBXUDyiMjjaAOtfMvxB+Gmq+AdV1KJIfNsLuZvInkdUYRBgyxW823EzHJBbO4bsgYryrwZ8UdT8LXWny6feyrpRWCOdJIle6hQj/XW5hDBpiSMl8DHev0F8JeMfDnxd0uGHU7G0vp7aKKS0uL+GOO8mmZyrRmC2eMAhCWIGWAXOKAPirSYdG1OK/kgke0ubGZc2s0xlwzIpa4aZSZMocYUjBrT1Fpr5orS1mjdLS1kuZw8ssAZNm3cJY4f9IYsv+rOCOnSu9+L/wAPdc8F6gzaNaSX+kyzPeNaWEB/0VCqu0lzKkZkMI2D7/GD1PJrxx9Vh0ryLi88m4l1eG4mubOATu8PykRIAiHyQAw5fapyT0oAp3+oJYxxTWOsRkPEkV5FaukB3ZCmyuI7mNQdzcblywzVmzu1nkuLy3LPe4ZrC1RpY4EBTa0KoiYdcKxzvDPg8V5pqN7aieUQsFM0Mvk2ywNcXjyvgy21ysSsFBOCsvYDrmug8B2czxQwSSXSmW6EcsSW8ZW1Eh3rI0ryB4FRurOAOwJyaAPTvD2l3mpmae7s7eIzImLWQFnLn5Vlhtyx2LnlQcHcea0G8I+RdT2kWiPa3gty8lw6TSyeZgsHtzgxEBQCWLZGOOK+hPBOlmGO1hn0+e/nimbzrm4tVSaOEjbDIJF4YOQMDJwOVrqNZ0zS7rT76xvbqaw+zs8twsJlmgIfO2NZ2Cq8R43BFfBXHSgD528KaBrNrZyGzk8ljBct9sgRmeYmQPMJjLJ/pBIDKFGevAxXp2m6Ff3NnpME9vIDMkrXCTEMLmFv+Wa2zuGhYnP3R3q54Z0J5USW2hl8+0lWO1t59QXT7SWIEhJIoYQzOzA5IxkZ5Fe5toa2mnIl3astzPcW91cXdszwxwHAKx29wR8sYUcgcnk4oA8V1bwuXSOPT3sbO2SLbHut7aeaNY8Ezw3BX91EWyGBGS3IBAqvc+BbNdN+3XMgv7i7WKGGeOHYNNmjjzl4XBPkuwzkDBPTmvVpdMgmDzNLamBZ9sM8u66MjHLn5Y02kgsdo6bl+bFdd4Z0qS+t753tlWziWKS1VYTAbq4DbUilAz5YCgkk4XHfqaAPl3Vvh9FqFq8sJhzZQIXWNEa1kMnBt9gCnzScZx0zg4rJj+G98ZbE2trFGL2yEL25WSW2xJ8rxSJCGKlVjzuI2/vMA9TX2ufBtvb2F9MbVIZYrhplkIC5uEUMWCthZImHAxwcce+fZ6WtgLSazYFr1dhl2YhVWOPLSVvlMhJPIPHSgD4P1DwHdadraX16ryWlukjXEMUHmIkkShYzBGyqYijYyCBnHGeKh8K207xXqS2VvNaHUZ1SBdkOwshuIjgRAqdoxwXx7ZNfUPijTL6fULozwi8hluUTbcBptu6ZVMk4lJEcfTA4zjj1qXR/AlilpPCXSWcST3dx9nYKbWSRfLtWPyANAwzhFyx9OeAD590+wSUyaha6dJZW6s1tcwlIU8iWVDGbtWSElQ55XIB7d91ehaH4c/tmWG4vJDPAkiW87qpht/kzEzbpNvmYTuQgJAwa7uHw1FIxt5ZfslxFvW8jZSiXkycxyyIRnB4BwOB93PGd/wAN+G7K2t7uWeKO3VBJKtlFJcTRXsYfdHFKl2r7GGOqA5zxQB5L468LDUdKhsdMgh8qJ41MBUtJdNDcHa7bJcKrRA7QxG4KgUEggcr4X+H+t6e8N1eWCGCSa5lVXimWZVMghBBAyNuTx1GfSvpjTbK3mnMkumWFlLDKl1FHDO8/lxQsFUXYOQkaEfKDg+3St6w0yW+nma/eKC0jcyRO8ksUJkmPnTRhpFAy/GB25zQB40NNnvrhwzCUyssclzGu+VyH2G2QKmRvbAEke5l5ye9dz4X8ORW3l2l3BfJNBP8AaQJx9otI387AlEwUGRMDOFJPPTmrsPh+3trmV2ubf7Mb2O1YrcrPNO6Q+exiAZfIUd2HpjNbNxf2mlRXN1IjLas4tpW3iS6SB5UdJbRTIRICJBgqSDu45BAAPUdLtLG305IzJu1eRpZYpjZG2i/ckBXEse4wjI4HBPpXK6rpVxA12zOlrMtynlXSu0sjySjLXFy8O7cHzxGDsGOcYq5oGvpdqkM8VzaW9ptjttPZg7NvU+T59yzfvQ/GdpOOhx3PEV9NJdNNCZoYXt1eeFZRsiEa7llaMpuDFc4AGSQcCgDyu50m9kUTWibpvtVyRM8wJQzffyoXK2kp65H7vtirV3bm316CC/uWkEVkHu4VIuzDNcwFNu2Tb5hZuu3dt6p3qnb61YvfvC00s9nPdzK4tJ0SZjuKQgGRhsti3ABwSORxzW5rtzDP/ZtxBp6tbIFsbn+zWEryXaOUSU3UjbmG/uCRjnpzQBm3bTwRL9kvpbV7eKKaOOQPHa3U7/xOXUBlAPMQ5X/lmxqr9nlWxZf7XtYLtlnF5J5Dx/ZxM4Rp5DIwxOkXO/O3tnPFdO/7zSVkgiuLmVl8yCz3l5rO7gx5vm+ZEOB6d+2a4rWNLub2x028nFxqFveSLaSToqJHLbR48yOIwt+5lmPQDeV/iAoAyrrSX8mJ1WzaW6h32VzbNJLctah0j8y5icY+1b4B17TZ7GsSC41drzTBcwx3ksaXNhElw0ccU6zYMZWONssy9AMZB4rstA0bVrEyTSRtHaKJLhbO6RrxLC1dRArNcOFJj2gvx0PvW7b+C4mki1a7mi077cXm02RId8cdzFcfaHlgLyYiH8OGKkgcA0Aa/gTSrmRvNgiaN4Zze3FvDH5bKrPsihcyKAMt2zxjJrsNRWCaQraxxxSXMsU0gR7hlljRw8wlKqRgOSnXBB9DWHp9s2lxyW9q7XZdhc3d1aq4lheT/UW13iTndNkccDGTgc1zB1m8N3LbW4ntriK4lN0sp/0GeEy7/JtW+/Gu3PzHC89aAO7+zWsENsoLReYxe1Zi9tPEizZLloncbNv8XQjkdK1VjtZIpiT9tMji1e0aRooHkEQjdpr/AAE3LIMA78Pg7vU4espp13a205ikuLmG3huWgtbgKwU2/kRWqAth4W5b5ckHg4rA0bWJ7UXKPAZo5hLFbJeMqslsMOskkCNh7oXWXZgCBnB9KAO3utAuNPtBfamtuY5LZZ41iLzx24jIgkRZgAVK/KYwf7z9yM8x+4tpfJvGa4tSbm4inBmuhdzyNCUhn8xciP5GwOCMdPV2p+LWXR511RY7tb2eMwutwTJGgG7b5NvuUK0nHpzWLZ3y6hILm3EltFOA6QvcsqM5yRLah0GP904I4yKAN+zjj+021xd288CSyBzCHkfeyRnzIppCN8EIiAWPjBOOK5PxoZ5y9wmlWUMTxALHv85vueSrF4yPICx9dyHLcjPWuyXUbi6SCOW3e5uSxtmv/lVpkJ823MkaHapAO0t049BXLav4g8m5XTL2JbO1uvMt7mYSee7oRw6FVOcjnA55oA8ShS4ZIzESpsZWa3Wzm897dkfYwPml987ZOAucAc4r0jw5IhhmszbNcXbzuILhCJSkMeQ0NxcscJMe6rz7Utnodra6pbfY1s5dOu45likWYI0l2y+bFHIc4icnOQ2HB4YDpWybc6RPPFb4WW5E87QrthEB3Es8uCPkwDhl+bjnFADDpL2LPqTTw/aGuV2xSySCeYBihXywN/kBcY46AYrsrHVby8t/sd2iwRtHIqSukcphDRgFl3SLKikA8s2Oc89ufn120jy6SRoY0iMzTRrcoJrhFijR5o8lGONyhOCTmr2pN5stpNpsiRb4mlvJoLpo4YlKAFmXYcndkMucLnqKAKcNhBpa6hIkb/KXWNV/083Dyl2X7PI5Hk7S2OOFxzjGKedWj+2WsyLLBdjKIskbfbZ02BPm2qQHwTtz0B5xVqW2t7G1EkN8qzzyoGgmnjKReWhZp4mL4WI4O7JHJrhrbW2ke5vt1nA1rK5gfzDNco6dyufnVlycrkepGOQD0EeVG6wz2Jlju2V52ZY2nZISXRFAbDsQGzuI+6O9JLdWtuEmsNtpbm5814oJ2QoE+UieBsqTkk4z25715ld+NJJZ491+kUMsLBZxasjQzg4EjSMcAFC2D7Ct231W21GxmErjUXSVxHPIiPMPkGCqqVEi+YTyw6dKAMjVvF8ek3Ulza6jdWEcnmQTRJIpuJLguSjSRzEGISBjgJkENnpivLNT8XW2paslvdQf6WqxIzW08cl6ZixePHkswjh2kh92MkdKTX9H1k6qbpBIk2oEIjQxYmkQZjjmML7hHsUn5jjgZNTaL8M9RtYkvb2e5mnmuH8q7CsERUbPlTyRxFvmOCGI2/N1AzQB6hprNYWk001qLu1ngCJFLbpcXMLOoQxXJBP7sN84YsuB2yKbpl3cO8l7JcxFECQJLDvNrCqPjbG6KRFOFHLHGMc11WmaL/Z9q6TXl/dRXEZklgS3Xa5RSHijYpu2r64w2DyRXPwxkvI8ESafbWc8Ya3hjkb7cj5+eWEIfLkBwWJABAOMmgDsnmSGeW8SWO+kuIVtkkSHMksYj3bhcopbKg9WVc1hXVxqN1GJLGC4RlctPGZBKr+QoVDGir8pxgjOAc4rmb/ULvUL9tNjF0VOUZoHeyAZypSSO4jjy0fByrKOODgc0R2msHy7WO9kmJlKzxK0kZWMlhhJo87mUAcgkHHXrQBw/ifUb86gZbqa4azYMLpVdUktxIUVfJ3jcr8NuDDAByoPSsVLSHWIZ/st4ltNaGMJKYp0iLS8JMyWjKlxJ5f32fBHUp2r14eEY763nm2ySvMyE7VE7sqELIJtxyPlyc9M9K0bP4TxwzpNHDezWk7CZ4ERo2id8BmaNRl4fU4K4bk4BoA+c7y31K3srmW0lhltRdwQvFBMzqxTiSYlUO1C5ycdB1rkxc6rcahPA4u7xYFlZUkjiSGCNV/eOkoI82bb0AyCo/vcV+hFr8Ipn0+GHT7JI7VG2zMtrE8jSSOGPmZ/hAbk8gAZJxzWonwIlnuLi7a3t0EA/wCPfyFUxj5SZo0QHz9wBwBkDvigD4H02LdpqR2Vkb+5urWdnSeJ4ja+W3zbVKgB9udpJC57nk15p4pv9YuNGtbeDRZUnt/tMMBlhjzPu3oSs/mqgIxkZPGMnjiv1k0b4C2qz3F1MskjzIQoktxbxtC2Nu0oBk5xlRz7VrX3wH064WO2nsLFLK1mWWAiHEsMzxEP8z43ckY6g459wD8mvBmgX2o6VaBrC7XUWJijnkDySm3Vt0jyQnAlQHIXaTnFe1+DPgrq93f+fd2xhjtTDK00UEUbHzHMhzFuJ3ZA3ZABzx1OPu3Tvg/p+marayw2FpIouNkFkUeR2sgAzSusQJX94NxGQD0JAr23RPhhbp9pIt0wkSRqxjcwzSM25BHEvzRlCQCeQMZPSgD4z0T4SSyT3N3cyzR2CMyOxjCSzOcGOSEZwiEjBwcgDpXrdn8K1vrKNZZVeIxxfZYLpEYWcQbJjJQFGJAL7mOcD1OK+xtK8I2tpafZmsxMAuDF5IlWM7R5kjEr0xnkdPwpIvB6Pc+RcQsunyBJLn7MNgEYB24OMgAdcDuaAPDdB+F6lIYEUuhwsbsoSJWGPMZFB+YMnyjHGT6V67Y/DXTYI5oUsFDPKHM7QATqoR1YbujRsFQYBzzz3r2XRvDVqYkjtw/lbFhhSUZMIPyBwv3g+cEehHauwj0EW9umQROwKgszOGKjALbc5GT35waAPB08Kafa2yxG2Qw7GjnkltiCxI2jyiDkED/HnpWePDVtCpYoYDht0qRxNujA+SMEncGI4zjA3c47+83OkNEm2URyGRPMVGfei8/K5TnYAQeo/SuUtLCDUJrif5g9uWV45FKxZj5UojgBhz1+6OpwBmgDxy90oWvkyi2ZTAfOlKQmeFVU7keRU/1jfKOnHqR1pt1bWy3FhOplubMiR0QwZa2kkjwxlBJMFuTjOOQvI6Yr6BtPDkM8h3T+e67G8iIKxmidgG2ogYSAAnPOAOuKZc6NpS3Dlo2dVzDMiwiF5HRTiPZtAOMYOBz0BNAHz1rGgT6m8whume3u1imcxu4cOAESOMkfKqHBxjnHAJ629C8J39vqsV61tFNHaxP5ElxEqS+cYzaRlluGDXCeW5kOAAdmNwJFeq3emNZ3EkkUZ+zTStnTiIw8cQX925cNlULAcjlc8gYrX0vTlb7K88wZlfZAgcSyAu3yxl+R5YY9+2aAMTQdDlnKG8lh3TSS/ankJgjMqFi5ggQMcGIbRwASOoxXXXOk2gUGLYoaNo7qU48uUbcIQmN20A5Ixk44zWtb2kkxRz5UpggkWVlVQYXkLp82DkkKc7hnHrUtzGptoZiYlEu6OEENulZeOUxuAyO4AOeKAOF1KFoUtiiqm9ktYolK5a4DAIdm7ITcQc4x78VQgtreeaIXcMH2gfvZmKOpRkbJO/AUnYM9ece+K7K8tBLdR/ZlUpDbrICUY3DzSYDeWcfJt7Zx0qlNol4GBt1LR3MfnySSR75ERcAqMfdJPHOPXpQBBHDHbyQwpGJBERLuEQkEisQVLqeHXp1OMdcV1UVoojtWdkjMQJnRY/s6TM5ym5I0ICKOuSARnnFZenWV1CYmlzM2Iw0myTcihwRH5UaksxGe2D64rvbKy+0lGkC/OfLmldSsSqMbkZSAfuk//roAz9PIh326RtGS0txPNKd8EifeYRumQm58MMngcHFR3DwveTG38mJy5/eM6sm3GGcEMQMAHjrwOK7C1szDaTW8DRzFiQWLRldhz8ixl9x69AOe1c7cBC3kbYCo3usYi2EsmSS4YAgcdOvYDNAGEtnHFcXYNwokH7x3IheJwW3hQWbOCM9P1IrFvJomvEgiRo5pkYFXZVSQr3M0jD5MHlc4I49q7iVI2RVK2UkchUSMEKNHjgBgwyFx36e9ZN/ZR3LRYs8yIxaSfYzRLGRhY02jBYjjgkjjOO4BTtNPjiCssKqzu7mXa+0naWwsuMAYHXPOfXFc9qtmZ8PNPFdIrBkRUaHIJPyu6LudeBnj/wCv3DxFd0EZl2R2qPLFuRlIiQ5RApJLs3G373r61yN7P9odZbO3wpY/63cIlfoVlYj5SM8AnJzwDQB57f2Cx28cpG2djNJHDCJfs23GIiWkA+YsQPWqs1m09nHJcwRsVtSlwDKoSSVs7VK7sFQoGa9D1VC8WySKT5oo2UCPZNC4x1BwhhP13Ec4rzXWZhZq0cFtJIsjopCMHdHIGGlVsbV9cev0IAPO77R4zOTDbRrEVBjTdF8ikk7eJOec/nRV26u7hZcFFUbFKqY1OF5x0bjkHiigD+ZDw2o8QbNQ0+WCJrOQSMzsxAkVRCJI4HdmZsDvwO3Fe82/inRtKNut89vJczQp9qlunMTRy7dsTqYhtI45AJGTjFflx4H+LV9pUP2ZpmjJkDlUZIMCUhAxZ2wUVckjOT2rvJfijLf3M1ndXn2hliWaAgviVSwVMhFOwBzxnsuelAH1r46+IOj3P2qK2uI7vyLdGWQzBZWmZgG2FwPJhHbdgDoTXyb4u1yEPJJKzvNN5UbXDzLM9uFbdGIzASZEwcMTx71l6h4hEcFxG00Ju7lShaJRI88TEExu5G2M7jxnkd65C6guJN9u6eUHEYEpkeORpWIwhnTOVx2xz79gDhddml1XULmLy45Y43WRXiKgAKARJguPlwCSvUkcZqzp92ltZyxNK08ErxzKZ41jhaBBslj8xuku/ACqcmrN/pMlq0qOHmZZXl8hVZlm+T5gHYKVGRznr2688tbTXE1usMllPHDDJI620ieZJ5xY7PLyRuAPIA9KAOxa4itX+2rDagLAYLAp/wAfMJlLMQIXGDkkZbr6c16P4W1HStOsftESN/pC+ddzQFpZXK9fNUyjayvkYC9/mFeD28yS3TR3l5c29w6KsU80DRxNLGxOw+XIPL4G3gZyRmvQPDjW0EZbU0muS7syIkjhAm4giPJO8MRxnjnkUAbFx4ikvddllLJNCheGNFSQb4JG2vHcQ5IRsEYI449a9K03VJEht7eFJCLUhWWNJZVtPOziYHbmCLgbiQR9K8utLvT4ZJZYBtguhcJJNeQbDaKSSsSSBQCWcYVicnsK9S8DRXWpSWqWFxfl3jNvJbSBIreN5pMsokA/0mDA4ycAnrxwAex6PYr9gW9sZkgvUt9l3NHcKsM0crLiWWIjg4BAJIJJzgdvSdL0K11NrWG2aW1lkgH26aVGaSSWUhUa0HGYupLAkYGTWr4N0a0GnRQvbQeesUtleCcI7IUk8zzCCAJsEEDGVyRtJPFd3b2E1yomj8+yvY5IwiLNBbQLa/cBG4gHcABwcDOfWgDj4vBkNqk6XwF2bdW23Fy3luyCTAMCR8TLu474xz3I+U/i/rOl6bcSIQthqEUyy2r2wdpGiRtjqxmRgxOCMKoIyccDNfaGtzS6TaxpqLQybWeGWGWSK4liibMiJBco+2Z26gLuIyPcV8SfF6w0eTUpZ7dLi7EsK3EdlMHSdnm3JFHapt3RoHJMjH5cgc9aAPG7rxBBe2zypNFG8yMYYmZluEJwFZ5JQFeNjuO0kYB4FVrKdZ4Z4brzWaKNFgEcoigSRivmebG5H7lsdFJOeVGDmuP10XwmtNNuIotMDyJDuYq0b+aylGe6OBGEYYOSBzgHFdlYvY2Fv9i1K1a+luxskeLywHEQAiMc5kG1wAuRwWzkZoA07rSI7WyuJkR4JHmQxuGxarCyqXO/czPIf9rnjpXL/ZJY7265S5Kw4C3Mtv5qxhcrGjDPy7SSM4Ixg4PFeiRySrZJZ3cAmtAcyIFJS13RkwTHu7qB8x5HNZc93aXl2FtsrPHbK324Wy7r5wMFFGMBQmcHgnB6mgDndOQ2DsbZ5oLWdlFy9wDPmZQXWbMkYEUfO0YGfrxW3AzQQSajE32dmLieKVcx3EW4qkSCEEyRueecAA9a5fULvVdswhngcLJJIbU7WlYIQUaJFPzHHXOQM461S03U7rWYLi42R21xbq0b27SKr3EcA/djYXBRs54AycGgDq2vV1C2tI50vLeximlSMRoJFW4kkGPs2wgqgYf6tiRxyO9QW9rb6ZLdTb/tN6twvnLFCqNGGXMdw8bKIxJ03DJ6da6GxvZNPgsGt7YXKzIjy2t7bec6zlD5i2kjLtIIOM9Rg1xWrbxd6g1rPNa2N1H5l3EZSJZrkkFLaGELmIDHJYjIHpQAtte38E91PqDASXEw2XiSLuRQT5YVYiVSU5HXj6V1Gi+I72G7isBPL9hW4iZnklb7QDKxJ8yUnCqRk8HHb0rz2O0ubOeS6AVnltHEd1PMHhS6yNiiHd+7fBPIBIAyemR2nhL7Y8UVzPPZyfat7XIaKN45YLbBaRSfmaUHPI+9nigD3fw9F9ov3mY2ot7CBrpXbeJUkmYgSEs2JMR9TycjjmupuvE2mRWD3zmISLMYI4/PkTzYIVDMzQsuSj9QTz684rhtFuk0mKeV7lPIvZllZHgldvs4RQkAyh2RlSeD074HRmr2+m6lIr2UbNaqA294kPkkNiSOQKcSqV6DjHQ0AXG12G51B7uFHkUQJGiQIXto4lIzJIo5X73Xhc/r7JaXmlXOjabJqE5a8WFhZwQFVL5cMjuqHI2r1OMAkc18t3moto00N9Zz+RbKD5+nzny4JfmZdz7FJC8AhRkcjPFdt4c1eXWYILu8RLeCW5QWVwpImUOcIrP1ERwcDG0DrQB9V6VPptzKLaO4S0doikP2ZhOhLgebLNtG4IW6svIH0rM8ZSNpekNa3flapHG7MEgiHlsuGRtsytksiHILcnBHWsHTNQvtP1CG9Kw28MVk0QeQK6XMY2rMyDGC24cY/DPSmeLtYsV02SZrmSWCEfaZLeIFVSORcFWgUEjg8k9c9BQB8zeLI4Vt3njUaj54JM/ntAbeKMlUtRAoysXJLsOcA5IxXko8OrcONQuWhntGDw3t1byyz29uhH7uCM7d7x7sAtjjGGIq9471Yz3EQ0QpDAfNkVZSYZ5/IDNNsU/K0O0gEg55ORxXKaRrrTq5SIrBeQ/PZxyhbVYosmSN1BwcsucjPv7AHS6vo9hbW5sbW0mAuY4mluIp08ieVAoSONByGCHJJ4bbxnnPl2v6HYSyzyqrpPiKNVLRBmfGHCJHKUjGR944OevPXrLnWpFaGfT0+2N5hbMMnmC37kQQt1kwOrDBA4PNbdlaw6rdwy3waBbmNmku7dTEkrIQzLIWTZFIuCD83Jz7UAUPBsjabA1hcyPHcyCKWO0edJI1VjtVJWzhnJwQQSBjrXot5qVtp9lO9tbSX2oqNuwzxy7fMP7xriIZAVScowP58CuP1XQbSCdJyipL55eG7uZDcRpGoCgW0cZBZwvLdRzx1NLcaq1vLDFBdBrm5jEb2FrCzw3qnCq17cSR7oG4GVBwvTmgAuNZ1a3itC9urXJn+0NcQ3M0jvKRg+YiIUCrFtGM5/GuhTxVNJBDcRrLbGMmORRHvcsdoKxpKgWBh1LEEnd8tYJv59JWaIWYE0pZlWNZJI4WMZ2oFYb1ywPzEBT61y8AvVmW5uI5/KuJRNM52r5TyOfmVS+6TaDhSF24PPNAHsej67dNHcJFf3C7JpLi+k1Bz5YQkP5UIjyzMQOS4UDP5egw/EKaaOOxieWy0eURLFcIqmNgVAmHnFA8cm9sABmx9K+bJ7+HT7qUKJnWZAQvmCaU+X0Bmz84OQcYJ5OM12Wi+JrsxQz6hHb3Yj/c2gWBZJbVJlJVBFkLI4PXOSMcZNAH1Npnii7SaQWN0Yba3t1XfJdxedK6hQPMaWRgScnrjOBwKoQiS91Se8mmntZpojGsTmIlWkJ82YyxjaIs7TnPTpXjelXyXHlww25SSMNJdC4YwZneTY4ETsDIpQg4GSuOMV6zp19Bff2XbXlvGLSMGPEEu9srJ1xIwPlMqjGcsfTFAEGr+HG1EwT2lob8W/mWqXTboILdgu15kmZAQ5yeRuDY4FaHhf4fxf8AExePZHaTxwvdCQq0tw0IPnY80qQAeOdpbGQOleraDpMOoXcivbxi2j8sR2svmToUfIRhApGwKvIPTkknqa6bU/7B8PSlbuFYViiVgomLJcx7sN+4jU5+8B74wOlAHBDwLpNxaR3hvLMJLK0WNq20tlBGnmr5pVuTgEZ6HOR3ri9L0Sxg1O4WBkvYgpLhnl3uJWZV+zkgMTtH4gelTeJ/HGi6TYXE2mxpJdyK0caRvIsCm5Zw8TwYLLIqYG/DD1weKwNB8R3cV0ftdhHAJLOSW0SRVluY0IU+YuUBlOTkYbOAeBQB7JJqvhrWNHg0mSMPcxvFaxiaJsosbY8pZAN3mu4IDY4x14radr7TptPis90VrNbi0lmmdpQkEJ3NEd+A824gAdewr578P6td3WrzXMCWWoosuyR43eMhY2LI22Y4UBmZcg4UjB5r2rUNbtr62WwaKGC8tkKiGG4cywSSbXea4RjzKOPm6cDmgD1E31+lmLCHUoUSVvtv2VoZFlit0UoN8si/u5GYE7fQ8cZNU28RxyNDpdxapJcAb1fz8WUMaJ88q7cFpDkbQBnOa8D1P4h3dlCpuHuGls1MfnFY5k8o/u1lK5zLKuTgDPqRXkuvfEoWL7LZzIt44kN3cSl7mdC2SyENtgxjGzj29gD7f03W7nSLuGG4Dw6cZmm8gkhJ3wGhlnl7uxIwM98HrXplp4ksYIIL67ntbS4mcytarEI0jiXK7nOSfMXhiQMHIxnv+Y+qfHu5j0yDTYr5hLJJCl0WnQvIgOFj2BiGYfLg9uck4rBn/aE1ZLdrV7iG8tYY54poriUNIZSPmO6MKyrjb8qg8LgE5oA/WTUPjVoWh6PFY2uoadPd6jlWllnMjCzZiDNJG+MkEngkYyBXlOufHzSrCa30k6pFNYTxvuvIYgbQNEwlUkqxywCnIJAycZOa/MaX4gXWrhb2+lmtCYY2SKCFljKR4IW1Lgb2VADknq2Oe2OPF+qTiSCBPtdhPNLIDPDIk2xv9asrrMAJOQchQPl70Afe3iv9pG3URxWV0yGKKaSKe4Ty4rqE7hHK9q4wvzf6vqT1J6GvnG4/aJ1+ZL4w6hJcFpwJbOSMM6xzFlNxZfLkMozvGcYH4V82atrM+oTJpsoaTznmjtZ75WuIo4iu0cKqtGg58sn04zwT5LqOq/2UGt2v3tC080Nq5mdpAv3JJBGy5EJwSFySOw60AfWNr8dteljvLefUJr+WK4mmhQn7HHDECUjECBuN7lSTwSckgCm2/wAUbm6jN3fyS29/FKXnuY90kMUjACKOZ9pZwRkHYSOOK+VrLUbeSMG48qaKd4fOKAwvL5TBQsAU7gzDLHIGfpXZSNcmHzIZJFtZdoSOWa2jj8hV3KJA0uTIGx8x4OMdjQB9Nad8T7i6kuls5ZWee3fZeXE/nwW8+3y8yTzTFokZs5U4Cjt1rgPEXja7i1C+huWa4mukjgIWd4rC4ePaJJYZZFCFUJbvyRwT1rxK78UPod1BaWrWkcHkofLkkUyzTID5iOFO13LdAx5yMZ7bdvcpr1zDNds11tx9jiXavlSTR7pHe3U7htJG4Ac44GKANrU9ca9xFps7tqNsdsSSzJMWUYOYg2zZCBnJXLYBIz0qP/hNJlyNWjE01tGQGS7dXDqgRI7QniSJSeQ2Dn2qtFp1lpCzy6j/AKTLOI47MQPAuJA5/f2rK26OMkYO4AAKRVe7ttImjbULgGW5WQZSN0e1hZvlICKPlcYyxJwSc0Aej+FvEwkiithBK2+4FxseWGRxJPEQJIPNkG2MDnDYUEkL2wo8S2elPeRESXLI+1GnbiMh9yIIiu0Xm9sgqTwM968Y09li1NbHTbqSMMS0NzN+6IJYNjOcNBnoPxAxzXUX1nqFxbXcloY72/S4jIjjaOaAtGArSP5bEi5A79h+JoA9Zi1eOZfMmMc13dQuZTJCFtQ6kNGtxes5ZuCcqg4I4Gc1sSanaTabcjU4YLGP90m2zdopLiVCDEVmbJcgjgnGFOCa8ais9d04Fb37KttMghkgZZpDbh1EgKmJSHLN1wSR2rsNAS6u4ba1LeZDCV/49YJLhjaoS0xHmrlZQSMZ+ZcUAa0OvaFbG2kjtbdpbxJI5rZl3bpUfDSN6AEA5XG484rTbw9F4gt/7TsYmZSJ2f8AcGGLzFI4RFcvIcgjIBH4c1u+FvDcNxqBu7nS5Y0hJjhumVJZ1RixjVYkUoWdDktnHPJ4r33wxoMFpFaxjMHmyM8kbJvkgjlbJLHbsUnr6c/hQB85WGianp8NjLshktTdnfFcMzzNGqAOTGQDEoY7UJAIzz2r3zw74V07Uzbvd3kltAWEr2KPPK0UToDHtccBt2QTuxzXsDeBNFu5Jbt3OyC2WKdH8qIbGYP5zyJkICeM45yaz9Q0fSNFkSexmulti6+csTi5QeXgxESOoMsRfkhAR6HFAE+iWmmWE14n2a4itEC20ckzhJEjjXKiN1UlnYncCARzyTXC6umoSx6hb5hkhtpJZrdoZ2iuncybt15MyKAVBGF9+BzXq819plzZw3c11L9ogKrLGTFAktySpVgpO5V2FcAgZxXj3i7Url/tlhFHBHHNM7zRSP5089y5Hl7XO3ERXBOMgFfzAPOtc01xHErpcXt1dyM0xDmdfJEe7CjJ246Z28ViWiyPY/2fdiRkx+7mhVQ9tApKkTT4/eqD/CASK9A0mZoI1e7szEr28tlFKZXa4tZCMSTs0nDI7EY2kgCud1fRri6t1hmnube+WRTp8bLHbxzxswXAPAlLr0yee3rQB5dqmohYZbKG1uhHbhV84SKkUkcTZjuQ6rudiccdvYddDRNHW8Wy1KFEuhOJJZpJZit15kfEqCNJCrlF3EBiCeuBXRaT4BeZpheW7W1vGryE3Fw3nXUqyEhY1JwEIzyMiotQguPDOqqqx2aabI22O2aUwrAi48yTCMrGdh0JyD9OaAPePB+h2MlqjRNBZGKUTcXCpcXICje1wCSIssQoUkDucV6t4e0cieYQXUrebLFdCOaA+W9wjD/QreSSNcblH7wxllcdCcV8x+HPF+nx3hCCG/lklWGazijMkghABDyyKNqt1Oc84zmvqzw4bm90yS/lFrFFAyPbzzKojMca5VI41l3mUED5kU9DnHFAHReIJ5FuS2o3FlboYojHBM0Rt7SY4X7Ncy+ePLAAwAyjtnmuQuhNrlk1xDLY3ElvcQRGS0mCmGN5vmjWBnUzqVXvkeh5Nd69rbx2C3VwFguJ/O863uIfOju0dN0MsCujBpxkfMxGQeK5LQtOgtrtpLeJraUSH7HJezK2nyyknzJJoVwWbIII6L7DqAUfFWmX1vp9vcG3uPstzItrNLbL5N3aqoK+bFHHuXywvzEqTu5x0xWV4ctdPt4hDcT3MtpBcSy3RlkRg6DIijhnTmOduC0ZwSRyOmfX73Rda1SAaa97ei+v2T7CbaSzggtEVTIWjh80+ZbkE7SpOQcYBrAu/h5f+H7e2gW9jv7i8muFad9pCXZBIWOHjzpCMltw4I+XNAHlet69YS6kLVri9e5jYxiG4uHiENvEfPieFRgPgEAq2B09cVbk8UWmkW5vJNQjiinIT7KFRhMSMS7kI3SM3OQoONvWtTXPh9dSpHJLbN55kdGmnvUhR5PLG6RViy8ZJPCtjoBxivmvx/pF/o0DQXBnmgmwyyLI89zAY28tmtSQuWAwCoGec4xigC3qEZ1HV7m/kvmmiafzbpzbf6Nx9yNHUfJhSvy4+Yjr0rrri404W1rHY3UC3Q/eRwORH9rlygZA75KIwydu75SOvp5t4Q1OZtPkhlaI2rsrCS9uPLe5ijBRY7lANsZU8BwcZxkipI7m3utXe4tpWSxiljkjuGcvIXD7ZrOOMR7bmMNgIykbgc84OAD2tY7uTTbC2muooILqSed4HlMjoT13P3wPm/ujt1zXmniPVFlvjZySJIrK8UxSRVaO2iUeWmS3DM2GHfoaybu91xtVhlhn3KsjxWdvKSwa1YbirSg4jIkzlCBgZArmtT1SSXV5oL4W07SN+9iZpJInuFAjXY6JgMF4ILdfwoAZdago1FYIb1ricKBaFQZfs8TlQTcSgbdpGFVSc+2OvdaH4bk1S0driJGuzeyTTMrSPIymIKsi2kSFnjXAPQDiuWtNFt7NUmSFxFM7K4dAIrdW53eWoLSknOGHAyScV6b4Uv49PvLKeJLxGBKyzXRW3iexKnO3zDslQk42hi7cceoBvW2jahpllalLi3vY5czF7mVYzE4HBtVkCgSDjKAkjGKSLxja6XbRWk00U1yHikc3J2NEzzbppFKuQQExw2OOg7Vo+IbcPbTizRWhlmF1cQLLEiwyPGx/dR+ZuQGPn5eTnOOa8J1fSJbjzxd3McEEqusFwpAmvEiGURlLfOoGAN23pQB7JrPjOK7ubttMv9Ot2JSG08kBbm6mZcsyzDAQllBAIG3PNefHx9qMupJokt1GJWuYzM73IuZsFgx+eM4SIS55/M14zrl2kNrHbKzCW2I+1RyRqrGJF3RGCVW3CfqPlycHvXnWl3Md9dXN5Hc3sV2FZj5KqpcGQAQySFtwRcDAA3HOeTQB+n3h/wAVQtYLBcXDNIEeKMRyxzG2acLHMQty6lXK8hlyB1HFfQvhOO1SyiSzup2jvFjhNpO6zPKgOWmE2/aJCfulSeBjOOv5ueFfFM6x2PnJdT3E8tu4kmVWAfaIxG64DC2Ma4OQMHPfmvrzwl4n1tYIJUgaG3tdSieCK3MJDxiJWPkEtlQuCMH5TgYzQB9Ia3qT6DcxTC3F5HFEAkLeWr2u5cRxywSNmQlOScFsivCPFGk6V44ku/uW1wzxzyzkNFPam2ACM/mFVdMDHHOAC3Sp/F/xR8iR41jke8dAFgkhheK1kdAPNuJXYE9yQenTpXC+G/Etpb22p3V7IiX06SSLJIcRLK24hlAiYxwkgnIyCD2oA8W8X+GFGpRxQrb+eYtodAsjXMihgodv+WaMqkgg8nvXH2fgbVftn2xLGe5YwIIpmkWK30+ZtwwULHzX2gA+/etrxh4gXULwGxmZn+d79A5iVipb97p4aJPMUbhkjuOeldDo2safbxQqZNVezuCII2kgA82+RcKGLONkRwwEnQ4zmgDzfWvBPiK8tfPS3SH7X/o7QANcWk8iEsHLKOJjGg+X5RnIya4TTfBOqaKl9qV1D5e12Fu/2SJTADIq+RhmV92GGFC5GcZOK+gI/FFo4u9LtkCyTTJbQRpPJdRwSkjc08TYaKUHgFOPQnBNaS6FqGpw3tnplvYmaaGKO9tZD9jyYHG65d5ZDIsxyT90H5AT1GQD5h1LR4jJHHFY3Es0hlup5N8puASu5XSKNm2rzjG3joQKxdOsb6zuLW5kdLaa48y3jheOC6EKsHKo7LL5n2ohcj5PlPHXr7vrfhmLQ9QsLWRrm2iVIUvJrd1E5Mqly8N3Owack5DLjgc4BzT9S0+zdUexlhe0tnikS6igNzA6t5nmJ9qEe6S7LkAkDaCSQcCgDwK60JPtKXV3JcjzGiaV7kMXkCkvKQrKCuCEB45BGCetbesQ28VtFcLeQxXc1nJavJLOqxQWzOxhWJU+6+xuSDg7utO8UacbwxX1nuaGK9ZXDSyll3NhVfcdu5SDzn5ccKa5rxBouprZT3VuqSxi383ypNpk8tDuYF2wp35AByCdvQZFAHH+JNP0u+tYLGyKwqskTyyQyo3lBCFeUXAc5YgZwCQd/NTaB4M0qGVri5toblkBaO4S+hVLgvhpvMJVw7BV3MeAu/A4BrkIbnXts9pqe62t4n863iiW3Z5o3baI5YkJKKCw6kE4z0rqRey+XJYyW0aPGtsA+nweXMiRnDI5RioZh17uOvGKALM9zFPNe6bDcXjaU0yRusDIxt9pImt9hRVuImAAR1YZxk56VgX/AIOSO9ijj2Dz4Xm+d181rW4J2ie3Jw0oJ+UHO1QB9XBo7O9vp7WIxwspjEbT3iWtxEjBi5WSBWDLIQqbcnHJ4q1rOv3TWBvZoLaO6hMMBUyGUxxLGAogljyZSCOe474BoA851/QDOtu+n3MFsthDKLt2SSCW4ki3KmF2HeSV6gYyOvIrD0a2ihto5GubjzJHWQ3CREyvcZbyoGhBOxM4XO3LcnoQag1fxHcvd3MUDiSO8tHBl8uN7llYgsgLREQlXU4JIJ6dawmHiFIrP7NHHbb5I7lYgCbi4lbaqnaigZVskgDjHbqAD6A8OajBIsaXE8fnwTLPeRzzAmJQQDbkbMwJk7xkEHPHpXoNpa2OpXV7BDMyyDzTarG4jhkecK7TRvtAlTy8jOR9BXlmgQ3FmC1yiAXEcObh4PMnE64aSRS+N2WbaM9MdMYz32jf2Qg865a+Nut0QRdy/appPLUBXIRVC2y5A2sV44XIwaANibxNFaXd2kbG9hsIYbdvLR5Xi8qMBZt8Sj7OBIMEsCSRnFWIfGa6hPH5/wBnP+jojPnYJJy2+NLiVQMSlSfvEcAE46159rcrJfXH2S1kRbqYxhbBEtbWVduwGdZH/eR7UJO0nDDrXns+vXukrJp+IdNsbzeEuEtxdXM8qOMb2c8IYyQW4IPTpQB9Tw6joWoxxxxXZdoY1hdxMIpvNkAWYW0gO2XZgDJOCoIBJ4ru/DNhDdWMsk0zWd/FqYjg2x+bcSLFkBvIkkCyRgYycY+XrXy54Q8VaeLv7DLb+TaH7PCZ4ntxM4nICGO3mYbR5gBLgnJzkgmvpDStS023kt9OSfT08m2ee7nuZFSeW5mJEaWUqSElzuXf1G7POKAO2bw9PcMH824SOG2kmWGJfLaafzOXtoVJD5Us7fNjk46Yq8k9xYLFHcWvmM1qI4oSjebfRzFdqXEZJKqEy7ZwMnHXiui8Na81jHB9oPnJGghkhMkczl5T8iN5ygoqxFl2qckNnGOag1K0t9TF+0Ut4kSFntrhvLieC5Pzq0Xz5NsSBgHqCMdqAPOPEFjHFpyxQt9ot2jkeQWmz7RZzFsLbRZUPHGxHUZAwAQOg8oj1DUWu5/s4tfJjljjK3EZKiUqGS2luVZg11klgGJJBGAK9aurmO4kisb13hu4cLaXRTy2lkRfNk88RAh7aXcwDE5XYSSAa5BLeC+1Ga2sVtz5k6LcxhlEVyIJdr3VrE0mAhCsASvmDrjaaAKuqT61aWgu7uGGyVgjw3BkK2wbywzZ8kMzklNwU4XkA15w9zLquonUmvWuZJZw00KBGuHDQqks1uANhVVUBieRnaORXqXiq3lhNxYxFbOBctGzubi2jVnUuk+5AIzlVDADaSxOcdeMurceH9HmsjaQRPOjMlzGUJlR2ZnMTRkmNCCTtXPA4oAwmuAGWOE38NvNLcSASNGkZWIFDHAVbfABEFH3Tk8jrWL/AGpFbxSx+WJneQ26CeIzFLaQEIbgSMMzAg7CQOAOlZ1xrb28TOq213NbpKbeOZ2UJCgCoYiQMEkYw+C3pg1gXWpS6000txJLaukcNyTJHb2z25CEskskb7p1BB2jbnaAPqAdhPp+h6wbOawE011apEvmXMq2UD3ClfOzCpPnYOQGA25ABORWppNlO93c2CNGltM5mM0yr500kO5Xgl34doVdcxx7vm3Bscms3w/pUN3pNvJLBdS3DT+Sxlmlkgu7bzi67RGg8jExAByMgZPU17l4N8JWepuZbpZIZpJIzDDBEoiuFVthjQ5ISQBcbifc4oA6fwF4VvWkku57mCU/2armFoFBtzIMxrPEzELciPGwgkbQCOor6C8IeEjd3iPJcGS2tbSG/KQqba9aVHMUC3cYVs2zqq9VAPqTmul0bw3LpOhEWMKzyL5WyK0kjkntozuUzXNzg7lBJyELgdwO2Nqmrz6famaytpJ0iRbOadCrF7pdt1LFIysGnjCvlR68dsUAesWd3aaVfPrGozLDDbypBepDFHGsOz/URIu0bXZlCvkcrycCuts/FmmSSrf6fHaxXF7cP5EMdq8q/wCrjGyNkJCkk5JIx82SetfPF74ji1fSA0M8FrLIX+zhLd1LTxxK8oltSDiTbvXdJwWGc8iuJ0jxPceGdRZo4rhxO8dzbPeyfu44/IjW4aSKIkwYzlFABKkEZ7AH1J41uo7lLlbaLMqiaW+86SJHhnaMZ3RsV3RhgSu0tkYxnNfEPjvTtUnjutTjntEtIoZBLb2xIeREcxSXMqCXLsu8NtUFhu6cYHtMfxGbxGwg+xtBPEI7e5unVv8ASEeVyl0rBSHiBUqM9Ag3AE15N48gk1ae+EBlgtjAkcplCwDZK48yaFoyFZGVMH25I70AfE3xNspbHS0ggi+07IQ/2rbIy3c4byxE0nI8lUGcHHzqTnHFfONmP7RmWzuvNh8tkltreWIq8/mH9+VuFGMqwbbzxgnGDX1j8RbSe6g82w86KG0iaCCdXaNmZ5RCV8kArI+FQZcDl8g96+arOzj/ALVmmnMkUjSPELSdSkYujJ1VwcAvFv8AuZUEnJHOADe0WGyYzvDcM9+kixCEsWthCCfJgtt77oz8244Az83ua9V8PWUVhLFqN5KkfkJEsM1las7SxoGEirtVklXfn5snpuNecWcdpaapDMLS5s4LW4cnypAzyQJhVKbVKyEMQo2ljtBzg8V9JWGkzar4bncl57O4k+WKGb7PFBMiKJ3dkhzDbYbbtGGOMkdcAGfDr+j2sulx2ALRm5j1O5aaSS4iNxA8ilpFYAKUZ5CMEqBt59OgttZsbn7XMz28SxurNOtyIswNsijkMj/u5pyV+UDnbjGRg15K2g3OlTNHHZzSI11eRS2pvVvZILZIx5t0g3APandgAEk9cVbCzNGbbRpDNatHaoLJLIu0kkJeWeK1cKVEqsR94g9xxQB7to4j1HV5rKJbaWJZLRYr63vNj2ttmO4uzL5sZVppQ+xsuOEwBgivqKw8ORahBa6hJaNdSJemztUtlmEJXJaB5zHEu+Ndu50I27SvcE18ieBL9raxgkvvORnJeVI4I0hkuTKyLaTyj/lsiKrNzgtkAnAFfaHgnXrV7eBZ9hFuQo+SSFLqOTCvOm4gDYQqZAywG1csCAAY/ijRoLW1aLToppNTbN1eNcgiB8RsNkIA+WF2I3AZwT0AxWJZ+FdO1Wa5kvYUlS7tY7yF4CHtLK4E0pmgJkXBZcFtpO7nC8jFHiXUGuNYvRHBK8lxd3kZjSGaOK2iWKIwrBvIwhLMcH1PbFW9ES8uJroWE99YW4ktmnNvFAkcot4lhljId8LIdo+Ydyc85oA8o8R6Kun3ENvLNKdPu2mimjhaJ1eze3GJWaeMt5VxMURkbAiKHhcVzmn+G7bVLLy1vJdOIt7gX9laxFpEeCM5SCSFgsyrHt564OOa9P8AFVjHeCW/hM5aGPyrm6aRceXFMdnmRykB1RVy4QNk5xk1ylo8llLDFFc2tx8yyx3UR8uR7fVJHiknWFyGlIdMbFBZQeQMGgDyy7kn0ueET+bIjW6PbytHJcm7tbZfLEd00h22ZBDEqX3ARrtGSQPOrlZdXh1qaCOB9txEZA0KtMLVoBZxXEY38NIyeZtUkgyHgAEj6W1nT11OwljhCINPkaS/ijnVI2SRdlzJcfLuRFLkjbxnI6147qumwiSSGO4trSeW2ktrS5WTbGtnCu0zXIX/AFkhK7IuMqOSBnNAHzX8VdDhisVl0q/up4Ir03Mhu70Rpb3kSyRefYxox86IqrhsltxcgADDV4Z4AW8vdR0+Ce3W7s7qRoY3sXlaawiDeZ5MwwwGFQZjRmGJc7wM4+ofEOgWc+lzSRw3ltKkMpmtVmzJcGNpEM1qkmWW3KRyNkL2z1IzF8LvBEWiveK721ompFzazLbyXtwQshxcXMrICkSRsqhgo3MPL520Aeg+GtDW901CILqyS4nufslhGYLgz3sbP5Ae7CnyUKlCNzAKDtBO3n1vS9AhtIrWXVoriPU4gHuba+cS6fatEQSssoBM0LAjdjOGYgZXmqdl4YNtPHHblruO3trhrd7f7Vp1ol7Gv2t7q8by8+YwDjY+3JGxMjbnsjbSaki2ayr9qjEl9ePcZitVk3BsLHMQ8jAowwAY/lyxBJFAE154Lgu53u5nW2S6AW3VCYoLcyxxyNJaR/fmgDggNtKjdjdgVxUngy1CTs8t1O82oJsiW1GUlLsSsUkQJaLIYlwNw5xlSDXrH9qakmxpbe1cSW3l2ssN3H58ls2HMSRMdsBbJYEHAVgM54rrfDslvqEyG8S0t2tVKWEMjgSowjjMz8DdM5WRl6Y3ZIyMEgHgI+Hkr6vAVnimSRJpfJaBSkEjxxfZ9oZVkkDLhiSvUknjk93dfCnTbDT9NvpCtxMs8sklnaiPEM8rMyyM6A+ajO7sVBO0ttOMYr6Nh0QZvnFrDB9mQGS7e1P28w4AhWJSmCPJ8v7ucADdior0QWtvE6XYtYyyRyWjWsb3s6uhKTxXCFgQZAc+mcGgD5u0z4d2E5nureMEW9xJBLHJ8iuOW3CI/IgSRiSQcEjA+bIq1L4EttLsJDdwu91cX4+yvGvlpEk6qVkngBMkpbMjoRH5Sq43MGrqtauNbns7hLOSV4JGKwJtRgZQzEpceWgwCu1gCcnPFVtHXWL6KO18y8a4R3MSKo2z3FuiSlbmYF99skb4CgjaqhTznABa8I+BpNQkjhW4uha3N2n9mSzEmaSSwEquUk3LmFnBBU7QgbachTXvviG23ac9lNb2trOqyTHc8htjC0bK2+ObasbSOoOVdg27sMVm+HLC5tnt5GuGljSIXMs1sFsrexgBO+OJTneWn37iOSvXBrS1/wAV6ZBdWiukdzaurRSTWyJP9pEi4/s+aIsTGUmLMjYClduDnigD561ltSjS0EWnnd9kuI7i0jRIRcB5mZBZyNhTgo5Zg2CBtJKYNUb7xVJDZW0ssTQGWKC1/wBLIE9kNxJnCWzeXAiose3JO7f8uTkC3d+K/O1t7ad7qe0ivJbSK3ULbtFHOBvMUwXE37oRjaCCNx9OOQ0myiu9TvILq2WaL+0bueSO5LiN4SAtpC/XEcQMasQcZBY4BoA9L0XUZZYElABgSJri3kZjC0890TALiST7kxSSLABG5Rj0zWpd6tqcBd44LyS6ZGku4bp1+yzhYTCLiO8lII2qqqFjySVJUEDNYei2mlWOl3lnE3+kxSlpIZmWe2XfK+5baYSbSglEhUZzxxnrXp/hWK08QxTWjXqtNZrGltCWcG4yN/yhoysKgn+Jh0zxmgDxqTTrzWmXSIreYLc26hUBbcbhk81kW4e2IkOd2NxHHA4ANW9N8O3FlDZW08JWOGQ5+2RDzvMzMJVkdRsMaoyEBiCc/KK+r9P8E6aLiN7mSaS4nEcMbWyQEK5iI2vMSAJRgqCOPlAzuHGpH4Z0Wwt47eR4oGti9/uuUDJNKirC8UjFizIq7S/GAxPbBoA+BfEvhHXTNJc22mNcQ3Mb25kVHJhgb5UktxjMaHBwCM5BxkA1W8O6DrMF1a2lu2ULESW92gNmHt42jSSTK5B84Ec8E5UE8V+gP9nafKvmfZ7a4Vhc5uJk3MZGyD5I4+SNGKqWG3CjZkg1xEPhjSi72VnbzLfRzBoUu1WO2e2bEnkSkHdJIsjO0e3LHILYJNAHxLqnh/ULZZL5zJa3kVxEl7cMGa2CIzSTRW4Q4VyHTCkbsNjGK5+81KfTIJ4wFVAry3AlzuuTJkRgmBiFjWIqdgJyVGR1r7B8f+FEOmpZG3ceYb6TUE+2L5EGYoiLiVeiSiMx4yxJz65A/OHx1rsulak9oiulnb332N5HlXY6xxhVn5bLIQGHXqCPqAU9S0y3uJ/OSQ3cjs80Udyi21vKrJtlSGaJweFGB6FeQDXTeF7G9do/scay2unrIzQJdwmKdnACQnZKWlkhKxk4z97B5Bryq31ObVTNaWe1gkyvaCd38iSOQ5mdJFH7tt+/Kjp1Ir374YaSsKuftn2CYz5tgIlaUROh88WIR2acyOo5ZcqX520AekQLeJNZEMo1LNveXNu9wFLjy2AtvPClomWQsQpIyFHUYr6u+GrO+nPME+02i2oMthNcLNMLtGCmWSRmzAjbpCm0YGMuRkV88fY3m097+SKcXUF9Fbm3trlYrxQqBhczyCM/aUEQLSE4RPusRxXv/wALLY3s8FuCvlgyOJLhJY5HjSRgzXH2ZW82PLEgfecEFQc0AU/FnhOS+1q6n0/TWs4ICjXEjPDcPNZFUbe0qH73mbx98tx9APNfHWhtpnh64t4LaZ47uF5oriOWSK58y5XYzSQqsjDESx43YB24zuIFfbcXgXU2sEtpDb31lcXEkt08RkjlNk87MEt2xmONQB8sm1jv4BFbGr/CbTdXhjlW3lVJfLs7ksgDi2VVkVFDY2EOsY3cA7cg80Afihcw2VlNdtCNQtJDFHFd280e57p4o9kt5/pMeLZpFA2qSr/7PNee6/4lit5rO2hQpEklrE01+5khttm2UqoVQFO3GBn72TkDmv0t+J3wb0+O/urOSK4MLx/aTLFiG4lnaYjy3LJhyrcjaTlSvavk3xd8LNH8qe0hmjS5814L8rLHLcAoAwmVwGBn2kDjpjB5FAHkun+Nrh2kFjerfQfa0nlntZJIYhN+83fbI5FIltxwpYfLmP7w5rsbjxDp+oRwyQo+pXIC2q2WxgCJok+1SHjy3hyrYBfPHvXn2p+DtX0yUad4bguL2dMQu3lbv3UgDlt6KAJA3VyON3KgV7h8K/hvKlout69LdpfETQR2f2eyFsjsxBtxII23zMoPzbjwQTt3cgHlS+Dr/W7uZWs76zsDIJAjW0kMkVvIhSXyREuxoSQMNnJySM4xXoGg/C6307T0vLyY+UoVhbkeWoZGZE86eTEh/d7M9RngHGK+rbjTNAj0mxEO5vs0Ie5iMiPJKiExmKc2y7vKSNsjaCoKncRXOaxbu1molNrLYyqLaxllhR3S0DeXGrCNst8wOWYAr3xQByuiXsOmtHbRRqjJHHbh3gYiWEBJZJbefopXp0ycZBPb6t8BeJLJrqzuDcyW1zORDuNqklmIAhEbXU4cm3clegIwOuM18g3l02myW1rZQWtw4fd9ojWfygMhWjjaRcKOTxnkniu90/x2NOjWC1lt7fdMsDMkUkt2ieWu8+UFKhRIpHzbcA9cYoA+5LW6Vbqe9N3ZiWdXlmksnYWvlqpVJGjKsT93jg4781asXtLra8kNvIb7yntp5VaebKS/NJGwKGGBgrAkqB0r52s/HED6FPAJyJNoMwCxrcsHjxI7PHlRbq2cgHOT05rpvB+q6hdahZWcUrrY7YnEin7IIoJEBeaWdmJndiAMDCANknrQB6VqPiq20K/1CQWMklptlWzkhRlWOQblkijuMEknGeQOv5+feH9XvNc1tll+3fYbtpBIzZbE2wG3t57pSVR1BUndt4OPWul1DTEu5xHBDb6nOl/I4tJhE8YnCnCSBEIkhKnOQSSRnpXR6Lp+o6C6yLawWcmoIsc0UkMYiE3zNH5Ea/Iz5IDuOqr1zxQBsGEaPAYWu7yTUZUMctv9pFujwMCMB3KhyFyRj8+meOh1JpNQW1hBnlt1mhRC6B7RJjgedczY+0RkAlUXcQSc4pdT8SieS+bWZJmuLF2ZZbEOljNOgKeUZGizGwXYCAcdTXncfjXTWhnmluraykvZ0t5rdmaB2KErvMpX/SJ9wH3OMEE9aAO1v7WOyuSlzaNHHJb3UgumuPIgtrpAHUmLPBdcdMjJ5rzxLya6vGaO6iSO0QzSkRgxrbrhs5272kLE445A79am1jxbZarHNEJJZ0gEVrB5qeZJDcQgqztEDgW7ALgjd9TSaJMl9CIrGdEa4VPNAcyyXEiSBJlCiPcqDYcKQMckDpQBqXrx+ItNR4FmEQmW4eBmeScXNuCkYjiEQaGEqNw3de2a5fX7ae10UANKNUjIu0inh/cwW8mNqfZpEDOrvyCMj5cHsK9lOj29tp99qNnexwSL5ZLyhVdFCFYXmjADiHfuAJXAHXFeN6rpt5qVtJLd77hRcN5swlcTQvEMloGJ5jwCVUnYAeo6UAclb6oj6W66lcQSyuwDGOyJjLDJQNDGrOCc9QMcc4Fc7Lpmli8h1G0ktGlmVknlMbTW0IjJ3xXFuWDWx+bO5V56c1d1XTGe48r7BNNatEbmeVLd455UUYjNvNG+AwI+Ykqp7GscvqFnbYzausV1A379Ws5VgJ2pHfqU2ErkZAYluDg9aAOki8P2EbxvbCCaaMJfxRx2wurSaByPOaSJDkHcVwckrjJArvdKtbq3WSa41NLY3saNDCqJd3LvGNotZPIUm0dPlZWwu8EDqK4nwtqotdZ+z3s1ndzRiVhDZxgyz+YwxboRIA6YbLKBnI4yev09ZeGLW8CXElrDZyzGHfDcWSRx2dqqjeWkVi0kzsRsxkjd82MUAeYT+F/EmqBJHsZLuK6RIYmnMkM7sOQ5fgbUXl+e+Oele5+AvAhW7sraG1tl1KK0RbaWJJpbePJ/fXcxuFUKx5x1Of8AZr1nwfpFlf2yabFGHna5LJ5JNrcW9uECI0D3BG4ED94PvH06V7/ofgvT9P2STSypJDboC9sI3eU7iFiebGZEBbkjqBQBwT6PZR2UTzmIXNrAY3LxGaOZVG0ytMjhYnLc/jXnXiCxsWMg3Jbny2kdgitIC6BR8+MScYPGexr6G1fSZGt2DRRMksnlmKJdiyovzfeJAOMDOCee5rwDxvmzjMc8HmmV3aGWJGaSJkXBX5QcRYGNp55NAHx348l+yyOiXX2mPLSRo8I2ggHMkJxhZd/Xse2a+ftUurJniihuHnkwZ5xGHaacyAu8cxjwbWNQOd4wBnHpXtPivVVee6itrF4bsuzMgHnh2V9hzG2TGWO7IAGOeg5rwPxY82nTB/s6qIF33kjJIjTRytiS3jXLmZMEHIXjHNAHIa7rMUmmwWvmIbtmNuqW1wxkjUk+RIkhA6AHIOD6ivO7qO/ubOSyha7mTS7eaeVL4yRiOQnpJMyiO5wCCqljx93NdFfGea7nNotvbAQxywR2cyxiR5E8iJ2jWI7jnkqdpGMkCtrTtDuZ7JJb2K4urmZHV1eaGO1aeNNhkdBIPkHBCt83HIoA8x0nTre2WSOb/j4KRxXMsLtK0yygSRqQoO3af4lz05wK7LQLuCC+IgZldQGQyxL5nmM215B2wygEHPvSanoGmRwxR24nijgYXEwEuy8uLliGmj87dsMC54G7BHC9a7TSNHsrkQywaaVeGNy223M0ruYMEQyqcFhwxDEAdvSgDo7LXnUTCSBGuY2itYY7gxxSxuRliTEcOpAPzE4+bk1sya1A8cMslmxtV82OQwvExkjBw5TdbHDoeSAT0HbmvP7jSJbgStbK1ncRbDKpcNcRoBvimlYuVCsOBzk9ByK2/D8guIduppayzSpczCFY2ECRKggJZg21LlgCxBxyeBQBamkgurz7Fp4YQXbyiCSKZd8khh8wyb4yP30YG0qozk8L3rqTb/a9Bhs7yN1gh+z3SLclpH8t4wrhmSPzCQ0svlsxAAQZAyM5i2dst1azWlvFb2ELube3inkaSPzIthaCAJlZC2NxJ2j1xzXV2Fva29vKk0M6/bY/IlWSQzxtFE5kaB5hkRnHJYHaOmQaAPbPA8dsmkaRJFcXMFpp8CSm1NygHnzsjebNJtEkbMrcKQOMACvTdTht9PjtIdHulM9/eQyalNPOkhAClI4hJIwNsS3UnaD2rx7w1ZWrvbjT4bhkihg+2Wtk53yG4nPltHdjdvttuN24AJ0DCvVtBSeJtRTUrIi0i1JI45JpI5ZmuIk3rbwbjuUhuG3AqucgkUAeh+HIZXiiF3Gs9/Gh8iaK4bbEmwQpb7rhdqCRlyTnaAM+hptzompx6zFfWYtVDW0W6OAGeeGUBwlvHhTmMiRtygE5GcYqKWWWUWpnxaIt35vlpcC4ktYmDpL5QUDzrgAZ2n5QTx0rV0vWoZNKtbiyuhby2cxdZdRX95N5cxw1ytqGVYthwnv174AOq0m6sZr6AakZIZ7tUaeR7kRpZJanyUtGAXhZZFJKgFVHDEV3Os6hZadPZXtxcW72cMtlDFewzxNcCadAGRYHZUaJDlOTkhcjOAa8K8Sa1Z3gkjh2SmZYpZVMdsLu0lQmYkTPMvG4Z2AM2OxxXh958QkhmlF3dG6mvFc3EMrG4wLOYiMW8MQIgYDbuc7c4yDgUAfoRpusaVNdXNhartBmgijnE0cMkshcXEzsqnJIDEErlePSvvfwYNO0jw9bTRzRNM9tAYYDM4kVNqiSL9+i7xISWUjK8AZB4r+fS++NWq6WumyaUt3a31hdFmt7dBd20sPkx3UspcEvJI0LbPlDKpTJPevoS0/bhs10VNOvtch0opZLPdSTQxwsxBMMYdmOBIkkMshAZScgAE4FAH3V+1v4ts7fwRdTW9ylpq6OZI7p5fKmhhVCqW/2STHmSY44Qs3J3nrX4WfFmHVNZ8CX80105uLq6Rg8kgmkhSUNPMyxs2Q5V8FCSiE7UY4qz8c/2odW+KOvN4c8N6oLjREMc07xDMV3cqT5N1IfMLqxUcxtt3E8AivL5n8T3ZsrG5vxH5yDUdUMls1oEj2fZtPsRG7EJCwUgkfNn5sY5oA/PjVPB98dVMsdtdaeLMi4ujPbNAlxDHOzW48sK3m3MzHbgNk43EbeaqeILvXbyK2k1HRJGsEjfTrXTJrSfzIYIonuLiXULcpuRGaN2Vhkqw8tSTX2D4m8MXlrFcaraW4nNxqjW/l3qyzIxmP2UG3c4aGVXwxfaVdiTlcnHkuoWaX+j6k2oNpM+r6PDPafvPtPmvbW8u6CUuzgrMjvPuwGUgYBIwSAfM8esW0amK+Kxtbo09pGhghKJcxCWaC2CBiCXcEkEgZ2k7hXh/jKwubqV4723hgjtYL4R3UwlS4hS5dZNjRuoKxjgebgNnhcg167fWdtaXEV2Ec3NyimOJLmOaKCZ5Gjmmt1YFo4pAAXDhQScx5AFZEnh2HW7Iz6moa9V9RuLWOa4leZBFbLcLaRZA+0SSRskg8zCHOEJPFAHz5d6U2y6t/NmjN7LpkVsZSXgjmkdpWmjZAXWRowvDgL82M54p2maZrl5ciW6tvJihs4S6XgfbeztdMkc8f2aJwjiILuGcrnacEYr2uLwzqYhM91ZG4lura3ubW2SOMC6lWUymaVi2Ld0Q/OMrg8Dpirdylw0aW9tYzQRm4ljv2hCsyS3G27Z7IyY2xCd2A9gMZHNAHjEXglLhbltUWP7T9oN1A9goiaF5Jm+0wG8BO+ZHwqhsZQcCuz0Z9V0ItNqNvskWSN7axtpAb2/Fu7LHehwhjWBbfZwGG7PygjBPpkfhk3U8EMtndxiG4kvPtZneGJZVLLBNMqLtCtHjgnkniuc1fQ7uW9ljs2kkNtcl4Y5WeG1YyeaLpw8oBvsyxvmOItt7KBigCrq2teI9RmtBYahM+lyW1pdTwb1uJ9DWSQwSSCyii3TOYFXaFyW37gMc1LaaVJqSSXnnG2hR5VSC4h8m6IuYltYY7ex5+1TF1ZpmY7QxY7hxU8XgPxFBMkpsY4kPlSz/2avkzxzGANCYokkYX4e5JAydkanbweK9C8C2GsW/iGyt9W+zPPGRHDDbp9leGQzSMgnE6kW0rr97naScKTgUAVLLwDO9zYQyTrpum28CM0ksbtDNGPJMmBz+5dml+RckMQQNuDWbrlgNPutTt18ryLxlmms3RzPDaQhZlt7ifbtgtyGVoyGKHhVYnIr1P4h+Jr9bWTSQWtRczJaRW1tbGR/tQO4tNcvGoiVmUnJKg5OPSvK7jxBcXkUM95CJZ7SIWcqy2SecZfK8sJcyA4ubJkiJweVJAwDigDPnt3ezewiSW2DXIuftMcTOqmXE/mStMM+VuYZJGASQTms298/T5Uv9Ue8a5t0jhhiRzOj5VCswjQhbSJ96Mw5b58DODXqWmae2p6BLd2Fs11evgrbtKi29qUaJZYxKHCiAO27EpAJ6ZHJ5LXtBbU9Smge5nupmkDRiV47dPPWKBnSARsBJNmOTCZIO3gHpQA3S9Ss9SgCNPbadcSqouHhvoYUnlTCxvBdTM4jUwbt6cPkYKhvlFG1guYUvr9ZoI4J2k+1xQXp3WjoWI/fRsTIHbO4bQOe3Iqmtp9kvLeDULRoSq5gmS3jV9RVVCmC734ClXHy7VHTlhms+4d7e4Kz21xLbxMLi6+zrFG0rSNlElt43KlQTyoz09OoBr2guLsyzXBRo4rYNbrA4lFsWcbHEowwQxnLBVbbnpUpt7yK5MTN9sSTKXCkGdjbzKssLW8q/MihSAoK52nODmsO7N/q7vNp728W/ak0MkckTOttGP9GkZFH2fEa5X5dpxjOc1bddWgVFPmpJb2sgOpW8i+baxwfuks4/mxLlAAWYbgfu/LQB1trqFnrtybSeBrS2ilNv8Aab66ZFkMFs8SRKHUBLcnaDj5geuCDi5d6VYvHc2OlXd07+Sifa1YXcdnctKTFbynYCyJJvC4VvlIyTiub0nRtVliurp2FtHHEs0aTtby6nKbiBJDcJE77MlnIGDyBuFaET6lbW17E140bSTWtzG7RpJNbi3UsIUWLCusrMdxcgA9KAOv0yw/ttGsNU/fS2IjiXVN+6Nntoi7wBI4wFdCCcLkNnbkkEChcaZAjTXeiLdma3sltjDGwiJ/eFrm6uEkcoFMWFAOGBHT157S/EF3DbXkUdzbaehSW7822ZXknkXcAzRu37pSYyHyASRwDmrJ1a81TS55b2eKO3EImsprVzvuJ3dV2BRt8xefuOehAOBmgDso/EOl6bY2ltLZR3ayJ/pN7C000geX95GsCqVCurMN6g8YyOOqaeLK9kmuLuA2zLKLqxlMqxSyMCm+4/fyt5i4ZQEAzhuARXm1pfW7qqme5iuG3LBGkUavcSpw8LQHPkOegb7uGwDXValcafBpVjZSWspu7ZvtkdozylcEMLoOYwyMEYD5DIGOBgdiAV9ceTTX821NvHcTzRme8fUVEy5HEMSsFVITGQTj5d+RkYxXVaJ4xiVY0iu5riOztXM13bJG7qY1x9mdViJlXzfvkHr1xmvEdRkN7NJcxLO2jFzFtglZ0QbS291kTdbMJc/Iw4HQ5qx4cgNvHFcKJEGZpoYopFW3LkfKJud0oYclcbi2OM0AezzXl1qU1pqM32axt57lHYLFHFPBORhllsXl3hXAJBXI+blQeBp3rB5ptKPlukARI8MICYZWLNK0Z2Dy/MYneT1IydoJrk9HlsNetp4p4PsrhlkSZZHSfz7crmVPtIU+XIXkDrjevOBjmp9QklQywNeWBMUAitF3TNPbwhh5sYnCHzIivXzGUjOFzjFAGh9oudGmggtkjQWQwbuKELDOzsWK7Ucqw+9/HtPYkYrai13ULxzf2lxKJEiZRPHthDbW+eJnLkg7jgLtJ7YNUIry11CxNlci0m8i3jjtrgvI8gkIDKxgbzSsceAMuqgg56VLEumWUVtFLKEuJ2a9lhhu8QTSQZxJCI4yE39k4Y4wBQB0ln4svNO8lr2S4tRNLEu37XJJvG8gvbwtHmBiM5c5HsO3tXhf4yazpupQ3Gl3cdtDY3VnKEkvCtySihPsS+W2XWQjLSEAndxxXiukq2s2cxtLH7NcpHIUlljSFLlY2ykNvJdENFL5b/PuCkkE4rSi8N2lolvHdT7pmYuskI87awBfN3FIqidlPQq3YYoA/bn4N/FXTfiVpMOna+LS01B4w0hlMkyQCQMvmDajbYCmQQSxJP3a8v8AjD8HDpN5eano7SLY+WzTILGW/t/IJEiNAYYvMO/nggYxyAK/Of4ea3rPhvxBbXml61eT4aHypGEsSXDI6j7O0f8AqxHt3bV3ZBHPrX7V/BD4kQfELRrjw74mRBfNGiIuwiR0KDZtcrtbkYwDxz25oA/OK58LF5baextpJbueFl+1JbBXWSTASOdUBMXy7uGAPHPpXp3w68CXtvA1ld2TzXTzAzMZTdvaRmUS5ujuAZGC8Ak4B9BX1Z48+FFtod7dTWmlSxWtwQ08Vm810ZJEkDidXChI2VDkgMeeorm9A0iDT9RC6cs72rss07GIsWZcDZJJv5BPA3YGMjOaAOgtLCK0trS2t7m2srq1mE0kHk3FrBNAhJVhMxJYbWK4PGW4yOj9XsbTVY0tthsLK5t3b7QCzqzoS0qBpB82Tk5GRzXTSIvlfZZJZo3aXyJI2ihlWG3LCVImkLErnJPBwBgVqGyWcWtokoaPzjPPbXCRB/Mx8pt0YhpCUH3gPYCgDirPwvDpNpbRQ2l7OsbRXNrJM1mwjDMMyyTGPMYK/wAJIIzk47+paSZL2Od9ZZ7e3HBt4wJ7aVo02LHBKuUVixHJIB6g46QRW8s1uxaKYW7SC0S6nljC2tuGzI7KGGZipIXzMe+KtJDIL6C2iW+WxjMbxWEapiaOIbBOfICeYHOTkE5zj3oA6DQ/Cmm6hMLq8u7uGxgMTW1vFH5VpG6uzF5C0QEi7l2lgSoJOTjmvZdP03T9D8+exe3IeIypYv5KtJFL8rTxbWYOoOSCB904PNcRZeIJNRuYbEWEdrbwKYJ4IEYSqkjklSzDywh3K5y/HTINdPLcm2KQNPZywqwjMZRTPI5BaM2swBIAwdyLxxzjIyAJeRafqFnMZIo2hkaVodyzJEHQHz4TMyBQwGCoLDBFcVcaXAyWK30u2wtFeVlUwy72UtsZoVIwuOAFBJyeKu61rvkh5Vmhggt7u2S5S5DLJ+/cIZYSVAjbkBjjBB715hqPiO5iaVLd4YrWe4UTlHCQytEC+YJ8t5RKHvjOePSgDK1nRbU6pd3lzI9pazOJ45FiMktyqyDy1e0DRFIxt4JA29WIBFaOnaO8kcrQiMm+Ci4lYpG0I3bYZiiMTtLfe7LnIJ77LWFp4ilt1Nyx+3xQXVw8j4uIXiAjEahwAWIG5m4zgYBNTWWjnT/MaLaZYFECfaHlULAuYkIz/rtxJbc2B1Gc0AVbmwNtbx+cYp9Qk8sNHLDcYER3CCXzC4KquxjnA6AemefsBMLw+e8U8JuIpZbQRSWl7ZWsTbi6vtYXCMeBsLE9TzxXYagzSW01xG8k2oRIkUJhtBIDHlAizeY4BQrJJ833RnkiuLZGiW/QXB8+SZPLWB0uZZ3g58u5kRmNuUIJKD5WzxmgCQl7PVhJ5IggmMkNvcwO8k9vBJOMRTRNHidiM/K3zZrbsC9672ouRPE1zERGFi8+aVIMu9zFJhYlRT8yjlQPmxWBLc2MFtcrHciSaNI5TY58yTzvMDeasoyzzYBOFz+VbUdxp6T3BEeZzbW0bPbERTZdsfZk83byYyd7/eccHFAFG202FLxZA9taRJFOy3ghMk0KRMbaWQ27r8xlY4X5ckc4xzXQ6t4Xs30pJbS6SFrBGFhPLcrbzTRSmTzFKtuRym2Ix88buec4rW9tc+ILhpBIbQWTNayMFTZNBEvlWjOQ2EYy84OGY5IBHNasVpdwG2862tbCIP8AZxGzrfXKRbHZpoo0ZkHCMcHnIwRnFAHmGhnU5mhsdRecJJPIr3ePJkWSO6CW32fUbbYwYxnP3cAdSK6u7mu5RPczahpsdpCls92ZJI0a5WJwhiWVjtV44s5BIL4woJOK2ZLKVIjcadFdSKZJ0n2JFbzW8EqGEyRQOx2zhDvD42+hry3xBOWa+glnaW1hK2zW8siR3W+znFw12906ACQHCwkrhOxagDkrPTo9U1eeOzdo7iS8kmt4TC175/kp5MkgaNNsN8qfPHG5VODnnivZdN8G6o1lItvOIr+GdmsHt2jQXaRg273C2srD92D825sAnOCTXlekmGyls9NeMWU+o3s17czWk6uLGIKjSrJPGSyT/vV2kDa7HauWBA998FfEbw7p1lb6LfaiyQSh7KK5KwzSXscb+YkO85MELoMnbEMdDg0Ac5a6BqdqdObUtMOUkEF3A1z9mglmuJPLM9zchwFy3BGcjqcVcu7Cx0qGayvM2Jmup7h765urdZIbK2x59vpwhlbykUnlygk9Aav634uspdXtbi2a71GO3i1GztdPtbJ7m2+aL7RBbun/AC8gf89TyO5GcV4fr9tPe37yai7SySgKVigt4IZFuVDgwIEYwpCv3S4AJ4iMx4oA73VL6C90+ZrGSWOeKSCeK8laRC9tbtssbOOFkCy2rNxJvx5mPkzTdF8Q/wBm6Olhq8y6qlzPLHa2U6obiK6PMsVttziNeNznEa9CwpvhFGuIJ7Zpru/0+eUW9vdamy27WdvBcfvIBE0YeUg48kqjA9jTP7EsGuv7W+2+XJGl1tNtH55ltI22XMyHaReDOAGGP+mu3uAb6XYt7FLeCRVNmFdLaQgIrIvyTJdRZ2L5pxh2bOc9OazZzcGeS5u2s2jIt0QxtM3mF0Lvalo4TtnA6hsHPA54rKi8Q28UWpaf5a3M7NFOqo8BNuok3288r7sXFq69UQs6k4dVPFcYPE80NyyzQSSWs80txDeAPGdsX+kC48l1G2XACnIGAeaAOnnvbC0KvevBHAszCVnneC4RZ8GNIAOQqg56YFZdvPZyPNb2sMtwLa9lNtJC7tMtlNB99riQBAskuABu3D0HWtKSCzvYgZ0hRJdMkyY4xK1vJNzFIzzjDADAyOFyckcVJ4WlNpbxM8UEInki80FNtzJbQKwjia5cfIxBBYEArj5tooAs6topFhpivZPO0rQFNPVWZBEFH2eF7iDOxnJOdxGD8rYNZc/hu80wRXN1FLJb3Fkym2tI1ja0niUNbxwebKu9FXBdl3NJ/AWzXQWeoXWrQ3iTSNCtmxh0tHiSC3uLuD5o2a7WTD/ONw5/2clvlq/LdGQW817NdwT27mW1SIh4JfMi2ywoJP8AWPuwWUfMvVRigDm2SSPR3unnkkjaO2HkQPIiBtm5oAyZcOFJzxgZIJ4rk0guJo11FrUBLWZzYQyyGVpicQNGbtiSpEXz/OAD654r1CTUNMuPJuDeSGGOBpprdFESPeWzBImRRFh1dAC6jJ9s15zq+rXepXEa4lt1aaW5V4mKQ3MmSSiW8cZ2DHGThc+1AHP3erQ6fcwyzTvZwqpt5CTG9kIywkeK0WItvvZGyHkPI/hOMmr97rOm3ERvBa3trNc7LFVvLNdjRAbpI1nEx/ebecE89s1yPihoNQ1O38h5beOFFthbwbUWZ5mIkJlCMF24I3MAxx3HNR2trq39pK0a3sNqts9vaWk++dZ5PLESm98kqqnywCjxluuDzwQDat9TmsXEizRy2812qxHYr5gUlYZLhMld6SAqoz056YNaQ8SG2sbiG1tbeI3cUiNHLtaK43y7D5imQtFvfJYKPyBrmZPDmr3Fzcs2nGx3Kb6G0DPbxWs8YCYnEoXIY9Cozn+M9K5jWdB1CdPLtnvoZ3uJCC88htMSgGRUZEL4Q5PPHbPegDsF1e5js5YPtFrcl5Dma2EkUdsXOLuGV50x5WwBQAcj61y8dxe3N1cx2qL9sWSUJYqreVdWoLHNuwXcU5xk88d+teoaJ4TdU083qTNsSOOF13XjSSyRYDxIYwCjH74IZgW59a9a0T4YXM8huk0ox3ck8B+zTxiNjGRgLHNDzGW67evHIPWgDwL/AIQPxHqWjoYbm3ithbRB7e3KSysrt+8iMm47Zg+No6qBggV7X8N/hndaZbmK9LKkqhpXnxlpXPlmGBmOI9qgN8xAPY9q+hvDHwz+y/K+mKhUxx3EMYZh5Rk3vLIFOCFwMFMsSOhr6L03wXBLFHAVjaKNQVdYI5Cdwwry7uSwbngcEc0AeB6H8HdNnllMllHcl7bH2mS3VyJEjWQ7pC2Ijzj5eOcZ7Ht4fhFZzpZRvD5UMRkSHzURVjdgAAUjJ8yIY4LDjHXvX0po/h6G3iSMrJMm2NTG6lGdlXBcMBg5wOO/QCusfQQ7x77WKGNXAVJPNTfv46MoIPJ//XQB8Uaz8KLjzLX92yyRefDFLFEu3yxwJvKTJZcYOehrz68+FMa2huPtcrPNP5c8zRCGSRg5UNGVACJjPWv0LvvC8kbPtVWCodjgvhULYEKFgAgH+1jivPtY8KLJcfK0+IxG0tusSPH5nQjaOvByT0GOTQB8Z6f8MtM+0GbULJbxhI0UUjB2aeMLh5UKYx0GM4xsz0rXj+GcFpaFbW2Tyg7vDOEDTeUuQBuUfMTu57jGcV9RjwlC4DQ2cU8CxOIwJ9m5wfnaQBsxnOcDGDjrjNTXPh62W3NoQsNsYsRyqzqYXZPnY7uZMn0z1zQB846T4LS3gZFs/LhmZdzpKGZVCr5kL4Xqzcntz613WkeB4UneaCKWGSOFVLysxSWF2AFtGSCI+/XHpXpUOhWVvExUxBLGKN8MziKeQYwzggGR8jtnJrTiuYJ8iOFRL5aGWPdIN205DpEQCACARx2oAqWfhq1Cx4gVJfMYSqp85WG3aJyvy4AAIwBnIzjFdbaaJaSXCIgQLsSNrloyHGMYVEZQwXI9OevFTacisiPOR8xGGjPzgkgZkC9FGTmu5sEO5VgaGORWCbtmVc9esygHg/pigDHh8J200WyGziAVjKs2/wDe5I2uBExxgqTgjJFRSeDrP95C8ckkbIJRI+Mxyr0Gc8HHp+HPTvbme2toTKrZKMPNkIYSDuREkQJI3gcAHOKdb3lrBIlxcFpYZY9/lOdhLMOGbcMoueucY74oA4CPwdbpAD5CJKjAxMrhlkQnBZ5Nm4cZyvA9eM1eh0G5tyixQRfZndzdkBmKvsO0wcYCnjcM54PtXYJeRm3a5jMcY8yQRxynasgcYwGJ5T1PT370tvLLPGyGFNu8tAYtwDhwVZsY+6uTycAgcZ7AGRp2maXBHci6jZZpGVVlhQL5S8qyuGbLBwSMrnG7NT2+kG4lELWohgDIm/cwkdDICpIJ+dSM5IHc9BWsLb5kb5WMYOGLJy59Qzc7SBnoOM5rorRyYf3bxuqMm5mJ5cgZJYj5SD2GRx170AZcWny2DbkiyxISTaU/eIMBdgz8pHvj8K1VwyRrKBtiY7REMzEycHdgYON2OTx696LneMtGQ0ocqQ2doIGScHkqOORxx7Vm7pX2QySR75lkAO1hEHKHaXYfMyZAz3IH5AFQwxXxIuLdYS4eJ2mZY3CKQwz5bHIZSuAOTuwBWB/Z1uguoEkNvGN2NhVjJwcLvZuYznBGd2DwCeK13mmthC0sqNKsRW4EPyxTEGIMiBwSMIremccc0SvHPazRrao8gMbwMpEaQRSEK4cuQWcgnpkevFAGZDDLHJMlnPb24htkaIQJK813Ip3GRmjXdEEODtThsYNVoreWWAC4jmWcyh3kG1g7FgCp53RqVzk4GASTUtpfR2VypPkpcwxSx2wRx5iRyKwkadT2xnHcgYFb1nGknnNPIQ6KHJJAWZJucrzx17/XigDnLjTnkaNYW82eIhA8icFJDjarAfvGAbjPGSMnGau6bokypiORCilxOzIF2E8beBlRj+JRwDnNdvDZ2byKg3BSiMhBGUIxhiAMkA81Zjs4LSKYxv8ANlmy7YWRgOEIPYnA6cA0AYNpoYFtsVnd2SSVli2gfu8sMOG+Y9MAnnpiszV7TbA7NKUJKxofLG+JDwyoQOJeeMc5PFd5bPEIHEbRLEAd6xnJViW3BimSgHOR1A5rn717eWFId4hBZmCkZ3yk7YCssmAQX29Dx3xQBx+iWNxDdyRq0h8xEjlZzGzBC2ZPLZ3Cs4TJxnqADXUzaXEsoWJxIkTAh3jKNtHzDzGRiMbh79PSmWNwsUnkxRLIse1mjJDSwuzhJMlc7wfbI546VYuNRidWHmLGWljGxPnLqwLY2qC319O+KAKwtC+6RYDC0yqkjRvzGythWjJOC20cHOB3NWAJxNB5sn7pdhVIcFWcMAxkGOW2DnHB7E5rSl1C1ht4JGlRhJsEccZHzb+VyxGA3XgngjB54rDj1S1Dj7RI0UVxKGCyGNT8jDcoIbK5x+vFAG/HFMpOWMatIy7Gj8skqMlSw/1Y2ngnA9DTksYZDctcK2Sv7toopGWNuirNOybVzzn5uxx61TbWbR5IGlAdpSTNKsh8tnHywohPD9s4zjuRV6MQajZC2sSy3NzKrC5uZ3jtfLPyt50AIZpAPu8EdBmgCnc6bHaxmRbZhOpU7zsZJiRhYkG7Dlhx+Pasu+vptNtbpVQw5jedjEruwd1wEbGDGAQD8pHqDXVS6mv2NbGZoX/s+Pa6QujiZ8H50kySDn8R3rzrUNcinuLtjJJLACiW6yMirn7vCqd0mDjORj5eaAOHmvrlkdBHIJ90rySM0m8SHJMiyvG2AykYAfII7VkPq8sVtHaXd1GtugNzHDO6RCRcsSzSK2WuCQQmccjmqmr+IryyF2sNvIWkgkkLS7AiclCUUnIx9P6V45da1rd5crbnTjcwM6hp5omUsofEawGQKI2ViPvdcCgD2u51N2t1AmaZREjp+8Et0AcD5h0mI3DaBnrjtXD6i6SSyPI8rSBl84+RN88iRkKjwbRn8cD35yfM9b8Zrp15M3muNsbQNYsYnJREQEJsbCsGU8blPGfeuGuPjja6YjOZVurqV18+K5aSe3QggAhIlIG0Y6MSMHHNAHpGqNcXN0ZR5salFVU8mVAqqWA2jbjb9CR70V5Pd/GbwteXDzS6m8Enyq0UM0flqQis23dgj5mY4IBGelFAH8allBZ3STvcI0nkNFiZpAkKDAWR2Q8Nl/urnPAxWslzGt1bzRtbQRWuy18vAW4umcnDKOroOCMeuK1X8MT3DPGrQMAXkaZfMgjiOAY1jWMkTfvP4iOhPOalsNNtbB4H1K3udVv1DPIwQeSJGfG5D5SiNNoH3hxjrQBNpaSTCIvaSXEYuZmS8beAxDM6q0XVgAeo64r0RYHu3RIfszPIiyTmRgWhJGDGuGzGSB1IBAPHSuOtrq8gneJCEj3yyQInEAh2EeVK3Y5yN44z3Fdh4dlsVbzpkuftCvJMUEStAAR/q5pSQCgUcEnBzgZoA0r/AMNXkWn+axMsks5RhbhpzDb+ViO3llAJAZsHPfvXM22n6WpuTPGyTWy+W4kmSMy3C8hAXIwqqMZGck17Dp2rafKUuRdRRxXCSQG3jbyBIgGPM3n5VRQD165+XtXmOs24hvWv7CD+0VjleVS8RjtmQ5B8zI5TByHPXFAHnetaf58xeeKKyWR91sgTzJltyCPMt8yr5jA8nPy856cVzMV/LLcRadZ6jGdOgaZbiVZI0u2WCMszLFbR4j+bOSQQdvJPWun8Q6mEZb2RhKLPb9phMRUt5mFEKSdY4sNnj0+leb381s11EkEZsjNJHMwjdmjSB/vWx2JkKy5OWwB3NAHYaf4ifUES0sRcCE3EcRlkMV1DLEmeZImHmGYOCThcj619W+A557ewjnnuYNLcwEQmJ4nWaKM8OUViyzkk5Ujdg8AYr4ehgK6lFdWqRR2qyGBbi3k+zXduzg+ZNb2yuVuIsABjhmOeK+l/AV9eWSLCl7FGY5VKR3s8UauXHMsFyzMWYI3KkdeADmgD7S8LX9xqdzFZfaY7i2kimjnu/L89EeROFFupBR92Mtz0554r0qyvWhtTZyX8LSWqPbSymNrSWcR/MiRhlLMMY6ZA7npXzn4O1qTTZbqSe7Fw11G64hdN0UiswQ7gBuyOcgc9T2rX1/xdcRh5bq/iggeBBbpE0UskkgIX/WRsfKkP8atg+ooAv67q95PcaoypO0FuSSVXynKMCI18x2JuXAA2kABQOtfOfjS8uILMu5SUTpLFKRm7uLe2/wBaGMyuWiffgAKvBJzkV2XiTxs91aR6ckC21xHI0hkDvFBMCMkB5gPMfJHAyCema8Q8R3odmkklKm4CLcRNjLNGrbiqrEfkAIyASSe1AHEJf6XcXIe6tLiyNwI5VMjbZZzG20K7lCqKdobBCnJGTXYiyfWJo4LBnupWmFwj3CFxBDgRxsHiUDPHPTp715PHNcG++xxWn9oIZSkct46iOIKd52Jw28JnI2jtXqGiarb6abOS4uXtrhJltvITMPnozqUjG/G9Vz+mTjsAeqeH/BSNJI2urcy2sirKtxOknkPNAwRATGeUPICkc45q34r0WysLuOHTokj89VaaS3jRWhVVyzw7SVVQh6Z5/Dj0nw5ONcMOmveWs92tq729tC+QIUOY3lY/u9wO7kHJPrXV3mjRQ6YUNqyPLbyTS2dycMSuY5HSZsqAOW24JA5BHFAHwvcqd1xaSF5o/PkKyTKkcgiQl2Q3KEMitz9c45oEIgml8qC1h/1DiJIVkSMMNykTrzJlO3qa9g1Pw3aQ2l5LZW8RuFR7mcykSw+SkpOQu0Fyy9uSfU9vC/Ems2KXhsobWWC8mUS+dGq3CyxOoUx28BYeTgnJLc8dMigC3eam9xLB5F1FaoWRltRFPLDHcCQQgyJgGFivzcHB78Vr31ldF8y2wW7lZBNdyxI8EBIwt3ayKhO/bn5W6Z4yK5zTbmFZ4ftfnpa2UUUk13IFP+kMSI4o4lB8xtgBI5wRzzXq6X0199ieWV40nSdNLdbf92xiVSJZoFySzAdTwp5OOtAHCnw9d3VzCYP9Lt5YSj3L3CKzYHlzSLG0IAk6Y6HFd/4S0GVIprdJG+1ofszNNEH+zqQRG5wgVYzEeAOSeeetbOlRLcxO0FkkV7bnbtEYeMyMMTMJIVOCPvEg7Rn1zXqukW1rDCkF/OrSyqPtMdu/2iFZNoMQLH5onI4ypIGegoA5SPSXtosX7XqWKvINkYDguIx5cjFQSF3A+3PWua1/VJ9Is7qG1ZTEWR05yoeRdwlDFQC5IGRnHHNelatJb6TaxQqG8tlN3FK7s7TqrjChWyXYKTtJ+Vs8etcB4lTSru0mu2dJZppdy2U6kMrbRuHlLw0rJgAjhTQB4+mo3Oo6nDNfWU62Ko0YnEREVzPMBsmlVgYwygHKA5IOcV6Z4b163hujFeC2jtIbtQhYG2jkUIqFY4gnzhQMgA5+avPbyHV5dRFrZ2twLd7FFW0eGDybcRgsJ1HmBFlAYfNnLgYAyMVZfw3rwt5mvLyWOOJhJbnapdW8oF5lWPPA3EKq5PY9KAPp5/GUEO1NP2XUQQyK90HCxJjdssVRmBdgB1OD1IBFeS+Nddub9DqNpIkLSS/ZrqOEF/JDKAIWjbmaXA+YYIGc9q0PD/8ApfhsQpcm2is3jF3JcpvkmHlgGT5huhJb+7yCfrXD655FuuqNFNLvaGKe1aVpGhLR4Nw6yzIAXIUEDsPXPAB4F4rvNPspoLb7UVvpXkkedCwaMMW82AKwKo3XgE5B59By2jXt5bPJPHeQHy/OtvIaNwGinGxA2F2NMxPOwkfTs7xmllJqd7egIZlFtctIfMWAhwFSSFnUIxKhhtVt2eo5qXT7otZT3FhZ3Itry6WOEM0QYSIq5f5hiFN474OD0oA7Lwto9y9zBFG9i8zESRs11JFyG3yQiNARvjjzncRktx1FezWdvppt54bmeaCPcYoY4VjkIAkDTP554YY54GefauB8NeTbtdQFLVr8WyuJLSQyZlmULOqzIGPn4b5wBtXGd2KoJI8V2llNMot5JJblCp2mIxYMoeYNw23JYMBnOADnFAHp3ieK4nNiIZEnsWjJtZ7WUEMwRR5c5K/u32gHIAz+FcomhxfZ57m6lv8AFptlMXmp5eT/AH5Q+xVIPBbB45qWe9e+0iK0hla9jH+kwXdxMRaKU3f6P5AClBt6E8t1rgEl1Cee42ylLNZnEl1BdSNZviMZiS3kOGKjOQx4xQB10UkF7dObI+TJcNzBIpWMRRL8s3nKoSVGKjO0kkDmrUytHLH5S2hiWZVkuv3rhyq5WGJG4jG8t8rYJxnac5rndFdbgwiNI5rZUls1u96LJcMTkKYoHbylDdCOexr2vwn4TfU7Fpb1Z4LGSU28MqJIDDMzgmUlC2UCL95kGNx5NAHN6D4UfXL62kks5LqGIh8SeRFEJG/1kiuGG1RkYVjng969XGg2ETx2mnaZbAWreVJe3cYikErgEGOEj97HjowB5HHt3WmeG5NLsbWNLWGO3y0ZmdDHbSEsSZomjVd3yHkMAxY/l2+j+HtP1TUraFbVQiTMttDfMsP2m2RVaWZZ1fLopzjOPY0AeEaZ4bt3vbiSBPtFwZ/KilJ2iOZMkPGXYFo9x2kbe4PTmvVB4c1m6EEk1v8A2fbqsISa1iU3KzggTAPIAYuOmFPXkZrvIdF8PWPia0trS3t7ecy+e8NmN5whYk/MxRpGAbGSOM7sE16LNrC3SG3Fo0EYk8srbCF5oUUlvMnTsSoJMmMZOM0Ac3od3baDYLsNwbzJEjzxF/tB4XaJCvOUOcDHfpXn/irxAZLu602O3luZnyj3DxKLeKKdd6RGRijAgsR8rHBNez3thZ3GmypaWxMpgle3la7UXbOx3NMsWSPIBA3d8E+1fNd34bvlu7y+uYxLZ31pchoFvWc200RO+TeTgZABXuCSPqAeKazC8Fy81paJKm8jdLCbiEPK4R3Lw9UB6KTuB5J4pP7XNrbRLbieSMubW5nlSbDSA7tscpGYUXA2hevT1rvNemn0HSFw+H1VWH2ILC1rBEYtizCZvuscKzcn5icda8Ijk11NSS5jd5NPju43ntLWUuCp+XzJoGB8s7jw3HXOaAPU9Kv7lb7baqlrdRQJdfaLeAxwtvYKJZlIyCADlcZLLnqa9TsbPUby6bUpomQRWgae9LZuL2VlLN5aMMtAE+8v3h1HQ1wQsNRvbWyVIL2xu4Hg4VHkF6l1KAiTSQv8y4PToM54wa9GufP0uzntzPOr2Vwr3FsjlpZQyAFBuckRj5uVJBAIJHcA858SXFu8U0BdjGkogguE/eRoZH3lowp3SuPUjC5wec18oeLLmc6tLa3L3EKJevJLdWoIgMSocecHG1cqASMqMjAya+pPFUpZWFiZbdZwZXDOiyK7x8GGIcIjZHPbGTXxJ401HXY11qEY8p5P30eVuHKD5o33OQBgfeIJFAGTr+tW9tbzGxjhu0tgwhuhxNJcORkgPguEHPGcdjWZpkslzELt3db+T5ocL58V7K2CyrZk7iQmckA55zXnFpqM0tyFvTH9pt4niAbLNLFJyoVI84O0nnHGOa7Dw5aXel6jYarueSzTcfIupS+HcElFfA2wcDBXkYxmgD23RYryaInVJVs7eKCWURTOVjuVmAVUjMozFwT8o+7jB61oLKYDFZ2WopNBG7yW48kP5ok+WSB3zlhg/LnB4ya5vWb28nR5HYzWDrDcWxQ71t2KkPFIoGI4x3L4DVmWV3nUrG+eOXyw4aS2jxEjy26AhgFOIxjBVjhW6HrwAd/e6lDpHl2yIhkmDGGWFY2kVmJVEZJUBKKxJXEnOCBzXifiHS7yHVJLm3lWaeVGZ50WVPszuDvE6MJAVyMgA8bucHit/Udfeea4eVImRpjved2V4I/mcNDEqYZ9v3dp+8c9ama3u9a0eC4sUAt77dAt2+yCSaOA7pImQPlpCoAJIyecigDnPDmjvNCRGkUt75plid5kiikkRcyeSZnADkk46cDGK6rVPMtLE2plTJk+zywXP7yGO7BDALLb7jGnQ4Yjkcd6clne2Ugu/sMcVjFbFJYbdMTRKoCGYXBbCyjGT3GeTW6I9BsLPTdTvbdZlnhk8s/ank8uaUsPtWoJIoMkjLwpVSoOOaAPNraztpJ2e7FtKsRlaW6uZJZGhlZQoa3jhRiz5HyZHI/Tbt5zbXsE1p9tee4gDWtzJbSNIAR5bO3AIi6Ahl3cjPFY3irUdFQeTCkqwXLC4AB8qaPYuRGDnEqEhcclucgZFSeGvGJs5bS3mtJ1a5iVLSOGRUeNGKiFri4n5RPMCkZwOxIyKAOlubXxBd3MCX0EcECwOsbPiKGSDBYhkVy8bAjIGMntnNd/oDWMYl025a2lmNvGkMktuqD505mgM7L5zFTjB+bI5HNcNFfJdPcwXyCTUHvPNknTDyyqcK0KNsYCXYeq/Lxkccjt7dFkY2xhEn2Xy3ge6UM5Rdvl2zzpGq7gpIJX1xnNAEGrNZaZbpqFgYJ76wm8siOJQk0hbZ8652oUBOckD5eM03SvEt3Hc+SjsElkneVlgjS1d5R+9K+VlmYYz+HBrS8QyzLZXcdrY21vKqh2kijDRIThvLeJvmmlI3H5VLY5I71x1nc3ObPyoHT7WyxStbQlo5QSFYEY/cAc8gA+vuAelXer/b7YvIYpIJECRW0gELXF2qmOKWK6cgxADnDYGeAea2/BFzHYSWqXjyWsTqbRzBOst8srg75XViP3AzgnHI7nIrJWHTLayjsXEzyQeY0du21o4BIA7uVkwZDkgjBONuOtYF7p93Je21ypjurcWkQNxHEySlyS6BoEIUSf9NM/UUAfaWg6nodu1iun3iujFZHe4jlDzbVK7TvjwPmBwM87uOMGvePD1j/aMRkv7m3g+0lVtRK8SJEqqWC3EK4J3nG3v9a+PPAN3qEkcKzjyoYraMTNJ5jSKynlySpEhKgBQFzg98V9keCJLPUdPhvI7Sxt4YWBWSZfKuYig+ZvLwFcbuSWx14z0oA1IbuW11CTTjYoqTOBdyWkBmKwKFGONyiNiOOcjdWvq9vp1lpdzNHaNEZo5BHazorXEAXOZzAAWTLbeMcZqzcRWOnXcmqm9hBSyZZFdfOUGT5kO6IkOgOcAndyMDFcjr/jCy1CwmlhaSK6tk8u2lulEImjAzcbDCC08BAwuQMfdJBoA8d1nWZg/ny2lq8lzN5Em4MF2rGBG7wFxG5CLkEjjHJqgI5bq8iuXuIZTNHGiTQxxLKiqxIiW0QbSwAILLnqCTXDancXes3dxa2Mk0aRX0k8kaPIjxh4xlURlw0e0kZyTzyBir3ht57i/W2uZXhFpKTbu0Slbk52GOZkbIBxwQece9AHtdlodtq8C7rNpYJI5IWMiorxzopLtGsbHDHAPP8AewOerZtE051tpYYedPtjBDFdzIXedwRHKrtvIkDn7pUbR3HWuj0aAx20s1wYMWkjXAtYCyLEZlCQYeMkxuT1znOe1TCG/aQy/ZECRCYtLDt33c0sePskj5JIAOd2AfQ5GKAPn280S9037RNeXcrXJk23Tr5wdCXJSK3YzbRhSOVHPXFeLeNv7QvJAGlkEbW4khMokuZXmjBiKySqT5bbivysQR29/sC90K6+zBrq2t4o3czFnwXjZzt+fzH3Y4+UsBzn6V88eMTbQX13FaXALwuHuRcYlhjt2K4kgKD5pA2cgc/zoAx/A+nX2l28d/Pbw4uFghuI+UmaMqyrKoClvPaXhBzgDBwOa+o/hz4gudJspF1NzNPcSs9uZ4hcm2tFYwizdZCE3kEY25P51846b4h0yIBItTuZ0HltG6K29JIgGY3DeXiKHqEXr3OMiu70TxbYahqMMWn3EtyS0aXUcd2C9oc+YYYk2bIlK5Y5OQT9BQB9oWsdrqjSQQ3IVIlSWVFuJDHbtIo8uGK3KERybVO75iAeuKxYdFVz5kllPeKJZULQzxpcWkyF2M5tw+J4gApOAQeh54rE0LVbHZbtDDOpjlKyyy3qwyRmYY892kC/Igz83zEnjG7Fe1fYrMafHNpwEsrqPttzA0qSz286/vjO06oRyDgqMnPSgCl4c1Tw9pF3BcxagY7thHAd0BzdXKAb4xASxicnn5OOPwro9e1JLxYwPMjuWVJGLxQma2RS5YhUIwqnGQcMc+owPHT4Se/8QmVb2OWyZUmeYTpHJZGJ8iI2z48+4YYAIIPXPWvTrnSr21kdrG9W5tRYogu/LiF9ayoMtE8Ur7HXDfNy3puz0APNvEdzcz2VwzLb2odTJb3YlleeeTcQ1yY2GdmQeQO/TpXkMmlyapp8tvcyKZneZ4o7S68v7TIE5eVrpPkgZSwcKR1yccV9A6lDpkqNaarj7UkTJDevG5iklLeY0UccSEMMHnblRnkg14T4pmW1hW2txaWpkWRRqUEsbTgElIYSijciFmGeR17dwD5t1bSNNsbiWzncwMplkNpbrtiMY+YAsT86b+Sc881Rh03UbOC41OC1PkrEn2O5gGFdlAaQJJEzBdqHjcExtwTmuj1uweKe3e7ZWl090e9G8SLftGCWHmyynyxjgKSAcYqvaXVmby6Au7u3QItxp1tKztbAkl5YzbxZCgnILDI4oAz7+9e800C8lW4hhVYlCRtE6vgs7vN5g86Yt18tc/zryrxPq9vbG1vxqAe3EUiRWcaN5ouVG3zcB5HkiUcE5+9zj12tX1eW2uLiW8mlVnvYmtneYTaeqFSHQTqgSJsHox4HAJ4rxzxJe2aFbi1kEVx9rxGoAmW4Vt7zxwjJCxu2c9CPXrkA9t8IeOGtVguL0SmC4jt4BaywnzLpZCQJBJJyU3H5sAdRgmu9sIk1TU2dby1gghRvPtfJcyxpN5m2OFZJQFQYO4qylc/hXx74f19bLUJFlM9sWlSaIFpbqNIpR5flb45SEVSx+RRuUnkV9CeD9VSZDbr5olculxJqEpeRnLZgaGV2LbGU5OeB7UAe6XQSwigMUzsEQTm6jdfssaqgAEwDnzWEbEYBZifU9PPfG+pwRSrbwyWj3Qt4HV33qJILo7gttEB+7YZ5JHPbtWtb+JrLT7M2bXMk8tzK9s1ucLBGI+Wf7mDEDyGBIPTrwMHULfTrmyubvyEnZ7droh52kngjtz+8SJXAITDEjkDBwDQB4prUk0zz2/2ZHuo5B5t4bgAE7MRmQM3ChRn5c5x2zziaSjrHLMirPBbvb+ZO4eBjImWke2BAMig9S3p71L4gntpxcf2cYjKrNKIp4xFgON0RYcNIMZ5DED1HWoLYxppdvKk8zzvI1vPGCiAKFAYRo0jYAJzknnFAHtnh/wAULDf2Jtbi2jfyVa4uDhrjyycLH83EMpxjC5Y8H6fVngbxTDdpNHfzrp9rbpbxOqSBJ5jO43SzvJ8ofBG3b8xPUCvgvw9pSIUu/tqXF2l9F5MN75ttBPHE28oipHmZ9g+VhkZHrXuFxrkcFvCY1mt55sysTcBBCVXLRlJB+9iC5Y7uVB+lAH0T4z+wQ38j2d1PPPH5PlPIYryNYAOUfy2O2Yj7zMTkjjivJ/EOpWy6fDqXlsEM8sT2izCyimePaUZ7dn/etjd8xIGema5zTfFs0iwSSw/abfZPNPPbL5EU6xqVhhZnfbuDcsSec84Oa8a8T+Lr2a+jtvs0pS5mmFm00u+1eaPJESoDgPjHJ4PUUAewm2juprbUp7hniS3eaOKO6V5QjkAwx+WMmNScN3+vbe1C5F48SW0Lp9jtQg3TsiyKADGsCNgNJnO44z8pA9/lIeML6eCbTxayx3lq3kXFlATEJYZ/lRllVjsAcbmVTk46U278W66j2okkZfsyJE0LvKsYaL5TKT94v0+XqSPegD6jtNSay1R7qG5gM93piBbi4RreeFA+2WOzhEZ82584DJI3jdnoCa7bRvE8drLeXkDX+mNCkMd9Irx3c91IdjN5hm5QyBlA4GM9u3xle+INQuYLASXG23Ztn2y6mKmNpkDk24UAogIBDNjdXYaT4zms7W3tLjZfWhaVLq5tJp7eVjy0R3SoTDKGVD5mGQ4zuFAHvnifxK2vaqLZ2UO2zyEMKm9EkmRILkSWxVIiuShDcMT0HXlLe1kgt7+3LRGytg8wkjvYoQsLLzbGCNgskzyseUBK/SvLYPE8Vxr4Qv8AbzfukDXPmlTOEG6NXvGlAkkiwQzLHhuxPf0XTL15HvHk+TT40NpJZrFZTthThCs+5NzlmBBxkjqTg4AKen6rPp9pNbKtgsEsqxWsTmV7m3+Ys+8vdbHfJzlkywPGep1LO40C5sbiLVLIG85WK4hdrhJ3GNjSdAApABXGFHU45Pmn2+CTXXVrWFIA8htt0kcaGSOMxgNl8NdA9ei7iFHJxXYrqgstNsDceQC7Dz2uYVivI4WcgQ4OEG4bcoxDZG7rxQB514k091juruCOSB/taMso01We4hK4MSq7fMuBmNlyNuCTXm0+izySxXk9zcRtdxyt9mtpVguvtKZjR5Yy2HAVRuIJB46np61q+r4v7jUruUvHaqRplnp0q3BnacSR+Z5DfMcBgG+UEH7owK8rk1bzru5vbm7RJoWEcXnwCG4hhbMawxYO5nyQM7d3OaAM2F9Qtlhtbl2uIGMbEBDNcMhOUKOAQmBjcGILEcZFZ2sXF1JDJE0V3d2iBrg/uBCy3E5KOnm4AjTy/lGcAdTgV011HfJ9lNgvmALbec0lw6pHIwLmBWKAHcv3weQTx2zx+uNq2oK0kSSMtm/7y0WOQIzyr5WJJ0GZUB5UEbgOoxQB5ooC3jrapBG4nWeaDzELsrMALdWLfPiQkkjIOcjIOa9M0qbT12nUJbmK8ikaOSaPZM0CFiwijtcEoTvUbvuleh64zrPwVdzXNgYRdSXl7t+2GKEtFaMQNqSO6g7QpHzAYB7g8V7h4Y+DCQyi7vlkkljWQxLD5knnzb0Z57jzeXREyMcgBeM0AcjpzTJZW+oTKl5afaHh23EbRQBmlURELH8wIUDORtznpXR3NzqGn2H2eCS0I84tJNb+RKbRW6Wo3t87MSzDdwQp25ArvYPhqdPEs11cPP5cxWe0t3UQxAkvauI2faJGBHygljjp64mq2dlFZ6laXKzTXltEjJDPH5cd2rHbboFhUA3QAULluFDbsbqAPFfEOpvFHIqyS3kcMTyi480wqJOMHCdSzMxKDk9QDXjHiK/uBC08BMJhl2hR58yhgxP3GG5YmdjkYyMc163rVtOt2Le1s45vJ8m4mtCAtvBcOSDE21iXYEtgnI+X0xXGa1YWNv5kOoSFrcKZSv2iOOQuAVITy849cN/PmgDxuz8S61LqNrDDctfzJKsTppwm2QRpMo+dg48t/MLAKQCByOOa+j/Bup6kuoXl1LJNDa4ZnlmSSbUIGIRWjWOVmaWEFcllXKhsZ4ryvS9H0k32mPYQTQn7cplBjw19CSrZEgwTMq5xuAzjjPFfUnhLw1Y6lBBZtf21lLJc5knlUreRxKT5KEE48wHCgHhv4sCgD1zSNdvb2EXMFwyXkxtWjEaxxyIscYywtmYne0agEsAWzwK9e0zWb6O0iW7iQWlrIz3TQsrguVzhwxy4IIyFyFzjtivIrXTG0HzIRI/2uA4i1JwgjuGEbCNM5wH27cehJJwCDXWKdTt7VLqeZUt7z5wjtFJFmTd5peGIlkbIPUZGQKAOg1C506e6i1G0/tAQJEZoo5iqrLLMux/KgdMtbqQc4PB96wVvLXJ1OwtYraK2ikhubyOERtG8AVn3FgAoLEEY5NZaalFNp93fWyvapbt9kknw2QdwjEsMUmC0BRQxyBgv3rkNe8Tie0u4Z4WntrhVtpmEqwyrKrIIpYoUxvAwhJIxtO3JwaAE1y+uLi+TdcGFL9nSSS3ZJfMcBfKjEbDhnwCSSOWOOK2W0e7+zRJqEsN9GwluCtxPtuLeIxARIsUhfYFUruxgZBwcV51DrXzLHqluNQnRftNj5IlhgjYOUYzrG4KvnocADHPSux1LVbqy0KKSeOO2vRPNMsik3aujNt8gPO/yp5YJYbjg/lQByl94Dl1KC0ZYoyHlJlujdfaIESLLQrMkbNhcgc52kjA5OKxrnw3pdgs11qVhGskioIptzrJLJCjrI0cGSvlsxBUPggMARkEDuY/GaSzRvO/mxiCKHTS0MkFs8+0bxbJBH/ppG2QbcEKq5zmsfxZF/aNzbQWaQw3V9EoEsZbak0oQrGhkb98CoyowBtI5xzQBV8NaiW123tvKXT7S3ljmR5Cqm5VmjZsOzYGyMr2A4wK+i9JuJbW7histSaWMYdJPKVJ7cjk4nlUbwyMAuBk54zivlCTSL6DUkiutSgS5EwtoooYQpjiR1ErTwxFgPOZ1QEc4XcwUEkew+HdTeOZrbejyIY7UXJmCxJANolLxuweOdQB5ZIwMnnHNAH6L+Hb2S80GO6cxQf2cYYnAilW4mgSMyS+dJHOpnBZuDs2kHA3da5i8soLu4iSZkED3Uc9qzK9ns3j94ZZpD5iThwV4RhgZOO3z1oHxij8NtJp1xrEty8TG28jyFZWVUEio19grlWzyT0X0wTy2ofFibWU1TVJL0K0eqwywTTTTbhDuIeFYxGAY2yCpUEbSCT3oA+odc0a0t7JtVFxumyVlhjW2ulaGJSx8qKI7mkYJtLYy7AnvivG5rJNUv1vJZZYdr3SQ+YEtZIHkiWCK2kiEhMKhlAHytkqc4ORXG3vxBuLmwglQGK6ljZEiSZo1ut0pRkkOceUIckMhLA4PRgStx4paG3hm1C3BjewieUbhFMl0GDeS7MQXkWTBVjndk55JoA623P8AZ97Emo3VuILSORTPDJGiJBAzMY43jYqzPK5JeQr8zEjA6aWrX815aWs1vBbXSp5piDXAj2W0ESOkVwG+SRmUll2MwYfMDivn7U9ca8uYZuAJLucrby3JtoJGU7ZRFFKoEkgdH+Q5HJyM1pf2nfx6LqdyZZ0MIub21ie5mWSMP+4iNramICc53OVyRtlATKgUAcF4x1RbmW/iMscVorxymyBMiq/nxuJIyFw6jY5AVjkcjqK8VsfDNre6hNISZmZ7i589oJPJjZgRiONASj7W/EnI9vQvEZuLmC2hmlgb7TJskkYJCvmBf3cBkBwrYUAAnjHPWovDgm8O2LXcd5BC328PcWDQRyXl3CyHzlHnsCIkXa4boQ3yknigDmrXTXsofsssF8LWCVUudiSRys807RGd3D70jB2naVXIPfrX0R4Zi1KXSb2y0wLBcWsNtbzKYJZFYwMcm3j8ySOSSWMpuJ5yCzYyceWQ3kOqa00UiRF54JWk89pEhnHyzxuViJCtt6AkcjNfRvgPZb3kCWcV1bie2URwzDzIpWnmAuJ4Jl4DqxUAOQfn9iKAPFNb8H3tpe2KJqAmguSv9sT27RedFK9w832V4ht86JIfKjkC9Cp5OK6TT9MsbbUZYRp0qxNHEZUsQ4bzmRfLuHfb/o4MRVlK8HGCSMivqq60LTZ/Na6sls3uIGOJ7e3do7l4PPF0AG5jdyVYfxMCwGDk+aav4ZjGni+tLy7gu/L2yhU+zWbwtArwo6RBtpGTtGckOuB2oA4/R4oobyX7Pb200tqk7j7WsIinxIuZXgiHmXFwomX94gKZHDAAkeo2j7YrGHzLKSa/t5mLoZZBAFId4FaRtyAoSV3YAfIHQV5ZpWhFJTIsVsWGnyzoWup5NjyIY2tbiZuVO6JCD0XfgkMMV614bisHsreL+zDGgu1DXzygYnjhxBGgchvI3I27jkoc8ckAtJDJeoy2klxb3FtNLPEs/kJJMskKzKqSl8ysYwcgjIYFQK1tQ1q10+wSKXUWngn00zyRqoS6Q3LSN+9EaBiwmJG3GVAAI71Xt75IL+8d1CRrbR3bNGjeY8ql1me3MSsWgBR36ABWAyKsXmk6bq1zav8AZ4IYI7CGa+kQoInimlZfOZgTgsYS23Ocy4xk4oA8zSK/lFth4rSwF39ueOWdxPcWs8fkrbhSCW3FC54+XcQ2DU+rWi3EMOrWkNqLW3b7Pjz4zcxyRRKtuY3YjbGrh85AwRW5deFtUUTahb+Vfx3E7/YLWLabmCOQF7ZQxJYdXyCAU/iAFcdq2gXtqftU2n3UluJ/tF4kF3OuIY7aKH54wmGBmB+YZ65zQB5/rfi3yVlWZY0t0SdLi4AeNbrzGEPlbFG6adZFL5xsODzmvOLm7t5QLiye5vrWW6W3ETw7ybtgAjoVXKwHILKPXP3cGvSfEXhaTVbO0kP2mJJWuZIYLKMStB9nDQSR3TycMfNjLDBywYda891TwlqN6trFaQTx3EMAh3+S8EZZMDzY2Qqq33ruI+U7eooA5O+vNUluHunt7N2gjfT28gxLMIppfs0kTztLhNsbTMp7JgHmtzwzY/Z2aBmt7O7jUQ2siXUt25iUGV2VmGJlYbFZB3yY9x5q9a+DL+W4TTbS3gt5iiR3El63lxS3RYzSyP8AOQ2YSFBUnbgbirZFd7Z6TYW8UsUtnHE5eKGO4FqzGzuLeBHjeGR8EK0e0nPB+YjIGaAOJXxRqbQ3j6vbzyWUqi3t0N3NbzQXUU0SiRbNACbb/XtvlwCmATuOK6PSfFdpbwTanqqxRwwyOtsbZpZGlurlpg03lruOQHDBW+Rt2Qc1wuuvc6jNcTXT2kC3QidLkssR2q4gWCWJHPlM8SK+w4c787eawnga1hFlZXttFHFcvN9pjLy3kbNIzbnklXbaRAsVC4JKqCcE4oA9ek8ZQpGFto7jULqG1RwuyNxEI5FEkjxuyhP3LxsVzkb+nFeqeFPElrdXmn3Jgt5GliSe0kuLaa1jmikiy8kKqpCFflAycsRkCvENI0ayS2leUxR3GpokcrxTqk12AjSlYE38SyMsIc8AhtvDAqPTfCVtcablGS+nsgssdna3Mlyn9l4Jkh8lbh2jhjZzjAjjPOTkncQD6+0q8hn0yPVYNTjeWaCaK4O+SdIpoRho0DL8zGDy0AGcMpHUEDiLqO43rd3T3MN0PPigFyEaKytWQSW80gRiMHcxGTkBgCBmrnhi4tr6zhdbKR7dRGkulSpJG/8AaaM8hlV8ZnDGViSuRgDOBiu01u2g0PS7qfVtFW3drdVtbu1eWS4uY5JJv3RWYnBCOo3Oq4AAGRjIB5Leaj/Z8MVxJH/aaPGsskTs0dnIjjyIrq3gQBix2ZZjgLyWKgiuKv8AxYlo8UMMawSSW9yjxaYGUxGRy8bLKgZIyyDEjFgHAJBIOK6OSE3dnbw6bCZLsxXQtVvJGeGBywVrWTcqkwugYk42qxOG24z5D4k0iS1uJYpjaLPqEU8ax2Fyxhs1t5CItpiYkZIK4Y5yCMUAeh6X48uj9mit7po7a4k2SQKBK5EjHyxIHYFrcyBiVAyM5I71W1CHUbu5uPKuri5kuXhMkMcggghRdrStFBHl/JEJBYDgsD8+7IHnGjaXPNqMCu0EEKrbJFeYDNBGrYYTxOwxJvYYHBIINeueJNRXwxaW8lzcx2UVjavHE/lx2UslxJuO8LHvaYsGJAYCNt/Dc8AGhpXh4HV47W4/spDJNb3dnIjkXDxPasptpDcYchmTzPlUuu/aM4plxEbT7Ql1ayxy26wyTyssj2M0F1/o62sTmMMzNGkXX+IkkjNea6P4yl1m9t7O3mc6qblZopot0DwIVMQjmDJ/o5aEF+Tg+YCOqiu8vrS4gie3nhnuonWGaFbm5d4yEWN5ZJJFbfJcHKmJQuVK7SBg0AdJpFnplzBNp2ywtLYTWzSBJl82IzhkBLCQ+UUlDoUYhmaE4BBFdZoHhddLt5ne6SXcphgubBZYrhlLKYXfzQARmIqc+pzivIbDxIkeqxrfPCfNZo1ikPl3ZNkQWZ0SPaSS5YeZht7fhXtcviKwhs7dYHuRcaiIjauxQ/NF5ce1VwNzhj8xA+8Cc4AoA9DtLvUZXin86KaCzxfLdySNBHb7QrtBKgILyCaSXBwQxHy5rY1W7stVDtbX0iltsVxE8SRyyeYjPKyiQiSGJ3wvKjso5Bx84v43srXU1aK/lvoxJOs1pAJPMW4dFitrcxsoQnfGz89C3OOtd5d+K9NsLFL65iS5hkhtoZUMjPPDc3IaZbmUxjAmjZ+FJ25x2INAHTJLq8VrbWUtqIJryWQ26vcHi1gUBY7hpSpEgRQ7H+ItgE1Gmr30FxMzPJHPHHI8Uumxy+XPErlUliaWMtcSbcA7em3HQc8npHjvR42j8uSNERPtlrqF4rpPFNbsFvJfnXcXZGClWO35c9Om74g8UaVqVtbX2nyXdzd3UdzEPszxRz5ZnVVSNzh7ZmGfNi3AE9RQBwnjfx5ZsrWn2VFi8ry7q4dpFLTS4Ie6QHgbsBgTxkk7Oc/mt8SvDl54s8QSL4cS4vbw3dxKYZFgMP7hj5gt5I5NshSRgVUAFlwVGK+tvEdzdwwXkbJBeG78+1htJ2Z/sly2BM0pVcOvDkZY9jXzZY+Ppfhf4kbVI1t9TttPnKzzxmCQL9rj3zW/kM2IY41aPnO8lO1AHzrb3eseDPELaV4mNxpepRqxjk1C1cQrLKEg8uS1cDKFMOGHy/Oec5x9WeDPEsNrBpWrmeV4482LLbwW0cN7aqrrJ5kLOZLFWDBgyjOE7ZxXx58YPi1P8UfGyayYbeGOOGCGKBA52QoSGV2RCHkZxIwIJwCMjJxXrHw71p4ipdLh7Z/KeS3WQmRFl3gkzBSqgL5Y2nBx1HFAH2hpfiS0urdoIPKsrXyZDf6i5+0ySRrE6NBEyOW2TARgkgEZ5wa9s/Z88a6lqPjS40G0byrLyknE0tuHRIoshAjAHykfLYyR9zBwa+N5tZaHTme3Zjb3P2Y3EFqYbgols5MpabI+bahznnI4z1r2f4Ianc2fiA69FcyW9leyRTosXy3Bgin2xQXS4wIiwZsDnDgEZJFAH7GadawWulubp43WWATPdWwWWRlkl2xwzKkvMny8YHyrgNggiu10OKyme5jMsrwXYWBZbqOMAlY1IVVmuCu4Zxwo+6B1zXzFF4iv44Y5bSaZrGVWkukFk0rLJNudHXB/egJkgJkgEZAr1XwlrEk6RRyiadvKRMAokcg8wkTThmwIi5Yfuy0gZcbeKAOY+PlhLb6PJNZxIJLOWCC8uFtUtJYYJVwJ4/Ji2ylUKD+HOD15r4I0L4U33jDWLgz+TdaYs0kksyBIRG7Nhbp2t3LO/P3Rkkgkjrj9eNX8D6brEam+uEPnJFPPHcRzvHcKVTbbOVVuB8qqSBhcA4xXE3Xg3QfDUslpaaVYWIudl0fs8fmozxMQ0W9SDISGzjHbgHuAfEd/8F9C0PRZ5Z9P+0XpRoV1O3MkEiRxodlwAi/vV3gqwySVXGM4rxiWxvBPo+mx2xvUsYJ7+5NvC2yN3lkSOTY4VoXEcSYJBzk9+K++vE1xaXCNYpbec6+YkMK25ijjnWRctIJWU+SY3BxjOWIxXy5fSQ6Trlxf3MoSGe8lshYWkL2sqwAON9yZlCsu4EoAcgY4xQB53qCw3FjdC6sFt1ELnyDdSl5CxBcK0MZ8vADEqSAxyOteN+KNeSOG0jW2s7hVmAVVlm85REFeNo4ocqIxGp3+u0j72RXefE/xHp+hQXtvFcpBeXLzTxTFzJgYxBEHQFANjln+bGQe5r4W1PXtX169u9L0u6uWeRds89lyJ2RiDIkpI+z5BOVXHIyetAHo+r+O50vo1nVGBhPmTWcgW38sjfHFNGSPLZGI6Hf0GM8VTsdZuLy+t43ur61e9+UTywhvNttuZTGEBJJkKgHrhc4IBxn+GfB0NvYC21prqe9eOZIvNKyFZC25A7ISCpxglsHt6Z6C206+VYIVazdYH8lWtYpJZrNtxbzVjdclxFkMG2Kc4B9QD6b8G2sM1pBcCeZ7OyYyiExbml3cTs38UsMjLllIwAB7V79okUdncWDwFxDfhXitlIkWEzOqCe1wM+aW4Mb4QKwGAQcfO3gKaz0sxWspKzm2leRLOJrWVFkXMMwhLsIpCrfMwzk5OBxX0L8OrTz9R0vVr9je2ljPLJAqS/vBsBEM06g/JCjYLbgoLLx0oA+ifAvggXl1d3N8sVpLNI4kihkkaF2UlI5JZELGC8diAQMAZ5wBXeeKtLstCsk02e0tJLZUjvW86aR55GUhDDA7nLS72GVBwwY4Heuw8P8AnLpkczQ21vvjjuVli88pKC2YXkCREs+SWPb3rmPHYe/gS3YLPPOiSRvApEiXKbVaX7TIfmBAHA544FAHzjfwrM17A8Cixnkklmt3jfT4bV0JYqzkyKHkUpjGcnnFfJXxPsbi0v7byyLGG1l83TYbUJeB5JdzkzzBQGkG0c4GARX2fr+kTwzao6QmJ0SCacyzb5hMkO5LhXZtk2WxuGOM9M181eJLI69KZ7h/9LZVjgtVABhuCVEgR2wsu5eeuV3EDsKAOP8ABy3twI7i6h87aGe5N3IkL2zMuVukCNiUAgAIecHpXv8A4S8FQWjQay0EeTvuFihllQPI6lmeHJGZOWY/w9qzfCHgYWtvBany1eZi9zJNcvNKtswB8lLdl25HJ6k/gK7u58PtbKLK1nu/KU7yY5riNlEe0KIcLiNTk555FAHSLaWlxI0scsTrNA8Vw8rI0kwjT91IIN2CRIcEYwu0k4Irx7Vb6Xw9utWmWVYp2OovJNbER2rksJVXf8wyQoCg9Oema2NZsxpFhDLPdmN5bjaltDO4eWVdwR8vh7diuPMYDa2MAHpXn2r63ZXFxbQaraDcxjiFzb2pkM0YYbElVjulHB7c5zigDEm8SaXLdKkN6tsJZJkiBRvLeEjLRyuTtjXeOBnPOR0zVBpluEW3mt4TDcSmTzIZGkSSNASqTuFKCQOuc7sYPXitq08LX+t6oY7PyhaPcSTQW8lp9iktolADh9ykh8DIAB4OasSfCi/uxGsNy9pHLcvBia5c7HQ5M6MDiUNkYBGecEUAcL4VSfT/ABHHqOoWtk1pPOq20zvHc3FuRIAZEaCQlNxAX5VYjqRivuLw3qmhaharZKtx9tLwb0u5LlpLhy37vyzJEp2CTABYDI6EjmvgTxZ4a1zw7dBjaXs8NnOxiigdI45guFaaSZpAI1ZxnqMY5xmvVfhP46uIYFivJri4uHuY3njJEttEImDRxxXjfMNhHOMg9sigD9Vvh9pccUhTUViWVirQouJxbyNwFc7f9YTn5AT74Fe8W9mikbt7FFGN8IiUgjZs2JkLxzkEj3zmvl34ZeLJJrZby3a6uFeIT3E4lQW8TLgN5TyKN84BGGXcODzX0dpfiqw1A+UkzzvcGMl2kSQneQVjTy+RggZOBg5oAu6xArQwx7EiHyrCSQrQs4Ch2jJ3FWOe3r6V85fEjTpYzcNDum2xCMCJeElePDBmIwnzep7dcc19LardW5jdIrrlcC4m2xyCTZlhEC5yGA6lQV4xnmvJdZ230ctsQI/OErypMm5Z2XJXZImTGCOm4rQB8QeJ/Cdr9heCNYJLmTffPK21Gt5IxuYSTIdzsXyMLkc+9fPPi/whHeaNHqc8bXDLIYWWQvCYZsjc7eYAHhZegGRg56c19q+LdOntIZlsjDHHczxi4toQJXW3GfOiaSNwD8w5LbsY5NfLvjm1uJ4pdL0y4lbVgsxkM4Q2S27x7JpBAgG+VYshQoyDyBjmgD5Llh05dRMNpFBp4hnPnuqhZo2VDIgjW4K+arOP4c46nFa95fGaAW8V2j6fJeSPD57RvKwkjCMWSAZRQRk9McHPSsLxZos+kzTWqXC6jHcQlVuLohLmGYqBvUK25lzn5cb8fw1zcMM1pNB5phs5DGjy4eVYjbxja7xwFSHeTk5baT360Aad1bC9eaNLiNUto23KVLwPCI8f6KIstI24HkbsZyeOal8JXw3JZG+aMQXM0kccl150sKshRT8zDyoicAJyfaqN9qkNpd2Vvp2orcbow155UMUSxmWMRIkSZ4t1P3SmTnO7BzWl4dsmn1FdSZ7OeSVXRpkiW1jURgqFv41UrP2y2QehIoA9AliFlLbDzYL4tLEG80hJYnnIEMSqp3TW4c7gHGFB5xU8emC2N7JbRS+fHG3mWaRbopN2XLIDySCQc8g568VwMs5tbyNHmhBFw8MrWhLR7GXdCQ0hyMjCfLnaeSRXXaH4jhV1t4XWQx5a5eeR3ZCGIeJo3Aw4UDndk54BoA5977WxrMNlDCZ5ri0S0ntbWNluYTK4ZXTsWAA34zkZr2zS9HmsFlutUjl8uNLW4kikk5YtmNILWJG54U+Yv3mPbkZ5SSCO6mW8jnWCGVhNOqSBZkJIKzLcoPMUYyX6L15Br07XLkr4Z0xIz9thZoEM8SyMiRiISxzRTFcgIYQrb8ZDkkY5oA1PCXie0069nVHvo457VkdiGjRHaQZRI4oiQiKw3gA4Y4OOa9+0/WdNWxjkScLJKYQ8V4hnEl3Og8/N0FKAmAgE7twJ5ANfL+kaVNcOL2TfFFcrOZwHCLbuRE6bN/Kq4QluPm7dhXptneGHTnWMs0NsguHtfLWUvHclIopkeMnY27jnoMscAE0Ad9rMkOlz2YsI0S4kSMsXmkuo4ncFnkaNMtHAd3yllA9a5i3vbnTZEulaGGWfymvIleUWipBMSsq2zg+bFKWO8kBc8jjmprPVdKuJV1PypIXWAW0rXDBoZkDeVHHIwON3TaPp607xbeRWWnH7I8sAg0yRkM+AlxCyrI8c7SJwqh8KBk8cdBQBwmvXEt1cyyJehLO5kM/l2yNJLA0+7b5bAgTJuJHyswiXG8ivHrW48m8S4uYMol1k3NxHm1ghlJWNIYWdlYYPJ/hI+YA5B6/U/EGlxWyTRP5El0ji1hhEgP2Ywr9pLYBZIw/zIcKWz61iNpmranOBYXzTWS2AczkDybKG+fyk3yRRsry5+csR8hPz7TkUAXH1GW0tJb2yVLmyuvMRngUfajFJM/nXaW0sKfumJKn7o28j5cGvN38F6R8RtL1HS0nn0/UoEnZRYwxx7raKZGtiV+bDgM+5gWUEE7uRnS8V39zpRhjguZ9pgFtqV0AGVordBIjRFFAiV2BySFJDcCtfwXrwmme+t9QtrJYojC7WsCpLIryfvLQPMF8xfNH3hxgjJHUgHHeDvhlZeC77U5tSmsLl9OkF7K+9PtV0TEJEhvNvEdwEKkHhS64HIwOvfVYVleW2tbu7uZY47pbbULFIZp7SZESPzJmf95HGDuRmxv8AvLnOK0Nba3lur7UtZlb7JKNPkkWCAwz3NzGvmIbvcoWRWyBhM4A6cV4B448cPfQubC6kjvftMdjKoUrJDZQ7otsxuHKmJZI9qrGp24GVUdAD0LxbqEIkm+1C3gksXeHzhGZMW5W3NvHcwI2PPSQMzNjdufbjeQK+TPHHi611VZ7PRbRLQR29yk9xM0cEFk8chIEMu3NyGiHAJJ6BjnivQdC1S9vrSWwvtRYPq8F1bm7IgmkRI41mtoX+bChXZ/3pxkOSDlUzxWteFLWz1aXAkj0qGOe9mtgEvHu4biEBI0hgLP5hZlfIGCOcmgDxOTTkvJba4Nva6pY3gtorp5EWLUomWETvJaNGArRKrq20fOqkEqMYqzo+jxaVqsFoYFl0WY/bSL1BibVrZfLRk3sgRTHlS2JFbGRkHJ9HPhn+w9Le2GoWjtNK9ysB8sT3MdxGg+0zDJa1ItPKiVV5cjIBBzXFy2s6yI93FNKzXUkVpiFjNDO6F4LJxK4Qw/ZmU7wccYJDcUAVvF+oWeneXDYLGGEAv/tdnLb3M4tvNNtLptrDHgxuZ1bd5iR5AzgCvJXvVfUZLdsy/wBryyfZ1d8y+YsACCSBgq20pKHKEgDqDtwa9au9LjZLa0trOIXJ3RymBAiuwC/aJZpJSChjDxllHJZztBwccJpWiWM+sT6nJbok1o0oSytZGea0uQFtZJpXc7ZWztKFScpJxzkgA2/Aei3niKX7LdT2sH2uWNbaSQqGYQEB7eT96Y1IAwpLBeOpr9CPhl+zFpOuJp2pTaWlqJphbT6irQh2jmWJgl5pvmuLoESS/vI8MCMjPFeBfC7w+mobb6eSGzuLiOO2AhVF0zIbdHKsewvHdyBeSoKqW5IFfr7+zLokXifU9FFrO1lIIIbZoHia6ihgQq+otDLcBRvmnDtgAqucq2MAgF34WfsGaXqsSPdadayWTLbCzaaBx+4EjsUMkiCRV80PIC4X5XA4Oa+ltK/4JzfDCHbPP4bsWufLY2t2ttH5quzMXYtKB5uFIKs4yOCMmv028FaRpum2VnDYW64jS3BVWW4lIB3M0jsoBO05JIGSc4Br0rzNNTbFPgEIyxthR5b9HQlQQCp4POMjjIoA/m//AGhP+CWel3+i3lz4V8yC+tgZ47iaTbtVzMQ27d98uCuHIbgmMEYNfgJ4k+F2ufCrxXfeF/F+mTwxWzSWD3U6XH2ky2kzXSJbwMhabcsaKjbfnWTdnHI/v38ey6XbaLdxRuk6vBHLIbl4TB5kZ3IpKsSyLITsHUKBkdSP5YP+Cq3hu00HX9M8Q2kljBquqT/MYgXLSyFix+YAxOtqwUPxHgBQxOBQB+cHgTwQ3iGPT9M026kihuC5RGdbfz4Lt2F1Nfm32NiMpARk5wc8ha0/iZ8OB4M1jRdOvL6C2lupJLmP7KGkYeVIRFGZmZgXDc5DFzG6k5JGfOfAHiS98J3kGvaPBdJb6hbyR3qSwSMY0iudrvZ7yhCFgfMOc+WV5Neh+I/Ftv4+1+4lvraaSO4RorSSGzuJLu3yiQz3CNIdiAW8dvnDFsxFu9AHk2q6DqGr+IVtWsZLu7sLqKCCWAyMkETALGsSIcSzDAHPzHHIrD8QeG9VtWvI7p7x50xMkAtwXnto5TGWea48swsjqRt5J25XcvNe8alcWPhuzVNLmuGuZ7aS28tJreR47l3X/SLi5ilYW9x5e14txBbc20noOY1bUVut07lWurRFmkt5pvIaVpolaaSOZiWINyzlVYDOc9OoB5PoXhrUkaa+ZnWGcCeOCBY5rtp4Ld9rG4ZtsYO7ngkY55pbuKWKS3uIEuZrfULiSGW9mgjLyKIlDbbcuMxGQMN4XPBJ7kXZE1O3WSXKypGz3VhGiRI9pLKBJPJK7IBc4BJYH8sVRvyHhtkutQQ3Lxf2ityscS+RJC7b7KGNWBj35DMAhwGZQMkAgGtZw/bIg1tZLHPFbBfMW6S3nMkD+d50BeX94fLypGCq47Drj7rTV5L6W1e6RpPOtpBO8cxQxqrmUSxSeYuMncEQhM84FXtNt7a70ua7k+WZP3oaO4a3upbd3aGWV4ZnVo8GMYULlt3TFMsNNtbmwF5DPFBfT3N0VkupEtbi1tZwUVlaTCygsAH2yAtgYGOQAR6X4eVrhLWcSWcZeSG0urmASSXkwfckVuQD50LKzkFhkqctit290a8sNJayhuLe0vJdQZZIL62iSIQTbClxG3RIxGoxsJIznrxWDCps4ILW9vjqd0IpViYP5sUbXCKiiG6WQiO+2BSGLbRkgtuqjcXTR3VtdW092ghEcS2mqNJdPIikqEXeuEQE8EkKAMZoAu21tbzokUFuZpJyIJkjJjkkmVWEj2SkEuQFyGYjcBkZzWhFL/Y9vFbXem/aLS6kE93qYga4kwCEjillDN9luV4DLkbnBB5PNCPVb2aS2tbKPyJPPLTXDBHVpFBWdrSNDhsRnAAbvx0rpv8AhGpxaRXUMy3m/Ikla42zrEjbo4I7dpAkcoYjczAkEYG7GaAPNtUsbqXUZr7TdOuJreScIxlJkSRAWHmSQLt+zkKVJVlHOQM9a0IdMvdSsiuJX8mRWRLZBELc8IRsXDJltvMgU4OVG3BrqNdvzpenGynluoZ7F2uFkhIIcXCGSaPMSl7hd7AM7qFBHDVT0PxLp0ZjMVvJBcXJglkmWJZ45AkbCVZNkh8xduzcThgTwOtAEltBcWekSC0trZYoIpZLq5u5muJnkBCyQQ+c8m2XaGxkAc8egpuxudMa5kfVJ44WRY7oqi+SRukWJEt4i07iRcYYcAYPAr0Oy8Gaxr0Y+xpusZJA88h2rZQQsgkKQyhwsh+Zd2SXU/LjIIr6C8KfBcarbafbSwfZ7QW8cN6B5ihrhnJWVp4wftCmPIxgY6E0AfIvh2e+ZpbiFbyM3D7biYrtvJJ5cb3itoUcWuFVgGOUOctjkV3FnoPjLVb9ZrfQL6dXuJrO0mulJd1KB1E8kSbI3QKDuBGc5FfqJ4D/AGcvDFuNMu5dIgjiWJQ1z5azo4VsCCVoi2ScZ7kdDkivsjwZ+zQl3ZQmw8OxylrwzQxiO1eEQs+RLDAYwYn2kd2PO7rkUAfjb4S+FXxNuNPlM9u/9n3UiyzRNAQrSlgB9jmdg/P8Z6EV7Dpf7P8A8WNZu0sY9ISd/Jje2EkZSOFmY7IrMYARTEDudiTkcAmv3bb9m29g0qC/mhCrDaxxiA2sbxRxocFJgyuFYAfwqGOM7RnFeneEfgxoqTwXbNbPKII7ZxHcvCpQYY+UrquwrjbyB7UAfh14d/ZW+IGnDT7mSRLOQrJlo4bl4og7/wCql8+ABYy5I8wfN6Yr2bwd8Lfi14N1ldTjW8s441aC7ntoHnxGpBaZpxkSR4II3BQe5GMV+4um+EPCVpcSW+omyjwjRb5/3hUEEIEupVwz4IyF3BSc5zXcxeCPAyQ201tHZvui/exbTcI8MgO9kAOJGIA+/gc5oA+FPBms2eveH7HRtdRJbq32wedMxG6Z4ykhnaMHejqRjaSF74NcNqvga+8PtPeaNp1hHpu5kRlFxJKsjuR50SlcSRqTwGxtPJwOR+iNz8JvhxramCys7G3uoVllR43NvdTSMo2CMQjYzZBwMn0ry3xd4ITRYUt9Q3SKALe1vJY4ooI1JGyORVk2+d03MxGQKAPiO302ZZJXWC53w7P7UuEWGbzZJDxJsLHacFTjp3FVjEsOrQRwxBizRtcTXCSusIXfsKlV3IWJA9PTpXves+FxYy3epqghkdRBGIbUyW1vCRhZEmRj5sbNk5Zfl3egrMtNILxvdZGoRhIllmaFVginY4Q+dGOVGRtD4OeSKAOeht0k09Ib2MWdm+6eeKKGVruYIeZWYpsEY9zk8cc5qzpUUenMp/su5MUx8mGSQQ3DGLeXtCjQzM1tGXHzeYFx0PYVDqNtdWoLTTrGlyJoFiSbfA8IIZ0LSHKkqM8DHPBqvbeJUfTrdbiMacbyY2stuJCUlWE4UhsFkJKq2QMenANAG59vtit3apBpkTyFVvIpoyLhpIinktHcROVVdw/eDdkgYAqrcJPdXqiXUFjklVPJgtvOSOa7Me0ots8OYlZUUbwwUb8kisPULdr66e6S7u72IM0bPalEgUoqhVyEzIA3G4ZBOc9zWrp6zRCNAkl1KJIWt57tdqgqgDQrLjLMG4JzgetAFfWtHubmwjjvzG2ob8m3hjkljtiQdsTMBiTAAOXIXng157qejQ6hLYaheS3cdhE7QN5EqeVcXMbCNykSL84VQeBknHGTxXY+INSdby3gjSeG5kaY3ixyMRHuTZmI5PnKDjHbGME1l3mqrZWsdiLeO4jdFLRhSjwXMceDcMsgX7PlCWyOcj1oAW3ky0EEtlIWI4YlbeWVBgBFZGGARjOTx6CrDorXUoFzPHZeQiS2jurk/PvJ82RsrFsHTqcHvXO+HTq99I7xGAlIWlgZ5GWaJNw2uCpfcme4zjnOK5/VPEN1azpJNYW9gttFPJJum8yZURCokvICxcLnkgqD6gUAeianPeaZbXAtA0aXMK20crFLlI/NEQ8tDJtAjADYPHJ4ycVwi3iWz30SRxJdROftcrxyL9ouWHz3aFV+SIA89vl4zXPp4vXVI7q3aeVhLDLK90roUQouVFrFuxuC42jqv8QWuC/4WJZz28ukiTUEv423eXD9mia5cAs91duXZ0tdgGVYBDnAJ6UAejWeuxLd7rmF47G3kk+0GeO3RpposYezfd5ko5PCKx56VAvjLTftFxJZlLa5u3803t7ZSGIxWr4ea7yuI5nP3WXL4XO9RXiF54ltrmXS18yQBt8l/cQvNJdMXJLBIyNkfBIG3nNac3jzTI9LSN7SH7Z5scJ+1W0bz+TCm23eCQWu4CSMlm81AFxh9p4oA9gfxjHePZWtqtxbCDBuQJFaHMa74nBtS3mu0h/dlsKnVyBW1YeLtTXyor1lIhSS2e6YMxWaRpp0YynKkAyKgYZGTgnrXhdh4wsBYxRyXWmXWpQuv2SRWEMRgUjfFEFx9qcF1znr2zinf8JqRaQLf28NvtDQR2rtKi5+0/aGmhUjNqwkwWLZ2jg+lAHus/juyTWobGSGKyWWC2nuWs57yee7le38pokRUYpahcuxOACOTWM2l2F5GuoM9taE3Vxb6jdJE2JbZxmCN70syxSoMZDBTzwCa8Purm+0/UU15rtjbSSBlubgzutpBcRFJcPbzsL2AtwUcIyHhlU8VHqvxEk1LTrOOZreZ4X8u7itJFe3uo3m3iRISVVoTbDcJJSrHGBzxQB0VxrM73d/FpF5KJrIhftjzRpFepDI8MgaaRVUgxpD5QznY2/7w43bm61G3hbVNPlimaNAZI2soiEuGTywshP+tO7GM7ODu+7zXmf/AAkd1d3Q037Dawm2ks3SNWtYbiKxltgI7WCOSQLBcJzG0mWTI3btvzV6np2o2emxKV1qe1hiKyGCzSW786We0IgtXeW2K6jaREGMsSshJ3KCPmoA6PQ77UhPZXFpHezyadL5l9I8RkWSG9sShkgBC4ZXI+X7wx0rv7/TJ47GC7maV3ubwzxyXlm4YuGE7xrFFGX89WOxIsbUH3wo5riYJ9R2wPeW1wlukaGT7OTbm8lkTyWlAjGQEkOMEA8ZAIrc1S11GS0u7GyLmO0Se4e0vb6SSSExsFiu7e6DH94GPytkqw5kIHNAECG5mtkmu7gyRrLCJt7oUimjfzrVImdkETiLlgSCeh54rifEPiWa10Se2t7mOC0VfltbRZJJnjWYPNZC3RT9lSQEFV3Bm2nzAMEVWu5LwyxWsckls0Ennf2pc7pLUXvnCGK8EsW4tEyf89EAHt0qzNJb6zqB+12FkltFKEF1E0cDPf2SSPJcyAP+8RkSc4UH/XAdRQByNvq8N3ZxR/2goLQySXgFisT2jSI80dhI6P5jMpjeUFQVwNuc4B5OfxHKba3tsXsrM6Au5Dqjq22dnYHAt5Y8kJneBwQDXQ65pdpc3hm0u5tTbwPceY/mLBHc6jIqJBFLcsRGzRRtNlVY5K49K4PT/Cd9rt9JdxJd2ETlrVzaTG9Y3dvws/lzMqorg9enFAHfeH/EUtrBdXt1ZD+zvkijEaSRLc3OJTNbxWG8/un8iUoM5+XI6iuzvfEi3VvDd3MEsWlfbY1OnLZn+0JJIV3wzbn8zCOMGTnnpz1qTw78LNTujBazP9rsbSOCKJ59wvLcOHWQTJGSmP3r7mzuXA2V6nafAfWre6sphJN5ixRNJHOxih+zRR7Irlm3MuXORjII7gZoA8mbW5DElwbu5iu0na8tdMXH2O3sYTuAkjXmK5MnzndjrjqKrHWru+ia4luY4JjdzXUMf+kmOR7iPzQ0G5D5cgQ/w/KcEdsH6Wk/Z31Ka3e58iGXTbe3e4VJjsVpG+7bwQId7nOMhzkYxx2uJ8DNRvxblrWO1jjjjEBW3+0bHVBG6xB8FPl6EgdKAPHtFNvrFxYW0xaS9glRxcpGHUySqd5ZGCqV5zjtg57V6pH4HiuLObyFR5m80W7xlHDkdfOUElTg/wAGRnoTXUeHPgLqlnqkFxBO5UGOUxXKeb8mcyAtlR856egNfSuifDCK1LGWRIrjMJVIfvQMoIdI1KnqeM9D/MA+PtJ+Dcc+xElWaDzFdIJZkKRzFQhhuINobIHzZBI54NeuaN8ELKOO3FzA6rFKPKgHzxoBGMgvKd7w7umAT7Dg19M6P4Ci025WaV3YibczKASXPacrH8z8DOMn5eTXo8egRM4dWDz7yIw+1du3qCOPfn2P4AHyrF8I9Nu8JdW0TCzOwGVTEIhIQUIkAY3JIB+VvlGeuax9S+Dmk/bWuE06KGGFUEsttGrk7Y9mTDJ/CxB3YBOTwK+1Z/DkYb5yJV3IrxLgx7pRnOBywGf84rObwvIJpUCRZmbcIzvbC8fN6Lznqe9AHydpnwzsDbTQW9uPKtXWO0t2RhC0Uv33lk5dZ8kHKjA9a9U0XwRbaa0VpdWsMe1EcKJ5ZHjRAPLu/tBU5lLEhcnIHGBmvYo/CZaU7VDGLBfKhRlMhi2wfNj8c+9b2m+HDGkReCO43yFnEDOu0lsCUEg7+eChwooA5Sw8M2vmxXMplixtUyRKJYpVxksxUHABGcHB5rrrPT4rcHYguDGGj3GNItySPvWQqjZAAPcd66qLQ2jjk3gSRs2EjDLGiE4JCqOQfbHYZz2qX8IswGGBMAnln+GSLaMxSp3cAHkDHFAECqIhbvCio3R0mwY9wwcDaTzjHPb1zW2lvbo8crt5oOydgXZ9jnAK7ZACAD7duM1569yXmCSBFQSBkZpmQkHHO1yDjjnPTGODXT2t+CXQxtMwjUmQAkEg8MRnOFUjIxQB0Vz5LxhMB0uJDsHlsC7nPCyMoVRnuSB6Vz8+mB3JaFoSEKhlKBw33QJfm+4Rnnpz1q8t+07RSHCIgZG2/MWjxguABsBPPQnGaRwyPIY13CeNBiSVt5iBJ/dg/wAYBB7ZoA5Z9ItLSFjtEBfcrqrLtcDJ3jnAzjBHUelYV2vkSxgARJIoiCSpFLFIGUAldzcDaTycZ4Gc10txJ5OXlE7xIWYo6xlxxnGN3zHIxgflWRe4uGhgS1hnW6Ekc4k/49/KkAI85mIaKVQwxt4z3oA5K/sreZntoGhhCKWZZW8mNwACyqIQ4JAxgEjnAzWbFo7ZEsYaMEBTP0lLAjaiHP3Mn24rpLbw+dPjlhiUGN5ZQIldzHGMHaUYbmIHv/d5wK0TYzwQpDKd6EdV55xn5n+6rY9cc96AOThlmtflljkJ3kCKIEOwB/1jnoBnnnGccdq6fSdSjuyYo5EWVFyyXBKg4ONkYOCxKk8j1rGxc2Fy9yjG4kfgeb86Og/5YkIcrhScnuKzY5jBdqzRrC7u0qpGUDshbDhPMYbYxu9jgcCgD1OJ43lWKQmA7g0ciEOjRBcEEyHqWx796r3l7C7skjI6Qn5pFGHXBJXcCBvGewz71zGpalutI2OI8gOhDAlWA2hdynBB68frmvP/APhKEiS4+1SANGzIQzAMxBKgqrHLnJHABP4UAewjVo4VSLzBNuf5YGUNAd/AYkDcCCeg4xxituK5gaKLlY/KZhC3nkSQPty6yKpwyHnaOOuCOcV8zQ+MkjuWdJFMMMv7uP7LvkliIP7pDGSQ4k5yRgda7PQPGK6jezJsRfsjI8kZ3kXMcqqqgptH71c+mOMkgUAfRNvdRSRiWRhhgoeMiP7mcFsDk5B5+tbCvGoHlMkccbIxjQRngkEMyqcFevT8a8rtdXhjEDMf30iSRqhbcEwSdjKOo5GTyBj87MmvJaEuHUbMOWjDMsg37SvyjjDHkED9KAO81C+jcSJL8pbeu2JseY7soB3MflYoG4BAOMVx82tmFnDukYZ/KRJDmRSvBwyk4YgDknHOTXBav4uUQTSM5kjZXlVyWURup2ndleMfl6etee3njO1gljnu5CIVJZmOWRQy8PuYY9MDrxwKAPadU8TW01tMiwxJe20zTb0z5QhaMhw3AG/AJB6EkBcnrzsnimZ4RIjqYxF++PzLtVCS4PcAID0z7Z6V41eePYJfMazZxGzRJG8gQieMMMROwOJSHOQVJ9OvFcxP4znvhdWltNJExUlZLfywSoO2UxLvBk2kngc8dhzQB7ZD4l0nzo7q4vGupV3MSssJjWFTukEksLHeQgO0csMDI9e407xTYXEsCOLhSsARYmWVDJuBdXfcg2r5eCCcZxgHPFfFWq+KdLsLkQ3U0UYmjRb2WWYRxW+9MtMiOjEymPezKp3NtIHOM9J4e+IyRXenQSTSX9vJbxxqfNjN1dxKNkMpCsWWPeyKMgEDqAKAPvLS9ViUsGPCAHeckiP/AJ5qByWIzjHc1o3OoNdRxBJWjWJXlKHym81kBKRv82QGIAPHRjXztp/i2zhtxG9w9sZBvdZHHnQscmNFPdskY7Z64rPu/iabc2cSSXEizyBpJkjBeMo4EKNKflLsygBQSfUUAfTVtdW9u0sUACLciZ7mUbyPOeN1knUAA7Np28cjqcda559VK+fbFXeMpJEJIfOmL7AXk3F5yIlCZ+bp6ZrxDR/idYLExkkl+3QI9xFaXDYlWMu2FeMDEjuwwE688gCsTVPiojpeywMkoWCKJY4W+zSeZkyzBopgnmHyw24DqMg9aAPY5dXuNJ8+8+0whYSI5WVWWaJ2nDRROrjLsQDjGR784rkrzxpZRmzkZ0R557x41STMwhiBIZ4wdxDLu4IB7cV8R/EP433NraS3WnXl1Beq8qT2lzLHDa3EMZ2Ms0aktI/XYy5ABznFeC6v8dTHf6VbvrzT+Wk8t4sEkc0dssISRUa5gLAxvI6oVBL4Y5HXAB+nH/CdW8t5NbJNMkccYktmEQFu+52uJQ/mMXhkXaQAVGf4Qcc68Xim5LySK5JV1jCukU8cbxjJMZJI3YA9ewr8xrb42xeUyRz+Y8oMi3InkRrgRxMGKI4DBVzzkcnpmrSfH420RiuNTkgMwiY209w0P79zhtzN1Xy+eOSOAM8UAfphdeK1tNOOoTCW4tLZwIIwADuc5kEaRZ3Nk8ZGF74rcs/ijoEN7pdtezLChto2uEEykM6oZApYsFVgg+6WGc469Py51D9oZNH0adnaXUreOe2c38cxKQsZQvkpC7AG23EByeSBxXjZ/aRtHuPtN813cmG/uHkneKC3sxOj7bOGCZyd8pG3blWBxnBWgD9vr34j6PaWUhieJ7dLqX7GGliuJTE8LXATZFzE7IDtySc8fe4rh7j4haTHtvruCBpI0iurewimWG4DvKiNCzuAPNPmJgcn5uAea/LbwH+0Jaa7f3wkLyrcSRxNDeJPt3RYYtazxmOJZRH8oGCSOVVhVDXfiVr+oXk8WnpfW1pbiVFa1upJZT9+Ioi7CQdmxgZCp/u55wAfoX8UfiFYyXVpHaRMTIEJMIWQxK7q3lS3Hyp5vqudw7ivFrzx7DLPKktza2YsZGkmhnuLhZ79Jm4CIcKCF6cgHHHNfKdh4wvNPsLy0v8AVv7Rtoy148st0C7LIheGQkvueUfx7c8LXmHiD4jaXLfXlrBqVldyS2aSzXM0rLFA1r83kF2AKyEDHGSPQ0AfQXxG+IGmWy3MK3N/bPcWrTLcFlS3iwxaJnkQMSXIIbnO1s9K+RNW+Jc/zxqZriYybprWEK2ICcrdWvl52rgHO/b1+lQeOfFaGwOopfaj5SRW1xJHBai7tCwUD7IHlGCDGwGM985618fal4reW4uJraeW1ZjJEhupDb3UiFWcmKOPnoSQpAHGOTQB7vqfxG1G9vJp7G5njtydiK0DOwKcNkiHrn69M5orwPRtdltbFIl1SWNA7skZi3SIr4bbM0qZMm4t+BAooA+G5L6OMQxSkRCZDD5yLhQqAOCQOFyvrwf0rNfVv7SlkismDFJYUMrBMnJKhYSDiRfm+brWVrVnfaRJcRF0ALoF3BVEjOu4mJWb5RzgAgNhcn24qHXVTUEgaf5IYBFCcFFMjMdzCCMfO4Pc85HpQB6lo3hm4ad2lEi7LzypLiOQfZ03uX3NA7fMCD90Dk8gYrsVj1KG+u4pbX7TpU8ywmOVvI81kTajMEHHAJAYgEDn3w4Liy/sm2t0neS+kME/m/Okirg7iETOW44zz6jNa9p4ms7Rns5i8SxRNdtczEuwkOVRnjZNzSkjGAfpxQB0OoeGzL++ln8+B4UNnYWskrwwhcEiUwsBvBGMdD71nytqEttugtJFgTbaSGSMQllkGzEi7yVC9j3zxXJw+LLCSVHtb64VvIkEkM7ujRSuzSLIDkgJwSBnpxgUav8AEiwnsoLK5uxcKyMt2SqQTO2Q1ubaQY3yhkGc9j70AcV46DWM9tYRxSIXbZdT7XcTIWVmcpJ0I5C/L0BxXm+oQ6rc6tEtqV+zxwK0ayRRxS3UagKYpQqqM4J+bB44JNXPEevS3msyvLqEk9yU8y1Up8rwKAFUMpIWQcDHcrWv4duri8jF1K0tsSfIdryfIVmBCO/ybo4Ac4A+poA1tP07SIUtoprdprmV4iwwN9q8pAaKMlwML/EAc/N0rpbd3hae1ug9ovm/6LLGqSPKVJCCJAx8kkjuR0FZI04QTRHULpmuGVBZ3C72iLtuV5i4XBTpycZxxyK6yxtNhu7m9aO8gSB4vJYuJZJY4+Jwxx5YBYHjJ4yaAOz0rX5tH0yON/tYmlmaU25GJ2yA0Ukszfdj3dNpx+OKku9bvpb6xs72WWCORnuhBLbxNCkLkO8wlJ++Afuk7j1A71SGlWj6dZy/b5zdQr9oIliNzH5UcYxE7xsd8AJ4HXjP0zbzTrtbKaeXVBdlZFeGS2WSUJHcYDMIgpwVjBGCQT2AoA25dUXU767izGjRlotOuWDKUMHzkW/lhlklYbcBsVRvtF22IlnmeaWeSQsrQyWk8ismWM5Zc/f7qMHGD2rd0LSWvre7EU5k00AtI+xbfyL0RqIDtAOTuBySwHqa5+/1e7tfMtLqeXUJ41Mackxw4OZBJM6gKNo4GcAnqaAOIWytrZ5kES3E90uzdEiiPe6mNW3l87lXIJGCe+K09KsrCw1DRrqa6upImtzDdJNayTCK4DkZaJtyjoCNyqSoyCeK6A3Om3BtWurVIBI8bm2tQsT+Vs4lSdyCrFgdxwAOTyDUer6rBYIQIkSGS8tm2NILlJ2VMRStIgJMmRtCgYwMmgD33w3byWVzpOoWWsafDL9neSCU28JBgALN5ccSqVHXajgYYcE9a9fSSHxRbTQXMkl0irDi6ZVDOFb97DcpE37neCwB7dDXzZ4VvJLxPKlC2cDh5VtvIQMRgDdE8jAxpk8jgc8da7HT4hFdbRe3MhuJNipBI9pEkA+87R8b7gNgc9T0oAXxdp8OmedCluxjlSVbN4JPJECK+DDO0jASKv8ADk5JGcEZx8z+I7G1nmuIrlj5MTLPHqEIK3BkjAP2aAIvIxwfXt7/AFL4kgjmsrKC/sp7jMrBYJpTua3Y7fPLRv8AvJyuTgZII6V4PqXhprS61BcyNDbh/s0DRyM8kUgPlhpMbY9p4ZiQcEH2oA4bSLRJTFe2FtFdWcyiO6trhg837s7GmFoHJVwTkqQCMZOK7y3vrS1t2ayuZ0RI2tS04DrDJMdsktqcfMcjAA5wD2GaoWulXOlKby1RdPSfZbNNNAJE5j+/bvn52LcL1J71i6lG010nEt5ZCEzwoqfZUe43bQZ8YMDghycZ3ccUAeoC/s7e0jaC6ms7eW2jjd/KYTXTsRHJKpiBYup5OVwP4jzW7Ya5bLYfaZpLqS3tPNSOWGERXOpsMiKNQo4kXn51yOecV5Bol/cWq3WlL9okeQNJHMiCfyBIApiheYcKwPJxyRUuma5HYXTWl496IlUNB5iDy4vMO1miUr9/cD0H0oA9GGvMtpHd3gR7QvO00EglkurWJMMuxmlBGGIzx17cV55qPib7fq8U9lCLYqSTe3BeNiuNsaiFiVKbSMnJYjkDiu7s/DP9u6fLNa3q3cUjlraOeORLhHmzv8shcSSswxtPTHOK6Oz+EWn3Vitxql40Zi+W1tHRljSeNAZPMKruYk8YPAzxxQB5nHNcagj3E08T6lBeI6gzOLSS0QBDvaPpEWI4b145rZmnubvztQklCK4MP2OGOZ47doyDmGRlbG51GSqnhs112q+DYbNLeG3ML26XA8qHEqhJ2jTZHJAyDzI8/MrZJ7YzVzRLG6uLoWmr3FrbySSKsjose5yDhUjiQfKwRR1555xQBLoGkS6xaWwSK4TUZ920xyOtijCMvGblWX/SJ9oyCOQeNlY3iywksrF11C2kIsQ8EiLGrxyyyocEAjPmEtncen6V7Xc6nZ6ZFp1nC0UlhOkglktsJcyPH8kal4+IznIAGCQK5jxhbWPiDTZJBcXEC2jKgdpEjdHdBHGWZSfMfccbW5xzQB8E674bub29luQZVkiba+9UmgkgkU7LeOIZ3FFzk4zngDpWpY6bJpWmM8jRwWaRGeaw2kSyTBCiNE7qBGDgHaxDe3r7h4k8Ii00qFYHSIwFby5l8uQ3F7KD5cgieNSCzEqTgjBHOOTXmfiTwu0MgSW2mv0EAu5yJnZEaSMG3QiFyNxY5IP92gDgY4L+y06XWrOVmt7hVlLNNJbTJHIxWRSiqCjZ79yPoDu6BPFf3UEGpm8uIpI3ltoIYd11bSRp99plH7+PJ6tgqPpVSSDVbK1WyninTFvHNHeTJHsA3h9giYgPCEJGSO2ea6/QNOj0tvMil85rgtK98sJnAjlCscRuFWNyxK7gwC8YBoA9Dis7a70tImiijASAlAo8+6KZTKyrjEwXaeVAOMAk4xzkugaWXl01Jp4J9jrcm6YrbyM7DZE6BB5JVDt5wzF+9e1eCNOa8EI1SdVs1thIZZ4kYt5Z3/Z2ZVw8oHIJKjkDJ4z6ZY+D4fFeryxw6U9xZGOBfMFvJb210kHzfa5CygSSKcblIH3erUAfLejeEo7qMWC2cEVuBDIr4mTy3MmxBbm2QlmyrEseMH5uOa+sPAcWiWemnTNXkXU0WZkt3eyjzHLEmY7SYSKplUsCBglv4ugwdbV/BNhZSw2jxXFqrzxQNdxQPFujT5VSzYQogRscHkepzUieG7m0gKW8RJu5Irq1N75bQRRxMY/L823c+ZckDLEEnnGOaAKd0b/U7p5bXS0hV5Uis7JfPmhRwcGc3kaKJiVGMBcAcZOK2rdbzT5DFewiJVkSEyRxvGY4pTvlSR5cGJVJyNvUHmvSd80K6fbwL9lntLaOS4u4Vzbt5qkStGrLiBgMfKTl8dc1z2r+LtKvdJvYNRuLdJ40ntoJZgtpJdG0DMjxxgEO4wVO0kkNQByd5dW8WomK3Kqkw81NcslCHYSY5B9rkOJFVc5CDjHHXj0xPE3hHRfC621udNgurkGC81C4kWOZbnrJLcTby06ugBCgbcnB9vk+6+IqiJLK006OSLdKyxBxLE8hJ8qWGNoz5O1g+FZQCCSciqtrY6x4t1JpJNLFpAiRzRRxSQCKaMIoV5hAoE2W3HAXPOKAPpK28XwakGgsbd3kgjAiUKkLXCTZHmxsrcHABAJG4dq07mSxuNIljlgWBclrnLwi7hyNrmRFb94jcYC56fhXmoTTvD+lul7b3D3d0wS3uYiscSSRoGZ4I5CCsyDPBycDA21Yi1bTG0m7lOoS6iXgaae6mizPIYkPl28YcqxRen8WDkk9KAPn74r679tvl03TlMkEUaxSRyoT5a2y4jkjMOfLZlBwGwD9TWH8M72xlu5bq98sTAx2uWG63ltx8rQSAn5XBckO2Oc5NT6Bf6anir+0Nbgkk0S7vI57ppEhcxxJIyMkaq5aU425ABwM9q6/4o6h4Bs2mn8LM0KXnkeWbFYrd3aJg6qwUYaMKQW7nGM54oA9DnvdNt54Gs5Jpo7RBi1nt5J1RjuKTNwNkatyDkggcetcp421O908WeoRG3vLm0jR7x7dGVpo5t0kYaRsGJVjLZ4PTAPHPnUPiZo7RLqCae+uJ/NhV1UQ7mMQ3Msb4LqnAAwM44pjeKIG0G7hmWGO4u4BJvaE3N1OI2KS+ckjZgU5wBjjByKAM248SvcRJeJaJeHUJpVuoriVme2t4lGWtyvOz5uDwCQcdDXyL8VbuHTRci3lkkiuJHDLvjV4w5Oy1YvHkgfKT6jpxXquu+INYaYroaQ2QjCwJvlDqMKVd04+aI5PC5wTzXzx4lTU9SvLh9Qgmux56yRkRuYgYXVJmdiBsc8kZxlRxk0AcfaXkF7PbLC0dvcwL9oLQo0vngLtkV0CfKhCnk4xgnpW7NqX+ixkT3f2cqzQS26xrbwzB8JDKhPzj5iCRx82Kw5tNe0uHhiW2lQTLNHLskRIIpCMqHj5dCzcj69jz04sLl9ltPCfsKxpcP5CARgx5ZRGBztLbffnJ9gDodI1K42JPqQaWBLRvOs0lnCSAsNkj2wP7w5CtwuMD35vPrVjYzWkKyT3RvlYExiK3FoAQP3qtgKmD8oIBKjua4wSXTLeXVrOJpbhUxZyBYpbFo8j5AcFW2BR83ykn0qlJFPeW7XV3DcPcRMqXkkR3TS+aMRPiIEB0IXKjqFzgigDrWuLe6mc3d0LmyF5JJHCzLtgcAhVbywSwIxhcgccc5r0nRYdWl3DT4Y306G0UCExLb+TM5xvjhLYuRtbqMdPmrwu0v8ATNOksoLqR3vYpN5gIjCXBIYIbjJwG5OCeByCRX0r8OPEGl6tE1jK4MwjElmWiilVlDFXibdF8pDYCkOQevQUAU9P0q+u5Z4rq8dLBVK3iSbUW8cjy1ijlVj5J2/dH3STjJNcrrui22UuIb+9V1EccdlI8VwsKJLsWIEfKkpCkhWwBXrEcLrMLVrWEN9oeeeKOaOTYCxwCUASGUkZwxCqMDNUtW0O1Pm3MF1LZG+w8aPDALG8nG7yi87RhjcnawxGxAwDjGKAPmfVn8u9u43knSW3njkaS5hjfzHRQUYov3IQjYYDvziiNJ0tpJkMMss0vnHaRMypGVZlEykqIgHzwcA49DWprTX0t601vizlDSxvLJK00xCEwvGYCzmaAknld3viok0e7VAZZ2RWiHnGCFhB5ZwXMcwXguhwExuGOgoA67Rr9pXZ4oIrYm6gi/eKfNMwUJJI0u3GwITgqSGzjrXeXFxHpVwtm08k6XsJmlaaaSAC1X+C2IQmTL4yoBJxg4xXKeHLGFoJVctbi3xNDeSwXEjA42iB5PLzkxH5QVwCM5rpVh/tfzbn54vlS3Vp7mMOhgb5jD5qhTEyYyhIJJI55yAZcesRy6va2unQWMdwXBV4GmZi21kLSQvId7bMAsoOPrVy2to01ae0nKrIknlpMJD5FvIwEheJtwYkuR8oXjOPer1v4WW4ljuEgeObz1hVYwRCUZwSWmVd0RbngcDdwcV7qvw1t47KB7C3t5/KeKRJJGJmtrttrypcSOR5sG3O057Y64oA8+s9JuVSO5vLpLn7W+4XIlMi26QHZ86KCB8uABnLdCO1eoeG4rW+k/soWs58yGTz51t1tYjsGY5y4DcjAOAOOxHNLd6FNpd2qSSRXNnDbm3a38qFNPeeVQ5xuIMkwY5G0nGOorU0DTVi0m7eDyLdIpS9usZXdAzuxMzMJS0hLKQFzjrwO4B0dlZRQXFtp1pLCJpYzcTC2RpobmOLdmOV0LNNOQvAOCCODXrHhe5mudNvIY7Ga2iEuUu5J5fMhZvljSdJAAtspBBQc8jmvG/C1qJ72SZUihvFk857a1MseEXcBOoJ4umLAlR8vTtzXr/hnWp9JVftkk1y9xfmOVbhoiWhmDRFHiHyMiyFdzZJzjvQBf1G+vEt7uW3Em+GFYlu3842BnUiOSRIcffwTwwA4JHHXzS6u74htLFws481Hjnkk3JIZwPNRQG+aEMSQvAU8Cu51G9S31SWxuLm+iu4WeZbe1t/Ltizncqqbc5li2YAD9iT0BrhrnSbvU9WdGntLeE+ZcScJL5UrcDZNbnCydCw7dyDQBr2GgXFhF9piU/ZkLwyxvKxmjk5Hmb2APku2PulhwATXWeEtOt5HeC/s7a0W6InDY+aRo2bM0KLls565xn0p8KJYQRQpMl7cW1msN0sigSzKYzsDZbaRuYEN19eK7vwBZreRXk13ZWzfZVEZK/u5JAQx8gNIfukZO5O6+pFAHr2keEzdW8DWb2wgdIiPJikNzPcRggBY5RmQnAB3YHcV2em+BZVgk+0wTwSIzXU/kRlUghAwYsSdcsucjnPHQcaXhTUorSxijtrW3/cJtDMHU2pRNwbzpAPm2nBbpnua6u88fWenW85eK5MgaI2iwwRSwsRGPMeWV23MQwztxgjkZoA+UfGfhyOzudR1a0ivZ7WyWSa4eaV3e4uSxSK3FsP+WRTO4AZAXI5FfH/AIs05L2/bUyeJ5ZTHarJJEtnbquJHW3KjeNy8K3Jwe9fod4m8U2l9bzJI0lvd3vmNDdQRfaEnK5ZDmZFG35ioGOOgzXx/wCN7G3kt7uSWSSW5t/3iQIhtyr7sr9xMbSxYsA4yeDzxQB8uXaxyXUJe9htGug38TWsflxkYd1Aw8jAD156inaOz+Hru2a2a91PzJLqWMKvktHCQDNcZXDzCMkDLDAAwDXGeLNd8vU5GaJsFXWdViX9yhO2Ixg8IQ4bqSSDn3rodG1sTaZDdXiR3Hl26xlGhjYPFcNt2tcmZWg4A3EZXLYY5xQB9O+DPF+1rS1N1/aL3DSqIoyZIbiFlLW8d9K4+VvNPRSc8YFfTek+KhZ2NqLyC9a5iIK2t3cRwrFcupVY3idD9ptAMlcFh9Olfnbpfj2y0e8hVZ9kaxmSF5PlVJd2wJa/uwjqB13NkY+XOa9Xl8aafqWlxQm7uLu7uQ0iMs7xt+6yN+Wbc0e7P3M9OeOCAfW9v4z0e3vY97t/ajPM8EFvFafvfmJkDxxyBckE/MwG3ueme403x/GLJrCeSW/tIpDJaSRQeX5a+XvltZZ48sTndvDfexwcdPz9tNXtljhlS5I1O2lkhjkWcMkUDjJcTMcmUkfdcg4GcEZqXUPHZFjbW39qm7uLaGZjAiMLKAF/3jSNCyia4wQAylsAUAfX3jn4mSalaWi2ENoDbwTg2qNCP4RCIbVlfMcm372TweM5rwmQT6mElvIHa3mjixZI7lUdnGx53B3bldW3BQeVrwyLxCkmpI+nmWCaWzk+3yQhLiJHMokQ2zS42SeWCSu8k9Kva38SfsDbdGuUkmvEhsZbgQv5UsbE+YZTNIRb3IOQcNnnoBQB3etC0tvtH2y/heS7EttHvijHlGAGWBnLyBvJ2hVVtvJGM5xXK6Z4p0+y0+5ju7d2mUTKYy7RpLCyFPtdtJuDrbsSituRlGfl71zl9q7eIbKKQLAomWMTKodQrRkoYIj5oLMAm4hQSd2OTxXDXOl3cd9M7xSxWSxoiXVzMzTzRTExtCkUjlktsAOqsNwPJAzQBzvjfxRctNI+oWe+EweQZ7Wf7RCY3JS3ikV2KlymFDAgjAOBmvAbu9jM0Iurx4ltZmS3W4DsFjXGEAYAfLkJuUnJyfSvbvElhPPZPa6VIbq3lOxrmKIvdq0PLots4+aEEdRk9cZrg9I8J6lrUNwdQ2pJaNJbyW3lLiXLFoBIJlGw7gXJBzzyM8AA4XT74alJcAzStaQtPI225jivI5QdiEy+Sx+zDAYKQODXv3hGIi0knS71G6W2mhlkFltRTbSRqSwuF+6xIPXBAJzzXn2m+FdQ019R/eWNpaJA6S29vHbxT3SthF83LsbmMKTjpgHg9K2NCvda0i2ltobh7TZJsscxbPtcR5EPkKfnBAIBIwB3xmgDYu/GuqQ6rewWK3yW9uxKQMouLvyeFk/fSIA8JUghUyVrv7HxHcx6ZLa3lxcHzESSNXRTIpmUeWodclgqtyPunHU4zXg2ralBJe3st7cTWV8bd2S3hBlmFzGAFLKvAjbnKg/hisGy+IcVrex2UUklzdWkSRr5rLGkErBg3nW8jAEZJx83pxzigD2HxBeh5FiuWt7pfm8ySaSHzoFCg5W2hYHBHIIyB3xVyz8QaO0tq+YbyOa4iBs7baBFJGnSRkOEiK8knr9a8U1TxTYXZhggKX97EJfPuRFlmeX70LwKcKB90HJ9cVlRS3m8mS2RUlkikLWe9V2p86wyXMWQJP4SrAbenvQB9paZq2nXsozHa2txbrvSSHyxDEHIIihExA3g43Gtu/t01k3MUdxH5paVEk81RHLNLCoJkxCcR8jO0ndn5emK+XNIvjpDxM4XyHRZ2LwbrexEh+ZLhmfJJGFBPXIPFeip4vk1W2gXTxFG7ypDHYMTGfOhfKyxRxjLqyAEHPSgDqniuNEtrsKwvJIJDCYY5CVjkaLa37vcgEKr90EAk8nnmq13oOo6oulwxSABIvtNvIyRRSRxyR4cRSb/ALyZ+Y/eHbrW94a8PTavLPdXKwT6jeSmO+tHbFlALX5nknhLgsQg6g5z16mvVbvRrRbO3vLS3kkkgT7K0u5mitkcjCrGQDDb4BwDzwByKAPHbPQsQ/2fGgkuFeMre7y73aRklklmdRtyQNp3cAc1yevaPfJGbnyoIojJFHcCcrviUNg7djHdIF5LDOVr3SWw0SWVrFbvY4iZ4LggbZ5pAPMRCh+UAZxjGOg5yKx7vwJBrtneK9kzLEximaB8XKoke5ZELS8jvkjJPA9KAPmG8fUIre5i3W90iMPLmc7EhSMggwI5AcbeADgHOBW5bapJp1rDDKJVurmZJJLtY5ibWMgFSYxCY/LIIyC2fm4Hp6Le+BbTSLeVNQQzK8HlWcV15oaW3n+WbzECYaZJOeDgYxx25LUPh/LoNtBfJe3kqXjpgB2jWGN3G+SYNnMezBXaDx+VAHLXfiG5ivniVnlhRZXhu4lzG86N88lpCqDN0p6gfLn72Dms3V/G2q2E0d1aie8hzbQyST2k1uWzEGmeeWFyonDBcEDbngE81neKdNn068WezuU1EyEGG2E9xuijiUtLMXt4TkSAnaoAPY+tczFugEExvbqSNmZ2jQSw3lvbzkMtq8ToUuo9xJDHDADHXIoA9w0vxXDduW/cSWrxrJPaNJLFdyeQQZV3TQjyXIxhkJyRk966S48VxzWslsI/NhvbovClzcyXNzG0Tk7fLmKpGVXPzAHdnPJNeHW+qTWck+nxXoCSyqWlu7YWtuiXEfCPIELiTIx6MRnpV6w1m5zdWrJcRXDWpMc12f30pR2UmzWOMmOHyyu1nCgjknNAHVwyz6prpkWQ2K20hWYXN04SZYifNkgSOAB8HdkHbjPVutblzbx2qyS36TXMd0MRSyTRTQSWwyThY4yypkn5gcg9yKy/DAuNSjspXivEjRZVnupolkDRzKwLLuQM6Lu+b5TnqMivSLewTZDFbsb62tYjZLPIxUvMTsQLaFC0UG7dlmCqeuehIBxOnaNLfRwW8M7OiTNeRacboRQGKcmGNIpVJLyhQCoYg4PQc11Nt4XnW0RVtnkZ5v3kUsuUhgikbczT4xJNnleeegrvrXQoriWP7PZ/vVkw06T+TysSnCpjEq7WITAwQO5ruNKsLzTJ/s8VtLbWsUhW4aPTg7Mdu6B0dyRuDFS5OMnOOmKAI/hp8K1Am1qV2icxlWubiMi3WElnjhkZ+Gl3qwzjPavTrqBIJ7K0F3Al9LF50ly8SSW4tnU8F4z8rMkeApwwwMjGM7PhaTVLqwvdLmntrjAMsglEZVpWdmdpSSPLkAUYTHDMQMiotU0yVr+EWumRrciMT7gWWJp1VDIDbt8pQRgBVBJIbgegB5rFLa/b71btPMWaVoY7W28iexa1CMySR5Zx5hcYPKuDxXh/xD1FEnt5Us0tbmN7aSNI0ZJREZWjRXiLNmbcvDkgEHnBr6E8Q6WLO7Fpb2FlPN5/mxPEBaSCME74Tskwke85IP7zAGF6V4F41sLe8vF+0rbx3VvGTJDHeNMbhfM+dY7iTAiCD5kDkEEkdc0AeMa/FLFCt9HZS3d3c3AvHu4Z4gxCN5aQz28blsAZP3e2cc15ve6JJeX18kdg8aTxtOXm85yqLh38lPMGWDc5A+78pyRivcr6RLe6SKCK3a1RlhYwxCcPJIoU4bO4tyc8dRkY5NO0Xw2DIkc6Tqs91MkFzLHKiwWjAuyEuPny21Rgk4PagDy7RfDF5NqFnqtzFH51lA6ATQzRq0KjylmiVBtUCPD5YhsjaOc4+ifDGn6etky2aTLcztFA17cM0vnM0nyXEUCxnCBsgD72BlgM16D4X0KyubO3+2W488ZWC0kMSxyRW6li8mWyYnckEc5x3PTfS0sLFrQ6faG6t42YywWs2LazupJnkd4gB0Acrt3ZBHA7UALDpNxBavDKtnfl1ZYy8sTq0kit9odEBzGAFUMSMhgcZrm7O5ktbVHaKKSSJrhNQgkRbgkyO8OIAjkxqsShuQMjmvU54rW3tFvJbdLVGHmSpLCDnyYwyAxqT5qsR8w4Oe1eeX8UV+H1JLRIFMkL+XDKloGj4SRI/nBjTc6sQAxO49uaAPPte1/zRNbQI2nw3oa2R0Qiyvhnb5ce1SEl8tEy2eWzg5rxW+uJZZ9T+zKB5VhJHcJLLJ5iThXCvbNIRvlQqoIXPTp3Pc66bu+uHtJYvPhgkmaF7cOlx5CvtAaDHyMpx+8xtcDcD0z4r4ye78PS/YtMmW4d4Yrie1aQXEkjTFi1xHHIQQud4coWG4FjQBa0nxPYW9jEHnZLmG2dRcs7zLqEc7hdqlQdro+dwOGBHI9fVBIuo6MLZJ5JpLZY7iKZ5JRBcFsM7IWTCx+W+1snknI9K+ZrSaRL22eO4W4hVUn+xrDEyWsTMpuN20HA+Y9T3z717rZ61Z+H7nS5ZJYb1GUtHDcShLaSyYMXiCA4Z48hcDn5c0AdfaaTqFtNbvEJdNt7bE6TILKaOC5lt2FurzNAzXMG6Q4QupG4FcgV1sTNskv9RVbZLFGbztUMslxF5KbHlSMQjdA6rlCPmCkYAFczpvirQ5pFvbWaKW8lDPNA9zPDZW1upKRW7yNGVjXcAoOMnHy5yDXIeMPE15Pa3D3k0saTA2gt4VQafZwCX5WmlLkyLjjceWznHOAAUrjW4r+WbULC4lt1aaeG08t1hV5Cz7WXzPmK+aq8nscnHSvM5/FGvw6tHGL6Q3M8zwXiIZHBiQZYqypgXIVoiN2AcjGTVe2cx3Jgd2bTXlR/LMYdYGlwSY3cgQiT/bZcdTjIz0MWjW187wpYTXcTOkymG5hs5kmkCk3AjilZtmFUkng5J9gAPi17XrX7SL29nuvKCG5a5T7AvksXkEFxKB+8ZYWTDLyx+XJGDV3w3OPtloJTOLa6dri4gcJLDdWwmaSBLbEp2SEFVJ4HpgVmXlpcXs93BJb6hqElnELez8qa3mkjPmFizvuG2IfMNzgj5eo6V0fh3QrjzIJLZbdZDuJtrm4WKVpZWI2LEjES8EHcCq56HtQB2FzrcdrINW0+SWWKxv441guHSIrI8zSSWdqsrbWt0EmNy5ywK8gAV1Np4jg1a6RhLeWkqXEglt751mtZzLGqJFZqGJYIVIjJ/iTJxXH6xp8FmoS1gBupHiN7FJeTXEc8luNgKGSICB/4QqZOEzyDmsc3H2OBZftMLRq/zRSMZ5kaNlVV8yJSYjwdoAyp++AaAPTYryBby8tWeK5t5VIlN2zQyRFkVszybC0Ths5KAMWBDcZNX9D10pJFbvMvlN8tjLNJJ5cQhBjlkVGQmQER4AGc5yABXmOr+LZI0kiiR2VXtkk3LbARo8abXuZS2ZQeC2MksxwK0LHVLqziLxgGeZ1EdkCrOrSIoWeTehFtHkjABBIxkZOKANy7me4haVNNkuIJ7y8mjkS3+0N5qTCMNIJSuX84PsKg7VA3Y616BPodzcW3z2dtcSxJFDMk9p5V3F9rtpYYnRmRh5YDtvIC5MZOeRXPRRX/ANgs2lurprlDc3Vwsb28f2ZwOIoVYjeuAWJI++WHXGe9sJN0MN1Pe3KiO2k1VreQ7ortIYVhSe73HLYYuVD7VDc9MGgDjvD2hWialCtxCluyzTEXjW7tHHb3qxiCaczP8uFVVRThuwHUD6k8PXNhaXMkWmQ20s1pBHa3AuBiRXmMTmSKMfKuSjsuwnIIJwTivk291k2kttFaavDFEkwK3FzbSzTKGPnwrOkigSKnmHauMAuAp2jNem+G9fSOBDd3cdzq7XBkh3NHa5i37IraUI2CMfvC3bOF4xQB9D22pNq8lrZukmnhnUXUqOXlaytmkNxvkbPVUYbTtPAXmtDxLcaVKkRE7RW1pFFCsCsiyok00oinZIQyNIMBwXI+RgOMgV5RdeJAt0ipcwi6i3Wi3ccQNsY57aR0igQHdMDNKFZ2HUFuBzWBrutXtzDa6NJBFBqNxveJ4/NEEucbRHGE/e7XZASCVBYnO0UAbxt9H1W7vI8XdwyXFtAb+FjCTC0jS5ZAAu5zMpbdjBiI+vtWgrYaRFbwKF1IWpeF7x4wsMhkjMUzsGG0YWHej527nK53cV86eBm+yX8l0tzvmWK3GpxCRI4JJgpWW1jlDGMTiSRwGBwPLwSCCK+ofBcU1jao2oqbi2tY4pXiuJt8rW7XSpB5S7B56RwsTIepZWxnIoArXPhG1uBdeYbxWa2urlzbsyy2xmWUWNpKiqd0EjkFdmQYiN3OcYl7Z6jZwx21nKrTxZLhVi8q/iaOPZbuJSu+KIgJGByCASMnNfSZ0dL1BLqFy9vDPLb3NvPDDuhmaNm8iFpGUbVUkfKenmYwMGvLvGOgRawsemmzVmjna4ZbJnNwkmCiJLLEwZI1jKknAUZJzkLkA8q0LVby91S6EmnmzhMMsUx2xSJbwKr75bcmQeXMLjcrSjKHG1T2q59neWFLWc3N1FLbsrXdtzDKmwIbXyZQMOrNG5PQ7iQTXSxaJdw6e1lewyBlmihhniVY3S2DeZ5rKjnzIgGDEH5Xz1JOK37K2ltlVDMZUW4N3afaoUijxA0f+kJgYYSRq+U6rxkcigD5mubJ5raS2zcq6kx3d5EhjEUazcgrFlWRkA3FCSMknHOaf9imS5nlnsHltIrpLkRTSXKh4IwsYSD7OpLTuuyQE9El3NjrX1r4f0I6l57y2wWCNYJI5RZqAQJMSvFCR+8IiBRg3A2ktjv6DpPg21uYZ7n7Ksl3BqcstpbJbq9vJZxoHLuACQrWoUM33P4VPAoA+MW8DX8M8d9b6XbLHMY3R0uUF5HBdBAqmRfvMsaphtxB34BzkC5d+FNTubS7GGv5pJgty0mJpPJQzKLJpcnDLbFoQc+ZyNo2qDX29o9t4cAuLu2stMeGJ3a2a7tneKCRyY5YUeQDbHHIG8vg7SoJAWsafSbR55Jo4ID58/2RmhujCZAEEy3UrLGDeJuJXKruXbtG5QGIB+b+p+D2W2d5Dm9Ci0srdLfatrd+a0one3liy7xxOqh5MA7BzXlvjbwlqOmww26papdbJLgy+bieS5klW4M975SFWjOMiPOQGxjjFfpZ4h8PbZGg08xNCyLqNz59mGnjQEOY4kVC3lu5OCTkqQW25IHKX/gS31q68mfTLHZqNtFIZVt7q3MAyVZQryDB2JyQMHqDyCQD4d0XSp7+4l1PUYpil55c0UlvGGlDpbRRvGihcW0MdyHwRglNp65r2zw5owt4Fge8Wa6luBbwxxhrm3g+1p+8uNRa82Z8xiybs+XGNuGB4r3Kf4d23h/T3uI7VY4zJ9jia2DXDSJduIEdYwzlAEAJLdNvOOlYVl4flTW/7MtYbb+z1aWzu7u7jRnmt853TDcNqR3CsevIbjvQBu+DdEfw5ayXFxbxmGOQWtos8MsiWMszMZLqOMMd6eWQq4LEgZ4BrsNbsX1CC8tJ5orhJNHN9BIXaLZbxP8AK/2eZ90K+XtJ2885IySK5XUL+bToZ9OliuzaCGaaOTfDCPtsOGSGCIzElGTcY8Z3LwDuBFM8E6vd6jrskNza6lEjWsu7/RUM9xZC2SSMtNKfktfITJGASV4DUAcvqumz2lnJ9huBZxWtrbXEUEcckttdCR1WV3uFBdf3rMSoycMeCuCfJ9W0HVL29vbTUJNPWS2aK5juEUW8LRT7XijgPBYiRgTuHzMDjNfoDN4Vt5bW3uo1to57i3kl8uCFbiVLYMAm7apXEkSgYI3J0wMZPk+r/D+C41bUZoUggMwQQpKZJ1eNreKby23gZZJGd8qNqghAcgrQB8xHRI9NuoyJpLi9uYATCsJjSOXEcJybhVEoJh3Bgf4sDmvH/iBeXOoXM9hLKzsj7FhlYXCKsbKsYbcxLSvKw4IG3PTaM19ja7p80yQaRHZiSa2TymvQRPHF5siRqLcoMlml86YqT8nmYbGNo+Y/HvguHT7m7mimvprJbyZN8zW1vN51oHeS9tfLkLPF9pePgc/MRj5TgA8mthDY3WmalbobZriBreK1k/0Sd5vMjee5lSGRzhWSQLknMYHABxXu9r4qs5bAxx3kV2ZPtIazaN3cXMzs9mPtBx5cwOGTkAIyE4rwW40/WIftWoGR7rWLKRLSSzvCI4jp6xRKLm0i6thVTIXJ37nG7ODp6ZcPb29y5gntYboWojjlIkNzecoxjBUN5TKR8/BzkYHSgDr/ALRdahdy6gtvGcXqQ3NuVX7cH8oRyNGEJ2x70WQnoRJ1JzXX2ep37WbxSSzSwmdDEZ8mMFXkjlFsyZeKfzo+nGck9Oa4izgupHtomjgQzeWocyMZrbcfJcxwbwqiPYQSS2SuTzxXtem6HeP/AKIizPE/2eCO4niia2Z4d4LosRLRxlM5J5LSnHGKAOU0i2ZdYiurtoDEBcxWKiYrCzXFwqxMyBBvuMq2HJIG4gkdK0/FlusmpsZJmWO2Zbq8VFUCKSFmBt/3UhS5cxeUSMkjb+elN4OvZ4rpIhGzWEebaOOAsLBt4bLybh5kKRKCCAcNknrwGO4tNEvNQ1Brs+VIXtbbYipeRSRpFJcmIAuQR8xz1LEigDyjUNcNq8yy+a9tKIpbGVYjHOf3bGaCygcYkZ2LM6t8pzgc4rvvBEUuow2Je+EjMjzXcfmtaT20Tb1t4VSXaYJGGMovckAcGuVvTYLBC1y1rHvkMtvJdEytZtD8y3Lui/KS0YUKBkBuR1qn8PvE0T3t+1reebfXM11LPBPbpG96XLBZYpG4aGLb8m3+7070Adx4+ks4rKN4rbIEwtbqKPyy6uV2p5sSHdMMMm51JYEkY4r4z8Q3FlNdzafqVpDFpltNJA0iRKFuZXxFK0UmMzhCQMt0KFRkDn6I+IN/PbWizR2F0VuowIiAxQ3BkWOW6nmkKtI24MflGOMDkV5DbeGL/wAR6g5t9JMIMsebuSFnijEcq+bIEydm5VZskc7u/FAHyR4n0uz8O65c6bo00Mlvdx5ildVQRCcrsigymRPvX/x4np06Dwzr02nX+24juoo4Z41ktrYxsbqQRxhkYuQGQAHB+6SMKSc19T/Eb4SSeIGsJnsSGs5Vkju4bZYftKr+7juFbarHYEbK43HritLwH8BIra8iu7iCS+t4biOQvMwu1m8wjMBtxnyiFI2lsDdyTg0Aef6PFqviJLpLCxntLG4kRUby5RKS3y/v40X90CScEjDHgEtkD63+GXhK48P2Vsly5a6tT50kkgJtYGiKjbcDBOwDaCoyQynjg1o2vg6z8PavMbKG5hhuWhikDQLHbJFIu2KJRyqkTqctkqHLHOSa+qvhn4DNzJZ3euaZLcs7ibTtKe3+cOHSKS71CXfslsP3ZI3NluDjB5APavDVpd6loukrhZ7W4igktI4JBJPbvlY57toVODbEmRVVj0H0r6l8NeFrHSbB1uo1V5baOS4kWyZZZGBYxxRoqERqsg3MVOD1Jya8UthaeHNeiuPs0dpYQRPCqQxJDeT3EgJZJAfNWG0QgGLZs4IbOTz6XqXiy4WKKZJninUWwgJm3ShkUiffO8hN0hTC4UMdxwB6AF62vtRRrvztSkt1WaSWKMW8hW+jhB8u1j85AUJVs5wBkHkV5/qF9Ld/bFS68l3PkGQTwzGIsqNhVaTKz/KegP3cdeKzj44+2TvLE089y0zW0sjvF/ooQu6AzZ/1TBOG27sZXHGTwfivxC8kU9xYpEmpGQC6cxNbR4t1ZkcysoMk4JA4XcRjAPWgDnvE/iK60iVbkX0cscBkdg/lpb3UKFUmjkkkIcTE7T0yTGQO1fE3xP8AiLoaO1nCx1e7hXz/ACLe6kkMN45kZoVQqC5y2QG9eM9n/ErxtfTX+pWmpme4XyllxYSyRRpfu4+z3UQuQuxshtySBQShPcZ8Wt/D954o1KLVLezigvJ5YbWfywis8NqFMl7IpfInYISz425brjFAHONpeo/EXVka8jaxijYvZR3qtbuCWVZYzGWAwcEZJAOBzzivo7R/2dYrOysr6GSKVpGBVYlSCQM6YRpkHLpuDDcARgZOAc1d8GxaKLyytLlTdy2txOitcJG9mzSERjzFU5usMDhgc5HTivr7w9p/mwvCDBPGhaKI3KtcRrEQNzLGhBdRuKgAEoBhsYoA+I9S+E2uTXMsS26yW9pdQKYrVWSaNt23CXBAWRfN+Y7iOB34rl9S8PzaXNdj7O6CHdHe3rBbWUFSsZ2bAVustu5yCe2eDX6S6vp0Fno8q3I0qwnEPkR2awNCtwJEkSIQs8rDzn3A5wOByex8HTwg99btHNb2V0iu0UVtbgB7qdMoIYt4ALI5UseAWBxmgD5s8C6IPE2owW8UdxNKrrbfaIpBDcOmA0JhjLA+Xs2hg4BBBzjIz+iPhjwVb6XpiM1t5Vxb2UPmbVRJVWVVXz2GcOxGco393OOa5b4WfAu7skv7+TRntbnU901pPeF0ew8slZYfK4CsxTKkHGPZsn1vXbjXPC1jZRMkogmJV554pREfs6qjFmWJiYckYXryTQB0ljqE9olu1tdHyV8u2kN3LCJLpHABMMO7AdTnCrzwDjBzWX4p1y00/F6ILkpaqkRDuq4lkz+/IHVfpkA8ms7QWub3TIryaONopvtTI8TF4ZZfMZTGSgZ2jQkEsACoPIwK+f8A4sanq9ndtplnIiSSwgyfvSbeJEypJgDlli5yHIwcE560AcZ8R/ickt/Jb2skly12s0cjxSq09vDB8zvCIiVkiPQknK4OelcN4aeHUbi7miubk3UkEUolMcot4ycOgffHiaYq5yy8ds1y9v4aistQivLm4Ek0c+/UglwTZRxznekMRwSAw5YDKkjJOa9i0uTT9PjikaG0vInV1toVYxzhmAKKCgHmsJRxnnpkUAd/YsdMnt5rm4t0SSx3SnHlRzb1VWk3TkBMHPAO4nJHv6KtzYrYxwR+S013Epm80yCVo22sHt2YcqUwc54zXyXq3ivVm1SC0lgs5Q0hia3uWMLwKWPEh3fOinjIBxjngA12sfiGaw0Zry8ZE1W4cwW8LKWuo7aMKqtDKzYljwBtOORwBQBkfEhprqdJNKijFuqGCJp4pXkMqyE483OGkJUDOeh61ZtfC2o3sVjItvcWcapDNLOwUwJdyAYZVUsxAAIyMk7jxxWquoC8srN0huI5HP7x7liIGkn4884TCp1+U4zjg16lp9izWK3KXM5EP2ZBawII7dzHjM8cKkhl6cAk9/agA0Tw7FIlpNNYmCO23m7v7PzYy8jIylsOQEQhCMZ3EnpnivVdD8GWGoaWsV0sskEfnXMF1HHLNOm7/VBo3jVVk28cMRz1qnpuoNIIVgGZ2gXy0ijSSOGHeEYGKdlUspBZiNxXuAeK9h0nSorSEX32v7FJyJbqO5SSWeeThFARmjSM5UEkAr35FAHyT468A2ywT3M0Nxf6YUkFtFOPJeC6xmSW9ttwVlZgNuGyMZIrxXRNO0XTdVX+01TT7SeWIpC6NtvXx8oeWFCqQggEkHOAc4r7k8ZzW8x1GYkPI8IiWFyHtZpkjZHduPvknqQB9a+KvHGiQ6Zp9xqVheWH2mJ/NdJHbcHmyXhjjc7kC7eNq49KAPW9H8b3dqtxCuoWUccN2sFtY2SEWaLkjzTIr4lO3GeoB+9jpXrPhH4m7me8vNSKWrKbe2uTHHClxPFJ+7tJobYloNsikh8AYXBbnB/M+78XPptqlnJHfSK0z3cRtp5o42kcbpE82WINI4b+Fc4BycCtqy+KF7BDBYoJJi7K7KXibyQqhjlQ2WlwTlgMetAH62TfEmOezitY7priSMiaR4LRCuH+8hmkZRIdvvn2rGsvGVre3SulxOvlFvOdrY5ZiPkdtxwmBkEf5H55aV8aY0BhXUIxNEsa27ecPtMIPyGPyYgVmJOeeWGeQKvH4o3izBrAr50nlvIrxymc4P7w7C2GbJ7jntQB9bfELX7GKyuLy2uYfPt7aW6ieeXyRO8jYMYEJK7eW3bsZ6ivjFvEeoXWrNe3M6Q2wbcpWVTKiyLtL7g53QlsADk89Kua/wCL5tbnOlCG5luJrQyefDFkQsCJGElspO0gYJA4569q801ayvxDdGCZbm6jiEcqCMQiZXI2bYyR5ZQZBz17ZxQBf+IVnJLdJqtvKiTCOGS0xB5ts8pHlrIrIMSMIuTg559eK+cta1e8s9lyFsZ71XaO4uHjVHEAAYSSGSXGRg8bcnIwDXea3cXieXbixv7yXyoygiDqlrLEhY2mJnABbHLAbeMbs1w0nhq6u5Rq13HKLmXHlwLCUg2lj5sc8M2MkIABgEZH5AG74ZsrjVIEuxbRJE9vGZGutkUEZZvMDRzQgiQ4xgMy9QDiu1ijvtVhjgsb9bSRZUQWscI08IHiEbO06KY3XYNwO/5vcmvOdM1KM2s+mzi/Fuskxe2WRNn7shIx5aEbUBzxkgjpxkV33g2R7PUClyDPFdfura0VdqLIiERibzCDsI+7sJzkfSgDsk8HEFPtF2ZxJIsSXm5J4htQeYDEVVvOU56jJ7d66O2+HFlaorSzSmK7VmJWdQVCRjcJbcrmMlh93J9vWvSNItraBoLrUbcD7NEHhMAinFtchd/lKpfJkc7uQGYAZPFUdQuJFgklsrmVFu/LlSC+VbhGd5iroC6qyIUbORgYHXOcAGDbeF7I2SxrudZ9tos0EMRdY3YM0D4bc4LY4C8DqRT5L+9t0msb+OYaVAkViGaCKK1ij/eHbAFhJeYsVKg5YZ3c9K0tKknsDIjLGslr/pKW1nCJI55XGHYbmJZGz/DnGa5zxVqF8FJ0q2htkVFu5reYOiNdTr5AMZlzumDglSowBQBtaXG98Z7m3ke1igS4WM3a7RP5aKkLlCQpOCAvAyWzjFc5b/EFfDs9+sEhctaSiSz1C3dgr28O1EeZCQs5SUyBc4Oz5c8Z5k6wLiA3mqo6SSSrHPKl5iykuUMaxiNUbCSEqxbIG0ja2DWVo2gXfjHV2tLa8S3SK7kiMkGy4t505E89879Lgwho025PylsYBoA9w8P+J38SyWszSyRvJPZwta6dDaySrHKdzPCEhYSRZI3KclcjmvVdR8C+LtcXTdDX7TMszSNbT3W6BLG1kb/UzBlVZlEW0IvJ46cGj4WeB9J8MRxuspmubG5ke1V1jEzsB5zBe4gkyFUngBfpn9DvhV4Ej8ZXMDSzyB7acTF0jKFpCvm+QXAO7YMZ47AdwKAPzl/4Zl+Jt7p11JpVpa3qW11CzRzwstwq/aHeQrOSBGHVjgHAOAAOcVz2sfD3xZ8MLNtO1fSbqxYW16Te3LiC0864QsUuFltyrQr8x2biVJ5wRiv6EJfCNtpWjpdXd/JE9hA8UkIhj8mVNyYmcFF+1Sksn97G7PavhP8Aat8aeDte8H61od3bWE9xY6RdSTQSy2tu1slvGHtZ0uUkI+0TzKSwfpg70PWgD8SJbp/EdxqLZW50i2EctzLauks8zwqLaKLEXyMolU5GADtyMiluhpekW9nFcrLcy3rSTtMw+zxlCw2WlvGpDJcfIGYldp5wT0rzSTxbHZaxdxRtdIl2ZkhuNOt1nRrlCxhtXlgBjiBck4OW9s1dt0vbdrXWbmL7XKpkk+zRoJGhu7vd5V3dCaXfgHIchBzngCgDV8V6xrGrXZN/pl0ukz+SdvnFreBIQUhnWcMDbqQAc7SoB5Yda4bUrHSrmycQxRxaoRcyW+oX0styYbKMkCOO4AAafcSNzgnPzHg1p3mqXV1YyW0mqFf7Qto7TUYGaWWBmjZVa1gkjQrA0sagKCVK4wQOas6vbi3srdLCX7QltHcXJupZUNqsm4E2ce1MEBWGFY7sDkZ4oA80t9IgZLa3Qb/Lt5IoL83cck7y/aWjKS3CyBYzGiAHqD0BIrpNRtpb/QpLWzS01DU/tEUF26Mj3BivG8i1FqnkBo5RLGV81jgoNxAUgnn9Y1VpJobCcWX2YW107XNlFKLiNcCea6YQRENtnYrnueRmm6R4gS2ltLiwE0iWVxCg1O5UzRzy2jPEIL2CJd8cMsagRbwApwSR1oA4PxLpmp6beW7XW6PUDdSNKEZo0e2aERKsUcqj7SijlmbYBjIxwKoR2McFwt9FFaayUiSE/ZZJpZZEW2SITi2Vz/dIJUFhnkV6Tqbv4kn0+6aUwRW3n2dzZz2ptpPtd07Ok9qZsBbbfkeYW+ZWziuKuIFS7urOwOEuIFW4LSl47i5ZN123nIqtBZoxPzLwAAHKk4oAdfm2l0WSdbGWOOK0Edva2syXEsN1KZ0ZTFu8ySNUto8r8zALhuc1xHh+1vILl0hi08vdPGttc3MEhRZcRO81y9wW8mIRW8wWNUJj27SoOBWvc2tm7WcBuRBdae1np6GyitftM1tEEV9SgWVGeWzWIzBpA4dx8wBJrl5o0t9aRJbybypnlVpbW28y4NjA6RQwRC4kU2rkNIWLLvIHfPIB6NYeJdR8KOLSG5aC1t7hrs2ttO8iTbp5C0qSywqI4drZXgccADGK/Wn9gH4raFr3iGHTdX1ho2gs/smjxvJGj/b/ACyH3MBunjXy3+bHzbQepr8Y4dQvJ7hbe9hSW1aK70+Mxg3s0rqjXCtdQlRJAmAuTgIMkA8Yrxebxd4/8IeILDxl4Ju7/Qb/AE2/ie3uLHzvskD2kyzTxQgkCGJHtvLcEEASFQTg0Af3RHx1q3gC3jg1WUahpd1bveW2owPJHG4ckJEZJ1VY+f8AlkW3rwCori7j9pext7afy7WZLuBt6WiRGV5jOEkkEbs204WZehxzjqOPwx+Av/BWGfXPDel6F8XrFr26sFgsr7XLVUhhb7UdheYuCZHdxuOxEzu+Ymuz+IH7f/wq8NwLLo8cV8l1fQW8KwSJbTJJdSRPzsQ+aFEZUuQo+XJwCKAP1Rf4wS+IL3UtR1vUJNJ0i0jkmFjevIEECbpA0ySoqxMAo+TJweBwK/nV/b3/AGgdG+MfxLn03SNTuL3QNCuX0+GOKCVoZJIJJImuLLyG3+WJEBAwFRMAkDmuT+Ov7cXjn4qLfaD4VtZ9D0m7ggs9bjYu1yl2GJhujJEcyfIVGOFUtxuHX41sIxaXFvNqODdvdPPeQzz/AGiXYVMTTMDhjcux37EJHzfMMdADY023uodRsmtNTwTBJI8wmT7NDJCTHdXUiF2G+bbs8sfdI3MB1PotpbSagk2qWwis5ZQiKxVxaPIgKSSMIiGkQhNqsg+cYY8HNYFhpWmXl09iC0s3l2LWM7rJbSSQoVmUSsI9kUioQCELB2UrubHPTQ29nFePDNcOtxJdrIbeSCWWOZLdWZZIblQBbqWRy4AwDx6CgCTwlcQvqUU2oXgN8IVmaMW1utoqWke2G0SYud175bug3ZZVYHsa0PiLYvN4bvZ4jGXtJk8pmlme4uAmyS4AL7AzIpAUqoPo2afqlhp2qf8AEwTUDZEzmz320cVharELlt8Ntdtj7ZLlAwON2BtJzkVz+sasbzR9SNlcQrH9ujspbq5hMjtMiiM30iLan7Pv8vhAOd2SMc0AeTC/EbXCXEkiWyQy/Z5JLaWZwjxCUiba7FyzHDEk5GOeDWJpsv2lbu6uVBt4v3kFpMYFRvMkDCQyB8qq7gcew7YrSv7+QrqJig8u5jlaFSfLK3k5gXz2gTIXy92TheAOBXORxSeXiR3SaVQkdvLsWFVuESIzKFG6Vg6E7ecbuRigDYjmmnmu4Et7W8jtjJJJCpiWJ45+R5FwJQ0hTO4L7fl1XhjRl1GdbS4ineJVnkheSEwxxJGHnjiZ352eUrFWwAwHBPQ8Ok0ivcWNvFBM7Km2RpVgzdxhUnjXcwzuLFgBkBW+tfQHwo0y5mudt1YyywadBb3++WO4nR2RT5UaXIuQNwMxEaOMcHcAm00Ac14g0yCaWFYoLa3KRvGspu8/u4mjBVoWRUWcIyshzuIPAJ4ryq4g8sQQCedJrN5IFYnz1miDsWnuZST99x91cnDdAME9t4zuWTxLrEo095F1K/URSMYDaqd+Vm8sRFpHAXZ0flMgjgniLTTWllR2vGnQs8d1Zt58kkcsYwI4sxqCjuMnJONx2+tAGpDfxxQhGi5T975TkW7I8Mgjf7GzYyHeTBHJOc4PWurn1OWWze2srpbRbiGJUtUTFtMwCktPLcASLekscCMHJHPWu/8ACnwwvPE1pb3twklmbqJBFFYj7ZFapCUGy6vcEWDbkC7Rl+MDpX194D+Aeg232T+19MfXZkWFjDLcRounvdINsls8igyH5gd7AEZzxQB+fmnfDzxb4kvY7K5+WAum036zPPe2vHD5VdiDGR2I6mvrn4dfs8wwWlhezaLFeXDTTwwzG0a4ht1LhAXhLBMNjKjPQivvOx/Z41Vr+C30iK0MFrYWohsJY0nljS4lCmQ3yk+YxRD1bAxzgYr7h+Ef7PzOLe3k0+LSIYmUqzhwt20Z5Aim6q+M7mCgZ+U4oA/OfQvg/JmPSbHS7RZniEEyPpjxrH91mX7PATGiMucHO4Hk96+qfh1+yh4l1CNJ0W3g0pnKCOLf5jRD5w5jkIKkEsCAO3GRg1+i1x8LfAvg+GDWJ2trbUAyvIjbcHygw/eIRloyzcYGSFrwXxL+094L8EXt5pNtfaaFtZVVjbYhlnuhkyxRCQgqFUg5wBzjOcigD0z4b/A/w14ct0ttYmgHlqjyySFYspniMwXGFB915OOa+hrvV9I0qxhtdC+zCNXiGcI0aogMe1WwrFtuTtXJGM+9fkL4h/aWn8W38/2LxDCkCTOc/amsysayZjU20jypNhM5bIHUnbXXeEP2ovD8Gr2Xh/VNX0++iba0VyLuO0iiUMVuI5biMkOwByrD73TtQB+k8/xCm1Jv7KsbW5WzWQwz3U0jrI8pUos8MLAfuiAcA8gHkV5rqNh48vLi9uPD000Qso5ISqyzQWrZxJHLarCjs86kEMWGzLdeK9h+HGseBfEuiQXWl3tpcK0azyXds8N08irtAQS2yrmTduABO8kZxXrVsLTSVintLffbRbwI5AoM0bEyO77ySXPoeecYoA/I3xt8cPE/hO41OHxtcawslozJLbytDB9lt4yx82NGkDTO525dVYEL1zTfh9+2J4X1a5i06XxHFbpGwhEl5qcTLKJxxEokdfmVc/L1HTrwfqj9pP4C+Fv2iNPvv7OvYdF11Fmt42OIXJmRhmF3CmUZIDK/TB2Z4r+Qb9tH9nT4/fs0ePp766+2DS4HY2eqaHJcMmoLBIWR1tWl/dyCM/MSvOM9OaAP7TPB/jfS5HtNZ0u9WfT5YY2VLXy5iI1UEzC080sGZwfvEZznGOv0ZJqmi/EXwrIksFvcSwxMyWu0B4wBt82dV6T8HA/AcV/Gb/wT8/b48S2+rW3gLxTfvPFeGKBLq+v8SRzylVEMjyPuC53dAVB4zkc/0w/Bvxy8M9jepqMV7a3cG9fIuUkjZd6+YtwYid7gthe5A4oA9BvLi3t9Rl8PanaFpCrpaZkIto45VCMLkniTIxsUHcCc4rz/AMTaLP4dsFvbceZbo0ojsCXWABBnzXWLIlfBGC3Bx1r6Q8aaVZeKNA/trSbaEX8IV1MIDSoynoB1aMnOWPI3duK8UEo1S1bSdXMYkCTxPlnMgVk+UhVBLFcckA+nWgD5outQlvrl5rtDbQbGUW9y6qZZApYrDGWzGxXH3gOtNktXv9St3gk2wmOOMm9lWKCB2XClWgjjDlYwVwGJJ6c0/wAfeDtWgW4bSxJcTiYRQSLjfb2pRs3Q81wDE44GfnGeAa4jTNVv7bT4rW/kt0GmyQhNPQm8ubiQuGkmto5Aux1xglS30xQB7F9tisvKspnRbnA8lNPjE0CLEMnz2i3BHZgPmcqTkfWoNY8V2WlWF2XeCK6DRugntikUSR/NLPKXG1Ym5GVPbPGa4YrdKzX8xuQl1H5sPytFdTPKeFlVRiMRgk4bBI4welcL41ma+06fTVeQ3d3F5Qjis3uWXygWcJI2RLMUycZ2+uKAMu68d2eoajeStcTxr5hX7NBMs1ndNxG0sFwhLwPFvRipAGPWutk8VWssNlaQRpcF7Yv55dZI1ZpPLPnTjlmwQMNjuAMmvGfC3gXWreO41y6jaO0Kz7vtixQkNbmNnJid8ea6qcIPmPdTkVPcNevJgWUMNvOsS2PnebLMUbEYlmitcgZBLA9NwoA7a+8T3kkd3bGRbT7OGZpbYmV1DEKVldcCLBXgMQjZ6nNeMeIPGNjDdQxm9j+2XAZNQt7id0uhGmBDOJF3x3BkJ+ZAxYg9KvatpOv3NzLZCO/s7NZFt/Pljcw3NyxEgdo3CGGMKcx8MARXLTfCnxNq3iPT99hIkDMFbUp7bA8peYPtMnS5lXJxgKMHFAG0+sy3l0bdxBaosE3zRo8sBktrcMskRUKEdgw8wHBOcAZrhJ/swv4Da3cDXX2WXEkZZlFoIlCCRwN0yKZF3IQSc8Dg19Ep8CtbuoLO3Vmn/wBM2TSASQwkKYlMpcdigPAznbwDgZsy/s0X9/fM8CG2gylxFGiFpkVfKCt9si3MloCkxRSmU87ocUAfHus+KZNBe8truS2VbdEuVmSGeORBLM0yIN8QG47SODkDGR3PGDxpc3ss1+6G23BxZwLAk1zEvlbWW7RpMxLIzDDOAB1JAr7tf9inV/EWqWt5euJ7a4uGeGKJ5ovOLGXaZ5CDvVcr8vX2PNb2n/sPWOmfaTHo0yu92Ym1BxI5ntl5aK482TkcdVXB5A5xQB8N6dfavfW+lOsTzGxl8wFVjUyRiJxMbjy0/coJRFz16EcZNXi+t313HqhiupreS5WG5s1ZZLhZJOJERJGzmMZK4B3j71foPbfspWuiqFaW/a48yWVrBoSs80HIEDpFy456gfjXott+z9o0LRNFp9tbuIVgRwwDW6ydJrTP+vJ7xn05YUAfn1fHxE8Vvp02mNNp7xRy28VjZPFDOZY/NESIrM7uIsmQAZMn3QTxWLqWg60l19mtrGKaaZrW7cS28tnDDaxnZZxjCjfKIgdyKCgz8xBFfp/Z/DKGzaW1ji+3JHKhhlv/ACY5LWeO2Ku9p5DHyYxcfPlsLgYya5O/+Gt3q2qxXNraQxRQS+SFk+0hI5I/vpLJ5AXY/UNnYAOSOlAHxt4Q+Hmo6jc2hvXttNluEnS5MCz3ErpKALe3V5l3lx9Dt/iIr3/QvhmLWOaFJJbqTRL6xhiJiV7uPceA0R+WZemSpYDuRX0xo/gJLDyJ2stQO+aPyFljC26TTMReTR3LR/vY8HjaTxyPl5r2LQfAWmC4k1O7jllilhmjNlcpuEzt0mdkCujLk43AGgD44sPA8t08qSiECKKS41BJryTdEZMi38pd2YojccFzhFPJYDmsbV1lVNQSPzJ3glkBmjR9QaaAqIVs1S3XdJDs+faATxgjPFfeWp/CmKeOK9tBbJcSWlz88ZAWGJZv9GhmTd+/gIHRhkZ5xis6P4RaRHFMhgAh34kkhQRTG6nx57w4XhU44PB7ZoA/PrTvBmq3DQRTpdpaNGYCsUsrW93cKp8vekkW57sz8eUAR3IxzXUW/wANdfa1sLLLQNZlXtreFoTeCSd40xdCTBk/dyTcjgYwcEgH7/h+HUV2kHkafJtgidwk0QiBFpMWTyXX5VkZQP3hIbn1plz4DeIljiO7VY41YpyZpfvIZhyu3nk4BxxQB+fdr8GzqepaVb3VgfIguZpZ4rqZ5obmSefzxL5UCgeWCNuT+8i/5ZiQc19A+GvgRbWTS2dvhg6wNLbBMRQsxzCfs74wz5/vHB646n6N0zwfdsbiyuJILNJIQz3TxAT7t23bbYUlPmwOQP5V6xofh8JDbfaGbMAgWMrDI73CwjAuriaOIsVx/CcN/s9aAPF/Dvwsg0xLaNbRZBbkrFI4QSRZwJQkmcfP/tbwO5rvLnwQtxbxi4gYRwLBDDMjEXkI6hQg+WaDPZjnJ5Hr7lFa2jK1qkUjhlYx3Ozbbsyn5shsFSOOcYNdVYeH9OluRBcSxxhoGOGtyo8xT8nzlsHt37ZoA8Ps/C8sEdjYXQOxEDtMVUo69CGwP9fwMk4UetbEXhqCRfs0bPExuDMspTAAJAK529/1+te1Xvh6whs2aO6El3bkBi7oySpz8ypkkdO9cwIDhpGGQMlE8tlYkd87fX+VAHIWfhJjeC18mJt0bCKUHYrop5Jd8bQCD1/DNdEmhRrI0aiy3xAgpgAEnuszDLEj39uOanhku5gsLAqzSLGJPuRgMAZAqsc/0NbSpGyPFG1sGi2ZZwWZtv3jkDk4/r7UAcVNpSQu5iLmMktLHlWYzqMu4YEgLjpz2A6ite30wx6dLfh4ljjZnIYb5gXYDOUOGP6VrXcY06BrhU3w7V3OwJILkueMbm5O3gHgdxXMxwORdk3MqxTJuCh9sDLjkoh5zjtjPtQB0jNAV8yI+dKm1zGVWMErkA/JwMZzjP61KloUDzSAbSc5IwUTsQpGep54PWs2ynggZYVjb5QEWQ5O5l9xnPI/TGTXa2SRXEPmS/vtozI5Xy0CfNgkOB15IHWgDJt4AqykBEZyGGcHcEAwV/vAqc8VowsqJHsjgaRdu5m+Q4DknKLzgKAf51V1CWICNYYSMYLMrqdq542MWG3IHQ881kT6vscKDAobgYIEhOf73IH/ANb8KAOgu7iOBTNMyhGclTuAX0yDnru964XVxDcBAsshCq48+Q5U7myMN68DHfNXb++CKzxTkOYS2xEjkdj0fbM5+Y8/3Rnt7cY2srHO0UwnTAHyvGNwyp2lkYbVGQM85xmgCK+tECmaOMzTl0kWWXAVSvzAE5xjOMjOSeQMVDFqt2C00xUurF5WCmNADwyMF+6vJ64BzT7rXx9luEWaNmlQCUBFMYRct5iHHHXjnPtxXDXGtBI5I4FLq6ea3myRgyLklmYM4Pl7ug68/dNAHqMF7EzrMl3AsoX90vmIIUJGVAjZgXx14z+FCarM08xkZEkMfmO5yLeZVOGdGI/dtnOAvfp614bc+J4LWztbg/NO7zDyztjMIIKhiHIyCGPTp3rFn8bx29tAsU0siR5hnia4SQptLM2FRyTxyDyPQ0Ae8S6xaCTy3lMpeRgVcv6HbllUkMRj/AGueXUbgzuP3jR7GSFvtLHG7JYLGEG4ZCj58E54rwq58dW80KFZRErsWaVGJmVgeFJAJPFTQ+NVRBcRy7UmjRI1uJNnm4OGlIJBiH1wf0oA93sNaSWXz7rzrbYRbGMnaC4G0dRzk8Vsm8jdlRhKEKllWMFVRgdoMqsBuIz16celeCaf4t064E0jT27pHIS4S48xzIoywVScnn+IDHNWr74gQKFiBRY98cWRMyzkNgorISDkHBPHIzjNAHrN5dJmNXUS/O2MssTnBwMBT97IGM4ri9X1qwS7eVhabbZWTzPPAljBGVQ7j87lgAB9Pw8Q1r4iSxx3Msl4N8nnyQNExJcxq8e2IIDl0xuIPTHPrXz741+K8s2mraWAc3EkbNc3lxiNJGKtiVi7qXkyCRtOeBgUAfTWs/FG3tNTeDzobS3C+Wk7SqxaUKSVeIg7Dj6e3PFeF+KfiTpwuZ5ra4uRJCslwfMljdZZIB811CFY/uWDdD78Yr4I8ZfGu50GEi7uYnufPkilubidZ0ithx56uWJtwc7cHIycZ6kfMmsfGvUrrUlMWpwzacqosTxK7zxqJT5VuTEx3IQWJ/hOfegD9hPD3jm21i7S9kuDAEf5I5pDCiYi3tMcnDJkZ54PQc16GvxO0ayEM/2oxRxy73lhRGDWwKqZC8MhbaZMhQRnJzg1+Qvg74q6lLqou55zcW18Ynkhlk2/Zo0Cxxxxwo3RThtp6jjHNewT/E9xZusrWxaORZBalwonQoTIJHiOFgVgCBncGbpQB+sWnfFjRhaWzQ3n22aYXLK6lvtETZXcoSQAthGXnBXdgZzkVW1D4x2C3Id7i2mErTMkTOVJhbCBGQDJnPzYB9M9K/H8fFTU0ube4t5ZY7FFjJgjlMJhaQIfs6SBsr80Z+bOADjnPG7F8U7ltGLTyva6wjzlWuZGuoLeF22yXL+WhLMYn+UMRkr0xzQB916x8cLe3upreCWdHup5lmtpHMkVtFg4faCcx79ntzk4Gcea3fxuhu4bi0sbkyiIXUN01w8fLkGNiUkYA7WYbNpPT618M6t8SNQ+ySnMeoSMs7C7VxNJJGxwHghhJwDj7pOeMEHmvPZfEt3DGsYhNnHeF5obiYSmeRl/f3Cyoy4k+6MbckEigD7Rf4yPFfW8emXU1uqQvDdw3YV1RUbdJMsfm/uGZAducEZBFdloPx2FrdG3uYGgu5HaRZIXEawxPImY4QwKySMmSRu/iwcDmvzJ1zxOVuUu13X2qRxI08Q/drJLC4/ey+VIdwEa4VeWJPQ81yN98Q9VnV47lZSIp5jBAbgC8MgjJnkf5/ng8rO0dBxnA6AH6v8Aib4jWmtPe31hqNmq/bGQw6jeRQxyLFGAuRGjCOYjeFDFTk4PvyHhn4rQyai9wz/YrYPHY309v50VyjBwIfsrlCTbliN3yLuBO3mvy3fx1NJHHLqEhaApG8i2cq25DPxGZ4ltmAkVBls/NheRnFfQuieJ9P0uxkiini1c6nZQX7XMWoSzNFJEm63XMqmKFUkVN4yhO0gYoA/SjxR8ZJ9Hi03SILuOQ3NvMst211Gz3TssgijEzSZDKyHO3kY4yeK1Y/i9Y39gNVhvHXyFMdxaSzJHIksOIJ444y4BUNyH685XOK/MGLxVqmvXsZvpGhe7uDLaXCQSG1VYriZxGq3AXYWjK72B6McE16zp2q6lo1kJ2urGXTBdyXj2dxttr1I7nyjO13GwJurfLrhItzkNgDOQAD7z0Lx99otru7k8RPBO7kyRzpbm+Xfu8i8sZud4+6FXliyg7ao6j4xFxa3eni7uorpDH9lc3ccMU0whfzL+a4YDDyMVQKCCrHJAAzXyZ/b0ttHqN80aws9hbNaWUqFXN5CxjsrC3ZwCVZGE25cgAdQ2BWLqOr6jb2V5IZLi0McttdW810BNFcStNEgtFhd97Fp5UQIQC+75cjJAB1fxB8SSXMPk3cX+lRSy2a3YmhmXeqNEHJeRcAht+4jGU/Cvl6fU7bT3CWYjW5VzFqUkkrOsRjEM0s7KhYCTdGcD+LbhQcitbxT4qdp7salLeael6f3knmpBHa3YiVleGSHehBDxkKDli20fMMV5dq6+ILmS5zFHaQTC2uISFNxcPm0LiWOWUKl0rsq7stwTgH0ALMPjaIam6alqlxBDYagBZy+dIrxliuVWKBt0kTZ6Lk846njbk8Xpcy/bbmWZkhMMonWa7EpuWTy4XaS5lEYiQlSVGTxgAn5a8MtJLme4s7iyhuLi7t5JHvJ4oHMEdwJMI10YHAiAYDO2RT12sD027xL0abe6dJHd24u5IHMQkC+ZKx3bgPPURA84MoYnONx7gHsWt/EdJtBSwhubiJpb2L7Q1nEEvHAAZUHyOs0pkCgKVAJPIxXNXFwum2Q1O6uzeCSK8aPR5ZLGLyLi4nAgUwRIZZbhW2kblQ7cqpLcHzux03UPsdvBbNO93eQsYLSGBXu18rO7Ur9rrakcRAIU7sDr0rLsfDuqxJNpOopcXEUk8N7lZLU3JV5NrKJvLPmwGYgP8+5AcjCjNAHufhn4iXNlp9zqNm1lpuoP9nit0sjJMCcgXHlwmMtBeKnRto2jjqcV6JrfxH1WP7O0t3G804jffGCxntvLTzRMysoW6ETlVzg5PTArw7S/A+u2olW1t44WFxLezXFkLRQfNZX82ZGiOx1VSoCnBP3sA16aLq7HkWkEC3PkIf3tzBHJA8uCoV4igbcSqZHBPbpQB1+neK7jxLJerrE80SQWscemNaxywW08NsQga5+zqWursxlkk+ZcA5UnGa8x1nT7fT9YtpYJUmjuJZJbmSbcYPPl6gRssknmKmSA2M468ZrpYtCunurKZQ7N5juyWRigNizqDNKqGYAgll7HbntRqngC9EV2kOoOsjXMd0juJhbkujBXUriSKcNwOANvQ9qAOR1/xzbaXY6gbf7RqKyQppto0ZMkWbdSYvMhOIzMJRHkhtxXpkg189XusX1/q/8AaUltFEYbQNHHA8ZMnG1A0bMQjMMA4PynGcV7BrWg6it1aWXmyJvEakIYWWWWMGLc8DozxuxyQTtc9QKz9P8AC15qjPayLZpDb/aLeJfJa2njmeT5jcSLhn+fnIPtkHigDx/TruR47iaVr5ZJ7y4ldWuYyVJKqF78BUXGDjGKK+odE+EOnRWCC9uVSV5JJEWW3RnWJiNozICxGQ2MnNFAHwD8R7TTrqOxkS2X7bMkqQwQNlAEUhHB/wCegJ55zgV80ajZNp8Fyk8wtblGEjMVjaOQFgzBzndAfY9cdK+xfHWktJa20pjQNclJI9nzybDkjPlDMOQDkDHX2xXzZrunaBbyXK3M8cWoXQmRUklMqIQQsLSqxwpA5G485zQBQ0zxBaWl9ZyrcI6fYYSiSNmUyKpJKx9fL3Z5xjpWZrWuOgN1xPJc+c9vGEVsy7iUXr+8A7KBj865vWrK6sLqyuIpori0a2tkuX8tfPiwvzvHJCD5cXT354rV0S7043dvDc3UUAtIpGglYm7WV5yTGCm0lJBkdQMYoAwIr/WGuZmit/30v7y4Ese1gpUBgUX/AFWM4wcVhXiaktzPbGT90dvlphZQt0VDIIpEJ29wc4Azj6/S9l4dhu4Q9u2nJdTF5by4nLqRAqhwSDyN2Dk9OffFc1q3hnTp/tstiQ223LSowEYxu2s1qxPyoBnLeg4NAHj+m2DTxw3N6TLe28kYSwYM2HQ7jGJYwS5ZQM9R82K9x8IWl3qAlttVjjsnu286yVWjhMMaMFMckb9ckrgN83QVymk+HvIu7J/NgigYALJBvM7g/dDhstKCpPzICeCetevW9rG1uFtI5o77TTE4keIlZYpWGQiPtllkAB5xuAPXHUA1rXToL5G0+KxtEntjKblXMstxtTEccsRZNsfVuAdnBIOa15rKxt4oLKzspY7qJZILu9kG+PfCuQI0fl0YH5mxjjGfTZ0t7aHSHuSIboPGsSPgyu2xi8wuIwo8pc8sSR93GAa1EhsbvTbExoLiS3MskxikV4pZTucCGJ2BjxuCjdlTj06gHM2tvqCMttFMLhlikuVKkQjyWXasfllR5lvk4+XOcHjFNvbO2tIftcyS2Lr5Ed3P5gaxmkkQgLCpH8Py5AHBr0bTZNGg+xMbOOS7uIpFkmeYyXsBB2rDDGg2j/aTOB2yKkfwpHf280T/AOkQqJrlHbc0ZaVxvaBcbI2UAZ3YHpmgDzuCa20/yI7J4DELWRmFyHjSa7kI3SrtOXYAjaGGO4yK5nUdLv7oSoLOZmmuFMV3b3qH7RAo3yRXBOFDbhyMggdeld5qGkaTp677lngbz4Lho5Haa12oNgBRhlJGXnMZI9uMVR1e5ihS4e3vCYEjaKGKCZhJBDOuVDsiEs4Ge3TjORQB5ZqZtLO2MtzqBs5JYmMqPEs0UKHKIEuCeg2nI9ehxXGXupaY9tbxm6lECsjrI1tuSWZRmGWJR83lkn0wPzrJ8WazIb1Y7W7ktnjUgtHFE9vJCPvHY+TLKBjcGAIz71xNzrUbXccTeV9pgiDoZESJL2N1AR4wJCA2c9h0zigD3/wn4gu1hUaheO0cpkRnjgjadYGJB8tgd0Y4yMnHYV9SeGdV8O3QluYJle6jSKKI3czI8ilUVpIEBYLIv8W4jHYA818B6A13NqZC6lHbjdGvkcPMCSDs81iPl2g4GOAcd69907Vo9K1a2jmeS5cQRSrErREBRw4ZlwBvYDqePx4APpu9tonQiRlmmLyPAZJvtb+WhypjCcRs+cDB7eteaapY27M6TCCZ70KRZC5mM0MiHGScBiMffAyF6E5rsrZFv9ItNXsjFZ38fmz+VOWcw2rc4jkiJxIAflLYHoeKyNMtre41FnnktmtGtZpWuDKJr6OV2O9w4PyLkEMo5wOKAMeLRbO6jtowv2lbbzlj8/znt1ZQAjxQjlijcAngd8VzFxby2b3ZNkl1LtZJbmeJlmRgCUSzhVdshG4NnnNe0XU8Gk6bE2nyWkM93I8gnPltFPaomWVUJ3RMxAweBkVxumXGm3dzNJMfsdyITcPJdSeZEDM+15BFglWKgYwMYzigDyfUlHhq1s5X2veXRhnlEQzffZSW7xkeSPN64J6ZNeZazdXWq63p1zp6MmP3dyHmKrFAjM4L3EsjbbgAMSe+cACvY/HNsWYKCmqWc0DpLNaRyJcxNE4ZTHMm07D8pCEkkZwuK8fOiTK8F1JJLGZFEn2cQ4BZ8iH7QigHCoDuBGTnmgD6Q8C64luLUSw27ERrPFJCUjt5bgEhXj5/eSFVxvA6k5xivoLQLyw16K9lkVLZ4nARZhugt2/jN8RxluSCOvQZr5E0ye1SwsoLf7Ol8riJbddiRtJERgLlG8qJ2ZiDkdMe1er+FPEMdpqVss4mtTdTR22oCP8Aelm2/JIIgux0+UbWxkdDQB9I2GjWuppKZLY3lk0fyz28USFLuIMkQtzJ8+zJGFAOfauT8T6EkM+n3NpBb299ZxytLBdwrAJlJK5XjJuQSM9enFeq6Tqum22g/ao1NusAluoHncRrcEEKpnUN8hJB2kYHOK5HUdUTxLbTb7iF7a3BaaE+WsjkqWjMdwTlkDkA4z2BoA8mudDMzwtcSyQWFycvcQMskkd4FLCJFcAou3dg44I61y2oaMIY1bTL77VamTfKLhRvuXSRSiqzMFFwpzknjHArr9ZmGlwm7P2i6u7Z4pZYriQLam0CsEhSJTwyk5DEZZRjnvx2pXEd3N9stVsJIryDyZILdgYUYL5kqBVIaKTaTzkYI+tAHUHRJ7v7D9pgt1kJ5Mio0UblBthMCsS7vtH3QRkCuL1vRNLNtfwXgks5gVuY5UtrvyjKqsPKuI1g6eikg85ArTbXYbSwgllhRHgcQQ26GZpIoTGWimDSOSzgk45yfSp7y7v5ktrRXaCGXbc3M14LYhY3Xc8yM8mZLnH8PUYGBQB8i+I9AivBCkYmj8qdkvbq4mkhjZNxMcMUBb5VVSSRjcc4x2rrrPTotBs9PjNzcFr1QbgQBZII7dWUCR/MPyIQc46juMnn0bVvDOmyx6lf2tldalLKTvVVlh83Y4aG7EhgHzMB/eAOMCuKXTtbk1KS1AWOAWgZo45FDNbbGZovLmdiswwAehyBgDuAfQfw+0XT7iaK7guZHiC5mtH1SC3kuAgG26W3L7lRjj5So47YFfR2latJYYsJI2giFtJPAi+W0UsYzkBodxEzHjtuI5r410fUBpGlWF4ZBcysu15JYwJsQvhYiGC8hcAAcN37V61o3juMkXcqEWUios8rQyrchgAGh2ANHFF1O5WzkZ4NAHs+o332fQJNQkmjQLO9tiaCe4kmjkkXZbyHC+RtkbO7JPOMDmuB1Xxjb6XamDy4pbyJRPbJJIbXynYhTjywRtYkcN2Ay2Oa858X/Eq31ae3tdMuYILC2mW12QztEJXYDPmDaWmMZ5Yle55xXi3i74jaVaTrc5je5mkaCU793zw8HbCSTtO0kHHOfagD0LxD8W7yTzEgvZ9PKKIL8q8EsJjckSmOMPtZ1xhSpYnuBjnwTxH8QDrJWH7XeXek6XvRLqQuWe/ct5YeVFBMbDGQmfftXn/iPxjc3N1OkE8cKkbo1hggE7pK25pZS5+QAHGCAw9OleUjxfc3WoSaSzFrewnLvDayOCxk4jaZ1jxDuJ5IywAzjpQB9M+HL2bU7nT2so5ZoUtpHvRDO8cNrdEvsgDsvyLgk8/eJ4Jr3DQfFZ0aM2k+q5nCpDLE0SzvBGq79jhipjjGDhlyckk8c18taFqtxoemw3VtCsLMZ/tLCd5DGqkNN5Eg67Qy5lYd+BXoOjf2Nqv2dZGuJzqQkuTfxNPJDZiLDyK80ZIeWRSQSV28cUAfU/8Awmuh6vpJEtvbRSkRMtn9oLz3zhjGGt1kOIdy5yepx15455dY0y7WWy0fT51unilS5tEnMUduBlC6M4AVX46nkgmuQ0fQ7TT1jvrSaz/0u5jls4J3xNHbQKBcyRzL8jARAnG3PYEmsXxTqGpWMz3GmgxQyGWUCEQQQxxYyGaYbfMnJBIVsH5hjPNAC3dlp8dvLHcMheAjbawzpLcQPLuSX7fg4SLaQoIPVuua8YW08y9kktroXEC3DiGGaUtFavAxVoDGQCFaIH5j1xitLVvF0EqpfrHGlxNGIL2KHzmmuJWJO65QoFyJEVjgkkr0riZtTglicwzyWz+YXnkvBK1xazKu2G6iZEBijLsQwYYwwoA7291rTZLfdZWsthtESz3yFhaQvG2FcqCdjbs5K8HvXnOt61Zy21y8U8s13Ywg/a5JUHmxtMWkYJFIWZOuBt+Xv79hpGrPd6BcQaj9ljjZwJbu3RJpImaPaZXjQNvLEKQWwPn9KxPEfg+w1jTrjUNLSWW8aIRyLJshW48mPc8NuYjtLSIDj6njigDzP+1mu9l1bXkRaCKZ5Ge4V3+cfIiwnkKCflBAJJBHqOUXxLFY2twkclzcNdyTiynvCxaK7IIm/dHAKbiAoYjPv0qjLcw6Os5vbddNmuongSKQyRXUKIpCwM0SsMAjq2M4wM9RyUf2RUz5sqSSNtsrZvNUziY73nhmZSJBkHjg4OPWgDqbKxu5Z7O9uAXh+zrNLbsixMZhLlSF/wCWatknIBzjmtvVYhbLJcQXEk8jK4jWJ08qGBxulgdScSZJxuPTPHSjw1ZLM7NeTpYLEgE0gkYyzxqnC7ZCckZAwOfYVLHp1u11eQQyAi6jeUN5TG4a1B3MyiQ4znAwuSevqaAMKa0D2dqrwoLq4kjaVoFJlliB+WO4kB+aNVOMrnpzTYtJknvGFsty9rGWdm+dLeJypiZTkgxuDg7jnPPSu/0uC2Qr9lDLJ/qrgTxky21rtzJJbAAgOxKnnpjtV27svskCXltNEttdHy43iEqy3EgUrtcIjbpcnkAHAGenNAHll5pGj3NyFtIYILuzKvLKbaMPdTLhAoEk3zwnHJJG7k4HFen+GYxZfZZftLQvcQTedBB5Vu6sg3RwRJGSTEzY5Qk88gd+dGnRXw+2O8c80MJDBruEz+aJCBHufaCF4wMZHfvWhpht/sK+Xc3AuYnLSQxxZnjG4qweSQf6rOceWScZOcc0AepaRd/aZ541gSziREBhluGuL6KVTnz4gmXkiJzkOM12hvZ4rO0je5tJ95lP2i7gjK2ihsOIInG23Y/3mwRXlMM8ELWjRtc5tmG9op4xLc7wHEbIoMrfMe64HrW9Pf6hFZXBsphPDIskri4j8ySOSUKQblZApjhHzY4znmgDgvF8UF86LYxtMkMjyC4s2QybmYlvKt0G+e2BJ3EZHJPHBpmj6Jqw02SN4Ea0S4eY5iQJJDL9+VJJJQC7Mvyr1G3pTdTe5exRxb/YSu9I7m2LlXjz8wXYpXgtz8208c1a0mG/lsbe13CMh/ItpklkSdyPm+23VuWKJbjgbuOuTx1AOr0zRzeBYbW4vLK3bErZaFfOhj4kJkVyROGX5B1x+FepaP4bsJY4ZpfttxYW8iJOsxVllkPADAwq/wAoKk84yOOazfCOmNd3HkW06QyWKu73QXzYbmYJumhgDfJK7MvG3IGefWvbdAhurzULa3aaeJpbZ/MWRLdY7fcB+7eOEFdzY5Odwz0HNAGVZaXpsMj2FpZ2z5t8vcncZprnl45kAlfydqEZVsEnHy9q9bsPCd7qdpa2iQPGLeQtLeXMkrmYSRg/6PHAuWJbA2yAFc8AA17F4a+HmlvHZzXlpbSXNxJB5UqsBFC5QFcFfmnIfGQATtJOMZNeg6r4Zl0kWuCsDR3UQa4dWWN43D4eMIPlJwypnHTmgD5iu/AV7HbILrcYLO+8uOaeGN2EjLuSG0G8edIFJGWHA4PNOk8J2s8VpFaWNnLdJIrXRMUsMrKmcJKICRG+45AIGDnPWvpC80y0m2anBcW9ykLGZLPZPJ9nZAEkeZVTBut2TnJJz6Vwy6bLC19dIL2UXMhj22qoixk5lSWVnxuPHOM/oaAPD7vQb+AQQS6fC9zulhQCU+dIPMJHmSRkbdo6ck46nvXSeE7K7MVwdQiZWsYZhNKspmjhjibzVE0eG85Q2FHfpzXqel6PbusU9xHcx3d951qUuJY323WQI7iMBspuQZ5rD1uwXw1NIstm0UUiqHuvImZvIjBMimIA+exY5PB9qAOYkhvjcveWKyXUt1tNqbpCy2rGIrmQsoMK7Sdqtx0wayJdOurXU0N1bywxzCHz57aJpmJIBkT7M4EcabstvDZJHzCt+31N7uD7Rbwxq2pSSRiXzTErSwgm3LQdIxwu0ZBJOOuAaWoEG2uYblpmuWKIkcitDvkhUNIkS+WzdWO49MHBxQBoWtla3195NtcZiiRpJLm4aJYWVhkOrq3JyPugnG3jivQvCqywyQwCUP8AvY2lvIIBsntcsGjiwu9pFU4B/wD1V5h/arSW8GmvBaxOpiZI4QkcSSgAQok4VSg28tnOSPpXovhbWJtNSW5ksF1C5WQRxExxQWhZOGVJGceeACTzjJHFAHruueIZ102ZbWWOMWsZgszgrdOSuAJJCfnlAPOfu5xjvXNaWdSlKT3DzXGnwx75POlDGJ/JzKxBbLMx4AA47cmse71Wyhxd3E1jbRsDJPaEu7RK/LvGWGEO49M4+XIJrgpPHWnaY2ozSXF4bG5lFtHco+4GMgqsX2cE/NuYcheOCaAN7xx4u1COK3urCKNYUVLeSO4jTfbwOxEZijXmMlioUkZGcnIr5a8W+Ir6wt5rSWZbhvMLtBNMjPJLvLiKadWO0bG+7nrgV1eu+MTdm6voJYHt9ktuLhpA9xKEY7oZUJ2jAyQ2BjH5/MHiPWLy7nnnithdobiSSHDm5R8kB5FjjO5nwMZPBxQBg3kseu3l801tMn2Y7PMcgRqAxJTA+aXaz4Gcn9aXSdGuFklkgKyqq+RHIrrEPJRhM8dwZ4zGkYb7rZBwD3q5M4t44JoUcNcIhvIEt18zMmT5KW5P+s27SXBPTB5rutE0+Ky+zzW8AH2lpUmnedppJ/taeWuy2UqY4QOAZDsB+6aAPNdYXWhqdtfRq89tawMrQWs8d9H5TcSSIHkZjjjIXp2XFdXoGsXU0ckl3ZFreC1eBGDFmjuCCYWDIuFkxyUB4HDgHiu5tdCWz1CNmtFXdFKktqywwykqBtZJoyF3PjPXHXk1sL4XvDZm9sIYrW6nmNwbOeeNHKgsjSsgYmceXkYUZ+bjigDyHS7m+upG820FrcGSQ2VwkSOl0JCWkknhWX9zMFBAZvlHrTJbfVr7U7i4WQvZWvnW1vE8hALxx5MQZFCmNnGQeVHr3r3fSvCGhxQh0jP227uCJgqyLOyupbFozkhFGDnoTzwaz7jRriI6jJYWxaxjdYxKIC0sr7fK/wBIlYDyoACR8oyD1oA8B36rLNBqk8KTI6SWyaUQpmjkiYBpIo4pQJpgyjYRuz9eK6aGxa9sUu57eeFVnnF1pjXG19zKB5qQBcRTbSoAZt2etenRaLoUcMDmyk82xhaJ/tlyoiO8s4dgCHkeNgdnAGOma300HS1tEzAEssWks13c3TJNcFzkQ20Z4YnpzlwMbSKAOJ0vRNIeGC2ilY3EcKx7JJ3gu4znzg62smF88bgC2SCByeK6XUPC+mzGHUrq/udSlmMVpLb27oDbqihHQRxuVdkY4BGOuc8YrqrTQNOuWlu9GMS2/k3FtFBcWxYW9zIB+8jMpEnmEjO5ifu9R0rSsfCtxpm6G7ihvLaSOEzX8gK3Me/lvLQxEqQSAeMnGKAPD7/w1eR3TRWtlfR/Z4GaylUxq4h3FMMZNyyTgEliFBJ75rnk0C7SaVftGbie3QvbyxE3N3Cp2CWJmbDyAHkrwB1ABr6W17S5NOgWyGjx3FneeWYrzzg9wNnykbo2Uo567SB1OeenmyeGjYCXVLuZojaSyrAsQaS6hDA/unDEhVcEZwe2elAHkWqabplkXtvsc0NxPEQ9+ZEdUGz/AFO3eRGOuD7151qE11bXMkRF2luMPpzxtA8gljQBh5pbCZJ6cV6vNMZ7jVbVkaRlnjS5UeWUjAUyJLlm7AqCB3J4rj9Qh82zuEkeFL1pzcWUqrhoGI/dxlGG0OygcE5oA+dtfi8Qkag0dkGkuG+0efcMnmxSIdw8uXdlmK/eA4HSvI7iDV7i+a+iu/LuY54Y5mt2i8y3LjlmWQhbgfeDDJYE8D1+7fDujQzrcS6hHbGO5t2Mkrs6C3ZjsmlDYJaYqANoHyk4FeUaj8Ophf38cccFtprA3MK20Ko8KxMGt3uVf5kZvvMzD5hgDBoA8z0UzWp2z25EWpvmG4a3SCWGSMgSxFFO4zNwc4wQa9b08XlrcSRXIW3t2aFAJoRHZEEb4muTj5JNnVhjceevNXLDw29rGZrq6eOHMQS4ujsjViwJdIHjwzvIflKMT03V2txbWWjRRw6nMsqXEImhuJoJZ3lCowIaPYQzqxwQcEZ9c0AYmoySubVpZrSSBpvLjgEQ+z38SqGDxvGcsVTAQOBllyMiu68N27Xl3brBDlg6So0lustxEUXbm6UqDGDwVKA4HWvOYvD811BbTP8AaZV864ZfLc7BaHDtJDbEZSYZHzdMcCvT9HuLK0le7SYRz2kUapLMJIIpCm1FMkYGXk27sHG3jk56AH0D4J0aOOUNeWKpdyu13I1qxlV5g2xI5CWB8s4O9Op7Vp+KJL2W0v5rP7E4sZ3WB7N2hCIp3Ot3Ep2yFJdw7nnjFcBoXiG1vZ554CYrhBHHLPJLLH8jON1xGyEgy5Hy4HFdVqJ8mOW8R/tMAxFJJF/qZnmYFnl3EM+c/wB3qSKAF8HeEl8U31pLHeWtiYmeeaAuge5Mo3OIvNIESkg5PSvXp9H03S454rCCzurhvM8z960qGSAFRFcyI2CykbioPFcx4T8S6ToU+66hiETwIZUWJZZtqLhFjSQKyDIJ3DOOvQ1xvi7x5p4uNRSzZp4L1gJIlmZHJBUsBsAG9sAAKS23Occ0ANvLxbzWbGG4tbby0uyourt2jhtpIf3slrGgBWQMpGH5IzyMgiu4u9MtNZghmOl+dbkKoeRkIjZGywjzt82EQfeLADNcal3bfZrSZLeCFDcos8LCNmtJZI4gpYTsMqzBumWz1HPPVP4lubuxe1t3guEW2uIrmxgRoWe2LCKRAFTd5wUbv3e4n0NAHgHj7wVozzXyaPBcxzpdxyRRWtw4gSM5XaESPEQb5jhmABJPAxXhY0a0N5NBd2bTTsf3JuZooBGkB3KqLHJuISTc2SOR36V7r4l1iKcs+mRLbWVsWMsssdyjoY4xG4MkrAE793EiDB689PlLxo9xJq+7T3vjeyyGSG2tiG3pKcyD90oUhgc8Ho3frQBzXibVZrbUbrTo4RLZRTQxwT7Q4KAK5mZYwXkUyE4EgXH05q5Z380UvnxwQs7l/LEasYzbq6SNKqRSP5TBgflJA45APXl9SDpqEl1c24ne0tFEsTNJD8pyqbyMBmHTOfyyKt6dqrrd2nmTqbSaESSpHDtgt/LOwbpFU4fZ8uSck9FPBIB7/wCFvFDW00Ml5YRRN5UkmmszqJ5w+FeNHMgCHG8qNp9Oa930c6deadPd6fbTrHuMz3lxcynzb5hsNgII4ieB1LY3E568V8p6XcSNOstmLqRYZY/KRbUPbq0rboYpbycAwttzzhff1r608LXFvNp0Wj3ls1taXphmvIHlNwIpC2JLu0ubMNvkyuQM8Zx2xQB32geJJ1EcOqWELW4R7RYnt/s8sN6yZidmC7vLXGQ2DnPXORXQz3NrDBawSyBbcr9qvFguBl2DkQwbpJFO0lCSeg6Z6ZH0zTmtGstPhmurq3VczX0U4L26OqF4zszNNkqAecA5PAJrzO+vrjUbm7tooCrackkTCULGkhVwscXJBkxuZiwyDjr0yAeu/wDCS6Za3LmyjWPzXikuUgVHimdlCxx58zBlHys47kGvQtK8QSXEcctxZC9urGWK5a7hBiH2YkqQ8KnJwoxkZwBluOa+TrDxGNJZbB7CS6SKRblJIYgLT7VnbI9yX/eOqhiMIp/rXqdpMEDakL2OGK/tCLWwuJg8MrJgyr8sgZYm+YADLDHKgmgDa8Ya+mo6lCNNubKC0Cyx3F3Ej7rXzy0fnyllzLKXJAK5HHJA5rziTwpZWfkTyJcXmoMJFjmltgbR0kQGN380qZbjHTaCMgZPTHRKlncyWdw8EdtFCWVPLWILDhmaOJlL7riMSnK5BKr1PGRcuptUMKzCeP7RAwiee5uUgmYzcQiy87CSIykAbASMgCgDgm+H9nc3drqenytNJ9sWO5so7QWxF08aq7DnlgvZQQCSBXRR+E5TL9klL/anulEaSktHZtu3rFIzgDdsHb9RWtY+KrW4uVUtJBNZmO1mvDNGwjuEDLINygBwcDkZfqBzXfW6aRFAl00zyzz2jNJ5xkI+0SvxMSg4KfLg9ccnpwAc5e+GbwWkp0/cEii3vqTRW6QGZgwe0ll2l4kVt2OBgkE8cVlWRW1tdPiJbTfKXbbwSSOIpTLOz3D3UqRDzTksUbkbSOSc10p1yPRoLoXEokEpZZJIHD2h89yJAsch2zSKmA2M/Mp4rLF4mrPcXrNay2TFBhFxJ5sWI1cQMA0cowPkAxjnA6gAn8RypewtbvcXUNooSaEGcJD9ri4hbzJFyInBBIP1HBr55utZuEvL/R78NcpbSC5DGYMsJXypFKLkFICnBAzz2r3rVRpIin0yUWsl5LbRzxz/AGiRL4xZd5Io4JcI0zFGIIyFQAHFeMeKfDul2cNzq06yXDud8iCXy2eKSPapGGzJuYcgcLnpigDx7UdeuJLu4uY4/LiQAW7REyfY5QNkDXUoO4wEHADDZhcZz18+1W1kncajqE0E0tmbd4p5x5XmxKZGuZUMedq+YSfLPtx69nLK2oKX01/It3WCGezJeDe8Mh8r7bsjYvbiPaPfr0qjqOkW+owNBHYCzt0cCeXzjKj3bIBNHHJuIELdcZ6qelAHiSXoiknNgyJFctOsse14TLvldpI43kjG5JFAxtJAxjiohqE5tYLWScG7819Q00b5ZAIyBFc2RJTAkYchc5GDx1rpoNMjt5LiK4mhuUjae13RgPcbR80Tw4JVGBJCt0A6kYrOu7W3jdZo/tUcOmwieyd1j81r6FthSQwhvPj2bgf4fm5PegDqdC1S3XTyz2qwzxFYTcpfhop55mZoXjs3X95JtO1kbpyevFXLu+SK3S6l1NmuGuYmeBrNLi1W5jbEYKbjujZWIlWTb90Y+auJvL1QtpPpFvZwf2gDcRKRG0CTKN00l0gYmN45RMEZBhsBu4q+1pqJgeWFLc3IeNmmTdLZnexBnbgq4MmcYJ+9zg9ADbvcPLdWdtG9zBenbEkQgXqFMjxYfCKz5A8wrtCe4NdlpekRm2tZrRJnjhCRu8M7maIw7dzyQMATE0qsNoHOeOCM8loA1hEuWaOC2uJpPJ/teQp5aiNghCwqx2kCRQBjJJ6DBNey+HooXskuLhraS801EUfZ0nSaaRRta4uxChUxZ+7nPJyaAH6DaaRDdK8VnGLm5juWvbu9tZoG8593lWYx8m0MWYAnJHX5siugtNYTSL1dM/s6OSRVAh1GONQ7IxaR5EFufkiUB1y7HhOQD8tRGykv3hu1MMPlxXcc32oQm5Fy7lkc7ZPK8oh1w7EEZAXOKzfDl3bx6itnJta3KeZc/wBowSm4jngjlDtZJKFEaEgttBZW3bj1NAHRa3pkeoW2oXsUi2xKqzXGwhWeEBmmcNGpVwAuGUYb1J5rxbUtL1K0Y3/2mPcm+RbmO0UG4idEQbmUlc9fmbBLKcc5r6IklTVZllsphJbtbxT+ZexuVSOV2jEaQiPHz7Nyhwow3B24Ncf4j0WeTT7m8mu43MvkW0Li3tfs0UZd3jgaAIXWUFZM/wC8OnFAHy1rkkqzFDGUsXmV7mON2ubid0IYyvKWBERA3KMAKxwDgCvVPCd2U0j+0HS8EhuoxbPepFMFsox+6CusmYWwgYkOvIHBNRap4HsIrpL2GO4G8gS28+Fja7WR3jtoFiwNuxCCMfeHvUd7pc8Nvi6t5LZ5ZWnAkZiILdEYeRBZowVkKgEc8BhnnJAB0ureJZTFNHbQfboJUt765jmRSJJwxRPJufK3tFJ5bEqu4g/KeRmr134n1G5MEUsZjitQjX8EBEWbRkZ5dNaQbY/KV1QAZ3kRAsNxrF8L6TZrHpTyS3EMUp3N5cM7wxyCYKgSORCkC+UzMcM37wFsAnFdNr7WlnY3jWsX9oiKdjMLiUna8zqvmyzgDzz5bSNtXON23tQBnr4leW9nsJUF4J7N5GL20M1slyhR9kEwV1QrFtwTsBPAO4V1WgeJ5dQuBGUTZA0qG3gSKW9jiWQxGefzD8iEAIuGGMBflIIHjthfWj/KLqfS5We5tEJhcxXU2xSsMSmPaspc7lbdgg9QcgZMmr33hkX2oNNGz3M0FssaMBct9nleSaSeO33KrF8Oq7sHfliCSKAPsuy1LSLi9t40gW0ZSlitswiN0kjOZWnkjMvcMFyudoxkjrW4ltDeRebFfyC90q8muYE2M8aLLOiRhJsEq4QY2L8rHrycV8h+D/EV7f7pmuWLXVzHcvO0TiXFxGBNE0vJ83zEbAQkDPbv9l/Dp7PxDDD5yzmxgmkn2FJxIXSMxyMwigKvEkivjLH5uSAc0Aej+DfCC2sNrFHbrfXd5uvplKfLGqTnfNJAMkFrhjnv8xPSvqrS/CNrLbS3F9dzxXFtZrLHYLGVFrukMnmksBkLK5VUPB28ZrjPh3pNtKGuBLfyFJI4QnmxW1zcWJGcgY/doZWIycbjD3PFer67eabpVqxW6nuyvl24V22LqBto4d0ayOoZncySl93ChSc5xQBheI9cv86faNJZmOBY/s/kossxuoUVi9xBIUWxJGTgEhzkjriuJ1KaOaFNUWdEuLp5zLNbReS7yRSPbyK0kUhEls3lhWZQQpByQc0XES3uqSS6LKrWcc8UiCeSVkQ3ZMkAb7QF+SMGQbnwD0ySeWXcyL+8+z/afnFtbi2tDbw2sLFpCCyAqUNx5m7BJJyT1FAGZqPi6O0hs2uFezmTykgKwieziZFSMiSZ+ZpBEY2xyAjA8jkOvdetbiwgvJdRF+Ckwhit4lhhRpnISddv/LN1eHkZAZTXE+IbbUb+6haJWuI3VlijiLNJaXUgtwWDFdqgW64+YD5VCjNYF9o+tafpVhZyxSQLFKPtEkx862nhtwk626yxjMRCwyPzgcgZ5FAHc6P8S7G3OnWJnSeZpbuO8ki3vI1w4Ma4BOBHtaNWTruGccg19CeGtflESmNInk+yiweRVdneMkgwQKGCQnHy79xX5d2ea+LmtbZYY5oMLdLJFJEEgHmy3TKr7T5IBeMtIsgYlhshB7gV9JeBLqOzgij+1RSXdobSOG3jWQyia6iXCzqYwJMo28kf3hk5JoA9Q1zSYZtRs7azlNrZvZC/mSO4haKWRFCSWouQf3MvylCqBtzIWJwd1WrK0lGsBZEMhazgSIFA8+lQRo00IitY1MZIDIZZWbDI2chjirlubjV7CO11D7LZ3Om3kpifbm3limMssEjwxr8jHcAVJDbskgZrMudRvNOnsfspuLm5uVnEsRYWYNuYxE5TAz9nkIUAE5LRtgUARXN5aFwtzBFAzxvDq1wyxQrdpLFJLCliVY+UzeUx2Z3gqflAK1Whi+y21sLmG0ltr+xmWJJJJft6GG4uYoIt6j903kpH97G4cjNZL6rYLiFpxcaisk6vBLeCFTcRBJpJXDR8yJFJc+Vu2gpGqjJ253IdOhvtAk1JJYbyyuUae1hSZ7G8ladfJnSS+cCNpD5YaPLrsCsGweKAOcvZLe3tVs57eW11A2LXMFuSXR2VB5dum8cu0GyQMcDMmAc8Vm6F4IQ213dSvHcRSwxah5ReQah5syq7uYiAdyyuy7fuEKCec4wJdQZL+LTZrsT2TK4WdFd7hPLiRS1g0g33EEdwGLFdy4GeFxXtekXNlPpkMNuBfXaWPlC8SPzrlYwY3Mq7cAB5MsNpYgN06igDxDxBoV1rUz6XErCQz24e5iVVkgFuiZlleUhUIUBBtJAZX7dd7wx4E1Qi5uNUWQv5rx24jLxxMkNvKsfmSRDK2rny/k6YbkenpK3qWtzLHJA8V/cXcMksd4mIwkDLGsMh2hlWZI1cggHMh7DNe3aFp9nDbrFJbJMt7O+oJCkhaWK4ldo0U54e1RwU2LlsIMjvQB5DBYzt5MqQTKXhMM9sssdvvWNApEDswHlKqqOuTt9TXJXH2hbq7geOOIIimzitjKt9DlwZm8yReI/LO5nbC5fAJPFfSjeE555bm6DwEWilprfzIYnacud0dsrONoCAAqcE4yK5LWtDhlupHjsbcXdzZfvY9rmQrEgj8ieWMYjzEiNtU5YtjGcgAHy3rOgvbJPfSQG5N1dQpbtcXlvm0VnH+kvMjIGVkCjBfKhuQBgV4r8SrXSLeGKR1jWBJ5oW08QQzm4uZESVxM6TyNDCdoPBIYkHPPH1dr9pa2AM1wZLdljWFESPesMEww/nxS/KBsVNpPzBUAOCa+d/E+n6PcSSEW0Mt55Jt3u7kzf6RFLJJJDPa7FJTzDtyhUDJ5YA4AB872llPrjXOpWVmqmKKeKDTvnFwZvOcKEZYy1pHtClWwRtxnByK2joTJFpwFnJFeyNELuSZI7f92jF5Y4m8kEyo+5vMcqHOcYPFdx4c0OSO7gW5juLa2hv4Xu7hYHllVid1lCXS5CRQSEhAOcle5zn1m/s9MnuU/dNFeE/PHc7pZ5JfNYSfZ4xuzGkAXKrk/LjGeKAPmfUNAnsZraaGMSLcXrhomWQNKhkEvn4G54pQWxjOxuW7mvblvBaWssjQTQRWS2QneSN2WPMUTSPDtj/AHrZPOM/Nkewo65oFrZyJci7vppBevMY3VGFwirmJQHceSVjZE8vh8Q/d6V09vCq6XHbJp4vkdIXikgimR44AXlaMwzLh2abO7PIYH0oA4NXGvazdxzSXIslYxWKSWzJLFJLEge8meEAGArGFAOV5IPzZA0vE2l2VrpNxKLl47wJCBNbqJNm6IKLdy5IKFEjLKo+TOD0q9HZTpZvfQwKl1IskaSCGZpIZp7ncsUzfdSMISoxkArnOMV31n4L1LxXDHEoaw022jube+u7ny7hvMMWBdxN1dzGiqFK5HpjmgD8+PEcsAhuIka4uoXgnNxbAGW6Z5nQSMhVeSXVSmB8q5z2rk/Cthrc3iBdbFpcpZwO1uYvLIFuSNreSY41MCFgzEluCTkjgD75g/Z70hZp71tRu7meOZZJ4L2AwTAyiOe1khaJcCLymQYPYZwM1peI/BV3o1tLbva2cNrdYE8EMEcMnkhFzdF0O+QsJI1BCkFsjqDQB4fFbWd/DbySGPUFsrd50WcCYo7hWUrduxYtkkAEFMrjINdF4b0bSVuZLmO4mtHuo5SbZUUQNMCZHUoVyzfNkHGDniu7T4d2Vx9ovxMbYxaXBFFbO6rEs1oFWRLlIsZkaHaq8ZJGTWt4Q8GyXk9udWgxpcb3Dra/MYkKN5kcxZ1LYxhSVwCUPOOSAee+KW0ueKSOGzna7WK1SJoEWaON4n3eYIoz8hLBg4wMj1rpfB/hG91Bo5rWO9t7iOQGWKSNU06NxH5yh1t3Y8hiVzyAQOte4TeE9Jt7q2vNDSNUeOWaQW8Uck7+WCxjKyuQIxz1Of5D0HwRpFgLqW/up7PT4QwudkMxY3jpEqp5sAOWk3kKQqkDHpzQB5zF8NH1LypXiDB1VbxJreV7V2uYyiSlXC7EXA+RTvyNxDLxXtnhSPT/AAxFZWb6nEZ7FNssNs86+a0Kxws8Cr5ykLGq5Xao4wEyCB2KPFC9nD5VtK1ws8hWeRo5ZCkQYwmNcKqohXDEgnoM5GfI/Fd3dQtLDZQRK93BJMJ4lWC5tCNyPC2zczgoiMCQpZZAeTQBNr/iiNbm9uLtIYLK4muE8y2VIzGgkVI5XicBgzRksSinJJ4DZWvLNW8fSaZfRWc891PZSMHikRJWis4QXHmyLKoBmLSt8zMpx0BIWvBfGXi+40SO4sbm9nndJ08nZERAmCZzvmj3Fo97gMDyGB4AFeHXXxhu7w3MF3dJLeJKyyRLLmOaIMGhjdmA2qjA5Y4AC4JzgUAfUHij4i6tZ3rwf2lceTLa70lnMcNpdRxKwjTy1UNLcBuSqbmIYgDkZNC1zXvENhPYm4W0W7lacDfcI93I6lIpIwHWSAGNRlSQwJOQM15x4Rmm8Rxo872U8jvE9v5kkexFlCeZFIpY71YlSGTngY9a+lfDfhqy09ImudPuVkhuo2+0JbTiMMqlnlgCIf8ARzu49Rk4oA8H8Q+AmS3njFvHcXsl9bSXFxcTTTxXLbCTbxTTO5baEBPznBGBjgVwWtwX1jDdXunpY6fdTQW1m17bvKIIo0wFt5FUfupflbzCQMgjnNfZ+p2djqsVus7SWsIkuxb28UKTAu+YxKrPjyJSyEg8gZPNeX6t4BjvxPpNtZSLa3kyiR5Q0jXF0zRFrpZJ4iqqMHO0pj6ckA+dfC3hqC8uk1C0vo4Htp4zMtrdQSg3Ui+ZHJGjqxELS7z82MAkHFfdXwi+wXtol5q13JFfWZYxWmYoTPycIBHyd20uzFQMMAM9/ELj4VS+FZ0iWG6ksWZ5JY4p0Db4x5sckhUkfZBuIPznn3wK+gPh7ZyXFn9kWyZ1mXZujhSVInVFQAuPmjTGcknjPJ5FAHba3axakWSxuBcXkdx56PMZJlRpVGxXE8Q2Iqn5OwOc+tWPCnw5hsrtru8J1G7lPmQwqjRw2SOweaXKt+9maQHLcYyD0Oa6fw/4deC8kt47W0ljHFzLGJdsc0TIVicyHJUpyVGTkn6V6Hc2No8rKL1tNtUe3nhnI8uO7y2LiwtnY5nL7ARtzjGDg0AdLpUqR29vp0VpPNGsoa7dLbyWtDIu1AHkkJlXhSSoIHfHWs+48O3GqTOrxi4tEuZSpvLeTaAVAYQsqHeuAuCRgknr20NMjttTuYreyBstkcAvJ7iafznIwWaJApwCAFwcHgkgCvZbWfT9IWZU2l2WFCN/mFzInKMhGIsAZOOOM5z1APEZ/Db6Fol/bpbFoGWaCG5mthbm1a5QTSRW/mACaMjGThhjouevxN4y8KahrWrSzykGR0Wyt2hRzDNCV2iLJXcy4JJ/u4IwOBX6D+JpTrkcsE109n9lVjHKpaZEYf6t44jgIuxgDjIGOT3ryPU/AgnB1C1eW4wiHKMqSNdAqFkgZThiVRskDA6HB4oA/N/XfBOuafaTWSWRktlQ+Y53EHDlVMdwDtJVRkBiCMHuOMC0F5Y6m1rFHKgtobeYtqCkRznBTYJMAImDn5PmJANfavjrQJJWFhHAguXRooZd/mRpCSWkMzbwrShi2ckNzwOK8BvNIt7RWF9eRm4syUSyTzW3OCViVVSXJQkZ9BkDA4oAyNL8NWusXDS3cMTXBkVFbO5DEQBmKUDOA5+Ynk54zXZeIfC0d1FHYWtvDJGiRskks8iSK0GFc2xK7sZA4Gfciua8PSy/azLqNpAYGkPysZ1i+y7hhngXJ+0hwPmJzxwDxX0Xp2gWdzBHPe3cKQ7hdWwWWSa3ghkwFQb1D4JJwBliW4oA8Elii022mhaxuLvULiKKzRBLGsMciAFGc7shlHQEAnHSu28M6fq01gsFvFcxyLKkwiknPn8Eq8rEf6yHdnKnBAPNdnqngLTDJJdIrzSFWKxW9xPBDbTiQNFMyojGUmMMfm6d8DArb0PRYdCiEyCG4nlUxQsJnkLi4YMysGbZvJB5LAjA44oA6fwzp0yRRwNaQy3chMcs1vGUEMeT5jRq/KxsxG71x8ua7lZrq1abSL+a2je0jDzFomaNrdW3G3ihdF3ZTHPLZzXAXeu24SJIJhpuoojwlJQD5hiILBnVgWTHTp7ZxXLR+NdQ1C7eC4SWX7Kp85pIcRoWJC7Zh95TjpkkZ5oA3fFyTG2tpoYIkWNrmYO2YSYTu8vyXBI8nbg7GB+YdQOa+SvHkdrA8hlmlmkmf7RPa2sSxoYwpEclyvPmozscsp2+pHUfTuqavayWczCCCwfyHjDGNJ3byxu8wsWZlye6lK+VvGeozahHfWHnQySzQvHbyqjmWGOUZkAmLvIfmAwHO0A8GgD4p8Y+I3a/a0sbe58qCeVIhbxSm1tZguJpYSU5XyyQ4HJzkAgVxF6NQtkWZbtpGmdvs17GiRtwmPKhkaVQX553YJH0r1jVdGuNPvwoJYQsUxaj/WyyYE0zRTch9mckgDg464ritQ0hrq2ltbuF108XwaJLfg7iSXnEgGFyPlZUJKkgkCgDg9Le4W9juJ2E9xJl0Lb7Z7SUEIWkRTiQYGcqWXNfQ3hu5nE5mnnhMsMEJYI87TPG3CSRKRl0Hrg/4eVQeHHW8NxbR+X5ey1S3m3SLDC5xCGmb5S5BHOcjPOK9O06xljVYXgMEm9IZ1jeNixDDYwkDlvLK54TKj2oA9u8MahZvqEFzaiZI/K2PLI6uYyDtmaVlJYR+xGcEcV1uraNaG7tr6xitkuAJZb6e3CSQTwSZaFEEkBG/HU5O0jDEduY8L6KVgS0iFyzX88au0UmLdEOB5ZMaErnjOTxjnvXrsOk/wBkaSzXNibq2gaRYoG82SNVUkEu6Ro0kCkfOSx9nIoA8h1/R9O0+Gy1i50u6c3RLCK3n23khWQlZp4VwMsePlGCFBGR1qy6JpN7p5urOzu7ZpyZXYM88gEmdySIQTG3zYIUHB6d66LX/tWohBH9nt1mKzmArcCOOCNdkQtJTuxtXOBuIPAyTXn2oxzbfsqXxWa3RpQ0+FHlluLZ7nzUWC6ODtVuWyMCgDm4/h/ZW2p3bTW0kjXSRJbrGh82EEHDyIXDMDxufBXpmuo0jwwdMWFpTLJYAyi4MCoZDNG3mAySSENbxO2ASOn8PFQpqESnTjImqpcyiWNRMZGv0NucNBGyAiWBmBwSRkHINeh+E5LPWrib+0maJJo7UzfboI2McivstjCPMGE2gbgVJyRmgDd0ee9+zLMdMkMdrdl1aWZFtYMJlIZFjYm7kZThXOAU4zmquoLNqcxtoYGtt8kMCL5blQjSbsW6oDtG3pzz0B5r1S18HXF5dWcjTXU0M0n+jmN4ygs7d/Lbz0iYpJ8m0RknOPpx7jp3gaxubfT54LazS9aKZEEisGaAEASgkALdDjbnGMduaAPnvRvBFrar5jRT3LxKiWxlUx7ZRxIzCRw5A56jbx17Vr+IPAP9oWczRopikizmSIBrU254nAQkbRICqqMkk5Ga+mx4O/smO6v3iTy0WITYMcl5EqqVMAR22vuYgkjLKPvYrznxRazWVqJLK4ZyWaW4tiysZYzwbVVzkYzjOAMDK5bgAHxLc+E9PUXFlfRm2uNPlcpcJ5Yjn3vlIkQOy+ay/MztjjlsV0nw88L2/wBvm1Ge7v4XSMx2psC8eyN2IUzmOL97MJMADaeC/OCM+0WNvos2pXct/DHFPb28dzNDPA0od5x5LwKojI84QqoPPHU4FdFonge4v7p9dtEW1spIrn7JpV00UXm3EYP2aeKCN8AjAJZiOuSKAE8HW9hNLdRa5eXkl5FLFdtbW8kWyExOCrSYIwDCVby0yBnb9P1E+DC2PhqKxv47hTb3Uf2mdWTykJJG6VJOVjUxnJOcHoCa/IzXvDmqeHdS0y8sfMtr29huLC8nldj9puXILu0yFld0jAycfTtXqnhj9ou/8Jabf+H9RS9uI4ZkntoxK5FzbLFtmQFUMoQMCW+UKM44yBQB+yHi34oeFV8M6ncT3ltc3DM4igjcxwW0Jt7hxPIQu11LRJjLAtnIFfiB8ctV068j8RatqOo2SadfWt1M1qq4lSeMsGimEe4tFu+6ozj6181fFL9sW+m1DVNGg1SZbSN3a1ud32jyvJjlVLWGzl8siVQyqWdcHqoI4HzB4n+Jvivxwi24JXUdXlaMXtxNIZoLaXeElYMqxRCTkjqckccjIBoeGNFsb+U3cdyZI5rrdbyb0aBLIuSZY7dtqmZSAE53heoyQav69d6he3WpWFnbra2cFq0a3Vs0cd5DcSNuiu7dVfMrSuPmif7m7bxTvh7ofiDQIgmrWzxSMvkiaLy5lV4wWb7VNMRGHkjPmHYdwDEkDPDdYs7K6lt0t7aEQXKJK90jTPawzW05Esj3MDEyznrj7uWPagDj9NhnhuLZpoFe1kt5I5iymN7y8hnMomkWQDZf/vMf3RgrnNaKfZ7aT7K0wkitFklvDLZee7yTStGSm4gLCifISqseMmt24uBpaGGEQgxSLegRhzGiMzRwPOjoQ8pm3MTuG5jgc5FeceJdYu47HbZ6k9iHiSdryS3gJtpXmCOHhTLPZt5gXaASWbcAVGQAYmuNeQNcyaZMER5w2nyWs0cCwwys/wDxL540V2vbVYNpdyF8xhnvXm6a1cWoiiu9TEKTajGLqeJUthLdRzvi2JhJLgOrBWZRnjOKyrq5vLSSF1uP9OkhuDZ2riNvtCoMsMrLsRvLYH5ipP8ADnFYlks9x9oWdPtZkkigjtliR5nncLNut8MUcJIXGVYsVG7kYNAHqNn4ht7lAus3U0bNf3E8U4iWS6nijQpDZMA37ySKHZuIGC2QMtxVhtb0WXN0tmJ7VmW0OnvmC++3XnzXs0LkB9NtRCQjoFYM8ZyRmpU8gad5ZhsLvUES3t/KtTb3F/d2MZVo7cNG5MzfMAQAGQqVLEjn37wP8BNWuIY7uaBJLO7S2b7PO4+0rJcqks9vDcEfMqzsQMksAMNg0AfOLWZkh/tCwsrG+kt47q4SzkWNNY/es6pM9rNbyxSRIp+VFVdyjcWzzXklle/abg2rulvtvJmt7+CG4gFxeRyGTyI2uokUQxRDZjp8vGa/Zjwl+zbINOlv7zw1HDdabN5KzW9syXdx9o3SpKJwGa7jW2kXlQUcnIJB4tXf/BNm1+JVgbm2upNL1OZryG3ijwrSMhMsH2mNSBbzpHgGRQN55Y9cAH483SC6Sz1Gzu4rOa+ubsS3gjVJJmK/vPM3uPK+fcuDt61xXi2wur65tRLZ2raVcK1mZEaXiFSm5zaLIAbgyuh3LnduJJxk19OftFfsb/GD9my6e91bT7i98M30bW6a1BG17JZEN5/mSRxO6RDyurnHCtzw2PnLTPFFvcO9nqpkQR25isr+CBYltGTey3dz8p3kiOFcqPmJLD5eQAecrpaWtt5N4FuJpb4Q2lykcNvb2McbNHbrfwwsUaVpBtjAJzt4JGDW5qeguIYpS0enSQRGC7muwY7q4hhcvsZ3QrbwTQiPyg+04wFbNeiWi219fQ+RHHPBcTwfYG8pJImEZZ57iQMoM9wckgMMk52ZxWd4i0i61C8kMWo21y1vJHDNbR/6Q9wkbE2z4HylRyuWwFCDBxg0Aee6Lp3mmaO3e+g1aWOWd43CwaWiI5EMjPIQ3nMqgkOQBuOzPFdLo1klxLPI6+bfW8PkXsskZeGCFGALwyOOZsco/dWGfSrtpZW1tZapHbSST6xaxyrNqkkkdtHbxOI1FrEruRNcmViuGAJIJUEA0yz82JEisLqLy/NT+0L2Vj514FyI7dDKQuI4QhLNhT1B5oA9HvfstjFExgSeIotrb3E48qCa4eJpiba6QfJdKqHYjlcsCQCGBODNc3qvaz3q2m9mjltrie7lee5gYoq2dtAYwpHlPI0jZKKVKlsnl6Wdw1kbaTUr27v43nureOWZba0u4YYkaQefGGQyxwyuARjIGFJOAeUvp7zR7SG2na2W8nt7l4BDCL22jsyxZwHuJdzTNMWxjBjBHbBIB1niDxPpmp6fHpbO7xzS7jDZWsckXnW0C7WEcpSOAK4y5dXbHIIBzXMSyxjQbiyt4Li2uxLCpkMW2R5lXBuWhPySR7lKogLNgDHHNYVsrWo0y5sLiOYTSSNPHMY1ubG4kkZZS7uQn2ckqELHDHg5GM3dS03UPsyXZu4G1hrwNeXbKIfLkhc5tkhRyN5VhhiAGIIHPFAGFBf2jWdxZvEXvbhpPtN1OEjaArJhXuFbHkoFKrui3AngnORTrTT4dWnskO2yuyLe6VV3Ks1u0aorCOfaytLIGPAzznpzWlLHBDcQTXKzXV/aho7mAvHBEVlaR1+2SxogmhcGJ1+djk9SQ1dT4V8I+IPFF9Cmi2oe6S+t9MjuYJwGsUkkMsVxNOxbMAU7WJOB29SAY/h/wNe63rV3a29nbmyWGXa8rojPOkrrHBO5YFMsib2X5gx5wK+p9C060+F/hHUEvmWTxNq1ohgsklN0LHTEOBbQ2yq3nKs07uzvuKsq4ZACB6Xp/gnw98K9BGouthqXiiRZppkUi6RLkOvnyLMW8yZmLqATHtOMLuXJrw268HeNfG/iWfVdQikuJXv18twcQi3JLi0hjhkxDbhTGHCkrxy2AKAPE/7A1Hxrq87WFndyXqXhEMcQcu9tNkyz4fCbMlyCpLdOtfTvw++BOgaZJpesavDPdTRSGEWKiS9jRWyUu5bZUErSlyQNy4GOuOa+kPBnwK1gWdvew6Xao8MbxyvaMtu9kkLDzAiu4Khzu2sC2ByQMV9Z/Dn4TSaso08aMLSyllx9oaQma6cGMxhpRncQxOSGGSMjBxkA8s+F/hBljhtovDlk9ndtNbSu9qq3CYY7JJ2hOIJsEfKQcH5TyDX6DfDj9l+XU9PN5DYygRNb3cds7xTTRyqq7bpbiUqUBA+78wHpgc+q+AvgVpXhLTZL6aEOpWNntwvnTyENuVrac5KjhPlwW5wRnp69pHxOtNAt5YrOAyrH5m91iLyWspLJ5N0Mg5QjkYzxyBmgDJ8M+BfDnwuuYZdZSBmn33cr37x3F1uIYmOQ4x5KNv5wEA5GK4H4qftPfD7w48UCXemreTOhtnt4kdNikR+WBbk7QCuMkD1HHNcd8UdN+IvxIneXQ/7UOIJFjithLaiZXLBDaMy5ZG+YsGAAzzivxe/aktfih8JtY8/xFpOoWEKNLOk8cFytxMRAFNu+yKP7bkDcdsbjnJbBzQB9dfH79qWLULW+Sx1+K3gW/jtpLe6ukEcnmR73NqImLWm3eeenAIFfkP8AHP8AaC8I2st2yaqX1Swi82a4RpnR03fNF9o+1BZJ2fHzcZU9ODXwz8Wv2nNUgvtRNvbzB7iNYbmzXzBbFEUtFcCaK6YLMxI3KCNrZyQeK/P3W/EPivxTeXE873LpdTO8MYaV44xNgpE7ufmx3LYbqR2oA+3PHX7cusafaz6PoBiikndppTJJcx28wceXLEgS5JCFMgncOckV454Z/aa8e+INbs4Ly9uvsrTxJFaWxlRIYQfkgDqxZl64JJJCjJya8x8IfCLWdfZVvoLgz7iEaBVm+yQdWkkZ1wF5zknjoetfdPwi/ZuYtFqJggtlhcWs1xeRW4dtu0CSFC+WuMZKkA4x6UAf0Pf8EvviR4z8V6Vatdy6i2i2RWAy3txJJaJEkRLSnzFEiurIAPnHLYHIr93dC+KPhPVr2Dw2t6lr50TIxu8q8dygVZR5rrtAYgFctzjgmvxF/YT8G+J/CXgl9G8P6RNcQThxDfEpBvaVCImkW3dsYbDbXCsSemOa+/8Aw5+z98Q7a+i8Q6xem93SxySWyzSW987SN5kTrcw7vLCvgEFc8fhQB9d/EjwNJYaHda9oGoSXF5p8azXS20UW+ZZQXEsa5BG0dz1xx2r8oP2h9Cg+NHhbXvDev6THfzak32GycWgfUpTbIT5jW0xwgCE/vYTE5J5r9ePDGp3EWjS6F4iu4ZriZWt7izEyGcBVxGs02d0w2AZIHJHQcV5zqXw2+Hdpd/ahDBK+8snkF2mi3MfMkjnK/dxwy/e4PFAH8ofhf9gfxp4M8az31l4Uu/7OW5M9lMlmsFxb20Em8SMzyAsSvGSc89+37Tfs8eEPF+h29hYXlhqs9i6QTR2kljJEFkRVQE4kAMZcZLFCpxkmv0yi8J+AdRtZZbMWN29uoVriWS1EESIQdt60qLvcnIDn7vRhkZqPR/E/gTRL6KNNU0B45Ga3hVb2J57Qo3lEfJ1tWkOAV4b+EmgBvhDV5NG1WC01OzkezmiVI7hvOBt5HA85JREmxomb7v8Adxk7a534m+ELjQ76TxLoiDUIbhsxQxEM8cU6EzLkMQ5GSev0FeytqXgzWZHt3msEnDQmCZZWEk4AO5Uj424I4Bxnr0rUtbvw3qi3egahdpPJFGVtYXZiYyAVBYhQEAOMZOPcdaAPlrSprDW1S0nslM6wRqskwfI8sHfFc+UM7N+QoPIzk96bqfwp0GS3k1xZbe1ljGGigZNsZb7yyylPl3gHGwnb1bHej4vk0rw7rcNrp9xeWdvC00dzcxATKGmZnR5GjzvUSDaFHODnHc3IdTTWrNLYR3EIBElxlJYZZlRCUfynUBQQM849x3oA4TUvBzQwLdxXdpMIEdbZXbKwK5C+XO2cSuFOQy5Ax1HSrHh7wPazwNJJGJ9yxkyhX3xHJYvbOYQCSR8+CRxtHHXsrTQbyJ/L/wBLKuieXvnhkidZThm+bKsFUnoe2BXpWj+FbyTy3i/eCONIY7fDpE8arhxGEX5Xz39+PcA8xT4aWGr2d3Gltbi2MyvAs/kGKWdhted7NovnkHHU4J+mamsvgJp8VrIQyXfmpKbsyAR3Jjj5gSEpGVggB6hWJx27V9GaZ4aW3hUTRXMitnFu/l+ZE/IADxE5OcYGc+2a7jS9HQ2whdJYogAWxlZ8lhhN3bPPHHWgD5N074G6Mstu1z+8dQGnBOyJ2CYiASTJ3Iep2ndnv1r1rwr8JtJtY3sLfTrWWGYtska2jVbdhk7i0jHceeAB345Ir6Cs9DtFEtxqMbALF5gYxDFvGMKrsQPmbdwQMnPODXTafbaXqFuZLFWltGPlyhree3IZDwV/dAujHuMjigD550r4baeW8mewknSKTMUrx7SzxEHaI41IG4YxnGRXWP8ACzTdxvYoJYpw8XmrEqmNo858tUxnycdQcnngV7MunW0coWGOFGV2nbALDcRuVFCvhxtHbPXBrVt4NyzfaFijjC5juEkJRvLYhwcHgg4wDjOOM4oA8bsfB0dmkkK221RJ58KbETPqrFjiJfoatjwtYKpt7hzAgVFlZWEsU7SklmKMCc9ByO1ewpbWrSqVhVomXb+8crlsdGJ+7n39aow6faxyuZVYW/lou0KjnzRwVw5GcceoOaAPHX8H207TSJFK0USSCNJBEwjJBwSp5c8dm71z2o+BI5lt1KOEQNIzR741t0AGwpuiHJ9D+I719By2YWFypUKpJyBnd1xjb3+lZd4BbRKkSNPG0JeUHEm+HkFgQTjr06+3FAHzdD8PbWNnle1WRyixqF3kmJ/vrMwGHbHcZ/HNNj0JreW7V4VSFfNjEFtIkoKAYKzBh8x91yPftXu09xYy28SpHLDKzlHK2gXa4QykEs3OEx7ds5rhdXaJYbho0nS48sI5kjSP92333BXrxjpyc5AoA52Dw3vMEV08R8iUKlxJuENvEw2+XDEo2t+5+Tdyuec45rXg0SztjCXJuljupIoxclUaXdyBLJGSsg+hPvjpWPpfifTljnnuL2GV0Dpa2shc3QuUYK8zEL5SWwbjazBvY1har8QNPtXX5bN53f8Aey/aNpSfdtVbZG+RgW4BUkHqDQB6G+nwRWksQhEkxT7POkEkbZPmCXarBsY2c9fY8kU+w0m3eR2MC3UEsUE6m6dkWB8r5uRH94j2zntmuL0rxMLiOF3kjuFni+2MyB0XyzbAht6AgkgcLncewNd/p+oPLpckixhVti9xMCQqrFHjciyMQHPTCqST2FACXTxwRBoY5FZVlSFNxVJlh5Hlwn55A3fA+uKrJNZmO1mmENrLAYZAjsvmSkj/AJeEmOXk46Yz7evLeIfE8FpH9ttRFDIi7re5nkcRqu8xyeWhAMeH7MATwRXBx+NbS5hup9QcC9gZQTGFZvLk5t3Qt/rLgjOWXIHfFAHt0gs7ySZwsc58s7SvzLARNvI3oMPxjoTV6yuzZvHBaShXlbBSMq2yPscy8de2c14b4f8AFe9LQPOlwJ4JZpCkgSBZPMMflOEOVO8Ac46g9Oa3NP8AEhnmaaK42MbpoYJCEBlZFywiUncx2ngAHOeM0Ae4xyi0JTEJlHlhSwm34kwxXayhAeBwTnmtWTVU3pMymABQjMm6WJW6EMGAI+px+QrzKTVXSy88h3l8pyVt5ElKzo2xZHDNleOQCMkc9OaxrvxSYI4bZbhYYQxeZ5AZWu0KGJZEVQSI/tAwCcDvnHNAHrL+ILETSQrLG8sgCnlifKIyshBHHB6df5ViT6/ELjbDfnySSAzgsDxnpg4+uOK8TPim5umAhhMOmZi82RFSVoowdmSFyv3s9H4zz1zWVqnie3sYWmtboKPOHmPOQUXJydrtgMMkZIyM96APqGz1G2mtEeU4MpKwMzo/C4y/yMdp3Y4PNV1vUi86IXANxkfMBGR8x4GQcA/Xp+VfNFp40sbZHnS9lTyoRMJFkZsTSvsWLyp1ABLKQOx455yb0HxCtNrhpJEQzxtNgo87MRxGCCcMOhHG3J3YoA9t1HXHFx5LXD3ECJtMShsMc5BZtvIyV5z25rl9Q8T2UcckJ1S3t3tUaaZJZMtJKZTm3hZAcARgnGe+O1eR6p8S9MkWWGzlV57hmiCySDcsi53KRDnYeeM49a+ffEfjSezka0s7BnuWuZIhcPcSyWbNN87zLcSJjzhnkMQOPzAPvrQ/ENrdQvJLPEw2q8S7ghct90oXA3HkHv8AzroY/GIt0KSzQ+WWZUADKFUdftRx8x6ZwPzr87PDvxntgZ0uLhoFtdsPmtjyTcxDErNH95AD0KjaeoJFdXqfxu0hdPleK8jufKjKK8c0bB3P3vOCnO7BPIGPpQB9jah49hb7RA0lqmzG+NHCkg5KEMRwT/d4bjpXGN4vEasXvEt4wzfMYnfKMDyGZDj5M+mOpIr4D1L4z3RvpIdMnH9mK6yzJJs8xnAPmMJZyJCwUfJwcZxgVTb43Xt5GbIXFncRiQsWuJAHjjLFTBL5fKnyio54yCc0AfdunfFKH7ZJCLEyxRL5ELTnPmiLKh+GJww5zxwc56VTuPF+l3MsVzdJFBNM8ge3lSUxoqn92VZGLbSc4JGOa+EG+Kpurzyz5IvsKIxZvI0DRQKF2NtXEZYbQCxAJ45rHt/GWtXWoLIS0tv5EgEUkrJLE8khP71nKqVUsMLncfTuAD7k1HxMkUMs1tcmN5XIRGUFIY89kIyR+H8P4V5rrnia0jLXs+qsYwsIumtyrWtvGrAOQFGROw+8GAXkgGvApfFeuwQWbm5upryG6WIrKheSWKVtoihVFP2ZOudwIFWr+/ubq1ubW5gaRFuEeeKOdUmV9ofy0jiX94ue5GOnegDe8TeNFivJBocV7PazozTGR3iTGBtMIwcxsnpz2615RqHxJVpXhvVgh8mSVpFaWWDgDbEOAGznHUc4xV+a01C8kbUWW5j2QorDy3j8lRwiSEZLqAAT8oBA61wN74G1bWLm71CV7Xyyu6OeJfsaXSiT5UjRsmVw2OVBAJ5OKALQ8b6jNOtzaTSPazTIrhCzGNCwCYiA3Ek9QASMcjFak/i/U5NWa2lnMyNGiG3LtGYAo5d4z821mCg8E/KeOKxf+EGn0p5tR1P7MDJEWkjhvpJ2eMR7IowoUJHISRu57cVpeHtG0i5wLuR3AtzK0MkkagszDZFH9odZZSvPQsPl+YkcUAek33iO50nSrK4c2pivVMYFsrr5AIBIfyx5nUFtzLj1Iryq78Z31xqYVtVmngM2Vkt5N2xg3EbhmBlOOMjICkg4Oa9Ct1hs45rO41CCZZA8VoJovMkFs8bYW5AXLkEgIAABwcsK8rXwpJp+sRwmXTrZJt0trIJUMjTOxZ/MLNtUbe2eORweKANrVrufUnie6t91ow+ZUb7NMs652iJzMFjXgEkfexhq8T+KN7dx6bCsV3O1h5i28kavLDJHLg7opZ3iUd+SD0zg9a+mZxb6atvFMbS7EsckpklkWOJJ50CLGNxyp4yGxjnIyBXkniDw3NrMk32iSBbRojHHZjyb6OXcGInEobAucZwTwP4qAPzw8aaJd3kvlXxnZ7t5IoruHM0LJgGCJo03bbUKMs7hehINeQaP4Uvo9Rewf7NEj3MccvlXLypebc8QxxxlwQuMhRjjGe1fc2v+E7yY3VvBYXFrZ2sMwtGCET3c0as7SXJmwPK+UgCPII4GeteQxeFbDTry21h7Zbh4C5ud7SIyEDO+2hGCreZwwIGQD2FAHHaRZPpVn9rhlaG8tTKtwLtHE2zJCmIkbFjKjb8xDAtyAa6bRdaa38251SNbaSRHlUXW6TfCqqQSBuABDLwSOuPWuiMy6wjtBFYwm4nWJ7dMxtNEh3SL5RQ/OQAdpAwy/MACTS3uhRahC1pZSgwvG3DxWkghZXLn7TKVVkjEaAgKe2AR2AOem8XTCxmuDpgVplBtZiiCK7kQsvmyRlh+42kbSoPquetZmka9NNDdS6nHH5awt9oKGR3kDq7tG0aoW+XgLxg4HPcbk3hRrGW3gjSB7i5Mc8drewzCxRoWVYo45sBhaHkEB3yXOQRxXTr4Q+z2t7pU9rLa3V08NwZNoIleUjdFbS9TABjaDggdRQBxlvqttBZxwCI2pjZpkt4kVZEtp8rIHeQFRF5RLAEkg8kYBqjLrF3cC5S7Hn2yyyR2UhBj8uO4hZVEDpsEbkEYLDq3AOQK9Dv/AAPbRKml2EtxaLdRwm7aNQY2JIUl73c3nIASXjUjgENt60aV4RvIVg0+xjhuYGnRbktHIJIlhUusUylCGywUoyEg5wGFAHz1fQ3N2bhxHEJzbP51pckiQKZgqBJIwJDIyAYZVbbkEgVxmupcwXVvb2+n/Z7y6WN455yWD6bEQFsUkiZiL3zcncuVZWx2xX2cnwr1G9Sa+SNriWZ0iMcFzBbzrubDTBJCBJCIgdyKdwAOcCrmo/Am6kj0+a/kuWuxauGSzI2wIFJt/JgUMTKkeQzfdJPDcZoA/Py9sdcuLy3uo5riB988WpKYyqTmbAuI0ZIikYjh+TJO5S24V6NpUd/BEul2dhd6Zal5YkuZbgT293C0JaFPOcBoz9pbIYgckYya+nLn4F6nfGGHbZzQzww77aOF7e5Fzta0efyt26JpIX5LAAcjnO4dvo/wZeytprCKwS3hjUi8l3Su88DjakGSzbjvPO0qWHRh1AB5p4LS5ghtZ7u9+2xX+mXVp5y2qTWlnIsgVZZn6nzIdylMK/GCATz01laG7voLYXsl22oPNMJGlgjlsLKFpIbhJYGYkKIY4zHuwMkZIwcep6Z8GJlgsS9s9y4uri3eG3lYWoW6dbmD7S8m5oo1RQGAxhSRvXrXrOifB9Z7+5a3R11Se8gt2nRTFbx2u9GRL8CMqI9qnHzBZACHIzwAeSWd0oS2vbm51C4+wOyRTy2qy6dLeW8LiCQKV80TtZh2XCbVZAGwSAeP1K91G7vlhdnd45LOe6hYGTVUDrJPZmaWNWEMTtKSgKqqeQBI6cE/Vt98P7iyvf7OmsojBFPKsNrFHKShjlV0aPapDCJ/mVmI352nKmuKn+F621zeJ9n2QX8fnTmKYteQyvIJoQJwfMdVRSGRhiMHnAoA+RtZso7/AMQTTan9oNoR9juFllEq26Qo7QqkSIUNxhIiHXJ6d8il1E6hZ2Wn20krM80S2lnKrieW0szMEtjPCUOJJIjwo+fn7or7Kl+FliXgEtl9mf7RaXUybY5nuVidMrEDuMszIoAZVYKWBNQ658MNM1G4kgWXYgn8+OzjgSCVJJlBtXuolyxkhI2K6ZOW3BSOaAPizwv4fhtJry1uFtLCO4b7J55to5r2EkGVjHEJcSvICcmQBkB5AxXs3hjwTpmpI9lFZ317OskJmglhgKrNsP2db1lDFHkbaI0yASwHFdE/wq0zT7m/+0jUPMWWEbo5xfPJHMhjlZVHBucHlXZNw4Ht9UfC74dW9pYWbw2pbUv3PmsiGBrhjETaTXZVmEjpkEljlccHIBoA+fb74J6JfaU9vDby2F7CVtr24EkKQSLC6Geyiut483YJBuwfLYHG4nIridO+COn2ezdZzQytebJRBFJb3klvdx5IikQyZgGNzEhc9j0r9Hdc8ILZWcistvHapDdIsFtDJK5luTCzXEaNglyFfOSOV6jg14ZqKf2ZquoXmoNcSQmyaOG98xUnuLfyS0iQR7V/1ZymBCW5+WTgGgDyOz8NeHradYLywt1a3jNtLMC5EABzAL6QgFZBa7g5wcuc81yE/wAP/D2im3ureJHkudTMrlSVmNqI8ljiVjMPMIC4UD6YrttaTU4NQhimYW8F2FvNj+WYXa5cFrYyKx82UqQAJCD83y56VZutLm+yNItxH5lrYMy2JxGUiQ7jOJ2O63myRgEAcEj3AOG0XTIb6Y2H2Wdby5unS0CwoDFAAikSPGTvBAI5P869E03wWWJW6LxNY3B2PFhpUSMBvJjUqS7NjG4qQOgrnfhnE2p+IFNw6xCS3ESXPlT23Cy+W32iSdVDoWIBYlVbPB719i694d07TfDEiyWshvIrNrq4vLeytYoGt0ITy4rpJyWlV8fMMnHIyKAPim9+HWnXuqXvnyW0j3TJKquPPuJXHzQqLjAVZwi7RsPynritDwv4R8O6dPLc3gdcMWhhFuI8TYK/eMbGY+aBkdd3Ndto8c02pzFLC8nQz7XltIpAseJMeVCHTfDcCMkliAuehr0W98PwzWkq6dEVnyka29xGIHicMGEtxctyUHUlfmbPIoA+adW0vUEvXEdlAVKqwYSJLv3ZIf51BjJBHykDHpzRXst54cNlcSW1/qV41xGeTatC0WxyXUbpEyzDcRnpgCigD8KfGMtu81/ayGE3aRTSMv2lrWK1QEBFRVyAvIA5wc8V8c+Pr638iPS/JZJri5Rpp02XDhUfnE33ijKAMdRXrmoatfaxFczgywzLNIzRMzTwOp3DK7oh5SgZJ2l8nBr5/wDEUZtvtE01w07RAzRKjyLKxI3k/MMHnP5fWgDCgmudOku3iuYZxFCSj3jtkqU4SRG4AAGB/XrXQpDHdW9hewwzxXF2AxeyVJ0d0GxN9soOIwemOe5rx661u2muPMmnBlyivE8okWaLg4Ma9cZIJ9Oteo+E0uJ44riNlsLZme4WSRtqwoWxmBUJAOMEA96APSdCurhZJbC/EmnWSoDcy7ZCb6WFwyHzFz5bEcbOnY16jBp0kl0rW4hlt57QSvEI1lIt2U/JhTkKWxlfc471z9rboYtNVpXu4Y/+W9zCGhcOwRmMLgEuSSVbnPWu2sNIv9DugI4Jngc7llupQVSFgzs5P8MIB4HAXbg0Ac4dMjt1R7qN45HgD2/l2TxxWjLITH5ZcgbsDqeMnrXYaU8146GW3umaSNUke7hjtbgxW+AkqPDIVkBJOwEggcEEmoYrjSrppmUeZcQK3mW8sgmtrrBK7IpWcKqn7wx6YHNdTZaTPpqR/wDEvsLiOaIveMbncoWQB4oo1llxOwQ9AQMjANAF27vIbC0ET3E1pDNELeRLd4/JWGQEklimI5GI+794e9ZMusXmjI6iNYrONVkMktp5l0ICuLfDqOQxwMAZAOSO9ZfiDSJojaapHM9tYSAzvaTl0ELl1jULYSgC4jAJyCQFB4Oa55NYntLyOwju0cQSyv8AaY3LW370BhFPaS/OkIz8pxhSetAHrNjfzLcx3QFrArCK6QK0UNw0soDTQgP8qsUPPPU+vW8/iuN702Xlta2qW0phsfNnaeWR2+SZ5lTaI92d3OD7YzXjGmazc/2ytrNFe3SKTLMkUZvEeZyT1IwCVx0OAAOcV7FosUF3qLmysWhle1DxRhx5iSufnMkTFhHEp5ZQ4bPYCgDNuIrmOG5+2wwX8zQpcssV0YkhjUl4kIIJOAcEYxXjniJ9RaK6tY7SASXc21kluJUS2ZvmilRowBMQPfnHA617vq1nLZ2Ny4skuLlWnguDCkuZy52qjeWCUGWGCcD3xXm134W3wq+qvLYR5WOKOKGS4KiLbLIJJj/GCQqsflIYgelAHjth4Uit0l1HWrxcy+bDFJLb74opNgExWP7qIehbO5iM4zxXJ61oLT6ok9sIYo7SALp7QIjNNCy4lIeQACHaW9So6V9IXt1Yi4mEFu8o8mOzTTfssLJKQm8Sk5JDsTglgBk45rC1XRba5VLVkie5ksGVYIbeCN7SWQlljYRud+FzuxyemAaAPne1s3t7uC2CNIDIjR3SOY4gJOr7vvkggjB79OtdXFdX8F35jzsfs7C3t3eKYvK5OxEUhPmDYOS36ZrQurGK0i1BRBBO9lEFjMCzxvhG5DRt/q265zg9uM1V0838CR3Tzh7Wa5iM7BTK8Y3ABGRlKsdzYC5VuvHagD6C8Oa5fQXFjaXUcxF1HHp8lskwRWs5djz3O8tmFwx+YHAx35r3vFnaab9jiht7OLzB9m894AXJH345oFJlhKgfKHPJr5t0i6W1kguzbO2qxEeQjqLWR4iVAjYAtvV1JG0DjOK9Jg1ee+ktDq0iRA3DxQxqjj7LgZa2K7chQDhsgNzkA0AReIpbm/kgKpNOsMoQR24kiie3GQIlnkDKqbwMA4PHTFQaJCktuxu8xMN1oPNjtjCGDFjEf3ce5wOAwJyelekuNJ082aSHTBbTvHetBDF9pDNb5IhWSckKW5O0DJ7Vydy0a6hLdWVvDFLeSNPHZgpdJNGPmWKRJm/cSEkYC4xyKAMDXLVZILW2ikuAEinfeyhoYJlyRKXLloQVOBkEAkcVwDWcVpskeUak11GodAwDW9wN2GcK2GUYwW9xmvRrC0v9WCwagILK1S7nhknX7RBNIWDSfZ5oW2ZUOAAwZgT0FUdTsIYLzKL9plQsry+W0CWuxMYjkSMebKRn5WBxn7xzQB5d/wAJNp+nOq3EEcD27faWkhWUSSqjbI4VdA3mMG56e2eRXaab4m0wXljfk3lmHMry20jiMSom0gzA5ZQcnaR0LZ7V5h4iggtrqN2S4uoZblgklxbGIjCkyqcLj5XIIJPOOBWv4ZjsoZBfz6dPqRghfbPOZ1EiZBcQRsu1gMAc9PpigD6b1z4iTRWVkunztHZ3UMQEckZd0jEe4pE8gHmIrYPIzknFT+HvE8MG+G4uDNcavakQPHFuSNSwbyW8xV8ty30APevFLa6h125i+13BtbFnZ0tkXL6ZGo2ktPu2qDwdu3jOO9aN1d3eiwzIbiFY45EjgvB5lxOLZQWSZdiBBuU8EDPBySaAO08YarqOkWOq3pneFWdJYWYxS/Z5B8gZRu+dSQAQTgdeBmvn3w14sv5NTurea7j8+5dx5KrshvN2PnMykiNhvYEr16DpU/jLxRPfaLNYWrSieNFaVi6zCZJGYiVwi4hzgbd2OhFcF4ViZLq3kvrtZJreIG3tmVfMmZmZy7FeVAUcDrxwelAH2p4HS3u3ha8hZbaGMLIJZYZld0zko9wwLKpPIHIH0wek8UeHtMu7BLlI7aCV3cXV0l3I91DHE+5jDGrbFQoFyOvYDFeI6F4mubXyLO0jYrMkrytGFkkhllUBJDHIcrFjlsDt6169pNsdRRDOtq12zLHcQqvmNco6hftClX2xqOODgjnOOtAHNXN5NAZWhjZbB41hguRhnuuAwRo1b5U/vA425rhb6y1REn1GCezmhSRWmSAhZLYBSVxtcuevzZAB28cV7re+D4fs93BaRC4ZGUQO5miYOVG8QW/Rhzy44GOTXHT+G7i3LFbVo22NbzWFtbrcSSJgD7WdhJdVwd2RjAoA8ZlulVLVF+3NdmaW7aOUZs5cKScxr8yRYwRgZAyOKzr3xTrGk2d6ouUhMy+akMT+Wsa8nCNJwMgnCn5uoxXo/ibw3c2My3sF3avItsI4raNAS4bazArGSA5U844BXGRXjfiey1Ka3njMUenCaYF1SJZ5kmCgjazNu2KmfuqRzxmgDzLxB421K1tVursoyXGWimaUeaA/DCMYBDgZ7E89a8tn8ZfbFvLy4mMbQyF4bQP5N0yw7VV1lk4c4OSAOe2ea6DxPYyNaXFpPOPJHCrGks0jIGGXl3Rg2yE9MAfU5rxPXrDeV06PUTm4ZplDN5MVqkKZUIwG5nbGTn0HbqAZvivxgJdRnayvUukcRyXQAmt1AKqTDLIF5kDLyV54yQOtUfDusu09xqtxeuZJIwGS3dBbuRxBCu0lmkBwGJHGBmuIm0icW8k928LQy3BjhPmF3mdNw3Dyzks2R1AHPevQ/C3hW8uYI7aacxWzyx3DWYiWKdQCAfLDAboycZ5yf1oA9+0vUZhbafqQub591mY1snjgeG6WUfNGhIJUsrAlm4JHFep6R4ru/D9is9x5MV5dIoS3tihhhCkNDHhECINmQ2cHnn1rw2wkmmu0tbNXWys428wXGIUzEfKLWoDckZ9cHqARXpFuYV0eK3ntzdLFIReXc6pMxgOZAfs78OQdu0jJ+XqDQB6nN4vvr63WGa+nt7S5h837LOsUUqPnDLAyHdFaEkk45wehqjqviPUtPS1gNxE1hcsyRWzI00ixSRiJ2aeVWAiJK4YgFQQM9q4Ke3vJLc3omgZFhitzvlD3iWbMGVLq3c5tUKAYxnpjcTgVjXMur7LO4l1MCKKR7ZZJlUiKKNt8MVvEeWYsBuJAySMUAa93qdvpt0JRo0kc0zq0Sm5upEnePAAQupDZODkHB5xXZeE7bUfEuq31pJDGbl7drnzTukS2kHISUQsAUPAw2CCM5Arr/CHg6XxhplvJZia/1q0gMsN7CYRHHPKSpimhfHkfe4BAAKg9819MfCT4P32i3CR3duJ9QfdFqsNyyyXUscjAs1u6j5mJ55+UYwDQByPwu+BF74lgkvJHlt0s3mN8scRMckRUYGJn2XGCTlFU9iK3/Enwf1PRI7mCWO6s9MdjIGh09s3Jf5VKkRqVlwR9wfdyB6V+nXwm8K6J4e0ya2QZZwZpDcRb2WZ0ZY0RgpUBXID5OOnSneJvCFvqlpOZp4ZJGinmie3DFGkJaN2dJV+TywQML1zxmgD+ffxr4A07RmuZNQuFvVL3E8RjhMMttHnb5d004LMxZhxx/OvB7jTdOs3ZraeGe6DzSW1nGjMyRoMMSW4QBgOR17V+snxn+G1hd2+pWH2Y2F6nmtHtjRxcusbOXlXJ81OA4UkelfljrWgqmsXNrctNBHbAb7ownK7pTh0hjAaNWO4quMfNzQBTh1Ge8gMk8cNosJhjDuGAKDgybCBvHTLfyroXjSVJPs8SX5hEUaRwgo4aXDh9ojJEfTIB5x0FO07SdNurmKOXUZp5IYvKgN3C3llGbGy4hVc/MCNuehIPrXs+k+HtMsLVobexnu5pcmaytghkSAAgyxh8MJQ+3ByflJx0NAHKRX32O0+x3mmqmo7YvKK2tvCqgIPMW3nBBmYjkqQSKwpdFvdQtRuaJoZLoT2yJKQ6ZkwVfadsUZUEFhjBHJ9Ppnw98PV1LQ9SbVY2NuJDdwQmZmMaNGUVDOq7o3PGdp2qQcnrXzv4ns7+xub2x0t4Rp1k4t7JA86lm3EyxyTEAlslgO3y+hoAyNQmitrV4E8xLhQLUyW1rHJ9qWKTLMm0H5hkgt/F1zXPR67bqtwjeZbiOWKaUxFfPmMZAWLDgbOpLgkZ7DsZxq0UEb+YtncT4S1eWG4zLFtySgTOx9rHHzMCc5zxiqlzLp99A0slv55QRl4nVYURskqxdOZAdo6bl/2s5wAddp+p20yyaxJHZyNEzQQsm23kR1UkN9nLgyPk9VHJGRU1jfrLOPMvb+IXYS4FrG0c9tJNG5PltGuWOe6thTnBx25vzLm80mJEsYYreIMSnmrGROzARYCfOHC9dw7jvWg2nf2fGmptLb3FzHbxokW6fzY7rYWWM4XnOPvfd460AWr1BO0VlLPKILhpWV7aJ7chZn3NHNFjbb4K47DAyK0PDVxcTalFYxPbiKyEsHkRykTG2wFjWacrskDyZ4DEjkEDPOZaWct9Pcm7kOnR3AhMrCXekYddySxgsS6Ehh8oIGTmu78F2M2k3sly5W5s3nEXlWw81kVziD7kTKyu2Gck5wMAdaAPQPBWl6ldXBtpbSeGeCeSR5bF9yQSK+YIUiOCWaNjk4wMZNffPwY+D19q9+2s2+k3czvIrwXUv2k2sD+VsuUmikBUzljxuXA6elc9+zr8L7XWNUi1u+g+3F5RJcyG0uBarc43BFKr80aIACxGM8E8V+sPgDStO0G1S1tZliN3PH5kEEYiilfllUZ+RTtB4yGOM9aAPmXXvCVp4H0Z9QNqt1tgaQSTSfLDKoAnZiiKFOCcAfMNox61+avxw/aobw7qN1aC+uI5GwLeGB/KZlRfKM8MhU+fLGcFFVcAKSTmv26+MOjG48J6pFbRQ2mNIu7pUijmzI8u5ZJZ3kLLyCAAFUndgZHNfyCftn+MbbSvHMukWcM32mGW4Rk3yr9mkDfPM5dmaIMFYAA+hCAckA/bT9jf4i2XxUdrC/S4uLyQSyq0rGSKSQYCKCyjdKwyXVsEMc9K++dY+H9vbQNFZBdLaGX7TDamzjuIJHK/vGuMqC/zA5VSQuPevwp/4JZ+PXsvHsNrczQm21DS3jiMs7XFutyhDFRJjKSlON3HJ5OK/om8SalHftbzvZAJHZKzW8dwiFYQOY5nL4O5vmyMk8+9AHzFf6JZot2sNuq3MTpcm6jsBFH58CAeVEFLEKcnOQAMdRxXlWq6eJtsF5azO7GZ57jyiJ40bIaPqSEwRz79K+gNX1Uz3FyttZ2rKkRjVEnHy+Y2WZwG4VQANzcHsa8I8W67BYGW4aZ0nZZ4wLdVl2nlACJGyFB/ixt5680AeLXdpa6cfsDXNjZpBdJcRtJHJcDyQ4aIsNuRcbeMDn2xXLeLdYtW+03Ac3EpCStHZ2wtpWGcMdznIjZVG7bknv6Vs+IL1JbYXOy5vbqSQG4JiS22gf6oMFBLbSeSB361wOq6fFdwPfgtp728RjdN58nUCjYJMYHBGSMqfmPXHSgB9p4ha4gguxJbwyzysGtLeESyLBjyldp51GCi8kevSu3srtbaGBZ5JLlYUwlwlzLHcSK5OJpowMCNSwGcdOc9K8lktVitL2aAyLDDbJcpKkIcxvtJkgiSAsRKXAJyMbas6Prk8ukrcPqccpby4rmONws0bqNyEqRmKFBxtOCxPIoA6LxHql2ILb+zBI8DvMrNGAyzFz+8NwZecF8EHjvivLdQstZvIZIImm+1wGSdzYSK8cQEfmNPMrnCAR9fcV2sGuWWozPYXySSae6i6DsxiaRkGChkiX5Rk9B7Zxmqs93H9oS3sp5tPsiX2qHjO2FeZWus8vbNxjdyentQB5E2g3UoBNy88M4EltHFKzqrEF55poMhAM7gSGPWs2Tw5Na71t3kR7VcxtLGsLbHfc0az7tjoFJwAScfhXu1jdWt+LOK1hha5iuCJFNqbSNI05mijV0ALNEMoCRnPvSa00VzeyabLbW8cEi/bJblsLM8Ak+VRH/yzkC4BXAzjIoA8CsNLvbu+ikitvPijaTzpZJGbDtjIB6nBTnuBwK73Sb25tcaTBY20GoTzCB5p1nktZ4WYlPsqeWTHh+eoGcgHtVu88OskxltvtW4NJNYQ26CKQz7R5bmRV/epgnIJxnpW9oLtcNEn2WWLWbaK2Ms18WbLCX96ttBKd5AIH3AUGOD6AHe2Wj6lB9me6is7O2aNYJnt7c/aLt+AlwpYM4TcWByoH0GK7LTrbTp3vtM0rTrza81ugeW2VYIbkBWkeS5uAHRmw4Cpw273otLWWfUpIhC1695bJazTtOZApKHLpCrFlVB1CAuDywFXdShl0yKSOP7St2gWNmcujCHbhWyhPnNwAvBkUHkUAUNY8LWF+qSWlwYNTCzK+ngEQQy2+3fJdSRrnhD0w+7PAFed6xa6nawCyW5tZIZJ1ighWB0WGRWDn7RK+0S22d+F+8ey161od9LPbz3V5LHavauFEIZC0jpkhJRNCsszvwDhv5Vz/iBbXULWy2Sx2slzdOboNC/lpMJCoIIZzEB3YnaCcZFAHFz+HY447u+uLSJoZrVfNuYbbzEEgKtMfLLEpux8uQCAaYt5FcXMS6iz2+n2UcQ01J7fyfKmKosbxxBT5sxJLc5HOTitoTCwjeAXnkQzytExYsTcCI4LRK+Fw3YHHb2rlLi0+3FLgWztcPexwpEoa4dTGcCaMxsQJDHj7oIH0oA9/0DTdHttD+ywwSX99NvE06RJGxL/vBJdysAzSdiiKSoxkenV2Fv4e1GNLa7tF0yQuS80tkpR3QBfLQK7Pu3DHzKB3PNef6Gb6R9uwtCJHgW8jkZbpLxY0MfmSW7KWAZcc7lXJPtXXajrlvbxXTXlvKlzaRQW6zTSxFJLl+PMV48KQT9487T95s0AcV4702GS2WzsBJLb2m64kS3vX/csjGR9sRXeUK857fpXzT4j1bT7KKxaTT7mzjWea4ikdWvIblpUCGSVZHGQrcgdeeBXsWs641lY3N1NYCaDzJImeW+w4mkQiUoImIbH8OfkIGe1fJWu6xbfbJhbmOUC4eWxkvEaSONpAVKtHGPu7sY2ttBHHHUAv6rqmn615phNodTLJHNEd9skkCjb5iLEOHcfdz0zg9jXC/2Sjaus01s9rbwKks8b3SrMWyEhWO4Dtvj2FtxOAucZrnYrvWtKvpJ0hU3LSs1w0luVDE5X5GlJBtwrZUK3bgDFdraNp6WilrmC6vZYUuihDySB5H3tFJKedpIOeAB0zigDuvI0mGOeTE7aSLdVuRLKbdZ2XHyoduLtBIeuRnHU1Sj0+eS2+2W0Duzu0puFHlIlqAFij8ps4U/Lz8wbtUtk8Gosl1Yxq1yoS0udJklDi7g4Imsn5CQIVYEYGffIr1Xw9p0V5AY5oUnuYgzW1pazfumjmO37PNGrbmkQZYAgBSCaAPnO40fW5lv2Ehe5s2kWaN7mOa2m2ndGRE4CJIMDlTkEfhVTw/pV6k6vqLrd+e291Z0liW6mfAjuElfCoeuFIHucV9Pazp1hbRJFdPp0NxbuqghwBcyjpDNboNzy43A8c455rzrULGxjkkv4rGK382YxSWcSvGhuEJVbnaCflC/Njv6UAYQ06+SZyiyW32RsTXaRFktoVUBnjjUFTaCMYCjJyawL28RZUa0vY7nyrpZXN1EIWaByFxcIyBWhPVQDnkZA761xeXZjktnuEFldWrxy3Pmk71RyGVhtbynZmwFKq/9KVvYWdyWt13y3ewpawxXKeSiW5y0cjMxLyFTlc9DgYHYA6Pw9daYlzNKgtnmJmi3tOVWBfJBjZUk2qx38c8HII45rSfxSwR7W0sIpUBVLiC4mJkumCja0UcY3KFIzkHaccHnjyvxHqL6HhbuA3Mt0FiRSUg8gRMFA4I8wgjGRx0IJBrHl1u5vTDcWS3Sy28cQuzKNy2ykHbHHLCTgMccE8A5OOtAHrNhqrNfvELeKe5mi8xC1zMTAXOJIn85zhfQEjHAFcj4j1hNMuYdNklW9T7RJcSQWW1vLkbhVjkDq0kgf+8SM9BWfo15eWTTSylmur6JyEVA6ujZYwyTH7rDBwwPTvXKalrkWoanBYxW2y6tV3OJy0McQmc7G82NSZmD5PJG7ORxQB6rp3iiyto4lv5r1oFkkkliiuLeC9Xaqsi+ajFJss43BjuG72qPUvGT2VzFcab9ot18zJWF282OAhJRIzKx86Urndjkrn5ew4N/CjsY7qURXKtvneKa3ZYIwULjy/JYkkuMHOAR7jNcvNeajbTyCDVY0tbW427b0yRWUEsSbgiqEZJGdT5YX7xJBI70Ae4XP/E3tJLw2VkLrUiUeeMSPZoFUyrI7M4DXkknRWXAON1fN+sw3X2u5iutVgzAJkxJKLSXcWLFWRWDXG1RtKLhR1Unt2uj6rdwaQ5nF3cXWoyNLBo0bxpFZOhZhMkcKgqx4OWAHzAE8c+I6wTrniSeG+uJbeWYkPFcuiGCQAbhtchST1JDHPWgDO1TV1tEjjZkKqjL5ErySLduzFFjEjrumcIN23BwWx61j6dZTatJPHp896uZfOaKPG0SRrnypkcgC2VjxjJ4yRXoun+Br+7ZVtF090tgzxNDGGMyI+6ZmS4YFLkDPzLlSK9ZsfAOlW8qzwQ+Vdi2juGlmK2+2ZEHn25VUDyb96hPmIO3tQB454autSiube3eUgi6jZohPKHFwwISVo1+WYHaRg5AxxgV90+EZJILHTtl5dR5Mj5u/LgQkoWlAdxsjVZSdpLDJxivLtN+HlqkgafzUgtYI5bqWQ4NzI4kaIwPJA5/d+Yq48wn2HSvV/COmfZxHafaYnjhlWKe3UwTyRmd90LTEkGKVkKDBUdaAPQo9W/tlFsPtWqxTiM2kt8GhaMLGGdo45A6sckfeAPIA5Famg6R4ed5FnkmladghFxa3EjmUguWYbcB9qEnazY74PFXrbwp5YkuNQFuyQLIz29q5zA4IESXDll2OFKsQwBI55HXtvBvh63GoySSo9ulvZyzTlNiNMXKRxy2pjZ3kl5bd8oAGexoA5G++HdtA0l3DqOl2ds4NxEjzOBNDLGV/erdhSo3k4CjjPesG4totIez+0Ws+p2diLaBJhPAiCe4TJCW6H96gOcEleOvPFeteKlitr62DpHcaYAbU3N0RKrHaSiGOBCY1GQF3AZYfnxN3psdywjtWlumlMaG0mDRxKkkmFEcjqvmNsAJI5BYgUAcbePdXT3GpPGttZxLmA6gGQvGCURFjAB2jbtGBgYG41xHiBdVuLOykee4WzW4324julR1WV/LMW9zhSr/AOr5zhycfdNe2HRda0ixnt7izZLKaaW7jmMf2uGzcR4EBjly8jKoBQgFQSOKwdWjF7a6fFFZJqAuUG62e1VZpJJVWRrhyCNtwnlkngc52igDlPD+kRX5t5bmzaDaJZLlUmHnKwOBJOkmAZmyDu6fNkcdOjvtXi0e4NpAkn2SSzEczRCW4kSSUZEoJB8t/mw38OehIFUU06e08iy/0qNJ8HUZEVleIli8ULDO5iIimSMjPsKszW9n5r6akyqkO4tehw0io7nylhjPMvP3sAgAZ+7zQBwtvrQS/cS3RuYiXjtLWaMOtsVG+cOIkyJWUght2Mj14r0Xw7rWkyQ3Vm8BW6CPOzrCGWZZ2ZUuBukLIUYEOxxjaRkc15Qmi3Op3k0dnLbRJayyrezrAzSs25jDOWcjduLYYrkDHXFaA0i4tLeG3tmmjlSfyby6hMaGUKfMKTMX4tiX+6vXnjOQACj4j1BXu1hsbq4MhNwsd/bxicoEAQpFMMjy2Xzeh+TODg9OIurvUrjTo5oGc2rIttFGJBLc3DowChY2O4NwckDqa9CXw2zWokSWeeGa4m+zhZBD5eE+f+zhGuCmQC4bksW4rLGkQ2NkLh43kv7mdoYrW2kdJbdiCc3EjrthTIJJHzccewByN9b2Niq2qWaR3FxHC87RMRLIDCrMAyEbJAzYYSEnIO0YrEmhghSNPIt7RZJ53twswliMkcRSUXEbsAJDtLHPc575r0Oy8PQXdxm9kF5NNuhtzHcqVt5oU+WRppmXftY7Tnk7O+c1Bc6ZZaNCBeW0Lm1jli8yaQD7b5xZriQRsOZCnCsufuDuaAPAdUhhvLdPs+nCIgmKRxEtu7sVM5lZY2I2kOecnAABweBmQ2VsILeFJV8ywBVGSLctzDcHDPBK/wB65SVssW+UBcZyMV2OuG1EjpDcwJaRxzP9iaXMskEwCKYn6qT0+bo3HbFZUQUWcctvCLdbaMrHHM2wCV3IRJGC4RcEE5OSxPfOADIsfDEjR3ljqcsMglmd9Pl8gMXkAS4aWMOE2O6rsITdGC5561vXFlafYEaxiimjiXFzBPPtl2pL5ioqggLIGySPu5GMnFO0y+kvIoBPcy3P2G/MlyE/fK52BIY4pVG5bUNjIUHOMc9K7PVNRt5QGtv7PtontoUlhaCWIyXMZc3oyjrsYAFgGAYgjgnmgCTRdEZ4pPtNrczWN1biRVaOIxrPIjSSTxFGOERgmc465PfGlpum2un30t3BdS+c0NlHAVhls3WAyHz1a4KlLuF2AKuwCDeFDEitnTLW/wD7MtoRi8WSKQu3lNcW0KO37uG3aSdTEzHIcknOOOK0Td2vm3ELWbKY4lhEbwTTLLbQhpFQ20aHNsWEnlsxVU2qWIBBIBlXAtrlob6+aU3EUzI0cLpHBFBFdqGeZ0bcyiOMjKK+5huGFIrVeSykt717KxRN8yPaXknlSyh2jwERAxkMLQq+8lQAwy2OK568urVbieEvNZhLFmT7REZRcWjIywpGYlIVgV2nnjbyec1R0rxFa21u9vd6lbvBArWVvFfFI1t5biNmuPKSGISzNhwF+ZgS3ynHQA6iwtWk1IBJJPsUsKwpEHKmJ4EMim42HC4BJhB6oFAyQRXeaZpOnrarb3kIjtrmSN4ZUVp7mZjKplWRjltrK7DbtxheWGRXEaRq9k86WKxKY2lZhcpm1iWNXJVmFy++aSNiyg/N6DGMV75od1pq2Mlvd4vI3EcsNyFt5JdOhAHl+U9sWLSbY8kYJJGeM5oAzNJ8H2cmszNJHGtxdTIkkU267tzCoWDz0haLbazFXOOeo7101x8FdNuYLmzWCC2eykW4uHuy8dtNLLGHV2mQM4ZcgFWAjJBycV2F7LHG0MlpGL6zgBnTVpcoZ2kVEaMwwqC8iNlcHpsz97IrS17X4bWymjgnaC2sLcTyx3iyWyzXEu11cSIrG4KlwsaSYyFAPOcAHmtt8IDY21wlpJZzefGPOmtI4pGK7AWdLZSQFBO3cvUrnOengHibwalrK9jYxTGSymunupH+WMN5DSgMWUeV+7UtjB59zivrPSPEVukNw8Fv9pgeKO4v5bxjY3JnkCx+Qmw7Y4VCuwCn5gBkbjiuI8fpo89rdzfZ5bq3v7YSGRi1qBI0xSIkgBgCglwGAbYAxG1gSAfBVxFqKBp73SIL2zs5JN6+XJEVk2BYbiJ06KWf5jndlMgAYNecSQz3OoLZpMlu9o7L5QjkmXfM2394XXMow2N3OM4JFfRXiXT2SCF5bkxvfR+XFbW1tPLHDAQFh86QDbO5CA/KWOBzgc155b+DLtNQj1GORzLcXG2VvktcWrqBCQrZ+0M74IVcsAQDigDovBPheWO1UWaTXEn2wrNEFImE8YdhNEvRYgCMZOCAME819a/Cuz1HT9RsrS4VY5JUheSdMCRmuXMSeWqEiRy8cinaCnBLEcmuf8K+F4VsrSS0hc6nCsEM1vCpt1kmmWQoshYgeeFilPmbuA23BPFezaJo8ljq41J7KGx+waajeU8ksxUAiMQo6qQ1weQ4zuDZYA7jkA+vvCqaWdPsJWaNJ0vFeNrhis929oZEeKAgDz7Xq/AK75jtyBW7rVjDfWMnmbhbyma4MJijkt7N1YQJB56ZK3GyZSQPvhOCTXifhHXbPUVjWVjBcxB1TzWnt2eKHaY0hMkYRZwR85jJ3DjlsivdbQz3kMkUCRXNnNJHPKrOGQuhkknyjwZLeacg5IVVAO0ggAHmtraXNjqf2Xy5rdZ41iS4ESm3mLxm4jG1uGVIplVO4KcgEcdLqekWcOlC1tUvJjG0InachUWR0jMEzxxj93Adzg88tkn73O/a2E9vdX3zKscV3ELCCWOJUktpIxGskWCTjg/MwUEk8kCsy5uZ7XVvsAhd5A8kZW5gjKwZKYkgMUhDZMrZLH5eSOQRQBzuj6BpUk5ubYQWrxXcJijNvIYpViic3EgB/g3qMZ6M23qCKb4xk05tGtLa6s3kUSGW8eaExiAKQpuGt4QWFssHm4OPmKeh59QmWztrSezFtFbXoEttZu0xuTc+UWafy8oPKjSYud/3TwM5zXiOt6xc2mpXEd4Tc3MReNU85Ras0Vm4tzczSgefGwnRdpwgK7SSRQBxNlpcM9yZ7cvMsiXFnau0abAGzvuY8dSwyqMOFAx1Br07RfDt3o5XUIUS6nht41kQ3sUbWVnIsavdW7gktcIFXhd5O84GK5/w9eadfBb/AOy2enXFpFJa3KPEBalkdpRdzpG5aEh5WwQMEPxwOPV7nUbODS4rZobOSdYzPGViNwbdWuWSOISwE+bG2z5SflAZQT0oA6KaCN1iuN8lpd+TDKJ4lVhcZxIWSMEpuVC4kkkK/vEbGMgVn6q1vqFs8+lXtzNOz/Zo5pVgEvlKC8EkESt5gjjm813+UgCUDOBVG1A1GK5nudUmhSWeOOSDENv5SvEkyW0ULPmCBkVSwYAs0pI61gTRW91O2xpWLi6a0kt7mS2jtJ5nRVjmWFMiNBGA+0FSG65OKAPLNS1hodSuCoBv4nitnuoLWMATeUR9pd5Tuc+UUQ/L8xHybhgnv9A8X3Fx4ZfRdQufOniieezmlhYWdq0FwwLNCkqAnbJICCB87kckGuN+IejXInZrqC1nCwPNd6lJHcpIGlSIi2SJFXyrdDOiRSYLDYGbAzjzCyGomW3t7mPVhZywoAv2xo7uRZUcxbZNmxVNvFGN2T5gAUgNkkA+h7a20/xLFLdaUpj/ALPvJbeGQ6VHHIsSWdxAVikjmcpEZ44YXAySF3Hvjf8ADV7NNeyWk8dtDBaJ+4WSL9/EsUrRGIqSixx7RGUAYsUdcgNuUed/D68syk0t9NqFmrRxwWtvHG6qzugaMSkgBXwRkHABPU9Ts30yXGpyaY893bzPHERJLHKBY4cnEUUEZ84SKqPlmILSEKeCAAenSxE6gsmp2AvJoZCbmaQlbmMXe4WNvAkTFTZjAkZiS4JO0bdpr0XTr92is7q2XyZIxCjIkjSSP5SgfaIFTPlR4UnDYOeoySK8x03xC1pp9vLqCxXEfnRwLPE0e+d1AgBmw52gM/GcAE46g43dH8V2cUUgs7cSrHcPBPJCRLOsYjZUijCEkAgruJHBYg4IOAD2W71G1s1l8yOaOeOGW+kkfzHcOpBkdioIkG9zwMnBwB6c9JqX9swWiR/M0ryI5kclMNK8guYRFzgBgrAnIIIOMYGXqC6h4wv4J0t/Ihg84RTEtgQKqZjmjkdQsh2sQg3MeDg5rKuHvtLuHtZ7ZRbM7M97HKsaeQyh0Rt7BoflYZKrtyCGOc0AebfFLTJbTTZ7uxuYpZYjNcESiUpIQXjkSVVU7oV3JtHO4jAyeB88vqFsyWEd1dx2t7pv2SaaNYWC3UcQM7K0zputR50vlqiglgo9TXvOv6qbu5v5YZ5XihgdRbXAikFxCqK0rxRK5zEiNGFOOp3HGSa8UutKW9gaeWSWXUVdbi0TyYtkZYui29y+cmb922S3CgBgQSKAMm715NUS8fS4Xs7+78uzV57bywFm3SzAQyFcrGI5iJCN5abGFXBq9oBvdLt7LWXto7lhc5sF1CNWLWtwoV0ilLH/AEhQ2U2swxgEnBrlrXQdSkvIroCVraZA8kc0aPPDJ54XEc2/EkDoXVW6BFAbBzX01oenaZYfY9L1S4mMVyWTS3hELWdqjqksMsto+cOiN5fm5CbkPOeoB886/wD2nfa0t/HpUlrZ3E8EZgnK+WzRlIZp4ljchHCoMk4GSc/NkD1/SvCOpXBaS3gQxW6RBo18+QtazSSRiUtkfx53eU4AzlxzmvYvEvguOSxs9QW786EQT28ciyRmOcvM+FOyPCSHk4PIPGa5q4nGko0dvfTytNH5kkMDbZoYYk2NauGAMaO8W7LAA7cg4IyAczoel6ZapqOgOGMTGJJLgwFfJujOXaABVIEgLHgEkqNx65Pp/wBki0KS0Sxtnmt5Qy3G8sbaVlg5mDLwSFK8+ox1zXi83iWDbJfNcpHLMfMMMR2ys8IH724Eg/4+MnK9zuAYYBqdviXaXNp5V7OlssQeSNJ2AurxgSxUSI/lrKWYnaG7Y4oA2NW8Q3FtqCrdadJI1vbPNcXGHSJbExp5AnxyGzgLnkBQcAYxkadr9hr0bJNbozO4itXnkYl13kiNZJiA9urISAuTkZxXNXOv299p2qILu6U3Yje6uvORXtLIxgxW+E3GRtwK4GT8o4zisga9plpo8Cx3EF1c21wrtLMkVvdyCFCkawzSKTNjABwqYxzkckA7zUpNPjSaFnsknMsM4itGByYXleTz955LBwcHrgAZxWJL4lsngEUF6PtKne108scYRItiG2S3ByQXcLyMcGvLpNen1iG7ksmjs75dnml5Q8jyIwIjEZLAkqFAwzbgc9wK45LXUbXWFa7ms5BcyQlllR1ld7iZGkRljJEWzGTnGenXIAB9I6X4sjudQhtfNkmSWIM6Q2saSR+UQJASvVN5If1XFevaHe21hbSz3FvHbXSSzpHbx26PHLbygGKW2eQ4TkngHIK5wARn5htLM2iyzSeVb4MQjuNyMsb220vcQksNoLMoZXIDAmuvu/E99bpALS6EscMKy3EccSxefdFy3lx72KwR4ZejYOdwODQB6l4m1SXTbW6vLXUrmHdA4m3vFJdRG4OCFXfuHynAKAgADnivnfxf8Uhb6bJc73WSBVsUWaQi5lkCBTPI6g7x5bKeO3HUEBniLXdQ1m3vJdStbKCWaXypYnuURrOMRjYpilmTzSwUtmMsPmB6GvmLxvdXdxYvBYmOC2mjls0Vbcutu20k3MmwsQ7HdgKS3PrwQDzL4h+OLW71aSys5L4vdQs8aIVki8wqDkGaRXK79xJIGO/HJ5vwT4S1C4uzeXNpaTuZllKuW+1yLKGDpNBuI8ljwCMjPOQCDWp4V8BnUriNNWtbkRrE85nk85odyEeVdRCZFkiZ8KDEwAI5xk19SeHrGyZYbq209YZNHSOEsbfyprxECrNtKHb5YYAoWbAKkZFAFnwVeW2lvp8UM+nx3NvGzxWc0c0Nxb3iHZHHGIihlkQDAV26cjivqbQtU1DV9P8As0fkRIsaST3bTah9mtrtQXNvOl43+kybA3zI7qN21T8ox813F5E+o2HiCOCWTbeC11OOWGNEisVCgzrbrEGiBxlphkFmPzYr3q08U6ZDb2uLpLtJoHis7bE1vbWqmUKs/wBpicBfkc/eA3kZB5FAHrjz2SQQGS0t4nFlbOXheeFrgyZYIzyx7XcoMgZXjjr1gunc29te2qeVEJCZF890e0hcKu8QRhvnbKjHJzyQBXmL+O21a5n0uwjuEMdzHaeZbrDchUtQFDiJ5GYzKAX3LkbSAeTgfSnw38Ix6jIJby9e8EwtktyYVjE8JXzGSeGTGZC2fmxkdOvFAGX4b+H994imubm9NxJJPHbiwe582SfyF2sztbybQsXlEkhck+WpwTXtmieE7bw0Ybe3iS9SRVeS4aCKSVpJlw/zmRfLKqDzg4xjnJx65YeE7e1WLZG8ccJ+S3hd+EMZWMSzt84U8ZCggdPWqNxD++IeIQxJFsxaiRk4BV5VJGflOCe5JOKAOKg04TyfaLa0kgltr5JvncGILEpjUSxoSXLDoD2GOeKl+ySzSz3sVvGbGIRhnmRVtNnWVrYgttu9+cMQuNoBweurf6pb2sv2ezvlvC0UJkTCRrbrGCBNI45lZT1U/PyBiqNxqrrYFbe4tJFlR5BasGEl3IC2ZLdQuCmVJGcc5/AA1IrpLMmSyt90twsYF4Z0MCIDlo2GMi4OCcYz8xI7Yzde8Tmyga7gYI0cqrJJPlhgBTKHJA81mDNgqcDGOvFclFq+2CVJ5pPtDgyNGYm8kz8Y8xUGGXylUEDCrt5YHivMPGGp3skN3JPMYorZXNvEyulvcQuocAuVAZ889eBjPTNAHqGgeM4/t13dMxlt7qURxi4iYeVE23egFwgzuUcMMg7c5GDXc/a9PufPkgcQxxI3lzRKrxrcOPlCuJNhUcA7TxzkV8X2PieQadbsXM5N1CieSzSNHFvxGxIUrIpk4IBJAznivctI1/UZtMePVpTCY0BSKCNJIlhMhVwsMYwQc4yxyDz0FAHK+ONTg0q7i0yRJLua5berxILeVWmkyWZ1YlwDzkAjHtXkXibwlEt1LqcFw91FcSwl4I9sEu9sKI3n+9Nb7iegDknONo3V6V4v0e31ASTRO2+xEbQPyscYk4YSuTndhgcDIAHNc/rNs8tnYW88kt3HHaxMTHHLEst1FIqK6yRr80fl4UgZPGcegBlaPolreTbJLOOGE2q21qbhXX98TlljIUeeQw5J/OuxW2fS0zd7Z40VY4oFRwkqwYMb7R0cbenU4zVWw025t4mnR7ewmbbsKSSTiG3YAskEsgPlSjPYY5610l6LR9OUlWumtZY8oIcXLyEZL535bfgnPTPJxnAAJYNasNXjaELJaxxy5QugjdpQi7kRAN0kIcnkgDjqMA0s/wBitN8V5csszRB7Z3Qpb28gUkSsjqu1cdycVx0OiD+2IbqwSUW81q7PBeEo9lkgSRxSwEgkkkjdzzzW3q9tcw3Nrbxxz3FnOhFxNcyNI1siBclZgm2SMrkAdRtoA4+41FJHnEFvDfeWxmku7wKhaFUaINbsG+6WbjbknHANedvr0qQM2oSSW6Ldizkkido40ghJlCSSxqXl3nC7UVsDqRzXrwsbVEvbu5tpLwGUrE0hWIJAoASawjU4eRTgFWABHTJzXB+IdCtit8rS6hDp15EAkUltGVnupMSp5WB5iqTwXQHGfmIFAHnGu6tq8Fu0qNZuLlGDJa+cjW9mcsMysSJHcEZIyVI+YLXly3EpeW7VdqPOpiS4cpcXLwj94sMs20Pbj2P16gn6B8O+GrK60acXdm73hk4tpLb7PIsCkICs7v8AvFyvz4GTjOOleZ+IdGjs5RcoJ47Szna3Fk11EI4JG+/IJZQA2QRtRSxwPmAOKAPD9bv7Wa2nHkzWrwzFpZ8LFdsrk4RIVVmuVIxjgEg56deOVra+m+yaeLVTHF9pupLyKeOZItwVoo4AnlxM78Pzu5zgV6BfRoNSe0VFa6knWNrhh5i+bIC0ULyyKBE6xHJPA/SueuNNh0TU5DbPLO6/LIYpg0seDuKFQpD/AD8854xQBw+pzXUVwIpLby7ZUR0trctPDNI6/u5A5ZwUDL0KgjHIArqNCkuLmVVuhGrWsGxfKV5ixcZJCrEqYUZ+UHPtmueuNNv5/EDRIl7K7Os7SjLvHFOAxMoUeWjDn5QePSvXfCnh2e4tUjt4GjhjLzi4kSVp2YSbWEmxTuyAcYz+VAHqfgTSr5VgE8glgaFWiCobdGuGOIVYL/q3IHQnPHbv65eW9/8A2bfWfmyMtvE91bwInl5iVAstt5nLSRmYndldxPOCK5Pw9BeW+mESw2zKobajvNJ5aRr+6kKrj9+X4UAkjJB71r3Os63YW8BZYBbMQDvhmkVkLZYBHj3pIyjIXleDyaAOJnksGgstLuo4Le7eGSaJ1mLGKRJGeUl2AaFM5UsAemCFrg7m10+Rrlzp9kwkhBaRlQxiW0cmO4ZJJR5x91BbODXQa9bW+t3bwWepuLe4Z7iSJvslvdWSBcPaI3mj90+CWAJJyR3rza20m7lvR9jg1K3kjguEjMzzkSo7NuuFCKwYDbngdOgxg0AT3C28sEFxaXM8b2xlvHlCOTGYRtjgLzKMIwwcLnA4NTfC54tQ8QySXs908guftC2bwudOlSNdxmPmLvJDnnaCvPGetVptJ8XPLGYYBczTRsn2qGJ5WktT/rpFjCBJEDfxEAnqOtchJ4nvdD1K1uLoWdvHZKQHaLy5ZpkbyjHGITmbcpHCgr/eINAH6Q6Zp4a2tpEntXDyBbh7SFzGkJTEsIKnEZXg4OM44yRX0L4A0KP7O11EZY2iYoLdwkjy7xnzl81v3CEHIzjpjrXwj8KPGdrImmXt0kcEzXJuvsyXbGEq67IUNq7ZZtxUkkDGMmv0C8Fa7Zsvm3L2xuWdGdIrry/3bfKDdQqpyCrDZsJBz8poA09dsCYpUkWONyzja2N+7PzNLt4yefrjgdK8D8SafBBNG5haY5VVEaMHVBwXcMOSGz+eemDX01drbX+9QilyNrRxuZWwpO2NpW5DgjkMQec4rwbxzptz5kcw3IkSXLSPHDloozGY9si7t0hAAOVBBOTnHQA8R1jw6l/cyTfZzbTKybbmO2JnmYoHkjdQcOGiG3d6gmu98DwaQ8gsdQuFC2ST3JMWwT2aEEGEsJG8xDFHkYAOTjG7g4VtdXEFzHJBMZtySzyQGaKMSQMSjusbH5wsLA4yD2Ayas6PokdlNqVw32ndKqz2zAJFBNA7q0WfMbduVmkY5O08DPNAHdeN4tE1/Q7K9tW+zTw4eC2cI+Ut5m8mWcIN0bs3GQAWUDPNfE3iO7/s3xHLHf3N15RhkT7WsUESRgIHmtzu4YMTEWJKgmLHWvrZLrT7nSrieK4DyXDSfaIpYI4GcW5CmLMDN5j7sknC7h82MV83/FHVvDtjqctqlq8rQqsshD3MdpNDIxX7O3mkKFMGw/KSRgL14oA+IP2hfhjp9xbW3jDRNO1ASTahapObLYLUSxALcORAGAQhckAnrwSa5n4cNFbnT31U2t/DDavHJDHAUvln81WiKswJcqUjAJGBv4wM49nbW57qPU7FpXitLiOa4trSH7RKl2pYhfsbXCHy1YcETDA+6uDwPGNRtf7Dhu7q6gMWx0k0u3tnWW4VZ5yqW+Iyc7SyLjceo9QaAPdZ7SwTSD+8muhDAZrwamt2bTPlF4C1xGMSX6Fh84+QsdkpUYry7SLya2srv7QmLG5i8xZLCVf9QwBD+RAg8giQgSDcX64z1rZ+HmtSx3OoPcxFv7UvYrKKC8kJitXkW3mmm+x3B2xoTAQQerScZFVPHMEdvG9zo0zvZJFcSXkbs1vPFcsvnXKtFBEVEO8twMgA8dKAPKta1jeIo5tRNpeNNeoDYYFtdLHcM1nb3lxOxcFJ5AUZsbgwPPOOC03X2is7+31AyB5JIwpmQ3D/ADNOxiuklQPGuY0KsF2HggnisnUb5JpJb24leKSY/ube2uito8zK+6O5iEZMroI4WD5CMWyDWdG8GrWwuLeK4gEuJ59SiAeW3nie4aYOsnytDiVcqTlQ2F5BoAsyeGhfafZzodQv45H8tlaARvDHJKEQWchXaJViaMF9oIU8vuzUUlrDp2vWEVjJDM/9nNDPI0i/ZrLEZ8yJSrmRJAivulbJLLhGIOT1+oadrVnpmm3C3bO6Xqw262k8cEFxb3UFs1ifLkdfKdwjlg4XA+Y/KcniL/XUs3SKzs7a4v5DIk5t3Zo0Mfni6t7h/LKs5R45FAJIBweQQAD6L+FPhTRdNvLpNQAuZwWuYP7Nn2tBbNGCZ5gyHdKk7EzbW6sVwDwP0w+C1tp1qPsk8Md1A08cmm288yNHA1yqSq85dsqTG4OwcjpjNflL4B8T3UM629ldLFPLaGLUbq4t8vGZQImtTIY9otJ5VZw2d/QkDNfXvw8+J+heD/EOkWWoC4BeewVL4q8ttdSziKK3vcSMT5aygxkMASR060Af0b/BH4U6JFoUV9f2Fheve2vn3MawR3ccSSABEUyRMyqsG36YxnORXrLeBdI06z/4lNra2Fw7XASeARBkARY48L3LKOoGOeor5z+F/wAY7G88M6ZHYXEVwkcLLLNHKkXmyPCjukKxEq8O1souckdBnIr1pvFnnWktw12iiJROkgbgIQC0OzOQUBweOMc0Ac/8S/AHhb4geEte8BeKtNsdUg1HSLyASzWkc0pne3eMSIZekirsJI6hpAPvCv4lv2lfhS/wj+L/AIt8DwTyNpOla1d21uxjYHy1uSkkcyRZK2qCWHYfugEc/Kcf2Oa78XbKTUdUEM0s8tnHNavcw+WdPj2RODE8oGRcKinJHQjPfn+Tn9tHxXB43+P/AI4uDZRahatq1xZ2EsN9NFCJYmt4pVvp0UAsJRbhVyfvDfyGwAfKOktcaVPFeWkzGLTusMIlkstWiVQkSpewCNbW5W3KMkg8xAxYSSEnJ7RbkapKzQ2RsXkgWSQxSqG8lJmdS15FlpRkhfLYKcccda59rU28jWsMEkkoV7K3S2iWWeG3mYCSCWAP5chDqw3Lk4GcYxVbUoJoZ5ZbSS4mkjSFoI7JZ2ilhiRo5IZbeEEx3OYmLAgElcjIKkgHomj2WlX9lfJqaw26tewrcWxwDFNJNE0KyNAWDy/aI5GUAkeWw5IwaSeLS9IuZI/stlParGyzWMKysiXV1cSW/mQFk3O7RqFU4KAR5J2kE8xpEd3qFozPbwLFf2MkqpBH9nvIg0ptYJ7kvJululCZBA3DcQwVuKbb3c1rf/ZLmJrwxwoFu1tw0y+WRFJ9ocsNzIyknoSSSAcgEA6+wkuXa1Zn0yxixJFpSkRTalKZXIDS2whby/MUKCXwqnqRWVq/h+5v5PtkTBJreRWuBcxwC+SAMtu0xiLhbmA3HlusYVRsjyoKYJlN8ltqlvdQ28IW5tXjnkNqu7YoDQT20bwboxvb5gOgOehDHUsr1NSuJDfajAs6zi0eCW3DQu625FoFR1R0DRpCigqFyhI4oA8jME0dw+nLqFszvKrG5eLzJvJViGWaDaFitWYEdeGxtyMV0pt5obC5+zK0kqGBRJFLsnVn3SIl0jAlYhCCyNjLBgPvcV0Uen+H/wC2LuC0kk2xvBPfSNGsNneeUcz+VkHbGshJ8tnUsQdoYAkausaDcwwX2oaI8F1G9gFuZrgmCeLiVmiW1hBjlkCHC72BHQcCgDz2PS5LyGa2sreab+0JoZbyHULjfbxSbxtMQfa7Rq28yb8DkgDgCvpTwTeQaVpyWnh6KwtbpPstpcTQW3kR2bg7JZ4mkiy8RfdtGX3LjJFcD4R8IWmp3Dz30ixWwtIgdOkIZbhQSu66nit08mRZCCUDlucHJr7d+Efw9sPKtNLENnckxQJJtijtrJo+ZjKs7MZJ7gR8qoyTn8aAOK8I/DrXvEupSapqNw9za2s8MYUz7Li5jSSOVylopOzcQNigYUDAr6d8I/DS21e6bSk06KxNyZJEW2hbzmliUF5CDDvjidI1U5ABK8Hnn6J+GnwXu3v47rw/D9mtIPLkuLmRGud3msAjISvzMiE5XqM4IHOP0F+F3wf0XRGm1i8SP7VbMR51xbRXUhjlHERQrhQX5A9DigDwn4HfCTxFqGnJNrclr/Y0zJZJDcQSzKxVAFiWCWb93CSOGAyAOVB4H1LaaH4J8EW7W0qWmn3UEczyoGCwSyR/diWSZQzLgr8oAAHQ4FeUfGP4saJ8NNOlubJSlrEJPOeK2ZIPtiMok8mKIgiTewO0A43Y7V+ZvxH/AGkfEWrX7brm2OnuQBbm4dpzb3isVnfecpcGTYpQAlRxjFAH6UxfGWy1zUpbOwMhsTK9gzWcxCQvCxUkux8uJdgGCrdMHmryaUL+5aTTdLnu7IyobqaeX7UZpJcDzBcRMPLTLBiSMbSME4NfghrP7TF54F1aW7g1yYkFxNZxTzvZQ8YDTQW08TZEY2YY7uM+9fp3+zZ+274M8f8Aha00eG2jfWEsY1uPkmATEsaDZFGWeYBgWJbJAIDcHNAH6gfDwQ6TdWkN+GggURiF5Ym3x7D8iwyM2GjcgknvjPesT9pr4H/D39oDSl0jU7K2naNXWN4w8Fy0zRjDtcBGMSbMBcdSMHArnPDfjJ7qaOa9uoXCRR7JJFJhkTCJGsKEfLLu/h7Y7CvXbDQtUksbzxHbahGEgd7mSAk3ObcKzpCUcKIgMckfKMYJAxQB/Op+0P8A8EYfhLZ6Nqni7Rde11NZkikeXS40t/7Ng3ZYRXhndcgoCdyZ+YZ4zivxon/ZAHhXxJqXhbT7aC7cCW2R7jBTyEbcrI8hAW4V1bD5C7R15Ff0gftXftJeOPEGvy+BfD9m/lXchiae1spJ/tCJJ5Tb4wVPl5z0yPc8GuR+Dn7K1/q94vin4iRtJZ3DRS3ljLCrm3KjzFkiKHzI4XyoKMMfLjPegD8s/hF+x3rniS606z0rQFu9PKQi+ljim/dTLFzcXM0IyAGXOzo4xjNfsD+zt+wP4csBb3fifTrW8C3C3Atblbkr58R4kbcu0rgAso6cAAnOP0D8F+GPCXhrRFhsNMsdNgt7eOZLuMIsd0qfIIrm3AVwcDg4xx1rg9a+NM+gTS6R4et1ju7gXCyStNbTiFVbAiMUUjGCEp91sZweec0Ae5aSvw9+GmlXWkaVpllZvCFlZLZoYiPIX5mZ0ztkL42jtu5HGK4rV/2kZLXT7ux0y084CZIt8Akl2IUIZ3n2czBiA2DtxypJ4r5O8S+OLa/l8zU7m5nd1EzRPMYrCJs5kXyztNx8w7tznPNfJ3xM/aZ0PR7W40fTLGa5vkSZ4LpywiinhYjY8UIw8DYCoMkL1JxzQB9t+LvjCYEn1cXlxZpOWildLmTCSRqC3lyvdBid5AGATz07Dw+L9pDQ0vn0rXfEGoQ2blZP7RmuJoEMik5gty43AZbB3feOcE81+Ovjr9o7Xr/UFknuNSlsrqSXzNP3yR2nnbiwQyoCixowHKtkjgc14P4n+JfiTXreYW+pGSYSR4tzIri3VGOPKeRgPMI/hzuwBxigD+hW7/au+F3h6FkTW2vN6SQyw29zCDexKMrG0Rl/1Yc5cEZbrkZr5N8R/tT+G77xRPc6Xr32ZEaS5R5bhiljHEBLNHAjyKqtsA2q5A5wuSK/Du61nWNXN5Bq0szqgbydTaSaWaCRCd4G8vGCM/KDnGPlKHBHBa/H4ytEnj/tC+njMUU1pdTXAQtCwIKRPMZHJZNuY94B9hQB/RBd/t5+GdMtoJLTU5NRtp/IlnnknEd7HNgKyQSJ9w/KST0BPXNes+HP27PCst5pt0utACXy3heVVMkWSFaGa6JxNknBLHGK/k+vB8QYI4mtZjBZznzTJc3EjJG5jIa3wAcOeoHTk81m6R458baTNBDdTX08dssgwyXJe5GWbJKri4iDDgccd/UA/th8ZfFfRfFulWOr2V1O6zLFctqSPbyQRb13RmSPcouGLAhdm/nAyDirXgT4iytZz2y3M2owyBZl1W4VojFdhsGOEMqsYymR5bflX8zvwW/aE8Q6podjp2ualqi/Y/m+1SX7OoSNt8MNvAZAxKvsyAjKoGAc4r9mP2ZviK2saebeJYW1C3sorkR3TtIlwrEM9yomGfOAIPDj2GOKAP1U8OeL3vlNncSyW9xbtCfJkiVnIIBBhRVJSPbgkHB59DivUoteuNEuIXVQ9mQjpdFyBGr9QVzncMHjGRjkV8i+BpDLezX9rfxLezXjm/Sa3aERxMvmPidmPC7cDBOc4Ga2vGniSe2nlNnfCSyOS8uw5E64y6rMwDhjwAOm3JFAH2Tc/EGCFUmiuHkmLb1giaDIkUJiU7nwRyOOvtXRaP47jmuTJb3UEolEYeOdhtFxkLvwwwBuPpzxg4r82bXx5Pb3Mlh5tzdOgZjImxbiMuPlGwuCBn0H05r1rwx4gzqDNYu080NnbySwOXLySKN6xkgfLIsuNwOOmfegD9EYddivo2gu52NveEQIyI4WSZAWdgwTCqrkfXPGeldZp2o3SujXepvfStDFGrT7UggtomGPKgijXDMMDPt+NfGOjfE7V9v2e5s57q3ilSGKBEjBidMF2LwsQc4PIPOOtd9ceP77UpEih374o41eKNAsix55ciLJKAAZboO7UAfVLX8KyFzHDiHBUp8oU+WATucYkOXXgE/Tiq8mvW68RhpIZPIZ5RGC8ZjlDOogA+ZWAOSM5A9a+edF1TWdQ1Ka6ELyQLEXj/fF9yr5QYwwxueQUYYIBz2ycVvS+IGYOkSyiQXBc3FuQ6xwp/rIGVed3TPpjtQB7TdavFKytAAYgqySKSCHLZ2FSpPyHB5B4zmprq4MHkmWYTq0KzsEVmKh+E4Ucnnp19RXz0+t3L3UbLfLLHIgAtAwV4iw3QgNHw0BxyAcjPIB4q7D4qMM0ovWLkCNkRbhhkKPlVQT0zjOOFx82KAPdX1WOKFbZEA2/MCxG9hz1TO4Dk9QDxXNX+sBrJ4o3BlQ/NvVlCnPEO+MFS3IGASeema83vvFcNtFJNLLaKLu3MiTGdmliiAGX2rnanXnvnjNfPPiL4nf2XcTXy3kxW0kT7QpmHmlZDmN1tycSzHYfmUFRt5I7gHvd/ri2hhS5u3tnn85oBcSBS0Rbasx3N+7XyyMbsHjFeVan4/ubC4mu2uQtguYo5pJFmW5fgZt1JzcJgDDIGX3NfOvjH4wXWsRvc3FxGkIg3hJJbdriJoseTFGYnO+CTJwFycdu4+edU+JN0Z7Oz+2i8mj866h0/zd6ytKrNFLsX/j3aIc4GIznhiaAPsHVvFUdtO8qRhbW4867aS5VIJZBLLuRUA5wQc+3fBr578ReKkudalMeuGK3jeNI7VfKm8oCTzbiSA3JkG4RjJA5Y8N5p4rzfX9eup9OtJXXUYkQlrlg08wkuJm2g2w522Sk8ZwDnIyOR43q/iSaS4S7usXspnEvkyxfZpYbcxFJJXjnDN5YJGTjFAH3RpPxQFrFJDLNdt5ohisYW2mJRG2I4x5BPEUPLnIHYnNd9pnxWTULNLaO98oQ/ZUuYlwIdyY3XEreZhYmyOTx/X85fDuoLcIlnr9xNPNBaXE0MUEsNxdJJHc4iAaO4AkJgyZME5zgc8V6/o/i+3ZZ9OtrVpsrGUmkaRdipIIXmRo4f3jhxjfJhsciPbg0Ae9eK/HmpXb3U01ysguruSFrO0uIRFbqUDhSILWPa/m4yvVepHeuf0DxNI9o1xDcXbiOci7mSJhGiq3l2zoVVx5ZbueF6nArym3uopI/N1OGNri7knDgi4jaR2XdLGkarkRyL91/vVYt/EU8GywsB9lghj+zSW9i6MjrOoiEdyJDlpFBDjGck468UAfReg+NoWuI4TBLqMzzb5k3wwwKvnGCZE+z2eOF+fAJPpXo2oeMbqSeO2sLSF7iziYhWjjR1RotkDIkY+VUJxuPzknpjg/Lyqy2jySXH2ea1mjka/tyWuVilXc0UsJC+XL5n/LQ4T/AGvW1aLeajMiLcX092DLA0v2nbHliPI+1NG+9VIA5IAHcjNAHvVl4h1xEuEN+kdzMftKumoROsCRL8sdwFkO53iwgA5JwcdCMC98Z3EejPqa3nnTLK1uISTuKo3mGC3GP9UWHGB83Xnv5Z4hS1ttHghuVaGS7vSC0EsrfbYv7O3RTwxr5IKJICNu7JI6HrXk0us7bCwgv450hW4VLJ4JnxJPFkQzyyg7VAxyGIPB4oA+jz8UzZFkCtHBcIyStE0sau7x+YyjeAm5ZCAQDn09/KvE/wAUTceZC1zDHIj7b0K++z+zjBQRFcBGI6A/Mc8Zry66vJrmR7qWe58vMChxcfbIsNAPNVkwFSNTjc33hjBA7c5cGK8trZJ40eI3otYp5FWEuU4DIcfvEQd34POM5oA90t/i4ieWkN9DPZzx20sxRMl5rZFaCYG4CHb5nlgjGSYzx2roLH4mSW09xHeXduBbus5aPaXjhuE3TrcMOJRk8IuducbjXzfB4JvL+ZUsWtYGijBadG3+dGCSH8pWIVPMBYZ6jgc5rr4tPtPIdTCj3lvFi/KpI6GRSFWWSVUKopQZwTntgdKAOl174iyW92l1DcwRu86yJJEn7mW2KMY952YFyyK5zxnv1xXkWo/EfW5dQaG3mvGiMzNDbmRDZWzSErFPcThtvJ4HOfzrutd8NG/tYbvybaO1BkRYnusRhFjQMQIhyAGfcD1P3thqsnw2aNPMglsjaSi2laGytzNMz2iK0CSmZwrwvnICk++KAPm281n4hQ6u0OnzTxzTGVZVZEY3Sz5EYWd3+UYJO7aAOhOa2vDVl4mSD7JqEt1LPNu8tra5nuZBMZ8XFtcLIqqjsuSGHAGea+o9P8OQC5uru4aOQNHHG9xtgWRRwIo3DHEEmCPu5/Cl0vwpBY6wrz3Ubw3cm77OVxHGY4txkSSEHdKxPJ6E8ZoA87t9Km1Nm07S45SsYheQ3N0yAM6YdFncAyYdccZB9a0F0K4063DW2nma5uC0NxLPEmIQh+YICcTk5OB1PbPFe66TomiIsGyMRQRXElzJncJJJlOUaFnHdyR5bcDsK72bR9Iul8u6eO0aWeN7eVnjW5EkxDNC6N8qtnhT0AGPegD5ltdJb7HKDpJtJbiWKEyRt9inY7TvaIKxYx5Axt5HB7Zr1DQdAvtRsUso4Jnh09/3d262y3GwqoKzNFJ5r/Pn96zlmxkqAa9Sk0SxtZFe2ka6gheNFYyBpFlYAOkRhSMEAcHgjPXHSum0bTLIxXiTQCHzHO2UM9tJLCp+6BwCfTsc96APOrbwqLSdbx4iri5dIfOkDO7NGEjcfNtYBgTnpWteaEsQlnabz7i5jZXuooQqRE7QvmSEYOTxkE8c11u6002YrIJL23lSQ+TKGlltNigEosYOBg9/SuUvPEsFupk0iO1FsJHWdJYvMmLDOB5bsQpz6ZNAGWZdJ0wmW9vV3XDQxS6bK7eRuiAXckiqdw6n0NaOqLDPauLFrMgxJcW32aQSIsagboI7eRAY0Ofn3AbicqTXm8uuz3txdPMtlbzwzlZUu5BJ5KMR5bW0Oz7h6sCMqwxjFcxfeJ9Ys9Q+xyahCyvkLdWztb3FuxQt5lzEyBTbeWyjC59ulAFPx7FdFPsdlJLDftIkstulvdR6ckEnDO0kUTecVJ5wT0ycVgeHEgigcXc0cb2biNLtmB81mVy7xM4+RMnqeFzzirmpa42oQ4kvLqODS4pDd3wmlk+0LI3FqFWHIEhLbcgZHpXEaxHcXdn9sS0msksFkxp6kN51u8Zw7SREgszbSQTlccgdKAN/UvEeoahei1t7mMRoixmUMDLPCn3CrBfm6Dlcn061lXV3LbajItgPtQuIIne5ZhNL5T582Fkc4hPDYbrjrivPBrGszWc9nb26wXHlBLS5aRwmNyqRJKyDy2IY8j5RnrxXS+ELF54206+LXc9upa6NqzHlfnIW4LYmAXJxu2nGMjg0Ad94b8QJqdwwW2gheCPyLVrhvPYiM+Wn2lmBVZgdwVh90Nk8Cuol1CGRDBJDp8M8ckse2O3kebO3JH2zYFk3IWAx/ewOeKztE8K6fJaCe1DLHalpDFHbrBMI5JMM9xHEWLEE5OM5wecHNdL/AGeGQRPbCWJFUJLCMEHIId5AfkJGByQRnFAHAXXh9LuzkuLqeSQMZI4UUMrR78qihyAFCnHB5OO+a8S1P4eyRTaneRMl5IIlaRCRFF5rNsRIlZgeAQXKgjg9TivpjU7+O0gWKKMMVm8p4I1EqMGxkNvHzOVzyDgZ6jrXMT+UlqbhLSOMNE7AeSkhhMrHflkkKtIGC7Vzn5unFAHzxo/gye6WfT7yC0FwPNaLMgiCXRUCZw4TLq2V45+7yKuWngHXLKOVJ4VQQym2SOOZ7VpoSpa2kP2ePEkSoXD5G4g9B0PqtnCmm3VjqMtoXgnjE0cahoY2C7lkklDKcSsATtHGevrXvWlm08UC0u0soodLSN7aSNgEuGmIBRy5P+rEuF7nDHjvQB8nXXw7S7t4Uv4S9y6GO3uo70wrDI7KUhhmb7/J5BAxnBwSBWFqHgvWNMNtbXEN/EpSV47xboSQz3KDagkhcMrx/dU5IHJODX3fpvhCyeRlu7ETCNwqSwlJl+/vPkRM2Ed2C8nDADIGeK1Nb8D2+oWpg0+KzlSdXcR8vPbqJFDb06RDr6Hj8aAPzls/DEralObxZrqZLjz4kQOIoYzHgtJG8hijIbldgGSvOOo7zQ/Ac1rqELadd3AZLCK5uJ5MyWsYdsMqtnlmztOfu7icYGa+prX4dX1siWg06zPnTsxu0tQs8ccb5dg8rgMQoyBzuxxnOK6XSfAMdncwiVGSWe6aOSSON2WW0ONyyQbcKwXJ9KAOG8PeB7KFEW8jsxPttbi3v7diFguHjLO4hk++jHhht56Y7j0f/hXtneJa+VJBPIIfIvJhKsatht+QFO4SMCVAVcfSvTbHw8hmS3t4ZXFupdS1vE0iO5DxuJYwdsSOAD3A5wcc9KdJdJVjijLb5d7Z2uGZE+ZmchRFgA8HBwOBQB4Jb+Boo457m90u2lnijjSGUlEuJYpWCwPIAwKXHADq20FOQdxAqvbeCoz5/lW1rbTLcJGJI5JIYYwu028bKVPmSKuVJGVBIJOBmvo2XRrLZbrFskZpV8yd3JbzoplKu6sPnzHuEYAIBA3YFNgsR5TSKI2i+0vI6yRxMLbyVLBXYZDeYVwAMn5sY7UAeI6d4Xis2QPZxyh7l5W8txI8t0jBY0Y5BRWXOW2lQOua2B4c89bi+jTT7C8MlrbpPeyyNBchCVjNwigEyiUqq/Lz67cmvTTpNlFcSXUkMkqecZEkB+zujAqpMQcgMgkIGOc9s1BdadayEvBH5EDu4nEg897iWM4hby34jAmKjt6g4oA8r1Dw9caDA9q1tLHbEh4J/tDmRVa4E+LqWXLfaGcEiPPzJha4S4ECXFwbu2hngvrEtG9v5onBEnlW+RtBjdznzSwHyZ74r3bWbO0udKlS4kmG0xyxqU3TFQ5WOeNd5YSBh+8MgACfdz0rFt9EspoRcyKxhltfMRysYKLgrGsmDnbvGTjpQB5jbaULiKUXhnCxNDCHiJeW3kkXMMEDjJMZyN20HgetUbwaNc3UgF1cWWpLHBbW8bQosrOOUm3uAS+RkBsE+nNe76bodtHaRWLRq92yx3m18qzFVYIzgDPlghcsO3NcjqvhCysVvdR+02UaPPDJPpt3CJhFIqELLFLLiST5zwo+U9zjmgDz3S/CWlQ39xfX1pcSC6vLdpDcRSRqygB45Y49nzsSucgELn5sDk+naJd2ulzPOvkWFtM7CzYtIJFXeEjV9qEqWXpkZBBzjivLPFPiW50+0ivAbYypcu9qkm+NbaAfu1aRIC4Fv5YJGeD90EnivM18ewXcj3s19+6lu7byrcSLDAY1cbpUFwVKRbweR6cUAfWGp6nZX+Jbu6Q3EQ3O45WSINs/0d2IE75P8G49zxXA+JdA0q+spr1EVRbyG1isFDeTHGqiRp4nZQ8cjk8jGMniuWsfG1ndWQktvJ8iRJHtowEnkLwxGKQS4z5Q25cbM5IPfiny+JooopEnJubeWGIG/iO2MyyqTEQj4JccgjGflGaAPO9f02ztLc3P2CeCeC28zyrgKgZYiQJJZCzMDkAhyoRRySMZr5w13xVcXHmX8V7aC2SS6guIoHSGeIFgAJH37ru3kHB3Dgdule5eOtUltNP3TzSMhlkt40jk3tI+wpDGZ3O2QsHyU3YzwcV8feM5xa3Unk2aQxtGoZk2+XJK/SdAmWE6E5xjbnvQB6N4Z8V3UGoTatY3crRPc29m9sx3xLa4DJLbqgOAkw5OMdTmvabH4y+M9TvU0q6u4Wsg2yKApHbyxRooLxO2W80GNg5JG0YycV+cuk+Nr6wuZbO7t7xbeGWSBZ/tqxxzo0hEbpsxhC5AZM78fw12M/jawttR05bm8u0vJTEQLZ5ltkjRGMi/vFDu4G7BYbW2YPGKAP0c07xek9z5SyOiyvEk6Wvm26XO0FxNDGsWBOQCC+7BwABmvQNNu9KutLu1Cql2LwNcrJdCS4e2cfJAXZsLKFGcEgntmvzy8LeLbuTWLNBeWd4huJJIxNeiC4toXQEbojIu5A4AQn5c9wK+jpPiDpjSaZY6gghnlG2SW0uor21ndYuJbgqQnmqAMLvJJwBk0Aexya1oUE00dybRJBK2Au+X5QAoJeVMlsqc449CaK8Tj8Q2Y3ra6fBPEsjASzxTpJIThixEcuCMMMHJOOCTiigD8B/FXhSTRJo9UtJrecuAQqzqFtjnapDqihh83Knkg8ZFfLfi+fVpbvVLecQ3JZmBktyfLkgkTaTDJIcpKrE5AIAGccV9meINSgme0tbiGyuLCeEiZ1hdorW6JIWXyl+5j5cAnJ64xXhWv+HntJr14blJ5CiyLaXBj8oRyoQyHoTGy4CgcjBB55oA+NWtJ9JuVU2cMfllissv78u0wwyR8ksOnTpXpfhySe28h7i7crvP2ixQ7kEaKGjVFPAUfLkj6Hmu/wBH+H7as8t5Nm2lXzVjURbys4G5Y49+TGu0nBYD8ah1LwJPY4kNtqE8tvDMHmgZCW3YwSucsTnPHAxQB6X4P195BbJeQxlwhaCGQs5RWAASIYw0mFUjPTJr6CtIP7UVTcmaKO/tXjnLOxjshAqhJnJOC7EMCq9zzXzr4d8N3K3mmG4ilja2tbWeOX7UgSfeoG2ZUJ2OMn3GOcCvrbw/oVnJYWscheYsyRvNFIzyKMllTeOZ0LdCOnc+gB5te+E9XjluF06xkudPmeO4AaJkKyrgq6GMbvLwvzKAfvcDpXU2mlxf2RLPcX8Meo3CEm0h8+SGHyCrBUim2lpcYGEyVzzivoaLSxfwxabpVxqBFnHCL6OEIfNUnaVEkmCBguMAkivL/Fmgpa3PnRwIscM06IvlNFIypGRi4mX5kO0qcgcke1AHB69aTwafbTWNs7zQbQXhkafdFJgyJLBl9nzEndkY5zjoOQt5o5bmHT7mCz8+eZxOslrmUpMp/evOADLHxwozg9OuaoR6i6XkltZyXUhvpHWZAZ5iyx5BWB5AMrkgYxu4rtrTwrHqdvHJDa3cEyQk+c0ckU0cqZIcSPgCMHA2k7sHOKAIrOLQ7fU7aC0D28sSFfPS4Ebfu1Klp4ixCl3OE3HcynpxXv3h2/8ADml2Ml3NbppEeVEt3Koi1K4cqAZrd442Zz5v3lJGR145r5j/AOEY1QXqy3KtC944tY7xwwhcxyBneXYpMIAU4DABs9ea9e0fRr7xBK8kavMtqTar5U8v2UxwIJGkjgCNtdsEnJAOOvNAHWa5/ZktxLe6fcR3cV9IshiWSWOWUomDcNGGILkjJGcZ5wK818R6lE9vm9s5pTA0SteLJtiltY3HkQrGv3nEh5OMkda9StfhxqcdlHfQpemwI/cxpblJ45sFnkUrzJGTnPGe+MV5T4q0HVy1vb2VtPBDFMyXMbXARbp2BICK4wzA844JoA5K+k+0TR3NnElu0Eab5IionRTIZC0ibs7QOhx3x1rc0+bTrqOOCGwNvPctNJNqLlvtUu0Z/dZGEkbJ2A4Psa5/T7A2d79lWOcIBIlzI8Qjure5f50lEO8/ardSeVGTxnb2ru7S0a0lkkikutzW8LyajEqCOZmYGVjFtIKovOF5HQ89ADjvEnhi0tYI2jEix3UZW5S8hYGRyDIiCWJfmuCfvZ4ya4ddDt41jjiS8kld443j8rC2sxO7ywija67SDvJIG31r6IMdtJaXUFqlg7XzyC3llMkRkITPmgyAjMpBJYYx6jpWVpnhi8k1S0S3RIbFoxLcPLI4jW5jXDhJUBDwKxxnduJPIoA8p0uya9vZLe9IsbazjCB0laG8V1fK3TySkGRg2flyPau20y5lm1AQbYWlhhZmu5ZN95x8kVwm1TiUx4yrKNo6E5rpdU0CKNlEtmsdqlwo+0O5WS5uCSSGeQKXgyM9MYXjNXYbbRraRpJ4YZLgxNdLdWswSWcxgKLW6Xd8i4BHAAOOe1AG/BZWVzprQT3drJcfcVgymQOf4FQD5bsMV9Op6VjWGlGy1GSLUI4Y2sHEM8/lyi5kLoHTY0eULJxkg87q6XQgHvbi6ASEXaI0ai1SWIyJjbKkb8TbRhTyMkA16XqumWeposWlwwyXt7t+3G5EtqUYJskkt7UL8p3DqCRyO3QA8mtbaIrcyObjUVnlluI7UxqbgmJcI29fubXCsN2N3RcmqS2dzqpeGFJNwjeSdXgcsHUAMzZUYkPQeh/Ovb10Z9MtnsobRvtjW9u9xdgQpIIEA3rFhdysGGc5y3YcVn2FibePVriwBgQMzh5WkaSeUIcBn+YBuScZx83IoA+f/EngYwrBLBH5qX0LyW5ulaeKK4AUtI7JkJ84YMDjrXNaXo02nB2llhEoVVn+yYnhuITIfMUKSRbLjIxww6HrXut1qfnm3sb6znvbVbeWe+SGRnuGZW3hoSjFMDjcoGcdetcnLpNo8UjW8ENlYybo4IZpyJC8p8yRpQgABIIwG54xQB5a+itO0q/bWjmnDSlIhHA93bJITHajaDvG3GTj+Hk1n3emXBnje0FxfxW0LKbeY+UlqrfI0juCfM2NgBW7DivajaWUUNoiW2+KBmgjuBHuu4osLulxHkrB5gAXdjvUeqWSaZZS3MlkPst1H5yyRQ+dcAOAMXMBIKq7gds89qAPknxfoN3KUfSXRvvR3F4qqiu648yIqX/ekE4Xjj261keGvD06TlpEWCRlLNOW3SKFRlUlN2VdjngenHevW73TfMvZZ54BFDBILk6VA+IY0C5aR13ZR27iqwm061naQWQSK8UNE6F9u9iAqiRhxjnIoA2PD1raWTpPObkywgNuXLK69WWaRc/uzgYBPHIr6w8BWej3Esc6TLCbm05Nku5ocj+NpyAd2OMHPNfJ9pqWlzRTRW15L5tou6UshuYS27a5kRFwuGHXOeM4AxXtmgeK7XS9D8+0vo57qNkjlid4wrFEyoDJxDGCRwTxnBJNAHvFxeRsj6bFFFLPEXW2SRo42k8oAkiZSStxgbyD8p2/SvOdSjmhnnVb0wgpI6TLHuvZp3Rt0JuCwTyXU7du7naetcLpvixr2+TV7uW1tbOKaJrvZcMXS6kbA2IDnbt6sBtxwCTWv4h1K5uLpJ7ArLZ+ZJLLGrO1vIHXek0DFAEAwoAyMY5xQBz15cx3Nks9pZNbyW84iu5PMEQKwYkmKRsf3e7IHOM579K808R3lteicyRTLCilvMNwA6ELmFYWRc5OfnJABwOa8417xvfjxFHA8lta27SSQQzhjErlXId7va5EhGdueeorq7OSTXFeN0nlE7IwVgZ4GQLsEkPlqW8v5SRuGPfFAHz942dDCb7T0lLGcW5afbIplkBXajxj95HgNw3APfmvHtb0y3vLOKS6kih+zyGMMoVb+aUjcA0YJ+TG4AgbSO9fYfiXwZavazxRLM6RxF8Ryx27+afvSAn/AFqA8AYyeRXyt4n8PvDeCOAtcXcjHapCgRCM4YyMG+8D6/UDAoA8Dv7Wx+3Aq91JC7GJGceQkRQjCrG+BvB7jkgk4rt/DSXDSx/ZbeRZi4Tc9y0gYLgjExbaqkDOzPOMAZ4rQvfD80iwuIUlaScLJHtZQmOJJI/M53BjnI4Azk17J4I8GRrcwRz2sUkENtJJLHIxEYuXwFMcsbHcwjIK9QSDyaAI/COg32oXiWjWjQvLfLMLgKyF0Jy9uBOAArHoBzz0NfUT/B7Uf7MXUJJIbaxUzLPbN5Ed8RgMhDlvnVSAcAHHQ0eDNB0fTVlub+V5bgtbxNC7zAWqk4glaOKMiYlADnIx/Eex98124t7Pw2RGk2oSmEzwxpfzI80CLs89nUjYqsQSCAoxhjQB8oXPhJZWcpK2ptHJDHeSObdVuXJDRwsxTdlYwQBleeQTXI3WjhdXudLUW21IzHbziMyXMQZTK0MO6MRyzAggyKXfAxkmunn1LVBeCNYmjtPOEuFjMiTyStg3s1wJDlwnHJC8fLz19d0zwNeedb6zAk8TXCpcLG8UbpKsCHdNbqjN5T52lcrlhwck4IBJ8BtDutK1i11sC6laSXyr+O3G+3jgdGDG4km2ujfKPl8s7epODX1ff+IbtNZgurS5JlgkzYQ6fdQvMbQPGpFy2RtUSNkg5x+PHjmiWP8AZ0RgREim1OX7QqPB9quYVdGzcTAQpsmL5yjcKMe9eqeBvBGqvqUUOooZ7a7mhmjfyo7JvlG4sp+UrnBBX7vAJ4ANAH1f4Q8SPPb24vJ7qC8ihDyJG6xwu28H7LLMo2+YxIOc454r0zxC1y+iNttle5eOS5juEkuP3QYbcSTxIRLGq5IVeGIrzeO0stN0ySJIktQtybcSiS3lklXysr5xZWKtkMA2dowDnFZGr/FCaDSV0Ox1CBJ7cE/ZXVvMhgUH5TdQxbbgkkkquevT0APnzxulhbC5FxHJJd5eQ6zNNIZGjYMHULyIuX6SbRkDmvzN8c+Ebi2165uvN+1RqZpJDJIZHu2jyyqZNoUoI2XcvUFcCv0d+KHj3TLfw9dSaxHbC/jti0ESeXbpcebku0jL/rIsDkD5uMivyu8WeLIdd1yRINTmudOhudsduZJImVcZk2XAUNNa7ydpYfL06UAY9jrum2aCN4bi3upw1qgtcSSAtIcOXkUgoSTyTke1eseCtXiiRTeTTtcWIW9aWaYMPJjcqoZlGWHPzK3J69K8YvfDiTRR30bXMX73zcpdxEorPmBgqkvOSwwcL3GRXV6RBdxXbyeW0Uz20axgl2kl+YD9zHIQMcHcdpzk88UAfQOrfEa6vbJ7Gzgs3L2tzcSQ3aSwxPAhAhS1W3wjsSSRvYZxXk2paleRBZdQ01kimto4B/ZpW5hm84Ao868tBOHIBA5Ayc96qHVobuEWc8aNK00gEMPmLcpOf3RPmxxhBkgfKffjNdIbGJ47eLzpJbcfLcyoskFwskUGUS4aJWAQEhcgc5yfUAHkmoR2VkXtY9LtLeMp519FarHOZ5t24SmRsmJgNpI45zmuThSWO5jKpMYp5yIIvNKeaHVhuYSAKJRngZ2jJ5BNevXnh5THFc2PkCK43Rra3MYRpAA25lmDF2YHPJUc84rg7zS7vcIpbeX90Hle6VHufIiWVfIEMyAKCcPwecckUAS2WkvDLaWjW91HJcSNKI7h3k/dR53lp1GzcCBwTk9gRXSXunz2q2dzp93Abq7klia2dn81FjOXCwhWL5Ru4GCPSnyWpntLeBr69iurp0Cw3MqR4iDjDxRqxK5A+b5hnPPatpNHsop7eKG7mtpJ2WIzW8BZFhMTCVhLKp8q4d+rEjgGgDpNI8P2cNvbeUk4a9eGO5H2VCs4dXkkaYPxFEGBHyHnsM5r6P8AhNYWFhdXlrf28dmkkqvZSlbcsCyFQbSKW5UzKV6fKShJLYr57gnuPD2yxt4kuIp4RG1xLc3LzmWIiTfGgmG4E4yVBAzgmrvhzxU17q0eoXtyCtpN5UNqnnyXEEceV8poZSQoLZO9WPAwcHAoA/Wz4aatZ6LbJpLvZ6fDO0LS6gxcz34lc5iit0kYxFhwWIVcg89j9aeEdWuLS6n0+0khuIIpopnRsiAB2AwJQpxcbduGUkADBr8nPBPxEkmkjuYNRF7dRKJJFujiNbVBhIrSORB5RTJAB5JGFDV91fB7x1Bcaci6gZYb6a9VoJJleZdRhA3LBGsSE7s4ByBjvgdAD7b8UQG78A6owmSO9js7iKQXTC4xHIrFYoVn2pPgE7SWCgHOc1/Ef+37YxW3xl8SyWxkeCS7KQhHEjW00bHfPGw4dSxA2cqucAkc1/ZF448cRSeE5L95DbXawT2jaeE2xGDaw3FDj96gbk+hxnmv5JP249FS7+IWqasLqyuoo7qRJGsCGdUmLMIpUGQjAkdfm4PSgDjP2BvGtz4Y+Lng+0YiWK41SNZBdgwxeXJKCFbcwAJxn3r+sSa/sFsLa9Mg8y8tXnknnBk+xpIux4ILdpAGi2gfM2QD075/jz/Zygu/C/jLSPEEbyH7LcB5XI84YDlogvmYwcBc45GOO1f0U6P8bp9Y8K6cBdRtb21jBJJDLN5BlDQ+W8O+QAlPNBz6Nz0oA9m8beOdO0azaygimXfNsExZVMyOpJQFW3J0DYPT3r5k8S+IItU1NJGkSIiKNZpbnzxbsjKQoQRjmQ5UjPBxnmvK/EnxXi166n09YxJNDK6wREtMjsFbeZp3wGwR0U5wKG19rlbEXEoaEWskJgiXKSTeUdu4x5xt/hLY6djigDrJ9ciQyQzXNsLuyiYWj27BmlMowqyLnOCudu4DkGsu2kn1XTxDJcxSW0sslv8AZb24ZLrzomMm61kRRiNj3PQgE9a84u5La6tHi829k2wRxOkEvlyzSozEi5kZB5fy4CtkA565rd0e2vba3hhaBt8zSvax3JgYQQNERGLmZ5QVLvyG7igDWLIkl1osVy0FhHi4uLmeWNREyjmJ7tiMkNnORhh90muZ1DW9E06Se30x3S7EELi9AjazuELfv5rllUs21iCMjp046dHbeH31OxNvqTKRLDIZpbKQLLFeQk+WggUn7QuQoBGc+lZWueFILPTnkug8013HHB88YWVngGUMQRQI2A+8rYBI59AAc4s6Avc2Ltqc8k4tgQZUtbNZk3z3Ftbow3rySSeMmr+lBmt3up0hlnt7opZ77eSG4njbgSEtnfD14Jxx0HQ+dW8stu17KJ3tp8GMRwTtbNJGGEYd8AgMQCMDHPTtXTR+KGlW3guIIoHKQxW26RRuggk2SSMM7o5VXk7sbvegD1nR/l1S4kv0+ySYiKTBZZoJFeEMJQBuKy5AAPQAY969DuYND1Cxhu44rSbUrdWM8Nwyol5GPlV42GOvGcnGR3rwzRvGOy+n0yKRZUR3ljleWZY54UBUmWZf9WwB6EAEngnNdnZ+K4LTzlnsYJIFi3WqxblWZgpJe5eU7gi5GADyeSMc0AUdQkuIMzSNJYiyBPlAM843OQkcJVcEDjHc5JxxWDqWtfZYpJr62ubxrkPFHsiEV/Hbqu7cYsg3YJXgA5wM1oQavp+tEebY3Ul1bXbTTRwmW4D28q4kYNECJNrEFcE4q+ttHq8s8k+neXDZWjWkcl0WjlSFV/dmBx/y3fhT6Dg4NAGX8M/FOp3OoXtgksy2955stukS+XcWxCiEqH3kQbock4Yknjk19fwaPbroVjM011PePHIs8N1J5u6W3T5RIY0Y242DI3YY46evyj4ZtNK8M3dskEMGn3MwJu7iSC93wMhbZGLmWPaEdSNz5wGOQSM177b+KZJbKHTXs7qVryGQ2erW90BAsTP832m4UZkzyFJXjp05oAr6kun30+lzyOZQsCkpEzkSuZGDbR5YB7btzB8DOMU/V7MaNbJvtVkETAWlrHJss7u2J3zJcjzDu3b+CoLMRkU3+zrW5uYllglubi2ZRbO1xIpChshZVEaiROuCucdzXdapbaTb6Z5l9Ym3mvQzOZ/9Itra3AIQysGPknfygXkg9D0oA+dtb0G+1W8trS4uFihVf7TlsBEwSCItm2t/MSNRIcYGMqy45J61RmvLi2u7afUdPkWAFYIZ7GeRTBtyq/PJcSGOPb95ScZOBgcV13iKBr+4tLRVtImSWNLKW2uZIy9upDNkqx3ttOSHxzwBnFYus+H5J0kiYzWe6ZQ0iESIcMFXeHcLDljnc2FJ70Aek+GtWRZYtIsLxDFPE7QzTWzAz3Ei7BNe+WpOFJZVAwcDJ616bpPhSzv9NuH1yee9uNNuC6oy7oVhaMo7ujoGFtzuQEcHvXl3hS2bS5rayiLakxmtvP3Qx2kiqMMDJMmd0eFJ2ryy8gYPHS+NvF+p6fHcPaXy2lqqkXEv2mLy5gWWPyYYrcnfCI8k7yGYcYBoA8c8eNYWtpPbwSS2Vus8lxFJ5JnM4jZ1DSZG1YdoA652nOK+KfGl1pwkn1EG5htoWH79GgSAOiljB5QbeULHghehzX1B478VWuprdWphtryzMBVZNO89Ut7h0ImadpFG6XPKquRzg4xXyXqiw3Cy6W5RhcbWlS9ZGMRJZBK+1iqEAg4yOvX0AOHfUzdT2e2aSC1niERuY7kMySSMSHkW4YbowCPu5AAr0fwwi2ttNEk1pqN0JVgwkakzLuVkmZjyjbQABwp3Z6V5ld+EBZzWxuyQY0CI9ptlN3CzFYpyHkCRxgHCkkbiMDPf6D+FXhuG2uBNK8moXKyRAWYjEUlvZovzXF1EincoB+8Mjjn1oA6GDw6HtFlgje0uJVZriC1YfbFD4LoJFOEjDDJ2ZznAr1fS7DULOwhnisYxfG2FtHd22YyXkXO66LcIFjGN3Uk5GTjPU6boLzSeVA0Ni/neck5kR2mjKgHzJmyUw+BggAY610K+TbrPbtMZdQnnLl5pJJEAhjG7zQqgCRW5QDggYGetAHzX4jOrW01pK8cxuHG+C5eFJbNFy0YXbksLnIz8w3EckY5rjkuxDdqL0SRXNjKJTIiSyi7juCAwZJTzKR04wCeOlfWWr2lrcw3Mt6vkOYVb97FiBwykfa4xjEN3nHBxwc4PWvmhdIR9aSNriaa58qaRbZlGFETEQytIw2lce+fXFAGVcXtrPqDzTWsULQMI0SSOONZEugY0+0sjFEKrj5mIxnsa5jVry40Jo7a2tlkkLebMJpygZIl4mikRdzx8jlcjj15rqNa0/wAy5hjiu1nS7UXUimKN1jnjfE8RMZyr4Gee3A4rltb061mbTma3trm3mdViVnaGWFYmJDhpJB5als/ITg4xQB5vrV/c39/JcfaIZFhRoC9xMG86OUqrxwCbBVlJIViMkHqa7PQrG4s9Mmu5rT7NaYW4hnRwTAx2xN57sSsj7Odp7ngYrP1TT9P0yY3OofLGrl4LiF1ijVVG9o5LcrtSVQFww644Hermna/Yalb28Bupf7MQSF4Qjl2gY7S4RFKvKzDp227uBQB1yaC8kazRh3S7gjvIUfJYK2EmiXys7MoC3bBIHWs+fw1bfaBIlvbWMKXCjyZboSvcIwzCFYLu27+vz4HfFd7osy6xbZtFaFbLDiZXME+2TCRxSLGQXjAAZwMg4wR2rrNJ8NC7jlkuLZY4FWZYm2DMnnOS8hDxgbQ6kjndtOelAHi8FnfXOqra3LFbEjyo0geZDu3A+UoDMZhsyTjg4zVnxBoUF1Glrpx8u3RdupQTWiyrNmQHcnH3wQcuDkYx7V7vZeCdPsIYNS81o7hZ3nvPLAZoU8tvLMcTZILYGSoPDflgzTXMbJNaaaDalriUwJuFxPIQx3xfISIgxZn3cdhQB8n3NpcWxurf7TssjfBI7tGeeOTBVBbrGAHt1DHDMOCep4NZOuaVpzXTwWwuVmSQSTXBmeexaYRhmS2hWEnceDjcTkEkCvSPFOn310J4tKknd766dYIyYI2iwp+0RbCoGA5cFlycDnBrzi90LWprn+z1ePT7y28q5jEdwZoriTHlylpUJVJxFuOWIUHoRQA/RYp7C8tE0uK5nuniEzu/7mKNpQV2mIyHycxAHLY759B9JeGGh1WPTN0VvM8M5S7jvVk8xJDzDcIQudqyk4GMEDIyOvB+DNBltt9hshntW8uRL2acG6V7gFGE6E5lhVPu7O+D9PrDwP8ADyNGtbvT2icW/kCa08oecVBwZ5hIfmQZJ3ZwvQ4oAx9T8O3cTxwtbJE3lsDc3BAXy0BkGFjY5ywZkODwMDk1l6PGjmYT6fdahPcN5TNaNHOjrDJvSQrFGjRyNxlmcFdn8I4r7Nk8OWt3p89rI41CVUSISLpztLDEkDeTcJeqhQwFnCj5ui4zXmGreEtU8OXVsqRiKF4TbrdWqRytPEyks9zE+0wyHtIQBgZBOcUAccL29nUW01qJ3IW1SYmRCWdEZFdwWEsg4CiQ4kAIz0rtLAano6PqGoyrLdENaabFDm3itY4UVLhGWQDYuwnbuOPQnrXL+HLTTP7Tnd7q/lezlkkM26Sa3iuh/qTENmGZfQ8AcDpXo4sdWDT3Uqi4jvgzWSyIVJBjCvI6lSQ3ltuJAwNvfFAFOOwbUrKVNOLTQXMD+fFPFI5iuEcyu4kK4CgMApzhhwM5FRSi2tZ0hms7ibZDbMEitsNKY8ZMsrkGJO4I7Cum0i9ulkQpBJJDHG73Elq4uFLwxqD5nl8vCrjaUAJ+XA7kdFf3TalpUwWyjN1OzSytLBLDMIipVfIAQOibdpAIHt15AOSh1m0vESJbS4RJWmtLiEM1wtlMgKwuwXO7cT2555rnb/SNIeaaRsjVltxE9q8ht7cQeUyC4VI+LiYqwKglTk7R3rQt9Mt7Cxuh9oEd1chEjTznRMRKWeQRyKN0vz4yDk4zWEmvRwbraeKyMltCEne4Bka4aCRUhfylnAMqloyxJHJJwccAGZdWv9iooEET201qxt7hUZZpmRSXglQscMpJzk5UjDYrFW/0yWLTRqViiPBuNnPJEImdGwkhlZeC4yvB/vcdK7661Gx1Gxs9+RGzT3bsSLrA3GKfy1cn7NFIvRQSUJ59awo/BsWt6rHLYQs0EVqscTAJJIIvJGEl86PAVtzEuOmzg46gHCHQzHqcl28hummtZbq2WFVht7ZYpArQ3QQfvwsW0jrkkmuL8XJe2N1DdKtvqkDfZ5IpbaJo4CIZ1k2XNwrBXcISuOp2etfb+keDNHl083t3bolyyQWkIfCW3EfkzeZMQu4eWoxgH15rzf4ieArS801rkQGFLDFvbFYljhlhVsGSGZGG/aqKFKqxb3bmgDxpvNfR4XW0srfcALUQgzrbGc7jJHsbKyZ3bkYBs9q8+1S+Fr51tMLa6tLq42NMlsJHilYEhmJYGMs4Yc9M846Vv3+rLp+nXen3EEqG5keeOS1Dv5DkGGJJZAD5c5fLkNgkN05FcLo8WovaTLbPDcxG7R1kYTC7umdysroWjAtUSVmIHDFhyADQBo29wlhAFgtFMU9rJLB+98xWlO9pfLVvuygo+VznjoK8s1rW79pka+cpHAyCNZVUpDbrIWaYgE5Do78n09TivS/EMFlp1q8d2Vuyk0scPmyyQ3klxsVWXCACJyGYsTgNkdzXht1Y32rXEKSwGZEuVtri3V3ERUnMcEsjdwDkjOaAOev3vL+8S2jtrcQrE8kE0O2K7urXzPmlEgJD/KeIzgqCeO4rXMF6kqJbM8cYy65mzGYLONXEjxgnfcGZmUHODjLYziuwvtBvNMup7aKyRY44pJyk0smJCkaHy4Wx+6hfew4OF2/Ng810fhPTrO4dRPpqedAxSCxUoWEAu4PNQuOsYiDEsXIOfwoA890fwvdzX1tFcXcUSyzSX91cSW1xNLhlZkUqgVIk8td2BnLfMMgivV9B8NtI8Vk1vPLb6hcNC+piKbcDEfKhYB4dsExhA3HIBxyc8V7rD4T03W401DRXt5LiARRi2eGQTwKfMRoxLGzyxgdNxQof4TjArbs7dbOC7hntZd9rfKbeSMM4hjMSyTOiop81hwSjfPz92gDxLSxPZyT6NNpt7GLSV2t766E1wkF9E7s7oIrhUa1KMOME/NwOARu2ssoaS0vhBa3sto0kmowmaS2QSymCCILIpAYrG/yhig3/ADYrvLmwmudTjCXEd5Yakkk0HkrLbxxi2j2ztM0yIEk3rkqcMd3yg15tqkl05m+zxIt1bXMUBiWQtZtayKVmmnt5AN6qitjYWYvlgOuADzbW5b+zlV73H2+WUiBnligja0zLGwhtFZs3Yc5AUFGDB8gHNeYeJ7S8udVtIxdQMZZWRxcRrGYbSEGUubhgqLcOzMA2dy5AUEYJ7LxTEZ2trk+ZcWttPI624h3KUYAJPJcGQNDErEZI42gDr085k0+e4iuLi3aG+vra43WttbtcyW2wSEt5gYEPl9wUAk4A7UAdbplylndWT2sl01tZxJZvI8v2iSW4ZmljkMbHLWg2lWcKQcAk5OT6zpPjc2duJLNw88l6ZLmCC4bDSKJECxjYUVQhRtobJ3cDk48b06GaC2vr6a2iup7dfOurBJJRNbCSONwI4EHySRyjhCcFXJPfFWwu3s5jbC3hKoUETSFIpRLcedLBeLFEzEyyHehGM7YxxgjIB99aR4obWbWF51ikEs0ME7WTR2aeTJGsaztPLIBNJuCAqqlid2Mj5q9H0yLT306OKO3ivWuGKMyXDZLbWkllunu+JVUD5VHORwOK+GPhtdeJ31GG3uTNNYfa2e1t4i8ckrG3D744mT5Y42EIQnqSe9fUUO9LSa8eG9vpWnkLWSKI47GaNRFMzEOCsKybgXcKoPyhuKAOjk0eXTvLnSeVNNukmklS5YJA1yrsyIkMYZ5SWLHcgZeDyK5nxdE1xBDLMk1xbRYW4s7OB50uEkTyIJjOBiIRKI8q+CV6A817L4a0C51NtJvbppoZ7U26bHWOZIrW4jWPMVu7FdoQ5YnqSTznA6TXPDLadb3UCw20kF5Pc2JRdqG4If7RHMH+7ExhZGwxUBvl64FAHxhD4Mu7q7tTct5tpBPDHqENsFE8cTx7ogq7iERWYIWGQVUEnPTprH4dT3eoW8kE1pttzItz5hkmtLWGIfuQsYXCqyKpLA53Ehe1fUGieE/Mivvsgknk2b3ieO1LSQRMPOtXkiJPc9T047GuoXw7ZaSszpZW1rciKMRW+xpI4Gkk37DsXbcTMGOQ/wB0ElQQKAPBdG8PyWV1brBcLchLeZikcUkFsCJ1kJ2OB9puRmUICQwBAxmvQ1nk1iaG8it57UJHNEXlaOQCeVmXEcUbEPOp5w2doODxzXfJFp73H2gqbGa2jPl2dvCjJeIxM06WuAfMJViVK5b5gB6VxviHWtOmEv2UDRo5pVMyTw/vvsttFvMlsVP7u7fymRgQHwQCAzYIBTsUu7CXdaXDtdOktrI9wJbi2iaRV/fWyBwtvMzI7OwJUM5JIzXsvhrxxHpUMSS3kGo3TwvaRQPJLJbzNKB5rTK5LyuMlGKJtjKkMwxXgV94giuba3Vo3tNPuNi2ixXccUgdBJJLHMY2Y28cjACQSbZAwPHIrOOpf6Rp2pTtb2kYVoZDbsZBI6Y3R3EJGdx4II28fe+YNgA+q5NcudVtTtj09/IVJ1topTvtfsj7Wjv2jaPNosafJgvyRn5uBJ9qs7i3+0i5WPJF3BFHAodrhJ1ZYWkzkwvvOVXORjdzyfn+DxHLPcy2zwrZiB4mkeWUJbtBNAhgmmeFtxiBfhTw23jPffvNbitvs9pNJL5durSbrFiFR5Sv+mwtKAvkmcuzAtlNxHAxQB67qWuxTtdwI8ivCZzc7/MhuRaeVGoitYkQmNHut45xw24kA5rw/wAR2Ul4bafSLWR5PtBlngEMrRQSW8xMkbqGPnSeQAQ65O/cwXAOOht4ZZTPDbzSQXV3G7nUZHfyrmaVRcxWwtnUmRmjwS2QoYE5wRUlzqN/b2u6ZR9sj8pD9iZXa6hvChjm4+7LHuYEDkLuFAEukaQ2nRtO85hh1WWe8nURRiYi3hjaOFmdv3ttISx3d+o4Irq7RL8zwwNNbXelRwCWOJJYykTxsk6s7XSkpJtmZowdiBjgnpXI3cMdpeW1+l5bSn7QjSRRyTG0jtIArTQhXAEaiKVQR2KY6jFdFeeYI4ogbYwFLxUdbZbmCW3j8+e3ckSjy3+zpGB1JAHHSgCXV9VsrW/lgjeDeEujeXaXU0f2yNkjNhburbkWRASHw/lM8TbZACFHBeItW1rZCtmouYleZIbr7ZbJbiFlEtxb3SvOhEjbcIOqiIDoVLNubbUjYeWiyagkioZ4zHLGLL7Q5lnZJRD8oG8qGDENt8sfMM1y2teHnsTAz2F5tmkBVJPNv1ksGhlhnEdqzKlvGwEKnLGSNlZcUAeyeHlXWbO9F/qdtDLaXSJclELRhbmyUwmLDv5rm5EalOcHJYDGRSl8J65Be+dp0sJKoIwkNxHeJcQW7OytHHKwkEwmaQuirlDlVGzaTN4U0GGZYHslTTxfeZpio1tiFbyW3hn/ALRk+0yL5QLSypEz4USJ15BO7q+geKdP1GW20Wd9Sn05VQweTIJRBta7aW5tkUI02wu3mh9pPDGgDPtbbxXZGQTQC2aeRJIR9mL210U2xNJGsrHaSwIOEGGDA/MCK7lrW9t72aZlWOUCwjm8yBJHdwhDJbypHtPlXTTlgBn95t5Kmo/DPjLWYjdWmqadbQFJcuZNv+lyLGctNFyJTtEYYRsqKF+Us2TW/ba9pVxCserMZdTngdXjtkkjt7ZZ7iaWE2++MfuUDBXBPzMrOWBagCJcSaNdWstpZrDDdQ+fDEirJcTG5ieIMSchkILEJkdj83FbGlWLaXPNfXC2ssUNusuxoWtd1wclQu1QH/hwefu5ODVCRf7PtUkmkhnW4YCCdZJBE8BRZ1RQqEfaQzEA5wMY3ZFde+pwavo08kkMSTW8MDyQk/MltCqq0gJAMjeWAWxk5JIGOaAGjxPYzXIlL3mmu9hIJJtytEt3HkxtBbxE7nZdqbmAHB5NdZY2dvqqQw3qG5kvLSEPEksTyLIz4kdo3YErt2llAJLE4B4Neew+G7HxBb2lxbSTxxQvMY7lFlH21pJgIooy4CyFJD1XPCgE9q+jfAPw3/sa7a712H7RO8gkt5JQDOrMAQJBHJgAg7hxgBgOuaAPK9Z+HMMOqWckWlPcwGF4Y5VRIRNFL+7kjuc48pkQpsXA3AjPIFQw/C7SNKnQ6gxhkm+ziWKQGGVzHlLa0tFePaIyinfK5CkA5OTX1le2elW63Js3nd5Y2LJGY/JWZSquu2Vhhgq5wpPT3rwnxfM94sBgvluZbe/n8qczktHbIS5tGjCklvMaTnoo4OMEAA+YPGFtokeoxrHaSWosZppIooGikt2CTRwncHBJthlicBcnO0kc1uJ4RLXM2t6pNDPp9vLHJDFK91DNb2bTJaw/Y4YkbzbfzXRyOfvkHABC9Z4v8MHU5rO+jMcIRPKjR4mW3uGmZQiM5UGYbyBgAnIzgrzSzmaLw/LDdyRxXejXImSJ5jcQFraRN4VGZkMPmzTgR9CYBxuNAFO8128EGmWv2RJLS1v3BffETLbnIhupIAeQpIUDAICAsKdrkGnNpE95biOSa8uEN9GIU+17FfyYwjA5aPKluByCAOorj21hkvLW70mCFZd7w6hDOzL9klni3SNLbrHtSEyl3AUYAcE9c1X/ALT8QSIFa3k8qDeba4abKSJJxITEF/eRclowCSNwJ5oA8h8fzLoge+jjtIZo1vbdLdQJTLayFNkywoVAuCjrxISwORjjA+S/F2s6jBq5t0uHjsS9tLfRQosoiLBysNurDZb3RbaHAPVixr7K8UaBd6yTJ5TpLCYwTDEpae3bYXbyZPmaZXBYlQcjkdK8jvfhbJctrF1cyNZ2008bzzsknluVThkXzARcSDaowoAY8+tAHi3hPxXe36tbxWc4cT7rq3IWK5lSNi0aEeUysQ0I5UkENkcGo9fbXtbKnTSI4Lq6+yEO5F0wAPmRoWVAI32tuZBuU8Hnr694R+Hnk3ypaW1zJJNKJEmneVpxFaqFdYUmCrEvbAdixzjnIH0XZfCm1nVLnUbNbZyIXCLDGiw2yxgOY5CRmeSb7zdmBBoA+KLTR/E2kxWWoLbGea1gaEwyRq0Kxvl7ZmaUkzXiqyjA2vgD0r2Gyt7u70xL14Rb30sUSMXikjy8eHaULKpBYyF+N3BGOMc/UvhvwFEhjgjtm1HNyFVbqON4l2jDPIUyEnBJCliORj6+i6l8NtLtLW4tvIJtpwDNEIzOtvIoEpgX5f3cjSuxxwec9KAPjxtEvEjhkuI/MluLKRibuL7LGyTsEm8u0LY2gFcMeGJyDWZf6dBbyNoaH+0WFuN8Om3E8F0bj5JEac4LTIeY+MBRFyQOT7PqPw38QLd3twsBkhMMq2qTMiOsa7RHBE8qkIqjc+WIBJAqlD4Rs5ryHUbmVprvTYv7NJtVkgkvJpIYyjvMIU3gHAJwOBxQB4tqugXeq2PkLZOJraJkjmtYx9osLncWRZBcN+/QI+GfLcg4OCK83/4Q3WJtXtLO4WaC2DI6+RAjRzCMsHudrHIuScjDgIexr7WXwvZ30ccUcQSWK0YyfZLl1iieMvvjuJzgediJiRIQSThQcrnNuPBN2iSJHZiXz4bVk1C4a3VJoLg4VEtXTfJNFgHOQcLnHSgDwLSvAEltfeZLPJfQyKZfIkRI57YWwMhWVH2qSTjA6HOFzitBPB15qRYie7iW9/f/AGoxpDHaKzEhYUg4ll+UjyznlT3JFfTfhf4awWk00sgubq6ik3STgRXJuSI1O5E3LmDyj5a/KArcHkE127+E9NvYZENmiNZOk5u7eAafJLLEpkVbcFV3Shnw2WIZs4yKAPgnV/DdvpEkUseqahd/bGe1R0td0Uq26oZyzRKxkcl1UqV+Q9cVgaAutapq8OhW++FI53ig06TF0GjeXnzHCgbA5wV3AqQRwBx9d+KfCyXHkyaVbXty0ErtKbWN7i7Sa8YrdXCxnIV02tuOSoGdxGKh8AfCm20zVE8QMb1hFa3QuiUxN5zyMyPEcHaQPLPXJzuOO4Bz/wAKvh2bHOuXQkt57W/acRtC4juyrzSOssSZcfKp27flIUByCePtr4bx2EqRXRKoZJJ3jRSMEuSz5258ogLggdQcYGMnzqy02yhtbdbUYks4FD/aZiks1xI2Asag7WG0jqepIyea9V0DwxNtgvLm4hCTwZmhidbf7MXj/eW5ZCFUghjnOcngmgD3yC6tYrOBlBiuDtxNFIzxFH+aNC02Fbkkd9uPQZOPrInlh82IyA2/mxsvmrGS7KCZIhGCrqSemSeCea4+6u4dP+w25uZbm3SPbGsksauzMuIwoL/MBg45PTJ9K8h8YfEXVPPWx0xrdJLK3k+1Syu/mKm5wRZ7Bs8wrjO8gjByO9AGnq94DdLZtZWoE8kkj3ZnIuw8Qw4jkhH7kZ7Pgkg4yenOK1xBqLuzpOkAWQyzt9qVoyCsapMjqWlV2+6F6npXlI8Zz6lOnzS232aYZvm86JGZCXZEeKNt77uvqc44Fenabd2l7p8l810x1CR96o6maCeZMN8txbg/eA53BdpGCAeKAHT3v2CSaY21xcP5LpNGy7R5TN5hYFThMMecnlWx1BrhdRu4tUe7hljljguYRIELLcJHId6B4MkqEAbDjPQD6V09yXmDweXIrXYa6kkkkmlicFyZMswO4jaRtVfqMmucm0m6kmnMMttxA80aRBlPlTERlFUIF3ELkKPmBOSo5oAwNF8KQRTFYbuUQuyoRKsUZlkwC3lEnYhB5HOf1r0aK2ltbd7SOfCXJihxIUlu9j8SFZInICqQD17+xxztxcQac2m2EshhmxFKt1t3QsrDcULAFRchVwTx931zXeo8t8ltfWrobW2ImMryxgPGu3zUj8oHczYPAyRzxQBHY2sHl3Flumlnjt3UTQyg48shik7EEQnAPByPRuarGFbizMNmzPDHcyRLMsq28axyD96gUKQ8okz0PO4Y71DFPLJdX9zbSXMKIxlCGcm3jjDABJUKAyZJHJ7HnjiqEuqXc001jsg+x23m3ckUISKSYBVJwwbaJA5J4OCOlADNf0+bS9Fja08qO9eF5EdkdhKqkkrFEw5mIHA6kmuS0m/1qWBLq+JX/SbcW9hKiiaS3hUmeQmLJjUDPDYbngcVvrqqa4p02Xz1CTJKLtJEfCQAFIXDHMSL3IHJOMEdNXT7S3VAgjk84PLKvmPiXyVPEguFGQC2cRqGBzycUAN0t47jUYXkZoIZWUCCLmDy5JNyliRkAdw2Ca9GubQRJdx2lrBPBJA3mTXCKkAhXmSVCp3LJ+GTnAFcBZWNnaXcl6JYpSkzX8TksiyySDalo8b4EbhjyOmcY6102ra3Ktg7zziIgF5bdEEQCyoV80MmTJaiTAJAPIPFAEenaNHdWzR5jjtXT9yqQTyy2yMeZZVmjDBM45AOAeRXM65oQvJQlpdKYYnEYnRFCC6hAKSLcvlUiZfvAEMOmM9fQfDMkj6TJJcTxXEN8vkKZpP3OXwRKqjDTlQOo6beRVy/t5Wt5LZ5rO5ihUqDHEIUAY5EqqVUysOAPz6UAeD/APCPtNLfzieFruJcW4CTTCSeFMlEVcGRG53fLzgeleP+JtEd7XZ9gvYNSaSWSQQWSG3lcoDueS6kBHJOFAPXGc19UalYpPBPLqFtLOtrGFt9haGb7RjCpamABHk2gZG85xzycVwmuRC/W3ltZBJPYpsu7XyVSSz8xQY2ulkcM/O0kjIPrmgD4wu/BZnj36ja320nzvNiVUTzWUgtLCr4jdQOgJHv1xmzeHY57aytoFuHuoY5BDHJEuJ8NiMSMQAQQP7x6Dmvpq98JJd3B1G7cPcRyKhvFjhGnuxU/LHHJFJ+9yThdyHPbvWSPDk6yldMhuGkN1C94skMZuZI14xHAGLWqkKccYoA+el8D6p56faY7jTTcwEGdYsbJAMsipCXKqoXgtjPY16x4V8NXun2yJcLNcWxmV7OWXeDcuyjcZIwqiOFXPIYgHqM16/L4WuWmit40nllnk3pIUMYit1XDQzzyNgyBvz7A1o3GmTQRSQy3TQ3aKtwIpVZleOLYvkxJt3EEjg4/GgDJt9AigiyDC1wqF5AiqNPUhQVMQUnc4PYZJ9OlePeOL67gv4baSSRkt5EjjWGFNkSzEB5WMjgyuG+7xkY+bGK9+TT7xNOuDJAqxX2xIY52MUUURGfMhYcmXjJPfsTg1yWt+HoJWtTcQCeRRGxaJmnV2yPl2uFAwMHBPGTQB883Ph+OfV4XNrLPs8v7SttNMxVHGceTHOFyqkFlU8Y5Ar2DQfDCW0mzTJba4eTTW3mRTC8cjBiiRSO5wyqxDZPO7HB4rpX01IJYGfTbe2tWnkRbmNlS6ZimJGjELsoPYgngdK7y1g0xYViForpOFWBVkt4ZUHBBZt4IDkEg+mTQBiWnga8n06K605bdHhsQLm0Um2VBI+WZHuIizcklgGjBxwBXzd4++HkE8tzLcW1lp7WSqHaGCPzbqORyrXFoszlYwW6kMTxnNfoLpWnSLYzxXFtFe20kMTYi3RCDnJ23a72nZQeiEKccDFeSfEDR7S7sdT8yMCO3le1spolWV2BBKrN53zlRJgcDntQB8Z+AfC4tZikU0pt7SWeSS7RWuZ3iQGQwwKqks3kjHyg7epx1r698MePja6VBbw2c8EM0iwpc3C273t80OFjaWRpP3MSoOASMk8Cvk/XbPU/DU8WpSrdwzoGRTZI8UMTynaWaJkYhijbjgr6dKNP8T3UNtaxG6gWVRMbxJJZJHnnbJ/dKzEQnbkjcRnkDJFAH3zoHjoTz3F0OFRkkczND5ykqIipMcuJAR8wbqfrmtfVdSN7bCVZCryY2Lgt5Qb7kT4J3Iy9cZK9+a+U/DniAStY2qx4mSHzFcuo8xEADPcoeXUZOMZz2zX0To1/ImmRRIIb+4vZD5Zfbi3yOXUA5MZHtxnBwaANCx+H82uRHUftQRI1kjsJbW3QmyKqB5LM2CsRkBAyDxz05qpcaBbpA1vLeTvqzo3nOiiZQJBskVQp/gI6ADluBxivYvDmn3kFmIbOeKEll+03MWZHjTycJaiEjCrvJwzcnGa77RPh/Z3KpFKBNcojyedJGY3aSSTZvYKudxkJ45OB0oA+IdUmGhbbiZHis7QS3V0rWzO0TJGSszW0aMxjY5D4BwpAPNfmB8cPi3b65rl6tnLNbQrc28f2drhwspjwJHQRJkLyCFzn16V/SfqX7N2na5pqW2tWr3e+N/NmjUpKIJ1YbEn42KSQQG4G3BNfkd+2D/wT8XwaIfiF4B1ee8EdxLez6FNGlypeMubhlaKf97MIlywUYUjBA7AHw/4YuCrWVzIbo3HmFGu4bnzLeHThEDgPDGGCsGXbG3zhmO71rldYuLTxDfXWlxNlxJNJHbq7RSQSxsJSTO5wjbt38XBC88Vj6JqGox2N7aanNDb27pdfOyooW6hZjGkkschAlbHIzkdD0p3hmym1i6try8MVutpJeTmYWUkcKLPFvtzDMDm7crtBJygPcZzQB614L0Sys4b5prt7W7uUtpCsc2+cxRRxJ9kLsrFZt80fzgAtuyDwa4jxfqskjNpDX4s4kaJk/wBNijilluVfzUuJZwrvKoALhlAGctjNN1/XJtO061WCK1nC2k01wLeEJqrS2yxOY5W37RKTEjjnAHyfeBFeS65rDTWE91fS/a7q6itftrIh8uVCvmBIVKn7JOkBRWzgsVJz6AHm2v28l2NsF8t/GttBKJtPuIvtT+cym4t3lGIYwkxIB35EQ9MGm+H9ba31ZLC5Fu3lmVbpIJozBZpNGGMcMYP7yXdkO0gVc9DmuK1LUorXU4I7ZldZraZbz51jjRZ7ZYpJpPs5KW0m1QF8zZliSM1e0bUxZwQw25eV7h4nkdvLiu7hX/dpA8s6KAjHLbi23/a6UAeo6x4gsrkXkN2kN1pFtcW91BbJJHIlosRZY5LaQQZBlg2CRHbMZBVMqAx80uNaU38thdWltBDMYNSt72yuBbyW8kTMqrtjQoVmtAsWM4Gzcfl+ar51K2Ml7pl2y3wtUkM8yRtcKs8AYtBiJNmRHG5OTww2n5/lrOu/DiwywXNrBZyWwmczXt4iRM0boRZLGjzBFC4KAE/NtDLlcGgDe0jxS1sIpbZ7q682Z5IojeQGK2ito1eGSeaElZGEZyGZhGGHJB4r23wV4s8Ia5qunyanr15I4v7e2jmv762iW62wo8VjKrEJZLLkssjFFww2N5hxXx7Kp0+11D7C9wlvCbq2ZrSIKZUu4xJ5E0bkBWViMqPu429Riucv7K5vbeB727eOXTYoVa7tIRbpJNGBHb+eoADtGixglvmXoBmgD+hS01XxV4N0bSdW8MandWunobaeLTzeySnYVMKX58vhoFhQK3YYOeM1wur/ALXPxXvbXUdN0iJXjRDHNey3ExidppCqTQSIcLvKkvkggnDbW4r8s/gt+0p8QvCvhXUvC3iOX+29PsWMNjINSnFyscrXd1JDBfOGUQr9tJZGKjEQXrxXqXiD9p3SkivktNNDXF8Ib1rmzj2QW6eSoDTIYwJS07NgKMlD5jqCc0AfU/iH9pvX/DPgy7vtZvUe+mSeaOzs4fIk+36jbixUtBLF5kkQcFxI4wwIJbnNfl3Lqlz4i8Ra1q2r2/mNq+og+bzbzIZrnzTdTRYWOJGMMeGyN24EZxWPqPiifxj4r1C91O4ubLTEMi2VpHM/lh7m2VFFnNljKyTZO2UKVzkACul0WxvNiidJ4NNkle0lkukZprloJWdpZyqH7SEUjawIL5yB2oAtu92pN3BbNaXIuYNPMAlt4fNsY2Je7hkmlB8w8AuOCpPXiqVxpt5d3Cg3jxOwmLx6W0sTpDGqzQR27xy/PCrxKryEZbzCcFSTTZrN5r3VLW7ikEMsT2VncW/m21zGkSmY3CbyRDyFB3YLA/Jmqtu1wZLSNbe4shdWojuJnkdIUZThLjc5EiSSyqu5cBSWO3jBoArLqGq3Yhj/ALPmvkjjisIrwW53QJbkrJdTgSAtJJOrM3JOWyeDzZQGK3it71ntpXmvhFPAMskJRIzJOE3fuwyhgvX5sDJqzc2V7bPbw2zPaPOgvLq6s1klga7V33xmRGMSoY2JKMQzNhsVy8NptufIF7dXUctzc2rSyyRq0SIuUVvIkcmVpVKjAO45IGOaAOotClrbanPdNcX8kfmNbygtLHbRTQItxJb204TyzlSwOTgv07VX0e7sr+4aS3ihkineI3A1GcqjPMn7jUWeAH/VoQrKzLnG5RlqpalBmGygv4IIp5ZjJOlpJuntVjUBCzb8XD8gSAnBbOQDxUMmnxQ2N2sIxNPPZ2c8jW8dtG/nOUlhCvINmxUDkj5RnHXIoA6TVb57BY4Tp0eo2dqWklukvFtPMS2O6Qxwg8QhAhUHl1ZlQMWFZ0/jOJ5bfUit/Y2F4khljGFt5THHJGFCNzG4lKhiwAzyeOa56C4S2nu4JNuoKgRYoEdzLftEWM8NtuO1kySylSVAQDOcVy+q3k0s+nCJ5baztN8caEK8ri8VI5vOik4MiOpJPcjIJBoA9p0rxrqFnqlvMWijs7wx3CxxXKESrMeGYlSrksSWCkgGvvn4E+NEu9b0S0g1C1ihbyft87SxOsa7nikjjLH91chXxuIA7ZzmvyNl11raa7jJSWC1uBdJeRlI5JLUgLHZrFIQEJkJL7ehyMDvF4f+IviPQvFNpf6dc3CmylN6kAMi2c/mESQeaIiQkAiYH58ZI5yeoB/dJ8MNb8I+F7TSNPYwtFqNjGRIY7dokQ26lZC4zvnZgCQCTk5qX4oahcz6KLnwtdy27NcKkqBWjOyNimZtgGTgAr7Yr8gP2Wf2ttH+JHg3SPCuv6tCutadZiRN0ILPMrhY082baVCgDA3eg9DX6T/Dj4j6bd3Mmk3t+l3tkV4PtEPkW80jL5UlrKs6ALIhDbRnjbz2FAHwp+0P4M8WXnhzV9TfUmf7NZzXs9rFBPcsBJIvnNMtsQFkJRiGDEjq2DX81X7Rn7UGu+CNSu/DujyE3ylohLK8rz2t0tw7GMlieVjTdyxzn72cmv7K/in4K1bXGu5dKcxadf2j2s0PniWJ4pcvI0ilVBBiU4UEnDfLkc1/Mr/wUb/Ygk1u+1Px/wCANBl+zhkOq21tYy2sUE+zm9s7iIFpJFYEuSMFRnnsAfhh4j+P3jfxHf3Fxd313JHd3StceU8kQkkZi4aTYc+VznvkV+rH/BNv4myah8RLW81nW2tNJ0wwrdwKzRyzsFHlQx5XLRFiOv3s4bGK/Ii38CapoviG60fVYZJUgufIlmym2WRflRYVLbnyF4wCccHB4r7X+AdzN4C1Gd9NWQ2uoWQaSGK3d5YHhkGVd1QstyrYIIGBjkjFAH9OHxn/AGv/AAv8PrzSY9LvvNuZLVZ3iS+uBcWsqsFigl/fq5XPQGMDjAY4IH3x+yd+1tb/ABB8Mxaff2Tvcaqv2W4nkn3WgMi4VbUkkuxyQ5b5Q2QTmv55fg98CvFHx/1e21GK41a20u2CDUr+5jW4mO6UnZp0RUi6lbIOWYbSxJxwR+2vwP8AgevwjtbFZInme0dBcS3DwQl1RVMUKtCzsASQXUMgDEgEDFAH0bqvw90bTfFF1rtpBYNBDIZC89kkkrI1z50tvIhiKhcrtyrBsHPrXaa3480C38MzW62tsbpmRlihK24hSLaseZSAJVDc7STwMeteKfFP4xaHpml3NlfpNFFO0bQmLKQOHxEEeddzRtnPDHOfU9fji/8AGLS3Ru7nXrO20lHItWuRJ9mLo+42Qd2BnlKDBIByfegD3vxj8UvE87XcSNcRQXZVbgtFfx2i2UIK/wCiyw2pRmf/AGWPJxng18yeLvjv4J8EC8v3uUvrlLeJY9MhmUzRXUYLyeZLIAzE46NgHPc8V4H+0R+1bZw6LZ6B4W1aCMi3mt72/ihLTxzxMyiBYwAsdt8p/wBrjJA7/mxrGtXniiybVbuSO41K5kaTy5IppGlhT5TelHZdq4GffPHrQB7/APFP9qbxP421e5FoDa5E9xawQ3Dz/Zoo8YgaePaqEqemSARjkjnxO+8Q6rr0tzfO6QhLJFkkk1D921xJj5zGXyzDcM4B6d+tcOmk20Hmsk/kylFuESFTYfbVILTJGW52Y9ePc0WVyLaDzgjIL12LwBDcEQYw7puXh1ABycbs5FACyLqs8N+zzQhPINtNdLE85mzwrwwlSI2JBGRg+pFM0iK3vI004QW5it0Y3ssIChpRtaM3M748u69Rnpx6VEIIGPlXE2621F5ksFEbpPeuh+SOVY2wg+9yORg5q/4Z+y2SOrWkcVmmoXMsvnFkZJoyEAw3+vcD7u7j5cZJoA9LtvDtvBateQWEGqMkcKlo7y2eW0WQYZQQfnUnqdu4Z4POKnvfDmnXGnSw3kRnnktJXFkZVdbaWMb0ZcJvIA2ZKjGV4ODmsnU9d0/T3iuYVRpriLywHleygeNl+S51Cyiz9ucP0CcepGa4+51e6jujK17HNbLMrxyW/nTyGSUbAsAYBbWFwcAFmxtxQBr+HvD9jdXMcmuwWQlQB45U224uGQlYVMS2TJO2xV+9tJ7nuOx8UfCzQ5bNb/TYvIklQMIysXlXcko2mNnWMRQqM/KAuG6ZzXlra+LWxFq5f7fdyf6OohjjgSRnwWEoclXVMZyRkg4Ga+i/A2qWTQWUOqXYiuZ7Ztt1HcSzRfZWXfMogeLbFJuADN987ugHNAHh+meC9Q0+7ubW7aygJgtnhujYxzy2qszFo55FRfIjChSWC4A5yMcfbH7OniOfRbzT1sNQllnF8YQUkiMkKRAAtF5zACzyeoLKf0rNbS9F1KGAssKNJGjwXMaGB0hjBSNDckfJvGS4bJO7AWq9p4PutDeG90ZIFXTZd21neIyXEoL+dbyxn97G64CrwoON2M0Aftb4R8aKwhN1d210txDEyNbwRKyTrhdszgYYlTyenr2rY8ay/aZEuL4o1r9jeW0sLKGISNbD/WSSlYOJBIcBicZ796/PX4T/ABGkhMY1BZGjkEdvbrdOTciZ8LNAscGQZRjhvugEc5r7t8JaiNZ0sWi2MuptbbZo5ppFXbZyuD5UUG4G5bjGScjGCKAOSgtZnsRe2qia8nvlmt726/etAX+QRzlNu5G4U84Ttiu88My6xo8srC2SRZLoi6S0cwu8zKBc4MLPIse08fLg44zxXZQtZWNjPptnbQW2oTbpjAUjkW3hkYbUdX4V+Dge+MVFbXP2Ly/OaGO4MnkTxw4ZbiQkKLhGyS3JGQue/GKAJrjxhY2kENlc315bNKqr5qxLF+9VsEeYGw5QgZOee3PFdrpXjaz00ET3RvTsx9oiee4iMByJHuLgIuJHCMAi5Ge44rw7xMGnuku4NszgmBhLFus0bzMu8Sfe3gdSBjrzkV5pP4jvrVxA6wRXpvN6C38+SOSAFRb71VS6XYJk/d+Xgjk8c0AffuhfEvTNDt5ZbG8treN0WS4sYxLDJMksJSNGdmLQkq4Y7eVflgOa2Lr4m2Gr3NhPZyyxrdBGuLAtHMEMe0oCEK8PkeYc4I75zX5s6p4nOn3FhqdpM15dfbJI5UcySw302xhLideYUHmbQGVRmPjjAPaaN4o1GW1mnhsZke9DT2EjyKHkZPJVrmIxsfuupGzheM49QD7T1LxEtrO819L5Ui3HmLMkm22WSY+dCP3LHFqv3ceg545pZvFkf2f7S19iGGKeGL7K8VxcB7jJlO3cSdwHA6jHvXyvZ+ILW6Ej6xezK0PkSfbbmRkhuCyFYkSHoIt5xtIyMkkAYqzYawkk7xr5V1ZvOZAxuI7efIYp52x3UrHu6AgZHTNAHuXiDx46aY6ok15ClqYZkkiZLqLacoqLGu6+t05ypC5zwTxXzLq+t3muXst1BqUkMp229ysjyvGbBPP2uqrCRbSfMuBJtY9gcV6dNqenvpcvmahY2DRyyvC6JeNfeSp2tA4muflYk4GcAn7ue/z9Ilik+qm11D7fHJO09tPZW3lQ2zv/AMfEUiSlWuI0GShYFcc5xzQBavtZ0y0h+yXNjFqFtHYxS6ak8ohS5uV/1VsZdwYOp7Njfn5c14Ze3erya4ZZLZtMspyyqkNwLqCOZY9n2dDIF/cbjwA/PUZ612Hiq2tIprWWa4aS0MYhmt5yzNNj/j2upRa7vs0yEnO30rz3WhY218rPNKIBPCJjKYzaMbezM9tcwwedviMr4UgqGDfKwB4IBsT6hqUlxf2esXVxcWEo8v7NYXUsUEQWIraywQsQFt0jJdsvwTg/NxUFpp0b+T5Vtczy6gZI5btvOuZtzf8AHlaC/IytqvWY4Cn+8a4WfUoNVvVFqbyG+UCKyjuYEuYJbi5k8q4W4IlCm1KZwScD1AzXouk/boEsrJku4mi2Wkqwh1REvN4WCMFQZbUeVJ8yZcbRxyKAOp06yigNs106L/psaRQLbOsSCT/lnK0KHaG/h3OA/wDBnt3ovBIss9lb3CSgXa3EkheCKFTcC3gUoYlIYoPM29QDkjHNNtNEsZo3hsmvfMjnS3vo57mS2Lm1i86G/DrEyrGI+XOf3mcMVPFNit7S3Zbe9vbgadNJE8QdIjP9stVitmwyyHyAbeWNTjcNxz2zQBraVa2+r6hZXKagyabI5aUorQRl4odqFGw0kCxnIy6qG7E10Gg6XHBreoXdgLW41KJ4lWGYAwahBiMieKd/nE58xACU+bPy9DXI6dBPaQRWtrDfQRzx3xt2li2zvDbN5cKTNa7IyXYYDbsNngkc10XhmbU5L37bNaqIbW2uLe5WK2RZnYGQRMzF/wDSj8kPldMZ5xigD0+5sjJaQajd+VZtcs0jW8EUgDor7Ee6Eqjz7XcQDtLbSeSK5vxJ4ig8P2cY0eRbRLiST+0Z7UEynynMYjzIPkwzffzt5645qnJfXUt3awy39kxW0W8L3NxJ5m15TdeRBkeWtx5vyTJ0GMnivKPFdzeXOmX+yBjIXeK0e1RvKm+0g+ZGyTYJRJsgSAbcHO7FAG/feK7W9imuprq/KW6OsodSyrHHD57SxWyr5gHb92pyBnBABrzLWpNQmu7eWHWJToipNNDYwp9klkdlLw5Eikx7l6AgHn8K4q5vtduleOz0+6uJU0+IXkWwlYkt0NvPKrx3hKfujsIboRk8Vt6eJ9ljaXMs93fXS2zsZ3dgCIvNnRfJjYNsh+4RkKTsOH+WgCXWr13tIorZZraNLSF75Pt6xxJMCJ5EtQvLbzlX3cnqO1PsbqwuwtrfymKKxitp/MkmaK1R5eTCsjcSkccqSOOM8VvP8O0u7BZr6d4RfXEUqr5VwfISKKPamUQ7wfMTIydvcDFblp4G+zTrbXUELW0qJ5164VZZhEmbVkMpBiDqQfmUY6HBoAs6JrH9lTpbT3CobpkW1cH7SJ4ipMLK8mB9lVQB16/LXc2t48y280M8Etu7Hz2xCvyfNi3lETfvHBU/e5GOea4JfDvmTRrdC5lNsskNo8UP7tGgiDWluicskAnBMm4KG7E1hWc2oW0nnJHKFS4lZN6SpDbrPJLHtCIm6CZXbaSVZVJ5IxQB71aJaGOSBp1mWSfNkkGx4C7rskhh348whuJAoPTIB610celxQWTostvPNO+GW4eSR4fLQRweUYwNoUgjtnBI4ryrTJr9ZLOX5dPYwjyLGZrc2ttPFMY5rx2SQss8rZKqo478cjpJfGSWs8FrLAkzIxe786a1WYtBJlcLHL+8LDBAXJYfdBzQA7U7SawspZo7qOyvdPuop7i1kwfOtCuPOSKQgyRjPBbFcJZeI9Q8+xVUHlLLM511GWCLyw7hIfLkyrDZG3z/AHSRgHPFdP421WHULa5u2eW4N9arbwT/ACadFGApP2RkPzyYXPy7cjuK8KTXZoo7ewbU7W2tDKLNo4ruOfMKyODbAYIWYSOTyRkNgUAfQcfi46iz29kJUgFxFG8brG0pKLuN1FGvLxsDuyuVxzkVc13xAbizhVbzzbmzmjZVt5DbyyiFxvaeR8rwnq2PfNeLL4rsNGjDTXUiXn2aSP7Pc28lwLbyyzRSXcqR7oozGuV9T8vOMVwd98RbG61B8zR20cmbS5ZQ8SqJkyXLSAKjSOOMkEHggHigD7T0jx2JQRI628MaxmWNb6GJUxkrIRDvO4/x9Q2flJ610EfxPihh8mWRrqcSu0ksYRYo7dmAjjCzFWLnPAALegr4V0TxZealf29pbkWciT7YLF4JJJpPs4Ki7nZEIcOAT/d9M17dYaJc3+ntezvdy6ncM0lxHE0yWj+RhYngHlDcApHTPrQB7L4i8YXNtbXbW91cW11NavOIp0VVVZVDBRKeckHocEe2K+bvEnj7WLeyW3063toXv/MuEjafNyrhNruxLARBmG4byo45xxXd6t4dEVpZSxXl010EXzrdpHkd5n4EKtcgfMBnjnp3rCtPB7Xs5tLpHvZNQ8sWgkmEN5CqsTKzSlAmwc5Gc8AYxQB5Bo2r67e2nm3d2XEsjKwSZBfSI7YkEqJI3y7+m4gEcA1754X8LQ6jBbTrHM4cLAgczNvB5kfywpzzuBDNt447V6J4K+FWmtKHmtZTFDIIQLkLdXMj7gVlkdUCtDv6YJ619Q6L4O02BWgt0WSFozvcRJG7T4wVgC/cHJ64HvQB8h638Llni820l1CCK5bbKCqJbKYkKq9vEZA0+QAPmHX7tJpvhdbC2hjmgd7eQRwLCbfzDLJtKs08pYiIFhyGwRnpkV9a33hKGGJZjBczKPMQSlpH+yFT8kc0Q4XcuB78kdjWHdeH4LiNQsQaNAWjMNqPNEgwfLCB/nB5GW55oA+UpvBMl1DfWhs/KVBJJaRnaLcuSMBJQ2XUf4A1seEPB08G2G8jgaRSRG6hYYHDLhgHj+ZmB6g8c89c179o+gS2krWiw/aWleSSBkZ0uI0kLGS2e3+bHygndjC4+96dObdbcw7IbZWK7SnmY8sISuSCvyuT94HBOTjtQB5Do/hx7a0mtSse25vHaSSDd9rkUg7IF4wI8jnIwcdanutLFqZIWmhTI+aF25jWHnDrFne5AHTsK9gufswQwRwxlkdXVoVMMu7AOdxAAix1wSSPfFcDqujPcvdS3xWaIFpoo4CkLiR2CJGZsgjgE/McdqAPnzxPHpys01heIFQ5kEe6Ui9fOxW2A+VGHAzn6cE4rL0+C7vp1k8rMECB51mKR+RKo274bUNmcM3zcKSOp4q9rmgXVlqF0sTJJHPJE6NFKEmjtWcia3kWVVSYscZdS2AvOK6zwfo0cerrPIUWzlniIW9j2+bIAquI5N2BEIyRwSc/dyaAGt4Qmiks9RJgvWtjGy2lxJEiK0yOC+xmA+U/MQfTH09O8FaElxp9+s9xbJJbeZGfskaFy0jeZEZYQcQ7SeCQNwHBNauoaDLNcxW/kwrFDMjfKeVtndmSdVBBYAMCM49TxWpp3h9rK7mkguXKq4MMYjZI0KrukN0YlLXCMACCRtXOc+gBoaNoUVshiZ5TO7rcIoLRzSXIfYqQYG0tlQRyQD14r0BfD9hcWwMiW1pfNARKsaiS6C5wv2sAggs2QcD+LnB6QWpMQt4zcRosrq8bxwK08Kl2M0kcjDBUK3HOcjHWr0l81/FZwXkU0cP2ua2F3bzt5l3EpIJRPLBUSkLuLHAGdvOMgHM3GkQWc3mFRLsVRGkeGKYPzPGiyE7+4yMcYwatS6R5WoW1ut3bu5mTMwkjxA0qBhDO7MAOM55x261Pqum3dtPCtk6tazI80cLywpeRLHyzSAyB0IION6gsemak0ARTGSExyNJdqNwaFnWSTlI5pTKMg7iBgfNjkDFAC6UrW1/LEBceeHaEeWy+Uq4IfMgYBlZehViB3PcdPb2tunn5feJJw0zXG2RmZhgBEdXcKp913Y4NacGiG3zEu4qY1UMEYsxBBbymYfu8j5QH2nnnHNbVnpCBNhYpGrbItkW54N3+uR5HGZSV6nnB+72oA52XRmZIGihgkYbpDEtvEHaNPmZgBLkEr261ycGn3Nlc3TTXKw21zLHJHt/cWzMZAqma3cbtytjcpA3YOK9pt7G4iuWulSIxLEyIVHTyhnc7Kf8AVnbyehyec1napatOZIhaQCE3RuQyxeZhZE2gpK4wuHIIBPpQB5dKXnZhcXEFosIFt50Yys8OxpDLsnAxmUAfLlvQVzaywXd0wW4u4BKmXdlBi+RSS0YXJUmQKM44znoCa9Eu9MguHCz4Z1JCuGQHj7iSLnIU8AlATjOM9K5S60mWza7lazRtRL201ghYSqYGkVboQsXCh44MsAepGACeKAMP7F5y/aIzIswjzEXAkclnKbnckxiFfvEMw4BFasenAiILczTTxI3mRPbxvCyfaFaJYxEGEhZN3AJx0bk1s2OkWwEUeoXRhnSMSTQtJscEvvMYiU/vH2dVGfcYrpbbSZkT/RpGexlVDblVj82Eo+6QHB3DPGDigDyzfLte7ht1eGTzbeWQKZdklucvECvzKCM4TAVuQua5jxDZC/8AKMBX7RcR+VskDrHI8I3PEkaqckL3JC57+nsi+E2tnmNlbGWyvX82423EciWzoP3EjWxlDmQjdGRjq2SQvNYet6HJHYXDqYJFxIs5tWFubSaSNlVEAHzZyA4UknJA5oA+A/iHptxcvqYs7iSL7NHBJJaqVkkeCGU+Ra7Q2NiTAs395ema/OvxZ4x8S6Tqd6q3O64uEVbqN/KFramScwq1jBvy1uilW+UH5getfqH4q0+8SK906ITqFdPtdu9o7XDlEeBozcKuWtzG24ndg4654r4z8WfDOHULqG7isbWzeaN4ob66li8qKSeN47ySW23nzmZjtKDhcZBFAHE+CvH+s2DW1tcyq8E8Ukv2y5MiQSR7P3kcLbSqs2cDdwT617SfEV3dWyW1tcG9jsnt2jaOS4iedJpVKKq2wCugUnLBWYDqvavF4fB2sWD6dp9usl7Z2iosts/kQwny5fNRVDufkLdckDnGRwK9Il0vWLMRX5tpks47b7OYbVPKhLSrtQKyncGDHDAfPzkA9aAOtm1Ga2txFfX8MVwsyvH5se0h5SAq+ZICswGRyMNjrg184/EC/u9UlmstOs4ZYbK4nnSRSiiOZisbyNEJMMiyHdnd7kda9n1qz8v+zYb62lj+y2yXNtdTM8k7TF/9TJ5e4SQ7mAB5Y44BNeTXmmT3GragurXElubjzY3cReTa3MvzPItnd4AhcpHyGwcfNyM0AfLbzSWF1cET2rtbbdQV7uACA3ERWOSGOMsWaTDgrxg9s4rhvEHi+e9v1mf7Xbx28bP9phtyJZNsSeaLRWHzJmRgD0ySMmvuMfDPTdU0aeOLTL2PU7iJxcSPYwXAjURyOqxWqsdzsVi2SAkkEgAnivPrX4SpBp8EurW0Y1EJcWlv9pglNwIJQokyfKw8PG9UUHaRyaAPmXw74l1GMjWGuo4IJY2sJEuHKXEEYO2K4Yq2Q4LqTxtIOOnI9x0/xlqzaZ9pvnguTbTxsmo6fIEh/s+3URu6xg4eUxjJYE8j8DnX/wAGNcube8jslaXToZfODwWatG7JsjeKZZMF4MMd3HGMsRivCpLa90/Wr3QRG9rZ25jgErbraKKbzAZo4YTJ80eBzgYOfXAIB93WfxR1e0s7X7BplhqlrdQrdw3t5dC3upElyqiaLeNrgRj8Md80V8/6Bo3imTTYpFvrXyXeQ2yCOzj8q2B2wxlZboNnaueQPv8A4UUAfH+jS2sUd4dViXUL5lW5QYZle4i+VUWGMZJU4zwB796zf7PXXtVkhlspBqc6ILYzW6G2SBuJFKsu35eNpwCMYJFd3Fa6XbatbWkFtcz2sZcyXskLfaU2qAltJMGUZKgfMDz29K9D04WDwyW0kFs7eb/o81qWhngizkLcG5kPykbd7BtpzxyKAPOB4csPD0SnYXl8xftE8NszyzGMZmcRpuURjkZHUA8Csg2Wm31+rW0izWrvGpkeVIY3aVgHDZUEhRxjdx6V7ZqGlWyXNs9soh3ELcfZj5kUhkBVovLf/lmVyWI4zj2qJvBllYaek9tY2NynmStdxRfeZHbDPHg/u3UjkdyOOlAHCWHhbTpppRDphuIg4jmtwkkqhAdscsExYsWA99pznoDXo9tpD6BAPs1y1qEg+WxlQNcKsjg+TEgBDEgDcQeM4pumXtpp8oNoqqhCwFZ42NoIhja5myN0iYGcZOO3WvV2v9HvNOEkEtnd6hbNFLMyQBZXJwVig38ooGAS2M5yDxQBu+HbP7VpTappIKzWqoLtEVIsFYy67ZDzuUsd2MnjkDvwPjKxn1HMkcW67QG4/wBEjdorgqFaV5C4xPgfeK++ccV6/pWreHJbS2m8lYRdRSxSxpLhIr5QXYzhSCTIAVAI4+mK564A1O0vJLJlnuLGB100i3nt2t0YlpYyFTCJtypbkk4yB3APka60FLm6ZzamG5SJ7q1dVSC1+RixmldSFAOcKwPBODk12nhC8by7iG7tLiaZV+eeA3BTahXBT7Q22d1B+Zo13OOma6TUtNEYubaeGdLk2wktLGGGORGjkZTNmaWQb1IJIBxnOfpYhTRxZLYK12LiBZN8Bka2eGRuBEghnBJ5+9jBAznigDlry4ji1iKK7lu4tPSHzZELPAszSkpEsnm7y+S3QAYxyAOa9++EVt4dtppHjaOQz5jSFIo5gHk4cSKCSy7eCcDGeTXzbc6JrFvDLJLIxjuQUtWnlku1tII8tJJLDcMWWYjIXBPBO0cV6F4S1KPS0g80GFLdJLmaWOUuVBUBItyJuWR1JOCMLuxmgD6j8TJHKn2eITw28CTsrWW2JhOh27F2na0OSobaSc+1fKXiXSrG0vIr67+2TPG9zLGt9byqsd7IcLLFcQnCYUgLwR+Rx6hH4qgiWOE6q12GImig+yOfs9tOwV42mkAZpFJ544PPSs/V0ttU1AwXU5utGvreQiF7hrUx3UBGCtyYyCoJBwDxnBNAHzDrOmXnmQSXlxbWx81JoYrwhZXedyqyCRSGmTa3Oeua3dM024e2+wwC3a1hdli2P9mcXbDJWESvhwTnaSdprqNc8PWl0ZLi3kzKpdbaONUu544YCBlZZGzywxjGfQVDY6Td/ZHl1UJHeCB5NMvCrvIdrHMclqQuZ0XPIBJznqRQBqaZa6JAkEM1rv1G3hNtIZv+Pc3rfMWUBtiOoPYYzUKaRq1heMI7tIIYHdEMU0Hl38M5Dy252f6tuR95QTjGTgV1WiafcWljHJe/Zr5boI8cE5lWZnHzPeSeUoeIqvBDEgZ6VoWejWmtzTadZqy27K0j31ozPskDljHcyyIoeHj5PLy5wevUAHKXUNzqVob4aXLFbwjzwWggYebCcMGEkwYoVTIYLt5OCa5a2trO5WSaWxiigKNdGeO4ZVAEqsyPEU+6zAlhnqMV6dPc2dpqFtpdlMVuSBE6Ti5dHXIRwYinAZVJUdhXEazp6S6pcnT3klnskMccGwCJpucRywRjiFQcjI64JzQB1ek36z2NhFcI++a6dZruS2KPbxO22Mo0SbVj2hQqnBbr6V6d4ejuNHt9TuReCdrWSJYfOZHleF3O5VLrgFs5Jz7HFeH6LcxWRktm1SW4xBHJPazrujhuc7pWEkYwyhQfLUEkEYxxXs/huGwkh3y3V3JHqNsil7dC9vFHK7MkU6PnzG4+bOChoA7BdBvNdjNytt9qDwSRiN45Io1b7xkacsOg+U54yOCRWHf6bLp5eWyjGn2LCOa5gniSOWOS3CxyeUZGxJGVySRnjqa9P0LWYNJsbe0vLFG8shbeJJZ45fIRSHmwBsuIMAfKTwa5nW9a06QancXECqkrg2q3SnakCJgojk8bzngDGDx7AHh3iDRb2fVI2tL9o7a4QmOYqvziTBZHCLtjYAnGSM81g6roN7o1hA9xcxalbTzq9y9tABPbhWA3sTmOUKDg8gc8V6LFfahfR3U1rbWsNudsNusiTefHGEy6iVW/ekI2QQvHGTXQ6ZYWcBWxmkFyHgWZH3LIxaT7pnWRjg5YjBxkflQB4r4a8KXXiOSdZZLi0hUOsd8AY5ZooyZFRIl4JJxx90frVjW9H+1G4s4XuJhBBDZShZPLdDGdy3O4thnJABXnH5V7/FpNheWs1vF5WmG1jk+0vHE8cMioCrrCzAEu2fl25OTn0rDh8JpJBL9ntFS2kt8xtKjNKWRjiRmD5YnJOeTQB8o3vghrEXc01nKJCGuJAy+ZNdLJtA3MWyFxjtgY4rznxDo4tbWEgIiwqzTW0cDedBH95SJFJC5DYz/s+tfa2o+HrmEmWVoo5PKECK4wJIgAOd5yGBPQjvXm3inwhJJZXFw0oWWEqs+ckeWcFduFPBBGMjGOlAHxpGtjLPDD5l2Le52YtbZgJiQdzvNIgBCll4DYHpnNd8dTsUhm07SbdLeFUMeqfbSkUkhbEaJBKuS8pYA5xjuTWw/hm6tLyR0tfsVuzIBMpiltZAGBd7wN8yghQAq8+npVS90l57hLiGOxgYx7zNDA+yW7MgCRyo2VEa4XBJGdxJoAtQQSaPFAhRNQsrlUuZGkFtbwq0KYNtvmZt0ys3UKGO3NUbjxtcQ206y3zDMMsdiiGeSztYkDMkEpfh5AwGQq49OtZt5aaxaWdxD/AGivmvcs17bLE7FpvusbaWNGQKYyRt4GTxmuQ8R6VJLp0t/b2yQ3BdJ7e3QIl55kQEbXEwWQq0ZPAA+c56dqAPILiTUdZ1C+8wafDFdXsRZ5leNYcy7ywlSPknGdoXHzfMRXq+ma/NoSNLbxy3Edrb+SwQhxMJCPMMce/wDeJt5+XJHPHJrxWfT9YuJt99YXLTBzIUDSKinfw0iFQWAXHABxn8K9d0LwxqVyitNdNHLD5QtrFGUAZAZp3BwZVKnaUBLDPTFAHRxag3iBpHSI2qhGaxuNklqzxADzI5IC2PM+9tPtxXO654Fu5iojSVJpSrJHHGHaVZ1GTcjbnaBk5B5/SvctF8MWaQLKqBLsgXNxKUaVLZUIRI1t5QPLVjyB1Gcn1Pquk6JbXV2sMunCW3lhRWvpoBH5UoHHlRiTCZOPmJxxQB8Y6D8K7a/e7jmnaYwxxm1lWIwRx3LHZLbTI3LR4AyRyQexIr0nT/C9lpIW1EOn2tzhibRUa6tpLtQI0EiSMJE3JtOFGBkcev0Qnhi2spry4a3KCSbyvMlWJ18mMlRF+7bO3eeWUE/N1PStvQPBMNxqMF1fQWkcRKwB2jV4jOxBEKhGZ0nZdpQuATQB5N4I8L6lNffYjp88czlX1C3eQiC4aI74xEqI7JARgEMen1r6h0r4Y6dfRtBPaQAi3Mx063lkS3ZDgeWvyOzhpf8AWKFX7ozgYrp9P8JW9jc3MULRSaj5sTW7gMjQxOgLWzuo+aUDOSePm64r2nS/Dukx6R9oa2uZLqO2eWbFxtiZ+G+zJMhydzHqM474IzQB8lXH7P2iJr9gbi1tVjuHa4mtI4Wj8lzGwZI1Mu2SIEKCMjBOSAK9y0r4W2l5BI0dtAtppiolrcBhCcRIoMcihsMdw5xnO3rXSajol3eX2nNOwuonkRoCiPKLNQnz2sk0bbi/RWDDPHGRivT/AAvp9xbSrDHbo1wAkklsFc2cQy3EsZzkkkYHXJ57UAfNEvwtW4vpbcvHaSNMt4Lm3yZJipBVYnHY4X5RgnbnBFevaJp1hY6fJbXdyl/dRyLHJcfZZFdGZSnlANhsDAACgkY96+gvD3hjQtYN3Bdq8d1Zme4j82IxPaTu21pYN0ibEG5tqtzxx15G8MaPph1WTTJJp3aIplALiSaQOFaSGSYHErHqBkjHy0AfEfjPxLfaBLPa3NvcPpXzyIViNvtMisio0kuNq7wuCx718i69r+ox3cqafrSWlxeZuFZgl5cK6FshZI2KoUUAYOAce9fbfx40+I+H7lJSPtlgCZLWa6Eski8uBdYwyKATwRkAHHIr83r621jT5DdFdOzHLL9mtba5AjtbS4O6SZJJDnarY5k69BkUAeF/FLxn4nv57m0ma7CqS1uJiVNw239/MYQCIwy9RkA44zivF9HsllmifEs1lPG8LKgZHgmkO6TyFRDtO7klyAa948QeGrjxDqxL3G/ZFJM5jl+0PEzEnY7RkgRlCcdvTqK3bPwxpOm+FJidJkHmPHC1zAqhggDFrl2IEiAkjpz7UAeSXMtvpMkP2u5laOWACIN5UJChditI3JRtxwAQDjlSDzT9Gs7q61gXMLNcxBJMTz+Uy2wMeMLmQMCSTg8k8HNV7sNNckyW8pV7f7JbiRHnSWBc4YSS5AYcEH39av8AhzTltbjz7x71Yo4zLaqHkSJlUgMksQA8xwcYxn8qAOt0rQ4beZb0u0VxcS/ZnSG43RxITh5HSVfluGAG3B78d67aVbe3shpksUga+nZxs4Q2kWCFuLpPlN0dpIIYDsTVPTppZppnuNPNzAoj+zW5jSEPKhV/O/dHMrqCox1xwecVavtQa4WUypdTQBFluLSJBBaREkq0UPmhTvRSCQGyx9qAFZLKSCe2s7KKC+UJGDLFJJO8coDsgebEYdtoy0RYYPXPTitU/tGSJl+xEXEcsaRJau0CKufLd4rRQWfjOCfvEkjiuk0yWwmiudO08vJc3DJMgmYiOOKLkFH3F41wTu9DxxVC4v5rG+uJL9JpFkijtY3Rd0ECxZBfjLkAjg7cjIL4HQA4fXma2ubJ0hFtKYjGj3RknntpVI87zVVSRI65YLj5ePfPW6LOn2S2t5H+2RTBrpGETASbFbCkkbghLcAjjFVNcum1GAX2nvILiTbG0N8YnJIG1biNV/1kbRkkMDk98Vt6RZtZxQSiNBGqGOKOQiGNn2gsyRDgIrE85A5oAJre8fT4nMDlLmWXYGP7tIANzv5hO6KZAPlUdcciqi2cM+nz3MKTyTJGhglEUFtOuzLxMXkdDNhwd3HPSuv0J5ReWC3awPZRzM7RQOxVpnYrnyMEOw4ywJwBhgOtdf4p06O6uYV07bZvb2y/aLd4Gt4gzFpEmjWOUI0OwE4BLbgTzQBwdtq9zo0Ol3D3Dwod8t4sqrYuzFAFiEkWTJGrkMowc54r6J8AfGu70eO2ja7RriGHMQhZmURsxaMloiGhlLc7icnB6dvjbxXfXrX0q2VtLqccNnHBHerE+ZSSUnEqSuTJgkhAgJUDLY76HhCG9IiisrW5KyTRLOrSPZKm9z50bsqNuQBTksQeOAO4B+ibfF/xJr1hqN/qk9tfyS5tYLRJWhMIkByyyoQqSHt5gDE+ua/Hn9rG5lvNd1R5tPazt5ZDHE0jxpO14y4BlmjbbLGiAlf4ju9Rz+ivw8a7gh1GyuLZY7P7VLFbwpAGiEoQssqzEEyHqQ5IBOO5r5P/AGmdPtY5rO6v4ZHkiAeGBvuSXALMJZ4whO4jsQOEzQB8J/ChtQs9WU2sCOiIqyOkheRuAN/lSHAVQCeOTmvqV/iD4r0429nHcSvZzSSQFrhX8mFmxsLJFllyfUAZA9K8U+GlkdQ1jfdQzShZZpGMBZE3MWJWJFAMmPlG0ZPHQYr6L1fw+mn6da3s6vdpMyPAYbSN2h3ZDx3DxSE42A5yAw4A5oA7vQIp9OuLTVBex3kN6yyMtymGtp9u4SAyMMxmRmBHoMmvXrHxbPbWohvBAllOwdmtYIzsuUJZjhctErn1wPXFfOFj4j/fQwQCGNWaGIL5jSm3WNSFUxMhZDkZ+Y54r17SbS01VreG/u2il2hzdOu03pfiMKsjkIMDABx0FAHR+H9XgurzUUt4/LeeVzAbqR2gndZBtLRgdAxxjOT6d69P+16lbTaPFHIkyyR+VdokEEtvcHDb45TjcpQ8DD8YHSvObDTIdIv42sNRa6u5A0VtaXMKxi3DuPNmZFkVeBnYepzmvd/DWnQNMlrep5CRkxyXJEzuZCN0ioC7K5IbqoJBPPNAEdhL/wAegFmzRRStHI0Nk6SwRsw2mCTzWDuG5BLdPSovEGoJNbXlra27z2YiWP8A1cS6hFeMxDDErjezjBLJlR619iaL4B0G30NVsoXjmuo4QgeOfdcRHa0rSCJQQVcqAQvIJ5NeV+JfhxY2l3cyz5tJ2E0kTeQVg8yJCyLCXk3SDaB7jJyBQB8JeIxZadO0h0ya3UQ+Xdq8Uhmm+UAbmUFI380khs+9cBd39n53m/Zttrb28kM9xIxkkknnALRxEsCX29WGQD3zX0lqVhFeXMcF9F5iESkWu2OZZzlh5ko3ZTIBIGcjGcV45f8AhlJdaOn2cEDKxYrD5sqJAxBcSymVAqAYGFJyBQBS8Mvokf2S7tmkiW73w3MM0pLBCNxIjY8KuOccknOOleoXOoWsMMf2S5srqWWOJc2UBZorfdswQ2S10Vzk4wR9MVnWPglBDp8otGeZJQbn+zTvs5zGdrqjkfLOwPzfwk17L4X+D+rarZS3Vlp00EkjMrLI7NPGjKWGI0TDSKSuME5J9aAPKdL8V3dpcTrFai4hZhCYbZJYb1EPyjgSLsjV+WBXNbl/qF9eRZhiS28loxJZTRvNLdZIZWjeIkEhscEg89+a9Wt/hXe25tlvLBbTUEObllidLm6QAq8cqYz5mcNnHzdjXrXg34PWGnK0+tTXktrJKs9pY3MjXDSSk5Ia3WMtCisUyQc4HIFAHynp8Gp6tqFstxFdW1um9fImtreaG9cNl4PNS4Z43x0RlDD05r6M8EaC6P5dwlxFGUMVlGC0axYH+owVYt1xjAABz0r1TSvCOl6R9vmura2uJGu/MghZkhiiuJDsAnnCk/KrYQAZ55ziuqn0ywijW3sbdFMB3paRgSxSXgG6SVrk3HChSSTgHPByegB5YdNfTjPHHAy38rMqz7Ld7xAW/epbxiU7sDgH0Oe9PFvZpdW1xePGywB0uYLp02xSyjCtdDzSBJvxtBGB2zzXRatLYabdWqXkA0+/ELGJ454fLut+fK8kp/Fkk5HzMcZ6VyGoxJcxILy4lmWWUQRJbACBmU+Y09wUjJkuk2gKWwM8Ec0AZE/h9NT8RhhZx+RBIZzd28pdQWQ4BYDakgcdO/B5HTlfFLxxyxW0l19kt1nz/wATVV2TbHKOkd1CxIjzyvB5PPNM8RC4tY5DbailrPHcvcPHLJM6SQqu8NcGAcXDAHCjhScVzVtqP2+FjdWk93MY1FtA+x4YrbKyXAAbJSXGWBxk8AUAM0zVrCzuJ1/tSVvsl2bi0VwEE8mMSM8rOC8YTcAWwAAOhwKzfFGtx6zYSTmdo7SKZofsyRxiCSOUne8uGJUbM7GHpz61e1LwzCEku4MyiaNvKCtPJcmKUCQQyRmEbM554yMc1zItJZPs+mLZx27XMheSWe7c2ayxJjZaRmMB5jHgFc4B6DORQB4JrmlW6andaatzKtvLcRyqtxFNBKsCRhlu1lQjMOAQDwfwOax9QtYEt/M0i1Es9yBFdC5DyRCGMlSwkCEiJtuQ2SOeD6+vXvhuW61CS5mUWz221Ps8StLdyJvMaW0Sz8F+QeyY/iFc7qfhe8uZGhiRp5IXWHCW7gPBK4Biu3iO0S4JBCnA5xnNAHjcN88yWuk3EKSzR7/LaJXuZSu7dDEwVSxtoycg4wM9cV734a0XV7bTrSdLbm4lU7ixW5ukRQ8kQuIjkQ7huCsQB34rD0X4d3en6rDcLY2jww7ZJVMdw32Qux2GMopYyEHJDYA69K+sNK8OPb25kiEG1bYTjyZkmWS4aJUIVd2d56vtGOooA4q2smlt5737bdabcSxfZ1juFQt+82Dz90ZO6Fdp/hA3d806CO7hguBLeGW1jdpJro7bV/tCjMETIx3ASEZLkYweewrYvddjeQWl6Hs5EikjNrp0bohcg42uzAzBiOYwMKe+Oa4/UvENhpckk1xFNZGG1ImknlUARoBgLHvY3FwqnjAJ5wBQBzWv+M5by8t4HML2y74rqFbsi4lWEYMkLbdhKlgNrEZ7deOesLKK7jM6tJCXEyqEt4YbqUlzJEVnYMSgHDnODjjisKfW7PUNQkuIIFuUtmfZduXCTwzlCpdBCpW6UZwMY4Ga7vRbm6upIXunlhhtyPs7IFLFeHMrpKFG4Idvy5GRyKALCeD4rizn1C3iV5vsjbV3xrCZWbAKPIE/eZJHA5IIGe/nOr+DLiYyx3dnDaKmAm6KRDJIih0InIwhLjODggeuTX2Hp8kd/pwiu7CObT0KSCJSTfyAFVW4KRLhI1JUlffPSuU8TWlpLKbeNEt/KVg9tNEsk00kRUhtrMdzbGCkjscmgD4e1rw/evpzyavbTzxM7nCSJOsrABAu88quMYyADjg1p+FvCV0scFqlu/2C4WJ7fy1SNI1mYGSKd8ZLIwBCryQMAGvoew8GT6/fz29vbwfYvtCS3USQtM8a42IkSoSHwcD5QRxmvqv4dfBnT7A6ZfTWjQWkkyKy3NtE8EiIxE7t+8JhbIBAIHHGPQA+efDPw0urOwlub61IkvUggW6USxQSB1CHyIimXTA+8BwSRXq9hotvDpkyJEIFtlEOy4h88zSgeTsVfLV0JOBknHy8kCvsBPAOmskSxhJbeSVQ9rhprW3TaRHLCFG6FGPQAdfauY8eeBjotgbi2svKsLs+SsCgs0sqH93JIrqCAxAII555oA+SdU0cW9kdM+yPJMsLj92oSaUzEBQY9zBYlDYBLAdOa8tOmWtppt5NdwBbixuPIRpWMYgidCpjR7WRyZeeQRnmvf8AUYrl9RtjEC9xaKFlNqJ41gcKQbZ8RsHJQE/U+pxXG+KNAm8Q2xurSPbbzeeL2WeOJZrRlAUR7WkUO7MRlmGQDgUAfJOt+F47WZHhhvLmWdkuTb2UnmY3NuiVbmQLtDIw8wDnrkYzXJavposp2ZVjf7Mjtco0bEiOZd0ib05faGVcj+6Oua9p1W01rSzO9jdSSG1haJ47e0kVVVUzHGryqMS7QATnGOnGKx7Dw0dQiW5v7WWS9uVU7Lzy5FtWYAyiOJHAAbrkkgEjuDQBwOjteWc1nLdWqeSylYhBMxi8sqHjkHl5ZZF+ViG5ycDvj6U8B3Oo6jBPJBFf/bJnW0eV5GdGLfKZcxAlU2Y+U49WxzWf4R+G8MMV3i3e/Mkfmsj3cnk2zOQsojiKl3C4GVA2gkhSQa+svhz4Gjt0iFvaaesNtie7eGJEeWN1YG1VfO3G5wRjuw7AnFAHP+GrS/WS1VhdWtukkcbLFLKn2+OMhdskjsfNthIMbQMFm+XcOa2vGul2LSwQ2i3dm5leG5tLnzEnihkjDJMBGpYWxctli2QDkACvYU08aRZyvp1n9p/s8l7iGeEpFCkmCkNmxGUkTcCzcjII4xmuV1SGS8tJbqdpZNRkgZ2aNY5JI1wCkE0bHdsZSMDB9B2oA8L0i0lsL2406SKaK2iu/PjntrcvZyTZyIvtEjEOhU5BLdDzzxXv1laWVzZwv5cTwxRoE1CRJHuxI0RLWvlRowWM7iFcjaQo+asSwt9TeX7DLZAwvFHcF7pZIPICsqr9nt1jywOdnPf8a6T7VaaEtzeRR21k0h2GAzx3ZY25AYyiRD5YA4HTrgcUAcncaVDpM1nBbovkpG42Lm3LSPI1xDJcBsbo3D4I6nHTmtd9HkWaC7nV4IbiCXzZYdwgD/eVAZACqbcYyBwMD26u7m0mXZcXTWhNwsUjmWFUnkdkykSSShF2KWAAXnA4zzXL6zOh0ieznI8y4ib7DJBJPIEkQ5jWeOO72D5FwAq5IHcnNAHlPi62tWa3lt7lX8ksw5jESTruJkfJDPMAvAAKnOK+fj/aUd4dRKx34JuJcB4VWaN5yCxjkiJeXcgDKM4J4AFekeIoYiLqP+1xaXCSrNDatFJHbJOdxkdJHXksTkqTxnA7ms7QIBqBTdHJezQ7BPcW1okXlgScmNwgO3IyTk4ySeKAMawnuo7sxyT28UcscX2O2JQOjTYSaMoEG+PzGJYAcbsnAr6y0PR4tK0GO5SLMtxHDHMBJBGY54URIXj+cMxkCkImOQegry2DRLC91C2uWGzNw8Uks1v9rhdUIVVeQklVLZVihIxX0b4a0JruS4tBCImjdbmytxE0Efl2+1EilOWEku9MqDgsuM9qAE3SamjRywxIlvKBLazW0HyxgcKQoDLMoA5zjB4HSua13Qx4jlt9KthEljbgTqk88kHmRFg1xHbqr5MBLHgsSrfwjGK9R1HwrfTTnUIrDyvPLtfXP2kWcwaUR+bOg34l2oBwwGTwBmqV/wCHfs7rNpqTRTLuVrsEQPHujUxwOkLBmR2+dicjnt0oA+BPHnhdvDmu6pazRXcdpGyTqbWYEwWs6FUW7heLMi+XtIcAtz65rkfCumR3JnaS3+02SRS3UKRzbHmKs6RJCGC5IZWLH1Bzmvpzx/4CvdUvp9Rmklup5hFFdyPCTEsZUkjyVxkbh8v3iRiuctfBuo6Tp0FpKMRi3E9sktuglnt3YMYlzggZYkAHOByO4APlbXdJt9TjurY232mYme4/cKVnjyUQL6GQsVy+cAqc4rFstCkiubNoN/maafPeNbaMiW52qjSyGRgJm3DJz3zjIwa+trjwNJEx1JLeASXaOiCGFYEUQyBoo8ITuyAQ/OSVOeteb3GgyaRFcvHp7R3MmEeU77iMyyOcOEjBMY+Y4Bx6cUAeOapoi61La8RyXLyNBdgugdd7HeT5bFUBG35evt1rLHhq7sZUi0K3CIxWK+vpQbho5HkRJAqsQ0JAh+XaCpGNxzmu/tILPSb1nnJjfc890uR8qSyNuDK/MUxfkZ+6CMgV1+kHRF1MlHkvraaC3m82Dc5tIZZWkljmEYKvPgnqc7QMewBq/DbQIbaylvLcXU9+UC6i07wTyuN+VgtwrqkOXywOTgYBwc16jc6JHcQSx2tncWt5GZ1nZ4hexLBPhkncKdqXBBxkn5VwDisbTl0KG2nuLaK5bTTJi3W2j8hEn87Ec07TMkm4gZYMAuchTjFex6XodxPBbXGmXLxXdwA9y7tGG+zugRY1iZ9j9CdzHg9SOwB8u6l4bvBJc6dZzpCsjPfpPDpywsZ7UsZ4I3WY7fMjUKBxv6ruFecajaPcWE13JFHbvZlpoECBbqOe7LQtZXziUgxZj3IdmFDnJr638ReF7i2kgvIRLILedATLZxD7TL5+AwaaPqrM4DE7CCNpIrmNS8M2t1qEcMunf6PqAE9lbSRRGFLjduffAuwNIkzO3BO45KjOBQB8Ja1oC6taSxQWb3Ns4QztbTlGglZi9ykZWOP7rEhFAK4UBiTmuSsPDvmTPZpJN55jKPPDMZrwJEW2O/lIP3qRoFwAcBB9a/Q7Xfh3o0FvC0dpcCeJQjzSWLxW926IolKRW442tkEMAcqQcEYry+y+GWm6VdT31z9otn1BxthtUnUhDuk85BvEULskYUFnDZQ5UlgCAfIg8PaxqQIgWLyZpBbJN5Col3FbSO6SPdFlZ7l8ESB8EBQPu4ro28AMZJYow32m0a3a4Fnb7C7xlC8cUs4AbaY1CbCRmVjyK+wIPh54aa2N3FLGEDOLoSWFzEsd9cK8vnxopZlYoy5BUHJLFQM4Xw98PIhd6jLLbTXlkJDNEZLmRJYIfN3xyR+aqqvzYcgMzeWwGM8UAc38OvB2lWdu7w2czq0UU73U0gKs8pKeVGc9Em4O4qBjA4Fet+Evhpr+ryXoaKO3WQyW81v9pXZdxiQyzyxzB/3sgXd8ikgck5HNdvomiBS0ptbcQx5ivY7OOVppIlDSJcGZkCSodrEKPuhtpyRXr+k6xZ2X2KOy+3wqsyxiCG0SCYyTgebLtWRSgYEqz7sEHOQeKAIdG+Hq6RbteSTWl7YwxKbNMyTGwZH2pPICQUnAX7h+R+oypFber6Fp+sPbJPJezlIvNkhyIjLJiPE6KkfAVQWweDjauSMV2smoxXSWj2cVnFZQTSR3KiO6MplX5EDmbf8AaAHO37zAAEDirNrqNjpZ+w3cdpcPNNMoYrJHcR3kodkEchXiCJi7sD8pLlVz0oA8ou9CsdPlEOkqLmS4lEsl3fSPBGkRwXe3jjAcXHlgEB12epzxXNeJ7Kxknnvo7yWSJoYFuvNVBJFMhBWdxuUPbqucqvzBm3LurvNY1O3TymQSMbafm6WNZEnO3ZDabIwWUuq5BIGM845rzHxndWeqWsKJILa6jyjRSIhNv5m52CQBl6FsEtnk5HBGQDhDrMc1w01pei0tbO3e3jVzM6zyImQ0McMyuGVmCAnO4JuYc143441mcWst07291LCPMMibAEAkjlltmSMneHlRQ7DLgs2eM124eScpavDI9rbNPLc3O4JJDA5EIi+VQUuWkUsofkdO3NC/8J2Wo3Fxb3BeFLeK0liguUkb91vcrKXhQrKzxSRhvRgd3Q0AeJadq19POGmlN3DIqebBbpm3dpptkogZsATNKQV5GFTJx1rvHV0ju7aSGaSTCXeBmR2MINoBGiZwHWMuzD5Q3JIrUfwgq38Wk2LKz2ltCYjboEe1kmk4Dq3ys7JkKzcYPXBBPS2VjfaV9rku0mt5GRbeF4W8576zw8cqMCp8qZSTuA5O0kA5oAw9Mkmlt1V7t72yVYEVd0MUjxWkJbyZpJ2Uz8sduMlSnNbem4kjgAa5a3tY5jNHM7rcyWpiCiFiybDKQI9gU7SI9x5Jo0XT/M2ybJpbdJxDBGYsNiMbmXaVBjlU7mZmADA7Rlsiu3jgtPLunis45piBN58sfG2ARmAogb90A7XGQ4HylV60AZFtDqWq2oDX84mMf2eCyt9ksjwxXTJHN9p3BQzFWIYHjO04UDPpNrodxP8AY9HijaOKJXu5yVKMi7FLSecxJF9hodqAlAyMejCr3hzQPNupYLW0Yi7n0uaISp9nje1mZo/s6YP7lBtZwR13jPzcV6+ug3OmXBtHtZDFbRXErOztM7M8nmQOYmch18sqAMZ7EZzgA+cNf0+50+5tob+7N1p8iSRXksdnKZSVn/1tugUATMyFXDHBAPU1654Y0p7y0tLaWxiit7xpmitp08q3CgLG1xPbbt052vKwCngsQM11V1otnrEIhvhayQz3vnXSLAbULGGJg4EYxLgKdiDcchiOa7eOO2s4dNtFRZw1wjzZuEg2WtozRxm3lYDysIArDgsYySDmgDy46PNpNyLezs7q9s5MRXJsroPboylY5IFR/m8oXJdif9XGp+/uBq1qPh4vf2jQ2cd5JbshnSc+fFahiQIYHRgZ4WCs3QlixI4INepazfWtzFNaacStvBE5tr9rSC4uJHeSOGeAJG6loymclQzZG5wCTjgri6XTru0tbXU0fVW1EtDZ3J/1MEOEjSRowVJYq5QFshSufUgGpZ6FAwsp7KxNjLNJ5xhltWeS8kSRgDNAz/JZxqoKEDPAz82a76ytHOozzpLLEzJEl6kUYiF9DuSCT7TPgmKAxGQ7Qc4X1OKwtJ1TXI76CSdoGWW+li3XdtuuoFZA8aq6PtjtnidCgOC2doBZSB3mpWJiuIBbX0ttlkluLWOIIlxG8e5oSTkKpuBJjJ4HXFAHn+qeDbCWa5mjVm3mffLnzIrUb2Zfs7LwEWHaMnqykDJ4rzjU7W2gkaZi8tzbQRok9pC//HnFIrFZo2UbH8o5OR/MZ9zsBLfi9tLeRXt0l+2TyqHUPEFCrp8ZAwzLOrlipIBzk5rmZ/DcmqXDT2sG37MZPKht+blXUBr2aXaCJbYxsBtkIbOdqkAGgDzs+ILa7tptPn07z9MhkDWt9I32ZxFIdwMEBIdsI2PlU525PORXpHgnwqJDFuWbyru4Cafd3YFxHEJEG4yCRhtiZBtMZywOTtHBrTg+GlpdG3mlDvbvtIR+YdqnJG9P9UQ2cKOmMEAjj3Hw9aDTzaWEkMcukEbIJTsaSG7iVQpWKMl2UDZjCnIHc5oA9K8M+F9F0jTtPGIylvMd6RMsKyysERo13RECMFSew4655rrtZGnRzI0cPmRLKWQOzebGpzlmK8sN4cjOMKBj5cVyMcsmlRTWWpXPnfa4pJbKOENIjThsqqBl2qxQjOGznOcHIGXK8+qzxWlqVRT5O8yyfZhAGBS4VfMP7xxy23kksQBxigDM1dGmtH+yz3M0UTXAgI2xtJ58jNIiSA4eEJKCW65JUcg14/PDZxW99Jf3Mgv7fdHHbW9vlRHFJIVuN0anPKESPnleuCa9umubPRJXjkfdEsSrEWV/Nt44VMUsrRlfm3Mm/IB4lGeQcfPPjfxbatc2/wBkNxpcp8/fPa/6xywVBKylduHDEBc7cYZsc0AZf9r2+s2DylorsWzLPC0buLaBoWfyIQMDbE0kj/MBlcDOABXLajGl3BIIrlHjEAjZbcrIjSiQ3FxGFHzTSI8m8YGWDcDIIrNiiu4WkaWdWhlMypb7FinmjLmMusdugMpCgE7SVJ6HGK27+ZbCxkNtCPmt44zbSoEe3mUiK2ntiWJEkjB95c4AXDEcCgDz06dY6ffNHJeyGbCs91IGM9zcTmNiPu7J49kvl7cllEWSABXsPhnQYtbJihSZbe02taKFMqyiWEquMA4GQSQfunI4Iry2y8MeK/FOqQtEtvbQwXcbM7mbfayYdXujG0fllGhlyArHIQMRk1794d0iawjns4ruQOI45JS0yRRNKkpDSRsr5CbcghM52980AUL3wvZNbCymt1u2t1QrOoVALl3by1E0fzbxECpTnHU4rLuPAVlLY+ZNYEPLC3kM4Z1jt4kG22MK5Rp0kz87Yzwck12NpqV2zXkWY2s7W4uLiOS2fyvPRJPJzaGRcGTdvJ3HduYjgkV12jXVveRzlP30cJMkL3DuqLJGvMAEigBjEFZi2FLscE0AfO+j+E7TTttvdqGZZZLghIon3ROi7VScOCXEodio78Y4rvLrTLG4sV0y2vrZbq+t5F/0hRLfr5ieYhLbtsCYi+QDlS3zYPFXtWsHuJZNWurdtNsrOXdZecdrzzupKs0MZy8e84yARheeQcec6jqQgmsSUuZ7vzSTLHC0MKFPLWa2RnUNKjRtuU8gMDg4xQB614S0aa0kiW7s45RdzIJWjLSXP+huq5l3YIlVgSRgZByMjBPX+LtISVYLe3uXwlwLkLbIAj3QJZPtEceSxG/8NozWL4MvLUSK02mzyXbLG7XUzTTgpI2Jv9HByVGRu4BzyOCK67Ubb7ZcQsu5mWWSCNQjQbPMO1gIoCfMiByS45PfnigDnLHw8rQTT6xcRwEGC3j8pJZ3dXYRGUxBTtXOcnGBnnFcr4n8I2di7Xmm2sCutxFDLepGty11wv7mSBiEsjjGGGWIAPevX7m+lswkLRnNrbi3eWBYo4DbLtWTzJX4kkDljhiG5FcdqWu6fYSw7mihuL8sXYxbn8uFSkdwsKhoonK7iHdl4TOegoA4PSfDr3tqWQbkuLp3dpIQ+yMqkgRoEjXLKYyRvwxEp4PONGXwhFA1zdSKLqNQNjQsbZkCBdkoiJKqxJUFTtJQgDJzW/pmopqCnykMFr9rmu1ltVk/0pY4wX814lKkhAOFJGRgZIxXViUSlCbjbcSArZIsIFuI42VvLkVwPMck7iW5HllfQUAcXb+H1u4vKV9P0+4tN8jSxp9nikm+9DbzMWHmruO4+WSDu9ax9ftZI9OMEYS2lKMb5wk8X2mWMh0SNo1ZTCXBO7cGO4A13tvEWnljkazuIY3aRbTPyWwDMqymQcykkM2BuK7ugA4p3uni4u7ZgtvblDIqLLOZFmgEkRkdI937w72AGMkKemASADyfw9pDx6lFqMscEGmLHcTkTwuVEs21JI7KJ2Qgs7EENlWLZznIHaTwWyafqiW7CztprYJBE0cU0sSLKoZohG2beZ2Vhgk7QoJ4r0q5sbaGMaUkMCyfbgwhkaGdne4ZJTADG5AG3BQKeO57hDoAgsDYJGbZry4uZ51y5uJiiIAgaSLEUYLuDg7SVO0mgDkdGtrNPs1ssQvpREs9vG0CvdTnZ+7855UAARycsPlPY8Vr3cL6fb30LugFxiYsrqUiuAhaSNiDwAB7A5wCea6yO3S0EkU9va2tpFbRW8oO5ppY0iRRIxKhzLlV5GMZ6ZFcFqSwapLe6dFPMlnOYg9/Nu25wgRIycEYVVXOAOevegDwTxZ4+1CK7eCDypVis0jvt6yIjAP+7uLViAUl2EDA4GDnGc1wSa/9tuY4rzy4nvEuFid5oiVhVCPNlcOQ8jKo+XO/AyVGRXT/ABA8DSWGp3UFvcTm0nZLny1YSLMu1d8MsgOVDbTjblfU54rm4tDknFrHA8b3SgypChMU0UQAEeyLyz5qbAyyE8/J0HGQCPSbZr2a1tlZPLidJJlQNtkw7NbxMpGAT94hcsQeneuwu9ZtdFgcafqEWmzNcFFTyxKs80jYllhhYZCBiFBUHOSR3pp0+NY4xpc8tlLhYpIRbSmNrgjAliLoGVw7MBu5w57Yrkb/AMN6pJfJFcRNfTkJLJbi4iS1ht4JiTIJS2beYjdwSCcdKAOp0q/e8f7FcXonm+1mRAjMGVCPNl2kfLFGeDtJ6jGK7P7HBp0Z1IhoIpmEXnu++1ERGTcR9wS/XOOTj1xyujaJAtzeLE6RSsomgj2s3lLJsVo2nx+8Yjcc5zz1NdVqNtJLZnTIUlkSI28bQwqAssKncVjMqoeSzfxfh2oAw5ILbWbloBdRtsgcJNAFaKRDOCpiDEAynGDjPTGKsXWux2aLYvcpC9mzIsVtE6xrHw2bobcK5x2/pV+w8MR6bPNe2qylJQi20N1GIxBcRN86IwkZnXDYyO4IyOa818ZR31xex2at9lkMkxQqhlWd2PKTEoPMO44Ayfy5IBLa+K7e7nkt5V+zLJcy28sUUzPsd2Z4Z7koceU21dvpk5x0rbeS71CDTjatDCYpLhJJHVnZsqymRwcMIVbZtUAkg5HSvnMabqenSrDG9wt+bvz5WmguXaQCQ7f3Yj8uWDaRtRGZxzxX0d4I0S/tbSKe8vFMV2HKF2eJEjkYMypHIud4JxjkrwDjHABo6LafY7R4L5fK1AXDKkwcOt0ZWYqzsFG6JgRxjjvg5roltmh2zyiMmUB0aZzLJ5qEqIYdpzbxkjpjvz15RtL+0N9pljLQRM32eR2kw6ru+bzsbQygHGSP5ipbZ3hiV/K8yxuZVWGWdSRA+WVpTM3y4yODkZzxQA4zgQu89pALe2V5rs3TFDJLnECW8rAeZKpweeD71gadbXOu6ytvOTcxxpK581I2gWJoyRHI8Tn92pAIU9WOegzXfy+Hi1vJcRmO5iAiSZDMZk8t/naRI0UgTYz69O5pmn2FnZ3Li5MSQSMoS6WSUSjnIV4dq7QADyeORzQBuJpkraZDYrIFZUiRZGNvapFG23zUWF5AVTaBgpk+tbLz2gWG1SGC8vGK27I7PC80SBQ00W8BXj/2lJBx15rBks728vIJZLhrvSZpkihu0tpY8D7pgCovDlQvOMDqa6h9LitZUK+aYLdVW2jkhVLiPdkssd1GWeQH1xgY5xQByXinQGvUubGxWOORkS5kW48loIVhXMawugJMrEDlSWOOeK+d/EGhay8olOoeRCMy6jlXt4meEqkcDPGoaRVQEjjBz3r6P8W3GoR5c6i9kY7dlXzI1mEg/hgj8hWeSUDG1toAz8xFedanZ31/ZPbWrNLIIRcuVu45coV2v5qZIEnU7M7vagDFs9MhutNitbSeW4tFCyzk/OHmxnzSiZOEJPKgkjoCQatWdrBBGyrDHHuSRridlZAAjfITdzOrghwGUMBxweaiuNOubZ9NitrtrM3bhrnddTrHJMihViii8kLHE2MYBxn613Ok6eLlX0y+mSK+aJhb2bxr5bO5LBwkvzSN67vlHOM0AUYHBgjmRIZRDIiXd8XeNFSQYGFPyq27HzMdpPc1Yl0yOe4ktgZplktkmmvLhiXw3zNGjxxkeXhRyhYY6VoadoV5pBvJ9SSzRYWjhR7BHkluFZ8x+aq74ZtoHqGHcDHFuW8Ed5Je3t+8jPlbJZIUk8hY0KLGWjACE9ABuxQBz+uW8ltbRArFFZo3kxRQOblXTgKS8vMecjkgfQVxGoJDHbAIYUuFcNbRB2Z1bB8wyFM5HPUcdMetekag09/HExjns5ghMrqI5ri5jA+XbEWwsWe7AMPSuGu9NuE/fCIO8DOu4RM7uk+d3mMgIjUYxyR1znFAHGyy28trbWw/1hMjzzxCRkR+haBpF27y3Bweg/Cum0W2SNo50Qz3ExilESwhxugUeXIJpOY2C4yqKw46Z4qlo7iOaQ3sVutqsuyFCuEilU4OGK4KsOnPevQV+zaYontY4SQqXEf7nLRshLttO7hWPHY4H4gA6ZNRnvLaKKIXcLwhpJFUFSjouWEvyruBHOQMcY68V5r4ptZN0ao5njniEssaqzxmVTiHLKpCOCSSSQARyQcCuhs9Z815WgL28twgMjK6O3zOCSyhiNhGMgEnAwADWrqBS8tzLMPtLxxBgLUJAjxiQ79yEhmLNzgA45zQB8g+K9FvryJ7LULqZbZXkuvMkdZZnUKcEW74JXOR8ufevMU0GB7lHhtBdokkaEJhZrmQYeKYqG4kGcMB29hmvqfWNPjvo7i4gt4ztuTbhXcuQxI8zyy5zERyQGwDjiuatPB9vFcKLm1j8tTIVmO1b5pjzDcRNE+0kDAYHGRzQBzPhrTp7eaC5a2EvkqY2iCx/LFuxgtncWUgcdOK+ivCulag11De3ESCGZIwyJBveVXIMSxMjlYv3f8ArCcZI71zul+GpnhhG1YpGmUuAqb3tc5LFVJGCCMn36GvVtLuYtEiWeFzGLeXdCXdWQ7VIlUoxwR16fh60AfS3h3RrcQ2VxYLFNHHArXERKRmWI4jVLmUEmQKf4QD65xzXufgVdLe/a2ihikaCHfcFtp2NEAFSInIPz9lyR1OK+HbX4m/Zraa7tpBI0cjNJCshhZLVhneqcB1DE4AyTjI9a1PC/7SHhOw1Uw3l2+mCDzNss1q7m6CAGW4klIBiDk5UDOc/LnBoA/T/VdV0mzsrjT/ADJ1EloD5kccRjmLswMDSOwI2ZOSBj5c5xX47fH34qDTtf8AEHhWKfdZzwzwWx/1xkklieSR9pblACOmMcjJ5r2b4i/tQeH9L8K6vqlvqSu8ensbVra4F00r5YqLZVzuZ4iqnjPOa/DD4p/tDa14n8Sa9qEgkci3+zJMUDPD5jpEHhTjyiSyhieFB64FAHFeINK0/UPEkkNhHpmpDVL26vr6wkWaNLa7KmKYmBE2O28F41jUsxH3j22/7Pk0MXVpDpl3fRWFuuozK7LLGyPZq+YoHcbbaPIymSRjp64nhK40rXJLrV7icaROJXFjInlO9ysLECQ2yOWdllB57hiM81o6741v3keCK3ikFlCVuGto/K8i0S6hYzvDuxISkcYOGYfOeCM0AeCeLdSa/ltrnTZjKG2LLb2rxgm6mm86RZ3icqkZVsH5sDb1rn9Rh2yahpkFpGs95bSFXjmWeOHVLpA4uLdUZvMRsMsmflTnp31ruURW1z5d3Dhrq6mkvbnT4m2NI7OlvLPbkeRtVsFyoQeuevnliPt2rxW1y89sFuJIpNQSTzHkjjU/ZIlRWJ8tWAU+YI9oJJOOaAOTksFhKfYbG2juL63BnRIJpYfOA/0iYOyYnjaTcUBPTlARyYbK0tLZbi33aTLdgpbSJdR3DxWeFWdJopF5NwD/AA9jwQDXTXg1FNTlml8uO1YNYQ3zNax2ZuoyFWUTPFtRNuBkkAnjOc1Je6O1gYNQFhBMbm2iuruBZ9z+WAqG+eGKMlWKENkLj5uOKAKN+NNe5YaVezR30s0KamnkQWsQaCQZv7OCQgys0TyqQc78bmyTUFsk7qtp5dtcm0vJ2dnmkOfJBMCPE+FjmD58zfhE6g7cGvQPD3w31/xObcJpvm6TM88sutSTm5Sz2/OIIlUDZOiFRvDHJGRXoGi/AT7DcXMes3V4kdy8smmrcmaa7ngn+aO6YwLiWPzlkV9xzsUcc0AeAW0E0oeaRYYFvJIft0CiGSYmTzEiS1vN/wC6QLEQysAPlxuPfidd0ueNoENuhvJp2Llm82GQF2EceY2/dTsegAYZzjI5P6MyfsNeO/Eo/tXwEfPJIeTTUhMc95EtrIzoknm7Yne7uUwjP8m/BjABx8x+M/gz8WfhvfSWXjPwdq+km3WSWO+vrIyQxSCdnS6Lwhg5VflRQAxyCFxQB8420EM8Vxpk+nvLIZ4LqfT3u2soGuHDb7S5tcDZKI8P5zMvmEAsAx2jIsrS5mv7iGPy3iuJDHJNAfMWJY90Syyq38LQxrHwMfJvHykMewuNH07Xbq8vL+Q2d/CIba5a8ZYTcXkO1ReboJcvOpba6PhtzEEcHF2PRrGKGG8klkuZPNlgso5rTzArrBtiuLeytvlaGNiY/NZjgqC3WgDnYtOeaSFXmjlSyS7vleN/KgEska2vlqxjCyOgj3AqWUk/KTxXpWha1b20SnUhDdF4hbQvdvcLdEBCss0bRIQ48lFchwuNwG4VwMrCa3h0mNL6MacpM9/EJI7YjIP2VokiyJgRyBkdcZFaEGxg0iaY9ukMLLcF1kZp57pY0aQzx7tpnhyA2AFbO7aeKAOutZ7LTJZL2VLm+h1bM6SADyoIURo7RQYguDiIgruLeuQQTQvLSe61g6pdsYIL9rCRrEREgKgbYnlvJkZyDnkMBuBIOa2raw0RYd1ul/dR29ve3dnpitI9sjxMjRukjqGuZUkjG4AFT5pOMZrmrqz1CFrg381rcSxmO9sLwAedOYQWfzwZQBGlswCjpngcjgAyboC4XWLY36xyR3n2iAQRzJbFrffGyLsOySQINrDP3lOar20LGxnkhgW3WHy3Wea7ERDxRCS3uLdkB2yGZn3hdxz97GKkmvIzDDZLBHJbPHKCio730sT5eW4tWgjQLKHzu3OTnkZHJgtoLq6eAiLzrUhbKFb6VGj0+FYhm5ljD7Q5bgZZuc8sOaAK1je258qWRR9jgby763gUpOY0jRYi9y/BkeVQzsOGJOOa6i4vrzxLNG1tYxnS03R3kjxkyC6MTPAIJZAGXM6SBjsK9CQSQxyptMuVtlWeGC4ERDyvptsommtg2RZToZNjhgAS2Txkpng1RF/qEs0UNgkFjFHLMYrSGSURxBl88NcN/GRJCUXuu/kDJFABBaXRS5a6hit2TBk3zRzMqW4Zbj7PIzgxTqu3KqSz+h5rk7RobaOaKQPdeZ5xAwdwzIY0LRKDuYyls4YcHd0IJ76/ivorSC+hdrcW8LJq32mIu7HcBJIkdxuG3ysAMq5OQQPTCjgszf21xaNZ3llPCrqkM22WNpwsbQMSAA6E5xxkg4wKAPPNbtWSeLTo7OOJpGgdg0LthI8EyXIiz5SZGcdD3z1q0mjWT2LzI8ovDCkk4Lxy2ty8U/ELR5DRwYeNhtyqowGRg16PqOhtdXF/aaXbvEzxFNQUPGvkPBGHaQ3ZdjLu4O1c8sRgGuITw7e2q3aXN2VFuEt2Z3jW2Ec4llhRpGOWbciq5UHhQPoAerfs++K9Q8FeKbDXJraAtbXmYooYpJYbiRmLXcKRsfkXy1bC84ZO3AP7kfC74xw+MYF8QaPM9smlsh1HT5HZ5b+HPzvLp/k7YJUDDGJMk5DdDX4D+HvFWk+H7d57uysXvLeK4iiSIyblkQyRCSNwc3DspU5Ax82Ca6/4U/tH6t4K8XmRXns7Ga9AmWKUywTWcfKWk1sxGyUtjIzj5c5IANAH9e3w5+IGm+J9B/saeJry8aK1jkLSxF7IHIijmgaRysxC7SVBRQMZ4GfPfGPw3h1qTV9FMEM9nrURmmZUaddMGcMgjdQYoniODtTavYjivza+Df7QMlze2nivR7W6uBIUF7cLMsW9nCgE2sb5aNBnAxkj1r9bPh/8StE8Y6baF7iC1v7yENGi+WZnbYGZ3Xj7OpLEjcd3bbnIAB/O9+1x/wAE4NK0fxMfHHgaxnS1bUReX09x/wAg+1kugWKW4h+aJFlY5yh3huMCul/Zu/YN8PeKtWsb/WLZ44bZoLi9tY45mt7q5GFdoXZFU2e1eRuPUAZNfvdrOhaHr0l9pHiFRLE1yPNNskzO6pnyC58shWGFySuOp6VzGn+EbXwbb3EmkQy2sMUkhkmmD+ULUkyNEjqoDSljnOMc8elAHnOj/DTw/wDCTTrCy0Sxg0+GGKVWuEIEVod4VSsJCg/IoUDnHcjNReOfilDa2a2b6r/xMBGwsbFIwJ7uVlVog0KqWUlVHJwDu69DXmnxZ/aB0bw9bTadcz2lxNMJFQ/Z2mNwXZ0jiQuDsmWQfvC20fL17D4P8U/EG5n1GPWNQurySO4tZAVnaK4WFguIHWWJt0PCqAo9sZoAZ8WPGks9zqniDxDfXNojRXDyafdP5UVo64CwzfvNrkTrlAQo5xuz1/Pn4lftKapHbyaTDc6hLCI90kkUIELu6kRghc4AXrgAcfe71x/xe8f6r4t1/WRBqDIbN5xHZw3E0tnKpKrP9oW42q7LnJy25W6dK8Pure11XTIY45bYpFG5mmkuGjaUKMme2s8brjjKkt8oIycCgDf/ALXt9Rgu72W6l8zV7eGe2cSK7wl2AmURO21JC2epGVbvXa6drNpb2ltbx3EKxQeXNdxfYZZ2WRT8pik42qR947iq+hGDXzrpN3FYapfvAv8Ao1rFH9ityGke5jOFklSPBCqrYJ7HGVyMGvV7fTpbzTTqerTSzW0EUi28BdY5xJIQxYxRYZI9p2iJhh8ZB54AOuv7601PUYzrN6PtCyh7dIJhh7WX5VMZj4MRB+ZevqOak1GWSLTjbW1zCrJqji0O020sEEaAsRImS2AOj456CuR0fUdOlsHsI4J40O+Z5UeKC5jeNjtMdxsYwR527lzlehGSM13vp3vI5EJkWVZEQ3SyWodiCk0nmMuchjgEj5s5HagD2bQtS0tbHTmv2tZWSNx9quJ2dJZQcgL5UZaCRiCOmf51zerGe6v3ksoJpLO4Epu4nila1ilBzvjeJOBgLtz8zEdM1w2mWkL3M6SXc9xZ2YMaRyW0SgzyKJHDyO4BiByAeJCBwCa7W81iP7HClhdQ7pVWO8toItksKWwGxz5rALjAPzEEgcZ7gEcNpPqFhLGi3JvgXdZZvNgU28PA+zzPHtjXgAhipJPAJrjp/EX2aS1tI73csUziZpFFxcO6HYZEBUKxVuMZ+grobvWbm7SLI2LdRyWxmLzRtIiEeTFDEFAWUtk+h3cdc1y99oEziK9RLeT7PHvl0+KFxe2u+QZllynJIBZsE4HUAUATapql1Bqc99BEslzd+W6WMsELiFI4xG0s0QmP2cOzBxxkgc4rtdG8SanYC0uWluXja2mBitZVcBHkDXDxlh8ql14HbHIrk7PQ9Kluo5pbqVrryJMJbxGVrqOQZCXbM2fN3/dGO2RxXYx6Vp87x2l7JaR2MEISK0adxcxvKv3JJVK/u1YuzLkn86APqTwv4w0zXNESGGW5a9S4iuNRhypjtFSEtGTKnFwSoGVOMHr2r1v4e+Nr+dL37faPJb20kFragQ7mjAkBjlkVueVIwOD+FfGHhTSpfD13azpqZ+xeepkmgkkjto7G4cGRQ7p+9IjB+/8ANyQoORn7S0fTdNt9MtDpwmEd0kN7DeGLfFduoeQSJ837nAC5JyeMY7AA9dihvrTWLCbSxPc2qXC6lFKltHCsVzkmS3kkkCrFgq2A3tjOa+1fhhrzwxwahYrJHfSB7abS5Jwb1ZhOJZpzcl9kdquAcJkkfdzX5x3niQLqNtpOnXEMMly63Uwmv2WR3MYChULBUyQx2kgj06V9TfDfX5baWDynivFuYrdp3lCbkRBmdQd4cNIQB0zzkigD7njjv5Qzuu+KZLcSvbTRM0izylMS+c4LMjj74jK/XvtJppW8tpw6GwsHklRyGku9z/I8L26jzDiXGG2Ec5zjmsXQ7o3+kzavazQ+ZJH5ptIgWns44isqxCcniMyBlK4LAHJ45GDZ+JEa6kiv57iyvLuaQSqGIiWOT5oCTjcmSvoMZ5xQBteM7S0sriFEhkgaWBbidVmZIXOQHWAMR5a4I3K2Dz0ryjUkjkh8q3juftM1xJc3EtpcRu9yjxkxy+ZtzE0cWV3JkKeSRV3Wdd1Uyfar2YG3s5ZE+0zsHmNuZQJGVGbD5TPH3hk5ArjtS8Yrbzx3lqY1tdPgcywqbdZGEr+VcR7I3JaExnPAIAOelAGnpqC9nK6kkximvHtIYobaKdY54hnfckhRznloyR3OKqazqGqWNrNYraOpWJv31mJCrvNKfKeIhcQSkdI1znuM1hT+J30u4tn02ea3guI5ZFs5jvtz5gDXkcdxg5gZW+6pOecNwcYlot9quoR3kd1HdXDSCV9Ptru4aFoi2yK4ggxuaWJjnIBB7UAdANR8UGzhFxCrmzu1m8mRY72O6XsL/wA51EFyBjCj5eeTX0LoXgjXLnwdJ4shtcwJZLeyvCkMDvDGhcW8Q8yElkfOcAk5+XNfPcniC6svM+3otnFEJluhKuVaMA7JLqVQQLj2zuHpWdY/GTxXa6VP4V0y8kngnmI8mS4mSNY5PuQxwSgNGDkDLADnJNAHr2lXFldaJJeXN4tz58MgmSUB8XTT5ti9pHkxKmOSzAH1zXLazqtnpNw9qYYYI0giurS4kgntYZftc2JTOnlhnt0tMqQATk5xXmUXi26t3K33lahZxsTeQKYrK1tJDb70cW6MPPvfNJ4LGMHqRXmPijxNg3gkvzLHLCskOy7+0FJZGwbS3MjfuoV54OOT3oA7TWvFg1KeZ5Zb8ypNfRC10yS3a0FtG2yCa4spACwLZ4ByOpAFYltrOi6dp50bTGNzdamWkR7hPlRZ5fMnJnkVjGNnEQJyknzNhea8G1Pxna6VZxSXEklndslwEjiLNuidfKSK6KKXClTuLHCjGCwPFUrbxi4ayu47u1eaSOG1lsYLnzJJucB52uVkFwOB/dAz1oA9Ra/s9G1mO3kjuv7S2QeZOb3JsHkP2aO3nCKUR3A3KScNjIJNeqaP4h1KxMltcNDM9yTbTSyvk2Eu+JbVo7gfJ8zSS87iBt5IyM/Mer3K27Q62slteXt2w1C8WSZtly1j/oolgiZgbdYsFoxhieoBxx0nhLxHqXkx6hFf3SKLq4M8c9t5Ev2wyBy8wZSkltKvRQSW7hCaAPtRNeufktrZTLcpGba4gu5Y7e6N1DDiUTvvXzLaaLkYJxnBOa04LqO5SH7Mt3JLeXayWtkcywQyGB0kj814gSPtMcIz0O4sDgZHhGh+KrcwyJf2l1pc888Q8kiSV7iMEGKRDOvngvCCcFcjByB0r6B0vWNH0+1t4Y7iA3EzQi8vGmjt1toxMGmlbYW+0ALyfu/TmgD1XT9Ea5sIriZ760nCLEsj2qX0FtEYnkFvGPMHnu0qOItm7BGDgkCszV9L1K1v7Z9OsmtreC3huGYROLiW4dtlvDJGW2psI+YNjr6V18Xi/StOtdOk0+Ozj1i5QWsZuJ5prMMWuDC1tGqmNrkyyK8TZIAO3IPT1HRIo9V0yy1GyjsJbqSRJXuC8ttcJPJczCTyY5FKXG3yJflOSdvAIIyAfM2m+HL3V7m9OpTzafaSzR6i4lDtNbXW4pNaRPFGQm9gfMQ49+Olfxdoq3FvE9vdmdoluLSwtXlltnnaRS0kmY48NEsnABOe4zxX1nfeEkbTYPKs7ITR3EUc0584LcsZi11JOyjDTupBHv6c1wGradbrAts8MCGKCMm58qPzLUTEqXifGAc8EZz1z7AHxNo7x6TrE0csRs5LyKdiZsRrOWlLfYn3v8zoo5A4H/LXaeK9Y8M6NYGLTdSv7aJbrUZ4xAimOeZRu89fKglKvCpJBfco3A4XJrkfGtvZmOExQTX15PPPJbXDxhDZpbg/aZnLEbpifuqDk/xetZnh7WNQ0cWzXl/plzNcXFsNljIyzvCkIVJxJ8yoEIGRGSSRnoKAPr7SdDTVFtzfi3EiTSI1u0TIiKEeOXfGygoryLEASAB17Gt3UvAcklrFi3jFxb3AGECtBCiRBEt7lnPrkZyRx1xUXgbU/t5SCa0a5uJLNLhLh42SQRG42yhSwG9ARw74B/hJHNe1FluY7aR1kWKPbCypxmRsEZAH79vUnOO9AHzNq3gubTbm3u20eIRyh1cR3E22RU6hfQ5weeD2rgNa8CyXkry/Zvs0WC80cVyFjmmyJ4UkIJzKTjCgknnzAp4H2C8kV4qxTqr7ZWghExXyYFThC+DwXx0zzu46Vg654Z0S4jaWBsTOFJcRYtjLGdrQ7w2AojwQ+d3GOeRQB8qt4NH9l2Ekk7WzzTyLdrJKj29shcpDvlDbkCpg8nluOvFeZeI7C4skMVkLdZInTZcur3VzthHyFwqkgbPuNjYQc5NfTOqeF3gFxFHM2pNN9ojt4pt0tu7c7mu9xQbx04OP4hlq8S8SaVdPDHPAER/KIkSJpLSdtr+TJE7AEbBGNqHOOOetAHlusayGhWFBeakiwrJJayNthjl8sKY0bhzKD/GPmPauAvtHj1O6sLvShbpcPEJbq01GK/t13I5ZXmiWQFSikElQZDjO2vQn0xJpZrO2tLiCe2bzZri7Mtx54G3PllVXK5/Prmte08NyavK0NvbkyN5qRLAWhM8kcIN1IkecBQmFxvwSOKAPB9XiTT57+K8unkuFZJJjaWryzqpRWg3zyNvl09cucMgbBxjPFYWorBq0Ud5BCsMcpgSKOGVpUmC4Z3IMW6JkfJYBWYdDivbPGvw61DSEWWWNEMkaLZPNcKjQx5Lk+cX3qQSEK4dR61wOmaZIsqSXE9jPaxAxwQ+c5ktLlCBNEjSxIssLFhvR8eoJxQBp+FJI9Ku4bqznkvXvCm+3gVoLy3AQKlxsIaSS2EgC/Ns9SMV9d+C9YtdGsJ4NTkka4uoDt35E8Ulw2VgnuFBaJzuxhVHT8a+XI/D1wmqzayxsreSOOG3hx5AtJ42RZESN4ISZrck/Ptz0HIPFexeHJ49PuoLr7cl1JOhN1HZMLhtPlXHzSRuGMAwPlwGAHUigD35dAk1OC2nbc/2URCBJI8IAXOwzyAfNIBgq3Jx97Fb1l4a0030CtEn2pS0qXJZ1S3FwuLhTkDeCRu4z161maV41sZLGKKS6fa8Z+SG2tjvkb5FY7ZPlUbQTnAGeamsvEenT3CTSTXdzIH2iK3sdkYAYqN77sbCw989s9wD6H8O6FpscNoYpbjz0jIM8YHlTeW+TFHEeWcL3xgk8GurvJZbfUXlsprmysFijc2jW8T3G4DErbkB5b5m7kd8V5Do3j6KCV9NKOIgyiRPLImRZQQ5h+QEKBjOOntXoa6/Y3EBgtZJIUEYSBHgjbLYwztctJ0OehPf2oA3rZJJpJJY9See2mG+WG5jSJpicnbIhAJnHGDjBHetSSLzrdxBHFCUAG+OERurMDzuYfMBgn5c4xmsWxmghGx5ILueRUZbhRvMbABWLRrkqAMgZAyWGBW5GrsrrGk7xPIdkZG2RGCbmZMn5UOOM8Hp16AHMzeHY7nE7yvORtjkm2hZTtJbzRcIVCICMYHzkcEGuZ1rRWXTmvZ7/AHXIvBbWdvHGqRPtG5Z5WVSzYGBggHnpzivXrI2/2VT5kkMCljJbsicPjALt0Qkg8E//AFs/UWtAF3yRLEHbakkOWNwq5ZFCoSW2nIIyPQmgDybSrWeeRI7xHZpl2tNsMYEiH5VQnACEA5B7HrxVLxTo/nReTaLA5dgk0OJjIMY+ZHQFTjnBz1Feuw2Vrq1pNGuSlsGnJjDKqjG0h/l3ZJPIA3dwMCuQvrBoLota20iAshguHYh40wEaGBWwGTd825scH1xQB4NrHh9lmit47SGRgkSxJK6easaJm5ZgSGDbc9s8+taHh3TbV5HsryOS1soS0sdw8L3AikRNy+UVRsKGx15NerXOnxF2vZrQT3i5CSEA7otu13ZhwvJPB554FZdvpyxXDRW0W8SbZpE8zdG3O8opzweMY68igCzY6Mbpog9xJwGQ3c7RC5dFQsqxwhtzoU+7gYBIzxnHaXmkloYmdJWYW6xiSJFjP93Eu3qCvWprFdOgtbcva4nVixlmdfM3MAPKjywwvOOeOBz3rfutUtYbeLyUuGlk2II9jFQ2cHcxGEXOBkkDnqaAM3TdMilhhtLmzdRbk/YXtsLcRIBu8tpG4LeaM5BwM445qvJobPO0bMgiW3eaEyBpZ4iknzW7lQBHNuwdy5OMEAmtm3u7mZ45p4oImLBYnaVoyoPyKAuAC24jAPHrxzW7IluLVGiSWWSaWW5mkQg7pdwBK88jGeB37UAchpehQxSz3UxeUGILCz7XKkEl1ZiczYA4AHGfmxzWxb6bKb22AjjESgM0vlMssoDBo1iWMcOGAxnAJHPHNaE1oyOsSHghHlRWRWRnBdVhDEHcQPm/Gups57dVWLYw2T/Zy0nLL+7HIKZ2kEcEdz6igBsGkkK6l5kQx+dIJyqvtzglGY4JyegJPtVm1IV51iiluY0lRUwNoCuFXzMvjIHU4yfatqKRpYnjihWNLWRYmWXdK8yS42SZIyACw+gH41NDAwKJFIEFsSZyAQhdgSgYkfNHnuMgYPOeKAK62ZjIXzI40JeWROkQDJnaVwT5JB4UAkE5wBVSa3f7O8USnOwefbjZlkU7i0W4/wB0nHPGeeK0XnDSRNO8L+ergMNxQKONzFRjgDgdSOnWqMkrs7RxxujmZFEhZfMeMN8xQk8Rlc9cHHGKAOMl01RM6O20GNZS88QwEdtqxkICxyeDtGRnPpVO90+3JTzFaW3OfLhmI821kjG9hFNFkmNgOM/Tg11RZtQj80BXUP5Ug3IG3s+zyA5ICsAchiQoPfioNTtzdWUsStDHC4S3KqCJx5ZzkyY/iPylhwM5JA5oA5Z9KsGu1ulMQuwxuFEihzLNMpilKmUfL+7PG4gZreht4WaERxf6uSFnyxRWQkO+wpkOSgPAyfxqnBbJaWi3qlWIhwFYi4PlFmTewBLKOOeMjriltJoljJdLnzldFjj3YW2PlNvYr1K5OcjgetAEuo2oltLmSFPknl2LahjCsSoDiV5lwWTcckcnHY9DxN/aO0DQ3kchQMCzSW5kjikUZhDpGds0ZOM72UnuR1rtfPLlAA5gRpAd/IaRRkrsHzMMeg57Gsp7U3eI55r5fKeZEwV8p5cFgtyScNt42857cGgDxPWfAq63NcXAguHtJE+cmWNVPlg+efsyNmFNgOAWyQMKe1eM6n8KNMs5GW5063iIaNyqTOiwoHBMlpGucy4HI4BPfFfVGoaxHYYtbyW3MdjI0cirIIbj7PcjZ512qjM8YUtgIGI9s1w/iyWyuZobGG/juFuFgvGvJQ8f2CzeFl8pFAEkm6YAA7SF+8xCg4APkLxV8PNOsdWu5p7RJrW4ihkE8Uss07yOqtCJds7LEjShSVKk4XG0k4ORZ6Bd6zdNBco1vYGVW8uCNHiM1qcRSgSBnS2chVkH3eMlK+kdS06KfzZYYLa3hhuIhPG8qXPlW8SeWUkUORNcB8smCRkjnoK0oND01LMu8iN9rmkt3axRoCiL+9hRI1Ug7wDuBYZ6ZHSgD5Q1HwFNbm7XV4JDaJkLJMrL5ULJvhijeEjyyJSuDtNedX3w/iF1ptw+nx6qIDKoGogz2zQCUo0vl7hmQOJgzEbti8A5GftxoVuvOsJIILkiV54prqNlnS180SI0sgJQTArtRWORxkYrGn0ODUGMMDRx2NnClxNEmTFIgVwys0iAyEyOx8sHAJzk5FAHiVl4K0yLTl1K5WeN0Xy0ltS1uLhoFCfZxbOoZ134QHGDnO7HNYUVh4Ya3uLaaw1DSozNsWOdPNweUeeCZ4n+zvuJ+RyMgZUFen0pB4Zu4obO50+FFJWMLbys0bbZlKmVbecEK2BuxweM+meY8QeC5WR3tZEvbiKb7VLIbpNxWP8AdyNtZQplXJ4J4xzQB4Rrvg6yvdLtYbAxXGm2zGGOaRZIr03DRvIAjjhogyxnlV356V+enif4YQXWuX8+oXDxXtrLM9u8ao9pPEjMHEg+8rjjJIX8etfrjZ6Vp0NpJc3ESveQQqYrWbzCZ74HIk28A4QLnaP4OMnivin4j+GLWLVNQexkAtQBIlndERSXN3PN/pUUTqdx3AkBSAfQUAfNvhvR7i30qKKSS3i2ySeWiqkxERIK73YH58k5HQDAor0DUvBdtLcCU7bbzIYmEBscGMBduD5VxycqckgNnqBRQB+Y7Xl7eatJ9gnlWOIQGaIyR+WbcIFbcu7mUpkE9c9K2dN8U6bY3skupMZEs38qHS44nZliJGFmaRRuOfmznnHvWNcCJ3mKSiG7vorW7llPmlIWAPmRYChlbA+4RnuBiue8Ww2cipcQM8YERd5XkjWSeQLs5CtuKEZYE/jgUAddrXji3nuGktJJVtRPJcSXXmElI1B8uGNFG5ScY6cY71a0Dx++s3MUTXEsKBgLTIPmB4W/eoVOFKsrE724985FfL1xqBc38wvprYQiK1a3cYiKjhrhHHBYjPHJ55GK1dF1iP7UWtZZ7aJImihkkUKfMCqXaKfo4JzwOmaAPsU+IDaTQQ2Igv7RUMkUZYLdSIxY3QaJ1AAJ3DpkAZFRLeSaffyXEgjuY75IWFpDchJoY5XBRRhgQkanJJGfl968E07xi6QxQvIwjmgeEy3KsZI2HMpSVRuQMwJ5wB60un+Ibm71APODaDTYzHDOGys1szbtvm7supbgnqAcDNAH2QLyKzk06K4uUSO4kHmTPI2x3iPmRPK0KsFkGduepxW3p2ueTY3C2zRanvumg1E5dovsxO9cSAK6zZ2g5G3PBOa+a59UN/c6MIdTbT4r2KNDHmW7tVkLhULNvAYHGDyME+9fRui29vGljPDHaXDOi2s8liMyTyqBJlrWZGO4kE4JO0DjigBms2b37pawS3ekRXCRzSy3EarI0RxnbI2WWM4AUJngZx1Iwo9GW2aRreaOWSIBrm7kIknkGR8qvn94uwBeORu+bBFe76vrnh7TtLigliY3TW8ZdAQ83nSjAuGLRBFhByBg/LjgV4regSzxyRW9wEurp2ufs9wpHkNFsWRp48703L83A64GQKAFawuZbs6nCZIl8qMTltksrAsqbbaKQ7CNmcn3Jz6yRw2VnfXl3Azam0y4mhCqhBCARwPEvCNtzknA/u9q4LVfHMNraT6Rbw+SsbShWjvLdGjlldVd/NkmzjCggHGQ3HWsfSr5Hnuhca1EY2jeW0ispXVp2bPmLLcHAaUHPf6etAHX6rrPlM1zYaa0MMl0lrK8cka+SoG9oZfMIKjfkZH4++nF4303UltrKezc3CRGKFJJES3jQtsyFEmC5k5J25IXJ4rl2spZIVWNZEhEL3Num2UiRmPNxLPIMCQMSG6nvgc1aHhmW+snnuLl0kt2RMWSN5MF0R5plOGG9mj4JXPPOBQB1Ni0dpdyQhUeW5ys0dvtWKZFAZFhuIkwku4ksMA8ZyRzVL+191xdl1mM1lDOYmnt3ZHdAeIQgO9uF+Yct6VxTC+sjJPLcyTxiOJI7hFmkMLlipWeWXBtlMQ5ZA2DwSKs6ZIllAs86S3KXDuY7pp2Czuzk+dCsmAVVDhmB57gGgD07wldWGrpKNTs7awnwQb9MyMPMAUeVufMUxPVGUDtXr+m6HY+HtMRLUR3dxduGIUxdM7FN1lgbc7CWUoDnHFeA6B5cMK31qIH8y9us2kd01xM5WPzMNyhDd1GSq16pJqupR6XJeiRhaxLCptysKTK0qYdYZBgyygeuQMdTQB5X4w0/UJ9cuJ7OEiCC5jRFLmJZ5kJ81vMhJYhfYgn0qPVLTS4YbG7d8w6g5i1C5t57lXhnjVSscPnKrH5uW7N7Hg9Nd+RfRFIpbmO98vdZzQxRy3TR5LMJiXwbhicdMgH0rHmsZZra5sb22nhaGeO7fdIgmjnCbWEMf3QSpBPuKAOO1nybSItY3T/AGHYfMFxs80E4EpWVlV5SV5UDO3OCa67w94h/sm2SExSW1o8UKxxyNHLe3Ydt7uqmTAGBlRw3Nee6hpCxSxme4AYBGtyJX3mUyH928p4RsMMgA8CtnSbW4trl7x4obkKYpJUfc8yI7bU+zFiQ0oxuyOgHIFAHv8AomqSa3e+bDOkcFvIjBpJFadIs5eEoGP70jAUDgBvmGa7TVPDGq3kN06Jp0enXC+eJrmOT/RhEmESPLcOSTkBOM96+edR8Q2Njf2UtviMxRvHd6lABDCyJncVQKPtFxuAHJAG3iu+T4kXGoeHWsl1pHleB3swmFmupUyIklaVj5KHj5fUDGc0AdXcaJPZbUnd7JVtRLCYgrQs7KR5u0IDJEw7YHPHJq1pWmuLT7TalZbny3kaSdBHtZQQA0TnMSfKcLjjP41ymkeLL/xLaxWd5ItrqFtZxJci4ma6e5YOF2LFDnyU4J64UrzjmvQ9Mt47ezaQXKSwl/JuvJdFkJ3H5MM3zSAjGR1zj1oA7jw94LW8hguL9o455olnhikL+QQmJllKL13OGXB9ORjk9pevpy2FmsUUcdxC5lz5Sny5E+QxxeWNrR78kbucV5rFr8glRBcNO1qm5LY3FuZEtehjeSNSIgoHQkHDdOtZc/jW8vNYt7K0eCI2iRyokAjljVTIeblgMNkN9MigCLVLSC51WGaTbM0hmjOMJGrhsr8p4V8Z6ccDmvNddvH0y61VZ4pbl5GWCJCkSKqsgw0kik7wMgKcYHNe1XejapLcyXFrGslxJMJX82KOSNoHGPPhWNuAuT7niuG8S6Be3FtvijLzSZiuJUtkGdkrAkEoSOdv+6F5oA+aNY0axubt5bEXs1x8ouBNtijtQOXXa7KsjnA2sRjB64rAGg6aVv8A7bFLd+cHuXgkMe60jhRfJle8jkC8n+EZH1HNe56h4Z1lUuL6RbKZYoWZ5mufKkkV0CmOJYk2z5UYO/BBBwcHjy22095r+C0sjJIsrlwLWIxy20yMQIXmYlVtw2NzMCCD25oA586PYTRLqlta/bIrZRI8qSRyGzjZd0aARr+9kDLkfMeFOOenkviRILu9kbTQ0NyfMTUNViZnikhZf9RBBOxaOfzMH5RwfTpX1jJ4W1bRbY2E1+kl/c3X2xFRiBIoUySQgiEASbRwwBT35GfHtU8D3NxexNJNdShppXthPbGKC3mlPmHJRAbiXAGGbjK9aAPFF07SYI7OVodRzavEbi5klLM87ttbz4sYMmOAM4YNxyK9C0rw/ayXtvcRgxzSOnlW80RgMMTsW/dRqSWYgbjkfXFdVpng5vtOq3kMM22WGOCSb7SVUzREeYxtGUhm9wOMDmvUtF8NFo7eSaN4RbxosVyLfyw0+7CoZHBZyc5JOM8YoAzbbwpPqUMFlabVQK8t3dTwQRpPhifLWV1DSHOAFHOe3evS7Dw7bQ2j6Xdm5sB9niVZXMY86RQCojEJ+VCcYzz6+tdbouh2cCLcXFjdy3QcQRR2xDgF8GSVwrHavQqcDFfUXww8CaRf6dq2pXsAu7mBohawSTn7RuClhHJLLGQoYj2A9aAPinXNBu/t1tC0EMFnHGlnbvcDKu7IGku5HjYk4GMcZ9uM1rPLZ6fp0cccEEkMMyyC9jeaYxTQgrlg65eVmH3gCFXoa+mfGvgqw1m8MkVtHYXLq8UltKzTJEsJQbUWDOJyOh6EE84ryr+w2F29qNOM8NvMqRj7DmOYAbWjIYAOoCkjPPX60AZnhOA6ziSS72eZexKYoF893kkXKhYid0qbAcv90Z+lfRFhobvZpb2JfBxHEL6P7RDbxqVHltFlfKbIOMFgM9TmuA07wdprGO9tjJa3VvIIlQRS2jymRSzeWsa/eQqRz1xwMV9GaLo6mOxivDdKJLeGP93s2wjGRcTkZaQMBnjJ7Y6UAcOugxWJaZp4YLdVlmNlLDNI13O6MHZY1GV+fBXHTHJA66+jXn2OWyWe9aBPsgeO58pbKJvmLqtyz8HoNm5gTjkE8V2XiLSGsxE0Eclykbhbm4GYkWOQ7cRTMnIWM5YY78E147r2kaoge6WeExRxs32OQF7O4gM3lxIpUkfaORg8Y5zigDrtc+KOgCJtKtL5P7SN1E1/qyJHGxSE7tkG+NWkyvDHO3jg+vG6j4qNhptzHZ6ssN48jXtrdmaOeGNMFh9qbe4STZkAA9+navCdSgu11BtQubBYRC9xG6KoVZ1IKu0auQSuCACB/Dwe9eSeJNavILPVrSH/AEbT723Gy3XzJRHGhLCVZ1+5ck5+QkNheBigDg/iF8Vb3WNTk+3T28qyTXUfn7oQ84hBEkjJEg3rsz94d+TmvmnUNYh1Ge9vob43FiiOYrSZUiUhV5jLKQWhDnJUe2AetaHimYSNcSW1vdNcImDciJViVEADuFPzrhcgnbjOcn14jw/BFdzyPKlwypA/mJOqGOZF3AsDu+Xf2GB0wOpwAT6Jpl/e6jHdgzxTwFbi4e2R2tvLByiNCFwY2j6EnovbpW/rM+pqrxXBS6hlyYYYisccM5Zlgh80wkbj8u5W4BNd9oz3Om6XEt0yu0ohZwqkiO2LZRvOUHcyRrgo3II461ykl/E+rXVjaC1ukgllv4Lu3YxC8XJLRy+cpDlGyRsXIwfrQB4RqOnahLF9sTzkuLaeSSS2ULLJEAw3hdsS7VwD8vbFZl1eqxVzcyXErLGEtwqhpWZlEayosoMYVmbJLdvu8DPqfiHRL9LmzuoLuLybhUdz5gxObpi0xECMS6qpILcDPBANZyaDCpf7GLS5Mk6M5ijEcyxK+SrQuMruG7B77aAJdJtNW02G1v7phOVuNixLkZ8yPcwLAYKKmPmznjk9DW8bdNYtb37KDZxLtkjlXdHcPcuxWRYpwD9ojK5CqB7e511utOt7YaRbxzQW8pW4W6niaSKzuYjmUGKT5i7qSo25681e1UNPpn9oRQYs44naOOFkhKFBsMu8kKgZjkd1OBQB89a5JJpesSyWV5DYRbH8yKW5BmnEYCtHKrf6iFnBJJ2knjrUFxenULZ9t3dLPJCFuVgi8wRxkGR2UJuWSDZ3ByQemeKZ40s9RuZbW5gVEts7WcSRx315HIuQl4wDfIMnGcDvk5zWXoxtdxtLo28DrIZIpbyXDw4KM5xEoF0oC4Ub9rdDg4FAGoul6hfX1rJPqX2WFLWFbNrZZjHNaQkPh4nQBXIXlchvbivX9Os1ayWSGEzX3yT29uITA9xaq6hzIsxBVARk7RzjiubsL55JTNaT20jQw/NBHYmEyyZAVpLOZjvYopwAwyDkDHXsrewN9e2l3LqRtQIEKQF4JDLJkD7FaWjp+6KliWXcfvcewBVvNc1hLySKCOKCERxxeckCExXX/PCHAB8tm2443cEmucu9S1KL7TPBeXS6hI0lvPEVnkWOZYy+9ZVjYCIIrAdVHQHrjvNesbq6azmtILeW2haOGWG6GbZLgSFfMjtbdAftXzDBAOOSeAa53UtOn0oXEjNbW0kEX2m4SFHljdc7VjSYbgCd5yTxxyaAPK7y6FxPbNc3NzHPDatLdR28z5VQ27ZGdg3OWXOQCACQTmvX/C2my3S2nkstq8sQnSZjKZdwAImKBcOGBGVPOQQFrzLUrayuJbW3g3z3OoyxGR0kEgMeNxYNjcqg8YAxxya9W8LMdPuGZLmV0xDamBdrxPHIV2u0g5icOuMDrnjigD618H6BdDSbUusc0GGFzcyKlu5kmTLgRSbWWPOOcELk4PavnH9qX4M3eo6Q+vWbxwRQxRBhFKLvzgqhWe3Af58AkHknnPavt/4eQ2us2tmyGe3uGVIJ45DH9lSJEXzDMJep2gbAPmbJ47V5J+1bBqFp4QubG0nhlt54JkMFtNsYIuDJJuiB8mUBQSAcAZyB0oA/G/wLpP8AZ/iC3SK4ga3tLp1ilVfIkjkDDdBKkMjGVnb0G7PB719OfEKLUE8Nx6hBdSW0xhneY7Nii3WI7oVjZRli33mxkZ9a8I0a0tbfWYWkeBhBdWzqbeCS7uYz5hDT5jX51GSDn5vavsnUvDdlrHhM3cwmuHjtP3SMQvmJsMimOPoUIzuBw3HI9QD4W0bUEltrlWuIluUkSWJnmmUTFQHZg0KMZVA+XBxjPavoT4b+I7nVnn0+3tLVUjgVmSUoYlO7iVQWLuAQThQT6gV8valp8dnrkrSOtu0NxKi7IiFjjL7jETGDhWXGDjjPNetfBjX518ZNYS3UGmQXdxC1rIVE8z7pFQWwyP8AVuD1x369MgH05o0OqxapHdxGG71CNi2ydgtpcRNn5YwxG8JgFQ2Cegya+jNA1DUGvbKe4sf7SmDNGZCWjtYnljCq/ljAiIb15+Xvxn1nTfhfpVhpdjdpYR6lLf28N9dQMFSNcfK5Vzyi9M46HAxzWp4c+GMZ1SRY5Gt9Kmma53Qo7/Z0YgLGJ3O8KJOMbecg8AUAe7eH7uDTrDSGty8+pT28K384mnK2yJx9mjTYVJHQdBz1rU8R6ZaeJtOnuZZo4rmIPFG2xVEgmBUQNGCcSh8ZYEHn5sdK9K8D2djpmkw28kLXN9b+VbRXFw6xpMuwkJ5aRkx4UDEibs55I6V099osdwtrdXGmiBlieNltvKkktZXJCvIMfv3ckFSRxjPFAH513nw0vlnihPk2FzaTvEZYWaWW4YksZCEVtkIRgAW/Q9aln8HLm8kmvJL2CcQytLdtiPejFfLQSxKA7K4wBxwf1+4Lv4YahekxxRi6drxryW5SRUuIFi+Y28+Zdp3D7wAIGcA54rtfDngjS9PLRPBbLdamB9pMao7QgDcG8naNxwo6rwSTyDQB8e6V8PZNHsRH9nS3hA822V7No2uXK7TLbAKfKH3fm5yRmvevB2iT6cY44bZ5JbhYlnEzM1rtj/eG4lwcRHLEZAycc17zcafbtpkjRp59wFESSXIU2sdqj7GdYAvyzbhhRkDJqhpmjwq01rFDMITsLyzHZK2/52BAP+qDDBVcgDHagDjNf8JabrTLDK1vDcRxJfPdQksZVXAS2imEanaXUcYOB3NeO+I3bTdSSNWsSjs0JTLl5I5IxHIryuy7D/EGGR6HOa+n9X063eBfJktrVfNBeSUhrZWgyrQxBPnBZccEYyevFeA659mvg8DxJ50N5sj2wwXaNb7/AJlKB98ikZPy8qOWxQB50bWQ3D2vmxxQTXO21+0ZESyAcTuWJMm7GEPJ9fbU0TRNWAlu5Luxtvs93IimeN3njj2EzBV3YZWUZywxyNuaytbtNTiLzWDWqaetz5UyxExReVg5Ee7d5Um/uxVQRgGnaVrEyNDGiC+tngELxeVDDLeXMcg+USlW8x1XkuH2tjqBQBc1uwsL22KRs0VzJMD9uu4WhhjXd1KSpiBem0Llm64xXMXunHQLcvNcwXJmSRFQPDJHbzAbpbr5sEBxtIHUY9TXeahd3Udpd2iRyFtQOye3jAEEAVASqSxQFpZAMfdGAQRmvM/EWgX+qSpZR/LGFt4xHFve8UyKD5k4P8BX164oA8d8QSJeTnULZUkuFbY53wG0kcDbLFKu/wCVxGQykgDIxnNc7pcDyNPAt2kovU8uOMFo3lLEszk7MRRJwAQwyBzXtF74Pls7MWkjSEJcIktzZWqPm4MeIftcbAlQIzg8DnrWK2g21td/ZI4YpwLmEmRrfZ9h2czSzMPndHx8oAK54J6CgCHw3plzBpVw0kttcBSrWyOscsTsGCTLKQ5ZU2lgGBJOe+MDpY/h3d6jdW015ZWloJnaa0h86KW0git0yUtZYXIQyZ+YsQVNdz4W0aSzs7h4bGOaOffNZ3M9vGEjUSZYyWrOOGGQF4IAyQM16XFoGqaswj0qUoHgAmWO3WC2SKUgyWsTwlzbTHnBUc9aAPma88AW9tcXFxYw20clwkbwpdNM3khJW8x45nkA2llJx1wBkDINJbeDAGzZhDdTebNKoV1gdRkvJvmk27s9+nHevZfEFm2h2bO9pbytAz+RC7D/AEdYmBHnFm/0hywbDD75PIB4rhkuxq10L2zkLqIlY4lNtEkqnc2zyQd7YG3YQAM8mgDKtNGEHn29vp6TNcRLAyxWtuzyzLkiSW6MGDHgNkqSAO9WJPCkiaWXuTaadDIZWgOm5LwsWIeK8nnCeVL8uCgHOeuCDXpsm2HT7d4dPUXNkd00TTGzmcBlkaWORMiVsY3Y+X9c3ta1m2vY4pZILaWBYxOY5wWa7nVCI/IKxgFzt27mx6c5yQD421vRLm0iEemtLLDLMzwzwqolDOCkaMZckR78/MpKjPJr568dQ6rpMcUOoxzzvcPLE0t20d0FklAQqhjJII5AY8DGDjivtfxVC1zbx3NvpqQxSTNF+6imaLSi5LoDFgbZccYBI5J68DwHxh4LN280ElyZZrhlMAfzGhhjwHVYZSMq2QeccHPOKAPnRbS8S9ht7T7IggVZJW2Elo12hlkKc+YxG0NjaDxntXvfg+1vhf20cUc8872pne3ljkIijYEE/NHmRSuOMYBOelcjbeFLvTrnEmYrpUldz5bTwmGPB8syyIwkPQ4A5JGM5r1fw0NVhhjvlu5XZoiVFwmydY4ziRg6EtFFjBAbbyeB2AB7BomkagNNgESQQzNvluxcjZcJCkgKwjy2PlBiADvxnaMA8YztU8KRXF/pn2mxnvbp5y7yFy3mSYYmX7MSubcBlUliPu5xWc3i6W/v0tWt57R47cDypWHlXiqw3Is8f+tmcgtnOFzyRXqlhLK9ppF/5UlqtxNNGWuVjuCy7CEgZkkz5ZcD75XAHWgDp/hH8J7jTZ7u8dX2Q3wkFs8SSWz20gaVIVTrgktxyATX1TL4a06xijWGBrfzzHObeOGKG0hLkFo2EwOSx5OCRk5ArwjwxrBa8tLlnitbtYI/M8m5kV4mtwyM4tw2zBHqeMY719AWGsw6vb3ZW5lutqIzpO4QtgKnmR7o2XBOfuYOeBzQBVspYv7Qhs3MMMsU4MAk+SMRoVddreWolA54Ix6ZFY/xntkm0KAW18ty0crOscLDAt0HmzFnQ5WPqFbHHQVUDS6FeahPPc+ZarGGigil8+b7WW8vyZDLlwAhIZQBjHAxmvOPGXjVRbXENu1rJbMkiKwh8go3lyeZbtu6xDJBJ5LN7UAfNXjK+trcW1xbXhEty7RopuPLS38uFY4pEkTD3JLA8qQckZPXOb5f2zSpCV1CGby44c6fPOsN+zRo863UUkIRZzIGO4vzgAktSxg+LLv7CunWdvZlZDayssEzW7QkBIoW8tvn39Dn5gTg54Houg+CvEVs1tIIze2zfuZsXMUKygHDxx2qhSrFOrbdxI4yc0AeRaZ4Zh1SzvFu7Yy2xMoQsWtvsTLEwa6udxBnwNowuclsAE1yo0xJZI1uLCyuIvMVRdNAUlgjAxGomRwzLnBBK4AOCc5r7Mm8EaVo11Y3Flb3kr3DxkQ3XnLFaxuCZUZblEE0ZLMMnGSAemM8lqnw4WfVp/OtRawqzRQala28JWFJkDKsp84LLLy2QqkqBz60AfOuhW+qXHiF4YIharpUUjSzvMfLuVCCQLHsOJWKsNoBLc+tfQ3hzUhdNALWJ4rmNI7ieS5kmtooJrQljJBCFCySFSeGbJ9Oa6Gz+GOnR2TC7EN6ZHjnuJbVHVFjiDQ2t1LKcNuIGWWMH7uQCK2LLwFFp9jJJpsrzxRr9ma4+yO9s0kj7hMu8biApCEkdscDNAEvhvxRYJJPHI9veRamLhPOEVxHJDcB2CiQuDuc7yQQOikjOcVem1W0aeJYY1v5UeIJbiFpWlnUnCSOYlCKqr6kAD1rz3WND1CDVbuBLSWOytI4jHHpsMKSLelEl8qUpkq8gYsvzEnIHA4rkNV128Ev+gm6ZpgsX2FQ8VybqBQHmluA5CupV1cBjjnIAoA9tuIZruzvdTikgPn3Hl3CyXCssD7S8ltJIQCkafLsVc/P71454n0PU/tUEkVwfKaRpIZbaOS5jfC/Nb3u1T5a7RkbtpDfeweK6fwVqd5qspt7uzdlDLIkEh2FMSFUkCKcXEhbcS7cYGc969Y1Lw3De206200iJZxxSTSW5j2XE33nDhGIdi24NtHGMnFAHkOnXst2LOO9ubWLyJIokhuJDFGjBdhcidVRiyDGQxHeqniwiC7ujYxsLZFExSFXIEkMbIRCx+8w3bgUO05wGznG14mMRs7W4t4jafZ828bXEHmxzOrEq9xE8eQzZO3PJGMdxXmZvbm5WcF5EgN0y3Ms6PCqSuoCpErHCpuBI9qAOL1/SbvVru3vG1CJdNghjnazj2JMH2jy0uCRkTMRls92IxXc+ENGvrmKFYvNt4limmd3khNtbrKG2iVIyMyMOg5Oce+Ka2FnHex3cU4naeWBZUiQNFI8QJ/enJaMswJ+ZQOhzjBr1XS7SziiS7s0uog6rLdWlwu+KJ/MbzGt5MgOgbgK3T7ozQAmkeG2SOE3LtNDKEQ28u55ArkCDy3RQF3bVI/u8BjXselaLJBHJGZ2dluI3bCsLpyFZi6OWGVD8LjIwM5IrJ8O3Jnv40ikniCFIYhNCFtYzEMzeYiKdrMDwOp5wK9BkeZLqOWKVbe+it3j8q5RpI8AFE8uQLhZNwOByw9KAPO08ValFcXVre6nbxrG2xBcSSJAlomEuPPO3An+Xg55c5HFdXpk1j4htrxLJ7xbdYLeKNWjMslxOsamaaObI8xRD3AIHAPfPF6pYWmpXtrJJai5NwksV9cG8lmHnI28xR20qKoPU4K4JOMmoo9YuY1jsobC6s1hYJa+RG1sb1txHmuqICJDEAu1RgbMvgc0AdZYaTaR3bSukxtZvMtLWORcmDYMxzNGQTM5Ib5SM47Yrn9UjsRqEcdxFFcCKKWeCafMZU7iq7dwAjJY4KHle4HWuhsNSjaSxiRik0wd0uJHMjQXkJVtrIP4AX27vu8exrVfwr/ad09xc3Ud6XlkkFiY0lt5XIHmhZ4nIXLK55AHOOcUAeZ6boQvb1rWS2V7GZLiW8a3bKWrxkyRojFsqcMoLREZzk5787ceAYZhfy2WnhnE8SSAS7lWSYyJFIWPysojcZwTh05JJzX0haeGba0gNsltb2FjPJJL5tpH86AxoZ2d+N6kkjAGcDPeqGraJPZxXT2ojWC6tlitYfJYnyY1J3uEO0IwOS5O4E9c8UAfnp4k+H9ppWsWN1O++R75vtkEoikjU7MlrgZy3yFNv8J2+tJpmjWmn3X2YSWzW8rtJHcW0G2K6uJDzHMY1+Vcbhs4GBnIBAr6T8UeEJL6SKb+zHtUZIHG9pba1zbr8lyXikJMDAHJYjOOeoNc1Y/DuaFrm9tYoxai2laJQksguZLh/mmtXfKowZnKAndtIyAKAOE03S0lnuhJcxw2aWwgtYdOnVrN7RJMKsi4Kx3CMD1OFxgkHNfRPhnTkuPDwurpnuEtXhhkuWCwXgto2aOBofM2q2H27t3LD7obg1wOmeE7W21y10jdHcWMNpJHdYBSWSaYCSZpnjXYknzKWIPBGT1r6F8PeEbKws4YriWWWJzEfMEUlzaSKgUxRvDnKPt2glsYPUjFAHH32k3E8FrDNDbyByJclJGnmEEq+bKYCuyaHyAAoLAqex5rip9FtpZTbi3hDWKTT2luGeeS3tBORI/nhTtuPtLlsZ+XftXKjNe364NLSZvsjRtBDcxJdTRxRmY3JjG61Ihmb7HCMKOo34DdSRXFaVHZXF7PqFsZ4pXJ3qI5opVt450e4RoPNUGNmLquBk4BI5zQBzOleH4NQgnhM0d8ZfMWOEQySGMQuftS2zyY8yZwGdsZyXO3IINVdW8L6eQH0zQWuo54oYY5I4djlrJolL3CSPmEIxm6gbhGdue/tq+FbKG2jtojcPK8i31onlvs8uc7gysrb1K7sSFGYYB3EcisxLbT7GTVpZz5MtjbmGVYXJWU3W1QyyTQklHTiM4wuDk45oA+cZvDsklxeWd0rIbiR5bY6ZMGiMySbox9pMeIWYjDZ4wSM9quQeHILWcahcG6N3FaXE8UO+NYbGVFEEgaMNtuVYKNpI53fLxjHsH2KPesVp5tn5lwUjAjE9gkLghSLgRqJf3u8ZUcYzypzTzHNFHPB5dq09vIIlukiG8s0OSWeRRHJDknHOQy5x6gHn+labpttZXtxNNcyyamkMcLRqsVzGN6q9uigkNIUMhAUEhRyK2tPOm3xkjew1KULCsVoZrmQySLC5tn3LBGTtQo0gdTt24y2c4Zazabb6FqFhqaWipb3EE8Ti7LXE0jNIGuhDHl4nMJjO1ed7nICkGtnStWhtore3NlZTyXEaf2dMZJLDy1Ea/aBOQCY0LBwQQCSM45GQDmJ4brTXuDchtT0iGVbpJ0neIWxgfdIGjiYvKpUDDEYYkjlgQMW/8AEoupn1WWJYoJLW5e2H2wHbFJtjkufLTJUqNvBAbnGMg49B1W0Em4Tm4Fpq9tE81vauJY0WE7LT7NIygvJG8Z+QjLg5I5rzHXvDdybC8MWk26WSrIEllMq3c5Ea7vLCjCOC53KPkBX5uaAOTHjq2sXZmgkvrb7THbXFyGlMTySh1iVZWlRWiVgAzAfJjkgYJy9L8QR3uqqyaf5zMhlV7uIBIpcGNo4JzIzXGY0QAkFQIsgkmpdG8HXE0MttJbRuljcwywwl8wXcbyyI7EKTul2+ZvUcrgdODVC70eTTL+O7t7cwWMS3C2du8rrPsjAWNwHxuCgkEd8E45oA35fDVtJ9r1hHt7+LUQy3tvCzYeNY9wR2jGQiTKTkqHXgEZrGh8N6nJNO8hYWyWLW1zCsv2ho1Zj5YjnY/u1JYEbsYBHbFdtoX9oJazWELaXJaTIzPJFJ5s3lXASe4jNquWSQGJQc95TnnIHfwadaz6TJb+RGXkQPGka7VZZEEkpmjZg0QRT1bOduACeKAPGtP0J47EWUsv2m4uJjHCrpG0sKpMRC0lwpB+SUtyScgAj5cVb1jQTdPNa6hI8V3peZlCTq0jAR4S5sdhw6s2GdSchnPBGDXb+G/C134juLjS9FaYXCOsUjweYY381pDAlzKV8xYfIQn5BvXOKTW/D+o6Lqz6RqFiZZM28TzpK90dkCFZBEXwZlcLFgNhl24I4JoA57QfCf8AZ88B1CGPUkntnlY73jEe+Hf5ZWMfLdmQt1A7/hUuLSNLuwhht5bQs9x5siW+82zF2SKCZGwbmHaoBKg85x0r2nQdNSeS2/tiK3mSOKGKcxxYeGcIsls887llVizKpXClcANnGT1CeH4NUnaLULA2F15hJSORgXELGSFm4PyMhTBXgqVbGDgAHmfw/wBi3MAnWO5uNIvpdgKyLEUmMhkKzE5hVCoKoQcM/ZcV7TJqj3kizvbTW1zdW8EcC4iXyIp1KJNebmwzkoxBBLbSGIGams9Hjs1nne3jtl06aSS4WYII2hkhV3NwQoE+6RmRWBOPKAYg1zd/rVrdTNaiRY4vIWeONG2M0aMY/NlVsCKDLuQWI44ODxQBUn1i10y3KNHHi2ku2AkKOl3LJDnzlmY4MoJ+UZ4yF6imwapNqKJcQC3tpWsLQ/v0UvtQKGx8oxKzKc/Nn5t3AOR5p4nngm0W4e0kkItNQSJYtqqjCOUsWQE8koAxOeQ27oQa5y78SatpbD7MVnSe2do578LFas7Qo0i2shYKxjgkVeT1TIzxQB9BR61bzyWSm0dxFdMbqTyIrxhw7YgjinJt087aHckqU5BAPHOpHZanqtzqczW8sSTrc6hFBIJZVe3VoyiwMxCqF24EanIIIySTXE+H/EUUmitqM8n2l7Nl+z3MUnlyIzJmQyR2xJls9pMe5vlYx5BIOTtaLr2l3sd3ILW5lnkWSS0dUijHnNsHyrbMTcbCCCgBZVUFlAOaAPS9B1CzS3+ySzLc2Rnafybi4a3js/LZnicRxwgrtZnwp5LuWxt5rQ8SeI0hurHT7OSNraa3HkfZ7hY761lkd5YIbi4OQ/8Ay1+bkYUc4IJ8uu76fU7lLTz4Y5DeWgENyqpYNbsknnyBkUb2Mig4LZJfgV2PgvR73xNJDpGpWk0kEMOoTWsqJNCba5Wd1hQw/aAGQ+WWU7QCJRznNAHd+E7XWtYlMVt5LTIsk9qFkYi4ErRxwxSllXDFQzHcBg5J7Z9vtbGK3VZ4NLgtr60861umGVaN5MRuzjpICFLZ5UDHPSl8KeGl060ie1gia9g3PczL5cDwosKjZLEjYj2qVA/vkZGSa22sLs2n2u5LM0r3aJHITGLqMBFSFZMYeFplm3EnerZGNuMgFKK02T3V3HcQ3EKxgxQCBmj3suGEoQFCdwbG0njrg5FZF9MlsWv3jnR4JYTbxrKYk+0KoLMQqlY1/eMvPGI89TXcJpyxRxT2S3CxSmOJ7GUxiLzSxGxMHIiGCAxxkY75rlvEtrILm3tJwLWO7nk80RfdiWPK72LkBlyvUHHPB7UAW/D3iG0TfBcxm7sExNHNPKJ5bW6EjeZIk38KHliCOM45wK4XxF48tNL1q2jjglks7q8YfaUkBSeNuSsCDlZhKGG4gAdyK838U3ly2nXNvbobe6W+ezaeOVozNbgkxTnyjsb9wU4Jydp4ByKxNN26np0vhvVnE11brJc6fd3NuYklefyfJBmyCuGDLxgYGSfUA1dW8c6lqWovHdK8CTOpsInYNO9qZJIl8wrkbXhhK7D85YHjnnmjEl9e3NysbSSyiSNYLmVytpbtbg2xa3CZAPkPzj5duGwcit7UtFvEeeOWBjPCIJlxAY1twkYRZLSdshot5YNlsHaWXJOaz9NsdQt90bCAo06wQ7I42upSUWSOOS5kkGYQZpmAbDMrDAPcAszaQt7bQ30dleR3Ftbyie6sp5JZISq72whjxsKxP93OBwfmOKhutNns5LRtslvBKzx3Oq3E0c1wUNuLpo2tpmBVvKuI2XKgnd8oNfQPwztNJm0Wzs75VOrwXE8Wr2jukYkaYqys6wjLQeXMcgMeQSOK818WXN2us3VnPpVsJovNgt1ibzbILukiDRs7tvl2xooZzxtwDgUAUtD06XT4YIfLnmtngVZruaUpHL9pZ/JuHtw+6VmjZEBO3aUwcAVcL2iSNbveTS+Us0MbQTBplClyEZzxtSQlOvG3HNcNd6prF1HFbXErWyMkcEC2YZ0t2ZSGimIBJOQW/wBl2PQYplu9zaQI0URMSzLEZJJ/JfzWRWS7Z8lmmJx8uMEngE5NAHo1rp1xbI5dmCzWq3Vu1yUhAkZ2jFtbwnBklYhmwoPzMGx1pWe+trmBldmhTMWyFGiMUlwUacPG4G7aFOCezYHSuUufGKSRW8lxcJcGymjFxFFMWJmMaxRfaHdd7AEKWCgFSSvarN3rb7rKTb5tyJgwUpGkWx037gC+ZFVGH3sEgZPBoA6C51Kwe31T7U8shaY/YjkHcN5Bg+YkSNuDYC4wMDnFculvGblxqIikRLP7ZZReX5Xk7ZHU7/LJxlg2ef4ST1xVe9ZDbPeSRRz3EV0JmZMoNrMGXyYFON+102sMhuuSc1maas15JPdvcTyTtcu5jjjeKSMR4UWszKp+0RnaCcAfMSD60AbFpq91pt3bq089zBcvNFbW9mwMkSxQo8hMckILIUQ9zk8e1e1QXV0saiRisd0iz28UK4d44PLeYjyxmN0ZipUDLFTjOc1w1tpA8iTW2sI4UgENubVyyyPKwWW4ukc/6kLE+3HGSuMZzWxpMIY2iNLPDbSRzyx+aJGH2i4YOwdWGWIWNduCMqRjPNAHaC/g1CQol0htxAweK5PlJECQki3AfBkmYq2AMsAQTjNcDrOnnzH1HK2tmk6xW/2y4Wz3xEtGY8FCbuDII2j5sEcYr0mxtIp72UKIFS6KtcSyiMIj7GdrpmjUiVjGmwKPm/dYIz1ra54ct7y1lj/dsbeR5oI7hY4WhkjUBS6PLlAwAZQB0cEgZoA8gsLyfS2kEd9BMjsYooYA5gsIpBKryyLGDwztgY5+YEgc46XT3+0XBRBcwNJIGO/cjW7yJkTR3THY0TFWIAJ64Iog0k2tlcCOzRblJVkkmVftJDybWWDaqZeFmfd8wDDPTbgno7SF7W1gjePd+98ySzdPtASbDHywzYaG3+YtxkDfu6EZAN3SrWNL218yOQl0jMTrOMTlsByxZB5m4DoOg9skxa3azrdQi6gtri1tJpZ1hGJswuMNGZY3Hqy5B2gx4JHNVo9ZW3eJIJ5g9vhorWGRnaNWQqywSzQgoRhiN2PvYGa6E6Vbastuszsi3KPLPNHM32mRXUAoQVG1BlSRgZcsQDigDHs7KW5kspYjePDJc5gnVWtwPLJ2JGu0nzFXCh8lWCA55xXqk6pp7wveLHLdizjWIsglk3Od6/aJZioCffJIAqpYWosfsNrDdxvbWrAPLN5aKiRjBzOGOw4Cj5gpJGBmoteeG+iubizktXkaOdz9snkkW4WEYVM4DqwQsQQAuMc5oA5fW5rV0FyhNvPOfLgkkO5ZneV2kS3Q5Vovm6nkAYHSuMuIrkzbfMtYmhICmE7mBDbigjf5CxGTzggnjitSwt/36vc3CsPMWS3F2xMKWhCGS2g5+VPNc4bhjk+lJ4h0+4eEGCyuorg3TOsRHlyPCucSW12AVW32gnnOSTznigDzPxFb6pPcyyMsNssbIoMyq/nKqlvLTaTsLbjweBntxjy+0jS2v5mk8qCUw3Lpa3CxxyCR2O3y52gyi7wMDJ4Oeler3mgyT2Ur20lxLeTebM0csjyCZgdsj2pUkfuwoyMjlScAZz4xqWnzRvEt1KkiXEjRvcTl45PNV9kkyvKAcqgXbj5Tt45oA6nSLeaOJ5LlxcXAnVzJGqyxIz7iioYlwGQs2TwCF4J76tppD77y8voPtRu4DAEgEqtcRRPtWT5sBXLYyM5JJ98Z+l3ljpEMFvKZ5UWQbru4UMrkFSjhcjyl2Hrzx154rprLxCmqX8Fta3S21uLiWaRiy/vUtyxQx+aAUUkjoBgqPqQCzZ6MvlNHNbNEBcxBleObbCpwVjuQyBmkHAypK4CnOCTXTnR/tdy2/wAu1S2GxAw+z+bI42oYQhJ2qBkHkc+vTT0ia3m1WOS9Rp7dIzJILjzgs8i/ck3gbSQzAAMQfl4GCKsfaE1K/uWC4jtZyk0CuLYgSEABN/EihSMDgn8aAMvWfCNmLWGDT3ljS3/1yCRZ55JmHmM6uZsLnDnacNzgivLfEWhebtjkgiaZVLpd3EEZkhAkUgRkuuy425O4ZHPWvTfEmqppEm6BYBKWy7qIyiIIxGZnQSkl9rABcZJxxyBVBLCy1S1nkmkmLJDgShJN80LtwBGwHkzBmPBwcAZ4xQB4/ceGILRoHZDMVaK4iknlMsstzJjy7hZFJG3Ib5QcV6Jo1wbfTDaFDJbz+ak0dxaL5sFw+Q8ts4UiOPOSAcHngDms670+0DjyNQdrKIyRzsryRzNLhUADY+VUb04J6ZOay9P1P7RdXUVvlba3uIreaRJ5Wa4m5TeHZQLiTaORxjuKAOutxZTQw2d207+THN5UKujs7qpCSGIsNpyfujn1rUW3tk0yaxMtxdKbf7TKGceQjxYAjiUqCg6cY5IPHOKwrPSdUgkbUdPW1ka2n8tFujia7hkOWi8pTwFAOWHTbzW9YSTSYuS0lrLBehXskgMm8uS0jxYX51BIBB4AGfegCPRbfUWW6D+SY5VVyUWX91CFOFdQvLjI5x+dSyQeTfW6+eslrb25Ygtv8xgXfbLgEnnvnHUZzxXSyyrGgitoDHNIWmfzF3xzFHAGzB3RErztHAJNZMFzO07NG8FmZJpfMby1kLKgzu/eDhjgLg/LxQBkjVbiHyA8UUjXs0b2UcvnG3MsRw8aooBhKqoIKgk56V3EN+LsFb8Mk9ovmIkXmG5kkA4TZKgIiAPBYKDjGSa8wutM1W4vzdRvdSpaurW62s2y33vIxOxXA2XPzHIHbtyK9I8PH7M9rBqKyT6jLlDGwb+0LSEjJlZ5lAufmwSASOOM9wDH1aCW5824t2Z5WcEiWKSHaAuWh8ox4LkHlztUjndXEz2UekQ3V5DdJpv2sRjylijAuJnbBFu0buySKwPBALYO0GvTrvToHlu1vXtpQ0oeGYXEgcJyTK24q0Uv+wob2GKwF8LWmszRwTte2Zin86CeN4ZY7ycE+Q8cuE8p1A+bL9ueaAMrTrGK5tbd7hGurxcPbNDKzB1GD+9SWMGKUEsTwM4rUbTkkdpZlaW5LvNBL5yW5hk2FI5JZAS06gjBUYzjkVqS6JDpl4ss3n3scSPLv8h4DG0QCsRKz/vlJ5+8SQPTFaUUbMhkkFuFuD/oshgkhj2ZyIwzrhQQOCThv4STQByExutM06Se6lt7ItvRLiG1WS3C5GZUKSvicnqSO5yBXIXU6OXBdCmyK8laVZEMoyBG025R5byHuBt/WvS9WsbnULdrZVWOEZjWA3W1QQPv+Yit5cefvIfvcYNed22izW1x5F1FPdho3LiWUrB5ofcoi2Id0IUDCscLkZwaAJYb+4dYy2nwwFdx2rI7TxRPzGrHrJL93hdy+nFRSwzanJMtp5+EikW5k3oFkKqWWIBDgOYyVAOMmt59HnjDG5tzDFPuCQRyGRkVFxb3AkU7kcDruCqemDUkUEtvY/ZYylrfyNNLG+6MrPBjcrTFGx9oI4HOQPTsAeB3V82mahEDcOtlJc4lmmty7xRxKyHcpXY8YYEDbznnpzVzSPEEd848m5N1h5Wcs4WFYizBGllY7QOnAPHfk12DaNFf2rwy2s9xHJL/AMfnktttbg5R4gWXHlg7jk4GeuapXPhS4WSFHhlS2kEKmzRfKiu0IKLL5UcYzHkjcqsSeoJ4oAHvIrdmmhEMaSSRzF7dUZmeEeZ5YZmwI2k4IPHrUk2pXVxHI4821V8p50pSOONShbARDnDOeAPWs+18L6xFcSQJbPLHZF7p4o1ZImiJ2/ZwshyHDYOTwNvWus0zwPeSzmO/QXETOrxoY2Ut5nIheQOcyouPmwFJH5AHK2dnJttrh7cxM0m67gnK/ZJk7SK6k4bODuJ5z+fU2On28kkKxwT3Dgb5GEYeKxU5wxzywI7DJweQK7+HwLcKwiijBS2KXMEcnmyl48FVjlGMMnTKjJyOldLo3heeOB50tAuJuIJQ6NNITkSmOMbgU5+UgDjpQBxMWnWyCN/I3IshZ2LErHK53IwkT+AnB2g4A47VzOqPqN7I4dont9On2kQxBInmkOfKdmA34AOeo4r6otvBv2uAfaligMoXFtHHtLBVzHcMg6REg88AeoryrxT4LOjia6Jtknd5ZRa+UWguGbKpKzq21nPBzn3oA8Xi06C+1TTjeW8i2dvcnz0FyIIW8wlI4wsIztA7thcrjPNcV8ZfhfZXejagnhjUmsdT2XLQyTb5kmS4RiqTkoGtW8w5jwMAMAK9KsfCt3cQ3dxNFJ5wLrIxeSNkmEomiSCNiBgfw54I6Gvl746/EbWbeyj0q1e5066F1Gk93KfsbT2kqFnMyEZuZEP3NvOB0oA+EvGPhL4keHIBBrN9OrQIrackN3LcP5jlkS32glXtGxy7AOoPIFeOyaZrV26faRd6jJqcTG4tziKKMSAzB0jVfmVZBGNwJ4OccV77qXirVb/Tol1aQ3dy7rbafqCiRHEBdgrtDIMrmQEZPTOScc1yumW8WnTLPdXE87qLa5MXmLKwM6kJawTBnjwo+9GMNhc4FAGXpSW2lWdxa30dhHHbeX5U1vJDJqCNMvmLBE7Sh+nUsQDjOBXmnizXWe+Zo9y20pC2rRSFnTa8LSveQW52FDtOATuycbc8V2Xje9F3fm28iS/8xE8iTTLZYIxBgqXd9q5lVgAuQMKOgFeTpBIbXz7iGK0gkaeKYO+6aeS3MlxEEijYtHKwVhnGOAc4waAM6+1WO3N/FqIuWFzdrPvjKqBI8hRlljkwJZFhVEWPH8GXANZltFcopu7R3kkv4zINT2hmuhI5jeJoFYhQ0fy8fMANx45qi+n3t39ouLczCFn+ae8V7hHZXNxP5Rjz5NyAwXzGARs4Vmbg6Wka1DdMiNJJaW9hJLcXMawtZxW8SR8Qw/akQiVpsqOu0fexQBpPYSfY5IruSx3pZ3H2PySZo/KEj/6SIYlUTQAK3O4ybxyM8nt/BXgNdXl0pJWuLrCyJetcvIJbq3mgVki2EmQEP2IK8ZyRyeHtNd0hk8y408ERRxyWdva2zxIIEaeaRGngkxNdy+ejAMjI2ck56e2eFfFmiaZpelGBpvNFyrR2kohkYTzgNbtczu0ZwsRwyABQRgDHQA+vfhD8NTqdnJptrDFp7FSInillWJmt5zAys6gpJuEWNn3ecBiK/Rz4Ofsvx+K7RJ/EtpbW8kZhe1tryxmWW4kls5BGlvJ5ZWKxNw5OxWIU85281+c3ww+JMWiaxpN3q15Hp2lXry2UkcZjXbG5W4glWCNmEdurHbvBIXHJz1/oN+BnjDQ9R8D6NqK39hcg2UAtzFKzyySHDxozzBdp8vbyPlzwCaAI/D3wOs/h3YL/AGHOsdzHCpe2kUJazzfM0gjnZgVf93Hkkg5ODgggcX8ePg18P/jD8Odd07V9G0+116wsJ20y7uraN7gztG4klt7ieBn2icNnDBm6lUzivqSDxTpGoxugMFxcQpJE1k80b/Iu1XPDf8fDSMjHPOXAPJAPzr8TfHsdsr6ZY3FmDdwmC6RuJbVom3TEB+Yt/mruOMZYqpyMUAfxzfFT4fD4d/ELxv4X1aa3uJbHUJxp8ttGgTy/tMMst2IA7FpTkZVSxBJHODXjkcd7czDVtPgnlgs0eWaW5QGF4Q4gltoRE+YVbJdwwUluQMV9p/tlapZf8NEeKoFxYokMfktYllQyWqTXLbIpYT55lYQhjkbi2c96+T49E+06b9vFlKHiuVnT5jBGjXUzeTJcqJQsUIPy7CDgYzkHJAMnW7GWG0i8lfOW7ktnSKyadRcWQY3V1PuA+W5SIpySPl45IIqj/a1yto159uWOynkkS2s7K3S6vVSGBHs7e7ZiVa3jDMxcYO1hn1Fudp5p5DLO0EMl8zWlvazQTwx3rwq08MISXEMTSEj5iCQRhe1atxavYpK93Zt9ovrgRPHJGv8AxLWaIC1jjXaqwwqcY8zaXGM4XbQBo26XM1pcXmhRSWoMMU91A7SR75GAEs8FkAXS1CdWACsBzz15yS6kNg17fRwOsGwh44Ps73CGUQyW8cMbuLiB15Epwh6Z3ZFXNM165j+0xahZWhmtY4rK5n8prWQWe3fbz2yl8QxST712ybcAjjaRUUmnR3CrfL5s2nsIpkaPEE0cRlPkLCkbHdZxrtDkjb5is2QOaAEk062S3N3a3DW/737Q0Vzsjj8t13fZ1I+YB0b5RHuBJAb5uBsabaWRJKiOKEbWmgkkRYhHNl3trne2VcsG2ZIOF55pdQ+0zw3eqFnu7ewtYQtisESQzgyedFeGWULsfcSCOCcdMdMcNDr1ulzHaSLLD/pN1bQME+1iKOeB3nG/lg7gpzyTkZoA1dWtrbS7tra3uQWvZJi0EcbEWUIt0eKZmDZeUuflP3CvTg1zd9aiw1bSpLhvtSyBonjsRhbmWJJd2VXOMOVZuwzjPBz1NrpMn2S41CWKa4it0WVIZoQ13AkUCqjSMW3zZLAKuDjaNwApk9pPbxx2qLBK9zbIqeefs1zIpPmyyvIx3QuY22bVAAaPDHHNAHMazcy3si2GJpZnvI7h2Q7YBaSRrIwkDqCHU5DK2ApBBxWMba2jnvruFZpHimPkW8QSS0XYT+8MMR4BQhifu5JGSa9W03SNL0+G6kn1CWVI1lWGWKAsm6SBJUS7Mi8KjHbkZB2/MeeJo7S6vWW4sLOwlYyJGl1crCGdISZWWJrc4WNssoBHygAMeM0Ac9balax21vAtzbyC4jjkvCUkiKptkdHQRqVuWaRGXbuLgLlgM1yj3cEweCJbqM3NvKxxbrtiaO5LTCMHdtldXkOG5UHgdq6PWr2WHUZf7QtrbTdIkCi4it1hum81I5djpIP9Ra+ew+buDkd65C7ktljubjy3UfZ8Wk2XxLJkAy20cAbcu1SMsOF+9igDyHxBb+XJ9ttRdTh2lgtI2KzPDLIwEihRjcAwIB9O/SseezEbYumgs7lIop42vlZvNmDFVkW6gBW32qpBVjkdMYwTc1PxXp1quqNeMkMsBtrmK2ihLq1jJxJJGseXDM2TwM85x3rkLLxZpWt6nPZmz8q2YRzQXEtwtvLGsKtuDGd9vzr5YG7GSCcdTQB9q/AL426r4J1qPSJLqe6sW8uWZbf/AEoxM5EexIbpEMiBRkFAV6HNfsL8IvigBdx6rLLcpoF0iWzTXtzOrtcukbrHb21tEVHzndncFAwCfX+dv/hKNM8L3l1qLxR6ldStHdQxidYZ1VjgIsqkJ9nB+8dwBxgdq+1P2ef2qNOv7i18M6vaRWmk2ssIHm3UNn5d5cKqApJLJmXDHjAJx+NAH9It94y8/wANWV1pkFzm2T7WJ7ZpV+1RsFLm/QA+YhY/KN2QOoFec+JfjxaWnh2e2uQsN81vOPsgkjlPmxhmiklj88mHAAwrYyMAZ7/KFv8AFrUtJ0NbPTLiTUYru3itbO3aSaaK2lZZGivN1sjPNEcRgkjYCckgZr538a+LZbe4vdX166tIQomnn04SNLcFmjLSPatIqqUcsMB2wMELkCgDzr4yfEC68W6o+prDAfsbvPdQQHZcIDKA00duDhsED5ztCE98V8vfELx/e3t1ZJdSSztcBYVsPtRKRQxsUS4u7m2JMbquOcEZ6E9ah8VeLZ9YuX1CGe5tLCO5aT7Zpl1bukNmXIZpvJLGQbtquh+QHI5NeY+Jb+C4YS3V0nlRPHKJBbRXL3SjkwSTBwhj+bcecgNyAegBh3+o6Kt5AbpRAGkkhnt4ZkZtQmYgh0kkYM6kKCxbaXJzjPFVNW07RzNBcWPzIOJDIRNFDFkkxBAR5YwQCOc+uawtS16OzSIwWliYo5Hmv5UzFZ3RZj5SWMaJITOEA3FTgEduDWNc6lqsujXksMdtHb3M0WyFZUSdYXJaOJfMdSzdGOOex5oA1r21knuEGh29us0e2SIKkIwkPzGQMrcMc8RscHGDXN6v4gvIdQsVeW7tnRTBcTLG4iMkjopaO2YBpJyT127Vzw2MViP4kuLCdGeK6eW1lhikgjkCNOXAdWElw7K3YfKe2Mdq6PWoW1fTIdR3C1nYPctFPDaxywDfzE729smH+9jJyc8ZoAku/tEd9YRRXtwkYkLXBlZJo7sAl0JVWGxHIG8EjJXvWtrGs2twhgn+0LfH598cEzQL5pVXit/LuSoIVVIA5yeOmRxlrdm0kt0a4uLyxnRGeKdBGNygsIsYOBu5yzAevNQ3sLRWs9yPtMUlxN/osB3mCJWbh436njsM+xoA6bRpNQhvnilup47UMJWYHakKE5R7pZiNshJAH1x0Ga9G06XRIriItOJfN3i/ciDyZXjIV/Md5M5+YYC9RnAJINcHoENtP5Klmu70Aw3iXL/IqrlixuXIOQMFMghSOe+SJJ9OfWptMtyTZI6xOUDhGkAclHG6K53MBkglhnoMigD2e1TTb+5s7exv9tvC7LbqEXZcygElFL/NEgBHyqDnjkE10Eb6fBd3skE8NzDI0cdzdIrK1sojZJYUDKGdhICGLDbgYzxmvlfw/wCOtUt9RmmmfYDAv2gzQGGVXkfY20qoEgBOBtGTnrXuWjeINJvWim1CLzHhSQwxwBIoY1Ycl4EbCnDAlyWwTzjFAG04uHuXuNEtdIt9JuJFSW+iupXZTGpiP2ySVR5bsxJ+TjvmoIDqFkJViuoLiVbeVUDSwSTFHYrsiafG/uWY/NgDHNMht7e1SSOP7O0l0khs5I7qGSGMOwIkuJEfbJIBjGFzntWRfajEsCw2VtaRva3IW7khWWSSS7mG1VSRlyIySxZV6Z6dBQB6lb+I20SzsorqOO8W5a3hWGTypC8pKkZcNlMK2SCvQ+te5W/xKso9AhtIbl0llTyoorKKMz2+DmRpZEYmJQx2hwoJzkAivkBba4urBp73Ug11C0G9IEuZdgEu5PKWOU7H+VFcnHHfg43wi2kcOspcz6fJylzBFE7iMMrbCNynkyAE7uCW60AezaZ4ovn1Oxk81TJHfLvmDC7nuBHINr7lY43ocYIBGckDJFfov8M743UUF8buS7luhBjTo40hntJfLYq14R/rk+98uAcdq/JPwNZ6pJqn9o/aSI/tB8lWUr50W/Dz3LMQscXupxgZB9P0N8Ga7c6cdLLOEnRGRpIGAee2MYEiZjY+cFBGJBnnoaAP1p+HWoyabAbbWJbRCbLz7SWJmE4icYaFYQhWO5cDA+9gisnWVsF1efWLSNxbTXQjeCYNM7KsYHy2e0tyxIOPT0r5r8Ma1f6qbW8a4aWyjNvFEs1wYVt42wsYaInMkRIGW+8CewFeqazrLTjTZo1jWwt5WjultZSf9kSPNnIjzwWzgHqc0AW9e0i3htLRRcyi9ljmvA0rNcywQXMuJXeVc+Wu0DarLkcfLivF9e8vQfOh0ORJtxnlnumsku3uJZITGIY8uc24iJz7+mBVjWPiJPaXstjp80KQSu0XmXt+s0ckJkG2N51BO0sTwOa4GTXI2/tOVYVR3YOZYJi0FpKrB2WGdj5ixyEbdoTI3HIxQBZu9ddIYLa+drq7e1V4YoY5LJLdFG5o4lRWPzfvMt93MmCQQQJNCuBo93BqaX6Wc0kihLaG2uJ0t1SMzPbpJFlthbGcY545NZMHiPSNb1PT7vy724u4oZfNgtVgUpHC2+Vyr4xbAjBJAzknOOab4klupNKt49Lt1jWVxO80F2LOKEtch2R5FBiB2ADlPagDqdb1zTdVnks9RulvLiVYp4YUuGhtCQQZlkSTH2S6UZyWPAPI615Tqniq58N6vGmmb5RIGhuRH5AaMAfu7yylVmeXHHDY6fnrT2UAs0eK1mljKGB0v1S4M8oUuQ8Py75Qu7Dhtrcb2FF/4e0i/wBKjvr42tkNxsEha0eKS4GeY7WzhJbf0+YkL6Eg0Ac9catqF5pKT6dq32DU2W+2QyBJxcpLOQss8TNuklWY7M4IAO4nbzXzhqvjEv4nt4LyW8tptLaIybiIjfSj/lqrvjMYwf4e/SvT9S0bU76IW9nDPbxWbbY5WtBG01s4JuFupVkDKrJ82UB2kYODxXnmr+Atcnntbdra32i6kkW6kgnnlLn/AFU7TFNxbkfJ93jnpQBxGo6/qeq3SajbzGeeeSacW7RyXwhWZtnlzF4wPs4YHC5yc5AxzW/oEWrzXFtPFZbmjibULhvsEcD3VvLjdbWTTSKCyr+J984r1zw14Fa/tY7O4sraxW4jR5Jmje3l1f7P/o6JaOF/4lYTls5Kt2ya9Zsvglq+oiOIWDuZbpY3ZUkiX7Ow+55ivttiOM5II43BaAPmnV9TuIrhXu5b+8jmmkSSzWZRNbXUSB5GiMCsImMhA2HCH6dOj8HrqWqGaQPNqEE0YuY1ke5jjtCD+6OY1x+7I52eXnpXt8vwCVVvbWMvGltO8i3cpkea4dsb7SW6Hyfawf4t23nGT39N+H/wch0nW7GFZPNVrWaO9tJVlhmvXnAwk6hfLQKZFwUJ/TFAGD8P7HV5fsMiRiDTYSJriS4jQXtxIkZRI7Ka4kZpF8zjK5GTnPr6fNB4llu5LWytbr91qMKxXGoy2skk7lQ5t2ht7RhPFMvVE3MmfnCnivp/R/ht4e8L20Fq8yXbNumg0xLVJbDSTj7SYpLRm82O888hPPbaDnO3ac1Da+DLzxE7anJ59jLbTTRQxEJMPtRt/wDj5iI2gyqOjH5TnrQByXwt0271K9gXUNR09fLjeyFsjXDCF42CLayRyQ7lYMf3boC68E4r7Y0XRLXRWs7lrpxbW5t7qOaJVmS21J45HkjKQ5WRd08gyuV75rxDQ/Cd3bW8GnWT28LwxxQXS/ZYhZySRv51xfHA8z7QE5znnPGa9htkudPtrSCS4b7KpaZnUtfW7EJ5EfOBlvMOMDnnsvNAHcwmTVbuaygV5lZlDQuwEaSOOLgJGeRke5HtXlnxSstL0zSfNt7tjNGU3W0bF3t5XuB5kSsnExTBxuPQZGRg1r3mtTWUaCzuGt5JPLs/tMDhZmmXqqhjlpPYc81wF/o51q4muJ7x5luplbydz3arO0ud778YXyAE5xg80AcBoumfb9NvBeJLe+ZK1yqzBDMwdiqm3edH8ssR80xwo7haxLDwTAdS8+70+wjVorlYLXyFV0i48xCkeTMq8YfCqR0J4r3Cw8DxRafObZWaNpFR/wB9ItxHFHcZmt4UY5EDnoO+fxrsLmw0m9Ia3jVtQtIILNkUFRBBKMvvt2QYYk8fN82eKAOP8MW0Yt/OXTBZpI0aNZ2gdvJw/loIZScqjR/MUzgE8jPA9306wvoxHa3EEaQPDFJECW+ywxsVSRmkXJWd3ZeTjHOTjNeO6NqFtY6xcNqd+ttJvaA2qkR29xOpAilkJAG44Hypng5OBzXpVj4iv9VgSzume0QR+UUQAMhiVmYTbeSBKqDIyOpHGaANs28NvNMCkZkZGlLTRpcW4ZchxL5xUu4OfLx/Pg8/cJNa2pmsntLjdGwnjkBaCGEynHyEZS5MXcj2JzxWjqVtcLe2sV3IwtESOS5RsxtJFCPndWYjOSO2c+lcukEl9Fxc3MCF5YIZY0RVW2lIIDxHmS4A43sAP6gGJcDzrYTwwNbhZ1M0Y+VyZPvCMuOTwM4rwn4kJtWO6guPsswV7aK3D/68gBneb5MM2/d35+nNegeLNC1q01GK1gu7iEpcRzfaWt2M62r8LLJErlUjYfxHHvVS90ePWbSCKe3aS4tJWknklEQCRoNofcXAYn2JI9KAPkTUbS61d5RFdxwywyqrm7ZYJSMgMbUQTHewPYZJr27whaS6bDFBqd5598kLzL5D7LIRx5ld7iRow25kI3KhJY8Y60L4YCs9lbXUDX1kzMqBGjuGtmfAkt38hlkl5y2G4z6V6HY+D7NtP8x1juobaPbczGVwxbzPmCCIZkXBxxkHHXFAHl+vXcd8txBc251G/uldNPa8ZQLViWESWpbHkPtyVXDbwMk5rzZfA8MckEssKj7Smy4gCx5EgDBbhcMQJn8xiR1GMEDivpBNI02K7vItcniVw0cOn3TiJRBGrF1uShfIlQcAtjcpwCelUPsnh6dCIWlkiEr/AGi4NsLU3M5k2pLbKhYxxtnODg4GcCgDyKPwtZhbW1SNV8iJ44fOcN5akmTywv3QzHgZORjFbGkeHIbZi08UkUMTf6YnlraXMkZH7oROxBkGMctzzXoj+HdNiikD2luwWcyQ3RUqGZ9wQMWkG9wRx1Hf3pRpUSxWczRy3EjCRJpDcrDPOF4WF495VCM/eJCnHBxQByUemyoJ5kigkhnjkaGJgcwo/wAqm5mmCBHCAEbM1e0sJbwi3ubaZ/s1z5sc4dyLhI0GIXWInfAGIx0z0renl8jy7RtLEIiVVCzvhblmz5SszHBKgYznB7HpWtJoX2+2Ny8LQ3PlhIkUyxoqlVAMaxj529AOc0ASaXaedLbXkc17bTQyNM1patkzsxyFETBhBFtPO5wD0r3PR1hDqJXKQSIrTSPGZJURlIbMKbiQTwdgJGOK8h0bQtSjV7iKK9mLhY5LmKd4yqouDGRIg2uOQRgHqOteieH7J5XJlhnt5Yg+2SZ3cM0YwEKoCV45ycDjrQB6YIxpskEj3NqsEsJkeBXDbo4sGPayksGwckEDngjPFdRa6kL1XkimKyQIFjL7k+0RkZ3bTg4BK8kc5O2uMW1tpoYIoxMnk7Rc3W1HTZLneF3kFhuwflzUc8huVKBzcz2mIopYMo7wqdv+qTBJAAPIGaAOoTWPIZ7dxHDNG8UZFuJD5kjHJZ1lXlgCDnGAepGMUuoTy6gYYYrcXDTsEaB7ll86Q/IzEoNyZJXJU98dOvASym327ftTTecYJHP7uViV5LoSS3JwR17Hium07VYZXtbcKBPAcnFsqkMCoLb85Rw2MAkcnvQB0llb3dhbrZ3KPb73IYNvjWJJFKGEOn30yBySTxTfsMys9u+5lBLRqkqyOdoL/ui7Y9eM8irL3JdrpvtVx5aRDy1urQsGmU7uXZvlUDOSDnHT0LrO5e0uUvgqSxy8FGDONxGMxIoJjj3eoGffg0Ac7dI3lSbLcJbI6j54d8sylgGKJASc7ieMdRyAKsWGmp58Qhi8qMEE+YcO7E78MhIZR6k4AxXZWF7ai5ZtStIpGlcRkw7hEi/6xRCuDslOCCWGM4qk8imV2ijKCSaQIX/eMiA7dpZcjdsPr6CgDn7i1ltgs8mwQJ5plhKlzsOVEueox14GQBW/FLELaO8YFIJ4lR0QpJHLGPkWQSswEbY6gkE44qRopIWD8XJlQNs2hjGrHYUMbH5uG7jGRzVm5EIgjd4wnWOJHMcdvIQuQskRYBZCxxQBhTXCxxhodq20aeYVlYRMoZzsYJ8xk55O3PB5IqZdc2WTRkm3jjz5csYLqdyF0K7QT1+mO5ry3xVqLaZ5ZecyBpHUTGVUETzAqvkox3BMnaPl4xkgjmvM9X+KB+xx2r3RQWquFd4TI80iK8TllVVYxgsvzBSpGMGgD6ftbueRwzSBQwM0UsuUkTyYiDISwHmRl8Y25Bzx3rcttRD7FHKiYo0gODKYhueVQuSvIxnGfTNfE+nfFIa1cIXuLm3gkt2sY5HmAVWi4mij3H5Cj7XIbB2kn1NereHvGFzMtuwN6qPHMYZGQFbkxONzJsPIKLyR279aAPqKPXZZpNsSTgSCWLzxLMQQrqI1aMwjJMZPXA4wcVbi1zYhLZiWU+SHkZHj8tSBhipIcK53MASTjHPSvFLXxZA8y2G6Y3N3G7nDFY4hFhWYuudwBK5CktxwDV+bVP3Edus1rJLczK0YkleOLMTDloiNyMCBgqMEn5uc0AejyeJbSfL+b5QcLDGAYtkpR/3jQrnIYD5iv3gBkgDmtW21WS7BWKK5upo43ukZYhHvtgfL4ZwuCXIUd+d2McjwR5rkm4vBM8gDyS43j5RIhi8yNCmBcKxz8uQ6jDHqK9giu5mGnCHyoh/ZsMUuHlRCbZeGl2rlJ3VmYDAQsuCelAHS2awttmVPs6XLAG3wwDHOJD5bciYfNg9CcYJp92JEyqMWZwURcQqSrfKFILDaSO5wBnORisv+24R5BV0gGUDEjzdpDAEkAFlyRknHcml/tBZ3kuztMyhYkjyMMswIjkx6HP4d8UAVmjuJoI/LbyY/KaDKrGqrlmCtMCcmMOcsQOmT05qtZw2+I5jcyFZI2Mz5LPPIqszxJg/KhjB644PetlZ1ktJnlQs4BliWL5Q3muYDAEHJIZhkgHAO7oM1Ukt5o40ihilZ0miijt435M7xFTGV2DKlmUZzt560AMa3jmRcDYIpFjaPcC4llYBdrqSCdpBDAkA981VSAE7JxHE5uAyeZORA5b5P3mDw54GTgc1NbRs0syTSGKSGMI6BsyfKplWYqmSGG3B4yO+MipJbGxvkfzrxbZGQth8vIJEGY2AAOSSBnkYxyRQB5v4i0ELI02oNYR3UkhWSMoJJPJPFqlwSeIn6bTzjnBrw6/0G4MxhilS1vNzh5UjMlqLZCXhUOZCwG4/dxgY54Fe1eJNOJja6la5uLjylktwWbdgghkmVuSuwAhnCheMHivKNU1O5tbsW1tbm7lm8tPsy7QzJI22SISt8pmA6oG3jPK0AWLeygtbBreTEk5WbLSrtWWWVfMikmOMuOu3HTHPpViDT9Qimigt1V7mWPFxuZMC1WIg7EVsKxyRx+8AOSB1qCW8ntroRysShSN0V1jeJWbbsi8wnMiiPIYpnb0PPAWG+eHzt+oTWaFhDIS0JkeD/AFiOspPDNgq4B3YbAGeKAK5E1nBMGtyv2uR0yAu6eSHJVQ55iGcDkDg1Bp7NND5lxZvB50y+dFE58poxz5bBVPJQZyTjLY4zXT3GoR+elpuiuBDHIjXAjdoh5kZIEZCfvZcnqoIBIzVC2hie3kmb7RDLJC0oVgZLYvHuKghThF8sH7xA/hzmgDoLldKtmd0imutPY24t3ikdVRpYeYZ5HXzI5Ax+XICj1FeUeKdb0eyvJbOwKNdSQKwhlVEibn58rI6rJh8DaG2dyx6VFq3ijVNBt7u2NtdXiQIs0UNtCVilRsyJ9qhRSzfuieQcDGCQevzD8R/imL+4tENvJDcE28UISGIbBICTboR83mFuPmIoA9hvNasr6+tBC7QK9zACjRrbRyybSjPFcR7lih3HDDO444HpzXjnwNpciRedFG7xnN3EluiRedIQ8Ev2otmR8E+nvXz9Z6rfW939rbU5ZlgkcQRG3Jc5XesE0OT5S5cAsBkH3r6A0HWdQ8ZaUqXA+wSwvBGrTFCoYYSXCMQZI3H8TYx1yMUAeB6h4YvoLuYDTUmjdjJC5ijVvJJKoH82dSW+U5OMHPFFfUFv8OJpULtIkgZ28sxhZUEYOFUNLJn14HAzxRQB/Mxri2Wl2v2ezU3FxLApvZpbjz3jFwgCrEoUCRyepGcc8nrXnevajefYtPjsAS+4Le2sagEhMfIm4Exq2OrEZwenFe5aho0F9FGlzbfabm2gIhvREsPkhFA2yxxkmZNxX5jz/Xj5/B11cANJJlWKGf7MjRzT2ikbI4ZMDAGevXB9SAQD541K7ur+5vpYoRHGdkc0aACVESNQqneu1mB7rnPPWs7T01SLBSCW4liLeXC+2SLYSpQyIvIfZ0wO1fVep+CdF1G1tbS30tDKHRzcMpSdSi7WIjO0McHJ5OTXmLeFb3R9Te2SylaaKUgK/mESwjDRSq2Pvbf4eg4weKAOKX+27trK+jtfMnQTWn2URMkEUMgCsk24f648YJ6V1Wn6cZbi1EamKaFBbSRSv5iq5yTG0asfMVDnBGfrW9aW1zC0iNLNHPPNI81sYyJQXXgKCP8AV5B5PIzxV0aXL9ozFPDbhmQrKzMjxuuPNjwgJckbvvdjQBZ0CC6tppBdKJY4I2jEgQtuhaXP2e3iU/KxP8X8JxyK9I8P6lrNnPPBpO2NILkR28E9w4njE4HmPJI7ZACHr/3zxWfpnh+WfUkNtIZ7KUQxzMixGQALvcQwh9pcyc5JBOM8V31hoyWV9GxkSWKOXybma50/y75i+WRGWIlfKBwM/ewCQMdADr11JUjhsbgsGurUpNFJOlygeB2Ej7yTsjY4LZIHI6E1wXiTxle6fp8MdrdWNsBFNHbRDzI4trnBYGGbMhDYwMcYPA4r1pfD4vtMnuh9nW7tg7WdhbRIYJti8hpMkyJnHygk7m+YCvmf4j6JdXduwBt7S5/drNbiFZnt40YvLPEVkwWJJyBkDHagDkY55NQukt4Db3cplkkcXDOLZpcbid7sXZGYnAPTGCK9X8IyWKalZ2qWK29zbw/6ayRGNYS3CSwvNGVCs2fvkdOteKaLFa6fcEb1uLeDbi7kjWFi69RmRxgnkD17Yr1Kw1GJ7+C6gttUt5VybhgGezkt1H7pkhiDeac9Tn6dDQB7NZRSabbS2n2026ytcJmWON53DksLgSlivlsxXIX04HTNixvZbaeS3kvXSGQ20tyUAaKQ9RICQCu9gcLyQOSMVxNu0urLceTCvlo6F7hi48nawba0akld2Meg74qzcX2wTm1la2lRo3MCMk37+IbQckkxRsAeRnr2oA9D1TTLXUyLUtbhVBkWGJGUEsQWddgxMQG5Uk7s8A9+Z1nwbeWulLG7zaioWRYZFHkWtk0mWijliADwcH5SQFJGCR0qfw/qljdXy218iybws0sUM0tpNJNnAH2xl+YYOTjAOOD6eg+IBfa3o8lroao5s5ZHlXO15dkeYoSy/wDHzhcjdzz1oA+YtI8STRapJosy3EVwdtuJplNq0oB+/GOCxOCAUydo+bGc16o2r3tislpJKb2MRCOKO1nidLWWVcI+xpN7spIzx1HPFeM+K/CmoR3NtdW1tIUGXui/nG6ivG5w0z48sjpleOgz3pdK1K8g1JW1IR6dbRKiwXc0zQQwEoMNcmZwJwWH3gpHv6gHv9hfT2tvYOIXtr1SkU09xtMd1OCQrKwJAcDGQOQW5FR3tnJJeDVNRe5kvplll8uOWNJbYI25MMsRDwMn8LsDgccVi6Vr1tdSiW01O332+5iJGQWcgOCLpMpnJKvwFye2etdRc3yanamZtUtLSTdvWWFFlWVjGyySSRSYaJc8biMAnNAHCRPp0WpJH5kMh3SyyrcySeQk+1pUaNdpBBOASDj6VHPrcDqjRi6tCrK8MsKG5W3lR2YiLzFAjVj1bB4NdXH4Q028ksr6bU4Wt5FUMG+ZkaNvnkkdCVETM2FGDgda6jU9E8PLamz09IrO9+zs0lwJIpo33Y2+WqqFAKHIJ/E8GgD558XeIJFNtdQWbTB3lkuFgiurYxI6fNJHIItrSEcsMYyMjvWZ4S1PUL2zvrOKCea3M8M9sQx88kSBnWN3QLM6ockAjBGRXXeJtIE5+zC+l1FrLy5I/LAQQoGChXjQBZ4ioIBJHU/jzGnauH1GPS5rSew8mRWSO2nLNHIobbNK5A8uFs8quQM9TQB7VoNottaJf3eqOslvclrdFSOG4RFOQZGDAuhfIZWOBtyOK9ks/FViloti4V5rpxKrxqkdvNK6kRzRSjjfn73PJr5avdXFsLOyt0lVL2Q/bZLqP5Y2RuDBNIQCjKTwDk5xXsPw/sJLq5Sa3uFljto5VgsXiDtGzJ88iO2UVFByuCck0AegXOrvYXdpcm/iE0wNpeRMogcxFWPmqu3FwNvyk5/iz2qhpHiRrjVwhtbZFuHW2SQOhjkhQHLNLH1YY5UZAJ4rmNVS+knexvI5rhoC8MbvEA8scxYfu0Ayrg5/PArmrDRdStzdWqObSOygnngmZGjcb2/1BJO136dSKAPrLQfE2nNfxWt1PNOY4yYgrbLdDbhgIixYHqFOD8vyjPpUp1+11G7nsIZIHVhJcq1wDAquM5IKccn5SO/Br5W0PUNWsrZIYklS8kmLM2oMXfUFY4b7PtP7hPTOAeoNe4aJaWFxai2kjkstWZoXnEUgdoo5MMVG84kQsVPy/ifUA2javcSTzTRRxQbhEY7MCVYeSBmN+GjPPIBI5qO28O6Qksxgjt4rqZEMN0iECd92PIMYXg79u5eFb1ziu1tdAidg7TWhlhEa+bEm2WbJBaWYmQeZjGMKpPFSyaS99cO9qghktyySXpVtiH+KMDAVHZSdvP1OaAPK5/DxGsYvXmvb9XDXCwvM0NvA42vFbFJQchShJxkdMYrRi8H3zBrWCLZDBcPcpdNK0sjMnKRAylt3ytg4bj0HSvddH03StNiuYZII3n8gKXEm67leYrslaSQ5BJJDjPPUDGay9SnfESxC3jMXyyrZb02qNyot40SE46nIAHOM9wAcLF4SBLT39rK2wuwQR2quzy7AWREbLZGMlgB9e+5aeGLePTZr9hB9oZ1SO1XBJtwWCvJFJhftIXH3ST8ua6qG1tmksAdRiNtJwjyrMw89huZF8pWZkB7sPriurlsbWO8gtbVopfKaKRGjjaQPO5BIKr/CSeMj60AcPo+i2rW80cMbLdyquPPcI4JIwdsRJBxnrx2r0PQZrvw1NkXQm0lMNfwSLInl3G35XUiPEh3DHt3x1qhrNpf6Tq8r7bNUmEDuHXaIZpPR4z+6baCCjYOecVo6laGGBZoG+02NwoFzay584EgcqEPzLuZsNyB3PFAHey2eg6/C8plSO5mhWURSQIFRnOwSxtG24MwwQT6Vzd/4NlF0l5DJK0cCKs8dvMskMYVdv2rc4UhR0x3z3q1pdlHd6ZEumF7O7+aMidXdT5Q+VI5VU8bwMHOB+dT2er3aTLa3FheNKhjillkR/JV84SWQRAgwjPAYgHvQBQ0jRBGrpJJdTs9yLlFmRQ8UKtsdsN8zow6YByOQfT2vRNOMsEUJZxIP31tcJsJjSN8+QASdzEcEEcZ/CmaD4fvZ5JbmXZcMd5tigVhdHaAI7hVOY1G4cLkDGeAMV3/h/QzatElzb2xvxAC8ayyGKJpCxVoShOJQDyGwT37ZAI5dHtbxPJdm33EbkrDFI4QkfO11CI9ikHrg5xXlt/4NstPmfT5WgtxNM8gnlKZmLDhApcrHERnkHqO2K+hnW70yJjbiCRQHZ2mCLJudcSJIB8yqQOCQCMHNcJqt1LKJ7a1t4WedlcTKZrlrVAvzLHEvSBj1YY4XIoA+MvFngqyYXPmOMeZOLaCFvNaFgxIJkXIkDN0AJGCa+YPGXhWxjsruK/WS2d1a4NvORFBuXIhbeDlQ2AXJ7n0NfdfjCzikuW8yztw6QSIgC3C27upbLBWJPPO054INfKfiazjvI5Zii3K26ypLYRwTKZmZiEUG4O2Tgfw5JJ4oA+AvH1npuirdKbZjfS2QSP7OxNwspAUSxsvySKQfu88L614TYNf2RkYHT1aSMpGpV3kdUBdbmRpCCAjD7mOuQua+29e8EXeotdSvZ3UVxGoe1KozxRxlslTLt2JIigAg4J3DGSK811DwJpNqGuJYRaXgtJEaa6WOVJQT88MkLqoQFSSxA3HIxnpQB5uPE8N94eNvAEDRRRyXUOPs8E9yMqZBdMN/IzhAMckVyGopemG1ji3xQziRoIbeFUu4y8QAKPtDsgZzvODyR71wXiC7k0HVL2O1khls0d2DidoooACRttnYcoOMIwySeuKzNG8VRX7m6jM8v2KKdzK7MHU8OTCqOWGSoyAMelAGu0l4okR0kF9pMf2f7MrSI7JGSdyS7SGk6HAwOOabpPiua8u7a71FAJLEmN/M8qB3gIOWnhhP71hgAN0yOcVyEvja6nu71iFmnu5F2jIlW1IHLNwDuMY+7we3Ws4XELak10Ra29oiqzoEbMhj+ZvOVc7dxyR27HBoA9pu/ERnUTWiMmnziD78YKxztL87IoXqU5yCpIxn26keI1OiXVrpkxRzseOEJCsqKkgEip5mRKr4Y4J/HNeS22sWF3CZNPWORLiNlZLm7fMkoZQDBGi7YMH0O7viktdQvVSKyEMkK3lw0DzYjQvFvxukkkIIG3OCvJHI54oAzvE15f3dp9p1GK1t3a+kUJGqQSzRbdqzTqTgZI7H8K47w5ardpLd35ysdy9vGlxGi28aoMrJHM3+s5BG0ZBz6iugmt2nuL1TbtLYwXDW5ukma7mG07iRFIxYrgkDAzz9avaPp1nfXDO0E1rDBNHBHHI6k+U67iJLc9WDbSCBxuweRQB694bT+0LZLOK3js7tIrmSW6jjCqrRxBI5FZky0hDZAzkE8gCtHTPD99o89wk8AuDbSRTW9w2TLNuUyOrTYJHLZYqB6ZqfRXhWHTYZrlJ9SjuhcRWsMYZZYfmiRLny2zkqOQeMjj39f06SONXS7gWEyI9xd3cSF4LdISGSN05KMAuOAM554oA521RdRjubKeSW1keITxWltbwllkG2T7Q06EiOU54LMpYL8oPSvMfGySRxw2q30pRGmjiRAsflygFHFwWT9+N46cj0zXrt7fWthbXEul2s6zSRvdvey3CxvKrELGyRsBkHccKMhQM9q8XvJYtYf/iYQqkltcOJJ/OhuxIZg2JZGilO2UkegHpQB41f2+s6bcQTFYbeARiNLhY3Ekjs+WuXZlymCRgD5e2cV2vhi5s7V7cyTie5FyD5rS7Y7oMNhuJlBwu0NlRxyOlN8U2cUsAKK0aLItvFNcxKsM0DKP3Ue6UMrFsYOODjOeK5Cwd9F+a7sZJZWkMSTwHzSI+DGuwH7wGPlALcc0Afpd8Cr1b/AHWtrf7bl5lMdxzIziAgSJBHLw8rKDgck9RW/wDtPadZXPg2a5lhVbsrPC8pWO2s1DxHbdzSq25rs7cMiqQSQOxrwL4GeMpodSSzj0gyo32cQiAtC85Ub5MTSYNvODk7V5YDBwK+gf2jLNtb8D3TW0ktgRZi6uhMS5dgAFQICUTpztPHc55oA/FzTrOO11O52L/pkt68djHbBgbiHkSFblh87EhsrwF6Zr9EPBWm2Z8DWau8ZEdhJIk1x5AkWeVD5sTiKRtwTZgdznkc4r8z9WmSLXZUWHzY1mUwyPLIkUcyyfNujUgMrYckZGa+0/BvibUZdAGnQw2q2s1oIC6IkEcTmIDzHLSkpCz/AHNuWOPU0AfGvxjsLUeKLnyrdxArCMyxt5UTsCd04GRvYsR8p5xnjrXzzL4zuvDXjbSJ4Ejzp8tu8KxSNmQbwZHZmI3SgAdMgdua+pPjNYvpck1wJrSI/vjdAFLpyyKcSwyzKAgHTbuyc8Zr81/F/ib7ZqsE000kkFtIY2dYzA6rnaW27i2/jvwc8UAf07fs+/FDU/HngeGzhVZ5ruCGGIG4E0qM6blSYBX2xtg8jlepFfXvhvQdW057K2GmCVjamTUJ7iQG3RVkDRr9pMYSTCq3AUO3ByTmvwA/Ya+Olrouv6dpd1rEkdkQlusF+6nczEJHIUHIcIWGeSciv6f/AIdah4L1zRbKZr2C7VrZFt7eGaWSJZ/LLCWaR0BiwTyOR835gHU6BE9xZ2UT2rBGTda7QGKIcZRTL/rCSpwQcDOOOh9E1HQ5Vt4J7NJ7qK6e386eFYo7m0ZV+aOWJmwqArjPUAZxzXIRI0trbNaX4b7NKBnTihFvExJMXmM2Mdmbrg8CuxN9HY6fCtjn7ZeyebJbPPKUYA7ERWP/AC05Oc+o9RQA7SotM84yRCaa62M5QBPLkZGCMvmRnJwOobkkdMdOe16w1OxtptWCtHJvkPlOu5jbsSIkEwiKqAM8kDjj3ra02STz7aI2arC0jmVBcQ+ZFMeE3wq26OIjklgAx75ru4riGE3ZNmLqKZYobvT9xEEryYCyruH7oqASO2cmgD500mfUp7r/AImFpMttcA3BiDMLG1kQHfISkSBoejYPVvXv2yFLO1tbqC6iml3uDbXEZtyYmBK3G5RlIyOhbrwB7VvE3/Esi1I2txDFbNd4e3k+WSG3lAOUklUMHDDoCF9Ca8y8Q+IyLNCZXnG2NI7kPK4kbcFczGMMFVVGduQBgYFAEniHxVa/bZYIBG32oNFcSESPNbFVJCJDIgAQuBg4zgn1rkWuLa4gtHvVtFngmLGONUUjCEtLEYiWPyEBkOGJJwMCvO7jV5WvnRhdXKTEOJkCl3WNiPOkHWVORhTggD8927hit4ba80+6kSKTdHJIrLOIryU8maFl/cRsCVUEjnpnpQBja7NaXN5NDdWiQ2csaR2bxl47BJiQY/MG7YXkbGS6jH8RFcjYabZpezQzxPpjrfxTW8cc7RRG4jRQxLCARx27cZKEhtxOTzTzcvcXUmmainnW0crtJDbGS2YnfvVZSoO87gDhQAPyrfi0uF7t7a4uJrt7sKxtFhcCO2UbpIZJnAERIVBksGO35RQBbn1pYgJnis5r6D/W+biRLJIpCGRYwwabKhsFQ2fXmr9tf29xCLqX7JA7KJI7qBI5JFcuQsksDNuiRFxnI47gdKxrvS7qVpZPsdyl8dkNvYrArRJZElILiWcLgwqhOdxDErkipLLQ9bsoryFbVZbRh5dwUSKMyq6qrOtw8RaSVXdAFTO7bkDjNAG5byQahdrYSBtQeU7na0MbQzRqoxMTHyrtngkAD1qVvA1tLfyXNy8t9EIIrV7O3iUTCF2JjjmaP77o4HIJzV3wV4d1DTmeznt703Kzl4biK5iXyUB3BJV+zo33SP4guOhr0y91qxtohFcrJHdxSMzSw28TO5KYjeU+cW8pW+8SfmOMUAcro/hC10mSJo/NmjVvMu4ZJFezuY3UnCZPyAHaDjps9a9Nt7b7FYRSwQx2iyny4BFai4kRh92QQtt3AqSBISVA6nNebWOqnR7+cX8kcazIksOdxEttM2QiW4yVcnrxnj6Y6O48V214iWVxbwm3JleMw3Myz/ZjgLEq7QIG3jn5sjoaAMTx5p0WqaRei306zEkbxxCGOKVzNLChkee8IDGJucoEO3PU18ueFPDOv2fiGN763WGwVvMEQtomW4Rjv3DGGQjAzkgAsSNpOa+lrvxMqWklk1lasEBjhQ3NxLe+Y0hQNPKEG8YAxzgDuea4zVtLN1NFdXImDLE/kGWXEVn8wO1JIZdsoYj5Qxzx+NAEksEOqXwmiKWjwKyTW14uBdI+RttfnKxgRgk4YkkcDNUtT0a0aNdOit92nPA7hJZrnEskSuzC2ungU26ZOSp2lWAI45rstGsm+zF5dPjc3kbpumuRFGkkQzuIDEgsq8beuCe5qjJeSxgWc72rqyyyeScuRnCum5lBCBcLuAOMHdQB853Fhc3k8FlHqkunwxqzSWpLSBLaE/uopJZFxPIX285LlTx2rd1XSLPUdNsdP8iAXcnkre3IhSRbOCIAja0AJGQCPX5hnHf36TR9ONpJq5lt/MWON4THZR+THEFCssoYfvCTnaw546iuas9G0u2m+3Qzi3bexuEdStpMxJYeaxUllJz8oHHTFAHiehfC2+uI76VrGSS1QyGwSVmeB45wOoVDtOFyCzAduO13T/hRHaXV4qwJPatbQxQBYmaPewxcRbt2ZW3ZB25xtx2r6LtdQSMtDHdw2kk6mT7LbkhJA3CmCIjLxnjBH6VpQhROkXlRtAqRC9PImhneJjGIIk5DE43EA47kUAfM7/DmCxlhNraMs0TFjFATI0KSEK7SQuCANvQErnJAzXdP4OtpoIl083FwoXyrqW6kkaO1LEeaEtQoCTKyAqemSACa960xF+zzGDT7dYPKka6nbYGaTcwiS4kkI84YGRyAMEelVFl0ryvPsmt2ukYfbbSOSUQ3DZJRnQKdgLAY6/U0AeLT+CLnTPs09ncJc3LpLJIt6y2880T4MQW3DDjYBkNy3cc10X9qCyiijYBlkt0SVMRRKt5B88UZ8tGKRCQ8cjJ967rxFcXL6e0htRp5a7iNxdLKlyygrlxbA8gFQPl7ZryWO0mutVeLT457hEMt0JpmaKcgMd6RwRBhKrKc4YbsgY4oA5DxX4n1e3u2aW4RrtYpWeFIVJ8sxgJI5XH2h8MQpwD05rzW8F54itIofMNvC6RKT5LNKDExcoEn2gl8nJTIHrXsFxokt7JFDeWMck8Mv2e6lu5d12mnu4kGUjOAwJ27iQcDnHNeg+HvA8Wo7YrGGM2oLxxXQjjBtkgTGN2dqvzyxPzEfWgD568DeEZZ2ZIWgs47S6aSS9uYWVo3hYvGrK7AOx5CkZ256Gvrnwno1vPA+7dqN40Ya8mIjt7WFVIaO5uNrAiU8fMoywByM8Vk6b4CuNOnuLdv9KhEyCcSKoMvmSFzIhX5ZiuVAVcsfQ4r2bw1psIaRZbQmZbaa3lRUTYqA/6O32ZmXMgUBjnJGCMDoQCO38ItqEirdRu4W3a5+VZAjTxcrdW++LdJZrEAGTG8FeVAFV9T8LzW9rMIN5jcRTm0kiMq3EMgwbmBtgMc2MghsFc8ivZtHitYLa1uHhnuXspyym9cqod/uTKiQrIy8jaoJVR1BxVTxVNLJbT3sSxmYukVy0KG4umtnLbvlEjFQWIwABgEEADigD52hs7HT1l06SQr9oVhZWk6IkEIPzZkmTIkQ/MBGTuAPCgdYm1ay0S3udKuI1upJlZlltI1SGKCX5MBs/MVwcEZwRycVX8dC+Rbc2NtIDCk1vc2ltJMVWGV9ou2hZGRJ9jHJJ6kEmsHS9C1jQrVZbi8aW0ltpXiW8lh86M4YrH5QQCSMFhkg/Pwc5oAxfEGgRXAae3k1W5spYEsbiRLkbwAd8bXToQxkUA/vFBO07VJ7+a6r4UsZ9QhuNJNv/o0f2WSNUk8qHbDtRleUAyMzZ8xiNzAc/NxXq01/qaJdRxXMT3EqpCInikFmyPC25lgjQgTruAXcQT1IFcpNpk4tZJLKQMhyZ2nhhjCugKyBv3uR8+f85oApeFPC8uj3lk8Sv58777m9SfbGYYtwMEMbErEmDxkjPYZ4rqtSKfZbloWJt7ZjLcvKyROi+ZueGViVUll4B5x39azNPnAt7eNgE1Py3t7RIoSbWRZ8bpmuN5HnZU4z0BxXL3mp3lpfXi3N1AzSBhDFLciH94iFZITC+FnYHPqO1AFPXi13GZIhbnSvOU72kVlYMpKfIjklwGG0jgY5IPFeW3cf2AXTQ+XIs0xSLzstII7hRvkgXOJpV7en1yKs6lry3vlQ20BlitmMWoLJI8UNsVbcJlCgFsn0UgY44rndQ8QJJN9nSNVRHhNvdn94scsjgC3gVTkyMOeR05PrQBuaWLKK3UPMzzrOplcwsk6hwESS4bAYqoC4AXjdgZ6j0+zm06S0WCWYo7yoGunuTIsblizBYlAblSAQy7R9RXic2sRiO6eGKFrlbmGO4aaVIo4Eyp3yfNwoUHAPfnBGSdjR9V8m5Dy3Ukj+aTGSqmyaBuhbc5XOO+0depGTQB9S6XqNjczxrHFco1rbw+Y8nlx29+wB2+W4Iyy4XBPJArrEuY1gsr7VP3bzXMot3w5DFFJWY5Hzy7iQOqk8E14j4d1ppkzHdSxMkskWZoVktWYJhYo2iTbuwD05OPWurh1mTy7WG8uJJoorl47WKOOSSI7iZQAHXK/OdxPbOPoAdDqDhJmOnqSJ99y0k4A23O4vlY9oUTFQMqpz7VwU1+1xLqN3M10twbfbEoiZWRFcZks4ZABHMzq6syknAycdtV9SmuC32dNpjkuri7jhuCgXbGNrwB+VlbaQfQ+2KxbGafU0uImaaEXMkQtGkcyS2iFWMDXEiITJE7llYL6fNQAtjf3zPa3cdqLV/3i299FNI50+K3Z5JGljZNkksibBjnJPy5r2fQ9S2QvbzeXcXhtVuPMMW1hE5MkRSRDzdYc71IBCjmvP9I0G5t7K2jvJUlETxC1CQ+RbLcRgsftUasS7bSpj9SvzYzXSW9lNYyyS6jew36380YeQzLBKpwA00kUYASRiGG1DnB5xzQB6do0x1BnVIQ32eOWDfeGQwTooSNTtA+RcsoXOOBmtVdHmihDtd5+ziWQWE0yyWrMTnKqRkwhWB6le5qvYyvBaQtbW0LxBGtywQrDArJDIjWwBzMMDDE9DnODWrv1CS1kuA9s7Q4s2mSFnlMRAmYkwkFVyxBYgjAA7UAc/caGb+2mM9tbi4kjSKWLzFjaOz+WWPfbu21YCxLhV5OemKyza/2ext5JhNHE73MUU7LH5nyrFC4tAu14flVAMjkc812cepMttcXcckQKQ7ZppgZXnEcYWO3LPEF4jCDIJx0JLZrzrV9UBR2uLOBpZPJvWKhU2WgCqsO8yAgZG4Ad8sOaAM29gt7W5E0Vl9l866LXMotg3WGSJ41jUbgqPMRIMYHljkgZrbiktoHt7SWRmkWcSW6pGoeQzOCi+cJMXQ4/hBAA5OCKW2m86A21wsCvLHuguJFmDRWVxmKYGQKU8w5AUltzE7yOc0/S/skVt5Uplj061V7e3umj867hRQplkR1BKosYVQefbJyAAN1WAXVxfTPBbm7dlxHJa+UECBgkhWNgJrg4ATcOQeOxPO6d9rsJbe2uETT2kjdrqRWVbxIrgkrCLWUYAdt2W3YU/eK9K6157WJL2PTzc+ZGhuYY5X+0BfMETwyyiUDfI0T5QKxCqQeGHGHeRyXU8kdzb3FrHLd28ZljgLSyRyRqXlVpMvDtcYw2Ax5HNAGzbX8EsaONLOzTbpGtpJZpo5pLWWT97cQHo5VmJkTO0jkDBFZWu69ZYcWcCSQ3d2JmnbJkMKD7OJXh2bmAlQ+UuCqgfNjmrStPAbayitWS+kHyec7EXdiZYppdmflhJQfMSQN8bD7uKsX1hYsClyJIZXSNriW1jjNx9lDeZGiRHOF8z5iUDL3B65AOf0uwudQmvfPu2luwqRRRXEMsVsuGMnmQgxqq5HyYBGG9q1r7TIhDbSSWStd20UTC3V9kCeTNiZ5iTtmVS6Z5PHP3ea6Z7qe2iijt5LW3kkijaK/dA7YVjIn2iAguzsxI+VTjvjNc5quoTTJLe3CndJHGjiKHMJlUliIHdhv819gdTjA47ZIB5r4s0zbqS34t0umltGFvNawW8cMPmPtkktyG23yxqE5XcecjgCsHSYL17W4uZrl4Jy8zvZXL5VJLRl3TRARlEjZTvdA2cuSAK9OuLGK6bzbmWWa0s7eNbZ4bdYbrTd2PNgtolcKUeNY0Ab5vkyQDXN6hYTm2lfZLbxyW1xGnESyyCYqPNkXdlZMplyOijk0AVDqEdv5sYSaeS2mElzdlSNMR5o1W3S2XG2SUK+VUNn5M4zyce/v55Ws4ZbkT29rdGy8oiQpMksZhM9yoXdbrtRSSVCg8Ek1v6doz2qgXVqpZkjkWK3BaynlZF2Xc9xJLgOkRTaDg4XABxWxH4WX7aL1LaL7R9nkeaRXdo3RtggMSEYYE5dy+MMWHIxQBy76K8KWj21unm2VtsglEU0qAXjBZ41QqFZcFj5ilipOTjGK5/VNEhlljtpLS9lgSe4toLgSB2tXLfaB5k8eQ8A+YLnHyKuTzk+02dlbSX8fmb7mCNZI/NSN1ZHL/AL5QuQsqFG+XaDtztOCDXW3/AIX0eSV7FYktYZooI43ZAI1ypZSxD4kmwQrFf4RtPIwAD570/wAM2iEzrYw23nQzBbmAbYyZ+Y7uNYss11+6wAcgg5rubPS5NR01DZySQyQ+YHkkjjWVmct5jF1HzR4J3DOATgdK6efwy9pCLWCS0jtYZ7eVxG7JOZLddj7EY5ihBUgZxkY61vWOhb7As032aHzN8kaQkPKUcSyzRXCDHmrC6ny/4h8wBoA8W8KarqHw/wDGZ1XT5J9Y0za1vNEtqN/2qWBk2SI4UCESO5UjcwUjHoPQPGl2njHxDBq1jaSXN7FDGrrBaswjtY41VjJGwVowJUZSSu/gnGDmu6PgmO6uHePL6ZFKtwkiyZ80RqqtJsIBV2lJO4ArliBxWta+H4I97RwEObhovJE0rAJt3hpmkjQqxyTuUnkkYPWgDhNL06T7DdGe4ginMgBSSMHyHkUMqJeqnzEOxAypK8KelWAHFpdXd5bSB7RRG8dvOss8kpCJEVlB3bWEeee3GBXeixS8NraNZmFo5H8ydrdkjlcs2yOSTH74ouG3emAcEYrHv7BrFbtriaQxSvAYruIxtFNNayNh8kjcpIVcYyAMdRQByV/qKX2j3BFlMk88UbW2xp2n8mN97KIQhD4lDF1PzZzgYr5z8S3dvHq08P2aa5lM+nTzyRv5dvcCZWjlgkSWEMAj4by1yvODg5FfUNrNaXYlmRZ7a5kY5kC4gW5jG2SVSRhImQbflOCQW71zPifw5pt9JbGKP7XdXCwAIVRJW8wrDII2ICRSqsalWz8wbcOSRQB8urqyS30EUcTCVZHjNoHC20tzKrQPOyxrtLBI9oTlhjkZzWdeRLe2tpamaae3hu7y3MRinkkg3xh4UClOIcfxYwG+VyOa+kdR8D6daLJNHBJYa7biZY7JY3uYDcTSyfZbu8kDAM2wgEJ/d57GvLhoutWt1q8F7axSQvaSPdT7Ps8U8CyBHlWQtuhdZTuAHLDjrkUActpFqs0EUE1gIoZbwRi6mb7G52xuiW115f7toZBCzKoYhXbBwa7Pw/o7NHCGSdtJa6W60uGVihN8yyRSpE8Q+Q7VTzFLAMOeuQOPkurjw60enI+4yzrflNy5vZI4o4rKKGbL+aDFv2ghSsindjOT3vh67u9ReZIriWOKwH2m0iuI3lxcTvvUutqjCOT7K8akEg8FyMMDQB2UGhuZGkvgPOS0s9sKWqrbySFkSRE8ssP3SRhQykluT97NeueCha6Tq/2yOIiS61CKaN5d7W0H2hBZz2ryyMBsWNPMVTyHcjHFcxH58ekF2fYkflSSsvzRKy7ZTG0r/dzG6MNvB3+uRXe7zLptuXRjbyyfaY3mWOBTcKu0s4BGdkQBXu4wRkmgD2+wvdOsJbq2LMTMLiF5VmaJCsEjvYkxopaSSQzRsxGRxzjGK6ax0oolvunuJ5YIt7m4dJlR2cmXbG5xtMu7bsycEZ5zXmumXgRraaJra4jMdm8Lkxu0/kovmMgJyuZXcYIDDy+cV3Fp4jQahcac0ySxjYv7xolKBSrOIZVbEj5JyoJIORgEEUAdawZwbUouCrnyPLEciBV3iTJAYEsSQOuGGMjBrzXVNPudWvY8wGzCEpKZi5lNq0aqzIH6Fn5H1/GupuNRuJN7afaXl4rzPiWNWYIiR4/1uPnOVbI/h5XqDUYd9Vs4r6WMwXARIUheM7pYIZCxVmdhy2O+OG9qAPA/FOiW1m1pcJDK0FlO0bqqKbsxsobe2xirtnnDfME2kDbzXk134js7a9mgSwmFxAA2J98ri2JVmnWQL8yqjK2ONucYOK9/8U251CSV2so3iEj7YftAtZI7pSRGcBwHZRtBAzuQDHpXhWteG3n1mSTVDPaTRx2sbriNwsU+3fFbRlgUElvjpuIJJ4oA9X0i+HjPSorVZLY6gghjsLhX3LNbqFZmljTJaTZxg/LjrzmufurM20wt1htzGl3Ik0oZixnU7C4I/wBXJkcE/KAAuar6NpyWlxDdWVx9ltNMmWW0O8zylIjsit3RgixsUUZGTnnIr1W/On65o02r2yqtzI7vfQWduZDDc2y+VDPL5KkJG3lruUHO4kkeoB474ue98Najp+q6fLcWjSW8Utxe2soZWeCJVit7hC3JbkbsYJTr0NUfEfi5bvRlLTxXesT2SB55LYIJYlcBYLUDlroEknAzkkVqGS7uDdQKXuy0bXFyG2HOwLiMHBVbdXO4qvz84C8V5xfXuvxSmK5iItbWQzmRVia5GckG0IUMnUBQwBI6jNADZHuYRILK4iSdrPFnBPMDbk3Cr5tw8Y5DKTLuychgQeQRWZZT3sy2ljujKLdHakSOySyWbsH85ec277S6tnhnOcAYrd/su+vPs008sSiORbuKJ0QSOsih1nlcAHG7KtGPlJGSOa7qyhEen6df/wBmEtazSTxq7ANM0sjmSY28afJabix+bAOCeBQB4/qcd/LcJDbwQLFLJcPewvCYspcSZieGRzhwqhgGUH5lPUnnZ1F30g2drdR+U9oJBbys7PNKbgGKCVHVdnkhQA4bBGwjGa9O0qSytb2e6vzFdwNIjLLcW5lght7hnSa1jECsVCkvtyBhue9cfqSaLrE9zc3CS2skhWDTIofNjZntLecuwmCsLne5j3KBkFiSMA0AZEGrJE9ossEEk4tohBcICY1nkkdZppTIQFUJsMYxxuBGRXpWmxPczmWdVZpfLmuGtYlM7C3hQLIkqqhcGNVLHOMkjnFedR6NYWZj1mHVTJYvK6Tpd7GSKWRBH5JjJzuUKAo64ANeh6Lq9naww2K3luzy/Lkxg3j2zFWeJACSFMeceg45IIIB7Lp+n2c1lLZzS3EqvI7yRecSohZv3mMFhkNvH3j0z0OKpahpa/aLeC3kZrWZo41vI1dikcSjy41AHMmFC5xgYwSD1bod5eXc6rYFILQ20iltxOWlGDGVAOH3Ekg8gk8dq25I20y0MTbYSI2Vt0obJ253gtjrk/d6dDgigDVjWO3sbgQrDZyW8bSSyzuIxcsqgQm4JyCRljngds1gQ6mZQnnNp/2u6wz5YvHMfJDO25WPz5BIyenoCK4vSdR1K4j1U3psxaQuGKTAzC4AZljt3bd86uFY4HTdz0FKII52huorR4EMck8eVPlrPuxBHtjLbEVy+xQcsBg9aAO5t57SZZDbpAJoIGmdIpg08pC4SV4kJLnaSo25wCucYOOBv9Qg0rz5hNNJLMRJbCVhcywqMiZNgO5cK2wEA/c4Fc/fXN/pF9IkNrK0V7EGuHwbZpX3EuY95EkeSSdgXJz8oIxXKa+LjWzcRxxyWsIWIyTxsRNEVJKvJESNwBVSSSDk4xkGgD1m312zvrK3vxJbJcQJ5T2zOpklkgbCQNMoA84pgBSQ2B04rsrEzPct5FrcQqlqJCsTGaOJXy4RmQnbgsp+Y89B0rxTwmFgWNp0e387DzSsS6yPbggP5BQh4n2uxZirjzsDIGa9U0bUma3QxGC5tp2nguYkka1MEYzJBlImJIRmB6ncDQBvxakLOESsy29xcN5TebE0xYIdzo6xbxvaR+C4U4bA6Vn65PptovmTalbxXksbzIkbzF/MRgHQq6Dyx0V9wUYHGaz5dYd7eMQpIfIdkljQ7YLswtuigjnaP5QSSxbJYYwe1cvr93qGp3KrIqQw2kEi7rhIJkZpl3lN4G6WMM4GBk5BB5oA3dM1FpbxLZkLhFimWWVC8FzNI4YoWA2x24AAUDH3eOa6zUnF7GtxdTRSEukZtonkzbwtuUqpR8gbgSAQAd34V5raSmzsrcRrBcXQMSKLbNtvaRWLF9zcIij5R1G3mlj8QoV1OFpdl4Ghjja23TmVogoCz7lHzKcljgA9s9SAM1e9h06bypIopYpWlRl/dpHIgYOkmyOX5Z1GBnK52/MBXm+qXaapqFzNPFa29nGkdrFBbmM3M5kdi1wCGP2W4APMhAGFAwauavrccd1dT3htIYFkihJhYyGWaTIZsSH92eSSB0B59/O9Svo9JvMm7kiivi8kTFkhEkTDAiWRgSpDDOSAMmgDqiuo2kMkkEJ1KKOVre1ZSJJQV5ZZHCFZFVGAY8HrgY4q9o1tHbS2+yGS21F5HnkuJik1ptORNbyyyAYznIGAcx8DpV7QbpjotsEDyRyM2Vku45WhjkYCSRD8uZGGeT0BHauu09dMnPkMUuHZ2jhjeAsXXBII2j9xMAoG7kHGc0AepW9l4dh8LG7kvbZdqrMyyyMXneMkhkIB3I0jDgdBgHpXLpewSLdSzCzjD+VdO1m2ZohtVR52T8g4HJ4I715/eyyJObdrq6js441RrTdKi2sjNgGaPyiZoCNp7DLZHFZ0NpPDqNxH5/2uK4gR54Udj5a4+ZuHYSptAO0Lgd8GgDub/RINQkaSRklnlVZDJdSIVihjwysDGxWWU5GAMn2rcvbS7mtdmlHzY1SFrtZAkbTFGw0iSEgRjYFGGwTjHNczYGyg0mOSeMuUaTfGbxwGtN+UNqioCDxk7lGOhrQ1XWTBp0Ei35+z3k6NHbwTLtKr8hF0IwTIgjJyODkY96AOM8SSh5Y4RFBZSoEItC0iLEhlAeZSsoEu7Jc98n6Z8y1aeXTdWt90kbWfnkxyQyKnmKSCrSxxsSZfM3HcctgjNdrrgsbi5N1FKl8SsjnyUeSKIQMvlLEyXODGTt+Uc5OMAg48evrm6j1v7VqE0dn5eQYXi+yqiSsdu24kYiPAxnOQMnkZoA9etPHMq3V1a79slyqwlDG6M0KRBzLD5akmVmUKSMDuSDmuvg8TW11ZJPlYLl38yK3aJVnQxACeFijHZnAPzY9e+a+bLnxVpiyRn7VDK1qRJG7SByo84Rne2QkpyQQwfkAAA0l94qafUGtrC+tlDNLuneMwLMoiAkUyDmR8jGFBY8cYHIB9ZadrFrPFmb98JpU8nyAZI45VbkbVyD7ndwcnvitGRYhcyLp9sZHiRrzUFkdSsys4KwxmTGwpyWA564yRXzl4E8XzS21y8xEbWjeWkDq3lSuNo8y3LKDu3ADJA6etdO/jl7XXLK3uFhS5lyRLM7LAqyKWyM4BARTxz93pQB6JdXlvfRNe2++GxWabeIZZkdjG2JoWVR8sW4Da/wB4jjtV7TNZmlhgu3ltZkjkmEebqIXVtBHGVUyzSuJHx6AEHp615gviy3cz2t4EiA3u14FkW2kWSTMaw7Uw5HJIPzcdKsyHTrr7BNaeRMF3F5pMggKdzNI0hQRx8AYGcZ5FAHbap4g1OVbG3EsM7zzGYSO3kRAEZhXeFxgLjjOeT+EWna7tilhmgWe9XeCI71jD5W4rKsKhsiYYHPArAmkt5bW0a3Wa5MTu6hn83cechNoyygseMZwPxrGuYRAtstrGXklfZeSWp8qVTMS2+JpcDKAjdzk84yaAPXoLu/uSG3xrHHKiGO6W5G5JVy62dyiskgC55J6jnmukmvRBaedDHC1ooSPE7yN9o65BRUIkkAB2HAAxzjivF5/EC2NtaDzNkVlJ5XlSvKblnlOwS+RjITYG+bG0E9azdU+KNhbrBbR7pYraQxNGUmAt2kJ2PI5j2uSSehJHQ0AeuwzRanLbtC5SwluRBIInFu2JXCss0SZDsrAjLFQfpWvqmlyxXojgmD2tkAJpYo1892KlfLjQEqsPOG5z1714TZ+KrWOzJu4LmytzM7h4X8piSBJGXUnIZuwxnGCeDXeW3izTWht5LWKWcXZht2NxNEtzBNIAvyQGIu5JHU5x3wOQAdlaWUzRyRQxzyR3k5eASjYqAsMhrgEvIgPTAx9AK2JNHENxAsQjlduDFFcI8jSj5R9oMygJnnOOOgrl4NT8q3jt0IdbRFfbIV+2RukvzRlFcGRTkn5VwcdMV1GkSmRnu0VXujMJbaQqVtWy3zxbPvGRc8LjdwOKAOpsPCNusjQ3lnKxKK81vGcRqpG8RrGmDJIeDuIHHf17S38MaZcQxy3FlhPL8uIskfmQCNCysxP3XJwCqgkY6VuaPaNJBFNJA585MG8M+2ZZJFASRo2beI0OQQVz3HTA7WLw8JYhJJdys4jJjFvsEAIxLkhyDKW6ZAI/HqAeYnwTp90UP2WMRxp5KqxVXZGAOHmBHsT169a1dI+HsQhniaArGH2wPbrufbkkg3ALbyBj5mHPbtj1vQPDM0mP3bIDKxkaYBJJIpCP3jOM7yMY4Ferab4ZgibYq+XGRmUBmdXkwN2HUHIP+TigDx23+H1iYoB9mUyRxxMrMzGWSQPukEsgGGwM+gNdDa/DuwDG4SIRyoQ8crKREXlALAljgMQ3TqM4xXtNpoqwp5aq6xuDtzG7BAvTD7eRx15rTS2g2CEIAr5eVZSu1515Dg5+7kdD689KAPJLfwZAPKmkiQwhBb7JIky6nkNE/JAU9M8Eetcl4m+HVpfT3Sz28NypgZdiRoYiCTsDc4jkA6kccde4+lYrdRHtikhEvlfvSo3D5sg7d3Cdsc8VhalbrCw/diQHO9SV82SMg5UhSQSFyMnqTxQB+evjTwbZ6JbST+YrW0aSxtDburH5GAUmVTzOuVA5yAa/HT9qPULTUvEFvBp7mRohcy3kL2yblmVwY4wJCG5VRtIBB6Dmv6Bvi9oOkrol/fxxSQWsME87eRtadlZUYCQr8qNlSDzuyPfn+YD45eLHu/HmuSWjmCaO6uEtXuGKRwxW7NGLV3kADXG0YQ55PPQ8gHnt/JJDFALVXYX3lOXkUzWdhFb/ADSR8/6oF8qBk4PGTirGoww2FrAxs50t71DOsUKgoJNnlRPbMCSsLgB2ycqTtHTnnfDeq32raut1dPYy2iiJ5VjRkSEWcStIg+YgRZDM2FLMW4BNdF481601Kwgis2a0ZZXNvHAUdXtOGWFpJCpjLvllBCnjpQB4br3iAedCGfUYrmKNYxFbbI1tbc4WCS63DC73yOfXJFeXa9qsyTzrDbTCONhHdy3qyXGZ2ikFo9tEoCzgBgAo4AIwTXTakdDk1R7tUv0cfaEuYEmybyYn90ZUc/JGsp4XtgZxRDZaXLJew6q7RXMtoz/bJ7hEVrhW2ww2iy8JcRnA3BlQYxkE0AcVa6ndXlrdabB9rgvEurW7tdRgNxBDe+XmRoJIUibfcszMioq7Plyx4zWB4gma0W0n8m9tpr+Y211HeOt/KnmN5327zVIKIeuCu4Z5AOa6e80hbOYQM9xcz2iLm5eAwXUy3CiSSOxuFmPlOIQI0kbkHLMRnJwdVtfORNVks44JIVch1n+1LEJgI4ILgTW295wOCWGTtyetAFy0vbe4tLlPMDahBPNbPclpBatJJGHES+WmA7LzuHKn5V46Vda8R6wEtyx8izha0spJxH/pEVtGVhSeeTaDtbaMR4yRyCwO6r9strFYz6BqE1vb6fdQgtnY1w13IPPaL5EUw2zrtYOvzKDtHcVnRPqNlZRJZDS7v7d9oumtZ73yleG0wLORLWVCJ4kQjYu7ccA4waAO6tPE2rahJHpulahPKht3SNHRbKN5C6x7IYxIxe1eRS2CQwAyQK/UT4J/HD4g+A/CtvpzNbajHpthHBb3RuLqdbBY40u1M1sq4Z5QxSI8gH5Sc1+IviW51XTRdyaTJcWLrc2El7Jb2bSyyXbL5hj8zeRawhjnah6DDAEEV758A/2pNb0OJvBfj7bf2ciKLLxTcMYp7aWKRhHZXFo2+G7j83ftViHVCMqO4B+v3i3/AIKBtoFt5Oix/ZdTuJpYLmSdnGo7RLErHJZd6krIfKXOCkYBIG6vHG/bJnuLXWtS8SPHua2mEJLCCaeOGaKeOUxvNmFSwZNhIb5AMHgn4F+L3jL4fyaYuoaDJYxvctJczXFhcj7ak6sXjWG3nQGNmhIbZEGRd2AQBXx54i+IM+sK1haGRtPSKWEXz3UsGqXczTHyftEqod0BBG5SiqCSu7FAHs/jT4han8RfiZrXjcXMStcXs9nax3ExWCOFrcxQrFHMuEcEADGV+XOSOatztcFYoo7mIX8Annle7w8d7LeqFaCGNHK3JWUOSSNq7sjAxXnfhiGe2soI7u5WS5uklfU4Ibed4bJYcosqymQFn68oDjrwK7C0axureyQPJqD2N3cNpzM5iaWEJhpUmZh5sYcsASScnnrmgDInnkKpbX9nbWMkmJrSOKORoZp3hR8S/KAflOVVCXUdRnmurlu/Kt2tnWNLWWC4itStw091cSNCjXBghkG+a3e4BCqf9WF3My9DWudO0+4EOmPJdC4cvexqknyhZrUSx2qBzuF6owjsSoG0gkHis572K7Om208em2NkUgincGVJo3ghWMJBI3zQyiVQGVCzEg5GOaAKMsN7bhL5Ft9QnuPtdteLeO6xuARPHJdvKqiWOMMQpHPA44wOrtWuoLt0T7LcyTWltbNbxqv2O3t7a2QmEJIRviecMQOCGHANMlhuPNt4JSkqyWUyXK2VyFZLGVvItrk2hUiW8VUVAxIVgCThjTTYcx2TMSjGz80NO9oY4UlJmN25UFLnbh4guUUkq5HIoAg1VbaCzu79ZDCxSRooRH9ohDSSBpPs8AbbIxLHDN65UCo9B0OSSYWd8zR2zvBcrmIRmOS4j+0pvnSQGQA9R0yuDzgVq3tlFJIElmuZo4DLLEbeQW1u2UEStctEjK2XGfmK7iRjjFDwPHpT3D3FzdzPG1lP9jgbzpIzFIsdteSS4ZFWR0H3VJAGCetAGjMZ7TV9UhmdNTtYQ0twryP842CNVht4wCgQgHYMlRxjuOS1DUrGW2uLu2nkhjglb/SySHkUjzRb2sEoLgDcCTvXPQcggTvePLIz3F6lhd2FvFayNaoRFBayKuGuS33592FHJIAwa5l7uJ9ahtr9xHFG0kcUf2dp7e6eKMYkWKJMQlmyPmwAF9KAOymuDf6KiLfIEe38u9nULbyb5kRwY1ZyISxyGyWyScsO234Ob7HdiBJJnhht5ktysjGGKW6ZkQyFkKDgZIBKoOpAINed6to8qKIoLhTb3YhmiiOY5Z4blmVY7cZ2KEf1PygDJxXS+HNUbZdWUs/26zsbJbSa4+SB3dzum84qRuRYhHECPmOCcHrQBd8WaPYXlpEltci4uGCrctL9mNqzRsIgs7s5cQhhjaCpbIIGCM+E+KLiXR4GsbTVzmJbrfbwPC8EIMZSaO2UO26NgMgbt2H5+bOPb/EOoWen6dADAwjubqz2W8BWS2sjMxYm3bLreplyrFiMZLEDC5+VPiH4lsprrUbSLbbRqZIYLYW8cHmTSqNitPAF2sdvY4z04oA+e9b1CZLp5Wjc3FxOhl2FUtzDHvMcXnKzeUV2kMrEKzDAB4rhdJEGqahNetdz2dyhdL6zLu7SyJKWhnjhwWSIbwCcYG3BPauu8RRafbxhL2ZDLMsW+AyOtvbyqJt4dhkudrDbySW55615FLKFvxFYM0S7Ly3UgnzViZt67rlvmldnAOAWxnHFAHtTXM0MNrFewQaibGVlR2kdBvciSEyZIJQhs7Dhd3Tjmutt9H1TTIP+Ej0++kXUC39qW+mCZXYxIypIrW6gneqNlTjaPXivIvC4vvOZ7i4m8y2QC4FzHJKiuwHzJsBWQYbnkleg6cfZvgvwg8tklzPOYQ1iIzKUQgrLGHKo7tujg3BMggHaelAHqvwh+O3ie5thZagl0/2S08y1Wfz1vJTEqoPPlV9s0eAdvzKR0CmvVpvGuo+PLqWO4gure3t4Y44bG+llWGYCTE00ck90vlcthTndnOVBwK8psdLs9MtLmKxZDaXMSRQwWajEbREfaLmdyuZo3mOUCvkBxkDnHCyy6jJfzGxUafatdKtwLlYle58pgw+yqgZnYNzvONvIO4igDs/FaWehXVxAkt4lu0t2lzFbFXitYjEcfa5lywiPG1XQDac7twzXg17q8FuHjt31CS1jd2jFohng3SKq+cEYbjByAxx6npzXsPiCxvNTK3F3e3MVufLS88+ezmkkWTMbhLVrZcRMBwzZY5BC15DqEGhaNd+TDfyxhC8W1ZBKJYJZBssyEX93MWzgMFJHbFAGbBq3nzwm6EM1lEsrWy2wBCvIuClzEvMfTPAyN3qDVW11rTvtN1LqKyuLcxFY4yyxIWDDEatyWWMDJ6cday9fX+wrR7lYLqC8vEaePfJFLCI04iVrNWxLkFQTu55Jwa8x1C88QXYjubmS2U3OVEcqAzRgH50WCM7Qu0DHJHOAeKAPSJ7u9uUiubGONtLlllKu1oDdy28JJVoWncbZVcdTjPUcVxmteJbuxv4YJ728ullRbuGMkW8abxgC6MmEdkAGdpIGOcDFP0zXLu0tpFFvczS3siw20VyJPs1tbRruR7RZPMVSZVO/aMY4HujWT6paRQ3Fhi4mMnly2s7LJDcSsTK4+Q4t3LDCYBxjgdKAMmz8a6nHO11FunR5PLEMrCSAsRgGMo3z8J1XOM84HToLvxhq+pJG7xM+ADcxQs3lWzIQQIGHyquAM88ZxWba/DzW7e7Wddl0sMgSGGK8AnM0gKebbxhQEjQnLbwvfuK7y1+HD3WmW0l3cQaffxOwkORuaRWIaKYpLsm3BeSMj5jn0ABoeBfGCRSgXelKjrG8q34lZ5pWlOxlkh5zGqd2AHuc16/HcaVPERIJZ4LZDNFZm43rJI6tJvSCJg9svBIUBlPcjNcPY+D5o54YLFLVJhCiW9wgDxSEDc8IikI2OeeRnPbNSweGfJna5U3Fvc212wvhC0xlueeFikcbI4gQQVJB+bFAG5caDf6jaPqFpDbWbXYVG066jHzrKAIjCD85XbkjbkKx5xmspNNbTpzNcq8721s1tcKIW+zb5myY3ljYrOTEMDaSRznBq9DqtxYTQpFv+zmOeKHzJTFMd8hbEkSlllIyRlDnBzjtVnUJZpJnuLiylkd4iFiW5ne38wIqxvFH5YWMbusZJLevNAGKmu3kDiOONp5I4lis9MdgPs1mWJI2wOS8YODuPzADpnFa/m6hDFFarAZY7qPzPNs2fz47mQ7iYy+DKpHGeWU+lSxeF0msjeQ+d9uSSF7h9pl8okZZYXtmZvLwQCpA255rW0PQb+O7nilTy2iRpUYmYWshLYiNxIy/u5eeNnyjjJoAuaJJciKK1eGQTLcvCsoaSP8AcoufKuI5cM0jMS+MZO3pnr3XiLULiLw5b20YVra/yL+4gBhDTW3+r2Rjdk9RnP5dKxILO+ulSRDFeSWzFLv7Oku9WmcAKXIAcbc/vOQuOveo/Fryrotrpbyvp1vDcPIcq91NGsA8xHIZcsrNkZ56daAN34az380txIbyeaK0uUaKxIa4SVZxtdpCygJErY2p689Oa+xNB1qGzjtbi5itobyNVjPl3u+MQhgCVIbbHKf7v3Rkgnnj4i+GFxqFsslzFDaR/bpQ4kuUEqXCws0aso3gBGHzZ5HGAelfWGg6fDrNvLqur3VpC1pB+7himhgjtwvMN0iM+JWYggKxye1AH2t4D8U6XeSW00moyxXFvJDI1o7SNPEYGCLBcRRoVkDRtu4znbgc8V9NajZ2kmnLHbIUa4lhee6iuCYGjuCsqrbxpkGYn5irYRduGIORX5XeEvE7aZ4u0+WSWR4EZY7jzbsIJJUw0dx+5UqoIH+rdDuI65xX6ZeDfGv9s29jZalYi2t5La3ZWljSe2kncGJEtioALhOcDpzjpyAfKfxf1+TStdubG1tWto4pIZ7a4t4xbSteCQMsqRruDWuBlhjrnIqWw02/1fS7O4t7lpL+7MNzc20krSRzzk/IMMUCk4GVJB5HFfV+t/Ce28ZXlvqE1rLcanaxT2tpdtpVhsAeXAUytGDvEXI+Qk4wCTXS6b8F9e0zVLPUrpWmsSv2aEWkcdvc5hxlRbyIuY/9sgE9s0AfPVp4G8TaTp0uu2OlrA01tJc3DLLcByBJifc/2nH2fA+6pKHOATWpb3GrqogTSg6ysILlpoma3D+QWaUXRGFxIfu4LegI5r7N0T4f6mNRjUxXa2qLKjC5V4rW5TzPMRPtHzeXOgxlNoU455r3jw/8GVuYTHJprzWk9y11NE8kMyrIoBDDz1QsM/wr83PQ0AfmRpI13MMqWV5LJFKGt7FbVWh84Y3hzOAyqIeSxAXnGc16ZofgKbWrK6l1DS1iEfmRxQRJLKbGeSTzVvI4VBXaIwYsh+M5Py1+hNj8D9FFyhthAGmjmuXnUCR1LuZJbQOuVjmVhtAOCQeM978Pwt+xxySWLQwIlxF5iSA3Du0vEqW0MwVraFCeR8x9BQB8LaT8FpbD7Q1xcW7W11BKltbmzLsLW3kCB7cu/wDopdf9Y5JBHSvUPDfwT0jVLKyhltbd5g6eY08MwZHlP7vlo/u56sPlHevqe3+HwnvbaQIpkVHiVHbMWySUF4DCTuWEjsRXcWXgyXTGiDQrDNJvuSzmRhLI/CRIEU/6MPy9KAPnNv2c9Ba8jvAEW4WAWUQSKJkjgaXdLDBcKT5dsF6lgJT6cV09r8JLXTpPLtzJC1tcC5jghdZRKWx9mVA7Zt1Y53n5gc4B7V9RaZpRhAlBnbc0DPCYk8qJXyHJ5yOnfrjI6U+70SyEs2JrqSMSmcmFFSMSSlfs6l3AcvHtBwP3ZzwTkUAfMkPw8tZJbaW8iVWkvnN1FceUpRX4DvHGhXz8n7x49fSq83w607Trs/arVY7h5ZzFLEovY3jH2byikwO5mPQAZPPTmvatehxazM8ogmuXuN1xJbzZLKwjiKoIyxXPGQCARkk1hafOG8qOSAJJFaId107GOG8P2cQPBliQU8t8gDJx37gHNaX4WisWntrYym8ufKEsk0a3Jj2cz7pnyZ1A7k4PY4rsdS8OrDYXKfZ4JbiJEtrOBVa2ktN1upea3QKPMJ4wJAC38OazbW5j3TCG8t1uLOaPzvMmZHu2k/1guFkAIg9o8n27V6n4cnk128ubm8uYrO+sP36x3Fv5sF7CEEJdY44zIB5nEWV98Ac0Ac7bfDzULu2kkSaFStjFImpTBFmime2y63SRkqX9R61m/wBgG2L2N4HuEsLdAr2ilLSa4aPzC6Agbyrgl1HKfxAcV7JqT6/DY6tHLqKw5iis47WK2iSNIdpk8y4deBcfZxnOcZBHXgcc1lfWc1stspWOBYrpMQiGNpnjKu5BYl1kb747/TigDxnUfDyXl8RA9wuUbyFtQjKL2M/P9qaUgeXnHMZLnbxWRZ6fe22pRLNFEZY4CZpAs0sQmt2CzrBGyrjB4JcDPbiu48RWF5Gtx5pmaImeaW0g+YGaV/KSa3nlJMZLfwkg+wHNeeWOtapdS3dmwv4It2ILl1SWWwKShyimIt55K4MoJycc88UAd9JKEu0tTKvmjEkyRDbLMsURlVgTgfO/bgkjjnilU2N7E9iLi2tprhcuJSIJ5x0jL3AI3nk7CCduDnHOODurHUmlF/KxlguoZoxdSLPDNaMI8ESKVBUCfLISu0DjinWjXweeW6jEipp+DdSRhlLEAws2wZjdhjbtBz1oAju/Cry6g3klLlRKsYB/ePGsQG4kE5KGP5Awy5IyBiva/D1sZLSJb63iQwlYre5hA3+bL1jlMuCHwMEKGx3xXnmmWmpyyMjyStO7W4+z+U8QSPjMxcDOIzjOcbuCPb1qyu5LSxj0h7NrtrWZBctGAJXIBMdz52QvnkA9DwTQBuXVhpc8dr55iV2zHGonMRUS/wCrtXxu+fnrnHrzWBdeH0vDIbKRYIrUgSDcqrNIBuO1mOCMEcjI49RxmX80ME6GCKRTNIGaJXMizSJ90yeYeLjB5MeRV6TW7i3jR1uYDG6sqECMqu1t5DR/eEmcLtI3Adsc0AZfiDwuqi18rUJ2mkcLIE23CKgjErvcSlixjVdp2jK/3ea4O40y0sWnS8WaaS5MsjSQgtbpag/LK6rzFEQfl3YDZ4zXtzul9pltcXHmwxTn7PI32gLPvEeMjy0OPkwfwx1rm9Y0iImWzkt5Z7W4EUsk8NwWlcwqPKYGJD+6A6xHA4oA+frjQbE3ou4NNuHWEecnkpO0YR0wZI4tgAhKfIMv1Fdpo0FvNDPHHaW8UUaJbLaBpbWWPj5mkUK3II71pf2csME+pQ37XCJcNHHZK0kKW5Q4kl5UAxY5CZwrkngVJNL9jNvc20heO5dEkhZYVKoUO2aaQnMq+4yOOTQBl6lo2mRqsl3LFG3lj7PEzhzKxV8C48tExHheM+leU3tyllCUtWlYSmZrnzcLFG6ny1aLMY/dqo6g4PbNdLruqfZS8c0v2iWZ98ZmaNNpEchZwWb5rchvlAyeeleX/a9UvzCJLZIIre6Ns3k7pLieFwZEgMcqhc4x82cHJ5oA6MX1x50LRxWbqyxfuo5hKA0gCjdFI21GwMjJ6npnIrS1SC+EpeC1huJkgE8kU7x25bYuBAq7xuY89M5OAOKr6Bo0t9eosemBruWdcST32YZUUgpC1pHlUbA4YMVzjmvQtY8Owahbp5qkS2s+JkaRg1sIV2yRxOjZmjx1LHn14oA8+a3k1S0t5UtibvzIi1sbVy8LR9UIlIZo8gYK5x16V02lRzXMUNsbaPzt8SHfM5ktrlH3OqLnMvAHTPpXVWdlZ28YsrZYNnywrcQr5xQqN7ZR3wGKk87iPfsLVzoqRSJcWIeB0dXa4Zw7uD0LEf6znPy9eepPUAks/OeWRLucySofkMUV1bxF15IQi62zTZ65J47Z4rqrG0j2CQzMSrgtDH5wmcg53NII9qElj1OeOlZtrZqgia6ZmnSRnaDIVYhj5pj/AHHOcnOOvTrijNrs9jePa2l0bJBHLLA0nlPHK4B8wXJcgrGTwufXIz1oA9QtLSzZ1jhYiV18skSJiWM8sXmRyQ275SCoOD05p99YT2lldGwtiLmZSilU2LbsuGVg5wXPAPfn61zPhZLyPy5pRvjkgd5H+Z4llZg7Os65RiegCsTz0717GscNzFFDsZvMXzEx5jqMD5iXAILAjoTnqMUAeF312w08pfxyyTQncs0C+VcJcll/el2x5qEDJwT0I9quaPZ28qxS/anvZZJlmYSwrbwxO2PKRplb52JAIwSMjHpXaa14VjffE8V4VuCAJUKE5OGIRlJC/L2bHYVe0TQo7IJE0TrAHYRb59zyxoMDzI1Xhse3Gc0APe1JjSDaSWAaTYzOmevlSStwpIyOoOGzgV2uhWlhNbTyXsMNvJ5WEMTh/liUbERAR83H0yRUSWe0odyxp87bmK5DqpYKuDgAqu35sHkVTivDGpb7OUEZLEBWYgFjjKIOnJoAqy2gaXz2XDxsGUOpGBhlVmWPIZ+RgepHajT4pTJKHCmFTuCsjAkuTtcFuhzjj1rSy84G8nzZQJfuMAq/wt05A9BnGKuwLEI5Fn/fEw4Qx/IGcEEDBwfT354oAzAi/aDIi71dvKBhwbjZ0fCbsgg57VyfiqeCKK5ikjniZiixCKORwxUHicONqkjqc55OMHFdXJEMCNC0q4c7oz5D2nBLFnOGYKCTn26157qV7buPKvb+WCRHkIZ1EiTbc7Syt8zrtycjg+o60AeKeNfE9o1he2dvGsE9pArSRSw/ZwrvC8YUvcJggkrgg9+Mmvk3xnryy2QtrjyrdIpYFW4ikAvvKlHmNEG5323mjLEAjHHJ4H1R4r02DxDaaisLhHtXkSO4t1MazyxqZSsbFSJiFQZBOAeAc8V80eONFu5mtryLT5HIs2SURhPNMn3mVo5FCx24CY5wcnjI5oA8K8d+PzpFvpkmnArcRsIY3tnKpNK0Zc3IBBaG5cqEfO0EN9wjium8O/H+6s7W0i1XUJQPtEk0ECXJnNivkFZdysqkNkEhSAhI+YgZrxf4haJrUMTxx2dzGLF11CRZogDIZpQ7OgyS0ERABZQRjOCcV84alJPHJd6tfwXEa27sxZ5PstvGsSZdhvId1OBn5ST2FAH7A+GvjZpWopBaJJHM6NDP9psbdmNwXw7uJicwyI+0uTiMkHBIr2Sx1dNWGnC4vHlnad54LyFkEQlbiNNy/KYm+VQincrHJAFfht8OPGmrR28kkGrSXcUNzL5ESXRjWG0ALoCqqHnVzhTxwCd2Bk1+jnwY17VZrLRY7izZo5N73NxJNJHBcBWMlvJJE5zburhcbFJbGSKAPvXQdQWZpBc7AFjeSO3YgyRvAwSVDGDmQN1woOe2a7KxmkjiEMd1PNM7mGR1fJgRjuBlfBBkwcIoJZe4rhPCuopdXbMstsJDZbjHJMskcN0EZ5bZQq+YzfKCCRtJPBJrpV1IRvLNZwMZ1wZZdqxqSSBLIEYhWhRMsTnOF9QKAOgm1K5jZknVVs0F3ulM6lt1vD8iyR7dzq0mASPXk4rzuXx/HpbtfalPshSF4twJCb7eFykRVRnJIABxgluDXA+PfF19p0cskcskdqkc11LEsbPd28gkDkeWRtnikRT8gzkHGOa+NvGHxTW0h3NOi2sMipDbecTcXX2iQje2nsDIUd2KsHVSA3y0AfovonxQS8nBRHlRHVRICRGsKxN5krFgA4kt95xnKEfPtNelW16XH25Lp5HuJYgjoAAisokiMbiQ5lOMcZIxyAa/Kb4ffE2+vmlSWWFXvJGt9GgWLY8nkHzLe4QK5DGdd0ZU8pnMgQc19ieDPGkt5ZeXcTNNJYCMQXCs8c7PLKIhDLZqB5YAZskgOBz6UAfTDa3F55acSGeNsbWGxsuwkGZQP3hDALyf4vSpZbm2n8p4Y8u5lldGkwJI7lDEUWVTgYDE9cj0rzGy1NXQSSOxa7DxO0g3JGSCpL7+Soyc+o6Guqs7uGVke0jlgthNOICIUliYhRHMqKGLvHvJOQCB1FAFDXtQnstphmguLkRxIIdRQSblWIjEUiSgqqnj5hk5yAeM+bWN3DoyRRw21ws001+BLHB9ml8yaOASXBvm3iSYyGZVK9AoIxwT3niGK4nuYQ8UP2gkkTqvIdfmhiKn7oYjGSMD1HSuPubTUbUNNc2aK0O6SO3aYSrcsZQxCShzHEzKB3BA9T0AOU1K5n+1R3N3D9mAKRIkV2m9VlYTPKv3vNYBSDuCgkkZ7VS1VtTW4W4tYGnjuI3jS6RjcQBiPOJMZjxvCgAMowScAmt1zLqQuvty+RbkQ3EBiiU+Ubn5/sjStxmNkxuzg7goOSAVhbzrdrZ1lZIJ0tBEd8Uawhdi+YUOUcO33uOCDnFAE8zTiK2C3bkwW8cQZyfkkfHn3JCplsg4APpzwaoST6ha/aLZBdS28kU0JkYeYs0ezziscS5KkuNoHXn8a07KO2ieS2k1GORY2kAin2OPLK5/vbpMHt94jpU01j9oFxJC+ULJCkoQJGHkwpCHfuUgHI+vWgDyy4uA8GozSSXlu/2eKGV5IWj2iRPM2LKeFTlVJB+UHnHNfLXi3wrfancTRmyCwoyXm/ciB2OUVfNLAklj1U45zxmvtW60iK3luLKUQmOS3LTwyQ7yXGzymTe/KFQd2OeMCuA1vw7bXmnxPLay+faPJE72qm1+0QmTchczEeWVUkjAz6CgD488LeGihQ3Rnt7tr94tsbRzWsQMhOHYyGQTcRjawA59K968L2k9vdX0ZjdJIQUlE0i/ZGYYYGFt2fMIwcgbPfpVe806wtJ7aXTre18xZpZpri4fZLLuJRVurqRl89wScgJyBwcVp6S6mGZrgJNE00yeTulW5LkbYkhXAaRFJBBUEEdCRQB6JZtNBbpGYbtm5ZjHdy7Msc/KY2IIwR37UVzFjqtklusUmn3DyQlonaB7pE3IcEYmQEsOhIyOODRQB+Cgt280x3UTWy2knyB0JgurZjnzcxZLYxhc8HHPArqoNDguoY7y3je6t5FMSNvG6OQEAbol6Jg/gBz6V9G6h8GbDSEmS40+S7G5vmQzg2MSEHyZHdRv4H8JI9Kv6Z8PEWxnWwVLRo3R7cNEPkWUAn5843Fc53AdscUAeQ2ngjSzaLNdRWayQEuDE/kySTIoZCJC210zjODz6c15z458HBltdTtIYn1ERzs8q3RWQMFwimIDZjGMc89cV9Zav4A1W1tUuAbd7byZ7qOJpFY+YP4JDkc7xwOnvjmuGTw4t7GkeqWyR6nKoS2WEjKMWGx2IJEkYGAT+dAHw+vhwX09tc6h9qYRWrmRp7WTyY7gPkgeUNxm4+Q8rg9MGtgaO19Bcra2/kIrI8V1cQOS0kgCFRlB29Pxr7uv/g7fXNkkz3UYeOKOa4skRBuljA/fLOn349pHAzjJPvT9M+GtuftEN1ZwzXUKIsaQy+ZDGWCsrvIQApHBKkc0AeM/DvwJaWVrbQXdnHLczFvJm8ltv2h48xlnZgFkDH5QSAe+M1ua14RhuY4jHLdx3FtdeVI5kjtVu5w2zzbmIDbhRkfK2G7V9eeFdI0u4EP9q2jpPp0KtbLAkaLIf9XIGtxwy7V+/wBATweK6keCvDzwTx2umk4kVrSW+t3B8yRjKY4MAiZiwJBY9vWgD4lstGu9KmSzt7W6t1uEcXDqctAGGWnAwRErjOCOSDmuK8f+BbDWrPzLXel1DbNbrOZY1u95zsEhiJ/dA5O5hk559K+95/A9vqtvdS3C3dnqlvDJBbXFrFDLJ5kZDZaMvtmiMRI5Hy84NcTqXg+Symszb2H25L1i5W5tY4GheIIZooSuPNJAYlScHsrdKAPzK07wbNYWP+n2Ec5ju3RxEv2yYqqlVmWRowqp1bDEYx61l2+hyCRGW5lktWk8y5laR4bm3jikLiIjITYxwAFzwOnev0z13wn4d1fTtYWys7LS7iGIGRpIWZHk3h5ESEIBDIW47degr511D4QpJHFdTPHFAXaQQQTKZmjQMwWZSeATnaMZAJxQB83ada3x/tOWz1AmzZPLaytdpeSN23IWkzh5MDnB5rdj0W6McDhbiR5o5JQghSUrGowUeLO5juB6ZPPSvcNA8CxoL1prVTMQhihtbWOT7NAVOZZ45XUR7o8BWOcE89eO70f4eTRQyPcW0skMixi3mClLiN5cvBBNCPmXlRyoIGOeaAPAtNsA1vEXjUhI5pIo5y0BR9oyCxQMihh0bgV2Phu3kutQKyzJaR2qx3EBt7gpKZZMCQN5mBNHxwRkdBk166nga1vJLu1gSa2vFtGkmlmhYwW9uBtkTymG5yz85x29KLP4bZlubiObyP3MEUFxcYjhl8oAytD5ILNkAcFRt9hQB5d4g0CXVp22xXbiUFhMYUETjawDyKVccAEnaoPqa8d174boiwSXESCOVUje7W4aYOgYsFjikyIWAP3lyDjAA6V96eDPDtjexPbavL9utohI0Mtk3km3VyRKs2TlkRsDJA3AnGa1tZ+GOg6lpl35Xlq+nTxJZoRKYBIQGkdFLYKFSPvLg4OKAPzwtvA1rb31obSLU7lYIVFzd/6pJYwMQBF2BBgdS2M47V2s3geyk1FF0+2YyE28rSmaWS3IZQHE/wDCTgHhcqSOelfbmj/DSzt7BYby2tJGu4xK11ACLUBHx5MmEAhk9dwC5PBxWhc+BdHur62kSwtjaQpb7glskyJ5DCNvtKohDruHy/NyOegoA8W8E/DOfUEMIjhudCuU23EUlmHiUghTtchVWUN/dORjhTmvSrr9nnQtIa5vZZ5tVP2WOW2+yymSGwj6yw3MW0F2GVxx0GMV6jPBrenJGdGtbbTYxbMlpZRRLEsy2+4vcwyPGv2dyoPOTgkCuZ0Xxpt1eW2vJLu3t7k7zBqCs+SytEXkkZszIWB4HGSDjFAHxd408Jw6fq93NpNjMqbZIrmRIDBFBErDD28Tj94GUAnuMnjNeMap8PLlXGqadcSSzyq7xRQ2zuxBbcUuJHxtXIIGcAZ+lfp9rWj6Hr3k2EohVJmWSyuYlijuFkLn/RpHViJAxb5VGSAeQK4TVvhrcW901nCZpbB4GnuIUtstG+SDbSNtUgHt264oA+G9L8N3WowRPqFvIbiRVWC1xH5Y8tysqooY7pCR19/SvobwP4UmtTLBbxJp08Nq0sc+oK37h8AKiFOHkJJ5PAz3rsdP+GEdtHc6pJbw2IWUxxRLbSbo4i/l7lfecPnGSvPOO1epeFNNkjkXT7m5jeRIpfssksW6QPEQwgutw+e3Y4C4+bPQcUAeO+I/CMmtxhbbcNYsyJ5XljcRsE5adCAFyWxgZPTpXNeHPDFwEhh1Bbi8MtxNNd75AfMSLKsiROOIxHjvz719hp4VQyxmCU/afs007QlpY4mxIv7tUZPuAsw+Y84GcGtG28Mx2U0L6na23mxBo1naARjypxu8otGuMYOAxPIPNAHztZ+C9Atke71GzSeOdmNiIpEFwlsBlBFGrEiVegHU9gaIfCzhTd2Uw8sTR+RHcyCO4eIucwSMfmDY4APOa9M8SeGYbt1OjWyi5sL0SbyJQIIiQ5IBIzGAD04+bPar+h20Sia6uYIImtJd10DGklvsdgHdMsQX4JUjPoKAOchS3t4Y0mtDpsyT7FRWLqyj5ml3y8uWyOFyPQnNZ+vXVrp9lI2m3F017JPFKwYlRcLNwUED43KMYzjPPFep6pplpI7TWkkd2nkxzEXcDK8Ns4Kb4iVwZAxbgHcAemOa4bUtCcWktwJPLjjuYYobmJI5rpiBuKLGWLIB3447kUAcF9pa0traXVRqEc9w6MZMwXEUQQlhCITKAcYUEAlzuOV4qLTH1C5vZ7gJbxW5jaNTGnkTXnP7vzVEhPOeBg9eoroFsmke3hlhvLwhnlTybiNApydzTbdxweCc4UdM1kapHKJlS2u7ixEcZi8mSIL9pmyz7reRhlyDnkcNjIoA6zTbiMT6WJLH7JdzFxJGszk+WAY90bbcZIzwQD7nFd9LFb20IdWYwrOgm3rtuI0RQ5EeSP3gYDMgOBkZxXlGmy30UDOt6t3LFblLN4BEZ7mYEl4rhpcC2VDxu4B55FNtfGt9qeyO5t4BHHvWfe7RSo8b+WIllfEbKWGc5JYA446gHpmp+JTdpbXNhYNDLE8khhaVrk3MUQCl7+OdAk7beVIbA9TXPT+OLSS1Sa5nKXcOYxHGqJG0KyBliCRErGOSpGSeOK8y8R6zNcpK2miYSQOUlVropZSBF+do1jHAQe+1qwbHULLUNOkLWLR3xi2NO07R2oniLAypbxhvMlzydpOcfWgD7C8H6la63aRSjVrexlmCRrGYfMhTz2O1La4jO1phjlWIIJxivVhollDPFao8zXEsX791lNsspUjYk0UoG0NjdnO3ng+nwP8ADLX9WWT+zjPMIba/DwxXFtstoCdxSaNyP3rFiSOpHQivvl783Wl6bJLdAzC0Q3U4VQ6Sr5a77iVhnBP3R6D3oA6Gys7m2nht0nlR7mZVaaeOV7NJ+BErzQjKjIABHysV5Nex2kc9vHHDqAj+3qweV7dY4TIgxym9uGweDnPHI61xWkxtPFFbgxXURjjJwGC7gFcTGUjapGDtOcfXPHqGlW6apeW7XUPlsFeO2nKs6K+za0kjYImGAOQSOKAI7yO1nMbi1LHY0RMrECRNnBn2nDsBjkHmuRay0O2k2zNF51wsq/6NOInwB8q72PyouTkHk9B611XiIvpVti4xLHbGR3kh++/XDqA24xYzk8he+Oh8aOs2t9o97eWy2zyEzORIkjMETIlCSFcK4GSBnJ6gdqAPL/HEkckl1FBeQwpbxtGyR/vZLlFZgsaTElEfkZBbJz9K+Y9QtriW8+zWcccNu0peaK4ilklQwjc0rssoKvtzg42+9e4S6fNql9MDqMNrBJcGT7MkfzzwgbvmEwUEnsykkk/geE1rR54r4WEcZa3nia8h81VgaX/lm6TNFIWMSsB055zjFAHjPia2srfSp0jSK1m1BpT5bn7RdeQCpaR4zKVt3JHBz3/Cvh/xzfakb2YtfxrGheMQRXCqqW8eQGnZdwDkZ3DOOmDX2z420SdpXHmTW83mQRRQQo9xttkbdkMudyEggHqQfavmTxF4Z06P+1b29giuImmmaVJEkS4ZB8xijQL8kpkAGGx1oA/PPx7Fpk2oTXVw7xwCRNywEOZnV8ghEXJXP8WcHIxiuIur5bKyE9osps5WZEIVYJgZGAO+MsWZcYwP/wBde3ePdO03UJWs7HTYrNRP+8nyTLsZgBCyt91w5APbI7V5M3h6ASrY+ZeiZpEUNdrlWaIkDyscspPoOgB6UAczo2lzQ3brcxgW17hTI28pBOyks6Oh3TS7CuQM7TnPSvQ9K8KXE+m3gS2ljgglMCXMavPGsbruEs7BSJNy4I7r3xXpXhDwCBYmW+iJtPm+z3KyNLMLmT78qAqeASAVAyAcn1r6k8E+BYLUDS/IDWN3Fb3Ur3BaViqKBObcBcsW4wCPlJwc5wQD4x07wnN5Nu2n25nntCyvvQJEpkbazOxAXOOcHnI74xW9qPh7UNPmVrglgQCpMWGWZ1BVIUYfvQMdRnFfoRafDLSrhZ/7L0dLa1UCWc6jAiyTZfAYyljgAAEcZ5/Cuo1T4V2yWWkvcWdqt3G32iS6gjCRQwx7iqNcyk4Jjbvgc4AoA/OrTvCt9dxRFYCoK+Y5eT7OZWY7fmRFyOvU9c10WgfD5Gjf7PYvJc3UzLMkjxyoZgxAVJZosowUjOSB6Z7/AHdoXwvt726mk/do93am3jC2iDzYYg7I8d6yiMHcSM5zx7VoxfDq0s2tHM2mWjQSiTyVlLuJhld1w4XBLOO2QCOPWgD5K0v4OazbywedGtvZ3NvLMZYI/KnhAwQiPsVi27A+UEHIINbVn4f1K0t30sWYu7CGT9/LFJLJPLG7ANJnIMrqx+ZWH0BGa+59D8MXNrFcxSy29+1xElxMJGDyBN+Ra2UZOYyEPJIGc/XPSW/gO2SH7TZ2Mc7O8jqyQBZ7WQodyTE8yof9lT8xFAHwza/C/TvEGpTWl1eak7xWytawpbjLWjBUZVA6EFuR29DWVrXwGbRZoJtP02eeRJCI7hLXZFaqiFgLtQSHnZfulhj0Nfo1o3gEacba/vLW7s7u28vYBEbh1jnY/u5IljJy2T14C43Yxmun1PwwNRtZLaylJNvJM8yyFYIIVMYZ3KoCZZiQQpPA56UAfi14g8GyXbzKYLmK/hjbekg823Mak7HlDqFgHTLA5HY9ccva+HZcRtE0cFxGrfanyZbS1wpUtEioW3E8eYRgZ6iv0z8Z/CW0WOa9udNN1HczOLoRb33kp/o6BPlxERuJIyMnmvMNT+EwtFQWGkw2tvdQRwRvPvKG22/vDc7gDsDkj2wMHFAHinwb8PxQpFNPBNctDdJ5YhnHnCR2LF5JF5G1eQwypXjPavtLxb4an8QeB2kLwTu0MtvKb+NIoHgVCESNWwSyD7rY5OSfUcj8PfhTqNvBvMcNq8FzvgMRxI8QwTHEmf35KdAOMHHpX1i/gd5dHRykbxNbkGCWOUh2VGDBFZcCTbkHBOD39AD+Y/44eHH0rXtS0m1sojbWt59oa5hu2huNrykKrxKMKoGcEHBByK6r4e+IY8w6JJfNAI7OJkbKPGVT/lnIQxLk44PXIyAete8/tbfDLVLfxRq4s4Z7SISyTO7RoGnCqZI4WVCWeLaNox+Nfmvo3i240PxU9rJLNDdreJGGiHmWvHyhZ1Y7lUANxx/KgD1T9oa98y2aCFrYMfOdJvOVI33gKVCyMCMHpkDkntX5geKoLmK/jguAkZaQ5ljeORZMsSh3REqzAdeTzX3p8WdSbxDpxkeOK1SORwmopBJ/pRc7pJBuHADDGCMLXxDq8FxqN4JZpYnghYoksp3blQMqsqxrwePTPU+9AHc/C/VZdD1JL3jZbPHKJo/9bxyrjByFwB1x0r+hv9hz9pX7Zb2+i6/rMLwXbpBHaiNpJJQI9sO9wpMeB1xgtj6V/OB4eeWCRra22spikM0/BhU5O1XzyeM/TFfUfwu+Jdx4IvLR9LW5glMtq0ktpOroskEqktFGxyhYsQQfxzQB/a94VsLabTlKfZ900Ucs6HMcKW+3fG8QQfO2SvHLH061r3dxLdBkCtLBap5SywrHEI55BtkZWlw3mbduM4OePWvzg/ZO/aj/AOEt0TStI8RTSNdosCJOUhYtlF2RyuHwxGOeQfUV+lFnq0GqputIPMjmkja4hjRY942gGTg7dx2gg57c0AUrfT7+3tH1FrkvBHDtkggjjmu9kbhUa5mV8q2Dk5966e01KE209qJPtMTQIROiFW88DduJcgFh0yCehwBxV2e3SBMum21ltR50CvtPlH5d823mSQYAOAc9RxVqytrKXTvPt1aOKO5jWGEho2twB80kgVfmRxkgE9+fQgHlGvaSviNCgvW8+WYeW75+zrFCQRHN0yTtIA9DxmvI9f0OfQxfXM0MrWzxNKbexmMSzHYISIVbODsJJGM+nrX0JrlnaXzSJp0spmSWRZre4kjhiRFBIMTKFyQOh/pXzl45hvrqBAk0iR2Er7iZSZnVHBzG+SGyMjGOc5waAPEbS01G21dL2S8t3sJY3PlquJoIScRxyF2HzgsoPAzg+ld1BdahLBPBLc6dYtdWkiQCJCJZCkg2tLFEjK0zDGH6j+fn8vm6zqrQ21u0EM+IofNmMscboMO8xi/1bbwMBsYJrt7U21vHHb3F0kclozHypkCi4v4wBl5j84jA+4qZzuGe1AEtrolqZZL572SRIsR3ME8Qld5SAxMEzKA6hsnOe2OtbVpo2nyz3l7DbPLfBUeMrILdbiNAo81rdJGIx/FgZPUgZrj9P1Yi/uPtBu7McuiqyutzIp+ZI7aQYyF5wDkjnHFdJpevQwXlpfRxTyh7hlVYlSPD7cLLIVJ3rzjaODnDY4oA7+00OymMlzeyQP8A6LFDKhvFjklkJEqRQgEOQvAKk8gYFehabc6bJaaSbjS45YoJ8hBLKFiQOYt6hZySOm5HGSR2Arzu4u5pUN7HbIb0XDXEUX2dPJgSIAu07qdpl59SMjHNdPbw3SvHPKERbuNZQYt8assi7nBSTAWQde24EEd6AOt1XRL+3WXUoIrGSBubeOG4KBfNY/u5A8u5pAvUAlBnGa8M8WxzWzNMukvNcieSCOfzXc27OoOUjgyDCHOMvgZ5Jxk16nPqk9wxtrBZhC6BXkuJAxRgCkskA3bcK+M89uTXKSi5vRKr6pZzWsP7t4pQTcXMkbYAUxKccD5g3pQB5jLFdRT273WoPN9lXy3W4lie4M8g3QFVTdmMFmUEZX3FdFG1wA0SoiyCAzXTvvMyW/yEJGqxnaxLbuMZHeuR1O1t59QmVIDPemYMbaIfvZIFOFjt2JAVBwQTgDBJIxTJZrzSbW/vbua8e4YRCMxpEI7YIUWK2mkWQmRAow5AZRgjPIoA7aP7PdNDD5SyrIkkLzho23qAAZzPwcbuo7Y6dM4Mmp6fozLAD5lm1wFeOUyXUTFWI80bAW27se2ORXIR63quoK9tqltHarbQtfW01pcSwCZp8J+7UKDJFg5x1z7deTv9Qee0it5rq4tJrS4kaSQYuGuIXIaMx27gARrggc7iOSuaAPou0m07VrKC3t70RM9w0heMPtWQtygIXCgDA25yAAMc8ZF9oYtrxFWdZka5ieeZowsqqhbLQyO24LyMqBgng1yHgDUnsbi2hC7biTzXJZf3k5f54plhwTC5XngA89OMV7BIbO6IvJbSG9mykd0J7mVjCGcs7HYAwc+hHyjjpQBUmlZ7KKN7aSe3ZvJiffEnlRSknzFDEDJb5iG4XFctdaW+rTSQWrPPDE7QvPut4zHLwBMm1hG4GAOvX866u51iWCN4baONbUud1tFGJXjhVm37s5ITZwCOxrU8OaBax2kt3qFmLS21GQLarBJIpihdjIk0hfGxi3Jz6+lAHnOnaLqEE00GqTNfw2M0UaSi3jaS0hPyosci4BfPB2kjvx0rv7iTTY9NKWwuLa7tZXMkiyieOZl2ny23DPIPIyQBXTXsOnWdrdXccpQ26iSOYgtaXEsS+WqykcMw985PPSvLrzWbm91CC3WKHTprmN2mkCGWCVTkSzBIs+Q7DIUvj8hQBcg1fy72UTRC3We0lgt3tyQnmP8AMpktwxWSTdwDzjNM0SWaC5eBraOJ7nbCbgITGrE5eO6jYbXZlPqCucLXn2tazYeHTIkpdo5im9MpP5JQgRPJcBsRBuuBz6jIrHsviXHNLNbSW9qMNGyuWb7IiEnD7RES8xHOS36UAfQurXeiaRE0epLFIkMkUhtLgomwuQFaNU+ZozztAcmvP9UmlmuWu9LSwhspH86ImCdZUjCqDI8jtvC5BXGcdOMV5TrfiuXX3js4WjMFwZIp5LiPEpWJR5b20iqAVUdMcnIyK27aG7t7YJDfTXZTThGgDMUYqRJsaNuSxxgnGOvvQB3Ud5pJvRLIhne4jVNhKLiUFHYtgktGSOFOSfSu2trWaC1+2aYzxh5mmlhEZW3KsoWRHIICKo6Zx07mvDNLtYBeC6Qs1zcmNZradnZrKbgrInBDrgAALk817paSXEml3EUVs07JG0YjDyIJmlUZbH8JVs9eDj8KAKAvdQuLu4a3uvKisY4pcSqyWrt/y0jLrlg+4MNyggHrxk16LpGu2yZubt3tLi6gO0rtuFRJBtEwuGZd+4846juBXlskt/HZG1aFFWRQxV5RFK0kYCqQFzmIsDuHXnJ5q0un6tHowvQkC5uzuuC73BCIocWkUODwGJGVXHHJz0APc9D8QW0stpFcagZYrUurNdxsYzvdHUlOAvA65PSur1FdNuoxMkmyXkiW0ZJZJG6wmRAwKpsOACOBznFfPngybzNRkvLqZZbVZlkSFkLLFKEA8vymGW+YjO4AD6V7R/aU8UAuTbJPLBI4kWyWLNnA7nEjru+diCM4zgZAoA5LVNMgZJgdRFvMz/aGURYVlHzKsrru8xh0wuQSOcV43r+r37TRQvJbvbW8rm388Nblp5CqMwNwUD44wgJGDnGTXqOsXVvq2oRW0sbJHHK0kb2m+FZFUPMXcuRkMwbcPWvGPEmnw61dSXiKtypDiOGGeRJ4BG5Vm2oCEkDKoyQMj2zgAyryXy3kiaa1s3t5FuftbTANdPgMhiXP71RGQoAyTiub1W58uZJIzJHDcHIBfh5AMkSwbsqCTkZAHrirUkEFrFIblZrlo5VjBvJFuZME4QW7HBWNTgjAPTnnp5trl9q1ncSLBbeWEkLq+4SrI2fnfLnCErg4P0A4oA6uLWER0a3e5tpslp+kojKcRPGyZWJOTxnd6iucvwNSv7gmKGeB4Q+S+1ZZt2DIk33oZCeTwBmuE17xne2ECysscjOkipE22OMsCMq5jODgt/ERjOD0rqPBksfiXR2vlZImiuI4rn93vMT4zIodGwyc54zgdTQBw2uaPCZTDNFOsLSCKRUuZNzY5ANwigzEOQNuMkAYyOa5Bre9s1uhepcMkJeeO1VT5Moj/d2uyNgHjulBXLDr3IOa+itd8KzTWbTpbrILcs8LxsqvO8+FJSENlxgD/aGNw4wTyN7o92RZXckMckqSGxnMZEzHywuJXjLZiKjbwRuwCcYGaAPAfMu/tAP2SS13MA0t5GAlwZWOzZEpIdhkj5+e+Oa6fw5q2L42Wc4P72PcIo3UIFDI7j5k3ZHHA7ZHT2i78ORmySG0sIbgZ3CRJ/MuftGC80zIeBDjK5XgdODxXM6L4ak0m9fURpBvLu5t2WGNkSQQRGQg7/MiweDkEdPagDr9BuhLKLeOEWe1nKpIjqPNkPVCg2Sb4yPmUluRwK9YsPsX2e3tZZQjxGSTypwFSSTORGsg+YMBxz3HPNctosSxorS2LW09q8c0W51KEHaCmEjwWH8OOABya7l7D7RcPezIls1zLEsaQMkk7EpgcMfnyc8gYwOtAEEVrCVuhZCWLUJfLJW5UJi1KhDFk4BQjpg5IOT3zd0DQ5rNnlS3trG4ExjCgzMzhSXViNjb1CE9hhu+K1bCxAdy6XUc8bwmJ57Jo4SkYXO9Yd/o3Oecg4GcDrLPdPfLdkRxxQbsyx7WXLA+awDccEcDsBg4A5AIpbS2k0Zvs7z3E7So6x7ZIlMasRI5CqdspbIz3J6c1d0+xs2mgiurVY1Z3mWKYbgvybhK1w+GLeZkkY4wcVp2tjc395EY2nMLrIgUeWLeeJenmshyvzZYEdeM11U1iqQwrBAkjwp507SIjTSyAbXjh3sCYwgzt9B3oAdoMdslvOz3ESGOTzGt3/1dwIlKxskpGShzyq88fia0XmrerbozSKcszrIUXynBzBGnGQDu25HQY5PFVBPAY4/s8xa2RpBcpcQbHcyEhY4No+RQCuCeMnrkVSu4FhspYQ0qTQSsYxHIVmh8searSSN1BDcDuDkUAS313aSGRkljsVT5TvVmmMKKQHMCjaGYjv8AN83IzxXnWsX8V0LZrGG0eaSdhHJJMUntJbdCVZ4nYCW2lXOFwcMfxrRuNLtruGXUGvLgwiK5M6GRw7z5YqGSNSzcnPGePWsTRbK2t/JvpZUuMQo7Bg8sMCoN4bEsYKnyyNxGcZz06AHLHXNevLsW9hdqUt4/Mmt5gpt2aFw7R5U5MYUElhlF6Zq9o2rw3Pm3AvUS98iR7uO3u5liheJEcLDJtIcsHChUDK2AWYV2M+mfadQu7izjhcXohilmtLqPclswDuYCyBQm3IcjqOhPezc+A1lh+121nGxS5gkSCC2SDy7dJHjFwt0CPNQ4XCkZA7HqQDa0bUreeBhZMJEe2Kzxm2RbxLtRtaVmbJclgTlcjGOBW1bidIWmuVRiHAhmuId4aJ2Mwe4YN8hEzHAIBC7Rj0qaLozw+VaCdjIHkZJlCNMGRC3lzSMoATGMZxxgcnIrozo1xdhxcx6jI6KzmFcLassKlGluJNwRUwOpbkUAcprMgvmtjKEUxQqJ5IXVATKAGQmJy8cJlDYCjnOe9VYblBJFKdQimudNX7Elg32Zke0m2s8aSyIWkxI2OSSuMAek9xbW8pms4LmL7SwST99xAioo2RwNGMtk4A7Z6Vhx6bDYRT315aDyy0qSmOR5WmZ2Vd0gUkQhZuAFO7aoLDqQAQ60t/bXsKQTSWdkZFlNqr73E0ZLsIVVNyuMnkr5XPLE1Rj1O7uEH9pJLalwJ7C7A8g3FzbkqoklAKzYiQBiBt3AgE9S8X8UIvdN3C0uJJTE+oSI9xAkDnzHtmdd3lkI+AykjjkgkitefVLS/WDT5I7aC2sIniS98x9szhNkf2eNozk9mI5JySRQBizX91ezpa/alt45lF1JdtGVS6uVJTbG4UCQqwKkL/cyeDXn/ivXbx0S3ZtgSQPbIsDCS4aM5uZXkbGMpnavAYYIya7TULaWMwsAxt4prfzmhO+KNAxYGNpR8jMDlm6HJUHPTI17wk2t2Ut1pcKyLab7ibbeebdibf5asIpSBaQhdoBz90jOKAOa8OazZ2sIeWSJy0s09vbgzzbVLlys6OSUQdyRsBYgHAr2XSdSt76WzZ3kGkTW5N8sS7LfeigrbmVSSqM+CGUlcPyQa+YbnRpPD+pYuppIbudVinjmKXVuqNCg+SbIZmOM8DYATzjBPf6JLLJZpbNOI7KJW8+Nbdp4ZCGVYngRG+QDADsMqGB5HFAH1BYCxdlmggWyS3j22/ktHO1szE+asbA7WDAA7mI5JxmtS8uoZre2uVfzJ1ZUuYX8nbcKHzIeDhZSvzBhkYbrxXlkFzNZWlqftQt7aZnSaNQfMuYh8wlZZPuKsbKF/vDGK6CzuRJAdyK0bvJHAUEiwuiAlmuC4DFwoIAXOegoA7GLT9KvZmFtAlyqxSTxlJ5DNBOZGPkvA6jzYslt2eCclflrq9P02zUIhsY/PNvGfLWQJaKrMxuZxHu5uNsmwkZAWPbmuZ0fXLPRGUzw3Fymo26RF4CIhG5UpGE+XKKVUZLYznnmt/Rtc+2X0ENlEJYokkeWb/WSQRh2zDI8igSSMTuwCeG9qAO2g8M2kFtC4RATDIEkilBiNuFUxwBQxYESAnJUdfpmeXRbe/njRoPMS4hHmuJCnkOp8syKwAZyfLBxjA347V1Ol2zi03yFALhJGV7iIRtEvmMEUvnBIAHGPT0rRhiWGQ4nW6uZYRHvjBKxRkAfeKjDYzx1yOMjkgHHHwgba1uUtZHjBYCG4QeY29I1UKS5OGePCgYzg8jvXmevaeYNPmjnslle08uVoI5lnuIVMxikmmQYKqoG5skYB5Nes634glsne0hjgjLFCPtE2FLxp5fmQCMn9/leAeciubvJv7RjW4u4rVSLeZHGBJLKki/M05Uj90w45yQSeBngA8Kh1K2ub+6gjdrmwtLm2WO4CBPPLRQrkBmO+3VsqcE58ssOK0I7Oe9uy9vMEMd4ykTbNgiT5IpVLALGmFULzzweuatpYl7qZjZpDZxS28UCRrtyCioY8gDMeF3b8YByCc12cGm2sMs62iCVZLKMoxjSaHmTaqs2795Ism44GSNpHbkA89utNkj1ON5IibaciG5klMgiSYyyPvEjsRguxPAIBbHbFc/4p0PdZSmxtLcLDZXhv3ZmkguFi2qLeNggU7mB5HGc5PU163eRSCw1CKa4ttxEZLR28bvG0Z2knZI2yQlSQpAYZrg3vbm9uJi0KuIoRaxOoZW2yh1dhbHCuDsBOemetAHx/r+i2d/qgv5Zo9Mvra1SSILYrdiEpuVVCtC6khNnA3E4BKuANvQeFtKg082epH7TPsk+0X0kOIJ4lMUcT3hWJiJUDsCwYZCnZ8zK1avjbTooJ7YhbgXDS/aHMN1FBHLEAu+QBmAdVZwpQFmyp2riuGlsL/T2j1GO6mC3eoCK8tBdZkmtbUK6RKd2wW0jFt4HIKnIoA+hbTVbaaFdMJke4ju5wtxIxntrm3KriWI7dsqAqVG7lCm0j5aujV7OymuFkdo1nkR3u7iXzbbfDhIjahHJTEKIjLgYdGBHFfK17r0trcXaR3l3biO4DoInZHjS4nMwgs4yP3p8mVMhA3JPfiu8tXGoXUhW8mt40iWO4s/KAvo55AvkTuZGwpZWRiigvh8kc0AfVfhfXtJtRJcG8ivDM7Qx27yW88kDXMxIuUkEoCQghgc4KjgjOCeu0pZrHWHv5oo1NxfMLeV3ie3U+WJFmjgSViEMbKSTxvJ78V81aHpGoLcIk0sEDxiSCPZExa52yHzBK+0CTc4CkDkNGeAOT7e1q0EVvvtbya4AtXuLe+lZWkKqrSPp0cJJSOT73zdA2COKAPc7AQavA9xJLOslrdjJs5BAkqsXMkk6eYoSMqwxnGenLVbi1Cwgha2WUxRwx5YpCpY7JW8ze9w3yHYVx/ePC5rjdN1KKO1YsDFDcOWeBT5TGJMlbaSRiFBUjPUcDjkYrM1bX7e4imypWKMEYtyjSznCCJdincyh1LEgEc4oAsatb2Rl+1wNcJYxXD3BeIbrprhvljaKNzgp2YDkYOQDwPNrm4S/1wQagwU38gjW4jy08S2sG5iAwzHPkDk8DopwKt67q9w0Zit2a6SRo5FVc28nnEKzRoj7SnByQRzyec1wtsrLfBn8t5PMeQMHlYwmddmwybcMw6EDpg8YoA677PEgVYzIcIEnG0LJIiYkgaVF7ONm5lyQWOak0TxnLot3BZpNbWtrfyyRXlkYydoy+9icH5chiCxw2M9azri6NpbyQy3UbJNAtuSzhJCFJZ4oC2GI4O447+nNcJcC6e6GpWoAiyY5z8zRRW9oyGIKxXlnZiCRnOTzQB61f6WUSXUILiM6dchp4buKKRSY2OZEkC8FgWUAck8ZBOccPcad5t7axXjPNMvmXTm3YLG0ahZCHJPUB0yO5BwDivQPCGq2+owT+G9TmkhbUboHT0VSNkpLMViDKAYgpUbvutgsCRUeu6MtnPcwtcqZ4Y1jSKSNWmmXaDdAspCdQAPm+bjHINAHLT6dGXNzN5blIXjWJ2GI13CSOJfLJxlWY5bgE4JzxXaadfRMI4lSd4Ws0jhMwD25mYApFjGVQKRkJuySxIGTXB+fbJIuIJbJVto0nB2Kw2s0qyLEzkZbcowMkjk45FdDaaxAbWN7e4Czs0KAXUMMYAwFH2ch90kp4O4KQAeelAFnUfDmnS3l1Zzo266tFkdDvMTSrEWyJeFVAW4HBwuOoNeMXMH9gWNoUu7eWaG6vXieLcsheUGGWFFkzmfYFQY6hcjtX0Ff3jy2sE8kcDXEBCs6sXJVjjcVQfdySCSME5B6V4z4s02XVDFKLb9+Ll5goTAjaAsYEMauVMcjMSWVdwxz60AYVldySaHdK1uUERIt1vI0t4CIzvmCRzIQduRlhhi4O3PGeY8OXQu9Qmu9OvhczwXfly2EjbwF4jjEXn4YxqwJO0lexNaOtXmtvp0WiyC0Z7cwg3KKGYmZvMkhUIgBYKyDkZIGcE5qzo+mrp4tZIrJorhFaORjIBJvkkaUMkaA4BZz949uaAPovwpryqUgleOS4uXS3njs0jiMkoT5tyg4VMKdxQ7upPNbviK9MixQ2zxSLDICkErDceAW2A/MQAcZb5eOvY+O6RqNzY34ublpLYxeWtt8yp5U5B86byAmGDK2AQST1Oa7JLmbXJgLdbZZgwjF1IrosoHDozAfIcY5XIIXrkGgDndZMVotzAoe2dkjvZIoHaRJ5WUlI2kHyxfMV7gA+wrQ8M3tzp8djPc74o2lkee1e5IiltzGiyocbjJOpYMnCj5hjjmtfU7RJIJ47i9SaRCtp56RRp9mZlUxRKHA8wFsDJ7nt3uaP4e1K0iZ2jfyIYt0EzuJbdZZ1USxThlJjlbAwB0znIzQBp3djaXd3Ld3Bna0img+ySCR1FrMUTyS6KrFlHVyMqSxORkVwd3pzxXWqXNuouI5lkjaMT+c08m8l5l2f62AkO2FyRnBGRXU6hcaotvFHsjijDv5kduJJXmVQS8Zcrhj8pX/AGQvOOCcaBECL5Mdy0jhvKlRC32dZ1GI2dMqNu8EgnOcmgDnGlBjggXYAGTLPAykoCEeEeYVLfdJBxj8q7jQ44ltZWWWCCGKRpEniJRjlF2C4jc/Kf4f9oLweSBx2pahp1iI9OLxXV6rq817KGQRmJ2E0flsAQQjLyeCTxnrToGa2DOzpslKPBboJXa5QsC0suEKhAhG3kYI9aAO5fU7RUieY2bTLJ5JR5mjEyygHfDEhwFXbGDzuDE8Y5rRvbFTBJKl2LxbuM3JEyFNksMSMscJwAkYf5Rk/MAD0OaoWWnNIkU9xERGf9TNGE2QozEncCpy7DAYLkgg55yKt+I7u4stPaGCGPY8WBKWCBEbaAiu5GX2gcDn9KAPIp5ZY9VzdWgu5JXg8uaGaaOK0VFfzEEcX3gC2MnjJ44PGtJqEEc0iQmGN2/cxwr5W+VJOsUrKd33iSGPzDcF7V5bq3iS80/WlijkZCjsjxNkGUE5LRg9PkYemeegxVnXNWtrZ9OuFsb3mWH/AErzYvKAmy7/ACswxzv49QPpQAeKdNFxdwstsojnSRVfzQPLmiVWEroWwVBQDLYPORXn0Fzd6ksWm6lZeYJbl7dXVWlFvHwFKzMMbiTnCngN2Arrdf0dNYntpGefyJoJSiqTG8cUgDI0gikIUl2OA3Jz71peGbW7014Ip2glt4XK3cc0B3lgFWEQsM4nK4HXn160AbulWJ0Cxt/OEQtV2qxaQyXEUbt99I1z5gYKwJ5C4Gdoq0dZiuW+02ct0Ig0iSOwSLCxuyJtZcZweARnIGO9dfqOm6dJYTQ28E0dxe2zSqREyyY2FHtwzr8owOcAffrz6S0OmW4gu51gto4lZ43yYpImLGOMuy7i5LY3dBjk8UAay3d1a3Er6tdRyIfKmgD/AGlryVyw8lW3wgGJUMZO0uB3rs11WG8uGnjkaKRVKv5cwQn5UXannDGw8lhtBPYHv4DqTm4vbRrWeYWccWJp7iRpTAzFmSGF852bgoJPbpXXWGpaVp9namdi91LK8ksjSBjDKmARsU5YYAwBknIoA9eitVjguBHcfaXiCXISGQMm2QhWQgRDyyB2AAHp6YeuWNrLboY1mntTIjTNFK0comcjEUjQZ2w5GPlG719D0GjXFzc6JNqFppxMZhCm4jjYbIyMoZtwy+cE8cDOD0wOZu/t5nspLdzZh1eJmETRwKSCWR/NwoWRgDuY8Y+U0AeI+M7660ia6TTM6VEbZo55IWuZYzKpEsbROUUJNlcESgg54XvXgWs+LL3XbU29xqU02q20v7l5E8v5JAfO3CVVWQkN39PlNfXWo+C9T1W4kGpxm9trnIzBG0kKMd2JUaJW3nLAfX2rhr34JzHUY47qJ5IXWFhvTyozGrcFmVcmXjoCfu4PrQB4r4S0LUtTRYNYhFvFaJuMtpEXhu7aTcYml6lSpySfXgdK9t0v4c20y2t7cx3NxYWcCYSMWy+QZXIWVS6byxXk55w3pXo3hrwQbJpowt3IAVgtoAPMWGMArtl80BXiZhxgnGcnFenS6fqkGmtamxhjltIleR7qMQxzRH/VqiQkhyGwPbA96APNbLw3pug6ZNe263KoHMzSSxKyksxAVI2AZRj0GPSvPteGmXOoKbi1lkcOsisA4KLtJXyyQMrgnJHQ19E/Zb/TtNvLq+ggCS228JGGnMrlCcBTkRAAjgD3618ueI/Fhu7qaDTNOlYQB0kuBHv2XUbnAe3Byq7gBuPY8cUAeV+JfiFHp2pR2kMN3daXFOIItPkuZ0CXAIHmPFHCwZOOQ7L0rPsviMtv4hTzRLEVjaPy1ljtEe3fkx20XmlWiByGY8ntmq1/4I8aeJ9XgkTT/JllMlxJPLGFtXyWVZIplwHXbk4OSMH8bcX7MPj2+k+03E0S7282K5jZZVlhzhiMWztC2APlBI4oA7DUvjvptnLBFZNd2s9wVjdPtnypCx8sr5pTYDnoFO8+lc1F8U3nknisJJJx9pkmaW4u3M7xjJYBQowVwenUdK9M8N/sja8oe6F1bslxInlC73uHRU2yyokYQBg3TcrZPqenvPhD9kDSrK3DT26ahdPLJKb2dDG8TMuZXhQKuYzj7pUHj7tAHyGPiNrmsXRtbeG0K3MBRmaRstgDma4kORKABhFyRnp1NNstL1a/1e1nW11ByLiODZFJ5kYTOXF2ikq2442nO4d8V+hWm/s36XBdrc22j25MAMbSpAoMo4G9YSMLMSOWIz+let+HvgbpFteqf7MQXIMXkwqACvAyxkl2gEDOcE+tAHxro3gDxHdXNufs1xNpsskFxcidGnVUiwEVcZZjjnODzx0rrrv4ZeKboo9nE0bWrtKpghiEk/nZRTLKYSVkVOTzxj8K/RLQ/hclg6PFE65baoRy48tTnY6SKOmPQcGu+tvBNrcQvCLd40cYkCoiFFYhiNwGTjHSgD8+NA+H+pyLZpLHNZXKGEXb+QtxLlGHMkzOPkfByAOh5A7fSPgzwBJG7zmAxhX8xI4ol27wNoYLIdqlyfmIJr6Ki8DQ2rQ+Tbb0bylAddxJVcMXkYYDYBznFdrpGhJDHJ5EJjAB/dsmVXrx05HTvQB4rY+GNRDmaSK2s44wu1bJWVtzH5QzOPnU8dPXFd7o/h27iHnXKRT7tpIcElcnB2gdwnsK9NttKBlg85S5iU5QbVQkfdAUnoB6+lbsNjbodot3JyFEhOBnnkDvzQBw+naRIrLOkQQO20yFzjjOF8pjlcAen4+vfWNsFiXgK4UAjaQRjjA/IVYaCJQoUL8oXIwBlhwd3TnH86tM8XyruVTgDgHB7ZzjHUUANWM4K7s+ZgFGkOcLj5lVc4U4H/16o3CRNGSUWNIydzLlgDnABZQd3Pv3qeeQQyAkEuQQJM/KkZ+6o7E4x+OazmnhMbAggZ8tS3TcQdshQ9fwoAuRuogUpsLYHmAr8u3H/PRRwT78+orD1GXeqSRgQyoN2DlgQQACJBwUOW75x2pbh2sbZmuZjIrgO7xIwUlyTjYFyV6dBxiuf1C/UWyyruCtGXjLKwAjA3dGX5Rg9D079aAPkT9qj4kS+EvCV3Ggh8+8M8AdkcW6PtZ5WKKuGBRsqT0Jx1GK/mL+IWo2l34w169naSOa9up0EjyPujWaVzkYjKKDuO3GQBxuzmv2H/4KB/FG4hmh0dJXghiZp7hcqkciRx582It1G/IwOcD8a/DvWNZe71u5+xm3e3ZDJcySK26+uDsLbIypBAMnJJCjvQBrZis9LmjiW1laMwmOe3RoZI40YyS7kxlmI4PBz1NeeHX4tW8S2Wn3U1r5ZlnRHkX7PJHatEBGfNZxunLcKrAYHAPp1Wq3MFsIUuWuI7nycHyljNrEpXISSOAnKg8E8j5c5r5v1ya/t/EMmp28tvYxWshi+3JIWhu5UbzIoogGZNq42H5SfUDuAe7/ABE8O6f4RsNNh0/7JeQXStdXcKsgKm4PmQyRMW8wqSR0yq55IzXzrfXV1qdysJHkbZ3iCNuIkiA3TRx7QVn3HJYg7t3XB4rd1LxBd67p8H9oaklwfKSD7EsREgBlKPH9pZUwu8cEBcDnAFeSid7C4/syUym2chrVtjNNamKTzTNES2VDOdrE4yFz0oA9StjZ2sEV3dFrZIPNjeS4nuJXw2GRWA3KjhMDbnjp24w7q98vUGu4PLmiN6kdjCbjdcTTFMyzx+VuF1AAMNG6/Lk4PFdbpsCT2sV1Oi3UbC3lVnjVo5XCeW4SHoZAuGOfTGe1cL4hltJbmGSwug8UfkIzmNbcwyMNjK0gGLNzg5yVJ70AbQ1S3ksbprnTLee4kd5bSASA7YokXL20CH5UCjCnfkg8KTVa31O2mnutSaztU3xXUkdlJa+bc2scSBXIlfDbd3JwoJ64xXLXMREAuLd5YYFeG3tJCd10FYFwqMucQknbzgYGScVSsGvp43tbqd5NJaW4ieR0le52tFh5vtAjAiUy5xGzcdOlAGhPdW7XjXV3FLNbfJcwJHvInkIMcJDHGW3BshQxHesptFg1Wy+0FUsJZbuOaFNqPcPcebJvndJANwVsg8Bjycc1z0rHSp0igF9c2okma3ik86BUKQiSWZo8FXXzW6bgeeB0NLY6tfNHDbw3d2k37+VYkK2a2wSPzASqq5kDuWKbiGYHcOCTQBmQeGRHPP5rLcsbu7jkiZ3M9uykwwXVvAefKeJcKACRnkDFd7ZeDrWURCxgktQvDW9zJGJ0hhG5I/Ib52LOqnIDAdyKyrfXGtJI0urT7beXZktruSZxLLbWIXzfMjKYx5QAAydzDkZ6V2nh/UtPS9kW5+3G4miZrS5UJJBdAZJgjkyfLIGA3Py4wTxQBZtLRoLu0+23En9oT20kt1EsIDboosGOJVXa0KnJcnr9aqfYv7Ln8y5FxeNJPAmmyKuy1N7cJ5ki2nlZzZSDeVHUFhmr6z6ZrN/byz2M6m3a/jCC6LKWhhCtJNNCx3gSgfKhIOOcZxWPcXWqjUFS4WxnisgLyKOGbMts8EjxLMsYYjzNpBwoI5+U4oA7COLTdfNlO817aahb2txIIbuMCezUudzLIn7xRnKqpUuABx1rGkt/sGrxx/bHnt1SOZra7eaSJJxHjdHMbYgOxycZzk4I3cDM1K5d7Oy1Kziui6QlbxizRNcXqBWZliQFruTa3msuAMNlsA1QvPE9yl8z/aodRmk02CG4d7VrfyJECiEz2rooR9wLsygg7iASaAO90qO51jW/NSdJ44g1lJO8y29yYoIUmgt0iZVLjzufMK7TjqDWxrNtfajexQQFoNQFkPMWZFuBO06ieSe6jcKFbduwM98eoPmsGoWdvH5lneWNnc3dvNeTmTeF3jarWguJSPLlZy+Oeegq43iW9uDdErJcQxwpDcxwNLFFEsKpJ5jOmSZFUfcZlJIxigDsbDUE0+Xy79ot7WssciXiCMSCDCvJHFbBdrAfc3Enpkk1txvpv2DUTBE00V1LbXUaRT77nULidQ0c12qsTCsakhF6kcnivC9Z8VwC6h1JfMuII4hBMk8ORE0kQQ/d+4okBHUgYznvXPDXp1jN3YX4SSeZ7mNPPMMMawDcoljUnz/kJVQDngHAGKANHxP4qtLK+1G1geSNYd1w6XUYWS4lT/X24DqN5LhmJb5eSENeYWXxJs5tVM0qmzsbc+RNEI1eK6nkQ+ZIzSMJUyxZvkXAyemKpeJtR0/UmuNSWdXWR2WB7i2eSWOSRR/o0IXOQpUqA2CQufevD/FN0ZLgTwPI8O2NlLRLGqyNhC77DlcE5wcUAfW2jePtKNobW2YvKl2sltO0Uk0drbEFsK0p3RxA8kkAYPBrWtvE8s93cG1SykleYCWBofKhcMismza22VT5y4yc8c96+J4tXOkXFhp905nXEF7LdtcuGeAFknsW3YVY2TZjcQSEHrW3Z/EZ47myurZo0FreLcx3okGGgt2jaKFoydqr8hT5sfd6kYJAPr7xiusaJotnJqG5LO9gMcY2SRwxw5Zorm2llTcpBlBIVwD5Hy8Hn5R8YtbXE0UlvcC6cKJriASSSGSSJfKiEhUllQAA5zuIGT7dj46+NeteMNB0O3vSTb2kMi7JdolMatswoiG1QMALuPPBGeh8RZ5rqK5NvCE+0rKqGIsksjAl90nBUnyuCMjJH4UAczrAtpV+zzSsXjd3aKLdOED5BCMULGPdxk9B0preH7Ox0u2czRRyz4eOzU7tyyqoAMzHdBJuyDvIxjJ7VOBAqRuqzRRII0mdEBmiZWw3mAnKR8HA/P1rqbXRNIudT0/7XLdvDcl7u0myjQOQNsi3LZPkxrtJ+fbnJwDQBqeDoUEkSLpxVrhRbI7ziWEzGXcWdmbDEAKMgkdwcV9ZeH5b2N4rbUZFNxYmOVwLlra3QSIsahlgR0VFi4GQjHGc85ry/wAK+Go7yeF7S3thaFhJGbZ3aORVOPMiLHCMQAew7jivTbhmjmm04XkcdlKqLLJJZRSXkzrgyQM4bLjZhUIyBt5xxQB2t7dwT3UtqsVlFFDaIq7BJuKKu+NleOTdOxwgJAJ5y2Oa56x8X2wlurTUbPTZvLidop0En2hIFdgbVl2nyBhRknBPXk5rk5NSGmGeWzLS3Fu72lubsEOBKhJCxnBifYeN2APWvPr0QWk3nT3aGa6eMTQtviYXF03yhGZQZWUNz1TIxmgDttf1k6l5t7pl2Eto4kjljmY262dwrbozaMMvPBndkuoz/DmvJfE169qH1G3VNRvQwUSyKsfnzkbXmZhgTbVf90HCHpk5zXpt1pNhcafbQzwyS28Ujy3TQlozcR2QQRm7kAwpWdzgKSDj5sDOPCfEN6tpr8thDKjW00m5/kgliJiyVSJ45SBMd3J9iaAMeWXUNRks0ubhWCo8zhwZrmEBTvgkiEpwpwCMAjJ445qlEz4tlTy7i1bzW8u5RFvI5A7b9zSSD5B2HQ4GPSursNL1KIS6lBBFHbouDdyxMzssxARJNuTLyeCoIUdSBW5o+h2s0bT+VBLc+cYpkhnkM5ViXkZUZAFBUk9x83oaAOTitZLiZYo5ZURUNxbD7MZkhVMbljaF2AjJOSpIIBzjvXomk3pS2W2i04tcWciv9uEZXEpIKSlWAMkXXAUHpjFdZouh6UwEED5kj3l2RsqLViBtnYZBusnGEyMferoI9BAnlFhLGy2+9nLpLtCH92sTMFwzKeTjI4/IA1tHsHWIanbrLPcTlbi5iQ7hO1yVidHhVC9lCCxbDKr8ZxjmuhTw5BbrLO1jbwwI5juZLW6DuWkUkLKpdihHI3bQTjPXIqTRr+w0OyNgbgQNJFE97P57tKbpW3LLLIYsrbuGChVyVA5A4NWbpphYAW8LCC7kUrdwOXkk3Pujme6mYBF6jBGQODjrQBzVzcrpl/FHawSWFmjJi9uLl5gJgFBjQohMbFRxuA61NJdy373N02q3f2eN3CiEx28eMEGQ28iBbgjPXJyecDpVW90hfMuLO7u72REf7XGJ7RDDcyGPLMj7v3sitjG3+76Umj6Jc3NrcTR+Zcb4mR43JSOKPlZI1LHEczPg8kdOvqAZ1xPp01sC7XM6MlxDLcyQ7p4GBGJFtSgRoHPBIbcMZxjrXstIs57YwWby75JY3jkGYx5p6MrGVuNwx1HX2NWrXTp5b1IJ/KaaBCZ4k3srIGIBWOMEyjJUblBXOea9k8P6NDpdrLf6xam0tbYh7aKVjCjmSM73yycRA8ruPXuaAKWmaFa6LpzjVbhhqdwiFFjnDujNCfP3TQltsWAPmxsHcg1UhkSVY4LuO8TT4Y/tENxHILq5uIy+0rI2QvljtuPzYI5rro7v+2ITc3uY45kNnaXMLbpJQ7ho4roqhCxGNVHHJ781y8ul6lqM2pTLbWqG3VlhkilZYXhhGBBbRRth87Rg4O0/exQBvafDpkDvbaZJdzPfxqbvcwW6hYuCi+WnEcJiz1x6ZGa5LxNqNsmrPb3SsBa+VBIJkaZMNzveSYOhjIxuAJPPSt7S40sVsLpbWBbyFR9tcpIHR2BVFYg5uGIIHccV5/rPn63rksdzOlrHKzCR54W8h3jBO1sDCDjAJ460AbWj6jDNrYupTJIYIo7SH7MFeytoy+ZI4oUwrDBOCOATyea+hdPlibTo49LvvtGnSJI97GJRBbrcOAGEiXIXIAOBhsKR8vSvlGPVtR0vVJbSyhKxxj5HSFY7FIUXDs9s/wDrCcDockZ96980i4sbzw1M8ssRugkZYM2xJlYZi8qO34bcxPHXPBGaAPR4JJV1rTp1hgKJFG0srwTSW92ka7ZApiQ73H/LMjPzd+a/TH4I3NpqkelSLKbaVYY2+zXDGeOeKQcug582dQAQCExkAc1+SmgyXOpT2Nmt5FpEuS1o1zcuIYmjfK2yYH3uh5wDnHWv00+AF2k9npti6xXt1Zs0V6kUMRXztweO+jlikLIA3AX7vOTigD9sPBngNr/w+s9kVmk1C2iSV4wgbyggKysskY8qcgD7mTgcivX0+GNgthY3F1FNBf28Cj7agSWRCmMuZWOdxwAQE3e1N+A7xXXg2xheFnUW8KtKWTzfM8sIHV4ScjJ6de+K+iLixja0jt23tGjBigwzuxwfMHooI5B546UAeAy+A9LmtbaOC2kkuYpTcrLM4KTG4/4+l8sfK85XGOvSus0fw6bO1EH2EH7M8pNxbozo8RHJZpHAaceoyM16IdNVrjzrYpFHA372E7TiTBxNCAfzHXJxj0q/ZJYQzRy3gGQqpEyiRGbO8lCdp+ozQBxKeGokuppI7d2mmXcGBWFYmwd4EKkDy+Bkn5z2HSnS6FGsJtGjMaJOGDGWXLBs+a3n+Tn5yceoruxaT2T7keHzmLmRJzIWkjI6/wCyx/Pj1p8rSXzKkUaxqo4WTaS7kAEYBznn9OaAOPttGtTJcTyQxbkjDK8StvUjgYbGCenT68d9saLpl1BcNLdTW0v2XCyqGlCR43eTCWU7HKjvjGcdeuwkLQlEzLbFhsniYRM4I6DKkgrg5yOOetQGKOWMICIAf3ZTBYs5bzhMCv8ADn5ce9AHJ2Fpc28cVpPMkySK6pdHEAucf6oTG3KEc+uPen3+nz2sSgIWAkRii4cuFOWYsrEcZz17VteWyCNbybMxOAkaIYV7clM9sfTFVWhLnb567PJfau53BkVdxUsMhTgcc844zQBwFzpA1V5zJbyb3knVoZCh+dpd32jcuVnttuSUOxucYrB1TQNzLHp9uJNuwh3eJi8kX35Tl/8Ax0nJzwDivVZJLxnQLbqiQwyRySRmNVw33SGz8z8n5QSw9KpQ2avMoFrG0SSMhSdniHnyf6uXccDB44zxj60AeM6roj2V1bzWcUTC7WJpo4XjkTevJ3yOu8HPr6U6y037PJKLO9vUhmgBtGgWS3Z5ggaK4EgQsXjk6p9wnkZr0LV9MsguLh4EiB2iYSOkczHH3Hj4Xt3FYt5qlnAirpUDJFC0Id3giJukBHnbhvygH+wCTzjPcA5LU0v9GmaUT3eoRM8LXj3gkjn2+T5++5ErhQm7CZ4/KtTRfGax2Je5AkjSZ7mEF3R42UDy2KqGJt+MbPveoqS68Ux3VtdHUraa+SRkW2cLGPJZZTCwYsf38G0dG59q8yvXHlyJZpIJ5NRaDT7URgNHArBWM69ZOQe3TnpzQB1ceq2F9dTnUs3glVp2Mc5Tb5oLWyAK/wA37zORk7cfNgc1xzmCw1tPsUqWu4L5scNuY4Z52PySqkjEkHJ8zueo7Z2PDfhS+e/gm1dblFG97iB4vO2CBd8sbYIADKM8dPapdYshJNDe2tlEUs50cLDblZLyFeGa3kmYYOMHaTu56YNAFG+g1WYFFgJifYJwsybTGxy8LiRvnbIHTPqKtafZCa4WznjSOCV41ijaQjY6qJHjuHDfNhSNhBwOAT2rutH01ZGhlkjhksncTOXLyH59mEAAzgb1+nt1rfbSNPikiVIR9qjxLNDCyzO2X2FimTtwgHHXmgBmkaRp1lKYhBctHLbQ/dEsipLGQsivclflhkYjgnjHPArXuYxBJHDa2q7pS8TuIVjIlj+7MWkYbu3HJ7d60wwEbIkU2Q5REdgiFdu794FOXHmdCAe3FQ6Sksd4zXMbzIkLyxqshY72Pbf7H3oA89urDhbg6fH9qjdZPtsVwd0cx581bZm/cIfRwv0rnNRiLqLd540vXVLqMxiILvkGWkkUsA83sMjivZ9Qs0j82VEPnXYSSSVgcOB1LwN8xOfRa8s1bTWmN7dLMYUgkjCRzQMJ513GMrbyBcIm7PUj2zzQBl6cHEcaPqUt1NHMWNosSW5Vt2HIRHYMAhXHr0r0u3jkks0jUS+ZIfsxMzCJkkHWXCt8wPPSuT0TT4xcRRtCrWwdS7E7XtwxJJmlYbl5/vfnXpqAqVIhMpPQFSQCMEPlB1/zigDNPgiNtqeVHG0kfFuWuT5iEZnabFxgux5Gefw4ryvX7CGK4ltI1VPJtpIvLKSBihJMawDbwegzXu0z3ELrKt28UoEczMnRVRf9Xmcjg5/HFcLr1h5trNeXHnxF5Asc0MSbrgdR9pklAMb4I+79cUAfHXiWyuYdUEMdrIbm6228lvKkjxGFkGEZpABHgH+A4zwTmt2w0HbNHYmC4tZJPJha3Eol06NLceYJpgx3GUqcL5bNjoa9jnsYbuGRHt4VlkZIhdXaQyiC2VtsiD7RbyDzyMElYx04Oa37fwtLYJHbJFFfwK63SS2xMqARnzGU20mDEeSOSOnFAGNofg27j065lfTLIxLKk9vqL+XbSfZ2H7swSGcBCDg4PPbFag0C8S1/eRmSWSWQGX5PMl3E7mBZv3i4weOvOM13OnwYDPI6eT5Mq/Z2tmWUbmyAzscDaM44AqS4vzbxqhjVoppV8rBDMipglnUHcp652gjk0AeYW2k6lCWAktWil2FhLbLBtCkhm3HAzsB6dzgZrore0aGUC3nUSKiTQRsI3hlIYFwWfmNfdsc8iukmjkvGkklUSLPGPLhQLH5ajBLEuQFPoCc1W0jagl4+1SCTyWefy1MUAGdpwwAAYDk4yRxmgDaurNb7T7tvspe5kTmC3hVFmdVUgLIVGzB5GSAwHGa851Dwct9HDbR2629/HKssomVXICDduWbJRmJIJVjt4xniu5uBPHIJ5b2RI0i2IxmjiAQMCDhH+ZyTgEdBwccVaju7ltpfa0UpjUyOoMoJGGBYLyNp9ehoAi0PQntbS3R7lpGiKtO8hjjjCE/MqwWrquMDqARknr27W0kSFmeMsArbWnDA24AztEWD15+ciufNwikQRSxo4jMa7QWDPwSd4G1fqTgetZmkWs4upZnjlQwu8RKwlDmRt3nF2ba6HPUL/FxQB3+WmBUtEUMofZFJyQBkMu4Yzn371rx2TX8QLL5flJsQFFV2JyfnbOAMdcH1xXKR3iB9qb5trhWMaKApJGep5/Dj0rroL9GgXa5VkxHtc4DkjgkDkgnGcevvQBymquIFS3ATDS5uFVmeYRxjO+MIepwwz0/DpRs74zo8ckiGIswhmdg0kiAF0jYREnhwM/rWlrb2VxIzyww2zNG+ZYJQsytGDhk3nAUtng9cY6Vl+GtXtdNvJ4b0KLeRRAJ0mjiwjgMkgVlKZL4DYzkHHOaANq2kKQhIZAXjTLb1LSuGbBSNVydnPPsa0TE9vA07okzGEkwoGJQkk8sh+UgAetc5da3BPrM726Qm2t1g8tUEAkSXBWRhJHFjZkA9c89RVu81YQrJcQvhjH86O6kbgp+YjsuevpzQBl6nLI06t5ksUUMYBiVcKGIBIaTHz84yCeeh4NeW+IZIo5Fe5PnPdkG1EflGI4bHLtkYztyACuOuFr0eLURdlj5iSx7ne4RCGLb1II4PABOAeOnFeZ6//Z95N/pRFnZaYpZV8wpNNJMDJELZ1IMWVzknbjBwc9ADnbNLJReJGtoz3TN526Myyq8GN7RRW8qKjA4AZFYZALDANV77wtBLHIBGjPdwL9peYxEFHJWMKN3y/KTnoPUiuSn1SbTLpNSiiuLzSkMcV9GZQzWTTvhGhuHjfzgRy4VugPI617fa3ejNpOmvDfjVLacJE8AMZkjVWWU52HfxngkYIwwO05oA+GviF4DuJIzLiSzslkv03RM5S5d/kEA2h5FtwDkKBgseM5r4X8U+Aor6W900WtxdTXVrcNGvmfZJ7cKrBzLPMcOxTOz5eD97HNfr3430jbG4CwOt4HMEAaWSWIGVSVJRWELeWCc54zkHNfNmt/Dcz3XmkPEvlnCCRpI5WZj+581ULEMDg5I4PJFAH5X2Hhi503VL60vL2+3tMkRKMguDDEg8qFBHEoL4AAMe7OfnOCa+rfhn4mnivtMsmmupmZzC0cs8g/0WFAVxbx5aK44O3coLN93PFd34w+GTWt2dQt/D9ndT3wF1cxRNOz2bKPKjEUsY2opPLjOSK5rRPCP/AAg88F/ewmPzrqSa2NowluI5iPMEVzPK2ByBs56jvQB90eCfGMUEVkshtru5JX7QQqBDGzheJF5edYzyT0Iy2Bmva18TWsLxzsVmS5iZbNJpIrlbbcuJCqEqEkIb5c55PGa+IvDvi9LqBprASWLo08KCWK3MMDSRlI5025Z2M3Xjk9K7bS/Ft7LMIrpluFlMTPJJG4WIxYdZIWjBAkIUEDqDjIHSgD0bx/oSXMTOhSCKS5eYqZZpfNlkXLjUGI+RFTkKpwcYXJr4l8deBp4LmPUS+rQwzW8TQvEsIiaYyloPLBRnMRZRwQDjjgkV9uX+uxNbk2jL5l2kc1yLyGWZHVGSKSaMKhCKo5IOCRzgiuJ1y2S6mjjjt5LyOSCVGiRBL9nukz9iOx8JFETyBkcehoA+RfCmkajZ3uly6mt6rpcRCzW1GGsZo1MkbGNUyUYhS4/iBIHJAr7G8IxagJWurtI7WR83T7FYt9oi2g3VyyAgw4IyB74GaLP4fyTW1jeeZLHdT7JDdJZxqI5ERowMbz5TocYzjcR8oPSu3Ph/ULUzStJJdWQt4ImmQKkyxyqQyMhxgrPhst8vHJxnAB6PH/plnCxuVEySC4dYY3xIkeGxlgAAxGMkgDPJxXVWGvw2lusrSNaTQzxBLNImfTngcESSqSm9X83G9R97Py5yTXlui6lLZrFFHdMYYwz2rXQQXMq2mZlJUjDwmRcFTjI68V0i6kL1onkXzJLxQGO1fIhkhYMADCCqnkHBPagDubO/tru9ijlghuS8iw3jRrLE6xFgxkhkIyH2ZwVBI6kCn68lhZ2f2PTrUqJ1mZlnZpJC4VmAMxJyMYz069q5SbzVmsruz3QiWMKFjcIqMCPMLEH5SV79BmtOQXIkhilkkKJHKVuJJHcA3ClAQzR7WO4ngkAEc8UAZWk21xMo0qKziS3uJM3E0y+eIyZBMzIucMRIsXBOAIiGwGBO1eeG5YrC5uXW5m+zxBGmiVZEuJVkEhE0JA2eZGNoZC+wcmtSxie1MUyK06rI6vJwWhLD97K0UXzOrpkDAOO+BU8uq39rHfxRtPEZQXW3aGSSKbAO1VAQhSTjg88jv0APJJYYZCf9FdJY7p1d9ilZAgy8eGGWXbnJHTJBPatO3m3wTQsrQXCqrmCTG4p0V0c44JXpjjjJHWrVwrsBNqGUaWbzZkhTY6LIRykSjKLjO7I5z071y+q6vpMF1cSRyyiIRmMvMSTt28ASINoOeikg8ngUAbd1fO0AWdoY4/LId5LlIbv0XMbD95HgjgHtyaxruCxkMkl6kw8hFMUyyOi3AABVhHtwcHoCPmxx2rPh1Gy124iupbdbeCEZt7i4ZHZ5D8gOCSHVW5249qXVNVlgCwNLDOwO6WSNU2TxjsoY/KACAcYx1PWgDh9T0m2WJ5LryxHeMLmOW4eJ4Y44sgIsRQ/OE+U5BGcE8V5tPJHp88bRytJJu3G3mR4bi3t2IVPJWIqvKHAyvGc4xzXp1xNJqJh0+SQrJO0pWMCNlhVifJEO3IQHoQcHmuJ1fTdVbVoY3NnGtvEI4IbmQyNIsh2u8nlrueIckhgDzx2oA24rgzBneW5X5gqpBZsyKojTI3iI723l8nJyT1oraGoXkEVtDplvp32eK3RGbyE+edSwlYCWUMAeOGAPt3ooA8f1CxlvdXl0+5gsJ0v4kEAZmKlyxG6VNoKux7HGccda8xvNBk0q/vYriOFGhbb9nW3CeW2/IZBnoFPG7HTqK9uv9Qje7+1NFLZv9phheS7h8pRHFglojgcMSOnOelcR4gisG1a51aJg1+QLaa1lV5LMh2Rwxd+hIB25PpQB4X4rF48VppiWa3NqGleS5GbeWOcjcmMsF25OSOM8Y9pPDngHTIbuyudR26hcTwMJfMiOyOYjKxpLNGVWTOAMEZzxxXe6jBo8bM1tbzF7m6UXKxuGjgkYHzduZDhjj5Rt4PHNdJoeqWiWkFvqUMV3FCZmtre6CIUlR/3ZmliQGR8EYB4XuTQBt2nhsWenWUFzYxPd3X7qKGKKGRrG1IOw3BVvmDJg4xx2Arj9c8LX0l6otGt4gHb7StvAbZSiqFjaV1H7whR9OcV6AJljZ7rbDHHdLEI4S0iMHkwoEXlscnrjPY9hW3Lrtg1u8LWxYxeRarK7A3PmFgjKkQGGGCcbuefzAORtdAiEgVbRbyY2YXy4gqShNinfvUjajPjrjIzWfpOh3GrapcaXI6abMpjm8kymaVJEVzG7SO4UW0YwCqHJB6cCvQNNEVotxexeatm0o3TsUhuCqbleARZyMtxxwMjvxVi30zTb521WznkkQziaWAiC4aJs7TA6NIjRndg/3Tg5xQBzt54bubDTpmvJLRnn22o1GwmI8wKD5im2J2yqFGM5BGfm5OK4efRLmSWGxe8RUDRzrcruj+xQK2X2pIeXZcHKlsHpxnHuuo2OkPouo26sJr62DPIGBj3GVfMK26xEpHLwQxDEcda+b/EOr6fbkXTC6jnto57Y6fJKx4f5U8yVT864yflJx04IoA39c8MaIXS2t1ihdVa6vXuYoZjqKsPLieYxMVlycMPmXp615xqPhq3OmTtHI/nx3XEKwQ28N02AEjjklIAjCkgKG6DAz0rT0XWxeanCjMJDbeSsEUEplNwgfJjn83H7tOTzwBV7xzp+s3Nqkum5mtzFM8cVvMEhtJy3/H2WT/WnrtK7gRyM9aAPNdP0cQXV0Y7WGANIkM5kVJYwsmPk8idl+0kjIYbsKfu17f4b8L6VHCkUkM6WeolFS32Em1SLJ+0W0q7tqlhjaT8teP8Ah65uIhcnVjdGdWjhVYX86NpU2qJJEmUbwUJLMmQO5zXp2mXaiFIZJFgigE9vHd2BmiedZT5gFwGZWLAHOV3L2FAHVp4O8GKlu0NzLNepPNCxuJPs91NAu52tpGK4iTnKtg5wfauV17RdNtL2TThPa2w+SS3AH2l3gukCq8kmMMFIZcMFIz0OakvNQ8lo7kPJd+fBtNzdyQJPAISE3W4JXeSF5Vvm45OcVhaz48kEdwn9jl9yxs73EzxtLAieWCI1iO8A5YkkJx1x1AKVn4cstkcUSGOOGeSSb7Kzb4TG2FadSAWRpApCgFBuOTjmtO7TKz2s80NpLO/mTxIqIZ1jUFJZJg2FIA6J1/Oub0zxLYarNdKZdlygt0VAQySRr/y1jeI/PGn8Sn0zznFW31/S7y4uILrV1u2ixblJoorHb84LKnl/vGjAAxuAzQB3WhmC406GSeIamd0kX2Ji6wssTqDh1A8wnK9MkZ5xXoWlaL9i+/bJJfalNLDZW9sYYkt12hyszPzEE4w5GDtIzk8+e+DNF065tY9VlufsDWV1KYIYVFutwJptozcbXaYEqCBjPPft6LDNb3FvKryLC0nnwskt1ItxazO5MdxGXiQurELkDn+gBkeMtLnuWW1hvme72xtcRzAzRsWQhjavCu5QSANmBnqRjmvIrn4fzRQrq17qRinJ8nTllghuXhkXcyOyK2SpPHzqygsK9Xe6nsFeWR7com53muWVVHkDmaE7iUJHZuST0rgtT1B/EE1rLHLD5dtMFnKXDQziFstGjBSRIucYOPYn0APPlsrfULiNhLPFdiSITwCLynMkbYNxAU+VJTsLEgjAxkCvQ5JdLl+yWhvpJY3CyBpUZ5Uu1BBivJTjcMbT1IAFcoGtdL1Ga6uJXj+xuJp44ioGWZg63DKWYFosYH3jzxTJPFVnqEGpySq1pHfyodPkLlPLY/uiAGQMHCLznBOSelAHU3uiiGyBu5TPcQyKlk1lJm1iWZ2LfuXOHmwTksTg46YqDw9p9lHc3Mt5A8104aaBJYzFOnkAlG2oxViVHYH1Oag0++/s+e3udTc/YAsLGSa7iliD7VUCNERjJhguSM45HHJGprVw99qkr2XlNHH5bhY5HjlW22ea0hlSMKQxyuOuD04oA6mJrAzO1urSHAljdpCqSl8HZDHsUsmSwZRkkrnnPPWy6PGZBch0MCW8chhkkYJHPKM73U5AA4x6dMVwWgossZlRBLDAklw0O8bYJiwQxwNIAWUZ4xkZPfmu8TV7W101A0zRTTR7WbY8bHBJEMUxjPmyZA4zx2wKAOF1PRnmknlF7cW9rcGSOYxxiQypkDKrtBjQA4wDkgZrno9DtbaJ7SeNUtopN0V1BM8yPJCCYJnU53DoCh6Zrr7m6uJ1EoF7NNcQNMF7xuH8tiyMc4K4B7HsOtcffajZWM1vbXEu5hcRl4RCfIQFS22SUDCSKSc4zuDUAbmiRXNzpz3UStGY3KTiUrKTAxwjiJFPBIGAB/CfTjHm0aGU36ySXFxexSx3NqG3Q+WJOHkGVWNo14G3IY7uFPbJuPGd20Ec8cVulhLcz2dvcW1sQ7gkqWuirfMmQMcZ/u5qvbeJ44/s1orJq0ot5H8m3ae3tbV2k2PO0siZeVQCQpP8PAyBQBa0uxtbya5eQPDcMiwPEmyCECNnMhdSdyOQucDrnJ4rO13wvcyaQ2sQT3YjhZzFY8Mqm3lys8DrJlpTjBCZXDcnrjWhS7sJbfWbq4jgtEllZS5M5kjZAqvCu3fcTMW4+U7Rkdjixdahq+oW2qWwhuxFJAVtvLYxQRRyorrLJAil4FLE4IX5jjbnigDybVNVS4tpIbGygtru78uznmZiUmupyEfzYtxeFuR90Yycg1ztp4X1yxiu47qxa2tYJgN7zEpcTgbvJt1OW2sgPLYJ7V6PoXhSzOo251IEXVuY2NrcLMYXkLB/NE7sAvbhlxnALV6BrHzQTRXsNtNCyxxWlvgRzRyQnaknl2q42becjJ496APE4tPsxaWl0tskMUkcm21CSfaYFclVmIUrJLAG3dFJwOCRmuF16zjsIGtrCMXTw3KXN1ev54iImcgpaPKWKJtJHJxnPAr6HXwxLeNO7rbxz2lrJ9nv5Flijki27kijj2Dc2dwYkAYP1z5fqsOpWiwR3Om20sV4xjFtADPas4feLvyiBsU4B64yeKAKXgnSw0dyLWSRrTziUsrxd8kRdC7+W7hSrbwQrZOM8V6lF4yOmQeXIbm5tllC3Fivm3SNAifOJgjqVw4/I8E1n+DNNvdXu5L60trc+dE0U9h5zRrHLAdokhiRcRdmJZgDtwa1PEfw1vYbK7v4plFtcYMytm3vbRSd5Ee3hgzhsM5A5HNAH0T8KPEs+oqt1eRCz09YWAjZXhtIEIwhmJkYyDDJjaSQT0Br2u/1uPSre3u7SfbKqNtENyj2jQkFRIil8oxJ+7gHjjODn8+rbxTBpmj21ikd7e6cxQRzyXEsCGS3IVLa5dPl8zzcqT1wM9OazNW+Jt1p9jdA/ZVHmrBFA2oOXtyVLpLGpf8AeqG42pnrnvQB926z4t06/s4rS41AeQ6bbyVJdryOQCbZ5HwVQv6c4yK43WrrTrGykgsrSNkaBRHFFv2iMJjMaopYyfOCWYfwe9fJfhLx3JfR/aLi+tYd7r9wCZJXQFY0kg5KSMSxBIA4z05r2hdUvZ4GuC1tdeQsUvlGTy5GjZfLkWJlI3SBSxPYYHOaAKYtb6QyR391ArzW2y1edEE/kg4VIFSIsAF9ep61m3/hmfUvJsbi+FnbhzumxJNIbZxljkKvkHC9RgeuDxW68Md6ozMtvcSRI1tetIrPYRb8JE4YjepI6jOM5Nc9rMU0Kp5pffFMUa/W5KpOEAxHICwHlnAyO+aAPOvFVtFE9zY6ZcxM5t0ht5FkeXfJDJhS07ODA7LzlQV9D1r5g+IEN9qEgskEAkt4kililinibz5GPmPJcwq/2hgvIY9+uK+wbrTYbi1lFw8FvNMgW2WLaMMBnfuBJCDPGe/TrXz346027gt59PS2xMWTbcMrNJLIckyGQcqjcYBxj8aAPzn8aaDcaJqU9rCIJ7q5fe+wmbaGcSFw2cmTPUcHjpWRaaMuo6lC92qyLB86bIliMTFOZVd1A45A75JAr6Q1fwvqMGqC4FkFuHMf2uWJwzSRRMZWTy5iSkjdAUHIrX03Qba9vYr3+zB5rQPZtZraiRmZyFjyxwEK5/iwR3AFAFHwBotnd6ZHZxSgC1Mk0YaPeI967iG2sNzMc9vxr6w8CeBDerE0j+dG0cdtah2EIjLbSXkMh+VDk4AOSRnGK5rw34O0211Cy22ptpgoaVYIo0RpItrBL3DENFwwBHTJz3r7B8FW2nwW+1YYES4kDsXzMkboABsfHy454OCMdKAKOi/DXT4x/ZzMbma2iEn2lrZHWKPcS8ZeNyJBuIwW4wBzVu88D6FDaXe8p9kupR9va6lJl81CVZ4oSf3MWFHy8ZAwBzXp0EsBijt7b7V5izyb721AMTpuABnGP9UQeAep96ks7AXF5ezC1d2lJwrDEnlwD5XwQQ8pIO1cD0PfAB89Xeh6dpFjLDax2durb1jILBljDZDwC4KlHKEErjgfr5FrV95ctoqQW9xaqZUYiAJNcREFH3o8QKupbIcPjjgY4r6H1aNBfXTTQCaGBLg2k8rw2/8AZ7hsSCRZDtkkZ2Aw2G9BtAx4hrlzpdzdXdlc3UtmyOIo2toUurZjPATmdiB9lJYdjjgYoAp2OucXf2aGYRxm2ezvDqchIYJtmhZZ85c7cFVYhSBnGcH3DwjdwXGmX0wtrdriG3Fx5zP5sXlrgMLuOOQtG4YgqSAPXtXxjrniJ7XUILBpEyLcGGeMRL5UcTCMPMXBRUb5TvK8jOScV3Xhf4lXdhqMWmWsckcCBDe3UfkSw3rOBvjEyRIoVsDBVXAAySTQB9eyS3mozwSC9kvLSWG3aW4W3Cn+7Ja2xLDOG24k5GB15rvtGsJpbh7mNJrmGIJazvG+QyKhwreZGOQD8xPB7E8GvMvBWqWmsw25Mp8mR2IgXMc1t5LlpVgAGJFPd+mRjg8H6Q0JdMks0ghuri9tJ42JM/2O3NpGBtjkURoXncsSGBzjvjuAeaa14QiuIzFYwR2l7NC0rhQbySRSzMCQylEIQdBwO1eX6v4btLu7gt5mSOSytN0sb2xlaaVRgxMxIFsjrnnHU9RXu2o6UtnLPcWzGS8tJGMlvI4a3kRoz8sMy7Q023BKDnB6YrDig1Bpo9RdYXsiiG8tzEsUsDSZGIopgCZsZJD4zxtzQB51pWkSWTWDvp8NrEkuD5kL/wCmRspKTArnyyBj5uN20Yr1vSrW3e3UxhLmxtlaAxtuLgz53SJHt3Rtu/vgdB25Ed1pcFxDLHHJM0KeVHbuyGFR5/3ZpIycu2/jbGDjHOBXouiCC30sWUJgvdTWMQ3tvcGGD7Uyg+U9s6kbWAB+9hiBjHSgD8UP+CgOjSWNrqd9YWaLcRRRNA8e1RLEoZsTOAGkDdPkYkAdBX81er6pHB48uzNFcYkm84pb7v8AR5S2ZERp2JY7i2Q+MZHHr/Wv/wAFB9AM3w9vb6TSi0UWWuSYfLYupYNFaSvg7FyOTxxwTmv5EvHF1LB4qvYJLWOZvt0iJdCAxyAGTaquQf3nGAzDPfmgD17x1rNr/wAIpbxRoQotWwJSrM8ki71JiQ53kdQOpJxnt8KavPJb3VwjfuZmcsdpIjgz93CdBnIOCc819dwxPe6DPMIQZLfd5SuyyceWQWSPLFm3jAIzt9cV8b+LVniuJuQpmkkPzusknm7iSWMbHaFIAAPI7UAdj4TVbK9DajELzzwUWNHwxYqG8xguVBAB4Jz26130xFpNb36pJFbrcrJH5RdA4HOJABlSTnO7B4rxHwrfzi4ieeZHKEFdp3bplIDIUU5HyY64r3yG0nv9PiuwY4mZd8ZULKzyqDiF4i3yrsPXGOKAPpX4P/H3UPDV8Y3unsbWQDy/IZ3kacEAGRlb92gAXkfnX9Cn7KH7Vmk+JbDTPDeqXYtNTC25a+kkV4bq1jQFGkDPu2kggsBwTyeRn+TG5iuNNnd0doCpheV49ghfzX+eMKD8mc9s4yOmK+kPhX8W73TL23a1uZrKa02QmaOeRIgsI/dLIwwVRiOowpPfrQB/bfbeNdO1A2k1mxa3uLWQXQQpKyMWIjQLGxMakAld2PWug0a/iv5X0+wa4ITzXKXSEZjlUhyCi5JX+Hdjnp7fk9+xH+0No3jfQl07Ur+JNYhECvDPKreesa7JJRdM2Y2LAcrkAYx3r9E7PU5y801tJ9kgV1QLHcpONqlWaZ5GZd6sOrDjt7UAWtZthvkRiZXjuJDK8buI0jif5BOYz+9c4wynn2rz68sL/Xf7RvXeC3021DJtDIyyXCKPkSPyyYwOPlJ6HnrXst60muwXluLWG0hmt0Mn2e4GbmfA2GBV5aRtuXJ5U9K891ZL7QrIpbRSFUJ+02nmpcbpUT77usnXHJLAH145oA+eNR0qz064lmkVFnyj3UtigSN4hh9kkYwBJt2ksAenWvMNWuJr1buaxtEngS+lkUB38+XcoZJlAOVkVlAbOPavc/FqA21tcw2qS2jq8oaaRoS1zKMzK37/ADJEWG1TjAxzXzr4nu9WsZ4NN0o20LXjPfXoyzRoigAq+x2kHlqdoCAhueBg0AanhDxJfXVwZdQtpInVi4imhEgkjUGJjHuXLyEgLmHPGSa7jzLCxY2sVtHBeXbvNFPHcO8VhDKS8UYJnKxuJMtgoCO9fPWg3mpRX6wfbGl8hJJRmSRosSORGoDuRGhb0XPOTXf+TqfiC5XTWnjsbi3igZ7zGxxvB3BdkaxybVC5LEHgDOegB7DoXiZLe40+O6a6vAUmSZWKXDs8Od08YiCiaF2BOMHGM163/wAJC6RSKtvJLARGkAmRICss2JI4/PLjLFcZ2529OBXyhYW1zo9xDaw3yXsmDK+o+UJtrswWK2aON/3iuBkgYC885xXpEGraxqkEkcjXdsrFLN4w8lvFHLCSPNgs5IhscoAVKsRyDnNAHf30rX2sQK8h0y43rJBMlxNI4iBxNDIE4LGQDjHQEjNNOtRXDi3fbvRp4FuA7xi4kgYyEIEi+aVm2jI6DOTxXnM9zKtn5SQ34giuYZZ5WEjTpGr5a5SbGd7MvzjOOeM1kXPiKK+RrizVrdbB5Ud1HlTyyyvHF5yxzbdqY/u5bklhjmgD0qaOB1N4GNpfXgIa4tp0lKJExVrS1DMGDnkNwAD9KztTWyKf6Q5S3aSBVeSPeZAQcxXDA7WO77xHU+uDXm0ut3+lzWzRSu9nDK7rJFtJjE3yuokjDHzASSVODk54HNdGL25vI4ZLO9ilitXU3Ki1jut24lluCN21QFON38R4AzQBpGxs7VivnyXU15YmWKK2nha0tbaKQhjbxzuPLkXI3/MTjsK5XUdMjvWS7+yRXrCUWrorCWQRgZE8chZTjAPGCMrwelVjpqq80ttc3ctzdbygEb2wmVycxRowwsbhsELnJGT6V2GhW2rxW4VomhMiraXUN5bRKBEoG2C2fcGSfhSC2COrdRQBPZxXcC2cdqbaymAFxK4SVpooUX92xJBGNo/vHP4VqpLJcKlxBcRTB7n9+4kNpHK6ABmMZYGZ2QdACSVyBk8cfqt7qkca/ZIxDHcO0O+3ABgaNyoETSnlXAJYHjgnpzU3hyEwzkmC6MkqJE5kiaT7W8r7JzE6ghFGfvKOMDB4oA9l0Kwje+kuvtDraeWsUly4ORNtDeXEjdTgAFGG7jp3r1gXf2aw+SBJ0SSHdA+0POWBK+WkpG0ADgdBjpXC+GrX7KskMsaw21rJuSDDyCeZkzG3mXCjEytwSSMjpkV6BcaZd3bI1lFHcSMkbSaddBjZtK5AEilCGAK7jx06ZoApSaRPqFvieYWdtetKjWv7sOmFZmjk8ssAhLfK3AGcbuteVaj8NXsrg6jvl3ypsS3LeU4hY/uSjByWnGVPA2kHPGa+kLW2N28VlcQ2cQWEfuoLYRoImH7xd7Nw+4HJJz8tWdbt5prSe3szCqwJE0LoAzT2iyIjxFmyRIQBtdeAowaAPgfxP4XvdTju5NbvhCyiOO0jIVpEiU7VjufK4kkbbwx+Xnr6eO6h4f1KwMlzp9vDNAsi2/8Aq2a6jBHls4C53NgDjGBnivtnxdoUT3c1xBburosfkwyPJ5DO7btouJI8RlWBJOT+Fchb6Tapaw3N2IN5lladrWXe85xgxGBATKWyxVsAEdcUAeZeHvDkMEVvPHGyX80EbJDdB3SKQFTOkhlQDLIwIC+mBzmvZLHw7fQMsptJLq3IU/PBtgEkmD5UU0Y4QZI5xjHrRJp8NmbWa9S4S2luCyMVjt8RQqHXz1ZsAsGHfJ9BW+uv2lpOCZFtrBZBgQPNl4pVCpI0T5DHeTnbnHBIxxQBzV34XbSbmWK2sJYbkMJEnl8khxMys480ucFSx2Ejgc1X1DXrjSVkaS+RYIGlt7pGuEaaUbAWCGM5VlVuePpgV6NqmrWN3pl/FZaks4LRLdQXKMZI4wN5ZZEXcPMx8u08Dqa+evFmg3rWFzf2ZFw128cMMkT7YhDkhop2c5SYRqBkDJxgnPFAHXJ4gngmtEt7ZXEsUhguN6XDosobM0cpb922SeeeRV63mv7byIZb2Vk1WMSpNO3lhJQTuklDnZEFGcNkF85xmvPPD1u8Wm2txqmpTW17EssMVqrtcRrEmVU+QU3umcYABP612WnSX3yE3yyQQQFoZZ7Z5N1uZGjYJpj5yMg8lOOrUAdzoUs0NxcJJKJ7dWQTSXNu9u0qiIKs0TBAPKLdHONwOcnv1+k37RS3U6NHbGHfHLNF9qkUIN2YcNEUd9mOSQPTNY2iQeZZNLJqAWKaSOPDxW8aSQ7SSY1AAaMLjhe44BxXSrA1pCjtbx3UVyuYCZBGZSox5k8IYA7VznpnH0oAqC3t7hmuBI0oFxHIu9DIER2LMyx5XyM9yeOPrVa/02KKRpbaeFJA2/yLOEFMsPljnbZzGerdR15wK17TU491vbvKIIpZnVkSJN84C/PGsjDlN5YDtzS3EUZgc27OTcB1Xy/J+0KytmNHjD54UdenvmgDxDxPaW9rBJNcRCaSKUtP9mQqIFdj+8VDgsocYOAcEGvHbqO0u5ZvJeS43PueA7jcJMcKG8plB2bCCDyMAduvt3iTTbzEm2SdXbD+XhWkubeJi03yA/KyODjoGx71yqeHZdSlOpxxzxpHGw80mCOV5HzGs1zbocsrZACjJAOcY6gHg2reHbHUpVCNfrFGGt2byVjj83apLKWGWJx2BOfevV/AOh2llp10rEoAMwBiZd7KoRTLGiZYsoIIAyAQDzWtJ4eaPVNNtIrGcCxEU92ixSRxebKxJd2cBQAmMfNg5JANeu6PpOkWdq940EJDOsdz5o8txIH+QQMDtBDHPB5xQBy76YWsVXfLbJI7eXE6TJ9mt3jQPNdZizHtwQv1554rkp7KKXVV09cSm6VxAi7ESFoIvMjmdyAZi/yKWxjaxHevZfEjhG+yLY3CNFBby+WqsRqbO33hKBh0UFcqMg45GevE2cM2pX8vnWaxSPK0akFIEIjUys+9oSyA/dwhyMY4xwAcvo1hbrcXLSxNG6yGxeYOipb7jwF8jcTFuPPBPGM7hiujudN+1CK1s0s4J43FrsnlkmhuyMn7T5gjBWM4J2AgjPIHWvQorGwSyjmktoY5L/ZBcrNPKqW94m1BCocs778qQc4+bcoAzTHgXTr2ZZraa6FpZS3KS7Y2Zbhl8uKIMhw8gyceqYI9aAPI49Nmgu2kWL7csURWSFI/LWOQDypJIVLZeHcCVxk7Rzg1sabE32mLJxJCpK3JKkBF3Da6ucRsvAweflrcaa7t5pJZLSN5ZoC0cbuElWMoA5gjQ7mOQDgj6ZFUdkxkiFvD5P8Ao7hZJ8LFcAn/AFgUsGeRQQMAFgaANvQb23nhvUmtpbgxsw+1mZvvLlnOw43LhjjGcdKvjerJG7xWVtLu+yR/O6yzyruYyIFwofpgnJ7iseytZNPn+zQ+fA0qRysjxSss7HieOPjhiBuI7Z5rsYVhkmtVFsN+77lxPHLHDIFcqPJU/K+CMMSBjqaANzSrW0NpELFngumRDIsztFsAGJCqrwsOAQDnHbg8Vc8SXENpZSzpb+eLeGNlSB5FC7Tsby7heFckEsGOMHHtUn2q2tYFE9rbNKbEQmRGCBlEhxHhGI3eZwWBOTnnoKYkiwQxSPG0sbXsEjWjAKxbLPKkKz4EhKsOo2nYPY0AcDpGryXyX262lSNHZpoZhtWS3ZgFMLkdA/Q8Zxx1rT+16ZZtPdIhy5kSWO8uHleaYqoVhGRtICDgZzgYIzVjxfay2+ZbGGC4jNvceWx275ln+cG4VMCDaSV68MmcYrz2exEq2txeW94zyxJLugleOCM4MYlaRlxMFAwQOOoyaAKF94x0601S9to2iiaRo7i3BjKxHdCu4BcEbiAVI67u2a7nw1A2qLCzELbXQV47VIgWt1kjIYluf3bKAGVsHJxjFeK3GhiO/u4UVGN55JiN1ArrJIZiPNVzGTDIIgNnIUkbjXvXhaz/ALONha3dxM8bxBEeCONdqQsUczXC4WSQbvmCn1oA6qx8PXNla5htrT+xiDK1tDKyI0m8q4nnUZhjKgqEDe4BGK1dOi0m7kuwJJbSFkhiNvHcktbiMssKRSk5KfKvBAODXTTWUK6ZKJGlmVbeKGCO2kItw+A26C2UbWuGGWZsldzE5B4rF0rStoGp7plSYFJtMWMzSswJEE7yyqoV9nLKcYIIGRgkAo6lCLV4Ir50eG3Ft5bRSPvWG4Ik8yb92GnbJAOOm3njFaX2k6tYapbwpMvmxLD5kayxbdqhkIEWQ1uVXDHODklsc1peJPDEmrRW5huWIt0VHmIVGMMqBnjkIIAKIARz7dc4qw6FHYWDARPdM5cyOl1Ik0lgkaqI4zGdq5yeTjPWgDzjTYzJKb24e3k8pRamJ41jDWkJLbYt4GJfMBKv2BwTngXo/Amp+IZpdSsoWGk+eLwRXV28CSyGMxSoI14KB13bvuknOScCuzjsrKKSOGylEth5MLm1lgR5LGQsUVZpT96b5T/stnJNdrb6xFY3ElvDCjW0dtGwlmYxxyTGNSkLgfIp3fN1AIPBPcA8J8TeEmgtbW6lihncCOKXbHI0K3HzIIy0aYd9kYyT0/iwc54ezm0do2L7Ibna++O8iQOs0QLqtqUJx8kZPTJxjrmvaPEU4kku7ieeBLa+CQyx27GEWsypv+1by22Q+Ym3jBZWwM189avp91YvFqCWVrdw393E9z5jKjWk6TMGEarIwjR0eReSAduTjPIB2N1rcD2AmmsbcIBFCJxMJmljDKoIRAVO1snLAemciqkdnb3Meo26W8cc1xFbywXO6X5YHmzLcR7CEMp4Pls3Ofu+lTQ7Uus9lLZLF5zwXFpAswXlGLsMuxEpEYzj7hHf1t313rUSaulpa2F1Y3KxNHk24VYciRmjttp2zq6Oc7xgKDwCKAPEvHcCW2rwpNeTyJPHIkxOJJkS3fMku+TAiZ8FdvrwmVwT1vhnxVYxxC1tbGK8voh5KvcptmsYCSYYJEQFCuCuSTycnoag8a30N5bi0urYC5l8m2/dKLlhuXasxuIYQ8cAChV2IQXBO4jmvOPDlg7agkbR6jCAyW8t01sxhkkSY7GutuCsm3ZzJgtndjpQB7tfQPqluEhkS0lvWa0muFtpZJLcqipN5RlAUAeWQpTjAGMgisDTNRvNON1bC8ljtdOumMTXcqlJ4onEMl0mGOy4P8KnGQfmGa6vS9PmkvoXa6ZUQM0N4qLDHaTQLuIFqrMp8yEAEtyOScc1NeWEFtKruILw6lunijmVBFAZnDNPNuxuTduOQcAHsMUAdnpupyauNMezhihgeRDPcSODvEJkR2cn5VdsZAHUkgA9R6bpMw0uO7mQQGJEyDKEEURlbhnMRyXdiSjH5SrDmvK7DfPBdxxSQWqmeMRNZ2waJZEjCBpN5ClTIJGXbyRKAeRx1l7NdzWENpdx2wii08IgyYpXkMhjFvfmE4KkDdHk7huGOKAPUtJ8URwSs091LLDNZujRFi7tdb3SNgHOCiY25X+5knpXZWmoxfZGkkJhhMMbmVHxIGlYkSM5PPUYHXHtXiGmWs8d/bzX961rBp9pbQQrFHHtaKRPMMMnm8yPufGQCTnPeuym1SVbEJC8sTXcRiuERYUljWEtBb+Qk+FO5UjJ9SxIBByQDV1A2N3cMSN8MJD75WLSSyuQ6zRv/wAs1wQNpI6fSpZpre5s7ggm2R0jje3kVY4rr7OqOJDKcFISnBxwxyBya89mTU4/JhvZS1zciVMgo6RRskSW7XLRkqJS+7IH3cE4xzUtj9qeWe01CfyzbNKHuCMhrOFFcK0Zz8vmHIYDGMA85wAWbyW2vbW8mmWaW1t2huFgMhtjHIi7zbwJIFLJht2TnIfPGK56XVrpra3jhj+yWRjW5SNCBPG0ZO0AxsQV3EZwTnOT1xW1Y2QvTMfMkQplle4CXMSF5HQmzCnbKzp0UFmGc4rj9Zs5mN3YLNtjiEqRSvMu5Q5KiNNp/dlVC/KwGCCBnAoA43VPGQiu54DcNLZzyww3EkRKRi7nc7GMj8sQQQT0BGeRzV60v/Otb2W1/fxQRyRvEzOqzXBbMTRuPm3kOx4BBxk8YrzDUtPv7K4fTJUmuYpZYZluIQxZG8tAgREUg/uwzMT0zya9b0TT5bfTBBZLJKbnEqzxbWjeCNCxLSy4AuMDkDkcp1FAGXqXhCx1ae0lYea9rFbtG9yNkoMqiaW38ogBnUuFHUsACQTnHEzeH9OiluNUnKRlIbq3j3QE3ME5nkEu6KciMcg7c/MRjbk17hpRglgNxdwGwS9BCtEzS27i1G2KSd3G6O6fywfkGBkbiCK4LxtYWq2qX0lldzySpPdmwgPmJLCuUS4llQFXZJgW253FSDgjmgD5KniOt+IpoysCJaq6Q+TC8OXi27XgMgCxXRWMsSxChmIBxivbfB02QfMsvJSRp5mu7iNZriW3jSMxtJLGCPtQkyqg8gIARxivLr2w0fSr+VoLbVLhNRtvOaRzIIILqfaJZg6LyouVZSBkqGBIwQa7nwxdLdxvYQQJpVxBILq7J3zXCT/6OI4zbyMGEfmyqc7dp34BPNAH1Z4f0yK/sWuJHUFYpZIUKoJpHMhcqFJ3LLl+QBnJORVuxmhTUxHfzPHJGCsEExk2jYNhEszrlWyDgDt9K5XStYhhkhQyySSSyM814sbW0s9ykHzyQ27AbEBEYIQE7gc/NkBuqa/p7W0VoZYjeJdAPJFIkjXF3IjXLQvKeY8DeDkgBkwD0FAHqtzbx3lsQYnAjDBJAyIkDSklVmiLbpiwOVKg/KwJ5zXK30UBQ29lbefcW0TG5mU+XHhFUu3mYAiC7sYbBOw7Qe+Lp+qXxkmjcFBKsaPbmQ4DIMtH5spGfkTcEJCtnKvyM9LJJb3No8UFrKZr20DCFWMKhPN4aVh952dHAXOVAAPGCQDyq/muUk3hI5Bl1SYSSJGGdShTdLtxc5DBScZCgjjFLYW72JtLu4tnjs2jnmdA+ZZJUdgVmdzgEyqx4PRgR156GDTY9Ulu7mVphZWe9g7FYyLyO7k3WqwE8wiMDLkZ7DIqXzk+2yv5tzD5qvCqxRJMLdDGrLKkE4+aIptJbGc896AMObRP7XiNxHszDsuLeMMzmDz3/fALnfMWUjgZxnOMYNJqtxFoipAqo/2eAtPCo2xlJ0ZFRkYZMicNgZJ80EZrvtOW3ms5LnT2DtHD5NvJgq7zxDE9y+4BQGyRwcA8cYrlNW0S6ubGW7uPKCzXJhikmMTTW7qmyTaysRIBgtz0DZHGKAM3Q9b1C6WxuFBRLaAm2MuyC4gt4pHDSQb1DOiHKlu+3I4xXqurfZfEOk2GrWTwzzx4hv43LGY+U+RIXAz8yAfQH0BJ8v8AD+jw28ciBRNhP3V1cyNci2iE7pLNbLuzCHKs+CCmZM810kljDZpcW8N7ONNlIQxwSMEkmVfMV1mdtqRsztuLKq5BTJGDQBNdW6wabLJJHDLHPcOgIjRzEsYyoSdCZGUPJIpYrgGLAOADXK6VHZWZuImb7ZDpl1JL5cbfaPOjICiR5mwyY8wbQOvQDINUdP8AEd9C72ipIdPs7n7JK6xI0yvGpdGlmjGwwusmWKjqcnk1ivfXiX1xcywRx23lDEscrxiTaZVgjvI1TEbkjcM7eCoPNAHq9jp4ub42itdPCCo+eSPbCsspkHnsjEiBS5yM5AGSKsa7oMUiyR29y32uyby0VkkiheM738y3+XdNDhT8/KgjAPPOBZ61FaaNaRwTt9qlga7Vxcu4gdkRZpZF2ZkdmOVUnaAQTjBA6HT9ShuZYZL2/M08ViwW4cFUtzBIgkZccO2xzwPlbBK5NAHC3ulQQtbteq/nwecrpFh4ozyUMvGGmLngg/d7isDUrSYRXDWkgeWCBZRLOvlJKqoZHiUqxAZQp5B52Z6GvQfEWu28PmR3TNuS3IM0IWOK4WQ+YYkUrgghss3UEtt+UA15nrWpX92sUlklqlsLSURBS0jMSssRUx53zhsbQ6grgZz3AByMWtXVv81wzvLc7gL5Z9r2MkTloo4UcHzFYFMnH8R9Bj1/RdTlubRtPE6tdDyr1rpXJ2Px5sLSEAB8k8dz93ivMBFbM1skiQpaGWA3KbXbYXXDRJJFKSTv2rjaMEkdjVi1vV0m7vLyJGSG8SSC3thI0jreQN5akXO3cGIDnbkn5RnjigD3O1ktLtmkkgUkSRxTSuHXy45PminjDDa0iy7ju7A4JHFd7puuTxQz6YLq3mju4zHKoDFYdqfJPGXAzcsecngE4zXg2k+JZrZ7bSr23ubiD9y5nhXc5tiWMvnAMWyzMFG45BiP0rtNM1hRbPdxww3+95lggw0csSWk0jsrMowXEePvEDsMmgB2pme1vYpre7lupSzLbyF/MlaYbVLz20JKpgKFY8AoAeua6Z3kheEQXC+eBBLKlojTBLidmNzCIdgjERBVQ27AxkHjjlr3xNBESHKRpqmJ/sLQRD7PDIAkr+fCGcFmUbQvPByMZNdLaa7pWktFawvD5ZSJ2mlmWZY4nij3Rnp0Z8jJ59zwADzvUdNdhcyXllJJLc3dx9oEdviWKN3CRR7ecA7eoJXI69KtLaStqNhGJrm2jiSBJ/LWKQzArIIUYEnyioVdw4OBnoee1hubZ9WuLqXUbTYsVysSFD5MsBRUTbDECZXWQMcgN+hrzC88Q2a3j2tkbf7WJ3EttLO32dZGG0XM8hbcP4iFU5G7BAIIoA9Y8PawCGiunt7cW1wlrIiyiOIb03C7ud+Vl3Ev07/LnIxWjrkcGq2Rt96paqWkikiMP7+QAv8AvIg5MQxkg/dx3zwPIbm9j03ToDc3tpcXUBe4ie3PyoFj8xYg7Lvmb52KqFZRuOWByK5e+8bXtoLZGEV0k0bSy4kXyzGAJI4o4E5jchsNuwC4bpkYAILjwlY2urxXTzrLDM80gnnLu4+UuFjkcYVQMgAkcDjsax9Wshqd1/xL7ae8jjTYAN5gaOPO6dYxxGylQPU5yB3qjfePhM88SQiJ5JYEX7TCcWEVwcCSNVBUrw2TncuOcV2Xhy9H2e5j0+WLzNiOUgtmmghUqPMk+1x5V/MUnKg7lzhhigBuk2N9ZqsradJfRyQpDcq6t5lu0mDCzOAAAoOeDgKACfR0TzQXt1d2yBWkkS3jjijUu8okMYClwRvDDJYgAA8V0T66xtIoYLp3ZzOt2sOxEtxHGHyiH5pVIAAxnkcVz1r4oREaCZTNLhIwqw+XK0lzIRELjCjyowuMleRjnGaAPVdN0W6naJbnUPJKoy3VvDM0zSSP8rqs0SusnbIJGCSBxzT7vwVFcRsCY0LCW2d5Y1CSRAEncAxKyjJxgZ49q6rwDoyXuifbWH2i8E/l3cVvtiggPl5ZY5CS7OCBuYr6k9jXs2n+FLWTSDOiBpGk84W0ZaeCR9gSWa5nZQwYFT04OMigD4n1/wCHfnQJb2ASSCCYzRxSSnDeWi4UsmGdSxJAYAgnHbNT+FfAYZ7mW508tEbiKSOC9jL7J1wrCGRc71O0gD059a+q5PDEdvc3LRWsbuEhljjljlWHJJYMj7cGPdlevU4PThY7/TbeJZGjt0a1D7rGJSojuZGMbFXYc7TjH5gkc0AV/DOjW5tW0iWzijSRCsquXNuiy7dyDbgxsuc55AzkmvTtM8B6JeWcWnxxpdRRS5jAYzxvKoGTE7JlvT5sL/dryfRb6/vruSKCyKSJL5X2iZnLSvK2FZdoAPBGckggd6+lvCOn3WjpbC+huWdQssjGL92WdiVKNFncDxwOnfHNAEdv8NdOCwEadFCkD7wiRkBiAAVZSAT09Oe1atz8LNLuSZU061hnAz5snLrwMRxxMMKvPU9yfx900+3kuEjYxpGGMJMbgMQSACFOeOx9s/n0x0VbiRgyJtEa8ZUSTPyFAcH5VyB1P/1wD5Ft/hVptms/mWokDgg+WA3k72JZuVAwCT0JHPWpj8PLExiN9OglLbYojMpLS45UY5UDp3x0r62bSHkSWCS3hCkBHIAbfEv8OwgbRj6g4yKqQeHrWCbzfJExiU+WgCqocrtXCAnGOc+5oA+LfEXwsivWdLa1SMSw7DGF3qJFAUkCPIAOB24znHevI7/9kvw5q+pLrFzYG3kHlR/ZrZpUWU7sySSxKyhyWJ5Prjmv0pXwnbQzrLIqsrP5p2kggvglcbeME+uM08eHLaOYyQxF/LO8nc2ArfwkHqeW6Z4BoA+E9E/Z70/RGgYafGscYKx+WDMscBLBSYGyqnuQDkZr23TfhFZ+TbCK3tHkUM8LOqQKFI5EsZICqV47CvoN9JULuGIlYFWiBV2I3HAVQSV6j0qzb2KIVZlLDbKqQbSdir/HK6jHl4zhc7vagDybTPh5bRwndY2+3YUEEdsjRRjJDYONwzjtyc8epYfA8MSOZnh09IYjcNGkTuXMf/LNFVS7AgentXvMEYWMLFIFdlB27kJc8dMHjp0PPHI4rJvNPknnjYqGKhVYmWTeqCQ7k2LGf4KAPJNN8KQz2q3METtI/wA5WRGjHzdBjAKjjofyq5Y+GIYbxTIMvGzszLgBQx52BsMyg+3bj39chCRByqNBGGKsJFYE4GceYygMSO/fpVSdIWmyiRpIUwkrAFcE52lQDg9eSO/40AZi6VF5aFg4EajaUA3NnjIwDu6A8D8asRaKWTYWYJJC0e5yRNbSP8xmXaPmPA4PPXPtpN80YjiSMTgKgJdtrberpxhF5BGcfzxdspHjZd0u9UUKcAOC23jJyTjOOfagDHXS4XEcUs11/obxseAvnsOkjEcYOPXPPrWuiIsRY7lR3yVVegOcDAz7fTNacs4k8rzI1R8MSw24ZVzsJK5Azj9O+KpypEkwYGQKAd6AjDMeGXHVQPyx70ARRwo7KxG3a7DnkmMZCkkZ56fnyKnEZ6/LIu4hDlwV5OBtGMgAe/XrUUbKMpGfk52ksA2M8cE8tz7mkkkZTAI+G3EFm4wBn5WBxjggfjQBIGfaThWUkjODg/mO/wD9asW7upIW2s0ewsdmEbOOfbirr6jFAhaV0Hzs5QsCVAORwDyMj/69eeeJNct45DKJTgkEDeuFDYYZ5wBt79MHrnqAdDPqbyxqsIWX5SQAQvq247unQ8e3SspdQeSRFn3CMcq+xsZj4Y4x0znr1zwTXnlz4niSQCGYv5igpCwZSg3bdpxyDnGPUcjNZreKLSzaVZriDqJUVbosobkFWcnag65JOOMHmgD1O51QIqxkhygMis+SsjMCQM9l68HHXpXmfjDxf9g0m6nLQxRhJVVnZVQShC21ELZZNuQDyo9a4e++IlhC90r3UTlTua33jfEGJK/MAAw9NpIOOK+Sf2ivifZaT4U1O8EwZp7SazUm4IEJdeJY7VW3yOGAGVUnHfFAH5Cftm/EP/hLfibqKXE1xLaRTPHbtBIdkJYlWSSFyCoLDHTAxjivjqOTS47u5t2n23Eu24QSIzDiWGIW9s0QOPl++ucnGR2rM8Y+OrjxL4w1O6dEkmOpTIjTwHar7nctOVYtIWByoI3cZI6gY1tBdXd5cyx+RLqFvGLiOCV9iqUVisduoI2Hds5fGep9gDU1qe2GmXlykDyXdo09xmUvMX5IEatn93DtOcYOO5rw6e3MogZEDOhknQP5jrHKx3yIsbfKYmyWDsB0Ga9RvdIvLm0a5hnuZZ5CLq7sopIm2pITFdLIZHBjjRVJCrk8fKO1V9Ht9P1OC+bzLiwgKQQsltGzRyyKioJCzRfPE7jk8ZHXAoA8J1Vr+1ilv5JEQNLMk3mxM1rtKbdke1eJcgnCE9Tisy20mXXrCW9s45onmcC1e2Vn8hEQO6/vDhIsE4BPQ469PdvFHgq8ubWR4Y7ZtPYLKLW1V5i8AID3kKIWxOjEAqPmbBIBAzWLL4fhsbIafFHLGy2wM8IT7KxZreOVMB3UlREfvAdeM54oA8psptQ0kNZ3d9KWtUiu7m2MhihuJHn2nDsQIrhGJwik5I6GukGlx3dte3qLJdCUs8zzwrHmRyYlS5gjGDOgBIxxnjPFaM2j6TPem0NyJGmgtIIdibpYGEhMZkjkHKEg5Yndxluc1oRsNIU3DGW+8xFWYukn2IeXMVlkDRIRG29TgyFSSeRnggHG3NpuspIY7UopkUma2u2i1Hz5YgqXLQqCIUMa78D5VLbPvcVl2/2m3065tYLycS3vkmRiFN66wRr800dyEEcapxIxCySPllU5rt44re/ubi4gW8VpoZ1uLKKFvNEEEhBuo32E43AkH7pB4JBFcxfRq8usT5mmaIKYL/AH2vNsjypK6fJCVfhlJU5DLjIIABykFjE8Fwsa3XlRieOZ5neS4VL26c+bn7oGwclTtG4c9Kw7iyJgjTTt7vJNNBBayEbbsPHsaWa6ViUnSQEIrEAKAOODW5DLZ6i8H+kkzwzFb+wkeS2tXWOUmZRLtGd6hQP4Rt5I77Qvr62Ym4ks7q0N8rC1aKJo7S1aIxR/ZmjIMiiJVIYEjDZJySaAPJhDfCeyNvPLBcviG83Ru8FwsbmJg7SKGgldEyVIUjOMDpVua/uvtVtelHtlgSKErFMR9l5CeXCAdgRypDMxDHktzXcXmnQXtvNqaaTHELrVbVox/aEKS2axuwjzCsLZEiEFeSXxgZ5zS1LwxdKl5MkNnLZQWkTSzI4uJ2uuLjbFJlQrfZ3V2CKQmecAYoA6LQbm31Q25imktLZ5I0vII5rfK7kzILZ45C2Cqjd3Yd89Npv7O+zapeyTz2okQ2aX8ayyJb28ZISMxySL84AAO0YyK8d0rTtZsLqfUNhW2EKPblTlfJaLMQY/x3Hkldz42kgkGtfT7pZpirC9jsZEiu5o1JlSdPKSWXKS8b5C/mM65jDMRuBBFAHXG6SytLO6tZIWRZ2DX04HnXtyFNvE0dvLLti3W2PN7lSFGWGBzz2r3ETyRBra7azeVQwj8yVssY4pFLZdNn3ByQAAcHOOjtJtLgvDFciFtOubWKSzkCMbxbvLJEJIplCRudpLEcDBPTkZ0twl7Pbz7HtxbXLyWcvTzmjUr5crj5Su3JC5yR0GaAOZsnnuiovFneCxVGEDeXtkmIUsWQDJ2yBtp6DHJxWxeaxqN+t4zai0FoixRTWZWASSvuMfPlYWRwiLkZJPJqB5LK9jWNBBLdLJIRdCSaL7THeO8jlLeUksVlZgAEHAyBiuG1eSPTLtGt4TceR5Pnyq/wA1tdYCyC4iIGzyzuUblXcMMowRkA1706lK5SX7P9mSyVSyJl5ZIm3ruSEsqloSrZbAOfvV5nqQZYbl7eZoyIELRH93cKjLu8rY2Fji5KhwcHB5NekR6ql4S728KoCXR1he5mSZ7cHbdWy4LK7htoQFU6ZAxXH+I3sJbKW7k8yKSYfZVjggCXMK+cS8EUTAkxiUEMDnywR0GKAPJX1VbBbG3l8+CGY/abiNAtxdwxu7HDNK2YJAWwCoJCjnJFc38l/dNbIhdzLL9nuWu2EccY3sQ6CPFy3TGMkYG7ByK6bW/DsCi/u5r8LJIyXDq4bEA8vOEOCWZmIwOhP3emK8fiuL/R7hri1ZpfJkEtw0zK8RQOR5kKK37tmQ5fPTO080AdHqOkJfeTPbzi58p0W5lTK7JFBVo5kl24KYJJA2kjg888tpvh77LdCB7qF0lbF1JIZDb+SzOIY2UY2O0ik5xj0ODz1f9s3GoefdyadF9jFwso+wkRu6t1Z9rASRZYc+g65zVHW71tRaFI7U2hiW1YyRxus3kKN0CRoi4lBGd2c7SeOxoAV44xDEk80ktq7SRNKhcRrtc4Ma4zsDAA8cfXNSSvFbmCJLhpPL8tpoliKusbjOXEZyGLYBB55JI71mXN9fJBsNptsLeRXtcu6sHICyecAnyRbgXO7HJOK2bO6spITDdiK7guWjZrkJNJcT/LkyFkQYi3EDPYLn6gE9/bWkAjd45YZtSg3JEqvIsThyFWWN1Af5gc7cj3xXQfD5i2qR6dFaC+v7lxDNNMv2WCBSznyowx2qMZz2AOCaijtvO1dokW0vIktlKOTIIjGkSuyxMx2o4csMZHI44r3X4cabpSlZ7WKWw1EYu4TfLP8AZZUVEVoxKYCuWU5Hzc5wMmgDutOupdE0uWJLKKGeK3HkrCqskXlKqSPxkSxhMNuTIOcjPNAsZL65tNhF09wBuvJRtiXcQ/mQhRkOW45GRnkVp63c2MFzIY5Dqcwt1jtLG7UzW1rllWYiYKkkMRC/IrrtwQATiuQutZMMwubKOK2lsmkkuGknb7MJcZ+z26ZCuQpyD6fjQBs+PPCN3pumLqcrQvAkbPPIGfcwJIZp3gJ2y7gVUtg4GeleKXN9Je6RM+nwS/b4jHFbiS6gu7j7OcmO4g5OxwRjBO72710fib4jwzaddafMJFm1GKJmbAe1c7iHEyu+GnIJYYz972rg4byXT7eKK3TbczxAMpiklX7BH86XP2dUxGOSCzOo98dQDOstU8QCC/ae7vobo+ZbRwyMJJFbaWuGmLsPJLMqkkrt3NhTVa20mW9tYZl/ceVcl7ia48qWRZWyzTsEO5VY5A4BOMgYru7KW31m4WR4ZoonsbiJ7iRYmW5SVCCQlqzmMgMGVjgAEDNSWfhl2cQzS+dZ2jkWM0UgWLYMmCS9lzmWUDccNxkgUASWNq1jaJdJdsChDwxzr5UE25gPLSIZEikFiDj3OOld7odrcNqVgLG0jjOolrfy7mJJ4Irl/v3XmYDANuwARjnjgUtr4Yjngt1gu3a0hC3AupFii8sDmSKNNxZGyDglQPTng+oaJolxp62usiZDbMy+WqfvJHjjyIWwekjvgHjPc8HNAEut/CxtBgt9Z1K+8m23RrJbQrH5bzycu5wQNqrg4DH0BPaS3gS1QzpZS31skAED2kyxyoZEKq8yH5WXHzBc5HfnkdDrOt3via0WzuNsf2eaB1tlt4o2SXOEVkSVmmYqDuIU45JxUV7rdwkF5PayQqNOit7YpHb4aWTlXuJFjXaYlXIyfTnrQBws8kS2kpnhszJJ8sck8hPl2zEBmOxMzTgnhTkDHpVu2tWj02O80q7j8i5jSzvbWKERK0bBgXxO2IGDJjfgZJyMDrDItvcq+7R7K4eF90eoRzthEkO8yFGbaX3EkqOfamy6y0mmSWcUknk7xaSQw26SI7SSBcvuUN5eVGCvADdeM0ATW89nfPBY6p5zRKkkSQGNA7b0YB/t8bE3MQCtyDhf7wNJp8tpHaSLBcK0EbG0W3YTJFLErbftDsiHLhCDnP8AD3FVra+ubefyZBAkaYjZeYXCwxlS8bKrGHBPQ4DHpmo73T72Gc3Vm080O1EFosLGdg43GTKrsBPqSOtAHrHw10Lw1FdXd7dXRm3hmt7mdRB9zKlNxzuJY43MBtC55NXvHGgyS+ZP50SWojjhW2tmuJRcuATFEUuUXeckEsBtPY4rwuaS+sxCSl3HcrbzfMXCRSR7tx86UHgBcgqVXleCa3NB8fiEh3ljnmWUuiSXBVkjQAYAkJHmFycN0oA6ZI77TrWwtpYprY5ZZvMn3JbE8pCY1U/KVwc8lRwKhGt6nDJdvBd5gjEka29sDc/Y1YeW0+14xsjHJIPPoDWPc61/wkd1HdWV99iZotzW7wNLcGWFyZHluWGJHIyPlB9+xqO0s3kt5bg3LrdLeO4V0aGN7diMRMSo84kseD360Abmo/2hND9gguftDyW6XizLbq000ajc8Y3SOPO4IHYZrzx1vvtDwxJdKTIhaO9kgJZUALhPnGGIP3eCew6V3GqL9l0yCaC7iNxayGUgM8TpHP8AL5UUyjF4ysTlCfl68CvNJbvV5J52t7iOQ3LFUWWSNUJwAFkeRvkfOOV4GetAHSyG21R1KWdy8iLsW5WRV8lsYkIkZgzKMjOVIHr0r0O2Jg0+LTYLe7mjQpNJcyLEmxUKyMsTqw3LuACY78gAV5Fp+l3NpcJI+pR3F5OYGnW3kZ3tUVsiJZUypDEYfjkV6dbXGrbbe3unkuVt2keKaQeSLeEqnlAMMLMyun3W6449KAPUtCsJ7lTNo4cskKuLK5ghla6hLYmdnlwY7gEHG07gO2DX25+z/ax6Nqtjf6tqAnluoRFa6WqF7SMiTJiby2DyTZHR8dO9fnN4Y8Xa7p2s3WmXhtwZ5BGJZJPLlmcSB1TdHxGjICC6kKwOASRx+iH7O+tXP2+x1K6ttLksj9psra2nHmrbyySbHuN2S7xK6sQ33yV+UHigD+oL9n7+z5vBGkTWzWs8T2cDCMEIYnXbvBCHkg56fTtXvcNzp7OGedIeM7pVeMKBnqrqCeg7dq+Nv2X9djHhS1sYhbq0KBCY1laMs3I2Oy4ZTn8O/Wvp43Zn80OUZ95RHjjQYXPO5ZsbOg6gfrQB0eoPp8Vsl1bFbl2dmmaElcImSx2OoY8HsD/Sufku/tka/ZLcXET4wssQWfzMEbco+Qc46gd6swnIGz7Nk7CvlqcMkhw2APvHHYdPSq9/LcwsGEKw9TEylY0afkLLujOAo564oAtBLiWElSjSA7mikBKoRnKPI3zr9SMf1o3ssoeNXQvLb7fMYr5KYcgqA4ADfgT78VZW5uE2G6i8tZMMrRlQHB/56tnDLx2P+NRi+hkSaGSQXHLrHvjkBkwcIFJQc5Bx+FAFGSQy3TyyPM08YETYBxg5/ecj5sZHIPaqkktwZYLkK3lofKkVTvxnPz7V68DtXIa5PdQTxtF51sHvETcrO4aF+kZ2AkDpz0HHNdPb3LpBNbG3RpMrDJIJtoQsThjk+x57UALf6vH5OxhDzIRGIgd5JGMt3Tj1wOK5ybUBbTQwxkgThVZCCCBHb7hdByMbWA6A545Gavailvah4bny44mIWaNQdhlYDH74AlW9zgdea5jUdQg061jsbSGxna5YotxOzyzWgB2FS65xb+Vzt68cAnigD0qwnNxbIDGMecJjICpgeXP3zg52c9KoXd39nM0ZP2RkjLGJlaRhLgmMZYfTv9a5fTdeDSxRpKpEYW0lhhJMYdj8pwB8wI7jIB6muoTXIZUnW5tYNQgbIazucCYFW2EPcR5KYbPBI9emMgHnesW0M0sYmvUj2qp+Te4gZvuiWBMhO/XHrVeazE6Ob11glL28h1CAhBcQFlWVreP7qsG42nDc8DvWte263d3NPFa2VtPNLCz28tzO5EYbZmACP9783BDcjHQDFTWWn3t4kT3AleBEuYZ7d1Q3Edyk4dHjusnYuOeQMe1AHLafpem3V/PLbtcLaQA+U9wq25eT7u3y0DKB5/4d845qpP4dG8XN3AYra382RmhKowlYCEYiHB+UbgQxGTXq0XhSC2gWJvIEEce9mkaQKz7d2DIeC/m9s+hxWbqUdgkEUfmxsT5MTws8khZIOjkqCNzDHHX+dAHlb3t+3mWsHz2xmYOtxG0xlSR9r7bksvHl47+3WupsfD6TxWjJHKkaRPJ5UsQQzPHjdNKC+Y1weAvJ9MVq21lBEdyzwuFYSxqIWEKIeQVJTEvb7ucelaE1/aNFLdrPK6gCPah2hcZMqoCBlh0wMkmgCtsjtdRFuY5SAhDJbzBYQZy/8O3kDZFj69fS2LeNb5cWwgu2iPl3KQkssfQ+axb5z16E4zTrUQSiS5C3CtFGTI0lyoZMYEeWZMgY/Ktq2voizH7MX8oiBpJWXIJGBjPt6cc9aAENhcQNGVlBCRuzSPhsld27cobjIxj17dqgt9lvL5sm5d6DAfPzKMEY98j61Pc61BGWURgRhWR3zlZGYnynDY4RB1P8VZU2qN9mkjtTE8jKoQbfMaXOQDDv4jXkHnH4UAbTKLsJOrF1VgYQI33qSOY3JTkc/Ss24063nMglQCQAskSpugwBuGDIAGPmZ6E+tdbospnso5p/LnuiM/ZyoiJk44BHBP49qpX8TSykpJLEylmVSkYhQDh4jgnIwMZ6e9AHOpo7yeULOOFSUjVfNXy2ZIxgxFWx9oYf3m45BBrVRDayeTcWwj3cIUkJHP8AtAnB/EDirtoy2sSRpIFZJAFjKvPMd3ANvKQV/AH8qhvjJcQSgSKTIPlXKllPf5s8fnQAk0LT28u1J4Y1xG7ssMpk2njAZsjkDt2rl9Vl1OW3SxFsJIJboiOJtvmGQR4MzHrEB15x07VMFljjMMNwZJ1UsBJcfumK/e+UvwRz1xnHGaqzxTtFEY3aRA0j3CiVvlfy9pYP/rMBj2FAHPw+G5ra6hhuZoEuA7kzI0bLEXAYR3Nw7HL7T/dxn0r0TTNHs4YvPe+VX2Msm6VI0dd2GeQg8jbjpwc/hXlSS3UnnGG4Yi0YTzqMu4Jk8tcFz88eMfM2B713enmRsNNIHjeJMmRV8p4zgmNR3YZ/GgC5r+kNDIk8WtCGG5gdBFaLHNLIRjbIeSSO/viuBsJ3j1G0jurq2uCXlRbicMqmXJ2qETofw+tbOpalDPvjnhUW0LtHFOJPLkLqcbY2Q/KgH8+KxLXS5ZZhcEwNGjebtkwSoYAgcHgZHBA3eo60Ad9JHbSbvLJafavmOA3lOcjPloOR3rInK21xcRww27KiBppkuwVcYysUqbcmbrwO+Kv2oVVuIWl8oTW6tGWYCbcCCywqxyB7Y6ms29hc2yiyhMZZmEjSCPLPjHmyMW/1hHI6Y74xQBA5gu7aANe2wMsckYglj80AyfMOIwdrZ4GcfrVe4VLGOPzAY5bfYrM5lMJJBIKqF+bt6+lciyanoepSCSaSW1nh81UkSB2LcAMrq7Keo6H1pl9rDMEeRzJPFtZ45HDoABhGCgnLdOn4+wBHc+Ip7D99Kokt2ndWiRXBkQ/fQ4Hybjz09uM8T2fji+ljunsy1rESge3iDpttlGBvEikMuMjrg884Jrz/AFjXJJkuC8haIsdrRRjYkhJBVgPu4J6muaOpOIJ387EtxaNBtikjHnCMZCqobI+7z/8AroA9+0nU4kZ2ku5E89i7qsalFdgXAJRztGM5IOAB7Yrt7G9WVVlW98qJVLZUkq5A77vYcc8YJPSvj3Q/FDw3ELrJhUbY6TmWILLjaoVplAkIJGCCQenNekQeOVvZhBNygQJG0u1o94ADZVSpHHcgUAeoarrBkvZbaO5DKq5yxWQAMRyGQnIxnH8q4+7vWad42ljdlBijIdcOFG7eIwdxIwe2cD0rmtV1tLS2uJd0DOEO7ySW+Q5xh1UgMeB1yM/lwHhPU2u5by5kjni1Brwm2R2D6a1vuK7lLMWjmwTxwDQB9D6GJlVo8nzXQMzpuztx8p3H2BPqPzq7qnlAQGW8mSWTMTZTzlK8gkkAY6jPcehrB0W6s7tphqEssUoQxx/ZrhY1LJgkNluBg9fXpWR4oUae0osLvzFKxsvmSNId+3cVDL8o/PHHXg0AdHpE0KXlxEl0rRiDfLcsHhUuhyFUHG7CgnPQ+prz3xdcGW4uHWbfJIiwTQNsdFiDROsyheUICMBx8q5zjvmafrJuL63lkeV4/Oa2e2ieJC7MuFZgZMsN2Pf69KufZ1mM6XMkn2/fPbrNGsTOm6QRSF0YjKrFKAD93PfGaAMjSYdLm0WYSiOeO2vFnns3u0USxRKW3vCrE+XvAGGXHOMHpVrw9Zssc2pQeRb29zezqsEfmQeXFu3LgR7FYFc8KDjlQCo5Y/hnh4Yr0JpKvGNs0MZ1S6jJxJDdNASDFvJJBOScYzXd6AtrE1xaWNh9o0y0Dp9s82OC3V4kAuIo0dt0rKCc7RgYznjIAMrUY5JocrNsZ4n8x4lLsi7cIpaQDIY4Hy5Iz0riX+1SoltEiLApIRZSjT7w2HOFbcrHaSM4x3FejtHOysvlIIJpGUBlK4SOUBipJG9QD1HB7HtXK6ilwtwy3rNHa3EymGTe8kTs64VkVUwoZcgjcWXqwA5oA5ubRZZ47mwe1kijuVIk8ry3nZYkaRkJUkoGAPXFfP8A4u+HepX9trCCazFvbOtwsd2JTBeM4KJaZC8zEjaQuTycjFfRDX8gDSTyjMB8uSCCJYpbdVO1ZDOZB5nyDPBOc1Q1WxbVlivGbyLa0Dw/2izxKm6aM7nlgkYAuVbCn7wIyAMUAfKUFnBooS7gtI0i8pIp7NhHdeS64T7Law/ZgsZDfMrb93PBzXf+H9d0hGU3/wC7up2t4bSwS1SF2BiwzASMMzDIw3Qn2qXx54XmurdYoGtsq6hRBfPDFcF4w6C6ht1JwysAclfvYyD088/suTw/rdldzQy39qEW2ia383yIJXtykzIHUyK0e8kMwUZTIfAzQB7BMpjkF1eTO8djIJItNt5kjgkiZvszC4lldd7bX3lUJHy/n6N4bW0vxbzRmWCO5fMUag+cGbCRCdmB3L5hAUjgYySBzXx1quoagmuWEUN20syy2q24Epe0dpz9oUTZ+WRlZQSc7cjBPavV/CXiO408X8V7emGS7n+ybo5CXRduHaKQAoiDJPyMSuOmcUAfW1jfXEFrdaPBBJKWeN5ZVVJJcvIUikgYZG4NjjPUc1tny4rUtAkyyuhN0bpQcQoOH8voTnPynnjpivnie8jnle4stdt7VrdEaOzkM0sv7tS++W5ib5S7DjAL88KT19Y8M6lcX9lAkskRlig2BTJIw83YZUlII3ONqg4Yc4weeKAON8QRy6gtxcWlxJDFJ5sam6QJ9mMYIkWIpwVcgYx2PODXGaFrVzY3F4HuUuYoC06vCWW2URqSFO+QZkZh0H4j09D1yH7DGPtggVGMkimKQyF3YM8UbxDO3ce3XtjNeQNHM1xqDRzR/ZEkSOQwhFgWQNv8tw5BkbaeSMjtmgD6J8JeLLa+tmjnXeRIuxSrKHjaQJJ5byLgtknAHJ6gE161YS2ststrbsssflfKJU8xjksWTpkYGeMf/W+GtKvby1uZILlJvsV2HUvdb4VUpOrYtmQgElSMMPlyR83r7L4V1J9Lt2mudUZnhuGhdflChhGZreaCTduVGUKrZ6YyQB0APpR7W7MbPZyRW1zA2ySRVzFcRyDAbBzyq9R97HGOlMit4bhnvJZri5dAgkSJlIJBILomcr9CMj05rldJ8UPqAjkhKvK1uxiiTlQRGzbJP7srbT1HHtXdaDYzzzLcfJCXiSRoEVnKsZNvnylAQYQ2MnGMA+gwAcdqtjcXUk7wQ+TNJaOVM+1WXywSqjcQJDx/Dkn04xXgmuaNcQutvKnmTyPK/lIBEpkVGkwFccNgHHYk4GTX2tq1pDplnLPcaS+oLbMq+egbzJFkJ3G2BP3wTwegxzgV5D4i0yO/eW6htXiaSNQsFwsfmQgNgSB1OEBQdc9ueOgB8M6jeazosyXMpmt4J70xRRfbPOU87XRVxtQgDPOM44OaxL7xFdG3kltLm+a3muCb8ytiGPadqyiT76O7cCNAfUgZr3bxV4DsHma/nlYyxMFf7Osclsw3ESAKHK7dvWRc7cZzxXz34qsboyCw0ayxp32iMqZmdZ5WWYGQxDhZYBgk7ju44oA7PwrrKRquoX0U97YmUrKPtjLeebL8iBfMwVKtjg4POa6HXi2pRR3EEjO0cU1wEm3C4sI3O4QSXEY2y/IMgBiecHnivLxe2rxRWcYnM8rygsCkT5hw0olgBBDkAAcbgO3rz7ePtS0yDULSQh7R3kQ7ojtEEq+UwuRMoZpg3TB75GKAO0h1u+t0MVpLGYEYhDI0srnpks20857elFeSXniCyjkj/wBJNpvhjk8m1Z1iG8E5wgYBj35zRQB60ms6etlEt3KbS6kzviumSSQtGwZhH5h4Djg8ZHbiuN8Q+IbEieK1uij2++WK2IaYSNtLAyvj5kB+4ccbcCvmOP4nXV4ZrPUWnnmt0YxCMSI7yTKRuVhI27J5644+tctqnjC4uGjEN7KjQt5DNaKsbKAAzG43SMdy4wSTznOKAPVp/GNpKsl1D5LvLcC11Py3kikjY/KnlpsUbiRhuprt9D1OC4gjtpozbRQTm5nmuixVEwCqB8ZkO0cdTyM89Pkn/hJoxOkKxypJNciUTQgpNc3O4qHuQ67VTcMA9SDnvXp2neJlEJiKMNRkJluIbmSQo2OEceYMAYHTp+FAH03cawIIba7srgyW0itFFsBcs+SEaF5R+4lAzwOQeOtYF34luEDF5Yms7FswyTSmOeWWRh5pkVRuluQORx/Dx7eOweNb2SG1gnCw24dioQZtvtCKxVpnQHyfunnPuRzXI634pEUUtzc3swnWQboY13Wcr44kLY4VVwM5569qAPpO18fWNvbiUzy3VjJK4lUySlROp+WOQuOMk8n0xzWhonxK0651WezsGWFLzBTiQTfuyBIsJQbWVSTuZyAOcnvX55678UhYq32K4kWFfPku4yY9uGxlYyTgxnuxAKk9qxrT4raZNcRRWJmtryOJViluZ2kAacCSSAXCn/VEknv168CgD9gbDxQkB/ssW1o8epTRm5N1MskM37snzVmhYujY+9t+XI4JryTxzDpNw9xYaXFJZanP50uyVTJZTTx4CRxtKodbd8jawGB/Fivl7wZ8aPE01m+XtANNVIrWcxRb1jb5PLLxl/NU5+Unk19K3vjux1zw7Abe2gOstBHCDewyIAQm+7LAJlFwpZDuByeRQBxWmWlr4Aitr/Urh3mkmbd5cJeSDBBlJ8xflt0dtoVgN2c5zxXXaD4n0+fVrm7uJ50srWJpSfJmUmOdS+6Oby9kM/AJUjAB4rwDxb4h151hknjDQfaUmsJ57d2je23gyW8yRqQ8YkUnJIYgYNbdj4h1K7iaPT54GuLoLdEpEIYWRRtubR96cuIw23GcZoA9G8W+INHMc89pND505klgkikwCkwyUYsqhyWJBIGAa43R9Z1a/kMguUX7JCUjt4PJJIwSgkd0PGWILAkd8gYqC88PauBDNci7h0mSHNuWt1nmWa5fckRlKhVhRieDggYHpXXeDvCklhdRJeQxXUp8wtP5kcMwkwGURRlgCmCMhuDngmgC1olt4puSlpHayW7+QQkigPY3QYOTGzSRhYzt4zHkntzXRD4VatqdkF1S5vQl4wK2MU8sMhkVSZYre6lUfZ4gvG3JDFeAele/eE/CGqRwROlncS4YXEsEzAJBIRmP92W3IpAB7AV69aeHl1Gxmiu0SxuWs5ZI4pZC0QmLBWuIZEyY5gFOM4HA+tAH5eax4a1Dwtd6xaW1nNDaw2f+jCZ7n7W29v8Aj6icJmSXAIcd8AgYry/TLyb+0miluJ7mK6ljne5MqyBJ4vlZShAZWB2gKeSe1fpl4u8ARXCRzXn2vU7xsWy5jVZ4VYssMssn3WBiY8AnjtXy3rH7P2u2+riOwhRbdrxJEg3BLcguS32okjLs5GCpPXBxQBueEb3VI7Y70fWrecqiWUMa28tnDHGGe8uYwQY9uSQV49e1elC9jurCAw3ivCl0VVpCHlaMKDG2SPnXdkDnPy5PrRpXw8stLiWXWtNnS4aNYxa28skG07fLKyJI2HBfnIBBAO4813Nn4D8QaxZW8sMCS2kEnkw2ixFYEjVcF1Q4PnKvcfKD0oA871S1+120xnu5ArFTPZiOMQzK2AViI4LgEEgHJ5xXnVxJZ2zrZy208atI+2SOKTzXmQ/uWKxKSYEA54+pr6GksH028vNM1O1eQQRM1skkjGRpI13JucJwMEgAcnOK841vShfajHctB9gkjeNJY3lgYrFIoaOOElCdpOOvJzjrQB47qJ0pr26jt5pxcedbiWDJdbmVQGaa5WQZxsAIB4AGKtXj2R8lmv7JpYlWS3R9qW6v5Z8xyNuHdeenU4xUeq+E47K71B1uEXUXuoriG8kcIjFiUEMilQPKKnBGAABXBeJ7HWDZB5RZ28VoLgR+WUVJpSMyGJiwzk42juelADdR1xV3QyP9qt4rhrdXkuAbVs/MBI2Rsj3cKRzzzW9pesXUltE7XIsrG1YHULeCWWS4XadsclsXH76Jl6kEhcYOK8BgN7eSxXk9wlvo4uoYJVkt7gyNOMKZ5Ii6h0U4GFyTwfeu8k16Owuba6UMlqm+3tvKgKrcsuQNsbM3OQTyT1BIAFAH0TpfjI2tpZxvYkwy3At2u1kmMwtHKlZHjWPlsEHIyOc16zJqGnvZ2VvHcQme1Cs3nFboSxXGVB2HAjXac7h83HTivk7S/Gul/b9OS5e4OmX0DrdGaQtLbzun7lmkkRQTww2plVA6969Hn8R28EpttLlZN+mhYwsK3byeWQRKt1EW8ghT3Hf2oA9Bl1+GybNm0E8crGBpbpi6o7PteOzJYNtCgnBFeV+L7u8jkUWUttPHFczXMNw0YWNA6HImEgIyGJ+9gn3rfhf7VpbrZfYkvJCot0uEMs7MpBfe5GVcsThsc4NcX4qv7lLd9MuECSMFWS7O2UfaChKJFEyAJGMsQC2WxxQBwcGq6naAyM8sguoZA0i2862ySy/LC8Ac48wA4ygK4GDjrU134/03RLm2NzOs9/8AYhDdWJN15CynKM9usMeyW5IKnaRnr178fdXksUy2N4JJg8ZFvKbnyURZAElVbZ5SVG4rxjPOVGM1i+I/Dt1p1tbGCVkubx4ZrCye5idZ7kHEjoJDvZBHwxB6nGe1AHunhXxTJqSTW2qKt3agF9LjlmisoWYEHZBZyBHe4UHG3bubqBjmvQ9H8SWWq3witIpbAmMQRJcPOsCyQsY5RKAhMLbvubsnJB6V8saZcX2maWVlZnuzdxv9nuEVgt1sbabC4U/uCAMFs4YiuptfFd3apnVNNZZpBbi2Ee9bqCUuNnmOjESAt8xZvlwc5NAH1doVtPHdte3TW1+gldZ0htx9pWSNsANJk+fFsyeB15xxXTanpcGsyDUra52RvFLaQRRWkaO5xmPCISZJ9ykBhjoOnNeO+DtdeIzLqcd0k14FNuJLlfsobI/eRyg5knwTkLleSM5r3y01rToLGG6sYY4p7SSNZ4zGZAzSKUWQBVKEkt0JUk/cz0oAyJbIs621y0lvNCsdvdRyqzQ+YUUKgRQSkpBHGOSfmxzXDahoOoapKfsNgqpbNNAv2uSOJHlBCl3QkNtB4GwcY5xnNek3d9rUkUcbwCSaaeNll8jICs+VlkVxuR1XkBhkYzzwa6bT7a9imhuoFSVxDLFe3Rh/e3JDgsqRT4QkH+NSd2OM0AeY+FfCt3oP27+0Z4NLXUYCs37uRX8xSAgtQBzGGIHmkgY9ateM5oE8Pmxt1vL2/WQSyXGZmS7jXP7rzAmGO0d8A9s16l4jh0iKWGQSS3WoGJGaa6ujFbh3TBS3CqQdhxlCAN3Ga8jvdUuLeW7stXMFos7HyW8ve0EZAVbieVSVaR+o25AB7E8AHyH4kv4rdluZNLuLeK1a433Nxugi85hs8jyCh81VDZJ25465zXkup6zpGpQCCe1RHZH8ho9tu7SqwXdE6xMXj+bPzYJwc4r6r8X2VnNFessFrP8AMkcN1dQsbWfC4XdG5Cq7nHzJuJ744r5q1Lw7Zz2tzDdWiJemRwbf7S8ksIUbmigRkUQRZxt5JNAGD4FeRtXuPD8d7HDpnmQTyQOZZfMAbZ9pdii+WVIwxU5OM4xX2j4PtnhnEEV8JIoGZEihnIG2PaVCyMT5kJUkMO2etfD9j4Y1yW6gn2osMBktnjupA4jtIhgo00RDBtzKQTkcd6+nPhxZ3XkiGJ5L54bZgiyytHG8Lj5UtpGIJl3dep+UH3oA+s1FlGjzT21r5j20Ykja2d1mlU5CxbOpCkDt09647UlvLxGa5jS1s1uNhiRFZwBzEXU52DHQ55zWPa6he2cUsQkijmGyKN7hne6VnA3pAjnayEDDH8q3Eu5WcNJIjDC+aWKrDtJwVJkwCA3UH5hnigDlLzTmaWOZ5SBOBHDmM75I4mCuphUZQnIOe/auf8VaLc3ri7aztbK5Hlm4mjkljaeOPCQqRIMZ2bcjt+ddhcajZ20/2i6U3k/nSxW9vbSKVjwB+7hcE+aOQeM4xz0rNn1k6sskhWKRFSWOUyvAY45FyCtxvkDBhjoBngd6APnjVvC9vHfO1xGYpY5/tTSK2WlYEFUUFiJMDPTj5qitPDd4L5009hK19In2NrmMogcEtLJEFXcXAyMdzzzXtlwsF/FAIIDfCCaC3upDblIY5pFMkcULkfNFhevIP1qlFO2lSxTS28aSrK7JEnziHzZCoJHJiJAOMYx1OM0Acfp1nd2lwkEzkvBK8zRyPJFJI9uSZYwGUFl3dEPJ9K9Ls9bvw9oUDWtpeSxgSyI/mWTRD5xEqqBIxGRz2xms9oxd6mXOZElCvG4QDy51BBjnkPYt37969E0LQptQT+zJLZJiJI5UuLkgxRT43LHAYjluc5z6igDqtC8Q2iJJaxNczwzIksjOfKRoonG+FjwQzMCQRwM1um+MkU0+xLe2WUSiO2km+0+SrYTzpP48KckLnj2qhZeH5LCa5jkthvMGWkRERUYNtZIQ5yQCPu4zxnHOasC8mju4rKONLi9jBMLShWjMLEIvmbUAkQZOQCcA4PNAHE+I9ft7K1vFFrFdpdsyFVL4DSHAkkKs26TBBUNGGOOMjmvnfXbCHyTHLHBtO6efa0doXtH+YFANpe+JGMsBtCjPavcfF1pexXxig2MtxuEzxRgRm4jlwxt+6TZLAFsKAMZzxXmev+Fm1ZTBd2ACR+ZHLLva4eMkbmvJIozkHOM4LDPIoA+KPHfkWV6giu7t4oW+zW7/ALme8SIkyuixyuoC9FDDdnqABVnwhqd0bESTXt4PO2pGk22KOZEdikV3LGC6ZbByqAcAA12nxJ8FXFnJNJZ20cvlTxeV5ha4aOAIAZ4xDlnzySoB2jg1R8IeH7hpLBrsTX7lwjQoiPbSRj/ViIZ/cMAWyTkkjkCgD6c+G+p3C38N08H2SOGxSM2ccUqq3nBRFcC5c4BDAkHPzbs19feGNSu7e8hJ8ieJ4CiXliiTX6yyxkmKa43YiCDGQFPJ4rxH4d+GD5dveQR31vHIrQLNIkcWw84hSIko+MDLOQT2FfRmj2k2nWq3VzIrqcQJJ9jJESxtukaWNY1D78KC6knI54oAx73UPLuheLHcvDYJKDdYTdO874kknIf95KA2Mhd2R0AFQpd27yJCl8UckBoBI17DPlC6XMiuA0e1tuQeR2GBWfdmG81K+uVvpgVBla2nNwiEBiVdLZCAV6gAAsQCecVx93MftKfaGhmntrkXMKwyw28sUEqDMLM7bpdzbeGfA7Y5FAHpVreX7xQRzxeVG8jsu2UTMV52yxhTlAWAJXA27utd3pVxHcWq2k5ignBB89LVbmUyJjBmkOAjFchSjHGTnFeFt4gv4YFuPMtY5o4PNH2iU7UYOR5ULl2EcxAHPzD0Irv/AAj4ks7mC6uNQuXF1IoZlGwGPPCKGXIkbhuSdxzk0AcR+054Yh8UfDvU7Ge522S2s3y3MAuo0CREFSZUZSWYHleRnBNfxn/HLwELHxp4ldbQWh0+9uPIdR5SXMJkkUo1sJGPA5BTr6cYr+1f4iv/AGj4Ov3tL6S486G6hjtJYRIrqY3wzoqnCGQDnsOuK/kE/a/tdQ0vxn4pNxZWxv11K5eMBg0QUnGY42kU57DGenA4oA+PfD15dW+nTeTLes2541inIMcCZIcRv1XPo2CK+dPG9q7XlxM8kryQOZEiRYyWG4YEiq2GJOcn3JOa+gtFv7mFVS0jjEkhP2uGUB15+ZmUH7o5PGQPfvXm/wARdPuGkJZI7bzQ8kRQCNywAJQE8EYPbj+gB4Zo008F+nmXEULeaZWiZVVVJyQhZejHGO3OcZ5r6s8GGO602O4k8iQ5kVFiaTzIpmO1mfIxjBUgdeOK+UmjMYEZi/iC4IVpZZM437sfKo/r36j1HwxqFxp/loDI6sUeRXZkjUkbUMqofugH+lAHr+taO9rZPJPDPNNOkgZXtwY/KQlhIjEjeRxnb0wM8VkaJfxWbMhsoJo53jiJlPknIK7GwnLg5Pr0x14rqbXWbieC3jSTZF5bCWZW86OZiuHXE3zIvPG0Y45rnLi3+xymWFpZLVJhMokjVpS5b/lmVGBjJ6dM+/AB9JfBr4nX3hLVLbZqjWkC3KmNrWYxSqqy4ELMrg7N38J5wfSv6D/2dvjta+JLDTLaXWbe41GGCG3vrFLmNZRFLtK+SssmWP3ck8Z6Gv5UbXUlVABE6TtO0jqrmOVxvPlBAo+Vhzu5ySelfSvwk+PniXwRrdotpc3MRiaDz5pHZCYCyqRLKygqSSByRg9DQB/ZXpxubrTy135x86BpIDbz7pFZXUxs0qcAlOu0Y7VgaprcwjlgkTybe3ZJRHIpW8ugQFeaGQj9+uDhgcn1Ar4P/ZV/aytPHmlQ6Jc30lvcwyJEX8/zpSo+WRTJL1RmHGOx/CvuASPqE5uNRwLeRQIkeeNEEa/MJLcqfml7nH0xQBxni25ik0aa7tY5FhQvbWdsyAFLiZf9cZDxtHJ2469j1r5r1nwp4iae31rS7a516K4j3SM5JEUUa/MAB85cEnC7cHb1IAr6Z8W6na2NjJKz2PmMrm2JR5vNROA0+8YM2OM8da4nSvFMFpbozWGYtRuVEMI837NHMqbJpYygCWkbF2PzGTkH5R0oA8ds/h200UOr3Mt5bXnmrCltHC8cyrnLefCikyoVPysoIUZ3Y5Ndzpfh03c1rpsdxPLcWTS3EsiyCOztbZXJkhujGuZJGYjIG7Gefb1q28Cm9aPUIZVt0lZpjcG8nnNpGu3ZbKVG1mYnPYL3C12vhrw/Pa3YW+jilsZWbETpbRGZJQBsnmhfc0e7nnnPbGaAPJH8HXtvdpHYQxJcT2U1xHLaqFcTzPlVedhumhAGQdg2Zxu712mjaTexxRw6goe5VNzwyo/2a7dIypC3ErfO3phSzeh6177Nomnh0igh+1RWkcqxhZlhu4cx7xHJvYB7cknGGORg+opU0gTQ2txc2/kQojG2lihVWt/4ADHIfmBfI3dQBxQB4lc+Gbew0uS9NoqSeWxeEW4lEUchZyrsoGVyQVG3cOhyRXlNzp5uoAlrEgMblLgyyQ2pniuT+9a3gmVSWwcAgnG3txX1/deHBdWcrXCLcLcR+Wlok3k+YqArJcqzEfKhAJ3cDr0wT5frfh9TMiQ26QyWCSQW5iEMpukCBgFBbEjBscg54oA+ZJ/DGp2F2f7P0+W5t1xP51xbkhEYlHCl3CSTYwCTxg11OiaO+mmxgOnRxS3PmNqBktQqIHB8tLh1kICgEbccAHgnt6xY2eo3tu1uA7rultRHJbkyvcAhpZTLsXAwcAFuxxXRSeHrkmxja7jMcsQiu4jbSrObiHnMG4khhwDvIHHAAoA8fuLeW1igW1tTMkdzFEhRvNS2mfdu8t9nyQ7STsJ+YjtT7i+N7K4+z2kd3afvSmx1kleMrECVD7I5iASOeh6161D4fS5lurXz7zzJpA9pJBbqjQzjAJMaLh5NgIBPGTweKuf8K4ntbiFLeaW5iuJVz5saMGldhuW/XG75Tk4TI7cUAeS3Og2WtPsmsnSBhHNcCSJ4WVmjC4tChwHDjIHU7s4Pb03wt4WknkhjWApPDbRxKHSKIwrHnyopVdgVkYBSDwTnPvXf/wDCC2kG21uL0skMytcJHGI1fYw5tkAL4V2wDjrwa1NP0dDqUz29rLFGhlt7k3s3FzFt/d7AzjfKfVckdqAKtp4Lu7jRbi4vBcrGJJZd0hiSVJYJNnlDY3zJt+6ep/KotOeSx8uSSWQxhd7PMC/+jxZWMwGLJMucgg/Nk9K6Ce9ay0z+ybRY4I3uJEWNlw6rExMqtPJMcHBHLDnoPSuRnla0uW+zxzXEZVUezkzKVMoDebbxR5bPPORjjPNAHVx6/Ym0lmKXQnzFAJcDyzEwLESf9Mwv3v4geD1xUq+J44Lm2vZ5zBbLALWyi8jcWzIvmzs+zbEpwSo64OMCsQ6e93AYWvJI90bMRcokMEGMlhLKCFIYA4ycn061j31r5OlQrA1rJNLdfMZ9zQCEKEiMOR8oLZ9OmewyAL4ja5nnaeS4kuLZ7h7mPEOYGt2O9ZLiJVwoGeDxkctjkV5YsNrFfkNHZWwdp2F1BObYSRxP5rqQNyCdsgLgjjgV6trXn2ENm0kkT2t1FHENzzQNF5u0SJCjJ+9Xdu6niseTQlvYZo76z8q2DZtS4BMcRXcLnySA0jE9MdBjNAHOSxw32mGKeWBlt2FxGrJK0weTO2I3MnCDZjOO4wa8/wBdEtql1fAspG1THJcBbVgY1CRxlU2y9CWJzgnJwa9RGnTQxvcQlGlGIBCf3JePb80iQEENJsXv1JrhfGXh7Vb21NtBBqEkLKjBSYWh2PgyE5IKtgHOenSgDy8a80e6/iljSC1SdJ0eUJBJPtBhDxoSXUdN2NnBxjpWNN4ytL+2uyI7ZZPNhSSEXaSWxBALTIqv8jHHBIGK5TxDEbZ76xsIFtojbzW088kErTtKVBRZAoOYNucHHXvivM9L0q5sZ5LkxSsJGiUySqipJHGxEpkhiY+YTjqB0H4UAe0aZc22qXcrRPNFqNtJ5mmC3lQB4pVIcq8j4XZIx3Ebs9gOteyaLpV01rZzR2qloYniXZdwGWS7j58yYPOGJc7gQBtYk9sV4b4Y06fVNTikNuunSMmY7iKJEMQjztVZJozsZs4B6epAr1W0i+zTWcFy025diOs7i8glMUrSNKRCEVJmXPzKSozwcUAe3QRym2gb7PLEYolna2ARYY52GGbzFDEuCT8oG38M4ttJFCYLVm2iXdNcTySJF5E5yECxO+WR2BLBQQD6dK4bT9VgmRxpsQ2xzSK0krli0KMAWCNLwwYHjrntUyzRuDJ5jyy7/MxNGXQIHZ2SMBc7tv5H34oA7nT4nd1uXjdV3EGaJTKNoJ3vDDKgEabuM55PTrW/Jptm0cEjwzJJulmgPlAKWwSAVB2xv6/NyecCuf06W5uLRWs2XeiqD54cylWAbYY14EYUgDvu5xWzCkhikVb24ik3IyRvMsYaVdxkDPyAOnDbc9s9QAc/e6LJfRtHcys1zPCJrUPbm5RkZyNk8km0wtgEKqFsjqM1zOq2On+HDGIoZZbooJnTyGmQsqlAsiSsrWq5UkCMP+Arvbe7KrPDP9pjJEjAxOlvLK5yscluwZmmVXXcwAHLevTh9Y1Ke3iYTTEvcKzSG6MvlWrKZFhhKpGSJXJXknDM2QOuACveC+uIoSipI7tayFRGu4TqPMMYlWJmSIR9c5AYc7elaFvcIbeOeztXuormQggNuihugDG8E8caYUhlY78DPXuKZp1zcwQu0jyItzGBNGJ0UWmMeZshXpuyT16HkCnWGoWVtdzwQyQQRK29LGKTy2njcsDcSA8K+xTzx1zQBozH7ZJMVZ3kSCJJHhlMpgRlzsSKQDczYJwMFfcVyb2NxpZJlmM0TPPd3EcSCdGtlxthuLhj/o74IbA9etdks8l7JItrpgVfKabEUOY4A+Y4x54ILXH3TvGVwThh1rKuNL1RwWkhW4jWCKNEMryFXjG64eSVF2PmJsKrkdMDPWgCWwvLy5FxFBLa28FwAbAR26XRSaCMNhwSSI2RVG/1PB4xVbW9Y1O5jmWKFrVmRV2SQqwEUAGZmdHJXewIUkjah5qxe2d5p0FtbsRFa3rxrG8SrG1ggAyzynjYyKMgHPbBFX9kT2tskezUIbzzFWVC7R3EkDANbliMrESR1wM0AYeh6BPd3Pnz2dwVuLTzkumljbyHlBDxwyA8gA5ADYIxjFdNNoosljspVMzJCxgkuVZZAHRT5sW9iVyuAc8AqemaT7ZBDaBUJtIFHlXlisknmwEkoBCzfcOclTwMHrS73SKN5GkkESMLaS4nEk8sRJKWzSM+1lGQTgnIPXrQA6709Bax3kk2yWNdouZ0kLGcZDNHGgJSMjjcQB6HFUbaRrW7gd40WWRC8O6MyRuwA3bwASwwcZxjtW1GJbhEV8wSvGYpoVBcSIzeaAEkHyLhhyB3qiQ0d1H5FvFcT3EiW5SSTbbx2rkn52dh5LKQBnjPXpQBdSSeW9lDWUURihMn2dSPIuIxhnaVpMbf3gJUKMkED2ruP9E1Gys7yS1Au4c+VIgVYpS42uiHdlEVeCWAOeB2qhpWm3t3btLMtsxWRVlZG83y1DFEtzImQV2qQDnnGa7mDw5JaRzXMNpGqQRpMzCUMsqOB5sMUTn7wJZiQOvB5oA4DVLGz1CydYIGJt4VUR4uCs6RyETqj+WCxGSfm6jnpXjviBZ7a0nljuJZrSCO6gis7WRA6yqieTAzNj5QzYI77c819G31jYeVIyJdJtDTM0DOqSg4LM6MuUUgFRjjjr0rw3xTYTXLXUdrZCKOWaOa0hl8w7kk3ZMixqQ0m4AoQc7eTg9ADxPR/FM01z80Mq3MzR29uJxLiNEjZpsRlPlXcCCeDuGATX0R4B1ZZrWP7bAP9EZhtkjaRIpZWULODtykLA4IbHckY5rzOPw9aw6hAkrvcD7O8gjlSK0gM8bRbbYSIS+4BZG3Y5HBwTivQ/B4Wa9W3eeeSZoPLmWIE2rqEWUQu7KPM2jC7u23HNAH0HaGG0iltbiOO6FxO06wRyRGGyEkYx9mmhY7YyNpy2AN+M8VHewSoIGhtpbJY/LuJY4189yrH+Iwg5jJwc+mDkCr2hWlqsUc0khmmiSNzaLboQF3eXGEkLAPIFUfKxAOPxPTSSrFA72cMcZu5TazRupVZYhk4lZsi2K4GVU4yOOKAOc8yCdNsaKZpMiRIYRP9nU5Hn3ABxITjYFALKBkjFVo7Y30ltODuigEsapbyC1BZCEWI26A7sbcHt3OMjOl9thsvPuZ7a5R7aQQ28VpFA0LyTKFSUrIynywxbJ5yRnirJlDvBAqgys0wa7wsSqCpG4MyqGYIeduTkEe1AHPXelpDM13sciWYNdySLGtvJGoMZWTZg4SMqN2MHGeazH09InubuO6hMFlGDaxJPCsDtLGF2zTli3mFlJQbSACB1ArpJ0s47N0uZ5fs8m+3W5Kq6XcgVSIsSOCoJDZLDAJ5NcxrDrd6KZIYltkM6xLIkKRo1qVVI0lhU5IV0DFuW+Y4FAHkPiQz6lYSx2TW0gbZbyK0RtPL3tl2kimIZ7gTLId6jBBBxg4pr6DE2jWJkkN40wS1uEGFhBtEaTz5S5yGIxxwTuwOea6LWYYYpknkM896bMv9mtERSUfCteiNjh0jC8j7w3cgHNcm15Pdo0Nzcskd5NAG2vDFJbtAoVPMjRvlEnIz6DkjIoAx1WS3CC2j4QliQJbkxQxnMjCAJiZw7hcBgSnAHp0f2bT7TS57q4dTdNau7xNEbaCAySC2aHymAYsf3rjGcKQM7uK5eS+eOa9RbpLaxgC2zxvhWuJWRCrAFfMyIwvCA5HWsp9R1HWg2mC5heK0Yv9pkeIO3mzGSNbcl8uhLn/AFmOvGRzQBmPoF18t2pMtjF5FvEttHumuXZ2Lw20snUZ+4p5B64rX0rw/GLu3urKW8UKLiG8tHktXntJYiEjju7cP8+SrFnI+UsQCBiuqs1OlwWNlOrPNA0l08tyhltUuZWkkia3eM+XHst8F8MX3AkDpViSxCfa7wuts8kIkuLqNgEugjhwryNgncDxnnHFAHN6nqEWjuJDZ3GJpWi2RbHO3cQslvECdxIHz55C8YHbjNWv5ZjHeLK8txtlkFv5btHBp4xvtXiRSwaVipXA4Ax0Nei3OnXWqWuomOJJGtUtLhCFMkU1zIxNuYC+CHRDGrgZRtp5yTXlOq+F9XudRit79pBdRictFaL9kjnk8sSQrbGElQU6sGYcqcelAG14Q1+a7uLqC5tYXjvH8gxrPIqW6wIshlVIzmGUOcfPj8q9ntkaYSul086COL7TG0oaBofLQIVZASZkPy7uR8npnPh/hW2fS7mONxLeXEstz9rd4lR3W6GwIzHGQFXg/wBa9OS4lWUvZz2kKWts4t1l3qDEhaNTIg/1z7kI7kY56UAdfqdu1xbWYtbmCeWKSNZ4tR3GJ5ZFxFFHKWUyuI1Xk8Z4z0p3h1rhbK8W7ku5UtrgtC8wLxQPGS7LCkitlVBOApB+U55rQ02e1itHvryK5lu3t7druaRd9soYJiWG3YBUlBRQpXkhs9Saw9Y1u6eLULtFhjsJvOmjjjtfJUskapcSXLK28MpDISByVP4gHRadaQaqLjz7+dpHMlzEBF+98pLhmZoIxIS6FWXg9N2ABjFbd8Y9L0+6so4ZVu1yDIz5aWK+eSRI2QqWVCHQkE5yT26eAaB4wvdPvoBBNc3RKMfKtmhmmiR5ikUaqGykQi8keZ2UdOK9EvdenvmyblI5JXhV7ZxuIvLeaZHQz4PmIdmd4+Uk4BzxQB6NoFwRYWwfy0vIwFeEx+Y0bFmVjmMEllAOzI6LgVxPitba4mZYbyO3ngaSCQoxZ5fOLTLPKzACR9rAADJHQjOa5+61W/tIvtmZ0t4J0meW2KqUwpMiSsxGeQcdl5z1FctHqqanK+tutkbO7uI9xuWlWaCQlreJoYVOG3lQy/IRiQH3oAq6trCaTd2VqwbzxbS3Ud3dRsJ5HuQLONFRQd4KZdf7oYZwa7PTPIa2jSVB5NhCknlyh8TpEfLlml+zktFGGkXBIC4OCeGx53rmgrqE9teXt4sl8oWLTo5r6K3BEStEU7KoUwueQOME5JGdDSZri+0+WOGweSWK1eaO4W6klF48YMMcaiLO9ULFmVgEBhIY7uKAPVn1bQrS1ggWRp0ktGm8q4S33NJJGIxHaokuXCRhcEAn5efmJA5+O4W9sY7WC188XVyirJO4d7W1tQ0Vy0do5UW6tGIflDFnMhcLyceW6zqczMs8RP2qw8qeSWAW5dLm9co9uyMwFsm7ftBwCANuciuxs7+5SLT5ZPs9vasJYruZhJHd5mt4lFw6Mu7iTauFHbPSgDzXxXpt7NbXCabNp9neRSSabfiVWWOOz3M9uqh1CiYlghZCQdic5yBwttY6kL/+0Li1Ae001rR5hLekRxW8SvBLLJEyp9sN/ECy5ZiG3gbCGr224k0y1mvYWs7iW4Sz8++t754Rb38IuJXCWUrtkXRkR5ASRwwA7CuT1VIUsJry6tb62N1qBtrVrWRgiSSqTbLqcL8BARteT+4mM9MgGhPrqX+ieZ9ptr67AKoWuTcSOyeU7xQfOHguHkLAEZHY4IID49dsdVMEH2a3sboXkw1K2ltzNdJ9mjtkicTEf6wYnU55Pk5GVKsfN9F0q7vLh7m4NrNdRLOqy2hSGKGRWJtrmzKt5bxK7MrbjuzDkgZrRsXtY/MtUlmgnWa4t5DM/nfbJnZnuL+LcA7xPO0j5GQpfaCAMUAe2DxKlwltC8ol3fao1LK0IjCGWeBblWVQsbqrhWDFiFAA5FdDp9yt7YF7W9wrPGthLLE6SWkqmRZVVd29olOSCwwQRzmvDbzTZY7O5kmntfsq21gJGMMqLc3G+N7RJvm3RPmLbuHylDknBzWpD4lFpZtYZBFilwLc2oYTzqUaeWQeWCZArNIABlsRjIzxQB7LpiXebmCWfMtvayGCaFNp1K4JKSmaJxtJVChAU52gE8kishXu769vLO2+0wyRQ/Z7y48lXBiaJEEaCdlGDjGVPb8sHRfGwl+x6at/BaXdvazS2puQBJNK4Q3Dlmx8wt224JzleAa6i/1S3ubiaW3eSFVhhjmLN5PnSCNMMWX7pIIIGec8cnFAGxpFp/ZlqtuqwW1w0cwEEkRWOZJSqBII95G5mVixBI3FugPOP4ivo4hZ6FHJMhvpXLyKjIEnC/JGwmxsHRSw+VlXg5zVOLXrX7NcoJGuJxIDC07MJ7aWP5nW1SXDujQ85AIJzzivKPFXjXR76+Szlu2ndhEqMNkUivv3iF7h2UC2Qgl2JDZDBc8ZAPYPD73GnaiIpriECQ24lggIkjiWJZDOQWOM4EZ2n5fnweQa6jUL+xv/ALNp0kKJPdxPMtxE8KrDEspiDGJX2yRiRd7jrljgYrwrw/42XUhjSozA26a3kNuIXDxwDymmDTtkoShIIySHBroIfF32iymhWSKOW0guJ4zBJHvkeEhS87nmOQhCuxTjCZbnIoA1JbWLSZ57V2e6jmuWWdYGES3c0REjSr8qvtcFB1wPK9MVrpps8UcmpabKhhcq0khXfMkiRrJMiLdElYwrN8xBUnKg9q4CHxZ/ak0baksjQ+UbhZLeM7YTIgjRGZgBcuG4bDEKcg8DNOk8QmOee3S5e2VrOLzAwleQMG2q7tCDmIxoucDgEdV5oA2NZ1+6023k+zMHu28x7JpkhiDWsmTsSJAcySGRwAcEFc8VjeGtfbTr64hvr+S487zBHDflAICu8tbyIwAL7mwo7qFxxWfa6hcy3M1tJ9gvJr7zrdZWZ50S12I0LMUDB1Em4hiUZcbMcc5uq21hpsvkwzTTyOsU11K8KXBh1DzdsUyB8FYjhRhd2FALYzQB2Wu6hNdxQ3mnXFnI8CCG7t3CQHfLH9njkA3MQvloQCQuSSOorO07T1ex853mE8axkooZJLaESOI4oS/+sQFMtjO4knntyM9xdi5mjhgW7l8qORpYTuIvVbLCcrgPCAwwBnaT6c1s6ZqN/dXfn3ZtdiKlvNKkmHtZEiKgBFIWRVkZtx55f2oA020231KSS4h8qUIzpJ5UpiDXMaB4rgxMQ3lqx3M2CAScms+XUGk0+bzrSOC802aN8o48qaWWNQJYZucOxJb5d3Dc4JxUsWn6lDcWpgthcLPG0UBtRKsEf792YyHGXUc8HlmBH3cVQ1q51aS4XSpbB2VZVM3lfJIuV2mXaq/PIEIIRfmy3SgDJtZdOtrz7BJMUnuLJpreXzZXsnkuXdpYJ4ywaV1ZiQ5IVSe2RXpst8mlacv2O786cWiJKlxbDeGMIAI8sncjKQN4+XoC2c1w8fw61LW1tIdJttUudkm5Z97KsaIoMsLSPGGhLsOgyAU5wTgdBc/D7xMqtZ6nbXUiRotsZblZoonP+tQL9nB/dKNg4baxiOcFiKAKh1yEm0mvwS4jNvPDDdPBBE0+ZIxPCivK7klMAjYcDLALzoad4guEndXuJ5GcpB5QjQ+VFGDKzvvXDNv4BByQAxxmuU8RaXf6JbyyxPdG4ubKAypcWccQlMLvGl7bq3KQEb/mbGAg3YPFeKHx3rNvqQ063zMIp2ju5cZku4WXau2T7qK0SquSQFK844oA+kbvXby5uI0s71oYys080+oQugZjujJYom8L5gwoiUqQM9MmvEL/AE/Vn1hJ7WQ7rmR5HeRjDH9pAcM8E4fMtucHGR1JA6ZN3TtU13V70S2NvNHGYUjtorlXmeTzSsItUcDazoS5ODjLjuDj6a8MfDC5u7S1ubq1LTl4fPM23EKNHt8sKxAQ7CAducYLDLE0AeCWmh65eJYXVxHLJF+7luXkdGuLORSIleORI2MkRIHBHAGDjFek23gHVLyWCIiaUMu8TJh5HSZdq/MigNsHPAGDx1BFfZfhr4T6fqOlG3tdGk0y5MTW3nxSSGOWKEAtLJ97z8t0+6SD25r2vwj8HorCO1W4so3aONVjmhRoioZj8oSUbWk3EkhSTz05oA+GvD3wJ1Ca8t5rmeWO2YLaXFvfNM4lhKlzPGqvhC2VwoOQT0Br0fTf2fbiy1KO30JL7y3R98AQrbQI5MkplM7MMFDgAMOOmO/6E2nw70owbJbI3E+5EJmQEjyyCsiSI+0ndxgc/L07121n4TiSNEa2nhyVSVowIht5AYFWywC7Rg/yxQB+Z6fs+C6ne9jEyD/j2MTPKymZHOwBGbHU/wB4gg9hwLen/Ap4LmaO7tHg89mjYqr+YJIwGjEbqrKoZiD94kAc4HFfqBZ+DtIQyJf203lF0eFYxE/nHjDyKzgJj2P4c8Z8ngyye4Fu0Sqj+ZJDkFUKgk7SFLeWuOepJPtQB8ZeGvhx/ZlrBGsTO8UrEK5DZcgGQ5yNhZsj5uhHvivULPSbwRGKOxEMUQCySMwLNvXb5B5xnpgkAY5z6/RqeFLCHzFdNiq6SDdFtT7oHyOF/eZ29ffnvVe70SwjbDbYoiq48uHdKzDuu44ZfqR9OKAPkjxT4V1K6ZDCZxJCVEojhjS5dIzlYy8T8IARjjBB79K5X/hXNxeM8moCJIPLeXy5n2q6swyzuMAMAO579Oa+0l0OwS2N410qStIyIogkEnlq2VDqVy5OR0rzbxTpcpa10qOQpaX0skU90kkkTrFPgg/JGQoGf4yo47igDx3wfpmgaTrElpdTaZDb7UFubkyeW5kKq6QBAS0pTIXupevc9L0qyubhCA0WnxSlomV2n2wox2ISzHJ2gYGOc4FbM/wy8EaL4TXVLScPqkdu4kF7PG275dpaKJJj+9fbjIABwNxXqbPgjTzFpSS3IAgdzcTKBkW/VIVZg7bQoUcZPB46UAdnpmxAWiJFvuO15FJJGRs4XPlEnsSMY5rsIjGiq3Jdim0k72GcE5wPU/5IFcpaOpDxxTIIw3blHGM524J5B4OM889a6Ow3RDCldrJvUspJGSSM5757dRQBsPHgCXdmRjkuePlY/dwec4xVYxnzsqURfLCsFK7mOASSD1PfPtTluHkjKPLEpjIALDbuAwcnPI6+/wClRSSIhbzSE2jJcH5SOnHvwff1oAmdIsBSwOBzuYFlz/ex/L0qhJMkO1Y33B2QZAJBTJU7D/Hk846+1U7m/lDBItp4YKDtDYHfHU/5wfTDSa5Ny7yuuyRlMUSnD7+cuwxwOP4fQ0AaN1dKHEiuFCllAYGJmC8EsH+6fr6d6taZ596ZGTMkQUv5p+XYqjKgbOJM+/pziucL28kzIyAnL4yXdC7HB+YL3Oc5xit20gjjC+UjrGQFYx7FiO5RyQZMlcE54oA10EIEcoO91cuHXAJJHR+yjOcfhir2cp5jMBgZ3r8zYPqRnJ7cetUraKKCMpCoQTMXBJChuOQquQAOOnTPT0qjeaulojxgqwBBlBwTGWPy7gp4XI6jjnrQBYv9WNimGtpbpZGVVUeWN3mHaGRZSMyEemeozisX7V9ojUxyJD5jFBbXUxS+jRQT/pEYXCOe4/pzXMavrqSqSsKK7Bd7oBIDIrkjexfETn1GF7ZzXFajrEGxjvWG4jLeWJN3mMEPzNLKucMecZOTj5c0AemS6l5Nz5e9EcAxiPcHUkcY8wcK/BwCQT2B61cTWba0xvkREfJDM3yucE9QPlP1x396+c7/AMWafYQtM92zMTuWRHcQoSuWEm8bjKAPlOPbjvSb4jWdrBJNPdxqdvDtlpNipwqJIu0A9MnDHNAH1Muv2u1C8sWJUxbwZ+dWY8yzN0CY+6Ac+uO9qfUrKMI6TLKsnVi6kggKXLMDwMtweh9a+Nrr4q2dzDazLJKS6B/s9vOiSxJGcRq4KYKuAcgEmtmL4km7t4bhLi3tYXcC4SViWaDBPzMvCtwcjGTzQB9Q3eqQxwmRCkipID/rIwVGQQp2tkjj075NV5taimcMWji3wKpQOCW24JdQecEHvzXz1Z+PrO9EvkT28gZim4eYIy6kAgbgME4O3OM44yKo6r43t4njZpIgwVovtImRVhYj/VFCwO4cdupORQB7bf6zYyGQpJE43IkasWQMoXLEyMANwPvnOe9fPfjPxXDYOY8p513I9okjN+6t1dPlWRAfmboFwDycV5t4t+Jlxplmwe5RfJunNtLJlN9tOTvETDh33YI3fyr5F8ZfGC81K4a3W6MgWR5JJHmT7Sx3MIE+x/8ALXbIM5U8g0Ae/eIviX/ZrSpJOkdzZkoS8qrMI42YKZASNshTBDHgA885ryOX41Wv2PUBJqFuZWSQI0sihYDFyjuxb5028tjqema+JvGPxRuI7vUTd38k9xZLETaxxAOzecY5raVCSfm6jJ6kck5rwnXviLqDKZj9usba4tZYwhiWNokWbZiVgh3ybeehJ7ZoA/Ta7+Meny2kcC6npk2oGMO99EodhLNkxGPI+fA65+UY49vz+/ax+MFuLI6VDdTiR/s0DSRXEiC5kOMfZoQh8yTnLYIzj0rwLVPidfxm3gs71p52CW2/crSxLCxIwm0BWZATg4I7jNfPXxT8SzeMFS3ivrsXdlKJo47u3aKZAmNwtnC4MgGcAHgHg0Aec6RbX8uvXVzLd2UDm4EvzBo5LiI5824CSAB5xGQSykhckHGMV2sZjt0upzdQw6nGk3kASIs100sh8lXcHCqVA6kA+vNYXhiWOO5naaWG6m+zfZHe4QSeREZCwjhYj5JTNlWzyE9q6K80zThfQzXPyzBHubyJbtP3qRyFVdVJ+WFXXoOmD1oAp6D4ksI21CDxBFvuog2J4bVHSdGy7WonWI+QFBGSx57ZPFcRbeJL+11wzQW62ttbtNDZ6bKiPZPaJcOjvbyMAW3bdzEghOgwKJGutRa+Ah0/UIo/Oa6UyC2SOIFljkEaSbrxygTk4PzcgGuNs21SVIYRZvceTeXIkswVUw2TFgTBdu2yCAygkBnBIz60Aeiw+Nruz1qx1K2eCNHhkEkU8nnWyB32FGRBgMzE89O/TFbF/wCIbDXoxfRQXK6hdH7JC1vJLh4InRGkjKtiPmZFAODgnsDjyGOyN7LHDHOqWkt1Gh4je5iDymGVYi+R5SlTuyw2jmtN0t7NlhtJrmFrMiBIo7xxGxVZTJNGwyQmHDDJJwoHJoAxINo1iRNZAilsLVhZq06sdq3LmO6vwSGEuzBO44J+6WyTV2TXW+xiyvVlaySCIzzRpustSvHHmwxQKgw8QiYPIqM2COprMvtLkWxiv4mtb+7ubqWacyu7GS2MAxDcTzAbrhZmYeXnO5eVxXJ3V5eXKS2EzXEVjp1t5RjisvMkuHJ2tvWMk2V2kQUZcID0JzkAA2o/Ei6IoSBDfiR4ovt1vKI0inMIkcBd24okfyrHyjrggk1VsNQXULq4e6s7y30/URcLb2tupa1vUiYxx+XgHy7w3IMkpYLnJ5NZ0elQXFpA0gt7SSC1NzcWcfkm9vdO8xV+1LEIWxfJEybgpO0E5wQRXX2Go2dpBZRQG0j0oSReTC9q01698p8x1kdFxDiNtxZcIScPg5FAHParaQXZNvPZz2giZAZJJIbeeOBv3krKkYJnhU/Kv3iwwRnNV9Wkks7FEsYvKtBO4a8lh8uYtLGtqfLijRTNAFXcGYgkYJ9K2dVFnqk93DbzSS3E8dy0TzFXupWgKzStbxQk7LMbcKcbcHAJqe2RdZ+1C3N3Kfs81xMI4EdIby5ijhW2ilJ3wRICGDbCiA8txigDD1G6gWdrK2t/NklisxJIF2Gd1gU3Usa7iI5M5NvliUzye9YNxqgtWjELzNavKbe0hUtH57gs1w2L0lRNCBjeQI3+ZFJQLWvqUdnbJp0IvJbO8jhWaaW7aR5mnEYEUj3OwAR7AAN2Cck4GaxI4pktpLlGOJhGssYg89IoJjtF5A5X5d0gIcLkjOSAOaAIrSWObT4r698rToJZhO/2VJJIpRMrbJApwptSx4VQAowCF6VTlt4bt44zM8Mk0JeOSN3Rjo8Lv9rlEUpTy7RzD8o3lQCECngVpLaQLpy20ttm2S7hmCQ3EcUHn3U0kqzoS5Y2JLE4KhM98Ctiy0iFUM0vlymO2eKJ7h2upJoJ4ppJre5AAEMTSyq2xThWOBwOADkbH7dJrEdxbLNZWhuYmke4kiMQsd32eVY4GX/RinybQQAd3yZApl34mii1KW1CSQxXavZILqJkElvK7eU8cjqIzdFMYkU/cOScEZ6ew8mO9sPsUogFxbW9tetO0L2yNLcxKIfKZ87wY5BlQyoU+ZhXKa9o9ut7dQWVzcW1014tsVvjFNBb5ULJdRRIWUqIkODkA7uKAH21vY3QtWeCOzu4YbuC1hgn3xSIMmy3SEjNwVAOQQCRkZ4NeeazHc2s0MBgSe8kuLWS5cOVmMJ/dW1u0bkC4mxzMWwQoBrqLmZiYLexTzILwW5tpL8q0K3nlqyS2YiOYmWE48tjgcAZA5xNSjmsGW/v2vL+NZJCkUSRxNdxT3D+dIMtujkEbKqcDC8980AV54buztZbhhdfapjI1vDCp3LFbSeUjJsyZRsUZYZHGScVjWr2V/d3MeoFIJZiQwdT5oMUatezvK7hVdxtC4PzH8K0hPo0a28K3slp58joCGadxAQRcRJvO6F/MyDkLk8gEc1kahNo1sJwltHPbxsjLcSs0qbmQQzWrSwbvlyoZWJ2jgE9qAG6v4ch1F0jb7TqCyuoRgYEZPJjZLGOeNHzldu52xtOcZNebS+FJrO2mma2iZnklgRSBI4lXc7R5iJVo2XGMnovIGK9e3xWGn6e0Fq99c38atHJLPixtoph9nSRZmYBmATOCx7gVR1O7fUNOSx0x44JGgaC8cGSNrW5hlb7VdLAJcSFYMAL95v4QSKAPneXSLO9jmu45009FSS3MCTyRxRTI4ZnkwcFHdhgKTgHB9KjgvbQiK4a8jhf7KtuBDIrRTSgMqokcpDLhlxuA2nsa37/AEe6uZprGKeK8uYSkVm8tts+12ytC0kvB/cOio33wDnueDXHXvh+4e8ilS5tp5ozI1rZLsKsgbEsbO5cGUT+YccHvgDoAT6LcreWmoQ3plnSSIwrakj7QJon2De5IBUhfpz9KvLCbMpDbo4xbtGLcKpCRuMlA397ZxnIA71h27eTeCS4u4VIu3hmaMeaBFFkKGiRRsBKqcY4PtyO2tktb7zEsZpHM8SNPbxBIImlDAmXzixZCuG+UccYPPQAu+Hra1lu7aJQLgSoytC0zRSwmFRl4HjOZQkbfMrAKx4UmvoLTrd9Ns3s8SXFuqQypDbrJJ9oET5VjLtIti2cFNwxjGMV5x4I8MJfavp82+SYILgvJAELJ5P+rLEHCuzEh84y2fx+ptH0LR9Rg3ancPbeUwjhkimj8+cAsNktoxX9yHVhkdMc4HQA8ivNS05LSdp4NpkuDGg3SwXqoEBkFxLMFVoVP3ApJxivPNR11JoLd5pXj03Lh3RVKmJVCW0W37z3LsqkttwV5Jr0fx3KjrPY6dPNNHA4eCVViIyDtSIBVJkhwABjOB1Oa4LT/DkUwFzfI9tiJ2u9kkMgkm/5ZQW8TPsC4Kl8fOM4AJFAE+kaJB4kh+1EXQeCRxdWqBXhkkjyIWyY/kTywARHude4FZN/olzBrLW0eli72xRM1lHdOZo7TexcXEoI3IvUJ3HDDORXsvh20urCwMV1b2kgix5K2z+ROgcDyi4X/WME2jJ57nByK6DSdAQ3ibp1tUmjlN/bXSWsayq5aVgsvkF5W2t03YOccmgDxfSbGyluopJYbyzgiEiK7XZtWuJ45T5ccMRQBoNpwy8nC49z6XJpr6Zpk1p9juJLWcxOLpIXjSZ7kllbMCu7EHg5UEg5xXVX3hK1gufPtJLRoFia4t5gY3224ILwLCSBbvyo6A+2K0Tpk0VtbumM2mLhbZLwTNKQ3mAtEHJI27F4GDnIyOaAOh8L+DdMubCO3vDHDGsPnyhpZPsaTzYd5nkB8yRlKqpTGMscdOLGp3drbSTaAIilukIjtr0kRRJNGAEdEHziIMOMjpjuaqQ6xqEFhJI1tJ5k8ZgvLC1kaOa3DsDE39nsmZG2EEsOP4s1QitksHSfULR3W7DpBcK5MhaOQvGlxsZlXjAO3kEEY64ANHS7zyrmzsvstugZ2eS/vliWO6kCtG9wk7QbkiwCdrEM38IJOKp6rLHpbx3OnsPs5MjXbx7fsrlyVZYbe4CyTqeWYFCACTwKp6qt7NbSwaVHeypcLMbqzuoGMNtvUAPBNIFIRZMnK5znA9KwNSFuNOhiW5STXNPt3hZpbeWePYRumEcicqQvGcEgjBwKAGy6hpeJIoo3uLd7+MiUW7S28hlGWAUYwu47cDp9K6a9j0PE1tZoI72ezSMBsxLDLkbQcdCoAzySOn18VEivbLFBNeQW0bNM0cQk8xpVbcwjiwGXdnhiABnrismDxJq1tqE0aXd2lh54EMTuCzEoXPnXMygFuMNg47dcUAdhrrvpiMJL62lWC4Rp0Lie5kDrkZ8snzFD84GSQfbjPXx7eWTNa215BPbvGskqzs0AkjK5JWWTaYwMYAODwOOlec6x4m1a7vp9NsLcXsOpNmdd8VrLI0i7TGl2gJODnhtpH5VyJtbq3MtxNp891/Zsj27w3+5Ut7ckKDayIcXRRmJJ5HcnmgD2CLW0uVe7F0YYFI+zyTSJK4DEiU7Hl/fQgnrzxwa5nUGhi1B3kvLeWKRV8iQBo3kYyAvsggBVoxweW46tis8RNqUNppqQzTvb5eC6soWntxJMMpbQRsqlzgnO75c55PBrtbfw5pssKNIbmKXTCv8Ao80qK1u7gkyFM4gBlB3KCWI420AdZoE9wkYeaG2mgtZVmtrob5JBbsMNGm3CSEnPAJwSc13fhnUpdeu7yBriO2ijQkW7okzbTIQ7RlgFRggJwSOnGeKf4W8PqkdvNeXyRQCN1h0tCY0ddnmmZJ40Ljdhio25IPArUvR4fjltbhbuJLQSyPMVsZRatIqgZa42QtIwycs+OR0PWgDqNTPg1dAvtKkuAy2aPJukiOGebDrKrxoXVkIKt67sA18zx3Vta/b7WZLh5PtAGnC3Hzf6Q4yQzjgqoBIOCM9K7TxBqVsLu8eBprhiVBglmEMUlj/AyK3LAP8ANjk8YweK45JLbZchozHFAwubZXYCa6mcZkVImOWB64zwB0HSgDrfCklxbX7RTTi32MUWV7KMy3cW7b9nlVm+ZNzY3D5gMnkc16zd3E8um3R08Sw2CQmC9JjBQ74ityYYnH+sU48s59+ma8T0y8S3e0ujZu7tJ+9W5kbzJYyNiGJQTtcuRweePavZLrSB4i8E58/ypIgWCi3uRtlBwWLgLubIAw33iCADigDynQ9Rh0rVL/ULZLwCOOMRpdv5sTSW7ZgiMqlyjuwPUd8V9wfs6a7qBvo72SWTybzdNPYwLJGtvcOyzeZBIAypCNzoQcEnnGK/PnQrS1fUbm2vroy2dtMhmhuZWid5oH3QXD7TmNAw5DdffFfefwC1m4t7qLUbNhCBG1k7TQrJFJIXwipd4wGxjHy5xz70Af1Q/soSmXwpBc3azW0sthC8KgQCEq23Y6tvxHOcfdfDknOOlfW8zh90ojkQQvkDaQZWXBPnkLhhn0z6DtXxF+yJBq03gKx1byp5FntLRpAJYpoVl3Da/lO+4yk9NqkCvuayRZWCzXEhllTaAqOIeSEdmUJwQccHn06UAI19PbGzlVIXEqyZDEIuGB3iAr0ZQB/TmqV/ezzeYzrcNHG5CEgmEQgZdCF5HQ8kVv6hpMa2aIjo77lBYgkRh+HMOfusMjg88fhXK31s9gsrWF1MPneCaMDZbyKeNwddwBOfXt+FAEFrfFJBCurDy38wtas4me0hYYhkffnapPqeMcgDAq3ayK+qKom3lJFMLxq0tuCzFB5nlg8Zx1wPyBrxHXNXu9Gubu4hmhF0hd4kZEUW8UQLCKRmAW5BI47ZOOvFcNpfxYuZzNbTTmC5RS85+zCJWzLuh2qr5OVHb8elAH1hdvp1yySXt1LbzRPMjC2RZIkaI8PKjcx4J53AdayG13QlQ+XJPJE00iRyyKsICQ5/eytLtEh9lLH2NebW3jC11SC0t9QjUu+2VZjIHIjX/Xu6MVMxl9G5HfpVLUPEVha2qx2yaadOs4pGeKSNJpUkYFnQ3Jfa743fKGPbGTmgC54l8Y2SQyyBZVt5ZEUG5YuZpY8hwAgJTaDySOM815VffF1NPEEMNnY2ZlvHW7l3TxgRqcW7RusT7g3H3c4/iwOa8m+J/wATbDTdNa5kuhNpQ+0MnlGNJRcSEi1jfODHIzH94GAOOvrXwNrfxqkvtXsobvVjJMWjtrSKQrM9s4PlhoEAVHHl/Jl+MnIOOaAP2BtfGxvLBWsJbREkb7YZmWNI9s3Jh88DdgDPIwM8V0dn4nnsrhFU+d5SG5lk+TbEZl8mJEJP7zK5b5+mOccGvzl+HnxPutaNvNOd9pkQwvLdiLzbqA4kYWqYP2cOQMbeScDPSvsnQNYOp2guzOXEjQKZpY1WG4iY/uR5aAsCePlIDeo9QD2G2nm1MxXy3JZPs7q+AiTCW3mRysBJG1plkT/dzztwcdnEstnIkiz4iikQiMyMBuJHmbCfv+5fr2rjNJiMyWG60UxWhuJJID8jNKib2iIj5I2/Zjnod3ByCB6Ptie2yIllS3lDM14v2jcvygY5G7v/AIUAb+Y7mDzYbVr7b++dA7mQHH+rCkbG6cYJ+lYCRWLzm2ugEFyySRMECSedNykW89P5c8+ladjBKU3w7sBhIf3XliItyq5Bww9wcVgahZzyt5Uf2xLy2ZXh8qPfM1zHysbRt80af7TAL74zQBzviSGQESL9oRYI7kSG1RFi3q+yNYhjIYtkDOMngZOa4aR5EnRF3ov2aSQ2uctEHcKG29TMTn5uV756V6Vd6U15Z263lmgKGRUQF0aG627onwjnzPLuQXO/HTpnrlWHhO/uWlvXD3t2Jp1naOKCeyjct50SLJFBGZLby+cDIyMHB6gFKx1ZpFtopVW0Ut9mlnDB087G4Cdm+8CMYI4PY11PmwbzNE7HcyA7X/0dY0QSPKeybUwSSRz1xXAa1pE8RcyW5vAdgFtbwiyDyQXB+Yx7yY2jhPIIBbGBmq/2q40OBmd2FxLFHnyQZiUebyVhltiPm4z5hAxgdcc0AbupRwyL5kN29ywSZmZidzIuPJiQL8rPjB4zjJz6Dz3Rtf1C91O6jmzAlrcolvNMRGoVRkkKoG89cYHp74p6trtzbCGFoJIizzvLuI8xYukk8aRHIRifkGPl6MB0rIt76eF1ub1LmOE/u0ZogQJ/L8zGQCWwhzkcds9qAPojSdc+0Mn7zP2ciKdpcx5lYcTwhRlAcDggH1GK3ZdWs5xJGXiJiCFYvNdXeJ2MbOCcbk3DGRx36HNeG2OrW7S20UReSa6eRZzFKpEiQDcGOG+UlSOCc54xmuyjvZHnS3gRPMRgGjkt2NwPPTezRSbdqMr5+bO49dgzkAHoralDEVZUHyKfNbBbbFIA5EBUHE65HzE4P8JNYWo6xZWrsofynKCWNTkhojwSGAxx3GeO4qVmnS3SW4tmSLd5aiMpkjYAA+D8pzxzzXmPii91W8nhhs4f3XntavdyNi3tUA4WZHQNECPvbgoJBx7AHWHxNp7SARgxLKxgcyBTuReHlB/gAPfjOMjNZepX7Ws0SwzwzQS4kSZ7d52eVAAYmmJVVz7nFeY6fHcT308EQeQQNskmJ+z2wCpvli/d7gWC85ztJ6Emu/vgLO0hWFovIREYyOj75d+C5wy4Tk9ufrxQBYsLW/guvtFs7FtQf7PcQkRPHJGVJkieRCVERk5GTxg1163Mdv5kcscoEJK3BaJ2jODtDWzBCGTcecZ6+hrC0b7RcPDPExEsMUiQeUoV4lmBfcrkYmA/2lHvVPVLa/tiJY5rX7LKha5mQEyNKz/MywvJiKfqGkQMueo7UAVb9b25huzardGGy82dnjjieBweC2y2KEnPoCRnoc1xWk6/f25i1Ca8QB5jBNYxhnZLYZVXaIjK/MB/tAdu9dZ/acLRXNpPeX0drKwVQWjMm853Mzowzlu2Swz0rnbfRrWOWS4WGQpO6x+V5bgM/BVhIRlG354PpQB6R4eurbWke7mkCS274tWjcKpDZwrCVgdvPJxgA8mrGty38IRtPjhEEu6KWBzLLvcDLMNpwQwJHOOuPesPRLdtPvWhd7qQzFUV/MRrdFlwypsUA5XgZIxjqea9QVQ6st1hVSLIZFQhCvR2Cg4yR6c0AePTi/kAUwiFSRGsDl0e3i6t5cahiqY6E4BxyRXNajp1xdQMIZIYmDndIxMbOqjKgseGBwOmevNenanB/aMk32QzpdWi4VHKiN1cEupccuhGSB27964+5R4ylvKqvPPA0WZkZI43HKpGCB5jkA425zmgDwDxLdajY3QNrGZ1gjxLbQMio5xhnBOFljGDknOAPWub0XU5NQ1SeC5me0hELNb2sEJ+zrMVO5xcyL8z55wM9fevYvEWky3SQ2xVrMxOYXcwqIELA7uR85RkJBz/ABdcV5vP4em0y7hjthJCu55YFE7TbpFHCm2eMCNSvT5uvSgDOvtOvbwRxtKbnY8iTXXkM8kZ3HylJwAnykHeOB1z2rotEMumqbFoo/JKRiG8kTzHeZmySC/zSL0yVB6Gg6Nf3ThZftyNJD5twobyo5TgkKCWw2AASBz2HOK6vRvCqPbRyqJkGUWG4LsxSZdzSRgykKF7HPIz60AYmrzW8QnM8qmC2lQboSQDIyHcZGOB95jhcZBAyOK5aXXbc7f7LiaSaAhrof6tnRmAZxcIdrHluOv8x12taFdA3CxwmaKazM144Urbs2/EaowB2zADJPqB17+RX0N5oiySW8f2ZLkl3MwW4SLY6snmu7DCPtAPoDQB7B4b8Rj/AEi3kcQsuUVGkQzmN2VmfLt0PIBBPpXfXGLuy+zRySeWkeUmCo8h/wCWhPB+XqAM4zjjI6fP+jXUkly8tylvJPf26KqWyFPKYOhKxsmV8soDyDj1I6D1iwngurOWK3uLhbi1AaRF3EP5LZw3y8or9fUA9qAPO9et9U0szalaXkI2TLPci3UrC8CMNgRjjF3nGQOMn05rLHjqVdURLi5uBdSzGfypQI55BJGqvHhAQS2AOyndkHIrrfE8a/2fcR5H2l5GMkW7yLVlVldWjMxUM+QckE5xkV4TK3k6n9msoFup5xLHaXD5YF1/fSCWVm3RBVVtpGF4HNAH1lpGtNdxQtNYC93jzngmdIxEy7VXLxk7/LPzYPXHAPSutj0y1tVvdZtpprKOSdGks3EP2N7rKtI8S+Ri3AZRySvmYPJzXyjpnjG60qGBLa3ulkhUIRG7/wCmZLRuyNKoKxkFjvPyjGc+vrdv4/gm0qKyg1G2hkurdYrwfZkEyXMI+RvtkjlJmGcnHUrjrQB6iupWUskQnMAEU0c4E0rrbwwn5g8uQNuLgBtp+VgOu01zWp3tjqss5tmaQKr3tnAPsqxW8kzeR5CDz8o0iZKZAwSK8qvvGyw2d0i363qXEkJcKQ0ZEAM0cV0HhDB5DGVRR8uSAxArktV8XXEGlGV5I7WSRhL5VpE7TmzCYa6i2KZLQKZFUoFZWJyxUZYAHbXOt2N2upRzurz2iMk8ro8V6JlBWC18uNdoUuABvwxBz0rLj1uSCCGxnnkle4lkuBFGytArQ4EDcZXz1kKYViMt2xmvjvxL8UrvTZGsPDF88kcQSW9ub65EV3HfXMhZxdmVQk8EkRZdruGUHjBxVzRvielwXllvJTdmW2hQMY4lmlZlW7jtbZCyXUYcjndyOQ2MmgD6ludXmiVy6wSz3qO9+1rcRFbW5DQCBr2CbDRMsqBcABGGSGK15P4m8b3E5NjKlu6Rm4jZrRVS62XEZhR0wNvmFiMZOM8tgc15J4q8eHQNRs59MubaWC9uwbg42E3YTzAnlRs7TJ5wTO8BWAbaSM15rf8AjDW9W1c/2ctwIHvXkkh224micJmRJ2RsiAkHZgHHYZoA9YkuZBcxfLLcvcLmVDtiFteW6yRie1kU4Nv5QcnaSVZCxGMGvSdLuor21057cX22Frgo1yVE6rPGYTlXjCywlyeOXwc4ryXSPDWsapq0eo3TTWL3Ijl0yK6WGUM6vME2mO4/0dnlZADtIBfL4AavojwxpN7PNHNPD/Z99EkBSH7QwMjbwu5A0W0rwDuTcBn1oA7Dw3os9osF/dfZrZVtkSIXKowaWSX5pV3n5lC4ZvMAxjCmvbvDs9nDatY3s0FzM5JW5ijEN000jhIw0TYxGkRztbGVXjrWNpGmT3FvaM8e0PDdQyxXit53mRMY3lBZP30AYjK4AcHAPepdZ8jTJF1CVSTHJMRI9u4c3iAQTsBCpWZQrDYqE5xxxQBy/jfxDBp4mF60dzb7lNnDYukEtuLc/Z5jdsAd8plYBdp754AyPnXXvFWlbL1bW3mig1JcW7RJZXi2s5DxzXDqwMhZdjMGUjOzhgcCvQvF2p+H4LVNVuZLWSJ7nyb21vZmtTK5usTwlJQr53RkMqjIGSRjBr5v8U3dtd6rcX1rLDfwvbw+VbW7CAtpzSGERxlEKI8RtiQx5O8FxzigDrLLx8p042F881pe2dnbxWcQjkWXULWSeOeS5uIpgTBF5LDeQQy7scMOPSrfXVnv0hgRLlFMV8JYrgvExkSIeVIN33VgfJ7AEjg18eeIdXu7mwtL77VNprTrKLEahIY7/wAvdJJc2wWMRs8RMUJAYAYO3OeK6X4WeL/ENlewSXdtLf2sslva3M1tHFKZkR2iuJrUOz/JGgjz8w3H5VJbIAB+ma68uirpzyJbRxzF4biWFo4m+2whFBeN2UlGjIUHGw7sAk16n4H8fTXN5KkF7bRqs00EcsMqRhbXK5geJzyjchQcYb72ByPzy8Y+NbjVprPSI7mSWGeFboXsNp5cUEyuLqO1jdyu8JKFEhPUH5cjFem/D25vre5hvZ2SOSSOJ76aVYRKltIvm/LbrNtJLKABjcd2cUAfpfHq6X9xbWtvqbtBcWsocXATEWW+cpGo+R8AlT04HTmuc1/TrM2F3cRETLboHhuQ7+bLKmWSEEfLJErctztx1PBrxzQfENhH9n1Bri5ii+zM0iXxaZ5ZE+4bdI8C29tzDGOTT9a+JNrLFaaZFc24QMrFH+z272zlyQqorqzqeM7t4PvQBl+ILtFtILa5gt0W1tJg89psW4LLKXEsaNnJH8WR0HNeN63oz6jcwatpUsD2h8sSmCNEZoXZl8wuGwy5Vt3TJFampeIFu7wTxCIaWZrjz4byXckd+zfI1vNETuj77Dw3TJzXzp4i8a2djcT2ja4r6fbTyeYsRmhuEup3CyrZxRhVltss/wApICkZzzmgBnivSY7W9uIprO6jJjuLiWWB3gkkiLGNHjuogfs03mbQzcYBGa+bvEniGy0m5acalctfGV4bpmuFvYAY498Fu6qAUbdjMijOeeK1/G/xWnt9KvJYdRhdFW9jkQtdwMljsLiYF5T5s2/5yg3DCMCK+KJfiURrFqJPNFu7go1v5DR6lIQWLRTzttt488OrtnrkjmgD3W78S6bay7da1a/iv5VWaSLy7qYRpJkRqHjmIxtXp1GaK8GuvHNpc3M800A81ny6Q3SRrCxAZoSF3ZZSxyc89uMUUAdNqN5f6LaPIZ4AZorUSCyicyBgfLkWQO2Y9wA2kL656Vztr4lt4ZbyzkSJYGaXN69qZYoYzjdHJIoBuZixwWAIU9TU3iWXUIpILGBl2gBF3RSztu6KJ8MBkevfPGa5e9uorC5kZrRmgA8nypFea3nMkQDjC7mtT5qlhj+97igDt9G1pLm++xzvFLA1uoVpYRGknkgsjJFHlg2dpyOWwM1o6dqHnapcQ6lfM6iF4nllzbxJDuxD5EZ+bcCQDnnjJxxXjtnqn2nULecrLp1ymVLpvA8qMcIV8wFhwAOAx966L7a13HNcOqKLmaQhnwC7W+UdvNZyUPoM45x14oA9O8YeL7bRdMt4LK5EiwzrJPNFtWOOJ1VUyhJ82TJOfr6dfC9Q8WXWrXlxA9zIyyKQkMn7m3NqoAaa3UYM9zg8L0z61XktJL+0W0WUCLzy73F9IXii8kkpHap96YuR3HFUZpU097eS6jMV7v3wrNFG0Spt2JMXyWQnH3cYxQB5vqtxc2l/O0QnuLAvFEUuHmW42OSp82J4wYmyAcY2jHJ610Xh22tNWkS5eyup2tpPsiSG4McTXOwbJZnRdhXyyMYPtyeKz9SWFr9rnVh9rFzMkYjSZDb+aJCEPnCMjy8EfK3bjrXv3w38MyzReSwMKyXzGJ0ih2Iip5kcFvAApnVuFJxuXNAHqXwt8FtcXunQC8EFnJmQWV3uEccmC0ss11KgEkaryigk55APb618N+H7uy8Rx/Z0tX0ydEg33ExIkWRSvnjfwM4bknAAGcVh+AvAd+W0mc2drIYYPOigCzP5JY9XQrliznac5ABxX1LZ+C1tbEy32mzbGgDkFTHBEQ6yPgvgjIJ+XH3eByaAPHPFvw7l8RQ/ZrWcwW1t5cMcsTpbkyMx8to7hCv2iH6EisPT/Bn9h28UGnyRxyQRh7vULq0Qo1wpKyrbKijfKQMqx4PVjX05c6FepAsstgraZJbjyIbFlWOEybTFK5ZgY4/JHAPOTgDJrkbzTIIIZGW2hWKVJAlkZZHcOM4n2k5DAjkY/iyM9aAPNNMW6sSNNDi8jvUF5LHOZm84q4ZZ9yoxjlH/ADzXAPGO5r3nwR8Nn1yW4X+zftM0yrPJEqGMSlwCSZWP7lsEEqDuJH3a8mgsr2KSC4S0KIZCnkyvGoj8sDDRsz73RmI4UEZFfTXw+1y98PW9jPPNaWE0V4v2hof9Ju3gJWXAcuWxIdoGV+UZA5zQB6h4c8LJ4fuzYSiVbnCpunnZ5C3lZSNsj95GMYUjOM84NdX/AMI/MJGdUhHlkrHcmBTPbsTk70lIDRZJ4I4xS2mq2vi68TW2ndLVS9sYbudI4/NRlKyW2CGOC3OemcV2uqXGm6daytcgQ3cMQlguI5YgvlkckpHkyMwHALZI5AoA4abQDKm6FoZ5Um8y4eSAB5FBCsu0AgEkcEHAGOa8s1q2glv2eaC2t4JJgkRkuntpQYpFyAYg2+TjIHckHpXZ3OuvbreTG5dbN4vP8yVv3kbENuXyJn3Rccjkjkcda8J8U6pKRG5kmvYmc3fkG8hTy1lOFaGQj5pGOCACcDPvQBv6zodvHqsUoml1WUT74rS4LpNFEx43XKKRcRYztP5kYrUSz1/Twi21xCm0vMLSKUQLbRzDdGheEsZicgFsADPWuEtvGkFnJpyXiRyh2URxvcKbtJhhVUSbdwgADZBOBg9ua9LsNesbvWbgwut2Ykt280bikSuuWWQszebArcDBPrgdaAOO1bS57m7KwQIZjAZJWMxciY7XdHg2kzfMcAkiuM8Q6ZHbxXEFvBAlxcY+2S3RjWKCRUwr758gRgn5VjywYcmu81DxBBDqyarLaWyaYl3Is+65+cSbjHJMWiJ3Rk8qMcbea4rxBfWurzTXJuIGSKRVgt43BEkB+6+WOVYqBgkHJzmgDyv+w44YL6dp4tQjWJN0cqST28t2SWKwByxB2n+71B9a8a8babPbcWenRXHmQl1DptS2kKMWHkYGZz2GCRX0FqGnmMvf290z2scDTLCrtGtvLggNOANrkNwGPY844rwHxhq9/L58O2B/NaOSdRJ813GPkRopduVfkfdbntQB8oXd9KtxBbXOn3Nw7XDTSWt0skcSbXKqyRqvykvlie22uS8T+KZYp7jTbrMf2CeB1jMgkgu4cso8u4AG1495wnB/3hmvTb+0shBOdRkv7WQPM1s4Y3MouPN+SCLzHYqFDAnnnGMdBXkGs6c0pSFnjvFYm3a8umAFufN3eRHH1S7ckYLDA55xQB6T4FtYbhbKXWZZrq3PmC2S7mYwqvDxkRqAWfJwDyuB1xXrkktlfXsV1G7iyti1vPDpk628s77AscUcSuC0SvjIVgTjBGK+atItdStiLFEuVCktCSWzEyMoESiWPlxt6j5cNwa9JsPEmlWcDw3YeHUWYiKQrGsZmO1WMrKB5S7gT06c8jmgD2G88RSQRSssF7Zy2EO+xnlijgkEmzZH5qjG+MOQNzZOSSW5ryTWfG+v6eLaLUFE73d3HJPJe26tGZodrKyuD8uWIGP7vHevR7i9Oq2kNriGeM2oY3hcOmNgKwj53DRMw67QcjIJ6V5N4w05HgEd48rwOjyloD+8tyTth2SOgAUFfXOBQBg3Hiy2uNSe5aWxWa5mit7YvaExpMznJO/HltwVwccAfWjxFq1n5cWpap5Gy1P2bzrKeaSRlV/3ghe1f/RcAndl+S2AK8nNmunTyvdK1xp80r2sWo3G0PaXE2Rh2mmwQcMVYYweV615jf8Ajd7G6uLfSLoTLa3JtjBeeU1vNKB5ZliVXZVLDk+YR0B5oA+stD1rE8M6wEaRcoI4rW5EU85ZzmOWN5WDA7QDkjceclutaupa3oxS9ga5Q3jFCI2Sd2MUR+a2wRtinPUZYZHQV8x6Jrki35la7vrjeiAMYw8cEpQ7o7ZwQkiqWwdmQu3g1n6r42bSnhSC9h86LezXGBbyvKSxaGRjlpiynA4yvrigD7r8H+JbXUNOt5htgvdJt3SK0uro6fA0iudk8fLFX2n5i5Ucg+9eqeG/i9ei8Fja20C2siJ9pNwnn2xSD5X8uZVKyuWz8wORwa/NbRfiJZTeU17BLE88JW3ls5CRdTMDh5gSd6cYZsAnGOCMV6dovjO4jjaBzHY3l2Y7m3d2c28EbERsI2VyGUtjKKCwLZxigD9KLfxxD4gu5LSET2l3agTrHaybUEQATy4oWP7y4ZDu5PTOADXZ2niaRR5H2W+tvJuYraMxbI5pXdFkZhE7/Md3O5cjr618KeFvGOoadqtvrM89q6NusmUmX7RPMVU+dGzKCuFyNxwuON3r9OQ+IZNYawvpPLawfbLazJBLNcSSgDMdsx2gSLtIzuOSeM0AemObeC6W+ka43C4cSG4nMsfnybiYEs5PvSF+SVzjviuF1nW9PvLmX+1MbrcNGCoVHmuGkxHGqxlsdicjChRnGav6tqsOr6O88d1A4unWGFZ0lSSG5jkKQyyPGn7t8kg885znANc/paLfWYbWUtj9neYeem7ajwHLfu3jC7xtGSWLMDQBzWqs0untEmt273UX2iV4pPKulEQG5YxgAD5iMkcAg7Sa8Q1BhLPeLH9hSNXRrvVBOT+9lUEpGJAAVwMDnvXrGtailxpuopZmJL0xzQG4aFfKe1kYgbFVQEQxcjJB68Z6+MWulqk2n2n2fyZJpys0ioMOkhyyRxrIDKWGDliQntQB0Xh3w59oto7iFJLmC6uJGnuJIQVGCdySKHwExtx6jrXuWhaLZWgspLe8hUOrCNgBEIJok2kxKnUgH+Lr61zemWf2S1aJWlS3hSRLaIyKEurk5PlSMiAMcDHOT7nius061t4oopj9ngTyts8BViIbkNuL+Zk7GB6djzn3ANlNLjtIZrhpFj2ht5nIlacsSSYnYnDMC33MgetSatfQPp0X2WzkSKybyZ4GeJXnSRN52gtlhnkc5x19a5ubUJbzUYo2LLGygRNuWZppVOGIcMVQmNc4wcVVubkw3E+62kjiTM0lxPI8/IBUFUXkrgAAAYBOBnNAHl+oa5fJMrQWclq0dxcyRXUr7YthIxtZjguFXZ8uWO6rFrr0F4k+6GG2DWLTG4lZVgjusnd9pZW/iUZAI5xjisDxBfmC+a9s4IjbqjbfNBnWME5f/RWOfMwSQQpIzzXF3sF1qsUp02RpoWVpJLd7fy4JfLXcROqMGYkbtpHpQB6vH49h04WcenyiSSGPyLtAI/JKSSBRcLaxsd6YPy9SoGenFdYlxpUcs1xJd3K3t8iSpFIN6Mcqw8oNyUVec46ewr5J0OW8sdYa0itbdfLuopmvmSR7QQBgxsSxQsHyxH3uBxxXrEXiiGK6NjPaPIIppp4oyRMsY4EgivCH2rsJKru2/wAOAaAPpbTYmmtrfZbi4ScbvtKhEEpQksoIx8xz04JxxXpmkLHHCscMfkyzOQu52SWKQLuDR5AAKkfiPpXzl4d8UxSypb6feTS26NA2ZYg62jFclm8tQoZQWyAMnPSvpjw8LS8eJ4nE26IATvuhX7TIoJC7QSwKjPQAdM5BoAszxavLMm4tJMIQTJK4TDNwHkTPzfJ35yTVbD6PNBfzPEZAWt1+zlRPCEwwlkSc8pk9uOOa7VoUjtY7JoivlOzXDZJmk35KlWZvmUHbjjoOlcqbKO5aAzsrtDJcSQymM70CMTI0m1AHTA6kYGKAOd8QhNae0kSGGOGG4mmluZ4DE9227kFhtUZ6/KduTxzWVc6WEMkVtPDZpcpFJOkqMHlt+mzBBMR3kMO2F5rro7zSLBpBcIGDXUEqGaRWt2VjlXiDHZyDt2KSMNkjir9pJY6nq8kcjWcbLBPstcqY5Vf5ozEXO4HGRyAPl44xkA+WfGPhcrdrJYTMkSOsL3aqJJZLiYHCFCcMjA4IXdjvjtL4R+HE0Y8252Ws8Egk8uBQrKWkDFjG3zDjnpjng8V7p46/szSdQtLaCBr5790KQBVBt0jAUzxxp3Dkjd2GM461d0jT7G5vY7aRxApiQyT3KZlE8XSGSVGxJncvAz+dAHZaXpdyumaZC8Sx2i3QVLyBljZJjH8n2kOQoiYjhueWOT1rcs7Y6bE8GrTXaTSXTQhIpEkWRy26Lyckq0eP7hOQTjIrW8O6FJqjy6Zp8MCW9vHCrmZ5VtzckF2aLc20HIGAxBHPGK7qXRLaxhWRrbzLhUKzW8lx8rp8yPPCrZBlHG3JUAdDQB5Fd2Om6teyECK0ubc/vHijlVmIyd7fuxkbR0GSOleZ+L9Es2juNR0ie3V0uITcTsxVxbQQnerjGY280jkqM5717jfaZCqMu+KOZ33W9wlwxcQA7pIZDHGVVugxkn8Ovh3je4tzvgtpFtZry4ZGDb1DrDFloV80iN9wDHkc9Mk8EA+eNV8Wr5rwzxvdPEA8uoTzm4jiSRikX2YRjG3cMMHAIz8uRW94Qv8AV7y9gNhEZCSTL5nmGznEGJnigi++krBuVKgHOc15f4oDXN1dxrBPCpjDpBaLAY75IpSxt7iOHBimBwcgcE8nHNZXhTxBrthqiWzWtzp0810hZbwSGWO1jVVeOMRMdrldux8cgcnAoA+5xfQ3fh67tEuDDEpcPaTCNRulXL2sLqflAmxw24ADtX84X/BRXwBcaVqSa0v2a5eW6lW7VFRgkssjFY08klmXAHGMDuBmv3kguL660S5lkm+yh/PkzPGBO4clYmg8tipC8fMeTnnFfib+3JHqsa6gjR32pm1ecReZGCi3jA4kJVcsAGA67R7UAfjDpt9bTXVxBNZMjQXJdpI3CGKHGHdY2A3oXAyTwOhrP+JcdqY/39ubm2NtHIs0ICurmMYkG0nYT8oPOKZPPeRatFE9rcNJcskM8dyAI9zNh4UkjkYld+Ttzkegrt/F+mwWvh2S7tZIXvPszPKJVaTzDt2NFYrgqMA9GI6k0AfEFzDm8KxXLIZHIiBYlvlP3WfoPx9evWuw0sn5ZCk8oCiJuflbJxmRuA0YOMc9/SubvZJobh1CqkhyCLhFUKoBxIDnhjx0/QGtfQ7x7eLZKpJKn5d42yq5PzIpOcj6fTFAHp+lahPCBbGWKNo2UopBZZEkOAkIH3m7cfXHr24EV3aqHjmjDb4yrA7ZN33njK52dOpx+PWuD0Z7JbcXN2sP75TDueRTIkO7KNAM/upg3BJ7CrWnapdSzvFunSNZSizI6unl7vlQqW5JQckdznmgDv4rC2gfGnaejalLtWYOTJFArYETxs3AkYdexJ4rRtrSaCWO3mtpYL1DJJci4AaCeKNg5Dq3C4IJznB7e97Qr23t76GW+H/EvMZEqRSbpHQfdaQAfeDhQDn5c84FS69IIr6Wdt3l3tu2wyQqTFEy7oV89HIZSDzjqfWgD2j4IfGBvA2vR339oJbKbhd5iQ5lhWYNtt1BIXaQRlsZxX9AnwH/AGiNE+I1ibeW/jlto7aFzFctGb4SSpgtGY2LRpuXLHAHfJ7/AMukdk91FCbAxhwhW8gjaPClWGJAN26NM/3c57Zr3z4S/G3VvhvqVvHBPJH59wILpXZ440dQqpIkhGSmB93uOD1oA/pJ8XeJIZUtY4Xja3nzFG4mM6CMOwQ7ZVAVs8HHPPOK7T4U+ENV1vVnfULC5+wrmOCdJpbpJIVGWAEUw8vJIGNm8DpuHNfkTe/tOazqr6Lc2VjFeta2pa4BjV7OViq7nkhQ8ygjK7sbecZr7/8AgP8AtcafoGhQXWrSQz3cywSPCbiG3a1ZECBDl/kwT3GTigD9Qj4Oh0+3sEjkS3lVYnGn2sd3cOIyCcMtyvzkgfMWIAJwOlS3/hiWO3/tOCxUQNMkYtnM8k05kbJYQCPESAAncTsGOtfJc/7cfgy7nhmLaWrwSKlxPc3sLN5ZQghJd6kDdklCMgDK9a7rQf2v/BOoGd4dRTUZUsjL5ipBEsJTJe3tnkkHmKy4CnGO/PYA+gNM0e5ubtmhhuVaaRWhdBGsLJAu5YWUSZkwMjpyRgjHXvpdOZrc215EsMUMYfYokeYqTvK4x+6Gc8NgjPTFfL3hb47aX4mvHvIZYLOR5pjb28eow+QsBAAt7lVlzBOCTyMA5OCRmveNN1z+1prUmczMqfvdRid5beJJP+WLFARI3AGW9jwOaAN2e2tnT7PEZlVraWKCG5EQ8wuRsMMkZJXnOQSAepPFcV4g8IWEUEUhuIH1GaWLyYkdGZWUAlZSkT+UM5HXnGcAGvQLma2WPdKtt5dsG+1BHeR9oBEU0jRk7QGK8IT154rmLi6srlFWwunhDHZtO2ZXkY7mmiV13sgPc4/pQByMfhQaJZvLc36wyJcrc2aqw8xpZjukiK7QGXd6jtzzVrT7A30EiXlxAdUmmkLzSfIxWZk2RiID958qgZBGM9+a2NQlSNPKnaIXsSxTG6lHmebGzbUjWzAKrESck8HIyBxiuniiD2yfY7e2murXy1uLgRGGJg4UypESmY25BVmIHB6UAUJdFt9NshbS2Vm8sIh8+XzisqtndHko25SN2AFzkHv1ptvbWdu8aQRNJumJmMk21i8XH7oO2RHyPmOMnqc1qNpl0jOLu4jvbaYG4jaaSR0iZACYrk7B5jlSNpBxxjOcVl77O4lEdpGsD+Wu2OJZBmBztkAL/dJILckfrmgDQni8lGmW3XH2hV8zn7QxYAPIDIAdoU9VzuPOD1qCcWNvJIrRqIUSOVZZoJJLmIsOZHUAAvgnlchc8mq0dxPIptBdJcyQmVbaRlYok0R3JBLsH3tmQD046isBr+R7lTcoI41eR5bMytL9pMYPmF43GYZNwxGBwV688UAPuWhunkk1OKO7iiBe3NrGsTTJG20i4lD4lbABzkdMDNUYLW1ubhzE05FxLAAzwNMYSwO2BLhVG1WjbGAflzya0YLk3IW7aEQIqvKuZBLJ9nLbjCsJwFEa4G0/NjrxzWuJUuJJ7aOeWRWjjnBijjSWGHHKssIIL5ztxyAckUAUE0m0hiIvoIUVWkljtTcsSPmC2ytET+9PHzZO3I5xVa5/s6dHjS2szEGDTwl5LVYwSVKgxhiCSDkcYxxyRXaaXpavYyz3MxR5FkjgmnmWKQRsciLPO+TggZHBOM4rzi7shqLXRjZLOy0u4MW+eVEm1ASH5reQE5abAYhsY980AOhBui8Efk3k0dyqLFdRq6RhQPLZS/C4AHz5GOuDWhf6ZLJBm8WWNI1kbYrDMa7y3mI7Efa1LZwDgADjtXM6VZXroz2avKiJLLNEXzMZAxMKbx98GPrg84Nej2OnSa3a27XDG282PyJYS0rRoqpllc4zEGGPTnr6UAeVnQYruOdt8aSNLvEhEvmCPeVJd2wF/ducKhPTHNYfiLThZWZkN5KsWRBK0ySXW4ygIjRW8R+WMIATjJO7JAzXsKaPPaSx2dr5UtvAszPC8q+ZBHJ83msoG6RN+ME9BiuX8U6Fe3GmXEUUlzdG+clUd032zqiqfKkiQmJAFByAe+6gD418X2VlI86vHDK0ETmNYSYHlkU4laKMcu+3B8s8jp9OD0GzlaK6SayL2cVzb74mVvNCyOBvViM7txAIHAyR3r2/xB4buUkMd3JI7XUpjglljjf7PKVERkjY99o5JyTycZqvbeFUMlrBbPLLd20ixSsXAtp8NxJcSfxhRjCnBB6ZFAF/S7AJMx+zzJF5aQ225lhZRs+YKrL8zAsd2e/Srcnh6ZJY5Jd6xiQsAkaXDt8v7sOXgLLuBJweBnA4rrbLTZoEnkeOHz4wtuzC+ZnZs5LKrLtiJBOB0+pHO0irNAiyCMxWsoLyTSSh7kbcgBtgMkoyQOMDHWgDhbGAFpBDaxWdw6usSN5UUQIUDccAKHZt5IwDz05rfs7eVJ1DIHKvGWeNG2I5AG1wPukgg5966C3063v57dpPLS3Ew2rIPKudw53HeB5gBB9cit64sokt/ISSFITLIzTcf6Q0bDyzK0ZJjQLgc46UAU9ENtFcXj3SyoJJCYmXKBNn8LKwHylsEcYxjmkkuYHuGljuIfKYu93MCpYMrgEOjcx/Ljp6+1VopElJRYHhMDO7zWt0XNyYBkFt42iP5Qw9Qe5qCS5s5DcQo9rJLdIkrxK25XMgJcvb7B85I5UZIJ5HXAAur63ZIZIby5SKFIwkC2bQB2iGDtM0rfKSOflPFed6j4gW/ia1s5ZLffKIYwbdL5bqyL/dLKGLXSN0Yfdxz6DbFtpkpP2i3it7u0lLPayROm8OuIyqEERoWYdSB9KxdM02IEXS20iTCWYu7G3UW2SxeGHEoywVcjHJycc0AcVe6bqV3rNrp07XVv5fmyC6kV1ldAm8OVLYYdM78KOg6CpdN1I20n2fUob5hbkiTU5YMRSQGRtkSxp8twSyBRuYcNkcYr0tLJtdkku4N0bCFYLt7qEBkwx/dylmysZQHlAQc9a3f+EVsr61fElukz2oa1S4bZDEsD4B8jJ3BiCVbsCN3OaAMfw5qEkwhjSCW3FspeBvMzb3KSZO2VYGbY43Lw2AO1dXHbCzia4uJVRnSOXyWk2MsoYqZIT5nzuFA2g9AefQx6foUGnxRsVJs55NrzMfLgZxxIUIAwQeo9a6qHQUl2l0sZbfDSxXFxJIPKtmT5pCrkEyqqjZxtOenagDhr25F7BCjMzxRlrzMwZ5JGZi2JG2ZY4I+UAqOgyAKw0v9NadrVo7pruKOK5tZo1fbbMAzOpiUgBRhOwzznJFdNcpCbkWsUc0sV2rmK8VSnmKnyAQhl++ABkgYyOKwWtobA3byXShoDCyWs6CBxK5HlyB2AaViFK7eRxzxQBX1eBtYktZILg3MyIski2sYhEo5f8AeOcKGCgAhyDxxTbCx1eA/bZj5mlySskcDs7tHIMEyGNxjjqdpIyetVZbq9tZZGayYadqaJPcOn+jlJGIUx2zg4DAgg9s+1dLa6pKfs1q63Q0mNUnKGES3exlxsyASqkgZZsAZ5NAE9i7STDdJMIrcu8scDosrDfkkFm+RQMZJOOMZrR+zRX18yQt5MKqPMuWkDSyRSbYyygHBZMYyOp55GSGxacyMGjtWdLhw6eYxL4+99mLQEjZgjJPynrXeaXHFsMCotkzKzukqReXbhUG7yh1eLkEgZ+9QBZ0adNOK2dtK8nmGOS4VwAkywzNtkjbbglVC8Dk9cdz2E2q/wBoJBLbNEJLeSe3aES4WZMMwGzOeeSTjH61zKTR2vlxzSBnhkRLaeJIyJHmGxnVc7jEc4zjjH0qu929rbmaWALJFetFAkaxSokRdgZrooQEGEJyCcAjPPFAG9LBK0kUltunRoA72wySkgOHjdmOJIwwPAPpXD63aLNqKSR2U7rNCoEe9ipuU3BjhTujRSeNrLxjPIONCDXSuuzQefO1yoSARfu0jtwYmkWZmkZd0bKpA9j9CTUtRtrmNnF9CpfnZCkZu4yyh5lQB9rkPvHzEdPl7ZAPPL7wW6XA1CV5YcMEntZHAVWKgmUFXBTc2VVmJ5wSa7DwvBHYzNHcWwRY1jSK3t9nnxxT/Mr5GPPbcTnbk856ddpJLO4Uyq1zcs1uY4IZwNspClRJKHOJF+U9MhWHsKo2X9qxrY3jhiVuWiWM7FfB3BUmXBdcLjBAwRzQB6Zp99bWz+WZpoYpIxK10Yd6QJEXcxsqAlbjapIHbrUdw+p3Ecl+l7CNOYLvtDDHJcXBfgSnDgpkNkkAfU45xkl3QxFpAmpIo3ebMkkMR+TzN8an96xgYgEgbcANz1gGv4lnt5fN0+KOFt88aIYnAcOIHLnKswI5XIy2BnrQBoajNBZuMTrEsUfm20aO0kXlpEryIwyS8hlBIUZPPygiuZTWNQWFryebz7e6XJEcUgMKuxZBFEyZjlJwrAgEsTkYp93e2d1bb44lkhWZ1KQkyXKJAoMs0ZPWXcRkDOAfQVyV7q1ja3CWKpdxyyyJKZWj81IXRjJCSC2Hc5GVGSTz0oA7e4uzdQxtLcG5+xsJ2t5baWBYTMAgJZyPOK4UZUHBbB5Bpk2qzGaLy498Rt5Xt4AWeaO7WNV+6yjzI8BQMDagHJ3ZrHg8QaddSwO8lvc3BFwJpbxQqxtDIzNbRRKQLJy7BtxzvLcYPFXbtxaql75SslxI6yXOnTgSG4dBItm84B3MURiAoGQOcdwDNuLK/mt2vLrUrW3vt0cDxzSxg2loVJntETOHjYbFJUksynqc15LqN5FFOyzQLMcxrNdQJttshUJkMSEsPlVckAgZz249A165j1KWNYbtIds1umGEPmSDz2BRoCfleKWST5mI8zBIyQccZ4khsJIZJLCRvNt0/s24t5oVtmaV2Zxcx+UxLgqNmQMAgDg0AeXazr6G71FYboW4n23doFkRgJcJExAYbkjWTed5wpV9gJIxWPoOpyr4ijafThJa20c0d5PbzxtAtwkW22aMgK0knCjYCSCOgqtqNg8t1bW8NvHOLeCS9kEsjmUxRr5klnEipvLoCjAsAd+doOMllskvnRXPkfZI7mCYxEqS80wLNJdXbyMFaVApGRg4X5gCcAA9Wi8WDUIbcSTR6mwkLyyXJFuIJoUdRbGB23M/QbhkEfLncMD0Sd7bWvsM/wBjhgtJYUb7JNve2aaNiWcJkEZlZ9q9cBcjmvmvQXgeeBtPhSSxhnnuLxYnEkkmouHignaQNj7O8gZmwSAJAc7sivYbS7TTLe3i8hNNMscFyY/tJuZIHfgKiueI95OMfwkMeDmgDs5Ijp1wWV8WfliN4kjbkgnypIi+CG6fJjcPQgZrmdbkdY3uobhbU27qR5MZe5meWQiZstlY8x5UjOeDkVZi1DzLdJo2nWaz1F/tNrPGlys4ZCMxFGLPI2S4I4XcFzxVa+sAsaXSQ2ix3BUzq9wqG3GXDSTI8mEbuQe59aAOY0bS7i5murl7van725tZVJaeK3iVXX7QQNoIBI5OcMM9Qa9H8KW8C3V6s0dvPJeWb/ZTMF89YkRGWYpIdseWZT05zg/MDXK6Hp0UEd1CxubuVQi+fFDmHyLtmKxQtkC5TbuD4ztVR+PU2gtdHuEF3aQzyBUksTbKftEcAg2RLcszgGUTJGxXIXBoAvww6hLYGVttyZ0aNJlJWMxxsWRJE6LKrg7T02gDJIrjdSCF5FBMLyW0ksqPK5BjEQiurrywdpBIAVRkbvmOK6C8upUeO3kWZvNmBktI2W3QRMQ808aq2CTklsEjc5wa4bU72C4upN4ka0SK6tdlwqbWSNt0Csm4faEPThsg8etAGNp0E8E41fTtPa3mW2NpI08oMryJBHHA6xDA2rCgduztKSCQa7u2jdo3F8Z0F08EkEnkBGXcmHaMITwJG4HXdlyMGud0/UtPlnt3sVmtUvgJZIftsTQo1uv2aQC3LEQqTGSq5zhsDniu/uLN7mK3cRSJ5IjuJIWRxJLHPtgt3txjIUiLJPQsTjmgDiPEXn2UUiSm71CW3thZPbLMkVvKmFlg8+MuPMnJZg7DjC4zXO2F9GbbTYTDJZ6dd+eNjO7xJfWzmVEjjMeVQKyhcnB24HPTvdQ0K4F2iSzSCCDzrkuzspKzSCSFZWK/eUPhh1TZ8wGKzdakjtFBgjL2SEEzwuFjjkVivmIwQmXa5Q4AGcnGQKAKsuljxAI0RZIpJZU8p5HWGVDHHsnCMc7t7BiQcYK444z0Ok+HZdAtmtTcRRykyiDyQivcRSL5chnMkg8t9zE/LyQ2SAc1x+n/ANpp4hgSC4c3Mcb3d1bTFoDdQPFHNMbOSNCGfMhOW2gEkdq9k07VBcrI6Wkr3cYSGWWSXkoIJkCKY4m+0Oh+zqxA7FiduWAB5Df/AA6luY1kt5CFLq8371EuXljZmglwYm2R5VyoJYlhvIUEYuIsUoiEZefyLdbeE31tBHIIfP8A3zGGFwHy0kRaRsAGT5iDmvatZOk21jqGb2Jfs1i13dQzsDZlHMotnE9qWcyk7gFHzZU8DpXi9gltYS7ZJTJY5txNJPEJbkJd3FutzZRPv3eQUWE4Ybhs5GaAN1YLKJPNv0QTqEQQ26rKsEhgmkjaaRyQisCh64O7jPFZ/iODS7m3ZZrXdffvnaaBo3QEyFYkkieUIx2k5ZsbARnAxUGpeJNBihlt9MaS4vGivNPfMDDLQwXEm2dNnzpJG8axspLoSCwUDjz3U9WvJBaXU10I457FzaaSIBO8ltHEJJ45XQ7WnYjygS2c253YJNAGus+m6Hp/2Rrb7HJG00lxFaxRQzSiZpZY2M8jlVhFvtdlB3FmbAOa4C9ngivEBaaVcKpuIIUmDrKxlt0nml2ssZ3BSFBxt5x1PIXGr3OtalHNY3xCWa3Ur/b0SG1t53s3V7OWBSWLIZVC7sg4yDxxu3UIu/Kkku5Zma3tre4a12iJ52QiIqsfQA7QQORt+bHOABI/FUxttRspppbmZbiO6eSaIeVbCMOkdvGiZEkSw+WQxPb8K85vfFWqadCtxctBaoZ2hSygdmlvmujDGJ7eQZaIC3EpYdAysuCSK6HVbKbRtLVwJptQuYCjwxSABLe2kaR5ZPlxnaVGOpxkAivnLxd4qup7yykkaOeZr42zQxRn/RIwENpMt4gKLukdgckYY47cgHusXiy3h1bT/wB5crbXq2rLHIggublyojmF1cvlox+6O35Vym3qevuun+LdNEMDPO1wHKMYGMkuXdzDFGwUZYhVUZ7YBOBzXwJNd39zJ9se8ZTbrHO8lwX+Qy+WLaGOSRV3HbgEjIDLg4612aa/qeh2ESm9ngMl+rARzxOzO8e5YpGUt9mjK4I3Fc7sDk4oA+l/GPxHk0kXOnadvuijrK8FyU2wyTSmJktphgxBfMkJ2swATJxkCvn3VPEUVreTJcXS3FlC7OJG3zXBb5rdC8pQF7UYUk9B0zxk89HLqF9bfbb2/ubee5muEmtLZkuZGid2ltZI3lO4ytIyl0A34J+XGM8RrGpXmkz3Vg9ub4z2iiaaO3kDxtMBtinWVR5KeazDHBx833TkgHpEfjxNFmtrkSajFv8AJjRbdmijVokQjD427H4OCckNn1r0G28Xza7bK0lxcrqF5MsIght4AsUUp3faHYOAoEZXOCSSCetfLet2OvT2dvo9pG7RyQW1zuS4Ib7cS+6O2LD99tiEYwhPQgdDj3X4O/D7xVqDfartLuC3htIf7QndZGljkfAUjzMc9MjHHfGKAPeNATVL/wAmwWRiNKjdGuY5UicxXE7BJRLuyQzybNqqcEYOAK3LqP7PcJA01zK9+hmS6Fw6XOnm1EaTMjsu1/kZEKOfmIOATkV6X4I+GPiqG5MdtaS77OBEaSSIfaWiuDcTwzQmIMCrFostJjAOQcjNe4eD/gheatFHNrqtFfrJKbdpmZIpFmcMiRzsn7mYIiHDfIw4zuJFAHz2uhxS2zXAkje6U2yHb5sEKQQyF5POdFG+dlwWC5GW7ipbnTlvVnuIZI5Li4lS1tneQKqSOAIi5zj5YlXaM52gHHOa+0IPgTdtOmlmOzikmuftKvexyxxGO4QEuXA2+Y6tznoTnAHXp9N/Z9Flcw2Pl2UkEV68rTyRI4jl2KHaIqD5sKqojzz904oA+MtD+HurXFjasYLcTwvLL5qwzSvcBNhxHsnUMTnPAP3vavcfDnwiiuoIbtbNhfyTSrexmISLHA7YEzpk/vPMJwOoXr7fWdj8L5btEvbZILBbCZmFnbIQA6rGqmIMPusQxYHoQcfLivTdK8KHS5QsgtXiHlCWaNGV38xiQXwv3snBx0xQB8fv8JZrW3WDYB54MaeapVFuNoaDZGgAQDIPB74PzcV0nhb4RaZbahHfXWnQ3l3FAEt0KAQyagxCPOWk4YmRW4yTz0xX2taeFYbkvdNFbzI8nmRRvlhjAjBXHQ4Az09K2bHwla2kjZgVxJmRYwqBbdEJeQxMcZkBZj+IFAHzNpPwqfw5dTzzadBHPcgbIFU/Zy1xzISyDCNluueM47V0a/CeLUoZkt1Dv5MpktpMPHv8xmfc8uBsCs2NpPBAA6V9DzaEt3GGllZo2J2Fi/mpHjchbHAYDj2rbjitrW1ENrGVm8orNIyEbgV5YtjaTjtntQB8F+NPg/aQaNcqtpGgtxJHBLGxubtS6MGdsocQ/OcID0bjnOPIV/Zf8DW+mG+n0iyie7ggkN1qEp+xSb4tryyTIzBZlnM7LGFBw+0rkCv0+vdA0+9SGGS3jKMq5dnMkcxYYkV4guEI6cnt19eGl8AaIZyFs8xpI5ig/dJaEA7iBFsUltx4MjNyOOMAAHyN8Pv2a/CtnDZXEVrahrYLFGbaJwlzGJxL5m+RF2QFTkNtD4I4zyfoay+GelWrLbpbDy0hKhlHmKS2DmTKhmKgqASvQV65puhWGlr5UUhhVYgdjyIzbXO5mwijGA3AwCAoHNblvFFIPMC7PKO2MgAmRRkFpP8AgPP9M5FAHB2Hhm0sBGqW+1VQRxZ3fdZYyWyBwSozz03YPpXW6ZZRRbmcFlWVjG4Y7vn+Q7I3bKsAPvdOOtWXurWfFuZo/ODMUjX5BJs5Iw6jYwTHBxnPeia7s4bYmNp/30QU2u0Esw+9KrgExkEEDpnqc0AdLZwwvGVdixGCr4VDjewXcpPUgEnv3rS3IS3mMxXOPlGTwAF4HsOvtXCJ4jiWOKO1eViVT5pNhkAjLqwkZWOCDnAJyQBVdNekkMsu8KFV95diQ24fu2KJnZz649TgUAehxtCAQx3YG4BgSAoJJ+YdTgHGPpisq8vlR3CqnyBNhyuVV2wQOcn8On6V523iVbIR7m3ykhtqTKyvnGRGm4swx/s+tU9W8WQQRySCZj8pXylETDIUMF3ZyDuPOOhGSKAPT7i9RQyPKIgwQlEdXkCgAgsHzgcH7o/rWLGyXCkSyeYgb5G3Y28kgMe2Qfpk4614DcfEnS5ojHdqz3iSsYZI5nZhChVWjG0nf8/rxzjsa1tE8cWdxYNHHP5226kZwZUSZvLJzG5yNmAOpxkDIzmgD2+38iaeBGRCVMiqGVgEbGAGz1PB5HY9qp63pFrf2koZkaPLKiD5/wB4Dy2Co/d5BGAe3p14WDX5CqzxzDyh+8UsyksMjgEZyRnH4Ul/4tit4w8pZIlUElW2KjMD80jEkKOeDnHOKAKEvhy1t5tst3cCJiuYd07q23oGjecrGMAY2qPzzXRxazb6ZarFCY1EgEBtypKtGONrqo5IBzuA79a8l8Q+O7KC0kuBOJAF+WUPtwXwAM45JYjHfFeW2/j37bK0JZZZ0kLK00wjEUIIDPI4I2DOOSeM5zgUAfXNrqtva7J5TGwmz5cUQKkAZGCo6Dgf5xW9Z3pkdtkwVXK3CgkFk2nJjYZ+X8ex74r5bHxH0q3jMENxC2xfLd/PSVRIR8xhLNkrnPPTjqRW2PHsEaRTJciVZEIULKu58DkOEO7GenAyAMZoA+iZtZOXAkic7ss2cmMZx82OnH4c96ptrscm6JJmaRI95niUy4AO3yzGikAZPfnBFfMlx8S7CGK6uPP2CJygithNMWyOV2opLOCDkdtvPHNZVj8UUkvEjtrrA5J+zXAjDqVP7uVG6tk8igD6ju9UhMMfkODIHbdOhwNwGSgdgMA9wTnn6VNb6nazIPtChGXaoZcbmdcBsOOAnA79ckV8xS/EvR4XiE9wI7lpjEITLuSOcAsjtHwXPJ3HBz2HFSy/FOwaRbH7QnnbUkYLNEoVn+5herK3BHccDrQB9Nm8hEj+SYwoYNGRgmRm4KrnqRkn2zWnBqUa242sQFVlDuSY9xwHAKjAYHj3zxXzJZfEiyNyUW5eadNx8pMFWkAACxKfutjOScA+vWrU/wASrJyYJHkQbhuXfsTLj5v3I+ZpDjqByeAT2APoS78SwwIF85S0akyEpIyr8pbEQVDgkfw9eOleMeKviBp1jOqXOoWqS3DBYvNn8h5Y058rBx+85OQ2Dz0ya+dfid8WrfwxYPKNQkEbpPKsV3I8M0TJne8RXmVdhGAfmOcAdq/PTxr+0zLeXQuFnZkQiPLt5TqGYlpFIAP2nHJLK3A5NAH6jah8UbI+XMtzOXExRIY3jETxgH55gT+9XAOCuT1Ned6x8RYvszXhu3EUkkgdJGPnOIFZvL+QZaUj7uAR2NflTL+1BbSXL2t5JcSWly/l2twRG7x5ba8qzxbfMjVlIyqj6V0enfEu8127iGmRte3Ali8u5iR4bS1hDDfd3IVm84uCoywGfTigD7b1nxzcXLLKzTJbyAuYYXjktpnYBR5xLkwuEPLEjB75rkvE3ia+u7Bra1dz5aM8hBlmMkLALGI1ZQFI+pAxz7+C2fjYOZory4u7ia3Mv+jpGPOuZM5EFlZwIG+x5BJZ2yexNQXPjCdneJYTESVaUXUzqdPgk6FLYuSwI4AJYjHPpQB1V/8AEXU9Ojg0q/efT5IIy0dzIUP2uRG/dGIIxVYgCQV3kjODzWdrvxt1/TbBHhWa4jnSR41sfI+R41AbzFL4WXkELnceoBHXzzxLd2d3bXjWN+7zJtkuLXyt0zALkSQxOrFWJA4ztI64r571zxt9lSZJrSKCVblnjgWB4Eu8FESVZVYgShgd+eCwIBNAH134G+P+qXU0CXMtwlwzulz9tPlxvPEW8pIYYW+aRUPIPJI59+91L40SW9lFPPd+YsVw48+QedKy7jgxDIxEGPJwdoHzYr8/fDgvdZNn9nmzdteGaUXSyQraBhjzI8gNLEsPIIBZu9ex6Wlu9/Fp8r3K3NtbxRQyxzDbcyy5E11tlXy4Y9wP3SSw6qD1AOr8Z/GW81p7q0NzJAsU3mSWazGe5mjRtiTRqw3bTJj7oPXPAHPhniDXb+8u472OS7huzE7x2rXZXMYUiElHA3E5zhSeufTHp9z4AjvdTuntZre1mQ5Wa3CfvQV+d4rosWlDMCQFHBzx6VIvA4vL/wA7yjcAj7GiyTNGyS4JuZ1uAvySAjK5AUZ9KAPnEaDrc5kvre2SS5upt8txHPJJdzJCTLdSyCc4jj2nqMs/QDPFR+I/D/iLUNMjeC3VgRvhNsZ7ZlDyFvOKMh88qgOcgFvx4+lYPhdq2qXE8OmtbSROpU7pZ5ZLeNDtLvcoAIJGTnGNvavY2+Auoxx6bew2z6hBbW8YglWRpIix/wBbJ5kuCrrnIVSB6CgD8l9V8KalcC8ktHuIdRuCDJdGRoWkR2KNdLDIgMaDpxhsHIGK8A8WY8P3kNreRIptpXijmlYid7jZtFwsksztJCR90lBuBBxiv2S+Iv7Pt1DpUmpSQzzJZW1y1zKbaSGeYxszNGzlsouzAG7GduRmvx7+I0MeqeMLyyuo4rOLT1WxtJnBZoY4goZ5E53uMrtUZb0BoA2fA8VpeqPOxEbqeSSD7ZE0dtDLt/fvLIEXzo242AZJJwOa1fEUyTTT3NtDbolpGlq0MSOd7OD5kkJnJ+YP0QgKcYIyMVB4espbLw00Ut2bsiQyW9xFIYrqQxYIUxMu1lDneVyGIOMZ4rhPGcurTSiSQS2gkWKCGZDuRZ7Y7FnW3QcYb5m3YzuPJ5oA5KPxRF4ft/MklSeV906tH5Ane2gZomZFUhHljVSu3o3WmWviq3vrxfs1tOEmGyNbtESTdJ91J1jf5oxIWAzj+VchqVpNpUfl6gitcJLJDd25ZSiowkdfJEW7yVlZlfOcAcHFUbaLWJtLuLm3s5IHmdLm3urPEoRQq21y0YY7jGdwbJAGGyuegAOv1PVINLu7eS2gtJb2Oc5+8qi2uItkqpCmcOzksCehJ/GoLqK91Askt1NNbyiaXTo4TGIYhEIvswlKhXy44bJHANcDY29yJTAkuJpSr2okaVDMFDSeZI0o+cFVbliqk9+a6i2nYXcN5FI0etW8DTXsF3FG8cwJ2xRx2yuMu6gknoueOKAL8ky6YJDqaXc0Vxev5OlgMPsm5ywnPl5PnZIy2OozXNanepK8sy+ZBLEZIpYWlNzJcwzfNHcXUo2ragHALOdvox61sT3Fvqf2m7nu7WyZ7a0BjVGuTbRDAZFXzNqO54Ubs59a3pfCvhxY/OsUuFnuIibu0kOxJIjGsvkzeUzfvBuB2glUI2nkYoA4y1LC/lvUlhiiEUMkEhs/Jh84DfKoAJM8c8TSRPISvmPJ5qqF+YaWpaXNfTKunTWejs0LPNG14QrEQJKqzKyYhk2nopJwfmAyabI4tY5NMMd7NcTwvLHZSBBOFtpUija2usfvIXV0PlYBReOMcbOiR6VBcy6dKArzNbGe1ktReJa3G4o0ZeVw8UWRwWODnDHZigCo1vdNbySSBpZhBb7/AOywiGaOIbZrecgb3mljCybIz82fmA6CSzS5SyaaW5tLSK+sLgwXMQghuY0WRo0F0DHmCUwyhCmGIMJIyhUnL1zTtMsdUmuru8Nk7TQrZ2tjDJA1tep/qp0uCY1XbwrAO+F43HBzWu7iWKOGCUeVeG2uby9v4Vaa1uvMk8p2t4pQTMUAJyu4PncpI5IBR1SGPVrZ7m7vHuLue0KXT2Hn3T4gKpbsWS28tIigGeQ6jh1U8DAsdTuraG7WC92X1tHdaVp8LpGySmD5JhHcMfl2ncBkDGOtdC2tWdtqKWlpc35Dx48uIRJHGsi5uPLjhQifDscYzgDJ45rhr+3WDU57uQST26/2gkrzuLa5trZ0xHNAyD94SrZK7ctkkHvQBatNUuNPuYIwrieSVba7EkiXcVw8EQFs8Ej/ACrExDNMW2qXOU4IrfZULz3rNO8EdlcOkNrLiGS6ml3REI7AiJYjwxAHHBzwfJQiDULpFvXlhstPuXt3kbaYbaKFFSYRA8FXyuG+bjkVtXWu3E1tFo8Woql2jIkQSNHumsmQSJMbgECGIgDCn5sEAUAddBqNta3kF5NcSy2EUglt41hRZJLwMbZ2RZgDJIiBXC4I+bJw3FZ1xI76hqKWl0VuILmRmkkd4pryC8s1lyrSKQiRTSNGWOFVl5NYenTi78u7Jmk1KMk3iZWW2e0C7IvKjbiG5ePDyEANuJOAay55n+2vHFcSv58V5HaApuEVsNkkdosmMmIxbcFucnJoAvR6RqdvdvcadayRy2Frm4e5nLhPNAaaaIsf3twdxACqQqttJHQSX826xuluk+xXC3DtC8xYrsgtkGyAJuUJJKTtA6AD0qewvxDcSNc301mSzrfmZWnvHhkCm1t7d2G2KPYoUsMjHc1S8Wa1Z3TSW8VsWid4JbGF23TMsT+YzFjg4yxBLY4XcRtIoA83vNMsFuf7QufPitkl2zqu52MrwB0ngQZIjXeFZsYYg4J4rDXSdUtkujaT3CQ24a4eBEE1vJEVEzSyBgduI2BI4wRiu0u5lhUwwz3RkcyTTWquZrdrdlDQh4JE+dRuw6qSQy5I281nzfbrGxiQTeQJtkmnTTWqSqIEjBvH3B2k2NDt+QfKN20DigDO8I3t3qElzNNLbz21jDttMRiZZWMrmMZZwsECsScAZyuemDW0byztbebZeXEzCQTSp9mZRMbncHWK4KAOqKRyTnI5wc1gW9/JaRalZ2k0AnZWuQbVU2KZEdz5gz+5Xhz82ORg84znRa5b2dtLYxiZUihZTdXflyCfc++SSGJMtEWJO1SoIBAwMcAHE3iarDdLJbtLCkc80UEqySwt5Mk7gyvKiMQ7tnrwScj5easas32m0jt5Y52uGZXS4jf93ZXURIJLrGp80AYkLfIzAlSRjO1e3sTTxSW3nRfb4Y3hEib5LWEFiY2t25maQtgHG5c9q4ec3CySiS0uJmkg86G2upHZbeQlnCmV9p2bFPHJAGDz1AMaK0ns541ktEdWUtM4UTm5ATi5xGx2ju3oSc1v6Ckxm3/vJo2V45VhkMKCBpNyukgUBuMcZz0pNE1AvdyCGe3uWmSc/ZhG7eRLEPnhfcmREE+7jsQGORz2el20cM8QhtkELxh7gMSBG/mAAqoPKk/wjJHTAoA968B6Hd3MUc+k6fPaI0cTPcLckKvkOSzSOw4kJZgcncemCOa2tRW9024lilnhFjGsoVjGhvZZJkCgwP5gJh3gnkAnJ7V6T8PoLCLwnIjs0V1cK1ysMbRJG7RggRkFMtu9OvPNcbq2kQXL/aQkkc7SzsGLB1jAjyijc22ICXcADjp2GKAOEtrCK4uIkWCR/MDBVUuhidASSTJxsOM8HA6ZrrdK0ZFMbSG1UefHKkUpEqq+NpQeUW3PjBPbI9ap28TwNIXVWk8piJgxLSMW2FQI84Yn0498VXkF7DtVmJRHKPGkbq8BzhMtGpLnpnHPqKAPSLa3UXkFkIFVZWUzTBC0UhU5Khycg5zwOldhPaWsVulx9sijt4jJNJHITd/JJ+5jtcvEGhO7kLzjGK8v0WSayLXF20k1syNGN7SYjcszeZGp5WTLDqOp9auL4hZY57a0uXDSeU6287b0BX7zuwjI65ZeT1554IA66t4mu3WCS2mVppEigaZhbGVWH7tFiYssjFslXAUHv6dr4a0iLzb03+oW6RWaK8sFwxxbtIoMTxyyl2ZQ6kbcbRjjjFc9Y6kkcssckcEVwEQzXk0cNxbxO6EG8VgwUMd2GwchgQeag1zWfItLmQy3AkureFJWRbJvtiREOBCkcpJ5JA6npzQBq61NZTasl7DeLHdJaktdq8my7ELlI0gS2TdJLgJnKhcEcjGK5xPEC3V9ILyae8hi3Eo5Nu8BjAaYbdo8yNX5BIAIGASa5K+1uewaK6cXdlZqyMI5IY1vH3rgQR7uIYR3J54/GsjWtQ+3Qx/YY7S1eQLALp5cXhklDNseJThhhgQ2MHAGfUA9KvNae4j0270uXyrC2uTDdXDrtE7OxZklQyAi3DA4445zXlHiDxXbabJdhpTbxpqCymKKd3jnNwSrJ9oCEQoSSSpIPpkU6TV7yw0O5tpZT5ttbtaz/ZVWBZUZMs0a/MRLLkHIU5KnJGa8S8SeJbea9W3SzlbZYRK7wRqJ23YzDKFJR5OoMgJYZoA7PWNZtIxdiKBn86FdkVtctamOduRI0vLeQAUJODu6DJ4ryyee+vJGiuo2hTa0gmUzNAwXcWZJM5DEjksByMnAqqGvLmf7Q1zJJBFGYVtJA32hYiDJEszp12kAZJ7EnvW/baJqLC1kO6VLo4SOCQyw+S4DzIZSdu4YPGcnsPUAzNP1a809bVIfNMMXmN5jHGZpDhJFjcfOoyT94Z/Ku30iPU/EEpSfcRZwuIZGMy/bJWBBUSnGFcso24J6gZ76mlaBCba7ZbYM5ik+yvdzsJoXI2pF5QTC7WGRng11PhzSdVigj02K4w0Wx5xLaxrExyZEeOdWzu3c8dQPxoAy7Gy1jTpLK1inuEmndluH8x3NpEjYe2RPKGCPUZfAyMcmvSkj1C2t47UW3nW6Al2uYgyupBZXnlX53bk/eGB3rSsNGe+vLR7mRoHS2zdOqHF3PMSkkkMmCEO3HXmuqc6bDA1vLI6bWks5Xv4CZZVYiKIR3Kn58gcbQT68g5AH+F9WnsoGa6hsb1MOkCyXKCWHZwJbV/I+VEGcM5C4BUc8Vc1HxHp13a+REsU0bxyxzhAJVikSUbXhjjjxuILZbgDoT6+Xspa9MYe4eO1L2Ukkckiq8TtiEy7Iy0sanG4ELxnPpVnxDEukxqljme1aaBLkQRSoyJKAZGSULhIQ/HJ/lmgDK1zU5LmOCUhPMDvCmyNZpkCn92TuC8n5R1BB496tWsV1qk9sHkaGa2dI7eSC1DJO2z95sdlKoSMAkkAeowc58lrNp88SMto6XqeekzOWS2ZR8mTu+Ztvoc54xTUSRljt1a8giDGeeZp9kRcMwZraVWwsRz0B5z0JoA27OSYahcRy2wuLm1nXiIi58olw3mMucJNH97j5CeM5r32G8aXwzPGsrzQIRPK9zdRCWO3jPmSRsIiFErEFkBJKnOecV8/6deWh1Han+lyKxMj+YVZyMKAqRncrbh1GSeuOor2p7SWTw2kWmW8Ly3sCrcgvGse/fjyn81hmbZnnp1oA8WttLtbrxnfI9q81ktxHKr2l0bUSxuglHlMQfMyv97gnjrgH7Q+BEFvaapGdKtyUEgjkE0pFpCS20FY03KcLhC5AYE56V4Jp/hqK3iiu7PUJZZdHYteeZuCH5drWhkjQ7jzhOpGOa+xfgXoKzatph06C5txPEssttqE32qeZTKGZ7G1SPMzAfwsM8dKAP6bf2StIsbPwFpcUF5NJemyjNzawIWhidQJAsKb/AJmweMda+17GxEy28cG9JD913jdDsClmwWADHeQOPTPbn5c/ZpMY8GadHBpdvprR2lr5kawIk0lw0QBmeQyblHy8g+3NfUMd9Db7v9KcSQuEMKsBwwAzbt0I984x3oA3ZbNBFsKs8sRMD2wG6WODoxlQZMU2ScM2AOpI78D4osWWK7do5o7c28RitIZFjRFjJIlLuQC7Eeua7BbyQF0ZZ4nkjjaSVQST5pIjzOAfOOcZGflH3iBTNcsJruwKyTLPDJGr5QgkKn3lJHTPb1zketAHwL8UNVLW1zHcaXJI9o0N2qiYxw6hKvzkh42Lh42G9lxsIGOvB/OzxV8ZJ9F8Q3SEzRzz3geNXvHARdwEViRsxGx9Gxjj2r9TPH3hdJWuI2AheVi0U0fmYmKoyhWMqgRjPEjKcMDwTwa/Nb4n/CmLVNVS8FhKbyR5bq/SEuzJFCci9CIh98OMqeME0AereGPixNfWrLFbSolvb2xMU1yk/wC+eFQ8MZjcyO3nOAVUHvnoa9BbWNYuprK6iELzBCLxI7uSS1RYpwVM0UalTO0POenJBOeK+UvAPhDUtMAgV4457SdY1maVkmYW85ka7cXLLukleRmBAwvlgE5OD9EaIPs2HiiQzXFvcGXVprtRBcurFSqWyvkOGJGNoJ6gYNAHlnxrsY77w09vuNotqRIIdP2M7SSTgukW8/v7dST+9bp645r8pvHul6nZ69pw02Hy5ppR9nvleSS8jRbjMUhC5QMxB4zuH8QFfrpe6bcalqLM7w3tjpJkM0RZYJFtp8jaSjN5sQm4UAbm6qCK8f8AHXwcttWgs7+1sY/Ls2nmiuy0Wbq4lfzECxmSRlCpzgrxgnigD5Y+HvinXll061N9ciYW5We1uImhmSSVnuGkt5VG3ko0mQ38Oz72BX6i/BzxHraWOnfaLEPGwje5OWltpGkP+jzwE5CrEc9SCcce3wPaeE9O03UTDdyfvUnit5ba0tHQiG3iuJopLq9kws255FQgspx14zX158O9YFtLpAgmeG2t1iidTMVLRQEmS3Fv/G4H90HIBxQB+kHg957u4urdZ5J0VXZSuPOLs9urjdjk+Wh56HjGeM+/aPpMF/b3EblUijE9xeSer8CJLf0yPbjv2FfNfgrxTbwxI6TrdvfvDHb7I1htI3GfOzNgEY55PBwcE19DeH/EKR27RJKssU7rI4/djeXVXVVJ++mznK5HGM0AbLW5ihKpukhmiiiZXxEYhgNvcjG09Rz3+XrXPx2ZtLq7vdo+1yERSBhmJ5MZ3RnzNxPPJHr19O1dVurSWWE/ZjI0SxpGjSOGQ7j5qEEt++O/jPHy89DyzKsc0gaIPJAXCRuittjjPzSkiTEg9McntQBU1rTRc6Xp5tblvPeFjfIp2y+bLktcByAC0n90HK9/an/Y9xaS3OoafNPal1ZvLgdniMoYK2YBwf3fAz7YxXVwW6S7FuI5VCruMzq0gDDJijO5Fwpx6YFLIiFJlIdwvmZQfJwxGCoQ5bqfu+nGKAOTu9OiitI75Zf3vmSPKXYSF3yPMl8xcrjoMZycV5Xr8MkyzX89uLWZZ44RJCUu05bbKoUkYLplvYkg8161c3h0u08mWFTah0fy50yREc7mGPvLx2615L4s1fTXOpWqpLCzlZhLBKqRW8yxeeZQpOWBTPTOScdaAPLroG8ul+ymAwt55lifdHJEF53bmBbzCCMKflIztzTG0C7FrcSXRubmWTLQOgkYQuVKeesIGH+TsPy9NnTrSOGH7Uk88xvZbaRZJWGZooxuV0kZMABBkjqRzjGDXr+l+VdxwyG3MUUqKnnKoEhLY+5Ptyq4HJKgDv6UAeA6Ro93ZTWTTRxvcOvmSx+dE8gAbzI7kR20rEBydpX7w2jcor1e6us21sZme1e1CTXHlgATSygwxKJAN7fucPzwM4JB4rfk8OWMM5MKIbtZtu6Jd0QSbJCiQjPHGKydV8JERCeVmV3m+dbWHzbpY84UvEzlVxkcdeelAEWl+Iry6lexuTLHbWyy3UF1cYAnX5tu6Mne/wAqsRgHGOcHFS6xZWlxavcrJOFG1LmWQgwSyONwfFuDvBz95uATyQa5O80W3tL1hFc3xH2fyHWNvMjLSImwXDOf3Ayz7iOB3IPXsNAsswxaXEJ7mGV5JAsTrKl1KIsSLiQ7hAnQZxnjbnoAChp3hy0tBbsjSAvHG0c5BMgMy4dREBtkBXjLEdfwro9StUtLJpYgfJ8l0WGRElhyhGA5Jygx34xnNW4yI5Ba3UMatayCNoWE8ZTZ8qAO6gNwDzk9Kvzmz1CP7PLG4gE2I2hKsjx5O8zlT1z2PPfGOQAc7o81yLa5hhtvssatiVWZJFCyoCrW88RbI5IA6kVtz2zyiJXmgIjEchxACXAbcGZQp6DGOx/i5rTjit7CQjyi8TDCFQFiAjj2REqcHKjj3PIpWto7clkc+dLGqs21mHlSfMIwem4Kw4zn2PYA4zUvDsd9Mk9slsiNIWkF1+6USAZ80KvIB5IBHf0prWDRWsVvFbx3oSUmZncrGY9xLzx7Du85SflJwMd67iZFa2YMAGACLLJE4+VQCzAlcN8p461lF44op7dTG021yC7LHui2h1wfuqoUjk8H1NAFaCC0Z41hR/MVHBlU7jluQWHUAHI56AnGOK2/MaWOYTQG3mMccezKu1ysYwoQRk7cjPJGPWuctbmO2d445pCZEV3lCxuqOSDsG3PJx9D17VtbZjumLReUWXAVpA5PABLsOCCeiHBz3oAq6hFA9g0asEuEHmysw8oxxBcMA64aVwM4HPPtXk+2S5xaGWO9ihuI5beM27pdXXzFnlaY/wCqZFAAAOD2yK9fllhCAzQCRZSIZHlcLGpJOFdi2BwP1rmPsliJj9iREfeWdXUb0UvtxGx6AnPHoaAMiTSLeSQOT5oaIvLpys0k4nB+QbiDiPBBYgnkZrnJPD8s9wwmt0SdHLmbC3JiJ2mFQjkHhRgnaQcfSvdLDT7JoFlWNWvn8xRG1ssZKDA3GYPyQcH1wB3qOXSohGqnCs7FppdmFDIcLhxye/XgZweaAPJ7Tw8ro89zapMV3MHVo45RyFEKxyQgAk8jFdDZaJBaQJAqsuC/yTArHGWO4SBT9+YZGSMj9K7N7e3CKoVWEagOCMsxLDBKpztx3A5FLc+RbIsriGUyb/JWJFLITgYw7ZU7QevPT8ADzrVtJsHtLmFgjeUivIy2/nRS8NuWOVTwwJJ6ZB5I4r5i8T2ULGVJL2GKySd1ukmClykRyirknPzYGMc5/GvrPVYbi8ikt4pIrZFYPHGwVJLl2BbamD8rcAZbAJ4Ga+SvG2k3MWoT3V5OHjR1SO1VFWPf8wBlHO6Qv1wDyAeuKAOM03TLdriRrm7hS0ZJYfkklRYI+fKm3pyH3FcKvPrivR7fWtC0qxgh015VuY1jgu7m8kAO77z+SSf9IjcDHc4P4VwlqHmZ4rdljlnjjE8Nw6mORT8s2xQuVb2OCcZrmNUuWNwLeUQCKzu0uDGrq0zMCI/LT5sEDGcH15xQB7fd6xoF9od7Fr5KpEhu7VthFzMkKMFMKopYqW6gAnA9ufn7U1MRn1KxvngisoheIlwJJEmt3UrmGOGNmaQKfuPtzjB4rob2a2mtZLq8WVIpbto7aKxiWIbY4gCLhXYj72DkMAccA1w16l5eRyWskUkdra7csS1rctBKcoUcYwQeVI7gGgDDtdQub+4kkgvorW5dlli2RsgNvGCHtSJG/dyGTB+UMo3VT1Z9Tg04GwKWjveyXDrZFTPAs8ZRUjuZmPnhpCGckBRkgHNaGpXMIsz9nSFxEQtsZbi4uLuK5kkWIJOwlAYEHOORj2qaEQ6lEmfsMNzHbwGJb+BxYTXbq0bQp5DFkjUDI8wLlu9AHnWnfEG5tGuNO1yGGeaCV7aF7O9RYYpoVKqlyWA8y6KsCcnAzketNuPiJoOp2IWS51A3y2V1axtNERaSSymONgpIHnWgVWBQkEEEnANeL/EHRr3SLy11OzSVJpLt7fU5Lh0kt7X96ZJHtI4pA4gHBTeod8bQxX5h57LqmuXCaoY4orqO2uLm9WfT1ZJBayIIlVbeSOVoEMfmEn5cngHdgEAuanLLe+JZrK2QX9ve3UiTWkD7I18kDyHuYWPyK3RX3FVJ5NdTby2+lpYzQTxRXsC3C3WnOgneKNI3hjazZM7A27LN22844rx6zvr/AOzXUj27f2o1rNAslyu+WCKPcwjmkhIMrg4xgHkgHB4q1ZeIdds0jnhu4GhhjNvhIY2uWfcEuCyDdIYUBJcOFG0HJC0AdTea3b2IuzNbwxWrPLCZrab7ZqUeoBixljV2IXazKQByEUjriuM0TxvceErmeSO9e8t76SaAfaykpeOWNn2hjnY7LlW8wDYT0z1xNWv7u51G4vLi3vJoxZT3IktJltrFrtUa3keWJFJkaWJ8BR830JBHIyBmh04RhY5L9bq3vLB0ha3gluyxV7k3DKxUcDcuOGJBoA/QnwZ8RbeRNK1UyNLD/Z0ctvMLaF4oWRwHjhkEOVuUYElRl1xkrjmvqjwX4uiaFJ7iaKWffEkW+5jnjtbeORZTLLIB+6nLcBHK4bCsBzX5heD312wtLaSS/e4tLby7JbHTYY5rWBmkVBfT2kpUQ3YLqo2FgwXvX0t4P1O/0+0umjknvXnRJLyzjWOznSVhtjeS1kwzuiNkLjLrlj82KAP0iTVNKjtpbm91dYrm6nmWwtre5TERknSRLuNwScKoLEqCg24asPXNat2vbLT72b+09MaG2vbOG6EduVM6mETG4QN9ojlkO5QVwxXHNeG2l+6aBp3ky2qa5Fbvft56mWG2huiYoIIioZ1aOQq77QVPIrgrzV9XurrUyLaXUbi1tgWuilxBEojP+h2dvbugjFpDDuxJuGGbPagCv8XNesbNtena2knn0ue6inuJYWETPGLiW2uraBQodpWeJ3IRmCpgruwK+JY/FrJqF3JeXL3Mnlm/nSd03twr2sEawyAIgldwFXOSMN1Br6j1a9m1y0vWla4mfV5gkMcpjjubJ4B5Ewa2cHz7TP3nwwIHU18h/ETwXdaJrV7qlnfNFc2YgZlMEMMD3ed5mRpIlD220gAKSVI54oAj8QeK3vLxZJdRHlQyxyzbNoupvtEqGW3MM3ywLEMqvzKkm7AYgk16p4a1iXRtAnn0W+FxamVbF7p/Mglgjug9o9xHCEYLECZGYAEmWMMBt5r5GGsXJ1GO41IztYXUgijgkiIluYpAF3yXIiKfJckFQWDdMD0930LU0hsJrdbmxtbEPD5FurwyyxWzKonlaISHefOeUFfmL8YwCKAPb9K8Yazctaw6PZOVsti3M90zhblmUxtIUV0ML72Oz5QpGwk4U4+hfDmp69b2xurlrmJ547eeFnjiSK4tIfklWHz9xgYOQu3dlxkjA5r5t8K2EGjpbXUt+tzFqSxSRX0qSRwRQK/klTEjF40wxJLqCMfLkgV9meHtJiv49P0r+0oJI57dzDcfvCX8y3LtA+RvncNjYSqYOAMmgC/q/joW1gWY3KPcW9o21A8Vvb3U3yIm+UDMxHP909z6/MfjD4ptJqVzNFJbW1npUwiuvtKSyG4nTBLmRZA6NkcHGGz8ue/0X41+Hs8lt5c6ytdjakJSYXDP9ni2mS7d2VowSVCjZkdfWvhHxb8ObyfUXs4J5DNFcst/DBdyCTzc+fvWFoz5yrtMZ3cHOQcc0AereH/iy126XV7cwoLl1Ij8y5SxuIkYrJsSWfKXQQEgFdxxwDXDfE7xa/iBb77HL9l1GOd7a2a1V5mljVRJBPc/u8hXHAXABzgmufi8E60wgu7e1W0Hmo0QaGP5xHhXnEDtmYt3VQD16cZ9a8L+ALfUNN1Ga/Mf2i6m8q2nQGOB54iEWWWKPMqRqD904xt7DmgD4R8T317rtulpqU95K1vD9mcW0c/7qVn8qKQBNqk79uFDEL8xyc15tfeAtasrzT7m1OpTiARp5VshWWOR1DT3ECRxjPyEZ37xxjBr9VfD3wd0o6xNP/YX9pWcGEa4dbn7CJoCAZSglJznDDeCDt5yDXWS/AXTdX1m3Nrex6de28eXaEEiJGX7Ra24SQqs0pI2uyttCk7iKAPyr1PwrdC7drrT7ZbmVI5Z2uZp/OldkH72RY4sIxULkYBBHIor9Xl/Zw0uZEnum0JLqdTNcCEvJ+9Z3DeaUuYws3ADALxgcmigD8/PG2gXOjJY36WU006TuJba4EzMypgrJEsSkuqqQATkHt78LqGqQXtvJAILhtQeKeaOWGNUljwBEwkSQALCmDknBHIPPFfYXjO2haIXpllhaFxGtvLEJJfKmLB1aUZNsvAAIB4PTpXzd4hsnkuk1S0gkRrV5EkW3TZN9kmXyzDu24uN8mWORzu96APOtLsrq3u4biae0m+0GO3uXWHzx5cSExoQgPy8gF069844kvrW20ybyw32rzo5DbxxB5IoHuW3l2jHO3cBz2zmus0rTrqO9ZoLee1KeUJkeFUilkZMrHOZuI+DyFOWz0rP8QSXOm/b0W0lFxJtieKKNHVop8KXtpAOEXHTtmgDynUr17UXKWcK3UgWOS4iYOx81TtY2qr0298ev1rN1HVIhJb2M12ly17EvmqyFirEZ8mYEEsikYGCB71I9jqMlxJNA+yHTWkLxxEPzIDt88jJ38qfTNWPDGgH7bJeXdoWkVkluRldzAOWUS+bxBGY+T3OeKANXTPClxIRO8QjjKW93aPNFGYpUWVVMas7f6pmGMjle3pX2v8ACL4UXGrut+baeCHetwyETxvbMoU7rO5nC5jJHHBHcEiqvgTwnpPiWDT3tXSeezjS7SxaIyQvHERIYSVXaFyMbe+QenX9F/AniDw/F4MXSPsFxZ31pbSCK0ktYp5zPOuxntSFDQRZIIJ3cLkgdgDN8JC30ry7G32CUsqtK/7+RooEHmx3chUbo/4sR7iSOM19B6U2gaylkt1ELl7O2YW+1s20s1zkLNKLhl8wDuH6Adq+YtJv7mwmVJBPLfRTNJ5YdOQWK7HG3ll4LHoc4r0mx1mOJNsV7JH5UbTtCjxRsRnewZ5ioKqwxgkYyPUUAdprNncJDLbrbouydWa7to3ikMaAmNUKkwsowCecDHPFfO/im6bTWjurieJxJfN5ss7ubm7CjAaGWNQiqMYCgnJ5PFeqa18TZgp0uS5eCJipt/3GXuFUZkRPLBwxzyehGcE18afF7x9danHaqyNBdQTTQ26IqxWYiDMublZMGJtowOM85PUUAepS61DODcRyXM9lMMwzKRPLZeQGMkb+QG2tuOS2MHGAeDWroPimW9F1D9pvJLpJoET7KVuYIrYHGL1U6PyCCOfm7Gvz5svGF7aNc2Vxc3NhDClzIhS5lkgVmYsFWMsAcjqcn7wFdjpnxm1M2ED6cGe2ihNpd3SuUku5nZY0hnhiTc0SqwbevTHrQB+nGi+KI7FYrGbUmmtXX7GYSqwi2llTzHIKn5ZQikkk5J4HIxWprnje6msDBDc3moWuUighQAiAo+xHeRjvEpAXAIxngYr8/F+JkUFnYWcyzyXNlGtzFqUKtHC96jZjhihY5uQQxXc/zDaeCOnUyfFa/g0Cwa6dYLi6nkuDdwxSeWYS25bV5EXIuHIGC4UgjKjFAH0XcfETTxqd7p2p3Vx5BsliYXk8qXkV+X2hYYoEPn4AAKHkjPUVxl94tsrK8uop9Ut4LeKFZo5LqBo45G3bFOwFg4UHoxXk9M18++IfG1hLYprFqbq51CO6hmu7d7iVL2VmGVt4S0ODzjnPTqea8yluPEXima4lgtreCKZlivYbWRJZI95MhW5lklKoyIOQvJYDjPFAH07N4yUl7yOSyvIokB+0rdRyQRbQysLi2B3QxncpB6YbHtXVeGfFNvc24nuL4T2jwyxM1j/oq25YtsSVi4IDSN8rN/COtfH2k6UkT3tnNqKIIdiq9+BGTKWAEBkLjzkPynBHG7Ar1/T/ABLHpWlz2EH2G2ljRom1GRABdwGM70SJ1AMgY4yRkZBHrQB9M614js7bStJna5VV8hgI44ooQQMpG0km4mV2kz94c9elcGfENndhpom/fMRtBcIXlB5UEkK5BPQdOeK+bbi98SajbQztEv8AZybZo5zOzHCPiONULdA+BgZ+92Fbvh3VLqaGS8uLKYEeZCJpCPIS4LbVlgiz95UBDN0Gc0Ae62viB1upo5ryFVgjmk2OHEckTpgqykYl2/NxycjpXhPi3xbbxXd9b2o86FIvIM0GxmmWRjJtEbDbGF6FgcjIH1uXeq2VpDJJPPN9qHnLZkRCeGXKhJU8wN82OeenvXl+uXFq1vdvHdWyHbGFEieS8wkAaWNUx13ZB7DFAHLeJNVmh0ZxZRzLb3DiTcsUTTQqgLSHLklTuycj5mznHSvHtPv4Le9uLO5Wa8muGN3sltw6yrOg2ozg5WQH7hxlfc12cSqZLuSQRSGVY7iG2W5kPmKpKhEUnHQc1xaWzS373X2d1WGd9km4LHaRAliSAd0rf3QMj5c+9AHr1p4y0O1sfKlt5LchorWUTLuW0XaMfaHdd1wQ4Ucc89wM1wOqapa3GoywIcxTyLLDcLbxvB5bttxCxZWViBt2sTjcD61rWscNzG13NaQX8JjMSyMpA+0LwhmX+Ns45/A81FYacINaso9SjgkglQkxRlQ9u5Td5aITwvI68/jQB2mkajLax2trFatHCWV/KZtrXEUIA8tCg2h8kEc8jgZNa2v2y3sSf6WkBjEpuEC4kJdQ6RNHJzjbtXHY896vWGhxyQNLBezNpq5QEPGs8AAOGLrl1jDZxwOOtaqaBp5W4lknW/yiKSHHmrI6ABwu7dKcjqOe9AHzb4i0O+ntpHgCHz5BE9tf7kNwhP7mS0hC8BWYD5Qc9yK+eL7wXLpmqTyy6Uk96sZ3QKWVVaZiWR4gTtkwFwo3HBOSM199S+H7zUriR5g6vEqQW88kamGKIKCV3tzu2knKg89fbzPXtGn0bb9ogvLiS3unnkuHaDcyMSwRyWxvH8JLAnI70AfMJ02b7HIJWS2Om22DZ2pkgW28xgXM7jLQqQOAATya821uxE1xFaTJCJLmVXgWOWS5lWNUyroxG4yMufoCc4r6h1nwzp+pLbsyXAa8aZpGX/RmfzVOxbrHErI/HJxzxxXj+r+Abme8b7MyWN3Gfs9vdwSeaZ5FyiqsZfdkgjcVGAM80Aec6LbmZkt184LYXcbQSTvsS1hc8rbbOJiW6g5xk44Ga9xN5GsyRXbQtfRwrNp8iXqwTR/uvLCPFFu8wq2WIx1GOa8/ufDer6FbSpcpa/bNKO9praGRtPlvJV3IJJYgzsQp+ZNoVWPXFZ0F1Kscc8k1ojyIrBoIM3EJWTLPJKCVTLE5ywZhjCkigD6z8Da1f3P2FJ47fULiztwzrG4W4mi3HCW5BOy4LgsfMCnHQV9UWd/LfaZaXNjcNaCAER2AnW5dTIQLiWHYw4UZJUAlSMDiviT4XXs2JnI+yAlUeWCBmlnkyGWeKd8kH5gCMAAE4r6d8I6nfae3mX9q/wBnto5WsplilkQXkrERvM8aFiG/ugYJP5AHt+lAxafNZvcSoJCZYdReLbZzuDvClCfkuCTjJABI4zVm7e4e1trWxJlec/2jNHOjxyrPkRyxlifnRlXOBnI55qlaRTappn2myZkmjlimvbeOVzGssi8nYQVtwWDblY7gOgrH8VWN7Z2lrsu5Uvmid1aN1kjRyG27ZGcFtqltwxwT9KAM7VNWttAaSa8JWZ4jbvaRziW3P2ptqg4ceWmDwmM+pFc9cXmlyC3lu4JhN5Tvpj28jRpDNK4VkLux2RDau5S2Bzt9a4TVXisixIkeS8hFvcI+ZZLh3yXuoQ5IjZWJxgjFUoLqa2tRp0SIscCK6m7ZZb67kyXG5pXAEgXICg+metAHuT+Io9Lt7a2mkjS4kAVHsW+0qICA7XMBfILluGYncBx6Y7jTIdNjsYrmHVpLq4vEZ2t2uhInmOCXjaFAdjfMACSMEc4r5QlhvZHHn/bYraaMxRhVaM2wch5AYwMBjkbtpx9OBXS6FqGoR3oQTRLZxzxwxRrI1rICgALvn7xI2ln+7n8qAPowJp8NqtzcyRRywllNvECJEQ5xsnjyWuAfoOcA1xus+Jm09ItKgKX1vMrXRupV2hUEgItCUJywI53cnvxW1ol3b30UywypeQxyBWjlCyuNmN7Qu4UYLFsEE55xms7XLRMs6QRBJVBiWZQm4IpC4DAAHOc+5HPoAeOax4os9Qs757a0nhkmnZUJuY1iV2G2SOIqTvAKsODxnpWJp+ri1tbiHT1vI1kj+ztNa3HnPDMUyYyQuEYEEHPADdcDNc14r0Oa1ZpbDyjbq0khgKn7THJO5MiRy7/kOc7VxyO46155fXcmiWEd/p+pvaQiUx/Z5nYFtTkOJvOjPK/u9y4yfvZoA76DU0snlto9UlurmOZ5E0pzFcO8xG8zTTQ5DAHP58Gu8069tZ7FJYd1ldXDK1/CzBvKb/lq0PHA28k5OPqK+VIPFV1NLdz2ttBp9+gXz76Qs0Lxu4VUg3LtSQqCTgknPSu1j126ltbdDOtxEElnugJcStMABGjNgFQefkxg470AfTPhfWINO8Rm1+1xpFqEbJbFGjkjL7B5E8mBzkgj8a+m9A8RQ6LDHDfTMGTEnmNEDbM8ijaqSjAKg8Z6DPrX5ueH/GEcMqRTwyRsgZo5oEO8ZGUVzMAUAPUdBivoPSPFDXRskXUBcq6xSGT5pLWEfdaCffwrFupB7detAH3aPG1o6rAoMc2xZ1DIzxvEY1xLGyjIXdgnnBrmptVnw979vvgsTuY1EISArMT5iRkjAjK4HzEZ/KvErfVb90jjEiKInCreeUQ024hY7YSHB8nnpjjFes6Xq2njToLe6s5NQvopSkxWWJI0CqczwmV8SrvIwuDyvFAHTG4QWkczpE0skZa3jWIMbYMpZvLWQBPMKDkMQQSNmc5rzC518JqSlLee3jJz9ohUvLbxI5BaRgOCW3ZH9K73VLtLWA22nxR6k93Ik8Ba5E1zbIFBAuArAqC2R028cHrjzHVLmSwufLtYJJJLjcl0baOZwC5DtEyzHy3AJbhAx6g0AdNa3TXBluDeX8EscvnR3byWrzC3ALOYkmiY5LZAVSQOrAd1sLq3k1KS4bWLl3VRK9vO5aOSUtxHIwAjSVwCSAuRnjNeSeJ9QewhVRM9vexxhvLuAyIm4grCoSJfKdlOCW4BwCfTX8I3MGr20M0qSadNaT7pIZfmt4ppI8/aJZH5b5cEEFR6E0AfcvhLWNKvNPtDbeUryygXVr5w8rzYM5LvFtcqF3c7dxz1r2K71nTU0WCzkuFlmTNyElihe1ijB3LJG7MHUAL0Jy23kDmvg3QdTu7ZQY3in+XzZZYpFhuDFDL8n7tD/GVB3dWXPPQ16ta6tqzz2Msk0F4ZbSSMLbh3js2kBk2lCP3qCPg54BzQB6nI0V15s8MYu5bkOwaR43VmY7RLFCh+QDg8AivKPGPh6OG2vmufIuLpo7coq2+1QWYu7RSnlZBwmV6d67rR7mRo4pLe2WS4EuVgiiVyjqdrIHMmACSSV96teI9OtIrd7iVlgu9jXcA2Lcm3mI3yOioSUj9gG5HQUAfC3iTw9fQ3093Fp06S2McU/lTT/eSUhlG0ACUjaM7cnDc8gV01ro11qtlBqL29jpo2xtLNGI3vZw6sjQxRK4MaAAkl3+bjaOteq6xJHqkNvEc3NyZ5muJPs6R3t3AVBKR7STkEDAIDY5x1FPkfTtIsbeyu5pLOzKqE82S3kaJmUusUg4Ik3YDBsYzgc0AXNH8KWh0kxXFlJJcm3SO3kuoFCRRSAlWCrwckA7jk88mvyo/4KB/CK7Hhm41BZLmaOa6lLyWjRrC0jRgEywhh5BAycg7jjkZr9gfC0k9ui/ZIra7aeVDK3mCWSG3kTJ80TS7YugIAOB0HSvlL9qjwXe6p4V1K2WGGF4XuLxruR2RpkmZn3RAFlVNqkEnpt4oA/kc1fweLaQLdQXMs0V7JDEmGf7OuzInUD/WMc5zknAIxV6Pwt9o8Kuk0odopmZQYWgdVlJ/exrIeRkEHn8Oc19ofGLwVb6PcWTWSteXKiaWO9aKKITFQZdjLEf3pViVRzhmBO4dqxNK8KWOu6BdSNYQLNtRXlDAm3mZNo8tM/u8uzfI/O6gD8ffG+lumpzWfkwQAvJCstywjfCkkY4wCQo54HPOa4m1aNLixtx5rmGZUnddxJjVgW8s7eMDHPQ9q+nvj34BXw3q01rHI9xbRXbM0w/4+iZAGkSRnOCQx425xtx1zXymcwXqLKVGHbY0TssjdwZMt8p/DqO/cA9Lt7PzDJFAknlq0j5cO5VM8EqOh656V0mkXEtnOkMCkXDRsVIIZXU8MpVshTyOe2eTXFaJevD5khadYmGFkjfcWDHGMN944/nn6b019NdDzI4p0is5QTchRDM+7bhQ3G5A3UDnH44AO6tPEUmkzWpMcMcv7wvFuWZpEd9pjkQ9TgnkZHA5r0LT9e07USyPassEb4eW5BmgVZEGEiiOCp3dTyB19h4ZJMYvPWRIZd1u0gunbex3kbVgdc4YZxjrkn6Uun6hPpxS7RzJCifvrYyfunZxwQjsCZcHnjtjHWgD2wFII72609zazQfK6oPM+0xF8ooTBKJ05IwPXtUkssd2EN60Fk02THd3G0p5igEP8hJEh2jae34iuHsvEUeoBZhFMiwqVkKMFtpFJBMTEoOQARjdXc6jfpItlaJFaQxyRo4wSHEICjyzgucknkk5yeMUAe1/DXxStvi2unFytvn7VanYsc6fcgkMrcjJwTtP6V7Dq+ttYxG+tQUSeOJpLdXiW3gkjkDmOJrdv3pIHJIPvXxOuoxaRcQ6lZQRzfvoVlsoZZIVjSPlZJWkwzqvVex4yK+j/AAH4tHiHS7mCSKGXKNNI73ZcxOSSWRpECxOuAQnU4+UMeoB1F/8AEue/jje3tbZJZmaQfMuGnA8so6LJuyqA9uc5qjbeOPFjzudN1S7tEghR7eSAyxIUZ9k1oYzgiMnIJbB9DXzb4purzQ/Ev2yK7uLmBg72xRX8tpXl+b91tBV1UYbIGc96y9K8avY6w13LbXVzALllkN2BJF5RO9Y1TzRsCsxHQn2oA/Q3wb+0Z4r0eextgkkLoBaST28rFZgrYD3xjmDm36g9wRkD1/Un4E/tm2kdnDp2q6pbaeYZYbdmvJjc8RbRtgH7o3CEd2LH5sHoa/n30rxfoupX5uruC5tp2gnihFndNFGYzIDGly5X7o5wuBge3XpBrl9pBm1SyM8VsZAS0UYeG3QqAApkbmTIGWX1J45AAP7OfAvxT8K+KtIF2tzA02oxL5VxHcoscof7wjtkHLMfUbePvGqvijVrPRg902yKFEQiaOdXeWZ3PlQpIhKoxGcjoccZxmv5m/gJ+1l4g0KbTbN9SeSKEpGgjkeO4DQPmLc7DaYypZXwPfNfr/a/H3TPGfhm0c3OjyMiwzSQ2jLM6XHDMssQfdvJJB4yCSQO4APvDwp4utdauLhRavJIkMURefZJH82NsIfOQS2Rk8ZJ5r33R47WcIqRQ2263MstnLuBdycDzGHEiEgFMHkHPpn8z/hZ8SNJ1HV7awhkaMQ3iyXFmySI5mV1aEW0s7iOeHpkcnn1r9O9HutNu9NtHSOCUDfIZUhEtwHlU5iMUagQx57ngc4NAE8rp9ikMcUMkkLvA9pCXWKNyThnXZlhn5eM5z6ZrjNQheWQloPssyJEDGobyS6tlhMBGCI8bivOP512n2drqO6hy1r5LRgRlsBpF+Ztk4G5wQTwfpn0oanYXky/aoJJHDBYQ37vy4sEbndnI3g4GB1FAHk/iO5ttLQGS5kW4uo3KC3jihW28xwsi7IiS+c8Mfm6dOh4xrqCO4iKO04RkWARh3lKZKq0jyYDneSTk9vpXoGt2yFJ9lk+oSsXRZ/3YELSHEjLubhB19gOOa5a00e1F7bWjzSs0ri3dm2oNp/e7lIPyncccfyoAtGKS8EV5b4eWEMv2iVtkc0jjEkDxgbVPBznqPU16XoljeQpbTl7WFGCLAI4FMzOqjeJW2/vYlZjtIyCB61yBji0+6FqbeGJoNzIyR70WEHDucNmS5ccglcYyAa7exa0lCNF9ouGiEQlRQWtraKVclkniz5bnPIYAA98UAbk8UTToXgaeaMhI2UeTb3KlizuEUZ8wdBlR71y+paLbuQgs4LV0u47i5Eg8uW4DHckW4ZywXBycKVGDmuyuruJmtIoHMBgVEicMJTK+7CxtkDICjORx+dPvbG5K3epzFpYnC2skNqV89FVARM+0MzNg8YH3eKAPPYdOT7QtxGj+VZtPNNbpGtvHO2N5aPYQXiRSACAAc9K0NLv45Vl8uJGecNKmxiZI0QtjZGvU5zndjpVO+hjuYph5F1A4YwIY0ljgliCYMXnfeMjnqAM5JyMYqOKxuFgOLdYBAq3Fn9oaOecTKoH2b5ZAwjHP3hzjnnoAdNCUS1+0QWcck0z+dc3DKOMfJ5WcksgUfMgzyMgY5rA8T3cEtmNPtVmjMwG6QqkiOZCCGCphomwQoK/8C9upgumtUsIyEhkBZ1WSIKWLxh5njI48vcxCg9xgZNc3r9lcCAXKSw/aXZ5FRSfMRCcqWZ8KAMnA/CgDwe+8LXDTG3I3l2kuLK3utssyKTlghJy3I4A6ZxzWH/ZlxHceW0H2QMwRkWEx+dIpG7A9c8GvcdQZ5IYrt72yF/a242FwvmNG52puUHI5zjHUcnivN53ub4osrup8+dhdFRILfaQWRUTkqwBIJx1oAw7RZlvbk2roI9oQx3UBMJOPnDA8l2XJVhwDgZqW4UWqLPMryQF0WOzg2ZjeYELLtbDMoc87c46ECtG4t3ljggCP5DRq0k8ZHm7vMymcc7SSfoCAcdKmuZMXEKfuQRLErOiRrOQT1hlZugz8y4yD2OaAGacqG1FrPaC3aVndbslmMygktIrS84XJzsztzg4q5qcm7T3Fk/2iS0ttjSOsaKAyARq6MwMu88KRnPQ81K19NZmOETy3IVrndG8XmSKAS4MBdRhADyACDg55zWe4lhthPPEkU9y0bQZXeJiz74FkgiyYyWIyCBtHTAoA88sZNWiurn+1Yo9NWVGEUk26N1eEbhB5IzjKjuB+YxV2TxBY2gjmK2tpcPsa3eGNN8zTIIiMOMhQQTntk8g11niaOe6tormCaOCcRyNJGgQwrc7drv9okBNxFvHyr1xxXl8em3BsUuJY7S8mYzRzz3YjijzG5AjW3L5yTkKWCZ+uaAOY13xu8ersIoJZkFn5Vz9ncTTR4ds+YEQ5RpVVg38OcDpiu48In+1ore/uWfz5Au0TELbpEmVBeN8M0uzpxkH73PFeeX+jRvqCXNmpC3EVxGotpgZYSwAYrAcLIvmbwoJwuDzmvXPDGkrptpZvar9qhEi286vcPHbRSYw4W1YFmdgSCRkbuoHQgHodvoEQT+0Pt/2VYncRQzKkSSKvKTRg4N0pYMOhUY7Cn2N/BPqDfbYPtEscJEYWONRJbjOYVCAAjzCDx29cV2FlaI1k0lvZszQRCP7LJCrXFuZFJATzCCkPI5KgmsvT9EfD3F7bk38V1iIeYI7VYfueVIpP+khs5GDhd2OcUAY2swwadDHcrkQ3ERmEWV8sXCyEtEC7FVIQDnHOPpS6Xq66h5qMY4oJ7YxxvKV3GNt26JjKoEYx06YB4NdrqHh+01KwFnOnkkAMyYkaJZiSEMKsu5RsBzxjPAJrK/seCw091TyrcXTwLG8kQDsIg21tswB2tIO3ODnpQB5jYWRe7ubhI5SsMzJaPatJKqxIxU+WmMJ/tevXJrft/BZ8UXC6jfYsWt1wkS4eW88p2MU80bjCuPTOeM1p3J82S3Sayhsr+OESv5ErQW067tqbQn3nOBuHdifwunX5o3t44YQqqrAqrSGTec7sxMuDzuzye3QmgDmtX0S0sY2twwM9sHkUSBIzNHJygSKRtoAcljt6YwcHiuSivobKeaCZhNPFADIIlZ5pIXXckjpEDshB4IPpkiul1673ia4Mly1ytu5DuvlqUzuMUCBSCdp+ZuxznFecXGpi7iE1uyw3q5j+2K+Z4LRgCQ8RUCaElSCenzYHpQB6Vo9+X0ya7MxnjiiMnkQrjyVDEBhldyjaeeB1wabc65bXkCRKJoVRHjYHczyrMp8xRt+crhwRxjnivNINXNt9pmU20SXFsqzR29wlsJZCBy6bjuQjnaMcnFY9h4hmsbjULKRGle6AlsmwiKvmKFcStIcwqvzYyQcDHpQB3cutLpmlLFdXGJ1eXy5LqR41a1gOAkUsmNjhmwTxyuR6ihpfjuRZjZ28ckqXO+3ZJC0ltMZGHk4cjJDBny3Q4UBj0ryfxbqupalDb2N3OJrNvPEMiwyMkTRIrxSGRhsSJ2BQ45JJJ54qfTJruc6bFcQyWtxJa2nkRCRCzRgPNmxYKvzZUklwAD8oJwKAPavNg8yS4vXMUklvCp27pZldGYTRgEg4jQoDjP5jAsXU+m6jcA6fcWySK3+kxRTmSaVZH8uJY0IARgAMhcnqcV5leHU45RL9oZp5h5ccE3F2pljCea4GAWZ1YNgnnk9a9I8JaG93bJc3UCvfQIri1jUboAyZjmZEGTuyNxBOCAQBmgDtobj7AttsaeHyIfJmaKESh55mKxKt1cEfLtzuA+VeoOcE9GEMsKLD9lMc7efAftjMpkthiZYnjBKScNkMR046Vjvcpcae0dxYul9ZzwNG8xe4jmJ48tlChcqc4IyO+e9Z11HPHbwTR2dzZ2cfnQrtmIZ2kUXAMCgcLJMcHuFOPQUAXdWnsIHSSa4yC+14bZ2kDRTN++iMwXKyEeWDuxtwc1zranZW8t7bSK73LLiRJpHlimi8wuvlLkgzLhVBHQjOcVyOpeKNSt1ubuOGF4tOT7RfWcg3RN9pKKqQiRRulQMuVBLcEkDkDnBqSxPNNcKHguJLiSG4JWAxmRDPICkjhZ9pkKABgfl6ZoA7BteSJvtU8lrYNE0ytHNcpsVZxh3kNu7AnA2nBJ3Zrj01Ez373qiAHy3itIZWknjwHzLeRybuJU5++QB9BXAXCXbwagbXzjZTlBm8+R5LidsRQwzkESoI8EKDwSOTxmDSpNRtVGkahao0VwzRxX8NuschgiyZIp5GmykygKOB+8bPUUAemkXUmpG+M1hLBE0JnZ3gt1llUYMhMMxM+Y8cqDnaCM13Vx4wvU0X7JbTxPAshbzRsLIoAjlKlwC0ZiMvGN3HB6Z8Su9RtNLgjtre3try4kkjnXF1HJPhQqSCRBJiGUICWU/KGyFzWhcXV1b29rBZpNLZzSvI7SzRRKkeFaZk2nIVXkxlvYA8GgDmPFPiCVS17a3aCL90k0L4juvlkkW3WNnlGArSSN/tDAyTUN14xN5bW2rL59skkVvBJbM0SyLNHbwok0aOw3Ss+7eOcEnvVDxRZ6frSXNu5NuYm8pbibKzzFYpIhCpAG9vtCqY3Hy7SOThsVNM0qCMHTjfS3PmyTIpxFKLTcok88xyAYKqeCp+Y8qCCDQBuWd9dSzh0EtzlyuxrMry6fvYpbmQglQgHKgggAE5yK0r7TrmR7G3eS5jtb4Rny7WRI4ppJDxZyB/wDUQ9eVOXOdw5xWBpmpN4dv47Oe6guYry5a1WW8jkLKkxYRXCR42225twyTkdTiutt4mnubaRGurhrWUKTLIjxRpMokj2HyycoVDIQQMOACaAGabYTWcd5Jp0eUhu5LdoF8vDjYn2iKYLjISJAq+jHNXlF5cmSdrSa2kuE2wQ3B3XEUO7YqSvKcLsCjHqMYz1rrYNOsbWxl1TyYtYug7Ss2J44VuLlwZVcySHznEYAJBKr5fYEAc5r9263onkMt1DIomb7KwhjkijOXWCRiANox8ud5Azj0AJV1f7GVV40aO3CrI8U2XPkiMyTpLnaJAz4K53dwMVi/8Jha3lxdlA8VoL1rK6iEiySiRDl5RKx/d2+cliAVJbrWDO0WrAm2fyooLvzoQjqwjjfG8TMOJfk2sTyBnBwaw7vRZRdLeWEc9xaXl+kd3cqFZo5CQgjm8vKJCw5HsDn5gwAB6tpmqONSNzaXtxPpMkZtHaRUWK3mwkZuBJG+FiAjKgn0J55rtp7jSkEbJOoe4uFWKSCT5PJHCiN2yHfKnIBOT0GK8Yt5p4f7S05bi2t44JY2ntWlgEbwKoCfZ3RtrhkIbIJwWwcHOOd1Pxf9ovYrXFvJBZy2wgmDGO6+1kSQCOxWL5G2Kh3buCSTzkUAew6r4m06CWD97LIJ2+xi/MjwiL945ljeYjGAvUnAGQOK4q+uDG80kiXE1vOsjQJaTNDMkEbF1mZSrYUqy7i23cc1gw6YmoQ2kkt2RHvI+y3Tt5crSkSCZrdgAsnmcOBkkkccGkvpBdWN3HdXa2l1LPHYbT5ayyWUYLzW8CxSEscKA5HcHnORQB6n4NhszdvNHJbp+4RZUfbHLum/fAzbv9aNzlQ64GACTXqQvzpjwXaQZlmW5DXTsWkiJURRR2UDEhosZ6/KDlx1rwPSdb/s2OzuPMgKRxQo4WELb2VsCMBpHGZpSMMTk4Zz2FehXHiaS9kitRNN/aG1rmzS5WNPNtJCY90QHy7BHjaeCcDqeKAPSG1WWSOJbWa3e4khitVs0dPN8uX5BdXJl+UM7qwPzZ53cZryjxrp0yRxpOsiNBJbxjyma3R555m2xCVgMhVaPlQVbGQ2CDXnk3i+ey1meNFuBbxSrC8kjHzJIoQZZNkXDYDuRkZ6EZzkCv4i+KHmXWm2ts/2qGZ4IpnuUd4oy6qqJ5bD92VBBJzuzlhwaAPQrZRZyBdQuxPdWqxSlZpCbYOJ1S4jYrhppE8yFeSFYDPIFdNp+vvENouo7a+lvbmVJookl8wNFHEkFtsJCk703diCRng1846t48W0knMdpLeRw3CLGyBSLllVo50iQMWbEkcGO7Z3DPJp9r4mv5I7iONWa5S7H2CIhYTaSSxM26eUkCPEyqCGI6fjQB7ZrfjvT4i2m20KRXU1sWur6S1ESLLHayxzPtYlXQMRkS7dobcoLYry2Px0p/tGxtxC9ylq088lqYjHLbyGCSK6s18wg3HkhWCA+Y2clQTiuMvdH1q/nlktI5ybeB5JtQVpHM01yIxMqLLiOS3MbOhG75WjPA74Wu+GbzT/ACJdObzCl4yW1pcxvK9tHJGgZhFGoEZG7ehLFSrKeOQADrb7xSb2zime/DvZRR2V6bVvKu3W4t7f+z3a1ZsreGYuJGC4KjLHJqrNr8+hvI8rYklkZJYLeOOW2tFMapDPGsalhclsSFYgUJkIch9wrzXXtQGkmWGO7M168ENnqNqlrFunkR18q4huVGBMFZQSW4wee9UNM1bWhdTpc6V9p+zeaGkhnUtFHF++DzSKzC8m8x9pCZYEFf4TQB6hoNndyXMdzPatKZ5p7sr5AiikK423N4XwGZ3RiUGWXPIHSu6uJLW/uYkSSK2IvI7xLa2AtoWkWIiaEFyu4BiWx3LYHpXm9prETHTI1ivftFxeOZpI5JLe3AmWIyRFZMLhNmDg4LBjzkivVzFaXQa5kgjjAvlnSJ1UN5TID+5CAtJlgchQ2N2elAHM3mnXOrQTW729zZXccot7eaGSFo5lDFgpjZ921o5MEkbfkPPTHmfjH4bmytYUl0xS0hELSRBITKsE9u9vcsjkNI/mrM2VU/KoPAIJ+wdMso9UtLO4t7VIlChJmitvtDKtrcToFllByrMJFOf4RgHpivTI/AVlPZWUU8C3N/Airbh1SaDy+jOjFjudkOCuchgcDHNAH572/wAIbpltliWS4gu4Y/NkZAS83DhYpX/49YwwI6YOzPU1uWfwLvdRUyvZz3Hn6la2k1sIj9mj8kHbc7s5ZkkwGxkk9Biv1A8G/BkyXhu106WWCdIAmAv2dHjClYI4S33lwCcA5ORy1fUOlfCjToIRAlhDvIFyzrCkcjSjl3KFeDvDds8nigD8XZfgDqmn/ZYrLTo5GJkfVftEUzywBEAjuLRlB8pyGUj68jnjrND/AGUbjUzaahaxcyrJbXkFxIZoi+9yl3cRMD9plWQYAJBGBxgV+wMnwuTE0s1tEwuYpFiaaNC1sUCvGoUEctIH65xnPANegeDfANtYJcSSW6PNdshIniBVMIqFoyq/LyvbHTNAH5faH+yPp8aRQTWxv5IjZzSXs9uPNWQFnlS0Oz9wo3YXcACF4z1r7R+C3wb8J+H7prTXNPVp5uLKRYIWj8vyJ7cGYyD5XCzBiCCrFdwOa+u7Twdb20byNH56Ftpi2xKXLANkMvKgHjmtODwxZb40ijaMDKqwjwybiXIDMR/ExH6jjFAHzxdfDy0ttYvorGza3hebdazW8TKjoJmbDuB80e52yB0IOMLxXTab4BtEkSBraLyppIiuTIyCS33byS3G70AwcYHWvcbm2t45I1cGJ7cMqSsAWGCVWQJ/ES+4YHPGSMc0+5torS3h3oRNLNHIC6gFZHzunUL935eccHJJ6mgDzW28LrMiWcwRWSUbHcMzKiuHVQThuCcAdRtx6V10Phy0Bz5aKYkRGUoTu2sH2KCvBbPXpzzXQWHlvM5jjBVWceZKASzdSVAOV4LYyOmR1q400WxnGC8cgc5wM7QFCSEnC8DocdKAOSurWytra5jjTyJEAkO7MgCsA5TYBwQWIxk569a4O8voI53txsmjcRyOseIzFhgF3AtyS2Tx+PWtzxhqH2aW4njMQUr5smGYhm2YCHHCjH9OeteFaj4rtpZg/wBoS0K7XlBOFkJjDqqMeWUhhn39KAPobTLuAxeQyQspJ8oRuQ6oWOwle5z1/H6Vvs8kSjyySPlVGYdVlGWO4+hz+Arw/QNfhiaCe2eGUvBygk38kkscjvuJ/wAivQl8RQyxvG7EvCgkXaCEzIAMFs4BAAODx1xQB18lwEQAGMEABi287juKjJXIA4GMVCl7Iu5fKjSJmIeQXLjaOekbJzzk8Z9fWuOn8R2hREjkVsiNF2HzGYoxySVPHIz+PJPNcxf+KrW2kK3F6IYwSxG+PYASSFDZ5bBHHX24oA9Nu9YtwnltdxeaG2LbgnzSp+7IZNoHQ9M56cVmnxHYx2zxTRSSXHnBQ5yuOQDkkADhc8/SvCNd8eaaqnyrneQU8lwqoCeu1ZcYdt27IB4zyK8l8UfGlrW1ljnvDPa2wfy4YWgV4sHaf3iNukO9z1GRkjtQB9Lax450mG4MM8kcTHc3nb2bbDFgEMycLwvfnjHtVm/+L+gpoEUFjGqSOxzciQvhFQNvfywdmRjGcE4/L8tPGfxuuUula3lItZI5ftEErxNNGpbDNKY2O08ZHqGB6V4rH8fpdQuJrWGebfbMqywLMzRTIWxFLCYAw2BFBbJAycUAfrxD8RrdwLxXEioXJljKEsWwuRnBYgMvA6YwawtX+KTWirEbob3UykMGW5ILMqhdynbHsVeehI656fmz4V+NcDu1s19I7XDvHJFFEJnh353SuhbMY+UFQBk5GBnNdprHxKt7ia3uYJwyeXbW80O5vOBUbGnS3AJbPyllOMbjnkHAB9tWvxJgSXN2IxL5RcbJmVQswyhutowJCTx0yAOK5m6+KqxahPG0oEJMJhVblfmExCOIwrndgqxGenT0r4Q8SfFa/t5be2863gEN0xhMEgtxdeUg2KwyygEAAbmwWBx1qhd/ExURNZvGeSVJIXSYoZkjldW2W7RRrtdwQSxUkDJJIzQB90+IfisDcWzJeeRFGdoZUIniHAMjMq4Kk59TzzyDXlHiz4xqVa2tby8kubdwhnES3SDzSWkWApIAhCAsxblcnjtXxFrnxXvro3Sw3NtdNInmpIEQeYu8FbeSFI28m3Vw3zDO5geSBivnjUfin4q867ja9uY7USXQhks1QzWckeGlCrGf32nsGbL9cZHGKAP0hi+I0Orb3ludkMCBkulM9tEHDsATJKqlg2GZuBzntiu98CfFm0gZtPmm+0pBOZd0DmJZvN3ARDzUDMNqqSx4yeTX5j+HvFDanbMbrxDNFGkULRRzPGImk2Da8kaAFoyd21cZ29eta+jfEa30m4837XE0sczQQTb/ADJb5i5CZEmPswyu0HkdCTQB+qz/ABittOu7qNri4t0Z0ZAksbuBOVUpbSAkbFCjO4Ag54A5qh4l+M0NxG0UV3vysYW0WUzTFnwsbT7R+8jLLnABwfwr857n4n6fPYXc0yRRXLO8ZSaYTTujqrSRC437WG8nDKcj8OPPdS+JkKWZnN1LFHLNEqXjMV3wxkJ9mLIN20HI3jjv15oA+3tU+LpvHYR3e1bZZYtQsyJd0jx8KFBUbF+cYJOflrzh/iTeafC0NjJJB9rja5mtbe7kZmiMvlmKaSVc4bIbC5C8E+/xjq3ijTpHS20vUHj1Bw1xNP5sd/btbyyZEUcgl378hsZyw9e53bPxJdWsdnLb6jNLNMLi2ls5g8csaOoVpWBYMYyQCGYKMfnQB90aD4yvRpkd5MLhERy/lTXK+Y0W4qseCAWXdjDdDnOc1bPxYvpbt7eVmFrBG5ijWVo41fB3ie5B/wBb0wO3Wvl/T/EtpqWlmF72Q3McJdrmLMUSIxKyQodx8xjJtBwTjBwTVWDxIllFcWd5qj3TAeZbQhyJLln+U2hkC7g3GORgY5NAH1vD8RBqFmZLR7rdDJ5htEmkQQhVG9ywcZfOT0ww6VzTeL9VbXJLm0jNtHJFHte/u5Ee7kwS0iRsAEwAc89uua8206d7nw7bXaJFbmKbzRC6yrcIRgmO4aKYGeLkfNtxx6Vx3ib4gNHcssDWxt7GWKK5vQjJdKzqFkitndiqhGPU8kdDQB6H8Q/iNqWgS22siZbtknIMMAyyuowQsiE7yMn72PrXEWX7QV7fST31y89tOs8UZR/3hlC4SKN5FXgnI6dK8y1i/Ookq7xXMMzSNPPcPJuMaAMBbeZtEU20jOeuK4eW2tba4l1i1mllW0k80sWiliAhiARJQvy5LfxEe5oA+0dH+MuoWTq095Z+ZFC8iyh5VnBusmNHDfMxQZy2MdOnFav/AAtCSXSW1jVdRYQGX/RwblxM0ibidskZOwZzt3EHkivzrfVtVnvDq09rJPHKu5bdAZ2EAO4NBsf+IggFQwGKil8Ua09019tutPso1EMiTJLc2recu2IyFhsWQngnOVPXBxQB9UeP/iBq/iu2lit5G8wRl1jaeF3eywyjm6ddrkngDknkAmvn9tBv5JWbajzcRu1y/lySRCPcr2/lhgJDkjJx0qnp+qTSrMirCZFihe8iETSxSAcxj7SXHkyAnO0cdvr634RKiZ7qG4M3lopjRwSZJWXGwgQqy85wQzfWgD5M8a+F5U1OCON0sQF+0Qs0LJLI+QLm3SdsecGJPIABGSOevtnwouJdGfZIzzi/t4Jp4Enbz4kjJVPsoBPmoUAJB6d+eD6T4u8H3mt6xaTajambT4vJdjb+YklqjIflXem8SGUgfN1zxnius0rwBokOnWkdqxga2lZ2kup5pGJkUqga2SEOgOeCTtUjpigCpqepvBM19p6mAoyRHymSISzOgEdy8vJlb5uVU9+neq9og1mdLmZppDHHAs4mDQss4JUvGQPnjLDpIQADkHnFevaP4PsLqS1srq0iniBjWC9eQi5iWXBd1UkI+3nYW5A/OvoLw/8AC/R57WJbWynjs3ZYmW7YC5nlUFPMBjUlrbOWGAR81AHzLY+DrvUDJDLIUNxCmFt40AidDujeW4J3E/wlVJGT154ZJ8HLS9ubafV7cyLBOIrZfn2MiHecxhMsfM+ZuMt2r9BNI+FmkQRQQLtgF1GsMruvmLGp+5IHjXd1AHIzzkim6n4COya13rO8Euz7TFGfJjQfLG0bsvEmAd2cE5P4gHwNffCq50y+vJLO3ijtb1WS23TxySQQlABKFa3yyk9Y0LMOM++RpHw61611CRrdRchraeO22QSgpJDG6/I8yKCvmN0/kOa/QSXwlDIJbS3m05pzHHEI2VrmSGQruMp8sMUMgBwAM+g54t6D4JiVlJhVpLct5RIlAt/m2EpGFzIpOeDyA3PsAfDMPhXxNbRWVtcxZJkIWNUjEYEcW+TMu7g4PIBJ7c9Km07w9qkkjERTWtrNHci1aNHKrMzNwC43ORjr79QOa/Qmb4Yy3cTJJH9lkkXK3fk7wVDEgxxL0kZM7iBjn1rMn+H0kjLaW9g8sVtaCNlltyGkKEobi2JAaJj1YAHAzigD53+Gfhm/NnKj2zW7rhpLkRAG8eVtjQKGABIjG4/XGc19O6Jpssy25CFliJRlIBZQ8Hl4+zQ5XIwCD1B/To9E8GTaUYYXtrgI6CMpEokhtkwCXj3DeXxwSwHXNd7p1pHHL5cMBEhDEOyKmWVSqozKOSQOvTvmgD5v+JlgH8G61K0aedLDcbYXjaPcVV1jjlbHBJALH1HOO/8AL78TrNv+Ft+JJmmsba4ttVmWMSfuYzeuyO6MgBW8jUBgrcFvTJr+sT4u+G9UvPB+pPaWp+0GxucKeRFIC+AhU4fCkHJPP51/Kb8evAHj3w38UNd1u9069kh1DUftVnIYJZQptpWhknwqGNYGHK5OQBn1oAp3N4YVe3l05pZYUklaGGJoRHKECoY8XC4VipJOACBXAXUzX01s8sdykdwZd03lu0Ec8mVaZLdicPHGBh8nngBsV2sN5qEkE+ozTzxJOIlmgaaNpbkRwbSIJx8qqAMkZ3Z4IzxXjeo65cWRmhF1eXdpDdpFHHbYE8McgOILqWQBQAxGWB7etAHSX2lRXTWTtHc/apdsN7JdWgkTfvz9pubiVV8rEBG1B8/oKgi0g6TKRp+x5rKFFQW0IkspZbiZ3eOWSMgvINq4ycHnGcVx+k/EJdP1H+z9RuVlVy6XEd1coLH7bLAyW0sckjZLlTyG+UHpyK66O9guNNDaNPE1xC32mWF1J+zTuvlz20ciNiRNgJG7o5ytAHMeLbZprq3e0U3HnBT9oggEPmoY5y1hHNLu8so/PlgcBcelcbPa29pLYTahOVw7W1zJESJSCTJEGliXakLR4O3O4DhRgYHpEOrRT3FrZagkMMMBnNugjkihBRZhNKkzqFEpLD5txU54J6VzXjO306+EUGnS2dndKolu2iZndfIUw2135DAgIWHQ9cgnigCCxk0yw0m4uon+0NcPPIAIYTawhZjHHFLCgZpHDDlpdinGVNZNpqsdxcQLDLdRxuskVzfWfzafDPI5W4uZ7WTkxEqcDI4bbXETnUIrq5lu72ylhkj2uLpJILO6vFJFuqRQfJ9sebczfPkD5yoB5taVNPc+bbBXWO4tIRI9tMGto7xJTzcx3BjJhchjtAzuPTigDtbzWbaytIgsialLcR3EjX6otre2qJNFtgtLd2DWiEKcg4UYxnOKwLbV7ZS89tDi7TyJM3xdvNEqCIOrxAtJdkJufd8iu521zl7cSG+uLKK6kSxVPst6bu1itZTKoDzJb3kZYeWZQWHIOOMZrPuY1jhZlllvLqfdatNNem3tLmKMIYtrMi7JFeRcEfeGCeOaAN2TVrnxHNm7WWIxyy+VIzD7FaWrSlgxUpulmAwOhbjJ4zjZ1K80mXT00mO3YyIiKwCO6Tm4IVZ4b3OLcSHLsHKphsCuJ0rXjBJvksopFtWkkSaSRZm+Q+SIVwH80g91ZV4BwKuW2oQRyX18bWFpYLlokmS6Ezzzz/vEhe2V2ACsSF/hTbgkEA0ATzaakQtdPsdUUxwXEbEXLvL5Zkj5+xSxx5iUNkbWbbhcZIqCHSPtljPfXRkvQsJj8iZQkd/Lb3Bh328DlRBmFA3mEgHjjIxV7+09LgeZTcu1nJCJBJHFbRalZ3MEpmkFwsZYm1IYDIXcQc/SrO1ofteo3M1rsvZvNS0t72CWJLIxea0MDJPje3mBgxxyMdeKAOV1fSbOW7S4tpWkYw+X9hM4hZYkLJcW05ZR9oO9VLBcnqPeuCulu4Zo5Xult7uYCzuorQLbFpI3MEGJ3XctvuTjocAZwa71N8jRw291Ym2hNy1vNqBDzRRPEZZrYkEYnUEqSTjIOG71yjf2d9jeyN2bgXVybmWK5mKTx2yxiaKCzdR80a3BIBUtjABJNAGekuqW6fY5LuBb2eePTLaVpgDGLlvP8khDvnGxSGkZdwYYIGTV251FFvLSFZJ5FiOZCyIpFxC5tprdCMFAI0B2nBA6gGsS8tY5o7K8a5t0gtUSV5CwWZriW6M5luGnAZ51DAYw5POxVFJb6k1pql7fXEkiWL+eGdoLiS3tmlhaWScsHYxtMgABbBBHzYNAHexXZvoJpZd7WlhHFa2sIkUTTCbgS3irG3mxowABLAgj5sVI8EMmnfaUtreSSOKRYmGxLx5YniS6hV4XcqkgdEQnGQNw4zWdpVxO1tBb3l48N7BayTPFDAu64smgWaOKc4OX3P8AfY4zkEk81bt7jT3t4Hju8lmTT2Kny5gY5JHmll2jJCyqkYBAGMNu2/NQBjzrNHnUbSPynghLz2ksatKzOwV7eKRuMIrYdiQCVwcHFZGqXVvbtctFHbGWMLZxooQXLsiK7RRIZCEUlmVmAG7GR1zXrWp6Vouj2AS3KxfaknFst1JJLJMs4DNHFMuVdmlychiBnlvXyXV9NFzcC+sYo7me2gjF4eEOnzMChnTfjzQ0WAxOdxPyk0AcrqulmO7kEZhiinZHkjAWOKVGRGXzmB3y2qo0m4qDuZfeuG/eW2oCRvs7+aBHbiFZfLJVmWIlJ0BIXbxkDIGcYPPVajd3mLzydQgtLm2tjYzacq5MtrIxIjSGX5i+0j5+Bkda465ke9jWa3Lxx28QgQXEhVmljjRI5Yo3UYJQHCgkjsSMGgC5aBtRkS8ZtLN5FcSkOMxs6xKSv+jBsszSZIXj72cet4yvrVvcSyIkVxEFjN1DCzQMhSaEW6CPPlMCwGCRgcnjmufsbhIpoNOmjRII2lmS6CiG4jjQfIk0r8LIVwFBPKkd69H8C6zpd3qD6PdZ2Xyfbkk+dLbcqBWtmjSTcsihQSSACT9KAPO00JxcQmz02eC4swBcTqP3cqyNuYs0ZO6RhtHGSa9D0PR9UDxTTWj26XQEogSNjNvRwmNjDJy3PTHPNe+PH4d1OC0ihtYLXELA7cmV0izue434Aj80YQZLgY+tSh4LG8s5CEOIWeFsKwWRAA9ujg9weO/4igC7bWtx9i0q3umFpKQ8K3DSO0khADhEhXAQ7e5+XtmrWp2hi2MtyWijgEcgYkStcoMBQinbuCg5JOD0zWNrJ1e+e2lmimsbGN4xCzAz2483DkqV+ZJsFAQcDJx0FWPsuqbo9RuZ3eFUS1lt1l2LGHAMdw0YQlywwfl3dfSgCmuktPMLnEhSNVleSWQRQB3PyKiq/wB89cjjnH02JtEnhntp5ECwshLfM2ZTEMZ8w8Oxxn3zxXTaRE11CkNxDLcOrSO1uvlLGix5MZkDOD1A46joRRqutLBaSwGD7PdNGFJcrIkJ2gL5arkCQ+meKAOAu7i9kR3hhRrcbsRJvLMoJ+/gZU9j79+9cn5himaV8o88hQIDuZGBLYwMngdzge9dLJqDJBIgTaXgkMhm8yPzSp3NkIvyck9f/rVy1vdxu/mCDzC7spyQEgRQDv3SY5HTuTjgYoA1tLkuIpJ5YZmlV28uMXDlo0Y53KY5MKyZ7dc89Bz0al57W5t5bna0BS4tInjjJiCbfOzLkhVZw2Bk46DoK5m2DQLJICk6NIWESkc5Yn5ADw3J5PH51JNeJDJLKzeWDGBLE5yDEWyqFum9X5x1IGQKADxE019HdCa1gt0kSOVLlbtWvonj+SKaJJXC+USoyM57ECvNNZ1ia1hhVnDXsGJVmCBbe4bhEljt48lpRg7t5UfQdeg1TXCbjZGIrmQIUS5t4UmjGVLFpIy5JkAI3DHRdxxXlOq66txbtaSNKtxbXEjxXwiVYmRgN8C8cIcsQehB4NADdV8UTX1xCtwhdIkPmxzzC0ErMoC3FuQ4+fcchSeMkDpxz7eckbzqY1jnlAkt0ZJJvK77fm8ze7c5HGTgVpSajp80S20VjCZHMKJNPGTJHtA2zKzYVw0nQDJHoBVu30sMVMNsL/VJLhAyI0MMcMyfM8cjwuzRIV+7uAyw4oAf4c069nu4ZrG2uEil3O8NzGvmFVPzQySPjJORjnP16V6nbh4ZbXTxYvKySmTFpjfCsy7U8radmY3JLHOOucVp6NC48+M20Vs9zDFGrKq3bLuAExt4ywea4Vs8qGx374tWc8FjKrZeCXTElgQxQtBNIkhcSzXpCt++53IBxx7UAa2nWlgZbiKUJbQmJBcXNzNG7StuCiaMRk7DuPfvmu3fwrBfafbpLfxwQSEiF7NRIZQB8vmxOw/fFAd2W2lRxlq87sClw7S/ZQYn2FnvCrSyIucSGXIKK5O4ArwfTiuv8OXlw0d/H9nmnaJ1axS3gFw0rLu3MvzfKR3BwTn14oA7mCzhgt4LA2Yh+ywsqmGZTPc28SkI8Y3n7O5jy21sdBz2OVf6Ba6q9stleXC2csDbhcN9suCNwLRxFgFQfe5B3A8Dmn2Nrq08j3PnQxXr8yRpaRF44zGQgeKSYScDKsQuMseaLia5FvZOLZ0ltpVs5riNDujk37si3hJ8uNhg72G3gDJoApN4duNMv1jImisntvMjmMmyOJJAE/flwfMbgcDJ46YrN17T4hZx7SyTRRiK3u0aR1vIiSRLJaqCXVWGORkfXmu2m+zXkEdo8ysJFkmFzFPJezySYObeaI4UqD2TOMAVxdhZvNcXttqMj2iWbq5mbzJ5jG2PKt/LYAQhmA+UZYfSgDiUV7uRbSa5+3pEdsUTw+SVdFyY/MYDAOCcE/ma0ZBFa28Wnu4lkSJpGjeGNY4RO4Ji3Fv3w2n5dpJyKt3+npa3O+S8h0+Npy6iKJzJHbspXEysvySsem7HXPArel0e3eJLxJDNGsaXS3m2OG7kYqI4reaLklFfnIGcEn1oA4w6Od8rskjQKit+5G6QPIf3MkhXDRAIWB3Dj6CvbLS1I8Oq07ahY2qIrIyN/pIuIACzpMjFCrDHGcjktjNebaRoepvf3Gp2vlwpC7PHHdTu1vcsIyT3/eAE9zx06nFewXMMi+DAluyBXija48+MPukLZfyxEyNNGO2B3w3AoA4TQmjudblla42xsUke2a48qO4RIiDI5LiNp/M2nGc57Yr7x/Z302SPXrC4fWo0kgaGa3tZXlWe2juWjCtCuzY4benST5QcsAOa/P3ws9zc3F8kljFfxQkmGCxQRxuBhfM3zkE4OcqCTzx619u/Ai2mXUNLtJBHax3AjuDNdW7TCC5UqsSGeNyXLKgTcv3eCy4oA/qQ+Bvii+Phqygukg229pbwB41CTyNHH8zTODtcAH1/OvdLbXUub8/ZY4pYoVaMSu4bylBIdXj6sd5ODg5xxnivi74MX97ZeCLRCxu1kskdp0DmZZCAHUZGSBnrjHr3r2PQtbmlkWKWyuvKc7VIdbeKUxqWImIfzGLPgYwSc55oA+ptO1OOFVT7NciJdwjXzHkO0jM0hL9sfdBwRxW+rQahYsFMkaSHzPLWRQ4jVtseAzcIrYyw4OeteO6Fq088scUcV3boq7dxxGFbOZABhjgZHOOfrXfWF3JaIrfJduXJXKtG3+szvKOAd4H8ONh9aAM7xPoVlLZFVQS7oJILQTqHZS3/ACyZh92Qn1Ir5V8afDu3v5ReBY7UxRp9olMDxvKueLeSRDiREOcqpKkjgmvrLUtW8syzTW1qLT7ScZhUoka53M5DfLOMdenp0rntT26tplzHbQ2/l7d1vLIgeHD5AyF5PJHUfXtQB8En4XRx3FxLA3zzOAlwLYmPfGTtYCRwI7RhkfNhRjk1gX3hK60v7Tp0lvHMkUilXRiYoJXG5r63VDkxCQ4+Uenavte90BnZImeIMYvNaG3KBJY8Y8qNTy0Gc/kfrXB6x4TH2mKRoEuA7JEgaURMoQsDbmMHJhxntg+tAHzRpugC4lllntp2igkMDpHGsf2lQhZruQx/66MSYEeCcZ6YzWzp/hC71e8sc2SxmMTLdXhJj855mEYmkaQqIWW0OzaqlucgY5r3nTtG09pVE9t9lnimhzbAOqWQhOQ0CFcy27d93866G704Wcs07PHarM8U93A6bZFd7f7NG7Kh2pnO4gkHPUA0AfK/i/4caRcWskcdtaQx28rSGSIEXF0iRbW82QJ8x3ngcn0BFeaR6VJYTzShVuYponmtFW2ZJJXjwJp5WjB+zoBnGCN3b2+2dbtLRtMYwtDEDKsokhiEixKxBlj3OMO3TgE9a5+90i0vtPjfTPLndIls/wDRghkWGEDzYRa7NhmJzuAbIOcigDzDwB4glhD2Go2vlJY/ZYbaEvIqyPJsLygMOQBImW6DPsa+mvDF9qNpJbCUmOGbeYltw0tlPpqyRLGZVYmSJvKlj4ABwenHHlVl4Aku7mKXLgafcRRrPOpnFxbTb9yHGD5i+XBgHnnjocfRelXlhbXFtZNaPK6afHbtkRwbFtd+XV5cDkJDnBzz04OAD06w1mMZtTct5iR+YjRE+axPUnaPlPJznGO9D3ccbm4VtyNPKVYgiaOKHOyDlfm3E9R1zXEztcQkzwSi2lt4ZTNZ7VdZ5rrkIkq5JRc/eB2+/Wr91HNYaRHqV1dWbPsgd7beSLR2IECSFeA0hxweee1AHcx6gZfMmhmuGlkii+TCvEki4DBQCeB6gfjToZpo2BeWAzyqsiBgGIRsgbR/GevA5rzrRtdhn85UuQonXdakK8YUHqEMiDzDhugycCuyspxcm5XLyqGaSMEIgcDhEJbDLx2XPWgCxrCR3cCv5W6QR7RKqg25hByI2aQYU+5+teC+JfDurTXCtGq3CNODCtxunbyXGwQS7FBcg/PuHY4r6NVLqaEW8CiOMxqJIZYWaNy3K7sL8vbJJGOc1Tu9MiKK9xDIzM4MkhGwxg8wmAIflGM/TvigD5t+wamtomnRkMLRYVs7SaJUjhDDruXJbBBDHPyrgE9q9M8NJJFYQi6J5ikdgysEUsuXwnX5R0/TtXW3mj28aNLA6MwRYPMZf3pZuS+cDkBRu7tnjiseMqiBpI2XYFRlBABaP7oHOCpz16DP4UAU7DVNOMFzctKkkJlcuYTloinzLkBcr8p7+lTztbXkEcZVnzNvUF3UgsMBbmVBktkg88HGOK5nVgQ89zFb+TbyuZUso5cDbFGFDStChVsnsD1645rLg8R2lhvV2uZZLpUkMZMed2OcAkFOfXFAFbX7VopmnVZLj76TASIPkH3mQof3W/sAGI74rItNR1D7ZEyXs1pb2KwhPMQWs20ZcQMcAMxY7SR6VavNRivZ4rrz40jt5PNe2Q83BLbRhf4k3d+enFYtyGu7yUmfyp7m5KCB0e2iAk+bKfIeB0z044NAHbXOrW6FDcy3DzvI1xIEQmbaVyqOZBjaMgkk/qal065Q2zkxai4vpdjuyL5cl7Kfla0WHJVTkcHBGea4nV9UXShBFe3hmMitEJHm/cqiKEaG1nCDzQCcbmIBx1NX9P1S+vLWOCC6ZbFGVlEWZWEoGF+ztFnY/By33QetAHpLSyxII5pCHt2VLq3kG+WF0GAjr1BOPT2PNTRh2mWNo5hF806zMRtSXBYF/wC7kYODjHQ88U3w9p0Fyvnayl5IsRUCOIfvcMMq8ru4Nzzndk7h7GtXUrewP2J9OWMMLqQTL9j8iV4ljAeJBJJIzDPO55O/WgCHyftCxNPJHKxwgE0rRJGzbiQVQA5285IwCOua4DVoW06aU38IuYWS6Njah5Ln5duZEWaPlpSOVz8ig4zkV6hiO3gDSRx3ETFgwzmZzIPmfeowCpJ7/SuK8Q3oETKGgtoYElFtcXJCElgFKIXGSeDyM896APMPDGt3MlzO7RulvM8aWdvdLi4tcgq0IRhmQ7gQpPQHOa9ajnjW1WSXfbyQjEsU3I4O1/LUH5yM9sjJ9K8QvdattLkRpCIgGedZER2mZVGY2811AYb8jrwT7jEo8a2uoKts+I9SnCzRGTYzhQVKgKsnQgEkYyWPSgD1xpPNV7a3Z2dsSLZymOFZoWbcsrICSWLAgY55zgYrDlt5oeFRbdprjBFmzzS25B3RpI4zhTzk9BjmuCi8ZXSX8NjPcfbP7MZXt4kWPALNkggYbed5G0n5cfQV2bXMOp27Na3MtrfeaClqGVgysN7tIijczDByccY7igDr7fUTBHGBOyvbggOxJMgIKsFZT8rbuMe/pVzSNRF3FcRidgrM0bxyDfLEu8BlC4z1IIbGO2eDXkl7fPHGN0kRZ22tGHk2ttypYJnKcBjyBk9DzUmmeIY7CRxDcRRXM8EccbknJ8twQZfNA++WIOeSM0Ae4mOK3VmjTfJCCGlJzFcKwOPOBOVdexGVP0rFu3SSLzjMUTzhJJKdgVHxtWNQOSCxPQHH8vPL/wAf7opRIkCXMYQs4kZC67vLLRQAZfnpwRxn1rl4/HaTQySC7jzHJ5Mm0oHVy4KGRG4j+p/U0AejarfJFLJAYVljeFYRJKr5WMkk4kAwrlz1J4znIxXmmo2Oj3sc6zWWx2nEsskkaz/aQm1YoxIjER4xwVOc/erSsfEn2p3uTcrNOm+Jo32JCQMY3Ox+d8E4GMnrnFUZ5YCGnRbYKVJTYzrmR25WQt8qcn68+vBAPPr3wLbSiOSG4WJBJI2wRyJIqMCVBlVeu7GOe3INeeX3hAaPe3Jij3fa12QtNH5zbtwErKzDuCcHp719IQz27QsWkjVpEKsIXEhjkQgKWUnOwtjJHr+A5nW7G0ugq2Fwbu6iWN5YWIEiK+XaKFmGFJdQfxx7UAeGL4dkjdfND3ENyUcR5AijkVcSLJ/cHAB9s4qbT7f7E9zGUsZmmZluGuI5JwsKcRxRMEIQDcAeePwxW9qst3pd5DAYZUWUeaclZIooWfZI84U843Hr36elSLFKUuovJhks5mOZY1a2lhPmDK8KRIsmCAAxBJx3oA4XVfDNtPDcyWsMol81Q9wlpHujXO83EcQX5oMfLyN4BzjufC/GNv5DLdaZJb2koMtxeWs0kquyj5fOdGAWOMFemd2DlQQCa99vJ5rG8kl08ETKsiub9ZIY0gjUl1EW4soKKQr7cEkYJrwXxlqFxdNqCX+nvbx3s7RsEuFg+3GOM+TFIkRZJkVCQCj5YsNwFAHzd4j8RXV9bXcFtIsdy8DTlLhfMSYRhhGHWQbkYKGVRwx3BgMc1laQ9tplzbzagEnklt4IZILfmCVroDcZFtN7TQpGxbABKHG/bxWl4r0cWt08ltq0krfZJAmnXVtGtw4ncAW4YDd9pWEtsZvkyFUnccVCPD1zZ2EdwYbiWw00tcyWzRIt2iXUduD9nurOEkbZo40OWBAjLggfMQDkfGdhpOqSo1vHb6a8EhfUBbNfQXHkynbLPGZolEjmbYyqMnK9AOnm+n2On2wSyuLi4ZZbyVLoxHyr8rcqYzdRCcqJIWBAdQctuwBzXoV1rR1NTZW1rc4gsRFZC5zOu65SI3BZrlGlucSCbdnBAB2nkZwbbw1BqgnsxdWhu4rpl8uOVoQsWzNtcJn5vMNwVUIxC5I3bVyaAOUuvDeq/PdaDdxojSi3jMzSLbwwpuhhnu7fGDIWBZsHA2ncRkE1zpfiO0054bqJPLtyLmPUyHH2tw+2csUjImhB6KrZYcD1r02wt20KRoNRkln0i+juYJp7mZZLe1uRcyOwljKjaqkoN2cEE4JHTmNQ8cTadqsWmHTIpbZRapDPFCWjuYA7TRz2EcxABE0eH6YOGOAaANHT7u5soBK9/MlvA6CU2a/Zxd3DyJIhdnK+YI8FvkPyhSWI7fQeh3dxNp9vfRSW99YtcMJEd0e7SODaDc3l4xczXAc7lVXw6L8pwCRxOjaauoPA96LKNb+7W6sg0abYrZ4xusXRMrHeYy7scKyA7Sa+mPD/AILUwzR2OoxWiMglmiRoJbBI7NPswAEYYSyGN2VgmTlskcUAdR4POm6rBc313qcs0luI7JLK3ilsVtbVbWR5h+/jAupfN99vOWIXJrs9R0iLU9KlTTLyxtUWa3W7sI4ybp7eE+dBJGd4LPLsIaPkNnptOa5zwt4Ku9Gu49QgF5OkyQzXVu0vm27mWcxRXEQ25+0E9RjbsHJ2g49dbw1Y6pcy/a4DZ3NzIYpJ0O9xE0JmidJLcHyHiRTGGIzlwQCAaAPmLVNPk0m+ubCxnsrh4IHjtL1JWlubZN4ubiIoybbd2j3AEZ2kdzgViar8PfDHiO4mzDIdTniJFnexqbWV5oP+PZYrlgDOrfN5i7iMZCk4FfRuofDO4hh8pXgXybm8txIJD9quovMEkc8LFCbmb7OzY68qAfSui8J+EbGyst+rSefcWbx3lvFLJHcP5Lq0cDXTgboLjzsBlfHynoOtAH5j6/8ACzUixWXTLe10wtPFNbwSwxJZB7kNC0xmttoUyKAQCcA815npfgu607Xrt7C3862to5niRpo05eSMRwIQijKO6sPlbrnnof0+8S+EbWfXtQaGD7Va3z/aZrR4o2tZ5JX3ogdpQqBpAWIJG0rtIBIFcbr3w5kVkW2tFgaG3dozbwxzxy3Qkt9rpsGIyDH8o3E/L05oA8m+G+j38unxPq8U91draWkQlnCQ2iNFeCXyhGg3SOI+pIUED5iOtfoL4F0N4NFkvbq3iuri4khNlcx2nnGzE+BiMGb5WV+D8vA5IxzXyb4fS9tbu4ge3vLkI88V3aJHtZHKCKeaPylLA7CSNuSCOAa+lfhhq8mn30jQ6gsFgtoFKXH2hDGWXcgJZDuvgfvAgcDt0oA9LudC061L3N1qJiu4vMuAtzbrtcGRQ8EaSEb2YdiM/Nx3ry7UPBehXUqa0ba1+0B7grLBHHFM86rvV5o0B3w45APDc11PjjxLbXv2TUpLiCFS0261PlRyzof3YuEbJ35T5hkDLfL14rmNG1UXYEhdbaynjZLRJ9uy9js227oj3Z06gfN260AeWaz4Ph+1Wck7MwmzMlvbGJVW1lzujn3MDCNmSTgFcZOOldZp/g7TW/s9Le02LciAwzkknzUO6aNkQkESEbSevIPrXWa7Z2YZbi1gch5ImuLGIxTTTTlgGZRIdosjGRvT2IIzU/8AwlLaU0cTyWMcMtui2unw2tqk9pslHmsHSPDv5RyAGGTwMnAoA6mwghh07+wbXT4bScSMsMca7nlZlKstwwU7zsJXIOAW5x3eYrBE+wX1s2n3cUiO89raxtdxTRjDOY7Yx+ZblPvJLv4HK1zw8X2HlrMxjmks7m3mIjMjyTWyEO3yKoeC6MmN2cKDgdOD1er6j4e8W2g1rS54YbxI/I1C0n8qFzCUClEmZiouyCVYMCcnGCeKALUer6dpi+RbzvfpITObhoYkJeThl2GD5MFenvRWFpWjeFzZRuJb1y5Z3W4ldZImPHk/ugFZVULgjrmigD4au9IluPOlOmjdPLIkdlcGaQhFGDK5EeFAbOSzDJOcDmvK9W8C3UO94V8+C4KyfZZ5YYsRoSHjhIOGYMSQ2cYHPrX17rR06eVIEtzH/oyobeGVhFNFtyJ5UXkMSDhVJzXmmsC2RHshbLb2kwGxURZrg3JYCIrHLkwIAMtxzjmgDw2DRLTUbOPTrC1cK14kN69wiHzJYT8yeYmQH5GGJxx+fCa58PFBuLRgtsbGSZ4nln82eeIsxISblTGBjjPOK+lZILzS4dn22CeCMA+cyQxyhox8yokUSKX+bq3OF5PSuT8SaHa6/ax6i9uLeR7d7aSRp5FRtg+WZII+GDMMlgecUAfHXiHwxpaCaTC2m62S4uGhmEbtJAQEmMJwJmKgkD1PNeT3hvLa/urmaW6TS3WJ4pRbgfbQUAQT4G3ziTztJ6jivse38Hqsvkz2tg9tNC8DSXO6XE7sCrxOM/LtwSPWtzw58GrPxVFLazs9yY5ln06a4jNtYFUdo2FtIikOodfutj7vFAHN/A2XUvD+lW2vObiOG5u2tjZykOPs5jCmWGMLuYeW2MAHn8a++PCOk6Nr7W15p9/Jp7K5wrCVvOdsGbyfLBdm4AKnlcdB1Hz9pfw11bwvdKlzeacYoJ4/sPleXJ5UaAZeRIsnJcFcHnvjivXbOe40vTLo2tzLbyXxIaWSN5ZLbAKhoo5ObUYBG4dc9qAPT5ILG11Bra18q/1ECQTTwW8plzj9xyRnO4YkGM9yMV5t4gudYN7LfTxxM1qWWRYC2xFVSksG7AKkADdgNlueam0LXDplq08ZWeUF4neVPPuRMAQpW6ibduMhB5XABHOOa8/8R+IWxMEV4ZJUZZopbg+c8rZMk6KThgGPbqQB1OKAPNtd1+/051u7TUlvFmeYm3uYRLNaRkl/LafzCZMcDnbjHoTXinjHV7O+iiukhuLoTyR3gXzjdJBcAiOZHiDDy4GfDKOcBSMmvQtXsb6WOVTeJC9xJDGk8SkxurkFlk2yjypCPvFguDyTXE2mhNe3l7ARawWbTC3lmnRRO0luApjtpXD+ZMSQVAJBzQB4Xq01xeXcTTuupzXI+yzxb5YYrJ5ZHWGKFY3UC4O1fkcAnHGas+HRDp8kE2pz+VaxP5qWiwEoZ4NxaG5k3na7YIwTjqa9mnsINKnuNNSK03mKFit15YkjkVjt3To6K05Zgc8uueMmvIrrwzdaidSlunlhkknuHNsZTFEJiDFC0UjuSWdVIz0wdwOTQB1R8b29089vZXECafO4S0OmwNNDbbFLyRFVk/fThmO4jgetXH8aya1pcdpNYsTZefNcpbbv34jjMZaKVnIj2rtYjPBPGa890XT5NFuQkkc0M8ULvFbSLG32d2QKGL+UNyuOFAbn1PSuoVNQuLaeSOKEea0JCbJglvAz4kMka7iWZuGXOTngAUAbH2pFh0572+vUvLgQnTVtHW7SG2VPkJeMHE5B+ZjnnrivRbMT2fm3FlcK8yJKYoFhMQW4nRQbi5WIYuZscljkZFcXoWji38llhDoPOeeEwmNoLccO1tuziPdnGDkdxXp+jaQsEsNxF++t5yGEUkisYIpMDdIY25II79KAOd/sL7bC9zeCZp7llilu2dCJJAdxYIp+SYkADvyOM1Yt/M042qXYaVZJWhKld5thjCtOzZwxXGcdMV7W9lpUNolvb2n2i48pWeTcCtu+QBKB0ZsEbSOeOffz/wARCJlt4IXxAZpFlO6L7RLcIp3OyA7pF3HgAdOuKAKX2+8kVbFBBsQxGIzSvKk0bMRgFRxg57cZrUtYp7yaS2O62RplWK3gkwGkBwzLlgAH6tn8a83t9dZbSeCSa2mnsxM9vFLE4ldY3Kyb94ACquNu0k8dK29L8bWdlcxSSMl5cXMBkdLt2kS0QjapiaEED5x8qnBB7ZNAHSapo81q8NrNHIRAkp3lgxjld87IQpIIYAZOSOea8A8XSX+mTX8ssdxOkswSGSKHfEsDEKsUgA42nILL65zX0Z/bMUttFIJYxeRESSLM2+Q+Z97bycJtZduf/wBXkvieaC4tZ2UzXC+ZLugliMiOu8j5VA/dgt37fzAPDZdQvbV5J7qGC6SQ7oEKhWsoo0+aOOUMMlzk4Pp71zk3iO0e7edb2aaGMDdpEUYLRFVzvlPQYBIznJxmqXxBuLqysLoaXPHFbTywCSH7S5ltpVyzRl2UBFbGDzgdzivIdKm1D7Ut9cTW1ut15lv54m2ypCcmRvmAEzsM4POc5HBoA+mbTxRHFZRtGhhN7cRRRgkiGNIkDkzjHK9B8uSCBmsxtegvr3cL8C7jcQxxyuYxJGD5qksDkg9OPmwea8Uk8UXdpZyQQx3AVAzxT3cqMkiKTFv8p8YfJGSOvHoa8/bxBqEepK08cJtYpMSy22S0YlXJY/MSsu8qOenTFAH3db+MriKwtDJZWkK7MeZC8iG6UPtMaOGAdvmJ+Yc46mvS7HWNLtoDbzmWO9MLXaFJA6lGQFA+RkMMncpGB7V8KeFdenuLia31WacRWi5iQuWWMyJi3QKGzC5YgnPpmvWfD2vz2lxHa6xMFa6kMUN1IqT+dHGAzB3Viyow2rwPqeDQB9o6RJpOt+HIJJtRWxaFJlluklwNsZJkaVmIUPkgDByOcjnnjrnSbLXXvx56y2Vq8OwoY7lnRUCn7UrPvZmAUqQpBzwe9c94Olvb6V54BBNZtIYLqztIYp0NruUTxbC/E20AjAzx3ruVuLVJlj057iAvdKiRSBNk9vGQqQXaeWPmIJC89j6YIBxkHhaGa8treJBFaSMpR57cqpLkfKWUHZ2wSRjqccVn6l8P44dQuE1KGCZInDWkJgDwruBKukqyAxueD1yTggV7Rfsy30QFhDGVRJbSCO2RWKH93LHdNjIQ8kfMwOegFWbexXWC3kWYtJrPfiOyAMM6qwZJgjRgIyMGyScYJ+Y9wDySy+FVlrOy0uhBZy3sBXJUyQqOgMYTKm4244cgnr65oaz+zHZWiRyaaZJIynmyxMjNY3RDBVkdooiqsSCSC2CRjHavrjR9Qtb2FLWSwikZUVLp2ilKyzY2brQxKY/M4AOD3Oelem6dpcsdosJ0+KKyMPkNYiSECPjdExjjYFgxGSQDyMHnAIB+fekfDmTRbtLSbTLqW5Mtv5N5ZWrwGAMwEaShIT5kZXcVyR057V9BTaDa6eLewTT5VjeBUvr6+iuI5fOiIdIbeJiwO1jndxnsBX0BqGgQPZQvZi+TUDDLLKsKFo2YSBXaYPGDDFGCuASN3Yr1rhrrwLqlu9msdxteYNcXlx5/n2s8gf5YAodmtzt6lQQCfWgDM8LaLZ20N3b2FpMLjDNfSLIfLVZSCssgkI87PBXbkjPOK17vwNHqCPJdMHktoJ4YZZgVClkDbVRTkk8fMBgZ60abqj21w6agkFnFCJxa3FxNJ5c81udskSSbQXJONgcBRngmuiia8T/SNrXPnxCSCKeVBHtPzGM/KCkuMEc84wKAPme68EQXFy0Zs7xZLVGBJTyyuWJDxtNjeM/NxnpXmfiLQWh1DyTqi3FuCqTeXbtHM0qkCJ5J5EAiUqSNwPzEcE5FfYl7ov8AazXsv2ho57mBvs7RyPGY3VS3mNNMj/uwMgoSCc/KvavL9Q+HUksQhu7iKOS6REM2nKhnkjjk3uZImUYIQN82Ae+aAPJNHjsVEFjeqLuGO/M0Sqzm5kuAFwjTHJ8gKCGUjnPoK7O+8P6bBbX08ERtHeSESKrtcSRxyRs7RjCHaBnn8ia6hfBEAMBt1i+yRyKtz5qCWZ0DbI2Pl/6qUr3BPHWrN3o8sNnLb2diyvPOyByzzhY4+MNIcgArjAJyM0AeVaLE9gUS0eR9PkbcrRTB5NxfBDOTwpP8J+7k8d67Sa6e5gVAPNZiyTCSRTGsIwFXdu5y6j7uTxzUVz4c1DTlspreNHRrhEuo1iAXyDuMhDxnPmKCcjqc8Z6UyG1u57qV7a0l0mxicTIj3BlN08TYVBvHyo6hjjt3waAOH1LRLu7fz3jhSSRlEc0a7lVlclfJjB5kAVRlvX6V89+O/Bt9fveKbS7s5Iblp7kofkmckKtwwUbFc4ySDzzX3lJpmy2cPHFiaIkBy0iW8k2C0qy44OMcD04rEvfBaG2wzfarKXaLxwsjvKCpKspI4UHGQeuaAPzy0zwhbWgaJ4r24uUtmcK777KS4bCxyThhkjkldvTFWNS8N6naW6Q3Tu0cjI8ZSGNYIjn955kkbbixBGM8DHIr7Nl8B2N8strZ24eVZHMgiSRHEKcq54BVFwOP0rz/AFTwLqCwT5e4lgcSQCaJTiNw+FUpIuSMA5IGOKAPlvTtDntrtLyOR2HmukSu+8cnaS6KTlM9B+eO/ufg5Z7U3AlHlJKpiaUqAFRgRM4gzkICB1GeRjrT9N8KXNvNLaXNmJ4o+IW5SJGm+Xfck4IcH5gBzkdiasR6fc2d9JYm7u76ZEdJvKg2wZZl+7Pj/ViMYAPORyKAPaNK1ORZYLV2lu7YohkaNhHNGoGUk2KCXjCjAGN3zc16/ZW0a2KXemKsF3EwZYZ0nxcQudoyAp+YE57dq+f9BmRZdqRGHKCBLmaUzO4VQQhx0yRjpx7c171p91GYra4umkki8sL9ls5AjKqqFYyyMcAblB47Z70ATxR6jZJ5zpvkidz5UM22VWJLDEbMC4bn5XOB6Cqf2fVZLl7yRfJllh+0RwF4k2bjiRwqSMFnIHTOeOg7dtbyabN9lWG5hllIWbz96SSK2QBBIoO7IUAZYDoce1ryVee5LIipuYeZJhkSQAFfmXhVILfjQB4l4i0i41JZ95YXMbb0kIZrjzHG4AybSrjA5zwSBjoa6zRNE02z0VbTzDayaj5Rubm5vXupmZ8+Z5yugVVGMBW3AAgAVt3epy2s0mn2nkwxxGNxPcEs0z9QgIU/IPmxkgc/jXEarrEkM1xdRagweFwkkVsoeNrlzgOEkjAbGenTnr0oA7jTo9L0JTLbanZzSIzwQwBlMBDALK021iVZRnAAVVIGAMYrpIPEUenXdtIlrEylsgSOy/OVAKiRWAZXOCp5A7mvNrS4026vES8uZBdm2QXEcEcMAnjcMXzIF4c5/iA5OBWz/wAI/HqE1tLYpciyRUSOOeeFZUJbDHy5UfzHwMqUHQnsKAPoHT/E8dg0SpO12gLFre0aO3ktpJT5riUbsyRgYy65OVwPa1q2vDUNH3vdCKWaSdI0RJDOY2P3ZJNvBY9B0Ax0rz200xIFS5mlDvbHy2Nw48+MDBWeMxACcAqAR0OeK7md9OvNPaaW3hiuneNgrEh7l4toEkEaDG1uuO3OcUAeN6naalbqbhbGSNYZ4ruOZJZxOoJZXjbZz5eOcj5eOQcVXtLDWNbkhutTIlsxcFrcJH5hLHmKOZ8bGjYrgnhgewNd9quq3caTPPNBLbwHM1g8eFHlAbYy6ReYH6/LuIPTis2LxXp5NnZwQNBDclHjzO9rBdjqsflTfMrK/XbnntzQB6d4T0N44FtJ4zGWjRporRZzLFbqc+ZPIF+Yc8c7sDgYFcb8crNZ/Cmp28ckCQTWs8MaalO2I4kTBn8qRGKj5eOFznk112k+IzbbbuLUbizkbZb3Ec0oIKtlJDCkoG5MDOW6YzivG/j54n0iHSJAbkSrewSoZkUyTrOqFgQse5FhO0FgTzn8wD8b/if8OYptQgttSXz1iJaCW0LmN42mMiloeSWKHGV4x1wK8TvvCmo+DRdGCb7ZYTj7RPFewLFDawx5KeXBGMtMc4D5JboccmvUviL8RJ9GvU1K5E+2AXNxEEyyyRRyFE3rLAVCsqk8NwB2r5F8XftDWviR5bCwlUXE8ixQwRx+bAtshzJJcLGBkhuCB1HqMGgD4z/aIsbl9VvftizpEVmmhW6dpbgkguHjZFy0BB+XAOAOSa+GI7a3ubxEKeSVG4rjLkNnMm9vXIwOvOMccffvxg1iLVLHc7x3V452SXCxbZLdUBxHbxZJVGU4O7A44xXw7qNpawy3F7uUR7gWgmJXYxJ+dTGMp83boPagC/psLSO1jDChksh+7DKV844JUbO5xnkgZxXSWlu3kFLf95ckB2hckwxSZKkOjctnkEAYHUjFcpDcxQy21xayOl2FSR2GdnmKOju4AwQRgH1rprSW9v8AULdQHDMBKdieWrFW3lVPBfdj6cUAUJLC9ddwhmaCJph5MYBVZU+Y7S3JUHPHP4VA8IaOBkYrLMqtK0mwCGbdy7sD/dwMf1ruftVmj3IlAt7oiZled2R42VcCIogww4OO/PPQVx99ZSKEu2ZJYrnc8EkAxGWPDrLABuUhvUc9uKALNvE6D7PI3mEqGlVJSbeNGOFYPHgBj3B5GOK76xvlWIWV3BLDxGYrosr+VHExDxq5PKMQpB6YrzS3jksn2wst1O7BgmGKw7juYuAMFemA3TtXQtdzLbXX2qHzLmaJDFKrER71IbYsTEY4H4noc0AemRxx3Vuz2t1BcQXCiC9jjAe6jaPgNIRnKEYxtyeOe1d14Q16KwV5r1UjtoCtvHE0a29vEMhUmIi5mc84LjtmvnXTdamsljeK4jWNxtniK7AjOWVy+z5iev517Lp2uWdxpU9rp6rLKyiOYyud88pOY/JidOVUHr0PqaAPTbiws/Fb3QYxx2NuWxc27kAbl3tKxkUKjknnLDJ/CrWmfDe2W3eS406G7tIISVuljMVy8kp/dyuUkIdQMHcODjk153oPiebSZ5kuVliY7EktpyI0uMcOfOVCIwAOARk5717l4Z1a31Ev9lnl8oiMtApYqofl48AnzAMDnHrkA0Aedah4EgilhuIVt2ikm2SBJXEpKKVUgHAOMk4Ga27jSrtbKDTmW5aMqCVgBk+0BQQsRC5EZwQctjOMZzmvom18K28t1Bl1gighFzbWZcIjysv/AC0llX/RsnktyD6CsnxJ4fSeS3ukndHtpjEIIECSSyYICyXLlBJESMBuN3b0IB8hlW0G/ScJeRyrJJCkhlMQj3Nw4EbYByB97HTP0+tPhN8ZNQ0Waysp5d0Fxm3muUa5EoULjMgikw0oYAK2ORya8l1jwy+spPI0cS3dvNxKYniWCNsh1uY34lmHqM8jmki0GTTtPZgsgvLXb9mWNVcXZL4Vp1jJKBPUc4HPSgD9Vfgf8VZZ/EMV1FdSRypqKx+dOZmgKwhTG7F8mG5yWALEJgnJzyP6Cfgb4ng1zw/bndpilFRLo28zPI7soZ3d2OM89sjJwDX8gng34knQBZxz4u57e5tBepah44Ip26eYqrukCjGeCDjnpiv6Dv2Kvi3e67ojwBoJI5FitSlkwEjB0XOSRwVGM8545A60AfrXcRRXEUVlNExhaVXa6DMFgb/lmcx5Zs/p79KqXs8UMP2QOZ8TKsoQshVQu6MgEYPB9cnv74Wna8ttbyCSe3jthbGO3kdpZF81AN0jzuu18ZPAPHfmuX1fxDnaI5I5JY2eZ52kiVrtExk2q7sHC4wp5OMLzxQBr6xZxwfaxayiZzZlmR5jGvlMq70RkUgvk44OeOnp5Xc6Da27kyedb+essiQTyNM6Oy4V4Zchlyx6NgD6V2I8R28Fgt8lykaXcUom3RNPMkiE4jCFfllCjJAGecgY5rgNY1O0mtmuLWXUAZMNdSzuZ7eUlQSY4QCygccLyO4GKALen+IprW6jtbn7QzRoLcXbQxyoywru+Zl3ZK9CSec813ena3FDHcsiOjuguJY5GWJIYuCGjjBHnjByBg8t6V4T9ovILiDfPLPp7eVMRZ77aZypL7QyqwaP5gOcbjwa6rTtVuVKmQXgCFnlWdUcraIMiJEIHmA7uMc9x60Ae1WF9JZoY5buGT7YTcqwRDKinbICA5/dDCgAn1ro5pGvLOJoHUS2+9iwkYxXG0D5XaPIkkGOR7Yry9rqG2jjeOSRpLlQbKKWH966uAdgK5HlgZAx06dsV01ndzhjEsiwrJEGSOJoyQ24LKrKTj5hwSD7mgB1tJJNcky3UsFvOXkSKcM0by7uTAgBMTqAcbgOtaGqw2VqXuop5PNWOOWJ3iMhjJUFiPmw+/5s+mc1nzKsE00dwIEMk5itmkL+YJZFPlyEE7Uiyeeg4rOje7MRjeSCG4in8hnCGMvv6NG04AljOO4AHrQBXu/P8kXjJPa20is7wFg7Ic5DwMzEqpbDMAQDk4FZE1zfyWk8pBuJRuHmea4GdxyAVBVQMHHOcjmrGovcTGTT2jhWVWVo3lDory5YuFZSV3E574yOtYF5e39nJa2iQSfZ9xjZjt8p2YF2LMOxbIA68cigCnaL9uMk80ReQRHzd0isyLFxEGwcqu4DtgDmufKu1y3lKERnaWNQhkj3kspDsT3G7ntwc4roUgt7KKG6zLHd6nHMxXJ8ne5KmFyOAqqOBx19enO3N1akweT+5lb5LiN2ZmDF/LZ8LnahUBge+fyAOis7SJbKZ5NwjaLeUUBJXdXORFzwAeQBXI3ryJNZpGrlpGlKJExWdERmHmFXTCuDndnGSa6Rpnl327v5gmlSNIYZmSMISD87qpMXy8kg81z+qGW3ujDZIkVy0kaicr9okt4t20bJZCA8ZUHIwTgdDQBYlh1Oe9tGuphcRPCrwzSKA8DbciZ2hGZJM7cLghq6rTLy5vLA2V06XVwJW8sus8Nx56LkMYmTYLcZz8oySaTRNHkv4r0nUnuWjiW4ciHyJNiFQGtoieF6Db1I5rvodAWGBJJLiG3EkDOryRlbiS4iXcEiccgMOG9/xwAebylbmKewu0jjESmNZVWCBjJIS4nEJC4heTlhjfjkAjr47r1jBGLuaZA89geLWUyi0lLx7C6CAZkjEhBJxwPfivou7jhuFCy2cBGSGyyo4kX5WBkcgsjNtAArxzxTY3VzM7SeTbvcRKIEhOfIeNtkdwyP8zyMoI2kbf4iRxQB812l/r1pezPJa5+ZYI7mJkGyMTGSecEsFjUDaACcnpgnivoDwBd30UkguE+1PJuu7ZzJFErqWIcSOGIaXjKg4Oee9clNo+l2lzYLMkRljYi6kNyzSSERqIfLt8eVJH5g+YFs5rsvDFo0mowMtnJdItxLI17Kj2lvHK5KbYo0OPLCBT6dTmgD3/TbuKOOO6s3a4kuo7d5iyS79vMcdrLtUhpMsVJHXbk9Qa1rrTrm9X7KVjuJFjebyIFlgwsRLDzpXUbXUKRwcnHoah0CNIRsETtchXkifzhEoBYFRs2kGLdnnr3xXQXVxL5F0pKxzr5auRIQqxpG24ocBnUgg5I53ZyaAOfS4neKO2e3JuWASGSY7UjRAq+TuJzIcA8jkY5NZdxA3mEXMLQJbzyIhkLXCM648tkY5CqOcDOQOoq4dRVHnfZDehUKWb3BeJluMlCApUALjJ3Hg+uarSXbyQLHGyRB23TOhaSTd5Z3EJKOmOBj+VAHM6hFHMZHhjjfY7SNMm6VsKgKMmBhU3cEcEHkjFcZfTwLdNcyhyY4GeMShQ6leC5dWG8kgk8cZruP7U/smxvFhtIJI7hykQmOJV3K245P3cnJH15Pp43rupSzWM8dzEbcTTKyJGhnWVI3bmSU4Fv2wFOCSM80AF1qFld2M0818YIxG5VrgqpSWZyubdVJ3oQdrDrk9utchMYIY1s0icxhFVbjYUd1mckQpkBnhLkn5RjA61Wu57eytba3uFSBLgkt5ymaZFdy0QZZBiEEY29Bg5BxVW8jmuLm1SKa+e1YRTuvOThQymNI5f365L8Dp0AJoA5yK78zVHtbFUl85/sl5aoX8kyRcxs3mLmBgwB4xnP1rphpMt3mK2M0moLmO8hiaY+XOrA71kMYxBt5PbjHeum0nQ4hHcvCYcTTi8img3rc9vLSWJsyLgA7h256d+5ms3lusq4hFzCsbtZI6i6ITEgMm3czbTlj29TgUAeC6jbyNLJDCDeWsBiS+8qSNWaCRMBIYZirFfPRidqnGOeOa6KALZzW/m20d3OIre2gt13NPDG5GFVuhIUsScjrgV10+iNazmAG1ZVQxtNIgW4EauvlRZXiUsGfBGTgc4NbVppmnW1789mJtzRNHsuNtxvZG4ViCNwlzwDkDqKAMLTNHsmNxJMkkc8qowiZvPEc1s58u4/eRl44ywAYDgEkCu20y7ubDUbUyXKRrdb1ndJI3kdEQP8ANFGABAqkYBwxAqzoWjpePfSM62zrGsLRzDz2aNX3yho2wJH3Fgc88cHFWbez02bU0+1vGDa/aJLZUTyfIjLFdxRSepB4cnJ4BPBoA9E0298qVJ4/s8kZtppUuREknkbVA8x4skHcTjB5GQeK47xBdYuzHbSxRJArPiYNNFNkFnNptJAnEmRj+Ee2KmYxC4nmtLdp444maV1kaMPGyKuJLZecgBTgDOBmsO7N1YWImvI43tjer9mto8yxhmXYzSKTuCEOp4OOKAPG9SvUdri6DrK9wz4hkCwu7M6xyAwMcCdUUqCeuM+9c9cusUs0K/PYskk8BuXR5TINqNAS7bBKpDDap3EDPequtzwy6s9hewNLK9xkXunRC3C4kLxzSyM+AithPlyx2/MM5rlPGaXtgh1Bb69uJpZVR5Io4sW0caKjTkAg3DLGAAAmeMnNAHorXbQw28MVxJdWk4iMUETRNtniHmsskEsb7QgfkgI39zPWuK1dnS8GpQ3tvbS2MUgCSkwbjL++lkt0813t3Tch3uoVzxgEgVyGh+KY0jkeCd5444pvLur2OKGJpHCv5AgeQGOR0wrPy4POADXN6r4mS7BvRPDb3Fy7wW1lMGuZYbdAry28JCkSqEDEg/MMKQMDNAE2latfaprkd7cfv7m0E8RHR9SSeQeXJK0QwsBBGWbDk/MAQa9C1DxDLLY366eYIJERbGSBsrFCS7SySW7ync0QKOOmWIO3IIrx3UfFmFmuNGVGinhjW+ijjxC1sjBGngKqCgAX7q85zx6cfc+N9O1GLUdPWW6aRGjjVY4Tb3JiaN2SdZ0JBCFuB98rJ0JzgA9F1fx5p8UaDWJrproedGNqSG2kIYsjQymMMNqgBc4wwbnAFdDp3iXSNUjhaKdbYRQWs0MwmJlluijF4YUVcFsFeHIOcgdK+QtZ8TQSahdyXIgltbY72t7qWW5Qs6Kbe3ZSA0MgOCSAQT1rU07x5PbRXV7p9wFv4bS2WaKGRUtWLApEIS6ZEiLnkevJ4zQB9cWtyNTvYWupoC3kQSPMkaK6tayRkCWGVwAp8wL8mdzA4zzXu/ha50y+vLmE3a2NtKsR86aIrJdzCNQUSCRcxgHCgEDjFfnd4Z8X679kkma0mOl3U8XlL966WdN5aBLhjhx9qBY4JCnqQAK9v0vxTrTPYwSTzx3k88As0nicSrtUCGacgEDcgQnJ5Bz0xQB9kzrZWkIszcxzWMcW2dLmTyoo5ZDkYCfLvL5B55UiuYvlstcMkdhGpj03T7lbhbZ4kWyaEh4p7SIv+983e6MBk7R0GRWR4X8JeNPHdxJJAFWaG0JupldVt5SH2PJc7SVgX7KF2hgHLZKjpX1j4P8Agdtggi8uWZXgjPmTK4llVEVViM4RfNTAAVm4IA+tAHwWba53SWun2dxawL56Q3sULqjiWRGlkcSABdoxkdBkjtWpa3WuT3WoQx2Vqstt8wzGQzorCKWSSDDKx8pXGQFOZAVJbca/SLS/2d7Fp54JvO+zzwuRBugHkNI26cZS3P3iBj94eF7dK2Ln9nfQ11C2vEhVYY4syu7ODcMhwfvIMS+YGYDkEEcZyKAPy0i8Ba/fXUgtkSSW5khaG9ZJYhIZZ2nFuYHYsHfecjGADjAFejaN8H9TTUW1iXRZXMaOp8iGUxRXLMBIFiljxHIoBww+XJzmv00074R6LDLEj2sU0VvJDdA+YzzXE5kbdGo2AIgiZS3ccqOgr0KH4cWsW3ybZo4nMh+zwfKcBVCB03Y4QA5JOdpJwTQB+Suq/CrxZdzyR6TC9ruW4aKKR2jadrifZHLeTuuEjiO/kYGFAJzwbPh/9m3xY+uvBqd2b/TQJrq7uURhDGEjKmW2mY8eawKsBySS2MYr9eB8NrJLmGaW2eWKcMMFFBZivmq+MZO1WAK4wxX1Nblj4K06GyuLMWWGuZM7yrqSJF3JhSuEHI9AM844wAfipcfB/wASyajNb6TZx2dvG6x3GmrJLiW3jnKxgO+fPkYBW4B5YjoBXZar8HvF92LMRz6jbNbIbG1RrdV8pJgp2xyD/prvU5bgehzj9kIfhdYxMtzLZwfajHbrFJEiyeWmQ8gljJK+ZgnBAxjrzkDUHw/s2ufMeygEbSMpWK3Crg5KSMpUKCW+8RzkkntQB+NWmfs16+ihry1E19PF9jndi7RqgXLTyPuIilyCBg5bOSOa6hP2UprpcPaGKF7dY5JJ0QS/aY18yORIQf3sQUgKSQTgDpjP7H2vg2zjgkiNrGxZZIngCLsjDZzIXPzOxIB/4FgDFaFv4K05diyQLJD5KoQd3mq8a5XZxwpbj6DsOoB+KulfspXB1S1uZYJ2ttPilzMiMxluJHeRp3jP3ZA5GTgqpGAcDNddH+ztYBEu5Ua1uyZlY3KwuxXO95ljdlXd50RHUsd+QCDX6zP4Si33MEEKpJgP5SgBPLlBYxk4+Vy+45Prxwa5m6+H3nzRAW6xARGRI5WOwuQGWMfKduVPJJA5NAH5P6j4HvrQsljbPBK0criSHZLbyW7My3MU8TjCESByMcc/LnrXmureE7hbmJI7K4uYpoJWuLu3SJ5RNFEUSNGLZU+WVyDyAnPUZ/X7UPhPp1ylw7W0SzciQooMiNsDOisUfcNuDlVXr1J5PmDfADSLgMDLOGhmN1bZaSVWmmQM7sZCCqmJhHjJ+7nABwAD8U9Y8N3Rv4rCCziWCO2kjjuGaCO5ZgIzHeySP8q/MpyCcjHIBrzm40jV7Ka7uorSW7P2+SBpx50UBuI1805LKFO5ZD0GG27hkMCf2/179l3TdZEEclvcI25wsdtOCPs7uwdJWKbVOctgt/Fwc5FQQ/sueGre3CT2IM1vmKCc2wfMaAoySW7NtlLxgKXxuUjj5RmgD8V9LsfEJura4tdIuGknRo44trNbRIhAlu5vNwCHHzjbyd+0DcCK9q03Q/HEd9bXX9nQie3VRsNhHLHLZOih8QXKeZHO8eAGI4zn7uDX65Qfs2eFYdMtGg0oo6SSrPHtjjlaCUq8NnEQSFKOT82cEAZOTiu20z4L6Iu5/wCyW82MCIGdozIqRjYpLqxz8oGPQHGMjAAPzK8JeDPH62s91p+kS2NvcrcPHCQsKoshHlJJA5G6QyI/KAjnJODk/Wfw38FalcfYbzWLWaAQTRxfZ5dqtJJtBmnU7iIYQ5YfNgEDI3ZBP2Tovwzs1gbz4oDDHG4jj8su3mcptU5BOFAYHgfMRnIGeosfBq2sG23t0MKGIRmUID5gAUggMf3O3BI5Pb2oAwfCuhJE8QhjiRcuyFTiJIyMB0QD/XE7vmwRg9a9FtdLjLPJJGVdPkzHltqnHzHjLE9+vOetaFlo62sagIFU5y6rtUYY8RgjKpk4GewrpIY9gB284IClT8wyeenHTvjrQBgGxhMDliXQKrEGNN+0ADdyM4GP0qzHapF5SNKjNMoZJiuxYxzhfrtwKvJvWeZgyMgGxkZSGUHDcEjDfe7dj9axdWuo7SMu6KyphR5YYvl13qTnhcBvfp+FAFiacxFAUMIkBjWQyKEfDHLqCRzlSOMnNY8OtzPfz2jJL5USJifoMggc5PAOOM8Y5FcrqfieUWkjLefLAhYB0RpOWbCordfQ7M9MnnkefDxwpkZJLhbY7FQo7rHJdSF2bCsf4towB6L6UAe3XmoW7ySqwMjkAHJ5jAOSwI4UYx1I4Nc3d+JAHTdNvhiykAdt7SMGIABB+YBsgewAJ4wPBrz4rW8F7c2L3D22+MtH8pd5IwAWcv0dPvHdyMEVwPjT4oabplqktlfJPFHCXa4imXL3DjzBFblvlLiRiGA7hjQB9VDxVGkbSAmOZSzlC2xd0TsvEhIU5I5A9PTmsC8+IWm29rNIZpFnLEqysGty8jbikvHVWYr+HHFfmxP+0zi5lhF3ILOWeWKW8mEUnkTJCqtDJGW3AebuyVBAzyea8w8U/tMaHY2c0EWt27XQtzcfZgZF23CPvdkjxjoycHuSO1AH6A+N/ijaxCUi4gnZlEeAf3TFw6/MO5BBAPbHNfNPiHxgdRVvspieRIYZY41mQlZUIEiOwYAcDgE5PA618ReI/wBoWPxNBAUuhDK8iphCQzSIquFYoCAzAkjnvzg8VnaV8SpkjmmaQtBJJJHAsu9gk4fklolzJncu1ezEjsaAP0C8H/ES4Rjapcl5I18xSTg23lyEyRbs/MdoB54ycdq9Kj+J7wSyWs13H58w82ImVY5JFE3ljdk7SMnAx1wPevzr0vxvaF0u47yK2JjcXEcs/lHj92zLzxJkITuwS2T24xNQ8eX8OpLGj3twiyiCO5Yqy+YQzsGjLfvowzIFZTgDnpQB+g8PxUljupUMwZo2klScybI1QuxYSFjj/WBh1/h615/4h+MJW6lvHeKWJEkUlWV5Q20MHt43+XowO9gAcHByDXxL4n+JMlhBIFure4hWVrS9tvMImgMhDJFG6/eYruZjnaGJGRXj2ueNpr2ymcXN+IJTMbSSN3nniS3VWWLy4l2pbMJVHzkMTu6E0AfY3if4uzFY7p7/AE8MfNmijS5S3SYvsRUikEm1rgJySuB1I45rwzxV8T2Zbpjdq5f5hGk7OUjQvvIlbAd8BTxnO/IznNfJ9xqmoW7Ikk0Uip5d01nIDLEhLMjPYRoWYDHLp1JBwDkCtv8At+weyEUtjcTTyQyurmFl3hCYw6B1Hy7UB29QOCAeAAT6x8Qb7UvtKu6oBGwWSR3DyiQnZC/l+ueN2OuMivKZPEviawJtPs/kxu0zy3JjkiWWB1BWIyICwwxbkDB4Oeme6sFsZm8pknaZoxcSTRxuJnQYY24haZQNo7hegyPWut0XRTrAuoHlW3WLC23mRx3CyxXDYZZhPE7hwM45OMdcCgDzvRPiXqVpEsAt7gWfmQ25kt5TFOGGQjtc7ASBwVBOfm/EehWnjS+WcCwubqxnaS3lngmuJbjygAEZmmeYeY0oO47BtBPPqerT4UeHNOiW5uUZpUkXybZ5YkswwG5XJjAAJcMQHCnnkYwaxLzRxa3FzqC2samOPyobsmPz5CYwUgSFn2mMbgAx4O372egBNf8AiOS9aaa6ubK5EVsxkuLxWMrRI5V1cRuRGoAAR+uVyfWqeo/EANBEPtkqWn2CG2WCF2ht/IcurTQs8fU42llDEHqw4rz668P31vLNdpO8tzcxshtoVUqBK+796m1cxDOCNx5GemK5bXzrh1CBEtGZrKGO3zOkkVusUiJiICRSgzOAw+Zvu4yMgUAdPP4me3tZrFUiuHZ45I7VSLjz0GRBv2PiSVc5Y7gpwCfm4PHavr2p2qLIJInggkYQm2+VQyphlnPnN5CF3YMEAbAwATyceXw34x1KaS9OmypPHKsU08MpswsIRfLdUyAzFefm28EdQRmI/C/xhc29ytm0lzbzzr9rgWN/NR5CNxWINky4J5XOeoNAFLRvEdxLcg37aLFbxSJNMkL3Qnj2KGRJGmlJyxBIBPQjpwBJqev3N1f27aT5D2rSh7eOIj7OrAs7m7kdvkdSW6HGMZ5zXq3hP9lPxNqc6x3UWpvpxMAnafckiLIDIkZDKuZlbBGT91gB6D6n8F/sWPDBbyXUE1yJLgJdwukdpCUXc5Tcr5d2HDkZ4XsKAPz6gufFuo35hk8xAkzM8ZyYvKcna8JDEPGQeD37ZIrq4/Dmu3cM2lzy3aWUspu3Zbbi0AGfMErPukXfgYVf5Gv1o8N/sl6bCTHHp6KkodDaThLqMRgEvGly7B7bgqFJ+XjnAxXp9v8Asu6bb2tvL9jZbgwT27OyLOsdiTxDgggY4AJ5IHGRigD8ObXwf4luriMWa6nd3FtOgke1tP3QVfuXCSxjC/ICCpPcnANey6J8MvFmvqHuIbwWwljijuXLefC4wNkoiP7+Ik4LE8Z9BX61eHv2foNCSVINEhnS8kV4QkLLbMiZCea4G4uT97HGDjtmvRtN+CEVvB9m+xhfPRjFD5EcUFtel1cxs7sC8OMgHjtg0AfmBofwmvtAmMF/cyG33F7kQs0m1XUSrCrjIVvlYk9AGAJFdTdeH9OVINUighEls/k2d5cOIHVJlC+ZIsihWUDvnv19P04vPghazR29pcWSQW97jzIoQjSNcdGcOrH90xTknp06E15N4z/Z5lt7gWMAhkiuFR3t44HYqC2SismQrYwD059qAPzs1PxdqGmyzWizRfZ4/wB1K8R3B5rhwW2EA/uyp5PT0OBXHWuraLLqZm1O4lWJJ5D9ntfmOSyrEzIXAmQ7ScgHr+Nfe+tfssw3MCxz6dLDLvd7q7DyruSRdsMZwu0Mq4yAeNuayNI/Y90ddTW5ntZ54bGaJE3SGRJt2FAlRsEuM5AyQcDkkUAfHOsXXh29vYPsUiz3IJjdZQ8VrJEwwWdEJYPycHHbnirPh3w7a3WqJBt+12l1bvBdi4VCkTAEiNYm2qWAyQx5xg4r72179kXTY7j7QltEouJ4zOoWKKSKCIKSURHJVmX5cdcnJFSn9mk2qn7DYGWOaaM2TyhwI4/LwYJnBBDKRgEAg+9AHxPD4HtrZ70WErFY/LEKf6NfGCNpAGWJA4liQqTwEOPwq2PhhdajYFJdMigiN4W3RRzJO1oxJVLgzqFcu3zB8cAdsV9w6Z8Db+zm8i6S8hSRWknuYylujyoTtSUrGXk4C+gwBk9a762+EFvAkVx9nW5m2ortIJHM+zJCyRo5ATv9RjvQB+eeh/B63+0Lbwm8iQzlJYGjXO9uYoXlkAE0GcndnIB716hZfCA6fdRPPaRwzxuGhltC5sCuQoUFAQXH8z6V+hmgfCm3l+eW2AkkImRFgjD+YAPmUclIyM8Ng8HjFep2vw20lxEs1vEuT+7glEbRuyLktGAx2Hd6/hmgD869L+FmpT3EhDXBj81JIpZLVNwYEM0bzysOB1j+U49DXodp8KzGtxc3Vo6STQ5eUSCQ3sYb92szyRgRODuzwvA7196xeCtPso/ksIm3A+UwYbefveeh/i68jjjrVS+8NW7qYI0hhFyq5njRUYFecK27BPHSgD5O0n4dWVtFbyi0uJXUDeUYmMIQD5WQnyAqMZ7HnNeo6Z4QvtNlheGKd7S7s5HSdZ2kCOn/ACyw6jYAMAhRj8816a+liCNjGZPMi2kr90usYwXYsBv6dgScVPaatBFZyWuonAiMs9nNGf3cQ53W8qD5i7EnnGB69qAMi0sAlojSnyLlQhMSRMzkKxz/AKwDafy71QEci3UgCxmK5hLDdjzTKBjcIl++7Ac44HfFatnc3iBnKveuGMnmShQohmJKoqqcuoXPY4xyKLmISgx4EAixKs1sdxQNjK5dtxBBwQuenPYUAVtG0+DSxJGJUkjk85ja3NpbGYi4IM0ktwpLbkPCKMj1IretdMtUfzGg2OyKuZATMgaRWQrsGJOMEdeuDWTHHJHLGkNoAPJCD7QsLSNKynYEdpMupAO7Azk9K6PSLqeWcRNbzsCgRm2AIsijBBz0GR0U44GO1AHSQaauyVriYlETKCXPnHpnARThsZyO306SQ6bal4sJPIdpRWdmPynGcMg/dxZJzuwDjirCXZFu3nLEHRDDGCcmIqeWkwMkkA9fXtVm3vBMkcJCLGyM3ns3lOCveInAePd06n245AIPstvLL5MixbldVZ4nkXY4AwISOGiOOh+bnBArXt9NtX3mO3QSBsM4ZQWZh8zBQeh5x2rGGqQSQOBGu+Is/n+W2JGLbcZAxnH1AJ57Co/7fj06aZp5UEhSJXVmwQgUHKICNwwewPfPIoA6ibwxaahAYJzHLA52MrA8xupBBUdeePeviz43fAv4eR+GvEP9s6dp0LzxXEcFxcRoFiuCrNGAWUsST3OFNfXFp470Eho2vUt3mijKiZUCqSxVFSaRwAWOe+eeRivjz9p34r6XbaRqFrFc2s8xiMka3hP2d2RTGqb1UmKYOBxyepBI5oA/mr+NvhCHwV451HRNGnjuNJhuGaOCFjH9pFwwDTpGy7YcPkELxjpxzXzF4n0kXEziZIbR55Zknh3IY7ggskO24BG2IHHmdSGHpX1L8a7q1v8AxZe6tYtNN4iM5k1SztrhprdPNlZyqNcbf3fLbcYOOw7/AClr9zqE8iX0UEdwFVrUwTndBaTs7bSzIfml3q4YDJzgkAUAfMPjHwVq4udtvb3k0N1DNKU3tcXgaAb5J0jfAe3Axs2845rO8Ka3q+kLYQTqZQl/btsmDrdGNJQYiZ2kCGNmdQRk4IweQa+m9WuYUMLaraiQ27xWscIwqbZYzvS3ZHDFVONzMRz24xXimuadc3ayxxWtsiW0X2meCGdUY26zy+VbQBSS7jbESxI+YknAJoA09Q8VJc6pKzNGV+zvAEZkaMbf3bx7TF/rXlGd2ehznHNZ9/rt7eC2naO6iFtJd/aVXbAWtzbou+KREyUTJbChg27gV5S321blCkUiB5pbd1k2CJWIRY7iFcljaxxOmHxgk9c5FaUF7dW9z5F5Klyt4XnlmiZoI4hAvkosMxuVzKxUblwAecDFAHqPiLxZBHaxx20H2/y7IyQQwxrKlzK8SRTzuj3LLBP5TLs+RT1VVB4HBQ6jrnh+9JurWzWLUirTCTziPLSQusNlBGMu6r0yOg56Vl2V7LLfW1+7eXdGEm5khXekkXIFmQCUaaM4ZypLc4+9Rql5Je2IFvcRPO6O0by2+1obiFzmRJy25cxj5mIXcDnoRgAL3VUu5L+b+0JIYp7kHyY5HHkz/aFVZJ9sbbAUePcTwC2M5Bx1Ta8qaUlm4e/l+ys0rkhXuEmlt5Ra2sjRhIlIV2eQkMm3bxwK88F/aizRnh3LdokNyLWONVCxhj5LGYh3bzEiPmEYOeTnpraTeaUbq1n1CYNHDcJJLGZE86KOFBFDGttESQjDaZAw5YccZNAF4Wdwsp1WMmBJ2gEURDNZaeWf7NFLcSAYZZEUhsdXw/A5qE3trZTvZhIyZry6S0iaZJWaOIM0t0GDBJGAzhVYliflzU93qoMkpWItp63jQpHLPKgWEF5AfKSPaTlgMPgAnC9hUSWOnxLZyy3Ia2tEvllRDPdLBcyxKyxpIHBC7cY25A+6D2oAzhqF7bLbTRFvslygikEFlHBesBmMlmfLTRJGApABYg5x1NVL2FfJggW0QDU0itZLe3laV4TG5VrmeWN8QuwTnGOWwoxV3VtPs1nFjpzma5WNLwxfaIikjyqszLKXRmtjHCQAoYs3+11rOs7hLG7vrmCxH2Z3UGG5uI2LBUGxolU5A8wnHyg4HYdAChBb3M4ltYwUlJKQpcSRGKSKSIERxsHLCUEbcuAf72OtSQzW+l6lLd/2Tvv5onhaG5aGaLT4W48qBFf90285y2Nw6E0+z+3vc3NxDaB1mmmtrcKQ6xmXfMJI1zlSqY6gY74OadKzi1gvIbdbtgWnvZJIo2nnvgwWS3llhZdyod5UE5Hck0AZlnbvfamZdQ3nyZ1jkkIkiWR4NqRItuIti243L856buSDWn4ga3P2WSyTLRkobiMxCK4BhlSe2ntQEMmSyMGk+ZQf7wIq4t8k1xaIszTWk/7oMWc743aCaSFYpE3BQyNhssAON5OKz9RsbLVrgpPp0iWwNybyNI3injEQCW88ZjOI0OwElyu/OecigDMOrwI9xLrP2vyWaO3R1SWHTVitFEklq12F3KWmO3LHBx945qbRdQVj9vgs5I5Le6RML5LxshVVaKNp3UpM9uAoYg5K5BJ61ZJHto5GsraLUCqbEsbi2JhztRTLIjOfMbYpJJH3xk4q/d3uk3kqD7UdPcJFC8M1uqQ3CxxLKgDIQJb6JiMkHn7vXIABv3N5Jda3HDLN9stUnE1p508bTNbSR5VJcNtj25Cjbgtt5FY2rWJHnzWsk1gJWWG8e5dc4hYeZa+VESdjEExswwBgE56WbO502/ALWN1K8+nx20iokkAMaBTHcQQxqXZlwMscHn5sHOLd/qWnWlijwwXoMstpBLNJEvk20USmOSR3Ut5x/dZGMsMDI6UAchqnho6pJcPDazW8mVje98oeZLkbgzyORnJGOAc5yOOa8hutJubSe7tUtx58lwxdy8k9z9rglFr5EUYyBEVfduX7vOcHNfUOl2GoXUV5qqTtsiiDP9ptEngmESqkcsd2sW2M+WVJJyNxwTnivIfEmk6oL26aWY7i9zcwxLbyLMsjRu8U8Lxxhi0sojL5AA3ZIwKAPK5LS4N39gcsFjlQDzYpGEwgUKglbbxkAYP4HnIrp9KS4sr22u0SaCdQyi3WNCys/JJ7opJ43Y4PpXRw2N3PY+bqkSwvDzc3UyqqvZyAOnlCPl2EjJllBHXqel9XsrC3t3vhCZ5JMJK0mWmkRQ25vKJOwZHBwT6UAd5pl7eQWwjhQziW3SW6uJEQmPBVpIkIzznjjp0r1a00z+1tLOqW6EmZTEIioiYfukcJGykhWwfvcHPoa810eWWeSPzY42iESbntT5YLEI0ZRXwCAuNwPLHmvb9HR7SE7pZAjW+W2Jlmy+4SNEgwiFmxwM4WgDY06Of7JFBLpwIiEGPOk85WDrA2JeSMjyhk/e+YkjPA1jBBbwIXjgQRxSsskcsm9CowfLRoj5SKSBzkMO4rLREsoLXydUWI3LSswaeVi0rbgqAOnA3DGAOAOvrb0F9VivTcXjIUmtvsI+cymVZGaSSQRbGw4GPr2zQBkatfiwSNYlFtc3EBxLFBFvuNpxMxIk4OCSScA9V5rgNYvob6RHitjILIAI88mxboScM83lk7XGeAT8ucdia9E12w0l/tcReGQzTIytAY4ZVllTfmcJKeBISCMrnB3BTkV5m2g6lFKSbmGe1VZZgYzH5chUlCjhWwGBzkeowM0AcrcHy47l/KVVedkkMs3mpGCdqqgQnfkY4APGM8VRS1VzcyNIoiMkau0TfuYSg+RCCeCw29s/NjrxW3eWFykUqsqSF5IWigCnfkgfv1zyy7cDABOew5wiacrXcaNBPF8yFd83krnO4ySQOoMjbgQmATjHNADIEdP3qpEY5AIo9ilBvAG4AuOvynoKyr2eKB5GmwEcGZz8ss0c6AxghRlQMDGOpx0r0KSPTrpXjiQ28spUSPGyQybo/md3BJ2qzBvmUZ5/CvJfFEKpPKILmNgzAXATc7CRWyNzbfmIzz6kUAcNqF60TXN3byGaOcsGYQvbXNuwGxnWPaBl14ZsYwTz1rjbaCSWC8kjiIt0nQTxuwmWffzvjfOI5UXhQMA9D6V2VxHd3j3EK26XUYAijkhEkbMzrk+aSoBIHYZ6e9U7O11SGJoo7G4SMzpE0UEIcAx8iaQP6+/PPfJoAr/ZbFoIlSV5jBCUtY3ieSJXRgypcvsUecQxwQSqleoHXtfD001ussq26QW4gP7u1QTvNcREK/nRuApkXO4fPznvis9NNe8vJ2lMtohgiklyzQskocEgBY9oz1HXk46V0+jaY1ze3kF/Oka7EW2ljlAiJiLOqPG+zdM4K7yNwPIyaAOxs79Us7VYXX7ZcXCN9plEUUlokilZNsat+5VumAck/dBqG7tDa2yzRhW/fs109w4Ik3fKGVc78jBJDgY7gCtzSfDV2wku4U+0CCFz5sEAllRx87Lbwn5bZUxwzndubIyKr6hHqDrPHJbXD6fJbxyGMyqbmNxuyLiZRtLtk7ucAMOnIoAZoyQ3clvZwy2xW6tJN1w8hkWSRXJiQImcFWPTgYPXmur0WDUNO1m3tLm53pDEkcKOuwPJM2MgJg44HJ+hrC8OWpBhjm2Wts+FmjjjVzufPlsJYQXlTAGTgAZ612+pXdlbQteCOSa8iMdhGjB5o5YnVkUKWwVmz0OeNw5HYAlvNdludUeR4baKWyMloHSDyJHtS3llZDuHnEktjHoavGxtftDwJeXKtcWw85bfIBlAAhG+UYbMRPIJ+6T1rHt7ScW/np5lrNGkTFb4s42sCxHnBCpdcYK5LAdu9Ol0u7nZLnUJLt0EH2iM2axSNMu04WZvMARcgBQOcE9zQBkS61eaJ5cGj3KC0t5y629zBFJtaVtkkv2pR8yEjOc45x61pWuoaaW1fVLm4tYZGt1SSTyTPIj46KoLK/zfxc7fzq6uhwXenFbm0t1EUPmI6MyyzSOGK2VxZ5IEKjnORk5zXlM8s1rJKiQGOCNnRhEqwKCzAo0gBJlTkcjnA59gDp5dWtbh2uLgW8OmuVa7RIys0k64WIlQrCTccEgNkZyRVqXUJ4Lm3uIYdlpMvkxWEtvmEnbtEpkJyGC5IGQTzgVwum39vp7mOUYurm4VmMF0Lu2Rd4ZpPsiq3luy44ODk/jXXajbXjpHNYy3UdvGwjlRZPNSWPh98x2nyJDnAK8KOvTgA25Jbe51GAQ3MQaAeW9pM7QA3T4YssK4xKOAFPUdRzx1tlqVxcTpZXK3MZSK7SJ5F+1WzoEyyRqnTAzg9M9K8/0u0+33m5ZIHuImW5dQjmad1wEN0oUru7M4bkAe9dza2Ul2Sst4yTMgeS6Wd1UxsxDW8dpGpCkjuD06nPFAEvhPw9cNqSi1eZftDyyrYpIkMUWZMqGJYMQ2M4AzxX318B21a08V6Lb22n3Ue4i2ksY7ds3TthXnffC3k7doIxhmMnAJ6/IngSCCF4sXcNpEhWW6doDIUbJKpHI/zSsQOdmcHgjvX6a/soeHLPWPGKyx2dxexq9kPKl32dqkomBWUSxuQQyBuN4JPy8E0Afur8H/BOpyeFrH7bDDZlLSGZY54CgMbDPkboxgyEZOD+OK9Jhgs47gW6WroIhBtlt0iZIrlJNpkbzMEDccHp0zXTeGYZtL0bToLRGfbZxRhAzx+SJY9pjVvm8xFbA3ctxx2roJdK+zeQ4milmCyTbLe4TY5mU/LcjbliJDwPvZFAHNFxG6bC4EihWRkeOcAf62QZUc45689s4rShv9/klVCqnmgq/wAk+AOoDgHn6dafJHKuGkwTFGG2SKVjJJPmBEPyykHHR62JbaG60pp/syeYpI+0x3RDZhwQqgLwx5GBz+ZoAwpfImjMtxNAlu7vbxxyxJJcOzhsPLCkmGHv7c9st/s42yw2lvsIgkYE4k8plGCm63A2EYIH3valgs7VW3nY7NJ5omlJJQZ5z2HOevPtWnLIgZhBAiRFIX83e0jF2Yb8IpJ9e3bFAEdolveym0zJHNaoplmCmOVRLnYImeIBIjn7uSQOoq/qvhOKawFySy7RbzRzMkXmnygWD46qzLnPHHJPpSOHSdD5AJkEcc0qbd0p3fu0wpyvQ8ngetaUd3Lc+ZHOZNiI4kTcFEaPFtc/M3O04GByccAigDxqfSIY7+e0mZIrK6U3U88Y8yaArn5Tn955OAflA5B4FZB0tpZdUVNQhnt8vHFcwI2653A4nLENv2f3RkjHIr3CfQlnihAiRlkaFYJVUebIw4kjlZeMAA9Tj0J7c/qPh2ewjhk09YoJUSYRyrEhQO33xHGTtUSHOM9McnvQB4XeSSRymGWa2MNtbGFVRE3yz5K+eV+4o3evr6VFoy27yDf9ndhIHCJG8FqzbzG87NF8yzbsbyeG3ZXOa25jqCeZa3trb7ZLWeJZHgUXBluJd12SSOCV/wBTkZG7p2qlDpllYWM89lcMscCO9wqpJI7qB/owjWQZZ3m4IUEjvjNAHe6fY6ddC9tY8L5k0M06RO4ZriD/AFL2pP8AA2OT0GeapaxPPMfJWFo47K1j+zyqNty2/HmC4bjecc4HYZNfPmqftI+Cfh7ry6V4g1NLIf6PFeXt00RWBWlEIlUWwYxp5hHLdgT2JHtMGp2WowDX7DULbUbO4LXCvAEeMxSxhLYEh/lRrT97k4wBg4NAHT6W93Ppkou1lsoppHZVkYMGtg/lwR27P8wZm+7kfNjj1qxeWt3rKxWE0ZazWbyvszDaqzw25FnKzxndcqkvXOQevSpbaOKSWzLM9zaRRyrHFKnTK7rdsF/3ixy52kAhP4sCuy0i2RZPtMSqTJHtkR1lkaOYE5eJQh2/iO3tQByVl4bvYrmLdhnMGyJRhYluuSXhXPA+U/nxXoGn2ojLwzRztcBcI6Ar5VxkfOMgBl+nGT+FI8VxLNGwmtALiH7Q+1mJXPQOF5Q8dFz+tTQHz3BjfdbqjKp3usxSP7zsxHytn+XfFAHZ2xmlRVzJDtDRT7gvzyLwhXsF569BitG4I+zQ2bbJEJkUy5USlkPyqWYjd6YHsK463mZ3eSJw2XCP+9DDb/fBHU8/pzWrdTMSqxSK6ebHIoCsrQSSZJQcc49Rx09aAMHULS8W4itBG8c+4skJOHYD7wK9Q3Tg88VkajazWHmxXkc1lfOCipP5ZTbuyz7Fz/Suxsb37HrS6nqwe7jCuyy3A85g7A4kBOB7469Kp+JtRtfFF/GunWw2LbJFJIYRHKHKhgeGO4++McHmgDxfUreddKmvA0PkxyyQbYIvNYHBYACKQnG3Bz055NeE69LLbzS3kMvntFjzrMRRJPDEx4JaSUAj6HpX0vrekYhW0hbbBMrGQKyhRiMKXLRsRuycYzkntivA/E3hC5S+xbSSQ3KRxbjGPKae3Ucx3GNw349+9AHmsOvahp1/c30EhXTmKfaLx2hjtrSKZd0MURDtkmQfw5966HTPFF5cXlxeNO1wVbyVCQyOpcn92bWSVQrZX0PHc0+bwvf3lve2/wBkhWze4haS3UxSligyn+jqx2qB36DFb1p4cFusF5KqzREwRjbthlWdAN8kUYOMZxx1x2oAiv8AXBq1jc2d0losUkpgjWaElEk6vuIGYTz/AAjBPeuh8Lx31q4ghGIwqyo1mvkwIAoZgQA2Pl+8v3ieRmuGl0SfWdeltIrdLcxIZbaJZQpJQnEsZLBXGe7nOMdjXqnhiLULCe0hmt38y+gQmdXjIjdWMdwz5bYFzkYJy3bigD3LwpZpfW3kiWdAyAQQzgjc0mWMqy7dx9s9zU2p6c9ndYEVvthZUBMh34ePDPu3YbkHOMnI9aNJijtQkjHAUxgMkJ3QFB8yxMHIUcEZPFXdR1wL5pLRSwsUjilvYhckGVslRkg5wGGeee+MmgDn7u58uHyl8stJuEHlKDlwASAcYHHrjpXg3ji6dJbiWO4We6t4vltZkaTyX2DcigDy3ZuCCpIzwa921xrRrOXUrcxJaJE0m5IoyVJXYyKgk3ZJIBAGR17CvAdbtjq0v2Rb+0tFllVnDq0g8sAshVMbNxYgY3kjuMdQD4h+JPi7VdKE41B57KK8lYSpI8slyHVcfabJFyEiZGG5W2gEcV5d4X+Ovh5dTt9HjlvLmYtHZpdybbQwFmKtIuX3upCnoOMgkjOa9Y+MPgW6aWQfY2vVL3FoswiCYCbnSaXERKKxwPlwDjqQa/NbxX4a1nRdXvWuoha3ayrJZTQyrbeWDl2QgsCAxAAbGB360AfqKfiVazTQro0d9MhlEb3aRu6JJGQHMtwLk/vCcYDfhxXolr45vWgjbS5j9pRvNaG6nSOaWQrgjzSQZAAei5XJx9fyT8K+LPEmjXKJe3OoW0EJS5eaJpJLV5AoZWvLuUAPIMKMYy2eFIxXsTfEm9Saw1Oz067mN1EjOXkiMYDNgtAoiBKOQcY6Z6igD7xl+KS3N8lh9rtonkVRfLu2zw3CuWCA9FUkgemTjpVy/wDE11bQobW5hQTM81xHJJFLNPGgLYgbdlAGxxnPt0r82p/iBqdzd3ptZ0tb1blQ0hCRX2wAuykruUyowx82MqecGrlt8VvFNotnFqNwHlunLM0ksSQohOI2hmjYmK4IAPcAjkCgD6w8YfFu/s7ie+tmjnga1mjiRN52uE2qhduke4nP0PevCbH9pK70GQ2Wp2yi7hkedLxFmeOZHIdoJEZcSMoOAD8/HA4rO8Q6lc6nYS3lrCVe6EcMmoq+6LbgExtI6gCXfglsYJ718veMdB1giSGIPeo++5Z5pJRJHHkeYGeNcAkAjPTaaAP0X0H9ovSNX0rz3vbeOSZd9tC4WGdyAcsqgglg/wDFjAHBINehad8YLe+06KBL20V54d+2S4QESQsGKOC2STjGRnr1r8Sb/wAVX/hm5gtLV41ndCsBVSrRsrKViJucBICMgHuSM5zXqtn8WftNlYRSR28uoRZhe3Zkt5maQAEbliAbk87SevB4zQB+xWn/ABMF0rR3EsRkWMtIkThIwjkKjAj5nCkn6gHHNB+JlrprR3sckaRyny7x4yVwCwEDCSXGckHgZIzzjpX5a6f8WtVhiIVp4obYPBCq7hiREG6OaVwDIgdgAeR3rV0b4hT3lrJ/acmpXKmEXf2GN53j8wSMvlqUjIwCVbOcc9fUA/SzUPFyay91cmVJ7fD2kzwyJMsRkK+WkjRscxtuXIByDz067+meKbZXi057cSxRLBIWYItyhWNGcRzB9jIH3bScsCM4718TfDTxqLuOSNk2Rm9hnliZXuFufNATyZOPkdRjGeM9819U2Nlplwok8yx3RyxgMQRLCXUHyWUNuwA3XGBjk0Adze6cupWmoalHK0ckULQ+ZOjXgtbYyYZhIwG+Zg2BkEjOUDAV5Z4k8Mafc26SRR3LRW0Dn7TPbW7L9qZcRyCVJyzI0pUFcAgNyB1r0LTGlM1za3P2mU22LcXbPttkjMivbtd2sG4yJsJjDFcjfuPTNR+ItHguBfyPp0i2F28C2yk3AtEmdVMVwxkCbI2cHr0APSgD4z1HwxpTarPf3ss7ywNFb37QMiQOQhCRMQWKNtPz453AEdM1BeNFblksLC7tY1/cQ2gnmZZZ4x5Y+0TbTstisgYyYIUDjkYr7Qi+HNnrmhRwwrDcTlkiuxJHDbQrKDv+1xtAH8+PywQd5zxg+tcZqXgufRZJ7eTRPPjlY2N5II4POtFdlEE6sISVikQjaR68c0AfH1j4Q0iKz+2z2trNdXN1fSG3hMkcVrNKjSOk7RZMyK2NpbYDu4Aq/ofw+srm60uQ2n7wre3M8dsotI5ZBlY/Kkzl3iO10jcgsyj5cV9CaZoWsMbm6uYmh0+G+3xZtI/s/koQiLPYiL93JxyzsJB94JxXpHh6yWwvINShS1na8uX2W5t1UPdeYhn8tZQFjhNvkByQm48HPUA+RNb+FOqXDX/nQ3UEVyIBZmSGNri2nRTJP5kKuYxgKGO4gkDgGuPuPg9Kmt2r3pu2u4LYSW8qx7rIyXKAxJDGY8I6Pbx5X7n70j1x+md/plncB9T1tTGlyofR7eThrtGU/ajO0CsryRoGLAHIXsTgV43fW8MV/NK9i6RWdot9CoIntZZSrooMi8FVO3gEkY+tAHzvN4O+zaVAXW5itrSae61G1hijQ3F4E8vbHI48y3KkjaFBAQng556zwFbamZrEagLc6RPfPdJdIs5ih/eIVsjIQNr7lHmNjHBOMV6rpemXN0t5YSJDaLcWklwj3UccrL51woaGQCUtLM6HAKBsL054q7pmnxWriK+igsreCeSRbKNJJrW2mlXZG1xHCrbC5wwBA6/kAey2D2sVrbwWrbHWJPJKA+WyHIWFw4DOqRl1O35m3ZUE10trPD5S2JEBls5CL0SRHCiEeX5oIAMmZnVdp6g8gLkjx2916204LKt/p0UiPG8kTu5nsrrdiOS2VRtlVVCuNuQcYPpVbT9ei1mCe2W8u4dQKtHdOZY995dyNvWVSr/LAjBCc/lnigD2VJHvmL2bq3kySylLn9wjIU2yeQQp+zgL1VirkZIGDkyadaRXNy94PKnN4Il+zswWXZE4WSJ9i4cdShJz35rzC48axWFvDE6Y1J0Nre3EUiz2s6MDHJc4tywEvlMQQMsD2BzXYaTrcUWnz37s3kxR2r290RH5s0dvGVmhjVDxG4LZP3hn1xQA3XrdJLR9PsdP8y7a6ljwr+dG0EhE0m2MAF2VgV4xnPHc15V4ieKO4h0aK3LSxtGitbJPA8F2o8qNzDkfaVBYuVVsHbjINeh3msNaXg1CBbdcmOdmjRxJD5P7+OUAMWVWA+fjJzXiOreIZtRu7fUpbpItmpP5bMAj+X/rCVYDIJUHBbgMRnHNAGhqMM/h3dJcx74sNeNeusyWvl8WoGTMHjuizZ24PIyQRXV6JqmiWemR393JNNqM8btb26RwJA16/wDArlwrSfZ+oJLL0IBNeB+NPG1/HpNzZLm7K5Z4JZgZJYrlg0dzaBziXa4BQjIYjjPbyib4i+IXjignuo4reEI6wrIfMMjQ/vHZU5S5fCk7SCBwMEgUAfVWs+IfPvzFq0cKR2iSNDdfZ2eCFwpIiuUUEG3ypxt9/bPO+HtZkhuI57hI3eQR72KSJargECW1jc4s5VO0jsa8ci8T6te28Biv5DDdou/VTHJ5gjLyqhiM0RAw7AZzkZ5Fdf4djdLxRelp7C3lzPMo3KI32qZZWlYGdSW+YHAA6HBBoA+jW1/T0gkkmvFvIYPLkhLL/pcckhCzW7rAc7N/zAtgY71wWpXUl5rdzcwqodrAvEzFlMcJX93aCGNDtfJ4Yc596xLl4lMd1ZKszXN3JAc2+9YY4ogqXRixiFQmGHc7eATxXE3PinUtNvTeJdxy2dvMqXZjwtrJcpgpK0rDcNox8oznoBzigD0ea/1rTruxmtm064luLZ4brynZJlVn8xLeUhC00x6NGyAsuV3DrW9pWpPbRm41Oxs41uIY57mwgZUZ/mxPexxxy5tsnB2bsIOFbNeWWvitdWeC7t3S01AytIpuYFlaeV4jGZGViMDZhgeqjDYrqdElk1CC/t/s93qGoWJ+zw3kbCcJG4JaIJwFTJ6An8aAJP8AhOdUu5J3s9KLQRTy26PHFc7WETkBgftPPyleRwaKpXug2wnP2q4MtwUjMojuzZiFggXyGgQ4DqFGSOu6igCfQLd762ltZovsj29xHdTrLNuYxsQdkDAnEeeoJAAPI9ef8Y6ZdXKXF3pkiiGzzIoBjjlcuwUqpc7DhRwd2T9K6SDxTF9lt7CydALokXtsGDSpbOQhYTFcqTjDEHavUHFWLrV9KspLeyWGOC3KFEuGLXEV2Hfy/KfevzsrE5wOOtAHk1vbXlxPCwt40SzjRd9zb77m4d1+dkQMVkyDgNj3zTb61W3jlU7IZJmDFXE3lWqIGYRsqoUQtk89P0r1SZIJmR7e9hhhjnaNdoT5owDl4mbkAsxGD68cVyGvWAYXEkxCrbQiQSpIhkkVm2tM0bH96BknHXnigDjLTQ5L20iaG9jaYTQraZaNEKhizMwmKgrgkZ7DA6mvSLOQaJHaWhhhkhcJJbCBgog2MPNGVOFU5YjPB5xmvJRK0JSK3nM7JMPsU0OVWBnYFbhXI+SUt1TkH0wa9fstQIubFL6MrCIoRPNtjU3VyFEbuxbpncDtGM84oA6Ca2tWtzqdsztdwur9pFEW/c3nEgfIq88HPXAzXMy3ZN4zxahbPd3TlJF3Ky3SMmZViknmJC4xlAOD6DNeu3FvYvpkVtHPbwT3No0Pl2gQechBOWJI2zMuQR2LCvAdc023j1ER28McNoowkJJN3BMRiYCSMkBdxyxznPHTNAHQabdLerLpsMc0EcschIZ4izpAQJXhlB+QqRknOOwJq7JoVprSotu8saTv88FpGt65a2+5IhCsyMT98A4O7JxiuCgu7jSL6C2kuo7gMXEReF5kg3ghJZY1GFjIOM7icjO04ruNCkuJXMIkhWWGUkpBI0jRCVjumk27Tnaei5PzAEUAcHrFloNsJdNvElliWGYeU0XkLdXjNiNUMeTGqYJbfgt/Lym60W70i3uGnisfss267gsWkZEE7Yjt54ppiGY4A4TPT6V9Q6lBHNJJbZW9gsCwFrPbK6CWRDlvtiruR+ScPgjHUHkeZ6holvLGzQ3c+oXDRvZPLbbR9giB3mSNyredHGPlGwEgjr1NAHz9rt7bm2thcx2csqArK9tCl0ZFRwx3MW3NOgyN2CAeM1BFFas09zaXX2cIhit7T7PDJPcSYDRLIXLHJU85AKgcYqt480C8s7iPyQsljFdrLdSwyPHNIVQFQ29VYMVySoX5iO9ZnhdPturebbK+nmVHVJbiV5Lm4mQgK5hCkRylcr2+93oAWC2ulury51a2S5jWBZjbRqkbW1u0mEkWInLyFsEEkZ9M129noqSw2072pskRAqi1dW+2SyMskb3du3+pm2/eOTk8AZGK37m7sprdSbO2a/t3gtb0xbVuHt933WecqZDHIASFBx05rqdOuoQkCyqymfCJc3EZeCVs7FjaQR/LLjkfSgDjzpbSuj2azwyJI8U8c0YuDISQQ5LkGMEH5UI2gDk5rWt4zYXIzE6iKIS7nRYreRCwDRPFnPLfhxwa9I06K0tn+0XLq8ilgRGh+z3EuTtDswy7AYyR8ue/asHU722hW6Mv2ZlkjLIpDGONZM7I5GIOG39FPI+mKAOPvtfltp1ubuyubaCR28o27g29zjhWB3btqjGRj9SK8u8TajdQG3uDf2sUyzGaymh+88Vw7AqI5sb5cDBUfMfQV02rSzzW8xW2uZCmIlRvOiZPNJGYDsOI+Tg4AxxmuFl0mTUpX05xNdPDsSyVrZHit3U75S0u7KPuIy+c46UAea6zqJuL2SRX/shb2CUYdvNklnGVJCx5MBZl4LALk4JyKXwrHc3KQWJWWa0muUnvLu4a3DRxoOo3Sh1XevYbcgYOTXcr4N05CZdRe6kubfy3t5g73EMe53MkKb4wBbcZZZCD6GvN511V/tZ06OOOyhnupLZi0sSvGi4ZSIQdyA5wx9cBe9AHsLXWnWzTRRpdS6jbDy2uJpAguw2BtVAeESMYDdxSatJp+paZaytKYYkZmBQlRmID5ZNvO1pOcnjjjI5rzTw6ZgyG+D3MUG52necl5CIwdm9jyFOdq59QSK66E2N0/wBmt4rlBcSpDAsxH70zcS7lJxhR90g46c+oBwfiDSoNQjnkubWENdJFBbyRKVUOwx58+0EPkYwSOMHPavIrrwVFZPeybS1xbukEbyRp5YkchvM4cgxLkAHHGa+rr/TImi+zXdq4WGJgkr/LsEeUXzWjJGRz6n2rym68O3sesGe1M/lBgsjEySRzJKuEYoylQgGcHnHpQB82a3Heyb0fTYQI0uIFuJZSFlntwpWSJmIXYVJ+XPOeM4rzGNpZidPvlltbq7uSyOi7IEt2JGGYf6+UNtxtz17V9mXXg/zLG9eZkeD7Vvka4DSbiuQyQMB8nBPA6VkWvw0ee1lVrO0WKUY09l3PcKuTIZY4LgBjMwJAYE45IB5oA8N0bUrXSopYpVtpZGQxKt1vLXQjQpJeuM5Y7woQdRium0TV3kks45RZtPEm6DYZDHsYnbBNMAxEgzuAxkYx1NdVrPwX8QSXmnPpdk92yQ7RZzQ/apYkjXMiyyAAySFhvAbA4wM9KyLX4da212PtbSWsQcRSJcRSQTJcRtu3QxW4IRVDKD1OOTQB9JeEprO0tdLvI3VZFCGe4iaaC0dZCwZZGLDdchhg5xkYr2S3uGuo/PieLzbhCbaK3WNEuY4pMl4t53+djdywHv158z8IeDry9WDSL2Od4wkcghjMREm1D5MiyB8qxbB+Ye/PUelQ+G7vTJbe3jke8e2CGC2uLiJoYJ1P71J5o23bgcYRc9t2KAOstZ/KEU8K3n2sFol+0Zd4iy8GXcMPHnpgkDGK6ON0htttrJcXF4YwJLtMR7c5DL5Uf3kzkNxnj3qZYre2minvY5HlurZIpLeOXGyVsAuIcYKcADufao4mjs55bswPHFFv8plMUK+WeCroHOWLcfkcCgDpPDo1ZL20SO8RmkEZSSJFVoWViNhVwEJPIGfmO48V9P8Ah2SWeGUXp8uRiEmjnWITx7cGIQkZyThsbc/eNfH+n+I7e21qC6vPNSxVEdRGrxxB8nEJfGGlHJ9scmvoDRvF8Egs2aK6ubeRJzaySCSRN6vkJcTwPwu3PXGO3uAez20GnXU8glhigeeQQwRSwn7U3ljdKI5kb5sgZZWHH8odS0vTZFZlglspGkSMSNtNvKGj2lirf6t1OSoHBPU5Fcmni3SbuSCFLe6hvY2AtpDK0ircg7GitW3MUixnLPg9c4xy/UrzUb5FhttyXl0pFwZrfz0lSIk4Mhf90u0fKQOT60Ach4i8O6XDa3sks/2iQlI3t1cb445pD+/ltbnMZuCAuNqgnsTnjJlsXtIV2313axRWqSRpdRxThwqkFS/CxTFQCq8BRnHttahp80hjazmlWd1Bmt54y7szH94DM4+cDkpzwD6io9S0LUPskqXE4NvPEv2WKSRGkM6AnexU5xk98delAHm9n4mspb8aetxNbxO0pZnESs5ztdyykiNF9zyc8el2Wwuru0mRrqW83MAJ3liigWFGzGpaLBDAA4Ckk/xcVZt/CVizxyTpaLfNbSxxvIH/ANGkHBGxPvhhyQehA+tVmmutOuoLS5jR5Wulzb2oaGD7EyAebLMUZXn4+72BwBQAtvoV/fzA2jxMqKkiRQLhGZQY9rJHPmU454GDiugm0a4XKLFG8EYVJ45A8TPdOMYcbyfKBBwQe5zgVp6beWstzAtzAdJHLrJtSyLhyyFomWNElVQFxjDYzn319QubW4tpoxdIhTkXUZjLPKmUDuXYGVGUAlQPWgDhYtEvZGjR3ljAeRE8wRyQqwJLGDy2O5eQMsM8fjVNNA0pLxTeRRCaNJVeQXRRGdlJDylSQn4gAdBV668ULZ27s84kZDiMIhTzGP7vMC/w8kHn1yfblbvxRNbW8sK2aTpGqtdmZN+4M3V3Q5ZRngg4ypAPqAdxpej2TahFBK8bQH94U2h1faoIVhk71xjn05rt20C1RrguElivI0MUaiOJUVCVYKgPI3EYHXB4ryjTtcBuonk8mNbgRnyMtHgkDEscm0FFKEAoeeOldpLqjRo119oWWW0ZsMxYhwFAEduqjMWFPXBJPJoApah4LS0ElzBbbhKSp2fug6N0yVwwYbj7Guev/CsDWKlY4YXglPlxGZQjbhzLIRwzDJOOTx07V0A8TNdQiVwS1xKrNCHdgPLO1nJA5bAGCODk56VVmurKN5XmkmWWWdjEkLBgoZgUaSJ2G4H0UcfyAPILvwYkchh8uUxysZpGARlMpJ2yQq7AY78nA29KzG+Gt3evKbYRAxRSyyGR1/0hUAZn3ITgkY47Y4zXryXECXM9veIs1uVLrJK/EbnPygp91mzwO2PrWjZRiKe3bToZ0V4nQxv86kk5KqwHKnp0+tAHzWPBt1ayytcWhVIFWR7uKVSkCo2FKoG+b73JGeeK7bw9ZiUXc321RaJCVG3aJ3bbkrGhPzNkEYwTgjjpXu82iaZqkzieOKzWaLdPEykrGkOMwsobnc5ZjweK5OfSLm2lez06K0t7VIp5Lq90+0WdWMaExCS32ZlUgKCyMME54xQB57aWqXdyk1vNNpsVw6lZJECuVjADtIqA+WM44PPTvXflbyQRvbzQT7kEKzOjJvccLIkTKAzAjq+A3UE1zlsrWsZn1fSz9nuJovJmgilzJtbzFA2yyG2PGQpwCRiu8mvphBD5CLJNNEsyGVMyS25x5c0YVBgKOwGfloA8113S5dNuB/akpmkmjY75iEiZiQdyhW5wMcDn0rznXNBnSykmsPKIkljlPkyldzRj5VJuCCSQeewOOle+asyahC8IjNzciKMiW5VTAckEtbhjlTg856H72B1831vRNTmuPs4Sea18gn9woSNHUBmy4wHAAAyCRzxQB51oNxFpbR3T3c8slwxtbmF4zPJG5+dQoKbSm8AZDHqCcDp7x4bu9OtooJvtElzJuErwMhhFsJM74/n6S88EHaCK8psPD9+11IQsMkUzoVheF1dVjBJZX2/KeOSenGK6xLUTW62xL6RM0/8AroIhNEPLZQWlZ2yxPGQPzNAHqF7qumQSqLaOSON1KuZJ3lEisTuaMLMNpDHpjr7HFVtM1+5hZ4oJ7lwHMe4ttmRpGxDFHvDuRgcYH41z66Eyac0SyvqToxVpDFE27cRvERjl+XscHHTp0roLS12wW8gtSJra4hugtoDm6hT5StxEAfMlHB+YjH40AWtcs5p5IHUlmZv+JiL4NGI1QDzQ7LgZMRbJOG7jmvO5tPiNtd/YpLeJJtQKaZGzuRBHHhjDDJPgxuxOVP3SOpyQK9xks/ti5nhEthLKLmW6KutwrrGZDbJboTvcjjHIwOM1xWsxpDeQJZrbmxlkSVIHBHkyP99JAqEx3GASAcH8aAMi2lurdLW3uWtopoEjZ2VmmUAqRhg/zFSSPmPGe9eCfH3UMeFru6vtZgtre387bHBDbgp5YPmq0ojO0bWznPQ/hXufizXtJ8IaLcz3TwTzXMEvlhC11LcgOClpOVBxJnHy/KAOTX4pfts/tMS+FfCx0cO8r6i11LHamUoYUkLKLaRVyFjBPy7iDxzxigD4f+Pfxesp7+70/TtaSVXjurBGEXmBLd9xiDYQBZA27tn5s9K+K7XU/sV3bSCRjcbi08j2oyVbG5EiLgkHoGGc+vSvEdQ8YanrGuz6jEZGuZJ7iV4t4exEGXZ2dpSB5gyMYyR1rpvDF7F4g1nTYIbnZLMFE7gl3EkLFg24nOM8EY/i70Aevaz52trPJpxNjCY0RY5ZlXzn2FWdEmI2sGxxk9PpXzN4n06S0ZYJUV3BZT5iqrNPHJh2aNWO1PTOMnBAr6/spo5ZLgy28ks9lHcRF4hHtSFhtuSkc20y7lww2glceua8A+ID2kV402mwxvIkflpcsplNohJUkLg+YzDqSMqemOKAPMIQwiMMzAGUqYgseSjLj5ZWUcDpyTjiu70JPtlncHdKLq0KNIRITD5O0Ahgv3VAzgA5PocV540MkMH9oSyloHkaNgpIDEtgbSTw2T0611umTzaTttkZ0t75R5iOVkZgQGRgYyWUDJ60AdTFYCYxPaSW5jlYq0UsTM7HOGkG8lgACMk88YNUbzT7u1kvLNpHCuUltwmwxzrjDcgnyxyTxg/LxWhcaz5cEKwWSz+TGyNLlY1+Ugb3dD8j8jAPXvWZJPbTW9vfPE63BSZBIhuJJGGSS7DG1CBnA4z2zyaAK1vaiVHQMZPs7KgG9Y5LoscmLep+6rAgE/h7xTx3TPLItjHbpGqJ9neRyzso2h9zH5sDrsznvU9pmz869WPMQmiMfmwmWU5BOFZWIYcEjv6+tIbx7yRS1wGLuj+TcrsG1nO3yQvTsOfTmgDOis3Ae5DMi+euJgyAAxjJjjikIJBPBJGeRzXS2Wqm2sXUkbbueKVlh2KbYgkB5pSdyKxwcJnGMfR8dtHGXkYszMXi3I0TwwzEHaGjLcHj73f1zWFp1hDNPcLdM0iIy74ocjcQ+AZwoISPg+wz1oA6+71V72e0ECuxlcKskbGSMvEMADzDknjryDivQPDHji60O9efU2u08nyrcyWcVuktsruPKeE78TSbgAwwcdTgcjzRUgsC9nayu/2h1KxQlHMJIJIHXzcDB6jHqTUtxdIsUFjIkshkkw807yvKkhbES+QgIhBHAyxHOSeKAP0R07xrba7a6dpQ1K9ur5YkZkmltmgAdN+6R48GRxkZAyM8DvXpWl3MjWkun6tHp8sjQH7PL9mglhEsGRDkNKBCRwCxOSASOcV+dPhLxJe+H7qFTdNbLG/7y3aIkPFgiNEMYYCUNySWw2eK+uvC2vxX+mW92RcuzwG4d7JlgVCm4iG5DMzb8ckY57UAe0J4RguNNN08Y+0SfNcvHC7whEJYxQMinzFGcg5JOepPNef+ONEhjt7jTrTzftTWouFkRAlxnZujWMAA7CCMqOeOlTR+JHntEcy7o4o5WWNppInaI5R825IBKg8Z5bqAa5W51u3upoDBezRWkbqLmRw8bxqWKuiRv8/m7WyecEelAHy94ru9T8K3tkbkywz3wc3BjdlhjBYBC+Tks3Gc8jHy5Ar9wP8Agmb48e8RbNZPtMlr5LyxvDI0MdvwHCyryz7sZZsDB61+THxL0nS9chc6fvmm0q1fykkBWNwx3tcRZUiSYk5wx4PYV9lf8E9/Glh4P8TtY6ybob1iZJUmCW/lsf3j3LxDmZVJUKflz1OaAP6ZDqF3qbx6dbqFst3mS2KAsRIxGPLQMWEbHk+uPSsy+vL6wu3+2WK26287LbyKEiuVkZcQiOQyEmDIwuUCqwIJrmvCPi3RdTl8zQ9Utri4WFZ42aWN75U2jcn2doiWhIPzHORt444rev8A7VcXs0s5nnt1iimkkVgsMmPncCNUyIgOhAydvrxQBsafc3V5BNIwlgO43Eoi8tbkso2yPGhygJOQSp781eNvp85AmnxHcyRH7KZNlxhjgiJXAAB5LHoeg5FSWGoC/sbW9AjRbZvLW+eArPJZhSpR0AygVfullGeM0WMtr581nH5uoLdxslvLeMqoqq3mKcuoaNF5wRjIxQBDqOl3d4s0JYWiWzlftEIVE8snEKLGp3EhQAcDrWrp/h6+fUrZ2lttSih2QyNMpyyyKAm0BtzkJx0xz9KvvplxHBZSWE8csbOZLvTwNxKltrCMtksAckHJ456V1emaXbRwxTW5aK3kMo8uSbZNGA5YytuIZV38AnHXj1IBrHwnqDrZuQIZo9+IZUVUtoWB8tIgCSuV6MeMd+OZriwGm2Ut2TL9qtcLNFboJVVSpKne3DMW/unjPTtXdaQTJFC8btMyxASh2Z3cYwAxblVCgdcDmpNY0aaCwuJ0jjaO6TKNIpLPK68Fcn5lBz06579aAPErrUVCxSQRSXVw6JPPvG8xES7WiYk7o2OR1AAHQ1DPq8sRN1qMbXTgtD5TxI73Eyt8kUTkjASMgH3HWoNWs7XTo5op4xHJdFjdssjW4VkAZSSx5DMQQo5OOOa4zyTukW4cLbGSOaeMySyKjFRHHIFd8IoQAsQOS2eeaAOt12G4ntft0Ejx3BKLa2zyxB45A4JWWJXP2ggAd+9Rx25/s9BeXDXF19oiEiM/lNEx+dW2uQI4wpwO3A5q3b2bXchdLq3hCBZYiUthb3c4XaY7eRHcXDbQcLhWzwTmkuPMMzRC2MyQMNwaOeCSeSM5liijKlTg5HLY7DAoAzLm1iulSCYeXAENwk0zbFR1fGI3Awc9sckc9KxLjRoobsyNtZZVRf3ZXJjKZDOzEEYI/Gr89zPI5hkgFtE5jlhilcN9icE7Cu1iGYoOVNVtS+cQ3W9DMpy0GWVplBwRt7rjPAz04PFAFGL7ML0AzLJ5cZZd77I1MSbVVyo5bAGOTnt1q7Faza1NGTav9nEZ8wi3RnaVGAQgqwZYigK5IwPbnNIOzz77ZIoW+VZ4Io0YS7vlQlpSACDwTmujtZvKAkd4IjIfKluo8oyxRL88bhyqg7V4wMHHBoA1ILeKyMVtZWktmkspjSWEQytE+wMFkJmyynBHoMdRW3LqNxPEbeYSQiC4hWB3hdZG3jawRjlFA2jJ3e/rjihqlu8sj2N9DNYvGVRWcJhxJmSTrkFW4J6cYPNOF8Hjvxa3MGpXLNvtog0gjgWMBXlR3IL3AOdo24yOlAHTyQpcNalvJS7LN+9MyeRON7iNQu//AFqkLnsT0zXNa5Z3ktzanEPmwPNBLJtdd5ZSxZz5eEQMTySOBWFc68YNatwwMkv2dSLqZmVURGIkaSOFG/fqxOAQCOB71bu9fsZgwledpWV0YRkwpKCeJJDLja+3+9tJHI60AYl94StLgpdTi1mu0jaSOSBmbeh5ZSCBhuvHU4z71qaFaT2FzHIQJYZYv3UWZPs6MuFEEkbfMHddoJIABzkjitTTLm3mihMFjHlN6wbWeZkfJCs8cW4pz0J4PvVOPTLoC6upZVMi3YcJhikbnkqcN8gOe+OtAHewXptTCZII4ll2rNEJRESjEjyY5VZi2TnCjBXofWn3Fkl8guGFxbFFmW2t43bapYZBui2cjpgnGM9B0rn4b1LeMRTqZEnkMcskT+X9neZXJ2+YMLID5W0g/NkY71bivBNdJZs6zIEfyg8r5Zdo8tp5E/jAxnPGRigCG+nhTEiNKpQJDOnlllEkeR5kagZZSSMsAV56gDnlEgcXbXEk8sc8iNI0bTZCAgLGdkRIJIIOB0zzxzXS6pdy2UyJd2sy2848pLyMRtCsbgBfLbPzAg8d/wARWHPqVpDGR5MkjFpB5sqrvBRAkSZI5BAGP5ZoAr6jBMyrZsS7JEJHlikjKB0y5BLtkME69ieBXm/iCD7TpqNMzNZHdFOgmC3DBCdoW3B3Jyu7PQ5zmuzinS8ju4pZ7iJsxSSkSRrPHC+3ayRM4aUbsAhQcY561zXimWyOnSW7+THcI6DzvMEdyIQPKYFB/rAVAIK+3SgD571XWdMtGvred7i6tLWKIxXE4kDecHwI5crhkHReeQPU8d14Uv7HU4oopJDJIyW8tsFaW3hjXzCmwMv3PpnnOa4+6sRc3ECvCx0+C+8qC2EcbLqqqzsPNdhkNnOA2MdK6zw34egsLpL1ftTz3LSS/ZBA0YijUlohHJ93Yg447LmgD1y1SaFHe4s/tYtWMLNaoCYkDEiNV+9K2CMuAwx1OeBqXenRRC4nN7FbyRr9ptrVblmuAXhC7I84CKD95TjAyMZqtJrivpxm86dJTDGWjBUTypIMyvBIFBUggZwCTjvXjPjPxbdaVpkMtgFvS84nlwHSR7Y5wlxOQSrdQdwAJzgc0Aej6jqlhqcBtbmSzkvzD5RnMciLPIqgxxoVALbcqCeCGBqHTdatbIwh2a7uNMYfuFeHyoZiqqE3ZJfksQxPAzu5r5wt/F2r60zX9tc26TLPGwsAsUTrbKv7tIPmwpwdrscZIJbrV2fxelm1u91bRwOmXuZ45VaW7LRgoWVCQxG5QccDGT7AH0wPECXN3JMsTRwwblUwOFMk0pL4eQHa5BOGOcLjBNT3GoxvaSTzW4nl4VIAwd5HxhdjQks8TAcHBBIJBx0+WNO8eziZ4Ha5tokH2p5+WhVd5KKyjIfO4btpJIxXSXPjK2nLXxkuI1lMNvIbdpIo1kUpH9ojVwGij27SuOPmJ70Ae/2uvpPaq3kvHcBGgs/LnfdDIAd6TIvyzNtAGCScHnoKqSajFfaM1zqUsdmYnKyxwDz5o9pjBlaJWY7eMnjHt1rx6LxDbzyyLZ3f7tE83fHcyK5OwI7xqu0LK3QAsSecgHpR1dUutMvINLuZFkubVBBKs5eVDEHeaCUx8Sykq4+XJOAOeKALd54auZ57mOz1e01D7DJLe/6NEDdzPIyFYZxvx9nCk59GGTjOa19X0eO7tYbkrFcx2g8yNJA0MY2YimVljJ3kRkMQc57jOa8W8La5Lo2t2pnu4nj8owXlwxdoImjUF4ynDeawYFs5wxK9Qa+rNI1TStWsZrcXUM0Edq0lwpvImR7aRlBWOAJ+6cDO4kj5Qc0AfM+seFfsqXqDyxArG6tkt1lQsWJLIq+TgM4wI26YXOcGvJJ9Id57e/uAiXKXVyYVlSSR7ki3ESByifu5mUogC/eVfXJH2pevazTzPGktwkTRvBHbMYE8qJVWJUmWNhdKriTC5yQwxxXmfjvSJNUt7yHSIrlYZDbvbxJDJvglXKXJl8lGMUyljtYIBwSeTQB8aa5peqXd3b2FlJcy+UJZ7i0stgtoZ9gAtV+zkszBh0YbSeSc5Nb+nfDDWLexF6gltrq7hikME9tI965kRd/lkIQDvJyAeAD25r6L8D/CPV7I21xNpE6SKn2db2NszaijSGWS5LMqqkgclQWAYBBu5r6NHhiS8FrG0DeXBCtsEmt5DKs25tzzTQygsAuVzGCDt5PU0AfnBpX7OnivXZpUvYv3ty9y1vHNbuzQADMdyZGk2Qr82MhWyeoB4Hr/AId/Yt1uOO3uNTa2t4XijF25uSJ5nCI8FxbxxJgn1BGeeR1r79sdGWxSWCKzlvnS1iuYrmGDYrxqdi2InkjdtoOWYMcndmu60nUNSurZ7WbTTCsMsLKJlZ8JMxUG2maNQV3k4GAQB6ckA+e/CH7O+jafa21te2o1O2jmRA93DGyRO0QTzkWJtxO1AOmcnnmvo3w1+zXol1c6fdz6XGrW95FPaqPmjUKXWOGSHaxb5NuACTtweK63RrfWrOS5iisGkEymWN2zA7MkpVolQrlxtAG7AXj71ev+D3v01OAXP2i3mKh1IQGKKNiARsDnK7flJxuJBIGOaAOh8G/B3T7EraW2n2kJeYzXYj2wt5qrgByp2yw7cZUnqMcV9H6N4Ft4LaCEeUXLjaUQgRJuIIRjjKkngDOPypnhbSSkSFPNaUyvIGK/KUfcyw+oG1hyfxx29TgsPMijbzDGYlU4U/IpbkqCp+Yg5BOffvQBzf8AwhNmAE2BRktH5IxM6gkyE8ZKl84A5AH5OuPClq+EeCJ4o1EoRgvyuCAkmR98+oHOcj2HotvCiKkhYuc7W3j5jxxsbHT175qvdHzImIA2BwowMFR5hLbu+f59qAPKrnwlbmBHFtBF5UpXetsxkd5GLD5zjjnGfw9qbBpMsF55Ee0pHEGfKYfLNlhjkdGHHtn3r0SWGbYVMpaKRy6Kq424+6cfTB9s1WhtSg3CVnbczNvQ5cY2lSxORjAIzQBgxaPm4WV1ZljYCBNwxhkwSTnABGfz55rXFhbRowZFeRGBCsoJ24HIYDt071dVWhbanyxlMIB82SvCsQR8pIGefXmpQp++XBZUIx3Yscke3X9O9AFEWCIrrEApk/eEncSBjOOOhxx6+uanhs2ZXLErGqLtGCP3gYHoeQM5OajW/EV1HCAGDqEdjyUY5C7hg4+7345B7ituP5zE4GcD5gSApU/dOM+mM/SgDJW0fzJSmEHB3lgS4IyRjHBHT3x7VJA6XP7tE+ZDs3FSuSSD0IHGSfatUIYwWLbQW4CgYIJyQM9uo71FJst5GcDBKq54wcn5RwOmf/r0AZb2cjT798aeWrq8eFBm2hSh3DnAJYc+noRTZrVWGI0G0BgspOVGMgLg8jjA+tWri4iWRZA0Yf7pUggluhznG7B6YNRQ3CtM6kAZGVb+A5GcbB05bH4UAZbaeDIHeMO6gtthHyksAhMgHbH8qYdChZ45XBR1BGI1ARlBwp2j7p24HPUiulS8ezWY7IiGgZpHC4IQEjcpYc4AHTNRR3Sq9vEoEaz27XMUzji4iMjK7RseCVl3qQDkFOlAHN/2Nbo6+UkBDE+a00bs7HPHIbjAwOnan3vhe2liDNGiSL8ySxkqgDE8Bck98Hrzk/ToJGhRkZ0IV921tp+cqSPlHVuR29KYbxdshYeYVTKw7gwA8xuQAck+oHI74oAxbbRLUSjzoCWtwuwbyFlbYuTkcEgnvWrBpUEeTDAqhyzEFTkZJLAlsZGSce3TiqUupbJGDyJwWbB4GB85EatgrhD36nOKYPEVm5EUbOJVQSMS2W2HnI6Z4PA5OD7GgDeTToFKINkTDefM4AQMDw49y35EUn2aJfKbcuFbO0AbTgkEkduQcA/4VmjUodyuz5LIGKyAqZAfunLcZA/EDnpzVf8Ati1I2NPESXCcSKSGz8qhQctlSDxnrQBpXFsLhRECIwXLeYC4yN3AwF47VbMCoChlTcqqF68/IpJyRx+JrGfWIVCASRjedoRjhlO5l59MlSfTn3FSm5jeJJGbbu4BJ6knK8dhjH58UAMvZlhQLLjCPhivUhhn5mHGRn9K8s15YdRibF0IRFcnb5hBx1IyyPkrk98Dp1Fdvq8wmTyyCEI3LIu4AyLkAEEZYepGePpXnF7qFsbstdRwrGyF5obUAGQwqIkUE8CQ7FY89WPSgDzDxSxt4blZZpwY4mmjcBY94AERMKkncgIBxnLE5A9fENf8TT2UTWs8P21nRIba4kYRtbSqquLgBUJJWLeCMcscjNe3+Lr22vrlLpJ5pLdLYqI3VG2KhbfEY15G1QgORyR7nPx98QpJEgv5YbkxhhuDP5n2iWV1DeZbIgJVECohwOSCTQB5b4/+IEWl3ovI7uWaGBCsfz7o0ikCxi1f7QitARFtJOMAsc46V+fXxZ/ajkinudO0+Sae1tLmSKcyS4ImChPMhkjmXbtRcBtoB24BJ5rovjzH4pvEuJNLjvVmuVLXNnCJGaEybVhmZoSSqkozEtgDeM8HNfm34p8D+PtR1K6u4dPv7gXUUkJmCNLD5sLb1Lqn35i29eBxtBPByQD07UPj3fXj/axLDDBgyhPNluGclcZmRzkysgyw5J3D0IHlWqfF2LUreSRL2f7ULl45RcyyM0VuWYRqsewE7vMGfTGD048x1f4Z+P8AUnOm2Gi6pBPHHFOrQ28mJGkmYSKD0RgxIyeABz2qSx+Cnj6FLhbrSLkRrJHDLLcRSPIql8urBPunzCfn6emewB6Z4f8AGOo23mwGQQuFaWCSRyWuI1QGPIPCKMA9mwQMenu3gbxhqmpCC3F7eI0ysbg+XmFbkuvlXO1h8qALkYGSM9zXmHgb4B+LH8s6jZ3P2TJMsz27pPGrOUh8pZPuJgLz0IwwODX1x4T+Gep6TcRWD6XeS+WifMbZEwFQKJJHA/eJt5wOTz60AFle6iVlmvUZkg8zczZEU4OGNztYD92zLnHXL9BzijN4ogkEzWZmlvI7mLZG8xhk3SLGxaMb8eWrEgYHA5Nei6j4Vltrd7IfabgvKqXUoBEeJWISCGPru5GcDg9eK4PVfBmy68ryntHtpI5pQ0Ukksyn5IsFCpUArjjeMLk4zQBxuqeI7u6v7nTxMryeYIrl4JkYFZiHRzJKF3EMzKVJHKHnBFcBf+JbV5mt7q8iSLT5GDR3YYXE0EXmCJY9rKFYtlgeRjAye3VJ8Ndc8RalcrBPJO8i3ES+QH8qAzOwj8/aq75M7yMZOOvv0Kfs3eKkhhnuI76ZYVeB0ht0W3l8sko2+cZ2lQxJ5ByTnkZAPA9W1uztrBL+01GdYpQFeQ+Y94gaQlyJ0DbVy44xuAIOOM1a8PeJ4bBC1omoT3EjNAge9a+CFyXbY0hwTJvGAOQCOmMn6i8P/sl6nrN1ZvFZfZ/3rm5trkPLbmEY2y7Dy4MYIBAI3H1FfVPgX9jPTrRVkurNAtws4a1ezkQW8MbOYYlJTcj7ACJOpHGcYoA+BPCtpqOo3ou4rWdYv3iRiO1kkvIZ3RfNWe5DEEKuMcYIGBnHP1x4P8Gai1ql3dWaxxqFSWZgqsSqARvKrgMASB8xXGTyQa/QPwT+zRolh9lkt7MK0dsm2OG1/cfMsYzM0oG58LzznNe/6V8DtNVtj2cbxyKqeYIh5xAO4I8Z+Vo8/jgdDjkA/Niw+Fl7rVs0l1aTyy26mWOzKP5Ug3fupXZMiT5RxtPQistPgX4i1e8KywOtrFBJBtW1lCQlnLSGNJEDYaEou5lwCvykkV+ymmfCS2Vokjt44TaxhF2R7JJQ3G1iEAAVcHqBjgV0Q+FWn21x8lvHI0oSKdnQbpE4IXJfkqwB47cc4oA/GY/s16jewW8kcU9vHbjyJY/LBkeJsgJ8pzHhQpBYAkNyc5pdJ/ZTurjUzPuvZzBNDts7qJpEWNVwbpJyCGdQQBHznH4V+28Hw30yGM7oli3vtkaNQAY1O0OU3EsxweACeelXY/AemBpoo0g85AkyMiuk0qgcAgp8vC/54FAH5sab+zPpa6dvutOaaYW6xgyWiJiRSqjYJFYY2DOflIJx6Y73QP2YNItTZvFYxQPuaVghaaK4Qux/exyj5HxxwSM8iv0BHhu2iVXbAOFzCMt2BAHmDB4I755ot9OhWZnZEBjPlxA4BZSBkkKMDBY/0oA+Y4vgrpOmW7yQ2EcUfEjmSVpQ0wwokaHH3scAAngdhXY6b8LY4tPs71LVQrXJCyOXEHzIodWgQkncScEZA4Jxya+gpNMtzZMrNGASJpdpO9ctggiQfcwDyMgH1FWmsYI1DRSmW3TbLEil9zEooY7Oindux69R60AeQWvg6zgUbo4VZwwFvFGse1xgAvNnLx/hnjpW3/Y1iyKs1sg8pdjoEDiQnCszuxBbAHoD8v416THZm6dYjCYyHJHmJt+UgNnenbLf060s2m20Y8o7QoyuAjp3Ygozgbu/+RQB5kfCtqR+4cJCqb0GNqoVydiR5BA59OevrXT6Z4ctLqOVRFDlERRNMBtdguSI4mG4NjqQMDFa4sCqFEiCuvzRuGDsSnIDkjAz9cUWhvUlt4pZUktydsjMUVo2kciVQ0Zz9zgH2oAJfDmlMun28lsVInAljnChUVApRhMpyoZ+Rg4G3n1rH1rwhoryGK2W489W/eFgUjUucgeadwmHPOAMA8+/ValewWazCC4ieRMCIM5kyi4AQvnqCAecdeM1zcGvXckgF1cJMgK+VGFj2DfkbAQdxA7ZHJ5oA5CTwWJBJDIhUb/3LRxnyRtPzO6BMEjBxgc54qIeB43d4pLdfKdo9wCHBdSFL+ZFwnT5SehJz0Nem21yGhnkMYd45VjZdxyC55IXr0A/P8Kz31yFLmawNsX8tNoMjxIhIbjYChIVcDO7p+WQDkJfCKJK8csaARkCLzMu5UA/eyclsYye9QDwZkmeVwrZYKmGEQAwMhAMk4xz045r061K3Dwl2WTzMmRmGSMj5duMYHAH4Z96fLPAAsflq7J5oVXUSnavdXyPKPH8qAPH7nwmrSrIpIUsN+4LhhjD/MMle3bvVZtCtLZmcoPJY/K+VA6bcbmABJYe3XpXpU0EjeaYvvTSAGJnWQRISDkHv9PT8K5+/XyRcQLbjzsgJIcO5Jx/q1kwir7kj+pAOatbSOBjKSscfRF+dbhzwOGUYVck98emavSXkAkRYdsjxKVEKmOR9+SdqdyeR17k1hXtzNaeYxaNHTbEWJ8x13FT80anjq3PTmuQu9XnsZkuY5XfZOSyiONGlkf+BGz6A9SPwOKAPSH1CWBxDPAbR5YkcvIykxxHoWTOGYkHgZ+lcxr2p28akJK0kkflFAoOV3HALW6gsMt/FjHvXleo+M5bu+ml8qdAFUy+fI7OgQkEBTkBcgYx+HFJc69BqKraSvNavPEVN6SrpEqn93HIoO7By20LkjjpQB1FrqD3t7dW0ttMtxbgoxmZk2Fhw5ycFmB4UYJz0qZLeaOU2rQxtbMrkMku6QMqkszBshBu9f51ymkXohuXtEm3ETQGKQFWkvRGNpjkMrbkkBHGeAvGc8V6DaSxhEUw/PI+JGkG1fmOWKK3ziPjHK9s0AYF2t3O6rHP9mVBsBKgu0ihgrFhxsIOMdge3StO1DiNDtMhUMu4DCysqktyeAuCT1wcVNeJFK8MqhIkUvFtiDPGhcfLJJtGcj3x09qyLFbmzhuZLm7MjvcuI1UZhwV2jaAPlTkYzjv7UAWJ5pmu0nEoSCMIdrDIjnGMkMCQM56YyO+DVoa28EqR7rhmkyBEUK5ZgOVcD5sex79zU2xZIJA0ADj5d+9VQMgGGeMtktt5yBjjHbNNTT45WaVJ3w0aRMwwYyUwQhYjKDjgpn/AAnluZ/Itgiqz/aMSMGznJ5MrE/eOMZqxfaqiQxKzopDYickJFgPuIBYjapXp03ds9awb8GxN05do498RWIHCBNwCnJ4Jz1A5+bp6+e+K7y8kSJrQbHjEJSNgVSSSQBgwdSTIVQ8ADtz60AdlqPiWS3EUdrfiLypZBJbRhJIp42UmUO2T5b55GemPavPfEGvzG1muIZJJmjtpo4sLJPMZnJI2mMH92uCOeMc1wiXQubqe6vDdW8S+YgWR98wQYjeYhCSxD84YZOM49Oy0jQw94xi1G81K1lt1LGeMRKkS5ZPJ4A8wqwBzyT0IoA/PL4zftIy+EnNrqd9FEE3RwJ50yxLJvZP9IyB5RCDKjOAeOtfmN8av2k9T8TWVxp+na3qF5A17byxfZ5C0USByxhkJbeSBjcw4XHJr9Kf23f2c4PFegXXiHw9cHQ9XWOSW4hktsLepEWDF1YHa5YdcAnORX4PWPgTUrXU77+3nMFpazOHllkuFSeaOXyBs+QOLbygrYQEknnPNAHa+GLbxDfapqmtXka3djfq+ZrmVZZNpQrCkVxNGBAwl3BPmOMEE1meK/C5u7YrpO5FD77xlmDQWtwwI3MrAbt32YnKEL+8PAzXsek2tg1rc2U0MYmtI428oyBoJUVAqOryuh27WXnbjj+9xXyz4/wBR17w39pn0+9nmtRcP5sUJwiCGQMFMchDSlo3cNwQMnnJoAc+lXsdkh1GSG4upkdttrPHKps1uGVluot7Lu2AfcYucc5rhfEGgiazmEEkCTIlzLbW9mFhh8iY7Lh5/MIxNn5hhiARt6jFeZX3xhneO1tpd1sElaQ2JhE9wiJIQIVedv3cR3DC46HGOla3hT4h3V3fyRSxJ5krrF5E0ccixRO2YSVA2LPjAznuSwzQBwHiTw3cWqW099qQt51t5Qs4UFRvifazeY6kIrRxqCoKkEZ5xWFay2BgsbeaWSS9VltvKt4RJE7wy7CsnnsCY2654b5um6vpyTSrLUpNVJsBf6rcxxypGsTPbxqAga03OMBgyruxjJckdKxfCfwbum8QaXHeQGO31C+kCXsS3NzJFP5nmBJHjblQpAdQMA5XIoAPDn7Pmv+M/7KOkW7bJAB9igaeKFI/kWWdFkdvLkYkEghSS2QvSvrzwn/wT+13W7SPS/wDRIBdSyQPZQhby8iERCM6h3UsjptTZEMg5OAK+1Pgf8Ok07VvDkUV9C95BbJbS27xItpdIhWOOJLfdmORVBJJYgHqxxX7pfAf4G6NDax3N/Y2cl9MZJ4Z4EXdGqsH2xMhYxscjdg4JPGaAP5P/AIn/APBJv9ofQNEn8W+D9Is/EWjaePtVzZRPeWd6lukRK2qQyMBFIMAkE/KRg8g1+c+qeGvE3gfWJvD3jvSH0PXtPMa+W1jcC9Mc1vvi+0LLHm6bG0q65GeeOcf6QN34dXSomhjsLZ7VlP2iGWMuFjx8wHmMu7jjlTnjj1/MX9vv9hL4c/tG/D3VfFHh7TtH0fxzpmnCa31OGyWO5ljslLSwXEaAh3wgWMtCWCkZYnJoA/ieS9vlsLm1F3dPM0kTtBOymWUxyGQYwhDOzNgqCSAM4xzXdaZL9qs40kutPEs4tba4huw222S3lCNNyqo7kqFL7iMrnJru/E3w0uPDviTV7C7hDPpF5Npt6JQtskF7asIjbWqtsaeIllJkRSCThSVrzvU9NudPkmjnuPIFxMYZPlKwQIIhcQOoERIhd2A28sznABxQBoX9izz2zZUw3t5JpKXSRRwSiKG3Bhu2BILhiilWGQEbrnpRm0t9Pdp9UMZB/eI9tKCvmwjyFijjjUnaTyvGCvIyOalimvImWDVNOkmsp03LLJKfN+1RLbRIJGQ/6LEvmoM4HdXxhsegzbraOa6vFVojK0Onsu37WlosW6UBChjCoSoQs24oOMnoAeGtN9mne3tTJHOxjuZrxEkuEWRkKIFSLJZ8n94QBjOTgEVDbWdtEs41Vb62vJERt8NvMto16GH+l2saEiSIoPmB5wfmxXpltakES3mnwTbpY/MktCFdoPJTEztwI2kjaJXJwCQzA4yaZ4l1W01fQolVXsr6wsZrQtGItkYEiiO4UE52rECjE854POKAOPd5pXEVjHDLAkxijlgjEcU0MUO2d0MmNqvMCwKkjnAJrPk8sWrtA7XerQ2Tfa7JpBFZXLAtKQ6h83EoiRyozyBjGTTdKS38rLNL5cW+Mo8jW8qRbS8X2dGAEflTZJD4LhvlBGK42/1yOOQXDW7RNb+ZbXnk3YW5gUyiBZhEMmSbyizAoGAQ/SgDrrm90uHZNI9tZy3FuPJtDZlJYZ4ypdtxkAkhYehPXbnPFUriJEuobuZbCyjhnkuIrUxuzXs08YKSx2xQiJhuJfcVGQcV51LeXM0Pl3XlS3NtvmtrtJ2SO5s3Rf3JcKSJ1lyS2MEnIJBrT/tbUJLaVriwM+pQ27NFf+YJFWCPCvMEcgyhk5LAcZye+AD0dNSn8s6g6w4nnKx3VoDFIkRyiCGyhBBhaThhkAdDxWfaatqFxNd2gglEE9oyzB2jtbe0mhEqyiO3AO+QyEA5wQSQRmuGTVbuG1uZ5GuZJkiEEVnDNayLJFCFZylsHyYi5LbkBwO9bGlXU7SX0k11bSWiKjG3mCyxsroJJwjB8x/OScscjp14oA9f0HVoNJ0u7mvRfSwW9hHLNazxBbXybiVlEe3d+8mMaZ4yvUn5uKkDyeJNRt5tDsYba1gl3ySzqtuqxrETIkXmfPIvlqxHBUE/hXni6+dNM1tdWUV1BdxW8y7XWWOILHP9lWSETclleIldjkZ+bpXY/D3xTd393LGFhSCGMpPvWFYS1xHOg8gnASNFdB/tAfLQB0njDwlINFjaw/0tVVYZYHEblmbEokRxw8P2cKcjjPHXgeGHRzcGWWd0iYyGO1jnZmu/MRQgK7FKLDuQgc5AAzzXvmqalcWlgYJHW9EjxRsbfhvK8xjIY38nAzEBt56cfXyyW6tr0xNZwC0RTJGqzEEZeYpiR+CWVR19uB0NAHVeBrObeI3jaWRRLKdykxsgJDyB24YKQMDOfYdK9ds7K6MUs0IDux8oSHesctsxBZBnABHb6cZrlvBUDeWptXhItZGQhlkIaORPMlO4jlWLfUZxjPFa2qeJDbCaALFCLW4UQx/vFchF2syheG+YHg/WgCW/mjI+z3FsVjspCIZH3DaxAdCJF6jcTye3WtNr2YCzbTZ8FIQHiDBmWZwpW5V+h4+XHUdSK84NzJqt2l3c3W6XeHMZaQKQB3VTt5IAweTu4p13ciwl863mdd4VmiDbtzHDAxoOq4PYYGRk0AdRqMszahb3WopZPAissmHWF8kcJKyNt3h8HcxAJ71lzTvMFOmbN7OwmXzkYbFGXMKK5VzuB59eT7RGZNQsCZpFRGXLpCqQzJdBs4uCSxkViMkgEc+ta2haHFcw3N5CXhFpIY5RGrFSzLy6St8qxE5LHp15oA5lY2lZI7mOVZp1laLaxJTGTmUYJQMoPzfcGeCeorJ5hjTzJWWYRsFtVcTyzxwtmOZJScjBGOOTiumNn5N1PC9zBOxt/OB8+ELDFJ1CzCTCABjjeQDjjPArmbp0RpbWOBbiZMG2l8tFjgto3aQo02/Eru5zlc57DkZALjTxxs9zez3TkyGNI5IVhCxlf9UGONzCQ/X19B57qkd1d3N5b2CicFGmIdYUkABy5DhgF5B7gn0rob4/aoyJ3Vnhw7j98gIHDLGjrlXB4JI68560y21CBbpII45UbHkqsSxiVWYAASuTh0IPXJyM89qAOW8OaWwVrv5I22kzmaJVMOGKllVnwH2jqev611SXSuVMJcwxZggMUeJZJGJMm5SuHjKksW/hDcHoalls7rzFVLv7KLhgvzxK0RePhUl8vI2s4x3zzkVuy2mqwwR+bZW63MIyJo3wSWRfMZflLImzIGHAHpQByoEkZ+0XaWIivHa2+SQu3mISkG8Z+Rs7RzgYPoRXU6RZXc6tZ3GnSXUxKmG2eWCKaGZWCC4Uj/lmODz2xnpUL6YtvbwTREMWkWe4tyqTzu0oKQwk8gFSdysPT5j0ra0eKGG5FsPM1NliZzdyLFObFmB81/MSMFow2FKMSfl6YoA6uTSdTstBvrdNSE0gjkilt98AQvJty7yiIGSNTxlS2ccE4rn9K1C1stKawVV/tKB1hkaeVbuGU7vnKROepUgBQFbHekhImutQNxeTKVg2FBNNJI2UbY9qsiLiFgCdiglSAMHiq2i2E6XtsszKXR5khjuoQlyLSVQPMZGAaRiOQSNyEcgUAbENxY2z2VxZGMBXAkZYpIktLpcsyEhSVXPUP17E10+nJbXOoi51KwnIC75bp5IjbAg+ZG7RI3ERYABgu7nArCaSOS/mSMyyaTZlZTshjlm+0soVopg20PESCfmy2OOtdzrV/pt1oscFsLaS9+zLFbqfJt40RgBIrr5ILyhSNgbocUAQ6hqEN9C1npapAsasXkV2i8xjJgots8Z+0RjJ2kBMnqetcXeQrp8s1wNWLSQbUlt9zRRuzqQ0UUTH5cEkgDgH161iaXc3Ok3E9zZxSyAjyoHldZJIphmOaJY3YF125YY4z6Go7rbfrBc3NtHDDZySTSySRL52oKxJY3OJMbt3Qr0FAFS51e+sSkDT3KW19GU8q3ZJGVJSMF5MkifIAXj8OBWRdQKwivZdzwxzGO6snLh5fLA8m5kbGPM37cgEjGcit52tJtPliudKYiYIba7iidA4DbwkUpbAkCADcTtB71yd1cyWcdvYlJ3mSWW4k8+a3idI5MHM7o7b0EYBz3xQBVeK0+0C78yaATB/NtreJdhkGdqtJj5RyMn7vFdE7RNAjul1/pqIbaaCfbGpQgPFPKX+Vc9yMZ4BPebSodMu7aXzpAZFfzWmjaVVkQgAW1wDF8oPTKge+KyRNJBc3C3BF3GpPk26dLeEMHQpHFndtVWPqcdKAO/8LTMt1FaWscZnjkDE2h3RyW5Yq0dwkmC+WIB5HUnpXp2oQ2DYaaTyxFJ5aWtk8iOyltqz+aqbQA7NxuyMeleOadH9tvbCW0uobGOZoS8sfmRsGYfclCj5hu7c4r3rwpoeoalexaeITdvCyPNuYzMD13EMg2xbgCQfWgDsvBfhGW/IvLazmdQ0YmM1w1qxyhQ/aNqFYoyQNp43npziv2h/YK+H9jJciTUPOtrOJ7eUrMzst68U4mzHcoCu1AMDLDdjC5r81/CXhK+VltY7FxfyLBawxWkFxO99KZshJYEBVmQkFGZNgIyTxX7bfsdeD9T8OaG0N5DdW7qAXtbm1kgMU2MxRxqEZmwcEsF2nPWgD9OP7X0wfuNOaNY444Uh2wxMFIxx9/5/wzx6dBcW2mvbh14drlo5SoEUOza3MoO7gAjOM5yelcppmmzTEPbgStdvGqIyIpgYEA+UFO4nrniul/0qwaRYwy3CkwySSkZjI6gAEnPf2xQBLdxwSJdKgeS9ilCrHIQkKRDkmEOwydw6Dn2rkLCa9+3fZUu5Ivs0YUQtcgQyiQndIw24M2OjdBn2p92biCSS5jjfzY0LeaWe22z5JErJJy64xyBj3zXF20epX2pS3r3cUaxQRyMbxxGgGTi3ZozkZIOGPH8qAPVLV4Gtnhkcs2wiRzHgyEckAnkDHc4zVW4t5raKB4AXj8pGjyQzMqkksQOQue5GKdodrc3lukp8tbtpN5tziR2hGcttUnK4HqeB0rYa7lkdbe7SKCBVjjRdu2YmI8/OcYhJByCQfbGMAHP2es2M9+sNy81sskconlCSL5Qh6SINhLdOgyciu4sooUlMVu888cjOpkZFfz0bgHgEp1P3sdK5C4hjNwrJFGJJJGQC3jkH2cJypLSoAd/PTI69K7TTrdIljYi3SV4QzAK6mNvUkvhckew59BQB0LGG3SEXKKYlIBDjaqL08zemRkegOeelUNZuLeWzUPAnlKTt85lBwOmDGTjPb17ZpZ7iExSxE/aNsZUFiDEWORkIQSRwecY478VyWpXSSBLIysMlpZAy79syD5IvkB3PGOwzuzxQB5z4xu7ZEZWWF0mKmJVAF2XG/wAucSgbfLQxt3GccV8z+IvHiaLePDexO4JBuQGCpKDcBYp4TGdqKDjIPI5yB1PuXi+yuoYJp5g0VnGokkbymee4D/aAMCMZEHzrlY8kdxxXy14l8MSeJYEisjLIZJElP26BUt0jC75bSWbfmOaSQYVWwxxkDFAHyV8UPhPonxI1HUfEUWrzRWuq6nbvqFnLIo+x28MpaQ2WxWLxCUyZQ/P+/BAIBx9H+BvFWm+D/DGm+G7W7mdLVIRHHaieSaRPMXyWufMXP2ZowCoPJb5funjxiXwp4kivZYik7KbC8m220bCCC0nnLmdUz+8uUHePaQOtdb4a02W0iuAqpPv82e+yftAu9qBwrTylTb25BOQp+U8Jk0AfbfgzxHYXMKSzanHKtmJIFKxMzRsj7J7Y26nYWdsYIY4xXumlXCearR3u+cky7JG8oeWQcsy9uDjBx6etfFPgs6hNGBDsto1kRHCusjRO0oeRJVUZmiC5+dQTz9RX0z4WimtDDqDiEq8ihnaYSeYhXcLZlblDt6kgAEYJzxQB64dRVfMAiVJHjEZWdY3MWCMAmRlA/D1rmzqd5BcJb29nP5UiR7pwjMrl5zv5AO390oPPrjrWnFP/AGqbweWVeXb5cjylSQ+cFUIyRk9cVaso52kQQIkscmwmK4ba0fl4BXeOpBzx160AQwOkHlXCB+X3SvESxwwOCU3FSOMGte21UyN5ZQOGh2hpSAfPOfLB2Zw3PU9Ke+mDzp12KTmLeQrpEp9FRBy3A6DPAzWHrcbWk9z9nhYGMRqs0ZP2dD8mbg8DB+ccdeelAG4VM0bM8rvuZgyOcxBEOCVOOfqOuKbplmZXuYnMAMUYlUhJ0QLIhSL541J3biOO3pWdpq3puJIyss9um03F2iFrZzj5zDtU7Rn8yOlXImmuJpoi0tsMK/moSpuNkm5F2jlRtPGQBQBFa2s90gErOzNI6ENGnlyIT8pwTmP/AIFgirOp+F7G+UKysoICyOcGKRR0xIp3AZ7HBrYggMKB440VlYJKkkpbfG/3ZExkMD6DnnkVYhuGzKjJIwckkorSJGf9xQSDgn+vegDzK+8K2OnrOv2eKWRkMKjc4VmctuYvGpYMOcbhziuYGkQRvPdSgy28XlLHHGpcQAEHc3lqcXGd2SefyOfU/EayyTLtiilV1UKXeSL7RIw+UKEHLZ69/XHSsFNAupA3mIYmgVp2tIH3F5QMs+UJUqOPlc59AaAOa07w5B/aEs09lDc+ahuNwURytBIf3cUgQ4mYKeclSBniu7tPDsVrMJbKCKBJmwNm9I4QBnaqSbjtZvT8TzWnpEcCQxllYzFl3syOMLFgsuNuSvTGK70JBOjstvsmmG1ApDRqq4O5EU5VuR2zQBydraFBLDNbxLI8ihEiLHMQPEmecHPbr6ird1oobe4UXEtssbx208mIkxJhSVRPn4AHGPr0rqrbSpEjMsyuGDKv3CJMZO35tuMdO/4VJJbR+TOX4CEeYyj97vLbyhI+8uD1HWgDzPUdE+2RtYmzhtXyXPl8Rb3BZ8RbucjPbv2rzDWPDsUKT6fFFDFKzCRmSDc0cZyWBlYHaXJOBkEZ6Z4r3nWdNjQW8tqubiKcM7BHHySxuB95+mWB/mBXMzaO8wErKQkjtFdeccPMTj5wc/KuT19jQB8h+J/BMmoFTFIUDSvFNDLdSCRIouQyxSRgk9CMZzjj3+afG3wNstc1HPlQTOitDHJcsrNIGySzoFLbQc4BAPTp3/SS/wDCcJllBjhmhkUsHZyXjeMBVMTg7sFhkDvxnrXD6t4dsGvUt7hXfzIzMBFGkYPkrlwHxuLZGMHHsDg0Afl7c/s+/abbUn/s60SKONImaOGSS3kmtT8k8lujEjcvykAcAc8dfK/Enwr122s7yGSG0UWenyOHt1mRolVi0UdvHGpZW56bfr7/AKtalpd0jy3GjW1oYY9kH2Se98l5sgsS6EAu5I44OC3XHTxzxTpUutl7mOzWaS2laK/s4QkywKAp2vMPukHgc9RxQB+Nd/omp2ktzp99a3k1xfGNbd1YxTSmJS7C4kCA4IHLEgknB5NWfC/h2d5JpltZ4VSQBrZIJ/MtRGD5jwzSklpWYjPGBn5fWv0L8VeENNE9u50k2rzROsDCNZJVCsc7nAOxt574J59q8/g8K3lhe3Fh/YkjMxSVJIxtaaOZTuUyHAD7TwCc+1AHD6V4YNvpluFub0tKoeSzd7hxdlsZi2lm80hSc7VORxWZ4m8GwXLLHB9ogSfymEUcLpDPGuPNgUIEZflRgSwA/kfpTRvDNz/Zs08CNKsE5gS3iQyyRGTChWfBMTg53FcLx3rePg55Qn2iK5TU7MRAJsP2KES9GEpU+aSGHQk7sGgD8zfiZ8E1u7rTGtbOO5gMfmROqubve2WUXSDDCNGHTqdvQ5rxbVvhJ4n0jV7OO3tZIZVjDPPcRNbRyEgSJPbMfvAD5ecfd5r9rLrwXanyr25tY4bu1XzF3pHI0yqyINzMVEbNnocEntWBq3hO28SQyG802G5u7eUou/yi8cQXCiFYyflx1HqcnigD8tB4O12Oe1s2DRTTKHbzAGS4lYKHKsudpzjHrnjpWhpfh7VLDUXs54pfttsHglnVzFG0chLMvmK2J8K3QD246V+hM/ws3aR5bW8cl75jpG5VfMhi+ZmmBxw4XAHUnGcVw1l4MtrBxbXL217vZ1zcCItaliXnnZ1j3Nt28c5PQc0AeS/C3wxe2moLckCzto7gvNFO5H2ndIrO8XrtOOnIz0r7l0fQJnOyyCQpOYg6GP5JGDBkmMsvzpNuKhTjYTgnivKNN0praa4eeS3jsrdGaK9ji2mRUIKRTK4/d52qMjn1r1TQdWis1uJjdXr3E1xDD5JZFkiDsnlytOGINsQRgY4HBxQB7TpOn2ukW0Ut5NunEjxXwMm5JcrtjQfJiblhnJAwDtJrobaaymje0iid7MBy6zYFpEyfu1WFW3ec5DD5SeOx5rkbGxbVUkjmmxDFLGZI2b58x7Y/MyM8EuCOf4c13lha7LLy7Oa0kCRsyrIyFGcI24eSxDSSb8DgcnpnmgDVtbi3trG6AtbeLEYhRvI8oNBOQzuoVcuQfl4ycHiqM+kWc8dyLmT7TdRK8kTX0u3db7MQ20flnF0okIw0mPReRXGT+JJo1knklFvaMDDNFI6J9jkTcwkKgtsQ7SdrdenBrGbX9TuNNn1jZGttGzQNfJcOqmG3RUaX7KyZaDy33bRg7xgkGgCTXfDNmujXl9bGOSVwlyttHJGkETIwB+25k5YOOXGQAQvU4ri9PuE0y0WWeWONohElrEsqzLEHfP76TaRFEHIJDFWdQQuTWTqWv6hfWOq3NpJaT2UYmlLrC3nTwmZUllEMT9WnIO0jChSetfOGv620Ru7y3uLqG3HkE2cKHzdRlRlm3TwXEisbdRgsygqidSOwB9X3Gsx2NzFc3mrSagZt8SpHava26CWMzottC8ZeSCMpguqAS9GO0k15ffapDpE73UVvJfoWm32zRLceTHuQSNIGkAi5mQDuN3Gdpx47pvjS+1doJ/I1D7QGggje433dlHb26fvGsYYxiNCQFYk9P19Oh1LTrbT42Ulb298ue6T5o4dQW4eSVU2AN+6IiiDqT8o4bBzQAQatpxvpbiK0Nu17c2zwTO7JcLMm2ELF5kgUW2G3B/ulkwCW4rUXXtY0+eS1H2eWaeR3F8VR5XEZ4hhJ+V2GRy5BycoDgVxl+dSsVN7cQ299YF2eO0iQkQI4Pl2vnkYS2DFWByMY3dK5efVHvo5LMpbwySE29tcR3b4t77zlkaZ3RsIPLIByegycUAXfEuoNqEEmsSzwXJ81GWyuZfIu7OaOYh5JljGDGdudpxuGcda4LUPGpigtpbmVQ0FpM0VwfPlSNxJ9n/0aSFAI5kkZdpycFQfmANbt34Znsba4t7jVomvrtHeO5DK8dpAFZlMxXLC4yQYyR1Arg00qHR7C4e0ukeW5WSN3vSdsLyEzKrtNHtRnkUfKdpG7JxyaAO7XW9R1OWB575VRDZRteXlxILZVuCpS3hmZFMVwVySjqOfvEDmvTLfXru2t47Ca8EMO5YY1ZpNjQQ4cXluG+7ETnJOAwBxkV82SmC7lgsLGWZ7ySGO8vdS+1eZay3RmWW6eexIwYTGnlBkBKj5uMV7r4fniitLWyvJrfVHnigit1gjeQ5tozBhWkXMTs7fdYgZ4OOtAGhqOpatcXjxz6hJ9hZFney08uHeNLcoDPM3zIjdDj5QDmsHVlle1i1UKySRxrbR20TRh4bWKGXzHlkkfbfxsqOHZtrIAcA8GqWo6jqekzWl4lvFcQsvnuN3kCVQxZ4vMkxtkSFWIXByRgA9Km1bxAniHTlSA2cCpILhZpFRn8yGKffFcwBhm53OgYjmRTgoMmgDzrRYbDUtTaxe1vZo9OlupriW9llijW3C+XaxoFUt5WGZkQdSuPSsvxn4dtBqEkdncJbtaWcf+jGOQWt1PLci0k8yYDcjIiRHP/TQkZIONO6hntEtbi3lLlmb7bdMjRlo7cGdJZDExJTjC4Geg6kCuM019a1K/ubWZ/LuN019YSmTy4jEZRIyLJMcKQACEGWCZUgZoA9P8J2Wp33kwS295Jp0EsMUlnIEWYRpAWWaJCm1rfzANoGQf4q9QY6TpaKBHckTxISspcRBZgwHmCVipO/8AhUA456VneGJ5F0q2vdTsHghktYYbieKaa5luHx5KMjBQfkbB+Xg9eauX9reajpOo7Lh1GnkRqPs8YnjiRSAXZzho0U7SwycHPrQBV1PVBYIlzb3khuZbR/s81u0QtkttrRuXt2bMkpIIBUHAwehrktXgi1PQoTeJDDC9tIJEgt/KEs8nMNzNJIVyzNy20FhgnAqzb6LckCCW5tLhBFFHcCYESrbzADzLLAIK7kXJAIG45yAcXn0pCixtcxXEMU6sgDE2rRbfL8oAMqBsnHzDBIz0oAreG9Gm0NFuReKYJUeNRHC0oghEUQ+0RQBW6sHCNnJxg9cV6xp9zZvAcwtFGqxXH22GT7G3mwnKS3MTshJJOdpBJ7iuYjNnoZhlCqzp5RCz/vreKyfPm23kRki4BAPlgHGTjNa8t7pOozXNstrdIZ0FzDbzxxBTui3MFUk/ZnAwVyG64AzxQBS8R6vIuoKU1G2l328cjSzeTbySO7yEsYwckdBk8nHIorhdS0SY3TA2V1CyogZYrqSWMnG4MrsoyCrL0GBjAooArT2llaX1gIpLiS4ZYkIheR4oBE+JjcbhvKhB127OxPNdzraWr/Zr/wC1eZHEwlFo4RhFHwBKirnlxkkCuUdZLSG5l1CBbdzI7xkPNLdyxyJhbWOVQrLHzyAW9K6fQ9Ca8itp4YZEVog8lpOyv56qu5Rt6oTnowBBHWgDovCunXd6l+jWRlb7OZLYNGrwmB+R5Tj5UmXPJJyc/WuO1u1uLmKPSZpGiZbmRftRBjntYg2XifAG5W7Z459q7vw9q93pl+lssktlYtvt7m2ZUEew8ea1wx3DBPQelaPiPT7GO8guGuIby1eF97iclmYncA6qMsAOADzx+YB89R2aRagyRWiQ2geSNprh3VXlVcx3I7KDtUk9M1tHXotKghuJxa3AjcAmRt0bklt5BGS3ygEHGBWz4gEESwaitnFJaoGE7rI87WyMSoQxqDnPDfMMjFcFrAtL6y2xBG+zkiFooiA6SJlWdCMIQDjPTIH0oA9I0nxppQspo3uV8gJLPEqW4IkY5O2WRm5CscYyMg8Vx1x4ks9SuY01q6FssakWfkRH7TMHYfu4IIGIfOQSWJ6cmvDraG8eSSFLlrUq+x2mOS6AklVgQ5JHOOOcDg812KXF7Y+Xf3Kma4tXSyt2eBGcW78maNG5VxnGcZA96APR/EOj6XcRx3mk3clmsrQqJxuScx43OixEkGctkkk7QeMisnSdXu9J2eVqZiuPtiCS8cKJWWNz+/lU8PKR8u0ZBBJANUYtZtXs76edLJJ4tixIGnZJriQYd2yNqMN2Tt6Y59Bjt4ptbKeOKfyWurCCKFFKW0kDJM4lMrRSwkyuoOFYsRQB9H6HcWh0+TUJ9RlE08kzPGHaNL2Pa25TG8f7sKSSSeWPAyK5TUdYvoJ1t7HTopbGKzP2o+UJY7u3ncjZuiA8uQqfvKSTt7VzC6y0ht4TcxNYywSXM13BHZxOkwTKWreW4WNASB93PPIqbX9Zl0rSrC7gvL2WaC2ktfMt1MsEEtwPMjQW/ljzW9S2FUcKTQB5Z4p1XTtQQhIYo49OkklAa782J3UEm1nhIzvA4QNye2a57Q7zSbU295FZwyXVxLFdrBHACbeXOY2k3Hcinj7uSe+KvXNlJqVrYveLb3NxPcbJYwDaspm3PLIsEMioSEwdznfu4A7VFBYWVpfBJdl26RzwWb6ldzWVyDH0UtIAskYH3QCSOgPAoAZcWPiLUdY8/WbZVtvtCRW80BkjlKzHfujBRUYKeGDkHgc16XHoCWcsok1WGKxTyp1UxgXBuxja2xmwOpAI4IJxS6PLptxBFav5qXkip+7vbl2EbRnh7V3A8uLJHLYz6+urJpym7Efmk+YAst3IqupuYxs8iJnwHZV7Lk4IyOmQCGS+86Oa32rNIg3LcRSiSKIK3qG2k+wyTmsy40O71CMvbBbzzpVuNx2pDE8S7ZIZgxG1gBlfc+vFT/ZhokjwSMyGRmVII4XeWQS5YyudpAIzkc8ZzitHSdRDPHHHF9pW1eRSLmPMFxOzAFWCOBJLg5BGfu9d1AHNT+H2miMT3qwXKxtdGSQRubfyMNECqvkybhkIR7da4exSSyhu2kkntluLu5vWvFg8sXsaIA9vPaOoLtI4AAU4UE5617bd6JZ3Mis63lpMNz3N5DOnkP8AIWWOWFclACQozWDq2kXktvE08CWsUlv5dtGkhR76eJj5Lyy7S0e4ZLAqAcHrQB47rK28722oW93PDe3EYi2mKC2giIYKES2dvmiKNwcHvk1jJooikusW73Fukckl3JbTRLEhjPz+Y2Mh9zk7AAp6AnmqnjX7dYXEOn3TySST3Zi23kUiwQx7dzhJRGGZBj5SAQMZpmj3d3c30tok4vbdVEzWsKyrAGjUL5EzAZnB2hh1zj1oA517XTLjUZpltpNOhVWSLzQVhnfOwsdp2KTnO7gd610sl/0ea3mjnW3VJLtJt8LKEkDCOJsDcpXADJnINdprWl6MlrHPJOwt72COxktG8tIre4Y+YJIy3zAHlR/SsR0iljjtEEQO4CK3E2JFSMHAGzJK9Mk8e9AGhrmqNqNtH9htbWG2MHkXNskbTeXMxGwu7cvkZ5yfvdazo7MXvk2+8WMNtEBdRThlQZXaGUgkEAZI44HWrsMdr5BVoprWVyr3AklXezx4CDZjIUnpx3q5a3MC3FxG8TXjeWuyP5VEZcc+YScMAvT8vagC5aaNYmzmtd1tJG7kxb5Et/MURZQxnZmRy2Plxkn1NbHhTwlDql7BDdA27Qxn7PDdBlEkgbaVXABDhQcHp647wWWmwTRQRzm4We4kJihji3TwRRHzBJAEz5SEAAlu3PTivQluLWFLaIvNY3FvF++vDiaWNPlXy4SmR5nzEE9etAHfaL4VOnrHas1ld2amTdO2I5bf5CDENgO6bH3Sxye4qlqnwu0zUJUksoFnN3BJBDJMgS6ErsGeQiMHITByxxnIya6/wiNMvYEAuJrp4VjVQ0cb75C4KMsijEhyTuy2R2wRXqUOgQrI0tq8peNS5ihRxFIWA3xs7kmMBiC2D83UDFAHybbeDo/CTSIg1bUNSu5fscVuvk6ftJcmSS3umb94hUA7cfNjHbNNstJtL3z7KGRoJreeQeWAkbx3O8M5lO7lwx+Yk/jX07f+Fpp3t5pbF9RnjiLyoXIRl3YVYHRswygHGTjHc8iuB1jQLDTZS+msFmEiyS2e1Jb21mZ8zpcyD70Z9T1x3wTQBylnoEVu/wBoljmuHtVU3O0q/wBqIIJQeaw8oDuTwRjHNVr2wTUgVWMWSAyyfZLbbI7AZ8tpHnwu71CkjmuqcaxdSyF7KdFgtWcToBHti58uOdjhJieCNpJwOeapW0cckUM08h+2EneroieYSeQGVshAOBkDpxQBzFjpdjJLDZvaB3OZS9wFFurDcoKAnAkYfeA6kDAzXVW1xDpSPCsUiabBHIjIRJgkv+8ntgqkhwQOCAT2Bq7r1jMjaZLbxPBC8G5wrrIjM2NrhyAV57H656ViQxtdJPbyvcz3Fu5MgcYiJYAIyBM5GM89OuO9AHe6X4jt9TvdPtLOwlEyqXS7aJE34XMREZ5ByPmJAPr2rrl12ZbvbdRS20kGGMrmOOOZI8shi3EZjyCMdeTxXz3Hq0mgXbpFaArEAqS/aHWaSaU4coWOREMgEcf1rb8ReJNTns7RbSDM8JTyndvPhDNgnzSCSyHsOcYoA+jbbWbW/HlzRQMyQ+esgVUMnmE8M+Adw9s+o9az7o20Me51luC0g3W+CYk3KdrNI3Kgc8L6c8V5RZeIBaaSt1qUQkulaOSR7eRIVWRQB5R8wjC9SB+VdBb6xHqjR3ljcwXEDRplEmDpGWBT98V7bjjPt7ZoAp6jEkeJpFOUneQJAxVhucbT1yybe/P3a5i4nvVvPMZ4yXJlTcudiL0WRsfdAwMjpW9fXErwrJFvLRsYZhHtYH5iGClmyGHYdTkYHNcib+W4NzJDEY44kltnjn2mSRCpZpUA6HAx04x7UASyTsrTySgRyNaf624lMkEXnSFW+yxyHhiCTxn61LJGiwwxIZZWaWPa7qHDWxzExOGypyc4IB54zXKWms32pmFUs2VLRmBgntstLsyVxO/CoSo27jjJPpXoGmxzXKyXF0UE/kRyPbthfs2FPyCdeJUH90cDHJoA8/1WC1sob6K0YukU6hQxaJ42ByWEj5BQluVOPu1xt/O3kAxSb5JGSNp4J0/fykMGhmTd/qguQB1J5wK3fFFhe39/Jp+lTz3cDTGWX7JFGsRJUBy53ZwoJ5P3uKwdZ0tNFjjvXKWyW0aJMzZEb3DsFLyIw5fYPvAY5J96ALmgPfCQ2kbwxy7xNM1zICYASMeWzN+8Yoc7VJ6YxXfSTz2+6J5TOtvGWadMnBZGOWUHKtjIwQMA15BYeI7KO9jjhtoWs7hgJLgSSuYhGhaWQNIoV2bbkbSRk4rd1zV7aw8iZLpHs7vBV2jkM0THq8ir8nA6bic7enFAHZjWLRLWKOK6OZYwzWxKoLdSWLbXHLPnGR79qqprdvvdbiSV7iCLzLYyZVGbkBA57gEcd8VhaVdrKt7cC1+1QQwSPHc+WUZmYBiyLIAXOOyjjFQRPDrtzZsksMaopwXjYEyDO5mZeCoI6HnigDoLCTUI7iKRrSO9KM1x9lvWkS3ZTlmaRsjJKn5QeOK9U8M68skM1utrboskqspRXKIyk4txO/vxx7V4Xea1/ZV7bxTfapTL8okLA2c+1guYZM4PIAx2wa9N03W7DTraIyCK5mlk3LaCJSYyQGTkEcqD+uaAPc0hguVhMsXkTyeX5cO597ZJDgSMmDHgjAJz1PQV0o0GyWAkTvZZiWOKWAJKyKjYKTFQRLCQxyRn7xxzXDaNrGmT28Ekly8TSw+Z57AOqMQQERVJIYEYx2znGK6m11mCGB7OC5ilhIZ4Z5DveEyYkaMMOOcEgNwMHOOwBzGueEZZzHFb/Z5HinaRPISN43kAKibyXf54wMAjGBurgINFm0bUr5LO+gMkULRtayG62vJ/y0bDI32aAljuwQMLxxXf3V9e6lJeW0LLb27HzlRpUddQjg/igmVwtthxkqrfNzwa5pDq2+6KWAubp1jEyqplW5Q/cJmIzGgGMgHHHWgDl9RkayWE6j9mt9oMkX+kK8VxG2SwhmQ4EXHAY7jg8VXmkke2tLqFbQwyhosG4fyoVJDIFWLJ5bjnjnnApuvaDPqN88c0ckTCBmjKNiGIsCHhSMshDgZx8xQEevFUrPRX0W1WGIahexSvam0uJZI44YFVSZjcKAAEDZG4n8SM0APljkkuH2wFoiqP5qqEiiIIaVQy4LLkEAng5/PROnxzIt5cW0nmxYMduDuaWPJ2KoTIPAGGzznn2s6eLO5hd7y6kMrF4ViiJFrJIjqM72UB1wc8ZBB79a39Md4WH2tVeCRwkBIxMBEMskMpOCAOgzz2zQBnQpE0Fs62zW88jYZGQRkOcExGQxkDgeuBu5611EtrFFYummW0lu16kcMlw0hmYHBFw8MqIAoY+vTBPuKtzAwm8m0lWY3TPcxwlgyJGV+aOcjJjkI6AfMa6nSVmayZC1xBbxSxPLBFCvUHdskWXrbMmfvYOOpz0AMnw3oUgltYzeXT29vMkxkEqbi8nDIFlf5gF4J/2vlzR418N6gdRXTrO2uWt9SYTQpbyxqYliG4MksKt+/znknnPau5sYrS91SO3trBbtGlkupkjkEJghdVjVraJT1DFsK3HBIJFfcnws+CdrP9k1GW1Z9qhhcXbfaJChIZYtrEgEBu3rzigD8zZf2UvHvxOSCS1tdRS0lAIN1JLGY5IztlbbHF+8ZkxgkAZ715p42/4IYad8b9LurPx940vtAhYGS3k0/Sbee/jaQ7maSeS5GQORnAzt4r+j/RfD1jokISKFVJUZlK4Kg8AIARjt0/GugmeNLc4GwbfmJGMjnkbjk5OPyNAH+aT/wUe/4I2/Fb9hyRfEmia3d+Ovhnql3NFDqwsWgltZJG3RW8sYciKXyhkkn5vTPFfk34T0/VI9TjvIY/IbTYnty4RngjLnYVeQDPnFQ3PRScbs1/paf8FY/hz4h+Jn7LHjvQfC2jJreqHTJrqGxMLzTTLaATg26xgtHcADIKDcQMe1f5wHj7UdU0DxHeeEY/D8+n6lay3FtqdjMJIWS8jLeY0wdQdyn+E9z35oA9T0r7NewG1W5uZbhgrfb55/slvaqcNPFMFx9pTG4Dtz1ry74geH5ZWeWxyVSJXt47VXcSKHbcrBky464AzjPbrXo3wl8BeKNRtpbrWrHVJLPy2IRbbieFiGPlNKR8u7GCM8ZzR48a/wDD39o6ZIhjt5LbzI0Yl7mKPJjUGYqBE3HCqc8daAPklomimnsbvf5ZCyyIYRvSc8gYkYAAE54HWuu0lIEsXW8fzE8lkill/deXNuxuzkMuQQOeBiuXv5ib1yXadECsstzuUDZkhNwGWYE4Ocetbkd5HJ9mRlublpI2MkKCM2+Nw2xbjgZ5yPoKAOv0G3Dzyx2hUsRsktLhS8c21P8AWIP4ic598d+Knu9Kh08SxxxXdx5pWGS1LKmJi3mO8SsQQg5B9KjtL1EubQ2QZrjDeYbpWSGNtgRllcNgEE/KMZ4rs20/UI5reaee3vZJYVjtpFlMErRuAHjOxBwmSNzDn1NAHBLp5dLm1t7a5WCWXfp5LPIodADIpYDCkfMAD1HSp7bTbuaFJ4reIW8SSBGkTDeYCcLz83+s5zjHbFdgRfadG++C3W2BuESSFJFmbeCu1rnGDMHIwxAADUpmjtYIorhisUq5BVAXVgAwEkyH7xbOScdffgA4+3tkghu7u5to5XDkS+SAqiXaCkpeR8Dkjg449awbq4uUDNNCsodAqTQN5clvJjJiJh4uQVx1yB0Jrrbia3VpY382OCSfzS6v5xVcbDsIGM7ux6Y6Y5qs2nR3hjt4L26lgdyTsijHk3D/ACAO2MtknkDOM54zQBwE1zfxiG5C+RMHR4JVLGNoueX8vJD5ByOPWr1jeylw1wYlZrhJUlDyyCWVGDFCoUsF49OM9ua7HV9BSzsLawvp4YpoF8yHy12zzEnJDSgnH0PTPWuPnQR3aSQiNhFEjRiRmkVpHUocbVwGx/hk0AdpLq8r2Ruk0+GYecp80pLJcJKST5nAx5IPQ89PUV9z/sTeDpPiv4mt/CUdzaC9u5fNtmu2CyAoSbloYJZQJNkQI2kkk4wDX57aHeTiVLeaZY4olnKsquW3cuDLERll6dAdp619h/st+Orj4f8AxU8P+NNEvY/tGnyxymMDYkp8xFkUIQNoK5zgZ2nnnqAftr8cf+CW3xAsPByePPh6L7Vri5txPqGgxI1xft5MYeWaDYAI4iVyqDlc4+v4x65pOuaDql3Ya5Yajos9rdzRXi39rcwhLyEsiwtBIgbOQSxxt565Nf3O/ss/tQ+DPjH8PdHgunt2uWsrS3u7ZyEmjkEaxyP5SKGWMEkbupU5OK+WP2+v2Bvh/wDFjw1qHi7wpbW+meJY4bq6trixiswdQlxujSbMRLDOQCeTnnnqAfyB6F507sUujOspcTedA7xLGCPljnUEqWXH3gMYr9Nf2SPC3gLTZpvEOp6lYR6os8DWdtM1o6wFUaMo4Zv3oZCDgAtngA5Ir4V8ZfCrxV4D8Vaj4Z8T6dqWkX9oXhucK6KLZpDtmCJGodHHUheM8c1zup6hrvg+e1s9F1G/VY1V0ETz2tvCCMiaW5MeXfJbG/GKAP6WtI+D/ifxVYw6z8PpRe30sEk8tnYCSGcKgMkkkM4Cqz4x+5DHkYxXqPwv1TXre/bRfHcd/Df2ojsY7u+tLhJIkYeW6PEUEatuO0byDjnOK6T/AII2/EGPXfhVJD4jiM2p+dDEt1dOssl5DIhXzVIzleOeVJ78df1p+J/7PHhLx7YtqulW6WOtpC2bmO3DicryseAw3A46nkHPUigD8/brwpqnh5DNatHcadefK8kkSfufPjO4wRW7OkjhCM9R9SK5uyvYLJbYSJGLmV3hQjEihASqXDxn592QBjbg9DxXquq6t4k+GEx8MeKdFe806NnQzXMQieGNQSCm84u49i4AQ7gOvNfP+r+PPBuo6pJLoclq9xGJhJYQzN50au+6ONEfGwxhckc4zgE0AeirrVh5T2vms1wJ5mmcSvb3HmMvEkSqONmw4QcdMirX/CY29veW5EstzCYgLm7lUeYIRGAqsm0B8EZOATkZ5rzAa0rMdQlil86WIySrbWzNlFVQysxT93IyZznknOM9+B1PxcYpo7SweC0RzI00UsiyOY+TiTecxtwc5AAPAoA+39F8a6TdRo6ysC0CwoI3RJbslTkypkZQIee5CgmvYY7zTTocMkMdpcW9y8cau900yqwKqTbDkqN3XgYOa/Lzwx8RbW1ivftlyszxyGazS4bZHGkTqpa0LuqndiTPByOcEHnro/j3d6oNOgtRa21tY3O5wsyLaIscmEgnt4gpkDDGMDqepJoA+svGVk9ysghS23SGVBE4ZIpFUFQ8RZcmZRt+uK830bwbPNI15dBZZYT5ZEjuytHMu0Kqn5XcZH3sdsZrMs/jLpfim9is7i6ELQog/eW+DbykKCIWwP3eBgKTkA847+/6VLp2oaXDcpKu1IDA6IQscgJ4doR1mA5Bzk9aAPLoNNXRtQtp7m1jnkgcrZF1RAoQbWRQFZFxjlhznoetXdU1qeYRy21zG0nmGPyYZd21Hyv3ZScHruOcHHYcVj+OjNpSEwXHnktBLYnaI4mHU/aHzuz16Ag9+leTHxGoRXjmZLmK5kklERV5HkzwmHizjecKOh7daAPVLa3mmBJtlnijJcywJvbcQ3mRszEEtnoRkA9OKxb1oTPZhLbegQwQ5ZPNRt5/1jKfmwT+GOtT+HvGtxb29wzWZZZCgX7QUXeWXDEwxqADuZt2MdMk1m3eqCJJ1Rra0DSSwoVVPLeIgu7HBJjlLE7TwT9KAInngtBdwAxR3kcrKVdGUsrqTG0bFcMdxxwScdq5i51WW5jNs8am3tl3OnnMrNKFAD5jUjkc8kA9cdKxdV1uaO5szLIYVWL9zcXMTb5YuEB5/wBaApG3GWxzXEz6tqOk3txepcRtbXkc8ZcQs8SElgJmb7wIG3+EBfbFAHQzXn9gWNxeOH+xXtwzLqAYB4GRS3lKyKfMhznKhdxJJPArDsPFN8ZUmtFOxyrrOgSJ5FI2ZCiXgbvmZjgHPbNcTfPc6w8FtEz3O8EywXd6FiIKkTXEVvvGSVJ2YGcY6YqW20e+sl01Zkt5oHWSGLy8ma2EbFo4p2MgDRheGJ9e5oA9oS/t877o/aLhomDvGwAkupmZw5IGCmz73YNzwKuzavp15Hb20kU0Do0eCkYMbbE2eVczRFc45O4sVx0NeSNrmn25i8u5iF0N0brDnYsYOxv3K5IJI9M85wBXSaPqESK0b3EE1w8TPaASJ5nl7irIsRb5mAJyWGAeM5oA9Kl1aLTLS2RmTyYm88mO4CIC3CcRoDw3PzHBPQ1rW2v2d5BGz3kIEztavI0bQCW4TLLNIpOHQHABycgDOO/lY1nUtOF55Fss9tcItrKAUkdWl5j/AHTglcc/Mvyg9x3y9QvJobKKS5jji+zgmVQ4YRqSQSwjOYycdSAPf0APWr/xCXiCDyZLlWETMdqRsFOc7Bw8bAYBXJ5yKp2Hir7Lfq093BHIEO+zkLiGKOTI2mOMK7BhyDnOD0rwZdVe4uljGoRywiMtbTGPdCkqysoimmDfNgKdrHjA/LakumhRhHdF3LQ3IZnjEUny75Iolfljv42gk56AUAev694qtr6SGxN1AFER22tlHO/lSscRvIbmRiAG7buedoHSqunut4YInkW4kZHVktSSoeBseawOdsmRkg88EjivN9K16V7zz4/JghIYscfPNI0Y37o/L+TYy4GSPm3Vs2HiG1UtO1xDDdmScx/ZPKV7VpVG658okCRyxClSfunjmgD2Kx8O289pezXbpHKrmSF43U3ELoPm3urYWJkxwxAPb5q8x8cmVNNkeBIiyIIoA8StKsH3ixyN4AXGCwGRyO1Sap4+Ph+zxCVnjubV42khtxsE7KI3WULuNszPnBbjcckjPHE32r32tadHHcu8EnlyxJcSvHaywgoGh/fbj9ruFCjOcKwfHXigDx/VPGNpYPALJJw8RaJ1eOYRoCq+ddCZ0EYJTbtAbOSSBW3ovju2WRRDceW1wss6m7n861hbb5cghJP7uQomAuSDv6Vz2t/Du71x3aK8+0QMUupLKUKsErMI0kFusDcsXPIyATkAccUL74N67d2tpNoTG3uYcC4wptQiRoTgAEpJIHG0YOSAM+wBtat8QbN9rRiQxxTFp1gffNbxsBjy5S+U+fdlCPlJOPl5rxL4jfFl79pILC92nTbbc2Ydqz2/CxG6ZB+8CqcZAPI3dDmty4+Efjfc91apqEz3O2O/YQqiKOvmFVOFbAXLZ+YZA5yBoD9njxFqQnlkFz5y2620EtnbZTM/zTl4ipLoqhBg87jkcUAfM8HjLXLmVUtme5sLUXFxEYo5ZIEuGyRH9oaUDzwCx2hABjBJJzXYad8SvMtUHkPI1ogthJc2rzFfPxuyxJBJYtjBwuMdq7xP2ZPG9vK6pDeNMJy0VpFA7QmdXKJlflUzcfvGUkcn6V0tt+zB4uNuZb20v7W5S4Ey7opGUt98+VaBRtjWQt1/vHrQB51c+N7KKH7VbXlvJKu6G7gK+TNCpXaPLJIVlGQRnPtXn9l42vZdZjtTPcXMV0myK+uJT5FsYZI2jEjKoDOVHAzxnHHAr66t/wBmW7WwS9vLaS1vhHIUVm3R4c7i8jMmY3KYOAGx7V5JrXwi0rRGmWaG8l1IXEQhbaot8uwdX2NtVMSLGCM78MTtAoAytH1zUpTeXdvdXFwxQ2rQZYSWyu5Ml3ApO2Qq+9hzkBvbFe3eHm8RLZR2GnXFlPE0cN1CGt42mdJkVgWZ2BjnO+QkrwD1FcRH4ZOgm1uorwTXJg2uJUfyo4rkeXJE0UaZLqoyNw4Ddua9n8HxRzWsFgiINQgjmlgljkjkkRGZjHLM6AhrfYSNvVQBkCgDkvEPgbxTN5F4LWNbm9hS9kuQA0Vq1uv7p5QMCYsCq/LnoCSRg17D8LfCN0ZL3zrhoWg09RcXdnFG8st3NGqSeXPBEzpb4JDL2xk4FelaDY6nJG8Us1zeWlzapFCREA1mRFGssduJAPMiMgJ57HAyMGvafBngOK0iuJoo9rxA3McqxvESbhvmV96BJQY3+ZSxO4EgYoAveEPg3Z6ppttHctBOTHC8UkMckd1t3l8Fd7AuFOQ24BxzxnFe7aD8BNGg82K4WK7jnffEot44JYkZgwLzMd0sh4zx1HHHNaXgnS5Ibi1jR1VLXDCMLMAUK5JSTblsHOQThenTivqbTNMWcW900crNtjEQ8pvmcIAG3KuCg6Y4J/HgA8Ig+BWiRtHcxlwUTyw7sAURMD95G6hdoGB8uTz6mtN/hNp9vLug+xoZMRRgGJUIVWZ5VWQZZznJwOrEAZNfRk+nXEyNAUCmSJ3A2HnheSoHyAsG5Pr3q5B4YhnZnuWMLeQiLIgjZmKkMCgc/u8rgHI569KAPnaw+D+k3Js1a0t5pVAlVSgEeNmyXeVYb8gdCOM4I9OrHwp0q1CiGziROCyywAxwiN2jjWPyycAKFYZPOecdK+gNN8NW8RLxhS8bEI2Su5SQcnnrng9jjjIrTk0pXEim2EsbFdyhmy4B5IznH4/rQB83L8Pbd95ktmdIoAiSR2sZfGMsHuA+4HdyCBgAAZOK6jTfCdlp8NpD9je/lktniaSZYleAmZmij3nBcCIoAQTwOeRXs1vp7WwlRP3UBkb5SQTsZieh+Yf/AF/SnNZwryQQpOUYLkFgeoI6Dgf4UActY2UunxRJEpZQ+cRBgyoOCHLD8OeMDr3rrbFgcDDKq4DnawUFvYjPQ8kccZzViO0AMbMSkUgER5G5gTktwflwQR15oEf2ceSjsd7NAN5DfKzEqxHJBwR+XfrQBIblUbyiyyAv8oBGeFyThuc8E+p7VCzs4OwjaSWLcANz0wOmBwcjtWU1tctMkiyov2eYuVCkM+FChSduDyO/6ck6PlARqw3KGOSMHAZssQGAxjJP5exoAbLNhoyrqqk7CmQSD2wOnOPwz2qJsksCeCd5bKg7hn5cZ/zmoZYG3Fk2fMCVL55ZflOCOvanRwMyl2cmQfeABC5H93PTpQBMgCOrAA7skdODkk/kf5VXeVWdkOBuBOVBDADK8t/L8KtCJzEzgfcPY84zgnj8aiktwxKZwHABcMOGYBgvHU4x2oAyf7OIuFnQkqWjMhc5MgGfT0BUe+MV0MS4jGW/1YUEjJwcDj3qsHVFSPIyo2kk89fTH1p7EEKUPKZLA9GGN3fj7uPxNAFppk2N1cE4Qj7qkD5snt3/AB/Ks2e4+XJYHhuSMDCKNvLdPn4/4D9Kzbi8lhndI4YhbNAjBwZGn83flgE5ySDxjPGKwdV1WWLmSN1VCAsbqU3hhkHkDj5unXjpQBDqOsGJlKxGWcJ5mzoAu4ozZb/aB9c4+lTNqrwIjsoLuqvtLD93vyVBJOF6Hv0I9a871XVmiLymKaZivkxleDIzN5rLtxkBd+M9Dt4rlL7xRKqBCs3llFMcbMqTuytIWDbiN2C3AGTjHGKAPah4iVUdpZE3SgR7ZjmN4WUMXiA6KF4JPGQeaw7vxFZ2+yOO6EgEbxRqLhZJIWnJbZZhW/doQd5PTc55Br5X8X+P9TtbFZ7R2EljDIxaBASAsf8Aq3YNkxgcMNudwOAQAa+fJfid4h1qGBl8q2lg3uXnupDK6F3fdsChVGGO0dQu3IByKAP0nvviFGdKOkl41FkEKXFyV8yVwCyrPKvKZw2CDghQCQSa4+4+KdmLSS8We1lMMezzBMBCrTDYUYr90AHO4/jzmvzfu/jRdXNtNDZAtdGQWM0bDZCrQ3JKSRyiTN0jP5hwM+VKWLH+EQal458RmN9Qv4nW2t5xt06BRKL9AzAi6niG0udjEsxUHIJwSBQB9sax8a9HtJlge8tY5SkQZDLG7y7nWJnhMkgaQcjJAwCTk4Ga5jxr8dNA0U2o0yeYyxzmC7d5VWBEWGMsxlUkFBIxGVY/h0r869Y8RaXr2oxxSJf2d9dTSFbuCZVgkjnMnl2UsaqHUx4iQbWAOwcgkVom70mHR9R06OePU55tPhtNRaVrgiGWSWObzYfKWTyWCnaSZTvMZYYB2gA+/dO/aRttUjeBLuz22Ea75IbtJSS6oZMbGJfO/ZxnlPYVtab8XLLUNRtYJJFihErGaNmaNrcKxiBkcjJTI5bkDOSa/N3wzYWdpKY4xNOftczRpYRzzRJCrPLAss43Mw8zY53H+IgdMD2TRrXX2FnPDMN9zbTxz3TxzK0Msk0ryR7WjwI3RsfMQd2SOMUAfcln8Qo3vry13iWETobS4FxuDIAzMUZj80e5jjsQeOMGvRLLxut5axQ+chdSPNG5srsUEn0I245GeeAM8V8Q6Z4cvolsbjybs7JF81GJlEaE8ESNIN6lcEAA4GF7V734b0WaIlbi4aBrxo4oCytsijPMhYAnyyVGeeuc59AD3s6++pwm2imV7ZPn+Q/vQoHIVyOm5unvxXI61bzxXQZHYCVFjdECsIgkhbcTkbZmDA5J6N1ArZ03SYrFIkgYMEdUE6/ckTLeZIVzwuQvp+mK61tKW6AF0zDzo8ko+0OqEjYCBhSSvzHOCoAyelAHh+peGZNRMk0IumhG5meAFN5lVT82R8w3EjI4PXJzWPqHw306+06b/QlE0UCB2kUO7o4wU2kZ3Fu8YI459vpZbC3kt0S2GZIWWLdGzKm4KhCqCB8qqwHzYzt4q4dAa5kt3JcSqCGkkjC749hI3hOPv5APUjGfYA+ID8A/Dt7LM8mnwx3E9r5UlxLEzboCRmMDadzqY1AzzjAxwa52T9lDw4XF9FZWjm5RoWtXsoVSIlmdmXZwjNkKWOCMc8c1+gp8KwCRZzGkh2EkR5R0lJyZGYH5j17f41oQWNvHHIgQL8yIRIfMfbwWfey5HzZIHUA9wBQB+ey/ss6AgQDTrJGZkPnrZwqFiiyWtQUBJw2RuOc43dTWfH+y34YtZ75hpNpJ9oyyiS137pGfzC5DL86qGAx1OOK/Rl9LhjcMw/cKT+6HRsoFB3duef8ACmJpMAPmSCMmMZiyASnA/dN6jGcHOOaAPzqn/Z+0UXMbrppMiRGETiKFIgGjCqPJzhsHpkZAUelZGp/Am28mS2W2jRoo1kDLHJmXhUUSOgJ3HA4XsQK/RqTRLd5WjEYKN8+5di+WzfOcHPPJ7elRDwrazbneJJMMrbiGYtsyuGx90YUfWgD8uLP9nGOQzyNbRl3mLhGj2lZTGm1sk5lUKAeg5yOo5sn9mazmMc/2WNrlmEbO8IQOEV9xVcHavCn3Lepr9N08KWv2h3EKBsSlVXbtXJHzAE5B6j/Crx0KCLykW2SYGIJ+8TAcE/NIGUZQgcc8nGR1oA/M3w7+zBp1jcxvLp1rbXAZwzQRSRLcsQCJrgIp3OqlcA4ICn1Fe0w/BKw8iK3SztU2lfNeKFYhjYyEQAuW+aT5hvAI3nIAr7GXRrVEaOSBbdopCYZAQ4lRkABGBkYPHPpxTZbGIFViSNQsTGSRimcxjcFx/E+T0AJwc4oA+fdL+FGjQ3vmmFnlhVFjmmijHyRqpMMwRMSDcCMgcdzxmuwufA1sjQtBE0jStHxJ5YKABjtUx8Mo+6ATkAAHFej20a4EZdmlZo8SfaGiUbnLMuzZ8p2FT+PtxvubaOWOUQOwt5CdiuHQgAqfnOOOc+oz7UAcXB4Vs4xZMjO8kdsg3qEjaFmAYoqKNsoyx5bJ4/GuhttISDEQRhkghztLZAzkgD1HP1raSBZPL8gsoKb8sCOGyTz7EkcVfgj+ZY2lUtjhmI+b2LHvwKAIILUB9zhCzfKc5JO3Cjp14ArQSCEuh2qPLYg5XHQdsjJ5b8hVVZwzuqlXCHAIABVxkEEtjjnr0x9afc3PlQgbSwHVwd3UgkHB65OAOKAJHggLkSgMVzIoUHqONnHUY9R7VVuVtxEku5BKr4GxRvAzwhVfmPHRiMYPWnC52Y8zaI2wgP3ZATkDcGwQcjr/APrrEu70RmTyEZdp4MjRiOXJwW3M+4vgjhf7vvkgDHkRC25VLROxjXzFYtgF2lJLcryRg9MYNZJngkPmqdobK7UPmckBgV2jnr+HSq0zwlrt5LzzFMDGNoCgmWWYDALFgoAcEevIrkotQkt9sM9wEmBLJkAHJYtt2jhjz1XI70Ad1Ffu1tcXMhjCQEQCNvvEEjDFQfmjz6AnrWlavGsKtHMmQPMVdwI/2lAJ4HPH8q4GO5EskbujyKXC4XgYzlsrj5jnPIH6itsy2zSoiCQSKxeKPzRghgOGjIHGRzz7dqAO6gmmLpKzgggLjBGxSc5B/ixx/nNXbi3+2MJOpVeOfl3AdMDrwB/nri2l8THGH8ohEAVYoWQEdCCQMbgQe54B59dxL2GGFRGBG7ktLvIO2QjgKo5PGOmRk+1AGMzTRwligzKNm9CihRk/OyZ6YHb9ayrlQyMXaPy4gm18MAjA8ruUEZwQOccnpV6a/eLzZLq3IjLtiZgyRHJwCGYgYzx9ec1xeo63YpcRrHKmyYkuhYLbblbbl2Pylgw6D8BQBBqJljmPzGWF1xkJkLG3Rjt6Ek/iD9KzbVChmljXaS4IVSrl1UYYkZynAHTjFaDaqxEzI6OhiDPsCFQAx4XJ/u+nPp1punvBLskDgs4kIAHzkHsQPvNwenTvQB0Gns11bxbwzPGzS7YuFBfjEkmfvAc4PPP0rYudHUyboRFcZt2IYpDhBIAJAXdMsx6c8ijSdQsYmSDyIZInickTMyN5p3D5TGfm6Ac98DitK0lTzAi/MgEobarNhJOC/TgDjg4zj8aAOfWRrQfY7hDCGi3JLINkO5RhUWQIOO3OP5Vmy3jRxNJHuBjYByxLocnDMM87fU8iu41SKIW7RTSRTFgqwxyKTtBGBjj5WAI5zxnmvO7hbuNHtzGo3xssiocy+Uj5LuGOFHXn2oA0dP1TfJJELdJJCyPw4xjOdyjPPU/l1NVb9Zby8aZvLWMBt0SlRIkSfMXIYgkfQc9a5q5vfs/2ZooICqkh5Co+0yYJCQF1kxjPXmudn1e5lmnllY2yqVEipuDkJyIo06hCCcn8fegC1fRLcPJPH5bwI2wIymOUoCR5kxcjeoPPHPWuZuLBYIx5HmOmJCsjyeYpWTpIiRodrDJ55PFZU/i1It0P2iIQtOY5HjKtKJGPACOMhPXjjGc4qxb+JYoWn8w20oELKpZ1EojlBzIkS8DHGM4HpQBk6z4et7vRDG0ZlvIwTHIpRJOWLebcuBmdMnnHIzggc15RdWF1pcz28nktbTeSxVdzXAdBlRHJIApB56EAdzXo15qOnX96t82rXsMcCJMLaBFgnuHibYhaQEqw56A8gDcKo6wY2kF35EmfJJiFwC5laflSHAwCODkgAGgDnrDUBbtbSjT4maCZipc5uCxB2u0keUDY7bu2M+vo9pqUC2yi/gaeIRZi2uFYPMc7txYszj06HPSvHpbqSN7nyreQRpMS0e9QDJsIB3ZAXLdB7/ktjr90gkku1MMaOGik2lfKwQrbpQDk8dMdumDQB6vd63DbyKoQv58iqVnPlyLGV+V1U4Ehz6evOM0yW8iKGIrGjvGZ4neJSSVILmTa/wA4AGQoyeenWvPNT8aWM0UTyi2aCQCBfmQXTyfxOJJMFQOMAc+nNZv9uwPPDDbwyzFZVWQQiWTCXGQPkcYdMhiTkDgjvQB6eNWDR/ZJrlpGZiYDFHsY4GTv3dF4PBPFbGm6j5kUjl4vLikifykI+c8gspzySQcrnI71xjWCW/2R7Fb6OQzSMZp2jghjZ0LND5BJ8lBgdeATjNdRpGkQl9MgbUbS2aQzz3ch3GdZXyVJQ4MoLE8qCOPpQB02o2VpqFoksEyiadgkiEh2BZQNoVTtjjC9yc89Qa5m58NpJEiyxiCWBsxed5khdnBPnRbScr1wPQ/WultLSGCWSz8w3Mb7ovNT5XkXORMG4CLkjjIPt0Fb7RmNneVknSCCNPMf52jCoFDLGuSBxxx+lAHjkngqGSWOWcXDysWKlI0jiWNWxsYSYLA8dQevPWrGoWd9oMRg817exi2zvIiwkTGbmOLeDlcZHA9K9cLQiwNxK5nXZ5KSxgkAseSQB645+vNeSeJr6KzhcymO4eY5kimCBVjjyDKXL/NICPTJI9OgB8I/td+LDpHg/Upmvd06xLNGEXypVmuAYRBDM+RK2F3ODwOTmvwG1b4rWWp308d7YWs9zDdSLFdQssmy3AZXDwZHmAMhGQAxx361+2H7ZF7pMnhnX7a4tzJJfQRG3MExVp7rDGEwygEJIM7SBg55IAr+eTVNMNs93dfabnTbo3axLFJHG10wd7gRfajIATtcMflwW6mgD3q41PS5tOk1m4kku4pGjVxZXRit5ArxSSW0ccCEvGIxnb1wMY4FfJ/xKvib+W8eCa90+5ikig8mSWJLXzwAyqv39itlVDr8wxgmu0vfF0cWl2unOswUARXEz28NukaMf38jeXsw7ZGVLbnznrXEiWG91hDqDNBbQOohh3z+TLAI/wByYYnUkyMpUnd0PGaAPnDUfDttcT3UUdvcWuoNODamNHSS5t4yGEk6OpwyoRu5G7JxmqU2iXmnXrO/mW7RwG4nRAbZisJHlTo6OdxYbTgc4PfFfV0Vnol5DF5c8PmxrcTrJcrIzgyfJnfIisq784B4IPGe/MeIdO0q1g3tNDNeSw3MBlYKEtp2guCt0sZ5JLmIbM7eflyBwAZOg+Pv7L0ZPtEjXlzGomt7eCdpDHHF5KtNct5okYlVfcQAuR1r3f4X/EiKKGPV7e4jeOW34hnGOd267iRHJ8pzFhlIO8HgkMK+MpdMljs45rm5V0ZYoHLbI0SdiNm9SQ3lsDkr0J5HBqxpuo3FlJqNtayW9tHBGshkeMXPnyxkxywlTIFtkMY+TbzwBz0oA/dX4J+OvDmoajpV5YaxBcX1pq1pO8E921vdafaTESMJbtgFmiKqQEOVOAAeRX9F/wAK/iToNroGlXwlWNJ4reVZSPLLQyRKZG2rkIdzDK5yCehr+CXwx8SNX8O3H9sWzTma1hVkgW6kgN1FBI3ltF5a5ttgkjBwGJBOOOn6X+E/+CkmpaL4H06y1xpFfTYIxDaSMs5vGbaJUikzFKiIFPXOAQSScUAf2Xw+NNG1eN99zauk+4wN50YYJG2Npy3LY6/Svlf4zfEzSfDV+8P2uzitX8z7ZmUSwyI0UhNqFwACY2B9M96/Bz4e/wDBTnw/q/hy9uUvbTS5orcC2tnZhIGDpHG6XdzJuty7soYsMncTzya+NPjj/wAFBPFPjW81xYL+zDW+oxQ2lxBcNcQFbu3Ecu/YN1wyY4YDAJ5waAPL/wBr3+yYvjx4r1TwzBaRW2s3cmt2izXHlx7pzEgxbysqxRoA4ePiTemQuDmvmy8n0DTV+w6m8Ls8rXP2tILu6An+0s9khkMuC/nuzFSAApBXK8jz3xv8Qbz4ha7LPqGbmZb67maaJ5vMLSqYZIlkUAZDDdtyMZ6dRVW2klXyrYPvge3kdVLR37pKmG+0PHGzl4/MYgKMgE72K0Aa88s1zq17DcXFwbB7d40IQCzkQGKCKWBgxbynUyklvm3RqWPIJkn1LT7fTStncXc8jzCP7PHJG89pYNI0d0jSlir3anGSOQAQfmyBnXy6Slslst/deXMJL25eSBkgSSMLstLu6jYsYmudxj8rJ2jLhelcdc2kkck7Wt0q3DGCKRmKNBMjIG8yGNDmXJ5Bk2Fe5JoA9RsrMS6fNI2opeWF551rHKE3yb7fzFlE5fYGKmVwqD5h5IGOlebanqkcUupiG0jMCpFOsTEl/KtWELQyQJlkhkYb2HQscgkc1QbW9XtAtleNcXDw2cgiWFZywgmJLRJGJVjuLveMmWPOADnB4rlpYNQMP9oQrLKrNbPds0G5JIknaZABvLg7pMMDwCuDQBqalO01wZJpFtIRNBdBZCJzL9qjEMkARAT5IgCsh5Vc4JyDWPck3U8kS2tvZiKSFrp5mRLiSDyd9pc2ROQzLDgMuSD9OskcSR6g80U63M0GnyyyNMVRJ3hcQzWcaqSI59uXzgAYxx2vpb2drBqHms08VvNCziVV8y2ebZ5fLNm43rKnP3TntyKAOKtzc38kq2kFrc293iCNo1M99Ao2td3VzHCCLcuWLdACSduQRXTw+GIoLl4JkkJ+x3VjAZ5niMNvNGv+mSRkguvmDbgAlenAAqXTl05LsLpivptrd2l+0lzdyi2a5vR8yWrCIH7Ou0Hy14CDA6AV1uly6fcvb3eozGwgkRLhlmjN7DqjwsEiCXybiA+N4cYUbgrY5oAwtL+FmoWelS6uIbi6dUtnW8tcxSL9oMsD21sHbc6FY3OMElYmboprnj4Wu9M+1QahY3iQ3NxLHHMySLIlo20srKoAKibuQOnY19i+Fvib4c0cPDqlnKlqIZLhJHtobSGW5Rovszyl2JY7jAPLUHb5jjpvx5h4212z8SR/avDtvHHayH7PM5M0a+dK7QyN5Trh08uPdgEBmfgk0AeIQaQ17LPBNfR21tpjM5ZWCyXO6RpWt7ppSCECMNxHcYX5a6jwtevpGslYPJjt7yzt1817cSRSCCNVTyZI9xSTywpJ28d8VUtdOsntZZpJzHO4mFxIGjKgYRQxj3Eu+AMquSCcGr8DDSGS3k/fxIjNaExEQzF5B5LrIwG1TGV39gcjtQB32r3VrNLFcwnYZEaIvHAxiZ48yMo2jLOI2BL7QCQehrzS2NvDrKRW3nGG7m8qVmUPHGbmP52CMBtcfezwBursEsbm6gu7gQPbsGhneSN/3QuJmKlIgxwLY7QOMnA5rmjp+qfaVl+yQI5k82UwhtlzEihH+zKDnBRQqn2zn1APZvDssGnQWdnDctHcNDdXAuC4ETg4Q284RcEllYgg4Htiuf1V9R1HU2S4WKSR7qQRkqCiqsbMS0iDDgn+I5HPvVbTXuZrhREXWNLaaOQykl4woHlIwVTtdcYUcFtvPc1YsBrN2lxPcxeZHHa3DRSyxNDJKRgQOiLgndg9BwDzxjIBn29u20XD2+0+Wh3QtvjiMeF2lRn5sg8YycUtxc3hkt3HlurgrAyxL5iMwBZSMjjJ+UsMVtrFOIMW6pFKVE0kbMARkYdYwRgqMnGTzxVy10+eWImUAsV3wsYWXdsA2oWI2hioXnOORQBgWZvd14n7pIGjxPI8bGWQIudihQcNgckcd8813dlqIstJtkWDzbS6RIYnKzqxkYgSLHhf30wO4YP8qpRQafBHHfT26xzzSpmNIt021AM/uy2HBI/HOa6qa8gGmN9nCruZLiCyWxj3RyBR5rkk4hbIyduSTQBwWoWt091fQx2dvaWcTIDHho5mZlDK0yylTI4JG5QCMkgcYFQXMD2ln/xMRFPcXMix28AYRukiLtWYrDkiHywBs6g9sdO5s72GW0lZo0lmWZpJLm7t0Dk5UIqB23SZYccZqlqbQ300nllAzRboXSNYokcn98haUAq3XgZ4IxxQB5/5bwuHmjklMiEqqxZ2QhcyEEDL5P1PXPeudL2K3AukDLN5pIuHLLLGqj5UWIAgYxgZx92usupPJkWKVg2wsuYJd2ExzsZSdq7Tzzznisp7VJnlSFFUTon2SV0jkDOWBb5Blh8p7gdKAL+nzDV7q1RxceSwMs4aNYPMWLmNomjyS29SSeev1rutZ1aJrQTW2oSwJZ2qR3MtrDcPLcllCldkrjcQBywXAPftWJoug26yxSXswkuLJvkgtRHGXyfmUo0oKpz8wIGT0zW7Pp+nxX91CLLD332dJTdTqRaRSNvDWzRtmJS5IIKkj2HJAOStdQkult7NvtNxZyCSGOAKm5XYktLdJkFmYE7cNwcjORW9d6Pb6fb+TbEeSkSyCCEyRTW5PDws0fDyFGBwxxk16DpeladHcTvEb52ghIh2w27xxJAATFGy5MiFud7YOD+Fc9qdm+nXiXFxatqgvC1wJZ3LorFSURlRgpdMnAJ48sZoA48aSt1FLJEfMaOErFLPcLBdFi2PLRAwKyKikZIA44qFNP1Owuraa6VDb3DqPPa6MsaW+zDpIY2Ow5JHLLkkke/QR6SZ2url7e5t4LCRrmaOKGS3ubhGhKgKu0lhkg5xjnOcVy00SWVncHzb5YZFj2wsXm89nYOpVSCSwGA2OeMnigCUalu1MxReZaQCbKzIzSx3KqpjzsfCqFGMbjzjjNXNQCfaIY43e5sreJmY3rrHJG7AtJ9maHkBmx98gjGBxisK2i1SYXUyvNPYJao9skzJbwRzKxMyxQbQzOE5AYjkZ71aAa/RLaO7uW01JozJC9w0d87ON6uoMeXG7I2rkgDpwKAK0Ekcs6RPIywkzSrLPJJPcQ7RtQgAABSrEgH0wa17InTo44hcx6gt0rxn7U8e+TLsdjRk/uxtySRz7VROoSW3nvElo5ijMaLLA5eKAv5ZmnZlG4g9s7varLOZriyRjYDzrUI+yNyscjI2J1jUHzAuSeDuyPmGM0Abl/LIxggg8tbeaVIlcq5srcFArxQptzFJuPUgDJzzXM6pp1xCUsodjNaSmeOdBG8ZlKnEk0m5mTDHjPynPbNEs93EZ4326jHBB9mubsN5VtMWyIWkhDAhkOCGUZP8WKqBo9LeykvvtJieOPyhC7eZOindvleTKyIScHnIz+FAFJb3VLYI0hhWOJvNljCRXEN26ttkaZgQwAAHA4PJAroTdQjS2nsoLZLtmknugxC7kJAVEcnZypPG0kdDWZqGgHUD5kX2qK3JN+pDGMSxn95PCuSN0ZjUgYHykc9am0eztLqGdBJIFaRUjtrjdKSXbYpUsoEgG4DAJ+7QBs6B50sliFVFhtpFka3CKIkYEMr3DkZYZfhRyQa+1fhk2rpfkwNJp7x+RdPALZZGvbd8CWRpHGRAAW56dO/X5P8ADdhKNUVltGknhIW5tXkkEXnRhIUuUg27n4+YqRz6mvvP4da5Z2M2m2cVu8kkqxhro2yPbSRXGFkWcyYkjQP823gDHOKAPrf4cf2tbXGn/Y47IO0Mc/7wzPdKyyCRgssMTMHeM/8AAc84r9rvgBb6haeHorq4iYNc2vmq25p5PmXhi8/zpg8cgfT0/Jr4IeCbjW/E1nfveNeabFfRx3L6aQxt0eLczttPyIAy7R36Lziv26+HulPaaHplqiR28du2zc4lDXNqMbGK7CVJzkgjPJoA7ldRe2khmjCzSO6sJYkKRwrJwShj/wBWQDyWwOM9RU1tdyJK7b1LSyO024iby2JC5yzHJz6dM596mCQee0No5mmmVVeSKEqtvGhJeMQugBOMcjPJqpLHJAWiWEJNKwZ7dlxDMh/dZDkgrnOccde1AGF4njhinaRp0kmkiIiYz/uCneEKGzvyfT198eWw6ZqN1qHlzyR2EW9whMDCGSNOA7+Y37xMk8rnPrmvcb/R4JYlaeIkqVKIUUyJIc4k2nlh1wMZ4561Xj0/7EWgWFWbyQsTHYkkTHO540ckxRcnKkZ9BzQBLpFgkMcVtc3TFiY1SWwtn8z7NIAQrOvzA8c9MY61vz6QtqlvcbobkhwkUhkLMpxuxOsjZl4PbPXv0qDTFsLTT724ur1LYRhIYU3BrgyykBgNuSApyc9BiuljtfM8ryN5SErJiQIoY+WVwfMPPJP88CgDmoYnEwYusSSrGN0K7yrW+WJ55APA/HvVpswfvzL9rBzHc4BX5jyANwGenJ6dBnitm6sTHg3VwLdVkUqyou3Y33zvTgY9M59PWsDUEkbzmSaWe8t1QGL928h3sUSQyOVPUdcccdOtACLfsyyBnaQRnyxuRYw0feTK/Ucdefyxb7UGLiZnzKNqNJGiA5IxIg9YsdG+9Ve2M8MTxo/mW7b91tKGK/u8lj9oI646DPNcfql2xLPCxdVuGtY4pQyB1UYZiy8KAc9fXPvQBLq93DqNrdxqRCyQTxCEO0hLQ52iFZM7RyMZ454rxSyuYZby/tDBDGrLJHCQWDTxR/6zftGxwACYpM5HfvXQ3d4t5ePCJYLYR27OZLmV2eRmyHWIylRKRnBC5x+VYrNpsNxHJPN5a2tlcQAK8MYRrYLiOVy2AW8xdrZIbPB4oA43VPDNrCJ5IeJBbO6IihTGsa77sFmcAmRR8jdSRgISMV87eIb99Av7aG2gjs7e4mczsI1UPG7vOLcwF96gGJwWxgINzEKc175r/iPSrmCc/a4pZJLWWNvsif6Qptz9ohdcNtaEH5S4yhH8RrwfX9SHiS3m1BrWGOW2iijis3ICagUWJzJbSE5iUb5vNLYBjG3kkCgDrfh14nkTVoYLiBLMTpHNassxKyxyDEcNrvPDE/8APTB9a+x/DLfbLyzkC4nktWinJYIhhkbzmm8knCXAclcnqBXxF4CWG5ul1Jz9ru45ovtUSxbmBDeXCizKubddx6qMD1xX2L4bH2Q2l3GXIkiJnV5VaRo1IGRGG3bfTjBPTNAHvukmNXXzZIgGjMERKYEewkRuSep4/nXY2xglCPCIotrSL5m05MrdJQByM46dePpXBwvLbCGRbTNvOqlGILAOz7cBhwMOcN6ZycV2theRmFhbETLDOqTsjRFFdgdqhlOHPA4GfegDbI8qRQxj8iMRzSDjzTIMZTd3HIHHUjH0zDbJdxzCR1ZG/foEU+XN98gHjKL8sXXH86knvJI/s7CJULMXkVAZSrjH7tsr/McjGDVOS6MwlmBRWk+ZZnIjITOchV+QMSOnX1FAGiL4QaeunsI4vl8wLbYXdlv4wB8p3Y4Pt6U/T7a2ulkS6haSRUDwlMRSJIePKZ2A3Dnr07c55yXClS5RNqKrl0GGkZuiiU8Ae54HFb9hNbu8MidGdFYyOCu5MBvYjv8AhQBZbTZHQzbEV4UZVQ8bNpwmc/e4PUZxxW6uuWml+GmsRbW15dTtIQ5QRhJZjyolC5DLg4zgH3FV7rULRIvPt7pAWjMMiyq+FZCMkErg9uRmqcMttNHJG8WF2gyRnysCbI/eiQZB6nKjkelAHLSaYNRglkEm4267mtyro1wspGZMtgxTLn+EEHtV1rezksxBBFLp00lzH5qo7zCVYo9ryK+C+1mIz39RXSfZT9nWdWRSwljZFKmU/OfLJKnBByfoDzUbWUMDlYrpZlkD7nCsZEkkGQsMgXbggH+L2oAyVtfKYLHEELIkMPm4YtnBd+DhfxI46ZresLQNM6zy7GjiADKGwXKlMfKOOVx/9asxIrrEcsp8iJm8mB5gMMQcjBz3GMfXnrW5G5iWI+Wy7ysZYAkBw5I3sBgDB6k44xQBuQu6xCPyWJQYBldmyMYLEDqPx7VHA2Qwk8uTJKl8ZByxDbs/dOzoD6iiSYSPuZmLPHwFIIO08gbB0x19QKhlurSGNIvMGc/u3zkxOediDb+86fxc55PWgCe4it2KQ7YkBA37yCwABCEcklvT6VnXGkwwIzSQJjaqorneXzg7gE6EgHr+VWTNFmSaNxKWVQyy+UHUkYwAT83H93NZt5qdqINr/aZJlUSxOJBGoTuBux3HvmgDkNTgtYmkbzEQyHCu0biGIDO9c4xnOAOcdx7eZa0tksMImEY3TSra3Ad2dZZCdxZgCFXGOCe9a/inxXbLbvbM0cKbhAYmbe5ctiN2KAkHI56dvx8n1nxAl7YpHJdJG6yAmET7N0inEZJKgFSBk9ueSM0Ach4lmfS7uabz7t2NvNMJJYo9sbqhHlIoOOcjCthiM4rxOJr2yS8eO0F3HdFWjRLmaIma6JdDMGCqkakEjDMOa9R8VaXf3tlZXc8BvEikKiJFLW8wf/lsz27sSVXG0k7Tj14rzuK1voLi3ESTzQkXAe1iXDR+YMvIwlwdyAAYPQD5cnNAGDZwMkrqk3+n3Mhd32qREwyGMW7cSFzyMDJBPTmoJdMlNy/2ia4uzC6uQBEizjB3GXHYcnCkqSOtWDBuukX7GXkkmffvdl2IGLDythyrkqCwbBI9q3bjUbJoUuLizgtHj2uIYx87pykaMquSu9xkZA69MUAU/DupWlqtzZXFrb2a3Re1e7mgVWdgDLD5saMdpCrwwHJGCavvf6f/AKMJS8xeZRBcPHuslgXgLLACCp3DKk9xwDmvM/EF/ayu93JAWgtpIZ7lIpyP9WQBEBuy7YGMDJrK0rxHFe3VysmG08SI2ZxKZLOIIWiVYlUbwGwST1x3oA9D1+TSrhL3fPK8URVs242sTkSBjuIIQFTjAyCa4L+21hlJW7nD2kiTWE7IGWSN8BllyAzMoz1HbPSuc8SeIk8iAwztJcNva1lD4M1tE5V1FkPuqrkNufsOtcVH4gN25ullGyRXjIKqx8tI2WSW8iAJCls7DGDyeTQB68l9P9unaW7b7RLbLNcSsTgBiWQRhPlCFeCBkjJHXr5hrur2MG43UBtXkkZg0MBfzI1OVhYjOdzdfYmm6z4+s206whsjFAIrYyXLSqzrK6AotqroCY13DJ3fjzXj2vavrMi+TaxRT2+oQLd3ryP5klnLu8sGEZyEKHAAHBwc0AdPdeN9FgsboxObX+0EltbuKaSQB2ET7hDDggF3UYIOAQAag8EePdNksL26b7bHF55hWzDG5vJZIRtVocjmJsDcGIwCSOa8YfSJ/wDTLcjzEiM/lqrKZI/uyNKwLHZldwGcAEcnitHwppssOoRTS3vkRWsBZRLEZ5GLqSty0bAIDtG3KsWXGcYGaAPrDQviyp+0ynASGZYfNkXy3kEe0JHCN+DLszgk4BXBqLUvjBa3DGKK9urVZZV8ozJcb4oF+eVk+zRsSrANlhnbjJI4rw+7uYYHZ5baYSJFIzxCBo7e5R1IiuYY9oLTlicgfN/ERt5ryu21UG5MryyxFTJa2dtLKj3sEjzCRpZYlZmjsAQocsoG3OKAPuS08Y2mjtMLy6sr2K+gmuRZ3s6XCk221lYs0mJ5iDlFJ6sN2BmudPxbhsLqYpaP/Zl5aMsWmM5uPtJnkLI8aEZCMZXV4lB3FFGQCDXFpqFjdafbwalJDc38WmW5ELARxRusbA3kMyx5mDZAOCSpAJAHNT6nFaafocLG08ya4s7ZAYQ0FzDNuOz7BIEJuXBIJTADHgsBnABLdfEmzupZojpV9pUT2MpeeNzJa2IEm5d0cAKxStMFABJKk8r3rBvdeXUruysdUsZFjEBe2gt5UWaRAIVjublWXbFIQrFcP94AOozg5UOmy3q6le3N7PYrdxXDWsN4ixTzyW4QNcbEXDMSyrlgHIb7mAWp0WlWE+jFLpLi0v2uYo44rmUL50MhAOoXGHJaFVyxZTgMinAxgAE6wQwag8VlPeST3AlupbeBoY5bW1OYhaR+VIxf5juchcEE4bAzWWNWure/v4jeRWdr5MttbC4H2iKIyDzNiMQQpKoVYHn5toBwRXoEOjzWWgrBZWkf27MMlje258ieezVSApuHb5klGRgspzgdSK8q1y/jsXtra4nndoZoT5LW7m6ikRv+PqZfNKNEJcff5dRlQw5IB2F1rmmSw2cV7aXMMr8TRhligdoELoyokIPkiEFS3TMgyeuMCa/WLWzLBptrbm/Qy20V5Ou6AQsqOTHGxVomyvJ5wxOBUZlspBbeffS/6UFV7sQyO0c8bh5Y5IX2vEJJAGKjA2qRkVm6za/Z9RtoLO4sV1DVSt611LA0ohtfL2SQAXG97ZyQDkYUfeJAGaANHTPEEtyyWWpeVdRQNPFaziPyTDPKzJHAq3AVruQuQI9wwWICmvDvibJKkD3Gk3E1zNLAQLTyJhPDcQhoojfW2wmaXzmQFkVwU7NXslpAtlNBJBbLqOp207vqcRuX/wBIktZN6z26TIFRo8AgggHsTXN+Kke8uNRkhjW4+02tzNBLdSvA0MTAmRGmjjB+3KQxc/e2D7oGDQB5l8AdM8XeJJraHxR5VreJNfhXg+eOGyt3AWFgWZcuSBgBMA5JXBI+tItLPhe8hs43eaK4XzLspCoNkJR50sizoxChZFABUnqSOBXiXhTVtQ0K5tVs7aLzNMM63sO57karHKse3l1EjyNFOChYL82AAzcD6Jsr2S7a6jvI4o7W5SCMSs8kM1tLcR5CO7D5Yl3HdjOMYPPFAHN3tlezXFu96huLK0We6s7GY7ILi5m4toboOQ7ROuMkcYJ5BqGy8hle2lsltdUnUK/2ZoJlmgkjZ0ilmVsIqITt2DfkAORxXZ6kTcR2cwvbOTVbPN2Xs45S19ZW0bKk0JQHzkbbtVTghl3HavNY8U/9sXlpPDZSWl+zTWrxSNLDPBO8yiJYfNIjkhbGJAxyFYkDFAGTZ6bBLZTidLmKc2cvlKYgxeOSNrm38pJiFmkRk+Zc9gp5NcJorAKtpfW5W302S51BJblWklvWmuGCIiKu6EvHG6gLkA16lNpdzaWM99LHdbbXEdo0h3XlvN5mbq5t4g3KrjABGOcnC1mtb2Wp29nJFMjajHFIb25lTYkol81kLxEDAVXBTAyG7HigDsPBpkvbYWVoDYxW7G+hNyWnMCyZlMHlKCY3DqUUMB94NjFdnpEkKTS2882LOVbpby8umMLzmWMqyxPJHtRt5GAcHgVwOnTXtnaf2arCNTLkso3TtbWo8xDLcwZBlYnG0nJGBiuxikkuYbSz1C1i/s0K081n50QluWnGxH3787gRnZ97OeKAMK50eVbkeSq7cJDHbLGE86GEMsQFwSfMMkbZ28bsccU5bcT30MeoWXmaU8CLvjt0ha0kiyi2zCNvnfnO4jnGOtdORoFusNrHdyW8ltdRKJmkeZjMBsl37usCofLTHAJz61PDP/Z2rCKOIG0Lv9oQxedaSRsAEaOcEhS4OdxORnI9aAOP1I2628M2juy2hvEt5IpomdIpSeGEjoWUcfLxgEjOOtcrb6zqVnrFlqUayytBd3NnNYT3IErIkeSEkKYEGfl3OeN3HHNetw6RBfQXSWX2praK9fy7ILCzuTIHlhjB48wscIzYTnk9a8I8RTXxn1F5opElguFtUVw0JeCRsw27SWzKjzYH71xkADkigDvdSHh7VJYbvXHsLe/a2iR7crLE1vGpfy4mKzr5xAJ+fAznHQCivHHvGuWMtzBEkpJUrJIs5CqSq4kDnK8ZH1ooA9qOnWuozQW8yW9peNGGjKOzXFtuXeVjRziIP3YZIz0FdNY3SWduES2lhhjWT7QAwa4PIj8xZc9FOcdDj2pNO0VBaKy3StLELZ4bifesq28YBeOY7c+bng+uelX57lInOPs4a5Tay7/MQRqVLDcRxuxn1BPrQBnz29vdWn2ZZ3WWWQBnbaS8Lj/W7mPLKSM9z6Yqpe2QtwkYkR4rdY8tMygXDBTsdBnL8en44puq6qJJEt7VobT7jCdQojIVtrwM7DCZAJJOOvrWC2spfzyxxo89vayfZZBFL/oHykbXlnIO9iT0UntjFAFLxPpyXui3NuVFn5ipPKC3kJcls7EVyQFJGOvGa87tW06z0+WSe1nghsoFhlSRsySSoGZkyei7dpDfrzXW67fWd/Dc6ZLJiWESGaze6V4yr4WMQyOw24JyvOcntmvM2hs0s49Okn3RQypC6yFEnbYcuXkLndIS3JPULgelAHjJ1C/u9WuLy3EyWizLJbLI+y1k3OQrTT9AmR0BzjtXeXWp69rOnLdSLJZ3NkFaaOGVZftAVjslgbaVCbRkgkFs5xWtBaR5nhS08uCK4LROYSyXauw2FQw+4GOAAPlJB6VvG2ks7mKzEhgijZ53XYspPmxYkiin/ulDwrDjd8pIzQAafoepXNrDqCC3vrS7j8ySSaWOV/PjUNL5MK4XJXpkg57Zq/dWelW+k3F0NP05ZmCCewKIbhULZRpySWibIPAyBnjio219GiutItp7KGwtUjnjsLa8ElxLvjxL5yqARMf+mecZwec15f4o1V3eGO4mOmWu6Nb1sIjXahWZfLuEkZjJt2rhhuGOhoA6K81l5ZZYtMiiRbm2jY3O9IvsRcBZbVIs/vlyB8wBbvU8Wura2c2m6vPLNIbeGSJr3yFSOQN+7FvO0AmmQkgDGducV5dd+KIraylu5o44EtmhghZ5o3Z42G1t205EgGOWA5PekbVpfEAtbu13zuvlRpZXSK0UhxgMzMA0KEDd255oA3tXElwL+e+gvrU2bRus1u7ywtC4BMQdgBC+CGDZ46VS1zUJ0sI7hY4preCaLY5knubma0fbsWVw48uQnJJUHp1NSzahd2MEts0bSRXdsYg9zIXiaSX/AFifKcFIwDtz2FcheW2pizsrRrlpEjmkvEkWAoZERhtgiBj3FQvTccEHIoA9V0jUbfUWhjMDwS2zW8qJcztIJNyhZIBHI42xBVVgd2SRwAeK9Mk1q3u57a3tRa2c9uR+6cszTTKOZ5QcrBgHHY85PNfMdvrstjdR2tnbx3d9NOJ0FxI3nEsA21w7krgrwvtgDtXS6fd3cmowC5v0hmkuDcXbwK2wjG5Vfeu5DyQ6kA4U9qAPoXxBYwzRQ3f9oT3DRQLcpFFnalyQFkVZxw0Z5Azgc1y1peXWnqt5BZXMsEtykRglaPzFZD83khWOJRnO7vnFU7jxmz6fp8V9DC9raTMlxLCjpbSxHmGIOo3ZLDknj361JqGuWtzNM+5bPTl8mWZYnKTLJKgKCGNuZ+cZAxjv60AelaG8t0l3eTQxzJO5Q75SXstgO2Z4gcFDwNpGcjoKZJqGh25MFzNdXNxJEzPNgTLazEssc4XPMak4wnQGuAtdXvEaOwjyoVXkR53WNjbyISHIU4MhI4B6buM1q3N8tvDaXV3YQusti9vcKrql5MYyzRuMsBGSoyxOA3YnmgDhPGsFheIIFvYLtoX3XnyztOsW07JYYmGBn+MrwRxXE6Do9jp5juxcslqJ/MjLIixzQMcybEjC5lGOM8gDBHFbl/by30CSoLu2iu5Siq4Er4lYosZeMHZGCVzls47Y5qva+HJPNgjvJBBFaRHyk2S3cEzKSC0JC7kYknIxjjjIoA4LXNft7q+mt9La4WNi32iG7jdkeYOwjEM+wiJfLAKBsY55NYWk6jqF3rUdklrvktpA/wBoUKk6WqrulEq7+UO4/NgZx0r6Ml8I6beaYk7fYgJ3jJS2tB/pEsJbyxdAHeCATgrwcfNXO3fh+YS7yihryLdCltBHDIiW/wAuyV4yTkgcDODjmgDi9SnkjmWW3id7NWiaQzo5mllB3DcSowoOcZ9fWovDwea9ea7kltWgZp7WQMGkmVnLAMhHIGQMOAQF9Oa9DGj3I042t3aJLJcqZ/OfAuVOPligVTt8zO3IPp0rm7bQtUhlKhGW5eNtk7KPMDnmOOdGOFXHp6d6APR9NjmhkTVVLMbu3fzpLloy6xSsEaGFY2PllgBjH4eldbHBbx2012yCBI0AntzJneGUhZdrLnJU88cVyFnpup2+n/bZcSghIpYdzxxs653GJSDtO7OMcD1yRSx/bL3yXVLqCIpIoWZJZG2AFJBuxiVgfu54A6dKAPX/AAQkVraK9otxEkrm4geRw5h/e7pDtHJXrivW9N1u4hmkdJ1TajOGiliLSPu43KWzluDjGRgcV816RJrVrCLa3QfZYkWITShxNtJLHd2LBd3INd/oQmaGWZb1VU7zHLISxSTcuTnPJHIx2+nNAHr0via7uIZze3Vw0jgrF5RCLJExx5RaNdwIbrtBzjmvPZb3OrSO85luSieYqKrSIufvS7cl12/3hnjOOwk0W4uJZRHcXIljt5Zoo5YTEUSVsvgbmzI5XBIGcHrzW5pulQRXd7fzxuxlYAuIlV3XGWMzsNqR8DaCe3AoA5vXHvgIlku5oNLeQ3MjQhCJQoxh5WkGyMHqvQZHaudhu4FvrYz6haT25xFHEkKxTSNIGEZadG+VMkAMfl/2uRXtN/Z6W+nXFpIrPG9u8ot5wpCM6lmYGMsWi24JA9enavNf7N0/TUiltrS1e3UPNIGlkWJoT/rERJIx5WOCoJDZX7tAF62tdW/c20rO7G6VLaI3cWUEg3eQ8jt8ylcEYB2g9fTGvpBFPcQmQ/anBgMM7uwVo2BDtcRqPMQdgCemOcVZl1CwsIYxYStLLKUjje9m3qHl3OCWRjt+XcN2RwoA4rIW6ubuGWOytI2mnnlNw8szMtwu0FzbEISOnQDjr3NAHN6roy3TPPbzKZwEE5tpHklmjUMZzEpyI16ckg+uO2dodlerqcouIjZadChCT3k5ZmZlzHuVSRuZc7W+71yeDWjp+otYz3QXZbpFZzGOEM7k3hyrxSM67ijEqc42/LwahutWuBZvBfPc73eJQbRI5FhDbSIgjtkjYTgsMLzzigDvtR0y1vLSzRfKkhhge4uwsgEzjA8sod21n35ILELjPPeq+m29lBbwxWV1DBblfMEKPHbBXjkJzdKxB/1mSe2ORwc1y6ane3QgsYIVh06O3aSeaYFVaKEfLHPKoOx5CDkZCZGQw61fns7mcWojtbWWyvVeeS7t95ZZYos+UZfutBgBBg854GOaAN1tfgaREudQjupS7OpiQJbNIrBSFCZMi7hy3ftkEmmRTpcXLXElpIj3DukKzkLG5UhnlAilAZSMhRjdjrxmvMNFvbq9v5rZWEXk3RS3822kU2cQJ8yC3jMf71gy8jPfPQ5G5Yypb63c7taigeOOIsb1lVZQrkpHHGGxbXGVYA5APGelAHN+L7PWdJ1xG02TUYYJ1jnsVtZN9tHNLJiRJ0cOzxKWbAzgV6Xp2qNbXGmW2r2t8b2SOXzbqIgwSblBdiFQKI+B1HGetZesSzWdxJdWzxTQ3+Y5JUkEvls0IdPJDHajFjg7ehritS8S32s6PcaRF5kN/C2yztw4SdISAnmqzEOV80HeegznOKAPQLDxDYx6ndeTOiFd0DB4PJt1JdsGSQLhyF7g4JzW3faF4c8R2jKtwlzJJGvnTIyABg2FljadwoY4IAOD+NeMeG4/+EfsblfESyXH+kRl0lzuiMgA3Pu48nIyv0zzXY2ENreXt7JbzpZ2MsUcIeXARFbJDrsbAwCcHsDkkUAQzfDgWUbWFvbrb2Tyq0NxcTRSSpK7Y8zKMQ0RBGVXIxxWsngMQaZbQ3MkdzcS3MqHfhYpZIVOwQoy/wCrKYwRkcdc11Wnvc20drp6GS+tbcM26SQyf6OxADo4BEh3rwQTgc4rN1O61G01NV1K9e009mCxASW7RJAGBCOzndH3Hy/P7Y4oAxr2JNOiTSpX+wpMiI8jGLbJG2DJ5Eh6YY4OcZBx1rDuNLGhXltdwyRXNtcoytArGIrMHG1o0C4kUx5JDEbs8Z5rstTutLvbWyDPHcTC4ElrkLLLOI33FCuSRAQAMkAcdc9Z7NI2aa4MqNCzxww2zmM+RKDuk80MCd652qV9RzQBzdtbQSKryRM8kaSSKzw+dBaKclYwrR4DZ6hcge9YmjWgfWJ9ULTIYxLJHE0ZENw5wAEDcDgE8dMHgV66btZLJ4ooYpbcNIocw5ZDGOUmdF+ZQc89Bn8ueNmkHlXDpDbsrrJBEZWaKfzOMIg7cDjNAHS6Vcae0Aa/AgRowZYz8j28oHEoUclWYnpnua67SdQsrPTY3CCO0uDKIppUMjws7lQ6Ejlm28Z4GeTXk88P2fULqe5V3ElupkEYPlFWH7uFF6btwPT07V22m69CtoLKRJmtraMp5dzGhy0q5JDKvyBcD8s0AehRXmkfZ0hvoQYot5hMZ8khHTBGW4K7sEhcjNRXd5BZLAun3f2VPKJkmkZdqwkEcMcgjBHTOOhx3+f7zWtSvHu7e1aeBLYO0Nyg85JI0zugVBn5yOOnp3rX8Kat4l1mO5gttOku7dlUGW9lFrJFGv8ArYzCYdxjyORuGM5IAxQB3lxb3Wz7XFcyXdu0jhtrFWTzFyCTj5xz1HTpXJ3Uxe3FoZBd+dvVhNJIFWMNnyiQg2ndjryc969J0+L+zdHME0UMMjySNHGJo3MXmcOZXFxIHwT6jI/hBriL77NGzBGhkmic+XHHDIDM7HiQHbgY3ZyeCR+YBz8MTRyTPbKUZDglvLaEvjlYo93yJtC89Tn1qzFeXMU0n2mS4hhWNJSFUYWbpvRZcbflHPb3FU9W1SbS1hdDbtcSRrClqcMZmLZZ/l+7JzhQTT7a8TULZtSaKeOYo6y214CAdgCvH5ZAJcAdRkYoA6LR9Tt3eOVZXLQSLeFfKYfaSuQT5kkgUpt7AY46mu3XVW1BrS3ivCH1S4+z3AtIIQsUbZKvOI8HYBwWxjnrgV5lo93GIJonQ7zKqW7xoDHBaEEsmMZBBPT/APVXe/D83Nj4gi1Ke5WLSZnawKPEHRVT5pXyj/I5UnqMH03DNAH2z+z98Jo7nUY9Qnia6jWSOMuxaKAxxgZK8HJPcZ61+l+m2Fvp1lHBAuxIVC8FcbQOBkDngjPfGeK8e+ECaKPCmmz6RPbm3KRtuXdsYlV3ENISxbd1ySQfSvULnUnz5SqGQDkRgkKM4yCDyehx60AaDusikIzFuAfMG4AA5zn+Ekev/wCuq8m4NG6ZjCMDlgOepIJPzZPTHHaqSyo6bg6Hcfn+YqSoJwM9jj/69ZGr6glvbE+YoPyCMKxb/ZILH68/UUAc54y8P2uu2E0M9uJY3WSI+ageDy3UqwZCwKnGQCOCBjjv+KH7TP8AwSQ/Zi+M+tah4zbwdb6F4wKT3FxrWkKkNtNcAFla7gT/AFinAGBlu5zX68ap4uvIbuTS3DXTzk7ELCOKOMANkvuAACg5ye2OK5h9TSaK8iikjNys6LLBLuIK4UkQ+WNrZBPU4JzzQB/Fj+2N8IbX9k6wWyubPGmozW+kyrGbVLxA5QSs0kYfcBwFB5HIFfiH8VfEd54rN3dwRQiylmijt0TzY1yiFwqyzHcwBOWLHGRg9q/tM/4K2/AZPi98O72O1tLIX+i28uraYbgoJvt0SlmgQsQMeXkgdB+lfxm+NrC30f7ZoDultPamW3ulnUlTKCyygBRlBvUhSDyB160AfJdxbK0s5Zz9z78jBg0m7G2NVPzYY/jwfetzT0MsaSo1xHMjxokm0CPCKSCVA6cfewQD1Na8umWRYKZIgdz4CESCIQgbQqpycnPJHPWu0tNAsQsE12WgshGjPepKGcyS7SYbeJDyxJ5yMDvigDItSsMENxcWoYOA0HmuEV7tnwDJg/NlscHjkV3UN1qs1xbyzW9rJD5HlmCbAkRwwJW3aJjj1GeDjGecVnXSILtLV7Xfbb42tA5jYyLG2VnBjyC2MZ9zV+W8trafYlxL9rBUqhK+WCwB3AH7qjjsPxoA0rXXLa3F1b3FsStvdR+cLmDzEnt3J3xtuI8tuThuOnXmqGsrbahLJBYwyRQT7JrJbxRCGRScojp0AIOCeuM+9Z7PCZnR5W1GWdgz2shUKULqW+4csFxkE5AIx7VpanbTOLwkBImW3K2DowmWIoP38UjMFjhCgHAG7j3oA4k6Yy3Vxcy5kLYVXklZ1iAOFVW6Mu8fgOSemOpson82GOSV7VoXDsIlEnmBQHEgdR82QTn0FNhsWNvDbmQyRxoxxtRDIwJIAK4+ULnn1JBNW44ZRPazxzTJHalYHYlkjELMUdHXYdr4yOeSenrQBBrsdtcSyPI/nQtE0cTSmPzd5wT5Tk4A2nv61w9/oN3M58qAR20CRpFcyYDLvHBkKnABOMk4IxxXpD2M9yLhrZS8UUwVSIzc7Y2+4X4yqnjH1x1qS18OXd/cSWogRpnKCTZK6W7hRug8yOUgAnAGenvgZoA8nsNK8mT7RNIAqIVARiwleNvLkAcH5kxnIJBYdute0eAbq2tNZtI5PMtln2MJbZEMCowwJYip3AhVBIPOeAM5FV9Q8NQQywpc200UUTl5RaqQVuMY2EtwYs55Bxzk+tOt7CygeO2RFhiil2G1Z2ubnOdztbmMkBuQdykqM0Afur+y38ZJPAMOn3emaldCaOOOOSGPcTe7igcKhUM5KAgkD5Twa/oW+B3xUs/jDoUOjXtzbXNhNGiXFt5zK0c5G4xTOQHjuVIG0KMHGCa/kC+CPim40OG2trWeUl4Ua1a5m81IQW588spwNvQA9sc8V+lPwS/aH1z4ReJ7Fo9Zk+zai1lMDK8cVnKwlK3Do8xV4pfmGCoJAxmgD9Dv2+v2N9H1TRrnxd4ajMmrwFjNLiVbu4t0jDiFpY0LSR5UcFQBjrX4F6j4MtrZbyy1MPHcxyqk3nW32meaZXIW1kZ1H7vGAOBnP0r+yL4KeItC+PvhrT7qUw3ayRRpd/ads2JvL/0gbDkyx/ewwHI5rudV/wCCa37Mfii6TxHf+Ffs+s3AWZ9RsZtsbS5EsbNYtIqAhvmKsPmx07gA/OH/AIJoeDpfBPwk0zUmtjp93cyP5sK2kkEy2zDMUcG1Dhidp7ADPSv2S0DxZPm1hd/tEDRI3mxoUI4ywY7gA3A9CfTpXjF18AJvhrPFHpGpJfeH40VZEhRrWS3gt1Bj220ZYEsgA2qW65yOlXtEvjOHkDG0sUkLRxo8m47MKodnVSWDdeO3GaAPaPGfhLwr8S9Fk0/WdPhuRcIUjusrDc28hBHyzLyh4HoAetfjN+01+wn8TfDdxdeKfg9qF3qNvbLNdyafJJbf2kuw+ZI1jLJGVuAMHC/ePpX66afrd1b/ALo+S0Zfc4UqxaMAsrqqn5flPJ9e+K2W8UxXLC1C/aYmXa0chVlhkDcskmcgbOflzQB/LVqn7bPiD4MWl/oHxb8N6xb3mmQtEb6NZ4LvFsrLHJeae0BE44IYxgY6tXxF4x/bx0zxxqsjeGHLRXPli7jSeGO4eQltzrAbdWMOMlwN2Ocsa/qD/bB/Yu+Df7SvhHU4Nf0C0TxEYHGn67blo7yynkyvmLLAgJUMQSrgiv4x/wBrD/gnb8Wv2W/F2s61oi3niHwpFNJcWeo28Jt5sMZGZZHLAeUFfJzycZ4oA+qtD/a4LSx2Wp6hawwQs0MEluyKyKSGaOVGwVY4Cj1/n3nhn9pKeXUdTmubm1itpCDlTlFD4MTW8LYWKbaVOWOCeBX4KaJ411Wy1i4uNWXa3mib+zopijuVYK0RcbhIC2CSeuMA171afE6781Ximij8hYwjvm2R1B3RpKZUO8ru2hiq8DJPNAH7j6D+0Nf2eoyONRn1GJoYwwkiDvvJyHVyAMeWcMykgFTzX6I/Az9pEeI/stpeajarZxpayW14ryKEeQeW0dyjgZKg7cevTPBr+Znwp8Tnj+yW99rME+DHcSRruE5ikAmFvEyEq6biu47vyr69+FnxlTRrlb231DaomgL2xRWs4SHyxfHDucZ6k5GcUAf1cJoeieONNSRp7W8i+w7rd7aTyG81EP8Ax8OoJ4boOOD+fiXiD4SabZ28k6Gf+2CTHayXELmNWU5RbYwuY5ULEjcwyccmvjf9mn9rLTJD/ZWvaxNHYG6DxSRyRiN5JY1CBm6yRhs5A6frX6k6B4h0PX7eyuDcrqkBZJlVSWIWVMs8MeOFAJ68mgD5Uh0jUtCiUXKuDGC8YcABpowFYo6r88eeSACR3zVXW7nUV0u5uHSXeux1aNN8IATBdN0eXBG44xxnvX2V4i+GUeuQJcWzAxoPNtlixHKiSfMrPGzcN2Pc9PavP9W+DlxdwzNL5KmPEshZpI4zDGuwNGoPyjCnqOKAPzZ1vxHcyX6QbZ1uMM8bvI8kUqNIpBkWbH2fCKV46cVjX+s3lzeRQv8Aboo1tZ2tZollltYggC3H+jIhFwjEY3chcckYr9F4v2dNDuGgvJLeOeafjEjRyGVdjcRyBRtiUHkFh/Sp9R+ANnFbLbWNgFBt3hjuJYiY4lwWdYWd2ZGIyQDgHFAH5fah4pntdqQhftIiWSJvJEZvMMVdYXXKoQRypIIwDjHNc1H468QS3d1FYOZfMHliGTerRmT/AFqwsxBklDgkkLt9yMV93+KP2ZbjU2VYraCOIAbCHe2fYqgvM0YX5ZCMA7MjA/PkbP8AZ0EDhLqABIBPJJc27p+8kAIGyNyHkUpxhgpGefSgD5Dt/FN5BbpDFJY6hebpWMk5Ju1nVSGRdoDOm4Pt7DGMjpWUnjPUU1N2uLp4sNB+9XERhXA3eWzH5X5GFOc4yeK+kfEvwMtNGntniT7I4dBZTJbO8iK5O3z5o93OBk5yFGMnHJ8I8V/D7UDJqCW0ZjuI94lnSNp45VLDY7My4hfg4LYxnn2APcNG8dBxHbzu0Ug2FJp5Vie48wDy5ZSU2KcH17VsX14moW12J/KYMjubjeztdQRje6JNHwwU8DjpjGRXzrpOneI1VNPuLOaSZI4o7d/skjOUjUncbkrgkp05PJGDXpeiy+IUZLTWtPkis44R5PysGiUKIUSQ7RicALkEYI+9g0ANDSXd3FNfuIrS2ieytltyHVUQBoT5kOUklJwASfUZrntR14y3sFjYhTOjFXGx5JEEWSUnBY+WWAJJHc/LmvoLSfhxq+t2VrLaWsiQXSyxtMbCaKEO0uY5uVBRx0Bxj3xg16Fafsn3dzG+oXLXMV1PG7Wlz5sgjMwO1v38S/ISMZyMD1oA+Kf+EwuQ7xI6qqk2srTwNH5UckhMot2R+EIBy7fNg1U1jXtQlR7zTbFrixJS3WWKUp5aGNQJDGCC+2XJV+cheeen33of7Guoazewwt5FncLAY1vShnBmJ2gueky5LE5GRjkCo9V/Yvl0PUJ9JupGkDR+ZstJXjiunmjDpcIXOEiyV+X8MUAfFHhi+v45WTWr9l05Pslw0Bh81rmRn3ozuGJAYnnPcdsjH0Np72V/NvRrecBkktIp44ljdBHt8pU27hKF6ktyRkda9s0L9kmZbV7KUmOQLBcMskju6xwysQViK8qQARg9z6YHt/hf9nu001WFxCZXSXckufswbK7BGieWce4OM9aAPnbwl4ee7v7pE0uGewljRLgGJxIJTkxCIEkFUmAOSwzuGPQfRHhv4SrPa+ctpJLC0yHyyCHdmIyjAgbRn8OMZ4OfpTwb8I9OtksIJbVIwhVJ44UEcskZYszynd/rACNrdwRXtFl4I0/TJJFgt8xK8Sx75ZCzx7eS8ajG8Z9RmgD5Xl+DlncwfZYNMgjWcbJlclAyIC6qGUcMCTyWA4+lamh/AfTLKMBrGSR4iWZUkIS5jIVA7gNlQD0AGfavtW28MQtBGkUQjiJLhdgUjPO4YPdifXrWpBo0VnGcRMJGTyw5UEBSOT9c5PPrQB8lD4KaOrqJLVPtFvMWhaPIKoyBv3mQMMEAI3YJznGc4sX/AMO9JfzALJkkeNPMM6YUxsAjJCzqCrFRz05PFfWD6bC7uwTaspLSj5cu4Xbv3dQNqjj24qpJpFpcBQYgqhdg35Y/KTlh1wDjJz0z26UAfnR4m+FxjivEsrNj85CI7SOTB95o9jgDeSQA2QAEyT2r5D8XfBu6a6Mmp2zS23mzXMZt4FaUXPmrsiZC2AERAMgkErkcmv2zvPCdjdPLkjJyUKbRhRkE7l6gnsO1cNqPw102fJe1jlYSu4Dr8jEsxGDjhiDyT39BmgD8SpPgXrev200sNs8Fs7FpYxuhuSPOKsxlc4PA4TaPlAIyME+r+Bv2ZU0h7ZpC120zszmNWjaJZFzF/qwN7RqqKVxhiSa/VvT/AIV6XDvENqqIxLsqktkyE+YuGXG7LMQeldPY+BrGCQRiBLcxKPJLoGd1XHLMOpI/H+dAHwp4O+CT2k0d5HbXZCzIJBdcx52BX2Qq2VQnpxgA44FfQGmfC8W0MsTpFH5l1FPzGAVZQsbfvwmdijnGTwCBwBX0rB4aMWUAhYSJsRtjKxOAAxI4GADWlaaGsVvLHcL5q52qNwbYRgFs55z2oA8fi8HxwOjoIp9kSbcK4LKOGj8wkkBjk9cDODivQdHs9kaRlAiQ8eUDJticndjLcsAxbkA9PSuiGnfM8UcQRUhUIwA27s5wCT6Mv5VahhS3yD824LuO07gxwSNpGevTjHFAE8FurFt3TaqvL3CkKRw2DjaQKv8A2SDaihf3YICs4LOxI4ztBIyOnHSolXYm5xmKQAruOwqFOOjgE8g9KtNcYSNQu8spMbK205HCF9w+YYH5YoAtqI8BY8LtJ3AZHI7c9anUqVYIW27ckYK5I6naenP9KzTdsoUOFkJ5BVCGye3HUjn24pWuRKC0jSLsxzEw3duHIzxwKAGzsgDDazs+YuSByw49uM1EkaFFj3H5cIEDKPmwOuTxnP61VluDI5jOAVQyZ68joSQeTgjP/wBaq0lxbx+XIJkdWO2QDOY5MgKGOOPXP54oA0NxG1W3CDc2d5BKbTtY4ByQefrwazvteJVMeZN0uI25GSu4YwQMHCn0zRNeWxyvKpgjDNubcEBYZA7nJBxz2rHWeJY1Mj7IxI0gxw6g7gCcnuSfTrQB1IxIMY++w2sfl3MQNw55GDkfhU+AwCg7SHHGHP3Rg9Rjrn8q5GHVgMpu3FA2xC6lkIPysGJwTjB645x61pW+oh1fE6796hQSM5YAkDI9+woA25oELqJWG3kpwu4k5HCoOmR1x+tVmAQNyCoJyQQfTIx+I4qGW4LcsGJGEwcbiSAcoWOFHvkeuelVbm5WPbvU7WXko3QKAMHGfmz19+hoAbPP5Qk86SCNAMwfOyS9AWaQn5cby2OecevWKOVhDmRy5VSwbB+bc7FQOOSBgfhWRqFu2oRrFG7FUlWSRGK5mhC7hCjMw2/N82TxliByKmgUwxzRfvZTGEwrMu9Sz7yODyRnt249aALv2lHyVADDIZ3RgqsM9WKjHTIz17VTuZ51jdU8t522sBudeM4JJHGPLAx61JcsUMax/OJ5Ru3D5UUIGIkXGS3THfPHWsqV23SuAVyrKqk/MADgYz7D8M44NAFe7uJVv7GeMgC2KSTquXEsStloVjA3byed2MAHHtWV4j1WfW5TOI9tmFkMCBVVThygDEDJYEEE4xnP4Wb8whSwkdWEeMIrCR2ADEISPug4/KsS9lKQAs4CG3UJDGMLHIx8wbiAMswZS3ux78UAc44h2HJDNDyiLktG7SbH25GXPuK4PWtI82RnhlmkRnIkiCEiFydqTSyHmNcc/L1Brq5Z/Mli+eMzMZAVXCo+CSvfJ54Pv7EVzjaxNbPOQhJlItioRvLJ3fMXDDMmDnlc424oA8l1nwbM/wBpcedcRXELQKEV90lwSVcMqDBTAOG6Yxk5yK4mf4ZXHlwzQQp5iR3FobTKxNmXYjTxSqGMjIsQyD3ZgOle9vGbi4N0JZo4PN2yIjFAsi/IoRSeFIG48dzmuittDs2t5ry5uLIpJ5xt4S8ykyrENwkk25RyVJG3ghhnnNAHyHB8J9Ie9muEgkhu7dzdW8c6LI8sbsTeJ5m0IWE5lZM84IGMjNbcnw/muLdrVfOWGeSaWKR4U86RFRdwdScEKFXAHUNxyDX0BbWrSriFVaOIo7qIt5giIywEpXlScnk5+bnHbsdM02R4DI8LSR7pSEAi+0sjMFJjZ2CogRDwp5A45oA/PrUvgbavcJe3sBhxqHn7kQ21zM+ZJNnmIcQxiNwgZsKzogBJU43dO+DltYwC4+w+THqM8cF0s0xXcY1klTyyU3FiJApyOSmBmvtvWvDaTSw3KxgQW0s5eHznDTrID9nJCqpZF+XepLdMrzwN7w/otvqt5C0VrDO+miKXUYTEn2YFII4okRnVTOnyB+VBAYhsnLUAfIvgv4XaTaOkNvA8yhfs0jlcBrjJOC5X93iPbkybRlcZr3zTfh3plmqKUHlOFQwyxg/MCZFaQqpDAk4BHGAM45J7O4sdL0nV5/s01pJFqQlnWK1jWGBJoWCXcXkgnDGQO24HBLdc5FdXpagvtMR2OhQicrINmAR5bKcEhCuBnPbk9QDgl8FQGX7OiKYywkbDquzPzBVYEA4BwB6Y4rvrPw2FjijW2KxbChJCS7iFAVsg5BBGO2MV0C24VA0SeUFTELyqxWMsc+ZKQPnJHPGSAQDyCK3tPliXy1+0KF2NkkjZuGcsCexbJ9Ruwec0AY9ro5RViYAmKNAVChB5SjlBkj5iQST79K6KG3tXhDJEWB/dscj91tXATaTuA2AHPHXIpxuFC/MCQZPLWXGPMBBIPT7uSRnoMY61VtbySUy2s0JREmfftKDcrKdpZs5YZPHXoD05oA0YbW2hieOMIcq7FEHzMWBKuHxgsGIHXIPvVyNn8lTypUIgJGOFAHU9cYH8qzxcRWlu8uyMJboEVIyWJMjMcA4yTySfTjtipob6C6thImUXJ37wVVWXKsrHGB8xPfvxQBYZsqyBmZiRtEf3mHXIHf8AD0pUVN2QP3XG5ZMmRmAxzkcYOfSkYk7ApQOuESQLjaMZIfIOOScE8Y9qlkeLb8zBGGAzEj94c4O3nnkEcUAO2b3XPOTjgjyxj5VUc8cAdaRtgDMUX7jMcA9F44BHIwB6/wBKX5VT7pGJFJjOdxGAd2e3H88+lK7AxEs3zKrBfxGRnHT735UAZ6zRyQ79mx2JC5Ur3OM5Axxg84psTYG3huoHlufm553AHkdenUVFLLuiClwx2LgKMFmGAQMDkcHkccECsmO4MNyqyhlXBYruw4JyeR9SPwGe9AHSRtGpUSYBGQRtKqAeQM8np6+tIcFZMBcBWGAWIIJJ4/D/ADmsQXQlbcrqI+TtcneOg5PfkE8Hv0qf7cYmBTayt8oUYCk7M7iT09eeuPWgB95MJB8sflosJDBgWI9CoPIGef1rl7rUYobYt5rKbdlRgwUmV5WZhsz/AB7D948ADBOehLqJLgyyO7Rszui5UyxKw/cjcR2Ixz81YNzPDNaXdqlv5aySSOHnO+dSmCgjdCQq7Wx2+7n3oAvveLIv7sxSSGNZfMGBtDttTcQcBwuM85yOlTxX0awQQo7tdNJI1wFcOm1QTkAdOCMj2NefvffZvMilh2W8QLpcGTEZUAFFVoyfMBYDOeAQc4xWjZ61Ck0b+cFG1QwMYDq74yAxAD/Jjlc+hPWgD0iPUYWKQoJElwOpOzZjnYCPXtwfb0nnla3VjlmyA4YbsAAf3u5wO3rzXBNrSPks4DxtujJK73A3ALhDyMY9hVSfxCI/NEl3uygZVg3SPyOVIUFV9ske9AHf/bomk/cKIRwrSAszuwUE5VhgHJwP59qux5lBcSTGRHD+TIBho1BAZkX7zbi3AB4XmvJrHxCJpVCHeFYFnd1Vge2QvDdRn0B9a9O0C8EyedJMsk8jskeFcFVweDuHzfL/AD9eaAEneUM8Wx5lkUYd85QLu+chvTj3GBxXM3t5GEllZkS5SQrHHh8tgbVkAIx0GCBzweMYrr9RYBxNmRUJKysCGB55A298HiuE1GNUn8wAm2lmGGG0yAFR99XOVywJ4GMUAYcWpqFaW6i2y73VoxsAkVCZC7xjnO3BzjjIzWffXlkN1w53gZkhR1UTJuX1xzzub0waZrFs8VvLLZSzJKPN86NVlljmRhtCAiQbflLZIAyBjmvLZNUaGSNb+QIwABVDI6JvwGHLEqDwuCcge2KANR/EtvATBHeSNJbs7zu6EmL5iSh+bD/KRjaDxwM1VsviSi3Uhe6K26QoWlWM+bbyRMSqMNvyBlwTnoCK+c/H3iuTS71rbTftE5upWYLbxMzhYwThs8hcKwJOPu5rw658dapHNfTRyywS3Ub3E1tKpdZFVSoKsgIYYUDAOfrQB+nFp8W9HlhVLe6Ek+S0UbsBGzBSzKGVeOQckgd8Zq2Pitpb28NxM6kqzL+5eQhSWJBY4+UD1OO30r8Tbz4leO7e8u1P2uGB2LSW0Mhhi+zOpCGMsMrKeuMgcn0zXotn8VtTbRbexi817iezWCJraJop9xxve5KllDjOCc/MFoA/U+2+Nfh+41G50e91eC1tbiUBJLrc0PmgD5ROisIkztG5tq5NaQ1qwuLG6vrcWt/Ak5jniBEsUEQAxLGY8llw+7IHfnHf8cl8X+JJdQe5nS5f7CBDMnmR+ROWOHE6/wDLcFFHQBs/r9E/C34q63cs2nzyR2sMQEEUUQaOKASr8jqkmDLLyAwbjpj0oA+5YPFthEssCvFYyptWKGWRn+0R5wtwvGdu0kEEZAxnjmtXSPFAgujfPOZURljhgZAkAkbA8xG2/MmMc/jXy9rXimK2hN495FbsIjbul1EBdzTMdjmFZACwYHI2ZAFdZoeuxy2sMzSrtnt4o4Wi3oJAgzI5gYZkcEtzwPfigD6jm8QRMouFcRyyR744o8EIDksCR0AIJ5xVi18YRyiPyrmIylRh1xFvHRlmdT1LZGepxwa+f/OupbIw2aXUUI3Dz5FxPIkqkF8gkKgBxg9MDPSjTX1ZLu3t91tBFYxRxmS3Q+ZcoGBT7WWJPnA7jkDv0zzQB9IWuuSX0skdwpidJQVVWMrBUOdysOQB78irDXMEgffM4U+cMvnznjGcRKwB+TOevrXmlpdTKA8jlS9wdxjJaVwq8nfj5U+vPGPStuXUovLJlO0sMOAjF4lXO7awHBx9c57UATuI4y5bakUm4tEQ7tCR91kVVJHBHb9K5LXPPaSNIFVw4EokGFkkZvlKlmIAUY6E84/Keb7beXG61vIIoMo++4LHdAMb9wj5Bxntms24d/MnTzY3CyRpbLDvKFAucpuGQu8nrj8qAPA/F15NazXLklHs0ebZbkRZw20OQy/vW46Lk15rc+KfEIa2twWW3vg0outhkuEVFy1vcB0AjR1JwCeM84JFfRniDww8gn/cQyi5yX33BW4QNnLRrJwuD0AJ/LmvPLDwptku/MmkacI8MDTuZZZAEeRkMboojzwu5Q3HTNAFLRb0anGzSojpGVeOaBJo5AoBDI8YXarAhiBk5xxmuxvNRkltEhnuJGO3FvGylJVRchCy7QRwD1A74q3pnh+5bRXRdLt7KQRfI3nuJNwJxJHv2mYEk8kDkY9Kr2kapLdJcRma6W3QXY3RrK0uMIVSQgqiYGdo5yPegDhtQvY47iKBbtowxY3DIpMrovJTbt5A9c7uPSub1C+VrVksgFdZ4zLJLNdNbzxSKWLgmUIxK4ztOM8cVv67bvBNDGh80tM0iIoRVjD8TFnYAtFyMjqcdDWNP4daayeWCXaYpVkSERvBGwJBkgid/wDWHaMjAJ5xjmgDj7uzNnLa3erQXLK37+CzS4L2pC52SP5ZYpGSfU9K6XQ/Ed7p0YkW3hsFQmMGyIkM5dwACxQPJICzg72FL/wid/qkTX1/fBZLVltl0sXBmd4cKbeIqxCxko3QkY6HBFWZ9C1Gxs7ZIdPWGEusKTuFRi5bzCgkikdSSueTz/UA9SbxnJ9ms7dLa2WONDJcreStK0o8pSYpI3bMykncACcAZyRzWR/wkd2Jbi5GLe4kyYHiT9ykZXeAwm4RfLPGDz0HOa4/EEefN8hPLJljs3kMl4JAuBGrOA0iFuvHKnH0z4dRtr26ksvtccEjpm4ibcjHEpSNFjkAK4A6e3rQB6Xp3iS8Y2xGoTGN0DvK6uEcs+Pl+X7hbPOMYH5+tWevwmx86eTiFozyzRwTlsZaSQjjJHsvoea8I05J7e4dJmguLZPLSEloyI4GXKsV3HaN+Py6CvUdF0ptd01rWC3ljKF0haSRWhmkJbdMELgmEEnYMdDxQB3kviTTNRsbiESLagK4V4gY4t207GY7cE8jPPc896+XPGsPiPU1ktrOUy2hVlS5uEEqvgZdIiGBEXH3uAexr2/TvBup2b3KX0E0kEBdSfNYEvkkyRoq4cA9Bz06HFdXpnh+HWrN7Wa0CPs2RtIvlvHEPmVnGMK+ByvB9MYyAD8GP2vPEU+i+DdYtruwuGnMbXFusVw3l/6OoBmMM2DbEHkJGxYD86/CfVvHVxPd3Nosr3rXSql5cXEciCEHzZImhAQmSWMSAZ4Jxn3r+0b40/s7+B/HXhzVNL8R6ba29vf20sUlyjPFL9okhaNFjuFfMYbO046dx0r+T79pD9luH4QfEnXNJ0TVCdNt3vL63hWYSidwzCJJJp2B2bBz6Y554oA+TfEP2q3s4rizutmyBbeeaOS3ljlaJyypdQyqSjLGBluQccEnivNLvxVqcBt5dQn+0CG2nklC5EU7p8sbWoABEwXBIxggZzjr7RPp4Sxmsr1bU38BZwtuNkbjnzJLl3ARx5fIGSc8YrzPUvDqyxfZVZIgkgvJZp38uER3TGIrbOMlZETbnHGTQBy9n43nne2kjW4uWULC8jEwyNDC5KyNHKdrW+P4lHIHHtPqviTWNWkSa5mVY3DS2jW6KbfyZFEaJDsGTKTj7wBxzjnNZ8WlW815NCscjSKZIhLIxaOzVWKs8jxf6xWwSikdCOBxVabw9dRvBDZm5URzXZtbyTetuZHiCLulXjYu0hU4C560APh1SERtp7xlmgmM7xSyM8d3PIokmaUk/IsaERgditZV7qt2VlENra2hkVGlg850aV2YpCqSMAHynP0+uDux6AqzQ3L27T3cCwNLpqzJljKfKuJpGRsKFC5ZD8xJ6encQaD4bvLRdL8uZ3uI4VWcwxyyWaBtyPlnBPlrhcfex0oA8Rup1uFtEtpY552eAzRbZPsaweenn3Esx2v5r+WxKgDrnHQ1zx8RWl9YahaPZzW1rcPIwuY5QY2llQQkeU5LLbrjK7PvBuRnir3inwFc6LqlxDBdi8gjufLa2EksV3AlwixpLI8f7oKAyuF3k4Y8da5O70RoRJBECtrHYpIJJPM/euGVP3QA4O7qv3l7gUAZOoz3ljdG1sb144ZPKE9uGAW6RYvNijihjYlF81YwePlPXgE01/F81miTC7mtpGaK2jto322yO6gFriDyj5koxjcSBkZzzUItby9mW3RGjMUscTkbSUZfMigdrsnESMIX3Zbnt1Gept/hlq14OZdFaOQKt4rXrAYzvjaAt94oxxtXLDAyKAOi8JrLGh1e5kuGt7q4mNw0aSE2ExbJuVEalREA21snBPUiuostUaS4lk0uVjOLu4t7LIMUdvEQ0k0rtIF8+SQZOFyuW4Permg+EfFQaSyuWgh06OCB3jmvFFs6sAYniiDMzh1ILfJtLHJ9BbtfDRtNdaTVYFENtPcy2djJkKslpEEiMd5HtQTtNuBUZXK8cYJAMV5DNBNJCJruR42naBA6RXNzakCVJAqthgctjA3beM1zM+qXcz36XMUbxxnbIkMUixeXJITNKLjIIjR8qOnSux1fR4IdQt4gJp7Xa8tkYjcw3Ynkla4umngZVElyZ5GXzfukLkdRjUsfDNsLC5nuo5oLOCR0ee/DRSXtrNIWnggLqNyeaSVdsL6kE0AUdL0iZ2tbeO/aKK5XfpSRAy7TOvleUl0/BWMoZGXdkq/y5xUd80tnHeWZkieBWkhMMbkxGEQIreS8Qw0ctyGZSDwpycCumtrTS1itLbSpCbexuby8mhkEUc7iCEtaQ+aspaO2zyWADMe2DWO7zzQ3d7dXIQW7NlPIiSOVpPLbjcAFTE6bc4GD7UAc7HpdpLA6xTRMJFa7khgIjnUxwI0kUMiktI+SfN/iJySM1Q8USXu2OJfKmivRYJbIj/vEeNDHGt6ZNvyjy4cBsED72K6DT7MvbPcGOLy5pjFJdfbQxR2nbb+6UZtlWMLnHyv6mr4sftLyhZNK1GdVuoLuVleKd2l/cxvbKygK6oodScZzj1oA82uIdWNxG9utxPJBK0KEyQ2cKw7MSFJGbbIwGdvHKcE96trqx0UaXsjSa/kmktrnTraN5VFvFM1xC5UgpEs8BjLbOVK7sKMVuxWdtGJNNu3trtHtj+5ZnW7822/dwi4KvxMqryU4Yg561jLZWcVvdyy3G7UAZ1WOztnmle2klZktjIuQl0qELkHAUHmgA1XxHLe2dpdSxq1iLhYhELYtJ5mWEk8spOXLPFdN8wG7yc4+Zd1vSNe8m6Nvukju72PakE3y281xM/lyMidImSHDBjgZOc4NYWs2wstBshAHhhv7rdJFdNG/leXLIyoCW8yNVjnYAgNnHBPWs+1uIbGZbhr6A6nDcrBH5lwTYuZEAlVZ2TcjFQFAcBflyDigD1zX7dLO7thp8MT3EsCTPfGNgsaGOOO4VrYgB089j82CQCWOB16DSDDqIsrrUTM9rcXEKwhWEaMiARPLC+zK2G9eUIHUHJyDXEWuuwy20seqSWsIWExNetMZT+9jaMrLCTlYw8cRXYCGz1PNS6HrZtrmS1tm8yKO1iQucLHGkyRi4jis8kq5ZS/HQP27AHtmqz2elsyIkZknUxoqoz/ZkiAFqyxKCsrN1wMkDk9sZ1ldvO8tzMloZYolgFy9sY2iiidy8DxPjAeYnBHXGByKraPp9x4j1G2eTMcUSxzebNIsUxCfKjw5IUDapXGc8+ma7+awtpQTpkbvJEAj58thNCSZiJE3Dz5CJAFxnayk9KAK9lp+jeG9Ga/byDqU+67DNJJClw5g823cGOMBLYSOw3OQPkAJrz/TNV1eCC4gkt5JZbiWeSzlcuC1wHzIkbru8yI+YCOwD16r4dhtoLiSx1s27wpbQQCC4iaS4SJ5iNsaH70QimkJAHBjHTjOnN4Z0aK+eW3Zy7zSSFFSQJAVER/0UxqwQ4XnPbHYigDzbQ4Unu4JLyIPcXbyJMruwSN48hgSegyvf8a9FsIbaFnklurdRcECO2dS8aiMGH91sztGwAljwO5FH9g2PnvO+5JLmMyPdEkTSSRkqIWjGPLGB1AB7vzSy3tpPG1vIkFpbWVt5cdyzQmZ55CCir82XjzjeRxyTn0AMzVLSzGowx27I9vBAC04YOFbodrqSD83v25qpq0UeYHt3khYwqGA+XcoG15ELAeb0ydueufSsmYmKUbry3e/87y/L+zqLcQH5VSNC+2QtGAQ345zWTfpdPMjQee8dvMsDEmQspcDc8II2BBGcMqk8g445oAvlANjxNmPfgEE/wAH/LRhJ975hnj149anttlwJhcTRSvMzMSvCxQAHcwUH5Zt/U8cVjX6XnmCztLpVhi2vGrND5inA3Fl35aMY7Zx09q07eN5LOO2VU+2MzedLNK8SvCUyWULH8gyeB1x9KAOfvHtWnk3TLHtiNukcTyKSqEhZAfKADEADqetYtvcCK6OyGZQiqyBm3lHZdpYSKSuOCev4da6FbOKN38wQwwqNrvL+8bkjBjPJI9AcHnmkntbZRusrZJIpECNJJLtUsQFyS+AgyPT+VAEnhmyuLmae7ZWMsoudl3vbzJo1TgBd2V5HJwAOefW2X8+PdNbwy7JFEjWySXF5IyMxCTspO1QepOF461HHJe2AhhEywww/LKkr+bGCQHB3YGFzwu04PfvWtp979qkbzDbyxWUi3WxozbXbE5IiQRr++UNzzkc4zmgC3b310YZFEEgklEUNqgwGgYAYjnSNyxVyxGcYGOSK3PNSx064m+1XNrLCFEdoiAQR3KqZJZQX3MyEgqdvHzH3rjj4i2B4pZHha4Z2kni2K8SqxUF7YZYcY6kZ/lU1/WoxYW1jBdbo5sI00g2oVkQsxZj8wLMexwDjmgCObWtTuL5tQCz7pVkF65ncwvEFIjXy0bCnpk4HH5FbK4h1a406wup7tLydpmhZYxbwxLJkOYWGfMwoAB689jmuKk1GK2VIFYxpIjBZYnlkcqOCWGNrxjA4z25wOktrqA2xKrX844W2EqLGWcna1zGyHdBt52jhW9aAPT7nR30EW6W2qbo4nlZopkVJCzg7kvCchvlOQQM45x6wQX2g26YE8Et7cOGFxKhMVvcK3JszEpLSHAHI4PXpk8RaRarGZ3S9vGae48liqmSTYVzgvICN4xw3TPcYq/NZ6bbugZcyrCQLe4+R1m++LgbBzJvPI6jcOMYoA7HT9U066W903UFRZWUzJJNDCJJFySGmKfwI5DAtg+gPU8wGuYHup7f7FLNFKY9hXtMNiXEceNylkHHG3jmsN5L2e4LNbSfZ4rUrv8ANKXMrs4AWYFcpF15bj39b8Mj3EYjgZIZEVnbq5MYIaMPPj95tkz0P9aAK9zJc6fbfYESM3EcxuJzIVIuRIQCSm77ygjjrxwKrX01/fx2yXVvaNZOAEKGbzXkU4eO284ttXeMtwOh45qjJJPFOwhtZbxJrjE13cpmO3mZtxVYgxLJlcZzzXqvwv8ADk2ueIUstUtY7NLnz7ezgcGGDz2IZpHVgTbbl3fTjnkUAcDb31xCqWivKRIs7JvneR9gIEluVSf91EEzkAdeMZqra2moWEdzqN1bPFab7f7FnzPmAmBlaI5zGwHQNzivSfin8P28MeLo4NKiadTEEaNXYxq8qgyBZEyNpk+YEnkAmvO9Z1u3ayGnBXN9Z3DZZyGtfPVR5kRAfBVWA56H1PNAHq+j+Mbr+07WOGS2dZ7yKyubgrG9xuLI0bSZxsYgDAbrnrzX6EfDNNDe2sZ7WzjlVvOt54n3tLLIvG6BB8zlnJAC8/lX5m+CPDz3979oti5uJYLd1a3ZPsK3MbZ86d5G/wBZuPH0r9MPghp9t9o02DU5pPOmEEVutu7yRm5PmebMxgUlSNrkBQchuM4oA/YH9lDQtNk1KKGK3miR1g+1vF5UVn8hiMTXO9hkIoO8YLfLjFfrJLpcdrbwSW+ZEQhVlgdTH0wcBGzjjPSvhX9kDwjaxahps2oW0MWkSxtHtt4iv2hwpaPzPPKlixzvPfp1r9CPEFtpi6kLPSZ3ZX2y3cYJW2hik+V/JEa/LtUDj24NAHN6dCzzOZZIIpJElcyS74wkWdofKDpnv7Dj07HUby3uwhluLWaeOBRA0kaRq+xtzKSi/L8ozlsE1zcPmWNzGqyme3cTiRd6tttBKAqYkXMhPouT1zVrULiC62LCm1YZEmkdRNNujP3lYSTJsBHHv2OKAJzbecVdkDq0Lts3SRxFlO2MCWTBOSeg/PFQT2j3UMlyyBLpnAB+Uu8GBnDjhR7MQeOlFnFLcDzYf3YeXzTFOzmKREBi2xLn938h3ckdcjJrfs2uZzdJBsdI2JZPKJKN2Vcg7k6fMMjgZOaAMC2sJFeSTbtcZDo6tNGfO4L5aLDMPbn+vZ2Nov2SW6BFxFDcKZ2/eII3YHCMrDOzOeRleOtMFjCJoyh3TiEsYUkJjfOPKyoznn8u9W40e3P2jzAS/lrHGbiRY5GVd5M0Pl7cgA4z9OtABeRRXUDCDyyYdwSTb5hYqCNh3fIG/HNedak+paXK5tYFuZLnba3DKoCFncMxUk7vlXGOMHtnFehSOhiO151kyzSgoEj86QYSVlQZC57e3Qd8O/GyaUzEuJJBFtdlTa3lhtylCfl2nryBjGaAOVTS5jbxRJDF5bpJcSFXO8M330OBn8e/vXA+J0hiswllKEmEyQojiNpLmWU4YqoBIAz94jn8RXqFzfyRI0LKocpKhkJSXYuDhcOV+bpxyeehrx7xZPZLbyY3G4mK3CTR7ixeILu3ttwh/eLgIcktxQB89eK7hLG3DWtvNNeRvPcRx3Db3gfpJBEob5xJ2xwO9eM+LPiRe2ySobZWvJrWCa3iniEcO9TB5KIzqAZAY3yrkMcAYNd542utUmubmDTlt5Ns2Lly/wBmkgSEH/V7ScFhjjHWvEtYuUv2iDwMD5jQXNzLE0yk5+SWBmB2y8fN/dx82D1APM28YxxtMq3jxzG/ksSsnNtE8USRrLHbx7hNE0jouFJTJ59tGLxnZpqKhvOju0aYGeaVfKj054VSQwRbQpLt3GducmuguvBFjqQa+SK8triFbmUFVV4JFiuLcv5QVCEAlRpCx44xnsfAfGvhjVrOea+snltrm2LPa385DQPA5H2rEYba0Uf9zlvQUAe16T8RNO03U5rW1ItY9Tu5EspIJBvjtEi82OSGMDMlvvziI8+hr6b8H+PWv4LKazuWu4x5cF1kpbrCi4CQtAM8sOSc4Hcmvyy1fVtZnvo4YJJBq0Mdq8ItrGJPLhW3/d20x3YjlYdVU5HcCvo3wLqV6kGl2ME3k35WD7UzRmSH7SW2CL5mUQvuP3Ru49qAP09h8fXi25MN8VXzIzFbzZIlhkQNdNBGRmAGU8bwp6V6Xo/jEW9pBJNBAbW5mlnQJAURBENwhmdTteYISSwJXB6818Ox65qEsUH27S4ltZ7cxXc8EoEqXK4BuYtrZQE4+bHPYevpOj+MNS+z28NqfmihgEMc1r5QRmISUzRklX822+UkZ24yccUAfXOp+J7WaKG5SVIC7BiBGMSLkGLB3YUx9wcEelZ8Gsmbz7W4uYQf3TwIpwJLOTJRUfgednOTnivE4tUn1ARFkRHeNi0YOFtgufNtjGDzG/PzD5q0Bqk11ELn7XDeO0SW8e1Vid4kbajxDPyHPOD2NAHs9t4oWJA00i7IEaN4gSwZxzGFTnfnqMD6etbdv4mhRHLpF5hcLEZwViVBhtzbT8vHrj07V87zakFZJ5GeHyZkUthisjMuIy20fwjH1JFWIvFM8crxtO7LNhhHlpA++DILM0f7sd+SMcUAfSI15milcmN5FmURnCCKTcRv2pnOfwzkeoq7F4gtreSJJIxMzZe5E5ZIbeUE/PJ5QIXJwCDyMmvmUeOW0yS2MwuAly+DLAySW1uTyBIA2UJLdSB1rpIfFMDBHuXltJ5s7CAZYgg/vxAEyHr94d6APoK88QXNwRO3lWloEVIrKIhhJGekiNFl3GM8gEY/GqqahvKyi52xxElEBwmAcRhl6xkjscHnpXhtr44upVeNXlnWCZGtBFCZJJSPl2zFUOyEdgMduoqtqXxCm0kv9rligMbbmWdPJTcQP3UzSbQ8gPYZPHSgD6NTWEhaFbhpPI85XmiYiVdwGWEKk5XnsQK6O58SpLbxpHFFEkLiQKduGjkB2tMwPLkEDGcjuAc18fWfxMsnLK11ZrMCTyIyPubiA0sgy36+1aY+IsKBIv3l04VEceZgKzqCZSSPmHTABJ9PYA+mV1yOIKrNbJgBY5EdtqKwO/5geeeOuKwb/wAU6ZafNdEGGP5xcWzDYAAyhhvAxJkc9jnvXzVdfFSwgMsLXQSYt8quoEMShiroGI5PB/nnpXm3iL4w6Tb2N8vnXDESGdbWRoQk9vt2yLECf3hQ4JUc5GBQB7j4j+MdlpFtcXjT7TGzhWcwxrJFtOCwMvyAgdOvPSvGtZ/aH0t5bWC31WUrJEHdIJiTt25wTKBuXcBkjoe9fm18Z/2grCBLma51L7KsSsk8MWWlljdjIkxtmHaIL8o59q/MTxP+1X4gfXJ9P0V7iezkkzaRsx8iBWJZml8vDRxtkbQCdueQKAP3j8YftCQSXn2yCOMPtInUsriSJW8sSKFkOyQYyWIwcH6V0HhLx7deKtiN5CxMqAXTAlVDHOM8ZJQ8HvjHrj8GvAHxM8ceJbq0urlZksYJZLOaP7Y++Se4fzVSVZ8F413Egdw1fpN8KvFd7p0US3WoW1utysMUdhNMiIzKAQ6uWwMNkk5wD75FAH6aJfyiO30pLmR7GFUKwvIA8txwY1Rl6wHAyvXkZ7Vz6W0F1c3V010sUqTCNtixovyn5olQuHDhlwcjB49eOd8C+N4tTTT9O1TT5JGjnMcGtQqiw20Q2tMyupw48vIBJz3HWu31WC3i1a4mtVji02VQ9rcqqyXNxLIBkCNjhkxjJIBwetAHIeILnT9OuIrlo9sjo7SLI2Q6jjcpjGFmJ7nAwccE14L4p8WRadFdukfnTRyJO0LN8sNspz55lZTsbBIw/wAuTxmvdfELwSxS/wBpW9tPayxnymRzbzwtkGMrgkMxI4HTjmvANR8KyandtEtiGi3kR3UkhW4u7ZnD/Z5hnbKIzyAM8exoA47W/E9/dWFg0dpFaW8zyTweXtDs2C6NMEZfMUtjoCD371wl74k1dZIFurZIEfI1F2PlpfxyD9y37riKNWxuB5wMgcc+x+IPCl5E1rELNrwqA8cscZdok2AohDBREgYc9+uAc159rOiXk80sp02URrcQwyRFGfz2IBZ4AAQFBHQ9SMUAcsNXuHgeRGhhjUJGtymJoLO3mLLN5krcxKxIG1tp54rttNtNGtbUwTTRQXz28KR3D2qmRvtLZQwImd9qynPquQTiuH1TT5rSR7W+W5trZQ5kjlEUiTqTuSOYxNmAowUKCOprPWG6vbuS4m893sEQQXMLhEmifaQ7MSWZo/lUDaBz6UAdb4r8HXt1bJapfWVv9mZ7keQYIi8RBXfNvYbsMCffGMV45q13e6c66PDbxSyz+d9siVpFUW7oGQLI4BZ22BgAQPmwvWtjXvEmuLdpaxiS/wDOjlEls8r/AL25DusYG1QxBjH3ehPPArOWCfUrBJwwnu7ZopZ4LphFKssWTJE8qnMarH8qqTnpigDI0yyu5jOGtbizR7dz+9EchYOweUzEybnjygAU9Q3au30i2gutPIltUmt7KaKKOIoscMrKud4dSHjYNyMZXJ4Bxisqw8RRC/xHaKrzwhbBJlElvKVQ7hFK7Ahg4PUcdcGvS4ILO60eVZ1h0q/uUhcSyg2sV9EXUkWr9Hl3NtZeC3SgDzzWEltJd93JeSRWU8cpuxJFILR5QAsUbyOCFEZ4IDYIyRwa5yXSk1DUo76yt7GSJQonubhVSSaFvmMeLfcJJVxku+1cjDDHFekeILC3ubZIbeygs5JbPdM8RWUXLKWijkkikk+VzIMZAJBGfSvL/C2keIpdWWze0k0xLOCeRSiyuXkLRlri4UoyCJjJEx4OArZXIIoA9UOl3EdgsgtEtLBJ4YliyJZ54FZBcmNrdgQpBYBdpB3YwelegvpEYjsl1zUTIUjM0TwpLbzrHvRrZ50dAIlSEcFBnK5IHSvOdSutbdI7Z5UTUdIjWN5p1Jt5pJUbb9niiCCU5CbSEZcnkGqt94n1hUjEl+Zbq009jAbYRTC3nWMs7X6RyJuQKC2zrhduM9QDt9V0dTpFzc6QIdXXfLI8n2+Oe4t4LZYthtFlYZZ/LYshO4lSCBuFcPM9oGijST/TJpAwS5X9/bW5ZCYmQuZMR3GAdqlRn0zUGk+IJ9RS0jtrkhViN5MYYfJhW4hlwxnZ1bykaTHBIODkDvWvATfCW41XT5pNQjlBV2kEDw/aEl3x7igJjkkiVgCei4PWgCe91a4k03VFkmhSZLG3tFtZJpLK4ieKZbozxyqyl4soAduDh+oryq1l0+djcW4kvJ5bg6bJBfXdxKwlnjItrmR2uC0tpGjNgjgg5BPbptUEwuobkzrcpaW99GVURyvI9xG8cAnIbKxJIy5zglVJUEVzegaFH9vt9RaK902bT5Y3a2kSOR4UfM7K0ZbbdRoilVIJUiTrgEgAva/Le6bc6VveCSO3hEUlj5ZVGgQs/nztjdNK3lsoddwIPUHFaV7PqPi/UrXVNLktIp9MiaJhPbskhK2vmxrawoMXMMiRhCOcZ+bHWuc8T6lfz6rczRmS00uWaNY7S2jRZJrLc4AjNwAyRO06GQHbkSEJyKj8JT3+mXz6ppFsBLazWcSi4tLgvMtzIsN4IoJR++YyMGTYG2xqV6mgD0fRdNt706cNUL2V7e294XjmgKTKhW4jvHm8k8puifZ34yOKm1/wDPoypFEqyaFLZ/abO8lKtJDcPGJnud8Ts4laN1yGHAOMEjFdXresXt5eo8WlRSTSbEc3F1GqBVSATLCrlRFG0lxICAxYZ6HFd8G0m2sfJvle1/0dbn7Ld3SLCbeSK3WFoWlf93G4SQDP93oM0AfMzWD32pW2+0nQ3N0kTXrqMwiBxDIzvAdrh41iCXAJI3YwCpx2CrNp0Nu91HeS2Sym2cCcSXUwuZiHkWRSV8hQjKH64zjOcHvGsw906xeVGsa27zxxqtuospGL3JW4kyDEQMA4AB+Y/LzWTZaO0trf3MCQm0ubmX7NCwWYWsts1xJOjwGMBlCMp4YMudxAAoA4XR/Esml6vDFp0N3eW4iSSWyMUawuHkCRW++Vh5csMZOVVhv3ZA9fbv8AQH0uW9WJUuXkS4vLcSfvEv7ceWLmPfhplwwJIwqOuMk4rzdI9O0i6t55BBfQahey20C/ZJkW31K12kynKqYYy2MEE5AyoOK7KG6eezllZXnm+0GS1vPs7C3+xiYbLdm27TIoVmAPEhUE5HIAKMPiTXJ4LuBlF6ky3JjlaG3S/j8vc5SPdJthheEAHdhiBnFeZJeK+vEPbyosAiZVVjbm0vcYubYxOQXjCtuAIyMZGR09NtrnRdPn/wBIuFKyCR7lza5gnDsQrbGYOzmEvGYxz8wOAOiXereEJYxqEVvma4lVLdhbJDLFNHhTKwjZmacRqUOR0PTg4AMkxX19Fc2mkRgWaXS395cwI9vI2MDatwx3M+QQEAwc5xiuwtdGMsllqCXs0tjOkaxRTOVl824ASa3JQ7Q4wSH3bkzk4NaejTI1uL95oLdrpPO8mWNYo9TkRRDCH8rOJQCDtwu4jnrVu5uoP7PnMqyttZUY2yJDDbqmVEAiYghmcgOw5IJ5oAzJV0uHVZrQxS6fHYBTJbkrPK0DsJwxd/8AWfvQBkE8HPSuj0a607UILrTHcWzLLFOBcTBSZmH7vyYnbebfyxjAG3PJwK8M1qd7bXriVU1U6aiRRwsJUMlxNuUEXESSB2te2MqWA+U16X4CtLeSdjqGn3kAu5wEa4nhj2wj99gmUmTYTxy2OetAHpGhQ3GkzyyQGOW61EmFrSOV47WNY5MefHM65j7FWxjJ+bg5r5e8etJB4h1KaXVprMLdXayTYiSKeTcEkhVNx8xSvGMByTwOa+jvtkbahdQLBIQwjtYHSQLDaYkAAnkQ/MrAJk/7HvivIfF2n6Obl7e8a0vbjzLu4vt7xT2ySjlJYmLn5nbC8cKeWwKAPGIPFqLGIwZAkRaOMT28PmiMElA4ByG2kdQDxnuKK5DVxe6VfSWemx2tpagCVILq4nmlVpiZGO6OF1VDkEKGYAHrRQB9w3Ml9buwtbu1eJg6QSiQR+VAobzI5osYyP4W6c5zWOYbm9hjuBKgSJmSVXdTIU35LRsOHXIPTPFUtX1W1i3WkkckzpIba3EUZjuEnjQqFRAuBEGHzbug5J5riNNv7/z5Yb2zuYdjOZmZnCPDuICRMOEOMAnoSevSgDqdWvIo0u7eHyYIQi7ftMgUSSzgIAhxhcv74561wcOqtpaR2scavNaySB7eOdTFPI2GaWeQsFOFYbecZGOtS6wsd1NKsHmW628cFwNgae5O0lkjZWG0xnAz3rlLi+kubC4upF+1QxMY7+3ETxyRs0m3cNqDagQDnJ4OaAG6lqqaiLqaS3wUcW3zKUeWZcOoWSNSejHDH5QeM1xseufZL+OwmjdJ5nknjgdBLJEuw+XtkcYkJI5OSBjmrl+ltEUS2F0Y7tN0EjP5sMGw4cQu/LsOMg8Dsea5PQ2s5NRaQzXsku2W3DRoHkudhLSFTIMqGA/h6Y6UAdXFqlxNJcm2vIbe9ljSPzPK86Aq5+aOSNuIpdob7o68irV74kMc1taWjxkJCiXnm2yvNIZDtMq5bMY2A7C22m/2Nc/2Zf31mI7YswhCPF50kaurK0n7oHdMFIOcHGPrWFYeHdRgup57e8d2urGOCRzeQI8QC5AeSMux6cpjnpkUAZsUV7a6099p0caaa8LtJOYYJLiNJGPCoZQXdmB6ZHY1neLtFOuaasFtqCF7mbbHFcRvDJaYHzSiBQRLGzA5cMcdiK2bnRbSRbieOe5ee0aMNM8htwyH5SkADbY4lYkfvAOtUYkXRmjvJNQjaWSGS2DmZrhwo+ZUwyFWLDIOzOccE0Aed6foFv8AY5rL7db3Tlma4CWrTMFB2SNHHKd2xHH3gO2eldf4c086fbSoZklt7eZW+0RAebeFwQqRquSDkgYyMfSuP1K+sbfVJb2NvsAmhmiS3LSos8jYWSVAUDEgkMowFPbiu68HTJIFja4e4WI29wY1i3xTcjCzOufJO3Hp7UAW457CSUQAzbhPKkkF3Isihjj7rAkIcs2MkfexmrMHh+PULu/mhXUYzC0EUMbJkhAuWeBnYAAcZ+g+tdxqWj2d55lzaQpbRHy0njWRk2zn5xL+7cZTJ9ASRmm2zXFk72eWvJWjaa1mmllaZZmUKVDISGQYztJPHQdaAOOntdLhWK8ltGtms5RbyXdwkcUkjDDNh0bHmM2CrZxgY69OztPscENz/ZMEa3F75NxdpLCzGYEBCsYnj/fsUIyFPYkVqDS9VktbSW68u5nt3EdtJJao9sTKpkmeWHH7wIMBWIwCOuasaWt0l6k62pLp+6u5Ybjaqb5CPPhhRWCNs4A4HYUAUX0i7sUmIt0js/LilFo5N1ay2siMQs8YU+QQxJUqeMVwl1ZmSS4mkMotQxeGOG3ZIV3YC5GNw5Hf0716nfzXl3qLXVm7jSViFkYp7hbeO6kQHDMyPhypzwTn1ArzwS6ki3Jmge406C5bzGRt8IVWJVTKnIXpgdeMAdqAK0eouqjcZpJUTKB+CyggKwYjIAweMZruWuVvtPitdQhzM0MMsZVg48tcggpkGNzkHnn5enauAjvkSKS4kQwo78JZx75I1clgu6UfJ8o5P0x1Obd3e3OqW8D2aTQMpPlz7hukhQZRZVz8rEjnpQBu6lDM1uWsZbVjbGMEyZZI1OV3NuILNn+EdO1KbpkWJoUkWUzeQ7W8e6PzNq7p8EkbCTyAc8knFYmqO9pZQ20kyNLdwRXT4kCFXGdqscj5s7j2roNFuLnTtOW/2rJA3ySRTAgT71JR1YjeNrY5Ueh6UAb8MM8ctuqwI2xVkH2cndHuG5pZg3BYtk7eoruodLW8t0dS3nMRIHZFhYsD/qkJ5ZenABrP8L31rcWqXMy+Tc3MqJcRrIbnywWGSjuuQm3GMjjHU4zXoN42jpAtwftjNbMxSBMKZcD5JUcDCEOMkn6njqAeZ3XhvUL+4ubh4RJJCcpEk7u0f91m4Bixgk5A6dcVt6JosMsMxvFjScFwjhWdpAV4IkPBUjGTk4wcdq24tSaSeLUrexmWZHaIS+YJVdSoVjIsRKumCcE8cV3GkaZLehVFmwR8qJLYDZsbOHZT91slv84oA81l06xia2SW3ZJ4woEJkZ4XxyXVUyMbTyTz9elQfbNLmAsyGiuo96wu+0RyRqxJCD+8CfxA/GvcJfh3eaxJFHCJ0htjG1vJhlmnkXIYZC4EXXd6gV0Np8GLe5uVa+jV8yDMhASO2fAztJALg46jI5oA+ZLvW7K2t4LS1JNw0mJuCyHaDkkgEKABzk8dPavN9Q8a3mh3MkotriW1USBI7YAQSMzgBpg55TIB+Xnjr6/ozpnwH8Nub22MVk95EDM8cZEhEbjKsc52MyAn8K3Iv2dPBk6yZsrW5eSGPdDMY/IVByqjv5g+YcHBNAH5ay+I/EtxDbTQW95psNxdr5VxEHkgYyAEMiRZO7BHXnP513Gj674uvZZbLyFmtLaaN573UJ0hW4Fqq5VVaZWliI3ZAUkHg1+g+p/Bbwfp13YSyaXb3NuskEcdpDHIwgkh2iSdwxIUiPPQ88FeTWtZfDzwZZag6RWVmLeWWVghgiZJIX4WKVckxrvHLLzkc4oA+R7S88V+IL8JZadcpa/ZFS2uEtCJDIyhUUAAjyQRghsHGM8YNdho/wALfiJrl7ew3do80M8ciGMW6CITBAqqqRt8oJIJ7frX6BaB4f8ADttYWzWVtZtcW2EUQQskgXjCyZQAbf0GK9YtF062tVmlhVZgiyyGGCKOXGQCGLEBzyBxyfegD8tJPgT42iga2uIkKQIy+QsO3aqKBHg4JLh8jufatOz+AvjJ445rW0aC4SNvLLBzFFHIgWRYgcAyZ4PvX6T6hq2gW7vNfAx24VyhVV8xrg4CEqgOR9M4xVL/AISDTbS2gJZ0DZMT4AlYM2S7RsudhBHQZ45xQB+cv/DLHiXUImkuoZ1v440+y7I/NhljY7pxOgYBJgwBVmPY+nOiP2SPE96IJ77zHaNQrpA6b5HUNsLRhgVTbjtjjrX6Q2vjLSredPtE9pE7KQHTbIzxgLg7Xb5nweeOtTy+LtBt3Mv2u2mcRb1NyEjbJPABjfB5IwDgn9KAPzjH7K/iv7Ras1q7FLcQwLDkROQGQLcpIQAdpySA3vjFX4v2afHFswEBZ54IpIGDhUVIJMq6JErbW5YbXOCcV93TfEXR7SO5eS+tVkjnEimSRERQBgxzHflYwG5A+Y59eKq6b8R9KvLi6Es9m8iIqskRGJYmOUa2G754sE44+tAH5/R/sgeKbLe8HnXBljeSWVgy/vpvlBkIPzqpIweD9a5O+/ZT8W2N5p0CzWcghmSO9jLbprkLJvBdxuABDEIGIxgg1+p6eN9MS2ujbXFoyxEM8ZdTLIuOI1y+Ogbp+NZVn4q0TUlkt4Ht1hkczyeaYzMGzuDvGvKhWBCsSNv0oA/OvUv2UfGEIhl0xpZraJTO9o8EdjIXkbKIZfMJkKgnt820YrgLv9k/x4NbF2tlJGuUeR4cvcK+wOrO7NxEhH3RwepHSv2KsPFnhfckcj2srhcks6SBZFAQ72WT96x4KkZHHtzrx6n4f3kxzQJIscreYXVQykY2MxJDMQT0PYfgAfjxcfsz+PryLybazla1ZW+0ysN63kzYAdxKMoVwfQDnFVNP/Zu8Y6VbzxXFpd3VtcSx/ayrt9oAj3ErEoBAhGeg5YdjX7MwXWkSxh4mt8shJjiygWMbcs8bj746ep/Wrb2ujXCxXBEe1QEyMIGA6PgD5gDngZPHSgD8Yp/hT4w0+3ZILO+a2MDLB5Mbs8Cq5O2SQj92MY+U4xn61xur+DfFC2VtG2myzTb2N4by33L5LAhXjnY4dyM8Lz8ufav3P/sHRpYLiIW1kUuWy8rDDswyFchuDH/eA54rJuvhp4Wvow9xZW05BBlzBuQkLgmPbnanK4B6e/WgD8JIvCurp5dxcWd5a/ZldfOiWPzDaoGQKjOBwQBgDkZ61SbTLi3KNFYxrI7TS3SSvIUNvgAtKeB5xQEgrnDHmv3Hb4OeELncr6RZBQrKqmBcMrcjhuDyBxn/AOvxGrfs3+GL+ORzbRQpIAjpBDHE6qDgKHC4VCDzzz0oA/Jzw/H9omsrLQxbpGpL3XnM7wJC6tuV9+N5LZGecnPpWhrlpHbzTfa4ovIiCbZDG6QxvkFFgVxkYxkNjBH4Gv0Euf2UtBt55Y7OYQJcowZ5A0ksOMlGilTGVHQKa89139mMCJI1f7QqFssxlOZQSI5tpYhiRwQeBnNAHxlCDfx4jeK4jkUNbSoFflRjY46nBHB6cVzJTULWa9LyS2/kMFaJ4GdblTyWZgvJAY8+wFfTniX4L+INFtmh0nTx50MYCmKAggk8HzOjDPPHHHXjNeYal4F8ZpAwu7aUhVUXXmDzDtYfcjDKP4uc9OPpQBy1naWBtmuJpUtUMDXXmRCNJ2aEbo1j3OCrE5zlQelYNjqlwt4L5NUutl5A7R2bvGk8mDjOVCrsYrznnA9ar6ponifTohs0xbkEeQymKRGTfnYdq+qEnOcfL1rn49DkhEQdmN3w6W0rsZI43P71LZk5BJBAB69KAOnv9YvFSO4a2nmYTITMpcxxKPvJEiZ88lv4QCRzWudWhubGKJ4ILY3EilsuY7iMu2PMQkZVjnJ4wMdRzXIyX8V1YXVtFBcxS27GELcyeVEyRhWcsy8xSKw+8OcNz7X9Jv54LSOb7Ks8l2oHkwqLlIUXhJQ8g+SEkdzk88YoAk8U+GLqKGy1S1We9S2zLD5oZmcnBJjMZJ3DHDMNvvzWrD/aF+tmGSKK0NsxnMsY+0q5jwIlCj53Y8FgOMfMcc16Tpt0kemx7Ahub2IqsECYBlHDoBKdqDJ7HBPTtWroml3FzGsUMUNndkuv7wRyFgXDElc5VzyOO5OKAPNbWxuDa3TxxyW7wwOY4Iot8p+XgEKM5wBzjnOAeuNbwT4gslsNS0XWY5obiOQTWrTkR3MrMoLsEc8gLg4xnjBGa+pPD3g63MayzaXBGspWWe8SQNIDs2yM65JKE44xxj618TftQeM/BXw2uJZYrjf4jkhlS3sLZ1cz7MgF8DKx8gbl9+eKAKXxU/4KLX37JGlizub+K/hnkP8AZ1hOblRKhDmOGQwnbbtwACdufWvZf2Kf+Ctnhb9ozUBomsN/Y3iN7qOCKzeSUQSF8EQQyzAq7AdQHzz0HWv5nPi54a8T/GDWtT1TX72aHTFuC8aXk4lisbV523fZ4JX3TkAjLthRj5WxXlvgPxbofwP8a6I3hDU4UvtG1eG+MwvLh3lS2dHmZYIJtgLgFckHGeSQKAP9GTSfEUGp29vcwspSeMMyLtMgY8MwB4YZPYY+lUdamZreTzJWkVXYrvWNWwg3HYejjLLjHPtxXwP+yB8f9O+J/wAK/COs288bzXWl2t5MUcO7TlArrhc4Ud+/GT6n7A1LxWsttLMpiBjU/cIkGxuDIQeNjH8eO3FAHJeJZ1t5Ibm2uLiW8MLF4WjUoqY+YF8ckx8jGT2615M+uXujO1/dP58Mk6t5Ma7JIDIfkSQE7s46cY5JrS8Xa6ZXZEcOkgkjeSNmAjZ1Xc8ZBz5m7HP3RXP/ANlR38Kukks9xFaxSSCRgXdVwsaNLnbIQPQ8568UAeB/tKXOneL/AAnqWgzWkAnvIJnt7obPluZYm3JJdM+Yzg9B9K/iI/ba+D2p/Drxtf6ha6XNNZJdXLXkg33BV5mcxq5TpGpYkE+vWv7hPizp09tpzW01qJlvD5sbtiNEkdNsYiHTcGA6Ej5favwT/a08C6VqY8SW+sWUxF5FNazxRW0E0skiI2Gt0kbiXB4Kkk46UAfykeZMtwVZBLIp4VSI5BklnDqWGAOnPXHevQ/CeLxBJPDdNEyyRu6P5YUFdikB8hnGByB0J56Y9G+Lvwgn8EXtxcadBc61otzIfLkz5d1ZtN86xTxbQwkUdTjHGM1z3gGxa3uIoGjk8hSfO8tlW456I0LsRsAIBI5agBl+0Oj2vlFDPJdxt9nncSYhP3fuoDhNoP3Tkk5xXnCvukh8mUwTrJL5ZuFZim3LOj4yZEYg7e+Dz6V63r0Uhi1YlYkKuLaCIlTEw3k4Ck7osKRkrxknmvKdbvI7G1gtXm/fKjSSQqijaJFwpEjfMwB4PUjJ65NAHaaRHcFDeeQnlpJHuG+MF2YgL5YPCR45YHqT0rXvr24eBI5tojPmpHKilJCCp2Qly3zd8ckAflXk2gamYZhElyXLBAbIu7rI0jje+cER4GeDjp9a7t9UE12LHeYYtPwbi1dly4lIIkR2+9ICeAOcE8UAb+jWm1YA0Tyx3J+aVX810HO2IAZCfMDkn05rrLLQklupprljGk8ai1lYSNHIdxLCdY1KiUAALkgnGfeuV0q40yKWdba8uLu4DxyiCYSxwRLJtWQrGPuqvqRg8Y9a9f0y+tJzbRvpkxgSKRc6ezzL50ZGJJITGED8k9dw3c+tAHE3jtpVybCO9ltZmUbtQdAqW6bSURoUB81iVHHJA4wDW14dQy32i2l3qcUJkuTLczSsglJ3gQyqFyWycnYwyucYrX8ReHLbWNQsGtjLbNLEA2+1jBkxkyGV3faJ/lwBuB9BVvTPDGj291bSMLi6eO5DiOLMUyOJVw7IwO4qR0GcngZoA9e16x8PS6bPYiO41C5MWRNbW/lXMzCMqu+ORVIQk5LAYBHJ4xXgOp6FqGjNZyNYLFYebE7Mmxnt2Z9rebKzlo5fY/K3Y45r2e/S8ljllaQZN0IbacPIt5GiJv8ALnjWIeXD0zu288Hmo5rhvscenHS0u3uGja7nUOkTspAZ5hhjtVANuQBk9c0AWfB+qiORAJPs3mXNqLWSGXbI8UTBpWKEbSSByAe34V9B6v4ku7vRZi6h57WR7qFGIwYF2sZredpFHmYTJC/Lkc5rwG0juFlEtvb2cFvZ4nS3tITGbbJyJLmbkuSM7R0O7NT67eapJp97ZqZ4plRrmOO4KqsVuybpHJgdtrNklVOMjqKAP65f+CJOq33jX4Tap4j1W5uLqey15rGKWVpFWW2giCKVX5kLOc8Bs8ZxX2p+13+0Zr/wd1O307SGvzqF5me3a0mVDbWaYVo5lwQeQcbgD1AJBr8nP+CAHx98NzeCvFHw11K4s7TXLHVJLu0V2hE97ayKN5AaUZdMYGBkV+jf7fPhSK6Fr4+ki87TNARBeycvGY5CGiW4kXO+NpBjH3QxyWAoA3vA/wC03qXjDwpFqGtC+N40SXC3UYWKURMoU/bbaR8SnP3iiHtmtTw58T9J1XUWtp1Cl5nZtjIqASuCHMcajaC5GeOx61+d/gX4v+FfFuim28PvFaapbw/ZL6wS7i86IqxQrEwYLMrDJATLEGud1LxXrfhHV/7V0lTc8Hckl6rTRRFgJNtr5mNygZVGww5IAoA/a3TNRYRmZREU2tAGSMMEjlTCBSfUHqOOOtZEyKZ45Icl4roOyksjcqYygI4dcZPJx/IfLvwK+N9h4rsIre4vLd5bZxFkjypTMVBkiWEj5zk4YnKgng4r6Li1R5LmQCSKNZD+6jVGkkOWO8l1BCgKR3xzQBevJL5rW4kFxNtMEhgia3Dyeasm11iKH95xzg818j/G/wCFFn4/0270fVNP0/WLK7haOeG/g2h3YBtqLNH99kZgwB4X6V9sWbJ9nDRz258h1Z1YPLJk5UhQgPlkqDkHBOawZvC0eo3m64glkgIlchG+aOSVj5alRyOOT346EUAfxRf8FAP+Ce198IL5viB4Q0SOy8MahqE728WnxxukbJ+8e3umzlYiS2GUbRkAnIxX48eLLfUdMTyGR4ftEW7Yskm6LZ3GARs3A4P4Gv8AQT/by8CRXf7OXjy3udEt7+4g0i5k0y4tv9GmDWsTuFnYg4kKDB2gHjk9q/hk8R6TPrOq6jCdLeB0a6sxvAuI4QkjMCsi5K7X+UngjHNAHz7o3ibVVks1cXIMFtteZ38pZAAdoiZl/wBYACMdT2Hp9O/DTxbq13Yy21vdvbwgqxiY7jJJvBM0kkgB4QuCD3HA5ryOXwDc20unwwCfKzlTNboJsAgFhIGHyD0Y8dq9z8KadpOgCCUwzXExaJ5EkjSJpQAS6EMw3MOenHPWgD648A/FS60fUbGaUbrW3ijRFVTFGzggK21T944OT3r9lf2ef2rridYNNinEa29tBHcwSzIytkgABZFIVgp/h2nkZJr8CLTVNIaATxCS3e4kRra2WTy1jUN+8FyjcNGBnaV5GAa918IeITp8n9qWV3FELVoo3t/NkMsjso8tmkBBYHB+bGAOpoA/r7+E3xn0zxBHHatMLmLYEVWRRMJFGJFUlsvGrZC9uMcV9TactneBHkWPy7lDyACVRlyNyEfIMfeBxnvX8uXwF/aSm0NYvtax3LtcRxPDDdzXE8mSA7tcN/q9jnIA+XA5Nftd8DPjzD4ktIkS7muREAxRyI2kWIBpsyPwzgcAA4bHJFAH6FWvh2A+XJEFHlqAWRPIC4bh1KKd+QQAAPqetbU/hSzmSOOKEKJ5PN2SAIHmH8ZAJCA4Ht7DmvP/AA74+03U5bZVZFj2qfKnk2SDJwAVBxngfKOmTXsNpqdneqB5nBUmMRFiqsMY5x2zz6ZwaAOMu/Ats4kaSGGWdUEWIlypAJXAbOAwXHfvXI3fwvtMEQW8ZdH3SRSxr5e2QZG1lGR1z0r3a0hiVCGZdmRh5JCSzNk546DOfb3HStF44FDEJAS4G7D/ADbF+XIJ6nOcfTr6gHyNefBWxmmD3kNsVlDRxxSxgxLJICgKM/OdoABxgEVyV5+zxoSytcS6dbM8wxcwxW0awzhGH33JyCAOOBz619oXlnbuDbxSyr5qMztGglkjG7dlBJ9wDH1IPvWfLpbSqxKxeXJtLGSJyxKBVCmQMOTjnHrzQB8aj4B6Ot5vtNHijjnVIoiyJJHbwR4LbQVDebvB28cAmuj074C+HYr1559LVwFJdJrWOWOaT7u51IPdEPHr26V9YRaTEgMTxwlihdXVGIUZOFYB+ABkfUd++3ZWW9ol2IPKG4jyymVPzK+5+uTz17++KAPD9I+E+iWyhWtI7UZMiR28CuudxIR42O0IOgxnGK7T/hD7G2gVY7VTHAocYjESqGb5mLMcIMg57frXqENrE0pcrHmMEB93EbEggY6euKZLgNvWGIyRsMDYRuKvwJgT88LZJIx3oA8wHhsq9hqqxz2sIlja2uoSstrMyOw8tvLBUnOAw6kZGCa0pvDa31yLnVGgu7uQjy1kBXYgUj9zbqmViUdPTHOK7m4uzfXJh8iOKKKZJY7aNzJao5TmSKOP/VDkscgcn2qQwwC5RxiWZE2JMwzICBhlz/zzY8kenBoA4BvBtspY21tCJljbysbo5GG8tIYyw/fDHQc4PGOcDb07wukkBW6XIZ1ljd4085ieQZBjCgdADzj3rtUdW+bYhkRTt+XLRkEhkiAB2j68VaSNkLMGBDH5S6knccHBJXr+Q/OgDAttFiti6oG3NgLIUYJJt/usRknJ5A6dMcVvwW8SjlFUL/CAG5HHJY5J/wAeMVy+qatd2V5GI0SSNpBE7fvGKsO0SgYj9yccjP16lH/dI5AGduQSONw3f1oA0opAWBJk5QrgDIyMBQQp/X360rkgHL4QqrMrDLJg4OCPvc9f/wBdUC7RnKYyQeScA4yD1Ix8oNQveAqxyilXCnewGQyF2PPv+dAF54ozG6hcFVBVvqCeSPunj8TWRFZzmUuXWJsjaxVyzLwRGBjHJ5B6c9R2uw3KFgzPu3qCgx+7B2jl8ctyTjGane8Yby6iQ8MGwQqBV5IJPzABRxnjnrQAwooKKwjBQAHKr90AbuQPU/kM1RzG3yny1IZgDjpyeTnp0701p2QTyPcl0mIaOIKoWMjj72MnO3n3NVbV4B54fLGUptK8hGxkgkHC89PbP1oA0igRVaME4POEPr05HvVvbCSDLjOVXZjaRuAP8XX/AOvWb5ifd3AFVG5snDgfdAHHAUAfh+NV1ut26NGwFDMFypZsM3KhzkjGfpQB0EbxxsWHzBdyIT9zqf8APpRJKu0Elfn3Fto4BDEfdB46fpWEtw7xptfcVJLoxCv35K7vp+YqH7bgCLASTe7He6gshJYldx5OCPegDSmuEVNzlgFAOVYKoUnj8eRxnOaoT3BUiUcxttVpAwyD2XGeTx71l3OoRkMgiP3VAJkVQOchgp9QR/LHHOXOl6kAumljktyzIsSSRllYlikpXduwoz2A4oA35tRLAhZN4RXBSTzGIySflx0OSfpVKTVEZl2CYMqjv6ABiF9M5/KsGOJxIHMsrK4UMS6iIuTjIG4Ecqc8YH0wasixJiWZnZZSzCBo2LKgJJBY5+ZTjpzgmgDSfVJCfLiuPKdCtwzPnLLgZDH+DqevqasRamLlS0bNsG55NiuuGAyxZiPmXkY9enWuXgjuJPOS+Ea3SyoIbgLlHgBOYpIh8z5U5zjHPbFVxHcQtcKeLeV5EHlyEFPm81AwB4GeMeigHnoAbt9cyzxzJ9oWJwAY2yyiOMfI5O3ksXHIYDpnpzWRZ3iJK4kn84DajruXbIBgCQMDhSMcDO7uRxzXnle4+eCNQrs7NgMy4UEBSMZySBnjj6YrC/s6XMhPnLGR5kigCONWb5WXcRlTxnHGSTjIOaANS81qczlY1mCxM+QRiOVQWRNrdT2GD6ZHArLOrT7R50iny0LTRx7wETezKA5GHOzHT9OKw9UWe3gXDmWOJSV/esCQrscMAMqu3AyeBwM5OK5RTqUl4gkiWG2vEMkChnM8iHDOpGMFl3Z29QpBIoA76DWEW5laMloSykHJdxvUEMSoOP6dOorobPX2g5jKsHwQ8m0gE4wFZh8p5HXBzx7V5vb6HHDNI32pxhSjtEx5YksQ/YEcAZ69s10MVhLO8DESBYUjEORh2KyHcwQcMuFJO7179aAPSY9ZJWOeUsJBGcmRkbcrsSHG04IGcDuQBT5tS8yMMP3mWCHy1JCow+8wA+Ue54zXMJbRKxDB5WR5AofcEMakZKhsbiAw6AjPStyK1FvG7s4RHyBGp/1hxvMJPb5T15HGPagB4uQGgLM4d3aMMhzgb2EaMo52jht3TBx2q1FdMJZEEpQM5XzWRsl0HzTbtvQnp1+969KGI5JIHLxJhPNLrtyYw2zySAT8wxjP455qC9mWGGYwuzyojEjO7C5Z1wAck/MF+g9qALst66NuRiwMkasXIPK4dpAc8FpN3HVc881OknmxmRCrPvclgy/uyzMxUgn344xXLWsGufZ7a7niVre5klKDKmJHMrhVLBvlO1c4JzxXUxRkKF2IkrYkZgNqxqhCsGVvvtuVsYBHORQBg6lA8jwMpaJgxRGY5RTyZCykfICpznHfg5rhtauprYyxziWRNjPEYmMYIU4VwuOhHp9K9durYMGCIp8zZG3mOpDPJnDAg8DaM+3Q89OM1vRvtyNFMqhwDEjwsPOdRwoQH7mFwDnqR3oA8PvdTjtZ7dS0nm3HMLKwYxMcZyM5zkkkkDnI+sFzepB5V3OWwJ1RGkeNVWQ4zuUnnPJ78V1snhaaKbzdouWjU29vHJH+9Ulsl2cDGQc9D0FWdS8FfbLO1XyGmf7TGksQiZ1SRwCs4IHzqDxxn1oA5iZxc7xZqZEeDzZCgIRpgcMqu2AWBHar4ivEhtzbpJskiIa1jRJSHYeW9xIzNhNuDkdTt4BGM9/p3hNbVFjeGOM2+4EhnBkIJJm8pj8mCcbTySue+ak/s7y9yRbo1aRV3oVDlW+8Tg9CxbAHrz3oAxfDgTTbLUI7iJZDfFrKSJoZEIhNt5y3KSyR7T8ytwCcH5eoxW/YxmJktwiJ5cKBDIW8xY9oUlkx3Yfl1q42m26SRyuFkclrcqIfnk/cTJH5rs2PllcHIGMHvzW9Bau8ru3lxMINm7iUAiV4yRuJYlnBPTgNjoBQBkXMMcSLIiQM8Yz5ikyBQeScdGySeBkgnnnOG2JlsrmLUbWIsSBA8UaCMXEUvMrdlMxU7VLcAKM1bubF4gqqp2tM6yKWDHb5jbjtB4BYH86LgRx7Ujbc21MKshDRgOTv2Lk5x+PPFAHj2peFrSbxZBrMF484WS5D2TwX8EwEkoURPuhEJZI1CblYh9m/Jzz6fbiRZ2t0VtkWJ4d+A2xpCAjEHH3ce+MZ5q7cMha3idMSeaSzEBMpnzAxJ+YZVs4IBqxBbW+37RvYsZGQBWLLs5K/N/vZ47fSgCNZJ3lLGTasLYbIYhwzcYUjjHT8OOKsPe2RJ3lT5LFPLOVZmIDk/d5AB+nBpsSFgTg7nZc5IIwkhVssOO3rUKWSSS+c8RmMWXWNVYlt8jZO7GD8uO+eKAN258z7HZvDKyJJKu2aPGyWMjcYm8z/AFfUDPA+Wsv7RJ5gRZE3BmyiOC4+Y7dzZ/eqBjpkYxVtreWa1a33Swwku7REYUIclHTIyO2R1zzjFV7PT4451bLhlTYsjgbR8oPIYDPHc+tAENzNqQlR3mhES71ZVAYASQhVuGVScBTjPHValstRKR+U0ySGKNkkmT+J3KohRTw5Zhkg8854GM509n5wkCXUkbyzMssm1nWJRkFwignfheB0OcnvXKwXk2m3FxLGhuYoZ3eMkFY5kVEiYyIeclznp1JxxQB6UNWjiuHimkMnzl3ij3EKAdod2xjPGevOeOMCtcXcShXLJIGUEEkjHzF12LnP3SAeOue9eL6lf3RM0lkQkjssbQvIoaQyKpPU/dDk456AVmJr+qaUZzfBpBEIFtwxGWWRgXOM8YBx744zQB7bda0GeQRSqZVIZk3BmVDwuc5xxjA64Iq0upKLOZppRJI6eYMEAd1GD0B459xg98eI3euxDyplnSJ4ZTO6BPMadDhgqliNoAwMcn5PqKydR8axXEvkyOIYnhdyWADRnccBmYjIKkYGOh49aAPav7U2R/vFVJtpKxtIpKx5JDr82ANv4fNVSC8Sa5EAlWTzFLl2O5gMA4L8g8EYPoM8145beMrS50yW8SZJUjmS2illDJIvGwhkcZe3LZGcEEmtzR9S85oi0u5md1GDiNDgHG8H5QRyM8gNigD16Hy3jwqBir7GJYKCDzkA4xnNZ9zujFxtlVNoKrAzY3blG1ge54Ix1FV9Nv4/mDKI1EeV5JywAGRknIOM5xVS7vgrmQbiAoMiMOFXLKSjN1OCvbqSRQBgajdPd2yIFRSIsNOpZXYgnOcdcEIPT5awl1iWzgjKlVAHlSicMGdmOWOJFBC7eNx444OKszTmBvtMYbyJkMTJKvBJJJZD0HPp3HtXFeKZ4b2zM8eVyojeSAtI7JbtuO5VGFbnGfQdetAFvUtbiNtc20CbVZTI+MNEVU7iqhh8qH29e/Neev4sba0jG2hkIZI4yWIRU4/dAZ3FsE4Hr2rl5vE+yWeBPLlHzxhZmMcgQDo4YAcdOvbvXlGqRaxdz3F+8y2+nW6yR+Wm+R1YtkeQVB3OWY5OCADjOcigD2aDxtc+XPdRlZ4mYKVVw00BUmM4YEbQXUkj8+Kz7jxlJcZxLhpWALW8hjZcfKY3LgZJwfrn1ryXSbW9v0kQRPCAVCeR5ieerqoLFSBzgZPqc85zXf6Z4GuHjWdFldLZo2dEzmTymL7954IPQ8//AFgD0rSNe+RHhFzGkcG4owXOQ21ywJ+Y7vXsemK9t8J68XZXw6zxqHjDMDuVlA3bFyTk56dMc14rbWGpT29siwLCkJdSgUGdwz71WTGflw2M5xxgn09Q8Pxm33mMYkkSTzA4InhYHCLGWGAhIJH5/UA9bF894qZXCkldrKRH8nMhlBHysCcj1HrS32iAWbXEckQMzxseCZcAL8wU9D2GOcVjaVEZ1DSOqy4G9pSyIx4U7j0LADGR+HArbS4iimZDI3lxMU2nLAIqAFsAcqDnH/1qAPN9TgntJp4ppfMjkQRRRXBIUtJnaBgYGWJPXjPPNeH6z4F8RT3P2y3VbWCSbbs8yRFZT8rt+9G1FIww+bnZxnPP0/q/kyEyBlBMLsC8SOjBshXw5zuGcDHTb2rFaKee32xPJc2pg8ua3YEuHBxvjXqARknjigD5a1b4atPaXEU119quDbGEOWXeRnEpQtjaroeucjt1NfOOpfCaC21GA2ltezRrHNA8U8paOJ97HckBPypk9c7cnOfX9EjofkLJcw7ZUkdInichpYIyGDsi7ss4bsPm9jWDrHhDTrTUoo0cO+oWkTwrNG0yyEbfMUPj9w4fOO3BNAHxDb/Bz7Raz3ctpBJIgjEhWN1mAbgJErfKY9qgnBJ+XgYzVSP4S2TlYY402sxP2aG3dQWB3MxdFyW4GQuR1HTmvuGW1msXQSW4uWRXjjSNfvZITy3AUeYVQcfhWTNYWT2khezjgniuUlgkj3W00boTuD7UIdSjDO7HTGB3APlWb4YwwIwIsFUwx3EcRtFMkjZVWhuTnJUcn+9k4Iql4f8AAsNhrb3kZWO1dmzZpDGZ7hozzIqjoAdwGMnCjnNfROoW0U155aGRJJlDo8ZUeUN6722kEKuc9/wGa29O0PRHkUxedJeRvM7TThVaFymCkbLjMZxkdRyQDQB4Lr2jTanIkcsaW0UVws0CSW4YM2zbuuHkGS2CMhMgbcHnNdLoenHT9PWKeCSXZtiWSLetvE74/fNGV3OSAOF44Nepat4SGpTiOeSJH8spAqqy7EdRneuAWkyDg9OR9K0rTRW02BLA28ZKmNYoJ3JlnYDAeMk/dx3PTH0oA5/TpltXZHa4DpFGSgtUSGSMHA8lUYsFySTkZ9a9T0rRYGAmnt0aS5jB+2IyGFCceXHKucmXBHHFYNvp168gW5s0heMSrA1yyyK0ajdtjK5GMHqT2wOK7vSX1CPTobu3to5La6u1tQjsY3zGuGnWMDasWc8g5O3vQBXfT7aCN42Kq5XnAAcKHUs4Byeq46euaxbiMR3WY5p3s32tM8cYJ2t1xuHPYd67G6i3q0gRo8sg+0owkO4kllTzBkR54JI5rHlaBYJTKjC4CSLBKoBTao+XMfAiYjuM89+aAPP9cltrVGa2kuPIDrGSYpPMcNgRqwjU8knt0xzxzXV+G9AkuLJLjyGjnjLmeGcDKqQGjKMx4BUg+2apW+nx3FzJNdTGMyiJoUYGROD95+NplDdPUYrqIzLaLcgXc2XYCS4m2rEkZA25ZRt3EDG3OeORQBTv9BMjnZ5bl/v7tpeJ2GNoPTdnPPNcTP4Ngtp45r+eZEdiXaDA2suVheeZjgRtk9CRxjjiu/W4nk3/AGUCQJKnmEMMNtxubLHnoeBzWhLYyXfmvMqCD5Sse5W2g4O2ZS37xMgYAz17UAeW6lZSWsQiBF2gi/dSRu21o1yQImJw2AffPOM1xVzpR1K6imaKRLhVRndAyKynnNwCAwmHGeMdK99vdHtGiTfFthTaxU7leLKnlABgL0x9eK8+1HTwryGGXyIWBaSQibzXU5CRthflfaR+I5oA8b1XTdPsp0EV3K8kkTxu3lm4aOQHJ27VIXqecjAP1NcRqk97F5MMjXE8MRaVRGoEjpIoAGEOI589ScDj8vXtQ0qO3LR2SmRpVbau07gGOSfMYBSevOa5d7BrjzVYkG3wA0aFi2/hY5AASRk9enHXFAHI6XqlgodLxpNsbQrbvGUNwyu2ZI7t+hlKsQGzhdvXPB9JSSz8Ypb2avbWlraqkjCVCz8nyoZA8Rws2OrPtyQa5Obwgskgj+y3DyXEka3KxTqnkb+j+WPml7YK5J6j26iw8G3Gnwy2thJBFLMXEnzsJn8vJIZ92ZBu6ADPXIoAxtS0O18L3c08s/8AaPkxGWe7k09ZYWlGR5SXAzn5SOR0PXFci2kaFcy/22JdOSzlkiaaKESGcs0mWcy4OZcn7gPb2r0PUNPK6XcWd59skdWglkFvvw6nO9mkYHMmR83HOOh7cy2hWiwv5durPGVuEXkwOY+Qs2AAJCD1OMk/hQAyQaDcIbe31WV/+WZWGPZdBpCGj2naAzAgbsnB6qea7nwprF9p9ilm5t5DEpYXKxi3d0BAbKqxaVyOpIB9QK8v8P6VPcajI0imziWRnR5Y1VXjYnzAhHKquTjIFeuafplnG7wxM2Vjk33gG0GNmyixPk7mOeWHB96APSYvGEdunkST27xyWyOIy6HacgMY2JII3ZAHWvQvCeoaJcJKk8pjkyHlbKZLE4AIPKjJ7+voK8BvZoYbG+t0t4plhDbY1CNJKCoYiOVvmYKACSBznI7Cvk/4sfG2X4ZNBNBPKl68GAPP2LMvktIYn3kAKuxss2CCMHnFAH6JfE1/DWp6FqSy3CLBHZy+XFvjV/Otw5Z4z3lwuR3J6ZIr+Q/9u270y5+JVzPpMjzwW5urJr6aXdG3BkH2gtJ98YGQe/5V9+fFz9tqXRdFu7G51CJL3UYJLvT7gahGsVvM6EzWpTfkgMzEdc9B6V+EXxk8Unx7rF/qVxrBW5uNQMoCSyLbO9wwEw2pneylwpJGMntQBzd9r1re2NuurQWq/aX8hZIpGaO5jXckkaLEvyAYyQfugYJryIm0uwI7u0uTB9ua0S7iJECW/wBpYhmMj4ZNwBB9K9Lg8LvcWIHmxLcQqkZVJEiY3E0W1jGeVlRx8sjcN3OK+XvGSappR1GGxmmVLV40mthLLsllQ7CqZOEIlB3HODjIODQB63Lp1szRJpE8a3nnhJr5CWiM4Jy1wq/KsPBCEnBPfnFRy3YaK6SRJbiaKKO1YywTR20bykEhDBIiiXIYbgc5PUZr5r034k3Wm3kdtcCF0urm3iYQu8aGO2kKzee54CEjIOcYPGa9RuvHkus6aqaekENsL027vM7rPMZFw5DEDYkLKXAb5TuAU0AbF3dXKi9awc2UjCSNFaSQsJJVUPAm/c5CKMhiSc96519V1PTLtHeS7s7pbJd0kW57OaJsK/my/wDLOfjOM5JPA9MVNdt9QE0Pn3WIrglTIqkZgXYzxxr9yNmBIAzgdzWmtvf65O7aGty0r2sUkx2iaJomwscaK7beFbqCaAPSLLWtLa2QSWttfkWpaZ5mzfLDPb+W8yxt80mHjjL+YA6FsIMDjltXtdE1PFzp1q2n3kKypamC9iUzA225muBkxoGCSNu45Xpkiu18N/A/xzc7JofOuPMso5WziK5txcsVRpyV4tmYcjqg5faKn8RfBz4m6JDaXT6DdPpbxROZbayc5gleMloiQGnjjjMvyqC2FJI6CgDk/DngfTbsNbLcSuxuY5ECoWW7VEjPlyysgL4kadVPHIIIDGt7XPD0tpANQ0PVZLOS2mWOLTZrdRdQrMxEcUiPGAsZAIVz2Gc1yVhd6potw8yia1gF5qE0uqNNFDFKoRg0MNvM4a3ke4BMYKrtY7uFINbZ8Qy+IFNubx7i7kInFtuiBuYbZAf9ImU7vtC85UcBh6UAVNI1HVoryGVpSkjeZa+Ytr9r1CBZFLyOI3OzyiynAbBAwUGOm5e6jJeNYRTCJFigieSRVO6eeSdtzKwG0TMuDgdCcHkVz2pTwxxiG2mTynvVi88Ki3EEiHayPMrbzPuGBn5cAg46VduYVtogZbe3unNvA6mJluCsu7M7y2piJtnDEkh+BgAE4NAGi95DZqk2oI91c/YysVqVTzYbabA8+VlyQQmMsMgkZXqK0dJ0C41LT9Zks5ftUYt7eHSxcCL7NLZS7ZrjyJLlA7TpnPygnH4muRs1kmu47e1ka8QwRWt3JexgC0uiEEcNsqnCqWKhHJCHArSm1q7tbcf6VPDHFMolS3XbPDMuY7dNQidV+z221fnkQbGZTk9qAJotHvbbUyslxZQ2sgb7RLABL/ahtka5ELSBAyOQxDEhfoDxXOa8tjC801lDCsJR0mjDSvK95PEzwRgJuCohWEb2AXI5IOaltiddl1G5n1GOJRcW7wXGny4glEUDC6eGGQhoH+VWcMBwcjisO2a4u7a2SPUZomBEc2LdBcXa4EiozyqEaLaNpYHPr6UAY0V1bXGpRRvcQqJ99tdbYC80luI2eAnJURYYKrOFOCTnFWtLkty9rcXMq26ySbC7u8iRLbp5fOQN4DDGQcHH41X1K2zczz2do9tdymWe3hMStLAv2VJImlOOLNwxznncxNdvZjTF8Mre3PmtGkDGSJgr7JZYElmSONU3MpmfdwCMEigCtY21vqQu7iCS2vCHuSQYzb27rCSphkBL7m2kHjGS3AriruBtPvL+KKwe2eAWSCW1llEFtPcK2xtvl/Mu1HUAfdwMgZFUmfWdHuZJNOlinvoLX/To5vK2Mt9NIVREWQKSsWMn7wCkuKpzeLNQmtrO9t3mlktIpjdQqkbQ3E5ljTMqE5khUtOFbkKByemQDW8SRsmkqPs1nO7vbybJkMszMwCzRxOrEK3lAHBIP415+Y2eBZgkL29vPJmFnVDJEsW2PcpXLSIpUKec84z1r2vwT4fg8XNqu+eaJoruO6nuZNp+yxpGzsoDsEklEuVToFUYG7mvMvGOnx2evXga6heawEbLJboWa7aeZiAFwPKm2Y3fKRuJFAHPWVzHFBNbXaXKlCGhD+W0dyQdjW9xLIcb1IDZ6DvXVaHM+nlfOKxyPMTLeAB5W2FQxMfVm8spGQueVJ6cnkLgqVdblLmS5vA/lRSJGMSljI0kjbgY3LZ3kgZGB14rd0ZZoEs5vNVmkklg8qUeZOsflhGZFH3piRyVzgj8aAPsbwcU1K1gWBMqkcitPBExR/JjRk84suVctw2OATivWNPt7a0iSdLaBr+3AZVUlTbrGdwMkTcyFi3IHOFyRjmvB/hdqosYJLQx3DiWWMgTsFlhMzsHj2jhmJAbnHAzxmvWLzUpoJCLYyG4uGe1mu2QBVmQ5QhW6/JxwD8xNAGtK95PfRvaWds7Ssz3E0g879187t8zKxiU7XwOoxjHSsq/1+e3RTHphhecXIhEZlLb4ykBZvk+XfGFxnb90cdgy11RRMty06Wc1vCtnclvMjLSTLNJG5jHDFfMTPbrnA6aPh20v5Lq8Z7xL3y4JdQhFwrKJGkT/UR/vQAd2cDjqOOlAGudLlu9Ogu7dblbqOBIb6ZlEwbdsEsi20yjyv8AWqNy5Jzn6eZ65oF5olyqNGb2z6OUadzbQoBmGUGLDOZCTkZHvXqy6/bW9gkU6XVrcsjs7QFjK0nmqZIp4TyoRkxjvtyOtcuL64khsyl/5+oXc80sFhOPJWYZfKXCS7FmVixIwr7AvzYxmgDjpbeJ40nuIWinZI5IImlChiSI4pGLLlMxhQB1ycgVj6g06C4W3kInAikaJ7dvJjA2p5SupyHUKQxbBJBJ6jG1f61ZO6WckNraywMlrdXFxALgGUOxbyVt87AjZ2NtC4AI45qdrJLe8ghjVL2K8t/NS7a0Mrz5VElZLndiPCjHI79TQBm2Vj9ou7fUo57fY58tYbKF5IwxTLrMkg3mInOcAgNzkipb6yubO3kNsEEjy+YJCpMrQkEvHvcbUYA4I69hkdbCzQPL5FlaJC9tKquirHbkiThh5kUxLsEON2Mnr1rX1fT5pbBba1iG2N8gs8AI6lmMkkXzHr1OfxoA85u7Wa5jaPy3MfyzGQbSd6gEIcN1yOe3rVKON4XK3IJi2CRIEII5GQNoOSwPp9RxiuxEkFtbi3RGVmGJASpLEcFgAOBkEjjvWXeCyVd/mxvyhSVT+8DEBWjJ/hx1ycdMUAcxe3q7DOW8yQquYWIVGkXCqDCSC0apj/gQ64rNu9ZVinlXEMUkcQldFcC5KgDcsQJ+Yseg/PApmtoIlklinBwsnkMzwqOpJQZYbyfYcZ55ry+41toIwjRrJcPIVPlylWhyTly23IGDjAz+nIB2F/4lWSdIYIB9pdIyys2QyDHE3zbn6fMFHBJOKjh1BGS78zYgfKIpDFYm3BleISKCy5LYx0xzXCNdTLfxzrayQvJtMU7xSlfkVQ45X59wGPbHNbcV091bMyq0cy3JWI7BEPLlcZU8Hrz2z+PJAOptpVRnjtWS4uUX5pJJlS3kjODIyqR8sgLDgDHStp1u4Ylgt7u4Xe6pIhkjVt0ihmCO2CsYDfLjgHp61hWMM9gQzKJ3lkyxCxsYSxUqvBy7Yz0z9Aa1NQSX7SsieVOFMTp5bMWdXbkbFH8DHk4A6igB808nlpHNdziSOWOJXeRmRHZmC7gMFyvBLDI59atM85uYLeadLme2jMKzyjdDNJJgCcuvzDCkAjr3xUcp+zRzLL5LGU5lgmIWJ3x8k8crEeXKOMAHk9ql0trRp2FxJPanywkawwmOUzyceZyGJBIAz2xnpQBqf2QVZrMu5by4jvFyHSIROJZC7Bj8nLAB8ZyOtWLWzuBLI8Est1tMuwwsqRG2BBKbWxu/DPIq3FbyRi4ZUS9iR4Yr3yJA8yjytx85k+9lsBiM4qjq1vJBbeZA11FvVZIktjm0SSP5jGWQ5EezOf72D1oA67TdZtYbd5I7eKGOHAgjZIYy8ysxkM8sQG+Tk4OecY61ox/ECfTMxCFIZrh33XttcKXto2P7lklmUkOw3btrB+MKwrzaHUIL2yWS9tltgJA32q3DyrCbcqGJhhBJBJHUZ4rD1drOa7NxbXF1dT3AFsI3KqZomXIKRgBRDg8dHU0Ae03njaW7uvKuZILhSFCXjPcy6hs8ry1iICMY0OccnHOS3evIZrG3v/EiW8MVuluWkldEkGUnZt0pmLti3LJzyeg44rPsZLnSRc7YZhcCOPdJOHlZ4e0CNNvAOQuMcd+K6PSI7Nri2ngDRxTTRyXFpbSskbSscMz4U7wBlSMgc8YFAH1Z8FPhjqXi/WYtGsWjuUWJ725hhiKxeRlGEbTRHBKKVPqx6DJ4/Wv9nz4A6f4f8Y2l5qF409rCFi0uwuS9vcJfmMLJLwpWaNcuqnvjj2+L/wBk61l07UUntbS5gso5nlusNLEsUTxqUjEsaFnZgv3T/Kv118A+KNHv7ux850W3ku4pbif7OxVI45PNZ0knQO0oUyRlcKMAE9RQB+qHw08PLpvhiwtntrGwFxEWQRw7rjKr5vlu8efLJGQpHXJHJ6+nw6YbWZopERJZ4yGkZlXzI2UMmJHIB+UsOefxrwfwbrsp06ymhcTxglorV5Sbj7AzhIgqdS4XBBxjn0rsdQ8WwedI9zdGERrGY/3h2xqq+WxdZFBZg5PQH19yAdn9nbc8rBHFtujiSMEYy/GScBjtAPFXYWt51e3d5I0nVRFEixrFKkZ2gSSOQz7G/u5zj5a88tfFNo6uxudjoN+1nwZSCBuC85GcZOMDPWrw8QWsdrHcwzKdqsvks4MKpKM+bNnBjXzO6+maAO/tLJlY7HIhRlEKsG2S7vvhGxhjgEdfbvW1FJteZAQuITGJcGJXVudgKgZOO/5n18gj8YQSmBRdMn2W1a4mVZB5MaAn54VJ3N1zwCcc+9ay+J082NFvY13W7s6TEATQuD5ckJcAIcnvzzzigD0K/kmtlilt0VZDCysDIskxhH3ZAFJyc9uT7YrHbV0RvtE0gdowyPCTjY8cXzXBVj13EcYJOOAa5CXxNHDE0auonX91vlcF1iPIO8nBQljznHPpXDar4k/1rh5Yrhrp4G8zaRKYwNm0LnarZHPTA6mgD0ZfF8ETqkcxxI0wt/MJJdoOf9J4+TvgHGccE1UvddS5VJTLFF5bDBkum+YGLAhVQvzHfxkcc8nHNeB6pqdqtvHZWxuVKkyXW8PtWTBYqZsZRWGQSOOSCRkVY82cpDuliglhNvHbRAM26Z185ELPwTs59Ocdc0Aes3+spcP5EZi3COOSRxIu/wAhfuSFN2Xkb+8BgY5IrjtRu7N4LhWulkW5PmCMopeNYBB8sGVym7Y+c+mec88kz3S3EkEpaTzl8sSOrRpAZiBjevzeQvPbt9aq3CTOjQm78sKxRWMXzgABpfnKkdx1I+lAGLqGg2l7KXt2st9zIhupTtwRz5wBbHIGNw7DqK5K8+HVrdTvKpS7kt5YJsKvyyR87fLijyJjj/WAEk4HFdZLtN4ksE6p5UwivtwRHtxgOLpkbCkEcycnIBxWzpt9GC4Z4rdY5BFBcK4feLh/LPkBGJIVsY+pNAHld/4PvI4ZktYPJM7+XM22QSfvpS92Io8bYrd1HQ4OByK8Z8R+ENQlWe7jMF1ZRx28dpbG0jt5TPPt/eurOQuBnbu6/wAeK+67zU7ea3eKOeGaa4AhjnG7EIP8cimLMp47Zrzy8sre6S8jMVi1w/2iZFJKXBjtiPJKBvld+Pug546UAfEEnwk027v0u70x6TCsPmfu9y3ISGLaJbhwDuudxwB19vTv9F8JW9kr/ZrdbRfs8bpMIlkeWaaYtbzByflfb1Y8LjDEV7JcWWmP5Anij8+dMXJ3q4+0wS+TvbecKpkB64BxyRXPa1AYJbqS1u4leO5ijkkDr5U1tEP3kMCg7V349sY5GaAOEg8f6PotlcWes2lnKIrvyVjkdPMnmgQsFsEaFxJAV5OU4HJxVzSviPpELT6hY3TPb+VIslk8cMU7fa4fJcxgSZiEYwwJxk9Oa+Ivjte31rqMZiULBdXmyyjhvd1zYgMVupN6nEYe3+TLYFeAeLfGeu6PAmmWt5qV7ejT3njlt7oRAhGwXubdQAR6EnnHHFAH60SfE7RredWs7q43xiQT7/LImLx+cm1d3zjb6Z5GOtTx/GiwuQY98cQ8uZZZIgJLiCXHlIuOBCNuWOcYwec9Pwnl+OXjq11N4dU1MxbLWOJPLeXbG6Sea1y7IhAUgBc+nGOKxpfi74s1mTUJ9N1y/KKIpLqCyYxw3rO+23kaRsGZVI+ckrvzwemAD9zZvjPEIEitdQRgL54muJZNkfmIrOq2o53L+7bJbgcc84rb/wCFw2iFTLeyLKhZnQKodD5YSODYOQM45xjvX4Gf8Lk8Yw31glkLo3MNxFdrNcs0TTJJBjyyI85HM+4kDdt4ycVyWtfG3xOuoX1vf6zqks1k5USWN3KkpKDcwhUrmZe5zzx164AP6RLLxCmtLPPNdQAxRRrcLLcJHJDI+CHWJW2Hgc7j8ucNg1y+q/EWTRbi8d7uBbeHeYVW5IkKIVD/ALxC4BG4E5bgEk8DNfkV8Hfi740udIud2u3cE15awRQpAy3kzCfzAt3OFdBwUPmLwwwCRgjJ4y1T4iz6ZbSPqd19k3XCXF6JS11PLcTiExvAG3W2+S4x+7VgETk8ZoA/VDw78ebew1W7kOo2umyPKYt1xeAyhTbhlKT5IkffnKqpI71zHxC/aGsW0SW4v9bi8ye5eKAo0T296iuYjIGk+/Jv/iHH8Qbmvxb1q913S5tRmfVr7+1MAWsCDzIGJc7En81/9GTys/MPmx161vaR4o1i+srZdYEkc0DNIIbxp2skWNt6RWkcsYKAs2cn15PGaAP0Y0/9oCK+8+BYIj9md0XztQa1t7yJIwR5DJljJkfexg4OCatQ/tLxyxzTm6u2SCeOzheC4Fwz3DkhBbByCyLggMw+bqua+KLLStV8TSwfaYYLW2j8s3ZgdVIkk5gYLCxKhW+YhAQc4PpXrnh/4ZRxRhIb1pJ96zRXCSLbtDFGgEjFow26YPkKMZ74oA9n1X426nqtjNqD3iFvOeBbB7h4ZmtU4kVjDcpI90ZBjmPBPNeVal8ZPEGs6dqVjp1qlrqkKeXp1xNH5t15SJvYLHI+EgUZ3kndnORXp1j8H7B9PhlsomvJInEi3TENP9raRjKXAPGMYwQPT6874q8D+H7CK8vHeO3vLaCZJ55owYpp2jBlQyxHdDKWBAwMA/SgD8t/if4i8SeJtUuJr9bi/v33x3Qgk8pf3YwLqAlgm0kHC57DPFeSaJcrY3ANpPPd3k8ZKS3NmXmiVn2OszKmxxgbQqsT8uenNfQHxcFs13qCwwfYv7QRovtFpHLJciWCMSZluFQb92eCdu7PHNfLmh2er2mv20VlJdxiUyTXEt/Gz24GVVYFGzlycnbjv0oA+9/hBrVlPHBbjTZXSQbJbgvbx39rexhQrwxyyAHDlyrNxzgnGK+h4fEMWk6/Y2dxdahewLbOLdjNC01rcu2VDx4K8hSCAmc9OtfCvhO/v9LubqWTyIJnWORE84vZxSbiiE2quVhdsN1VfrzXtXhq8i1V4GijvH+yzmeeG1iLX97eB+ZmyxMNsFbjeV4HFAH6R/D7xtq8ywmJL9QI/wB3ZSJPLNOwPBEUm0KXU45wQBn6fXfh/WfEMunxH7JJa2rEGeKRkTy1KkDDMx2fN1C9M1+b/wAMPF2t6VNCdQef+x2T/QxCredFufCwSsqsArEYY7iRnpivsm88b6vBokP2aCO3m1G5gS4ju5IZns3lQG3effEPKhK5CjhySMjAyQDp9V8Ryfb5bIXIdJJY1jXypJUUR7vMxIRjA2nuMkcCtOzdLp7crLcpEjEm4tYkKyZI3IgZj5a8fOR2JNePXF8b2SPyL6SUXF2kt1ZIhQWgcBZJ45SuYYfMAAJ4BJIyK9T8Pakl1p9zpFzGLVrILHF9meLMqSHIllknK4l45xkHselAHXa1Hpk2mxiGe9HmSCKYRx7igUjaylG3lcBv16Vwlxc2zR3VrZxiJUkWSO5lUsYY4xg+YHYFdzjPPIzW3Pqdnp9vcWyTTXwmWZROGj/c56KSpwpB3cnjK9a5L/iXsFuZHnM82Fton3NK0cZHmPNs4bOOEAOR7c0AcL4h0+O8hu7mMwNNdkSTRRxGRyykDeils4Kcg9Mj8/LdYEmjtA8twVsnEsY83ClYgQzM+z+6+WOeO3evoLVoNPgdUh066tBOqxJcM8ax7XAMs0zZyoPOB1GOleSeJtDLz3sUEMElvcwTb1nMrCJdu1JyMES7iRjOCvUZxQB5DbeIrK/1HyZkieeISzQ3Zj8t5FZSFuVKkGMAbsegG7p1ilGpGTy5YLSC2cTvG8UpdZiUIWS5kjJxMSQQGx16Ypt74TkgMbwLGLtlhikkvzM8oQMRI0G1APKZMqBjHzc1rafbyWEF1Fp+oC6t7mWeIW8lvFFJE5XbIZHYlpEDnggYCnFAHFnRNa0vVrG7EtzM2fOspIXL20ccY3yJMrKFG5uAR1zz7fQ2hbJoZrjUg00SwRRoV8tBZOyF3COSQFKKu4YBI6c1yWm6XFrYaOS9VdStYmaGKNjFDGsMbIkMkL435JDEnjjHers3h9ZheR3gOnRypbxvJbyyA3dxGhTesayHKElcsFI568UAX9QtFa1Ecdykbm+T7PqYdGW3g8xpoQqbiXTdtAbBXIxnPFZr+IH0eKeOC2s7uVx5T3gWV1RizmY5iZijtvT7u5Xx2GSNK20pXmmtrkRtb2cNmVeaYJcxm3G42sUKNiRNo3c88g8g8cbf3cSaxqFuksBnFqhtkW3khmFwZ1byY1njEEv7sHBy2BkHnqAdBa7tYnmlvr+GW8nEcaxMrobabA8uHymUFnKYK8c9s1yniwzxXUlhaK/n2bLbv5tuyXF6zxmKWS6mEf7m3jLrtBG1wOWxmum8PyXMd1cXepMqeesbrLNHGJor9cIPN3syKdu0RhFUquTkVZv4bHUSl9a3UV9NHI6SSRGQ3E6JEXuhc5H70Ajb8ueo6gcgHiMN9qdtb29iIxYxKbiOaSaMyWFzHFC7vFdyBjG3mRF9oGwnhQQcV614b8SavrF3HbtYi5m3G5jbyENkyKZVMrxXDSKgTcgQBkPzbgQASOe1TSZ9XmS2khKm3f7ZaywSRCPULNxiCzmtXceSw+YEvtbB6VpaKNM8OW15eStd3ZSSMXkLXUKokk6hPsaKJcGLeVBAOGBIB7UAeh3jwaYWTULGOe5A8y3MEIa3k3IWgie0KqVKAlT67sjIzjmH1iOxt5LO209LSRzHJPNdSmeOxmkiZWhgWX5lLKwAGGCsRgN35iXUrTUtkkokjsp71559huI5bVYhdqLTeNytCY/J6EgiTjpmotSJeS3W0kdo7j7SXjuIQTbrMBPBLI5O6VxsHlsAQMgk0AXg8esXRtpro3E1jb+XNG+A1xK0MEihdyjfEqxtuIYnAwX/AIa526t9TXW9OFxrsOnxm8vI0gh3RpAsMePKdogQ4IAwwYjrhuMja8MafPZastrfPGZNty9jqdncR3H9oM+Ee1mticsBC7ArwWAIANWtZlvY7xjFZbLa0igha6kgiMUwkyhk2qD5SyQMw3sVXcu0sDxQBo6e17MbQ2c0uoNBBFCsNx+8tZQpia6kyHDSOxiZc5HPccGuvlSbUZ4CtrNAH/suG5sJLqRrWT7OQ0MDyGZ2tohLgkEYIOMEkCs5ozZyW8FzJ5Ed7E0MRhiVWs4pJVuQ2I+JPMdTGvPzF8DvXUT2lxLGLy2F2lzdT4tLS/V4vKgjQXP+iAqFYyeXtDMSV35XNACS742trObUxNFGTPdRQM88bW4ceXCl1sDAA5AXpgZxirNnBb2N3BNBFDMqRXMxtnmkkEEs6FV3SKwDFeGZ8nIGGIFUdCNlfQTXDNdAF7S1MdqhaK1dWMjwyJKoNwfs6yIduQS2M5PGxrml3qTahcWU1y9rMkORBbCeOJIgBIixbSITnO5TksTwD0IBwd/LKmsgRLNeKFFyXEvkxvJCjPJHbI8+Iv3QPzkfKo+bB4qTw/4gWwsNS06G3ma6nnuXiVpSEYXETC3jeViysIpJ5l3DAJjBB5FU/E/hd45LCe18281KSHzm/wBKW0uYgZAs0sLPABEv2bO6Irn1znmvaW0Gn7jaXsjTzsl1NbPCs8z2yruBtowUEZjdSzFgDx93tQAa/YahcyRW0kN5BJaWouLghswd2gRUA3S5c8lM49sZpmk6W9y5mu4mjtGs0ga2hwrjV0JZ7yNpMBYRHguM5wPWun0PxC0t61tag/a4pGjmmLCS4ngH3R5Lgq8DAYGzIbBxnt1VtbxJp0seSktzP5kjMFMC3pbEroBloiVxuUgf4gFPUbKzh0sX9p9phu43i8qwvQI4kjt1ALREN8jSuA4bHBHqOcuz1O0MKRvb3Eks07XFyiO6RTMRtaOQuQXAkxgYG7OR6138ESLawyTbLmPdLAEt0EkUhg4lE5nAbq2FYfLxweOb2maHpl+81/LYSWWm5ieaBWCXUtwmYonjZxhQevHTHSgDzb/hHDqd5KbpZkjR4BBMJT5MoU7In4+6efr617P/AGQ2jadaXM0LOEXy3WZS20ywlYsyOCNhIPrjvWTd+X4Y1CC3trRZ7e+lhuopiv2tkgcgeR+84SRD0JwN3A54O7dagdSWaKd7lbS4mVWiaLbO5UOVeFidihdwxg8enWgDzrUdUnleeK0FtFeSPDtaMSiPbHlgjrHjfcEK3GDzjI5xXmniybfctLJJaT3DnzboQQzQLbqpyBApi5bAPD9zXfeILa5WdfNt3txBcSIbiy2iSVN6xRXBAPzsVUZI6bucVxuu2UDyW0sdjdtK9xN5zXzbA0cabozhM7kbnBYAH86APCNfvtNXUN0/213lgikDyXJVmT5kThU6BUA55yDmiuq1LwfpNxdyy/2FfOr7SjyXsSF1wAGVHmUqmcgccgZ6migD1fxPf3N7qRmtovsihiJ2eQN5krSYuXgVf4yuQcdM8+7YxELaGGNZZhbKzXRglJeWF2D7WBY5wBknpmnappU+m2Uf2CWzuLnUZmnW1ci6fyesvlxCQ+WctyQeScnsK5DW49dsrdJYkkjuhFHFHA0MqFUYqoaR0GXUFhjIwAPmNAFvW9Wd4bgWkQ+xOYIXnkjAuFUAu5WZWGVAG3njtWLZxx3MNnPaz+XcT2w+024WNTcjcQQ7ltqMFGMvt5PGa5iWS5a9ii1SA/6jdJP57iDI4bz0Xhct7DjjNSWlzJJf20dtaxvYvcJBqE8Mpk3Qsfl2RJyibsHccDoODigDf1W6023Qxalp4hhijdpJbtyht2RAFmtnT77EnG1QRyM8V4P4hgvU1GwutA865U5liMw2wQEZCSu4wS4HG3GDnnNfU+o6DojRo2oyzvDBC8cCoolYSzMojZgSVxkDgnPHTmuUtNLsrC986+tpZoY4ZVW38pW/dnJSd4sARyFsYoA890fV9Ya30pZraMlpydQmUbYgWLI3mqZAOmD6d67y/ikQpb2FvFbRTRHyrgWgNtO5BZ5oir7pGLMBnBTkVpjSX1XTxJAbW13Rt5NtdlI5laRyohYAhTIYwW+Y4Fctq9g+jrZz3EtzNFZyeWsMb+YZos8pav5m0/OfnAPUYFAGJ4j8IatYG3ubrU7ie21K3R/I5tCJ92/yZI0BGwgZzkbgeM15/fSsIri30eJLO8Zg08txcC6ii8ttr+RGAeCDwAM89OK9lvtW1vULG8hhtJ5lSxkmia4dxLbo2PLDQRqyoAAcNu3eoANeJT29l/b6zTrJPqFqkXmysZI0VZApVjDACsjKxPJPzZyKAGHw4bu0aTWGuEjJa5YSwrJJ5gIQSxs67mt24JTIx09q9J8I+H7O8sStq08dvbFJWuLcH/SnXIJCAZEKgjA5AI55zViGKCRg8pjuNyCMR3EuxCxwzz2ySkFpQCPkI2kjGK7nwlZX9pC9otybkXV08iW81oYituOFZlt0JSTGMDG0464oA1UubeDTzEkpkvIExD9qhh2ydFRgF5weAMBmOORmvO7rUrqzMkiaY1zML9Z4Gks5QI5MKJ9hwGkQgjGRgEnivbdK0vWI4Zprawt5wtyDdvI8RuzHGxYpEj8JhegBzu7c15T4v8w3MwWe/T7RLIHt1RjbpLvCiN55Awh+XG/bGMHoxNAF++8Q6rLaWTpqEGkwSJtdnsikdvtBKxrNzuLsWBUZbOOK1PDMN419ayy2U7bCTe3FyyukRZSba4QCM4TJ+65GR2PNdXFpmh6jplkbWCZmiS0LW84uBaxXnlK0hG6FN0ZKk7iSADxiuptLO1vtK/dI9pMZ1F5PLJiKVoeF+yMFG/AHAbk5GCaAOLt/BMd7PNK1tJKGuZj5ssSRwo7gnzYlQKdmCcFRj5jUmn+A5og9vdAXWlmWVAtvKJjG+MJsilmw3JycnjsK9J0a5vZriezgs59TIjVhPOsiBY4furEsRwrMAQc+nau00vTbqdLiCa0WzhdkuIZZS8TRkZZlII2yNnjhs8DNAHzfLoGlvfHSzFNmyD3FxHbrGGlUf6tCJMEn1HbFUZtCuLWXba2saxq6Z+1RgMrNyqsF4IwevT37V9UR/DOxF9Lq0kkF8JolkZIlEfkSOMLuERLHc3rWLPcaXZzSWE2nCWe2ISYbVkLPHzGFX7xft+pwKAPA7XwUdXuZU1HT4fMbKQyQRnEYRBJlhJ99Q2AMeprf0/4I6nr728kf2iwt7WQlN5PltwFfCMQGU8bevWvoHTZtNSNWeX7JOZI2w0SedHHOv+pZWHA7dsd69C/tqO3u7S1jtJ2VY1RJAQsEUZUGWedcYY+m39KAPGLf4RWOl7JLx5lt49iskexRP5aYAcqfkbOeoFdDpPhWxuGkZ4Y4rGMbJ2mVvL+z52jDMMmfJ4xxj2zXt7vpV3bzzWbx3MMcYM0jMJUD5O7eikmNskjkD7tefX2tQaY5WZbW5twfMtXiYCEFjtMLxKfnZcnG7oTQA2w+Gdtbia5t4oLa2ADxThxIZdwJj3oMiKIDqOp56mui0rS7fRYI5oI0kkaaNbmF428mVixDSQoBkKeDwK8/1n4tyRMunWenRwvKiwK0TG5ikKgYeaLO2PnvkYzz71/+E/v4beT+0I4ppGgz5NsqsInyohEbEg7u2Bkds0AfUVlJZ2UAMVtbyStG7GPcVe280Aqzb8EKVzkd8GsFdRgRmhvLhYZ5iZINkqMsaqdolMRbLAsQMdeK+e4PiBrcMGqQk2TyNDG6qdy3CIi7ij5OXOCBx3461y7+MG1NPmhnt52VDNITIJODkCMkfusYBKn5j260AfW03izR7CZrkal+9jtVSSJFjAnlQ7fMkMeTjYDgGssfFfS4njmWC5uopHAiWAbSCnRRx8yZPp/FzXzPY61ZzW6C4X7RBuclzKpZ51YhJl2tnYMEMCK1p9V0a8s7eeGSHzIpAIkW5jt4YbjOVaSSJjuTcvKnr+dAHpHib4qhphJBpl1I7XG5SXMcYJH7uIMOA+QQexxyeK831H4pavE0RuLQyWtvdCOSRikTwPcvuhjlkib54Qxxzz64HNYmoWjRQi/bdMyy7pcR/wChm7ZmkW4hy+ZIxt25A6578VDaeBrrxVqkOsXLW0ELRQssEUUyRu0bkeZdRg4wo4Axk5zgigD1vSfin4ggknkjZYra3GXdWVmdAgIUSAmMgdAwOMdSMVvW/wAb9SvlmS3mnAVQWlncNGhQgKqOh2yqT/dLY74rg7p4dAlbTpjHcC4VfKhKxtuYt8qqoUFoAA4PGRuOalgg0O1nm1C8WxiiuSEhsU+RVkAAVIYxxguMj6+lAHXXnjLW/EEdtbRXDpJLFLHdSRzSW77w3ymIhDnr6YOOtedav4j8a2Jnih8QM/2KFRAWErXROcCNmlUfu+SWYcHHNdVBcojxxRjZbztvNsVRLjzsFVj3r8ywnjBTI45IxXJeMpzc29vawIqGDck7I42ojkZDD78p3fXp6cUAeeXXjPxCHkvH16aC8tY1a4SSeWaymboQsSg7FYnqpxnrisSb4ieO9at5U/tgrDG73VpHaYSVREMrBsZvnhZ1G7J3Z6Ct3U9DtFs7S+ubm3C2aSee4gMSqAQUgMa581yepI9B1rnZtS0QRB1itgxikjjNvBILkylhI7BRyhbKghgB6UAUZ/G3iqW2SDzp7aGdZ5ri5vZzAJGVNzo/znzAGBC+ucdKg8N+MfEpiSNNfu9PizN5jGAwQ3ZD5EQuZf8AVR9epBYHOOOeqtrLTLy1j1KewTa0BRIFkVnLP8/nXFs7EqdyjPHTnpmuJ1YQRXE32e0nea6CmZVUNZW8sQAjQRE/MSCCdgOM5PrQB2M3jbVWllW1vdUheGIyMpudgnY7Q8luC372NQcjbnqcjmtCTxpqVpbxXOn+I9Yt/MgWO6VUcx3MhGThgNyvyQAeDj0Fc1pLtr2kRrfWkllcWzSmG4jVQj7AVaKNycqpO3IPB/hPWp302Ky0RrTUbu3RZY5DGXmxcB5XJjKxEAkgE7Wzjk5x3AOus/iVrWi2v2ka5q9w8se3zJkR4Y9w+XIhzt5PXJGa6HSfjP4thspUk1Npp7iB5B/pKo6FW3rlW4A2Z46kdjXjI8Pi2tokgcG4hV5LaOQvjc+GQNCGw8ecEbuPcc1yU+m38viHTEuLyKC5uVQXACutuW+dJZQqZyxjxwOmMUAfXOl/tBeJ7W9SCR5oZ28tVcSGeO+WZeAgHKvlSD0xnPHWvRLH9pnU7dpIL+yuVkRF8hTLvxIeDlIySBu9eOD718qWfmaZfLbm5sXSJY5bGCJFNyVjQAedLOBjLoOhzzVDXL3Ur65M9np7Cd4jbOY1ZnmmzgBFjB2gZPzn5T60Afcdt+0pdKkM00crFpWWYqzNDEVUsEYKPlZhk54HrXTWH7U1hJbk28E0cskqxmeWYlBuBIVI2++oCtyAevJ61+eulLq1oLldsk0svyyQh5FktpUjyUSN0+eZiOT2FawZpLcpP5VtJOBK1qyuZImC5yJEGIAQDkHGe1AH6paN+0NY3llHJLdQzGIp5ZV441kPAddzHnDEcd/1r0a0+L+l3kUkq3VrgBfMjadMoWAGMg4Zc96/FjTlmje4VLp44odrw/ZmmyHDAsx3kfLg84XgrW5p3iLVbBNQj1K+kit8Aw3EN25RQXDeZNGcNuyRgD06UAftHZ+O9FvWKCW3WXaSkjyosceFO5iT97Ix06k+nNWYNV0LUZ5bZLhXmdjtHmICdoLM6KzDbGVBI9R+FfkHbeNtfiaOayvbqaK4TEcfzLEwRATKFBym4YPOMn8RXsfg/wCJ1/GkMkkv2mdSE3RTSEq6xkmMxs3OEyCfc5PFAH6N3GiWl1uHyDKkbiyEsr/NltucHBHvWBffDuwucrHZwSGVQpklXfu2jIwvbBH6V816H8bpYI5Dfs0YVlVpY/LESs2MR5XgMAOTj3r1TTPjNDLPaeTdqVMRmZWdPMG0cEAckHHb6/UAmvvgvpl0WEtlDK0ikEkJE5bDJtIZR8o7HP614j4q/Zj0m73pHAYrlYnFq0IKSRStkiZZFxnntn+HivqKH4s6bNPHG4V2JQs48vZGznOHcgBSM9SQOPxrsIfGGhzOqtcWryNyCGRmOcHaPLJyB6jP86APyo1X9lrxXa/vLOYzMHk86dne1ZkQgBpSy7XQgjjhj78iuQl+DvjXSnVLmFVsbeSRVUQqxljbKyNANw3RgEkbiCc5xX7GSXei3rndcRBNvmCOQqiSvjBRlfkkkDjvjPSse/0fTbuPGY/KCbRG0UbjIJIMTgYVR7kZxQB+N0fhDxBa6gitC1rbh2htLgSyyFcffadGAW3zgccDnjNey+HtNTTYhqerSwwwxMpSSJ2CsyZ3Nvb/AFm7HQZxn8a+mfiTH4f0i2vXlghljijaYyQLGu4L1LrgfNx06n3HX8zfi38dLGHw/qKafqVtpGmWpuIjcX0saySqSRttEU/eAVu3GecGgD034z/tOw+ENEfTPDca3l7Osy7LR0kKvg7GkdQQkRPXcR17V+Inxt+LFja3+qeLPiTrFte6o5eddGW43hbdAWjhjhaTErKSMYHG3PIBx5b+0P8AthW3hRrjSfCcv9oajOJlXVJZI5wskwHEXlkhnBONuSV6EV+etp4c8ffG7xBLq+uXN+umtPG9xPcI/kwiUEM0IuMhXYZGAoHHUigDp/E/7Rfif4m+ILnQ/D9uLTRHRrUR29t5l5fIW3KjyxRgRRblAwOVB5Oeajt/hxA0kus+Jd1jqEZ82ysTbhoAjoA0Sxo26Z+5bJIJzivXPBPgDwt8Orww6Pk3cjIUu762drlQqETLA0q7WTfxuXhd/wCFdB4gNteWFzJrEzhbWcusdsYy4Llk82a6zgQnjJQ4yfWgD6Y/Y+/bb1f4EXNr4RvpL638PSXCram4lBa3dG8uFoieto3OfRcjBr+in4S/tY+Bvir4etVttZsbHUpbXyzPNeRhFlLfM0jZAddx4Jx6V/GjqNvpzxratNHbXMEgntUT99ObbdmBJJXJfYSSVAGR1PFUfC/7QXxM+E2sNJo2ozanZJdoiaXdE/LFFKHeNXQj90FGAT0GaAP7fdT1+WAwM+oPdQshEl9biB4Zw7BVjVwxRY9ucNkDuTWl4Y8UPaX8lrZXMfksUEf2h1kb5Tl9rIccAkY7YFfg5+yN/wAFAZfH0tr4X1mSztRdmG2a0up/N8qRiqOIXkyNqE9jjpzX62aZqT2d1Bq5kMNtO22G9HlTRyR4HBiDYj3DgE460Afb+q+E9L8QaEq337yV42eGMyorE4LxSLIpO1ec/L68+lfjn+2v+ztJqFrNqOlTSR3+mrJdbUnaS7uSQWAiYhUIDABc84Pua/WnwD4rj1K1hO4yAERRswjj8qNUCthA54YDqOvoM1R+JPhuw8VaXf2M9nC0Nwyfu5I0Z7qFlCgQyrlo8e3PNAH8InxitdZ0XxFdabqWnTQ2RlvEv4b6MKt66AqjDbyhVvTk46V8r+INKQ7LjR7cqIY1aS3t87FnB4UKcPJ8vU9OgOK/fX/go7+ygvh5rrxlo9q8PkXO9LaKV7iNHnViWJXO8KinI65PPt/PqviBNN1y8069mntvsUs8Mcwg3tKwJwzSA527gByPyoA5u51J/PWF4408gNJPthVHkcKcwTxucMm4fMSQRjjtXjHiuB71prkRFJwCDGhYxgyMQGtkYDem3oATj8ePUtasbu5mudWgWV1kDSypKrs0xBJxlB+7jC9c8HPeuKMa6gA0h8yK4hfy7Uqz5KYERGcGFFfGSD1IoA8rsJRayocsgCskzFTFLuBAVgc5VwRyOp9DXdaXrUUqtbXEUaTT+WjSq3+kFVOUnDS42vt7d88d65u90y6s7sJJCPmlTcuJJNhzzudgNp2gY3deOtbNtotm4EpmAAcpG8hkLmbOI43j2cx5bg9MZzQB6HpGoSSHy0tkkuIpMNLcFY5ZI0OVcbD+8TAPHJ7kDmvcfCmq3UFw7Rw262s0sJVJF2STYZFmEO9gT8obJ6HHU14ro2lC18lJFjW6RhJIxBONy/NGrqSChU9egzg4r1ay1VLE2drDYWz28cZNz5rRTXADtkt5zyDy18wkqB82BgjtQB7XPZaeUmS3vdzIpmmV7VkaIyP8sUBnABkIxuOc+nHNV9GSGG4aSKGbYG8tZVXy2dlBIjmcMpUA5OdzEgYxXHaLFqms6u1ncanGsccUd3C7rCmYXRljQeW5G5UHQnccdCa7/R7K1trua1mt7x5mYkG4hlVWAYb7hVlCgArgocewyaANS5nmvIpnRIoLoQf6TNbMjyzjcMlomACnoAT8x7nNUYLS5WJI5xLMkskRnkEaOXVmGEVNy+WVJXeAe3avTYdM06ytxtwI5ZS1zdXDfZ4oi0YaCDKg5l8zDHnnjuAK5aa60+K5uULyO0Gwlbl1QRJOwjmu1OA2w84DLkdeh5ANe1ksVnCw20sryRwW8wWAhLlQQPKRnwYFL45I/wB3rUHjDS1SwF7f2D2kzQyRMkMwDKHX92k6JJvkIXGCQMZ+YCt61vwkEjLdBo4ItttdmSKdXk6NM8SDc8SRjIPr6nNZfjDVtQuPCk15LLY3avBNFHcm3Ec00bHyw77mGTjqR0HNAHyx8FP2tfiB+yj8YdM8V+BdUu7aO31iJtSglmNv9q06OcLcWzuisGRo9xVgCPXBzX9pXwl/bo+FP7aX7Pt9piaraDVNS0V7DW9H+1LcX+n3X2RPKuY7ePLXKLO7sCAT8oyK/gq1jwXq+reIL1tkt3Hab5UeDDqkX3iCQGDgHHQnNbfw3+KnxJ/Z/wDFdt4i8Katc2DJMEu7OKSWPz4GONk0UT7trRk7SyjPYnGKAP1f+N/xA8c/sk/Gy8uotXnvtEbVlksb2K4MNreQPIUikAd82s6qfnRgGyOQK/Q74WftLeGfjFo1vrOnT28OvJbw399HeSbo7i4C7JHRi3z7hnPGMnpiv59fi1+0QnxqtBLryq0628j3Fqkp+2JcMQDOpkLLkcnAOfm6GvPvgv8AHfVvh9rkS6dqwaA3MdmkTkxXAiyChQFvLIz9/cR34oA/rp/Z28caxJ8RZLPRYEntJDJLdwR2IkSGR2BkVXjYsEKnKsoI9+1ftL4d8QW+qaZZCdkjNpsQQsXhYMihpFYld+B8xO7GQMdjX87H7Cvxk0TXLmPU9W1iO31y7jgkaGGWGFYgkYQl5UOCSecZ+ma/WvxB8SLPRtMu7+2vlSMW63SzCUNJOsqjzWSJCWZlUdhzigD72i1XT3ZZLKeJZHnSOZIZPOJwnyOyhSVwR3HpXSwXkk0lsZQm0BjIwmMe/YTywQ537sYHP4cV+avwv+JcfiLbdaV4g8udLxY7iznUutyjAussMcoU7gF525OT0r7B8NeJb+6tleNEuXeXyp1aQmaNwxb920mAm4DO3OQeCM0AVv2tNPTxJ8FfFmjXBjhs5tOumSYSIZXaWF40hCKw81zzwxGeB1r+H/4keArTQtf1nTo5LiR11O4iW1aP7I0iee7LG0KH95nAJJOBzk96/s7/AGmZPEGseCbvTdGDOl4kaSpINoIKETxv82UUL1Ycnjblq/mJ/aH+EOo6Zr93d3sM1vfTia5RnW4SM7SWjhwzKdvl4w3fuaAPinQtOa6t/sE+n5SGVUvgkWy5+zrhY/JdwPMIIXOwt9T1GvceE7mc3UAzLA4/0IRW8UiwKgy4uHJBV2UdO+410OjXjxn+zrlhEILhLiSdi8O1kG0QRkFiV3Y3bjzwcYr1rT9D1TULSK9sIbY28Zke6juSwYkkAT8AZAB+UEfMAMZoA+QtQ0KbTnE80N7LLZiIf6NGYIkhUhihtFBYHB5Yj5s5rYs9fvJZzPbxRLZeSMxth58xAElozgIQuRnGTnv0r6U8UeDId6SxGSa5ugTLhAy5iVXSPcx4LndhDyAea8SvfDNzbahOu82TSLtiVkhjWNU2lornBxk7eB1PcHjABseBfiQdL1a4u1eeG3dGVPtJYpBNGSFnVPvfw5Ixk9ga++fhh+1Jq/h7TbaeW+LSN8kF9b+ZDbzAuSpnhXlEJGBxkjrzxX5prY3CTiF9lqkj7Z2SB2jkkJYPKGkHLbSApGVwa25NXfS7C0tbO4W4kW5t1kgjDwylQ3+qmyCGO05yPlz0PWgD+hT4Q/trNPLBPrc/72baVjEpRGZCBCcOQyxtgnIGfX1r9SfhX+07pXiNLUC4iWd1UQH7QirLGVHmRRrn5tu1gzdj156/xu6P40lGoPIupSCLT3idEEiQ3Fi4AXbGpYCZQ5VefX2r7a+Cn7SGqaFJp8V/f/aJEvEgkmnij89EnTbEgjV8MDGFLH5QTzk9aAP7HfC/jTT9YsoryOVAshCEM5kg8sngxkZ3MOc+9dgmqqz7bcRzW+7apAbeedxbpyD2GO/Y1+VX7Nvxvk8T6NpK/bIZLiXasFv/AKOhdELArDGshxgA9v4T161+lPh+9t7i2t5YnZ7xiofc6kxtzuCoQNzDBC4Bxxz1NAHbxu7XEszDeIgQu8suAchRtXBJ68H/AAFJqeumODe5AjI8uMsFVFkKHauP4iXB4zkgD0qza208yPhlYNgln++SeQWJ53dPWuU1uBzq9rA6LJFFEHmVAWlRy4ZDGMbB8pXOSG44FAGTez+KIbW11YGS503I82SCGQG1cH5UcIuWiOPmz0IOMYrfsPFz20dvLrAtktZ1DJd20hKBScAsrH92o7g4A5ANeg+DPC96lrc3a3H2KAzRPHZNKt5ayNsASVreV5I0+ckyKY1bJO1vTnviFYJpdqRLaadbS3jSi3FigFpKCuTPLG8YCvuI+UZAzzQBdtdXe5ZpE2PGdpt3SRQkiFdwdsN842jqOKsz6hJInmDywzICWTcZisZKHOeNgxx1IFecaPNcDTbKYFEZlINwz7xsUfOiRrkISQSFxx6V0cTK9oZYp38xQmTIPn2bt0imNR8oO4YOOn50AdEk3moJdhDCP5ncbBtAHzqVHzN39TihbpPNt2e6VIAAGl2ned2NvyoCVAHqB2yaqB4zFnz48Z2mLeqsFQYCkEjPAHX+8axLjB33Ft5aBWAdGfDMrDsCwAwD+tAG6t/GbthbSqUSRxJLI5UHkY4YcAc/l7V0lveQvbKyyo0jFnRUcMuFbaSOemM/nXk9hdaot9O8/lmy2gRxHyAZCQN2G3cgiunhu7a3fkqhKAKoRiU3NhQQowE5OR3+nNAHXStau6yP5TykByuRgOMYYHOCMfX9atpMsyuOPLVAxGQMEDJye2CAPSuR+2RPJGx8twgIdgrZ3D7yhSv3R29h7czxaskCyTlkWHO51c7g0Z5HHpjHHUUAdA8wmWMIpjDxsBJvBG5SAcAHuc9qzGuJYWIZ/NJUrygMZ2nHGcYO38Dn2zWdDqj3bs0RjaArkOuPLVOMKo7uM8/TmoJb1ws6Iu7AJzI2zgcMAXxgnBI/P3IB0FrcQsSWZhHuZSHYbl29CAucqeMemcHmnC/VCzMSq7tkatyjqQR6n8f1rkZtQLRxxKzW80pYEjymiWBF3s4ZMncWOMZz9afYSvcRfaZRGGiV+GY7pcMQjCIkk5A7etAGvc6mfNEMaph2IUhf3fI3MobGCQe3OMY61YjkEPLqCGZNw/vHgBgMe5Ppx+NYRmlkbIRVbeeJAFUEA8KARhu3vjvmpXSYRIVlbeqgBc5O1yMsSD13E7R6dPWgDoBKVlcN5ZySIFOCCSNxB9hk/XAxWVNLIfkaOYkyAKY1KY8zDYWQAfKN3P8A9fFTfPH5Cy7ZFVR83cPkgqzeuDnHXj0FTsdquVXcEcNGxywOQSMheQAOx9O1AFJZp1zG7qrYYbV4UKpIG6QnPm46+pPHFKN6oJQI5ERj5hYOWRSOoLrk55496gYqwXc0bozmVli3bjlsBcnBIyMfj9KuIRE5jGd8ql2DupVcjKqcE5YLgHp930oAoyrIwQRRNOwVnA2Mx2AZ6gY4AA/+v1q26Q5Ys8u+WBwyIW2IxDbCVx+7PbkDPUdavxzOuZt7sVMiFYGQLt5HO8jOMevfiqDIpDwHY4YrK29tkhAUEKCOvOOuB6etAGYt3KFW2jjZWV5FLSYIJ3bkKlc7VPIBJAzx14rprHemUlDGMKyIHydrrKWODnnLZz0wD+XDX9pNJc2c5uJY1t7gytGpUGZC2cSEE5jAwFHXIyfbooL51lAaV2BV3j3EAMpBK7ged2488DJBIoAuXLeZJcAyMyyyPGybVUxnqfJwdxAAwTjB7Zqte2rG2jSKRIS8YBVd3RSWRnDAFWZdpOR1PHFYWp6rdLJhHWN2ALNKVES7CZGCMDnzCQRgckmr1rcyXdr5jNsjmCs0bDDZxyQ55UZz6cH2oAmsYZrViruQdnm7GU/KWyWHoVLBseuAR2qa5lmkQPGqlmjzEmWi8xg2RIwC/PhewGeBTNnm5ysisgiwwJ+ZQXCptOCy4GPyxxg1VSKSVIR5pUs4XyJnUJMuzcfmLAoQCBgcn8aAOd1FlMhja3WSSUbpAymVZYyQs8TSvt2hmBK7sfKABmsOAz3GoFtRVXlXMVm8MXl20KBT5kjQZHmXBh2DcSoC8ZzXZCOAyiLy5XDmRWkkZAvmM7eWwUtlUQYAzjITPcVUOmvI4mgXe6AmQjKF4sL84BAGQm0dzxQBmxWqyrHHFDKGd1k8xnAi+7go+TgLkHaOgAAyetdtZaaUQxyYIXc7uWPm4cDdEjgYEe1lORwM46jAwtk8UxjPmFYUXO5cB0AAQgL0IGOPbNdTZs3zFn3NLC0KgH5djImEKnlTweSPpxgkAmFqiMBCpCQARxyyfvI1B4c9zuyBkngnnnrWU/2iSZLdoHuEVXnMyMpTzt5yu0Mfl2kZ6/XOa31haZTHHKBuIjZewK8BEGOWwOR6n3qc2au7D5QsSbUGQACFBfAHOd24kHuT9aAMqGy3cqA2A8gJUgFpMo0WCOMDB/HjNKlhClx5sbL8iIjKUJ3EqpIIJ4IP8+Mg1tJuR0KktuKqI5Nq5cKAJCB0UAceu38aa2XlSMiMjDksmATKOec9eTgduePSgCksiW1tNCZHMEkn2gLG6FAYQqlQrn5fmxwOeKispEEytLhozLI8igs2EKAIue53Z/H8KSW3ZS3mGIZSV2XHyqhCAfViVJx6k+tZUJZvtCRttbexQnhXRyWXBP8AssB07UAdCTbXGCZPKCyJJtGeNpOTx6c8e/FVZ5I23BShdASjtwwIUSfKWHzHawPGf0rKDtEykFd6owkhPzbiSzbnIBwMEdccVYRlmaNmzIEZUKBAgzsBYDcfmABTk8YPHegBBaxtDGqoGMJl8xgybm+0EqzblOGwckY/+tU6wiNBsUN5ESRKXAaUKpIMj4cEscEjjOCPxspC8W9XXKMERMbdwkU/vV3A4wHDgHoQOtQ3SX0Rle3kjEWGR2kZAwcqGQBnIDZLYyOB04xQBkyJIJpXh+WH51UOCXMhyXJ+YnaWUnPOOlZhuJCqy7AwAjAZeAXLkpwecFdvPT3q5Hqy2N0IZbeO5cIty7M+V+0BHjWI7Qd0JOM4yDnPSq97Zw2dtpxdnTVLyG4mvYomMlpGrzyyRbNhIULGyLjORt/IAuQzi6uBKfKEQZreTMkYKz5PRSwLHpyBj3rRaW1VHjw7O++NpFJUAwksAXPYj865e2aMq6AMXAR90YALycLwh5zkdfbuK0p4p1CMd6I6OdpBHmSAt5mccJhRxnGccdqAKt/cRiCW58/yRgSCOZ2BK5EZ56Fi6scdccnjmuNfxRY+a0EQknKMjNJbRySxBy3l7DcIpGNyknJG0fNkLg10P9o2cKymaGK78uSV4/3LK6ObZ4YWaaUBWwGBA/2K850ma409LO1eynv7GFrlZ5w8aLuKlZXnjZCsxdQoXlGXy/oxAPREMqyQCSGRBcM5ZpSQBvQEBXbhuDxgn863LIIgSOGNlQ5RdxO/zMbmJVhwOS3oRj2rlNGGoXlmHnn3xwO8kcU1x5jQQqoEe1pW3sCpQgfw79o4Wty1v8DZKrM6M65BGWkC7VA5+YYXGRkDHJoA6yO0KAMJHL5B2sAOSAeg6VKGSNg/mHdvCeWFIBHAYgFc7s5H/wBas611QRoRgLJs8o+Y6/KMZYl92Ac5GOvTApVvkjkMxzM64CoARj+ENyOefrQB0lvbK5fzIQ6uMszEoyDAC/L6dP8ACs22XdJKLgbVhLqi7gVUhiFAP8QK4/Wqcupssqh7hU3QZMZHyhlkbA3d22BfzqSbUYCE2KJVPVky2GILNuCjjn+lAD7lrW1ikndNwRc7Yww812JwzAj7oJwe3y/U1xd3CkzmZ4lhtnaRWlwxQv5RcoSowoztGT1xW/New3QYvMpZEUrBjDPCX5ByPlG7PPbvzUbSRKBEqpJGm5zbswMJBJkTzM/ebLlQfRB9aAOTgs1dY7hrUqr24USsp8sXR3CPD9FPyjk4HXnrWHqNpZmKRLiSSUyoNzyDDI8bZHlsf4QGXIzzzXqTSW8qwRwEGIbGe3BAiEuHZk2g/OAW4Iz6ZPNchq+lefGiEEyusqRwZwQ2B8u4nBBwcc9/pQB4R4w1P7BD5NvJAWwCrnhooYnxLtDYJbB/HJxXk2oa55s8kM7sWcK4Zp3TdCxWMSQsFK4HG4E8ZBbFe761oOnPvl1CG4SVhc2z+UimVDKQIwqvw0W3BJ/lxXi2s+F7O1ncwo99ZrIYhNEk/kxvOqo0crsuVdWBLBepwBnsAcjJdnTrgams13ePp7xxxWtxKXtJJGbcpkERxIiFs9+mPr614Y8X3kWTexoLg3G6VyQIVjuIxvOBxkKwKr1HAxkYrmrfw+1vBJb7S8c8QXNyyxlooTtwg24ExCht/T5uecio72BtO0+/hhZZLmURmzJVjNEmxjsaUrwAI35A2k4GcnFAH0xpOs/aLOS7tZYzGrNFEkjqJHWNV3PEjc4AOemQKvJqtuxVDcbmbDOnJYKQCcnGM85FfJuk65LFDDFHdXUkbgPeQuGCGRwsQaBkOVOV+bB+Yc9a9S0vUpLxShdrdYmCLcjaVkznaAhbIXaQOey0AejanqdsxEUaM3kydFzhFIwXKkYHU/X6VwEk/ntd2zSSoj+d86jbIPMCqC0XVlyGHyg/d98Va1K8it8WpFxPdXMapnZGFPmEpAcFwWYuO3Zc9OvKR6i1u7Wd7Bte4ZBDIQYopJCFgWPJOUKyIzHBKkt1oAyNX8N6VaSfaUvmnYqWkZEyA7EEqT2ODznuuCaoyx27RLFYn9y8sBuIGVWacHBZwX4jjwccEZ9zyI7ycNcwhX2wiZTPHJKhS6XcUkRQH+UZBOTj6Agitc3FjBeWkiFUt3Dxs2FMXlF2KrknnBOM/Xt1AOr0DTrN41UwpDG7sEijfagZWYZzs3IcKD6Ec5xXo8Nh9jEbxQpMLeMNKjyh0WN8MGDxfLuBI4bn8evC2V3br5uyWCRI/KZAqkSFXUFjIR9xgobg4yBkZBGez0nVGRXW3uWt/PUB4tkbySQ7erCT5duCec5HSgDX89EkBa1jjWSLbu/5atG44BKDaDk8c9AOlaGkWkTSebJL5fnblglyZPnRsGOTaCUbA4JwDxXPf2tp0kdxArLFKjq0RAZ8yhwoURhdyISQeRtycA4HNvS7zyIwsjxmOd5JBNC4dmYgjJG7EWOhBI+736UAekR3sEMn2aXARogAw8vgLg5U5y5JBx39KzLvVv3joiqY8zeVKMB0JBw84H/LI9ACOox14rlNYv8AyNPeaJjcsFWRZAyF1WI5PyqTuHGOM9CD3rzS98SR3UF4v9ofZJk2kSM2AhkRpXQKeS+3hV4UE89aAPTk1qNF3MTCyHLJu8xzG3JkZW+6u/oB0wBgYrmB4yvbCd/7PuJHLMwO1PkUMxG3JH4k/qO/juk+MLm8S4URiSZCsSSCZ1mltwWHzRlceYevH94/hK0dxFL5hWTFyfOhYbmKRo21kkcNgtkdODgjjrQB7dH4rASNrnchnuNrlNhd8LkpDEpJaTG7kDGOvtpDX0uisQdI40mRIjN5Zkt+T5jFhlkfqcdDXj2l3EEGpzvcXS2c7xRQ2rxMkpg81iJNgYsYJSVH8OMP1HbTsdPVJpSWmLyuZf3jAB5pHOXEm4quWyc57/WgD064iCzvd295HKA0hdZeHXcD91FH7uQ84P071zF+JWCyERyiZnLBFLEp0BAAO5jz09K3dHjmddl1ECoUpuikxuYZA8zaORjvkj3rVl0XfaO6qqhmwrqxDKQWGBIwwBwcjr7ZoA8G8Qa5dW88Vlaw2qrHMEkfyx5oUoMiRARuRiV7gg9uKr6f4nOn3U1xcQw+YVMcttLIVc7FyJIycDB3YB/pXe654RtpImeTPnSlS0oDMcA/cKsPlbpjnk8Djp5xqPhF90bpiZbeU+bOEPn7WI8sSRkf6tc44+vfFAHew+L7NCVls5PMu1E63JDsLcOCBGj55YYBq/Pew3PlzvIoQHK3MoWSZcjEaxSg4H06jNcppWm24lEBWaWRkzEkpVkLKFDng4VSDwvrwOmBtx2Jhea3hKRQyg4gkUSDzYfnYFesbEknp1oAsx615EcUUTs+92xI4EkwJ4KeU8mFyQcdsHOK7m18UGS3tNNt4JUt+LfdLHsZZHO6aQADA+cYwCc59K8uvNJnWS3MdtOxeRFLk/ulkmIZdrHnZ6E9MV1djvswto0bPLJLsUk7gCCG8wMThDnPB5z14oA9Qjtr2ArLcRbDOhEEeM74h92ZUbt68e9RfYrhkmYQybZiC/l7ssY2H/LN14DZ521Rsry5uJAtxcF2QrGkkplaOKNcYK7QSMH7wXjpXWSXJVI4UlMjt8yTRMM7SwGAPr/LNAHEXentcSjG6FYGMghCt5jSD742qMkAgdBxmrNnp63JZLyeUBJQ+BtZmCqMAQ5IKj/bw3HIAroWuYYY5WliDyEOsVwxw8MmTnevVjgn6datQNBPajZ5YkHClwFMxI52kYLknPTJ5oApWVtaxwssKtJIJS8g2kSOpyAREoJVQAeMY4q1JZMPJJUJHHmZRwGkychJ167BjgHnPXFJbWUyvIZPNWaJwAIQWYxHlQjoCWjyee4zyK1EkjmVyq/NsUKu4O0bDOFK9W7c449aAOemla5hyYJI9qFJhIQ7FsEkkITiPb0HbAzWONKs54I2t7+eSWWR4xb5ULCVwW80smDweBnnsODW/eJI8k67JI3WESMEZUSZydp3ZIB+UHp/TnnpLiS2aPChctnbEiZRhgx7yDlgwIJOCOzGgDlvFNlPbWLR26QxMsZWKcREvIvOcEAbgTn5unNeUm2/s2K11CKSVbmafyJ7WVGKrlWbzyqjMkJByuB2z2r2fUdShktil8SgJALqC80YDjd5agHCZJGBzx+NZ+r6FPrdlHf6fEZLFYgkckQkWaQLGTJOwMfyuNpwuMADBwTyAeLjUPLuRG43wCXc11btIZUzlmUk/eiGTkjJGcD0qO91OOz1NbeGQ3bFTJaPI8gBVuREtrLtM0m1TuIOGAyDzmt2fTI4FmuLm3eVp7dVtJkiRYWlJOTI+QsjhMbiOmMV4X4tjvIZTMt1JJfwgz2aRxKsMbK21XMob5YQoZT9M0AfQVpdLq9g0r20VsIjOhEQ+xpMR/rVNq7ZhCgcDr1xWT5SXZextGtksTGkjTyXYWzuZJMiNRKg3JJuz1OOecCvJ/DnxDgls7611iGC0vYDCjS2stxtnjWNcKkckTBZFz82xgWLfjWj4o8Y6XYWQ1LS442kNok8COt0zyyIQl1bgIh2MFJY7vlU8FhQBd1O8S0litYprV5VdkuJIykrRszbfLOG/eYz14H869O0J47qJAZIooI4FBc7UYOoAeMxvjBBI45BzxXz34Pv9M1jVLbVPIVry4h8q4cwB1SB/wB5GZYVcgsefm5Pv3r2uwulmklkkQWMBmCLEEVklU4wEZsNAeF5AI54PegDrtQsopPszwzJHLbhYzII8yAOoZlmhxtwYv8AloSDkkYB4r5Q/ae+BL/Ejwbc3ui3CWWrWtrdRjyUWaZ7WSOQGLDqCXO4/d+b2719LXOqySQkQieNYZCk8kyq6uiHPlyTAZmDx8g87eh9KsT3trc6dcy3PkW9mkbNPLIuR5xi3xoXU/eCkZHJyfyAP4bv2mfBXxQ+HHxE1PTdetNREUbCztLuQTTxIs0Zb90jEqrhMH1GMEA1g+D9Kv5tPQXRbUI7aGW5tZpWgRLgF490SqxBM4Kk7TwduXKniv27/wCCjWmeHLi5ctbw2F3cGJk1C2hVroeajCF1LAgttOGPU5r8YvDlzaaPdXMFtaytMLi4tmNw7GM3LKHeSZYzmNWDAq2wg560AXr64uokid7Nd0DPBIXLM5jMSvAlugCiRsuuSpORXl3iHw7azhmuYgXvrW61JoFhdbezYAoxhmP32CnJUklTwec17Nb6NJqdw39oStOy3FteQvC5VLMxhZmt2cACQeUp3HGAAM47+JeLIL611WKC4/0aCR5Ej2PLMywTgyvF5pJSF3JBIzjPy9RQB88634DZ4bGbT442EpbzZ5IYmdRcDmZ1UnchUZUqMZbivM9bg1nTrqVPMjS0t5Xj3XKLCWkMufMhjEeZF5AzyRkZr610SNmeaO6mCQ2XIR4I41t2fBhRbhuZpdmCeNo6jApmp+FdN1Rb157a3K2pEkjXLxsJZJl3+YAxyRvbGwfMWbgUAfKWn+ILu2v/ADpbCC5uUUGJZFw1spfbGF2ACIPEQV3DjOOtfoR+zt4WsNVkLnSpYxfzx3bXDks8Lgh4zGDxcQIDtZEyTkkDtXxfr/g3VtB1m2uEs7pZSW3xHPlSyOVeCNo9pLRpGdqcc4x7V9U/Cbxbr3hm4tr7bHbw2M+9Ib1pCscohVdvk+eocHDBQPlJG0/NwQD9+P2bv2edG8WP9tvdMlaOC+DyLP5JSSaaJUM5jUsCnOI4WQFcfOQ3Nfq7pX7LfglNCmh1fTI9QaW0jjhtZLS2eCOWIhMwwMpFs7I2SwYkk/MAeK/O3/gnd+0Fo+s6Fd2+qpZBpS91Bf5KWjmMjdEsTlmgYMcASYbgYJxX7OaH8RPC2t6IkkVwhliItZxJPHFiZzhFGTksTkjrxz06gH4cftq/8EuPhx4h8O6lrXg2x/4RzxJ/Z817DPb20RS9vYladkO2QItwmSrbQSSMqDxX8xPjj4ca/wDDrVb2x1oXl6NN1KfT7iZVaIwxyRfIYpNik5XO89QTyAa/v5+KN9p2oeAfECebaSnypzsuJvMddm9RKzMzhYljDADCB9vJwTX8e37c1p4bk8ZazLoqeRF9ve4S6UCwsWYB5ZbVEUlJd0JUrt3AZ2g5oA/PS31XT0tbaCP7JJDB51xAsithhIpV5GI+aZ0Y8csQRk4PNU9LhMJt7eS8O7U2D/bZWDFoVUOI/Mjk2rETjBfBPHGeDJbRTX9vZRTWf2e7YS6kVlZJoBpef3ptrchfK818sHJ5BGAOMaFxZQyWUBVLNHiElvAZ4ZJImt5W3KWQBdp4AjOMHoDnGADa0y9trKS8xNJJK626t8vn24eCaF/JWKME+fGqEIvJwMjI5MMWtW7Xd7vgsTNqAt9s14sMqI6TMoe6uGhbyo8cMgfasny5GBTFsTFp40WW3t7NRe2MtvdRlpJN8spkkY7MgSi22rwxCglSdwxVibw/HsmWK7s4pJr67t7O2mt5VuwgzJFaTxlNqWpYkq7kZZQST1oAo24SB/KE0SzTDdGggPmRSy7tpmWNcbZAGyWwNhAPPFRIYCyvLPIEkjmuEWSNmWCFMSG0QhAqyupVgQSBng+l/SYnFxa6aYJ7iW0ikuJJdsNvchoy1sAbpztuITcLIDnt8wG0inTW93BfQZiAsLm5SfEZVxHmAWy2YMh+95yMNpG7AyRjmgDDuZ9N1Frc+aFlQyXUkqQstzb2FpGlta6ZJIh2TqyIuQGJAHPpTJ7OC4E92J3C6f8AvbYeQyWUkN6oW6Qwg4mkXIClMgDFXLuG2gji1NII7oJeSyy23mlHhKAqYJRANoxGdxBPBGOtW1vmfbplsizwx2gureMNgssxDyMC0Y8wYbjr3z6UAclqCrepPFLeQ2JMMEVlPFvFwUhQJJPdBFPIiQZU8kt8pPWvOUhhtpJoor2OBbq3WRMiUok1yxn2qdmJLdkY5VeQx6evo+v2tuxikjgiaa1vYRMtnLcTlbaSMCSS7nKYjXcfmVQwByBmsHUdNjsoYdRg2T3t4Psum2YSaWAur7F+ZCuwhRkM+Pu0AR2fiLVfD+mPaQ3LxQX88UfmTGAmW2aaQTSmPyt7JjbsXk7cHB6jjJ5Ibu833V0zXNwwZ/OJQ7VAZBHt+6+Noz0zjPOK7FrItYtGzwS6hJGTFEZEVJL0Iq3UbEu5IVAWLFh8zEZzWfF4Z88vclIpZkUTCFSGY+ZJ5Lwx+kW87g3C4A/EA46Znlvlh2GMbyJLz7R50igZdfk3klskBiOATyRiumtJAXM63iW7BlbGVa5fOGIhwcRxcnJ4zng81hX9gsN1BbWl2UhAAN7chCU+1ILl0hCcso8zaM5Ixg8gip/7Me1lgEKQtHaypLNMzFWmEuHCtMrsAhJ+XpxjjgYAPorwTJmWP7VK9zHIp/cxOVU+cihWacYxKmEIORkZAya+gmMMdtaTakzrAES3WCJZN3nMR5Myswy5HGe+OTjmvCPAsMVzLpU6xiOydl+2h2G1JLaQ70wvzBEQLzjBBBGRX0TfapaCwhiuLMb3kjlt5LdDJG6NmCOQyHO0Ern05zQBm3mrQ7J7AW32q6crChniUu7Rn5nCKMsrKAoOO2c8itbSZNchgknhNrBcysdoaNvINsAchEIyJRgjK9DXKrZCWVLyK7VSEk8kSlkaXYwSV/NOMqOOmT7V0qXVxbRyRzv5pgii+xzW7qSEYACQgn7oBG3jnHPJoA0pr65eKO6uPLimiE166W6mWe4jjiWBEjcyYdyeWxyCSTiuSvEvHvftSmR7WBobry45/NjW3kUxSNcRlfkkUvyqPyw9aqao37qSaK5uJ/MZQ4VsTmedlBVgvELM4JwMA5z0pjF4LsbYndQYZVgnEzXLTI7C4JliG37MSAwTkljwKAN2fT20i1t7q9kW8QySpBEfs8UlwJ4ka33FwBlckFc7hioX1AvaNby2X2e3gj3Yt2ZZD5zMrTqrriNyXJwqryoy2TVlo728gluEuPJ82MNNaCLzplaMAE/6UoEDFcHKj6ZNZFzK63lrBI5eP7LEJULblRFfGyMISzzlcdtuc4OKAKqXkT3TIfNEcJWSKVBGZ2cINjXDozbhng8kZyOvNWraeS9ivGmml2M7eZEgIZHCA7kTbl1JIJ25A9sU3U7eFYXitjJPGhV4o1l8p4w2GaJmRctIp5weOODjmslLRjbrIrkyqjbLgTqmdpLmR1LAlxwPcnAFADYpHhllkYxrModGCKzNGgxhm3gANtwSAc5yOK4TxBftayp+/WdN0mdse2IyD5ymIuXfBBJGfTqK2tQvp4FErRh5iR590XXaY1B3j5W2M2wL1OTg8V5dqurT3s7pFHO0cjkx3c+8OpYsrKI4oyqxkbcEdsZxzQBn+INTcC3m2eeVCrHbBWC5lz86hsYILY5xjqcduTg0y7uNYWO7hktWfbcQxuP9aM7gqkE7s+3XNdJCiadcGW8L3K7ERfNfdtZjyArckg5A4Gfxrs50fUVhvYI4nCLFLFMbbEUIhO072fDHBHP/ANagAhVLVEimjs2uplRIrdw2UR1BaVgw/dzgdOx7mllja5IhitVu1VRI7uqwkGBucYA3nbndtyPwzWzplpfsJZru1t9QhlDNDcwBAFkZMMkk5f5EA5HsOOant7F7qRG2SwraRyJFAzgQuG3LC0UkhXc7N95STwMCgCjaSKZUkhs/NjZdzPGyyIJUIEoB3H5tvAHUjnFdTYaNL5yS21s1vazCWQvdwR+YJWJYxQ+Y+TF97kcdRnIrGtLZ4IWLSiK1idIbi1S2eK3nuHJ82RGM4LPsyMrwp4610V24MNrHBJPBGzQtHmfDbgdiQ3JnO+MsudoRx23HpQByuqWc0OryG7dYzIyxW0wiEkL4VdwmhySBt+6V6H8KvReWLMSIou2iAR0lGJtwkLZWFMkjGCBkHgVc1B5X1Ewb90CKrllUPLbnaQGQyZ3/ADY6ZPGaVpykQw1xLciNcRLFCsdyzttMjOOUIGM9M0ANvLm5iKJCyQzsIJI0hVIjGlwRG8kqqcSFepDc4HQiqU1rIyXFvAyXflNg7ZzG03mAGR4sfI/zE4AJ6kdas39vC8MDzXEl3LbsFaSKAyT2hl4bzJnKlyAcBSOPfg1WMFpuYRXNtFIkm5nVpjLI6DcXlRQQkWwfdHzbskD1AKrxPBDI8VrIqCHy5XindiZVO5dkSjGdwAkGMkLzWFFNHeGcXAgJ+0pI7R27JAiuvlk/aF/1cwIOASASeea3r+e4QyXKXtpDAyKwDiSVzC33SIWAEUhKnIYBiP1ck01wumL5kJLhjJ5aCJTAJBI8lxHjDsAMD6+lAGHbySbjaW8rX2ntKxuI5ZEVoNm7CK7vuJJXgDJ7gc13XhqzSC4tIooVjSaVbfdCDOyM7EjcQDtbBHXHWuRt7S1uNQMjR28tnJekCVJdjeSzsjXCtGSjyBm4GS3HsRX1F8FPDulTTtsJdY79CRMqyBIw23zN2DvfJ6jOMexoA/Rf9nTwtqVnpUUkEDXQNvH50bXJhubl3QbDGEyJJs4wByAOcV99fDnwgdKu57vULNY7izS2kvLW7ctNPHc/IFh+b94FBTHygDyycmuT/Za+GunXd1ptxFEStshmjaO4WRZY5F3iIwFiVk4OCRj6V90+E/hlea94nkubmJgkEjyxWxiQm4UgiBbqRIg26NQRguy80AbVl43TRrJHitYbKX7IqO4iVlS3ibfGsDSEbZSPp3zx05nxN8SI7gR3VjqG9TGtwPOkIM4A5j2GIFBvwDuAyR6AZ9N8T/D6/trL7NJaQiO6CxNCjSbrdWbAYwspB69jjBrxO++Fd5ZSb52Z47iZrSJ/3u1SuONvltxwMHGOOtAHPxfELWobgtG7GRZFXyY0kWSJm3HKyorqYC+Ohz1+tdjZ/Eq58iN5LGJrVDJHPKLgsqyIwH2qMBt0zBifl+5xzVLT/BQiRUaOaxa4ZtNRwBNbtMsoaJ2fllZuckdO5Br1zV/hr4WsNFtDE0U2pvaiS9NvNG7PdIu6OFrdG/eQs+BJkKvP3qAOb0Lxzd3V6ryW7Okhlhtj5aiC5kCARu0q/JHIEG3YWCk5PFej6fcXt+0bTRo6zSGKL1gj+YrCwB6ZHJ6D1z189sNItLZVgMEkeWS4BN2I1guSQpd48YkQYPB2j3wM16zYWAsdMS9u7lUcurhY1Ia539DKB/yz904oA1pbcG0tYHmnlRJGgEltC5gOwZkguI2TBPI53YPrWLqM8MdyZJfMKMhMcJKLKxZd0LA5/hHWuke1a/hjtbXURMtyrzDZhJTF/wAtk2pwswzjeeDxg5xWX4n8CjSLUa7purSX7W8ZvDY6krlxZ2yBJw0qjasYfHzE7SOckHNAFq08KWV1a2c0V3OEvyzx2scfm3D7AzyRTylSPKDxs5ckIPulgeK5a/D2FzI00hCRStbww3CpBcRC2VoyzbM4h2D75AOOmTTfCnxn8KJpOq6bbzW+l6lbyNC5mvYDIqs0kovrN5bfAhVpY1CKcEN8/ANeP3nxDe6uLzUXvftqLdTw3E6l5DNbIcIC7RYhDsD8xwCT75AB6dqF9I4t7ZZjJMkaBWjLPmNOXmnYZ4x0Pfsawpbq6aNxCs6zNiZJObeJo/tA8whTnJ8rJ9fTngeeL4703UIllln+yTLaxRLYCRReCbfsiE4iJP2ck/N2UHLYHXSm8UjTWsfOulhtYkkiuDCwX7P5gJXzGO4kEdCM5xgZ7AF268V20d02nuha3wqpLcwHc7MnlC3E0S4uJC4x8xpLK4uYltrhJgy3BnzkoIIIoYjIHiUnht/TjOegxXi+ueLtLmu1jiSe5U/2lqVtcIW3wzQTZge+UgAREfMNvGOelRxeInhFncSeZZ3Mlw0nmeZI1vtaD94q278OB32gj86APo7/AISO38i3hij33UzDLI0aiW33GPzoS7DyvmyPmwa47WvE5SFLyaaCzawkla3j2N9vNwCFnt7aNRlwOpLjAHPTmvOdY8QXNpaztbzpeT/ZxDBCyrFcRSsiMLiFs/vrfzZFG1cnv64w77UL3ULSzu7lbeWWC8jgu4WwwuJTHukmhlXJDLB+7VfvMR81AHQHxjK7+T5CTQTmSFH2ktcKz+YJYpejrv7gnHc1kar4lt7NZbhJLa7bVvOMNuDu+xPA+yUb/uHa2QcHp3qhOiaeftlpIZra6F3BawiyLosJ/wBcAOsATpuGB6E15lrGpyPFp8SO1nc75DbiG32m8E4O3y4ZFDZMwPmcc9RkUAeZfErS9O1dL6L7QyzW8ke+NsMJ7d13uIyPmB2nrz0xXzxrHg2y1ULb3UptYCsWlZjCLqEsLFQi7y2R5YkXJ9MnoMj6Hea01m7jmkVnvpbU2ciYaK6juLW5+zzDDgKzgDAwfmzxx1i8a+CHsdMt4JY7y/liWSeN+Y5LaFvJEskhVN8zxxxtGyrkr1OKAPkK6+BzafdSSafPHqFqssJnjuImLShwA7LOAVkt8joD7fTo/D3wGt9KijuLuOASXlipi02R5LVcwT/uIU2q6yMwAOQuc/xdK910u41KGxhe3Mkg3PasssAkhisop2uBOzldpkHKlfvDuK3NPvdQ1RU+0vHLt8sSAW0YlDQNvOoQl4AdzLyUT5cmgD4g8SfAie81ObUoIrjRgPMIDmR2S5tmSWGKNYwTHuMaKXxkb3yOa4y4/Z21Oa9v5Ybt7l7qEhTtbyozcxjdczOy5RQwwMHHFfpzdi+Fp9l2Wj28dxBDFOkSeb5N1F9nV7mQqQtzvHmHJ4JweeK4yO0t7S8e2v8AVLCMzRGONvLdpBid/OgRHQKY3iQn5uR/D6UAfKHwd+CWs6Fr+lm8hmxJe2UU06QvaBROF89DdI7KUM8QAIG0eaecEmv07T4IaZ4gs08PXs6W1x5vnXFvNFFMkVrKEeEi8G1cRbEP3iu4YCbhivHrDxf4U8HT2FzZmTUrqzYxm5tpGvLKBI23yRm1dTneuCWcDPUlelesR/HaxvLC5vtP1iSB9PtkuorVbJTPcefJ5nkzTTRKJYVlJwoJ4OMUAeYJ+zHBFr2oDyRf2TC5jub5UWS6ZrSMrFI4nSVYY3jVlDEqpPIPryWsfBuw0K814S+H3FpGju8yWkk8xycoXEqYg9cqOnb193s/j1cXF1LqFloLXGmZii1JFkNrdumHlNw8MWfMjcuoCLkHPGRXqml6cPHM0t+nlRukdtNHYT+bBi1eMKizLOyiXYxwC/3jyM9aAPhq10e2s5YQ0MNhKu1ldUimjRVUNCtyZCoLFMHHXnp6+neH9IW1vJbkQ2ksuoGNI5o0lt9kCJvldY1RlE/TPQmvfdT+HBS11NJoLeW9+1COJbe2/wBM3CNh5U8coANn5g5kXJVQADXko8O+OLa3mazS7tIg7+WuoRrAZpSSSLN50UGPywcFThscEkigBuqeNG0SXE7Lp8UUTRQ2nlJNb3M+cO8ixjeZWAOFI3EHIBrnvGOo+GtS0HNhZWFstw0c90JSsk6SlSXnuY3fITcGKgDeDgFa57UNA1XUEm/tC9trSSO6DyeXgC7aRmBYct5U6t95Rjd14Feb+IG0/wAKaff3Fxqmo3SeeWMUUccNteOquAY2gAMUwP8AF/EMnHagD4Q+PEDeGYdbvoLmSCGWaT+z1dFlvpmbLYeaPKhdjfKCFIVcYHf4103XNV1nU1S7LyWMTQNcXRttqGUABFRpNnION3UHFfW/xi8S6h4oE8kFjbtDaNJcwf2i8NwYXSPYZII0fPlGPC7nAAIAODmvz51y01hLoPq0htV86aQQyuPs0xdt8bIbeTbxgYzxQB9V+HdetvDkvl3E11fC8uzut4D+6jELBkM5jAVYyCGADHBToeBX238LvGej3U5Z4o4bVIla4mZ4wTEmB5IghSJp1dTjc3qSVYjI/NPwJqt5Fbx2ccNlLuljIvbu3hZb13OGt4ZTGRu2nGQeMdT1r3Hw/qk+m3WoWeyeJL6dEhunYzG2ugf3YjfIGzzBtC5z8oOADmgD9WzJAkUF9Z28MNrHKhgtbV7eW2VZCALmSQQ7RIFYjAIYYy3IrE8S/FC48PP/AGXdarJeWouI/Kc/K0sa/OIfPjC+aA7BVY5I2eleE/C7xZrUF3NoGp7Lu21Wzj8yVj+9ldYxvSfzy6QMApO1GDkDpisL4hxGfW20hJ5Et4oI5baeK3E5tVkJLpG7HMSZxyMgcAkGgD7X8GeJNK1Tw/NNrV5HGscE+ySacpN9m5fyZpSymVlbaV+noK9B0Dxc1zGsti8UtnNGlssiXBdJvKAEYO44h+QE7i3GOM9K/JG58a61oNtNpcgkKpdJbl4nVpJXUfJdXcLOSI2jZslRtGPUV7h8NviRM+mNpc8gtg0izNcbTLbyYdQo2symMgDPQDAoA/RO+1+W08yfUFsmM6FobOOSRHNwu6OOd2iO6aLB5G35mFYieJryUxJJCxuVVXa5tpo5I41fLRzMQ/yJtGGXhhtxivAn1e5aWyMUa6hcBUJnRmigeBmDKXLP8owTyPlPTNepeHbhYBdD7RZzR3XlSzXLMwvLeZ1YRwRkDYyfeBHPB9aAPdrS5sb2LTw6PqCMjBppGPltI8ZH39/YkEAdMZq2bSFYZLe5iKzSwmHzQi3Xy7iVjjDf6wBiucA9PasXQXJ0e1llsC9pb3WVuFKkOWIUFAGBQg8gsAAQD0ruYriyLpK0Nv8AackOJZG3rFMcQAbcqrNjBOepzQB5fcabbxTmN/s88sNq/lJxGx2yACeQEZZlboq5xjPQZrzu7tpdt00jwrcRidRIcW4nRm8xGlIUAIMcY5IB4r2HxBpDtE+QlrIskxhXzGMsbOhM0asi5cYbIzxxngV53e28ckEBZGj08FLe9Z2D3EssQZVliGeA27Pbpz2oA5f7FdRwxXUUhWdQptZ4nKNNKcGVmbbl1CjABNbSXN/cTwve24nukbyx5sTzSW1mSrI7iMbQ7OD0yckcGsPUtF1K5s5oG1CLBune0InSKMwoABAI9wZJlUjJ4BJxmrMd4tvGI/NuIovssca75DC5kA2tNMx5khDZK5wDjrigDob3VbaH/R3F3IbuQI10kUTWsETERnowkKjPU4bIKjivObi4sbGZ3sZZbpJLmSSe9maUGzlgfbJFDmVs/KQUHIJOAMjBivdSit5oCGOqXdjALuVDE0cLpaNtaLehKGNs9Ml8ksFx0y7zxAt9HHJbqLGK4t4ZVnYlYpd0wVTbJLDsfAzksOq88nFAHSzXbzzLepPMml3HlLf+c7h5zkKskYZQGmB6hTux8oycZkgnn062na3kW8tDLLafZoYJhKu352MDxSHzJPmAcHucGuZRluDd6Is/2NUuYrhTGHuEcoomZmEAAjlbBC4GzOOMVuW8cc91HLHcMmEdxAm4Wz3TW7iSNl7syjLsOrdDkUAacOoWuoQm+sNNgS2Yhmbymnlt1jkFuxZoyRyRIcdQF6DiqmqaRpmvWIsIY1szunhnWWSWIIkZbfPbi3J89mdSPnO5eo4wa3ksbi20kGGGaKIxRy2whaON0hVxE9uH4LJmPzCCp4bkg1l39tdIEltLW1kUytLHqF5Kr/ZnaWKRgrF1Er5MvADcrg9sgGJDpusNdxQ2V5aWKadZmBrqa42QXReN3QJEEZTIIVY7iO2cjFXoL6C5vrRtSsPNluDBbm0WGWxZUgQ/ubpgMTFyCysMcHIHFRaU02u3E8Wq3F2IIJLt43sbeNAsVvII5JijJ+9jOSeAVyNq5XNWNZtY9MFrfXl1dCPzLoRvIC4gkdPKLSPkyPIbTkKCAp/h6AgF1prRNWsn02yJOm3KxfbY54GlglQFVuZog+I12ZIzg/KC4ANbXiC9aXTIbuOQ3VwL5bO4ieGSWS4tI5U2uV2B/tSRl2MaoyFFyDXnWiTNLJq4MUC2Cx3UwnuHMRe3mdY1Wcqcm6ki8wIp5UkFgtey+F0to3jmlmltprFy9nAYwsUvn2xMUst1MmC4h3RuVy2HyATQBDoAhS2SS2jhiJjGyVW8yaGaUnfABNkXKOmfLi4YN0x1rodVlmaRtPnYT3CQQ3FhNITBbLNap9nEYuY2/cTFH3EZ4I6ZrIUz6ybe60mdLUMYIpZWia3iZLeRwJPMMW13AzGDgMxbcAQM1m38sNtYxNqVrNJdR3NywdEkglW4kkU/Z5mt2Cy27xDO4qFO49+KAOddLqW6u7vTriSxM87xsr53i6iuCqzBjtRUEsTKkg4bIOcHnvfD/ijUDdX1nqb26afNCIIzufy7i5ZwEYSxZDMxA3EZA74ryHWfEy3KjFhHAI0ax1W5WVvssF4FXezrHysKs74I/iXIrq7HVtNZ9OVooJNPtQ5tJ7VbjynBTc5kV1Babfntk46UAd/4jgS+1KxtJljT9y7tKpYRrHNGuxp2A3AuJFUocMSelcna6DGdYs44nSa7KTOVt4pIVidJMRwpdNwkBi6knByRyaunXtTeZGtbSKWO8TdCt1C5muLFWkV7mVSpZNpSGTG3KBORwa1dMSPxDpgi0uKNL95yCsl5JGJ1JMaoksYCxhZCpIYEf7J7gGdp+iTadqG6ePY8d7tiniB8kkPGEkjVFJkkAkCDnaCS3HUal4JLab+0I4ZQsY33paVHtxc5+Z/L3Ha8iZHQYyc1uNYXWn6bdXesXLyYtY0tszNEz3UcMRZEVNqzKskeAyAgkc9a5iLX5NfRLD/RI4reaN3lD7b/AAoD7bhBw42ggE5wTg4PFAGva3t3qZkMcFyLKONpLqOGPyjLBeIXVkRyGjjBViWPDdiTXbTzyva6bc2Txx2bXKvItwVRmEWN6bA25kAzllUgfzzbe7u7rFvaB0NjFBHc3dtbAvd24RRhzIBstxG5x/dIyelbRN5avp+lj7KLeN/PmWRUKxpcMNjROoJIYnPGR1+pAM66tZdWnK20r286s0sCQbmUFQGmtkjYZhRmG5R69SOlZUqa08U0VoL5IbVUk/foFmSZSRLsfJOBgE4+6OSKf4i1jUdEuTPpKeZcPJJHcSHfybd9ryJC6AqjbgOnQ5yKw9X8TarKhayNurNCd+8JDuQrmUl5JApkbkMOpHagC9qt8Y54Lq8u/kNtbtE1tcSB5ZtoMituQiIB1w2RzkkV4pr3iNILzUYre6kmeQR3L+fDJDDE90xjFvJCVzNEjAkMv5dK6TUJDfw6ZEsb3eomaOAiJmuLdllb5UeGM5gkyxwx4GM5xzXL6l4UTR31JtSe6eWSJpp1hMdzcQW8bMyhWjdtgGRjp9KAOcl8RaxYMLWSN5vLAKSWtvA8LRvll2m6lV85Jzxj0orEGo3blizajeRhttvL5UrlbcABIyViABU7uOevWigD6NW7igGkwxWtsZghiSRyfOTecB9+flQ4+YdyM+lbms2txJYXkXlNLMzQyCZZH3IAuHIlYbURT1yeevIrPsrKxsVa4u5GuNWZkEVu6hfsjxgM6Mq5G0joe2BnrV64N7LYPLFcJIGn87yw5d0ZiFMUAj+8mfvA8DmgDxO90O/v0ure9lt0ubhpoEMOZFaDYQrOyj5Ogwcjk9al8I+EE01mtYLmeS7ldFImy4WMZVj8ucQkj/eHB717HcWKNAbcwW87vEZpnlG1xgEhVaMf3ucew9qj0TT1aWORGR7uKNogqSFIZUchkWUjk7fujac+vFAFRGtLPT/J1VYrmxicYtrYNIXbzTtU5G5XyoOScntVO90K5uLkJHazwW+oW4khiuHEm8K+9CJVOYwQQcHAGPauxv8Aw3NLLbC0ltkcIXnsmuiLYSkgtOodQHABIABzkVKupWtuj2lzG7XBAhtWiiO5ZQWwq+aeEIBIHUYoA8/tdM1O8lkjlso7cwFo9zxlxLNvwJkZM7SoAx298VYbwpYajDFZXsVxJJZF5PLtxteCeU/vbpN2NyjtnjvzxXc2tkY5Y45YxPPeE3SyFJVVBuD+SXU7Q5C46/X27m5j024tDFNHaWl55blYmkks28p0wVJjjJkJIyMnnP4UAfOsHhix061R3vpHsJr2W3nujcoJEtRkLazknJUk+nOTiua1fwrpxu5b/TY7K3aHbDCqiUvNFgeTLOPLI4x1zzjgY5PteoeHJZrGNGaK0uGJ2RB41kMaHcDGVyty+1eCemcE5q1baUri2xLDbyGPbK1zZq7pGq5MjCEMN7MBkkgDGcUAfOGieEZdQurq6166iAETm0MkYEq7Hys1uv2dmClhgZGeOleuvHd6Rb6NLawWl1ENiztMfKmjwdvzyRouV5/Dp6mu68OeFL+W+uZr6PztOEg+zS26hsK3X7gbgtggDjkYr1e0+HsTiRJ3eKzuEDhLhI5ZdyjcoHeKNu4IBNAHgF7eazI8g09007S5GSS8+xwvL5U+0LmKTaTIGYjOMj5c+1UrrwpcX9zDcnTVnjnKPNc3Dzosu2LDTtDCFEZJxlmck91wc19L3/hSytdBN5bi3eUSKkwt2S38xUblNzrgYA6Egkn1rAs4rPcl5ENSRHke2uIruGUQGI8qyHLD5Xx8wPOMigDy+PwJPpVst9b2kkolZUEUG7yIoCmGMkKkhGySADk9zXVW3hrSoY7edJ7iCPdDIbS5aNrcTpjcI0L5focj2r0d4fPG2O5j3243tiTduB2qDDbZAz0zk/h2pNL8N6a5uZtQu5TM07SxwTsrrGpUsXiBA2E5JIHAIxQBveH57S3k84fY5E25DRwxIgVhgh9gyh46PjnpkZq5dXGky3HmXEVvO75+yk4i2qufkBU4IIzzjoTk1yMtxZWNrefvAlkzLsmjKKJj0CkdZMn+6MZ/CuN1TVLuae0e2gia0gAR55Yxn9443ABmGAqjrjvmgD2Cwm026iuRYzRxyMn+kQO6O9uiMfuyg5aM84yMDtmuLuLvQrC9aRtNTUp4wBdyLMkkloZJCIpDu+Z0LHrgnHJriYrvStMaWS3ubiNriQxzNFwZQzbmUJyQAenrmo7y8SW6misLcTF2hNwXiR5Vh2/eCM67gowecj0HWgDv9T/sad4Lu0spfNM3mmNwjRtIArNvUHJjVlAGM469K4vxF4p1bUIY4GK29lcPIJTFbKTHJB8qqrr87ggDnoPSsiO61KMvcbJowJHghMLnyI4hwG8mQYMjKMnHHT3rJubmSRGikP7sSSm2aSERy4AG53VD/q8g8/njrQB1PhLUrjTEv4hdx+XP/wAfETnZsaQY3SFjiT5cED7xPbio7vWYZ4bmyO26ilPztbw8JOowoc4/dKwxgjrjnFczZRkLKk6nyniS4kWKVIAzAYSdFf8A1q9SSuelZ8+vBNQFlp93FLIqbGjjCbJYkI3yzuwBZhu49KANQ2oWxESpC+BJNL520XFusZywDA5kVgeAMn5arW2pWt1Dby280UKIZIWCRuWLY+UOJBlpAw+X3PFcXF4rjTxBqNsojuY2lhtIpRBI8iysOV2EfOueSfu4rvpPKWIC7tmhlkDC0FrbtAkkwUjzWXZjOO54IoA4r/hIrO9uktoZ0W4jyLXfIyzteq7BROig+ZbHAOeR+VPFlqM1xdx3l5bm5mT7QbQztmMFcNI0IA83LL8uSAB+vBXHh1tN1SPUY9TeMOJJpYZ5V2JucgxZUZK7iCAcYxxjvO8Et0zPbXNvfXjxvazxiRyYkVSUmWaRl8sn0yQCpAzQBp2HjDT1x4dmgju7/wA2aKGaJsRxlXy6rHEx8scDr689jWroN7Ba3MttIiz2ZKNdSRSSXLvPGTi2V3AG1VPQA46E5rzzRvBeoafri3U0iwNFtkjY7rmUGTG1wJMcfe3AZOOvFe022mXjxM0OnMLyeKRYrmBNsakAqZmdFP2dy2eSM4NAE2p+Hri8Ie11S4trSWHzbKBBNMnmqdyp87fMDk5AGMjvzjstE1SbT9KE11NNOI2tyFkD24UhxG4k8vo2QevX2rkItN8QrBbSxRt5tqSxmuLq0iiCMDGfLT7TmSTeG28AnrjHNOmPiO0n0pfNtUhmUEywBLho5Q4d2uQzYEm0EnaGJ9BQB6neeJVWRb9oIJZ7aJFt7S4nKP5RZW+0oHjA8raxJJbJI55rK0/U7DVr27ktEEkVvPvAiaCVI70MDIEQvuCYOBjqW4rD1nwzFqMz3N352tSLFAJJoGa3SCO4yIRhOWXcoJwAfpXi+l65qXhfxjcWYfzbSeWO1ldY5Rb5DAKiyXFwzoUzk7OHxxgZFAH0pd6zBqEyWsVtLak4haS2uUa8t2A3SO0RIMfIPBwRkjAxVm5mkvEQaWLcMmbN57pRFM7hfluHiAI4PV+nrjvm2Xhu2tHm1q1FtJIDE6JK00QeWcgsI1wfNiyxIxuxz+EunJfWOq3E9+8aNc27xfZg0W9yOdsCKxygyCT14wfSgB134fL6NBJqE4u5JRcR3pQo8rbFOGjCnaEIwMnBGBjNeaWdva6CZ3ks52kvTGlvO6xpJZxBtisUl++CM8rlsDpXXeLdW1S20a7mtonleOSOAG2SKKVVZ1LM6pJueFUAGduBk81zfhsS65bf6ZNPauXRGUwJLHkqWVR94ZOOTnIPUA0AVZtN+y6nJPqBgETRrcWsjSRx+fHIwRRklc7ixwCeMHFcV4x1TXtEWCe0xPHbstyZI4IihZcLuvFZm86FYyAhQ7jjIFXPF41C3EfkSy3MX2tIbSPzCyxRK2JIrhWGQ28EqByAemOvU2emRXmkvY6hMj/aLRHkEMpc28SEsQ7TRMu8vwQAf60AR+HtfOv6et3BFAJbgiGeHynNnFKYwFI2JlCTyS2M7qxby0uH1CBL+W3zpZ8+6iEkDW+1SSknmyNwegwTj867bw1odvpkVxBaT78TLmDzF2kCIsrukFsqtxjgfMcc54rJ1nQra6a4vLuxubcKx8x1VEW5inYK8hSWMsV4OA3pxQByN/44ks9YjisUUQiIPJL5cckYjlxGBHMwAbjlQrZyenNcmrm78co88iQ+axikAMcreUsW6NkLREozMRkBuOM4r0keB7Z5o/s1qjW2nhJLQ3TLsuDIA2wrGACm8buRwRxXJT2iL4pvEnRBEbWYCCzjAmWdFKpHblxuwcjHfDHNAHq1y+nR6ZBeXccLT2UM/kQoIgIflV0aVwxeZyw6DK+neqegQx6rA73F1HDfNKxt41EaSiLKsjCUSAx8sSFYA4U468c7Y6THfpaQWsV5p00sLw3Ya4BEqKuV89mclZeM8AAZ5rodJgOmrc2+Uu7eHYUknuIYShIC9Y+ZCCCAScnI7UAX7mS6m+2W2IZJ0AtpL+1l2yuxZU8648tTghSQAMFsVjXGlPp8vN79pEZR8osZ86TkOHIdt8YGOTz64JrThuNJM8kttHFAoCloGbJM5bAkaXf+8IOcLnJ3dOwRYbVEaF9QjuHV3drOeBiDCx81029Y0LAYYHPGDQBiuNrzTOVtZXQxM4iDog6lDsY4zgDOMZNUVtZ5oboamzTRyRPPFBDEoEYhHyeWFJMjEkZB6frWzJb6jbTFtNjluY5UYy2tu6zRIJHLKpMgJQqhBIxn5RVG0stT00bdXuY2mmmka3UM5V2Z8ohAXKnbgf3exNAFrRNUsTpj/aitpqDRvFaxO7IrNtZYd6Z52j+5nHQ1jabfHTWlinv4ku55ZGsbGaV4IVLKVDxkYLOW3HBx17UmoQW41eBmhhURQyJMASwi3snmTq/3Uk56flT4fD9tqWsvNLNLEkDQR2kgPlyBVXMkhO0lwQw2kDHWgB+seMNS0zTo0G2W1uswPdASt9jkRv3z8D7xwApbHrU+m6veLDb6nZ391FfLHgRzEyOIg4AO8SfPlRngYGcHvVuz0yKxvbqw0+FbpJ2IlhmuN3my5J3ybwRkkjAwM/pXKa4LzRmEbAhpvNlaLGDEpyhXeB8iDuD+VAHskfxGurnyVW6nDRTRpOU83y5lAHmC4fG2OPPQsQDjgmvRdE+Kd1dXcNxFE8y20phke0kDWxhjyMEqxKMTjIPr6Hn4ct2v7dFjs2i+zX4eGe6YyyMjD55RtcgCPLcMASMZHY1p6Lf6jYtJa2sl8YpH2SRQXfno6XGBHPHKvDKHUDb94YwwoA/R0/F2XyfLS4jiuYQk7RpLKHZ93AWMIWJKgDjjjrXRah8crSx0+Ge4iv4LuJV86OWctCVdMFQuPmBPoOM8+lfGWhyXWkE32qzQZ+yK1nHO6vO7qAJVc5JyRkDOByc9a85+Nfx88JfDHw9feI9d1KATzW++002R1ljjMa8sEALD5sZyP5UAaH7S37SMNjoFzqmq37WGm2rziC3tpfs101woLRLN5oXzYOSMDOck+1fgF8Xf2ndZ+J+oXPhjRJZYIZLxxbwDelqUwRLNcNGw2Ickr3JHAOK8+/aE/aT8S/tD+KLjStMuZ00k3GY54pZobWNYCyhJUjTH3Tx69h2riPCmhWnhfkQw3uryukkc10ZJS7RlRIqRkBmXA6HHvQB0PhL4Faddapaan4hMuotdTs8kMs7T28U7sH3xxOS0alQOXIHHPNeieNbmz8OafcaVo81paQWMG0rbQtGJZ/MxHBK6nZJIezAkHGPau30jW9N1LR/tskNyL2ASBnS2ngggkAClY4YmKMgGSwYfNnkjivmDxnd3A8T3U8lzFcRLNa5s0t47NJVZ8xyKoYIvDHdnkfyANePU766vLae4je4uVt/Iae7LwWVmXwxaIL0OCCQTk9hzVrXtb0max+xLITI1o8U0pii+yEqBuDO0gcIXyQCvHXmpLa/R52tonf7PcWojhuGdsrMwIeJ1liGIQxIDHkYwOteZauWiMsUVvLco7tDHdruKxXEAw0EMYh3SAkgkk4GBQBjX2r2ENvKkZt5oYA0E88aGS7LhdyCOfbhICxUZJ6fdyK4a5W1vreK6tDafbxuglt5rppIZ4mBYgwrkzMOACDweDz0ju9P1JdVWFWhLTRtLFGzzu5kkyCPJ5WV1G47Scegxkjm76WPTHjtJLe/E8NzHh/I8qDU5s7gzQoP+PYDAPK59SRwAdz8KfFLeAvE9hrmlWwM9nqVvPJDKlxalGSZVKQxwkPJEp5XOQTjNf1EfAT9oTQ/HXga2UalG74tz5koi3R3iRgtaXKrzGGYEZI4A5PFfykNq8r3FubnT5LOSVS9tIFSGOdoZNyAAZYKj/eHUg8Zr61/Zt+Ld9oviWLSbvWvs1rdX8CLDFPt8meLDSsbccPG4OAW5yaAP7AvhL4+TUViS3+yQzOjfuoJRNGxjIUKGPZueeVwODxX2po2kxatZQTXQM0jqJMKu7yU2gbQyjAKtj8/xr8d/2dfEMcVrZeIYLtZLK7iaU/aLfy/szRhQU3IflkJ7Y78Z7fohoPxiuLWONIpZmtvsxmeUFJFeLcPlUqOMZ4HXHvmgDhP2oPg74Z8X+Dta0rWLbzbW6tZAwWNHlt5ipLyphSzMRgfLng+1fxcftZ/su3fw68Z6ncaZYS2+k3V+VtrgbmLRSSMUgbCn95gBj35r+4XxP4jTxNYXWcxqY1k3v+5kEcqcq74IZcHIXg8c1+Wv7QXwM0v4gC9s/wCzFmWxKzW0xtYyGkyWe5YSQnzk6rlc4J5oA/kNTSNXXTr/AE0q6XlucgRnKXMBBXy5y6ZQMpJyMDsT2r5rvU1HQ9dEcc6gqZPL87ayKkv+st1P9zeTjpzjp2/pb1/9iH7Muoay+ls8UzyXLG3R0i28hoSYkwh5UYIwM1+fH7S37IFvpWizalY6HcNcizfUEkijYx2y7WCQzbV/eqcZzwBxQB+UusXw1ANBIyW0yxxbSYxK88+8Au8qHEg5GB2HFbnh3QHW/MMsnnEoJjC8LjMgUYkjXHVic49vavMJ1utCnks7yF1kFxLA8AfbPEImYKYvNYY+bOAv64r03wLrdxcXFtuM0RVis0k67nEKHHlqerSHAHGR70Aeiz2H2GVZZCTMEWR4XAJ8pPmw2D8i5AJPGOhFQx6i86yW9tbRSGaWOW4vEZdnlKwdVyW+ViMDb1PYd69TGk295pl3c3qKAY5AjlXLwkgNFE20Zbdxu7fNzXkutwR6Ze/PEAI5Va2iQrDAymMOXiRG+edQTw4H0oA7zSfEetWUVvZRzx2ouLj9y8igFXXLpB5hi/cFxhQcnryMYruNK8RalPdvLeS4lh5uZoTLKG8ttzRebtKtk45GAcYryrwjbrrV3JPLftFhsmKbCTTQnrcxMQRMykdFzkDHvXW6rcS+fHp8StLa2rLcm4Rms0mBIA8qKFS02VBLbhxjJxQB6dqPji4isWRzdS2+8TSS7UkVpQA4aSBcsduQBgH5fYHHFW3jS7vrmUC1FzLehrYR7RIdzLgNOASQi8FVx1HOMV51q91cPexpFEkdhKAlxuuZ5EnuIxsVPMAxgAqTsyPfPFadj5EV1BHPHDbuYEEQt5ZAsMyfObh5YwSSSBw3PGBQB6noOs3MErWrtPcpZBopbcP5Ms27G5vJIyqKSQx6ZAGa7vV9ctU0e1tCTAbhzCbI5lkcPGUCIjpgRhm5HU5Bwc8eOWSQWd8ZYruIySQr5oIk3zTyvukjMy/OImyDjGO/SvYfhVo2vfEvxxoulQRq1xp+qxyTR3S+YPJeWMLFF5ceXj+VcMRxnmgD66+Bf7LFp4k8LQa9qGnrNdawJYEsXEduXIRfIlKswKgKAcdOzGuA+Mf7Ct5e3flafp6W988UbZjVog7NkRRPIw2o4J5BIzwVziv2/wDhd8P5/CWjQJNaWt5OiWirZSgyxsZcSTurADaFVcgjkdOSa7TxDokEqRnUdDsp7d5CZHg/dl2nUiGHCuWGzhg3LDGCB3AP5OPE/wCwr460i0vNTkSW3SASKRKiNHLsBBghlicscANywwfXNfGXi/4XeLPAMkl9qGmSxQWzsbdlhlVncHIdmVTubbj5jwfX0/su1PwFYTXt5Z31lFeQahGFiEyygRgZX50mQCOTZnngEjivjf4xfskaJ4viuo47KLyZILu2gaZAwsbmVWeKQDz1GWUHAYcZ445oA/nO+FP7S3jH4c6xa3Wn6newrbSRkhppSdqAfLHE6gSA+/t9a/V7wV/wUXvvGsGmaB4m11ra2SKEOXUxyeWQEdZIcgMGB/vfToK+Wfi/+wRrGhFLjSLZow/mb1MDyLcSKxLCB42cB/xxlsDBr488S/Anxx4KvjM0M8QhjUmMloyPLICoBJgmU4GR75xxmgD+q34K/tT/AAt0y30iaDVrKe5imQ/vb7femNAcNAg4U8/dOcD2r9UPhh+1v8I9f+xTal4ito0YiNLOeERslyQFWWeWKVdmAPvMOc8V/CL8IvFWoeG/EMdrrVxfB/tAdrcpOzqWCgIH3jywMrnHHrk1+1XgfWtEvPBFhr73T2biFJDbyKzFjAeWkkiDPJwBj5icZ4oA/sI8GfEj4M+PrO3gsNUsdQuDGIpcTh5SVUqqqMhmBbH3sgDpXzt+1T+y/wCFPiP4YudR0PRYDfYuUybCK3fzdhBf7RtUvDkcja4bsa/lQ8FftO/E7wL46PiPw3qUSaXpt7FIltFdXqwywJcfN5kczSKgKIOqg9j1zX9W/wCxj+1b4X/aO+HccV1eW41eK3it9XtpLtWlS5dNrvEpAIjJBwcYoA/m6+K/7ON5puqXul6fpgh1G0mlhmkjmK24dPmLiN2+UFAP4cDjnFeF+EfF9/4B1jUfDXiW3lZ2kXytQUC5jETZUgRrHsCCPGCcDK9civ3s/be8DQ+DPFdlrmmtb22lXBkS9nt4rZ5DI7EQfaElUm8Rv7ox0znPFfk38R/hH/wn0N7renTSvPo0IMG6GC2M0jnc4MUIBZD8wAZQR0NAHO674csNX8MrrnhrUNvmma4LGFmleeNC0m2NFJeUgE7hleK+dvEelm4tYVvLWVrt7lWYl4/nMgzJI0iMCkhY5ByxXOK9E8J67qPh66fw3qiSQ2CSvbtNbh457a4ZVDZWUbQNyruA6qTit7VtFfxLDcNZ32mkadcGK9WIGS5uUJB82Jk+UFhtGByOpoA+SNRW7tI7fcitDDNNbsGVmllaSQ4iE6hSZged/wA27Gc1zN1HaSSShwlvqMG0rPhU8oqxKS3EnHnE4Az719O3/giW6nt2jglmS382eaZE3IiSZWMtECcSAEBgRv74xXiPibwpLHez2CItzIjRNI65dI4WkMgheSP7/IB5ztzg45yAZcMmlXixldPDNJA8l7K6Jhrh2U/anmMRZYt65AxwcDjjFMalf6ZeWMmnSTLd2bKkvkhroRgyFWlO1FEkW3aXJGQT8pIHMsF3qUEt0Y5WSJLdorjT2twsMiKFjESyRFSiNjcC7bcnr2rB1aee8u5YX26crxwyQNsRy8SDMqFU2If9rDFmznk9QD9Gf2ff2ivFngLxNpRvL520OC2S4klWWTyhKI2VJVQDdDgvwBw2cnFf0Y/srftHW3jiwsY5NRt52uFExmbMUxjUZeRQ/Q46nr6DNfxm6HruotPa2tuPLNmQYZElKo0JwxcwKpYoMdGfsdtfoX+zz8eNQ8N39vaxXlzDDFi4mMU/2mORFYI8iLLMPszMeQpYA56UAf2uaB4htb1EaCeOdVVCBGyuxUZxvC/dbp16/lWpqVhNcvb30EipNA7O9u4QGeDksFAbc0oOAAen61+UP7O37SkHiHTtOSS6kmllW3jaN1Eci/KreYTa7hkKQTg9fyr9SfDOr2+o2sbxlpJNgmZ2kyzZQMwBP3Bj+9g89KANW08RXNlMzx3UsVtMv+qaPa0bKvIYMNp5HqeozzzWXqXn+KZDATc3PlYaaWdl8uKNhtfySvCkIPxJ9TXZLDBLBI8qRgN83zRq6jocLjJB+YZOOfWrMMMMEYEapGeiKgVQ56/vcHnk5A5PUUAYltottawQRwKiwwR5Ee1nBkJH7wBVyDjqe/40PbwoQ0AU4ALkpskkcOZMnfjKZJAA6Y5rVnvI4t486KIrtDA5B56ArjjqOornLrUFXzCV3AAsjh1IPPJ4PqcfjQBJdxWaeXOqxlpD5RjTruPIORjnOPy+lVIreErMUjX5W3zRMwJOSCRnvjP/ANasOeSOcQymRrUu6sVyXEuNu0x7c+XkA/exn9K0ILolGtZ5ATKS8LQlkeWNW3N5hVTlgD6//XAIbuGXzGkUIqqPlORsJbBKquclgRz9PUVWjljiXczqsxcAI4LSlQ4xhQM7eRj1HQ06a8SKaWRGUsu6NIZ3BCggguA2MNyOo/PnGZLq9sgQt5c0xkZVeNAHjb72ORkqM8HpjjigDo38o3AkQMWMZJCyKI9x5+4WzuC47e3XFZrtbtMlk0uHCLNiRWEbxSsUT5iCCwIIx1GMnAxVODVre5kjKhT5TAmTcqMWxtAZO5z1z9eK3IBGysPKUyKwIkbyyFLMW8uNs84LMfqKAItOi8jcgjZYUeQrgShcKQxbodwwfyNaN0F2bY1jlLuquQckKQMZyckYIzx+lWQCiKqudqROrM/IcAKoGR06MP50+CMt5zqY0QRYGI2LPk43AY5Off8ACgDFKo6HakapF0yASiowWVhnv9445zTDM7p5aygKsoWFlABMO0M2SOQc9Qa1Y9MjWURyhkcghizfKynlWADDrgfifWppdLS2CMjRyOxYBTyNoXbkgjjnse3PvQBh+csciwx/OzKJJGL5CkoCSATkNk9Pf8673ty00OyOQRhfLdg4BWUEbGZi3TaBx7Y47yXES2sm9nPlmMs29NiruJzg7c46gcdiRRbxWkwBEsYVB8u1maMSFm+WUgcknGPQGgDqLW55w6mV9oZW/hLZXEu0jgg/n1AqWa7WJGLqqEgsxXJaTA2thcev4+tYJvIxsjgRlmZC25GyGHXnB+QYPQ96bLK0gjSSZkiUqwKhZArAAOPl+8C2T143c4xwAaf2u3V4PlKzOhaJyoK7SpYlgmQp3EjBweOmc4ZDOS6TKFcyM+5ScPnOWJBIwCfxx+dYN1IqyKr+YIiWMc4KhSVOGUbT8oyPQDk499iFLWSKHDAlAXUpIgk55dnYt82D6ZxjtQBPdSiCGV4bbznkAK24wgY7xvbcxAX5T3NWCY5ETeuxzGcEIo9SEMjHDEDjqelXI7GWa3F5HOkirGVSLj+E8kZPzcg84I7VmXVvtVFk2uoKSk7yrxOAAEKZB6+nBz6dQDMvZUAkVUAO0b2kKqU29SWzx0yPbFZVxqwtY0eRRlERzJ8mAAdqgZ6gkc/ka15IjLJOpEb8KqA5CZcEqJNx5O3H0/Cuf1WwZ4AkkO1NrIMkNGGUlmAK5yM5Pfg/gADJklXUroxFTJEU81l3IgDE4Zy7HBUADgHnb+NTtqJgcwhpGVfLSFokdoYwAqhpAo/eZODkcAnB6EVhRaZeL5L+fs37t3ZAGJZQQTwxQjg8nOQOmdYWcmEdGIXIR3ZXKBYydyEAfISozz1yKANoaixj3bh5iSiMqzN8xAXbuIO0bnLYHBww471eQAXQO4RiMrNGwkVi7qFO1kkII+XHAHtXNwWb7ZJJJBJA8pkW3GEBbJ8p1c4JwvGOnbnvp291Hvc+VGJIfnbfuOB5YUgZHB9R7ntQB0uVUBhEgDSswIDHzM4cYJ5BCMw7DPvVSGO4abzoZQsSTTKi+SBvgZRsCq+04DAjGM8c5rFGqQmVAJ2Matwu4bklkUErtPJTeeo4wKvfb3lhiETkFXZDj5Sxycksf4AQQTnAxyeOADaubqGWby3i8pjHGzMU2nbkBzhc85zwD796IHQXDOGx94puIXzArFUBU42DG3rj1rItCz3ih98uTGgEmR95yTiRuHXcrY5wcVqI8TyFdqMGLMCWQIuJmwjEHKEDHB6Y+lAGp/aEUDpIjeXMrFpI0AcYBCswwCPMznB9Kry60nmsZp1HmDe5KhZFA4TftGN23b+dc9e3EsrTyRCMQxytERbgtwmA43DuWOfcnjIFeW+INflt2YopjUScpLnzWdPkClycBTtyCeMMOaAPe7XVopAWLkMrDaGVcEE7VIY9eQT7GoxdrOZpN5VkeRQTgYCPuLAAYPPGQe34V816B4uutT1gWpma2ikBLzyiPy1ZRtSOFGYM53IRwDzz0wa9Otblr22kFveyR5xG0rKcBgTISVHQMSc9cZwcUAdlfX6uN8kxUTgkYVsAbQ7DAHGD61hvdFOi8eWrCRSS5TACnGPlOABzjNQXM5giR5tjiW3KjByFkAO/OOmVw2B1zXEi9uGlkxN5kSAOqsSjDDHCjv8AdI69/TpQB6v4b1nTor2Sa9YrGIXiElwY9hGSHLc/vJATwBnAUCtOS702W8aSyuA9qI+ZI1LBgwPmY2g5YYAA9hnpivny+l1Ga+tXQmW3F5HMYiFR1R1Il2zg/uwI42bGDkn1OK9M0a2kieREl3WpmYQkJIpYZB8zDgFgrPtJ7kEgc0Aemwz+bbQnHMZDBCCGIPLE+hyTxweaLm2jnVY/Kd0kJkKoTlWHJJA6jHTjtWeC0IjhJ2yq5RGJGJPnOWY9AOTjOOO2K0JLgQxM7uwRflYxuqOzYwQjscKA3BzjOMgUAcXeaVnzgD0UtHj7+RIdys+flTJPJIHGPes+z064WSVWkMsbnAeWQkqJCGZFIbkb2I44469z1BkNwHR2WME/OdpAMBwfLB/iJySSM88mqsyQQtGylYm2KY/mZiuyQ7CyjIX5Ap5PSgCA6dHAqn7MIWQMxnLsAu0mJlJxzwgbj1A9qjufOkiIYv5QUJGwYEEA7WYZOQGUZ7cnB5GK6GW4leIK5ilxGwLhT++3ZkBwF2KFR1HXnbnrkVWjiFwvlswlCJlPlwdjDeYWAX+8x56UAeW6nF5HmlC5idWKxN1M6fJGuP4QyKrc8c9a831DU7iGZLWB42edZJGcqFtxOkQPlSK7DeFAADAbcjGa+hr/AEd7hZFVI3lldVWMkBkRIwgADNjhRjr715Ff+DriK7uZohuWdRCVmQhbdxKS+1SPkyuOvBzkE8YAOU0Hxe0MipcSIJpCtpIsQdY2aQkuRH/CFUIuT1xkV6XPq11D9kihSENJAJGmchwhZmX5cHliwPIJ9a5ew+HsU13JdKEDA4VeBkt951UkYAPQjtj1rvpvCFt9hRXuDJcxFUY5fbGDymzZ8yksR+Jz0oAnEEtnZxS3sk5mnQyrCqggjcwLhgPl6HAJycg9CKuW10ECiV3ijkEaxyySbRKclgu0cAAHGeny0p0i5EKRs07COJY2eRyyjAGQhcgsQSc475HvVU2EsEUbz73ERZBt+dFUkkM4YYU4IAA5OPpQBcuZmYSSGEswdnV5WBVtpKAKTjcMgfn7VjXU9y8SMuYUDB8xusbcn5w+cEDA9O9XhM09vHCzLbmNmkCsHKn532qhPQspB57twelYN8JkeTZKSWjaJvMU7U3fOTkrgfeOPbH4gHMXutXEF4zqS0WAiIrbpSwbO58E5iGf1zjrV201b7YybJT+9YqFWZW3MM7h8rEqvXHT7uDyK8t8QatsuJlLvLNAVt7cWobyyzJu3TFTkJkklmwo29elYNprckIi+yRtjzFWRoBISZ3J/dwBsE5YkEdzk8igD67stTtnhjW3JTAWNz8p2SjKtjn5znJOOnerl2scIDG5M+9TIpVQGP8ACcE84yOqjHy55rxDw7rrpEJbpvLkSTDwFFYoScsXJcbpGjIyByOuOM12zeIUnVNkhEb5jhVdgkQsc4Xn5ACe5wdvGaAGanp0dwwaMyG4mDOhdl8lArsGHzEMSR146k4rjm0CC1QwQlUjmmaV7MsHjknErsZsHnAzx7/Su4knmcIY/wDSJmG0y4ULCF+8qg/eOAScZyeaz9QNmPs0k5cGORTuikRCNzAFvmIKx7jznHv1oA4y90GCWK4YW8kvmo8jc7oR9nPLZHMXKYxxkD1wa8b168WylM3D2pjQSuzp5gXBKQpzxh1YZ7bj719E3UulSeYJZL5mlinjh+yEi3OECcsPlxnGcdTnmvm74l+GPLgvPKmnhhhtIZZWglQvGy7lO5M9STxxznj1oA8YbXm0vUHf5XieORYQ0m0Fw26BWG7geWRknA3HHrXpXhrx1awR2xlhaFrhZI5blWLbJGjG9jvG3aM8Hv2PPPzZrdvbBVuIdTknnh8lokkYGYIrCOSHy1+U5cHJPqQavaBr17dNdw3dqLSK2t53FqzfPdFZSi+WucoChXB6E5CmgD6vudZCS2uriSS4iiSMCUohQx25dYyd7AnKzSNtIAygweRniPGmuXGtTWdzp4cpp5Zru6hi3J5Mr27Rgpv4m3Kw9gOp61g6NqF3e2rQpbobWONZEtpmY3EmyMb1hVTyAQwzjt1Nbccck8CzI12bRAyyWoiS2eMSbyBg7fPAYMfmycHAHSgDLtNUs7u2eae6827inkKwEPCWQN/x7+Ww4fBU5z8wORnNLfSX0Vsl5ZXQMW3cI5lkeGQ9TbRoFJWQZ64A3A+lZx02Wyvbi4ikhjaJJEkhntneaUoiyhowEz5vlkZb7oA68VZ0y8j1SU2jNdSoqMYoQ0qRR3LKJBJGyRkMqhnyQSu4nvmgDS0TxbFAs1kbpFyVW8aRiJVkJUopc8BQNwGM4GCTXe3Xi27haOCC6tlAijRJkdcm1dgQol+6zbieQTgHBwRx5pceFNPtL+5dv3YvIgUxDc3AXJjDFykRLsVDKDyBtOas2nhy7ku0iwY4pcW9pBcHlbVrjMciZHyAqQRnA5xxQB7jpXiW3vhIYpgEgSITPC0AlbDIU3Ss3JDBiQSCRwM55vPrEVqFlS4iAcSEhWIkySAS6cDJY9uueM9vJYfDms+F5LVlQS2t3KbYtbzQvcIFdwysruRLk7uRkjp2roYtHmQyXk7mVWdmZT96Nk+WIFE7DO444+XGfQA9A1jUbh7Fre3EcrLGkrFpSqtEVDyALGSYupOTgEjqTXnCWkuryeYLh5DE7GRiIsrsRURVUH96oUgA8nimatqtzaoEiiNzLmC2lVJASxfA86FlOPukAq5wD15rtNItppYbW4S1SCFgbdbmaNkSKZHDlztXEjEblPUZXA4xQBhWOl2dgYpXgUzNIJJJbVsrFbR4UxMo5WXOCcjvx0Fd9pSyywR28wgltXumeKQtGsogfa6ptZgSOueOoPfikNhDHP5r+cHnRw9ysapAxJO3dEeWJJGWAwAATjg1hi9jtLSZonNwXmEJjVvs86NFIWby2Yfv0yccHBxgewB3KaXow8y6RY3kEnJnjBILuRhXAyCABxz178GrF3Y/ZWgcIY4nIYlFZyUzj7oHGBg9P4vXiuJGp3KzQQG0hhtRFJcIqsryytt3L9oRXO3DE9BkgfSuih1aS5tYVv2CyRIRGsBxGsRAbALffXDcnnBoA9Gs9NvoDa3UQXybsgW8bzQ/vT03FQ52AgHnp8uOoNdRGkiMi7UfBAeEMrwKe54OGcMT0ycg8V5tpN092Y99y6xWsYSC38zMZ/iEhYcoRknHQjHJrqor1IxiNmkZiNvzqAHOSZAQemfx655NAGhf2VsplDslwrMGcKQfLkODGpI+5tI6H1/CuEv9JTZdTFUBfajZbDOVJDFSvAG3OAea2pdUiCtIEBlkYxr5hKOJAcbVLYUgnPJ9c9KbqrxJBaRgpJcMqzOjbw8TtngnG1u5znvQB5rqmNNmtHjRpI1MTGWPHGHywJH324AHHB5PFQX2sx25nnbDXRYyxxj5m8px8zF14Pbv2puv3E6zyIZ5lTy5Rjyl2eYQpWTcq4xgkdfxryTxHqN7p1oXt2ld1AMqMFzKhbHlxzD5du49M5+tAHqc3jCH+zxGyGVrpY4ZUWFhOUiPmkCUHoMfeHPrxWlZeKND1C2jMV8WSJiZIbhyZkmX76RXCrgqpB6nPY183af4iWW4W8MbSMVkW/Xczm3kTpHGi5Ct5YOWGQehOa6DSPEekRXkN1HB5NvPK8ZsoIGeQll2yHy3To2cnuCTQB9P6fqsF9FCLe7SFNyplmUNuY5MQyc/MoHOOM89RXSx61BaRyRzoEmidESTzVPlqOTJnPzEk4wPqR6/Lml3iQ35mMMgigk+0i1ExjcxlmETDDbuuByOM5xVrU/HjRLcyBjZvFKI5I5FefA2luXYcvt6E9OKAPqu31WxuYriZL9IycbY5ULGVjgEhcZdSe+McZqa4mOnGG6murSMXeJIY42DNKCMkOHbEABGcrz7d6+GY/iclpE94xufscz7Zbwp524MwCoDGSYcnsB2r0yw8Zadew6dqMcgjkjg8ox3EjJGIScqwDklZCSeqjqegxQB9b2WpW8cImkmkbzAyxAOCmduJJty5K4yMDgHHGc0kM1vLvninMTIybSuWeQE9PkBGTxk9Pxr5qXx/BIFtZPMjVXQxxiXzJFLME3blXLLu7HGQeBUlx4nvbOWOdyqQu6qblDIIiqHawCHJDYPpzigD6Dn1WzjMxmkVHRdrLJ8wI4xnbnjB/T8K5DUNUs2gleOMTSNEUZYwyo0cnQsx5Vl3Z45yeB1NeeNfwakXK3e+QpFJG6sQrgk/uCWxtxnnOPx76LGOC3zNJdF8qyiHaVYbcBGPdc4z9KAMqe1Esd5PcXirHaIZDa2963nSrgG2hgUqSCWPIOOpzgVt+FfiI3h8SeHJPsFlaanb3My3E8rHF1LG263ldOVd8gAurKM9PXjtStZpbXzo5XSRH8xBJIIml3n54SwX5SOdhbgdz2rzq9tEfUJZFeS7nWF0hHmSOLZ224jYMmJBnGT94AfLQB7LqusaRixsF1FJ5XiKzQhopbeNpFPmRFoxzzyGA7c9MjxPWZtEtnljktby7hhBhub0DbL5DbwYURwMweacZHQDnFY7JeCRFvFeNpW3/6OO0YIUow+bB9SM9c9M0l+zXGny2+J1VllQOg3XSrgMIHHQIzj72c9c9DQBgX0djFHLbWsTxMDDd2nmBF2iYx7xHLIuJP3YztySe3tjXjwXCG2juI4BE4m/tJZWL3cUR+aAwMp25/5abVwc9ab5erMLRGia48tUEERL3DRxZ2MGjIGU5+bqQenFQyQC11FIrqygFwXBSOWBTFHG6lmkAVyqj+8PU8igCpF4xsbLUYra3jstPusywhbm2dGvLcAsXVo1C4A5J4x7HmuuXxpB5VqbibC3WViSNnMQlXjdGASQmMY9eBntXE33ha21W3vmtbkQ3RlIMUixoLaJgUBgZSxO5kYtkgH+XFf2dr2n6naw3IN00d0LLTZvs5MbQQ/OyyQoCkT4JGWIz9aAPqewme5giEd9LGsw8qSYPuwpbbtKONsYwABnnnjBrF1rTtcmtmKPdCCWRR9l3gq5wYxI4LYC7V4HB4zin6FZ3SxWN0wFvEAoSIg+UxGAzSA8ynzc44PHPTJr1G7s5LfT7wRmS5863nljVUM1tDcRJ8t0EjyVlDHGfxA9AD+c3/gpBrF7Dqy6PePbiK6S3SMQsVaMRMzNMZOSoIH3RhgO1fkVb6xNpupyzW9vHPc3NvHDLaRzfK0JMYFzFKc7n2KdrZzgYzk1+rH/BUSW9ttXS++wXAtoniSbUJbKR4YVCb3ZgBvaVgeeMZNfkDo/ia3MNutvp11NfRSyNNJAiJczRKGjSNrjJMVuHyNmAOCKAO2vfE1/apPdNItvBNcs0EYVhdE3bslzEgkx5xQAODgZPtiuAutWXUbm4gu5Zb64mlCQIZGgQJbMXimkLACOVicHa2BjPQc5HiHxHc3GNRmiZd3kCCBCsjRSwE+Z5PBBZo/lZunGea8puPGk63El1JM8UqedA0ksQ3bhKyQwNHGDujwPlKAkDBbrmgD2mx026um32ivam1ubmVp2kjuLa2feQiTIx/0glsjuAvTHStrTtWiguI4mlM7pbNNdBbZYkvp4yJZY5mdSpQOzANkHC56V4Rp3xVjktYLcRxwCVpba7UgNMZIpS3nI5YbVKc89M468Vq2vjywnuYLaG9jNpLECxkys0iucTxSqwYMTEAmSFBK5HBoA92vdPsPE8I1EeY32CcWiRljLd210ztLHLujyJYN+5FPIAAJ4rzXVdWmsob2Ah75bVZI7lXUmSwMbnbI04wJGjcFm2bsgd+/QWfi3QNN0p5LB/Ju7yR4bu1RojJDOjEwzgbv9WV5x2zgivN5Ly5vrG7UPDevPcXAmZUkEgCxgySzbPl6nJUnIHXigD7S/Z3/AGlbfwHaxaVBcXMKzsi3sXlqIJQqoPOS/hwUYyMucozAHLZGTX1R4Z/4KA6ofEISx17UoLaO4t47y2ivDd2Z3oIGYXCR4+0oVBRmCkgdAeB+GOuprOlNNeHUvLuS8cf2O2mKFLd4mRZLeGM/cKpCxz2bvzXBy+J/E1vexDTrq6jijDzOYJAInlJdg0ohU5jzGxXdyAozjuAf1G+N/wDgoA8vg+fQbnVV+0LbkG6LulzMAHRS/wAoE9uGxuOSMZBx0r8LfiL8epfGPjG+sNee01OwnvnkM7RxiK3kJKJJboYMNGU24bJXkAnrXxZN8S9f1q7Eer6lqKR2cBjN4zSvdTJLOXnitYVU+YvmdSAQQc4xVK0u4Lq8eaSWO7v2lafy55PKdoEYh5Ym4UO0nzLGSMDgUAfWFhc2v9rT6i1zDNask1lY2StDNbFfIVy94sfypJ54JVRuXuiKuKxtV8Qzrcyx20TEXV9FBGod/MW0imeJbgxOnKiYM6gZIDDNecQaxqFtp8E6xPG9rK80l7siAeWQrxeQ7iBGqZVSByR8ueKsTapNqMnlrO5hsmaazChIxbBod7MZsAzJ5pcKMngelAHok+rC3s2Ms05lnvktreeR0e4iiZt0sTMBsUtKeCOefWuia51O+svItpnmlKFmSUtC8QhIVluGCZmPldAG3euDkV4xpXiBrO1u4rkreRkDY84MlqJnAllmngK5afnIC9AeB3rpdI8by2qXT3cK3dvcNNHaSQ24gihdI/IwJvMx5YIODnBwOcHJAPbbRvD+ladc6dujlvHhFxE+HjeFLj93ItvLdW4aaWOdWPl5JHGRXP3t7oj3QjOqSxSrqdi0DyP50KyBdz3BgCAeaZXYMi8KSeABmvO4dciuFjiSRpbeK8YBJJIluo79IicxStCdltJOJDgseCASetbNlFBqwS+uI4WBumtblUMSNHPCSFECkrmbK/OQBk5I60Aei6pYaZa/a72S+DxxJLC9okUL27XM0YVGiZGwXEoKySIzhGBDEGuKs9M1zV3uXTTJIZdGhgQyQ+W0xt5k2m3ZjFmaXIwcZPBPvV/Vby1vrK2gWaK4exE1pbtGMSxBpyjRvs+WdBIh3EZfcN2Oamtru5sYLKGCfy5rlbjzmS4NrPczsoKSu7tlmUl15xlh09QDmbawa3t9avbu0MFrc26IrBi7oFDn7NIeCsh2EkhcZXAPIrIlm/tHTxbraSXD2kaytJ5pdrRoDuW4ixgqghIDE4DEdK7YWtnJol/HEyW9vd5keS5We7leWNljbzGXOwsfOJyBwckYNc7Y281zGoF2rPHaJFbG1h2JHbXMw3yRsvEzKm0SK3U7tueaAOA/s6XVR5VvGsU9nJM1tckyi0ni2qZzJJHnYEYFRg5OOc816xFoep2OlPdCaBjPpxuoo0lU3cXlQzXDN5e1CLZpIwFXJIBxnNemQ+E7aLRLme/WyUpGqfcZYtQWVV8ossC5gLn51PA+Yg4PA938G+AtK13TLO51KOeRIbZLC3lIFtGiyiBJv3rlm2K7ygKV2so3ZCkGgD8tkubeO4F4Ld0u5Lsg216C1uY1kaRpIIyxI3SOVxnK7cEV2Vlp8U17Kt3aPYuZi7QRSGW0ZQyttusHAYh12qOmMAfKa+nvE3wW8Ore6ldWPlJ5f2qS3tLWbeARO2957eVR5EkhDyMicJnA4Ark9PtdIt5rsrazX0MzCVLpbZWs3ukYWcYtgTvkKPM8p4xgDPegBfDdx9mguEt1NtFbPKv2cy4815UA86NtpzG0YCBR2XPSvRLXxDAljYxzQSi2uUJjZSRBFJCWkGDNhiWycjG0fkKrjw7HqM2nWulLIkryATXsyxwK9vGFkjdhGSRukkC464GcYqbxCunaJPpOnyRwXc0RnknwsqlbTCRgRhgB9oaXLA9dpoA7y3vLO6sLM2rhJhAZYomjTKW1y2yc/vAA+EAIxnOcj2xPtM13qDtAjoqQtBN5Y2ECEKQwC5ySoHTPJxVKTU7SS4jtLJ0km8g+RPsKgWzKDEgyAN+e2ecZHGK73RbGOS2DnNzccQqiqVLYxI7MUHy/OXXnHC+nQAzodJtJbae0F1Jb3DGKYbyshmkU+Y7OsgDfdwARwM1gbPP1GLarShZ4lZWmD28yjEYjG8r5W1R8wzguCRnNdrq1ki/v40WJ7VJnR2OPvtgeWw5kITGe2e1chBo8c6rcAM8gLzLIUVmdwWbDSGUFGJ7bT170AdsL2x0S1u9Pt+JbiYkSTjz5IWcAqsbZJckdc/LyQW6VzpSK7uZLlri4aWFIpxJKlsiFxIwwqRtkIXJ7YAGeBXM3atc3MUrxnfGpVl8xzul5B3MDjIyevQ5yauRTl9saxF5mmZFaKRWjWOKMAxSKp5JOfmPHBOeaAIZrcWMsgkie6acF0kLvcKZCTllRCMIEOMAnp1xg1z93e2VtbXLypJGsKuoUpIoG/AXaMeowOtdlfCWC3llju5cqFSGKVEO3YoDABBu2gYAJABxkE15RriOjzStvCTI0pIPmKzBCzcHIHzE4BwSPzoA4jW9UlleS1tZiqGYSIjsdy4UMSgHyuDx3PB5FY+nrPdSOyvMLUEB7iQpsjYDe7besY3ZAHoODUk1sbuZJz5kkqhgolieNSrAP/CvZtqgdeOOBXSw28dhB5l1b7HuUS3byNwBbYHEghZcMABjPP1oAyLyKwuHiWYyBSm6aCJVCysOUlMpHyLkjnoc+tdLpl/bw2v2JXUSKu+2QRySPAoJISdY0IdS2Op571H9ls7pbe5jWS7MJjRlliaJgJBtZpVC5EAOe3BHpzW5pugTSyTmPy1tJpBbmaH/XR5zkhmAMsa56rnjrQB3fh9bXT9FukeaFLu+KzLFP8uyZucQRLyykkfeCoOm7HNcxda0UvbofabC4vFg8gxx2KPHAYzxvDsBPKMH7vAI6njPS3GhWkOnWqyz3jyWUkIkvkiJS5XPy2ySdeQMZB2jPUcir1n4f0+4SW9JNk15MFEcsCXjxxw4WRElADwsUxk4wTwCcUAc1Z6Xa3sUuqxPuZUC7J2aOJowQZ3tbcNtjmLjgE8AelPaymuvMikmubwAhPs03zPlSDBJCyoAY1B5OcjHXivQtX0do4ozayyNY6aqtNFb2yxkySBhbt5jKNyBQN3UknnPQ8/EtlePbLBDPCylVVnlMkjyyAhn3nCiPd1TOcdPYA4a90jWYxMYLO5lhBAlBbzcRKMlvK7jOe5NSBprWxtp1tZnkmQrKdu37M6MQspBP7uIA8g85HFdlOk2h3ccct5d/abdYYpYzIFtw8z5UIpIL8djwBxWNruvi8a5WycF/NCXQVjEywpw0ajZsJJzyD/EcUAYj3s97bM7oLiNXXzJ4kIEpOEPmR4VpJV6gAZ479TjRrBGZ5tRJRmd7eLMLRlbURsC0qKCQ53DBPIBz6Y17eHVI4pJtPie2ggDvGWAkcK/Esl2HIB+X7u36jvVe7ihMUUVrqUUcplSe5MkRlj8uTG9y0g3G4AzgfdA4oAyvsUE1hPc2eoLdW8RSVbe62xpsXho5GYBncKDtxngDHPTNDxSPcC3kniWNEZTNJF8+MCSOKMNuWHBHB6gdK0ZLAMUjmvCbXLSCaWWOFmDuCgeFRj7oJ3H5VzyRxU13pi29vc30VxBJapE3lQSAzzzvMNoSKQ4B6djwT3oAzbSTyEt7Vmt7nTZJiJVQgFAzb02MgypDkc+xr6o+CM0DatDGbwWVskpF3bKCIyVYMsuZuZEdT8wGQOa+XbRZGmtrp5xb2sdt5K28cCsskq8lSqhizoSSxxgA8mvrX4U+HZLiSzv2vLgO4N7GyqBHdFV+VVdVwkPGGyepxQB+5H7M/wAR9N0GGzkmjaZiwBMcW0hoT8j4U/c8scE8HoM54/ZH4ReOfCut3FnNvt7fUGgUNeSFYt7lzsiMLDBcKDx1/Sv5xPhL403WUMMVmtpbwzRWVzfxEOZOjKIyf9WRgndwMd6/TPwX4o1O3sdMuIp4baZPKdZ5nSdEXCDdvB2ySOiLjB6vjtyAfrP4g/sm4Dy3zRfY2yheJ4yJQQTGVkzlHP5gseleDeJNZ0ea5udH0+6tfJt2SFImRpbmG5bHmsWWM9Fwc9Pyr570X4j6pqlxd2uqak95DAG8u1gl+zxQSpGPLlZnYAqWIwO+ML1FYUHi2LTLp7+4ltUmndXE80imVpWl2YYZy4zgZUEUAfSNnoNtNdLb6hbXwglh2Rww3UW5rtuVltiBxNyPk+9njGcVk3sWk+DI55dT1eed5WY22m34tkvJfL3bo7wA+ZcMCpAYKIRnlxmuL+H/AMSLrV/EUS6hdWkVnbi4mWeZEVGi3BZDbu1t+6cSkEO5UnHGa8Z+N2u32oeLryRr2K8SKFjZWYu1Er21uZPnWQfctiWUZONxGGNAHq8evW8oe6a2hSKe6SO0Xctt5kKyB3jlJZt2RnBzzjgnpVbUPiBEl/C0/kz221IHhWZlWCAEblAJ/csRjlguT0zxXzvZeJt6iJpS1x9nBW3EqwlWZS0kMihiFlCA7HXhScls1k3GpSXUhC3ksysfMjiklK+W+0sA7ouJUOMBmwv48UAfTVr8btI0a4ni0q2g8y2gKyC5gkMkVuzFY5w8mAQx64PA64HIgn/aEg1bS9f0mbT1ae5huYIZYowBJa3aGB4YmEmGYEkgg7OR82a+NJorxNXuLXT7Rpo7qSRLtrmbe5jdw3yOGIW2UAECgXMtr5MVzqKw2azSNKzpcKsctq+9Y4WSXzDOcfcVSvHNAEkt/YC7hMkEnl6jdTnzp7yVJLeFzDG8Si3mQyxqyNwu4jH56en6sYJ202K2v7jUFt0tyoaZLa48xDI7SOkyE23lkbMjzAQQQDUVxDp+oToluFBYQSzebbwIrPFKHjVZncSW4IxtIX5s4bqaYmoKmpDTtPmSH7NDsnnhxIAIvnlk81uW2uAvB5XkfLzQBkQTald6o2onz7VbAfYfLNqkwLLc+UZo5I3LTBk+Tc3A+8cDkd1Nqdy1pLGZrqWSVUjjlm8t4VEjbAY1B/eMTjyw3II9OvBSa9qCqRNPZCbz7lPsxYxPNA0Wx1jVfvqrHO4ZGRjOc1JYQSSactzZTzz/AGZYYzp08TNBDDDccy26n5ZJ07Fn+bPHTNAHUXt6z3oNklxdJ9mzNZiOKK5IVSGM8eQ3mmL5CmMc7ulVrqKO5iilLvLao8ZCbn3urRbbfeg5i2MB5m373XmtB9OlW4S+hikubO+8uVZUVIpI4k/18UciybmJHIjb73Y8VrRW0m62+zkqL1zbGMw8KDjyQpK4MhyML1PTnsAZNlaR3N28fmXN3Pp88C6eszhZPK2Wb+TKVOAdp4yRzx14r0KDTprKxEtzbP8AY2maWKdZYNsexhM+ctn7SHO0nsB+NYljpaRSySbbmwsfISylmYofPubaZ2QpOMs0xlWFC44AY896682txqFp/pd1GbNoUvjaLD5aLLEwSNgIimWZv9YvUnkA0Acxp1zb3Ed5p0tu8FpKklwD5p+3yT/xpt3YjgUE7Qn3v4q43xLowaO6uLm1af7XAX02MSFoIXU/ZkEnkk5YDDHDDaSd2K9N1HS4rqa2kkkTS5LeOZWDRkI5x/eHzHv26msXUbC1lsLyO0mktlQyG1txCfJiWckXlwjTHcwM/Tqe44oA8L8OTXTa9eeTB4feXSpLSGZZtzSmeBy7mXB/dyRt/wAtDhXx8xr6qivPCr2litwLSYw+XLdw/ZBIYmmQu0FuHG90kXrn72cDrXzc2jafphn8lYVl1PYbaS4IjvRbyPsnlfH/AB9yu3Y5YZ5ArhdU+KVx4d0l9Dismtr6O7kilaSZpJ02ttUnKl/L8o/IcYHQ4PFAH3YPhj8NPFS22pxbtFvYFhM9tZiSKBpJsDfeRSOFgfcDvVNxMYxy1X9M/Zi8LaxJp99BqC3E/wBsnjnNrK6xG1CPD5UcUaZU7424x3/Gvz5n+N3ig6adPtluIJlAuXminaKa6MTbPOmCg4QEkHt61718MPj1r+jWTi8u799iCeMRyR2ZCGKZ5DbyyHaw8x14csecdTmgD7Ksf2c/hRaK2lXTvNqUkNs+oW1zfvHDtkn2i6CYypBHA6jd61wnjD9mj4RwWV8se1prK5ZzM108k88OJmlgcj+Ib12qnyjue1eCeI/jP4i1HS3v/t5Oqzz75pghN1Jp0Y3RoGhGARIOR1HWvDPFPxG+JOqWZ1GTXZomW6M9uLUZSW2MWJLnUlDdcnoOfSgD3+5/Zj+HEUGnvqOv6q8c7TW8EunSCwWOJYwBLIs0bmUFgfvcnGc96gl+AfwgsbVJE1S6vDaxkSn+00SO6UTYRbxpt5QnPGzJIr4Q1r4leNLoX6XmrXk8AlijawGqXSQYB/dyC1RP3e5f7pwOM4qxps3iXVLF7WDUdRt472GKVre51CVYWVJAyl5WAaIoOMNtJPQHpQB90aX4b+CNre20fnWTTWksZSGLWp7hzPC7Rwp5XlqZZgoOVk4PUYr6M0xvh9o/lanYRXUzxx29wLS3LSJZz+ZiD7VbNgSbjggOzyccp6fnD4W8PWdtcQXt1LdsZ1ihgMDi8ngvIYwu0WzqrOjKoZWJDMTgZIr21NTu9NgW10tr/M9zDJqFrFexwyLdwx71jmF0HkYMwOQBxj5aAPfPiT8XNQ0++mNjpcV4yJALuQRm0upTGgJmnMMxEKbyQFA5AyRXzVrnxE1rW45PsYENvNOzxWsDvO4KMJJJ3vmBWWf5nCqMBQOnY6F4us+KJre8jW8hW5WSCS9eSZRdysAbdnjkjBlUAkAgEMRgEnivJIL5tEvdSsL67uvJ814tkduI4rN1/drdxl1wqu3OzOQDyMHJAMvxNHfam7yySusyzvFMupXbJIplLLHLI6bY/KKchlJPODyK+WPHenX1ppuoR3EAt9hnht53mea2jlzuErK0p25Q/IzcDGGOeK+pri/j1GzuHvr+2umErw2UYglhW4ZELw5MSOjyCPBLKvXIIB6fOnxHnufsGpWRu7PUgYHPmAyW62j3ClYmhVQfPmyCNp4GPzAPzw8ZapPZ6mbW3tbRjf2bW73t1IxhtpGYqBAFZtrORyCNufXpXzzdTySagsOozx3TW7eW7wQQosrI5kLA+UhnCbtp4UfL0r3Lx9pE2mvJcXt6pikiniL25zPb3KHMb7ZMBGYE7cjgnPevnKGKbSdQOoMl7d2r3Pl2zXSh5oEmXfM0u0bFDHOCflzjnigD2fwvqVpFdQKkmmx6XHJFNEbu3kVbOUriZmVUCtk8DB68+te52vi2y07U7Qy2xuBiLyNNisYTDIkhBiubWYktFNhiQQDx3rxbw94atpbe2v4T5clyTd209wI3tYm4H2a5hHEg2k4wO3XpXa6jcXMMtrFOkRvY2jWLUAQUKJhRJbCPPlqiYBU4Iz0FAH1dFeCS3gudL1N45JriO9lV4bgzrIVEflRssON4AORnB5PQVS1/T72W6tpbfU4ZrplaScWSvbXRt5GG9XmLEMW3AHsAOK8n+GuvyxaymmSahI6T3kqzm8dwY3U4N2u+fAg2nB/QV9R61puhXtkYbS60m6vGSOa3jjgQyyzoMOtzNHIGiDKAFIGwbgSaAPkvxjpV7ayy3F5BdWQkuDBERKfOmZyAsk+8/OvQZOCBjI6V2vhrxCbXR0a6CozRiMRIyXBKQYX50jU8ELyp/vYp/ju/kgst6JC5a2kiGn3sizXGnzk4LRjJYoGGct97ggmvP9LsrGeO1msr1Le4aNbrUYWmyNzHEkkatxGhyeOOTzQB9ieHPF1vHpvlWlw7x3CFEjgCrGilBIttcRO7NGpcHGEUYB5GM16x4G8aWpvltdRjhitLYq8f2WBnkimVlG5JCSrjzCBljxnjnFfFsd9pZWz+xNMGyDI7u0EsaQEHKhPlc4D4Y8EN0PSvW9O1vSIbAX8DpKL0wxb4ZytwH3kHMJgB8vpuwOvORQB+lWi+KNHurO4ihn+2IYHZByzQsnLCWJsAsATz37H12NK8W6XFBMLVHLmMJ5jDM4P3EY2zrggFmIC5IwK+LPB2uGw09L1rqPMt5bo9kju8wgkbaJU25LnOOMZ45HNe06VdzyTk2ghWKa4e6ja5BExUbRGjKoyke7JIODzQB71eR/a7eKdR50UwkjWEmQywXDgF3jLDMqOp+YdQeBWNqGmxHTJoF8pGlCyRo9uMMyc4hOSwlyABnocZq5o321zIJTb/AOieRcQvaSh/LlYr5qmLOTlSc4/ve9dFq1lA9nLNFNsuTGJLYwnL53ZuW/eDEbAZOOvHHagDxHUI57NLi6uLKL7b5bGSyDK07QTKrebGpO1ZM7cgHJDcV5tq9xNrTNE0jTBnby7d7cLJAEKeRZqkTbnbcA2MEHB3EZr03xY9rfG5lWSOKS4gET3EwkbdcRRJGImlYAq5IzwOfxrzjUtJt3eCSylS21FWjnu/LM7cQBAyRqilkmPG5iMbWPWgCn4ftpraW/jnjty/2R2eTyJB++WN43t5pCSsG4MBxz/F2rn9RkjM2nQy6UIgk88cqrMhKxRSqsc0MkTuPvt88ZUbhkgEmvR82wt4dRnAgH2pDdzSGSNJIUQ26Quu3lpCGGT8y4yRiuC1G6sIb1o7S1hWG5mJZ0vWltUErozecswDxyHcMDADdAcZwAT6Vpsl3d3N7FJZzol4kWpyJMx8izQHy5C0TRBcBHHRiMZINd8unW/2Ezx3CNePG8RRIpRIsBk8yQwKow/7tQGPUK5I4zXLaDcx/bJEktoYdOgyZbSeGJzLCGldmS7t3LR4U7vmVl7ZPIrcub+1SaztrXzfJDG6ia3uXaVoY1+0kSzPHhT5fZsKQdud3FAFNrhtKtbX7PIYtt00lgJGeZIbbcC0E8cj7vs4ky25gCRlTwTjmvEeqPqFzaWdhZI9ndSkyjzTBFaTxAPczQbWyyFdx3IGCnnqKm8WXM1xJJ9hxPILWQJcKPlheaLaZcr8nkYkUL28wHJ4Nclaau0I8iztFeRQsclnLKqQkBGaS4humb9zv8twVDZ7YoA9U0kR6fpsF7vkFstxHZLbzSK+yK4lRSftEpXKCZt3PJAJGa4nW7m/Gq6rFc3FwrlYxDFEJZQCBu+2RxSJhQ6ZRXAKg4561YfxDFqWjW4nuTahtkYs7a3F7G8jzBLO6kkA3JGI97k9R5ePvYFULWS4g1yX+0pYoprOCEtGyzvFdJJgBbWR03yW7xtg7QQhz0xQB2Xh2xNvNCl+Zw0qwmWeKHfGhY+YtzezJuWaQRrnYvzLjkCu20ZYDHdxO9z9ma5nmivJ5InsYprhpBNbXUqOzsy+SwCbQAOpA5rnvCt3bX9o6CWIymVtMjV4i7WTwI7eab8sNzYYHBAR0GN2MmuvfTL2/sbOVGitbecx3F7sUi3utRhniikuIYOPkCNNuBG18EAkEUAdKttaX8FgLySC0iS2bS47+1jaGdIYHMrSpChaNo8f8tMFhjOCRiluPD62j3YmvGupJYYnivdQSaZJGf5YRBboUMx+7wFYEnGD0pIUuPDrxRuJtY0+3xAs3mLJEyzgHYsbqoRWLhQFJOGGByMz6vPcTG3gmSV5hLP5DXEcmIrOKPzYHigQZdhIAAv9KAPINb8O6dA91aK7rKZbiF5o1MayTvA+Hd2OXkExTCKpIAyeKqaZNcW+n3Ud9fmS4FyLQWsFxAFkihZEY28RXIkVGy4OM5z71tawt/B517Fd20rXVxbXcoktzJEskKmOae1tpSHiYyBVbAPPzdK4zRrJbZ7XUL0W4kjafVJJ59+YL653hpQygoULADaTx3xzQB0U+qwT31lLZ3ksSWts0iLHI4L3aj98gd+UVgcFThWIwPSm3PiZ9Gjsru2tjaxOhvpQvmiVNjFopvKXGAZB80ZIYnjGSKxNUg0+S+tZ/MSOCQ2vmJHDMyyHcsnmrJCpGGAOeRjHJ61uahZmWNbhbq3BljkWS0NqTLO0KhvKgZgdrOxV1I44OMnggFy98ZXl7HHeXuordWVzJarcRkSSSwtdnzYTbSpKzTRjo42AJnBNaFpHbXM89xYtdRxr9iwv2cxTxXMn74GWRgCyg8EE/NnPQZrz+y0GKy+yXmqXElqLm58m106zMhtfnkWaJ5vMAKYQEN0wCcY4A9P0zURbi4tZ9pnU2dlbw7wnnsVAF1C5mO+TJAKt8wxnaBQB7BofiKwfTbmHEf2zbDaxtIHjR2SJzNBMVGGUiVgT/sjHNMnmv2luZ2tPIt7NbeJI7jcY3XcxilR8ZNsFBUDtkMcA15toymPUl0+bdGhWCecSSl5FklXkFFGXXZ1IGPWul8S+JLOxjligm+04iVElacPC5wA4GG+eFfLU/UkZzQBjXl/PdCey1C5e7+3Xpa1QyJDtj3ZLNKPneB2AUqMsQOnOa8n8W22oxyoTczLb20k2x7mcpCscZGxY/Jb54yeBnJOOldza6idWvNOYQyxSvGLW3N0n2aATI4IktWYDPJGW6DvivQNX8KXWpWVlbQxwTvFvN7LO0ciQ3TL80SPJgE7sBBk8mgDxXwjJqFvqkWpSSQzQSwxrPa2bK0LOWEkbGR2Cq3IwCwbbwOlet6pLomotcyakpto5bSURyNEhaJRhnWNiwVmx7sBnn38h1Pw7/Z97N9l1RtPkjnt3liiika3RIMLKjqRtdl7YONvU07xF45tHsxCI7aRFSSBLuWSb95JBGBJdWsDhdsTng7cjPSgDM1O/s9Ju3tNG0641G1AEr3SSb99xISZAWQgbgoQEY46UV5taarHbQ7JZUZ3Yy5Nx5R2yAFQyyB2yB3Zi2MZ7UUAfTsxuUZN8iW6tOwimz+/llX5fndshmIGMZyPaun0vVJEZg9qYZ7a3PlSN5YFwh4Z4o84LcEnvn3q5FoKalbwTMXkSCct5twQYY8Djam37xABHUmp7a2gjY3EUQn2LJEHdCCrZxujXJCISDnOMjHFAFe8a9+yvdidbt3I2jEKjypMZjCsQGdeASCe3HSsyeC7sQ9xaO0U0cUTzKzBiUkwT5ajneBjGO3AzWi8hL7NztGZHD+Xs2xnHG9WIwCeARzj86l1C3s57CSKVvs8yNFI0fNy00IIMkiIxG1R/Fzg84oAyNNvrqe8hkvrKZFQAm4cuvmR5J+VOvl4GRx7A0r+Y1891C0s0kryLDKjKqReVjyiFlI/eE55x0HPep5LO7uo5RaSNJBCVInhjUzvAUXEMcTP8iYBx7fpzKylXaCK5nMjyIoSFvLeFI87l2srCO44yScZz1oA9MtHnuoEtyAVgWJri4D7fnJBL7yQEUNn245pby1upLuOBJ1aVQoN7LKblFBAIXyxkLgEfMxA468iq8M4eNLo/bJIY0jtHwXtxI+0ERyu6bSMkc5A5969U8OaTFe2N1qk9uY7sKqxGb/UOkQ2oXYqAq4+n1xQB5xc29zKhW0uGe4tApuDKsIReiEx+U5wjccJlv7wHbZ0fRJbmMrczvM7IrLcMGjEYjO/7JIy/Kw5YZJ5/CumvZtK02BpBYxXEkkuyYRbJ4klB3Z2qRhM4O7JH48jMi8X2Wn6Ncx6pJHEonZo442VhsYs8SoqAtuJABABwPagDs9PSTSlto4bV1sGc7o8nyppOCDFg52Kx7dK1LnU5Io55rldrrP5cUUEwIZgo2s7FvlXae+Mge1eMTa7cXEVtKL94oN/2hDZ3KOwhccxIHfbvLKAcEnPYVjQeNL57q4jubS7nsbYtPGnlSeZ87eSTcuFww3DOM59u9AHvEep6cLcWt2IxHPOpkaCTdLMrLkKIycD5gpBHWvNfGPjiy0KzvIrN4zqEFu7/AGe4cl3iHyqwjUYDgbcgHIxyK5WPULrVVlgtUMcQk2/bARvgKMWBDE/u2XkYOD2GetcJ4q0WPT9QOo6lLNfPDEPNWRTIS1wAolQxZ3ELk4P6c0AUPC/jPxbrjSSm7khs3uEUXZLW8Q+Y/uAzryeccfyPHv0dtqMxXUg863MQgRYpLgSxs7qC9xI2/mMr/D1OflB6V5Xp0Wnz6ahb7GtrKI/stoYxmFgOJp/KP3+pweSa62y1O0lU2ETzQhY0WW5ZpY5nYY8t4VcYe2z8oI6elAHrMelzaraAvBBb3duYgA0uy1CO25ykJztIx91ueelec65oertrht7Zrl4Wlid2aNxbOCArhSqYRFAOM9fWu6g1KC40u1tVkk+1faI/tDBwjzIFwDCDzMgx1GehzWpqupPp1jb3KzRuZFe2lR0YrBDvAjmaUIQCHIGM546dKAOFXTreXVYdNvrVUjEfnu9rEzECNSuNoGTJ1PTntVsaRborm1MkU7QSq9zeI5CxqxKCQRZZcg4GenOelOv5JRay6mzwTs6hNsM2y4O0kb4yPmAYkdePwqxp+oX13ALe+WKBIY4y0JZDcOrE/LcSA4kXCnHOaAOJudXv7eX7IjIp8syCW1gZ7Y4BRFZnX5R/ePviqE9trdtbRJPGolkzLEGjBgliLb3fewy74I4HAxzW5qd9Y3DXwW1a2vbUGK0W2ULDcRZAeORlBJY/e5AHvWVdXSeUltBPJdXqwp5chRgkeRu2wLk7mXoWPp0NAHJ65fajHPAtjbhZpVgjmc2bSBombY7GbcAkKDJIXpnFef3eoaxBd363EEMV7MHt7S4hjiWO5hD7UhjI5xtOOPm5O7FevtJfi2a+uJLe7ntlSLyMeZdTQsclBjG4cZJOPu881xHiXRINWjhvGY2htSDPJBNtKSyHcqwRxKRGyNtBJ659qAPPmsNSOo2epCZY760W0DwWxHnw3HmFEE1ttzMuwkFgSRnk16Jd+JbyKURS6s0SNIJrcMrC3hkiYLNC7sX2Fn3Dlgo9MCsIR2llM0yzSXayxCGW8SZZrsyqcRtcbCWSMM2cgcn3p1/badp0lxdamyTW81mvlwSsypu+8XhAkGyVjkgMASTyKAN3VwdWhTUfMtRZp80kkUoZpIkUGVIQYsTEseQrk5PAqxpFnbLplvqGmLLLCrrFKslt5SxF5MeXIXJeTK8qx4GO1cx4b13TtStZYdMD+Tp8yPtvLm1AhzMFcACU7Y/LJIB5J7Cu+0vV7FLm5mNzFKiZgWMqlzbTIM8o4j+W4UFuQD0HtQBzfiW2jluzMNQuoo7eFpnIKLt4CA4Q5dQccDONvSvSfDF9BeWIlttt/axRCCWDeYxdERhW2ksH8zeGz2+biuNj1CwuPP8As0MrRy3EkUNq8YikAbHmTuzRjdEwyOxPDYpbA6boOoQRzXzNaXsjstnEHll0+R/uyXChQAobJBU5I6igA8Q31wkmmR2Fi8AF86m0mmfZCS4YM7bjghc43EDn6VsmO5lsEv7K8mjkM3lIl1GeJF+RogiDkAHO/wC6c9c9Itd1JbYWcU9y90ZHaKCSR47cSQKd3yNIo3oQRnnfzgAkYFTU7u/g0/CxSRu9wslusQknjKhDhkkCYihOOVfaTjpyMgEFh46v9Bja1vYpo5ZJHjnvGy0U0SHdEihSQPr2zzisYXthfapNqRsNzzyP5LyhVMoYbjsnJ2xurfdYkeldFALHWoNOsbiS0F4zPJdCZQVw4wkSoBnnPy+uOMjmus1Sys/Dlqk0kKXKW8KEW0MKyQQBBjcXBOWYHn0xigCaHVrYXWlRtDLNbLCjqftEhWB1UbpEJABO/wDhbj04JqfX5Jrq+gvBGE06F0khnjmC3Jd8b2Z3YeWCwAIIHTjNUdOvotXuILmwspxiHY+6EfZkjwdx+7hXHYnr2q/q0qH7Np1pBHEsiKLmSZ99yYAyjfBGzeXuwDjJznmgDL1C+huLWaZ7aBopF23/AO/ZrhrePKh49p8sAsRn5skg/QZvhuF1F6umRiGMwjyEkV0M1wc7JI+SqHaVwxIzxXeaN4XsLKzuIgX8i9ObqVism6NwSYWLnEZJwTg4GKrS6be6de2kMKCbT7dPNCxyKitBC24EugIaTa3HPHpQBw2q6bPqT6fbNIpbzJXurOJQk4u1ZV8wAfM7dyw+Xpk+uzY3LLHf2txFGyhkjAURLKh3iORt5PMe0Z56HOeuKvTT3Ej6lqFjFOt2yskKERSF4gQGtkl6h/LJJI+p9sWfW00O1gSXTmjuGiuG+zXEYaXy9xkMUjlepyWUsRxjHNAGXDaRTXc0FtqBSS3vdnmCR4lQqhbbNgfNHtwNwyvP5d4kkKafLZ3Ny88d2qSTTROSd8eECR3BBPk4AJHA5xXnls8Qms9SaW2RdSG2aaAOskAkJyN0YKsyqxGGxjGOSa6e88QaRodtbac5kvZZt0VuFSNYpYpG3vLKM5WUlcc46elAFi0KNcS2ltcyzWqEPOk0Wxo0VcqokLDy164JwDnjrWHBp1nNqk99a/Z0mjmYRoCGljkbIErEsd2AT0JBzxmukXVz5JuWgtYU2RRgy+XGqQggKju3+tb5T14+bjPIryzSNanPijWLszwrG/nNG0cSbVWRwiAtGTkj+EY4zzxQB6FcCK3uIYtjSCRpLplcqzyOy7SBHwYcnJ5xyOlc5b3S/Z9RRba4it7eF8tNIJFk8x2Kg5GFZNpwCQBmpoRc6xZ31rd+ZbXjSGG1ngVYpp4PMVl3srEHg9V6g84rtreze40ddK+zRRLbRIty7qBIxOcNLk5ZCucH39aAPnrw/wCKLNtWWxi0SV2mk+W5vpSENxEzENGkTkMduTnocV7Dpcp1eO4b7LazzACKd3KpdIjygfuwCNqYU4J7Z6Zrl/EaaTo+oxQ6Zb28epuI2iuXiBhiCcO0fdJSwIGRnA4yaZHLeXesWkNskaxXKZ1G4t4zKxdV+ZcHaI8EcLndyTjmgD06PVk0Vbya7hVISrRi4Th42VNilthOUxxu9cZrzXU9SknjgliZPsc83mJvkEk8USyEuyNk7Rwc9O3IrtdUjheyjW5uW3ODH5E8YWOIqcK8ykYK4UHHJyfxrz+z8+V1toZIJ1jmkTzI3XZDIpyIGQjDRnAz9aAOiu7SC6traW1mt3jkUO6zIrC7BAAjV9wOck+2R+NYupafq1mtuIfLhbfDLbmDcI4I45QZfNZj85weBz7cVtaXJqCTtd3kQkhiO5BA6bbdwSoj8pQQiYOccHrniqHiC6vYJopZJhHbbvNC7/MSQZ3MWYD5SSOnbpQB1Vv50NrJcyqjyrte4MUYNxM2MxvGwbcB93PfnB9Ty93pd3qcrX82pQQW07yW0Ft5SmfBAL+YxOUZjxz0xnOK1rSb+27ES2kt0s92fJYwIY0G0ABUaTAL4B4HXrzXa6H4SuJPJBtIiYfLImuWHnySq2AGQkLu659M84zQBwkGlJeSx2X2OJYkjjWKVZcwrI5KMk5WMgsUGPcnvXoejeGfD3haAXV9BaQAOnkRyyoyqWDPjLdu4BA68DPNej3Z0rQ7Z5pRAt3bZZ7Z4YhCWHOCi5aZ87sFAcdTivy2/a2/a607wZHc6RoM8D6s4uEdEkkcROymNElUQlYZAhyCSMfUUAdT+1v+1N4L+GGkSxW92kerItw9n9jeNpGXBzvDDCIDjjqMV/Pt4++Knjn4++Jmd7jUbzTL2WVULPNIkcWclfITIGR0Pfs1bur+F/Gfx18RXGv67d3R064u2imkuDc3ItUR8BlXGJAWxgrnHHUZNfTvgz4d6N4O0OGJ7TT2urSQXPnSusVy/wApjXyTF/rAQoJ34x0IBxQB8xSeAtJ+GmkPJFPcyahcWsdwpEW1IxMFLo4ZctMONvVvbAOOftZrvUtVsT5l1EkNv9pZ2VjOu7lXWRcrt5GVzu46da9U+InjWLUNQh019LjfyHlSdpSfs7RK2Y2RMZe5UD5gCTg9PXjTLYpfach+w28mPtc8tqWS2+zhT8kqM2UyuMqcHnOAKAPY9P1C20XwvOtyZFnuYWUuiurXrSRs6FMttDAdQFz83evnG58m+nN95Lm3MFxLNuuFlvJZIGCYjIQMjAkfLsGO2etdT4jvdRe0tvs6EwJdO8N+jrIkKphfNUq52IImI5A6/n5lc3tytzLHLLHc24iuFjkJfIlX50Mbwp80jHqOcZGfcA3Brq3VzBDaSyW8vnw2sYklNw0fygtucjDrtDZAyQ3X21L65kaGaOOKUbLdoBdKVt3cyMfNdHOVE5PGTjA4JBrk9Otbd7beImMULhmCoyzxzMN8m98Ymy3C/Nx0zyK3Qst7FZiOQi2neIQ2btIlwCrHcHSRtgU46Y4HrQBnWWnPJcQXkEqyW0EnmiSVLZpYZYvvoZgjb48E5wck9Bg1X1Tw9ba24v1BN2m9YliBjM25jh0KRjKggYG0Yz1rrrGyd5mA8sW8TPt/1cMccsQbzY5AAqO5U57n1PNde+lW1oNOlT5pC37q6KPutMfOiQKi7XBDdegxg0AeDeJvCs2mabprLbbbyQPFLFdRtPsNwMvMriUhMDuByWzXi3nXnhjW7C50+ZVuLO5WeD7Sp2OyPiWIRxRjL91Y59TX2N4os7me3mvHFxKER/OaNzFI8SYXYgYZLA4zwByADXgeuLAt4zrbeTNHamG0l+z7ZPP27i0m4EyMUxgkAHGc8UAfrR+yR+1LNP4TXStbv5JlnmeC4iubxhFaNsBF3DskU7AFXjaSM4Br7Yk/astfDlrHZ3Ny89s5jxfySXCotuv3FjK7uNzDqTng5IFfzPaRquveGdSgvLG8lOntDJLfWrSf2c0qqCGhiliJMjdTkKAO9fVPhL4jT+ILW2sGY6jpbRRtcRXly81xal8Ltt1PzXag9jwBjmgD+gfwR+2R4Y8S30Fq9/K0tuPKlt3uARIijI8op8skW0ZJJ4I+tfVq/Ebwh4osLX7Nco0JsvthxI7zSSSrh4pticR4XohIyeRxX8s3irRfFHhnzPEfhe+vjaJbrI01jM4u44OJDE9pj92nVSOp/Sn+Ef2z/iH4edrWfUzZW5VEWNgY59sOGnWRJBmNflO4ngluPYA/q9g0nQfFvh+NY7GR4ltXs443jMxkTBFvNLC7KAvmk4O0sQMngV8s/Fj9n3RNS8N3XhvU4Lc38lvM9teSrIUG8829uNiqj7GPcgY4OM4+YP2P/wDgoF4d8STJouuT2kV28tvJHdR3YciFowsrvHMwV48qQAvQnp2r9EdU+JWi/ELUoJrQQQ6dZRpdCcJbxLvUDDBS295CMdCQQ2DjnIB/G7+3d+yRfeANd1HxR4esppLKK9ZdQtSgFxCxG5biEEgvGVViCoIOCOK+GfAzRWk8w8nzHIjRJpZHVmVGwWRAuI3D9SfT1zX9ov7TXwctfixpOq6nY6XBqUwtZYTYXVuZrm+tkQrsRsbbSXeMh8nI6Yr+aT45fAG98Daje63pGlr/AGYl0seowtb7W0+4lZkMDuox5aspBPcj1xQBx2h3AuYbR73yBDJbrBfSJJ5q3THCq0wHCgR7QpUH3NcX4x8KkeZdmOeWwty88KmJ9ttFn70ku30GDyCVGOtalgbC0sIJ7c3CSjy2LwsvkRtEShcRyn5QXB3bumTXc23iSyuIRHez2rC8ijhUySL5YfDKpaHO1yxA5+7noaAPHdN1jS9MNwl1GuYrZbixltAyJkJhkhLxfKTyeSMHnB4zkP4inlMd1Zyu1tcP5ZvC6vdI5G14R5mAwXgEgc5yM1ifErTpNNvTd2487zUbc9u6rFDAsmHUorYV9wH4HHpXlun6tfW1yyJeTLJ5rbXQJJaASDokZ6Stk4IHUZOKAPd9F1Cwuy1pcQzXDRGUxPGQot2RuMRMQZJCcZ2gjnmpp7SwvVllhF9LIsyQzwKQbrPLTSFY+iqB04PXIPbiPDmn3cixMIWR7mUvHPeRSrNHIxyTE6/fLH0yADXvGm+DibB76SeG2lgie4llUNFmeLLiSUx5Jb2PXPoaAPP11saWYZLKF1l3+XO98BNGoYBEI2gsr4AOCOvWv1v/AOCcPgi81Txbe+MLuGOV7JIZba1RHx57fM0kvyHcueVUEjHXBr8YhqF/q3ieHw9Yslwx1BcXEDEy3Ms8iqrSRKn8LHG3jHev6pv2KPhsngT4T6Qvlxahr11DDdMMCHUQkgSSeZ9gBaFEDgKeQFoA+xJ9YVb5nEFtFqMrQRwSSbTDCd4+0tNudUUFQQASMdOapajqllPY3l3OJrhp5Jms4oTHHaifzNhniKNhxuVQFBJ746VUu5dOvxJLbzhYo7tHndoWK7ULBVBkQFnyDwOvVuK4l9Sl8+6t5bm2u4Y45Z7NIWjheSEMPs8jw7vkTdn5lHJ5z3oAh1e61y4SO7utPspBZQi5W4Zmg8xEYCRZwxBkmAACqBuPQD0uSPfXFut09nZxxyPFNbxJGZBdwMhEjsjjJlXJxxkY+tczbalLK0sN1dQtJFepMZdkU0VoAQQS7csM/LhjgYyp71rLql9a6rDbwRS3EV44R5dUWP8AdvKpDrp8izFdpByqKTwcDOCKAOB1HRotWtpV1mwimR5XWBBajfLHDKQI5IgDzGcHIxxxmvjX9oX9nrTPEyR6naaSIvJjkXzI5UFowI2m7eFsEGMDpyc8V+mmnRm3ijvJbNmB86K4hVUiiG7cI3gadXaVmx8+1MZ71lanZ2ElrJZzaWrwX0SmQR4kVA4Kyo9uxIX+Ft2QAcgCgD+a3xL8BbzwtrUWpXFgl5POwZGt4Yk8y2XCNNu3ks5C88dvy2tU+IF14P0CLRyGi3JNDGk+2N1VQQCjyEbwEOBgc9t1fqj8aPhzplv9s1MQGd4EeaB47ZoLeNY1IELynO8ADB2jJ6gV+LPxt1ay1rxRAtpb3DXenGKB0t2WeCZo1ziKEjJXdx0z60Ae3/DecXumTXHk3Bku5FaTzWEsSQj5nC4Tap2k43dcnGa+3v2UPjLq3wd+J9ifDTvDYX06W2pq/mGOMMyuJeMKTk9Ow5FfAfgjxPHonhqC3vYWEkqB4ohGqzRzPGVLqoYF8AqSGGF6VvL4mvVnsLq1muWktJoruQ28aojMDtVrh4mJfI4x7j60Af0K/tVfGG88UeCdO1Fp43bdI3mwEuoEKrKzpuBE0rc4HTIwK+BvC/xLjkLTRPDPbTMJX86NLa+lucCR4lQvslQfiMkZ5rkta+JGo6r8OoYrqCKWBdItf7QtnaYRwwxAATZUEw3hzgY6jhq+ZLDxFOt5JNb6XG1vaMLYwXBnjiYORILlZMfIwVgSe596APr3xd8Obbxob/VdInlQ3KC8k02ISJOt46lgdkUZydxO4529e3NfM1rf6r4F1YadrMVxEunXT2/mIHgaaWV0Cyu5XZMoUEhi3Pbmva/hl8TTo+rabFeebqDLBHDFAke4SL5jF5zOpzJGqsM56hcV2XxR0HTviBompXWnLaSXaSSK0saNJcRyRgGLCvgRrjhehB6jNAHlelalBdDVZ7Y/arO5QzSx7pZFaSRGOW2AFXBHIU9q8U8QXUiG6Z4EXZPLbyXkYm3RJOCsDJCUHmRgDnPTbyfXi7LWtc+G3iW78P6nK4iucJ9okEqpG0wxGCsg4IBKkD1zXQaZqZubqezXy5Rdzb/PKzTKVVzLJbgkEK4zxnpnrQByWraUbrR5GRIEu40d4xbrI8mo4PKSxqcElhng4Nedf2FqWoW8sl5NJYlcSJiOO3haVFERQ73LRP5YIOzL+qjrX0nqsFi1ojWu+K8WcosDxF/scx/1R8tfuKVxkthSSckV5ZrG9bOWe533V5Z3BhlhhhWOD55AGlkijLKqFCQzA7iGyAaAPPNMt7WwkXdaMJbBSsBgbc90P+eDtI4A+XOMnsOe9dh4e1i40/Vba4f7O9hM4c2aqlvKqvJj7LcTrOVVwxBAZR6cmuE1x9Omu7b7KIIvs04aP7Fu5OP9TJLNKGlkypAIBA+gyYbnWi1sl3cQrDbyKUEU6boAyEok4II2Xe4Annqc0AfrL8APjppXh/U7Dz9U1K3toruOF7UXBupC6ORtsRBGFtm6D+It/F2r+jX9nP8Aaj8K6xoun6ffwyEShArtPtu2aZcRI77svwpDjOQeoFfxRaJ4kSzuNNkttSis7+KCO5a7dmm3m3GAqJEpWKbYBgnGeuSa+zPg3+09q3h2a1ludWuZXhnKxpHOmSxI2zRlWwX2lwVBJ68UAf3AaP4w0W9ii+wX4nEuS0TFtsW5+YwzAAqucDHHHGSMVuSa1mBt7ReYgLlY8nEecAnknf6Y/GvwO/Z4/a/s7prGA6lNfkBGuYpWkzCsoASNgVy+CclgCD+ef0s8M/GO21COO3ee1kF0dqyJKQz/ACBm2pJ8xwGUHjqMYoA+pLnVJCokiDKoG19wV3KsSCx65wSeg71SlvwsMrsisAoUF965BO3gKMEk54HX2rzPTPGEF84WG6ikO1o2t2dPMUhtrF1LZQ89Dg89K6O+1NZQNiRHbH5ZR5ATlck5RehxjOcdOvSgDUkvI2HdXRE2BfMYKcgNhcbh8q9fbrVW81EfPFl2nkjby3iwhChFKqjZwvC8g45PeuE1DX3tt3lskUjqxQyySMWjPOyOLb8wIJyVJxnPBquurFbdJG8iNZkYRrERtLJhm85FbehyQPlFAHb3GsKYI2JKLGI0Mb7XnLOCRhs5cEdSOB0PNZAaS9vIdsUkZWRwjghR5igAB2IwVK8hunGM5JqrbTpdW9y0y7bjCbQ5LpGsgB8tYwOc5OD1OfrQJxiFEUh4SzyfvAqkQBiV+ViBkEg49OcdKAOitr1WkdBbxjYXAdBkNJGDG26Rcgfdzyf4veukspZpWjLNBGgYNtZyJHVScneSASWBIGenBrgEurdo4pLEGGBbaIy228AS3BOXkUn5j1JP9a3F1IQh2Ns6o/lQo0WZNrSABZyG+6gOc46CgD0Nr6OWOQLuSZdwhid1Ksy4IOwHkEZ+tSR6u8qxGZU3oqrIIiyHaigKODyfp3968+k1WUiNVLKtvwzJGRNNubhoywyMr9B27UyfWoYRHcRLOiSHau/aVJO4AkHo3T0oA9RtrwSTptKKJNokeZ1bnHGM8gY4z2xjmnX2pWsZ3LMQwEsflhjlTGcNnJ4zwQOc54zXhV34nu4j5u15QsjqcMqsATyDyAMMcg55wO1YsXjJroFlZ1ZJnSTzmC7h5jCRihJYg8Y46EYyBQB7hcz28odXDHES43sSxL/Pwh6jBHPvmsn7dHFFcpHiORD8kbfcZsLsd4wMMu4sBz0/EV5dD4qjdWV0mX7P5xdmZmYptZ96lhnZuI2+3TiuJuPH0LXKxqsjsAROSJFISJsRsCeGJIwcdAeeOoB75BqX7t5WZYWYNGNoWNiynaX2dQpxnPv2rXGoRyxqgZVljCY5wkxwGbAPXgfmPwr5qTxuJZ4f9GRWkLeaJZydqgkMqqW5BAznp82T157a08UebDDGip5TM8kZduIiQdr7jglAOO/p6UAe3wxxXMj3HlsFhOdxYmI7sFz5LHK4YkHIGdue9a0Fqu4bGidsMIyiqoeJ/meMqCQh4PJx1/LzPTPFSiNYg0DNKI43SJjIHkYBN2VBwrEZycKM8muuj1eNoSsaRqFLkq7HKhSQ7BkP7wbg3J45x0oA7hbkWtqYIzuDhtpRoxFCFJYrncC3Qgnk5rDkuN8PmYcbmKbFIfzDnhsnkcKOD04rIuL13jSaKUJvi2iMk7QoOQ/y9i30J3Zqml9m5jWaSKIOAAmJUHm4VsBCudvI5xg5yDQB08R4ZJJMZUO7NE28c4Awv3sADp6emDUEqLcK6MglGVDAxgRybjwUYuMfIec9SSKzxcTMpRNpkYkLhskRHmSbJHXb8uOenFStPOIBErqQ6kxRR4aZFXITzCudh2AYzjOaAMS8h+zOyRRKZTMPJhIUbQrYR5JFcgqAMAckADjtUN0bsIdk0UbsMyNLNuV3UAuHRSMDbjb6DitYWsU8SSOZYJY87ndWy5JbAPA6EcHP1qk0VqWAlZZlDldhgBZ3UkOfMYjI2rwenQDNAHN2d/LqiiFVgSKK72TsnmpNNEijy2iVx8gEo3ZPYj2rcEbIjJOyOckI5Xc5BOMspI2HcOvOc5q3FFYrIpt7ZYopH8vzBFsdQeNzKudmMAD12gjtU91BthmSPEgjUH7QWU/NIyxqGYHA4dev8xQBxjwzLeGUs8aLuRmCFgQDhSFIBOE/pg4wTei1Bku/IEihIzCo3ptcmSNX8wg9Y9xwenPFTtMiS2SzMzFyMDG2SR44wCFGORwDwMZNY9xfWFlcZ/dTTTTGVIJnUOGkYokAYthUVgXK5z7Z4oA7C3upHKIcDMhhzkIQVkMkbRbj8isWPJx05PrZkfyLqYCJHCzmVWUngOSpC7RhsEE+hPOOmONXWVkVDKkyRtuKghNxaMZkYNx35VeuCBitK31lbt4LdFmwvmJNHJguoX5lZmAyc8Hnnn60AddtQoXQP5TsC6FAm94SQuCPlUsfofl55zXlPi/SFvmV0YG3jRozDLG5klbedu3YM+Zu6A4PcZHX1e08t4bbDBIi3OG3pIzYkIyDwV3EYPAIx1qtrEEZErkAMMSLKsamNFREKyAY5m6Ad+OOKAPnVdH+x4mZQjW7Fg8uC8UsYREIVOo5Ix+eK6DS9Su7B3VJUCLdl5CSWZt+CeTxgk5A5OMdq2NTS389YLlthw8U8jrwZJN8ocqvfYU59u5rmJliUQpO48tYmd2jVt21dzE9MmbCnBxzkCgDuta12B3sXh8wiQKLljEwggm8sRhi5XaGwo+XueTSCJmRZ44opEkkETSoBhysamQgdQuR0x14rilu4WWJYllng8uRGDHfCqK7BpJ+6zghsE+mR1qxBcTW0YW2uARK5CIk5VMlcL8yZDfIBknAByOtAHoCxLm3uEVGiLRpdIBgrCzKgcAnkhWfIHI2+4rbgZrS5t1EkUqj7UJASytbW+xHWQtjDJ5hIyDweDyOOf0edpIoAImjBABO35JsqHQheT1PXjPBHBrr7WNFjdpraORZVcTRFlD8hAsTqx+eLeGYkkcsQKANq4dWjd1JCKqMHUlsucLuU9WJOTntnrWPqWolfs1sJI083CtJcNthGSVy44wc5wfx9K15nH2YAIqkhiCDkMSPLAGBwFUAqOmBgEmuE1Vg8ckEqtIrIEBIA3IrnMgJOQdo+vOeaALNzdmxuU/09bu12ESASKyQPnnMoO0jP3eemBUbajcyySNGFdXjVmJVuFRFKlR/ENgHTOenNcgr+RK8eIiEjItwzKSVIEjeZCGwz/MSNwBIIIBBrodPZx5iGJ0HkRSxzhtypkiQoyn7haQkYPQdtuKAOlTUJpkhi3usJSLcqK6srMB1JHy5Q5ycYzjit+zWOWW4e3HlRxxlMtJvLMBtXGzIbIHb+8AcEGuRimT940k00U0isRCpjYOODKRg/MFZsdc8cZFdBFqdrFAWkxGkPyEKysXYsV4gHRt2cj8T1oA65HSIRxsFYsi4z8uGc4GD1bJzx0Gewqle28RDqyZe5YxtGUbmaJAoG4qAq7QOSQDk4NZCa3bTOqpJD+6B3bhtKvgtGF2khTuwOvXrg8VFN4htwqPI4dmby3heRA6SDPmMSTxhQMeoHFAF+3s7e2RjOrLuibawX52dcfKuB8qhQM578jrmrCtHIUMciomyJpQoUtkAH+Lktt5Jx1rgLzxX50iRTGGS1DTRWsnmMknJYLvQkMRkEe4GaksNXcwxs9ypJJjBGwW5Kk/dLjcMKACTxuzg9MgHfzN5kMpUlYy7YZyvK7jgoEJwP8npWO7QwxsFmWQopJyQ0wB5+RNxDDnnjt2rnV1ZZibeO8jEilypViYjgkuBjgnOfzOKrXGsiJZW/cJ5qhCcYlIxjMTt/CT+ROM5FAE17L5BeZWRQQrCNBuMimNW3MT9xgOwxjoK5rUY57tYhHKZIwVmmjV5FAUtxsVVLcAqCD3B7dbDSTzRh7hwMthxGrHKFAqEsM7flHc/eyOvS5aW8Zc+WkissCqirKpMhBLESfNhSAe/OBigDkB4fW91GUhICzRKkhmQgFVV/lBUcsPfrnB6Yrz3UvDd3pu8W+5jAPOUhchmRz+7giCjdNtP3hwQOo6V7wkFtcvK/mwwzMskW0yYYeWN5YqB02jk9Pp0rE1WENHFtCrIoyVV0Lm22AGSI5/1nT86APnC8nu1S3t5GurSL7T57SptEhaUusrS4b5nUE/KCTnt6dr4Yv7iO4liVyY8bUmk4a5OCEd1k/1Z2hewwQcgN0u6noRmlDuTJh1bYFJVYnLMuAo5uNpRmI9fSrsenxWgt2UeYxcAMiFTEquygFMZckKDxwc5+oB1AmkZYgZAJI5FcRI5Kxu5YMq7OrE84P8Ae47Y3LXR47lJXnmaUTmVGYgEoAWxH5fOwh8gH0HvWdZOse8yRRxjG9S0bMwO1VWUsBg/OD8v0zirtrqX2SJUmZYpGkdievm7nYmQEcAAnH4Y60AM/sa4t1ZnkXyItqbPkMsayMy7miUlgNyjJxjnOeteI+OfDt3eX8/mTTfY54PIlMTZEjgBkSROrhZASMDGDx617DftcfbIWadZURzJJKjlfPWVRsilwADGDxjsRk96q3ix7CwgTdIVDvvydq5X5UYj95tHynphcdRQB8A+Lvh+9uVv7YRXMlnNmS2ZHjDTjJjLFCp8lmfJ3Z+fOe1cX4buWD2kdzDEt3Be3qSRyzRwq7/fQSzD7zqu8RqSF5GecmvrDxppUCXUsxnCQzfIZCHQKN+GeRVGHbJAGMkMpzXjvivw3p0VvbTweUZyWijhtwu6WQNmKWQjkXDKeSfrnngA2tLFprV3BdaMZLKO3WOXbEjpI0xX57OQnhQSGywO1ic5r0QwPHp01q0LoZdztIuTKhMTOm0sQWk+cZ6857CvDNJGq2UJs5iLS5vZ4o7nZHMsrW6zYiVDGuIpxGQCx7Lk8GvXBJcW+nxWn2iCaKK4V/PmeWWSJFlYRq80QbL9EIzkbctgUAYV1atEJN+++laTAkvS4e1CRuWi8yPIQlJMndjIIA5wK0vCkWk2uyQW8ZMTQlXgeRmZJPlZPKIyoJU8kDAOMiql9YC8t9RSzR4hLcxsI47y4neWbbltsGz5UZt2OSpB4NWPB8Kwalb2l3AiW7CJpp7bfJO0kSkC2VE3eWcryCOD1oA9os9Jt7hQiW6Gzn3u7Sndc7H+URRuoxGo4POOvHeuvg8N6YQst9bLhIES2khVjcAxZ8jnGHKuvOOvTFQ6WkN0iCNpYtgRZAWiJUjhF2hjgYABI6Z616Opt0RY441WZI0i3bonEkzLlZAN2I/lwOMZ6nOaAOKGgNK++WCINDEW8t40T5m3N9pYhiHYqBlflbjp6yHQ7WJNjiBbYkI22LyytxIzMoUjOVZs5wT97k5zXQgXMskaKoQCfbO04dtgGCTHsXLAkv19cc5q/aOJIz9oiHmwMRuCqVlcMdjvGzZQ7D27KO9AHjOo+D1aYM81tCBL5jhrXIQIAyADdufKgc4xknPHJwPt13pcpRWHlRyK/wBmjctbursR5pjY4DZJ4XJ55r1bWJJba/1BELxQmCRlICSKWdQFI387R3A5HXFePanE8CQTy3Nte3Ll0lEDCMKqEsv7uTBQgMBg9SrY7UAdBf69Etukiys11JHIhhBzFCJW8tecYBYKPlJznsKz7yGO+0YKEhS5s4xKJWkELMhzvC9CzhuMdcr+NeV3GofadQEVysf2cGRjnETRMcgyyncDIqgDHpj6GoxqckQEU92GswwaBbUNclY1AAVyTmPIG4kZ+960AKfFV5o12WiADxRyYWVmdnGGznzB8o2AY9cYGeK2vD/xDS+ufOEsc7vE4a2lAicJkruEZAKBTux1B79q4TxbqMagqSYpZtptJXRnIkMWEErsmWTjOCBnOOa8v/tKNXs5QkiT7XjuI1RoxcYBbcNnKgtnGOBnaSTQB99+G9esC0NnF5H72LKzTZDRbyWO+VBgEEHG7164xT7/AMSW9hqEMQkhnhxKXltJUMoMZBfegPyA/dB6cdfX4mj+Il1aWwsrryoZQfNNq/m+ZFaIuY2+0QqQzEDkFtw6Hmtiz8WSarbLeQ3UdsrkRxxO582SFiA0hA+bysk9cnK0AfWUvieK8kW4gmRLfzBIYZwPN4GN6gH5hheCODt9627XW477a7SFmdcrMFDBkxwU45Ix0H4jrXhfhe4hREkVBL96CaGNkeVVKFi7GUgquSeOuK9mso0XT7dIJIHtBiYRsm1ImYD52lUZZuDx0+lAGFr1ykEbySifUGQu5jCbESLeWLMw6Ltzk5GK8u8S/YdXtmllgMVufmjjAdhDHtJVYI1IJy4zk5GG685r1PxJax26mWOSS6aaNBJbqxNoEV/3jSKPn2Yb7uPmBziuEmhhup/It4lQt9xGK/KMcgITkL8pwMcAYzxggHiculSxpbxWkrYuZSZ5LaMxPCrNtDSKB8/P3sZ6816Ivhe8sLdXtpY5ZYjBE06SZeOVY9yvGgBySpAfGelbyaW7K5W3ACMVQRx/MxZsSgNjkEg/4ZrotKs9WvZWF1GBGJ2xH5XlG3jSPajhkRfNLIvQkkH0zQB5z5F5G4nkYwywQ5ZWZ/NmBY8ysfvrkkgLk4rhtT06+lCzPbTzkXbXDxo7SPLGxI+VQecJ0zzjt0r6g/siG6uNgRVVyWkchXeIhcBo2YkeYVGNpPfPFRN4XjCRyiCaPa1w5aXb5kigABNw4VgBnPAI6ZoA+NtQTWbiSO3XSrgaEsQlWKPyox5nnFB9qbeAkoKjAOOvetPQdRUam1oGl/s9WMNwJN3zMrAhGaTgHI7ZB9TX0LrfgRPsREbu3mJ5r3MTtE8fJMY8lyFdVzznk1xNl4cv/D+1YBpl1aX7tKJQoNxBNG2PMuFAb98+TlunPIFABf2GqoLXW7byreM3UVkIQCzeSPnSQsx5B/vHj37V6Bp73d9b2z6i21IpXtreMo3ltI2ApMaqWlcgnlQQo5OAa1vDlhaalp181x5WxofJa1lDR+WUyxMOBsEjYONp79O1aT6Re28ELxRMI3TyRMokE1tFg7ZkmcYh+UkEAE8dec0ASabEiWarLEDIZjEYwv7sspPS5TKj6E/liuts47gSKrRKscSoFiJV08uNcupY5AZlz97GCOa8/huLywcs0uy0lmYJDc4YsqKA0y27cGQt/dz1yM5rt7S5e6VMpuDKrKVt8B12bPMbDYHHYemKALV/DFJZSLIsLGZcxbWG63QMCA4HTqPriubudMNvJZRJvtrq2T7Y6xQxs17FtO2bnJlVQR25216EmlByFZYxHhA7FSEkyN3lAZOwggDnvUNztvpoGnCLLaB4IGT5HEJGEQkYYjg8dOTQB41eaO4ng22uRcsZ/NUNE7RyvmSRWycSBuNgHGOB3rUNjplms17P+9WS1K/Z5uJSYgBKjMxYF34JO0MOwr0G10qWSbNwrSJHvGHtiHz8zL5OcbDuxnOOB+eq+gPLF9qER8lJA8LuvlxM2xUMRRlyGyDz0PYmgD58lgWS6t2ihaGKWF5IrZlVnittpSTDogC7h8wT7x/u1hnSoIxKFtY1guJne4mcQm4cch4llKM0YbAOBzX0JqGiFYblltTLFsidyygSiYjaPIZBnyhnoOvXpXmGrWcujOiraRzG5+ba6vJ5HOMFQfkfB69jxQB4dd2YjuZVhuI4o45yn2Hy3WVYX3soZwgLoGICkgHPOK7HTNNgWU3VxCj2sywtb27l5Z7aZsLM5DqAPlDZwcdevfoLm0tVRpIoFgvGZFWSaNBHME+VxNLLjDZzhc7uOg4xof2df6lbJawWYkLTrFFOFZAFlw0kRlPG7IHPb8eADuPCeki4ZUtYYTbLJEIkuYwpRkbMmCpJAYcjt81e/Wnh62XT3tIbdB9qdg8sa7/LDHLKBtzjJ9MV4h4Pk1LS5f7Ov9MceSQiNDLHI0hQDcyFWJcYA9ea+hdC1e085Y3f7O8ZGfMkVfLDDcqShmHI5BPsRnNAHwR+0r+xp4W+LlrqNp4gt4pLC+EjSSSPvRWWMqhSMJyMBdwHfnpX8vf7Xv7Hz/s43Go6hoNs+o6Z9vupUhVoGnhSeNplVGiUl4gCAQSSFGTz8tf3EeItR0vULKaESwToytjy3VvMZRkiJwMBsAhj0r+eT/gp3FZ6R4d1tZzaCPV55ZNOEaQtcW+62IAJkb7uRgZ//WAfylSagl2tsl0ZluvMMSCFV8u1EnIkkjxkRkHPQfzrJ13weNU0u2ubbV08y2mMUi4CMPMk2m4dFXKqkYBGeWDZGRzXqfh3wi2ta8HwDFPLcvDPHGFi8yGRo5FuzGSVlVlOQcAfjXZXXhWy0ZXN5a3kZjnS5zCE3XCREhZmyCLlCxBZOpU7QM5FAHxhc/DnW5pSyXEEUbpcW1rLPcgo8qEsZPJUBugbBweuPpxt3o+raPdX0d+sapZIImnt2MS3MxUSJ5SAkupQ8EkcnHtX2zetbRG2hv7BFeIzutzJZiKJpGlMbBIyclSigugG7qVBrz/xFoWk+J1+1wJavNBHsRpEWKe4MHEIWIHaIyxYKSOVAI4xQB87HWdRFrHb3V0yRZUpD5QiuY5FOIizL8zOw/hzzursbO4vbW2ku5LiE3E0KLHaFpYrieSeYw5liX+NmALcDKHriuh17wNbWvlfZZxLqNyY5LoO4ihtum2eQ8sF52qR6e1Z1zo09le2tlJcXULq8F7E8K2094VkhVDGlzOQWUuOS4A2scHJoA4m+udQS6vFmgaOeONXui489hCS0TxmYEqkavleD2rHtLdhb3cVsiXLB4JFLGRfs9r5i7ogy9EWOSQZbBO3Hfn1SZdNNzcvf3+lrFLFbQXEaQiGMmWciOJyTwgc4fkgt7GuOu7m2tdZNlb70s2ZbacQhIpPLbDyuUcgtCpIGQCMDgmgDzu90ktAXCWmyO4xaspY3glkclDGByYRGdrN90884q3ZLDGblbmC1UyOsIjEG2WBYcx4guFGPLLAYOe3Neg3+l2lw95ZRWytbPKILOS1cXEkc0hMrzyS2u7Frn+6cAH0qi3h14FRITaGd4wySK7S2BFsBMqxTv8AduHlyoVjnK4waAORgujayPBaSGceS4IupJHEoimJVWUjZKC/yjBOAMnA5q9AZBFHcTKriRg8iKHUQRDmJJWUYL4wDtJ56eta8Wn23m/bFhb7bbv50VvPExNz9rG2dSijCsrZIU49lPbcuNLnugLiU2thM6SxyWzJIkM2xMww7MY88fLgj738OaAMOdvP0+CVIoFjaS8dfLHmyqSCiRjjdDIrkBDtICjrjmsqePUfsMNvczI6TbmdQxS0gWAANbmZRgTvkPk43ehrbt9C1TygrJBHcQzCJHUs7N5afvZdkPB2qpX5sbiDgnBq9dJC1raoJpWleJo7OJHj+zNcSSNHLMQRhWVFIYPgZ+7mgDk7Se90eJbSWOK+sRdec8oZ3cyglEb7RHn90uQMnnjnmu40DxPKuoTWUjLaxTXan7bGXYQOY9gdYtn7xCDtyoLDqcc1zdjZWSjyJ91zJdiO1njSSRZpYZJCkUFoHAVk3KS0v+zknnm60dtZS3FvbmGcfZZTYzoS3kTI3zwsME71TG7I+XqcdwD0yxkgu7k2iahbxRwxtbvFEOr2/EWXC7i+9G/eDOeS/XNb87aFJBbXsn2u6cGS0jt4UQbzdExm884uN5hkR5G2k48w4GeK+fh4lubOGa0Imt2mlswbgKVF5bW8hSUQy7N0ZYck5+fdlS3WvQ7C6tZY7hpJja20Fs8kSJJ5htEjRJ5PKAOTIxY5GN2G3EcmgD0SOczQjTdNhR7R9Mef7bJlh5mBFIeONy4xhsEkcZI5owPD4du4ykTrKI7JbuzuoU86PLG7V7YKdqxMZCOccKOM8VyEHilLKa11MwmW2lnjt7SyhSaKOXT4/K89ZUIyJRNJEWboxyRkc1qXupy6jq11eLcRxNcwTsI9QdGSC4gmbzPsWxixjZQfvYCjgHjkA9Kk+Jk8EDpceSttbW9vEllP/oqTRG4aRp2RFYOdzYUZBCqMjArrz8ZbnRbKK0tJYpLT7KrSXKukphR7Ihkhdo/vpDFAoOOdvJ/iPzTql0b4wQKtvMrSyXANmUkuI4p40iiZ0cktCqqrYAOM0smmieWTSra4laWaGB7m6jCy27qvnLdwiMfKCZipYD5ck/MD8tAH0JoGuW+tW+rTXepalNFqEwSWWWSOOSa8ZFnSWHbh9wZ2B2rtYdetddo/gRbm1e9lliQQS77K5EU1tcxqWlfzDbRybQo2wo5KKxZs5BPHn/ww0azuL6KTVBcSPDaHyL3zCbRZ5AtoFASNfJuRHEp5B5JwSa+ln+135sNLEkrReVKbQMqHzkSQb5Gkhy043hHYnj93gnJoA8rhuZtGuyACXWKe3kjhJliMh8gW9xCwZiJCUk4JPzDBrZ1HwS2oQQajFczXU8skLLBelGhMsscWZSZNpVj565T7uWOOldnf6PoxtGgmnhnvI/MWXVLaMwE28bvvEHkqDLMLmORgxzuUhScYJpWcmnC3ZWu72NXZUDXSTs00tuEV/LYLgJmIc9ccnqaAOMt/Cr2tvtijSKdHEonkR0EfBE0ZiHEq/eKkHCjrXU6XG+mxJ9rvPKso1aW3eGRRJKZF/j2kkgEnjtzV/T5LW/uWs7Ga2gkjsZ5hK/nFSPMKKMsP4gOuBjPOOgxNattTKKI7Vmhtd6XMQCzPvRmKSRCPIihCgH58A5OaAK+pT3iiNLcPPb3qqQPMQxnA+9IXbKPk5CjkgjtWMdRkjjuAFYSQhopRPD+6LAgxshRuHwVwcDOTj3qRXJ1FJllumaW4kwiEOqK8AXc8ax/cyowOnt0pPsTQxSw7PtDtJHdRxFpXaNCT5gnkC4l2ggAAkjuOtAFKDULiQSyzJDLHafLKqnypnc8qygsAMY+bccseOcimWGoz3N0Ykja1QzsRcuAokEiD5VWMEnkMMYzx1FXMLctfW0EF3HcqgmaOO3Ty7gkt5bo5GAu5TjJ5GM4zVmPTbqfTrF2VopnlK3TPGZ5Ix5zMZUijXMfzHAPC5PXgUAZms3El24tftDC3gcxyKNyOWYZBRnGWYjPB4BOCc1yWp6X5zxwxahOVk2rBDIcsmAPN3lThnJHBGQOOa62+jhvXeymD7LKUI883IcR/K7sqYKkMCP5VyOpQy2lyuIHidZcWbZJEkLfKH2rkooGMZx65xQBmxWUUTrC8Vzi1uMtMcFgm0FunLAZUZxjIx0yKsvaNN5jy7VEsQlimJYC1RHYM2XwJHY9QuTz0A5rd0+3uZpJIZBHMPInjlmCyhXXry23CkNkcHrxzUpsZpuHjAhjjEcB8xDCMkkF8NkL83U980Ac9ctDbuXS4uJCwgRRtU2yoihWH7rJLEj+LAGPyuyTS3kmn6fE1yYljJaC2KrKHJ8ze3lnJhzwc9ecelbEmk27xl2kzcLx9nt2iELFG+Yum846HOepFTWFpdxT3N3aW0kQKiJH8vCtKmGyGcZMYJwVHJHABoA07s3NuLewuDLcwNaQuqSTeTCOCQFUkEyK3Prx+FS6JefZ99vbb53eUi4lWQypGiDzJBCHP+t2jnHPtUsd4xe1a+jsXuwwgWNiyz5kLZKvNjb8x4XBK/hXTyQpphsLSe2kZ4oZLq4BYSTNuckpC0SBZlCnPBJJGDQBPYvc6lcmVLqW2WV1hs7mdWaG4idWaZJbZVO+RduASMZqjqWo3KvNp1q7GKGZLlbizjWK6eUKfLhkAUlY2dSMAZHGfWuhtLp1gvLtpo3iCbbS0kiRWtkkiZgbnZwLjKhVCc5PzDNeaW1/M1xdX92DvnGVQzGARLFIEEsjBcK4wRg8nB4oA6LWNUS4jt31N1tLhrMtPLLGryFthTaCpOQCeSRnNcSNOto4WuUvFZPKE0IAX53GQrM5++CS3Gc+2aNZ1WS4W5ZbyAmZVhDs7SmWME53Bk+QY7jr71wd1NPMEiWd5ba3HzIoKqiMMqcqOc88Dn29ADubjxJavZJC0H/HuYo5JWiW2K5+8T5bYmXO3Gf8A9XO3WqyalA9pNbwJFKZW84SDeIoz8hIZQQCoOMcfMBzWJcRX1tDc6m5jMCRxraiDASWSNSDuWccEbuScdM57DOgkuGO26eJpPIjRFjZWaXeDKSFjPC4JG7oOhNAHQ6KnmReSLi2dYLlEQTxxPLcNtZlQLI2XhA4OOuO9aCu1sU+0NN5s8hjeK4BWwyZD5aWsKSlQ/HHOcelcsksQhjlgtolvAZHtLkrKDBJEwyGnYDA2jKnBHTnphz30l0Uuroz+asYKoSZLdY0ciSSBV+7cZOVyAcH6UAbcN89teqtukDIsrzi6kQt9lLPmWJlAIPydO5/ixX2T8NPEn9pR2rQwQKkKgJDMCgfAVWUyoB5VtIvAwMhuecV8QW0l3qV3OjECGRljKQGJFmiQb0lLZ/1gwN49iD2r6e+HdzfWD20iWdrcWFuI2keZZI5DnAKMVOJB8uABkjd0xQB+kvwj0+23QAwrarca0syq0qy2kDQx5ZYNp2yxiNguGyTkV9yDUHtIVhtriaS5VDOiMhVWEUflxKyY2Ig4OR2r5I/Z8tLOXTI5ZhC0j6sXgRYMsiyJGT5MjEkNg9h2r6t1uw1JIZ5NPule1jSQyXSqnm2YYhf3j/xIDyV69aANSz1mVp7hn1C4g8mzVQWDCYXCKJHREiU5jII2l8Y9sVqW+tTEWgaOSTzophb3E2y6jgkkZZpXcqWG9XKjHXngcVwugQOqLJcTl5JmnLXE8Eq292gCKDt2bkXYHwSMccZrp2iSAWlw8lzZhJZxb21rsktGYSH/AEmW6kOXWSNU+UAle4BBoA9L0DXrXTNSluopp5BJY28olt7eVLiKK3l3yD7KUIUPIOrAcc8DpgeKfEVtrmtHU3gRlS3SCK3jRmQmSMqJUlAAMSycsyFzu52kVyEwa/jlu4JdQgN6jWhnRZER3UGNJPt4AxbnrgD9aSyjmtoZdOvBcJcwojxGIy3SLHcRdI1acFLYSYJY8c5NAG7bS3Xk+Zcw+RNvYrcGQzxTL1nAeaMMJDCCApGfbNUI/OiSC7aykvI4rpHtrxhsudkj+aymBTvtIIiAvzN8xGACarwIhmgmnNxDNat/o6LI8lpdsJBG7KlyH3Js5zy2ORkVr65qD3S3FnJcS2k0WmhYpMR26u8BDfZm5G62Z8MTjd2GKAM8aleM7PLay2tm8YgLxJCLiMKSJ0tsS7mlHJO4VHBZQRBbjzY5bEi7ZUtg7PFJESslzPM4ZUuJCSOTn5SelPmiggW0F9qIN6thHBLbiGNnlIQTR3KRqxMe5P8AWIcZ24LZrWs9qXUVnaSyG2lmWTU47i3SEiIR7SS5+RYzECxOccYzmgDOS7unha6keKMlXNpCIlvIZ5UGba3nkAGCp5x3zxmtJ9M1G6srSe6kjgMyxW+oR3lvEluEceSjS2wKvGsajcCx+Y/e9KmS0SSOVY7djp8c8ubiQMJFhI+Z7YxfK0gUnYwOF7+2uurTXlt9hFhbLFIY7a5uZGkaR/LyQ8jMPm80KwwPu8bgMigDh9Qs4bfUFgOZ4LfaDK8MQiQRFjcPHck/LHLIjMEJ3cbcZIrtNFsrS3S20/zColiQyxgeXGwKZkaMsNkq+Yeqvjn05rM1fT4LOK3tY7OZbCKX7Hex3iLC7XCSJdpf2xjdibVg0o3t8vHXmtS0t5rJfs8Lyy24IFuyRCeXbnaWml5EVtn0Pv0FAFK81ObS7v7EhlZEuGDwQqzxwzOnmwsEUExIifMd2BjmujstRllt0n8218wvbxmGeORTnaXjndlXC3EYA+5nnjBrMkWC2uZdVt7VTc3UV08hXdJMZNwWTeItqnamPqg29cU2G0cuty0KSW+wvFkvF5ks8iu0oRsHCyAoB6c8igDqrTXYobCwMzRXN4ks0kl0Di0WK8TKRfZpAPMmEgA3AED2FdT4fuLe5illKNp7P5siKXVJP9HmDSMSxKL8vRSfmPT282kSzUGC5itljiazlWOW7MTxwbfMLBVGZDt5wASM4ru5NWtLTw/cQTW8Exb/AEaxkgZVZWXb/pE95IQxLenWgDri5mWLTJTbXK3AbY8axzJD5kInXLcsMx5Pt0IGK5XVme2g1C3nuojD9iWO3GGSa1eNNy2tqxQeaTIcZbPTtWVpesTXsg2N/ZzmQm6kmaMJcx+WYomV0Yib5CeMqfWodV1WS1aO4ZYiqlQ0Espl8iVyAJJSVO1vmzg8jPPrQB4h4z0a6tkiu7mS9tp/NW4Cqy7/AJJdzwknP2dQoPTGcYHNefXun+Hp9QW9nkmubm/tmjMlwyyxRzpF5lvATPhppGjySVBwete9eIr64LafLqMLWyWrNHZyeS009yZE8xSAy7ZvkPfgfpXnGs6WjX63VvFcXUlldwb7m6hiR3dVMcEQMX/HxGyHlsBgDzQBxem2OnNNcyfZ5bWONI4MXEazSESTbpmUqPnlcclVGF9sV6JaaEk4a2it/PtmEU8F9Zobdo5FJlljZCcC33/Lg9QM9K1dL0tILiK5NoUnV5/tKujS28V5MTsAyuJCD0xnrXVob51uIFxb3kkCW8dvFapALX7Q212RXI3bX7tyc8dqAPONUaytNObTnRbdbq6AmZjm6gEcnltLERzmU9R90AZOM1Jp+nx3MtpDDDG1pHYsHMN0rrPatCpjR93LucDgNn2HSqOswte2Fx9q2yX1rvJ2jAlWGTy3bjkS7cNt+8c4xnNVLWbUHtAJLpEaNvOk2bYvs0auEhkZo4cMGj/hJbngmgDm7rStPs7ry75IbaLz3FyZ4jJG8cDeWI2mSIlHVxjnHXPSqVzd2NnBHYxbo/taSm9mih3GS0wWSZwwzMSCMEbevTiteezdBfpDE8oZXlLvbvJGskSh7iVrTLLIkr9CjEDGc1mW1/cTO1haaXbJY2xS4uJbxVgX7C0YTz7e4Qswd25VMgR4+fb0oAveGr+JxJDaQ6irWsC3UCTXcaHEEpXcZ5cDz2lA8tDiQqN20qQ1ehWl54l+wS37XFtJOh2KxPmXS3TOZNkcAT55I4CNxZsZOAd3FVPDPh1dRvIzbtb7J2KSWgWVp2gjiCLc7NuUl2nEe4DPJGRzXoa6Xb6NAkCuI7ae3mEEEh8ppGWU5kWTDEySbgu48HGM0AaPg/V7m03y37W9zc3UO8JcsGiiR41KqYYwVjl2cIcSBRySG6VPi94E0rUY7LVNFje3uprY3F7JYtaoZw0IXzJYXji3/MCeAeemelc3PqkUcdnZLCh1N5JUja6Jgto1jJISaQEHPl45+nemXOu6zNpcjb5pYpmTyI/PDzWv70J5VuUGPsPmgk78cHg80AeA3Wm2dha5mimMryzSwKZAiW0cCMPOMYbKz4wcD72cCvmz4iX1odKv7eW6R4FR7l1KWwlEQA8uTyDCxjcMzn7wHA3ZODX1Z4ksNVa+vo57m2iSPEsUVsojgtiV80LOzZLg5wxB2g9SK+LfjRc3VnoOqbIYJryFjbzLEiqt5HOx3TQuTl3G08dOOPcA/PX4n3b3BmuoNSgeS2lWR43aUSXTggQPMhAUfKDz6+teXfappC/kwA3dwgS4R5HVAXC4kjD/ACugHZSSOMjFeieLftUK3UEenSXjhYZ4TB++ZVcDC3B2nfFgjjt7da80sUuLeae6ihaK5hicxNHKAzyyyKsiqruUQJvGQcdKAPT9Jv57e2tjczC0tI0kQkQ+czOhHlv85AjA6D1OSM121p/aGulblPJ+T/RPuzCRyY90bRI691B3MOCT171wml2Exs9rr5/2391M0q/LeAEsWSOTAV0kyuF6gZGRWxp9nq8fkwaabl3Zd1xI0Y3WsUMgjWOSFmCRwgZ5DE88igD0/Tv7Ns7iC4naeHUrfdKUZo7eDEcYAQqCWlhYAgqOcnnivSdE8WHUk2rA9mtvaT7roWrFRI7BuTCxbb6A9AMnjmvK7OWzQyG9VYrsNFJFflwIpI4RtaNV+bDsxIA6n3FaceuXdvClrbXMiLfzLFG5ZZdzSEom44BUBQQ2cY68UAev6jeXGoabBO8EF4WbbdTxFQhtIEKgl453CSHc3BUHOOOteZTeHbk3atpJ06JLxQot1uUlaS03CR452eNWDA/3ehzVvSbmQxSw/abeK1gMqXYtJ8htz7Ajktt3NJ0xnGauWksjGS05WeASpbRsQzPHIMhVkjU5bOWJOAcYyaALEiJHcQpLdGCFFRSzsxM7geWYAyrjyu645zjPs+G7t7C9BinkkFs4SK1SHKIFB3OVB5B8zn0BycVKLa0htbmxu7rz4xCJFeQqYrO6VS5TbGyhSTjoSRnOD0rmfDVnLYanePf3fnxySEKXjbZGL8Dy4oH27pv3aYBGQp6kdgD6X8Ha3KwRrhhEltMlw7BjE5D7RCrfe8qMA7jn0GK+q/Det3gga9tTazwJJaiaQzyTSMgZCPKiVclGPBYAgZ5Ir4M0q+i0zV7O1s55LrTbiYvcM2TIsaxkrHNkf6tXzjORwfrX198N9Rjie1Y3Be0kkwdyIdjnlQdmR5QwMA9wD0oA+wdD12RryXfZi2svKjlMiEKFkKBnUv8AxH88Z7d9668R6O8TKovIwFdzJbyKfKCqTGwZs7o2kAXIyOecV55LrPmWpjhZ7iQRRqGURGIPPgOSIs7mX5cH6n3rJ1O9WGFC5Ecl6yQGO1hjkbbFyAwcjYpcZ4GQcYoAs3d+bxLks0U7SQXDRCOVWMUsL4kluI8YaYq2BgZ75rmopYLnS55bwm2u7mfyYLiHaH2MyyNFMw6cpgsSPlkwDzWPZ65YxXFwJfNhxK0jKgXzHZ0y6AEgfdB46E8da0bcWzWjp5CwC9neW1VZh58cbIzOwhDEsGjUBgORsO0g4oAS+1G3itZrW4aB1t/Lu44fsp8kyK0hiSTzV/eksUPyhvvc88V51r98btYJUi2wO1tFcaedqebcQuyupNmEYo4nIQ9DsAznFeiaZbIsU4v41Fi73E63RMbzq6kC2RjdsSsBwS20jHIyCcDz/Ur5b+8mt57RYbgrEC1r5YDQSAmFW8tspNlQytgfMPWgDotMkELRpJpdtZN5n2aCKFXe4HmIoMd3MxAlDhztBdgd2SMZrojpcE0UUR2F4WljtktyyvEjySI0Mm0kyGRECspAIB44xXL2MaXscS2KyxlLiGS7E0jTS3CDKAR98qiOuR35ru4720t7K6jvo1gure3MdujlY3jZ1BRpWJy96HdztPJAwOuKAMS4jmuxLbzxW0Vj5yyySFPKizBHHM8SyRcshW4CsvIUqGPINeavpd5HqS3dpLDFLHGryRRFJLWEL9oMTFnJDMVKfMCQGODz8teuLcAxx20q2d6wVpbK7mkMcN5btEqTLK8Y/d7ViwAAQTxmuc1WTT7KFtTEYEjsbaMQXBkWzu5lMgjYYKXNqpUbUG5hnJUCgDgbMC51AJ5TqJLNYo3MDtFhNyIGeNcRlXYtkgcnAyTW9BIJbq4uIopL3UmUl0ch/s1mmLbyLWN+ceZhjjJbtk1pQSxNJHdwxNCzP9lvL0Sq8F000KzMUSO2xbtudX5wVIAOGwDHpDQT3FxLJ9nGq2955a3YkS2aR2XdE9/JE3Ns8gjWIAZLMM4oA6XwlpVvDf3FvZ5he4ZpJzPKGgeXyTMkhwflCRb0Ocbt3ANegXGqL4dtbMW0sU1jEGmuXuxJKu6S7V2W1jIzLHjdkAEDHOK5aT/TYIUiktVtjbNC8iRLKsqs4nnumkLLuAlURlSckkIvDVlSG/1CHSLqZ3ayJubSze3DPIIJY2jZSm0pHDgNgEkkjA5IoA9/svFFibW3nMlpNFq8PkW9xARCYpk3M1/HBtKxRBSdoOGDbmI2qpqlrMkL3+ntLeT6nd/Y0jvPsoWC6LBxm6Rl+6hjO1g+3P0OawvC2kY0i7t3muA7C1tQLy3hRbgRT+ddRSSAYgDwggtGepwOM10d/oukaGr3ZivPtKN5chuCzwJb3kfmOkkqA+ZGJwEA54Y8FaAOZ17Q7cK0lm0twY7OGaQCREKeZK88cayD/VMUgk3HnkHqSAeAurSFNOLWmxrog4xIzRqFf5TKoUllDjnIAKjPSvS9e1Vf7JuZtMX7PFG9raSRQwp5Ms8M0qMVmRh8uyZTyCOehORXkGhTXp1HU5EtbeawwySSLv2yBLd4mRt+FUtuJ4Oc4I9KAK+lS3hLWl4LYRW8k0Vykc0KwlbmEtaSbxlpCYdzBcADGDjFdeup6ZdR2yy2kCzQFo4mhDNKmxdvmwtkLJJHFuGMnJOc45qjpejPpjXiQNZ3MtxdSWrqYFmBRk2QyDcTkIXUAAH5ARj1qLpNzHLZQRpbW4to5opbxriaG4kWVmYbbN1Ym4BPO1VyoHQ80AT3mlnUprWY/aFtIfPkMcO6ae7CyCNGgjYBbR9oIAJySRgGrM8cDm2e3lngktkhkFoI1fbOXC7nZwXV0GGBI69Tg11+i2kgtngmuI5njAV4jPsaeKRDht38EnmEHbncAc4qhcafZLMwjmmmunF1byeRsnKRxxsxXMeQyjjBJOfqaAJ9KS3e4vru6vLmK4tpbcQzfxMI4vKiVghUMhViSMEcetWBp8FzMyTsLi3jtnWSEJEbgRtJ5sSQYO0ZjyeTkng8mmW8UYVrmFjdJEkZMtzBteQ7PM8khOCNg+uOeK63TltL60S5eT7BMcGYQiNtsUbD7K75OUVwAMnH4GgDLtLezs5jEljPNEmWf7RGvlfdHlywTE4jlTjcEyD9a2by4EOk7baK6VYSbm5iaZWe7eGXc7ncDt3HB6Hb3qjqtw9tazGdSWa6MNrG8ixl1JAN2pzhYgSC2cAioYLmGbT7iBzIby5jlkju43QqSj4AiUnlG6f7VAHlmuJNqulahLN5tuTNPsjZZmgHnMCAjwZZ5dp6BcE8dM15rrnhR7a3juo73/R47MSXETIsjJLIm5YYIg4aGUDllG0nuBXs99KJ7mOynuITAqyIwlR4pDKqFyQiAYlAGVJ4JHFeTa7aWpu7RbTVHsjIJLyd7q8d7W5kZvLVGgVD+/ZAQinGM46UAeJQXMEjXBuNK0u523MiQyhZcGBAiqAzFt/zB8kEjJI7UVuXllYwXM0dxbvK4kchrV/IhCM7FVWIr8pBJ6cHtRQB93aXBqVxdZhuFSAQC4dCZPLB2kjcF4ICtx1/StKy0e6lki+zTzSKZ3eYfdEuTl2UNjKZHA/T16PT9GNvJIZd/wBl2yLJcq8SsRISS0xL4VRwOOnQGrdtfQwSmzt4ljkUBYXKSYkikOA/m42hyxHy5z7UAcq9nPDcLG2+aSeXH2YQtHGUzlC+5eeAPrnirF/ZyQ7Y7S2a51CcqsKNb+dbgO3zQvITlVwTkHGP5d1aaBLql3svpWjktdksP+lGF1Vh98xkZYH3OeOgrsfsOlaNDbGQs6iQyTXPmIojfBaMEH743Ag9h60AeP6b4Z1WWe0a1hj0uIvLHIkaM6+dKAHAjkOFi3dCTwDwK7ZfB1hY2sL3NrB9pt5TK0xkjjkuJ+0SkoCy8jucDHryzVfFFk63H2GeG4uFUEQwMPMRcj95tXpk9/x5GDXF3/i37KstxPeWzXZizJaySicMIyGeLy2YBfkB+ZecjHGKAO9sdKttSu47S7nEMCxtM9tD8xdhgo8hYkOijHIJ4ORx0kn1O10Vb6yW/cWUUZR7dp4W+0ug3MIRvLNwOgGBxivELj4lWl3DPPpduIWkRoomli2btw2SrHIjYQ4GRuIzx64PnOq6ld6nNpqXst4tzbrJJpcdpGwMrAHCzDncM8bmIGe4oA1vEPjrU7jV7mLSYIv7PkjKj/WLKXOV2tGBldoPPHY896yre11C+uI4dS+03kMiNtTT5JVS2XOD5rMuBMT3J6dK0PD/AIevXW5vNSieGa4iLEuBHMJWfAQE4RX5UEEjHfrXoFlp80VnEcxIRIYXWY4aUKczBmhzmXGcE4ByMZoAveH/AA8sOkRTWQM1yZWEXnXLHykXDiPYy/eDAjH/ANati8bUJZ7eaa0gmiZVFza71WdmQdX2DiMOCR7DrW14bFnEPJhaR2ZQFW3eKV4pFOcSIGLEkdSB0FUfEV+tjKdzxQ2MqSBgI5t7yvxvSUJujIP+sU4xjpigDjNTvF0u8jtbOGG7mdBLcxlyBD9obdK6QRnEsgTHJ64rM1/WymmvBaEXfmxyyXJCLAY1iUsySYkbzJBg5VV3cdK2L67hmhtpLF4rmQlF+120EckcO0YIcS7WBxnJ5xjJxzXKa7pDz3lpJpV5CZWwL5AC8DyswSR1ZBtWVQxPHykDqTQBBpAW70eS7iS000lSlsUgLCSb76ysMLu3cjGM56+1PQviFfajrX9nXcdosttFHCnmWWzKwbt5aSFTklwu1QDgvziu4tr1re3fQ92nxi3tyUmIiLXDDh/3YO6AZbByAQTxWLZ+EtNb7PqkTSPL56JcMoEW2VZN6+WXAL2+Ry3O4UAdNZX0moa686l7GSJUVjIryRxsyDabdsgRqeCQABzwT1HRXviG1t9Nks5ZjI7iTfcSjFvuQliTHnIXcAMn1z0rl5l2Q3iGQRl8hrgDlZOwC9RGBjn0qxbaWstiYZ5La5glhZI7lpvntZgQ7TKACGUjIIbrkgd6AGt4zOpwxzraFolVLQwWUcV0khVvmuEkjcnaSi8dvpmthbhLuSGaK3kgGyJbhriQgrNgmONViYnnPJ6Kc5I75VlnTZ3NlJbGXcq27usUKPCwG9lQ4Cg8nJGeeeeK1LvUWSK4ksTFby4QTSJJFtlUENIoYkjG3dgjHtz1AL8W1Jniu4dglRmge3kVZ4rjOBJLICfOtWIGBjpT2t7JbaaOOOFrhYQQjJKrvetk4iaIEqABnLAKc81xVxfvMwNteu7oyg2cECEldwkVmldvnBbrzgelW49ZNtdIsUswluHJa4YNBHGVQb4mRdp3KGPOSD2BoAkurZ7+W1MsojktmLXBify0K4K7XKnDMWUjvj2qmraNLd3MFjcs9xexKjW/2lCE2ErMSp+XPy+uepwTisy/1NLX7Va2kUkscq7pL20vYWeSXbuEbJJjynIx8p+bkZzXDaTqYtddmu7hbZUuljjgBcGVAh2MkwHKswJJIBB29aAOsOj6JbXskUdlGZRMWWSS4kVrybaMRxggAIBktnAz0J709d0W3urUmaKzjIBtWtvMmuGYyn92LgrkJKByGBxWtIGvNU0y582G3s0gmSW6dNyxJk7IgCMruAI3H5scDNUNavbK3jhS609ra21BWdPIMridomwHWXGWJwMDn5WAoA4/TvCem20ElnaXSR3VwkksUUJhc3Cw5wjMH3Rj5WAJHOK6GTS7+LT7SPT4YI7a3jzKEURzTzTAq5RnILSDJJPt61kafFHJcreia2smQyhIwZFIRidqiN1BVvUjOa2orjVZra3NvJZzWayfvIGllkmPlMzlomABEoOfl7fxcc0Adpa/aLewSFNomae3t5GkjQ+RGyr8zSA5Y7hyRxk+gq+mlee8srI0d3BIrmMRKYJ9pOAzvzKHHULkLj1rzjxBJqdxZRXES6g8NuzzSblaKSEvg7f3f+sjJ2g56YGOKXRPHGoNZNCLa8T7EjRxrIsuElBUjM0n3HIJySCCD69ADc8QT2LgQX263kSZnSxlgZ4T5TJlY5VQmJM9cEY74raS5sDBEF1B2lvXjWKzEu5YIkXIRY2bdIh5C4z79KoHSptdms728D2xjKXMhRvMtsShWzNHHHmQsQMuQMYyRxVO8jtovEel2+EI8xGhImExEoIDbSi8qHCsMjkZGM0AdHFp8GizTaxHbOWtoY5JJLqFtkkUkhLbPlyHjUnaew4z2rn7vx+t5qT2UaS3sDW0gSZ4Zri0mkkOYlNsIgpOTgkE++K7HVryeK1v7OKXzIZW2syRyK6AYPltI6kRozZznHBAI4rzldC1aL7FF9lkuHmWSOO9tHVrqKBpDIiFcAFUBIUgZwTk5oA7TSfEWo3Vg1rYxRQ3MMW6eO3KpNG0ZORFAh+dDxxjgetbli2sXsCXuoRtbLLG9p5GxvNkJz+9RGA2uQSSc44yPU3vC9laaKTdXEbQzSKFeTYpdpJVC/MmN38Ofu9ScV6vZ2AvYRcTRQ3XlrvS8iLR/ZEUYUSNypbGMgZPPPWgDj/D9rLYWy+bfGexAkkBniIWNdu0qu0srybjg5+vFN1udJLZra2vprNoiZrh1EZgMTLuIc43ID6cDnjNbmp/ZJWjs7aV4PLIV5JpDLFIXO8gDACAvtJyAOPpXJ6lFrN/Z3Wlx3ds0okdbjydiTNHjKljj54fLAwQTwKAMKTWh9mcW0MC2g+ZpFXdd3EzII45rd1b92M8sDjI6VR1K5Gp2VzdXNkkV9HYPDBd+SWmDFConJyd2V4ATDEHvio2086WqadfTPCJ4ShuJixglVgfLW2YJtDAZ757etbGkeHlhtGQXzXkMwUKkhB27XzHMjIxHsTz27UAed+C4Hgmnhvlgaz8oXWxhPKGmIwdryR4SUsBlScjPJx03V8OxalPJMs8MbXLbUW4kiLqisdqQEHEbAEYBxmp5dGjV3tUjdUWd3UwtIUjlEm7bK57t6A8e9YUOn3txqMflvD5lgHlCxceYGYFAWZwXmKAgDBIznGOaAOm1URaXpxtpR5ojARm2FyDEdyxyqcllPqP71eV+Gb+1h1zVmlRrdLhjNcWtmElaI5OF8tzmNuhKjkZ+gr07UJJSZmvZIftLo9wiyzeWVlUgrDJIVAcbQAMA8n618yax4h1CDVpTpPktJLeGS/iFwJo4gCRuvJVUEHCgAA/xd6APpzSdSLKY08wwx+bJ5nlQNcrGoLqWd3G0gY47Y7VoWGshGkmkid55/lO0yBLm3UfulIyQHCg5bO0n0rxTwpqCXESazNeXNtDKTBcW8ESpFFsPLN5zc2zbTz1NX9F8Q6jJrt1iENpj/aEn/1DQBcZhe1Ikyr4B4HAJ+agDqdat4Ly5l1SfzY7VYmjgFs+CjM2Pn6mUqWGAP61veGSLa3jmtDE1nGD50rxQiUyrkMZgquzSseh9R2rmNev9PubMrPc3kEdyrNa20kaW7mSCPMbo0Xy5JDAknnqayNP129ggsZJdPktLcRCNJpSFYHgq3lKf3vGSWYdzjigDe8YLqeq6fK8UdxZ21lI0iywuhklAb92s6gArnkYI6H2rktOS7RbeScrh5RNMscewucL5e5jjcQB82PX0ruzfQT6ObhJ7a/m80q8YcpDM7k/LIRySqnPTC47VXsXtrq7tY40z5SKogIaYHP3iCF+6CCN3TA/CgDrNPtoZIzMZngTajyxj90FkVCAVXOJWKg/j9KytXtpbpVe0EeIYY1W1RGe4kVpeJH6qDknKhScetdlpkFlds8EljM8ildmUJUbDhJQxPzJnPP/ANfHfaZ4e0Yi2+2iOKFBPNfOmIuQoZMbTiUHA284GPWgDlvAHhdfMjiv4biFxI8txDJIJ7GPcNwuI3hUGB9uBtbGCfrXpHinxh4b8J6Z9kt5rFS8cskimRjOjRq24pIQSJMrn8uuK8g+Jfxk0LwLC8dpqn2WwhjeaSTegeXy0CmNUI4x6E4zwOa/Db9qf9t6fWdSvPA/gW5i1N9Rcx3WqQW+6WETM7SKhV1zIoJBUEHjgGgD6n/ab/a30w3T+FfC2sGDUblJ0v8AVI2lmk04jPlR7oziF2UcbvTr6/n/AOH/AIU3/je9uNY8T6rqdxFf3AvFecP5OtZm3uGlOTHw33gQDn8KzPhL8Bdd8VWkfifWfPtZLuUzSz3mTEon6OyiR3LOMfuznGcZA6/op8NPhtNoltvvRdrZWaxCKPUgFiNjGmAbO1cbbeItkgls4A5oA810f4Z2Gg6XNaaZJGujTxbJIWSVjYu4yodvKHys3CnPNeDeNQ1raTxaZYtZ3MBWG5lEE80qOkvDsNpWGJ48ck5yc8d/ffiL8VPDHgeS5jjZZY55CqWomns0vnDttlQxROsiqdoPOMDIr448Q/HKw1a8zaqIJorllltlkuTFb7mxIk0kcDedBtIIL8HBBxigDwPxiqWmq3NlLCqz7Xnm1GdpLdZpHIZYfOPy78ArleDtwCa4fSo455muzdqwZZHvbclDZQRq5SJpl3YYhsZbOfmztxivQviBaWeu3a31jc209w7vO6TXUbNcWyAyCOz2ybUA5BU8g9OeK4fw14dguyJ7lryKP7Q0K20Cq8cit/ywluxljEuSSpG4H35oA7+wsbK7gngutR8qMFJvLtY7eIoshAcoW+aZGAGAeScYHSltPAdnqEs0Mt1dBHlmFvFJbOlykPlgpJNHIv3Wb724qFDfKTkV1GjfC3Vob8X9pZ3DWBiV3mfT3mEMzn9zFH5bEuxGMlsZJG0YBrf8SaPrelW6/YriC2luCBdLcERzQOhz5zuWz5RJUsue+AB3APCL201bRTPBbiKTTbUBbm28oSFhv2RyCSMEpE2crz1U8mqkaTWF9DLFKshuJFkEcSc7Dy5YTAGFA+0Z7k55yKfq+s3zzh71zIs3n2ty0MRlt55kJ+ytAAM28KsDhuc5yQOKsWyS29vHJcXkt1CI2OpLEA5jBUFY5X27liKgE7T1HOKAOgkmlt5N62ZlEkzC6guLNJUhhyHeXzYWPljaT1GefpXRqxWWzkgm3pCgWKCBfNheKYB0k2kZQIOCPwrlbXUJbuG3ttIneeObKCKdf9FZCCzeb8uYycYLOew+ldnHKv8AZqR2ItA/lMHlll8wwyRZ/dRyyIV2ZzlQuQCTk9aAOV8R6qtrI+yCKW8mK201osjNDdW7L5jFcnbDKSBuL8fpXiHiS5E06xywQR3ZjYyRy7G3RsWWE22x8tOmSDgfQY69R4xvnuHtTDcbJIzLNKYIpAzzJlB5M3JZd/TA2j261xmp28l+tjqV9a3BhRTBtuWC3AbAUvlcMI93TjoecdaAOEvdVcT3lk91HdxJC0Eot7dWOnjoXkI+4pOMjq2DxVPQNW1Xwv8Aa5bJPLkuITJZXqtJGrRsxUMZBkR+ynaeOhrtJNMUKksQMcU3ySRvCTHOzNtGSseX2gclyAcVmalYRxQStIE8q6je3jiGY1aaMfu3ZZPlWPd0ZeOpPegD6L+F37RWnTTW2i+NDZWTrFBbmYMXt7vICxySRFGEdxkdQBuzyRX0D8UP2WtE+LnhWbxN8P7qw0/xEtst0EHyR30jRmRoDFCT5d0yhQM7VfIwtflFqujypan7EpaQuJLi6JmZ7ZI3DyrDJG2EiJA+Y/n6/VvwC/a61fwFfw+HPE92W0pWitrW5ZUdZIAiqBHPKGZhtABBz65FAHn/AML9L8W/DX4hWdt4jN3pV1pt9GlzbXMDQO0YmCtCEYgNAQoOQpGTX9BnwH+Js/iXTLWBoY7X5DAkgkt1naAHzA4AI8wMQueCQP0+Gvir4d8GfGrwzpvjTwrLaSeIrCza4e8tdqF4okErxXLqo81w429Cefxr5q8EftF3/hLxDa2+p3V3bLbXCQyadauzORAwjfDsgIAKjgcetAH9Pvw10a+122mN2FkNwiGVnWRnjgLqv2eOc4VV4UhgScZyc18j/tefsw22qWd5faZ4feSaN5Z71XHn6ff2cO2SVZFt14O0naWG4EZzXefspftI6b4/063gjeJknit4GjVDLtZwsatKY/mWcE4fHGTkV+qEPw3t9c0E3Iht2aRSkEhl84wq8R3oIZ9wIZvQUAfwr/Gj4N33hm913xD4Ys5EsIpw91YzRFVtkClF2wnGIg+QABkgZ55r431adHtJr+BFe8iaOK5UbwUxkbLaPokYwc5O7J46Zr+uT9qv9ktFvdbv7HRrqZNRZjcJaGMQLKOW2RLkAnJLYBHGcA1/PZ+0r+zlefDue+16x0Ka50rUFmaWe2jm/d3sYZ/LkWMckZ5ONvPJBoA/Ou51n+0Vjt2lvTIyvaLHKY9sbMeRKrndIDnO7+Zr274efDux1OydwqJcW6eWTIqu7Sso3Si3IIByx2ljx1yBXgZs0v8AVJPLt0QmSOJhHKytBIrZYkyY53DHHGeme3rXhb4gTeC9SRJ2kNq0224DxtKrblCouGUfKFz82eM9hQB7XH4EGhLNBG7XZikiuLOFwi+fcbVzG4L7lPPVflyeDXfXxhs/CstybZUvJ42tLq1ilzFvMZUJ5WCxlDEZJ7/exxXT+CvEXhzxjpL+UmmtOsSCN57cW8jKcb2ba+6VMgj5SAfXFcT44jmtJo4oYGud00kbwRyQwwqjLsBgjEnCiM56k56mgCt+yH8ENQ8dfGfT7yO1hktbG4TU54pZAHjSCU+bsDgGaTAJIXOO9f06eE5YtO02PSIpX+xxWbxpD5f+myTsgCum1VMFuFGAM4YE5xkV+YP7DvgG18MaBP4tudJlhuNTtmKH986SQhz5rwzZIWbb2VTu6nvX26db1VryLTtNd4rSVg0TztGj20QkJSJ7iPBcMDz1ChuSKAPaLe4k1KwGnSXEIxvgRnQx3GSSBJ5Ua/u5AcLnkkcnFee67CmgP9tsSl1JYlhdz2zkSW3lZEkW1shkyeVbBdhwvOa2NL8SNbL9mvLSBIbidEikFsJHjmIKvJHPncR5gBGflP8ACTiuc1DQXn1HVtVW78x/LSNo5Iwlvuc5lmeBH2yuEHJPrye1AFC11KO4ie4FvdreX04JeNRiS2dRIktykaliwY4wVGP1ruNAilnlgvr6+gaKOPynE8yxRW75JEsEce7E4AXBOOGweawrbTZbbT7WYWSlScidJdlnNGSylplUnDMT91Tk4HFa2mz2ENm1tdXKW8lxNNEbSAxCSKN2Bja3jOeN2RlyCSTkCgDt5bpooJri1KS27rcRQCJY28uS3QshRXlO5mZuWHU8nGMVhw6hqVjBBGbOxuZbqJlvFLH7cYpFIUIu35Gyx5Bxx2rctbecTxSxlntjarAfNCSJCzKP3zrBlfM6ZxyccVF4i097Wx+1295JHM1uzm5e33RB05Hkso3ICByCAPpmgD42/ab8eQ+HfAd+b0fYwmnzCNBNCxAVmUKoMhaacSABwM8ZyBX89N1fX/iLxFqWq30fmp5z3EUETyWxCCVnVogqjzCVYZ5z6jkV+rH7ZmsX2r6lHoNzPDfWQMjvJHGluY5pUG1JJih3rjazA4/KvzBvdNtdK1L7PMoW9lRVWx89bS38tgVRyEGACRwe/U9qAOv8OXDXNuTahltbNHaUllluDv25xEzF1RTwxxz1r1DQFtVuWiuIlW2Jt7ndb/L58cYUoC8xGD5mDt64HTpXh+josct5YxIk0vyi6icSq6o5wAk42hth4GTg4Ge9esQPZW8lnEyq7/Z7dUeORgbd4TkvPED843sVLD5Tn8wD6kufEtxb+FpBBcwRXl/tt5UYQhbmJAfLbl8YRMLkcZ561xVjciSK0tZypvIo53mMgkeG+snDE+W+Ru2kcE8BVwDW9BY29p4VgubsRDzvLKecoklkgkwZI7VedhUnBXhuelYV/ojtA+pwxvD9i2tZiF/3kcO0meGWNzzEwydo5waALmh67q1neG5jElvbQFktNReCNVSOR/KCJzkw5wcDkgV9C+CPE88l4qST2j2u1VvZFkWKG6ZyRJeGFGyDk/xfxAcccfOBtkuYkgmmkMEsSSqluXNtHOQGji3Ywjgtnbwaijd4722msDqGNNDRTyW4VmkRWLE7N3zx85O4c+tAH0d8U/hnbeO9MbVtMMAkhRoZLhQgluoV+fMtwhJJUAZONw7Zr8+ZtX1PwbrE9pqN1IsAu1gikbfLBC0LHb9lk4XG0LlgSTzmv0I8K+KoDpKpOBPC7BPPMMQMl2Exgo3SMqMEd+a8u+L3w30DxdZvcabZxLeTgzPDDCIAsgG0LbxKADKSDwOTmgDxbTviBLrCPNcL9njJEH2iISSSzMTuM0xVfmGMFQOgOBmrcsepXcE0Me+ezvonn81rc+XNIqkLE7SBPIwP7xH6V89f2ne+FL660KYTQxRSPJAtwUSeJo2w0rqxyIx2BxwOleux+MTc6Pp9nMBOt7HkOFCRp5WQZFaJ8kOSSMjBP6gHnuoabIzvaLBawukm+4ZboNJHtOPNjcsOQm04Gck4GTVu80TMdpB9n+12flrLLJ5jkecVKAsp+4dg3HjBJOOemiToe24ubi2njdXWQXVsD5oQPtcRwuPmA24bI5zVu3ltLvTppIYGE/mtLFvuHSIxJhVeVBzuYLyB8oJwDQBVntLJ9PMdhIbK8gRJpYZpEginaNdpjSdEO4MTggkcEDNZ+kXmo6e6paNB9uiVLiK3u9scYjBAkeCRiBJJuJ5zyBwPTXsYPNluIZba+vZdQAVobKyEssI3YTaXtyY1KgdTz14zVK60e+ub93lCx2mlW/lzRXCbbkRhsJGphAzLwNwAJzjIoA+nfh/8TNU0LU7C9sL+KS8kCW91b3jSrCgK75EhSLAijOch2OT16V+k/wAHP2p7/wDtex0tr2y+0sYoprSaV7kQIY0AljkY5BXqrD7oHOTX4oyw3NvsvLa2uLSMCK2lhgXzIpXZFVbi6uclomC9sAjoPbq/D/iibQtXsLr+1LlkiTat1ayidVmx5cUe8qP3e8gMMkjqQKAP66/hV8UrKWe2m/tSxnv51JuGVUffDKoAuW3NhpS3c465IBr6jTxdA8CGGZGl8t3S4BBiOZCoV1UkO2M4xz3wM1/Lh8KP2l9b8N6naLrF0htfs0NmklxdJJJDcvsYS4hO6SDoVGCOcDPWv11+D3xzsNTl06aWWK8uWt0IluVkEDGaPO8xMQAi87QeR0IoA/QeTWbq9lhZWYvbLKDIkQlYo7EsQW4Xk8Dg+gzVvS9bhjilgvZFt5XaRYtoUysXOAWVj8rkbffNeS6X4tsbkW91pky3DMgF1CrbLS8nyS5YA5RVwf1yM4qDWNbtUQ3X2m2EvmNdE+evlQqHzJbqjHe0oIwuBkUAe3LrM1jZXD2mrzPMxcy2zokmIwMs3I3eYMjHXHTgcVRt/FNz5K+fPH8oDLkiN3SUcs5YfK3Bznv2zzXmOia7DqnlvGxXZbPIXtZG/dpKwdPPBThsEA59+Mc1ouY1jaSa5WMOzFvu3B3lTtj3Rg5QqOnADZ6CgD2LSdag3LE7xQYjEql3DB43IIyQcM2CeOo6Hmu6tb+3VY7prtHZWdFCcoTIoKltpJZVUc8fSvlW1vb3ykWzilE+4mMylZJFQsVYyKx+WPAzu6Y6816v4bvWFmRcXEEZt2EfmrIRA8uCoODnjK8sOCckdqAPXpD5lwsiymRnlBOZAEOU3ALvAwuGGB1H61l3d0VYW0k8MMcRYzGUh5Y5lB2rbAHDZHOTxXKt4g+zC1aWSyuopAyNKJWSRGYALKC2A6r90EDkisS71WO/uJ1gmBhL52OAGmmQ7SJGblFwpwR2HPWgDQuIxNM8P2gPFO/nSFB5bvvBI/ek/K+SMgcAg1mNZzxzZgzJIhlT7I8ySHY4ISSUAfOCcHvgUy71FIRCLWWQxOredBJDyGibLLbOVyQOuc89ax5NZVjLeQArLbpLG88BMjiE8oflz5kg3DgZbGeKAH3TzcRy3EcM8K/NbIcIHjcjaDHnBLMRgnoM4xgVz17ZSSRvKhUzQRHbIGAARgdySkfeBkz9N3NZ91rsayxM7CQtIEJjRvMV1AUSTMwwkmf4Tzz0rZ/tiKNEc3EDR3KQRyqwQuyK5MoCjjLEY9tpzQBwVloNzqF1DPJNJHcPIsqjzC0flqmPJieBjhyR0PTPPSu/0iE2UzQXl7KlyxkKI8rSMkca7RCAcDPTHf8AlUXmWpFxcW0c6MhaIsQEUM7N+9iI4EoJ4+laVpcWMiebI5lvYIjCIZCFLOrbFlJZj+9xtLDHfp3IB1mk6hNGlvFJKzSNdRjyDC0TJbIWdACgy25SDz0JHTpXe2epGRxI+MFHWKOYujk7woXgYaMEjcB6k15iscds6uFkkMSLLuEsSSR3ICq0bcr5gYgkbQeDgZq/LrohMZlhkURBXaOSYxrOJ2QyxQyIMRsBuJyeuQcHigD2qyu23SN/ozI1vEnz+aVKkn91Ef4MnOC2Bj9dOW6KhZHClQoVAEDtECcjdIRzhTx7DjtXhen+J5reUpEBHaCWEQxyM8xWIOSwlcrlmG7j26HivRbfWY5J1ZovOLgNNB5LSZiKFEuYx/EqgAEAZHoetAHaNPMFkllTdbCJRazo5WV0UB3Mm0/KQ5YAHnC9CK0rdiqWUlvdRvLc77i5t1BzHGMiMPMwwP3eOM8Zx2xWJa6h5sMcKiNDADmJ4zCrR8hMRv0yvP48++3p11YQ4+2QRsoRikUIKOzZLCNt38AYscj5ecetAFw30TwyJIQS7RKNgZgjEkqBke/zHGAe9c1qt59lmMZkQ78o/l4xCgcssrBemWOMn1yaS/1ohpnaaCPageFI0VWQSMTlg2CHLgntnORkEV5Rr3iuH7S1uzunlSiSS4j2OLlE2ySRh1JGACM+mCDhuKAPULXWHiSbLrMzuuVBBjVRwmNp4JC89Op/FYNZivINSuJUaGCzjUvEsZ8l9+/azncMncq8YOAwJ4rxd/Erst8YRbRowHkytDJIS25gke6PocEfUHPINYKeK9Zgbyn8lrZrYw3SpKIrVnFzDtL7ZVIfHn7jnGBjIJoA9IvPE1krILS6QRtLIwab5UOSWYRvn90AmQuOu3A55rk9W1WW6jabTryGRyZogJxGcwtgvJExbJkCBSjHg549vOrieOK6u0tpbeQSqs/kW9z9qjhmbAaNpHnkKRsAWUbvlyeBWM+qDSnRp40hhu5Ix8zEiLErGZ1yQVhLYCdPlYDtwAe76NqZkgKuvmtEpd1uXYMlwYkw2Tww4bODyR710NrdTQym9hiHmSGPLNJjcGH7woM/MBk4znA9a8X0PXLRL19WmuI2tLlzbyW+XLKI2YBgAMK+V24xnBB4zXpnhzV4NTked54YrEhntjcN5bhVkaMKzt8hbepAXOR3GRigD2qwu42iUi5kEcbeYFdVy29fm2IvPDFh9Dk9ai1PUlltlJMiKscoELkBpH8wBJmIOAgCYyT/AA9K5Nb1g5WTylkYSJFIzZx8mI8hMgg4GMdc+tOnuIZ7Oz80hpORPtJRWkjZiThsESDAG0jBx+NAFPWZN1z5oildZwpEYTO52QbXJ7IYwpycD5vXiuI1W8mtQkzxfaCJViigC7XKKBMJSejoCCny56GuskuXJZ5HB+RyJM5Y24BXaR0STbgAdsVxviSYGG2CMXt7iBoHSVGyjK+YmeZB+5JaRFH155zQByk+uSIPIs4gVTMbFGK+agwWdgT8jbWGVbGSSMVo6friz3cKMd/ksDGUUOu1ECyw+VEDvbzHPIzweT1riLm78lYrWYiFJFnZI0O1VmJJSEFlG4soJ5PJfnqBXm174uj0syOk7QtLcRGAkeUhlvJBEokZSRG21OgOehOCTQB9o+HfEG9ILUSqY7RlMltI6m4jkjBDI5B3bCRx2AIHUceoWz2l4jNbyiJ2XzDHljuUn54lYjqW3euMgV8IaD4qEupRSxm4FxM1xbyiRl2OsWWEodMsSxAIDAHB9Oa+kPC/imWaCzmlYRghXAc+ZI23KOnAygDKwGcGgD2G4mSNERw6tLjavKkBcAAZP3QoAPv6GuK1O4LNJcRK6Df5RMhLhxGigmKJeSBtOcAgnNWJtRST/Wyttk3E+arF1R2LZib+DGenXIrn7u+UySxW6o8CCNv3jFZWGxQ7RKeQ3cjqc5Gc0AYtosuqan5MDBZPPVX3qyMBNCB5xd1A2rFDF0JI3Y6ggdZZ3f2lHZjPHLHl8KMQyGFdh8wEjzN0qsRjPDemDXN2EUsV5m2hWS4KMkKksHaKeRmVWbP3sM/pgjBwa6i00twjXMkuEEx8qNMcADcEbIyMr3bAzx14oAydc1q6hhZreKUyrEXIVAGZ3SJvLgZ/9WOT97HzA45xWbd+JLazthO1y0c0kazQxysjObmcNG4ZVbqkiOD/AHSOccVp6rYk2s80bH7X5hEeG3Fl8sSqQhOP3ZIyO+COoIHlEmg6hfwzFdzyXC3AmZgG8wbiyTE5/wBH3SM5CocgEbgDQB1Np4rimtZJ4WMbmXZcecifvjboH8yIlwQzN2xn+dWBrk97GJ1cBDG0zoIi0pk3fPkxk8KjKOvYehrh/wDhEnjhcJfm1aKawNvaEXDNIxLRTyzSCTaF3KuBwxUjgmku01G0u7ZDIEgtkRZ1tRIsRBDfaGZ5OZCZBngnOeBigDr7mTaVneSae5y/kQBflyg3EFc/IRHj7wGT6mrUetrDbxNPCZMliuzKSRxsBvmkhx91XZgcA4HzHrxh6bqZYK7sBIySEEgvt37ky0mMK2wjGT7VF5MqTTWjgy2uySd71ZEEpeQrtt9udwgePCkY7ZPBBIB3kerwxW4RXLz5Z98MB25CBEG8Lt2kAEkHHOTWI2u7J4WkRGI/ePI5Mrosf38BSQQMEHHAxzVS48wlRaTJC0kIWG3iYEQqAFETDPzDA689a43xRf3mnWqWsVvCbq6crHMCqbcKrS5LkYjLs24HBIJAyaAPTJvF1i0fmWkpKOhWYOVQtKoxGqITkoMB8rkYOMk8Ca01u6uxbzwN5ZkVpGCnOXhyjb9v+qDbdw3YHzevFfOWlvNdBmmUuBcMNsbfKkkaBG8s55jJVio5wpA+noGn399a2sKBUUzSbIZJCUfYCvnnBHzEB/8AgWCAODQB6tJ4hszEsZRZi5x5weNcTOo3q7ggsgzyBzkVVDkS2kf22MMsUiQ+awKCOSRmCl+w3FiAeQuO2K8qvbu8tRqVvbul9EJI5zcKF8yEwS7QsKo3/PVWVj0IA+tR6d4ruZlmaa3v5pi2+cTwxRJGgkMcbQheSBKuDjqmM4FAHvckFqEZUuFLpEDcCEoyx4GEMbN97JAJx1DYqjCYmJaUo8m3kEKMgcZBBwMDGOhFeezeJ1txPiaKVRFClzbopV5C4DBoZBwIlJAPTlMVoWV/IghLLGsksjupSYP+6ZQUHLc4XAz0OPrQB6PBE7Wzww7PMEyyMHw3mxSqilG/uqFx0PPaqVzpEq+f5SQm3liWIrtacwsknmBrXfhoiWJyOckk9wDnf23I0KW5EonKxeQyNFGHBfaUJ3fM+Q3A5wQelddazPLA648lHc+YhUktNH8vmW7AfKuQc+4P4AHOS28kVu8cisGk8gq8gZ2jCs/8ZAyeR/kVXK3Fti38pbjeySedMQgAi242M5AC7sgjqSCehrt304Tqu942lc7mV8hXjWNQhDA4UlgOOuc8evO6lDBGskUsMY/cMBFNJ88eGJ8xHQksdxzyMnt60AeW3mn2U80kupMkWbwXCTLbyXCbN7mVWhCHMIJXtg8mvM/EGiWMl0xU+YXkVrcMFQG4VgfN3rwseCQo4yBjrmvUtWY2lu80j3UshmtVtYAm9AJWMbedIRhYQij72OlRQ6V/a6zJPGrxq6XDxRhFChUQRl5d3yneNyjPIbA5yKAPELrSGW8hmuzLDbsskbGOJXW5lKhSzsx3JKpYAHpgcYxVdNPuNO1K2sJjDPpchbymRigLMuGachjls5XcCRxnOTXqMuJ5pLdoWWWB0a0a4AaOQCR45t6p227vwUd6hbSYftQCwlhG2NzbTG5wAjsZSAsJQA7M5y2D6UAcbLHNa+ULJMXKPEy71fKxozIsqOF2tGgI+8QWwducCtS3gNvCtzbqbm5leYXZiVyhlkwJZDblMxTYYMpXKlXBBOSB0kPh2Zrgk7pYGSRJIoZWUqG+aJ2iZczQKxcbQf4x25rrtNja0soNGMA+zQsJ2MPyTQKwO+NQFIIAC/LvJJP4UAaGiSQWtjGIM3V3GIkfCxpIVkRAVl2nbvBOeCffmuptJrrz1TUVe3LOZg1vGz+YYFZUSTAOw4xk8cNnismx00RyCaWWMwbMiMKIJ1YIsqTzhO4yBgckc45rrbIokaPlWLRkkkFoyrgqpBIyOfWgDSt51lNvPHboJcAPEX3K4O5do56krk/XmkZo2uGuCtowQbjHvcGJcEYAT7xGQeccj866q8TmZYnVGKoMfMVlQP8AvIgDnbkjIHJzkDHWjd+c0sRiwkjRgSeWu1CwJHzEkFmwASOoOR1oAr+KL+NrW2nEcRNwHjiutoEaspz93GSwPAAGepxjOfGfEMaRwC4YO24uhkgYRxQMgRizttzkkNwOR6dK9M1a1nuZWgn3LCm2QRyOiRlyuHlt1J+SQLgY9+mDXA6skggvNIgaRI7i2ZZlAjk8uRiSnmq/KOxIwRwcjmgDxq8WF7h5rlJZYpkMS3ERQFkkZiy7yNyKMg/MuD69Kx55LXyJTHLDbiSN7QRIhSaUL+7SVIxz0Ayfx71NqGia3Yalb208BfSjKkchEoYjzEyTJKjEKwKk4J+U8EAirlxYwzSeVBp8kcCxrH520Om+PDxurgbgSchu2BzzQBw8ttPLb7b9WYq0UcBZgZSykGBypPyqN7YJ44rzjxNpcthqFrcJcXEryyOJGaJxskLFk8lY+FUMvIbHU9ua+jF043PmzrGl3cxW6R29xc4jigkTaUV4wfmZWJKk9sYzWRq3h955VuL6GR4EMFxM8cWUWd0CHy2UHKFgxIHTPagD5j13UXurN7aC8RtSlglZH8pA9wRw8b5wUbO4dvu5HBrJ+HN3qU98mlzxxkKzJHEz4JjjfdJuLHdtDPnHTngV6lrfw+trqa4uY5J/tonuHs5rcZtVA2uQsZA3MBgFRzlDxXH+FtAv9Mku7y5uokuIpUtfNuFjSOFpJQWjXymysjow+U8jnigD6t8L3MlsI4IZwXJKytJEUkR2iAEb71G5ccAjt3r1gawkGir5dy0MksZSbyNkg8yJsOpP3YxyuTkHn8vEfBgvtQ1COW4nitoINokAYGWYwP8AKsCz4DoYwO+c5Fega0SlxJb7xFpsk7NtjkCKsU+GLbANoDHAIBIBB6EUAdZpWoBo4LeWSEySyNGqDLsqqN+XfHzAkg98AEdhWxZ6FJGTd7omIZmBjWNo3J5AkPVZAeMKP4enSuM0G2jkuV8l3vRbsHDx7BFbR5wUZwf3hA25xz+XPr1hGLZld1hWCRNyvJ5hjViCS5TByeO3A9utAFFLKLa4lERJdJDGihFUjq5RuAM9zgn0xWtbiC1glkkId7iErAWZTgk46jtg9/pVJrqOUusYSZtxUgZQOhGQGZwP4gcfj3qjNc7oxF8qsjndHgt8nYRnoBggfhQBWkdLNlRgLlJ3ZEEXDIQQd7nP3gT068dDW5BNPdKiB1k3x+YoAYM5Vtm0I3GCAM+45rJ+wh9jqyq0DfaIY3YbiM8BwT8xJycDPXkdKtQ3E+nBgY9szxyOJW2KiecjEqEPzBAVGMD6UAV9UJjYpcFVwpjkgOBkEAcEcDn+f58hB4baSVbxYJYPLl2tmQSxSRyglUa3JHzlj94ZBx65qxe3d/LMYZIFeMxiYysskyTPGN6xRoQDGMc7jxxjdXSWN3PLaRwRB1lZY2iuE3RgRs4eQ+W67VKkFV547YoAisNJWEuiWxPllpVICRiQkHKtECSXz6ZrYN1erZTwyRlYFO4Qsv7xQuBKsgBz5ZxwOw5OK6zT9Kji+zXd1cQ3DXCBY0JcSl5CQHlIGA2ck8j3qxeafKXcAxPL5bxKYwMOSMbTk/OcHr7UAeOanqywtAsdul9BEyu0lwqSmyGMZSLgiM9B2yvXGa0NI1jTNPFtNMt1H58kyl4oA0KFwcANuKoBuBxn8BzV/WPCay+dIIDDcMu3eIkYKerCPdIMHavoR6GvLtX065SNLNZnt44pfNjZXfdcbfvEwtht2e+Mc+hoA9jOuCyWBbS4+2vIjusMkixqhzuDShm++ARjHB9asabdPdlpLll892VtgVWQOxG0o8eRtwR15HQ4rwz7UY0tRCJJr9S5mRmK/wCjjAEZJIUfIB37kc9K9U8K3XmRQedjLbXdFy0kZyPLRto68Dtx9c0Aew6Zp8gKnDTeaweRiykAjOQVY7ivPpj5u/NdUulxW8hZgjHaqlMbfK83jHy5Urycn730rH0qVJIyy7P3YZVR3aN5Q2MKSeAR+HXg9q6aGWTKODER5Q2h+fNbGPmY/d74JODjrQBz97oEcs0EKXASMsQ5jLMFYjhcY3Mo9T6Vwut+HJYLttn7/wAqMKbokE3G2US+SI9vyj5lGTg8Dn09nt48XLmONW3BRypOGH3iBjoCfQ9eO1Zl1o0810oEO9EBY/IpDMdwZiWfjGE6gc++aAPnHVPCp1C7V4bP7LIyxT7grPhlcF08luACAPm6/pj0Kw8Mm00u2e6uVt7eLD280Kxo25w64mLNgEhG6/NjHHr39xpEaFNjqgUybzsJTJbK/KpLA55wPlHTkdOZ1Gxu3DDzHeAuzzwvkxTA7I1ZY1HygBS2eg3H0NAHC3uq6R4feS0TAuEZ5hdSybwFuI9wwzZ5Oei9Oc9K+bvi98WLnwNFPq1pK8dpAm5w4Zo50lUM0ok5zgcA574x1r3TxJp6RxNPJGLiTyZVZCochjGVhIOPmQeoyBmvzH/bB8Rta/DfW7K8vIYzDZypFHGzRXRkUMIXY5+WPzGDfQ9eDgAx5/29NKjv7vSJr63ht45pIi9nJJHMJRD58ivMMruVcYCfMduMZwK/FL/goH+05efFnUWtdG1lHigJgaNp2bUGkiJVHQodu1gSeRu7kV+afxI+N+tS65q2lWerXFvHHdTeeiLMDcTmZvLSOSMbzOBxuGVA4Y157a+Ib3U9R+36jcPPIkFsLSd8eZPdHaW8xDyjKvGSOSOM8UAd54IvfFllqD3k93cwwTFwYQxEhjZt7vD8oVkaXJZ+M9+1ey+J7+/1SeCSK7tv7PtrO2mu5I3AuHnmwZLdSTxKeoXG45HFQaLZ22peH4pNMEiyLNHLdWzIq3DGQBrmI3BOIbcuT8vYce1cr4oXT7RL4iKVmdeZHuGNraTRp5Zk4ADvGB8hJ745NAHGaxfy31xcXVxPLNbeZM9rZyCRZbZYjlnedQQsxLNkkDPpWV50MFvcyRRRyrEqqWdyql9vmRtCjhWykZ6evvXK6hr95p9rLBc3UE0lzLGhUsI2R41IaB06wJsA5bAPQHNcW/iO1njltNRlkgnZ0MjRSlYUKSbESBz/AKxtq9skjOPWgD3LRr3QL7c91va5kt2JYqFLwZLRRy7htVW4IIJAJx1rAu7rTrzxHaRSJc28kcCEPJGZH/0ZyJYpAwCqAeMZ7HvXiUfiadbyZodQnjtZDDF5ixZAsoQFZEBXJLFBt4+XPY16r4X1Gx169spNRvDZ6fFJDG9xLKftjQkNsafYhKu+zLcHdvOOtAFPU/D8WqS39zp5tWmuniitpVtlaN2iEiyRFBmOSWONGKbSQeud1cff+A9bWG4E+n3Ut1AJp7QW8cjMkUi7cysoLMpYYKk4BHPWv1g+C/wp8D+Lr230IWWl3F5JM95HHFIYwjeRClrcQs+PmldpmY5wfxFfsN8OP+CcPhTxXp6Xc8sdlfy2tuZjJbR+VHuRUQK8i7ZYmOSQDksASMUAfx3ae2q6LeW8Wo6elhLHNP8AvJRPabY40LospXOZWhwcMAuTg46V1NvrmnYs7+EWO+eRHtYblYp/s9zDMzMLtjIBAsnzbWZcALz0r+gP9sH/AIJNa74NttV8R+EpG1rTSs15dgRMzB/OkQyRC3BkhkCjkFQvuR0/nl+JHgjXfhpqmr2upacwtrG8ktLv7bsb7ZEjHfI5iJZFS4yEYKC56jrQB6NoVgl1epPDb3HkX6Szfa08uezW5YOyXDSlsxwrnb2xnFWr/TruwiBksUvr1p4bnfDJFcLutSio6qJfLifMiq3z+YuNzKoBryLwz4+bSprSGKXfYx5Is4oI5A8cgJjOBEV8tY9u4MdxbkZrrNb8fterZQaM4uHjaG5ikFk8SoJWeaVL5SMBj+7yCoDKcIODgA07y+CoQbaON1jF9GjReZcwmbEoTyww86WNnLM3JYtyuciql9BbC02T2KXlzdPDJYQsk0cEqtM7mR5YVzHOij5sEAt161y0niu+e5DQeW378rPA1uFD2UiAKllMFARRwMHBIHTNdbFqdtfpbRRi4tY7e6urnK3AmSzkmBSaQhAzKMgMEPA3be3ABgTW1mRpVzbG5kuGRYJ4wXiBijBdpyjxhlKzMwUR7iRz0odbqG0mnjmnV9Mkls1uHW3aNomUTxCMlQ6yCB0ZmKkFyVY4rsLVLeWaBNZaCV0nklt3jbzJ3t4Q0XmTrGMLCWALdgTjIrA1qS+8lrMW9tMIZLqF3t4mM0VuRmGYSEhVH2UR7evoCaAOBnglScXF+5DNCTBMWDlkRzFEgjkxujKYIcDkHNPuNWu9NuILOKCxUl4rb7Q0H2lVmfLR3DMHDCTyFG8bSuGCgk8VHqa3eouoZYpGjijijF6gXFtgBJDMjBQxCgkcHuQM1zt3dCW3ZA5WLT5Hku720ti5VWO+FV3kl8IwHGeOvegDobjUjdTzGa8M1550NoIJHALxu0ryNBFgKg2pAW2nPUdQRWzHNKi20ds1sQ8lxBJd3KSxQafBgySNbkZaR8NgZ5PfpXmE2qQ2t0WZzPdSwyxx70QuHRfNTyTECA6o4DDueBmiz8S31rcrBdTxQtHctcSDzGdlMluEMf2dkO4Fg2RjHGDQB3KXX2i+Fna3g3Yf/iYxLggktKEZ8jfuQZI+6M9q7zwZq08GrRtKl7fWsUMhtI3PmYIuW86R4YwA1o2SRGSclg2ccV47a6leRTSfZnW6luiJYwIBEojlZk8w7goLAE7lHK5xivefhrYnTTPqOp+TM06+Vp/79FYyuWaUhN/3A+eMcYx2FAH0Z4S0e51q6sdTUyRRJKY3gubtrVJntp2mt5IkAUPFGjmORW4ymCTX0v4kjsNMsFFjcWSTG0ikF/BKIzAXUbwi7/3ayNkhUzgEA96+cvh3qq3eowvHFLczx+fcTpNG3lx2ZjQmSIOoEduzkrgAsTnGa9l19VmCXCfZhEiLcnToome5s5FX5o4pXXZcRMXVeehIHBOKAMePWotQY2sLFWWwmaLUNvn211NJEwWJl8wLbqGlCYODuIPTmpNRvHWy0mS10cTLA063Dchba3lLRzM8e7PmA5/Q9DWRY6GnkFtRigijkMU8axzNBPaSebBIbdo8/M5cMTgjIHHGK07hrSK/mi8+6vWnnjt2DKJYMsgaYFmYFImYbdxyPkzuPWgDZ0LTdJ024tCqm1luFjnMtwrF1s42cpLtK8qXYr6YGTzWlrF4yXEVpBaWs8l7NEkj2ckZ8+OOHH75FjBCsoyd5yu7qeaqy6rY3jWVlPbXdldWkQs7e4CYLMAWmVHkGHgbJxknk/L78dd+Rp0ct5FBJFdwFwYppZBdm3kkaGOZxDuEQIPVsYPXBoAZJFpUFxcNLHFpdw0Vysk0ThrbYGG0BnzvuCwGQpzxnGKxfIlvYb2W2+0T2ix75LmaJGaARKoZbZg6ho3Vg2Cec1LDFd6tZwWcsLXMEV46v+83ywu+9rZvtGMn5Rg4zg8+taWk2emaXIEur2ZFvVYXWltK90XMwMXl+UV/0d1C5JbapBDA4IyAUdP0u0jNvfR3U9sLeJEkACxtcP5mVzA0mySBdqrktj5z6YG5pkcUySvLPBZxxXdxBLGYZBd3krkuXViSkUILqQu4ZLZXK1Tv4tLW0EP+jy2EPMMCyJ9vfOHDSOsJCQbGBwWPzHjOKm06ZIImjntt/wBtlV4fKufmfTwqRRwXLyAC2usx8FM5A+YigDlRapJNdJJcvNEkk8ckjrHKDCZd0XmICCHOMHtkHnrWrLHb3cYATTWgMIVdkcUdzaYwGJm8xhtJzgZyO4Fa91DHdOr2l5DakkwRwwWYmm2KCzLNIBlX3ZCPjaDkludxfBp19NbSwzaRO1rEqzSyJJGCXLbistyg2lDhs88Z5x3AOe/swG4dDEhW2hWWKZ3wXXBZMPGcEEHHIJ4ya5O6kkLmVwS0QaODyc5S3bqpj6SMX5JYbuOBXZNDO2oSb7e6XyFaOGwaQGOJmCtE0cytibgnjJAGaytSWSwmEV6kywXQZktl8q4aB0wfMlwcrGXzgA8Z4zQBzFmlzE8rwF2kUgtcP5fzKSCyorNkkZwQOm3pXU2MyxiW3jkZ2kRLzzXLAGePIMSRbfkXYeWHAIPPIq5bPFDp63L28MUhJbay7AoBx5kSlgVBzk5AznjPFVPszalO32eSNE2oz+WjJIwYZJgduNnPzAZ6UAbNjHAxuDHbRXTlkuGyEd8Darqsn3pQCwO3A6cE1r3K2sLOdUMs0dsFcCGMReXI3+ot0ZCrOpO0MBnHUnvTFhtdLgaZoknRYIhuhcoI2CkDeyHliTzx2Oa5m71pP3kV1ALgTzxugmkYG3Mce9pzt5ZcZA4z3AoAWbUJZXuJXhjs9/D2oumJkhBGyRU5IlTGVJz156Vyd7dQGaeYs8NqnloqLh5vMO5syk/LIpJBJ98kZ5p7XrXVzNJmCCSRWXYIEiQQqB825mLM+0qTxnPaubu55JZYkd4RF5rRmRiESXB5yj/NkDGOOf1oAs3L3butzOZreWIj5Fgga2ngkXC7SpKsQuGOD9a5u2i1G3iu7uKXzLeYGPyx5Z2fvGHnlQflAU9P0rd1NpYbVC1wnl+eiyRpKJX2shCthSdkJTAOOe59axLJzaQXxaZoSFmSC1hjkkB84ACYyMMOFBBCg54xQBRhu5gUaWWOeIl0kaZc7CAV2x5xglckkrx3OOaZfYWSNSDvZYgb1ikUltbs2HKBcDy+gBP3uCOKr3Gi3t6iFoPLaGaJra9G/wCbd94TxqcfOCQARn5ulX7qG4uLgRiwljkszDDJJHFIFYiMs+0yfKU4XGeAe9ACyXkKTCEQ+dBF5ISeNWeSZAvOI5NwyV5PA6dOeItQmgiS33SlvPvIla5WJwQruqAIiqBE204IPQoTVMwtZ3Cy2s0n2wsWVEWGWJHJ2kMQ5UkKScDjIxjPFWNVe7eAW5NsIvMiuPNVFDGSQ7mVsH5HwMgHp9KANvRoYY9Wiijae4s4Vnhj8vYpjJYJ5shJ+ZuTkjII6dK+q/DMNvb2EdqvleVLAkrzMNkgc/6u0ZZCNsbHqRyM184+GYbC7utOgaeGGMsUmllZY5XAPmZZl4UnHG7Bx+n174U8LW+qXNvbwy3IhieKYrNMrXU6xbXDjjCLkAKD1HTNAH6UfBTQ4NL0LwzdWZuJEZ0RZYFE0K3dwsQKSORhUBBAY8HFfXiWQvbcLHDG6xySW9wWLbhdRtvEr7Dli4OMsOMdPXxj4E6XcL4c0pp/J+zmUxGBrcRmOEjEW4ggTSBl+/wOevp9KSW6yW8y6UGNxMZHjkdokRWi3K7Ty54JKNtJ4PGDQBy94j2/2a1eN5RHtMsMUbB0iX5oySJRtiJDcZBbHAzisPU1t7ixtnaJjb/ayRZrKdyBTul8xgxEbkdFJ3NnABNdZEkslvDE09sl05ZGuPM8yJYQ3zWyFCWkYHlHJ25GM5qC10nyWt01a/CWhu9iQRMPLkkXmG5VgheR1YnJI28HnigDHt9VureGG2tbSSSckWsTRvKssdq7YjKWiIwQJjl2CocnK9c+lXnw7J0x9Uee7vprq1ncEXou5ba5l+WZUFsCSBGCY4zwD2rkVZLbUN0BUwx2Zc3k0sMc6SCQuInkVsGAqM8H9a7nR/iA2pm50XUoprRYgs9he2kXkTXEUWMMv2QKrSN2OecDJoA5PUNGl066sLKe2Nx8kUvG0/Z5VxDDcAAkeY0Zxs+71JxUeo6cx06TUL/7FBII2VSqh2KWzlMSCU/IzEfdODj5sEVvyjUpxNdRWJEwjnmguLmJ3uWt0lIUkByFEe1jzjPbNZd1aSzSR21uDLeMQ/zAzwjEQklScbcmYL8pIcYPXjoAcBpdxfKsry6bb3K2Um22m2q0jiacAbJ5DmIc7QRuBA4yBmu2g3XGxIJRJdK/mSWKBLqfaGA+zIrEERGM5+fGOBmqFnbXDS3xnsrmCRyI4LMztDHbiOURNM6OBtBA3R57jitsR6fHdF7Nby3UW5hWdgqs90ACJpbhQMnsADk9hg0ATjTpJ7iZLUiB7e3lb7LIHMTcEmEbf3cTdeWIHAHSsG1srmYW1vOzW7S3Dme2DAFYV2hYi4OGn/dryCQPM5xg1q2seo31uZrEvcJNKZbzzYQjzq6ZWMgOCpIGSG3H2zUyQXdx9onjuHt7W1a1ka1aNbh7hrtxHPKs0gBAQgDaPr3FAEU9ss3mzQoJsyCyRCNpa1D4QYLnFyiAccg5wM1Tvr2SOObTrWeW2LWpt5IkuLZLu5URhDDcs0mIn2ZbjucfezU8U+oJd3Igt4vLt7gGaZklCEAkMV3A+TMAeS2FHc8VVutPljv5dRWWKaytTHEHNvvudQiuYtsrEquUmViRubHQ9RQBpxR3jyRyW86zQJLaQ/N5XOI/MufsapkyrKufvcZBweeLWoizlvGsrZGkdIoVt2W5AhjZpHfgFhnhH/HjqcGbSIJo/LS12Ws4eK4nhb5nltUbaiFXP7jZER06nIHPTAhe3kW+vJmgSV71kMUqzRWixZufJaOULmPMkiyDJ53YxwRQBBcaSwe+ubtjHLDLC9pJcknNncQmPzLZc5j2sMAKHPBI6VLaWumrYOG1NEs2KjY8koMUjkBQ0M3yJn3bAqq8kOsJDN9quYoIoljiuPtBEd5InC2Np5asWk6/lzVq78MAWlvqLzPc2OpSE3NpbzILkAOscZQMQCd3pnGcnAoA7S10OZVSea7tpUsZoPs89qVaS3jZC65ticpmMEgANkdsVymq6kllDefabRfsF03mz3LxCUysSBDMXRjtY5+71HcVzq6vGr3FlE1yITATKHM0LyS2rzIkf2rhBLHawsu3OW4IyGBrkNcvNQ1OS6sfMuLK2E1vMkMkU+9rRxlYQ4XYJc/xDj6UAej6jr2kasj3CXlk9hYIbfzo5POuJbu4tuV2EYj2juowK4NZ7SWNRFq0xgsZI5JoIGVp3jwfLvJCR/q+ufTvivNPDOn65dSytJEsNnHGqRyRBV2NbytE0lynTzZI+rnhf4iOlekxeGxc2aPYSfYPJtrmC+kgCh4Y5F3pGpc/OgjOVBySDnFAHT2fivThp8k8puDFd3alWErA29rHwZLbj/WZ6FuuePbL1PxedWWeV7iWLSoHjU3Y2pJPZ+WHVBInIutxxzzzmubsvClteW9nY2l4zATs9yzv5vmzWyBvKkiLBljIOdqjr+VdWfD9tqGm20NvZPE1rqUNrNGyGNrjezDzGmcAD90rZGOOlAHQ2unWup2r8q9lLZQGNLgJFLG0wBlneYkGZxzlhkHHWuK1qxt9MM9ja27XzlYIMGQGBC6bjcRNCyl32nOG4BHeuneJWih0SFJJWkRbOKNSp2xMdrRhomJaRMHjPGckYNYccC2ZninSYC5kdoLln3eSLeXYQ+Cdh24xn3AzQBwhv3Wa1h00RRTxgWF20MW+e7gEeyMweYwTBI+YgkD+LFVntkaVkt14llkt47i382VIIAd0trOD8rkkfKRkdMGpL5722aH7VBLHHJeTPZTNGLeS3hB+aCUn+Fj/AB/dXPJHWpNOubq2jWxjspYjdm5uI0uNsgma2XLmOaJmXG084bk/LyeKAPSPDkUV9dQyWuoX0moJbLaoUSJbqx2AbXOAok2ngE5xzn39HPhHXdcmfzNOvpZrmC2ju5z9p8o20LA+Y8bRYDkcjG07uQMEVkfC6CC5aJEGnPdQK8V1HCWtzdpcKHZI50DfMi9TnCk4OM19PaXZt4ekSS0S6ubJzAsokkF8Yo5fl8p3dhs5/wBW5+XAGCaAPG5/h/LFaNG+r28UDQSwWVs9rEJRfKm1riS5uADLGxGABk89PXzG90DUzfSaFMyQ2UvlJOk4ilkSWRBvWOeI/u43cZUE555xXrXifUry1ultWkuJtPu765kaC4lHnt5DMkSRvjERYo3yqRnArwbxH4ovY547yfS72009rqeC4aV3IjaKJRFcRxYAaZQF/wBaWVieCTQBQ8f+EdQ8KQW8NrCLzT9Te4WQzLtu7ctbK81uZU3CaHDYGTnJx14r5X+JXhzRm8My3ktjLYyLbw7kvYi6qIiSjxIoLCYgyEEgL2cgnFfUtzr114qtwbt7tUtrZjhytsCJMSjBWRhFcbTxnk4XGcV82/Gqe61HQ7iyvLa7EcttNHa3MUkdxdSpHE5VnDOAA0jd+QM980Afj58QNattL1K8W3055tPaWaGYSBYbd5ZXwsr3CNmJgW+70HGKoeGfDWnavJp7BI2XM7zrLqHnLavC0ZAhS23G4Yxg4GM8fNzU/wATPDlxp80d9rS3P9lyTT+YsbKwuJkVvKMigkfw5POAcA8nFeY+H9TvtKQ3mnRFFW7DRTxPveFp1A3yYOAgAAPI/OgD6p1L4fotrBqGhxB5YrqN7fTb1CATDxLsYHCK+8E7vp14q/ZaPdX3l3NxpN4ssQliuDp7W8YjaJcRxeXbKhaMuRhnG1icc9aTwn4ju5dLjur3VdOQy20YSHzh9n88cyvNM+SshG0cZGeOor6T+HHiLwtofnSvFBbrd3MCagjXG8mBwm5rWZFAKmTJO4AYPB7UAeG2Hw58S+Jry30y6sTBelo5Le4giRQLkx77Zb4cFHCABlDHLDoaveK/gn4o8HwJN4ktL62hmieaKaxJMMlzwArcZhkBzwcBgOO9fc+v+LPDVnDaalp6WjxCQ3H2FpLWbCwxkIUuw4Z3yVbaN3TBrz/xb8ZLHX9Mk8O/YnmzEksgjgie9SOSLEkwjkkYuAST8mMKaAPhbRITZySMpclxHGHZZAgXeeZXMuwOTnG7Dc5ArvY55lme+0+1t4I0jjgRo3MyXMkoIkmYsBz14HFQ+IvDtnpt3/xJprg2F1Mj38E6RsqwRp5pkD7zsJ3kA/wjg89aEC2VnELSG3mgtZZ1nhaaVxGzZOA4c5TknAxg4645oA2bFIru2kuhbgRW7Seesh8oXIJP2jzID8yyDA25Ayp445rkdVmey1eA2oaawG2aFGORaRuuZXcdwqZ2DkjII711l+9nbQEeT5NwrRussszxny3wrJGsBKTHOfvH2NNtLOw1K7S0tMQXMF4t8bnU3x5/CKLdFTpCQzAA8DPNAGn4UhjudVN5bxR/ZbwRQ2Bmm8pbmOb5JQEmIIk3ElQRnrxzX258I9FtjfRae6SW+oQOJELW6zRzRHg+YsrhUIHOe+OK+eNF8LaCl3Y3tyrW8kBaWe0jlXy3uvNXaFAbZGNuWBJHQY9K+n/Bmp6W+q26i3uHe2ihhaZWedpip3bycANgFVGCc84B6UAe62+kTWd6skdn8k4aN1SEiUyJIA7FQxC5UnBzjnqetZeuQbYLhbJFe4kuJFtwxUPC6spjj3k4GcHP93uOa9e0caZqaiVLfypmjaR43ZonkeRdkGxnb5CGAIXOflx1rjdbt4re8jhZZ7aeKKQzxwQZR5edpfevMgAyxGeKAPlHUbPVLPVlW4kkF680016GG+HysfuhCwJUMM8nOOxr0qzt7LVrSG4S81l7q0DSC0iaGFzbeUQZY3hySgw+VOSNo45ybut6bNAyXMEKQmVJI51eJ5xPFu+a6JbmMgnr04546ZVnqdvpckkGjtBLd2sDlJQmFmBwHjLkkxFS7ZIBAwSeKAL17HBP9kTULeZNIciGSV5SZXQORZwxrw7NvyXwp4z9a5qbRtNOrRIdR32sk8cq+SrGZzBhY7OUnG5ghGB2zk4rqEs4nmt727hW7tzGlvbyLLJcwF2Bku2inlYbipLEEgEkY6VzuqTm3Y6izQ3EkIMmjGyKLeB8sHk1RCwMcQQbVVVJI4PWgCPSruO01ZUija7t59Q2TGSGSP7GkTTpGFZOYpSwALuBuzjHeus8T3a6/p0Usca+dMWllMC7ZALVyiszTcPOMKQwJD8KpJIFYfh+QQxi6tpWe9nCzXVo0YuDczTgOjTBclIt7SdPu+xro5tOuprlSLWGbUbdZ3WAl4lSOUByGUfK0OASoPzKRuYCgDAs4pb6LTxeNcxCCzklF06WkKIoO021uiphYABuLN/F78VyHibWrC3sr27eL7Vb3KxRRWyQq90bmBChuXCNtju0bDBlySq55ra1Uy2UQtZXa62bpLcrC04t0JWQwxsDy6MwYFvlyOehryC+vNSuNUSO4kjitDJLHDbPBNFmNx5f2m6dFDRTiRhlsBQo68cAHQeHNU1LXC2lm1eMK097cRq5ZSsdvbvBNEiH94ZAoY+6bCQ2BWnFomrPNctaQqsbanFNAEnMDeY2ES0cOc3CB8MFP3T09TsaXNoejNYRrFfT2gtfsr38cpE8iQLI624lhQE25nMKkOxYqeh7dvaWFxq8Md0txbQQywy3ayjfu00YZFhkCLhnKjIbqOuaAN6ygkttBSxuZbfegeaRYEZiVBAn2uikKTLtZIyQ+5eF5rXs7x7N7ZZYYWtr+582azjRlWymRljtTEoGUt3jJYgDqefdljZXdzfadZXUK51bTzCLgSRQyOIUmeQQxSOMyt5TbGOCWIxkmurhsAJrScyNdz2NnFJLNcRKjzpeZSK4jhYbZbbylKr1IYZIoA9P8KTWe1SlmLzz40uJIXcLHEjkhzIszAx/uxkg4OD05wMnxhDFcyNaaZqhOnsq3Zs5bt45UkEgQeY7KfNg8zAXBxg4zVGPS7i4ewW2uXCXkMZ1DZFbW82n3UcUjJc7iFDwlAPlzj1rGv8ARxFPaQ3WqRTabCt5EzGRf9CuPM8xNqsRIqtwV3ZVGO4UAc7qVlPDaanZkoEm+xw7FEkEMVyw/wBNRiwzM2O4ABJHNWNR0y30pmntlSaF9NtIhCAwnkXje6TOFCc5GCuQOc8ZrrruQ6nDb23kCzsx5KyG5lBumt7qIzzOzHO+ZvL2pIDtw2M8Yrz+6mczH7RdNJJKY7eCJysQEM8phW18qb/luFyBkEZYUAZVtJJe6zmESQ/ZI1vWSOQtFAtuTE0V3HgZd4yWOSMjnOK3tTvoYntdV021lvY4oQzM0CNdqTjyisabgV8xSWJ52DOMc1kyyLYXp0tGig8x5rW8VYm8+aNN0lpNLcbiY5UVHRsAAqeD60J5306COJfPe4eeVoFuCHMrod7SRPH1hIVcdsjA4oAdb+JZM3rWELvcu/mahEVWNrd4STLNZiZflRlwGyDzyK7mxvVtrG4uXmWE3kUZe24uZJhIq7DbSIFEBdiAx7HPHBrjtF0dDd3dzdXgtrKdFcS3CpM9vNKyvLFEz4Aby88EkDHNd8P7MTS7fTbSwbVbWGS2EN+0yQNbmG4EnmeTGd8mHlbqNgEeScdQAguXvIba4+zvCHhNvcLAymSCZCYbeRl6SgIwXf2/Cr8OnXIhV4JJvtDpEwSNY4RtiyDFIH5mt++SAOTg1Os1hHBJO0T2t7IstqkfSGWCFshsbflmbt0znihTOXa60uQQoI4IbmC5fNvGoO5gryDOX5BxkDvQBlXkguEuEikWaS181J47whhdR3hCT2sLseBt3DKnjPUVhRxzW9xttlMcPkJhkVpY7NYV81oEBH7xt/UDPTFdRq9lZyXllPNNss/Idsqg22z22XFq4jwrcr95gQwIFY8d7MllAiTzJZzXEq2y/Zog6W7HzZDNLKx3vnjcMcHGaAOC1lhfXM2oCwe4BbzJfKMtuUcHbvV1GEJAzjgcEHvXlviQT2mp26STrLJCEns1kkhYTQCPZ9juU4BZSchx97sTXt2p3On/AGWe3jvWS3vtpeAAyTCWE/ujmAEyozHBAGRnpXzvr0k0F/JDewObSKbzYbp4nlZy8YEiHIyLYP09OvNAHN3eoXL3EpeN2w7BWVAIym4lfKLspePng89+aKr3ulxXN3PNFaRSKzD5oryeOInYp/dRqT5SYI+Xgg5yKKAP1Is7S6uLrzpIZRpZtlkllb9xbSBmwsRQnBOe3XgZrqNOtrX5QkuzYkUrK0EbFiXJUhjnanTg/lWbc6/YaTYbL6TfE8xX7Or7YYnADREKeXUhh+WDVF5rOIjU40kjtri1ZvLeYjzWKkjaFPyKWxgHtzQBuXUFjHqCaikjzyyuwlKSHCxhSPm55B29BkAjtXD+M/EirDDb3FxbxLMskcdvFPscBOm4gYB2j1G7pXmviPxFfIy2+lXLRrIuViEhWVPNJDnc/Uhz0ByBjPpXzh4jHiq/1N728lY2+nXSWcHnmdHllbLo6lMblBzg8q2CBzmgDqfGGv6lbl7q0mvEitnCQtaxxyLKrZVUuHdB5aqT/Ea4mOLxxrUsAQxXCxwyXCuQsfK/KquVIDEKeoyvTJr2bQpBd2n9n3kaSPfCItG8KuHljTJAAHI3A89s8966F9Bs7X7M6JLZu7FmWGWNZpHHy+SImbHk7RnHU49aAPH/AAzpmorcJb3VmySDabuILJMblSQokhiY44JOSODnINe0JpFrHBaW8UDx6xDI89rKtv5MClsDbeXW84U54XPOOB69ro+hK0Q1K8tVWdklgMsTZuYYFGUwseQsjKcjvzyK0LTSTe2s1vaS3DJEY5BDf5R0nBJMisF2sQoAw7jrxwKAPMry01dgiG4eNBGZJbYXG+OSUZLfZZJQCx3fhxxnrVYahqa3r6erPFKbBZIIplhniZZQqnznEuYw2GXd1GelddqFjBG32meJ3uLJ5FkEUq2n2XgASNhyJlOW4XNY2ntpmppey6fbwiaLZBsvV2TSFx86tNK4HljDHqOTkUAbWhzpYKPIWO1W6jWSWFlLSQSJhJ47aZJDuj3gkFiPve9X9QvbeTTrmBbW7mEtyxK3cIiwZRjeshbcYN3LMgOe5FU7bw1LNZF9IltLcyxSMZE3T3MY3ASgKVLbSQ2GViPTpV610LUJbdWF2Zpbfh1mbfHMAcRrI04cqoJ4G7nP3aAOONtq2ix26/2SYpryWOaa9huC9qtrj92ke/AZdh688mua8V6Xq21hBqQgdAblIYz5Mj25QsryOhwCDkYBLMDkDiu81iKe5068SedtPurZpIYoIbx1jMhjL5lj8sCJCRwo5HvmuBUanHZQ3V/cs1xcqqLJHiRY4QwXBEuGY4HQD6ZFAHL6L4t0+5LLetMs1swjS/KoJrgRKd0XlKgk8kOCWYkEhc8V3cnjuRLq20xIra4jntwIJFmlhszGVIDoWJKzljyDjkce+ciaRPJFZahp8LTRmb7LeWS20MrEJkiVSwypzzxk1iG3gi1yGK5NsZI7d1tI1jLPbSkb4ZZIogflzx+f1oA77TIrtraVryZp7lizSCK6LbLacFU2qw5G7A9R1OOtK13c2V/HpVpcva3iwLNfJe7ZrZ7LA2GJ1BVJMZGc5P8ALK1LUrLRLFtQnbUkaeFRdPB5W0TRocIFdsrE3UgDJzwM15lD42sdd1DzZkura7k2xJFcxHyZFB2xssxX5VYckMRg9OKAPcb038ksMi7UtWmTghPtO9kLbUy2BbEDIx+NZl3q2nwW0NzcQzyPFdNG8FuswTY2VL9MH94BkN0x75rltZuI7bRDHJJNFezxJcRxeayqsYJKuvzEuRjB2ZByAMiud0eTUb7TrPzdSkSXzpTFjypEATJVbgZyDzwGA6/N1oA7R/7Lu5pTeT7JpEZ7aa0uDCpQklVl3Aqso4AAAJxxnrXCS6tqenatb2a3k9xbG5OUEMrMqEfea5l+4+3rnHUAD0XVtSlW3g3NDfXpuYUlgSHyn3JIFLgoNpOCDwTtI5x0pm66ur2+hto0hlt4YWinkaO4IdypljkjZwFkx0YE46+lAF/UvEok1ONLTyWjeKMFmDMoeF/nZ1kCqGyD84zjuAOr5bmKLUrdb24tZI7tYljkktkmkBkkV1QukR5UbhwcAfnUNhNaRNqMU1ov26BVtUuDErqElO6QKrkZcNnOMjBznqaq+Jda1D+yLWPSbRJbmcSpBJJaxhbeSAgRhSoIBJU457UAen3urT6XYRiCO1WO4d3RfLXfLHF8oj8iQA7GYkFsAg4x2rI/4SN76GyF5aTWq3ji3tSURVtYy20w2xnIKKz4LEgYzx2J8L/tu5voPI1zVWtdYtNjS7Ii0U0YYO1vw5aGTJHQAHODmu2bxN9utrbT00q9vBdQOw80pI0kkZBaRCkZa3QqOuR055oA9Dk0SO4t5GhungmiuUWaWKV5bVpgT+53nP2UMvfbyR34rWXTJbLSokS5ke5jlVo4bKNftbxvJuuJSTGN/wApxyN2OcVlW+lX8WkXC6UxW1vbeIG3e4QfYXkA825DBA0knmDnccjAx3rlZNf1nwtrNqL7UNsKQCxbUY5llBMhCoj+Y5KSNyMn198UAey3V6RZ+UzF45I2gnVUK3JXaGDSE9GACnOMcVgrFPosFxILOe7ZxDIVuDEyXKStjzA4O5sKVGMEjHNZUmtNe3VtaXt7bWcO6VmLI32i4UqCBIyDK5B+nNZd1rGpafPLqBZb/TYEa3S2Luu5Y2PlJb78fMDty33T2PFAHoNvqGozosEVpfxbFjuN1vse2EZk/wBRC7H94NmcjkIfxqpdaba6lqe6OeHTr603taRpMj3DAjfK8wDnEm3IAU5HfHSvPNP8Zw2Uc6zv5kkzORa+cxRInYSeUhSQeTgMRzjJHpzSPq9pfa3BcAXElnFHHN/oyrb/AGVguFR7kv8Avk7Hlmb9aAPW10e4iRFMjQabOoN+zXBlF7cHHlXJkY7kbODtA28du3e2rWFnZQRCc+fGMRzoImV2kX5g0gfCcAd8ccc5ryW38R299CqzCztLBhJbSD7UDb20g+WOfzARhyD0JIDN07Chqmpf2Db2a6fePdRvdRCSDzbWI+SYzlEmhjRXibK5J+fnOTQB6cttNqgCWAW3uI5wTdPIAkpjPOEZsNnoCDzt4Nd/ouq6nb3j6PciZLK4tM3DpGFHnbSDIvBUDPfoe1eLeHPGfh9bdHuriBct5ktmEYwWrlyNhuGOXl7L2Yk5689vJ8SvDayW91DMsMSObafMgJaTP7ppgudibxzzjGOaAPUpdFuohJOsxZCY4w9xCjKZCP3UnlqSJoxxndtHBIJqklmbKd9Qnmgee2VVug0ANtcqyhRsUYESZI+XJOPUVzH/AAswao8gs9RRgI4opYbRk++hxhI3mX5ApBGBnjvmjV/GGjRWcsjsbl4VeN4hICIyqZlmuYy7F2GeMEge3SgCfxHaDWHtZLSNIZI32SyNP5lv5YAb/R4nHyMATjHIBrgvEWo6jpNzElkxjdPLy0UkLxMF5cKmc7cAZUd+mTUQ8baZ/Z8cUupW8cELpLD5MqC5hd8sbieRiAYjGRhck/KeM1n6h428PXbQbdYsL2doBPFJbxwh40iJTy5CTlpP7wx+dAEbT6h4jSKXTwkVvGRcXjTKyyyvuYb2IYYHUnPTvXN6veXGj3dpN5yJpu7ypL3Y8LmfDEyFQMyRBdygjr1rN1nx2lnLbQaZehrO8YvfC4GyNdhB8hWCAoTnlT6Vl3uvWuu+fZzOtzFZzC5gWMOsVtbMgaRJI3AMjFuExk8k0AdLrl+13ok119psmkFtNMl0C0rO6oQkcYAIRioBbPIx0r5x8CWE+qaxc3V0gljvGSF7qEkWmwOwRJY1bLNnjOM8Z9MdVqim1XULqC7uLS0lSVrXT2JeAIYsPsHOWycnivK/h1qF/pzXkdrPNcQ3s0kwlSZYQjRud6DP3lHPGOvNAH2DFofhy2V9OhmlWOaJyLSKQiOaU4Qq0qAkRLg4BAx09qztM8PWenXghhsDLC6TRlk3ukbhgxJIfHQH5jjJbGPTI0C9jvLazvGuzILmaOHbHFLDMl0r4IZthGxj95ifm7da6fW9VeCe3sHCwG/Lobu3mLTIoUgxlY/u/MB1HGfQ0AaviKDR5INPtZHM72pMv2KUKhjAALNEijdJxxjJB4xWFP8AZH06O0tGWdYpGuPs86lrySCUnCyNG5NvEjHABwxx0rldVuLvM+7dJJDaRR2tzPEAbliQVV5WIKjaAoIwOapWFrdajGgskvbcWoZLoxrtjZmcM5Ep5KA5xk44IFAGxHqz26SaTaKllC0j+YRH58SSZ2koxXIVs9+mMk4rvvB+nHUC0cEU326GNlVGlaMStuyJI9gJCENnnAPY1S8K+B9Z1iZYktftMMkRdmnQ+SURyQ5kjGVm2jknqR+Neu6xqnhP4SaMdV1W4sGuIEcSI9wiyxsF3CONVO9hnvggE80AdIkNjo1jHd6tfw2slvEQI2dXScKh3L+8IZCoBx2OO9fIvxN/aMsLa01CzTVI9L0yzWaL7YzhHvkBO0q2AIipGMH14zXgnxA+Nv8Awm0moaxqmq3eh+GbCS6ljaK8SB2QZIGzGXTygdvPIPSvxf8Ajj+0y/xB8RyeCPCMd3c2Vu82nxX7ymQXwe45ZnUgH5egbOc+tAHr37SH7Vmv/EbV7nwb4Vu7ldOdfsct3Arq08Su0cjOzNjJHQ8ZODz1rvv2RP2WrHX9Si8S+L4YtQPlRXEEN3Ejy3AMvyF9hGwAKCc885J5rkfgp+zjcX8On6ukc9xIJ4Lm8sLgMWV3Ak8xpGGTHk5QDA7EV+iXgPwj4m8PXCxWwvrCCRJ1hmgjZoYo0X95zjg4HCjnjI70AetQeH/DtrdpoumWFnG2myRusTRusflxsAskCxnEZUZySGBGOleO/Hj4qyeDNOcaTJJ9nillhv8AejG2JZMBDOw27GbPGR7DtXufiDUrDStFmN1d21551sHcC3Mt5ayAKzJE9uN6uyg5JO3k+4r8xv2h9V13WGOlWt5M+nXkgaWAyGaQI0e6JEjiQjy1XGSTuGcHnigD5B8X/Fe68Y61Jpt/ZpfWs88yW5hkeT7MGkJ8j905FtGOzFR1yTniuysfhlepZv4gk0y6tdLEaiC1t9wLShVJSeRI8SK6g4Y4BxjNY3h3wxa6RcQG6NlNNLIq+WAI7wfOGzIZVBKrlQM881+2fwZ+GPhPxf8ADNHukRZrq3FvDHIvmqp8pVaVXVCnAJI547gHigD8SNW02J53IsLmex02JWMBdYHhbcmbUSou5mZ2ByoPC8iuz8K3Gm6dHcW98ljLp7yW7Q26RiWWNi6yESPkPIBnB2gldvPPFdn8fvDdp8O/FWs6UdUlBt7iQW6CNXkmV5BHbFo5CE3DswY5U9PX4k8V63d3t08AvJIEtXjlZZGMSXDqCrNbICpRyxBYc5K8DvQB9/n416HYrLpOlTi5a3tQkVuTcW7W1yrPukgRWHmhVIwX544Oenzpr/jWXxRqJl1SGS5Fmk1oltG7bS7OZY5pnYht27G47+egAxXlvg6G7vFZYiZpNxhuFaaOQGNsSRmR5gTCCWAAAB4xk11l3pU2lbl84tbNFJ50bKhSKU5dliEjYkYDg7HLH+6KAKl/NIktnfyyiTT7oLby26u6sZMBTa2ocELt4Of8nlZNWuLS5uLf7W7W0clzcNaXMvkTPGXCpGGZAJ1KsDgnHy+tR3epJcW0qW8nmQhd8KD/AFqsuVdrZcbY3yFyBzz0rz5pZ728hS6kzJEY4l8uN2YxmQ7vtm4ZVwW7d+egoA9k8KTvem4u9SSKFbEu8hs3lF4bVsGESwKBvbcRwBuwM4wa3L19Tu5IGNtHPDZM8iW5cWge3uEIEjyEqIZwrBiWyeMHnis2zTyILONIjsuFWIliGeVIvmQMYwQznBwGOcY71S1DxNZrbXMFqUnna8lS6M0cwljt0XaLJEhB+8wHJwV9qAM67sbJXXZavMEZYr5ZZWDylm8wyW/chSB82MHnJ9YpBFcCdI7KQ3UCSXFm08pMEgbariSQkJkoPlGfXFV4dTn1GOWK88+yK2pe3kQERmBASsA3Lh9qZAIOf72DgVU0ppru4edSXt7ZUhjtvNjh+2FhuwsbP88xDHG3PtyKAM3NxbQTXxtZLZN7LKm8sAd2XiiYZDBhyAv3R1xWdrdnYz6dZtaIpe6BaTdGZBbbxlIsE/64H07HpXe3mmXF1E0nlXMNvH5ihGAYxJKASyRdZXXhXIyQM1zlz4fSOFJ0upgMsWVRi3EnljzXWNhvjBjGFLAYP1GQDy2yW7tSttaXEUSQySLeWl5AEe4WQHekKsMqpPrx0IzzXEeNPBNvAqawEgt/OdjHCJnARmJUbYNuVAY8bQRxkjmvfI7NBEskluLyaa2Do1s6meONGP7yZmHD7QvGc8+1Yj6Sl7HbzGOOSBp2a6hnWSaSOFT8/lFl4kLDkdvpQB61+yV8RNa8PalYeAfE13IdM1uQpb72UyIm0AQqpx8pBHX3zXpv7W/wCXQtKl+KXhKyvbextFEmpRRwsCJmbcbmMxuAYiBzjPXJr4gubq+0jXINa064eyvdOuRLamSQBp4Y3HlywPnEbKqgYyASvIr9YPgx8dtC+LHgc+EvEt1BeXP9nHS72z1BIXmvEmVopLiF2JVWXdnkYPY5oA+IP2ZP2r7r4ZeIdNlhbYbmVLR+ZmWbDqBiMOduBkknnIAr+rv9kv8AbM8PePtMsLe913TXnishJNG94I5IpdyrsljLbTjOOOnev42f2lfgTq/wU1nUfEWhxX954cnu/O027toCYYY3d3XzHiDfZ9gJBxjp15rmPgb+0Vr/AIP1S11Cy1O8XU7ee3kMqPI2bYtk7mcr5ke8fMCP4eDQB/oL+Or/AML+LYxb27QPcS5vIDJMjQXFw6f6uPa38SHgHHr2r8z/AI+fA7QNd07VrB4rQWWoxS291p8iShYXckyNalXUJLkEb+Fbdwc18Gfs/f8ABQ1Jprez8b3kc8i28UscsrI5abbtxHlgtrIvBAJ6A1+j8Hxh8M/FvQYrvSpYJ54Uhe7hjuYszBNpLvcQlsR7W5UkEHHGRwAfyo/tGfs3a38IfHN9c22gG08NXM010kk5AjVY5GdLgbpWd4hECSMZz2Ga+YtXsba7to7iygtQl1tRJf30nlSZwJER0wxbqwLccdOlf07ftk+AvDnizwPfmWyimt2geCLUNPV7q5093jDH7XMNwSALnccYwPxr+aX4iaJL8PdfvLW58q8sv+YTdwh2guEU4VY1k2rvU8EYz6ZFAEXhvVLzwjNFIs4I3DhIIQrZG8thZcRjPQcV7l8O767+KPi/TtNadmtkkE9yk2IEPIQRIhADoz5DFSR3r5RbVE1pEZnuTNMzWwjFsUhOOQEZAVLL0ODnk59K/Vj9i74V2kUFr4o1S2heVIoxp8flyPHOwAkZvO3FflUjIxncehNAH6L+G5ofDHhfS9HtvJtY9IsUie1sMOkUhjUTK8JbMTEHIfkMMhcniqVlLDNIs39ty3Fws7PHLbzTMUjuFP8AovlyoOQuDz93nmsnVRoAknM128MTgSvZxvbTSvIW2mORViDK64yCfXHPIrz+7S4YQG3lu4rCW4lQugAC2iAmNbkLGo7bcLk55JzQB9QWtwshitprsMgiRbW5ila4R5WUhRMjMDZ3Ack/KDnGcDgDudGlsLYb7m+D3MXJAhkuUIjUpsuLrODuJ5zzzzXyHoGuXDWNwkk0ipFtDiKW1be7OUtzBA8wf7Rxy2DweQAK6CfxPf3McIe4vY4IrZmuY7QvL9rY4jjMxtpdqzLgZPG3OenNAH04PENy5uIxdG4iibzZ7U2wlsUjQ8RLHHnzIwpBJONvbJ4rCttRSC8kupkt4poJYH09mgNwiLIxLrDET+6XA6ucD1ryjQPFMZWRbWyujqOZI4ZprqWTzC0Sq9vcISUeRuWUlvmPH167Q7y1vUngucPfMVj3SrJb8yvteJDEGLMhHQ4IHOMCgD6g8N+NbNwLfUHWG1u2byQssEwPncbkjQfLkg5DcrkbRWf8SfHGheG/Ct4to/ntJazxxKsbrtblHIMi4D4II5z2HNeBre2+n27M5RJI3eGEohdbVkJGQCrqWJU7WAHPDYNfH/7T3xf8jSRaWM2rQ38UaQxSvmIK6q+24kR2y6PggkLgDBIoA+ffGmqy+N9f8Q609xM728pe1huWSKBVifaJFxkzEoCCpHPQc18Z+NrfTLLXZ7+6hivFbdHGZWlUG6x5jSiBlG1QCcfNyQcCvaNB1l5dHG64+1SajOzfaJLn/VMfmn8zauBGCcKvU5yBXn2saa+pLPBqQijiUySwNIjTYQ5ETGYL8+7jPpntjNAHy9c+IbayvGuYby4W6mMiv5bS4MTHEJZyu1WBOMZyK7v4b+J7nWNRstNj+0XQe6INzKBJIwab5rZ2Q5WPcrcH7vU+leXeJ9Onj1G/3W9rbQxyTiNhMVR/KB/dqn99iOD0HQmtz9nmS8HiyV7eNsxSF442kDorlied5GHD5z9fTmgD9UoG07TtNht2t2N5DBG2x2LqEkiHmNK2WO0LgZCgAjnmsSyMk12673heG2knN0VHky/OQsaCYhSfuDkdOBXL6n4ku7e+tEabCQ2qi8iWMhMztyjy7x5jAglccEGtSx1C2I8xjFfRXULtBDLNL5wl5FwssLHCFicrzwMehoAuxz3Yu20qOygt9QvZRcSRxAfYp0TlZn2kiJgByQQMdKzNRTVNMuI3jnt2dLi4mvZLdyCAVKrbxxY2vBgY568g1esLKeBZQFdmdceR5itdQJJ85AaN282BeOh6CsKe4jtbpkubxooNzJPZx75HMJOEm+6Sqtzx2PFAE8Wv3dncRmxjMdrJF9qnLRypGSRjEaD5UlJBwfyr2jwP47YMYtSEJtLm22WckkKtKkpxlxPgl5ljBODjlsA+nj8un30cCSaVI4jv3h+wv5ivcfKPNfmQZjiwNuQp61i3Wqz2V6GMcyzMMWsU+54obxRmQEBRhCoJ3EY5GaAOs+NPw2svF+n6j4g8O6OY7y0jadJ0CwyyJFl7hpQT+8Q/NnGSS2cV8TS62lmpsJtTuoodqSXNghylsYlDC1kaRQYEJXcoBGR69a/TX4f+LNI1+K90/V3Fx5kZhkaJZUgjTyCs0O1EyWLqST0+UnNfOPxh+AttPZ3/AIk0qG3GntP5iTwBN0qkneGbOJJFzhAeQOo4oA+brXxnHeI2n2t8ySTpEwhubRIra4U8LGshG5F2AliPvYzWjo8bvqKLchpLZEeWCewgeaFGBJeCeVWJMW4PtBHGOTkZrzebTmsRJp80d1G1tJP5ShlVLiJsPEZnALw3AG7CjAxye9bfhfxTJpNxZxW321ftSSWqmOaKVDNuI/0uOQ/u3zuz0z2oA+j/AApHI9288V5OZwqmKN0keRbdTlY0KqBHj5wSx3eldpq1jpt3NK7tLNMLT7SsEUimOZ0G0oXABLcDORnqTivP/BWozyC+LyLugsp5Q8q/Z2gmf5mkJB/eAsWwBng4HOM9Y2pw3FgjWDreOszwyNPHPEkTXETKyLD5QcMcHJIxnnIHNAHMWEci2Fy95ZyR3UsuIJGeSN5C5KxW8QdtlwjDGWGdoyAcCq9v4BukWeTUTbwRZaaGzjuI5RE5Akm3lZMy4Jz8oYZz6Vu20byWVrazXRMEaSvHvUKNPki5ZlIJZTjhc98nkVr6Iw1AK/8AaLskAlga3RCbdVyDJNcvMf3SMhx93nd1NAHF6DrOq6fe7LdIru3hbyo5zAjFkQlRtdmJDhkYAkYUDFffvwe+MN7p0umW+r3t01w8ls8UImi2WqQPs2eZboZHuNnQZKFOQc18UX9vayTXKFIIIgFl09beNUaSLzlUxFYtuTliCcZBOTzWpoPiO60h/N1GSKGG1uLe3htCUZxPIx8iWPygzMRk7wff0xQB/Q78Pvi1c6raSSQyW0pjiUMIo551jhC/u7l5WwYw3y8rnn8q9n8Mw69r13YyXrxzR3DtcqpuGcPEW2xLGSuDgADacnjnrX4q/Cz4/WWnyG0nmltUtCm4wOluobYCYo4d2ZLcDqDnDDpX6K+C/wBpjQY9P0u6Q+cGRRJcpNHIscigeREqR58liMBicLuzk0AfpzoWmWmg2KJtKXFyDcvG2wyTAL8yZ/uBc8HHTHPSuJ8U+ItHsHSWRnId2SO3jbCtuUcoqZYOCTkAqRjnNfPejfH3T/Ej3KSXDJPGn2doXlHktGAZg8V2p2qwztJB6jms7xNrdveJYs8k2oWywv5MbToslsshDtLbsoYRkKT83G7GCc5oA970nxzb2rLYSTF/tbKsRidRPbRSAZW5kkx5aFecMcnpzmvRrLXvselzwQ3LTpEM5Uq8TJMxMT5VSFxnue3avkCe6shotvdWsxu1gAk3lGhll2sqxxPKrHe4jKAsxAbBIGOa0dB+IB8uaxd2i8nyJI0MkiQOJA5kiNyqYjcFs9T+RFAH1heeIzLBDExhvoJtkI2oYpIYkXerRsVAyH5z+XaslvFMFrqETyKu2ygZ7xsDaUk5SVyXGSAwyceufWvndPGk89msC3kSD7btTzwxfy0ABt/NEgxknCscZ6g1LFrkk0pFlHDNbsfKuYHl3SBghdxKHcsWDKdq5xjA78gH0IfGBdJJ12IXQqCk8aLHbOERpYmVm3nyuCOvp60sV7Ym5P8AZTy7SVctHkglgfmaPJzjIyeh69zXz5p+sadFdzPcNIQkTwxIxYQSSyL+8ijXpuAfPGATkCt+y1lpZ7aCwWe1kiJWdZiRDcRom0xsw5Vt2cDrkmgD0bUNVit/OZbiFi0iTahE4Dyu6MDKEZPuPtxjpkDHHFZ1xqM96zzaYEQyTIYZ5AWgijXaxR1P/LXZwx6knpzXBanqJvLS9VIJnuWjlRU8pY3hngYKYcBQzpgDDbsjBAyazrf7VLdwJA4tiEiAt1mlSN7jaA7JJM3DDa4OMkkjIBIFAHuug6vcPHPGY2aQTPJLDcOVjljXAPlFuIi7tkZwBu55GK7XT4Fktv7QuFNtiZLiOAybV8qciJYzL0Mm9DnnPc8c14jDqkMBAljuVKf6+4aPKzjMZK5zyFKMST1x7jPTNrl5bW8K3EqzQKLeZVkdRbXMToPK2lHOw5Y5HBzzigD2nUdSVjsiWSEtEgUNlkeJJA7yLLIo3PyQOeAcZrNuLueeRvtA3xn94hdlZdjAuNoRj8wU/N15zyBXEWevR3VlIjRyK+RFC9tI4hUKoAiLYJJKdcgDJIHvyOveIZLfy7eA+WkaMGgjlT7QAzkXPypE+5m5wAxODnAHQA9Dm8TLp1wbmNZLmHMcULCGT/R3Jwx2umHQsCQW4wTjNdXo+vT3l3b3ttdPKJJwTJEzhU2SGMxksADHlc7QSD/CSOviVlqgae3gxLBHIsRtkV47me2jQEAPtQLI7LkhWAb970OK9J0i6gsWt44f9ChnQOnnLmOJVkJdJPLBAuRlsdcbqAPpKOV3eeVRczuqiYqXVYzkjeUDEFgGyMYyMYxirrXcDwRsilLlmKrMzyeWUb5GiTOPn38E9iO2Mnzaw163UEWstxLCAo2SwGSWYlg0gifO4IXJ7DrW7DqUEjgWm2Jy0kklsA7Iik/KzjnyyXHzHoCT05wAQ6vqENvK0bmS3YqYWjwZHDAZWVlGT5QGPmI2gDg4ryDWb94ZTeygzwRmVHkiG6IR3DOJCUXJyWBbGO/pivS9VGY1LQ2xvN7b1MhXEUnJKyO2ZFO4Hbzz0BGK4e6jS2a1MlvLeSWzs4tWRkKea2FV4ZDtmjCgMMrwrcnjNAHOWJv0sor6aWOSQrI9nG/nK627YzEkYGHYoVO9sFS2M8VvW8rXcSRoyR/aFW3CqkRdirEsXkZjkDDAnpzjOa2INDkuJLS5kkaLzHup9kSGSG3aYFhaJEsQBQkN8wyoznOOa6NLC0ewVlgkto45JZZXgiiS53F2TG3eQsRZeQOTnOMngA4zU9MVZUVI0gLJCTKphzK1uSpEDRn96xABIJGSTj1rgddI08XNy6JLeWkQnieVTNgONyLdQnIwu5vlAycqQMZr3aXSYLfypord5op4d8m8mSAMq9NoBeGY7QRtHueTXB634RkvpXuUjWKCVYfOhjbeQIy5VSGOfMaKQAqQDkZ6YyAfNzeNX1CRLG3jewjtZzKcybVImUM9wNqksEKEEngtkg4Ne0+GvFSrZ2zSTyNLNKu7y3jCKPL3AyIRl4mHzAhQMN9a5e98C29mtvNp6wSyAzQy28kBeZ7eJpC0RkUbVAVlG3OTjgUaT4f1GVCs1pLYTWypFGoYqFhfGCqJndiJgMDkdDggigD6F0rxPLILaVGyGlMcjQKj+ZuYsGKt/q1Rj+Oz8B2ltN9tcyTL5WZH2qGBMkhG0XQAPG8Ddjtv7Y48f0cvbLDFDF5sdo4MxhJDsqx7RNKWXIi/vAgfMMV3mhahIrgTRSuIl+0CaQj7O0Ux8yMx88KFYLzjv2oA6O+tLie3lEDmH/VIzSbo/mjYPkELkhjnJx+NZVzaXJhzMbeRtymdPOaSJ4/3zhVDgElSID05OVXOOOjtbqTV5biGOJbOXyWfYSzmJfm2Sjd99XUBhjP360XsVlgV51dnKRq7ugiRkiOFcbvvbiq8AZIbOMc0AeK3XhgtYvPIm8h5JGkm3bFEgADRsR/rPmYr/dAAPPFeK6z4cs1n3X9tLNFD5ohimQi3lXfi3eQk/LOoIKk44wRxivsXULeSQvA0a+WRlckBVyAdrgfKzenX+leKeMNGjn8tSJo2MsoElwNyRNFCZFZvKOXyB8oweBjtQB8tQ350jUxFby3DQNdTbVhcKrRxAB5J5pcbdkeFAXrt45r6F8KeJYY7axeOZriN5SgkMylmEkzkDbnOcggcc4HrXhl9pnn3lykeJJ5pCjsMFAZVigWRAAPlbZk4HG455rpdM0s6baXUK26S3xuoozPE2WigjKCOCKLd8tw7Bipx0YNyCDQB9o2d3JeW8DoSi3Me0ZRi4PJUPv8Aujy9p4HAP5RanbXatbRRvbwzTXMa+cYWlEcexCZXK/exnkdeMAd6wfC+oQwWdu08Dl0U7YnfMjAR4/ebchCpBHP90GvQtMTzI4p32hY5ixE6kriSMSJtYjBG1h7dqALthYwwSiS2vIr2SBPnmjhkhRW2K4PlyANyXk4A9a6WMKpkaJ4iufnG6MNJ5kavEF81gMgsGODxnb1BFVrKGCYQvCYoVd38x4VAEgyUKtjGTkHj0HoatFVRTFAFmKNy4l2orAcBUIyrYHOT1BoApXcdpJFmISTAxsJWkQRy/aSTDL5eQAi5Vuc4IwckVzckcMKytbxQugXEp3lfL8seWQOnmHIOdueprXvXZbdnyUCzP5cisd8jlQJFk3AAKDkj1AGM9K4m8uvs63AkYkiAz28iEq/GUVXU8HOM9+DzzkgA6mxvtKvLWeym8oSbDsKEb0ZT5i5bZwdxB59e2K4/U9P/ANIcRTPcRmGSdkKrIcpgSLkct8xz+Oa8z1Xxxa6TJuyYJZyqSzyBYlaUDARVYDdwhHAwRyOtcvP8VdRg0m9vbIw3O8qttFBPHJqFxl3hult7VGMgRUQEnbjJOOcigC9qfiW006/vbG3mWWQlRLbCN0EbhQGUuRtXkN354PTrWTxa12y+T8qMkYuGzyAmBtAI+Y7Ap4zg9a8ct7/+1J49Q84PNd3SMLe5HktIRJKJBvfHKsGDlsBSMHAxnL8Q+LZb5bC3077FG1nLJCcssNxcvInlvGixnMwRhgEAj5evNAHso+IenXWpy21vcLaz2SM7XBZkEsasR8okHzfNxwM5rG1HxvY6mzCYBktyqtK5V8IxYSSZLZI+ePoOhHoa+W7m8updQnkmjnxDD5LMihF3BjnBIG8cEnr1weay21S8TdeRMfKLNbTpP5iggu8ayFcdAUUZ9DzQB9paBrOnjTTbiNUMZjkWdCAGuAQki7VJ2jcuM9D68jPRW91NfIETAELiRNwEUsjRyykhHY/KhLKM4AO3jPFfMvgfxDMtwlpfXFq0jRQmKGNW2vhjvj24y5JJO4cYOQcV7pHeLcKZIWWSOe5jgeHcAHZQFVXIOUCyAkHoQetAHoHiK9SJLeLTYVt7qW3t472bIeFvkQugOAWYsxLf7Way9IW5j1JXne3nhW3mFwx3L5UDLGWEKEAvKrSDC4JJzjI5qnbyNeeZa7ZHu1nSElxmMNDGsilNvBUkgHnocnFdS9jbwW0l3dRMb17dRdrbndHHHK22MIUBxKGRGyP71AC3GmSXguIxJi1ZRFbwOkYlMkRw3nyocovykhe+RnB4HQ2GnQRxrCyTCBYEJKAvNMxzui3H7sYYkAjooGcEGn2NmlxaQtP58jOUd1jbO0oQzMykYcs7EHGc4J4rpra0iYlN0cREjyyRqsZlARAwUBX+Tn16k8daAOWsJporjybuESPC0ktvJFlkjgDtFFGP70owCfcmust9UkheKKZJx95pAGCjB5Uo2cDhl3f7R798to4Y5iGmVQ4MqosRWXaVD7FXHzKZCeR3Y1UmWTzIHhkgWaZWEgmfe5IKnON2EGMjp1BHWgD16w1BLiICNYAQChV8PyvynLgkJgjvgZORniqN1ZYneWWJJZZFDOZSCiKowGTJOUwBzjtXnema0bL7W0c2bkXJ3LKA0EkRUMUXaDgncT7E885ropL6S/sVuwTG8b4W3kchQGZlDDoS2VPB4wcnPWgDG10XM+6GOJAskIBZFBTargOCM8sI8tn0xzXLWWqp4YOoQ35DrI0R0xsLNK0QbMe8E4jjHmRNubqDjORgU7zWkYyWN2v2XbevNPd7yqGIAL5EbO+Tk53Y4O7AJwKparFpmo2sswnIjFs6GEYPm7AhCx4JZWBCEY7H60AaAs77WoHdZIoLuzlDztESchi0jxr8n3STuyOMtx0rStLHyoEjfeZljDSylo548ElFF0SflYYwMDOFFYmhXkgtcRXKxLJsw84WScFGjh8tmG0/fKgEE8c5zmult7uCabzLszuMRJbLChlnZQNzlYpCC4LBifvFc+oxQB0dhpkNuba4kijMyHeNhk2sjZ+UZPPykHGKuNbRRxrPDCsbJMzNM5CTLE7vuTy5SPNA7d8HAzWHba0He5fyUlhimlhhLyM06PH8kq+UBuDkEKoxzn5cjmp7m9jIDPFLvYBCsjqVi3DhTk/MwHBHUYwaAN2OSx8uVllWJzME2tGX3AqpTa204Zj27fQVdjKNsCbWW3IbavR5ZAAQ5HCwqe3Xd+Nec3F28cG+J47h0IVvMDJFEqysGe34AMw6ZPp6cVNDrFx9p8or5crwoBL5oQTFirRsUU4J6A45OKAPSYkaS7LSR7YnhMbOs5LrMrHaVUNhI9oUZA3cHgVpSQwS7ikbubbY8oXCNnCopAJ+YZGe5PUjnFcvb6o0mJI41meIxRXBtyzhHCqGBVRleRyTjmvQLNoAgM6OBMuJCNpQHYrAZQEjoPoTg0AYh0tZ7TdKhaRnLDzFw077mKqA+NvyhR/wDv1rj9R8IT5+0BWUT7YzCEbdJyTtd8ZO1gGBPA2DkZGfZLS2ikdyjboQgMSurnyXIJwuVHqSfTOaciW0qPDKZp8Boi6nIifed5xxjKHGenHuDQB8paz4PY+aUWPc6zb4XUosh2lvPaV5BmQkA59W4FcDFaPanYFlSMxqZ494eNWUN5hV84wP6ccV9Ya3ZW1tO2dssQby0Z13CNHPyhmxgHZt7/n28s1jwqbiVLuJYAFmJitzEMXEQwXdNjjKYBOW4OOM0Acfb6TDPHGlnLbf8eyvI0xAQBfn4K8GQk45zwvalt9GaWSCW3leeCRy8sLIiMqIW4iHO9gwbB244HpiuyGm7YvJtzGVSQO0aQBd2cNhl2/u0wepIzjirJgZ/s8Eds8bDcUeBdrrj7ylRjCHOfce1AHjOreH7h7sfYXyPNuJIkWLNyuwHckKhMSHLYYgHAOa5SH4R3N495qF7AlnaO6Xt2NzI088RyjQMMqJAMM2eTggcYr6Jitb/wA6SRFgdSoiZWWNHtyGDM0Em4eWzjhiT0HvkLcma93aVHaS2RlRhE87tLbDaS7OSmRucYA74HNAHiOi6DNaOJ7Tz0BZorSTzC+ACBI0nnIGJbPHvXUNoo1Hb5iRm5G+HfvkLApkhD5cvLEnOSAATjnBrvIPCl1psiWztM8UcZlYRnzBI1wwKPE6nHloB0zxn3rdt9ORpooY1hijLBhMYSoeQHa+4jlckd8UAcn4a0u906VLUgOJXwjRkrIzKv3ZVxlsEkeh/SvU7TQJr+PyZRG8x/dEZYqm45AGMbm9hzx69I7bS0tWF4wi85GdUACtmQ8eaAWBII9R2PpXUWV28MqpABC2UJcR7JGkO1Wk4JJPI7Z4+hoA8/v9DFhdlVj5RkheRFYCMqeqjHYnv7e2M2fTFleSdpGLBSRIQAoIOAX2cDtjp3+leqalFMUnRTHK7BpmOC7ZJ5O7GDznOce9YOl6VDd3Msd3KPszwu0McZyTcsGIWRRy0WQcYz15NAHJ6bYSSKXCl5HKs0rAZ3HONgYjauAOe9bd9oxY+YFbYYRHKsyHfNIG4CMR8iAHqeMnr69dp2mPuHmIT5TEsFUqGQH92gY4Axj1GCcYGMDp4bG0vULSLIpZTGS3CxBBy2OoGcY9/WgDwa90S4EcskMIRg8cjzLuLEZKqignAjCYBx1x09ehgsg62F1DGBCLNEnZV/dbwceXg42nKn35r02XSUiKxqrTRK67CiF1l65DouSO2M9asWelmPzEW3hljkbIjkTy4oC2SpCg/e3Z68fpQBw0ZERQyRg+UxYYR23ORtVcqD8uMc9PU1v2UMczAOUUkmQgt5ioGAYEcBUGexb8qu3NnsiAYAXiF0m3IojKBv3ZUE4xtxg9scnNEKW+9t0boxjTaBtCBVAywwf3nzdCeT3oAoXtrYSQgSQmZI2bJdwI5FwRlDEx+Xpjn8hXkPjC1ty8L2GmoggRoVEpPmqH/wCeMvIKkE/eOeBnGK98mtxcWm8qEXDKi7RHu25GVGAO/bvnvXI3HhWa7aJnXZauzEqwbEjryFYtjaTx049+aAPkiTSdSur64NxKIR5MhiR4njMwzwnmxrgEKfxxxmuy8DpJayTmSbaygxGM794I4ydw4GD3647mve9T8J213ay29rbQ20q27+RjBljmXJLrJIADls9yf515vbWNxbXbW1xZszQxeXcnYpM3IxJJJCSFOcHkigD0/QzNPAkCPJIFcPIywM/klhlVdgO4HXpx1612dvMGbyUkZpEY+aJEVQcAsFXONuME89/WuO8OSyaW0irJIfMHmJ8pwrygbFAkAJOOueBjIrsIdMmmun2CPfK6zGVvMUMXX5wM479s0AXjeyvPC48vyUClpZG8rLkYaIKCG4AxnBHvXQghlE6syRBQAkbEhgQOCzY3D8MVjvAlvJ5bhyEGAXcBQzHkhCARgjjjpyK0BOjxxsE2swzKY9zAfdwcAYUE9OMHtQA2eODcx2Au2flXnjg5BBxu/I8msK7s9sYmBEQbchTaElfg4JZScKcnPHfkVuRmM5abdl5c7twR1wSTuGPk6GqusSwbYmAIAYowZhkK2djE9+5/LpQB4p4jtGNtdyHCz20Z2EEOHR1YhRgDOAR2HXmv5wf+CpHxEk8OeHrrSLKdG1DWbWW38mLzEuI7dZ1RvLcEL5bKjMxz8pIFf0TfEC6+zabqUsY5S3lmM0aeZ5SxpkklG4UqCBxyePp/I7/wUr+Itp4n8YyaRptxFcxWD/u9+1RGJAWkj8wconm54OAM80AfhQum3Gsa1cXE8c6fbLuYuQ5Z7d1kYCRTHkRux5AJyw5Hv7h4T8Di3WzEoku0S782zuBvlJKkiQzLHGSwyMAYrDjsI01eCS6ntJrcyKgFoDDM1yFD/PLHlS6HhScZHA9K+rfBtuLewj8wWBQ2yXJl8ny5rYbmUB2LZeYEMWIHJGaANey0OO38PyXFtA8tvJbSNcRJ8jhoiPNIZwPNdmOQATgAjrXhPxRjsHaGzjknZmtyPKt2RY5p3RFMYhbHmeWzgDkkBcseK+l4JTb2b6VIZpNhW5trizYvDdIB5khMMgB2Mx5x0Br5n8faW2p3V09tYtCqYezlYsjNIGZXaBQcxK29iC3BCDFAHyjq/hWOKe+RJwty0oCx3Fz5rPNLHsLsQzAAsCF54OBUfh34ZalrjJulksorFonFzczF45yshRlUAkrIOgBOSDnpmvTbfYJZGfTYbmRpmQvyZmlQfJEgcZ8wKOOPvg45rV07xDqNpDeRvELdYPkjaKNVvd4LMytbSAnzIwcErjk5xzQB5D4o8DR+HbiOSGWV5cNbQWqAyh1GTJIwAO8q4Gcf/qoaBrmoszSyWaTmzV4XjdvJQuiySAlFAzOFdDGSNpxtrbmmvpLu/wBTea4lvbcXBkhnkd0kh847FKmb91Jt6svGRjNMtLrSjdG6i3Wjxm3upla086KK8eMKbeN3b528wMxznrxk8UAfop+zD8Q20rXrDVtSvZdNlszbKl3cTxwJcCZjthniVCGjHluFbIUcZIBFf0efCH9rvwnpOgaVpU2uael5OyyMJGWffKflnN3KGKxos3CYO3j5civ44bX4jvZpcwwB7i6YJHHaLKyQXEIWM+XvkQfZpA5nOSQBtxnpn0bwl+0tdaGUzNPHavZiApcS3dzHEEl3XEsYMQZpAx+RRkdCuRzQB/W/4q/a38J3j3Ph3UdVt5nv7KRdzK1xBJcQFw8HmfdhWQDKn7vzYDV/Nj/wUM0vwFr+u6hr9lBZ2guZmvby0S7KxBoA5m051kZkaZ4yC2wEZG0ASZWvnzVv2p761H2+w1HUby4nRTCj3UsCR5uWJSa3D4ll8gjG3AyeORx5D8R/i/Y+PdEv7zWTdDUlSVGWQy/aiXUxPHKBOSE6Dn5f95QEAB8dSX7WWoMLNYLcLczGEROTJJHJIxSJkbAQiLHUAZyBjpXUw60jWsiwJM1xPEskEk8ogWGSIDbLIEO6Zlj+UD2yeK89dGluJZV2RKZJHiVBuBy+QoJYncFIztJxjHWteKC70l7mcTKQHZYZGTelukuSShk++rKQRjpxmgD0XSbmGW2SUXrSvcJ5hjMsZlKsSFUbTw2Odo5AwcBeTs6VqDNN5lnKcSBbaO3B3NI1xEscj3eT/wA9lbB6dD92vMrC+EJtYpyJoVkEqGONYpJLWTc022ReEkKMiISRhVrqtLvoI7JJJBg70e1hUiOeZIpSxxLn95hdpK9fYGgD1+xaTSohHezrFewPLNaMNkkl3btmOeyeWJm3Q+Zk8/ecEjNaCTPJALy0kfzrZJI7qV5oRFOtoxLx3SrEz3URyVAxwBy1ePf8JC948hVJlZmFvA0gkkNojEm4AbHyAHO3d0bLHFdTp+saXLcT273EdsYbXyWZQTCLjyEjju7g7uYpVU7gRku2ehoA3pNBj1R7iMKLQ+WktsLRX+zvG0YifcEysKKACFONp4Fc/ceD9RiinkaOKyWERXMkvLrP5Z8ry5EXK8xhSC3BzkZr0u68RaJZaNZRW5uTcNHbKbcIY5Iw8KNJbs02Q6ebk4Axjt0qBb2a+Gm3f+lzx3MkdtqMKorQERRgqzRqBsiDgg/KBnA4PFAHhsWkJ51zeSqlxdO1w6LGEiihuNzxRQyOvKSSxqGHGPwxXn1/bXMdzJPd2Ytz5yGTzJA8i+agZFSQnM5AOHI6MDuwa+ovErSW+oRtZWqz29zbQTX0EVvb+TD5cpSG8iLRsPuYVy3RsgcjnzjUdH/tW5Akt4YzbPKBHdMAkcF2DKqERkHBZwA+AB046UAeRaZqd4lzbLbzSIySJEgfKnYZz5rEnsc/TJI68V9TaFBqM9vavbE3j2VqY57KV44bqKNirRSWcm7EpyWBTBbbk9DXhmmacLHzDc6IkpineFW8zy1YqxdkKk4IbO7JIwRg85A9s8F+ILKyu9RsneSCTWUjFpK5eVdNuY+ZJVbzsGBhuVVUnAxjigD6K+EzXVtrOqXDGSxt50e1sxFbmVln+VCl2GJ/dE7nwPlDOOTX3B4a8EwXMU15c6lOryMunW0UtkheNolW4ztfmWNo2I8wfLvCnPBr5d+FukqsF68M8FwuourLveRbh5SkWY4t42xIXY7eche/Ga+ovCep3cmlalBGbiOaS7traCC8YNJaW1wfKJZ2+aGEhAA7YxgA4NAGN4j+HltpsF4tmLq8uJJZZcTMGnWWBwkRVEPzyFHXhc8hscKccPp1imjhpNR0x0KHErOZJfJlk4gkkZhtaNkOSqnOT6c19TeGNEj1bVLiGK7JuYGGyCGQFmuJLcpcyFixZmRXReBnfOT2NeaeNIp9FTVtNuZZVvLSE2UTmSOZJriILIpjglUHf9nPORzzjpQB5Jq090gMdkgmls4TJJIJFJaKZWPlGBQQuDkhgeAo5yBXAz31/JLdndbl7W3ghmUbmuZ7cZZ7UoNy3EoKkjnPHNeiWtpe6syvaW32YSQRxTzShxOxCuEiSNIDlWLL9AeelY3iDRpdIOqS31tBYmdY5bZ5yspLBI0BR7fPl7kMgG7GT78UAY2l6lLCZzZxY1ExrGiC1LyCKKNDmSOPKeZjPzDJB5Jpz2zS3F/LJYsZpLdriOO5kkWaKRowCY5YIyPJZEypY/eBA4NW/BOnjV51urbEMdndxx3W9AZI4WAYSJcyEHcY2KnPTb2rtfH19pGmQPp2nWryrFp7rcX0lxDAPsaK7eUk6ybp7n5l3MAQAMDByKAOBgtYtQihvSpYq0UM8DFo5Lu3hgBRoCIgGUueWGVG3Fc5HCLXV4LaINMbedHEcZndY05mJuZXTb5YJbPI6/nFYXt+ySSxK/mXM/lRNL580cVi0SyFLSEJ5ZJOcndzzj0rrrOS8n1GyRisEcse2S8t0gVDDKNsjkbtvmhVGUY4GdooAsJJHqXmQXtjHY/aZRJbalbSgm4iHCKEJXClccdgcelW9Q15dPs5NHgSS3vJo9qXUwSaKO2tosSuvludjMMfeXIxUniG60u2ns1lma5UKylEdGmMEIGxxBkBFO1QwUnHPbmuC1bUY9RvbC4lZo7dROxt448243YSOJZVHzv8oBU52nrxigCp/aV3JbPcR38t3K955dvevc7bdB90vGNow4IPDDbkY7cY8kbXd3dR+b9pu0t5Ipry4aZftEpfzVCIw+bA4JUEHtxV5DdzvJcXDeRFbK4EkKtIYrJ5HSOGW08sRmdcEgjJ556Zqp9k0wSwm2mvJGKSlHdwJEOC6mWIHK7sjsQA3XnNAEUF000aWbb57lZAriOBZGt0zgvKWbDRc846Ac+ldnZxTQ2Sy2ckQuAJY2kkGFWMlifLj6hm7cc9jXFJLMkFxFaJ5t/I0AljYgspb5lZfLyzfuxw33Djr2Pd6Z9kM4S8STzIVgj+yIyxhxKFSUyI2GMwIbbjpg9BwQDHu724iiaOG6WWK4VWkYpMXWUZ2oqiTByR36e5rA+0+fdGKeSK6kilhlmxwYEJx5eM5LAkFs9M16P4qtNNiW0jgmgtkXzLi0V3ljYrAuf3wEed4cMBnB6V5aYHY3NxDPGkYVbmMStEsk0pYgpJltxGOQCMkHIFAEMlxFYS3unbUEjzSXEUiDzI3Rjn54Mk7CO+RWC8ti9vPIyRRSzuVDg5bfkFmERPyR4BIK9B6mrutG5ge2uLqKe4Kxt5lwkJWG2XqYldB87EHgHPeucmaORXcWUqyRiCeEupUyQycbHTHysRnORkDJ4BoAZ9uhkuAkgQLBFJBHdDdHFMwP7tplcA9SQOPX1p0cNzLBLJGyviTBktcAiViA6EHaSAOR244JrIkhuViune2ScrKSiec7SIHbciKsa7SNvA65461qedPBaROyKJoyd6lZI40VlwHmCjDOMgbugI6g0AKpuwBPb3TKIWePyWLwxBkXISJWzulBBZt3PXtUc+ogLIyz3d5De2Ttcb2eM21wrjPlccxblx3JDHHFT2sktzYRW8VrLDA9yXdwhhTz2LAskrAmR2GQduetUbiyuYxZX0Uawxh54pUkmlaNVicLujiKhgSCT8w5zx60ARvNFAkJkaNZHjUqiqz+VC/EhZ4wS0nJwckgZJxSvDGI4pFWVlH2jyomRpd25PlnmIB34XdjHTBH00J7iUTGKyit/sqxxSu0mYy28AORJt+8Mk4HGevNRWVvfzzzQtO3l75GQrLgDYh8oIxUAozY+uPSgD0T4caDHd31rJchLq28oSC4hjciJlI8tJ0ZclWyRkgnPTFfdXgTT7eK9s7eOGSCcTJayxbA8V0HClpim47YQhGCSMdeK+VfhLbAajZG5gt7d48TfaGWb99cRnmB0Vdki/3R68n2+5fhZo8914oa4h8oSGVJAk4VRdgHD+XJDENsY3dM5OfxoA/VT4SaCuneGbMFHuDLFGSGxkoAg8tlz8ifKPmHHzGvUb9FFmLOLIEjmO5UQJJKsWA0OArA7Q7OAehwaf4clFt4X0y2kgkivbjT4XQxiJYSscXyRrt+bDKpOTjkDPNXoJbTVfK01IPLT7MZZru3EgaNS5AhkdVVmIkG7gnvQBz1no0Mcttb2rRSyfJIJoVPlI8pKliHBzCD1HO0jnitjUFjtrvzJVhjuLSEouIftFtcJIQAIgobZLn1x6n1q4dPsbS4iS3lN48HkqYZtzRSL1llJkzmQgcqPx61M8lpcXFvDZSzJqdvKDJZLAXCucEvskAEqIHX7uR1waAPMNZvJbJry2tDbSyXaBXf7O6zRAxElUjmADEZ5A6elYHgy40MQXEcsl22syRsUaC8miMVwrYZYLEoRsj5IXOWP3c9K7TXtHXUHmcXNtZziWdzK4mDyqjZmgiUJ8lwz4UccduOa4/TNLSx1GSS2tnt5gcfvvK89kZ0KF2Zggmbep4UnsaAPUzrl0slrapHLpt4BF9mY20iCaECR557iE5Yb3KjaQFy2D6mLV9aiTmWxWC4ghm8ie0SSE3DsRJ58jwXKbiGBV16kdAahtbqJ5ZbC7lnlMSyHfLKjK4nDHPmoSFIePcBvC8AcMa4HXdQ+yyMksrtO7bEJPkxs68gQW8W5WWUDAfcFz1IoA0rXUbyVpNTa1IaSXEiTyyGYqvExkWQ5A8wDYOvAPSu6srqOVzNPp8Wnu1kGvI4o5DcOfN8yL/SArIk8cGGZkBA6HnArA8B6P/wAJVcz2qCOF7ny1Mb3Kb5FgkDS3ELyOASQCdoO45wAc16dceC5tCbztVaFTCimKAzMTLHcuyIbnYSIB5asW2liQR68gHCTRLfRldPeVruIHz32pbutuZfLjgmdHzHdlf7y+9ZbPc23+lC8khjhV7cWUYUyKo3F2lMnK7J0bqBjr05rRs5WS/vmuSZYr27NvLFHCkMoAGEdn3DMHmY5HzY56ZNJc2xkuri0KJKiF7dmQbop4mkmZJWlQbpm2uNgXJYnBHFAEFvJqOqFJBuubcwkhJCsfkgOiea0T7Wn+aRQ5IO4HitaO3iMaRXMs9tHJkXKrHl3nXmOaKNQSlsMgEHHvVywtZrZLKyMALXbfMyswijtPKeQxtIGyhLpFwSDz7VZ82DMrQRRQwytdKs0UhmkW4J2yDbIci3ViMZ4OMj3AMR9NijMlzZXJvVTTwRdJCwePPIADEEtz/Hg9KzLjTLq3uA896VFztlmtjBFBE/mn5SsoB5PVvl+Ufd616NZTaZc2Nx5EBa8kgisplMbxWryb/L86dNo84bux28HPSuflez5s7j7fHdBlFvdSw28sSI6u8uQXz8ixuf8AgP0oA4e4tfLt7SO26JdnyJEEiRHYxjN15jIDCQ38e3b71VW68xWsPMkhZvtjLcB9kZWJA8e5icJul4Xb97qM0+W41Ce4jubh/KtbKxMMsVuu6SR55t0dwyIMLAV65xjByRSXMf8AaCzwWu+ATR2mECrJ9m8vb9pxIgIbP8Azx3oAn0DQk1C1ub5tTXZNKJfsdsqN5gW3lt7t5LuYeZDAuyFiUZG/enjg1w+68tL9JNSe8liiC2yLhJw6IPkkJcDbx3NbVpeXOh2ghuZ2m8uTUEOnzSBESaJthCzxKd02c71b5X6jIORySa3qDG7vJri0KFRKIpFkKmQ4/wBGjTGWJ9RxnuTQBvwalZaVq1yptrh4LuCVre2mVRGLhpkaRbcIPnmbzEO1vlXOOKhkvtR0m0vI7J5Qz3YmaTJkdY8lUijiZSrulv8AJtZc9x605rmyW2tbi3iSIWDT+bM5a5Znnkt47eONACRETG/ONw2jOBU+sano8EMRiniv45R5TBJXMhfPL5ZF3Q47jnp60AXtI8W2DCK6htrHy5oHijcqIZIJYV8lRMgGWui/BOMcZNac19ZtusruGS2mR4LwXMMkpiuJXWUyTKigkupkX5Tzz0rkNHh0gajCLazmjZ2jkt1llEsH7yN2kim2r9wSI47N8oPetyWCylsmuZLmVfs88MSfZ5iZY2d/JVihG7Jf+Hr3560Abmn6jY2TSXcvlylLhWkVEWKWK4lCxvPJubClwQ21VyDnPQ1JNqSXU9xb7rURJH5rQi1SN49r7jmRGUSkr1x7e9YllDp0Mstv9klDRzrO8UrGOSTBYRrOy5zxMxx6IG44qpfmysFnm8m5u1+0tNMquky2jAHCu2d32bPTsaAKeo31xMrx3MlqLK1kc2bTvbufKkBaO3iy24RlR84QMeOwNeZ69NYx6lDMYbkpZRCa20+zYThllTZNt1B3BtQ1xlyArYBwSOlYOt645mWExwR38dxK0ETG/ZmhhAm+0QXCSEGPyiIxxx1xiul0LS7K9sY9RuLaWF4TIZJxfyXUClJcyyL5oHmyuQBsGQCfbNAHr/w2vrqyggkl8pLww77e3kmjSGyaQMfMmMQLXCvCGMhXODwea+ibLVtXu9MXyL6AGDC3FlHCImuDA+TJLPI4d4doBQheAeff43fxEZm0uNppN8iNCZo2FlKLcb8IvlRkSo0ccx3A4yoBOWAr0zR73V9MkivQjkGyjRXkd/tDWsUxQFg3yMzwjHqeoBFAH0zpekjxPp8d9Dc2FvPcJcNLDLbRu8c8cm8XELyN8m1TJgdSR8ueK8Z+JvhPT7e1XyoxPdQyE3U00knkteIRIJnRR5kjOhGcRlBnGRXN3/jHX7a0nD6zcbEkJ0+LT0MKBXEuYrhrdUKOmQMtjOeKw18dXcGmzjUZ7m8u5o5WgnYGVI1SPyt84eY7+SQSPu55oA8zv5GmE6zXcdqkckEaQxJMzyXFqpZY40dV3KDwS3pkZ6V4d4xt3u7fUVYNI7xyQieGWZ2ijJLtIrAFI0VzhueMcjiu98UeILxroxQ2n2e1kAu45JWUE3E4xKyQEgxLuUgbiODkZGK8M8R+IbC1tb+5ubWaKayinNxbG4lUC3uGZRLGinDjcckNzlemOgB8O/F3wxf6naTRyzmG3Rdl3NE8Rs0ihIVJwm5DG7KW35AJI6V8xJ4OuYY57O3vY2SPypLWWeRotttFICXiCcTo24ZPJAHPt+rM/hzwPqXgC9k1CW1a+vbBbmwupJfLYxxsBNhZSFkbDKGVsZP3elfJ1tp+hi5t7RtNtH8iaVoDJdCWKazIKylywfaxOGIyFXJ5GKAPBNGunso/IVllWKZTN5McfksAAi5nY/IHf5uQMY6CvStJm1eQNaedNFcFpJ0h2x3cUkEhJMkc3Ajj3HByQBzjkVqa5pthHcXdxptpZSWcggjPlQxJBEZhsFvEY2xckMPvDIGcnPWsOwmns7vZaTxwSqjWs7pudY3xuMYaT7san73PPOAaANC2nupryW1ee4sbaARhoXvWFsbj+98jsvlkrzuZcA9PXdudV1K1MWo+bHCl0HtWvHiY3MqxbVEcLSbViXH+rYMQVHzGuR1GGe0vo4Yo2u/tlubm/vYZFEM8bfelEch/dAsCoOARjNacr20mlQaffRXslxPJ/oc6l5VgQsDtKHgqsZwSDyB16UAaFxrVrrqW0VsxN3cBbdJ5pplEk0brHPHP5alBHs4X1OMcDjorqCOSO0sSl7AsOS22aBGPlZCnNwwMiErlduQAMGvKtF0a+/tWKCz+0R2TzTIl2HuIhCIWLCSO0dtpUvjk/wD1q9Ysrv7OIrS8WO4d3MdxeSQn7WhLDODnECFRwDg/McdaAMG+ZbG3jtYbiR5CZZrgzB7jy4sjJS75KSYJLIAQQMj1qlZP5l6w/tGZ4raSOWzuYyEEj+UXdZQ3zPAGXAwPYV0F9C8plhit7dImiuntlLlpbgMrIjPJCPlOeQXLYAxnNYlivkWlzEbWGWRbdFs47cCZtqFRddTkkkN05xnFAHrGk67Ek0l0moSG8trdEuFIZhcLKAqpGX+UyZPX7wr6d+Emp3cGr25ufMk06a0QbmjeWVHBDK6rGCTwxyegKc18XeHmc28UZtJTaNMbiORFebPlMAySxDlAHxgdTj5c19ifD6O/luNNGmIRLAsc0ZjlEETQwlXa3AYOUchm6nII7dgD7L0fWQwvvsjXxhtZ4gskSlyfMUeSJDjMTAFuDg85rT1vXJb62t/Mne0exQyXE6yFp5YQ43RsjANIHIHAyePxqlpenaqIdsc0lgLq6guna1ZZ7l2EeyUXUjP80YJGMjGfpUesaZcxx2olggnVJ5B5yFsBLZ8s7sD81wwOcdMjgUAeR6xqN/rurRTwm/tNKg2Wod1YMsNwGEg8ocyqSCQQMKTljVK50OG31J5Y7G5liWxWS4CkmdWcFZWiMZ28xgs6k8gc8c16VcaaLqaFiHkuEMhgmjUSQKkzLshaNfvOBx/wI/jnaxBqFrHFcQR2awKwMyTySJeShciVFCcMQuSc/KVyCaAM2FZbiCEyXcX2N7RiYYSbeRrXBCTiCLKrIHADEdSPmIXJrk9Ykt7G4gtbmKZ4444oRI6iNr2bG/yYZIgeWYqd33QRgmuqvr6002R3trR7q0eaIyRIjgQS3ULY81yvyxkoxKLldoOPWuB1q4vrmM3o09oU87zrWQShxFuG1ECO2QjFSCACQO3NAG3o0p0t3keSNnmE6RWlyE+0W8duC8TSNIULjPHPBzg4zXdW+oT6qiEzL5tqGke8mjE1zAJ08t1h8s7olVCSowwJUAZzXkukOdVnmvdTtbq0N1DFDZTxFZjHdBljuJJJFYgo85jOM/KFO7HNelabqOnadZXVveXcc816xt3+yJ5XzRrtDzswDRuowdwAU+tAFfWtO0z7PNPZwzyzW9u6xT200ib5kWLzS7suFUyKQSMkYOBkYrj9JsLfUr2ZDZRBbpLlLu58vcGliXzsHcT5yhQfmyoYjAGTgb0N/LBcWq2lxJKtxKkNxO7QmK3tZN2+0S2dsl+CWYgZ4xnrXUN4Xgtri8SO9l0+28qK1+1W88G77RcESecY9x2glgMgev0oA4cw2Zv7SQ2NzLpzK0MFlZpLAli3mxDzrlkRh5kgYFOflLZOOcdfpsAhsjbWIiu7mBzDLD5sR2urhmW4DkZaNPmPynheAahtftdrc3SRW8hkhWFL6VTHNBMLcQQ20lnuYEM8Id5HIwrL1ziqejws+u+VqeyS+tZoLvdbNjbbyKfMinIwhvQ2wMwLYyOuKAPWdHtb0RWt5cwyqVj8u3jMjvHPcBLoSPCyYaJUMiEAjB7Z5rfjtGuiouUV3toj5ohJaS0k2mOOEhcLLA0bH5ASqnn73FbtrdG60mDVLZHie3dxb2cojuikcKH96qxNkK5UgNjAJ9eKoaXq8fkLdSoI71oPOku4ImEbZmwUEDrlnAJ7cY545oAmso57U3sUxulWdIndZXDvbzecEtEVDwqOhHQnuDVFZIrq9jmuLlVsHka1YGBJL+aebEMck6tlGhWRgeOcDt1rTEdtNHfXVtceQI7ZlSUPJbsMBnuC8kuVufk3H/ZxxisC+07ykLpeWweWOOZJl862eFLc+dcQhUDGeYxq3IGBnJOOaAOruZNNhWGZzCkT3Cw2zXcaxQLaqnlxrLKp+WVSSy54GB1rxLxXqulpcXt5AH8tmEkr3MHm+dfg8y2m4Bo4i+1wccbfpn1Jo7h7G1e8RJZHaKZraCA3UUCh/wBxJcebgLkg7gDlc4PNeWeO9EFyzSwW3lwy3BkWzYP5ZZIjJFJG6zHy2LoNqngk4x2oA4LSfELalqEkklqwM8jm8nnZ9s4JEQMZHEkY23G4A5A9iK6u/AaEs00LW6tutWgZyihyI541eNTugI4Cg5BGcd68tsbC/Z70i5mtn8sSxWhjkMCM80XnQxEpkLs80so5x7kV1tnewR+Tai1luI7W2uA6bn2obmVomgLLxGQyMQfvcDGeKANWJ1lYrNKLS0gjVGHnkSlkuDEuyJzmSL5XwQC3AzxXpVlDcWrQLCkscQDSJHcI5klR5AJWySNo2xuQDyR2Necp4UaC2tJpJbeSQLDtjSX7TdQyXMiT+d5pbARMvzzyPU8+r6Vd3Ftp2oCa786O3kmMghZpXZ0hmgQCRkyqASKRg7cg9+gBvQW1nMqpqV08scomnhltyEISCQGNlyM4VQUY4OAc9Ku63e6NHcW8dl5eprcyubhhJHGYYoodyEzeWqHnsPnBHrXNaTOLyL7B9ne7iht3mkl2ybJjKGLoJiA0DGbBwBwoINVTYW8crWhMiR3EsdxbQRRNKRMikNGrD5ggOA4P9aAM/XL0GWO5kg+W7EsaQSXLN5i24ykkcMfEkfTdjnjB9a5n+07tJre3juI2SaBJGkjynlxyOXeJVAKtg4HOPevTJbaB3a0uvspZHkhspShElqZI2IG4D92p9DjJ96y4dAgtLSW7mmgRxKwDyoipJFCdxEn/ADykyMbuBk80AeSSX2rm+/tE2imzw8d0lrFG00EsZKzSBJWAVFG1ic4PNcbrhs9SlYpLc3FzIjRsJYN5+UB0urb7OzIqKGXOeOOvp7Bqs+nWYk1K3uIrQXkbi0sHmUw3mG2z/aZVyIrggHH8Jzg8HNfO3iLx3a/2mY9OgKRIPsk1tIqCWLzEKnyJgVKwB9p3EEHdwcUAaNhcWk1uDd3KxSRsYlS3tioEaBcGXdGd0pYsSRxgj0oryuPxNa5lL2OotmZ9rxz2yxuqkIGTdICy5UjPOdvWigD9ILzxJZaussFvPa3MECSnfMmDbzN/EGbHmEuvQ9Dgds15k3iXWp9Ue0lmENptZIJEd3hjZTghlBwGYAFTwOa5/SDLatc+ddQojrJHNAsyJE65yzAISXZlJw3QZPNdvoehLeAmKJbaG4VZIXgGxdivhpLpstvkxyP16gUAZ99opF2HvTdvFI0XlXZdkSKSUBkDEDaFLHkE/Nniugh0zTNQvk0+6SeO8h8l4y7f6Ld5QkhIwNq4IBJY5OflrS1iz1fy2tYYYpoomiaG5ljkzPIpVjPsAxJIirnHfsKS1XUjLaSzqs9zDeSJ5oj8tCh+YTyoVBjUjIA4wBkCgDD1LQdVinkFhDDbJ57GKR2S3lsY2IZ44fMcEjOcHqQ/TpV22uNStdajlNs7otlGP9KUOizgANLEzHBkOMnB5zxWh4xF7bxQSwrm4ucSs0suYZpywUCFVOQnAHoOOeTiGbXjaW9vDrBtopo9kxFtuMsq7QqQOrjO0E/w56Z78gHs/hW9urnT/OvbWKV1lDC4REhVVJKkzyMcMeBtAB245FaGpXFlaXE6pKxmlMTOjklJfOwEKvtCuVKnIXP9a8+0zXbm0tgzRC9t51zbxRSxo8cKgu+3ceGKkEHB6VBY65Pqr3ssEMq2sM+IzdQmW5hKuoBSQAq4zu+YHB70AXNTWB9RMcxSQkLLdPEQqTCMAQ27RShcsSBkgc9eleb65Z6hp+qy3SaRIRdRyxTx2Uam3MZwykyRvlJ1RRuBXrjBJGK9KmWe71uE3MEstpJHCfPUhhFLj92zpCDt+dTncQfWtmO1V7m6tMI8LwrcOzLIm6UjayDaCFyNvGe3TigDhfB2vSRwKiaXtmjinCpNc77n7GBl3cMVOw7uCQMZwcHitbW/E1zpNjC+lWheS/X96vnJCsIkyvKSHKj5gdx6nBBPWuP8Z6XqumSW02jjF5AXk8lAxUxT7t9s5X5pICuGPBXI4Oa5LRvEmpR3Uuma7Ml59piWeBWQvFFPHmRrZ0CZRAoOFfGSO1AFzVdR1eSEWN3fQIvmISkhSW4lLkGJJJfLDPLjjluR04rTsTetNZRBAsc8TKjtCEt5bhflEMy3EjeWgP8AEpxzzisd7SDXdTe+CpbW148UUbXBhD206ZUTi3idjhQDt44HJpPEt/eeFrezSAR37LDNCt7Iu6QlmztVHiIMjAHbgkn60AdPr8NvZw2sv2NN6wEXNzAhkiicOVIVVT5kORgqT74rzf7HeyXBit7WLy2ZZZTaQyNcgO28s0pByrADAB4+ua4ef4i6vZWm5rS5kxvkS2llhRCibtyPaNsdWOWP3OwNR+HPiLBqJa7u7O9s7mFsy2sY3oyKxfYZIWIj5wNrYI9MUAex6/b+fYtFqVlDHp90nkSwMu943jUMs5dXzuPce/41zOneH/DkNzZvp1hHI8duLuTegukeOHIIESuWEjNwBjjB4xmqUvjbw9c2TzNeahaMyzyot3tMKS5AKshYnZgnBPHy9c1DoWueFPtaWtpqcz3cqKI7h3hW2V2IlLI+4bkOcY5oAPEGn3F9rlvPBFMLCKGNpo7iJ9lkSyymOBCRuyF+UZ5PAzW7pdtbahHqN/pxh06xh3wyNd232eRZxCWeXygduA6jPf5uQK2tPmuNQTUoBq0MbCaPdH5ETObZSV3JOrHgn+I9PpWufD2nHyLW4nEkEgfbGJn3MJMb2aXAwPVhnPrQB5RYaZdx3kUtzLBNJelJ2dVRZWtySgktWBOwsMnp2zmvSz9ggMiRwDTibXz1kdRLPPx5LiV5FAdh1BXODWLJYvpurlJLe3k+zqqQ2qvvb7CSwi3MpIkxj+IqcNx1qbW9fs2vrVrkQLZ6VEPMto7hW3h8BFnCknyFbqq59SfQA4rXb6C31ma8hYRixtRG0G3iaSSPH2iViNpJTqc4B4zmuPls9T8U395cwXktvZWNtbkXIIEO4MHdY4gQqy4JG4daseMPEVneyObW1ikRpLeJ5be5jeMSK29knO7KjaVKK2MgYPpXM3XxP07w/o8tjeybXvZPL320cZMy7sKX8rJjClVU4GRnPvQB7DN4f8MQ2lq120t3O0EU73Q8tncoARHI5+Yng5PI7Z6Gr1nqGgwhIrEowe3Kg7lUhw2crOBgBRwVzzXzLqPxPZGtpLVLp0WF40toImmhAYbY99xIAXbaSTjgE4rjbj4jazdRHT7WwnW5hYqHt0kkYwyMG3OUXhty4OfQ8kUAfaE3izTo7QWV9ILK5u5mjU27b45wjBlU4bKyMdue2Twa8Z8WeINNub/yUFtZC0f7TcReaZplEfDKYwxEW5wDuAJHtXi7n4ga9GbuPT5FjiiVbeW7gnjkW4kbHnRyH7roVXggEg8DFadl8EvG99cvfazrF0lzfQxtMCVeZojwSwDZ8rp8vXigDpbr4m2897FKblUa3QzLcrM6bfKB/wBHVwp853Cj7w5wfpXSt8VYdStIY4HbdNF5rxxo0q2g28CQBTulLA5A59uK7Hwj+yrqOsQ7xb6g8cgWcqIgqzXCrhYomlhIWNlBLHPHpXtvgr9j++iure4vNNt3gYhZoEDeZbNIWVWjcECVlUnd8pxkdccAHyTP4qtNQh+zraFrqUI8kxiVTOyhlWFRvDKWGOcYHqK3tL8SfZ9Pin/sC7tzbRmNTGjALtyG+0MWIk3LkY5bn5Qetfp3oH7Ivh+zfyik/k28UUkfmQxFxMxAMm8RhigyT0x6HpUvif4DaX4a0W9mtYIpp7i3mdmIjbzEhz+9IAJDFQQAQGGfagD8hY/jXcafcz6VqFtPb6df3ZktozEkrW0KAokoEi84lxw4BHU1ZuPiZNqBhjlt7mSO3ZAt3bzRGJkLbUkaINuIGQWwuBjFY/x++GltDrdxqfh54NNEkKG5hDl4IZC2ZN7FiBdHkhRjcT0PbivBXhrWbdGjhuBeReQ0l1dXVtsZYQuVBEkHyIOBjOT25NAFDxB8cpdH1ie3lktzDYCTdMzGK2uWDbklljHMsgXH3RkbecdT4J4h/a8k0kXk812u17lvtSx3RhikgbIiKQkZjZTt3Hj/AB0/id4VvdX1KHULTTljgsZ2jLqiizuH3k3UjWzQRnPlkhDnkjgV8E/FLQRJqN3c28+oCEGe3ldAVmjViSxiV1bdDuAG04xnAzQB94/Dj9tCLWtYg0i0aRWE6xiR7ieSWeQsh89HiTiBkJwW+X5cZ6V9/WniLx/4q0aE2dzNZQ6gpFtLb5DTSSF8rNckfuBtx82SCfvYIr+dT9nrTkj+JcEc7zw/6fbwJcy8CDLqWJSIhgSB/H8nIA9K/r8/Zy+BjeJ9F0bUmubj7E1lDHCFt7d4Zo5FAmd1JGyXfgjIz6k9aAPz91b4cfEK4j2ySFtyjfG00zNLPFzukZmVWb02kg7uBWvp3wy8dXa2i3NrqUFuyiR5bZQxifYY0MahgYgWAOD2weor9w/D/wCz/pVrdiGeKC5MACqbm2LibcSVdgqnbINuCeh/GvXbD4LaU8bxSWEQErCWVfs8DBgPlVEIjZlXGe+Bn2oA/nst/hJ8RWnbT3ju4Tcny1urh5Zo2WLLK2Twrt8uR15x0Fdjpvwb+J2mahLd22JS8scrxEtNECIxCNkLMMHliQfYjvX78/8ACifDMEsEkVnGkioSEdEkjyeFkwE4cHrxnitqy+DGhxFnuIY3ZX5KJGpLMS2CoH3MgevTnpQB+BerfBr4iSyOl3LP5hhKWsyRSkLJMhdyVK4X5dy46L+NcX4b+BXxB0yS88qzkeSKFm2XUcpSZMs6eWqf6vJJO5c9fmxjFf0Z6v8ACGwurKRrbyI7ncyoJIBtRON2OOvTJ+nNYOofBbSrh457lEWYW0MEbQAoqlV+UqUGGUkHcD1BoA/C/wAPeE/HVjd2Vr9il8y5y8UZnklhgEI2ljvQbBkttzjHPOTXrs/h3xfYabG13ofm7iztdYMrxIeSVcA5ZsdunHAr9a7f4RaSs0Ny9latJbI8bymGMb04HlIvYZ5zznP41qXfwu03VLb7JNaW7WiqTvjgUMDuBIzkHt09qAPx88E6BrWq6hNb6jpN243qIFvI2K7VfcigsB+7HUdAc4r6y8EfDu2uJ3uZtLjtI1heGSFoSElk5LF0IAYenuce1fRvjbw94R+HGky69cwQQraRhULmOJXIGQ2SeW9e/NfH3jv9tH4d+BtDvdRvrqyt7wwzLBZC4i3OY1KoyoBn5j36Yz6UAUPjv8X9C+CWiXcsNpbG+Ba2srG3lghkuZDGDlFDYcIueM5ycda/Bz4yfHrUPEMmreKfFutiC1Elyf7Med47fyGbfGtxhsIwUAYHPOfWuY/ac/bE0n4i+INY1bULpm0zT3kew2XYGySZiJWRlOFdSoGDg4HTBr8T/iv+0b4h8XanfaJavv0i4neGGGEsz3K7jHFLM5GM8/XmgD1745/tQeIPidcw+FfC01zpukR3LxyRQXLJFOsZ8oOrIcmPHr13GvU/2OPgB4q8a+MdOubrStRuLMX8N5LeW0OTMQ5DCHzTzGARwOeuRXz5+y/+z/q3jvxT595CfLW8g2xzPyHkcMCu4jMQBHAB9u1f14fssfA/wj8EvBeka3erBb6y1osszyREvLG6gLDBasmUzzjgnuOlAHY/C34CeGvAvhyI30bNPd2sN5NNeBHuIWCAi3ZHYIqLggHPOfXivNviv8RNB8GxSCF3PlnEJsoLUlhGCJITCiuQ+08nB4PHasr9oH9omzW/XR/Ds1rK7J/pduGlW5i2MR5jngGIcDAzye5r81Piv431u7u4ru5VtOa5njVLhZbmKVIpmCuwWCUFXKg8+nUdRQB6P408cjUZLjUVFsyFne1iW+Kb/Mcl5njbyxJtztZApK98DmvkPx14uNyqT6cYXEBminQKFeG5DbXidA0izRMrfLjaT60mszy3d3breGUIWe0huoHkuiMqXimudxHk2z4JOASSvJPWuJv7Se5t7yDSTDI8SEm4gVEeS5GcnbMwBTGcseRt7UAeM6zf6jfQXOrQX9zvsbhPNtU+0l4URy4DxyZwwIHAG055r9Df2PP2mY/DOh3XhrXJkFrcSSyxNdyRpdyBF3ukKM4EWCOwwcckHivhpNCmvLSM6mBPdpJ5UEMcQgMro7FnknDKNm7oTn8q8K8R6xd+CLxtRhtZ453eS1hgmdVO4sx8228uQiRC3DEHJ7gUAfan7Y3j2x8beJ31zTY5ZIHWNfIYmG3uHjkGJbhUj5kEZ+XBcHBI4ya+UtHvtM12aFNWsEtbeEmZPMuI2kypVVWHYSZI12sc4A55wa8nm+ItzrbOury3DGGRZ1M0pECOwC/Z4Tn74DHg8DJA61qpe2MUAvwlpFII1kcxs4d1UsQm6Q4jU8bgB3z05oA9xj1rS7K9862jBiWQRRwxb/LulUBkupZEX5mDHIB/CszW/iTPd2GqafKtpHASWgjlH78MwBDtKP8AVxEjHB3E47CvLP7ajisPMLCN7iRGiRW3JbrICwCyvg7evQYB75rhfEeoziO3me4soSwYwwzl53vYQxDoTEpZHY/dDAAYx3zQB1kN9qNuvmQSwva4AszlvMhaQlnaQqfmYNng5JA5rt9E0lxDFqcyicyo6XVt5LFr6aRSoug74MSoeVzgHHWuF8HXENzshurRZ3j8q5UFicb+PJlRSf4cbcgEjp0r6EsrK2aZIIbeXT4YbYXKzvP5kUswU5jMHJwCRgY7YagDPhltmuIrewSX7QjRxzxySvCHLRqFnjlQkIwTd90kcc89aM8tuk9z9ttEubW2cqigj7XA8WcyGSMA3CsSDuIyOnSpbi9FoXK3ULRWyDz5JLUwyvM4LsUwPuJ8oIHXGBVS5mhe0laNY5muHUzXUU5VSZV+bYsuAybsZXOTyMUAUrjfq4+x2yukxUztG8rrO0Zwn+j7BtK4Pz7WI45xWno1tdQTfZ44DEkKlJb24iRip2lUkhMmCHXHB7ZGfatp1wyzS28iRyRPF9njnEckU6Oo3MIQBiInAwSQD3NX7G5ju5ooJcW0Nu6yYljlFzcgZjkhnZCRG+SDzwcAj1oA1DdTWNvaQLJC8k1z/owiWRrkGLd9pa4ldjGY2VgxAHPHWsG4mMl3daZCYMuzyKzuZGlEnMg3ogEaKqnr0Hc810Fxo8s0V3Jbasz2kzxneFSNItp2mNpLgLmQgYAyoxnOeM4MOlFp5WkSC3VI3RXNyNs7ySbNsoB+VpFUDCkgdzg5oAyrLRhE73EGoQ2zBZFkdQCqGcEeTG4+982QeuM5GRU3mTQvcWM8ctzbm2jIT92JSeFEkEwA/cnLEk4Przig3E1iJoNNCRQPO8AgkhjefdBlrgxkZATdyhJyTj8ZY55ZNNaa4053E8Uts8pDrcxBMlJAXVljTJGRgGgDzLxj4fMrxwIFZTC0kdxDMAIowvmeWUIyzF+DjJ79K4Xw9rmv+CtbttV0wX9vfWoWdraznCm4CMojQFckqY8E545xXqt3Ld3jQ+V5biNo0KtAXkiYKVdJTu+T5QCc4rl9e0Sd7m0u4oJXuLazlR7iOJ4Io4iWDLLInVsEbSeOOKAPuLwl8e/Cfxh8NXOi+KrCGN5bFrXUNM1BkILrHsZlVVO5mJ7gnjtivg34ofAB/CM154z8ARC80NriQ6hptq7yTWIRySggAOLcDuMDvgCvIdQt/Emi3DahElzDCsyNa3Ty7kLhw65kVgHI+buc9xxx9G/D/wDaGt7oL4e8RRWMLyRx2d1qMsoW2YSgRncoBUzFepbntigDwTSvGuqTzRJYs6GMKSWj8vyZo/lWOQ5yzcEE9On4foF+zl+0t4l+HurWSXt3Nb2ivCLqGCRvJuYJ1ACSH5iwZieQCF7kV5T4x+BcOsRyeLPAltCwIS6v7SEIYt20NFcWWMphlByo5Jb15rzvRFuGKxyxW73cN0puLZoW+0QrFL5M1tE88wFvKzjJwhUEelAH9Dek+NIvi1o7f2alxYx3ccrTWVzdM1tN59vhhEgKnJTkEIwJOAc1+XHx9/Ze8V3c+rQ2ejR6jpl7BcXA0yNLiS9triSQoktmGUmRicEgEAdsd/sr9jLx6+kfZbPUbWWS0SW3WO8ljWU28U22NRFHHCUdlfO5iecZr9kr3wV4A1LQj4vuV063gtraRrW9na2jUu6P5kzLO6gEBmICkjI4HYAH8V3g79mn4h6b4yjstZ07UILCw1S1QQ3sFxtMcqkeZGpX/WKpyQMg+pGa/V/wBdnwpaW3hLTJJLSaPbpYhEaRidmBMl8sOMjPIbdt5AxX0h8W/GfhK48d3mn6K2mS28aRQxa1P5MpW5UgDYqkCePAIw+08/KTXzh4t8QWOm6vbXht7G0W32Ge7CF5ctIA7QQ5DRKTg4GSM7jx1APQmtZtXl+xGWW0ktt32vzFgElxJE2DIkkqKIxtxnbKevHvxWq+JIdF1Oazvdca1hhsZLd2ikeV2dm5+zm5ARpWPDMTtVT8przTxj8bJZ55LHT7ua0jsocTzWcYa8LkYYNclNskRQKcruHOAx5rwXUfiZeahe3kkmpSQxLbmVpryI3JZn+WQOzQERjAJVSBycc0Afb3hLVfDGt3Eemm8SWWELdxQW9xFH58rEKkPnbhuO0gkEnnJFe+WHh7S7GCKZLGO3mui5hEMguIVhdMSQSgyESXD4JyAccEnFfjxpvisIl83hu5JCzRuJYopYJprnduadPLy0a8nA4LE9OcV9feA/jTLoenQ2/iKSbVUFvFCbuK+kt7+xidioMsCy5wpPUoHHfigD6p1GO00+3hayaS3RywnBTzJmu432odjqYlKrgBgRkdTnFUNNOp2c5ubC5tr03MTzQwzLJZOs0UgkklMTGQyyNgLmNQCPQVwEfivT9ZtbOa21hLhJwZNP8AOtQtzKyN+8BzLmaQAYJIwcZXOau2+q3nFzeebJdWssn2CFpfIjaEldzxLEu5HwCWB47jIoA9r1DxUBZzXP8AZZinubdBqU00ht4LSdeN/lifKW4xjcyqCTyRX5K/H3xMPEHxAktmumultXLGe0uRJFaqd+2OWFZWMsfqRkfN+X2H8Y/Hf2TwveSRTQM8kLGaGa9kUoUbOSuAZo2HykHJJ5AxX5m28kOuXd3P51rFd3N3JKZ7aZo8RvgCMgA5Odv45oA7HS7qC1WGDz1uJb398bWDZFHavH8zq5Jwikr068885rF8R+IZLoM2nSFJbXclxANsm9SMSxSP91R5nKNnHHWszWkNlFNNfX9st5BbSQxQg+VM8kThg8bpgSFxjAB5HbrXnt/eTLZ3U832y3lvIlOJIEKtDH8xVfLyRvHBLDI6dxQB5N422XF2FmuI4miMzGBpCVunT5mhkdSdpzySvX1716p+zrby/wBrXGqRwWygEI65T94eM7FJ3YCnO4jGTnPr5H4l+x3AjtlmsQxSKezdwUnWVhteIs5xgAn73PZsc17t8HIp9C02a+vLWUTo2yG5CK1qAUbfI3lE+ZkBcYycn06AHqWsarK+sTfaDcfZEkMcc8VyfMjQS8zCMZDYH3c13+nXdhbCG3hkuLuffBcWc1zuxKzcSpJKq4V2jy2Dgdh2x45PrEWvTo9rb2trBY3H+lgP89wrMdwPOVAOTgjoMCvSdL1S0WzW0hgS6iuCLhJpGbybWdTtjQFVJLZQYOePQjkAHrC65M2srHDbO5g0/wD0d4iQYmkI3JIi/NMxHQYziq168jIjTJdNbX8iRiWGNEvLFw+6XzQykqpbdhG+bBOB3riYIdQt5IbeBEtZNQLXE2oXT/aZhKpLOlu7sBEQPuZwcds5rs7CYXVzaXt7fKuqWhRRbrcqFliGUiuZolyjTZGTn+9jrQBp2bTRSDUFilM0JkNq1vcEJPbREJKkhIPkkgZwqjkkVLNopg87VbuD/SLmZpIRHCd1qsgCpK0jZDKM/NkAnHTkVetdYud0itJpxj8yWOS3khkBud4OU3JH+7fAJ28fkatajC+vaQiiCWBVw0j28awz2qo5WNIEUjzosYbO7p1HagA8DXt3pV9dy2d68avP/p92Y8WZEWI2im8uBiivG7AgLn5QSeefo/QJbDVrN41ikOn3Fy8k8UcKTzWcTxiMXlnEMrNArc8At3K18s6dHqOj3cSTyW5QoFtpYbYtJebZgfNuLaRyJX2AKzE4xzkCvQrLxv4l0WzM9m1nNFJdQzS29mkSC3V1YGFJoSVVuhEYbGT0oA8g/ao+DP2RYPE/hu5fUIklkluY4ZBFG8zgJG03kxjy5yDna2NpPOOlfAdlLY6bqEiags2nSxwypIXuZI3e4Ksq5bGZJC2duAOOcnmv2j8IanpPjGxl0/UiPPMUsl5aXVsTHPcTbipeeEOpnReg6DbjOeK+Gv2jfgHBo9rca74dhd5PP86S7uIIvIQgksoSJz8+0/KeM98GgDwPwj4suY4lhWR5bSAeVcB/vMrEswcg7rmXZ/dzgnPbNe8+FNdsJZ54YbRnfULYPFFHcGCeaKJQiuHcndcAnnOMY6jrXxJp+r6lpsscWTvtTty67IpJVbaJGY4USB+Dkjg9zXf2Pi3WLaeF44p57q5j2XEFuwa2G7cTJCEHUx5Y8qCffGQD6svbVINXtxDcPZ2jQqos9sks8kyt+9illTIjmYAkn+PORXQm2sraeC6hthbwRxb7iCWRo/tMrsu5XkhYuyhEB+VG5OcAZr5l0/xPqsl/bSXWqSmVJIbSBLiMoY4j8y7olziYjIUnnaoycnFe56Lq24PeyyzbmlM6GcqgEZURONrAsEIU/KQNucHFAHXTSG7vbO4xaWtr5hmeOIGc2rRFCLcXQyWMhUnPQE/lhzPcatIZo3ghmu7+4T7JcuYxFNCcW8kMsiYzwoJBI3cdaytR1KK2E02jT/aZ5LoypYJATHbFFDB2kjJ388gEcg9Kisl1O5mjlubqaaUp5xaYB4InJ82QQp0IVj/d6DGSaANiw1SbTr0Pfo0U6wzRXMUcszi4KoQJWSNC6g7QcqMc8ntXe6B8Tde8O6adS0wzCzjhaCMNeRtZSTOA6SsjkENGcg5Gd3B54HmV9eSvexyLC91MJI0urpYisMVrKAC0rIihNy5IA55Oeaxtb1SadG0a3MgjbBs7ZovKS9jD53xqAAsSjIYtgnBJoA+2vh78bdTuZYLm7uESO9ZVnY3RiLSoodBFGSP3RGOQDuJ4J6V+g/w8+L4ukt4Zrm6mj+x+b9mUwjZnyXO6SZgDAoGdoJOHPpX4AaUt8Lie9lmi+06a7DypHLWaBFLQRFY5P4XzhsY5xk4NfR/w7+LdydR0tLyzkgthbTRXItL0xsZmaIsj7pPkDENgnjZxntQB+9WnXzeJ7H+ydGZsIv2iWWJXWCIyplYmUL+8GQnK5XJ613Nv4Fv7DTbd7GPfKkk0txmVlW5VV2zxGOXkOyqCpHQKK+Yfgl8ZfCEFtYJcRpBKNPUyrPeJFBKyIBHFEVbLyAnGOST045r7d0n4l6DrcEJ+xR2rww25h3bli81EPn/NtxIPKIzjnH50AeKajq9zpIkiWyCWoUCZZNss63MjGOOaB3XMhCyHKLlTsyOazv8AhILqOCQvFFPKCvl+V5du7srLE8juwyI0j5wTndHjoRWn4zv9Wne9mljt4N0iy2yxWymKeBG3xJbOp3GfLAA4GduRxXCW8s1m1oNSVTBdWUs01xsEpgxKY5I5JmOCeu4dc+/UA7DS/EolmF1Fcx21pZJJDHJcqZmaRZlWQkwqUMryOdrA9uOleu2OqW5dfs9wLnzIUlnDsV+XaPKjdh90E7W/vDIB5r5Vm11bad7Szs2k0eK4gle6gBdpYk3mRgkYYZEyoQo5wOehx6R4L1WK7ukJS7itbqQmee5miee5mjUlM4IECBVACtg44PNAH0vo8V9qi755reJEVpY7mKRipucZjgEUY3AM2Qxb+5yck10I0G8dTPK017EonLeYgAYsFMqW+UwkodFwQFzv+tX/AAnbTvpaSx2ciLcMji4yg3Rg5T9yBkShcbgeTzmvRYYgtg29Lpora4zJG4YGcvuy0bAZVVGODycZ6UAeU2fh1bKBL22u7uB5g9veWdyHYAt++RoHBdSBCVRwTy2SBjFZ2o2NrcavALYfZraxht7qS0EczpebQfMaMOcBxJndztx05r26CzW+tZLl7YQ2iEJFBtKFblVK7mMijhmPJzgZwaZa6AdPhEt1EHWYSwWccsYkW4crndJOoOyEPkdQDjqaAPH7G+C28plkkgtZHlkjs4Yfszp5hJjk89+fKAKhQfm4xis9Hk01Pt0scjJOZRiYI9z9njUF5FlJ3mbJPDKvy4UEkVu6tpckusNE4V1baY5bcj7NYCFQypJGWDSx7QAMAkHk9a3j4ctNS04z3BiYM7xxzTXCrwcSMY8NiM8AENtz79gDhkvY2mWVdRsLZTgLFHDLGlyzRAmScplopkyRkcfLk4rpfC+qx2qTwXF9vjspJ7pJbgSOs7XESEpC5yxiUbcMRtycA5FeU6lY31xdXktlLYytBJ5avOVhjgY8F5RuCtF5RAyM5I9yayNSvrmCIJdRxwstusaQJKUaWNyNpRt2DbHDMPVcD0BAPr618RyTWsN2GjgaSaMFnBCSxu+2MGeP5kAUryF4AyTjmu00/WIbgfZZb4xIIxI6W0p3yB5GZGacx/dAONxOVAwVr4YsfFOoTtElpciK1cMsn2iJ5YSyh4SYWJ+VXhYOuehjAzmvTfBmrxQWJMg89rgCBtSzKkz3Ey8CM5+eFSuCAMjHIyKAPplbs+YyxzNJErSzCO4l86WYrmRVic/NM+05GBk9AMjFaWkzvqLpP5zM+yWVUBdJktY2OYysiZLg5yPvbflIyOPKbBF1G2QTNNHdHa0U5uG8xAJGPnwyKQE2MJFwecHvXaaXPcWyNHGSFilMBdV3Mkc7AK0tyDjLNyeQCckZGMgHrtqHE0CiaJAYxI+4YIVGaQkBgCANwAGPb3rTlt4jJCwEXl3EXmyhg4LOrEhQgByuB1xjjGc9OTS7R5RI13ZGSNXtQcOijdnA3uMM+cZxnJyRxzXVCUtFALiRn2RQ20UkcZVFWRQAgZlAYlw2cHg8HmgClOZ3lmiWNY7a5DlZFdsI6RD5l5yuAOB1OehJpuhjTxE8l4rT27KY5/NcjydiDdcqg+dpcDIGCQPyrSjiSGOc+azER7Y4ZWDMhWTd5hx0GOPcDvWdcQReRcNEEheURq2xABNl/McK2cq/JU5ABXjrQBn3Ph7T5/38MyNDdGU2zqImYxozEXD7HyrlQowQD7d6yIfDUAe1Zprj9/E0k8wUxmJsknazcgZJIBGcdK6W0iViJkicZeUFSf3ZQOSSjMBtXeMBSM4I7V0dy5lgUKkQV4xNLwAFWIKrIrjg4wBgHkfoAebx6Ja2shikd9js7RyQzu12qyoMTSJgCREKk7TwRL3ORWnpcHlwPFHciN4t5BnjaOE75mmRNpB3SrG6DAJTjrwK6C9sTGnmL5cskigTGKNpJhC4CoiSIP3fy7c9Mexrm3S7sLiNFmWSFpXUpIiKxBQFAXLZyo2jJwDt+lAHa2axxQm5MwF7OvlK4VgZrf5iwDYwpyvTPTFdOZ7pltkZI3ja3YyAgFWhjA2YfHyy4IPPPFecWGtLCtmXUTCO4mMzSsOBECxVY8ZVArKN2MHbxkc11ElxJPDHJCz7QcNAH+TEsgkKj0/dnpnkCgC9ezoZ0IWNYEhUzo+7cRsVRsK8FgfzznpzXBeI1aKwvfssLMyyAvIyGYxbpGQFN2fMCx7mGM5DAdRXUXdxuMkir54WR9tuq7ZJU3KgAz1CgHpnp61yPiF52iuJbOfaOTGqEyb92EKTAcIUUqSD04+tAHjM+jW9reSXdxMZrd4THaQxQojKskjMrEKMswm3j1xzwOa07XSpYgs01v5Uk0v2VncKrTYTMYVSclsbRvH3cYBIrsINLuNQlhF9KJZbd4UEMMYZGiChhJ5seVXOc5Jzlq7m00yBoFiijRkjkm2w3WWuGkbLloGblcEkDPoOOlAHH6BHd2xt4pEYxKZnkmlV9vynAt9zjnI5Dd+teyadeG7htY2MccbHYTHEzgL5SsD5sYOSBgc/3cDpXEz6fIsVubf95E8qCdG3q+9AFKMGwAvlgc/zqDS7ia2nmtxJ+4hu2nl82WSJHUEpFDEY3ULtfGQzHJBoA9wimtIoViaSCMRRrKJNwkLEHaqnAzHOSBjIGOh9q80MMu5oV3Q5UmbJWKOdxvERlDYMpyTgnknjjFebx3rXZ+zTyKEMwFwyIUilnMhdEjkRBnMTKScYyTkk9essWe2SWAB2hW6SSWz3kwAhW8ucu55mVXTGD0H1oA6RLIPG1xcrEyokcqBsMCmERmkQcM2CMY5x15zXIeKPDi3JuJYYy7wu0bjJTcjRho9oAxtGcY9hnmu+sbq2CQfakQ/KibTKoHlbTuY8/N86ge5GBk029RLgFwxXfKiSqp3BXaJSFOOgA+gySKAPhPx94fv2tZ7JraO4kaaKUTl3D2vyn5ljUFmADAEAEnqARXy7qFnq/h6OKB57mNN93OJ4WuZXXysmUKVYeQCzEleOW55zX6jeItAt7xXje1B2MJHmZdjny2KkQuOGG3HH1xXhniTwPBeLPBGUe1aOfzEubdYUBuXwFWVlBZuucEn6DBIB8PaTortLeaw128kt9HbW8Nkob7SIz+8muZlMxaAs7KC68GNBn5s13HhzwjrEF3HHBIjE/vmMkccyyTSsXYpI5zCmXIGD0HrzXttr8NI9PaYKmTuAjaCIfuo1ChIopmHMLKMndxuYgEjFdPF4UjQw3VnI886LuljmBhMUkS7PKAQbT+7XI9QRQB47q3gWZ7e4aYW8zNEv26UybDHCxyxtIl488HHOcttz3rkp/hS9utmZbq1vLaa4P2UKJVu5nkhEkK3kaZSONUKrknDFc/eJFfXVt4fjvYIrh4o9yMuJJl8y2G47njkjyPKYNnGQc7c4rRt7Czt7q5s7m0VojFGLefYGMbFSSELDJwzllGMlSAOAKAPkefwncaTd2epbghmitYZI7eExG1SOGO3MyyqCJY2EYGAcqTtOCDXfeHbW6t1Ml4cWyzs0flRCF7gPIxiDo3pHsBxnO3d3r6Ct/B9jNG11IkMsQiRBvVhMbiNgp82KQALExUtgdn6ZPHKeKNLltFxbWjrC8M4uTCu4IoQ7Wt3IxG2enpj24AF8Nx26zRTQTxKouHYKfmLeam2ZXkI+8FJPuRgZr0CC28h7t7Z4n88J9nvFMLsNigCFI2xncwOQxyOnFeEaLLf2AkY2Ur24MElsLhgJhJsRH3CPJZi4dsng5JHUV67o16JmRSf38mZGRwEKyBm224QkDaY1XkEtk4oA6oRSLbCdBGGUNlnJWVdzKJGMe45HmB+mQPpxWhLat5Qvre6VREGe6IABMQBKld+N7F/TJxjtVNZY7kRCT9z5hIZydoSLy1IhYkcZkLkE9QwJIzWhILRtP8pZJUlVR5boAY2cOVCM2OVwB7Y70AYl5qDSRwkwZusSLDNKXSNYljaZxtA+Y7STnrwR1GK8+vNW2TM8LnzxHNC0eHeKRmdkRrcY3ELICScHnOOK+nNOtfB+peEZHvZ3l1ZPNin2eZEpaAYjaIyFUiURu+8k4fy8DJOK+ernRLe7n2AytEpDQzLGImMkXVY9rHAZfm6n734UAcQl5KkKNHKY2DsLsu7oJpASWZjJ/q+MH8Pz0tG1uR4ZFjufNWMlYIjJI8k0zSSKUKZJYADg4wcDFdAfDDgma3ES+fKGCyxtKowAGMsbDO7IPT2GK0bbwsLK/WVBFI0nky+ZHAwiClfmB2j5ZhIxAx0A570AcJqqXDiOW+VWtZQ5ELAyRFosbmkKZZWAHbAyT3rnbrULyK7gtrW3haARw3IlknVdkUTEsWw4wdwAUAbiB8wxXu9/pCtaXCNGBIlq9uiOuFDzOgU9MZwwyfTk968qfSHi1K5tLsR2gihlR7wgpCyQgFkXaT5z5K4x+tAFW01aLz47lo1G3Y8kSyr5LvPNvDF84QCc5IOPvDkCp7vX7vQ/FenXt7FM1tbxI6/ZbhlaOViOfKCnIeGVhhc/dyetM0nw5eXkkaadb+ZbtcCVoZkVbdli3InmsPuRs6sSp5yw44q1/YWpHUWttVsbmNPPLqZUctEoGQCxHzJswVIJBXHpQB6Hp7z6zFeaskMMKvKkiwuztI4Ub1lMe0YnyI85IJFLDBf3EIMojs2t7r7RMcEtICmclTu/iOce/QV0eh6KbW2tJhqMUltK7TfZZFCEYHliLd/ETt/UV092+mRk7bRd90gBAjQwKsL4Y7nYFMuCMHGSDjIPIBwa2CTKjo/nq0hllSF1Qu/3isqKTlcccgDjFYWq2V695vitk+ZFAMUIP2eEZByofKyY5z3/AErcmjWG5kNtHsWWcM7BDGkeW3IGCjlSSASOOOwqzbxukl0izRMZxieSNPNy+SSsTOwKIEABzjkHHGKAMnT7C/0uKOaxu7W4trmVjcNJD5bCXcSVMkcmfM2/3gPoRzXfWWvssrpdusQiiXa6yCSIl1+XeikncMHlhwAM+/EP5FpHJbxXEamUSPGiQ+dJHOSFDBUYqcjGQTn5jis+G3lijfNvItxJGyiWLdNG0keGbMas2xyGJIzgjAFAHt9t4khiO8qZGJEaMWdEEgU+ZvcjaVZVIHOMDqc5rpbLVLS/V5WlNkXUZEEUhibrgZCEN0wSO/PpXyla6veQK6z321m858yZlTceoeKIEpjAAzjjA6it218YXdncKqyIsJSEO7uwQmTawMUOMlPmIOAR60AfRlzb2dxbXUeA16Ed4w5HlSAKNhEZ5JOc57Z5NcbcO20PFZWoZwkHlCb5cbAjyMS2VYEcBcjj61zEXjSOSWSKOa3uWC7nngfdEybVzDuHzRvg+mOv4XbbVoGkMAwCyiVXcF2BkPyxRqozv56AE/0ANi2s1gVStpBK0ibJ9gd2CLwVwwzn1P48Gtf+xxNDGUbZP/yyKKf3SMowjgj5v16U60kMBWWJg6iJvOX5Xdck8yFT8pOfbGefbZsr+BwNrJGIyGd2bJUY+9jrjPAPfHHAoA5VvDgjt5PMUmSBzIzDKrNIdoG9OqqMgYI6gk0y30QrE7b5FLuZHyVY8DIR2J/dpzgc8YGMc49FjltXVt7LOrkFmRtpKkHBJJ64xxz7VRuobeTawzAId37gtgyEYIaVsYaPGOOvtQBy09rbW0dqsKxNvQO7gl5oznLKWMnyoT6+mRxWVLElrJAAocPIWckbfLUjIXyj95hxyM+vpW2ViUu6OJA+fOjTaySgdRu/hUA9egxVC9t7ZwLxWaIRDCKjllJKEjknPUfmeDjFAFKS+gSB3JRApbY743qVIyh67D0HPrWPPrcWpxxWEEr2zyNEqz+Yu6MhgxKupyQy4yK5a+vWvJpfsoScxloLhJHxGplJKGRVbO4gdeMDmol02Wy+xXAtgtzubZbQMziN2wFmLHIZCOnPtQB7OJVWyWB5FZvLmSMFgkFwpQli85OS4YEgEjPbuKqaJDcaYrTrOk1w0wMdu5YusYXDTRDHyxbSo98dKzLNWknghnkW7aOFZVjjIVY3cZcSBjhZMk8cdx1NdgAG2SqwD7Vi8sKnnBU58sEHBToemMe4oA0BqZeKVCyBm8tmEanauDyNwHvk9uRxitS11jTxE6TIpWKMPc3CkJEsS5Ko75AZ+5XOawLuK3jdEU7/ADVCh5sxDMg+bbwAMehPJGOa5XV9OkvPtEEDM8KlUmicMY1cKQJXj4GScYGCcd6APVLbU7TyEuYZIngkYkPEytkEDGVHK8YzkCnwatp03nZljibzRE0bHMlw+7EYAUdcHr04615DpMM+mQfZZw6ws5LDayqoGB8iBjtXAGOcHPpTk1COK9drQeZIxV4mjKyOAp+ZVDHG4MGyOvsaAPVdcvbWCbyFWKafYPtCqfMHKlljfZnYQCOveuPN7JDhpTDukCPH5av+6TtGCRtY4I5HFZUl7LM0l40sss0qlpknRA0bd1VoiQ/ygEc+3aohKjtGrXHmRXKMYoWDAJMvzJt2jPHt8vbPcAHV/blmWMjBUkBLdGLF2P3mkIOI2PcZHWoodRuoJI/tFqv7tijxpKWRIzna5BOC5AOT9PrWJEl0+xdw2K7M5ASMsY8Z6cjHH8+tXCPtEbSMzQq4VNwcAkR9WLN/Fk/jkYzQBpTa8j2V80VvFAYWQxxyEm4uPM+/j+6BjlhwPWvI9X1JpbiaNTLZF3QIIwVZZXUSrGDIf3rkZOD8vpXd3lhCF3sJ1kn3wxb2OTCMbliH8bkjPfqKxdQ0me9Fut5HJLFE6zRNsSJo5Am2A7wcybU6kH9eQAQ6VrpEP2O40tpbgMF+2mSSVsg5WZoSRtCgDjPrivQdLnubhJJXuWjwwKqEzuJwMxBScL9M4xyM1zemeH7dLe4lS+czLLGogBH2iUE4kK9f3ecHPf3rutL05oUBR/LQMVjRlZtqDHzgr0J+bjqKANFYrhwJpmEsh6qwyxGRhixPXHbFJDFl/J8xwkm5kDZWNSvVWI58vP3Rx3+ptliIyI9wfmPDKSWA5LEY6cn6+9ZjKLZ3kkmdvMw5wcbcD5VX6jGfTvxQA64iRVYqJmaR9hIYHG043ZPYlf15rl73UIlWQO7EytIAsh+VHDbQobOB+fTnvWle38scf70lRIUEZ6GPa/zF1zktjrXmvifXYobC43yokitKqSFQkaPtKh2Vu20Kfc8UAeJfHr4pWfgbwjrtxF9mW7Ol3S7mliVVOyRfn804jG07i2SD0Ofu1/Gj8drj/hNvFviHVkvgqzX135MZSJo5VM7lpQc/cBBAIOPTrX7Pf8FDvjhfl7Lwdp969yuqG4t9Te2eWMSM27qEjzEM9M/KexIr8QvEOk2ch8y7jvLW4gAjjaWQ4zG+ZISY+Pnx1bHPWgD5SvNMMmqx3E4ng8tjC80FqfIMkbmNHaNVOA0YBLfgcnivbvBF3e2iwaVeQzXVm3ltZziB5DFLK0rJc5Yb2G1xujIOc8Dis690e9u2a7W1iRZoZT85fy4pIJP3Qks4uJJnAUg8FhyBXS+Hr++KwzRW8aG3nge+khcwM1xDiVDCGB2LsYBh26UAej6naXNrbiY38Mklu0LadPEy7WhuRunheIfOXRuCpAx3rxnWLy01G+uLkQ3MItUjjl+ctHcOrD95HCPmjmVXGFxgg8A17LqcUF9DGxFraO4aaeO3DSXkgZAJJ1LYCEEAsTgHccV4T4h1S3jkmayW6WRGjFwIbVXma4UQRx3JQHLL1yRx1zQBysGjW/8AajyWsc9tLbzSI32pEkWSGV2mjnZIxlLh2yFYjoKxdW8NTXGoSmCe2Ex+03KSCNy5lMZkmSQgYZsk8jv+VajeLL5JJILRXG14xcXcjYeSMkRmWcOvEZbJKL8yk4AwOFk1Vrm0voY7i3vZFjkY3CSurSi5UI/7xF+RUlyowRnGPWgDyO7sXF3Jb3VrAiyW/m3V1PGxkjRAUW2hC4OXlGcYOO/c1zgs7OLSHVbhJdTSTzVBMccsk5G+MtHOyh4FXCbz9Tg169qyabII72MXs9wqxRoSpQF40KyowkA3xhj97qfrXkq6DevOb+UxzYiuIorS58kWwR2/fJK06FWUMSVXkjbgZNAHmc91JPNNLG7xzOcSRTOUgtnRmZxbGNCxcRsPvcds5rgNZgvp4I9PtPOvVWVZ5nWTzpRFsBbCx8chgfl4HSvVdR0Kewvbi6a38qCdY2DR3McVpOiENGPIZV+zrvYBQoBZR0C1yssGo21zcw3FsIZii28dwGEBngn+YyhgcE7Am0/xAjbmgDzhNPutJkkI8uQ28ZRYLtJDLKHRZkCRMxYyLG4O7G1iCASabPpuvT3M/lwTQPOYM3IV44J47l42XfFJkSMyyJnkDLc45NdkRcW6W15JZPFcWl6bS7a5j8wsLYGRTI2wMGMJXPOfetObV7iVLBm08wxzNCi3SG4PmIWleR8SAghHEQ6nr3xwAYg8JpEftSyQSo26ExMu1f3NuqXDGEHdEyyghSo+crwTUUmn2ywmBZbdXliVrRbiN1kn8iILLLMFU+ZvPK8dGrrTJKzrE5YGW5hSOQW/K2sY3u7gL0LMQW6ZTPSsnXEuftKWVj+9VHDR3bwrJbR2zRKWBfG6KYY6HAz0OMGgDi3spLU2Kn90t0kiyF1luDCEYoqhWUZBZcADjjPQio7S1naKFpz51hHdy3CXKxSwGLG5jDExGI5A42smQTjgGupEb28ouPtUUqjM6GSBHO7yQIcJIwywYkkAZzzjnnm9QZ41tZDPLdxxTF5pIQ8a3G8HzZWs0GIcSnncFagCIS3RMdywkhymVYgxpLJM0jxRbem4ojZ3fMCMNzxW4VmSF7nyVUahdQod8bFg8cKyo0sajLQBCDx1bpnpXHvePdTW0Mh3BYxCkJ3yIZ7drmMTtsB2ysHRsdfmx2ro7a9uzLJo0rw2qLFCBNcu8cNxLEuLmSJsH/TEKAFWIJI4GeKAOnt7yX7QIrhbiSa2SJX3AgSCQb1uj5nJlCjDKoypJyK73Q/EaWD3M0di8MmoQ3VoHEjM8MKRJCkcUb/KQCkMwcctt28scV43HqQijguJrUz3It7yWW5muBELtROyROvOIHVSCUJ55xWVJ4jnW4Se3mWae2AhRFZvIaMkrI6KeU2RKvzHg7RzzQB9Q2E5uBZwwaij3DRzBbe7YxS2sBka4ltLgwofNhBcbVPzbu2aS30260+RntIftt/dQ+VLHLahjOZJCDK9xy0luv8ACu1SQAcAV4Noviq4mImt4ZrmTyf+JheQMoLKIIxDJCrHIK5BfuTnvmvU4vE2qNLE8moiWKJbZJP7OISWXyYxuuJp0JIxnG1eSWJI9QDsUezkuV0m6t1Zkc70gkjkzLHAZY8BV4BLYPPy7QDzXI6X4aF1ex2iTpaj5tyXCkmAQsJ51UgZjnUZBB4yCBXd+ExqF/JFNDpxgBM08coQST3ctoxDCW8A+dXRgjR9QUyeK9r8KfCyLXdaafXkvoUh1ZEkbBtzi780xlAgwYgFwVJJYjHWgD2r4PaK9zoZEWLm0doUfahQNZXFtgzTMgP+kiWOJkYEcHk5zXpMtosEthb37T3lvG7RWkgIgL3jTuYrW5DOoktsbizkkA855Fd98Pvh42nae9pY3liLb7LCJbqxuyLthYqpaNkb5APK6qDu5IwDxUXiKGCwmutNtbk3dv5sjNa3GWa3doo4Xka5RC+wuchR0ycdDQBheHZ77S9YuLmCQxQWMx8qGFnaaKSd45pWE4b9/EIASDknt1ru9X0oeLrvS7fUzPPbSusiTqTJdecwAhdyACo3Fk2MdwVMnivG9Z1CWLU7HRrBf7PtYvMinMbytI7zs0hCSo5aKERgBQeSMAgHNeiaB4jt9Nsolty10sMYErFWikjmVlaMxhXJy0gbc7kcE880AbnivwXbeHrIXRmNv5Qa3iMcjvcoLZBIZ2SGT92A5ZOQMhcivnbW2vfEEccJu1uI7PzyJpCUe4syzCKMxtxI6qUw5OAwO417v408XPf2EQv7aGK4la4kguIvLazZCoAiJVyfMzhQG+9g4714fDcI0McCzRtefaJG8iZVWNrOR/30SSRjCR72G3kAA4oA53QDf6Zpep2wmXdJNcPEJTHGqi2UjzJkhYAckHoxORjPU8VHFdaiZJZbu2iLK8NzOGmEFq87bmkYSqRIXcqAoGccbR29F1uCARF0S5+zo84mh8v5TJ+7HlwkAfIpYAOCcgA4rmFlt2nksIPPe1lNm9xCXDLCjMUkkh2JmQhxyTyucjjqAammaNJHaTPe3UOrrbfZzGsd21t/Z0pdhLNDsUfKIlBKt0Jx6Vi6naMGmkfULl7dLowiBo0MEsckalvsoDKznBUjjo3FX7jxLYR6bPYFWtZoFlsWaSYRzXXlS7ChQx8AwKQHkwMjkgnFYVssF8YNRuzPE0Vr5UEJi81bmGNyYf3u79xeFzt4XcVTOMEUAV57i5iP2O4tJkWGAGBmCSsbOdzhWJYeXwMYzgYP401s1dFg02GRxdCSSJrhEKfuxhoxGJMhlKY3dW7dc0X10n2yfUJII7eO2NpYCCQT3byTuSzoq5HmRqW+YrlV5BIxilM8NpDGsqyRTO5UXSF5ra1lP3I441P7lm4IB7dCeDQA+x1AWcVzfSxXE2owOlvLaSBLiCKKbAkmkjkww2bQqAh2UYwQaus9isc08lrOupPI7w3AUNGYAM+XBKGz9oCsBtIPy8etWtN0bVNSkiZmjhjVf9MEsTMb5A24OJIAdrlWXhyMbPxrRn0rTrTUp9OSOe6lgiL296XcrBcyhQWkAGxYs/L1yNvPNAHKvJaRw292zsmpzSpDFExEUeEcHzGk4YSeXnhsD+EUv9r6gJbuV7SW/s0kw5MEKFJBllaO5R8lVJXOD17ZqKe0UySBEknubW58u6upDG9rDhtwWNAc54ALAH3NJCkEj6lMl9BvtVWLYp/ctJNtbAiVgDOGODxnC5oAhvZI9SlilaSa3IKzz3swMz2kyRDbZxM3ATI3Hg/rVNLuVlmtJFtbz7Su201BIwjzkjlgzAKsYY/M2AR16VlXDeXdQTDzp2jnJuRvHkIzDajuFO1/mPI5+XA9Kp6hqEl3CLeJreC4eRpV8krFGyBsSRxpkGFsZOOM+56gFma0u7W6dbm5uraHzFeVI3Nzb27N8qNBcxgefC55KkHGTyalsp5LiRrVElYWzmSedlkRIgud0phkj+7txjcdoz6VFpnhy7uoisP9qROwzl7iKS2MauGY3RR23B2xt2ZIUDOK7/SdLto4pBrM8UUxWUiB7xjZm32LmfzHUNMvB+VuMjAzjkA2tKs/Chtre4vooUuTExTUlhhmgEUYyAXRz9nmLAYOCMnJxwK8x1rVdEmvPslval0nlllH2dTMfLRGcwypOoEuWCsAAeemCa07i9tdOuruz09I7u2kMscYtH3zXMMq5zGkvChJP7rc54FUbnwdEmgrqkyXkc1xuaa3WRZbmN2yVcRk7wCmCQM4xj1oA56/lt7s6fcQ6sqLCEZoru1khhWeInDIsfGQSACT1Bxms28ivg6tPcrb2ReNppJPmS6Q5fMG0fupSV4Q4J9KRLe1toI4beeTUgsKl5JoSYbbJLDCuv7uTzCM4JJIPFaJmhvY4LefU4FkJaRre4CiLEORvVCATLuHHfHQcigD0/QvDnhdreG5vryOW2aBbmICcB2jySYZIdu4EnA5H5AVi+K7/Rrq4srPS/NuBDIhAtI0QsqE5iZ1H/LNOOevbNeX3Wqz2SBLOS58+0K27MY1fFpI2Qiy/wACZ5JIyM47YrX8Om4uGDW9jdSJc3LW8+JzLG7wfOTbu6hljJP3l4yMcdgD6c8GWMdrFbxNbSXEbSNdW81vcnfukx5OQedwbhh/e5r9Kf2efC63tzFqupLM4kWG2XcEMjZIjfYkZwGAc5I5B61+f3gaCZoTHIkLbo7ctc3KSQSRNw5ijVeGwygFl5OSfr+wH7M3h1L+ysrwxW0KRRFxERvjYMR5kiNvwDkbhnuOxoA+w7aCfT4o7OznaNY7O2CrIqtDHCi7VijkXJ3t0OOQTzjutnf30EypagyW8VzIxijYRtATGFP3lyi9TnkZHrWvqccM0rS7zGbfaLaUDdZtFGgYl2OFMpwcHPbHJrEeOG2eKWOacyXKqDbiPbI1vK4aSUN/A+7AAbseMigC20pe5SZWhRVeQSuskguYmcl94/d4kLEbcDOM5NQQatJA0o+wxXd0ZEa3ubjdHCYLhmVhKjhSLoALtGdp9jXPBAL24lW4cwunkRxCTdsZTktwfmkGeG6ZH41rSLcNb+VE/nNFDH+9uFUgKr8BZI+JE5OW5P4UAbN7YTXCfaxbNcgTrBLJF5LLsKeYs0xVsJJvAGQSRjJrh72Ly5F02S3EUtzbSTrLIizrDGC+1naSRW8/iPjtnnFdXZ6k+jxXMovIB54iJiEJmEsrxlYwkaEjCPncx+U5wCa1AnhvX9DnEqxRajbq8wuz5qIbpQXeWJ4FfLEcbDxkdKAOWsbSGSwgu7l5QJ9kM22Jku54IVFysk+RsCnMi/Jk+oFcZrcNvqVzfmytSsE0H2VEyvSSUhSv2ghonaJXyV+70U9K7CyM8lndJGsNzIbeOA7onBJ2lXaFCQVYRjOcd6w79fKZImuzaPht8kUQbayrKyKSw+VtrqcdeaAIPCl9c+HrWyMMgaaGRVDgLugghY+SWuCQrbT0GSW43CvSr3xP4h163k1C+mVrNYY4o4pJP3LtBCsKiVcb3JEasMA5Mhx0xXiOnR3lrcz/ANnFdQimkVrqQQB3BkxtWW3Rk2ISSCVGPU9RXpHh+bU7uBbc7V1GyeVYzPA6x3qfaAPJudygh/L+4yqQvQnPFAECKWW8uLowwRzRwziZZdhiWZzaxR7JWBGTyew6nFF3qLxzCGGOPbDLI/l2Yl8yaSyBMMcTSAYYHnk4YDjPWl1wBglsMxz3BWC5upUV1Qqm1w8o/wBXtb5lyoyelZ09/LpJurXS2ivZXnV4obyMy3UzrB5BltZFHOQQSMjnHfigDotO1+WBfst7BILm4jmmtruRlCWxhT7XKsi9SoAA4zk8DNZGl6rFqqO3mXCpNcNapG1tIFBkXfC5eNMJatIPmU4A5LMBWbIW1F7JILkPNaTo90sQyz29wgjlgAfG7CDnGcHrUeoQeVbPbW13cqkTzK8yvHCjWjP9kR99uUC/ujmM5y/RSTQBsqdUhWa4tzbXkcMSB7y3uvtTzbU37hFG+M+d0457A1uSXV3qFubqVkEcaRu7W8ZZbISQoqeS5Bw2WmEgbGQB1rm7fT4rS2is7a7+zcQStKFbznhf/WyGGPj7Vn7n8I6n2v2F9qtkIY5SDYtPfWjRiNRFceREZoppv7x8vgjGcnb14oAy2E0d3fOLiBkuIY4WUBUT7Sq7olctxFBtPRsY6cGqllLfafczaQqtb3NwwaAyzDJhwMS2b4+aLOcFiBkVai+wXU07E3Ez3yR3NvNHOEZVWHYzQgjawDA53VsX07xG1upbET2Vh9jS5mWMxeUUx5cE0qgsZ2H3gmVGOaAOP1DStYeadIJkvLjyJbi5e4iS4F1ehREbos2PLZk+bavIPUZriDDNc3YndVkWKMwzRNDssi8M5uYbmJYlUruzg5HAHPFegazqixvqUP2hDLb3QeI2lwVEkVwyJEL07fkQtInIOADk8Vx9zqcF0S3z2oui0lxcQzbzZyLIIfshCjaSXxtIOCMkcUAZmsWcVvZpPLPcyDUEZ7yCCZnS5eUAQupYAQJFLnkcHHHrXJrpuo3F+semw3TSQWkl2NSnfDXlvCf3kbR48tXyeNvJIwORXoCae91fQX7QyzQtaxTQ/ZmVo1beJgzRO2EkKEEA/Keg56PmuZ1ke4gjAsjaMjzPFJNDPJHPJceVhQPI3MjjtkAe2QCqI7a3urKSxnZ7ucmZWVg0UYuIFDLIAf3TCZpRg4xj6VsWNysWqC0mDXksaxmQiMTQr5xEjNcP08wPny3zjg8imXtxJFY4t7C1t57xUurloXaJ2kRA7GBVQmJsZwvBOOBXISXt/JcarJpscsUsUVpbxWwG2G4SVQ08TM3LyqDhOcgr+FAHpVor3EsytDHk3CSSXMkwDTqByQ+fu7MrnGD19K5XxDZWpmkigm1A3SbIo/sYWNbiJlLsGlVz5nPALDluOTUdvdXkMtktwbxri5ti3nfu3tLYA/NDKIifMIxgsOA3Bq19qLwyXV5ZLcC3CItjBKEvolRxJbyNs6qZCSfQZB9KAPOtS8M3t/YJdXOnzee880VmkUf76S3QCOSSaT/lnHt6KDluwOK2JrhLK2+xmycG6tontwwK20dvbsIZLaNIsmSYSAyEAY5+9mutk1XUGiaW18hRZ7rpFuBOnmFl3C2jEijdsQ9VJDdsmrf9pQ6huins/wDiWxwCVpUSRpra7mjElw9pcibcwMnJTblejAUAcPcQ26vYzwzXDXiYkS0MUcpt1YkfZraKPOy3DFm+cA4kwOc16ZHJfpYyQzNH5Nm9rHbWu42wPmqGjuPMbkurg5jbGcZx3rH1jwxctYRapYzXl1PIBBItvAnn8IJRJ9ljBKjbjnOOcdau2dzd3UVsmoW7x3FnblZWv7uOMTXUQGzDKcQylFC7Bkg84HYAnvLq6VCoWNZYQiuZY4owJWCt50RB2liHHDHdnj6eU+INegglupri1vRHcBrbzYIoAJ5ipSGRo/NKhfNByW2YxgbuK9L1CBpLmOW6lWB75gbdwxu5WjWMrHBLb5+ZBIqMHAJ55NchqUGl+HkZLto7u2vrmJrlryRTFMYhJO6hScoglYAsox70AeCeNJrp7qzT+0EuL6ZIUWSYPG6LkqsL4GxpNhUHGdu3J46fJvj29m05ri0fVBc38iTCeISrPLIqOxdXlBjzAM4++duOnFfbXjM+GdWR2a1t4yqxFo4JCEkmdNoi84DgBOTsJIPDDrXw78Q9DubdZEaC2eCO+vZhJHNEuorYFiF4mf54QpBbCckZBoA+afFPimVbazs5pb2NI4xC6w3CTyKHy0UMW+YKIlYZDjkZxzXntvDPc3j3S6tLsYSMwuJZJpwGQRguX3KDtJOVOARjmrvimzg0vXPM89wwXYslzuwkEw3RSKrja+VHRcnPauf00oJisT3Ewjl+1teWYSDfCx3KtyjkrcLngLkEZ5AoA9f03xRZJazxy267ooUtku5VZJ7iZQMLG3CxJhjtxkkVQikiumktkNuIJGTCxyHdE0hwUlB+VJWbksWwPWp9SXSH0uyit4/N1K4EUpMqrE8LJ/yy8rAB3M+M/wCzxx0ZYWMOkIbowSwXk27zIpnijhZ1IEccsaE4cEg85460AaqJcoWt7S3iS0t4TazNJJ5sUzEhhbrOHIMhcHIU7Rio7nH2+GeKcmHckU1uJHRrRwnzJCzDgFhgEZHJwDV/7XdSK1hdRWOnzXCrcokhwkjM4CzQCMkCQ/06iucu44vt0dnNFdTXMV2JJymVaWONwCdsXXaOR3OMj2ANK1uZIrl5o/PgE8z2VxbzPulto5MFblZiQYhgZAIBJ7V2FtfwW91c3KLIAYUhFxJL816RHsMhilX7yqTnA5xketc75oe+3T2ggM6yIZo52khn/ghldGGTMExlT2bjmp9OW+tb9xCyzEKy3KSiONki2nYsaS8EEdNuSB1oA6k/2XqVul01zcxvZRSw3NraFWzz8spAOS2MHC1z7eRbwyWdtHcyXUgilhvIURGggiYk5G7OWz84xkDJNXLWxs4zPeAKk8kIaa0SRJl8pm3GLJYZJYgnJyD6CsidAt+tskgjVZCZI4J8rGpQSBCZSBE4zyqkg8j1oA928C6YL2K3SIQrKyxXNwJbkiK6DnayKSOm7HycHJyCcV9kfC4aJYQJLLGsV7HdMLVJ0dVUD5ZmikK4ljLEAc85OK+GPh3dQ6Xren3Q8u4toQy3EZ3AtGDywJbaSN64x36CvuzSbuG/itF0tI41itheGEqgkcBiA3zDLTfMPlXPAzgYoA+mtJ1TTluoobeFXlES4lU5URyZaYSYbBKscgdsVseIoGeOF7YeXlUeNtv7g4T5i0eDneXAPp/LjtEuJY7TTLf7MjSXdsQVgRBK7uxR1Zj91gucAkcmt7Vbua1TTbdWZzatLBCrzDcGkREdJ0jYiR1G7b6Y7DoAcFa6zfaOVhg+yyWsdzI1w04DuJpGICE4ykYYr15weKW/1FbwmfyljsbZxM1oY/OdoZMCWOKVQcSl+dpI4bjvWdrmm3hmDW8U0Ec9yJ33Iojukiw2/JOFAYdP4vxrnLC+sV1IRRzG3bz3+02c2XBu1UK8tuFOY9yE8MPlPI6UAT694kslCR6bFbw6dLAsnkxlZp5JE835ZwuWWMI52FtrLkqcCsO4vLK6dYJJL0QKkcBjljEkzksrLc2ZkVSB5ZIC7W9yKPEqW15cQ21tAbaS5ZVuLPzktpryAI3kpJK4VYgZCu0ggtnHWrWlaTBpySwXtusNxZyLawtFM8wjWTDOzzyAkTJuGHA2grknAzQBuXNtYWekw6fpt5vhmlkDTxQ+ZdyPKQyKI1T9yyE/Nn+6cVoyaBHY6ZaiO1nEN3cwQW8zwIz+SyCZhdGXmWBnBJI+bscdsPSNMuoJ7gyjzdN1KV7cubjz5ftPC4tnXBT5SPmAx3BOK9FuI7v+yLbTL+aSBY1itrVJd7SXrQybIwZkBWOXawVcHLHigDgH0bUJnlt9H0m2tvOmWKZ7m2cQTvcsHWdbhv8AVTxsM8HBAwK2NF0OfRri2a/lFwY45o5o5n87zJd2PP8ALnP7wA42DkHb6Va1DU7vTrqxxd3LNuitQjPGsMc6kPbyuWYKxdQybWO85AwCQK53XU1CZv7Q8/UL6ZLaO7kkgE0+nQLFcC0+zNF5fyXSbxKAMhvLzgigDN8YXH2KaG8024uZC13GJ5Ymilt7e8jZWkWS0hi4smhGCqksu44GaZ4e0lrjVxdXM5ilFxO8iq5MMeIt0/lEtmY+SWJDHBcjb0qnEbi1vruHTYra4gBMrmeCSPN8V/elnLIhZWI+U9cYHpU+h6jeabatKtrFdNaXGo2iWibzOmoyNmVonwTKCCOvOOFyeKAParW81ORP7PsbqO1sjYpDa3xWW2ea3aQr5AkRSElMjYDHGD7YqWZ7uaSHzRNBe35SKKFETyfJiYRyPdyxkkxsMsWQdGOcGszw9drr1nf6W9nNBrS6etqkuBJNKxJDzqc4kiiD53kKQVwuWGKkuI9SsFWczBLu2+zeTaIyusMcchRnlMzDzi7RNuQHBHBwDQB0YW7a7xbLaSWjzMHaS7Y28slmhkmMu0HbGoRhgcN0OTkUl1El9PeXCulzGi294zcOsVuANgaVTiMMUYEjqvBp/h+8n1GaSE6XaxbLeV2tkKWMmy+n81rlmZ9rbyGUbTnDnGRk1q2l1bxv9kufImtVWG3e0WbyvMVJJIJGcou5okdW2qcZI3AEEZAJZr2bStFewnt47spfzRNLCric2UkYLJK/HnFpW3Jgn7oHWvN9cvTaRmS6Q3NtJbwj7Rc2zpPDG8b+SUjYgF0JAKnBwOa9Qjjhjtio1BbWCINC+nXLedcPcLP9o2ySuuGJhHyDI6jmvNvEF55sUkUsqmTyNxt8kGOaGfZDMBErD5kIGKAPOX1uNI7LTxCbKOS3uZl1KVDKZZ5FKlvIUEou0rjPf865qyhjn1YTpqbbcySzlYkS1mKvFJDGwty32uVyJCqcHjnrWJ4v1mzefTdOubfytRnso3Q2Uh+1Snex8hlHMbso5+UYzzg1zlj4msvsqW6L5cmnyra25nkaOc3UZMNuWhH+uCxMcnnJ75NAH0nZ/wBnizVhfrqKSFZY4WWJLu3t9w3rI2/l1QMUHTs2ORW7outaVY/aRZuWCQ3UcwlAQMAfMjtxGV+a4yDyeDnmvmnT/F0FjAAklvc6hJePJI8CFEkEcTBpzEzbo7bsVxu4zisTXPiFqUlvHIjWsC7Z75ktWVJYI1JimRc43xYByTyByKAPrW61vTZGkmtJ3tYIo47ooXWKOeRQGkhDDou1W9ucVyy/EvRrC5txHDLcrLJLd2txbs/mwzCQwzWzFhkCWVN2TwFG48V8NR/FOe5LWNhPOjyrBcQtPcqPKSIg3CRgn54n3YBGQScZ9L83jyFbUCxuJ43E2HsXjWOWWVWkEoSfBDQ+S556Et60Afa+v+PbqDRLrUba5095J4Zw0X2iGSeXyzuVl28B/LGAx78d68Puvilc39vNtubdDLJl4ru5Kq/mDEoxn5SFU8d26cV4LH4uS+tLu3tow1n5kccCowlvbHlODKrgtHuYE4VgK851aeZBLPY2VytzKzwKsrsgaKJSj3ZK5K7mJyCAcdKAPXb/AOJs1/qmpW9mIhbfbU+zF3WW3jBTFyYhK2A4bkLkFscZrz7XPEZjvm1K5mWO7ule2jI06NonSIbRuiSTJfnnA3YPpivIm8K6qbhbj7UiWUo2bhLLIEkZRK0kySsu6ZgSB3BPbOD6OkVlfi3muZYkuIituluEaOZIoYQskpaT94FD/d+QlvcUAeU6s+pC8c2kE13buoeKS2u79EUMz7o2QD92+/cSO28UV6xeaGkVw4+z3RDBJFazguGgdXRTvVtgyxOc8dc0UAfpZaeBiftdzHMwuZ4EENnKoXylB8uV85IRiwJxnPHFel+BPCuq2eqJLOhg037MIyjT+ctwqxFVmQbiFXzAc45+lddLHCVnhuI4VV0M0BjdYZJTkyxlTKAPKK4BGec9K5Ow12/n1MC0f7Jp1q7R3A3jKMhyFRQT+7UA7sZ6+tAHr2o6dFBE0NkqCQRyzQs0gaRJHh/fO0bHOzd0wONvavKrhzpFqZ76QIfMVJruCIyI0bt8ryA85GfTjPFT6p45hhukuLjNxZJFJGbgFo5GnkAWOSQLgpa5z94AVX1HV9O1HSvIkuFdbvJW3swPIkVQC0jtIMlAwXG3qBx60AeI+LNZ8Sarfi0s0muNLW4jS01Bcq0JV/MRQqk+UCeCDgn379Pq11qM2kabdIVkfaFvHCMkiTQYWXB8stITjGAMAEZqpr3i6z0yC1sNGQXd1cmNPtYaKKM+S/8ApAWJ8ZOAQD1wDj1qXStSuNa8u+WRLJLdTOtokBw7I4iMbFh0JyTxluT0oA9BttLOraZbLJHHZrJaqCxnVfKDcyOkyyD5s9RwcZHWo9P0+eGLz55nt7bT32xTwyiMTNG58pYoQ5FzG649T145ra0qTzrN0ngNwoaIzpZyEAyMdyKswUgRhRhlwAM49x09u9jqkEEUlr5FkiSC1t45o4p1nXIaOKM5LjdgFiAcn1oAr2d5c3Ije3d0kkEk94YwEJSGPKqVZQVl5OQO7Yq7/wAJDb2zGKMmxljWO4WSYbzcODxDIrDGw846++DmnuiWSyWPkz2QljibE8siTyrtKuYHMXzLjqxOO7d65q9t45tgvnhuLa2MkqRTzxldiEbSJ1OXJYemOPrQBNc+INLmnutS+0pFqIkWFkkLC2hBAJcb124wRnHT1rjr/RdGlmi1Qfvmune4323/ACzlYH9+4HWDnIxkdKpeKNGN3p9stgz2clzMXktY0WT91PxIznOWj2YI4IrEt/E1pZLa2cl19pMcN3bXEOwRtDDbkKU+UZ4GMYGT6ZoAt2UNpDOtvcXE+bWcTpIZPI2ee2JFljI3GFl6jrzkCusknhSxZtQt4jKxZLfygtxHb+SxaOZRKoJQxBSGxgZIJFchaJHc3lxqI1eymgvESaGBC+yXaoQRSsZBh1GARjIK81zV3a3MhvraO4t5fPkZ1+yXVxI0UW44VjKxMbEkhVzjjmgDN8X/ANn6hbXskmn7rySGZ47j5REtvKpU3Ecca72mPTjjuOK4zwXY6TdWCwCxIvrKVldnnit4b6NSB5lwJJATIiH5s8kjgZ4rttYmitbQwXt+JpYbZ0RR5K/YIZEC7ZWQnzWZuoBJBPFeKz+J7Xw3CwkmgmWVAsV/GsTJHGrMw+VpAzsOhyCeTn1oA9E1bw3FFO8WnXNhbW+UWSWVnlikjuXHmJ8r8MBkdDisyXwdpOjW99qFzds81upms0kczxlFHdowTHDn7oYj0FeJax8aYLOMXFpJFqESqYzLLaosRT5izpEG5ZScE4yaybn4l+LPEOkW1tpMcoMav54hgMzTxSsXiEUZXZjO3qx9CKAPZtK8aWthYrfThbJrhpIWSSY+ZcQYIAhjZtx5A4AJGORisOX4y2EEahtYt5dnmQw2UymefepJSBSxUJtABbJz7V5ja/B/4oeO7eC5u4bu1Z3EiOFkldQ4LeY4H+oBA6AV8fftC/D/AOI3w1iutVie9MUi3EdxOFaMCBR8zRgrnziVxkAsR1FAH1146/an0CERNFqYubyyhZ72TTpv37OrBVikUAlYl24A5wQRk18u+LP2vptMtZ7m11a3eS+ytsGmKGJGG1/tSOBkqWHtz7mvyF1nxtr8uoajcTyXSyXDjMfmOrFIixEKlcGTPU9+a5iy1q41VmhubuSN7lpC0kxSRI1w2+KNeSckDkdxz0IoA/X3wL8bvFvxC1GazspYbsXMtuSLa5dCZIdilnSEoWhZhknJIycDFfpr8PP2dNf8e6bFd6nqFpALr7JM5dxHa6fcscbU+UM7Z6kbh/eOa/H7/gnv4J8Q6j4qGrpZedaK2y31CaL91KEOzy87vlyCMZA/Piv7Nv2cfh9pFr4N0ma90mzZ5LdUuUcRTp5zIp3M78IQ3T6j8AD87vCv7GupSR+aLu2by3Nml1bW9xIZYsktcHdGQpyD0B9RXuWifsf6LFbKZLcJcLhXmYylpphxHMYxEDs+XkdOwr9U7LR9I06CSOK0srdpUACRlQqAEFSNowDyee46d6rXkVnAZUWEwqEWVXUqRI2CMEEcrtHOM8kUAfn9Zfs56RZopm0NLi5kEJljuNkKNMGEaXEUbOPLiYgEbse9bjfBnTdHvRdDSS0QVYrpnuLYGIt87rCA5MqKAMbcjFfZsslqIBtMbrGr+buj3szuQFSSQAmMZPByF44715z4layvoprC6git8jYruTIocIQxiww+bI5IJxQBy2i2/hWytYEnjltIl2xIrRGK2llCAKrOq9x1I5459ugjuNFtpg9uIbaGAMSzhtqgglsl8Hpjrzz+NfNnjLWLnTrZbGS8eO1sUkmEFhKxkulXCWyiSTi3kVTuYkgZr538S/FTxDe3N7otleC4ha15glmEl3KrRYEiXCsAZhxuUc8Z65oA/UGy8VeG7p4YHvbdWjBIdpBHHICxQxoV5kK856/nXL+M9X0S6s7iOXpAMxiJBvmgyxcgtwy7T65OcY9fyt0z4h67pzWm3X7y7aGF90EzkQpGyMkkboEJR1YHDbstgZGQa37/AOIfifVbO1W91oxWt1bsixyXGJI7VQdyRopJeUEZU5ye45oA8l+N1r4RttZv7iYiOSe6lmt4Z4GYpIrMEhaSFSIGYAEEjjtjNcJG2njwws1ks6rc2ihlREd43clGQSFQ0vIxl1H49uN+K95b3ky2vnT4hkVluJVDpId+JJrmJn3SOQOCOBt5xXt3w98OaRrfhTTwTaX1rFtzHGWtp7ieNhtEflMcEMTnJwfbFAHyV4oPh2DStSjjXZepC6I93DKY0ucHLNE6gO4JzhQemBX55fEf+xwJbVYFkuWDNczSWz20UhVtzNFEEDBWbnJGAF5r9uvFngHSH0678zQLZpLppA8Qt/PuYkDbQ/mMQoPl45J7etfm58afhvoWj3c8gsI4ZZYxEfPiMkyhslNoRiJFxjcFJ6Y7UAfH37MvhBb/AOLVralf7RhuZvNgHl+YDMz/ACSJ5aNuVd2MNg5UYGK/tB/ZW8M3Hhr4f6RHdW8gm8lSZYyWMqBQY4pEmGIZMlQenUdq/lf/AGavCekWHxS065uYllgjjZla2Wa2itywG6S4RADD8owGJHPJwev9Yf7Nkuj6r4MsIkae5treHy/LfdEJQsfytvEvzc4+bOTjngmgD6ds4mvkSZNPktVMoVJS6EswGGG8NjGTkc9G4qzPcTaZ50RgmmnYFgVniR4gDkk7nAK5Ixz3PBFXbaDSLJY4Y1Fsu1HRVdpWVyoz8kknqeoqvqy2kkbNcIkwVioDL5itv5yYgw2HA655xQBBbaodQTbLH9nkjAO3zUcupDMrsVY/MSo46j07VoWuprHIEcAsyeYkjvkEJgEFxkZHA5xkjjpXFz6vaadBLHDHDawoduI0IJkOPvNIerZJxnt+A5S/8cW6hopHjWNoSsS7WV4ymd5LqMJ1z/jgCgD3CbUvMCMZE2hVJONuAxwwweTn8eKxtX1FVjdYnCgIpQBgQhGNvPAAxnk46YryC18YRygILoTq+FRD8yK3HBkA6ZPPpj61dvdYkmby0kCFlURlEcxs5yCrFlBc5x06ZoA6WfXpYYQd25S4VsrjsM4YjkY9P/rV1dn4n0uPTN81xBAq/NMzkDaAPmBI6c4z6Z/GvILs/bbf7OJXM6uAZdyxrG4OCoViMqOenrXwT+298XU+Anws1fXDr0VrqcsUi20UtzEv2vdGyt5CMp4A6tnGR1oA+VP+Cq37buleC5tM8FeF9Ts5W/ePqJjJkDOj4i56YBByO/av5v8A4sftI6j4/j2Pew3d9LMyRLsMJgUxnYUhUgld/A+lfKn7TP7Q2sfEPxjfahNq11qG+SVhNJLnYzyswAfGNoPIGOe3rXy/o3xDuBfRXN9dTzPC4UHO6R5CzBFZsAhcccjAoA9w8R2XibWZDNqLtFaW+6VY1k8pJZ0LNIZEXIKHg/NgfrXM/D34X33i3xLbpDp8t3FHdJK6wq3nSq0+05fogGRt7fiBXV+FtQ1fx7rsVlbWt1DaTRLbzPy6szkYIUf+hcjmv1Z+B/wq8H+EH0fWNUt0nu2kjlZWdEcGMJ5MDqj8xPKDuzz+eaAPun9kj9nLTfh9oNnr+tadZvd+RavYrewspt4VRJZMzJIBJOQec8ErjNfXnjv4m3Fxa3v9jPCLfTLcPBIyyIwkiGGWBBlUjAU7dzbW6DmvN9M+IejJ4ft7Z76KCysIIhdxCJlKOzDdHCxGSgVl+UjcduehrzTxv428Ox6dKtjc3UkkkcivNC8TQzhSz/Z/Ll2hVCHhx0wQcGgD5O8d6nq2qa9c3UQKPPdG4ZZpVeVy7bypAAblznZ05wa4PXota8QW8kt1ftaSQKJbc3DfZPtLWxEcxnkKnBCqNgH3setdh4h8TQXVml0DbET3Jihd4naRZomON11C/wC5+TIJGRkjFc7ba5FfXkdtYQfaItPIuHt7oNLPIdnMCXM5zGqksQSMtkHFAHH3MFjqcUMlwkn22DyDem5ElohSAbVLbFxLEVIwR13flFcaVBNdn7LZNbabYwYkjtGSFbj7Qh82UvIyswUEn1yMCux1PXYmilhUo0kaNJDE8kLosrNuMeoS7chRgBc4GPu1zWraneTx2RhlSzmYuLpbV45bdkACsqB8eerEjaqBsc9qAMvQPDlrNDqM50+WayQSw290qfaZApUqrNHv3jGdwIX1288V4X8WvhjZanaPp6wzSRQWv2yCGKWaLy7ltzGeN2QeXcZUEozDJwAMcV9FxeLri0t5rSKzmurO2hENzcxxNaXfnfMfs/kqoDQjjDcnPGeKj1SLR7rRLLUnkl0vBM09rP5lxcTbc7QFCl8kc4IyQTjIFAH46+IfC1/o15cXDGVhBtWCOaGVbydy+1WmToX4bBA4HJODmrOlJczRJFdDzZXjM8jSeY726OSm2781lDAZBCruODX6CeJvBHhzxDcHyZmS5nllnWW5ssofN2hNkrgeWVQfdOCSeBnr5jqnwetbPyiSJ3jyLiS2fJuPmJH+iA5yBjcVJx3GKAPlO+1iaO7+y28lmEhhEKy2obyhLtwDKsnBxjkjOM5OKv6PpEN3eQvcNdSmaHZc+SolMM7HdEIi642O/pwO+Oa9bv8A4b2MkjNMxZ7N5AsUKeYrQyEFGEiKFklzwVPI6Cu30TwhoOjm0e5guBNI8TvbwSCQx5AxNKgJypOMgDAycc0AcHp0t9YrmOKHTnhlRZJGVXRmUfKt0du1zjGCpIy1eh6ddszJeTQ2ESXUE4ed2jUecmAU/eOd7bQSOigMAM9KNbeSzuppZBE0lsHZ2igV7Y2w2iCK7t8Z8/oenfJ6VQk1BfsNuNWaJoriQpb2NnanIZ497ybgnyEkx5+lAEs7pc3ltNG0KWYmjUO4aVbmMn95FtjTEIyxA3YHGckcjptNtrXzmitrOJvJNwY3lTKqysG3bQSTGmeCB2zn05vR9MbUrhpYoY4Ivs6zql5IMOE+UJFFGctJleVA3c8jNdrbxQy2hjmJttsc7Zs4pIpbmY/I1tJJIA0SeWMkDrjjNAFGz01tTvBJFNJFLLIyXUxAYSQbhu+zKwAA3D5ccgDnmtNNMsJLkx3VtqCzm94W2kMe6CLGbi8LjlG4zt7jHrmXR5hpuy+uGltphshto/tCPA0MWdqPGcZcrg7h8wJ6ZrsZtXttVgt5bm3mtNWtE/0NBHG8Hl3BbHm3DEG5Uodx3cDaOaAMb7TFpsGoWBIu4NsjG2khZ0jklwEzJt/esIgMYyR1wDXEvpV9LdCeGWe0huHiQ3BijeOUj7okhljIcAnC4PGOxr023hu/sd1KTbW80Mu43GU82/LnAKwjIUFGIBB7VUs7WUB3F2wC3fFtPGs6LGeSFc8ZDnIUcjjrQBw8+j/2fDcJCywXEZdGmuCpW48w+Y905VMwHzOqgAj6VnXVvNqC2SPcwN57ETATyPauETKkGNQd+QCoPbrjmvRdY0XV3WadUgjTqoEaiGZ8bpLqRX+ZTtx8uMcVi6PoUAghury4jtLuTURD533IJlC7S5RN3knDEYYLndwcdQDgms9Kt7xb6We3keB0eSxwYo5HICiaeViNx3L079B1rau7K1v7a6guy8UF/bhGVF8tycllQBT+7yp6n17V9P2f7Meja9okmsw609nqIs2uI4WjVoWJUvA0JzhiWXnfjGfWvm3xTpSaKl3pl9PvuPOEDXBglj8hlChyhfG7aV5x03c4oA+Y/HekQ263MClo7UxLFDp80nmyYUELOm1/3ZOCe3SvmDWrFlRorSOQuGSdFG1I2Kk7pHwSS/cDtx0r6j8eyWcTwXMsZvY2RoImhkeOXzI22/vUbgJx3PIP5eIaiIJ4pYI4nE6QSTW0UEOZGlJJO8oCBGicsSecfkAfR37NP7T0vhKWDwX4tdLjTXMX2O5lzIUUsI3SZSeCATtJNfrj4d/Zp8L/ABmvdJ8T+BrWCC/1FEurhYIYZtO1BZl3ZuZN6+TIrHDDjk9+TX8y+q6ddJerqVrdqk6ZZzEpBWRDkhBwSuFHTuD6V+mn7Gf/AAUD8QfBvVdL0zWtSb+yrWW2idXhiZZ4R8rQ3JljJCEgAFOf72OgAP6avg9+x5ZeCPD0N7rTG28tQ93Hb2kYWAxgBFG9/mtsEncMg565rxz9oT466Lpkf/CAeE9Tiu0t5zZMmnSLGs7ooZlnEh27QVIOOB6+vhvxW/4Krx+Pvh9B4V+G1i9trepA2d3dR31ssdnbSJslkt54DmI89CCe3UGvzYuNa16W6jvr26829a9llmnj1Bp7qeWfLmMXCDAfkkk4255xxQB9FeLNfg0B5LmSJbhZF+03NpYD7O6SscvLdSiQrdBeNuCD29a+bNf1vXvG+tPZx7oEZ1uWUTkGxidlSN2eQlQCmMqW53DaKNZ8UX13cwWVqiubrZa3TXrmVbaND5mZbpZEwpVTnLEAn0IJ9m+G3w/1LxLd2w0l4Fs7Vvtd1dzxiNLl0mG2Gby0y8W7O0HO7g5I5oAwND+DdtcxzLf6tdR2qQs0aXEkDSXUyr5hkhmJHJI+4+3oAAaztV+DJube5kR5l0ye5VkdrQq9zbRD55ZVUrICpxxxnqB0z+3Hwe/ZI1r4gwaNLHoKwaLOVGo31/bsHlDRqfMsnkUBYwR8pHY19t2X/BND4eXGm3Au5dVgL2Mu6NLkiETuSEkZOQ2M8AkA+tAH8eXiXwVLoGqLb+H7V4p50QQXYeYI+w5LGOWVucYHX5e+2tbwqjxX9rJ4jLx3ExeObzkK20ZyFjlaaMbZnL44JxzzgZr9sv2rP2EvGPwnW48Q6DHFrPg6EuHYpBNeQugLSecYk3W8bhT0bHGOtfjzraXa69NcWLRWNkkkdpc6beQmQxS7lBIRnYiEsGPDZXHzBeKAPRdFl1CXUyUtlGkicu8UibhIIwIzcW7wNi3QDBypCsTgnNexWeoyxRWNk+6S4s99yhiEsN0I5ATCJIXU74SCNzcqcevFed6NqMsnh17VbaVLy2WWRRZgSx3Iiwysk+MQQgMrEDO4jnmuA1jxtrHhzTLy5uXnf7Qhcu+15JmIMiLHNGS6rnPbYemRQB5T+0B4xuklGn/bJLn7XK6yiIxSCJJJCqhivJ+YcDrjPvjyvwp4cu2tvtcTtaTgRlo4oknSdgwEYYqx8pyDls4x14rzLxB4nvfE/ifUbqRo4LYyCY2qOsxjhdwFAVCSZjIScKPlzyB1r03RdRFpCIIZJ7aCR4Vedd80i+YNrbSp4LEkEEY+XkigCXV9JsZL66t7y7VprRQ0kkM/7tHDqxDsCwlbPygBeOnXmvP/ABVqRZZIbOO2gt7aEQo/mIZp9jZedt6j94Tu3KBu2jOOK7XXmjv7qG1gmf7LtFpeTtCIZY1jfcrFFTG4Alt+Svqc15d4ntbKG1ksrVC0Kzvs82No7iRz8qyRzBvnGBuYjIYDr1oA8K1uTTbq4mhSUMRI0to0W5Fa5ZkZ1cTKBtY54B7Z+n1N4I0uCDwa+yW8ju5Ut55zbXLxIj4DBUPzAoWA49D6cn5vfQEj1FJZJYbW4JjBOZbiJhONomt45FAztyCTwp9ea+ntM1O00rSIdMttQtYCYI5VhjMcEkkUiZkaYkkzEqrE46dF46gGb4e17U5r+WSaK0FusrQo1xakqZUHl7mcMvmsVAwQpyTnnt6hZaxFFFZm40yeziN08klxbuJmaaEhgEinwRHjsT6gVwNjNpr2gdFS1luhvtYYyIntSj4+0I5JEwbBI3dQ3vXoFhBNq1vFLLtCw2zEG5KKspdx5kwQJgyEnjBzjHAoA7GK903VZDetcm1KhJA8kYjLXBykaMjSnZuYDpwc9hTdFvbiK9kL2kk8wmDFoFF0Ew7tuWB+QmzkkZXcR0HVLCy06yaG2Nz5qeREzxQvF5M5tlJZHjZeLgOcHnPANU4ZbG5urmeVXjkImW2lhZ4miaNXRIfMUjaTld3UE9M80Ad7HctHceYkErzGQXPluGdtrvs82VEGxFGeDnocE5rctL5tFdox50pnuH89nZhEYpE/erAjdIwWIBHGePpyVjrU2jyfYrq5s4rk6cHRWCud0g3rLIVJa4wpwAueuTiussdZt7+G0iR4bqe4AaaW1jTdbRqCXjmZzyxC8qMYPagDZuJBFNaAxzRsj+XYpMczSM4zI8e48wjdhh7cCoppwsepWsVubO7EkRsprLzJnjthgTyNbop8ghwcsQT7cim3EMb3cc8El1bmGJCJXjEiyZJ3Rbk3tBwp3YUZ7kZrXh0Szu7owC4t4ry5EBe8TUArW8JTBiCOwJhCrlgRgZ65IoA6Xw0+qaalveQPby2GpFYpPNhUXk5hQqZGJYE5LA5AB5+bByB7S9jo3jrS5bO7l3JcwyWcthdHyUEVtESZIoZAB5vynBDZOc4J6eTeHbmATzab9sjD27iK1MkQF1Em0hvLk5Uq2ARjnbgmuw0l2gMzxXCyTafJMsU7pLK0ay/KJI8R5lfggjB5Hy8HkA/Of47fBR9Durmfw9p115EbS3EcM0flIIgWYyTAPgKR93PXt2r5h06S9tpiGimtLuNWaKMSfNICRuVfm5XazbVPOBxX7JeJRH4ntZ9PkjSIC4S2v55ZY3e7iX5cJETujLMQdoXOBwDXwv8AHn4B6vp0yato6nyEZlllika3niRF3RrHBJt3zFDgbSTjqAKAPnFNYktRLeXkPmS3DGGRZBKqhbY7o5GYrmOdc5BHUDA54HaaB4zSB5Yb8xzSyPFFbXEMp8tEJ3qwfccR7hgggHIOc14XqLT+GpYbXV5WS4hnZwmpwSRyfZ8sRK+wt5zsScAckY4q7p2uiSGF7BzLDMB9onuYwhh3uWwiyIrAA8qcZAUDr0APsm016C7AllMzSyQ4W1t3gjhZoiW/4+AwIYqrHDfw8e1W7LWbzTrqOZVmuYZAY32Rl1t4JRhIbUqSTKzAsxK4ArwPwjrjqttYSW7SSRzST/aXlTy7hyqrFGCGwm5S+ASCSMck16hb6tcR3QiuVuoY543gVIl/0RlAbl3IJimUnGegAoA9Ztry01O3uJQ4tAnmGdWuZwszRj92PLeIAZx/EdoOQCawtK0JnlvdQhkBR7eVfJnYtLCrud32aN2zjJ5U46/LkHNWtHs4k0+3guBvaaBdgtx5pmLOQuQMsYQTkucDd35q/Jp99C9w1xNChghVIAHCTFZMxxmQpxxxtAOTgcdKAMWCwEcE0Ol2s8DF0W5ublo5onc8HzFzlUI+6h5U1E+kXkE1tcQSCazS5MVzI5igW2lQlyJWDhpIyVPOMADrW1o8V9BDvu4bu38m6Y4MkpjvHhyVkktfLJABI6kdPXFN1G3uZY3ubaSWOV2eWUCGJobhrjDuh+bnbEQQMd8DnigDtPD3xLu9OaOzGoiFYZ/PEm1plUgIIhaxx5Zl3DBIGM9a/Sb4J/tByNaQR+IJphHLKIrcTxxGaZ3jUM6iVwYom245A4UDivyC1G1j0uZbyeU3GpupSzUNHsW3YYaFoIiSGVjkHHAGa6nw94h1hb+yjlv2uLZRC7Rq0geOYliI4gnzdw2CMDdjtQB/T3oPjTwFrPhwXj3VvcyywKj4bMkEgAAPlFSixiRvukhwGGAa8m8Xa3HLdw6ZpSedplzCbSe3iSWeWZ3BYG3WOMsib9wLfdBUgtXwF8K/G96DpUBuHEcUEUEkUl0VjuWlEUshngC4KY6nOflr7x8C+MPB6+dqN3ZRtfWdiizzq5S2Eagl41hb5mJLoA6g8Nk0AZlh4buvD0I1DVxef2c8pI0sbRbyxxr8qyTkkh9y9OpJwK9Q8JX8d1CLm0sojbtI7W9i2D5KNJtmhTBI8zlclgNpTB7ivJviz8b9LtIljis7eG3umaC1kuXMlvDOFw3kogJdwvKkjBIB6c1zvhLx7b21nb3o1WW6tJt8jfZo8lC08UYeZFGDmQkbmxjOMGgD9PPCurWNnZ2Ej27DzFMdyguMkxgB4rqLcoCzeZkMMcgV7fpMNvqQivk1W1t5441jMBBU5lTcd6BcFDk4bGeMV+efg3xe6wTJd3Jtrl4onimnYvMYCBtIibou0feHHGa958H/ABGtBFvUueBA80jSPJPukZI2W2dAI49y5Dg4wKAPqCaO30WG6F7IL1oyrNZFxIxWRg7OzADZFscEbsYGB1Feea94kYXMUcM/nW5M6x2SZmCJIyrAqiMbkZGJ5xgkehrnb/xIlx5k9zMy3NtYsrlJGk82KSYATXGQcqExtH8PA4rlm1hH1CQxbB5zIFkUbI5FEe+HMmco5RQRgDk460ARyXMo1C+Essv2yOZ4jNKUjP2d5VXzJIkOI4lR0XLYJ5z82a9Y062sneGESW04VVEhjVTAyFApllRyF+7nBXOSOmc14/qM7andNJYNFHdxW5guHeRJmLefHI8l60hGQISiRKRzgHnmu98PXkc9rBLI8fnqYvM3BVb90oMTzRIcswYtgAFDu5yc4AJNW8FWUrXEVnFJHZyl0kmtwFtI2Lb0klUrumRmJ4XJ9BivGPE3hGaCCU3QnLrKohnjQTSIIX8hFIbn7Htds4GVGARX1TFcrdqsMYQKzOJbZfLChz8xBkLgE7idpX5AOM+vNa/oq3ptg1uGvUJnQi1PkKhzF5kzox8xF2KWwCrEE5PJoA+Ktd0LVNMlK29ibyCygjsivmi3t90hMq3qfMMjZIvB6544pfCeq3L31lZTeYZohKYoreYW4i2YJYkMTcfMWOQvHOeOa+i9d8A3FzCD/aCywzWlxcSoiSmOaZcOCnG4IFYAcbf4QTivn2fwlfxXV2sVsyyxbX2I8yvLbLsEyRsygwnzg5OwklhyMUAfT/g6aW4GFlt4jbSSAu8nmxMxITIlJ2mTDocE4yecEEV6klpe3sEcNjdSJjzJ5QoT/SgoyodM5ZQct8oI5x6V8w+EdTnifyGE6W1uyNeWk5aQGNpkaEmXaCHZUPGB1HbBPrWi+N/s10Nt1/ZzBncK4LqsLAoLeNiOrFTnnvk54oA9k07RrhIoEnlknS68qN54gpDMT5krOrf6t9hOCcYxjqDXZyIi+YIZxbi3VYELM7y3MCEJtEbjChmEmWBzn0FedaR4y0/yopLmaGe1dWjJhmEZFw2U+ZQflIbIP0zVz+3o1uBeRxq6xxpFGoKKrj58ozO2Qcg84x6EjBoA9Ksry0ImEJeRYWjEcfmvGypLyDKXHKcZGT0I9a0T9ndEceVK5zNxMmxYlYL3Iy2NoxjOTwMV8+T+JFiiDytGftUxJZHZktisYMKTzhgHw5IwehGBXeaB4lWdGjmeK4XybdVltlSOIOCqmKRSeDjYD3JJz3oA9ZtLeO5MluY8OxDkhf3YA4Cn8MZPc+9Tm2iQtAqeYcOVVeY8jaGUDsN6nrjpnpUWi3Jx587xxiSNGWK3jlfeHAwFO3LNj7w7ZJ6c1qLD5c/ymRY5ZHQbyuxAfmbMmflBJJ55OePSgDLmNwy+XBG6sGZRbxIC7kjeqgAZYZJ554Ncc0rPcvHqcAsruIkzWL4VnjDkpKm8fvHJ25AyfbAr03w9eQ2PiGGa88trYPsBGXZGJCruwCWBxnpjB5NUPHGm2Gtaut5bGBZ7csPMkSTzG3SHILAYYgggeg/CgDya6NpJcrJLPdWpYO8lnDGN0kAdx86kEgMUA4655zVGLxOumN5bypC8sTCNZH2xxpJl8OsnW4XdjJGAQB2rt7rRJ44JpLiPylxNCLqXGY2LMQqnrsKEFR/eJPArx7WvDl3eZvbTaxguVQSeW72sqRxpvju1bkPgfeXgk9c8UAehXuusNPtr60VgIWCK8gb+4GmdHUcgtk85yTxwa4ua6ubwXjyTABIzdsZJBDaTCcRpGG5yJQwIPqAQeau+GtLe+v7Sxurv7JZLJcSXE1xEwtlnVTst43kOMEABR3GK1tYXS1uW0xbeK8DxW4W6h2R2xEcrCRXXOCUC8+gwT1FAGL4d8QfvruK+YRvE8fkShtou4kzGXDoNohQoyjJ4CjOCa7u71yNnjhkVY40RJw8cil2UosrspVsrhWGcjkgkdq8tOhm2nvdV0l/tliJjCVWZrdLMzuruZy4/49xgEDv5hHXNMl1S3eUxyXsPnRL9rhubdMaYju5hmgNxk/vVj4CnglcCgD0K68SWsoaBJHi8hY7qAkyMJUaQlSoHJYxsuc9zkcYzhweIbhbm7EhX/S53EUjKskcSIqlN6qOGYrx7nHUGuCnkmmfASRvJMkqTxvuFxDvkCAycANwfkPI9MYqnbx3NtJLIZG+xTJBcszyoy2kgYSssh3f6sqTjsrdcc0Ae42Oq3FzF5ZtcTN5MyGcQGbeBt+ZUmyoJRsAjIGM813eneIBfoqSktII1J8lja52rjlXX5zx2zzk4558m0e8+1PdeTte6Ns7Q3BYIwyEliBL4Vm2S8MDg9RxXTQxi2w8LJIVaMRzAMZFlVF86J8jDrvDEdsHBOaAPRH13yPK8yFGk81AskmZVSIgFi2BnbjGPR8npyOkt9SthHcTLHOschBbewMbYAXzVY/xcc9clfSvOy0U0CybZDLPjfM7xqrBR80KoX+U4GenTnPPOnBqC/ZDDC5jKybjmYurCOOQkIqqQF2RuM52lgecnkA9BgltLgmZf9JkcqinJKbNqqWVGAxhgQc9SCazdY0sbFAXzhndCjwxsgbO+TfjrmPgduBVbREuWWS6DMiK6RruYMJBLlmhyMYJYNzjAHBrtPIS5jj+4GdQYyzsDJyQyoOm9UGDjnigDxu60NXW4RmmitXWORcYLWxSTzvKdlzkfMBhScLgnjmuT1ea00siMQ3IF1PGY7mCPzEkIQF5o0QFpY0jUhtoIOzjjBr2bxHYmK2khiUlWSWSMRHapjK+URIW6sXUknupAHNceLbRb/wALNPeM5l051d9h2vbtaLfRRxRM2PIRp5Y3kyRvjdQM4IoAzLKKNIjHJNGYS4YALgSbvnDSRryH55BxgjBwQatx6Ys7s0aedtJuFYkFoyuAHx127R909qx9Ft50S0imL7UhjFy5KsBKwxuZ+5LZbIyPmz0NdvDClgSsrSiWQkKynAMZJ69iM9OTkAfiAZgVY12QM0m6VWmJdojuYBm2xunzAFiOO/NT3eivHG0lwI3WSMyJ5hLB43AUROuMli2cEDGDzjFW5kbCRrGHwDIrsgCINxIGAMtwc/ie3NRPd3t4585FVYU4WM/u440G8uCT3AyB1O7jNAHnd/4fit8zQb1dvLXy4lMgdgqsUYMvyIq4A+gxmuPv7W70zUkvoSkEboACTvjtwwbM0mDk/McZAwDx617BOHiV7tG3CMyDDLtJMi/uyVYZUBWXk9h7c+XaxprSzvcSSt9miid3dE84riMHyokDEO3mbs5G3n8KANDw7d2uoBJ0aT7XCPKYSSKYpplyA8oGSQU2svHCkYFaN/q11CDbySoWcqAYIzl2VmJUBgMAbSOmOM98Vyr6dNZWVnqdrNBZqqpcOGyJmZtwVzBtA3bQNwJzkccVnedNqfn2sMBnldGudyN5RXYJJJWi3H92xX5tmcndkAgigDqJNfhRjco0oj8pzdJnDtGjAPhPuEl2xzzirFtqQMsE5hWbzXVII45Wd1UuUdZIxxGg2kk9e/evHNYkgtbO3s7q4BZWkTbDNdiZZGZBMhWI8hvlUk/Lkcc12PhC98iy826tLp9PmuYRHJv3S2m6NREjyMSyxB87t3PykEZXFAHv8NjDeRkQrGsu5AvmBl8pUwwEKx58wFicHn3710f9nRR25hkcMXMe8AKiA53NtfHygE9PbiuI0a7Sa6aFJwrxDc0cRLKwBzmFxkFOhxnkdjXdfaYpYgIGEuMeZtjk3sw6n5hjj7p+hzQBh6ppRWO6eQxNChiEewne6ykR4DA8kMPwri7nTtPZ0XcWiCkbJVLP9ryodlZh84G0knoM/TPoGoTxpD5Mwebcc4wI5ElO4qpDDgBcNn8M5rhUuRFc7Wk+1Q23mpFBIE3I04y+5jy37xjtz64FAFSF47C6aKK0M8Mkm12wgjkj4bojAqQT1wOnXPNT6ndC5cSSGYzFtkSjAjhVIhHHHljlxtQZILYPGa0ovsixuCjeYEJGRjJA5ALdDzj6jn2xb2SAQmW3hIkQ4jZ8l8njGG45IODnGCD9AC3ba5pOntZS313HHJC4WK1haMiZlyrFyxwihgD+GMVU+2XNxcau1kkMzSs6RFnM1uEc+aCsUYJj2MzckY64zmvOb3TppnWaGFWuDcmZi5ALhTtMDFyAN2WOV7fke30/Sbu2ijMUcaEPGAqOwaIFMlWb/lp16ngZx7UAbWkQsqNNdiSRgPLm8jayRuuAJNjsCyl1zkdOh5FaLQ211HOhfMjJuiChYg21QC0u0/KMr+Y79ajEVwI1YxgLJhRIrFQ6F2Uxsg/iMi+nQ10OmeHgojHkHzZA2GErjYxU7VZNpym7GQD1Yn6AHlt1brpN9EXdYLeZXa4wkjyLM6oIpVfZ8sf1x7jFWw0txdtHa3UUwHyyQuWFtFtXcZneEEu7Z6cjPU10fiSKazRkulk8tYZEfKlvM2DPlJujznIX6Z6YrwK61m70y8+0K13AjRFWdGjzAHUvsYswEhIUnOSR6ZoA9FuNH3NtdDA91KymU+UyKm4bJCM8Rs+Rzjgc881lW/h6b+1ZpJi5kUMPtK+Wluf3T28fkuW2sCxPTnIz3o0XXI71bcy3KxwTRxN5Dsxa4uYWf5rhnHyKUIOF4O3NdFqs1k1gY57yAQbw8F3byq4YoxCqVZ/3Kbgw4z0OecigDkNNt7qw1CXS5Wiu7Zr6R/NadY2ZYjwAEGcmLaeeeT6V6bpUDX1/GySum0vJEJGTbB5agJLGGYNOuAB8oJyenpzNjACqStFFI2Syyb42dEYEtOZGPzkjHAya6uyeIgNBIUCDa7YBkwMBiCQPLHTgEEj14oA7DU/EdjaWsGnzQ2ds8W6dpkMovLmdRliwUYaHaVOOxJ7Vydp4vhRllleP/SXPMilGcZ+RjFgFo1AyAOvbk8YWuT20EwuboSTMm5YmSJ5WjiZgrjCrkMwB6gdfSuRuI/PuVmsGOLaI3AW4VWbY64KqByrAHgdV74oA9cTxFGLmEi7naGQOI4gv7kPgk4YDjkng859K6BNdllhhWOYgRmQSzyrnMRww4PJOCB0JJ59K8H03UmtmSO4xJaO58jDAyfNlpGJXuGyP1z69nomroxurGUCTygzRFpACxcqVDjqg2+uOlAHo813byGOOBt0oEjAKGHCqC6qsYO4MO56d8dabcyNe2ctmMo0ibgmUbawwu3MfIG0H6c1kxCGHzbiDBCRxhhkjDO2GEbEgMoB7fXGanTVLdPNjgWCW44KTgNvQOvzqyMOSB2x+FAHNzaLLBZPDahIFuZvMlnKkea0YwSGxnbgjr6dcVoWdkIXSQFtwjUeYXJVDtAURv02qefx68cdAbqSdY7a4jHlmLKEKyozFiTsUrnGB+fHJqvC6QOYmQPCHbdGV8rbvztYSEcnJ/DGO9AFey2W9287xPOmV8xoGyu84wxJ+9yF79DXeG4fb8sRaMjCsxEoj3KCFAUfIcNnvyeetcnp9mWlkdwVjeRcqC5BTOULELyFJ7V6DbQm0Jt4ws1vMN8wVGfawUY8t9uATg4Hvg0Ac3I3m3GyMusYCFombAWUDLKpdvk6nGOvvWnNY3lvDHA7hIdQUSyIhVnRRgo7yqfQjOT37VmXcVvFePJCLnc5Dus4IiVg2FUrwSSneuitLVL1lErOzRx7UKSN+6zlvLIJwWye4B56egBmXkLWFuiRSxXL4SZJUImkiKgBcMMqQuOjEZz7GuO8qS4uWv5WK3ALkeVGtv5u4hSfLOBG5xzxjHTvn0O+06G1t080ytFO+0gEFhg9SUzs/l+NcdqNvZWrRsJJpIXyRgOdig8Z3KDjPX68UAbmmxadDHGb4yebMoPlxpuQzN9yR2bqV7gZU571ensbIqkm5XnjkbDsojdUJOdoXgtz2z09a42SW404vco7XEZQFYmy5iDd0PY4x7fNVqHV/MZB5R/ejJZ2DMMA7tu0nZ1xyByKAN6aFBgQECFZBGGkkQPITgybgxBA7dAOatlrOFZIWTbG0aYdSB5mRloyoyrLuOdxwcZ57VHCdPWyEplCSTOSyEb9xGSS5I/d5JxkcYqOC+tpLeSNbARyJI5luPN37QDtCrGzZxgjoD39M0AVolG5p0kYpNJiKIAOkQi4DRFj8mRwcY/StBtPilZmQtGqEFo5HaRXMuNwiVeQBkjBx/ittbwmTehcfKpMZddis3LlUXOO+B0571qWBRbxYECnzAXZ5SE2kDJkXeefYDnigAsdMS3Z5BEocHyyxQmVYgCQyPjBXn69jW3C8UaFHMgAcEt/DyOMtxxjGTjAzzTbk+SA9uZHVt6zk5IUEBQR/e59O1WbGO1nlWCd2YlCqqQVQluSXyOo5wD68UAWbd/NcnaBEU/dzHlGOcdcfN6g9PfpVO+t0DLuULFETIvzAgyED+6cE8ceo6ZrSuvIs0UqsKqp2qI3JPI+UbcgDgfr1rIuruFYy6oElA3gOc5YfdfDHAABPHcnjNAHL6pExJlLxeXuL7kRizE9MhsAntwOo6V8ufG3VJdN8P6q0Mpj/ANAun2uoZVnWMkz7oxnzCOg6DIzjpX0tq+tRSWrvDGuYVBnckFCxwMoF689h0z9a/Kz9tz4raZpvgrUIJNXbTJ3muVF2gES5SOSSSBH3AEMiHk+oz1FAH8/vx4+Iwv8A4ka9dym8eG1e4t4p7yaQb7jy9hndfM2GAzZ9CM8gda8Hjex8U2kkKzPDqEgI86ORvskglfLNKJM+S689T0HXFXfFvxF8O+LbrU4oooJZHvBACYojKIISx825lRzueRhuJ79RXmsN5fwzCZbq2W0gUXF7brOscL20jusbjhRs2kLgE/d5PWgDrjp2m2d7APt0+oPCzWzLagxorznassnmKNx3dWXJA7AVn3Wnx6Vc33mRySLHKk9xbqFhikjlTEnmxxHB3x4AcuF+Xp2p0EqRxWc6SxyTWuy8ks4pMmU3DeWoWVMgovBAySO+K1tRvjdSXV5DGVieOFZraNm8q7D8vJLKAWAjJyOgA5zgg0AUYvEGlQrLdXFsbazuIo7ZLZo2MzuMJbNE4UMqZZd+QASc5wK+f9f1a2/tm7vFmtplmkKvjesiRySo7W7Ig5ZQpXIHJGR149K8UzRC1WKG7aWIywmd0nE80UwmjfEaAZliCg44G0DAzXkGsWoga0mMyXCw3FwZrmQKJMRE7Tsk2+ZlvXPJ5zQBH9hsv7OYxP8A6NNfQrcgTNv0zg5t5x94ROzcE8cYzmo7WyksLePT7cw3V1anbciGBbaFrAXP2lIZZ3AMsoEihnHcEcEGsqXXLtEMim32XgW4cyeWJTIGwC0Y4RiOVU5CggjIqay1+W6urwXNzEQ0MwjmcbIjCY2/cBiAZ5t8jOGHVlGDmgDYi0Nbi5t9ODyTJILjUDIjGNIn85lkt9zgCVfNXuRkc45rD1XQrmW21KzuJEs7QOspmiEbLcHzeDGFJMZB+96ZxWvo+rabFuFxc+fEscwaKRfJki8uASRgbsMysSCDjkk+tZ8moJJJNDA8arJG6wCUPGZpJF85bZGbhblI/vHoW4zQBjavoAuI303UdNMtrGsAjv4wPIl3fu7e6hGcmEOh6gZHPSuMvfCFkLQy3SETRtBsSN2zdLAyxtNNGckwq4PcDnHBr1MlBZxXeopJMtpE1qgcFxBFGFuIWB8wEYVuMIc5781Olpbskt1crIq3MUzLBICEuECvN5EDY3LINhJfHI4UNnkA8D1LwFqNzdiCzt7m9W5UXU1vGim5mmuUAeIRM2BAgON2c/L1PJrMvPA+o6XBgXWJbdPJgtxE0jQwhws1pFGy7ZFPZ1ydoHPc/Q2n747SHVljgN5b3ZmMUBluAbaJT5CwlGyivOzJtJxlCO1Yl5OrzxKiQgny5T5cAWZrm5kaOSUGdgUh3FhtUnaDnheaAPEbfwlcF7q5jAlWOBGES7oZG84oCu/nEbSyqw9Aecc1lx+Fdbmu7dk084eQuYpZQn2wKSnmQKzDzUVhyQPrgV73cpLYvZRWbpDbzyRpPCTHJOrCWUrExc4jiykQGWxyMHA4rrJbCRLpLfdJ/pEF3G7+V5cDZKSFUYkBLgkKqcgHowoA8N1b4f3t/bm5kS0tb2CMS28IPlx3LDMagAEKJCoJJzjPGelefap4T1qG3toLNWt7W40+FFuHDg3CuEad13R5DeaGA/vDkZHNfVE+jw3t3a/6L9rgsoo7mSGOQ3ESzvmSaTO8F7oFiSehzkLjimy6TaXNlYM7XE6wyWyAx26skUCzOiO0pOxnLJhgDx3HNAHyodA1C2tbS9igjiuhsABEbm62E2xYrnIlVgSxPfJNc3q+nau15DZyrKJUjnjiuWhUyMt1IxN0IQuSHIJLDoGycV9G6rYW1zfukVoZPPnmiM3zwTwSBN9tdBCFT7KXJDhclnyygjmsO70fTEt47SIIdTaOSK41AZkZZiFaG3tJFZiYd5Ybj12880AfM76ec+WsFwblC0cYR3mglK5VgsQzgty3GACfWsbTYp1vp1ezMkiB4LZXDo0i7iZZI1A/eSIcgqfQ19P3HgtIILiVLeV/KuI90yJIediGVrcoMxLhsnPPOOvFb8HgY3axQW1u7Tww4WKK2G+Z5ZA4aJyN6nyzlnOBz16UAeIeHrFssLXTLuSVZAzqN2FkLGK5FxFgBUZcnaOOwr3Dw14CvlSzv5re1EUtxJbQ2UKSeaGm3hf3a52geTIBn0HXivYfCXwujjYSw20t1DMVe5j8zyZkuBgKk07ctAu44U9kPJxX1Z4c+H2m6NocV0I4IdVjs4rhxAxWRgnnpHK0Tqdu7chJUEjd9aAPJNL0ibSNHNtHZWcSrCJIZZiLeQhGEl8jRdBKVYdcMTkYyK53xJ8Sjo99C7L5LQRW89vBbSvbeb5Cia2S4UFlnUSrgnO4iTnuK9c8Uyx32mzC7tTFLHDBCN8omtt7tsaUIuNzsoDElCxz8zE5J/OH4valf2uu3NxZ3Rlt4HFqImLBbYkkZXP3UYAhR2IA6jFAH6o/BX48wvoMOhTRzwfaPNuY7m3X5WlnRYpbcFpPmQZwu7bu47muu1q6lkOptE8wuL+a2+zxtIVuYZLe3MxubuNwWgjKzuCu5QWQbeMV+J3hD4j6lo80Ti+uo2Sf9ysMjbFjEwkMdyTxhlKsu3kZAODxX6peB/HTeK/D6Xd3cJNdG3sIWFuQ0wVgsCvceaA04cqoGNzc89KANC51R5LrF3BIlzHErWV1GhlI8tD591c+YfnXCMo5JGehrs9A1Q2MfkQwjfd3Ud3ItyjMPss0QkyhXPlrvbAB4AIxxWLq3h0LPBqMiKttbSPa6jaeYyC3do1t55IVzmQhrqAADKHJAOVOMZjNp73dpcTy6bCzxG0gCxzBxHGAJWkLb+SASOg/KgDd1MamrX1xqlwv2We7hKwRDbCkbEpErupIQb8ksuBlvWuaulvLi5h0u0twjFd4s42VpRbwTwyqI5Wx5aELkuTlgT3OKrRzanfrOt7dpcCDmNGfMDjzmmLor4V49r4K5OGGB2q7pmrpaW964hiiuHt5QXDTERRPGGjt5JJnHlZc/dXgFcDpQBJda2s9xf2F481ld77fIKDYXfYktoHAZQcIw3AdV7GuMbclzLbWlpeRRqLeB5JIpWKx+ZvmH2iOPB3ghQSR0J47PurttR3eVMWubq0tluphvkUM5LK6FQfLCvkZznC5JplpqWq2lk1vC5kEFnHHPqMYM5iU70aaSNuZThyowCV8sFsCgCpNJbTXMk9tIJ7pnmtrv+0czRx28saMI0jaMEupA2uMgDGWzRLDC1pKttPeMjOlzKCjfY/OiG+IJOi/ujyRgEfd61m+Xe3lrBcmb7LDfyeVE6shnKW+DLI8kdxtZSF5wfbHYW7u7ubSOVLVodVtHCIti8gkksELbDJcQIcncQSuc9QSelAEMEEE00AmEjGFbia3gMoUyQjLkpLI2DMJGGdx3FTxk02C9lgAn1Gze3aYzf6IwDq8TxhTdRqpOAFYMGPTop9N3S4roWyw2bxRfa4muIbd7eCWQxOnliOMyQFoTlTkHpt9Oa4+bQtXvbqbM0tlJbRzIYp5p5GSzkOGl/s+WMBIt4ZvMUlBnt0oA6Dw5r8WlNGIob65WO6EEVz5UkTrbNxIXJbEzYwVYjJ746Va1W7F9rlxdwMbaCW1Ec5SCW1uFKyl4UumYbHYnksvXdmsLTnttPWa2k1SeUwxvZNJHCywXNw6nYSoQqUCchg3Ofc1DpdzPBciK4lsLnTXljQEjbbzzn5UX53w8oXkhmAJzgUAdZBFDqcV7G9/YfbmQsIoE2xmKJMmNvNdvtAzhiUBJc88Vz0In0y7kZ42e1kiRFWaGCSR5AhAnjUAKH8xjwTnao+lRXaRw30V07TpHMlwsktpCsBs5lIEcKK33lZUG4LkZ4z65NxrVokCpDKxZJi7TylwIyzsPMzKACeCpUHjHSgD02+0jT08OoxthNLLBHvuLeINI88v3w8yr+5LMBjjamMZFeQ6hatE00VnYXCyWs5Xz7tFmEKvt/ds0WfnZzk/7J5x0Ppn/CwLE+GlFrp4upnBtL2BHCEIAAJdzfNBECgY7Ad2Tg15C+vPLcXbreQTC8XyZLOO4njT5WxvO9RtAAXnrlPSgDfbUtT0SCYb4boXL2puJMARWxHLRKofJHTH0HWuZi1m61nUbu3uTNOZFkjSFCqkKCB9mJY4FucZABB5Pc0RW8mohIoJI7i7hDSTlTvgkKEEGW48rERAHQ9e3HWKbTLu2luI4M22DHKTcSxujzvzuSbI8xMZwqngcYzQB2FhoVnIsV0t7HY7ABAFkEaJcIcSJudgxXIII/ixgDiprjU7syXF7a6iLUo0tvFazIj2k5CLGbhYN5LbjkY4PPIGK8/tZ7+3vxc3txDKLVju090bDuQdjxueVIbB6H7wGa29OtJr+5vLqGXc/lu1zZzRJBCIpX+8swbMj5HA4NABqMRVE3SeQbuWOW5+zCGOBB5ed23P3WcjOMjBPcVhiztLd7aQTNDOmcKZo5EzvdxM2QSFL7eOMg+ldnqWm2w0M3Qge1kEvlghyskbBRiS0TJ85AAfl55Oa84mZbeRpIcyrNEsiGaGR5wwcKd+5eMnGR1HpQBbuZI2nkhvJhb+emyWRmDh0jJZZI2OAImLHgnJ4Ar2b4TeGU1zU9OtobiLyvtkKxjzS8DB5VBEYYqFBB+bJyMmvD7lJbkW0k0tt5y7S1tKhJOSCiBe6sOgHQnnA5r6E+FFnLp2pxwxbY5mjF/bC1kkkSEr+8MUiRqdnpz0yB9AD9LG+CGqaBpulTfYbdg91bFhG6SwyI20qCA+c4PbsK/Rn9nXRLrRdDvHv7FFjnlWGJfIWG1tCQFyI2IDpwcgE59O1fHfwU8W3PiR9GtryI3FvZiFT9pZQktySNkgZmOQo4PHGc1+jdrptnotvYtH9ojhcpebPOSVEmY7ZFkWNirKMjAPY9KAOv1C82S3MCy2skE4MDbIpshXUPBDFGWwIi45ccj1xXBz3Ks0z3NxPczRW6zbbd4nEcUalAkLE/u28wBfmx68jpBq+v2KXl9d3EzQNg4lXKxiKNSmIIgCWdnzjA+nFeRX/inSdNkil0kXN7BbvcSXV4xcs80rZP2hGGAqk4UdARzQB7TDBDOkN0tlIsyRKoEzZhlebOQzx8GQ88dePbnp9EsftN3F9oLqbYBo4I1ZreKeMBfLmABMkGDuwBk47nNec+HPENzqcdmrQrMsjK6JGxQKEwVUDPzp0zjLA5xXpsMseJPsMblzNHMbDc8gckHctnKwUyMdrcZ5xgc8UAWNWu7ZbWSSW3gN7JcSi7W3eIS2sUAlIeOXH7mEqsJwQDmXAGQawNBfTZ9RW0mVLbTWkW4yrYhYxESojPnDYf5ZGGQ27AOeKk1lLe0tr7Ym2W5AkaOWKMSyLgbrWGR3A80g8q2DWIgfybSGW2WztruJyk7siR2yW/zMsmSNrHJyOPmIPSgDe1eWNpWuIvssdqySwL5JMUkaRxv5gUrzNcfITuXPGPUZ828U3JmtWSBoZoisED2UbBJbeO3jJM1wWId5pssBjJGOQK6aZIo5Ifs0lv8AZSDM1u8IjnmbywhDZY4XMY2lMlt+W7155rrkXokWOczPdpb3KwbUmMkUu5WaMtl0jhySRkYHGTjAA/SIBcajcXkSahbiPT8+THIGCyk7WW5WYna6lfukZxzXo0lpLc2J+z6lE8lrbtczySzhwHcfKjQRkAyCHKlQS287iNuTXBtemW4l8u0XzJss7s0sv2iDfl/PSLG15F4QnCnoFPfpUhW2kzAghhTZJaRlXj8kj/WrOW/1pfBwzEKMjmgDsY9Rt5rWQWdvC5toI1uVUlJEt1j3x3AunQ/vnQEgsOR06V5nerM94j3Gorcm5hDI0kpa3ZjKYlQwxKGicuhGAcngjgiutgku9sreYLG7WVZFHlh7ZrJG/eQlVJ+0fu/uZ6IdvXim3Ph9r+8YWd9ZTLJctcXBdY4kSNgkssiMSBCFMSlFOCDKcDrQBi6RbuIpRLH5s1jK8VnFuUj7HnDFSGDvK/Tc2AtdUk9rbWtvBJCzxxW8al7i3MkItlXdDFdl1k2yrLwF+8o5OOtFr4ajtnvIvtSXM8rQzQ3MjtExmE2ZUEfBWELzjHPb0qC4trm0ijWI3KefLcm4gjVXSGKWPeqfvPuzBem/HXaDmgDPYWs7xTXkN1p8f2iX7Rgm4ga0jXekkcjYMSkfdzjJOBWpf+I7a1sJdK0aJjDcQTm0MmyT7LPAfPuZ13fOzSR/LgcgDGBUS2b6dDcWsgW+tn2NdXE+5ktzDFtgZlGf3ocjK/dOPzm0rStPlmlt4YheXy3kcsaRQ4VI5ZvK2xsxxL569h0waAMe0dXEEMSQWUluYdtzINqyNs8y5jt4258iRfujGOeBVz7LZTWEiC7vo760Mt2yyTiRVV0EgFxbhsRsq9GAI96fqWkXFzcv5ELMum3LuokdYGjijcBfKVCTDsixwMls4APSnNZST6YXsLKS6uLhYhKkH7l5wkgWYE8taw+UOF6npzQB5vPBBPcM8124uFWJry1eJPtQjt4nkESyoMkb1i5Yd+nBNYGniK5t5rjUHCRJLN9jsWRY5LiW5a7WyknC8qywtAxUgEE4bBHHeav4KhnEjfaDHqExmgtMyFy8gQRn7Q7EHZ5gxk8DNcVYeHDbXN61zdI93asy7Q0ci+d0+0KGQ5jHIBGR2FAHZWZvLHy7NYoRGbd3kS2yz75GwVk28xrFEeCcB8DJ7Vn6hJLYLJtWYGS6klfIdo40uHjFwGh2YULum2EjgfWr1rcXVs0sErxJE9m6wM6xwQ3CSNsSQBYm3kttwd1b39j3OtaNc/ZLsSXUClm894vMlilPkXEUAVvmdQAwB65455IBxA1bT0ghWKNTNKkcE6XkWXjKMRGsUiMQspizlqnS1lSe4iZBDJcQ2rxsAPKQsfOabrkSBsqSeAOSaiudJfS9QkhkaBryGKG6xMAouLVsBVSY/wDLYnocDJ/Oo4Lu/nuzd3MpZlmW3s7VoXYCCVd00crxKQ3H8XQHIFADrv8As2JLbTZzcW1jYhobVWEbXVzuOboyyAkt8w3jtj9OVvkfQ5rmCxaaW2gufLkuigznaGj3ySHP2cqw49Tz1qzqpu4EjubTU4rUwz3UV/ayQfLChbymcXbglP3Q3H0zg81zb3WoGEgz2mq6bOrQmF3CqMDyI1cghpAH3ZbpgKc4FAEsMl/fy3qGzeK8tIkktYZInWOJHILlsthk8rBBJw2MAk8VU8Q6zc6Pp8X2reEhtTEt2lu42vPMIpPtawkqNwHB++A4zgHmrHqwigUxT2DahaSR2mBtggMaNtuIblvKLMoj+4O1ZkEM+v283kNH/Zsdxcm4tnJjE8iQFliaTewMgVGbAJ52Z54oA0PDnjy/hv51nvWuLV1eGWzBKtbKylIkjMTk3TFAcMccqc4INeinXJZLUxx2kFzYF0ZFdt16zQr/AKqYscmXHJbBJx0riNE0uzhhe6l0WSGKARwrmUfaX85v3UzyAEERyYY5PI3DnIz3N1fafY2kdpewwxi3la8mMEUMglhniUxPcyyurJKQRyox296AK0GrrpiPq0s1vPJLdIFSVghs4BbgpDEoKYQsTk4256muR1qRNYu7e9t44EhW4eBlmZZQ1tKrrJsjY4IL4ye+c9MmtO8t9OvZ3vLaW8uZphGqKRbuq27vsIa3VvkwoGDjJByM9KS3t7LT7hNOnt2K3jyzK5ikkaKJVZGihKqdoUYPP86APOvENhptqD9lYWFyyiMTXcfmpG8uUY7FUruaMbg3Q7utfGvxJydQmWea1nurqKexhCSGO2ljB81FVmAPmFePl445r7O1rTbW/nvpLW+iuH84XFuqyOswitMhYsTgKzIOGAORzkd6+TfiRBbX1xcvqMFpBMq3EsMguRFAsq/uoHlEZzNKx6hcYyMgUAfBnja2sLu8CQzSRx26CBQ7Tzq12hIkjklMZBCMMKF4AHbnOHpcccVx5GoXMkNybYn7OkRZJgkg8soxUAHcenUfrXT+LhqwVormT7OllOVeVNoc5k+SUXKqRICCMZ+Y5+bBrnIrdXvtO1B7pZFfyfMknVkSBpD5KRMXAypeMnj29aAOvuJ3tprhmZGNstoUFwgMu+UBiOMlRkAFhkjJJA5qCXWW/tHyL+xV8yrPFHG8kkLTS7TGySMOibRx0yTkVBcxy3FzdeW/kSxuvmS2vywPb/3maTIwCMFc559Oaidokk0sWE0jyztIbllXzWibdlT83HlkjGBk46ZoA1tb1e6P2GdYQktywgkilCybtpDMApJaJcAjK8Z4zmrdnqwutUSS9iCeQo3yCURSwm4Xy0eERbjKqx4yCM54OKoWAiuNRRbhyrASuyE4aObdl4yZP9XG3OM4A4FWUS2tbq9htpWmtrxfIkeWRXls7gAuDGSPmTtle5xnoKAOiklW8vVF5PDHGrhzetFLAZLa3xsVSVCibYMgg5JGfatiHX9NhmuluIvtdurIkXn7ZDcll+SUzJyrhcDA/EVzdnFLGBEJGMbKrMrSxKWkRSWVQ5IRdpGfXOOtU43tLbVJClg8cNzEwLS3OQLpVI8yNcfKhOMY6+tAGpHqMgCOEjiSG4eRw8UoSC3UAx+axGZDuAA6j8Kg1a4tbqe3uGmMtxLIHazjiCFUVf3ssbx9tg6t6+1U7S+W0jlNzE90LrKPbzMFhWJmx5u8DsuSB/DjnpTpbiCeRnt4YHlMexLaZpItkasu11Oz9+rKBlvagD1nwpMDHFbQxXEFrEkct08gXzFRnLECXPC7AuQMnBr7O8EeRLaWU0JjitbVvOSSOST7X5kmwK6hjkxnphhjg4r4P8N2+qTXsUgmCrDDAz7JRvQySKqqY+ksflkqBycDPavt/wAD3E5EaRu0VttiiuB5cfymPakbccoquenUj6UAfeXhzT7c2Nld6VC11cRQxXDJMqgRN95pAGYYUuD06DNal7or3n2WWNAspuZJ3tlw2CRl3J6orYbGa8l8Pa9f6RbFGhndZ4DbmWKZ5DLbxjcZ4jGCNoJ6dOxr1bQ9UivbJ7iWWVJ3TykZG3SONuADtJKkHGen1oA4XxbcxWk7C2abdC0gFus6bFWJMmJGbIz5gz145J714ZLqS2brroEsNzKZIxOys8oull2OzxbMeXsIAYfKQeDXvfjLSbNhJJGSpggD3iP0VNhV5QQcq7RsxOepwK+eodGZAutWmpqwWZC2nszjz1kLeXBIs4/dbmVVYj5lBzQB1H9lXMj2uvSRLdXtwlve/ZIGEkFtGrbECiVgWmMpViB8q/TNdFcL9ngmL2s0lzcSLho44syy3JG+2uDK+2IGLdz74U54PPZlg+yaoryRawyS/wBoRwRL9lFs5AtkV5pRtjUgFnI2kcgmvYPC0+mX2mFr+4i/0+NrlocMImniGIHaWRR5cmEZgBwRz3oAwtPjheOV5baHzdPW2ubY28zRoAh2lZA/BLAMdy8cZFa9te31tdTzXcUgs7+2RolhSG88uViI2kMruTxKy524JAOPUcNruvW2l+IDbi/S3jkj8pRbeXKlzFKhzD9mD7hu2nHA2uRg7cmt7w9NDfQhIWzaLJiSa43LNCluRvV4nk/dNs3HaRn5Rx0oAj1bTlstXt5IZIGWa2L30rQNHbI5BkWV45M7J1l2gEeuV6ZCaJrFzcXhJa3isGMcwaSZktZ7e2BRi0WPmuHkyc8BuACSaXxnewWb3BdIvsFzbhHmaMTpJI6Frdz5Tkqq7QXXgjoQCa8p1DxN+6gaO8jWFmhS4iZFElvKhBWK1mICm1ZFz5WCxJwaAPWzr+nx6lcQy2sKW011dyKrxwwT2qwbWiXc4CyK0qgmQkgq20HPFeVa0dN0+6stRluG86SKTzhYzbVsJpWLxSxruwbwP5ZctgbRwcVxHiLx/p9pPlfKljuEnd7ny/OuDZxxmSCNgCRbAyq2M4PGMZxnye4+JmmXsEj/AG21u7a4uUe6ieOWK5VSWRYUdo8LKBE2W5XAHPTIB9QWnjqW0uoL/TdSupbiOBrIqkKrC1tJKPLJJAbzweWz8vrx16W38RvqX7zWZhdxK6YMMIi8u4uGncJdOhyYlR1JxnPIHzcV8Yz/ABDuC6R2pytrEwjggS3URpdKYl83ZHucqrbgcjkVUk8Y3kVnd6LHqVwlytxJNbKZmgeYOgcpNcfwgQF2XGSqru7UAfe0/i600aznuY5dLuC9pFbRX2XQT3MZdLeQ20THOn/ZmYsSQyMnzAHioZPHejpp0mqz3S2Us4uliNs8aPcB4oGtjBE2d9obmd/Mxyi5LYr4usr3Vv7Cs9ejuNQ1CyCalA5ui0bG3WN0jtIvLU/aFOW2uBgkgMRnFJNJql7a2RlS6jtY/MMyNMMsp8wxiI4zG6osRKr0/iGAaAPprU/ifeR6zbvp7C9iiikSe4s/LxKAmJjEQSst2iZy8mFbAUHFcP8AET4qJpv2e8sWm/0p42nWMhpJTJ5c8bux+6wVgSARg8fTxZL3UdG2RW0DS3k4aEsF+02/ltMJBJFtOI5Nh+YnHpXY6joS+KNCF5GltPb2qwy3VtDiCRYQ7W8wSQ8OxTaCFJIySQNtAHnp8T3mpXkl811KtxBLdW3+kq6rDIV3rtm35S5MDEhD0PJHWql7cGKZr6NpJhEi3FzNI4EiB1XaIiGw4YuoDDOCc8YNepaT8OrOKWc/Y7u2hSzeZkuGxcpc22GSSXbuF2zttX+8Vxn5a7ZvAEq2ctotpb3lrefZzO0cCSXcdoSxFrh+UkVQrZ7ZJ7GgD5vhbUz9mgs4GuI/KvJPPQb7p2ljZthut33D03jk56VkzWOqzo63skq5sowN3ysiyhjtmlPGdxxhQevNfTFv4Qhs7aC1iXZzcR2yizklQKQQsT3ZGVkQ4JUcHpTLfwDdsqJcoBDbzW0ccn2cB2GdxbyEJ3ygkFWJwMAkcUAfIMfh26jZYLcbxeIE06Ty2kmBJiElusv8CqVJGeV6nAq/BpptlNq8d+ZpS6peSygeQ8eQE+bLbHfHPp7Cvqq08EWs+o281mbiKOK6m89p4gElEybXkAAxvxuAVOVPBrO8WeE7e31JDpnlyz3rTRrLIyRwpAIxCirEcKDksQeCSD34oA8G0/w1Ib6yljuRHEkSqMGMW7OWO9XmVh5xxs3AZI29q7pPD1ykDx6zPL9kYyfZbiKFC8RkbKlkHzvDjrxjGenbrNL+HyWU9vaXKXEiXDSwRgx+XDbzOhk+QM2TjqGHQ9Tiu8uU0+ytILOTy57uzXazSRiSMw7iMSjJyoCNzjigDxObwleM6vZxtbWmn2ijUEKRzlzJIWErSSkGQ7FOAoO2p7f4a3uq3VpfxXMS2sU8UvlPEgubhyRkyGQhppABgZwBx16172INL1eNbu41FbSNSpjgii2rCI43ALMF23KGUjaCSCDzxmsm8vILGJ7ee33p8oF8tvKrODkMyiJsqSvGVxg0Ac0+laoCETTvLhjURwJdosswhXO3Ll1yuScccDjNFbdhdaMtshgvpLhZP3rebfBXhdwC0G2csQFGOMkDdjrmigD7KtJY9UlRLi9mm+yCMtdkmSEpMSiIDuwDuOMYyMdxWV4hOi+HVhENw0F1cyu5jUkzeaMhjJ5Me0Iy9sZPpWT4be5sIbvTLyeGOOFm/wBY2AtrC24qsj4DRq2CSeRir/iGGOdIri5EUsNq8LxXKsDE8U+GV0dcl1OfXjGelAHPf28t3eXSPM1rbJE63CgQ3kk9msQbfGmPkBnPRgCuOcVY0i1tH05HlPmR+W8UchLJM8M0pMciFThOuDj+E4yaw7nTbcHUjYXbXNwsMjySlQwhhlc/u4pgoDIckENz6cVLayx3GnLpVghhmRI5fNllKpJJkh7WRmYYjkdQQR0yee1AFnxB4Xtr+C38i1jjlsPluorKa3EeyQMjTyMzhkfByeMk9BV/QotO0Oyk05rmOSN7hZC1w8e7AXAMD7stgHJX7xrgtL0zVtLvLiR7prQvIqyysPMg+0SNlbaCWRv3iqOBuHToea9Gub553jjGlwXNyYVMV08CLbtIgxcyFONsgGM/TPNAGxbXf9sTRmwv2tYrYpJJ5Z8uK4WN/mCJGNznaDxjJP5nurW80u0e1W3nF7cu0YZdrxyoJGA3xSSKEiVWxuyQzEZAry7T/DzDWYb23vlisFSK4mgW48sNIDny4Qo5QMWJxndjAzxXZtfRfbkia0uY41diiwOiRSrGSZZBNKi7VL4bn6D0oA1fFSapcPFFaT3Tqi5Cx3Id0Vm3yzI7ZMZEYI25AGecZrznU7LUr3VYnaC8k0tNqgpdB7kxYI8qa3BEbK8ndty/Sur1zxFHYCxV4ZYVeCfeyu73EofJJ3AY8oIw3dhn14rz/UvEun2Lq82qBoAkMi2sbIrMASx2O8gZ1xntjjigDpLpiqW8crA5WS1mAd4/s8LBXjJSPISRQuCQQvPGBXkviO+8NR6mVuNLEMcc8bRanYuQ08p5ZJgGKbAQS24jf09qdrfj3SbO3/cawh+1E6gpdUZljO4SQSeWW3rtX5cc8euRXxt8Y/jtFpcMVxpAjjlDOzQRozpcxGUKVZCuIgUySzYIFAH0x4s8W2eiLNaostyk6rcxSWIVILdmwqxxzL8iue+T1OM14pc/GjSLGWWL7beac9ssjzu0q/aN8YdopGxwF3kD5sA4yMgV8UeK/j1qevQ2+maXA0k0heGNbMuwklkIBtljkIafaTywBAONpNeq/BL4HfEH4m6hJLqVrq1pbXssYgtLiyuUjuBIEWSNQSGEaP3cAc5NAG1rvx91HUAkFrfTXkzymFri2haRLkF92+dQh3scgEDOCvHFei/DL4C/Gz40SfaLexNpbTzpJHc3i3dqskM3CNDDBCW+UEYGQG74Ffpn+zV/wT18K6Dqkeq69bnWZ5HibydTtXaKwlHDxQb88FsgMu8d+K/ZrwD8HNE8PWdvBZ2MFnFBG0cMUMKLCmAFX7ifMRg855x07UAfhF8N/wDgmlqsCifxbdPqDwkSTQ3AljE0pbciqhdsRcnPTIGcdq+8vAv7FXhzQLfTo30nTpEiZc262zKmCflYTbMkLk5Gf4eM1+p1t4TtUSNZNhYAlti7Uc9V+Vj14Gc9K0EsLWPKiLa8YxgKuwD+E9OpGKAPk3RP2evDmmC2hhsLKaMx7riM25DpwMCGUDMZ257GvCvj9+yB4L+IHhS/0g6NZMJ0kMcslspkTcjBhvVTvPPU4J7+/wCk1zEwVfLQZPClcKc56Mz44/wrLuNPF0GWRVZAdmxSoAOME8kZbbk5/nQB/D9+0H/wR68TaRr2p6z4TukvbKc3chs2SWAQrKxKh3cqE5Ybcc7fSvkLwX/wTW8cr4rGn6zFBDp0ctsZUdZPLYA/vo42JJIIz0yPav77/Enw/wBK1WGZb23gmjkIQwsqKsvXBJHJwMcDPUcYrwu4/Z78NJexzpoduxy0rDyvMEnmvwUIBxt447fSgD8qf2Vf2SNL8K6JpGh2vh0RW9vDDE08dsY5PNi2sjtKnWIuOCeuea/ZbwB4Zh8OaZHpsjIojiUomZihk7PIHQEgdscccVr+HPDdn4VR7S2hiVhEkkaIoVoyowqyE/e6jA6+orop5oiFMuyG7fBYMpXA4AABGMZ6ewoAo391axvyUeSJWaNIVO2RuhYqyglDxgdh0615F4g8ZKiXkbSANEjIFcsWUZ5CbBhAOODj6Vv+Ir14pJEgcvKocMVXAwOfkY89CM/Xj1r5n8f6jcy3ccFoIzLKkhna3YfvUb5SGUnJcA8+ueM4zQBZ1n4t2enQXGZzMrQ4BhBQyBGIeMpIQWlCjO7HOK8S1z492dq224vZYpYFJtbeVXjM8UuQnnsqllDKTk4GO/Wuf1nQWiuoboXcs6OkjGMRl47eUnEhnyCFwo4/+tXzj48tLa1uZry1iL3SxySz+dBI8M4LcSCXBIjACgJjgrxnmgD3LUvFNx4vFzMYPIsZrWSNhbHaVfZkqrM2X68n3Gepr5ekW4HiK+sUkuhBbl5IiXYMWG3JR+0hVflycEYBPNXPDEer3f8Ao2m6jMjXySttglEUEIADMkm5jhiCBkdfQYrvdIsdQlvbiy1ELutoBsd4yZHB+8BcbAZFwuQADkHk9cAHH6Rq8+iDVYr6C4NtKPOeZrWMuPMB25Vk2nBIOVYk55UcGsttRXV2jfSooxJFE4naGMswTHDSW4JQE8cZBOO9e/3Xw7HifRpRNHDuYGOOeCDa6Q4IyU80GfGfukDH8JOSa5bw38E7uH+1LKKZvMuYHs4UCsVlnjG+GaaOXaYAM9EJHYZoA+P/ABZol5rV4txY3jxzvELa4S4tpDlfMbeI8Lvh4HcYGevSvp/4M2s2laNaSalaQLBZsqWxtfOYsyOoJZGQZYqGJJBHp0rj/E/w/wBf8Kwzza5bytew3i29ulkXkWeMBSjs2Pu7jgLkHru44Ppvww1TTmlVLiQXcUa+ZNbXUCEw3PmFZN8kD7o9mMYKhSDkE9aAPZ/Edva6la3ZsMgyW8UpcCDzcopd48FvunKj26Zr85/jF9hke6udUFtOqTy6fah7fclnI8RIluJIgQxVtoHOR+tfoXNpdrFHNrcN+stvcySIVVGaO3jwVWKPcwLhQw5APrntXwP8Xk0LRtTmgRDJJqS3Uskc2GthcLufzBGxIZsYyFJPt2oA+WvhvHpvhjxppUulXE4e7uI/7V3yRta3UcxAd7UOwIkxjEbAdeBmv39/Zs8Wto2kWGjzpc2rl3mFsHZjJaz/ADQsDjgkMCwyCM847/gLpFvfQeIbXXrOxs7u6863jtFVQZYG3DNwLUnbjgFdwBFfsZ8MvE8S6RpkczKdRe1iE/70JPLc7AVaQ9YkyvKr1xgCgD9RrfxVbyToTvUmAgeazbQyj7vmY25wOmex56VVv/HUDubbzU5hEpkV8/Mo/ibOFAOBkkflXwdefELVre4t9Je7fzPNxIE8428KyEEkzY9DggkHnpg5rYkuNXv43kju2t41njkWKJy6RoQPlUk5cFhz2BPtwAfSev8AjW0uJorNbnyri4iEZXzomi8wjKgnfhmKjKkcD1ryTVNcuI2keO4uZkErxHY6qoXJVywCkbsdT37VzOm2d7eSGK7giJmIlMsayeYmzhGQkcMwHOOPQY5rp7PQ2aKaBoUHnNsV2jLu2eCW+blufrQBvaDrBt4opHnmlik+d1jmDNHyckgrktnHHXtivYtAe31KctHK8iuuP9Kn2qjFQYkk3EeVnjtk45rzLSPCgtLbY+CdxyDsibBX5WI3kYHpnOD06V6PpmlzWNtNeKEljS3ZT5XDtOY2w6gn5mCjAzgZ560AeX/H/wCPvgD9nfwzN4j8Y30OnuLWdLeJp0WeadYy6eSkjbpYzhhlV75Jr+Jf/goh/wAFFdc/aR+IF5BpV7cWfhGyeSz020Nwz2zwxMQZZElAw+5SRxg564Oa+3/+C0fi34kXHinTtEN/eW2m5vWSSS5ndjHkhQEY7VcocEe2RX8wOvXd5JqDRI6syzMDvKvEXJz8zMOc46Yx81AEfinVp9Qu3eI5Mzt5siM+Dhs7yqjCAAE5HHSo/D+mXOq3FpbqqpArET3YZ2PzMWEh2jOzIxntk/hYtLVr4Q2tvA32gPILt2XmWXI8tIlI+WJVByeM568Gvqv4U/D97y+0+8m0+O3FtsgllaJQsiyMPMeOMnMuTx9049hzQB9Sfs9eHoNDtodQnFs00sMEMSSyIHYJtKTWRZsNI2Duye3rX214S1R9SlfVdTkOnLazeRbxtkQXHz52yA/8twMNkcZOM1843/h210LTLeOKOeO3ljEz5PzR+SoLQwuvMW7qAMcVseEvFn22WGzlWMgeWtnAs6o86Kx2m6YneeBgd2oA+x/FfxE1GG0XR7dBcLHbB3khRjHPJlPLlZ4lxnYeckDjnFeP6p4pudVurezElxdwxSGZ4xdbVgLYCjzEOPJDDB57e1Y+veJma3m06K3ayh0+2L3JAlcXfmBnCtIzhoVUcAbiW52gV43N4wVdOaO6jgtreDcxS1XzbsEt8iFZCHaLkd2PPJ54APZrrxJbWcTabaLLe3fnS+bbLIBb2cLtmWdUfAcYHDDPpVKTxde6dbq9m7nUpHBAtbSOUmJf3Ye5PSPCt1JBr5Z1fxldSXN1eIvliO7tUWVHOLcFd67zkG2gbgMDnk8j1Sbx7dwSyTyC5tpmCTvDDKpuZ7WMfvCEP37c5OcDIUdB1oA+0LR4NRtobaSezM13Er6lLPNI2+dxmLDYBB3E4UfLx8pI6aaW+k6VAkXmx317GXhhnY/JaFVZ9ziELI9sRkBgzbemFIr4W0b4iSGW7mhuwjX93F5CpqG6G1iY/wCrniJLLtPzDaMjGOleyWHi37Grwb4opYmRjdDdeC8Q4eZLgq6spbPBYlVHQHBFAHttpplq4m1C3SSK9DJLLbC8lG9A+7fbruYy2uD8xboGPORWXdWVyztNPPFBZRyGIwKZJreRpH8wG2uRkvGgJBJwQSfQVT8L+OrvUp5p7XRYzG6BRKqxiW1gWMo7Qy5CSDAJIJyehrc1TUNPuYbKOwkg1N1LSzQSRurujhtymIKqB2IxwcDHvQBiT2cj6fJPMYIZY5XuY7VHiVRbj5Fmkndgp3ryMHt9a4/Xb9nijElzJBEbdliis7WQyToiZkaS5WPZvOf4WJIHGc86d/fWO2xSSG7soAkpfT5kELThn2LZLlj5wD5I2knA7Gsn7Ob5ZpfPlFjb/aILa3S4VbqK8IYDzIRkkAfLt+8MUAcTrjacdOg1OxzFc3sSB1CSSWyrGMBpUhQmNQVGcjcSTkdKx7CP7Xczu/26JTYhwsaAq4IwIoYZYC04I9SMBsdRV6Cz1JkgVJXaNpbiGdZoyluY48lWJdVDvnI4z9e9LHcTadPBqTkupMrIrxFUjMC5a3jmiz94LkKcdMZoAyG0mOJrc2Uk0EmWmlUqu6QMAos5IrgAGIDnJyQTjPSshvOuZpLdIIi1vHJHHNLCyxCVpPuogXIwGIBwOufSu9ubnzlTVvs0EsV3FPeS2jqLaZYXCiNYo1JSfMhyS+VHUgYzXH6l4mgvixu5LbT4tOmhtpgVEszTNGWWIpASsfyqNxz9BkigBLCWDSrua31JWtIInKCDDvDcyTICHZsEiLeOOVAJxn07Sw1HSJppfsIilt7eOSSdpFImS58sEALMVzF1Chc5BOPf5z1zxa/9pixS6jnaePyrZpJpHSEFuA0Tp8i5xsDnIPtzXWaZf3GlWU873cdzPc+W00QUeUkyptjZ4I/uxsOOcZ5JoA9Tn1GxnuIiba0soIEMkwKOvn+dGEgkjWQYMiydNucluc1JHdxXBt7fN6bhVJlVyrKrwBpHurgRk7ECbQqj5ea8yi1C3a7ke+njtJbiNJIUDxeVbxRAO7+W7nMYAY56AkdKde6tFLIr6frphVlXy5pCwgln5MhuJN2JAyjgAbccE0AfQEN9pV5aRPKYJoLuOMvEzSI5EZwArAZi5yce9UtV123tGkuERotO05bZljiVJd29to8yRwwA4BBIDHHJz08HT4iadYvFPd3sVvLNayRggxrCTgxvKkaqFck9AoLDPNcnrfjvSfsqNBqxjZLd0vmaVi0nmsdhEfQ+gzjbjigD64HjnQ5raSaSfz7mGF7e5jcsGjLjFtIm5tgkJYHBI6dB38yuPEgsYrhvtUGoGTzrlXJcNDFEQZxcRqSFky3ykr/DwTXxZd/E6V5jFBIV/eCOC6ZwltLEgA23DLki5JxtLAAVzV54/vjqEUa6zc20btIJfNkE7Rowz5TOBtmQtwAfpk9gD9GLD9ojW7PSTpOn3ts0KxpEJmZBcxx3CbNuVACwqDnJw3A615Frviw62NTke/t1iid3S1VnumFyBujuZJJT91mDb1Uk7a+LT41iaS8CzNNGu6aVELxPKpAK7mHQAr05x6VmT+NJvs1w+wIc+asUUxWKKR1+USkNumyuDnlePrQB2Xi/xhfX1wscwgaQl4LchwJYnLbfIbadohwDhm6AdTUelXyFGhkBLOg2yBDsgmA2ALMOXXORjOD3yMV45feIJb/CuYreZZg+YgAJJJD5arcMeUiA5B9+te0+DSbzSdUbULd2hjjU/u9gDsm3b5TZy4EmMBcscknigDiPE+mLMq3q25WRnDEIBFO3HzHys427uQOv588PZ+G59Y1KKHTEZrpSMwOfs8rbWyWXzVVZMBjgjOeMZr2PXdNutRNqgSUJMN0ayq5mEOAhEYiGVXIH3sYzk19lfsxfsxajr2ox65qMAv7bTbczw3lxDm2sxMjERk7T9puIyAQApBzg96APCPhr4Wv/AA1Ikt2Jop5YWDK8ixvh1KpIhdgCo9j2xyc59U0aGS41lLC5v7xLs3Pmwwi4Dh0cgtMYzIACV6DOeORXZ/FLwRBp3jAaPYzSRfZEWN5bO4SEzxM53OsawIDOWOWUqMcYLVx1v4K1Xw/JFd2zvPLGJnkvGUfaUyxw3mI7KzbSAdpOBnIHSgD6Z8E+F7BDdRWdy2tmWNxcpc24CWrk8iNGba8xJAxuzlenSv2H/YM+AT+MvEmmy6yLOLQNMCXlxDFBJE12+QGgkhjym4Dbwx/h4Ar8W/DF74g0DShqFlJb3WmytGk14xiY2k7DMsjRO6l18wDcw3Y7Zr9Qf2MP2t5vAz/Z9cvYLVS6wfa5ZglvMQcIUDgGPu2XA6deKAP6o/CnheyhtY9M02KPT9Ntoo7dIFgGGWIAoVEbDsvp2r0afTp9NjWOG4keG8TbHEAhQBcgktu/dg+pxyMetfE/wp/aq8J61oNvqUeq2kVu0COJ/tUNwEdB8k5kVjw5yoHfOOmK6jW/2s/BNtHJ9q1iO2ne3im8tXTy1t2By4mUn7xAJ44Bx2oA3vjLpmha/oGq6JJFGuq3VpPBCLqNZrRgytGYpoUJyrM3PBPfIGTX8y/x2+Hfgvwh4z1m0/sOwN088nmwxWcdslnh9kzbpZUaRTJkqFzjPoa/Z/x1+174Dje5NtcXWoajcO0FrNYzIRaIFLS3DvImZtxICADjsa/Nz9o+Tw94009PFEshW5uVllW9jVU1CcxKWOEjRlWbcQD5mA2N2CRmgDwbwp8KPBy+E59Y068jX7TE/msJfPMabgwtJ0mkZgmARsUknd+Ffkj+1pruteHb2/s5LZY4ReGGxntZEjQQPgohTcOFTAAIDcYwK/YD4P6XHF4cv72+1WO3tJWc2dldSiczJt3GWWMTAQzKVyS2M4x14H4z/t4fEfT9W8azaRFmSztJXSL935byPArI0od/v4IOME8dOOgB8maTDCgnvpJ2e8u2iMELxyIWyR5zgquCqqT0Pf8AL0Lw8ZDfy6Vp7SkXyK0nzM8iJGC4MKy/MAQOcDvXmPhfU2vJdKCRGRrRQXlbKzkEEZZ8FTDg9ODz6V7fFG1vIbu1gWxuNrQ3BO0vI8ihkYSQEiOPlcEEHnBoA6QaPBHBPbLc+XetFbFwgkkBLjLrKWBw5By69Qe1cpruiXNxbW8dxcWsQtSsbOkbGdo1JDeUAPlXy8Ac8E/hTbXWLjTrppbySRJDOIbfarFJbmYZDNIw+Zdvc8ZA56V6ZAZXhnmukiFzNbIqmaANFF5qny0jO3Bcggk9BnnFAHz1rGhamtxayWkbuhs45FmWKKXFtAf9Q4UkoSm7njk81s2WjwXmmzX8qPDJbH7TblIzujtkDJLbytJ95WY8AZwDnjGK9VtNMiGGD4SEXChdxFy0qKWdIgMr5POFLcHpknitNtP8jTrK1mg2tew3F0zRQBZJIGb5I593KsO5A68jPWgDzPT7C5lE8WnMwhIjaOFYvPdF4eWMTElQMngAdDx3rpYJb27jVFla2tLK3WFbVC7pcFvnmeSEou1yM4Kk4xziunS2gSJjHE+mQQrCJWtj5q3QVV2eWJQDHIwU7iB22jmt+20SZn8y0sraeSYOIFa6IhtEkQH7TMG5+5wQeAR19ABmnNHeWTxy23k3NvKhtLwsIlkYrkxlc8kKRk9+a0ba0tVtnJb91bzCR73bP5BnfcXiJVsEhsZ4rMGkzw/JJFfywLKLlrmEoqKQQAsErkbowUOcDAHXNdvDczWltazGGO/t5iqNFI4drSUgRmSSONdrzGMg4PXrQByF/LO4tpb9YVlvImhMpt2CeWpK2weaWNgyGMcHdjtmux8E6fbpb7lDtKA8qQtLEYASMCRFVgWGQ5wAcDHtme5hivIZLsGG6h/eW7WVwQZLR0J8oW6t984UkqB8tLpcYtjHNYrFdXLgvFbxja8CrGdxVgevBDA9COKAN/S9QeV71RFcTwxySEyqJ3f7Q4VFBAT/AI90XOR0x1610Vj5tnbT391d2QVJ0kd9kbC0LsEkN0ckoNqjZGRnIBIrmbi4il09ZnS206TzPJY2/m5SLcJLkyqOfPZeNx+UHoaFF1LH9otWjuNIkuIf3EcYivL91R03MpJ+1xg4xxz6mgD06x0+61i4nv7TUUSJMLFcQ2yyvczMN/nMcBIQsSgD5u3bNdPbamlrbXNrapJJPDPbRxzvMr+fcSIXZnfOFQYJ5IAIxnPXz3TtY1K3i2rZTWmmyxrHcLIj2ManzBIsgmiBaymI3A5XDA+prupHlntBfwvYXNrlkeG1uRHcASrtWCO8wHfDkn7pbcMEAdADWsNMlXULnUXsD5oj3LdOxki81kEjTyqpKo+7GwnHQY61seIIbTXLSGMQ6lP5kZmmaaJJbpLqOMBmtoXHzK+DgYJwRWNp2orGL6xtppmaUWqt9paSC4SLYGD7BFh5A2dzFst1AFP03WdUm1eZJ7yIBfLgtb+2uWJWRXIZiJSQrkKVxnA9gRQB8JfHX4P6fM/9seTO32kSyrdzBkMEtq4drV0ZMLMDgbe5PGRkD4cuytvPJJexvAN626b1ZDbkfIGKRjBTPOWA4PrX7feLNFuvHljfWIa2ktTfK8A/cpdhmOyWWUSlQZMqdvZ+Cuc18D/Hn4EXWkGa7t5bq4gnjw7S2oCzLnaYy0IIR1IIz3xQB89aBey24PlPbxRoql2jBkNwVJSOQI3KlRlwwwvYHORXpOl6tbzxrbjUHiInjQSOWUoxIDzo4U+e7HI2Y4Bz05r5qNtcaC0wlvWiW2kylr+8eRVT5DG4xuQrzgfd455rp9L8UNaxwiC88uK8lWViIlnmUxglpWVx8gYEDj+9x60AfaWiT/ZrQEm8jRS/2drVFSV3Zyn+l+YcLauckbPlY9O1ewQw3V9pNrFcMRllt5rx/nhgiKieGSdVUlmBYqCCfmXJAFfGGjfEdIXiF0P3QFtFJ++aV8RcqICp2kiTLNv4BbA4FfTXhz4qaRf2cNrIkE6gQJNOZSiWzRP8v2oQg7n27cfTHNAF+eW4hklmhmmmtvngaWZUUFS5jdkOdzO53HhSeeOlUxE7XdranfFZwN5sayysULnOV+1sB5TkHgZx+ORW6NQ07U0uL2K8tZITdM/2OQC4O1MRKkQjG5lPBAxkd+RVKC3s3jvI7zT/ALMzyqY5o1YtOZAWiHktIWhjRjySoHPJzQBS1JLaSyfTrtLdIQG+ztaRl7ocJuuJZwNxyQASpwS2fUVxZsmtb5hG8UEkpjmhuHdwIhEAwgQJ99wFxnkkjB4rb1u5u4pLdJLUPAhKxrbHzZJIhGUaEZI2MrAMxz+VcLZX9/c30dvODcPExMYRk+0RwyFvLZWlwp2v1zwSeD6gH0toHi4WdxaO1zdNDZw28l7JOVDxG5QRh7cxv9/Jzg9MdhivpzwR48tb6SKys5JzaSFrKSSZ33XGFCyOxLcxDAOOjEcGvz/juzZLDvtjNEJ4GvbjE+9x5hL+bhf3WM8gA8njivddA8RaTps8ckMEc0M0ccNtMrOgF1McqZ1Lg/KCCGx8wb14oA+/7z4Vat8QtJ+y6PLPcXNndJLvRWaNk2ARNanDiIgKAeCPlx6V2Pg34R+NvCWmNqGpmW3tAksEccxErsySq1z5luY0CoZUcrlc8ZyetYXwE+Nmn+GbKISNHO9sJIJZ5CHWMzoHeHMTHfAACFYgkE8cmv0G0b4j+G/ifbxabLaWEFlNbG7EkkqRFFtgD8jrjfuABI5JJyaAPFNB1G6stLtbi/Wa4E5ntreaSIIYYCN6xtEwySxJ5Bx3FelWGvx6aY3eNWhKQFPJXBjRYjujIUnDAg5PYnnFdBcaBp7FH0yMlmint4VKhjbm4IKTQLINsrbshcZIXHSvF/GF5f8AhiyuQs7REm4tdRAaIgNIARNhomMZD53EHALZ4GMgHt+n+PInh+1wSSLBJBGxmuySWjeXHlorH76kBQDwceldhpOqXF+4mtiIoDJKrQrJJI0hRtzG42pi0YqqkFeDv5wQa/OTT/HOrpqENo15FLZTzBJo45Wkjs4o1MiyYZFj/wBZuJIOCSec5r2vwv8AFG6/tK1tbO9a+sbqUW8ojmjUuYyzXU7QWxJT585ye2T1NAH3do0mnx3U/lXK2c0KLzC63JWORSCJbeQZeX7QEO/n5SCQBwOv0+A2ch1NLt2VFU3EzNE8DSI5ERkM23YjggMCMBhjJ4NfMeneObpbi8ij+zyWgtoJ/Jj8uWUxzYeSS3kQFlYNjduPJY49B6BY+JpZ9LZ7oXfmziCbY00c/wBnkztjR0iO102A7lOQo5zuoA+g7fXpYC87M1zFOfLVYkjHlTkkCbYp3G2C4P8ALtW3beI0upIoo3spDbssUs0sxUOhkk8yFF7RljyD0I5x2+U5fHGi2d55d3cA28myOSa2uJZI4ZmAO1FtgWhTJI+dR07io4PilY6Zdf2ebiK3gcTusiiMy3EQLMFZpiMFmGAf4jwDnigD7dg07TLpXbEkbK4lPmyBAkJjEc0dv8wBQspA5wVwwyc1kN4Z0nU3/fWVsPLlf7Om6SMyIBh4HZBu+9yGPB9c14N4Y+M+lX88Wn3ciJI0aNFHMzx3SPGAwhlVgArFSpCk5I7HJr2rS/H2lTtIIZI5prkCJ7ebaskKklwYTj7/AJeMjluvHNAGR4i8I21nDLL5CxQxxxSiTzI4NiRrth3ssBNxsBjXGS2AMgc48a1DSNXMo1ESSi3Jt2CwvC6okMWwzMQANhcZAX5huHGa9y1nVZbqwmSNI4nmleK1kvJDLZvGY90geJxiM7ORuIBbgc1xNhFb6laefGGntbHzLOQQQiMXTTuwMxV2wY0lzj1HHXigDzrTdXkjQyvbqsxAZkVjNALUSlJpZUiyY7lnVjhgMZ+ldwuuRR7kFxd7RHLdb0X7UqIqgRAQHnbgsGZcgEEkg1yGs6RM8l1cW8UcZsbqMM5jNrHcPKBvtmRT+8G5ixbG0YOSK5SzsdShv50upJGnuZnWONJD5SwhCBbO0ZOISuOehxnJzQB6/Zpqeo/ZYLWS0FjcrJJD58kkgkn2tMzSBUJVhCcojYO7p0FdnomnX+lXlurXsk6TwXsZiLEMk63EZjabZMv7wCN9q43bQMjkGvPdEttYjNtz5FrtTzbeKQSqESKUGRcDCtyqgg/dIJ716Np9zbR2nzQ4DXLF9sj5tbqRd3mu5Yl1dSN+NwVjzjuAe3+GdXS4ilWOeVRBstijNvnV9oaWWNSxIUxnpnOMcYrq7bU7ie4ntkeSS1WAuWcgRwRREsrS/wATOcYz2z6V5F4eXe8cFrsWeYIU+z3GxkC5cKfM6ucEHPG3iu9gmu5ZQzxKsEqMtyiCRZlmwSJWIHzQAAHaR/8AWAOugubYmGW3kyMl5SgeXHmOyMVxyU5yOuOnat9pQHACxB7dEMyuhJkjdT5b7v4SQMke/Neex3MUKnyBJLJhN+3CL5SvtITjByQ2AOR0POatNeT3MymKOQxvHIj/ALwB0wxEQky3PBPXso9aAOynSS8t4ZkCyG4k2upO4NPtJjc4J4WHaOR/Dg89ecvtNkmgYEshcyLK8YRVzhgzRgHJ4CdQOc46VZiunt3CKpjVIw6yKzfOwLLt8sj720Ad60/tIuYGt5BLJtK3DHCAtG7ktGQCSCep7jOOuaAOWns0XTBpb+QtqUgklLBnnEjRhnkSbbnziWOD2BxzxXO3UelWf2dbWwYrGHRwzHdNEZN0rOScByix57kDHXr3TiBGkGDHDuIXztqeWCxCKTKct/hXIXeEnwH8xmEo+ZMoq/MoztGAOhB9gaAOb1K7XUoJbiO1NnFcSxLfNaRiEMkcuEMX8MhZdo2kEjHSuJurC1n1G6gtrOe3hkRrd4ZEDxsyuHa5CKMeZ82QQMEHPrXpo0e5lsUSIx747lbl4Tlo7ojeI1jKnCHBbOeNyZ9K0l8NJGIFtYWN1NbyFXmBV0diFG+Qnhd6MRkfdx2oA88EMWm+RbywCfZJa25OcTSK7MuJcDaqFHVT/ENuTxV6+8NMtxAtpZSJA0boVLpIkOxVLiQBtstsu7ALddnHNdnH4ckS4XVJn8zczCe1O6ZXZUMKtFleG/dg+vPeuwtbITxjbHuskIS4RSRMqPlHdUU5aUOoGwZBABIHOADg9O8MwWUCRNE8t15jSRyBnEcJKxkJGE5MRAyCRtwQM4xXXi0WJCdkZLZaR1ihyryl1jWUPIO6Y454yfWt22thDsUwyQQ+WYpfN2uxOTh45Fztbj5l45yACMVDc2iSQXLpNErxxYUx7zGJFZWhEu8DEhVieeBjsaAOTumW2sHVo0Z0YzM0W9GiVkCszI5+UsAFGM9NwG0gm74fvIESG4nFx5CRb7e3CxSGOQXSxpK+0ku4Mrrt5G0Zbg1yniaOQsLWVp3DiNgyB18vALQLIqjM6u6nBAIVSAcVf8OR3JsrzUZonMbqgs7SW4hSUXcCPLcStGH3BQEjEa4wWO5vlOQAevaXq66grG8xau8zABSqJLKVWWOYQofkADsvTBI+XIIz2NhdWzSq+0K9lI0kLtuYKgRY2fYe8ileOoLcgYr5+07UnvtSluXIs4TOkkFvPIheOOKNJPMuJEYqsrtkkA4DOVHoPS9JvZJJjdXDCaGR9xWJh8sD5Zi6k5IB29jjGCKAO38RqJ90KAyRyRqgY4xHltzx74+PlLMv4eteeXehRQPItmYUgljjSeNSXEwkZ2dyHPzsDtHIz6cCuta8NwVtQ4VDGXYruO0OckZxwu7OT6+1cve3rQAQvA+0O4+07SGRUYkbSR84Lg9M4z9aAG6fp4jt5I/JRZnciFHZXQpGBgyH+EmQMQOwI9q1nnhEHlTxyxylBHI6iOT94CCFAY8Lg4yuRgYohmj+yxh2CNJEpjeQ7ZCzZwMsOCSDj2HvWrc/YoYI7jcCXttg3ggknq+T1OP5UAcfeSXUJwsu2BreUrxlgwXaSSR1YLt9B17VbtxG8NjJCrs8sZSbJ2i1IXy1BZiFmU7ck54zj0qSae0nRURP3eFSSV8qrZxkBWIOdxPPft1FaEctssYWPy4oVDW7ICuHIG4uX6IcnvjPvQBQa1Fwu2ZlCvEQxhQbGkQbABxnO2MA56k8HGCcdtPsY43jLS4DhdkaJtIYlXSXfxy2enY+uRXS2+owMjWM1vtYhzbSKQMyZbY7NnkYIHfgcE5Fc/qkIiMrSMQAYVkETbt8jH5ThD8vUZ7c56GgDzPxJCILeWGO0LyLJLhY2UnyNmEJRm4UZHA5x+NeTya5Bor2t4kvkyW6TRXILqEleUxkQqskDgzeS7AZKj5SO9eweJ7lPsM6pPMtwtw0e+MqZDKo+SDcf4DEFOenPWvk7x6txNa3whjjuZbp4BMFG424jUNviKN/x8Erzj056UAaXiDxvYXd/Yz21nLFd3FwqSLKILRXtm8yK7VkVjvDTCAM2QflyMc1654R8S2senrFcRp5V3E9tDIMRxWyIWC7YmP71fMLkMck+Z65r8/b3Xruw1KFL17i7jl2xI6QyB4VLRSrEjlcRNtznJGSOuOK6Of4lahpFklxeXpsdMhjCm8criyRBuEd4YwQ0jLG3lDAJZwCMYoA/SrSL2y0eeO4tpIjN5QiiRS0sjM+SHx0+UcHsAmcdK6iDxAYFLtc+XvAlVpAAk8sm5sIAp2HKnjgg9etfln4H/aQt9b1Bba2nea3juJUzPJ5NzIJH221w6Ebog8ZHQYBGTivqK38bX2tRaXCk8o+x3F20sEjOFkhjWBrYRlV5QOgXcODktnmgD6e1DV5Y4SzSrtc+ZlMM6gsBIWkbHzbmOB3GMcVyt1eCW5a2tfNlhxK/wBqm/dlJ1iRwjlBwBKWwW4bbx785pdzAxj8/wC3SQXAMc8gDNDFKik/IrDcACqAnHJrVuFeUwxyXiRW4SOR7hFjV0Y42ySszY8tScENySuAKAGpq5tXZJmS4f7FExM0nkg3Bcs5Bc4B259/l961tJn/ALWuCgvI1heJC4gkRt6yuVY4kwRtUAkqOCOteXXekyxXzxG5hvEuZDJFMS80d1JO0ibCsX3XG3OB90HnFWbvWdOsLO0tUsXtbiyW4S6ZxHGXZFjjDGRJQSgYHC9wuQDmgD120t7RRJBDGt0sFxtilSVZQ0SyZkcsrfMcduuTjHp19tHEFJmkWB5WLKmd3mRD+IbRwQoxjOc9sV8+ab4ouUv7YF7ma3VXaP7HCiQMhXMZfyj8qknGT1bOcHivUdF8QQTyGBJkkmMe9FkZCyb2cukSsckjDZGOo/MA9YtLezuDuEZSGKJydyFlkdQGWdBj5Rzj3KnHOa2pHTTojFDDMwmVHklaYQqu5Ax5XJfrjBx1wfU8jZ6ihtjKSsaSxhIFYkuwWQMxdEB8skq3Xn1rRt7ySTzY53FwtwWmWPO3yFJYohZsBQVT146GgDB1eBp4P3mPLilaVCgaZssSGdl+bByTweeM9+fAvEOkxSXcbXDmCB3driPaxacB32OqqMDCHGB6c45FfQtxK5Ry6G3VVB+ZkMUiuSi7ZEY4HH4Y5rhb7R7e5tGlUFomeQjLBoJHVmLR+a/Ibk8L69M0AeKWMVvbXM0zT3LNaxK9tiNDCrIfnLgDjCEAg8960E1GFY5pTYrBI7xxs0m14zHKxdGSEthWJDMMYxnPGav6w/lM2nW8fkNIHMkUioy2p2jM8DRAmVWVQOcgHOeleX69qH2e4jtpZCzoFCStC0azrswjZbjK5OfpnpigD2pLxFWxluZHmhu0SCJoyiOo3FUEqI3yjIIHAGAOfXsrS7tYhHFO6LbTo5hjt2jeYeXuQtMUYkfOgPOev418r2viiOJ4LN1kjDxyuJmgcxkQgIzxNnliT0Byc5Ars9OvrtEWVLkkOgjKOpwgduSVXlMhh19aAPRdb1lY3aOONnaaLMrvJGq5VgFxkgBgCvHUn1xWPb3BlltxBeCNjG4wqg5wrB98pGH3D8s/mSQSzaXLbSxRSXInaWMGFd5jhjXeA7kEoVJOehIwDnimWOn/APEoRorBjIHeVZisgdTyu2KNDzkYOCMc5NAGDDq92uoFYo/s62TSpD5gjLTNJyvlKTgpyQD2I/Ci3vNSV5LkOyMEaSRMNK0qhhvYRqB8g4BI4AHpXRv4VuJtGnDyTCd5DJGot1cZAUgSyqxYEBm47YxWPq7DS9Pj0+xg/wBPYxxtfsjI8RkIEqNyS8DL26DqcZzQB0/h7xXqPmpMIDe2fnIZI0wUjB4KyEH9383OD6+tdRd6pdTIs9jCloWlMsIB2SReU5+Xc3BBJO3J+bPFeSaJfTaOhRhM0Elwz3CLl0wMlvnX+Fs/Lu69Mmujh1WHVXkky3mLMsU8jSiNJI0JZEhiB+aRVcAhc/coA9c0O/uLwK1/NdfaUYnz5igAJOduwEZGMfnk101/eQWhLzQJcGeHzRJGw/eEfKT6CTgfLntn0rx1Wls0WO0uZ5HbesCSMZG8xiSkjqGyqnPfp+db1zZX8+npNch2LICRE7MjS4BKIYzhXznPQelAHpGm69pr6cbkyqzsJFfaCrxBQVKOGXGen1qkfGFrBBNBO9z5IZdqpJmRWYgRGRMYO04PH96vE9PW7AuIbea6llhDNEkeBbYd1LedvOZXGCOM8jFdRZ2t6ZQlwoEpQtIEWTaUYZbau05A70AelR6+rGONw8zkPuz0ywBjfKkjGR+Fb2jeJIdMuJWNvHNLOpMpLlkVwOZlZScHHGMA54965LTtIM6zzNH5aeUpSXLkEJhWHAyDz+daltpnkxTL5K+WuzZIRltrqSfmP3uvP178UAdTqnieO7hR5NPhMjqUgWPDMsZ4WRvmBZ8k+/HSvNNY1iTyptNFuqTzlGWZQ6IIictENw+Q5PTI+9WxLdraTIVt45pFhYhCG81FTgvs/iA6ggf/AF+cvdRt5GaZxGpMayyyOpaNBlsgEDKOB6+lAGtZX0whzIwOxcBHYZOcKQA3PYVoW9zEFUbUaY7vKKqw+YnPzAj5uv5VycOsWyW26JYpIiV2vKDvO/ODG2OR3yPzqx/bUSBVkTyxEF8t8bSjkEliT7df580AdqzTMskUqbZCiDepISQADhMH5SDnjrjsOAd2zhjd1MzDDxEF0IyW3AlDg/M2O/TJry+HxgolaAuk8TAgKWGduSFkjdjjeCfmwcc1Pa+KRBcPE8igvGWETAlh0CyIVB4J/nx60Ae0xzWcC+YgjDCNsxy4Vi7f6tSxA3Nxnjp3qnPqNu5Mm5YDkhlQjaxAPymQn5DjsCePpivKLvxYm2AXE0cSt5zMsgZZUmjVWDB88tjGOvWuIuvG6xMJnPlKrH5JJlAeOTlJTGTkOevT6+tAH0DJ4ktEiVEcgI0iOvmqCgTnBDNkDHrSS+KbeOKd0meN0COi5TLxv0KnufX8q+T5vHltLKyud8sivKiiRQ8yqjEtuViARgfewTtrEm+KTyW22SRXRF2XEytEZW5xFbxlekg7n2680AfVGoeN1BVY3KxtscvLKuG4JJRicA+g6gkiuavviFayRmMl1Zd0JMsm3LqMMuDwD/OvljVfHM8qwGISRwRxusxz5kbbFDeZIR91yCOR17V5XqfjPWorqO4Vjc2LMkyqJJoZooQxiUGMoRKOepwxzk0AfU/iH4hWNlbtKLmHbI0rCPzyQGjDNIZUB+QHbjnoSK/m8/4Kh/FPxDr+nXdrpqPp9ha39zO0AlZRJKyRgHbKV2BgeFzyHOK/VL4gX2s39mbWwyFdJJwqk+ZGxUSiSQqciAxn8Tx1r8uP2tvhdrvi/TLO4+zJc200gt7qKRV+1SI8YKEusjMJdhcqpQfcxwTigD+d2y+J+p2N7eRq7QCZZX8uNVH2gK3LSjduilA6Y+XGcGvS9M+Ist6X0q7vbdmjjgBjaQGRXVusKkgNIOcKTtO3r6eWfGv4WxeB9dn8u6DLdyTCCDcyRQSPMxD7kAKsqD7pABweO1eJDxDBYxLJ58dxdxyOsrOjxsEjGQvmHGGKgbCeCM0AffGjfEC50x2tZpI5Y2KR75YkVbgRgmKHz1fas7AgnBOe3YVrWnxHDWkhiuYofsjSQQWWZIoIDM4MgnQkNKGUBBwwHUnHJ+CofGs+oLbGa4eNUdrxI/NAhg8s4CM5I3TAgYHXFdEfF99cXM0g1ASXEMaO6RACNYEA8ptqrguTnk5znnigD6ou/FcfiOe3ngkSyQXIW4ABWSK3hU5eNVXlWYDHA/TNcPrt3Cs0b3l5K0Nw7nyWJFwY0fdHGszkJGMYBxnk49K8z0rWYp9UW4ljku1vLTE0Y+T7OY1ASWVgwDTDtjg9at6hrFvLBGknlXUhby8KH3xJDIHaNom+dZCx5wOg64oA6a+M4vZrqGCQ2941uzI24raiWNV8pJzhlj2gEnGdx49K6Sxsmls1me5lD2sYkiibaSrW3MSsXxv3Eld3QnkVzE2rWEP9n6fJOZDLI2ZI5Agt7WSJpIsxud24KmGZuBjjnFUtI1yIRTQq8gRnnMEm9jNHCNqFpWIO+LkFBjGcsDjmgDu2k+zz3CyhZGey2LczIGkS7dBuSRkG1oxGflA5GPXpNaz6ipl23VvJP9mFuohAke3hSUxtPErDCuYwDgnLA5zmsOwuri6aNZpIZrK6IWB5C0MsgldibhlI+QrGMAd8cV2un6RC0pt4lLQX2nG6hkEqrNHIhKKwLEM8SgHtyOeaAJFmu7ee13W1veQK5W7EuZRI7LsIKhs3TMuNuxWbvjHA6eW9tx5N3JBdzB0m8q0gEXkR7QlssMeXzHMP3wI6qFx6VwFu+n6Zc29tMs1zPbSmbTy10EhmEgKgu7sNsRB3KXIJJG3INdC0/mwxpJcuJkieOZIrZkvMQ3O1mL98sBubA3ZOGOaALV9AIpY5oNQh05vswgNpMtzbxxu1yxhKfuAoCjLguchjhsHrkvasLi3uraP+0TAZ1ntkliDXMHkiEXMYdw6qZFDYxkFsEDt00WlwTXTWUguT9tFvfmG7aSO2ikiH2Z4khM28xjBZt2FLcg1NFbq+vQCxmtpYFu5kiRoFaUwxjy44g4faj4ZcAttPUnNAHl1zpl9JdyTTW1zaW8VrMxsGJu/IniA2JBF0aUOXBcsdpGRxWcJEEUavK8cC2LzPDIdrW7eYCC8zDLyD06EjjOa9NbR9RspTe2906290ks0VtBJNFPE0i+YLuSKVQl0wiYgxjeCc5ywrk54Ybqw1aK2sxL9jSH7ReLJJbpez3EzEo0TRhSsbBg7AhARjigCibzUoEh1S0uLiRPItkUsmHi82FVMzhFGwBTtwc4PtWZf6vPFp72z/AGk28sYhiVWK2y/O1wsuotKEJCMrLujyNxwxGQDoRxXH2d5LcfbDcWZ27JPs1swRmctLFKR5boY3ABALZGM5Fcz4g+16oq280LXTokkxSOObyWxBB5lgzOqCOFEt4nI5BM5wSaAM5J54oDeC9jfzYCwt1gXzEa2H2VdyyMyygSBn42lg3A7VFaPDpd3FDNCgD2kUdw5hUXULCFI4XFuqkIvm7nXaM4PHStiw0aLU2gQRyQW91PcWl0kqMrWE0EZnIYY3KrMBgn7w556ncsPBdxeXltbzut1LPKpkuLecm6RWi820aYsMRRJb7VOSBlcdcUAYujrbKkA3yxfZpJbWRbeV5UnWRzNJJOz/ACxusOzIJB3ErgkYr17QtO06eC4jiW4SW7WKe3KTrFcTSSSlEDysf3URKsVRT90DjFZcmkS6TDNFcW8t1BKLQw74YwsUUZCzzO8Q+c4C4LfM+cjNZUmt2U3iSBTDPF5Pkxjy7eSW2jurUH7OyxZCoRHkM+eD1A6UAfSHhGw8qSSztZPs7GDz7mJvJkmuV8ppN6s8nynYkw7ZM3TIrt5Yy9mXudT8p2Bs4yYmEkkcEzgKZEAXaBjgHHua5rwONKhlsruZZC3mWs1rFcyB4WjuVVont5U3K3mh5wVYAqVwD0rvbvTdJu7PUb3TVuLlBuIt5BIDAkKCVrqzBPMflsGIJ3EcHmgDyDxkDZ6ZLBOzXU72keXhmWKBU8tPssYmTOJyPfJ68d/za+LcUVvqtxvtrprIzNHJEzq89u8gL+dNcA4kGSvl5OdxLEAmv018WadNc6FIZFjlmVoZ9PmiPlJASpjjnmQ483fGpO08qGyABzX5d/G2KSz1uNN80xu4llMUbttmUQJG0sKsf3kYc8k9unFAHB+FbGW4unja2WSaO8jnhWZQubQuyyyXJPDPwu3B+b+Gv0r+CF0mmWJW+t4ooUS1ybkgsAp8w/ZA2A4SYlsZJ+bCnivzj8DXslvq8ZnczltghAG6MxKuPsrN0YFjuUngcA4NfdHgGLUm0wxT6gU2I7x2EqLLK7XJ83ZGSrMJlDjoVPfPqAfWEesrcWOpGXUTFCt7dXUDyOrqsCbH+yXaYLGNpWG3ALBUXPNZniJLW2+230X2a6vJrJbySEeZIIZGSMn7EoAZMCZTz159OfNLmze1tLGIS6jefZ7c3TR+S32mCW4KgGSaQ8xKoUlWJPGM5Fb99dztaWknmC41S3mjt3vIy/kTxyQkiCUFSN+7YGGBtIGcUAY51q5vo7WKGW9tr7TIZxDEkKFGWIiSaW4UD95GYz8o5+99a0w8t3GlzrUVzPaTpIsQtTE80gJ3w+ZFH0aInnPqavWVoNLvbfEduZbyK4tWu1yHRm5EsvGAojXaeBgHoOQM3U2vzcI1m1vKXLvbyI0CW9rIHO+LeqkMrqcg49M8ngAzL3WLHyXEUZiksoXhRUWIYmDFo0mEbfvMKecZ6e1UdP1XS9PgETzXBvZPKDCNilrcPKRIYyGwPJ/eLnsccc1ymoxahBPfXVnD5Vr9pIllyZClzHmR5fJP3UdmYBhkHORxWTHfzBZZr6XzWt54VUPJiQRsdrW1usaHJVQCGYduvUAA9djuLK3Vl1XTWma3u5YYrPSQttaxQ3kRLAsxzuLkkuOBxyOlaOmWOl3KWstpDPYxPEzCdxHLKUjldWs5WUEvhlBLMAcHjrgecwLJNBLdQ3gktknVp3kUMA77RtnupHUrIPlyqgkc8YHFqz1W+RLprB7a3BluLh7hJ7ie2SGYmNlWLzsggIckADJGOowAewC9sYj56xQT3Rt5PJ8mNo0tljQbkHyZCmQOBnnoDXE6sZtStJdSTTpIbqWJbZmh1Kf7QtoCZgrLOjBY2CklSAP4RWHfSx3ElldWn2h4nQR3Hkrg3DPtLMsbvlQHy3I4Awe9Dz3NlI0tvdu1vsuYpbJY3k892RhFJJK642gMSQp+U5H1AMeUXtyLp1gmhktLdZY1kZTb3O/5P3fky5EgB/ur7AZrHXTo5rTdBLC0rFmjshMYX3o+6R5/MA3neCBjGOmc1vTpBbz3d4hWKaWOMRwqsiS+YUKb4lLFQxbkFsDBz0IqvDDp0Mca7w99eR+S5nZsx73JZRbuoBlZycnIHzZzg5oAnSG9vIBdwRx2zyeVFIk8huQ1vHlJHtvMP7qXhRgA9R25rI1TRbmyO+ZrAho4ZBaygvIFlbHmGQcqflBIAIG705rWfR5rW7tmZfJsrXEvkcOspB+dAY5CFXbncM8npnNSX6y3n2q7sprYQRlY4orghbhpW5kWASHiAxMow3Py8A4oA5ZDCPPl+zFWvAUXbKPKWWE7QsjRnAUqAVDYJ9M5pgtNMuZbJ40ilSdXy0juqGSIfPbxlkUOSQwGM/d4NM1TUTpkG61gVJIWhtJI4GiEpuZRkTxISQ0QOQS2CN2e1VDcNqWyGKA2/kXYEkjqZ3W4MZXbHKABDGhYsxUkHPB4oA3tE1T+y7+c2mnNDYXEbxySeT9okjeMqwaTy1YJHgkDJ5Ars9X0y1uy15qjJMpFvM82nhLaGyt9u9HRFJLqc/OQMg5rz5LHUtKgnsTJKWnkR5JhDMIY2wSlzkr88eMAqeu705r3r4WeDIvGFlqVjf3sdzPawIMvqHliORgGQxQxqfMjIPCEHI6DigD5/wBXsrCG4WRnjKMrMrJEZJC0mfJ2yKf3ysCpOOQBzjNMs9QlSa2tyi3E8TL9oXZJGblVb92pKjBIGPl698V3HjLwxLoF1fabJbIkFlcqq3jFhFMu8nZDkbhIrjP04HpXCSarptwBZ24kivY382cJJcIluyE/vkZzlSVU9eOfTmgDe1rUYBJbWkIht50ZpBcQBXFu5zJJH5ZYgYAxkgA5PeuaOpRlWuWuVDy3MwDgCH72QDhYzhSBkkfL71ag/syG8E6ut0txIom83Ikl3EK8Xz8hue/JHPSo0sZ5nvZJZn+zQmaODTyFmh53MsTSbBtYqD39AOKAMDRZrSO4aaa0XUma7klSNXMoVYyWL4BLEcGvrnwdp811Npk1q0Oji6hhaMI5bzQx86QIBlgSAVwwwCce9fO3hjRpjerceRFaqV2y2SxDzcsv3o5T8wTb1ABz2r6s8B6QNSurK1knmt3txDDCjxFNsSKfMeCVpQA4ZhxwcfhQB+pH7N3hueOwguEWB52IugPKZdiAZRzvxlexB3HPbtX3dp1ol2sFvfW8a3AuFnRWadIBAo3syepDgEA9/avnz4A2UdjoMU0k0U8tvp1vbRzuoSSfHySAInBJODnvjPNfSmnXL3mrw2iiCxaJpUKAlVaNk3K7NyQCR16c0AVNH8Iabql1P9sljEclxNFsGCYGRd6zsoyShkYgDsR714T4l8G3Gh32oaIio9jcNPFDdfNJLLZ3FwJWmlfhd4Awuey171qtvBYRN9mjvFvWeT7TOC0W6IE+Y8O3aZMjJGGyewNcVqctrrN7ayGGaOC1wlpM0Um2a5SHY5uTIflicNwCfvfoAZPge3g0i3hVbhZ5CXjjhaUCBFGYUWKNm5JQ5yDXqr3RaNbaxnJu51jKX4KxRx7VARFzgIyu0mCvLY4zXBpoVvY3UMt3IjqoMyWkaNIluJRxGLgYUlCAevGcHmtv7bBAvmwkSXHyo0caO0ZkmA8uRoQMjg/NsyFA4OaANbWPIvba5VJJptWhSKRb1oFaNJ+BNLFhthlbA5z9arIjjMFxsaXYpEUcYmjkkuuJJsu+EC8d8Z5FRadqAuZ7tbVLiZoisl3C8Zkij8vBfyVkClk5HPI/WtFI47ya5m8kJAEinjtnd1kZWUQKEkjJAjQ5YoTk+hIoAwdZ36YwVrKKK2Fs5Mp8sFFgGUMSNJtmdmB4Via4HU7dZFthayXAtWKiFkdW/eSDddSTyg+YXKk4Xr8ucda7bWrOK+sZIZJGi+yRhokMruxdGOxY1foDnLdgBk4FcvFYwT29tNcNHpr2dwVhTzS6IrL5XmMik7HLH74LLjLdMkgHSaXZNGFW4eAiCGK3lWIDz7pJhuhxk5O0crnkHrjFdoNNJt9s9w0UsyFoQ0SqZoV/5ZgyDCL/ALROPfvWRpQtriSNnitZBA6ArGXCOYZAoRnPzbyhBAyCc8V3kd1YOk6MJpXnuZokklTKRqFxLvbGIbd/lEYXnIoA41rRrgo8qW5ZWwoRQSscJ8hWJV8MDCSxP4HnFPZfMWR7aEqp3wiVmeOIFodqiEKmZGz2PryOtb8NiLXH9n2FzNDJcpYPBteWI/ZlEhufNGSItucJncx4I61z+upfX01rZQ2twLZdZmW38gG1LSKE2xEuRub5047Z9jQBoQ3AsrS3ltxdahdkneoaAJGo43vJMQVX3PHvWf8AaiUiv9kwspb6LyoZY53lF5GivPAWAzInmYXLfKQeDg1FbKbLUzZTWjJOYApUyQzRwm+4t4p0lkGFjPO7p6nNdmdCaC1XUnW2RbMPDJHFcrK10YpBFcyCLcVMauANyDdg5HSgDmhb3U9/MWINjM6SOUneK2hRm2ibzYwQPmP3XOR6dKu3z2FhNFqFtGLd7W6gmuxHIZZGLxl4EtmJG/c4zFgnHXpXOaurNEqRyvHFJeGDyYbmOSCVGkBiaXyGOV2jr2PB5qa4sbqSOYS3NtL9jnhuZokkeKGRQculusalm8jAKgDhuD8vNAGzMYNRnXUoJPJjmVmeR3aKe68z7yqjjBYY6dfmrUh0i/SW3LXh0+OWwFrC1yyxptiTzFtoYouH3JySzb/1rmAImhsri9uIbewhh3RSJLIyzSBch4QgO2TPG3rnjGaRZZo41t1lEdjcRNJBLePNJOkquAYZSwytx5QHzLigC9qb2EFizzXCPHb2pt7H7OjnDXNwPMllmjCl2Ue/rXm+kTWjO9vJE8skkbF2baIGI/49m81j/r243JnA74rrdVm0cNDfyT3FxaWVnbwtZx2kvlXMEtwRMvyS8SrkYfoeMVzTW1kj3i3U1xapPO08ca5SSCwCh4nBEmTLgdeoz0oAiubu1065srfUU+yBZp5wpmikQwzzK7+YrtloArfu1X7uD6Vd0nVLLQdRmksPKMmoRzrdiSYyIio5kOGc5jl2nOVY9MV5BqBhuNbuLh7zUJ47FiLVJxb+VLawlvsyW07sGi3mZyNoXPljHJFXL3ULo6fHfN5stukkzRxRIkRMPlCOR57knefmyFyOcEigDa1JbnWd5vJ0mkU5Z4jIkbW5YSW1ukh5QrPnjup3A45ouYBHab4rhbF7ae3XyRJKwKp+/t3CtLj5vuyEHp1rjx4g8jTY0l+a0jSadbmIktcK0fl/ME5VEtyBkj92R82CKwddvLqGMwQ3bTpdR2jMdxk+zRygQs1tODtLrCM7W5ycdRQBbv8AxbJFqN5FeW/miW2SOdFMYgtedrXJBGGckLuByWzwOlZ1rptrcy2c1vLBHbXMc90oe4aN42kTa0Ai6Eq2Dx3PHrWI10Z5Ldo9LcSRTW8c2qzMHkvEilx++jJ2s3XcO3fFd3r9lpdu1hPDYwvFLE8E8trIziG4Zcq8qoflG08benbNAHKWltfrdSWV1CQ0s5bzreGJyrzH5JYhn94SRkg8qDlgBk12vha1lt/Ps7yKzXSbqVQ9vJD5V3ZSMRCZmZZPKZmaJeVXaVkOD1rK0SwaR5TcI1taq22xlleaaNLhIw7+ZJKoeMvB8vOMbc4BNdXosZjnD3dp9ovYykNxCsmEuxGxRNqykcqgDAn7+flzQB0UXl20175du1yizEzraRrPFGxQRJbhC/JAYNnkdsmvP/EUUM1mFtUC31pNDPJBfQNNbzoz7D50LFQqRJgBCcc5ANenz65/pqx6bYpol6UR5p52W2iaJRExRYSfLMpCsdzKAcYU1avJbcwyXctkkpuYgG8iFZRckqEkK8fKhxuzkDnGQeKAPC9JhW4vI7uyudkpbbqFq7SoLSAS/ddMYCg/cboB3rT1HWFmnaOeSNL2ylSOCQzjTtkSsYluEZjiXdjjGfVsGrqz3Ona15X2LZpl0CBD9n+WZpEDxRPtHzqrEZUMSmMEDti+IbeKDUmu7y2heFbNVnKrmUpKcbYEIwXXqAMnPHXigDmfEU1uirOIbkiWPFs6eW5jZSUkmEqHBZ2Hz4yQeor5F+ILQ3N7jUpEntkLb9NDJLc28kcmRcSPu+4x5/HNfRPi/W7Wy0+AQW2JJVmSwS1kRrhtozPl3jwzFuduAwB6Cvlrx/exLo/mywTQyZAmuC0D3MpRuFjjVsG2RchwSCwHAoA+TfGzYS8FhHNFBHeq4spjJvmDFjkOoIdBkELnPHIrhNE1aQpcI7PJJZSXE7eaC0ZRFURRGBE3MRLtAIHVvxr0LWdSurlkD6lLFFPO0UMDQwN5f9x43YbkQj+HBrkbuzdJXitrwIyQrHujWKBLslySMW+D5gfhgeQBkgDOACeG6hOnxzz6deWpuNzz2yqs3nyEsxltw7A4JxkcAZ6ZFOgvnkSCcRm0t18yCWPyVSQSOpWNnYkbBGqrk+uaalqwkSKXUnjn8sbpbWeNoFO4GJfLlbII4yy/L15qw9lLNG8FxcPNKJJHQo0axgkAp50cLLuVmOcnPH6gFiK/04WKpJ9pnuJWjibUFhl8tkZtgO/bl2689OM8irOmwxWEl4s9xNqH2xzBZNZb5JbYgZU3Ee3I4AGR2/Cue1BjH5enSW8wBjRriWCSUxxAPmN4ljU7ULDGTgAnnqcLbtLbXwS2dY3gXfMl1cOLiaUpuCpHGPmXHccH1zQB7Folnb6hbsLz/R71swWqJIgkhXYS3lBzh3bbnB+auYFhJ/adyUgvJpBDmKZpIyZFUkOxj3Yj75yB0/CsWy1CAxxJMqx6grmZGM7NLBLjDGS3B+WP5uDxyKuw66Xup7KQxQOd0H2+ZSiFiFaWISKcdcMMddxxzQBeupp7Z44ZbWWNkWV12mMvITghGZjgA5HAPT3qC0tLq/vIZoilvESEcSzCVY2kIBK27Bg455JYAdqzryO5eGdrsFLiGcNZXClylzGVIfbKxO9dvODgHpWZNqVyhtLMJC7NKNkltGxCW6ruZJwPlWTAzycjrQB7V4LtZIL64kRbk32nkQGIbvst2WYgSKr/AHDgjOTkfeFfbfgCWe42QTiyhkt7eKIRNiSSSSQ5muEckBwudpJ/Cvzz8J3t7C0d5p15d3kfmkXkBJJMiMv7yNwMgdBg/wB3NfWnhXUpNV04mS8n067m3LcTPP5QQqyGNYzj93EV+9x3JGc0Afo9pVmmm+HbWS1jhnuLmCRJB5uyW2tGdSW3MSvlnBJ5HAqCw1q10q0uWku4nW1V4miZkyqSkuZITHyzgH5euCB1rwDwl8UtQttNTw5O5RVEdtNfOUkj+yoyqXjOSJcgtyMHntUnjrXIrq2MulvY25SKC2HMm57hmwsiRpkzEg/NxhQTQB3mreNLHVb9DperzRNeyrF9klXfc3EsCZS3T5cCLK5JOPSue1d7Z7Zo751W/a6eSSSOJ4ng3tlWcwL++iADLjADYxXzpc+MxYBLVE+xX9viWG4SSIxyOAVneNnO5Bz6g+nNS6v4uji09XuNSuxKY4545VvFEEYcoTHHO/Ls7EfeOATxz1APcNGupJtTS4eRY4FSZZY4boxwAojBZrgOT8m0AonQuoBHNaM/jLTvC8U0a3bEXyRp+5glcmeEsschlVGEbSRs3AAGQAccV8r674+hjs4bgRyGCWSOwuHtnMEjxvHuVndSPtMgc7sL97pnninba/DrX2ZE1XULbmKCOeW2Z2kkEZK2r28k3ygZw2RuA575oA9uutb02/1bUBCZrm4neGEXEsYKLIIyZrc3KghY9rENnAOTyelbll4ssfD8UcEy3zsYmkgALQiWZEZoodqO4EgKjduUERnjg5rwPR/D19rCXri6lt7iO5EiWYH2O3miwzx3Ep3lWEgXGASRuwaXVtF1OU2s97cTWy2Eo2lHybydomiRVDSlmOSq7jvUjhcGgD1fxT8RYLw25+0vb20sSm6t0YnyoQrLcztIhOVY5boPun6V4rrvxBs995Gt1qDWIuLae8uZ4w0yzRbYlWFIQUSJdykdM4+b1q3aaeZGu1vY/JntlSJbllLtNZyc/Yg4zE25iAWByC3XNXH0LTWhtrxJ3WxjRrjUbeZEURykFZ4JjImJGGR5YBOeMUAePanqjXk7TyXGo28KLLbWt3KJEiaSXJTz5UT55PJYkMASAMEAc1m2NjLbXKiRrwXJjiVrjyx5hDx3MuDGE/eR+U4J3AdcZ717lYeGb3zvsNtp7Tabp6tJcvqtv8ssflNDbSjcMK/mTJk55UcZrQ0DwVdSQC5e18zU/wDSYYllcq9u0iSssEqyHKRbsCNmAJ3DAK0AeO6FoN1eG7EAuL6fzQiOkhQWNkVMot7sxsGaMYLBlyw6HtXpVl4UnluRJbQPLNF9iknYSGXyliTyHhkMwY+ZKCTIwPHABxk17V4f+Fd5JdRTiJhdXbi2ksFjwCbdkZZWZcF0KBs54wcV6Ze+AJl8m0h8sXCX8rXTwQJJHGsFsZrWLy94Zg0iYLjKqTlvSgDzXRbLT/D2npBcIt+88j3FtDDlIdPg8tpVsLmFzklpFwTgA7sZ5q9JZyXWp/udKmitJI4WjgjWNvs0cmAZ0cNiVsnJYZGBjnpXuUfgqG6U6i1sk7zxzXN5BAqSK9pbrucyt95B5kYVowNxVj25q1BoVpaGJllaGM2ytK6W4kWCIP8Au7FVbneMbs+hz0oA8+0PwFA11YyqsEsE739zInkSG68iUqgt/mXaCsYduvXAzmuyi+G9vCqQadbbEYvPKZWa3jkghUySeRCmdrrLj73Bzk8V6vFb2DpZWkCNbnTCy3d0UYyAkqchVXESMzDa+dvOc10P2nSRF5Mc7lS6yySMirIG81XEaBWOyPCnec5HcdKAOTsfh/p8sQEsP20SNcNHfPKYhEbjbJHcuytiFVVTmPqdpyK37jw9odrawi9g/fC4uUkt7LZF5tmiFIpbu4D5k3Sj58cnkDg116X+NLJlt4I7eSeOKI2cyiGRIXGftYfGUMO7fg1xOtaq11c6jDp09reL9oeBIiRAkMUJkl4UHLKQwGc89qAMi50CKGb+zrSwjW0+zJLBvjX/AEZid8sySDLea6nA9OtPK2mnxXF7La2sUCR7GmnIQb1Q7SB1c7gMZHLDHpWIni2WwgsorS2t7oQGYzGOZ/M2jLOVMpG624IZm4GSBVfXPFkE2miSCCW9NzCjyRsIjunWR0k8qPpJGpDbQOTjI60Aeb6vrVnNcTrprXbxmWSWWZI4g6AQnaz2wIIQyAMMDoCDmvO5NT0+6S2juLYvfWyySwJE4iMgZk3NcK4wFxMmEODwe2RWfq2kand6tbSW+oS6fhpLvzJBJFtiKkRxTNGNsilyBgBsDqKy2gZZFTUblLuPekqSxKGnkkZ5MxRSDllyw7EfKKAO0l1yxt4bQ6k8bzWsEpR7u4JmeeN8BCkSjyoAmAjZ3MTjNeW+IvFNlNp8N7GDvkLlZot2xjFI+EuY1UNj514Ocgmuo1bSJNQ0ueVIVN2FdITKiIXgLgQF2c5AB/HBwOK5a58JxWunPpckV06vB/alth0Z7dyqGWMbDmRMgnvgAZ4oAs23iKVrTznklihkaERPYKDBDceUAsEYYFlhkjOcHlcmsO61jU5JLi3u7y523kwCGZS3l2/lAGJGYAg7yQSoyvXirtubCCzVpZhDJFcW0yo0LMYHgwonMO3Ozy1ADYwc8VduYmmtrv7RDb3L7jdwSSf6ySN05a2EWSIiONvUY6CgDn/7VNmzW4l+x+WQrQG2D4IVRvDH725QCT3JNFdrYaNBrFnb32y3lDxIgD+WzwhAB5MjBhuZTnnnhhzRQB9aalpt9HqMcDX1vNb3aqzfanXZE/zNMGhAyd5AKjkN71aeK1kjcRRzSuHt/tFvqUbQK1vFgStbxRn93BvA2ZGSCMAjrsTeGL29FzFNOt7suUMN39mxJA6niPcGAJJHGeBWZr8XiHSkvYTBBK72bw2291hYZwsvn5OJZFVSV5CgdDkUAcb4pis7tyljMYbmKHMmnxyiOeZmbA2zRkB9qENsPIBHHNUNEt55vOjuw1rNbqv2YTS+aLgxfMJJXiJwAvQH+7ge3IWh1fUlNzJasIbWcuVWUqhkQEyOZJgp8sKCOCQD3rZ0bUrmO7vYnluYRNAIbQXMSnyGLZwUAIaJicB89G5I4oA5zVf+Eo06+ljja5je6uxc7nkRoioYOHgM74iVowBzzzgZr1O08Sm9iS3k8mOyFvbSG3vgzzC5GBKYpFCnzCuFUe/TFO01cRrcanJFJdLmaFVCSR253eWZXyTviBA4GcA5AxzTY5bNrlG1MIJZpxFHK1mFDW4PmeYhUYMhC/L3AOOOlAHeeZJJpwRIJFnhhR7XfLEWg89irXBlcjzHVMfK3UD5QT1429urvwzPp9rf3MEUbGS5a6N6XkuWU4jIglbdsO4EhQVyOelU/FXiuyW2+y2BgfdauLndtzcpCWcr54cCLaoAHOa+Ffjl8ZtJ0vTILez1i5nu7e23Fba4tXuICZGf7PEZ5d0UYwwZmxnHGaAPr/xb8TLOfTZLZb7yngaVZpIvLklPmE5kkcj92Cf4Rxjp3r4w+I/xdTSbW5sLfUbW4uXASGRbqTzRbTAF51h2f6w8gAHA5HWvh7V/2j/F2pwSWGkrMkk1yIP3MrTeYxDLG88KoSdy4G4ZUk9eufS/gz8G/iJ8XvFlk9/Yaja6X5iPeS3Ikt33OdzRWybDvBfJUqSuG7HFAG9a+KPGfie4t9L0SK6v1LwuI7QTmZG3bE3KExsw2evy91zX1Z8Pf2RNe+J0dvH4nkngvbd991AqXT3NxFcv5ixyyIwjQqh43bSa/Wj9mz9jDRND0+yuLfRoLBUt0WR7qDz7yUsVZ3WaZQ+MknkBeeDX6WeC/gX4f0AXJtNOjRrhUSVjbApNtHLTFlHmP12jIC7fxoA/HD4Uf8E4PBGmyRtJ4b827d7eSO51CN5BAUdXkZPvbX4/hYk5zxX6ufCf9mnwv4VWykfT1eaAYh2wLAkKHB2gE5ZCyrk9Tj2xX09pPhazsQgjh4jAiEbspUDA+YKuR26c9ODXWRN9kUIix/KSDnhhyBjeRwuMY7UAUdL8K6PpwTybVInA3yEr8hYYyyjsPl6Ee1djCY8Daqg/MANuI+TxnPOcYz/hWPHM0hy+5QNwBOSGHpkdRzUyXJhBUhXJAGNwJU9iuPvdD0/pQBoyMCyBtqlQc7VKrk46DHJxms+5kj3OAVC/KAxIALcEjJPXj9RWfcXhSRSfmJzklgsYA4wxJ69fyrmtT1FFK7nXaefLVtpDcYbBOQCec/z7AHQ318kA3NIoRAcYGRnOT82CBziuWudejjwyoyq+WSQnKPgEH6EcZFZF7ewzxpAXIZhzvfhwc/KRj5QMY569u9ctqf2gbYEZHiDjDPIFjiiJySAT97j8TQBu3msvcpDIxjOHcqq4QoF/jOfXt6+9cpc+LRBcpE90kYIYgsGOASMkMqEY3EevSvNfGPiYaZp1+La7l3RkAGGM7Sq/MAzBcqpK4z0GeK+co/i5qc96zyLZW7tuEMk8bzRSxRAAhVRWIk45yOS3oc0AfVlz4lWTUHtpCRn9+0qyD5lGcFZC2Rkj7vJ5PrWTdeLE8yWL94XiJKI7ecrNnBBmXoB2zgV5Vb+LW1uPTpFSG3lJV3lRURZAMpIB5nTk9CP1rbnspLWKSdZC4uGOyJnjCOoI3OrBuF75/wBmgDe1bVDLZXUrwxMU/wBIK5kSNUXbuBfqWGDjsf1r518QTRarJqD+b5DSBWtggcXIbO4qrRDCZA4zgdq9thGozoyFFEE0bNGNoaJoQ2B9/wD1hPt6ZFcfN4Auby/kbT7x0V5hcSoVjIQJ/rFX/Zx0H4YoA8wsvBsWtC0t5ZbsocfaBsAdvM+bbkNgHjktgHGfeukk+DfhuC7S2d/MtDBmSC4jiY4kHzfvWJVxyBgHjPSvddG8IHT7GSSVTc3D7XYRQjd5fIQ8nIAA5+vWtex0J579Q1m0kYTLyKqq0KMPlyjn5uhB2nj60AfO8HwE0o3McuiW9rp7xMJhIIggnCKf3TmMHIIx1wK17/4T2lmLe7uLCP7ZF5aJLHb8MrgiQGLkvyzENyBjn3+wdL0OK1tUWFVVmADFlw6lc5wCflJHtj3o1TQVmSKZkLS5/dM27aFIG7JxggnOB/jQB826L4BtYraO22nLZMJ8iIOsR+YsxOMkEgepA7109h4Js7eKZJLBnlVJTHPKyL528cMEXBBHXGR+B4r0X7EbMiIOAxUktLsZAqsMJHn5mbAPA6VvNFEtrGyqvnnJkjDCQhWQhSoByMn60AfmN+0DpEujJq9o8DQadewEzTqzrJA5wIp4FAZ48uTkqMc84xXxj8PtSmt9bi0650t3bCxvqIM8bqBLtEjCVFF4zRjnG45POK/ST9puBMiCVp4JLuMRwRyqjm4cEcuT922UEZXhieg9fiTwTZNZ6jqGm6rApsWDOLxAfMMitx5bsN8YxnhRkYwccUAb194vKS3WmafEtlGko8uG8lQCWAPtaSOHJIdnB+UDPtjFfNfxWs7fWGmF/Zwz2tmr3iNC7wXRnwCyKCoznt0xngdq++bDw34VaC1v5YIGmWExRNdMPNRvmaMruQnJVQcnrj1r5O+J2gxf2jcq4muI7/zFlQidYiqkhIFeGHMTkHIbheOT0oA+RfBttcarqQu4NNaJrVxFplqriSU3qOAS0qfOriMjJIxnGcV+gHhnwPeTXmkahPvstxs3lUFy9vOAPNMu0/6QAQTgDOB2r4g8H3cGg+OLbTjKbe3j1EOTdW3m+U2GCpHeOQHcnAxyx25AI6fq/wDB1rWaya6SR7nU7rzG3Kiw2kCpyu0SscykHBHBz+YAOvsPBFtrl1BMt1cs6NGTcxoYhOY1CuZIXUYj3AYB+Y4PGOa9Lj8DWdzp7WLQ3RllIQyWxcBAnJfPBOTjoK7/AMPaTHZRW7xzsTKGeQjyodzygblCKDjaCOTgtjOK9EtbSGOArLPK80zp5SRhWOwHBy+35gcD86APJfBnw9u9OuMztI0EgJVJEciMqT+7aSQdduMnpz3r1A+E7eYeaEKKuGCxpkl17KwPIY9xxk9a72xe1BSKWPayGNE2OTkkEN5yn/aAz9M10OLUqCgZmVWGVAVWbnbjHXGP8aAPObHwvEkRJEg88jd5ibth3DjfjGOD37/Ssj4i+JtF8CaBeXFxNaLZW9rIzzzBYcBIiXLSSsoGCMAda9E1O+stNikvbqeOK0tUDTzyEGOOQgnYxLgBs4H1Nfz/AP8AwVE/bAtfCfhi/wBD0zWo43n+0w+VAM+ZjcFV4lHT+mM0AfhR/wAFXf2ldE+Ifj7UrHT5LZ/sM0qwMhimZPLLqdk6SNuVuSFGSMc84z+C0drJ4h1IRQO+Gm+ZB0eRzkEPxgknp2r6O+IV3q3xI8UXl3Hbvdy3F3LcssLsVCTOTkqwJUY55445r6W+AP7M0l7qEV5qGkq9i8e/97ESckB5JUkYAiRc8ADkrxmgDyL4UfATUtWR7i5tr6WKEQSSWdsn75o5zgspfG1lxnryDkDFfo38MfhJaeGNMN4bIxKkD+Xd6nbpIy28Y5i8vdhWDc7z1K4PFfa3ws+DOn+H45Zhb26W0FnaxQsOpgIB89ldf9eefvEcAgcmuP8AilLFpIutP0yGSCESOBqUkLBImnOGItgpDWxVvmyME/doA+HPG+vvd3q6TbujvDK8txsiCRhgpRAJOisY8Y6n0IwMcF4dkh0u6u7q7iYmEBrOQulzJhJMoiHdgIZDjqSAeKu+Iws+sXt3dOyyQ3ciu1svlQ3McHyK6gjB3lhtHJwcVxdw11qcptEIiSCdp7iNNyuhGSkIKHKg9SD7nvQB6R4l+JcVxpu+E/bLmKFo2jctvjuFJC+Ww5Yo2Tgg5xjpivn7W9euZoRPIGkvLvOHji2z7n+8xJIJy3TgH5vy6+60LUbaCC62yYMw8uPapMqS7i5cHqQvfviuEukdp70SRSyy71tYUMoCljk+WyADYCp69T0FAFC78ZX9tayWkdnDGhjUTSzSAvNLEoLxXUTAfKxxtxyCM8CvKLvxVqkV5sYbWZJ2h1DDBoI5UIFuZNx2KA3I6YOQMV3ur+G7+JXOnw7hc+Q0tkIZJpEZ32l06tt69R2JPSsiT4f3dzM6XVrdeUkpmkLKqJ5IABZ43ZTsyxyB2HHNAHBPr16sllqE0KWDM32OaaK4D20yhP3U2GOQSMEtjBz1PWvY9C+J8ljaWtossLjfCUnWeMXE6khWV3kJ8xAv3dvauAvvh5eIxgihW6sl/dQ+UrmTBG5na3JIeJUJAZcnn1xXMXvhT+zJImltN8kGHt0dpQTg8CFF+4RjJDAYznFAH6e+FfjHG+giy0yNWvPJaJQ5gKcoB50tzGnAGeE68kHOa6zQNe0yDTLhb++D6hLDI80piDiRXbc8MVwyL5chByBgKvrzX5/+DvFupzGwtYYYlVo2EjRnZI207drw4G7Zjkk5bjPFe06b4keeeVbyGG8+zACO7t5xaQiRuBBKmcTStkDgknuB1oA9zt/FOnXk0lqIWIglEltOUjkkZEJKoZWUbJcnhlcjn61BqOq2emPpi2jqt5fXfzybQrO0zFnWW4dyJJUHJPAIG3qcDyq41q1mgE8Vhch4rZmkSFN1xbOCQxhU4MmH5wRx7is2ea5itra5kZQGUyG0ZD57MMkPLMjN5bEgnCcDkdqAPVdRvGkglsHezvoTcNcNNCklrPYnzCATGPvBmHfr3rJudS09Ybe3k1CYvcqytaXVvE8EIgkGZgytiJyDwTjI4Ga4Kx11o472W0eKdrlEmuNOdY5kcKnCxpKWVdvG5twbn5sYrifE/jyCygnRRBZRzQRQtBFNGxu5WJJDTlnaIBiflGB6daAOj8V6lYywtdQalDOkYbT1SyY/bW2Lki2iVsLbbjhwcHI3AHrXgt/qt9KHtdTtJ7Z1hkW3XCqt48rfuJTOsh3ShQMhsZ45GKyZ/H8YWSK3uNNivJJQodIPIkhjVSrRKwOWZyTliOeM1w+peMRdvBaZV7qCSOKCNgBHkvlmjlRjvmwcjrk4x6UAdSuqxIpBje/aEojq5EFwsqkboFgDDdGFHUE9Tirtz47htZ/LAe3jmg3GOMyJbkKCAjO/JbJOTnPPSvK9V1q+trmS6ud8J2rDAoZTPKr5Z3ZgPkmBB+8QcetYV3qdzeZuHMDlUEPlzfKxRlIU/wB0MO/vk0Aeh3XjEMZ5JLhnldZI2iaZn3quGiiilQ/KuTzg4I61yt54+nhtJLdXngEaxkrLOHieYsXOwK5AbAwAOwxXmBvXaW7jmjklKyAZRWzEu7CiLbkDnP1xWVOJp4pI3VZInnCuo3m5XAPluNwxwCufUY9RQB2N348u7lDLJcxv1SGI5MkSjkqisBs5HP1zUFr4waQSpdoW3Rn7PtJG2dD8pmZvvg4JPYY9K87eOSNlheMuQWWKcxsHduSFcKOCFwMn04qJYJ45AHZsFTMMt8xycsuMgjqO3f8AIA6KfXr6SSW2WfbDLI8zrEAPmGNuedqKCe3XPTmrV1dJNBDJ56iVIgZI1LSsScfvmYH7oYAHt/TnrW1FzdKj4t42dUOHVWlL9RuLfd/xrWis7SLzIpC0rW115MDREYYMMiOQ9TFkHceg/mAWIJ7p5Y7sQy4GI5XibMUkZyDIwB+cbSDx79a0rJ5jHM0U5lt5Z2j2Oo8ze24KwDDIReMduevXLfPdoTHHCLcrgNBA4y2zhthY4IwR35z2qujXMSxxsdnmNlSzDcM5GxlHAyO/fPJoA1bGy+16tDBB5spl2RvtTKMVzlnH8XKjAxnjHvX7UfsBf8E8fiT+07rFimkJNa+GBEF1HVryOZgPn3PFa2hTG8R9HbIJ9K/NP9mn4W6p8Svib4X8M6bZX1zPf61aRrBaQiQ3CPMiPCcZx1yTkDb3Ff6On7I/w28Cfsi/ALQ5vEsmm6PfQ6XbT6jLIkcLtcSRbvIRU5kmyQCBzlefWgD5S+C3/BCv9l3wrYWFx4z0+/8AEl+LMLcG8kCu1w+JJGVxL8i7s8Y6dK+2rX/gmz+zvoXhm90Lwlocvhdb20ktTeWDefKu5SVcm4H7v5sZAyCOMivAPid/wUQ8QwT3kfw+0O2nggjlUXN6w8o8sIZgLcseRghSAcEZrV/Z5/b9vvF99HoXxFutF0zUZp0gicQraWYIKrI8txcyA7+OQQMk/LkGgD+dD/gp/wD8E+PjN+zvr958QtJtm1z4W6hMtvJr2jQyMdIuFZlQajAo3wIVLZcfISeDnFfldp+k3stjpq2N9M8kqpBJKyIqhwSW2r9pO/GTuyMkmv8ARQ+L+vfDPx34G1zw3ql1oXiLTdc0ea31DS5hbahZXun3MJZ98U7bEm3OroeGGzORgV/Cl+118DtE+A3x713RdPvprrwPdag99o8sUPkpapcSNLBavOJNtykbELkABQozQBT8LeGr/QtCv1hYaozqUNnKpVori4jGGQMm1mU/dQZIByRXzv4wHjDQdUv7mQzWrwPG1tbXE6GKGOZQwhjclcZx8oUM/PSvrb4dahfay1nCs0Bh25vPslxE8080KgQ5KsxVTDjIxgHjdR8X/h3d+KtMa2nS3mWQiSwu4pooLyG8OQy3EbbiFIAViPLI6g5JoA+fPBP7ZPjbwTBHZ2F4k5vYRaTw3l1LaWwSLI2v/CkqyZ2khc5FdHc/tia1Hfw3F94n1QW17hJtNtLhrhodzh/s9tIwbylL7snnOeABxXgafs03GsySwXh1Wwv0lYLfQo13ZSSo37t2Xc2F245/iI969j+F/wDwT51vxlrpF/4ka2hsbqO5YtZyrFLAwQApI4G5yckKOVweAM0AfYPwn+IHif4w6/ZW+jSajHILiKFwXjM9lauyyPNM0WY5BsLYYkbckHGa+zf2gbzw14Q8Cf8ACOXV0LzVGgSS0mhvIpbtJljBe5uUjX5I2JIJD7flxkd+P+HHhHwf+z5pD6N4Yexk14RLAJ57MTXt9deWAzAyQlyBIpbglTtr4e+I3izxLqnxA1K61md4b281B7SKS5UzL9mVCWiEKwqI7bZ0RefTNAHonhb4i3ukeGb+O8g+1W72sy2jxNslvGlRiyASZC5OfmMgB28Yr8bv2gfGOleJ/FN7a2dkYjbXdylws6k30N2fuKhldsx7zzhsHtxX2N8a/ita+GNMh0a2jd7mVJIZJ7d5YkihMThTHGzZWUvz14wBgV+YuqyyalqdxrEiSXKTziQXLPsnllB2nzWcgllfBb0IPSgDtNDXUYJrKONmS/nWKKQsqbFgVRvQxr1JJBzjjdzzX0TpCJdadOjzGQZjmE/mIJYZEO2YLGTnDHGFI49a8B0Zo4giSXaXt5mCYTJEWYkNzBM5bMabTgkfj3r1Ox1SwiuLUhVWK4iuEkjXKQ27p86SbgdrsGA65zn0xQB0LaXGIprozXNztdf9F2lHhlZwC3mgEuenA4H0rXjtp7hrW8W9Wc21wkyWLtKvkxxBopWIGTFjk8g8jpUWh32oysplZ76KQbZyqeVKDISMxhFw+xQNrjI9TmtN0WK485ka18sxgSStlJI3G3Y5xmafrwOPU0Adr4alskIvRdS3X2QOssjWxaKFC5ZXiQLumO88kjv25xpXOpS6jJFPLBsmMyu9tG2I5raJtyjKL+6bGPlHrzjg1haLfFYGls5I1WSeVS19GI40RRjy5EjHyAkcZGBn8a12tPOntViaSJ70SXE7vxb2/l5basinARyuAM5wMnHYASaWLzI4bee3ieXzGkim+aaLLkKzBwFwmSRjkj8609Ju3khZoQpvfLurZ51YfZ5oowVYSjOFyDkZ65x1FYt3J5SQTRWNq20CCa9idxIygFnkUuPmJyRkZwo9OtzSXDm4uYJZfPleK4DCJktGiQlJI90ihQWAG0Z5wGIxQB1cMkh02HT9RluIo5EMbt5TCJUj3uYGBXdl2K8D6964nXr28tISYLcK0cQmleMsPtHlnYnlKhyJkjAOSATjPGK6ybV7wi2t52a6uLkhpLt1hSKOzRQqKGLYa4yRkr2Fc9qtzbBEsBtnvTcSM7yuZbePzNygxM2ACV5OMjsOKANvwtqCpcRQ4lv5pbWKVZXw6RvJxukGARdJnGSMcc811T6dbaVLIkXmxalexyedebti20bOBNcSLnhRkfc/+vXnuk3RtY47sXSNcW0TRzz29ufKQRuQiSOwAZsY6ZHGc4667a2uoJctPK9zKYRG2DiZxIM7i8cuDDnZjAI4+Y0Aalzq08eBbQx35upbi0W7MckMz28cISaWJBGRIowcbhhvWl0zV9QhgNlAlvHZmQjN7ZPCbdYo9yubhyNjSSAkbevUfLzTbIxafc2UskU5LQoitcuwW+ncFGAMpxHDkYG3rt7nruXVhdavaalHLLb28zxBGhmDWDW08J2xRRNIoDp5ODnk9Me4Bs6Pr1zFaW/2WZb/AFK7mJFqshbT4okfbKd/zGGZU5JIOCMHHOOrTV7qa5Qmzghgt5Gup7uKOJ3lgV1IMriQYKgHaxUHA5ryy2tBoUlsGjmmIijdLqKRpXViQGik2oA8D4yCRk9+eveyyQXFr9r07akT28hmt5IxcSPIfvRW8ZiwsZ5GGPGc47UAb/iDxR++kvrYJ9khMaWs0cqRSXTThVwbjP8ApAAJwOgC4BOBVfw34gh006vBb3EbPdvsW8uLdjtkuMrNbxxlflZVDZYDDdSRk157PpJlthcuNtw1yi2+lPfxKUiJxEIY0xGvyqSV+8OBiu60XSWuoJUltvs+omBhG0qxyw28ITzPNaTfxJlmXLYOMDqKAPTPCxXULfVLOB7j7PGls0UpWWOJZLMmbBMcReJ23DAbAUHGcZqxrNm2uadFYaqUtre5jlt5phOtxIBuLKqoVO1iMHfjBz1zXO+FRdNdTLHaSC1trAO/nyNbQXsKs/2iefacPICABglivAFaVvNeeVcrHp9uIdy3bLLNNMlmsmR9ogLc+S7ZXaGU888c0Afn/wDGz4Hzaab7UNPj3ae7PJHduiObiJzlzI69Nzk8nHPr2+Gdd0XVNGvEi+zyQRQxxTPtVnCJ5jMmXXO7cucgZIH6/vlrP2LxBoENlqywWryRyRwRfZ4Y5Y+QqbokLGezYY+8N2W61+e/xf8AhpJFr12FsDFZ2x8gvBAkKiRsYllQMWaLGSpAxzQB8KLqj+cyO6m1jCSwOCY3ZkAQgq2GDls8EZ5HpmvT/B2vQxXkENlILWGW4VtQincuksoPmLvYnlQ2AMfTiuE8aeGb/Rr9rsWs4R/MfbKFMTlXOJoxJjzF+7wAcZxWZpepXVysbySW8YXcbh0hOIfm+V3Cjc2WBHHT2oA/QvwdriG5kWe1jgu55Y5YIRGq2/l7QA8O8jJZhknH8XTmvTnYNNHJYzJNM5zqcswTKxXC4+zQyMhwwxkDr6da/PbRPGK2+rEz3T36rHB9nniumIjdeGVhnhQ20ALyAOeTX1V4S+JdtLbxadqtmkjSwzRvdIYlukCKGgMQZ8PGEZcsecg4yRQB6oq2lw0+xxCLWeIz+YkMsdy04XbG9wCGhUIw3YUEsSORVHU/CMNzdubOB7eaIJJAEgNzKyxlWkAgXBeBssVC5IzVDTtXtYRc2kK291Z+XE6yxyIJ3NzOVnVWEg33KocfOxAxwAeB28TJiOW2kazisrbdYC7nAuL4GUooMi4JVHJBPTjBPXIB5z4k0W+s7sxwySC2Z47mfyonxcRoi4gZBkRuAAGz0YEHmsl/FEwngsBBNayr5IsbtrRnjtowduHOMTTMQVXuFweAM19h+AP2b/Hvxb0fU9Z0eHdDoFvcu9288ccoBDSm38t3AlbbuxwSRg1846v4WGg3M+nawJWurG4m8mJoQQZmAdJpGzllUk5A4B6dRQB0Gi6pqFheRz216buGRIzPaRAwraltr3E12m8YxtbBPDb8rkGvs/wN8ZLvSINLtrG9e6zLHbR3Ec3kG5tXdHEQJYhHUnbjaGKrzzzXwRZ2EFqkuJriOe4SJvta7hGD5gKlIM5miIJDA9DxjFeiJ9oeKGOErFIHjuFuoiYBCUb95KIwR5bhFBAODzgUAftz4D+Ltz4gmtFvlTT7m31CdLRVmQo7W0O2aFmRUL7l+7ljhjgdOPVfE3gn+35LC5V2ZdQQGZBG10IUmQlUkDfL5gPMpYnGQ3TFfjn4G+JetxR6dcvfG7trGRSY4YWhYtAVMd3cyH5wXYEM2OvU9K/U34cftQaQfD9tLNbwtc281uqmZnkaR8bbmF0dPmQoQoz1VFHJoA8l+Jvw+1fw20djYaLK7S2/nw3ccUql1eTY1u+yPDndk55Az1rzbQrb+wL91ug1k06xJ5yShbpb0yZuCOcxQ5DIQo52885r6+8T+Pb7xyJhZ2cslkIdkcKJsmWOVBKjNsyy7WJGBzgc18p+LtA1SyglurjTxBqGJzpwnl2B5JFaT7U0pGRtyR8zYBwTjjAB9JeFvFpnjEcoEkFtEpF0J/IY2WN5iaCKIjhyxDMwLYycHis/Vvi7p+h3kbR6pPIjXDC4V2RPsqSbxG05OFNq6lQcfOM8AYNfDw+Kms6NYTCWZo5bdI4EV7g3E89+rlSswDFpk28sqghegPr5B4z+Jsl5qEksy2tzJOlnJIIJGKLcW7EC1kReAjN/C2CAPcZAPtXX/i6ss1+0UaR2jgCQ25X7NK4YKAJlOOx2nuAD0Oa8o8QePp7l7WG21YRI06ySGWR7ySPq3lnaSTEHRCAuTl/TOPnvTvG1tfaZdR30FkjWrxzRWkLsZWEsmfNxv3QxqDt27SeN2Mc1n202/WZ7lYI7exSOG4YKZZGSEfvG+x26A/MAys7nAYsQOeAAfVXhD4u6rZ6ib67iW32TmUO9wq3BulDE3UKNKd0ZVGY7hgk4X0P0n4Q+NGo6jL9pa/QywagbiKCKVw8jiIEzXqnBUlCAFUc5GAc18Bacba8htdaSRIHtCXlkiLCO5s7hljZfsrAlLhmaXAI+VSDgZGO00bVbe2vlaO8Nu0oeyuBbs0jRHd9miSFn4eceWVLlcBlxk0Afst4c+Li6pHYWl5HE8sqRJuYo81ubhSxZUeTa6Ally3QAA4NeqaFqUtvHNdQGe4sJHaP+zkgMQupZHO2VwvKOHDBCv7vOGLDNfk94T8cyaMz+fcCa3Uf2dF5slu91awoFnkvJvOICT+fIwwg3dOvBr6L8E/HWaeW8s4rlLjyZLWM3CSM88sSR+VHHIkjZVgVIxGMqBzgUAfoGwtbzTDvUQBj54jaRDf8A2kfu9lwIt29QR34YHKkjmuAtLD7VrNta2twPMa5MEkckfkym4Ee9JVDEAxGL5QoO47QcYrndI8Tf2nYtMt7Bav5VmyNIDFLM3lxtNGrNwxVt4znkDNdmiWOotAGjlkkjeOc3IkMaIwBJnt7mMfvJthGBnPUdqAOx0QPaB7YTxZjmeKeKYYlC3Mjs8YD4JARUwBnhsdsV1mn2ioHlVZI45zvNsxBiTe2JH4U7Q4xjP93tWboFjZTW9s7J9pYTIrA25kkQR+YqyyO+GdiNrN/d3H0rvksQiATqXR4SqxRIYg21jHEmW6lZQSee2foAQaLZwLfvN5x8xPngaM/PJMuF2SYUbBjd1wPevWrMFlaWFXHlhw3m8lkbdkliP3gDZwBnge9eRWixxzItwkwWQNaia3UrNHcljxEOh+fOSe/IPr7TpNtNHZw5dI2ChW85xiSNPkJbcflc4O4kYJzjg0AZ92tvAFVowc2ZlaSP5REqMC5WM8lue2STzWVJJGkcsqRTlSolfYWDsowocgA8bcfyPNekzaPFcJERHGxEMwdlAf8AdvGpRxtz8pfH5CsldEljvHzGql7VYyeCskakMUwTgHBHJ7n1oAwLe5MyW1zOPLiidY0yCBIxbh8NyxUZU+4rc06aAX0q7j5TLkSgkB5n4iTkcqXBPsB2qW60cGcAI4VlSKBpVwqMYwW2x47McZ5GV61lmAwqxXfugkGXYhd0sLKqAAdFPzc9OPegDQkhjkidZ0jYySKW3MJHLbyx+6SBgcDscCqk2nwMhcx7lVyu9GQuiklVU7TyMAZxz698akcTTM5TEUeCwkcEpISN2FjI44/Pr3p6wER+QQFhkdJGdMId/lqY1X5sKhI56daAOZsZ1juJ4U8gm3kRVk3b0barOwATI34cZHUmultrqNJIbuKKO6kSOL5Ek2yNG0rpcsFfr5YPIxnC1i3K/Z9zxQQmVN8rJCrEhtrLjaF+eUlCcjgjvg1j2dzLcxh4Ps1z9phWaK4h8wT2135jJNEUXmOPyUAcN1fce9AHrEFraIZbh8y5GIi21YlYKNkipxnEZAz3I9eKktNMhUFomMC3LBmmCs0aSEAq+AD1fdkYyDnNZ2m3BMCTzF5WiBjkjQKxCqm2Jdg4AXAP0z34rqNLMLbFklxI8BmjlkQqjsjlmdvl2IAOucc+/FAEa2wEG24aPGWQZxIHm3H99hASMsDwecmqEtotqxdVt0O1sSvG3lAsCWBBUrvJ5G8g4IAGAK37hJZ5ScIdw3LMQEjcJGsmQxwpG335PvT7a0stXuY7S7vorSOWMXEJkVljnaJUXY67chslcZ6jp7AHj2uwRXNrLFg7ZVdSo2/aYdr7w6Sk8IzM7KOMK4AHSvIJbu7ttSNsrTrHaNNPArBtjxhDbrvOc7mCgnP97jivprxx4XisLkQW9xBMLmHLuiSK6MqgBFJXDj5QBgn7u3rxXnc3heMt9q8uZi0Cx7JUDRyMp+ba2cq3POccg9MZoA89sbyzt4J47yBHmnAb7O0TGUkuMAyPjYgJDAnAbdgZxivQ9N1aE26iBRGYUNvLtH7psuw2Yz8uWBOc4569qy9UsIZbNS9ukklnGwQeYsCMiSyNDb+YBmRzPK7dT0A7VzzPq2mQm5hiW5htkgW4FvDJJcpG4R3lWMoPNwzNk9Rj0FAHocWr+SwkMjCSOR43y3CwqgfyiTwBk8HOPSn6lqMkqR3Xm+W0YiYLMQbeOObAUMO7ktkd+QeOted3F+91HHcQwPJb3RCu5ZI1gWGdnledWx+9O1uBzjA+lOfWnvIpmsZo5YYpWjMczHyWSNFaIGYgKW8zIAzkAD0oA9Aj1V1vIpJYXkXzVi8uUkxvsMm54yDhFz0ycEdKvXfiGF4mtZCoMCDzy7f6olsxqq9QNpAz0JHUk15autyT25gWSMyQxCXDyeXIkjcuq5PKiRiAR/CO3WuU1PV7iMwTfv5pLm4SC+hiDArEAFgcNIPmVXUsT79+KAPUIvERilvLcLOyhUkVSyBYsHry3yg9cH1roNJ8YwarDOkM0SPbu0bB1jWcKWKM0UTY84793QE8ZHGK8BfVJ44Lq5F+9q8reVbzyRGaN5bUh98+wHEROFwfr0qnFqtvb3Ut200T3lmq30ygLGtu8kKL5seGBliebJGM8HawAUGgD6x8qG4v7RvtEa26Qxo7OyxCSdkQ7MsR5ZycHPAIpuriyt3e4mQrbqAqQNKk++4SPDKJVbarFFLqASSG46GvFtF8b2evM+n3M5ErW0ZNsyQxjztoAdZI5MqSTnHBAxjsTfN5NcodPaRj9nMhkZ7lltzIGCLJHERulnW3ynQdKAOf8Van5rReWxEcgknjjd1dwnO0jac+cYvKZd3OCAM149qtvdNpRu5AjyI0/kQPF5NwGklYwySuv3n2NjB6Adq9rk0Wy1X+1FstPOnWGn20ciyS8lzE+Ff75ZSEwvHJCZ71iX3gqY2VwlrGv2XfFNFdeYwEn2qBHdS05HIaR8AdMcdKAPkLXNFe8SaQyNHMJjDDI3lwq10ypIivkZmHkgncQAOFzXheu+BJry0vtPgmmuotTl3yMS0cR+z3D3cMvkE4lUARryORx2r7vuvBAvUeKS3+xKDJAJY7tS00mxUcOrHCRmL5iw5yxH0wdJ+Gf2S8u7ma5d4bCzaLTYlUPIqiQuLmZSCWiKNtweSMUAfE/wALfhL/AGBrNrqMcRuTczQzSxvatGSsTukglD8eSZQpAX+8PfH6B+CPDzyuL+5jSzuJh9llOxvItEiy5EKFclmUr0HO7gYrYsPBlpanzpdwv5IIJLe4CKlvOkx3mERqPlYMxHttx2NbF1Fd6bcJlpPLeLzDbByDKsYBd0CcI43AbvTAJzmgCvP4jsNJuDAkj7T8pZj+6SaU7ZQyHqXRQAOqshJ68wXWsw6hGkUl7bzsVSQNbsHiSJPmVbpR9zb1IPJbOOtcF4ttvtkMj/Yr6Zi8kqR28itFbtGQd0zHG5gXbIyc/SvnaXWNQ0rUr2FJbmyaWfyWgjjlkheAEtHIpQMpyQd2DweuOwB9WSeIbVJ4YbGcz3MTefEIJcFym7zggI/1pUgqGAIzjHFctr+ryskEqst3FcSFJImQpc6dNGQzvOeRK27AZMliQSBivPfBtxLegzCO6e4bzJJVthtmdgQocJIAyMkSKRtHzdsk16FqNjNdTF5VbywsUlxFtYM8KY8y62MAFnMaoSGOSSeM5oAhtfE1xcaTPbW000F9ItzLFKJDFK210gnt2gjThTtZkIwBn5iTxXpngia5ieBmtJbiSOQJukPmSfIAilZAchSAScgDLHGAa46w0bIjuo5EZ5HVVEsMUUxtX2/vRtJWM7sDk7mIJ6k17L4YtZdNurfULvzNsbyRzR/dURMpCTNwQ53Nztzz1oA9DtBL8zLICS2RArH92FcsAFPOScA49a62B7oR23lKksmVllhuoyieXks0MUoXBbbuPPU8Cuc0y5tLi4aJ9uwfNuCsAUYls7nyOrdNo6HrXYWf2QCWaKY4tCGkt3ZCX3bkhESADcoPJwvfnPJoAwtZlun+0m3gUJ8uYihQR2zMCjbmOcZLDpnjnvWesEjw/vQ6x7ZDFGCTCJPL5fbgEzHnnGDnr3rvjGt2qH5SzRhpdxAwVJ2ld2AzZ7fdAA6nIDE02BvMeZdyn5kZJFKq6E8cNhSW4P144oA8F1yxaQpcwfI6RmKaJ8CSIMWJlRs8OT/CcZJ98147c+G9Re6cSgrBC7NE9xOQUkuPlMkELjc24cEYKg5PHBr611ixt5FmcW8i3LLwm/MB4IJk8tfY7c/XvXlOqmwnkEErIPswCKxcSSmcksAX/hAwfvY/WgDhdE8FWt4UluYCyfNbSKVfLjdjzYWYDB3KAdoIODjODXR3ehPZzpFfR2sBjClIrYrH5luSPKuV80gmbauGz8uVrp/DviGy02yufPt0eWElgHEbiRVRwoOW+RcOG3dMjHBxjhLnWY9SmU3DRNckTGCNsIwOSVRzndJEAAAQCpzQB0c0mn3ilD5EGxxJFdLOXiuSDhIru2Q7mJwOV+Ud/dtnePDM0c4VjHiSExT7UG5sNhWIMijIHTgDpgVy1ostwOQsis6xiIThZvtErFkCEqPkDZ9MDGcHmo5NOkinuFvbp7O8tkIji8syeYq43EsSMk7ivA/hz05oA9VuLh0s7ZWEtuZGkbEbKm8sVYbmyOqqeecY/CuF1aZdQvGiWIgMjRRnIH7wcyFyRySMc+3Wrg8R3Gn21nb3MlskCohdmYmURkZUbWzsOCAQfQVzmt+KLK7hj2MioqPI5UqZw+4qMyIoIyDwDyfSgDBmElsysshg3g28jnLxk8rGzJ0UrtGPQ/nXMyPqFnfPcxrNfQT27RWssKeXbwzmUIZGAACzcP8AMcA9ByRVzVfFWmRW7W0jSYREETQxNI0kzuQ6vEFLAjcASRjjI7Vyza2tyzxQS+VEPKkmUIzPHHE5xKEdh5WWPIA7Z70Aeu+GtRe21OO2vgd8QW8+1Tkhp2f/AFEJcHDFTnIxn8DXt8mvtqaxq4toY4cRMIWxmQqCzJkcSncc59fTr8x22qPc2LJHcCc24MoSON5JmUKWSVpR0wBggHI24OKtaP43h0qKFL+ISSXLyNbSFnDSYALlWPykZGD3XbzQB9BusVg0syMqLCA5t3CLM6sc4+UYdySThT/FnpXVwboIEuz8scyFdhaOVcOuQpdDlHw3Q496+YNS8fSanGsH2qAtK3nW8isQ1v5WMQM3BbIGOe1W9L+JRhEljPJsmgUyF0lDkEqD5flscE7RxxxnjnAoA+p9M1PylnhmYeXECPJbDsY34DttHXBH/wCqsXXNd+xL5yvLLDGJGeKGQbZEkUgeYD0CgnoPbFfP1z8Q5xJLPaNlGgSJY3fEjhhnc7k4Lde/HtXFeIPHctzp1sllJcw3EFxHHPHHxLPvO8kueWjzgdOc0AezeI/iJFbyxrY3cMzrbRpOmEIhjI+f5G+ZhzjOeMHvXA3Hjh9VlktS6CC4ZYMwFpUYgA5eVRtPuCeOfSvmDWvGmrKmp28kbraz3AKyIsbO7rgeQsoJcHaRlcY+tSaTqU0NraxxalLbQpBPfTQNCVlaQrlAXb7qZzhice/agD6X1XxJFpYgVr4M4idUjjLebHEB8wSPbggep554ycVz2n+P4J7ma0vLthHKyxW9o7SPOyyptFyXCkRpk8BiO+PbxvVtRkvGsbtLyLUo8Igt38xpLYMoLgMijewPoSpz1Jrm31i2vNREmnpFcoPkkuJ3WB9kCFZV2A5ilWQ4XIA4zn1APok+I47SWQidZb21EQtmjcG1uLQSH7vzYEox+86Zx61Yb4gXV/AojEBl8x90oKFkaM/PDCyknf0GG6DpXgOrfa5NIt2gf7Xfx747fadiwQyvmWG4aP5ZJsdwSOaqaTeQW1si3F3cQRljI1pEp+1xsoPmPFu5MRbgsRyDn6AHrOr+Pr8iO1ll8mYvIEhNyZZY7fJG8qgJaTaOv9K5SfxJcFXkuPPksZIgxkuJgZGEZwsqFugIPTbu45PJFeXSarBquqXBjWSzmhgn+zmRNyg4LbWWQ434GdxYZLcDqTzttqmoXF3HCJJJ5AkwYCVY4iVIZo5YnP7x9gPJwCelAHrVxqTSmVQy7WEAjtczbpHJEhkinIIViSAw54z83arMSu12lzPKXe5hVWia3SOwtUD7F2Dd89yH4JPJPbvXnEFytzfec8moW0EcMLqhkWFIDCvzmGM43KCQMLnGM16Kot7nTVEN093JKYxFZMYWYTRsWys2/MmcjIHOAc0ATROGluZMm+mXAhWN5GKEIFLSWXAK4HBHAI754nNvAJZfPkaRtsZjESYcW6R+ZI0qjKgh85A4qrdxwWcUUMSixvpPNSYxR73MiQ/M3nRnlk+/tz82eOhxZspLAxLFPNKt1sja6VgVmaF+SUwMMsi7TgE4yQRQBY1AR6hpX2eBLK2eSFVkujbvNeTRCTcS0fTy1PGAOAfxr52+J3gG78VaXrGmxSxyCOxuYrNDaJbpczQ2vmZFxDJviCzANktg5xjtXv01nNqduJIbgW5jnkhUA8RNHKVjZlQb/NEYOFxhs57Vq6Npdiwis7meF5BLcSwBRJ51zwUkt5N6jD9MkkDnGaAP43P21fA3iLwxr97qPiC2d7e3lvI7oRQzxR2zMxgjjS2GxbhDtB37t/HA71+X+teKdMug8FvEtuyEOYvI8o3MkbbEEplJKgRjoCee+a/vH/aY/ZK8BfHjwtqul6/oyNqH2K7SKUxxI322KJmt2kRQG+Vs8ng5r+P39sv9inxh8CPFV3PaWct1oDWxlWOGJlMLKw2OgwdpO4YGCSaAPhA3jOkiRxyxwPL5rRKSzwsxyFbH3UwByTgE0Ra60dxELdpd8b+RKqSgtcFOYw/P3MAEj69ORXILPJHNOZ2nglcMjksRwWJZpAR8hGMA8ZwQM0+11SG2k88RJO9uHaKHbnIxt8xnXuOPc57UAeyWXjuQ3UQvbgQBUIkihyGYBhsiMbYwMYB9cnrVi48ayfbNQuoHjTzBDOqEbGgQR+WZCwGC7MB0NeDTXBlmkk24neMNhOWARslzu5zkDp/jTJ9RvI9sjFYzlFYOG2ujqGJkz/Bkrtzk89KAPoSz8ZJLNDN5ixTBJJDdS5G6dUkAVmyd8O1h8o7muug8UQm3khS5zPEIZp5BKigwQoY2WORiN8Y3tx38sDGcV8si4mjWGOWM4dZsLG259zJiMnBwCeOOeuTxmtrT9WELRiZ5I5VjYGWXIBK4CKAOGjOOnckYyKAPqDS/GsrG3aa9+0BTGLePO2SG3gkKI2wDgbMdRnHPeu/i8YX90unSJcJbeW919iulfzpZTBEJo4ZYww8pGQ5HbJ/P4yPiG4Mr7GCsDt3XCbLjfPhSsYjGDHsXcB09xXUw+MDGYRC+4qPKkh3/ACqroI3cbTlUKrz/ABDoOMUAfaGkeKpZ5USQ2s94pZy3mRSG7jkyzLE05XLhQcZA2kcAVvaB4itp754rVn+zyXTtd+aYJbgRW4/exSStIDgyjJxyScc18gx+JEWOEHz2WFDLBJ5g3R3MoBeONgQGiySAu44GBx1rotN8X5uUj+zFYBJ5b7W+zzkWoWdsRq24qGZVLMMEjGfQA+zf7aikvb2IS3Egkha2udQieKF43cCQpb4ctDEs7FfmABAp2nazHpt/brbxyyXCTrdyrJcFJHEU8QmYxyAFCQr8Y6HgV8ynxTPK6obtIJJpUjkjt5FW8e3XmK3liLYbOAzSDpjJINdtp+pfb7O0klK3Ny1/K9xZCSRrt1WRhbC3OAWBHLr0HINAHuN7exeIReXU0D6WtrdLJE8d1bzuAsrTKylVLwwSZKsQuAB1rk9YufNjvbeytLidBOkge1ZjDbyXC+cZgwAFxah3YFSN3qg7chda5Iuq3VlPbqjI8Uk9rFC0ZktfsaSHBZsNI8xLcEgHocV3uj3lxcWMTWcaR2E0Rkc3ERtbu3nkAKrM6DaykHgE9B0FAGTo+mNamaUyz3BuEDzxNIqxGNgkpMYLAI4eJB/20J7GrUOkXOyK4hBjgmukt1WURK0rmRN21ncA7EkjYnoSGB4U10lrpSXamya2aYQ3Ee+XTZHmkL9ZJJJV+UR9cjOB0613TeGbO4spxHvmgsxDcxRyCaMoJbeW4WR12gqV8rbhMnM+WHBwAcRo2k3hu2lFvDMlrJ5S3DFpYLlbuR0uvNteGe6U5EZAOxQAT3qbVLmPTLW5trGJNMuWD2Vz56tGw2sXaR3fG+YFSqqSNmAAWqprWrf2JLIjgWrW1xDMZokIkW9vrYLLPLhtr2sRPKDLljkKa8V1jW7+W5PmSXFxeSyyGaGJmuoLlpMyQ3Lxyf6tmT5sg4ySuc8UASan49upbueGI6tlLeW1MKToAzyOxSR5C3zORzIeitnA4rmNL1W4hvNsk95AXuVkEce64Vpg+zy4n2ktOCMODjO3jtWRbpDqeoNbytlVkmMSpviSaZwbnzA0Yyr5Y/KenQHsOy0aJokE1zDCym6tbgQzlQ8cnNtAzMpykjEbiRgg8vgk0AfT/g6e+ENpPrJmS0tV82IKwgma3jcBVijbG6YyMDFt4Byo6V71HbXjxyaRpziaONkuGaRp0AMoHmxqrSqISygbjnb82RxXgXg63RrNR/aPnzJbNvhuolDyqjC4VftDnaiR3DnJGDsGe4FddJqWo6Mtve3tyWmH2m3EnmSNFaySYgghk8onzysaLsP65oA9X1/w7dt4fu5xIkJkR1mWJWkNpO7OptkXneYYl2HBIJXjmvyP+NOkKNSe6iV3WGdpIlMh2pbea264WNjmIOw+Yj5cnGK/Wm08UHVPDwkmlF087eRNIzOk0LsJFkdYyNpVbWMMjK+/eTuAY1+d/wAf9M1GW8ldlt2giuWto5iEDzmFtptpipJCvGPMIPJZs0AfMHhi2Ml0jyyLbRK6CMqcmO5aXfkvjoZAw29QMcCvtz4deJhfTomqIkclpK0SyxuY3S5a3jiiu2O3Bi2oOO2cGvmPQtHhSe3t1MV40tw5uYJHiU2yNlYQjK2I3CKpTdgsT617fo9he6O4voIrm2uTPb3UlvOu957ZZCrvtPWXy2TjocHjdQB9WXHiBbhbNJ54IprqJkaJY1MRlRAUaWUHM7yKQ2R8oOQcYxUmhxm40u5itXhL3s0sUluMGG1aGYzrdXUrHi5aMYULzz6VxQeQadb3csFtHPJc2aBo2kaa3CsX8oRoAVZg+M9Bt6kdegW4i0mSG1Ecttp0twk92glSSaQNIPs86vvzjzMcrkgHnNAHTX2tCeFrGNIYJPNtmtrm92EhLgCSZIcjDSbsqQSR26GufusXcr2kLWbM0Ul3b/Z1kSeO5jm2MJ1B2iPYyk87RnjIro2LLdnU9QsIUQSSlUlYFXRlMjMIfKxkJIuOQxz0z0ksbHT5FgVPs8PnK8Du8Ia4EskkcsNvFIxUqvl7sDHy9DwMUAZ934BJ0uPXHvrm3hQRTSxhElhuLllkYjY7AeUxjbcDjb04rhJYmvxHNDp1k90loTe+Sg/0cBWaC4+zxAqzhRtPOQAG4BFe5vpu63udIv7lLcS2CRosR/dxeW6vDJh3wcoz7sckD3rg7zSrCHRr2zdJLra7MJ7NvLhkeGFg6opZXBdGj6FlBH4UAedtbSWtnBezm2KTb2lt02+QsiqyC4uLePcI2XCBt33iCRkc1BDZR2V2RJGz/b4YzHPDEot0WbaGwqtgwBC+M9SBiuvt0iOmxIywWyxySafcwzQFppI7iFJorlJUDOWAK7iU2jacmq8t2+kW72aKmow3kcUMF9GVeGPLb5GaWXBUgnGQOucdKAKUc42zrLLIfsbGS0ktbd0tXhYbPKnYrgSY+8RkAk4PHGc4ivJISFeCSONgDF5kJYOuAFkgAEzEbcZyfXnpqLcCF0ASCW3hicLGpl3rcsSzPOku5TGD6gAgdu9d5YjFK0d7BDcRuJpSTzhzvCK0P7vyjuOA6cADn1AMW1ilieG81K4uIkikEKx+XA3l7dyAyzeYrSI7BRliWyveqrakpktw1/a3NpFcyvOz25hMM+Pl3SMNzQoWBGCfr3qySmpyXZuhPZqPI8+5Mx33SCZjG0dsF2qhBUDAzgg9Kr3gtxO9ukiXBs3V7kPEk9sYLgNEB9n42SKMbmGfmGceoBDf6rqzxxPZtM9vAxf7Va4aynlYhXVlY4lXjOcjrVDUr24NvIyw/vWntQTEjJJFLFgyuVYgKCW7HGBxT7yNNPi+yWtzLJZ3UahXYTNBbShd3lRJtCljnHseO2KyLmGCezklnmupERoFtopXEVz58YAl2RqwG0fL0JPPqKAIdbubG8ntpIpnguoZkXUUFvlrhJUCqFAzj94cb+g65AqrY36NeSaf9gjtZLJSsbtNIVvEZwRFIVyslzhsFs4A6npWFJHqd5evO6xJFtZRZ3KvFdzbFIQGUgDggtn8BzXRaVPYk2lw1nCzxWbrdJIv7yJ2ykhjZmG4kAEuR3wD2oA6BrrVLeHz4bezSQM8z2JuJC0NurlCELsd5IxjP4CpdD+IUvh+4n1LRZHsZpvKiuwJ5AkjhnBRnAJCk53ggbQOCB05d5XkhjSzgecW5/eIyeYZt8juEZo2LbFUADOOnrUcTWjySXL2KhfsxlePbsCXGCrfuW6qSOpH8POM0Adjc+K9S8TXc0m+O/FqWuPs25tonOcDYNxkXPTg/mM1kNo+qXLm5uITaNeCL7T5cqRzkswICRMdxQKv3cZPp2q9odommSR6mjSSxXNvm5ikhEYtiQAr+ZGCGTIwDnB6VfleXU7l7iB59PnLRC286eCIW8UUZBfZuzKWbkEDjdzzQBzkwsYxPdNqW2a0lIZXcxeTPEixxRojrl1cEBscqetdNpGmXGtWL2VvIHv76VZ/s1pMtxLBGsf7xvMZtqpyxOTn0rhPEekwm7iiXU57+9nZXlhO2COd1UvLmRFIil34wGwxxnHNd78LNcPhzUI4b20kkiut6XJjjjlljZM5CszBgojwWwPagDtvCFh/Yeprp8lp9vuJCqAvaO4MsjDMIllZtzRkAnBxzX6H/Bj4bDUWjuL6wvyl+qXd4LWyWaVfJxHFDEJNvlQkHJ29T1r518D2Gn32vac5u7FtKjvLeVIXCRXJjmbMbeauSNrH5iRkAndxzX7aeA/C2m2mhaRJpdwlveXkUUaQvK8sc1qkXzytErg7fMIAOfmPTpQBteDvDC6No1mLaCcuHSMFHjQQL5YZPOjz97I56817F4S1Gxi1W4vrqaNY7eGELK4RlUqQ0gRmPJ3ggk8DHJIFL4f0uGCT7PeOhsICjzIA4nIOBm1gGRGvLfMxJ49TVe9NjNql/YG3miti0lta+Uu1xbsh52AfMc8HvnvQB23jPXvD3iKCwllaOUWuDF5SiOZiu5i0k8HySKeMNx7CvMI7ixvRfWsmmMgjWS5tblpCfL2iOSB3B3CQLIhHHJFJc6dFbu+lm3JdTDJa25EkcSSRAumZGAILfxK35dKv3ds86W9h5iRRl0uEjERim+2SAByXZRiNcHcBlcAY60AZu3T57KSG4jeKKQpLcypIxa5kz80TYB8qGTk4GPwqlca4tpH5Vta6akCzPDFMTcmfekJ2x+b5m0K5GA5woJ613EVta28T2Ym0+UvbAym6QyCK6U48v5scbCQvoTnpzXKS29vb2V/FLfxwtEkUlsJPLNv9okfzJYfsipnb2UnjnOcUAWdMvZ4LdJksrS0eb9zOJ4GeWeK7GGVZIiQ/BODnnOMnpXTEyR6fDiO1jgtZBuhFuT5zSOHMZP3sBASD0z0Nc3psraj8ttPHcTo6TNbspAYonlpLGSAI3iY5252nPFdci3KfaJJ2tYkY+XOqbooZVWPG63hTcGbOeQ3XpmgDn9ZnljkRmjgCtFJIhEIERS4k+eI2xH3m6KM8KSMZrmBciGCwuzcxCOOWc3apBCkdgoTcj7zndFjCFXye+MV6dqsYihggWztRHDGLia4jUoyW1x182VwQLnaOnUdVBzk806LdRhrSSygZd8ccU6eYvlt0l8jy/wB+eecigCfQ9fRIbuxg8wzNC2Lzy4ZrqaSGfIcRRowhiJJ+ZMtjtVi61d/NS1trmSC4naPZE8AKCRDmXzz2H93pszzis+ys49Ncy/Znm86W2EL7li2OFaQyWpX/AJZk9Ufkg5xihBNaT6vfnN4IleadiEmykmdywzLxFI442kgjPIwaANSWWGdUMGrSmR7jEk7GO3aOaQNM3+jI2QgaNl3YxxycGrtn5rGVp7maKVQ/E+VCKuQXiZhi6jkzBlRyu7kjBrkZA9m1pfGKWOCGEpNaQ7nWC3v0mu0uGZl3XkoVlG0jcM465rbtdQtTOZppZLWBbaMRABpGnmiLFllWT/VGQJFwMYzzjFAFabSYLuO+nuHe1vnjgUQvI32eaOVtglZ8l2Ab0yePTNbmmrMY7W4ndruKdXja3dHSGSKNvM8uZwNseZB8+PvcYzXK+Jr1rf7NcD7RaymJ2lNu6XVzdRQOZSjxzsAqBM5I4BGM54r0bw9NLJpMcs8QEkkcty0IIaeHzfmjzEhIUEE5OPWgDBvrKza68kWCRRzRrMixkLHbeWAHjMpICnPv34rnb7SbyK1+2SLNC0k6PPski8xlf/VrNHuDKo/5aFRg4zniu8vL+ytrYiPbJdPdFkhuSYyqKP36TpIP4e4HpXJ6rqFrOtvHppjeURT/AGmS5/dq004xDagIxxZEfcbqT0NAHn7XF9dahGbm0kl03+0I7d42aNVg80/u45URsCDzf3hdMnsecV6Bcxw3OnNfW1lBEY3vFikIEkQSAr5iupf93c8HBPXqM1w8yG3M19BNIFM8Ms90ksjbweIo1t3HPPVh04zXVjUZhZ3JuraOSJvMKT2saxqEJBUvDuG+RlySwyMDOQOaAOYnc3FuklujW9otzbSNGsbSXaiRdwWWNRhLYS5DA425ya569uozMJZp2eDzZEZvLAdI5ItsDOUJ2Zb+M8/7NaF7r1taR3MMLTRvDEiRHKNtkAz9kMAGJJpF+YBiSA27gVyt5fPFZzvbF7f7TbNBfRyHczrM23T2j3p/r1/uj5hjkd6AOD8WXmm6TBHay+ZNcGVzbGPdKIftJys3mJsDxx4+VM5X0FclouvXtwy6bO0ttiZ7fUXuYkadRdLus4uCcjaMqwGCCCM8Vs+J/C9zePa3NpcSm4hLv5E8v7trrOIXPmq26Fjwi9zwKzdI8L6ja3VybpZvMt/JmSZDsLeVbkx6fHCCcKkZ8tGyWGKAKuoTz6RbpaxKWhltLwrJM7F/IM6xJEQRiPejpuzjgn0rjtN1d7eOIm6SBVhdmtTma1FvISoCk5LTLIN/PTvWz4js4Xy9zPcxC9S0laEmWRnuxvYxNtH/AB7+SsLHbwG461zulXd9PLIL21tZBI1zJp1nJEisseDGsc0g4Luh3BT+FAHpuixxazDpVzNLPAUhczW95MI4ZC0x2THaBiSQ5wvUcZAr021tVWcxW7RyTKrtJIEWSAxNGF8x0+6zRnAAHJzkda8j8MRlktjqcMd5EYpLaNHlMRgvJpGlaCQKRvfbG/lkceh5xX0TZLpelaVcCG0+dwFjxKChXy/Nc72OSNpzzwcYHNAGa+n28WlTzWxhkuY51dYiky200kqiPzfLRG83KDoucZ55rlIITas1wpgtL+W8IMEcFw9v8pIDxNMMpCzZ3McAdjg16XpEsNybacXEckEVrLM0qtEP3jrm4iRWIU5PX+6eEJPFZ2p6TePa3KwmFRLCskYtSsc0dswwdhJO+5eYkFR0PFAHEatqourmOD7SzxxQszwxxeX5skaBDblyCUZCQMHrjjNblhrkMenFLYC2j3IqLcSK1yZB8lysoJwiFjnCnr0qqbO3t7SzjvJLJ2mhCXEw2rdtmUzfZ2duI5w3y54Y4xjGK5zVrqxszHLNfQROskkNvayKoieSRvlllmAO5yMcE5zwRmgDZ1K1jtFaJLyWUwyveEy/K1rLMuGeJnHKMc4IyBmuE1KZxPczfbVFm8MUFu2FaQSxqJS6b/keQSk7mCcZ61tRLFc395LrAYENHHDIsjP50gRT5DCQhRDtcYI4OeMmuZ1C601Z5LPT4o544LiUXHngstrO6FWRQQNqqwIHYjljQB5n4k022UQTSwkxRySNb3LjzI2lnUno23y7g45FfGXxNS5lub2OOGEQvIJYo4JZLeaJYmZmuI1c7Vy/yuhIBJyAa+vp1u7ia6nDrbRwBkgYJcrvOP3zvCwKHDZ2MuWHX6fMnxCtns/tE8HmXN1NFPCIZpUkLxMvmvPkD5QGOOvcCgD4V8SyXdxcRXUFtLDCGl85hETLLMhIAl+YiMnHG3jNZthNcSpJfTy3LS+TGqCYAfISWFqSnCEDo/3iSM1t+Kr9muJLEQhJJ3EN60oEaKPNZo41VH+QkZII5PXpWNZag0SXFoln5k8sW0tKWKSqH2okLD7s2ATu79s0AdXZ3FhPZvHcpbnUprJkZJY0SeFc5jl3oxMgyADgHgfjWPDpGow34ltYipaNX863nE4UjliYdmQPQEdKk0SBTqpliu96vbyiOCYcSuqAeSxcclH7tjGK6eS6tbZIVE6z3EsUk1xJFcPK0MiLwElVQI1HQAZ3ds0AZovr2K0mdo7nyVdoIYp5VF6szMfMuI59uPIYZZUGQOxFQ3Vxf3FxaS21jMn2OGJ57++jjllmOfLOGUDGBgnjnHGazdT8QmRIJJrc3MX2dFSbzpVEbiQo5cKvUA8n1OOKzrHxZqnmQ6ZbWsVxHbyNJLJMWTeeSkSGXAcAEH8MZ9QDRu4n03UJZr+KeGSeFkSRlcNd+eCWnhcjHlAEEDt0xxTy+lz2G3/Sy5nSeNHmbB+z4XzkYkgbhuzhR6mtCDUTrWpT2etWqSqkEXkt5mduQGDGQ8RJnI2g8iqV3Pbag5sViW0ktboQebajckERO1sgf6zIwCBnGc9qAN2XVba6RtNthH9nuIYkjt3RmMsihSZYiG/dSBurZG70oldEljRZjPJbwsj2o2Q2ZnCnaGkznzdnykngmudmin0+S3uFeFJTc7bd8ZCxxAg/MRjeyA4B79aqNc+VeRXDSC1F0xczgmT9+T+7Vw5/dqTj5QDuxQB694NvLu4KJIY7SdUlW1RAYiGGSITGqgTA8DOec9c19W+BrcX9vpWqSQCOP57e6sdiFPOjRzNLP83QkD5eoz2r510KeRLGG3e3s7vUzDLcvLDst/KOAII1ccCRgQcdRu7V9P8AhHVPNsbXToY2spFVWljTY6pOq4maSTrl2HBNAHqF/wDYLWzxErRyXMbm1X5SM8EZ9I/TJrkrDxYkqmJoVkvQZHBlk2RQGTMcowFIYhQTx03dulbNhr1ndyQWuqGZ3tFKJbzW4QM/mBEdblPvR57HggYzWFq2h3MUd9BapMu+Zri2AiWK0L3Eil5xKgLMUOMLnke2aAOQ1zSZdevAsNjJawRiWaeZ591u0jKR/opH31KYOzOc1XbwHqup3AjWdJBCEaxjlX5ZjDHFkXkGCUiDrlcKTk5IxXp2gaPrraXbWfkm+mluP7Q8tyrvH5UjIGilDDYhdc7OuOAK9s0LwRcX9xbapeT3EMzbIZkhhCPA23D7Y9u2ZAVG5s5A5oA+cdH+F76zfSzzW2oLKm1rdGSK80eaSKBkaaJDbjG2UDIxnA6Yr1/RPg9JBbLqXlRiZ2ZGhBVZbdJcM9/HbqzMZiQRgEfKc7cV9Cad4Bi0vU7aaxknb7ZvgikR5vLsWKYklS0UFg7ZB3BTnHHFdlpNtepLFpFgES5sLZLc3V6+35YpirTxGZGJRmbJVjheSD2oA+a4vAcst/IkMEgjQ2qtPbxvE6kRloGkjlACxEAnoMEZOAa2dQ+Eo1YSxTzQAhoZ2imcreZIRY5Y0A/49DIACQCFY896+lr6ys5YNRa5sil7DayRGSymnCRXqMBBIXVdsyvHgnJ2jHUnBrzvxFb2jRvdojQXNq9rDcy+c6m6jiiVtSUK5DbAxDFQOCM4wc0AeQW3wmuBfI1pqFpDZxvALSzAM0z+WVd1R0G1vmGQxB5wBknFXYfA95eNqQmgEfzyXCWzW6bXjjnKStdBYyZOI3IBHOfxrpp9Us/DjwRRRNHeX/kBfL/fSR+WUZ7e1UMSkwSVHJ754zg1195rEsujm7sJWh1KIGytVkX97qC3fll3dcfL5QaZnB+7sOeoNAHIab4MgsBqG6786OOFTLarHIGeN2haeO3mnULPHmVBkE7RyOlaWl+DNPF3eYdEi1KOGWWSdkeN7hm2iRWZx5sqqcBFPGOeK5q88T6bE4s4p1Nxa2sqQyJM0ztLbSy+eZI1OGiYRnIHJCEdc10nhrxF9q0vMUMcxW7jWK1gBjeGS6P72KR5RtBKAsRnIzzigD0DwzaRm3InBkWVrtE1BbhIf3lorIjQx5zDCrbQ7Z5IwDnitL+z4dXieVY7G1VbuGeyMis9y1rCPIlVpI2yxE5Gdw43c8cV5nc+KtXtprKKz06TTzcyNbG3SMSCQSZ82GM4+XfNiVivLICVzXW+G9Qk/czyzlfs9pJCQwS3MpSUte3ItpCNjtclME4ICbsYzQB6FHo5tLAvJcQPDEv2iW5MkcSyzSXAKW9wkZysaqoJGACAd1YmrT2ax3FjA9qj3ske1IgJJBLMvlO5QAskYgZkB6fNuFc1aXQuLsoFdTLGIppJXk8izkNzsuJkhJ/eM8THGeDj5fWq9x5ckbPIknnYW2S7EYkNnKmWIuHj+V4ynQZ+XGCR0oA3NJhuBb3EloLkDz2spFmHmvLHBw805H/LOOfDJ/eA46VhxXWpLd6gguDHf2uLwWpjVzNapIBPJGp4Xz24XOME4q5Bq8a3Nmpnkjt3jMTGJMieJdohm2niISLn5+QCB7ViXmo3U17cC1geG6nNpaC6YopSBWDic5OXkMhXcB8hHIx3AIJNfudSvL5rZ7o6fGFVLO5DwJOZYz5yAKAIXKhsA49al1COe6jWS0QpeKhCTBGltmSDG5BJxmQ4K5yelPt9IBVhLeJHIZXc3Vuu6G5lkYJtu1I/0dFUkljgY6Guk0nTWsJZfs7NJavDvmjsJPOZc2zCWdIGz5UayZLDjjnpmgDjb4vLb3EiW8i30jGBFjt0RJQHHl7URspCFBO77rYwTmuf1yaCwjhhvEkMzhZsWriFIVg8xRtkJxG2GywODwciu61I3v8Ab1wDZ2+Skc9rdFgoY7QrMNsYVIMdUG056g15p4j02e/vtauFubuWMSokUCR+bGWazK3hgjUFpI0c88EdqAOM864uvtMZsrkW3ml7WWadQFt3TcbdZkJ2kckbc5PHWuMbVxJcyKbKVryKf/RSVkiUxxEbSsBTbtB++3X0HevY9MisxoEFxdwx+RZymRHaNWZpo3AiXyQo3fKOh+hNcNcxyyaml4kLXFze+aySwtEltbW3njfIVJxMWbCgHnngHqQCZ7pNSs7R1tkCPbx2t99ouJY5A5HmGC1aPhbkHLLnnnpVO+uYrSzhnhtYZAjyRLDcTj7apT5TKsisd0bEj5HxnOTmtPWEu9Pt4oBbKIAkUsxFuFuZLgSed9ttZBx9qVwAR1CDBFcM0C6w13LcQvHapc+TDMtywlluXYGJJFPAQkYJ6AnnFAGrqGk2M0Es9zOklxqJhnmt5htkZV+7IjwjEQ/2f9n3rCsoktbqeGceatvaoVuDO7xrANvl+UoTK/eGV+93xgVu+JEu7Vo7a2DJDaw2sl+Io973JMBBtYGQNt2MPvA7jnkVzttZzXa/a0jv7e38qGRXadsF5NgxJ8pKoFVl5HPagDuNHtENkj2s9q0UjyOWlvRbsWLYP7skYGFXnHOKKW30OYQobaWFYnG8B4GOS/zEqRjK8jt7UUAfoDqt8scM8afZphcTGR7OJVRY8AEgA4/ehgeOMHtXi/jCed7QazGxL6fHI0sFwkaARNn/AFkYlJcgDGRnNV/E/jDT9ItPtSGRp3uQLhJmDxgABZUgIlJ8v/b2456mvnTxZ4v1eW7tLnSbuEabdKrjy2TyhKHB+zzMJVEg2DBAU896AOz0fxXp08b24aSGULIJF8toole4Jk+8sgaFSuAQVyelJrtzazrayqYk1RYwWliSW2S4gVs7hIjsxUDG4tjcV4FcbdNY/ZpdVMso1B3jbaTCR5hix5e4OcD+6GHUnFeY+JviLb+GdMlvL15be5jjknSJ7iCWZWt1dfKKykYt3Uk7QOq8ZoA91k8TRaJpUpu9WhvpijSOLeRB+7OGG8r87qudoGMAg5NeT6x8W49Jlm+zaqdTuGAU2aKEQRyjerOTkxyIoI44/lXwjrPxmF7dSNa3QgtbwySRXkUqNLGzuWAcbj8hYnK47e3OR4cfVvG9/PFbajcwzSQsJpkuP30xY8FSBhBgYyfpQB6P8Sv2gVWylsLK9uoJFku1LQkozzMzFyzb9seNx2bsbu4Nfnh40+JGt6vd/ZmuZJ1uWkjLtCgkugfuwyiKNd0rDIZh8p7E5r7f1T4K3eqEmOzk+0SZjgdkkuJFnIw019EqksGP3SBwOa+fpfgv4is9ZNuY7eJbO+xqEAW3EUUIYhJR5sgaVtpJKgjH8gD6l/Ya/Z4t/GOqWuqa3HZOk7reWlq8TFI9h8wxS/eKyAbjn8AO1f1CfAH9nzw7YafBdHRo7WKJ4mto40UGRSFwVjdfkiJzjnIB5x3/ABq/4J96M/h3Uo7V7xLu2OookdgXd38sIDNMipEVjhPHAc4zjFf1A/Dm+tLjRrSZbe2jZYIoWWEIGgVEykToPmVyo5OMcZPpQB2PhTRbDSbaOFLaKNEjx5axr8pUZ7Ehu3Q4rtTcRGNGDjIUgqnQYB27lXlTxnoOlcpPqRC/ueApYg9NgJwBgj5x6kZxxmsK81y2MSrEzxywEvMA4CyHOdyMvLHrkHgUAd/LqEIePbtVyDuzhcuvzDOe/Ws66vJDKgWNpC+CxVThgOSC2MKBgckjPbNcQfEHnRnzp2lePa6uYgCsfJUF+hxjufc1mPrlxcO0ZuGePzSy5VWVVjxwSCFTjHO457igDvpdfs4n8oPL9pHBjWPKg4I2sxIwRn1x6E1m3HiAH5nuGtSGBYeX8xRSQNmzO3IPU+/4eearqwwzCUx+Y6orPyoY9MSAZwT6EjA61y8+tC3cYcSSI/luVJcDJJORIAB3Oeh7E0Aes3uttOUkWRnRFYiQLkYPQqkY5fPXcOM+1cVqGozXI227fvvMwXkOJWyeAM4zyenbPauaXXklnQQXjkIFkfPyR4b7yELwDnPv3rd090upElk6o4MITy8rITkkgtwCD/8AXoArfYNcvdwWQQGEj5pAqlmUDeu88da6BbMvbxJeO2IwqyuAT5rc/KGA65I5/Wt/cohdif3jgljIA5IXJO3YSPf64zVO1v47vzERHwuFYS4XlcruRMAgYPpnigDzLxJodtLby2qxsfPLFY0KhyAQpMqkElMZ6jpmvJF+Gmkec0xgYH51AjkEiyZO9tyq3yjHoM+vSvoTWLWTdGU2Ks0gLTTkEx7Tn90y5OwgHI98fTClFvNO87pHLHEXVGh3JkgBSQmM7d3TPqaAPIf+EYtraGGG2sBOz3DW0ZfzdsQwXcAv36c8V6bp+n29vYWsUiATBTEm5FkVQf8AlmxfnZgduCKtwadI8xlVR5DSK7qr7HUAhQV87G0hPpkirdwjfaVhg+0vGhKqX2FhuJ2qSv3unUZ96AMODTUChPKYxQygEQS7Uj3MwK7cHbFkZxkdTjFXIdL+xXTTKSMAZbllZVOQrYXk884rqmhjiiSO4iSKTCs8o3ISUHHnbRgjA4+nriqDSxBmckeWgf5ULbWDdGUE9MA+lAGrZedfuqgRwFVUFQAjOgzg5YDK9fbsOavvZpCQN8ixcGVokAGeOS4Hr71VtbyK0RriUAldiR7lJIQddwC8Zzj/AArI1fxLbLFOXkyk0kUEaxMVSDc2BLKGHzgc9ATx74oA69ZolIiRkKKrk7d+8llwpIYZPUdOnrV1pXkix9+GJFCxnBOSoBJPOMnPcHA968j1LxRaWBht7e9hvZnCHzWDx7ImOwy8gEKG456VsQ+I457doBM0bGPMcxcAzbM7tu3nGfu9yKANW6ihedvNj+ZTuQMwYsMbSsKqeGx1zxkVRmknjjaa0uI4IU3pMLhAzBQpYEBW8zPTJCkD2rEk1eBAsj3Q3QyxiRX3CUiT7nksRhi2OAMn+kk93Z3k32iL7QfLDxbQ3lxiQrhDI4GVkx1BGBn0oA+Nf2g0mvoftKXMUjLvj3Rb3lVuSzMs6gwwhedyjAHBOTivz10nVbKDWpIbvVGlto7gyGVxNJGg37XhwOSrnocY45yK/Tr446t4fg0HU5NXnjKi1ktZZmIG1duGjNx5a4bJ+Xs2BknFfjnMq3Otz6dpWopFplxfy3M6yo7M9q7eWuZSu6Ing+ny8HrgA+1oNa02KCA6pJdf2WkDXFjFFuhS4WQeWJd5QlY9wOSSCoXgAc14R8ZPEt7aQaYPDscUSTpIJbuK4W6T7OpO5WeYg525AfpkYBzXoFhFpsmlWWlwn7Rc6baxSxeVezK0oHEYlTYS8YUN8gHPSvH/AIp6featapeG0W3Uq0a2ipJbQxMgYbiMDzN+M7FG4kj1oA+e9D1DTZ9cGoXkT3UNnerOkSOHlaZgcT3EcqgwKpzhlzu6cDr+of7P+rB7qyhtVjEUqm5ntLiNVmVJMKJMLkyPuZf9pgM7SMmvye8JaTqEviaKB1niaWdZXtjCqBYo23AySvL86cD5NhcA8g9R+uXwA0q2j8QQRySrDLFBbXEd0RFhvLXIjjvAqrGcMRgBjnHXpQB90QQR2rRuYVWR1VDOuZQJtp5ZVysa8kc9z3xWrpM5hMiXBCRNOjo0bFigVs4DMPlJwOnGKw1utkZglnhuYpHM8ZR3EqvyP38jqPN6nOPUZxVZr6GB1yBJbs37yINzjggR5PzruA4GRz260AeoQSmV4HSR0mWYrIibR+7JJRyWOHfAHIJBzx6VutqIs4mjebYikiQS8MdoJ3IduFBHfjPSvP4dS+WCcbUAiHyGR43xtOxm2g8qDz39M4NeDfGn4v23hrTGgN3/AKVcqLZRHNuZ5ZSVRATgpuJPJwBjHBoA8v8A2qv2gLPwnoeqWdpeRW1jCklxdANIJ7mdQdolZwF8tQGJH8R6ZFfxr/tn/GO/+L3jmawsr6SWI31zCkqlsSRtJt3TLLgDqePQelfpB/wUN/aRuoYrzwvpmpyi+uo7mOdH2MROEP7uZ1b94DlcLkAY49K/Lj4E/C3V/Gms2niXXLNLsXREtvDNcOBNcxShyzK6/ugMnGcDpkmgD0X9nX9m9Z7YX13HbT3kk8UskUscn2ae1jTcZEl25aQNnIBKnA7V+jfh3w7pXh64S1s7OOAXMXktGGKgC3VCksHy4t5uCM8hsHNdN4W0bSfCGkW95HbR2LNajzUuwsklvcD90YoscMm7PC54OenNVZtdsDejUYpxKbdo3mkjiRVSSTlo/JYfPGAONufpQB2KeJf7OtZAyz/ZpYpYUSd1M0in/X3MwSPcsQIUISQOOOuK+W/ijcQ6hHf3dtd3Ru4rcx2kMWoFiityPOgkyDhhuG4g8YAFex3WsWlzJdNc3QkiujIsAhcPJIsgU/Z2tFXdAoPUMBXgfjGCDR0vZpnF3blluvLeMQi1MbEp5sg53MuRgnA70AfGPivTrHzpJLnUhPLHPHLPBbOAZGcACYCPOJNzHI6DZ2rhYrvQtMuFkvRa4WfbEUuJFuZcj5Xy3E75xnPT1xWN8UvGYm1O8m04gRwXSNBGRtdEZsSRQLbqTckHcc4OAOuK820ry9Ree5ZodQMasxilBeS2Lhm86EuRhwc5QfN6CgD17xD4zjlsRbwSSQxI00QeOJJmHmqVg2sDuVtxx6D+fJ+G/CuveIpbEQxPFBJc4kuGX5zOp+WQFM4cJkEMa4MXUFq/m3XyvEZLiYsJFjeRP9URBnhgcDp2zivdfA/xO0rQFs/td3awyhUvbiNG2ROqHcnzgHNw2OFx2OaAPoTSPg5qZFsbKwhuJDbR7r7yi6S2o+aV48LuaYMMEg7RuwOevXQ/Bq7lNxeXdn9ljndImuTEftKhc4iit5zkLkfMp5PpWFoP7UXhqC3kjjui1wISwnEcRhlJfeLWKFFJkfGc++O9dJD+1XpIcMtsskJhcyW9zAXgkcuVSbsIrvk4UqACBk4OaAB/2eoLeymvlsdQmnmIUiFELgN8rrBEG3bnUKcKML0r5t8d/BaSNsQaWWNrI7XNtdLIkyrEreYZmAyWKnG1cnqcV94SftB+CL4aXM1xb2pESSSwxF47i7bYiAyi2CKWRiV2FwfbBqbxNrfhjX9PW5tJ7H7FfxbyPkEwmnYRSEeWvmLNn7wbgcHJzQB+Q0nhZluxDHbMjWDMWSCI/OEBCw200bZfaCu4H5jVvR72eORbC+uILC180RBGs5WaZpZMqxiK/u9q/L5gJwWycGvqTx94PsYkuI4Gmll8xo0urZY2j8uYMyec8DEo46Z4P97rXzDqvhtLae1SJ4xOh8u6vUSaWeIB95DOAQkOOn8RP4mgD0gXsdhE0NnDNaXCK0cF4Jd6zWu1lMO8AlnB55AIDe9ec3/iwWUiwTyW9/dtG+Z4jIgALfPJkLsOCAMZycHI6VWutYuNJQkTyX0wT5jFLLLLb2e84kkhljVUkKZ92B46V5lNqNqbiSSxiIFvcku9zHt3QzjMUTRZ4cNli3T1FAHdah4hl0k6e+n7ZEu0ka5YrtjEZVlLM5H7lxuPynG4jvivnHxXrdzNvhAjkhNxMwLuVclySkjtIQFOSMLxnqOK7HxDrdrf2MNpJPFBBZu8moly8LzyIGaJ7WNQDeKc4x0GO2a8Ev8AVJ766ABWWKJljK85Y5IRSh5D46DoPWgCWaaPfF5zI0aRmK7mRY3di5DZCK2/cpHQL+FS2262EptvJcCQXNpNKJFmjlQjBA5xxzzz3IHWopbadIoc2iRQyyl5ZHdDIyICXZuc+ZyMKfm9qt21u0bPLKC9sIwY3KEGJnz3A+YnGAOtAF9l/tFpp3cz3A2OVlLL+/kHz7Qw+WP5ePp1p1xoF5eW+x4zLCiiRfsMu794mNybRy5U8HB7/lVEtzdzQWkEMjowCA42q7MwCgyKc54wFPXHGTXr/hOKC1VLC7iPlDdExVXVnml4KxkjIYc7m6e9AHh13o97bxOPs04CbFcRgQ9SGV33NyQB+O316ugtQF2xK88qPgjaql5Mglmz2555wOvtXt/jGztbe7itoBMsaxLHBaQz7xPMQQJp3UEudxPGe2QKo6T4U820Z4CvnxCR7tlAnIZsbo3Mu0Rr2zk/l1APGLrSp1vI/PgMECyrLLJGiOschCgLy+WBDZyOOO/Zt/pBM6wHefmB3FFQbPvquFPfPT68V7xceFLfY7uGkNzHHJvZ3dIULBSxULksgBO0Z/Kqsvhuyjng8u9QvGWO/cskkkeDh7ZW/gPHDcjtigDwoeHpYmEiReeQHKxK7q0Ern77KR029D04xn0uppgR1WKWPE6Ks2QS8chOWbkZbJzz0Gc8V7/beD31Ge3xDC0wjxHvnijiUycI0xRsu5AJx2z+cJ8Iqj3X2q0tGksVeF0iICiJpB++cZy2GGAAM89KAPFZtBkeJp1jldoW8tX+ZI0CICfnIHGO/f8AKueSAmc2cZWGaVgPmZmLhj96Atje5BIwOeley6/HHo0BtzFElvc7kn8pvNkKngMA7Y284GOcH8uX8MjSn8WaFHe+RGkmo20bqwX5Y2kVYmJziM9zzzk+lAH9Gn/BIP4D+HPA+l2fx08U2SGex859HutT2ww28Vuqtc6jI8oAQKu4Ln0OPWvp/wCO37aPi79pb412/wAOfBM9xF4L0vWk03T4re7lNtdSITHNqcsS485FcExnphiQCK+Y/D3xXuNP+B9t8PPDf2fS9GudMtbOcxbXaS1I/wBKdGBDBnB5YfLya9Q/Zd+FWjfDq5g8Y6pHHcXd84u7W74YWFkdxG+aJiolYgYyQeMGgD9Z/AvgDSNB8G6XpF7FDNcIqNqt0XeQz3Co7SSiZ8boyWAHp05xXw9+0Za6l4IkvdQ8JQyXd7czvEXsoGm8yFULxATgFbaVfl3ZZTx3Jr6X1H4p6ZcaVFcLqTz27wrHDa4eLEzY8uNSpHlHO3kryDkjvXhHxW8SaTqOk3RvY7NYVs5wXilCGO8aMAmSSMhXccZduo4JzQB+SHgj9qv45+GPiNPY3vifWZdP1C+a2vNMu9XkvCokkMC28DF/kGCgCr0ZMCvrrxz+xh8Z/wBr6xm1vwJY3eqaxZwpJJDqt99msgHT5wt0dyzuQOFQE/Lg89PgbXbzRY/iTBdadc2lybDV4XnkhjMYQ+dmSRVZMybDnBA+8cj0r+hb4Kf8FFfhD+zt8KIX1aCK7la0eGwsrVgdX1W9SEeYYfN3IIFIJZii4yRuzwAD+brxj4N+LP7MPi2Twx4qNxpev2BNpc3DbYbeOMZSPbIsKeYhkUgEpvAGWxmsn/he3i6bXp4LvUbG6fUrZkvoGu0DuwTy47i0n6nbx90bfc5xXXftu/tDeO/2r/iTfeLLXSk0nTtQvbmDT7aGCMzS2TTEW6szW372XDHcyyd8jArw+H4E+LvAWmWPjLW7a4iiezSUw3sXlWyxsoZHk3ktGpx94YGcEAigD7Y+BOpaTFraya1LPczyxLJCLna9tdKxAJEMqkTukkgJ3FQM8cZr7S8B+NFfxBe6WtxLp8e+cwRJBEltKYY8LEZ4HT7OcbiNroPmxuY1+C1h8ftd0LU5Jbea6OkQOkEohSK5mjbewZY2mK+fCWAyfl6dcYr0yw/bG1Cx1I6lY6hqNrZSIvmxhImhke2wh8qzIzCzuMMVY89aAP2L1bX4b7xZctr11DFYJJG1m6vLa3H2kcAKT5snkYGOW+bPBxXyl+1H8SfB/hy1TWdLNjHq1riOztnLGWd5AVkm2ojYbAIUsQTnOPX83/if+2PrniB4pNMvriaGSBreYTW6LPE55Uwv5e8urEhR90DgnBxXyzP8QfFXjLWRc6prGpTWySxmBbkArFHGC8YlCptGSeSeo4oA9L8YeL9T+J2oRTNC4SPzXWFZDNJFKz/LvaPk46sCMLkA9OKKeH4bPTbmzuo7hbizhD+UAjvI9y5JkjK5wmW5J/Gul8LeH5I7O5uGkiefUITNE+EjLNku92JDD8kYY/dzzjp3rY8m/S5Il8tbhoozLLbNDM1yFwVdm4VYyDkqOetAHn/huyjS4jt0XbM7PLGshQG4ZWwkDNngnHJJwPpXpWiy6lJe/Z00y1WO3ZmjsnhE8T8lWDsuSp68sAD2zzWJHpUFtqMf76YzXDyPFFHEuUdCHEsXdQScEdBn0r0yy06VUhu4pTFPcGJhH8rO6IpDQlGIIkDdQMk7s8jNAF19Qt7SYFprdTdtKkcNwzwxJKsORHbLEoVYllDKckZx+dme+hvrUTar5X2azWC4C2SgRecrBQRImQhBAzu69cYqNlla0S1ngaT7W8sxuIY42lhaNyGjRnXdG4HVemevrVa305/IaISXDaeivJJMkSRSxlnYFbxGOJHzgkDP3uAOwBr2eo6dbTSXQKQkQo6XDrLPGDPk7JIlBVyc8HoDz05rTlv9QSZLSxvPtELL9ojhgC+ZmbEbCdpDgJk5yp2g8A1yGo3Mtt9m+xbHFyqpcQojo9w7Dy4EjiaPG7cBnHy5+lbGg2txczRRKZFvVijb/SSN77Zd72ZaPGNpxhDg8UAdpa6XcgTRXFsJI2EImaKRmntZYlDkTqMqkJXI981oiO8LSRSWL21qs0NwttGwjxb7SQgDHLZGG44wfrSNq08s93A0EcciJFuM0yxzSTIgDIxU/M5AICtg5IPTFXr9pdUt/MWa7tCypFLbTALL5QbDFJMcsG444CnGOlAGJYRQ3zztClxPGwXyWlnVLe3beQQhZhk/IVCfe9jxT76OCaebbKs1vDE8jx2yZnhliZYWjMYG6UqnzEAE/jmtG209bW1SO3Ftvj/e4il3NviBKeZCDkSbsEk+uTSG2lE8t9JpyRSGES4t32GeQjE8ksrNtbjspzzyM0AFi8atOj3mnx2okjiEk8LKpKxjAMOPnkwMNkcbs+hrWsrCycy38CWyOxaNl81IoSkbjaIt7/NuI3dwDgew5e7tYb21R4JpoFtr2S6DXWI8NJGqyRYx++RdvykZzvHuK147lrK2tLJXg/s6eZZri8lia4fzV+d4FJXCo2TgdRnmgDWvpLhXMNwFuHhZZABN5cJVhvVZZYw3lSBsEYwN3Q4rR0y5EWn3sMayXWoT3sUzrdKHaLeQI2F3uIZMg7s89M44rlbq8tJW+zgyxWxuf3d0sTRW8RDbpY5sAkzCMgAk7fTJr1CzkhtdNhuYxFao1sLVGvxGbe5UEvK1xImSp3oAn8WGyRzQBh6ndarE8qzEO1t9lNxHHPkv55Kqs6RKTDbgHKkcbepGBTNFvFtrmNNQkuNkvGk/Z2MirIp82QxrMVEi4yMDJHUikg+2X9pctDfWyQu7wXUuwTGIvkrFA8YLSRbUO0uAozgkdKzrmJ7i3tLq1eSCG0mkiWfKyyMm0hpLeIHMLls7mwBgnvxQB0Wp6rBeSi5SR5UkfyEjdY0nt5WMnnypKQMFE27SMgA8Gun8K+ILS3jvrh78SNG3leXJtllNvgZa4V3+YvgjC5wCe9eKWNzNf3dnpctwzMJp5Fnt40eFo5MKAxl2iKQKASSeSScYxXQ3VlJBdJe6cGV1mjhuLxXhu4YoQcIRHAT5pLHG0gkAewNAHvOn+IVvdUhil+yoxRoFS3fZB9nWIt5LxNESedvPTJz710EGsWUktrbLN+6ndBLD9nZ0EsOY4onlVAkkLYyhBIB4xmua8OebNZRPf2lvEYpja22oW2yG5lkNuFFzjG6MbXClVDEnPArRthaW0B0qWSK25aeK/ugpuoriOVneWQTFVSzJ+VSSG3ZIHagAlv1h1O4jN2l3Z3EzwuWhDyQQIQUAReZFWTG7oRjpWd4mg0fxHHLGL2OC8msvJnlwPtNxNu+VIIZAB9nKgAkjKkbR0pLlovtVreXU1smVkjaOFxDdXu1drKN2Eigx91yRuA6k81l3MGjxFLqaWAXDkXNlZQFnm2htqi4kAwj4AAwdpHzdaAPif4pfBvVD9tuHLSDcVhjAM7w7yzrGoDfuIyi5IbbkDjjFfF3ifw1rGhmdvsM8EBHzvEiJ8icMxZJCVyw4Bweelftvd6KPEljfXMlktlDHaqXWJlne6eKOSMhCZNzThscYyD+NfDvxP+Hnl2zm58yJpY5JI7cxGOZkXLRiZQxJymDuxj5uaAPz90+5u7WXzhO2AI2CSD95tCg/eUAZ3Dp1wRnvXq2l+PTG8Myyys/ktFLkKIg6IojR93zMCRklc8dfSuN8QaJ/Z2opcwJcQWkmdwcmYsEyrsdy/Kp+ZQO3WuWiuC946W1qYLWKUvKFxlo9uQQWOCxyflHOe2egB9e+C/Gc+o+Ra3EkZjS4Sc3FqpjuNyFwWkc5xb7u3WvWtL+Id9ZX9m1xFbG3+1Pb/abx2kY7GwgiL/dhdgTjbwSc+p+MtBvo7cu6rNJZ+QsckwkEMqbyWCNgjJ6dOfyre/ty4nXzYJP3VtceRCJZi7xyphlZg5wxC7ue+MdeoB+wPw1/aT8b+F9H1jTvDuoW1tp2u2IF6YLxXtuot5BcM0Tm2ZAuARjJPXrXj3inU7/xDqV3dX0dvJ5m6WG4t3M08kwwHcykgOh/iA4BOMc4r5u+Hvi5Z7SGwt51SKV0N46bYZbld4R0eNyA0OCpKLzlskivomz0mbMcdhAWspo3u4/tTCRGdcqishIMCkg/KuRyrN0NAHO6dqsrXqD7AZTb2vlMbgPFbzs7BoRC8e4LySTuwOPevQr+8uYLfEM0MWqASTFIc+VNbvGSD5agq+wkqTnJKk8ZxXA61brpZdJN0V0p8y5GntJLDGwQSOju67U5P3R0xgdKzdO1i6urWWdWSVXkWcsxZbkpbgoNjsMw/dHyqCHPuaAPbvDSvbxNf3erYM1um+1jO0XVmI9zqMD5SrHvgkjHXivRvCPxEXTbqSzFzNbad9pSQuyCKWcxKGjMfmgEsBgE8EYPBHNfPWg62zz2rmRp0lMaTQKIVkjkUl0hDnHlAI5aTJHToKs6jFIupl4rgXCmV5LaVpVdopCw3/KjEMm0lcA8Ec4xigD9jfgD8R59aulZzb3FtNJGiIsgLhdi5dnijYZ9ST1YA4zivof4o6ImpaIJ49Mj1HNnJFA0lwskUSyTLJIHEIHJUyAHaceXtOCcV+SHw6+L8nguW3h06NoFhiW1uJyNscVy0Kb0WPAzglH3Z2krgHNfoP8ACD9pfw7qqpoep3K3FzEYY5Xlihie4VoVSUsNxyME7UKgMec0Afmn4yj1ix1y8sNRjns7WG+uJrQiACSBzJuaSIBj5kW07VA+Y7c7ew53UdNsoRH9iaW9d2F1czLM8MKzyACOF4o4iZZ8EnPRcDJFfsz4/svhB4mtJL+z0vS7y6jsGzdzWIgv4ZoSvkJMIyyhCXYvujB+bgsoBPxJ4o8N2Ghy/b9K0l7izuWupLXbDFYWxhOVYWhSLDyIiqy+aFYk5GeaAPii4FrZGxhWFiZrp9rrM0UxVkLOlzGoIeMHdwDuwoJAJrQ0/wAZaUmmS2qwXct1G8sVlLDcMu4lsOjbQS0PPCZJxxt7VD4luLCS5vJrs21vI1zL5do0jjy5JCIG86NVO2QxomQh+YnOMZrhdImhaTUGgs3D21yba3hs4dkNvHMG33Sb+CyPkFj1+8euSAelW3iK++xzXFvHNbrYl7W7jtb11R7faXuIhBJHlnOVORyhBAx0rtfC2qzzmD+07i08l5ba+t5rudS8kqQmTyXuoTu3cHAKg7gd1eJRxXP2fz7y8lV9wjRRasqlpiUka5TG6feNp3gFctgN6W7mGXS5NPhihgFrIyGdGlMcdvcNt2z+b5mIgS0hweQSF60AfVcGr20s9zJFqjR3sOyV7WWdJgUcCOaIsxG9gmGjPc5JOME9JpXxKfwuGa3kH2aNIViSN1E32kFTtll2/NIQZASx9+hGfkzT9fu3u5beVonkSWOO7lFxlmgGWEUcpGPJKLy+SQQVFa1trcUgU+eIYbtL6Vm8gyiaPdi0iSSVFZUCptZs5Ur2GMgH63fDH4r6XqltE1nqt1FPhSbS83yNEJeJiV2FnUMXjXjnaCuVwx/QDwjq8l9Y2FtcSROAkc8HlIiBrV4wzlljJKTBiww2D8ue+K/DL4H6taT6zYpbGGOCZE+2Jd+bHMI4FLReU7klQZlkOWOPlHbFftV8Lb+zu7SC0svID29vbB715ElJVY0wQI2OVYDJIBHPJBzQB9Y6RCj2cdxFdW1vFDCqxpEVWaXeQVZ1Iyx3Njp2rZfW0tYVtriN7ieXzY4Y2YNGsgEbCctGSyERljjgEnAzzXlFzqyKWazu4ntYkCXEcIX7PciOMbmR/vFhICCFzyOgrE1PxXNJaI9pN5ZgkhlyV/eyRqgDW6PwJSd/IBJQAbsHigD6ITUdPEsjzAStHGsluT8heDAVpQy/L5u9fl53Y6gHIrs9E1yCZEd40ZBw4m+Zfs7OVVG7yOeCdvTP1x8V6f4tu5JVtXaRFi84p9pG14lZmeNZHzu2ksCMjvj6dXpvjPVdK1GJJZrW4SdYJY5POMsULZUSxyRD5kIjOQWAB7Z4NAH35pzBG3R+TDbEFmeWUHZCFVmLHPyoAQB16AdRitma3hdNhkwGIaKSJWIMZwc7scDBOOmc5HBr5/8AD3iZbvzJEke9tSXhEQ8xM+bEjeZIkgDfZ8liOxABzgivVo/FelmzaKICOSGJRcSCRWjQZKRiPacFSoAAB46Y9ACa9ijjn3NO6hAQMtnaFXAlB5CDPr1Pv1xruzFyInZncTykQ3BCxReUqhnjkGfnZvmOe5PBrn9S1u7v5bqPT7VLiKGNDJO8qwo90hGYWlndVVRHtDKSDlgD1xVrS9fl1Utp9wYLW5injE9vMwJjikjBEUYQkCFo8NuGT84HWgCeSzunCG2af7PKJI9+9SC33UWNRyFwOuAOnNXGke3tlighZXjg2T/aGVmfA2tKpBxwQwB9u9dFA8D2sccMCoI2xahHXYwGc7cnIAB7jP41Hd2qxskyqTJ5TGQSMFBRtzNGVPUEnI4xz3oA5aK1haeNx58s3lNKsbEfZXdkVYzMucz9GwM8ADj12dN0+3iJaKExCdZkZERFaOZXIO5R9yJsZU8AKw61VgAmnEeBGwVpYdjcK4BRIl7j92AT2JFbtjGZC0DyMruAvnAFS6FSu4swwSGUqOc4GecigClLay8QpJCiZd55DkyRAIpyBCPmLEjHHf641dJlit7sWczNKoi/fYWSV1IcrvEaA4h27dw9eT7J5BaQwRmOOJ0gTzJAWJEbBpCpXo5K4Occ9cirNraxxyPefvGlYSAO4ZMhgqzQKsf+tUMSVPTjHbFAGlfusyyKJPPtEZIkcFo4wqtkBNpxnYduPvELyDVBoJln3NMzHzIXjVHTyre2dQhhiUAulwxVDuxgb+oxV61tnlnA2TC3B8qWFFAxtXYsgQ/8tdoQhu4I79GXNr5d8tsk7XDygM7uqoVYttjjYp/EsGwkj+IHGTQBDBFdBZLi8MFzdwzPEHuJXkdY3dmSLawxuTdy3RiuQTxTbqC6uY2W2wAGe4O7aod0YpIQpAwpdW7dDn69CuigK0Ydd7uqluT8uB+8Y54z6H1ptxpl0pJMSoIYpFeRHG0gFgjYDc5TaTjv9TgA8u1CGJFmhkiDLNHuYMpxDPvLs8eRz+HfP1rnba6kszeRWkM7Sma3YyQGXzTI0Z8tJXVysdq0a5OQBk4J3CvR7zT5ANksJbzIJBFIzDb5m48nccqMHqQPriuJubSW2kuYmlYJcQxsXRXUM0KBUtwFBJw+9gzfL8/BoA4a1ttX13UAiCJLW7e4f7NNIufmZllnR1bJCyq67TyAvSqmq6DYWF62jxwTlZWtA1yrLFaLdNtLOwJALAHoOvXFb+kadfNqSRwXsqMu4gFUXZHGgLyBicRKTk8n5ieKk8UzQ2MgvtTdbuZlhbTAgZGhuI2AMkkQG1yQoOX79O1AHnt3o8P2+/l0Oae6EYSKaN5PK8prZUWdkjlAJBZHYcHO7jPdZ7aK5mjjjaSYmK3kd5kdXih3P5ihCoLNvbPI4BA7Ul/fadM1xqmmxTJdzRATbhMjmb7S5keZVXaqkk4OcBcVn2WoGG4e4lDzxtvWaS0YxoomJjaJnIJlVQD6A44JxQB0tpYadf2iaVqssdrbwTTvBdrGhYAogS1eRRtO6Qk5Y/Luweleb+ILXRrOS+E9u6RKs9vHdw5SSEozFZw+NrNnjHRgOgBBrWvNVs3EltpPnW4jzC8cssmyS6Z1ZJ/JV8bsDtycZPJrltdmuNSNyY5hemAu1z9oITE0KBWV4ZPmcYXIIBHOOooA810++ntJ0mhlWJWuXMkgkgLvDHwhiwpZbhxtJXJwSQuVxX0Z4R1fSvEMcNvKfJnM5i3hWUbkj2hc7BiUsrE+pbd0Oa+VL9NWmtriS2jNthhKIzDhCsbkBUU/MruCSDj7oBJwRXX+G7y98PQW09zKVCzW93NZ28kqPJCoRBeRxSqMkHd5gB5Kt3oA+yW09LKFoIGlkWeFHuHL7pNhRcLgt83y7SPbk++ZLP5amGS7uEWVVijt5B5lpDsIZZmUEjiLB+7jPbNcDceOElube4tNRY2LwyJIkmyJV2KjNLEDzITG0aBFGQVIwCDVqy8WR3W1TDGbVmCgzq4ZVEzIURR8zgqoOcYwSOgoA6290yGXTpbexS1kuWZ7yOeUgmSYRxogDKAvllQSV4OevNYkMRt7KcGMQ6vLN5qzIUMC28R3ANICcwEAAr1HQjiptR1CKaFEtbiNmDSeUYH2+QEjB+aNsB/lGMAnd9TXPRahFfSaf5hjlWPf9pEyGIkszgSxqrcynGdp45HSgDo4JZZPMkc+XePCrMI0BjUgvtZXbgqVZMAYx+dYPiOy/tGO1e38yKCOCBJcohW7uQWN1C0kbEwo3yHPC8YPJrYuNNEZgMJuZbdmLTqhKyNEuGQov8Q8wkFVPbpTjJPFF9nmiIVw7JuiZYoYJGLySNwAZFTHHUk8UAcW/nJY/wBmzCEx3jqFuDA8b2ymMlkGAPMJxn8e1eGaz4UvBeGYRNqKNL+7ZgYRH5gAWFDs+YfK7EjgE4PNfQuqw27KJYbwS4YTbGIXZuWQrIATkR4x06c8CpjOHsbJbixREQtH5xCYd41O9lYdMsXx6gcdRQB5LoXhia18iaIy6Vqa7p4fMZHiliaMLCsaxYk2lQuS/Q5HHFdpBHNPCLqQyyhR5V1hQxV0JDBy7EmAsOeTjJHGK9DOh23kC7GWlaGJLdmXbJbI8SkfOfv5ZjnsAcdQRVvTNJMVvNZtHLtuN0M5yJUVCWxuMgG/JKkFSThhnnNAHmtg/wDZaiULK8ays4j8tXLNMxZUIc4MACkYH3QAR8x577RvFltJaSvIkM/mBzbIYzGyfMzFXdhuUBuBuAOBWHd6BcxTvFGSwhV2jEAIWNS4VQ0R5YgI+R/t7s4INSSaRqUPnLZ26RyzRKxO3CblJKhYwnygnAz078ZBIBqy+MINNV55LtYZnVQmfLSBVbCBPOJzK+49hxnpxV/SviBZ+eEd3mjJSNwjpK5VmIlkLr8whUqTuIA7A4rxXUtI1C+vHgmKQzySN+7lQyQTzqm3ahIwmMknGASCe4J8p8WXeseGIZ7m1V2ngtJrB5rOWURu+xxu2bfmUKy5xn5s+9AH3s3xF8O2t1JapOmyONSl0MxoXBH7kO3Ltg56d889aZf/ABM0y2tXeO6RoJGAiCyLIockMyE/eZuT9Afbn8QvEX7Q154Zuo21SeSLy3aJ2lmbcq7jtcyjc0RbPG5cchc9cc9J+07qmrG3isjJHaSyNc7xMZFB4ia5yp/dKU2j5gMnLDg0AfubbeMbTWrO/uNHukmubeIoYHZlaYhJDIMkBQwycDPIA65FeYXuqW08s9tBabLq5maWRW3H50C7trkDpg8Z7dBX5Y/s9eN/iRp3jjVdVutdvL7w7eQXM0mhzt+6aG5lAjkknSQvHGI0Byozg4Oa/SHRdb+1QRaqTBI+Vke3dy0EMjnmQSONzBUZQMgZ20Aa9sL2a/8AL8m6n08QK9xcxIDASJCrCQ/3VXbkHng8VW11YNOluLu1jlv5rdWRS8gjiTzfLWN9u3djGcFcgbRnFao8TwSQTWzxSTXcgnRLiJjGkMTKfN2QLMqkY2die/WsqwvN8DrciaVXQC2lYLLlmbawncZ3KqgELnPAH1AL2lai0+nBbq5Eb21ysg8uLEpViGGybaCyAHj3Bx607xtrEsVoNXsHF662w3Exl/IeHGUZFXcrEEE7hyTWhZ6RarcmG3u5r5p3Vzm2MMdt+7UhCSM7c9CQM5xzXKa/aXsEl7CInhVizSxys3kGaNSAVAGWVomXqBnp2oA5K78W28mnQXN1JZQyCB2uHuLvCyu6jyzEhJ2DcQMDupry6TxNFE9vMswke1D3F1CjnFwQxNpuDgF0DFt3oME8VxnjTSNbt7a8dbC2NncxvDPI6N5kURfMdzbrvGMMx6fe6V5TodjrVyzW7pceTDJ5NxeTzuBHaMoRHZQMBQeSoJIDUAemap45mu9QleymtbTfiVmR90xkULH5UcvIXOGOACCec1qprV5dTRQ6e1848mGS6vTCnlwyf8ti3yktDz0GOT61yUOm6RZu8t1aW0kVvA1vFeKFeGW4U7o54SOY8Htzzn8fQ9Mt4vslr/ZkO17pI2kkmlZRLIRj50cAmMgcDHbPOKANmLWLuEnT47ovMkJmF3awhZFDYAtjFncwILHnpnt2ytW1mWO3jtg3mukuUFyGS4/djLRx7f4HYjdtyeMGuksdNMlz5d/DHFBNE0f26KRYHspk+YxyK53shA4OMdR2rw7xbrDWepRx27yLZwySRjejtI0u8p50WxCZVOeh+vSgDdOvahbyB7xWWUzDyYF3I5VxktGT94YyP06itbTrq9uLh712Aa4VXTz2dWQK+1mYg4ztHAbr+NcNc3Mc/wBnlh1KN7uLCO0EjRK28EKqxyAiSQM3IXkdSK3rQSW0mILmSNY4FNzIQESSUkMyk8hjjjnFAHpOnXF1fx3TNcySzWZMiXETOkJyGAVowOgwPzrjPFPirW3tIUDTW/kBczJCskOEPC3BYkhSvfHfpXV6VdwRaNfz3ryWsbXAEaQpskulkAXbLkfKQSeRgYOevNcL4rvLI21wsMKxQtGIgWlTdKHKqjs28kruzgsB0PPegDntKmkuZJEvSR9ruFmnPnRrZFXI8vySWxCM9WyM5Irs9VuTA8kLSSXl2irbW8vkssKI8a/6MiRr++gAIw54O7OeTXlHkRxedDd3Uz3NvFA9q8RyrhAHNsxjJVowuMHGea6rT9fjvriaZzPJLbm3JiDh1IjUApEV+Z124zxuGOR0NAFRW1WG/maTVr2K1hkWNo7M4iEZQAW7AJkSjdyRxgccjFQaPdxwzXWm2okla1mmuLi4a4QwLJM+4xh5yuw46ZJJxjANbuoiKa3u/sEc8l3cMbq2/s8eYsM+ARFNE/zM5G7J6A9cGsA2eqWFxFd298qC5eKO4M1tGZo3GMw+SDiRi7ZLnOM9c5FAHp1jqMU0lkt4r/Z1X9/bW6tBIAY/LCRsp2vO0m0nBJORnHaa5aBprw+bJBcT2MsLXqxr59qinMcDRuPm3gKMqCcjNZ+g2UlleKJ3iKK8l7dxW0glCsq7kVpJT+7ZnJJHYLjFdlLrdnbvbedHFLNcuXMcBDqsWcRecwQ7xnjK5HGTjNAHld1o94t3HeSwO7zpBBA00c9vDA6sEClGVTI5HVjkepol0qSzPmGTyLpJlDojoIrqV22SSJITwNvYeleg3urmWKBLy7hJlnuRbyyzSSCPEoJLRlAA+0cYzjGAaynfT9QhP2S3t76Wzc+aphZpI2mXaWOCBuCjdjrz+QBi2lqztK9wZbSGyDyyw4Z2naNN8Zt5iCyKVzwRsOOTnFamjagLrKTlcNIJ7QJE1ptjdCrlWiBVpfXkfT0t6tpl7Ha2ttLaPI92Yyk8O5Gjt0UM0Tr1Ee7Ix3Az0qq5mVrdILFLCLBEcm4AfaIU/eAo33FYHOTgE9DQB1drpcgguV+3SYZxO8EN0jxCK2cujI7Esk8i9SCQSeSRURaF7gea5iWaKKOGANKbyRzJvUylV/cqsYwR09Kybe8ijMixRXMhhjb7SUXywryA5kSZeCOe/HHFMgu7PY80VwyT+bEHiSEy3Pkc/vGnmGHJzztJOBQBvTanHa2U9zH5icoGs7Yh7l3gl2tHBMeJJsAHrvI7V2WlpbRpBM0UdveEm5e4YskQkkAwJiwx55JA7D+91rysuyXC2shkMTML22SKQQkyEbvtDK6j5gpO4DuMdat6v4sXR9JM4uvtpaIvOHISNbcEooKy4bz1YdSO/agDc+JnjpvDGjPbsbe8kgVpdRdT80MJUkoZIzkRhMYY8EAc8V/Ph+2j4vb4h3EtjYW0cw3uftjPNOLAxu3ko6vkSJ5pQcbdpb5s4Nfcv7RXx6s9KsLnTrbUlS41S2mgaC4ldxLA8Yw+6IEsRyAATg180fCLS9C8fyxWusWqXDXWoQuLx1XyCJriIIJXZcv904HfOaAPwh8Y/speIfEmtyXGheH9RtZdRuUiAkt2+wqpYrLI80EQjiQsTtHH4d23P/BNf47TeHrjVvDmix6iYHYSWgZhJ5TMcFSSCUDqefSv7vvgN+xh8LJ/DOnRzaRY3dxJGZ7lbhRcFVOJEGxkwjBG4wcZAGeM103xf/Zi07wV4avZ/BOmqs8QmEcEkSiGb70sTMgwBFGCQqgnOB1oA/zT/FHwy8W/D/WZdJ8Y6Ne6DqENw1rIstvK28oP3oSZhgKCPvZ6sBmoJfCchtLe8h8yWQMpmWQBnihY4KSrkhlEeMYyw6HBr+lH9vX4XeEfF+nXU9zpEEfie13R3nn2y6feLcgF5LuWFFzI+QmOx2YPJr8E4vBNzZapLYS3UnmxXUimzjjMIkO7kNM5wUwwIz1GfSgDy+w8N6a8gkuIpoYJslLqBVlMM0ahwNhYkDbgc9zz61LP4ctprqR9PMkLRRG5mtrxIwssYH7pcOPlyMcrxk5Ge3tk/hWK0VUjgge4a5MJiEoieHzIh0RiAWA/i+76decyXw9dSyNNbCeUwBbONrhEEkayn5EhKn94AhwWY4ByM55AB873uhy+Utw/mi8WQ2m1H48lnYBwR1IYABs4A4PasxY9RtndoI/s+4BJQ0ZfzDu2sGBGS24c47jIr6ztvhlqnzlrTeuY5RI7RjyU2giCYMf3TtIxK5Ga7LT/AIQvczbriwWD5ZUuyV3JIqt0UAZSQfxMOpWgD4tFxfwyRwPG4iVjKFVpXAbd820KCUcZOM4z2rsdIubmJ5mM5UcKpvFZpfOlTy/LMqdigBKZ3seQD1r7Ss/gVp93cq08NqLRVCtHZKZJLlEJihZjgsvAyzAEA5yQadb/AAdsNMhulVYTp0LtuM7mF4yGDLO8cke5p1C7UYkbh0zzQB4r4F8J3+uzROkCAzJLPPM5kilnaMgTmNpOCjRsFUEqT1r6s8M/BXU7O5ivLOSyhvopi8EdzDmW1neJDJbMu47nKyoD1weDgjFZPh/T9LsjDax2DtYoxlAZp/L4mInSU7R5MbhQ6KDhc7eor6j+HfjDT4LoTyQwSRWl1Zxacw5ebzWhina+imG/yjHG+18Z4H4gHhusfA3xPaC21m+ictcWPnunlTbVktwshdWjycta7GUfdbG0HOai0vQ2nvfPuZ2ht1ultZFIkQSvBO4hmEWADi2RDjoc8Z6D9EfEXiCwufD+lRWFsi+e8VtMhCmGM7iZFEiASbWZWB3HIwB90E18V+L/ABDZQ6rcPCZYIY5QZhOkc4luySpuI4gMxxgMRz0zg0AaOiXWl+H5EuNQk+y20ySXVx5MQkgltJJGjjaOeLlLqSYltmDtycAgV1t/q+m3VhG1pez3MNxYyWJKuqTLGIoBEXZVzLKoMysRn5lIzyBXzJ4g1R7yG58u7igssRiG1QOIWMMxuYlkLfLFIzMQcHYNvBI68zo/i2502WdZ571NOtruCJpmki8j7PAplWC0TdvJeThnIxhcNnmgD1bxVpU88MsjwtDdSsbVRJKskt3AwaRX2oBlVXALZJUnBwa+evEkUls0UMCGOSHz70y2xkdAY4kWGG6c5cstz5hK9CW9Oa+lNH8TweJYC8ctuk6I0tsQwEVwioObtFCkKsZG7DZZ8k151460YpdNd3MEMMKW4sy+wqvmCBZo5xErFHjdSr+YGZiGyTnqAfPLSwjUbe4R7mNWn86VkRka2uJP3UccWBwm8EAHnaATivW7AWdzLHEtwu+WaOSUXC71ncKTdMrpnbPE3zYyAWztzivMLqCNbYwkwvPLqcdxfTK5aG3S3twYCs+cMkkoOO56nrW/oLiQi5ijS6YwSRy2KbvtELmJUW8ikZh5YaQbmAyfmNAH0D4OSJpoBewyFotQFxHEriWS8UeaYXkt0QlLebayyHJ4QNgA893r7ultaRLIse68Fxawyus6PL1l85lGJZUBZQuN3yggYrzjwwbj7DbWzOkN1cyRQrItw6SxyeVLDEgdhuZnnydo4AOeAKueIYJbWa2t1v2fYu+5t2YvbrKz/u7x7hDwyJlcqclhzzQB694c8WRosNqxlitEiuDLLHasNrx3CjMYXaV/evOj7+eOOoryn40aM7aUusXVt57XLSPcRWiMJ41lUJFM0Ln5nEgYAgkhV5Jpuk382ly3bQu1zp8rz4UsqhsqkgvFD8SFn3nBIAz8wDV1/imSPVfD97fTqJbZrZjZQyuYhbzSQROGOOQnmT+YoPB34ByOAD4D0+2S3ubrN2u+aO7Z50jlKKFmVrfCquWZ24LdEznjt9IeH59SE003lzFhYpaQ2QVLuKaKNfN3RXLsdrfNgsSPujkGvl/V5ho2spp+m3M6WjyTofMEcheSRyx5JJSDdu25PTFez+GPEy2ZilkmfOWE6ff+UchodrdHdm3Adj2HUA+mdLVbrR7WFp5La4uAbUpHsk/doBJvlm6JLg43A47CuqkitFjtpBdrdNCsVteR3CROiLCTm5gZuWjQD6buhFeUWHiq2bREjWJrSWONo4reV0jMseVDXQY/dgJxgnscHpz1kWvaTqHnyzG3tUS0gjt5LciRhMqBpYyzEkwsql8AHlhjqMgHaW1z5c9srT2t5YzzZZ5GaaS6yoSPzEJxBdIFUHaeWFdVFHZ3U8IhO+USJcyuSR5Mx5VpFA/dOACvIGSOK84huvDo1G1v7OQTr5UCyRw/JFG6gMbzZPgSytu3OVBwWPvWzJrksd5dxOyyWLRzCK7hi3/v4QGfzvKChvvH5lLAE0AdG+sQ3d7I8USTSWbZaQrIk7QgGNkVjw+1CDnocZFZtlfaTcLNFLa26mwuriZVmnYGS3kwZJI5QRsuDlWGRtIOBnpUugTaZK7pHNPdy3BnRZPIBsnnVN/WXDSzRxsFCjOcVzOq6FePcW0iyQyzS3h2vPAdNNwsbEeTbgD99IqqFIPyk8Z9QC5eefPNfXVikkaTIsyXTW7wq6rEgXzPMTILKFIYAA4y2KoW9qs8UNw8v2TIkkt0mCvaXFwoyUYR8KCpBzwGY5XNdNZaQUQ3Nzp9y8tyF+1eUZJBpoSNSWuF3rE27g7drEdKbemOyiMawmKB8EGPzcIQrDzhC8WIWGVJHC5yB0oA4K5nWG3vJJpYZJ5nEawvFIklmoBVH2Qrn95jILYBBz0IqvM8Nrpiy2xtHuvLSO6t3hZ4nVvnHnuV+/zzt4XHOMVprplzcwTuIWuTJcQmW6kZY4pGBzGWkcgyuMjhchTxVCe7dbqPTzbxW7wu8bKYlcXjlAjKrLkHA7joVxwaAI7c31zPDPIsS28lsUitIJR5aOOCrXD8Zx9zBwMAZ4AGFPeaXaXroIoYrqJ3FxOXQXUZJ3xxTyBjvwVBzgjLY69daS7ht9sEKIqWhZ5bWXy9slyxZQC4cnGwFgg5BIOBXnGrxw6hEZRaym0numCXFoz+exfpC378Yi3En5tpAPHFAHQzXS3s812WuZrWeEyzW02xlWZckIgbbsVidwYdjg88VkTXNrqNwrhkkmmgjdoFleOeIREgolsibSwRRnncetYclhPp+ny2b3W3dGUmkSUvNGhG9HEhJ5C8cH9eRzVlciGSW7R7hpbUCI3u0I1xlVRkJg3FRszk8HnJFAHeXWbhmSU28tuIpI/s8m6K/iiChYpVk4OC+RkE9PrWEXktpIHuhILdVW3EKFFRuB5cUojJE3XJOecHJzmsWSSaS2efzfMKRs+Hdrl4keVgpSXIyoBOAx4x2FU7S8aOSW3ndWSFElUebPNdMjEF/OQIQjlTkFcjnGeBQBu3Eccd1IYFmKXLCNBEwTEzhmYbVf5AACAT69c0mk6hNDqSSXsMNrZxRywXO9y07ByBAJ/4RGdv3geAOvqw3tq6z20NnPO83lyWsTxmO4DR7mHlksC5IPpngd+KWeK7ixHCYJJJIo3vrV4Winkt2BMaCV1IMqE/dBJ7jjBoA7ebXI7xEtTezC1SN38osJFkgHCJGiqNkQY/KQSfasCbVIkiWys7CUTuQjXExMl15LktI7lzgLu24AwwHXiuPe2ktEN1PDc2sYcRjZJuYIylid5OMhhk+n1FZFtf3vniOC7mnEqyMLiaY7yCCXQsq/u1Cg8nigDpbi7jv0ltobiCC5WSNL+GVdsszliqzWz7gwcAZJGcg+ldX4UtJvtyxpqADQ3ISSYxeaZLYIdwRweCx+U+3XnNcBBAl2bC7lDB4rl7UNYKrSXbtwRcvjKJt+63ufWvoXwLoii7s2t7aVZZ2dVeVAYJyygBQW4EoII59OPSgD6x+BHhjU9fuLSIWCAQNJDBJDnJSJtxEpaTBYjIA7V+1HwY0G80vSoI9QsJpZUEeLuaZlkghUZRW2k4jVscL8xUdM18d/su+B54raC8e2tWeWCNY4ynlzJcsBuYTtgLgj3GeK/UXQfD9/aaWLW1iksY4Ikur+/kAHmLIQhjU87yCeQM4zk8UAOF3cAt5ErWlw2Nk4zulWQ7GXcykrDyNpwNvUntWhp2lpa2tylw00l2UaW0UNueect5krLKgJkUSBQWHHPNV7+wsLOaGCK6kY36lSyybpg4YSK0m7OyHrgd+nWuh0BoILW+urmQyzW4ljt0VY0kihT57lUIY7S8fHPOT+FAHI3F5eXc8iXkcsFzZ+UQ27d5Vx5Z2MrSAb2wRwT396b5r3cEsrGOCSyVRDM7o9yrs+6R2RyDIzMAAo5GPStfUomvzcPJt8iUhU8sJ9ogDYeLzmB+Z92BntnniuFlkiSQws0kt4syRnynRRcuDwY9xwCMnJz270AXC88t9su7c3Ecai4+zwqY5ZVB4kaRiA2TjABye2TVnXJysrStZwxPLLBBEHmiuI3jiI8ogwbgGOcEZzxzVKGPVJVQRNFNcKWNxvcTgo0gKxxZOQUX7+3aADway9ZnnYwxT2sVzIJkR47VZkhhQyqFkWSQAbiQO/JHGRQB23hFmhuru2ubW3gSRrmNGQCMNcE7kkcwMzxtgjAIC+uK76Czhedo3Fq0lzGiu8Er3LNGuSjoioVRyVIO05yBkZPPJeENPv3S6uL1YptQeB5AVhdXNhJ+6W5WMDa0oPGR0wc12Fnqg0uZ57WwcXMKRpJIm+SJkO353GwjbvQOSmcbiOtAFLWrKErdRSGFVjjjdo2RljmO1ykExdhulJDcjgE4OK4tTZxu0Jt7eGeOSMI0G+SaKGR9k8RB+8wJOABz26Vt6vrt5fLexxkrNbR/aUW3byXmlcyzNIQ652puAGccHoa4a0kW7vHto5kl+12zLNvkRHtoIVDGcPnc7iTGSv3epx1oA6nS/s7zNDZBmmLPE1tcW5DW7KfluEK5EZ2A9cYUYxnirWo6fdXVw1u8DQxjdLLJa/umwELRu0rYVVx2kA5P0qrpxn/efZ5pYYpJpEeUKhClIQGNtMDuuAD1xnH89bUdRlKF4BdtO8b2TxXAZd5QZbcoGXbyTkAZycge4Bzd7prMVhnFyZ0tBJJFJGHDBebe4LwsQy9V9B3GKfa6WZpAtwL8q06vE/mxt5UnIWSYBTlDjjrkCq89wIES/W3u1t7mOKCUgEyRuj7WSTe2Y4t5PynHHOKWGSe3LWyzvHY7FvYYZy/2kywuVVIZcYkmQjG0nDZ70ATWsUM93dXNzaPc2s8iqZtpgKAsJYHdm4SRnIWQLxgAkiugsWt7DzJ0uESa5jS2ZWm+ZkE3meSmeP8Aj2zznHbrVP7VazTKsZaSYRvKIUYG4cyHCiRgf3jjOcAcAZxim3cKRWc8CIiNNPLdieCbzn+xQJ5ctk7c7bgP3XnHNAE+tXsOozzGIs5tHNxd2kr+XCWlOJSQ6geXJg4bdj+vHyQJcRoFiEcyTNBGLgCDbA5I2OdoE/lgDyiuc9uK6JLa9upLoWEUU8xtFjka9ttsk0Eabh5sgwjRoD97O1uME1iTadfQ3JivJIftcSWkRhuCfOZpU8xHjYjYuF6E/e7ZoA0SXnsruxFjaNa2kscaKzpJdSzS8NaqrEEgEfK3Q9jSajp9ybKaXTmuDb2sCwyz+TEQrsQRA5J243dW4AT5c9qsx297Y3CXJtSkcUJuI5XXfezxLab4IyiggQpJ/GeT610EF3K9vaaTfG1/4mMM0witlgWSUeWJZSp2hVCp93eRljgcigD5Z1q21jSJrmeJILqG+unhu4wVZ4PM5llhZ/uKCAY3PIiG3NKYNVcWb3Vo+n2Uohube/c75J1jl3ozL0E7Iflz94dBXt1zFALuWW90b7a3kR/Y44oFEMwtZHSGNxnDurxsX/vkDHy81ymt+JHOnXNha2CWUsV9NbFpEAht5LlfNjjkjUA7Y48mMpkAd+KAOD1a4iEka2ibhDOsTSjzQFlkJEdwwmVts6IPmU8b+VBGa5PVdUi0+S4ae9jtE8+e5uXVi8Eo8vbFIlwu0wDzTv2oD1xjtV6S70+KO2stSnM1zK9xdwlmkS1uJLc7TLHIuMKWJADnknA568brEFvJa6tbaVbXElxDDawSWF1HHcW63kg+eWy3MWkh5Py+1AHF+JNcv9R1GxWMpFpd3b3QZpM7LdZJHErplNyI0atuPG3oCDxXGGBIL292xxzwrEFsCJ5N5mt1LJI/J2BQCCD/ABccEV3z2S2ttZ6XfLGWe0S7IaMRyWYcIZ7dArH92/735Tzxiq8NppzrdyWdpHJGTB+/+eEp5YzL9qUjIaSHHT+LmgDctmkMEc1q1oDfPp5WWNQLlXhgVdogdsqUYzAtjPBq1pmua99vksZZZpCVKxGSNRbtJGMkKS2Cvm/LnPT5h6Vs6FbxRyabb3Wn20jTo88CzTFC00BHmoGHO2QqSnZsLjvXaW9lpV5cxOsE6XkNx56KxeWGO687MsLQlAPK64Gece9AE+js1r5FxJaxwRSOlxNnzXBkaTmKGFg+xRLlj04+teoRTWd1M/2mCGBZLhf9JhQgi4UmRhLEzbolCEHGMbyc8VmacLWS1MUB+1Wruy3MTRqFjkkn3MYJcZQqQM5HHc4rroNOFmnl2wWS+ubi6lR7iXdLkxhpfMkZPmYemO9AHn/iKHUC7qYVube5ieSSO3aOEJBbgGN4ogMJeMvfdye2a+f7/TryxvZ/s0Qu4L26MVtb3cbtPa3MqYZmIDKu3vg/KoznPX6F8UPcX0CxQxrNcefHBcQeY0SXEjtsnWTyzujCgZQj5R0JA5rBktNO0+Ivd+Ut21pKY3EUUtt5cabnhB2bpJnj2rvUk5HJzQB59Z6dqltbmabyp4mUpdu8SxpFIzRmSQlXO9lX7jcAdM5ridYvEuZbyGK1CS3CPblpYyji2j+RyzhXV9wAYMTuOPbNd9JrGjaZKos7oic27Xd4txK5gESrG/2NIlDIW2qdpJ56gnivn/xT468O6tdXiabJNps8cqPMsE6yxSh/kEQQcxRE/ezjHQetAEer6jcWCWtxa2TT2VqrQOpYQSO8ikM9u7R4mjz3Jwc8V8w+L7/TNZe9i+1m3u4xL5AlJinhPmNJcecoGRATtxnjaowcEV3XifX7zT7RZr22maw+zyb77Tp32RqCVjjaFS32diRjnHXtmvijxf4phvdSN7ZpIRF5zI64FysEQJAMrSBbiXcvzDJ+Xjk0AeZeN7WVdavpZb+znRMS27yl0V50+XY+PvuWztI4A6mqunL5UKXM0/2iOJmMoCzxvHI64jkjDScxKT16cViNf29xm9uriS58p3M8U4d55pHfzF8sGTAVVPA75OM0xdQa5UpDbvBbvcEO7srs8khBjimjO9o4gp6j5RjkigDvLPTBeGGfz3hheKV45Y8pD5qN80cbgEiR0GT9KuT2kccD3mlzKkZEchhMXmzgI4WeaOZ+WZh1BGM9qyYNTuLQhGvIhDEsbzWBRWglLfKrwygbY0JGSxOMn1qS7v78qUkg+zwgLsngHyBQd5xjIJwflwuD35oAm1i3QwW99Zkzs3l7IpEV5QgOZVlh+XDmTbzjNc9qV/8AYYZfJis9PnvtpkkcfaXeZAdzIZydrFuCinIwenWr1xc6g8Nu9xcII5w6AEKlw8Qy0fCnKSjHOeuPeufvoozHdQXhkeUWztYtIYzbQbsM87ZbcZCSAc+tAFjT7tp7AXm4fb4kKT3CbcEK4AQoTjaV6KucCu00q5sJXlZERoZ8gPtijjhuI1HJkzuLFgwx79a888KWN5e3MKGd0SOF4I4Z/MLiQcs42pxkHKk9jjNa979t097uSe3MUVq4ZJIAI4Mhh+8dlyWlbHTGTnoKAOolaDUJRB9mQXsNy0kqyyGOCWFVyDGJP9WeDyeGxxk1kXcSxahZrHbhprm6R9rTI9sUjBG3YzfLHgfe4HHBqvHqz3LG7uITcRTPG0sbNJFO1tbxsEACLnYzHBHUitGxm0y+vt2oTNama5h8q0aGQxJEV+VVcgERY4ZepORQB6v4fs7oAXVyJ2gSaCZ5FVBbyqWCsu5DlMD5RnGetfZPhZdBk0wgWskOoXcOVkLSBZom2hAfU+YWzj+91r5n8L6VcancS2toB/ZFtBAwFtIuUdmAFu0IckoevI4BOTxX0Z4e0HWo5YBNNgJEJLEhi8kWF2jcUX90ypzjBHA70AdrMsllY2CW6TwRtLLE7yRIpjAQko0jAlufuk8DvWrp0k13Lpwe9maGG3lENpMq7lmCOzOgVP3ibgue3PFR3xuPsxjvbxInaNShulzE3lpjzEkfAjYsR6HJ71zdnd3Ah04w+TNKLqdRM77JQhkVQsIz93APXgcUAe7+CZJdNFpfyaaLqNROzofM3yxrJI58mQDAbHReue1fRdlq+hNHCWcPmCO8Gnx8MruN7Q3IT5xKEHGBg4weBx8uDxbdwafFZ2u2JreaNjCihpbbdgOolHDDOXzntVOTV5bO3l1Jb+aJoJnkmnhkQ+a8cyN5O4t80fXIHPbG0mgD7cgNilxbz2F6t1DKm6WG8YQJB5qjypVnYqFVAxjwTznnjmsrxHq0Fq1lLfW0Czxs9sHh81xcThN8koTG17fyyoDb9pY9cV8sxazrOtQNCbsiHUoo52QOoTysrH9odgSPP5A2Dj1ziu10XxGsumnSdRu5LmazcvbXs5klRItpRLTZcKY4nUjOAu/BJAoA9AuvF80SvLGztI4jzbmHyIYYZZFj8y7CZExAOVwTwOgrz3UdV1iDULozW82pwJLcTSRyy26qiSqvkNHl8rkkBywwwA7VzV94znt7k2GoSR29rqrGTbDEJY5rdMxqTId3ksDn5dqdOAKzpddaaK5jivSystsIn2q0nlgGMLdGN9yK0RYjoRj1oAZraWt1JLeW0rJcxSC4trmSZnkFwsMitC7AFIHMQjDZ7AccVVH2/TrOKS3ubg3FxsjuDdyvLDumnR7oKI2URQxr0OMyA45Fc/Zaja3LTfaGa3mgluJprFbido45ZlKy3V4jPlomQYUjI+bjNa9vC0ltandGkYlkKQNLLJK1xMyvCzlQSYtgyP7oHPNAFG7s3i1K2hltLuN5PKcTWhDpOf3UbS2iKMwsWuLhiSOsnTPFehaZJqscn2KyvZLWYytJFcfJIqX0UhjJlyPll8mNsDGSwGBkgVhWtw8b3V69r9plUSQ+RNOMQJI8DXRjnaE5UyQlQMqzE5BHFdnDHPd+b9migsYkuJbq2tQs6+bLEkMj/OisWcMJxn1Q0AbtvqV02hzm68y9uZ3iR760VUbMjNHPcgSNvJWDcrhF4LcEKeO30ubS4tIvIFNuLm+jgSTzHDXs13BOkRCLHkQgQOZCuQHKbTnmuM0+O+ulQXlslpbXFpIYCjKZ0urhHn5R2HI8vggEZb5j2qS80O50NrVJbcxiaSIrNbOGup2itZFN5PG7bkLs6jA4yB9aAOvis4Z4ri4Eplgt2QRxrmOe+v2kNhOZww/49vKlyFAJXAfGKW5gnsYb61UpFaF5Li0guZVEji6jDyyqHk/fFJBheBgegGapeH3ijSBr+5ea+nto7lb3agsoJbe+WOBlMJPkyvGeS46jJHr6h4jg04WqSkxrI0IuoJo1jEsFosYMqySndvVzuygBbBPGaAPMbe1hV/tN9Cl5Pc2cK2cBUGW0s7SJpBAWYlo9zAknoAckgc1lTQ3wmhvnQ/ZbljDHtWR8kIxKq6A5YKOTzg0+61GFrs20sd9cTwQRtPIywhljmtSwkgAVTMGidVKDnPBq/HHY3csdywngAkgaOy5lWI2tqyk2xDYCs2AVIwVYljkZoArxmW0mtjfXO2DUpEjW3aQiFo3/AOWbOi/JKy8fN0zyQa7OHVE0m10+DRordzEZUv43Du8TSHazTXJG6JmUkKp46cGuUeSCO3uXu2igYyxyRwRcgQmULG2SpCyFGOQOh/KobWdkv5XmjdmdFkZVnEkeZOGAC8Oyoc5bhcZ4xmgCTXNa+0m801ZGa8WLKGK2CuuQWP2e43cEEY+YjJNcm7eTDHDHK1rqZCyWZhf5fLnO24juCSSLpjlyvUDrgYrfuDPBYTzshigaWMmzRoRdrEGLLO0r/MhIByueBVDSdNiv52v2he4lihuCJAI4cxACEFRu3SzGJzluny98GgDBOpQ+VJYywJKpbyLpIo96GWFv3cqNkBWLkbjkDgk+tQTaVDpN1pOpbYJZN03lw4BWKZmDCIRfNvjVypQ9CeldGfDcUl6qJPcQ2kjl7x7a2XMEDLumjDHG+Qnoy4xz1rofEPhPT20+EJceYZzHKsx3eZEpcbEtgDkKoAZyfegDgV1C01N7g+X9qjKSNNbXBGyPy2ERuIyOUUMDvAycA1lX+nRDTlu8WcVi88a24jjKQh4GLGZ2A+Vg2Rk12ll4ags7ONVLXeoTmddOMyiKIhwZJYjtAyxwMF+D04zVHX2SPSI7HULNrO8bzRbpb7fszbhtZmIyol3fMQemeRQB833+sajbXkoKXdxbzTMhQszwzrLMEfgDIiMWAD29u3c6fBJeW50eynuYrNlae5lBjeCGBiG+XaSGQR5CruGDnOKzdV8MLFJcCWO9ZrZ1dpFZvIntmjyIQyZGxXGCy9M9T1HXaeJIoLCF7S2SKbalvKJGtlljRQsaWrqf3pVvvbuDQBVPh7xJaBYdNeA2aqDCReLbkqxJBaOeRWDEYJOMHPBorfaxluJJZYYcgvhzch5X8xVUPsZWI8rONo9qKAOM8e61Y69pc93caj9kltY4h9ktQIo2KkB0SZgFkQ4O45NeCR+OfD+nIbY3uw7ZRFbTSxiFZY8uJMuwAQn+LPUZ9a5T4h/FWDTNL1PSW/s9bQPPbW6s8TyzKBwlqYWLKN3dsdecGvzU8Y/GDWr7UZ9PWKHzFikW2EFs7rBbICpjduDLMykZxnvQB92+NPjwmnK7x3cLTTTFFsbcN5MpKkiZJHIMjAAYK/L0wfT4f+J/xf1/Xzc2qTT3DRpIdkZk3xgklC7A4Y4JU4zjv3rvPhF+z18TPjolnJa6dqA0qKVcXUkc0Xk20n/LWBTgsVO7Azk56V+sfwh/4JlaQttHLe2+py3WI7lTeWgWOWHgyCQsCTlxkZOeenNAH8815rPiWwigQSzR2dzFA8cUiMjRyhxI6/OARkZ56Gv0g/ZC+x+KphLqIjjjZLeKN3fy5zmRQxwnKpvVjkgDHJ4Nfop8Y/8Agnn4ettGv/I0aWFxA8ryMELPcxAPGbaUJmJNgGVx24zX5keB9Fv/AIK+P4rDUGSysZLxxFPLmaYW0UnllAxYYQ5UFGUdcg0Aft14W+Fek2umXN+Z4LgS20ZtAs4N087rtDxOinzI1YgAV86/EL4S3ZWe4Zbc3TNKhnkhWG7jfcX81htUSqEDKMjv7mvpH4GeMoPFNrava3bzQrbjYpZVjgw6p5iKU3Lkj04/CvUvHOjQ6hbTxzWttNIqt5Vw8zgOjDJZ0KBbptwBC5yMehoA+CvhD8QZPAWuW0NjZpbKheKSS3G24judwRpZPNGxQwBOA2Qeciv3i+BvxKvtU0q2E0BmC2kFxDJPmDzNyDDTCJiJWLZzyema/HQeAbSLUYdQmWGdTeBvMFulnGbkN8lsMHakG3tk7u7Dv+k3wX1R7W00eEhGe3liVI0Kp5EKr9xUJx5eegY9+4NAH6Padqt7MFu5I0Ja2wi9VSJ1Y4VSMN0OO/qOazZrm9igkkmRLlPNZ0UqF8hSMbSmBnj37Vk6DqpurWRZEa3mULwx8sK0gBUgMQGyMcLkDpW9dRskCxOr4uo2OD94MB94vnCgn1PHbvQBh5RLQM4SOJ3RXSN0imYnLEsjNwuSDnPOPc017uERxm2bMsmUwQUZVB6PGQBJxjBGc474rPuEliUOsMsyHZDMkhJKqD/rQo4xwOhOc0jklGlUokkLJ5cSxhAUZcdR945zk9fWgDRurcPbxtNJNJ5soaKN41jUGPjKGTG4HjjqAOlcL4pDwQTzOm4BSwiCGIboUOcyrwcA9M8+/NdENVS2ligvy5gSQlyd8ioDgqbdlB3deSMjn61NfTW9xFMUiae1CckiMsySEAkEvnIyc5XjH5AHh3h3VNYtL5/tEb3VjOVbeImK2iSMCkRZQQQwx82cjOa940x54dsriKLe5kRC6sEt14KqQcuuePXnkevNweGLFbqO5NxezeW0dxFaGUm3jCYwrR4Cn5Peu4XyLiS2ln8qKCIOrAs7E8EgtuUbEzjAwRxjnmgDfjmlePKHDEAoeihT1Uk/zPXNUob8xPcbtplGIyVjUkkDP3mYdBjHHfg81VluEMREFxGgI4UMpO0MclSDz36f/qpCaEtNbI+6QqrkbeCCuA27GcZxn074oA23uBdRI+xAybhsm4bk7SyoCR0zg98VF9jtZAhVQpBfILRoxXqTy2AMDPXtWNFIIg0bqI59gVGD7g+ORtPqAOT74zxipxLMC0hiEyhPLYjBKSZwBtX7xxnOOnqKALtzbwW8EhQygSsHDlxgAHnHqAeMf/qODdykf6meVDCocOOrHPC5PVu3rxW/qrXn2GOS0jjnwBEsIwMHjeSxPUZORx6dOK8wvr9lW/WVo0dFeWMbmG11OQvHBII6dSfpQB3NpfBgnnzSySzIGSJ2VyrBcsZlzlVxgjPr061dSISl3YM6tsDHCiEKBj5AvcEc5/WvHINbO6C/lN0ZCqLIlsVUtG5w0reZ0IKjK9ePTNemafqzyQziKT7RCArIuR5qAjPzgdcevqMUAXJfJVJN0mxDlWUuW56jHcD69CPXivMdZ1XS7YOglikuTKEji37yshBO90Ay2WwMDoe4xXeahFeTqJIZJD5qKNmI8AHK5BByRk/hnn3+aNW8MX7a3etLPdW8AMjQiBPNWSQN8++VM7QOenPNAHcmN74F0MMchePz1JZwh6/JEvLDg5C/nmrlnn+0YEt0E8USlWCGZFRgfmkSKWZm2jLYGR/u4rR8L+Fbu4t4pZEAjESrDLIWVi3CliN2c8dGwea9AXT4tPkjjWNGZYmjX91snZsAkllXG0knH0zQBx406/lZrnyEeAybEDq4dUJyHUn+JMkj03fhWHeXN/b/AGuG3nkhVgyoXORLLGu7zGBP3m7k8cda9102CG6gaCePy5Iov3eW2EsQSD8+FPIHfsa5TWdLiZPNETXHlCSFkKouXYYDbwfmAycnkY9KAPzl+Mj3+tWd9b6zFPZQKJEe5tQJZJDGrEutu3DtgjBIIPXJ7fCcGh6gdUgTTo59SsobpIGu5U8q6UT/AHAYolyXQbmOQF59ia/R/wCNeqPoct3wuDIosS0kb2e+IZaJ8g5cnjrj0r8+dYvY4dfa+MxgmupXkvrUllJlLbxHbtDGDtKZK/MMBeOCaAPW1sn/ALMOq2Bkt9S0uLbMJ8ql4sAAjIAGcZXpjg/lXiHxA+IdxHC819bx2onSNFaCGW4hnK4VpHjK+ZAwVj/CDyT3r6j0m4GpaJaRqseDZkLNEgUvIYyU+0CR2O7G0HLY46DNeP8AxI0HS5LaKfUYjM5hR2ubWECPT5WBUIQmRIW4JP3RnlsUAfNNrDDrlza3mm3cqTwsZ5VHmR71QhjLhD5hk28dMEfe6V92+CfGA0EaTfQurB4o1kc7/J8zy0AURtjMhJOMDAJ+tfBEHhmXw/rCXWiapO8sk6mNgyyp5kz87xGSrKFJA2kqM/MetfYPgTxBp2pW9jBc6ddO9k8a3jTxAW8t0r+XI6rEhEYBBPHynseKAPuXSPiDfXPkQXcDQypC0pkmTDLG6FwMxkh8ggDBP14NdXpHidpp9PllLMzh/JiVCI0I3MTI7rheATzjrivE7e7NrCHMkbp5JjVSwYfNjZjJ3EcgdOAKw/FviG30TRzeXl99iZrWW4Q20hjWB4ckqJi2STjoB34oA9j+IPxn0nw5p1w8s8ckxjYsI5RG0bJkJGSMBSSo9z6c1+QP7TP7TWn6Vp+r6zdSNdObIG2shcmKGOVi/lOZ0JLTjBwqgEd/Ws74mfGU6hHqmsXl5Nb6PYs5Wxu2JkvXRyz3KSkAsBgfL3ycA5r8K/2nPjnqXjrxSdF0K9nXTZmY+X+7VZXLbXjt067sAcEBhgbQeaAOI1rWNU+OnxIudQ1Oa/htGujKVw8pkaOb5UDZIVlUYJcgnOcCv0K+HnhYaRNatFd+Xb2Nta3MsDRxLL9lTBlRdrD95hc+p4r5y+APhbTtDtrS9u98N/cQtcTXPlb5rNMZePyZByWwM7vm54zivrC28QqI5HuEt7kxOBaKubYYORF567R5jEcnGApPQmgD2jxJrulS2FuUmSSHUdjQy2irJegr+7KGCRwFGBncBzn248/kWG8tRb2iyCa0kd2kcqmED4WV2jJ2XDE4A5OeAMCvGJPGN9PqN0iXNuVjBDBF8yO2RWILKFXcJBwFOMZ6jJrq9Gv9Tuh80sUcQW2MYk8yMvIrh/tUjLy7kEZU8AgUAem6W89p59/cPZxhUW2lYQN9st5Rgi4kZhhsKOW6tngHFfLfxe+IJ+3yqLmzuoRcSQw2yAlb2B02h5QwBt5CRz97d1IGK+ndTuYLTRhdQwPJcWckwWNJEcXSyRku1y+7hyxbaRnAGOMV+fHxRvNKi1a/eWWyNkrfafsqRhrxJ2XeUeRDiZV6AEj735gHyR491+yj1W5VNNudzzPJCYZUY2QBDTGDkeS7ZIBGQe1Zmh61p1taxS3dtJDczTXK20oCOiCVCUluGjbKyjGNxGARnip9XudO17U5pLa1EMCkXEgk3JOjhiphgAPfrgnBzgEmuO10x2VjI9rNPC7uXUzfLIAobfBKgUgHav1oAp+JfEcFnYSXPnS3E+4mVpU+R4o8sxDLw4x0bvjp2rxr/hMr3Wbzbbn7MJZVEBlLkxsSEWRYwvHUfK2OvQVg+IfENxfSvbmLfbxM0YjmlZI2+Yg7ScYPQ+nvXO6N+4v45p4na1M8au0cg81yJBu8ohsBQMYBPPfFAH6W/AD4d2Wuv511fQySRQCe8h3JL5V1K3FyolIWJyVPA5PYV9t6T+zZp9zO1xcaogkxE9vDCHcCPILTzRrGQ7DIwRkcda+Gv2bv3s73HMkUU7tFFLLLDI9qVB8y72Y85F42noPyr9DtH1fV7W3iljvltPsK7IWmlkkEocMWj2opJjVfXqKAOP1L9mzxKRLJaiDUF2ObK4SRYDcQiQkh0wBJLtzjJU9jzmvLNd8HfELwetsbWVopdOBzaS3DO7qrmRZVhbO+Ijj5crxjca981H44NoNuHk1XzJBFJBJFcRrFB56sphezhjYsq4BBzg8nOOK4bxD+0DomvC1uL6ys4FaGFL6eRom+zPGCuy3guIgUiZxu+8c9QM0AfNmr/F7WoJ5U1eKMM7eW0iuPNiuVIKCKBMGQmT/WBwOBgVxw8aadrsE+oTQR20trPuu0nRIDcbyR5gmaLMsAdeFHOHHAxW1458S/DzVzfvDLaKJ5y0yQ70u5JyxCywQpIoEBcZYBD0JJ6V8t+J721sVhtrG4gkuGmdmmha4lATcHj3CVR5bhduSA2SehxQB2vjHUV1PVRKq4k+yR7lERMLIhJjjgVRGJXC4wSCOfWvItZ8RPbGW1g8zfI2xmlIUQMcE/aEC4JABAwT17VRvfFN1KoijQSMx2+aJXBaZcIC5cBlQEjkDnHrXmmuXkkV0UdvNnJC7jMXPnnkNkEgx/Mfv8cdaADXNUmlu2ufMOEHlLb7NkSxgABk7dySc4pfDmmNqM6m6L20UkjObp2VMpG3oCNznnbgVg2enzahdneyTsQwZFmyxIOFXAPXryOD2New6L4SvgIJbuLyIxBlUDGQRZ2lHcZIXnHHBGelAFI6HDNflLRria3tHlKiZ2kZpI4t7NIp6FlI2ngDvzW1baYtzDK0paeeSCKazsUKqkcMTZaKUhtrTggdTkhsY7V6Po3hCZWN4/2W23+WjrJJsNwVODNFE53MSCOgwcenFek6H4ZsYbmOKG3bUL1x9ndhbRTQwpLucTJHGT5jb+DuxtHUk9ADy7wz8PmuYrfVEjhV5GEgR5NqLuc7JlTPSNv4eGOOBXoWmfD6WSGa5lkiZoFumjaKIyQ3MisGMTszBo3IzgHBPQV6r4Z8OalaTmG5017gMkjpZJABbzSktsu5EcjyVQgNtViMjFe1ad4TsNVt2T7ayW0Ecd9eSwkBFvkHNs8MiKAhdcYBOQfWgD44TQLu4ljMiWsZs8SpBNYz71tdyb2BRD55AOFyRgnv20J/Ddw0KPp9o27M8e3zFtQtjMdrecHYbhvOR1AzywHT6qutDkluruLS1tYjAS39oXSPdzTll+eBVCfIMHA3AKuDz3rzu78Pzx6hu3Sz29wyRRQOQhW5UGV40cH93Dvye/pQB5hq2jW+nWdsPsuoXs1raRosdu8DpjC4JeJj5C/eDE5BHIyMVi2dnaTW1zcz2tpaTxkLbwm3INvExwYzKww8hJPfnPvx7rZaHaQQ3M+tfZLVncSS3TGQ28BL5VTEyhnTYOTuOWUHAryT4l63oafY00m/guEt/NuwHneNGubdSYzLER88e/7pJwvHHQ0AVLm60Gxt7GJntvtFxOQ3m24863IjIjydwIAPIUjnmvJPGvjJDqYW1khcxmG2dZI0j80EAGaKKNuT8vVsntiuA1DxTNd273QupLu5llY7ZDG6wztnLyPHkugyQp9uccVxFxGZVG54984G5yzs8Lbg3yFxktw2fw7UAX9f1ea6u5ppJHkhDyBwXWR1UFcfIpO3A7DpVXwx4S1LxNqVtJp0FxcXBv8xSwZZok4KSEZGxBk8tgDH5Z8ltHcz+T9mlaS8k8iJkLb2ZgoEhKn5wcHJ5weuK+/fgH8MLrw9pP9uXFjbxxXQjFoZZEjeGLYFlV7gyYLswO1evpQB9efAWaTwlZaZb+IS00KWEa3MNw28bEQb5l89vnYA/OPu5HHbP2RefHDwz/AGeNP0tzarb7LWGOGWG3FzFhiym2VyAmBlWP0IBr82PF1veWxnu49RlvXhEIMXmE3Vokgw6wjIDwBcAg9z3r5T13xh4ov9XaKxuhBaWiMkkZlkS8KozBpC0bEAkemQMcelAH7ZzfHLTprSWWS/uV8lGeO2+Rp0mgiEfyhW+ePYp5685Ga+Y/jb+1Etr4dFtBe3T/AGqOVYrQSpBGkrR/KzI775QQuc4Poa/Pex+J+o2KTJPLNEkttsSWOV5h58cQX96X+aMnBOeFPOTXzz4t8W3/AIivbexBnjYTzNb3Cl5PNMrhWaV5OAu4YCqeO2Ac0AfXvgH4kvayXvijX54NgFzcQC4Cx34K5kUwB/uJk/K2CTk57VX+GPi3xJ+0r8bdH8M2D3FppDala2scVwCkWn2aSZuZrh2YCESKJMvwH3DNfLviY6naaFY6PbmS6F0kfnyLIJhGwIWSONR8yIX5bJ25GMjv+g37FWg2Xwqsx4y1eGWLVLpJ5JPOjVEaF1Plp5JGLucgjA3Ac8ZPQA/ebwt+zx8HfAvh3Rm/sq11C6sTBJcXF0iNqBnCDzBaAK2bUhht27SR3PWvhn9vvxR/b2h3vhnwpZxWVlZ2wOpzG0QpFCY/L8p2TqgCjDZIyMZzmn65+0cmoJMpuJrSFRErRSyolyIWjQo1tiXHEsfCgkquRjPNeEeKfifY+IdL1RJZY4ZbhZflnQSFEjXLyuGys+5fmCEk56Dd1APyjntbDS9Ou7dJniuJ/PiadIXJR3Pys0TfcRjypwMZ5wc1W0X4aX8WnyX08L6paypuiNi6u1sGO4zSKTnBckkY4x07mx4t1+HXfHb6Lp0IaM3piWdYhGs6yMI18zOA218kLy3tX0nq+jy6FolnaRxG3t7qKKNvJMbEL5Y3PiOTcpLdiMjigD5W1LwDMn2t96EQtEI28gboZQFfyZTGMAspPPTPUg1oeHfDhuJojbmWAxqJPLZFeOZ0OZYljdQsjEA8E8Y+leh6w17Nax+R9tilZ4re5iuIpDLdKZTHbtGzxgFCoxnquKv6HpUFtazi8lulg+1upt4SzTRy7QoitgBwd3cnkHJ7UAb/AIUtnSG5eSJim66ghgvCYCFZcARwxKdgzjbjg98Vt2dlcgN5um2sJkCossqGV0TBUOWHC5OeP4R2qLQbaQXc8YCySR4dFeSYXMSDaUW4VWaNARxu/Ot3ULLVLe3uVa2WC2LsxljleQKzLvJ3hBgspPGOMcdaAKNnp+nNP9qkWFZ2tZLSS1hjZmZ+YvMjZAfLyw7H3wa7/wAO6ct7HDb20JaS1kFw8hWQeW0YJw8zJtjVVXGQ2W/PHIeCNMN3cXaFiqacXuEmaSZA7yR+aS6NkBAeOVx68V1Oj6vfWmsT24tT5TgK8seVsljJMqmWVdq5yMZKAZONxoAzr60Ewub2dyTHK0GyNzDlSx2GLIALjHPGTnPPNRRS2tlpMtxErWs0s6+fHOhuFuYgwKNiPcUzxzgA1m+JPG12mooXS3NoJZ4pYYpIGkhC5kaa12qqStkbR7d81wsPiifWXW2RIrZ7iSYKxkJt4Y423lJIlJxIyc5JAzwD6AHcC9luzcm8jhVppYZIjApbyWj+SJM7AYzkchTnkkirsm2T7Hbo9vpt0gluRLCHLzMI8FsLkiQkA8/3uaz5J7WaORZEhaSxggeELF5CyGQcsTuxLIMHnOB0OOlJfXImg822mW6iitdi3USRpPBG+RJG4U/64YIBOD60Abi3RjtfOuHZ3eCR2EbRCSa5lYKG85zxOAM+xrpdB1rT5Iimo2ptnhmcobl1ldjLGMG4JblOAflHU15wdR0q3+xILm5AiECzCNZYpnUgGNhMEYO4z82OePfIm1PW7Q3KCETCO4j3SFGDMWjIVSZlUkqwwHyAR24oA9CgZLlxOkqWjtK+VLIryIp3RhtrkCMFFPPzEnGMYrVOpzpHFBcwTXxldPJeLyxD5rsDmFHYYyMkgcnB4wK5e11izhgjie2iW7ldEZY1WYRRttO9RGWITpgnH6EV08F5cxRx+fcefcG9xbW0OzfZ5TbFOFQHMZTG4D5ucgUAZ97pyXupt5jyLC20+SJBiO4hwrBVBxswMjrgCui1OziMVuLe7a0jfc0NrIm6G4e2UM7x7l2lyc/xfN060293Q2dpdTubQm5Ix5iuZpIV+a4UhSVt3LbSGweATjNZtxe6lNZG0JNy0jwtBN5ihEaVsCEbhlVXI5XORQBE8iJOlsbl4IxGk7ELBE7BgfMlugcq4P3VA5BwcHtvWq6dqGkAtdMVl88LHNlUgkjPlwbo0JAcoGJPRj3INcRfxSvPFHLbWls8sMcMBaVpnYW7ZuC7g4b5gQqnnBwOcVraZK7C7u0hSzuopFhaRnEdtJbAiMB0wf4N20kDB4JzxQB09vYPd6fNp9hfJFHAI0acQXSrOZXUOxjEWAuc4YnGScmpNRttesUkstNk0tpGhaGWMabLGY4EJVjbzykBnIzkg8k4HrXLza1Pp8klq1+fs6bXLQrcRpZwFNyLdxQsFeN9wYMM8tzg10enXwmtd1vI2pyxLbsoWSaH7OzR+YGmiuJik8I7lSo3dTnmgDBjg1CzvLOO0jRZpyCGs1dJVkiXFxDdRzRgAFe46Z5rc0i7u4XWBpksxb3MzSWksa7fLj/eOfO6tIykbQRjnCgjoXeqXt/MPmtpbixUNcRTCSB4lkJ3RrLuJliZOXKs3GNo7VzGn38V7fSTSeRFFbXMTG0BZlvEaRkRo7mQ7njQKT8w7+lAHtPhzxTcXmrSIumwwafaBZYTHNBIRcPtAe5mlB3OVQnbjgnAq5rWqNdQXBuY0t551UfJFGsEkRnZnM8Zx5kRdhlztVWHUV5yjmRp7ZYYLK0vLkyrbm4lFzC8TqqvbMqBJASQQC3OeM12d0DYRT217LHqreQht7SDyftLWrA+YJVDksy4LFVyTjkUATLZm4sNl7LcvMgFrJDIYWl8i3hVoXtjGTiEjaSB2OOea3PCMMF5Ejaxb27m3zl0ZIC8CruSaeXJby0QDAwAR065rDsL+VJIreNo7qwRIks2SzkkupZ50y6yzuMsADhj9wAYDdqdY2cdtctJfTTvvF6LqG1jZEjZXJt1kjlKrHbYwOCTyS2OKAO+uJHsLiRknivrNLVrq0iz5MdvK75QeWn3yyYxzls7iBzXjXi3QX1WSe+voPtLLHNJBHaLOnksI0Js2j2kl9jknHY5xXrkMsf9k291L5kFqjiEADbKt0CJEe3cgtc2yxnbtI2huOmazfE8X2zSkgs5i8t7I8wlEUMNysL5iaGdUw4DFcs+c9hgHgA+DvHvgSdbSe4Gmx7buV4Le2hiQzrC4LhvPkIDjvgcgcGviLxZpcuiXaJLE0NvKzqF3uzF0dkDu4wOx47Z4r9XNd0m6tY0E6b4kWGIebK7RIG3lpY0lY+WxVWXkjPUDBr4p+LXg2USHUIYw+nvO6QW0kfkmJtxLBzJ91mxkE9cjGaAPnHTLtlhlZZ5E8hQ3nId8DP5hVGkjJyz8EdO2cYrRgvw17GGe4kLyKbgwqPMWRyGE8aD5U64IbBwawtVtJbG4MC27QRTCORkRmDIQWcSDJw4Gc4HPt2qvBeSiGV2lfKfLJJ8sZcYxnaSCTj25znqaAPpDwxq9vp1/aSxL5rhdyo+Pn+eNi7BPlVuCX9cgZ44+0PBXxA06+gt7SUzW+o+S0QEsrBo7Nm3PIELbWcM2VwOnPvX5dafq1zZorRBAtw8ThmBbO2TGEfdnacjPvXsei+M4Ptgt2b7PLHG8kUzlh5WzaZBErEFQ652gk9R0BoA+8/EcCWyi7gkN9bmUyS25ZcmNQyJJMFALhiPToBmuUt7W7hsb9YrmSVSYGjA/dx2wlVXVLYRjc6ruy5HHXOOled+H/iPbTC3+0zC9sWklt5nu7oI1nCI1KJIijMqbs7SMhcYJ4r1TS9f0iRfMhNvIksji1hZpJRIJSyJtSRAqRlB3Oc8mgC5FbG2ls8Soxcwyzuc+XJIYzHK6yIOQ8ew5PcYya2JWhWGb7MzjyoYre7JZF8xyBL5kRJyhwQPl5OOuSad4evIZ/MuSIGt7YNbtp8iRF4ijYRlJb5kL9MZwPpVu2vdKvUurG7ltopZtQBjaGBZJIvLyxjY5A2ZIAIJyMUAYmoahfTWNvdWzymG2gW4uElMkZ8wSFHEskSnzAIgpGe3B55rtPAviB7a90/WJZr6EGVVhjtrgQmTad4eVjlgmeFZcghcHFeda7Z6hYzQCaCRJGmzBJazCS3lTzWKQz26MQYGVcnI6tjpzWr4c1e9srozS29tKty7yRyPF81q8kfQQj7gVQSB/wBNOPWgD9mvgn4h07xhbRnWr20uJNSt1jaAxOt7DEu6KAfu0/eSeW27LYd2XgYrvfir4Dmv/AWsHQniWeGSYQTNKgumt1hUGNEyIrdPlIb5gwYGvyk+Hfxk1bw9qEk4nNpbrHGpfzIkCpHKwjkM8TMROuDtwOQwGO1fsJ8EfiYPiZ4csLN4VRWVNNvftyJd3NwZY2dZT5SH9yyfLuxjoWIoA/CnXNIubXXNYGrw3lkLWZbt4pona4vYoyfMW0kIJaAx7G8zHO75SRis7TNe03yjcxCdDcEQtEo3XEkXWBjK5ALohKjPGV+Y7q/S39rT4aXvh8zappFk40y7iuF8xbGOe8DovlLamYKRBbAjbGoOSqjHQ1+S0WgeJNQ8Sw21hZXMTQRzR30s6gwKh2o/lpESCsbAfMM8nB5zQB71a39ktlb3kM3nWkM6SCG9lhW5uIYkDTI3z4jIKnCkgjrjGK898ReI7S+1B76GNktQibEilZ3lhaYpF5cYO1mjJG5j6EggV0GveGL/AMO6I5v7ee3SW3jd5oAgcSyuUnlMU3JU5IwoyPavOZdN0x9PxPPLcwwtMLGFxPBJJEh3XAjZUCbgTjBbkg470AQS+ItQ0qd3Ed9qEc92wXd+6G9WZkKJGnzLhi28ZHOADjjorfxqdSYWj3UyXYtptOaSFiTBE5Vz5ibPklkJIDDGAoLYzWDqkMI0d7h18mGayFtBPJKI5IIB5fkgKjHy7iN1y27DOsmQDzXnWmatBaakqrcWcDieVsSI8izSOhUxt5gG3IUleuc4ANAH3V8GvFsmk6hbzzlpBFfJDNdG5JNzBBIPLjIIwwMTybx2KnPUV+4nwF1hEOnXFjFbyaXq8ZglvDbkLIk5byhO6SExBJAUXgEqimv52/hdqkV9KtsUIfePsitDOU2XEsayyzXAQ4G8kquAw37D0Nfux+zqt4dK0eRRdR373GbWzeIiJoIo2lkuIvMI3zNEQAjKEAxyGoA/QnUEEVta28RUyDf89vGslptjHl7ZlWEliSOMZz19ar6Vo8pW4jedzPvYwEokkUahtlxCkaYwZPuqwA2hAWI76OgLPf29skdmsAljs5bqCRXaWBA0qHzFx+7JUBiOg+nNdV4d052me08s3C6c00SzMJAJTNLhfLUqCWAkUjPXsCDQBQtfh1vnNzNMqvcwARDbIEj8klmMgblzkMMgY/AVtp4EtDC03kuxtSsnzGREuBMx8xMhcEBSCoPQHjtXtvhiwS6tJ45VY/YMc3MaRyqg+Us2Tjyyw+6PmPcDoewXQodpizE6Nb713hUjWUAfNCowXBBK9OMHpQB45pcn9nRBYEe48+NbWP55VkjjibGVKJ+8Oz5B1wFGa7WC5tbC2S2tQt1JcKbuVpJFka1CTMi2kDdNyTKdwfkkHHGK3X0XYz3W2KExCPfFBGpxGiBEJYcpIEAwQOdozWIbSOS5kM8Ugm3CaKVV2iZHRVVWYKA+3jcf7wJPOTQBS0HxLPo/23S7y2ingvDfym6uYmeOd7m6jmmXZGuY5Y1twoPAYEbcgZGzpF4t7ez3xjktI3W0tbG3VgZGtY02i6lYrgszc9c4btzUFja3TK1rd28TyBJpDuXdxvZUCEf9M9ufcV0enaVBBKmoH9+ltbeVLbwt+8+dAYtqfxMuQOORjmgDorXUWtGiWJnRiTHJuj3jOwL1XKgHjkcevelTUpSwedSbcO4MhnKx/KPmzuHA3ZA55PTPfmr2QRRrJsu2DRnIcqiwhnbDt0yB0JHpVGB7yabyTbqQwgXzY/Me3WNHVt7qvAJUjP0NAHbxTyGVLg24jieQiMn5ynmRBV3Ef7GGz23YrUgvHMrBv3kaxxRrIuQhWMMCVbGHPTPfOffGVYtKsjzup2MZfKBy4dgCqqqjoAMdOgxmt6KYLbRKyxxbVOx3xtcyMXkYkHhQ7sM9OKANex2CCN3bCpncQQQxLNkMzHC498DAzW7GUCJOYy43o4J2ldqFghG04ALM/PT5MnrXA3NwtnG0hlTAV2kVSQriVSgZV7gAjpwSM1c0zW7i5dYJXd1itY7ZURCGEaEYkc4wPl5/4F60AehwWQO5wVuPLkXcxcnCvkqQYs56d+m3GK0YNMtjuk2b5ThzLkZUOMqDzkfIR78Vj2N7BHCse8KjyJsMYIZiGfdv56ZIrobe5iGDKdwVVQxQKxDkKFDMw4OAPXtQAeSnm+YDgqvlOmCfMBAIcHGBgYHJH3aLiDejEFyqxMghUZ86QsxQhx0whXJ7Hr6VMzZk+eVFUA78Y5DYZV2AE8KQOnapxcRRsux1idEk8sPtZSWyQFHckHP4+1AGLeWdtNbqjfKWt9kh4LRkHB4ydzA5HHevNPENkqAoIEaNYhvmGVePCBVdgBySMHv97nFemXl3BHJGwijMm5mOWCHfjc3yNg4IOemDnI71y2o2zzTS/wCmQl54S1sjowVAwDOsgwMncWA9sYoA+Xtf1eXw55skPmyGaRYriRX3NLb4VzDEo5DrGwbHfJAzXHXepf2m6RJcXF5A6bkeZw2IWIYyKc5GDnrzxjpXtHibw/ab3Kktd20LPE9xGTbxXEzMgmCAZcgb1UdtwPTBriNE8M6dqNrJunNnPYzzW0VvMERljOWYgoCCBO0gUHHygHkYJAMm10K/fTpbrSoHNvEdk8yStl948vyXVx98gBhjnDfnRfQpLaaMXM7wS+UsscJcLE0Uf3mlB4dto6DnjFetaeGstMe0FwPLWdH3hRsaWNVUNMFBD42gDGTgDPNcvfj7buWd/OFxMyskkEiIUB2ljIEDRfdyB3HQYNAHk+oQ24u4ZbcqZIZpppJng+SWM5IiiBOTMGYYLAcDjjFYWsabP5K6hYiOaaa4W885iI2EqYU2N1CpP7oQ7OcYJOd2cmu38Q+H/wCzrmBo7iMRspkWJ2LbSRsjYgdRleR7c9a4fUdTcXqD7PM4FnJDcW8MqRxSTKrKbiOIx7mXYI89c5OMigDHu9KvoLe6vSBNcSqxNoId5glK7gYjn96oUpgDJC4AzXC2Al1IIl85e4e/a3M2HihtraKJjJlSdodDtcqzAfN0JzXrfh+S5aC5M14szG3jmiktmWWWGd1Mao4wNrDyyuCASUz0PPNatotzC7TPIZbculxLLsVIpPlM1wqwqMiQ4kDk9du3PagDirvXDb2otI7YvPZ2rXEd0nmwx3/2YKrPEZ3VdzJnIXgleMjrRsviLbmytprezuont7zyppZFCzvNE0nyRGZ8uvlTRnp0X24t+LLWPWre0tbK4jjuLWS8uoNwW2aBUUNugCt+8AVTtUjHGMZFcZF4Pv7bUxFdXzsl0ySsoUSvGHUvcOyqvEzRbOg+UcHoaAPo3QtUfVrdpLq4Y29t5XlyKm11MSKMBkHzblHORyWxXXaPqmlwPPJOZfPgZ3KTCMBjP+8hIbGDjeAPTGTivIdL0/UktPI0pvLQRnbvaVAY0YsNrlfkkPIIGc/e6Gn2lhrMrqJ5Xlia5Eyq6HEcURAuo5ADuZS24A47UAfSMfii1uTBH5sIaCEbxIjrJ5mcbY3X5VHzKeeo554qtr2oF7K4jgmgW4K+XIxYyTOrMSgUocD95lc56Lk1g+GPCJ1mO4ihuCZIZZZypjH2eQPEoiieXdlmRVwMcfLXP6xYXmiaqFillnDyxxGF4hHJFmIRyknkiMKSVPYmgDKuYLbUJLCITOmoW4Antg7hlhMmd8hHDxfNJ8o56cDNe06Jocl3brbzlZXMSzQweWYx5iL8xWQrllJGfxA5rlvDGhWGwyGaQSupSWa7UNMSCfL8uXGWQMcEeoJ6Cva9LW3Itn3M7wZhYxBTHEFQLg7eRuA3DPXdxQBHZ+Hrl7dUkeAbkXz/ADVdmMAJfZGcfNgHGR09+K0rTQ3R1gUyStPIwgiijbMpQkRsqkZK5GCexXB6VrjU0iSC2t7f53JRnkPBwGZijPgJxzg4z175pYNaSEKUlSMSbncFwpdgRs8uXduiGCn3cjIOec4AFj0C1nm8nUAlvOCEuCkYiAIHyJkgFnyfmxztPpVbUdKtUhWS0eF5dzwRpyqNFEmWdHkwAQ27aM54GBjGdC41i1hsEuZ/KjkaeZGSfIdMZJ8ufrJI6YALcDOOBXJePvi14euNAtdKtFtYNUddoZp4RLaCIKFkmLbVUM3y5LYJ478gHJXOk6anm3d0LDPlu7yTqBKgb904IDZWPaFIcd32g18pfFHWNF0W3uDbS28KxmYi3n+RAjDarqXHzAk5x1ww+lQeLfjHbvdXNokqCR7VklHm5E0MRYTQxtGWVX81N2QeenXNfml+0L+08ln9ntLV7aW/3Pp91HPcKwkkmc+SEjxkSDALHHybfmIxQB84/tPa3IupyPp7Wssd3me+iKC4S4aFiot3tTjbxgDOD+BzXydB4nutHeC7uJLueSS8t1ETS/ZoIo5VDi2aOIAsikoAAxI4FYXxA+LV7falq1vez7XurnzklmkjeHdhRI/nA/IpIJUZBIPA4rltOvJWWZ1DSSwIt2ZCks9itjcBR8zSr8k+9gwJ6DpxigD9NPgj+0Ba2l9FZqkcN49wbK2NwPMj+zlUV5pXVnLBS2FV+yjHav0a8HePEuJ3SIEJDHiSWOefcSNjq/lSIAY2dioyPlAGOBX87mi6zeeH76J9PaQo80UsL285JsmPLSb4Q3mvhM7XwMDv1r7t+HXxn17URbSyXVxBd2EVtGwQIE1CAygyeeU45V16HADDGaAP2yh1GGS2tp2voG83efKt3RxunBKrLJjJOeCBxxzW3a3qyJHZ2/ytOF2SyN+9iljbEyxIOMcj35r4v8M/EuOTTI3jlW2S+hgeKQAFZpgx2FWfiKNWDZyQCQSOtfSngrUrLWTAjXD/AG+KJpd0cqRwXBljBllLyMNjAdgQT29aAPatHv5bcIokMSQSAtEwZ3fJ+SRnXlowwzjr82K63Up9N1XT4EeKFtSaTy4py5aB4yxZ2dgMLJjIAPOBgDpXl9tdbdRZdHLRwJ5axuyvcIjAgSeZuU7kbk4POT0rvYdZt+LNLJoWMnmzPb7YmeQAI7PtDHaW7cUAcNeeFLDUriSS6TEQaWEQSRzeUzxgbW3MArRqFyADySce/kut+BNINy81mLq0czhLkxqyWt/GrDI8o/c+8N386+nrxmlCWrW7xK7Z8xWIQxouSwYKd5OcHp07iubvrGRbWSRLdJgrvJDEd+Vc5AUKgPysQMnkL374APjTXfD4s7yaIRBLCFldLa5D4G4lS8QjB35yuPTHJGOHWlvKojPmSzSW9uEuBLtMMChs2q2xVjhlQZzxXuvirRJ5rdr4tDCs5jLh0ZBbyHCPBkrmeI9ugyua8qvfDt5pMMhefFu7rtuJSEWPcrFBhSd6cgDP4kUAUrl7k28t5e6mY4rVpHudhwLsBC0ckcDNxIAVHzHkg4ziuEgsbzUoRdRstuFZ5bZ7p4zcKjEyAzlgcFl3EdOoFaYuZ9TM0EmyaYwkCZkjis08klSLgOwySnT1wDjmuD1XVtU0WaLS47ZFW4uPKCCUMtxbxq0kYDk4VQWOOc4wOtAG89tbTyyRBHe5iL3CsihmFu4Id4iQFfDAkn3xwRWrYm3t7RIpZYot9xueGU4DrtG1VGTjI5B6ZPbmsKzXUZWXyYpbaSFY5ClrE7+WJQPMt5ZMHdEw25APy7ucUkttfPdWtzOqwXD3R8uA8xm1UDCGQg4HBPAwfqaAO31a6htdFhlEcksyly0cTF5N5f8A0cFVPCKMbj0wPy8U13VNRm1FfLs5rKLcFcSTSKly+0ZWTgqUy+fT5gOtetaottfW1qlvm3nuFkid0jKsWTIQpExBKk4HvnPIrktZ0ydtM+zgPNeW8aLLdTIAigyYWKQIdxXHfGaAOM0uO5vBDJCrhtOmaS6mMqmKJlcrJG0e7dIfLI+UZPHSukWw02W5N/p9xBcsHcXccKtaSW28bVmiwwZxuJ3Erx3NLpWhS6ZcyQwXEQuJrb7VcG23EySKAS3mMCpdRjIOCwA2gnp3GleHo4JFv4lW8u7gxb5XVRbyeaAZrZ41A8z5cZAGc8dqAJdN0Z7dZIVBW8nhjWCZXlQNCwEm2UleF6/MOoPNdT/YlpFAqwzmSeGHzpUEkkiLKGDSyu86sq45BA6dxS6Xpzr9paO5k1CBxNA1tKZoJrRzktFCzyA+ShAAIGOBxUNyLORYFjYWEpjlimjn3zrGoYRzPGdxBlde0h6cjigCvFq2m293aiSOK6QSsv7uRblkkVcq4VFXc2OMEEc4AJq3NaQ3sv22zhFskv742kgIWJ4SShL/APLPL4JU9P5cNNp8qX0UGkzfbUilDrbxRtZiNZQBvUBeECZyQSAT15r0r7De2cTQiaWc3VpAsHBNvDG2JJzJMwyWVVPzHG4DAoAwb+3lnMM1oIZNThglaaKWDzY8yngRsflgbOcHPv3q9oANoP8ATZbecmZWud7LJPbu5wUKpjBA+uMcZ4q0Lh7S4dLq3bZJHsgmgKqbmNX4SGUnbI+BnHU56VBax+dcxXZnd7e4knjmR7aOS5hCttV7h1GInGf/AB3igDrdWW6mvYDYT25tJ4RJNmR/OAhAwxjUElHQbccZ9DUE+iwzSxX7GGABlheS33lmLDJj+yvwgCjnj2z2qnPZtpr2r24S/VHKC4aZzKZpiJIWlUDiADcuemOatXWoQ/Z0LbUaQgyxQB3eC4gOwqI1G4iRj1AwBySKAPNPFOp3OmQ3Cpb/AGiIsgR2kEBeHIUjYCCwUYzuHYcVixald2NiNs0kYuDuWMuhaRyclY36rCMjB7jpnmvWdR0fTNVicTxqs0kMjsszom4KRvt3Un92u7ow9PwrgrPwylvq0kMqRrb3DEJcSO7NAJBvTygw2oygbQB17AmgDm5b3ULZW1i4u3tEtyridd1xFEsKkeU2QcgHlge7Y7V8CftF/tRWnhvTL61D/u7Y3atdrKpWUxA4uDG5UwsZRnYMgYH1r7e+JVs+kafeXUC3NokIW3lViQ0kYV5JTKykhTI2crgYBwfWv5ev+CgHjS/sr97WKeXydQe5meG3m2wWiuSzwysrfMoyO/PbpigDjfGv7UKeM/G9vf3+qzTGwuJYpQ00hQRFtsYhBcJFwByBtzz05r9G/wBmb9ovwc2uaFYTXFrFdtqVhsaWdBbTjauYJ5j91xkkFhtyOTX8tk/iK+W5mZJXJlkPyKDl1ViQADyFA7nrivS/CnxK8WabNDdWF3cJLbXMHlkOyyCdF5bzA4CRcHvk0Af6ffwK+JPhx/B9jf6Hq1lcWbxBolEyXF0pIBkjnZekYQ/KM4yODXb+L/jT4Xk069S8u4TawW8rT+aY1C74j1WQ5+ViCQB79K/hL/Zs/wCChvxa+Gvhyy0y4vL65tYC0MkKT3KK8dywXzmzJ88ajgZxjGTX0N4y/wCCiep+I7IQtPfacjSki4lupDtR4z5iSxxufNjcMUTsSOM9aAPUf+CivxZ0268beILbQ5kmlltH3i0SNkn86diztKOIlEY7np+Ir8S4PE9lqGvTtcJHFJcMFmZ8pMrJvV5ASvywlGbGOTgAckV614q+I918Q9f1O9a5cyvDcJJPOzJ9pinkAQIzE7lWN1OR/exyRXE6Z4Ohvr2G5SA3Tubj51iyTFGqKEcheGDRKMkDOe9AGhcaPPrbW8EBt0ght4iDDK0rzCRwIXUyAYRVGCN2R0Nel+F/AvmTxCYC8RFMrxzApbosRBh/1a/L+7HIz1PrWn4b8Ix2lukkoZFlX9yUCvJDcBQbcAJGT5ZbnZye/TmvbvAPhie0uHlv7iO8WdLgpGgDSWiWxJZ4jgDzSCMrg4PbjFAGl4T8DafeR2uqPYW9vpbySbBI8csU8SErK103lhtwbBjZjwuAff0zUvD3h+0hiubiG1j04WkUIVrdJJ4pEmOXcyECR3jAJGcnPc8VqDxBptlotlbwW63CxTyy3VrM0SymNh/pPnsh272k42joV9BXjviTxdtuWsfPZYTJJdSmQeeEkfJEZhQElM/dPQY59gDI8W3GnGBporOWCPSlmFnu8u2Mqx33ksBHEcC2VWjyhJ56ZANfP3iPxZFbag9vDJb32JrdLGWVi8KG4XDQ3KRkiVVP3AclQATVvxP4ktriW+N2+1NOu4oIlAla81W1YySyGSANjKssOCAAxPqDjwfxBrlil4rrp4RHaWV7ibcZx9ofakiQ2+4CeOL+Ac5PyigDtR4jvH1WTTHluNsl5At7EJCruJDvQ24jBQRbehJxgDk17ZpV+tvextaia88ueG48uZZ1BtLeILDZySGUqrCQgl8KpPI44r5m0dLW41OS4tpZbi6ldHtrVWluJYooEQO96ZBtjBjkUqgYkZOBxke2WUxgtrCaIsyzZl2W6fPDCjGMPMgOY1DLhmAOM80Ae9i8v7qAyJdT6cktxaXf2WCR/Kb7cp82UT89EZWwOcnAGcivM/EdlbwHUXmuZX/s15XkDqZHQyHdNHKzDdLG7HcoAJXIDYIxXZ2esXGoeGLmJ/NlhCJukW3D+SkKxySu1w+1pRHuGWAyeuBxXm3i5jDbh2ubdIvPu1MsU0hLSbSHN0xBEoY5KoCSoPsTQB5U94YYrkK87PqOoeXbuqwsZLUqywlYXP7tFyvHDjuBWRMLm1jhg1LTVna0sLe3EgaEJd3MNw7rcOgjJDiTKynnkcnkVYmgiubt1H2fzbe4laJrO4ZZIfOgVzcz24BDlrndnp0zgA1dtF1S9kurUXioI8h0u/3dr9p+zq0oilZcLCse1nAYguxCknNACaTrv9lXkU72ZkDwRSXqIfssHnLCAwihYK0Vt5ZBIKje3C5PA9Vj1Cz13SCbkGJ4zBHELh98Mm+DAu4Ub5mCxBVUdCMY9a8H1CS+tNTt0mgtriTUY4oryNJTOJYoLiS4khgMgCxSEMMZI2qAhw3Fei+C3huLyNM224W7OtszkwLE0m6N5YfvQT7MYU/KM8cckA8+8WaS9jZWt9JaKxkkjngjCtDtSwkLyKUHy3BmD7+uF4HGBWFossVrftDKDDFLGLmy8uTbBLLI3mKkkqnIfkblOMHjivonxZoD67a3c8LAwSajOsUNtF50oeCAIUghwFiiL/ekGMkdM18yTaVcWeo3UDyiCO1uCxZmJEEokPmr+8A/eFhz05HIoA+lPDGrCWWzAC/amEszAqstpbXJAtRsZQTygbcx6dV+au71iCGKa8lFpD9kt3t1/syFXcebukuY7rzCP9JgdSSy7sFiCeorxTwXcu0ksFsIlNsqEM90N14byRpVRSBgtsRtwBwhHOK9yvbi4b7HZqjqYrG7kN4hCQqbtYmitDOqkP5ccEahmx/rDjvQBxNoY7S4CX9u93bEPeWcjLL5yrdIsn9nKEk/cFWbABGBtxXo9rJpeqW94t5G6B/s8KJI22a1Uo6KI1DZYlY4D8wz6ZxXO2t5p+qmOB7WWMNPbwRMgcP9qC4LszgMcBWHzAFhz3rsdG0Fo5ri4hjEjJLNLbI5RXW1lLtE1yC277XvPyAj7ozgrigD8/fjF4SvLDV7vWbO4M2mG5i+zlYpRcRnny1KlcyKQTyRzjpXn2heK0WRVvI5Fe2mEceM/wCkzyyZUADomenYZx6V+gviPwfL4utNa823MKNP9mgkKqrSRtJvcxxFQftEcsmSQOASOMEV8IeMvBWp+ErvyjbSpap5kcbsxdvMDkwyiVFxGDEFIzwDxnNAHdW+ttdXN0t1PcRyKiJb2xdhBAqkN5TtnJDn5v7uPlFdzD4xulsbTyUKMbj7OyRwfu5SCGacy4yiCO3x0x835eA6JfXFwYo9rljDI7XRQvEAoyEujjPmmMgj0P5H0/w826e2iO50m/dS7TuBVG2l7aLG5kEZ+ZuhyepoA99stdtbTbsjO2WGKG3YyfaIGjSNZJmtgwBkmd2KZI4KZrT0PxLIsUwSaVrhL0vaLPGUCwzy7ZGELjlyAAWPy7hgE5GPOtGstVvLKyhKSQTadIYlUoqPPEkjSW80QYYMTKwzjJwPWu/8NaHdW+pteaji4iItpri5jXyo7bAOYlaThk83nA789+AD6V8H23k2FxcPHaXcT+Zfoskatf2csm2W4QKceRKQxIyMAKQOBTdX1E6kj3s9hcqn+lWtxF9qhQQW5USWslqshDBnySdnAORntWXpOowx3WmfZZonF1GLW8hVsyvL5XzTSkcM3lBlIHUyHA4rpLuxkhX7QqC7eSWSNETAjNsBjdDFK4USKBtBBJ3A5FAGOdQlNolhY3ZtVkW2eO4vUIWSMKhZo5ZWfzyGVhwwC9SAMVyupXd5LeXN4JJdVsZJPI86MKsRcA+ZHOqcLajoWUkBh1OKdqVrILlrVrlntkF1M1qt5IHbzeVUw+d+4aLkHO0MQTjmuK1RLWKK6NjJcb2S0iNogJhMboF81pkfEQMgLOT0yRk9aAOvt9SgsrR45RNa2c2Y4YRbPLawB2LbzKAWVmJ+UnkjkD0x5ZW0yf7W01qyRqZbNXhubZQ8oIMimR9z7MZbaDuLHHSsKw1G7sbC5hmuGvRcpFDHBHJHMPNn2lWtS5yyxZGT1AQHvzzfiK41XT3hnvHOqWtsAA2MgeXgq6BesZZhkjjgEdaALPiG+stWgjuIo4U1GK5mmkltzI6Xt3GCCUc8oBnAyMbR69PPdLu4jeyWkTiN44TJfQPLM0MLMx+cKOqZycjJBIBAFOuLu4aN5ftFhdSXbeXFDbMY3t/M3faCGA/eiNeDxj5cZ71WsdIt47ppYphC7CLbId3zoMh/OlwQyO+4hQcnd0oA3bhpIYhdXOy9jlmi23K7mlhG7C7ZBw0WOwBwPxrhvERu7Oe3WGRIIDN57SmJkaeCZmMkuCuGUJxz9cV1+pXkIsbWws3tDO7Kbi0aF1MkrsUT5mIwy5BCr1A5BrCvtMW4ngtbqYebbLEN7yq0ZWMnzoWiZvUHByMYGMigCOKO0DQ3FqU8iSKO6ngefEchXcFdFHO3OCynqT6Voxpa+dFqD2DSOG3SXkCHYVK7YhJGOWTPGMHgdKyZLa0hmiLuLpYoZseWiNb2tq5LFg0UBLuqgZU8+xqi8t3b+VPDLLdaXIzkzwoq27IvKI2XHK5x0GckdqAJ9UvbqxuxLP8AZ7ksheMgKSEmJXgB1aMhOhIHoKZZa1NcWs13FbX101u3lJKSoMAcbUjRh1QDJ55AFYVvHPMtzJ5kLC9kYwiXfcSGCCQNsUx52sCSCvt3HTQlv7CxMkNywhLrH5S2sjMbhhzgoxAjYHA57DHJoA07Kae9hjDSPHHIZ2maSV5I/MhJ2CBGH3eMNjIyO9Sadbma4AtYoojdko5iiKTuHwC6IQQseeuQOpINcYl/qemXe+1DPHh/KtJ4SwjW6YMwcEbYgSDgqSecda6Ww1ye1f7RdaeLdVcbvs+y3mhJOPMVmf54ck5wOfagDq7OynScQRLCVt3YzBMwNcqPvBmjH711yOcAdOa+yPhn4VurldOknhvpkiZZRBaB3heB0UxxyMJMrKCw5XntmvkPQ7qGXVDcFbu4hKxM7yrjbJMT80IUZeMEfNjI9wa/SD9mxZpNSt7RLd4QTby+U0u9I4NxZzBbNkySMozknA3c0Afrp+z14WfSfDGj3x06W0ae1C3c9x5o86MHerlZEwhHA45JGe9fY1r4sMemTWMriYtIQ33NuJ42SGHb95gNoyRgA84NeS/DIPH4Ztnka6vIYLXH2JhGZASxEcTTKf3RyQQMfSupge0e3dJIFt7pboXaHiRHfDgRmUfM2GPOM47UAUFCQ3D2920tzIXMkzyhlCSSfPCpwNwdDgYGBzzmustbu3giczQtZSTRPAZFjd9xkXzVm2kHnIHHoawdN01/7SVptVti90gmQSFdyyJuDJIJP9YzNjb7KOOtbGtzXFlDC0cQe83n5FAniOwhQdwyASrAgdfyoAw5bryntELPNIk8s04LBbZ0xhfLK8lhjJXOR7VQkia+nldPKilgVo4Y4448SSSn5/tDE5jYAcdz2oaVku7ZN3mi5Rpmi8pj9m8tvndcDDB2OOD25971nFE4klPkyMLhnk+zblx8yr5czNgbM49wO1AFTTbN7KbzLsxFRNK0BETxb4yP9SxLdc5yWxu7VXu4pJLto2d2sFlQyfZwRGZlj85onhGdgwBs+YcmtHUdQ8wSzJdfLbMPKmKBk85GCtEJDyOMAcc4GOtZ9pfXDTSiMRyC4lUSSXDxoZJVARGjQEDJBICnB9R6AHX6PqztcTLb3MdtbQwS2mxw/wBpDOwYW27GBMByFzt7ZOa6uy1WNIY7VI0m3wyzG8khSKOW2j62b7GOJs8YPJzwK4aO2ju4vPtxH5sceGeAAhJckMuzGbZuOJDzxxXTWKrY2yw3nnvCkksthK6iS2nlflUhkhzibcON+AcZoAw9e1DybabbAloqjdbEzqJLiVmISPYoxJEUPQNn9cctBFq2r+TdOBZxoZUtb2zjRC8eSojIRcxSls5+8r44JrqdW0DUJrmIzOtwZFkgjMMLNKIA4cQMGASD91n5iQeeOTWDrXiPSrWJtPWKXy5UW1e4RBa3lgFkDRwxwwOVSMhT+8bBYnvmgCxHcXoKsLoH5mNsnmG2aHy8lIyyKVjdiPnLEZ796U3stxLa3RubmO8QBcPPDIrzwSAOvD/NMyc57+9efTX66fNEtlFLqkReWIlosOsdxhYGmV2BM24/e7AZPrV6zvEhlEctpcM93suLmMpGBY2kFuHlkSYvsE5fA+9k0AbupTNNdywo85S7i+VJrhkVLvZu3NbKux28zGQDnj60y0uXeNJJTNGCivdXkVwXlS7MpLLaLIuEGCfbj8+L1O6hvLVLDT1aFomivbQwN511PcfaiJAw370IiUkggcduRXWWd/5r3KySQZkDJIRBJFFp8qKGYGV1y+F5JUd6AOw028DXDzssMLphbCXy1EtrHOMG6lz/AK0CM7Ao5PUZFQ3GqxxWcsbx27TrGbmOWaFbeV1MuWmuVZgAkoOAF7nHtWSrtA82yV2aC2t490S7zthbYJijDO0tnB4GOc96nukR5rHfH5st8iMEkRrhreeOYMssqOBmGN/3m37rYx14oA2F1fWljeWdlltGsw8MluI4jFLNFIkTp5RQuu6NsqflHBIwa5HV/E+rWWpxi4thP/o9ut1DKWEo8ybyrUxzBJEkdEwSApIHUdK9BjW1RJftD3sly7x2qXixrDbxPZ+XuF3FECMS7pcben41zPiB45JSVt9qpIZILqRcqYAscJuVPRlVZVIAycnjkcAGYNU1CW7V47yS0wrSAFhIGhV9rxKo27rYRcnHQ9Tniuo0uyM1i82p3MdxbW91EkdxOd8yNGgdhEsZ8yO1MpKHIxt56VyRtDdXtu0MUkd1biFVVlJkksZnMcphOMweYxOSASB14ruLHQrfU47h/tLWl5Zm6221tKGlMTRLPKtxFnaSsfQ9yMDmgDjYruG/vjLHMi2G+d4mLNGFkKTtaQw72G0tLIoPpnnjNcx4gto7m+ubu4uLW0vDHFJZLKkw+0tbkmENJtCM72o8sII05xzXZTraR20cbW03nKJvtaJ+7aO6h8sAxMVCpJiRCEByRlgMCuZ1q4897eQQNJdxt9ruUWQTI4nYTWUkLhdv2xXJUhOMHPAoA8l8T6fp14tt9ntILfzLcCWV7mRZ7ScSlhZRR9FYv85x9OtcTaaF9ngy1/NFqcZjvovLmLyx3xcxRh2ZsCIncNoz06d69D1qYaklva2kEct2uoEmRhC7rbq2z7VMruCST/F0OPSuL8QaVqfhWR2SS1uRqU7Xk88wlWWG1m1ArIYCxyqg43Y6A/L0oA5/XJYf7RtYfOjhnhiRplA2reI4zcxzDliyHjC+/aqstvObX7FFJaP9olfCJLGIJFWQ58ySM8sYu34VizarYT/2hNIim9UXcscqt58slvGf3s9tM5yRJngAZ46cCuItfE8FtE6yWv2aF2XF07uwtY/OzJMY+SrGPHHU9qAPVrdk066tU2ywS28SJBLcytLaymWIyzNFIxJUImdp7ZI9q6W08b6baXd1Z2+oRQ3flArbRjzvPjigE0MsaMOXGeWzgk96+WtY8dTXCyWVvLPaWi3kl3Z3yRF42RV2RFvMOQ5QjcB8rbuDXASz6ne6jLqdrNdI9qCLue6JWeWUqyva2wj6KI0+726/UA/RXw14+0i4maGNZxIIDNJBFhoJ7pJN8sJgUfuJCCMbiCnQZrs734gJZwlrmOa1e4glcW8aiVWaRMW95JIAWhQMCHxjPfjFfA/hbVdVVQllA5bdHMpnaRGuJZV3tC0iglpsAkkcfyr3T/hHPEGv6ObubV2VrVikOmy3LSOR9mErW0Fx8uYXfON5HT6UAXdS+Jhh1JCzPcysskJaIwefLcJISiPHHKcRsB8oPznsDya8m1TxrrV3HFe2F5dXDCZ4pvtLoRDN5heaOJA2ARwpHbocYroIPh/qFzfTTJZskEkjq16BIojAj/e26u4+YmXpIuSOxxW5o/guwnuQup6UsMwdDEDFtltl2lg0kLyKJUkAJc4LZ6jNAHhes614mvfJkvLa80a1uLZ4prmNI3Risnl7GwSQrjnkcj7vFcjq/hO6nuLSG3aJXli8+62/ILuCMAxkeWdygtnqMueRnmvtrX/hfdT2K6hp9pFdWu1NkEETT+TAqiLzpcMRIEAywGTkdK5HSPhvsVPs7WETW0on+0MwlmVQMMUSSPcGP8MZxtxyBQB8Oa74U8R2cN0rXFxqcVwZjboFeW2hSJjJLGYTg3DqnXIJHSvEJfh1Dq8mp6ldwFBBbybbZYhbrILpMqtqgOWnDRgMAOA3OK/WPxh4NNnplvqVnFbs8KtJFKI5AtzDNn7ULqNF2oTn7wHPSvhXx7p1xbXcpJWzuZ7hfsnkbprSW4VgWggQ48uX5gDwMbsdeKAPzi1vwVdaZqlxHdJm1kTMLxCUSRyEs372TGxGQIRtJye2c1c0aB44mmVSZdqwAyLuk3ybkBjiC5Y5zwRnHNet+K2le51q3vLeVfLYGS3hlZ4JpZZFH7ptuQw2tuPTnBri9MmuooC89t9k3XrxWMeYhcMGAjL/ADNkndypxwD9KAKCWaKG06Wd47i5j3Wssz7kYxJvaFgi8IXzxnjIq5aXEqt9o1Cb7Pa2VvH5lpBz5oRfkfypPmwzEg8cZrSuTDP9ijzHt+0hdjTiW9ikU7ZXWYgbEMgPX6ZFT6hYWljLNbi5uJbm4j810lZS8sXRmmZly0ZAIAGAaAOTvdOsJ5xfWu6XzkaaaDzzJFESCyAIvPI/u5A4HFc7qbvKi29rbwNaRCJrj/WtKk7nOwu3WEYX5Op7CrFzZwGe5u4bi4Z4VzEwYxrBCAN0cMYxznK4wxx+dUZNQa8VTp0KR+bGqM7sqXAkXMbNucgIS/8ADyQDQBo2MF9cvf3n2sI1nDCUSQmCPKgBolQEN5m4AD1zjNdVoekXF+82o30DKTIGmtJ5m8wlSP8AV2wJyhBzkjvnNcbZanJo7v8Aare2uHEASScs8s0e44UbUypfuG5we+BW0upwXF3aXtpJqMc0pMDR2oc7WYqEzPt/eOTjdxjg49aAJ2hf7fNuaZFaZ44l+UNHHBIAFiQjMhOeoHb0Fb1tHYveWbQi4kmRi08czK7RZIWBPL25clskDB/DvQS4v7q6hLFbcCZ1lnvTEzwOrMHCsWG3K8+xxWjoKK2qp/otwsVpctcF4ZomlMkZJLcnMikZIHP3sigD6O8GwX8ESXEVpbyrHKkd0Sz28yDG9fPXH3sD5XPA4HtX0D4UmlvJHvInuYXSNUuImaSNoFLEgsw++CueO49q8Z8KX0FzpqWNtBcTz3cMdxJNIdk6l2Zo2ucD5kXkZwQMV7d4K1CZ4LqGUfPYInlQzlvMaFCyyyo6rif5z/ETheKAPQL6yS4tJ1KSvDcbEsbifDxMuPmZoz80X70AYOCQfxqnHpkVkVF3afa1giWEvCpjCSsu7bDIowyE5GRzk4HNMS7H2W5t5ZLqa12PJK29UeORiSgtEJBaPJ/hHH8rfh+Ke4tZgskiIWSWKedi3lxqQgjRW/1kgOSD68GgDU0q1SCG/wDtsccVheW8q2pn3eYkqozLMTncSDhcHsKw9S0qaXTrbT2gjW2uJLifzCuwg+UZVkLluASikZ6k+uK729g0zTRHPNK11NfCCNTOsksUEpAMYkEfyguwAI6/NiuNe8iS5kt7rymCvKZrdomnZFkcZRVLbo4Q20hwMDOetADdBKyrb6dYSXcd3eSSRQMzP5KxQgOcS9EVmVgOepGBk16bo1jcCG5S6KW1yq/abu3EjSrK0cZjjjjYptW6zhjz8w6ZrBtJY4rSS5tIbO3kjBltGtHRnWduJEtxL1UYXA5AJyRjNei+FGtp3uXugkt+fIiZCGd32I8aqmwqpndziRj8oH1FAHARabO9wHWC3kliYiOzk3tctAzAu654QckDHc+oqVDY6Zby3d3a29hNPuS2c4UsI5E+S8ZWLFij4BKjGevFetTWt3aXb3tzpgWS3hnmmvLSAlYoZ4XjjXLA7io5VQC25QcdK5e5u7fUYtTht7SG9he3VH1GK3Fy0LqIk8poyp2TOwIBA6sOcUAcFPDGL9ryzjjuI3PleTKVSH7MY8ywwTFQZ3wSyluASOTXoNha2EthfWen+cJordJkEaFpbfyyJIiTIoMlxgZ+XhkHoazpNHhit1F3pjQT2nkvDesZDtkuA4hMltEDt5Qkjbziuk0ayljSW11CSKaWzuvNeeW2aJZUOTan7RGwLqJ4wMDJ8vKD5iBQBiiwj8N6V5s7yyWd1DBJFJIquqTSnzGkkVjulnMuMAZUY+bAFaujaxpcnmXSiaaSCKSOFR5kswuEZZXnkSIfKJECqU4b7/8AeFLrJhudVt9OvEtoRbW0sETTStIvmLHKES4MQIQNKAIyXOMjKnpWxp+myaDpqxpBFPeTyWqzSwENcr5sRJaLaNrRI2whe/YluKANy2vY7m1t3u9LOoWSTOd+14zFPJKrxRu7AkQ7l28EHBIGCa9D1Sy0y+0mzjvYvKBhWItGjm9W3XkSwtncSi9AeTt71yvhMXsUclzdyJaSTM4Ec7E20+cp9nNuV+Z1TDbl4ycDnFdTZte6lE0bsuyzBupLiQLG62iSBXktAwBdQMkZ4G3J9gDK0/TLbSLdNRtBKLKCGWSQMCs8yQb4re1RCpWQMzbt4zhiO/Wnql/FLbXW2f7A/wBnkljsnVbiW5keNt7PLn5I0TkrgA4x3xWheXkTy2iW6XBltpbhDFKyS2klr5ySQ20MaHbM77wQwOOuTgGs29sXgWee6EthbCc3cN0I4d0MUUgjliYgtmNnJG3vk/QAHnWnyXOtTwSSRP5k1oYF1Xasam5tooJ5bWAbvnkUKqrxjnHSuqll1DRbafU5jceWLzJjaKJopmitjapaRs33YyXDOc4Y981rQWVlbQWEkN0gYXCEhZwguLBo5G8+1l28XDoseRj5+gNJd3VxcWIsraU3VnO91C8ssI8swySf6uYyDJlYAjHBNAGLBOLmASC0jmF7nEUzJbyRx4aRjtkjYrhd23kZOADzXZW32MaSklpA0MSSBrvzBHJeA3RMKqAOQmTxUtppcWotBbR2ssMKOoguoYfJ2Wj24jldmP8ArXDyjaF55rfHhXUYha2Njd29w8Eb+ekdubeeQzCRre1Sdv8AWNGUZjnoeBQBy1zpKTQXbC4uZLljutJjCwkkMVvgzrIE2kKcDHfimabALa3uLazW4knktWaW6miSN/luTiVpmIDL5kjg7eyc13Vn4e1Kw+0wvJfz3dnEbh1kjLxMAokljhBXBQRsM8/NkjtWBr1zcm7tvs0DW1jP5Mf2R1EsUMLkySsyKu5HDjO09egoA4u88RxWT2aXSRCO7lEKtNztkdC4MnlA7WxnG7qeO9R6hp80MAt4rlpJUiWW3AuogRPA/mTqZMcBlOFAwD3qrc6OBcfbRaC4u7dpJ7W23KbQ72/0cusgKySNEDx/D0NRuGtGW7CRyz3Eo86CaQBYm8vJlCoAuRJj5O+BQBuJbSCC3mEwJijE5QbUmSZ+VhcsCGkK7sr7+ma5TxNbXN5ZRukcJa1Q3L3A81ZmjLDeq2643SN0wB+FVbmTUYZ5ru0vZEWNreVkLAxuXGJZId5KzMDwAMYwOmKjGoS3AuricytFGI3hWVz5rFyqjEqAbU3dAeMUAXLKwhvvJv4rljbxwTItq+zaxjQCRXLsCrEg4HXjiuJvLs2N1bq9uZrd7m4cR+YLh7Uhx5TRRbH2jOfuHHrirL3GoM9wps4bK0l3XcU7u25Li2bZBcpg58sNhHAHzFs98nopJRqFxbQteRWO5YvtrzfZ1VGEOMwxSgHYzZPzAA579gDOnvNXBiayeOC2khSSMS2zhpN2cyj5RlSwOD/s0VswWmmCJYr7VoLp7YtbwzF7iNmto3Yw7khk2q3zN93Axg4ooA/np8S6nqvj3WS/h55ItRUA/Y443cFZSVZ0/hRh3Oc/Svrj9mn9hnUvFGqLr3iSKbVBLLb3FtG6MpgmlG52IcfMOCMH5cdTX3t+zJ+wPBYSfb57WG/uUugqNMTNdpHIdwSKaVQroxPyg9APav3K+EX7P2k+FbfTmSxS3MaxRS2pjRTv25JmB5Zstk4yOcZoA+dfgJ+zDYeCNJsbSLSEtRtgb5NqgkqHxMseVYZB+7kehr7x8N+DhapK06RIpA2oIiIkRMDYsgGVPTPHHvXqVn4Y0+xRQqxo0aHG7diN1OANoGQMfh+tTvMIFeGIgq2fkjjBQg4Jf5hkEvnrzzQB4J8RPhtZ+J9MuLUJFCJopGZyTP8Avdu0bJcjaAgY49Tgc1/MV+3N8BL7wXrOo+KLadNml3Myr5cQj+0R5LQSN5rbVxznn0zX9dltaR3Me27jVIv3nmLwCxYHACjBx06fjX5lftm/ASPxn4Z1doLKG4ikaYqrQM/ybCYpn4+YKc9PTmgD8P8A9kf4yCPdYXTFri28mMPuEcBj2/PHJzsZSxJyGPQmv1s8O3cOqfZoLu5WWyuh9sXbZkKqKmQIy4JQ4b7xwD2r+cHUrXxV8EPiw+l3MEsNgLx47e5uFMMUsTzMS8JXKqxJG3g/d6YJr9pf2bPiLNrmmQzxql1cXMca2iXTLKscaqCwkeSQby2CMjj6dKAPdNb8M28t8be7trqCyW4ZlSARNJLEzlo5wI2IZQuMqm5iODgivafBebLUdLXSTutYSsbTRxMpVypjhJjkAwwb7yn7pNc74i0KSa2n1IxJHqMUUM0MW5oPOjGG8pCrExKoyM4G7P0rO03xhrFmLO4YxWsa4jSzhlWa2kkiXduPRnY4+Y4wDweeoB+lnhK5mWzhlv8AzBcKit5s0G1ZpMfIANnHfBGF9DzXeRajDqZaLLy7S6MFBDZXA2qwGOD9evSvmH4Z/EW38QWttawSuszhWnWTgN5YKyLbLIMKVJPfntkmvozQRI8q7PNkheVlIO1Tu4Y5VcAYA69/0oA1Z9HdISUeTdIqllcjcka9DnOM49OfpXJ6lbtbQO6ErwVUsyYDEAbuGJyQcDPrxXo1xJDHCCi+X5qlR5m1GGCFJxuJGW/z3rl9QjiljiaWSMCNGBUgsZCvI+Rc7mz0PQE89KAPNlii8sQrK66jHE8saJORHFC+SfN2q2TgscHHX2rJsNVmjkeCaJJnViIhMzxwBHJ+eRgQCd2cZIJ610ctlby3DyoDA7ZjLRhnkkAyHRimdpGTkEjrSLoA3FfLLq4IUsJFeTaBx8wAyCTn26ZoAryakkduFS6eOeMl5UJiMUqk5ZIW3ElFUYxnjv0rBv8AxbFGxhbU7a0Uwjfl0bcWOUGwEkHbnPbtnAqrrVpJbSj93cNFHkI6REIgOd8btjAzgDk45rwTV3m1HUrpHtJrNYQ6RCRljMuSQpX5eVBz3xge4oA+h9O8UxTXLKlzb3hjAiDZWPytygI21sbweTkA8ema60scRXaSKXZSN8LBgwP/ACzI55PP/wCvFfH1lfavpF1ZW4RbuZ2ZVMrFpIg/3TH5R/f4468DHpXvGj63fxabFb6lcLuklAhRECyLNtPzPjlVwec4HPBoA9WFwZZhGsDFsF0aSQARgj5yzMR07d+a1LZACghdt4f5PKLOxcHliqjDLnp6459K8UGqTQ3DE3L7owYurKk4JDSN5jHKkBj274GR17TRtbubq4NsIi0SmPaxaRHEarnfHNtAJ5GRQB6be3Lp5SyyeXEm4ysihfJZuHdwvU8e56ZryjXHtri6uU82V8FfKjtYQFuQuSZXMgzt45+n412d5qB2NHIYwrMUUyOuRE2ctIo5ds57HpWPbSCR3ZookMQEUdzEqsGTDjOMHYcFcL+Y70AcBaxBtssoUW4aRWMB7EZzKP4en07djVzS9dj82TT2eKGFcKZwqjfktt2SZBc/3hz9O1dRJokE9tJskkAG4SliiPJ8mA21TgAknp6d81S/sCBYrRIoow4J3use50bt5hbg+nHpQBt3Ou20NhvjkZ2iIjAAEbsy/d8sA8x7gd2efyrn3nS723DgqxYOyouyIkkH5RjqcnP0rF8RQXVtcWlulklzbyOEk2iRREz4X7QxUZ3rjgDj19K6jTbFFtIIA6zzrsYnGWdVPV4xynfgjnHegDY0y5lKrDEVErsd0XzN5aDo2EJ28A8nrXTSW0kzM4dSqqoJU5cZxyBgkKMj25rngUx9rRA7fIkccCOg4wreYU+9z68jvTdR1W8tYvNiUwoVHmLkGVynOEC/cj6deuepoA6gyGBYg80SMpVPMnyitxwAzAB+M9M1WmcXDkm4gIjAC+QGCncdrK6kAc56nrXnWsXt9fx27W0zpAzrPPJHGZJMxg5iiRuIxux6EjvzRbRX0iGW4Nx5jtGbR12QIsYYmQXPIDSYAxjPXt3API/jh4b0u5tTa3cUE4njklit0SISIfvySEk/JIOzdTk4zX5V3fhrVn8dpbwwZtbe6KxKJUeM2E2Y5JJw5J+1ogZfQenSv2H8Wxx6it8L6fy7SCOQJPFGr3yuqfI4kCsxTOeRkc8d6/PHX/Cdzb+MHmmuZJTL5jxziYA31uXDrZyMoAjmwM4GGJFAHVwaCtndaavmqtncxvGIwhCMyqqRqSFAQlcdeOfxrh/HXh6Zw8cFvbi0gikaWWSUPnGcRoqtsdsbhg5A59TXtF7aHULazgt3BRbFFmSSB44YGEfyJLdL80DqSQScZz1Irw3xZY+IoXKSXhmt4kMTWySqyRxjkFXYgsmM4Y9fU4oA8SstHsp71Z0sUszFKsX2RuY5IR99wynCyEjIxn/Z6V674K8KjRbu41G3WUaVdILn7O0pkIdm3MoR8lSCOAfWuTvdBs7y0kTTX1E3aiKRnTJjjuMgEeZjaUB9G47+/p1vqtx4c0e2m1fy4RaRI7zTyRJE0ajDSOM/ODjoM88gUAd5reu2enWS6pdvFZ2EdtI3nXYFuIREhdSQ4BYMwwD2GScV+Vnxl/aF1Dxt4gbQdLvXTRbJ5rZ7m1kY24O/AeSXhAm48c44ODTP2kv2m73xBqMngzw7cK1sJzHLNbXBkdlckN5MUY2iP1D47V+bXxc+JukeANG1QLeZ1u8gDRrNIFb7YQAF8iLG1QGx83HORQBhftSfH59K0++8H6bqtxMxVlM4njfddAYH2Z4c5i555596+RvhB4G1TxDr9vrmupLdLDKLwb2dbaSM/NvYMmYvnPOOuTjivL4ZdV8b655+qW3mBp3u4j8zIyyMQRuYkIw+Ylc4/nX3/wDD2y0vStP0vT3hfd9m2C76pKJUHySyKT+6V8AHHB6mgD03TntrWyls9OisvtUtykc1o06yNlUDK8MxbLxkY78bTkU3VtSM00dtvtXnEcTvJtwIpowQ8bAMN6gDg9D7nNc1qF8tlJIJjbWi4O2O3DG8juIuI5vOdQBEyDG0898Y689L4njlmMUlvaW8kQSTz7kqs09qSFiCzbiWkZ+eme3tQB0mmW6XV1dTXk0NsQTHiySRTLubMTXCAEkEEknoMda9qsbiWJ32TWLxR2trBNd3CsouCqghbBCBulKKdxIx8vJzXk/hS2S9mkubVII7JSZCl28l1LFc7huMcTKN0Qyc9R835ekXrSWs1rZaYttdR3Vwwu0YYexTyv38tqHGI4mx16Ang5oAn1HVlhOozfaoEjntyDYx3aSS27xqxWY7HIWQnaG9M18BfGvV57lp717YK12i2NvA6QRyKsbBvtSCI5m5zk4/Gvs2/ZdOupZbUacljKz2k6S5lmUGMv8Aa1LLiVB3AJPsK+ZfHmjaTe602qT3pv4Ipns4sIiwxSbBmWOJWJSDOB65zmgD5n0XwrcW0NrfXM9yssly/wBouF2RWYg2eZHFeSRncpL4K59MGvC/iVqLxs9vZxoko1CUPLKfOilG352RFwM5ydx5IPPYV9gfE/7DpHhxJIZVszcW7+Y1q+1pGdAhJifgrsBwWHBPrX5x+LtTvZLmd0kuI4WlY75VZwEC7AQcckjkkHvnpQBxOqMbq4YNCdpdQ+ZH+U4xvBP3UJ6D2pulrNa30bTRSQxCUCN0ckOcbVADnHVjjHpXW6Ba6XdIHmmklUIPtKsXX5s4VlJTBTk9D3/L0g/DTVvEVnCnh+DzwHEvlpseYJtyrifI2DIwAeueOlAH0l8FPGaaNbQqt5HEtnERIzFQ6r5RMpkkwdhORlecjgjNe4f8LpvYkcXSwX9nIjpp0cc6vMofJadxI67wGGdxIwo56Yr805dM8f8AgyS6tNWstQ05ZAwP2hJEMkMoAR2JXnIXgdSBXRweMb+0jt2nMiLb7AJVR2dQUK+XnbxEQ3PqM45oA+xvFnxSnuoCkkdrcTNaSsV8tJoosY8sM0QPmNjgcjGepr5h8S6/PcTtCv2mWWdGdY2n/c20zDpaojYaM/3W+7jjNc1qPjaeF5o4byRRNEjWQihjLuZdoeKZcZWPBbGcH15rzy7upLqe5BmaPZKu9lnInMxUNIVYnCKSRxkAdqAN271CR3gJd99umZGZgjrLvG7y3LZZQcfKck9BXPazr+p3TkmSScxny9yqYQAgGCGRck9Tk5z1NVUuzLEEeTZHGJY1SVSTKQ2fNMzY3sOScE4z14rrfAHwr8f/ABU8SWng/wAFaFca3rGpMFsordVjtVXeokubm+lkVIYgpG7cygAdaAOI07WryWVB5Tz/ADOP3hZmDHC7Qy8ZwcAE7vUdM97o3hO88SCZY1jt5UzAZHy2WdtwfccZA3ct0GOSK/TnVP8AgmfqHwr0PQdc8ZeIdNuNf1GyF5NpOlfvLa2/dqZIXuGfa84OcsuU3dGPGKXhr4V+EvClo888Md1NDJI+2dmlnWF0y8TBR98ZJUtgHHBJoA+Q/CPwMurYWs2prKkUgBNxbtGymTcQJAMncuV9f4vz+mtK+GlkLKPaiyBIwLtr0pZx3MK5CyR73HRgMn3HqK9JS3thaWz+H9Mhms75k+e4MkjwtGSzhIGIEa4GSeBxjrUFuniWNpLiUNJpyGW3eSeMJaZLHdbw2yAhVO4fMTg9yOBQB57feArdJoXh1C084tGlvDFD/aBjK4VUiVnwGCkAkE53ZGa7/Rvh7c2qT3iRWfmrAMPcO4eJmZeRCmAjFTk8kA4HXiu68N6ImoywAySW11FMrXNhJaJArg8QtDOwwykMpAQknGcZr3PR/C8VzZLGZY5LiLFp58CEw7o3+e2uCzktMSRhtuBjAPFAHheieF7i7/s8alI88AlZLSJFmeQiNv3jTTllFvEm47Q5AbPcV6a6aP4WxPbXVvDYuzJP9p+ztHdlwF3pErFjKjHGFI9c46dN4l8PanpsNnJaxXVvGFe31M28rRsqKpAMkkEWCWzjaAW45J7fMHiDVHiuL6ymuRDHYsXhLOzoy5yoIZTtm67icYzkgdaAPRPEPiHTooJZDP5cTsIY2t4BFceZcHEYCFAXQ85bnHYnrXi+teMbTwmxvZNRmkS3VZowq27qxXIkhMcx3Im3OWxj1wcV5/rfjtr22v7fTZTHcwyRlBcsk63EqcSFLsN+7UgAADOCO9fM3irWta1ZriB5pyJQ8RWRvkVvMUyBHkAPlrgA55I6Z5oA7fx78c9U1WeVtFW0sdOuFlaa1hPmzyYlBE3mN8ocqGwo7HI7V4LLquoa5f8A2medGhRWkgil3PDGpBzA7xqCxJxwRxn0qRNMbzzJLE5jhl8pFWPfHIAm0uhYBVQE9c9R2rttG0uysdPnuns55rhkiSB5tjJcJLIRII0UfLg4G08HGc0Acbplsl01zA9skUYtvPC28XlocMQNrv0UPgH079cHG1q1FlLAsZYXFzGJCqqHMachoSF4boOR65r1TEFnkSpbLaukkABUrLGApeRJFHKxbsfiOuOTxttpF1rmpR2WlJJKklwqqgdZJI4ZXXbiQnOGUkDHb2oA9H+AXgdvGHiXTFNm0lpBOHuUkgmdY44CJHkDYIjk44wcHPWvtj4mXtpZaHNbeHmZLbSnZDHC5hXzCm0Ruh43kgnpxjiva/gb8EH8JeAbXUtRtreC6uP34VY1WWSLyQyyNKHBaHap3jOSw4FfPvxQRbDULyZtTs1kluJTF5bCQTxb96ieIrhZEUHAxn684APnVPiHdNKbS/FxLfWsLGzWeSU2sG8khLtGAMucnByT+dc7q3iSx10SLDDb2N5CgZZ7ZQtpNKxwpYL8ysGB+U8dyOaXxZYWGowPqNtdrHqU6urhT5aXkQfKgEkLHJ8p7g4BFfPWqa3faO2yFFDeaz3WJQVeVW2EIiA4Urz9fc0AXfEWrX1wxtIZNkszyB5Cwi86SEr5jKCeVYA4A6VysEV5dahbrp9ve3H2YLLdyBmYW4DZLxiM5TJ7EenGORVivLjWtRFukwae6lVEQo0kluXOMxNjhmB/X619z/Bj4CXUultrWpZhVZCha53xtPAmBIglC7YnII2scg5oAzPh1od3qx03UNUtEmg0x4ttxJaQzRq55IutjEvCFILcE5ABr2PXPEF9p0v2DS7syrl2gk2xxRrJEm4RIS+2O3z0JAYA4HTFXb6yh8LWOoWvhmfMdsJA0E0bSXiSSOBILd1UrISMgNhgQMkCvANc1i/murySSOO4iUhGgWMpcOsw2+c8wYIrghx2JxwB3AOhtfHKvc2yak5855vLWCSeW6SBY5XZpYiQCMueA3GDwcc1n/FL4qyWOlXljC8TkQ+VbSRCK3nXAz5jrHIRgbscnJAOfSvHTqEGmfa5MFjuEkJmVfkJYh1Xed3GD7enFeM+Krm71HUGu5Zt9m67YWCyeXuVcHzMr9QBjigD0b4IQXXiLx5ps2qvIsNrdrdtNgjzpWmxGMAEuORnHTv2r9KPGNnE50uOMhbUI0c0YCG4ut0oLygOcqoULjuOAPb87P2aoZ9S8d6fZO7vEk6TJ5aksrpJiH5VyWi3dVGSMdO1fsFr/hW8aezuZ9OtppXtlf7Wqi0Ww2JmN50cB2VyGyu3OVx1xkA+F/FFi1vqVuwlu7a3WXMIM0oXYW2LJEdwAkVR933J561ZuLO0NjeTW99bvseRYSWLOrqgDvJJK2JgV4wzAgnjiuv+IWlxaFf/AGaSNZ1uT5to86PLa3ErMS7WsTYa1wSQd+M46V5/NYuNNuIL62lhtZVkmURo5VBIALcGRU+VCc+wxy1AEuja7JaCUOg+0bFhiZVVJJYhh3VM9scAsQOOD0Ne06PDFfRST3e+3e7WKS3hETTsylcOkqv8p+XJOOVxxXiNrcaTYrDavNGdRW3j8hFRbj7OUYfNIyZZ02dMAjnAzXp+m3+pSyW13HfQLcykJHFIdscSLgyMokUFWKrjHUDnHoAXJ9Nt/D+oTXlhqN3by3QEZskhKxMpO1WKkqWhbgYBz+PFXI9RspoTFKLSS71KUR3jRm4h2rApkSCKOdiJc8ZywAOQPSp/FGu2hu9MjmmsbfEUNxJI0LPIqggRxrcICH+cOVUZOD09ONuLqK5meSIrHJ57fY7OaRMS4DHzo5GwVDuDkEcd+BwAefeIPDa3l8qLMI7yM7hGisFaB5C0cahmASUg4Jzt+XAJzzlmyjtUmeNxmCRUP2eARC+ViftAMyZZSpBDKcA7TggV1GoTOFS5nhjQWcksk8BIm+0tIxjiEN2jfOUcH5M9uARWZdajbxRWkwgia1fzZCYpBGsMqxmWVZIGPzsCWzzknOfSgCzp18DGkK/ZY7RoWTzXdoPKjUl1XDk4k3HBBJ56CpLHVY4pbrSraaOdZbeeWS1O6RN53GKSNZFXb0OTuK5FQRCzvbe3khuEZ5wsiSfZiIY7c5Y7IgDmUgZJbvjpVM2whnF5MpSGaCSG0uVAjjmthuTbdKQCp8wdVxngUAbN7eJPm1tD58cRt3u5dpV7YPGqvtVVO0Bh+efqa0tpNeWNzbPiNLcRnTLlJHMl0rEtIyCJSS5U4OcfyqXw/CbQvcKq2/mukU6tGjQzRqgJnjk3HLDrhvpitJ5Job6G4kni8qRP3cUbD7QwUcMiPhQ5HO1fXgUAS6FBdvLbiVtrSRJaJDMyPJbH7waUPhgCejc9fpXpP9j/AGSKG/klW3e5heOR57iRisiZQOsf8MZQf8B4zjtwtvefaJI3s0VpgbhiZAVuIJACsEoY4Ejbvlx2Az7V3mnmS+06PT9RaJZFQrO43NE80j7spI/H3iN47HpQBZs9htp/Mu0KCCSIQOFkDQOwBaCUsdjfMSTnHB5q3YWc1zcT6YheK0gj82K6klO6b93G4CyqvzHAOF64AFUL3SrG3toXiu7domWdbm5cyRTWrAbTHAEB3JvHBOB15Iq/peq/YXjtorqR4/sUjNdpEhLooKoi+YcdyCw7cUALFdTpcSWz2UBnVHSCU/ukmBcBvImPDSbR82cZOeaq3uqpCbyNIY7WB926TzUhkSdPkXy0k4nV2zkNweo56Yuoarbtcafbi8824jwiG4BCWrTSY8+F4xtQFdw/eEA/iKnuIIr/AE/U0Li4EbPbw3JEG8BmHmNLMr/IisDkjle2etAFHwz5l1fXA1R/NhRnVLeYJaQNNgHzSW3nYqBQDjDdQd3FLY6lDLqF/LJJHFcW6tbSWMc8kcd3b27O8cdmScyOwI+Y43AjgdKzrC0tvJns7j7Pc+cRFBc2uoNPJFt5WSRs7oxtAAyAvHPpWmNPgjjN5E7TXNrA/wDrZIo4rckbZp2ZMtcSDYB6DOM4oA6c6hdJN5kv7uZUiIlggCzWViu0vbzeaAszlXXBycr6EVHcQpHeSKEtZN8bN5tuAq2yuoKEqekjDkkcAgjNYljZanfrDdNcW0GlGEZeZGR7pZZGWVPkYkyAAbWPBz1HSujt7YS201hc71uJIlFjdzyvFthTKRwLHCpDSFcAhzn6UAa+j3MSwPYTRyal9qlijVpCrJBbRAq0jzqN1u205XkE44rr7mKO5twttbMgXyi11H5hgaOFh5cIuhyl0yl1I+6cHPavNLeGWDULK2WzMa6liCaT7WbUyRxMY3cNn5GUKRuIC8DPWvUJ7maxjitLN5zA0MkcMM8iTRD7KpQmR0x5kpIznngcnpQBrW0drbrcLHb3MJlSERrljFBGgHmAspwrbj1U5Peul0uOOGby5bn7TE6xtJHKjb4opyHMQlIwzv8AdG85xz0wa4nRLx5rW2mt9SheaIzNcWT4ZpZ7gOEikYjCoEBGM8EZOODW7BaXaWR3y2kFwUe2KbnuVETKzpHsPDSg7gWDEg4oA7rUri3vNRgtIbZUt4tzBptrIjPGCuFgzsIix153D6VzzNaQXi3dmGvoY7opLAoZJCsa5IZpFG5Bnc2B34rgVOm291Ja3WqBXUxMUuJmDu+doW2O7Odi89f1ru5b8ahBHNp0cVslpCfIlmYxvd2yoGzIkqqwQSE5OM4GASKALOuWEWpWXmW0pR5JWYqqp5RhRVRHZZE+6QzL645HWvlvxl4blTTdQAtrMiG6MbLcTh5EQoNqQM2Vkj8tgfmAYdPr9habFDJCLSadXd4hLfyRqlxDd27K1wzWiAYgK4IKg7sLnHSsLxP4L0i4ilu7eGKa6mjDww2ri5VLYgpBJcJkksxycgfKABnigD8hfG3h3y7S7863nDW7yi3aGNFEYbPQjJkXkE9cYx2r5zuLFjKzrIsiLF8yP5gxKjgFWQ9Xxn6/Wv1M8RfD6C4t7q2jl3oZHF2skhSV/nbbbqJB5guRHjG0EcfMa+NfHnw/kiu7lLe1kW3iSSYgZ3gIT5JEoUYkCYzu6k9xQB4ZbQzRyKHkzHuA/dAuY8KNoKk5HzZ6D15pzXctoxlneKcxyvIEQ4mlGcKjPj5W6ZzjGO1SJE8KvFcrE7NJuh+0LskRwSVUOrfMCFJGQOBVOWWy8uOdllTDy74sRlN4HOzGSV8wn+Z70AdpaandxRSXFmFSHek7mWXgiTDPbyISMkMfl45AAr2Twp8RtZsEhsma3uLa5gklQyECSNlyyhCqkwkAt1OSPbFfM6XjzRqqSMmQjiPOOEOJACcAkgHBPA6VuxXRs54XtJCy7ASobJJPVWz0bGckdx9KAPvnwn40Lwv5XlxLfRxKxud0u6QzCBltwvzowbLEsAMyEDFex6RFBcahJG7x2mn/AGdjG8ax+bJGY1Vky/IDSOBkfMOcZxX59eFdcu4bk3aStPEijzB5e5baDzE80KM/K/oe/QHqK+odB8Z3502CILE91aiAWV4Aqh7Yq2yGdWYjerxqDnu3OKAPeNXtf7TsLdLa3+zQ2MEXmkuftMgSMGVxKefKEYQg/wC3jrmuXfWJ0tJUtba2lkwyqzyneksHyMq4XJkEYweOtdDo3iqDWrGZbq3nRoYUlEq7VurO3ePbMIzGMCEkZUHIyxJ4xXmuqQWlhdG+sZZVtZN5USKJJYXMYV3mwcEu2RkAE53epABaGqTW9xZu32pIJ1lkWzSB7lpAo3NNPhD5kauSAVzgDBNfY37NPx513wJqIv3vFSC3kjh8i6kEtxHG8ivvsrRmA2kM3IBCjrivjvTLZWsjcyw2zAws5Kl5Ta252xHzdjFo5WIyqqOe/Na2m2Uun3Lxxxq8Dy+bZPJL8kzTAeYssSHfHGiplh1z6GgD+oHwP41+G3xmsbX+2m0uUX1ijGO5uEnRjASjyG2ddqTrJ5nTjJA6ivm7x7+zF4N8HX+peItDeG4s5Xu5LK3ayto7gXFzKzw2yMqMHiKhi6E5U4yBivyb+DPxR1Xw3qNxaRzNDafb1lVYbsm2htWljSYR2pkBTzLjkcq/ynP92v2b+GXxA0b4lafHo0oknTDpLcx6jNG0F20QMF0JpohjcG5jwNo+TsKAPx1/ahvL2K5bRDZizRY4bhXERmLyMVIY3MONjhSMhlVCQcE9a+U01yS2uILG5tCLK4gkgleOaTyZ7gRIIzHuX/R7lyPvr0J6Ec1+zX7Vv7L93Bav4n0eFtZhWAm/niUlbGA4ADqyBpnyOAhJPXAFflnf+A2t7mC/1HTLubT7abyZ4rkSxCFUYg3iRElvL3hsk/MMYA6UAeceMfE4Tw//AGZa6ZugkSMRwf6y5ExjP2mNppAC0ykZDHAPABPSvModS0y6t7OG5jlsbxLWMQK9vHMW2lSBcL184sSAc8ZBOO/qnjA6ZJdqLG7mMbRsYEjt45rVwQyBS2QZh8pwrbcnAJ5FeG64V0+J7q4W4tnLxrFdGBzmORQNo+UrEFVY/kUnaDt6gkAH1t8H9TsIb7SYFjhs1h1QTE3CGGUOsi5RI+RJblI3c9RvJwa/oQ/Zs1aHxBouktYvBNHITBHO6slzbRxFlnRGcA7n2kh/uqGwDxX8wPwz/tnWfEWi2VvNItxc+ROzKk0hlDMMRRvEreX8zBmJAA39cV/UD+xdpP2Xw9p1ve3AuLqyEUV75eWSPaFFwsk8mFWQEntyRxnGSAfpFpulxQae8llD9kntrISRzyF3a6G4IIZsZ3kZbBwRjHO3BPUeHbh7a9kMlqAkXkg7doilAaF3cDOd42MMkYGOMcVYils7aBYprpUtYCEiUogkPnIixQyKEG1MdCQAcg85BrXlFiMtbqG8oRSToUE11K7ARA28fG6AIoLFc5Iz7UAdVaXEzMvkwmeGdmCNbt8qxndIWuc8sofK7vunGFrv9O81orY7oZHjVghbLqADll+XOCM4we4rz22aQyBn2NNFHFbwoWMamBx8qlUGQDEMhSMg+3J6XRpZVaa0Z40CZuY33bHVBsVEJJ5cbSD3JBPegDrDYGY3EjxSW/IjMQAxMpwd7EdB14HTA7VZvtIjIiWUIHjs1UFAChQtlYhgcSFcH8zUtreoJlaYtLbvI250YkDHJBI5x1/LAroBeWc0nmRiKW0wmE3BmWUxiIytj7oVR0I6/SgDyuXSBbStchmQiYhHZ2LYxkwhejcDAx6AZ7VYgiWEJiaSO2cuQuxjKbiUn5EKZOMYPPGePp3mpWWnyRIY7gN5oMcixNG0cyqz/vGDHMUoYbRjstY13bRNHCiXMaICY2I++wf5tpAX5gMkEj5sqSKAOT1Rlu1EN/LKQsYt7NkRGKTRnKC5jUDbEQQc/wBcgO0yKOR2aFJna1Ettdxyy7YXePDu8OMZQKy47dQOlWJ18iSZf3ZjjwDMzKehYMxYHsoT37Gs/wC0TW0EjBQIoDFd/LjMvm5jdwByzZVevy8ZOKAOwimhcW+1YAMsMMd00WF2Eqg4JdABx0Byeta8NmxRUMY+zHgrMC7xKfmMKMDzliTnoN2DgiuBhuIyVuGQGYPGVRHw+6RFkO89/mcn0wOPWvQdN1aFXUPlpHKGXeSYxtUKu0Z44Vc8cnNAEv8AY8Nw/lSRho5I5MYyzJ5SFgpA5HbHtiqosj5tuCGSMQlmkhKo4CAtyqjc3yY9TXbWr27kTqoQszKrHDAhxtYEgfL8oPX096pSw+dMwh2JKu5uSNqBUCKgJPIZVBOP73tQBUlkiQRGH76pGkssgyNkmPLdtgwDggevqBW5BcsyiOJziMhNyxuFkK4XjI4XIIz0+oOayY0t42hMkKAqrRuwy292YiVpVwd5TnbjjgYGauiJi5e2eYxRDMZYBBOhOA244C/MCADgjHIFAHRCdSCkkRLtjDjLKdqKSSRkABSOuOayNSvYU+RXV5mQmNYmUvtC8ksThQMHkH+E5qxZXsksAjTYAzTJKGUuY2BZMCQAhs4zweM461jarobzC3ltxGyjzEuIwxW4kRdxdIieMHr/AMCPpQBgXmtvamaVPLkXy1ifBEkqmQtlmDjJIUHG3IwOOlU3vDOUlIdoVgDIVzhFxhOo3AEYPTjdjAFK+gu8uCvkIBHgHJLBnlKKzZ4YKQD7g1QazlhDRqZktxblWnXLAvGxUqQozkOCOnYH0oAfe27X6SW7IymVYxkgbdqsrrtIJI69T3PTvWNJ4amsy0thEjRl98zSF8ZIJJf5Tgbt31Fd5pltLFEj3DsQ9sPIBVnYlSUydoOzlT1/vda6W3tIZreYzwS+X5QiOzAEhfkuwzxgnB+h9qAPEBaztBNJebU8vf5AhC+UzFiQSpGXPI7VxmoaXbTulrLd/YZFkS5Wd5tjuwUFY5Mtt2nIAGcnAHJyK+hL7RYWDOY9wTy0iWMDYQEC5JGQG6cZ6/mfN9d8K6fNexpLLi3uAgupDtEYeGXdHEXY5iIYD0znvzQB5jq+j3v9jtePYTSyh3c3coURyxxfdhjBbIcoATxnPTmvEtavpEvYZbJ7e1vLG2EhV4syOJ1wYSHGHIZiOOmK+utcs7OPTjaSNItukUkscOXkiknXeWlRgfmQoc49SVAOK+VfEPh+Ww1Frm2X7StxtnimhUIyQFVlJkUxMdwdm+VsEAdhigDjNJvppblbYxm2muL+3lnV1MUkbws7GQqnDo0oOMdRjFd5Nb3V20a3qSra3EbzbgojmhmLRpmFON8BjLbhyd2cDNQ+HLKLULy4acRvdKYyL1lijDsRiCGEJhd6Mr9P7nPJ57rVraCxtts8Rgkmt/Pt7zzVczb2jjigXOVid9hJX7w3fMBgggHKJ4f0E2MJNmtvdhGVp5C5KlZVLmIBcAOfNOPU44FX9K0W1lvTfXNthypDTbA4KAuY3VACwyFCsccgAZ6VlS6uizLFc3NtFaLMN6hwXKKMsqc5YBwy5HVgcd63LXxZ4WjijnTy4BHeKGc3J86aSFY5Yg6s2BAZIgrJ1+YkjrQB10PhfTYWjmnclPMFxIIsRRrJK7eWVDcFAoAxngAYrL1Ky0yymSe3kgMZd2+dgEiVgQ4A/ijLAZz3Y8V5/f8AxKnknkSee2jElyTlsCPyolby9ipwVHyjjv8ASuLvPiPFFLJb6gtp5cyQsBGzNBMhbmMlc+XLgdOO/uaAPo/S/GGkWlleXKXS213HaeTJYNFst8MufMjlRQDIScg84Ugdq8V8W+J5LffqVndqWKtbSRxH7RIFYb2klJBKsFI5HQGvIdY+JsNulyZC8cUkki2uURpoDHsjAIAw8G0pgNzgivCtV8fwtcXEA1crEwnMkX2ryWaSN8XUYc/6lChAwBjkj1oA+1NN8aXOjaWt7PKstubVZI44nRyIZDh5XLZzh8k+m6teD4taU80i2+q26ztZh5bdJWR9kAUZ8thlpzkYIzxgdq/Oix+McjrLpEUoWODzraCM4cLKXEscDuZczR+UinJU5O7BFUR4mm1nU9R1HbILmKVI2tbIExggiOSUSIxMqgov3SRjk4HFAH6T6p8XA1pBKbzc2Hb7NbyRrLGIAXG8E5JJVzz368VxWlfGCfxE91NbYjt7aSPd5l0kck0UhbdCRJIBFKWHQf3gcYPPyFLdX94tqiMqyvCFlkhlJaF3RDiV1OCSjE/jg81T0G1utF8QT2UlqGt3RStywklSUSg7pLuOEkrHtZQuQG3R9MUAfaep/FhHs7qYXBtZreNbhIZLk3AjMJ8uSNkySZCAMDvx1wa+L/G/xVvZb7WbkX7W/myQzWktxnyJ7iGcSi0kjPEoDq/cEYAIz11tZnTRLYLPqEjXGySWAxrGAqfvRCkjtMwk2hV3llDZB4ya+Wvicmo/2TZta3sMT3EjXMqly6TtMruQcRDy4zK7ksBwSB2oA5jxl8SdYmWZpcyXUiT3V8NskEUhmb92lvKSpjZGjGAOucV+XPxl8Sa3qeprrduLe0nj1TF8EeNXgVWY+ZJC6EuzIVBJxn1Jr681q5v4LaVJXu5H0+FJboXEjSYV3YwhXP8Ax8AShz8uTt/M/J/xR0O6uI215RCt4zPbXDeVIftMUiqwb7PcMEDKGByint1oA+er28vblprq823cQbzrmGW3hXCEhlS2CuAwIJ4xnnpmvoHwFajVobC6g2zWVuuFkKzIkcjoS0BgK4uApwMOCMjjNfNmpWTC9t/NUrbxGIHN0TGH2bN5CqM55O0gEZxgjFfTvw5VrHRfsyvDJGZZL7yp3ZIH2BWhQzxf6pTKM4JBOCMc0AepWWi6Zc3drNYwS2wQ3A1G6eKNoLa5iGXDR7uWKsRgDgtjjFdxFqV54fto9RtpVn0yCKWIXBR7a6lWVWQ27mNP3ASPZgHgg7s5rjbtb2b7L9lkgtJLnFxK4kmiRrhwz3BaDZhoNowueTgHqa07q61bDQpZQS2NvC8ZitpHkFw7IiSTSRXIUDDspX26ZxQB9HfDr4g3/nWmkmN1t7JFmji3GPzlnZgrSSsf9IjAKk7enNfpp8LprnUtJstQsRuSK2eWZYwZLKa4gyrRvKxDQuE24xkV+EfhvWNQ0qa4dLqQqJZEltoYXkaOB5W2FmBLRgeg4GK/Qn9nb48XWn6dDo9+SYmluFguyk1vb2aBVRjdAKTI/wApOcd6AP1q0F4nEMcbIslyVlmhWRQEkePKxh2YFlyD04Xua6LRryKJhDPBsuZbmUFPMxBiHJbJJJzhV4754r5H8K/Ey0urowJei7LTJJb3dvIVlWFMGQi4I+SNmYgDHqPWvom08UWupSWq2SWzzRqnkK80rEMwAlE4VSpfryDjPQ54oA97juU1N4hOMFIgYY9rxkoVQc8AOc56egJ5q6LeCG7kgjVzNBEjuIXAVjcqF8mRJSMMMZOM43c14/c+KGhkCTP5axoIz5b/ACQsARvToAOMdTjHOOK6bRdfFxb2g8xBDcGVJZJTmSSTBCTO6kknBAGCRjH4AGrqmhGYTXvkrdwxMDDb7/kRwQrGdSMBQScdBkZFeP8AjDRJG02VWgWWCNJZ0nncbhI7ZMMcffYysFbGMcDiverO6Elq8TBHAYRSmIKzTxj78kjb8D5vfJx2rL1nSLS4z5azyyAbJLcxHa6Mm5pURhtCAYHBx0/EA+GtS0JY7C31FJ1MV1I0CrJE9uY3AcMJnQYnlDkYx1AryvX7W4863imeKe5MBuHvBDcyOhA2JHGyrhTtwCO2Oa+39e8JI6WsbxyT6cs3miE2/kvJnJSHeoxs3Zy/tg+teR+JvCn2GQCzZiFlMiQOpeK183h1EhXMsKx5x6EfSgDzDwtbeIZkltreBlstkYmn81lnmdtiyZZgAARjA/KtC7dI1Fokb3U9rKYXEpDuCxIkVWHKqpA646fSt9JotGRwNTufnumja3hG2FtwVoT5kvBIHO0c9RjtVfS7qMvKskkMdvPdPDcXjxjdEbkkqxcrl5Cw4HX8jQBBBZXFrYxSfaoGvriWRUhtyhWaIgZDPNyk6gDleBn1NbJsFis5dn2a6vbyKJpS0QkLhSAwVQ37yZDwcZ/EdYLqxtrbWPItxMohiSNLiSMzI7OCSwViAobIIxzwPatWKzMN1HDLGplSLdDHNKsbyqWDMSobEG7IOM5wefQAHJz+G7OYys7z2twBHGUgmMcaxON4meBMyK4IfJwVwcZrUtzm1lgNwsNvaxRW8jOpV7gl93nQui5BGB8y88847TQjztTuYbq4eSeSeSRoY0VILeFlCo8coyZNu0ApkjjOOc1qmz+0QTWtwxc+YGim8sQhQibjBFK3zBGUAgEc7uDQBjXC2ztG0jIRGzb49wikjV3XbL5yPiRguDg5J6MOavx6Xa31w0sc0SXto0W6F8SpcwCPaFVYyQMoeQ3zZPIqhdWNuy+VK7RrGm6RFZlxOwBRCqLhQFx19Onan6PJdrOoe7gFvIqbJBNmaRlUlEVlX5OmCxwOuaANK10Cwn1K31JglssUM1nfgl1s1bJ8uWINh0G1hkAHnjk1r3M8OnWczQyrdJcbrfy2aSX+EgbPlyqnHfGBycVS1GOfUNOFw2y2uoy6PBZMGR2iYFWldDkucbtxHOPTFYE99dRWbuR56z26yQW0Ujia2lIIDyTGPDdORncuehoAtS6oJTFbmPTba3iggCyylWuLWRyNssKyNgKM4J6nNTWVk2n2zmS6KySSS75Y5QvnrM2Y41UjBAU9c/xda4nTbiS6nZrnT1eyZ2a6EgeOOVYuHJlAPmL5meAQAa7tZ7R7KVra+nYwyCSG2mCCOPagxFHtQ52qBgc9OKAKuru8BWfTri2gNosZa2nmJMhwWZXZ+H4XCjGckikvdaNykf2S3SG527riCWPBUqofZG6jJ3clec/zrEJSC6a+1CSKTLQyR2jfZ1M1wWZVSYFC7HYR2yrEE9KzdXvy1wrQiOxnaNmS3FwVVirDzRKxXLXAXOCo2rQB0a+VekQ7ooG/dTK0oVpJIrhD9oDCRMmNMEgNyTxitBJILeKaSFvtUoCIsvAaVEVY3aEjK7kB39A2TgcivMrfxVp32+Se41a0aa1DHZLcQlGjCkuIm4MqqOpxkYwRWFqvxR8M6dbPGmpaUFKzbDDdLIVnZlJCIrEqCoPzdDnigDofi3DZat4Yu9LeaWGW2eOSW5lk3/aSkJLINmTLkd8H/D8Mv2iP2YdF8X3N4+vw2xtdVxcLbKVWZI5JHBRpw2+06JgqCzZ6d6/V7xB8bPCstnJBe3aM8A+z5EQFwJbhSpMMR4u4AD8rHBHfFfG3xD+I9l9u08bVvbCO53QLcQxNdW8STttPnuGEYI6kHaegAJAIB/PT8fP2JW8BXEF7oC3f9mXJhCQgteTwzT/MsUQC7pEI6kDjjOOleYeFPgNq9/bmJbR4klkIVbm3ZWliVwpa2kONnzqQADkHIr94vjPLovju5063ji+wQzzi3bIaOQJGgc3EbsAI2LYxk8CPHWvIrfwn4a0i9Gm2ZjuJY44v3/km4Fj8glZgIsnmTJJxhS2DzQB83/Bn9m2O+KWNzbiNrm2u4VWSQsjNH94SBhl3WQEdiSeMV71qP7HWjagIrKVzpcc1o+9oI5PtTOh2pbvHImIohNkxYOdpwete16Tr0+lT/ZNBtoQ0Qje2lW3y0hwBcqHK/KoIO4A7iTkA1vXXjm4tbiXUL0TvK8NtbzW8DPP5cskhMEsSsPkCqO/Y496APiaX9kb+y3QWFxsW0EkczXvJW6UkqZGB2lWwgVM5BO3FTL8KrjRNQljuAkH9nr5N6kLIjzCUb1a3APAIGcnrX1TefEWGT7ZZTeXaNcXM18gmDTn944QS30OMKxnXcqg/IY8dDXlmueKjPdTRrZ280Ny8cwURqr3cCfKq+fuzNchcER9hQB5fb29loun38qXN1NLdzSraERp5cQWFvs75wSZtgOR1BwcZNINYTRHtFtZZJxeabIYFaZljkQW2+Rr59uY2JjbDD7xwc81o65DZX3nWrYJufns445PLij+0qjtBLHJtKhdigfxHcccVw9xoUdteQl7iVomuTHcpcfuHEJjjjhEBB2qFLSBV7gDPUUAQX2vXOpFZbaGTT5XSOGaMmTbIzAM8gZxichuWxnk8+1DUDfSPJcXt9Dby+VDGL3aBAIDlFEme5Zcc9eDmrurRT6dNFFdxi6ltwLizlmJSTzXOYYosAAxqp5DcselSpPHcWSm7itI7id1trt7mN5Y3kuisnlzQRg+TKqMrDjCtx2oA8L8VW2o3tkl0Q8sl07y3KLGrNLa2RLrawscfZgwJO4kAgDBJ6/PmoEQyR22nOzG4naRAEaSTzZH3r5wmXdCqJgdge3rX034ojNwb22gLi3P22O1KTASzEvtmtI50JjRwwGzLAbQB14Pz3r8E+nXbQWyrNLLIsbySS+XIqO5Z8kLiIpnHJ9cHpQBtaJFa/b0Fw0+ntNDBBeKH/eSzSO0Mc42gbYhDK3y5z+7APYV9AaVBZOIbGJl/s1Lf7PHcGd7ZxK6fui0sqg+W0oO5c7dxyMg5rwS3iLT2ccfk3EF0qB8v5lwJYFXayXAOBGXBIPHBzXr5muzatYrb2T6b5UwEO9zI8skSrFJNcRnq0qb1APHSgD0bSNSuxpr2EbyhrW1vbeK1v9wIWFVeCR41UZjKApIrfMwHSvP77ZY2d3cuLs2MTSO0vmxTWWnSyqAJJRkh2A+VACfbHFdVZ3IvoJIr1ZhcKLC4UJGyKEOyzmhWTAd2DlQd3B+9muN16eDS7DU7JJWst7RrJNPCs9tJJJI8UNvfQgnBEiYD46pyeQaAPJvEmrlnV9OuN0aXJWO4EPlTz2Uqxyzw3jRgHzEWVFUkDOCRnFb3he+je4jS/jWGC1Z47ZLy5kJ+zPCm6HDhlupHTbtZQR8w+lcXdKHYzG5hlmkjLXFlFE0ZEqRM0xClcICEiwPQ4HQ1paPeR6lrMRELW0cSRxeRFtmWZlUo808rsUt0CAHII4HHuAb3iPU7K4vr6aGJbW2aNF1C1kKtIZYXMcaDKg2s/YlAA5HXmrngvxKsOvRWcen2sVpMt6nm3cBYxytGvkSPIjbi6sGUDoMZ6c1ymp2LW1605ktpvOOXuhMjyXEixZVLVS2JYdvJdvXqT15iB401YxSTMn2eMMSGkjIDODJAJQNqStICVLEbVG0nOaAPse7kkW2V7Utawzwy2qXkMyT7jBM0kUcsKHESclA46gcnmvCvFejukV3dzSrdxNdJJFCIhHO88jF5AW+62wsflJycd69R0XVkv/DtraSrMlyqrb/aYonY3Vs+JE3gKQAqbPm64571e8TeGTf2tqdPikup4HiQR2qPtS5jtlMySuRl4/LyST8ueN1AHlnhieI3FtJCBNBHGJT+4EYubhZ4Qxt2IyJgtw4YH5c5HPFfQemWd1NZrprB4p9UYELsPmxrMBN50sqZWN1Xkrkcc4xXjfhzQdZ0fVII/IgjtzcST2dlco6u0OLWWaJAqlEZ1YOC5Xk4HOa+mvDtjY32lWV5IbmB5Z5mDSMRMT+8aeKLZnbLsjKAt8qeXtJoA5FdGWG7lhkM93Np0ul3CXlrJHakTSNwDEP+PlyVOXPbIbBJrYhvp31GS4ubm8jN3cM4CiKASvGu22CliAuwHAHfqM5ro9T06yuGurbz2t57yOOGBpSkbuts5e1kYrgPJJgYB6FiBnFeda1rh0NWaFJYJrfZp32aa185N8zfPqFu8hAeTBOTtOMk+9AHU6lfRaXAs63U9zeJcsJ4pdkV5b4DR/IsRKmIqsR3sMtnPXNcX498E6Vr+kQNbuk3nwEyJ5KyTSOCHeQuhJUIxILMB93Nck+vM1/d6p9rVIFljtIJmXcZXj5uw8MgyYxGBtOMc4GCMVesfEJ89PtuoINPNzMY1TCOun3IKs21eSjytkDqM4HsAeCXfw6TSp7uQ201vbzEMyhlMAzGiJeIq8mQnJMZ4cHcODXVaL4QeG/hkmkkubiOIRskMBBuoIwCgtwq/K3AAIxnOTXquoPZTRWIIguraNpbNViRzHcxlBHCblpG5kwMq3Tt16R28I0UyQQSywTsnmRzhGYWgM+0EGTJCMF4wfTtzQBLbPBa7ZlW6t7hFjSCC4MrtAzxjcr2+zhtxxydoIwOOa07m11FLa0Z281JEJnG1o5GluiPL+UONpjXBAAPtnrWhomq2d3LN9qvY5ZEuXUySQhnlaOMSfuo8bxKFIIJGCehwa629+y+Q01wpu4ljR7WdnTb5znCSSQIUKhY8BjlgCMY7UAc3pLXtoZbW5kaS9mkQ2d+IyggaBVZfLyMzbg+CRkZyPeu6voxFp1rBe6iqXNv5W2a13G6jSaZpZkaEsTI5kOcAZ/WqPhiOCXUEmvLy1ltsx/ZdyhxbRxFsxBz80eWHXH8NaXiFrK01izvXktpbQ27pLclt2HjTz4pGkiC4k2uykE7sr7UAc/qlrLBLHdTXEepzzW+2SGOUQ3+6Rt8UjxovCbCm7djcSSM1yF6y3pvGYLCZHhsrplijhit2tgEQwssnmI/94soBOcHOa1PEtzosD3k0N2/m3DWtrHdQxPJ9mgUlnM8oYkhsJ5Z6kEY7150t/FDBcp5Ukyb5JGmW7OHkUsz78j5x5W3gchjzyMUAFxAbB3aLUppHsjIkGJfJcNI7KREXQeZITgNgnjqMc1yOrXmq37RRtbGM2qSyXCWs6LcFGx5GFDEPGo5Pr068Vj3XiG/V+UFrazrPdWt3OVkmiIf5JNxyquSSMvj171zF54gvbW8E8U1zML4kRmR4ZH8sPiQloWIKEhuB0FAHTQXcNnfXEbW1uzx2xnuBEAJ7jzlJSVN4HkSsQSV4OW6cgVFFe38MEd1dyma1aOOWwtJlji8tQ7FftUg4kdGI4BJGKz49Usgx1W8LW8pMkNvbJcFoJWjieOLaqozys8uSQZBjPA24p9r4rivEOn63ZiBSzxefAgaK285AHQKSSGxg59T3oAktdZll1JZrOayvY5ykl4kkWNtyrMJZIJYlLRYXGOmcg067a6uby7e3nCN9kMrKjElZImOETzVy5ZcD1JPrXMx6fCmpPDI10tlES0MQ8uA3cMinyj9ojOI2HPUg+1b9xaWUhhmjvB5KWyJ5a7VnEyuphju7gPjGRgY5OM96ALi6ffpbtcG6nTfEgubfKwkRzx7riUqiEkgMBtAzntWOt/OqmxSxWWBoJPJzG8kaojMfMRGwGmPGR94+nNbIFzftNd4maeEhisZJiEITy3RgCNy8HkZxzk1mTxi0s4ZrbzBNFcmRRKWyiOfmeNI8l48fLx0HPSgDk7eeWGOSRZoLOFo3O424gfzS+djjcSJN4/hHI4OTxTluJdUne4KRI8Eaq0kygu8qfeVGTh2I5CnBOQPard/c2scs0skBl85QuMLJAtyp3KyopynJGc9M81Va7tvLdYII9x8qSKa1jliRLk9TIGX5pQQfQcelADJLy4nSeZndSWMRmBChRGMIrpk7WyBjPStLRbBNYkNq92ttGsYa5m81pXkELq7HY3ED4B5HBI5rnRa3jziR5h5Rlk+0RshEpJQM0zgLhDzxnr2HNd/4e0mzazWaEXcN7csyPKQhjltkYHdsB+QYGOefpQB7d4U8OZu7O1t7xHikdZIZLqVLhVjdU3Qy7R8oz0J4GetftH+yj8ONOMcGoXCxteCNGMaxEx7EjHmtA54jjCkZwTnnj0/J74S6Oupanp2lSxSuJ2CxKLYSNd73UBVUkBQcAAkjPWv6EfgJ4Zk8PeGdNmaKGD7IIreO0jYebHvXzJQ8y8ZIULgnAx2HNAH1BZW2maNp8MVrHNOos4pytvLIySNGHBSZiAN2SMemBnpWtb2rSaIb+RLV0WP7QLYzRtcWihhlW8tiXytc+011PLFfwxTLDGwAty0cltHvwpWUDHmfQe+BV2zinmuWvWmhMEcLkxQwbN5z8gkGdphL8ZPHGM5FAEljpcNzHbpbwIjRzxXRMyu6xKr+YBAxBMbMCM/P36VpX6yyXaRQB2ky0heJglkkoRikUzA5DsjO3OCdvrWcL29lMNjCkUUoQiXcwYzyuwUldh4jRD16fLWzMYNJt5LO3aOQ3M0SfbGZmha5ERE0ZIOUlViMZ7cUAQCzWWKJ5ZrZIksGmLQriWCV9wBRiMnMgG4Nx1OKqolxNYyLsYWoVYzLbCJ4mkjyzvIrYaQMwUHAOB37jaOw2a2z3sSG3gSSaYYRpgjEeUEPO3g5+mfesyzt7m6uLqDT4X+x+dFK0dzKkTMhOJVilZgFd+gHXmgDMufD13Dp/2uGwiV2Y3AmW8wXBYmJG8w4WLAJyAW7DNZdtYqEg325uHgdxcnes6o+NxSMkjapBOGPzHnHevTtWvrT+yZdLubV7MW629lcyoZHH2WL95bujx52sM/OTjcARXIzXNnaW9utpd4WaUQSqsYDTKkytBIS33SFOT65xzQBa0+0mt4zdJvxJDLbrFtREjWZSym9UDMkqDJU9SBx2rrtJtiba4tTIZrRRHHCVieBN8bhWMO4EyIz9SQpxz71xa3Oq8SGe6WFXSNplEEsUkqsFMkiyldyiD5RgHcTxXfW2o3L29qq2sBRmxKEBQ+UhAEqjjyj5WW59e+aAOb129ure/hEFw66eU8ua3dTHbwCSLY0Mi4zIhPBOc8+leO6vpTSaneahHBbGKTeixzTqilkBLyOjsMoBwh7FsdRXuGvpp95p81s9xEkklw8kLSus5hMSlgUA5cYB5OR2614bcavFZ6raQTwrLHJBcvGjclUtzyHDn96HYbxtznHBoAwPDrS6RFq0srPNaXvmTQw2o828ka2/dNHIZQQluMZ2LwfWtOe3kvbPP2DUDEtpdRxwtII9QiSScSr9qZDtkGwY4yOBmtR4L24NtNCbWPTLhJZHslC/aZRIhLW0LRndGxfHXFa0emu9rILeSS2kuIGjaGVWeV2U8rtDFV7dWHJoA8q0qzaw1CO4mmVlnvHfFxH5k1o0wFusTOGG1CsSsp5BMhIPU12kl5JDq9xOsE6XKCfzvLYNBFZSx+UzJFt2yTPIduT90kA1Z1DTVFxarPHKFmhjleeOLz598amJfOVht2qnzJ2zxSxRwtf2Lo48uJ5zevKiFrq1lctJHarvJO1OSTwXGSQKANfRLTy9RN4kqefPDDY2zu7TvLCZMos0UmAzRxfKT9DnBrur6aGGS2kjQTSxPHFd29uqTqLa2Ba7VZXAy8mTwDnvxXn8+raJpeqWtoisLVbhJnQMFaDzlDJdF5lYm2cHkD7vfFQTeJtG82/l+0rHPYm8uWuUPniZJUMkKcMEwVwfw5oA7WA7Jr+e0Nw1nqBjlZJQY4oYpV3TwR4zuSJecjLN29se6nWaSOLUwRpjwy3EDKwUW8Zd49hIOWJZYufuc88VyV14+hUrDYhJYrO3W6iu4w5eP7RDiVGdVxFt9AG9a5x/ifY6lphSC0WLU7CddPsDJLF9nura6itZI1dXbEimRbgFuhIw2M0AeuWiWT3kl62qCS7cCKzeONJIbiGGESrFaMTslAlPV1Uck5qzNrOmabYi5C2wnjy9yyySrdyyOojklk4+eIJ1T7wz0r590zxDevJdRWyxvPY3bI0UgKx29tLZmYSR4OGHl8kR5wOtQ6x4j1KPTr2K0s5p7OOWJrRZpPMdXj2/bEimC5ZWzmIseP4vWgDv8AxL4u0VoFQXyF7mOJrl5JgES9jSRiUkU4kkeJYU3Dg9QTivC/FnxPuUt1TT2s5LYxx/ZfssgtfJuIHMPzOcqW3c43dPm6dOe1rQLzUpo5bMzyW7weY+jh5A73Zi2RBkZcGNG/iU4PrWHe/D7Ur+zN5cwb4o70rY2lsQkOY4AI5ZD/AMtPLbDP3duBzQBhD4malAZpo57VryOeKCwiUbBcCVPui4ODPD5ozwPeuQ1P4reK9bkvf7SiaYBILWNwzGC3gvZc7DaAdRLnnPfPSu0i+FWshJJZtLnlluIIorTfKkypNAAJJLRo9oVcE4bIDdQccVa0j4camqxXlvoTyxQzzvcq9yiNLFDCZZd6yoDI6s37vb/OgDzTRrLUtZn86d1kukTYixrIkbXAnz5MaJ2MIOV/Cu5vvh5qEUK2wYG7aZLqCIKEFxaTttaKWM8boumCMntXrXhXwZNoN7BrQtrQWVyVuF08SI12WdNwljgc7kbBPzEAc4617tdaXHq8mmXaaazwBVtrmUtGszzXEocyRupwpVex3e1AHxjpPwolvzOCI7hE+0lIbiJk862Z9k0kXG1HEmPl6kDK8VteHvhNfQSCzuligtrzZK96IjPcR2whlt5kgIBGXZhgn5skivrKytk07VTZLC91bwvKEbyRGqiWTYdsjJiSPy8NweoxXoNnZWljC6TWnn3MduXm8ooY2In228akg+XGW+YngAcGgD5+8N/CqOKSCO3WWSGK3+zyI9sYZhcQOEiuIjMi4doxkt0wck4r02HwlFpscxEEKH7JLDJYMvmSyXCKGiupGXIjZXyML254HNerW88FmAZmikv7q3jt5UtYU/0SaW3wu9mOFzkoW6DqSO/K69qVlpV1b2UlzIhuQpaaQxvKFdmDbpUYgD5TnnoBjIoA5mw8KNPaRKd1wHgVsRQhjBhd0jSpEcFsDtnPf38wu9Ht9N1m+3PLLDG6SWMlzMDIrqWkRrUE7fObaVKM3AHIx19vOu6altcCykmXULWSM+c8oEcts8O15LZyQpiDEbi3TGD1r5+1nxNpOpXzwXyC11L7WFkkXbLbKnlzyC4h3xDYxU5yeuOM0Ad7YeLHjtJrPynsoGt3jt1kxJuWdsEDaBgMR1wMY5rFuLnQhJJcSXAs5ISrvE20QoWYr9ptxHkzAsMYPI7gV5Xc+J7S0tpha36XciobWNZ1eS8kCN8rqsIVVtCCMMcE5xXmuseN9a3GN0iW1i2x3EVxDn946/6NbxoVAUiT5m+Y59cUAfQeq/EGwXS7u2E4jdBPb2SXFxEz3Bkj+R3jKELEQcgHBxXwR8SLu3nv724ikt7hrbyY3tYGWQS3G9ZDdxRy4WDIBGUJIxz1rvfE+qarHaMHmt4UazTYI1ae5uhzIXZBIW8xcFRtHAHpXyZ46112tptTtnkEl3i1002sAOyZRsVHknK+ScjPfGKAOb8YeFo9Tsbq4hlVt0To1sqia7Y53FWlHUbhwR82K+fri5kklS1ksHit7QzWyDa7vJcphgXONyydSMcV2994p1K28u01O7ntLhVeO5NuVnkmDYaO4BX/AFLLkDBPzZxz3S0upJPtF1NBDbC6Md0Xl2JKsUOYjfnBIUODyuc89KAOI027sbEqbmJ5Z7iVo5lmQmKKQF/JVGAyxZQN4HIPXBpzSz20dxdxyMyXZMUgu2eY28AIwtu7Dd5Cox+XIAA6mtjU1spbR8TG4DSJJGsSLDdI24gtah8ZYrjryd2Rmp4G0yOGO1hMSizMsssEvM1yJV2y+ZLKdxl+Y/LjB7ehAPJb8QvbhEupXjubidJJ4Y3EdvHDz5iYXJBGACeme1YNy2nlbeN0udvnq8ErRhyWZQJGm2NyDjOeeW9a9E11LTT7V4tOtY57F0aVplkWC7hZjhoI1GRgDgeua4dBZXVur3VrMFnJXLn/AEq0MRGxthxu6cle2aALkNjFchppLkI8bRPDIIPLEUSMV8naARLJtzwTn9a6q0sI9HlMsN1dYnIktshNiybd2/YCSoJGDnp6ZFYSTg2krRlpVEMTN5SrvEsbr5c6Aj7+0DP+NJYX8Nys0phuI717jyoZgB5hUgBopCTtTOc9P14IBvW1heao6XH2iFPt1x/pkUu4eRKrYBEp6syg5HvjHNdD4aM0fiEWltZiW2hRoWn+dY1uVYKZw2F+XYAHHOAenFcS+pSWd1dWkaEZuEubZZkHzPAgU+W6kgODzj2zXX+GdUv725jjktzK4uZJ1uILlYkEJAM3mgcOW56916c0AfW3gbTHVJntrlb6/jRJEgjAltWjR8vZqV5HG4jPXFe62EkSW0s0Vp5NxHbMrwIVSM5lV5H3PySjZOOmBzxXjngyXS7exsr/AEp50vbe4SednQxxqhAE0c6kDKdcE8HPFfSllox1S5s73TFhna68ua8t0DCKFHjw20N8oYv1wTnNAHOLHqN7fWVxbmKSFYwklwMMoYkKfkHEpG7OB1xxXcQRSoqxofktkKTeUp2CWM+aWSAjGcAkEZx7VrT6Eun2v9mXmnujKv2rbHJ5UoSZw0SgLz1Ax+HrUNtYywRSXyWl60dyWkBkmLyWZCmJFy2NyEgZyPrQB1FnLp2p2drHexrLHFIJhdSlYWjQkKgtx/y0lHzE/wB3HB6Vyep6PPHcMmnwtIZGWBb6KVpLy2snYtdeXEYj5hZGwS3TIxWpZ2tnZ/ZXud0eoQwm4tbeeTerlcshQA7ZGMhX5cd/wroVunFrJqMkyyypN+7mIECu0gBuIiyD5I43VRg43A8UAcfB4elttZtYLaC5vCtyZrG3ysggacKEfzA2PIMh6nlZOCMc13FtFqujXzm4tGs7kq6uhjjC+eEGJI13bbp2CLtdTgM+O1JpN7czX9hd3s6iWyhkeNo1WC8a0kY7WWE4FyQ5HGDkD1r2eWPRdU0+yt7q4M9rbZubmaNGNx5OTIgEqqdxWQZKggAjDYFAGV4a8X+Zoa2t6xvGt/OgEZjkURvdW8iQSEyRgBxI6nJJC8YHSs/S9GsrW4ult7Oa0S5Ec11BOGYSshO1kbj5/mL7h90gCut03TtPtJ2icJboWWW6e6CSQXdszqbNXI++zIQCP4M1OmmWqtIFinkAa8NkjpItzuuSHeRXPBhjZcp7dBQAzUrO3+wx3MzXbTvbxKzRLEzA+dIbZ87SGVY2BP8AFhfWqNjpujz2019dXyXcyNZ3JEqPCxto9qTW6IgzNci7ZgPlwSRng5qK4v3hkRLaNbiwSdZXMhYkOsLK5kiUfcRgxJOMbema5nVtTW2Bt0ngtjPODa3coHlXcDSqQxKn9yYyfkBwWxzzigC/YxabDqt9HaaapvJZJlgkuHW5kMEhRgZHYn7M7s0oCgZzyccVd1TTbm6tkmS3ktJLWe0MEbYE+IyftbTup/exbN2AfZc81HoR09/ttzesUaaMR7bfcPOaNPvPL1iB25OTkA54rWaz+2RSG+mm0+O5E0BdTI7LbKjeRJlhh2kl2tjsB82AckAXSr4x3VvHLLazWweKXToXjA3RhN14X2kkABTuzgivUreNLg6mt5E81sXuZrbyYysdtBLFlYgcfPauQditwSfevO9DbT4HYyWbytZWxM4hhy0bSzNHMse+EbFOzDMhJxJle1ara/NoNt9oh0/zYZQBbM1680MxkjaaC73dUkV1AcMMLjA+bAoAwm33OoRraE/YbX7JCFmR7S5lM8c7xXtwzAKIIZZnj4IBCAk4Oa7O9VFtharHJciS0t7QuIPPgdWlE8kkaknzBxyw446965/+1F1O2ns7tDHdakixyOsUckVujmUCCAJnfsuVH7z+HJPSoNHudW0m2vZbm6K3VmsMWkwTMDEbePMVzIzZIClTgEnknjJoAL22iuLZjbTrEzXyXFvBFEsc9rcbhGEKYwIDbBo9oIA3ZBzW5pF9ZWlxfWt/Alu11cOkiYWWCE3EXkRzgJkZy275QWwCQR1HCy+I1iOp2VwkMMu2cTzyykF7hJRPai2lHDo65GV4ByOvVbaKyuGs2uLZEinijkZ3kkMhaCJoIElXOY8oxUE4+9xxzQB6tbTaHpiWk++WM/ZxDcWMUrOyXHmwxrMPW2fbyVzgZpNR8TWZluruOS6tZrZVk2JIskUcttNJuuFGP36vC4BBPVsHvXAyvatNbQzG5a7M8tp9onYIsUhdXSIqnJtNmO2QDmmR30L6nbWkga5N3G9ok8IEenpGobOXHzTZfZnvgjB5zQB2lp8R4minsraZtEghd5L25mtWuZz9/J2y58regTG3I5qtDqcV9eXBa+iurh4GvbRrgLD5hxlZ0RRtZ2jyGToK5S4sra3gmhF/EbhpphNHNO4m3DAjWVHOZItx468etc5As11N9nuZIYowRKbiNGe6iaBSklrBsO6JDnvwc8d6AO81K3mmurfyLk+ZNBa2syyxCD7MLgbTcfd2sAWzxycVkXujQWVtPd2luuoyR3axXSSbniaRSA6oSRsPBJxjH61VtNQuJpfs8cxtx8sgtpDJKWFiqgXMrsAUVXZTt6HJFVtV8S3lqpvl3KTCJpEWH72oqhjZxEfleJ22YPcHOaAKAtdCR/LmlkQ27xNHAHkSObzjuUY3nagb5Tnrgiq9+qx3lvMqn7Nbb2vd1qqWscWZY1Ryv3lZGjKlsck+lVIPFdhfWsvnW1qZUt0a4vJx5QE80m6WJIwOQDwo9RkVljUJrkS2bCRnnxts79ht8qJvNhkAB/eR7fuZ4Y4FAGQbgJfSo6rHbeZOdMli2z+aXUGS2AOQyoxHHpjqaiimbUMW19cDaMmC6uYxa3Uzlgsm2V1AWPHDBiNoHyisyVnTZe27ERRXzrBKCyxxDjcghXkzByRxwdpHWlur2RZZTMYlZImkhmlZMCWVx9rCIAGJdANincVP8I6UAaiqlrugmW9V42YAW6wSwbM5jMUkpLMuzbyfSiqEepNcRq1rDamBB5aNePM9w+DuLue33unbFFAH9A/gv4S2ttM+nWaxaTa2ccktvLBbMZSyLkGSRFw+D93044r1Hw2lxhfPu4Ls28htUm8orLcBCRvYFclwRz74+tdrfaZqUYuX0y8SzikgfCFOA7A+ZgkbiSCc/X3rn9Os4rW3jVgiFHd5LhWwnmHLO8ZboxJ5oA6iS2jk3ThVd0ZWbcGVcqAGVwB8w4Nc9cwB7rAt2jJfzfkRjHIq8hVYAheh646966uFj5Cxqy+W6B5HGDnHRsjuck8cc09JUUqpySu1t2MfIuCO2M/4UAc/Hp8tyu4kQwySCQDytrgrkbQ5O4oT1GKwvF/gW11vRruyeBXFzG6MNxIQMpB2bsMB6jHbjNelwsS43DejHdEvH7vnBx68Z4q2yq0ciFDnDFGH94np7cfqPyAP5M/+Cl/7MV7okX/CSab5Jl02WW5t/LiOyS2STc0TOQArg52liMevSvz6/Zu+Nmp6Vf2Gg6ldTq9tqMcdnDCTFOkWMyh5h8kkIIxwx5HFf1lftkfCRPHPgjWWsrEJKlrc7ZZo45xIFUltyHruyVwMkcV/GV8Y/CWv/A74o3Nxp9vJp9hcXRdLu4hlbbLJKzTWtuZRsR8rhQDuw3GaAP6J/D/je68WeE0XTpXvrpzA266djtjRNjfap8jADHKqhOerCtjw7pGtDTJv3lu8tpfsdluqztEJOZVYyjCAr054zX53/sk/Ft9etbax1O1nja1lA+1KoiRxKNzR3kkki5YBgoAXg9TzX6NaBM0F9NfGd4o3KFmjjkkhVXYKrSNCD5pAPXBHGQTzQB778JdNtdJvBdpPcW8rvLkNIHAWTAkZY3+SMB+p3AHPevubw5KxtUuPOikDRgiYEIxYY6xRMxz6tjHPXFfndpmrReHdZMcbyzGZhK6FnuLaeOTDGVHZRtXuV4wR+I+y/Bni6wezgaASbT5SuqGO5MZZcYbyS21N+dx+n4AHoep6zhpgksCfeHlyuD8ykbvL3HLHIJyOD271x174pM4ESzLbw20iGURxGSQyMmBKGAOIvbOfbAq34nha7tjcW8quJoGlmdNjpEVB4hjQfKxA57fTFfNmvahJbKVgkv7i5ncbWbda2tvhtgdIDjzZCcZ3HH4dQD6Z0zWtNCqrXCrLKobhAk0jPyxkLgKzHvg963yLRo5S0xZZEOAQCqtyDumdhjsPl9O9fI6+Jm0awhubuC7ne3lWO5jeMQSPKRvDQu7bShB4YEr6djXc+GPH9zqt9Exie10142DrdqeDjIVsdDgdfb6UAd9rWnzXSyW1teTAII2a2LL5BQMWzlSS2R757+9efat4atmkdwXjuZeTIjGZYSVOUIYfu0Yrxniui1nxfDbqhiZY/tbiFJFjiZpA7BUVPMYN68Y6e1cj4o12LSrmGMTTT+YI3dosODKVUujmAsGUEjAGffpQBgeGtFvpdQupLuFVbT2dIDIrHzcknELLnc5UDOMgVqXj3elSJI2nJJPO52SpNOWj3EmNSjLt3KeD19/f0fwqbjUrNTcQ/up385ZfJ2SohzjbkDB+oz3q9quiy3VxFFa28AkiVg1xOwYmM/dIGcBgB/SgDz2K8ubu1B1OIK5DAA7XkR8YyPL+8mdvPPT8vQ/DRuxMXl2/ZEii8ttmwFDt3NuIAbgDvU0PhVBaKWQyzgqrscIpVjkmMkDK+wJPtWo8ksDR2dsqSrFEgaEPsRQrcvwOBgngn1JB4BAFGpaXeMy/8fJaV0jliwwQoSDhcZznPr61t2NgLmFo7dSsUrqHbAEiFDydnUAgDtnpmueuHigaKSNIonyxDgRrtYcN9wfN8xx6n0rW0zVLi1y1uwiDqscrzLnLE7iyKR64HvQB1kOj7EYuhxj5U2EOw6c/98/yNQNZeUixxwyh2feFlACg5OSCfb8MevFamn6nHPD5kkrb1I+Xk5dscK3Tb04zx7VrXUqRbGD+a6j94GwNnGdueAQPr65oA8y1TRWuLtNzLFG5UuUfDxleSYjjG7pnJxzxUmmaTLbLMEiKsu4CcAszR5zmTPRsnpiunuSkochA0QfJIABLHPO/IwBz36eoqZZxBAwS5SR9u6SHILFBwzD0Ge3XFAGPDCYBLG8SmNHKRzhAwd5cMfl+9nOc8Drn3rmb6xmkucvIBsyi71dVbG7CnAwDz3645rs47iOWJVBJfzVceSybpGx93LHnt09+KZf2yI4EqMGkjExjAJAYsOue5Xr24oA41dMSCISkxpsRpsxyHyyF42qobls8EDnitNwbrTnWCAB/J3MpJLNvU7gueAwHYfzroTZQSGONQVSQh4lRAwUnBfdnnO4Hr6Vat7Nkc/KcSkAoUwwUE58sdF4HfGcUAeJ67YX0OnPHbvITNCykXDITnvnYpKjp+BxgV8E+JPDniCw8UNqTxy3caXEpiV1kuLZXZhh4InC7bhF5zyOSBX6o6rpNu3mNMyowBVFYYOccFl7EjHPTvXy94v8AC2oS6oDbvcRLDIHCRRJLCJGfHm7QcklfUHHHTFAHm9jZyXmmQiZrdbmK0ea8lmcwPPKQPKURsAr7QB8vJ+uK8V8UW80t4ym6IdVcJJboqTJJjaAk0g2Rjgdcj0OK+sjoeyKRpo0M4hYqw8sgFVIGUR8BjkH1B4xXyT8QmHh2a+ZXtpJmiaZEupJPsscm47/tJjBMS7Tx0AxzigDzrWdfs9BhFxfahEHljeMFohIylAG825MSBWOQcsBgHv0r85/j1+0teeInvvBvhyfz5YwbZ57ZduY8hTIjljldxPA6d8A1m/tK/HeLUJrrwZ4YmuZVwU1e/tbhhaxgAiRLYRqXlg35GGI68d6+cPCukWnhXSJ/FHiFYg4QXsU15K92oiKllhWAgCGMxnILHG7nk0AcV4tltvh14UvvFXiG/km1SZC0dtOW83bIQcw/IGZ94Ge2PTNfkZ8R/Heq/ETxRLf4N0yXMqJAUKxm3LdRzzIFxyOSfWvaP2mvjvN8Q/EbadorXSaNZTSQGF7g4uyrFEUJFnZHu2nAySDg+3HfDT4dzalM9/LHJDFEYpZTBM7y4cZJjQplUXI7Z9qAPUPhN4YS004TXDKLmNVnQzRKkQfbvUN56lidu4BQgGeM5IFe4WN8dNR7kyzW0cLkyxTKlvFFKwGyVEdjjcTwV45wQCaxPDnh46fIGlQMYglt9pld57cx3EnDSxJkyT4xjAO31r0C403RrpWiurhLlrOcR3k0Do7SqWVYGjVyA6J8wPYd8CgDC1PxWL+Fz9lNzKphEc0e0wiNOSZIsZYbsjvnJxWHYQm9uI3ug91cXMsyh0ja2jtIj80SmKRcbxMDt5zyDxV429va3V01qUc29xFHaFZYC13DMT5qvDv+ZgdpBAwu3sOvT+H7KHF48sb3Vw7rgTtFGYsMRl2V/lG7O3tgg0Ad5oVkukxwRPbfYZJrSQ3UlzKsrttOGDu0nJfIICnoa2vEutCLTikF9H5EsdusirbvDcWttxuRJ1GZImlPJzxk5xXm3i3xlfW0sNpp7QyS28iquxBdSrbYQyo07DOScggjB9ea4i/1+7uoLj7QdlvdwSyKsjBlUAsVG8tuh2zKCUA2ngZ9ACTVfFWnpay2N1LP57XrZ8uV/MSInBaOXIXYUI4zu+XoeleIeJPHBn8TQ2EjxR6XZpJJazM6wwIdpIWVQjCSUnHVQeeDzXL65Nq9+HihEEjB2kWRnaKO6aNCZHhh/gKgA7c4446157D4d1C/23ZA8ouplDwP++jkcpIY3DH5gfugc4FAHVa08vje3No1xcXf7zD3EglWFVL/ACwwxuoDAjHTgAc4zXiN78J9VudX1CIELHZRNMhmiKHMgCssaNw2Aep4P619deGdBhtZ7S1skjllitm/0q9kYxrFx+6Q7fkuRkgEZPP1z6bf2VlpMIXUIbQ3XlAIsaefPErfMstzIM7wwJIyfWgD4lsP2f10e2iuWuZppJ4shwQA8rDcFCRgjA3D72F9DXafDi5k8Bak0Wo2qrHK6bR5EIuflYYaL727JAOTxx0HNfUkfiC0v7KaKGzD29napHcr9mUz3K7tsTo5GIUOSBn5hjJx3868SaPpbLC9rBC4l3IyyKT5UhILRzTnIQgdCp/+sAe563a+CvHXh2S31e2sNQnlhj2i4EKXW7YD5scyqMkNgFB938a+BvH/AMD4VubyPSbp9NSadc2s058mIRkMojnAKFWUYGCclgOtd8bTWYvtMGj3c83mXgixaKzmxEm1Vkt7gk7l3DnHYVcv9d1XRk8q81Bb2Uo0bT39nOwYQkbnNwxUBhJhVI6Fc9KAPirUfAOtWN1PBBdxzGKUKzCSRrghgcLEgTcoz3wB74zVWy8B6zNeQ219ZiOOeVhdzyO7mBBz5886jCZbHBOee/NfRni3xDcYF+dIS2mYBIb6OUTRO6Dfumktz5innGGk288DFcj4bfxR4y1ePw1Zq8N9ezxFru1hnALceULq380brchhyOSeSTQB1vw2/Z6Hi7XtP0u1kjmF5s+0zbFlt9OtlfZK7S7OHdOeGyMdB2/S7Tfib8Lf2VPDZ8JfDXw7pms+NLURx6lrLNc3EMNzdAIGmmXay/MR8iXCkYwQvf5klTVPhhoI0LR7n7B4ku7MWl7exxlZriZh+8Hmu5MabnOcHI7da5PQ/h/rD2d1qOt3ZuJ5j5kyySvdG4eP54niljJMxG7ncc569qAPe7n4u/Ebxjdx+JPGGtDURZPcxxabM5itLaNlZlGn2yhVfAJwrk9fmZicnzG41y+1O6Ci5LW88jyRRoPsMIeZ23Wtx1LSFOnOAT2xXH6hfySW9xpypc2zqd1xBEk8IlVcIsrTsnA3MAVTkjkAgZHqfgLwgIITcyzxWV9LLbyL9uWUw79gKG0TcyyKzYyxXIye/FAHsngHwdpkzWEepWlwJLqGGS2jnlcwwv5mGhWSI/O7HBOeACMmvUdc0+1tbRNNWVZlt7gW8yR21t9kRGO5DI5fLlWxubrgYJzweUtVuFsg95dpGltGpN2LjzmRoiGdjD5SLDCVUBcfN8xDDpXmniLxelzdX08McqQSwwxCzZnMT5l2faHgzsmyTkHduAbPODQB7XY6bY3F0JpAnnWjeXDNbqEtTcAq6SJdbseYGGAueMYHWr0+pSaPfFpLpHjt1WZ2WJvtEfJlMM5GDPI5J5AyA2QSK8Ab4j3ekRJazrbzQLCryrDctJPZYyFKLHMFV3AXaHwQRgVy0njnV7kF4kvLkreBrOK5llM8cl2m1ZZnG4+UPX5gN2CBQB9BeLvi9aabaRyFohPMuDBMrXaGJmJBEbkBp1Q5HU+x4r4q8WePrXVjqMxZZZ5VnhtbaWRoHdmkJeQxIm0ZBGMntjtWL468X6q11JpRmgM4JdHusM0V3khpUlHLRDcQD7dK8rigeS0Md2ltO7XCXDSC6Yfaoy/LK2MQYO7GWU4ycEUAU7Kaa/R4rclTC7y+a8boVMbl5beP+GUg87u9ZmtabDNqVtIHla5uIFAYRhhulGHEiBsRqWC7eh6jivRtD0q5uC/kiJoljdrWGWKIsiE/OXuA2GQKOGfBI7U06He2TWupzm3y1zKIYXt/3QWMfLLIM4ePOcHJ5HpzQBkWvhv7FAV1jyFa1tl8y0toyECTtmN7gDJD7SM7e5/CsG6uhaW32BLki2hZotn7sqYM7lMbn5lUZOcZIx09Ow1jUJWt2NtLFIJo2hnu0hVi7RgbRMhO0RhiQGBPAHpXhuv3EzzWiz/O+5553hk3RrGD5aFtv3A3Up7j3IAMrXdQkmv3htbhEhmlSFUBP+mKilRGrqCSSQTzgHoxr70/ZD+DUd3eS+LdXtIrm3hkSIxThld2G1mEkRfGxRt+bb369a+avg58Mrvx7rFnEbC4a2XUI1gukDyWYj3gtGyopIJ7MPzr9jbTSIPhr4esdG0xIYpTBGkiLKxRZXQKZJQsf70EZHGTkfNQB13jLxnp2gaANMtFtJ47RPs9zpE86C7hSRD+9t/JxuQKRhQMkdq/PbX7VvE2sz3zNaxadbTTSJZPas0hmkBAmkUjKqFIAzgrk8V2fjC+vdS19ri61SaOcCfMpiCySLGu1VVVHOOiE84HIrxHxBqF0Te3RnntpEtYkXLGOC7jgUkm7kU/uzjcCM5bPHsAeDfFQQeHYg8LttYSK1rG8Ug82TJaaKRCfLVc9Dg8+xr5B1Frq5mZ2nLJIrOiqcnYWzhjkfNzz06969V+Ini9NW1aZF8lI1kYsgaQQBgCrGPeM7Mj0/SvPdAsNQ8R6p/Z9uqRRgbmcMVhxkgZAHGSDjrk+uKAPaPgF4asLzxMl3NbG4tofLkuftEKyAFWUrslz8j8Zx69K/THxJ4/sdP8L22k6ei2BtyssgtpjJiMrghreFGUOVUkhmB5wQMYrzz4Cfs7Xdh4al1uaKUSy24SWOMXEUiSyIDHJGzkbgPly3IA6nOK5vxdYyeH9VaK8L6gdM853tHmlUNOdyxxQrKN7IVfrgqSccUAcdbeKdMvLhrrVntrdAV+y3HmXMkpaSZi1x5WMW0pIwepwOmBXYTHwl4hsJfst9apKlu0ck1mYmZZhkpKWcDBD4BZ8A54yDivCNefTb1CYop9IuQzs8GyG3SJX+YGYsSZG3HAyASODiuLFzdaIkjW26zmbAbyl8oXbMRtDAbh5ZJyARkk5xjJoA6PxXpNt5O157G/Uh/KdZLeO4mIO078SACTd6fUcV896xBIIrizjiaFUaXFvI8YIc8tJvJAGO3PI6ZzXp09/wCa1xevJeN+5ERtJZ/MjnkYbXPlNEDGyPyQvzdMivK9eVVaS93KjSNseISknc/yhwr4wQeoODjqBjFAH0t+yFogufGFnctGs8FswSZgWVYpAdwnmeLLrFu7AEbhX7P6h/ZdvDFJqdy89/BYk2dlLJmOZ3iY2xEafNKoIzh8Ek1+NH7Iuqvb+O9Ot7Zgrytb2krPnYfMlA8yZUz5ceRjoxyMnFfsD4r8Oz63fRBJIfJhit3kdISlzIY28qRYbmVl+baTg9uOKAPlT4q2MUt3bXj2rxTzSQojO3CEEtMrugKwrkkEMVJzgelcGmmrMJdOVLSeNrOSWR7qGWQIGYEywqzAYDdGbjmvWvjN4au7XTIU0uC4gt4t6XAu5JYprsBifNM4LBnTGScgc8E8mvBLCTZMtlBK8C21sGa5lkGJTuBe2be+Z4mz1GQPbFAHkt9pzaHrFxqEqIVDyRxCG7ltT5W7hnVQG2EjOC23BwM11fhzUPtN4I3M0b7ZZjKoU2yys37mdCp+dynGBkk8t3zH41kls7bY9qbqS4lO0lU/cxMxcQs4OJRj7pUkEd64q11KSZp2eOC3hhhH2MXMZTy5gNoDSRNu24GQCAAD+YB9D3Eel6xbxwLbNJq1r5BeWWYo0KwE7bop0lU46JkjPQc1m63p0QEE8umTyStG0kszEjzIYN7oVI5iRt3HtnOO3jnhXxUltfSS3N04aNdvniaS4tp25BjhQDKn1QngDJGcV7jLfXHiCzSG3uhaLFbARQhnjhfI3MELKSu5S2ASMnNAHkglXUZxbRXD29rbIGjtmDMGUsWbypD/AK9/MyCwJwTzjttnTXksra3s7EReULidHkj8z7SSrebHMCMRsT3PXHAqgTPb395Zw28skT28PkxxwmWWMRuVlUuF+WPcTnHPc8cjVupmtzaQSzSW0DmBF8m5Y+T8w2mRwpO5mOG5784waAI9N0LUms1lnayEMaGQ2UGQIT0jRihyr5xwcLkda0b7Tbm/JAZlisbaBgtxIn2Xc3JQwcAuCDnBxlc5ok1aOwSbTLWOa6BjdWjWRMSzKQwleckZU5GB3AwM1m3V5Jd6bNFdxpBeWgSWOOB5lieNZBlXeLb5k3LZUsfUDrQBYstHhjkSW2Vr172FpIbBpdkcU64UzxbGOyIMSTuxnnHSnNZTi9t5ZdRsRPbS7mjnKlw5TKpDhjhRu+uFqp/bgtmNrotk1tfNDGrTg+cJGVSWZxjEO1HO0g56ZBNZlvdXFy19cFpEjiYveXKRMbppQcFyrLxCcnDDAIPUGgDsoIVR/Ot72KN40RrgBS7OCzb3TaOCZDitqy11LWwuJryLZMLtVglaNsxRtIGEs3HO4gjGMjIP0yNC0+HU5oHVn8qJQ32i0Lq0hAYqXJX53yCGDDaPWtW5toUEVhvtpgl1FLeFYmeTbI5Ypcuv3ougDAEg5oA2UuLfUrYSmF4jHue6kt3ZopQXDNGyzYwWycACq2oWgmeG6to7iO3FsVig8pg6RO22SRnMgXHJO3GQCM10/wDYFtDBbywuis6s8ccsrSRGCAiWJMR/6z+JV6kDG4ZqfXJWii09ysGYZ3ha1PmR2ojnQusxwo3SqwChc8kZxQBxU3hx2t4GYwySjNzZytKkE2xAfLx5QAlQHdww68nA5HPand6paea01xdJFexolxDAEl2mPDbnhXBYsu0blBGTkZxXYy6nZahZz2VnF5f2ddvmzzxxS+bu2lIIpGGFPGVBy27gVT160mlIm2pGJFgV544GjUhAqiJQwx5meT9OaAMqGW3jWyu3Dxm6jJeCeNITeL91SAh3FhtyQQDkDirT3Ed9YJChNu8zssHmK5mIfI88kqPLAZSCD94ZLDBrJvrF9PFzc3F35z2xEMUczKWkaRMvtDkYUAghk69OvFchYazcXN/aos88c8cb3H2XyMhUXKLGlx/ExIyFGSBn0oA9u0ify4lefTopIDmG5u1DW2+4QZhA8l3UL5ig5wBjk4rubSex0wR3beXPPdRxm3eV/tsSOcrOUaDcBFuwcnBBPFeD2Gsa1Lcyy7SsdiFhtUjnjeKRCzmWC7R2AErHpuwwGFHata/1VQiKjySyTLHHJGyTQR2bYykSQQXEbXNvnjkH8xQB6Bfm8vrp3haFYrQKI2aEyNLF5xMn2fDbhGGLM2QCQAOea6yCO4gZLWCaVTeWWbS3uhGLeeaRyksyys37sAAnbwfUZridB1mzjtgb22t5riNFtY4o5TBPBIQBPM7A4+zGPGF3luCOtbt1PazapaXk92IjpsTW0assjW0ykK8V1bCR9zMSTlRk5PTFAHQOs9lqVrZWO3AQXN5c6d5LN5p2o4eOUh1MaFj93J7A1rxSKy3Rme4mkjuD5Loyr9oYOreYU35n+UspHGCMVctbKGRoNXiW0f8A0bzbUJuidrjCiWSVR/rgzOOMHHfGKz5NK1FXlglnh2pE/wBjEkccIiuvNErxQzSMPMbL7vQjjPWgC6JVmvLPU5tOEiW7LbzAqHkjMi5KKsqgmRFxgDJ5wM4zXTaddWzzxrc2N7FGfMVvtTRrHFavuKhgcMkY+VtuM+gxiuU024vVuLgXkz+fBGJYXdEijaR8J58ke7AnDAgFuCvTk1Vhk1TVbqdFvbqWWKJYPIdpLSNrjzNqfvymyWDAJC5Dc4IxQB6ppkdmtjdG6jmWOeRbeKS1cxARzh1F/EDgqMKBjGCDXf6PpukvpEs2p3kjTzIttGo8uO1CISgCZZTO4AVmIOMsQOteIadbPaT315f6msEljbRecitLJDGSSgWCPoXY4J4wpPYVvaFrjamUsmt5IrXdIgllhl8xmRH3yJukVYx8rdPT8aAPOPFuiRG7mt7VJZnvL1jLciQyGFkLKtzEpUBVEa4OCRkda8V8QeDrS903UPsk0t7b27skzyBYUySygIc7pCGHIBOPoa+tb2M23lySeU9q0F3bxKjbJolGZHabJbazoxYZPIOBXnuo6ToGmQGaDzbqzucTwWm13YS267pFcqSZYmb5nUIQQ454oA/Jbxn4MvdKvbndJP8ANKzwRsiCFUyXaSYtyFVGAGOp4zmvK9RYIYoGZ5pUjaJVMRQsZACGVQv3dwPJGcckV+pXxA+Hum+IvD02sWVjBDdqHne0BiaR1A3MombaViDAlkx8oOOcc/nN4t09NP1uee/tlWSORXVISWCuCAFHl/wlTnHboaAOIhswZljf54wERZJH2JEXXIRQpyTkgnPGRjPpsy3VjFAsGTJdRvs+0hsK7liPlxwMkD9cmsO/vnAWSDMU0u5fsixllDndh1Yg7icg5z3x61NayxzWyllaG6Z4wxHl5crktiNvuHaRzx60AdDpeq3VlPH9niYQuqtdqZNqyCJ8qjdMqScn2Ar6C8O67dpaAnUYIFETFolQsskMh3RkAglW+7nv1r5lheKGSP5ZRDKUaZ3YgbVVVOOP736nA5rrNJ1N7I3DWs0s8LsBEGTJjQkMRtIztH8iMUAfoH4A160NpqCma1m8yyxNmQosccpzJArkjkE7v7vpXYx/2LdaUjmF7iKMPEWE23zRCwk8/aByqq6A+vPcEV8LeGPGUtpHduZXikmLIq+UvlCMME/eAkYJPODjO7617z4W8WjULCTSHk/ekmO3M5WCISGVJJfs5B/eKQoyBnPWgD04XCzXc1kpVGu9j2sas4SEJloSJEGGVsklZMEOc4wAa6RfD4gggFrdBIZWUztcTJK1zPJxIIXMocOGQ/KuYyScgnmuFstQtYb+2idnluZ3ikEbwCa0SVQyLDC5A2guvPJx3AHNdrNDmLT76YYdWjDwRbpEaQTO7QSMmWjYnoyrtUDk8cgGhf6hc2Olm40+0iS8humiZrW3iB2MFQSyN5gAaM+RuU4z5hKrkMF9w+EH7R2r6HqFjZQXH2WNDYxxva25ndGE2+W5ZBEwCYZQS7HP6D5W1LXZFjeeJo7WP7W6XFvCftCq7uCqO0hBdgETjHPboDS6UINHMt7HNJc3DMHkKNHbRNbXQVYoWjVg4ZXB5UEZGT2NAH9MPwn+NGn/ABH0ifTfEF2moTzWBsZTGAba0BHD3R8oLBM2VKnGPfufif8AbG+GV9pei3Nz4P0xCkMJknvrYEXUwQzTyIqE7HixI+4k8lc96+PfhF8cx4Nu9NubK/ureOGWIXr3BUC4JHlyR3Mf3ZLMIuVJ+fJHHev2w+DvxT+GHxb0fT9Ku47W/wD7QtjBcyXqo9tbzvDKplQXFo+TtZRgEDnLYOaAP5fNL8PeMJlke9sryG3VXAkaERRxyxSkxyCfcfkMijpx+644IzsR+Adf8ZQXdtp2n3V1FA5luogXEoTgyNaSuuJseh9CBkV/SR8Wf2PPDfia2vP+Eej0sRyIqQWix7YRDHk+aBbrlnLq+dowM9MV4/8ADr9l+PRYhpEFvBBewytcSWphZVLuqLviuWXaCMghGbBz06YAPgX9mL9l7W7PUbXxFbW12bSwlgZjIFASKWNvtEamTiKcSEh2OFKlQvzAgft98B9Jj8IaTKt0DB5sivCrXEY8mQMpkVg2BOSMnJJ6468VveCvgyPDFs9qVtUiZYbvUH8sCW6lTDxbzG+EgIKqSQFPY4Oa2L23QGWMm3s0E7TbEgSZ0dAGQmYsA0JZWG0AkACgD6Bv/EE9jbmZ1EsN2rSW0wDqwdCu0Iqy4JzjOcY2nArqtD8XYtreS5crdorC5tnVw7b1xE5lYsVh3nLBcg4z8ykY+Z7XxJdx6V5lxO11aJdTSIsatvX7QQiTssoGy3BAO0c+3NSaPr+oxancR2t1/aFw8bTsAyvtt0XEcSxnkll2EDGQCBjtQB9q6ZqCXrCWV3uJvLS6litmkZvOhj2R7JE4Kr5TZGScDnrXa2N5K8rvIIz5SGYETFYwpwYlaNMncWIGD/Fmvm3wt4pWZoo2zazLahpY13wyJJPHIzYbAAyswUjORyTiu+i1SWG4Efm+W7oZCvmjcoBH2dXTOZCBg5XP3u1AH0JZalHIyG6YLJNEh2j5FGGxzGQCcONrcD1PBzXQaZeFHeNjEzSsXKwBdgBkCAMx4DZkAx1OCegrwqfxDpL3FsFnukuodPWe4imkZY7id8Qy/ZjtGzzHAOOucnvztaR4laeaYWkUdvfW9s+IZZHZHFom6a6lZ+Bx5ZHrvOOhoA9zniRInKRxpK21+SNu1m4Aw2N3TjOcnpWZPcwwypEUiI+Xaz5HlOQCQ2cHkkn8q5rTtespFcDzZGlQkzNIXt1lXDPNE4PQBxjn+HikvBbiOO7jeS8Cu8t1gEyIDIwR4mPy+XtUZz0JxQBekhhmlcruPnoxVmVvJBVmVmZSOfmDYPIwAaZDp8UgiheZHDRyKGOFAdWObYqT9wx7WDcDJx14FG3ma8Eczb0t47llhWNgqh8nEjlj8ybcblHUg4GMVuRSrCArRxZecs87DKuCcswwP3Y8vbwehyO1AGOvmQ3avDBb+RCwjXeCXZkUKAxA4+6QvsK1LO7jafyjb7GDnLjO0vISxwT1wxx7dve9LLZhZYVX5ZgzBSANpZiUmDAZJ2kccntVSVlWIwwrHvKhYMByxXYGmlZv4R5m7rjk4oA7G0n2SxjarKygbCzBpHAIBUdBhFz7Dk+lLc63Yb41jlDNIE2mM7XVj8oDjPI3AdO2K5qz1R4fJjcIrRRsHlWNzLIzKPJWMkYVt5IPqBVNHnS9ImVowZFuiUQxlorbG+DBTCBlAxnAzuXqCKAPQrNHmMMtxKihpWRoQMFdxZI8r23bc56c5rsobIAEwx42RRDeiEvzh/mwTgYYc8DvXHoZdXuUvlU2qwiFTaylG82KNd3mCVBjiMrx1+bjJrrrXU109QANsk8UJlBYhQm1YoyoYgn5VXI7ZJwBzQBaEPlq+5GZjIGZsbmwfmBO1eu0jtnFEgjihlb5vkQvIyoTKN8jAGNgMEhMcDvWZqGsWyFh9odcFVZovmwx4OcfeGe46DBNZsuuKmIXk3+Ux8x1xhtjCTaeRhdjpz0PrQBqSW8KuZSBtYQ+SxDeZIyu7DKEcEK65Pc+/Fc/cadEbmG92SghHQkHaflyHIjxsAHPU59M9azj4qglluliljBPnsssh+WMxMyuiA9cFW6ZHuc1zV342t0WOET5Zt74Z8s24YykeM8t7HGfqCAd3YKCkjRu0igNt8xSAoyx5Y8d/pxgVorq0FtD8ksbbbeTcruArP5hGP8AZOMfXqB3rxC58afZgoF0BNIhaJQwMCIp2sCBnLEhuB0JOe9cjq3jr7OFKXSsJQvnWylXMKPjfONvBO8khRkgEUAe+X3iK3it98hUAbJAkMgIVg2fMIB+bHPy9eOM8V51rPiOyuN0CSLGkkoLs7RrEHxvBcMcklQTzjBODzXgXij4gvDIjCG7Npbp5guLYMgl+VT+8LfKQST9M4POa8ab4gS6lqFxKL17eySaCO5gcBp5o/Ok85gFyHKiOJRszkH1BwAfXWpeI0a2d47g3iRW6+RGrBfKVSWcCMqd2WLcDOAffnyS/uTdGSVjI7M0jA7h+4S5Ujyjs5OOcAgdMY4ryG28ePqE0sjpHYwNLIsFss+6WOSIAmTajFgMtuIYfxccVW1HXzqr280d/IdQu7yGx823UJY2zwKpieZAw8wmNPm4yMkng0Ab+pa7FZvBc6aSv2NngeSMfMstsG3osK9JTvZtzDo3Wsufxo81q7TTGeze2hAinlDMrTTOBGuf9Q+TuJODluOCK85128u49RMOnxpcT3XmQmSD/R4kupCxa9jmJykTkMgJUqWHBAIrEt459L064l1I+Vcy7w8Nw4Us4b5fNlU7ZWVDGV5BIIoA6vUfEcwuLr7WYbGJGFuYopVlnOyBfsxCDOxX2ghuTuJcnnnxbXvE+oxRhlt7mNWVrhFIYStgn99IWwGIJ655x6c1HqEV873IGpi+E8DtGke13DRlQiRnoGALDAJI2+9VNT1FZbWPTAJ45Ng23IDS3CMiLFLFJtk2xx4UnbwSQeM5FAHFa18QdWtdMGoQ6lb3tx5q2nkShjNFk+evyLwOHwGAx6mqMXxC1C9S4l8qOG4SGNTDNK3korIGNypI4IcnAznIzXJeJtIuJb2zt7CIx3SzILmeVCtxPDkvEBGSUNu0e3nJbpV2x8No+q/2dBdwul/Eoa6uwzPCzqZHtYNgwE8zeMt04Ge9ADr25fWL2Izy3TLLYtDO73D742P7x3tQpwZMEMpPIGQM1l3GhW0CxRfa0uri4t51EMaO1yLeVkbz3bGDKI9uRyeMCusutKh0nT2ik2SLcCWNovM2kyoxj88yRZYAQquBxnbU2m6DsNtNdbbywNsIbeWOGdZYgyEtIHVcNtYqpyT1GR6AHnuleEb9tb1BrJJpo7eESLcNbAybZGEcaxEnH2lYnlyCNwGPSvV/CWkrbQPYWFvDDeW5T5pZfJnuITIy3Ujq/wArZUMvXnHHrXZeH9HktpYLy5upo4baJlVBCEDusbSIdoxhm88Ak5xtzx0pklreSzRJbqIJJgIZHTDbYlkLNHHPjJYhtx5xljjjFAHS6QMNdxylbdIY2ktVgjt0EiIDG8MqgnDEDII+ZunAqC9VLaOO4bUjdlHiuUkmQJ5SFyq21xHACwhAACqwyCAx4wTZsbe2W4W3luYpVbaxEz7Y4vLC4CyjkOe6nnPTjpBqElvFv2JA0O1pZIYw73FyS7L5TkjDMTwpGQoUZoA8n8deINTi1AWMlm621ur3jtbXcPl3sLIJWgj3A+WAqj5QcnJwOw+f9T1mHWr68uL2OeFYrln/ALLhKzW53xpFGgkPMcyhVJX7vr3z9B+LrMWGm393byXUUV6jI9pfSLt8oRSMbdpmH+iuGeNVZSMgjtXyXJrDaZczw6k80MnnkZWGWTzIZgH3h4jgzxlyoYgZEffuAVvEcV6+mPG1pbpew7DaLdSn93EJGkYG1V1Mtw0KxgKQVwx9efjvxt4cto3UzapJaGQ3E0S3kDtJ5chLS/alkPG4AqpHACgZyMV9beO9ehudLiFgNQ+3mHykubm3eGW4STKRtHcSDicLEFBJ4GOwr4k+J2sTXmjW8KXFzLdF5I7iOSbzbnEbMBBMyoWVBM457jBHFAHnFp4Wh1K2urQxQPbySzzQMFiNyBhmhkVd25uAflGSBgkAV0+g6THp9ibScXMjqfLmUAwvMASI9g6uVYE5Ud8c96/gS58M6TNa3Ek0iX8ISO6S6keWOGfbtlMZeVfMjYBwpA4IwOortr/VbXUbtbhEit7K4hfypY45/Ot5kc7SXIKoSF4GT149AAbWlXV213Fa21zdSJZm0W5F3ZmXdBlcIl1LMu1iDIOBxj8ak1GSaXWHlk1Oe2sRKN1t++kEG0eYkcjoX3qSSSSMAYB4way7fV7GFZTKLi3lW2UtLLh0k2nMTSqGyzMmSOOg56VEuo6fr1/DFBJ/pSWr25MW2OCaQMW89mUnfmNlGT0xjg0Abq3GmaPbxG+u3nn1C1YeXaqZCo8xjE8gjjGPMJx7bc55zXSaBfW1tHbSaZf3+6JzcyxwQzIbNuMrO2CsiK3LBvmIPeuT1OC3jifTpb63ne3ms38xkIu2UkeXBuYFZEQk5ITgd88Vt73tVuJI5UMc9qWla3eOFECEEuSMb2C4AHfHIxigD68+F/xMn8iSR51uLa1ZmeV5mVwwYKGhVQBs3KzYJ284PNfefw8+JGkTG0i+3rI0roJIHYW0MTPtaN9+3cwZw3TIzn1r8RfCuvX2nXk/k2xntp1uJTbSMylQ2RDLF5fytIeGYHhd3OO3tHw7+JksepB5Zr2O4gSRBAUOItuDHJFMgIYq6nlsfewOKAP3jeMXcfnWep2NxPK3ntbzJ5qwb+HhbccuCGULkZ5zW9p/2jS3tLY+XbRyZc+aN5jdAVZIkTkJhjg9P5j43+FHxP0qfTtKkuLx4NRliWVluh9ot72YK8gjEoOVY4z8wAB46Yz9F2HjKw1RLVjdxmRYyJXEIDRM7kvGjE7pMAqMr0GKAPoaPz4oYoo7hLRTG06SABpJm5Kr5JIDqevJ3DPTpWjDqz3SxC4i8p4Y/mnZ93mAMRsWQkBCR2GSBx9fJDqhw11aMxWeOKDz4p/MjMYQDEEcpys2OoAz2qxfa1GltDDCS7wmNABmKTbjduk3HEuDkngEe1AHq92yalKtrBPEEdTuWUurwhwwCxggbTgAjd68VxN34eQ5b58WzNHG9zIBGh3kB5GIIdSC3GTgHJqpp2txB7WLzrd5pZH+0lI9/l7f9W2zPG3A+ueK6C6vzqcBiESyownWOLYiRu+8B5GVnAUtjOM9qAPA/E2h280Us0kCBFuHLuBmHEe5EYFBnYSOGHPbtmvKIkaxfyVtc2wkJS2n/d+ZKp3CUsef4h82CTjgGvqi5NlbW18l07sqKkhdIY5LeH5ivlW6Ekq4bGQMjqeK+ddZMVxq8jfaHULIwjuJOWkiRlJiiHTBXjpn06UAaULPP9raS5RJ5jAbXMYne2eJBgMinc0eTjdjAwCe4LLnVIrUSTTRxPfZxci+3O6Hb5QFqFG1gQSVGe464rLe9W4gmuEgSyNrO6RoCyTyblBZN6jBJUZJbA+auVg1WDUZ7uG63osZBQxxMXjK5xsDL8x3ryOpBzyKAEbUJbhbi7t3ULDMoNq26C5uVRj80bOAiLwQV3bm9Dmu10rWt1uJLlIYopJkbN2jNcxysoCJCScMir77gDyBXm9zqcOmtDf3AaCzMqMFePc8TKSBJjoWZvmIGCOhOOjb3VIL0i7j1TzAjh4onhClS7YZoJIlwWbIG48DuaAPYdRgtr60S/jeJvs+Wma2kkWN5WUoiLGJQXZmHAIBODXFWszJOl/bBJmhZfKhbcBuZgjiRJnIJVjg8Y45qLSL6J4EdtRMj3UwmSFmX7IssIwGvSGB80ZOwAZz1FYX9r6ZapJK927Jb3bxbpz5LSaj529UAlJDoMcFRtI+9igD1yzuJIFlDMrXc4l/0W3j+VbpsFNzomyNFzjnGVOPWualt7lNRaCcwPdrC1yY4YgUhkkycbpGVTnJ4XdjPQV5b4r/AGiPCXhKyujqmsaXaTWyMZkt1gWa5AXhYSxBdtx546/hn80Pix/wUX8K2E2r6fo9zI9yY5PJvtyxT25jBOxWDAbx6HkgY5oA/X2bxDo2kWc9trdzbWZKSBZiw8sOMM0bMMqWcnse+K8M8ZftJfD/AMPWt615qlobu0IZ4AIg8jodqm2myCqlOQoU9Ovav5qfjR/wUo8SarcR2VprMmoDEsN3sE6eQTknaYpgrSthcEcAjnpX59+Pf2vPiH4lluk/tK9jjl/dQXG+MSxRjgklZWLk/Lk8kduuKAP6bfGX/BRDwRo9xMIb57qC1uJBALwoqxPuLEq8igMV5AGTz0r87vit/wAFSry71y6uLC9kgh09mMEUEhW4ZBkF4gDjJPUZJxX4Eax8R/Euv3CwXmqXLjzQA80xwS4JdpMHl+nPT8a5m+uWmjW4MhluY8F5DckjhlTyyvO4Entnp7UAfrB4s/4KL+LfEl5JqMeo6ksslu0Nrb+c0EduGbDlBbn55GXBy3GRXn+m/tp/E3VNSjifXNRkjkJD72ClkYBQvnK37qMHHBxke1fm/bIpIMjbnB42uTnuck9eeP513GhBUvY1hhZ47iZPOGx2f91hm6HOQfbnpQB+8ng/4n+INZ8OWPiC+umaSBI5fOuHfa5cBTJtPJkJICqOvbiu1k8T32ssb+4t/tn23yIZImjI8sMwcIoDYWTCrkcEk18lfAPUmvfC8a3NystjGkCJAwMSKfM2xvLHyZApAAzjkgnpmvrTQHtreyumEotneOQNuXzp4pi3yBQikKhGcOMBQecUAZ+papqtzblmeFbRJHs2jVgdScW6Ga3ttxOIwFwrNnJ6E1jaReDUryNykjyFfLucSCBLXe+54JmXGW2Y+Y/L0HXFUvEky3Mkcq2rlbaGZpY7Vmjw1w2xJ5CpBclc8j1qvpFlcQ27S/aLa3WZokaC4dpRPGpCoQiDCSkE8sQxDHjgCgD3GPWIY1W6ieQwlSsUqsA6+UfLEZKYEcPyn5gHJxzmsvVNeYaTcyWtzHeXF1eZmijjDwqIwRGwkKBw6tyBgZxnGMGuZ1KaCeytra1nmS2tl8m6Fqu2bKJ5k1sNw+ZGU5GMk15PrEltBaWljZ3UiCVpLjzmeSG5iYv8ygNOPOdVBHTIAoA63Xbl5JIYwRdSXMsaT3NttSR1WUySTMzkbIwCTk8HtzWXZ2s8c8i3F/8AaIRKLqO8M8asIV4to0JOFwm0EKdx71xI1m10+eW4vBPJaB7jyEsy32iTyULPKxJKiLGOOhzgZpmm+LbRo4gskKia6he1+2MrIUcAfZginPmDnI7H3oA7i60+3SeaeJXv5WdL9UluQeq8xxgKNoViSAPTvWFFZ3cDS3MuoWhgubuJJZHt/Pt4pUQmKDzmyPOZQA2M4PXmqK61DqF79qju7VEspXG1klEUggBjkjjWMbjIWXgEYz9K1dJVLwQqtxcQIs7z/wBlziU208gLIjbCQFmx19M0Ac8NSe4/tC7uTDJaw3HkFfIy9tJvIEpIBJSQnKgZwMVWn1HTFgYRwukpmdri3umdUeR5Y0haZmXcquFcluuTxwRW+9tptxFc3ty80SvKP9GjtxCVSIAxpNuOJEGDtIyTisC/uo5XsbiykgWZZ4bK7la3+17UaQtGbuNFOEjC7Q2MjbmgDzXxHI1xHPBHbTRRxpJcpbxLFZw2rRsYWlt5eWvFaQDDnBPVsHp83X+izefcTKhnnSRfPiEgFyomO5XuWRzkEHJ+tfVnjK2h1CTy7T7O0axMquv2iN1kmIj3RMqhRZIwaUBj824V8yXqXkuo35E5sTEYoRIh4u/JYw4uJVysm5V+UA556HrQBW8MQY1NFmkli8u5DBbUebGhQtH5Ds4AUAjknBwuSR39/shaXGlxWqRPdMPt00kqAK8UcDh7cTmPJfKbSvoTjjFeV6Rp08EizQ3X+kR3EqzxLb+Qq2eTFOZerTXSbMnA3N94Daee2tLlJkMkFpc2vnyfZ7ieKVljuEaXEp2sAVABBB43ds0Adfp0/MpgeS0urdEUW87b1mRZbeRy0rf9NFcEg4LA4zXDeO2v5YdRVkhltvIlvLlIJDPLILe5Z1RZP+XfbIwI6jAwCeldjBa75o4ZbWXbZwKI7h/ll8p3ybk8/PGkpLkHkKeRiuN8egw3Tu91blbqARIkUciiZJbdZJJgi/I4L5y+7qeRQB4LqOppDfyvNLKlxcxQJ9rMjjzyTtaXHl4P7raCcYJPrWvowtpAskouII2djOELGOOJRiNJmC7nlKld3Y5zyNtcpfXMF1qDRmGKQqY0aIFgS5yZPMaTGCz/ADEj5R0ziul0jU7i3mYrHb3cLSW0L5wyxFP3QjkI4dBtYqc5DcOcUAda9hb21mrTQIs9qZxbWLrG8s6vajzEGWyshb5wo5wOK8mfVLeK+lllu2gs1aOQpcs9u1xGY1DSLEUPyq5GA5UnAyOpHrp1PTUjb7MDKsd9HKkTDzVu50d2a3tTLgxwi1Kszk7mPyrk8V594qtF1JPt8qxNC++6uLYEI8EAYrBal9o2l2wcdR3weKAPY/hj40tI4Vj1G9Y2SqqW120IVZihyI1ULxuVlj54xFnpX0x4evIYknEdyL77XbyIBIqhpEY7IneIlWVUVMBhwwGc85P5l2F/caaLWMF7YSTvdwNA7OFS32jbMgziXZtySACckZr668DeLbJ7S0Se4kuppIVRFEgE00kdyzyicjlIjHzjA7gc0Ae73Fjv1NrqO4s1sZ5rVopZBJE6iFHWRAyqQwIWAbOAfujO0iu3K6lbTx2EMNlcWWovaReTYTKsFsbWdGVpDEAbYyGVywDHsCe9cxdeINBbwxHawO1uJb+V4Wj3eXbm2laVAI3Rt8MkjbVJwDWZb+KI7CC3by1hmuEllvGlkKySXbSRXDILYqNm1CSQBtGcDtgA0PFe5LoyefNPNZTWy3TkR+XNLLF5hgsju3BFBwhPII5OTXkOqeI5GN7BdSS3UaSube0kjVbiPzJWLv8Aaosb4lViM5ODjnNQXut314+qIl35Qt2e5lWN/NkSZHba6At0YdB/DnH05EyPqIaGe4ezuRLPGtw8keXhUFpYCvl9xznPfrQBQ1C7sru4EQjkWyhmFvDcgNst3fcZFd25LkKgBAOcd65S5insbgzzzSNJC8NxbeXMSBAZmMaSwkgtGjDJ4/i9K2Tbsr21sJI7jTy1xcFVWQMZLUMEluRtydwQEHplh7VxGt3MkhhjIlV72N7vTpXhZWjimby5rOUnBkjAG6M9MHpQB6Fo/ivWYJU+3fLBI+5wzoIba3mfzU+zoB1RmJ55Bb5fSvYTq2l38MkDu8d1qUEMFu6uoVGghjMEquCSUKAqQcEscnrXyb/a9wiwW2GFjIsUM891Iwdtk7NNvQgERhsAKoyAMDkV0E+tR6NaW0QaI3V/cIonjuZntYHBQpbxA/MoxIpzxjocHNAHvMMd5pWrGewjYM9pKLfzJQ5jmSNdwk3D5rt3Jx6Driuu0zxDdyxPbT/Z21CC28uV7tXZFhV2lmQRo+AxYk5wOePavnu1+IWn6YsEkmqzS3MgmAQEGM3pRfMKySDiPYSD3BPqKWPxv9umlW1HkwTXMivNHIqRJGzNKQs0xDl8EcdOwoA+qdN1rR/s6TxwS3Nw8LvKYonEdldxgCO5jiAy6ElvlOfU11jX+k6vpllE8Uc9tOGS9nfFtHFLGAd8kq/dnJZ0YdcjOMV8i6b8RFtJbj7HdFljBLhGRy5K4UMB1UqQS3Tn3qxN8T5bO2WzuobC4sb9/NubaKaI3CJbkF5JEikyfMB2kqMnbnvQB3nia+0fTrO6gaYWs8LxouJ1njtikrmOF5VYi63KwHBJUADjpXmd5Yanqtsk+hR/a44Ue0uAkm23ilnUFY8Zy0rcg+nOSO0Oq6rDq1/ZpFZo+lnZ5EgR4raQFgViaJx+8mVsqNxBIUE9607T4iaXoaSWNpo7GSG4kMpjlDXEl6GJ8kRcRhOuTkgbcA0AcNfWWq6XiDU7SG3Eq/ZXt7efdJCyHesbIXYs+zBbbwOc+tZqvcG7tVeL7TLId9pMkkSLAqqAynLAKqgANuxuPvxXY6j4ysdVuY5bzS5EilMj3uwx290LtpGKRicklwo3BuAGVcZ4roY7rQ9Ps5biGGNZbhGsoZdiXERmnTcN8g5VDjB2j5WU9BzQB5h4hvxPfWUKptNtGgVhEkOZjwZorcjE0mAR/wDWp05gvI/s87R4dFkFy6tF5swyI0mSMZjK4AOQB8vXoaiCpdawtw9wZElRo4o5WklZrhCVk+yLGhbYHIAOAMAEnPFQrabZ3tZL1ihnUXW4IwlkAYxwRzSENC4IAPGCc44oA6aMXlvaxwxzRvZyQ7fPMEjzmadAixv5i/LbAJ8rdCO/anW3mJZPA9jFJO7tuWKFWKpEuS8jbuNx5Utg88UllPMuhfaI7aPzmnFnGbpN7TsGCQrDG53uqKx+6Rkjd3p2rm1bSormzk8mSVtrW10jxs+07ZJUlU/cBzgN1HbAoArXFwjQRfY7u+s51kzJYxuhgKBCf3QB3PnB3Dn6Ec1iyTXVqzyvcbC+FKyCRZAzrlPJVASq56j3+tU59TiihsrSBGluI55JY3MxRZbjy2RTBKwB2AgZUnHp7xb1dM3Ejpdp92J2LNBclsyzqSOQQMYPHoKALFx5kksCrHIXKfPclTFbq5ILOySAEqOTnvjj1qW8nso4BJKv2drR1KKk6pLdu+1fNijAwVGDjPTjNULhrl5I5muTI0BEKsSuyVXO7LYI+hwOM+nNW7uyN1NDZLDDGYIvN/esHKGRd4DueZEY9MdulAFpprB9NEcLzzyOrw3LTMEmDtICpCEfPF90ZzmvQ/CWnmJmWRUlhdI40GZAYlcAFFXOeSDg+g/GuP0O2kvXgUwRTT2BH7+Nt8E9uxCSQFolILKfukcD8K+gfCHhg37xNO9xM6y2uIoItqomTsBdfvYUYz6k980AfVf7LfhfUJfF9jLHMktv58MU32iFpooUhdVISSQDaArDlT2r+g7wvo/9laVaRQQoSLRmlSCV5ItTkKFUyrhtrAkcAZ4zX5lfsofC/VYoW1GGFHt4Ss6wNEplLxrnyiCMvlSCSO/Jr9W9PEtvpduqSyRXJijJIQYshJFglR3C9j3zQBPaXV2sixND9kZY4s2cODG0kaFVZyxwoAOTnHSt5L+K0huIrmF2WVEhmlg2T21wq4kkUbTlJEcrtx8pJPasS3iilNkZbiVZZGaCMgMI7hz97zl7lhjgkevpjpYNCUxrdpGZyqNI1i2zdIpmKYjCthQNo68gZJHegCja2StFJMrm1JkaWByyhndshYVC4Y7lGCozjPPXNbFlpy3lsgDRNIgM0yLBvh85cmaTcCQkpTjrkZrQFxA88O1bVUt45IltHwqibbja2cETs28Z4A69K2o7s2BWW2+y2KG333cMxj82MTo2SFJwwIGQe5OO+KAOV1Pw7IlvbarbQm/t4XZbpY5F8/cAEjcKGAEYDOcY6gVRgWRolYRNBYoFnuIJQNzoJCzICpBaQLGScdB1q9fajdzixNszWtld3ix3dxHEwaaIsVHmKGAUEEgdKvXn2KwFuscy3iq73HkM4aWUSxskpUDnbh1x6ZPpQBmR6hHqE15LYiQWV4saS2kql5mhRdryAuBsPUjviuR/s6R7r7LZtbxQ+ULi2VCY0lhfB3CSQ5MuM/KOR6Yro7NbWENcLILeTzcyAOCpgYkmBAOGPA6H7ox7VzkmqW11mfUZY0iunnXTTFIsUqvAcJGyg5xgZ+XpQB0jFrGCFJIi2+HykzN5jpMrBYt8aEhWU5+8BkD8a39NvLxZ0tXWBWCv9p3yFlicrnzYypO6HttPY7cZ4rzBvEelWaPELx/PZsPcBlKKoUZUFS2ZwxTJHIzzVQeMYUknaeaCIRzQJHBBeEXMkrE+VKXYfPA8mGIHT+LFAHX+KYBb+dcm5imiuo3eGW0VjtW4bf5aRgkwndxkha8PvbqytdVSWOdM2FkkbNfzIZplkh8uFo1Zt0dxuPyncFLfL7U/xD41lluLuC3u2t/IhKXNuo3eftOVSAjID5B7+teK63rc7E6h/ZjG0iY3k4ZI5J59ymGJnct+7aNj8q9A3zdOaAPebbxUXSGKzS2kexDrcyyh4jGqkqdjQhgZ93fJzkVoan4wkiD3Md9tNvdLbGfMYSJCcS2754Cc/ePzHtXxd/wmXiEa1bLYQ3fk3QkuI7OfYqzx+Znz2lB2yjB6A59q7vSbDxXrElxd6Rvmc+akkJRpZFk6DKsfLlQ5O0j5iT+YB9Jal42t54VW3u5nkWCO082SGOPfPEeJSwOY4SSvXHSvPfEnje5jSCG5t7FtQnZZ2u4fMTy42P72SLyhsEzjoucc9zXQeHfB1xbWEf8AwkE7XF7eRW7vIEWZ9NkkfZtKqQt22R0bkfQV11z8Lob24u5JBsspre3mVrhEEmy0gfcsCMdysZk+7jPQ9waAPmfWfHmt3N0DfwSJ5cghkhRZRc3BigPkwR3YT/RYz6YPX8apWD+LpIG2wSWulEKsEAZ33i7Yzzb2YbpVEh2kjIDcL8tfSep+CLa8uPs9xYRWrRXEhfZseeZIYQsNw2eUZjj5Tz7V0Ph74cx3DR3dw1uI/OeOCNjKqWsafdgbcAQxl+fhecY9qAPnifw1rVtbWsun317ZXUKSC8hkm35dl3PFcpjYOPugrlsHGea6fw18Pt1reWur20F1PJPDDEI2keULE5mCySQ8SLvJUEYGD1xX0vpPhzTI78PdWUl7CZo7kxWyiJpjGhhhklkfInCP1A/h5IxzXYJ4ZsheIkEXk3KyBZlVd6i5Ykrc+Q2A0gyOAdp/OgDwjTfA8YaGCGZIbhJGsIp5U8tblJLYwSSCRz8jJD+7IGSM56V2Gk+AbV/tUaXsQSKOGSaFSGjYyECU28j8Fhn5scjvivZ7bR7eAyxanElwGtwlvdlQ00Uf8MkytgJc8fOQMtjjpVDVYdN0iF4oImeO5lMisGWRZbifHnySuwwspOQVHyr0IoA8PsPh9bQ6vIYss0EtwIVG5ZomD+XHvcjAhL4G3jkdK35vBcV3DDYCHy2jniSeSCRwhW5JubhoVAGLxX+UdsdM12WlFJJ4r6+wsxlMAKuJvOupgLVY5RkFn28n0HfdWmdc0fSNVuJNQFvNbw+bHbXFuwMM00cIRINqRkrdFvX1zQBwE/giz0NV0uN21T7NLCrXEcpDMJ8lICDnyygB6fTNZt14ZsJ0eGISG6SaEwsHzHLHG5ExZcDDGPO4HHXB6Yq5eeOJnuru1WQyBDNPevNGipDAiboBZNHy64A4PzjOK871DxqnkvbRN5momNpo5SFiLRr9x1IYZuX48w/djwN3NAG1P4e063lMsxhj8uaR7hXkJlbYxlSAkcRRb8rgduav2klnBEbqPzgIY1SK2VW+xSKhAVoxu+abqd3OOK8Zk8Varfz27W7iWKS/ngvoJHZp96r5hBAXnA5P5emFPiTUpVe2RZWsEhDxXFqfMkFwSMwRwKSquDywJ470Aeuy+ILCK7vhc+WTb28bpMjgRSeadqwJ/cfccEdRmqS+LbAh0L+RGYGRC0jDHGEgmlPBcPx9SK8MvrnVowq39i8V35MiQTyM80Usxk3eabeJcvMAchc5/mN7TfLs9Nu1vhc3N9H9mmEpVLmNAw85o40TH7vzvl55xzQB395rrGFktJpLuZST5pheN3iBx9olYn7oJGD0OOM9ucfWluop4bqNZbqSE2ctw8YnKIiTxhYmQnybgYByccnrzXJ296013fSJHELe4eBZrF55I7pNi7i8h/5Z56+WMc1XvIdSa9jlhultbWMrJJC0L3TyFmVV81gMTTkxAEvtOHyeKALkutPHNaxW955p1SARTrcvHFKr52qtqCQFgcglhjP0rznxTcPHqm63mhljYzQTyQlgY0W3VPKlCIv2iYZcA9VOMgEiu2nSz1DUbiW/tnIjltpWa1mRIUEexUCKF3QkySLkAfWsie50W+mSKKJLqGKWWX7FcWyxytEXZgHaM7pJ3cL07RA9DmgDlPDPhqP7K1+jytA8r7ZpZIjMVt42Y2YUwZlICk4yCCMY6Vi+IdOW3sz5BAvJJStzFMytFcOQEUzO5wt3GOoU5J/Kuxv7i8spp76NLezF3akWKqSFsmQrEpt4x8sLNGXLbgWJrjZvFEll50V+f7QgE8qyzSRiRIpjChMzuUcGYs+OD1PFAHlfirUbmy0hkv4F+2MyNbrbRPNdhohtYwvEp8qE55J4618RePNQvLpbhJJ49Phnu54o47lCHVI1yVkQgKwDZw3EmeTivsjW/Fnhx/tRMmLwQu0P2suILS3LEeXBOi4ySQeTkDnivhX4teIdNurmZ5YGlmlbbBJETMj7cl7uBGxmQ4wCAQecmgDz+4vfIMca29tLILR5YboAXTSQg4Ec5Vj85kG4Z5A4OKt27tqCRzGR7cGN3mljYJFD+7VpYlViVdWUZAHy5461zianBcx2T2l7HBdCNrdYjAUDxbQ5/dyKCZTuIJIC89a6K3NvFp0sc9/uAkEotJAvkqH5VVMXLYfJI/OgCeL7Al4k0V7a3Bhtg8N1NkKkIXncPu53EYwe/wBKq3lrearDGf7PtoLmfEkV4m+2kBc7YTFtJEoccgHnB5IpIUggjiiCW+JTLNBNdxiW3kVm2ugK9I+flB71uC9tYIp7W5u2huLUxtbWZDAoQCI9jkcRYYlWH3cY9qAPONd0+C3vFs7ueSMWgjlnmW4Q3RbHzJCisVcq/JU/NjnFVBD+9mNyn2x5xHNbSeaUmMQXb9wAA5HUdR9a6nUVtpZLy/n09QYljgDmY3MjzFB/pIV+rYOK5y6vYYY7G1a4njgaWRmzBuVGwCWkmVdwi5GBnAoAyTpstnIy211boRIWWOa4ZvMVx5hjOwYUKxxz1/Ko1u7nUFUHy7fyGme4mjKhlZFOVjjBGQQMKSM5/RtxeRqkUbst3DeykP8AuFBQIxMMm9WysPGSOpI6YoENqPMmtpUa7kAVo1hfZOvIMgPRJFUEAd80Ac7N5c80UtrJNtm3PLJcHa8c6cOIiW+XOFJ7cV3XgO5u4r4gRShUKSpCmBDPErgusm9Ms5bJwvUH61y62hvZJ0VCVQJLLIo2BEU5ZRuwFkyozk89+K0dMmmGoo6TeZHE8W1HAjOCAP3Yib5ztGOAeR7UAfcHgvVLDVpGmgvUghuJI7Z1YYNuYwBIjIvDRlgVycYPfvX2T4K1KDTbczANfRyulpcQqEkEKxbfmiTIxweGHAODXwV8MLFGnS2itrlxFloPLj+VJn+dkkyMu27DfNyQO9fb/gdprGx8y+C3Mm/aYkCwG6CMBIh3cpmHcST0KigD2rxBNcal/Z0+nWYQQkxrJOwkuJ1UKUeRYichRkAGsq4GpzLaXK+bHZmOU3EAZcu27E0zRfx7WUAAZ6461JJDqKzziFCkQtzNbeW7AC3lClVIY/My4wSOuCagmTWLlNtvJbrGsSGW2VsywK2HuFRs/OxZVOFz14oA0v7HtdUtprmCW2eCGdHuI5ZWglgt9ofcD95XZkOQOQT0rt/D/gq6e2kaJIJILuzb7LZNOZ1mMzAxzyOR+6kUAEEZb1HSs/w5baeTAJYjJJfNITuUlYkjUGUysQN7lhgDt+BrvbKZIZJYLS5khumDwWv2ebzd6RkboxCwwcRFs8j0JoA8017Q0tZ7VY7q4uWW3USfZnG/Cuqtbi6dQtsFbA+bnnIBxXofhbQLjTILZL2eV9OvtskNmyC4e1hMiLtkdSgL+YQct8rD1FT6lp+pz3cMaQWipd26sPtuxJI4VG9mESnaruwIy2SpYcdc9lo+mi0t1mmjR4mjhle3WVJ44zuCyPISu5wGAOEPegCxJpkLz3UW1rhre2Is5okeN4GkHlxxRrGpS4BkIBHJUGorrdBZySQSRefOqRIGLr/prQs3kNLkMqMinrhCflzmuoLGDTpoWkRYX824VpU2rDbnL7dpwULAEKSc85PArzWK6t3upha2gAklSZIZn8q3cIrGNZGY8bguSR3woPNAHLz6a01xZyRSy2kP2hYr5WUqoW1Qy3MsyqxaMKA/I69+OC8olhaSC+nhmtry7VrWR4/OkWG7jKAqpjxE3lbj2UdR81djGBMROyC22xiR7sLlbiCaN5PKuoX/AOW7FCM44wFf71cfaWVzcWupyGVJZbxBfQI2FhgeAOscKhxkSeUCdqZPPTmgDqvDETfYJ4LuzRdKjluV+0MqR/apWjZFkdnO6CQggKCACTkcc1qy2dtNb2lnaOjb7c3E8cchkKtK/l4kd/uukZLAA8leK8zVtQxEFM0kj/vYmWYLZlZkKX0VwikmeZVBaI46gGvRdNvYnlso1EkTWiI0rFTGsszsMOHAyIlX5lYjHy8ZoA2LN4QHeCOXdJlI1IGIIHt1gna9dfvfPChCglsyHAzXIa7HfzrICgkjvxNEyQTm3uIBJOse1ImTCRkNtj2glS248Zr0SOGCCyv5rqYo85nYXEswEhguZ1KGPAAVFmwq/wAWOR7cnqPk2rs9xdyXYH2lElduIxuUwzL5a5IRgDk8HbQBxVjPPDLZzppMmnwjzIrG8V2uZbgtcXErh33APIUI4K9Tg10s0Ng2lpJ9rkEepTT2k1peShE8vcJYNkhPyjeGPUAEkEjmnaXdW11JbwQTxvGlreTxP8zCRlkdYzDn5IwVDE5+YgEitgWllfSrczL9q8iIW+mWIjWMpNbwuzysDhXXzMbs87SSeDQBwk2jSnULe9K28m+G3mlS7RGhlsJh+63kHEc6RhmQ9yADya6GDSEublsx3EVskSpDESVkMwbmVsjhFGCueCBnpWhp08E1zJdSaXHcxK9tMliU2r9nsJVRHYbgYpA/8JwOc4x19RvEsLq782aRVjexiiKRFmmkuZsTOIZUAAfyVIKngMApIHFAHjeoWM9vb31pBPFczQzm7uZ3YFrWUx4WVUJ3OzABRt4yOhrR042drpotZI4o55FabzDAI3gktW3bomBLKruIw3HSPJ610mtQ6dNFLY20UcNy00AgWW3aNfsz4XNzcRjmdThlPTPtXlOsW9ype2i1Qi7N0YWczYLw7JPOgZ2ABkLIwQqcDIJJoAv6vape2ifY2mjkmm/0m7W3ZpJb4zD7PCNhBQHAwwIPPHSuf0iU2t9arHbPPeSvPZ3U8LP+9vgxfe6u7FlMQwegBBB6VbttTv7TzGndUEiWa27STZJMc2XZyPlGR0f16etaWnabaNq1rqEd837tJNRbzA0UYd7d3zGqjKcjGSBn3oA61wF8+1KJJeXGIYiqD7RZTRRRI6B14mQxhi2TgsO1ZGoWqyWok8uCW3dEzFIQLhxa5VX2E/dY5Jx+PXlE1Nra+Ooz7nhmuyzzwFkZPMRArqJBx8pH1PpVLxBqltaTGO2Z7gqSsLkDfHZGNJfMwPvks/YdRQB5br9kITp08BNxOssdsbQsjeXCkm4NLEowDgYDHpjPNU0NrdSXH+kTxXECxmQsHdbKUxlFzODzGGAK9ga154ri8vp5bewkt4ZmTFwCVWKQgsrXO/8A1cRxyPqPeq1rpqQXV6EvxLPLGXu0WMiGSJzvkkdT0A6ADPHNAHO215cWIka9W3mTcyW16bgqBKmZpHiiGQzKc84yd1UZrq0t9OFzfPb6pd3c0stvdxSNZyRi4TCFlYZjkRsY3hQRz3zXW63ZaOkVrHBEbaASuGuFhEgdl5SaJJWGzLggn+Lt6GnbJb6qZLW5sre8t0dWa6vY7W1Xydgtw8QWLcwBwRtIJI7dQAc1bavplvCsU4lacAGYuYmbewDclnGflK845oqd9Dt7x5Jmllt8SSQqkNq8qskMjRo7P5RyxVR1PQCigD+m5Pi/4Ze7tojcpL54cyLHIrlIyPleRP4eB35/DmuvtdU0qVBJZ3q3UF2ocJMEZYjk7gCBhT16ntX84vhn9sWy1O1W2i1S3jK2yC5vnYic4OEjRcb2fBAxgnIxivd/Cn7ZCxXWmaMPEIa3DLHcXEzRxXAklO0RssrL8qIR9AOaAP3jsb2yux9nSWEOFKhg6gcZyoA+o45/Ork1usMQRXDMxD5J5Bx0AJyR78V+fPgT9pnwvNDbxy3Rl8sM8d+JIsyxxkI8xijJO3dnBxzjNfUuhfGDw/rghkjvIT5qKYvNk2u6kDDFW55JoA9ni+6rIkhlRRyw/d7icYyeO3f17VN5khkWORFMhUhuGVFPXaXC7SPfNcna+LLe7WQW0q7EQ44AJZSW4UgE8c+hxkda11v/ALUI55JYnhKr8u9UVGC/OdoOSeueO340Acv4q0u31VXtJ445bcKUmVXdlHmH5ssflzkDv/Kvyp/ai/YJ8I/FuO8lXTIpLiOaWeECJGEZk+YtBtO0SY4ySCCMjFfrsEtZhMfNUojgthSU2MM4kx1X9faj7DYvGx8qSITI5RVwwbOfnXP3FPYHHHNAH812gfsO+Kfh1KkGlWzzRzTK4uJYH3pFFywkCSBZeVVR3IGT619KeF9H17w7ZiPUlvisThZoZbcQrbJHkYSPaQ6FQDnOBjnGK/aJ/CtjdRMTbxsyq5ZrnG4Rsf4dnc88A5rzvXPhNoeoIwl0uGa2fck0crEckEKylOSm7GQff8AD8r9e1EK9ldGCRNzPiRXMryWhO3CPGCobIwRn6+o9N8B+J47e/gskvEa4eITIsjSRwwRswCRXbL8pc4PU/XivpDxb+z5aXen28MVqkcdnLKFW0YLiJssoQA8AL1B5OfrXzP4h+F/ifQb0Lp0SwQSKgQqql5pI33oZGLg8Ad+PT0oA+x1cXWmxl1VJI4sKtm26FVdRukfB/fDJyAOTnpXAalpcf2giRWkLpGi7IwG4yVlHm4C8dvvD0rE+Geo65Kgs76SSW4gukRxIm3KMm1sHjKArx617HqGmpdIzoD5qbnMhd44okAy2QUweCffj16gHgniTSbXVms7VGDCFszON3nRxKAFjjVwFeTd1zkAd+K2bnTbu10qF7ICfYI4p1EUa7o2AQncpwsmAc46np0Jpsmj6nPrkwtxeYDiWG6jlAtmCna0flSoHwc8kjafyr0e1kRoHtZYygijEcgIIdps8ybsYYA/XPbOeQD588TXUemyW9ug2TWoS4hmdZJRayMDu3hlIwScY5xnPHFeer4nu7rxJbRTf6QcF5XynkgLyiKA+A5wc+hI9K9r+J2iXE9ncR2zohkheI4gY+d8uXYybM+YO3ofrz8XxafqXhy9VXQ3ETytO88m+WQAMUEYIJJbHXjt0oA/Qbwl4n/0WFJWMCtnCyjBzxyHxgLgDHOO3qa79vEdiV87zY8Rjs427h8rGTHXnGK+DdJ8aQXRW1jnS3lgYNlyQzLjgqpbnvx1HcZ5HbXXxEtrSzhS9mEEcq+QAo8v7SRyWA7yY6d+aAPprUPGVpbrJLLcxBkceVEFLAKBnK7W6AHgdeOc5ry3xL8YNJ0xJmt5YTO6EuJGMIR2zg78gZOehOcivkj4jfFsRaZeG11NbZI4ylqyhDMqQgsHYnl3bDfT2r8tvit+1Br6mXTrDU5HMck8pk3nz5pF5VrkBP3cO44UZz7YoA/b+T4/WD2TeZPG5UHawuArK6H5k8pyAeR1HJ/nc0r49aFqTxC2kjSWZ1RlDFSZVADjBO0SYI46+gr+Vu4/ar8dx6hc/apm8p5sboJZjvk34JTeAEx+HbrX0D8N/2ktWm1C1lnnuoNQjRHtyXMcMpI+Y3EUmMSccMM+59QD+p3w/48tLw7Xm/dxIrkmRPvNtOwkNxzn867//AITKyaJ/MdEEwLLJI20YVckK+cZ9BnJr8Q/hR+0DPqZS7kv445D+6uopJSYWddoCqrcgkdPXqOK+s4PitNqO24a4W1WOJP3ZlBWaPACOokO1QuB37UAfeN34rtGtWMVyisBuMe8glARhzuGAST654rgLnx5Al1GvmpK275A8u2VmAywG0jMOCTz1r411D4pfY4Z7lp45o8tCJZZsCViWHloFODgkdP6mvJIPi3d/bnjmurYvJve1kDlzBIXKi3Zs/KSPU9+vqAfpxYeOWe5SWMxXVxDcxFFFuz7rfJEoUJwpUgYyAxya7yDxaL25Z2ZVEwKpkcjkAgqeVGRjnvXxN4Q8QXk0VjcwpG0k8MaTgmTKS7S26J047n659K+idGmnmktHCTICrByQh8vG0k7weeuR9cdaAPovTL+GRFAwTuUErwyqwPzAHHUn8jW4mVVsTSELIAEYx5G0HowYkqc/r2ry7TbtVR9zFZPk2OSNz4PACA5xjHau/wBPmMqSyb2UEndINkiZBxwoyxbpnAPTmgCG7igE88rDa9yuGdy0yJtDYCKMndnuK8516ximUeVgsindOJWjkUErltnBdQcY6mvYrhop7aFHSKJkLH7Qy7fNzjbkcc8H8+nevGfG9/Y6HZ31/PNaobeF2d/NAcIPm2bM85UHnHGKAOO8RXGm2OnTzTXUUJtrWUTzyPGpKRpkmMg4GQOSecA4r8Af21P2l5ItYvfBng6UT6hKXtrs2FxK8lvDKxSOVJ4ZArOcjOeR36V9M/tV/tVzXFjf+G/CesQROTcQCNWZ7hJFjbc8QjYqykHBVhlv4c4Nfnr8K/hb/buoXHi/X7O4lmz532u58l3IaQyXFw6NjzHMhPy44Cj60AeUeAvhRq1wo8V66IhEhZ5Irm5luZ7uJgJ3ScyMfMOc5K5UbuuK+J/2zvj4NLWbwd4dkt4JLZwtxbQShi1uqsohZ4ziSIdMAk89AK+6P2qvjzoPwo8Naha2N7DNeywSxabbofJhQuhUS5VRmYEtlRxkcmv57NX1y++J3jCW/wBXklllu59iXRLxqjBiVL+WpxkDp149aAOk8HeFr7XydUvEt5Z7ki7SEybBBtJfaYn+85Bzjqce1fZngSxk0m3SxaND50aSJcCF4ACMSEyTMwVogSAcn+GuV+Hnh/TbHTpIyY5LsLFbQC3V3Mg8s7nWSRQfNyORxjpXpdxYsZ4pftyww2ts0DKxw28qGkihhBIY8AEkYBJFAHS2dnd2t1M8d8kiXLqXKCBXmUg7Y7TMhUbW4GBuwcnrVTXdYjt1+zGJLXUY3aHzIUCy+c6koLiVuGVmzkLnBB7c1x0esKF8q1NzBbsjsJUcJeRXIOcLLJlQDEpAA/vZrmJdXt9W1EQpE8NsB5rCzLT3kk4BjiuLt2z8xO7p17CgDrdC1JVu3ae9trS7ZpoQsczsPNIZTJieIJblic/My5xXZ6VchopoLpZWmnXy47mGRVnkmgY7HmZW2tGRgg57+teZ28kNvvjFjJC14UhZlSFjE0ZKLcXHmnKE7snHT26jr7mF4rOCC3n3XAcyNPDdN5a28Q3OWjQEKWGRjOfbtQA6/cyvPp4QQidJRcXO5TIk45SeWRMn7OJFX7hJwDkc4rNGn3H2WO2IW+MiLHEIjuszKzcyxueWhJBLJ1PYcVat4JNWvYmj8neApgaAvuCP8p8wNyFJGWIBJr0dPDEaMk8+qET2UcbRWVlGsBkM4I2xytxIowd27By2PoAeA2vhJbe6ewne6RpZ5JkVYJJ4mvCwCGESsFhQA4x/FnmvS/CvgaKS2Zdet5rYOzqtxBCfKR4zmOR3jixbkDk7Ac5rqbzS2VreQXVtu88GGzk2JLaBcsqyNG5Mh3cFzwSBXpOm2Ei6ZbQXjfbL2WGUy7Y5IwHaULFH9rx5SRIhOSzcngUAYureF9J0ezsUigtrpbW3hnt5Y0/fXRUYkSQKuJPmPruPUgdawdS8NaNqm57FJEvmiNzdRwwq6M8iBhE8srYCLgcA8V6fqM+j29la6e7faborFBLcPKjrbxq2ZYrbplg2Bn0NcL9rttIvZooiUImkfyJIxhhLyGM2cY8sdCe/FAHF6N4BuJW8nT7aeJrmN4byWILJbSgOd6ttztPUA5wDwDWReeANUt42tINMMdrLJ5r3h3F4xbSlpYXcbi8zYOB6N3r6Z8N6lZ2ki3sluQrt9mRbXEO23n+YSSruw6rIVOV54xXYa2mlS6TcnTGAM5WG4SGVXu5ZzKFMyO/3HJOQuAcDigD461nQbDSLCLRbC1nhuNQYTz3NmkKGN5TlQjbskAk5xzwRxxXlWu+EdQmuL+GYWV1Fagw3STqvnb5Yl8vbGWwmOpHUkV9ba74bigtYj9n+0t/pAtY922dZEfKpNFESWkZfmG7HI4rybU4re3jKRGa1e5DvdrIxa5eYL5S+fIUITLEgLkkDk0AfPVl8K0lt7i3jQXU67GthMkktpKtyQrF41B/fKcjgcADOOc9l4T8FL4P1BlhspV1C4wkVzDHGNjowYoZTzyV4xkjGBzgV6rpsUSLb2t1cT3FsR5D3TXUcLWYKbxDHCpBlLtxu6+/FUtV1n+y9PktY/IUWUha3W4ktvOt3lJMMrXccrNMC2PUgZ470Acpf6LPbTT6hrKxXl896f9IkvAIoH2+anmJLxExH3g3XHykV594u8aWUtvc6UW8m/mEYSWzZpN0iZjCSTISlvCqnoW3N78Vn+K/GLTXEpuklkntE8y482WQWd7NIcq8jsAAVBAWvP9N03VtWuop7mwjtrG4mkvDNFgNGshBBUufnCKMkHscjrQB2vhTTrm8nji1C8uEgsYyHlKzPaSSPkpJGrAh2xgEH0r6k8EwLb232fh4YLd3aVIMXkRfiGQ74/wDVswwDgKAcZrxXTNMFlptrKb06nA3EFsYi1jKWOxbiURqGjkXsfu5XqK9Q07VruLTnjtbGOOdvKDXUruttPHFghPOYDfGdp+UEgYwOvIBW8aa22iwDyg0/zSl0v5JIoXJ+byjbRvteUtg5ZQGxXzzqvjEK7LcKGuryYLLFEyW6xopG2No4wPLjKEYKjJzzmui8a65Jq1xObuWNYiJI5JINkvlXOxhkhnGAqgbTjjPOK+aNRlVGlOlwNevC5KXkrv5k7g7WMqs55AJ/KgD2PSidSe/SbzvtbXEcEcRlY211a7v3Zc9D5YYFSW5xx6GLX9R1XRbW4jt1YQWu1TOzTERIcM6w8bGkzg8sfYdqy/hxry3Fyba9hllt42aFyFDrFMAGkkIkA2ZQkc9+1dXr4fUb+0tlv0uLCWGRY7aXy3hMu/IedGK+UQABzwaAPE7u+u7uK4eVzf3kiRPC86x7/LJZtnzEBC2fmyecVvaWdNK2q3MMqWJjdtkNvGU+0hAskTGOQllDHIAz171vSeG3uJ4ro3UdhIS6SiURpC3kErGkO7G9SoJAXPXjIqzptkhtRNHIZTaiSEItqGiLmXP2odASFzzz6UAS6Zc2mmw6gGfzYoY0ljjjdFVDKcrEw3Z2bV+b3JFYWta667Jo3+Sdig2t5i20ewfKkZ4AOeB15/Nvi3UUyIrewtoPKgjaS9A8oTtE4MyJEp5bCgndgc8Hpnz7ULg3qLPbxxxExedKrbwLtiDtljB+62AmQBgY6UAXbjXzYxtLcyiUSWzwqjIvmRIzYR1jjJBfJz8wzg1x/hmW9utbeyS2Wd5jL5OX2+Z5i/u/3iKRIdrAbexP1rlL+W4ldsOyGLP2lWzL5LMTiYYzmPHTGevfiv0C/Ye+BM3j7xFba9qbvNollcSSoJYisKR2wXNwXDBjli3Ve3BNAH3T+yN8DbLwf4Qt/FsxjW5vIwGhuUJkVpcyzxIWP7krkgMqnrjNdX8SH0y9nlurgyi9SSf7DBESUEkIbyRMwA85icbivAzzzXtPjvxBp/gHS5rGKNjaWdu5spoZZY/tdyIxtiUumzpjAzuGTxXyHd/FDSPE7yQ3NoljOgY2lzMWnt0d+ZhcOVwuXGAc4JPFAHzbq15It3eXF4qtcqzxC1kDBHeXPMUp4VlwD1we2a+Nvib4ru9Mnu9LSUt9pZsxHcxx1KvziTZk8Ej+dfTHxc8T2vh+6a8svMhlvt67tiBYmQ/vZIbdmJaLA+91I5Ffnz4u1uXUtXu7+e2klS6LiKXzDgNnBeMH1A6HFAHA6yFvC0ivFLcSMYvMG3AbkKoQfcbJ6dfWvp/9lz4SX3jvxTbXDWpNnp/lLKZY5kgkdHDsrFR8/CYUetfPfhzw3e+JtfsrC0i86W7vYIYmiUgiN2HnMQ2A0wUjnqM/n+6nwS+Fc3w88EWKPG+n3JilknkngMVy+7a1vcSy4AMO0k7icDHJoA9p1q50Twj4ZtrGztXmS30xmnZzLb/Z2gjBQs4G6R8jaoAPGK+MdQvV8aDVNUm01ZLiMzLE4WLzAI1ysgaXaTcY27VwRwcZzz9C648+pwPZzxjUYp5HuJNRW6kitmt4lKyxSPEDtJUYBbC8CvnPxZrmmeH0j/s2GxtrYQzAf6x2MzqV8mRyQrzDjYx4Hcg0AfFXxK0y50gSXtxGlyhmkhLTzvBPBFIxfDRbf3kquBgnjjGcCvIotUu9NVTdzSXjX8G9Ip5BdQIsZJjleRRmOXGMAcD8xXpXxEvTrt0qi7jSASNKskk6pdNLuwIz5bMGOQQSwCgYOcV5bPpkXnyyXgC2qwuBPZ+Y0Ucm3KvIVypfI5I4J6dKAJLbWLa6imilhCTKzKwiZmBLOA8j5O4Mc8fxHHTpVO6fT44p4x80UoZcXEasHdvlIgZhuUjqdw6niubuWUfZ5oVWZhbnfcTB4Y2j3Y3FlT55MDgcn1FaPly30dvCqIftDpFFIzJkr8rExIDkOFIySOcDt1APqb9h/wCH/inx58Z9E8N+GNDuNTu76+gU/Y9wa2QSAkTyZ+YYxjHH5V/Yr4B/4Jd/ErxbpdqNQv7Hw8txGktwtyk2oXEUjxLiFJFkCrHuUZA9Tz6Yf/BCP9ivwT4L+Fen/GbVrK0m8QeI7eKS0lnggWc22wKZjI4Z0QMOoA/LFfvT8R/2lvg98GzHZ+KvE+labOkeDG91ax+Uq/K8rDfn73qAcc4xQB/Ox+1V/wAEfPjkvgrUNZ8I3eieLJ9EtJb1dH0rzrLUZURCZGNtPNi4G1c7ULM2fu8V/OR4o8L6p4N1K70DxvYT+H9Y025l06ZJUuLadLlJDF5XlSwgsg27cjODnNf3b+K/+CoX7ONlHNBY60dWC28ix3VsjvAbh1MUckTlQsikgqcMQRz0y1fya/8ABRX4jeF/ix8R7rxx4X0WGylu7qZ5rmBLc25hWQiK5ZsjbdN/u4IyRnGaAPgS+0KTVdNedzHb29ipiHmPG4uYkjOyMtMDuk6ncoGOhNfMXiCYaVc+a6wPF5kokt1JaWURyMqyNKzFWIUDcq8DjjtX1NptxJdaLBpcsU63DzSyzvHJN5jrs3kxRyqMQgAdBjnFfNfxB8NahDdy3PlO80U12iIu1hcQmHIDq2OeSSyjGRkmgDI0zULaGe2vLQSGSWUyWmzypbZJRlAHifBfK8EAH+VfRXhfxaLiaG0ubUwypFEZkWVFExGA8a25XA+bkEHg5HSvifTri9jkBjuXlFrATHbgBJ4YwxMkSrxgZz8x5P5k+yeC/Et0JJLy2fFo0BS7vtqNc2eHXMCCZvvAk5IyTn24APpLUrW3mnvL61WW5CMJWWEqk++MgsmYXKs/U4AwSOec1i38s19p8tzZr9kkMUdo0u2KZlkU75BcQpHtiuAmQGPcdcirFtq8up7jCLQ2MVvFayXEYDTxF0V1MwjwkU7vySTk5xjNafiHRtQXQ500uMW9y1shvbaFv3dxcOVdWcSYbbLH6cjrQB5bA+p3LRSW6ySWunys7TL5Yud8HzeUkX/LwSCc4yOfWtHUJLW0ka8MkYbyI5bi3kXEhaYEGcxqSI5BwMdj6VF4chngt5ZYI7lEMkqC2AdhaXYfb5SSsPuDLdeoH0qtepKn2mxKpcREz3DJcSpHdSyQxBoow+crGzsCQeuMDjigCCHV7Vp7acXSxiN3t2Q+YUuxIgWFXWNhh1zhjxu+tXXkjWaX7OsdokbeY8EjeVHduEEdwm13JMJUkqCcZ9K82e6uRHJcXi20rpNGVSNGLIyEMAFiHJ4AJ9uetaMd680kjv5V0piHkCQM1wJHQt5MHlkt5gcKSHAxjp0oA6XR9W061u4pIbi+to45ZY47cSyuWhl+8zxKuAu8sFzyQO4rq7G/EE0FzaGSW8mWd1gdWRp41c7JJYmY7QhDEgrgg5rxuU6laXsU8u9ZRHFiRy4kRx+8QhCmGbnHOOneu50/WTLcWFwzrLOSB5RG5mkkXZKHdhhBnJKj36mgD3PTNQS5lMFyI4mawD20wnBiglk25WNFA2R7l+8QACcGiJIrk3LvPcNLYOZWjSB7pDc7gY5M5wTtYjAzhecDrXm98yabcxT2pja/CIsQZ5Xiy4y0TRED5MHgevtWxpuqztdieS8a1lJMM1tH93zJF3JK6qcsFGRnGAOKAOnt7TTrW9vWna0iucLeIs8pdN8g+WKHeMKpJ79O3Yluq3Vy8PmyGRbARK0ti2HaO4ViBcRuT8kewKRnBPpmqUF9JJfE3brJZXFxEsl1FbrNGkyZURu+DsjZRnHUH65q2899CwaGYXVvsu0hhkxAyQpuAmBmUK5IORuOD/DnuAcLqN/dXLwXkxt3jRnjF20gt4IrNVO2OdnPzXLDhcjJ6CsXSruzYESXITz553tZILWMXFpHlj5Pny7wSQQWwAw4x2rpphbahYMJzdXs0EsflqSE2zSKSpliiUq0CKTnPIPSuGurW90vVIraK5itoPLeSN4ollnlkugPtCOzjKIrDuAQG+WgDsLu7gjGnJY3ZZUutl3JMcEMVQBiz4WRwVxycjOa6R7q3neSP7HHfTae/ntJuEb3NvKMebHICN4jOSU7tk8A5rxuO0vprm5ummeJ/PjeW3S5aNtiNsElmTGVuJDgFxyQOvGcekaNcanHat5dxayLcXLW0f7vbeBtmWT58BYwoJJOMkZHJFAHpeipa3UJv3bfY2EE0dnHvgDRyfMrCZCf3y7uoyecgGiSa+u7WximhitlEct2dwgjEKs7IsieY/CsoBxnjsBXEWF3b21t50yTTTR3YKQo0KidQfmEqmQKB5nzA9/fmu5vNXD2ME91p1wEZkhYXPmeVc/MHaKNbeXy0QA4ILZPXFAHbWHjK4tdLtYrRbjUhaAwG7s0SCNUicM8UkcqjzOOpGd2Mg85q5BrXlNB9ojuZLSSKQxz+STBaXF4zo8odcqW2t2YtnoMYrl9HfRUuIJ7W30+GUSxiRZJNRSe3JU+bHBZRylJBlc5bnOOMV6bZPBf6ZcmKKC0lnjlSFZ7iCUTymRH8+a2WZjby5Q4HG3NAHn95rM0Uci2d4H85PLke6K71dXUW8RbgKm7JBPQcN6Vuw6+9pvEtza3t5KVmQlpLaMLGiq+whfnfduwSAuRwa5tNJn0iPURIllOwXfvdGYxpvyzNvG6WRiCV2g7QwFad7qWn3eitcvEru0UMccFvGiyItp8xnWaQBt5zjHAPvQBtSauNXLJbQOkiA+RLAN6jcojMk5GQAs6l+hJz0HNdlot1OiWtjdW81xdySIZL1XWENNCAsrqsRJAKBiCQA2OeTXDaFdW8EkUdkhE1zCNxDIC06gSwySL/dLOVbHG4Gupu7kWVzBtaSIhxHcu6s7NcdSsAjX5I94OQR056dQDrri4S+B+eK2gga4l8u4neSW+mRgFjmYJkKyMMZwoHHauY1W3FjJLLCLWa2iVPstik3nt9ofP2gxcAmPIxwdo2YPHTorW0t3SGOVobk3JkuJp2+S2syzMipvI+UlyASeCRxxWcdF02V1tLmSf7RYKHyJ4l81XeRVWJw3KMeo687uhFAHiviXUorXT4i1jGZLi4uDPKkUiRGK7VkuN6qdpnJwfl+UFeor40+I/hm01CF720slWeSCXzLqG0Z1keJtg3l+knyqCR1zwa++NW8P250xprEN5yXNxELaRxP5KKuZBCpyJA88jZJyVJOOleWt4Wa3d9Ku7S5XzopFgGI57YxN+8cxQyABJzLvA5JOM0AflHc6TerLPM0S+Vbs8IlKNEEnLksHLDCH5jkk455rNhslnlaIF45IiTJK7fui/32IZeQu3+I8H1r7M+I3gz7NdSw2KrJp12lxcTNNBsa1eNmDNNsGCpbowOOOvr82S6CYrtthTytj/ADKR5MwVPnByPmTA+90HAoA5USxRkLdPutNpWBD/AK2WUEBMN90oHwwBwSAK657ZLCwD29zGt75TvPcSsFAhJJdERuGkP8IHIBHeuVn2W/lDDqG3JCjgOnltjeio6gKyg5XnsOmOHz6rbQxtbZWSPZJ9nnnRv3uVXapCjhtwYbjgd6AHxeIDHZSRzMmZriIyyyqVc20S5hUBR8rk8Eeq5I5r07wn42FnCsciS+Z5LfZHwJJFgYZeZd5Hkylv4ieVOBXid6PtFwZwUwscZEDL+5Cqm3k4+ZjwSB/eotpryGPbHIyiGIM8X/LNVcchWznfknC9APpQB+hvhXxGmt6dYG21AJcQpCJhIgYRb5y8EyuU3BmHDEZAXvyDXtwvI5IPJjKMPtaSwOZG8uSQSMt19njx82G3nbkkcjAr85vh54vGhXysziSSWOIwxs0qxq0WWcyOkwBYsScYwp4FfRehfES1vw0N3PFCZ595SQh5FKIPMkFx5pMKFmKgLjjnHegD1+90u3hu76EyO9sil2t2eOAy3Ew2w3aRqScA4HBycdOtcvO/9mQYmlltZJV+zpL5iyrM8ZV9zGXsC3OB8vcgcVdivYbu6s5pbeKKzmRInUzSP5/2YFgr3GOcRspUDkk7h3rRayTUjJaXQe3s5IRJbCdw0TRo7SSxJKqkrMy7BkHkLk4oAi0a7hlF3NqDQ3N4GFtp22ZTBcl2CvIIXZRvjVeSoPOT3r6a+FvxT17w1dw21vclEec2sUC3EkMTFIhJ5iyJjKxyhgSvyhVwTnp4HpdhpMkSWrs/2i8ZYlaPyrZLdmy0k1uWwbmPaMc4weBmi+TT9LiuLVbiR3EKC2kzKstvAkrB8BAdis5JIB3EknBXmgD+jf8AZF/aVbxDHY2viN2ujFby2ssUrI4uzC2BcRF+JoM/d3FSRxyciv0q1CbQdQjsfEAWD7c0P7hLSOBY4NLgYrueJBvkuGOUJIOwrnOMGv5Nfg18RL3SdQ0xoZ4YG+z2sEUsd1JHLG8BzHAADiNpGDMd2F5HPPP75fs7fFPSPFNpYDVPEg1G9tbaOCVS6kW6ShGaNDGSsknmSLnbnB4bByKAPqe/8Qac91GBHJDDLBNBb20Un71lG4j7QrEtIgkO/bj2HHNeaa/d2dm8UUF6rCdkl85kVUJIPngebjG2UkEHBHAI5FdD4g0OSe8j13TdX8mOzjmC3JiUYBbP2JlYYO5GGG684HOa+cPiFbTQ3FvLJq1/avdXcCXEAtiDh94RopANvkkxpkj7wkXPIOAD2GOS2vorOUarZGSTZDKJIvIRUhYxNDMFGHYhcjaCQDjua3PDksFlq097E0K3cfmQlY4BJDJaMCFlLtgpjIG5gFHrjBr5J0jXdT0ixu3muI5JHaS7w5Er2TyplYrq4LY8wxEPkY25wTXpHgvxDdTWsV0Zkt3dWhnaScSkRTAEySLndJZvujwQDt4J4IJAPqbR9R8q4NxJJMhaRokyDFbopjBXLH78m/gcnnkdq6O38TwxiSSRPs80QaGQTXAmluFVVLTSuTkL5TKqKvI4z0rwfS/EF3dW5guJpoJLaOZUjnjDW08sJ3xXEbBfnZhG7EDkbueKsRRTam928Ynubqa5kU24kIkjmlCiGaOXOIrUoDkc9ecHigD3bW/GNsq6c0MxiZ4mSCRJN5MmWEcEpAJQqqoSeOCG6Gr/AIY8UalBd+fdSwSRvDJ508TO+2JCwa1lkYY/eIyYOcdv4a8xTzrHTdpjjlh2uJ2UxzIkhjSC6MwwcTFsKMkEKm7GDXR2CXljbQo9rkhrb95Fl4EghGYpCHGHR14dj8oZeuCDQB71pHi6CZJ4GnmWytYInnto/lmfPH7hM5YiLygcZyQcZ5Ndhp3irULe3a2ihLRyxSt5bsrSKob90GYH/j4wQAvc++RXith5MHmxyW3zTRx3SXkLCUGO5WOLyoxDllLEMdx4A44AzXpnlNYMjSkQIIItisrKZI4mzEcsP+Pgbs59sAnIoA9Chu5YFs7hYSYpEc3UbzhEhnKgmRUJ5cFhlRnknHSu30a9S/QF1QBBJbmMMFQkZzIWfG0lgevWvFl1ZcpDHcRvbpGFled1Uq0jvi5YMRlyAvBHJPrmtIeM7XT0up5ZV8qCGCGXbuWKWZfndgpAAB789jQB7fHa28MUM0szF0UlHIVo3ZSQsXX74VRxj36GobS7slZzMU2y5eK4bALlFEv2ZEIwCSQD9K8uk8eaebUtLJEkBEVxDLHuMYF2QJFwuVWbgKP19ubuviBJaW+rstrFdMzK1tDLIVa2Ecgl2ptGM7CNzZww460Aeq3evRI1xO8jAMFC8oojjXE8eBn725gobphe1SaX8TNDMckOsSGYSbRI0NtFdTxGN3eOA7mUoJGkx5i5BwCcZr5T8TePUu4bs2UqSXrsHuIfNLwxyMu5vs4XnKLnCkYAHXvXKL4hudKhtT5sV6mo/ZLibUpopB/Z0N1iONiEU53Ssq88AYI5oA+3tL8cQC6nNrM8VpzHAs1wschJaTETuhO9hGhwOMBdo5ArRuvFbQToocTBpFCsZUCwKT5bIUL8jILA88k9CCK+BbX4tK11ciC5ZZUkW2jWRlW1m8t57RZbSLZvZi4GXxgEncQQ2NnW/HF0lx5BLXkztOTcWsqsM+UMJGWcGZkcuTgEMZCBnFAH1Td+N2e+uI3nmihSZ7UlCphMglYebE6gmTfFjpnGc8Liub1Hx7Hb/apjPbw20SzwieS5ZriEDy1XywpKlQAuS5465xivm2z8SXsjWV3smmiitYVS2hIkSAKxTdNHGT/pQC5kX72w8jHNZWtXM+o3yzaRbsILpbm3ullBmsmlmfy3k2JnYjyK4UkYUDkjBoA9w1L4jSNJKbe689VhmdfJeNUaQCQKqknDlhEzEjIy2RwQa5iHxndX1rcy3LvDInmeU7YUCa2jXzYWc4JIPK7cgqQa+cLzU7yy1O70nUWU29lIk9okYZIlDSra+TDJH/rkXE2eSBt64YZ76zSaSKG5vI5/s1zbiOLT2nKrJcKUWK4g8rOGKp8+TyBigDp11zWb2yfUZGkFjp0hP7yXbNcGVnk2xBW5j3bhn/Zyec5wU8ZXvmQXct3bWcNw08TKZ3lMa7SYxJEVOzJ7k4yevOK5/XnuEN2Uu7iylmlVbNYpFmSaRIw0qJbg4VFL7RkAfKR1BrjbWRLiKRLybbqVlku91EIk1BSoIgSPAEjqxOCuRxjrQB71pfim7vdD/s+5uLe4W6mkiLeUh2IVQoVAJyuQeeceua4vWvC8M0omhMip9sjBNuERpVwjyNGSRhASQT/eB7jFanhWbTbvS7kTW89tcW4huLSYRbY5J4yBKqBl+VsA4B+XAz1rv9E0mLVbSWWK3WQks6OshldJhOxHnBThQW6qOmecUAebLoh3papG+8pd+W64W6kFyEG9wP7oWIdeQcjpVDTdSvNSY6de6bE8ZKTpIgWFLSS3DFpiJNuxzlVfPJBz0Nek69pkFrPA73EtjfM4jNnGXLIsSSySyxORkQmcqM9iewFcRDG1sLhoZQ6iO8tw+NpRL3Dyl9ww7Zb5S2DiIY4IyAcLrL6rHNPIcedLB5TRW0cQm8qG4AghIMZDgSMcEMQVxz1rgtf1rUr6JbWdGSFyRHakQxPbzRsvktJATkwSshV1BLBskgA167qNrb21vLbmaSNJIlK38m4+fJ5RaGbeRmHFwEbHT5q4xo4wbq4upLe7uRDEpkZEjkkW3IcSRBUDXEjMDwDuA9MUAefIZ7UyNdQzeXPO7YtswNaXBihLKgGf3G/cAQSG65zUtjpFvdXF7JLHbi+l8xrZ3aSWSEbXC/bQrYlOY5H2Y/5bDJzWxcz3Wqs1wiRQKPtUVpEyvtlmkiRg3ltncu8sBycEEnFLaC2thv1WRWurkW0AWxiK+XKDHGzyGT5QwjD7tpY8E96APOtWsZFaVoFjkkjiSBvN3pLttvMeW3jkYYER5xg5CkDtWLa2DTHSLuJRFcX0rywKJA9rbyRYKW8rZ2qWQMQSec+vFeya9caYYIVXaZVmlUwq2U89Y08qYSOFDRM27fzzyK46XSJlaR4SsVqBCqWP7uOVJLhC0zWyBuR99kPVdwHegCeHSLjUUuoll8mSRZ/Li3QLDby+USY/mbkuFLYU5+fn0ohtL6CxFq001motYxHBEnnDUbh2RVSBWX93ltgI9UJ6Gsqzu47TybOK7MlzaTy3CQrH5hkgz8sUrMcyz+WxDdTkHtXoUStr1ta3kEARrUTPpxaUwXHmxyI0hjQdJBjK54GCDQBZtGvoLeKXUJmFvHZtBm3QKDdhFQiSJvlwWU5JIIJPXiughhjeJHigtkjQwSpc+esscssiJvY7uUI3YIPdcDjFZ15JcizWKe5+0XdykMRIT93DPt2SNKHH7yTAB47VnRRXV1dmJ5gTAiNb2MbujvLGwiZpI0GCrFCwIOAG9QcAD9fhthNCLVIomEnmXMu1vKiIBxK0eMsCfQdCetYmoXt3Dp9xPIIHsUuV2qkpG2YKuy6j/d5L5H+qUkAcnGawdY1y9s9QlFslxNAl0PMDJJLGJXRVdIwFJ/dsGOW+Xg81x95qLX1ubi5dorCHUWmE0LxMZ75EHmy3O+QKYPKUDavQoeAc0AaUU1vqOqQi4vvtMNxBcQta3flKI5yCVkaXccPyWjXafv5OMCvk/wAe2NlDrWoQTMt7cW6LbxxzXEdpHsMjNGQfKzdSbSU3dSOT8vNep+Ir2X7VYmz1WaK1mzdQ2lk1vJI0gLsJ1bJyMFl25yA2SAOnjfjK9kMcmoK9ysMhaPbdRo17CyyFS2IlYwqrbQMn5uCMg0AeJ+I7y5vLGayN5ILG1klgvrcXBSQsG8xWgKLkxq7INq8HJOeTj4C+JusTaXfyi4S9unmlka4QXLSQeRB8wNzGnMQWJ0w4PO3AzX3X8SLg3Oh2c0Sz25juJftCII4bq8WMJuVlyGZ2wSOMnPANfnv8SHhfxEBaW880UwRLj7V5zsULM6o21TlFPPTPGG4FADPD+tWerMJw6SyWC24uVml+9H5g2g3BwzYiYbcjcMAdufpDw9ZPcRlRej7PMJmigmnintY7ePZJGijO9JSuQeM5A7E18qeFLG5ZhHAAbJ7hHv8AyzAJvKZ3mAjV2AcB48bQSwB6Y5r6qsU+y6bpwW0aOSe8ScvCIxbxKykOtwqk4Rl+UqOQeSMEGgB+oWJu2NwivFFMZFtZHWK4ljgiUllIljAmDsrY5OxSRwK5/RtNvEvVl0tTDdRsZA6SCKOOAtiSOztwBEwIyQASfmz0NdLeyPPNNpmko1qbeVZjJHI4ighmwL2BCwImYg52jlQ3OK7vRFsJLQq/2mM6asgttsDwuJAyLGwQSAuhduMA9CfWgDmru9exQtqMBWQSMiwzJEL66tW2EsnPyoJe45+auPOu3t/frbTSSW+nLLJ9kWKRFn/eYwZSzbWKhGX6NnrWrruoyXl1K+rPNHBcE2MM13DIsLSb2IMU5GRkg42nB7VyF7ZWc11Da2tq0EkDNbzXdpM7pm6XcJVjl5MwXBPGOPfFAHq3hbLNqEtvaTQWTj5NxW6iSQ58xmDNkFgcYXKgggVsPDdaZtn0252RzASXsSW7xsqGU/uQQrDaQM9RnNUfBmlJbaatu18sk/mfal2nmZmJCQGOZwXbAyR0JzjiusukvxpN3LcPaySIJZJgdkLxYyIkIVgA69cHnkfiAdj4H+IWpWc6ySahaiOKQR29uZjm3IG0TSITtg/dkg7iBn6198fCL4q6VcRWb6jNPc2duSJpoTGUed3VDHGUG4kEHksRjvX5Vp9iARkKpIbWVriMRskjyMqSLJKz/ITuGNo556evo/gDxNPGbGBnjso4ZZLwC3xJLMd5Vo5BEdhz34yMc0AfuPH40W8uUkgitY4NkNvapBceYixpGrCV4y5Vbkgc5PXr6Vti6tpknmSSeS7dmkWAorBYmASUYRzgE/8A1sV+bXgjxbdWU6m+vlkiS5E1ojltsqzfMiIyMQSvygg9MGvsfwr4sgntJbu4kSN7uRREI32yeUrByshJwilsjjPHNAHsNrqcv2ueRIPKsreJoPNid1m3BlJ8sgfdGSCeT1PArrNE8QywRXNvcw3MZ2f6Ncx/voYy5wjeYTmRsNkjrweO1fPuta/OscFvBvQJcNLGkLyCK4i3h5k88DKgktweDg4NZVx8RY4NLube0gexc3MkyxfaySXVtrBXyRs46HBJ7UAe9eK/EtrbSwqivNbSvFDciGUK3neXt+0OmflQtg4xx3FeZ3Oo6eDAdakgWB7iQqkILXCu4KRFWGRj5gSBxxmvG7z4iW8oMv20jypbdDb7ATLcEgvujU58vOVwf72Rxik1HxIbxUnZIYjGsksECSZlijkCAmZlBMYEh+mB9aAO71XX0VpbOOVWgZjFDJPIIopMcGSXauRcYHA71nTSLZQSXNvul82Es7O290kIVVdYychTjn0xk4qtb2DXemxXEKRzX6OmXaPdGykcleqtlHb5s9scGta10VBbX8d2XtyLeU2pK74fnx/rLjOYzkHA6c0AVNN02DWbyxW4dRHIjfaI0BeS1VRkuxwQM46AEfyrX1vTbHTdDzpsKNIEla3b7O7uLcP8xY+aBFhst8oIx0HOK7z4UfCq/wDGOvWEEBafRpoSkzqqiYSxIBIFHlEKu4nGTz1r9K/Dn7LXhKXTILa8snfzI4jIZEjWRAFy0aoDiMEDkD+dAH4GeONa1HRPDkl3bykXV/LJLFHbyR7SYPmLCSRSVdhjIJ3ZwD0r8X/2rP2uPE/gm3SYa1q0V1M0qWumRzIsCKspeSS68gKXlDKRtJyexx1/uA8W/sE/B/xLpt1Z3VnNAJkcQvaoGFq8qEeYkUhGGDcn1JBFfw/f8F0P2E/Gf7M3jvTfFWmqdV8C+JPtENjrASGAQyx5kFrNAFGHEfLEMx65OaAPyT+J37XHjzxNLDdzX9y0kq4WM31y6RE5DurNIcggng9AK+T9Y+ImvardTajdX97sZnkCiWRUafaVDEt95eSCOc5HFY+o2gn+zpDcRTlkUyESABJAAGTDH5QPWqd20UUMdiVh8mLbulYhsyHh1ABz0x0yOvNAFUX1w8rXLlykpSQlCWY5zksTy2TnOB9M1DMJWcOkpWPBPPygHGcEMfap1sy7qsUkZ2j5mQsFSFQeCAfl59f/ANay2UqQNLJuWB3+/JkRg4ztRjwR6c80AUiFVIy6IxfJkk+X5SPuYYHliAOhpImmWV8ZTAVxCUTDhlLckgD7+Ovp+NWWg+ZFYo3yqURANoU8qCMcvj8s9O9Oj8mWQworxoFXe8pwx8vJfDkfKNxGM9e3FAE8MhR8kfvNhfC7SVxycbfy/Wup8K6gLbVVkmMokm3rHJGjOEkyZf3iGX5SwOOmBnmuXXykysfBEZReQXOOQSf4jwPX+lb1hLAEmjZCkr+SpkkjRSAhBJQ5yxOT9e9AH6afArxZA+g2ls4dpo4pJp4gxQMI2EiKY0BJG/0z0719raZ4hNvATcS2ttcX9pGwUwCQQ27RhWD85UsAGG7BJI71+dH7N2pRw/JcxR5FsHUIGcyKZFjeFlMmVL5BOAAK+1rjy7XUIo2jEbTwrOxR2uIQiqGVJ+WKPvVdoBwN+DxmgD0T7WiRrLNMrFREqqeftFspJkYWxGSmGGAORn16JNdRW5uI4oW+zRSqhMDlZkKDfDPLGQRwcjGQa83m1K41PTG1qW5gnuopmtjp52w2yKjKJRC3LPJ5ZX7hAz64qA69cWlvK1sIbee+tYp2tZEe5aG3jkLK0jZO4ZOCT9T60Advq/ieBrOWSzlEdwkP2xHYgs9s/wC6I2x8G6OPlHXnp1FeP3nibznja5lRzdGG4DTqqvaquUKwuxG0s/DYz0z0qLUr6xTT2u2WFrx2Rbm2i80HbcvveKONR+7XDfIOikV5Lq+rTXF7H5G1bYRva21uikgzMTNEPOkBVV2ngkjkY60AdTrPiUSRLiVYNt3LFHKhO+WMKVmKsww42DOO+e5IrmJtct0t2tB+8RXS/kuWUBoIY5v3QKDmBm5weN3XJrH1gjTIYYJrdnfMk0ZuGWQRyNGPMAZSQrDjA9q568aRLd5IZ7Rytlz8rbHcuWVnIHzui8FSMDHFAHo+jeLnuLqRRDFGkk6MkkjrtuEcBw0qA/I4PPYnv3Net2vjPWBa2vntA00Uk52BoneZIAMPIwwIgeSMHndyTXxdHevDNEzRQhZZmlkuFkfYqISqtGq9UyM8dN3pxXYQ+JpGSznu7siG3kEUMUPmvazPOihmuGYn5iTwPujdQB9ZT+JbTUHuJby2EFzYZ/s5UkcefmJXiR0jBSTMxK8cADJ4q/YzRvYy3f7qNpiklzbMPs11FGg82fLqpDupfaeMnbxmvBoNZWZ/KDRRRRuitJK6qkUAjEkinusiArwOwzjFeh6RqyXNs007i5js72ETJZTKF+xxnZPGR5R88MvzEnOcn60Abeo24t7K5ubvT/s4MLSW8Zk3NcQXqGFT9oHy/u1AO0ndk9BXzD4nsZ1gtrSK0t0mMkc4u9rCWCIHajON3yIVGScEk8MFJxX11eTpNBJAtwEVpjdW0MMcixzJOghWKbeHVgiYMhUKu/oB0Hl2uaMFvFsJVaWxsoGurpbkRJJbyqm+4t4ZYwBK3nD7h44wozigDyvRrRdNuIoVYanJgtqzy+bDab5EDQvaK2G3/ZmRWXkDHfk13a2t8GisINStYYFK3Ns+8bNlwSInkIUYhRMKU6hgM461z9j9iu9U/tCFJY7ieM21rbSRzLHPdO7CS4kjZB5IjiAADYzjjNdVcWmozadDA1kS6z3UUjxhVTNsSr+RIh8yW3S3CsQF2ljgNQAeH4reS/uohdT3FvHH9ku57u5WJnhVN086SM/CMQqHgE4JAwa4rxyyTrHeW+oS3UQjFjdReakNnBapMxaK1Vk5JjCneSCwI74Fdlolg0ttPeQxW6mFZbNba7V2uJoicNNJFFnK8EID0DCuS8U6RF/YF0iRKZAZrmKFRF9qt4pYRbb0j8wZGYwwD4JyCowRQB8sak0z3s32Vi17kMX2ArbIzfu4BAOA6xnBkY9Rk12ukx3Ci2XEXml2Zbi4KsTJHcN5heQEBiqZ5AIPUE1yf7/7ROYiftEyRLFb3MeJbm2UAyyBGUYAX1/M102jGNZrG4iMz2H2uZC8I86K3jhGHLQ8sNx6DBOD1xQB3X2C3+yToJxK8Frdarb3XlRlLiaXEdwEcEbAH37A2CVAIFcvrP2U2SCylMlvaPALoSqfLkjEn70wRqNz3G45dGHy7jgYFdhKLExWgMDy3KTSwzRwSFrWBSWa3FwsYVY0ZArEbiBnBPNcrqxg81r4WksMsRudyxo8dtieFYLgMrZPnb1LBDkgk4LYzQBxVxo0moTh1WW2xMFURyFDDYxriV1jIJchNvABJ7ZqbR9UvvC+pW8TRNcsyySW7ElXOS0DSSMxGxD8zAHGRzW3Fm6gS7iIhSSGWGKB0G6QTxDDQsrfJJgHk4XIP40722ji09vsV7JP5RtiZrhFa5URlg1onHzOI0YHGRuB5zQB6Voniq8htbcHUI5VfVI5Ps8uZFls/LLz24YcRSCUZQEg/WulfWr3V7uOaOUyR3MZNtB9o2zwxwyFxHO2MRzSzk8ngxgKPQeJWEccGnXLQSujxTQSPBeFInWc5t1MDEguh7Y6d+9d/wCGNStNM/fSPbtKgtpxumRsCFyy+Ym7qXfgdQAOwNAHX6pqUunTRaSba2gvpEglnuLnyWitwyg3Re4AzK+7A7gHisga+7rNG9v9smcyFHh2NJbQqAs05ROdjSggMQAQOMVlaxrJ1bVVkaT7VFDL9nfiCSEqsXmPcN5cZL2+8c9dxPUmuZl1aK2ud1nLNFdXZdZLlFCxxQrIcWzArwqyAkDvnFAHptnNb3XnpAsqo6EyxvJnfKQFktreRVw6gOX2g8Yx1FYusaBLZNJbS3UEskYcafcxlrjMTIXSL5cgTbicA8jAJHFZkGrOs1tHeyvDGfKu4ikiokXnAlp4woy2FIBX7x/Ot4azNZwzIkaahctMkVzCj7VRZEIjuo0Zcs6KD5mCM5yRzQB5XEkc1+LVpLy4jj/dopVTsniRmlVlIy8gZGzjqATzXP8AiWWEPKm+5mayCqPJG63Nw5P72N1+VT8qHOTgmvYNV0+S5lgkg8u21O2t0aVFiY5hdJXtpYEIA8+QSbeuccHmvP5beG4aZZEMEhIikbyisckYO5h5PVHU5H4e1AHHXVpbRfYV86RYJxawhGxIEafBmkck5WVmyT05bij+0JNNn1PSo/kWVleEy5KWoi4GCepdQO/eunuNKsL2Ka3htJnVEt5G8oOgWaCTIk3A5OU5OOh4rn9U+y3Bkk8pS8ckdpHCGLSXDkbWODyYkxyx44yevABRg1NookeaNQHmcJcw7oxMWwpDno6KS2ccDBzWva6lBdXkMht5o/LXzvtiITbyQhioLJj97GWC9x1781iQQGa4EDafcTNbl40C/NErOAGZdnCJsGdxOGzXXize8tY7fTkaG4z5cdqFXyJZI4Qxid2HyptxxnBfOOeCAdfoGoHWby6tLicrcQwtJJBIkkUQijUeUYreIEx5yAGHX73vTr+yjsNegN6yQWskaTR20CfbCsm0qPNcHcWOB1OSee9c7okFxp15bzM8kEytBHcOwDSRO7eXLazSMOYiA3BOR26Zrc8Qy/8AE5ujaqhYC1kt3h3IpyiMBksSihs43Y4AzQB3CXWkaxII4IbaO2jhRVkvIjbzwXSoyQ3QiYA+QrDnI5zz61iavp1xbSW0K6hHcWsd0jSpaK3kRBkEkkxC9EZ5Gx6Zxxyait55haG6uVGpKrTwQRGMRpLJK4M0W5gyOI2YEsDnnlVPAxZL2ES2rrHLG13NLC1vawytFEV2+bEhMo3nIYsT8qn5RjoACzPqMFl9pa32yokjwLbTN9luEPAf7MV3maNiCSOODzjkV0+lQ6PdRwXVrGFvUW4vJILifLl0jAKRIBgPhmKD6DNYCW+mT3aSrNLFHNujW7niUxWb+fswfMO2JyCOck56irutyx6NeQXOmRvJNHm3mvJPLImC4H76FDzuO4hgPQnFAE1pdtb3V1dXcaRyw/LYNhZLq0UxkK/kFtkhBYsSBuycHFVLnWNVhuWt4TDdW00KTPazQwIZg4wszxpkiQSbjtXGd3TtVe/K6uy3VrFKhh8qFByYJYCB9oltwp3vIJt2eOhz05rLuTFYm+U/ao7xFt0jNxEiRyDJfFvIzAkqMDI5oAUKbm+UX8KwWvzSCWCIQzpdAHYv7wYiUEYOOc+vegtytrLP5kYkZA5jn5kYlwTucMDuUZP5Y71FqstzBZwTQLDcLBF5iLOZZJzJK+ZWYDKh9x+U5PXgVlxyXbGK6e2mhZZtkcLoZJMyLkvM/VYgW7gYz+YBMuoC5vw25JRHGj2jlwRLKhDTAwxfcIOfvc+tdjbmLUrmKMW1xJNckx3L2zlRAh2lXlz8pTbnHOO3FYnh7QbrU7zy7O3a4gMzz3d6ifPax5PnYZB86HkDdt6fjX1h4K8CQpYrOdKPnebCIgI3Y+QeY2KqMs3cqc9e9AHSfCv4dQyR/aI7eeba0KJMIvLtzaZ3MSVkLK27OTjv6GvtnwF8H9O1XUUubaBxaiW3kvJo0dg23AWG3YDcAG+9gdOfarXwU+DGq37Wesx747e/Vrd43ilSK3h6GRbcr82WJPA9s1+pfgP4R6R4bs9NkMkDq9sZBLNH5Pk3CnhnTHzFj91TzgZoA6D4ReBh4V0eyxFA6hcW/kj/AEuWIqMmXaceYCeQwyR2r2afUYNOW2u7ryJ7q4nEM0cMhi8u3B2wI9vIQQQMZ46n6VnX19baTZJdQNAEjsSsyIjxtLNGF3+Vux5c4xyDjcBx7edx+I9PN4tykUN/p0MLveyXJczRI+JJN4HKv5mADjoM0Ae5re2Fvplyb2GOW2e6jltpo0kFxuZgqiJQModxGeOpzStq/kBbEtcRJJODCybhcHylMrgSn7u7K5U4P614WvxH0goscDq/nO32WCU5+zgrjYkz/wDLMNhi3OM8e2VefGC6EWGljhitHbbI0ULxh1YKZlfO589APTmgD6OE8UksupXk1rHGvlqlsYt04UEb7mcof3rAdM45qBdU0m8vLgx3mdsTRwrIBieErg5dzgw7jhQeRyRgV8c6h8ZA1z/aCSb7xd1vcqm9LZIVJ2GRgp8vOT24BzXBS/Ee9ke4jjkuogZD5ZM+QEIO5Y4WQBIsMMMDjIBxQB9rSeLJIprfT0aNrn7Q11JATutZbSI/LCsmdsYUgEnP+Nc/rXjR7kT7bm3t79N0aRJ8zEjYoELtwin06HjrXywi+I7/AE1bm2kkaKZSkMjSecsS4yY43VgTISfm6jBrZtfBHjm+mS4uXuY7a3gjczP5iy26hAyu4YEmJmAHc++KAPVJPijBYyTpqJLCWNFmW2fmZoSpAKscR3OM4I4rzLWPiNfCS4miMuyJleztPPfzILO9JEzrIFxczLtPcYpY/Bl5OZri+uttxJLF9oiuV8shZiIzPEsIJAA5HHfOK6/TfhRbX6w3d3aLa2UNo8NvJbeej3LjbuuvNnAAjIRcqTkbjx1wAeSXfifV8Ri3V7xJbiSWVEklF3bLIsQkndSmFT5WwD6fnv6Imu3VxsvhutHKsW0+aR3iEmNszu4LJbqcZ4wGOODXu/h34caXcNJbi4LkKpbAtpbiIuu+QxymMCeFozlVySvcV6XF4StUhRY7ZYdPihjeFbaBVW6EEvlyO8wGT+9w2xsBgDgEZFAHjumeFZ9VsZXtZ1SSLZC0gZyBcXJwZ8zJulmVcYdApGOB2ra0X4YyO97a6jHc3BnWFJpZSs0DmBtku1CR5CvKQMtgDO7Pevouw8NRJMsyaWqiXy5W3IiSyFfuCGFH5fp2yO9dFBoFtpi3kMYeeTzD87u3+jrOwZIww6/OOp49etAHzJf/AA0treTTbGKB5LqGURo8tvEESIgttijXIEeMjaWycV13h/wSNNimMd0BZXKCHy2UQCEtw920yAFBnHlg4OR361729taXdrcxyqGe2Ii3PtQwu0e0XKzKcsNxHTg4qsLZUQxyx288EtqYppYxm3AyVLFB0f8AuehzQBm6F4Z06ezt47e5SaS2lMfmv+8B8pfLCxkjMlwVIYEj6Z6V3E2j2OmpJc3lolzdzJJHEXAkaPdGrCWKNSVUhIUyvUGQgjrXB2i3mmagtrBtihLvOt4CAXi4MSwrux9qUjgdTmkvvG0KyBdUuIpIbaAmKKFpJJ7S6ilEbC78zGFkXgk8A8E5oA2biJZTdtHbW63czLOzyxx28TBOYx5jchT/AJ65rAFzpUd2920M8twscLBHugqu2/ZIpjcALOWBCk9c5Ga4DxL47kl32kNysVvKsN3AJDsd5m+7H5jDC2/PTtXm3/CYXiQujzJtinuLpbh0Z0LI/mQIHmAbylU8HdgkY5oA+gTLA91doJQn2F7GaxnYmNmkeb97Z7QcfPEfLz0HWu0k1jT0htWt5pRPNHHdRTZiSaRUIBOFyQxHIB5Yc9K+Jh4/1+61udy1xqUEUpW6gtlf7HN5WLdY45I1+SfcfNye4wK9P0S6vdR+3RTTSRStPGhiBJWS5P8AqmRvvRyRx/Jhfl70Ae1ap4hMF2jG6WMSYmhnijaQlGJCiYHKsDxx3x6VzGoapdz6dd3huFmtrfyDLDloneX7Stys6K65iTcArnowPGa57U5rmM2u1pJLKJLeDUIUjEcfkXVuVmlikXJXbMFCcfL1rjdW+3XLwy6dHcXVyXw9oZBg2NuqvKJcEI5HQerDb14oAran4sjtbriWS1ilt1WdsylI7ppPOjeBlGBdLHjdjlTwcdsDVNZEonEmqyiOWDz5UXZ5Ant+l3Ieiytxyv64rh77Vb9deht/sl2lhJcyXscUhWT7OzwyIkl1Ay8IrRtuzwccVabTEvA62BuZryRppZ1Zo8hWbbZlk+VUtnOOOnSgCPW7q7dJr5pJbi83W53RXqxLFaSQAOz7CrRHP8IBPtXMR6ja2EcmJJ9V88paXstwPNELuqPMLUsAYlIkTa3Tj5ulXtT0q4iM9x5ryxNJKl6sSxMUu0jKxtgLkQkjhRnOfeuejMxWW7i06SYTwxSyr5nmW8AEToZLohcM25Yvvc5Bx0oAGury0tILi2efMepXc6wwpuJkuHKlZsDLIIxwenGOa9A0nQNRgsLbV7eF3mv/ADmNhFIVngMoLFlRjhpAPmHYjJzWDpl3a2Niy3MKxTXlrbmw8w7hdRhhHIJUbi2j3dCpyeoPNehPDfzwRSrPAy2qJJIFn+yiAvb5gjjt4SDJIE+RVHJznpmgB8l5AugW9rqP2m4JuplnuUjhilimKfZvnRFDySDbuzxzXnMbfZNWvAXvWkNvJbNdiFoo5VZs224/wTHPXArvVeRrSPUZwZLfVPMiF7sjW6juvNLNG5z+6jwOpAORXP3Ph63F202j31zqKySSXUlvczGffchgiPMrD54kPQLxx9aAJk0eyV5VuYvLuL6Ce+S63sGIjjCruwf3gJHGOvbI5rbj8SWttBaaffQxyWMTwR3MizwrIryL5KyXSEYVsANtJzz2OKzQrGCVZW/0qyURzNkFFSQkpBGrEbFUYHfIrzrVtXfaILazhZJpszzRoZzGFxDLv4JywBZC33e/NAHR63BBYSXU9i8UGnzB5bnUR5kcj+VMrQ2oU5AmKImMHkDjNcLqQXXLu4udMtoba5eaOEXM862xZ4kCxiCIOCrBOrYwzHbknONC+vBewNZSQW1vDHLHJFYvNJbyGeHi1eaTJLLswW+XHOSQKy728jkmgaUwW8a2M32aQgy+VcI3mKseCBK3mZ688YoA5vVdWvLG01C0NvFeStKsksEkMjs6xjyn+cZ8shQGGOp9683ngW8s5DcrdRNAYxBZ29yyht2ZI55/MH77PAOM4710upalcrfwm0mLzLtSdZyotXgIO+NIWO6GXGcsN1c3cTafYzxahG32iK8jkgtrF7j97bSQllmZ1PWIFSMHkYoA8P8AiJZltLvbmIW0SqjQW2xdl2kcCgzzIrEB1KELz1x1r4R8c6nJbast0PNdDEqxo0i7wgiRuP4VKzckj6HpX2R8XvE8V/4fnmgtvsLW10sMaRRjzJbUgRO3yMu5hxj1HJr4J8U6vfGRoigmjtFMErTKn3bg5YMM5yVIPHT2PQAzrvX/AN/a6hLA8Uw85WjM8LtPKQFB8uMEjJBxgbc8GvS7O5judIstRkhe2nDeWLHyN91OjNua4UAFGwOMheMngV4vYSxzT24TTAivGfK3RmRIzv2C4SR2/d5ckgNgkdBXr1ndQ+HYob8ytqEyJ5N1BdnyDCkzgCS3AGNucgD2wKAN5dNluoRPFEv2aMmSWZZk8xY3GFtp5QSImJ54AAI9RXOX9mkDpbXl08DRfvI0hYXkk6O/WO545XBzk4A9a6mG7sbiDUIYA9mJYCZIlnWKC5eQZhiQSEFmAZTuHHzda5aeRxbm3ktIXuLYPBarKI1Fs8igoZGZsqDk4LcUAWsG2jcFze2u3y2lhiDXJMknmGYJnqkYwOvoKxdRGqQQNq9jhtM8sKwvU/fmMsd7sGTCnA6cZB6YqezN1aOis9xAbdvPme62i2Rm4kTKn50xnb26dqzNf12K4iNlGGmTeojTfhWUyb2DpHyyleF9zzxQBgrFLqF7FOqJEmGFtBJceV8jDe0jQxA4XJOM+lbpWOWS2WygnlXzoIp443CiMr9+dGABRcjkH0Ga86EN3c6issMZt2gcmRX8yVpIkIIWLOACAMY9BXf2EZQy3Uk9yn2mVizWziNFVUUguEJCnkjsPegDcv0tY7a8C3twzwPEkz/ufJlVww8pHj43KxGc8nFVfBmnsdZtpfs9tdRLdJGLhQMKn3l3sTtVi4AH+cMWW0Fpq0Eds0SvCFALEtNKVLrKA/3SWAzgc5wK7LwJps1wI5YnjYxrb3Etgh2yxSROEdCB/Bj5iTz7UAfZ3w10cRygSQOt3CiC3vbeORohMAZNs3A8yfa4AI7DjOK+0dP0+KPR01A20X2uZVWcEK7x+UoD3EKuf3Z5yR7d+K+cvh1KYbG3TTfMu3RZLmdzMj/vIuFkiAH3ACoI6/Ka+gNRv7aOOC0mvILeee1aVmiYqIJPlMkk2/GDknjpkYNAFTXbq4upYbiW+m3xtb2ara/KXiYqOUQ4aPZ1PatmVUs7myuf9Yzuri0g3BgLcAEu6nlHA7n19OPDdU1LUYLgf2TeJef6WVF3v4lQcsuwniTqF7AkV0ujeIr/AM+3vbmyhjhkkihujG7SSgSjYJJIQT8wweR2bOKAPqSxu7XVIdotba2UwBg9mwcoxjJlR43O6OUHAJHBarSKbKexljiBnurqM2rmONQluSEcmQt8jEffBycc9MV5V4ekjmkmuIle3Qq9tYea0kkk0nLyYVO7kcKeRx611sl3qM8ttbSxXStMkFxLarEygSFGZhIzcoAUXG3qGyeBQB6q980sqtc20Ufks0V00xLbknUyR+VIPlBUr93Oea35SLSDS5bcSpBLE1tcGWYm3j8zLxHa6AKTkYOeM/hXnkM11EiziYyQeZm8tpgfm8vG1ysh3INm5eR71Zv9Yurtljsmke2vbdlaRlYlQAAkMEGMKfJ3YbrxmgDup/EVjEXs2TMPlskEygSRTMqEmNA5+cFwQwPHPFY13p9pPsuJZRbTvFAsxwSojLCRUjiI2QylwiL6lu4Fclqd1usoH0q8N8+n3Vqxtba3YXITMLXTwo0eS8aMS/Bxgg1qG8F+qwK8xi2CGW5vHaINE7KpYIQD5qs5HPI25HHQA1rm4Synkt0jkvYprSKcywzQl2lkHmNDIC2IGAUHDYxisyOzhiube4knLSGC4eOGV0jigKNiN5GXjzcHAGc5+lZ0gisYb2zi+0TZLCA2eXhmEEiu0byOd2DGCRk5YnHI5rUtJ4g8aalEGDWrNbNBJHEWYTKU+QnEsiYLAHG7bngCgC49tFb3IaKC3CCzF1JbMhmHmyfNchGcgM3lAnaDwpKnritmJY4AFilKTJG0VuWUSKYZvkmtwjqCCpfdHtyAq4BrnbS+ZEeS2KSmdEuLhSyuohikin2mbkQtl0WQjI2FueDXVaLbTGE3FzDbSTKPLXzMoubgSRQoswJDl4mZl9cD2oAbaWF9b2xvZVj1APeXyRWdy6yo9lvWN7rCtgzqxyqZ2qFzxjNY+pWYhuptQgBMbpLaRRTx4nsYhKrTTWkef3kLZI3MCTj5cniu+tdMa2hjC3fk26zw24unGYHeZNjxSMeB97gjgsACcms2eys9QlvEuIC9zZJMI72K5X7O+nxTI7JkHCN8rEk4oA5S1S0ttSiFlF5yXyL5kMkP2dfs2SC8ZQbkhCF0bIG7cSKz9VivPtNrM0pNxD+5jmt5GiiS4uFZkW2jxh4zHhZM85yDWqgM2m350+ec3zCaCOW4GGnTypT+7crgRBAfLVTywGetc/bXUFwXsbmcytb3EZuJj8oVpIElkeDfgJsd0UngZJFAHT6dafYmuGWDzhdwI1s7Tf6UbmOVZpphFuyw4JZMZwOld2tpb2sdtNYSySGf7Mbtoh80mEM88sSzACKTK+Xt77sjiuH04TS6msl1ZbrCMu6owaCW3mZBH9oWSPgxMCNyjrnp0NdFa3s180vmi3ha2ihtghlMVtcXDBkjEbrykoyu7uc55oAS8hS4uZEZVEwuJreCHe0H262ERlgkmUjKkvwxHHI5rxzx/NHp1xLGz2wtbqJ7qC6hifZazW0KNNZhwp2TFjIoJP3iPWvYRG8EYSe6h/0GJ7KOUSPPLqDzKySrHO4yCjSYOBlcE15/quhTAy3SvMLEEzeVblbiJTLwnnmUHbk/f7gnd2oA880iPUtcsLWdbZ3to7m2FtdhwFlLgTbVVxzFsUjkYB617jp/gu+1XT7qaOAOGjlDXB2xHebb5IJJPlDRxzBcbQc4rntI0ubTriC6sZlNnhUhicmSMp/rDm3xtB3AqSeME5wK9h0vxRqq6d/Z9tGty7RuERLcR3G458z92mVCBe/BxjkUAeJXfhZtHtmF/qjw2TWQMzPGZR9qEkaL+564CKcc8hc1NNrGmyqtvpcSXN3bJb2019PpyRqAYWEDQgqSikhfUk+vNelah4X1jxMDHLpk9zBNH513au3lTIluNsbwzD+8uTxnkYxmvOZtKuNCNxarDJbymWWZvPHmOyRyLDBhnHCgOAAfu8k9KAOet7e2K7NTMrrJJOoVZGw0287WdFwHUKeB6cYzWLPpdpGk6WUQsVMjxzSqxkW3RgQFV25OQcsp6ZrsodKOoWFpqMphtphKySRjcNylsQvI5GFZ2OAB1zUMvh6S1kS3jxKkmZgH3FUjBJkFzDnG8DPzE5IxQB41r2j6ilxaWMxee0t4NoTzXLOpJMJMygZQEjIPBBxngVNJYR2dk67UuLqzC+fDLN+5tWnQSpyjgyq5ICAZIY4IBOK6/UNOiiltrv7ZPCZJJI5LeUMUkySI4wT/AKtTzyeg57Zqlcz2KkFIobayMckt1cFVmUqrHMZU5MsbTcqcfKORxzQByllrGpRWsKQCSaEBjG0NtEAFZ2JRzJBl5AxYE8545orTn07UpjHLbSiO3eJDCFRo1aM52uqxDG3HA7nbzzRQB8aP8KL2N8afbzWV2s3k3E8uUDeSMutrGikOmQSr/mQa5u30fXPDesi9N/dyrK88DTrLF9sbzAVYwkpyQgwVOMkce/23rllFeW00j7YbmFTKyoji3ijcbg3mBgxCgEDHB71w9p4DttTSLUZb2O4mJ32kskKJ5alCSihWwVYg/NjIxQB5/wCEfiV4p8NPePdz3+oxT2SWVrHLmJ3Qq7L5Y34jlzt3AHr6HIr3T4e/tS+IdGNuNUF9bS2yFYGEjENCp24ZJDy45zjn8BXJWfhfQb+GS3lTN3AFjV55G8tZt4c+QwXO0EkE4wPX1p3nw901obmyebTx5xSNQSSYJd25pRcO2A20gAZwcUAfon8Pv2yftFv5M2rvIlwMurvtkSFSAHhx83mHB56c8V9TeDv2stFvbhtPkuJGe2jicSiWMReTJwrbGOSBzu44I5r+d/XdC13wxc7NNulnfT7hkigs5DFcvbyHh26iZQCclSRjp6VnyfFPxf4TnXUhcM9qssayXCM7gxyDaVmYjohU4HcmgD+rnwx8dNA1YFbe/jneIBpjE8ZVA/IEqjO7A64zjPPrX0DpHijT9Rt4mguIpi4Xy/nR2G7kqNmQq+gPp0r+SPwJ+015OpQx6jqV/bvOclrS48kz7vmVZ1U4xtGM5A5Ffon8Kf2svsUgt7TWSMIjJDezmUQuwA3psyz+h4PPtzQB+9CXUciBh8yiQogUNtZl+8FfGG5x3q9+6aLzGkgRydpVt5cvztUJjGCD1HTuR2/NPwd+1R9q+x2usawGj84vGylI44nbBMBGPmdh07nIr6s8OfF/RtUhW63yNCyhYizoXibaNzFB8wAxkAgduvFAHuE6RTyFXjjVIV23D4H3iAFASP7/AFHT61y2qeGLGcYSJfMKEjEMUinep+YtLgjGfrxxWXa+OtJuXMSXMTGYoWdpEDEM4AZgDwAMDJ59RXaSXayoI1mEiPtAWNoymQAMCRT3z60AeOp4Ft7ScO9lFC8YYM9ux3ukr7/NYpk54PpgGtU6CsUTKqswc/IhPmJhhgmQDkng/l+fo6QRHzSkjxkDLRghyS3UAjnOTz2+brS/ZY4ogAXaVz54kcoMgAhlI/hwCfqcjFAHiEmhNbyTCAhvn+6yIqDOd23PzKN38qymKJcLC8AjdQTK8a7kL4P3iy5zyPavaZbCB8sdxckxgMhO4scklgMADPqPas258Owu8cSQB1JZXcFSXOOgbPB/w+tAHhOvaPFq2+XG+JJNrtHzIAyhSsca9O3PbNfO/jXwhBnyLdFR44pJDI8W6fnOFAUEA4OScjOeuBX2sfCt1ZXcrwI4iDMDFgOpz7LkcfXv9a8s8X+EjeJM09tcBkJ2mNWjy5DLh2HJHOeuDjjNAHwBN4TeEy3ELJcTWyYSTACvI2flJVuH4A+p7da4HxFp2pxwxSzadcEli6yJJueKRW2eZGrtjGPTJ5z2r7B1fwZqCwfY1UiPzAwktrVWkZC2SsrMwzg5z34qWLwLG1mIbmya4deP9VLvUNghjvBGDj5gCfagD8q/iPb38lpPHaQ3a74ZYrmFuYGTy+GZ1B/eEk/d5Nfk58WLe60qbU4pD5P2reyIhklnBXIMedvypkZGcEZ5r+kX4lfBC+vLK9nsYFnmeJpjFIpjUYBMaxKnJwDjBHOOa/Hr9oH9nL4g3yXDW3hu8DsZG8q3ieXz1PRmeMFkjIxjGOOtAH5LW7WttOJrhomBVlSG4eNI/PLbt/zOQGVQck9/TpXbaBfNqviG2Mt4I7WOGFN8DeU5ZBugcjORHk89mz9cdxffsq/GO9ljV/BOoYGRaYt5X8tC2JJFHdgufvDk8DNeqfD79jz4zT31gP8AhENQ2y3HlSSyQyQhVJBjkkLcfeB47Y+lAHsvwj8SxWcv2KY/a0uVE0piVf8AWK2EdSWBVwwXjFfWGleL9ZvpWsvPuYQFEEMOEjR43UEMpds9NuPUip/hV+x54+sw1tdaDcQx3N3G8jvbM8iPGuZJUlIyELkbcccc9a+wND/ZM19XlF5ObIPbqxvJbQSXMVxDIN8W4nCny+mPUjOaAPmjTZNQuli06ORvMWR0dWjSbO4Hy5ZFeTcnzH+EZGOa09B0e7tJ55LuCMC3nWRrrJw4EmwPErjDPuJJB5GM4FfUlr+yx41tXMtvBFdLPMHtroRPDK4EgCh0BBUspzk4Ax1HbtIv2Z/HcbtC9uktg2yZ7ZYWZopgQZFD4+f68igCt8IrS6S6so4pRd2lyXm8y5LiTGzDs4cAxJuyACAOOOK+29BjTZ5dw0UJiCs0OSDIABtKMTyTz0/+ufKfh58EfEnh14ZBCZIQN0gcQtJ2KQlZkb90GPQAN8vBBNfSum+CdWmunMlihaV7fzbhcgbTw4ijYARgbQMe35gHNidSzJbSIJPMz9nUB5BGThJI2bhADncDyf4RxXXaZcNLN9nmnkVoolkZ0jbY5A5QbV5LcZ9PbrXQ3Xw/urO6LwSIbclcskZgmwwBYOwUqRnuDz6Vx/ieVvClpLql1evax20byyFZl37U4w8YVjMODkY5x9aAOj1bxTaaLaNcXc0cSxIzE3FyqQR5GAowDtbrkdeePWvwC/4KJft8WXhs3ngbwhf2+oa3eW15ADp9zvksZyrQ53gASuGLfuzlueBiuo/bR/bL1PT01Dwl4Avxc6lNGy3V5BA6w2YyV3yJDNnzixAVtpJOAMc1+W3wo/ZV8ZfEjxPc/ED4lreQLPdx6nDd31rJdpcNJMZVaaGRiVIGAikMORwKAOc/Zx8D+M/G2oSeLvHC30GlalOGFzOlzJNcTbi291lBEKhcj5eu6vpX4u/FrRfhb4Q1K8WU2kNrDIkVo7JZzz+Sm1BE7spEbAckgZr27xpqXg34VeF7my8prWy0+2CtbzOunvMyjMmoGN2wUDchYskgfcB6/wA2/wC2n+0tefEnxNe+GdHuzPo1lKLe0uYWctKEJXydv/PIZ4L4J70AeD/Hb4w6z8Y/Elw8jXH2KS8mNrHHNJNFAolYK6OkZAkbPQ+vANb3w28EzaYlsDayS3ExjlN7cRSSqI5l53RhDtmXHcZXPNcL8NvB6X8+nyyJeyzyXcc6CdfKspVhbLIpQYMpJPXrkcnIr7Nso5LS6W4g0+7j35KxMHjuIIhsSUxQv8pPfLdaAHaPYDQLVyZ0w0zITtczs0ikIy7QQuH5BHXHNVHWZdRZWv3KSpu/0kb0YR/vHtYXjyBMxBzk54weTx293czmKGLy3RDG8ptbq3iF60JUCNwMY80tyMdOSQBzXJay8tpYpcW1szpNMkbQ3Co09uiANNMPKJ8uV+RkgDAx9ADFvWlEr3MCzGxgKvHCXZI5mYMHYsqnO1uAQTwCDVjSsxLDJaRxWEsk7fanYqbaRGbeAbmTBVym4qpORzjrmr2mSwtZy2rte29sxndJYlikWHz49oidyCBhyuB15456ael2jPEkUzgBjELuzljXbuJ2LOWzjeYyp4PGaAL4trqV1nhNtbOGfy7iNJJxcI24hbgOuOCOvuOtH2ma3uhHAgeV42MskUjKtwgXEipCE+Vsnkd89D36jyk8hlWS3WSOze5tYLhZPLiWJ/KEczxD5iSOpPIYehrk4G+03zyXenxwXFvGzvHLLJDDNOgJj2MpHl2+ccnAOaAOq8OpK088shjngaJGVJIZYZ7cgqvlRsFDFSD1G0DH3vT02yFpLdCcG1ZLLbFtbe4kkhTfCu/BJlD5B5O7dySK890OC8SIys8clo8QW9illVUZ2YSD7M4XdJHGOmXC+p5rrNJa3YPcwyT2kUsJitUEJQXEqOVkmuhIzeUrA/IwbbwAOaANN4LqfUFlhSygvrvewYoouTbqvmsxhnwNhOQSOeMjNat5O0UEEMkkogMCxtMkgETmMGRrdljJIyx+8eCB14rSazMz2NoitLK8Ur2+pvgGCKNAZBvU5WPBI+bGR0yciqmq6fHcpcWMd2ZgsHnwXEdtvWKZcDBAGJECFgAMkZ5FAGRaTQavd/apbK3SBQbS2WF0c3k0QDAR5RiJGJAYkgDHOKsmG1E5i1RjHe79yqm1yWh+WNJYdgEuBwSflIGScVo6N4eDeXOVdRa2rq8kdqsCkzghiVMZ3qR1Ycrn1FQazeW0WmxaPbWki3u+WCwf7Ukqv5i7JC1wVDlCWJVeq4POKAFktZxHfy2dwgxJbyySwMgaK4kG6NHTeUjgIXDBTtzgA9aZc6hfWEFuYzKl8998xwH+xuU5nZFJADHs3PpVTy5IrWKOOOe6bdDGDNMfssTLiO4idEHzoSOGfnPT1p2uG0t7cRmAWS3Dxo80bvl2kwqoQzEqSxxkgHHSgDJ1XVdVu01RYLxYGtPLeSSAFpZBImZWRwSyyAnuAFB64IrxC51K8imkbzGa2uF8trkwMJGcuwaVlcfPkHIYemTjrXrDtD9qu7HzY7KO3lX92W3RtGUzL5s6nKg+hOT0ArjbtbO7il021tVbzL11t4kiLGWEkGVoWlwxTdnjjGc80AeV6ve6lpnkl5YhbRsRHeJFI+pTJJ8wby5iqywj+LOMDlSe/A3Mt/q7JYytcyQ3cy3dxewbla3lcny445ASuGjTGWI25wK9pu9IXUb6HTrS2mj+y3H2aCWESvO6qv721aN4yoGQwDZI56+vT2ngaG2aF7MSG4LrEbVCtwYWY/upWVcq5STlgegG056UAeOaP4VN5Zw20+nyG4mtTbPeE71lg81iq3W3cFPCcsQeODzXTWHgzTtKaztLy5tbAyMksieXLMZDEMoY3DkMSuAgwCc5KkZr2yXQ5NISC3sGH2i7l3X815btF9oCErJGXTI2GRsqoxjb+Fc9DompQancwvA99LB5azm1juFXEwL+RAGlMZlCgZO0N6ZOAADa0yCO3tUMdm7WfkTXCyzALbwkDEccscceJCzjO0Hcc9Bg14/4s1iLSo5Xubqe1RZBKjKX+xxu4LGOOFQSIRkc4wMnuK9g1meTRNBuBPDJYReaEKHZAY4/LLqLVJXO+V3AVmfHXivj34ieKra/lmgtDcAbI1ewmZViTcDtJuX4ZDkk9sng9gAcjrvie81C4+wvBaQx3iube82CLzgWwksFyh/dsc/xDvnHUVz4s2ublEYImI4FdwpkaBs4MjTRj96GJ5z04z1pdGWe7kbToNNNzcyyIFSeYxwpFnogJJgX0IYFs8qRiuz1Xw0ujwbbjTpfts21oCZWaCOFsCVFkXAcK5G0YGccCgChosaWur3MciCCEpGktwira79nKSZDZw2cDjtzXpkOm6dazpLOkNxBPtJiScvPHCVLPJ5jfLnttBzg5wR08fvr+HTzGiM80nkyxm4YASmcnLRTxP8AKkC8bdxDY5xmtbTNSu7iDZK4W4gQNbxQuokkkCgqoaV9rw4PRSSQelAHsevaPZy2UEyMjuipLFJJIiIiKM26nHKtGVyTgEnqcdfEPEfiltHuEuLK8+1rJvjacTONsmQHEqI6qUBzgAcfWtLWfE14I3h8pUbeouYhcsJPtIjCllAyFtskHAPbj28S1MzrNcS3ECvLcmTzEVvMtwjcebGP4DtHPuOeaAOiutfS/wAtM+6IyHfJIWCeYw5MYLE+WcfNXB6n4nW0iurSC8WaJpJI/Nhi3SQq4O6CEsuEhyOSOueKNUe3ttPhgimjb92rh4rgll3AnaUTIAK5yT3Ug4rzgzPeS3EEKN+9KRxjgyIV+75jdFDMDjdigD1b4TeFZ/GnizQtKtzLLcajqMUItoZ227d3/Lyjrkw9d2evOOlf0zfAX4VwfCrwFb7LG2GqXkEaagguYbWFYY/nBjfY22E4GckDI61+dH/BPf8AZ3gn0tviD4isRHctcrHayuUgCyYDQhJeS2R1HU/y/THxnrdxZWVxo1nJtVrVRJFENqRBsh9ru26WMhfmXa3JyABQB5T8Vbm31u3uNLGsrO677+S1tltR5EkhK+RtdV88YChCBk++a+EfiJeWvhiK8VbcF7i3ijzbmSKLdF88kc1tJGPKnzjPoc9O/wBIeJklhWW9tmSCygZDLdXVyjTJcox2xIWbe0SEllUgckDFfnn+0p47NnZNanV452naWNAo2Xm9ySXkKY3NkjjryARQB82/EbxkfEmswPC3lpbmWJ18wibeMqBvBO9evGOfrxXgd5f38V9LYpm7gZkebzAu6F2OCkJOMEHGe47+tUbjWJFbDIssyuxZyXEhUnhi/QOecc54r0v4T+DtQ8eeMNA02G3eWKbU7Z5o0iV/MjEyjF3NIRgZOP7vPvQB98fsVfBaLWbyDxhrNoI5oS7adayWKzdFG2cFvvl1OAccY/Gv021VJZLE6dfNeWyI80DTz2phdodvywW21HV1LAALgEKK9L+Evw80L4d/D+K1nt4rZI7XzbmVYBvjNymFMLxyDOG7Lxg8HtXOeIrm2uZYrTSLiOe5t2SWO2m8yQyM6/eeCXguI8kHIHHrQB8y6veWmmWmoC0WTy1kaxubcr5M037seW3lP9xSTk8jdg8V+ePxs8bW+li4thdm6kuLlxJD5QWWxaJQAFUkghVwcjPTPHf7x+M+qSeFLW7vr1o9NmiWd4JZnZor47GILZX5JVJbCnoD1xX4veNtYv8AxR4iur6e5F95rNNA1tMkjlQ20xuincTswucY7+tACWsV7rt5FJYyyG3DSy3V5eCJpYHmVsmGONzuUrnAIOMjOMVq3FvqESXay+TLbSW4RfJwPs0ScCcLnZLLuGWUEt6DiuZs7u60i6iCxwgSRsfLUea0auuAswR/mcAYwMnjkena2N5LHZqYooQqQyyPbSlSJZnfgohYsOWyR1BxmgDzjULazeMHzCDbAs8zAhJBgh1+zqP9ax+6cYzzxWNoV6q6pZrcebNb2twTCrHy5o03AK/JGOM5zzg471seIZMTtDMywmRA0jKmUdmO5sFed/p2+WuctobK3uQbdnlupzGIYvnY+UWG4kY+VzjnOOlAH9Xf7HP/AAUsn+GXwosvDFncQJqdppVroul2jNKBFviSMzRQrwYxD82cfeORzXaeMj4i+O9nqfih/EF7qF3qCTTqySRzo8yAusIkeQiJdrHCj7xXHBr+X251XWdGttJu9NF7GsbwBlhuis1vKihgcx52ptyCDx7+v7B/An9piw8N/DixtL2G7uLmGxguo3iuP3n2gZ/du4iOGJ3H5iOv0oA+w/hl8IDpltfwa1diW5gLnyrNmtkSYqTGbtN5VZC7jLjAGSOtfFH7WGlf2XrLaMIoY1tLhJt0sBWGSRQrxKt2rZnBKncCOCB0BFdBc/tkaj9rvbq1aC3S6SOCKSYoJY4RJueK5CyorTlxhGIBwvGc18WfGz4n3PxB1yIOl1532jesqXj+YzzsDIPIklJYMc8jIAHy8UAP0PWb+K+vBfLbysbSV4pYJNn2V5MFiDLjcgXGQM+1P8Q6LNrllJdyeQ0UVoogYk/6XMykrgRksqAgZ6dMfXlNGeNiYg32idWUFWO1rfy/lVZQ2C8J2jOevevY9OvNMijhhms4Z5pTG9xGkrAWwZVaOaNSdoj3DlevOCOcUAfD+p+Dr+xvRLKZYnuXZYXZdkDOj/dhhIDBTnGWGSOSMV2HhnQJ479TdsYYL04uoXDLCiJnzWMm0IGLLlBnknjOBX0X438O2V7b3uo29vLLdONtvBKglhXBjHn2iDiAlc9SDnnGenikWp3Bm/sk2phYrtabUZ/MgWC2+dgsaDHncYAznpzQB7z4I07QIGFpZNKt7qSiOPILMjK53NJFgiXcB8p6jtXZ+KNQGjafGs7xHdK6GNQBeR3DkxxTo/dAi/dfhenHbw/whIjTw6nJcXD2lvJInnSfujCI1GxEhEuQGP3WAPqea3vGGpXU+zF9K1tHCstrBCUkxFMR5y3DNCG8zIyXPyjg7sc0AZt9qr2U14hmKxXuwGeCMlBOrZJEqr5ZkVchtpyevPU0ZY7R9LzDJbwTIz+RdECWacMAVLXLHBickg85HQe+RZ6tbsP31yXs7WXy1t8F3j8xdhkn3ABySSAw6g9+KtTz216kNvpQKyxXCRAy7kTy0UiREhZBs4JAIBGeScdQDg47GVJ5Jbid3lmkWzjEYkYRSthwxzHz1XGeo+tal2TZW8Bu7dbW5SSVHmcQibbKfLW4UFCfMbJCA89wK3dQis1urd4L6T9xukuIbgossbIdxCt0luPlIBPY49q841q8GqXs8sEWxbmWFcTySNKNjY8wKfujaBjpzzjuQB1xqjR3hnM4eKOPyRHcMjM0SAnzJuABL0wR+ZrcOq2j2sV5Zqk1zbsJ1QhYRGxwHjZsBZVEYyCPTHJ4rhJILq3u7yJmWSSJJIZYpiWRlYnY6BAdrYPTOeppz2SW1xvfbObi3jcojyhIXKj5RgY3AjkH8qAPa7TVxPeSqJWgUwSXAkZYXiSTyVaSNS2TksRggYXpS2l5BZ3UepTBXeJnZkxxeee67Y1kbhzggEgkDt6V5Lol5d3c5mlEghgkntVlYgRRll/1bKq5kBG3kEgYr2TS9PnvtNtrSW0idp2jMhY/aHHkgN5lrGHO4BRzz39egB0U92GVP7OtRCpMzyW4Yy7bp+YpJUjz5kY5GVzjBJ4zWhotxm0mlvjE7W7uy2qiUeaINrGEGQAiIsTz90AYz6aVlYWqW00MSPKz7ZEEUsZSTZkSi4bcGs4s9QcegzXJ/wBoCxvGtoWtI7hi7x28KNJLFuVkYtK33oVjBOCM8DGaANTxE2mapPG0caRW8bi4L2YeMx7IUIhjBCruMhJYscA56Vx/iG1glkS9W6m823eK2M0sbSyIJMfunjiQmUbSPmQMAOS2BzZXUG1Rr2OSaC6W/KBjCVjhKOREBCy48k5jJIYDFaU+l39sHghNlGLJtzXEsEtwXMUS7yS3LOUOAQMEnCk0Acwliun3TPJbtd3KyJLZlrllgkSfEUkbon3Bk7s9PXuB3mmiCUtE0YjG0pDb2zifZIzlZpXueioGJxuxjp7Vwkl7p2o3K6fdzqlvHGII5fJDYuSSypb7WBBwSc5PPHXpsafaX9sLYWLi42NHAJrgBFmjSQho5Iyw2rt6jOTgnuaAO6m0e3S6jkVZE0+GGFWublsoskr4aWGFB++UNxuGQSevWn3Vtcxm1gXCQpHcpOiyEiaXfiO4ijkbEchAzwT15xV2UwWdnKbmO0lnkjDW5gRnEDRJvKtDvKtb5xtC5YkZxU9sdOk06xnvFMmoXqCZIMi1YhmIWeRJWHkpjbheCRyRQBd0rw8bi4jne+t0DWMpmQCV3mit1DM0jqSInALBuAxIOAa1SUtLTybZEBe8WGxuYCXKhiGCxSZUE7T1cDBOOSKyUu49Jglvba5lmnDhVb5HiiZ/l8tEUnfFnltx+bdXew6GJdPWfUFjMGoshit0QiKzuyFIllVcE7pHJUR5yBxQBg22kwCe4Fw2oSwvMinzrphIrDJkIjjLb4yysR1HPvzs3cFvF5sSQz2ttFFObie5iSR0mJX7IGVwMxOrrwOasWdpqWnstvcS29vPu+xwFbWN0uYiGKTKGclJCzAAEBzuzisPUbrVNP1FoNQWVlM8bfvVLRwRgEFjbAEGRmWPbuO3kYPFAFaOzttH1G3lc3zpGIXlaFFgt41kG/ITJLbpi5IGSAee1eng2OtQ/aI7iPyhdLJNNn/SGn2ghYwVBLBMK3P3uOCK40RRXen+aJXgmmdmiby0CzzSsFjt8k7ocFeS4ABPI5FV4YWsDc28891YPM11fxWq+TcXMEmFFxMw3/vIQTuUKCQGBxQB69PALTTZ547qGeFvLge3klAuLZWkLLG8e87gX59O1ZtpbTvdTwC6gtUlihupb2RjGZoXUhl+b5mkG3KqBnB4yBmuL0O4e1MsEsovmniklsmuEjRroIvmJPcqYyY8g5BOB0IPSuytFkubKx1mdo0FtOI/sCqC4ec/uJE+Ubo2DSAbuAVx6UAVta0iKzR5zcRSpmJXjdfLuL2NmGPs8iNtBKsAx6nGTXL3EEDqDLayxOIlRppEby4kgD+SJGXLAKozvUYZmxzXqeqwQKkdq9nbxebYiVJri4jNxIRk/uo5GCINgAyDxt5xmvO7yJ7l0tbW7knulhAeCZoRDPbzMJnlkZHw4VlVcAkjOSMUAeTaj4JTXrW7jNl9tjkBkZjKftEIIkjQAHBYAISE/iHQdK+PfG/w9fQLhydPkhtJLh7Y3EYbZMMFTPsI+WOQgBwvAOc44r9FLS/udNje2n3WVu9yltAbXDNcNzHK8twwKhEVnwc43LjOTXmnxF0J7vTobOYzJ5X2m4jkLRk3kcGXDFpf9VI+7YrHCYTrk0AflPrel3dpJuWHctvNOR8rFC7NtcLn7vysDg9M4rlri2VS8P2fdLHGhUEl3Z1O91Rc4J2npxx19/qPV9AWNLwXKLNbfaLgRoUZZohsGDKcfM+4Hdz1z2rwm4iuorm6uFRdgIMUaADO3ajMI3HGUGOOvXvQByd3G5CB1MEcqJGiyBUkIY7vM/2cDIGfT65a0TIzJKjrGihARgmQkfJK2GyVyRj69elWmtphIIraISSSSecEmLO8KyMzBRuyAo9OwHWr0tpqNzBJIUjY+WUO5l3hR0b5TgkLjH+NAGYstzpot9yCQglsxCNQpkAIAJJzISfu9T6d66rQdeW01G3uZGVow0f2iNsO8yOSHidTkI4IAA68dM1wdzJOCLIEmV1U+YqsRG0S7VOGXIk2KcdhnP0qxttnjnhJcoIpJAJBkyLkNI3PLbuSD6nFAH3t4b8XoLaIXkkUFneGMWgt3jkKCQbdlx5jDyJFIGDweMdBXptpJJCiPdyljAylgksvmSxThTBIkbIVeQAoH8ssDjg4r4R8H6jJKRYresssxM0pd0e3Mitu253fIQOPqO/NfT/hbxHe3sH2OOYK6oqMkd5FJ9omhA8uPdKT9nzGFxjgnvnOAD2pLeG9QvJEReRiVo50aVkaERx+U0KoP3O2QnIbBDAr1qlPf3dpL5E8kd9b26vKCsQBfHzSiZnGVI3E4YckEAZ4ra0u8sjBCLjzrS+uo4kXbIsu1+P3e3HzMWcjbywZegri/F+kDTJlaHUb4SXMcsWZo2WWGSF2bbIpG1i7Ng57fhQA6PXphemZbmGO1Ks/lwu0DReXsEUwfjEgTPUgcda+1f2ef2iZfDN9YaZcXgYyXZisnjmCSG1aSEpcOEbJOUYlm4yOvTP576boWqXrFR5QEh+zmOZXAlj2fvGhdW/1hKkkdAXIHFbmlw3ehavFeefbiPTYolYNhLiM8JEqnOP4QCo+Y4yRQB/YV+z38SdO8baaY57u3v4LoWtpcWF+0JaS4SLC3Ebh+CDuHuEzzkZ6Tx58OF8m7a9LXcBLTafccLbx7DujWSMNmSMROoGSMFPy/nM+DH7TXiXwfreh3EF7vs0NskMQnSM288UheW6Mi4ZA0bbcEn6ADA/fn4Eftf8Aw8+I9naafrOox/2uY4rKWG6QBIHYLKFXzyUnDgEiQMQQQTjpQBy8/gO7Gk3NoUGnXixEx3ZCtH9nyf36+YdwBgCBuCMg4PepPD3g1EhhfUYj5DyBDdzlooBBaoEjZUEeGgYqCefn7eg+79Y8HaFrmlG70OOBor1mummSVJWkV12ooDH5FAxiMcHH5eM+ItDNj4fNgys0C3CrdzqGeWC3BVSq2ySASIwUkZxtY9Mc0AYGlacbeJZporeaFmhWIAoHESmKBZreMfdYLvDcZIBz1r0fSxpdtPe3KxxLMkdrDcbwIizF3YS2yDmT5srxk/IeK8SvfFZ0yK70+0QzQwLDNbi9Oy6COc2rIjksrlShJ6jPAxg1WPiS4ijtr2YwyPLKR5ZaTaqoxS7a4GNxKyuwRuhIYjrwAfQ9pOHv7i1v4rNLO5S3kt9sRVpRcQsrsgxtkYpE3uD6ZzXRQroOlokG4zWr7vMD3HmLBJDuRkxkklWA+TGDndyMV4tY6+jR2rPHLcFHht51WVi4SEFxPbxnhkWHftBIOMcZIrpvPjktrq7EL7FTzt08qlsRJhtwY/68sCU7ANg9AaAOu0bUhJeBVja1t7RmdpUb96yjaphSBhnG9geBgHjIxiuk8T/EC2tdJsbae6F3qEOpNC1vKpiuHtxKx+zruADSBAuCCQBwTkV8+6l4n/szR5IbdZrRZI5Lt7m7mIlfzCklvDbvIB5KiRXJOTnGTgmvL7/xhqXiyKWW4dLWazuFuYb9z5j3EzYCCN1UMHJwTzwOfu4oA+lbXx7p+qXt5NNLPptvaOGFnsMxnkjAESybhiNFKgkDliu4A1ga/wCLpo5Pskm+7XUP36X0VwQLcThvmhL4CKSrEqQa+drKTVrOSeS4mnMj3Jubi5t8SNNJE1xCiQiViFTbGcvnPyggYK52nvknt7Q3ccz24RFHly4uGjh82IzNFnJP2gnPHXk8UAfQi+MJNP0qSwvZ4r21mtHSOaIlWt7q1kL5kYHKHcQPlBDkEg81DP4inuLC21IK0ayW8wu7OGSWIM6HyIXVpB1kSJGbnlpPfjwi3199P1mT7I7XamWJha3iCKOFZoxtYySDA3B2JOCAoBzk10uoeI7q98PwWNq9vBfy6lHZxQszed5KzyqshRRzECuVJPKYPU0APvPEdtDdi4nRooyLmB2aRitrNdrtincJy0nltt2noV9MVyd14i8Ty2c9uGSSK38uG2aWBVjazhnEECk+V5jqYYVZSTxJkcdA3U727W7h/twQ2CyxTo8luW2382WtrO44QjJESSbW5JbjNYV6dZvYUmgWR2isY4fNs45LSSSdZ3RWnVhmTdCoYnA2sGJIAJABo+FdSuAyk20oaGKa2v7uQs3KyOyh3UMbeaIuxwoy+/cM8keo2BuTp4ille5MsjTtFBcqStojNBp++7UZkIkUb0+Upgsc5rzrRdFuIijK0mbmaP7bZ3X7x5VuoogrFMjdcbwx3Lu2g5YjpXrWmaFeG6gl02Fnsp3ezmtEmdntPJy4lbK8o/HPKru69aALPhS011pbi/WRrexti0OswNdTxR28shJE0SRxndLLnJkHysjhiRkit/WY4YEaS2NxutSqq1tdSGGaG4QXFxFLLuKySxv5YjwgOCx5610lkryQLDOVt1BY3KyOFLLADHbwEnAnBRYzubgbsA4xUlrp0NzbOsrGXfded9hgTcYJGDxwOAgLSxfuwSVBAJycDBoA83e01TV7uHzbEaY0oW4jnWYSeVLfARgOzIFMKyRE7AMjfkjHJ9Q0vStQ0ixij1Z50uIW89byIrcpLI5eRY4DkhEKkcL6etLNaXEFlFNOiC6YzFWiZfJljjcQwLNHIcoVHHIGWB71u6ne2sdnFFKTts402w43kTbPLmlwzZIUMGx747UAcnLpKuyX32oJe6m0s1tlFkEAjRicI33HZH3N0I3AnHFc5aadc3EN7YT/AGVERlghlmthJIrhFZ7p5SMx5JYjbxjGec12URRo1t4oftJQRRJcj5Etw6RRuszniJZTHkMSMlcHgjNq4spoomvhbu1v9olh80qNkrMTvunwfmYODk48tAQGNAB4Z0O1hvI7W7llj89UQLcMEt55BEpW53g7o02lSOORg816LFdy+EXuYdNWyldkz9qcCaCXzMNIS2cKURuCcfd9ciuItpJI4lkuPMcSKsMk7IGjjV41WIqV+6wXAI7EEDtUOovJbK9rGZXtWSHc7tuVgzAsRtbg44x7c96AMnxxrk3mQ3Vust8sTDe8aGXYZVBYxMuSAHLE5woGc8iuctjdhg0jWs0U1u9xKY/Mja3nhiR45CZcIf3cpBfnBTCgjGauuR3dlbyxmaQB7jZFBGjt5KuQRc/IvEZiYAqTkkbsYway4IlntlssXfnwtcJc3YlVoXWQARwI0TYfgEEfw4we4oA7LV00PUbJNO026S6IghM0zSfLFKiKSWJIyW6577+OeK4e4sbyOwZGtv8ASA908SAGNmIEcMEzu6/IiJuOB97zM9c11mlwQySzPHDiZFjtpAsaBZwkcQid41HWMFecdB1rf160ls7eO+1aaMwC3txbCaXyy7S/JuWOHLbiAvDcAcHkYoA4vw74ZttUU2d5K1tNCzrDFEiiWNnVpI5IplG502LycYB/DPLavp2oaPqlrbLYpcQCRLq2ubmWOWGSIxfM24gESMySAjkqVORivZbK5srNLS+mh2SWyRz74STPE5VT50m4fvISsnKjPX5c1xHjbVbe7uYJ0SHe9yYo5Cki74haxeXMIlXEI3ueoGfvHrQB5Vq9vYatDaRK8ls1ubi4Wxw7BZbpw8JeZ1BMG5n4J6Y7YrA1DS7e7urCG4lkEdszIzwSmOQTmQiFvkYho8Ejjoorr9Q0i5gu7UQ3Rdrq3R3TyEAkjQhRFFJIR5gDKee2D2FY+pJcJbC+NtItzZfaUtm3qkqzTvshXYvysoZHJY5wPwoAhn8MWuiLNexBLeUiVYQjm6mn3jH2jO0gLuPPPXr14i0O4vDLDE8EsVzYZmWSFE8mVZTJ5gKA/u7jBA+fC8H3FUrq81CVbm6vrmdIJbKCGIko6i6yNiwlPukkHcOMkj0rE0y/vLW5uba1jN3dXcaq11cGUOkJZvOygGJHRyy4xj5Qc80Adw+ozT3hkIZPKLN8i5kWZlEbOsa5DcbvXJzjisy6voIr4sJjLdWiq7KxmCJDndLJLsGYZMknHrnPNWtDhmheTV2CPa29zGimZitwWiyt4isR90F4iqgEfOD71k3mqKLy6ne3hWwmKieLESS7/NZwN4bJlOQGHQkHPNAHRDQ5Asur211Gy3lu5xPMZoopHi3QRq2MFmG8lT043EdK+evHcbaeDC6MjPNHbTRvIEW6kRmPnBY3PlptbAOACR1Iwa9QvdU1K+urqwtnisoLmOJVtCFIEAZS7Q5cbZWhLAse5wO1eOeJbG8to72GaV/ImU+VFJOZprOLeBJNC+GJ3JwwySOcewBxl95P9lXSWQAuUuLbyVlk3JuYDz0gYhWjBXjjC7lPOOvlOv6rCLRbdLpFQ3vmvHJbiWfEWwrDMyk7ITKHUbsZGD0Nd/dW10GWCCMi2QBpLz533QIh2NKrAEgAqucZwM9TXinjGymlY/Ybi5gFykaXSWsaMkflSF2mSSUgyZypYDJGeRQB5/458SKVc3Rto7K5LGSZ7ZJI1mQMibYmYASFTtBBHEYOOa/PrxjKI7++vJXMQga5FkAgDTRzNsWRlZ+OGY8/hX2J4tik2XELamZjMrukV1HHHGSvSfc+AhJxjHUnjOTXyh4psVvb1XaJpIHX7NLukUor/McskxG1SEJGOMHtQBleArC5vZh5Lz/YNJUXal7SUJeTvgMkczKAu1GJK5PQtiveNM8RWrsun6QJJNSZoJ7iN50uDD5LDzY0gZslW68jI28cHn590nxXNpWLCynWwgMxikiCvIH2sEWWCIKfLJKncemOc17x4FsdInvJZFvEFy0i3N3e20LGUlIBJL8yrlo9xVcqCCcjqDgA9TsYLdoPtl1NJbG2E8lzB5bLBcPcSCTdbq6glyyMH7ADnAxmveeJrDTLi9v7ewe/nndFSIgRpbZQqi2yhsja7AdDknIyM45/VPEP26/jtbh4kito5IiZYVAZniaMYnL7VLDb24Jye9ZF5HbxTWNvbR3lxfiYXCxrcfaIZodv7s7o1RGUFmBBJ+7yB3AO9F2viESRSW8kFpbQWxK6i6XywXca7R5cMa7gSxQA49/euVY6fo0tyk0MubmVFkJtwqwkqMyiRsfIRkYTIUDJNV11Ce8uIrOAR2JtywkC+Wsuoy7kGDhh8yHOMjnAxnOa9SutHsLuazkkRYprawYNFOuZL64l+RlEZ6s2SQRnp1oA890qXfe6Y0DmyRLmXYZ7szR3EUaPKssLy43YG3A9RgZrsBJdaxFNaEBY54fNAl3N5sSkiS5zBnazSA4BOfl/P3H4b/sy+NviNqVnb6fDLaactxGC0SKuBKgOWicYP7squcjketfsZ+zv/wAE5PCzmS+8T2zNFNBFDJb3ER86UiNcqhkGIlZ1Y4B7mgD8G9K0fWbrMVro2pyhU2FY7FrhJ0jU7bkMqEhGDdOoHHaus0P4ZePfNtZdM8M6iIZZvtCmG3nCZJDu8ilMhtvG0cZBz1Ir+ufwb+yJ8LvDllDFp3hTT4nhhEQlaGNpJ2GI+XKHaNo5z6GvSdK/Z78A6ZK0g0XTzIzMSDbx7UB6gbo/RRxgZoA/l48C/Bv4lale/wBoTeHNYtbady6f6PIwkKRlVm2BTsOQeODx6nNfRfhn4TfFGGK3ax0rV43aaRI/MtCY9ufLMwjkyTIWL+3y5r+i6w+GPhKxVFi0yzQQuSSI1OD0wEKjI6dMdavf8IV4bjkdYrSKIyHJ8uKLGOTlf7pzjtnPWgD8HIPgJ8UNYQ2Uun3sEkQh8yMxzJgiQk78DKBl5wOmeeK0bz9j/wCI2pRxPaLKske8f6apjQbnDEJz8/8AFgn296/eiz8N6Tbxsxsk+dSkThU3ucFd0mTlsEdeetSxaRYu5EdtEOgAKKTkYBBB4zkew4oA/BOT9hT4gXNvFJDcEyyTxLMA4BjT7zzKVPXdxgf/AF63tT/Y38Z6XFFatb31z5UQllvEQS71YhpIZdrZkTcOB+mK/dRLW3UlI0CsP4NiIoA4yNvQc/nUws7LnzFRt6YcCMPznrk9MDA/woA/CKD4G+OPD1q89vb6kLe3icR272snKsCGaPePvDpg8eh5xWzofwk8T6vClne6bqCST3CRLHsk2sJGG2WVhxtxzjqPSv25fQdFu0aOSzR8qwffGNvPICBeF/xqvB4W0aO4j2WMUQVsoVUE71wFzgHk0AeE/Az4Nw+B9EsoGiZptommEiqNr4ydqtg43HHX+HjnFfXFlZiGFAioAANoRdpx06nv+NFlaooQKoCAFRuAYFiAAMDnqDntW0VVVC9HAO5QCFBB9+gxQBlXCoA5ZBzgZJLMSPvFtp47flX84X/Bxloemah+xJr2o3enQT3WkanZXGnTtAHmtLiaby3kgaUg/Mn3xxnGPWv6RZ+mduF7nIySeMgfj3r8SP8AguJ4WsfE37DPxcjvy0Ys9Bub2GdIWuHhuLZvMiKqFbYCN209V6HFAH+YBcWnll445wkkoAfCBDFnnPoDyO/HPTrWK8RjaM7WnnikOd7r+8zg7jlvlHB64zmuiW2AYoGaKUvIFYgsXaMkqMyDrgAnPQ9fWs+/hlZ5DMrJMEjTKqPMZUzmUqnr6jjk9qAMvfJ5rvENsnzK6Z2hweBGpXjAx3IzxWm95FIDHcqxRTFJ5ivlw6x4EflfdClgMn2rMjhZIyhmDksXJyM54JGR19/c1YAgcc+YXbcWCqCo2crg578f56gCouRvKiMnO1+xYZK4OMfT3pp8uBjuJlV433luA7kHagB+6ASMHGOadAyStkBvs6OxJUEsG5JaQY+U/XIp6wRTylJJRIoOY3yAA2cANnheSff1oArqWKtLJtAUjaVKhVJJ2gZ5Y4/Ed63tNuxOoimQMrYQySECRdvI2HOfX6Z9BWJNazxShSoktoyspCMGy/AycZyBg/y9asW82HjMgKfMFXGThQeDx0/z60AfX/wF1+fTNeSDEW1grSJOqFtpcFNjFsPwQcgHJA6V93jUrua3RZoJ/tHnLeafP5yKs4I5t52ViRBs6KwAwcV+Zfwr1fTtM8RWs8szSu3lou5GKxKGGJEO3GWxyD0zxX6LSXttPpEF9bWatIsKyKVZ9hbH3FkY7Sw3dsfzoA3rbXzb/a7O/Ma2qLFO9pbxRoYwdwItpUyZJMhQe5Bz2Nc5reuyajvtLeWaCSJMIoK7m8zPl/aGB3tB5MZJwCMn3rkbjXpI/KTH2YXZeGXMYy8sa7pcXHO0Ejgg49DzXIf2pe291bAqLOSQBrWeaTzblwxlUx3G7llByBnjnigDqp9blvre7h+drm2VZIYo0CyShAFeMt/y0YYOO6gc+2V58t9C1vFCyOmJpZ3YRRJIkf7u3SPGW2yDhuhJx1rLN87veXLMYWKvEEwIfOu42wwDn/VO45689utVLaNlYXU8k0WmBJWjt41lmYyowC5dRyA4LYyTzigCW5utRuFM4kF1LKymG3EMaR2ssQHnG4dmJaMoc7uhPH0uw6JqsK3jzvGba+SE3clsiYtZHB8iC134DK5HzEc8cg1FZxOZ3kjEqIwMzxskcUdzbYDKke5txQynDBc7R1xU+t/2hIttBO+xI/sUssUkrRiBTKZRNBGCA0MUeEyemMZyKAPNNThgDW6WccjJbvK08UysIlkeZkmXBAJKxKGA+7ngZrANxLBFcReeqLJeCeeIYaFYMnawY8KysQDj9K9L8QaXA1xNNYqVjYJJOIpo/MuZXwE2pu/d7ickjgn1rz/UNIuYAdPuI2M7q0jggFljLD9xIE67+oPfsaAN601GK2tmu4EF+sbBpVErSNPAEEVxJtdsxvsAU4zjGfevTPDXjBJIYktpEsI0YiGbKSwyRiAApPL/AAvnjB5yOlfOxguDco32lERA1rarHHlIiM+bHMhwAcAjLUia7NZxXFuwaS3SVI1jSJUjSaM7BIbYAZJK8sM5980AfdOjeL2vVXdeteebdRm3liEcq2k9t+5Y+W6gtGWV8L0Y12OoR3GqLa2sH2K8VkknLvNBE9+LdzINxEuYXZGJ+YjIHGeK+KNC8UXml263zAJ9smtoj9pLKrgMWNyFiGUSORtwyA0mRkEk17P4G8YafA7C51Mxyh5ViS4g8qO6klxHHLFJHuEsQwQQSrEDlQaAOz1HQfsd7MdKhEuydSxkby4kAJzG7AEMxiOfmIJPvxXoMPh5ntLJ9MzPbvczWlyYw+6FRGVkt4w4zCWRc7j97oCT1ybfXob1pxDfRErcJC5twlkLlDCFhhELIxkjXGC4K++D06zR/EFnp9zbGNLS8W6EbobSaRHF7DIxuIZvN+QOkrMgYjcVT75OCQDzyLT7QXdxdNHczNELoRTRNPBAsYmfyYnAkHzeUACxx9c4rx3xlFbX0OovZTraTh/tzXK3RKeRZRYt7Fn3EKuPvgnIIIbJr2rxRrUAieGGSPzGDpJNBJ9nhErnzGjeIn50CjBZiBkbSd2a+etYubW9aURvdtYXqahbx+TFG0PniMF4DCeYSXyQT8o6BjwSAeGXl5eR3UUrJa3EBzHEkbEyzS/MGa3aTBtpiQd4HGQcDArS0KZ0Au7dUtGuU81lmw7NJJK8ckatIQJJdoAZyBlhzg1l6zbz2EbiaRRagRqQiMl1JcvO+2J40DAgDgMpGSOcVn6NeeUbKK0WaKOB5IjbTjzJLqR5We5ilXn7PFnLbuAPu5zQB7Xpc8Gn2NrHeRyLLqU8t1I0skQikto1KZvAGypkO3GOOMjgg1zkzRBdVh1G8g857iO4hUSzmFj5YfzkKqfMOGA2A5OemK0dKWK704tJFDIjCW0uAkjs0amAJYxrCSS2Z0ZQ3HI561yGpyTu01uxlt4o5lmMLJbp57w2yRBIpH/1KJjnnBxgZoAfaymKCRzcCeeLzHgtoWRvshZj8oVjkRlDhSR061QmvLS4hlcB11BriCCK1SJw9uvkzq5VQNssvmMcnnnJ7VXuJbSC5Fst6Ptl3EubpNscXkxKAySogxMwAwOhzyRmqy3tnPeFoFnLWUUH2e4ACrJJkqWVRy4UMMnnB70Aaekyz3sskDxtLHNaTQq11E32oPFiVXePGR+8yASMHtxSTbJYhJIiMBH8ltGTEVlilAa4mHBUDkFW4qfS5NWfUbO2jUSRxLODcbVhlKiNhIHmUnzVDDC+mMHngRTRKH8uBIftzWtyjJNuLyQrKfOBeTBV1UkE9+3WgDqbOcyMLmAWbfakurWaGIiT/RVjESNFgAPIZFBIXO3dzxUn9mrIge4dRPawqxkESyeYW5WNQmfKKgYyeOOp4Nc7a2drBIUkWUhIYVtjG7xpbxsgHmK4xuJIyc/eznvXR6TPM/m6dEWV2S5eSeF44gxgiQxQvJOeULbsY5IJoAqvJM1y0ssp2tFHHHMhWWVVQAsjR4AXaRzjnitjS7iKS7tjaySW0hnuZLjUpVa4hlRMmRRFj5FcELz0244xVcadeAi6WCKSWRpEjJ3Zt532s8Cx4/fH94o7+tUZLi+jm8i3eaK9WMQlLaNcFojmdXRjgoZC4J64A6UAdJLq8FrqR3XTXcUcMcqpGsDjzwxad1cN8luw+53QtjA6Viay1tepJqlvi3ASdWglV3K3ErNLBHG4GCmxhgnr3Oa55oZDII4ntA8Syrc72YTMEBZrVGBwSGD/AJY+ubqMsraWZZjPDa+fbvbTLmQGJQEnMyL1KyKVHoMHpigBmmX91cuEeGdAR/rLc7J4QkfzCRONwLA8EdvSqiW9rLIJJXIuEdjHdyMMRSzuf3TxJ/eI69vyrTsJYbyJ54Glj8+E+TLGjPJdJCCXZDjO4FdpAGehPUVj3YmjlIt0ht4btvMeKV1kdWEYKhmB4YuOO470AdDpGmzF9QvLaQQkohdLZz57rH8owsvDxlQPujgd+OJr2/nnRbOAFFhNo1xE20Mktu5ZGWRcMu/Klh3HTjNZUGpppMH703f2yaMhEC7xCygBFbcMYaLBBPcY9auiZGtriSS9WPyokdI4/L+2z+aFZo4xu/eEEkHrtHAoAtWmr3cFxdrePFeXTpBJbpbSJHC6wkGYlQC0rgk443fjmte9tozbi5mknW4mlzJYiEfbHMj7ll355jUk+nTBrkbfTY4pRJE+BKIlZL6EQx+fKSwWCRiGiUPjLHGccZzxv6fPqFzeeU5gAsYXVpYmleBAV3u8bRyK8rbyw4yB696AJ73fOhsoJbmSKxsfOllMi8urEzRiFcASsBGo25+7k1YtLZp9PY7XtrnzUniuGme4hiyF3pcJGv8AosvzAEnC56nNZC7p53mFxczZDy3SQKWSZGAA8veOoJbjJ579z0lpOiQXQlRk0u7ia3N7buqXQKtGQ9zGflYrjkLluD7UAPmsI9Uhjnt5orKS3lPnhSzpLLCFEkjE/ugpJBbLchhtyQaS8hmtrKaJJVvbiaWKdZldWi+zldmEXJ3EADK9eOeanv20qPNhbreKLeHzJYkmeK3vEki3tOkZXe0ruq8YwC2BkDIxYYlj23ECypbOWleBX817VQgMRPJwPMzuHseMdAC7AwsTHdC8uA5AijVYQixLJGB5RjJ/dl8EgkA85z0rMur5riVLWe3EotkWSFrjy2m3EhyjHfyduOvpTzdXE0XnXksIWe5jiaKNkwyw7WE8yg7kYouBjj+jYrYaneXttYJvU4eCbuYmGAElPBwMfkKALenXdjqQu0u7OGxnkU2wdIihKLtaGWTzG2gcdj2+lbGn+FxqdzHZ2DtN9qiWaW/dcx74pCmyIFsRJheWB+bPTNVbLwvercwm8VZIlKq7ecjmS38tiGCqxywI2+vFfR3wt0GzCQW0FlLcK4iP2h2EbW58wNIqqSBt2ZIB54z60Ad98M/hvb2lvDYvaXdq1yAzXNvErm5SYrm3dCuWJdcg9gRmv1c/Z+/ZL1TWpodX1CzMNokKSQs6xszgxk+UsROHmVNuVAzzXFfsz/BS68Yawtzbh0023vIlZ7i2V1RYfmZ0aToDzgjjJwOlfun4K0S08DaTZWb239pre27LaooRLm2khjBV1jxiP+I5wufX1APl/SPAuieCvs0klgWW1s4bdY1iDqxOdruAAUdnA4x3/PM1rxK1ys+mx2oL4lEbpAY0tp4l3qFPBEq8YLcDFer+LbSPV9Qna2luLeIyO93cphSoDbUtz5hwVBySVOcg4rzdfDY+2PpoDsJ90i3mWLTvuwVTv0HJ6HpQB8t+I/FutpLNBd3VxPZxIxuLS/lZXUvuReYMkhSFbOfmHHtWRpeseLdWuIY9GtN146LCotZTJC8TD/j4uISDtAXqXxX0zffCQXWpvqFvFysYBeRUuFmL4VnjQ/xL6Nitzw14GSOeWTTrG3s7MD7LqbpmAvOq4/cA8jc2cjOMtgCgD5+Flr+rwWelXlgsNyzSSXMzwkxT8+W7I8YHkxDqegOa3P8AhVl7PbnyWe1lNtKpj3+fBLLCAYBApz95Vz7ZFfXVj4VtJFtLFLHzTCGlWXBaUqDzG+OTD8p3Cu1i0SyjktrW2sVigtyUuSCvlku252MjnMRBHHIyDxQB8DaP8J57iw8u5t7+G5u2aKd5Iv3V3KSdkKgvwTgAV3Np8HY5dZsbK7s3jbT2TCvACmWUAeZKOMZ/hY84z0r7XvNGtIpL0NbR4S1t5LWXajxBlPXzIzhFjXJJ65HvUdoIpRczSK4inaBGYIvmTSW+TvgZhkWwGVPc7qAPJdD+G+j6XttXt1kW3jaaLyiYy15IGJDq2FkQLn7vpXWx6Ylgq3Ye4nlvCtvFbS4m3qy/6QUVRhEVACu/gE9K72fVrFLJpDHBbmOZmX5fNVcp5Xluw58wKWO3rnpzxXN3F9HDbFra9+zxFTbm5jWPyI3cjzJFE3MUhTj6jp6AHHXuiaYt01/dug3mJVlli3TkIN8kARVIGEHfrjrUcIR7a/07O/TnMZaxaZVntghBTy5N37lWON4OCemCTRLr9g1vFBLKCYHlnPnbZGkTzAqTkgdTxtHU54NZM+um5lhksls3W5kaJZY0KXV3E5CRidMblmycDIB2/MxagDtLWysoHN5aoFdoYYrhGUvFJmNgiiXCrEfJBXg56Y61r6cl3bXB/tG7W2tUhWTTpZJYVt4SX3KJIt2JlJJU8dBk8c1wV5f2uhQvpr6gLWC4tfPEE8gkia5aV2VWkXLJKm7AQnc2cKD25pvFU1zbppq/ZpWtLb/R2mtJmV5WU/8AHtE4DWv7v5wzjaccHHQA96sdRY5EtyZ59Q3tZ3Ak8y3tXg/1xjeEnyw2OM0mu+J7eK3Z7c3YMsUNtcFYY1DxoQHkyzfd6jHQ5+9XkfhXWH09II9SNvcWcKyXASByW3S5wqkdS3Yd8+1W9S1ud7W5vLXUvtduLdhDp1xHHGTC/RRdOAwPGOn8PrQBvp49sHivo3nhSbdj5bl080QtsjjMTgEMzZBOKzbXxvc/uZlIit3BiWdySkgmLyXFlImMR3QlRgmRkAZ6V41f3tlbWd19l0xbqe6hFzFkMQJ0k3yo0nVML0JxkfL05rL0q91V5J/OjhtbJ3aWOMyM/wBi3IhheSRpsyLzJyASmOM0AfRf/CQXV1b2UlrIiz26zTGWaHe1t5jBFu4gDhrmM4wG+U54rCutNvJINSu3giubuS2kFsD5w/tSE7Vuo2UpjzxcuGB4zyB044rRWv57W4t5WdVvB58l/byCTyoPNAwNpzu68dcnpmuvuLq+0y4urRdSijiu2gZpLhmniBkVoZI4UxthJSVyAp5eMNQB51qEnkFrebT7d5Jba0U2rMTLGDgr5Ltwq49xjFY83hvUre7tYtQeW5tbKMNIlgA1zHZ3VyNvnRc+ascXIIznOK9QeLT55A9uyXsRKzP5kZW6V0GVVtw+WDBBwewz0qFtNurSV9RfVGi0+EQzZ+Q3ETTk/wCjXUp/10A5xjigDK0jS4rCyu5rWza8uI7+OK4SQKiiCSfMlwAv35goyQOg5xjFdBbahHbWcMykG5uLxoZI1iZJLeSQNuBdhzbqI2w/XOMHmrFjbRafNLPMzS2ctoJIZZA4jju0uCZYwwGBJIegfkqdtEl5HAyPE6Ye3NuYBbiR3zNLIJS6ghJfInj4POW29QaAEvYIVgM269trK+uY2kuHYSNHMqeZGgVWx5G3PGK0mfTbp5LOJ4or6G3t1ijjmmhhuNriYG7iA+VTcfNlT8o4GaoQx3w0+N7ixkeylVFWIM0AVFkw1zsfkTiHqn3h6HArDvLPT5re41eG5uIbm1spLK2VDiOcR42yOOsjZJ6c9aAOZ8RPHPc3dxqml29vcRbbRXE2LqGIrGwjCxnEgw8vXv74rj7GYg3jTyJaobeOCzuTJMqOguwhik2LuLMf9XxwB7ZrqLuzvFa5dmN/fyxq8JkWIRySRt5riVlYiY7yV5I4riIb281H7RY3VqlrKbj7ZbmNT5aM02fK56AyH936dRQBnalq0MM0Npb6k1rKvnNJH5f2gSzDHmC4LfxZxtz0p0EqWcrWdu6LbozyRMrBIrgxzifZd4+9GXdQqHll6VXsvDc4a9vHijW6hvboRXDLvOLkn7LNNv8AlYEAA/3e+O2jNYzXd9DMmlL9p04vcRICY4JYZ4IcM0rH/l3mRhFjIOMn2ANm6Z7mCG5vhbG3gjiit5Utw4jkRMzL0GIvMHA9sjirMeow30yfZSqQI6RyCOMfaVtoYvLaZSePPU52bgSNtcZrQ1G4WBopHSeYTRXEIGyKKMNxG6AbTLn+JsZFd/ZWJ0+CxvbqFkmuLCaJ5kKCK5kk6BIweYgT8x6jPNAD5YHtoZbGGeyVrsM+nNLcM9sLh1DbnjPEj7CPvY5/Svps39nyi1jQJcW88ds4mQxTF5AQXhKDiESZyzccg1Hdx3EGmNe3kTSW5uhCki2yymBI4DveFsDFsCBlqy/9M+ySvHcxtdXJt4Le/uWDRKJ5d5UvjIcAd/WgB3iTWJbElYYlme8hln3qnl2wjjJjVp2OGB3ZwDjOc15BomozxvJcXMTNaXc9y91a+W1s5ZF2NIk6zlpIAcMAB345FesaxAHmtoyyzzCRre6gyGka4tz5kkpK/IkDL0AOc9MmvPhb3U6Sm2g07TUgBZUniuGMsNy2FhTePkJOeDyMZNAGJd3dnqF7LC08sgO/dc7QItjncoyo3BAh2hjx71yF1qVjEstwWlvYLa5KTShma4TDlZFjizxCGH3gM8da1InvI7W+nsYY/J8uVhcSuTMZ0H/HpAjLgp6A8kjA5rgbXxNb6hcx6eCkdzZzSOzOsa3QVY986o6cshc/d2sw79KALmpeIrN5rOOO2jM0V0LwMwKXwDAjBD7lCjJLM/LEdK8v8U3kcCzXsSRPaPcsYWLSJe23mcyqzAYEZm6kccccV12v2ltBBPNJIDutJm2yXAM9vcK+1EMjlT9oJJKoevbArwvVNZazhkk8wXtq0c0UyiN5I3Yjd/pDBfkcOCARxxnJFAHj3xC1Z0uoZb6eK2tAGnZ1eSdbpZJQUQlhthAUHhsHgV8u+IXhvZrkmeRIrmSVEU7f3Tr8yNsfcIo9vOQSD3Ir1z4jatHLpt1dbJVbUZGW1tJ1JickFHmkuASdgVcgKOD1rxCS5FpZwLNEoDIka3TOHWNnhGElB53Du4yfUDrQBX08Xk3+ixSvIsLP++QRpG0sZ/dsEYAhuD1wD29T6ppMMcrKJY4pp38u3mEpElvJCy4VrjfnDrPnkeuB78ZY3cElraBVtnUO6SvCzxiYuyxiRjtG3aT+PWu4axVorRoXXZYz7fOe4ijW3BA8tRIGzcxCRsjcO9ADtXnksI/LbT1mugdkL2+FiCI21SGP3SFA5znn8K4KO9t3Z0uv3bS5nYTzea9xeRuVWEyMQCoxnHUcV015aX91cvEmpPAkWI2BMKiMSZLTKQhDHfnjPf34yn0m8YfaLa6tXhh8yS8F3HA8iSoCu+FUjHl7scMeCW4NAGTueYvcQ3U+InCvDLKEhmZT85CsfnGAAAOh/Xkr5/s9/LFLbxBbyQyC6LsXjKoWZF8vAjXANejWl1Yyb7SbT1AREMEnlBG+0SgiTZn7464IziuQ1W1htFnlh0p7iWGWURSC4kL75AFG4EYAAz+C0AZltqk62cdlGIriO6d2sp4t3+jOhxseU8ybiQNvU5960dPuZAr2hkWKbZsnWfdsEolBmikGOBkgqBzxWXon9jy3f2edpLf7LIs7O5WSNpZFJlWNlIJKsvI7VcM1sLxL2K+SSD7Q6znyUiBeMbd05PVAuBkck9s0AdT5VvJZGKLU0F2t0sMtyzCTgtuWGMJkKoKgHdzzXt/gJtLi0+RJJRLM7F57m3kjhzIoKpHhGJmXOP8A9fFfO39oWU0yNZTWLtFDPPexRska3JDN5ex0+84GCfXBrvvA0jXH2WZEVYknZpXyh2EnGFjU9OON31oA+8vh7rpsE0yAC3g+0OxcQsFkFqv3ScH5AZNuT745r0zUfEdtqN1s1C5mtrq28zekqCWKeHYXEIXrKuR1HHYnmvkzwzdBEu7i3vPJlhA+zW8hIbazZYvgfvF4JG3piuubW7xvsst/JBK+95EmErbjsBKoOOGKgkKeo/GgD2Syv7O9kjjKNBvZriaztwIGuFDbQoUEm2bZk4OCfbNey+D4UaP7PBpqm2ZY2jiaMtNNKGJiBnc4LrySP9n3r5c8IxX88x1W5mxLc/6LZXpO0zRNKDIsiHGyfnHrgZr628D2pmVZxJcT210TDGstyIyjuhDeQi/Mj+Yv3vQ0AehaLN8kK3K+Rd2r/aYpYyiKksT7GSc9CFGOR3HNd3ZahKk0IuAkl3fOkyNbSx7dkfCF3blYtmTkdTxV/Q9H0qTS4raSKwuHnRoXuVlXMczhlkkKZBVlXg5zuIyaZqHhuHTlt9UXyL2zSNYplhUQeZDAAPJizIDHOjOjHH3u2cYoArSatd2kMscsDyyeZcCWRYxci8Q5Cp8uWjRNwy2BgHIzWfFqt/cXv2iNNtvEgEUFrGqiCVV/dJHMM+bKkG9tvvzwK7Tw/wCHbzUFl1G6t2tLC5gnkmkV94gtUibbHCqnPmscA8ZyagaTSY5FttF0+6sXiYQwoVeN3ZI2D3bXUihiuCUZcbhv5wooAh08HTJ7aaS5a7uJ1a1KwRpHBC10ryNcuV5kkkQLuxkAjB5zT7BWkkSJYReRPMsUkZj3DdOxLGTByEVsEnsPetOexxOCgiE08cT/AGa2Z5IpJFQqkau6gxz7iSWHy571p6culWMQie3kjuJZXj3RXZ/1lwyiQCToSrnAx1zxQBpahob/AGny0XD3VpGgnt1AgLwLsZDj7sgjYkEckgZ9K4TXfDqRx3H7y/a6BjWxXePKSeFdjrAIyTsFsW3HoSeMkYrqbdrstNMEt7mCCZ7wSOJG2StIqxwqGcfPgDPGD/PXtbK8umkW43rYzXzMywEJPBAFC+cHyTBH5hAKNhmC8ZBzQBzFki2sU8ttDCsKQW0Etl50e5VkMpl88PF80cvmbGP8OQD2r1aCz04PpzgviO2stRit937oXSBYkR2JIcRLAuMAf63PY1zMnh6ZdRmzcLJaXFsPLEjonmQxKkrwyInzlyWV92Ovyjnir0NjBe2sqrdyR6jHMWspxHLFZKrRss1srgZkKQrnkAbgBnnkA6O/WVo47Zo9QFre3M8rWpki8lsESNCkbAE7ZApDDAIPBrkrqxnZZYLaSK0h+wo13MIiWZZbpB+6Xd8rLEWOD94jHStUazrM93YOEN5ZWItbMXf2fzHN8JF+2ylicx5QAKcHd2rOu9R1FJoxAm68LRxSmQotvJC8nmRsmfvoBncwyE7+lAHMQIBYrPHPcXszSy6fZRuBFEyLIRHM+ANh2k9eR25OK5W0keLUJP8AiWm8tLi4voJjgAPNZ+ZBFbXJOCiuvlSqR1KBetdHqN5fiD7Ibe0nvZ0nMlrbg25W8FwZbYxlTthlWIZbJzkgYyQK4q3fVk1OS4le7uoSii5MqC33XNqpSHcDhXdcYO3JJUBuTQB2UFzq1vYzPJGY1mvEigtxIszwRyPI8pcE/vYBNAAMHGPrWnqN1DM0MskH2ma1ktwnmuyRyXAUSPNN5AyW2gBcZCnhjWeurfZNPtry7urZ9SFw0ZTYiCO3mEYfdESMSYeXYOu7BxzXQprNlDaTGzgiuGtLYI0bblc28pFxc3cQZTukYgxlSchTngUARW1pIn2fU7OO/aPy5FEFzCbuOVJjHIWBzxHsIJlXPy5yeK2dIWHXhe6dYQAI8O3z1JW1gD5UmZJMecDJnBHTmix1CSe18lYzDZtIYtPtyzF1tHtoo5ImZeir+8C5+8pyKu2qyRwJa2lylvJ50LTKIjAkkLsWijiYAb2B3bu3BxzQBrz+G7Wy0exWLWrezuMl1Qxx7SiqWfG4/vAQG/OtDR73TtC8hodQbUZpt0Uk8kYZopJkbLwgDCEqSBzx3xxXCeIVh0ySaO/kZVtGQeTblpZZZSBFujduEj81+eoIBNVbOLUJbKaLypraa5nzBtZSyIuNryP/AAoIuW7igD0+w8dXcloumW9tP50D3FjBqcg2qLJHJM0bdWbc2MHJPavMPEsGq6tPqC3VrJuuAoU7WP8Ao5ETnOOm4o30J59+hgtb2SeNjNbvNaWfkGBfmjdldZTLbqORlWBJPJ5INan2G6dBczl9kNsQUWTdKgdt8jS89A3A9B7UAedR2F79igspGiO6aJbW3I8y5SONhsUjG1gp5DE9OvWtK20vVo7TUrWaHzVZWkt725fZJciNgvlocgLAHwAQepyeK3Bf21nJdO0JlQNDtyhW6R5TsR4W/gXPXFUftZlilN7PLI8ayiKB23C3jJ3gbyRgKxHXqR60AeUa9pF7cxWVtLOUctLeIixreQu8Yy0AWMZcCMFeecmuDm03M1vp97c2lnazSiW5RZfs2oRFCBDEpBJSHy8hoyACTg8161dCSS7hj3rDdwL59rLMGU3OXDtEgT5RFjIPsa5vxFoJvL/7Y/2G9ihkUK0c/wC9LEiSS2dIwcyo4zuOARwDzQBwUlvrcM08Vpa34tI5WW22xCMNCAuxiGfk9eRwcZor0ZbPU2G61VJ7d8NE08UYdV2qBGA0wOwY4yMnPNFAHit/d3kgt4JLuPzVV5b23EBjG0Ao0ckgyojAbgbiSOgqjpktpbxXUNpcCaWzbzURpBHD+8AKCMyEDywCQMGuTXWoH062Nzb5kuArC4hnxDLFFl98rSMCVwcEHnPasu3d9VmBtpGsYZ7nZG8amRYwuQFmRQWaMktxjtxxzQB2Y1uy+1RssMdvcpGshudwMTlgSyDJ2yfNkblzyPWr/wDat1Paq88FraxrcsYIUJV7nIJDTNKvCk4wMjr09eZtLJ1le1j2qLZmkeS8RSryR8mW3UnP2YkZ2dQT060r3F3eXIErRzW5KksFCMJUYYZF7oSM8dMc4oA6WTw0ut31reyQwRPJDIk8CuRIodQAyu/KjJ+YHArzbxv8ONOW1ubX77ncsFrAAS5X7pmBG1ULdDnJ9a9i0N7a5uZke9JuJYfsqO06pbOWVvOKg9JFCpkEg57U28ka4j+zW9m0zSCK3uDAihVAbAkllPIyVydpzj3oA+Sbf4R3c9oGSKW2v1COgTy0VduMxuV/1bbRwCcnqM9aqQ6b4q8MX8F3LBdWyoVidpJWmjjWJmAmlRM7FJwQTxX21cWt1Fpzpp9rBPJPJbrPOYkkZdg2lk+bO1TgH6n2qtD4Vm123ubO8hWa5QD7VMY/LxbfwLGG+RhnByWoA8K8LfF3VtFUNePNcv5rspgmFtGksZyrkMWLHbjBwF9x0r7V8EftKrKlnZTu+m7bW3mursiSWdy4yzO6nY42jPHXuO1fGHjHwVdaTcXFstiY4beKO4acqJElim4kZ1iDKcrjGwnBHSvKHS+0hrtrGNngdVaGOAzIYcEKMxztl1OeAM4oA/cnwf8AHt1IbSrz7WzujrcySRIZbd+DCYoN5QnrlwvvzX194J+NtpeRCG5MpmURySuS5jDkAlcjAHbOce4r+fr4beItY0S2sVBvVknmae5F3J5MMEZCtHjYCJQST8jsuK+wPDvxYu9JtpJpJljuriIxoBOsphjlGxJUi3YLBjyDnb9KAP3R0D4h6ZqVt56XECoScOuxXdxyy5YDIA6Y64+Umu+g1K11JYnDCXzYwuQQrKuc8oBndjH5fjX4s+BPjDJINLs/7Qkn3TyktJcjY7xciSSKMlYRnPDEZH519heEfjdEsSCe8il3MEzAGSFZEO3YSASGyOTwM8mgD7xWJ9zgyMbZBmNFQBw5ycksOmQPzq0yAxiEq+4DLSIFTae3Tr0Hr0NeB+G/i1pep70F7CpYKWLSkqh5DAuQOcf/AFuK9l0zXba7gDw3STMV3dy2CM5AxyPT6UAa0NkpUjL72wwZhndz8x3Yx69+3vWXregi4hK5VWkIcFlBDKnDA8HaR79e3ttxbppYZ/NJjxtRE4yzDqw7E5B56Y7VdkXzYWBlyVIYKwJIAOSM98j8PfmgDyiDwjYSoRJEiyIpJIRcNlvTBwducj8K6O08C6dMrOsUaBlUYZF+YgZIBzwOR1//AF9SLf5WcIAGyTkqOeO2cnnH1q1aXpHyGPcisMKOgHXIx15x37UAc1L8PNHngjE9hbuoIGDGu/BzuYE8Fc9K5a9+Bfg/UpTJeaZBcCQbCAg3ogPAI2Yxz+PWvZ/t8Pl7XcAoOQQQRk5HUc8D2qUanDgplM4JJRgCmBncxPQEAce3pQB4VF+z14AjdD/YFhhEZFYwLIQD2PAyeOnbNb9h8FvCFihS30ey2FWOxLZM5/hbcw+Ujn8q9WXVIgIyzR7CxGFGAcYAOemc5yelL/bES72UYKllO1lII4AwM89uR6UAcfbfDnQoGjRdOtkjjX5W8iNWIxkI7deW79hV1/AmjSbRLZ20rRsXZFjURBsYDqFBy3OTnjPSt9NbhG4O4c/Kw3EA9WyBnGRz9P1p76vCdzKyhV3qy7tpHbOW+8OSMck46UAcxb+C9MiiKfZrfzGkaQuse5QucrgMQVPtwB6ZJq9H4WshKrGJVUFmIQKodsZJYZPYn8vy0o9ViMYO+MdSD0JGRwRjJbn0pr6uv3jhVVSBIeMgjGQO65J59qAEi0GxhdZBbRJgEqQmSwXgZBHH+cVYi05YpJpJApXKlE+RT6nBHXoOPb0qH+0xhizZXYqlySFUEjoe4wOxrI1LxLbWMUzySErCgk3qRsQYwSSR6/y70AXNZlsrG1uLqXyhFHHv+bl9yjBHoeP58+/4i/t7/tJRE3fgTwZeyPq9xuhuDZkIbZE4aNZrcEySsxAMeA3YCvTv2zP25dF8AaVq3hTSLjz/ABbdEQWUMcimGB5WZReTS25JQKoPysAN3WvjP9mD4P6t8Vdam+K3jcJfWd1d/bbFb9JXnv7hpQRcgFcHadwH8OOc0AZfwB/ZBVLez+I/xMg+23N9BHcWVrqcQVYYZVMsl1dwy9Z8N8m/03MoOK9C+OfiTwh8PfBNwLa80ZI2hlhtYx5sEzbMiGSVEmUNhx9/gEknFfR/xb+KVt4csDoLQmxitvMg3TtFtRYV2rbiQvl9wVdu0Z7V/L7/AMFC/wBsdo7m/wDDmlXIt7iJ7izhtX2yTxrhwlwH+8sAbJ2kZGADweQD58/bn/bCn1mWbwdoGoXDXMMD2t7cAsyB3U4hhyGKgqp5zgZ7Cvyd8J6FdeKNVS+vjJ5cszPvL8MxlyQ0zkBn4bPU8+9LCmv+PtZE91O93eLOs3mSb5LmWaVi2Jjgbk2sNoHYd8HH1Z8O/BlxoVsy3cKm6nci3tQhDxAkNPelnTylXrgbt/HTigDtvBuhT6LZQPDFZ3NvbzIHZ0QgQyfLtkEbGVWUnOQgA9fX1/ShaSW80kkV3LbwJLD9otJxDukc5cyIxJuY2T5QDjBXJwKu+GNP046fcyskImDBLhp8CK7IIdDBKcKHJBBUnJzV2K9tLANa2yTzzzzzAxyRraQW8khBeCNoxlox3DYJx8pOaAOF8Z6rFZQWUVg32maGINGsiqkyRFshHaEttdUUqSTjkc1xlxeajcLbXku3bhJGeMHzBE4KoqwFf3jcqDkcgV6j4l8NReWFtbmFLq6WXz1h4jtYpmBaNkmAIVx90n5jyMdqb4e0bTtQjUutjALK2e2lVoZoJp5kO2KeLzeWYMCDgHJ5HqQDz3ToXWXU0uYZWjaKB5S26IwgsGjIiOFLMQAQPmwM4xXdaDpkcmn3czX1vNdRxxlpXnIhs4GJaNJFVSSw3Y55OcVUuILx76S1vLe586FWiW6ikhlgCRnEM9w+Q0TEMoBwcnvWjZzXFjLHptnCo+2TM8dtJCygPDtEs0pdAJw2cgk7c4xg0AWI5IrlpEvRbqyxeVe29y7Q209tCVGY5WwctkMAucdD6VJHbW98oikvmnZHlS3ihVI/Kt0QG3RbiYgPzjduOSBwDV6a10+1/cvIdTv3ujeyrdokMkNtEFM1sFLbSM56H0BrsUsNC8h727jEsV0oFraeWsBhlTDlyrSKZFVCBgKc+9AHMLBqGnWkMesI8Zuo1tzKtuZUskdv3VzGUURZdMAgNuzzjmu50rTZ7ZoZnRpoZJoYzPJdMNisAjMlky/J8vVTwT93NUraSTZOnkSTQTyrLFa3e+ONWVh5cccPlAgFBkHHUjPTNdAb+KxjhlAitc3iQul0zfaZYtuTD5r9HDMAmQAM4z3oA6/X9LtotPt72yuru0uoo9uVaFmYo259kKkgkoRuB4wAOua8uvfENzJfwtCLu1v0kmMu3MMd1CF8sMiwvjYd2c4AJzyTXVo091PFcSlY7a2aSbybuJAI9jhdsjxkm4kKNxtYkjqBWHrE9hDMbjTLeJ7iZkE10/mG2WGNtqwRu7sqzbiCMNgenWgDIi1bU7XydMtNTu1e+V3wVY3EpkmBAPmMdkS/MpzjjJIrs7LSItfWW4gsXiit7hoJZUnlld71dqllRCDEu4HBBwc9u/DvavZvJeXksl3f3CvB56NB5ls8x+WBJUfmTyyMsBgdua77R9Zms1s7SNbKOILK0kpmuUJtTFtlhkKp8l3kE+YMnnA56gECt9iivIILQTrFGwnS9UCJVjZtu1/PYh1fcTuIz0AB4ridcmhCTQCGK8P2NLq4Tc8U6ybtyzwBpCZEXAxheNozzXZ3LafOpS1maJb2VobqGaRpUVIyHMqzFA0qMnQk54wRmvPNTi+1q09nNHBHFPdpIoBWS4hgjI8s3RYuIPlztOAv1oAwDcPNZSzW0sKXEsKxxrDDCl0bh5dv/Ey3kYQLwDjJz15qpLaTGOK6uLqFGKOjwxl9wuJf3bkSRjNvkLwONxHGeKpHTJLuxub5buNorkQ/Z3twsk0JRg7p5ikbsMD8x64qTSrK7muPs8txMYDHI2oNdh5oLqZiBBkom+Jx8pBA2gge+AD0Dw9pempeQ+RqTLJDEJGtRG+9JHRUNwLmWMbgWJUgncO45ro5pk0+6YxmPTZ5ZWjQpPvilVmClGRn2iZlIOQOTgDpxmR6fcWlpYsJ2ubiCKXFnAIwyWsOJJV7b2K9HcgD1qEatp9415cLblov3UcUsMXmrbDaGaFwAQb8fNlkyo65FAFfVNGk06ZxZG2Es8x8x7m5w9pHODIyQgsF3MSGPHy+uBXaeBNUtdFv7LUPExkeJFFugt5I7qznMe4LdSSKD85xgb8Hj0ripJ7K6UalE6yQ2kRYSvMGvM7XV0nZz5RnKgBeeQMDJHHKeKPEcOnWSyzGaziEEckNsFIiYSJtE00WMqwJXnGOuD0oA679ovxR4cexhs9EMcl3Kp1BjKiSlYkDbYZZ4yy/eY4yRkdPWvzH1AX2p3mo3EqxG4uHSGF2jKWw2nc8bQxEmSRjkBgP4ecV7l448VPrsMemap9kvbpytuksMj2mxk/1aWp481+Y2Jb5c8ZzxXmNjo+rafHsKyNIwd5ZHDCeJEZlE8TAENjIwoyeOmDQB2vw/sLfT2W4vYgr3DD7PJHIGi+0rGFVHy24Lk/MSNqkYJ60/WV1LWZLq1uJXto0cQxzKftH70uTH5MZP7kKFOTnpz0rHk8QWr2K2TWl5Ja26iJ7kyFJXP3zJDLtXOJlO4YJ5/PDnv8AVLaV7iGYKk/+kLPCpuIyHTykaQOcoyAnPAOSSRigB4sra3L2t1awXd3EPLnmuXk8qR2b/j63MBvYxhvlHAPrWRqLtHbPdeagt4pDFb/ZlK3F24YRn7ISBiMDjcQBx1q7cfapoEmlLW8TQvIl2rXCw+b93aJIjiORtvbceemK4u21aw0xWF0lyrq0rxmdzKREx2sql3LI4YFhkDd1oAdrV5I2lS3d07QLuSONH+S5kH3VSQHlnLHr+dcHLqMU3lG8lmW1kAWGCE7bhCgzh2YY2HuD1xWprV/BfhRHPFFNNM0jTPI083kBflaZHGIC2Pu8de3NeW6peSxXJj++gZism5ACApUuqhjtQsenOPXnFAFjX7q1kuDFb4R8Auz5AaMHcsSqowecYx+Ne/fsvfBzUPjF44tLH+ymktY7uF7wtFOpZEIYNC6qAMgDO449K+fNB8Oal4w12wsdOjNy88yW4VVLKQ5USAuvCuR905wMfWv6HP2Hfg3ZfC3w9Jrt3Hbx3FzFm3tblyQhCHfNPcLnDcEBc8jOfcA+u/C3hm1+H/gvTfDlpaxacFhjktyDFbQRyptjHnFoyzynH3vurnGcHNZPifSbZrbVHjnKT3MUURdHje3S6wPMEDxHJdmPI9RxWX8UdX1bWIRaaJ5bXEhiEUczSvbW6TEoqQXCA7YnUnG4jcT2xWBo/wDb/hXw1JJ4jHmxhSUV5Y5XsmCkyTJGHZXlBAOM8DFAHzf8W9aHh7w9qEKWECC0jL390Vkc+bDk+aI5RmZ2AyWTIUjnpX4lfEzx/wD8JP4j1OUwQ/YJppHgaRQ3yrlQ8bHGyQnscH0FfYf7Yfx7lvpf+Ebs0iijluZi01tJKlzLbyOyj7Qy/KCxBLLnPzdMjFfmh5s2oz+WNrxKXCxRuoVXztUZJ3FhkE/TpzQBSja6v9Uhtik0sU93tjiRAZJBn5EIXJ2nj3Hav30/YU/Z2ttK8LR+Mdf0zybxcXdrb/Zt8hi+95cksnReDwSCR0GeK/N39kr4A6p8QvHekfbYy2l29/GIz5UkkU1yzqQgIT5WGMHdgDjOBiv6fvDngOLw74M0nSYkGl3EdvJbRLdKoWRUjaEytAjfIdyjaXByBQB5V451oz6XbWumSTeX5ZQC3EcVmoGV33Kg7vMDArsbhQc9xXnOk+ErrSrCXxHqiWs08sMkhWQS2jQIqMY4Vmk4U/xbiRnOBxXtcPhgLbTy31qZ5xM1vDKhBjnRFIZprckBYhzk8c44zXzT8cfHGkeGPCeqGa8e6vZm8htOKMkSCAMomBR8pJgDK8ZxQB+d/wC078R7XxNIdFtNRkjkSWeC6eVVlaJULF44hFl3JAADBduF64r4FuPDlil9b3UTuLaWGR7hjKsDLKhJbyUIDMrbTxz15Fe06mreJtV1jUvs7S/atRZ7O7kkBW1IJMkUW0gk7RyQD057VnvodvGxv5Lq2dbYOLWJzJG07hR9pRYwn3lwwy2C3YZoA8si07TLy1uZlt7mBHkjX7R5keYpkGInMMbEqG7sSBg8noKnvba9tRam3j8tWQNLcRRxpbONu2QXLqWbk88DHv0ro3hRGeFknlkmuo7tYJNqfuJHKtDEcANhiD8+AMYyaS+j1f7JNBZfNZwjzJ5h5M0qEkoLdURmG0A5IP4ZoA8Y1S2gmU/vlnRzMGUIyMsgfAdGf78YU/Kf4gK55tIksXivoZyI3eONZEG+ZlZgSQVHyEYIwQDzXpF3o8mJrpozAsZjaVYfLMLxll2uAx+ViCCQM4Oc574mpQK9xugikj052CG2kXaJdoytwnlAiUBsHGRQB3974gtbzSEsbSQi/e3jtjF5TBQYwqvIZAuDL6jcOegNegWOvappHhOKKOSdociECQJGTOik44OVAYn72Ac+hryHwRpVjrtykUjsrW9wA10siq4jAwVEZOFYcEZPGME54r6s0v4b3up6e8D3EF7BC/8AotwsyNP5JHztJagbZLgtxlg3QcAUAfPd34mvZUiOZbp5yqTFo1y2TkxISQd6gnHHJOCRXTW94E8i+eS6jkjUvGxPl3MAVdqLsyQuCffBHWvcrn4R2OnW9rLbyGSJFjnuknhDeTO2FCyRRErM4zk4IA9qzfG1p4e0XQoppf7OublYDZxSWNqjPPMeZGZY2JhYADO4cY69aAMTwd4luTKsl3BNIUBSK8jKbp4gxLyT7U+cqpIx7dM16Xaaxp26RpFt9RMjeQrJ5qMLaUM7SKyqDmMnGDz7YOK+cNL8QT6e0FvBeSWcchMdsokjk3yqu7EqqCREwPOPSvUPC14b7T5Q8czX4vpVkmkVBEI25ZYAg+4TnGeR39aAPc7C8FrpM5H2i4iktzLbTybpI/IUFBGIiMsR+fqO9eDa7A8di2yxiif7c8sU8AhkS588sCVLyZDLuGV7EnjrXf22rY0aS2sVJWyuP3IhkhvJmd2xLE1s4LLklsYyeOQKb4h0+3j0d3ttOmeJrB5p4i2Y4HkcYaJgAfNDZLAD5RxnFAHnmkS3mnztaajcQpFhz9pitwxZFAKCeONiANuQD1NdnJHJdrJDZATKLdkjkkhdGeOQYlKgcuuDxjhQOa4LwvbRreTfbI5ra58pprT5Wiinj2bGdMF/PTnknAyPWvaNEjsZbA39qgllVpoBthlDpLGqq6vGg3BWB4fGB2zjNAHic801lqq6XCpS/YxPDIqR4UxkeZGyP/r4mAG1jxxkcCmlbm7ubgshtEuPNZRBKA5mXl3kKnMUx2nIHBHI7Z63XtLuX1jzhaW0pgV7lYt86zCJV2mBrqVQq7UG7Oev4CqFhaQ6hBLqVqkkk4cxyxSRr9nLKdkYh2OS4KllLA8nk0AcPqKXFprFlDK52xRrPH5js1qvmAN5zEr+8wmM5PX0FS3m2NZrq0ure7Cbmn8yAQRRJIgXzlkLbSgycdx35q7r/wBs+0w2kFrskgs2V0tDJI8IQlnWeJ1I2lehBPTnHNUNQu47WySzSNGlmt1aQMDEFheMAq8RHzx5IJLYAPFAHmeqa1cRyS3sjYuHu0jsvIdTHOM7X3oQN/HKnGBkY7U62uZbi2Sbz52uPOZzG+75kRsOr8fKwUEgHk44FVLqP7ZOlu5hV7ZwkFuHVsxtHuS5jcDglzyvYr6YrqTpi/Y9O8meFbq18xrqGPKPI86qpeWUggkZ5FAHR+GtNjR7jF9DJD5sU+2TdHJ5jJglWPKKCcHAOcDr1rvtL1W9Em+F5YZLK4KT4cvGuY+GLKMxRt1wQM/jivIrd7mwljadzNvk8kOjbpXRPuRhXx/ERjj/AOv1+l3Jt7uWe+ncpcBJVETDzmuICPLWVFO0oeQdw4wAaAPTtZ1u5g06X7MxhuZERftokCtL5hEgjhij+V0DcH6/Ng5ryLRNT1jUNalea6iVpJWDmJFikWYq23erNku6/KFXg7skAZrTvZ7fVk8yS7lcwC5lks1Eq+VGjllE5jHyAtkAjt14NSaHeSxwvMLKFNLuC266a2t7lrWVNhiiglaUNvJB+bkqTzigDtLR7OK5ZhZW0DW+JL6JpFhmDB1jQvbkjGMsWxx3JAxXQS6pZX84tDqEMT3Cq0zE+XFdRw5WCJbhWPmADAO3g4615fqNpM+tpcG+k8jU0AkjU/vRAYQ5DywBsgMnO7GFGM4xW3aWqv8AZdSuII7+1jgSdIY4Y1S3ilbyyytG+SuRkdz1x1yAdHL4fmHlXjhiixXCRRny1axSKQlp7a3h3CZiOkhPOcnBqnNbzpdWv2CZPtF1ahhK8oiWPccrNdjftEhiVhtwMngZ4NdRFq1kqi1gElzCLSRFk+0mOC0G4biIz1yeGGcnoOKsTfYby2lktIY4RGI47kMIxNcFZAsTW43ZYAs2FHPGcYNAGLY3aRO863TSPbArPbvEyCUhTiWGM53JuyNwyD1OK7S6msdf0K31S1j3X9rAIxI7BFh4ZZjKsi4kjXBwVGe2c5rjLiARzrDh7oxRQQbYkRLoAjejsCf9WARvzzzzW5p1i1gk/nXs1rstvtTWvmRtHcEuCIY4c4ZBnLEE7hk0AdPpImlSxid7ea2ht7eG8mX/AFfyj5mMLruV9oGDux2wOleiar4mgNjYzw3Eccem3MDrK6CJZLZVEWxBIrebcLluS2My5GBwOEkth5+9EnmS5iWRZo/9CsriUk/u0EYxKVAPH+z6GqFoHntJLJ5fMjhkleExq1pcwuZAsgSN1ZbiMN0bOD9eoB6VqGsabeTRbEn86OGS7RMrDPdSxsAgJkx9oHlkHaAAc9TWHcr9suxf5aQiN1NulwgaW4VD5Uckcj/ugpOSCcBh1rI0oC1v7aG7km1KV7jy7baY5GaF03MDj5guFO4AAjHAHFdwtvpl/cOfIglltTJ5iWknlsnSN42BxuCgHJP90mgDA09LyB5HhkuQrvFNf2l1PCLaYOVVpcOGE5TjATHtk810kV1ps9xqS3UMKsXjR2ClFSJ8ElGRAQMFflUcr97JzWNqsc1qUitr+GaztopXt4Y2+0ytIgzHiJV3LGrgBj8wJBPSuWe9urqe3vNSuFBS0MN4kV0gMskzsVUbQBtXGD3VU20Aej6nZWVtPDqCzGKRuUuLeXdDI4G2GGOMt+7xEFAyAMDnmrOg6pLIstzMl7dRxMJpROwhRo7aT9wojOFWQbsjB5ILDrXl02tTzQGzAjygLQqsisZbUIFldZWAZFVFGASCw+pFalrrLSWVvZRQ3FpYuVuobpXlkkV1yjwuZJGXDMAwRhja+VyvNAHpcEkOo3UlvLdTTi2a6keRv3kvkTsubW3TJCjcGxz0OTgUHTWaOW5tStrGLy7iaQhpJorJ4QhUpCWRFXZkknnPIBJrmrTVtPtYxb3K3xlUeYzWwSydpWIDyveGNRKoDAFQ3bFdZILm4svs225WyU/aA8G7YLYJ+9WeIruZ3HJYOdxORjpQAyyiiEkMP2p7t5bZdkBBiiuImbe32dXyGdQdzMpPOckHijV9M0zXLO5tpYEMsMUhg3SyyNNjCLBPH3B25UDHTvWXDqAdrNzGmy0m2Wj26yySxQMoiVJlm5tyQR8g+Zs5AOTXYi3gZd8rta6hEkM9grREFscb7gKNxUkA4IymcHFAHx98QvCrWcd5Eumy7nt1wGAQoZQQrhm4bK8heSvQnuPlbU9PsbO4gtjIklwYpPMbyiYIgrsEQyKmGkxgEZzk4xmv0i8SaZd63JeQahFaELumeeScmYMVaZTGyKOMuNqE5AwAOlfKPizwdNIEUxJayRtKZITGyeYu3zIZ1HLMSytu59+4wAfL1kLRJr8qI4Z1Ks5WNNhijDAxDzCCrMAvA5yxx0rg9RE1hKZFikihuZGZNhzEQ7ZGFX6j056eleuX2lQfb7qK3kje4kmiuWaGKRVwHMU6T+YBwo7ex9DXBapBGsQtZYZZEEpMUobcHwTnygT8mORg+/SgDzyeJbibf53myx+WWxmNVBchtrDHIUrx68dKx0ktoL5YWDmME7ixRdxSQ/IefmTAHt3Ndfe26sTGuRvRlIgk8oIUXcvmYGMnPP8Avc1zdxa3McYlMcNxIgQFNwkkB3CMlip+Ykj3+uOaAL9rf2sMlwYvJtzgyQmBsSeZ5hBVlB5BU5zg4/MV6LoevX1hNaXU9xC8bXCBonkUPyBJG0cQYEShiPm5HqSeK8uvNPWxigmcF5JuAIthSB+rI6htwOOvv9akt9QfMapM+8IjIXiDQ7lfDRoWG7cVOc9AScUAff8A4E8a6Xq9u9xfG8N5BcpLtkuEG4RIUeW3aMszuGCsBjk5VSSDXpFxCmracqzvNfNLDK0yGQQWzSllMc67x5i3AXb5i9S4Y4xXwF4L8XHTtUa5KLFHHLHIBIpWKWSMgeXIyHKoyscYGMjOcHNfXVv4rsJraOSK4kimmkhMEbSBGglZdzkuwBlieLZztwNwycigD0bSbe6gmgnM8N7bot1aPb+aIrxGiG1RGV/1s2yOQpwCVA65rmtejh03ULiWCxluIIrqKWNZFKzQ7j8zMrnExAIYgk5JPeuo8PanZapFD50iTSiZbiVgMrFJG4AiikjXOx4GcMWHBBwSME27xLee8vZjOJ7dA0UdnszsWNQpCsRukAxyffBNAHH6Ss9o8l1aXW21YfaZbaQABnz95ARuRCGBZSM5zjgZr3v4YfF3XfCuuaWbfyz5V1LJDKtxLEyRK0Uj+cgU7iI2l8tWxlQAMnGfFIRY28oWMKBEPNiDF3SSedo1QTwSKNsYkYgqTyBnoafObuWSaN7e1heWKWX7Rva3fLyHaEiBxHbsFYZByFIzjmgD+lD9lv8AbAXxLYaVoVzqt2dStbaOHUIJk2xojFiMKucxbOrAkg56GvujxLq1z4r0o3OlvaxwmHdkTERyQSKFJeMgbzmNWBz0kB7mv5VPg144Pw+1LT9Zk1+5hitZ4r+70+0uY3WSNm2xxBgT5kbMGJGSOctg1/Q1+zj8a/CXj60sLMXu8X1v9oW1laI7Q0XMTFOEbzUX5eOGyBgZoA5m5TUdR1CEwy20oiSWaRJXMTR7md44lYHKsI9hCtzgDHGK9R02zuItLF1K0BvLeGQ+ag2LbLIuIVkV+JlJ3OcjqePf13x98KbK0s21zQbASJfypcqtom9ka4A3/uwMTqq+uCMEDIFfPOtalq3h8JYLDcFIrgRwrM3zNKIi5kcAfvINsgLKc7A2OgoA2ItXmjWP7NeyJJDCssUssXlJf/vEjklXA+UMDJgE56DA4rv9O1C6ETJfTPFdS2jSG0Zi6SruG4xxjmRjEVbjkE9sV5VoEV9c2b3F5YSXm4rDcf2e3nNZCb97FfRSAZhtlLq5VQQS3GeBXVXNvZ6Zb6ZZO7Xuo3Uvmx3kpbzJjE7vIkZZsoHjdlwB/CAeQQACxr8816s9isZnkuIoIQjOHisokbMd3JE2AilyACDkA4IyDXK6DA1tD5I05XW4SRb2NIWDSNHMVSSJTnfM7SZVuPkUDGRVfV4plnS20+6uIzcyF/mJR7ZYZvMhsZRncYwqZJbjccHmvQPDmsWc2kwLlTd+V5E4njcSTXiKFcPIg/dozrIFZSMKqjduLAgFNNPDyWmlFg404TItwkjTQiO484HzXUk5EjAYbhScDgZrcvNEedi+nrNHFLAI5ldlaJLlZFSWQBQStsZW428Ek9TnGDp14bm5u4yYraVZxarLHBgXETYkjMjAAtLgqGIAAdWGARgbk9/eQWz7DNZxQXkKXaSRkSs5DeS6PkmW2eRU+UZKlssMdQDGutJ0zZI0t/LLd20bQkxyIpu4pF8yaBxJ8xdJFZUP8IAXjBrutK8MWEdhBr1tCbm6nt47prKZ02wweQ0EUBLEETB4w5IPzqwHYZyrGzH9pXLwW8cj/u7uaQbmeRpAN9vKrqBHjzFBIxzzW7MtzpwjSPy7WWykkgktmmmKiSXbONvy5m2rNwRkccZWgDhrzSX1ySymnWeI21nHDOpDMTeq0slvdKuwExqAFJBOBjdg5rY0ay8qDTZpHhfUlliAln8yMRQXAdZpGL/JnzASBIw4LBc5ArsnVUtluUhlnWb7eonJ2ovkJGtzEXbABDgsvfEgHOapWWjyyaqT9lbytSW3iZbuQMLCOJTPJLAin5sxttAPIdS3ToAbFh4dt5L9GgvTLb21v5sf2kKCZreAPM7yRciR92EX+IMCARW9plnfL9nun1l7ZZ9sHlgRC4iUswMME0BOWCr0AJIGDg8DQtGt0ms1snjgSXy7SFHZXurdogwhaWBgFaaR93JP3cHhWFbkUJktEDSWsNrb+bIs9vtjnnkjZobslQCtvcB3z1wSTg5zQBl3plkdWcpf/ZIjG0s8ZgH2cndHcPGgBdxEVBbH3lbdg7gNOzun85bqz84Lb27RfaYhGPLYhWgG48ShpHfAGTtwT1rKvLCCJoCtvLNKiJHFGZ5Xa4WxMgdU2j99Od5Jz8vGfrs2VqEhAQzxW7WYhlWRGRpJH5gfycfdXIVivzZUkfLigC/f6rGJoX1K3gnVkeFwn7oSv5URhJH8LLKCzE4yxPfisqNLS9uBvulhZvtO2Ng7tOblUUQfKpwBktk8AHkjArmfEUs95MmmLsdrO1eSRM7XJto1mkZFXDSqdwGRk4rmdBujZ3MF7qUYV7o3UkVpDeYeGOFI1a4lRz8m4KAAv1ODQB3NvZlLjVYv7QuygcQTQwbBayx2iMLeMMT82JwSWGQc+lXtFi1g6TqFpN9ourYSBZVdz5kB1CCIyC2TPzxs0RyBzujY8gio7C7h8QPfG1mkhfz0EKXAWIGPYgBEowMhlYfMRnAPINaNhdXOnid5jLctHI1vPNMkKhRHuaJ0V423ugaQKyjBBGCcUAbUWpIbJ7aSWG5gKbmW5DJKzk4JRYxwd+cKRkACnQ2/217W1aQxHyrgNGjk3IVWZ0/dsMKmCvJ+uc1hWiQNd2s9sBHExPlCZDsZlQFI3Xu+4EZHrn0rqYFYNbxTorXjs3myQyxrJBaTHJQybvnyWGFznDAAZFAHJy6bLNcPHbswCiRSZC2xWCRsQk5B3uWDHHYnA4ANRHRRb28zROGOoSeZtaVWkt0hVTNc44JLSlkCgbtqg4IIJ9euvDUdpp0aTLEZrx4R9jgMgZrZyTFLIxX93P5Srj144zXF3W+1uPs8JijkeCYWc0rAkmIiOOFwFwrbY8HoTgk85oAyNPsHjha4tEhMsEDRZltZCZcTRzzl5MbWZULKOmRHgDPFWLuGW4S0W7FtKjW6iNkVJYRlFaMsrEhXzngcjHI61nSX9xBcwXlyZIz9pRfKi8xoyzB7cNIijAgZ9+W+7zzx1uS3LRWMFlDIjiFgy3WGghkbe58qSYAkMApA2jBCgk88gHOarZXdrHqIF3HMgtw8aSlozHMYIgsTbVwIiATge3qK5H7Jdz6bHI628jbo1MrlWtnaaYoBFKx+Vgx24OCNuDwK9Yu7S3eyeeZigmaOB/MMQV23YcYRiWtiCSHHJHT0ritZ0q3u0a2tRMsNtJBdJCnmR2bJFOuNuOU+dG6gE53dxQBws8Fw5230EdgtsWisZMyyuzSHBSFkB4IcN65b8KwdTVnuZIoYnkls7ZwwiYoLkoFCymMkl8MWDZ7rivS/7HUQorpPDI0BQb2LiNlKs8kZkztOehBxgds1ydwk8N1PLaK09iLgpc2txAFa8hMYAeC6BzgyiQkDu1AHGpp0YHm3cTGdEX7PbEbYWlYs6GVGPzLu3crzwfSqEOntLewnyEsRNK94Da3BaORokiEhKv8A6ssGAAHykfMec118hW8vYoZrEpcrYSNYpHGFaIq67EYu2NwDcE+/ryh0+5DxG8MOYbpBJG+IpELqI1kKr96EkcgZHyZPWgCnqy2tjBapFesbe3uY3ezYoQGZ986CSMljIG8w8AqwYc4ArktbsLKW2tIrSNUmusTpCYWd5LYSNI6BCcmfBZtxGSBnvXanSoJL5prO2iyhaGeSeUP5LLvBubVHONvIJ3ckEAdMVW1uzj0sW8kxDtcxRNNc3GIUtfI2AzxSNjcjpIVwnQKMigDzGSS0nuWNsDcWqRJayOoMV1bswwnU8FZDnjqRXk/jWWWHatq8sxhgmcl1Db3WTBQtg7k+ViRngtyB1r0fV4bbT72SO3lN1Y/aPP8AtETGOeQu7BNqn/XIiruzjHHOTXI+IUsZ/Dl/JFLJ50FzPKSZ9t2+YVwrptOxXB6LnIOSAc4APAovEsE12QLa7eQM0gijmhi27RtdS5kw8W5ThT82D0xXifj/AFlk1GK6u2nhtreRjJBcTpBLBDIGCyeXCQ0se9jkgEbTtJ4IrsvEMkdtCt3a26GOEQlooEvjdtI8u7JWSFfMIkZlbBIwm48EV82fFESG0uZJrlJbobp3lmZ4Xe0cky2cqPgbVJIAXOcZHbAB5frmsQyeI57m9CX1iTI7W5ldUktdzbXgTgiFSAxIGOevFcpq76XqtoFtI0njllJkWFzMFgIJEwyMEgOvAOfYV4hc+LnsdTcyW3l23mtJbusjSCURSNAEDAlljyDtQqASeeBXp+jXFpIgRpEthdwwTjKSJNG7OyvHJ+7x86s3TIGAO1AHCnw0kV3HsZY3eby5pOUZI2IEXlugYYZcngkjvzX0X4d0mLTJ4bpoHltmhitbOzjlLJcSJGs000rkKXTzBjB65x0rzOa2hSJUYbwbt7aGOPLbHjLMjo+ObnanQ4AGMnkV62t3Z3Xg+AQeabyzZU+yvGF2ksVklVgQ7ddxIGMscGgDRv7rS9ctP7MA8tjbPLd2t9aRWyxzw3BWGWKeDLv8zKoHpyeKz7PTr0ubmGaKC6sYJIfNylyGiDtE0NvAIi0hyPvDPHcHioPC3gbxV451G1sPDun3bSSP9juJ1t55IUJlbCTPt5Zi4KlcjABJr9if2Yf+CdHiPW30rUfFkbIlhIjRtf2zGGIOyzSllc5kjYHgANjByKAPyx+G/wAGPG/xA1qEWdhcSuLyJ4ZzCbSPZKFCvGFA353LywXLGv28/Z4/4J83F6dI1PxZp8B1O2czTS3cMhaRAqlU8psqkw7OnUYGe1fq58If2SPAHgCCI6fo9jLeyqjXN7LbRyvJIgBiERIAQIwOMAADA69frrTvDlnpoQxrGsicKyqqhOMFQo56Ajvxx70AfO/wr/Zp8EeC7QQ2Gk2kLnypJLl4Y97tjftChs/LI2ckDIf1zX0Zp2iWumOqIkbLGFICRhERiOAAo+7wfz9q2DdC2yVC7MDJEbKT259OSeMGsaXVvOMrBSudsZx8gRgdxySBgkHjJoA0Jblkco0pi6mMYKoT1IXIwOPzqrNfmNWLMSUwzvgkEEnPzDgnIx+tZIuxLKGdSflcjepLY6DbgAKeBx/jzWkuN5YRvMoOA8LKpLbcAsv4n0/PsAaVzdy4XyUEwfnO9V2ggc4OM4B/p1qvNNMAzZyNqEleGByPlHdu3ekjeTejAB8Iwfoq4KgDgdDtJ/IVoLEk8XllB842q4GHBxk5yOccjPtQBNHPdySRZBZIo1MaEgEAjJOTwTnP0H0qZZDEWYsAxJIIPUnHp071SjL2kZDyOTGeC2W3ZJAXjtnI4/8A1OlkJ5UK+CA5GAWY85CMeBigDSDxv825VyAcnjjHP48dOtV7m4jHywA52gHg5YnLZYfwjJHXr2qpJIVCEpkkEHP3VB55Ufebnrjv+dcp5g8yOXa53RkcMxI7gemD+lAFyO4Jx+6BI+YDeQxY/wAJHbnPWtexaUmJgSCGJ24B9CQCRyM55965mJ2iZVkQiVmQE4J6naCMdu59M11ViChAwRg4Mm4EsThsqOq9QPXigDrrMZ2F1KkfM/TOemNq984/DmtB3yhQfNnlnxjkYPIPPb9ap2YBQZDAdN7fMcd888mrciHGAMlOCQBk5x2B/wAaAKU4Hlk5z8rdjxwfUewr8z/+CnvhFfGX7Ifxr0YW7zmXwVrMyRoBl2jtpZOASOcAenSv0tnJKbQDuI5AB46ZByOuM18u/tSeGm8UfBj4haMuGa98L6zbhCDyJLGdQMD7wx/I0Af5B2txwaRqmqWzW26Wzv722KXUfzRhJXjGA33n9CBzjOfTjbiZLl/NjBjBURo8hw5AIyrYPyjg9K9m/aE0G58JfF74geG5B5cumeKNZgZmBYOBfTBWQDlUxx+ByO9eHQozykoyMu0YkAYkybjk89M89M9KACRFQoh8tXYYwqlgWGM4x25HNOjCMVHnhWWZFKqpyVI+fqPl5x3/AA61OyI+bpWG1GEX7zEZL8AgISM9DkjIqzBHE9wkCNGYkQkuincz4yq5/iPrycfWgCsQoCGLLksyjcCmxTgLkY+boOvY81WEckBfevzMQhkyNzMxPAUHAH3eeo/ndvolh8lg0TAr5jIjkuAhIYZGcnntnk8ZFUmBmRlAki3HbIWGQ20ZTZJtwSR2zxjBoAUSi3SMvuRTKEYxvuAc8qjq/wDEfxxipmne4nDoCP74wBuHJ3H37nFR4QQonlfvAzbp2YNjOdqMjcF8E+4/Cmw/LIqou1GXyxvOMKepye/FAHpHhW6htLm3cRKzDY2WdVGxWBP3m5PGf84r9EfC9zc3fhezvrTNxCrKy200n7qJlQBpCMAlDkeuK/MSxkNvcW4DHZHMpkfduUrkkgAdcnv7cCvvD4SavNfaT5JvJbeOOEn5GEkKxgqFJR8AKSwHpQB6B4liM0KS2BkZkRVuI4XeO1lMq7ZnVGTh1kBGOD3Irhb+6vxtjaJblIrfz0lICTW5KAmOF3xlw5IIOMHIHIr0TUNSvbhbGO2s5pPMdrcM6vDEnltlnG1cBiOefXr2rhNVgvJ3niuIYrSKxaGBZJ3PmP51wZdyOnyzIfulsEjueaAMs3Ag00SzAkyzqJpPMeScHBI3R7wFIGQWx7+9bsWrOnlCGMQ6WLdbtbUyh5IrdhiSdgxJe6LAbeq4PPpXHXSGZy/2iztd5McsMJeTarjEjgsSHkWIKTznJx1FXJ57CO2RZmmkaCMQyYBTbH5YeFt3ZWY8hv0oA7ddelh0qDUBAzISywNMkc7wW0kpUSjbyiBiBtAxnnpVdzc6pekTfbbi6mdQ8pPm2yRW4zLb3CvjMAIIG3qwFZWn3ZtoLeKbR5bqecwyJbxuWgEbNvjTrjy1QgkHlic1ty6jdJcQW9q8FrujEpKxI5Z5RvSLrlZUOGbdwQaANGaCBtWtZ4UM8f8AZ0UKI9uzCUxIEZYwnG9CPvHrjgk1kXGhX13fPJBHcm5hYMWmjKGZYQUSRGbG6NFJ4GfuN6Guz0i/vJ7e1e+uZ4bhEure7ZYLa3jRYj+7uVKxkoshXnHGT1zWTeard3lvOzXUiLaSYMiMGMUTy7QYiAPMXgcjgKG3ctQB5dqOkajDLMjQ2sT+ftmkQpbtNIuQZizH5ZA33vXcRXD6pppiZZ726bUbpFDNb2sCpA6+ZmESS5xMVTGSp5xk16H4jtbN/NuIyI4p2IWXzXuHkywd3mjZsIMkBcHBIxmubnhjgWWWRHlhtIQZAVYtEsgwCyDhCR2HT6UAc9PNDPNLCqkzXSBvN81gtv5ZxhbaLKj5lxyQOOvFQRaxfmaGOwc+ZbLEDI4XaSXLTMMHakWO6k4zjg1Pp1vvu5LlHaKAOkEJSLescJYyBJVAJUBdvJ69ieMZiPcRKfs90vlx/aIbhYYUULC7mXdKHwwU8HeOOfYUAeraR431iwK22ZHkt1ijKqXfESoJbU24CFmHmNtLEZIXJ4Oa9PTxrcwWto7TwC5EEN8LbzhFErtJmaMlQGDgMTkj73XBr5Xj1G9vNRsbVAjMhEkssbOqOqpnHnY+U5x1wORiuutbyBgY5IZg04VBNMS6EO5U+bIThH8z7wHTJNAH0Vc3l23mXUMtvAlzDEHRrgXsE1v5SsymPGYuCVb+Ik5APbh3judQhtxp9rHY24kvJJ1yWRI1j8oRoobduLLjJ5+YHuKl0dQlul06yzx26Wtmn2S5Z4I5AqpEZUWUkg7ctwMA5bA6dHBZ3Iu7O5nt4Aks0twJkMsdqjupkkhuCmUnRgYmBLYxDzjcKAPAdZE089vaRpAiSXcEE00KtKS6FnKuz/ckAHzN93ceua42GylTVJVcSeVDcIJLRDIl69szMuXbHysWwzk/e6cmvTvEsVlHr9xL5U1nZPqCQC1jiaXCksXYFTwjScj+EDo2AKwtTjtbGWa+t74G4uGQSRlI45XJb91AGi3eUBn5VPJA44xkA7Tw5Dbxz/Zbl/tkBMsm2IyW7qkM7gBwVy8ghI2DGVcknrVHxXpx06Wa4cL/AGZMnl2HmyLIzQ30aspmJO/ej/KxOORzjpTdES6ldhuf+2lntZ7WCNyEmSaAGVXllUbWKsWwOvUcYrrte0S4fQIp71Dst7uJXlMzSBmJlne0UMuSziNm6fL904PFAHzvdWlyjm42QBSAFY5lMEZJANsy8OXH8P3gDzirkD+TbhlQOqSsTJA7KzIgDLiBwFe4EZG5QcHBwMiuu1HRpTEZxbi3aeNLu2mmYyQwpI5QSxpHkHH3M/j0rCuIkjjSBrbfGkn76QEsbWSSMteMw4Ack/LzgA4zwaAL9rrtxBL5URt7uB3gDSW9u0RskRUUSYY/OhAG8DOGPOKkvo47i+guFkntb6WS4t43ZlKxQNGrAMgyW3AD25/PAsEjjitLWxjknvoop7oyRSExSCOYfLLHj93FsGdp+9uyMit+5jlklt5XimS4mmgmdTtYwWsUskM0iyZxtAC4x1696ANxlgmtYBZvI10tzsuVzvwkaYkZgD+7Xd0Hvjnt2ml6XYDTvNuZYllMaXN7AhRWmVJPKBjldtyspABVclv4c9a5LTLWYRzW2be0R1kmlvAGWeSHaqIHLD5pWIGT3JyOMVtFJ2SYWyxJEsL2N08iIlwVZUNuqtuw0jHLZHPOaALcsl3K7xPLClvYXV1MJocxylZPKFukrOcRsEQrg/N8uT2rPZRsZbVXhubmKTy5YovOKk5Dxh8kySEnkjsc9K3dL8O3eoal9kiuoI7eRolkiIeWC5injFzvuXYY82NW2Zz1GR3rqtVg0XRvsIs0t1uooWYwLMj74IgI2S4Uf6qIFcr/ABHA7UAeHjT7mC4S0vljhRXL/abYyll3bow7ooIld2GW54J5xTy2n29nOs0cl1IXESBrcm2z5atACRgoS2dwGeT6Yrpr3VEluHuHkgMe2RLcviFbRmIeLzDCCGRs/ePDA/NWXdQ3UEV1c2iQyPLIslqLgAW8aGLEtyWB2BA5O3P3eB1oAwNPv0hki3RW0Us0jRhUJRLEv87LChwQHdBnkn5+p6itPNaxy3k9xYByrARM5ZVmkXJDruY5ZOPwHX0y5JI3szK226uIrkSXckkaoIHhDBpowrAuBIeCDtOOKnignjFnLc3KzPcRynZOQoEjQq6zooOFAVsEd8UAVLzUnSa3vCPPiDFbt9yqrLEcRsEIwVLZ+qqDxmtDT47m9VI4LV4mtpHmtriKNB51vIASGeUgZDL0BOO3GKlW6sreYR3wa8V7NpBHBbRrHHHGfn2Mww7YxnPJxx2qpPdsWkOmvdfZomWZYY2EMSxcNGsL9ZjgkOmMDJ5oA1WWeVxPbP8AaOd5t2wrI28oRLI2R5rEOQByAMnFdjp6iC0vrhhJZQ3SeRGJlQGEZJVklxh1YggnOCTxXI6df3TXsbyQ2JF1IsEMNr5JuJZJFCxz7QhUsqk7sn5WBz1Nd94rsRYtpuJma1ttNSF4WZHWRZCfMmlI4Y79xyDhTx2xQBykLhks1jSJSqyArCSjzI8hOTjooOe/b6Vo2/nK8UEdypjlkMv2U7TH5ZDfKQc7ZMAfU9M5rnNO1O3065PmIsyxzQpBJEfMaSKd2+bac5GDk9uD04Fb+oPpzKDZiQXFwHuIYNxiNznPluC4BALbun4e4BBJOZJPNkhkidCIkLOzB1YZILg5QD9B+VZlvelLh1DzLBI8sdyjMgQRRJgeUw6/Ov1x15qzZQXMTRJcW3ls6SzRfvhOWLAkggE7drZHOD/Oua1GZoY41gX9/wDbWcCRSXDD5mIIyph+Y5HfmgDstNl09VtzcQwrbwubx5FQSNKdrAJLknOVPXGOBxVmbUtJW4TULKGSHy4Eja0tzJFDcqowJU4xEAME569s9+Ge9u5rlbk4gKx7m8tFEEyxgCX5nIC8np7YHTnotBsU1eVHEryWcgkuJYVAEbQKSGj3jkKzg/n68UAdr4X1CW4kjW8jmuIZmRI1uZQGtxIxZMOh+6dwAPowzX6Ifs+fDq68W6pp2g2yrZRyTWzXEwiW4ZEbhEN0j/Jh8ckY2tivHfgx8HNA8SRWaC1aK6miinwZTNMiq6+TBslZt9uwIG4AkAY61/QF+yJ+yA+mT2up3lvb2UMbwXZS3VnkCzRIRDJwSIMjvggsMCgD60/Z9+CeneFPDOk2f2KSK/wPIu4i6s0oZZC48zcs3zgnJ4OcYr6o8S+Ar+xspXunkm1C5sdpvbl1RbK3UhWWNEICTseuMcHA4r2DwR4N+xRRmVolKytHbC5gWSdbdQqoqRofkVQow2MkAd63/GGjtLpd5Dbk3fmxlZfOSTcGUF2ZWYDYofBHT2xQB+el/p9rFaf2czj7ct1PHGiSBhOkQLu5Oee/X0OOnFTTbCGFUmMEZl3JFFNNKArMkqttjLH92OQCOMnitDxRp8ela0biBvts6gSzsrFEjldyoiQMMIAuQc9d2eapC8tpr62ik8uxhnxIsPlgoZuoihkJwX3qD6E0Aa13bSLchZzFHHOSjRJlRA0bBWjXbyCx5B5BzntWpZSaRZRGO1WxjkWdldrkE27qONoY8GYMcg98ccGuT8W+ItPWckGWSTyALqBXTdK0YCFt7fKuVGcLyCMDNcA2uXd9ZGA2pks7e5iu4Z2lNsxWRSVSQIM4yoBOOtAHup1KwttUeKK8t47pt6W8UjKqbmj+YiTGGjBJIXqc8VANRs5TJpUmo28TORNLEpjCzSO21XR+oyx6E9DXzzfalOVF3fsWMIjNibR90kjzHG7e3YdOcZx71Un1kTxgMj7LZI5YwA290UkyG4I5iuA4yMHjr70Ae/xeJ2tYzYwRefdwGS3lUSK0b2+SAGVj8x3dWHHzYrlT4tuN19aExxQWu5lDSKssTyDHkrz8xLADj9K8nsNWutVlnlKXU1pCUEhvYzFGsLEjEM0RDSOHAbPXimXazWMix5gnLENFOilmZhyUkVidj88E98d6APUp9TuZICjJB5crW0oJJCGM/NESp6RIepOS3Q+/J69em1mhjup7m4edkYW6EfYoXfAWacJ1QjGAev04rmbGe2Rp3u7ksBIHzeXMoInlbbDGpHCovOf4T0HPFaOq3itazYslaEyIZJduGiROZJi4J3RY+7jp+dAFy7NxG4uHgeS3mYW8Fz5EfkMzMCEB8k7UXHyk8ZHNTwA3N8txbpbzQyTW8uy2dwBcQBlZrtlTJj2qScYA24z0FLY3bTaI8azraRxL5dpbzbrlJxLxG77gNhbjaR16Cq2lXFzaPLDG8OY3Y2cXmbVjDqEkjwozIwdn4bkA0AJrmg3txK84Mzi7mYLBZo8iLGXHk28iySowwcncoz70suiPaObxTKBc2y2M6qW2yiFgCZAZt0ThR252jBwa6W11O9dGRN0/nIts9uRs33GGYPA5wYiAOmecV0NsLFLHyZzDbiSR0gtnDxzy3RTcryXABYcqd3Az0B7UAcbHptymnw6bELWSEGOW5uWjUTFo2Jt4otpyu3jcTx64rZvtRt206WOWKK6uAIrY20CRytBGWEfmNnAz1z9c+9bd1prpa2axvHcxySSRj7CGEqMhCsd0gHnqWyBtz3Jrm47WzsNTup45Lp7sR7L2G42KF+UvOdvHGceXj5sjLUAZtz4aWW4W4tlEdtGk0LqAqzGJcK0JJO0R5Iwx5PYnNQ2GgWNneTllj2swjuIr1EMMcUKbJEQFv3ih8HcMg4rYjeIajCGfdZQvJE0d2hKyZPmtuO4CXZGCeM5+tUNRsXvJBbxM32WeZr21vnkBVich7UIG/wBHh84dOc+lAHLt4kFxfT2llYNbWlrIJFito5RFciHIeUTgYS1+0ANtzySAMmuu0u6W71Tz7q486GJHa3tYkjktpRDab0R1b5hcpLnBPJPI9uOutDlt5ZYo827SSecnkS+WqoV3x273aMRcI8/z7ODz6112haZewPfySQwSS2lrHeIoJ8i5SSXyZkLIcyzbB1bHpQBvi3tAbK90lbfUGhikt7sbnBOOcuox5g3A4xn5flqlq1yzRyyafYnbKwEhvlZI0Y5EgijjyHK5/d7umO1W4r640xIra0WG3j+23F6UkIjlLzjEcE7AYSFCOFQknsOK6mDTZ9RtJL+yNjc2bwWxWFA8TRCT/W26gAl5sdWxQByOi3yXVuun3N0t4U8y5aGKF2kgIk3rG3G2Z4l5LA4HSqWpPvaa6+yRR26XLXC3C+Zbz5X7Pc/vNnE8jOjqqHBbHQ9K7mDw3ZWQlMSzJOpumu7YO6QOlxGJP3cm3cjqM7xkZY4AzT9R8Nm4sYWtnmmQHyLm3QCXbLARPDKzKTmQOdobkHsTQB5vP8QrPXxNozQMtzJLDcm6ut5S2IB+028cYC7mc4XaP4htxniquqXNv/ojXSeVBZo8URtjmCB5cbZyq9WPYPT9V8KRx6vbazDdzRRLbSXkVrNbBP3kVx9qaBgo/fS+cNwIznp1qY6Y2q2NwsRMdlMbqWQ3jtDdtMu3bGqsByeqf3c/mAcHf3sFvNKYJbxI7KeRXSYiSC6V1QruVhu58xB8vclc5zjP+ypFdXE11D5y3XlSvMZ12xPbTb4kWBGxFtBxyecVf1KGCyup444jeW15LFLPey3ACrNAlvbrGkT4ZAZI3ByB843dOaht9I22M8nyrbyTOiquJm+0OTtitoiSJB656Y5oAu3s6NazxRofsjoWZZZN7yLBnCbyAAo4w3TisGM38sbQveT3E8MUqJIUBuJYG2m0HkEBRGqgAtnDYpt55s/2PTb+O8t2eSG0tWgjBRbeZQ/nTPIRuzwB1yeK7nTrS4u3u2mitUae1e1vpCBHewW1pKYY95AAiG+MbiBwD6EUAYt1E5keGS1hInWJpbmaRI7e2eWDG2S2yOTNnHPv0rVhGq6XCb68hSWxiMEMhkZdyxltiNCrn5rnP39mQaUxa2sDQLpiXVu6NPHeLFGWns7cERoWcsxdBnDY5qrPe3d/Gkcdhcy7Y22QgSTW9vAk29PJaTiS42gdeeKANee2+26bfj+0vk83fa26qqvnylNxLGmN7qxwSMYGazZ/D8GoWFxE+xHt5LfDWM+9UVWKrcXKjq3svIxnpWHd3c6QnUYlht5bR1MlxNK+9oHlMU0MUSgggj73p065rIsPEd5aaq1vaQ75riEfaXjnDLZLdAwkSL0BC4OVyc9qAIdfe30eS5tjcSx29pHcSy3chXyrswMQyoMZK+Vzuzg84NeaX2vzXEMMY1ArGl1JatqEYMMqIrb2eMCMrIJYsKQclT0rU17V5nvGtp5ZXSG3MchYbyhZtokbcm75kx823PHQV534ivLjRoPIu7g+ZNi5snCLOIIpF8tXmjEeMbsjIHbPSgCtrt0bd7kNJKLAWsYYCaKF1lJKrKP3IV7hJfmKg5IOMV88XMrwvLcR2k8d55sipfpGsHn3aPiRNwJ3eYgzwf4vy9EmvtQuIXbULn7RJaxSBkYtHGFz5scseVG6Qxngtzz+FcNeXYuLCKBrF2smjnukl8xg9qFbDEDIZpNxADcgZ69MgFTVrrUtU0y0WAxNctKPtkMhciOWJN7GN8cSAdCx4/SvKbvbePdx3UbXEkcqR26QySRxbQMubmaFT5smc8EZ9a9R1HEemWqxvH9rmEHmLE3yxBCEBl7suwEt1Ykc9DXnt1a4NrbWMrRXKTX5+0+Wz28+QzNPKQMHAJwP60AfK3xJtbrzpxazEIIJFjjlnBt7ZlI3pGD/AKtmIJAPOe3SvBtYcrZyRvHbXAjKSOVkeWYuUUPmNiANrkdR2zjvX09440yPSRLFeRxXGoLIL62uJomS2aNlbCBTwwP+1zntXzRfW6ahq8UkcMqM7sZUR2jUKwIlRA2A6FueeOPSgDQ8O2t9dW5t2aFZg0TxQzfu98WEnkbf0x5fqeTXdRQiFTHaXCRyEbWaSPKMJPm8pdzbSQwUcnOPUVxGntJptzb2c/2gorOJGiWMsYWIVS0gJ5Xj7uelej/ZNGurR47g36SxyeakjyxIlzsYqiqEP7slRyT69M0AMntnWe1huLpLqSQsZTHD5cMYjiDiGM5yQD3PpXM6rq9ubRkhhVH88xz3DyMCIlbLbccMg54b8a624cWKW/2W3afzpCssc7AobRAAiSsPmEhZuCvJHPSsm5t9Nm0q4aSMC4WZ45Yoin+jrJ86B8j94+OmOo60Acl/b814hS1gjnggjdLQSRhJZHUE/aQ2RtQEd+SMYrGnN+lrDd3kU7wXhfz3SX5yRkRq0QOfLUDqBnA5rozZWMFtNtt54JWgC7ApIulOCSqYyg27enHbpWVcqkFzbPKlwbK3VlS4uInaJZHXiJIBxuGSQT7UAcla3xM06vEyW6jeuIsJsJIDKWGfMORuHU+nNUftYmWZA4e0XzonjceVv3jerYOCWDD0/wDr6+s2LXTO0BlMYYfv4xhUXr5jIo4G7gg/dzzWJdW9wkQe6sTOsckKGVGC/aS4JUhVOVIIySeDQBmxLEkcU0N88ElugJjdAILrc2TbunVEwuCx4YMeegr2LwprZaBRBA1rJEUa2iiDAPGWLzAhiA0OM8Hnkdq8jiFxdRCRbVQxnkg5LMjKDiFcqMAgnp74717H4NtXeadJ7ZBLawKFCsVd5kUO6hSf3aMQAM8HGKAPpjwzqZFs11Jd2kUctv5ySPF50yoBtEMaY/dsWONoJ4PPFdZo93NeXT2d1Yy3zLPFJbzMv2cMTwkiRAcrg4/2QDmuJ8MahDIkI8m2s5IYBIBNCJIo9qkvGyLw24Ajvya9t8H7pJ2vL6OJ7UKhV5YQieVMMAAx/NGMgAZ55/IA9C8MaVpzXdnFqe+0dd8sUD+YYtiPnKRrwJTJj5ujA4zX1h4eWxhihtLC2he7l3RCQybGgeQYjMcZOUkAbJ4z1FfN2kXCyylryOQPOqLZyIqtHZRZOy3imwQ27apPfPFfRnhTS7i5kgna1AnjEDqy5WSdWYD7RG44JC8Y9evuAep+DlkuZ/s2o29rcNHM0ALNKsgt3cGWROAJcuAM9QCT2rs9Q01RcixJK2omKklP3SM6MyzTEvygDRAY5Oeemax7PTpZHu72O1FteWaeRp2JXWEoVCyxzqfv3RJ3D354Ga6yXRZZI4Xe5EN2u2WZLtsR3Eflxq0CEp13Kcc5OeOeKAJtN1Sa/wBLTSUVXNorhprOTaitFJsheBwdrrv2GRSSSuRjms0WivcxTXa3Lm1uZHmFqpVopiPLZYhtyokYhmB7ZxUfhXUItDm1CWe2urhVE9tb28hhSFXnky/2dAwLptz8x5AHUVvarf29yJUjuVgeUrLLcNA/2cCYKYi3lLl22DaM98Z5oAztQ1G4W0eSeRoTayMt5st1Z0iZw0ZBxwittU84OeK5WZ7qWRrqS6tQlpKsqzQMEV1WPEcKwTbT9qdCMuuWycYxgnYurCxgMzXeoO1xEsTCBJS0FzAiDMULn5kMh+dgRxtxn1w7vTDDCRJbzIJ3Bje8vo8NOzhBJC8TYES71DfxL6ZoA2vCmrTzz6na3tmEEjRvH5++JAkMhwcdGl3rx3J5rvTfxNHtnmhSTbMs8Me5JL2N3HlEE9CqBs56dTxXlOl2yadM9nqNyb0idmMkbTq8ImaSZ5Z5iMyx+RwMcBiB1xXSwzztLbxabbAXcySXQuVgQm1hUbURmkJMqOOgx8xOBnNAGmviNb65hSJ5UmC3SpaSxqGt7d5zDbOGDZE3lqhVThsnFdfbTXFvJptrJBZPZRyTSX8KFy1sboeYBET0ZiQDnOQxxXB2enpIttrE00Ed+11bs88PzSPFNOyA3EUZAQAo+3jgr716TpVvbYdtk14iIiS3keWn8q3VoCZexBMnGPmAyfegCS6Yx3EssMkYizLJIYZSqR7Yy0T7IwQWBA565GByaoXFodQWG7M0MC+Zc3MMiysXdwCmIiwBjg8kOdp754ron0+2ltZZVYR3Jk86CCKQki2AwkdxHj5cPg/NgGtjTNItLgvKY7i4VISUhuI1RZmWJZnEgTiOMq4AYYBJOehoA8lk0zVdPurSYNbXKTuupPFBH58guCjpJJ+8+dfNAVsEYG3j0qjra6RdxpcXUltDc+dJL5KyvsDWjBp08lBhGlkUHIzz+Ver6ja6VftbQRK8DWlvIs9vEJCSZHE5ZpsBpXgVwiNwq7sjhayNP0fRp3lt47Gzmge2jjXzOZo2jLPcyCaQ/O5fsCTwaAPJ9UXRr3TDeW9vNaB5kuJ7qW3LAzMDHGsO4bo2DDKnb1P50VhvE0u2dJIXmNxF9rlikdJZobrzAjlmwqoiIxZepK7T1r1HWdNkikt96WsJUNFNHBEWTZD88LkY/eyADIUAgnjNZupeH7aeQGZT5cSxPDEkisBFOs0jSSKpG4+ayLxkqG6UAZ2jnUrqwW7vFS0s5vMS2uowfOVWDRwyRt90sBuUH/az0rvrO6Cl7q5+ztZaZDF5by7GnSeN1ZTI0fcoCT2HesbRNOmbfZSSS2enReZFAiPHMj3CISYJ1YHZEm5SGXgkY5NQT3Yj823u4lNpIFMvkAxveXEHztG+4dJYV25HBLUAaF/dwapdTXF2tqkbKz+QqxugyvmICx+YMzDJx0HJqzbwQLDDNC7xSPJLLsjUyRSRhWCptf7rZQjuOfTFcbZXFvc3dldQyMsT3M9wyScxy26r5FvGz5+UCLdwf4uOpxW29+bXT7hfM3pG2+ERjE0UkkfmJub0A3kj060AXTqNtatNFJMY5Zpnikl2MphzHGBAqoCWUqrKSOxzmrghFzbmCKaZ5JFCOzFmjkUHLRLg8tsOMe9cLaXk+o3JmnE0bzsN8ZRSkLfdCupGfm/vdtw5rvcRh7KORXgCzXErKu7buC7Ccj+HJ4/+tQBQksbaS0ulsrV4VtoNjPLIZA7OCFMhHGd54A6VyBe2ubKIOMSWxW1uUkV2N7IjEsgX+Fi2Dz7V6s8sNzc2a2sflWsoC31tK22YmHnfHFGMMpHQnkms69sdOtbOWP5WEpEkbAcRPLkl52IGWZRj2PFAHlc1lexvdzyTAzQwy7IXhZRFFI2bdYmPC/uxznHUjvXKXq3O+d7GNJsR2skgsmwWdyPNaMdHkVc7sZx3610N5qNxFNdXcjTGO2aRZRHOsUU8caFkZWPysNox19RXK2PiKwMtv9nhQx3cssKxJO5VGZfO8wvHkBSOGXqM44oAdHda/bRpDaW1rPCgYCSW4mEhO98h8D7w4oqpf38aXLpcXNnBMuRIguBtLbmO5PLONpBHqcg5ooA/Osa7CryWcupupeSSSyO3y4+NruzRgkBWJ+Udx0HSuq07X9TuZFOm3ZhhjKyTTh0VJZoxtaFEQHYNmSSfx5rxTRtD1PUmeNrmS1FjvKRNIuZJSpwI4pfmkjxnkccda2tCuLmwmaC4kuYvLVi08KLiSUPnfKp+WMHLggnJyCRQB9R6B4jtL+7spY4hdSo6vdi8uokhOBsXDSsMuTnCjrj5q17q9t7qXUyIhatZGWRPs7LJ+8VgfJdYzwSpH/66+QJPEr6frNmRBKJJftCAQykgYZnVZox+7DFcEHdu9Aea6iw8aX9yy21lAEm+d3nhtzKryNwonmDncUTdk+qn2wAfTOnaojyW0IgWxhlikmaVyuC8vLtGpO5HG3pgbu2c16bpepWslk5WYQXMW1oHl2RwXLk5VVzjzpNw5HOM5Pv8qaR42srd3tp7m11IQtEbm7nkSNY3UAtEnmEc5JAA54/L1vwnf2Ou6hPJaJ5Cwt5q3MjO8ccqx7oYLWJ+JJHPTaDweaAPYL26uosz2MsXnSQAy4Vyys52uNijEabuhP1p+n+K54LO7YpbxvBuhd5pVjdWT7u187ZFP90tk54XJFTaMtleWtwb5/N1RYt7wA+UZIlxiFQnWVcZI68Y61SurU3FtLZweS7wyeY5jULMyhMlXjdRgHOCc59KALz3lh4ksbdbow/bSMb0WRVBViuJRIgDoMjhSenYV5BfeGli1C5g1nZNGPNFpcxRyGPzGYskJt7eMmSEqBk9eO1aV+dV0Z3vEV1ldEBtbVHuQIeY9yjZ8nJGTwe546XvCVzMk7OY57uSTcypNcpKplXJkSIDcI2IJzngbcZ7UAY0vhApG13arBF5KqLiGK42Q7ZACjoZJcoBjK5AYYwQOKwNda9it0V7t7m4iKW5EUkn2kwFt8b7+BgHAIPJzkAjr7K2iG7iuZLc+U7sGjd907GDIaSASw5MNwM/LJtIABU81k6v4bXR7OXWvKeYqLeYhnhk89E5KZcghhxwQD7UAeWab40uNEEUc/n2sC/66eJpI2Eh43M74J5HIHUniuvtPj1d6NItp/aJjtV3xhmlMRnmkGUBDkFJMHnIGf58n4k0JtUsH1aMi2EjG4ERjSZxu5Fu/kMSpxyuQDke9fKmrw3p1HUIJr+6eRQJYBeWkjvHErhTO2IuJf7oOCAKAP0j+Hv7VV5o0zJcPvgWZgDcTFhgvgSMqtlwPbt24Jr9HvhZ+1fp9xBYEX0LSOF2hXyHDAGQIHxhAmMZ/Dmv5xLmz1SwsoZ45tQuNPmQKLqNVlbzAAroU6RlifXI7gHFa3w+8eeIvDmoM2o3WojSYmCxxPJ505IYtC8bzbVjjycNgnHsKAP7DvCvxn0HVooDFdx/v0BcmZcpLlSowvUkdMevtx7TYa/ZTwCVZRKpVW3RnzDyMgEIDtPPQ88ZNfzBfDf9qqTw+kDXM6SqhWQEzmaQ7PuuewUZHAyODgnv+ivwx/bL8KakthE2rzC9uxGQqqIoo5iQGaV25ZAMdvfPegD9jC6TqkgTAKgDngjHt3x/KrKRxwoTEAW5zlTgE5HcYPQfnXzV4Q+Mej6rbx4uhPIyoxeOSSZRvAIHCgqMkn2z6Yr3jSPEEGoKhjdGV0ABVlbnGWPy9MZ5zjp9cgGm0TAs0m98AsSqrjn5gCD1xk/iKw7uExyqVaQiUqWXBBfccspx06n06GuuQxOVDSCJcFmcg8gNjAAHJyelF3aJMI1t18w5O6ZVJ2DPJ9TnjpnrQBwNzJPGJPLZiFBCqdx2bfurweSTn349a5O+17UoozKVYNGUDxxxEgRNkeY+RwT7+lenT2UcSO0iEFZ03bVLs54wxVATsPfPQHnvVG40CC9SRlb5pVIcxlEAI6LJx864AxjP+AB5tY+JXuJbgzzG3jtEIiZlASZmAO0M3DHJIx1zU0Hi155ZPMnCW6KHRm2KZMEgAZP3ic8denAp+v8Aw9uLeGR4IxJFK5leMu5JcL8rOFPyLk8D65rybWdLksYoro3bNOheOS0Y7Y4CmcS9OmTxk54oA9Zk8RFEaeORyjHzPKkHcll2qF5VDnkcZ9+KIfEAYs2xVcpjcruzMuc4MbkBEIzjOP5V4JD4lUTw208paRm8mBw2FmdFLHr93GG64z/PfudbWOOMiSCSYoGaMyqPKUnau9h975tvHbqetAHr934tjhjfzJpEULuVFcFUVANoJJ4PXp1z0xX57ftgftXWXwq8H6q1pqVu2oNG0NtZCYJJcTSjbGnBAIBKkntjnvWj8cfj3pPww0G81DVr6GGOO3vJAs8yKkpSJipQDkxhunru6HFfzg6h4q8dftm/HSTTLVPt2jTalFBElqbh7S10yOciW8uFX/Vu0YwuR19etAH0d+z98JfGv7U/xVuvFPibzLrRhqH2rUbuUTTxXkayeZDYW6oSMISQzjgDrnIr99tH8NWHwz8MWmlRQxaZYWMCRosaRyukcUZLlCW4U45JAwQcgc5pfsu/BPQPhX4T0zSLOEW01haK/lBBDOkTQLuklOMurMrYJ545Hevmj/go5+1ToHwI+GN1e2usafaaxLBPHZxQSmW+B/1bbISjK0hychwABnPNAH5Y/wDBSH9srwl4OkvbHTjZ+ZayXNrgXJaRbsRt5dw/kIWZmJyCrFQQeVr+Svxz4q8RfE7xbPr+ovcXA1TUZ5IJZXknURO5AG93YuNp4UEkFeBmu2/aJ+MniT43+PtZ1Ge/muftOo3LtYrvaJ1eQuNoAyu5SOgwDxnGCd7wB4KK2kF7dQQ2Bs4wLaEeYmZHX5onmO47Sc5wOM4B70Aep/DHwjY6bDH5cVmswigLm4ZJWViVOHDuDBMR0LEccYr6LTSLGZzb3a3FtPcuuxoRMyhcAr9nBiAuEIBJXIwBwSOvE+GbKCOyW4uWgs5wkM1rbwqryzmIgyiIyfNubBwzLk4JIHWvTVv7SSysp447aVbeRo5ftEs6XdxDPud7fzGUKtyH6SLgAce1ADb6ytEhitre6hhELB4pPNJtrgq6qrSRKfkcEYAXOCMVSstMlutUu7i4nmnt4jIJoLpyhRjFxc25iOSCx4zycevFSefBcLe26SwXkbBYvsyhfPst24tFCq8KhTbmRjzg5I61sWeniXR47hhCqWrPCgaTzJcbMALtfkq5BDAsTjoAKAM9LxY5YE1FbhLWBlT7Xb4muHkV1EY4B2IFIwxz05p8sVs7XxMtnBHG8jfbYjJDJMMhhFqFocB5M8F12g546DG3b6ZHHaFGlhvFDLIkqyK8VucbruGWQHk5wecEY45GazLfR0Rrm8jeS/sXaSOSAuLZGWJjIJIPOUF15wHAJOMe4AMPTkvI737VbX0JhmPlzxzuY0kR1KrAluxJa3xn5ucMwNdhG97fW93cQCJ5tOlBhs7dY5JJcKIxbCZ8NsC8nHHzZJ4BrhbKSHU9SVhZztLG7LDEhwsCRsf9GkAwCxKjAycj1zXY22n3Oo5lngl0i6klmS1ntrh0ic4AUPAg2yP8i7g5XBoArkWyTR6QqT6c0w+0Xkt+7yCGV1Ms1szrGW8sqq4IPPY9K9J0S2tNUtjKjRKbWSOCO0eFh5y7NpXzJQPLyx3AjnGO4rn7uwtYfLtQftmopGk00oRbhRMsYVmaBj8rbcjGSAQCKopNep89qFs4D5lvJD9oAlkkEe+NpVchvO3Y2+WG69eCKAO5EF1a3FyWW3FpBIWQTCTzZLlI8eUGPzFEAXGM8CvLte1WW2uTDqD3E2XidGii8xY5ZGywgDgF3VGyc8gHPqK0n1TV7RUQapKtx5cNxMsgiuCuSUSGJed020kNjnHXpXEa3BfavdTSrvtHt2WdLuRUmeZnzHKDGn3DkZzkbehxQB0d/rEum2cUETNc3ccZexkLSQ2iySgsbaVMlppGHRsdR1xWbb+IdSaxhe6IiPlzmdbqXEV2jnZtO9RGkiOcLghjjmvLtSur2ytYIprq2v3+0o0kBDmbMLEo8MpkPlpwMjPBI4HNJb6rf6pawxX3mzCW7eNLadVjhtpEO5JI2iO15ApxjOCBnr1APaNJhTU1jWzjhvbHZm7aW4FvJDcq42ECRxuIJ6/xY47VVuNZurB8OITBBOLZ76EF4lDybQjvkl23dcDkjANcrpE9/pkpngYxRzuI/ImiUxTxBdzbH6rFkNnucY6VuNfiR5rUPDdWk4e7h8uF4oY5mOPKmSJ8oysCQ2Nvy53UAdbd3O/SRNBJqUtxNEDBb+Q+VkWXaWAVMxq2DgPjg8d81Re28NuLq+imhup5FSONvLjMoCqHjELEAxlA244yRkda39EskmjMtvPLdXmI5LhrWWSYSrtGyKUS8pCgBzt9enOKvap4Za+u1u8SJFbRJAkqKw/0gMZZlhE0bCJ2wACBkjPNAGJo9hpkl9cPp3krHcoXSOMyRedDKFR7eKJkCK6Hcdw6DGa6vTvD1xFqt5fWkitFp1qkUUIleN7lCqlpGuImG9kyQeg+XkmtDTtCstOFpPMsRmKXN7ZzSCSRknUDCSnOxImG4EHktzt4FaRurm2iKQ6cWFqZTFBC5FtJPdjmS9kPztCvUKuQcY5oA5G5sR58htre8hutQdUlngQXCwiEh2m86FFMSN0dpAMcDc1c7HKiXMTzeVqVwt1MlvbIYgIrgZDSXqwuPOiWMZzjd2xg1reIdfl08FBfQm9kCC4ZrZovNSQfNaLLEeFAXPIyOPpXE2Sar9l1C8s7aFbN5XkdXeSG/khVctLblUyYtx2knAO0AdaAKes6nZ2whgMSxXk1w92k5iitLGPypCUWYB/3i5yAGGD6d6+W/GniW5vL28Wa5a6kmnktxewSyyr5IJfY0bIqLED8o2/d71teLtba1vTDbPPeQSeXJIktuxltnSTLR24Z/mJDNuLYzsHTNZb2KXVmoHnx2s80haAIltKgnZfnLMCDnDb1B4APagDybbPM/mPYx3ULrIsMpLJcSlWywilL5jYE5BHXHBNdIIrpldJZWjubGNka6ub12mWKSPdFHtJAdRkqOCfU96u6q9pLetFYSRW1vbzrArGR3t2jhOx7lyGwkOVYFtvBGCeRWLqg1o3dvcPY2VzZPI6W7W0i4eIHZ5iPFhXiZSSHfgY5ORQByyQX0paX7VvW23GJCkZCgtl0Mgl+dSQcMBgZ4Oc10tjHoz+e169xC5jKRvGPNtIlQeYCpQ4kk3DG3GD7109j4Ts3s5kurc28Hmw3sBSXYxKxlnE8rfK6bgSqqcHqa891dFgS4GmXDzxKrEsscm9GYMrtIdhVVAGCBkHuRwaANW41pVtfsMNvIvkxyS+dFExE/mkFc24BVHOOW/hz2rw/xeZ7e+ku123KPErRQITLPE6HMhKITkKSc5A6/hWnqXiC4t44Irc+UmyQebBcKSikgMSpcnaCOByPQntyDQpNeC5Mxnt1imlEjTeXNLM/RfnYB4wSN3pxkigDl47y4u55WmMzo0oYyKqoWAAJVuxTGMd/XFUjBc6lfNGqSPGjBYsABwJSQV2jkoff8anuppo7trNvIjG4qZImLqrHGBmPOThv89a+3v2VPgNbeM9eTVtTJutJh8sNGY32yyyOGVQ7DkgHke+cUAfQ37Hn7Oi28aeJ9e02XzJ1jubKLyN0SW5wyzmZnCxNknLKpOCc1+xWj6dp9hpUMVlIsUVxbuLZrSKF7MvGArrJHFtZ1VdwLEHJPIzXlvgzS7fRNKTRo5IkgsLUxxhWheKGGNiqRSKGA83GMcls9Aa6GCRHWKCa+kikjEMlpZ2c7LEU8wmVJm2/LMykNg8t6dKAPRZl0+10cWklhF9plbc7DLWuxSGt/tEyHFsTgMoIBHQ5r4s/aV+LMHhHQLu1mlLmJhdRy+XC6hnTiOAAqVcZxk4zjOTX0X411pbHRtRSC7ligf8A0m/a3uSxOItimR3X92d33lHy5A5Ffgv+2N8X7bU9Rn8JafdXcnlThzcXDiVnSNSSm4MDHHvJAHTnOfQA+S/id4kHibxFqviBzMn2m4MltBO3mu/mOQZXK58k5HC9h0J61R+G3gXU/HniDS7O2tpR51/b29witIqndJ/rwQPlPXOeM+tcdoWm3HiG9W3t45jM7ZCFtsbOhL/KztjIOMc/Sv2D/Yu+Acktymr39oVaS0iPl3Vq5jE0UnnJKsyjbMxIIKk5XocdwD9U/wBjf4DaT8L/AA6r3kNrLqVxaQSW5Zh58YdE824ZFBDyKrHByGGOSM19baldwXV2Y5pYpLbTYpU0uWW7ilWaRkO9mMzj5gAQVydoP5/O+reJLzTNEja3gghaG0axJjkaO7VVURSCCJGJU7QMZ9OtZHg3xlfahaXS3cyfYLcFIRc2aXMroCyeSJCwKbyCz9wVz7UAeleN/Etr4f0+KW1t9/2qJ4PPiJltYQcbkDtwR5m7GOevXv8Aif8AtR/F+XxB4n/4R9y8X2GWQJ9muRZwyneVlaaJHzJ8hGQQDX3B+0T8Z7PS/CVzpltdhLgm5tkggkJyIs/v1YgGKRckY6dMGvxW165m8Q6jc3ksty1zezSTIrDzWjjLYDNPJw7FQTwTnPNAHpuk3Ok6bDaTLEt480wmUkvBGituWWQq7EO/IPJy3XuKbqugGaaaS0vUFs8wuIMRSKkplX/UQ3EanEu1vunGSBiuU8O2MskkthcW8sKXMWBcMskjxKqEtOUAPVV6LnrwCa201SHT5b+zhkziRGhV3laBVjRfKmhUjKTlgxPoeMUAY50ybTr6zuIkTYwKlZ42eR2R8yOsQBZUUA7jgZwce3RXUFrBppgNtcxXU4N2tpaopivpg3mG6ilUnbCqkbkYg+g4rqIJLbU9HS5tLV3kiwIm8kG4ikjcO5e5kYHyz85cKVU5G5+1Urq0mmhuZrdrmcyJtSS6tpJA8twPLfy3CgTQBAR16HhmoA8e1YTXz3M3llMRLEqsyCCfcuzEaQzAKynnnB9ea871C5iit59NnubtJnjjgdCAsccETbwVdgxVm3YyGye2O/rt7odwss8FlZpZys0fm3QYtAhOQRFA5xE5IJwMnnuK8n8Q6BJGb7EouZEkO5yzSyiUDAlYxZ2wgcbeoJORQB5xbX13pc1w9tPLaJGwG2BszSxBiFEpkUZJPPqe4J4H0t4R8f67babbKAPIEfnRyQSOJt6j94lx5bKwBjJBySB2yTXzYLG6kcN5P2cW5VpneRkeSLdtVQHX52L4PHpzX038NfDU2oad5lzHdszyx+RI8SSq0jt9xt+FWLZjPPSgDek8V+IJJXjix9nv5NyqrzP9ukdMCNgcFMA9R9Sc1yOvXWqWFuzNDEHiiLtYsQvly7gJHTc2JGZTxg59PSvpbS/CM1zLPuS5Z7O3RDGYFYxtuBzaIq7BA2MEgk8+nXw74yeHY9EmtYZPNtbW6cXLx7JRcRbukSyNn5N5/Dd2FAHkOhavJI95kR2ZcR+RcFf3sMkzEPCJHByQDwB0z3NexeF9M1M2sstrclYUbzZZ1kzMZt7JiWIPgoynOSVwMZ6187W8xtbueLAEcpNypuY0LxyRnbGu1mHzdSe2TXYW3xBm0vTpbaJpksw4WSeSZITcTygBnCQ5KIrHjdj88CgD6i0+xgksLd7O5uFltZzJcSQmGFrpwSJUjYkAspPTkDHPFdBp3iCLWre40mMyObWVoGljmEfkm5GGdgwztAB3Bd2Sc4FfG1v8RLu5ukE87xJbDNuWci2eSThlkbIw7BgQ3IHcjNeg+HvHM899uuGSOWzt28iNbmENqCjOFYnO5lTGPlBPqetAHu1lo0cjtHcTz5h822tpGk2qwwQmz5czwscEgkEHtxx0nhyY6GsulSyeQbpVM13vaWOPaxkT5WX90vCjJIHbPFedaLrclzb21ysM0UaoxX7TMFQOJMkzTFj5SA9BwcYGO1erz66LtbCNUWWO5hWCe4gjedRDCQxiMgi+eEkHceoHPegDiPEkTwX888EU15DeQSvDJGgMSyhAcph8GQgEBT65x68vojztLPaaLDbQjySyXE8jRvHdzYMkflsQPtAO4/IRgjrXZa1B9iWZGgiMjZngt/tT+WkZGBJDkgxv5bgBW7npiuF8NXKmSa1YXapK88wSJBtW4VjvSe4OMBVycjrjjJNAFWfRr/TL0XUk4mMfmfbbh5VeV1JO5TGzAKpHGWJ9M15zfXSXC3896scVskn7sNOzTlC+1IGnD7EXgHGMDpk4r1TxPH5YaxSRDc3RCyGedo0ktidysfMwAM98jNePXmirbyyGUMRKz5T5hA3JYS7SxBVSjDIyDjP0AOMjihh1+ZwQIShaNVdGRQw4SJ1AwAevGB06Vuae95ELmK1hklneOV3ljKyo2DvG1u77OD7iqk1rHbtcajBHdQu0XksNqyC4Uko0kK5/dRhTnPHTt3uWV0ul2sswnNvHC8I84MXlmic5Kke4Azj0+tAHWabHI8Uc92jRIUYu0w3SB0GG3RKC0ZznaQO1RtFbNNcy2ryeSsXzxOGNxcSkhkSN3P8AqS3zEjnn6Vzi63iO6EUcksd1OoFzkgLK2NqCckDB4yOOvFT2t291dqyi6huo0RIvLZZojcL8wMiA5MQO7IA4AzxQB1ZuZlf7I0UduHtjHK06Rs6RMBIrW6AjfknoxJ5yRW1bQz28JiS+RYbyBXktYi73aKEAS4i8pTG4IXO3gj0rn1TUp3t5N9ulwhGJrVy5ui+QHR2z9mJQkHjIx0FdPpWtyaZJ5hZbSFHmhmj3QzSQMgCs6SYJdmJ6Lnk9MUAa8Je3SGxV45Y7aFJJ7eJcNex3AJMl1hTJG4OMBeuTkYNaVoLqW5ijFlDG7CO5KiZlZIrdDstruADhGVcjjBzgHNVrTxVbPqysthLaoVKG7liaZZUVAI4jCY8iQnPOAB34rorrWY3a6uLERvBLBbx30BjeKYNCX8tYfJVjv3kbz078DkAGS6XNqkd9cQxIl4dsMFnBtSJhK5lMpY7mCDHG3vxxW5bXOoT3G2YQy26wW/lxmQFnuUOWdUjA2HyecN1Pv0x5LvUL6CdQqyS2ChWgE0ACrKg8xy7OCf3ZXPHG3BOax9Kubq1gvYpLxTbssBSVY0vpGnLhJFid2BReu4jIXqcDFAHb6i+nS288ulWfk3cUheaVWnF28ZAR1giP3hnO7dg5P0qM3s/l2USWpns0hZmSSWc3YmjQuQytH+6QkkFSRz0rO/tAQTW8RiktTJ5sTXAjcvNBcEGPYNuQN+S7EEKBkHHNdY15Y2sscdjFmG58myvNThf7RMBLFLGs1rExO8CV3BOM5A9OACPQtZ1LSILG3vHlaJ5TeWLSyE2aIzn9xCqhtsgQhTk5JGQK7lNWsZ4LglXs7hHif7OzRSSB4WLM7nOfszoWwo5JrzCazRbcC4k8srPMLJ5iZXlgyMHySQFn3YPy9DxVCZm07UrZ0nklS4VVuJIlRIJPlDR296ZH2xymTGACSfrQB7NCtit5NPBNKtvdQB7UXU0YQTeUSojKHdA28/MTyQcHB4q4dUNnExnhjuL2VGJOnyG0ihi2mI7lGfMyRlmJ5yWJ5rzGOeK/K+XLDZajbp5tzav5bkxL85cyNJiOM549fSmXD3ZinupZUhmZZPIgl3yAwSnyZpwGwHRQudiknnOKAPXEhhk0ddQF5BYXMPyRyh/9JuAyl0RZX/dyRFvl+UnPbmuMsLV/ON+5MktxLM15a7S0O5z5QjCsNq56sQflJ5x0rkNI1K/nvFswYJbSzEJd7m4lSMrG5KR26yqBEh3jn72AABgAjt5tRidYrRQPIhLLLIsccw3ybSuwswKIAo789RQBrXWmwWsQgVEQLC0bpGYysBkYlCXVicbCBkEr2PpULyCzsfIglgeSDyIY45SS1xcSFTGQ44hbysDIypwBmtOy1q3voDbW7TrFexstzIynbCYfvJl4sFGcfKA3AbFcFqGsBVulvo4EtlimhSAQ7Y/MilO2Vp87vPUYYdjwBzQB6HZWslv/AKDfwSrHK8U0MrzGQxyTSmQxSOu4NhQNwBzkc+ldfeXcV1I1lJqErywwxIltbTSR2zM8fniZVKgiUDgbjtOPTivGdP1H7Vp4jm1W7nKOiWM4jMe6ZQHEUikfMmSSG69M8VuW2rNDfBlurqWa4Iint5IY5zOgjAWdVjiIKK+5eWAFAHo4ubWK3RUv7uKdYVubuaSCLEsIfYhDRsRHPG2AcKSSme5NWH8QT28kV4rvctDbypGbsiMXSNJtkkV9g3uwAI7/ADHjIrn9MtdPuriURwyQpBbnh7cs5uWcAxzhRh4PMJYhRgAjPTNVPtWbq6TUoo7tYG8qI2W/yIfLyrbVb7oYhenUnigD0l9LnuYPtEKqZNRja4ZSrEWsixq2yIyDa58vpg/TpXmviDws9/ZzyW1xbW6COZp0uLeUyuUkZS9s+CYn5JIOMEkDAr0HRJLtdJhe1lENuftEhjknklmlnYbsRgZ8sKh56Yxz6Vh+I5ry2ESGZp7aeBrrYIyRsdjDcIsij96xKhsDJ5oA+NNf8CIs+rT2LSSNBNCsVpGI45J0ljYMQfvSHDu237pKjcc14H4g8NtbQoBaTt5gmjdZUfzIXVid+ekbLnkZxnpxX31Dpk15Pd2kYhmkvocG6SED7KmPOiAjkweAdrEkEFcDtXlfjXw3BYWcyeZ9uZpN2y3VYSRG2xuWP7tOxyeSCaAPz41axngCFV89tpjQAsqeWyIzSOq/M7DnPoa5S4iulkEsRclChDyfKpUElGCoxJUZHB59R6fUOr+GIruKS2ks5IlJlZPurLFF5h3JHJFkcnkk4GSa8b1fw2bKWUqZ1OSkDuGdWjhbbhChKybVwCRnpzzQByN1cfbolSVpYCinzVhCCSa4OWZiV6AqAfx47iscpJGcr5kyKTglCWAJ4IwODyM10cttl5Xj/fzRSYlkCFUChFVDjHPBx74zzzWJcW00M8cJ8zzhliEYAOpPIdWOMDIHHYd80AXrNkX7OIfNYEuZTI+9GYHcN7AnJHQdxtAxkGvQtC8RX9qN4lZpLRjKkV1LhZIiCPKRew2kY56VwCPH+5jaNY5GdgrHIDNyCHROWye/t9RVqSK4WNVaUxMVZtsbCTzDGDhXUjMaFOmSOtAH1L4F8UXUnmX73S6YfPiBt5AsyzKXwAPmzjG0c/4V9ZaE9hqlnNBHLiS9hnVTbSRQSX5ugOFMhxA6FCvUFvvd6/LfQ9ZmsZVlJSzmV4yiMzSRyKRySob92cnocflX1/8ADfxjCotra4vILmRixkmuJj5GyUecoRVAMc6khQV64yec0AfQmsaFY2tnC0dnfQyKjAi43SpFMqSsVncLhiMRtnPAYZxivI762nisfNlu/OSQhWht4meVreMGPbdOzYRC4+XaR8vpXvttqaa3pNxC1rbxzGMtaCS4AZbp0y8jKGw8LR7EBzjKAnrXCanpUkdvaROkxedGgu7x4lhiWQSOUiixhfLA3EMePmxnPQA8oh1jW9ltpVxZRxq0McD3aq0fkxjdJEWZMrtEZTDZwc5r7P8A2bviz4g+GuqabdWuoM0Fs0fnTGeWWSJ8hl8mNWIdSOScY2nA6c/OUMfkywSRWYj8oTMI54yYpkSJRG5mbPmyAZAA+XC/Slgu4rEyGwBubu/meVYxLPCyoSVUQkxhT93kDgdPagD+vL9m/wDa48NeONK03TtSuNP+0w2iNLJE0csTGUNHK4WRuSHO5l/g5BHFfVms/DjSvHH2fUbSXS4onaBY2ltEMhXaredlRhQ8ZAI4JUjvxX8gHwV+L2teDbq2/eXViVuPMaNpI1i3Qhd6qCd3myqu0A8MULd81/RR+zN+1vD4i8H29s13atdtFbxyxSy+ZctPOvkIpV2IVvKKkYXA9T3APr7V/h5onhYwSpapaxbGa7mikUWTJg7XitSQDtXAUAkYUZwenieuaPptwUuJZ1hu7R7iaxuWt1m8qCRSUMoVWUF1KlAoBXfg4xmvX9Vm1bWtMguLeS1v7OCWOS6tSBcSRKpLFWdMDy/LAJXqDkda+a/Fep6nb6neafJYrDDqe+9gieF4jFaRQwpHPEzt94qy7E77umQaAKV3cLCVk1G2BsokgEssABMimeImSRWY75REZHPzZJJAx0rIkiuDfaXPp8MssO6Jop0Lz+YIQZJGuSFwvyMAFIBBUjtmtTRHhvbuCwlt23FSDbltry3UeUCzRyn92Ci5bHA3EH39VttAWGza1e0aCNd9wLkDy4ozPGjqkDIOEDkhi3BIJBxigDih/p2jv5AEVzNdGO3keJY442huHaby2C/vJfNLqcdSCRkVp3OjOzK0kwgYNG5uj5mLqZNjSQKsh+donXPA6EkZwDXU29uixRW4trILucRhnEUdtcLLI8coaTALSb2YnufYiuW1me70vUIoIAl5A9olum2Vn+0XF1JIJnjBGIWEZTBHPGTwaALtvJc7mic+X9vupobq+tSzs4kkBkdWxyq+UgGDjk9cZrRbV5iJ54Ipd1ndI73d00cgk8xmtHCAg7yNi5xkjI7c1xujXMkJ+yu1zC5maGY7y4hhLDJMUnWQBlBKZBYErxivTNJ061trpkMMkcd4wiijQsEV7eT95PceaNsJdkU4JHIz1NADrKae4uLa2uZClvOs01xbPF5isxjEE8ylR+7P7lQwOMeUT711tpG1qzuy+ZqOFZTtC+bGHMEUJ81tqO5jBIByofc2BTvscsd9b3klwsZgkx55QktZyFpLslFX/X+YEZDjaUcr1NV1ulWe7uIpWaKXzZ2N07rOsM7ANdKyKfOdBsQIozknbnBNAHUWhtU3Xd9DHbJAokuopYlhuI5XZVjETEgvB5ruvmDglTtYrjPQrPpbLEdPdp7GcyLcr5AEuyaJCJ3ifBRUYBOBuOzceSa5NoYryGaaSOR57N4HlMxe2BiaKYBJGlUq8aRO0gQEsZI+mTiu50y2UxQTNIqgiEM/l5mZwojHmSSKFkjO0HaOcN6c0AVNPEE2qRmJJIZQUeARQIzG5KiF5FlbO1JIl5A9Txjr3fjTw3He2dre6bDNbyWQie4mUpNbM4QLJbMcjPyjcW6byVHIxWM/kR3dvdrcBJ7Lda+ZL5UTxSTTs8ctuq4EibZU4Y5444rY03xPdHTruznEdxYX9zdM8hhaGS4UQnym3D+Lzt5GdueQM0AeI+INOlNwDHJAjW4aOVZEWKSOK6ihkIgRAeSpywJ6knvivPNQ0yS3lmjt2kkUXNv5VtLZzqssci7pyxhIdY9ihmUHOCTjmvoS5trKS2juYhaq4PlNHOsf+kTYGWhAYlsMMHGeRjjoOWmspIp2uLl3Z43SQxRyFDIChWOO3DLzhcBwOSBgZoA5iwMsV2ssRS2FxaQzxzW8p8lpIwq+XFHOzFx8vQndx0HAHXXFsdQ+y315ap52nRzSMtu7LaXjXKlIRIhA82RWOWGOGyB0FSJ4eJOn3Be3j2qbhSrb1tnDAupGcOwJ+7yTnGM5rr4rdA6xTXCMdrMx2hEd0JZZFBHyt82MHnIzxQB5oZnt4BDdW7wSwbyhU8CUcGUA9T3x1G4cciuisNStobW0jkh824eeMzzbjuIMaNGsrE4jIk+bB9cVn+IzBd3Fsbq2mgsraaRJJY9wkmmk/wCWgYsVIYhRgDIEQJ688pc28NhNfXM07G8gVJFjMjQCaEQRRpcSrEm2STeANuAcKODQB7df+NIf7NnSTfdeXBi5lUDENzCEFujEfMm5jxgY24PQ15LNqYMxtES8murhmklBiZ1sTITKoEhBCqwcbTnknAOTVHTNXdBLHJbOt48SR3BljUJtfCrdSLkpgKm1dxyVQEcEE9BYWDjUNRvBdSwLH5dzFMEEkV6jRIoV0AyMMG2g4weehxQByFzqg067/wBOe5bcUEBuGURSNHvLI4BzFEJAwO7HzA9RUdrrME9va2s0d0I5p/tMbBitqMNJJ5gLAFojL+7LchQuTwa67VdIt73SJpbbTm1OaC7FwfMZGlm3CR5IwoOSm9m3AAjIOa4uFYrs2/2VVVYrVjNprRlriO6A2D7MGhO9PLkxtBxm355NAG/pfiazQ2enXUU13b2kAjklldF/dH5kGXxuYKyj17deK24dQtXvLma3zHA0ZjRQoYxzBFeI3EePmTa68L1zk15+2nmTULySEZnRbYoLmPbB9rYCQSujKojTeTuUD5SMnANW44NRtRMk15E5nZZp2WUrIkjyBi1uijLqoV1Vcfdi46UAeh3FwbWya4u/IR13okcEZeXzrgNHK8qv0gaJRtA+6xJPWuNWOO3t7hFg+1xzQObH5vMEU3BZF8vJG1VTJPAMmOKZq+p21zbSpNcXKkQ7DcQh2uQiSyiF5g2QoZiAAVDADpnmuftbjULC2s4LeUZjhkkuYyNkabw74kMgBcndnavBfnOBQBlreQLcsL2FobiTaS5TIh3soaLdnch3hshsEY9DWTq+u6XE9zPBHiaK9EMUsg37Y2UK8ruW+WAOWJ4Oa5fXr6X99eRzEXMkrPLdzlmEKLGkYWdU+XeAoyRwGBGeMVwSaleidhqk1vPp3mRsI2Vh9sDDb95OWQukhA6cZNAHo+peILPTZomYu7K1sWuIdrW9zFcylJMruwqgA8rnHfBqPxL4isddtorS1SSZNPuAiCRwROgy/l/OMvGBsyvfscCvOdVc3jCW0jdrO4ASJp5jGlnuhMqxRovBIFuWUdcyAHmu58P6RFqmlQXV3JLBefaI2O4JHFMkaSLlQMF5lUcY4PmHPTFAHmuqanbIDA6P5knEc1ox2RlkYOpAGFVA2OO4xXid9MLeO4jBu5DJOttJJ9sCujHGy4aJ8M6ZIUkDGB6V6t4ikSwvJ4PsLSBYphFG2I4hGZX8ton7sqYBzzkc968Q8UXKG5N1LJiGMwoApw9tJHtZpzIhw8QyAQSDkHAoA8y1a5vLLWNhinufKQF5XCm38mWd1klY7QQudy5bGCuemM/InxX+z297rks8BuY7pm8stLIgtnXPlxxRyEecrKQcplfl65NfU2ta+6Xd7NHNeE3iJ50lxFtgaNAY0AUgbIG2FvqxJxmvkn4r61d6jZXNm0k0mpQXSywhUjjhhtgzhlBKnKbCMdznPPcA+LJFlklcTxqVa+Bt3VgrukaEqhK53tsDEdCCOcHGfZfCFk0Ev76WKZ5BHGCJRuhtUCMqyI2RHMTklgcc9jmvItTeI39tZwpcSzRyPchFbh70NtJfeRtYRsuB/FjPU17Dpdp/YllA1+GmnvLQXV79qeKN4HQYEIaF8L0GATlj09gDZu4bkXd0oiYrPcolskMhOZH3pFPEwGFl+dQ5yMjpX6B/sy/sxal46v7bUbxHC3pWJIJI5BIrxIvmiSWdAqxMGPyrkcZzzmvjX4LeHrz4i+PtPtJke4t2Mc0FvFuWN0iKbYowOkpwMsfzr+rX9kz4VWmg6bo9/cWkMN7bW8cC2/lpKtukiqCZF2kSP1OTzk9cc0Ad9+zF+xl4L8B6LZ3Fzo1lcX6OJRvt4S1vvAOAEB3noQW5+b04r9F9D8K2OmW6wCKEIECFFG1QirhG+UDB27c/Tr2Njw5Z2VpErRogkdCZAIwFbZnnLEY+XoOuTgCtqW9hRmETxLwecjaD6ELn5uTx+NAA8sdsQbeOOGNVRVVegZMAkY7cZ/4FUMkvnsW3KSvzbQQGY7QxySRzn9CKoT3MTqjTSRsg4kZThA5Y4AI6tjbnHNZtzqNrbI0qSrFEfvM2Sdw6qpbpnH60AW7q9jXCSb0VjtKYJLEDrnH044q5DbwywDyx5hkG5sK25YupkcdS3J59vqa4X+27K5aGZgUEb7x5h3hsuVfpnIwB/wDXrp7HULdYWnRmlgYyIzxEoXVgQsUatjeB3AoAgurbycNHLlA/G4jjk/Lu6fe/w6VHNJ5qByiISRGsYGNzYzlgeVPUjsfWsy/1G3+0eX5iyGPDAKw8tV5wCg6sASDjuDWcL9jCXjInYtho2LF4Ru48sofmOB+uTyKAOxtMlSGVwrnguvzZHqAOmQP881pJNsVVR9rbsByCNikD5TgcdPpzXKxaj9okCQtKjAKkjuQfK2gEoyqPl7Y+vSt5JWnRsqvlqMMRjLleN4Xr0wSR65xmgCa4lCEMnzsV2gMRjJLHhCOBu/pTFkLJvuUCODgIoKsQO4A74x+XTNOFuskbJ53zZ3hypz06L7Dgfh0xVV9sZU5Zy3yDPJHoT74+nSgC0ZUfARiMYQI/3m75bPTJzVC4DQrujjYFW3AqwXdux82Sfb8PpT5PLDIqELK52B2+XhW3cZ5xnv6/gaqXcrTIi7XPG3A6ZchSRz1AH/j2KAIJdTt7SIXbM0kqjZHC7YZnB/iJOABg8+3pXbaHKLyNGUrlipIDKwDY3EBl4cbj1HrXGQaekpWORUJ4B3jdxkjkjqfu9ua9B0CwjtkxEmVJ/diP7sZ6YwPujnP4Y+oB2cCM0SBWweijaSeuSSB0/H1qcsy5Ktg9yQfxyCKFDIvJxkDbtTLM3I4wDxx196R8gqvJ3DknkgcA5PY0AVZDvk5GeAGZeAT2OMd/6V5j8QLIX3h/WLdwoEmnXsTBguCstvIjLg4Ddf8ADpXqUhAYgcbcKN3fHvge9cX4igMlnOGYgtBMG2hTjcrAfe6gj06ZxQB/k5/8FRPBn/CC/tk/F/Q47VbWF/EF3qFsuxiLgXtw7tIDt4AY9OBx9a/PuOHc42zRw70ITLICZAo6BWwOf5+vFfvP/wAHAXgC78H/ALY+r3TWYgtdfsU1KK+khWNpSHYFYpFTG1ST+dfgcJWRyMQkRs0So45kLffkRgcZAyf5YwaAGeWNyRbkly7/AH+PnySrYIBzknp6VZt1Md3bxjaQswHyAKCpAACg45yeT0wKrq0iOCnlsCH3A4LDALZTHQ4zxx7ZotmIeBVYl/PVwzDDBBwVwe2Secc9qAJ5dsV3cDZG5gf5iB8hJJyAOnVhn6Uk80kUUMexZEEoKbSoIdgMk55yPf6+lS6lZtBPPJIzwAt5iRhSxctyF+XJAwT+dZheeLMzWrGOQjap5/eEAbxj7pweh54/MAkgMsUpwUkKsztvU7RnIYMCM7+uPWqUk0kTh12sCxyACWXJB4BHHX6cVajilaWMMgkdgdrBXXBHJ8wYGT29KrXErmfbsVHTauBGxEm4DDgY4BJoA3rJ52ZHWQKrBIwGRWVXxk9OOmOe2PevpT4V6oIJhbyTB2JUJtZkinXy2Y2sydCxkVMEDA596+XbNi2ZCyrBHImVBwDJjBLAfdGcdcda9f8AB2rol5aWqC3ZU2srkNkyO25iSnJXdgn9CRQB90W17NdabayxSyJNPN5BtCCfsBBwZnJ7Hn5s471nyA3V/tt3fUzpm6a8gby0USrl5Y7XeR52c9Odo47Vy1vfyeQk4mjm1C5it4RahmePfF94QhRgAJjJJ9ia2NLNtFJEllcWcUlpMJJ1nco15fXGY1we0KqeV9R+JAK8unyQShjbWentLJHKIGCyO9tOSHjllI2puBBxnPt1qkLfybW7SO3uVS4d43Jg86CN0kwhkEgykJjA2+nqK6+/ZIwFuI4Jo9OjmeVAxdZQSSqMAdzAycpj7o61C2p6rPctpywWxgNtixSJDsd5sPIN3WVgP73pQBxYvRAvmXk1zBNE8TxWMOYhcyIoCLNN0jhCnIUEcDFaghuLiSMSpBapLeyMs/mP5syBTKHWMDLKe2OGHA5FSavbzOsypZuS0cTRiMMbUNtVCPMK5Em4EcHHcVXWwuLS7ikvhLK7+RLEjllZXPzWVsWbAEaO2SRjcBz1oA63QHNrYTRefM9tLrDLLOkCvHJp9xuMsDPcEFG83G4HGOcey3lxpMaJYxzeQ8MTyNCkaZdXYma25yQMn5Tzkr6020tZJNGuQ0wuJZLqOe4PmLCZQrSSlYogw8oNsYhiAG6Amq1xcfbLZ0+xmO4it0W5nKqPLUYALMF+d8jnbk8fjQBh2VnO7wrax3L2MIkivLi6tkZZbN5S1uoXGICr5UZ+baMniuQ17daS3RTddMJFtyEwyoj5VdxziZAORyex616BG93p1rNbwXMbxai80gdmkG1Yk+ZWP3lRiW2qQAM1g6ho8KQr9hnZ7Um7MsLyI62c8VujqJHYgFGJOxcngfhQB5qyzIs6+aLbyGgt5k+VJp7SdfklkiU8SAYycdelY13YNZ6jLbRTpiaAXMZFuWco0RjdZlb/AFrLiQImOQgYjJrqnhhmvXe3iiWWPzISZiR58MZLs5IOHIUEoASePfijqrwTzQSqq2X2USM1yHVpVkDKiTTFm+SJkaTAPXIx1GQDKsTLpoFtGttc2yvJD9phAjDoWPyGU/dZBxye30NaC35vmktY7eNBHHPOsTXaqZpIgJN6jOHJckjGfbPWo5hFa21q0SRCMl5SW4muQxQELG3y5O9cD73zcgY4zbK1XUbhZPLhh+zXMs0cbMYmDs4Z03gjLCGSM4ztzkA8YAB6no2rvYpaAJHbzxB13b0EUC3iKZZfJdP9ImAIOWzgNgHNemJr00ulKhit7qWRmtWt4sQeZPb3bPLdQxthjH5ZXy+PmJKgEDA8PivTZXKRRtHOJreSOXzVUyxCZVMc4DcBicY9K7/QDPczjEKRFjFPqN7H5Ms4+0DZbeUhfMU32nc8igcbzwB1AOj1zSEBjutRs7hBdQw/aRBJn97HCEZVjxvDlx0AzivKNR0lbWRLcllnMUjpbKscywrEMwpdzsD/AKT5RGHJwpJBIPA+htSuTe2cFld3kFuzsQ7mOJp7iBPlb7OwbIuTIPlYdB35rzjxJ4elsd9zBc3JtJ7KX9zPjz3kjlZm3beQCzspHoPSgDg9NeWCWCGWcxwxywjNvcwSziJsGG5eZmARDHtIYHaoO3ORivVrtZp7efT44i8LmS5i1CQO0Elu0yOVhUDb9rKvMoYHAAx3ryzTfN0uVjHBaTQqv2IzzF/MFq+zNuVcAM6tIgXuuMHkGvT/AA/r0V1BcWDQyyw2NjC0FkRGZbq6N2bj95IzZRm3EHpgpgYwBQByeoWlhcOBuu4PtBmt4IpMwwRzKAwiTGROFkLAqDliNw4NcDrFmYre4s03tbxm5mN5tMbeZEqgxzhhmUSKMoBnAIwK9o1yymvv7RNpZSxQu1pPbRNHIDaSxRK8k1r84/fFCQV6tuOBXmfiCw2TTqrz3t0Xiu1tof3iW8hYxPBIQTuAt8EAZwRjqKAPOoZGg82+gzaxXRt4lOFWSOFAqudmQCi/cOCW4yRVxWlikuLiaSSVJWzHCk4ljEdwu14knVsLbY/eDOMB8HmsXVLUWOpy2H2cfZJIZZGuRLJmTzJGBlQjOGy2W/lViGGBv9DtJ4TJbwtHGoMsq3M0REZY7gBnAyF9OlAHcrJbXUVnAJvJllgj2mFkciNuPMRixBDPzg8ncNtagfT1jjjmkmcxGRJLh2eOTNsm3Lx/xsXGY26BWx2rjtNtbq2nspXdAbQCOZJ4yqiKQGRnSMc+SAy+XjIUELXVwRFDD5skcbQSwlZ1LO7280fmSJcIV/ehYyBgZYEYPNAHTaFqcpt5LXzZGuPIURSgF7e1Lz4SW7kX5zK0Y+XaMDNVteuIVlvmkuZJpp55YI5FDRGNLeILHG0kgABYDO3qd1RRy7PKjsLi3SNZgLx2l8oXQjZmZgkigvGGyAR0PB6Vx2p6kl0FYwhnXU1SV5ZfPQkAxO5J6NsAYYyBnj2ANG/jjt9M8zefsszCKZUUfanZUWRliD8/Kcgn1HHtzk8ii2jldZcPeCG0tJbh3S4jkXcUWIn5owCCfeluJmjJtrSVD5Cxg3Up6hzh9zZwVKAHIz15wQaxJnvZ5ZPKZmFkmYIoVzFGi/vJbqOaYfMShzwQR6UARXFs1rJcSR+XCwWaF7afKrLbyYb5cnBdXPAGT8hHati5mgUR+YYWn+xRpJIFQ2yNINrSFeqsVAOe+feqdleNcW+osgjujGr3W+5AaR5IwXUR5wFiy3J6HGaqWeoWdwCb+JVdo1t5njRvJIAHlOB7NtGP1AoAlOn34WOJ54obSePy5JPlMm2NQztDg5WMptOO+abNFM1vaWlirq8scklvIRIVuVidlkdCBhcEAlTgnsDTEna9vmhulLNZwqsM9rIHjV2yAjbflz5RXrUS2939tCTTSW6xweZFJLKFG7jc8YziNiwIYEjJJPIxQB0NrB5a28t+yxvFJlpomHllGOMxjO6NiwO7jgk+nPbHXo4tPFvJem7t0X7PBb3EkTLHFLl2yVB86HaAAC2QZM9jjyS5icGS4ilW4ZxEI1VDPJDMXY7mwfkAPTAwcc8VZsLLjy553k1EsTcRTHyspIo2lUbASTn9KAOjuZ4rIwSJOqQNF5ccSD5MRx7cu+wlCScDkfU1X0+9jQpJLcJ8+6G1hc+aY0BBUrPj5XWUv8pwcH0pjS22nxlbhZLi3ntoQoMkPm2yo+1wsC/6xs4YZOSD0qKK4jtZrSWEyKQZTLO8KoJIpAVjaSGQfusDuAMkd+DQBtT67a2t3AssEskUIdZYo2McqzSk+XLDIAW2fMM5G0kE9KqT3kBkDPazSlpN/lwjNzsKfvAzsNr7sj7mSemKxZYUuWJExe8jXc0m1lE9ozEqygjG7Ixjrg5xirWkW51GSKeQzQeVK8KR/vFYtFwGBI5DEnA/KgDSjhW/Bs4LSSCIhAsErBZYo5c+acMfmU598Ee2K+k/ht8N5rqG18m3jKWEEE8cEEbHz4ZZAkqCZwPmBLHHr07Vzvw/8I3M12kc1o0tuwitxMV2yTOWEoDyScgEE5A61+tH7Mn7O2q+J5tOnubCS00trxZyyxssAjiIJgaMj5wwH6+tAHtH7GvwGtpNYi1HVrWK2s5zELV57ZszsoWWGFmXJU7s8gbf72K/ov8AhxotppVlpsFjbxIWiga5niHlq7IAoLBxh1URjOPTmvnL4UfDDQvCum2LpZ28kNvZQyT2LQnfGuwRmWJFBAfAJxnIr6Z0K+ufKUadALa1iyiK1qTIkOdsa7PvENg8/wBKAPoCxvrZma58tCoGFKqpZ2LfNMWVv3cQbPynrjiuptbZtTEv2xU8mEIVnRthlRjjJIXa0eOB16gZrzDTLO4gha4mxC0hQi5lcRbrYAEwtCxwuST6n865Lxb8XIfBUP2OVY5EynyvJsO3Jxn+6m0ZXPTGR7gHl3x20SOye7NrbpADexmJY0iWCRZW+V51A+ZQQPr6V8h3Gp+ZfC2drb/QLgiS52Dyy74RorYY+YAHgHBB6GvVvHnxmsfGDXQmMMcaM8YtVBmS4hT5oQrDlJflYEdvTpXkMc1p811JGYLSSeJ7aG5RVbfIgYtGTuzHnGT2oA5fV47eee8up7tbRGUk7IsqBCcIi5Y/M7AZPqea5+ykE9lvwbcOz2zHzissIAd0mk3naVKZ56Z4zXaalaWS3g/1c53RzhnJkjgjkIbybaJB88ecn5hx1rOvI4I7yCS12ziSGQTrLEFWSUZaKHc4Kq+cAA4J6CgDmTczBItNldljkeGKK/kKDcmGLyOD92IKeCO/emzrDZzvaxETXUTKzMz7YtQZoyoK5GNhjbGfY1rtYWDzW8l/JNZxs87iGFUb7IJBhraZzwE3DIPTmrtzbWJigEbSXEsC/Zo5bdY5vtYKHygoXlZN2PTpmgCj4bsJIUScXzWks0ssc9pKGlAYAHCIZMKAMbT0OPyXUby8NzZmNLeVBcO8zvCImiKjG2OZMiVydp2t9Kx5Eu0mRmtYrBLfaqwsZWbzWcCVHn+7sK5JJyQCamsrh7a+uZTc3Dw3pmjFskYCwhAFeWInIjiyRyeTQBa0+yXVku7u6uI1gilcSxSRq3nKDgbEj5UFgAo4wc1Ndzy2xkS0ubhRPbzCKAxrIbREBUwzI65lBI/UVFYx36vb+TDMdk+ZnMYe3nR5MxrMyR4465HJPHWt6XSZUubi5diwW/8ANZgNzPHBGHMMLkZEJbGVxkgHHpQBn29zDDHY3ptXCTyuj2pd4ZFuLfHkMolGPKLj5SOh9Kt+XBq11cWdu8tsLqNbhYwPMaO7QA3CJjCvubHRsVYuI57nyLlDItuvmoYzGhkjSZgY4kBHCDrn7wra0zTry5dHWHcPMuNjxW8TTMkq4zI0ZPlxA/xDuex4oAxbNNUVZJ2Bt0EscEC3FsYRGUXEuYw2DccjHOTgYrtra7SOFFvI0lhmgJa48lo97wjzxcSvgtCNw2jH3q07TTpFtp/tsBtZXnM8IuGaWN8KMSFhkCTjA56nFDLBBADfCQGN3M0KKsdxcQ+X8irKoYJKp5C9D7mgDotE09by2i8q7Xy7h/Mjt4/JX7Nc+YGZbfzo2Zoyo7Ak54p+s+GYrJR9pubmWDUJ3jOLYfaGDyL1AXfIojLE4HHSsayh+w6nDOk0EFlcxyQ28F9P5syyuGMU0bAjy9u1jzjPbNas2oSNePbpIlxC1tcQiWJ5L5BdwLunKtIP3JYE4xxxQB5vrsFxpN5bww2ksts0cltbPMrS4EcgRZvlBJlwT5jHj1q61oYLcQYdJYcZaZcLbytIHCBjy2AecDirt9BNc2cMt15iX0Fy9ysquzw3FuI2kBtph91Q4G9QMknGO9RQtJNJGUgluriSKKWTZIrpBJLuH2iND98Ng5BHynrigCG10S6a6vFRJJrVY/tUUTKj29w0qbnkZwdwjGDs29CMVqNaTaLp8tlOrWskhtzIoi/eNFINyokjn5CZMYB579Ovofg9nsL1YZ4lv40Ty4rfaEcM7ecwYtzs3jbt6t0OK6nU7jTry9tjf28TyTRi6dCzcW7HEqXWHwAo6uPlH8JzQB4Jp0UF2mozSgRiyR0EsgaTz7m3mRopLUMOS0TL17nHavRNN1dbRRaR2qwSiWDUsqFMN3DN8rRyiP7u0gHA574rY1q30O3v7q60OFdRtLtLRBEjRvpdgALf5A6MZJZWKOSyrj1PSq8es21vDC9rYWiWZuJLaSSMjzPLa3IJhYkllWcYBkwMg4PWgDQvJXcy6lcWsF817JCsAjPkwtMrZmiIGNoC/OScD+HrUN0J5ZHk0WC2tYkTzI54neJgiR+Y0k6IQDsQgjP3hWBLqdm9rMNsv2eKOZFjiuB/o4MWx9zA/ckcH/a/SoDqjxFG0KS4tmuYZftERXETGG2KLbx7s/KbYlmIyAx2k5oAw9XWa5jF1L5lrDBcSuJ5HM0sgiYIscIQbVRmH5VxiyXjw3xhjt3khmZRKzZjhEe0XFsY1H3g3BfG3JxWh/blw8+1ruztbOK0eGOzKt9rEjzBkkAwQ77R/re2TxXIpqkEVxcwpNNFLOYrZrYDcfMe4Fxd5K/60uwICjjHegDj9Rs0S0gl+0K9xJc+dcvEkk2zcLtEVJX4cGZrcDAPytn7wrZ0e7s7BoDPbyXzNI0VtOkEsMbxSWm57mVFBAull9MHg4Fa9q0MkM8SxQXxtJmm1CR0MZiuQ3nQzwk7lNrHFjOOhGKWfVLWGynewDQz3c9s91BiP9wWZQ21W+5H5LA5Tg4PoaAHrpVlcalLLd3jM4u4/sS3BwzuAZ4GUj5fJjchcdznpWpPcWiXGqQ3ZSKSW1/f/ZGjQ3RkImlhdyn7sOYlJPGN/XvWDqGt2EvnNbvBNEkqNEpU+eZVfzDfWzAZey38bhxjkcdaF5fxRXDShYoRcW8cn2mZgIp0VRCWKueAX6Z6jmgBLG4kIN3b27Qx2ySQJp/nTPK7XQVj5dwDhZIgw6jHB9Kyda1e602KRFvY4Dc3oha0Z3K2aMu55Y2HMmAeQOnere6WL7bBaXFpEj2/lxXETyJkGFlgMKn78+6V9jDPKjPJzXF6le/2Qkay28t7eWqwma9m8sbx5GP3RYkSuGx5ijGcAGgCKPVdZsrB7YxNPBdTsZnvYIhbwQpJ9p+SdjucST4A/BupxXKJf3vmXlxqaQwSSJOcMhRSgmLhmEZ3NwQU6Zr0D7G2oxWsd95m8F7hI5CBaRzqM2YYg4li2ngDPPFcRqNpPdSm4vEYWcl9CJbwgPcw2sQPnxOAdv2c4OBgMMmgDh9TvJrhWuYblJpvIRfti28ah0Aw0UAdv3gAbgnr2rKGgXMSWlsbq4vLaVopPtF40keYmjyFSB1+9v3Z52jP0rufF9voV5odvHoxit7mymKw7XWN5HBHkI0LDcYmU5Lcr3JFcZNcI32U2s73LiWOGa0ErQm3muACZlYAhIADwvv7UAed61o8du944uVC5R50JykpRiBDI6nCbYh8uD84GVzXD6q8F9Dut55rKxgcfaFhT5Y43O1lQsAZHkYZIGQAea9w1GBoTDGLAXaW7SnUnNykkbWrQiNbiQAHftXBTGSM/hXBXvhGVzcXGniI2UU1reWEcgMbyxSurOIyhJkCROqDcvOOPWgDgLfSprizWGzk2KyyTtFcoLhpnVlKKs2AYcgggH16VjX9pfPEr/2a0BkMrIFk8mWGeJ9s+EP34pUGVA6gcZ5r1+W1v9FW4u7CJ7T7RciSRUgE0Bs3KK0zmRfkXcp27TxjmuE1/Xba1klZt15cSGBDLcsI4w5lId4UB+UqpUdseuc0AfGHxKS5jlvLrU4J0mK/Z4EdftMKRSNiBo06k4AJHVcDPWvljUrl/sm+JZLZbe78szS5W4lmThJBtB2wtxgHjNfVPxHu21nWb+ONTCtwkk8T27J5SrADukxM+QWYkjaO/YV8l+JgtpM8X9oS3JlZbtyI4v3flDCpcYYgEj+Nc8n6mgDp/D0MszrcvF5l2ESNoJpmAQPxJcCZvvt6gjA9jXUy2MjTRxSiQRw7CgizLHKA3mAKw++Mk5x29K4TwzqDSvus98XmrCSzchVJLFRvOWVsryMgfz9KMN8wRInEsUwdpPNZIX0/YyGR1y3Ee5sDsc4FAFfUJodSQsqPClvJBBcAs0WWDHLQkgAAHaMHkjkdqRtLdL5YpEc2JKSRQSklWCLvUIzkCQFjgkk47ccVuXGj+YC9zczLLLb+cltFBGI1eAkLI7McOzdcDt+FZc0iPIk08s0Ntbospi3F4lmiJU7UfozNyQDgZwKAI7XT4LzzWvJbuOT7QoginJZMEf6uJ0GdijBJ6YHNaVl4cS5tzG7LNJb3JvBCzLIJ2XKlTFIdyRFMYPoe9V45rh43uJT5SqzXNrhTmVmG3y4tz9cAcen5VU1G+u0lhnitpnFzCp1WWd2t4rcQjKRBlxtVsAHPXNAGJ4k0kWKwR2rjzJRO1xbWqiZHgYktF58mPLYEj1xtGfbgfsTP/opeMSJD57peuQUVWONjKcMdh4x1PHrXpmqfZrs2k1rEXeYxMkCNuitppVwFEqn5o8E7gecnJGayJNPsbIJLPFbC5j32n2jEjec27IXyzyFBY89PloA5Y6cEtb26ic7Fji2zjakStnAMB6Ft2NxPIxzXpPg/T74X1styPtJuxEGlj2Ex/uzxLsyX3HAyPXpXn7293AscckjmzKSskUUTMbhTJuLlVOAgOB+Ne7+ArWUQWuqXU0MDQugtzpsXnyOuV4kjYkrIozuJHGeOeaAPZvDXhu5aRPLjtIWaZrXyfmd5BGnmbsMOMnA9Mn8vVJY1sIoZ9Tiks4QUguRvWOOaNFPlgg8D5iv+ea0vAy20lss0Ahe5M63UD3KqzzrGjAx4H3MncTnoRzV/4leG9R17wpfHT4Qt/eW8gtFQDy0eMM+4tn5GEgHvj9QC78O9St9ctJLe3k8u4tbh5oYWIdT9ml6Ev91Sp49RyK+0vAN7LFCLS6gnlhEME5JCpLblCWMYm/hiyMjpnpX5xfs2+C/F2m6pOvi1nuo2uVeRreR2FqkKH905UfOj8ZHfvX6o+HbbTYrW2nhjkhDWsb3InQFd2f3S7M7ihUDHp3oA9V0uzkCW0RVXN75ctnK4DZkOTJK8fVmX369c1b1qK50+Kd9QWG7RIJJBdRxJHNFIkg/dFXcbTjGD+vYS+GbgeRPq8cQVbSOWWGK43QJBN5bCMRk9mIBC9wTz3qolzJqZkm+zhPOtZZissjOJ3DFJ/NjYY2eaRg5wAc9jgA4i4tBNJHqccjxxsQzTMDEEBTKoqSYB7biM59e9LaYEFqGkMkV6txFiUKiRXCsQsrM2BJb7M4wSFOM1H9u0+O+ZL62uJIXTzozIA8JSOTYwjiiY+YivwpUHBI3dalnni05ILKGSPVtNt5I9rS7klLXcokaIkDMaqWXPcAEUARTCeEWTW1qVaJ7ieUzRed9r2qyTLG7DCp5akqCe/Hu2a0jWK3N5bmOOeVJ7NGVpWdLiF2kfBLfMpBLY+UEA9Biuljd7+zkEE8K2Udv5ZEk25FwS0klvJgZJGVK9eeeOafFb3F/bSQQrb3dtZRxmyktGMbrJsIW2kBy8LuSVYkY+b0NAGFZ6ctva3Vw9vLdPNDDFNPeFN/2YXKiCzRASYoHJDBmIJC4xiuxtLLSbyGFtOmigvJpoEvkRBNIXkXEaQorZW1RM9ONwH4MsVu5jPKy2trPDMjXKzoJ9kMQH7qGUcS7IlZWzz83A4rCvpLfTLlbyxkhg+zyXRtlEm2VzIdgUSLxJguWXHK+lAHXxeHptGuYpbSbT9pBhvF8oRIGFxK0ckKyffby5Mrj7rDPatTR7yJLm4eO0hkmUo5miAVJImJXzBGXAlT7QACyj6V5jp+strN7qC3mpXSC3dGmglYsIwsXmqbZCoZSkSFeRzv4Br07RUguFt5beVza2lxGzRxSb5R9p+VbZnA+aINyV/hJ5xQB2dlpjW1pMsLIWuTBcQy3Skosczb5VlU/MW2k7QcDiulvLSXTpy+lRGWOa2trC+jTcWgkaOVGnjjAOWwYDt4yB6A1R0O2tIorFpbuOcyXG65jadliECxyNGNzZ8q5Ug9BgHBIpdc1S10u9XVrYyRwXTP8A2g0l2kotWt0zbFyrfMxZRuYgAqMdqAOX1mMaZPuW4eayntpYC0EW6cTPFEsySuo/dEFHOD/dFYOnTW9tePaIjtafZnuoISwDmRlJMTup4Z2GMdfmNJc6x/aUkmoIFSzS2R9QeF8Ws1xuaW3xGw3BMKM4GWOQayn1KCO2mv7YxLJd2sLQIFLGN3J8hnXOU+YAsOoHWgDeuba6uWkN28cKWyZgmdStw8jNsKHIxsXcMH8a6LTNMsrlrn7Uq2Uq2LTwhcmFEf55IZmOSkgZQUPQ54zXBWdveXzSKl8XnYI+/wCeWCSJUL3ManHyvuyF45OMdeO/1Ca5tljyHt3ngjzCnllTAYAY2eQ8Fz0I/hPDYoA5rX50na3g0+E2kgOVaMqVnmUYlmEe4CRFQHJJ6dcnFZlzLp/kxS3UjNN5cKrAIhIMxKwWVNv+rmaTAwOeenHO9dRidWmvIE3yhpIHt2G2Bdu1GRVHG5sZz8pJ59a861WD7FdWbQXbW0E8kr3ux9yLLEplt57gc7MEDbtwCRjvigCz5UMxufscaEM1vF9nRDEsJZhMw8ojgIVyx6nJ61N9idYZrhJBObaXa8WdouJSojcqB6ISBj04rk5vGFjp81smXWUJbiSaMpH5t3IrK8c0bchNhyB0PY1iyeLRvE1hBJM0V1LNOfN8uNV80MXk3j/V7cn3GcZFAHs1tpkN1cx3kapGNkc7TXBV7aSWNtqJgHjL9M9cVd1u6tFQLOqwMkaxPdWbhAqKpaZnTPKg4ye4Ge9eHzeOT5TWunSrA32RLiVXkyCj5jkCxsR5cxUkqpwQwBqjd64qWscrXkFzvmWK4aXc7LbPgxrgNhmy3z9Bjrx0APoHTLwahGL67vbe1AjeS3uQFE80SfJDKccBy4+XsT9TXCeMfHemHTDbPcwpbRQb0lhmiguLqaMZKTb26mRlAHGQTivnDVvHOqQTXMNvqMkFqpm8i1tnEoiKMSkiT44jUqSEycH8q8r17VJrmG2s5TFfXF44zJEf9HCyOzSTTSMwKTLLs7dOenUA9OvvHBhtjZDCQrdPPKhlG23t5cS7A7nhAXGSxxycelcy93GpdreeFoLuRotkdw5hgDrua9jliI+dhxwcDbz615B4j1i8is5rWENdlAsBkilW3uHiWFRI3zLiWBQDnuQvHOKqaWZ55IIne8H2O0WRJo1aG3aNlMiiQoD50uOCuATjkUAenz3LQMsRv4yqIAj5ZzImWIkLShiSST37UVwsToEAe8trKQF98F3EZZQS7FXDKThGQoQDyM4wKKAPMNunWlndhLSS+ZYpZ7TUoLsRSJuO6S2yeNg5xn07Hrw2nahpeoC5sbmVI7m5hcRB5ZR9ojdztHTJmHI4H+NY8OpQLZ28keqb5WjSWXTp2KM0TpiRmC8RoZOF3EZzx2rDntFt5n1a8uLLTvsKpJbxyy7mjAbeoEYBLEqV4GfegCE218k1zZxu9pBBPlZNjtsijyzM9xMP3bsR1JHHT0pYtY/smzmh083U0hZp/tuVeHznUrD5aqAyJkndluew6ZxrzxffXcdw+nOA11va8fCRQXEa8LySS67R2GeOawY7tdQmVbieWzaDBP2dPKgbYAVEaLxKDjknru96ANZZNZu57iW3Z/LhVZpJFiklmV2j2+XDFk7oy+7JPTPHpXt3gj4izaXKkLSySSxRQRTRygxxiVECqUwBtnLH1GAOQTXn+i311aIFurdpLW4tllj8uFbaVpHZjlrp8BlIGSvY9K5XVL17m/tLl5xHay342RRzKLlY0wjNclF++HHB+mCRQB9o+FPibfx6lsmltorSaR5LhZhMzu0w27TIqlofmPUAAZzwK960bxJYXCvcJZizWEmGaTz3cTo6EhvO6BTggEkZ/l8B2scnnxSR3C/YfNi2uZQbiY+WP3ckjsA4DbsgZOO3TPaQfEB9LdrGBbm2vZUMSKRLLp9wwYbFiVlO+RQAQVyoJxmgD7HXUrOa2uo0u5bWO1ZppvmjllYEfIiyNwsPOGUgHnIGMVtWDW40WCWUWdrAu5YYt6W1xcTFt4nzvHmxbTzkqDngkdPnyHxZAukwapKkbagUNtPeC4WCRXA3gPYngpkAFdpLZ5qzL40/t21NjOblrmCJJbi2tgHtsPhVIKDfEoXaSqZCdMigD3qHWp7O4jv4wgtikyFTIu1FX5Atqikhm/3ievpzT7meKSY3F19kurC6QLsy4kglePKySM0gGQT0x+deVWHiCJtPisXtra4t4JgnkOskjRAJgyRsp3Ek8ksAOOtaF/f3kdqLdXaK2uFjgCKsKpEyLvjm8wOSxAPYk9scmgDpGnttOsnSAteC5fc8KSKFjeNvuldpIJyAp6ehrlR8Np9c1GO+S02RX8jSNDPLHNKk6LlTJGQPLiPO4dyRgHir+nWt1LA/9o7IQYlFvfwhrjT5Vl5Q3sMchIcEYyF+X+LHb3HwaNNSzglhEFxO1qDPdymO0soZjlYXilVhuXj0JJ6igDxL/hWUPm3GnT2pjmeGRYJneRoDyAQsOwBJRkgZAxkc1ka78B9Veygxpd/dQKIkt4o44EkSJySskpV/3sZ5J69frX2FpKyXLCE2RlkWV1eV5YzvQsC0iXB5Y8EqpA+p613L6NLJaXIR1njUfaI9qNBfIkakJGJJHGYw+eMZOM45oA/HTxN8M9Y8NTyBbfVLMQTyXEsjgMGgjc5jt9rEwIcHsc+grjtO8f6/4Nvf7aS+a2tIJfMa1bYs8UOQUd2BLHIBOQoz+lfqF4z8Ow3+m6kpto5JJ0cyR3txEtyroNz+R5rgmPA6DJOeM18M/ED4faNM1hcWcNv9p2yqUuWcoQB/pIMcaEEgj5A+MdKAPoL4Nftx6npT28l1f/brea5it32zk3UMLDBMKOo3KAACcfQnNfrj8F/2zfDWurZwtqEELtsVZLqYQO+RtXzA+Asn489q/lN1DQLuw1nVIbO4ntHiYRaf+5kG6R2zGgEack9OmB3OOnReGPH3jLwXqEri8uI2hUJDG1wzBLgjMgkU5+XOOevPyk0Af3OeEPitpOuxJGlwkkihXd45VkjCvyCXDe/44446+1afq4nhQwSph4wwZSm5t3HTPB6ducfjX8ln7M37ZniTS7y0sby+kWERj7Yob7X9pZiBtBuGDIqkAgEc9ulftT8If2pNI1/7Ksup2yXcsat5XmgnZnaCY0J8tsj5s9D1xQB+mgRplkk5HBDHjcS33sgjkHt7+neGONF2MiBAmCBnrgg4Jx97INedaD47sdVhjUSIyyIshcTHeQQPmYqSNhGPX6V3drcwXHlNuWWPP/LJz8o6DcDzu9f64oA3JYEu4yNzmUDJUEDg56gngYP6V57r/hPTdUiuGkj8t0BTCREF2VehZvcdeB2z1rubZ1WYshdlO0oQcEDJ+Vix+6MH34qzc+VK5BC7iSXYDC4GASQfvEEjn/IAPjfxL8PHtF+0rF8mdqBUy4+b70TJ0dQee9fMfxB8U3nhBJ1fyUgiinkaS6ZohJKhJjhZ5AFGcckng9ccV+nOsWcL23lsomUuV8sADA5GYyRjcR1559ua/IX/AIKGahH4d8A6lDoLWv8Aa+pytbQ+axZg8qsAr/3WXGSw7jHXqAfgR+3V+1be/ELXIfhpoFxaakbS+kS5e382U2dw8wCWafZpMMu8hWJ+U56mv1P/AOCVv7JsvhTwgnjrxFY3Fjr+sSLezLLAY5WtpVLxxfvCSsR3jHtyK/Nb9j/9g7xr8Yfi0njrULR30TStXNxf3k0DeVquoecsw8kNyYUVSNzDqPav6xPCGjaR8KvAhF6/2BNP0mSee5wPJhjs4iW81gNsGFXoTt9O4oA8x/aa+Nfhj4A/DDW/EurXdhFLpemSSCG5cM7yCL90Et4l3t8wAJBIGSWwMV/nq/t6ftoeMP2jfiTrr/2ve3Wkm+uIbSxt3RLOzhSYq0cI3gFtu3oTnBHNfo9/wWd/4KGXnxT8d33wx+H+r3jaDpZns9SnhIEVzcRyyLst7uNuQVUEpg8dM8kfgn4R0gahKL3VHlN0ZVYBo8x7GLFnfcvL7c4z+tAHXfDzwNLeObiWGcXNwhaKdYW8xAWADOSuZJNzYIUEj8cD630WM6Xb28cVo4jt4PInlMXmme4TGS6cNGxIwQxIGeR68l4cls/slrpu9nkm2TGby5YvKtI8IitcRx7UdpCvfoOa9IsbSXzkij3vECVkkuZCd+cMxs9xCTSAddzZOMYoA2h5lylpexaX5dzvbbAzNFM6spXiFI8SxAZPUBc8tXV6DbWmoWlvaQeUHaa6iu7edZHcSQnzlLzuB5CE7gPT1I5rM0spcE2UpmeYTG0sp4/LigEj4YvLJE7GNXTC9RkjPSuxWA2s22LzTfXJhE9nZQJKWltjsaKzMoUWzYA8x2OG656UAZFrommB7nUbh5I0iuI7dGhuENszylvMjmuo2w0aocAn5RyMmo4r/TcnS3aaBrYbgS8hsZYfOzCVm3FJGLHG5cgg5Jqf7O8upy24dvNmlNxJbXcQlgiWPdvjEcLbHbGeTzx34rV/sm3jYm0W3YPBJO8bQH7EqODghJuTOG9CdhIoA0YJ9KggurmS4CJKI4pYGtdtoVQnZJuRFVSWACsfvn73FXL3VYb6C2swiRzH96kcsa26WyhThIthJg3jDZOVOaxBYQXejgWk92tw7K00LwST+c+3aqR4jOYiVzzjnGK55NJlkvZFdri6uL50WUWrSedCuBGHuEf/AFPKgcAAYGKALH9mtYas8mnxSyIkcc7u4+zobiYFZZxcSOpuG3NxgdV6d67O0i1G4DzXVzLKmnwypDAcoNSkwGQeYilnK55IHbrVjw7o4jjeSY2t7LYHyZ5YriSRUt48KkbxTHAlXLbmHXjBOK1JZIIntn02KVllkmia78xHdXYMCIlZtscYGSfXGBzigCHRdQtbOK4u3tvst2jrEIXtrgRzPNkTPFK6EyBWxkn1qk95DcXawyONUnuLlHjRYlSLTwkmQ0MqgDzs4GHOaqX19b/bljuL7zZC5Y2zXDCSGKONVeWOGKMqpYEcFsk8461js0BjS5sr/wA6yDTSXTSWwM3263JMarHkGKIjCsT/ABDnqKAMTXopbBb+F7iEzytJdC2nbdOzrKxMltJAT5LFcZBIwQK4vUtRur6GERWz2bm0kkAjvEa4WPaBuEKuTdsSF4J4yeeK3PGTy6j9kuEktjdGCWSBFBWW3CgEwTd5VIJLEZHbJ5z5qWS1mCw+YjExfab6ZZmtoUkI+SPcu6KPOQOMHHU0AIkMd/ZwRrePDNGzblmB3JCXLSq8SIXikMnqMAAkEjrjYYXcJub24aESyhnWSRrQnaFUIyLtEn1IODzW7c4ghd1u4JZpnaNGEZ+1go29o45cbWQnbned2DxXJTXV35q2upRNbQCJ7nybVA8EjyHKzADkMFxkEgktnpQB10HidbO8trWW4F3bwb44gfLNuQ5WNd/8YUbuu7A9q9y8Mi01bSbc2EcE12sk8bG5Ii8tSrEbTI37yIsp2ZPXj6/NmmQPNdwRwadJC87xRbtqP9ptlbJEL5IRiWyxPAIwcV9e/DTRxGUmuVubw290E8l5URo4IwDHHbkKBIqtkscc7flJ7gHaeDNIS1hN9DbXtoDE63RjG+4upCRsSJI2HlQ5GMscEHPSve7O2sZbKG5uQ2nGSJZC0kcJaSeAAFJYcASxFe4596Zpmi6c9vK2mwTC9EETKlxJutnnmy7BIpgpLKu4BRkk9BV6XRLvzooyfNWVdi27OwILR5mEC3IVYirZzgk59eKAPPNV+wWs8V1DEj2b3QUsyN5Mynhp9u0C3ZSWGzhcHIrhdf1/Trq0uRHb2mYkuFmWPKSQwxMGSSKaLBZ/LXIBPHTpXr3iLTbe90e305Z7rTTI7xGCZNwnWIkSfvGUAvjouR14JzXzJ44eXTdNne1njiczslrFPcf2eSFBjZppVjJhICkqpBDdutAHhXjDxO0Tyz3sNw0Ms6TWkkqNIotBtSOWSV5C2/5jk9M9K4h/jDdwQLp2mQG4CwywQSG4e2Ef3tjkPgsrEEMvU4DAE9cPxPqc73Tvfzl41SSM3m9rh5JFYkW8cCA+YA2CGK4INecaVpaXeoGUo5jfzJFcPKsMV0v+reeID5DggFQeMZxigDvYEutZSe7vleIXC4vA6JK8LkrgwSbgxjJA5AIxwTnNa73+mWunvaLKun3UUJlM7fvdsTARMWj3HEpH3fUcjpV2eymNhPaxQ29uIkthcTQofPZ5gGUJ5RYrCpAJJAAA554ri7xkNpBZvFLcXr3EsG9JN0V1tyI5mdkBSIIG+U4II96AOc1NYbbVJMTQwac9q6wW4lWO2uCyjcCHGWZwWOBwCau6Nssl3xXTW0bq1rEieXf2SqxDLbxkvuSMDlsjIz2BFUrHw7fXcyyXVwltYQvNGl7cuCRtYMbdUnAECnJG9gO23Oa3rWyjsWa40qdLm3XzWhjeJ7mNJSCtxIj7cMNgYAj8MigBdVkgbSruG1uZHe/XMy27qIXmQk4jhLF4QQhwQB3PAPHi+sanZpbNHFcXdjcSq0JRQpZZFQlVjVR88RP3i2PTOa7nxJJiGOW2kaW5lBvt8SiGOOMHYloRj5goBzgbhnpivDdSu92p3U9xLaZdBbRlJA8m/wC/uQAkLIMkc469cigDhb2V5Wu3uGEm1fJPlyKmWyfvAYEZPvx/KsK5v3mtEtwkYSP5ihkKT7N2FjQkj7zct6+1a+uTwwQsLZ0uJJHdtpXDEthx5y452nj3610vw9+HmreO9UjRLePePJE7mN2WMGQOZV2fwDHABz6+tAHUfA34V6j458U2S3KLHpy3cbXUjbypBBKtIdmEOR0Y568da/b74d+GdN8G6UNM0q0tY1it4UWRIY5EW7xtup7pn2hG2AFMZPPAz1+b/AvhjSvhxoMdtFLp8+rXJjjuo7Jktpi5Cq4dnGSREM4wAduM5zX1RolvJpmmRXOoBnttTt/9HSKFWS3i2CQNcSK+H3BTl8kL654oA3H1yB0ngjSaMOu1xMTBO32WQK8gjGBMpX5lyRxxzT5r+6eNXtZcW1tBJLDcoDLNLL5QeCSaM48pVIIbHTGelYqOl5NFdLDb+Z5QtrGXyZGhtpTukAaOUATOIQTkFgc8/MMV5/43vf7M8PXm25EdwFnmuIZi6x3lwykrcR72XyYypHyg7OMD2APKvjx8a57Czu9Oa7km1W8skitpLRFbzXCMJmuWUhZIFVScLnrjPevwz8XXV/rfiW+ubmR7maWeZ2S5ldpm82QklVK8JjGBjGPWvpb4w/Eg6j4mubVJFV7SFldYZXJRiGUJC4OE6nKg8hgADXm/w78EDxNrQvblZ418yMiOZ23TJKfnyQhIGCMex4oA9e/Z0+FMevarbG8E0iSzQbLWAMjeZlSold/uLtJxjrX9Afwr8NN4I8NJDFE0UXloZSoMl7HDhURYEwcx5X5zjdxmvkH9lT4UwQwjUV01Vto0C+YpAlWaJwqFnmx+6ZR1HTsea+4vEGpWfmW9jabYorWOU3KWuTtcEKNzTMcIDkMdoBzkEigCjdXOnw3Dzzy3EtlcyDciv5sjTJkGJUyXjhLMc8ENk5PWuL8UeM4PD+mXDiCIyWSs0lukj2z28S52BoIxktscdeSR9afqetXFpcu8aWrWVnaM9zcW8Me+RAQYlhEhAeUucZUcYJOBxXxR8ZfH1rp1pfyaddwy3epoRcvdT4uNz7mEeC23zFP90n0NAHy1+0B8Sm8Y64unafJd2u15GufLG9EjDHErTIMgknpgeh9D5lpvk3FhHbTC42xbQb4N+8YI6kPyA3lqeCAMEdM9ao3htrh7vULlyY5VLSqXCFZhkgsy8lD12/xZ49KW3nnNnE6xsqzRqXlwMuGb92yxPhY4gp5/iNAHqNlfvZzrFIyXq3MSj7Ugljht9yfKRhchtgPBIHr1rFWK4uvtMtsiXVxE5ZLqcxxGKMyAeYZRcKsyY67lcL0IFQaJBrdxMlrDcsts7ByRPiOeQKN0bBVJji2c4JHI471uWsB+1TQulvdtbs8UYS1lQWscn3rmaNP9ewbJIAIY4bFAGnpWYRcf2hh4/MMaxxXEqvcebGqGWyJY+YVYklV4P8IrWmW+stKaNHW8RZYWjW2aSO6hjLZCzxTbfnCY3BMgbvwrk9SstRgNrzcyfZ38yExymb7amdokaNlAtnBJ+QHIA4B5NZNrf3Wj3MhvFkguLhwyTs/LRIcuPKZyMYP3hySMHjFAHRPZOYZL63spWtzL50kF08oUXR+VpwzDOSpztbA9OK891A2sMN89olwftrSCVAyrtKsA7LFJEG2gnruGfbjHd2Gtfb2ewsGhhMweWS8nad2hkVWKMiMgVssTw2BmuK1W3v7WdYzd+dPcvJCZo4GJwwzOJYmjChSTxtPegDwrXNKSO/uBJLc3DMYHX7RFKrqq4LKieYfMXngrlcn6iv0D/Zd03TdR0S8+1bVmhEby2vnW/nSYztm2NMWChccADvmvhTxehsboPp1xNJLGhS6YqCsayHAjiXJ2szAMPTbX1z+y/qYt/D2rxy3DtLNJDZ2yNEBO07oRm5kA3CAse3YZOKAPqLUtc0fTNaS3trW2tssgjnEDSyzl22kPGZNkalxw4JGV65r5s/abszZxWOqfM6SwMyS3SOYy8hA3RQlc4X+6BwQDxXvTazZ2rwz3lgg1uBk06YHcbRFTLQzRAqenJPfJHfr82ftJTyanp1r5q3s0sdtMZNt0HW3hd8xtPAcKI8cgryQe2KAPhvUNYjaeS3aZZZFkUlvLWR2br1LAkZxxjgcHBFY8yzzQEIqzB9zSo0QUEh8rGpGcNnB/yMVLmwnsZ5ZIo2mLIFjlgiBjTcRliS2d+Mdc56VsWzyxfKjF1DI08bD96wwcyRjBwVyc+ueB0FAGVFHcLcx/aHknbqYXyURXHDSKVySDj8D9TXpnhzQxrE0CxFpJIlVHMUmDC27YGUq2VQLzz27GqdppMd/G08cJczBVa7dHAiiDDKyJt+XIz8xwOM8ivVdCttP0ae3mtXgijZY4WmjG4pMp3yPHtJZyeRyABzg9MgHpXhLw5qthDcRAtd6XGV/fSefGrPtIwspG2QmTjB446817Bod6lksdvfwpbxCM+Zp+whBLtMiyTsgJViMHCn5hjgdBwnhDUNQvXvLhJdunSGSJ9k4lkKkgIn2ZzhZgRkYGfU12jq0zSPKku0guzTRklbkxhUklZASQfl9h6AUAU9cFrdzxSRXDfYVdGaNH824k8w5cqmMqiuoG08gDgVzN9BHJ5kKbbe3j+dJkQwTNj5pURE++7KPmJzyeO+epCwi4ZFMAeLYY7tETzzMy/vVhZDs2jIwG/u4rN1HRp2e3ubib+0OTHuVwWRXBeNmUD/WkZH0GB1oA5e5tbK4umt3t0hc2sc9sbgzXLSIsfyqWAO0MPvDgjt1JHk/iG2ddcijZZZJpE5kjkaRIWQhneONTtSLIGVbB4/Gvb0gSa8nfyI4rqKJgwndk2iH5YxbIwyAY+ueBtycVwXjRX0xEnsZopsxA3l2kOL12YgrEj4wFAJAIzwOaAONlEl3+6kkQmOFkMUaEtnOWBUL8qFsZHvXMalp17a2jXsbShiJJJLNgBFG4GyNcMP3YI5BPrV7RtZuZ79wGUwo+66juJPLeKFDuf5tvzMybTj8K9K12Cyj0FIo7gTXV95c07OGfzEuXDxKFZRhVG3r1xQB88WwvZo3kPm+TGoeWCWJnjMrEq7b0OA6Acd+xFek6VDauLeWGFmeRId6K3kuFAwwBzkSNyfcA9zVZ9PYzPY2PlR3EciNNJMn2aCVUw7tuTJb5SDg4BI49K7ex02/uLZJp30+N4R+5GMRXsYyBHiP5lcIeCR1+tABHZTC7htrf7HEzSLgozosIVBhGLkKXyOenXNdofCcK2QvbtbdJCrSXKXiYjvFcZcW7hsLKEIcdyOntys4EFulzb6cJnt5IblGuopLi1hlt8jd5YILMBn7xwT1FbUd/rWtC1mBtYLeMmWe2jla2N75uFMZDxkxc87QwwFx0oA2dL0u7EaO6Rz6eVDwLbJhJkibGWcndkqAMj5SRnPSuighiu7iV4vNjmimVVe4zEWKLmSF0RSGh/uvn5hznPNaVhDpq+XAZfstxtiDKEmaCG32qp+eZioUuTuYNtGecZq6NTVL6QmEPPERax7QIiEdSsbRoq7ZieWJJ5+tAHHXs8iNOY47eF3BV/s8kiuVBCZuiUwbfyyGOOc9eKwLaPTis1rDHLAs032a5nuJGihvnQ9Y7hVK+WfkBCHLBR1GTXZaxphitsGSMXDySm4kkDLKLebBljwwBDMpICHkcYAGK4y60q3itpDbWytazyST6erJPK8M8GxIjsb5mAVWDFVIB6kDkgG/b6Pb3S6betdSTm0YRSrMQm0x/LH5bRuS6MmQTg8Ae1eg2mizXblLGGx+z3QQS3PnljaLE+9YyqtmFS52oQPY815XYRT2stnGLRVeRo2ZbJp5BGZECl/K5Dnf2GfpivWHkudKgjuC4S7S38lJI9sAkTfkreKpwCpPyEjqB36AHn+pR3VlJfWksHmItzII7idnku4WXb+7tYhyijnLEcjknNYN3FqmqSyJay3HkWht2+zx/Msx4MoeJsbn64OcknjtXtSW9xrb+Y4NxJl5bkFfPvHYQhgscsaYZTjkjhMjJrkbxLJxLcRPd6dJbD7PJjyzCzTbiyXKkhjIDkYXj1I6UAcrPa3Vy013aBcpH9nuWuJI4Y0gQL5dtJGXyF3L8xbDE8AYp15PfXqtBHLtmtoVEcvllI45Z2xIkMhb54AFAAPJHJ61KbWTTrd5NPnjZbuJ0nhuEDEmQl45reJGYeYMnIPIHOKqrfvDGhtr7TlmkJmdZ0lMj3MPDIVZcJEcMcg7eetAG9pOr2epiDTryyktb+0ZAX2hw1yseds03/PFmGV4IwcVfuIL+OeCdJSUuGE08QgkQgxyMsiKqcM6qOeTnOcc1j2toNRgdo47CSeeWNxLaSyCUtMCrwyN/yywUJ5wQOnFdxYWbXVikcNxHbSW4aWbezOLraxhkWE/eQAKpGPv54GRQBWt/EcttKEhWa7aCNle0VEg3wsTltrAeW68gE4zjmtKW8sbvCSPFLE6LMunTrHuhuDuRoJJAfmdlAIAPXjr15/VGkgSaEmGOTynF5FDcxxy3EYG6NCc7oguRk9+/Oax9M1GOK2gDRpPOu93Uyn5jG0hRonIzIwQD5uRxjmgDofItI3hmge6s43CiO3kVpLdLp2wHiHmqI3D49yK63TbaeyPn/b0vbuXerRSgBCuW2WplP/HqXI3DcQO1c7LPYSQafbC2ImvGtmkRpXlu0mDEgxpjJBHO8fKM9c1dvdY1CPT7+Gx0xppB5EPnbFMUSRyEuXUDdNcAcZUE8ce4B7f4XSV53Z4J5Jmto5Zo5YkIZ5IQDFbup+4vC7xkZXJIrzzxZpd7BrUxjtdiLbQXA+zSl/LV2CtbMzkL5wIYZbgduK4jwx4v1CznhBvJo4ZFnLGWR12nJC2oD/NGTKCeegOPr1Ol3l7rSzm8uUtybpnuIy7tLII1JUAdWTgkn7ueMZxkA73wwkDodLa4uAsYTUrdWnYAu+5GtAqAg5cDzMHG07uhq1em5g06WWSCRYftQuLtI5vOWxkjPPkwc+YjMhbaDjDDPasPTvs9pJcSWsbpJZ3RjmvJlLwGK4RWijhiP8e1ck984zXXXuoNHIL0GS3tJNRgsZIls1G8/ZxLJPHCxJKPuXhhxjHFAHCfb7TW9TgltJGtkmijyix/ZhNLjZKL1GABLKh4B+QnJ9Txet6Smpl3UFoRdlSzBtkFiuyIROOs6iXncucbT1xXomr6ZDG8cdvdsEluXd3jgSGSSWcBpzEjriMjlWxjkE+tV9f0oNaubezuY5YUfbBIyw+fZNmNgpDfIyszsSM7vL4GTQB88+MPDNhDFd3Cjyru1GxXtmCQTIq7nQPKc5PPJAGTgZxz8ya9ol/c7ruTFvajzZrR5jIWiZQodMMoBViMEAZyc+mfte+06G4HkrI7ajN8otYXaCCEEkLNMsqbp5Cg+71MgbaDjNed654VdkuY3gacWiyJa3DEQM8rdAu75Z1Zs/ewB7dwD40n0NftUdxbyXNrbyshnMkJCh42G/yAygMhLNy3Ax1wKyNQ02C2uXNmjzBg0Mssx81mXecPHIuRCCpX056V9NeJfCU+n/Y5LnSVluHt5Lq3jSVWnWcRn5Fto5CkiFPmYdznoTXmFxpEUdtcTNDbNcXEKeXaPHOLi4eJS8p3BPLhAZ2ABYcKBQB4nNCyTNGIljljcpHPIpYZxuQrgn5dv8XTjBNUpLecgyysYGbHmyncwCByd6qmcgkED2OfSvRF0vUE23RiiaziSQMZCrF43GDHt3ZEoYYx14zjvWdcaZfSWxlKwRRKpdPtAJUQbflCrHkhgxxhuePxoA82ZpI5ZpI334bez5V48qAqKFJznAGe5PtzXa+HPEslpJFLJHk+YxdVymCoG3qf7hXpn+dZF9pyRwpH5Rka4AbzEKhS4UEsMckKcg+pHTrVGJwcFI4o/LimDyTlh5j+WioWBHBJX9BnmgD7D8LfElr4+VeXGIre3RpUhiMgZE2tGjFG/eHlQem3Ne6af4g/ta3thLd+ankzNHapPCY7b5tyNuZtqhUbDbyNrArnivzZ0TWb61uD9nk8tMx73h4AJ+Yq6SAZUgnrx2zXrPhvxld208buZTJJPcLHFIIo4ZrdMO26cIQYy+8YJ75xyDQB9svFLIEtrtRdKkrLbGKGN5I7ORSytkSAjD7mLYIKnAJ4rPl0c2uHW482WZIygQkm3V5WCSSxvjbEzBiM42hsE4FUfDHiCDxDDZSW72yXUts0ptY97zKobbMnnEKJIkVQQoGdpwAcV6OmmyLAVcqHu5ZtkKBFEirGJPLjfccsCXwucAdcEYoA4vQLrULC7lkmeK5MksQhHmeZGSkhkDXBkO5o8MSNnPzgDOK+k/APxguvCmvWt/Fq8GlzG1iW2hs2HlpLEwX7PNGzfcAXAY4bjHtXyNrWl6tNdSLYSSJGY343pELaSOchZF3Z3ny1UMRgAk8gYNT2OjapNAhRp5byWdY2acwqnnCV5co7ScDAOecfTsAf1Nfsn/tT6Lqb2NrqWrR3QuVt4dQE4cx24MQWcTtGCvMpYrznawzzmv1I1Lw14K+ImlpqVlJbGaHShFbhAk0PlhEWYh0GQ/kom0g8ng4r+Jr4b+Mb3whcwyRa7f2bTs8srxysFgdGMyxy9pPnwOf4SOcEGv19/Zt/bZvbS40zQ9T1OWSOS3LiW2usoGQIzC6fOEBJYHuM9qAP1h1n4Q2eg3J19NQlWYwXMFlavGkJ3TBDB5hByz8nIOMYznPX0bwzEdT0hLLVIIpZ5gbSGRZlaMG3LApPkDBKKp3MB1x2xWn4T8Z+D/ij4etZo9ZtJ7i4FtcvFauks/2owqy+WGJJQBPm2jGQa9D0zw/pVipkgnDEI7rGFyyCZSzzSxvzkE7mOMKG5xQB4xdeGLW5juVkWOW3tZXjtmwUWKYqcRzYA84eYTjGQVXnG3nzbVtE1G2k82OCKSYW2WECfug8ePIZPPAEoeFWHUDKk5HSu78R6te+H70xGK5ksZZpTaO+cJJNMVeYxYAlQg5jPOAeOCK1LbVpLyKK5EdpuhV4bm3aFG3LHxbz7C2YyV3OB1/fYAoA8Egtru4v7S9XS5p4wZNsSg7vMjmb7KoH94M5YZ+XjGSApPtWi2Nxa2sX24m4D5QtOojfz7f948Jzyw3HAPccHkGshEsP7ZcPJJDaQSwXFuIy6xwBQZpt8a/3TKgC9Tjp1rpLZzctIlxaMI5JxC09sJTbPI6tKjPu/wBVM2EGRxnGecigDSvLWCQutpLA14sCl4rly0dtcXDvIqjbxIixDBAzyvODxWZGT5Kw6eLa4DhSjE+W6320Flzg77dgUZUxwWB6Ctmwthc6fJJFO0F3bPDugKIJHScuGAL8yMu5+eTnvVNLGRLoW1qLndMyC3FwYYFaNAuJU3kHzmSNkyPu45xxQBHpBnm1IafNI4uSmbi3lXe0d0iwtcRRBMrIp8yZskkc8HgV18PmQXrwzmaOSwt5ZpJC4KRQGJJJYFhz8y4kDFuWDMVXgVz8lvc299DeWjosKPPcyQqrGeMyMqiFZzyzbgckHjqOMV2dxaS3tyl3GYrMFrZjJIGkluZWjCywSw4JWHYiZyo3HkcGgDOZFuoI7xbuW55QRWlsr2vmxR3UIWaScpukVY0k+8Bjbtro5ra606B3ZLdYHe0a2aRmaQW8LySmdQQPNJE21goJxHyPW/pmlASvNPIuycGOWxeFLaEMo3NIJVIdbcY7Lzn8av3l5aXHl24tS06BoreS3LzIYUjBcBZByhiIUYHAGeDQBw800V5K6RWsqLaCN4/szJH55M2DMGYEOjKwY9xux1zVm1tZPOv4pInjuI7qRo7lYwFV0gRowgk+TABAYg8srMOtafnQQFhbWyzMjeQ9pGOAJt6qsrDlGRVQYHB2g0+C7uNWig2mJHRooYneNPkYDZL58e4M+CjYJXGMc0AZSzmZFQRMJGaFJEXIjEkgIlmXbIFLFgpKgZJJIz1qKRZZYmtXmDmOOR53ZfLKMGPyxF23N97tnnI4ram0/TLZ2j89ZnfbK80YdIgu8MSAB+7k5AGem3HUEVzWvyyWVxFDbmGPeygsWEjyQTKkyOWBwp2yDOcZI+uADIsEa/ddPjd28maR0aNWmk3KrSLI8jKfLGWwAoY4GTjNZOsQTozR3Np57yh1VLgBFlnQJIqANxtZBuKk5JbOOcVfsY7cawA1zPFbG1lmGFWL7Rc/dVTIWG5S4AzgjB61th7W+t4zJZzpqFk8jxecVWN3cGNhv3HBEYQhuFIxg8UAcEYZNX1B44reJUSC2WaUlvJxC73ElukK/fIMmMckBefQd3p0UN4lvbxRXdvbo5+2yJbuokMExGyIEYWNUMY/2gMjjmtbRdNCLHkWYNuHmluJDlnEuCsHzAb52TCgjptHY1c1S5gsJ5GnniV7qOZYLGJJP9EhXJf5Y1+aUoUO4/eLYBNAGB4hktbG5SC2upmtnZ5mjhTCSvHEVaJpkX5XAwCo5J7Zrzy3kvIrgTw3NtZwW0Ky2+9SsyTyliEMirljuJzzxnBroNRmy1vDMYkuZoJZraaF/wB9tBdHjG47BMQhJJ9K8zjkun1MkSz/AGaORvJaZwZBIsJUoYlUqF3ktk8EvkGgDtU1W4uVDzwOZ5GbE9jH50ku7Cy7kIJYCOMNzg/Px7ssrF9WuJ/sthGXhEsiySh9itgOFKjlXZiCc9wMfLurPge8WWMW8r20ZjhtnQEt8zQA3Em/aPJkZVKgnA5GOorUsI5rC7xD5rWl0YrVvJdUVPMJIWVlwc+XgsdxbrjAwKAOKuUjhQ2d+gDef9svQRJCEUzmGOJZOpDSqfvADn5afr9zEEhOlxrcSQ+XCYJGZsF41YyO7YPlxOSu5uOMZrotat7Jo0S7uPNeW8kCRFAcW0LhooZXZizRA/OrN0L/AErMudRtxby29rYWsk00U0KM0ar9plTducmTJZY/mY7cbzggUAeUX9j50MyXbXEU11IsUpt5FeETh5FXdEgICnkkfieted61pcZ+zvbG5kNq21RPIgyYAwEhXdnY21iO3IHWvdb+FZrdJ3SayWHT2/cRxo8lzcw5IuT5TMwDxKw55wB0BxXnmswJCrau+myCNBbweQFbalvO52y3BMeXkDRbuOQGAIB4oAwv7I36FCnmiczZkhQblf7W6StAGjOAmMIpB9ckc1t6PcvpWmz293G63Bt4woBG9Y4wYzIqnIgkOVI6FsketZ19cyXJFzbNKLN7dLqDd5arBOrfO8caqCQCJcDbkYA+rJb6+mGJ41eO6EbxX0pKNME3FYXX/lkWiZNoOMFcmgDmvE+nwXzrvjf7RCu1p+MJGgziRXb5+D2+8R718/eJrAiKWRleRHeRNsEKGTy2ztmjiBO1towQ/fOQDX1Hb21zfbbaJEmdikSm4V2aQk/6tJgPmZB19civH/Gfh+a3u2kV0lbEkTGOVUjhiiZhM8jFtpbcr4Xrg9OtAHxJq/hiW+ubsMb7AHlI3n7UEAkZz5qEgRvk59AMY6V8r/EnTdQtUke187UIpFmtSrFppkUkhXkSMZ2+/TGK+0/EWpLpH23ciyWl1c8TlI2+0RhGyqlkLDo4Of7uK8+tLC315EtrXTzMZ2G0xQjZOjOyMkssQJVgwIHAHyA+9AH5v2WmXsDPNcWMSTfaFijhfIleFmO9lZSSqDA+bO7Jx2r3LwL8JvHHxLnSz0+31C6CsscSKskkKqrExLlVy4VieWPQfhX6D+Bv2SJ/Fl9BeanYta2xuElDrnzmiQoogTK4YZB/zmv1t/Z//Za0nw79na20xLUkAmeW3AZl2gx5dcE56k478+pAPhD9hr9irxB4N8Svr3iA3TalLKCPtUSGFV24ZYwRiIZbtj7v41/Q14A8IQeH7dY0lCkLES8Xyh2jjUZZiOD8p71neC/h/pfhq0VjGi3JYsJCxZYzjaRhuPvAnrnmug17xRa+H7OWaRopYBCwcQnO0jAJBHWTOeMZwcmgDu73xY9jAyFdreWwGBtbILLwSOcqvXnr+FfOut/GjVNOuJA8kMNs1y8SZfdL8mQZeDkrlcccZGK851b4oyeINThtGmls7CS6WITwMDJKy5VY92PkyVPBx0JrIg0+08QahcxQ24liSaREkyks8kikZeUA4SLcvIGMnnrmgD6G0T4i3epxsLaZVhaZCqsGlDsUVmljYdRg/mcCvTFF5qFmgJJilBlLFSFkOBl07kdOnuPpxHgT4e2ljYxu8jx3IMIgRYdqlWXLEHBOD9O9e22NnHZpsm85Ysk9CxycAAkoNq7geBQBwen6bcTJ5DToJQZCI5I2ACID0LcZA9e7Ugs9UaJ44bmbCFinksRFEVfAYLnhyM/h68V2mrmSFILuCHEZQRIIUUKY84kIY4y/XjqefrUNjdWkoKBzCXG4bhsZ8ccg43HJHT6UAc1pun3TT/aZndmIRXQFTGoYkZYDkZOSc+vpjO7pulNBcNJlgrFuhIDZJORk+tXoxaGQqJEjkcsW2F0BKgBd4HAHTk+nQGuitmSC3d3xLzsVUDBYzgn72Bu9fxoAz59MWSE+Vvh81lDlD87njDOc/McA9+cUkRu7UiOSUt5bBwQCcKMfI2OmRj/vo1pG/hbMasi4UY5+USE8Bj2ORWXNOP3jQ7FuA+5vmDl24G0DkDgj880Ab0FxBMd6v0BBABwDjoSO/NVZZgjSOChB4bLD5WJ6c+2MH61ysOpz28sjtG2xMs6EFWkJzlsY+h980ru14juEdkYrt2ZCcjLBifvY49v5UAbct3YzSYFwGkEShflIVdxbkHHLZyOPWo31K3QJCGBYhsurZYnGN2zPHI/HNed3LSo7SRwzJskaM7d0OV7FCR865J554H5ySXcEcLLJOI5kQSFGYvKqkAMTKccZB49R05oA9P0mGOSQSpLJIT97ncoIyMAZzn1/OvStIhWMKWklkLNuMbZCxjjhNvOOv+evj/hS4VrdJFZmkVhMWLHEiYHIBIyMAcfjXsOi3e9gpiG3AI3Hnkcg55znNAHWJucIUYKVXIZsEheQVbuee/4VGzAkpnaWOW7+vyggcDH+etO3rgFU+boAOB+pxjn/AD1prnacgccEj06ce9AEE4wAGHHRVzyB7kVzepwq6SKBuBTLLk8Lg5HJrpJzuIkAOMbiCDxnnA656Hp6Vk3iqA7H3ztBDYOTznv/APWoA/hZ/wCDn74ULZ+Ifh38SLa0IjFtNY3lw8IIAZy6xgsRncMYPbocGv45pFUXMTpklhvAZNvlZAIOwnkcDgE8H8v9GP8A4OMPhLL44/ZM1jXtPsxPdeFUS/kdlSUmLfgqoyTvCnt9Pav862ezkgIka3nLk7N7goFI5MYz97tx29uaAM2WUIQ5RQUYlyvAJUFVO3HCnP4deBVYo0iNPHMI2H+rAYOQ4ILOEByUI6AZ9atkuGnVXRI0iIZX2BgM4BPOc/16mojYSxxfaH5i2fu5FwCCSMKFB+fjHIGP0oA3tYs2kMN5JI5EtrbuhdyArou0hiPuE46cVj2e2RZYzKzrHJ58XygiQkZIVmbGOODjnGRnNbc90W0+zLMGwFjWJ42x8rZy7Y9APbnisZRhmLugUbtrRABQM8bV9OnGO2KANS0kVImljZI5PM2Ro2F2qMhxyeMcYxnpxWBNIfNAJCzqjZuFBY7c/IdhJycflWoVt3tB5TtLcLKxVZD5aNuyeOOFODwe/wCFYThmeQOoinj+URRncQikAsdvIQH19s0ATgxoNxdzvILEgAOwJyzIB+ddtoE0aalbyLIIWXbI3TaVT7ic/dU/15zXFgurh3RXtiVO/cAFzyMknk9OnI/GtG3uES6TzExDJIqxCIESryCpdyMMPUUAfZXhyQ3tpDcxSmRiTFHFaEPJFcdcXDZyoK88Hpya6prpLNJLe+tEnmjRVaRAI50Rpd0Kpg/OyKeW6n1zXJfDnVR9kgCWyrJIsyK9t5UQkcoAklzlsgsT8xIzjpXfX0FvJ8jO3nvua6EiPth3Hc06SYyxUjaMce1AFSK5lMQvLxkbbOVgKGQeevlhYo8HhmUAE5z61vR3UT6dFPJc3Vi7eZIl3AiM0skZCO4PBtxhsZJAbPGa5bVBHeRW8FpEWe1idrZDGzNHKqk+bLsOEyFb72M9D1qLS4L2z8iLUfLEUskVzfo772WAfOyRxA/KjRkNgdDxwaAPYtLaW3tZLJZ45bG5TdCt1dK06ty2UQnOwggg5IOOCarX7QXE9s0K/aYlJQzXSrCkchISKeLBxLGjgjGc7TngVxTXDwRTvLc/6FZIEstQtUyyiRtscZZc5QrjfnkYBXipbXxHstgmpyJqKW9oxhUQrG4Eknl+YHwA4WMg5PU0AdBcapFGXsGtmQ3MbxyT2kJe1uWjkTyrlBHnYyr5gKg8ZwOK04oJb5IHRUeBp8+ZK242l0oyQucbopB/CcheBXHWmp20N7aKrsI4LbZEYZ+ZXkI8qOWMDb5+Fy3Y/Smy6pe3eppOt4LeOK4ZTEqExg2yYDvHH8omY8jPJ96AOwks38/yjc2kaSR4MZt1Z/NISNIQkp+aMl1BI6d/Wq0Oi2hknWKeKMfaIZZBbIypBME2AzwMfmj8vrjKgHJ4FNjv7uW0ijlW0udUkuFkjJBS7jR3DlHtx94hYn68HA9ecu5sLu3gB1GQ21u0Ev226USCQpJINiGJPutgmMdcFRQBW8Z6VZ3C20+n4ivN8SbFQMiy2yBbn5oQQA6HPXA6deB5dcWdp5iW5MdrqMsUiSAE7cpL5hAVifOLHgAjgHIAr2uXT0WwnEEjzGFUs/ssS4eVXbAmmd+ILsRgb1JBJyFrm7/w/BcQ28s1vci8tEDySWyxbbpCoMIBkwYvKQFXJxk9M9gDh2jhnm+1TRiEPMhTC+akLiaGMJEpHO8oxzjj7x4xVK80xHvZGuIC8EPmCKNAikySJbmFpJkfBYpGdx6ZPPauktbRDdtNJCZoggkt44Vl84jASJZFddiDcRubseTTfLsjHNCXwY5JrYrMHcR2pdv35EeSCjEIW7cknigDk4LZV8m9u0P2SGEyJC0JIt4GwsTyyKd0rbcbR2z0ruNJCpLZy2oniMk+1ZQVMUpeJAJZj5Z8lkQNhTnk8ZrmxG0SSB5hJFbwukaxkSRMHl+VEz/rG24PPOOQMVdguo7aaS4lmRUjgMcNurNFbSxySRxrcLu48wLKh9eOOnAB7fcXOlXK6c0NwyyR3xtz5sjhpHmd1OYZYwPJEitkjGAc8A5qLVSdRltxckolgGhQQkQRC3c5gaR8/NuwoGTkkEdcivPNKvkkDxpJP9itDHDaXU0DOl/qNuwNvtJHC9WEg5KAKQa6y31O31JVmMrLHbNKXN0nlJcSxt84mkUcqt0WdCeCzFOSMAAoano1xe3vlqLeCVbdB5jYTeDFJO0RJIRpQUiUscMTzT9Els7FL7UFgiJMUQd5FfdDJCc79xGD/phkTI/u56Gu2eAmC3jnSL7W/wBqub2CV9zSLaZWOQSDlY14xjrwG5rlb6yuY4ZwLT7LeXjIIpCHmhjEM/2iZtkcm1g0Rzj+8egxgAG7LrE7WcFq7SXCP5c1nf8AKk3K3DslrNFKARthkEXIwSmFzXG614bNjZTlIGOowi2M0iyyLLbCaRi1xIsYJZTAQVVSchuK9CsNMe1n+2TtDdWbWhdYbuNjKksp320oVRt+0K5DHPVpQBnIzYFlNdM9r512JrgtJNPLExaaSViY4omd8BEJKBT1K/L7AHzXP4YmmVIYFkeRFckRqZI2hlY+fJI8mTEivnGSOnGMVjG0g0+KD7DHKGtpI/KltrVXV2bAlupBJzIFUlWIHXmvZtT8OajbHUTbWhtx56Q+Yl0ImjH2iUMJ1kcboZWBcqM4D4Nc/pukXdw8oZYjMJvss7ojGKQSZY2tuo/1bZ+bd0IHBNAHLRWUlxdQ3treRNPM5LSBGxbRRwKqi4hc8B1U4XsTxxVu51O1WT7U11HDDIsIjjSHMoJ+SeR1K/M5XGQM8scdq3rm0s9LjuLEgMsqzNqUkqsskEKzMlutjIvSaQbXbd0Bx1rl9SgghkitVn85JUgcTquVyygt5Z2YGGHTtxn3AL8GQVKSLKpkeSKdyAEVI97wsdvysSQSeuTtHSuF1e8MQl+bAmlkRlCAosq5MlwhPG4Lkbev6VuK89jFLcfanitbqSFUZUOxmlZlO6MjG9lGSTgHOfauFN091JdpqccJthHctb7T5TRzKxVPMdCdskgBJH+0aAH3yKpIhnIje2SeRlyxSKNV+fyZOu89hnr1GKvvqlqtnFBBPD5f2eJbvajswkZQAqBxhX243DO0knGRWHLLd3Dmext2SyitRKUkZrn91E4ZtmF3YEhIOSQMc8VTiZyYprWJ1SaQtOrjiWRMl5lVR9xSCeP8MgGhbG4tzDHLGk1tJFL+8gDQtJ5wBZGiXiQKSQQPTvTby7uZ3uLKwiSO0EkSRo1uqTOynaAA2CowDip11G3W/he3llZUgJF2E3W8V1Id0sjRkfLHtyBxyTuHBq6NLe7u57mO4S4jnJZJYpFURRBFWONgT8sgIIyeD16GgCLSzd2TSB7Ul3EjRWyrtd23kM0rdzknb9OKuTTadd3cdpc6VcwNbMssjySMrbGVpEYsufMjEjLwOuehGav6lHFZC3S2gkmuJDBHI9zNhkjiJLNGc/OC7EcZ45qG48RvZstqjm8SCOGI+dAjxSSMAz2xlmBwVHA7YX1NAD7KaOwszFut/tV0SsTlds6x3HHm7XALgYBU449c8VkSyC2v0mvlImt1xK7hmYxnJiuZWXIIwdxAz6VW1i/F9eIyRWotcKUYxLbPbZfaIPOzgpE43D1DYHpSGa2u57iK+mdYBtlfCScvBgRiOWMEyRthevykc+tAGcLu7N4Humh8gsipdRkAMTzDOEZsgFMcY71tx3V28lxcSyRtEyLsYIWSWKTaDanIwZTgMCOAWxU58P3D3hvZYIp0aBZEtIvncvsDWyTQgfcZW4wM4GDiunttNvFPmyR2tgsvkgWMI/dShdpdPKPyiQdDn5uOeaAMfw3pOqa3eN+5eCcXLhYmxvEA4RFx99Qp6j+7n1r6/wDh78HbvWL2wit7eVrpSqywC1Lefsfb5gQS5RtpGSQM4zjvWZ8MNFsr2+shPbrDH9uhWW2jdEdJC+FDSeUAsZUKSMMQDjkV+4X7H3wZ0LVvEEE13BY2mpPcvNBOvlBXiSEN5C5OHBAPzADJ7dKAOa/Z0/YnvNWl0++1XRpxpkLkFpbVCyMBuDbN+QjEck+vGeK/bf4Xfs6+GvCdnYCySFCtrGslqo3I08ioOY3YeWy7cZPFem+DvD3h/wAMaTCLKK2iu2t2giBKGOV1QbmlVn4YtuGc46YIAqHWfGdjpaWkP2xItReeJmtY/wB2kESqzM4n+6ZBtJ2k989KAPaLHwrbWDCeOHzraaBLTCqkbW8iAMwTaFy2Rxu6+vSuntLqx0uOVruCO280QpYoVWW6nSHkyyITwN+SQeP6fGWrftP+HPDVjfWmpamoEyxyRpJNtuGlRtqSw8/MdyngdeDXPXX7XPgTVRbSR+IYIru1ghKvdSIZoYypE+VJwBuB646UAfbWveMNPh0+Y6nLaeUj/aTDGAJHU4EQWQnC/NgFPbPvX5jftQfHDwxHdx6RFqcL3UgCJbxztiFixXdeOsuTtJ+RR0PsePlX9qr9vW38O6TqUWj6lHK9zazxWsNvMcPdqGCSs4B2McbsDj5vSvwNb9p7XfEvjGfUNf1+a4ubvUT51s4uViiVn3RtC4k+aTaMkHGcdMUAf05fDLXYbvw/a30z2k1yrlI458OZt/CXP3SG+QEEZ4712dzfxy+aLyMRzQlZ4HRo8kLnalvG/wAoDLjjFfnD+zt8WoNX0bRdPgvp75WxJO0gj8xHUEr827IjC7gc4OetfekcMeoiLUHEpjkiiZedwYqAFVNpwmOev97vQBbuXmcQtDJMLud4jLDcOhPkSk5Cx5yFK9D05q2GmhiW3SGHTo/tKt9oWU3iyKx2p5yMCQQecjt64pII7azllkmt1ka4NvEZW82Pa7EhYY2XJIVOTj7xyBWpOUjjhjh022ChyDJE8kbzpnctw8cnzCVRkAY5zQBgXDK9pdTm+W6kSWRJIIEELSsxASXyCD5g5z1zUj2+qyRWQsLOKC2RIp5LiIHzmdFbCXPPyz4JxjjtVqOGO7Aa2lcX7Xi20QlhCLE5G4Hpy2AMbvTFaU1vrNlbOkenyyhrlP7QulICySqwcuhB2xFVA9KAM2y0p7vUi99du3kwE72d5BNcupZUCOMO+w7T1xVKfSr2zuJfICi3iacFCBc3AhnGSsqgZUb8D29u2zJe3NpuimtVa4Yq7GDzC0bzkmFy7bVfCHopPSo1sZoLee/t5TdJI5Es7o0Tkrgurh5My4cZx04xmgCTRZtRntxLAYpoYriNJIXQqbcq+0eYpGWyTgDnP8+hv4NYvteUeeltEsSTxR+WIkVWt0H7pes8m50yrc/KfSsKxubG1+zRyXSQzG3eadITukncSB0+ZflSNPfk9q76x1PSrg27EzSebHDIkpnjbzHQYP2Zx0AJwF77aAMK0s7i2lgjuLgrFA6N52xk8x5WIZXyp3KuOcdNtd3oc0EdwryK1vaXJ+x3ZVfJ8hvP8xJh5eSULDBAGcHNVtUniY213IkbDYPskMTxoEdsiWS4DsAxIxkDnj2zVO2u41ubSKSQaflVuMpLE8twfO43I7bWGO3PA56UAbPibxHbCWe20myV49PV5pJWRHgeIsEJVnf94Umw3GSccVAbK5vVWWWaJWkMc8EaNCsUqiHMgDSEHzcDj8u/MBsdOvnlYLJcMXWV3UFNvmPvVCijDzEjhRwQat2DwWDlvJkW6SYPGZCZLeFVfa4XORG2zHB5ycCgChLpVysvlvCsmxI7tTOuS6RtIWhgcDCbN45B5z3xU6W1w1payWbQWMb6grupURHfNEEkhVn/AOWhJOV69zW59stodSjmtbuSW3j+0SR/aZGMYiYDbESycpuJ9gOvpSHVrTUlit7Rrea0nm2STOhRIryJ9ktzuYDzXJPy5wMc9KAGJ4akxMstz5VnAjJaQygv++kfdcJA/ZQ+FC9SOmeRSvoc321ZLVfIezjxLui2Ry3Qt9nktJjCx5PmAdyuBzxTP7Qv9LV4bxhqNlIz/aGdxLdG6SQM7LM2CkYQfwjFdPpk51aFBbmWeSSEOdriSeVYm2hWjUkCXyx82emBmgDgZYr7T40cXjxai9pdRtGrfOBbzhpWtWzh7gQjgk54wOaqpLdPL9tu4XBjjnDwmVs3TPyc4+57LjDdBXqs9hHczWxjW3YXEql5JGx5GxtjrOh+ZQTkPgfNjj3xp9PWQu9zHFZyiRmZbSZ7uCMKpaOWaNxmJnXG5TjHagDgmitdHVb6C6muXcRiLJZYBIEEkSuycRnBHUDGMGoru50mW2FvLB5dxJI32mO1bJleXlImKtsCmQbty8cetbQto9Qs5oZp1s4bmaWBbKKZUkWGKUIsl0ZQNshQrhlxw47YrgNYSXTpZ3tcedBG7pEQWEqWGSrrMuVZmI4AJzigDrjbyXcGoPDE0Uc1nmdmMYj+xW7lCqqp5uGJxnqc1w+sajfPaWRAkt7C1JW3uFlkWScyKI4jleduwDecc13+kXegW+kzC9uLoXF1AiC3jZ0+yMy7nDNGB56+YBjHHOTXn187faUjsh5VtLNcIBL80ka24/1TM4556ED6UAYVwb0tHJcxpue2Edu0UQVLyOJXdoY4yP3cm2N+GIOR0555PUNWis2vLuGG5Bll1F7a3TY1zBM6s0NrGzD53jEb7XHDY4PIrtdZu7TTjfzWMZupJYYpYLd2dBEJIZ0dV67G3SL8y8da8t12OWOw0C9mkWNjeS363kILyJLPCqW8GZMLIUK3AxJjpnoaANKz12RopIvljifT7f7VC8hWVJgxUea68SBYh9wcjgOKC6JtMbTO95ILwjYzx2q2xeBI5cZLW/kTux7AxgHmsLRS2p3JtLwy+TbQREooSOCe5HEnmngOz54GT056Ve3SWpi1BkeKKK4t3ijiDtbTWtzIsbWjyk4ZWZxuP8IUntQBpQ22lxNYyzSNbRR2P2KNcIzyRCUuYYsE469Ou0beTRqv9kxzW/2iWXVrZo0QRRbl/wBLZ/OSJ41yVCIPujvkGte0sdOuUtHDyXcdw0hjkSASIrxcSJA2/wCVwTy3TitHS41CpM+mm2eGa5je3EIk+1vK+EdJG/1c/k8rnsc+1AGJ5EVzBawLHNEyXNvbQkgSPbs0nkorhOQYpP3jei89KP7Cs7yc2TILr7J1u3HmYmjlJkNuj4UJJMdoz2NbdmLdrYTIJI/JkuEit5ZHTzv3ZinndiuWmK8E546mr99EulR28kcMbyyFIIrRJikUuR9sDl+uVkIUZ64oA4vX9LvNNsoZoLgyRzXEsLiL/XxwRw4jkiQ/6xY8HOOn1rwq+1m8tEuZHtmvrV3eyEiTfu4hkfO8ZPJxjnv9K+nZ57sWr3eo26Y8lIduAYUcNvnETHgM7nb64Fefz+D9FlN/DsDabKkNxJDE7q0JP3xvI+Zgf4c44oA84a3tr7T7qURWaz6fEYpDKw8mE3sXlQqVQ/MOcswJCk4FeZaTpl+NaS5mtfKmje4uNZusOI7cRMViYwnCyQE9A+CM5xX0UbHStBs5mSaSX7QkNlE91ABESwBSeXcn7oA8BuRxwa5u50QxvbRpLM63kpuNTe4uFYTB0CXdpI0Y+ZCRuQdunBFAHHqtu1ukUf2e6d5zGqwud0iyHzI4rpWPMRJwM8cZNUZI9NsW3XspW4gkMSwSQHK2kkkafZIIY+TKjoyhugA6jNbbz2cN0yWlt/pbzI329AsTQoQxgijjfhioDDnpiuZ1MSXsVxdSywtFM3kPJbkPcB0l8vMgPKTbBuG37zHPoaAMLW2kvBLHp1lcWs63MNtPdCJoYRbAmSVXZyQYm5OMZHTI7eMeK9BAilvbjZIBF9jUDB+0PNMuxlccRphW5OD2OBzXt8VxIs72qC6Angdrq7uFRMfu9iuY3OEbIP8AhivO9eu5ri0vdPl8+eysEQ4k+zwmVV3MkkdwflU5U8ZzxjvQB8J/EHTpxLLPbR20FqEZZnFzJI6REEPGvlg+WA+OvcV8g6y01tepZN5bR3ssoW3YKy3MgbIYzdc/3gDtxX3N8VJrU213DBPFZIUKOJ5lJmt3+/b7FALynGc9DjGc18Qalb2cWr3U8zy3sMSs1u8UZhZVjiUC3VMkxKWBO/jOOvegCxpc90skU0Zt1mkMkKwxbQkUkTAMpTOCowcdK9LuLySe3VY7cvA9p9imSQSiaNW8t3uCFAEcW9WIC569fTz3RJkuJFEEMclsbmNysSf6XsbCuqnHyyBzye5Htz7Z9lurOSc3VrcXdpBao63DOnmIzIu2G4n2gudvIHX+gBzE0RjsrkPLcXOoxJELbfM0It1KHaqPIcSfu+x5NV7WwvbyKzO9ZYWikd2aFJZ0ADMcsxwcFTnPOBkV0t2LLUzaXKadNFbxjzjLK+1pVQHcq8cvuA2jp05zXO6pd4v1urV7w2kyYaC3YyzCWKEIsxQABImOAy8ZwWHagC/d+THe6cIGSaJrJluJEZZMsoJEWFjxC+4cN15INWdRhs59Kim0tjBdXCtFeWzz74FkYqrZ84n5iqnAOR3AzWJBqFyU22lusFxKspcQIFJ2xkb5AQRHHggmsKxvLuSONpEF0qXDQ3PlfJFbvCC3nhTzKRnHTgnvQBp2+l2u5He4jhJVY5IY3YmUozAMpRgsb4P3gOaL2yj1KJFZpLua2VkhaR2gdELqvlSsMBgEwVPJNGnxTXSu0oeOQyOyzYVTCFJKh8p8ilMYJGMnGa1riwSaMW9pfBLeQrGGuSv2hpMEyo3ljlSVYKfQ0AYK6fDIsa2krrc2pGbFZJDHLEW2GXzmGNoycqOSRnpXuPhNIY7WBbeOWBpgsJR4ljS5dSreZCVJJAYcDjdjFeQxadJFdG3iIiYNGtqsVwJAJHGG37SWXgE7T0PPFfRXgbw+jHTrQX8cExhDSNdbmnjKPuVI1PRxtXIHJDUAfQvgG2kmktoZJknnkiHlNHCIosqrbogSAFfs3417fcaZdahbNZW06z3dv5StBBEqxxLIP3yIAcu6tgEjOd1cP4S0SJdRitrWT7SLqIR3bI7JDZ3AjyJbcb8oWIO4e5r3iz0SGwRvtMjWtylpEUu0KiT7Ocid1KH5mY7c9wAD0oAxvBOhzeHViu/s8bXExZ1jIyjSc5NwGHzIefl98V9H6Ax1j7HPCmboq6pBCvkpIxGF3ROPmVWOfbaK4TSdOsBBLDdh2uFeGTaskh3WojLRMsuMR732kk/nX0B4S8Oy6Pp2mancrPLPqjy/Z4xsaS1s3I3DBH70kgBcc85oA6e00iS80aGx1Ka6jmijVfOjKCO6dQ6qk8AHyYD4z7Z+j5tDu9NtdjJc28MQ2rIY1lR7aTLzIC3Cv8h6HIGDitOTUBPeyRQI6pE6xIyxhchUAwfLyWOcAngfhWxd3TQWlvDezSTeZEzLbFXLxXKEM0gU/wCsUqQOeOcnvQB4Xf8Ah/U1ugZI0kulSdWO0FBYzNvACjhFdOSBlsrwMmrQ8O2N/PNbytc2kUHBFvJFNaBZWjRZdrENu2luRyvPTpXskNgl9bSS3Jjt5VuYl2sz+aI22rG7omWZSSduAVBHPStA+HYSXX/RpIVdYBmF325Xc8PyjJk4yGPAJGfSgDwfTvDNxbXctjBHKtikLrLfKrk28KnfHPGCdpy33xnOM/h3FhplvaTR30c1xBE00MbREp5NxJMVaQyfeDSBV+UZGM9RXZ/2cunyXMIlDxXSJD5W4osTbtqRvI/CsxIABPboabFaXXlsLmya2sx5MypGYXMk0JPmAFzgu6EKVBBAOenNAHJXsKaaLiy1CG2hE00402+tPMLkXEZGJVj3CTAbntjPauA1GCwlCW8UUZaVYVuY/mYWM2DI88T9XkYAH5OFbg16v4ssDDayXVjG6yQzTSxvM4EcattWCOFZPkRkQurcnrntmuD03RTdR27qkSXEHnzQuJluLW+wd4tplY5heMk7T1LcDIxQBwLw6npd+k9yiNb3cIFvdiIu8Ugk8wyySM+JSxRUAGcA5IxXrPhu4S4a3toIG05IvsgZpGBhlnjxl4ghyw3YMYIyc4btWRdaHA9rbtdSmKWKNTc6bKGYwieUKhjjJ5Vge2AAc8CvTdGsNNtILUwNYxzyXuy4jkCsYVtFWQsfNYLCGT7rdzyM0ASXsMY06KMKyj7YYpiuUeOMSKGugU/1cnleYY93DMAvXilvfDjrbXUaq95aXzLKzTBtuxYDIWdTkpKI1Jyfl49Kq6nr9g0F48JjlQxx3LiR/J+0sHIitlI4VlZeOcE4FVZ/EJgVLFbso+n6fLLNEQ0kN3FbLteHdIAZLjzHUMy5BQlskA0AeV3uralpkl7p2x2MVsIdMhMKAyWsN1yJwo272jLBCfm5yK6nRotH1ExSx4iSaN47kFZNkFx9za8Y58lULElc9CBycVwWpr/wk1/JdRzvBplgkZmluDIhjuYy5hCyoMvEy7iGGQpGDzWfNr9r4eWXTra4uEttLmjtC8D7byR7pPOEsrYJjtyOc8krzQB7nbS6doNwWSQKbWKE5GEVkdt1uxJzvDOcMp+bFcNqfi17UvNb3Dzy+ctr9lC/aYpPP+eZ1LfNGUYYB6AHPQV52+vXt1DNbxagpm1Bo3S3mAkbbbRFkkjuHwWfgY7Ej0qjd69Nezqqw26z2trJJNcJHsZmkJtpoygA2zrnIP40Adwnjm/khu7GOye1lit2FziZhtkIcxQ7sEOgKhmCnOCPUV4mPFniDWblllzKPNV7+1RhaWwtIkYWht7lmzIN65kB5+lZ32/Ukt2tLR52W5ukAhtg81w0U5DA7mBMc+yJSS3HzkVHf2clxbyoqSWPlsZo44mKAvKRGNx6lWB4HQM1AGxNf6VDaXUNypF3bWaRRhnyypGzKs8lyo/eSLMy7T/EK4CHxBcgXc9rdXCNGUmKh2aJ4o1ZESQbeEZM5464HWqd/ZyyxT2rfblu7Y/IrzgLFBMyyCGNz/r/AJxuJOcKc0Q+H2ePf9vu7UoIhMFzJ50CyrIWOwckS8YxyGzQBu3U8GpO001wsFwXifCIdk0xVcyZz8shxgjp6VQhk1V7Ux2wiktrJ2BkmZiYmjJd45An3nYD5c+uK2rzS7W7aC2jhmikN1CwbZ5UU3kbQxLjnJOOvHPNdQ3hy+ls5LoIlsI7txd2dmu9nMC7UnYdCeck5xzk4oA8Zvo7loPtrLDBFLM1zK5Z445ZY2k2vDEcNEVyCynhgCSMVy1zptyL2MqHgQ2bokrfNbyS3D/LGoJ5m5zj29q9Z1PS5Jra7llU585WghvQEfHBuFi28bNvBxyucdaZfabHc6dAmnRJNJdoHttu6OOFmUCVriU/czt+U8YoA8I1HQdbs/EGn3yo7p5itMjDgRbAGV7fkSZB4HTse9bB0/VNMktbcREWs1xMWmZdhlDsNhVd2VVYs7gOVxyAKuX8GowSwJfzeSLS5eW1fz1lMiLIG8ud2b5lMeQO47Vvz6hNrNhpd+YAzMz2U4hBUb2cBDGBzDO0Z+bIzwaAKjeDtQk2z2sMepwXAMyXGRlQWZfIYsckqU6+hFFdzp1zcW1stuHNsIT5YhFojlQqrkszvksTkn60UAfmnd2cmlWsLW00E1rrHkoPP+adZEALR7iPkjEmSBnk81R1K9v4bSWKKJtrx7WmNsk6DGA80jHJjGehLduBXoMltaxg28GnxxW0ZVo7qZgiySMmJJI1JLYMmeoAGOOxqFdGm1CGSz2iO3lhL3EyCJyJIyd1tGFRtxc9ycY7UAeQW0l7cIIFMUaoCY7mcCGJmxiTO9zmMjnAJDZ4zVm0+xwQOL9Z7iZm2xLEgZTNuyhSB8GOMgAg9xXqNh4b0+CCWS/YQoQYYoTHHNJBDzx5ZAXzMjIYnHHBrh9cgitN8dmzR3dtIPs09xbpEZreTlZJfKdizbPug4AxgdeACePUpRthsGLzXNuI22mS4kiTOUWNG+44OQwwcVn2+ntPPGNQlRBslKqHVJBJGwZ/N8zGRt6du3Jre8MW8pvDFNbw4mgW5gu0K2s5ETKZ1MYJ2k85YkZ61p+IbHShO15attnn80o5mWWIBkWIwEj7pJyS3QY4OaAKemz3LarbvYTOdOVkmVLtHZDJB1lAIyibM8Hk9gea0S95qFxNq9tMtrLJO8UrSWrsRCGJdbCKfarqyDsQwzgelWZ4by5062hsVaF47UXE1xaxrI7RgKip8hIZcg/dOccmqyaHrkGlC+vXS3uzC9qLXzk4jjPmRTyQ78OzRknIK5wcUAU7rxDfaVO0EiWsirGsyzXrXEDJFISyu0JUruC9G5AzyfTtfDnifS28qRLwTeTbSXdxGbx4xeGQqn7uaM5dkYjAPyms2HRjqdurXbPHHbWpdbuJlaWX5AptlFwu1YTkscnYNuA2euRp3h/TrK+julns7u1mgeFbRJEeczOQqSJ5R2xRjq38Kt1PWgD6y0K9u5rGPUZbsW1vLYIrAyENDbyuV8yWFIzuk2j5mU8DG7Ga7uDUL3UbELb3trLBF5aQpCQEIjyUlRmB853HBC5x6CvnqxubSCE6bp0aXNxAkEUiXVxKWMLD93M7g7ZYQ2RhCeACRivVPD135NtFsltITZyPN59rdR/ZIRjyxvjUnJEpJKgZHpQB3KSrcOji8le9tiI/7NV3FtAyjc0j7FCNl+Cr9f4a9A8OPe2y2z+bMYNSURzWBjj/ANcj5xFC/wB2AyHBPVTg9MZ43R761sMrewyPPM4BnsVt7n7Qs2H3TBmGLdiV+c4CjjIr0nUtR0MafHHGhtr6O3aQwQ7dqicZjnhVZCVIwMndtJ60Aek6XP8AZCYp79zbKEkgtpnmhVHzh1Uug80qeOCcgDHHNeiJ4hjhlWw/s4ieSKOGExFjGZCA5kM6yHYT1IbAB4618paZ4ggsJrO5kaKZZJCXnmEzSQKzCHmAbgZWcnBXPTNdqmrXsN1KsrwTT/aJJ7OKFGOoNZKFJkY7/mVckDAIIOATQBrePrbUG1GO4sYZb97m4a3aK5lVdkrDIQ3CuCEA4BAwO5r568cWdxHc3MFwZrFXRZQl2sRtrSVcCVIZVG5wzDIOMZGMnNfRUVzBqU011emM2JY+YJxJ9phnQIzKjL9wkY+nf0rmte099QnaRbO0lsbm3e3WCVjJIIUXMdwpUMC4I7EnJ5AoA+R/7D0/U2VNTjS8MkpYXItY4GjuQNqv5zbSgCbevTPFV9U+DGnamUOnW0EKzI0rXI2IwuE5aJ5HjczSEDoD3wOa9g17w3cRag801t9jgFpEkkjRQzW8sUShY2unCsEYdSV5465FasOtR6dpcWkqLXULe8KRC408xbQ65LhEX54xwAxKgjFAHwd4wsb/AMJ6v/Z2jwm3uh5a3EliRbNLGrDz1njVVbcDgllG4d+MV2/w4+P+veDtc2Nf3W2AIl3Mk58+SNDuESbuF5Iyf4scV3PinSbTWb8go8csc873EnmbhbNuBWC3DgM6tGBufJBzjr08X1v4bahPPd3ttdBTG26ApEsks0e3dGqYXiNWBD5G4de4oA/bD4HfttW0tpZWl9qFx5rNCk4MwMiQjje7PgqCg6dsHiv1j+Hf7QGi65aW/l3sYMiQNCqPDMZYSuRLuizyTnJ7fhX8W2n3mv8Ahm9XW4LmeO6BMQTZOq+YAymWNQu1rcbSBux97jtn63+Ef7W/iDwilpaXt1N5jyLE8sdxtlRYzkERRODDByc5O05oA/sy0TxFDqKoLc4ikGCSeSwwAy5XlSTwRwT3rqS6zIdjqxRQBjA3MCCeOOnfjivwz+Av7bem39lBFdXc86kIs8yXAMkYAVS0ecZGSTjlvXpkfqJ4B+NGg+J9Mt7m0v1uTIPLO6RPNw67kyQcK4U85xk/hQB7TrsiW9jNLK6pgKVYORLwvzbM8DGPxzX5efFXwBqvxp8XnTra1j1Gxiu5oY2kYmS3xJl5khEf+swdoLNhjyOBX6IeIdai1LTWS2w+1GUHduZs53EgdTuP49av/DjwNY6H5mqzWqR3F4ySNKmMzRDlQxU/IRkcDk55oA5v4QfB/wAN/CfwnZ6Zpmm2lh5MEclyEjKO0piBmklBJ+fzOCc45zjvX4Ff8Fov+Cgf/Cp/DOq/CX4d6nJF4q1ywlh1GfT7iPNhbSHAEyBstEygjIHAOfWv19/b3/av8N/sy/CjVtbubpBruoWl9a6RaxygTPeSRNHC5U8siuy7q/hK+Jtt4t/aJ8X+JfHXjC5mvJdUvrt2upJGn+zh97Rx24lcbbZV687R2oA/NXUrLVfF2tvr2trJfS3900l7cXBJeQyyt/pMEuflbewwSDx3xXsnh7R4NNM+nXtqCsltuM0sC3UUe0AxBZ1bglScjoPfpXTeJdETRWbRLH7HeGC3MZijXzpZJEZVDqmBsyAD1xnOD1rQ8KaZeRiUOlxDqSwPCAEhNmFRC3ly2pkYmUgnDL0P3uRigCDTrNrRI4Y4RsLjyI5y8dvKrOHZlVAcgLzycc84r2rRLCeW2aOS0b5YmczQJIPKEnB8mORfLMYQElwxPYgVd8J+DLzXbOKZpSVSYSpbKIY/JKbVeQzE5jn3D5UHykcmvXNK0G6trKe3muZpoUuGgJW5ieaFs/NC8UiqUj9R0+bKkjkgHNaV4cu7Cwtp7GKZvtMDb7iW3ja1ljibMlzPHGzCacZUKQRjA75z1duqf2MYpZJo7x5Wj3pMkVzHuiIaQKFyrnqApOfXIrp4fEP9mQWulR6fGrWynzVmsoknnhB3KmnzrN+6UEHzH2kH19OL15Y7mV71xazurx3JYXWy4D7vkW3lO1ZxhtrqPnAHAoA4pUtLaVZXaW4me6+whrad1l83LbZZQFO93BBbaSoIwcHNW9UtJrXyTPJcQLHC6x20++4hdnyzEeWMpJgc5/AHFaV/KRPFCsSWv2UQNFaQI007SMpkBaHzVVGJbgsQx6kYpbB9SvZWt4bg2iople4uFlll25YzRyq4dYg2SqEMcYJ4oAnsXOkadbyvcXXllQtxbKsssISdmCSviLeiANwF56Vf0WxtzY3sEboGS7E1o9lNLBLOHJZTIHkVmi3EBs/jirWkILKC688GaOxjVpLyN2mS4jkbEcDGYBZVKt8wTJA6V2FjZaUt3Ym3DM2GM1lb20xhQSIZI1Wcr8kIJBJJAG3GelAGA1jb2UVxFDZSu00ZvbkPaOE88KFREOdxiaTGSJNvcjFZ1pdxJckjTysTQyIbed1EK3UYL74JUlb923KKuAPTGTne1G+1TT57mwtprW/YRmZ4Ip0kESSEBFlYOdkIYjPQZB6V5xf6dqlvZ3U1sYoXuC8s032hJEAibdItpmT7oXOMZ5GelAF+9itNRZr5bGCB7sKryTLCiOFXaRahZN0c3BG5iBnFc5dmHQZL0RlgyWySRwkidrcT5Tzb04KtH93pk5A96rTxSTx2RM91fq7fahPCQVtoFXa1sYl6M0gG4kA56dap3/2Wxiup4pb+e8mjeWeJ2ZjYNAgePEBUtcRliODx3PrQB4v4lGs215a3UWo23luJjLJH56TiTzAFjZtpATYx4wAR9KtaXPewW83mNczupZIzDAsjyykhjEyufliIOQ2M4U9wMc9qupyNfzK0W7ZCZfLuCwFwZPmciQjEHzn7px6HbxXU+F57ZyZbu3uJCkSzw2Cs8LQzRkKYg3AbduDDBIwOD6AFKJYp38+/im4Z2+QRpNmQOHaKF2BYrwCV2k9DXf8AhDwNJrjXFzGIltUtljtDJH+8l8xSXkEOSXdcYPLc0lpDLe6zYxR20BnjkWGPzk3RqksgkYO3SJ9pwQwYtjha+pPBVj9hlNvI0VvEJJ1EtpEs6GWTnZbYBVQgxnpnPC9qAPLtC+Ft49xBMqTP9jUOsaoIpxb4Ks6rIAApOQORkN7V9S+B/DcVqlpaRJHazmDekEYRZYsPslWe8k++wz+ZwDT9NtJLm0k8qw+04P2KXUHj8sp5T+YZGjLr5QI7tjp0rsdNa5unistOhdHy5upbiEMfJVSDFa7eoOM8HggHigDtY9Bi0gRvHPLeLJPFKFUgRxTiP5yLvGNxyAV5YHlcV1UNhBrMEwt7WOGd0heOJmmuWjKAq80UrLknrlQeSOa5GSC8ttAtd995sCs821bV4pUmiLExhzKAspUYyMknrxUGn+MzpLpfTSARQxtJbQoR58AA+aK6CMxmO8li2fqAaAPM/ixoWoeHtNnv5JXe1u5BCL7MjyunmDdhEUtbygBgWB7dc1+cnxI8YRNqs8ckrXWm2bCONZZWCxBgdxkWRt8hznJ9+K+5fjP8W9L8S2BtLGSa1hE2xZY7h4RPOgPmwxoHyxLtn7vbFflh4uhe6vLqYz3F1cPdSJCLphJBIkcxknE0cjAyHaMeoHTtQB0iaomoKZba1k3pbr9mndIJ7WW2IIle1QEs0qD+8N3OT0roorfSns4ktlVbiaJZEuwmzeYyHlNxAFyXz3x93g8ivMNMtbaeewOn3E8dlETJILZ444rS7klHnRpCspYRHHPHI7enrhm0qI2v9pMDJ5vklbSMRyqJAdkjuedrnAHG0FfmPNAHLalfX1u32ZxLHG8Tea8bI91LNKcRM0kZIMG3kE8AHBx0ps0CDS4VtijO7vbXKrdMou1VRuVkZTsIJJJ3L0+mdPVtKIt7vbLJf3EAjS3nlmVJRHOzFWd8hTsUgYzgYzWLYTuyXEV3Ek1uiJLJZsrJPdv/AKvIZBlBlcqR98HJ9aALdlpN9Y2s0RMbBoFZfOfzbd7ZDkKU2kNgHHy5PGa5Txhr1poNqkNhDPbefi5djI8Nkkx5X7O7xLvYsMhFznuK6XVNSktrWyS0KpBbiSSdnkid7RCuZLMeY4V5AoGRk8kd+K8b8SeKrbU7YaekEUFt5paGeWEyRTIc5lkj58qXPTb15xQBxet+Ir648sXM1xeSSLLJLsVY2WPb86gqAoDA4xxjbknvXjjXSBnEcdu6yPJIRKyllKtiPLA8SKMhs+ma6TXNSmhb9zNGkBMkIjSQeaAHG/cCd20r0yPSuWWzS4kFnab5BOVkRY2ZJQXfJZvk+WMkEtz396ALuhaJqOv61pltbwQ3EbzMZfskLzwRJvGJrhtpLbmxnPA+mTX6HfDbw5pfww0uO/1CFHu7pmcQLb7Wa4kXEGyYtlYs43A8ADsOa4j4L/Daw8LaBH4t8R3McT2yzajFaqXRBHGm8tcMVxJAQAQvXcOldl8O9L8VftK/FvStE8LQ3E0Ak+zxJFDJcQ+TkBoxHACrF1xsf+HaNxBFAH1R8GfDd94rv7nxVqkMwsBMRJABBKAw+QSRwiM5ixkHc6gnkdcn6G1C32WxSPTrm60QXcn2eMyGFV+QKqKryEmIvyVXKjBA9K+2JP2Ifij8KvhnpV7J4U1JLP7PBG+px2Tg5eACRZUjyQduMFsAsOCTivmrVdO1LRrlUvXMIsX/AHOms2bW5Rg0LzXOATHIBu3AYIbtmgDxXUb0aY95LFK0NnbQqNQhktt9rFiLcosnZQsc/IG4MScHjpXwF+0L8ZI49EutPhvFLzW9zbwOoaTykOPJIjcKySBQAcZwX4619f8Axo8UWGmadLBbzxafcrJcT3c8zSslpaJC7RmCMrieN9zAYIPOBX4bfE3xDqfizxRJBHdLdM15JHC8KERy75PlkCgfKoTOcnI7njFAHJeGdLvdf1uS6eR5GuriV3nmaSSMIMu+RtPlkAHbnAHXPevtv4T+DLjxFrmjaTYieBWltorm9tollCIXG1nwuTkAnPbHWvBvCemzaPLDploiXFzezxQPAQSEmcqktzOpXMCfMSCvDcbq/Xr9lj4NDTdIuPE160s1zbzSCCygh8qSR2VW80qMmSHhirdD2oA+kvCmnQ+HvDA0fS7ycXdnbRW0rRIqeegbEs0pOAsnUrnr2rO0qUXFxq015cGY20bPHbMMToS2AWEagyOccgtkbhgd609X8TvLf3FlY6cwjt7RrW6guHitluxJkvL5u0jzYv4QMPzzXIeIL/w/oGn2d0XAe/BOJv38iTRkFf35kBCZ/vY+maAOU8ea5DFod/Pam2ja0lknle53xzSShCWtlZpMiML2I4GeK/Mjxtr0niLUbuBXsbiFynkGCRl+ylpD5s0gfo4yfrgYzXtv7R3xK3SWVpbPK8jPO06WpKYZx5Y89cAsCMfwnHXpzXyfa6cyJLeQyiedpBPcWiyF5JVKhinODgAge2MUAdJJo9zaafiJre/tpkS2uJoyZjMq9MLt+W4yfl74461kXOhXVlFlbqNkmG/7OJN88AJAWPaem0k54wMnOK7bTJLm2tIwlkM3MKSyEb/Lgk3YVYzGG3XCjOQcdetbNxYQo+60kkhS6WN7k39rghHQGWNCkDbS7gkPnBIHSgDmtMsvEFrZ2jwM8TLdPHskaIGXfGD5u8sAUHJ/Dpzxo6Z4gFxN/Z+oz2rSqd0eoQg20kgRv3kUjYAYgqwPUEc8iuySO4tLWyurWNHsRby2wXDTCZiMecqbQ0bg9cqPu8VwOv6bYWDzzmK3mfMMiQxlUMDpiSXcnUkoxz2JU/SgDvLxP7VSJ7XUYCLcPLN9pZYoxAq/uooDEcifPVj8pHc9Kzxb2UaQX13HHJE0TQTO8RedIhh3KeYuEiK42seCD1Ncrpd/EJ1065uITbXtqGtbi3jJbeXDrHLuX7yj5QPvegIrr9L1zSrKPULB54lSWaKGIXayNJCJf3VxCrM4CAkbsMAoHQZ5AA3+xYYguoaZPZ/YJ2jnikkkRVtIlfeB8mQ7MNwIJ+97V5t4oW0tbo3EUMoth9oLlbl5lnuCCY7qBk6OOcpwvGDxiu4iazsk1KzmljutJmGbaRJdjzyiQ4RFkc45J4yR6Vymp6Ld31tIkDearhCsTK4NpGy8A44DHHJ7mgD5k8V3s0t3GzuzNKVF1nask3ltmJz5eQHCkZxj8+K+rv2U7t7y8vbS1heR41Fwyv8AvBLIqswWNBllYZHPA/r82+KLVmmhRBaGCB5VWNY3Fy0sXEpnVwCnzg/eHTpxX1R+yNdTR+IblZLOK3luIybeXyzAIkWPaWa4PDF84A9TxnrQB9W3Wk2mo6zbeUGt0mu4YJrGScO8ksoLzXcWzJ2Iw9sEYrgvjdp1inhqaR4ba7ECGEXd7tEksCMIwshYqqxrJgAZ3Y5IFe+Xjpbalc/8S54rmG3IW3BjnuLxlIJWGVCdoyynjBPrzXj/AMYLexvfAt4k9lfxSzqUC3WxLezkXLSySRthmhY8Zx94c0AfmhrctulzK9raiOS3tgJEjnYWhbO0PlhtbaRwAfXGRXFaVG9zqFwsKyu5mBkkk3LCWDLkiWUACDGc9jt9K9AHCnT57MFWeQSSspwIgxSMJKRiRcDdwTgY4rk7y3XSrm4mc3KmJRDbyRR+XBIkgJXzSxwQB0OB2wTnNAHoEI/snZI8tnPbXcjoYo2SS1BjTDL5iPx8wPB4BHpVj/hJdPihKeXFDC8byyW4dEiEkRwoLpkx5XBGDk/pXncVxJd26Q/aXNssZljh3Izeb0MgOMg+3BzxVC7s5mtVhEofL5bDEMGXBUuAvzDqMDpjkUAfQvw88QxvqMWpXETWtpBIxhhErNDIwQnMiSY399p7dfSvbR4qgvLZ9QsLWX98TC8VziKJY2Y+ZsRXxIwKgq2cY618ZadcTqq3DRySJbSohjEpWMMqhS7JwWUgHFdjaa1MYWu7id7QJvMcPnMyywYZY/LhDfI2AOCOeSOKAPo3T/EcKXxgR1nnRh9lihWNluo5hlElOfkaJyckEE4NdzdNpV1ZW6WqxG/3J5iSHdjcp8xIoVIYyK/O4AgZ54r480LxjcLqCMsMMSx5RXkcCVkZj+8tlB5c7hnJwecV7NpOsSTNHPapHbzeRJEWiZTLGrOSZwDyXfkcEgnoOtAHs3hnTrm7k1N5Psks1ugMF1M6vMI4VO6ORpMAEg/L2AHJrg/HMdo0st2u22FvZn7RBHatPA9xuI3ziNSrgLjHQY+tdHpDSajawyqv2MRxGNGndjPIyORKyQb/APSM4B4LY9K4bxJpt44+xrcXBknBkKRyt9nnJkPAUrknnleinpwDQB5BNZpdaojsY4GjiabCAxJdRuoJZEVfl4U/K2OeB7rqd4F1lNPd5/LFqpVrf94BLGimKFiw+VgMdQFz0rcu7AWWrf6XBLMLeOIySuS+zIDiFRHkvEGzyMgY5OTiuQuI/tuqZJkRhM0qzwlvJkdiUCEMMOdpHGcDvQB6JBpsUloL95zazKqxzRTrD5swiiypMm/ncOgHOPWs2zysJF5NJam2cmzbJWOdXDGMjeOVAHOOx4rotOsfP0q0himMkkbmZxPHv/fADajGPPG7cOuAp7Vh6zcXs95d20cqHyUeVUto45LYhFPmxRuxG188AdQaAINNaPVbttLuBfxxKC7mBv3DPICyu5lIB3SfNjPPbqa7KS2TTra3sxEJLu0JuLh0t5I4Wyp8lbhQDucqR9wnOTkCub8H+HbObVobm6lv1jv4v3sALxvHLGqkRf7KEEZPr8or0DUL2ytL+S1ga9g8kxfaNjQSkWxO0LIJjuMmSAONwHJFAFnRxqOr20ZVJW1CRHjjKbIo7eAHIj3jJWIrhyrjcSeMdux0ewtIJZl1XLXyBLhZVDRW6B8jLSN9+Yycgjr2x2ztOQzNcwoj2v2XzmXzZUhjeKSNfKklkjcAsWPTPWtjSNPs1EkpuJpZI0ja+WYlUliBIVUefGI0cjkDkcjIxQBx+vapPYlXCfbZOWjVyhLTMdm+XzcFwA2en0rMj1EWy+RcR3FxcpIkrSxJcpLarJzIkMQix5W1ixwTk+9d7rUcJ8q1uLXexguJpNl4kj3EIDMHjyuIzgADJBO0kcYrnZbH7bYWfE73RYtA4gKEQSgxxiSUcuoTA/HHrgAu6bL4fN1Hc20onmMbxKJfmkja3Ysrgjb5ZwCu1wDxwOaz9Qu73WtSBuZZoY40NwliypA8kUT7oogqth9zYbJPbPvVG20kaebvURDFYmJBYLvIjiuLyMY8xldslyeuOTnntWbHeXUsdw80sH22MDbLDI8Tb9xJSK5I4CqDkAEY6cUAdtHqtppssTXUv2Wd4iXhgcyb4ZAFJf5x5LGRQGxnOeM5qj4gmtUt5XtrloYNRAluIUdpJIHCqoiuEVTswTy5IZeoBHNQ2VvZ3kdrPF9meTzorm2lWRoQ0ow90lzI6nzlfng4AIzwar6nZhb6adY3WG6mmnZ7Y+Y4k2jcq7jiaPBwQMt/KgDJsreS3ljsLWFIhbLHNPJHBMpcSZYuLvzj5kRLj5sAk8dhW/o7WFrfvLf27SXNskyLJEyjKfNIPMh80kPjljgZPpmqVhrWl2l1cQqksavbG3LNh9sygKqOsuBDulBIK567QOlVbrVzbObaeFkNxskl1CKCRigK4Mci7MxyY/hPpgZFAHR3Fvf3EkGs2P2yG1u1hz9liSNHnU4QPEMkkrkcc5PIx0yzeXFrqFxNcXlwkcXmW0tlchydhbehljRBtcHpt6Driq8HiK10aa1knt7yGR4Yre0llYyW08ZYrHLbhDthkIGWbBIIwa5fxFrMt3qUUqyBpX5laSEhBEGVU3BsAyYIzJzuHJwaAF126up5LmdbuOFZLiCXzXjKxrbF2XymCknyigAJPDEetWLIzTQweQ9tDNdQNNGYfPaLdFFIEm3CP9wE5O3gNkd65bW5tQCESzL5MZjZ0aNSs3lvvWG1mIBkiEjcrj5RwMjk6NlrNrFJEBbySOql/tFqkzpv3DzYzAF3MyqT8oXaBzzzQB0+kTytdwTXU93eEqo845VrcICW2sBkREEkccZA9q7AX6R38Rjja3tI7Pzp97l4ZiVHlSNJLt8qUtuyC2SeR1rjIL15dZtow4l0+eLC3kaq6KJG3N5kQI+YHcMLkjBrqdUWd7kSed5bl4bJLZYw8MsNqxIuFB4MxbaAG4we9ABaW0FzLfapPMJLR5LZGsoTM8kwkACFoPMzCODlhjOM9K7Gz1KwsvtVpZxySyPtnLPbuk9pFalSsMMvIkiKswIySQMkc1wVrd3dzfTqgms7kExzR+Ujrcb1XYWeEFUkTg7QR97IFabC4vFjie0aO9t0YrH5hQtA7fvfNdD8u3GQCckgADFAHrGm6nDf211bXjqxvII5rW6mdkgt4oUlkkldlAAk3OgUn8O9WLLVGKWf2u4nmiKSQy3L8fYZiH8qdJ/un5YzgHqCDkZFc/o+mQ3OnSCVxHFEwALho5pIVRY48Pncp3LngEHvit6HRmvJ1tLXWDNCkaPc+VGjOkU2zcZUlAV1EZck8HOR1oA6G7azisS4lN15MabJXlUrH9qbzpJfOIGHxg4BIUvgcCpLfxG91bltsCxyxJbpFcsZ5JJZJMyv8pLNalDjKnrz0xXCalplisF2ov0barSRB7eSLcm8xNnaxDYTG0AZxzW7o2gXNpbqfNa+a4sNmlzWyIzLbAhpjIH5WQFmAzyAMUAV9SgWCa/uLO2T/RDbPEzWTlbORJiExNKoeaELJ8p7nOayLezht72ae1Z8mST7bLKnn2rzMinEAkykUeQ+3acheTg16bfeWsFlBeqRBbRwots6Rg3KNIftElxErbpTkEAngMC3C4rF04WL6hJftbYX7RcWkdvbW4SKES2rRwxyRxM6XEu1lIPbPOCDQB57d+EILfUZbprlil5HcM9wGjmeFcu4S3Ep2wNu2gj5fkAx1GfFfEPhrUp9039nq1ojEWsiJEskr7yTICpyqklskgAdM19nReEdH1HZG100LRF5pFhKRtNcjymEcyM2MukSKQuedxIGa4a88K3T3FrFJLYTCGURoLaGUNbQPLI7LOXAR5AhXr1LAZzxQB8Qav4Yv5IQklpaSWQkMnlWsqIUcuElSVy2DIDkg9CeBnvxOreFptPiEBl+028jsyIh8wqiDaLZmB4kUKWYd2GBnpX3H4j8CWt4txFCkd/qESFpreYC1V4HWOWPyo0DL5gGFXkNuXLdc14Vr/hlrcy2FlZrtvGinjaWdnMFztEc0d35j4ZxIki4RjnbzjpQB8uNplr9okHlO9rZ2rTTozCN1Xd87jdjyic7scE7xxVM+H7ebyb6xjWcbDNGqsCwj3FYxsUHJBwx3Dqcc17BqOgTNZTmC3Gd6rcLFB5W+EyeW8jebgyxl9xA529+hqpZ+FLuS2dbSzmt7eNYS5BYFoJHLMyY+VEzkD5vQdaAPLY/A+sMsnl2iXsl8ZJGuYpDJnALtEQQCh2gg8YGMCuk0fwB4mvShGmTJYzQKsQKNhiy4b7K46ODncOp64r6O0nQ7GweKe108bbNrKYmRpIE3SwhXdof4lLE5B6kk4r7A+EkXhxPL+0aYkcCR/aHW8gS4l3FsTXUJVP9SXJCqCSFx0xwAfGfw10HWdPubPTrvTpLVLMXEkDqxjeRYQBm7DYKxlUIyODgc5xX009nHeQRyvLNbTSRp5ZCE2kcL5WKJFjywnLjazjjA+Y9a+g/HuieFJ4I9U0CzihneZoHMEEkfmqsaREYbJEIkO5mJwd2RwRXkO62OlKkflJvimWWWSRVeC6hlIR/KPzJFvDErjIycgZ5APLNUsb23R45mkLSQqscccYETB3PmwxuRl92BnrjbzgHmnY+Gb+fT3dbucSS3W+DM0yxIWCxH5Am1RlDk5xlvUkV343xZZ5WwGRoFm2SmWRATObdedtq+eRgHJ4qtqwe+08WlveRCTzILqCCFSGttsKZtSDjG6TkYycNzzkUAea6wjrqJgWI27wIFnhQFoJlh2rceS68NIyqOc4BXHfFaWl+LNU0PWrKXSxcWuyW1uftkUJE0cHk7G81FyA7bU4YAFTuOea29Rtd7QXNz5MVxbW7LIiXKxSkt+8lDO/3iqsox2I2gmuBnvI0kuUgTynmkOZ5wolnMESmKMDdjZ5aqAR1HvQB+sv7N/7UPivQV026udUZp4p96WVvOp1Dy7dXWa8iizjduHKng9Rmv2Y+AH7U7+NLZpL5IrmHbJbq5jZkMl2iQsb6QfLvKKu5VbCtIciv5M9J8b6jokdpcb4LBtSaK0DKvkMm6IItx6O5eJxwcbSGPXn7a/Zi/a4TwfqEWj3wD2nmAyzzSCeESiUs088MXzKCDtyw2rj0waAP6i/ErDxADczRyxWjRW6gQxII92xBD9njIwIViKDKnBxngk1DYaebWK6uYjFcqiRbWWFo/NGWUF0IGQGRkZuQPL5IBzXmfwL/AGgdP+JOlW32e3tbhIorW3hDtDt8iVApaM5wyh9wHfG2vorV7O8vdImfT9L+zS2kkynyXXdL5sWYFKo3ERUsx92weaAOCt9BtJb6C6S2Mc5YXdzb7+Ggly8rTsMh0BK7BwSpUCrE1td6gJmgQ/Yi+y5itS0LxyxOHtyVXgqWYhiDuC8ms7StTnku49PlM1leLDDbzNPG8RMe8NF8p52HKrnsBg8V6LZaTCsszzIF8yZwfJaSKN3jUlVSI8ltwG4kYKjjORQBy8FvLbxRyLdbohclGmkJwjNKWS0aQL/qg5dQT8p4ycmny25v5yixhLiOSSW3Lz/MiSMUt0t3JHJw2V6r16HJ6O9tWG0JHcMlxNbhACFtoZgGJRlUYVd2XJbpuxWRPMNPnjbyY/PJjWVw/nR3WYT+8Zv+XaMbhhuMsCAcUAJbyvG8YW2iaLTkaeQkuZJ03mGYgHmTZIGJwDnGe+Tox6lJbTrLbTG4W6aFVaUIYJZCwCrCHGYmWAAHdjJUkZBFcjNqdmIhdLcma5jje1tYnMRkFwX3Tu7I4BtwG8scFiVyRuyKtrqsNteJb3ETswSG4CyzLcx2k7qyxuqyBVRSY2KqCTt6Ag0Ad88rq7SOqAJJLLHdOsxeUqxMqtOuVMSKwTYPm/d4xkVC99c3UUbxC5EqTXbwTWSHzoyiAKHLqAsJRcjOMKQDXPxatNqzRlJ4b21jtblpI1IiDpII38t1UgRIzMTn73PHGDWpPrtrb3r2jxT2z2UdvGY7d1W1kW7hHlQmbOJBgqC2eq8+lAEMZ1K7lvvInJaUpOkyoIJ5J0gh2wlHA3jbvyVBUdT1qeOUxGC8ijhdRJHDJIZUiW08p5GkleVG/eu0jNxgkBsVXspZbkXl2EEb2LbIFjXOXIBZEcuPNJtiinGSdpx1ps9zYtPPCsMLR/ZjIsMO5I1kWFJGS4ToJFB59855zQBZivY59XRLd47qa4gHmyyMwti0TlhbkEAOxIABHHHX15syTTX0/wDaVu5urj7R9jFuhkgRSzFILg8iNAmAGyABjkHol00YuLWWGVghjjvokhaOJGhiiCTAMxAyJNw2nkleKilujH8264MiBFcmRS4M8SskBVTkoTzuHy4A5xzQBseF4LG707UJ9UWW2/s15JD5ahxKrkpHBETkljN6fXpVDULNYSNTNwyWjqYmVmKTwsIkUeZg7pQCQCQCABg9DXOmW7YCSWB7SBjta785ktlMaeYHkUttcgHHflfXIrJhvZLptTia4uVtppLWSOaaKR1BeJI2aMsuGikCJ8q5OH3Y70Adva63dpHHDm2K20kbeb5gkBVMqJWPBY7QMDGeBjg84Os6g7XDSsHlZ7kxBzIAztJEJ+VzuOVeMAIDhQAfSq8brpFsYYtNaSNmEk84bzrtnCgm3gT+GPHduO1UpYX1JUXf5jC5jNrGyhZd1wg3QqXwr3CgMuQTgLigCgJ70z2cty486OR98YlLPEtwh+Vo4wfLUICcnvz1q+sGmagYjbyzrJAhLSCbrKCcGL5cAeX5ZIcg5BxVa/02JrVmilktrozNGSrrG6vBsZbaZVJHmNuJ69GycVY0hpILe5BIW6xOsTqnmQoymTMbseC+F/w6UAasC3MLbr7N2zMIrGYO28QHy5TI0CriRhKqJk8/MSOhxUubkxM7rFlEughhjbyrjzcq4li3/LIVZ2LYyduPw1bB7iNUvZXeO4fTkkhWdFZdoZsPDFgkZZn7fw+hrCudRNrLNqQgOpzRyRwwW6wtMrtKvl/aSi/6kAA45yHBB7UAcxc63YAtK8Mq+bd3FuXaXMe7cwSR0IzFAVT8+B2rEv8AVbWxdrQRwxtJcCIMjOwikM3mELMwwmWc7hxwdvUYrb11tPl+zxnTN095IHmiSNjJ8sEjSNcBzhA7mIY2jaU545pbG0tL+SRLrT/KSC3muRJEimOKVFUgz7gN0jSHPy5yW4oAbHpt3Ldm6leR5WHkxSWKonkI1s8ixnzWwVaRjwRnBwB0qK60q8vxCZI0mLRzJDYTSFfNJbzg0jqoBdc5wehOBXWNHLBaWckUfmRxIJ7jydpe4uECLBCE2llIPX2FV1M0VyLuz/eteySsLWeRkkt5UCC5eLK4A/dnjGD256gHj3iDQfsksTSzRqs92sxt4Sg/szywyyrIoQlocc47l+OazY7CeW0jt79oY7We4by5gFUtbRgNE4KchC+RgAMARngA17br2g2sqXF7G0IluSkRJIkdpJVVj5W7gSlHA+bAHPpXmfGn3N7YXNm6pFZ3GSWV3CR4DSoH4OW5+X1OOlAHKldTguwLeceUqkJvLxvtKKRNaHZ94ghAT3jya8/8R6Fe309zexuI7aG3P2qK5DB5iilzIrAYUbmVSTgFlOea9B1PWGs7a3ubSV5POV7WG2nAkUlY8sZARkQ8cY5359eOG1DWNU1ayd3+zmL92sQSORNTKo/lXMIiQFGgG05LHLgc4waAPj7xNpOm6ur6bPCgMExkRJVlFw3mpKQyGEbEVS4HJHAyeDmvVvg18PLKCaOQRJJDcLmNnUExyoC2wbVIySG5GPzrrLbwhqnjTXZreysFSBRPHdzwKBcTQBY4kWMou1JFWLjBwOnWvtj4W/DTRBc6HpVxFBaXgkSLZIcm5tUL5hYD7lzgqdzYGWxnigD2n4I/D2wubKze8swNjJKnmQsFIYAfu025wSD785r7Ws9Ms9Ct7d44vLj2YTCspUYOM78ZGfp61meDfAVtpFos0SSeVaxIttG7A5UZAXCNlgGB5x244Nbmpoboi3mUwRhJAJDJiPao9HbOO3OOScY4oA4fVvEMzzuvnA20Km5kAYZaNmKAKF6tuHQf3eleVeOr60l0sWzzSpb3LktCpKzMH2lXhYjAbcD1x+AqDxLqkOmCYyTKsNjJcNLKC4kYoS4aQsMNb8qOOM+9fG/xc+MunJC+m2zXEkphSQzxyBA5eTcYml4URnqCpBA4oAdrWvweG/EsLPNJfQeYc2/nIRKXkaJJJZFPl286BD94jdt45NfU/wAEtKfUp4tVDt5d2JJGG/IlV5HCxhgcO4xzjOCDX5PDVBf62Li+1e3WC4IU2q3e+dllJZJim7JYbwoHUFdxHIr9fv2Z4ok0PT5bdoZYIYY8KWZmt5FABbGMEnbk44yfU0Afd+h6X9js0YqzPHHCYuAxXqSpBHPBwDXTfLPGcpHtfaWVgGyQe4AyPxGeaxrDWtPaJMyrlYxmRpAoLsSdgXIydwPrjHatGDV7PypCZY0Q7mPzAsADtyecHPUHPSgDJ1GSOKJrd4tkUO7yWYgJ5kvAZFIyFyW4PTJ6da5tLe1ibeDEZCuBu5UEjc21scHIP88Yra1bUdPa2LR3CsJGVFXcreechSFz1+90H415NqmqXsN49rbJKsERBwisV3k7cZPQbiRz3oAvarr0OmyOjEEtInlsuB5iZJdcMcgDJwTjp71zE3xPFlctaGSSSBypChFdnU5Hyc88D07c1PJ4Y1HVpIpxLjb80zTITkHkqoUdcHGegx71I/wztr2OCWSFWPmCSNE3BjtYgkuPugsCcDAzQB3mnatZanYiWMmPeVwrYUlmA2HIOAc5/rWwIyAY1kzJEisNpTMh4Zjk8tgEA9+K5DTPCV5ZR3KAyCOAq0SEc7VIb5NvRevNSTX02nRtLNJmR1cJkfNFgDHzA4J6fTPHIoA9MSxScRyyBGBtzlsKoRSAoV8ffbPt35rLuVhh3wEvHEEEjMilQp6FckdOB+dfP2vfGO48PSNHJGdiIjMUYuFRTtYygHhiMYz2Ird0P47+GddsPs11B5Go5cxzufkkUlAqybSd5wwOfpzQB6FqzxABkkyIlUB15AJB454JOCeP0rkr/Tb3VvNuYYxstk3O0hETMFXcY2bjvzzx0FWF1bTpWR4ZLZ5bhCyJ5hIRh1QqTjzPQe9Z+oasBaXCJJIhlVhNF5qxoSduGYIRhdufyxQB2vgJo2jbDOzxyKhLMMKCMAIAeVxjpXumkAeYDv3euP54Pvn+VfIXhjxLBY3xiikh4IaJGYgSkMN2Ccbjkr9cV9LeF9XN2I3CssrkKQAcFM7i2Sev+NAHqpZgAAOFwOGAPA7g80vzHjr65IAxxyT3pysDGMlCxx1HPGOuOh4H1qDzC7MoDZTABKMqY6/KxHzDk9M0AEnBAIQkjccE8qRxhlByenT1qhdKdgyBjow69ccc9eh61Z8wGUBAcL83pg4OVyR9ahkCgN82ckqODyfQ5+tAH5pf8FMfhFF8Xf2Vfi74dWNpJZPCmqz2YXCMbi2t3mRGyeQxUDPA+X8a/wAqXx9Yzab4n1vSru1ksZtIvryyeHzD5YNvO8JKjJxKSvXv/P8A2Jvi1ptvqngvxLZTxpLDc6PewzRsFZWV7eRHBB7kH8c1/k/f8FD/AAbp/gH9rP4u+HtMs5YrWLxReXMJUHy3FxNLLIEXBG0MecflQB8URW0M8EhBUyAsNu7LTKTlUbnjjPPvTftTwNDGwJMQIVZBtTcccfMeRx+NU1cIhfG7cGyCyoyBScnavJ/iAwKkkCSxJMyiNAyBniJkMhwfmctnaCQT6c8+lAE08xmtArAlo5C0qowAIYEgIBnjHbnrVSKJPsxZi0Z3HZGxO7bgHnPTqc5/D3u2ghltrpUkCldhxKMfKTgeWRyF/HvzzVJYnRQ6HcFJJDNxtIADgE8r1/KgA2OGimiHmIiSBo1Iysn8Lgdxz+FXLO6ghZhNCrtMH3TeWyvtGTLFvP8AeYngHPFV7SMeWFVo0mlkOJAxIKgZIAB44xz3xVq5e1wLZozLP5R8vaSsVuAeJTk/M5IJIHPPNAGdJJvaZYI9zeYoETAmNQ2No25+U4xk9iKmhuGEsWYV2bhlSw3REZBAXqQCD26cj2d5lrHGieWYpmSVpLgsADux8mD0PBA69faqUMkUxR3bZgscIcybjwDkHocZ7cYoA+ivhjq9umoW0V09wVlmBhkEoWFXkYJtcK3IzkAYyAD0GK+ntaggitLTyXDSqWEJXeDtdjvilZxiYlkY45wTz1r4X8I37Wl5aSF0Ui4AMLf8tCuMuijlcv39Tz6190eHPEtvJp6Ge1LSTwiO3aWNJI0dZEMLRyAkI+C5JOOo+tAGEFEOxxLvYqDOhV0vGjDoQ2APlHlk/KeTnnrTdQjkvr6QW6HdDG5llEYidQkPmx+Y7H5gT8p4+vFejW9jBcabdXOom2tjLcu95PEge5TzP3AUgr8oOAQFO30rkLu0QSSXMcoVPlWazeI73cOQs0Z6PmIAgdO3pQB5vcXd5Jp88cdw7E/vGCoybNu2FBlDhk2KDk4PPPNZuq6xc2FrFFJcoZDHAsEKKC0cUaiOTzZCMPHI2WXPSuz1a23xPIvkxWt7LLHuVUWbztyuN8ScQoQygDGMnA5FcLf6BKyibEV4FaMRpIfLKkhSwwT+8jycjuBz7UAaFjc6kJbOaZJHgWZZZCpjwHikVY3DKfmCpIP19DXUnWws8tnLaCNbaUvb3AkOx57gqYrguoIYFD3OOevSvN7+QrHaWU0otJ47gSRpGw8uNtjORMxPCMVjGD6in/22iwyedJNELqVbyeONSZJEVRgRRMCyRBiMY4wOBQB67JrKPq76jBZsJoC0UMkMjojRQ7U/ebwCzgFz77ciux0jUotUQ2l80jNcq8sUzn5Le4jbfEpMhw1ucFiGII8zI5FeBWmtRTRx2cYniYzQszyMxikWaMSecWxwzbunrxXXW2pvHdxwwzNGqFF82MxtKyFN008kbIdxYfKAOg596APZI7qeza5l0rT4ZJmchbeWVWmeac5Lnzz++KRE7VUhzjOOBU8Ya9hMlna300I/0Xz1DkwsoJKhCSxBORlufWvN7PxNNFIk3mSXiSMy3jMY0mkO7MckbLgQSRjC5GOBXuXgv40weErHW2k0OOebUUezhi863+0AXAP2WVUQMJEMbLkj7ueTmgDyC9KXOp3ULG702aOBYgscgAtI3XbJJcKo2kgqMgE88Vzdy18k8d5JHaqyDAnXlblNzRtIQTh4vlG8HnJ9K1dU12PULq7dne0hmkjilR4QQjSSsxWIwZPEoZQG6DrxXJ3PiJ3vriA+YrqrQ27zRr9mt5pvkKNEDyRGoZsD7xz0oA6Hbb3dtcXkWIEtFcKXSMR3WpltrEWvBhUDdhzxnnnpXBz3PmTXMclvKYLCWMKxjR4ZTJ5m6JixzIwdIdwAOBycDmuvhAube3v9k0zpayxzK21YJbiMpGsUUUZz5g3rgkcjnnHHISzRs88c8rAPdNezQvN9lks1jLWTBWJZQcqGOQMhsgYNAF631LTvMtpDfT2C7xeNDZkq813EQlvbWsTZBVkIJwMkHPWvV9MnsJbUSRXK/bbQzK808Aa406aUG+uw0T/Ld20fmEkkElmwORXiKWzbPPPlPbWoSVhPkzRxNcP5pgdEH+kKCm1sdOPar+h61NZGawmmM1whnvZZpcP/AKyIzIskku4SQ+UwSRQV3ABCABQB9D6Rs8QTJPc3EyIUlW5jtRHHcT2puZFlQzu3Mb7Qfl+UbsZruLgRPaKNKgdltmt42aVVkuljnwskChQUj2w7RgnPHtXzJ4b8byaZPCsUUTRq0EAaSTJlhbL3ETHP7pWYlgx4JOBzXrGj+O3t/Puds0NpGt0WRFBW5uXjRYnlVyxBhcsp4H3d3ANAHpCaBbz2zzCbLr56QWkInmmLRt5m6cGTdvAERIQEKYMd+ayRR21n9rgkf7dAYxH9qaRkZku2LRshGXljO50A+Yh+QTmsW11mw1GKTUW1K5hmaY21u0JG+ONEEAFvCAFCsUOW++R8xHNdvpN5a/ZrS6ZkvUhmZVe52Kn72a2RUlBOVZlWcpI3BAABycUAc/rskN1HdQNG115BtrnypISXuQ0atiOWM8yq+flYjqD3FclsR5tQa3vVitYFRykESw3NqXh3RC7l5UNnAznI6cHiu2v76SRdVOkyQWkBhuoyxjVwtzA5YXSR/KU3oYirA8mLoSa8a17Wxo9tBaSFvOF1vmRZNxuo7pSDBdsoJljLNujJzgEUAcJqBlXEl27y+fK0MrxyBXuDdMzxAE9ZA3KkjO3AIrkdRu3tpFDzSMlo9urWqspkmTewMkT5+Xpkr1P41Z13WoZYxY3bTM1vIYXto5VEkRjndInCg4Y7VGGJxggHrXF3F9DGsIhkaZ7Yrcosw2yM0j5EYwTiHy3G0c+g5oAs3WryTB7VQstsNkq/aGfYYkQCNQF6TIxwfQrWNfxkqn2a8gwyFlUBtq3IPyRsXP70FPmBGev517w4vSUjijgRVEpUuHLOvzPF2XLk8c7qlns/IgDxYE4jSaZnwzN5mCjpED+7PlNt9RQBZiu7y1SxjtmZ3aKVGdvmhmM+fPBRQdyBicr225NXLK0lNz9miiWGVbVts0Uhlt12kq2D0TI5OepP0JzZWeSK0mstsIhjMqLtX+GNQylXbO/BJcdC1QRyTJcI8jiSOTZHKqbrdQeM8IRkEZzx3oA1bW4t7WXUk/cXEcUiGSORDEI2Q/MYwR90kHGeCPapo7neZLiERWqTbyrSSgwsjMXaMIhGZMcAjp2HSpwdOnkcQBd4xEIZSCI97lT50rDJQKDtznAwDWZfwxvHPLYlYYLKQxqpzIjlm2yOqAZHOTkj3oA3Ybyz8mclJL9Jbdws1zLIWtyuCURWwQFVsLjqFrGtpDqJu0+0rBCkCtbG6QKpdCF/dN0MmcAEnk4HWkS2nlVopxNdWaReZHLalY9rtCjoknTzAQM9aovFZ3AhdGeFDiEoxO6UN+8CFTwFD4OQcgLQBp2Ojwz2s5a+ViokllGGZlkSQkIYSMnkgkAcc9hXXW3h291CEWsEbtP5UhleIsI/s/lrskdWGcLjgL1xkZHXn9JurUX8bOkcIAIuXy3zsjEyy+XgnBAAGeuc17Houp3t1Lato0G6LMipFCoMahGId52zuC5I68dhQBh6R4R8QWV5ZuIrm6xZQGC5kDrG4SRl3SjALA5IUEZAA6V7p4Y+HU+rJbSXEUJks5brdb3cghZ3k+Yuqtyj8sVzycj8Nfw/4rn8PvjxFbxxNHbtLE9vFCftSwyAmNDLFtY8MCFJwAM8nNP8R/HXwJNqMR0uGeS5XbPL9jVoDDNkhjcsqjcFUbRxg7aAPpjwN8NIZNOiMVjJA8Dq8yTNsEcyPuSSB1/5abRnOT8pAxX0b4b+M/iL4alr2y1GSzm06XyhIqq8xhiVVRVmYho9+CAxyOegFfD2jftC3Vvpwa302886MpcW7YM0ccYHzyXDqcSlogcD8x69Fovxt07xlqa2muWSJb3FwkS3RiEcW9siOPaF7k7W3cAc9aAPut/+CsOu6NJHa6o/lFFW3uFuZUMjSxPtlaIgfMDGOSMDJz3rzb4h/wDBUK+1eaODR5HnsTOs0ry3YE6JKv8AqBMPvIpKkEE5BAr4R+PP7N7a1p7+JvCt6zQoWuY7a13yiDzF3XO1iuFJQAdSRur4s0nwlqFrM1lqRuRBEyXktuCpaJRLtCXEhPTfnjPPSgD7u+I37XnxB8Uzh7W/uVW4f7XBIsjbIIVyq2zyMcnMpDAEAc9RWd4K+JvxM8TyzSDVLx3Kw/2iskkis65IIUg5+993bxWf4L+GOn6nbLblofLktYZ5HBEssfmDKfICWXBz8pFe1+Dvh7qmh6hNdxaj5tjBCjGa3skkVrcKdgeMkEMoz1Gec0AecfEZpH0eafWL+41S8l2yWMEm6fycIVuOAeSq4A9sZ6V+eurmfS/EK3UKyogd5ZZA+AGRyRIEblWC/L+Gea/UTxrpFm0MBimVneV2uZ3gbYoYksYiVxFwMMoPPHbmvg34n6JHb6lq0Nq0L2w8ueGRSn76ORd+0kfdbIwPXHPGaAPqP9mf9oeTw/cabaySXQtrFZGeRX5uTMcLFKc58sKxOSSO3tX7+fBH48ad4u0y1tbKeC9keBE8kgNLBNlUjXa3XLY5AHftX8ingHV5dN8RW6QrKhdceYwYoBH8xjYLwAVA56ZH1r9lv2Z/FurTQ28sEx0uON4VzGwt2uZFYFWy5JC4LfMOKAP6EtNkvbK4iub8JcqwLwu7ho4pkUMsIAUsJwCQDg9Pxqa9vxdQtdNbF281zHN5hTYikl03KAdnHJAr57+EXxKuLlW0y9mhvY1gjjmeZmmAuWcIsqzgkRyAEZOcNjj0r3q6uNIVIozJNdJFeGaSSHcDASFzEFHEqszDI6n0wKAKps4DBFqkKNPEb+OSSe3uHWO3uNu7c0Y/120qB1712P8AadhDAsk2oSGO9uRBPsJaFpSBtREAysg/iPcE1z15NZjSrhLG0lgFrcxShEykc8khBAkjONoweuMc1j2jz3FxdwybnhkkWW0WKJcW9yFCySGR+VVOdpx97I6UAaV1cQvqUoiie7sI5LcxGN9sYZOAkrMctJvHC9aTfeXM7TyyiGyh3PEhCS2kO1wrkqDnr/ezXOS3YtJLxXupZpWkLrbl/LXeSE3YA+ZwcE46d62khsHsIxePcXN1cOHAtFBj3BN/2Vtp2gn1OORnPWgCSV5Y2ltbWGzR5pI2N1LbkNcQSAsYoioOwEDBPTpXXR29vp9kbk/ZpEWzSPYhCbZoTkupI+dtxIwMHiuQN09zNBEsV/50hjdEjWNBbQouWcu3BkUqBgcV0kUsU1g0Ukt1BORdSQCWJXiivAQ7CQqcOhRcg/l2oAzLi+i1C6j8q7CwL+8MSlnaBGi4lx/d80DnqOuKuW9hqcuqRx2L2920w8uTzwGht4ceYGjY4PTJOMkZ5p1j4fuLO2tzKB5uoYuJ/PlEW8MMxvC5++MAEo2B/OvRdC8OI8JuZLi2lkhtlKwSSrAYFB2TSqY2+fMePvZHHvQBDZxXcUJhgZbdfNjvDdSCGOGQnhyjPFh4x1AB4PTjk27R7iVbmdPsnkmO4gm81YoxNMX3CVGDEFuM8dfTtUuoC3ksbK3uLi2+zwQBEaNj+5zKY/KaVflbLHuRwfxrkdY1CDS4GjdojDAPtSNCo8xWB2SDYThlyV56HJIoA1kcNHcrc7IvKuDGEaRpo/LucqJLdQAfMGD1+XvWdbLp1pFMRGWjjuQJgiBJHeBwHMUO4bR5fzMccEDPauE0zV73WLk6n562sKsGFu4JWWJCSryEcQNwThSTx0ruo5prm8hkS3gAijY3bIyvHIbhN1uznJw5B+fPJzigDVu3luoJbgiZrU2zS26xlZJPLkUkuTIQLdscYG4k8YNRaTrDeGrfTvs5gS5kMkm9ZNygTtsCkjLcMfmPfHFV3vNQFj+/aCSK3c272ZikCSwo/nRny2CsIy2FzjAHfFcRBcXV3eXNtBItvOUEqSGPeEEcm429qzfLnHQDr+tAHqttrECbdUlmkOpXS3bvGdyRMsVxsYlSoSMbgMFsZzx0rubrVbBc3i2ccctxat5mQ+3zkiI86ePGZRn0z1rxVmurJI1kmea0ng+zPcSN8yuGEmDGFzGrPjyzjAP3q6dtUv8Ay5pEmEshFrawRSxrvK3OAGM55QdzxxjmgCjeWx1W4uGS5j+1PLLDHJGrRQx4jxMYpWG1j5W5kyeCE7g1z9xeRpPF9rkMEdrbnF3KgKPGrbC0Tg7ZstwcVObW4NpdWYuWg1KK8EnkGNnEccxOWQxA78xHnH0PNcB4wlvbu5lt7adLa2t7NpjANpnjKzZkuYFZMNAFGSPQZ96APQVvtNdLbztix+a95EoQNNeW0cQZogAMhCoBB79q5qX7JeatJcRSz/YohFcpIzJEvlyH5IG3Yw7HOW5Axya86t7y9gsbW/F2C/k/Z4zPlXSYxeXCZIW5W3ZiCcDAVgThTT9BW/1C7ijutRtnxJuLqWwwixttbNE+VDxx1z6UAb2p2+nxrqN29nIzwBYYo7efFy32hjGlyAzYMcbYwvU15ZrulXghswlzeXEEEyQvaXS+XFEqpM86kEcSSJIuxjwvtgivQLOW6TVZ0byjDIBFcWuoZmS4SznkZJIGIBGfKbp3wM5NbJiN213qjRM8DW6Xd350ZSNhZyBTbojg+bEYerEAmgDy20tdRupQ9rcG4t7a7eKeySMNNA1uIBHHYyAfPEftMeS3zDJ5613ltpEtu8sqRl7KNFjlLsLmJZ5EYhZ4nOFKyTuOBx5an0q9pNvJqDtfW9pNp6/bEEqGIRWCWEM0cEbqQAz3m+JMAHODlhXZWkMQg1EWTGfBnkEcqmEPJNwk8qL94rxx1z+FAHC2l59haO2u7QPN5sEENnBE6tCZf+Pm4uI0XMe/24r0W7tVtbd7f7Exy8Q6sJH8wB4fJkz8rrHlAw6gVijTw8x1bzp2JLPPdF1M2BykUSAZPqSenWrs94kbWV/Bdy3tq0UjpbDciIZIQh4UZLKR8mfu47UAVr5bT7SkVnG6hxJvCk+YHkyZGV2XbGBkdcb88VyWoYtfs1/bwm6M1yrDeHIt1t035uCflQGTIOO3rXfX8FldwRG3l8yARuk6/cNwrDdHJJcjAVkGRgd+OtcdeW4tbqOFbxhaKjedIiGVY7K3yI7mZHOdpIG/+9QBz93q81xa+VcLJefaSb2S1gUs1vI85mWNWUYbLOAOmQKy73WL+TSb/To1top0ZiBbjbObFVz5bZGXkxjB7mpjFeyXwe2Xf5kU8jeQPKDCNttgyKuPNiAHBzx2rnL621DTUiuVt1tJonha+lnRnTZFiQxFgNxUuxBPANAC2tnPeRq2pXZvIF2z7YZZBJLArFUKJI+PNyBkdB7Vz+uzDTzeW0dskCSwFRNMTJeSRznDSW4DYEoYDBH3R+FbsOo2qNJZwWv2h4JCJoQipEq3MpcLFNGy/KoySM+3tXO6xrE10kLNHazmGeaOO3t9scktuyeWXViSYMTZ4XORz6GgDz/UXaZbB7e9ZRcxhyPsZlk8xGljEoc4DjcfyOelcdqXiOPSvtk10ktzJbQRvdR2wjSBnVAbdyV+ZJvMPUgE9a7LULi5s7OUR2+6eCcRwLc/vNouI8w5UKNwx8zbcgEc4PNeY6hoSal++v4SZLy4EVybaZfsz3K8OzMqfuYdynYOQBQBjQ/ETTtXEEKQz22oROZAUl85Z5WJUxzIOd4546ehrO8R3MupW0bWiRxTgx2kuGna2nZlkwxix+7ABXJPAIwSKvaT4asNFjN8kAkuZvtE6RwsxAgL+QpFwRkzgDcQRnv71lX1tbDS7mVL2bdLLLIY45H8+J4sDa8G0MiyD1+9nigD43+KtnY7ZJ0kS9NsrKywxGU+ZIStwrGM8SLIPl/uge9fH/iGK2PmPFBLFczQmBTud5nWJxJkMxAYk8HHODX1v43a5jeS4sFeERXSW6QQBWSTc5HmTox/cPn73Jyea+aPFKXt7cP9qFsk0azpBGZVd0lYYDAADBOB+VAFfw/qen2lzEIlWWaOEQOmDtFxColRyjgBTklWHXv2zXr114gluLaxto4opy26WeKCeQyxGHDiF383Y4O4huO3FeI6fp8VskaTfvb2QJ5/nRMJldmIIhaMfvCcAFu4JxXbJeRQusJEtrOIVjH2cKJhGXEbeSGJ/eZK5zyeaANvVbye0tT9mvPLnlLXMSpI0sdskxIMDAvtA3Z47dapxCS4t5JzqcbXyLHFJCqpFJACCXWMDh85P1zmrMmnzRn7ObbzY3RhNJPlbsvInykKf4MAEEcA/lWNdWtzp0UsJYJOwSaaV1xJEiriFyOsg28cZ9KAGLrJFqzCKOO4hfYJLbezrbiQJIzgZzIRgmqEN/Papq0v2NrezAZWDgeZH5g3LMUdgVd25HHGaoW09488syiO3MO2OMFBEL6GQgyTEHhGBxjdyc/neFss935yzwpJh4riO6lLNKQCUMqZ2lc42t0HFAFzRprloVnLTXC3UKRF02He0jgqk4GdjAAZOM4HQ13N1ZP+5gkZRduILhHjj823dUUqYYmBXa4UjJ9R9RXL2DQ2aiKeCJC7p5zxiVLiGVVZhLkLs2MCFBHBLA10dpBMQv2tryVYYWurRHZGlA3A8MSPMjUEevA/IATTrN4b77bZE4VWeRU8kTtOWAdXGSCwYDn0PNfSPwys1urhr7WYUllS4CJelxu84gKrLFna0XCgkcAjn2+d7G9kF4L4C0dVkO23CbXU7CczIjZfOGz+tfQXhK7Z5dINs0FvHfQzSPOhJEQMvMCxHONzEA55AoA+0/BemRWks11Zp5ZuSYlQbWgS5VD++Hl5KZ75OOexr3ERWkek2Mdyr3GonAuGLBvvn5Yoxn5k25zz7V4b4NmTTbPT7aKC5uJpd4kPl4tXlYjcXY8xosRPPGTwOa9xa90c2CwyKxudiNA6hpFEjuqhDs5BxuGPpQBq6Cy3GqxXErnYixyYiDOwihcApdLyFTbkAf5P0/pOo38ssblllhjjSO3QKClvAVHG0/dyuQD7ivE/D2ni3dba1MbTzW4N3O8R8iJGXeok4BDZ6e+BXuGkwmCzAQiS2liiEyCF1ZJhnY/m5+62OB05oA6qwignF4Y1IvZCZk8xxFC0UakmCIA/eJBye5P5XIms7q6jlmwjM0iQiVt8JiWJlmkhYfeQP909DjNZYsft0C3rTywzpA3mWm+MK8UfEaxR9VkPA5xnPWuVuL2eyMheJphEyxWlwuEs0QcBQkZ3PKqkqyjILc5oA9aggV7W0adAY58xF4VMiBI5OI4nAJLEZJJ4GetQTalv+2Kiy+V5Ui4jZDLbMXVnk3rwyiNTyOcHjnpzkPirzLCKGzuluppNsS+UUMBQ/LMZCpxGiAnOD/DzzWDfeOYrO9Wza2gZlb7G6HdCjKSCJ9+MyYYjPXp2zQBuS3KLcO800oieOL9/cLkTLIvylEAP3eDk4II7GtqNZp5BBe3cMEgCXETLKDDEhUf6QcHAJjHc8Hk9DXjzeJ5l1NxcWMdvE0bRBb2TzYlkuZPkmWQ/6lFO3BOMDsRUFz8QpPscmkM5gitriONbxcvPMtwdrwOdvzwbDjjoD2FAHpuv6vbzotk620U0iCeOfcXgfzjxuUEgo0asCRwGbHU15Frmp3ivHDpspiiHmSi8hhWNLcu5uJQ4zjaiwMSp5KnjqK5vUfFtsdVa3geWe3t7Yqsk+FVfNkVosSAYRI5cEE8EAgelQxa1Gk8wMsF7slFy1xHkQpNL5cUMJQH/AEguiIpHQ+Zg4GcAHQW+o315GWunaa6spFntbxmVJrzTyyp5RVv9cY5vmB7qMVuNr8i6fJC283AQi1kbYxuWh/dSG5QffHlv04zt9cVws9/OixG4gisrm0mVp2Ea27BYsG2iMiuRHC4I3ocZ+7jJ5z7y7vL6e8gsBFNcLFFNCElVTao6J5wKsRkPK647NuoA6h72wuo9Utb+IGQDLxRu7LFDkOZIoONqrMq7iOgJPauP1PxTe6DcSRwQrdQR2VvJFJd7o3aRpNnmR55XdGRlG5bHvU+nwarFLb3NwLe4ktkMlwQrM0SKpeSCdG4dGZQOM9axtf1Tw9catBfQqbgXEn2HUrKQb4vtFxEVieNulvGoJYHjBHbmgDEk8RXFxp5VLspLb37JHYQ74Vntp1aKRJ44x+9CSyghxyOtNu9VuLuJ7JGgEBm+z3LqGFxNNKVjSKSfGZQluzov168VUg0iyufOj0+8lY28+oeXbOAs8jM5ISKXHzL/AHTyCeR3rXQSfbUlv7WS2gsJLWX7PMGRpB9mPmXBKL806yAHk9QDQAltptz9pm066iWSxsVgNnc7pGeMQyrFHH5sYGd6u2QTx3rT0ps3N354M1vDiGXd+6k+WJZTJGV++jvJGoz3PJFdxp0K3VraEPbL5wuHuLYlmngAcNDO7AcnADAHgkYxUlr4fSWeO7aWVjPcG2uI4BE1tJAYJZZZV3YLXG6OJSVGACSOQcAHncemXthqF1Pb3Q3TSBYzJsMcFvCP3yAKMrJ5JZVPUtgDrWpc6K/2J7i9ZjJFPIVby2WeQF1lh2x4+aIxA4B6Gu0mt9KiRof3imBzHNNIwjc8EJIwYZUAHA/2fesnVvFlqtjfW8Nu8z2tvEsgcqsqm3jcokMw++gyG39GXvQBwWo6Vve1VYFcxzTLIkcX7xoViVoGDnl7hVBB9VJz0rS0zQLW4GmrKyKfKPlXEwe3eBPNEkEciHmWRn+XOPlJGetXJPEWm3VkRLGmnajJKqyahEjGNp/JDKI0X5SfKHlsRzlvWuZbxRYNfLbpqE8skV1EkbRIq26yuvlNI6v/AMsTKVYL6j3oA9Hn8OW9jrgvZDG0HkBgMERhpoGKSRIDnG9RuBGeO3Wqmta9p+k2ttI0EgAhEbKieZDJLMrGRht/5ZDA3bvWs6w8SKWNpqXnstrJHJPeERyERl5jNKZFJCOxwoU9VfI61xut3kLPLe298Lu3DXki2aN5cUcSsVjjeJvvOwXHpzQBgarrCQXE8m2OTTRbpPBFvMs3nSnfKwjIJVH+Y5HQ8VnvfrPF5Ucc9nFdTRHypQ3kQxGI7LZgACFbGQO+76151rU9xdsX064hjR2ZneSXy/sspfiNQRkQIvJ67ugrOSe9ttUa3uNUubpDGkk7ROWMfzYDqWGCSPunsBtNAHXXRgjdrqaKJYZJWtbOAoGMUydbiWQk+WuQDz1z36VD51/YLMslkv7xY7mz+zRrPDcSxHMryEDCuA3XjG30xlJJ7aMjTWglkbbHIlwJGW3ulQ7/ADRIRyw7gd+uRUtzeXNpe2+noGmtgkYnuLeMoY45jsIcDIaIZ+dhyw5oAuRajrjB915AWDsCyW9xKrnAO4OsJDdccEjiiqK6jqmgKNLfToXFvu8uRb6QGSJ2ZkZxt4fBwR7elFAHw7d6xoVu0UEV9dS3sIL2Uc6sFBkIADTP8uck4DHHpnrXX6TNZjTpmvdUWK+kZkMMAWeZpUP7vaE5LjcAcDbxjOK+EPDXjnUfFzy372Mlpc2rRJHCEmlkkUDIZtoI34xhs4yMZr0HT9d1SW4LXU8weO6O5ltylzBExyYpZgw8uUgnBYDgAZoA+ivEUhZYZoxLKTG6TyCNocTpgCaPeNpZB0UnB96lt9H86Zbmzkh1I/Z0eS51SOJ5mmeIcqNwVWU7gFOMY4rnNG1zTdZl02zna4aBZdyRpIoRZohjzLmZsMIywO4Y+lehabFLZ3k/9nSJKs7M8qRwNdRku+B5DO21EAz0XjHWgDmdG0G0jjv4tXhukv3l86K6t1dJpWuSYo7SHaSFU9x0xUE3hkQ6rFbT3Fz9j2GSe1ll3GGUfIkI2qSRtJJx37jrXpM6m2vI47bT5I+rPe3KBrYTOofdIY8LFGDkdQRnucGtMW66u9tHEYWmjzJey2eyRmtg2JLaI5yA7d2+Y547UATaRfaPZaW+kaZbtNc2lgqB4SpZsuoMYMcZmdyjdCO2V4ro1TR7+wurF7GaKeyELGYSxPcwRzRgEzq0j5KtwoJ3Yb7q1x0lh9j1K9nsI7i2SFokSzihUzmF9qyKZs/MQSMHORyPq22ge2kv3huJ42urlYYpZ45EuGWQf6QZwV2tInGCxCnseuADK1yZrfT/ALDPIt+ltGwimaFlu5VJJltY42ZU8gKcFthbjIJFZ3h650KcRtcadJYNNEtvYr5ywqIwfnnDPBGQu7OMjGT8xNWtdu7ae6MEV39nWK3Rbh7eMGecRyBD5t5Fu2+axB4AXCkZzXPJpuqLcu+pSXs+ntIhtxbSxkLbKfMmsoYpFBD5AHOGY/qAdnLDY2c9ybl5HuxIv2ZmjS6Zbdj8iTJCwKkpyMZ+9XQeG/Ftv5f2G20mCO1eSaKeCMyRxySkhfNcyL8q7tpYZ68VwtzcalcakZbU+QJ1CurO0a+XDGFiX7MUyLzbtByQCwyOcU4rMq2sOpxPC3ms/m3NvLYw3OTlVnuIRyQD1Xq3qaAPpPSdYllt5IrYWyzW9xCZku2cEwZAZY2GC1tn+HqOpFbWpz/21ZbNPm8zY8ge2mZ5Uiji4Ih8ldxhMuMDcSR9DXznNc2wljih+0wxG2Essq3bztFsUvHCsq/MY2weDzgAGuz8KX0kVg14LlZrZGYBZIZXEMjONyu8hTa+AQi5ySTgY5oA9Ng0XUXYXE9zAJraC332+nRu6v5Mi4aSOVsoUDgkfeyOea7aysXW7huYLxb9ZRHa3Fk1zLFPbgSHl5shYF34xh8HgN6V5PpniaHzvs1076Vas1032iJm8+NlBbfM7/8ALLcELDkAH2FbNz43sBauLWO0lQhI9Su0ZofNACuJIpFO8lwCMhcDOepoA+gNMuLe3Fpby3luZUa6kmt5kkMUrNKEJcpu81+McE5xmr2qa4qaY11bQWlpDaXEsLlGkUSDeAAvmgFIm3HOefrXyhN8QpJb9muHt7bTjHBDBcG5DzLICAroT8ynAA5AzjrzXXr490uW3htWlMtpdEwKz4juJRMcAyLdRYDghtrHsc570AdRdX1pM920hiSORLuP7Qry3UccjJ5q7Ec7SScDDAKvcivONHvYbm5vbtJmgSSN7d2trcCaGTiKOaMxEqkjtkgdT16VPrelQywzDSmkmhwIV2yROkUxIaSW8eGEqrAHbyec8E1TsNJbSoWuYrcS21wiSzWcC/akjvIDlJX8leny8cd+vFAGk9lfS24gnuILxERrdobx40uXfJMM7sFByoxuUkHnoKyNW8K6hFEZJoYYMTr5NvbjH2gvGNksMsLnagbBZGwxweMV6LpyWU93HPJDZWkV9CklzCkflSGRwNrXImfJzz93GO9a9slzp99LDDKJvOZkAeZLkxHk28cG5D9nQoQBubBBPPSgDwO98BTapD5moWK3Nq9sIHht5IpGk2viR4vLO+3AJxhlB5PWvAtc+FlxbSy29jp0jlWumW3Fy4lihALH95ECxbaBxnvx3r79fTrdVuZX26ddMA0CJ5stzJISQyvvcqwL5b0G6uO1eW0tbOaC68uW7nuDCwhtozdXAWLDR7oiThQcsV9ME0AfFGka7r/g8xTWOpXNtdwQ72tZbhQEgUrH9mZdwyxzzkFxnpX6ufsY/FXxj4j1a1soLi6WFRbYLLKIop0PKtv5kBfgHBz9K+ePA37Ni+PNahNpp8FybieGJFwW81JgJJbhxuOzYcZZsfn1/df9k79kbT/Adpa3k2nRxsscZE/lKBIUOGIz/EDnB7ds5oA+5vhl4dv7jSNMv9WkeW4CJMU2gxPI4yUdJADjvjGAfXPHffEfxnpfgLwlqeu31xHa21haSzZmZURvLUlool4wxIwpPpW9ayWnh7Tokb5YbaIhizgYxkYZsctz27D2r8kv2vfjTcfELVp/AXh+7LaXp14tndLbzSxHULuRggj3hStxAin5lGSSB2oA/Ir9rHVvGf7YvxSv44xcLo1kstrYxuJbm0s7ASEGZ4U+UXDqCVfsBntXxV8cfh5oXwc8DjS4hb2t7HaJBBOzGOG4luARcSPIp3cbTk4wpB+lf0WeGv2e9L+HXgu58T6hAjPc6d9sujOsltPN5sDOkQlDhVTIx8wB2gn1r+Zf9uD4iXHjL4hajp+mQ2z6XBcz6QkCq5ih8t2jb7JK7EryMbgCGNAH5zX+lrealdiQ2GxXSR7mKV57hcj7sE8TZVAxU8gLzjJ7bHh/Tb+DyzZieO0mk8mRpbczapM5UhmiXdloyQ2COx+meu8M+G5VuZLmWyKSWIktb6C6KywLE6ll+1CI+YwwBsbb1Iwa9Hj8P3K6OuoQWEcVs5jis4C842pu+Wbzgu+M7uc424Qc0AeofDSz0C1s7dRDiX7HLKq3ERxLMkmQfszIHW6D53ZYA9hnivRNZ03Shp37xLlJ9SLySRTRo97Lcg4SN5lcm0t8D5WXPHXGMV5h4atTFFa25zBJHMZI5hKXCbwGkSYOowpccMT82eK7L/hJbC1N3d3FgWvoVMLCATSJcbFwzyiRShAAHEZLnPSgDzm/jFsRF5n2W1tRhVFu06y3BJAilvJD+9+YjIYqpx1xzWkNKiuNKiuJJIQ9y6RyQwGGIBhgSQLGufKkKk4KkgZzkVq3V22rWxhN4ttdXZV47JFiW1RGbDl94/dz4KH5yCScDmua1C4aya+jF5DbLGqSRC6wZ0ugBbszgAYBTkYxnNAGI2meRDciVb21lZWRJHke6kkljYqknmKhzJs2qORx04qwLY6TaTw2qXUk1zDHdPYwrJLOGaPM3neUreQgQE4Yg5PTtU9lPd3q/aBOkUMkbRxukrbGkhbZJNC5BLy5BJXGATiuqGlG6tbqaS/eU/Z4pPtEdqkd9dDpsjuYXJQAZDZXJBJIHYA5iykFtZI0oxaK6taRrcRy3dpPcqW81i7bSiluF+Y8dMnFT6ebrw3K16L+6nW8jZ7cOvnJNIWJlWZRgRtIcAE4+gFXb3TRHHDOsJt470I/l27xyMhhXYBcrI+WjPUOoOST0rn9ZkvtQC6faTyJFbOn9oRojkRxqMxtbhkwz45wrFjnpQAtxcxzapbzzac9lJNI0V1ArpPciFzvRvOgciO3JLcSBhwcCmatZ2G+Oyi8xpLk5jdWmtPJQgkxgEYKuCQWAUEAngVXg/tC1DyWNyksluALktGYblraQBVSbzFwI3OMnO7jGM5p0supOgvGiNrJGv2eeFCsq2pbPkXSNOQxQgkcZ298cUAeWeIJRaXd9DbzTaY1tCY0a1VYBIYmUSAy4JuZQOmCVbtzWVqXiKaz0+2uYZopsOS85jlSXy0jXzEvJDOd5b/EYFdPrP2i7CHyFu7iwmCNLJCiuqod7ZfowYf/AF815x4uvbVJZLWGR7aUwhmhuDFNby3LKHBCxjnliDx2oA8buLt9T1h9TmkQLd3jxS20byrCqSOoj+SYkToOCQDgHAHFe5+D9DR5VhmlvGie5jKX07gETqpRY0t9uVhLcZ+6BjJ715xpHgLV9Re3mkPmIjlhLgxWspJ3NCiSKPnUtwM5JXivsDwL4Gtp9HilUJ9vguAs6ykwzM4ChEjSQhdpAJ+ozmgDqPDngVJ7u1uGfyZldJRNFCVsri5QrmOUOuDcqBw2dp7nmvoHTfDUGn2H2U79S/em/n8qJYJX89t4EcisY43Ucn1C1x9rY3yvbW9tlUi2Ce3uzAj2uwBtrYDM0rOAdwH3R1r0zw1cCcSabfMXv7hZEElos7pcwRHfHHJHcSnfArAjIC9OM8gAHU6bb2moBl0WIRwJbvG9l8sW26ZVJkvp/lEwByc9OevNZEU5t763gvY9tkt2xS4sI/JghuIoyJVbLZ8slSSTgMemRWrMosX+zedLZFI0eESxpAlxE2GneR7dQixoCcAnOP04fxBraW1iZzLABcRy+RFextBbLIsjRGeN4vmlLR9Aw57HmgDU1fxvDEksOopAbJWeeMOwijVWHlxTpDDuBcnB5O49SOOfjD4k/Fa30e8vY7G6kF3GWeOOZikJLZIIVT8y7RhT0OMHFdD8QPFmm2trfxWgUQSW/lXE1ozbhdxonPlu27yyw4GBjb2zX5sfEvx7dXGrXNrBIggaKS2xsaBrhcfMWAy28EHDKSDnoOlAHquvfEW21yPU7mK6ZNRjKST212AYVUjMksHlt+7fJ7dvWvCrjxDcXN4l1eTSyxzlvJltXBhjU5WPy414IIzyeW5zXkTeJbyRpVsvNt42VopfNIaElAQQ8zdQUyGB9a0tClbIupWnSG0YNbJG6fYyznBjJY8r97Z6dM0AfQuhXtmJLKOGG6iRX23s0EBgh8qXdtnuM8Mykc45744Nd5Pf2rNbRRXV0/2SYyvPcxsYpoUblo32bZIyxAG5j0wB2rw7Sr68liuFJvo7CNoyRIhSTDEN5kRVf3xJPfgBcZ5r0uC+n06SJ7hrh7Ndk8st4CpEToFUW8EcoDQ7TwAN2TkA0Adx9judRbfbRxTTi5Sa5mgWVEa3kZQInts5SXbyTwDjA5xXQ6nZ2MP+jRSR3D3rQt5sQ8q7RkARYBEwBdV54JHYEmud0/VrNQ4tr+WCP7I6RwzJcsAXbzI1R/NActu6lt2OAMCsXXvG1ppgaG0tbiadI44Wup1RnJZCWRmnRpI0SVuCCcgdRgUAc1r9rFBFNBexAXFncMbUXM90iXMRZn+0fZ45ApfjaysQeOK8G1swyzXAjNvpSN++kQCU2s0ESk7MuzGKXJ7HGT+XW+KvHhktjYGRPtEcwcxshk2BiWEiymMHbnduB59q8kvb+8uWuLc3gQXDmQ/uRLbymQZYIWHyRZ6jjk+lAHFX11Jd3W1LaUId8WyMyeYV3ZDkKh3LwuD+nevuj9nP4KQ61CPE/iGCN49NSGWHzJCilXQ+XuypwUUc7gBzzXnnwK+BF54x1I6lrjG10yzQXAnOUDs7BhHIH5K49Mjn8vePjN8X7P4X+H5/B3hOW0S48sW8k9iEYNEvyOhGzd5o7nd34oA8n+PnxM36mnw/8NhJFaZbWWPTZZJZ7mR38lo3WFNpXB5VTzjA54r+o7/ghP8AsQJ4Y0yz+LHivS7+a9vV860+3LGltEjYZFS3lj3oygjOQM+lfzwf8E1v2TdV/az+PWgXWp2dydDtNbt7q9neOV/PdZlkVXky5jTAOPr2r/R/+HHgXw/8JvAukaBpdnDYw6dptrZpbwxJCGkjt0hEhIUby2wEkk85oA9bePQtQszo99HYXkTwiGSxuoobiMIBhIzA/GzGMEDPGQa/Lr9rv/gnh8PPHGj6/wCNfALSeEvFVtZXt0thaRRNpt4/+ucrCx+U7gSOmS3TtX1x4m1PULC5utStZ0LRlnCBiJPMblYzjk49B0wa/Kj9vH/gpLqX7PPw+1fTp3sJdc1GzmtrGGKX98ssiyQsyyOHVHCEEg4zjFAH8iv7d3ifXvAGvan4Hu2V7xZrm2upFihFzI8LGFkEiOcEY+4M7c5+v5z6FY3EUU2t39sfOVQYXBy7P0WKM4BLbSCxHHGM9q+g/ip481b42+OdT8f+MnaSC+v7vUHhkYvzJIfnl5JQg8qBjdjhcmvGXX/hKPE2m+HdF+0yW0s0duiwBo/NllmCx7Ao3I53YwRk4oA+pf2bvh3J8S/F2m3t8jQNb3EXkyvA8dteW8TmSSSaYDbtCKVO4gZxX7KagqaNo8Oi6QsunW9ranyNRt5FWWKMqpNvAkQxcoBkFjkcjBrzb9lv9n7Uvhv4Dh1DXNHvYbqeCJYYbhZJIorGT5i1yZIxmTBJ5IHGPSu914Sw3s7w+Z9ka6Nut7PD5SC1KZKxRg4ijCqVyBgZBoA8pfUrhVNvfFYpLJ2mgN4gWS68xi3mqjN++ZkJzgk8c15Z8TfGyQaTJcMtvcwQRtDA6WUkqpKg8sSj5cqiscEdMrnOK9j8T2Quk+22U9vFGIC1vPdSq88VtCjeesHnEb2XbncMrg4Br80Pj/8AEeZ7y20XSryVbOa6NvcNKPKLCJss0CRjDwPJwSO/B9gDzPVLxdY1W71S41aO9JubiEQsqmNBtASRVU5O18DOMcdsVqeHrGD7JNd3BjuXUrHcyshiaVFfEkaAAYdF24xy1cjp2jLEypHLGhlgdpVkZC1ykhLAFY2zHtLZAHJx0ruNJ0+yMotZrydVSNVf7OBsuJk42qDjYcAZPBPfNAHUzQRQ29vLHNciCJvPsk8rLHI/dLIIx8w2nBB5H8Xt0kN8JIIvtLKJ5IBbpCygyQCRgrzJtB+VVxjd3PFZNnFFZxTI5kt4pIlZXdlmmYljyjFf3ORjcM/NnqOKw7mG7iuC9nHOzRsJGuGlZjJGzZCJFliMDAwOnpzQB6pcW9hIhks7hNsEKRyp5jhppI0VnKhwBG5yMjHJJ615xcwWc+oPZSv/AKQwV2t5mjMbeYCZRuZRnam3c27AzgkVb0/UpZftEk0SF7d3Z4ikm4xsNrbpcDdJnGB1Gea5i9uoHuJp5bJi0sqRIBPH5kLs6g+ZcmQMq5AO0jbjoaANC98JXS+da6RFa29rBas9zcLEJytzI/mH7FJGWHmBcncDt568VS0TQ4bvRrhIRObpLicNNeJ5xkMbDc0rn+JwCOcBcDOO/Vx608Gn3Q1K1Fv5K7YihuWilA+/OtxbthtwCrjGBVa38U2QUQ21uFZppDJZmN7iaGYgB7uRJ2U/Y2iIztLHvjGaAMDT7aKG9URwGRLdVaKK7ieWPz1UtNdLIgIt2jbasYUktVXxBFcajp1xMI5YrlSsqyXVq0I8yIkOsrh13cN8vBPPTtXS63cWdvJD/Z8ts294bjy0mBN3NOw2eUQceSvOVGcEVx3iXWp5ZpRLbPGyvEsu1pWkZNp81ggG129CuTxz0oA8D1KBCl9JNcLbrljcxXjk3cpORi3fvk4wADgHrwa+hP2TtYi/4TCS2uXkt7Ty7WBN0joheBt6bvOQYbkbiOp4J7V4JrjWSz3e63SdpZBOjS73ZI0+QBeP3UgA5Bxg/nXsP7MENvP45Hk293cWqhpJiEX5cnbmLegJIcZI3HIHA9QD9IPEdje6xrFnb290A8csbSXFqDNDG87hY0e5XAjfZnIJB9uRXBfGXw1DbeC9Qh07UJft9q80MNrJ50bTRygtMnlyKfPcvlgCcEYwMGvWLyfVbq3ZtNne1ht32vE8Rt/PMSgC4cnIZ8DC8884GK8p+INvq9z4Y1K5nX7ULNWunbMpur1TlfPSYxgWpV2UEg9FPSgD807BDbXd8JLWa5EMckJSOJY4YXkAEszxFsxSbTxnG7BK8c1l+KLS11WWKWBbgxwRLA0BaGOJ1gjDh1LkbucDOefU16XaRaqdXvkitobWeRd+66tvLtGYD5kM6kkkwgnzcFc9SDWVcW1lNqEDzRO8mx1WO2heaKFgSNks7qEnVnJIK5IBoA8DfTD5j+V9qBwWniiYkQQDLIUVRgHJIPPp+M0MKw27IIWdxx5x3mbaTvJIQkE7jgdcivRPFFjBphifT7WJby4UxzfOw3hiS08ES/6xMthiRgEda85n1TU7fbA7kbZ3En2cBZxAoB8xl242c9fbmgDf0sQmNlaKS5nVkufKlQxRBFbEhZ05kAA+7gfyrZ1KBnKNNDNZRxhJLRreAI2JEJLgsSDATw247v7vFL4YvYw7I9xJc3EsSNbqxjcqTjf58ZUDbgEhs5G3oe3o8thFJJDbxJHcQ3cKEsgYkyYDMQX+6cg7egOPSgDxzRdN+1XihmkgNuWuHRCeUVyuI3c8Bh7454r6C03Ti9tYXNmz2byNIzm5fIihhTcqpbji6O3GDnKnpmvPIfD15YalPcxW8s1pckxM0bk+UCePPhIzA27rnGeor0zQDPAtpLf/AGqWKKV47WOOMQKSysAA2SZkGMt64OMdgD1XwRaiBi90ZIJi0sv2pg7CCMx7zcRROCBCykZAOct9cbmowyXKQpZiHUPNN0RIo8qaE8/vwzY+VgTt9c461m+FPtF3O17dyFIoXaJAsZSNjs8yJSFBLxdA/HJFbd+02oi6hksprZrdVnS6smxFgriI27gBoCCdpVh09KAPLdX0xWkgdFt3kW2aG4kbzXksYoWMjuWAPkSs2QSwOSK8jv4rvTrqGCKB7uJ7kSW6+YoMwlcthSSAMKTkk8kdq92tdIgtjPas8JWW1bz7i6mZTO07lWjDk/vShyc98c+lc/r/AIc066cva3GGkiiWISYiinMSfdhk+9EQvoMkZJ4oA5vRbW+MMq2swihiFzLeKybBEw3LDbOUJbeyMSGAwMcmp0sLkRi7OkSlViEbxStIxErrtjkWWJ8DJGcnr3z1rofD1jNaxslu6QRGVheSkm4aRiMYRnH76NQMZ5AA4PStPUBamzuF04SG4kLObkzOYpVhYDOwkBG3ZC/X0oA5nTbv7Pdul1FamZktwJJXeKRWByIIklfCuqjkkgEjkg8V6Tpug6Ne3B1HUrS0MjBGNuoSbzHkkjEcpt0YYwNxzvOTnp0rzuaBbC5fdbfb9QvrdZ4lby2jhJUB2juix8qUAHO3cc9MnmtLw9qV2b2Volt7GJB5Vw0F0pW6kgUMIjNcNvMw5BG0A9s5FAHqviHU7a3tohYQgXaeX9muYj5ESQO6g4jmJaKfKkHfkcZ4JxXOC4nvVZZLw27yW5wjF2WVZZBlJwEwxZuQQec5+mhYWulSrcajdCdd8UUUK3yyCO0ndjKY7XZlZ3ZiTknI6HFNuIrj7UgskmkgdrcvKfs8KbEAkaHzsnLZHyjjGPWgB1rELO4SX7MqSSqpkhaOZYWFuRBIkjuhKpsGQ3Ay+BnrVXUZJH1KbT4iixQFZIEKAxwxSKD5iyq4+0csfLH0LAU2bV7p9QuBvnhSSQolk8ZliaOPIkW42A7Y2wMupIJPrmtFrq2fdcSRGO7uYYtkNwp8i08twjukUSk+QQBsyeCQTigDNFvPqUL6XLHcM1vhy8sA3yXEsuFgn4KCVs5LHdhD2FZV74ekNzAG09Ys751nSd49NjmVNhEbDgzrCAFGcMx6A5r0o6zeQWLSzCBtMaeO2+S2ja5LyxeXklM+Z+8UBmBOAeT1xTa+sWhOno0j2EyiRbWzEccVvJ5jPI0Z3MzuDgc4x9aAOFgijs4ltvs7NDIxeCW43JIBLJslZ2UBVIABwfX1zWppMqRXcjyqYoikp3xq9yFLyrHlRgiJgsYJ7ncW6c0W9zcNqUdrfwyS20SmW2GFhniVyXX7b5eTIjxjg4A4561vxWVv50l4lxFFLPbPL/ZsaECdWlKOVTn94YTuB6gnJANAGZdaDbppz3GmRytcLGplmMUMkVxiVna5dpBxgHA5681QjjmIs1kFg0rOpkSQsDO0jfLJIcbWdI8A4JznvXpNroVtJYWgMo8mFGSG1ExllitY/wB44vIfNwrZHJx259Tyt75F3OHtLiKGCJ2ileGAT/Z8ZCQhoiCJCAdp2YUcE9DQBw/iCLR7b97febLHaS3EttGIy5iLsUWLD4/dbwcHGABzxXld9Dd3XmyQSCVLKEz5VQrpbysDFHGpOZHLZGDkc8cV3XiDS7691KZI5yPtUMcZuppBLNJHGDsiW3LE7hGF5A9M4NZfh21v9OjU3NxC8VvcvKkcrZnRI5WWIRqFJuYmY5IwQhHNAEv2mN9Ntob1J5J0KT29tDHBNdRtNGPMWSOQ4jRgU+bsavWqRtbSXNxNPata27C4ntowssk7OYZEESx/NKECg4wCBxnrWzrWhx3d7p+owX8cM1qyPNbvgT3MeNyySMoAMSlVPPXp2qtvvnkZ18mKCcv5rPbmVxNE5EsyxrJjY6jjIBwaAMzTxDoccUJklv5dQN09rbi2jhaLKbVkJViVUqDyf4jnvXa2dzGLJ45be8jsJY7dXhlAvHiuhhi63MallkxwQDkD5unNYtppNvayXOowTRq8m2S0bznRHkPBjSFyxmw25myQFOVAPFbkSJeRb7rUJkw58tLOPy4nvdjB5ZkK5JxkEkYwOueCAVDHYRytPBJcI8gkUN5yG0j3OUl3vniXy8YJ5wB6irltfaZYG609JiTK1rsvZFNw3nMokMt5KDmOBzkenIzXI3xn02Bhp81tqDk3Imwgdt86BfLljY8RgAdgR2yenB6j4j1MpAEjitHikiiukjj2l03EiJRJ94ZYHJ6dO1AH0N9vvJLUT2b+Q1xdFFkhaN/IWJQWzGTgW5YNsPcAZ5yKq2dxqLXBvU/ex2lyn2hFjmSWeyjlMkruuAFjwenJIPSsTwVBcahpzX9sY1lQSWtzC7fNcMS+1pJC22MKmDnPQ+1Tag0FnciBGl86S38tXsLh1cGNJXkdTJhZYmLIpzxz14oA9I1G7sNWjF7bFpZJ4ma0DK8UUAiAJs0Crlo2I5L4wTwcdert/F9xolnaRWtlE8klnbbLY2wkFvPKyrPcWyqc3C4ZQ4JHUkdK8Ifxz9imiAu7a5t3aMQRwogYRuoieKQLnbKighj3cHGTXe6JDPHFZ3RvUjtpJ3+w3QmYTg3CpdxpIkw+Rdh2FcZO3pzQB1P/AAkc2pajbJLpCyyyXCQNeR+csK+XI0j2eY1ZTmPBXJBAODkgiulivre3sbuKKwm8x7qeVfLka4bC7wkMZ/dsZkVCCPmChMYwMVgaDZjWrmK1bzY5PKe4VoZVlto7hj8yyBSogkOc7ic+me8moIdMkmVpY7xUtFEcsJMgiuneSP8AfLOymCeIqN+RnD880Abkd/ImmGO3jiCwCK8uWMMaubiZvJ8uSAsvmyJGodyDg5yCTydfSfFNlC0NlPLLNp7xkSPBblBeO0z75RGHBSPOzJHHJ561xet6tFqR0hkF2UmULcQ2AjjuQFhjjGwHA2edvIL/AMHGSat3Mdk0NnbWunXEN3amVHOTbNGEcRrdSygkyJsKMVxtOT1GcgHT6l4at79vP0m68u81C3mjjtTiJLGaQrKXS4kcmYHLDy8kFiSMKQa8I8X+GdTtLqaGdTI8MkMaQKPK8tZFLx3JkL7C3zkvjO1gc85z7pbwXumoFe8jt4ZYUvZb0RLc2txEsUaq3msd0E7MVAAAOTjr0huY7KQ3w1e1a6ukgjaAjcDcRyDC25AJ2y7TlSTzjigD5hXwFBOImnNyi3TrBIyFZhEU85FlUoAiRsSzlQcnAPQira+CtUkhWSO5mjZ1tYUkS4QR3dlAUVYxDg+XgFWGeuT3r1a7s3WG3NnamO3XdayMsjI1lLbHIhZGwGBjOVPO4njIqjNetDG0MMiXs+nskcLW0BR1djI2y8EhAEhlULgDGDkcYyAcHqfh3WFt1spILm4uE+z3EF3BE5nnCx+bHGdo2hFX5WVjn5c46V3fgq/m0ye01GW5ElpZx20s1jOR5z3LxGN4ZhnMah0OEOByM4Na9lf3UtsZYYJRbTXaM90ksQNrM6E3KBWk3RCM8EHnORgduYvbOO6aW5h1BIfs8y3HlrGSl3KspKpuQfO2Gz6cHtQB6n4j8SwX+lRy28E9lfaks8sMXmPHBOXt0aYFc/uo1McJyPlGDjuB47fSM17aNLfGNgrNcBGkWCaWYl3ikOzHks7MSfvEscVyni/xMbi+sidU8uWBGtLe0Viv2eW3Rn825VJci3aMOpwvIVQeRWj4c1rSJYIormWSW5EgFrLeTHIZRF5UG2RcCCSdmCSscgMMAgUAdfcSSxPHcM2yfykjtGnkzASTkxRBiCUEA4yB0xweKsSut5axPpy2ojlnKi5lyoRkyZHBQZL7w4XPAwR2qhPGdWnS5gDW5Z1nhsHnbFxO3mDYTtJZNoyMAcYyQenT+HtGt3gSSYXBhuI5I9RaJBDHZrBIwwXbhHV8ncOtAHG6vpdotvdajeOknm2stqgjHmB8MiGUMD8s/nBgVIB+Q9hXBTNpJtbiFrdZLkKslvJOuCDJtVIwEbMbCRsknqowM19J3vh63n0mVrKFZYbWSNFuUdD5aSzXH2mdWlI8yRoZ/mbG1cZXtXjVzokcNzIPsShVkRpY43NxHtjfNuIZz98kMM4JAPtigDxm9sdWmL213N9pSKYQLbhzFaq8qqqXKHG6NAVbv396veGy2gzzTMt1Gk8ieZLAzsXYXDgKAiBpRtXglioGASO3WayHt7e7lijlup4ZEX7Kr5NrB5iRhmnjXCEu7Mc7sB+cVzGk6rqMtycExWc8qxwyTIHmjcMwWK4BHFsRjJ4Y5zQB+qn7Kf7TmpfDrXLXTxc+XBqT2cML3LGCBraUoWk8nc3leWqbWLEAvuOcGv6WP2dvjvo/jV7m2nVd95aWhmlaeOaKWSZE+zyW0SMSIyQVLDgFSTgGv4adI8U3vhfVShuRHdG3uFOpDDJCjtvEEETLhx5jEAsRgAexr9F/2aP2q/iHo13ZW9tdJLDEy20sxV7cfZNOaaSJZJxISQQgAP3RgKOlAH9nI+H3hi/1ZNQtBEpQLdM0m2VPNbCPhznLAL8i9ATnrVPX/BMOn6lBPHd+fZY3G3fJWSYthJHVRzIEKDC9SCcen5LfBz9t+48RW1hYS6nBbzSWsV1fpdTgXMQDlmXYDkIckJzlsY5ORX6NeBPixo/irRhqDX5uVlbesKyYeNomkWKZQ+DGu8tuBHBXnjFAHVeIYhaWq29m0DXNheM04aZIo5IJkYbjGX5kXcABjJxuxzXg+qysFuLe5mWG2jtytzvI3SLA4liiIwPMYsysvIJHyjdtrt9S8RC5vbuCRBJbLJbMXUr5lwWUbSX/AOWgJU9OwHese+0GO6DSmCM201xHd3LTx52eWoe2Xa5DcI5zjuaAPDWuVsmniuY3nhluDdiaNnwjq7GNYvuY2xtvwWaMgDmrs2quQlrA8RkjKRx3axM01yt1DFGLoxqpDXjW0ahODGm9skSZruNV8LB/MeGOGOJgqw7WUJLb20aFXQbsI6keW2TkhMcnNcbfWU9tPFcRwSzny3ikkCrFHAfN+VbaIgGWAZcBVBAYEkjNAGbpEN3cXYeS4ubUCaSGxhYFBbRiWQMjQcCRiioxDq7KHwcYwPXPDVlNfS3i6tqHnmQIUDOHZ0hQxxlFkGC/nQz4QHO1QwG1lrh9Y8L3FrPa3Md65hvLdm/crL5cRht41eOZBcrHDcvGoyXVhljg9qvWmoNavZw3pEmlQ2qrAsNusd/Ek06RNHI0bZkxNLOd65+Vhg4wSAdVdapJYanNp73aS/ZZpoUidUt4kYswjePyzh5goUE9FIw2CCK1rq6gtrWC6VoorqKzkkER2gTFsiQShz87FTkDOTkACuG1zBvtKmSOO0E0DRw30amUTxuzh3ZM7kkQ2zKxypJyxB3ZPR27TCSW0uYbYwyQpIZLkNuicN5bIjOBtztzg+o69aAM1raGOd55VkZb+xj8v9258iCVFM0nlN91N5Xp1HIzUD29zFBGYJbaOaVmiuLiSIuiLbKiRlS56+Woye5Jx1rsZltr2JLeDzY5V3wySIU/dxqiLGsrZ+aE7RwvODXPXmnmNEtbdhIW8/ygjFo3dG818bzksZQ4x1HA6UAc/qXidUC6JNJvsYmJEQjbExJ2mWaNicQ5LcAe5zmnLc2jTpJG6wW1okbRGQN5Lq22NntAqAEL2DDOQSOOaqShGlZrayZrm5nkV2dAhWV1bekrsOIgo+62OcAcEVU0wXdpJNBd2j/6IrPNYyW0e67S5w0YiZjhD5RBCghuRwDmgDp01NzYXNlCg+0m8aNbmVVnldJAWTy1zhSUPTrgistrRY5YbwM+6zPluqI6xRzPElws8cIG2JwJDuJPVSSecVp21jbyI8tuJo4DdwXdpCSBPbudwYSIBuOVfIHXHy44NaOqifT9PZre2S4kKAzQxbvtEkW5mBSMyAfMznLEcqcDpyAcXNf2ZXddD7Rbia4iLRsIh50pQrPMc/d8mSM5zlmJAzW5bTWttKNMeaO0tmuYmkDExmaOIu6sZSO4Kbt3JUhRzXK21ukmoJA1nLIk80flWsEZkWxa72y3P2iRnYuinJUKDsJwcAGu416wsIb2GGRDe20UUU7XFvDHBMvluu6I9CSW2gsBg+Vk4zQAn9pwTxyySPHFaRmSGWWWLyhEscjYG4EskYUqFwOQPc1RXUJLSZry12Xc6s8cPloSogV0VZVUp++UKeCRwQWOODXeC28KNZwJqF1JLBfKsouMlXErSxuySvs2NGsWVIPOVrlWW0gS4s0kxZRCNVvowz3TzyFlmtogrZSLAU7sbT1BNAFLXbm1v4rkSNi6nSG2a5jhEU6s5CBtwXbwihSR6ZJrk7Owu7dpJLm5e8ghtnga2ib/AI+bYk+Y0bIObqOPY5B65PYVraggeN/M1B0to7lFDRo8gURW/miORQ/ysVznPVm9azrmC2cx/ZZrm0+zQP5wQAeddvE0Zlbe5wVQoGHcP7GgDQ0qGW3MCyCSNA9yTPO+9mSzJEYkRc7Y23ghhye2at3V7b6TFIkyoRKz+VMysIwXUIV3ZykjYYqOpHJFYulsttLf20cuZJts588jbHACBJHaybj5oynO3oPas3VLHU5WuZlvUkhkZ7tov+PhVaKCeCJgCPlAWbA4/wCWIoAdqOpQbYrQNd27rKqZlg3JOixLIu5u67pTgj5gFFefagL9RLGBcvHbSKA7bGt2tQWLPI5O4tvwNvYLyOtaKXWo3NnJDEknkWEYaW9kXMjzzBvPlg3jLKkcSAADquB0qS1t5NS025mEkzXjjZIZV2xERZ3NGU4JbGCO2M9xkA841fSzH9khjniuJJ1luGaJZPLiMzDCxMRwyvISVHUEkcVktYpos8Iv9VGwxBbMRGUWrXUmGluphG252VfM4wFO/A5r0PUmsLWWxupxdT/Z4ZpZIY4VURNFCSCjuQHRSy5B+8E4zivkH43/ABg8PeE9OvGfULa6jW0uY7O0sAI1a4jWVPOkkk5jKzOgIBPXoRmgD2qw+OHhzwfrM9sn9n6d9nuJIIkULC0yw72maVHJMe6ZyQGPz5yte4fBv9oPwVf+NoDcanYi+fylkjM0UpE8zklgh5TajKDx0XPQ1/KH8ff2xW8PPqAa+XUdc1B/ILRuqNp0EJkZEkYEkzhmBDkcrtwa+QPhh+2v8QfDnjmy8RnxDfwxieBr1Bd3E/2iKFolRvIdhsG1cNjquPwAP9QHRdetZNEgeK5gkSRYnhlDDo6B8LkgspWRTkcYbH08y8ceL9P0ERm5k2RyXLmSeMyGRd2f9YCMLDuB46dT06/lD+yB/wAFBPBnxa+Guh+ZrthFq8GhQJNGbuP7Qs8UWGaNS5CZWPox3ZOAM4FWfjx+0zY6dpk0s+owz2FzFLslguVba6+aFe4cn5Y9qsvHHzHHSgCz+1D8f/Dmkaff2MWsagL29adI9OhKLK6DB83dGP8AUkiMbevOelfkjq/xY8T+Obs6bYvfxStcxPglVjgkiY7jHIxBc5YLjkHr61438Z/2lbfWLq4aDULC6u7OVpk82cXEUSSOVVlbGTKwCgJnHIHatL9mHVJPiVra3LrFaQxX8MUpQoVeeRgMgFgEBfJIXIBIzgmgD9AfhX8KfEmpRwXMVs91PcCI301yrfaWBAfFtudjFyfvFAvHcCv1/wDghqKfDHQrez1a5hUzKieVLIpuRPKDsjZWUeYAOrAbenOcV4/4S0fSvh54fi1KaEvd3thZp9oZmkjC+Wu6GIYBEm0DHHU4FeJfFv4p2WmxTa3HqcVtHaK7R20zGJywTy3Ds5zvBZT7bcUAfcfxU/aV0zwfZC5jvoYpVR2Fu7rFk4YucZAwpH+AFfELf8FH2utck0jS7eXVLhm2G6tp5VhTA2gSll2oqrnnODnjmvxD+On7T3ivU9cuLGw1YzlJZrZ0WVruBDI7JtdjyAy5PtnHpXpH7O9ja+ILnTrq/tra5urt4IruINIDagzh/MMSnfktIRnBX6UAf0c/B/41XvxAitJZp5it05/feZmKB1QSfZjnkgFlGV5Y/p9maVG32eGS6LrI+1mba5DqyggDIyWyOh56etfIH7OfwwtrKzgntoZfJkS3MKnyyuNgKlQPvSdefT3r9ALawEVn5dyuyWFVdNoQzBgoUO6Y4G3AxjHGaANPT5Lf7NGsMoTDKxyUKuNgyDzn1/z0uW86xu7PIhRH2xIEAO1sE8/3cscfWvMb/VItKeWVGeR1BR+TvjRxkOqj5Su489xu5riLvxPqtvH5qRgvO7IdsjZVMttcjpuxt/P0oA+gdVnjEbPFIoYghmRi24cYUhD+FeHeKdWljXy2gESxSFXmJUOqtwqIrfeUkj6biap6drt/ewlml8zcxWZGZg8LAD5TnqcYIx2963jpsF2jLcwi4DshLOrnacKwP0z1+lAHz1q3hy91i9mmWBQJQuFdA8ACsCDJlvmBAHvXT6H8OfD6/abglPtMKxboyfIjUuoNxMir1w2MDr7civYodPtYop7UiEykl1ZQwG0kYUHHXGPfP4Vzt3beRJKqK8atGoZyoYOysSFQE/KeOfUflQBwltpTWt3FM1y1skEqlkt8YnjjZ9rBnOPMIIzz36VJNqFvFdXNxePcOJWENvCoXdESTukZScvIRjOR/Olkn1H7YsARJLRdxBlIDeYRuyXP3QMkgnjt1FYb3tibxUv5EYku4EfLIRlhvI9l4/8Ar0Adv4a0qK4vEfZEAswnjE3mRuVf76A9A24Z4PU8V9PeEo1jKSRgZTC4dmIKjHQsOevT618maFrFrBcec127ptEtsjyoyNg7dgAOR9D0z7V9K+GPEDSJZsIVW3eQrPJgYDkLwo6jr+mfoAfQ0En7rLBOR6EkAhQCCT16807kEBtzZyVyRhc8naM8dAfxqhY3KvDGxGFOApPIONuMsOBz29+lX3LkhgvIYdx0/wAgfXNAEQT5s4+ZieSCMjsRnqMZ/Kmyx4JH91ic/Ref1qxJNkjIVcYBGVByfbdUbupCnOQRzwfy/IUAcR4msEvLK8jmQOklu67FwA7MGAWTPXK9/oK/zRf+C+HwQv8A4Vftl+I9We3mh0nxTBHqOlMkBigPm7vNCyKv74ljjIzyfXFf6bGooGjPAKHIbnBHB5Hr2r+PD/g5n/Z+Ot/Djwz8XrKKa5vvDNytmwCTPFHZTsfMjZlwqJuIbk8Y49wD+F2AiN1Dqrnf5bKVIxGThjg/xdscH2qs5CzXUMTbYwRGVbPlFnAJKE4Ckenb8K2pIIxHJlsSqTIgYFQztjcuWOeCD3P9azjDiIu+DLuWREY9QQMh0H3XHOM0AXrG5tZnuY5oGhmjtRDEFCtGZI1BXIHX5eeaoLH56sWk/eBogsCoyo6DmQ5Ix0HbqansYotyrIkhmmaRYyHVSsjITsbON3p75qnNFNDKwmZoiwCqpBDMwYk7D1XjHJ/U8UAPjjOZSkQQKw2BmCsjEkFcMBkVDdCUSqqsGG/azouWA6gFscn3Pp+FSOZ0D+WdoQoHEyszsByWLEYyf1PcmnAuVdoo0Dl0yZNz7ztwzEdhz3Pb6GgCNZIGtXjmV3jkLMMYLgFwFIHXtyPbmpGSRdsqWwWLLJvK7T8gwSx6bsHsO/frTDHKzKpjhLiM7FQOfNDHJOVHIwW5rSQJGzBnZ8WzFYlyEXLBcyoxwGyBz0yB6igCaxMUc1vKcvLC6YI5G1s7eM89RnsCecV9e/C/UDNZKsnkJLGzxmzmffLPBLGPMk2sf3aon49gK+OLZoQ0bfOrZWQjpmKMjepPQljz6/pXu/gTUojKlxLewRTwRTtapMXKKZFClJigyxbJPUgd+1AH1tp17LNut82+0wXAEdzHNGoW3AWDyWcBZI3PKZ+bBFaSR2UM7STW+6dbKOEpIS8AM4ChI1DA5B6nGQR2Ga84stak+zLaPaZF1brDPch92Ygw8trdyf3ceQCSevaupsNWilgnuL3zL2dA0LSsixvJ5Y22zI2QHUOMNjJJHrQBm39jplhEsjSyiRLgbYHSNfPYlHWNJD8zkPkH/d5NcpceH5r23e7eUNClwxWIzLFJGQNzfdPzbR0Az09ue5u7GefULedrm2unEUaz20RbcspQCRILcj5CFzz1OM+9Zd1YyG2lhs7SKWLzVjuZnkkWVWV94EGSP3hbIbPUDPJoA8b1zwxKQktvMZzGfNMjbwccCIMp5ZNuMY9fauWeyurf7FcXKyxyETxExyZldEOJRluFAKkgDsK9+1fT0t7EtF5t2BbrFI0JDC2dYVkdUVTk4U859OMGuM1HRoW0uxk8srNExaCd9xDx7cmYIwy5IyAOpBzQBwMN8sO0Hc8MkCvb3PmkiWS3G6JZQFyCGyG7YSnWepS2kETSSrvkle6eaOQCYmQHcm7G5I8t8oIzj2zRfWkEbbjasixhWhihm2bIXHmTTLE8eeSRheTj8BVW6hgfE8MKW8UhYsZt6mYxfIFD4GxucjscZFAGrFfyxlhJLNJbrahDBcBS4+04kaSBsr5hXPGefXvV6z8Sx2kyGC4d4EiMMJn275HRSGYLkjYMEKCRkdM1yaIsbxefvkgUMuy3Z9zx28eFndpACqnIJA654zVR1klDOJYYo18pEhEheNm3AArG4BTLDJUEle9AHa3PiS5vI7iOGNQZY2upETCKbgMGMnkH955xkJOFG30OKW6vYhGhkuN6m9+0XSygxnzREHlieMDJVlYICcfdBOM1y8cdwvkG289bl2ma4mSM7VkRyqJE7DBiJGQoOQCOOKikgvZkuJXBnlhuVju2K7TMu9o2lIOMEKucdewFAG7/AG3cR6nYyWU0NkZJJJJjBvkEhj8ggCFm2hhGrZA5yOO2eghntBfxv9ikMd/bqLmeaMyRxwWbMZrt90uGMhCDaMlcAkAV5zLAwgikmQeYkkircwMoRokjVI4kXP8Ax8cDf3yD2rqLO6WRY7O6t5YEMrqUuGYRIRHumuEQ4xMyBVHO07ORmgDV/tWVyhaaWWTUFFqlq9t5atDjcCkYH+twQSOvrikiks5VltD5jW/lz2bqiEusjSNNLcNIBuIUAfL0546VBALfzYVusLBawyT2dy/mC4nnJ2pdROQMII8ZHGQcj1qa3hs3aZI720aFkkmdxK6MLmZzFKDtH+r8pQw9ScUAc8b64cXDRuiyXcf2Q5AaWX7PJ+7AGAsOFUDHBANdzpWsajZi6/tJoIYJ7STy7Xzts1vLcxLBDcDqscZKBhuOGzgZ4rnIYgglW7s4YbFL6aI3AkDmOS9ha3jeBWALoXj3LjPB5qK3+eO5FxlxCkUcjygSSSC2YzWyyKuSE81ioH8AX5qAOr0/4hsUvrOWWPzDFCrERkQPdRTbluFkC4i/dAbhkAlq0IviKWkZmVkliRzYpZTsvlxW8agh0c7ZY1mLsqn5iGGM15Ekd1EZoIStrBcu1us8MUckjuzMyGIOPnPHOOgwScc1lKVjki5nNzL9oMtwy/PFcMgCQqEG1d2CcH7o4OKAPdIPiNsd5pbhYbZljjuUmEocxoS8Y+7hExtXLY4X8+B1LxY+oPcooWWG73rwPNuIbrzMid5A2cBCAoHSucF7NZOroi3sV/bQx38lwGYFUUJHFIoTbhnUMTkHBzWiqWVxafaRax287LI062l0m8lQo81IWTKK7KSBngEdaAM24sbhLq6Ennq0UiIJ5MsRF5QaA7fvFzz7ZOafE8cYkJjt5Rbxx/Z5ZNwkaWNSR5mf+WhYng/KpqO7ukvL+5mgkZopArDzwBJJ5EIyFOQq7ScDPXHHpRp81wYZoJoYp9rB5GnciNdyZL70GCcnoDwfzoAVEeeGLfcl4sB1lZk3pyQq3B7txgGo2KN5TwszyFUYp8yuzMTGN7jIZAwbPpycAUlrcwwzSCZFeEqqhVDNBGYmJZvmA80HI246Z7GtS1ls7ozJGsr3NsDcWvRUMadYBHj7jNubPrQA6Oza3iNxcIUup1kVJCN0UDugZVjjAwVcnhjwceoqlcWsMkCTGT98TNdSRwsPNVIh87MhPy85x6gdu7pdTMTXSvDItokMd1bu7hZHmACgAMf3cSPllB6g8dKykVri4hv4x9lklSSEb5AzOzookG1TjyTJuI9QfcUAPgvolCpEp3y7YJXdkRnD/NAWBPBDlufTnuK34YJ4IZTbRytDeRxsQdrqz71RmTH3UEn3s9hmuZMTpNOUSNlSYxznGMyjBibeRhAOcdsdOla66vcW8YitmyqyGITy4LCMmJyFQDhSVfPHJ470AakMxtIvsZa2e7aVdtzKSYIPMjDM25Dh08s7VOOM84NVXXS3RXS4MQiEsu9WVgkwCCGOKPGZUZiemQO+OtYl3eFTcHekjufMjCIymSJhsaPkYQjLEemPas+IKltG0e0hZiuTmRlUqQJDuwoIkGOpwR6dADo5HWBZLu2IaeacmK1nDJM0bKFd8scBPMyAO4I4xzXTaV47Ghy2fmW/2doLiJJ0t5PLWXe+2W3lbOAmRnPA6ivPbgXv7mJnM22AbpH2pndjKLznAc9uBj2rnL+GXcWkLIDJtZCxkVpQCUTOeAccE0AfsP4E0rw38SfBkU0r77qaNUWSV4pI7UMoQpbOg/dh1IBY8ZXPrj0PwJ+wJb+LLhhFcQRy3F2LtZwoIltwpJgbYcgkgtlsBvxr8svgN8Xda8Ia7DbvDPd6fPALV9O853jcNJhFKOQq44Jxk9utf0R/seaz4u8ZX+g3dhbzwaex423CgyrH+7YFVG4KjsQFyCQPwoA6nwH/AMEu5L+KDzZrmS1jtba4LeR/o94SGDxAr/rZQp4VMgcA4Ir1vV/+CVfhTT4zrVvqi6dcWkQe3tobcB4pExslvIpZgSvmBs4Univ2b+HehX6WVkpmlE0UuyZY45oFbcq8RqykrjqxHJIz1rv/ABn8LjrejXCWZmuNSjRrkmOORnRgCPKnZf8AWQsCOvOTk9OQD+c3xt8Ff+Fc+GNTtZ9TtbhIrO7d454RHHJLBG6lhHkZiMhXPykYPXjNfjb428J2q+ItTvNN2RvJL50yTYl3zl9wWGSLh7bnKgD09K/o/wD2qfgP4v03QtSvZba7GnahJOs/k+ZNJZhUJcpIMhYiQSQDxnFfgBrg/s/VLqEAapDY6hNayxMpFyll5snmzMF5YL0B4xjjmgDrfh7pFzp8tlqF5cW9vI1qoiheDM8g5cxBgc+awzgsMAYB9K+t7PWPCs2hGKOWcXV0DBJEsSo6S4XdHOoX90gUn5jwSODXyrpXhvUvE+n3F/C0/wDY9vZKtncRTjz4pRIGQvCmSrg8c4J681i6R44urXVo9Jj1BJpNNuLm28y6YoZdqhZS8ajEjgDgseox1oA774gTW8cc9la2ks7ROgQkS+R5Tx7GMgVOOCSM9QcjNfnf8TrA2WpXsEN0ZmdPPRXKtGFVdoWLBzJHuJCgdMGv0K8Q+JptUhlge4hEt0i21pPbMg8yIQgnz1UYZl+hxnrXxF8Q9AbUbpr9ozczW7paA252RHyDuDMeN0uepHGeuaAPn/w5plxbXcN7cHfPJ8rQHlVGeAwcDgDn/OK+/vg3rs+g6hY+TdPd/aoVMcSnbHAqIC4MbdyTx69q+WdA0rVdWuA4tz9khdIYmlKoNoYeeksuMO/BwffHUV9R+CdGFstz9mjFtdwtFEzMykkIA5TzegzHnO05oA/W34O/EbRo5bdNQkmgjuooLa4VQkTPJGVc+dDHkk4/j/Pmv0S8N6roeu6e9q1wlvbny7m3ubJy4c4zGZpNuIzgDqRkjiv55V8cnSRb6gXuNPjtVlhd1b5N6MFjkzGT5jEg9MnHFfWHws/atkt7QeHb/UBNZy+VCbq3AiQK6fKZnYZZBuIwv3c5OOhAP2HsoLe+nDWcyyRrbNb3zS3RMkuwhlli3Ha5BPI5bjNVruOeK7WKOFfsGkxA2kylkSeOQnzFuJl/10jTEHqcD0rxrwH8WNEvdD02xZoTcFfItvsckEsbRzZyS6MS8rA9W6Z7V7mt7aSwacLWB5Y0Rbe4RpFaKIYLw3Djd858wjJHpQBy0ui311e/bWmR5LqNJrOIKisiyoTJGqkAkkjHP1rtbXTbORoLeIxWqTW3l3m8qJWMSsFKwA4VVZTuPVhxWNb6ndxNcpJHBfzLcRRWwjZlkmug+2RRMox5Kp0UdOtdMllZmcM2WubTDyTybiVnJZjBCQMMFVhw3HFAFW00u8tpGf7MpjSURoqlhG0SqQzFm5TOQefX6ZmubeCKPy3MsTG5h3WkQJl3SR/63cT8iYJXaev61qi4lSS5nhd2XYWEUqvLK7bPLAMRwEHmYx7DPbjDuLbU7e2JuLGeQ3UC3l3PK/zrcpuEZSRT8kQyBj6UAdbdSXN5YwwWkC3EUFtt3lWkms2LBS4CcuqoT0yPyrFsdZeyeS2uIIryW32xvfvG0cs8LE5g8oHnHfrjvSeGJWurnT42kjgUWryXAMzguVbyxAgQ5YnrzxWvPpt7bnfdRm1lkJazd7RSs8blgcuDhXAxgHnigDJv2R0dJWuBEbwFLa2QskAJV1WVV5YFuMDv17V501zeDXbiyub+F7R2QEIzqYomXcTKk65jfeCNpwvPXmrNzdalp99qPns98JgWkhiZlKXCyefb3c4U7ktsgKdvr3rmpWF3K95d2k8xdljeaGV2SBlAZjuZQXQIcnPAHXpQBuHS5pbmCEloxa3DPCqbojeW3JzPNCDgHPAI5I4NenaHBcaXqC3pkSa21Hy5pYpT86ADdMqByAypAPlwflPHWs7w3ot9/Z5YtO0yxwRv5IRUjiLEbmc5JJBO0A8deK6J9CvZ7S6tQZoYYrmN8RAyI1uUzukuMfLKJflZVOD070AVb5Lq+mM1s947xxfv2L+QDaPONpKKMhvLBPr6++Z9jv8AULuKbbJEqN5DJbnHlRwAEDIX5J2xyTTNJkkt766+0zSQYuiFjR5JGUJ91Z7jHD4wduMDvXSHU0tnkgSN/NvUUQLFbExl25dW7yTAdx254HUAwrO1OoxEi4WJILho/s8zNCLqJJPKVy54Xaw6nG7OQSK6WK4ltLm2tfsMVxaGSNp5BmWXyQ5R5GdT8mzvnkAfjS6do7wW9lPHGq/aJWZkkwzhIHMuxo2OVVmPU9c/hWubOO1njuLIvHHKRYTwSBXaCW6cSTSTAxH92yE4PTnr6gGJq+oi0028mto5I7i0lSKH7UE8tUuB9phdHUYbGArbj8o64rgLq+j1RYr+TTWt7uK02vHKzPbSK1xGZoRJH96N96nb2Qke1dn4iM9jbSyCeGWykeaK6WRZWtkuXYhFDSqxO6LPPQdM5rkUihN2Lu6to3jiENutpE0sZjtpVtY0leKDC7vKDNvI4289KAMJdKj1kraw28RT7WJbm8DSRC2tmjLwxsmGI/d74+nHy56VtWegRF7yZLV9MeZluQHl/co8RVRKJCMKhZecYwevNT6cq6feTzRCRxPf3EMrxyozGOOXy7cxSTEA+cpIbcMLjitWWSHVbq/W5JS0uPOjjhmLoIXmYSGQMOtt9qAUc4xgjigDhZfDt7c3lvHPcXP2Wz0+PzZxFho/MuricuXA+cs7qqjqw6ZArtF0K1sGaC01ObUHRjcSWrwDyvJkhE8hdicCQJnIzjJxitbS768hsLqxeKK+WCGASSAr5haGYNaSsDzFMBnKjI9jU1rrMctjDc3EQQLf4uWiJCz/ACiN/NCjdG8kfTPy0AYk+r2ivaaUdOS3tDI1y1vG/mSbQ4k86QNyqb84zxx6jFIvlSXbmyaA6dOsaGKMsJIZJR8iNLnEr9enriodVto7u/uBaRNHFJcJLI0wMVwiJkRwxsg+aBh1A/EVz8wttNU2z3MsVwkxmkSBXfy7SZtsEroH+Up1Vj1HPTNAHWKsc8E6wQOIJJ5bfajeVLbzeZ5cSMynaDuz+ByayDdC0UQrE0zxOEk3KyzTysdirFHtG1G52no2OuKtfbY0soTb3ESw3sqvK8jbHaY/J9oAjydvn55HA71tatcBoNFv/IF7fxR3iyrEiI6yxTbhaSKo3ShFzs4yM4oAoutnBC90hjgs3VkjSdSUUoxkY3ca9CHOD2xXmd9q13p9xJPaizvobnfbNFsaJLiScfuiD3h55/h4/PtZRJqI1G42MqQJM4jBZpLsKu/ekI6DqF9SMGuTv9IkuVjvdOZoyLZvs8Fy4VrcQnZvJOQH3HHODxQBzVxd+RFp8F+s0ToYPIuYDHFaeVcz87sfMIIiACD3oi8+4ke3SVibyS5F7GfMlJWKXzGubVHz+7MJ4Xrmn6ja39xbwJ9hljhkDxRzTRoYDG8m53VycFGjxgdmBasqyBAsmZZEFtCXF2lywfeudxBz86GI/d7+1AGI17GsWo6ZPNDDfWgcx3jW6NMdPl4S0VVYEup/iYbsjFcLcJ5Lxg2t3GkMFxKl0JlDhWzhiOr/ALw44znrnmtS/jd7y8EJluIz8kc91a+Wt4Wk+1FLqcHKoOgcfN7YNc5q+u3UIhu5dNFulkd8UxfzkWITl5R8mWMO8kYYZA56c0AUNQv9hZDe20iRgFbkrstmfySDaFFywuF2t1wcHO48Vw0t7pVo4tdQnjEFzCrpLHMWt7SZ5MHy7dWwzDGTnJAHSupuSP7PnuzbG7kvFnd0ksnRVZUkVXyJN0W5GVckZxyeMmvLbm1tLrUPOa1hgikZo0iQq8ayuNksu0x5WJcgk9AT1zQBYv7u2KtZJqUUunxtJcSSWcWSwhUBVikU/L5zELt5OQenNcn4ilFpBYyw3USxnfDqEkm3z5YfLJhhlVjllWPqRk5613lppWnjTLyMoYbgPHHKiQsESO3lL2wxtz5jvyT3H0rynxFp0k8dxdTxF1t0LzxTCRWifeQyQEcDcBnnpQB8ueLI7GG4uL8213Lp0M1xPG0c6R+U6KSsj24T50JJ+U8jPrXyTqki3Wr7kUW1ne3U08c1yrmWFixLFuOEJzgcfSvsrxnpL3OivLpsTuMSPIEVTMzl/MSGZM4lAZgM8dK+R/FVve3PmSXFncWk8TYWK3ISUEglrh1aQ4hyenUA5xQBW0y1865nETSJaxBILW+mDrO9xFIXZLcHqvXrjgcGtGO7nN5vsrtLlEdomaSOFZ4fKjaSeRohyBkE/ePHIrkLVL24ktYbuRo7SOBjHIjM5VkGPNwRkyE9+/OPSt3TNMe7ldna3ijhHlLI8m0u7EYEgJBaVoycA/eBAxQB0r6q32yD7QLx1KmZLw5nQBk2xCNwMCIkEYPIznip7rxE0dqyhGnuLEKczlHWZZTna7NyIlyMAZ4+lYJiuLW6cWa3xsoYAzsmJi00uV+VDn92Co2r15z0qzHFq92slxcWMJEaiICRRDKsn/PSYA7XjPGFAHWgDOuNQmDLd4gYXbGM2rxiRI5sh2bMYwEIIAz0+tYk12Eun+zxWskEKPvWQPI3nSOuUkI5KA5AzxzWh5kx2w38FrBHJIViQXDWqzXCnLKsQyv3QM81Xn/s2aYzta3dstzGbSWSHLWqOjfKmIgSz8Djr3PFAHXTapcWqRyCIAPHGJJJFwBGiKTHHHyDEOxzxjNbttKlzJazLdXAYrtijMhzHFIoPluP4ISe5A6da5iLUNOs7QWcVyt3dfNb2cV/lVgBKec7RvzIOSF468Vp6fJqdtIZUghu1ZJDEnmFleHAXa0afNGcE7Qec/hQBdnubiG/W2jhit8SM6zKzsZU2nnIGNpAPXkAV7z8NZLeeK2VZ/KDyAzBEcSQtG+52jmYfMC2MgDkZ9K8yS2sLvT44pluBeOsYjD27K8TkkGBkx86qOck5wMmvV/DdjBAbG4F7BbyIsdqhjjVTKJNgUtEr/O5fgsOcEj3oA+5/BUs12+wXuJDBLDbB2VAW8vl1jP3mwRz64zXs+jeWJY0tvIulht4JJPOVVmiKjDyjB4kDc/rXg/giLTrTTbYyahHJcbZJpVjjQzOxUYVGlIMSMVAx26Zr3CHVtG0+yiMSP8A2j5EU+5lYDDR7TDIf+WjHnoetAHqvhzW7Y3z21y0ivNAVgM7LF5sgJ2b3U5nG4DA9+1e26B4gs50FrduEjZYkitI3KMZIB88sr5OYcjr2r4w0++XVLyO5Ec1reWJnkKO5ZDErCWOdQPuxbVJyfcV7L4W8WaSwkuB5d1KPM/0e3faGZFKiMs+DuMmCQO2aAPeL7Xpo5Uhs4oLqGEHzCj7ZSNxZAlwpyyBwMg84rzm41K5AeRbqQW5kuEurSRmdo4nyXkgwMISMjJ6Z9a5DV/Hk2niGzt9PEstxfm/Lb1YW6hANu1edgA4B4yM1xs8+uXNwlxPbubnb5MUcchghuLG5YurzFSQjqT0PzAUAesjxJZ6ZGtrp1vMJtQt0ijVY0HlW+0zFnDMByA3zDqflPUCsG68Q+X9tjuLdLxxC8gZ5AWY3DB9ywsQVaPbwRxkda46yv4bC/eHxA8zyJC+nWir8zQx3LLIWM/3pMYIXjgHPFTyCVY5Xj09XiFxd6ek0zAlAMyW08jFNytlDwcD5QCR0oANY8XvqGnRQPBvuHmawEVmzF0ijUMl0NufMRjhWz746V5/qOu6tc2ErMbi3YtDbRzojxqJllAjlXBwzmHcMdcnBNdFa6tfWbxadbWcSSQLaO4EMDmJZsM7wSZLOC7Izjk4zil1CPULicrFDBdW9y7WkAtWYxQywzoJrgRqMM67mJJ4GD9aAOesdce7SMzWiB1mtUMiF839qGBa3ljI5yQ2f97kV0OhLcQ+bDaOsEK3NxNBBK4Cna3LM/l5lEbkHA5AXg1py+FJ7FYrhtVLxm0acxLH5kW+GYqogjRQQ42tnBzz2yK39M8N6dbxW801zKrXU32+eWVBJHFEy/6QLYjDRgKOQST7HFAFuT7atk7WWlm6iY+f9pleR2uJtSYSJPCZf9YsbJnaegH41rWFjdpPbXph/s1oNJmtZJI4zOJbpPKuI4mEeSzt5Tg5OUBz6Vo3GqWk9naW1lNb3Gnpctb2lyu4iCNz5keW4JKIHAHUBiRwObN54gg0uNoBLDOIHkmNuJEMUNuHR1mbd1Zo1fLE4/h60Ac94ksL/TbS5sdPuFa5ylwt1E0m8NIm+UyEH5gM8Y78VwcNuZS97JZtcWaJpy3qviO4gntGKxtJAv3opo2YM55G7B5NdVqGsxTSW93p81tpqyPbxszEPbTLdK8rWz7yfLkESswb7oJAriry5e+hsrmGaJ5lsn08RWBeNrhL55JvtFwrNiR0Ixk8gcigC/Jq9vZXmlTwi2soZYphE0DNdajPbQvJAkiRY2ohAdiTgqo3dOvbReI7TVf7Tt2mkFjGiW880yxB385ZJxdROBhiZIim3P3WB7ivJtQBju3uLmOSy1GbSDZZhj3xBWaJwEOcIzRpCW2cqJXB5zUFtBaAFZNWmW2ubZYWtEtXKec8ssv2hxH0UTNAN33ljhbA5oA9RtvENza2ZlubCaW2ga4hjlt1EbXEEkZVWWYjlMH5gefQUlx4ga6is57fUYtPtoXjWKXynSJZJLYeZEhflsrKAzHlicYrIeVLq0mS2uDdCGwSMQ/Mtqlyi58lIx/y1k4UOefmrjrrU4ZfMCxS2KXFtJObaRwxa5hEEHkWyMMRxoqOzHvigDeW81K8cy/aJJJBE0sUs8crmeaKXH2eZV4kDAgLnkA8E1ha/cPa3ckkMrXMckMDTuZRHCLmTCrbwEN84A3Jj3NSDWlS0mmhuZY7d0ge3WOQG1dYDi9vIXbkKZBtJPfOK8/1vUdOhLmaLkRXEU8QnYx/Z1uFMcqKCTDO4b9238KkjqaAOxudYtGa3+zx3b3Aijt3O4vB9rI8qd4lbgybiJM9MfhXPaot2bq0iFtC8b3Eo+1L/o0st0q7sz5xmNeNo9jWTDeQyLdRGW5EaKbqORAsUQt4odpvIpF+ZlEeQxP8Qwa2otXnvrOz+zxG4WAhGkukjdY5pVdhMJuoHlx5z6gdc0AbFlrmn22l3BaUXEwLwzv5mVVYmUxBlJ/eyfukx6FjzXGanqWBHfNFciSRJbiYupQHy5SY4+mDCwAyfTmsqfTo31GK/nEFqt9DIrOjl1YlTl9isERsjq3fqKjmfTWVIbjVZpE/dPam4jaWMsjiJFJD4MPrx0NAHRRX8N3bPFPp0YuIo5bqJvLXbO8fyrDEMYlYuQOv16Vz9jY2Goh0u57mxmN0rSxbESORxESyk43EKQvyDoOapXc2r2czaQJLi/RoPOlAAjijhmfEyWzxjCLjGHzx19qtqVujELIXH2uJXkijYiSGUyxeW0m8cr3G7qOfSgDfs54XzayW6RLbK6rKZWM2/ClGhRzhV2kdO57VJqV6bKOVRsW3VIYDMju91tBVI5Csaltuc544PWsewtVv4rm6afy7iGGIOG5dmRFMgSM46bW+Ycg469KI71xBMlhbwyrE2WF7F5rYcCQ+fOx+aMxglX7NjGTQBNfoJrjzk1UoZY43dJITEwYrx8rZJGwIc980VfsXh1i2S8vLg202Wh8qCcJEscRxFsV0BA2FetFAHR/Cz/gn7oFv4et4brRDbyzMyR3DI8dxelGz9olY/cgA7D0rc8X/ALBtlpRjv9BsFvoJ4na4sw5SOWVRtKyOPmZ8jhjwM1+2ttoNlZWEJkTE8S7LZWZSN3AJiycNDgH8/XNZVxFp88c9ubNWkhCxSTYQKCwY4jAbB55IHI74oA/lq8e/sp/EXwxrr3OhaJepbTzSTmBpVktISpIKs8R38N6nbx2rxx28X+D9UeG6WaO6CCO5hEckr2zMwBEKbm+U45J4Gcg4r+rXU/A3hzUA0TQQKZ2aBmkj5JfmQBGPAC88dfwOPF/HH7J3gXxXZS+VotlZ3F8plW5+xA3MoibJaG7jUi3UkEAE5zzjFAH8+2i+P7C6VtJ1RZmSLbOwkcxQCaRsFJz3lLgkjp6V6n4U1iw017y6guPtL/aI1mWBQ0VvEy74vKiYdVIBct6cc19c/FX9hBtLlv8AUbSc6bp04EiQRhEvXjO7Z9pMYYXEauTljtI3ZOMV+ffxQ8GTfCZWJN7PYOxinube5Ii+0BSqxSKxyIyQcEnBzwc4oA9tj1Sxubu6MLW05vfMuXS6gUW0tyPlSJpHdfJmIY9GAz054rA1rRdT0+1aaZ9ltNut7aGy3bYGmXdI8ku1pGXa5wpAOBgZ4r5b8MfF/T5r0R39xaiK1eIw25cWxcqD58l0kjZEoIyPXsMnn3i2+J+hXKR6lbXDiH92RGXmntpZGY78pJHmL92AWLhQP4SaANzTNFtbfRJ7mTTYb61VYkKwkWskyRSEQtdLcssonDs3zIpPXK4wTz1kv2a+SGKW4S3sZnvIHiVbiEw7tstvcPcQlYZFLYAZg3tzgb9l4tl1aJbaLypI5JWmV7YRraW1tExlEakndPK+04wDtwNxFT2F9aSXV1dWd7qEKSSG7m0lI7VHVnxCZJS5JkTdnhc8EselAEOlRWt5etOY7pLV3lklukngMil8HzJzbgrCqgdwM/WutvrPRNSMKadfrN5MaSXBuLi5uFKwkBmAkhARGXPC9xkVzV81jp8LLbT30huLl42s7eWWWBLlQHh3ypBg/Mx4b5Bggn1zbZ9VsHivZmU6eLlZrmKa3i/e2/AOZGRCiF85UOQR04oA9b/4QuzudNuL/TrWWN5BGIliFvctIpAUXG2YKViyc/K5wB0HSsrULdtCiis7q0bUVJlkWVpvs1lsJVZzJG8oeWdGPy4yB/BkVVtfH9ibIrcvchfOeHTDDmeS1Mj7V8uN5QVtRx94lR25NUNa1w6rcQAWc5V0+zyRTqrxRzx4B1Py1ibI2gfuywHsRQBwV8q2FzqSWt6GheBkglkhMrwg/vdhlmYCaEg4BGc4wa4jUtVjtbcJd6m8M8yeeFxItvtKERhgFAVMjjPTd9Cez1ua6lvjpaT2ZjnjjSOWBfMR7aNwZY1giiCi54yVUtt4zXA+JPDr6lbiJriVXikNhtNihmu4VZXTDRs2wLzhjgdcUAc62qSahFI8l3MzWdu8h8gjbIFTCwDfwvBBH8XHHutr48mtZbK0u3iRIliuBJLM8quiLnyI18xGEvQZJON3TtWdc6TLabktWuCzNHb3SO6zSmROY7h44TmNBGuNpHGMV59eWcCNHb3MkY1ITNLA0ioJHQS5HlsxyAVIPTjHegD7Y8G/FPSbk2UbKi3c5lJSFlP2dYc7BeuSFdmA7g/7xr0W2+I2iQzzRW160cczO7R3AaOBpWX5mSXGM72OE5wBwMHn4Gt9Rk0LTpLCa5W91O9uUBZGVYJIgv7uF5sDY2M5w3bvWdaeLNXivY9O024kubmPlraS2WW3tJ7iTDGCQOQzBM4LDqOvOKAP0+8O6rcapfeQ0VreiB4MyJLE0YLjcmCr5JDEdcDjBxmvfdC+F3i7VmupfIthFKj3bMkTI82B8kgkJwzgdAhIHbrXO/sa/ADxX4lNvqtzbjy9RW2Mc0qi4aY4BkjlVUAU4IOQuAB1Jr9nh8EB4M8Jm4aG0FzZWkpnlCGS5AWJpC8cbsBtGBx2xyPQA/KPUPhlLeWi2TNLBeWUP2m3mUSvJcvtXfCqx4JkB3Btzbf5HnvCPwS8Ta54jSOOC4ms0EU100gWCWBZW8vavlqQAxJ3E8kHk9ce2f8ACyI9V8bjRGgjYmV7WC8NptkykpiMY8r5VYgEZJB5+tfqB8DPghby2y6pNCVF/wCWSCAu1PldDLkneC2Dxkj04zQBx37O37LNlozWuqX9rCZikWCsahUTgBFHmAbicbmB5Nfp5o+j2mjWENuibYoEZti8IMADCBuSoIHAz3xUOh6LbaTaW1qiR7Y1CoUTaCIwMsCQCBnP4cCsXxt4mtPDmi6hqF5KsS2qmRWO35FRSxySRwQMdsZ+hoA+Pf2y/jvbfCzwnNZ2ssf9qasxtIBbuPtELTAhrlmBP7lEYDIHUevFfC/7Lvw8fx7enxb4hkku3+1XV1EDIyxvscmK5KuN0ru57DHHpzXlXxK1+8/aT+MD2sMt22jx3klpBCyJPbeTDNsLJDG+TmRQAw4I5J4r9K/Aul6P8IvBtrbRRxQmy09FkmFqIPMkClpcqAQHHfHXbx6gA8P/AGwfjP4e+HXws121lvjp8o0q7s7VnGz/AEsQmOMxwOCGfeeM44Pav42vF+rz+J/E3iG41N4BcTao8kU8sMgeVbh28tLfaANzEgk44xX67/8ABS740T+OtSvtO0m9WXT7a5YTOZjCjSRNiS1XPSfGCuQPTNfjpp0NtrFyjyJcW11BHIttBdIzmSMJgTPkkeep3fMSDgg0AWtNgvo7lLya3uRF5aoYIRbzWt6bUFd6xmXdIwAUNu6NjjvXpMWqTaxb2MKxmKZoDK5Rlazt4lUqsU6nARtpYkdAxxnmq+k+HYDpkN3CyKLKQRpNJI8CFWA3FDEX+0T5PzKoP+1iqesTjT7czRxXCx4kty1nCENyZWCvIGXJR+ACQpPPQc0ATLeNcmaBJyI4WaVJraWYMZFjxEkcMcR3jcD1ODnIqexupY7a0SWRnk8qae/sgxVhIVZVuSGUkSYILL+Q6Cuas9av7BJUtbD+zSkAYQ+aVvdQLgbpZ5VZ0EShuoUE559K37K7sbqG6mWDyLhQsc62lwPPeWWNZHuZcRjy05wQwVm6gHNAHMPJNdLBfWU6R3aX0dr5kv2gxlVcn7W4eMKZOBtxyDxjkkcrqt5JNdzf2vvv5vtDJJLAyGUSA7UjuEVyEtzkEgEtj0PFd7qKxWca29hHdRMsbXc0s7tLArsQDHhJBmU5yABkY5wemD/wiDAyXb3dwkFwq3Czrgfb70MJGjEkznBAOC2eMYxmgDodJu7m2toLXVWg02IRNAzSxJDa5mcFbe2LYE5KFSWyCCxycgCuh1DzE09bfSsG1Fy4h8pne2SUIBuaVcknachRlcgDJri9Pi06S2W0vJJb25a5WMSXMck9lCr7vLSUz/LE6+q5BIyOTXTyTz6TZx2sV1ZS77Z0QQKYLZjblgBMwzvGw/KVPPc0AUdTu7uS006weKI6sA0TTqsL7rYgMjN8pEZUD5iSMFwOo44CLUL1Z7qC+nW2njuS9usaBWwF2NJK1ueoG7buA696TVdQg0/RbmO2nd7k3Ea6gLdJFjFpI/nrC0SBi+5gclWBPBIrJsJTBJbSIotnnAaaG6iZmkt3J8vc0udi8kZzkex6AHdrrF1aR3V07IIzClvZXlxIA08KKJJEcOqhzvJ4J5znNWtNlupLWdJIYbVL1PNt7jylcSeZhpZnRnLRwtnATBXK9RXF7xrMd9pkcS3MSMZltPKZ4WSBl8wLJIQUuFJUgDIYcjNLZ3UVjEdPuroXEctyJ45rQzJHaqiAeQzuPlO5V+QcfKSvoQCvrulX1ldBtry25t1Kxo0UUlyQ++UlMNsAGevIB6V5nrPh+9vf3thHbxRTYnmu5HheO1hhYmRo5jhWkUfKyjnIGa9Z8Q3OpyxQJuUiwhVDJbW7zZWRiXy7jIcxEBj0BPXiuY0mwed5YvscAtLWOSSzgmmZWkS5P76C3jVilxKxy2c44oA0vClpcpYiFme609Jo0S78tkJY7ZDJAmBvfGRkZ/DrX1d8Ore1uES5ubaeK1uJwkMshiMrQoojHmhWO2QSjK5APzcZ7eS+GtJtJlt7GKIwwxPb3NxHdRGQuUOViidR/ovQhgOTgcA19CeEtGjiRzGY7WL7ShFssVqZtspy3kvMSXgK8hsA8UAeiWnhi4jspruRrR7ZmkkIktbiS8ujE4MY3SKBgggHB5PAz0rV1O20/T7qz1e/spN1vCglktmCSRRlR5CBE/5Zib7wGTjOeSauajZPY2MF1F9okXy7aztJ1+dRh2k8sjcAEbdyxXjbjk1ypWe3vSuq3Ns9iDK3lC/klZUOHjjMABw5kGcNg9vWgCfWdQNxDPcWd5Fc6c8bKLS5uDbSW8pi8yTM0qYEJXf8hYEnGB0r5I+Jviq8zAbd7RbTTY5vLmcq8ciscrEEDEMVJADYxxn2r1j4leMLaxt7mDzS9oAjKzwoqi4Ujy42VMA5BAzknHJA5r4F8Y+IY7qK8v5pZJL63a4Bglik+xNaE8Rxc4LKSCDjHHBoA82+I/jq+ksrqO1a0F3MLhJ/IZvthcHcyswO3aEPBGfTJr481i4vb+6RGNvIroJGuWlM1wsbYVgpGSj568dz2r7+8C6d8NdY0TXL7W9dt9PkhtJJPNvABLPOImPlxebwzbjgBVO7HNfEXiSO0u9T1E6SIhpYFz++yFS4TzdqOyRou1gqjcFHOaAOZsLCzlWS20+CedUmi+1APhZItxWZw/8AGST26Y+tdVa2Vssj2wSP7NbTqEYybYrWIgNzADidgeM4PJxWdpxnFxEBBbqz2wlAQGFILeA7MLGh5jbIOW55Occ132lWoNlLIYjBPMwtWYCPcjDLK0xG4mHOCeB94jrQBu2kFrHbR3TxSMjI0lv5O2Fp5kGCZPPlC+TtIOAeSBt5r0GCzvY9Ptbq7vLe0S4t0W3t5YlfziCzsojlJMZEYIUkAfXpWHpWgSXNqtqNNR/JkjuZoZWIhk2nImtVldQ0HQuoO45zt4NPuLS40l491w+oxTM6W0Hk/u7aVuFuIsudsCk7T/eHIBHNAC6gWtkt7mG2x5ikq0hkcoGDNGshjyiy9CrZwBwTmvNNd1y3vlEl3qP2G5hYpc7dgM8m7l/NU8LjH5Z9M9tqevX1gUhvfOjby/njgS2jaLCPtmjlDESxDjjGOv4fNXifVJL+7kjlQyyzFGS4WL5JIlZy7XXyjaDn7wA9qANHWtRiS5mnk1I3KJEEijS3aUSwNgtiby8kYxk9Bt69a7/4S/DI/EXUYhBDf3WmC6ikmWNdv+hyNibDs2E28sSeu3iuH8CeCL/xRr0dnaWkt5BA6NcWtqFkj8uTHCMx+4ed3VQPbmv0Ugm8N/BPwHc3EdpbabqZtGAjUKzCd49iwBgp3kKQ3UgHOO1AFjx1450T4M+G20rTRbTXBsl0yKBJvs1wxEXlgNcRgiWQIVx6Ec88V+WXjjxH/bOpvfyW804Ny/mB5ZJUUOQx3zsPmbJwfdfpXT+M/G2s+Otcvb2/uPtaqSsMKJHDFA6nIMYwAZdhBY9TXnd/YSoN8U7bGLsQ43GThSAqA/vGz125PrQB/Xv/AMG42q/DoWPiyW+a0TxPHOHtbZboulvarjLCN1w87uOCpyo+9iv60ta1uzv1SOG48+BCAECMhErFjvDDO8KWA4579K/zVP8AgnN+0LrHwH8eNrWl6k9iIlhW6sDM0CTpnMjIka5klxncACccYr+m2y/4K1eErHSrex1HWTDfBI5ZknkjErrKgJj3SAbxuPCnBXPpwAD9n/ib4w0bQtL1S41SUx2dra3k11LtJnLW6syuFX5ghK9QD+XT+IL/AIKJfGqb4w/FfVbexvZjo+m6ldzRiEj96kUhiKSGV9ijA5wpPB71+lH7UX/BSO08Y+F9T0bwtqt499eWc0JlhlUpHDLEfNhkiTkqFOARkEtwTzX87HxK8RRXFhfXAjuHv9SvHmuLtZJHaBZP3jys4P7tGlJ4ODnrQB5T451iGxgl0i0gFpLdIk1whneZ3PBjBZUXZkc4xjngniv3C/4Ipf8ABPqT48eOLD4l+M/D8lz4W0rULe5gM8U0sbzQhXabG0o0Izyud3OQK/Jn4CfBC7+PPj7w3oGj2lxqt5qF9DZzOUaZiivGdioeWRgTkjoBnPFf6QX7Bf7P+k/s1fAfwj4Xj03TdJWy0m3mvGhg8uYv9mjeaW4kYDzBncB1J/IEA9nuv2U/hBqPgl/CF14TshZvZx23m2sMcNzGUULEwnQbm25DDPY4NfiV+1n/AME8fHfw9TX/ABR4F0668U+F7SAXonhmFxq9qkZP7hdOVAGjwR9Apr9dvFv7TdpZ+KRDoy3DWNqZY5oYmAgkaJ2BwGHrz17ep537/wDaW+H8/hu6n1S+hs53spmlsrlYEjnUptkjczOFGB1zjHU0Afwe/HrXNc8K2Gs213f30V9ukjkspHWw+xSqTuhdJHxIpTOVyASMdeK/MjVINS8T65Jfz3+5owmXW2+RIiVYwBI8rDKCASf61+m3/BTvx54I8a/tM+KbTwBFbz6LaX7vPbWKwmye4mDNOpmt5SGZZDkfwjkA4r4GtEbSgFNvFPIoLK0EkZWJpCCGY5/fNkKDnoQO1AGrpl7Y6VGYdUhVXYfu2IQSRBVysqsx+Ynjgdc/jWuuuaFcI7pG9vPFEfLkWMFdw5AeID/XbSDuHHPNce2nR60yx6hNAt0xEkeV33KyyM2E8vPEJUdMcc461Yn8MXlrbJNHl40LCV0G1rcY2q0nzYKk+pzzzzQB0+m+ItNvWNm6yxtuRA52l5HVvlBUMQpI98+orop7+G1lEcEARLhlDSsWfagADMpAOBkc9ufy8yt9Ks42N3qly0LwMTAsY8t5nSP92ybRiTIzwMnFbT30cMyTTMiwMkMLjLNcJC43NtVcgc5BPHJ60AdTbXa3l5Na29wkciqzsgiYLMwGA+SMsw6++c1Vh0UXlhLPK6ma1vJDcSwo5O3DbQoC4Yseu7oRxjNUbqZZZYtQsZpYRCipEqRfvgpHl4kKD5hg5z/+utvT9ZiW1nsrwmAQuySPgRNI74YPKG5kBLcY55P0oA4pLa8V2aa+uILSG3ktESQb0uIX/eBFLnKSAjgkZPYmtDwyk1sby8KSX1rcSOuJCZLtUdfJ8wOUBW3LAqVOPyrSuHiuAZLZI5ZUlkiZlJgkkJw4iLv0lQAFMgfKcAnNbGmWt7JF9uV0+z+asA0/zSJEAUiRy0CkOwkPQ9c9B3AMdtFO+6uLGcpJZRGW1jYKI7GZsF4gi5wmwPtJ9fWueub+G5WYz3N/fM6l7uL7OjxQIo2uAXCtGxboy5A3c1t3M+oO11PaahbSRWbSquzzxOm1vlVdzJuC8gkq3TmsG0vJZDNMsf2O8v5mlguLZTIbh4Vxdp+9ZvLWRCeRnJHyrmgDxHxhp17ffa4bdWtreOMNE08qeZGkZ8whyjZJ2kHnjB69q9a/ZYgvb7xzY2lnr0axpGrNAYzKsjB98qqNwG7bnsSSenWvNfF91pkkjLNFNHfSO8ZklE1nO6ZZGM0kalWwccYGcfU12H7LskSfE3T4Ddy2+y5a1tGskUF5y+5TOWAJQr8pYjnuaAP2JnsBBJBDfPeNaLBLdCNtiWt0qn93D5wVQrLkZB5JOAWrzDxlcT3fhG7sbeE6a0guIBJ5fmxLGCzA3UkrZAYgkL2IBNfQOuK8+n6darY21zbzTxzYDn7QrwKrXACH/WICoztyCcYzXi3xEi2eGL+9l0+6itprS4ky8ADOokYNGx3BkfOAmQM5wDQB+YP9sz2s01qYrWRo7q5tLi6LyPNcxJO2HOM/ZlVeDs3ZA+tXby/0i3iEaWqHZKrEiR9iKcZFrIOrs/8AE5A7cVzd6bO31PUFkMqr9qufKthJE5sjcozRpckNuJYfgCMHBrk9Uu5YIohJFJDbpiGS4yAZlILGGNWOQPVgOM8GgDR8b6TLMIr2KKWS5mTYtumwoLXILRZLghd33io5POa8J1aTbduLqCaGVEURBICsYw2xoSScsgIGQeeR0r06PVk1CznsFtZ5NjqbeJ7qQqkRUbmhuVbO0Htk+9eea2k8sqsyT3EMKPsa4YBYzG3MPmoTvfcO/PAz7gE2kTx7rWZvN8xPMF3wYGkUo20QFD8qk4xnnHWu90/xBdQvZzLLNPaxwJAsaGNGhdmZ4g0xb94ykDPUmuB097GQSNJK0TxRPJbmbzGjEhi4gkWF8MgYEDI9zmtJLvaIYvPjhWVIrmSMAtAZUyR5YJJLHjI7E/SgD0FNSe7guXnNwmoAxzuPPmH2pS5drhiv8IGAQR7816PomtC4t421ECaZEigtWfM0arnmbBICAjIBGSc84ryrTNQkaFnkWGJhFLDbyfKW+7vcMj8mPqc/lXe+CbBLyWCd1e7ltws0ahwY2kVSu2KNPuxY7HHzHNAH0HpeqSNbfZILhrQyEIUCpvihMII8sP8A6w4I4UlvWuwa0c6ZF9lupZoJCj3O2co7oGxMZFXOAOrDt0Nea6BFaRQ31zEBHc286SM0g8/GHxcQTl24+XABXgdM9a9FFxFeaa8tp9n0+2VQwCMYXjguJAJ2ldckhnP8WMbueDQB59e2NzZzX6LMs1nJOirOTuWAiQvCqzSjagP8QyO9c9qUst5cwNdgziJ1ZbOzdN8ihHjkeNYySAMqM9CDx0ror23mhuLe3iuYJra4vBFJv+ZldAZAJbckKYljAIcE5781y2q/alndrMhXiUPHfMGZXVzwtsgHywH+IE8dBigDct7HVobYXFvHvhVJzHFbZWSCBosKjpJ99vmOevIPHSpY5bxbdEuSltHbpEkMdwBBeSOuW8wqRh4WBYdx3NWrfUruCytXd0d7iHyJFkDWsFqjKzvLuPDKT90nrn3rnmlgvEhneWa8khluFmimBklW3QbgsW3oWcgpnqgxQBvXN5o6tbyeTDPMY0KRTTLK1sCNgmjO4bTuPJyck9+0eYbaPfAI+LkNPc3Co6I8nzriJbdm3sdoB6cn0q9NZw3Ntb/bLZVu1gjkgvBJHFstgN6RxKnBKsMndgE5rJ067tpJZ7aZpJrZZnLSzwiTZcxqRE0k3CyqMjaiZb5hgUAegXmpC406FriyUeZZRrcSRsI5A0OCZLdUEatcBuAQWGDjk8Vm6TdS2MkMF41wsNydym62glyCsERiVQnlMfvEHdknriuRunkilSC0uGRGRGY3qAvCpkVZfLUuFjIPQHGc8ZxWnaarNKi20k8V7IJj5Er2fmSM0WB5LMDtiKLk/MRkDv3ANO5fUZLqUmFbWSBZdscP7q38oOx+YMC3l7sZycn37TvYyNaNdPfMbmRFS7lUmSNIpiWWKMEZCZwRgcD0FXIpolXUpJZHa48pYhMF3QMzRlmmjUEtH8+QcAoTycCl0/R7m40kXf293uXdpZoUSIRPFuVIhIyk5kyRkdQv8IoAo6fPdC0htHcXJikleQzIoSW0YbVltyzjdjGSegPfNYF1NevJcT6fLc21nEkhNyy26LboJdsqQRK/+ty33z0zxnFdTeSXNotzpt7A7wLFDHLcacrqyx2z+Y0MfyEQZDDk4XHWrq2WjSWk85zC5tDMkbXKqtpFIWJjmycTTPiM8ZHORkc0AZ2jQvKkdxI016twRbwOcs6xhRh55Y/9Y28luwHsK7OV9Nt3h05Z7C4eMRxPLJc7Wj81mieWGWLLKVdTkdj16VxGk3ptLS78m8iWJAJFjkZ2k8yYcQRS7QC7s2F/hUDHSuZ1CO8ha3dmkiFqGQyOwDRXMjs5NxEgJf5Thu3O7rmgDv8AVbqWJ5YBO8uxo1SeRRcb5n+Vk86F8Lb4AG5vUbjnr53qsWrWypqtri3lgvENxbxxh4rxNxGP3EgOQCu3dkDH1q3AupalBa+cyx20iXLB7a5klRyZNkkPkSqMDzBuUgk7T+WposAvlvBdJIF08PMZjIxjknjjWWHKDlIwuNwPfp15AHwSGRIWufOjvLZkuXikAZXDsCIwoQZABw2CcgfU10CWtrqv2m8t4owbT5jdW8ZihlkcgSWiRsCFjHPoTjOOTXMRSXeqXc1xGVORCQ0iCS3iuCMDavBw4BHPGT25q89ylu0si/aLNFglD2QQwC4uMMG8m2RjujJIJYc9TxnFAFGS8057sW0+LYBlhna5bfDBCz7vOjmxlnzwqdvSlu/NsxebLlLmzlRpbcmJ3dViYrlGiztJXBIJ4Brl5Li9gvNPZ40vEunaUwzOz2tkkZKAKApEjl1ywY5BPNaMerW7TW89w1zCYb+cLbbFW1mcEpJKyryVUgjb93ue1AG9oN2urC6VIFmmS2S3iZITHCBJtw+5wBG4TuOTyaoa5FNpFmtjdXAt7l52a3l8pzAY2xtJuolLRtvcA8cYJOBmk0rVDpVzczeRFfRXNyX08wh4EDhNo8yXG1E2nJxkcEU3U9Wl1aC4t3hha4RDPatCyyCKXy/JZHWQ/vJNpmBHVshwOKAPLLy/uotSd7WYLLHEsdyYmLypPHjdLEDxPFvBAb0Oc45qvrEs8cCNd5ia/ZDK8sYSRj5Q/excfIxc+wJrZvraC3gtjLBNDdXiebPdxhreO0EZIIIlUGOFgucMOd3FcrqNxPMotpNRluooWE0dxIRKU8w/JEisAFQORtIzxjuKAPVPBmoz6Np4CGWNvL87zHYhrstG20SqTg4yAQOSq+taH2u5vLyS+voJQrW8SwT2a4WCcEM9v5YGTbSDJbjIzjjtz2ji2kWN7o3MV1a29uzztvy7sgUCPzPlByORt4HPvW/ZvcW6yxXVzDKt8waGW3VDMwkkYRQ7+ASHyXIA2hSMkUAYuo2MdvcpdWQjtFuW84RKiTASxTFyhTloFO4DJ29811Xh/wARS2F6NP1THly3AuInLCS3juZogkaRkEmIqQpwM5ycYrE1A3E84jgnSyZkaF5Iyv8ApVxbt5RZnxzGUDKAMEbfmznNUzf2Gn3ki3vmM0EMRtLk26vK7hiIoYYz8rzh3KknpsyfYA9c8MeJ7r7ddW7XDysLmaS8sbUCFLxAdrR+eDgbvM3Bsg/uxnk16XqT29zJEFmFteyW5mmjaOMKnnogMc8m4+Z8gTDdeMnJ4rxDwrdWEQaORGvb85DSzAwSMzHewdIhtLKxwdpPQ9DkV7HoWraQXi+3w2CyRbX8xbh41e1XOY2gbLSOGznGeBk4FAHQ28UkWmwzvcxT6lFKbGCa2s2MrrKWl2PM9qfIUqrlWGQQo5quy3bXd00cUVoplieDUIUNwjShN00U0kWcz79oC7cc5PeumtdY0m7DzSmKJJ8x28FsRP8A8ezoLe63sAqoo85i+SNrhc7hipbzxL4dCTLE8kfnKqLLFhbd3I2SXTBgAGEgwrdGUgAmgClPqZnimNtaL/og8mU3l4biJ4WIiuJEsIFJUkIWXcBhmz04qSDX9OmsrrYmnO5ljtofNkVbi3AIC33mlsySK2/CYyS2FBxXi+sTX2l69ENyIt/5clrK8ssK3EvBchWGHhyrZB4zx14rRsZrOW3uJbK8H9oTs8lxJZzK/kLFKTJFPBIuyGEMSdwO4g468UAb2syxwiW5kvJTtu0RrYTLJ9qcbQskjjhUzNETnDjlSMggYFjqVxFFcPPFbLdAC2t7uGNw10AWM6xAKSXjIyXwSOhOcgXZr+1gg1C3miaxmmjRGv0tor9brKifdFE3zwlmEY3hjgdSOlc5rGpXCot013DaWEjNBbzWkL5G9wk8jhwTHM0JQMFz90t0NADUlvLlJJYLq7YMN9xa7fKEsskzlp0jB5UqDGXYA5UlsZqlPdW1/cxxeZdRFE2ThLpVWORV2W0IhjBVIjhQXJ5OTnmoJ7q5skE/2u5CW8rxRamiFX8kHbbxxRsdskUhBySM5JPfNcfd3M73F1cqi2crtbuDKg2vGxaMt5cS4beyMcAfKzHPHNAHCeMYEt5GuPMeG+KyFovszPIdplVsOqZMPlvHyT8xzg1ZtdTubaeFNRgF7ZzW0LRfZNzTPBDvMciqJyyTJMsYUnC7QCenFzUPFN08lxFc2IaOKziiRnWOUzxncxmuJeQqJGmNoYljgfeyK4u6vZ7y4gYRKltHaTRxxxybLcRsWkJxESdq7iODyVwcNmgD2G31m6tby3vLee5mP2eKOKJ2HmbJyocOWb93OFAx67iF7CvUtA8XXSy3bXcFvYR+VcNJbje74DqoVJFLLcSuw3nrgye3PzvpNtPcTafNb3a2saWhS7uSQpdif9ERopG/dIqY5+8dwbFevaDDLZ3awtPa3VuLSEdVcyGdisqLJJwIlYgE/eJBxQB6Lc6nb6rpd68N5NbTm5jHlXJZbeaKJmDxI0eNqkIy5PAIx9efutLvpVlleIQ6RPaRzQRxSOkjTbY41QRnBQxoAOPvEbu5rornTzZWoizbTWmIZGuIYlaNTGzS/ZJBt3K4lkyeckZPSsa11C6N+0d7cQ+TdxoNtuzx20c4ZoEd2lJ3L5cUTfKcHd7igDjrq0vrJp286OS0S5t0NvLEiyzlIG3AKSBJC0yx7s85QnHNcxaeH5ruR0QPFNPJIxitVUQkEly8cBPy4VhnHQ5HHSvQdUmSeWFL9CtwJWt0uECxWk+1dyPcxE4kfYBgjGcDvmsK4F2lhNLaAgsxktpsMsQiWNdzK6DcsWCPlx1bHagDzl/DwPmKDcFIZpo0S52+aZdqn95g5VDKrFf9kjNdv4T1bUPDMqWrXFw6S+bclYk2grI3SIqMsiSYJHdi2OBTNOktQLeJobi5uoJhLcGY/wDHyX5LQAkeYisQo5yAmDyK0fEmqJ5EENvAGvIIpgZiFWeF2uSsdnAYgFKNE7knsetAHpWlfFHWNK1xHtr3dPcvp4mLzKlwkjyyeXFEUcbYRvyOw2gntX7ufsV/tE2z2Nno2v6rarb2bTRzX91ciWWV4kESxyseWjbI5xgtnBNfzG3F1bWOtpFbvJbyQmJ4pblJVlY7pI1z5igvbgAFuSQTxwAB7B8O/ir4i8Ou19pU5drSYC7eJnKTwQy7llQbyXUTGTBGSFjGaAP7tPCT+G/ENvZXMcumyxLErLMrpl5o9rqrbf4Qd4HsuOtehf8ACI2utq8C3UZj1JWe2WB1QKsBLkZYjA8hAe2SQoyeD/M/+yB+1V4x8X6svh867dSAKx06GS7CLMZJdkkjJMQEEb7iqnBIl4ziv3i+Gnj7U/sUWpvcPeXUVrGI7RXjjkVZEjklt4oGfJYJbkBxwwY80AdN4x8JQeFro2Es8k8l3BNHuaU+TbwybTbNDjgu7qQwGSCMtgYrzaf7NHFcyq6Ryp5DQRFJ5JvLtMNqBSUAqrbmVgp5YPlc4zXd/FvxBc6xfWY03d9qMCWoVLY3MjXBZlUylCRE0cLIpPAJQkHNeaQ2et21tDZNCqfatlndwyJMJWmjLg3MhMZ2BshhsJzkBuOKAN2HU/7QtYTBcTRwrHMXSXyZoJiFSOSUlvmEYZHG7G3K4zxTJdOuby5iPlNNYpBJKk1qsbOszPEYHQqcs4jUEJjGADjmqFpaz2TXVk108sZitLeMvCQYJo0VpXZguHV3V2Kj5SW55zW5eX1tZaaWiiuD5MglZ8vEtxNcMyNBDxtEAiKlu6sWUdMUAUIrCaztoGmuYrhwDv8AlDyCFYHWQ4b5Uld5IgyqflZTkda01fzFabzUkbzdtxJOCY1QgNumH8JZySB2BFTaSkU4keVfNitop+hDJtkCsI1VcszL8w6ZIXOOc0Q21vctcwGHa+pOBaJbszM6xu0iSTx9YxxtJbGNuDzQBoo9taTRxpGkgmVViuUJ3wzyKrlQFBV1LEnLcAcVn3p8kI1/G4uoJz9nVW2RuHc+ZMWXhSA/Izz1q7o9lGYY0mZ5GeeW4844CxGOVlMbN0QqEAxkH5emam1e9WScKsUM9qLdzPDLkqxBAV2cf7K5G3IGcHnNAHjWsX9rpeosrfLbyzS4cOZFmLOSzIxbMjh12juM47Gu2tZF1OO1v4EkSCSWKZGnxuinTzUaN3J+ddyHaM4wQBWTr/hyHX9skQRhBOZLFoJdvls484xhAMlcsxz/ALXPORW34bsZtPtBbXTiWO8Zo3Plu5F5Cwa3YyHgfKSvA42gGgC7LC0oikME4eZFlPkA53jcqzHb9yNWBznH3j2qET3EK3VzM/2x/Ie3EdsC7wYQC1WXA/doigMWYAHOc9K6FrSW11BgXCwS2b+dDHJ5iTxvk7QT86P324/Q1zuo2lvfWcqWtyLbYA6pNK9tLJKhdEVWj3Gd8BQNyhcAZ5GaAKNhcQrPbyl0iZLSWbfAMtc3MtuE8qQDlF35O4jAI60kgTVLMStDJJdWSraBEk2M32hZMbmJxKFeSboSAIgO+K1PDV5F5Mdi1rDBdSulremS1M89+zwmNFiuWjVYUXy9zHgZz1qEWEun3otIVhZjGmofao4j9naEM8cWz5sM5CsHHYg9qAN6w0u0vdPtIpJp4lEH2mXMcbL5skUcZDK33EVgwzxnr3qSW2hWeCS3gt1itVkeSRY2Zbkxo0US7MYZyY8464AJq1ZXFuAJIJHZmjRoZUCpaoQ37xJY3PK5z8vUkZFWtQaCeSNR5TNbkT+TzGsRYjdcN5fG0guAp5AOeKAOH1SyS4hheO2tt1yk9wscjFP3jpEFmkVegEfmBM4+ZDXK20Eo+0iGeOM3CorB49s4nCbJtzsOVIVMMvG3BNdrqX2S6utRilv0tMKtuLnlYo0khV7OAKQDEAMlWPDFiBzmsjTjZpcwJMGaOOAyO7bMt5capGFH/LTzNgHHAJoAy4NHaeyW2uGaNyds8cPlecU5MREjkN5Zk4yvDDgZ4q/JpEYtrVAxtb1XVIkIA2C3clorqMH50YMCBz94e9af2yGe+bVTbCIC1h82OX90jW6KiCMFTklFCkdwx6dax9Y8Y2EM0Ft9mLxRedmdJVdxcysvkoCTukJV1JOOp60AZF3ZTWF01vewBIL2fmONsQ7t4d9pUYjj2uxweOcHBrjr0rbMLlZngtjdzxosLotqHSP5vtGcHDJHww+Xp681PEfj8abqbxb4GlLSrbm7cLFGJIAZYnkGQJtwO3dj0Haviv4o/H238MRaglxfzsHmliFsuwMkkcMsZIQkByCRtx2JJoA6/wCPvxWtfB3h66hkld1ME5iVZYnVZXjk8pGBICx7pME5AwuT2r+cX9rX9rWeOa8020hsmvmglSzFvOXSFckO8oQ/fJGecjLYz6z/ALZH7ZT3pvNI0PVr434SS12vLlDHuyWmiVv3TAZUA44A9a/FLXPEF7ruqz3t/fXF9JOHMhlJL7XJyihjgjIJB6YA5oAl8V+LdV8V6nc39/cGS7uJC5jbBUAkcyZOXbA468HHaqunW0lw6BvtC7wkfmQDc0ZZtpkC4zs2YyOpzx2wunaV9vxJFGTGrCESbDv37vlEhxjIBABPBx1r6p+G3gC3RLO7vYLmSWZDDHGSPs8pcsIpFKodyhwe/G3JIoA9V/Zy+JHjT4V3SNaaxe6dYgxy2rQh/wB9JhsblY5YsSFPG3nnnIr3P4iftTeNdVs57DUdTmgsYUCXEc10R9ot49shMUczsGdpCxIRVI3HjufJ/GNzo3gDQre9v4VfWDEY7e3jIMIDq5gKkjKj5TwAeQSSMivhTxb4i1nxDdNcXEjBcNJHCpKxxI3zCRUDc9SMHnIJ6UAe06v8Z9c1u+W3tZGjhuJhBsIxJKomZlSRwMomzhT95cenT9mv+Cefj5tBu7LV9TtXjht7oB49sZkuriMJtx5jneoVuTjPANfzrWlw6yWyoTK6yRyb1dwyMrHLMpACjHfpX6V/s0/EWTw/pd0t5OYmku4I7aVi8HkH7zyPIZdrRtkLnBIK9MUAf1jeJP2pNM1CwbSkv4pUNsQlnJKMRCJd5jEw4jkUHceQSeBmvkL4v/FGw8S6RHZw31s8DWcsoVyCWklwjHf2AMeQzEZNflofinqFxqrh9Xt4YbzyGJhlLkLEIjHLEIXUMpLFGwvIYE5wTXN+KfiHdrdGWG8lhjnjZJLFpDKJSvJkiXcdkWxwQp546UAdj4jjs5Ndk3tErJK11JdEFLqZGcKGDAYypTgc7gc55r60/Zb+JeiJ4wigvdZewktGgje1ngRVmhhfcBvQH5mkwevAPavyh8QfFeFzdTSRXJFlJHBFcPIQsmWYyEkYIUOMZ6DbVD4afFK/k8UaZ/ZkkiSPqAM91FMzqIZHUsHPICKO/QH9AD/QM/Z9+JOg/wDCKWEi3cAKKssWy43osTHMZZlY9z0PQHHHNfYVh8SNGvYz5lxBJKSsUwjdC2CoAUynoOnJ9a/lB+Hn7UeteEfC+kWs/wBol/0FFIjEiAyiMeVK8wAWRSi52jsQe/P0n4D/AGwL7VJLBpdRu7E3D+UAkoZXgfcrSCM8ysJARwCeO2DgA/oG1nUrOa6M0c0brhmTaqttQ/KzTYHMIx16E9KryWlpdxbGVJJpo1csoPRQNrBR90Er9RXzp8HdSn8aeHdPvri+nuJJrXaFeQK7jIP7xd3zREEnoBnPevqHQtJfT1jR1DtKpCOZHAijDH5MBRjlWx04xn1oAq6LpCrNcDEcORl1UZkJVQIwvGGBA5J6Hr2roIbZoZjE+1YiAwJLHceuDg4B/KuuhtYUjaWOOMB4xGzKGXAOMsXCnf8AMO+D83bFcxq7CwAaNkfdukLb1IVmz8pVCcIPrjNAGbf28IlQ7mXYCyAMQo6qF3Acj9K53UCEib7xeIFn2lnZkzwUZj/rMnmql94rdWjgDH7zmQiP+DGS6nb93J6549a8517xVJBBJLFKipDIfMjZiZ3ikBKtgH5x83bj5vWgDT1XXNPhiuBMgnEsa7omJhmLDo6NjGB1Oe59K8h1C7t5I5ZkkHmSMyySGRAyM7jbETnhsADPv9DXK+IPEE97YzCzaRLid/LbeG83597oI8/6sgYzn0/LwRfH1xpl3dLqF8HeK4aNo5oliLGLAKskh5UNjDd8cGgD6Kj1dI9XgtAjwgtCq+YmTGrMPm3ZG8lyMDBznPAr7N8GG5ik0kzrv8xEmUIQSgwMHyxkFCMZOOMmvyP1f42W63lrOyRpNbXcKC7kVY2SIkgxqEPzIVbliPpivsT4Y/GKGW10mea+aHMDBVMjSS88KQ4JBUjGMccj6UAfqLol9JLE0bBMpkttz5IUtkYBOWbbjOOnfrx0/wB1cszdeTwxy2SBwDmuC8E6jaanpGn3UMqXH2iCOQShl3Sl1yR15br/ACPNd1Htl4BHyOdoPBwDjBB6HIPWgB7EnaFYknJ+6g6e5H1/KoyRsBzg44DYAP0/OnPIASB1zgBcEgH/ACPzqJ2AwDlwSQuRgjgH+IdP8igChctlGEhwB8uByc5z2HfAr8fP+Cw/wvsPil+x38VdGu7d3uINCuL6yZQGKyWoaTdyPl+77dPpX7AXZAV/fgYBIB69QOmP518v/tN+CYPHnwj8c+GbiJZP7U0O/tozhSYXltpBvG4jc2TzngZ9MmgD/IZ8RadLpmparpE8qobS6mQGRSzq0UjKUH90bR9P5VzR2vMDMyk5VgFblgADuIHQY6c5Pevpr9sP4ayfCX9ob4leDb5XH9m6/eiMuwMZeSZyArISG+Vh+IxXzfDaRyKj71Zn2qIgp8xMYxt44jOcc9QfxoAdbMIby0ljhaeMzq4DYCxlzt3AtjcPccdaZqN1JLqUyOCfnEa4AA3E4y+fuDBHPSpbiCWRnVIfKaN4gI2YqjFBkyIAc/eI9hTpzkyybkFw0nlys/J+bG/avQ455+vpigB+p2wjFkqqZYpFjVxG+6N137giZIBAjBz1z09Kh0/ybeVmYDasxMaOoxt5Xa6K3OB25rNluZQUCzM0cLqVKk/6MQCGwDzgk9PfNAmjnDSMWCs7AMwOWk5ORxkr79OaAJ71FkMpIG+OQtGsQdY2Q8qwYchsEcdOePZXSE2iZ8zzZmfzldsK8S42sXH3WB/D+dUnuIguZGYgE4IJOW52hjjgfn0qpHcySmJmOwyLJHtLBwxJwAhHQEY/H8aAOj8208tUsRvl8sGfzWViiuPmK5PTn9a6Lw5cD7fbospDxMeN+yF/nBUYK/MPcfnXn+HkjkdAVcBQyIRllVgSVZesWf0re0qeSG6ikgj8x1ZRhVLKB6ZwOQDz6cZoA+2dGup9T0+3W58m3KQLE7wgkLC8pMbOOrAhhyODzjiuk0yOZs2cr+WEmMdtcKV8qIJk8I3Lo0g3g++OK8K8PeJ3mt/s92UEIjijEMReGYvG/wA2yckhOM8YA9K9Rtby2ngtjbRNEzBdgefzWCxoQF+0cF/90qOPagDt7Se+hkWKWNJrmW5neK/t4wHhwxWaRsf6wAZC/nTbVI5r+XT43+z2x8541uHKrNOHA8u5Y/dfew2kYOB6Cq+m3yfY/NkJgkt/tdrdLFIw+eWMMjxwxZ3J5wPPQA/Q1Yti1xZ27rJ9nu1P7xQgkS5YzMQoRAS0u3ZgZ5HPYUAJYyzF7uC9eFYWCJHBDtwbqIloPLcceSyYDFuCOtU3hu5rdtQnu7GR7SGIg+VGYrWJvMihhO5cbz5bcjv35FdHd6MtzO6aVYSo7mCSK5VWRIkjhWV7No5P9WwjPBPcYp0Xh9ltNSmjQ3EGFWCJnDGG9h2uls4PyyNhpCOoGaAPIzpNijT3ExZVuRJcG6nyN7FfLXZIeIoGcEAcAYAxXNx2VxcyAXihbSJzFDFcqyRIMeXA0hRflJTkseATzivUdS0xotLY3V0sBWUs0E4TJZnGLdoQfl/elsqOAQD05pJ4oGsLZmtJ2WRQttPLAXa5jkURyTyKBw4wCdw5z8poA8PuLJbeYq0nmbFktpPLfgJsXYkZP+sO0AZHpzWva6PJZX0V7GsdrZ3MKrHPI6XBimlURFRFghjkZIGWBNd1d+FoVkjMlxDObtXY28QDIs3y+SLfcAFfPDLng9avT2brLP58sF19mij8jTmyv2SeMl5SiwghHAI6njGD6kAxI/D92TbajczK6qsc0AiLxwiRT5eRHs/1hYE4YY7jIqxLpZkhunubN/LnuZws8iBkmmjdt8plTGyQsCSMFcnjtWlp0Sxyq0yTP9sgUi1SVBCt3H+9VZ8MTIWRgSwwC3HB4qhPfzgG2eYzLGpuJrYXBW1IID+TbgD5WQFQ3r79aAOLvdJ8yaEyrn7K0stqlsMSMZ4wZri5D4SVTJkjHI68ViS2t8ZjLdIbq2ZVis50IeWGBXE0TFEwWbkK2Tn5cmvW5LP7Xpk1x5LGSRIVX7Ojb7Y8IwDsP3kRYNjqT17c8PeQxaYIrgWgtkjkZCMyobiS6yVkYjIVTnIPTn8AAcxLPdTNE/nvMwum0+CKZUjjMcYKyKzMeCuPlIJLYHPWrhSOJ2RViupIUgQCRWRnlkw0UbLHJhmGDknAJH1qveebY+XHcQCaJle92El23J88DSSKOdsZXBX73fkmrcb298v23U5PsT6jHLtm2mJiYLRPsnlqRlJg33zlQWB4oAqNqG/Uy947qgfzb2GKGTKBYP3DBGBAVZSeBlsDNY5uSzsVmiBM0oaUkoJLdidjSxlMhiuD65P4VYvb0WylEvVuEaKYPfbpCZii8o43ZVlYjGevUdjWNDeTWMMXlmOeRrWcyNNbq7s5PyyQFhmTKnJLcjdxzQBdkuzZuiwtBcARGaEykoLcTn7I7xrIMh8JkdOv1q3Yx/bVeOXEISGR4Wk2/v7qHgyB1J3HblV557c1w2oXbNGEmxLcOIViXYVCRMiP1X7qiQkD6fSrtzrBtvs9pEjCP95iQsW2NINytE2fuq+58D+9jrQAr6hdJFc20TRvHLfsIYUyWitYhiIOuc/fXHTPGafcPbQeQX+1hgqSTLEgDvI6AbImz80PXnsBzzVLTri1SaKZ4I54o4sXJSTbOrsmYZW4/eIwwTgnG7Bp89wsrC82hy8S21vAu9mg859xYAdW3Egd+nagC3cT6clrHHYfaUeN4UliZUuCsjvibzVJBRcBe+CelWLaRzcrCGwXDBlwSCUTeQCowiYPGenSqklrEJLoTkwxy+VHdCPIaOWFA0bb+5YHkDng85zWrbW5tYxeRzOjXDeUiRBJlaIwodxjA3biSSQOcHPFADMhIWn2eeqpKLi1aN1NuJiBCxZGGenb9KltrS8DTTTREQg/aYnhkEcsEKRJIUHJLoQy4Hoau3VzcxNcw/ZUWa7hRc+U+GRx5iNgfwlCCO4BHfmswTvbWz2xkA+0NslkeMyNHGyhQind02gA9KAHS+ZdCVbi3KxOqwvcKG3KJAGWNweNvOARyQKRrRYbc+Y+SPLSJVwxiFuqjBHbgj65qmxuoVCJfBbdwJS0nIDou1lK4+YBxhfQAde+fHcrKFK3TmcSMk8TNgs2CfMIPTCKMeucUAa7XQjjnWSRfLYGWSBvuM68CYEfxj0PHP5Zly6oLS7hkcwlW3hyBukB6lfdQfzqgm9lZpNx8+Jg8sqFj5jZZMKOSDweBgfUUxLJn8tJpWXypEdjz5OxiuTtzz82PfJxx0oA0p7iYBZFV1gaPdIEKlHBbOMZJZufxzWvp9pYNp9xIJJA8koaGEkpM8rksEeJv+XfJzgZPqKHsbRJc3EnKMozEgVfJPK4jY53Hjnr3rcs9OjjjUw5keYO1vH5TMZSXZAQxBw4YHIHTr2zQBiXSyG3EMzmGWBtqPuJ8tm+bytw6/KSM9Bj24fci3msiyWbLNHAWLsdyNMvDM3rlclSPbvitGawu4ZzDiJ5oYvOZVUyqzSEsN+eoGcEnjPBz2e032GKVL+O4M07I6KAisyhQpARuDBnONvOPegDl9IvINPvraSLNuryQt5hZvMUFgWY4Hycg8mv6av+CXHjXTpJINKa6t1FtPZyQ3M9woWVZTEzhME/vd+eB1xz6V/MRe6ddy3RntYnkRz+6REJwdwJJGMvEBj2xX6rfsGfEO+8G69YxTXEESRSW7mMgu32hpAQSY8lMKEIU8847UAf6D3w80vRtT02C4iRJJPLgkScsEYuVVjlSOHO45HHT3r0WDStO0m8d3KH7S4jDT5ErhsbCqgASLk9ux55r5A/ZC+IUfibwVpdxql6hlubC1mkkQgxvdFQ0bbujEKCMEgj0r7Yk+y600LW86GeG4Dv5wVysOMDyT/ESc89u+KAPOvih8JdE8beF7vTZrKy338UqSBVWOFpNrLvfcf9YeuBxk8g5Nfx3ftz/sbeLfgl8QNX8T6XGYfDepz34upViRpLdgzSYATrGRj6545r+1nXZprPTnhndxEuUjRFBcykEhyyj5QMdfxFflj+214eh8T/AA3126vorS9KrJAkU9sditHGyMJXwSZDxg9MigD+NfR/i3rHhqLUtNMiLHd3KWwEDkW6ZGwSEKNpZRyRzyD74881Nov7Tnv7C/t3uJJhczNcQl4iyvulki27cMSw5PB71u/G/wAMv4A8aa1YuIbcXt7N/ZojLSW8Yly7sI2X5CodvmOB81cdNa6XdWEBjntJV+yxmeNndHVSuJFiZTkO0nOTxlqAPS/DXiBtXntPKhjHl3DJdywJKsikKQTCXfah5BI75x0pfEHhWG/xHZ3LXBuZJHnBiWNF2Fj5fn7vkcDnOOWGOa8atNVi0ieKztHvbK5R43a1EqyQTK6sBI7sRyPlwAep45FdfYa/HE0keJYb7zY540GTE8Upw8sqknMmd3I4AGSKAJ7Tw/NpIS3t4oWmtyzLHcnHmW8hLE7Q2PNBOVbjOeK6R9cTTLEC0lSO5uHYXpO8YAQI08ezPzBTjGMkiucutWv9Vu54EmOEGZJ1nRpo44+PlJxhfYdMVxw1Wea6vLVX229vvlWaWMGCdSQP3krcrIWB6cZPPagDqrnUtRvpTa2n20CCOGYMxIM67gwmVHyHOce/ektdZSwdnlu0W6t5maGOAyJGjkFpRclCRvLZBB6H8K5C98bTK9peNM1miF7Q20KJ++RMojuxHyKW6FTmufOs2ceqRNHGI4JVZ5JFkEsU8sgz+8Dcr85J9eOaAP0r+B3xEawgtHvNUntUMYltbePMS3NwWV0jPnruCkZwRgAA1+pfwn+K8d1ZSW2uiaESHalyk/n20ZGGMflk5xtIIK59a/DH4M2D6/5k91eoPsrZUtvkvHQ4K7wwx5fC/d6V9T2/inxF4ZuYYYLjZCvk7AWnMku4FnlC4wAEVuPbHegD9v7DWrfWY7XULR4odKh3zW0P37ieQDypZXJ5848kdhXa6LcR3Ud+oe5ktQXlaKVyHlQD5kTjJmB+8R6dfT4R+CXxo8O3ttY6Lqkwd2ijWVU3Fj5wAVUYfckLAADmvvzw5pMOreWfDzSnZBFIIHjAAO7bMrSv8xbB69H7ZoA1Lae0Fub1XuPPugrhHdVMAjACrtYYlfyyDjqT7ms3XLm/niW9eeW4QstuIXn+ypNg7jH9mROTjt3roIfC+qy6pNp0sk0S+aJ3nRFIBHlgbEAyrBQ2B1459vWdF8CJczq158pW82wyTxBmJVAVkVAuEXGfxHSgD5p8PWHiVdWeax0+5EkTus6SEbDHICYpIDFjJD44BzznFfQuleD/ABJ4qNrby6dcS2RjdHeZJklTcCsmfMHzOpOQV59OtfSvhX4f29qgmlsS7LKjMV2s0qBcs4iXhkzj8zmvZdGgvtIMlxBpQmt49jxxQRrlHYgFcOMEEk569OtAHwbd/sufEW4a6vtKs3852ikB5jkmtVQqsTrgkoO4xk5yPWvP9Z/Z/wDilpeoxvqGkXRtRl2uLOzbaV8so6NtX5QykoSQMZyeK/ZHw943kSZLS/0uWzCIrAn5wVb7pbHzLnsOK9gsX0rVow7R27CSPkmNXDIeBEEZcZ68+3saAP5+2OuWn2v7TBcWsgaC1kilUwMzw7otv2YAKRtBbJ7j1IqO/wBT1pFW0tjJFJI/mT2k0iAcKDEpAPIwT0+6x3DIzX7o+K/gj4D8VQTNeaFYia4fe1zDCsUqvmXHReeGX8q/On42/s03vgiS51vw8rX2kkTySRyRF7qKM8pbiQE/uiRn1GfegD4sN7O9xBEYXYJPuZo28yVw4/0gXCIMl07t2z14rtLOGwmuT58F8shZL7zo2ERKwR/ZylmgyVPOWx17DNUYLO8W+RJY4LeMTqVihQQhU5JuZ5RnEgP3gNoPT1rvbWxsWu7NgWKxW0n2d2kEk8YebIa3RsAgHP3ulAGHb6ZLpwtbmO+S4+0pI8ltKzCeS2m4gChubeZfQ4PHtzFLc6pb3cy2iyACzjxHdHDSGRNlq8kTqAZEYknJ7c8V0LiMXs9vbMkq25jinuZDHvhuMYjZ2/5bruyMdicVNdaZLd6Thz5U1w/z75HV8FgpAU8yqvucY9qAPNrmXUNQmRrm4V2Y/v7VCkcTuVLjKOuBEQDg4z6VzmqW0TwTXkGoXcd1LDNDHbRwruKRFoYcuoxKnkzOdw4BjA64x6Lrvh+G2QT3svmXCW0LmNWDTQTO2XuYXU7Xg8kfNnp/DWGLKGSCGa5tylm8aRQtHHuNvKApiYyg72Rt33cZ4PpigDmtLtp518r53doTE0UcZMEUioCt0p6u6SntyQc8101nomry3bJD5cW4SWhEkKmVIpJS+GkcbVbby/8Ad7Vq2NgYJklt4nhkO8wwZybbflkaQZPmA49e1dPcXzJDFHa7QksbrcSW7Ky+Yg/ezFvvI7r268cdc0AchPpawM0E7BkusqvlxB4rjUWkEUdvEynP2jOTub5MDPSuXjtkga9sbkSWp85pbmFJPLk+Quq7f4cp5bEeowRXod3bNJZfbmkNtNFNEyRI4jkltlhMTMcnCMGw2R83P58O9jZ3ast080oaQyozCWS7uIVnikme7LYOMNORjq3AyDQBnTPNaJeS3V9M8iRrPbFY1LhouGs1Qfeb0HfmuOuNbt5royahbylLmGS4jKRRxpJKmLWGGc/6zCL8237v4V2OtW0NtqF+YZ3aJYIJLXZ5c8gjhwGk8tzn7Q2D7mseG0UWaWrWsQUH7S0d0kf2pXuBthit5GPyqZvXg9aAJE1HS0vW0lYIFXTdPtojdSkrFcRzw+ZLNGqj5Srfjk5qSJog0c8fmRgyrLYSC4DRywn70jLnLyy5Xcc8Z5quLG3sHmk1Q20k88EFpcRyMsMS+Y4VmWVhiPEeR/vcdazVu1tgYpFitoFEltbxDJKIuDG0Wc7c9unQ0AXluf7NudrNOn2hZfLkilJG52xJagMSUMR5GerfKOayvLSyN9amWW6kv3laK3EHK2yETyyPIOFUD5+Op+XrUUqWstigZZpdTimAE8Ep2B5l3wxsW+ZWBO9zj5iMZ9K9q97aW9vbzwv9tuYzLNLH+9jWRQ6QCF35RmRG3J0IGaAMHUv7UmuobO4uc6fNulgs2fjYi7mAkHETcniuR1lfJhtitwlnunWcsT8jsjFfscSj/WLsA3Y4Gea7+SAy2aTTW4mZJ7lFskDGYlU8twkqt8yA9xXJ65p89yd9o0aWsQkNtaQRGR2t7a08wxxuVO1gxGehbrQB5Ct9rVzq8c1pNFBZRT31xNFPdlbR96bbbyvNUebAeAAp68HmqetLfQLtNuk6XKOYYYQzRf6WoF35m770cUYyB2J45FdJF4U1aeW2s45Az3SMLe0ffJIUhl8ySKRmUKCqYc7eMnb1FbGq6VLpF9aLGjRzSR7Ekuo1Xz92DMY5WOECITkH7x4HNAHlM9rrMFhffY1M8R+zlZHn+ZzG21g8pGdm8EspAIX5TXATaZcs10t8ImjmVru0urCZmaN2UPcW5jAysYZvmHU17Fq9td2pntlaG5jgyHt4FVnlhEZdmVWYYZnzlu3SuNT+yjaLNaWRilN07NLcjbGkixBXhb5sKHbpnjK4yMYoA5a1vNR0/T3tJ7iO8guPLiklhgkNzbyQnzB5js2WkVOnqfwrlPEWoQjTpTc6bcGK4kVpp2Xf5tjjyyRuwRMMAnPPJr0OEW62txHCJYLhk+0y3cwCv9pLlS21AVG5QSvqDx615L4m1OO0tbuC8tJZpirSJJuLpJPLKxieAx8g7QN6kd+aAPm/xXqTx2Gpw6HA9pFceckrXYzKpeVStxFx8oIUke3PpXxN4ssdTlvDqRvpLlJY9jTuCqSNny5oPLVs4KjOcY5654r6w8Z386x5uJLiS01EMZpYE2GOMhxCduAYQrjBB6jmvmjUbWO6e4uflEcJaJGmkIUSRqIRLjPzBl5HY5oA5uOcCKyguFhIeFriNFUqMRhlK5EmUHHGe/PvWjpySxxSR3kMkEBSP5lmWRpWaQbJAOu8LjDe5Ga522ZoPtcbi5aKEmR7hIkURySCQyRowyFi3FcDjpmt3TXudQ09M3EO9EljVGO1nhJDYmXqxC5AYcelAE02pXMF99m2S7SymAx7EEtsgGWIJG5gc/iKuLYalqmpiR7qTT7SZEaE7zKbmHo5miDbRt9e34U6602FobW/u5CWsF8sRbyU8ggFY1durnGdx7jFUJdrWFokMdywlmGzZ80dvucv5rfMSDt6jpnmgDV1vw/pBtFk+0i9aJt4lEiqZlQkL5ZRhtZWGSOp29+2LBCGimaZykVsn2l1gAMErAHbcSRtyZdvXHpWpqESWaxzQ+ZLYpHHKxROIm3H7TKOMsSxJC++fYEM1hFbas8EfmSSQI6Q3D5+0RsMgxxjlef4cdKAMApHfTl4ZEuHSOIqzIkaReZ8++OOTG5vk5/Q1r2lq11O/wBinvIryOLDAYtlVgM72JPHzDjPXHuaxNMMF1JEbiHIZGMUaIziC5DnLHGC0ajHJ4GeldDFApvI7ixuP36o6TtcTDDTYI2Kq8GJlB/HGcUAalh4i1K0kuEW6S9ubB1UQON4EYAV3kKjLyEtwRwM89a+jfCZS+soNQWwiN5bRwSv5cgWVI5XG6VYwuBIGI28dQB718taLbxjVbNElZZ7xXaaJWRhcyeaSYlnOFVQBjB5I6dcV9U+EtYhaSKzspDY+TcRWl3Fc2wEbyvwqROB8kQyAcjBzkUAfXvhKHSJrWG5ed0AtYt39o+WuJJHVfJLKAcb2GeOM8ZNejT6bc3cEFvLMLhEZZ4hayGOfYp2mEITuEYAGCeSBmvMvDOnSW0aER3UzzxLHLboI7qCcF+JV3D7qjkEYPy+telaYt5JLJLb2cgjW7gFvKYzGAA+2USknLHDAjAwDQB1Wj2V012kbQXUM67UiiiBZZrH+GOVSCWkMmPz57ivQPC66VpkyxagkQvFEgaQ7RGk1wzI5kA4LKjd/Ssjw09/JrlvYrdTurSszTtsMccSYeWLDJnbgEA56D8K3NUisr3U2kS0hjjtZBLII41V5EjlUPvQ4L7h19jxQB3U+gaVa2B1Cxktbgyb3kmm/wBZJIQTHGnPyruA/OufayufKktbUNH5kMSyRPE04uYSrySGGaQgxyqd3OeAv4VqW+raVdWkz20tnDOWmWCNZ1WIG2ZSkLwseGIDZ+p+lV28T3sdyqQW00Bt3geYOY2Nyqp+8WP/AKY8EZGQN3PFAHPxeF4k1OZZ7hnto3huZQ0bAtPhcqLiTJIC5KumVz0rpfENzpVrbXU5uRuWWSVQWJl8xWO0BlOJAshjzkAkHPNcm/iF5ILi3062mWR72R7p7k/u47VskRqH5DRjdtOcGuB1LUnubJ0RZrm5MjywpKpheYsxd3Ef8QwoGOc9cUAaqeItNgkkvxJIt0PL80xZYOY0jSYxI3LzKoJUA4JA/HXt/EdrYS2rwyuUuZStlDJbusUy3bhZppUC7oj5rAMTgHk9K8ivoJ7q/K2sJS6mP2hzL8hnWBlLiGE48soR14BPXitiO/ltLfzL6yYMjLFMqMCIg8ymBHkYkM4IDYQ/XmgD059ZuktY3kuTN5LPHblZRKYI2QmT7PGh4UNCnPO0ueuKy5L/AFJtLhuWv7y2+zxwRXVrfSiWK6VXDZtZUGYQzyRqR6NnsapWF7Z3Z+2FHWHzEVbVisMbRXK5jSIseG89QMnhi2DUn9iXMLTzS3JubeAwyxwTsJ0YyO77SyZCOhEOAev60Adxo8MdpBd6hdSpbW1tAkxsQwZri9kTyto3nAO5k8vaOc4xXM6v4lS5vI44o9Pju7u+itoUBYW72UKiWKO43/fZmAGM4Ytt61a0+W4v5UU3D2T2sQkaZo1fyQ6Bjvjk+VxvaPAPOOgqtqmkPcRBmtLdZSsbpOqhZpEtsspljfAijLAHK8kHjnggCQ3MTQ29lZSLZ3LancXs9tJtZNmAtyHkmwFiVM7QO2SKpW8Mkc1vc2f2KRBf+c6pIwikWEgSWrbRmF2i3hT05o1AxFbq9kma6mgEZtQqBD/pe1JYNvTyigcE5PJwMk1HGLSbSUkhkjS5tmCajAX2yI1wxW3jAUAGMMR/tDqeKAJriTUbyKKeSEmOO4SKBx5aSRRZnivGRSf3sXlGJWAycHnFZ87eUv2bzF86KKKSGdlMJ2O6Mybu8m2RSAOa2pLiKFWVrlGkVRtt4kYxo13cJI88Stw/QK656E9qwNXilaeZwr+dIiWEUtupMGyFIGa8dSNschCMDg5GAR2FAEY8WxWcMlnE8ti0gjjnmcM1xa3CSRhn3xriVCsqFSegIPatnV7zS5Fnjgjt5J4ja2TuGkmgjmuykkksTryzyxFgccAnmuXhsbdWhha5aWyuVSSQFdqXrIkMJSVHbKttEhbsAoNXdIurd7i4mhtvIijit0keOLzYPJhbyvOyT/rg2MHqOvSgBbrS/s863UUktxZmxRX3IBHBM9wheFYGwGtVHXHAPXNMvtGt5kZJzZTwpEZ7yZwkU3ko4SKyXA+Zyhyh9QBXTS3CQ28zwRrNaRqHW3mcLcpCQd06J1dQc8AcL1ycViXSoxaSxW5vJp7TzGMrr9jkzOpVYVY43rg9T2OR1oA5+0sV0GC9nkt0YTwzHT55pcMllIpilWaJuCoY71X1UcVDZMunaPLGshMKTPqCviN1kcqoj3AEtGATJtHcD0IrS13bHFLdXMojluf9EuUbM0ah1LxRxEdVKjBYY2np2rk1udJS2e3a7m89WMDBI2Cym1GIHjRfvhg3GepGKALusraNp1tIWRk2zPm3BaUQOBIm9M8uZQF2jsc9K4y7vllWK4a3nhuLSIwKiIkkSxopch4RyXLct6ZqESzHVTeWszpbqFkso5BshiSOUxuLvzDyRKhDL2B5p+qyahBBLOY7dIpXggme22SRMkvzefG4bKTksFc9jgHNAG4/iOylw0kzpBPpkMU8twyRhHb5ZbXIO4FmxhRyc/kzw5cRfbr82Tt5EGmSW/KsXuLmM5icKemHYAbeCa4tdGsro3F5drDBewPGsVu5kaGSUsqy3Cp0DgdFOSO1d1pfh++tpGvU1AvcvDHFZG3CBI8tskdIVPOJSpJagC/ai8S4hvJopY4JS+94olNzHJ5Z823eJuMBTznpnP0orNfD+0NO8uWSA7plhlZWEShP3bXBOPL3A8JnIrUxey3d3ZrdmXFwjyu0TNJbzIoVpPMA2hiwO/rgHnirTPq8OZ7NENlcSJDdmURvLcyIuOHOcx7c8jAGMZ60Acfb3I2Ml1p4eaFhE77wok2ImHHmMpYEEYOOcd+tFdH9gjBYyy3ls7HJhFsZwgVRGAr46ERg/jnvRQB+62qeKF0mSGOW4iMWxlYLKJREjsHMm49YyPu7c8Gub1fx3pUUZg+2GC7uXCQFJYZFbeN6TKImJZSMg9wT82K+FvG/xt0u0kv9MA+zzIJbhLlp3+zzImUMSK0hCEgA7doIJ6V88aZ+0BPp18jy3ET3CmIiaWeMWtnayuW2lwBucgenTjNAH7AeFNTk1d4729lWO2hWRUilCRzsFbAlUOQSWPQ46GvTrv4m6HpFu9rcRQ+fFbHy0Z44Y1KqwjZZxkMcAZUHrxjpX4zah+13DMBBb3dtFd25lspbm0mCBlIJjl8hGLSqGBJIXHJr5s+Jv7b+h+DdHu7ifVLfU75WS1jV7sxQvI+SVlVHJB3Htyx64oA/WP40fF7QbTSJXuprKWa5hvGlWO5EUyQspBVkDF2IYgrxg4681+JHx+8eeELq0ntJTYagur3c0DfaV2rsKsGhjdm5nHGSBkEcc18HePP22/E3jvVryFJrrSooppIVuVkaOBrZiA1qiyf6wbTlM4xjqa8DvPGt94iurddV1SbUVN09xBcLci4ncZPlRwxOwWJ8D5vU9zQBy/jHXILXxJcSWFo0Fk080MUNpNKZN0LFkZWkXliijC9T0GSK1k+ImoQJZS2F5fWsvkM53sqXU64x5WxSdw2g4EiJjpnmr2qx6LFGNUt7q4juRE0aoY4VkhmTLF5oTuDMxGN4J55OK8nu4TeX0Eiy39zOigllkBctKdzRiM7VWQgnDKSo+tAH0D4V+OmorLbxi/mjWJp1bdPFAd1xtQGUMQMpknjPTjnNfT3hD4xWFzALDU3eXUrS4hWO92+VAykZiX7QQBLuQ5Ybj3r83dZ0acyp9nsjJbC12s87nzIZS2SLhkwXdQRjaDnsTVGHWda0qK3tDLetHZXXnHyfMkCGRQQAxHzKMZBb7vTvQB+0Fj4pHiKVdHtrm0toImF5c6ja3CTKFaMhhJCM7gzZGFO4clgOtJfQarbXtjHbyf2jo8ssssUsSSLI6243NEzO2bZWb5QWXb82enT88fhv8VbnTIYTeQSiGQeWlxK4gjkfO5Zrk5DSXYboi5BxzX398N/irpOt6f5TNFdQWX+jz+ZbqJvMuEwryocGVWYEAcBex70AaNw265uNT8m5X7OLe6bTvkdbYuPLYPMoxPEFUMQpJJHAJqrp+pSaraXlj58kM8E941xKzu5vXuAERFh4aGJYyDleB354rrrq1tZUtLuGO4tFclr+4VLg2NrZp8+6WB48b2AwNpYL3wKy73To/s17d6dFdW/2ghre7fZJOBOyqghbADjaQUUZBDdTzQBhm61HRo3g0ZliubeO28y5Rt93dxOu3yLa2u0Bl2scMRjI796yLuA3t1f3Gr3MSS25RhbsLi0LlArvPbW1oGZnUOdwAxwcZrbi8PalFd2s7CVtR2tqEks0pMQTBUK1sSCl2UU7hkBSwIBrK1SwivZi1pY3Szu7XN5bTXM9lJNEinznaeWPDxZBYYIZ8YAoA4rV72WzubpITatJcpFsefegktCA0bwOFyysMhyfmBHqK888QRtLAZIBbeZCGlSMo5LRbSJoop3G9owxym3Jr2C80S5uIreVBaNaG0l5sz58FrNEDIsEK8sQw2hs4Oc5UV57Z3YtzdPLbSiCO4WNRLZggzsCFVUClkhLk5yAfoKAOZjkefS2hTS5ijW0eHZcC3kwAlwm8h5CDkbRlsHOMc17L+z/AODrfUviFYfbVJhZ7dJ7VY12NNKVWGWcS4Yhic47d8DmvPVWeeW2mtLRJJWeaS802AhrfcMlJZWdwyp8qnaB0BGMV9Cfs7xahrPjnR7pYD9qhukQW0dqiSApL8rxyIrGWNQeA3QDp6gH9eP7IXwz0PR/Ben3Y0y1VxY2qxGFlYPKIwGZ1TPlfNj09fTH0Z8U9Nt7vQ3hUNAyRsGwsZVoypDwg9GXPB7kMc14V+zL4vNh4I0a3v4XilFlH/pEjoI7vy12ZIRQFPUcgcjgkjFej+KPGEN7HKrSwMjsxQMymLHPmDdnCsAW4Jyc457AH5s698AUtvGbeKbWyVLWbUYbqaOARLA8AO5lGYWMRyDnHXuK/Ur4V+KdAbw5bQgLatDHDCglkTOY1CEKdg3r93tnrmvnG68ReHp9y+ZO5YSRCNd3kxnJUvHkYdgck5xXLXHh7VbczXek3TMkSia2iSdt8hI3ENGrbQc5wMHpwPUA/RpNUtxErJcR+WnV9wKfMCSN+cHg9j7c1+QP/BSv9p+4+HfhS+8NeFtQWbWNQjjhf7PNIz2KzHEwlijb5WKE539M9K6TxV8Z/GXhnT9RsNSguzdfZB9neDdmIp903AjJOzZySBu4x1r8Wvjlouv+NPHk3iHxXcand2l1LJKLh1Nzp+XQNGha7cBeQAAVDjoaAPo/9gK3vdXv7/xbqss0cMm5oH+1efMjRTGSQCKJB5ZdixGQfqa+y/2yPjMvgb4dyTQarGpulL20DFoXjkEZX/SMHKt3/hznrXwL+z58XrT4e6RqWmJNb2iW8cjQpGkC3Eixg8yornyY+vBweTxgV8XftS/tMXPxQ1N9HhlU2UBuFMcM8ry3MqnYV8pl8vZkeuQDxigD4y+K3jvVfH3iCW+vbq4lWa9e2m2YFoIlDHzRG8rZcglc5DDqFFeTWEM+i6gZNQecGbcsP2eQyW5EJIVJ2ALMWDIAMeuTWzI8mnavK7wvLPIViisYnVrezWRlIlukJ2ujITlgd3OauXracVa5aNftIZmNupYQ2LMW2FYckyoWUYYZx1OKALmk38kFxOtj+4mYfbX02/URpEu395NBGx2MWXGAvzMcfKTXJ+MdcaDy3sZ9qm64tIVnnQtOhZ4pFdAscgcD5cg84AplrfWdyztqkm6WE4j+eWR50jkJFuF3hVw+D8oJI4PYVFrNxFaKGs4kMsZDpayTQC6M04Yi5aFLdXi25G1SQ3OD7gDtAkjlhOpNPIksVtIby2ePyiXk6xRrM37tj8uc4HQjjNbSQ21wnmWhcX8YhlneAqHZCTttbzy3PnOQoXeuQgGema89aRzP9mku0nXZDJf/AG2WWGSOYIW3M7klgwPAzxtrrPCGy3gu7r7bFcJaXxkkSywZjAw+TfuXEkQYtwM8Dp0oA25Wa9Gnu0bSXdsZLm+jS4MtlAsZOwT3JYNLIEzkFc/LjFdXbQ3epaakrX0nkxzxzwpLcHyool/5YwQPGNgY9+pBGa5xZppdXKxtCLRodqTRwNJJEZt3zyxKNqt8wznJKnjmmxJfWDRW0Ci7haGWeY26SWaXMrSlcXiyEyYCZOVUCgDahvbGPUI/P0R47EuYrmOJY5LSKUuAkqiSFxJM7gEtwoGRuHSsfxPKtu+ZYoLhbJpYoDbBkhYzEuha3jcq7qpUMFT1OOKyNZ1mSbels+oW4t4JlOn2LeVaXEUQUvITN87y5JIY88ZxivN7rxVa+YYI9VmhRQ0asoadoJJcbmuLiRAplDAqMN29uACh4hujpgivoXRbqdPtWotDJHJFbhyUVAu0L8w25DfMpHHIrJtrmRIore4u3KzRvdyGO7mad4JG3hFVXBiZB03AIc9TXJ38G+81FZbtTG0argyEjzA24u4B2iNuTnjBOB1rnH1uK3vEtf3EjywmJRO4SCGMsD+5naPc6kqcckA8D0oA9o0vWS1nfS6dENPmjaW5iE48+7uoI4vJAeaYMy5OTgAMM88YNaWhxGWKz8me6lvoJBJPZXSllJuMmGVBI5NxEkrMcqSBzwK86sbq8kmjubI/Z8QxFoQC8JuI18sSW0TxKS5Vud37s4BJ4rtNLU2k6R3k5upzKzrA8iK/mSoWVZQjYWLls7GOeDjigD1fWZLnS9IaG8i/tK1vFjMv2Rwk4vIwBKyAY3RhQCACc4x1zT/C9mdamg1BJEVkdbczXlisIWFkVI4bZIjgXIAbD/XkV4xe65qKtFbPDFHptncBYbIXk6KN+VklDkFpZN7HYvPUZHFereEtcSwV7fy7iG2Nu0gt7mA3pabJeOW43YMTIisVxwcZODigD6P0Kz0iKxMRgW5mMDlka3kTe0Lku0rFsJIAAORk543V1Vhq8NpcWZa1W2khcrbtbmPzDaEBmb7MwGehBLDjHXufL/DerveKbe+u0MM0ckx2ttWRnwUNwVXhNq5wrZ4xjNWf7Stbeb7Kl9A0UQlnttWhhJlikllObK283BkHy87uh470Ae9/8JuLiW1tw/2exjuMukrFxvMZZ5CycCHbjzAMsvReciuW8V+I9KitpZU1BbZTMsjwpEjx36L8puGlxuhjG7gHBIUYHYfNes+LTYzySW18hujHM92L0SRPIkpKCL7DAwZ5GVQB2zzXzt4k+LjWTYme6tg86qmmZW4ijhwfNyq/MFP9zkrnBPegD0j4r+Nba+s3ijcXos5HjW4DSAkyMxUiFVxIMDKk85HFfD/iTVtQS6e2nv4ZXMTGGZpWjmMbEt5JUEIkpVucnGVx1NdZ4m8YXE+n31wyJDZSSSM00jBNuf8AUxQ45AwwJJ9cCvD9bc3skV/azRSpbWu2O2dg0jSlQQXAYlgScqzY9/YAqS6jItnqG26kEyxyWtvbSqyktOSPNnUr+5ZASA4znIOa5nS1aZYYVc2YtAbeW4LGT7UshwY9pH7zc2cnG7GPw3RdT3drtmiRbi5TyJbgkxFgoBBi3KPNkGCDtz26cVPp9hGJhDJZPIbVYZY7pi5bzM5JLP8AKQG6Z556UAdnolubmeztG0z7W0cbuRYxbS1sfk8p3cBmTqSvUkcCvRj4dhtkt7zyYXad7eAWNwpSSSJmwZIySNzgKQTngjHFcXZG9sBdXVq7XETiPdG4EExYKMRq5YEQK7MTtznnNbcWo3FzbibT/Nlkg/dCGZX8mBnxva1lfGXDlsZODgbfWgC/c3kmlXiTWo8iC6mwlpHl3jWHck7SGWTEe9eAoyDjnHNY1/r09jDJBHau1nd3iSCSUsZAsaFidoysIOORnB2/hUurxPaRC7N5c3giYLKs6ql1G8gDM1vGwHmbWJyPyzXlPinXbjTJGtjKZ0uLcTxvKWMmem5kj4UkZyMcY5xQBmeIPFE6FL6K4iKTC5tJfNQ7EhDEHEZBIPOF4zyfWuL0jRdR8T30MVpJLdS3EiW8UNsjOTE7EhJFIyxGeg+bk8dawY4b3Wb6OG3R5EnuY4FiCyPErytw4GOeScnHOMc19/fBr4dad8P4ZNf125gMiQLch0VlWIcB4xAybZckkMdwKnoMUAenfCfwDB8LfCkup6i9jDqElqzxG/RbaaCQRkEMJofmUDOFLAnd0r48+MHjXU/HfiSOJ5yNLjeSG0SCO3YJJFHslISNgrSE/dZwM+pI42/jb8ZtU8bXkvh/Srm6bRrW6YRZkVERhlTGqoxJXdj7zYGBXjulaWqy2rieOW4iVpSjyqshlwQQQshQBWKkEkZ5PtQBiz2sVushiimjxB9neae38uW5ePPzFUBEN2w5OcZHT1GLPaySW0c0RkDIwkgR38osFGH8vcOAMnJ6HtkGvQtU8yGy8y5lvGuJ5/3pXasMoBAMsQKHY4BxngELWHrkunWMMcBlk1KdsMJ0kAS3jkAbYxwMrg++KAOCsdcvPD19Le2srrco4AYSqVQnBLCQHDNg8gdMfhV8+MPGni3VbW2S8u7u4e6URRW0srxqd4CltqnquCecEj16Zk4uNblhsrK1SOXf5apEw2GQsUik2gHzGIODjru/L658A/DrTvB3h/8AtnVzbtqElmlw8kjKi2yhSDEjAbvtORzwdv0NAFeeO78H+H1l124hfUpxGnmytIJYGZOfIiY8yAnkt1zx3rwC/wDHFzdR3GnyztPNdTvHE04UeTAm752AX5yRjrkDPGavfEPxRf8AiHX2Blmk0+3ZIrWFpWCx+Uhw7uVx5hGCST+tcM9rbiOKRoJHnCmSbz2DDeWOzyZxxkk4A754zQB/Vn/wbs/BXwV4z1zxf421G30+5v8AQrmztI1uESZYpG/fPMiSSbld2x91MDHJ6iv6uP2jPirp3w78Lf8ACN2RMVzqdo8cYgiZ40SMEDy3WMBF24wDz1x0zX8Ln/BHb9prWvgr8S59KW9js7TxFYfZ/s7O8Sgq43EhW2G7C8KXGfc8V/TR45+M3/CYb9Sv9TwZbJSbKVhcwR26xlvPUKmIrnAyB0Y8ZJoAm0/X1uze3l0kpJQT2y7vIW5k3GTfJMfldCB0JGMV+Nf/AAUU/bnvfAqah4M8MXUDa5q2nzWRWymiure2UEhjLJGS0V2Iw4CL3/OvVP2sP2jYfhb4V1I+HfEFxc391C+Yo5oo1UyxMUDwI2YMKenGfyFfzTeNvH+ofEvxbf8AiDUPtF15csrSCR5pQ0zHBZNqkKCx6k5AzxQBm2Op3mt6vP4k1CZZrzWHnEkd1I6svm9TcYbJkdzn+8BXW6rFKlrp0sH2VwkJNxFFGfs8Kx7jG4Y/MIlUdXxlj61gWumT2cENzbQSSAXC3Tw2wM9ulweSpKoWjAUYw3U8CuxtI4mmhvpJkuJLuN9un+XIVCjl4ZklUL5atzx0oA5rQvtCTzSTxTuboF4JnVEdNmSWiPXAUk9zjHpXZW9zJqL+XuYhFEbSxrNvlC4YK1vt+aTIwcjnt0qe3sbeR5D5LBlwVtgPljJyJJC7kfuiuAAucVqWEYs3YQwgTQKJcRARtM4DOnlAn5tqcE85ANADrjTI7/yZ7m28yCNISyBAJLe4QAO5jHKHaACOvPFZ2paePtYiUrFIbSR1WSNTH9lT/lmCeTcHgjnvxXS2N2xNxPcNj7WZSsaDLOXXGWx911I5Hc1zDm5hu7uEpJfW7pHJ55ILozHCxqeqhe+cfd54oATTbRltYrVmmSTzT+9AywiLbyJAeVIBxzjqa1dV0aGNLciQSPeuQbiYqwTyUzG2EPQEY6Z4zT5FjgtY7hLgPcNDJ9oVVJP7tQSoJHL4Azjr9axrXVvOaI3cjwRwTNEqrtO4MQRITIcLGF4OD3yaAMK90O6F/DeQOJ3+eRlM/lK8+wKDDGHAlUgAEDJGenp2+n60q2UenS+ZDcS2svkCWHEDNsxLArOF+UKD84JPpzxWBda/cWt9HeR21v8A2e8hS0lkLrDFtOGTYoPLkHLDjng4rE1nxVY6hKHtvOUxSpHLFvkMccUvysoUQ7ikkg6xgkcA4oAmkutKt4ri2hmupTgTulnJFtiuJDtWBJbgqxGByrccHrXH6rqFzZzPDt+x4sjOr2wnUiJvkeecyKAkrDJHlEjjjjmqGrarIdSEkF1HYyCfy4Q0Ye1OUAEgVRmRwx2ndgKSM1SuNSie2uxqcJaUo0EMszsbqWYfKIygGNhc5AA4FAHA+Lr1D5cce2b7dDEHnk3yl4hlWkdyMo2eD345wDmu5/Z7vLax8a6fNcrPczm9WKOO2K7Raq4xLM8fMY4AU8ED72MV5J4knureNfNiktfs5W2LCMgGMtuOd/GzZkblP8XX07P4LTRXHi7T7mCSGIWNxFkRylGuUJ5DANkAnghVb1wKAP3ksfE00SafFbfLcWFrBN5UgG3y7gARW9pcMC0kjDmRlIBJ6nmuL+Jvica7oOp2dzFawXyW1zYNNaXJuZLYS58ppbZyNwByMgFgecnrSwams2g6fAlpBFqN7p9pE1tNGRDCQMiZblmD+ZlSAOoPPQCvMPirpYi8N6tqWLW2mW1jWO104Ot6ZFURs8zRsWZi2DlhnAyMnNAH5b6kpTxddQC9cwPcTKWWIIiJbEhluNuS02/JB6/NjPYZHiO8hu4XEL3IC4It3+ZUiIMBZHYYUtliTnjPNYnijU5D4l1Py2njmErs0juPNdlJHkgAAcYH581XW9S5jlW/jlaBo1jlkjctND5RDqDEv8GcZ67ic0AUkMtmlr9i3SiGGNTvkG/bLMxbO08kDPPPArH1eKOV5JbfzAgUuYmnKgS5wJtrMBnnpjPGcdzoC7LOZ7MI0UTcNM5hRhkHaiRk8gnvxk54qle28kp4TeLlGIPnR4SbOUkDk/6lV3Ag8kYHagDJt5vJ+zsDGJBIyzRSkbJs8RgdMqQclunPWtvaLrdI5WJfKJ8gybTHLGxwsGRzn2zn19Mq0Qz3MVltgnmjlBaMEEADAdw+AuAvIGc84A7VevrsQ3YPkwwQqqb2Ypt3J8sbIq52nC859QKAOy0u9ilvbITIoKPChkR5BO6Sp5bJLGyBQA3GQD68V6x4IuVtdXxILhYrZJBBHZSKQrJuUecc8KVUk54zivDJA2dO1DKLIsikEKASFfbskJcclx064JJruNAvboaswtkhaSbhS+IFiwreaJA0gDqFLc9OfWgD6j0TUbeK0uSrwtFcTvLKC8cjyxs2wx4Vs+YJNpx144zXXaba3SxNLvjjlvCgC3QWNIo3fySkeSAzbSpIPdga8AW6igu7SYiayDSxRl7dVjLSlcxSwmInMTEdWAHPB6V7z4dvYJo4o7rE5lDRXkgdtpnaL90ziXAMgcJuAPPbPNAEGpWep3qHSPMtrOW3SaVTPuheKIM4IS4Kbi0gB+YZGDgGuaYhEtlFsI7NgttKjFjtZBzLGjgO2RuIOMHPJrsru9Y3Udtei2htUVGW5R1uAJIST5LSufklcgfLnA3cVy+oS6hqEpne4SM20rLHBFMSQFwyWyxRJk5QLg9+ue9AGFq5jv5kgCxtYm3dRL5mJvLRP3f7uM/IfMBJBAx7AVlWsd2Fiu9OgkMcLCKS4tl/dvsJDGUPzuA3DHQ54OOT193aPKq6r/ZscMPlp5kZk+0F3i+/tWI7hLuLZBH1FYkMc819HGDNFptokt2GLmC1aYpudbowZ8zCNgKfumgDoLK/0+a0Z7tm2oViMFwzC4iDs6tGNvBgZieB8wB6DFcpItzBqM1tpd5AlhFNPJLHIjG0tEYxynzWdclCyYDnpvODVxbu706/toGS2FjdwyOhEeVGWJi8yQghz755zWxDbTzSMLWDT1vPLN3ctHEJopUukMUXmmUqGYJuwpwgI5NAGLdQrfT25kjkM9xBKzrGs7WkkkZRoBuVStxEWBOQ2B061sXFzPaRQpLaJBJNO8M8lrLJHBbBIldrn7Ps2s7cAgsD1AyRiswXtxZMkFvZtJDYW7pHeyIY/JmZ2Ll9vybG48tQfm4IFGkPdS2l9NO9w812GUGaMPulz5sQWXkLJ69D/UA9Jtbnaio19CqOsDyRxWjNHOJlKr5BZPvpGqsVBIySM5rora9Mrww2UkEkVnbmS7KjZE0ZYLLczBBhLn5Fyp5BPGAMV5DbavIyJaK0zziVYozJOYJ7JggKsrIhDJw2CcDAIzzmvTPC1zY21vcWsjqJpS5fzQplu5iCS8jKMGDIJyeoH5AE+uz3Mkk16DI1rKS5lgjjSGJY1SNbdZEJ88sq5csNvzYByK5qGzgubtL4ylbUFojAiQ287L5e3BVY2MxBxgs2BjAxXo1u8D28cqFIkW8ZLxHJewuoTHiNVtnXKKJR1HUjmvO9WDrq88kkk0G1EuGtykMLXieaIlis1RiE2rhueWC5oAnh8Mwxq7Q3MctvdtGI4H+SaG4QcM6g5aQdcjjJzxiuZvZpbFTFcyotrJd+Xcs9wkt68omMYlVt2Fj28MEyT1OK3rqPUma5i094JklTNvJJKsNyHVcMo3MMMV+Un1JrG0nSIbm1c3lwkzLNIttBukkeyuxISxuNoJaIdc9GzxmgDX0KSK61Jo7QR6bHFG8CPIIRbIn7vNwEDkrO6rnOBy2T0xXQLpUunS3qvcM8ElrIyuuJBKWG0GSY/JKCV4xnA69KxZbCCZLt4r+IzP5Yu0iXYweJlZZFMiriJvu4HIA5xS6rNeG2ityw+y280C3FpZ3SFjDKgSOZJS+Ao/jAJOeooAsXd3ALaFtNtpjMkb29xH5Xlu7wKDHDGdo2szksjDIORk54rlDrGoeVNYzW5jZrhERrlHW6WSN90zvPgl2UOuAOCo571r2162p3n9mIxSKxSJYZDKV2NG7O0lwyA7kOCO5HTjpWvq8XnIv2W0jkgeJvPdXM3nXOAJZbUyESAEjDEgY+lAFCLTNOt4YHvbmOKYBonk8l0AdyZJHZMYLvnhhwcdRmruv3+mQWNss9pb/afkW3uVtRHLNEYwkynK5R2VgdxHzE5Ge/PrqUmo40iOGGJo4mnUT4llWSIkeXM6ruI2j5fm4I4rIv9QtRFOs32vz1NsjTRsgW2lQ/u4y0rszMy7flwMAUAdpZx20y+XfXX2X+yUT7LG3lJ5lvLu2Mu4ASkO5Uk55XGeRXGavc2a31ybm1tHvHZY4rOMBZoRGd0k8wDKEbqwIPOce1KmmTM0V3cTz+evyW9wyLcrGGzNIbmORguAY8KOpDZAzxWNesJJ42a3nt5JBPFBcm1897t0cjcFkIeMFPX8CKAOQ12yvbm6eaS6eJVVEhw0rrOVRWRJo4wdxzgFQOc1iWkWoRXttLK6RtJcIUjeKSUidUBaMqy8w7s7cjCHGcYJHqWpzxxPHOsDvbS2RSKZXCCO84QGRCPklD56cgdelcMl5uFmkJmP32nxMZHluZZDHlRgMkvPPJBHIFAHod/p88WjLdXAdpZWklilnZGitpvL3BXMHL5csAB0HXjiuKtLh0tHtXAuLi5ZgDG7xxwMTvSVZAcAbcjkjHc4NejxPqB02fT2upLkwWUMNpbRxqs6STJhkaKVQu8LnDNz6/NXHXWl/YmstWjlWSOwt5be4ijAjncOdrSybAQSrZDHpkds0AWZLOXcrxahOksdrbyQIkpnjEc6jeyOy4eVVHKjLc55rkbi0e6vLhLq7mkimLvBchi+10YuuwDlFYoQ2MFT6dKu3N5DcpdSm7ubIWkai22ybjc7guxlZgPmAZie2OBUMc89ujwiTzGmt7mCO5iC7HeQq0csLgHDhVYEDnIz3FAHoui6gstrYxRl7SJAkNzJcFQ0dwHKFGjfb52cEgkjg8muklspb2aOO3E0d5b7ltG+REA81t0zRl/nicdhkYYAc4rkfDYluLKK5kcSaldIryyD95axSIfmt5hcIuxpI1BLYyC/y9q6abWGie3laOZvtcklozxtmK3WAFo7dY+BKoK7Q2cYGcnqQDd0W/vIbie2EX2fU4xcfa7iQER+VGm0QW6jIEBUAcAYx3rZurs3UMbJFPctYwie/KSxiCKPyQqQMjkM65w64BwcnkVzdprHnrcRRtHAfLtTJLLLGkj3EhwYIcZBjCBd20nOD7mnyald2Zu5JmtZTJcWcMkEEZBnM0QEbvcPtR4xGoUIDngEjBzQAmNQvoLG6ksrnUkhmmkgku2fM1usa+XBEw+7MJmO3b8pAAJzmp7S7S3mawW1NpLdyxtf7FdJEBBJgugG2iPAXcduM5ySasaZdyXxa2sBc2bRCS4cLkxSRM6wmIouRAFXhNh4KknkGs7XtXh0rVFAjE8UTxiRri9DXFwpDoBEsYIkyfvAnkg+9AHST+In0ywlgMaGRQFEMjqbl4JiWSW2Bjx5QVhgjsOT65N7FLqEh+WSG3nNhBCk7tCqXEq+Y00kkanzV2KcADI6HiudttbOpGe4aO3Y25jijtJ9xeJFPLznH7sKQdgBwyAH6asusvdshN5DcLbKITbpEYFtDK7bDIpA3SOGIRhnAIoAg1i8061ksoZ7q38uYsZMJNJc3FwjOsUaXJGIyI9jgKDuUjGawtT1WC5s7iGCWB5I4LeF13qZZFABWWBJBkSGRmLDrkk4FT+ILe5uNIthaQbJ7S6CwRXTxusMQHDxl1AWYYOSGPBweeK5CWOKe3ginsktTMss1xqrFkS3mVmiRfMONqtgNz3oAzZDFb6bqEJaOW6uAkHlyyiIW9tAyCRQVJUuyCQnB3c9M8VlXLR29mdTsIEmtI7e2E1tHKyvHcRyNNtEmMmNvNIYHGSMDisS4imgWWz+1rMiEy7QwZJDuYBo5v7rBSSScFmwOoqWy0m2a3drW8uLnULgZt4pnDoySMZPIWAHZDMhbALYJCDqaANvSnvjPJeW4t5WlgLQWjYC2UotnaPCjBmdjDLtVmyWUqOeK9Q0zVVNjAbpFjnhRPtYWd1Et3u2PHGEJEagANtz9/JrkbPTPOggtprWCG5jtpUuvNkeBoZUDbLmNhhmfZKc9g0nynAJqGPWZvD9zJY6jp325bmORkMqpPPBIX8tVkRT02BWZ1ySQSMg0Ae/eGdSW1t7lFj8yzux9ot3kne4u45bef7PIkkLnL7kbqBjA3H1q74itDBHdXtiEuINOhEUrXCEN/Duyi/eKqi7Suchh1Oc+cJqzajpwnhENkUtobYTRwBpAMrE0kZcqVHybTkcbc1qTzPdWmyW4urq4Se3DOjvtZEVd/nxgAvGApXcRtJAAJBFAHRCC31SLSmiuVuL1z5yx7y0cK3Ald4mjb5Yoj5hGWIIOce1oy/YhFYlLa5SGyDSRRQlGJkkx5DAElExwGPBxkZFVre8t0sZU06xuCsrW0S3MaJ50LFmk80quTJGGYAp1wOlD24Mq3E909zOwjhuhajZC7osYR5GI3wFMr0BJxwKAH6n4eie7N3E8SpIIUe1QvmPDNcSKspHEiwyxcDnkjqDXN3Phae1hjvdQlvIorqU3LxIpdmtYD5UblwP3AJjwBwWI966620Gexl3TyBmkkupHupXeXy5lIkQMoOCzFuGPJQ8+g0dWEzW1q10szpO8/mOu47tmVVY1xxbCQZXqAeuOaAPEPEFjY6jdR3S27MluIrFQ0DK6TTZk8rzZD85Eciux+6GYrng1V07Sb3TbmxtbeZblGtZ/K2RKsUC7nDw3BXBjz8x3McEnj0rrbuLUZ5ZbeHZbWyQgzW84WW4mdxETcIF/1beSWYOeOcZFQapfTaaLxLJYJlb7PDaxR2yqLi3VdqfapVO5H2srZ7sxHXigDsPA/xn1j4a6hp9/pM0Dalo1xDebYJmR2t0libEikZuIQpAIzwykdq/aX9kP9ss61f2974vvP7Mvbie1tfs8l28xaKf8AcyDccqtn8khZOCodTnDCv55cTz6hAb6y8mO68qzt5YWV/JkVi8kVwuMpG1xkkNjA+hrvtC8cX3hbVbTVLq8SOG1kltzpcQb928qqkkim3z8pkjBUk4z0oA/uf8GePfBviqw03VophJdtbtHdvuiRY7pHdFy8jDcu1E29cAjkmurvr6K8UajaRwWghcRl5iQ06DETSR7+DJvVgB1Iw3Q1/O/+yl+1W3iG60jStVu4nVBptnOlwHgjaF5B5zr8y+ddYYkdwDtPI4/oBt1tfEWnxHTTFDbGys0+2bzmVDHGYImiDFY18oJlh82Qc8k0ARwgySlCDPcXF7EypI6eZDDH5jvNs3ldpduhGcdRXTyaPalI3u7qKd7pZVjjIQqs0DbpI4lhXYxCFRx1Jxy2cYNtot0pQNuhZo5olugNr5hdgChP30KAAY6/WuruLXUdOjiNyqGZ0triG1hhAUJJEI/tUysMxFoo42IHVnyRkmgDlDZJZ3hWzuPKErk+Q4CmWLYI7osGx5bqQ20nA6DOahl0Z5Ltri2Z7b9xKqOJCEeEoscUdyQcwMRCsitwG8/1znp70faGtr2GBJGuY1t0lAVY4pgqidjsyWi3BjwCd2RniotIs4ZYLo3rmGSS58uVJJJZjPHEAkOcKCqYVXXjhSFPIoAwksb0WVnLatJH/pDJdLtZoUaRi83mkA7VMjsd3Tnnvh2p28sryRwiH7ClnE0qxlfNdkcxTwrJnB3MjuMc4cfWt5kt0d9sssUSQys8Tl0tpLdZZI3ll7qWkRyARkBh7VlzRC1014IpIZbVvOljkhb5meVnOyMyEEhVPHbI460AQ2tlb6fc2luZSRduZoTbps8iIxLhGV1+ZwCMj3zjmrUhiiD21v5lyUkVFd4ljWOaZ2YTeaPvEKyjHXAHXvR0q4MkdpaLFLaxtBNLb3F0CblLkM8fms7j+JQAo6hSua6QQWMcdu890JfLCXEjSlUCyQGTzEKRjMrAYAxnO3vigDDsx5zQeaMzpLdq0rMzbtymNJTuwR8oGAfWs7VLPbc2ljDbRsDFbpLM2FAlbB+0OWOVIO4AD0qC41zSbO7lcstxAWDtI8vls73Cb8GMn5RGvI9cbetcP4l+I2hWFncStcvcOTDDYQs4SS5kXdILiDOCIArAMrAEupAGMYAPSDp89zLAYXdrjzjHcJL5W2FY0YxXGY/ub4yAueMAE9apG5u9JhutPuJ1ululSFGmEcsunxfaW2xxPF91AzsTnoDuPWvF7b4xWabI3ubOJ7mO3gNsk58wvDKWkYgkGJuMHfgDBxxiuT8Y/F6OO5ktrNY3WGC6d1dwJzdzLA8MpeIkMnk5ULn+DJ6jIB9BpMllcXUfmRyXVvM1yzCVHj8iEhVKRxkhmKbTjvnNSTeNNPtBLdzSYnieGPc7QqmJMkecd2HiABAHUDHFfDcvxVuNYvJbS1gvllmaZXdZQhXfEoiR2BG0MVYrn7oIzg1xl94r1m4s7rT9NuL7bNcxCW1dZbhlkj/ePKbjGDAZJFVsdNnPsAfU3jn4o6c0OoyPexWuInfAUNM92jAQyLAq4eLawVR/AVJOAa8k1H4y3WnafDawvFACvmG8uClwg8yY5iQof3DFS5Vc5UnceK+cJNE8Q6nbw217cXEV6t7e4eKF7iRZ5QqiMSK27y5H3ZUhgo5GMYHZaZ8G71VvbW/vrqBJ7a3uhb3eYyJ2IWUupGPIDK4jzhnAHUmgD0m5+MBm+0w6Xe3t40sSLaM0qyWUU6qpNqwZg7GRkYEngE46YriH8Z+K7q7abUEZrC/iDRoisiWcm4yYgf70RV2VDjP3Sa6Xw38Kfse61uZLS62mS9JdFt7lI4FIixAATkKMhD169Tisr4l+JfDPw/0CW81CUqEtDPDE8aqwdB5azh3OEXeB+7wCCScY6gHifxI+Il1pWltcXOoQQyo1zJyGc/ao4jGvmTEE7w5yM/fIO3ivwe/a8/aqu7G8vNHtL+afULm4uZZdQS7y6XBygaNkH7kbQvygHp0r0T9sX9ryytrS90bRNUX+2b199wkcsZt7Yh28qRmhyrOoKnacEeYCM1+HfiXVdb8YanNPdX63E0s01xukb78rlnZFZmI2khuTjJ+tAGVr2uajrOoXV1f3X2u5u7lpXllYySzI/LLuz1J/kM1twaRAdIMZtVN9IYxgLtnTc5KqrEY5QrwOay9K0S6F9Z3F9ZTSw7HIjEbbHzGCMFR8sm/HB6jk8V9R+BvAssTadPrGnF1uLkTwafdHy7g/u1EUgkIG6EAcZPBHNAHPeAPh3c7oAII5r2VwUtiN6JnBHnxrwHAPsM/SvfdR8b6N8MfDr29/At5rlvHcRWcClVWO6ZmICRMN0SKr5DEAEjAPOaj8V6zZfDuyuNU0/TQNUvLTzFtNqiGCWJmhXMjENJIUXdlflJPU18ceItY1bxBc/bb1XNzeIzs7uGYRlvnWUM2I22gY77cZyeCAL4z8bah4seaTULm7y8sUilyWWFEfdHHtYYIKkjKnGOp7Dz14p5Zm2uFO0hWVwF8scsMcEEk9PfHpW0dMvLiNIt8UgiWRhHCy7liQl8zOSct82cdRnGK6jQ/CV1fRi9ZPMs1WHPAxlm+Yc9WABz7UAU/Cfhi61Ka3a3jcpJOq7AjyNgZx5ijAMRwTjPU9K+0fAPw4vb7RruO1DxSovlypNYy7YyGZtwjPJyOhHABx0Fa3wU+F9nJtuJ5Ej2ASt5iNIXiiKyRtGpH7obSRxzxnHNfa+gLoejWF7eLGXZ78hIwfnFiifvPMLY3Akls+hxQB8mNcHSwi3lpIv2GCGwgkRNu24Z9xuJVI3PFkg4AOPevO9a1rVXmvI0aSeKyuTMHiLC5COzbXgD5Ji4Bwfy6V9Z+KZtH1TU47O0h3W8jR+T5sUZjVmUTvMkigeZGUZVwe4+lfOHi230+y1PUZ7GKeffKm3aBFNC0WFePDYWS3GR7jce+aAPC9f1eeW18tfPW4nV2uGliERlU8KCTwG5PI+ua9A+DkDabrFtcXMxQ2jR3LuFQmVMh0jxgCSPBAbuQKwdS0W71O1TzNNlFxbTEysWPMc7ZKtGSMDYcjt6djW7otlHokiw3YnDRbXUpGwaSPC7EkcDMUA4Gep20AfqL4e+NugavpdtoupPBbGWaKKG4M6MpkTaioI5CDbNgD2x1xyK+tf2fNN0HxN4ysoI7pJhBerG0nnIQqBcBcIxDHDN93joa/BC/1/VvOmuRPJLaG6SMxWjgJGsYUK6ysoKsA2Cw/uHvmva/gp+1XqPwv8WaTcveSRQWN0GEIG+SUK4R2mkfG8lcAknp0NAH95fwD8Hah4esNJ+yXckmnyW0efvMU4baySNyYsBcjGRnpX3Po9ys0AS4EjtEgZGRhh5BgYyRll4z/AFr8WP2RP27/AAJ408F6BLNrWntf/Z4Ybq3nuI1a3kMKYARCQI2zgN0yvXNfpxoPxZ8Pa1bQ3kGo2iSSKUQx3MYCoCCXVdxBOSMY69aAPoySXyBwSUJGEUjCk4++M8jGefz9a8+8U3SS2Vy0nmROGMSvbkbNn8LFRzjOM/4VQb4laOENsl9bMWiG5PPSSRVcqobrnccAgdcHpXEeKfGmkx27zm7QxxpiNo5Ew5YbXMgPGRg5/wAigDyjXNfksro3c188i2sUttFucfPCpLNHHH0ZSByTyMV5n4k8aRXkFncRuIPNVv3McCEyMp24kQtiQdDxz8vvXl/xL+ImnabqW2e7jMCeZNDNI4EZVlPmI7j5Qw5wO+ea+HPiT+0/ofh6zlMJZ7jz5FWRJcpbAoR5yEceVkAnBxQB9NeJfjJBowu1vbhbeRL4WsXmpGSZkJctCXYHDKNuR93HPSvlb4mfGnwzvknXWUi1Xymk+zqlvNFvfMhDOXy74ABJ7fSvzs+LP7Q01xpt5e/2tPc3V3ObldsoaOG3AKy+Ww5hdv4Selfm34p/aYll1txcatcDlYLXEqswwSDLcZP7wYAHHp6CgD9Z7/8AaYhSRlMS31zbT3D/AGaCOL5CWKqxcuQCAAcnjkgV9QfBL9qey1qCx0jUXnilumUI0MqBzPGwK26knowAGOBzx7/zo+EvixpXiXVZbabVZfNldoIGEvk+ZvkY+YGyMru3jB5/Cv0v+CngO/vrq016yv5ZIokgezeIMUEyKpDs6k4Uc5AAyec0Af2a/sp/FTRfE3g/T7CBrqK8thsdJzuUKiDCxOfuzE5BGT0r7QhuvNXcq4GzJCn58EcgjqTwf6V/OR+yl8W9Y+HepQxazqAu7SGNA6SRyRSKGVWJQog3zY9z6Yz1/dnwR8R9D8VaNZ3sV2u6aGKQmaVEJVwCrEFssPx6/jgA9Ue7MW1mDALngg5698ZI7VKb1G2M7riQAhP4gduAOx61hSXMU6hop4gvP3ZA4wo6A5zt46+tY321/M3SzeWiyMqyEoEkPGNhJ5PP/wBagDspro7AVC4I6kjIbPJyT0z/ADrhfFcL3WlXqPGJA0DRNkAogYMMuM5YbWOT7fSry6lFmRXuPNDDDYyfKAJBy2fvcj+grC1mRXhcLMY2k2klHADhgcKwbgkjpxzg4oA/zpf+C9vwKPw//ad1XxfptnYWth4iWK6kuIJkeO5lkUeZJLbnHky5Byo9OPf8D4IrQxT+Zcg52gTLueRGGCGSMD7nPbpjrX9xH/Bwx+zpfeNPhVB8QdEsYZrnQ9RQXZjty94tuY8g4iGTH33HgdOnT+GwwSx3cgEXkyRytC0kmNmVO3BUNgZIPTpQBuTXWnwQbbWWW4vlt/Le4dQsWW++8aN/qwOwP056Vzm6SRZZCzyk7mYjDsHwdoA/i4GSfftSMksnmCJC7NtE4ABiUDByhUng8+/PfsvDJJFGscAf5I2QsAXCcuW6gFievr3oAW3i2rI0gBZtpcMMlt/Q8fdbBpjRSKgAChFVfs6ws3CA5JfK4jfDY7cjFMhWKCLDySXFwdzeWuSqYYKgV+h+b34Bq3HceWFTzNivKhKHaW2rgOAD2zj3+tAGVNBKxYxsrRo6M6uASQzbOc8ZyB+dTo0eWiaOFJEVfIGQWVicORx8xwRxjjirBmK3M5WNhA5UOMYDbn3KGDcoSuMjH51Um2f6wxqqMxSNkBIjfrw7dTjP5Y9qAJVkjLtD90qgJCgo24YHL/gcjr1q5AxMkM1unlFF8wnzChLp98lc87iB064rKiYwKqoh8wOWzIN7bA2DlgMF8ZyO/TFX2fbdOeJlYrvWNT+7VgGYADvkHj0zQB6t4PvY7y7n+0Krb4CJLV2RFdgMBo3KfuiO5PXFeoWcWox20Q09FaO1yHUTB4DKfmZ5HYgIFTI988cmvD/DuoMJmFxgmONI4lTahBYEKrbeXO3knrXrFteAwzRwTeQJRIMRmQLcBow53Bhy4Gee+evNAHpmmyzRrBcwSW0Ul5dlXR8iNY4wCpIbgAkEA+o4NekaV4rm0+O2gWOGVLi7WeWdYg0loS5DrACuTHvPBHA4zXhml6rCwige0uI5LW3KTyy3Q2ujgSRSoepAJ3hQMc4rfm1aK4EzQ3Xlx2m0QcCKMGIDzI8kgyMZATkZHpQB6/Y6pfapPr1ul/JFLBtmt0mdYGeZV8sqFbBdDH36cU7SriRLryWkmupmtZnuLeCXy1d4o1+6zkKtwGBIP3iueprzRfEEC3MU15dwym7iVLVnUpKJXP8ArXEeCvz9m4wM10tj4vtJHhWaCOS7i5vZYWVZWjRCjOkS8by/LN/D6ZoA6KKNdRmvbq4k3WclqsMkhjRGIbDQzJ3UJICpcgFupOKsT2mo2txZS2jeXZhjbQxb0n85Ftx5zrzgEELgHk9vfhU8REtPEkMMM96NryiQhjaRSExxyRNgDfjPygEVfv8AxZC5ihsc25jMLXNtAxiSacArPJCz5KKSvJHbOOaAN6ytpXjuIbmyWa2XdK5KRJJ56p5vneYYybdm6uM8ZI61g2V3HI8+oyoluZUukWO1aOVp5nJjAmM+1dm4MOD09iKwZvG9y0DRQ3MdrGrzzbcvIqyzx4uI5ZCo82ISFlUdQByBXJzeJoZjBdXSeZGPNtWsraJZikhAa3uVJYYVjlh1AB9zQB6Dq0lvcrZm0iit5UhkieSTMaOEdXing2AqjIJFRlPzELnB5zwZFvpVxLI6G4jkMri5SIsEacZVgjHPksw6n5Vzg4rLbW572G4CXw+y2v2iU2rMsSypuhlxGAMpOqI27JAYjjOcVzMOvy29wl19qSeOSFFjWVNiGDdgwSo42rIQwP8ALigDu5vF0MJtZY3jBmAmAct5MMMLtGPMiizn5Sp6e+aiS/YiS3muIL0NAFgClWivLiZFkB3ScRWaox8rJyBgdQRXn15IFSC9hlhF2HmimhhVBDJAGIUsy5UhuCTxj60yyuxM1pMsiwskclkwEgkxPGVkSR1Q/IpMm3J4AX0oA6RbTTJLm2sLq/hXymuBNaJcBpJJbq38+IRyzuMRpL8vylsYAxXK3eqwxDfcgR3EkcyRTSDz/swhl85UKycYdWI34BIGe9crLdXEly0cd8Gae2na1uGyY4rhm3FBJtyGycAdcHHao2guIZrea6QyNKptJYtu7g26IsgIySquOScE4yaAN2e5SKdIlC3VrGZUMalFiBuYMR7sH7qt0J64681iSTXCXHlSCN5/sywwlSfLiYnYxJyANzK30zzRZ21zLcTpBKlwRHtnRGAaWSNN0TKSfmUIRg85IH0qdrO2kuIVnPkO0cZadPMXMkGJHMnZnIYE46tkDmgCrbyyzSNJDApEW6Fwo/eq6ZQMS5+aPI47HtUk1k13FEs00cchd5J1OwN+6G0+UD9wb85HGf1pWuVtlv7tY3xbxhEZVIS7Bby9+8jHmA9up7cZqRbhzEPtCpMkMfmMrjEqgqPMcnbl/nPI6nJoAgSOGOzk8+aOV2eALHGvlsAiBcbhyYxzjrx25qwLW5RbdFOy3lkExVELSltzJFsfGVUgEgg4HHNQyXpSAPLFbyLHGHDBQyyREDy1VVOR8pHXkA84ofW7ktaEuyfIf9GjAYLGEVkSNyOQCSPXj60ASWt9PHdG0WBiTNHdBrpzgtan9wkuRyHUHP05rZju4ds/2mX7NI1xK8bRtvWATJuMoQcj95uQLwcDgVzl3cpdW17PFIYZI5LbyGcqstwuBviYDps5BOe1UppoxJcytE7yzhFt3GViLxqHOOMMGB4Pft60Adte+IgLSxMcUs8nm/NcsybkeNfKjiZm+7F5Y49AOcc1ki+mlMawPGj3TNHMzYMbMAcqoxw2SeRwe3WsMXE9zC4mjiW3kcb5GjWNoZI4wHWMEjeQ3fvg5qzbxJDiFd80sCtKpUHbCxzhsD/WNt5yOuaANGCyOwLIQZZRcCOBg7CNoTuGSRj5lKkZPOeKn+zQ28NvqE4RpTO8UkJQq4cDCM4GP3QUjaT1x71B5V350NzFuaHdDM0q8SSuwMOwq3MWVCnHvjHWt/hrbypADIrpI/mFvMaRlyQ+F6ISRkenagCpARJFvWOB4Zd7/axgOmTlI0ib/V+2f/1iIS8rJE1xmFojbvgMDCN0gY467ssT0yCBWvYQPBqMSxCCeF4d7rtCw+cctETngf5611iWsd2s92rRTX93aKscFusSIswmxKGaQgRMIxhs9cGgDFg0lo7KG/keGQzbMB2BaJSqM0e0f6wlW49M84PTZ+2qWghtbcW9xBLsDvHg+WYwRHbypkoSBljtxu61Pb26I1rZ3lzEqmeVoZSuPIkLBXt2hX/XOWVsdsDPTmty6OkpNcXmnzMZ7WNXYGPdE4x5cq7dv7tydx56Z9OaAOWuYdRiaW5UJb2kiFXv4lM000UhwLdixwCJActweOcGse5eIWUJmUXF5GEmimffkQxlsWzB8YLbs8jt+Fdex3xO1mFfzoUIE00phjaWdgvlqF2s4jUHr1rnGtPPvxCV8ueVWuIZgQsSJESHRgCS7tIDjgEdwKAOMXVp7WKUtJ5DRSh1l2kbItx+WIA5ycDd2P5Y+u/2c9e1HTdc07UIbcXSzXMd5PaPEsds9vE2EmMqHMRwTndgbuK+RtUBH26K6kjMszBQxC7CQxbyU4/1gBPoTg17N8BPEMek+IrKKSW4ubcyRw7bcA+XCWBEc6lv3ieZ1A+lAH9mf7DXx81WDQLXTp1Elq7W0kAWUM4t/KO2EoRkhRszjnua/Xrwj8X7NrsMT5TXBjXaQ4+zs43sVUrllznB56A1+Df7CltY6va2Ua7LZ7tLW9+1um6OJZ1SGW18pRvgUqhOcYGeORX7HTfDO9gls9c0n7VIlsYi8on3xywRoqxiJR9+MLjkgYB69aAPuSLxHJqdjvCwyxzRBoZZMMY0UgN5kfXcwxtPuPx+W/jB4Pj8R6Trmh2ttFdf2lbTXEcNyjSCOSFS6tGEG07mJ6gkdDXunwv0n7VDFJctJuktw0y+YCrvuIVU3HBYHsOuOPSu68ceGkSxXUbaFt8e+FokjA2K4wXfaNx98fXpQB/Ah/wUA+D2p+GPiTeao8AE011NvtFQuAkMjLPKsf8AyzcoeBgD5Oa+AJP7LtrZbWO5khhuklEF1HDJ+5m2qGN3uGVfev8AujjFf1p/8FNv2a/+El0FvGVjpcq3dlLdS+baIQ7hYHkeOQBCWDZzxX8jHiGeSHW9TtrqD+zzaXFxarCGYRj5yJzLGyj96xAIOPpQBs6Nf2QNlLc2yPJaLLG90wDx3UhyYpHLx58vGe/B5PFZ+s6i0l219ZGRftW6J0jBigiwgjC+d6Y5OMdTUya1bT2CaYryTEWywTO7xBJIoiWLxGMZWTJA7HAqK68t7WFYZpI2h2qkSxxxblf70jBW2zMV4BJ7+pOQCPRXvb++hEX2iCW2AEcJZgzyPkOynGJVwSRn65rr7y9SCeW11E27RYWMF4JImilcqfNnKLhk3LwPU/WrVhpphW1u41kGFgIE6bXZiOQZl4Xhf6ZrU8ReE/EOqx3M+l2qTWUrQXJYeUJUZRyHYHLLkNgev50AeSeOI7H7RBDbuWMn7tVtlM2EdRIkjCP7hJBODyN2K1fBngeXWIRc2M0U6Q+SUnupUdY13nzoWjU8ydcensem/F4D1G2uI7eScrcShftrKoD7HOY0WQSHacFhnjkV9P8Awg+HOi6WskWtSG2E0pRY48yGRZMfOAoJNwx+8exbqOKAPUvhToNn4bS2dru1WS+jhMs6QAgShfkhAOccDBHU4z9e88SG2me4QF2lWOOeOYFs2c+Su0z44tpAeV6jOOK9n8MfDHTEtLW52NG0H2e900I+62ls7cFj58JGWl+Xnjrk9DXKfFbxb4f0qwGnrpsH2t70q0SW8UMyQsoKuCqkshO7du3eoAIoA8G8Ja1rHhHxH9qsHlaB54vNQyuYomc5lljccmELnHcHgYr+g79j7xlp3jLR0QT3EnkWqJPfO+GkUIG3Bc7mKOeh5xivwL063l1mKyeO02RZAs4IcLJlyRslfA80s5BA/DFfZf7MHxktPhN4rsNON3cLDFff6V57OtrJtI8wOp43MSQOxwOaAP6j/Bvwm0KSK3v5Csz3TxSfbJ1xNMHAxEyHA7jAFfQekfC3SYY1SGC0SOQrmeeFd29SMGMsP7o5P5V418I/i38PvFPhrTNSs9SivESwt5kUPE0cTsuXVtrZDAk4OBgYye1QeO/2qfC/w7u4RfXkLW89wsCyLKBCmX2MrseGfcwHHNAH1TY+DtJ09ABCkkighj5Sn5v4WAzwgz0Hr2q/dJp+mW6r5UG0KjEpGpy2RnlQcdcV518M/i3oHxH09L7TLyBy6lwiSgMFx1ZOqj8/SvQPEUIm0yeOOSJHAJ3krsAxzukJwowR7GgDz7XLzS74MRiMrJKJCSEkkSQYjjjZOcI3Pv7dK2fCk8lk32UMZER447Y7iSBkn5ueOv49K8euXubG5iM9zDN5gJQlThTuZcqR98bkIyDXoPhC7kuSqynaN27aoCvu3Ffvj3IPp+dAH0dZ3byRfOoOPlwcYyAvHXpg+/49a5vxZpNtrGlXVq0YAkhYHIDRSBR83yOOAOeK0LNzDEY2yCWyCeTggdT+A96W/uI0tGDkBSk3zdxlCxJHYfXFAH46fFHw0ng7xddwW0KytcyT3cUcaEwuXnOVckYicRZwDxn17eaRWcsTi6vHmdlaQQRWsKeZEGnIeAMpOVGOD0OeDX0L8e9TjuvFl79naFLi0Je2cMsu4yHZGkir1GTyO3cV8/6tq0li0U86LvFnc3Jt7VWTB24HD/xebjA698YoAzrVHSe4aO2kk8yOSeV7nNtFAkYfEce0/vZSI2+bkbjnvWjaeIHuYBcyM0sLLHLIhZHktjIvkmFcEEl0O44+73wa8ybW7xGgtrlrm3ubuzVrRWcukQlnU5ffjzB5Rl/LHenSebEgeO6CAxt5picbJSDgy+YpyAoIxgfxD1FAHoGo6kZDFLp6m6urh3WO3JgIKNFseM+Y2BEpxjt6VnwahCkFh5hlIAaQ6UEy0z2bsiTE4wu5pXxzz5QrEs5YxarIyvBeIokNwIlZpH4EluilAY+nUjHFbOtLA6W6XNnMLq6gtlsmt5DFM0sCb54IXx+8RpP4uhoAh/tFbnUbW6S4islvFktjA7FpkNum6I4ByrMo/HNbbzXU9xDbRjTUs3linaSCYxCFZM7lBX/XnPJAriZktIr5p7i3WUvZxeRDIHUxXjxFFlRuA2xunrjNdFa6XZXUEE6iaOdYZLW6j3mJUZTlLgAt8g6demKAIdcvopLOaHSTdXljPI817dhMmCK24t7eJz90vznH364UapPqFndGCeS1a2t7pYLiaPzHxaIHaFCg/wBI+XrjOT71talpk8Ez2aXMy7oba8Yo3lRXCQcFUVflfyz97FYF3o99a2txL9nv7oXmycrEWiW1/fLEgSMjKgx/f7NjFAGZ5lzLBLdQlmghuLOSeSRGF5JBNH5m1SeEyvb1OMVs6fbXFrex310YL55HjmFqu4Yt/MLQZkYYEiDPHXjFGhWt3LA8l8s5uY714b62ACyW8q/MJkXG0wxQfdU9TwOa75dMs7tZ3WVJIUhSe3jCESPHGT5ixlfvFBywGMD1oA5/VNObVJJlvIlWb5pjby/PBEgG+IsY1y+XO/jvx1NcHeaNdy6bFdxGEXUN0zhDIqhdiCRraPf/AK4bO7Y54zmvX9Ynt4ktYovKJsYbSW4eQkSSZj8qO2WRP4t2SwPQAk8V5R4lgv000h5vMiaORw9oCl0o3ZO5ZPuRmLjJ+bd8vWgCjOm9YES/GnTSubR4ZLffO8kUaIvmXSAhJdzj5j19sVaTSrljFqrXCLBAwieEEmZp389DJEhOHjKv5bMONvI5qh4c0yadEP2hTvuFZLe5w8sC3QkMV3NjJCfLEST0zz0rp7W1hu/JsruUrDa3zGaUSbYEW2mxNDkH5g5yQfY4FAFSG1BWS6sbUzLZmSCEE8l5Rm7OTwxVvapLLRomsp/KhS0fasolDk7bicGOWGMljjp09D26109mLd3imuvtENpNcSi3MBCJIAQEUnqrDjcSPm61ykfmaZeXsplkeO4uZnVZNivBbxSFlnSMcEbSMADkjFAGFp9jby3N5Fpxhjb5IEa4jlt4zOZDHdSpciTEbOOQA3PSuN8daOYIhIqtJOkUkskbhDEbmKby40Lu37hWQfNggHI+tdLqlxFK17C0t2kVpcR3VpONjR3e2XMnK4244PqcVzHiDWyTDb3F2jwST2oaVHjZXjkTdIZGbncHzkHv3oA8mlWyllunubFoZZUiBiEb+csL5kki84HFurucdxgelcF4ntUtraGHS4ZBp8ohnkhe38uKFrOQi4keRASW7kDqTiu78VavpGnabqV/bo14qtGbKDzjbXUIhl8qNrssSZIiwJA6YAPSvnfU/E+oTi4ubaW5imuXmk2TP+6aKTqojb5lRcndxgmgDZPil7XTbkTRWwnlgaPTlj2ymBRMcQ3gAy0iA/Ln8ua8E1/WYZI5Li5lWaW2uHiZSskKGeVCy+XvA2gPxjt0PWtXVrq+tLZ/OkbUJbnyAGtphC9vK77mkfdjc3U/jz7eSeLWENpe20809zKZBKshkiPmSyDfv2xn9+wB54yD2oA8D8cahDePcyxXMcdtH5huIRLOvMbh2gQNjKj5xxxmvAdR1Ka5m8q9QiyuIWkgt1VoYpI1+ZJImJBMqDgsflOPevUPFt7Z6vZzJAZLdLEELNK8YSQlgsqIY+XYsuSG5FcFDHDi2nnu7W/sSBDcRyMsM3nSDMUVpKybki7NwMkd6AI9I1YrbN5lkJILt5GXc5KqkK+W6yEj5mIyQO/aqd0zxzyNYeX5cfmojRAlVSZDIsTIBhGwPbtWqtjYpOha6eO1y9yYkH7q3l5ChnkwE2gqCDiotWtWVYb2yY3NrLbo81xHjAuSqYlmRTggDcDj3oAzVnLxM8srPcukJS1ifbCViA3GeVjlpM5HHPNaOnxC4n0sPcDThczySELkypIWwVeXkNGFzxjiqsdzGEKtaRXUkUyAwwncqqYwxuMoM8A8j0zmn3V7s8mS3Ku1ky4SEMxBkYiUMAvykIefY0AdjPe2lo92JZ4RG6x2tuWQpbyZBAlmJXaCyjJI9q4q4KxPLHYQRSzyxMn2gkgMkhPMD9cgZAH+RpMl9rKzRgOIbVVkCbIf3yFQAgDdJABwD3NO8m0nsX84S21zaxvJbtcZtnZ9wVY96fLI+3J2igDEWG6litIrVDbrDbKJ3iwZCrl96AY5bux/CtCxnGmsrNIVM0SwSI8Cq0bNkJLwDywI57Z5qCwuZ31RYXv1lhlQo0cKgSspX5oYGUEFty5P19emck8c2pXEM8z2jRS+RbJekCKRsEASOThgykBT6t2oA3LCayUlpojJcLNgAKibmBY5gdW+VlBycdx619Q/D2VFjhaz3agpmUXLyx5uZGZAUjk3jiBGPBHPFfLmhW4hbdNZqyRyrJaRMHciXfh/ujIygOCfrX1/8OtPXURb6kheJrd0imtULQSSgKsrLGvAZQuR3yT+QB9f+C1uL0WRu52hc2JjEVpHh7eaJWZCCRhCCVyehxivVrKXZMkwWadrhY4Gmt38qaOQcztMr/Lk8cgZP615Z4duBLPEtksgdbNiPIcIkRU4LSSMMO2OvfiurGuJarPOpFygvERbNYnSaRgqpNMAoxkNkgnknNAHs1rqX9nQz3DokEkMLTxSSISo8512LJKR80gAAB9/QUyW8iuLSfWFEV5fTgieGJyFLMN0ATZ9wArluO5rkJtdg1zRZZ7tltJrySC3SFgVeOGEhN0gxjJHf161n6QG062Sxi1OJhJdm4fzUdbkJDllWNVP71TgAEcY+hyAdjFaSQWlyrQrDJcNFciMxxu8JkT97yxyylzz3xnikS61eztbZraYybpJVSS5WSQRB18uQKPMAO4kEA52lelQTusQtrp7jJEsfmjLF5TMQYmKHkbTzjpxzUtzcal5iSSyhxFGXtjBABHsX5y0n8PCjPrxz2oAz7zUZZ3cMqTalDJGlxLby/ZkcBvlWW38zEi/KN2AeBj2rBvbO4+1xXYuolNs+9x1WK5d18qHeRtClSeDx2NT6m8c8cc1uJbiae4jlHnQpvnXcqu1vIhBAB6E8ZUY61iXdtb2cs1vNLNG07sZhMzPE4ICOx2k4MYYHd049qAFjvb+eWW9ubJhHYTXlpC8bq8w+dSZGX/lnG74CnoQeM949Ju7jVhJPBEZj9rC3NhMDLbyzHChnjU7kZEO4HlcketRWthqdtd/ZIL3Gkpm7N1MJZDemONlS0YEZciQhh7DPAFeg6Rqel6fFZyR6Wiz3Hm2t5Iqsgtry4PS2VOHZjgDdwA6jIA5ALOn6BZzNJb3lyLPEMjSyXMQEXkzfMI7Y7irCOYAg9cKTnjNb2sTraTWun6K8MUKIkk9yUdRJCqgLLNbrkvlwxx3+lUNLMHkXGlSSG527r2I3CqYljhkKm3eUHBZwWyAfqAKsWdzKuuR6h5MV1BEklvcuiR/Z2tYkyZOD8kcZ+XdjGRxQBvXMIWC8i04wyyRWxllIjSKS7BInLyQvyEELRgOejHHUcZeoym+mUWcRaWGCG3lgZmV2REDhyVH7v5uMHORV6xvk1QStaubaeK8hYTsyNLJbvI8jwQhRynlxpJzkAqFNWbp7ezkk+yGU2LQS3huNwEkksqtElhPKQPMj87BCj5skDpQB5D4g1BraOVpopNMga5iJheJ5IJbm4QTSBsgPCAsY2dAGbPXg5mkX1xlbe3X7Q93PtuBMDMZJJ2CKJsD+BDlD0GMmpNcM2sfbHvxczXz20kBgZS9q83mJL9oiKcK4t9qhicAgnjBrDhjNlqU9xp1tNIk1paweVJO6WpcLk3LleMNjY46gdfWgDovE2ra4l2LWCOCKW7uLaIQi3MslvdDiNGcLtKEYICnHrWw2qmF0W6lS3sJoVMxDhPs0FswVw69RJ5oJPQsvANcJeXetQyRi4a+urciEzAhftPnwuUS5DEZWAsVWMryyrnpWhPG2rDUVnaOK5lFukwlUPJeW/l8yrED8skcuD05IGevABtXuraTLbafL9mW1c3Ultbtco8juJULLdRpvGC4OCW4ViMjvVfRbwyS/YNOZbtJbOeW+giAUKiyJNF8y5BcpJkDPOD0qotlYLa2cGo3AmghkSW3RSGW5aGZfNiJ+9GzopJXgZGKz9JvLW2na5tJUtGgkuBBFZq4t7qJpJFVHKAkXQPkkKTwoPWgDqIL8PqUaKk7W8DKJLmTI2QMxBSN8YJDZCg8EjpWnqU1lfy3gt45LaAiPZYrII/lhHlLcwNuwGO7cw9etZCNblbmKB7mJkEEktuSdkFxN+8YM7j94WXO1BypNYQvZbwzXDWzStaD5lC7El8udWVlK/KEGAH6HOQaANm9hs7rTblUkuEvInjdlug4NxGsojaRUH+rKr19civNNV0u0WKDVIbi5kuTcCBo8FIYZTcKoYNn5owNp3LwxGBxXod3HPfztNbSPDeXtlEk8cThPscruC0SKRh43T5tw4zxWJeWBhihVkNvb2RNr9neVp4Lk7S7NNK4/wBaJjldvAxgGgDzbU3hsrC5jtElnu4mmN5ktKot5dkz30e7GHWQyDZyWxkCtpbF7vS7K4RjLbOPm81DGkocA3KGHOQ6ynIz3HGaaxvL17kGGM22m753R4wss0Yk8zzFcD51VQODmt1dVivrdoYoHjQTtPDDDC7l5WUO0VyyYERwuccUAaXhzRyZTdTSSxGVyFkvEid1VIgXaWLGWyQAvQj3rK8W+JbWxviluZ4lt/Ntme1jEcUdwkm0ksozMjSLnAxkGumstS064eHzWS1Fzb3NvfxOzD7TLOjNFcWcoGFKFOQSK8m8R2l5cXt7BHPIG0sxGHUbdkEEhdlBEu9SDMAznJzkjkUAdJpmp3YisnjCz212ZyS0joY7kODtl8zkzOTj0B4reuvFFzd2CwLbvZQJKIGKNGqeeiYkiXbHlRz8wHPFc1YW8UWnytNO1zcrKl1G0g2m6kkYErBsI+bcN2RjkYrUaa2vFFtBE6XNzDdPOtwhVEuXYB0XHG4x9CCDkcYNAElw+q3piuLSWRY3hQMGlc5kUspIJ7FQlFVILCVIxG11coYyyBIUMiqFYgAsAcv680UAd3+0toreD/DN5NZym4v3uJ2vGujEAXDFUVMnKKwxtxzxX4meLPif4p07UrwXpuxarMquplkDIqE+TDtXgx4b5O+DzX7w/tz6nY2tjqM15PZpYgSRyxxEblhDMI26Z643HHGcjIr+bv4r+LLWePUINBW7uidTMnnhppokmgztis5vOCTgIuScH3PegDS8XftKaj4a025t9OlLajeMJXM28y2+5cjymX7q9MqSCcjg8V8hax4v8R+Mb+S91e8vWN4vmKATtOXCho7diMjaOTjcc8Zq1fJdazdSXmoKVmK7re3hEXmXEi4UmVJGBJZucAYGaedLW3g+2sPsWoiaGOMOX2247KEYkOGx/Dkdh1oA9L0YaVFpEjammJlSGSb7RN5VvFJ92B1HWZzjJGBzwM1f1XxDc/2ZYiwNlZRxXhMNuxVbwwxL8jwTOq/uiTnaMn5uM1TfRjdadBqOoyo4WKKVZjESquMeVG8YGGGc9Rx1OOap6/pVvd2Auo2hmbesCpE5RBcYBJZmPyEZHC/TBoA0YtWtkluVvriNr7UoWaT/AEpY1liaPKoyzOBCynJ+Xk4xj1rajqcaQWlnb+VDDIq4MU7fbZJE4LRuPmIODj2yea8d1fVLz7QyutvbyIywPM482X9x+7YYXJUAZx7/AIVTupN89rKJYpWhmzAhkeRcMMM8wYjyASMIQe56dwD3zS/EkFlbSW00RlhjuVuGM9yS0gHyhXklYZI3crnOfWurtde0HUIfPmgtkurmKaEwQ3bIYofmMcqqoKidsfxEYxzivnS5u7m2tIDFeOZJHLR6f50M4kXAAhZiCQVOWJyeO5qxaamLy3W2WO3F5JLFc3U9pcTMkgRgiwtIkeEIIwQCQD1B60AfSs/ibQJdMjsUWzhjkKIUhufOMaQJkNeTxhjDeE56AAA9c8VsfD/xZqGkX1xJpVwbgrIsaQB2Hmqx3ojKHxIoXA3NyccCvnSze+ivVjLNDZsruqpEsjRnABdzHGd8YGfmkxX0t8JPCK6rfWtz5dw4vHTy5JhcQyXUqlVEsaq6Zt+oBVSvGN1AH1T4Y+K3iopE19bXVw08qWZt2Vp4bESsoYwPv+QmI57HJz719L+HviZoQtHt7yxx5BP2f7XJmaYoVVkNpGCLkqckHIOOhNZHh74QWaWFxdNYQXN1MYYpkjSWRinkAJKpmRmSfdkBs7RjGRXmniz4XXenSmHSYp7MeXJK0V2baZUmbcpklLput8twNuW7kAUAfRU3jTQ7u3a9hCpK4WF0RWAjhY7REIyOGBIJwSckZ6ZrDhs7i8vJLOVIXguUaS2klmcTRhDvZPMcgtGAM/3e3Ga+CU+LV74bvZdK1aJo/sF00QlldRGfJOxdpVRmPIOCRz6nrXs/hP41+HtTnjY6pBcXk1oY5njuJYjFEmWEUMoTYrYGHzg80AfRRsP7LuLext7RzayiRvtkL26yTRsrHAilzsbecA9ccnAry7W0ktZGjhSV2VpVktYFSe6JQ+ZG06ICpfbu+6prqdH8bWWsQ20mktd3DXMpikjRI5I7WOQGMEXKO3yrtyQ2M57V0uow21xa3EFrd2C3sMZluFhgMPmDZsbEyucXHAJJAB9c0AeI6YNP03UbgXiTxWupSRSPHAUeQgqNyhYjG0RGW3ZJAPOM8D9j/wBhT4OeDvG01vqmmy2QlilZppre7T7VHAEBSK4gmC+bk53AEvzkE1+TuoeEZop9O3WM0V/K6r5qSO1uYpE5ZTHHgs25fUnPevtL9jrTPih4E8Vyaxoiarp+nyTRtJbfZ7q7sbjYpDPcQiEGJduSrKxB9jQB/RXfeGNR8J6fCsFxCNNtLeOMTp50DW6lQo326k7CSecZ456muQv/ABIbO3tRN5pjME4jmjYyxFyCRO+3O8ADp1wOlZvgfXPiD4o0p5NQhWdfIaUSG3u4op9uCieXMpaQZLfeGBjivmn42+Pdf8Jakz6bAttDb2u24ZLG6VEkkOyeSSKSPOASTlVxxQB22veJtSt9Uhv7WW5lMaGW5dDtgKMRzFAn3s8dOeK+gfg/4zt9dmljneUyM4GyYuuCgAjVGwFBBbkEjrX473n7Tdrot5Jp+pXMMzI5/fyXB2sBIN7RxXG3C7SThc19BfBz4+6RdXlvLZa7a+TdzRs+6bfJI6HMbw7AREAoIIOMk96AP1V8XeCNP1y33tBFPMzb/tcS5mlVSWRXBxuTd8pA6gV8K/F74PWiaRqel6nbTql3vvCDGQiiZ2C+T5YO0o2CPQAnivu3wD4otdf0qzuvtMcihFEkaiN49x54n34BOfu9Qc8VY8d+HNO1u3khl2kSKWZ22qxjUb3hiZv4ioAPOAW/MA/ls/aQ8HeOPhStxfaFZnVtIuIWBuBDcOwcZIecKA0TBeMn5WOPWvzqtfE80TPLq7lpbuXzWIRzJbNvbE9uSuFJYhXUntX9Z3xC+DFj4psbu0itrY74JUuLe9iaZJLc5MMYQKd7epHrnNflr8Sf2INB+3zS2nhu604XkN7HIUk3Wktw7bttpb4JTLDdnoOO9AH483d4t9dyMLo28d6m2Q2MeX2xoqRtdopLEllOc4GenJqvLqN1aW9wj+ZK+o2ckVvJGFE1oYiSrIjrlXcKCQ3A3YzX2B4y/Yy8SeErq4n0yWK/F4sUAiu9sC26BfOlWN2Zd12cYC9OntXyF8TvCXiXwqYoJdAv2nNtKUaaKUfZ4ZCYv3UkJII+Xksc8n2oA83l1aS6s7SYXotL+BTGFZFlufNVmDtNuAVCEGeSPmHBzWZfT28vkRS6hfG7VBerqTJKZLmJQSxkbYd5DgnC84UcVwWpavcWKXN29vcWf+kw28tjGnl/a1UBG8y5dSwiDFS3ANU4PFIBhuJSqwIZA00YnWFSg2xxsjSKBaBiMsFy2cnsCAdz/aN7ftHi2hvoo0JkVI3GoSqP+XkSk/OwIJCuBgNxzxXsvhnUbWW0N/G0EUqyeTvEnkufLjwyPGI9gIYAYfHPINfMVt4gdr23n065szeW+9p2DT+W8bMxfyEBJkQI4IAyfaussdYvIJ18maG4sZNzTq8Txi4ldSd5RgGSNSSSzBQNvOKAPcLD4lRNPLaG3tnkLulyWnjYSbCQpEceSshA4J+XJAyOKZrOtSmAmxgu50nmV4j5sME9tEYtsqwkSYfljy/yHHByK+Y7PV5LW9vLmOa3njtZi8rBFjjuyWJZY2cBmOcjgEAjOcc1v3vjbWT9nn0+xTCWzxyxhLl7aGGf7oDqnzzEH5TkjPOcUAdhrmsSRRtasZGsgYhG096yXce8hZjM1tOD90ttJG3OcnFcbcyQF2gtLi0jtrcoEQyyvMwlYNuvB8wZywOHyV75rDv9et7qwtbu4tWtzsFlPwXkuAHI24AOJFVjjOCQazDcS31mFcXVjDduILEXgt47ZZInId0MfMreUMkOduRgEGgDRn1G5vb6ZI5oJHhDRSO1ussb2xAx5rrggcEAkY5781g3tl/aU12EMdkIbSHyRHtCOVJLJFjIQFx13Y4PA72oMW1q01nM1xFEt3Dey3CR28mE5E0CK371CSdvY54zXFpqU08srxz3ElvHHGh8u4S2ml2lmWOIrku+P4VHT8RQB6l4cFvIViu7+4hu4yBLCk0snLKqIwZlAVefXGT19O1s9Ynicadshlt4pykepFVaeMoCgdYkLMW5bJbC8dawvD+jS6mtlOlmnnGEmN5ZA0OxVQst1IsmGn255ZeN2Diu8k0Kys1aVAt5PJE0lnapE6IrA4kWZoIgUJbdjfgkDIJHNAHKxpd2usQRRrHfwzzkrcNBIsKmLdL5kkko2hzk8g4B444r17wnHMomikkZBrbSNb3VtdIWhnDFZoJDLkNhTgAcc8cV8+i+1Br6Z4IY4Lm2Egnh+3Pst1disawRLlWLEDJJ78munttYubmQRCRTewxq81qjTxRwFYmJuJWChY8nGWBw2OtAHp2ueJIND1oabazSrFZB5o0upchLlwo5dOZVJUjYc7Q3YdeA1HxqftUl5FqAhvklaWbR97PaDJEm+JlysTEDc2TwMdD04DVPEcaafJeXRXY80sFzdiRbiSUHKypbMWJRSuMscEeoOMeB3Hi23i1FvKeJTcq6xQW8yz4twrR/v33fK5GzcT9M9KAPoHXPGuqSWNzqKyR6jFKJUvls5lE3mMw+zN523zGVSV+VT05zXzprWtSNdjMqNNMoI2CTcrFf3pZ5JGUMCBnLAnjgVDqfiiBIzFF51rAFMey1kWW2eZFHN0YiSVyckr+PSvMdR1KTz93nxPbRyJ9nlRXjjljkx5hUSAEsMnORk5oA6zWtdjMLWCGRblXMnySeZBIVUAF0fITLfyzWL4euLyLUtRvJhLcTpatMkCKHiwoAG7YSMY6DtyfWsrU7qG5naK2mZYSI3LoEPmoVHyhm5Ddcjg/yq5p1pGttdXImeOJwYoMyOZXIALuFQ5brjGO4IHFAHU6ebTUZobqZmt5HnyYOCzy7CyKAOLeHcQM8dccniuosI1tryZbq/u5DfY8sJErJGkaEmESugKqpUDr3OO9cHYCRJbdoMPNImyAmTY0YB8xFAP35DIMkN06Hmtiz+0o2y4uS9xLJI91Ekm67Mqy7lKlztRBzuxn0oA7Cy1S1lDS+VMb3cINkksskaLu2yPIhJ8wFdvoAeBXS6fJdaXcTGCRDHJLF5Ug3TIyuPliEKAmHLt0IBGQRjtxn2WS2cXU9kzySybjcFjFBFFKqqgIQ/f8AMGcd+oFD61ZWlvdQsbszoFzfLHvhikL53lCcyOMcYGaAOg8S3FzawXV7NHHMxSIyKJ9v2WYMfMTDNlCVAyW9e1eA6tc32sXMR8sol3/o0e0NIAqMPkkkAO8MCMGMn3Ndb4h1RvEN8trGs5kljDOYyyG7bYFzPbqSQzLg9Aee9fQvwP8AhPZSw/294mh8mC3XzLSK5kXbbyIWZSYnhdo+F7lM5waAIPhF8IdN0mKy1rWgWR7N7tUuUVorOeD5lYPGxJAQdCM5bmsX4t/Fb+0WuvD2jAwW9tCIvtdtHGscispQYKLll6knd2wea6n4s/Eu08xfDvh1zHa3TPCZY7gRqzxAJ5lxGkIzA5BXa2G56tnn5vj0KWbUpLny3S3lBimWUGWCNwu5zbByC8Rf7oUMBnGaAMjSNNWeWGd3mbcFlaRkkVGdSFYjJYu/Unnvk4ArsbcaTBeXXmT2st8kaeXLeq1vbhVz5kaugCyemQe5z3zNdQm3+RFS3CxRxJcRqVjghdDvX7OuWBJHLYJyo7c1yc2owXPlQyTRyrExBnSKM3cRBKsSjfK6MR+HXvmgCz4n1LTEtY5UmlM4fzo4HfdbiMEpJHG6jaY+eK8hmubrWLtoEieKBZDGrxMCmJOU3yA4fOFwAc89PW7reoG/unto1eSOKdo4pIlG5WJ2bLiIcFN2B8vHJr6S+C3wfn1b/ifavaG0sLUQKRKojt5HAMgmKSsDnGM4BI7daANX4L/DO30dl8VeIbWWJ4081Y7m3CxBWQmKZZXHD4AxkA9O9c/8YPGc2p3ceiwrJHZw/aPmklYxvGTiNjEVXMhyMkEnvj19E+KnjyLT7F/DuixiaKWJrWcW7SmJDF0aI7eOVz6Dbivm6K6mv91/qEKOruIhLOjxzMyR8vC0pHVlAIxx+NAGZpehy3aTGK5hW4ELSMrkhEKKQgZW+XnHbOO9ObR3upEjimM0qKpaMrsVZkGWIIGGBI+Ue1d7oWm/aIzeSSNNHGhMQWMXCRLIckyAALKQQeGIx27VbFk/24ylJ7fylWQMR5tnMhOFEcUaf6PKfTJAOPegDR+CvifUPBvieHV1mNsdPlMjzuWj2zMfk85QcykEdO36V99a3+3v4+j0oaX4euI76WKBbaS4kMkk7ug+aMAn5LcqQACcqemSRX5z6xoTvKsu5sXKSOrqzPHCv8LXImCgSBhgdQOuan01ZNNsYZJHlPnBpJEGVlZo2AWJZAmFD4JHOMCgD1L4jfGPxp8Rgtvr73UAkIk+z70IYkMAGWSTdGDn5ckE46HtwGheG7mxWO4vreWGSOTzAsjPHG0bvvXzRj94205I7etdiVW/tIFigtzcXcEdw8lxnKQx4ZoJJHAxcZ7HoO1dBDNBrKrbyI9pdNagPI0sjW4TO1JU2oRyqnJyBgYzQBo6fMIIf7Vht5bcJcASx2yRtFeRhM7rgSPiKFUJwTziltxYpdXU0yssU6SXcMds0TQBXwweNUYtG5PJwNoIxU1oGN1babY2u63iR4jKkxma8V12TPOGODGSx2gZIHXmrVpoUNjeah59rKv+ptIoFZ/lhb5kmhdAR5JkKhiOF74oAu2clnb/AGfzImuXlUsrMXjSOKbny5mcDzMYxlcj6c10GpqrSx3K2UEdpGqAviRAqbQGMLkBm5PJ5HPoayrW5Fu1jDLDbzG/klssTb5ZLaVHzEyErkwlQOMYAX0xWrqUtpOHtJniaO1TzPPjmCW8dwefLWQN86cfcGSPSgDMNtGkaXsKgqxaJEIdhIzk4Mbg4ycn+tYctre2V/ulixHKsRMKCRWU7snezDBHTvzT7/XLuG2XzIoYobZG8qSENLvkBBEscBALRAYJIGKzjrySXENxqP2aaTy1hkEbRwxmCTDJPIjSfK5XkflQB1Pn2OoW07QWLSvHlZRuxGg37C0eOsnPJ7V5t4geS1mdJLFroxiSKONpEiSBHwJDC6PiR9vRWOc44rrH17TNH01r2GKKO2mYwW32dkaZpGc4mm3NgjIGT3x1rzSXXG1K4nS/tFe8kuJPJuoW2Q+UFz5jxoSA+BwcdevFAEDa5G1hJCLaS6jnld1spWLsnlfIizRR8opkHBUY554rnLPzlebUgF08xHY1k8Yh8uIg5la7f70O7O0NgqevFToJFvWlldFnsWAhCsm9gZC8ciNExWRduSwPH41Dc/Y9Vlkvpp2m3s9vdwMXVpRH8xeGEYDEEHCjj27UAczeXXkPfXEh2I2cyxbbmO4ViXEm/JKpw2dncdMVy8+rGS4hvhGH8lCY7id1lbIx5bNHJE6jGMDADEnJ5rq9Su9OZSVv0iWC1ytq9iFHl+eA5mjkUEyqg+6AxGOK4S91SzmVktbnzVE+HCIsdu6g4VhCQBGFwM8g/SgCl4j1m/1RRHcSRhZ4SB5bOCiLkgkbAFPGOSOuQK7j9nu78nx3pkNxYmdry8tba2dmbcZ/NVVxsT5cgg56e4OK8p1R3uB8kscu6Tay26rFIUTHYHj5f4s4PrXpXwA1uLRPiV4dum82SKLV7Jp4HBMyQCVPNZZFBB2rnGemaAP6GNN8Aa//AGVHNp9u9214scRgk066nurfdEoZRJHbsHCkqVU4AGBgnBrzn4rfDXxhZeBdVvLvw5rJvFikaG+ubK6WGYwxMBIrNCDHlEYBXPXjJzx/Sf8AsG+Jf2add+HFuZTo8upPaWU9w2vrZC6jcQqJpYriU/OS2SSucBecGvQP2z/iB+zFpXwX8QadfXfhq9Nxpt2bCHTHsZrkzfZ5VCxrF80YDbdznp/Dk0Af5v8A4pvI4/EeoxvaH7bBJMSkjMrpI0p35BUAjfnj6g1WspC7PLI9xDIQGSOOPMMkp+VlkLD5vlJOO2fbNdn8X9R0i5+KHi+40RGXTxrOoC2idfuwtI7xgu6hnGP4unP1xxtvPctb2yS2srQzxtOWhlCtE2SVYbR8gIPPoaAIpJWyyECJSxjEi7OQ+S2FU4z0xxmqV1JKk9sZZDNaxKyqkqFGkYgbcGP+o4xnipblJYhFcXDDcWWdoXK7fKIIQFjy0vHPv+Q51rxDLDf25tyqPJL9nedhMwbIJ2EklAM444x2oA27RbYSSXEcQYAGQgxFRCRwVEoPzDA/T6ioSzyXR8sG7iuWcojhAEjUZZGG77wfG36YHes27lVYvMjVQt180myQrtkkyxXylJ+XnrjnPY9JtNu3miVISJLeNgs8ZO1DLCQVJkXlQfbqf1AOzt5CLKC3lMcghmldpJFMcgZkwoO7AcoeoGTxXXQWtyii+W4uI0VY5LQZjQ3jgAMI426gYwRwDg981h6Yba8tIVluYVCOzxWvlRb52kQA7GkYF1zuIPWtdkvbewis2lDS2tyssNvI5hVYlzIJRuBEwDYGM44oA9H0C5vrySMzQPGsc8ZliSE75YkBKswcEIDnHyduRzXr9vqVtEtha2kUi21suZPKRzJbyZMm5HK/vAxXGG+YDt0rxnwrfSTeWbm9m3upAKTBJlBG1pCrqARknCjOOK970fSb6SbT7tmlksrUI1tceWP3l0crIk6KN0q4P8QIAFAEU16bqSKcRtamVxNHZrJGsMju20byT80ZABPQg8Cs0R3Vn9v8x2gvUuBdqtqEdZZB88CwMG/eNsKgqOeORXUyQ2s8JkaOGM7pj5K7z5jrKQrIyviJeOF4yRwDWVbXdtbLN9mgle4t5ZJbhysgliaRdm1EuPuRBRznJHagChfXN7bac7S3HlXX7q4to5rV/OjkkJd1EIH+s2hs5HRcDPArS02xt7meUYjlku7LdcKm6OE34HmyF7fPyFgTkYHYY7CtPqlxfebeGykti9oyRyvIJlldEZFKKoJBPXJxjvVy1En2SK9gwHm2RytABAzF0C/vRHknGDuJGT60AV3s4murOzZ0uYnsxKlvNGXJQSkusIOPLYZ45yQOPSmXgkitrn+zXnAjzZ3Wn3du0kqxLzGtlMdg3MDn5mIXIHSqiQQtM9w90l1fKrRRxGUwxSRRPu2K6tgSDODtyflzjNZ+oy2s5NvYxSG6DKXSO4unuFVyFmkkRlCvAvJUqxb5uQOaAHq0rQRRS7rSSNIFC3Pk3MrW6jzTvhMgQ4B4bJKiqk7RRt9oW+VTNtPkx3BEAiyCzKSdguOcAKScDHXIrVGkyGeeY3DNO1pDFHDHaymFYQcyO/yEJMxByScHoDVHUrOD7bHqKGygj06DKR+WpSQ4CsIEBIeQHLZYcbiDQBaXUIrdksksLZkM/mGfczjzQha1ViRl42YkHBx6gZrS0dvsl0yXUL28V3Hie5gH2YWxBd22zuxKoQy9QMdK5lfsmoWsU0YunZizyGS5PmJOAVgY+WhGDHggj5eRzmt2w0u6sInDvLJLJZxrarIwuLJxK/7yZnnYGScIflGMLjBweKAOyvdftbS5aKwW5ukhX92QgkMxkTMSMHYCZy4IyuRgbjWy8UN7aJfy20SyTlnj0q+cMBkbd0EsTMyAOc449xXN21q0pWNMvPaW5kndPIE7iNRjaImKxPvYjP8AdGMmsq41fVLS4jXbK8MMzLLG5OEiPDsrBT5fDoeSMknFAGviOLTVlkHlyJPJGxj37w/m7NsbMM46jPcHPQmoZ3WxLEW0qQzQb7uZpvJaBgAFcrjLbgM5AI5HNPgitdR09ZpIZGhikTzVZiyiRssyuSQxc5Vt2ML0JqprE4Nn5g2RwWJxasyh/wBy4BRGjlIEmHBOeR8vHpQBWvpbe2WO6S5JW53I6sd8mYSGWUInL4wMt/DwCKitdauLuO4t7mzLSxAXkU7gmWSFcEeXFEv72NSSOeWA3EDJq9Da6beW6ObyR54FN5JIvzxxzui7RtROF3AZQZAH3jxUlxHeXE9vATDHeShB9pVo1aW2kI+aIg4RCDg9BkcZ4oAoS3sXlT31hdJZzyYm2Ew273bxqFMQCkmK33ZOTjkbevFOXWdQMqyXVpdRzgxgxyh0tJrXygZZzdbQEQjGMcjbjvWtqfh/T0sy975M/wBouEgEsBw1lHbs3lqAhzIW5D4BU8kHmu2g0/R7nTY7uKB73+zbPyPJS4ZwqB9uYklAUqDgFSS3fHoAcPpVgmpazHdWkciLtCuySl7a5MjsyxtcMB5KEgjPJAA7Vem0vRruSaz8pY5WmF0LeCNHkjYkqSHJO7B3EF+cAZ61ftbq2tJbq11R0sU274YnDq4dwvlkHaqkAEFVB+6MjpmobF7EqzPJE8ccvmSSxhbaUQKcTIQDuYHcCM9SeORQBm6kr28Rs9OgkSG3hSRbu4+ZmYyOkiFVyrSvu+UngZwOlOh0u1uxMkgltFmIJuZXkjZZFGxVVz91Pl+8vy89e57Cyi0nUo2tba8haBRus4pdguUdQGElwGIZ1V95UY5DYrJ1m5tIzFp96xlW0UgXlsu0xpPCQLeWPsxKZ55GaAPN9VElpZXegsnkxu2Ilny0k4mZHSS0MQYgthiHPAzk4rO0XRrK2jhvlhaS8jKWqK8jPNbbXOJSYgRvAI5kxg9+tdUlvEt2kHlea8q2kTzlllFnvbdGi3EjZRugIHTpyMV1yaZc6U8VxLZ27G5LwTQW6rdQtGZQiztOjfLNsCswPTsTQBh3FnIIZTqPlXUzXB8uKM+TcSHhrZjLA3zsEO44P8XOOgnVrOUM8Ua21p9hmtUgkVPMku1+YKWAJMYHcj5uD3qp4hdLSaZHd2msbktZXLMkKFXG0ljnayLGCo74UHpVayubxbNL6JTNboWSRWRCssLMUiaAjnzcqQT2x6GgDz3xlpc7WkciyqY7gLHPEI3ZbWSFQIyDtGxXGAc+lee3Mk2mDT7d7h2aFYHiaONkW3V3JJVSMSMFYbs5yc44xXt3idbvVYZpLa0t7eyMKLdbnXHm43KwZRlnVxtPPOMjjmvJporm6v7OLVgESKPduVyhZAoaA7eSyFdmTnHrjpQB6b4bdp4JHhe0mWeJYfKjCtJMEctJJcFmCqS+7bGduQcj0rq5YlvZp43P2BobNDMjKo+YufLg+yDO55Apw3UqcDivLNOiEVyFlme30+5tnaRluyto7Ju/1CRLuEw8s5JOMkc8jPS6RfNFLPdI8odEtktUkuFkQmNlWG6n3ksZ4yTgHAIIJHcAHU3MSmxCWcb28NxGYrh9QjEUTRrErSR2ZcB96lAY9gZskKTxXPWuq2sUcVqolcOhy1wDcTR+ayKkrRvwkyZAG3JCkEitO/8AFn9oQxm4jhvjbMy24PkkmZMKt0zS/KSN2CFxj8K8v02cTTXVwJCs0ss8tvAhYOZpm3M5UsSsONwzkKp6YxggHvV7d6ha2mbSSCK+i+RiXUi7jjQ7DE6dDg/MTwGUjniuUu9SvBDA08NldlYEFzqIdPJdI5pMxS5H7qdR8uR3XuSazzq6QxQQSh726mWONYLNf3lq8R3+bfXLnbHAI+OPvYqzPbT2tvLdWlu7y36XEixF0mjJws0LCJjtMbOT8xxgHk0AZEuo2l9LBC8kEEd1II1kzNFMlukpdGJMYDqJQ2WY4KgAVr/2ldW4nHk2Ukcl2iSTPAYYb9YRskWAqc7wmGQk4JOV4GapG/try0Bvreytp4VCR3BVoY4LuZy4tnUx/NG2c8fKc8HvV19WgudHksb5QlzayJPDNYwx3SzyyuVhMCqSy3EYLDBAGwAetAFu+8QS3Cx2VgTcQR2qBI3jXfHuiUMqk4M8iIoOVzkng1x+ttdpaLFFJO8msBoru3Cq0Swlj5bCJzlWG3nHdDxTNWkXTLi3l060fz7K1MnnTRKg8y9LISZFc4I+bgngjAGOtfw7c6bI3m6peSz6gUkaITSrE0UYXzHHlFgWjYOpGOgwByGoAs6FoFtJaR3F3b2zmw/c7TOG+1R5IjD4OMByx9ccdeK2G0K1RdSktpIbe4MaTKsCxYMZC7PL3PmKUoVJ4GAD2rmdJhmutSEdv50EdzemR5JN8sQijkdgyxZXyZwpTk5U5zxiu4n0uS8uHeSM3M8UcdtaeTM0U7mIHB2geWzbWJJYYKx4BPWgChJYzOvmiKOOaK1J/wBEZ5PtJWFU/fyklPKYhyzA7Syg5rKu7trfy7UhJojaxpGTJm9hij/1kk9zja2Cr5weav3tyujXNtBHIGLwmC4lnZlhkhj+XyRsUYCn5idoxx6ZrnrS1h1TVrnT7i8KwNEJLc2c0rWvmyEbJRKCDIB/EnI5yR1NAG8upRtDar59nNHbykGVGfzVt33PHGiLwzMzE5YdSSOOa66y1ON1iSyguJlJZtTt7r93saX5I5zJjJZNgZUH3gwIBzXApo6WlxJbiW2aeNPs82xX8tX35QsG/wCXl42Rk9m44FbratbhIYnjm2vK1uJY3CKZ4AUV7hwfm2uuAPQA8UAejadq11ZJdQQXTRsrPNNYSxKkrpKjKbiOR+VXcGYDhhuAA5Geg0rUbCaa3t2J82T7ErJFmWVI5wXlmYbcsGCliT93fg9BXk9rcf2jName5jW/EzRRTsx2T7CViEcg4liAVg3JAZT7V6r4csbK1vEvnuFjuohLHDOwUJL9oiQZKHrHGitheoHpigDvI7nRjFHbxKY5Jr5rh7SaQsrxrbjF35jn5ZCFUhCed2MCual1WS7t7eYyZtRdzWT+XC5a1Mi7RLOCvyOZt+3HykEHkGnavYQNJFc6XI4eT95JeRb5Wb5fkaWMjbDA2MKc/dxkir2l3VlY23kTxJdXV6JGumQKq27DcSxC5USBcADOT0xjBoA5LUtM1WY26TWEK27W01u7I/kzNbx7gkhnyN3mSgnjoGx0rmJfB91NHMiLIiLZRvJ5biS185WaSBBOWz5qsSDtJJII6cV6ReQXVzYS3MU7iLatuba5Q5QJI7w/ZCT/ABxAFgOFJK5wK5yXxBa3Jj01LmWP5rOWdJFENo0++STyg6jEaiJgGJ6tnNAHjeqXFxCZrZ7e7s5tkf26OWMyrNJMx8i8jkYbkXaBx14rkxpkmoaobu4nit7eythDKIN+Lp2VZIRLG/KyAMrnAycnFexX+lXV/fNYsm2a6m8/TL7JKtNExkhtnD/62Hyt3t8orLm0yTTJ7pbu1MrXErTWsit5aPM0SxSSb1GI40Y4IwcYwcYoAufDP4h3vhXxNa3NrJBHbI6W6wSecyi4gCSte24wDHvcsp64bJ6Yr+mj9jb9sHwvrXh6x8O+J7iC3uL29hjWabUmmnt3htgxt3J/1cZ25BbgBguc1/LeIv7KnilYRtfiKWGRIgMxJFM/72QqCSzEqTnaSGDdCK7LwX8TvFngvVRLDKYLSHzpPMDDYHnffIwEJYtIrHbxyB6DigD++Dwr4w8FeK7PTEs7yGeeeL7PDc/bFRreQyPOqxw4wR5bKCW/Pmr2r6FdvHqUqX8j/a1i4mkd2uLXT5nMiIZVXC4wAFOGHSv5jv2V/wBuabQ9S0qDVLuXat1CLtLm6eVY45jtuZoiFOVQFsAZ6cdq/pS+F/xj8JfFjQ9JjtbyyvbWdDaw3qyMJ5TJFEiKrMo2klsHOMdxQBUn1eUW89uZbWF7SFZbVREsJuZMAtawRg4DiM4LDgkE5yTWYutRJFLGW8xxJbgQqF86M3MKzsXf/ZZmAORgKPxr/Fm0TQjcavbM4s7HmOMREGF4okkE6uy8b0IUg9Tk9CDXxNffFK+aa8cbpFkTzY5ZJGiW2dn3Kk0iDhQjEZbC4xzyKAPsC9+IOj26XMe7e8zW0YQypJJIWPlKpRVO2ElDuXudxrirv4jaTcySWjSwy/ZkvpEZLlGj89fKCQpFH9wgs4IIyAmTgc18U+KvFGt3ET/2RHsTVPNguLiMStPAkYWWOW3bH7uRsR7GPeRh3Irz+yHiZZSNVnOnusrXE/kJL5kksqkmDd0WTcy7+uQaAPuPxB8TbLSpvISSIvPEqzpHdFnjRseU1uVYgPyucH64Oa56b4xahJaTQzTW9uyGOOK9dTJFBCjKHkkCA7mNuUBI43EjqMV4DbfDzUNQ02x1GPUniM4aW+FwS93JeO5MIXJwtqEwABwAATzXpmjfDNZNO8vULV0Q25DpHcuyTyvOZFuIn5G4ylwF4UDrjnIBwXif41yW95fLZowR28u3WZWMF+8ZKTSlWG6MnLFRgcEDA7eN6tr2ueKr/TYBHcbBDNqEe+MlFMKbXV0OcgBRsxtIwDznNfWdp8HY4Lq5uZbBLiMO0qw3USytCTENsSBh1K/Meo+fP16LQvhZYbre5jthYzS3LCeaQIkhMK+Z5bRP0tPK24KjDEnPWgD5Y0bwD4hv7O41BpJIY3gimSK/DN9tWSNSFWVWJhYAAZB/hGa7fw/8NL64+xR6k1wJ0LXZjikndmtwC+JiVwAkZUAFs7VGa+y7fwbpiaZc2rsYpZvJMMwCElJ5S0gwRiPCx4AGPvcVtLp2mWdtHdRpGxUNaRtI2+dYy7NLEIlH+qJZmDNjliM44AB836D8KNNt/tV685dXZprv93iWcFUNtFEo+5+4Zfm9F5PFd9oXwx0aHzAyLMoQPbOoGUS5mYwq6EfMgG7fID0xxiuwn1DTlZTZpdweTchGFvCpQ3n/ACzEiH7ztbFMAfId/HSrY8RRLIhtZogFn+zzQK7RPaphR5dwgXDxBNwPOB16EGgDB0P4f6RoGqvqYtbTUYrqSSM2tyQr+eru1rdW+3O/axyW4DBBzyCOk8R6TpccRu4Y7S4uGhEc13MYgkjwKoeGVFbKIuAyHgDIFY+peIreAPdCe0aCF5UhjVMSPDEOXiDNjygM4YEggZr5W+LP7Q+m+D9GvHlFulytvcyRQBkAWMucyO7vukDwqrbsYG3AoA1viZ8SfDXhDQNbu2uLOG7ulgtpvMeRfIEcvN0kr/MgwoU5wCVI6V/ON+3L+3CVurrwz4c1aXWb6OG5SaSWfNvbxPJthVFj6kY5znHU1hftv/tvz67f6ho3hrVD/pNo4uZrOQGGYHAK7uiFZi54/wD1/h9revX+u6hJc3zXF4ZWdZJlfc7lnZ9zbznBckc9R04oAteIPEepeKry81HV5pJJJLx5XMpz5hlblQx5CBCuOnpWdZ6cscnmIjys8o8tgWChVZSoUk9yWB47+nFJaW0s9zJukPkoqtIJBkIwVSA4/h4/znp7z4O8A3OpR215JaTSxedCWWKDzIgu7duwvIzgn3zQBc8BaFr891FNLGpiBuJbe3YgjCFQsmx8B2wMY4GRjNfRHiPxra+DdHzOhvdYRUmggAgieJGjUk3JjZtihmOEBBIAJHOKk1OPTfh74cm1O8ign1IwM+nxMSHtvNRDHJJCSBHEF5wOpyT3r408U+IL/XdRlvbzzFmuVWUyTExpHGxO0lAfmDKoK56K4oAl8QfEHUfEF0bjUDKGmuW3l5AQIScEQwZOEBGBgdFyeprmdUvftCyLJPKwaRTGyOmQqKNqunG0HGCP1xUEKhJ1mkE0aBWAdkRiFb5lZgc7UKlSCOMNzg5pV04R3DLeIQknkywJxl1ZseYD3BGD9DxxQBuaVYWvlSSRSO88pXajI6sDKpLJGijDHCnpnB5yOM++fDLwzdaxcPZzJPGIJPNjDfu1V0CoYm3fKQyqOvPPpzXlmh+H7y4ljxG/2RDPNNIkipPHBGQhKgnIkCA4AGT0APf7r8G+FdKt9K0+6vJlsrqW3s3lLF2nmi2qYph5QIjkKkBt2OTz0oA9V8AeHtNt7SW284/bXjNukkDN5cbbS/lj/noRnBx3FegtO1pZnS5fszrCplumVBvvIo4wBA6TAICA7HIb+HBGK5TS4P7HuXlXUSbZoZblZreOOWOSPOPJITJjkycbuARznmvWbDR7PU7C3a5e1WxmjVpUgaR7nzpTh3d1BKsIwnHQk96APAtTsJxdpHbJ51tLFusjEyD7KksrIsksoPqEB2kgeXg+/MXvgC6kuUkl86aO5RLrDKRJcXKHY8kX/TrlBz0yT3r6G8ZWVto1laxWcEDLGfssFwysZYVlcMpuNuARgBgT0384IIrmtNgmEVg06XN4bgSx+bM4WS2KyHzbeMgYji37SvqJOB1oA46Dw7BawR3cWmxXb3FultdnCf6NKn3mmdW+ZgAMHn68V5f8SPCl0yCS2YRQrA1ykh3GV3QLujDohDR7fuqe/SvppZbNI9QlljEUMKKEtreUBLy4l2qsePKO5Q7HcemQc+1i+0CHWtOSO4iSK3tmze7lRo0Taix+Tt5kl3ttJIA+UkZ60Afllf3k1pmFkZprWZpY4zI6/uywcPdxHl1OccDr1rzrVL66u7uW5t7OMwMHaVo0d3iYsWbDnoO/frg+lfpRrvwR03Ublr3yJlQM8UzW6K4nLAtC8rMN3lAEZ9eQPfyO4/Z+Se5klS3kTT7dit1HC+wRiXAyxyCQRtbnvnHpQByfwN+NXijwbIDbajPFHGmRH5swBKIDADGpAKYBB7jqMV+hHgz/AIKKfEnwpBAq6u7WgRQkEjSna+AHjTc3Kg4A7HrnrXwpqPwth0iNI9Ojl81EmYSTRsjOygCJeQAysvRunPrmvI9Wnewt7p2ljimtkdRDKFYhoziRUQElXznr3NAH78+Df+CnfjO6tlNxM0N0kSThnmMbpcYCxSCSZtsh2kHb0x061734E/4KaaZrMj6f4t1u0VrxGjcGePbF5TOojZsgJLJIGJ4HX0r+Wm48bbI41juLgKyo2wSN5jXSLw4x0jX/AD3rnW8Qa3cym6tLkIFcv+5yzGQHK+YueJN4YjnnNAH9iGu/tA+DPiHok7w69Yma4iH71TF5UUEeSyIC+fO4Az3zxX5G/tYfFC1s4dQTTL54vsxZ3mifYt7DsAEaLnHzAduhr8h9I+OnxM8JSm4tLm/kMiFHt5klkgTYBtlYKcbm44HP61geMfjP4v8AHcdydUZlkkSFY4lV0ETxhsttfjknOPegDT8TfHXxG8k9uupvPHdjy0QzPvjjD5RX5xuwcH6V4deeJdUvpjLcu43ysYy4KtGobcGRuhGWPXnn6VUl0yWSZxOzMXMTK23l5GOSrnGQfmHTjmtKGK3eRo7q1MYhyIXUNsjPQKSx+Y5JOO+aALNl4hmsntp4JZN8UwkW4TzE2yR4ydg4Yhsc9D+FfsR+wf8Att6f4R1ex8PfECbztKlmS1a8up4lIXKhZmErjIyRyCAAuMdq/H86LqEcJlWGXYAVjuGi/cBeSy7COG2ng45/ljvbXOltFdR3AIK+Y2wEPExJwGK/X6c9KAP9BL4beK/h1438PDVvDmo6TqlvcpFJDPp95bs8blA0dvI0RJGN3JAyM4Jr3TRPiL4n8Kvo7aZJLJHIpVUecu03lsyNHhz/AAY54xx15r+Gb9mP9uj4mfAy80/TdP1Ld4egvopp4Wj8wywvtWSORmYsSADggd+ueK/pM/Z2/bx8E/HDR9KsbbUrXTPEiRhGtLmby28wsWea3ndQRP8A7I4OcE0AftHZ/tdaxoc/2e/JkyiwznLYV3yrqoUYZwSBheeOKx/F/wC3CmiaPqF3dXUNm2nqHtwxVzIwyGEas2WfA7Dgnn3+JdW1y3hhjuFntllukLteSQpLG0gR385tzcSFlGSOOfrX5Fftc/H99Ht5bGW6j8qH7UL+aC4K/aomR9jWwQEQSCQDJOM+vSgD9BPjD/wXj0P4V67c2y6Y+q+XOkTwCdYpv3a/vGjKk+ax6kDnkjFSeBP+DhDwF4s8uO/8P3KAeWGSZmknm8zBVh8uQFBOeB0yK/io8f8Ait/Gnie+1J5rpxNPOXEkjs0SbyF2vk5kxjOQOpr6r/Zh+F0Pi7WtJg33shvmVml3OIRCjr5iozMpacL2AxmgD+pv9sj9tfQv2kvhfdaHoywR6LqGiXdzfRXe5Z3SSAoGjm2hQVDfdPJx06V/D78RNNSw8Wa1ZW9ztt4NVuniZMopiSeTCt5nU7dv5fSv6xbL4aeDtA8J22ipciRmsTaFbyUPdqs6sGAcylAuVbAIDYHSv52/2s/A+j+GfG2qzad9nbdcXBlhjkDIzxyuMjYMYPBxzycUAfIy4FvIsErvKzxBRDG2ZV4/jUEbcEnHpmqbrLh4j5bSCcIyoudpjxnbjvx/nnEkHmQsVEhglxuiVeC0YH3EJHykA9fwqKJWkhnKFkkLMQBzM7Z+bDA8HgY9c5oASCZrVgZbdCkBbcRgHnKqG44O8jI9s9s1FOfmWTCR4YvyNz4bkncOg6defwqzDayvazSOrRxgHctw6q8rlwwbLn942AOPfvwTHEIAshnRnkI2yIzBAkYyVfJPUgDFAEcKvKgBO87ZGcDDPtTIV2IPCYPWoZ7JolRQXMUsiSqu/egk5LEY6AH+fFXYpYTFmKJ4MgxEBS0kkRIIDcZVBnoevaorh0MkMKSu5j4cDIAxjITI+YY+vQmgBI1uIZVYKHVlMm4xnDPyDH05zn86dc293aeW6rseYK5DFcksMtkA5QDjg1LC8iyKAylxJEI0O5tyMQBhRn95knOB15qS8jkm4eGSK4UbJ3k3CONF4UjJxyMdOeR26gFrSy9peQh3EQeRJRO2WQN94L937rZ4yPbvXs9o0uqwW5eaOJPLjUiJFj8gjk5bgsxT69R7mvEbJmeMMeTCwiDFmKEZCwqUxkEKOvtXonhqae0lkhkLyKzJL5qyNIoQ8NlX4STIP+HqAdcVnjZobeSKRGUviTf55cR7GEjHA27gNo9xWBcX8ltGq3DOvkoJYvMDKsb+ZtLMAfmG4Y565r0VrIzRGIui2k7xlnWOP7WqpwyR4++d3DEcY5PFcl4g0omRYYikrNChjTKuY5rcCUQOyn5/3W0lR/EMdc0AaL+IzqCRfak+cJFFGxWNMmNFDGEDkfOD9O9WLjXreG48y0gjYwIsFssZKz3Rkwboyuh4Bkycnr26c+fkSwSRGSJ2eN5WhBkUhZTkugx1IORjqOhp1pDfGYzx21yZgrbLVE3SROQd0425zHy2fTPNAHV3Ov3E8s7SsIihtcohJZpQoKqsmf8AVEHnsKjvNYlaR5UDxbzbOZwTJ5bBiX2uDlFbPbj361zJe5ktY5bqPNz5rZk2YG22O3Y+M5Ixj86LfVoTI0cuwK3kxiMqRIxKFgI0PVc9/b1FAGmNZF1I0aPLHIqSviVhMjN5n3RJH8rjPTcRnvUMuonczG4aJ7lljlZchY5C2BDhM7UOGy2OMDHHNZ81wkDyvaxIkc1qz+YWQxTl2BfA7T+oXGD05rMlvbdLWECJA68vGqq6yEylk852OdyoRk984A7UAbE2oBZJjaNI0e0PJG7pGAryNE8hLMAVIBI9e1QfaQ8hguYojEVDxgEsxuFUIkqsvDAL6cVhytH5IbchBEcExjbBa3WQsEAJ42r26n3qzHLCbZYYHk8y33SRuFLmYSciMgrnIB5A6c0AOTUJ4d8NnlFt4ri3ZVIY+WHJL/McbsYx0z2qxEDJbSXSSmO5cne6S/u1LLIE3BRjcdsOccfkKxY5VDyPIB8lyBMcFXiYQBCiED5ot2eo7881NDLbxpKUJkc+bJBP5OYSHciRZUBBaUknbxke2KANCLS5XjgjeWParF3dASsXlHLsWA+8XB788kE1bMplitxa7vtEkMztdPMcgo/lyLskPG47uemDx0rJsXTJs55poLebzI2ZST5AiyVBUZ3ZAOSPfnGKeklzZ3LWePNt5iTEi4HmWsjF2kEpA2kr0HB54oAupeRWBH2eJnkRJIrpJXTbG8JZowkidVLMVBz0Uc1Tu7yRbeOeIy7LfyEaFHbeMgSqxDrnBdipOeMc024MKTzrbI32YKskYKO7R7gSyTZGWAGQCfr7lk0JllkRZ0SKSzi3MzhSIhEkvzE9XwQo7kjjNAGlZ6swtobOaFZvJlYyq+G2QSnzIpJiRhWIIIJ6k1XvZZrmICGBgjzEJtwZHWddw3Y/gyT2qvbWguwxgkhUGOIxQuxzdXEYAZWcffxg4XOOMVcYSRyea0brmV4VUN5bpLAQWDR8FQFI5xjJI56UAUYLO+tUkOGSWNfLcumNyzHfHHyMbAuOeo71pafpsdzC02Ss1vNO8sbEhX2uwZYZH6jqFAySD+fRFVt7eV2jF5FdpuMhk2tG6gEAoT83ynGTjJGOtRWtvGqSSCSJ7aOTeY422yIjRF9oV8eYQSAQuenFAHKzPL5jiKJVSaXbbxMu5Qu7EyysVyJOuR65rTNl9oEPlxM3lzxIqAFI4RDzEVLDgFlIPf5PWtuUwx2iJDNKLktGHE8SKsDDiRQAPvMc8j1P1pUheO4Rd2x1CzSBGMz/AHuqg8NhTjj05NAHOFGAWUwtKqXELDzFbMgk4uBHGB1DYwSOea6yOJo7SyvHjEG+eTKeYCZoVBUgBOTPuHK9jnjArS01LaVLVUaT+0UnKWu5PlkBUsHnUjCfKM9MEnHpTJreY/ariSQhbLzZZW3Ft1w058wW8DD/AFm/O5V49MjkgFFE2KkxkdpDcW8jQRo0kiwszHzGaQARsp5YDOMVs2/2KUEXDSRTzBn8908xSm3LOqLyJXwc54/Dikk1S7FrKrWMV1abThjCxm3zLiWVcAHIUbsZ/i4zRpV3bSQ/Z4rdJ7ld9xbmON2ncMp3cEfPGMk4HTGKANuz0NibF7C/BtXhia8VtkzK8hLQO5zhAYlBwezVtRaJpMNtHeyGaYTQSsbo5RA/m7Pljj4Y+Z69P58na+eI7W1jkSORoJrdSYzEx8xAPPd/usYwu1VPQVraXrNxldOKSGG1h8qCKWMCORncM7nnBwTycnknigC3d7rK6imu/wB81iqMjQNG6ywupaOKUKCElGV2k8kU23ubjypFV4LaS6QEICJCSXIMryYzDgfLg9OPSt+0tbK6mubqOKGF0uFF5KJD9jkSY43COQ/8fAbKjHGQccdeP1iz06zuLy0VbwXQxMMOVkFrJhlgmkJ27ejHHzc4xnqAW4pb0aiheEsVT7P5TEJbooHyyEj+PJzk9T9RVHUY0jlS3lRFW2glMAYeUjvK5kffMxBUEEkE8HjGaiS5uZnVGW1TzYVeOJWd7hdkm/zUcncJCOcYIPUcYNRarcSyt5suEMrKAsmXeUhQschGBtHTPHtxQBwOppDiVkTcryb41zvjVsDPlkkk/MAATXR/D/VIbPXdMkUwRTC6i3+W7pKQpAbAPDHeD7nPvWVqVpO0iQxp5bRkyThBuQ5AJbIPc5xz/wDWyNKtp4r1rmEshS6jVFdQs6GSQ/vERudp9fQ96AP6x/2B/iTZ2p8LWRv7WGeeSAkieTz5wFQeTIwBAOSwwe/vX9VXw9vLKXwpprmc/wCl2n72FgrnLgFfmkHydQMHkk1/BZ+x14/udF1nw+st5NdyxXdg32WLcsYUSIEuZpyBsZXAyoP1wK/sZ+B/xOXUfCegS3dwIbt4wk7Tu7r5boNnn7sKgZs7NvagD9FvB9ksayuFhCxFpAQpjR1Z8bE7BgOfzrrtdmjm0y6kR9giSRJRISNwdCuAGPzYHII7nHWvMfAfiizu7RY4ZI22woAkTBgZGIC4c8MPXBwM9qNf8SlLy8sZhFDsi81yJEO1hyS8jfcyccCgDwPxhomk+KdP1bwvqlvFcwy205/eqshGI5FUgSdHO48+gxX8WP8AwUd/Z88PfCX4rarqNlAmnaRqVzcTQPFGHln1BnYsu1BhQAxOOw49q/sE+Inxl8PeANSurnxJLA6TIVsAz7FjDqwLyzg4lh34B71/JH/wVV+Ofhvxr4ttF0phNNa3khunhYSW/mMzq6AIxzGMghgMnP1oA/KWH7FHNI09zHNFcOkNukaiFtpU75QSOXLEAjrxU1msNtOk0oV1imDR6bPzuiDeYghw3zneTXncniF7cpG6QvG80d1sZ2At43BIldmXd5mDwB1/ncs/EVg1x5sMrXEsMZZZJoWZYidxdoh/CwJGM/h6UAe9weMZ75fsctqLRZAotgVB2MMeS4jXqu44Pp3r0/SviDd6PbyW99b2LoyMkhhhLCORAqpuklPyhiTz0zXy1Y6pc39gGsJHjnhlQsFAjuHJYlnVzwnU57EdOaoXPiHyri+ie+uJZDJHHNvlBjZXB3HDZ5Vs4x1I7UAfSljraX13dTN9jtLgSRXETRS4VmR9zo6BSJfkHC+vb0+y/ghY2WqeJ9GufEd9but3ueziut0GGYrseMou2RmO3I7be2TX5m6L4hs7APK4WR4WglaTmRpy5AJl3j5EIAB9AOa++vgh410a61XR7jU1hWHTRbCwhW4Dw/aHbcVhiH8WD34AoA/VWTwzLaW8d3GVtY1jMcTqIrj5Z2MRlQYzFBsTBBHyk571+fv7QGjtZ6vNrccd5PcWbCImUj/SQWAV7eFB8hCdipzg1+ovh1dN8VLZ2Md1K1tPaRzeTbbQrzjZMyylMmLaeoyAcZrw/wCOfwmsdU0y4vNNimv76HzZDHGZIWtVgG1EdpQD5LZHPcjjAoA/NzwF4l1KUpY3bRTwPOrgzyKk9lJEfMRRHFgE4xu9B1r3KOxe4uTrAuot1yAJbZEHngR/KcyAAABTkEZya8Jn0i50a4+xWdl5Mi6ikl3LNmSRfNG0xkoOoZGJP90c19Y/Cy0fWd+mJBbiZIwI5ygnZCSA8tsr/fUZ6ngencAH6ZfsO+JYpLux0P8AtW6is78/ZxFPcOGmuUKjYJnbEdux6jrgZzX7P+Kf2MvCXxY8LWMWo6ze6dKk6XkE1kyTES5DbHLf623Mig8c8V/PJ4Ni0jwTNFeWWrTxXWn3ZmlAQoVhRcSC3WLGHI3MWJ+XGa/Zj9nH9u/woYNK8I6zrJefy2t0e8Qxyw+QAI41Dv8AMG9fTnmgD6y8B/AHUPhZNaWdpqKzxW5VjfxK8DzRqvFvdrnG0hQcj610Hxc8eTeG9C3217alGjkWWSWXy0RtpIESxks/456+1eafE79rLw7BpFwdFuEv7uGFnWG3JlkeZSBsAiB2jJHLce9fBt54s8d/FnW1trpplsLl2dbYKwl3IfMaVE6Rqyjy2B5xkqKAPprwr8TtV14rIr3EMpnhigheXzWntzIkDyW8bjIPmM7n+6BzjNfe/wANNKkS3ErW86o0X37rDSGQoHJBPYyHv6/jXyl8D/gtMlxBfavEwZBClsrFN1iiESCEMG/efOASRnOcNxX6F6bpAsreJEYAABRkntwMgfT0xQBZXKRYPDH/AJaOc8DHYHp/jXjvxb8XReHPDN3M9yLeV1eNHyd5doyqpGoOWZsDAA5zXrGp3EenWU09xIqrDA0js5AC4Odw9V96/Mf49fEyXxBr76BFeCO1HzGeF1dY03bDsXJ/fZHyenXPFAHzrqHi2PU/EGpvfq9xLm3MLw53yTGb5VVnX5kxjJ6cVm6jqcGpR3MV3bW9pNPt3MsySSRETr5MbZUAK5GB2OKwNYtxpdwUViZVZSSnKtsG0RXLjlCU547isuGw1BvttzMtvMqiN4poJ1LmPCDfbKzZkVJZBvJGBglelACXb3VtdTPc/Yr8QWshFwqbnjt0AxHFGOVweGPYjBNVIIbXUNLt5UMtrb20jLC80SfaJIp8GMM6kGONiVwwBH+jnmtKeKW3Be6h8lpd0RZk8qRYpV3NF/e/eEB+Bx0qVLS6vpLUR28Vrpz3MMgb51QxRPtMJMhGAreYSmcnzvl6UAauiaVcwX0Tz7pI1LJskHmq0V4m5bwbRyMYA6Ek49q7BvDhhNq9zJcedFG0tshmKmEpcZlzCwwpEeMY6ngZ6VLY2EdppyiJruHy5DKDuEc3lxt5xHzE/P5nyo3RR25rfkmmv5FVka4SVSjK7bpwsihnEcinDgj0/wDrUAcjdeGo3v8A7TBPHdRw7JUF2olKPAqPC21sbonEqfP35rKku5Zw1kqwWdtIss0cakyXUsJziKRoyck5GBXSa7aXUsaMNhnWL+zvMjLCPZDFItqLrJGQrCPJXr1FefLLp+nuJSLy3mhuRbz3UQGJZ5WKtDCNhx5bD5f73BoAfZTareXMr/aoZFtGP2NJI13tE677yAjGSm0de2K7nSITfRRxKkkdzJ5W6XzAEiZbkKbdFfooOeTx3rgntnlu3l0yRVkuzZ3ILq+2yia35jGBhkGPnI6muy02FXhlmjuJWa2uJlDDKDNwgLGHP3gJQeTn16UAXbTR7OGe4KPPGZmWK8gLMqzy+b5cr7mXIPlc59KrJpd9BNdRwQvMi/NHMEwiotzhFBH+rC2524P3hya0ba/8iUzT3Rud8h3Qb98quYinzNj5QIstz3496vxeI7H7AC88i+UqQyWjFQkkj/6OEYqNwbYN3t14oA5+38L2uqmYzPOfMmP2iKONQ0cr/wCjkvg8FQMge/FYV3odppv2vStTlhEUlxbxWV6AZGLEbpPNVfvxC3xw38YzVm/vrrz5VtRcQSeastx5coX7RCZI32kA/KCkq5X7+M9a4PWr6W1DmIiafzgVieR5IoTOxDMikbioiHH+TQALbaPamZkyyu5glVW8uV/KcxwhH7xbsdOMDpXN3Gq6dGYrefy7ePz2jfYWV0niPnkzKeXjKYyTxkY+lxLx7i2hEqwRSRhvszGJme5CrktgDO/zBx/jXn11rtitzfx3lkJr1C9usW0u9tAPlChB/rXkm4d25A5BxQB09x4yaWaWexvEaCA+XLIsJlhjSE4S4jUHCO3HGO1cd4g1G91e4uPO1Z4pUhDaXcQRIsrGQ5InVTyhycA/41zd1dRWYu4dOje1Rt4vtsZmNwXYhPMGQD5eeccAHOT1rmNdbVbC+02e3Yi9XMe2VSbVrInFrE8cf3JlBAXdjcCMUAdxeArYQv8A2g0UCET3Ks3llposkGHGfMiIx8vUdD3rktZ09IYNQ1BcXMV9HGqWs0JdFjnO57s7SfLZT0A59BittY7vV7K40vWoRZ21hK92zBCiojqGnlV1O6WJT/COc8Ada5vUNastOiiigug89lbNBGA++O4QBWjvFRuA5Vhwx65wMigDzLxPF/bF2lxp8/kTeVHDcfuvIe4W3iw20gHYmMHcAQO5FeRaho802oytbrIt7smhlhYmZLe34DFLjf8API5APA717zeXlpf2lxcQm3jme6Luy4T7PbzR7WjjU8qznl16HqteP6paapZJNbxCWG0ij+0XF7Gw8y7h+0kRyIzH5QEx8vU9uKAPG/Eum3NhKkd5MLg/2ey3BZf+PeGPgM0hIDzjncR0r5f8Xavp7STRi4nkjCJawyQq8NusZiGVicffuRg5YHkH0r6l8X213cyXPlSJNbG2ESKgAnH2ldwlmjkbBwOo7k180+KdI0i0toJWuYpPJaM3UkiEIpkQqpRFGGOUCMw4GASR1oA8E1y3hS2+z6fdQsscr3kssrI0MLFNzpKf+Wj7yflGTx0zXmOplotTtvLm2Xd9aLgpEEsyseWjkiVufN5OeM4I/D3LWPDbXotpY4IbW2huFVElkRftGB5zSgg4kTJwC3XFeQa5YRNfSDTLhZo4bq6mud7Rq0M6IIyolOGSIqM7B3oAn0+Wae3ktZVhmaQizdiAm5XJZ5yzfef5eQORn0qlqEd7pk8MEJWXTCFdRAxMrr/HDJHjkBh17jmq+lKkskq3N2JXsysvkxHLyQMScl4/vAHgdTWrNdC7gkuJraWJ1VxAYRtOIQY0gCoMhvKGSTwSDQAqXpubZmhiSzuUjkSaKPDFo2A2fvFG52wMY75x2rJgMzq5tVG5IlmuCoCP5jEB1k3fdk+UYB9M1HBIiOl9JPLDbyFXLqv3Vtm/5aJjKgsDn6c+tWpVhiVzbNIZLu1a5kLIqjUZGlJjEe1uNiE/X3oA0vtF1Zi2ZbpX+0yJLMrBCjDjJLFeSCe2cGm3N7byW09rqEN69uXZ4bpXTdDJnkqp5lLNyAMDafzw9UkaNIbL7SBcK0MqxSIitBCwAdWb0yc9yKsxxz6lG8Edy1zOuJLeRo2MUhhGCRgYK4GDz6UAWrSwW31BJS0VpGyK6u48sNkfKG2jKyNkZA5x7dYbm306QF7lHnlSYsxU+chYvlCc8qydfxq2slw8KteQ2gxC81rEquY3u4vkRpST8wyuNo4GamIh1GKF7qI2qLJb3Fy0J2O0rEKREh4EZcAkHOAtAG1o0OoSXDXDXVvDZ5gM4kzG2wECD7Og5LYBLY7+tfYPhC9uEitbrFrPbW5RbYWbKt1dO67N8uf4dgJ6Z+vf5F8M2ltd6lJNcalFFFHcvBE0ybzhB+7JQDGCcjOOK+v/AAKthpVvYwXphuby5VnV7Vv9XEN3luhA2tjPzem4/iAe+aB4kE4aylhuNPaYuogCKszqQNiZIyoLYYkHkc9jWhcmaBo0+2iAxytCgkckkxsJZ+R8xG3P1yan0CytbxDe3cMcd2LRdsomTMKA4jAyfulACT2J54rej0xrm4RpYYZvMjlMZm8qJCqAFmjkzuePO3c38RHGaAN7QXe6sb6eKYXUkMcZNhKgC/ZQdzzgOAQxOceuK7n/AEW9t7C+FtbRzQW+NsYKtGh+XGSNxBP3u2DXG6TaWt0MW9263zxhZniw0OxW2eQUIyY1AOCM9vau30qztbUgXN5JK0PmWxdvkNxb8ySRxkjEbcsFz3AoAxNZuryzdBBHFA728c9xI8zMi24PlsFQocPhuB6Vqq7T6TZtBI87/aWMFwJQrmOdfLKiMn94A7DgjBHJrM1VNNuLyR4mmKeSpitpGH74NiN4JEJz5gYjBz1OaY/m6fY26QDy1gBWC3miEu/zOZIiwO5VCDkjkAZHagBuIVEtjFLMrbWVQpEU0Dbgrwv2jJkIIAOCOnHNNmGoxyW5tlRZbaBo7maYLLDclVKTi/8AM5QuGDZXpt96s2oUzXFyZ4cSXG4wFh9jikkUBRI7DdtK5UNzgtk4xQl7YRzXCXgaZphLJFawZkW6milVWZN3JXBVfcc8UARaVHfS3UsZSIrchJrR/NAtoTGTEyRxk4yQSxY4+6B1q5cxfbZYLSIFriGWNZ5GBRZFjlDhsKOJNyj5+hAFVofKF1bCRGtLdB5hhjjZfJO8FTuY/fzjA6E8dM1tt5sllNcrLDG8EixxRjieW3uGEe5XGBvIJBzyOtAG0EnsI3soYobgGynuY5j+7jgCOGCxu3+vl8wdPc54zUkQhCw6payMLw20RuraA/vPsSwOs7XcX3DKr43YHJIJp1vf21rpEh1ACCYXUVuY53EgmtTtDtC3IH7wjPPOSTTNIadr4T2ywzi4BtVSMCKFnnBSS1Iz89yY8vg8DYM8GgDo9N06NLe2k+1Q6WyQHURJt3vmZGTy4nXhgYi24dug5puo2MEVzdW0zsLNrZF0qe8fFqLj/WySYiGRKXIKZA+bHWtR4nh0y3s/sN/eS2ZZdkyKBG2SmI5lADbZXXAJ5B+tcvdatG0qTag0oktbeJbLAzm8UmUGSDA4jjTOTwSmOTQBnzWVhb2sFtg2081q0yiMkyvHbTtNNbFUyGlZpZCXzkxx8HgV5/qstvYWl61nbwyWRUwiXe0kQiWUBJDKM43livHNS6x4jWyniKXU1xawzQz3SJEIzbTXCsmIGbkxyQlhKgOEYgdSM+bXOqX4gl3wyWemWt39tazt/wB40lqmfLmnQn5oQu6Ty+uVwByKAO+ujcXSW42yW17dvpvmTQSBpZILNTb3MURwREoVxlTyrYJrya71jV7DxhGlnpM82ox3EtpMhlzJEsAieTfIhwJDFKhH8uK7bQ/EBEU93f3MTxma1ihlwbd5JbgH7bBApGGaRCCQvCbc5zxXPag6ahPcalJNbyTteyJEtrIUnZI5WeO4l2tn7SUSEEnggc4FAHWWmo2S2Cy3OnSJDFO0UyhmYtdSKZJXY5+eSLksq4VSBnmmaXa6dFa2s8QaGB5Ib14JHKvDdRz7HkiVOW3QcnJwuOfWqtpeWMYeK3d1eDy754JsTSM89oFCFgcIXkkR5Mj1BNSxJexSPJcR2h+33Vw8aIXuJbeNVCNAIlXESMpJ3DoCT25AO+lxOi3QVrcJHKlnNcqN90UdU+13AQBWjCkgZG7HfIq6ba3jgt4bO7hlh1fzJpo1jGHljLxXBLEfIi7XEg6MTkcmsPT5LmC4gu7iWC80uCz+zPD5hkFveMCNzAjmNpGG3Iww9uurArRXckdyY7e7uIpLuxEbbRFLKYy8USA4iL5kkweDj3oAGim0y4i1OKC3uY1jEQRXV1LJGU/cBjhTux1+oqh5L3Ud19s8wrPckGOQCNIYwAchRwSfbrgGpre4gjhvrQ3kTDzYwIEyPJnB3yxl36TPHu2jvnimzayiWkUsBtQ9nEUmtrja1yQ5IkUg4JlCDI6Y96APN/FtjNo+sWzJdMtpc2X2fy4Bkp5ygCeRgMNEMg9+tZVpaz27mGxnkF7eGUfZIZRH5oiw1w+xm+eVrfgHOBmuvuv7PvZbe8v3VfsdufskDyDakZPmFZXB/eAn5SP4c4rFk0+C61P+37GaBobWUxz+Xvh8l5odwdFJ/duyAc9OKAK15aNEqNPJebpWVjYXCqktupZ8vb7R8v7ttoz19azrX7bYRmxmjiuIJwJEguQDdRy7vlWUA5lwDznpW5qF7LNNY3KfaDJLCiB49kodlBUCMyHDDcBk5wKohZdZk85LiCzmjlKrs2tl0YLJbO5O5j3BHCk/mAVXtpJDBFNbtPDDM6+Rb/uirgbgx3H5Qp5ZfTNb1jfObe8uC8cc0cZjgTYJQ8qp8iqX+WKUoDg55xxnik/s53VriO+S5VZWuYhckwrJKcLNGjZGXKjp6H8KvWt/ZXsTNd2iR3ENxDDMqD7NGQknlwybowRMFXglueM9KAOW+3xRALE0zBgXfyCiosrMS6sG5L5xk985FFexWnwxsrq1gurS6S3juVM7RF/OxI7vvIdRyDgEe2KKAPyN/bB/acvPiXqAtdMmmVhPLlo45QXBb5JcgYjQwk53jJPQCvgrQ9GuRLcvDbzXM+qXLCNmZZ7UNIQsriN2BjkyzklV5HfPFXbe0nn1GOWINFavB5sr6ndLefvlUIVUbssS2MBckemeK9N8P21jpb2oee5imuHH2pPNjMUAkLBZLeNyJDuJGQAcZ9OaAPHdV8Lf2TqMO37Df30zvBBBCkii0fP72cqASFCkZPYg5rE1HRbGa0vzMRNcw3EfkzQs5iR4QsjBFcZfBI5GQex9fdfGfgmRwuqwW00CzozyahBJOJ403FQCqIQgk/i7gHJx1rz7T9Dle0uIpdTNmod4ZDGEuFNtlS6hXX5Lgnq5OAOGIzyAcFoV3qUtpPBcXontZ1E8cAQ5KREp5Uat0cnqTgAjk1PO8DRRxzWcy20e9FVi0dw9xM21cY4kdAR84JGc81biS20TUJ1t5d0sHmw7mZEgWKUBgWhXOSw5ZxnBwRmucfxA06yRo1vZSrcGB9jXNwW8wsfMRndDwcZY9CaAOG8SeG49NS5ukujNcQsFSKZXNyyyjcGMeP3rAEcgHOK5IiaN7OKQpeCZozcQABA6Bw6whohlZPUN0x2r0NLW4aeaSScXCqNktyLryZCrZCokkgb94SSBnjJ69Kz7/SVF1Y3QWR8ROyQo0CT70b5RduG2GYbuQDvPPAoA07O28PxXSLcyMtzDCjm2WcwsskrcREyr8yqvBKEkjOeSKtXi2WnXN48X2MW8rRxmCCVwqMQNgjhZQxznOcDJByc1kapaxxpBHcQQG6M3mzbAwEazkGMNPJhlkY4GCQAQdvSse+sri32XTXQt3kbFvarGzqrpkASzTgCV9vocDPBoA9D0Hw3f3mp6Zpkd9IYr1hOnlzCNBbSMXKohbHdtyuwJB4GK/aD9mX4V29nHo51uO1u7X7On9nSWwmhnikjdTH8jpvhIkIyyBkfPXFfm/wDs0+Dhrt/Hean9pvnAhS2t1LLcziR8yRIFUqkHXBB3KAM4zX9D3wd8C2ul2kGryQ/YxFbWUEcAug88sSxAkRWskYCNuQbmHXbnPOaANzU/Bt9bW8FxZ3NvaXcw2zrLFbz7YWQNtliJXaQq8nkuSMgV4B470+DS9LuodRaxa3uY1nie2t5lu5i0hUoo84Z+bnYu7Ar1D4h+MrfTNTv7072SfLss7tbSR3KEKBhW3TIEGSqptPbPWvhv4z/FPTpbS4tzZCe5W4by7kJJFbwAxrItxFcJIdsW7JwRuJGCoNAHwd+0W0LHU5rfT7ZpTceSgSExyxiJySHYSsRJgAnOOv1B/Pab4h674e1FZoZbmNYZGLxCZESNZCR8gT74wOffg9ePpD40eObwx3lpc3dxOLq5JtUijeKWaPPzSqzoGK+hOM4Jr4f1t5ZHnlSB4JTgoLpyUkhOV3qWPXr19Mc0Afbngf8Aas1vToILC2vZWQmNGV4xDsXHLK6oN/Pc8/1+5/h58WJPE7aVqV3DvDSQ2ebdt9xMWOZJAsRIbH+3jkCvxC+H8Bk16ETBZEeaNGBQ/IGbCurA5x16Dgda/og/Ye/ZW1b4mz6bqVg8ccOmTRTmVPNdZUnCgxbQmCef7pHqaAP0u/Zr+Clx8XpNMmktJ7zTxdRSQGeNSGmiYbPMKnPyRkkKPl9eeK/oL+B37LGgeGdKhW7sYmCqJHLxPvupMfLJKpGVQE/KvA45zUP7JX7Mmm/D/wAPaXLcQqkscUThThvKufLXL8KCeCw/X0Ffo3pulpaxCBI1ESqNrcNgcYHuev5UAedaX8ONE0+OH7PYW6lYhGHRAmAFA3GNVx/jt59a+Qv2nP2X7bxxotzqOhxK+rRCRnjlDCKeMI37sRRD5WyevNfo0tuFyd/OBtUD+79eg6f5Bqnf2UN1BJBcRxyRsMESBm+fofLVB8pyeSTg/nQB/D1+0Z+zfq0Or3rWWryWGsaZcS27aRci4lEs6O2Cs4jBSMA4Xjbg9a+H5tW+Lfwi8Qx6eFvLeGWVZ5ZokmuLd4vLLC3W6jUhG3j7pwo7NX9sP7S37Lnhb4jWV7drpVrY3wScJqNuhW7jZ0IWSOSAjc27HDDjt3r+fn9oD9l7x74DQL5i39ms9xL9pv7WK68uCBWKvkxvKrsODtZv90c0AY/7N/7feueG9Js7TXbN9kYVJnMDTQsMeXLMZmyrzAqMHPFfpf4a/bM+H/jHS7e6fXPJkgZROrbWkjVwQWdA+GG/HIUnua/nx1DVfCOjOtpqMem6feQSxxG6t7SeBLeTzMvbvKWQSSHJPzDA3ZAGDjvLWC3vrD7d4T1W3nuEyZI7YxkxSk4haN4cFJN4I6MpyDkjmgD+mDw3438H+K445kudJcPbRTjyru3aWYLHlCv2duScfMoyR0Pvna34esdRgvJRBbpK+LqFT5bQvCOWEMroTG4TqoweOB1FfykX37Tnxk+CnjG2u7/Ub+1tI7oi3WTzI1liYhWQ3CqY3k2DO0c9u9fqL+zH/wAFGvDniy+0/wAPeIL+SfU5yDLPcz25ijV22IqQbssfm5bGR6UAfYPjTwjo2pzzR6hpcTCRg1mUy0rtG3lw7sKoOXPG0bgPvV8m/Fr9mWy8V3V7LaWhVFij/tGwvp447Y3KINrWRRsxnBbcpYE7ulfocU07xUY9X8O3trqlvIJI5xI8ZNvI8gdt2cFYxk4YAEDkCsqS10VormO5i83yrmVLzbI32eMbMlo5WOTyTz7YPWgD+dz4z/sQz2OkXM3hm2ksdSvjIV02GSKazmcr8pS3dy5U4I3p90k59D+VPi/wXr3w9vrzR/FmiXllKriGaCVGktLp0+WKe3mZSXYErwOCAdwGK/tsuPCXhjVLCOWGOGeABo5FG/zLUSIQ8iSeSWOcZRRxkc4FfDP7QX7E/g34kaDeGOwghuFtrl7K4+xkXguZSZVuzMSfm2qAM4Aycc0AfyU77TyZZZJjZ3ltdzsx0+3jlk8qJBJDE7KTiM4AfGQOmeoq7Brtl9kFxFO0O+FW1GFW2SIT83nFXTdHGMElQ2D6CvpL9oL9lHxv8EvEk76tF9p0a7kmkE1urlYYmU+Ws0yHCoE5kBOfXpXzHEui+VKEWPpsa6jvYmWd1cI0aWwyQCpBO/GQOOtADhfpqM888FxDqD7Slm86TWlpKz4Db1Y8HoOuPSvSfD9rdpZzQW001tfK0RfTVKzWco2bgltIpZmbJyAAQv51zGkWnhjT48iVWaRZGluBclIo+VLBrCWIFCOgbgdwa6u38T+GtKuA0N1JcwTlbgNHMPPTyQgCwsRtV92Nx34I/OgCr/ZEs0wku42uJDLJ9ntbi5z+9k+UlVdVUzI4PcE8ipm0G+urKIzlhJZTSQIgikg8tiMjy4wpLgrkZCgcc109/wDEXwV9ott0DQiYu26KGBkhnaMN5sTtJhpd+3dg4yDUeo/F7wrdSf2cZ0hnsk+R9QNtBZXT7AoeWWBiS5A4UdxQBnP4akXT4rm4SMPOywh1QeXGjIPJiuI4iQwMhUljjH8W3iol+H0lpZTt9lt9QmguAreSsO6OGVPOkuYsI21lc/KScAD887VvjtoUU8MFslrPEbcWskIjKCYYLGWKfGAokBC7sNgc8c1z6/GO31GxuIbVpIWjjdJRb3AluA6EtbtuHzKg5B2ggjrjigD0638R2ekWUdteSW8cilWNuFigi+zxriYCU7PMuGQDcVyCRgZ7Os/jHoeoYNrOlnHFcGKaCWLy3LtiML50KMWhePB+bBXPrxXzTcaxP4ojRJ7aVr0zS3RdIVX7amxgyS3CuWQgKpAwoJBxmuLax1nS7b7Q0ccDocXHlx5mRPM3q6Ru2Cnln5i2GwOmcUAfeUHhuyuSb22t2nubrbcwW2lxMkccLqdgnuCCZ0DHJ3cciuK8TaS8FuHhW6IDNaXNyFEd00oLSNaZhbMhCjALdRWR8Lvi9p/mQaTOY7e4j8tzfw3GBLDFEo8hVPRmYn5RzkkYPFfTuo+HbfxXYXU9hJZxWkskNytrwpW5niz5s8gPmRSg9io4b3oA/NjxhNLpaXSSXEUUG8mytZJfNUyzHEkbGFiBJhuRnqfbFeKBJ4htadQJ1aV0ieQeTFuOIwuzLsSecHHPoK+7fiF8N7V3K3axXBsv9GaC1hSeI3MjF4gFfEhYfKWJXOW6nmvBdU8GW1o8mZPsMkZQ38bW8S3au4KxIMsdsbDuOBjnnmgD5+mu52kuYICw8pch7gGMQqoUMsaLgSSFTnJ449sVjwG4Yw+fMJ7hUZo0lRQiRFmG4sGwoAB6ivXNV8Mw21zA1xHcyLczhIpo3UWobbgJeh8Ocg9VGCOQSK5mfQbJbs26SrHMgMOJQyQdSyGPubY8/wCI60AYzXNlJ5CQSRiaAhZAVkEnnEEnJlQAx+g7jkZ4rTN+zW8Mjq7eW5iLQuIoJNuQyOApzj+8OuayZIibl2t0to3hLQRvGNySyRhlaWXdy4HI9Dng9atxRz3VtFaLEj3IidwhO2N1Q7pGXBwe4Hc5x1oA1dNvzNJDcIk0dvDFIGwzTZZwQikqv7pSQeSQRx0rYjJS3DyiP7dCzEWsweMBGGf3ciEmWUbgR6nn3rCtr5UjeFSljNOY4FiQCJTsGVkk84gOo54BJJxVm3vIIbm6txqVtcCIpNPcPC8k7O2F+zq2NyBjuBIXgDjNAHUWmuWi2Sx6hc7biMsxs5jM8kkZB+dG8wKsihsqGwc9OciuQ1Oe4uWFrbXayrcypJ5XzKykH/R1c7yC+MZwepAqvdS3Wpz/AGeK3kSV3VbX5vMilVmwIlO3I4B+9z81fRPwu+Fkqwpq+qW0KSrJDciO6iXajxOHlBBPOUxgDPtQBt/Br4W3MoXXtc+zeRCUnjnlDSbFcEMzwSAbAMcMfxqz8Wvi9DbRT+F9EuFVCZIHmiWIKUtgQzKAVBbaByGYkdAaZ8T/AIwjSoH8MeHyYkeKR7iaGV4YlABG2JYmGGBB+VwOvevkGYXeqXaX15Fds8reZJdsHcKAxyqSvlQSG555J6GgDtNKlkvH+36ldQT2cOXeeVox5YdSUjZSQ7nOMKoYj07jovPeKW0JlEkcybkiDyMsUZyfMZEz5eQykZ5POAa4qza1lkitZrkGFJJZrZJLN4niulGQLicrhBlRtwGzVm71Mma6nnlRbkiIXZJf97AmEhaDaoynUdM4ye1AGprN+YrNppJj8k/+omDMY5TlHQiTbuQoQVIyBgjjpXmGu3MV5cRzacZbVSuJYw+/bJkBvLKfNtzyBjAzgnvWh4g1CW5hilzIAZCxXbuWUkDy5N7ccD1wBmu8+E/w6j8e6pEzJNA0EWx2uIZzbSSStklTCpCyYViAx5446UAbHwV+D8vivW7Sa/knOmIyT3DXERdyy/vApUkKI2HO7J6cgV9ffEnx9Z+GtGl0LQry3aKKNLPYsSq24KY1dgEG5cDnGQMe9WvFXibQPhL4bh0qzhPm28MVtK0EjLPLNJGYnDoHBQANnBwRg55r4b1vWrzxFqU11GrxRP5pLtJJBAiq7ODcIzETSgDpuB56UAVzFqt7qIlvtQt5UkkeYBQY2WNWLSZjPLAnqQOMcn03ZbZ7/AkW2QEPLZ3ELZijOAoiBGQ5JzyM8tzzUt1b6VcaZBMk2x5Y7XZKGktp5YtxFxLEZE3tGqg/u9uMetfT/wCzf+zPrnx31VdA0qby7KBEvBqF4fs0YgflGWOI4JZlO3HzN120AeF6VZakLSytljMEmzdIlq7zLcLGSR5ylQUXrnIwM9fXdhUCwulnTFtK7RSxzzxxEXK/OPJfPybQCcHj0zXpvxT+F3iT4TeMNb8I3rw/aNHujbXE9lP5kV9DgGMlmbfExX+FehGDzXjV3qcTW8ty3lJGZPs779pYziM4kddxMeD3AHUd6AMjWGkS1LtcSOro0W2Q4Egx8igsBuX1GOeCfWnWRnnsLUTQw7V2CCSVJAVhjU5YsMiQj5sEZHX8C4naWVLqXekUslukciIZHdyigOVuFCqnHYd+pFd5Bd2VnpBuHSOOWKRLe1WWKOX965JljlRzhA3ZsYGeD2oA3LHTNPXSYGErXE8SzTRNFN5a/vk2sI4z8zvxyx+UD2rsNC0+W022sstnPC1kpls0V/tTGQF2ZmdMmNc4whPIrgdKv7a5ubdprZIoJVxJuaeRXtpAQwd1XEMBkOVIxjGM4r0L+1bawuo9PsbsQ3UdkSJg5AjScKqBD5ZMi7QVyMjkc0AZt7Y2cMsc2nQzRB7iMCRnAilkhBAMMjEYjjP8Jxk9cniurDWNzbrMl0JpQBHc2iI8xEeCdxEZP3pfu4OM9a5qGafWSdPto5IVjl8lG81MCSNw8s3m+UzSFyMbccZ4qvqFzLoM9xOiCygN7ZRoY8XEc0aMS4mR1VgpZjkgcDk9aANm2t9K0y5sry7ZFme6kktoIQhZpZoGy8mHYxsqgDHAB4x1qm81q4niEcaxfamkuHjlSWSAzAuhcMeWwFPGcBj3rivGl7HqL74vt0Ukc/lxy2xVrdg8IdiFBDJGARyAawdN1i68qW11wlJIJrdNiuQ5iQBluBMyLvTZgfNwCetAHU3MNrdXk9uR9p2CGB9s3lv5j8+akkRIW3K43Lwfr2w5tPS9jv7KSC0uLhJALcW6snmRqpUDZnc+1QdxI/8ArR3hgmhtZtLBhkeM+VGkim/mAmI3zhG/fR8/KCBgdPe9plleSOL68RGjiWUBp7vy2iyAjygRnKLx0Y/MeFyaAPPJAyTxaat1OrEMbcT25EEZQkn72WKqRn29c1Tm1CIeV/pUsVuoZJ2tsebLIqlWZTMBsg4zjvjAzXXa7cqLtUOxXhMMAu0i8qVo5i2UKkZx5e47uM9+a8087TGvJ8rJdSWjstuiSSTrLukZWWRAoJYEj5QMjHHegDAEttFd3TWl7czQSzpFARu895c5WWNXGEjHdTgkDODjJhlvr57iO4kmiNy5niWTPkKiIdgZYu82M47mnyWV7aXKStGEt2uHmjYW42x3ExKKvmORuQLgYGcHrisfWpIJZfMlAt3jCqkeyJT5vQyKPNAb5iSSM8njvQBbnc32Le5tmXyz+6urcR/akVm3GecuoaTcAcAEn24rCn0VRNJHvdg5VY3ePynYHnYI9+WJGeR+WeKuJeSrCsUkxmZZcLMlqcONoZ0ZkJzgn6961LyRL6yVrxIrO+h+axuUBkeRQAFWO0zlJcjO88c80Aeaanp9zZ+fDJIkdqGVPKYbLgrKN5aOZTkEEcgkY71t+DRcQavplxpVzZwSefFHJI0gMscQbbuODzgdRyaqzzX2qxRxyZla0d4f9OCI0SnKu5ckeY4AOByOwqvpmyw1qwMEMsJkYGWRtgzKrgYQ5/1JOMrj5s9aAP6DP2fPGniDS/CllHpOo3f2ea0WO5u7WdvKSRVAkePc4KqwzlSOoqj8WLrXb/w14juNQ8Q31yyJdu7vMxukjePdbBbZ33RxvyCQoB+lec/s33Fjq2i+HZBqlgENv9kvtNMREUjxAuFiUuuxiQD36cGvYPjDNbr4V1W4ge0WeaycLHFkbI4t1vEqztHmRgx4jbkDpkZoA/n08VXJHiXWPtaJ5rXskwm3Hd5XKiI7Cck857889OdHR3LJEWXevlHy7d5WX/R34Ubl+6N3Izx2ArP+IMAg8SakJUa2l+0s7JlTktIWYumNgJ69ee+KfpF1arcCNjCYxBAx8lliUgMc5dm25wfXnH0oAfqTqjCITma4RTMsDBShCHcyDcfmUKCBjg5HeuNuL0XJdmgtgEJCPGqxshPLxMcgkc9RkYPFdLq8aXTXMltI6RRE7pUXa6R9RCkjgbiV57iuPuYoh5bJJGo2hwrgLIyHkbmH3jjHIHc9e4BfQSR2E0nlwsxjHlhZFk8thwM4bOSPx4pNPn8qKNoUaEqTKYy0aBpl4EnznDIepDdewrMLpDtSSaTFyw3kF2VVwNm0Yy/GM49KiFwyzukYDxg4O/giNeGIz0PA6+uKAPXtKmghK3LSqGhBmkdzkCdvml8mNQRtC4xjIJ6V0dvrSpFHHLI11NMdqrOuyVoyODJKVz5RX7oA4wM15DZSPOsG0skTK8zI0oDMi71d8k4boMDrziuwtb+C4uNzR+eYkRY45D5chRQvzjByxAz7D8eQD2zQIkkhe/tLhreS2EcKRSwoEVz8xETH/W9eWGevvX0R4L+032m3Nzc6gssg8wrASRPGbcZV4FHyj5RnnlgvGTXy9oOqxzrFJidbaPbbRoxRYkY/6x3B5YtsJD9B0zXd+Gtf1gS3RtbnFqjODaBIDM9pEWXcrFdxl5APzcjoOaAPULrSL24uzbWd+DHPEkjyhZSkju25lS23jyuWySuScE0660e606OWxNw8tzfrGIL+TCwSJLJi6BSR9wRVHVjwePesfT9XuLJbCW7ka7nu2P2QRK8caR5bZGFBXMqhzuO5vudB0qxf3GoXmoQLfhIZQZYraSEyXEe2dShVUZQF+TJO3JB5NAEcd79n329tbRSJZW5ZJwj8yRttk2hScx8HJHA6mprS41OW9luY/ljit44mtYZFktp/OVmEsUsilOFJzjHI6+lOy0hY9S+wpIpQSIsod5Umjt40cOTv4Kuz8gZxUqW6aXPc2hupo7NLt44bfcZVKbAy+XIpOIsnkn5RnHNAGZPqOowmNDcMsDSyCB7SzimnkwCjQu5YiKQZ65B445PGfbHUY1W4tbR7WYPLFI0sebi4TeczIkrDH7sgMMgHqOcVp316XnhtUgigiUloppcIRcOCIHhuIztDM6k4b/CuesdV1TTvPGpoRdTzH/SIbpmkYIPliLN0VgQxAADAnaWHNAHSImpys7fbHt7WYiO3t9rwM8YUs7FEJKhTk/OQTmp9S0R7WwtA91BM7KX+xzo0jomzAmSRD+8QjIIJznOMjmsWKabUmtpLqGVpkuUeOK1cwQ3MG8i5JyeGwDuyevbBwNV7+5mEE4t7T7CLx/srSKZpYY45Not22nfyqnhlAB55XNAEUSwR6bCFe4glmiVYonheJZpTIYhCqBdxjGNoPZevWt2GfUYJEja2/s94hGNl7ch1l8iMODagv0ZmOf8A61dJrDafKLa6hX+zbq2hVbV3RFW4iABRECBsMWDcnHXqOp5SO6uJEaRLJ11E3L3MSXq7pZSNoTyjIdkcBBOCTg0Advpdrb/2jbv9odbxAxvghCRtFcLuhWSVSfMhZuDjJ+bj1ruUsbd4p4YLBp57ty00VrM8p8jZGVaNpUyil1bg4I6HrXjdxeapcrPb29w6y7N81ubYRJIY1CDyWaLLqH3HhiDt44rrdK1rUtJ0dbiRpPNto5TJeNa+XHcREKGWQJgSnaRtB2kEYPNAGzp0UWnXN2wgvLt0mlV7K5lTekoTbNHFaceaqk53dO1YfiJxc6bGI4QqRo8RthAI0QidnSVw3SQccHGSPl4qOHXDPcHULe4g09kuVtkW4jkM5inRWY/OP9Yx5JwRz16VnT+KUv5b62FlhYZILcbS8b3LA8zSMM+Ye4GMkEH6AHK2RhvHe9upbxnS5FqbZVNqklvIMYlCDlDnKnqfQ9uxnsJI0tWnmksoLOR4bYSFWLQBVkDJNnLssjHj6gZrMN9YhZreGHyp4QhvHSFWVo4FJVVwS5lLH72Djr0qa41EiyhuER53MkARJohdNFHJhTvcnO7YM9OMdzQBZ06/j1HUktlNxcRpcIkAmVUWeBMCa43g9E2tncAfqDmuwWfUftt2NKMiW3lzrJbzsEhlSFArSIHA4bDsO5J4yawdNW11G6tvsyWwa1uIyv2e2LK73Dl2czoc5U79yEYwBgV015Jcpd3LQg3rx4FoGCQGRF3yzo6rhiVjLDDAAeXjtQB5xq8811d3dxJIDeWFqzWEyK8bQ7VzI0mVKspAdFOCPmx1Fef+EdZ1K/vr4LayQT7LhY45WVYbssR+9uBIWAKuyHIC7iTxkGuw1i5vUQRwxW6W9zPIsk7iLeskZLHd5WT9k5xtzlj8wGDWx4E8HDW9TtRDd2qeZqRivJlWSRIZJoWaKEwu25kkwCByFJB4oA9A0SG4+zsk0SzXFpEoa+ggxJJcsuWhADnfEEOBhcDqcCugu/CY+ywX6SmKDcJrmzkmiaeVy5K79uPMYguwx0BwecV7Dqnw7tvDPhuPXYnjuV0y2l2CJTGYwI1RpvIJ+aYtkHdliWzgV47JfRXSXPnQXV9JOjqI51KPYKkMcsUmMjLsMqo9vTmgDEs4xNP5hsoLy9sVWXMRVo5IMuXSRGfYZooyF3EdV4rL07xhB9vNi8z26ztLLaRQxCK6jLZTBWNSHLlScEdGznFXjc2lo081lcQbLiN4FiVJUvom8sGVJUwP3YbeDIPlOOua4K2tIWu7jUWnVbr5006NgXWOOIBo5wuOckMMZ5+9QBs6vrW+5htp4bW+gv7jymjKFJS6KwVLqFB+8Ii2HIwMDk9q5MeJbYyyaUbeC3jt82+DbmN2aKFPKEZG5UXeR6dOcnNdSYYL25il2CzkjUNlU2MLjyxJIUz0Yyb8kHG1gM9qwrqKGWVjbFYnlgE0sk6QiKJpCQ7tITxltxUe4xQBhSa/cShbmGFI4Q/2ByQURJ2X9ybtZT+8U8lW6fN61x1/bLNcXE0U7qRDIXBQwthFQSxR7uE+Y8dyOgxXRalHZPNc2c08loiJY+WY4fMmlkk/eJdbQTuC5yAeg49qm07SbK+0+6le8u5bYSiCRZ42RLq5ExUzuYxlQQAcD+8eM5oAq22lQ6gLFbmN7W4WxQAtcJCpiUxowd4yUMrQEZUkHK+p5q38l34feTT7mTy4FlJS4W2jldyJvNdyVkJdNgZc/wCyAKvT6fbwapHa6jeSJLCyJHbQNI1t5cgcoWmIxIRAm4McAcA81lXVreT72S+S+sJSyosil7hTDJviCy/wxmNmJ3ED5c0AQvJLcWskUSxhdPZZfLVRHLcRXAlLvGQcEKyRZPfcW6c1kR3umyz2kbxTGV4Q00MRKpIWIH2d505CiT7208844Oafa6idOSaZTFLG0kdozHcJsvG+YUDcLHsOQx4HTgkCtDw/aaZqsEcyyhruGR5cXE32eMQq/l4i2ryQqHJ7nJB7EA3dNtrmKW6gQxwi5WMmBpXIlVmRDCS2CkRV0A3Hnt6VoanNrNjA1tFbyQ2tpLH9mt45B5oRNvnhn3l4oQxfCqDuBGBziotVjb7Vb6hb6gyfYrRJIiqrNZxNaPEI1uSoLzrJgsuASpIzxTvPOuIDLdbb2BGa7nt5RsR0j3I0p3KQjMVGSSOewoA5q78R2dz563PmRK0tmY1/ewF4kd/tSyRrETI46qxG7HHJBwy1vZbZ/tESC3URxyWalwwEe4oTM0ThllMRULv5xjjnFSpp+mmVzfvsuPKmmYW4jlYCNcSGQ4wU3ZwVyTnuc1g3/h65vrQWsEZt2kiGoLHEJZEkigYBAZiRgvEFbaf75AGBwAdFZSm/maATiSa5WO2WM3W0JM00jwRSuyjz5SpJwBwMckYzmzWc1vqRiuJHhEQTym+zyxMIxMUkXHlklGIwWPAzzjvq6dp9jY6bDqlvLaT3VvOr3lu5MX2V4tsQe3iZt7XZ3KA2MDPHArSnSa7lst9208shZQszIJIIhI5ignkXOE2Fck9yTnk0AdNp1jJBGxWW2t72+ja7tFkPnF7m2BKxhlbiF0AXtk9KxbnxRq/3xDFbXMlygkXlIoJ1DRvDZqB0KOD1+Zlbn0S+1CeWHbe/ZEuLeNlhtI5N8mLaYLGzSghhHIyvtI4wQPesRILaae4uoxLJawpdXH2cPllkIVQsSnl280H1Kndux1oAz9V12KIJaI9ysqHyWv51wjyxYTEMTKf3fzAMRw2SRycVoaff6PBEt5ZzGe9lWNjIYnR0uPulbKZU226M2RtI/nWfa+VeWtxHd2iQTNO0Uc87JKbaUyJK+xASQTFuI45BAGDT5dEljitnSUwxwrFKroIw0se7crXESnKRMrKc4yAaAOovtVtzJbT3tu0ZYRsH83Bt7pjKpuJ4iAxeEbfnIIbOR6DCi1q3uI7aEzSTXr3cUaBnilDRKpjSZo5SCS5hKnbkjAZuoNVpdP0+9aY+fIbqSQiIsWWIQsv72IO5/ePvTKDGcMABxRp76dbZmudNm851lt9PmlYvFYyTQxuhYsvyNv8Amx1G7BGaAPUNJh09LUSRptuEkkn8r5vNtZWiSYQIJMBFZpGbI4G7rWxdXaiSxR7eO4aJWnRHldT5WHlZcpjay7+SeqjArzPS7nU7ua7SS9tCBDGZ4IW3TMxSJUjWZ1G58qHPohCA8V2EEcIgO+SdZLmVyjyAyxxvasDK3mxj93FJGVAU85OMdaAOvsdYnvYyWlu7W4gspIUMKMbeNpVjNtCkWD5uYT8gb5gTkcEV0lrDqLWcr2KLcsGWaS2u0kW4KBVjEjgABW3MCwJyN3PFedyXphLWjRvbWc+65lADmSYw4AW0kQZ3hNoXHaPjgV3Wn6vCsaMpxp9sonUCb/STLuiTFyc5nibaSN2OWwO1AGgz3M1ml7e6lHCrXFsu+LASMJD89rHCCRu8oqd/QkkHnNY8eiaek6SRRC9S4kiZpJVkZk3GV0WVRwAIwPm6AMATk0ssUU5+w20V3KphiebehXZcicR4cPjCB2CjAxtUdhmpp7hbaGaV0VriEmKO3gYny5YraTdbxFOD5jspyeAVOOBQBbS2d7hbaSHEun+YID9547xQohSJtwyojyMdOKy9WtJHinSSCT7S4WBmjcC2jE8kqiaN3O3z28uMEDIzGSRk1NZXl3NZT6pfwtHIkwJff5TXCTRsokiOeXj2vyO7Edqbf30k1ut3aRGLT3hhhjt5Qz7p4k3QSK5HL4ZiSeNwNAHn90bfTIbCWy06K6aWRU1gSytI185XyL1mblo5W8uNgi9lyBisfV7bTriC8ZQRdy2kkqNb3LJAbgNHGgCxMd900ShdpwBj58MDXYWkTQ3H2b+zmu1KrexuSyOmpSAxSSsDjEIhTaRn+HJ68499bLJcn7Nb2McUTpPcfZBNG8iCLfEkTAFTOXZw24jlPQg0AY3hq8uNDu7V01AW1zazLPbrbsGig3TPM6XJ3ESXDMWQjO0bdxwK/br9jv8Aa7Xw5qGkWC69MtrBcQz21iIwRb312YkuI7rjEkbiOYptyq5B4BFfhMrhrmxtWllF2kl5c2l8kEUbRCRWWCG8XlJGLiQ5JPqcE16D8L/Hlx4c8V6dqKTSZtMx3EuPKAkiLLFcLGE27Tkgnsc4wKAP7srXxLb/ABd8Caf9huYnhu9NgeeVpmWKXchUrMSoxKqAKfUrx2r5Xufg8bPXr6O4sGn0lQVlCNIqS2xVGkVncDcWOAuOixj1Ffm7+x5+3XNptzHpGsi3XSomWKFZ7wPCwiZVleWIkBZGmlLKvffgV+5nw4+MfgL4nnzmW1hlgUWzvEiIYmd3iDPGmd0XmIV3nIBGM9qAPmdfAMIuGeK3l+xI9nHFYzFUcpGF8yVbd8M0RQLjHds/TMvPh8kc95Lc26wiS6t5o4pApkkcv5kEcSknnCgO/wB0hcdTX1v460J9OL32j2yXvk25liu5CxlVnG9RDlQHhwxBBH3gQOK+dNZ1rV9Liu5RYw3F9dWSjyZWaZ4Z2f5DahjlWO5mYH7pYjpigDb8P6NpsVoJZbea6voTLI8UZVVH2hnUQSoxARFjI2+qoO/X1PTJtP0+GMNHbzLb26QxQom9o5BI0zpJGcncC55PGc+tfM8HiuaaT7KYpLO5lhKXkkXmKFmt3PkyMQMBsBFIHpzXUw6/cXUVrZpPLHJZyyteRxFVlu/PU3BKSHlwPNAx1wuAKAPYta8RWCwTT3pOLsvFBEqxtNChwrNF5X35yGOB1VRyODjh73xRZo8UxkSWC2iFsWJjMixw7YwHCtiR9oXkdQMnArzjUbq6lt3jZ3ja03SrukUyOJ28wtHlv3ciwZGTgZbtivLNR17UNTkuIYYoLHSlQCytp5Fa5zcFoVmeWNugSNWJb60AfSLeOrMyTx2Uq6haKux5oXMXkXCYbyi2OQMsueny9utTN4tMsN+Y7ScPFAjpKk7SgWsvmIXLhMqpkIGVBwQR1FfKnhe4v4ftFomoPP5pL3LBlW2uYkARkiBJATf95gNxYHGRzXscKXMEAQXkih4bRFit5AVi3S4+zyLsBNuQCenysSx9aAN+Oe6httOmMixyujyCON3Ym6LNGz3B6yBIs7DjcSxI6cYcniXTtBvJ7e6dFeeHUDYXUUrPOtyIFRoriJ0KuhB4J9QTzgDf0m/02y1Syaf7PNdQXTp50hWXdLHvKwqzNsxscg59Aec18iftH/G/w54Jhv44bm2trqwa8uVnzCphkKlpBM6ZHlTI4ReytFjuKAK/xH/aA0fwxpdyNS1FEksEAZ2xE0TtFIdowMAhnTIyQy881/O7+1r+2mNZu5NK8NXDNclJ11C4eTzGaWNpowscgfi3KP0HQKPSuL/bN/bCvvF8lp4f8NaszWxEpvpgojaa4jURog2n5nyuD9M9Ov5S3V7f3V5LfXt39puZ2Yyq8u50zw3yD0x+OAeaANbWNTOt3LyTXsiuS5KtllnlciUqhYf3nPHbOMVVt9Fup2YxwyQFPKaVvLkxJ5h/dqMDGFcHp6ZNWotHe6jsxbxvI07uSzIQCwO1VhB+bfyuD3xgZxX1J8OfAl7cQQW93bSLLOTC6yK0aqqhlLvKy4JXcCD1yD35oA5PwF8NnvZbcXuLaaR1lNvJbu088EIEnnKCpDwNg5HBzX0Td3el/DLT7horyCXWngc2lmjtiGM+a5URAEEc5weRnArpfEc+neBNBitLe8tJ9cltVscg73sQDHG1wGc7lk8pWABXBGCM7s18u+INT/tK4mmu5p5ruOSNTe7AfOZmVYoyMfIQgckjGc4oA57xd4r1nxUrS6k6LBGbVWhaVlLzIzFduUych8YOR8tchb2VmC0F9aytbRxSsZ0lNxKJ1RRErIoyYsk5XAC45FdZf6XcXEMLfZJLczJK2EVpGd2Qq7sCPlJcOynou7mk0rQLlZTbrbC8u3MXkJjKSbVAkRpS3yy4U7ierEkdsgHPQaVGlvFftcyTkPIkaxpHIxRl2wwyxn/lluDZHUDritmw0y41i7iS5WFP9H8tjGqmKPynbAaTja2SRgEkbcDjFdrpPhU6ilzsgOm/Zr7ypQkxmCS43O5mkGOBk44wTgdM1634I8Erc6nG8ltKYHZIxNGqiC+jBG1sNxHKSBycZwaAL3gHwHdJDZQLbW1xYTDybmVnR0lVW3oxhcjJB5BJ5IIPAGfbP7KitrmdRI8dtpreVIwRDPukUOfLCkghUYEKRhR0zxXqUPhNdHsUnQLmaGBnW1t/LktoLcncbhXDCV9q4DJtBCjHXNeZ6i1vBczS283l2d1ds0QkLLLcXIZV8lwWYIAHUgk45AOOgAN7T7xILmIwQTPClqXimj86X7chbayNGXGxdytu4AySB2r3Tw8LiLSJGaxm043BkaOWFw/7mQNsHkTHMakY645BxxivJPDWl2EEUvnxOr3MZe2il3Bmm8wK/mgNlUEhPC/LzkcHNe0aE7ae9xp0jJfjyfOuI7iRYoGYKEiggLRn7RsceuRj2oA4TWVnSxQ3Kpc+dJNYm3E3km3jUpOZ7tyxEswz8q5BIbAHFZtot4sUt3l4EEX2oxxtEI2EbBY1AKtiR17kjOPXgdX4tsr65Rgh06WJAlybOMfvlYKC6IZAq8gHoT2rzi6vJJ7dJ4IJ9NNo4hlRS0kLRgedh17k5wP7p68YoA6+3jOralD58KxRrC62cEaoNis7L58qRnG8NgkYzgEkCuytNMvRd2pu7VdUtIrZoJfJVS/yuiiWNd4BC7mJ4JyMdq4nw3aG+SSeeRbd5leW2V5PLmmLEMCxJ6+WuNq9xjqDXXWbvLcy2sU16biSNESeKQ/Z02nPmKyZADhDkdQSc80Aad3aXUdvLBbSyrFu8u7aOMSJCqFgrb+7EbSQDkEkdqz4dMkkiuZgiSQfZfMmnkeMhpIEIDmJTk4UjgA9OnNWtOe4jeZJ7wYnlZIbOGNrgxxCRVaV4sHIMu/LMABn8K6DUdCstDENzqGtzRo0cl5DaugtjNayHEoaGIHzCu7oecdqAOHn8JC/tbu6lgjuXnhtYrfymBe5TGUzMRiCQMGyOOMA+p+C/jj8OrvR7i8mGmxWs/mCVAHAmnMmSJHQEkA9CeBxmv010WI6vMkwuRbaVbTIBd2sMaJdRLt2wmQPtR1UD0Ocg9K+Mf2q/iX4Ls9Su9AtIlutSMLi+ES7l/ctttiLssd0hydyrjBGKAPyy1W6u7W6SGSM28iS4dwC0ofPzKGzjGTxj1FbNnrFzbPDGrbUkCESKFCu7ElWkOfl29859+lYF4PP1h5riSQBmaQK6uXjO4srEsMMdm0fzqtdmVBGzQyiFmJDgkMxZsE4I+XG3g9O1AH0hY+K7FbNxcxWl3cqEMhkijePK7edvR2JPU+tVL+Dw7q0T3U9kq3TsrxPEoVY0cAAgx4Bww6HtXz/ABar9nmlMSyeQ6pESWJKsFAIO325/Guij1KSSONYrpgWaPMZYqDjBKk9gTj8+OKANm8sYYbwLDclpI22qLlR5cg6rt464OM9u9U4oLKe3kjvEZDDMHEm4qqzEk7OMce5459KyLnURIfM4SdmdMu7zHcgCqVQdF6/TPvVbTruLybqG4zPMSCXA2xlSTuBX+HBAwe+etAHtGieMdMstOaxvLNJTslg23CF3cuNiuJANu3+WR+HKahoEV5JLeBSmlkLKUgAeMHktA8h+4ASMZwM8Vm2ll9uQRxSMu1CdsgCnYnI2Mfvn09cZ+vV+H9QhsZBpWsIDbyzKS5J8tlOAA+Bjf05/OgDx7UdNa2u18lWjRl8xIp9ysEyWXy9p+dcDr/OvUfhr8UfFvgLWbfV9DvZIJLNkO6CREdmyD8ibgVf1J4rt9Z8IrqMEt3YvbKluDLC0jkSLu+URYAOxdnHPUGvLJvD02mXDuLNLjaWIML8PuByfUYOfpigD9gfAP8AwUavLzw/F4a8V3MrXkFuInvX2yKSVYGAksDE7ZG5gDjsa+G/2mvjjqHj2cwWtzJc2swlQxW4AXZkhVVnG5oxk/N096+Vv7PcN+6SSOSPfLcQEEt8uCGJz8xycY69+Kz5dE1HUmimX7QwYNGVV2jKpuGWRn4xgdBz7eoBzlnBC+oW8AdpS0mJiUYyCUsMxhUGWI79Bx171+037Gmi6faaO+sNGE8uLyHVmWO5DIQzSCN8GJNq8MMbjx1r8hdB8L30GuJE0MhiikhZJkQl43LAl3wOXKn9MV+w/wAL3Xwx4ItoYpHa5vbKNHYRvDHtdC0RmlJGZ1YEkc84B5NAHunjL4omHUdRksRdXsT77aKVZC0ls8a7Yp5NwAEQO4NtzgZzX5N/tPaTeeItQuNbQ2hREZpYkuDKrHJ3yEgbsbuQT36GvtjxPfzTTNe2zz/ZFs2jkRQSDNIP3kckIxsDEn5j3PrmvA/GvhK71Tw5McKLI7ZEkW38yZY9pZ0mMQP7sZIxnIIoA/LdQ/nMZwoKALhQWXrjCEjgdufz6Vds7CK7llWCWTMMLMQ/ypGTk539+nPv9K6PxVoj2utzWi7bZTOygZChgWGMAkbAVx7c88V9G/Aj4O6N8QNZTw5c6rBp97fQiGa5meNjDbzOFEsMYOW+9wfTn6AHyRdmcRwW/NyiSEkBWO1jyCWH3V6Yz9DVZHhIeK7giWVcne5YSSoucIAOrg549q/oc17/AIJFeDI/BWm614e8dre6vew2rC1laOBJpGV3Mk00bHCkMhDNgNjFfmz8f/2EfiP8Ip/tlxDBdWjBPJvLSYTMjNgyEqM/uyCvJAz+dAHwIFf5nUKpxtQjhXVhkLg9OBjnGMVXWN/MjeVo48E55GMt90FxkE9fp+lb+raVcaReGNwQYbgRsdrBpZBkSEq+Co69cfrWXc20SyM7K/lsUcxyNlWYAbnTBwg5yB7/AEoAaC6NCZmEEsEieXIBkOu4HezL0XPOeM5FXUiv9QljKBrqRixfI5eMMAHUgfNjPAI5HQGqlhIi3G5g7RKxikiZQ7PG5BPlggjC5wPrmvon4XReGptZiS8tcpPOqNNMQghiUBm4Y8cdsUAeJrpd3G2ALgBXRZ7lrZ0kRsEBWjI+ddwxkeoqRLy40yYQrcNCkrL57PGyqybsNH5cg3AgrzjoOewr+jL9mb4D/Az4gaZax+JNN0bVIRaXE6+Utv8AbSxGHLtt3ELKFweceXnpXzn+2P8AsZ/DPRjLrPgKT+yp932Z9IJWdVlZCPNS42/PlME+/FAH5ceG9ZF5FbxokzGIQLGYG+WVY8K8W5z8pYnLH3NbFzaWa7w8cU15PPKN4ZiYiwYOsqA4yFxiRT2/GvL7/Tr7wxrSWLzeT5M0seyQtHIhRtuRjgg1sz38xZIJZXAkjjuAMnfudP8AVtKnfkfKcH060Aa8tna2scNxeSEl7g+UU8mW3LiTbKrMvKsWByevOa9p+HkPh/UNV0+0v7NLBLu+ihjkZlQPG2FEHmEnKydfbP5/OEwdY0ihDIxggcRyOZwsrS5kdIjxCOuM+v410Wi3d9bmO5ElxOFuEuFO4CSFoXyGUA4STHPHqe1AH7DaR+y18JPEGgpDJp1pFetaSwrPC5MqyzoJmDQFwW6n5hwdtfBfx1+A2k+BpJdR8NTrJZoVco7MZY3jUxCXDctAy4JI4HrxTE+OnizSdJVNLu7tbyx82aSSS5bdAUiDRyyDd+8byWwQMjORXlPiz466t4ktgNTZpAqPE8RcOZAcp54jZMNbnkhR0ByOlAHjL6dcQRGzMaskblsu2FiZiRcGLfg435Ck+vTNMFrbpE8bwmLaqbHJSdwW+UlkQlpdzBumduMnA6Dawo3LEhkjlkGEuIw0kkRb94owcKHckjpkHitGTcVffEEndonswmRLFGrmQs+89DGRnsM/hQBy62EW5I5ZvIHnSokdxhWkALFC20ZBIAOT61AYprfy4mk2JKfPilQMywoSSCOOc5HGc+vNdjc263WnC52xNOXCsJNjTRupwCAvTjGSOB0NWdNVUGo+cYA728VtZCaIyRBpCoChVGU+9ySMcZzxQBxQsDFBJePdkxtvdkyctIX+QFVXgBTzjgZ5NaFuPI06GFdsk08ss7WjJuRt7Fo1M2PvFOdo5yegNX761eC7e2QFJLOORZ8KklvPhj58UYA7tuYMfp7VXWeBYQYsSyELOiShy32jG0LuUDYCpzg9DQBRmtwJVnjZ1JXykjidgUlaJVZDC65LDp9BzweXfYpp55GmuDmAxRxuzhMiT5UOTgAdieQDxWpJYmWK337ZWuYbktsldRF5D4iWYoMxyY2hD1xw3INSTQvGYorsQxutrDI6SMzrKkbb9hY8BnB3fU7etAEEdoz2s43MtwMhXQKUEaAgK5+nQ9+opJrOSW0sGigYugzKzoPnjgb53aMjLI0hYLjooB6dNR/PtBJuVXVoYw0EIwHi2AbhtzsVR0yfpVWG4Vort0ZpIAo8kFyXKg/vdrZ+6GyNvagBYLOCwkCxyrujkd4ht3JulYlkZx9y4XPI9QfapreCOe7kSWXbLJLGUaQkr+8LCRgWPzHbjnqc96SOXz4buaOSBYEeKVIZJTFJHNt8p3csBhnYFmHvTreGWJ7OR54GUiI/vhukjCAsxQr94AHoT+vQA1otNAspZ1Zp9hihSUnbCWt2zxGxzI5LMDjpjnpxZm0woIp41hzIY1IDMhEs0aqkvlkZVTIDn0xjtWbo7RMftJupZwGuJxA4aO3nSKRgJIwRhHJwW9SfpWlPqSai7zXCjzzE5QRRiJlSIhYYhISEODkbvvdKAJUton1IpfSm4eMqTGEGxtsWRjH3wrgAE9cZ+lv7GEaS41JIp4p7ONJBaYiuo45NskPkk/xgEBu+RyKpxgWML3ROTOhW0Quu+OZny4uSTlMITxx3xWzfXEdxaWS2SW3nzBRLLGW3ERAI8rRtwULevXv1oAqWcLyXUQsd0cTgSkXbl7gGMonlZUfKxV1HWm6gs8d9OLnYlqpE0BlICQSSryFYH97knPIznHelUSSyy2n2mXz2j/ctGgjTzYpIstheSwCOCo9DxWc1tHcXCQ3wlCRu5PmKxxOoJG0PjEJYEAn2HtQBFcXM9sFiDtLbAB5SPvSXflqY3TP/ACyMRX67scVKixgQTWMpsjJE0wJf96rL8s/lkD5Ii+RtP8NPFvHJFO0oMc80UM1rM6P5flrK9vJGUA5lKoMY6DkcdJbTSZcR3TrPDZuu1N2HaCARqMbT1LNj889KALVlqiukUUqNOkN6ZH+ZGV4JYfLlUMcFVLjcvP8AFjPanNfeZaTRNZNAkUjGONnCtChPztI+cqhJGB26dQKhTTnCxJ5agEJ5oCOGuBG6KLeNh0kAAJIPBP1rvNJ0LT3uruaeIXVpOsSrEGkkuPtDsxxIU+6iqGGD1IzQBlaQ86WoijRW026lhMcUjfMJQ26WL1PPK59QK6S78Oy3TFVsZ2uMxXcV7uzGpSIFYWLtl3KDJUk+1bOn6JbzTJa2sTS2jXJliiuVAuYWZjIiRrn5ogOp65/Kuvm028gum8xBcO0L5EInW4hkiKiFHXGx3KsgLDPBwSCOADza18F3eoTi7mkZJEtC/mrHGs5Qou4RhPlSTzGwAcfLkHpXQ2Pw2vNQiPlWe6NrdpZry4I82aSAKRHAisSD13NjB5x2rsreO40m3hg+wS3k96zT3zyyMkSnyxILaAAgRqqsynIOd3fBrrvDXiqKGy1FJl3y2yoiRq2190uVMZGOQpUAbew5FAHgX/CJ3k009q8CgOzxpHGm2Teo3FZGb5ggA68Zx61yv/COQ6ZcJLLulE11DG0flsVVkkZPJJI+UgZ7fTivoi5a4ini1iR1gbUV2RxSRP8AZ2jWXBxsGRIqgBmxjIz71zer2OlzXN7dzKVQQi4tLN3DwecqhWlHPzAt8yg8/MOODQB9D/sy6rYWfiZI7nT7fybOVRfTSNKpihWQFDblB99cKOfvYPGK/pe+C3xAn8S+AhbGb+z7eBEC30TtKBbopMDMAciX5QME8YGOK/k/+FN7Lo/ie3ZfMDXk1u7Ru4hO+GTKo4VvnVst15wRX9XP7EXhm+8a+BtNkSCIWfnxrqFqpgUXQaMsiq4J3kE49cjtQBr6L+1j45+GHiiO3fUJrvR7eUWawy7BJcISZBNG4b5yQVPBPX2FfVmn/td6H4x0m71CC6aC8W2Sa/trgOHlMQdWS375JHXpz7Vc8X/sY+HvHtojtapbzxtLcK4x59q8eBsfyucDJx68+lZOh/sQwm0S2Ajtzb24t7V7VHjaddxVpZZG3CQg9fWgD8D/APgoJ+1T44uZ7mHSWuzZi5eOyVbm4SK2t3LF4XKtueQscjOAOgOMV/Pz4y8ReIvFt5qF1qs08t2q/aIxO0rOB5h3qmSQSD/ie9f23/Hb/gmjY6xoOpvcm31DUHt5pFYxo6LsjZomVGA2yBR9SR9Mfygftefs7Xvwh8UXOmR2t0JreWSRblYnjSWAMxkATgMP4T6Y5FAH59vf3czLEGkJVY4vObDFgjMZFk5+YAcA/wA61mmihjR4pgWDKzRIMOrLjiXPRS3Qd81Ne2cHntcw2UtuZrfEZYAwwOAqyBs9GJ5GecVhTwxxHEAdYn+ac4LEzL8odSfvoHDDjpkUAao8Q3VqEVZghRnZdjuJGSYYaPYD80XI5PTHGOKfDqatIFnb52C/vEUsoKksmEByOoGevGT7cuLYrO84jWUyRbt0jdWUfejJ+6PUdeenesdr54Z2LmPcYySIt55PCld3BPPJHH86APWk8QTyyeUkx8wASMrj92EBA8pUHPIyRn2+tej+F/G99odzDf2eo/YHVQyq8xZfOjI/fIh+42OMdRXzcdUlmg2RR4d42WVwdsgGPlkLZwuDnAzye+afZanPbqrl2WRBsfzMOZu2EVuFbpz79PQA/Z79nf8AbB1bw3q9rLquq3OpIyhpYIfMjilbJhRmD8hw2M4OCPav1e8L/GLR/ihYme4ZAbm1Ft5EjZe3DDdNOEjx50PueRn6V/Mv8I9f0VZrYeIpwzysjWyqsiJAo3OEEkY6kgdeOtfpN4P+Llp4Vsh/ZkBuFljK28SywhWjZV8yVHiYESKQPlJ5ByaAPvzxB8J4brVkudDNpp6ySC6u3n2yQXJdikZti+cBo8jnpnnmvrX4F/Bnwu9rJfXMC7jE7SzPIkcglVwot41gQkbmX5WHHI4z1/OTwh+05Ya3/Z+malaxLEZkt7hQ/ChdxYIckngjJH3TX3L8MvjtptvJYQ6ZeiO2szFGbCSFQ908eQYfMTO7CEkNxlhQB9FeLvhlpjW9xbaNFZaYYbWSPyZ0dJReXHDSyuVzNFg4b65r4L+JPhLXPBHiWyvNMklE5jVYri1uZnSOZXys8Lxj5RhSvPGDX6OaZ4r0/wASW2p62P3iJLbBGuvmeTB+aFWVvuqeGY+mKfrXhtPE0CxXGg6bIykyxCA7muIAvmMscpQhBjqc4BPvmgDwb9n7UPGHiUpZXoubh71FhaR7gEmQJ5kjROpBMHzDIGWJzjvX7E/A3wGimxZ7KJZkCrPdPHzGzjGN5PU+n+NfBnwm8HqnirSU0uzGnWaPHAbFkWJFnSUqrxKqnEbfLyeGyeelftd8MPDNvaadZBIGV5IlEkDAEQEHLNNIOC2QcEduKAPafDOnQafbQxxKjNtAOSGJbsePfH49+9dnJf21ukk00qxxQoxYscKu3G47jxtAPXNZVrDBawP5w2CNS3nAhVQKAcsew/ntr4p/aF+PIsLhPDPh+48lnJS5vAwEJRfllj3dOhbv3GKAMP8AaS/aNjNufDPhfUD55uWtJ5bVGLsQT9/cv7uL1B9frXwlbfb9eNze3E0/2xLqPDOgtxvEZUqznO1PLJbPTPFat9Z3eo62skn2S6m1ZzdykJJL5KOu5I2lAxFuUd++famWkSTzXEcTyRLE2b6HeMqxfYuQOiEcAj8DQBC+ivNHPP5cE9zcSfvIriUyB9md0qsnQAAk/wD16nXSJobdbe1dUkbzECuzLvs2kZpLdy3+rCgR7CMZ71vfZ57BEebLJO7PGoIWOK2LFG+Yjdh/0xmuri017q1M0JUJFaBXe4SMs0ZPzurA/d4xn370Acbb6HaXMsQuhJL9meOZGuZZJnEiQkFJ5GGdoI9McYB659D0uy0uARf2sy3em210YcRJhFupE+UsgXIUP1J4HU+tY9+kUExYkbFjDpKcKZAsW3KtncvzADDDv07VpWV9bmS3ecxiNWSIyx8LKbnOTOjDb54z1PI70AXtfihkcW9nDbT27WUQchQYAkqlmZXkILtt9PSsF/skdpCxupk88xJbrbp+/dpI9qhSo/dHcADnAGPas/xNrnkFoo7hBKAFdwySkQxzCNSiLwnyfz9q5WDXnTCxTC4aeS5tmimRYnia3cIlzGwH7sAk9fXPSgDotSVFjuTcGSdE8pmiRiRLKvE2Cg9wf5VwM2nM0eI7hTC99LMojkxbosUoaEjPJkYHJbsfrV24inML3SX0pDCSdIt2FkR7cgHcT+8Pn8YOOmelc+Z7FbSKeVHdLhJGQIDGhumxtlmTPyL0+Uc0AXF+0pA0isCbdmiMaSrCUaZsRhM/wiIcKe/FQz6pFYNZxW7KbhSBdRh28sW3y4jcc5nzg7uvFZFndQyCGRmR1ea6FwNpVZbhpNkb8nG+MjgdSDxWZqlteC+IAYRyMJrjChpHXjDxH+KHPRhweaAOiur2Rp5J4/s8flyIyXEUm5SJbfK5IP7zr29axoNaMF15kySbViV3MmGilEi+TEpm4Ik2DcTj2NZqx3Bgtka1InuZ4fLKbPlW3fEqi4z9/wArIweuetSCQSF4FYpJ/rlknAaIiPGxAnc8Hjvn0oA6a7nF6ZrhLiS2ZkW/WZVBTMXmboywPA+WHAxyK4TX55r6Jb2B54LiJcRzbBvlyP3cZ2cbMHr29a0JdRt4rKaF7yJIlt1lDEDzQM4dD+Ixjv61xk+vwXLvpsMhkVlRAVOzekYwzxE/dxnPbrQBHqN9cxPFbvO0cciyS210C58xtxUJbgd2C5HqoyK4LV7+1lWS5mu44ZJru6tZ2lT99e+Um5ZIkAyE3jOeMDmpNaM9zMLeO7kSe2tFSKLzAymOCTehC5/1yRfIWXnoT7ZtrFaamJSlvA4ltJDai4jIk88oLSVkBPy4PPSgDftdXsI1tri4QSiaAl/JRJSQF8t1jHeJ1GRnnPfvXHat4nmmheKSGSxZrsvFL5fmSXawHEAmUjIIAGPpn6cmJNZt2MF5JCotbVY7jDKP3SKBFbwlT8twecnHGPrmtenVJYYp5SFR5l2SSZnMcVtGJJIWVB+7yn8Z60AdnHrctxDcF3Z4Y90sf2u4VDMzvuijmDHiIyHCKeo5NcRey6dJaRXkdvG7wTk3tosQZfMkdmtlVxysStI42+ifSpZbHUbcxNLM0Wl6gLN3tlhMsl15UpWKRjz5YHqMA5yK5jX7GXSp4pbYusAWa5gto9skAMU2ALtpSC7AE59M80AZWpa1BJJcS27xrZPIivM5VLq1uEOwoIR95EOVJIIJ461g65r1vKl3Zw3M920oELJIQD5kcIlQIAOIie3aotav7Ce+P/HnPGYLVJ0Fv5Smd1P2hWCkB5WI+u4ZxzXBs5iuDqXlyC2V5A0JjYSl1LRA+Vj+6hwfYUAcjqY1u5ivWudNhhEKOUeXCNcBWLwlHJGSTwR1GPpXjXima3i06drnThLKoEEs0ZwLdXKsSysMBCd/J6d6908RXlneYhlk1mJ45vMaGNHCFXB2NM2McEgnHH1ya+dfFt+Z7e/tbe4RZ4Ria4lmPmXcSn94rwgYMwOAg9OvNAHg3jO9nF2Z7V57TToXBERnhEHkmIeW8LI5YAP82SOp6ivHbuOfUYp7hZVeRGDiZB5lxLLO7AhlXAKkDqR069a9U1yG7uVuHewNsrIrkTsqSSRIoRxFGCQUZv4R0AzxWDNoqxWRuLeRbOW4DySxq6FCY/li8pgeR8wyKAOU0KKKCCS+lKm4VXWQRKY2IjPJCDneCD7YBxVnVNSglKW0DuXd43uvLLrHJHKM53YwH9SD7Go7iaO3le0urS5RpDGqyeW8cRBGwTEn+Bj1zx61lmee0aTf9naCMeRECg3Meqv5mPmVT1OOKANBIRNNttoWHku6CIkTRxjZlVCjozsCSW4AP0qOaO4s/NSWOVj50P2Ztu6FHkG9rcMOV5HYe3TNaVhdSMDv8uEy27i5mgwEmlViIZZWx+6ymAD9Kx2urqe6nia3ZSYhLC8zYjBtnHzxlc75toPPQ5+tAEL+RLNI0kOGZ/3k7iSGSGQ5+UnnfBwenA/GrOn3ZtEY2LmImQKkMkgkilRsq+3K7guRk47dKoi8lvGmiE0UkHmuzTSjyZpXbDmFmxgck44rVlbMaBbIbYWE63SlVS2Cnakfnrkyjht3oDQBtrLYwR2zPd/NtYXA3K4iLszN5GeVQnIxzjIp2sNci1ilREntok86IK6ogglGFOf+WrK4GPcVyirbTXS3axh3i3STYB8gqANpSRzkj37Y/GrlzNNqLFgRCuFSK0aQNH5AAJC7eGGcE457d6AOs8M30lxeWiR2oD3LI0mYQXJi5wHb5S5I4Hv2r688GyQO0d3cWyrdIqI0MoMUf2WY7XiRVHEoOCSOBnmvlXwVaxoVA3F7Ui6McO15Hdz8uAeI0BIPsBzmvqrwLpkU97Iyys8l+jMnnTLJHDMVUyoMN2Yrx6MaAPdfDshN3dQxyQWwsZlMTXIUuYpj5aRSSSHDICTgdcHivSJ7mWVI4olee98siBABbxiMZE625bO9AAWyByBXnWmabF51vK580NGY7wQqxglniBVI0wTtwec9jzXo2k3gTULWRkacRW/kAsgeTMmRiLA4kCAg+ufQ0Ad7pGlzomn3xkhjlitZkhMURVUd2BTdt/1rYyGJGBXUBJL62dbqSK3WKKUksnlF7kA7RnqobAwfQZ6VpW9vY29kt2sslrb2sau1wx3t5sgBMaxHgpkgEgcZrhfEEcsl5I9pdSywqkQlZTshn3jaJZEbjaEf5h6DrQBzVn5Pm3QQ7bmC5S5dpCZUIJPlotw3CrlRkdqjt9Rmubqe5d4J0ylrCxeT5ANwZYGH3ZdwxnGCBt71UkgdFnWKQfZmcG4kt5BHAg2M7AE8kgr796zdNu57RtsMYMNpIWK7vLaUOMhZUc9wD83B+YfUAHdulzbyfZLSG2lmeOW6l+1TErJAAwMQU8GRGVj/AMBHatK5s7MDTZfM8k2nmI0qKVEUlwqtKoKA8I5J29x+FYOh3smuvJJHNEsizvcRyEgJHGqSmS2jPYYxyeGxWv8AaYLu5WSO4RkDqlzBGpD/AGoNunnZX4AG1QuOueM4xQBpzXgYmO3SK9cx/Z7R4mfbE1m6vLNdFxgsSOBgf4zWk1pMEeUS3H2+KG5uY7wbGgjQt5TxeUBhvMX5V65AyMVJZPb3tzbLCFiuEYqUEe1QbttokuVQ8jJBPt7Guqu9LudJit5lkWSR1KXivbRvHBdMpeExOp+Uq+3A4U9ulADbDTrW6mZ7mOKbRFjneP7SzCWSR1Rk8sn5lA3Jnj5eTxiuh0rT7K2u7S+trF1iszFfDNyWtJA2Ynlsy4GLjBG4nrjjNSKskdkhv7OK6lkm2+csv2KOSzuYYYUTySMJN5oPT2PHWr9powhiaLzbq3WWQW0JkBaINMuEjlK/KX3OoDjAGc4zQBYi1PUbiK9t3nSK2lllu0VcLdpbAOrF5GHzfvlBwOoORXMWukxalcanql1FttLeRvsgdVTz2jHyyMg5VdoJbpkE9q3x4dvIns2illgtoJRBe3JlimN6uMkRrId3k74ouRxmQjsa5XVk1dRGiiUWBkmk1F41ZZXjh3OkiKv3Ygoy2PvAEUAcfdaZHfyPDcJZgxsXFuwH2e4WEG4n3SJyo8xUPPOB1rzLVPC8tzdyQzmXSyls87AOkYm8lz5clsC22UocNg9lzjFdRrDXV1cu2ltLDLbp5l5Kx2RyKkgQ+Tv42sMhuxyc4qpeQS6xYR2008EF7HcNEJRIsjMIQBcuG3fMryNtODjBJxigDgBoOqR+VLLM1ydlpa/6oeTbNbyMxvmTop2HnudpJOKtLob3MiTy2FtHZPcxxyXEW+ABJnEL3ZUnl1yW5+X5cmvSrKysobe8toRIFGm2y3CiSeNQiykb97qS12GG5wBjYOcit63iFvDZNeWsF2khkgh3lFt5I8YSLcT+8lL8cgcmgDybUvDzWMFzdxyzQSWgkt7FbbMy6hZSpGimfy/vKVhmUNn5eOeRU3hSS7vZA8b+TLbmGeSxaIvHHcTzKUZHLZk2wIVx0JOOtdvdLMLRohFJGWnH2OHjy/LlRJltJZQPkjUmX6kheCRVO3udO0+Ce4sDH5065hEuYj5lu4MoXC5JCBwM8E0Ab40JbDT2ujdwXDsYrqK1tYyHcwPiKzvI2YfvWIJY87Rkn0qurrOtnc34je7ubxrKdnkCPAkZCiaAA/KfKzGp6HPHHNZ99qElzaM8SH7SyTyLMYnYQjYUmS42H7sgyAw+YA5HSsDTr240m48mWxa7N5LbNH9scOWtpcF4rbcSYyWOV6NQBofZ7RNTmguRcRRW+rP5fmsoUl7d/s7y4GXA24DHgAg1z13pbyXl1NDLbXU8kRmnnZ5QqyKuVkIB/fBFAGOoYc11Go6lE0Md2UBa3V0CzqWkk3IIXjumUYWLKIAx6ByexqhHaSw6Sn2ZPKnhu5p5gzKUCzobhdkoPzRhwFPUDNAFC70C0s9OS4ikaa7N0FjaVd0ryPGIpGePOI7d5SCExx1NRX/maHZxi4tGtL3Upgs9oCkiKYody+YikjLRYx2BJqa1+3Svav5MVhGIyLh7rMsLmU4xCScmYt0PRc5rnPE1vNrNxp8cc0xl0ieS2SNfMgEkUnzQSvOCd429Seo+WgC/pWsQ6hbQWyWsMEMFy9rbyNGHZ1lJDB0bGxcnr2zmpdQtbSxMV1tjtFSVnnjieOWaCM3AVZ4iTgfPySM8VnaMv9nw3L3l1CtsYZo55zFuSZt3k77YkZEgY4BHJxkVZLfaWsy7LNYxYtXWU7riG3Z96+ZGVzIWbGM8e/agDqLS4tLbX0jvJ7VrO9RZ7SMOg8iabaS8hJ2xPIR8vTaeO4rJ8V3NkdUmtdPdokd5POjVVZZgiDKmcjDfMCMjkZzXm/jTV47TVx/Z17bRbXWCWOSLagIDeWYcjKkFSdvVeuasT6tZyRQXJ2s9osD308RKmSacYdY1dtpZyMZByOvagDq4tcuIkEMV21rHD+7jgWeTaiKBtCknlcHAPtRXF3k9nFNi6VCzqskRlcF/IfOwEmXnBDD8KKAPxB8P6BDM3nLOzWnnt9k3pKl8xUgtKxmAAj4Y+3fnr3aS6TZ3tuJrky3MUiLBOy29wrSq+0RTvMnzoQSyqOgyvWvAofE0kUkz3LxzI0we2X96is6oNskRWQuGBU7gx+Y9c81s2Pip5r23uXCSwHykuBEqiJGkO1SISAFkJHzNnI7YoA9y8W+PZhDdeHrki2V1Dm9tVhjhZsHCBQoKlkHIB6rnArwS5sruSzuHW6Js7i5meO5leaIy4GwFjuPy7hsx6nJxmmeKpLC5uZI7aeaC4lnDNbozNAQDuZwZOihO+ePbtBa3bTR/2fZhI4jsjV1nkxsUsXSQTDafmBJI4Yjg8cgHHatpWrxQrIlv5szbA0bSM0twkoGGncE4XPORwAAM0lppLR29pNPNJJeqZIpoXiiyvILIkqkl8fKFHJ4PFenaVpF7f3rsl3cNYKkoYrGgklClQYhtkYRsWOQSBkLnoDW5f+D209TNsEl+ZA9qxlgMKLKSPmCEBpOoz68mgDzK5065eKCePTo44nlS3bzEDxssQ3uruxADZwSxPyk4yDTJbWaOzvGstPiS6mfd5iSLJbpLEVKBYyxXaygZcNgkcnNfQWm6Nbtoqx3MxN3veBY1ton2ttI85AzgsS5w/YYzk15Lq/h9tLe6gtoHa6mDGWQyGWyjthuBkcrJtQtJwEHIxwMZoA8ySyuJkFvutjPGzXF5E0Mn765Zt0Tu75AjDAhcHkLkcVnvBfajfR2Ytra6/wBITzpmLM+7I3mCIf6pEPG5tqn15ru9Mt9TngurK1hiVpW/0mMxxlwMEYWXcdqhCCADkjoO1ex/CL4Ty6z4ktdSisr1biFhEyxQfa1ulldRm3tpgFb1bue3TgA+/v2TvhnbxaXpD3EUF1HcLGlpcxFhJZrIEWZCUXBB3Ehs4+Xmv1L8Q2Np4O8FSpFdPbLCWjt7wS3EGVjjBVZpXj6AliWUkED14PgvwP8Ag/NoVxpN1turVIPsjRqkoWRIMbp0MTELboT99FV8jIGDXRfG/wASWOnWt7p9s88229VAk90AsTyZE4hRC3nRFNoywCrnk5zQB8afE74javIYDdX5vreB7mGO5Db2MD7ibmWRgCybchVbB6HOcCvz5+JnjLUJRezxXv8Ao5sHdLe6LTmSPzDGDIISWVgoJAIB9ule8fGLxCd07MYLyBrW4RBE0cKQIhYs11DasSQo6ZALEV+fvjnxJcXcMZub9fsVsAtrYQxpOshiHDSsnzEbmBcHPXp1oA8f8V6/dX7NPLfC73OqWUJQq0SxuB+6J5WHB6HHTtmvL9R1Ca/Nxp9zbIsrqvmAsGfcCcLbHcdo5Jwelbup3qtePvaK4E0ZDMWAjiaU5X7NtICKMgY7HOa6bwX4PuPE+vafY2mn+Zc3dzFZ281v/pbNIxAXCozFn78DaMbugzQB1/7PXwp8SeNPiB4e0PS9Ou7hH1C0kkVIwZTGzrvjkkA4j25wTgEd6/0PP+Can7K+n+CvhvpEt1BGsk8FrPMNkck0RARhE820EuGGCO1fkX/wSa/4J0MJIvFvi3S0VpYrOYzahYi5lkXKun2VkOFUjoTuB54Ff2D/AA+8EaR4S0Wz07TbZLaCKGKNFSJI/wDVoF+7EMDkcDA+goA67S9Lt7OGOIRqF2HA2qihVwE5XjOAM9+a6KEjaECbApxnk+xPPbp655pkcOzy943hflGMZB5PTrjge1TDALKGViGIwCOD2Deh+tAD3K7lIycgqOPTB5/OqtzMkY3tgt8wC8HOeOvqB/OpzuBXPU5JAxkDjBOTx1rMvIvMGFbuc84xkYGASMn6dqAOG8RTBoZldC6KCM5GM8gkg9Rgnt6/WvkD4r+B/D/i/TJodRhhLKkwL+RG8mMEKpD/AHscdP6CvtO90r7RDKvLqQd2Tg8Ag9TgjHv0P5eFeKfCxgMs6OrwpBM5jkA2xt94Mf7qnrzjGOKAP4zv+CrfweHwqt5PFXhRls7O+Nw91Dd2i29tPPHuHmmIMrlioKgoMg1/Pd8Nf2sfiT8LvGP2+KRb3TZZWSfT5/NVGh37ljXe/wApUfdOOBiv6nP+Cwd3pl+bjSJ7u2uL2O2kEEEsjSKsLOSUSAjaXLkBWHU8Z44/ld174dJeR3moRxh/Nne2RRCWktpVyGncKOYsjaCMjJ65oA/XLwF8bfh9+0f4cFrqkdiL6ONJJdMupYppkkIwZ45GXcGDMcBTznjPNfM3x0+GXiL4TzWnirwxPqMemTTHypLX7UtzZKG8wkCAh/LKgAEsR7V+cGj3PiH4eaqur6TqJs7uOQlY7YuiAwEAJOiHgk4yD03ZOOK/TL4M/tS6H46sIvC/j9o1neyWKa4uis4uJnTYI4o5oWwiEKdwOBu60AfTn7Jf/BRn4k/D1ItH8XpdatpUPlW6X7zyhpUnjVYvO8xV3skfLdSOdxzX7jfC39sn4c/EvTLWEXWmRXV4sET263EFvI1yQN6tcM24E/MduDn3zX82fj34f6bJpV5L4OWCSRkkvV+zBt8LuNsYVoExKu1icAfKCc+3xLp/iz4n/C3WGlZNVsxLePcW8YM6QgRMoWaGSNsPjDc543c9MUAf3v8AhPW7XV76H+zmgl0+3kC3UNnM0ZuN0bYGx0xcumQCWKhu3eutudPTUk1FrDT0uYjIirYeSI1mCuFlaS3e82qy5yWOzOOMiv5YP2Vv+CjGveFdVsIdfvJGs444JdRSd3kmkto8IwgMxy02eZCBwBk8Zr+hH4MftReEfiJoi6rBqNpDPLGl1bXEPkJJskQM1tdSecBJvXOCBgd+SKAMP9o/9mPwr8XPA+taNqVta5vbVp4oYmV3jMIIA2qF+zord0YqxJDNX8fP7Wn7J3xV+Ani3V5tP06fVfDMrM9hcWcQmSxhZjIEmWFi2VQAg4I989f7xrPxBoXiuytrbSnimml3yKVWPKxBcuszNjzLZnDZAzzz7V5T8Tf2fPBPxKsVXVdCtRLIkxCtZhopplwpWUuuTCSABwQM9ec0Af5zC6x4pg+2RtczzJNFi7ZkImgUMd0bKxzn5sEgYGPmxUf2++lRXglvdqqsbeYzGKBRkN8sZYsDyMgY561/Yt8bv+CSvwz183E9noC6bfXbzS/bfD0EDlN5Lrb3Qd1CKGbJXAOM1+X/AMQv+CSnifw6dS1HwZPd639iR1Wzhtp7edzGMyTwLHGyyDG5drEFmHy5oA/CeFNdlMzWwla1P+rjkluJzE7kZaFkztbbnrjk45Oa100vV7xoVhheNhCGMY33F1O8TcHZISRx7c8+nP1B46+Cni74U6nd2XiXwdrWnWjzNbxT6nbz2iTmIg+RPKFAhlLndk4J4XHauaiu7Q29pG0flA7pJLlYo0uYcBlNtjg7SF4J9RnFAHiI8JawbiOa4tLhmYGYkI4dogcYiRRhCMYPQ/pXoWieCbuFYr8WrsLiKSTM8ch/cID1jj+82Cev92u8068DSxwGGIwSKLe2lwY51jkLbhjcQ4b+NgeOPavd9F0OG7s9Mt7JvI2uYl2RJPG6MBvALNlYQQeWAA5ycUAch4R8EQW2im+ndwJIm3RSAWlrDGykh4gZNy3IyuP72faqviPTLWZnto7cxQSRJMb2SJGupyUEEKxFiAxaT7wPB4OO9fSfkWlsLO0X7JJJDAxzcRg2t1MnyAQtHlYipB3Nk5IHpXhPi17iC9u7NxJDchS1vJFtFsI55QFlLgEyRgN8jAY+XmgD561fw3NoN7FPpEdyt5HEn2mBbcqxMjgNcIB8odQf4Scke2a6Pwr8U/F/h/U2tLUzPCnmQCeW6nAe6cbjLLKm7a6ovHBAxjNe6aN4ZS/aO3vZ7qeODbbkXMEaPcS3CZBguA2ZcueOd3GcAU3W/gwkFvLFb286W8zZleMw/KFADtOEYurNuIyOuBigDycfGTVr+5jnu57V5Gmm+1RpFEZbiYsyecZDJ88irwH6HqapXevWGqTyRLcFFmjlnhggtWuIvPjy2y6uZWO6fG8AAbQcA+tW774M3FpdKkMNuZJlMFl5ZZ0ETPt3TBDlHG4ElgCc11lr8K5bN44r2X7PKhJiAgeRJZYIwVljRGxtAHB/iOQeRigDyqW8N3jzDPJMwcosEcECqoQxM10AoBkVCAMDIxXGalbJ5xdWitIJoojazSReY1qhcpI0kb8u7bWORnA6gV9F6n8M9Q8pdYtmURh5FluSAhuvKVH2rbxqpVSQAy7R+NebaxoN9DHPctZ2bx3GQ0Sw+VsKpnKwbyUAIGGICknk8UAeI6noU0CrdwXLTQecscM5AzIvJZkhjGRGT7fL3Oax3EtpItwZo3uIJFEawlIzsU+YFEpbBXIw3HOT3r2NdJNnZy3E1yXtHQxuIyrTxM7gBkUjy0QPjJDd/XFYA8Avd6nBbQJdXEkzMYVa3MZuImXzThUGGOSOc5PTvQB5PNey6nE4lVorme5eYGRTmNtvEMDEDOW6YyOOKs6Noup6neoU06a7AeKO7KxzxrK7OqRnMafIRuIYn6n1r7O+G37N15rxmv8AUbG8lJ8hZytpIsVlAHOy5w6ZWWMgDPQk8jqK+vtH+D/gnwEsmr3LQLAYLdgt0tt50znMbCVSRxuALYHAbNAHxn8NfghrN1cR67ryC20q22rJbyxMuyBTvSdLlhskRQjDcSMnoSa0Pi38SI9K0xtM0SeF7WKZrZWtp0eVmSNlQkp+7hGOhLc4weRXVfHz42WcOlz+H/DTWcixo9vL9mnMMSY+V7ceWQHUAHBBwCc+gr83Yb+61rU47Ke4l8u8mc+WJsKjplkdgx+aPBx+dAHQ29/Nql7PLezG5fMklvJcJuilAZgInfeMtliDxxjqc1t2lrHDE8cstzDvba4Mpaxi2ZlJ2ozbXJwAf8KyxZ2dvcx7p0E8Sy5gVwYGMWELKVOAx6kfnzxVmCe0FykE77oJRFJ9oLt5asXG6JkH3l/UZoA27O7gMhuLoWpjQPbeQ/DMzjEU2GxvcFeo4xwaz9YChSCu+OdRIQYyv3FCIkLEZMGOdvOce/PVz6XZzBYWCpYhFZlXYQpZS6yRBxv8rKruJ9QPaq/h/wAN3+rX9rbwvLh7gxReWsXyOxIVpVlfAg2gAYyepoAq+DvA2o+J721SGIoEdZHhw8gmt3IACqSAi7QOuMYJ96/RrTvCnhn4S+CxKLqKLWb63iuJ/NlhRS8aK0aLtbJYEBQUyc9fU4HgTwJa/DbSDqeq+TayyxHdPJPBdWsJjXzIpkg35iVudxGVO7jODXzV8TvH+ufETUbxbODy7SwkNou0vtkTlWktlUbUQnBK5yQaAOB8b6zqHivX5b6681rWO9Mokgk84zyht0YEQJ3lScZ75Gant9Ps7sXZSO5ljZ90jTSrAgk2rvzbxjJC56AZxmqWlwT2kX2Q2ltd7S0ks43QNDKACUYZKiMYGNhOT361u27zKqujwqkyTshwCBKU2uFHVjxxnng9uaAOd1GwhlkBkW4juYf9FtbaKV4giYG66R9mZA0ecKBxyWyBX0F8GvjT4v8AhBOl/wCHNRvDI0kVq5kZ2htEAIha4gDjDY3AELg4yeleOaXFLfXs81wskRuZIYIrmWASrAsQCLApJ+Uvg/n612D6ZFo5lumkg8iICK4ihgmJNyMqBdpgs5weq/KueSBQBpeP/iFrvizxXqniTWNWupru4DXfmB45UmmYM6bkZF2FSTgEcjjLV5yl4ZwkmpC8nW5WENboII4RcyyFgZgF4LgBs/XvWfrCthzBNcmC8kj3pBMB5coIBXYw5QjglSfcZra0QJZIXdv3jKsskVxHG8T4XERCSuGZ1Xd8wBA7GgDft4or2SCGeNvs6s6kMWeRZVC7ESQLtQD5cA46/Q1bFjO95Klu/mzb0R43QSrEQxXbKo+UkLxn3y3tg21/MqNI8IkH2h5IZlUo2M/JceUhIdwwIXHHftkdXpkmrtDHNZ2jSRzSNb3CtbEvA0jFluJrhyN0Z6k/wg84oA3ZNFslt4rua6gE8QgE8NqyyfZbZX2spUNh1Dk8HgZOO9WLuSOSSRIBbNNCr20t0yiRp4mZXhPkINyjauAyOQCOQKv6boF/p5RYYFubiVJftBBhNi0LN5kjQkvmVyS2ScrkcH1pSaWZbndci7D/AGuSXy7N44Ut4Y1BWKUr0LNzjv2FACSa2NNW21O1lj+zx3SC4ihheK5UFfK8vMrHZFvzg+pqtFrI1Q3UGoRvEs5ma1ZEmuZDAw/1pcqVJGRyOBjrXUavp1ktnFDNJHPNcLD5AmbbInmHe0pwoRkQepzk/lm3+j+RAkWnxLDPHE8UlxFODBcLOuZcRoW8s4Cjg565HagDzH7FrNq1xKsc93A8724mjMomWMYUI5ClWT5hggcetMka/wB0kAsSbpV2TKV3SSQdi+4/K6n6DnmvV1tmsbG3meYzuqGzm09GkZJo2CrG6oF3Od+SSPm6VgXjM91Day2bm9tonhmX5La3jjnJKySSbtxYJyoY5znIHcAo2OiokNvJJmS8uyHsjHvSaLygDvMsYOUypBTp6GvRpU+yWsUc2nLIl0FWa5gt43kYtHjZK+/GVbLBSNwxyK5pF0rSdOOpvPcwyMJFVkU3FxGzAAGDnbsYgDA6buOantPFejX1rbQzO9uplLx7AS0O1RuSQA5JbvnnJPIxQBx+swI13czTLJcW2lyLEJGYx3CBY9saXCAffZiPvdunFeM+LraBZLprbfZ3DFLm2lljjEcAQgyRxmIh5mK56gnJ7gGvZry+a4kupo9qwy6gVmnjWUKbdExGvlhTtLYxljxt7V4x4otBdXXnzJe2sMd2qtsLzRPD1Mbs46YAwUyeR17AHN2E3mQSxLPOwjRJ4BNlJHlB3T7d7HeoOcZAxkZqPUbVLoTToJp/MMf2WaGGJYbdlGZHl2sQO+SeSRnHWr1xYxSw6gbdWtI1thLbxur+bNhlVZrRiDt/2lOM9x64aRX0USxKsTteKqTTxMySFSgCu8ecI2euF7ZI4BoAe9owCGG6lu7ckvcS2m5JI3K7SXQJt2b8gMDyTyKaGezdl8rLSRuqGZxMyBQFMjxvls5I+Vgo54yOuk1vdWoOY5WlWySNJkkHll4iNhuEQ8jaWyMZJ7+uZJcy2JubwNuvPMUx2jxlvtMcygSSBiuFBPODg55AAoA5K7t5hKZJpJpYld1aFowDLIc7NrBh8pHQDO3pnmubuZrq3DOnybsDy2jbMSqxz5B7HA55x15rqZ0ju5gJpyWkKkI7hHJCkKskisfLI6DjOBzzWPNa6hCyvMwnX5vKZyZIfKVvL8rzGAxyBy2M/XmgD1n4V/HTxN8O7uxl0+83JHMEuLa5aQnkhYp42EwAYKeSBzX0p4s/ab1zx3pR02y3mQKFuiDN+8WP/WPD5zfNKzEkDHBB465/PrUgtvcKI4yp2x72M6xhMsTwMfMMZx6113hbUrqO+tJIWUQkPEkskjbElVSHdwygYxgAHnkHtQBd8V6beXV08224uJ5JGumgnjIllQsQys5jUFsn9OM1Sn8N6hDYQzw23llCH8h3jR0C7SvmxM4Yxsc4/nXReMZ5i8F9CFlAaCU3kEsSpD5ZCGJ4wGZBnOfpmtC3mtriCS9ubk3BnaKEBJVLJGqksQigHBbaCSMc9etAHAXOpW5WZHgQv5YUqpcNHcj5BKY/44xyBjI9a5t5QczsvllSiBZFUdBh1UHBXJ6Z9fc49Z8daEsWlWOpWVrcAyDLL5KCSFFQMWlmjGDFuHAyGzjIryCFXYqJEERSJo1imDO0pYFnLKeQ56q2MDHJoAimnt/sw8mNzdJKWZZQH3xcFEhcZC4B9evTOMVHatDJK0siBfJZvMjk3MWDg8HAIAAyCeRxn1olg22wh2YkklURMCvmop5ZQOsjAt2zWja6cbZgXkAIVXdJWBacqvI3nhRzyDz9eaAL9nceckIkKxRIrBfs6FmSJsH902OpJ5B9SRXaafYXUrWxtJoJA6FlDyL5txB5gEquFGQwyfu/41gWFgLgqbeVEt/IeS6DDakEmCqm3LdiCBg98/h3uhaO8UiLHKlkqQi4SchoHKb/AJ4oJHGJXbBJC5GTx2FAHSWGmahHezQynybOMKyyBGL+WqB441GMkiQ8HGeOOa7eGKURbAJlLojreR/Ksm47mSbADKpGeAM9s5rZs9OlaZRaBp0eyQRv5TGczPhMvv4ZODkff4JxzXXjTWtZWil8loxFDFcvbQu1uk5w52sRnKnJIxkZOaADQ4YdVtbaxuNQiDpdFLJbZGMvl5DPDIpXcF3ZAKjJIOa7swabpYhimleC5trkma4u1MgRJTtikCsMSEZHGRjH559lY2Vq8winis7iJVkV2dYtjsdyiKSQcNj5uuDn3NY95rhj1J7iC5kadI48PNGtzaSLvw4ljbJyV74x83GaALOv6lBa3Ci/Ed26B7hr0kW7S2bB0LxyQrnaSBgE59M1kxaxpV2bSJ45Z7pVdra4nmWVoFjjZ4o3YqRJAwcDnJ3DpgVJPqmmajN5t/K9zbxGWJbRwkMU8jjMapIOUiBDkBscjA6849tNb20VvcBbYSi4mjRZAHDxxs0hLwxcxKi4wTjIXjsKAKtxbtfosU1teWsgkFwFKqgWKFXJuWLKN+5mAUICRxgHHF23tLgyRxwLeNHZRO/2pY47+KFZQGKK+0mWYxkg5+4xKjpWsLea7dZGuxLFfgiyECsBazSOwRg6/fRUH3DyVPHIxUR0l9Hs3j/tJZ1kld5YdLuWSWzL/LJ5aS43Mc7sHBBJ4GKAKag289rfWwVbSLzGkRZFbUVhJ+YC3XkB8kbsYGMsQa6+30jTCk939q8oNtljs7rEFyHJDCRWhJMqlCAPlA569K5O1t4bGUG5mY2txCwe4km2l7eBWdVYopYFpAd4656cVZ+zahbyQ3ForObmEW1uihriS5WSQuHjmlwEj2bcEkYA46UAdLdXOL3y2lur2JUWIRwRyOy28mI2t90bfNKCvB2/KeCetWPIglkcWsMMLRWqyeZeySrMIZJQRarvZvMaNQGZlJAPy8EVFZafNa5uDaw2U948PmSXjyoXcPucSOpwI1UcbMks3cc1Brd3LZXqSW4tGDrM0UNwrTziSVsGCORsB0JJIxxzkUAaFvexwDTbm4t/JSHdCJTKxe/gIIzboyksd2AcZJwOMc03UNV1K+MayvClrExhhti+J5IJWOPtAOAjKecbS2ByM1mSt5sMUcmFaB413mdICiyqGkEYiZmDqThQBwBzS/ZILqQXEN4yHTHhmt7hpPNmu0YlZIZ94AmAiBAxzgc80AW9NSa4vrh4Hjt0ieFri5nAEF3yTKqeYMNIRnB9D26VJNpb/b1VZYLazmmjcyR2siXQdjsQkAEb9nRhxjn1r1iHT9IXw/8AvrdPs09uWeJNq3MrOq+Slvk/MxIYsF+Yg5AwAa8qvN7au0Nkl2kUKQRwIoDm3WIsu+ed+rKVIAPzfLwPUA6C/wDCpUJNp13AZLZEhlchZJriKfIZnhQlmaNAoY4OTnrVKx028t71IwltLNMSqhRlpGLBCwiY4TY25u3XH14gz6oNZ8y7kcxCOTbLLvkYp5xTcApAjYn16V30M8ks0aXUlzbTIY4LZ2ijBlRzuEsTq375cDqTgYOCc0AdNbaHF4Xkhu4ohe3S3s4tIywTy/PX5i/lLmMq5OCSR645qWaxl1CY77m0WQYnlWPej/aJTJut55yxR0G5QdpyxHJAFXtOumnuJ4bmRtSgljS1TUfMFs9uhiVjGU6K284Y8t6cVz2rf2laXNmxSKzjZQyYkby5YraTYhkcjG8qATk5JPvQAzVLaA2OoRXkUK3iTKqRCSNFmfy0f5NoywPc8k5zknBra8Ex6NZ67YX93PFppgkt9QO1o4rNp4iCY5hMysxVNw3YIB4z0rz251q2k1j7XNdGWJWmJadxLFDO+5I3ReORIMBRk4AxWo8UlzZot1Mbu9jkeRd0Mk5XcuIIxCyBViaM7i5J24oA/QXxRrGk6j4Lv3KWs1trkKRWjW6TSiVZItlpJFIZAiYeMsTtA9SQQa+K7y+uHvbnSJbq1SW2ldY5Gf7Il1MnCmaVPvbYVAjXqT8wBzTPDvie9s7KTTF1qS3shaSWzoy+bDbShsRC0WT5WcsXzkjAbA7VTN3c3UJ87TYZ7m4lkVnKKCVtQF+3RuPmjnZdoIxwWwOOoBSubyC6vc6baxCVFeJ97mRzEgyYgzqCyNyMYzg96xbexlluDqHkSWGooJ4oDz5MFu3y7thG3aylQpPQnOetaf8AZ2tWwi1wxyrNag3EWnL80T2skaqFuNoys2wrw3JOcCug0iKO6mW+jKzRnybC/wBNlm+cvcbpCy+aQ0cSEhtx4GMZoApR6FNbQrp19MI23RTLewuWCRzQF9kjlcTS/NhtpOMHtXm2p3GnQSQ2kazRSwbYhctOjQOysdxm3t88bFsqD/ez9e28TanPe6tb6XFhLawaNp3WRklKRxu6yxfw7EQYck4bbgV4/q128lzLpl6LS4E0+LaWKNvMWOVmbcnk5wxIG3cRgYxQBSubBlfULi7kSGUbVUBlnMkanYsMcu7G92Vvm6LuxnFY1rqVxaag8aMRbzzQvbWMrbUjkjgDbZjnCsVLEt2J/Co1tdWilu91lPcgW7QmzlDu0mCnlysAcpIrPu44OKz7e3vEf7F9nZbp3IlFwHe4S2kInExRv9WmVCrkhsHnuKAO+1BRrNrFDbT35mE4aO4BWd41hgeGW1iu5VXzFd2LKGPAIVTgZrh2kms5Wh052VbceRIJEZPN3ZjX94+AswC4IxjKnHHNWp7i80i3mihkvIHzF5TPGVCSREtK+1MgITIxYjkHOBWLDvnQGKWSWWKYpc52tDK2A4uPM6IRluCd3qKAFhguru2lykduoiZv3jme4ykrLFK8igqM4Kjuq4B9KgtpYtPeRbh5I1t4ZbhJUkiZ2jmAJMCxEhowGG5TyTnGa20lEDCOS5dbKVSDcgI0McysHhWQqCZFkLFSoGR1I71y19p1xd6tNepb+UkEYgmtWlZYTb3GwRvFEoO1SrKQO49qAO5tp5dRsTp+nXLStDDCxdS8az5U3CmQFfnYb2G0E48vpTLbSZbYzXBuYENsGi1BHnP+leXtbysRnLkkFs4wM7c5FR6Ir6Xcz/Z54oLeGCZZYZwXgIO94fOnPMblpjt9AOcVfu3sLjVGcXMFrC8yROkDb1uU8tQshUtwWbIyMk9aAHXN4rTbrCYwJNEs7IrwSIojyfs7B3wkcoOSvX5uRmrmm+In0eOFL21Tz3d/sMkOxSgQFx5yTAr5Plv0UDIA6nmuQv7ZNOuCkVoptluEkaSWYmIGRhK6mIkMBhvoax7u9ea5F1MzNLbPdJaFUWUBZxiASQ7tqjjC4zhVG4ZzQB215rMV05mnW3UpFJHHeWsJiimdZo3jM8JG4ys6ON+MZA7EVo2QvL5rO/n/AOPW5inSWGWFynmqTDuUADa4C54POc8545nSrW8ukR38uNoWjl8mVtzhCCLlgQuAhUllVjkMcgGnXWqX5ULC9xaw2TP5BdpJFuGErIGwVAgd4wMjpk5xg0AatzHITevPGoItEtrNbZWaJ1iUILiaduihFXjOQ2c9q5jTrqNZYIp5ofIjlYCdjIs/mSAIGeaLho9wYlepA3HrmqsWu6jdzpFPJKYpLgwNbszTtA7sfKQvECTFtAznjPHOOZYVm891aR2gkLQmziUl23gsHVCmIjvJxz90DvxQB6O0VvBMBcJIY42tp3axzLFfsjP9nd3lJ2qVbDcDAX5vU5kjNfahp8Kq9lEzGNFtiWbyw5JYlwAWUn+IbSV69K5y2nurGY200szRPEIZDtZGaV9ojjgVxjaoZhx/d9Dg9JC99bq1vBBLLKtxBie4VSpt/OKiMLn5n8tRuJIwc5HOaALJ8ORySLHJdQSSSXssyR3ZeKYQxb1Eu1OBLuw3HHOFzW7pejSCwWK7uY4ZH/d2Usj423MczFppkcbXZowFUY6Yqu2p2+p6hDbtpkDsPNiF0jSCS2mt9zxuzMQDH5QUbefpWpLdRlo4fszXDyxiS5KIk8UaxkNmJ1PIIKlguXXPPSgDI1BI9G+zXMBmd1uSHlMcc0Fu9wW3NcNGAFAJOwHnAA5NQzXlksf2mxvr68uLoyRObZztE8aK6CNMYDsXOVbBGw9QtJLHcXMs6WYiW2JkkuIJ/ONqUhkfKogkyzqW3BsYw2KIbC5it7Z4WgtGMqpLJArNC1whZo7yVEyyssDlcDqBuPFAG3p6amL6xt3vJJ7edgjTtKi/ZrpoWkifavVV2/MAPn3YrftXOloIjaBjcXFk4j3EwS313KYS1yzHKW4kUOE/h3gnGKyNBtJ3wszYis5WnglD73k8yRoIUEqgrt8rMgB5G/HUYF+YQW13dWS3FuiW8cjQ3Fy8kaSySb5EmZiP3jA+Vtz/AHsDpQB00utXGm77uaMxR3VkPtTSIWuppY7mIxyRIPuxHYSDxwMnpWWNbmeWKEyW8dpMhkubmRPljDswVzjh5VJbBJ/jwMgVylldXN+bq6uze3cyQvaJbJCYlkWCV2g8lJBlQ0RXcxGGUDBzWza6ffTRJPfXsJE6CJ9PKmNLZLWP/RHETqGaby4k+XHcE8mgDtDNNDLaxebHc21rCkwWCVpIntpC4iiwcgS7WQkepJq6+oSxWFkrj7PLdXAsorSUrNGyJIzSMq7eJFjPDDHHHasGx02YGLzL61jf7W0UgEvmAZjAcysh+Ug9AfX2odLe0ZoQEuWhkkePzLxnWQBiGCMmfIlZSGHTAfDYNAGrqS6gZo5hNZ2dosjWVvPZxuqyNIAG+0FgfLIQSFi2AGJzgkA8Vr4meG9jsolAtongs4nbyvtkvlxmC7jeM/MrBmPPGTg13hv7a7+yLMXgiaOOO3ImjFnGgkDSq8742ygoNzYO4OcE1z2szP8Aabu+W2bz5Q5UQRr5ZiMjRwtarnasakAg8bgu7GDQB41aWGo3YW2ZZIkLFpblUdwLgOkSRM4X9yvmSY5IABDHAIq/q2lW+kRxyi6WR5NpUxS4kcGRo5LZ492VKcyE4HBweQa0JRcxTW8khur8SvMCMiKCWSOSY3FjKYTjdJIkJzkMMemKsaXbX9288UGlLaJ500kd1qBzFDLLKzLNEXBIYxyLGitwQoYjNAHUeH/H0+kmzt7a6lgkieRJLy2DRSXFopLho1ddonVwCDnJA475/Rn9mP8Aa+1bw3rEFkmqXQt5dQsbmSRL0hrhYmbcjyHcXuXn3qwOFQcAZGT+UL6bNNcQ2BuoYnZ3lhs5Q0c32l3kZzdSOAYsgEgdMYFW/DV//wAI/cCaS5t4plu57qWGJ5En8iBdse5M/KHcMVx94EHqaAP73/gL8Z/BXxe8JWia3cxwXccFosimWOULJemRoYHl3fNhssWx/EM4ziux+Inw38L22jTNoTQyXbTC7ikOyVpZnUoYpJd37ocFgpxkNX8f37O/7Y+veCZIrCC5hfSPtUE8Lma4NxAFUSyCSctlGDbiFI/jx2Nf0Tfswfth+C/iRaaLaeI71DNqDLC8DzRxtI0gZ2MjElVgVsjdnJ2npQBRv9NuE1DUrO5kkF4tykUczw+RaxmXc0ce+L5m4GCT0Kn8Vt3+yXcFzcPdROYBbxyfaGS33r8jzrIy5J2r06+lfeuu/Cf4feKdLuta0nV1+1XaC4t7i0eGbYIVDKhCtgj5woJwzbTjnOPg/wAb+GtS0TWbzStRi2QW7Q/2ZcW4fYYnblmiJw7t8zHHQkigBus3d60ipprtNFcKrIzNHJFLNCCJg0pOUiMbAkNzliAK5q6srhrOSP7Dbu6xoHgZlN00k0vlbYmBx5YYSNnoAcGp0EtzEsUTzGe2JltEG23muA7gY8ocykqjYBA+7j0q/p66Y93PPbrdXV3JcRgW94GWdckJLAY4ziNPNDYJ49eSRQBi+H9Ahhurq4vp2it9CnuEUCLcbm5lg3QQIEb98EyCTymc5+bNb0OuRW2l3EF4lyn+jyNLMyCKN5ZozLE5P3mOCD8oIBbBq7rSrY3m57eKwWRkaZYZJGBuIGkMSPGR94oq53YyevykV8d/tBftFaH4C0CRI9ait7m3s5GN1eGCGNp7qSZ5ITD0LIqBcjp1yM0AaHxm/aN8M+CvDsPm6jZQ3AtbqOQSOI7hHkTykuM5DFlMb7n6JkZxX84P7Vv7YWqfEe31fQ9Evkgt7G6lgEzSyhruJXKiVpAcurgYKsThgSOteU/tW/tS6l8UdVuYdNv2OmCa4LfZ3lWSVpn2XESusgHkFowwAGOcdc18KJdRTyzvOxZp9mMs3mmQuxZiWY8nr9G+tABfXUlzKs9zI8lxKyhwQ0mQWDMEOCQwOcE44x34rX0jRvt80YhtpJfMkcGBULTskb7y7EDI4IGP4sZFX9I0Oe8uIyQxVj+63J5jF8gqjhAdrEDAHOc19sfBL4MjW2S7a1cz29zFJLOy+UsMLRn5JA3Un5sjqCADQBznwz+GF7rsialewIqRT2UVvbRxEOkEYANyiEfOA6gOR0IOa9+16bTvDsV1ptvdl9UhtZLi4L7BbxIjSF1M6YEa7Qh65ycfX1DxPc6R4D0f+xtF8mK6MDpPLhWlt/OQMkqyLzHGY3BKk5DMe4r5lltLW/vp7ia/nmgELxX0LRsr3e+FHMhV8mS23EZJ7jFAHm2qTHUNQGqy4uftUSQyQh3nAK4MbqCPuHON2cHHXFcq+2ae5jSNZp7aUzSQxRYiR+PKR8jBcAt9AB64r0q40Kd2sjvkurWeSERW9qrxTQQBx5JdyvcDbj0HPTnrbH4eS3tzObezlWcOJHMDIpXbkh7lTzI4Xgeu2gDyC3s7g3HnLLLsVVRlz5irK+0kAj7qjzFz0/PNd5pvhp3j1CeN4XcxGP8Ad27CeGVY08xkfumGByOTk4zivY/D/wAOoEjU3FtIsUvmyW8lxBKGnll3o2WA4hDgfL1716No/gXWNRmmtZbaaCKwghMxeBYEESxP5rxvGv71GQgDuQoJ9gDwDwl4Xut7W6RvJZXLxbmEbrLKFDGaXceUGSegOVwc819a/DzwfHpl3ZPJpDGNRiQXxKWohjBlhuXOdqjcxAOfmLDvnHZ+BPhzZ3sttbi7ijkl8u1jRvnklgjCxj5HACrvRtzA4Kkc19B61o+naZpsWmxSkizgxMtkgnS5iJVWV1YcxIyAKATypJxQB4L8Qb+JLVT5K6eIwipZRO6zzqWLtG6soJhVSMnpxjPp8x3d1puoX1xHPcJJBK6xmG2jMFvbyF49j/vMeXIMJuOfmKgjIr1n4hapFcalI8EpumWC4t1VzmSYyE5kMIYlFCkjPbb1z0+f7i6El3bwW1ra2SOsTXxUPOE8pzGs0KMdybhlmz1IJPFAHp3heS6lnxNfwzw2lvHFDGjgS7BI3yLLIflk3Id7Hh8Y44r224v4o7CyglC3F3cTJ5kls26S0tJEJTztmcQja2CO7EDpXkkEOnS3UEEKySvLBGzyW+xXuXdEYFsAfJGzPkAc128+LZZwqLMYooIx9klQQTQhQV3RzIGW5VuqHkk/SgCrrt/JdJNOskivp0TxKVmiaKGEOrxTN5bEyDZtGTkjJBwenCNdT3sgAgeGSV5LsG4kYKy8GPegO0FicqfRR6ite5lkE9pp7RpGblhdYjhSG6SKNAyLcKzBNrPuLKwwRjvxVWyto7jUjLIZbdJT5Ml1IreW0zMVVQo4RVOOnHPFAGuHnh037W0zBtvkCSFg8s48w744AOEmUuOBztz3zXV+HdRiSzuWeeGFHCQpEhkWcTq7GR5pW+XcWQZCnjd+Fcjc6FczmOCC+vkEwljhit7WVg8kig+Y6bP3Ic7RuxnpmvTfhr8H/Fl4Uvi8nlyzb5I7nDxmMhR5ixYyT29eCfWgDR0KeS8d9QtLUJc212Y3nt1JimhIUsu5l+ZfmOQOSfYVd1qVdfljtpXuVt0keCIShWRN+zzUeTCsMFD8oZs+9ff3ww/Zc1bxFGdJ0/TWg0yVFuE1lIHQG7ZEdlBcAMCxbpxz1rY/aD/Zz8L/AAh8C3PiGa4gtzYx/bNQvJ3jTymSAxyRw7jgXBkJOTxyKAPxY/aU+LUXwr8NyaF4W1B2vLuGJBCkxiis1aMBpYEU584spJzz83cV+OmoeMNU1rWp9R1a6ub6ae4V5nklaU9ckgnsP8e1ej/H3x2virxxrNvFc/8AEug1O5S0dizXDIGZQTJKwwuADnpzgZrwbTQ8k7xoG2q7ASOu1W8vnljwDg9M89vYA7641Exxx3YmZismY9ygsMs21Xz98dM9euKuHxJeXOXuUtZkAC+WIUw0aj/Vtg8IBz6nPXmubmimkgQ7V2kBQpxlQp3MW5+UZPB6H8zWdADFOY2kChi4IHIbcAcYHQeg9vxAB0VxJ9qZJolht1IJHyMEly2OVx97Bx9BmtDT96ZJyFDfLtUMA6tztOM4xn8fXms22aHcUY7FSTMSv86yDYGI4PydO5H0zzWxaTJHbxSShAGZzHF5gDIgHJkGefmJPvkelADVliuXmlaNQ8ZlIdiFyW5XaMfMcZz6VDBHH5wtiPJKBJEbcAskrjozk8rzwDV5riySBIlhDM/ms8oXIzISRjaPlAXHHqO/NZRhO/ywzTISvlbjhMZyCGxw3J980Aeg6febJIoRGkjRopVS4JQMcOpZPvHdjHPoK17mxdnWJ5RE0xEpUK2I1U8YLn7wx90c8dK81tb5oZ40hnKSgm3njAVfuuHGWzuI25z9eOte6aNZyahFp87OJQ/myLFJjCqoUMgLDcVwFxnntQB1Pg3WbSV49K1UwBgfs4njHlpLGhBilZ89gT1+n09K1Pwvp97YTSw2sO9yswuTIskZjjO2OSKUEFNxxgDke9eaap4JvNJtxrdhBLL8vnvFGhmg2DDMr7RlZFHTPBPevZvh7rdpqOnf2RqcVvcyvHA6xTRqzrGTvZI3Rhs2DqB0x65oA8mk8DXQL3LmNJNrLDFI6qHikHzu7sQXUbeCeSeKjtdFkaEaVbxW8xYuInlZY1cxj5hG2QyjdjGcE4yPWvq9fBNjJaPh3EazvvdNsww+JIEKSNxFnAJ7Y6HpUy/DKWeya+iRC4vI1U2w2yTuy7CkgAysIDAkqO3XvQB8cWpXT9SdZokt47SSASoWeRbsK/zCIkYZRJgdSDjrX2D4R+Inn2ttpc8sUlmjwJarJEI4mkkIkaGaSMkxKmMb3wOOoyK53VPg1G+n308k9xPqFpIqzXK5NvC213IjV0BYGI7c9ic+9ebDS77w3FDO1pMZLcSCC2hmVWvBMpJe+Df65jHkhhj7v0oA+lrjUBc/aLmS6tm0u6M8At4FZjGLdiyukoHz/OCASOntXG3Ws6ZBFIvmzXEU0flRaWZ0RnnacE5RjhlPAIHTvivPIPFf2fRfssXnG1g/1qyb4/kkOWETY5xlhgE4I3HAwa8s8VeJZlkkmtjboY4BLaQ7mkuVQKHR1ZBkvjksR/WgDD+JvhPS9Y1O4nhMMF8qteXKeSAIAxDCIlTkkcDHXjNeS+G7m+8M6hHq1ndmzNvcqXa23R+YqsIkDSlsomcEDoa19X8R3l1LL597CySRedM1s5EvK52sSckeo9uleT6t4hmEEqReQ9vcSCGQ5bAiI/dnYOjBupHGfegD9Mfhf+3b498MXEMOtayk9tb/APEuS3km83yUtvmjuY4mzlTjbjOAD0r0L4mftvab8TtNeK8s0067NsfPkDxSW8xjDpESVI4fCE4UgZ6+n4yPdvbl7hnL+bGkaSZ2qpcA4BJ+Y8jk03+2Lz7MsUbAIx8kMzAqwHQlieOAcfSgD0n4iXWn6/rcs9rHGkN7JuaSJjsW5Yszssa42xliRkcHsTXF22l2xJt7mR5FUjMgBO0k42gd8Ac+wzWRHqEiB0EUcm8SF5XdvldBlWiXPAOT0/vetLp91cEyFWkVAnmAFWIJPyEuxHy/IAecdeKAPV9J8CJqIijRzBAuHguS0Y8x2OOW3fdHJPpnniu1uvhTqOj2x1FrsShxGxlgLIHfAYo5GA+1SMFevOa57wDf3CzQWkgZ2ZwXkUl4rZXxGrEjPVeT6k57GvphjNFZvo1yshDQw3Syyt5yGKVwrMrqMAhdufTHtQAvgX4t+J/h3pVpZ6fdzxRJC1veXDXU0EpheQOZYCuMPuA+XnP5mur1L49+KvE8FxJqV5JcmVDDaiRmkaVHJWOVozz5oQjJHrXjGsI8U4+yhhZWwNsyMBKQ6gbp594+QPzgc7c/Sruk2EcdzamISozxKZg/7+O23hnDoQPmyAccZyKAPIfHFhPqOsXN5LAouCDcRCNhumjYltz+ZyowSff+fnxjLBJLi4mt1mm81WIH2NpUX5IySMrKR2zjIr3HxHo1xfQpEzsqvPIizSRM6SIuSGEkPMabVw2cBeh748U1KGcTpCi7IFfMscQyhktwUO0ScYIB5FAAj22Ii7ys8sELPJtG4Rg7+T2BBJz/ALXWuj0K9tI5pIoizurpIqSnKtBKMqqbePlBHB5471xU5YTRi2t1+yyLHCockMSgwNu4/cxgkdRj65nQypJJNEViljjkCtG7GIEnCIPlwAB0+mMdKAPRNTuYbsq25le3jAGfl89g5Z5Nq9FJODuHTtmvM9RtSrNAUhlkkmVo9oI2JsDlFfsgVh8uenHtVS1v7sXsLzPJcQmIw3bqWPkpyd7gnIO4LjPOOa2bOVZ1BuQsg84TQxRsFmwZGSRmfPK4PQ9Rx7UAVUtPshtry4URrK7K8aOrOzpGNiqWP7tACOTx264xKbtIB9oExYyE2p8/zI5Y3m3PlgFxIoJIB4Bx7V0h02GFGN6WltmZ5I7VD5jFz+6ZZJBnY3mrv25B2rnpyVt9Dk8qVp545FnCSrC0BVlVTiOQbhlIyAME4/PNAGNbSG4gbfKuZrYRA22EtkeNsz+aw/1bMwIC9cmuhluECWZitFg85I0js0UgyuSYzvLkEKHUnd0wAc4Iqxplm8ck1ndWxjin3RW86JGqebGSyLK7DaQqgbmyDxzXVNo8baSouNlxd3CymOVPkNs0g2xGFThgQo3AdPmoA420jgdXfcY7z7VNObYsAywuheRfn6BWZl5+8cjvVM2DRKlzHd+Q85cTqNrSKoXeyTKAREu04z1PbPNeh3XhkWyRRm5limu1BuLt0j+aKJzIiB+skkkjZcrnH41gz6LPpslyVDSvm1a4leItFcx3EvlRsrYwuUBJ7jPI4NAHIz2k3lTJBLIcOkjIuBFKlvlo9jtghGJI5wcYzWbskH2fdFdTBYSJ2CgxuYJPMhWSTkgbyV7ZAB6V6E8TmLUEaOMGORFxNgASMglZLZl6xqDjPbGDg0W2jy/ZjcxOI0vFMV1A4LGLY3yy8DgHvjOO9AHnqwtIJMM4maRmYbnEjF8nyiZONgzyMcAg1LO7QRRqIpUlkjNnc2zRcWsb4LSRKq5kkZ89MnBr0m30pzLHbQW1tctco4ZJCC073DEi4Rx/qofKwuTwAoPFTS6DcRTSzGdJjZyQWyBlXc7KoUsytydqArk+n4EA8kgtmC3KTxSJGrzzROzrKm2cmNt691VQuz03Yp8unTTC23xsrRlJRM+5Ggt41ClSq8KGBx/k16e+k2uoaiEtlSGOWbfHEsUjMhXMk8Uy4H35csOyk4q8dGgmM11d2/kJLEyQ7mASaUTbFj2Z/vqQTjAP4ZAPNrIyowt1jk+zeYxSJmTygrJkxL3MZZwxK8DkZzxW6LO/ZYrWaKNJoImiSX5WhnglVZgSV+66hhy2CT1569TYaJDNGzSxIlyl5Jb/AGSIKzrC+DNsAJ3hDlQep25rf1WysIL37Jp6LdpPJcxXDKy/uI7f5VmgbdhfmQBwcdwOMUAefR2upPAkLWc0rR3QkmIQMJ22AiNSP9k5/wCBVpwafPcJ5jg29vZymNtsbLN5cWVaAoRkuxQsfY966aSc3iTmZ5LeW0tFuoWgbZbANGkcJ8tB+9KrhcZycZPNaNhLcBp5Rbia1eJJ3VYizSSZVJnjUA5ZWyuOtAGDp2ltdwXSQpFJ5mZ478SODbYl3EOg+ZZTz04yeavXVvuuGh1DyY44BG3mvtc3wY7BF5qjG/cMn0YH1rqIbVJJ2ihWaxhmlXzoRGY5YvNXfDESQBkggfz9auT232i6hswkELW0USJ56KZbifdj52QnPzH68+tAGGnh7TdQiS8huphKJIbeC3YkKwQbSP3ihVTcSex6VNaaPLYXIe4kH2fT1kia0C/PIj5ZXjQ/eUR4zyfQVukTW6pY3Sqk8cklrdpGkexA3yOYEkALyqEBDZGF7Eiugt5AFtjpNtbyF4TDKLjMwSSdhGbpHkPBzubZ/CG6dMgHL2Gmi41KaO2uEkjEayweYv7uFJpC8sZG3KPwfmPQDH0ntxDbX7IWdUnuZ2MsRZY44YYwAqAr8zM3Qjp1710epaVHpV3HdGe5WNnZZX+ztC00jRhgycAeWz7iF7A1HbrG9vcyiJZLony7M3KlEjgWVmkaNSPlm8sLgHg9Rx1AL0NtDrzQSacGsFsfLjaUylLgRxYBBLYLytgdOvJFaUktxGJJElmUCcMkskfmzPAHXz15Od2Q20H7wGRxipvs8hskuGguJLlokmS6XMKuo2ybHVMAAZGG7iue1CG6kZxHexNNeXa3JMYY/Z3giVUiWQn5YpCwYkDCk4JBoA1o7y8Seaxa886S6EMrebCViijiG/y2A+aN/I2e2f1ht7GRtSE1nZSNHLM06SRysYpoyC3HH3d5IAPOKpQW2pI1jDdWwnfVFkM8MrOIVVAqMRcDJZNoJZs43HA44r75+FXw2sLvwcL2ysVmWKKe3SFPnLEBfuzM/wB5XdTgdMHgYoA+GNR+2XU7zzw3d3GJWtPsjKYXjQKvnGNSMrswMZADfnXM6w6Pd21rArNbwWsn7uaPZM6sFcRh/us4UkJgkAjAr7C8YfDS0tLO6vrhoY9UjVoFnimkP2oIzPJFMmdqTBiwJ4ICjmvlHxDElgqfapLaFCNtr9nil82CBZCIpmOPkAfPU96AMnS9Se28V2F7p8aeRHH5ZiZWmlgUIEaZlcjfKGAAGMjb7V/SP/wTn+M95oGk6PpTx3k9nMciJXKp9pV0xks3L7TnA6Y9K/l7vbs2d9by207xlbgK1xLnfJ++Z9qsBtUFWbr04zya/eT/AIJzeI9NXVPD9td30qTJqMcjxwSLcQos8aKks0bHPb5vQ5zQB/Yh8OtfsNb0aDAbZcLFJLNtC7SyDzImfHzAMQPwya9ZjsrcbPs0QhhiCgZPWQt1Ujop5yOM54FeD/CyzUaLaPbOixvBFJ54TFvcJtU4i9XwfSvaUYQN+8uIxEykRiQshMvZCGHBz0z+FACa9pRv7W4iuYIHSb9ykqrkMqqWeRhj5ACQMH0r+Zz/AIK4fsxWmvaJca1pNgtve2iXE0tzHDtIWQbjgqP9Wdv/AI9iv6eftouUNmrozqoDIGBAkYH+I98d+nPrX51/tsfC7T/G3w+1VvtoM1vbXck1ssRYlbYF3iiP8bkDHvzxigD/AD3tS8DahFczW8qvPLBcPHNCE2xqPN8qIndzyVJx1xycCqCfDW9utZhieGZI4Xze+eixxmHOSUIGAQMYxxxzz1/UD47+CfDXw5udTmma3/tPUXkudHgkgVby4nkYhYrlT8yIpBCvjHGOlfHMkU95eNeT3MiC3tRvtIQ0EYWYcxSPv+dPM69/TFAHzf448I6bZRXFzHJGlmjEB4QjCF1ULFEzJ95mZRkjue1fPV3Zyw3gSSOPy8ZV1P8AAVLCPgc5I/WvsjxjoWYkaG3WGydJDtmLOMq37xxH/wAtGyTtODx+deEa14WltYGu1E11F54gkA2BockNG6qeSuDzjOB1xQB4zJe3CASRxARq4LFcAvGGJEI9SME/Ue9VWmJfzAssiM6sp5GzI3ZPA3EDPHrXdXGmxRLIVQOsO5YnPCFhks23PzMpJ4HJ/nyzxNDcRLLIWVQXB2iNW3t+7JB6jG4k9uc+4B13h3Vba4uorG6eawldFhguodwQyKwZBIT0Y7q9pOt6ho9nAmn3V40EMryIRcLLKssmDMMBjgMoY55POAM184AQW8pVQzTSOJXZWPk7woKsq4ypHfp1/Cuk0PxFcafcW8V6kd1GJHSZJJTEsSnlJ42B+aQITx70AfV3hP4h/wBnXNpMq6lbOIkfLyBy7sSrFt54YMcnOMivuH4JfGK/inke9uZoGnRUhlEayvuQja8HIwpO0E8HJr8m/wDhKYptUGIkktd4SVvOcShSw23CkEDOMc9scjtXu/gbx/DY6h9nkvZYFhdFtJ3Ysj+YNyQzOuQEBwxI+mKAP6IfhP8AF7TZtNGl22rvPeXOJRE4JcGYJG8VwwOEdtmMYzkg54Nfdvg3x+2pWtrDbXeyZIQsYmkRCkiIUuUjUHDoy8AdgPWv5yPh58S/7C12K688rLdoY3a1nzC8jKDl1BJ4HII9K/T74I/EC6gWx1CO708xXQeS8u7i8WdYeSVjXPMEo4LAZOMZyKAP6DfhCnhl7fRLq/8AsZ1OeDDyKqh4pjhgzKB/d6ccH65r9LPBl7o8ekrNEyQxwxqrzySKyuXAwsjZ5BOM+nf1r+f/AMFeOrG+tIr6DWVjtIreMWl3G4LLcsvlhyQ3zjzCRjnjntX1Ronxa8R6f4fj0sazJfm7SGdZd7uijdsmEgjJ2Mq4ODzQB9n/ABs+PosjJ4Y8OkLLNPLbz3cLs4yFwwBXoBz+HXFfDV6n29rx9SDXt15ku1GDFc3KGWIGZ+OV9+CcHFSX+tWVvMJLpGee+gEsl3AJJomlKeZcOw5Owx916dKwJ9ekvpGlsbyODCqUgCyKD9mUpHveRcJuBA5P86ALmp3Z0ixFk0QuLma1SV/IKozh0KQwqU5DJMQx9F4OK5DQrqJLsRxvN594l1LNLMcIBEu04Zvu/vSAu7p1xioNTmkIS5vJ41uYJJZRJJcIEtbojK+Xtb54yxA2HoevpXOXM8UGLy6EkipNBqDxLKqebvDGSUGM/Km9eUxg8Eg5oA9v/tmC3S2tXX7Vvu4oDcLhyryRbwik/KVDAArnjv1rcsdZiRJ476VS16knlTERxJ5iIW89snagC5+ToTgV85jxJLA8V9EhltroWySWrk7LJ0kXE0BGPIxGwLlxk5rsl8Q2d/G0ULyOliy+VcBIpRGbhwvzOp2uCu7H5UAd7eTo64wrrFIFldtzRrE5+U7s4KjPPp3Fcfd6umkta7Jkuba4kliImcbRA3aNRyzg42n73vVGQzWhlaO+e6ihREliKMgRQdzuipyS2f4uea45YYLib7RqZiuXiZTHD5uI44ozlbZ1Q4+0sDzt7DmgDU1PXJ3eS3EAym6Vsg+awEu4wOx+4pGeSexHesiGaSC4KbnaAwFUklJMcsd1Ju87zV5GQTn0x0rQv40ulcWssZn2vemOeORI9pxsCuW3LKc8BtwPoapCzfULTTnj8+2MR3CFAAIo1J2SIrc+T7N9KANWa1ubpbnE/k7YxDJ+9OznkiNR90g9TnjNXUtYIFcxPJNFErJGZJP3c8Cj5gEI/wCPjOMY6/WqheS1Ry6hdzNHb2kjZRJVGX845ywkHQn0qzGAttLNeSpKkVqvlJC6qFuG4kfOeWHHHUigC5G2k2+nXVvKhcosE7WyxKstrJLuUvv7yibGVHIzVC41G4uoFt7eKCIxlI7aSUDzxBa4wr7uREfQ88VSkvoJ3kBlhF9BAbiYvxveOYPvkK/eLjHHr1FcHJeWdzfTG4neGWF44LiJmcTRxMVWSQOvBGc8+o9aAOk1K5nVLlY5IbfyZQUDH9wpH+snuF6oD2xjOK46/wBU1m1tnli08Ok90j2qMQ0oiV9kJHHKOw6+/SjXL2C4s57ZJkS7g/fLHGGzciA4AnJJ4I52+hriU1TVLyYpPefvhaq5RGwkNxHOTKryfeOVBKov3RzQBsXep2rFxdpGGuLbzLhkISWOXPmeUAeMm7ymPYmsGxvrO+kFwFW3htVW3uY96pN9nnP76OXOCZFyfmGKmj0eQ4uLp42ikjVMKVWSS7eZnQksOFJG8Hucj64Y0i3hu70XE8b3EjEkx7mkSeWUxSRyKeHUSDA9xQAzxFcP5iJZW5nWC9mFhfxKhkZPLEzh3fGUdDyRwDkVQhlvG/eR3FtM4usLGMRTymGMtFBCyYVR5mQ3TcRmu1FjLP5dhaQoHc7ZJAdoiEw2q8K87RsxkjGPY1mf8I48k6W7RG02STzs8IHlyPA/nW7rgcSO2RtY8jP4gHMXel6dd2886wzR3xlK37SSlYo7sqGKqB9+DIAOOcnAOaLPQYLW2v4zqg+3apbJIypF5scSyAJ5zR5O1CvBI9a7XWZ7C8nty0DukW4mG3IRbuaOQsyTkDl/NLLjPT2rh4buG9uo1RE020OoRweZK/ky20Qt8TxhiT56iXPA4/OgDcnIuLD7PqdiruiF0ezzuEVmAElQAZhkZxjCZXJxXnfifTbm8a3Sa2a0W3bymTy1hDwNIT5MvJzMDkuerY75rv7zWbaznjs7gxWkdvE13aIT5dt5SNtQxyJkyRGXLYb6YrgPEkeq3iyXkV75lxJB/aMlurGW0hmb7xLyYwCTx3FAHkWs+Fvsb6k0ZsrhJ5o7cX+5i0MxXKTLbqMKwHV+QCMe1ee29veaXOXv7qa5iuIZTHLcSkSXqW8wBm2OOFIZjkCu/v7+S/ntmbMVylmZrmOC4EhnkjnNr9hEb8KcjeduT8xrxTx/4n3tbWLw7r6BLg3EqyeXFbBmSKOxjycR5R1IHU9B0NAF7UZIbpL60sNQtopXuI3dciWVlmZc28cp4Z13rwK+Z/Hvh2bTtR1S6lN1IDiGBSqGG5LEgjcejk9++Otdhfai1iZJXgAhhkNvBMHe2d5LiCNxO8AJ2CNwQGPHHpzS65ALuz0m2u7lpJZI55BdF2kQ3YUzrGTL0URnAPQ9qAPkfxDqdygjS8lFrcW8pltWdVVSkTMZYYGLY4UjIY15heTS3N757XTGVRI0ESSusc0krZgc5+UhE67cgla9i8WtpttPc6bcs13AjvI801sokje5QK8ULHIZlkxknsme9eFXM9xPcCOPM1paQx+VuQQOxVtgWB+jH2HbmgDup5Ga0tjdSrc7bU5MuFUSyqVk3Of4xj7p45yKwYwohCCGOW22ZmaSRXZLfOWS2bPytwCSeTmmG4nt5Lm22s1tdNHK0V7tEsakYkWNSPvhQDnng571Ts47J9SYmNooZFZBI0pIDKnmZK7cA5HFAGw0Z33VzDeQWNuojihhlZHW6hRN7qq85YDGD61JPq8cUFqsEby2MkY2PAiyS75EZSHduYiHPQcHjrWEjzTXHy7FGQiQzKplK4w1yF6BCADx1x+Famn2vllSTEGiZWheFT9leGV2DmeP+KVXXK47mgDn5WTUFFrOEtApiMh2+XN5gYESlzgbiqgEep9BWjDDOfKiwfspSS3GHKbVnY7ZJBnDj5B0H86qz2vmXDzndLMt5JIIShk3x2/zR+YqD5cvnIPYUiX1zqLWkkbSRrFI7TwKqiSHY+AQAuBH8zYB5wPegC3a6feRzRzTF5bFYZI50gIVYot+1Hcn7pLAYzVqK58u+CWqOfsUokaAoJYYlwGDbVOXZu/bmup0eW1uJbyHy1mZoNonbZDYXMUShzFMrfekU9MeuR61jAXjm81O0SGEws3kbCVaGNhtZnZsiRAFJGf1zQB6b4SWRUMzWhkbUFeE3MLeXGkTMXMAKdXGCGzgAV9NeBYIrUXu2OKd2QlVt/l+ztEigzROW5YDhh3xk18zeB9aZUjdF81JYnjMIZc+cw+e4dCeV3YwF9c19MeD4rVLi1a3Ijme3kuYUXJDzyD/AEpJDnBAHUdhzQB7no73mnWlxb6fPDdtqUIMkM3Bt/my7R88HBJNdrpxjgurbTbfUAblIgZuNlzC5IdDGr/eBJI6528iuFQ6eUto4hcWN1O0EjyQoZW2kEFtpORHvAyM8g1u2VxAbqe5leVL+dFjt9SEBnW5eM+WEjt0H7olOCT0znpQB6xp9/qhllguQk8ZMZjtVlD7lidSWkzxsbbk9uSKua9fm7e3Ecjol4Yw0NrCuI1QqhicKMBcjHsDmoPD7lIzJdWweR7cl5Y3/wBTGDsKSKTkDc2Wx2FdpZW1pdoYtkSCyba5i3PJIjjcVRhnKFc5zz+IzQB574ht1ktFTTrcW8hEStFMpYq4ibDx5IVkyPm4/OuYvNMup7yWKOQLOdPWW+liIWFJZF+aMMhP2gYxhex717Ctml5NeXvkKGVxDPFJGj28dsY/mkjV8EMAR9agvbDS7GONYQ8r3ELXIW1VTbyWpBRXkiAyJFcnOOAOe1AHIaVaLo2lCaCIus1uUhuJLZYZWHG8xKTwTNjbkA4Oe4Fb1nDGdUGoIsVrZXNvEzSTxARx7U4h8oDLEuMk4znOeDWtpFje3FulzfwNHbwxTIFSJMxeX3Yk84jOenJHGDT7TSbW7EZUslrFOitduhby5ZQUPybtoChtw7HbQBKtjFbTLeWs0Mdys8c/2hJymJAhKwxoeDCwxkMeQcCu3n168axsrp1hliS5lzEsOZJiE2m4udwwUVx8vY7enNc6kNok91DLEIobKAlk+WaK6kjG22njw2SWQszKTwTjGa19Hia1jknsBC10ttI8QvGMcMEUjq8kQt3P751jG8emMfQA51dWuknUapcNPYs4ngilgMjWjGYKtnI2cIUchw3QAV1OlXeqm/jmtGee0d54Z4LnzHQJKRcRXkYBO1EZAoYd6mGm3V4khEe+0MZkhQiIPNd+YrzXBTOTHgEBfy61bsWSwju7yO6+xW5t47eKyKlprN5bhUl81eD5gmKlRwMH0oA7CSC/eESyywiSaRRaTEb4oIVYK8yxk8xtnhcbjjIrldWvLeIy29vrMcs0U/lrG8TwK8QYAhmIwuJD86HnYCTxxV+bxBq17BFZWRBNpGslvMywMbxbVlHlRqEyB8xOd3VQK821K5RxKt7AsLOLm7mgVljVJy+VgmkPPmuRzjsQOewB5/4xv45nSUXELT2tw1mIEjaBjA/7uXLIdssSTMGG7hgOD1rnftMU+qWlvp8TW8s2oSWFuGhWVVKhHa73g4aLzyuR3AJx1rU1q0l1CP7W1uPs6yIlhI6ZS4WeNllMgU7iyPggH72Bjk1f0ayt1tZpZ7so8Zm+y2xhMckIgjY3FxGzLlUMyjk9QM4NAG6wu9kCh1uYvPS1syjKBAInBmuLoKP9YWz1ydvTPFbMenrdWZ01y5ukuYp9jorOkd1h5pE2HKMtwqBckctxite1t0vbQYgtVa3vIDbyEPHF5A8tp57l165jcsox8wU4BrWs7u107UL5S8ZBiSU33lj96CAI3KEEvD5oWVl/uxn1oA8j8QateaVqtzaW0TyFwZzDP80dndXG1FjVwP3bIBuQnjPFLfRC3SIxR2s2olUmVD+9hmkYBjFEAMLzww7568109w4vkvdX1AqWM1vbyYt1QRJLJhJ5vlxJCV/HJxya4Keynv8AWtMtrSeRVSCWK7KxMscVtbTBgFZQAJ2AA3dSDQAl5eyReebeeB7J7ffMyrLEz3C3KiZIhj5tpLbR0OK5w6pa3ENxBGZHlRHRdSmLEWs6t5hWOP1RgqAjkg5FM8bxR6VMREZ7uHbbHTbfzTsF1Owjkd/L/wCWBhJYqehHuK5y11Z9OtWuHgjuopleKW6ddtoWSVXkTBGVkdAV3ehyDQB1AuLiZpNPvpGhQ2kiFIGQLPHG3nK8hYZG8FR2J6dao3WrXVmoS3t5LzzIN6QuzFLW2iz5skbZHzC3Vt2erY/BYpNKu9t9aQ3T3bSRQy28Q81VO9UcKzNkRR53YHUAisy8t1huDa38kwW4K20BZwrvvcyPPCFP3dwCsp6jPryAa9pdS3671ju5vMiM6TpJtjCSfII9r4CoD37YrutJiTVIFt1EMclgJZbmJwqFlU7Y2ld8ZKgE7skc1xN4kOnxxWxOVYxxymCRXSG3fAe3mQcSSquWG3uaUOwRFiaW68uNl32+4uLaWbaYrjLDLYJHcCgBkrNANSaVEvgkdz9miUrKkLKS8ZKx/wCujDgFSOSRjrzXC3FzdS6fcXTPNFeP5ES2cfmBhGXG2eXeMgkgDGeBXQeIL9dK06JNNt3huo4zDPK7qS812pKxRbRhQAeCTwxrzBLrVGaOOS5SRlngPMhKrGX3NFcled3XnsKAOj8X21rGYbmWSJZ7q2iminZHmUzqqiVmBJ2y8tyOeK84tN+mxxTyXLXNpcqXawmcfu7rPyTTKDkIxxtXqvPSu5v72N4LO822j+TcbBBE5ZbNo5APKQTA5V4ASc9zxmuL126S2tpWisbmeD7YWYRoCFRlGJQBghQT0b06UAaFxNe6lIbgxWliygQtCgeVHaLI86MuxKowI46DB4ormdN0C/1CzhuVnuGRgwiAuPK2xqx2IVJGSBxnvRQB+K91p6afqsscqTXJiupGmSBy6LkEsUBTMZBwCDwCOOwrp57TS/7GL2JRnEazz2is7XGEcM3mIqfIRn154r0vx74UuNPvb6+tTaCxvppb6XKyRR28EZK/uJ5VUyXO0HCcg4PXv5Jp+pvZPOumxCcGXfFLcwAwmKRdw84yISzE9go68n0AL2meE7XUJo9QtjIvnokkySMEjhtyi7mZnbC7jjgkk5wBgV0Wp+FsX6/2WyLG8UDNGheIGRCuYkdMk5QnGcDnjIrLsYtb1K9tibV7KTU1khklt5UW1ljgADBraUEKQvIwQMDgDt6dY6bcaXNEWZRbxxExzPAspCMpDB/LOAXYnaTjB4GRQAukWFzbXaW8MYtLS6tVkmEkAIha1Yh3wOmUyCcg8DI9NG1sbO80++exnNz5GTCDCjhgJS0jK275QCCRng4xitG/8QJo1hFFdP8AZlljVIpQyo8cc2fluYWBaWPnuR1rI0fxFotlYX1kss8jxo6l8x7ZhM+7zYPK5igAYcNgDGCaAOfLXDMZLCWNIlURSzXDFLhrkP8APJBCp/drjrnGcdc1QvbZtTkgv7lZ7iKwDwzT3NqILSURhsozwvuljzgElcjtxUOqapFBcRtbTxqs0DCB9sggkiiQuUmaNxmQ7Tgrkkn8K5+41h5vtkeZIxJbLE1u8yGAvIA8RaNg4lgA+Ugupw2WxnBANBdXkj1OC4tdKsLudkWKBbCLzorVj+6MkTbv9JkUFeG6LxkV+rv7Lfw6uZ7DStRntboX1ysEkeo3MPkyQ3czYP2OKDcnliIDlyo47E1+Xnwf8NN4v8baZFNFb29mt2jzTIFjt7MxMijKwMAsWAcADad3J71/SL8DPhz4e07w/Zzxw/a7pIIbiHbcyxsYwyxqq244Vm5YMBtXgkgGgD1C/wBFTwb4Du7q6tGlk2LFHDLOyTXVyFMhmMituWXaclV+X5cH0r8w/jN46tIE1KG+RbiKNnLxPeql+DKDIiwsuRH8xIIYhiF6c1+h/wC0B4oMEEelTgWtpp9pHPDEJWZ71ZF8iRpZI8lp0z1TJAAJ9a/Dr48a2wubmz0+7sTpschu727kCXN6pjd2WJ38zceSQAfm56UAfMvxV8dS6hqRgtWe1+0QvC3nQxL5cA+6d0jr5pbGCSMcZ6EV8s+IjYqjxfYBIWdjbNYTK7XRkX97Myxuwhl8zPy5Ax14rQ+IHiNr64+13D+fGAUjUQkSLGJGwZAh+VQAOoH3uQK8abV5d0s0QWNXYbRExjRBnC+ZuOVzk8jOc0AY0NrcT38sEUcqyvMCEuFCyMm75kTcQok6YAOcjpX9Dn/BJ79hKb4r+J9H8QavZ3CafFJBe3S3dj/pLhGV4YbWdyIvL5yGRicHacCvzI/Y6/Zs8QfHb4o6BbW1hNqdnLc2c808IPlwRtcKG/eNw5yemM8Zxjmv9HD9hn9lPQfgt8PtBtBYxLc2unWUYf5GlLhFLkyYBZc47fw8etAH0/8AAz4Q6H8NfCmlaRpVqIRDbW8Zbywm1UUHpz3HIHAweAK+k4IlRRsYEgYYYPc5JqtaW6xAIANqggKB0XsAfTOPyq8vGNq4DHBH07j9fyoAcxKgEYZywA4OSByRnGABmoYoUhkZ4yVWVy8oOWO8rhcEfwg/zxxVgkJyfmJGVUDJ/HHQZH604FQpX+InPQ+vI5Hr/OgCHcO+7J+Vy3cj+LI6k5qrcNE7NwxKgA7VJJx0BAH0qxcvtDFccZ7qAMDvzx3/ADrCTUN87oFG1FyHRl3MxOCGBOeOR0oAmuJhAhKoMFS3BBOB34PHPr6HrXzj8bPHel+EvCeq6rqDRJHFZ3JYbgMbUJVmCZJxz16ZFexeIdSFtaXEzSqvlq7k5K5CgttGfvNgZ79sZr+fT/gpJ+0/JpWmaloWk6kiSm3uIPsqyOVEzBo1WZAOWboB156YoA/n2/b8+Ntp8WPjPqRsbpp7Gxc2scjREyki4ZNiRn/lipU7D3I755/PG80ZLS9mu/NRYnDoUuokIkWR95E1iUOELc71+YYzivddVtl13Vp9amSRtSu70rdaesO5lt/MYGVXI/d4kbdzjIHpR4i8PfZIZWbZePC8e+4ECPJHGyKXSOYsdr4wDtRh69KAPiLxJ4X0+KW4nnETzytND/ozpIUMj/KGOFUjpjIDcc+leGatp95oGqWxtrmSKdd6xXKDIjQglVbaeH4/wr7x1vwzZH5phawrqNxJEY544pLkbo8JKHQDY25u4UnNeV6j8OIopVs7+aSRS7Rm5+ylY4ndTLFEx/vmPcQeh7UAeReBvjp4y8MXP2W9nudSs1cBFmLuIdw2iR2Qk+VtB4PrxX2N4b+Mfgfx3pttp/iCO18ycNDLayeWkS5wGELSqGiDfeIVix9K+N9d8LLaNcxwSLHZiFmhvIojiRIjyJWC/wB7gDrz09PG7q3vtOuv9GnayuXnTEkZJYNkkPGr8AFR1GMk8cigD9WX+EfgTUHjn0O7t4byRyDa2dwl5aGNIwyNNHKVkhTGCQm5WI5yM49I+Gs3jnwBPFBo+vfulnjfC3s89qYwx3otnKUjwVwFCMxXOCB0r8eoPi3488OyxPa61N9pt5lVAIyjsillaGedDlyUPpgdM9q9T8NftT+ItE8sXV/qcsrMfORpdkKQvJu3RyeST5nXjAxj8aAP6bPhR+2X4x8KmC31vTjBDZwi3gb7HOZrpBg7d6gqQxbnrgtyeK/Ub4FftU+E/Hi266lqMOmzGWOSay1BVS5jUrho0JbcyAHcdoI6V/KN8KP2vPBHiUWdr4jvbaMQ7Y4xqETSTSvgKzXEsm04JOTsy2RkjFfemm6i1zaWXi74c6nBdzJHDMtnZySywhkAdC15GN6sRn92ygfKBk9wD+tLw7Y+GfEdmDp93CIph5sEkMwna5Ugl5XRzl8AYyARg9etYuvfCnSZL15INOt5ROYBdTLD9nlhhhG+MxMjDKGRgfunnOa/CP8AZ5/4KC+JvAurQ+G/iGinT42txFqixyxPaMzYcSKyZjtxHuBBAycEZFfuh8H/ANoz4afFqzW50rXLKf5IxJG0knnq6JgRuQgBgIYkAHk/lQB8kftAfsweEviPomqaFq+g6bqa3MdwZYbiwt53e4OTHKrMu9bkEjYy8KeSCK/mg/as/wCCZWseDr671z4ctqssbyStcafd2UouNOkYl2ji3IqTjC/LyTg9M1/cpq2g+Hddtla1ggVxAkglimMdzISysshlQMfqGGAOpr5p+Knwhj8SwXmnyWkUs18rSxyNbD92AArsJYIyWkKDAZmGTzwM0Af54emaDrvh3WZdM1fTbmO9sZzHeW97Y+VLJHbziKSQiYjyjnkFMrjqckZ+hNBvorR9lrh4mLMZryMxwW7TAJ5ccMKnCE5HJ+bHFf0CftRf8E7NK1WS81hPDN407zuP7Ys0V5hbsPMR0yHLuuG3K5wQMjGa/ED4tfAPxr8Ir+9tobLUL3R2mKxalZkM9vkk2n2iIoNkJl6uQB1APagDD1LX9PWK3srqexSOBkkZtOt0iKqHKJhiS/2ne2ChA4PPNPsNCtvEQWR7pZnRktYFmFvp8MkTKWcOBmSUKTypAOegr5707UJLaS+nv7mJb6G6YXAnR2t5VcAOHd0ChgwBDDjJ5PWpLX4nyWGsPJPO9zDDGZVeHygLN4iAsUJVcPuJxvLYOPwIB9a3PhqGC4s9MltN9jBbCZL2JtkqyJiNRu4Kqzk5Y/N6DGa67TbLRnhTTzIpMkMqSx3UzwzGVGHlv5pGWX0PCn14xXxtbfGuaXUBGXlWKcO7LJPI9zE8mHQx+YzCVwTkoCQMDgDFeoeFPF82oXE9zdvO0M0KW9y7qZWDCXdFPFHGMI5XK7sjHvg0Ae/a34e0LRLe3vrh0uDcW0qSSRNBIiMVPlwrPLt+cjPTJ6Ac1xsQ8M7bOKaSOK0l8vyRc/Nc7yx3s8/P2UK2M85bpiutS4tJ0XSohLHHLC81v9pEcrRkqCpaOQlXLNuO7IK9wK4XXPCV0YPtbyfYPskBeVpbNGZY2JAa3UNtmZiTjHJzQBv3M2hslukyWsW2V1jCqfs88ZSSNZ5ywAFuRn5uCx5PSvm7xnodhHcywWE0EFpiVC8couXAkIEg3xlsKQx255x9MV1omukvYIDcC+iKRi3YWtwqtayHaTIyNiORTu+QgEZzXrHg34Zw+KdTW58pbiwt2RXu7iVy8R2srbYwTvUjIRDlmz2JxQB8S6X4O1ya6m0+1jt4bdZhawRTq0r3sU7syyNDjlOSepIPXFfVPw68DaR4ahiuNQsI5o40Hn3ciCC9hnAHmx28khJdA2DtIC9s+lf4y6LYfD8xXGmyFJ4h9odZ4/KnjUh0DQqJgVwyjKj7ua+W/Ff7QssOmHTYL6adpopYlQxeXNHcgBUlDSPyvXPPOOKAP6ff2Hvgz8Nvi1oj3VzeWS2IgS1ltT5MWorExJSaVJIvn2nPALdc9Oazv2zP+Cd+iXngrxFrPhDxALaSyiebzJbfY8oySIZJY1CcooKhM8Gv5o/gf+3R8Z/gTr0WqeHNfmQo8Ttb3C4gkQEfu0jLbXQhen+1jvX3f4r/AOCynxY8d+ENQ0DX7HTbdLkssUumpLDJO3kBcTQyj7+9jyBjp0GCQD8fviv4M1vwj4g1fSb+4SSeK/uFtwxySts5j+aQD5N4yctjqM8ivE4bG4jeO8g2+fG4Usp2vbtn/VlSRlTk5OMAHrX0x488Wv471TUNX1Oe3caojXBgWJkmLoxk8iSdhw7E5wvPy4ryK70YwQ2t1PaCBJ1cqTIYpTgjEcqFuQFAIJGcdaAOTlZU85ZTsmuJkCKN7qf74kK5MYLH73AOc5rWF8sGITFEWaFEVol3iN++9D1X3weh9RU9lo2oate3Fpb25uI1Qs80ZBYxEja/UYUHgDg/L0r6F8Ifs7674pgivjZzqTiGBzG8MamYYPnM+AzbBwBnrwTQB49oz3F1DLFZhGuW2kC4EshuLdiRMsR5AiPGBwRxjjmvu/4P/D7R/Duh2niLXII2zazSpPMrOltFhS/nxuFyTkiNlz0+lS+Cf2f08OJ9s1mAm209jEsjRKBHEq7pYmDndk4YDI53cZxXDfH34t2sGkL4W0KYRQJEtrKI5dkQiXiNJAigZ6Hhue/PBAOY+OXxZbW7qfwtpKQ2emQ4S1lSd5XnSNNieawGBEQSQvbsMivEbLzLe2jtnlvIZ7WDzFuVDO8UrkbXkRCVddjHG7rjNedWV0l3c3EpWF9siOIVlmQrJtJMzswIWHIB68/TivRbO6uLiL7TDLbQrOIoJmef7RPIsSnMrkHakQGOuOBjnsAdlY3VtEkiJc2rOII3P2ljE18c4Kv8m2OQknjg8dKbGt5FerKEhRmb5LSJRcq6yKFCwttwGAZiT09OKx7drmATLc2/9oXERSa2vYo44YfLZQWaVwMSqijGMc+nQ11mk6nZxTPLLGrvKFl8wrsS3SQfvAm0kh8Z2twBnnnigDT0+ybS99wzWzC1nEjWjsziUbTJ5jAKdsyEnA+uOK4bXdflWWV2nKwX8jzQSq0giZmyjpKjrtLEAYGQeOldRcRoUuktUka2tm+1iS2ujvkyQVaRZOXlBY8DII61wd9ezX95M+rXBSzt4CyLHDGYNijln2p8sp454555oAXRJZLx3u5oA8So8aQhYokM/wB3zEAk3LkHOcfjW/Z2FtcNuaeW3njjcQyzNJcKzs2BA+FyIs+w/WsWGz0ewsrfUIE863uxyI5WledMHczsGxC684HBOeldBc3AvbSye3iMMVn5JRkQxo0AyEibb1lLsQc4JxnpyQDUTSYnayh0+W1MsiMs8ULTMyy4LsV8wAKhHI5x79q6OTULrSpra1kjUWcMRaa5laeG4V50yrCJf9dCpHB6Y9q5qWXUTdQT6XdXDDLwzWxhSNVSVAPKV9o3PvBw27GMjPatCW7Gri2bUnXzbZRbyW8STJMGR9plyr7SmBghvU4oA3dN8YSfaVF1eJts4hBFtUCWaKUbRLG2R5MZB9DzVgQ3xuZ7yGGS60y6uX3pczNBcKi4aSd2DYYBM7STzj1rkZLaJDG6GPdcbFMTxMkbR+fhW85x8hKgYGcc4FbNpNPa2kkU1vBcW0sryTCeVpEgm3MkCIwfIhIHzYyMn2oA6i71XzYLFrazF/aiKZIvtAYNZREjyozN0lZmye+O/toQJJc6bd3P2naqxo95EpVPInfGwQsTgoAozgnP41w9tJf26Ga6tBLCA/l2RuF8psYiikiYkMVRWz0x9TXYI6zxR2jzxQxXFtb+Wxfy4pp0bJhkkkwDlQQPp9KAJ5LW6Nvpjvdy7JblAYoctK67A4lZsfKpKrjByfwrX8uwuYLr+151Y3EuYyLN45FktvuLLIpxsAK7iRj3p+nXa2WsRqlrNe2EFqQkiwYlsLh8ZWN24lT8OAcj1qfUr+wjgkuXii+3wTOZoTNHIbqF2wyK275PkOc44IxknoAcLr+pRQacmnadMbqNvMhuoZLeNJA8h3tLbyqygQKBx8rAH8x4XdQataSw3ENu1wGuzOIpXlfbGDhZ0CnMqsA3A446CvbNTbTp7ePUII7i4thIVNxHKpkt2YkfZmQLhoskDPIrnrnTotjzLM6NNCi2tpcr/pEal9paJIs+XH83GeMdaAOFg1VgzKttOYr5nSWBwcGQJzEikg5UjjjjOO1XJJhNZy+bClrNpxhKW0qvKXjO0K02yfazHqM8nHPve1GwS3mjRrRnRXi8mXLq2U/17xsD97P4nFYkslvZzG4tczTz+dFKWlSQWpiX5XIkYBpF6lTyc4GTQA3WfMFtJNZiyniWJd0rlBL50jAi2tVWRsr1BGSR6AiuSza+czS2bpKirLJbRMwW62KWkUyuMRAYOBkH0psmpOIbq3e4LebvluLRoFEu5JRJFcWtwn+qmctkjsD71mpdSajb/wBmqJVuE8uSFEcPJOxdhKBPJg79p5HQds0AJqOs29y8MItbq2hgdJYoHDomJSdquyDLqQDjPBJpupSQX0H2hwDLCYxFCQI5g3Vl3HAdAMbRnODyBWg1hYQWk39p3Km8BCwwfObkxoAv2dHC4kwoycHIxwPTJuL2xlDWr7FtrQmKKcLIjhiDIC5kUE5OAMjPA7UAcTBJHaSv5zMQbpmMVw+wN5gJOPl+TBxzwPerGpLZqtuLaeSOGVMysk6yxo5BZUcuRvG4H7ucZwTTLi2mv8XEEUkcyGQsk6hlZFJwVBPRlxg8jnk9c8/cuxkUW8DRKdwlimBZdwBAEar909eTxz7CgDQubG3u1ea2kBHlxgw7SWMuxQ0w3D5VAGR0HpmtjQvDF9IPtreYlvFLskVVuMMcbjLtijIC4xz1Oc5rnLC4msZESeCVIpkZnDyEF4ynCDaCShPT6Zr1bR9ft7vSvJtphp8imJbqFJWnuhbA5lMY24ExH97AIzjNAHL+J9LnaNmtklKkQ7o1LKr4UsZG3gCQMQCAMnjHsaVpq8lvaW0MNusbxv5MqDaWkm5ZSAFOEz7g9O5rvL+9S+mly9xHpz26Ig8tfOVkIVZidv7vBGSGxnoM15NrBS3u5g823ynZrWVI8GTb91pGU4JODn06e9AHtGg+Kf7WstQ0TxHAPJuI2dbqZTtlDIEmjtkIG0jAbAyeD0zXjWuafb2F/LDa3VxNCZ38pyQ6qgwEClxnG3AwOlKmrK8tlay3CNMBE6XccRbyHlPKujHDfIe3JzntxLqdtZLM7Ri4WSIr5aM4UXMpZQWCbjhSASTnAoA5JVaSSLCkHcY1jZxl+cNIST+6bOOnPHauwit7mza3uZLeK6iVQ7PKyGNIwwRUbDcHOMZwTjvUF3DCk0bxWM0M7oswMhVon+b94yEnp79zyK3YbOWaC5ke1e8ghZJTHJIFClgArx+W3zr5jNwTj2AoAuWSW94ZHaLEc5Y5hO3ymj+ZUjQY3Ak4OeO+cdPbvC+nQXlrbR3lrJfQJbEQoCm5ZUy+9AemTjJzg44yK4Hw1aadcAWBhMjSSxvdquEjWJFDTK0hGUIJ+8vGDjnt6ZaWVrbtZy2c5bT57sIkkUrobdVXCxKDjzI+uCBj3oA9W0iG3tNPR4FnDzusUtpJiAFkJxh/OARiecgcgfls3kC2tjLAiM15clL2IxyrFawOx8uYvKwztVeCQDuJ6mqGmzS+U9vdWMCSxTQmygZPtE88EibhfAFhhQTj1rs7exttU+xW96BeSSFWljt8q6wgbUSTaM26K4XOAQw5PWgDJttOur2wV7u1hjQvJHbQ3RacyMAY/OhlUcrjBBfAOeK5T/hGbqOWRIrKZLlTJLeSNsME1uxY7I4w5MbArncRgjj1r0x4rvTtRSJXjUWnlIssCM0YEh5SRZDkyBhg4Hfgc1py22qXVy97Hb/Z47pRaPcq26aYIeN8THcikjpt4HOcUAfO8tuvnXAtE33BVEkhjVfLkYMxdoY5DujlAOM4GKmi037YY9RtZGuIoo1tru3VAtxbT527Zljy8p4XICn0r0XXtPt2BtBBb29zY21zczPbMTN5u/EjqwOZDtwcDrk4zXL6bpN1BcDUIiIRNuWWWaMeTJMuTFMyK25eMEswABPWgDHgsnsNOvwXN4ZJCJbEl1t7WdWMiStEWDjMeBtyCT271oeHtUexWG4eC0ihvIN0FrLbtvjunJj228ZyC3U4ZgT/AHsYFdJerHdRxTyXRt4ZPMi1WOyc2a3MkWGSUTyghgxCjGO/pnGOtsbu5th9mawtoI3vFV57Vp5JclIZYyzKCmNpJUdep60AacOkvcXPlSWn3AtxFLAnkm8WRXN3azKMqshBBwOQOwqzKJUlFjbxGGGSKN4EkUrcWZjblYWXKkkY6Ek9ax21zUNMe2tpTPJaSlkmSe1BminBAkvLbzx+8baeSgxjIzWpeNLHeWRt5FvrC6WUM5tWhmSeNVVBDJ5hDrgjo3J9KAFvNRuUu4LWVJ7qa2RUMdzK62sj4+VX+U7ZmGTzyc5FM0zRxe3st3LbrZyRyMkcMs5uJ0JQ+d5Lk7QxkDFB1AHSl1PTgGWKO4tw/wBriaWOW6Mck7AESZjPzJIpPU8HrViN7WKZXltWjs4JHYyx3TznEStHI7y55leTaF9MAj1oAzryylguLhlnMF/BFDIouIofNkTewG9icK7K2Omeh6c1oabpLxYS4uIkVQJ0hLrcBpJI8lN8ROAFYj0GOOAKzr6xOsatPdzecYfs0f2dEumEpAHJmAGC+R8vPQ+1a7S/2RaQQXAk3QxKxYI0jzJIAI8yMvDDChicdzQB0z6gkulLaRSy20QBRJVYSQhoRlmjkzuSZcY44HTmuXnvG0+by4DI8UkQlupyivHKWIKKz7sxnPUsFzVL7Y0nkwqq2juryLIzeRFIXXEcaEkh3JH0JBwfTcIjW2jVDNcxMkcsyJEvE/IaGWMHLdyAByKAKiWSXIe5EayL9pTyRE5WOQGMFw5QncVc8DG04q/5Md7sgeQidQuxUdPLjUSABZ+cB2cOMZBAHFYel3zQ3F1MsSqDI8JQrtlEQYR+XslYLGQ7Ano+Og9dG7nRJYbR/wB2m6JpVtUKG6mjkJAWUk7mGcH6c96APR9MltbWA2pjimit5Vnhb7OklzvmAEkeyZl3ouDt4PGMGsvxJbJqNlcTW9tLMi582zjQD7ORP+8Mrl8xLht21eAPbmsFZZbWTznLWMqmVpJJSZSm04hVVXJkZl2HjpnPet60vXFhcrNmSaeQTrA6lRNMQjOzupy0JjByOxFAHjdtpFxqF9OJNPn+xRyEQrburCT52aF2hYfMgKnBHXbmuq0C5aC6l3l7cTWs1uk9xvxPiQgDahbZhCMH1GK6/TpIo2Mp09bd5WhityhXaOu6MR+ZnaCSwOMANmtWDRIjdTmOzlt0eGcWqHy5Iyyt8wjBJy2Q3T8MUAeeOILmVrFFMUlpOzlxKI1vAw/eAq3IcgYB/wBn0qfThdWPl3B1B7dpLmRLfbPII5IInUvDIQhImIRmK5BIPAxg1Hr+iiyuobu9eSGW6l8uKF90RVwCRJGoOUYDk5/lTbVgmlXKXU/2+1CvCZY2KstyowqqoGVcqQBIM57nFAHpVpLcahpMcaW8qm+nY3NxHHNhrWJ3kS8gkclnkUDp0wemCMZ8kuo2E1wkk6C4SPy4Lr7OszPEyszNcuqkbwu0BgD19DUnhTVoVs5GtLO4iu47dbREkuDLBAAQpOWP7kbCxkwMMGwO9SahqskdveWQsbez1Boyt7JEJJ4truGaaJ8kYKEH/gR+lAHD3mpHULRUvYFiu7tGhlvY3Z50hw6sIysSp5ZCx5XGfmxzg1y17YTb5NVFhNbvHHFC7QgRA2sKHMxPPBYZOOTnIroLqY3uo+VaoIvKgWeW5mRx9lUviRERHALMxzgjOG4qe8fUJLZri0lin8iZ41MiFPNt4iFeNIXJL9eTtwCaAMXwJoUD67BqmpXxECOss8LzFDHHPHug3q75aInywDjHrXs3ii++H8upW2m28FrcarNFbxzyQWm5PLjV9qyzrINsW3KsMAh1z0wa+cNV1fUdMeS7a1WCWe3aKMk70Fpc/vElkQAZRD0OMJgA4xXN2Ot39qs01jMXubm0ETzh99w3lMSfJLA5LK2cjrux60AdZ40srbMKaZexGytYpUdpAqGKF8hchT8yL5bru5OF+fDV5beJNAFjhQmxFwm0w8Qm6JKrIzRnMsDKoJ7c4zSaj4iu5GlimndpgPsoSaEBnMsoPkTBVwx3NIMde54OTmnxLFA4iihQpFEg1BZX2x2rruB/djsCRxjI70AdlpF9L5Vx5tvB5QaRFgVthuJSDHslKoVWIkZUnDAcdQRUjxT3WnSQuJLK6HlRyOkTAmJZGkigEsgHmREAANnIA7Vy0Ut9BZPfRi3ZrtUSNbeVXWMNISl1MpPDLHzgDJ3465qXWZb6eOEqsstvHAVuZFuGCwIhDQzsFYN80hfAPGSccc0Aaa3z3EzaXNLKTKqOHGYUhuH2mJXd12ywALgkntg8kVM9nLHcFpLZgyXCmVkKSicuQihQCTHH0cNjADDmqiNJGim5CmKGBQ8zLiWFTtkWROnnwggZ6nk44rpLCGbVru2v7e4tt7mFrmOVitv9kyqykbf+WnlIjAf7WBnFAD77TLK4gurOexhtLr5DbvfXMiC6lwN0kbbsINxY5YgDpmubvNO1KwitmuraOWCN1RGt2STYQTIfMVT+9j5O1gcYx3zWt4nvrG51SWdY55YYJApE86vGku5o1WIK2TCGQ8e2Twa17SSDUIJrrbIttaRRpNFHIgDyy4UEqxG0AY6fdBAPNAEtqls2kXjWsSzylGlu7eS5MU4hJJWS3iX7oCkcZ964Y6uBatYK0t3bCYRwxOFWRJpZWcAYO6Qgt3z933rYd7fTriW0voN8U0Us/meeBNDGrHyI1BYFAXG5gT8wOMdK53yFW4t9UiKmZjcLKI1Rw8ZQqZFVsfMoxtwMqMDqDQBTuoNQeOaeCKWzmSV1UL5QfajBXlLZ5bkkDqc4A61Zs4NUMzGacC0i/dy3DHc8PXy5QkQPzFQn/Aic81n3l7JZQCFpmdpgJYngk3y3G8pGqSwEHa+5cNznIyav2c17JLD/AKNLG/2sI6SI0NsD5YYiZB99duCMZ5O7vQB6LpN7pjpHbRFpLqMSq0l5FG00smC7PuZsRI0RVTnkZyMNVe5snvLmOVUEKXGyCEW1y8VvbKQplbzWbaf3SqoycknBG7Nc55SvdrPctFZxql1Fbx2+7/Spo/3pDP24kVSTxlSBzW3o8WptstZIVmEiXJjtZNwCbiqhGbdxbsz8NnIdjzigC6thKl5ObOcNBbJcXbwTSNJE9wC0PlReWfnA2ndz2PpWZHqN9ZRC48o4WOZQ2Hj+zyPJvYaeIiTMWAbfkYxnHGK1DbSWbIZFa1naO4CWyuqzRwNGfNkj3YLIAcEseSCw4NZM9mzyWSb47iNbGWWDeXTyWMO1JpZC54EZU5JwTnpigC5peuXY1D+0QqMt2Ws2troMqyxyABWiQgeWFKEZOPmHJwRXSW2uWsa3PlwSJdXl3JCHmUBrcNDs3XKDrujUKABwuK4r7M9npttNKwVria1Ml0TLLbG3QhWL5UeW7kowwRnGe9djNo0lsba7LK8kJgluHf7hPkv5F1AiycqwDO24ZJuAOcYoA7XQ7i2+wGK0nWG6cFWgWILG8sSM0LRJksFYs6s3QFCSMEGuH1DUNUW6aPyGlkuHS3R0HnGSFY9qJCxBwyeX82R95D1rN8rzAmoWscixNHKs8EcnlzRNC20eY7vndsGQBnPYjOKdql/MtpDd2ck1rb2DxtGX8tbmS2lLZOX3ARl5CCVwcg55oAhsdcvRfN5/moAjQzvDIwnkSFMqqFx+7lLAAn+E8HpWtY67AI59Rmg1C5S4ldQ00iuiJHbizEcTkhROs2ASD0G7pXLLCr3EdxEkqQTxFTGC3mN+4UTSxc5K+bvOe4ORVyw2tp0trG1wdNgnDxsQPKe4YYkSMsBgk7AR3bJHNAHqaeJdMkkMKF0t5LSG8BtzukfzCEJmnx8mDwSAc+vNJ5+n263JSGUzSx+YyR3BWWFHmeETyK33keMAAjk4JPNc1pyfYLqFdSgghjnt5LW2u4sF7Oy812jinVRgPgDOeRWvBDFcGGMXZnW5WZppYkXfcR20rizhWUjHkIU3MM4JYjnFAG9GtqtutpbQxSFSJ4As7SJF9mmUlXWXHnXG91GEBUxkZOaSe4mNxKyi3u5ZI3+zWoeRlSSYbXWER5GwTFyB91Qcfw8Yr3a2VvZ/aVEkFy7xia3/AOPm3kN0JnhhWPJaYRoCzYK+XgZ61oR+JbS7nkii+zLP/Z1sjStGrss6N5cYRkIETFYxuKkjJJYhiQAC/HBA1msKyMjRN5MltZvub7YwxNO8RGY35KDuQgPOaivL25WG6iiknSeS3iikjjZtiQ2he1tVPmxgfa8zBsjILZB6LV6I6gjJIII447yN9l5Oxie3nRN7TMxT58ryvJypHXrV+O/hmjSBp43vY5Yknne3Yi6Ephmt3LSRhIoQVZi5IX1OTQB5xZ21/czfb5sWWo28O3yJYDcEvLbRyFp5yvzMZWl2dwMDrWBeeHbu8u5JAFieVISLtI8LFGqq8ceHwVy6s2D0LFe1euXFpPY21lcXZjN9d3aSeazKGv0jMkYQLESqKp27efmVQeTUt1e2N0iI0TRRWtvGjuNqRm5jllmdWQfNIzSuwA5yOnAoA8Sku47ee3s7OeSOKWZDeXG/7O805RfNLKgwq7gQMdQATjt9G/C34v6h4O1e1eLVLtbewi2qiXDxROI2k+/IcEHBznkDpnINeLeIDp7Qu76dH5sjiVpgQGXywgPliPh/l24x1+ua566tVtYJJbeWeWycxRyJFE4eBmIMkPI3bS25ix4y+OKAP6VP2Q/269ZOpaP4c1a7W4iuoLO1t/tVwGR0kkmaLbubDsoDLnkcjNftVpi+Efi3a6ZfPAbOWSJ7gqzRvsZYwAquv8Hnb8HOAGXkd/4fPhT4/PhrV9K1KCVpJ4JUgsoXm3sgRdoMaAgKyqSTyOfev3J/Zs/bptvC1no+nanc3l35F2sb7o2BjgffDOmTJ8+5EjZUHPG7GDmgD9ZfEXwKWC+N/D9taVLmea0jZxbpIbQyCMSSgjy9pUYXPPTrXi+t6fa2ttHqn2eWy1mzE0ZiRmQXkxYRy3LZHyRgkbc9XVsV6l4I/bb+GevQw6ZrrM0tzKkkF3cSCB2jT9+rzxuf3e5n2tz2ya0finr/AIM8WeFtcuPDF9YxXl5YT3dsbIr51uXhmcwhzL8yG6CY2qMFt3+1QB+a/wC0R+0xp/w08MXkOp6tpMV3BZXM8kMqst0zRxiOESzkbvP6Anp8v4n+WP8Aaf8A2m9a+LuuXluuoPHpweZViEkhCFtgRi5wHHlIvIOAJAe9fWP/AAUZb4rDxbK2ofbtT8PyTSeU/wBnmT7PbyPuiDSbR50YUfPnoxbHFfkJeTtby5kijZXmkkngbLvGI2MbKYz91JAqFTnHyj1xQBTALeZIWVkdySmNzRbj8kZT2Ugf8Bz6V1Og+G21O5iLqyW3mGOV40ZjLOY/9HQBhhCRgYB7Zz1qnpenT6kUljhWK2lLgypHnfIrFiGAH7vjPXv9DX2r8GPhBe6vdJcSC+tYRbwXIg8tRBNFE6tNdKZeGcLgZHqB16AG98B/hTLeGZ7q1MF3EY4pVmgj+zfZ5mAjkjZs/wClA8+uAT0FfaUmraH4B0258P6TvfVrO08+SSSK2kkmeYuk7xs6HM0YAYDjAbjvTYLvR9A0+e2sbW43LbI6XNtGhe48lvJnD7jlZVVWGcceZ9a831JbbWJZHtm82/uBcKl+QUEXkgF45XY4DnIU+jq3pQB5hrWPEdyt7HdywtfTiCezuFeTCxupmuHlA27HkZm2/wAKuMfKBRZ6bHp2ot9qsoZEudtvDNMypb3NpIPMIjJbg7kIBPHavQbSF7JL3Rja28s0cUN3D5iAuIpEKXapIB+8+dB0+vWvSPDnwl1LxNNa3iaey2l3Aw3xq0nlRRjyrBpY3z9m3EKo46rzzQB47pHhi71y6kS3tpLW4ZWuIbqZFMkFu5PlYhjGHtVQhM4zhQRzXu3w/wDh3YWN/b311b6jELNojIIyzRy3LtJvy7DDWjA5G7JG/HUV9SeHvg7/AGBokNnNa79URIBJHCA88ajhlWUgkxqVAZScZBH09R0T4cajaXD3U8Ki4ntxIsbRRCJ7SPch/wBHdctIMIMjHIz2BoA+ebzwdY3sbLplrcWsWQyQ/Z3mdI1HnPLDG7BfK81nzyC3IX1rT0nQnsbuee8nshcpHDDbOts7R3UDxSr5M0UjfK487BB+7tAr6iTwVZ2Frpwv5b2C7jMk0MQCXB3S5SEyRIxMaRyMGMeegz14rg9X8HXtpfSW8scYZkuLu5SRvMgmmjZAJoWT/j18wqxxnarKfUUAcZb2ksQiube1s4limW1G6xW3uJmEYaOSEkBodrEliBgjrzRqOoQWFlJPPiK6lHl6jNLFFIUtGk2PKryJlYtxPC4OOfevSLnRbeTSV1NpL+eeKGSO3aYlYll3O0zHIBO2MZGR93GMivCvF9xHeWFxFFeKpW2eGSSBdyXgRlAtXaXAEjIRx6HPFAHzT8SdB0pYr3Ut1uu+4l8i4t7pQ0ynAQIplPlRs3Ytzzt7AfKE9352oOlq6LfRGSK6eJREksCKgSN1lI5yMZB5IyK9p+Ieo3y3jRrbrGqqbW2AwPLeFciIxgncy+ZncR83YnIrxFdHEkoaZHgu3BF1ckmVUSN90cjZ5iGTu5B+9igD6E8EJpc8KNfTBJbTThMGiIa6siTuBgc8eSQrFs5wxI9q6S9u7i2gWfSwsyTNJPEilWuPmPlwSP5mAVYDJ9DwOa8p0OJ44fs007Yv7Y27Skk2yz7m+zzG4yQdy4ymMLjJHc7t7Gun6dLDDcFAPJiFwjswLI25hG6gKEB3EAY9Bk8UASSX8iTCbVo4nuPOVFkhlZ3VDIPMiLqP3eAwJHOM10nh+xvfFmqSaHoNtfXpMuTPEGeK1UyK3mvLIoDAbcbvbtWh4V8DXur/AGC5u42uLALJOixNvkvnnVcP5I+YgMG3dhjB9a+zfg98PLrUGg0Twloty+ruEabUE2wRwrPOwaOR2I+TYVOCeMkcYoAd8LPg7qbXUL6raapqV8kUUFu9vbuk2N43RYTIZQc/vMY245r9evgT+yLPqEOn6t4isX0PT/IjcpOiYR41QmS6Mpy8LrkE9PmJ6VV+GqeCPg9o0eo+Krmzm1dYvLmV5Ed7gxwgSpHBECxkUgYwMEjnivL/ANoX9vPXLzw1J4T+G9le2X2hXhXUJvLS4lt44wjZijw6DftwvU46UAfYfxW+Mnwv/Z80OXSNAl0e71WzUTpYxyB2hmRhGFAjBBUOQcZ6MO2K/nC/4KXftd+JNf8ACtxor6ukE+qRSCaCAFFkN1IxjhiUDG1I8c4wc8V6MniLXdQh1HxX40nvzfW0Msky3hfEkQ+dzunRihOFG0E4ABOM1+D37W3xUk+IHjPUIEaZLSxunWKN+VZQW8pYmGP3YUjoM8nPpQB8Y6o1xe6jc3YZZnlkdGYcu75yXZTyCQT0/LNXbfTr+Z9sCSoyKuNqFYgdoDhsgZOB19R7VsWljLC0EgiSUSBXKqM/PkZBK9/rg9OnNfQngq+0mONob+wjlWOIM4lh80M43ZhxvHGCfrn6UAeFJpms30YitLC6laNljdUj3GRSORlOcY5z/hioB4Q8SAqV0y5RlL7R5DljjoFAU7iM/wCe/wB5ab4h+H+j20beXYx6iCJTAtlzbCUY3RMHwz4yOSQTxWlZfEzwNYX6MLWRpGOdqWsBVC5IDMZN5MpGCQDkZoA+ELfwb4xLRTf2Dq5hcokssNlOxdl5IQhOHC549sYpNR8O69awtKujX6nfMixz20wnWKJgqySIE+Ukn8u9frf4a+MvgeC28r7PNJIV3Q2qW8SvJIRtAVnGEfnOc9+PaDVPiJ4Q1JZf+JNNFNI0kc6yWNncSJsRgVkiC5wQSC30PWgD8eIb67t4mjmtZYJVYqVdWCuUIyBnoApOfrViTXI5FjVgItgKQhWwCQ2SrAH5nPX6mv0w1LQfhN40uGtr3Q4I5k8uPbBALSeISITHIqqAN6yBy2Oxx3FfP/xN/ZV1GG1uPEPhOCeXT7dWupIFAdliQBkuIyn3wQD06Y9qAPk9Z43CzlGTEqv5nJcrgglu4PTjivc/hrqsMj+W9/HDc70S3FwWZHjHUq3ITO78cV833UOo6fdMkvEkchRkIICspKsH3nG7I5Hau+8G3F5NqcESTIgklTYwVRGsh7MTwBjHPqPWgD9Qfhr/AGffWc2kXSrfTx+bK85YeSsUsZ2qYuuBzgkYJwR3rybW7aLwB4ze+jt5otOvCHgKqHkiZTtLbQPlTOcr33cdqufDHT/EFxqFrLbxW6wwDE95IWVLgIhBjwrDzFTGQOvzcdsJ8YfEF3PqbWyRRhRbrEEVYzufhWKFSfLzjpxk8DmgD7I8DWo8Y+HisQtJobkpI6v++a1gTbuupQhBiy5yEXOMdOefU/DvgC58hY7S4kkFi73IViG89BlCgjB3Zwcgd+c818e/s2+N30fVbPT9ShnNrcpFDHIYxK6rKdjRSEMN0XmHkD5h1Nfsr4T8HaV/ZS6zbxxTNLbQ3SpaSv5FsCcFpBs3BwRymOc+nQA+Vbr4a3A097c28oNwgvHt7ZFRZIZZPlkmn9QAcqea8o8f/CsapDGYbK1WWxs2lGoRoQ7Mo8sR3IWEFCQOMniv01tvC0d/aX8anUZbZ3Mkc9k6LK6RqWe3fzFyiK4PtivMNU8LWytGwtLiOxmF21x5zOpuIkiIiWVivDL1H94nj0oA/EzWPCjEvZuoURahtmEMDxxTSf6txEJOWwuCVH3j0Fcb4g8ByyeT/Z8kjmPdHbXJtgDLDyjJeA/cjAzwORjmv0s+JHwssL65uJ1hFnDdZW0iiw80s8OJY5YwPmhOMe5zj1rwi50K5tJ5bO40uGW1WRImimc7oy6grJM4Od7lSe2O+OTQB+Rvjfw3rGlX0sVzayJLA7o00SsqNECdpCqcOMEdc15fPLIIzDI7A5ESIsYGIpW4fdjBYZ/Ac1+x/i34b+G/HC/ZYbRRqCO0cs1uUCeWFxJwTk7TgYznAr4i+J/7OGsaEt5eadp920SLc3SOFDLIFDDy40UEgeXkgY78UAfIs4gSGOKCWW4ufJwsJVpIieAnAB+f37Z5piJ5ISCWMiUork4Lw7SoLHCj72CPfqeorVijutCuWa+ha2uLVdsfnwI4UtgFZCfvHDDPp7VlS3jXUsrgfvZHkYGFSoI9RGeEGc+1AFfy7aKONIZGk8xuTIT5kIB+faoHy4Prz+NbCbINosrj7RGRGsyPw7QnPUnuCfxx6VgnzZHwSVYhgkgCq5BY7gfXgnJ6c/Wt/T9NKzbWDOJI0YY+Vi4zn5ycBODxx+dAHuXwxtrb7VaXSGdpGIV4V3hZELLwsW073O7kngV9eXMN7aWDummTRRRy7VRI0uC9ncpzCxUExqsoH068Cvnb4UWUjTWlyy28Ye2FuriYBIWQhQJmwQgZuCetfUmoafc2ulyiWaXTrl4HNx9inM8ccbrt8uTcflwMEDr81AHzlewz2Wou00zfarrzIpIzKEgSJjlmkPeQRHhex4rS0S9tNKjUR3nm+TGI1hIzIirJM6tJKxIdHErDGcqJDjGABn63o8t1PHJJGyiCV5Gu0LzRzRtGQAoB5JPU1yciX1tqVvJK7R2s8QgtoDHzsT/Vkkj5Fx3J7UAehXt5JFBOunWrJEypcNEx823kXgSraMx+SLLZbPOQPw8o8RaeDNLfy2D24jjDR4lHlukpOxihI2knt2z9K9H0q5vppFspLjZFbxuFmbywkFtMVZopkRSJskjaR0xmqOu2SyCa2aOS6/0eOVeQFuIt28NLH0QhTkMOvOBQB86XrywziOS2EayeXLAz5DIshCNKsak8Hj6A1E8AeB5CMCRliYW8mGmdQTERGW+Un5SSeoHTNdXr2nSWEzqqqPKhlCI8od0VxvAWRj0V+AOuMcZrjUWREeMRELOhlV5A6yfaV58xj0RQOAOOD7YoAiS5ESv9t8qdnkVZViUxu0itx55H8OQMnv8Ajk6MF1ZteyXRiNrIseyRLUF4iCAyyAerEE4HTP55U0UJjAZ40ldQeFbDsw3hMn7pUgjnvSRCQwRKA7h0Ek4HBW5gyixs3G1SueCe9AHQHWVgeG8DGKeR0kkjlbzEmbccyoozhzCQpHYjJ711emeLrAxz29wsIM1kbKzYKzsHRlLNct/Cu4cdAOmBivPL57ec2s0cbJM0SRDywGSF1XEm3khoiSdpBJIFVwi289u6oDM65jCu+05wDIyBflHTnt60Aes/2vbrFunYyJGXmghQ4gF1dOY54xIx5TZhx7nHXNWrPWZ5PNa6kEdzGLUxTpCJRIschUwAA4KGIqQeC316eXLLdpuWXCzQzysxPzCRYnYGBIx/rFGMcc4FdRBNdyRxXTeWIfOhme1hAXf5kY2YR/mEahgfwxxkUAeiWmrqZ5ILu8Qw3KLIolRlFvtVnCW7/wADK0bBgeQR68VOk8N35zS3e1ng8wxtAskLyBihcxnmFAACrtjk9M8V5801zazK1okd3wY4mIVlMdwZpHmCv/EPNUZ4z/KS7vZJrrNrPsEsyx3TOjATRl2je0C4+VhKDnHTb+QBuPKkunONRWeZGnaOSVJoc2UsUEa+XG0Zy0Lvkhj04Vuemxp9tCloYJHExmlulhE0zNLNOYN0ccjxkhQZN3U49O1c/cWTXRtZ18smJI1ESSfNPNJO1vcCOINhg0qlmLcc8e81no13L9sH2pYLmEPDdR2zJIywFjNJPChbLXG8Y3L90cdBQBrQXEdvdafex2U9hBE0qXyxyAhkWIQSxLv5RCVDqO2dvUVo313cySPLp1vFvNxb28zyhgWSdd48vb1kzkbjz1b68rBqvmxXpZp5twaPzY0A8vfGDFuVhghgOcc+tSrqEbpcpHqTJHK9qNjghJLp383ejnoFBCgeh4oA201F5JvNV1tTBHJ9tjRyZUZJDGhLqOXYjse/5ULzUPtd59nuILiKC2aAAu4iZ57aRYw0kmMNCVdG4+YsdxGax5LaeJL0RyRySeZFN9kiP72AyOJJkeT/AJbKHLBRknKkVWup5rmfy7wyK1zcbYWZsRpDvhdBJnADCOM5Gc5GOtAGxZ3N/BeNHbhprMXcM+A7LPvR2MfmXij51ck78dRV7UtQdFaSzSHy7lnimVAXhVowHljz95ZW++CcZ7965pInicrb3DxQi5EKXBcLDLsTCIFyeNwx7Y5NX2a2ik8iVi6R3G+GKEkK95PES0Mpx187cc9lNAGppshEtioW4aC6iRXkm2sCHQO0v7sE7S5O31B4roBq/kXUhhlEUdhcSWdrI8hRlCyl7mTYV/eLIMlR23Y7VxM2u6tGGZniQpGkqQxpHIphYfukgbqiRZBAxxyPWnzXHnNFcyuwmktxKhUiSNQSFkyF+/JsHB9z3oA9X/tX+1J57uZJkja9tYrW1/fBri6QbIZ52JwBsUAjGM5FdFHeWV5bzSWawx39rfMJ7aUEowuGMskkblco8chYDjHGQMGvI9F1G4hhlW0uJ0uG2FzLKH8qF0EkEqrghZhIzHAwRux2rWstYg03URdyxmVHnka5lkx5zPG2PLeNf+WbKQ+8jGTigDudUia3uYJmiQ3F3DM8qzCRmlCSMFkLDjzSoDLj+FsH0qxYS3kNoptbZGlWWVVuWdF2yzAJGIYiwDKGU5YA9OeahkvZNR1JZJnjNmscjQqxXzhHdQCBHjXP3gyKOORnJFWHme1issxWx+zxhIetwILgt5kwuHPfa/yn1OB7AHrNh4hQwW51ZtPuoJWW3uUSASy2l4IgMszkANuB3duDWC+p6BevLHaXIE0Zky0qrh5JJm2PCVyrEx8AHkAjGRXINcWalJDOYzPEVSCJFOboyMwaVCeMowO8nv706ztUtJGlikjDoI7nMcYYSSpuSWFBjmXJJA7CgDu7vyorKRmv1adVK6cGO4LviBaymSMYHyAhQePxrj5YX0S7WaFLebzIYZClzFJKWjmdPtUHmICIYk5IbuByc1Hb7p50sI1Z3km8yVbmQgwvO0jNM0in5v3UgAx09K7+HTIHnls0VZRNaiHL3ILWyRsBM4ZsGSM8HvwaAIdMsPLsYRqc1spaNnhhg3mJbF8eSLWbadqF1G8ZyeRzX2R8L/ixN4D8JS6dNHpjxXcIfesDMqxuQBMkR3AW/kkgnhmZc4wa+VXt9PsvJ057yW9ikgazhjMnkBXEgkt2M0g4hiOQAcAjAJPeW5uPNljt7W98iK3Q29xMA8itGM7oWRchBuBKfwnjGRQB3XjXxc+stczwNGVk+0JBYQXBWMC6lMtxcPn7sg3AjGOMgdK8h1rR7YWsZcN5cwJmDF543bJYRghSY4s5A6Yzn0zt3unxXKxDTl4sWEt4gnWO4lDIVllILDMYB3FeSuSDyDVxrN10yPUkkmmsEUQLFLtBmlZAA6KvzMi54OOc9epoA+XPGGmTG5zZbUgRY5DbiJpGSWJ/m2FRmQBAMkdAOa/Qr9iPxxceGPGWmTqrLLd3Ftbx3W8OgyBKzCJMBFKxYyTwG5NeJw+E9NtBBqOo6Y8tvcpKuJpjDLa3E6lvkUDLQOpBORxuHrXsPwavPC+k+KtIsxpraXdJIscRk8xLS3RGJEqednzYyuctjAJHAoA/t+/Zz8bt4l8F+Eb+1FvFYizjSV0fzFeVk+cqMnb8wxnpnoeK+tLg281kZWkWQxxRtKhAMp3YCtGOoYE1+QX7FvxFt4/CfhqKbUFkiMCJaSO6BZXJIkMkSHCoAMYIzn61+oP/AAkSy6cVaRGAi3mSJR80ZIKKJCMKScAZ5zQBqwa3bRXarZIJXIEU4YgyqFYgl14LSFjxj37V4d+0PqMFh4amndHgn+zzvHFJGpRmkgdAPLxgyFznjkk/ng6/4+bRtXMtslxbzWhafEoaWMsckjGAGk5GAeM/SvlX4yfFH+2tA1e+1y6vHmna5ttKEUksd0JJFK74YiNi7cnduwB260Afy7ftXaB4g8T/ABS1yfULm6iWOaSKxSOETJDAZWEcSsqnyCWycHkE/jXzrb21r4eW30m+hguJdrRBWtJnmuZWYsmXLna4xyW4619z/HzxNZaBrl7aOn21zLIfPkCqbp/MywkuAcNOhJyc4UnA5xXyxf3fhq6u7nWNryapLG3lWUrg28CrGyqy8/M28EZ9QTQB4RrVndR3Sv8AYYf3siqLRZFmEfm/fDCQ4VtoyR/tYrzvWtIhuo5g8ZhCSOY7OJMy4zh3ZVHKMR82eQDx0rtda1m/a8+03UcAtGnkhAgLug5AaWRm5RuNuOvpXO75r68trqCdrSItcJcI21POTcFR4ZeOGAxtznjrQB5vqnguO5so2aH7O0CsBbKqjIYY+0bugOO2fwzXjGqeGra2v0jQlhGjeYzgSLFhCfKJHckdPb0r671F55kXTI7YRCRWixISxjiAys0kh6/N29643xLoFpLxFax27W9tEby4VMwuCu13YkYZm5wQOB9aAPk2WwWGYXCIvmAGFoowqABjkOWYdefSsi8sAJztB2yneGkJ8uGRTkKkn8TdM545+te9X3hyK7huWQR5ibFuIwN0sYReG+bOcE4/SuAbTMO0Ag3jfnaWJ8l17Fe4NAHKWsdvCrrNI5kMahicEyykjaECKCExk46/lXoeg6nHFc20KBUETrM74ZlYKoBwoU5IPUZ79e9YKaQEmkzJGsgMkhllwiqCMYTI+Vhj6c5rY8P6bGt3FMJUtgqI8cil5cvuHmRmLqQ64yf0oA+iPD89zHex3mlXStbpIl1v/eCfznAZVXj5AQOQff6V9p/Dz4pajov9m2erJHbuIXuIyqyC22SKYXllVfvy/Nzu6E+vX498EawsEkC3NvEYy7OZ49uQVI2FwMbSFHQg/T19ou9R/su4tZotStru4u3gIgdUNu3ncGME8GXdg8HGRigD9tP2fPiBYXot9HuL5BayWeWUkoiXcxWVFbA4jCkEkDiv1P8AB2o6elmr2U6XIurN0eysptwjWNAVn3EEj9516E9s9K/nZ+CfjDS4b2zurvUwby1QxTqrfZ3jwV8qV0bIkQDgnBzjHGa/aX4C+L49cS8vpvKjggtoBpcsIINzPGRxxyYmOQR70AfRl3qflTW8ktxGjwLKtubgEF1/1flzqvHlHOMDk5rhH1C7n1ExvZOsawnFwBJHbI24bvOkBAA4wOee3Wu11qJWQXt6ixztGLotFECl15oxDDIjfcKS46c+tc6lxdS6Dq9sIZYCzRkiVo/JkgJBDoSckf3gPu96AOfntbu81FnmupZ/KaNb2FoQbaC0kI2TREfxs43qx444NW77Srv7HarYHZPfulrKzOZblbXAeJ5wTtkUiNGA4yGPvVyx1KaW1eL7Lem1k8gG4dFRleKP7OItoG6S3G7K5GM10SnTVsXmguZTe7AAs6uJJ4zFgu+B8iB/u4+6BigDgI7eaK0vozBM+pSmNJGP+raGQxJAV52LIGQ+YBng81qaFaw6e8e9plsxBcTSs+Q0t2M5hYvhRxjy8+nGcVR1GSFMRTS3UUFvcGQ7CxkmeQ7HSM/8sghzguAMH1rrIIYrsG3eaWZLG1W8tikZjmmjlby1DCQMJnRyMkelAHI2uqaxqN3dW0oksLcB5YoGmwskEf3rmWcdZhj7me1a1jdWFheXaPqUb3ErqHtljyJpRa+WTESMJKIssTxg1l3Mtnbve2i6g1tPNILeOSLY6rGj7IhI7J1Zmwd2Nw6dRWRdWNpYSIwv5ZrtJvtEKy42LJu+YSooxKroTnJGPyoA7aS7uLmX7XGjG+UkvbsqpHMkT7LVQG4YBsY9fStfTbxzNcPKZslFWEbd37xyyjYrEfu89V9BmuZg8y5t7eQPM1rPIqT3Ekiqple4xFJCw5ESE/d74710gks5LZLUYJkmKNOZlDBFBjRVdPuEIckHoeDzQBji7kuGcRxODbySSTtcMGyf+WeV7FM/j0xVS71WSS4gDtG9vKBGQgEUzSngSCMHHp7c1aaKySx1CKN5o3ku/wB8F+VfJVC0YYsNytGvUfxnpWJeQzSKJYUjK2pVYrgId0kjJvUKh6gAdccd+KAL95dItraICIr6SSeX7TGYjIYIVLweaDy6kdfQj8+QaWz+2s8zNJFKpt/M2BZQmwXcjTEv80ss2FQfwgVl6je6rJDFHBZAMLWTzHmhO6KVoNivE+cQw5P3TkYrltF1I3WnG3mjl3tdmHfLuSCErdC3jgvpGHy3KqDs5+cUAJNq4uEmt7KRnnjkW7juFRhcT232gXMiuJOUOP3QB7DOMc1mXGp3NpqcdxcWdtY2FzeXIt5hOnnSbYcszS8mT9ydw9W4602edY5XWaSDTtTjuJLe7EjZ+22bGII8OzgEmRQB6nGeKNZtLO+0p45LVp5tHZTawQsQrSTrHGUVkJ8xwjpkdsmgBLvXJdQsxZnUHtbYT741jTP+pQSKgI5DqMbRkFug9KrWd9ObqWGZmki8tVxEwFw0e/zAJXxlLgS5cnrziuZEFvZxiOW2vIY4YzcT7m2PfSTPiSXZICQGjzsx93p3rqbC0tYLjzeI4Lm3nvoA25bwWhw0cUhYkFwCMnOaAPRrfUbU21utkollggj+1XhaSMK0uPMhJPUjtVOfxJdMt5cQyQ21pHbyo2VAhmnh/wBXNGzZK4yfr/Pl01P7I9xHA4ECRKypIBDHcNFku4dhgv7e9chrHiaFp/s8kDm2ubRZWMKrmB4uGTaOGkOT8vU0AXpfEksjzTQyI8kUckn2eO3GwSLF5S3ChTljJKOQOijoDXGyRWtzd2+pXOqCFHvkngsLqKQxI1wR5pjQDIjBxgtyamS4jsJrWd/OJlhVvMtgRKUaYlxKp6Me4PrxWPqkv2i9S+mMTW5L/uw21Ip/4J8MR5kv+yvAz+QBc8TQSu8jafbK8KO5uXMzvCp3+aDaqSTGhQghehIwO1c1qWtXC28F499fvZRLJBBJhGzG7FDbXdvw25z93I+Uda2vPvbw3S2YA1SBEMpnkdUkiJzHM0YG1SIcYBHNc5qOrwyxOlzag3sjm4jnAj+xefZqAqOY8lnds8YBoA85lnNhqKKpj8wNLcm3AjkcxbVLyRFWyzAOpyO5+uPBdfA8QX91amGbMdwNT+2P8rXDjf5cbgHPy7U68H6Cvak8C+MPGevMdD8Pah9neRYbE2qyKtnIzxvKS78yb2VgV5Axn0r17Tv2Ofi9LfwKnh27nhlgS5nkWOUzqB/qEIxsBI7Dp1agD411rQ4Z4bdblwJo7aKO4N3KgiljcY3Mynqox7ivLvFdzqEOnwabAbbzXLskiF3ceVGEhkjZc+WoQED2POa/ZDw1/wAE4vG3ie9gGtpd6Ta3EUYmhmwVRpMFVV2PAfuw6Y59vqLQf+CYfws0SPT7jxNGk72Me6bzpcEyEjG8lsTRHPT8ccUAfzAjwJ4o+IF5ZaNp+l3Et1cEJNNFAXZo5vkLgkfvIgACMc88nvX6kfs7/wDBKO9+I1pYzeM4Z4ooHja3kijWNptkQbLhfujcc89/av2c8Lfsyfs/eGNSuLjT9J0tdXti8P8Aoyh4ZV3Hyo1CqQhyOQMD5ueOa+n/AARr8GgRfZLewgsra1kQxwwAxkRcZdmQ8KExnsOlAH5EeKf+CJfgbUdLEFrqmpx3MkSGS5SOOSVmAG5Vc/6oFTj9a+VPHf8AwRY8d6ZYyxeEtRt7hYbh0t4bpC7SQEALPNIek4GQTnBzxX9RFn49stQjW4i2CFf3YCFhGzDGSxI+Xt165x9MDxT8TvDmjW1zLdzJDIwOBBGJAzFcEAg8YPXPSgD+ML4h/wDBOH48eBb2NIdJS9QSiN54P3gwi+W8asT8kW0tjJA5+lXPh3/wT2+KXi7UJtHWym0+F1XDSANJDKNzKqgnJIbDYB6YPev2z/aX/ah063ubuz0OASyx3TwyG2jIjCH7wnkYYYn5s7QD6Vlfs7/HXU9evrJYNEs45mddlyvzIjLGI5C6kZcsu3B7YxigD4x8L/8ABFvxrcQ219ca47SuqSXE/kiMLKQGdCinpuIBx16Vxvjr/gjN8S9Ha/1LT/EUC3FwHnjwFhtUUqMReXuyxKZ47YORzX9Qnw3vfFPiCJYxpv2a3nZWadfMWMhVywUSDkHqOMc10PxD+HhvtMur+/1Ge2t4oDmMmOGNWUHMrPgbMkDr65oA/hW+Kv7G/wAZ/AF0Y7rQptX06yvhA95o8TSQzwMhX5QgyswZfmGOCfpXjL/Bn4pKdth4U8RC1fdFMF0+4kiZWUgRM2374Yrx6mv6l9R1Xwrp3xAu9O1G6iv7J53iczyi7t45vOZUjidQQzttOSR3x3r7Q8A+C/hlrthbGDTNJubZlM0lrDZwIyPJkCSUhMs2c5HXnigD+M7w/wDBz4qxwYn8Fa0t5JGkUUsOnuiWUcRARnQL80jYxxzz1ya+jfDfw78VadCXuNB1SKGGOBJlnt54ngnYKJ0icpkFic56HOK/sB/4VT8MVhdm8O6aEQRsoS0t0UhCCgGEzJIWxwD7ntihcfCf4bXUM0tx4Z05YpBvliaxiyyBhkldnLEdPc0AfyvJp+s+RD9n0nUILiziZJ2ubWVSyFGRU+7yCCMHPPTFP8PWfiS7kuUSO6sblZkit4pYCibG4kkGV5xz7jjJ61/T9rXwU+GmsH/RvB+lrFcQC3jRLaKMyGEDDPJs+V845xx3rDn/AGV/hzPOJH8K2sN9IyO8kEK7ciPYVBC4UEfewPvD3oA/C/wn4L8R3Phk3s1jeTbLeeNy6SKskaSlZJQyr/rd7KVHdVz0rprKx1DRrSSSGE2Zmt1MxlyAwZSuWDZKuVyAexr9vIP2edHgtxZWcRt7SFdj26AKCU3DpjndkZ9O9Ou/2V/Aup2YjvNPtp3lQ+aJFEcjYICozdOASOKAPxDQmI7ZIBDFdwoxumzKk5xGsqKcYQlA3PbNYFxqlorW5NvJEun2twkYQlDJZSMY98yp96PzG79cdq/bTVf2TPBDxRWxsreBLcK4gXCeYikYRQMgn1B6g1y/iH9jnwHrcwElgsUSWLCE2S/Zwk7txFdAf6yAHHy+p57UAfkfb60LS6hubFpPsS2bQwBnWSGW5nG83Do4O5RGSMHJFX4fEVzZW/2G4itZft7SSnyLXYt2s6IqoysPkm/fLtPTPpX3jf8A7E2n2UTJZ6wWKyJJa2hA8uEKrs6KRyp2g4z0wOtcD4r/AGar7TBFKZYr2AyRWMQdA32cyRqAzy4/dcImCR1AoA+ULGCORorqW0gVkmZVgDslwPIYFjKBwUHXn5TjPSuxuxNNYI13bi2nLyC1ubdFlxswDKWjG0oTtUk92weld14g+F2taTNDcGKMiFUgYgqTOY2AQRrGRtzFkksMsRjvWtbeHbt7U29xGyPbiBPsyKBuhchyJU/iiecoSwIPGKAPJdBslglbWGuJrz7EVSOC5laGdQsyh7a4QcNLvIKMOoP1rk/EWuxxytCFd5Lx0urjUGB8+xd7tR5Txp/rovLBG48L1Jr2jU9NdRNb/ZoPPitkUSQsRbyzI5MzvnrLkKqA98V4ZqWkQz6rO5nupp7y2ntVd4PLUgAxySovRrc5KjjOeR2oAgvtQiGm/bjdyizg/cmRZBFOSlyjYYqRv3dNq9jjtXAa9rU895IIlhTECahELgsyzzRjEUOD0kyi4DZyTzXU3+l4WKyliC7ZEnFvCWBkmeJgpkL9E3hSc/Wr0Hhpby6Vb61ntZyULWwRZIV1FGVPJ8zH7xAhRiVOOaAMnSbNr2CAXLiJILOyN7BJg2sFzMGYqZFP7phGc8cjH4V01hqugyGHC+fAEhWe5twWkjtYQXc3MZG7Y7ptXHUGrlt4QubaebSoIo4Y75JX1JndzJM8akxquTh3khJRQPulhXIwrPpkeptbfZLCRp4be2imtnwttDGzG3nHBYMV4bpk0AeoWkoa2lt7K8gSzu5dss8kYNxawRpCYZfsgXJEaI656kcisOV7gSWxsUhigs5mjZPLDrcSq376O48370fk5TqAPM6da57Q9Yu7a9hkmDSRWsvmS3UeyS5EUuxpIjGcFocSgY/hJxWrNOupW9xp8KzSsl1Ld6ekTZBtprhbkSSyg5kczqELdlYjFAHM6hBcx3Oq2dxfNPBcn7TexQSo00KFftcJiAOI3EgVTgEADpwBVB9QllW6FkFiSS4K3kqMHC29vKgZY8Kd87Jnpwc1mpaXyXEtwHhaJb5LSZpSIg8Ra5jmhikzukzHJCvzcHJweK3bK1OmQTLI9rC8omniMYdzmFuYg3SO4MJJ+YYyB1oA4DxHZxXY/tCwtblraVWS1AQ7TNnFv5y87Fcls8dD7V51qTzf2VZWN7sRm8+KWFd8DKbcFImXHyycHLZ5GORXt+pG4sJ1LxO0FzA06SRu0DLb2yEIzq3ymYz44BzgE15v4hlje2uLm5s4pZrppZwsb/u41SNmSdMDCeYo2k+pJoA5HTtUkt99nDNb2psjuuI8lW4XARZd3zXXmYOehHP05e91hy3mSy29u8c7ypcSSvK0H2di88JycEsvp/erjfEusGzvIEsYHtYrqJ7hmfNwkt0kbeexmU/vELDAHr71x2p+ITc2aQT70nQO8tpKgS4tmllYM/mrwxdI2yp5UYPOaAPWIviLHNaLEJoHntwZXjhG9RGoLo00gOXkwAeOT0rb0PxTHfy4srkQpDaRvdENIpn+1qS9qkOcxsScZY55yPQfIcN2tlLez3lxJBBLEsMUFuyszymQgySKhypEZ4IPJxxXpukJPYxC4s7uKO4liJmgjlYLMFw1sx8wE+fsB5HQk/WgD6B127mmE8Fi0N1bm3j+0TRSrIttK7Yj81W+6QO/OOteJ6xrWqWmpKszG2imi2TNHAHhublCwjjBQHHm7Nu7jrXYafGEBtrg3tusVok9xLExlR4i3yRXag7i0jnAIzgHPHNaVmLBCbez0+6nd4hLG7DzowBJJvZTJy+3dkHjGOKAMPw2L69H9o6rHFaRSqsEtuxWGSZYnZw8KFstOuwrnjcBWlc6rY6U1/NY20movLbqYXZvKiaVV3mGSKQFVJX+IA5A6GuN1qCRr942nEixbZNN3+ZAHGG+1RuTx55jfdgf3cDmqFxrQjthBcoj2kAfypZF3PHOAzQygqSDjvnHI7A0APvNV8R3s32iyW0toXUfuo5wiK4zvwrMdvPpgcdBRXms+qXiSHyo1ljcB1dBwQeDkM2Q2QfzooA+TvHXi6C90+DRGu5bVhECrYe6hLXETbWlLTERxkEYBHGOvp84afBb6bczJezAyRvHC7O7brl2JCmJEJGwqRjGcY5FdpZWsuoafMIpELXrLKWZxHK1sx3bhcEnaM4Aj4OOOK5dIYotQb7UV8y2m2vGsISTYqFYTHv+VnLqAdpJJ57UAdjp6R29ype/lSznkMqQyASjfbqY2R2DZgTaeCOD/Ec13VhdMLCeTUUNtpxjJtZ0QsoEDM4MnmN8zM3AAztz6YrxaS1u7RftbXZgNwSpg8lmnMjyb1gaQjEStkZGBnPFdDc3l9e+XaXZuf8AQod80KzBreMsBkwxkfvDt+8OcHp1oAqa14okvZJVvo55/MwkF0Y41a2t1O9MqW2sucHPofSvN73xTdNczw6ZcLEGgQz+XGdsgwdgaRxhX3rhgpI5z0Fbuu2FxdT3BtbtZIZoP3KghFSGPaZHUbsiQHOR74FcVeaLetFNNGzg7YgJBao/mW8bgM6lPlbnqo+bjnmgBh8XyvcMrxQxi2QE27SvJG9woy8i7fu7j2Xjil/4SG6nZHYrCbgoZFjUiaVpCVhQCbH7vAHAH/1uZ1HQtoYhZ7mRJEErR2hEsYkAcFo05JHy/XOa0fDugXuoa5plteRI9u3lzxNPblJk8t1ICEv1UYGDzzigD9Nv2L/DOrXGpw3clnBJFqd75uoWwt0niS3QgGKS6DE2e4LyVU4J5xmv6KPAdlpWgeH45YLa009jYpBe3S3Eks4mfJECSXCqIoUjwcnAPI69fyz/AGRfhpNFb2WoLevb288dsljaKgsLueVo0DXEcRTEquxJyTj154P6VeMp9S8J+HjZWawyyTWszSCKV55leOPD5JTywwU9C3Y7aAPjv9oLxMmox3sNvHLOtvduzas0/lRG1KtHstpJmUblYHcBlSDX4qfGHxFp/wDbUi26x3EBE6ETu6mabPlyzMYwVmkHUc7fQnpX3H8cvFF/bf2rFNcPG4i8+RTd73Fv5pwPsuQMuxIwoP6cfkx8U/E638zWiNd28XnTDyy7xQzTNyycoCCM4O1jn0ByKAPIvFzyS3Urxqr205cjyWQMDG2CkgzxKc9O/bOM1b+GHwy1L4jeKtJ0TTVluTe3VvC0UVtK/ls8mBBMAnO0dT0Gck965PSYJ9Z1CKwg8xpTMFSCMSYZhwAxlALsGIxnrjp2r+sD/gi//wAE+ZNa1HTfib4p0aMK7wSGC/sYpJJC2HjZTNCwXK5JIPPGORQB+oX/AASN/wCCeukfCrwhoPiXXPD1rBqc9rFcefdoFkuDKu9TCozkKCQMdd1f0f6PpdtplqtpbRBIoUjjjQcYVR8y54xjn8Olc34F8Iaf4Z0fTtLs7eOGG0gRECxqiQ7VwohjVBs+YDtxg16PHHtA4G4DBIB592bGCcH1oAcoC8Y2gY56/oOfT86UtuQHAAByT9P5nj/OKcqg85BA645/DilJDD5QMe3XIzn5ev6UAQAneWUKMAYcsASR/CFPI7c9KkZvu5wc7uQQ2SMDHy9OBQrRk/OqBsY+b73fnH0pqnCsSABk7QDxux0xnp70AVZmX5m4dMkbW55BwflxyeT2rFm+xqpdokjk/wBkgAjOAcHnqef/AK9aU8q/MSVG35jgEtz7j8OK5XWNTisoDMxIiWN3eRsEoACQWPTPoD6UAeI/GvxvY+EfCWq6pPOsJtrS5ZQwGXAhYfLu6SZPHTFfxVfthfEnWPin8StZbTZnnFhd3LRwlWMirvYiSSONisjLgclcD9K/oJ/4Kb/tAWPhz4Zanp9ldXEd3c77YSxXCQiNZ1YEsWYbmyRjHIr+Ru88R6ob69nhv52ivpJ3mummka4V5HwdzsOO+7JCkdKAOzS2/sq08zV5ImvPMCxGAqryyugKmSaFMeaW+UrnA7881y2va28lvHpiadcGaWEzfZ43jaKKdnO4SyYd5G2LztXK7uTjmqttrU1xZLpks0t4pnaRJjE6grBja0MLN87sxwGA5IB96WW2giEN1ZxyW3mShry+vpVtjCyON8ccafN5m4/MduCD1NAHBvp02rlZ9UhLKkgCFS7Xjm3GFFlvAAVAUBDADgjriuY1+3uZZzEwNjB5S75Ffa05iY+SLveSfNJIBwB1wOK9LmS3vjcXSW7STedIq3VtE4S5txlZGtGViCA+CSdvcnNczqcmnraNaNGb+6tWSeaad9++McmHBIVZkwMjJ3FRjJoA+ctd8P3MN44kji+xyqtzcsuFjdslSojLER5GT6GvH7zQrWe+S4ie3u7UzbHS6Cq8USlm3pt5j2EYy2Bxx7/Suqpc/Zr2eZpWBWWSNDLAXnhYM0XmwswaOBFHAA4HXtXzZqsTSRzSKsS7YJXC7niWZiWHlxLwSMnJ47HmgDyPxV4deW7u5I0TZdSF4ZpCAiogJzGinLZCkZ7k4615vJpNw+0RwSeZJIxbcCwAA64PKjjIB57V61ItrNBBDczXEmJDLPKpl/cKxOEtmxtEfmYIGSeuecAaVnppLSiC5lugqCSONoR5siA7D8wQBgM8nPHf2API9O0a+WSJodymIeYXR3gcckrs8zAyCPxr7I+BP7UXjr4UzRwSXs93p8DxXEcVxKxR0j2gxPGv+sBUNnIz8vy5rzY+HRc20kkYdreAeY8e2MOryjcxZ15eNVGeM4559cW68NxNPbvbSWk8KRtHLNC1xkEgDPlmH5iWPUZBxwTQB/QD8OPih8Pfj/4fj1SG4tF1eSyiint7ci1vLO8YARFYxFmeFnOBvAA55FOOtfF74Da5D4g8MahqFvpcKzPdXFjeSW6BguUh1KOPcYTtC7soEORlgDX4K+EPH3i3wDrFtqXhfVbjTZ9Nu4kmhikjkSVVOfMeN5VwAfXnJyBX6F/D79uAXlnD4e+IaXE87u1vJeSL9piZZnBkle6OSp2jqVYYGCfQA/eL9nT/AIK+y6ddWmi/Ei3eGK1aO0uLswtNamKYLG0jTrnaTycnjP3TzX7Z/Cj9pf4YfGvTItQ8P+KNLu38tXgtVu1jmIIC+UsH32wc5JG0k4B9P48V8M/Dv4p6bLqGlXMEM9xEqG50648mUxORsmaxilVFBHbndjnBrE8KP8XPgX4gGr+BdfvxBbCNN9jdCJbm1R2BtpdPuJgYDtPLxuw7ghqAP7X/ABlaR+K7ez06aOGWCIyeVGxgWK4jVW8x3OwswRcgDksa/Mf4wfs72PiO4vtPksbKPTdYluLaeOe2WQ3MaMzMjQwrteNARt2HIBJPQ18O/s9f8FQ9f0+/07QfijE0wgaOD+0ft8l0VKOPlulcsYVVWwSm5cL823oP1x0D48fD34i6Ot3pxtJkaSKd71DGyDz1LM1tKmVjPzbWJxu28DPUA/nW/ao/4JztZWdxqfwxsLi2vBA8skMEryaa8iKd0cscpD6eGKnGRtJbKsQc1+Ol/wDDDxV4Y1WXRfFvh67sNQgZostHu2vk4MBH/H3bNyScEjriv7kPHfhnTtR02a6thHd2sqbUSIFzePMwcSXM0THYscXRWC56YzX5d/tCfs+eE/EdxJa6ppryXt1EWXWobYRy6bEHzC32h5B5cRyR8yjGDk80Afzt+GPhzIfEcAaBFdoI90qtGfJZzhWkD58pwcEk9jgdq9wtvBNst6sK3MkUqSyC5ZUBtJHiKlbkuSMQgE/L1DD0xXuvjr4Oaj4MvrzVNPggvdOtYWiuoEaeO/kt4wFjmdY4gGJwG3DOQM5xXkFpa3mu6smiWfmme4jKG1S5kDyySBfJjUbMhnY8g/eI+lAHa6Rp1tcyRWdgNRvL6RVWwRLebdcnJUrlky0LSAdDg4GBX2R4Z/YX+PnxU8Mxahofh37Q1xbAvb3L3EUfmMTIrRyg5jdUwDG20Dd05Ir9GP8AgnZ/wTs1LVVsfG3j+2hkRorEWthdRPMEwUuI5S7KSiBPlIwCT+Nf0jeGPhr4R+HmjpFZ2FraW1nEGYiJUhRkjYmRiOp4Oc8EAdaAP89jx78F/iR8KPE8nh3xhp8mh6ha3AjWJEdIY0iI35AZluAy/KSAfvfN0r0K6+Jfh/wX4Tmktr63sdUEMbKsVokhuzDwyIFEZbD8Z688cZNfs5/wVc8W/DLxr4ngg8OLp0t9bkw6ld2s0EeJVZyzyRxjcmJFxuJA5+av5e/i/Z6iJmCtFNpcV9dRO8TO7SQoC8MruhPlkOcDbkEjNAE3xI+IEPjW2u4tQJN6YzIttEFjH7yXiRJzwZWDBtu4n5cEdK+M/iF4NuoZ4mtwkpEJlWRfmkCKAfMlO4gPlhnHXH416fp95BL9khknE7W0rlJpJsRDcxI83YNxm5IGT1X1qHxP4gsZ7aVILaVLi0LI5fbM8MUOCUUtzLv56+2KAPmnybpbCVLuKGeS2mjPnSErcwrn93ti6vHwcFc9ckntQkW+81eVfzGWQqNwnCZBXYh+6uFHJHPNdrf3kepw/arJY/OEplltJIwkojDrud9pzCiBd2APmzwDXG6rPO15cXOyJW+zl0trNiq9cGXfJywK7Tt6jdyBQBt+fcGNsySxTofP5CskZBVAJGAxu2ZwfU8iuq0i3utSgktJJ1vQqLdW8K5luXcNjervwUOeQCemK5PQbTUNXkggggjuZpo9nlpJ8j5xt89icFlJ6dT0+n1t4S+H66CdNuvEEUfnTR2sUdpZJ5U0pUiQ7y3KRqOW6Z5xzxQBtfBn4cxf2lDq2o3tqkARR5UluZJ9ysGaAxoAmwdtxFfXsnj7wr4Nsb9bZG8+Boh5GmwwbRNKSMtBKSY3ABLkNgZ+XAFcHpPhDT9auJ7bw7qNna3RWEyopeSRVZOYoGhzkOSdxxuXJryz4mfC3xdpLXE99ZTJpSwtsntJLmVJGJ+RGmVdxlI7EZGO3UgGn4+/aJWS11KDT7hItieXEkwmYTyyqxlzGd3mlc/Kc8c9OK/O/wAR6pfatc3F5dzSTm4laZlEYVIWLfLJKjcuB6Y4716hrHhxrF2a+n3xOhKNLIGlhU5JCsScMuADn1ryqYI1zKVCuJJPs4k3HcYh98sh46gcnrnrQBY062mtHgulU3MTIftTyBEhJYBTJG45Qc+jY6HGTXd6Xp00ci3AaF1bdBDK8kQhKygEJGiuRcOM8n+HOTiuf0yO3vljt7aYhoo2CrkDy9h+8qr8rqT94MTW4rAqiR3628iZWWJ7do4p5CRE2ySRQITtPJUdyaAL15qcloY7WO7W2SVpQ4fdnzIQQ0aKBhiT2B78ZrQtNZW8tXjmgPmgCOO58lRGFICF541YNtBHdf4vyxJfD8l2bdYmjupWuGM01vN9pi8rAEIlduUYEgds9eRzXcw2i2cEFpAqwyziVdSQODKs0S43LlSAgwuRnPzYGcYoAdqt3aWdt9kVUmvVjjeKTToyIZFZFDGbL8gAgkHI/nXERTrCVhjhN4t6GXAiWMJOxJlWRmOTGCAAemBwec1txX+YZre6WaY79izSoqmGTd5bxo20FldAu1feuu06yWdhM9rpcUcdqyRXd5HiRC6gt58Ab/SlCj5QBnryelAHO6bZSXFjJFczFbZHUxRWgLwtv6AtFGfKCMDndj8ant/L8sxzvJDbCUxBY2+0lPLDFZnRwDksOMZIzmn6rDBbfZLS0uhGjzM121sjxQOsjbj9lVQTC2QTh/u5wKwYfNjWQRtsWK7a2hndsyXfnMTtkP3Y2AHHTkZoA66yuXeVILu3nSNWhe0e2vSvmRIWLm6gAyrEA4IyPqOmv9ot5roxJHBBBNIsZlQqZkjjYeWqszcXG443NwQa5CNLa31VImaZIpLWNY5nSQjer7Zo1jkAIYBjkjPUcV11tarphjubVxJLcu5gSTdK8EDMEVgjJt8wseAeVBycUAaV/bxtdXn2K3FutpZxG7hmeWQSuzqDOiMNomI6qhxxlapx3sNldvYOjrG0btPJccRXERTJQQoNp2lsjLKeOeevUX+kxHRlnuVgN9dupuZprrY8Lb8JJJIhyQTgHA2gnr1rzy6DyX81xfRhvs7pamHzXZVVVGQjAfMGUZyOPftQB0UZEtus3n3LmKKRrbMcbOq3BCbYoWYKsBA9SfQelRLzVXiltor94bltrQs4t3Bt42MUlsEkAEQJ+6R82T3zWJbJdiS5ubNpXRo1a3hMZdbe2B2uo3n52HbH3efxtw6RILizb7UjYKXMSSFQHCvne4ZGBVXbJO7advPpQB2WkXOqQWbyolxeQwXET2nmTRFp3ibE4aOQb44wxOXG4EcHnAqpqGrS6ibqdGH2h1D3NrPDEsFxIpYR+VIApSOIDIyBu7g1kyXsSXbGbUftEcCyRzW1giW6RxzElhK64zvlQn5QcAcnFU5LiCRijSz2rxQmaCKNYp1+xMuHSWd8bkYcnJyMHHsAXLq8uJ9N+waVclknDC+hEaxGKRyWd0CjpuGU54rgrzWNVhtzbOzXM9sfKVIXVruGHI2CRwc4Y457Dr61PLq97bCV45bT7PCqpFc20KqkqSbtkTAtuL443HgE4zjFctaPJrOpPPj7HCu/ymRGWdmjBVwME7yW65yvPBoA7WyW412NLSK0vYpkIaaFi0jbsoVcSu2FDt3U9etYl3ol/e3V0siRQmJkU215PGRcRpISBHII+JQY8ENjAGD1rufDGr2ljp1wmoGe7ZjK32Z0An2oxDQtISDC5IUqyk45J9a4jX/FNibtZIUlsbxMy2ShYf3iM2HEhdsOylQdxPz9R2oA53XrS3s7iH7SoN7fQOEWKNo4IXJCxzmRYwAgHHOCevNclb3dxpN4ga1VpY5GUXFuxe1EZUrmVyfkduxHr2FX9XutU1i9tZHimmkSLyXEWHiQGTJeQr3w2cA+tZOq6e0UEkUSh2MmxN8jjy52/eeZIox8vBABxjv7gGfc6jfSNhVS7aOUyCJ1dzEwJ3B7hFwpIOepJ/lA+oXlzfCGeGytLe08o3MnmZQSffjAkcgq5XjjcTnGK29A01bqK5e9FxbyIUeV4YvO86ZSpjUpGxKREfxMAABziu68U+G7C10Gx1OOVGuFMXmL+6WK5hmJba0EeRKwP8QzyvFAHB6rqlu4SWFY4vMhSEwAmOWNu4Y5xtJ24JxwecVz+owh41mhdI1NsWKp96OZOWTfjkuBnIJAHWr2paa0rW00k8rWzBXA2LueNziOMqwDqBjHIzgc8cmpfaRfRKZjJF5C48uKOWMqETAViN+fM6ZB5PYdKAOane88pJJftBgkdkgmlRzslC7xFux8w2nr0Hcg1s6Pfm3lt41txPJJ5gUIFWZbhjkMCCN+CBw3HYdTgRxfQWtrcPIkysJQkTBXuTHlfKVZPlifHOTjcPlGTxV7THkk1WAXOy1ijH2iSWFypCI21opIwuEnwBxnOecDNAHqWo6ZcDTYbnc1vcz2QNxFNGN0qZUtIiIPlPAyP614veS2qSXvHmSpMbaLzBlWdQDhnkGFGDx0z07Gvez4i0E2yaNYqZ5bpyIZLpy8drMxUkzTzKdyE8FU5471xvivw9YzWtzKki28tsz3U0NpGR58iqinyzIOFU9O+CcDrQBzkPh2w1HS0WIG2nMHnXM4fbFAgHzKsRG55S3Qrkd+eDWMvhe5EsMA1FLlBHkQSRSCc4bKqOCyPx97gHPXrXQWF5by6Wkds0tv9ndVnaVo2+0kAOQDnKgED29OciqsXiGBb4NgxpdAx29ydzvHIG2OxjA+5nHPTHU0ANht5xZT2MjrHPFGZgr3IYHYQqxRuAQkoyOAcZ4rb0q5uBaxWyW6sYVDSJMquLg9Qs0i4LkHkBcjGBxWRGqN58HmwzNJcKXkgxHI7hiQpdCclvl4wOfTArZ0rT7+7urvyIWsBAd0YuCFy7YWRjgkcZPHfHc8UAdlpVvKmntdadJC01wj2lzD5QWZpJWJ8pGLsVhVQRk8kc17P4LsLODSAdSit0mhcSpJHcG4mGCRsSOMEJFuHz7hlcda8LgS706ILLeRp5V5HH5gMqQyEuSZ3csFTOMdRxzVu51W9sXtbqwuo4WupZBshcyhmBdTEUVm2RMuTk8NuOKAPeNHu7htWuha38BIvYUikjT7Q0Vu5H7hZZDlLcZ57Dp2r6Dh8PW9paC/TyhqAt2Sf7CXZ73eoaOOBGIXYzNlmXIGO3FfOvgPUzplsLprWzuvtk6xzHerbUIjEm4qCIl37xz0r2u18Q3V/cQ3KMLWG3iSG2tw6E26RHKvASR529l68jnj1oA0pIphrNqdW8y3WCBJYYLcokrzOgWONpVyXYMBncBg5xXSLaveRRPpclul4ZWMuoTu8tyqlMu8dq2FDjocDPesWWzkvmWfzkeVlilAQpLJNcyysJJZ3LfumiGSoGFOcCtiCwitktI7eO5ivbm7CyT3bNChso2JnuYliBCBgME9SQOM0Acpf+H4NPvLf+1LbbdKzS20iv58t3JM2W+054jjMjcKThcDJ9OJ8dWM+ltC1qtzLNIkkc5iYB1WYeYku2PJeONyVwF4IAz1r2nxL4pF2fs8UVurW0Lxw3cqZleYsYkdPl3OTjPTAAzxXhOtarcLO0+q4u7t99pNJBO/kWdmY2TzBIxGEyQecfNQBzFnPqN48FmIpbZEjnjme7cJFczbVKz+Swyn7tCFBGcgetW5bzSn0prWUT/aYNkm6eXfq0duG5ltMYU2+edhO4ZyRTrqxc+Te6RqjXJFs8F00czxyS2yxlgvzKcyKoUh8AE8Zz1wIjp2tQtdXSwwXFtHPbQ+XOWd8sQ8txg+mQwJ+Y8qMZoA1pZpb5YYk82e3+eWa7upN119iT5CsJI2C4wFYbT8y+/Famh2dxNqTJebZNLnhAtIiZLUSGNB/pxV2zDIEALY+83Y1cS80vTdDiGnpE+yJTKikPbSZQqfIjcZVg/BGTk5rj5r3Ub1oLuNpBF5flXFqINxUoVbbiJiUDL0I445waAOuuvD81m15NPcrMb8bLC4wpCRnK74pSSwlHcEBqu2lvNa28FveF5bfy3jEkM25Z50OYzMhGWcEjIHPHrUuj6nbw2cRKSz2N18jQBVlltpF+QAxsS0EakA56kcnrWvHbSW23z7tLm3dna0kcLEokOEVCSflcDqTyeepPIBzlxaXFtcwSiWNLppVdQZSUVCmQsqnpnAwCMcVFeSzXFyqTJIJUieO4QqzRFZQVLoMfKnmAc9B61oSzWl0bi3kBQw3JtxPNIo2yu5dJy27LpvJwOcAc4xUt1biSGK4a8ae+jHkxvIAsAkVii72i+VoCVGAT156GgDk47cOlvNPfLDcyzrb29pKPMkYQFmW3jUrhVwoJbqeg9uo068upLVgYI2uN8bRtFK0CSoHyWKyKDvUDHrmsOFHfUrq8lMzNa2z+VapC6zyTE4DQlkwEZ2O0gknudtVbi3aG+tL23NxKj2rSTQb2kmjaeQqodH2qjA91zjNAGjLp8l7qcs8lnMgDylQJGia9kSONy8ckhUKEVGyxwCw4NadvbXbmzuNq/YbuO5w87ozoyEIftEucQgk/K2cNjjJpYbayu0YTzXAtLO2S5HmF5Z0mbJnSVFwZIy/RT2IAziqMa3lz9oe2vRbrNaJFFBAFWJ0ZmMRijl+WJ43AJBIJ5xxmgC/LdbgIrGX7StrN/pCys7rKAg2MjlflAx3I+7+XRC6JtYrh4FWGWYKbpAZ7m2BAM6zHoIi2dvAwuAa5qzngsYZ7GeeNrpgpnKxESeUxZHmLgYZvNBBCnjHoat232poon2vFaPc+UbhQzJKjIQUdP4hnOCOMc+hIB6NoTadqG+YWkeLaMxxPIB5dzaocsU+bmZl6EYIx0Arqb2O2jjj1O0nazFs5kjgXLSrJCFAeaM/cc7WJGNpI5rzjRdUgj8y3DgLbYUXLKY47dD8iqqZ+ZyQeRnHet2/a1SBZ4ZJrid7rbMm87ZIHXBDDPoVYevQelAFXxLfaPqzzgyLLcNcLN9obEhIkwCnQ+U2/qRwAuDiuSmiMOnzW0EUhcyMizGAG3Qyxq4Dqi8DBIQkD5SO9LrVvGY0ii05o7qG4Vorq1IE0PzeYXmjDZZSclgRkA5qD7fc2mYboyKzXXn200EhkMyLFgG6hYY8okYX0AAoA3PC6SfZbpfM8i8gQujlPMttpUIyzRfxxMBuPox4rSv7yaFkt3toZ0uLdle8hiihU+U4dmWN5NywqxIOegwMDFcnf3sCaXfX2n3UqzS27W80lupt3R5WDE+UeTgjoM8c96qWt9d3+nmV/IR2LrFdSCWZpEMQWaMuQNoDE5BHDHHUUAU9S+03Blv7RI41eQp5qhUed1QvGoZGILdhn7wwRXPWGr3Ehit57SaG4t7s3lzKk5ZlclQYJY5AAqsiZIHqDXUiwuDpNvHDOgjjeXJMaeUJLUdYwX3ebkrgdcfjhmnadLdQ3UF3cva34aZ1lggRU3CRQs21+LhShjXJ4yTjgUAeQ+Lr5r26m+yGZXa2RA8oBhSEyMsmIx95R83A546YrjplOmfY2R3uVhWIq4/eQLvA3y5U5RM4Azz6dK9G8RIxEjTxqgaVoSrxoqPIRi4Blh+5GASxHqcDmsyLRVFnD5W22jgiSKNFZpormOJfMZlidcuW3kkdsAdAKAPNL+y+1TJJaywy+fLIt/ZfaGkEk7LuS8ilYhlKKFPy5AOR2NYsfhbULu+e5YLCqmNZnCTPFI0ijYWXBMrcjJUjnk5JzXoUWk27XCLaOLIm6KRO8UccQVm3mZVySiO+7IODk8jHFd9qPh0abpaazDeCzkVUkaCT/ls5xCGtsjbsYjdzyNwHGKAPObGG90qyuUuJIRBIWgt1URSG3VFzLIoHzIC5JG/HXjtT9Kubq0jNtJbW5eaQql1JIlwZY2dmVDA7YKtG4YAZ2sM8DFaeqi4RXECxXFzJAPPcbEijikTLvKyggk/KSw4BOM9qisJPnit7pomkS0t2JXfcGbGxXignRcI4gKlXOBxgGgBtvG1tDcteFFljlaK3eMPKZIVlyHnMgw7iLaAFG0fd6inQTTRXExidViWTzSIyxEq4LfOw4Axt4xwcj1rbt72wV7+2SyMloZJIop3JFy/luCLfMpADkqwyPvdRxVl4YtQeU2JaG1CPdPpmxfOhkjVGVJJevltMHJB/venNAGLLao1u17dzLEX8lpygAW3muIkaJPJI3EEIrEgEfPn66GniBLe7nmheRpURooyxiCSqR5jKqna24Acvxx71VuWadrtZFeBi1vNMhVGkRZmCR+QjcMojRMZ4G7pxXSgaS2j3hlnGUaOeaK8UzSiOSZ47lDCg2AfuwRhsYflSc0AcP5VzJf3k086TvLESsdztRpFByFjL4+YArgDFYUV1b28l5AiTXNq0kTxTxN5n2CbO65t5QgOzq+AcZ6D0HT6k2n6lfkwSDMlurwxxrKgjeIhFV2dQFQRooAX5SB3rmlsLGOe++xxX4+0qsd0FJHMmFaRIx1B/vdQRg8igCrDaWuq3i/ZnDRTXMkcEsgYZ2gMEV8f6PJ5ucg4Ixk11cek6g0N8JhKJLK2glVYhI/mRl/LlmjIGJnC5wy5GPyGdaabbQ+RbxyXU0sFwFW3UgXEMUYEhkEQGC5BKtk7mVfUmugN2n2hjZ3crSFRc20MhECxqWLTxlJmXlW3YUHacdulAFi20pfs1w4Uy6eke0yybt6h3y8qu3COMhT3yPzuxLJYy284R5ykpeVw7sltAJI2jJI6xhFLHPBJIGeKybfUL51aG0uVDyzvJGko32l1E8pZ1dP+WY35yx+UHPbFaly9xFa3hvEmzdXjE3FmoaJYFiEaKqscLAkqHIHXbnvQBTvL8XF1Eb+6hv55yIFnSPc6rdN5cEflsRshKlOnI5zgg1CYbjTrb+yy0KrKGurWdpQ8MaA7SmWbc+VxiPpjpWYZIY3s5pLjE6IirKWiIuHSdZImCKcqyjzCFIzhsc4rUMtxJFYyX9jHLbLcS+RbzlkMRISPdvQZGEAbB9eKANsNDPp0cdwJN7PBBDHbzlozJbyb5GMDAiNCrMxz0HTjFX4buO0S60LU1kNq8p8i6Tyy15DcIk9upuGY7VR0jGMHG8gYArNa6jsftqja8LhFZ7d/MVLa5jV45IsgmDbuAcjOQpyQc1li8ia4wBA6R2yLDFg7TJGBm5jVieeCSQd2T0oA35Z7GG10+HT7YtdS3FytxKmZIN0StHtkZ2PzEqO2O44xXMzahqMKBooQTCRA/wBsQPZPazNumSOMdGR2dhnv0xXT6fLpd7aSLHuivhdROjyxmNEeVlh5I5O8/MCcfeyRVGPTLzVLk2NrdpPbsJZ5ywJlj8pzvBDYO0NkL32qPSgCva64sIKpEsptvnN0yq1xNDJiBoLNRwMpg7T83PNdC7Xq2+nWMFukDFmuZIisYtZbaaYi3e5yP3d2u3PXJwOxrCl0iexdGkMaq0pUSkLEiC2ljicuWOBlZEG7sM/3a04b4zSlZLaKa5kvA8MUhYrDBBAVgl3g4lj2hOOcnmgDY1GW2bSJD+9ub26up4zCm1JyybY4rmT0tdsbdv4c5OTXJw3EMUcym5nSCG7SZLaCfINuZTDPFFL1XfKJJCP+mnHFdZBaQanC1xZwAywG3luUyYkkuYYmFzGZWICW+12PHGRtJ3ZFYeq+G57M215aMi281tujjcB0tktkAluQiEtKjbTkkEDIzgDNAF+31i1tLi7mtrWSfTr2SOySNJfPmjZowrNAsh2w3I2ksQQWQj15oC3lttWtZ4bmASTBWlWw2QlLJfMaKKYMSvmMm0sGIO4niqlgNMvU+3XBkt4lVHtrZvJ/eSwXDo10kkTf6xrluGOAYmUZ4roF1CxFtFqsEUUbZjkuklhTCGKV7eQPCSPNibAKldwbOBzkUAdrYai99DaQW5jRzCDMpy8R2hWO5wTiRoHjTj0yOK6KIaQkd9FcQKmSqzxea8iwCTbCAkqjLwq0Sg4GAxKg8cebWeuyQatBZfZYxDLZyk/Z4GgZHJMjmIQbvm8t4/nPyjODyCK6jS9Q05pZxdzySyxL5rQ+Ys7wSxnYPtDKP3sGSrYHIZ93Q5oA2dQ1z7DF9lntVnijkWIqimZYopcv5FvKcmF8k5Y4C5wfQ0tO0231Ccu0dxYWmWMYZRcRNclfNhkkkBORGjfPnjLHsKo38N0IJEhuluI5JLl7qV+gdn3mJIWAJeOMRgAZySSOa6LQ7S6a3e6/eCINDJDBC6rMJXdInSG3zyu/d5gILEE4xQBi69pMLvbxTQOkqqkttPGoFsiYdOQhwYiEQ7skEgmuWv7yKCOHTdYWOJWtzcrdwqUSZnZnRI9h/ePsZRg9dvoRXuOqafeanZ+Vb+TbfY2b93cDct0beeVru3Dpny4dxcBTzxgCvKdX0yPYTNArbTG2UG5bOJ5NwJ8wfK4zwOMDAoA5LUtS0PTbKKXTYMzeZGpdJdt7G6/vZmUcYwGJAHJbggnitzwT8UdU0vUpL61u2uEjWWcSXAbO0AJEpjIwbo4bIH3c9jXLat4cnMrXkEUNrH5iywySuDDMIiN4Cscs7BTkep9xVR9JtrZTLDFLbpc+dcy3cWBFtVB5kUcR6S+dvHpmgD6+8N/tCarKkkesajdRRRtCmlzRMIZpjcOWa3MigmUhiwOcbQoB9a+7fgL+0vcwHTt2tXVzHcPPa3cV26qFiSXyo9iMSPKCKQWHy5UnOa/Fe2iuroQrZKLiOzV3ghlH+kG7ZFLzzOD8pw0gU9CEzXQaN431TR1VI9REMemzsCZWZ5WMoZ1RBHjMI3DPJ6c+tAH9Cvxc1T4S/F7w9Hpuu6bpt817NNaASGOGaKKXePNV0B3lxkYOAFAI55r8lvGP7AfgPVvFEjaBqFta2UjSRQWeVVlUxRSrbuxPzbXk+T++oHUg48x8L+OfGF4g1ZddF3NAguo4xKsIktxuXfGgfmRBhNv3jsz3r7b+Fl/4yv7NdRv7iCFb22tplv2hE84FtC7COEscrKQ0a7iMgJjsKAPgeL9loeFfFX9leUVsLOBLyQkEAfvXUXU0W3gMrRkJ3DZAPIr6Z086R4b09NC0kwS6tDbQQCVgS0zksblTIo/dWxUxjC8Yjz1Jr2fx7qxZmt0jRJJLWC2edbZJLi6DCIQxSMUJWRmDnn/npxwK8RPh22l1l5WjlihKyRtbqkjXKtJwYw6Ltwo6EHv68UAcdfW+qXP2pZG8u4g+1iW4WELAgl2StBHEh/eNLI2Qx5wAcc1lnTbpzHcNbSrP5cDgRAmEMPv3U6Dn5gseUIzufHORn3Cx8KWdy8No148lvvgUxRWkn2yFLeUyGS6yPnLgiIH/AKZgV3+n/DI6nfSSQRXSpcTnyYvIGyGziMVxN9puEJVZDIiqCfmTbtxxyAec+BPh4db1ZBeedtjUSXM5i3xt50aSP5USgudkoK8ZVSDkZyK/RT4WfD+w0aGa5uI4orI2tpeXBeCUTAPN5cBYKCQm+NvlAyCMkAYNa/wp+HGnR6dbyanprtLFfeWrQILaSWObmN5pCrGRjHGGLEKG3YPXn6kh8OabNFYXOlxG2eWORGVfMS3nihORDJA6kuFmnQFuB1I4xQB49FoKpcXl7Z3NvdWs9zEZZUgM0tlFLKSYmbb8qEEPn7qhsdBTU0h4XuppE8yWMPBYyOxBRLlpJ080ngrsXcVHICj1r2DRrTUIrRoF02ze8uHdUdIWaOdX3R7rmOMBcKkj7c5z5YPfFT61YwXNpdWl5ZpGDAqBLaONfs87rJE86lcbwEWPAbG3djtQB4Rqujw3cdsqRLDf+UZJ7q4V5LT93IzPMqq4ZTI0i4AxjI+teb6jLczWcmnTQ+fFfqJ/tDBk3W8CFWyWkZos+QQONvAB+YmvonxWYtN0yKOG3e4mFkRHhYWlDQRkxy+WGBkIlaLHbEfPFeFXVxcW0CzSNbW/2uzkF4yosIeeKcvcMZcnF4xiTES4BEhwMA4APHdZk1G50xtPEENnZXLsTO01w0cUMSbGeIiMCCVokAG3I7180+PtWj0lsW0t5cwxhFjwCfKEaFWcosY3yMigAnkj5vc/UHiS18y0m1e3vWuUIS20+2hnkk8uSWQM1vNaqmAXZiMngV8l+MxeXFrqMepeclzLC8dla+SgjVJJCRHv4KkNkEZLDb0wRQB8e+PvEdxrDzLk2paULDCFbdMshQSZmcECQKpJbHHTrXBabG9nPdpNdXF9bW6JG1ugY7pHLXEQZggLw7MBjjAxn0rf13T7tLm4kEiyEGOK6JJzZOrlECeYBuBKgnA5HHJzWVo0N3qt/bWCRLA73DItzjfJdzRu6oHC/dQLuCgZ+7yOlAHq0NrFcadDFa2l3Z3WxJo7cK01oYBjf57AHZGAzkEndyAARXq3h3wjHcyafNrVvFHBHOkdpYMjpZ3cQTdG5DDJBkk74PIzxXovwh+FHinW18P2VjpdxrE923kXSrC8++Z5X3KXVeYwjDj/AGcA4r9j/gl/wT7R7Sz1vxLbnWL0yCVdHlilX+z/AC/LcyRSNxFhRGCmMHZ0oA+Efgv+y94h+IM1rfalDH4d0Jd88NtCsoHlox4JX7sbAAbjwM1+pXhT4Z+HvBtpDo/g7SJb/VGsYLOa5tvnWSIurIgkA5PzHIJ3HHJA6/YHg/8AZ91SztorK20qCwsLeIJNNawGNp02BMo/SQHaSyjvnjBr06Sy8FfDfTo0s3sv7VA+Se4aN5Y5/uSLtHJcEcZGRt4oA+H5f2SdW8Um11rxXqkWi2LInn2szO18yo7GWzYjKwJJEiAEHdgAZNcZ4p+Cnwo0KS00bStOFreT3Bha4aUXDLBHKJN6NMp2l5sDHBxn0xX0Z43+Lsc1jdW0161vKJzGk8cnnrm4Zg0zbScEIABnG0g5xXwJ8VvjLZ+GLHVNc8/7VbaYjYF4Io5b/wAqJpPLhui2UlBG7nGd1AH50/8ABSDxTZ/Cjwjc6LYubG8vIpneSCZBK9qCNkRlQcuZ5CDt4KjHY1/Lf4i1S41TVZr64Ekk1xLKz4cOgyxKkc/Menvk59q+7f25P2g9a+Lnjee9m1CZ7Ft6/ZmuzMkKiRlEW0nAPfGOTzXwDDcpEVlcFymHZHGXbACkMCcAe+aAOi0VRCVL3TQNKQI5FQlVO3rKedo59sV19tcX1u5ee/ilgUlomtty+dvOGLzYyox2I/hPWuLhkF7cI9tC+94HLR8NFGRloymzuWz79a07Sa5WNYyA+8D5XAHzKCXKjuQxIoA9PivJZnfzJIZUngWGMpEXmVQCzDZt477T0yMnrimzzpHLGscZ8qNArB4gXinKqUclhksc9vTrmqGm215O+bVXJihSVpVbyyoUj5VRhnJyR+OfrtMZ4rsmUCWPfG5jlQnCkjesmACWy3U9ce1AHo3h++kgtmnFst1NDbJuaVsiOfcrHClhsbYBx7Z71uWGrXwmm1V5FSW8aQRFlCIQCN0jqw4wVA5J4zzXI+Hrlrw39kQYluptgfYrRRx24DGOIjlpCMfMfXB5FdTfWNzBosL2IieOUzBZpmH8GSYZAfutweR+dAHEXXi3Um1lGhug94tz5d0m3bbujP8AKUZMmRsE9Cf8PtPwV8ZRaaadF1iwRraS3WBJvmKQOqgOLoHl4pEzgfwnrjNfnLey3qagshjRGiuGdmhUhRgjaeegyeOfSvffC93LcWDsyvPckM05kBMbRtHhRg9COpI6cdOKAN/4qfB3wl42a/1Tw19httTkdmlhjbyIBPJhxJbBj8wwy8Y65PevmS/+GHinwRBaXEkEizpdbJXRTJG8RH7lmI6sSQAV9PWvWnvNcs9SVIZWTYJWWXz8pEBlkiUBv3jYHHX07V7T4L8Ty6lcadpGsxQ6qbsELPdRo0kMikBNxlO1wu4/KOeRQB6H+zJHe3Xhq9OuaXcR29vG00cwD5MocgYdhiJsAkgkZHSuN8S+Gzr/AIu1OdEkkh8yV96FY4mjjfKNvAUQuuQTuPzbcAnNfqF4a+GunWXw2e5sbRYje2SxvPDbJG4JiMhPlhwoBfA3EEEcdeK+dNb+Ho0CzuV1W0kmW+Ed0sUAVLeZ8NII1VMMAQeQOM8d6APl2PWdM8LXdndWkzXE9k6OqRiRGZmxtfaZP3hLg5AznFfs5+yN8XdK8Z6BDpGp201rq0iRaZCZYFdCshB3OsxAiKgHaT19a/Mvw/8ABiHxpqaTahoQsbSO4EouCswRLVGCq6oowj4OQM4yK+5vAv8Awrz4U3Gi2g1uUXMcscrK08PnO0Tbk84K37tMJwCewAPWgD9UbPw7YQQfZLSNWaN3FqttEhl3Sj95JcBT8245OB256YrznxR4B1S6lN25iS7njnt7OGK1aPTZoz8hjvsf6uXH3SMMCfxPV+A/H1lr2mR3GmRRvf8A2mCWW7TbuEUijdckjHkIqHbjJ5bvXsmn2F1cXlzcXkkV20ifaFsnZhMGAI86OMZDoQP4iGOaAPzY8c/DjxDpUd5qhtYrl7FhKWSH5oZTGsflxSvjcgbPygdOT1r5c8SQ6U2+W6P2i/hSZ51W0aJJlMWHt5FVPvxsTh+gxk9a/ZHxR4Hkv7CeE3BxqYkuLmMozQyKVbaimTIt5dxA4HPavze+K/gS78M3kkTaVJZRXgnFtOVim8kbWcxiSOMll2g7iw7jPpQB8ZW+jQxatBIkEFvp08i20SCQO032iP5pQRkouOB93px616BrfgnTtR+xJE0UptrCSI2MaztdGLJjmWVjJ5cZC/dLGtebw5A11b3zTotpA1rLlQ81z58YKtbI6oEh3PyAPbuaq3l2VcmCS/u5542iu7VcRJtjkZnV5CA5IA4PU570AfCXxb/Zj0jXbO91DSLeGO9fzoobd4JWupJXcMse9QVMjYJDZwBxmvzl8b/DDxF4K1S5s9Q0m4ilt0EcLqu1QoPKysowG5PX6V/Q5bT215a3M5guAbUReVZTSQsH3xeQwjYgb5FzkbSSMc15F45+FGmeLpptO1OyhEk6K008lsjyW8iqWRFlU/NnIB9T1oA/AowOxjgWAQozGOSRYyzyFgTKAz5/eggcDnjiu/0LQnuDb+TEkkaKoQl/ncZ2O0mfu4O4c9cYr6x+Kv7Nur+GLySfSrY6hYzzO0Plxu00IRzsmVIgdrgDBFee+CNBe11GZb22V/JMbXUJjYXEEu/zNyREcxBz8y4+tAHa/DzQLjTbWKSO1AhuJkiRZFEkDByHctvxgqBwa9V1+e4uVvJ7VnSaWJIS8ZRoWaAAqWiyRkDIJ6Z68VmSWLWsaPDNJPDLMr2ksTiIQ5YL5MkZIGcdRjPFW5xdaPC85tLaZy0gtobaZGK2hjxNOcsf3rORnPTNAHkGsPcRWjCV5WuYgjSWTqqpH5cwXaWP3EaMg8Z9OtcJJBHePJHPqFvLI7PCsBZ2ntyFZgQeoA6Bu+2uy1IJq1zeX8gNvdiNp2SeZnDJCuRFjGMAEflXCNpzfbrrUUYzTiBZreS0VA4LDhHjOT8uRzwDjrQBFpEEfmmx+0kMsa3G8u4mS1jJVlkDHLD52ABzyoFegTW0E1refZDcQg20ssM05YzTJtAlUOeCATwo9e1efaWGgvbqa4cF4gkM806YuphPhpYVKjaEVxjHUD3r0vw7r3213TUJT5CrLbQwRxh7Rk2BY9oH/LbIyTnH4UAeZ+JtDVTbfZYWWGSzeSSW6DSmd2Y2/ntL0iMcAUlepJyK8tvIoIZjalnitUtwJWlwzsyqceSFGSGGCO+D719JeLru2muPshbyYbaGO7zAFiEpALMsUSgiQFG2Y6eoyK8S1G0glktZvma3cuzMwUTLIo3MzoOURBhQDxmgDzFUzJLaLGslupJjYHDqXAmLBucYBwM1MJdsayiCSKNXjt5JZQcb5QWeRhnqHJUDknOe9dTeWcdk8FzCETz3lWRcATS2xQKrSEjEOCMAdSBmqM0FxKki2sayzRhrmMEltzB8yQyR4xIwTOCMHAzQBRjWa6JkKpDDGhYbdq4+ynyxCwJ+UlVGc8A8HBqwdkiBIYYoB5SoksxVcQswaQsCQRhxjIzntntYsbiz+0SqohRXtnnmT5pIRzjyVKg/vXPJPrnNWYxZSOFa2kvXmiBOMqqWqBT5KqxB83dzj9PUAwZ5GguomljmCvLJIsKo3zIDiaSF35jQP03YLAcZrpPtivHbLZySH7SxiiZ4irQTx4LJIrAbUKjgnt74zzuoz3krxwrcPJttFESKqmeMjY438Z8kjGD0q9ZSNcXcKXbMRJOY3iiXYJSIiFkB6KvOc+lAHRRySTQyyws5uSfLjihAC+QHG5xx8uCAB3HpVWWBpWllt5JIWjd2vJFG4edjICZGBMZyd5HHeprE/YhAsKB2KvCnmNvYiRsqrFOwUgFuh7Voy2hlhDQLsmmlEChJz5G6BBLKJY2A2kKfvE8kcH1AKlpcXN1cRwSI0n2SS2WN1iDS3IUGRkZlb924YkgAHg5rqG1m0tvtyNbsruGiilV280srELNPOsmJIWXkbfXBrJikjtTbahFhrsywPEVGCsqKsZLxKP8Annkc/n1qa+stPbUJJFluC9xC87JgRpamJv8ARl2PxIm0BWCj73tQBJFZzXdt5ttamZZy12baRTDBGICYVaRt2Q5Ug7ScZz9apPpD2ztA7W6sLiPDSEEQ3Cxhmg8vOVZM8k9hmrek3rrdK/nTW9pKv2S8gmVctOR5rSEk/ul35z2yce1XptOTVb/+0oJ0FsZrj7TDJvjndordRI84Y4gDrhRnB4z3oAwI5b6G5uBOGaeKTyLoptlRCmNrAg8qH3MMHneR2xV5IQ80kkKxYkEcCKxLwyzyqG43HCsq8OynarZHYVdjsVM7W1o0c73NzCHRGZlVZA0sCtKeNhdmTd32VoNbxzaLBaQRFJ4LmSGNJD++TMpMj25X/XbmBYcEgUAZ1xoFx5EsfnCJIprYC3CiGQbY4hcbWJ/eKs7hRjkjkdDVEWk62wkmkIWSdC0YQCKSaCRiIpZXyWmzgZHYYPNdhc6JdwwabcTiaYAyG4kAfzmRt/lSOo6OzeSSO27npRZWSuLq2urWc20d5JJFucszOXYMVQHJbIJz3zuHFAHCMJ7m7j82JIXYSEsqFFSORDI0TMp+/wCg9sVREMCQoVljdI0A8tWkMuXkIMag4MmCMEivULrS4USO3jtB9jmDTBigMz3ROY2WXuCpwB3A+tchdaHte3kjtgwe6jnQNIu2M+c3+ihQehQcewz0oAyLeaRWeOzlSMRsWIKkIY2ySJ2bOSAfl9PWrVzdrbLcRJEyvcQYfBLrcJKquJlJzsG48YPIwfetaSzSxXz7dYtuoNcW7RopxbGIM0cT56vswOByR+NcxHPM0SNsMTHdDM5IJdYxhsBxwvHGOg+lAHXaTrMPlWCReeJo7kRXDO7EiNpG4XP8OcYHpiu6j1Apby2dxIJDbzzyLbLLsJX5cvcknMnyZ4HT9K8UHzMD9oitYTGrKjOv7zYAqzB0Py/MAcHqe9TWt7NGCzvI0kU8ubiRSyyrgbWwTnnAOeQSaAPoC3m068a3aSEAl3NuUYlF+cHMwBBwuQmODgZ7V1VsTa37/aFtoZ3nAs4kZmsGVUyzoVPK+Xjcc8Z9Ovgen6y5iCRMomluZbt+qILUKFeOQf8ALJ23E8d2yOK6tfENtbtcwMsoSZoktobmcPshI3SNbu7cEE/IRxjg+lAHrsC2iXsstm6SxfvZrlMskVsGGRLaXEg/eRBmwDntjGa7SG8WxOnxzOotbfZPLA8O1pneMLLbmUjcTI20gdOMivLdM8QCdba0uWt00sWnlgPBiHLq0iq+3BRwUAA7lc16BZ3VxbWKyC1ilmdBG0kn783SQhWUROASy7fu/wB3PJ6UAbU92l5cI0ySx3JgYRXRhBFs4bckBjA4Yr8vPIyckVQtZL22vXkngEsN5IzTzGM+YSV2LExxsCBs4btjHWtaPVlZ7C7tzHCWmP8Aot2YsRF4/wB+OR84ySQTkg9M1oJPPJPE7IqaVEkrgszSpMCxCYVlygDEEZPbjNAFjTNFuLi5igSA3MQd57koWjd0MZEaGQ/eIfgqOCfrXt3g3wRbzxi7vfIgRrbbNY3gKywBdzq8ZYgRS8EAY68elYnhyCwuEisXkmtre/REZoMx+dPJKqtEoxlCSN27gDJr1fw7peiaTeahHcNfuJpYreCWZGlWSZMusIbkZTC5/vc46UAczqHhrR7y0uIribUJIpEljjvVAKWSucEZA+QKAgPc18u6np2t2Pis2VlrbzysUtleSQwBbZSFxBGg+VVVBlsjdjrzX2Z420WLRLWYQapIF1OzYqkatHEbmYhppnR/uqUAHH8R4zXzFrkxuprV/sVtZtbsES6eIC6vZEAIBlz8sRUDJOAcn3oA/aL/AIJ/+Mtfs9Q0nSbhJLuNbeN4WkufNtp3i3LIY0Z8K7Hb09Bmv6NPD9vqus+GWuJmuLGa5tIw0JIDTFgFjEAz1BIJI44r+ZD9gKW/fWtDcbRJHNMfs+0eXJEnzZhIPzPjO0Dg4Ga/ql+Eayajo1neTvJH58EcaC62rIqoqqFEbfdUn06ZoA4MfDPxDfWs0d/dSiF41I87a8ksxO1T5p5UZxn6V8VfHX4I+LP7M1ORrq6gjH2mCGKIBhGJcMr/ACjKg4HzDNfr/d2jp5e8xMkUIZIozlpFLbW3E9VHHTkY5rivEvhi01iwuzfLGY5FdI+jyOjL8pRm4yhGRmgD+Lv4+fD3UfDV1NH4ptN9u0l6rQzpKywwzuQl0ZVXIYtyeh4HsK+H9V0bTpJpV01BNDbw+UbkiQskZA3JvGPmGSRnkj1Nf0Z/t/8AwkSy0ieWyjgkuLd7iNZZBme9jlz+8mwCFSIENz6Yr8IH0i5tBdQPbW0sMN1BDFLC6NJd3EZKyTMV/gKuuc5/pQB86S+F4I3jiZ4miuB5kcrNIRvUlgxgAB5kAH1b8ay7rwlFewQC5dwEbzGVYyhVVcMGiUYKscc9hx3r7x8Q+H/CVh4Xtp5ooJ9YZIcRrCstwImXcYocKoQhmB+q968Lu9E0BntpLTzJ3dCmZQzxREsTIcoDtkBJJByOvUUAeBx6BPNY31zFbCSOO4jwZopTKkLMY1deSd+R34qrqHhHdBAsiySNcW6kBJzJGjBvlFykgwjc9Oa+mZNGRo4oLO1UNAfM28xo4RldJGU43qQG6nGTjFYfiPwsYZi8sk6nVMG0jt4zGkA8sPieKUfN8xOGUg84AoA+Rr7wNc3E06mKBLcwebLcxblEHlttUJtPzSHC5Uc8+leO67oraZqLotwwnjbzHkFuzRwwsOHAxkqVznqctX3Zd+H5ZbRLewAkMYKXs1xIFaOYHIaRM4HA5znGeeteW6/4ZsJDNFdxJ9utDveZA4LRMmEWOUjDRBiCVPJxQB8N6lLbm5iGHdXZgUyVxICOfm5ZGIz6cge1XLOOON3WC6NtckM7OsbPkrysQZuYjwB/nj1LUvDBF99nntY3dbhv34i2DZndEVOPmYj+dchqnhi70+6juVW48p33ys53bvl2AhVweP0AznpQBztlfajB5krieNlLYZZZNjsckB4g2FXn+prrrfxNq0aW0bXUkluzMUiMkhWKVhjzFH3lKkZAHr2zmuEl82zurpI900zOAJEDtDGSTx834fSq7XbtOkyyuCnDvEwDxjGM4IwOnb9aAPv74a6jfTrZ6pNPGomSK086WU75CgBUxxg5LcY+ZcZJ71+lv7Pv7SWteGrizhnvZpLeC6mtpLWeQjzSrZhWQAfNGFHHAHPFfgz4Y+IWtW81rpkUykFz5ci7jM7qmAAecP0HH5ccfU/w3+Iuu6Vq7DULmJ3ZobgwXEeJFIwFwSeGI6gc0Af1V+BPjJP4o0eFblZbt7pJFjga22NAzuJvMMrDAA4Cg9e2a6MX8i6nbi3upLq2iMSyNwjWy3QBdIWkx5srZPGD6V+VPwB+OovI2S7vIo54Y4rSe1e6aKCWSVQY2jUf6xkHXB7468V+kvhTVl1rT1uLMi8nthHPPAjRs1yfMVY5owp+VoldDjqcfWgD2EanpxntvOe6SaV4ooLdZC3nJHLuDKThQSvX0xjFdRCmmqZmW6WK3jeOVHkZZXgzIGaGIg8p5hAwfevM/wCz7iVuUV/MidonldV+0oRysTDPlNFnK4wWxzXSWOlzC+eSaD7Pbw6eIzaTCTEs6ybi+4n53CkZAyfxoA1BNp8pkxIztHNMm0R7mVZ2aRnkBU7gAjYx3IA61tRBIrYsbkCKHE8NvHtF2pmTKT25BG+2D9Yz069MVQ0+1mfyDCwj8lT9qMsQMAjDo/mErkjDmRfm7c9CavahaW82pIjXDXDKfNxbRK0ayzDCAyk4OMcL07UAecXGlXTXH2htPj8y2RL24jeVGFyyKWmUp6Fvuemc1EdPaa7EjWLvbqVmVYle5hliYYZXB+7KCclM5GORXpdrpSO93PdQQmW0VGnRrnDmFUMiFV3fMxUHOOmarWFkLeMiG9kRJZxfweWyRxxPcDLW8AkOWDDHBwAR+YBjW5tYbeacbohGInS3kYfv4FTLxW6HgRCXOT1HrVaeP7EblIDxcST3u0oH+zJLILomMhuVyCF9celdDqN5ZXCpJPa48qEtvSJI7f7RCH+SZSciPKEMq/fbgV5fdeKrRp5BbsYkv4WeFpTtEVoieTcIpI+UebwnoaAO203UobxYkCx+SoEck5UN5huIvLjnlGfmbjJB6DnpWPrV4gl8qzlEUkZLC5jZVVGlgO4qrfK2O30/GvKtH8TSS3Mlp55ifEzKX8tUCo5jtyUQ8fI2z2Bz0rRa8ktwUnXzVhDFRC3LsqGIrcsx+dtxBwOx9KAILu81S5uRCs00kTWmxIc5lkXg7pUfknkdaqI919jl0+12y2s8fl30l0Iy3nQTDyryBFOBMJT1PWla4Mc5lhmE3lRNDuOGTeknlnEqncy7s89MDNa9jpqXc0n7oyrcWySwvEPLidvJWWUDJ6h8cUAcFqehXJ1B7qMTXzXO6GK1nkYi2Ec9vch2ZuQY2jZfcDitXT7O5nvLqLTIxa6hZmS6ikaRhDOZWgjElxEf9aVMbcD/AAr0M6TD5Esc+Fui7M93ym3au5UX+80n8Q7Hg1hXk8VnCstve29w00jhZYsRyGF286TL4B3BOnrjFAHI3EifbZLm4t3uo7UTlppMlYZnUPHkuQDAV++vbtVaS/F6jLJFG5tSomMRANuqLvGx+jwSL1A6YxWDrOok28jGVpbYGQypF/qbq2ni2s5UnORjgVQg1KLyLiKzjnjhBjZpWAEs7rF5bfuSMFd5Py/j7UAXL90kjkidw80DhjGrcXJEYeSNVH3Dg9O57Vykk9solvzFLBb2zh1Eylts3R/LHVRgnqO9QwajLa3IiuvsxuWuZJw7q4kjkZyN4BPMuzHtWfNdrOLbyfP8oXMpvcN57tEFEhdoxxtAPPvxQBk6r4utbecPCss8swYi2R8GMrKGKE44O05HHTNa+lWtvfm2kkVrozSPcwPKzSxxyqcOksYX7g9TjrV/RfCVprevaYIUa5a8ZrI29vvdtRkmXL3cjJH+6CKNi8jNfot8Ov2YpLe/04agGtdKWC0UrMgYTTTYIAQoCQM/MSSDigD470LwV4h1eC6/s/SJkuJZminBjlZ2txD+4yQu42iA/Wvc/hF+yXrVxqdnf+JtPT+zm1BJ3heMhmtJWCyK8YyEXfn5ThuQTX6ceJdH+E3wN0Ianrt1p1tbxQuHe7kt7cGeOLakTO5BKbgdg6Z696/LL9or/gr38C/hck1t4TvtP1S9WOdHhtLiF1MqqfKVWTjdu7e1AH7BfD74QfCbwHpqK2jaVbtDunYvHGEUjrLukGS3t1xz9XeN/iz8K/BNo95cT6ZbwQtGhlRoEXcDtVZMOCmGzX8cHj7/AILbfEDXrq8trCaS2sbl5prXbcObh07W+FOAnGQehA6V8BfFz/gov8S/H09zFceIdRRpXGYIb6QWzwkeUY3QPxIDh9x6k46jFAH9gXx3/wCCqnwZ+FsDvp88WrXZeeAxWsiOV8oH95sU5CbgAD0PrX5MSf8ABUH4kfHTxkbbSbu60zQ21BIILSxkf7XKJJSVhJaM5j8vGT2wQpr+a7SvHHjX4j+KItOt7y9vbq9dYECPNcNiUgrGiEHcxGP51/Rf+wr+yfp3hnTtH8WeN44zrItYbmSzZ2a3jjMiOs8qKMyT7pACByvJOOaAP1z+Eeqauuk2/iDXXuIrm/t1dILi4MryTlQN6r1bMecemeK+jtM1SW6mZjbSWch8swoHlw0E3MzTA9Qx3EDqPwry7Qtc8NSfYNFS2hiU/uYboQiP7I1rEASsYc78kYzjPNenWd1/Z9lLctLCGmVDEyKUWGKHKxBpZDgEgDPfmgDp9T8TR+G9Dlu3uFtrYyMiYBaSUIMho9+ATgE5A/wP5o/HD9q60069udG066VoZ53QPPeRo5nUFZ8qW3HcTnI78VU/bU/agb4e+EdWtEEa3zwIbULcRiSOQAs8luGcBl4BOO2fWv5IfjF+1t4q8TeONUv4dQlYpclmCXDqyFZeiKrYAwo46+vFAH9a/wAAvhl4J+MGrWmoeJrqSGHUrh4zYSsr289wXVtzHPKBMklufSv2b8J/CL4D/CnSbe6isPD+mpY248y8c2wZmT5nmXzsEsNpPHPPav4GPhV/wUv+LngzREi0SwMt5ZREwXrPI80OE2Pcbs4EhYkjvjFeTfGX/gpj+1X8QorbT7jxnr9jZq7ttt725EjwSBkAkIOFzuOPT8qAP9CHXP26/wBnbwUby2g8YaGzWG5HW1uIZGAjXb91JSA24Y6ce9fIHxS/bks/i/bXnh3wTqax2l2sgFws4iFwso2+WZI2znaARnk/jX8C/h/4n/F06jHrR1vV70TlzctPc3UylJlLMrliQQTkk9d2cV7FoX7V3xI+H9qphv8AUwJ5JJUuftMxkZlPIQD7m08Y/wBnpQB/ZP8AC34K2/ijX2v9a1vyEQpOIkUqPMWVCz+dKcSOS3P1JNfpF4F8LeFfDMKWyanbysLdQZJZI4HGwgkMEbEgwB7Ec9q/z/Lb/gp7+0fY20K22uajGke2KKd550RogDlRtf52BAyefWtuz/4KjftV3zOI/E+pyedGfLXzpwkewBECc985HJ60Af6H1ne+E327dStAEYyyI8sRDMv8QBfhQvPf7tT/APCR+DPtEedf0uJ9+0tLLF++iA3bSjHg8ficetf55Mf/AAUH/ar1GGG3g8WeIPtCO8u1Li8+0TMPmdQM/JGvYkYPSpLz9tb9rTUoX83xfr6xyoo2G6uDcFkOSYWGMEZ9cce1AH+hefiF8OtMkZJ9V0iObiUMZ4A2xmZZMLv4OcdOcDNbqfEPwXJai/ttUsngYbBLDPEwVwcAOS3y8E9cdK/zidY/aw/ataO1uJvFfiZ4wn3pbi53vErkFvMU+oPNLbftj/tW2sHk2fi3xLNGQk6p9uv3iVNwZkKhx83B688CgD/RvtvHfhTUC6QX9jIy8+Y0yNvYDdgBGO7HfGfTvWuk1jqEeLa4tJCNrh/NCKrHldqkjeQcHHoOlf5/Pwy/4KJftIaRcKNW8TapHFAyyxxTSToDLwjhnY/MpGQR2zX3P8Pv+CzvxE0O5t7TxRp11dW6XMMcV0JHCySNtQCQt91SASPr70Af16a7b38oE0Dx3U0atM7REKu5AQsLAn7jAAe+e1eB+LPEfjnSBJcWcMxWGLdv2FzGrZJiCqDvAUEE89j2r8x/g/8A8Fb/AId+LrYf2zd/2ZcQQxSPDOw/fsZAJVVnwNwAOBznHSvvTwh+2f8ACPxpaWMlrqenyNPOXFtJLBHczQBQSshJICkt1PTFAHievfFf4kQahJeShvsjSy/u0t5N0EcTjrIsPysyggZ6Fs9a4Of48eMrhjFe2Ec0UgZ1RIXkmecgiKaUGPLqYFYcfcLZ61+iOjeIPhP4lkluIE0mUzktKBLBI0ZuWHlpKqnk4PJx3xmty4+Gvw+1wiS0h0qEqB5ZgjgDRrHhHDnb3Vm496APx48W/F3XHuBEdNcvGk7OxD7SZJECHgfJIsbMRnutY9/8RNRQRvLDdJLPaBpoJv3XnQhflhiu+pKnGF7kgcGv1u139m/wXqkMTJFZgSFyHEUQMhiYRIJGA+XczZ56jmvC/F37KGk3Ud20KyTOZJbaFwnmRQLOQzBFXkBAOD27UAfl3f8AxLu7azd0tJBFLDLNayKjzyR3TTuoa4jk+V5k2FmUcFF461wuo/GNmR5FtYSYYPJhu1hYP5pnYu8UTINgZo2AUcAkHvX6A6z+xzqdrdW0NvPNdWrRzKQ0WUXZGGWScEYSYyNJgjngda8u1v8AY78Sostxb29tOiww2sUEtrJHLAxZJQ7Kq/MGO/kc8+9AHxKvxgtINQaWWwe4bz1M7yofJKxwFnV1YZSTccYHc4zXoB+O+inFmLePz3jQGVbcRwwXEkiF5AZMbohFkHbzuwDXtt1+xd4iv1lcaXL5S4YiS3LbJzhZlLYBZJGYEHqAKoH9jS/8PW9wmswyi0k05obed0Ty1eUP5khQgs2GIfGf+We30NAHkU/x38PQXEKNaiyvLhTNALg4j+02DBnF045DSMFWMjjc475rhvEHxZ8MeIbjUN0c1vd3BkMVwSizW8yxfKWiI4AQZbrleB8xFbHiz4DLDMpuGR7SCIlZYZVmuFeMNmZwnzhDOqOq9MoFyK8p8SfBzUbWZ5dO1axnUx+dOio8d48j7yksjtuAQSQbGAOdpzx1IB0nh74g+ArW6tbi81OWWWUPA7SS7FluFlkREaLPy75Rbtz6c8A11UnxU8CIkFxp1xsWMrYpDAdrxmCcSyqQTlivLFgcYPpXxtf/AAo8RX91Df3aSW8comFuYo/3ExS3uI1MRiOZJxcRA4445rF1L4aa/a6VNqCWN7b28csT27eY6sbaKNo7t1wcpIZ8fMcg++KAP0A0658Lava3FxcarBGvnwCGWMZuJV2m4bdDnDXKopYEcAckHNdEdC0e8WaPS75ngkWaW4keQGWFYkxJelyeQV4249gK/NizufFOg3t1JHa6je2CzxyWyB5XkiEiqiMuOB5MQYMTwykjpXVaJ498aaVceehuJ0vvtkxVZHEtqqHdHbz7jtROAQT1JoA+2PEdjfrYC3cNeW8UkcMhkKyIttKhy8CoQytuIOegHJr5316WC0t7rRLuC63yCbYtvJ5cqwO7nz4ZWOGjBjaNVz0bd0rGm+Iviu7t2DTzqouYmSJZgZGWdAYZnbo0Afr27VkXWuaslpJeahb2+pxLA72xOB5cv2iNLhIucsDukG0565HuAeYa/LdaWZFSJ2tYQ9u810qTQ24ZDJFKFJBWc9OM5Ye4ry/V9btZUuLdmSTUPMX7TLZqTbtLhf3okfqcb+BxmvYfEM0M0KXGs6ZM6rMzSuVkjCzSjzHBhY7Z0UAYA+6D+fCXGkeFRa29zALhbeaYPIlqR57IfnTdE+dkh6AUAed2lld32p2stnNbLZXsdu2Z41dXnDZYDPKOQDg9MjpXsunaUbfzZb2LaL2JjAA/mO0kaELLAV+6oYAc454FVI/CWn/abX7BfQQQTQRSJayOoe2unQrLKwXrHggkdsZHSvWdG8EW7WEdxaaoGlRJBJHPJ58SXTKQ8OByyA/OCMDPFAHPyW17bsrrdyyySRxOViZomliiDb4pUQEycp/wEDNXLfUr6QKLhSjBRIQu6EiNQY1EEuRkFc5yOSK6jRdA1G3bUml8uK8eFoLe6kcNbrmDazwls4kd9wwBngVxmq2GvaZ5kNyk2pWZXZdPEgaaBQd8UyY5VPmU/wCNAHJ6zqcdyWgla8gexSaOBpw67ZHfAdWTO5yh259Dn6+a3eqzaVHdW6SpK0lu032OVRPJIzD52WMAhQYyMN1/Ku81TWTfJLHBHJb29pFJtuUULNOYkVGadbgAI5QjGOnrkV8zeKtejk1KKSK88i4tZBvaMMFkRYzkiQjmLj5uvPT1oArT6o5mkCvM21sEE7DGxAZotp6bC2332575JXmGs67H/aNw94zxTSlZNkczRKqMi7Mrt5bAyT3zRQB4GNc1C4hiSRi6ROsbW8WIpkIBYF/LfaFU/hyat6ffOWke+uLeOJWEyQvbwObqRW+SJ5xg4UnJ2j86w7SZYr4FoRPHcTMEuoZvKijEiMfJulmChoskgspJOOK6NrS0EFvDbxPM5heW4YxqYrFclj9gwSApHILkEg5xzQBu6Lp8Oq2F3c6nM09x9qSUSCMW4hhVsRiPe3MWNvzHnjr2qEtbG5uYIr5NpeMebd3EckccyOcRQqSHuMg9QCB2zXAz6rdW6XqrdNKI4kEJ3FQIQTgXKrw75yBjsDjpWDaX+LZmuFtmu7gMjyQKHltI0yY5oxI4/eg4HGW46UAdtfT6PDcNulR5ovOhmnZtiPKFJBIRAQN7YzkdOcGs2zgkvLec213BcrNG6mCDzGnimByDKMsyQjPzBRyeR0rj7SWG7t5g5a4d3Md1mMRM+DuM8Ssflbu309aistZSxkmSM+TNM7CG6t2JzEF2v5/lZ2k4Gc4PP0oA7S1tZY7stfOhRrYr5sjvIguYV4L+QhbaP4QRkY5r6b/Zx+HQ8Va9bXWRdT3F4tugCRurW6vieSNuSqbmA24DAdRXylpD3l/qFtZrEHgvZUeC4iLYWQ/LukMgHJ7g4GMnpX7f/sb+C1sdO0mWSPSbZpZWiMd7BCq24b5ZLhb23ZnbcSM4BCk4OOaAP0E+B/w8tfCFmCWa8TR1iMLPYh9Nku1X5omu3bdG6MeSP3Zxgtyc8v8AGX4iXtxcqEs7S0023MiRo7tCJLiUGF5EkhYmMs5BC8k44Hr9Eapf2/hfwmI0QsIVmIgnuLUXEsUaZZ7OBk33Sl8lSQWwOR0r81vjb44j1PT9et9Ot4hcuyY+1SpCiqFbzTN5YX7K3JxnBzwNx4IB+ef7QWvS+HLy51ANDcX5a5gv3kebGybdiB32sGQRsD8wUhjkd6/LvxfqEmosZrO4VI47tp1tmcO0Zk3HbC247hkjk4zntivq341+KJbo3UDSRrbxMAreebiG6m2ttLM/zuQynlhnjkdBXzL4C8Har4+8Vafo1mkrvqF4ls8Nr+6QNK2AwMijapB4J4JwOelAH2j/AME9f2S/EP7QXxS8PyQ2199lg1OyaWU2zGIhJ1k2MjAGYnHO0NwOSK/0lP2Tvgfpfwi+HPh7QLW3VLm2srdJ5fISNmljQAjKj5V3ZGDzivyY/wCCNP7F1h8IvhpZeIr/AEmNtW1OOFnm1CISSIPLDRNDIeYpNwI3AdO9f0UafYi1hiiVU2oq4RACg6AkPjpkd+maAL1vGoG3BG1fY5P1/Grce07txYYH1XOc9P8AdzTEJQ4O0nOdo647DpyP8aXOGORhSPTGeoP4ZoATeQPkVSNxHAKj2696ikcgH7sZGCWX5mPfAK5p7dxnCdcDHrnJOPpVKQ4KgfdYsTk8/KBQAPJheFcZ6twxPJ5BAziq0sxETEyEgbjlhgj0GMc8mpXYAphxt54J+vJH1z17Cue1a7ZA5BVgPvEMucfw8Z4//VQBmanqfkYcOTsBLcPyD+Hv/hxzXzp8ZfiBa6H4Z1K5ll+zBIJpNrSGNGAQ/MS2BIQewJPr6V6L4i1nzLWYoRGsLMrkNg4VNxBGcn5scgY9DxX5VftcfGyx0DwjrEBuPngtLtHju3jEX79HQMTIw8s56Z6Y9eoB/O5+3N8e9T+IPj/xB4ce6nubW3v54beL7Q7QusjFQ0ETybDwCcbd3oK+CraytbLTDFe3Ejm7CSLamQRiDZIw/eukYBQ7en3sn5uOa7b4ha9aat4v1m/glc2r6pcO1xaR/a7vexaVXjRlLDBBAwOAD7Vw77bi5VATfCXmdUEc+PMwy+ZHuxbkMQWz3JoAb5VtBDBqVi1xakxTWVpbxylry0n3tl5PPwpgKnKt2JOCa1rCVlntrZYIr6Qlnv576QLLkxfMYZmYoqPno4XLZI4rttP8MC8QPJDCLWERxCQSTEtcPtGJFjjLPGOAONvoT26a58L6Qlpc3KslvdtCLTUIEASESKf3f7lAWglCKSzNtJ46UAebCfyIptP0yCWOCS2lmitLua3Mltag/vgoSTNxIXLFSPlwBknFeSa/NLZowklEDNtFvLdMghmsZT880iRg4nBzwTxivUvEmmPpqyTW+oIZEZ47bDoZZbZwpMCSMA6DAOBnHXFfPXjKe51CGEXl9FJHHcBYbeIO11ECTvhQRPmU5HzfMQccDigDgvGeuT21/bW7zC6hRVYSW6RxrPZsCpRtpOSMDb2bHNeV6wrQyrfJL9qgYb0ZYihfeflSZCAFQA8lQQMHJrqtd864u41nV47WFVkE1qiLIg6RGUOoyijAZMFvm546c5JAstwIZkaVXVtrxySRxCAjJREK7QzAnj1agDJh0mwv7n7JHasPtJjldoI5JraZVBMy2u1DhVOSfQ9eorpNK8KmO2Qwu8Ntp87yJPtX7Q6FvnhZpMB4uPujJ49auafZ/ZFhksYbi2FpL5tpaTSj/SG+Xi3mOAXAYkoCCffFdhbRaTaTRyTvFNPNMJ7tRbXZuIfMQs87JjBiA4+UEDnn0AMdrf7RcEm0gvQ8ImHlxLDFGAhSOG68x1WNzglM/e3DOKpXvha3V/tenG7e8aBkk055WKRqylvkEUeI5ASdo5+78pIr1JYY7aJQJEuo5ZYi8nlbC6yoZICpxhyi42ofmGDx0pttp863Mt1fKW8yRUj8oGKRUQM6XMrgf6whRkDIAHUZoA8GvPBKLJczXP7+7t7VXtFjt1nlHmKSS8seBJOpzndyK5N/CVyLed4RdXYkijlElngztIjEuJY1z5UeFOTxk8AZr6Mmu7GG6EkVxFd3DRyKlxArAQzruLALjbJESBuJ5JXjrUVrHEbaazvIbSLUbi3+e6jVYbhobjc0bSKGCjc2Nijle4FAHgujeMvGfgV4n8OT6tYvJlbtZLuVl8wnAQwk5hQJyoIGCfTivorQv2xPE/2e3svEunwTQ2YEcd3LvBIQAMGDEb5Cw5yTyemOa4G+8A3t0Ibq6jkVLzMMTQBzloGwLm4C53ZA69OPeuOvvhu0N/czyRMWUx7o3Egi2AAAkbSDLKDlVOCPQdaAPtPwx8cvB3i65tHuoo9PnMx2zpNb2qxyyrtUSMF3Sx88r0z1Br6v8FeOfHvg2WOTwZ4rvIrJgsz20NwrQXaOMqFt5lQSSKCygRttwegI4/D3U9D1HRvtEaiSBFmlurKJ4miZSfmPmMv3iDjqQfm6DpXpPgz44ePPBtlaNeztd2cDA28Fw0lyC27hkUMfs6gY6YJxnHFAH9Snwd/bE1O1S30/xNeQ2wFpHbiBftDl36MLhJS22U/MSQcHsMcn68tvHng/x7odxqEUdk5uojDPZXM0fksyDDSs7Hcq8qQGwoHvX82/wh/au8MeII9P0nxFcwxalfNHEpDFRAygBJBNcMz5yuMbwB97b0z+lXw08Y6JbQre6LraJNEokutPN9b3UM1tIvCbTJtCE5LAR+nKmgD1L42+FLPSm3GFfsc0TrE8cyNieaESOIJkDYtTlVIOcjI44zc/YB/YtHj/AOJieK9RtNPutOtbt5LATRyndNJMGkuJZiuZY1U4RSNuRkH0+YvjZ+0bo8E8Wmaxf2sdzbTETRRyjyms3UCNYLeFMIxwOMsfl5av24/4JBeNfCmuaTrF3Y3zIIlghtre6mtx5aOpYGNC+SpGSD74PQ0AfuF4I8IaV4E8OWdjZpDAlpaxxymONY1+SHYXJA547nBPUgd/yV/4KJ/t8Wnw2tG+GngK6t7/AMRaxBLaXd9b3aPHpsBUwy+ckJJjmI4XdjJHHFezf8FIv21dK/Zh+EF/c6bLHc+JNcik0/S4ll/eRzzqUFySnCqpPcjNfxyX3xT8SfFTXNX8Xa9fwyajqFw8omd1kchpWd4A0jjeSMgYyQRx7AHr3xL8Zar4olk0+9j864a3kvnndCZZLmQs4Gc77gNuY45A284r4e8Z6XLYxahHCFuLc4nuPNiMVzvwWZX39Y0ZWHyjYQOuDXt2qfES00W2t4L6cCbewhlZIvOtrUZDrbSsjOZyem/qPu968o1TVtS8YW17HFBJJLPK0dvdR3UKSNp4BNwJLVkXzjsP8Oec0Afn941uLexknmsHaNL6VzNPCsVtGqxktki3Lb33EgYA4WvGdS8X3hWNrUIHk+WaMn5nVflFw0mSCTjPX8OMV798ZdHfT7aRILZLWyillhsXuY/Jmdd243EIJ2upYsMHrt+tfMWlaTqOuXsemW8MtzcXjiKEQIGcEkDGI+oxzxx6c9QCvBqzWgvGlTzri6DuHdmCeWyE4JTkjJ6fnVPRsXqHfLdKss3ljYwa3mDfIY2dvmRQT0HPQ9M1+qn7P3/BKP44fHTThqFjpt5bWkVussErWciId6byJJnAGcHofpXCfE3/AIJ8/Er4K+JJNM19BdRW8oYSRBh5bbxlXRyuQCDkjIoAwvgP8H0tY7HUNUaOWwaRbqEqAd7KAyKSTkGOTBwSM96Z8dvE72Fw8GkyvHNAyrJGGiint2DBVukWNjgMPvL3BxXqB8TN4D8M2+gCHZebTDm2DMr4UCUOrjKHOCzLxxivlTxRE3ii8v5ftDQ3xkcC4L+Yzx55jBJ+ZSCeCcjPFADPAPx08R+DfEdnfyzC4s4ykNwSTukiWTJKqB8rgZ5Y5Ptiv2p+A/x5+EvxX0AeFdZeyt7m/QK0d3BEyzytgF2ZmVkkx0IJGemK/AKTwu8nm21wWikVChUBhtPzbWAbBbKnOQOfzqr4b1rWfBerQXNjeXUU1vMGikWVowMZK5XIY5AH5cY4oA/UH9sL4I+FtEW61bwndR2S5d47STyljmiGW/deVw5PPPJIxk5r8uJbNoIWjuf3kwlLcZVUUNhlGw5JIJ9sd+w951r48+K/G9lBpuvXk8sNsnlKwnYKNgOVCSJw7Y5Ytgn07eJancN9qa8jZbnz22xW4jYiOL7o8xgpAOO5IzjigCSxMNsvmWYwoBRQPlkCbgXUjv8ANuOT1zz3rRjubiSZVjnt5s+YxmlK5VnXDmTzDhQqrgc5Poa5xZ5PNk2SRRMmTgI2GDY+XgHp/X8Kc0whkWSJjHCSrTLtVleQnoM8qOeenegD0HT9Vs7SwWEo1rHNId5tVWUSnBQvKJHUxkMMg5OM1ox6jZect7cWu6IQvErEyyB5Fddp3xknz3BBwOOMDOa5i4e0ezeUzwJKEjYJGy/vFK7jGqKThyMg+nH4zRXCz2EcVt8iIEn4ILRsm0eW+eBk5O5sdDigDqTcx2z7YIRNHeIJIkuHMbecWZ0eNAchVPp82RiunuJnutBiuHXbqsMUirC0uBMAcSTy5A8tQDxuAA715atxqC3BVreS7ZZYvLKlfs0aN/B5hO5F4zu4zg+1dHp9hdXc4W2u7V7q+8zdDPO0mHC7ni2K24xZUgqPm45FAEsWo3cGbd4opndQ8MkDRSXKCRBtWQOSAN2cH+LtnqacWnX7NDMl7hzIwnWWANJbeYSfmjbGF2jqB2PPpbv5E02eeaa4i3COK3a0cGFYiwEatC0SbnVW+4Tg84OK6GC4tII00xtwN5a8SMrznznTKyPIq78ksBzwB3A6AHR2OlR+Rbxqj3l1biG4MUUUZg2M2WcS7i0Sngkdecd67HULmx06xjS8jQ3ccgubUqkl8IJmU+VC0Mbrsh3c4Iz3rkIL+5srSO3e7tYL+2ys7rkedb5Xy44fKB33CLs68Z/GsjV/F1s0d1PDMlzdx26rLLKRFNcupGHMRAQSYHLAkYB5oA0dR1p2zc3oEkk8Nw94ioyRugTCJBbbmMcB5JbtgH1NczbajBFG0kkDyQSSRD7OS73rwBARIr9FiycITyQOOlUJ9Ue+isppluIbnLP59vErIbdo8ruK5V0PIHJGc5xWPHrFqGvJrtXV1IjW6SGTzXTO0QyoF2hxjI28AH6UAdvceI9sbWNqs14FiedoInhWe3hY8QHZxINvUAnPWsW6kv5oPJs2S3kkAURyZ+aGTLKVIPy7W+9zlT7VwwnVri51GGyijshLHHHO7klSSMrI0bbjIzdeAMEjmtiG7+0XG5DEszI0bKinYuGUr5eWGcoOe2c0AWPsF9DML66vPsvzIXaTYUmKARxxwshxIhfOC2DXQtPqAsLkzG2aSIMImXb5gtWj/eefg9DxtUfhWC7y20U9vczQ+TM0fkySPHtRkVmi8qN25w/GBzkmsS6ub6e7S0jYKPLHmSmRjDLKCDzGP4guRjPb60AUJXngEWyaKSMiSNCo2ozqd8SAlc7lJ7nqPyWDUJoprkXdwsc7oLeeZE3s6sMKGQtmHkAkjk4ySM1kXFxFp+qJaMLi5to1Ko8w2f6VOS0jpbKPliBPU81hS6lM25beza4iuvMjYtGUEe0lXlxyycDI3Y6YHJoA7nT/ABXqFjqMLqLeRfKlS7OxPJlCr5cSs79GIByeuMe1UvEGLxLfyUW3eaLzbYtcKUZnJMyr1IYMMY7DHYVylnL5ImiQxgiFZJhMQFk+QKvkqxyxXB9+e3Wuj0rU4JgziCyndR5gIZ47yB1QLJFAkoAfd1+QHvQBgWV+qSSWiSzrdhHW4ijuGcTvtIQwyHgYIGRnjBz6Vnpa3jw2V297K87OxkCyF44wXZQssgx5MgUctz93kjHOTc3gku7hYY44Y5XlUTCcyTuHkOVMrY2MoxwOecda3dI1WKOEq8oaAI3mWyIv2h2UgR+aH4aM/MSc5J/KgDYs/Er6WsGDdT6jaTNMs0DPFH5TcBmXcomV0xggMTyeMUap4ivded2kjCA/Z0t7fa8gRZDtkDMZMblyWySF9OtcxPMjTS3ADQGMhFaPdGGtnJ3IrEfeCL8vHHT2rsbCO3uBCLMOhTEgS6lEk7xFc7yzqpf588AHGfToAZtvpsUty0Mc8t7NESsju7RBGcY4iZslEXJ78emKzNS0qTTLXalzNIRIzM6MkkOznMrOJC0ZLDkFQfQHOa6m/kitLJfs8CPMpmeadoWW4y4KypCy43HZgDd0B4z1rz68ktHtTuPmrcRksXYpcQS5JRdgcCTgDPBAoASbzJY7RozLG5dYJD5480SMCyXSPtJC5HI5wB7ZqT7PNYypNetIkzbcvHueO6RxgSy7h8pHB2nk54zwao2sEZWC2liVZp5lWOVWfaUKhgxTZwyj/b5zjtXQokt6XbfA8sUq27pIzHm3BEZ8suxAwBls4zzxwKALqYsZYz5kDl4trTwxuHj7A+TKoO7HLkDIx6Ct0/aTbyySXUV2mwiFID5jrDJhWmYDl8sSAMbiBnFWrPS5Y7eyuHG+WVi88AiEil8AL5WBlo2iLZxnr6mtVtItdMvBdR2az2M8IK27SGPy/OBysIXkyA9FI4oA8uu45Qfs1qFGyKVZ0RGBTc24b8j72MfX8KzrSGXzUJ8kPIrQxiWMPGSQxZJT1Rjnjp05PWvYdV0W7hmg1K1AkMtskNtBJGiypmTa5u0B+cKnQnJIFWtA8Jw67cbm01baK0k82e885ljuJC+yZ0x8rAKCQo+YdwOwB5zp1gwiMlhZTRXC4zKVP2dXU4DqMcbT90nBAwTXQ3dj4ggs7S9aVtQ8xsn7OCu11YL82377F8dcA459uo1e1sNFkuPJe48yEuIbeW7UW8wJIeUGNN3lMAQMnj2HTnZtdtW0cpbzeXJOjCFoJpWa3ZjuaIb2JZhKMLjPHPSgDas/7Sk0+GHUYkLXF27SxIgMmyRR81wJTtDLwcD6itceGY9OjW5SeRuVkhO2Jy7B9qwrG7AOin+72OeOaw/C80xtpJtXuI3e3l+0RC/ZY/LkZCi+bIrbpHwcgYwMDPpXeXDWRttNuJ7i2uoI0fzLaJ5GuJtw3rKvzDCgnAAXIHXPWgDr9OuLdLZ1tDbPE1qguI7WHyFtbiNld3lycTA7Du2E5JxXZaJq1xbpDNDbNfPJJsmnlMkENnEjNKxiUj/VMnvkdB2FeReEr22826mR5hCGljTTIUiM0MLuRu2YBBxyS46gHrX0h4K0OwGjC5u55EWV98T3EaOVDM2yEhGIAMZyQcDA/CgDsYFg1G30+WCOeKPajxPcTNDbXJZfMSImPlEypAZsfe969L0jQL46VaXETY/eSNLF5i3soVmI+z2/JJt9uSff8a82eHT7e7h0uDbchjKwnkd7e2O1QWwg4lC7mwhxjGBwa6rSL8wzotzfXE8a2gWOa0jYQRSRfJDE6Rt8/GB278mgDT8WaUblreGOW2hSBYIEQwF7maXad5eNF/dyjJVScDgZ5rx/WvDhgtEEWk3N11jCMjIDI7sSLxUB/ehwTydvr6V6prCXF7a2Mtxe3Utx9pBceX5MTL5imK3kZPmikAxyenerF69xHcypBEkVpCi/a4HuHM8j4WTz/PGVWLOQpzzjGTQB833dksSRT3cbI7qY1ijV43UIXidZ/LUCFNqlvmwuByexwLXS21fU200vZwJZwJNBC8BRLpQxMVybiFSskbEkHJ5x6Yr6F8YW5jsJ77TYUllkiVjHsWa2kiDsZopJAOJcMCG4XHHUV4rrcxhdLu3069EkNvAUitjEscEgYNIgfD74tu75EX5cde5APPdQuIdH1WRI4pZbeK4VWNqwkgcorMUMTMfKUyEjDAHjpnFblnpd2LMapZO6RX9sZpI3LrJDNvb5ArYMjlhyFyR7DmupXRY7yK91FbdrG2vreLdNMTcLsYhnaG4IPlTjkEgEewAqtoOVe1t7XUGk023aRAJwqtDO0nEhlkIByqgk8Z3ZHFAFOwS8tBDK5W2aacRSzLvIadzkRvxtQjpk45OM16zZWd4ttMmow/bNPkVfNlRYyLZwu7zI3B+QrkZ9azWnVEewh+w3Vu7BmaRFkBbcT5iyJwW3ggMCQO5wc06bWIVsZ/tDTCd8QQWluW2QKWOLkqqkTnPbr83pigDJl0hCt4lvIJ7aaSYWlxcx+WI2bDStOXwcjHyevbNZWq2cyWM2mBIJHdIHllFy1vHtjWPLrHLtLgk9uDn8rY1OXbIPux2ifOUDGKdlyHJjYA+fkgeo+lUGS5ubYS/bJrlLi3eB/tEPk+WTnyVS4VTvjw2CP9n8aANnTSBcMJQ1kq2It0diURlGxzJCcMTKVGFPUYJx3rMkurA6pZwKVjP2FXZtzSgSLIfLB2jMrEjJ47+lTwfZ3gjtpLlLa+QrLLb7so8SKQ2ySThcnkc/d7dqqpNBbxbfKFvBO00kdyk0QkRk+fehfJWIncPTB9BQBU1K4tLqCVbxoo7hJJTb3sFvcwmWNTysiqgExQnaF6sFyAeaoK0aMbCZ2vJIFt7sJKqRqWCgqqQbwMEHIywz1x6QvqE2sz/ZHka3hRYXW4mZlWVYXLCNFMQCuygDfna+OD66W/R0+0M5tIQ0KyTSTmUSqycfLxlUOM4bgYAxzQBm6jc/6TaWklnNFPMizqXIRgqqC0RcNhICQSRnp+dXxq0tv5eLmT7IjvEiJmWNTcQgOzFAdpUHKHgcgDmqV7fWVwgv44557gRxwWZw7lFG5980QUkRuAoTsQBk4qKzv2a0jknJEqrJG3l7fLuROxkd3hRTiVd2B6beDQB3/h29s1eOa3mWcQ2jzTxhG850RRtaQSjbuD7hySe4rpb6+lupZZIvs8dreRRtFGUjZN5QBjIVOQ4yMAAAEfSuIs47EIYLa4KR3EFvu2oPtSrIcbDOwBkiJByg7ckiuv0y4svtItmZiscbrah4444pZ12gRKdxKsV5APXOM8ZoA1Uis2gtlvNT+aS3Kyywqi3SSIDiBivDkbSN3OVHPWuVvYrfUZLO3MV3KEguNl2zRIHjLuIlt9xDRMMDPUkjPer+o+HL+5uvtkIMMEFyzPB5koaRJsKygEDaUcsSTxtwM1BqNjcafLcJBJCHgaOG3GfOSaREVt0mUJjXbkgA/XmgDKtyllMouIWu4YESICZUkaScgKJJUA+Xa/Gevy81ens5rCzlukihl8+RxAodkjLzKNxihK8FOST0LA9TWdb3Li6Sa4YO0sZ+0MsUy2qlpcB4VEXL4IyTnB68V1uspZSQNp90PtlrdLClpdiRkjhkjVZJQZUAKMkhJY8fKMGgDlru5W20+O7sfLu0iSVXi8ht01yP3ckyknO7nG3GQBz0rl7zX9VbTPLgW3hdI5LSRmffJFEZCv7p0bKv5iqwHftVGTUb3SL+7SGf7fawrdSxOR5VusitlgC+BllbAzydoNV3EWrzIulo8C6ghtphdRSxQrLsEhKSqp3S4wRnjGD0oAux6bpviKCLTr/UxE0Ekhhu5GWORpyoLRskuMluTkMxAPPPFaOreBYbHTVuodSuGEFwjwzeerNE3leVLGmZCrIUUHGO/HIrm38PFLiygsxIwNxaRyXKKZYVuUeRpHwud5aOIgkkep4wa9JuNNv/ADN82L+3t4CwRFbdazOGWN4YwMShQX3ckKFz0IoA8Tghktr7S3ukRE85991butxBdFS5Sd4dqqtwkZVdo6kE8muv1S4srmOO0/0uK41C2a2iluRJD5u1A63CWiI21QMDIAHHboM/XEvNCtgvmS3kNtcobW4zGrSPL92Se13F44wW256ZHasy/uY7m8jmklmXU4ltozbRMs1vNMqgeVJHOVzCVYbthGOp45oA5mXQWuILiKOWSG8DeXcQwo8vn20A2yXO0ndtYAseAuTzjtNYzS6dewhLeK7toolFrJAvluxVQkm8DJJXC5IBGVIFTahHPp1/HfpLHHKVmthBAHWxmiKLmF2BJbMuRhSc7cjil07w0l0BevO9jcyM14mn7ZQY2fllhViG+zuzsdpGTzigDpYrew1Q2VzqMLSuzTx/Z7Bi5EiyFRK7KB+9CFcE9exPNZN4bnTdSaCEJBHDKV+0yQ/vJApGxLmRjiRBgA46fnXoHhnQo1tPtRBidBG1usEbpBNHCqobqfPKEuGBGd3HIrl9dupNSt72MIubCeXyjIoBeUSusZdiP3kT4yADnnpmgDC12GZlh1O5mjMMvk25VU8mOLDOyujKfnQjlR2DAdqwZo9QuYRZWV0IUiieQFY43e5aUm4QTTFjuhxJgAnjGOorLm12aGSKzZ2v5zh7izJLiF2ZnxbjpGoiIzuPB49a3rJt0azQCJd9oiW6Dey3LSuCillG2NlZ9rEnjB5A5ABiW1vcl5YGvrhUMCStHNJ5jSSq/wC/S0WJCUQOGxk9iK3IDGstu1tdogdGEsxjywAZ1S2d1B/eiRdx4yAeaWGzhtXuGubkiSRdqRQxk+VqbKD5P2gL9zcw4H3hyMjmq9petao0V7CMyNNvkLsBLJuMUqxIFyJV2KwbgFT6igB8VpBaagLm8u2LC3kdrqOfY80szEK6SoMvtUhSpAwEI6AV0DWGjTrDcTyQibAjhuBguJVRhBJMgIESEiVW5JJUEjnFZjWJjtbkyWy3P2jNxbzSs5SJAqo6xwHBCKx64weo4rL0+7t4dsMDRzW4NxZ3sm1dhDScMg/5ZiMhyX6Z/KgBbnSrzR7iFIo/NCyNHHL5zeWyuWIlTI5G/JKDJGOhFWNP1LU7GS5huBdMv2a5EUyFWtHvHb9zkueEHzjZ1O3d0IJypfGd3PM6NaqGtJYxAs5UrJP5flFkGeEdVyCeMt782dPvZL+c3V3bx2iSZdbfzwzSIkWFlWMcCRWZVTj5vqcUAZd9dmORJHsknS7mjcvEr27G6GVV4vMAEaDYcjgZHPJrttNvY9Re1hnkeyliBMm5TNaxFhtYsOpuGi4BPy/14q2vmjzDd3KTYaRY5JHQNGsjhJQ0b8eZG6bflySQWx1ro438qO8WM/6S2JERPkgcIu5jnBHdu/4YoA6XVrzT7SSzgslw32e+jZNqq4ifakKuzDaxMhd1LcfPgdqyHt47dLiJRHuht0kN0VKTDIA8iWJsbCzFuRwQferlnNbXqxS3BdJ00+5aVZZo2WQr5bLMN3BKwlFVRySuceiJJcESR3o+06ZcojR3LRbL2TZJ5SC3UDa4DKVJJ5YE0AJYG5m0uaPZbwxpPFNLMuQ+U/eQxLIeZHLlcKOQOenToJraw066iv7QXMsd7G/nJAWWW3dm+ckRjcULRucnjJ71Znsra801rSO1uFWy2SW0gfyZ7q4uXVVR0jyu2PzVU5O7KMB0rI06OWzR7hbe5ubvSmMlwkW5Y7pFyBmUg+bGizKSOpKnjigC4ssesssT3DG0M8l4Tc7Glgi8qeBYn3EHY8qo20/N+FU7fT9SNzBIlpGp+zvdpbWrukBjkLx/vC5JUBF3jHUsAOopdPdYpbO5tTC5vil9dRx4E0TiSRCLxZeBbbgcAdBjIzXcabb6nHAbq1dd1zMzyyNgQwyxASW7K7H5I2jO0A4U4oAoTboNOggnU2CzCMWt2VcfajPGS6TBQCpJ38t0A5qjZP8AZbNQJnuIy5NpcNIG8lg7faoSjnmNoI5MA/KQoJ6itrWJWvHa1VRdySlGcySAIm7ct9BAvRJmBVlx90KfUZ4u7K6Y0VtcXaLCLW4McKqE3EC5gjlYn+BxtXPblulAFHVPsRvtXcO1laSuDHETEYbiETQOQpBxBgI2NuAcepFZdlbvNDMLTUnnkj8ic2104VU2MxgRI8ZltfLYfdz86ljwasshaZPJjt7orA2I42D28VvKXfYS5xIcgkNyMng+sVj4e1DFvLukEV3PM14J2SI3FnEjzLHbvuyqJEAo29fLHc0AdhYaQYImu7u/kadY8wzxHcEtJJfs9wjCUDag3RZYdCx9CBaNpdxWLXOmuA1xM6FFZLh2e2HlwTqzcu5jgLKpO3LEMelZq6iq2FxYNE0tpZw3MCSw5N4yXDySrZurDMo+1kAPggKoJ4GRjtqMcaNHD50ypLOoeSYx+UiwRrHDEUbb5sczSAknGVIoA6qxmuotNjmjmQ/2hNK3myCQiO5nuHUwEc+UDsctn5lLFcDpXX2llqUskQWaZXUtKLVJxA04kwY1t3ZhsfZHkZwcY7mvJU1a1S1h0+4Mm23ladklLzCa4WTMRRcBY2IZixBOSSxwTXpuna1Zy3Udy13HNBFaebDNFC0v2e4jBiijkkUcMpDLg9NtAHokV5fXrRxRbLVUjS5UqzHc24uqOW6yOgy+f4mNZOqLEsfl3bGR9ZRmtWKCNI5GeVY1do/vkPG3X7qqCeCM1ZdRuNPis2kxDDLbzyRl0KmSYH5FCgdGxI3sDz1pdS1G3vobPIjDpGpEwbAQJkmONTj944dgDyB3oA4jXjcQ29o/2j7S0sBtyFBZhJChcrB/ekI2kEDgYz0rz611Ge3Zrl5hPcrOoht7l2lQxybhKjr03KSFPoVPcV1mqyLPq9syzRyzBDbWlo5ES2sTREMu6I8yFEJ3kZyeD0J4e5SINv2lWaYQJHCWLKiHLO8jgck8judw6mgC7qniC4h8treGbT7mTz4Lo25Qea7RecGYDlVVZGC46g8EnisLw9okur3dmkyyww6hO6RhpGZXhlEMcnlk8yyh/wCEcguRjirFlouqalqP2KO1uLieW5iSCGXzDnzQHjJVgN+5MHg/dxX6gfs9/s1XN9bRatrllHHb6Tsvn8+0LQpHOqvLBaqBmOTOG3dNzHkUAct8Ff2c9QltvPuYJraK1uzJ9nuYJMEFRvaJZVCTExBWGDty2Dk19dx6X9htYBp9qbOCwlezfY8Zd1WBEI8uMZt2OQxPIUsQSDkD6QSyg0zTjaW8tta2JsongEyxSTTXTJ/o53hSygIVB7KuCcZrzK+t7pdQtTDbIkS2lxNf3EaKqGOZVEiAjCOvm+Z0+fnsDQB5NqPhidWlbTdQN9LPMl1NI0aTmEWlsiy24Zt2WAfCMDy65610ug/Dy1gvI59VmcxX+jrBakqEeCdIVkVpfl4nLn5nPALEEg17RpfhKxk0ONrFXhuft0lzHMsAxHuMIjWTcczR7m+6M/eq4lpaxySLcGybzme1mM8gDQzPIry3MkQOYjmNtqjorAHBoA4KHwhp1sPscAIf7NFc3GppEWZCyDdbKyp+8yVIcjIXOTX0/wDCnwjpNvo8F09rNG0kojhRgJlVJFiaV7uF13Mm4v8AhjPetjws/hzVVs47+1tI7XUk+zRIkvlNcNDOWfysL+6Y7E+UnLInGa9j0i3ttNvHuNMUX2nRXTpepCsc4ibhnbYwy0AUcYHJ6HmgDqDo2i2CRC1hSCeOJ4pxGqR28kUzndLHtyplEKKQpOUBOeopml26QW9/e6ZGz6a00h097pAFgkO2S6lUjnymKDC+hzUbRXUju+nWyyWt1fPNErMI5I4Tl/tXluf3bkiVdp42qO9dRpCxyW1tBDAs8v2i7ZoQxgiaGbcrGQfd3LGmQDjAA55oArWmk6dLDZmBJVli2z6i8bFI1BUEbGByEJYAAEknoDXLeINGszDNdSqsb2ty0VzbM8sJukbdJaNCwH72TzH+YHkkY7DPo8tmNMtVjgGFvY3W2juH8oCVmDW6SMMZQSfN143dc18zeP8AxpPY20+kiMXEiQXN47/aN8P2l2l8mRZAdyyLcBsH7qqAMegB5n8UbDXdHuA66lbSyRtGXxIIJrJbghjCkTNyIxtwD94ivCNc8QXqtepeXMAtYoG2XWoWu5JbuVAFuLUqP3BADBiw6sai8SeNfEXim7t5pIy0kFw7yxXCH7PeCOMESys4H7wYyCMqRtNeeaxqv9mRGz1TdqFrqcv225uJCZLeNI0D+UjuP3SZlXK8Fidoz2AK7eKkt7FtPt7PN0rPNsiZZY5h5kcqzG5JDRSGNv3fGCRwcYNeGeMbye5tbiOCMtdCd4vPuAoe3inA+XbniZWfJbv94+leoeHdItbqfUI5VliF/IJ0t5YcuUthmCO0lZwVVwwXYQCNoAGa77w18BfHXxMitNN0awTSdPurqZYr+SMIfs4cMWkZh8zkkqMEnAGeRQB+fGm/Arxn4t8RJpFvF9sTUbjalwsDSEPCiyImY2/efPuO7BBziv0s/Zx/4J4+LvFE9le+J9Nn0u2R5GjuINLeSRjEypIBBs4aRE+Vx8qljuIJr9Df2bP2Lb34d3kOr31vd+INQk4e3kWV44FT5Wa3kCbY3wowcjORX7EfDjTbvTYrHTX8PppUMYWRJ7gEyRxDgwl2XEjEgkEf89COoNAHz98A/wBjTRPAtnYmxsLWFfLiZpLmwjimQJ8y+UxG6ORjnLE9c5r7ag8JeHfDFhKbgxJHEzyzWsBQGTcAxfzANwTaPm7Z71U8ZeNx4R02S4hmjkYQ7WjLqiSLH8yxEnG05ZRx3HrkV+WPxa+NHjo31xNFcXVjDcXUs0lvC88trHav8gjYpklMDPHGSRQB9n/Fv43aZp1sdN0JYoiqSbRY3A8wxfdRwy8eZu3AgnPy9q/O/wAZ+OdS1aOa+uY7kslwkchmMZjdSxZIIAclblupYYHJryNfFGt3V+WW5uLuSRDI1xGGeKQOzyeQd33MYxgf3a8n8efEiz0e3UazIURbvdHs3k3N2xlMKTc/KqnCZ65GOmKAKfxF+LMsFrcGPTv7Phtml8+bzJN8sUbbrgMnJkYRsAD7Zxg1+KX7X/7UN3Lpt7plo8E9rEby3jtw5QTQkMsMk6qQfNAwNwznbivTP2ov2g00z7TfRXf2i/uCfMtVvAtra2sYdfsskcTYZmU8A/OCue+K/Bz4sePb7xRqdzeG7kCXMzE2xkO4Rh9yBGJwVwwHqRgnrwAebeINQuNbv5bmSQPcyuJJiCDFEvJKBe5C7QO/HqcVlSWnk70BjmlmjDIdxeQKQSw2A8YAbn+VVom+1TLIjCKaKR8qGwr7hwHJxz0/zxV5W/dTZETMxIEq5MqYG1lUdk4PTANAC29w8camOR4Sp2KInC4wT8xGQTg7uOpzXqngDwpqnjLUbeysA7hWIJ8nfIZT8x3c/Lnk59+9edaXpDaheWtvbxxPLMQQckohDclsnCjHXJ6mv1h/ZI+GT22r6eq2X9oXupzW0eyKOMR/Z3KpI8UgyWcFjuP4dqAPcv2bv+CfeufEq20+wguGS71gRrJOLUPJaxMBlldGyWww4PQmv021D/gh5ANDjlvNfktpTbCRpZLTDTSJH8snmYwgMn8PoK/bb9h79nXTfBfg2x8Q6jpkdvciKCSNpI1DiNQN+CV5+XHPcjjNejftW/tD+DPhl4X1I3t/YwwLY3FvFC8kYmVkXO+I5yzgAjjk54zzQB/Gh8b/ANh2L4F393ZrrVxqMkXmpH5lskFuZXbJ2Pu3H5gBuPXdkda+RrnwD43mtZIINGS+tLd33x2iC4mSQ7i0kUY5cbcZPsc16n+2x+0z8RPip8R9SbRb+6tNEt7mf7Fw6obSKT5S396QIOe+D16183eDP2r/ABB4KI0vV9CW/RQ8c2oiV47vyyuFbnHzZbrzwPbFAHjPizS7+z1a8a+hubadLpIfsU1uYvMt0wGZGRdqbSMHpgjn0r2DwA8a6dPd7i0QjkSdLl1YlFDAQpHxhj8vzDsM5rz3xt8Y7bxTd3d/Hp89uZnkAWQq0RSQgyOSV3Kx9vqa1Ph9rcd1IYbtlW3MMgWNjtiMMigli+fmYAcHknI/EAt3NqL6fzJp4w6TO628Cbfs2GzbeZhumzP1r3v4VeCDq2vaVfWsaO/mwSSWRLSfZ/KfiYRHgpIRyB6968VU2h1qNLKElA/kASRF1ZGJBUOv+twvIP8ACc5r9Cf2Z/ClrYazot0iyX0z3FujeZ9yNHnDNG443qFY4AznpxQB+mPw/wDCfiiHQtOsZtG/tK3TSpJ3hjVwgM20RrLGjDKjcMjDHniue8VfBO81F4rnVVeymhCzpG3PlfNhUhRVAWDbtHQEAV+zPwL+F2iz+DY9XiRrO6mETyzNCHxGI90kbLKMLbngY618uftc6tomjaaf7H0q2uZVMkU91G6RvbqmUTygkeZN0ucZzkj06AH4ofHP4mab8P8ARri30i8ht762kNkIIUkXFzFncpGMknAJJ4yeK/Ka++OGu33ime416S4mWGeRopkuXjhjgb5lUp1cbtwBGfxr7N+PfhybW7i5uIJnkWee4mK3MbLGJXdmKGVVBaQBj8xHB/AV+bnjLQodMvHdrZl8orsiLTMCASJJPNcAF88/N2IwKAP3y/YJ/aY0zWVTQ7+7Tcs0NtHa3UkjzuFA/eNIw+fKg4ycAe9fuVBZpcWkMmllLYsftfmxOCyCWIMheSSQM43clR8vpX8RPwM+IV74D8U6fqdoXieK8t2WBXILZYBmDNhVYpkgE4Pb2/rD/Za+MujfFPwSltbXt1FqFnBEbtpJVZxIIR+6VTz5e7t7enQA+p9VnFvYXtxCEnjMNpFmFiYJLkMVllijb5o2Rtx6AZJ9a+XfHmhf2zaXsssl1cTAMyWsieXdM4/dvLMrjgEH5TwCDXs0KXcyPaXFtzeTyedPGDsktAdy7DIQBcFzzsBPpWJrelatqE4wYF053KRTOrBhJaMCqXEwGTkKM54BoA/LPXoo9C1uXSr2B9Jt3nFxCjq7qWlZGiLMABuUbucnrjvXlevLqOl38z2V0kouJEuXLxLITbyz8HzS3ygxljxnHFfd3x++Ft9r2m2mviGNWjt7iO5MILw2LIxeB5QvzLIzLjIzwRnivgafR9W1RJ4L92E1ubqCS2Ro7cRW1ugSJj5bZY5IOB3PHNAGromo3lgIzKEjBukFk7fOFiFwS0bKclFlztL9ccnAre1/UNupvIsRtJ4EVo5N++y2eWHSNShIeXzjjByccmuI05dS0KWVp5Yr5ESExC6USBrmNgIrZix/d7ic5bGMd+K13nhlvopL2UuMLeXVso2bTICZY1wSAqvxzz8ue9AHY21/peo6VPYajbpbTmFRPNJAGmnmkkCloiVOE3EkBeQOTgV81eN/ghpjXQ1vShL9olmkIlQxA3MeVMsixxEbkDuAAeeeK92KgMkyJPENqvDOBFM0MJYxLG7NjcSpBwTuNZ8+qi3jGnNi8NpOqIjD5lgEkryMoBxudmGRu3ADkUAfDPi3SNU0OYEQ/b4rO3W0kEwKR/b5ZAFURE/K8SnLMc9OvSuNN3brBK5CTzhXjnzBKz25VFa5a2Jb5HYntlR26V96X/h608WTlr3SYt6xN5NlAcXJySzXTMSFYAHIJ5z7V4B46+DNxZm9vbOKWBI7S4NqtsTLFLJCPISG4YDqULnA/uck5oA+bdZ0yyTTre4RS8kcW1JpWibzJbx/9XK4bcUMZG04968dv0FgdRaSMoIVS3toRI8M0cznIO48SJjkE9fxxXqurW91DKrzW7/vmtkSJvLhKy2cfkF1kLYRPkzsA6dK8p8Uag81oZ7xYlKzPHcIgJMkiMMPGw5aHv656UAYdxfTtbLAkwiuCymUyqFlIcgLcGID5lYYIPoeOK7DSWnsoFSO6F1BLLFboHjWIQkoPNlT+8Dntz/TghLbxXrzFzd3SiOVI5kZ459oAgG9f9W0cR4B4wOea7Gx1m3naOIS2uEk81WTGFkeUpEo7Z3Kce3NAHezaWZLITLcQSRWOnPHHG8QMks0k4kxLIw6q5ZWHYfWuD1LRDI89wyxWrzho3PlNhHeH5WCHjyuTkZyScjrXoKvFeoHRWeK3g3XEkB/dC581YrjcucGURsu08g8jk1lymadp7eJrgxHylltjEjySOsjETq7DPlGIKSffFAHjd5pUcFnD9s80WjxukBTfunYn5JmTBMcRHIHAxx2rE1KW3trGC0DbkEkLu6BoTNhNp2y8MoLj5wed2R3r1a9sbeeBNMjLQ38kc1zJMTiGN7ZS8UHfapjP0/SvNpmRvtX2qMbyDcKQFaPy5P3MqIMfJhh5qkj+MUAcbp0SXLSMiOwiYFEQIgCqcMJSe4PJGc4OcCumhlb7RA93apsuflkaM+XPFbltq7AjYWQuOvAx04NYhuLKHyltpo0WSOMEPkBAHO6WcqMEhmO/wBjt61oWYt7SSfzXa8HlwyrdwtuRJoGP7kq/wDrF5O0cbeOpFAFy/t4ZPNmhVopDmGS3kRVZvKgAM0cijIQ7QcdBVGGKILFeOGmXDyQ/MAG2ZHkqAcltpyB1IGa7azvLeTTtPmudLLxXMssm1yWmeOIb/PeQj5GkDBNhOPl9Kp6toRgRrgRERxsJIUyqS+bGhxKgjJ2YixuzjJP40AYS3KST26QRMsSW5csjRgLC5DBEZj+8ZchR3IGa6CS3gKO1tGZ5JPJmmWJmUQyGQpLbSO3Cy4yWOcMRx1rg5VeKWW4i/fx/KqorEFrjd8iKvGRjrgYGa7K1NxFbPaySAGaOOS9Fvzcobl/KjiY9MqQCepByT0oA7Ca0j0vToLqS3837baQvPIbdfMt7oxLIy88oxJbA9vrXMTywTJDcFWnmhjaWNlkwZHnIkWydB1cZ3Y7Ae1dx/a9tqemSeG9QQ2V7ZG033YdDiK2VDy5O0sxXG49M7TzXNajYQPqsV+0LGISPcW7wsuJ2ZT5cSwxnHnkHIOABgjtigCnHp0+pxrdXkbt5c8AS5gZljF5dL5ha5BAIh3EjpgE56Clls57eVLjfP5dzLJa3cJBKxiMyCMmfpNGYowA38ePc1rwRak1vYxohMDT2k07SZjkmt5Cz7DF0aVG4A6nHHFN1iaWRmVpRPbR6egVdwi3OvnG3hMIwwkUzKjPj+HOaAKNlfy2s8sV19khKQS2vmRyRq8l1EAIJJJBwipMJHHIzvwKv2N5a3V1JPOyKbArcWsihtguJS6orsOCHRHYE8HIOTmuQlspoZhC8a3ERw7gnLlUjBYEg8ldwGc/MRxW9a/ZLFvKltbidTGpZnZVjS4t4po7VTGOXjAZCOy9+hoA9Gu7mWC2jtyLdZr29NtbRFmViybRI4djggStjaP4gVxxVaO41C2Ty2kiEjyYMqpuO8ttLgnoGwwHsfSuAtr+7nnD3geSRLllfGWW0jd4ZUmt2H3ZdyM5PXJ6VeGpXRKbGnWNAt3IrqXi3rKfJhyOShQj5hxQB36TxXFm1y9v5aQHy4bWSTcshdhHK5Kn5HJ5U9Bye9Y93ZQuLyOSUQeZJOoMMf7mO6sXzbNbuTwpQFenP1qJbox6eHMv7/fEZRAN0cUkpykC7sZRQ3JI421dM20XlqJMyRvEFKxrh55FVziUg75GkZ87fr0xQBz91a3FrM8ilblpLq3vHaBVc2jmLeYxHjBjeV8P6Yrmb3TraNYbzmQebOLry0YRWTqoj8vyyMjMgxz0x+Xqkc2nWNx5ot/PlEYtryaSTaGWQfLIsbjkq2QGP3iM+tYevwbrWctE0EN0uJCkSzSON/7suUbCuVwcdTnnnmgDyK4txPcFvKhM5Q/ugG+zmONysOV58tlRV3gdW5HtNLNtYQhCY50jWVljZRA4OSqqRz86sF6kgZrqIre1t1u7UTCYWw8zeI9jQvKcOC38W1VyVycZxVee3IuBMlmbhp4I7hDIZIUllMhLOFYY3qxYAdx7UAY8F3E4l86NxHDbyOpClPPklGyFC6/wDIGPVahS7knZVuJ4UFkEEIRWZ3EgVzG7McptPynBwOwxT7i0uZYSrpLbxzNF5agkIHEhaRU4w6rjGTz8uDzT5LWW6to1ghRTCvnF2KQzTwqxXJiz8zHbkA8nJ9aAOu0PX5UlSw8oywXMyu7yMGSJlZVMUL4xwPNKk4xnHNe3aTrEm2G2nhuTpolaK0RZ1+0wtESIS7g/LHkjIP3sZHUZ8B0myukbdIkc9nJZtNBEzrE8MmPmKkjlgx5B/u56EV2+kaheyRW9lHbRM8UiNcAq2+SJSqo3n7sFcYJGeM+vNAHv+iTiVbVbydJPs9xNKiyxoYjHG5Rm87IZZAoGR7+legwxOUK2kBhW81BmiLSqYbhFiOA6SkFYY2YkBQAWPOa8hsboLeSS3AgIs7IyCGIgxOpRWyqqfmfcctjPWvS9Mgh1r7NI0TSxpFDIhe5eJAZGKiEFGwGUqPm6cDNAHrvg+Jri9tLOSCVZbZ3iaJ/3EEBjiyJorkn94hkUc55J4619c/D3QopLUzXdvM/2iOXz1LwyWswdikc8azndC8KqpY9SHx9Pjvw3rFkzxw3qXTTWciwJDDJ87xRrv8yc4zIFblsNg8+uK9fm+IEeleHZIy2J9UvTbx3Fk0qCBXRlCDbKd24JFvJxtOTQB0/jfW9KS9h04W8bfZpTG8xZctMhY+Usbn5odnP16180/EWwnurMXVjF5X2jzJI4HxI9sIzgPCkR3LkAsCSV+fOO1ddDqdzrN/N9pQ+WUEUkkrCebPOJrWNvmHzL87Nxjgcc1W1jQRDas41CaYoqukaqY2MczkbUkHGMnheoHccUAfWv7Efig6DqGn395rMtu0EQ8qxmR0lZwxVo0lKhSpGeQe/TqK/rt/Zv8U6R4x0HRbm2jWSdLC2QRNIxR1UB3cE8E7gR+HtX8PnwYutX0LxNaR3d40VpDeMkNtLIG3xu25ShHMgG4Zx0xX9d37FXjazPhDTLNzcSTrp9pbRkNs8hXVGYqVXLBmPHfnPegD9QfER06C2haKaNbqRiiogysUYG8q65zt/pXI3uoQQ2DMGgmdQ5ijYbQCv3gu4cgnFPewa6t08tNqsXcSfM0gBVcku5+fknI71UGjRzwyRnz2lQ+UQFxC8bcM6k/cfJ6+tAH5oftf8Ah7R/GvhbXJDaFLu3tp/kjIDGZo2AnJIG4c4wOPWv5o9X8Izab4omsbl/sitcNJAUwW/dTESocHbDuAGSf/1/1yfH3wal94Z1WCSNbe6jimaylhjKyGGNGZBMCPn3HHX61/LJ8eU07TfHWsyXDSwLJem3uILdQoG3KSqhJ/du7Ak8YBGOewB826mNXvLm5gHmyrbXM4ju5SskiW0ZwRKv/LRC23bjjggH1i02yktIX+1ytAv2pZlktoY0VZXOBAEkB+VicgDI+b1zWzqmr209vdXtuWtoYnFoxliESzQiMpHGJ1+aVxgZOOSOfSpbSWzewsre6E05EoknRWVyDCu+BVccIGHXv+VAEMUVw9yZNYnl0+3iQJDJ5JlImLl0jkAHzhwq4A45966PxJZ22t6XC8F8bO/tbZLqBJYovJuW8wJGm4D5QM5K9SByKiSV7ld0zST6e22WSCNHF5bqSyeRGcYdUADE9RznisOzuJrgTWNusUlrFOBDFeIxby2c+dI8x9Rjd2A5HHQA5+10C8kjurW1S1vLuVgt4phVI1AcGeRZCcZbqGzgEe+a8o8aaJe6Pqsv2qzZoNvkecyhjh1yg2kZZc8Z6Z+te6Qareadq01ssStaxW807ixhAiBccwy3B5KBQSCeuK57X7e61iefUNShS4UWhvLeWedkhCMmyKHy+pdVwQOpHOaAPjrxRoyPDPDN5lm2/wA+JdnmCWVBlG81PmjXB+6OteT+K7S+tp0SF1jRrVBFLy8btIVLABvQA4yeo5r7IGjWl/LJMJ7eW2gicRrMjbGmZCEEu7JeLk4I6bfz8u1Dwys0sVvNZm43CQyRCPNtHHvIQxuw+U9gM+n4gHyFfaXt+zTujwtdq9s2xkbdMHC+e6D/AFY5BB9Dx61xd1pj2pa3MccrmQqPKBODnlpGHDZz0z3r6d1/wnepqqw6dBG0RbAt2iPmBCwTfET1bB9ucVlXPw/uYljS+gFvblwJ7s7d0E6kNFEiLx5jAjOT3oA+Y1lNoDcw/uX88QhmWSORJUPEke7kNyc/qa9F0HxTfOt9c+Rcz3ls0d39pEzuzhSFeMIRkgD88mrfjXwrDpbpKb03ZmmeGFGhCrHnaDctIo+SQlgMc965TToma/S0XzIrWGMy3N3Ckm4AKSwjcDEnzgHngjnpnAB9s/CD4oxJf6aL+drVLZ4bg3EUoQzyysG3OrEZ2sAMexr9/f2a/iva6nptpBp4hne2kiJ3q4djPHATAJgMElyPvcDOO9fy1+E9ctbPW7RywmjZ32S7AxiVf9UzxDgfNjPp+Nfr5+yl8bbTw1qsGmXuq2Nml7dwQxNAGndRPJEjPOjBfKAkGC7FlA6HFAH9GehxWlzp8V/AqG9MouWtkQzDy5uEgdCP3Sk5wRwa6e204XCtJLZTSXLPsVjvdLIjfiYoDwB5b53cHA9q4v4LeLbPxHpyxbYCbW5jtVuYyjNO6JvthmM/vFkONmOh+te5ahIbG8upBAI7UxXEN1bwk/bdyxK7tFu4ztZ/xx3oA4mKzsrabz7W4Wd5ZWWaOYHjbL85lVQFWEDnb6U2002we7N7JIrMHuBeWm9Ywzkf6M6kEeUzdh2p8mq2cdm8bwMsuMRTzPtcpEGRThRmOUIcybuecY9chl3XFtLG0tzbSwyTXPCh7WZMnzwVP7yI4AQ84z2oAvpa6ZavPeQuIZUWOOS2uJgYJMy+XsmZSfnCdj6fSucuY7W5Fze2wEO54Q8KzLJKTDAzGNVDYWMjpgbmJqG5u4dQknhgMVoXkluT54fak8owjxn+ACcY781wHipLq3uLaz+0CJdStLMXptk2vF9mmKLcA5/ds6np1I+tAEev6rFbWsiSy3RitZpLu3jkwzFojMUQ7Tl1LOrHPrjtXiGs6nY3iNeJOwTUluglvEBL5EjRucw5/wBXEZ42cjA6YrovFPiCynFnY2bNcXUoKvBIG8w2McvkzKXlwPMLfdPOc8VnaZ4Uhms7e51D5HtZojaJaiNXtp5VkZpZixxcgLcQkp1G/wDMA5LT1ZxaXNx81u7m2glt0WEmZIjKySPu5Ct949s10en6hNfaffeedskJmWKGJxsVB/o2y22nLrs55+bP5VVubSxsEtxd3ZWaL7c7q0QW3leRwr+WFOVgki+6ep7VAt5PpH2mS3VMXbwz6dZGIvOokutsjLj/AJZgnLHgAZPSgDUjtpbGazmvAI9MRWilRCWZ4poPPigAXkzs+cN3PArutO1FNNaHFyGdfKktUdSVQXcwjlU7x90R5xXmM99GkDWkslxGq3P2tEgbzhDJZJ5kUJLZxsl+X6HNR3GpzTW20XLNxHbwrNEIVKC4GxsIA3Hf0oA7/XdWhvZJkt7gJc7SXnW4dUiaKQyPLHDkb28zgDuvOcdfL9f1NFWGG1AWIO8cdwkhDu0jYULjg4iBzxxWc+r3J8q3NoGlt7edtv3zceRHsVZJUPysYfnI/GsP+1IHv4njyYlLLKsuEiAm/wBZcouPkKkjI7Y+tAG6A9ztuI5I3kSOZzAE+YzO+yEOrcCPqdv905qtdakBawokEcbhwiRx5aV5CxQyM4GRyR1PauSm1dI5zEl7EYLeO1co8rKLmV5GdQpXmRDEdmW7DNTy6zepGBZQwR3VtBNJKs64iLg/aIzGXALfueTQBdS7guLhEuoQXScQuhj3Iqsu5ZmkxkPtxge9SXXhfU9Wv4J9A0vUCwVliFuTcRFrdyGLIgw00ife7cV0vwp0y+8YavbCWxhjtDPm6dZDmRZ49qsoYcqh+6e49K/ZT9n74J+F7LTbKZLG1kkW4icuFWV1XkrIwYH5m7j+fcA+GvhD8O9S8KS6XrWu6S4hKpPGFtZIXlMg+0CInZ8rAnB5GM9a9g+L37Yfh34R6PLqmm2Nx4i1SOAxppaMyiGD7PguBIMb45h8zZ4HOO1fqfrfw2tNV0B9Igs7QllWOOdYoU8uFnIcPhchxHgBh/ewK+OvHH7Bnw/8ayPD4r1TybWNsy2UBjg/df8APMuuWKE/e55zzQB/I7+3D+3F8bf2g9TudKa5vNI0uzS6jj0m1uZvIKkRSW+54G+a4CSx455kJ7Cvy+034EfFTxrcX2qPoOszvtikLS2126mIqSxUOn3zxg9Djqa/vTX/AIJ4/so+AILuZ/DmnXlzdSwOy6kkc/meS3nNLEShMRZYcbec9PauN+Ivwa+G7abDZeEPCNtZxBI0hS1tLeG3nXbgPcCFN8kcefuD5QR1NAH+fX4++FvjPwtN9nv9Gu7WQrI8rrv3HBHKlR8rJnBx3J4pngz4R6r4ju7aIQ30VzeBDC3ltIp3tsVblsYLFiBgdzjvX9cnjP8A4Jlap8Wtdd49Nm0exluzNBMoVIngmcjCxtkgPjr1GecV9I/Bv/glb4Z8AS2Lajp+nXw066jkjuJ4o5Js+ZGS8cbjbuxByCdoLEjrQB+N37E37BFzoFtoPinV7Fo9U1CQXVvLPaAwQwk7Q8Idcm6Yj5ew7V+93w/+F02m6YmmWdsHuLKB45ZWB6Pv8yKYNwhywwP9kV9Sad8ELDR2mW3sY7aG2hhtbUw7Q0cVsB5P2dF+VZQw5xycV2Y0FrES7VtotO8yKG4mQCO4M+3c7zADJPPQ+p/EA8C8M/D+206MNOVlktWDSuyRx7HZMMBK7cncMf15ryz49/Gmw8DaDqNlGbOKe203FhG8sQ330Q3mGT5uT5YyT0zXu/xE1HT/AA9pd+kd7akPDK7kuqkPgtCWO75SRgj16da/FL4weJ7fx74ivdNudRaPTonKTsm2YtOxY5MkjcRkc4GTg4xQB+Qv7Znx18UfFnUtRW2EyTQTzWyrHIXQKHMSrCqt82CSSR1AHpX5w+GPgP4n1vUkuryKe3EgeV3uIn8hRKduZ2K527QDn0b1r+h//hl/wHPbQ3l9ZRXV4JZbye+81I1KyyKUgCMceYFAPqcFRUuveG/BXh/TVjTS7Aw5isvthghjmnIBQho8HPIAJHQDI5oA/Eg/CJtBjYK/mw2ZQSouUhmkA+c8jMkOMnA45PWuj8IfCiy1u8EzWyTAiS5dWh2RtbxYWOLDj5QeSB78V+gWqeCU127uIn06NQiPFatbxgK6b8KRJjBO1uQPTmu68N/CbStMtlKwAXkqxpFJcZQEgBnCRqOSCpxjqD+YB8iWnwgnTT/L07SljhLRqpitcRuj5Pl7SMvgnr6Vfj/ZJvdUvf31klxFd26+SqQZW3MgDSNGpHyyBmwScHj0r9FNMsJNMhtrMWls0Yt2uJJdiSqsw+WMDIyhCckdQR610em3VvpVyLtmFwt7HJ5iIzHy1CeW0jIeYHODtGOfxoA/PvRf2NdDW4ls9Z08RrbPE6uIRJhghJQKow6vjnHQnBNd1pf7J3hCG5SKCy8pljFxJFJbKF3L88URUDMKYAOc9K+6tObTlkuZ47e9+a2iEE8hIbynYlg0I5MoPGD0GDRLAIYp7sSSRyGNRNcuBmKBjgQzYXhjx83b8KAPkG4+BPhzSZxdQ6TavPPGYopZUjEKSKF3R/IAxi4647/jRF8I9DAilvbC2JuRKx+wxq8O1iEzEGGVkU8lc896+oNQubCOCO8e6sTdXMotI4ZnWSJwoCsFTgJJgk++fSs7T7G2sTORFG1tdsGgUSbvJuZCV+VGOIULHtxk0AfNFx8PvDtzfKg00vo0NqbQnygksLJIwc+Vt6FiD9a7rSvgt4Nh02W4ayjgg+yvaxFYUYu0zfu7q4ULmOVS5C9uldreSwLJdW1kPOmaUx3YKBzC1tyxQAcKf4h/sg9agkvLqVS1tqTr5MawTC1CrKbd1LKRC5IKqwwc/wCNAHiviX4JeGAtpaQ2Ns4tgJN8WwuyuwLzMV6Agc57nHvXPP8As/8AgvVbO+tLSFrSd3drV7ljuW5iXLB0zlEJGQew5r27Vry1tHjmYtLcXEYRgkZ3yRwj5wQjYJyM5HGT0qPULu1uhDcWsnkI9mWwI2ef7SCMO6KxPPI6dOaAPlb/AIZ8vrEJPb3rQNH5roPMdlY4McajbgjL4257kEYrEMPxF8K29zHp+q6xFc2zNN54u7iCbylyfJUI2dvyjA7ivtiyuhskj1ON18zyBbSxjabhJFBi3K/3VMuB688Zqhqei6drM8dlJcWj37BfOVFKNPBbyCWNkLYDSAjawzkgE4wKAPlbQ/2tvj/8O7oX1vreoSTiIRJ50txIkqhgcEh8b1YKuGA6/jX034D/AOCwHxU8Gult4m+0XsbgvOu6W2lzG6MUD9gQPvdBnJzXF+JfBOhahLETpxCQDbND5ICAxnbcyh8YLF8PtB6CvCPGPwm8O6rcNOumiSOKO5W4e2hDyFV/eFkCj5SzKG77NuD1oA/bL4c/8FqfC2oQ20usQNpjsLNbl7u5H2WPdzcDzs8tsHU9xxX2l4K/4Kv/AAW8QjFzqunW+WR/KF9D88MqlVmG5sFvQeo+lfyIan8CdQvLIWujxXE0c+6aeGAbnm+YCzRG4VWKnBB7nB618zeIfh18RfC8kkMjalZi1O24KmaNURN2xCyniUDbtx0BycmgD/QQ8N/8FA/gR4hgEcHizRpdt5skhkubZZmkIGI3YNwwzXsunftH/BjWZQ9r4m8PTEC0mhjOoW0cjDG2VWRnzhS3zbuuOO2f80t/E/xV0Au9rq+p2wZyYyk1yRPKw2iQ4P8ArCuR7da6XQv2l/jd4djkjh8QamJbkJkSzzSFVlP2cmBxITFsVifcA55oA/0zdN+LPwu1GyIi1rSZNsm9FhvLRVIiBBEkwchiUJI54IFeEfHX46/D3S9C8qO8sSVt5obeeCaGWYSGNtvnQBslAxHzDjGSPWv4Q/hz+2d8d9M8vTk8R38yXEe9PtEsxtioBDDl8iXBwrE43NmvsbQ/j5488WWcFvqmuNLLJYDyTdNKzCd8/aIJFaQ5+QnBPQHPFAH6VeN/jcuo+Jda1LTLeGxswrxQM5CpGiyMCx+bEnI35I4HWvEo/iN4lVLl5DA9jdqyO6urSJ55Qbbd/wCJW3y7uuA2a+Zbbxl/bT6fYytbXM0cGbhLeUtCb5JF8yC7QnAjdAQMHLbsdTXTaLrXk3c9t5S6osLSvaxjENuby5uEWCCTd9xUjJY9cKuaAPqe18eSQ2Gnw2lrFK0dvHIZGYbQlrczkRxxuT/y7yFpnHbINdtZeItMvFg0x1tpIr9or24tJMOun2cl5GoxLzmMMSSvGduMYr5ZvLy2ubcPZyy6fqVlpxklT5HjM9y7RSxxx5OERDuPqB9Kwrnx7Lp89zpFqWMdzbCezurfbJuu5gGBuJFyyx7lG2Ps2KAPr261nwfHElrCkSSWl6UZlhjV5nuSIzM6EcRODtC9s56VlWWl+G7u5u55v7PjuWP2XyPLH2W7hU4/eKB8srbgp9c1832/iWZbyCPX/La1ldryCVU8vYBGP3EsqfNMEYBgSOK77StTnne8kkuBb2qzkwTxmMLiQCaKPy2ycMgwD68UAemyeCtHvRHbwXEFvatFdxXUBgXzDDHJ5X+iuPmaIK3yN3I4q/bfDfRpILO1F5Bc4kjbasaxGO6hQxrEpY4yE+Z88MwDGvP9L8WSNfSXMHkNHHLcG7lvJjEHRV3mO3Gd8MIKg8DGeRVa/wDGU1tZ3l5FqAt2SO4QJHtkZo432RzRIB+8kaQqu77xH50Aen+KPhdNPbKZ47S8dYlMNtJGUi+0vGzzSM6ABmEAII554FeD33wPntZ2mghYwRuGd7UFtkocOGSJ1O4In06V32jfGXUJEmS/kdhPNHHAr+ZOILeDCXMkYP8Ay1WQqSOhXP0rvV+Lkc8UszNZ+SW8hLhIwn74KEiQnbh0dwoPGe1AHhWp/CfSBJceRJJCxiiZrpVYyw3cqBpYwScfc6Dpk4461zp0298OalGluw/s+ycJcPA7lQ7Bdnm7chRzlyexNfTEfirS9WZEktrHZeFmunBQJuSIr5qIQPMx1J4wCePWlNb+GdQ8yN57WM3c4j8y1TcikZSYXAGQV2gYY5HPvQB8t6nr/iA6jNYQs226uWjtzFP5lpJbIgYTKMbkYEnkfhVBp/EqLJHqX2hy80Kx38TOIkaJ0EUbKp/fjKjcCDwa+u3+E/hC1Lywb2uJbmLyZppIy6XBVXRIkBPlQtx1xnNcdrPgiO0kJ8xWtY1SQ2rThj9slndQFVRkABDjFAHjvh+Sy1eNNP8AEGhxpDKZIFuNiR+cybjKZMgNkqF4681na18DPhz4idL+1mNhIoiiuXCh7NJCMGEoB+7BOASfWvYL3wS2lw2jyq9xDFM9/L5CkzHzF3wxuDzngDA/U1rRwX91aFEsGs7V0VpnuLdbeS+guHDtJtb+JMcY5PWgD5P1n9mPT9QvnubdoEhKKkbJPassqpkCUFzkZHb2or6wtbrTxBHG9/Y2YhBhjgntVeRY4yQCxGepzRQB/OldaRO5E72rNL5ClPIfyI5GQbsQoAd5AIwGAznjINZ0Ueqxecl440mzlkbKErHczhk2gF2kyBjPGAD2HFeoND5tokUcBFydxNwzxpbxPJlJFi+flMg/N+QrjLvQ7h7qaS7KvDI0c7tcSh7ZhH8u2Ms29MbTjHP1zQBxl7bApe+Q+yTfCIraY+aZ7YLtYl+hYY49MgVi+VawgWtzZrHLI6yrOkrfakQkfI8YJ3Dt05HTIr0dNOt4TuniW4lllIjgWVElS0bOPKUuGEakjkgccH0rLutCmnupFT5CEVkkZFaWVIiWAhJPPyjBI447dKAIbHwwmo/vYoxHAMNLOkmJRAEzKPLDfK+CevJzg81R1zwSNPCSactw9unk3Nuyx4WSLq3nb8F25PPBro9CvXtvNt49PuLmRXiklGwMohjfEud+RnOAcAYycmu6MsPiDULbS7UxW15APKuLSeeKCCS2chlgleVJAkoU4DLjkdaAO0+AOiXXiHXYJ4NOhaGO7tonScD9y6xhfNMRTcqGTaCxGO5wOa/oC/Zq8C3kFq9iNPWC3MJubkh7OWxWWAgKHlJZthI4MQIJYbs1+e37KXw20czLqV1D9nk037MtskgF/BCGkWYOGjXLjIIYYYnAwCOK/dbwL4f8PaV4fvtUiJuLwWizzzWtrNHIQgDCOGzks/mjw2SCAWxwKAPmj9ofV9K0e0hheYx300aW8FuqGCMLCA/CoxyZQCudwGPqcfi58dPibd20moWd3ZCa4uEmaWKR/s8sMSZNsI/KOJCqYA3nknqetfpd+0/4xheeeTTvKu7Uuy3N6kcbXEU4IDP5dzaKbSFI8iSIhSSMgAYr8Pvjt4mTUmuLiKcSQR3jky20Ss4SLKbZlgXIbcPl2goe5oA+RPGXiJtT1VoxE8dtlXlZSJAkr8sCjHrx/Dmv2P8A+CRH7G158aviRpetanp07aPZ3tteNdSW8iwOiy+YYllnjKhsqMYA4I2kmvyc+FHw/wBa+JXjeDTdPtUvEvNQtxOlypLtHNOqhAsTZE2Dg4Bx39/9C/8A4JT/ALIll8Evhho1xJpiW1/qWn2l1LFL5jJGzxIWICg4c5BXnjPNAH6zfCjwTYeDfDWm6PZQpEtjZ20IRFCg+TGqDcNx52qMjp0OATXsUYKj7yrvOVA9+nXpVG0t1gUbECBQoCg8sNq/ez345z/9etE7fkJXg5yc4x324Hv/AD9qAEUgghiWO4noSRnB6jr1/WlfDY2579e/Tocf5xTW2ozFM4IB5xz64PT/APVUZkGSFyEYY3YI2nnPXv8AgaACSQqm0AdWB/DqMf56VSc52lsqu1gDjJGfbqP/AK9SSlUjYEgEEfPuB478Z9M9s1VMgw3zj5Ry2DghgcAfrnA70AV5SQhDbSuSdx/hJA6euOPpmvPNZuFbzDHKFjjJLEBvmZflVAuMkYIPTHPrXYandxRQshODgthgVUjByd2MH8+o5r5z8a+LX0j7XdKCkKrhCc4Xk+ZIwxkDoR2PYmgDnviBrEOj6Vf3zyRxRpbSGV3nji+6rSecVmYBQoB649K/kX/4KGftHyeJPHtz4b0TUHmS3nuvtN79odbZ0VmPlvbwqRLHxkE5GR6V+qn/AAUQ/bGm8C+EL7TNHu3a4MMgkW2WESypIpDLKt0Pli9cKCQMcmv5VPFnivVvGWsSa9eAyXN/cyzySkAssc0hZNkKOwihVTzvwM9AKANTRZl1C8utV1Ca5kkt2E32hURZVR3Oye4XhVXbwO+B04rptI02XV7iRLSyuUjn+aK+jlzcPE0mCSEx5sZIPCglQecUzR9IhOmQTSv9rt7xEgElswV5GcnbbTEnEm04LdEHUtnivX/B1t/Zdoli0YDATQRq22ZjLKwHmuRgxhFwVK8HFADooLrRI1tXTyYykLyE3DM1xFgGONld9qAufQNk89qp6lJb6n5iXBmEUqvAsQe3i+0GOP5k2wx7p5AQCZORgcnNavie9urhrGKCX7XHaFIy8xUbJQDmdRIAJCGXhCcYB4rzjW73TtLhl1CKNb6e0cOqQhI7a1Mx2SsHaXP2neSxGNvGKAOJ8bWljZWcP2O8gkdZMOGuUZgVA3tCYzwq/dxjliR1r581ZLlY4DazwQyR3TzpbOGAByBHM02MbcsdygnqM13niC8vD9su3uYopI2YwwTbEWaFzkN5ygjd8xbZ1OOM4rxXW9ehtbRHtZGjWeSaIdDfJcbc7oQxIZGkGeexxigC/wCIrS2Ny8l9dRToo3mWNIwkd5LjbEzhgZIcqcfKcc157JaJJdkW8rXFxJK0cJwBC4iU7xEXZQWG4kjPaor7UW1q2/tJZSlxbm2si8bZEtwZMO11bkYWUbSBgcZ9K6DTNF23TW/lTy3GwzRW6FPLAmfD5nVvkYqSxx02880AP0bTNQeS3tYUuLmCKRWadsyRxS7v3qm3xiVghY8MPlr13S9FNnFcRQiQXghR4UQyLBcws7O0UQZtiBgRkb+c8e0vhnw5ZSTfY1aZJlKxtHDPKzW0GQrvPIV2AtGzqNx3njAINel63o0VgrXsf2iOyRIbXTg0cjXEiom0vLDgYOT8pODgZIFAHGTC5S2uLnUoIITapbtDaLbGOJQSVd5FyWM+DhM9QOOteZeK/EdvYkwW0twk0siyQWyRTK7MciaRmlQL5Own5Scgdua6rXb+GS2S0SDdOjLKTE+y4Rt+D5zrK3lvg5BAYDPIFeRa/FczyrBDJPOI0+bziZryKV3y580DMi4JztHT8aAKlzI99c2rad5lsI5PMCQ7mmVQCHdYoxsaDOSQWBwcHHFdt4durZpljuYHYzXKxyXVtB55kduI3uSN3lgFTkdB7HNc1ZaELQNJFbTmSNQVnd5Xt0OzMuFOCh3HpnHHIrpdOv2tLdPOjWaC5DIkbt5btKCVBLxjC49yAPWgD2KSOwtIhaW9w0jvEwuSZ1WKRQfMkignJYI4xnbwOMA81W07TobpZJ31C0tEvWJS3liMpjYKUM0ksgKkhcZZiMHp7cRBqcdnZeaiyLEJikp2rKQ3AZUZuOjckdcnvUazaxFcQyQT2v78NKsF0JHt/sMZDuGjKlfMZCMnPt60AR+M/D1leWbzQSxs9tIEVJZIZFmYAK5Ro3JkEm3IPPpXges+Ho5QsixpbxRyNJKm7HlFQUSJw5/dqc9WwK9jvdRnvZILY3qfZ43mlRLUQQWtuBJtMckjhl3A5x3yenSuJ8V2F/c2xiCCK1uN5Sdp7WM3CE8Kk0axhrguB95Hx0OODQB4HcwtpV7a3VkZbc25abz5GdY4ZAW2lDAp8wljwB256V7D4A/ac8VeCbhrfVQdVtHWWGO5mmuYJrcsoEbRSR/LJCVOfmPykc4rzhtLW3ntntri9JDbWSWPzg06HbIcv959pIPyqucFQBivRtG+Ed74mtLm6RGikkkRbSAyjy1JIM5lEgGxnySB09M8UAReKfi7rnxCeZNPSed/OUxzyyqYPmBVN8shBedVOBtJXnnpX69/8E0f2yNV+A11H4c1TWYLJdScQRrdSsJ2UYVgytNsjm8zO0g9CMCvyH8ReE7fwLbzKtu9oLSJd1tK6g3TjBkWAKdwJc/Lx27jp5/o/wARtU07WdLuYLO3hMMiPIZFaRprcSl5C0rH5Z1XbgqecexoA/q3/a507x5+2bpkOoW15car9gUvoVtDNMUnuZFLukqyyggbBwMAYBxuyM/gp48sviD+zzrOoaBr0Umn3v2oLBCbOaCQSAsySiZ4trpHyPlUAg5J61+q3/BPH9unwLpt9ZaJ441MXGmeYixR3jsZtPufK8qOMJFGS0J65zxnnGa7/wDbX03wL+054kMul6TEBBHLGbu3hgto50lwIpXuonPmsI1yqlQBySTzQB+DMWva341luNV1N5Wcqwea5UkmRm3BlRSNzBlH3QRjvXpGk+I9b0XT5b7UpNOjCxJHBIkRAuBEo3xFSG8iMgLklVZjnDYzX25cfspeA/h/4ftdTur6fUCI1lS7NwII0uYV3NFOggUSLgbcZxyOa/MP9oH4n6Jp2oS+H/D4tZEtr2ZZTEpRD8xXaQXO4beQ2ecdsUAP8U6zp/xI1AaHPGvnBxHZ3EkSSKcOGnigilYYQBiAwY9a/Wf/AIJs/wDBM6Dx94y0zxX4h0++j0dbi3ktopFdxdRtIGEhEm4JCcDGwnr+Ffkb+x/4WtPHPxn8NQ38wMEmoRM8NxLuSRDKpaPaxG0YxtA9Oa/0Zf2Mvhj4a8IfDXQ9WtrG3tLeDToDDsSMbY441LSuB0OeeMjnjmgD0Pwd8NfBn7Pfw9luTbWGm2Gm2ayXIYQxIYYrfaVeRwMfLnOe5+lfzE/t8fHnwd8SviBfHQNNgtNMsprq2juo4gWvZFkOGLA42ZztJ644r9Hf+Ck/7ZF1qmoSfBXwTqQSymSQ+Iry2ZsvFEWxa+cMLGDjDDPPT1Ffz2fF3VLOTSGFhJJHPtzPMo84yyLw/wAjL8ikKMHPPWgD5M+IugW+qNc363cllct5n2WM7I03YJVl2ggZXGeec/n8narplxpV2LqRZmmU7ZH5eBznc0g2/dG4jrjr3r6G1O/uLpwYmuiELSvJsDhwg2sgQEjgkE4+teU6lJ9paVC0kkaB2aOX5RKoJJYFjgc5GM0AeY6jqNhqUf2iZGhuEbayptWRioO0FiMMvAx1615NqtzK8u4qiIpJzIhEhAJAG4jp1xgnvzXR+JpxLK81sESFJQjxiRWRVGRx5ZyW55xzx71x/nJsEUUaO7sGY7g4OSdqkSjCjA/CgDStrq3WH95G/nTxkwMjR+Ushzjzfmzg5/mKaxkMYaXasfV5Ff528rgqMcBMjqcf1FWUy7oUNrBbjzMtHG6yK2Qe8ZIU+o4AzSpIWbyJZfLILqMAGGEHOPMyOQR6en1oAhd3uJBLE6xblPlltp3IBgKWRsL+fOelOWSNMvNExmjy+6EhvMG4KAyv8owfQd+aru0dw4hgMcjxsUluNx8oIvGQU4Q8jg+nSs2e4WKBwsjiKG4O6QkFZIjggox5YZwMc49MUAdTFdpdQeVGY42IZ5I9qCQDPy7HbGGI9DjJotNWmtFNukUkv7+NI1dj9jYZGXu3HU8ZxnHqa5DT5lW4WR4XXf8ALGS7bXfDH5ZG4PJ6fX8dKwldXmijYvLc+Y0cLEGNi5AVGGcqwOeTjpnNAHf38t/5NxcpdGVxcIBbRR+XGwUIwCGE4CrnA55A49uqsrpxJp90JbS0lLYdx5kM8KmPfK7nbiMMoYKc5btziuJikDWcNq8NzEhIkvHQ4kdoxgxwNj5QApGO+fy0tMvpLa5uIr6W8W1ngAhQvA9vGgDkLMCpPmhNvOcdB7AA6+CG0u5vtcDIs93E+5nBnjEaMQkJlnA2zOPmbptzxV/T1Gn3b3Nqi3e+3eJ7g3DTvbyKCwEAUElB0IZQBjisWwntlshNHcwTxSBxJaiRYbxpSQkcyqDkDaDwAOBmqjTJGk1rawuskhZgFcJ5MbD59xDZkdmIz9frQB0EuuG2t5Z7iW1ieR1gks7ZVlmnlLBmmklj3mJjGTnoDgda4ifUdNu72W3hsWvEaWOK3kkkKGFpfkdPLi4eI8lmY5JFTRXUpR7YJAqtGguoLoGGWWNCQXtpAuWfaTkjPcCseaWS3+yq8KWUscrgqspJe23b1IBUZfZggn6e1AHqVlZ26xjT0SB445dmy2cq0O1AVjdS2VdpSQVPHAOOeMbWpv7MuhYytPLG5MzloIghkYqsYCAbmO4lenPXBFcnaTanYalutGLWeoqm5grpcXDOPlNwXbhgB95Tx3r0OHSEOnyPrdwuciSDG+W6iHmAxpHOBtlBIGdpOKAOd1LRDbwTXlok0NleNbNJAvzSjO0SHyTxH+978EAnBpk9qwmjiljS3kto1mEikIjPJERHHuJ+Yg4YjPPI712yXVsk6w3ObtQN1tbGQCZ0ChSsqo+FYEZORkY55rP1W9sSvliJ4zD5c0kywlkZg2QJHMYA2jII7+5oA8+e0jumDzt9qj8plEwIWSGcMSsSh2AJL9SMkA4FVtSnnspfsCWe2O0gJjii371lkAkZ5JuckAk9fy5p91A9xcSSWNz5DebJcFkwFZWbIDI2AinBzxkZOKqG52G5ZbiR4JmEck37xirkZWVf3gIiDEk8YwMc0AY8l5NdeVJKnlzwzBBcKm5p0kUGNW3D5fn4/X0rptJ8PyaoLlrUNbxm38p0lz5QvZEzJiTHysevp71z8lzZWUEEkrTX4W5L+YiusMjp92E/NuLEkY54zzg1A/jS9QHyilpDPgpbRxSPIXBC7bwPIxOFOAVOOR6GgDB1yyuLC+Nkl0Z5wDG9wChREC5McQz1XBz64z61iTKYLqBTqEkMr2u4SxqA6B1O6Rc4+fOPqBge1q7u2uJ7kFUjUu00Ij3NsY/K8Zc5ABJJJ6Dv2rOsZbMSz/aybhoVjSBwFZYd2PKjkJ5kAbPTPvQBRsbW4hRpfOS7RbhPMkZ9ryBnYhooz0Yg8nHrV+WGaO6L3LvHAY1KqpQSZdsxoSh+Yc46H7voK0dQxp7Q/ZGD2svlu0YyTFKCGkZYmO1lLcjAJwenSpWk88Iqq5nSZ5hPLbwCBVVAQXeE/MmDwccEd+lAG20NvqUcMFtEqbYQ8hiLyTDy8IzMCME7j/8AWxmuiWAQzW8JYTzGzaIG4WSM2scn/LYlBnAx3H8PtVLRYTcQ2ostOkkmuN0HntcMWlfHmu1rDgEL1PIwAO46+qW/hW/1R9OgVLGKZbaSXi48+4baqh1vJGxgbePLGSD0yMkAHlE8EiWEl7OJZbMTvbG3Xe0csgwhffH8yjIz0784r0Pwf4W0TUtKuBfJAxhl3WU15Awhjm2rL9mV4pA1wC2ADggDmvSNX+G9npgjudSMcVrbQCVpLS5iltbhUhV1JgRyUlLHDMwx8oB5Neaap4xuYY4I9NingRZXWS2jEUEEiocxPbnBYzKFG7I5AHrQBhfELR7HQ77Nvb2kUbKrO0U+x4HRQGaJNzbEyxIyRkHtzXB2t3GYLsRTWT3jZjt7lSzEru3fPtH775eCRn1NVfEmvXeu3oudQmAkuZ3/AHSRnCJHmN0mTGSDjPvznGBXKTxFCfJe33wAtbgfulVVOJSCB877TjGSQaAPRLTxAbO+ikkkju54FxHbQ/aN8VwE2qVYKEMWOwPPTk13elXsl7e2y3rvbyLcQ3UqLAHXaw3eblzgIScYHI5rwzSL54dRSdQZQkSeZE8e4GKUAD7oyJVOSCeua9VvjZaXp41CAz77uJY2UThrmHbjapV2+UZLHOcfNigD1XWr2y1Weyht5dszCeGa4R0iWIoflVATjc2VyCSB2rz+88Raj4UePTobS3xJKJYZ9rysskrlfMmcOQAe4IxnnnrXO6PevrEjKkss18sbfZ5crErnjO4KcNKB3HqKt69o93JFGbyeGUtHGI/Nm2zMFI/dbQwwwOQfqc0Acpq+q3dxcoZLozyYldY7hA0CAHJTzVbAgJ5UHGPpisjzpLmZJYlW0RWUwbAigtGCwJA+XBPcdcZNa8+m+UlxD5RWOBCImhbd5kzAMYGaQfOAWIyp9e+axrMPBu+0NHD5KYaIECVZZCcIwc4BIJ4Hr36UAdDYaheXcqWjtZJOR9onaTDSSBRteSQqxyhXkAjA6c1u2eoyW0xmQTzLYSKsEpYQW0iOCzFIhnzFAOBgEnPtXC2SRQX+9BG5kXOCWdgkhIcylPurk4259xxXRzbjC4s5PmtnI8uN1aM5AZmtwx+Q5IGG79MigD2DwhqM1kl3fn7Kj3aBWCQBG8uRiFCqTksVJJPbqcdvY/C+uwJcxw+dIskG6WLLMVMDtiWB0c4Z943I2OB04r5gsb1sPMVLypa2znzCYxFKXAKqBgSEhQp25A68V6b4d1K8lurZGje1u7pt6cRt5FsqCJHVCdxYnacHqORxQB9ZJOt75NzpzC4tpr5bW43CQ3JYx5aVGLKDMvO7YCoxg4rrdLFnYp9hjv0YS3paUQq4a5UHISR5iQq4PIU9RgeleY+F7+7t7e3gv8yzrMLdZplFujyNESZYjCCFd424yMn8K9P0nTNPTzbu5ura3tBErwJcXPmTm8hJKhd4GEDEhiM9eaAOrtprCW4+xS2l7NGLiOTbCHDMVbYkiK38JBxzzxk9a19VsbG0s7wz2mo3pkkjERcp8sUUoMdvLIjbvLBJODwcYzWDpN607m4WG7YGSCL7RAfNiVS+0zozhSuTnAHrnoa9Cn8LNNZS3K39w1r9ot3uLRla7mkKksU3EgQtjGQcY6elAHzfq1yRdX1n9ovrG0eaaExwSrBHHDJ0hmVmOImYgDHIPQ5rCj0q8tLyxZbWW4jjcxtNdskSSwvgC0giWT5gAy/vHwWOTmvafEGhQywX00Nkl/FZQtFNczQyQyNdbOBIyLhk2ADjJ+XPTmvMNLje9uruW4lENtBbBg011FeJKeVSNjMgMXluAF6Fh1oAz9etLuC0t47GzjtLYyBZoZkDBpm6JvZwFc/NnC7ew9+XubWPTmiEQWISBokjnWOcxylSS8io3zAjOA3TgDtn0vULnTlt7eG5vZWitI5WlhjiWGWWQ5Lu8G3KQl2Xa5GWz8metefavaafq0ontoJi91NE9zpgdraOKOCEosi3ExV93IYgDvxmgDpvB76SYtmqKzyNJchLZFW1QR4yHYSHKLvGSegPSnT2ltNqSRSPAsbq04tYJY3QQquI1kdCSvy9wTz61z0MVw8ciloSYkET3LSAyqixgRw7wAAowpwcMQvTNVGa5t7iFovtOVgHmymNV3u7Z2KrciMqMAY4PbHUA09fgtYGitRujs7pEluY4kjZFSBTK5jnZ8rKVCkhiCegGeK4tbx5RO0cjJbCBUit1RhiVWYIw4wrtEOh610j29xdXSidGSFyJFiun/fMjDYfuHBJUZx1HQ4xUM1lDZajG8yssCSb1e1G+3LorJGrDJBYbiM9ME0Ac9pyW9zI98l4yylYoYHk2vdWxUEywyQY5BbIBI4HWsu90qeBku0tvLiuJ3EhvmeVbRujPFg7REVOSOMZwAOK6K5C2l28sNv9pS9uzNHOioiIG5wzxfKZB3ViDx6Vy2o36xXC3E8sr2sgeBQAYpQJg6vMkW4xlFVWKuTlseuaAC102OeJoXv7eUWs5KzFTDbhXkaRLYBjukZ2G5doIUcA1dki0+0uENx5b3d3IS6DzBtxiOKGIBT5iEkswPB/hyMVzWn2j2cUSabdvcW14WkR7l4fmWF2yz+Yw8gEHHOCc/KDxWxp0UzSwW7TRhpblJ4ZJQHFrJbkmO3jlbmRnPAHv6CgDq9UsLRrSzis7SVZJFWEX0YkgkkmBYC3libHAzkjAbDcDioJNKvrSKx065t7aFpoY0DAlFijMh27JmOC4TBPOS3qDWMolmk+0u07XTXsktzGzGOJJA7OqxzRsSr8HBKjH3BXourXs1xbwwTtDeM8G9QqiOSzbywGJOf3sqAKdoySenWgDmorVhdNEt5d6gkdwqJMirbiJ441WOOWQqA/OTwfw6V6VpV1aWc0bXq2iJaFCHR0a7nadMyxyQyH5CpyQ+Og4rzKG1v2h+x3Es0kREs8VzFBJGsLSnEiLG2MzAKCevUngYrorbRJ7xyHVHheETQ3KhneTYoJDu8fzyFQARyMjGeKAPZLa/S5hZbW/AtnRy89yqSib5cmFQnL8cg8dB68+eapOtzI3lmeNo2lWJokZC0SMVBKFw29kAAG3IB645q0yXun6JJaxPCY28x7eKJCZgyqoG2RGULtGc+pXv2o2SXt9Itg8jLcX1xttbiSIoAsJxMUds5fKlcE5PUDrQBVttK1qN0v40uREkbGJZF6Iw80RuJTiRRkAkZ6/k5of7dUu7PEUjuo7+CIPCYxtyLiCNyEcsgCnJzlc9DmvQbi1vrG0bTpZFLqP+PK8R5LkW7JhZrZVwQTkHjJ46V5vHamOa9h3TidiUmt3ZpYzDGoMckZ4ED7NowTg459KAOYuYb+SNrJIXFvcwkLeTwrtSxUBHfGPnmDLjgn7vfmqtvaSw3kdvLcTPZou6zk2FPMCoIXkCgZLCMHpyMYPArv7mO6mtPKS4iQWgjMjTqBFEpXiJGXh5i5YALkEg56VHpF9p1zMy/Z7J7u1V2neUs0Uw25WKMKf3M5ZSG4x2oAuaQum6akEi3Ua3K3DBViAdTHEqxRPextyWMYYZXjjrzzoapqFtcOXsAIyDiWOY7EVJVaCQRyLgiMjGM+vHvhXTpNc3jgj7VIgE0OI4olgDKxtYieQnbP3hg1ntZxqL66E0iW81rHbtbn7loGZN6KkhzcMGf5W7DvwaAON8WabDJczyh3gLpMhlhAnCCCNG8h5Wf94RGRjaM55HHNeZSxtZ77rzZXMZDqjo5keGVxGBHIR/riTubB+6e4rvr2HUrW8t5EnkntzceUv2n5ofLZfLjlYc4k8pABzyBgZ4rL1QQ3Uy2cE5lczwSPGQgjhEzjzbqOMDzBGAR8rD5Tn0oAx7WdtUintrSSNI9NYK6iN95vQx5HnKMgL1IyDg8k11ukXcywB5XzeKzIlx8olCLE3kRnziNi+cpzgdHHasa28LXG+6kEp0u3aQRKXw0WrSNny2lWPO4eX93px7jNdHpei6i989reNb3lnBCfKkm2PDHJGVkiaIxt8pDEhhy2AOOKAOugu7ebSfPub3y40jy9pao4msiTgCVFGZIvMPz7QRyT0Oa858ReHbzUoLjU0vYHWxzvSFmjgmRIzMiArwJQqsct9OpwfRtKsI7W+1O9XO2e1byBE0btcBfKguEkimIIjUHg457EkGqviFUNlc2dvGCSXkhaBPJiMaqkYnu+MECNnznrg96APCbHT7KS5bUI4E33ETRec77HHlqJGkXnpgEEnHIPOTiuturCLTdJivYJY71WlbcFjkgYef5DQK8YX95g7wCdoIXjqCceGA2s0PmyRy+UDH5tsEKRkkyO0QI2yKd7ZXk17DpCaRqlpp0t8FS1iLhrlZGETkSAZuYFTauDIqx9Md+hwAeMTShbl44Xa22rE6RSxF0W4OFkmyc7ptqkcH5eM4xVK4iijaQyS+f5j+dbJIymVXkJWTaoPXgL04zXuvizQdEtbZJLHyJA8TK6yIHlYSu0aTZCsHmQIuQg3fNk+teAX8D3E0sSm4SIo25mUCWJ0O1fIwxLKWB4BOM4IHYA2rmWQ2drbROyy7Fe6eaXzSkpDK0ETRnCxLEqZzwTkjNcrcWksNvKtvMUR2CNKzGOORpGzdh1BwYcRryRhi/GTmr5tJLHyXuXiiRl81nZhLLIiwojQyLu+Rz94A4J3cU25txeQRxqwxJsiYyKUBhZisaNEPuMAA2cZO73NAHN6vqS39sIWt1tpjGW2RJE4QRuPKkFwMcO2cDAODgcc1ELTUbW3Qeesf2zyjAj4NxEkbedIIgDn5eGxx1I69Ir3Rm0lppdTie7LTRR28touE8vzdkCSxuc5ACtz1Hc0+adooGhvlvHupJLiK3JAS4t7dn3OqRqebduWyOcyYzjigDqAsE5F3MIIvs9vJvEihFu5SiPJNGrDJzLvJOAMg9K3ybeeEX9tcqY3jiWOLyyMMUKyqMjnDI/I44ry1ry+k1CGOVWlLReRZSoVkjeLJkjhdF4EpRPmBwRgk4ruNMvWvrJIb6FD5stuYri3gxJaqBcmYSAHkDfHg9z7g0AdRa2jxyC9eW3ubaOSWMxJt3I0cSFUkPRQxMmM/3RVi6uDcWlusNzJI0VxJLBHJHsEaKu/wAuMDv84OzruJbvWLC8EKXj2M8gdJom+4hhuGXDSTMwJywJ24/2Tx2N5pIb23naRwbgrJessDNI0YVorMq8QUdVVWBXgKSCMg0AdvYpJbWFvBeSosPni8imjdlkmZ2icpO7dTE6yD5ep6811A+w6LaxtJK/k6iLb7Mhw8gSRJPtcEar8zgxzltx4zgeleaT68bry9MtLhZPKtZbNVkjELW0Lx26iXMoCZaZ3PXJ3ZNZ+n3b317Bp/2iTZAblDCsq4e2ghRg4Lt+7uJJGVVwcnZQB1brYP8AbJlSRYXtoHjtC8Sz2dxDPIJYJNvzFCm2QqegfHauis9bu7Wzhtbjy7m3muLZ7SSWURiaOUSJMI4lP7wRKAoB6bN1cXHPLb32lf2vBGturTuZEkMVxJdW7IpNzniWNTLGHx2BXOQa7bRtO0+7N3eagjSSTOi2kDnzLe0WZ9yyK4P7rMhdyONqSKDyaAOev7O4t5DdDUrmNrZFaztEUSSzC6J80tJyJIgm4E9QFHIGKg1QG7EELSwy3i2cb2cMkatO1i4WRpIgB88yIyhB3HJ5Nbt5FDZW149skw1H7Xc2aO5VgkMZadWKPxFCFLADuoA61UfUGsorG4jtLSOaa3EUV4UdrsJcJ5wNsm8FdwbIyPkGFOCKAOGu9JnmW0NpcGZbSQSrc2Qa3ZpXll8yCWJsDylUjcjcgggDHFQR6rrcUC6bdQnMf2qCCSS3d45lnZFWVW4boZ1GOMoB3Gen06C4nOoyXEqNOEWCCO1Mm4TvMXguLm2I+eV42CYQsTtLVPb6N4jhuWm1K3VNLFrcQobMIshVZTcSw28rOdkvmPGyseA0LKDkgUAcBqd1d2iCSGV5EhSC2u5LXHAcgs6bMgETFwGPG0A9Dmi0vpbWWa2htYZIpIJ1LzRn928gDeYZhnLM5Y54znPTr3N0trZMTqiiN71dtvbmDywbMRJDFHI6rmSRYgh3Af7WSMGqNyNLtpbq0iCPbtaBJZI5fNZZRGojwx5KdBnpkYHpQBlRxpKEuZsLLJMiSjBfAA2RzRyMANoiVcjrkV0Og3lvZSzLHOPssbxgugMcRaSQyk3wKDaNzHkMQAy8iuCCtE0DG6MsayLDEjEEwMplaRQF6j5iTn7pJGeMV0draaXHYyI08TW7wbbp2dxHA5kaWWOEkfvHcuDljgMCq8YoA9gvr+NorWSae68xJZZRC8RubJwEBRpI5eUUwlEUg4G0EZrzHXdXu51tt3nswMj2roSlvCVkIjglOBvxGF2/3V47VP8AbodK0udr7UrqWadrZbdblirKsEmI7gqAR5Bt1jBXPPXrXJatqNrdie9gfFohUuyyM264fCiSNcfczkYAoAzE1yS3uBG/lJfTS4NzvLyopZQ5RT94AFhx0A716poWmvq2q21nYW51Q3jmMO1mMQoFCGR2OPnyp7cZweleWaLoMupagJZ7eSYtIm2FH3SvGrQhWVVBKgzTjI7j5scZr9lv2QP2TbjxTNp+vaxZNpul2sgecJkzxrOnmoY2fl1MrHJxwScdBQBkfs7/ALMWpeIZLW81nSrmHTtP1GyuJp7iPdNM4QDbZSKgLReS8WeSNwZQflwP01t9Dj8NR2+lWsbx2EMYsnuWssW88hkeH7NMVJJcQqnzHIyCBg19Faf4I0vwtpVnZ6YkFvDZ28X2pG3B7qTMkUHks2B03MxBI3ggc1y+qaTp728YhEtrDZTIt+ZnmlmvklkM+ZIChEXLg7wMgYFAHgUuiPeXF4LW0eRLe3kt5Yt7Q291ZSzGNLiQuP3M6SL5Y6ZRMUsmkQRW8zS2NtPaW6wJdJCoJ3ygi5t/MBGURIkO4EjL468V7vBaQ3RuHktIoLGWZUea1LKl/bQxqbe2kDjKbWUkkfexnqSa8n+JfinRPCuhaheM8FvbW0V2Y0O2WIC4WNZnAHJKyK5zzgsc8A0AfOvxI+Imn+G7GLUNOna1t7G3vpcs7xRxXSqZEjuYt3EcaiLax4bHB4Nfl/8AEb9tTUJNUuU8OXgMm9orpAMRXC4+e8SVxgZ3A88joOled/tPftKXmqXevaPpuoTQ6e/2uG4aE5EyxysIFhZB82YsYxnAkx2r8zl8QJq+oFrKSVmaMLewNIZPIicbEjJXBJwnPoc5oA/dz4Ffta3mpPa6PrF0XnlEFxazzSIZZLmFAsbWbMOAoZgwxhh3zX6n/Br4vS3cbQ2SXRuLhk8+aZlK+azbIsLj7hG0bFGMeuc1/LP8L21bUL/TYrFLhpbWezjto7VZCEFw3l7nmYDauEPIOPxJx/T/APsu+B7qy8FWX9twZur60sJENziJtigeWsUqDcikBSeSxJJHWgD7l0q5mjsJv7VuJv7SuQssLwQhIojvCyWybQTt25JPQA5PWu8s3tYIZJ5oUktkhkiWKIlpjJ5ayIVONysdqkkdQ3FYtlplnYrZXx8yRrKIIlmomKIJ1ETSgM+ZI9ynJJJ4ycVKRia9kuL+3kiEAISGVQvlqkkalQXLb1LRKWJ4C+goAwtY1ISRMt47o8SzOlnLK0sNtIcslvvyPkLurYzkbsdBXwZ8Tdf87xBdGK2+zW9sTClvFHJJHM00kYSTJxthCuSeuCTX0r8QdVuraw1C0jheSMk3DGQ7XSUzR7JoJM/6QOOOckDIGOa+XL37ZqNt9qvzEZbK+WG4uHBidlUw5AiZcvKI9oXHBxxzQBzrXMVxGht7NrloUUSraK32tSWkw8UjggRGIoGGDxjIxiq+h/DXWvGEj2IitTYRFbtm8oxrFMG8yBA+zbdTKrMrKvDFB1Oa9z8DeCL/AMQXEVw9mlmWHkwuWzb6lGjgmSZQP3LqqKGx7gdK+8fhr8Jodae202xiGnebPH/aF/YsDtKyCQW8KtEGZWDsAx4APBx1APlP4J/svaxqesW8Vvoa64lzIjW9zewlLWIq4ZpJ43I8lyhOVyPmVSOM4/bn4S/sp6H4a0mynvLWwWV4vNdgiiOCRy7yLBbj5UUOwGMk9xXpXw6+H3hPwHo8EVpbxJNGRKzzpmTzChDmRy3OS2SDxzjAFdl4n8Y32m+HykjQBHkdoGVPLYxkAoq+VnjAIPpQAQ23hrwayiVbaCTyvLYExIrNCVBKLzwd65xnr6ZrxL4tfGfT/D1heXUN5b27Q+VJDuhjcbCd7RIVOTjJZf72eM4r4H/aL+N2v2lzc3UE15GlvLMsEam5dY2iVtkwi2/Nbk7d/bH6/DfjP9p2XxboMWialewwanarGsjofLnuBbu3ktGkmcRvEwIxg/LjrQB+gPiz48WPiG5OlzagkUpt5WIUhXaXzWmT923CqyE8+jV8p+MfH+mJBc3UkiLHG87XM8jmS2lVyViS1jxiSfeDkk4GDxxX5E/Ej9oPxZ4Y1KSFL2RFt5TcWNy0bF4mYythLhpP3xIyMbwoLBcVx1p+2DqWsWjWOszAhYXjubRtqCRXADTQqBjeXbOR1YnuDQB916x8aNPsriS7S6tIIE3tczxXZiSWOJgsZa3Aysq5PKDacdetfCH7QP7QtikOoSGffbsTNbG4uDF9plj3mFoJRyAQXOCBznPWvEfiR8VY5Hg+xOXij06cQTRRK2x5JC0kdwyn9/j5s5GQfpXxl45T4h/EVBZaRYtqMfm+VAqsVMZljbypPLXJKknjPTOOgFAHy38Z/ilNrup3zR3mQ1ybh7eQsISocttAJO7kt69M56V8yPOL+SctHCxcmWKYMf3ak8qSeA27OB+GK+rvFH7Jfxl3JfaloZhNxIzRwswNy0LEKZFt0YsRuIJwO5rr/h7/AME6/wBpLx/F5nhT4d69rsJZnlOm2kskpt0wxmkTH7qPOME9cfSgD4chDjzj8qkBW+YgHcvYc/N8oFXLC3nvZ1SCGQzHbuMYMgYkcLtHTPA571+pehf8Eof2n9evjBN4F1Xw+loI1um1iBraMqzMu4M4AxwehI/Ovd/Cf/BP/XvhNqWm2/i7RoIHuWUS6g0ckglMLK0pUMuMbARu6ZXHWgD80PhH8Mdc1PUEurvSp4IZHjSNfIlJk3HhkOOh+bjk5av6Sv8Agmz+yd451fxDpXjG/huLXS9NV30uO4gEQfEi73jgmi+a3KBQc5554r6b/Yk/Zb+Al/qbT+MNPgv5IJFa1sdQltorWP58x3JDEB12jnJz0r9XPih8b/gd+zl4UeDw+/hjS3jh+w2y6WqSPsROigcEl1AJwOPXmgD0nxx8bU+FvhaHSJEg017WxZPMMq4ZI1RGeQgAIS2T/Sv5j/8Agoh+1np/jPVL3wzZ3EVzAEDSz28p3CdnCSSmdZOBk84HO3pzWn+11/wUgj8T6dqWhaMsMFzeTXVvDNOF7Eh5B5RO2I9QM8de1fgx4z8a6jrupz6i7wy/aJZbi4/fyyukhJUeXg8x7gCE7Z9KANHxn4qsgqwSSi6kt5HMTTjaJo5gd/kyP80vUrz6emBXy3r97NqNzc3BXdAlwoIAEbwxrgAOo+8QAOnr7ivX2mh1QWst3eC5mtZZZTE9uuwwIod8sw6gHgcE44rirvw9FNdqbI+at4jTtHGCqDe7YyG6DBH0I7UAcSYo44oXErvCVclEXJCjOBz1Ocf9816b4P1G18i3e2Mn20F1lSYDY1ucjYFI4bGT7fnXHajYQojQgqjOFtwsTBTFcI33yR1yQeO9dh4N0jZIsd3+9VSsiSAtGxJIHlxhRwuQevvzigD6o+Cfgq48ReJEkuzIbEqXZJkIhjMjKIYY2XrISDn0zzX71/sifBDTtZ8W6APs8bWqXNq0N5GpMMEsbIhiZXTAlUjq3BznpX5OfBiN9Fsz5VqTBK0DsZSsq27tHlcSJy4zyfQHtzX9HX/BNKzttQFvqOoxORa3bX8028LGjEqiwxQSLloehB9T60AfsB/whmm+BvALqjqrNaPsDyJbC4VYgHLIoIxkkjOB2HfH89X7ZGtXVjrvlaXfST2FxeecxgCvbxPEXU28nlDKKWZuWIw2M9a/ZH9qT42LZaHf+H7K5iikjikjS5kJZI1EecAoPkY5A5x0Ffzu/G7QPGd3PfTC8nnhvpWZ5ll8yISzqWit4owSQrFvvdjz24APiH4i+JnnurdWjSzlt/tQmju3EEAeYsomg8w4kk5UHcSBnNfCfj5LPxHKIHtgrIZYpHKkPJktvl8wLhskZXHUdPSvoz4uaf4l02a4jubKeQwxpBciWSRpFjwd7RAjmMlQMjLdT0r5wkgv9RPnS295bxSFrTdHEFjk6rAsrnkkEHBAyc0AfNN8z6PqUUKb51iuUjT98yeUyH5SNoyQo4yD0NfqR+xb8f8AUvAWs6Hb3N2ws7rUVU4uso4RgHV4S2ZuD1bk88da+Ltb+H0T2B1SVC6LOUjQRMk0jrndK8kiDHzdc4Fee6Lrd/oGrxWsLNCml3puS7g4USAYAdeNvbPv6UAf3AeH9f07xX4S0vV3Lzm7Vb8i1EKvbOqB1ZpoiSsR68gHnFdkhs7nS9sUe1YrhZv38LMsBkBIljJGHDYO7JwcZFfjh/wT7/ah0/xDpsfgTWtVeSR9OYKJVeY+bEAkaB2kGINv0xu5AJr9bbgWd5bw+XqSR21zaJLF5SFcTRsQVdCdsoyVHBzz6UAUvF+j2N7aYvIm8uW1WIxqgW0kIBEMk86cgEegIHrX5SfHX4Y3+j65f6jo7rAsfLW0JQ/aImZJJN0meMoBtzjceMZr9dvst3e6dLBcRyrpsMyvdvJgmC0ZF2G1YqfNY4bIU8e1eB+PfhvZalFNcW0KTwXgmignEDG5s0RiB9pyxaRs/Mpx3/IA/IiW8Mtkib0a5vQLYRyRfvIHjLtE5iABNwqKckE4xya8Z1nWp9G1KKC7uor1p57cTH7U32qWL5wLCKInESksp3E8jv2H098R/Bmt+D9fuGgJutPW7W4F0kADRmUhHJBGY18ssSeBnIr5E+N2nz3Fu+q6XArTJDK9zLBv3mSEh41CBfljVc/dycnHPSgD1/Tta+22n2eya4jVJgZoZAGTeI90QJXPyx4OSSKjkvtPnZPPeP7LCiPHJErx/a7yXKMSu75TxnPSvl/4ffGvRNMmj07xBJskmVY7oO7xykSqYsyYb5WWPBPr0r6h0ddG1/TY7rS7rz3unU2yRITCIbeTakkYOdpZMZ/I0AW9Nkg+1Syy3V2kThkwjkTSxhVRrZJeMhOGOOu7ivbLO5s9btjYW4DwW7LFDHLAPJh8sFYxIWGWjdcks3AJ9TXC6V4ZhWezt9ktxFbyR3G2DDmGaZPOJuLgtjazHLZPAABwensWiaLYvpcsNhfrLc2/mC6R0JSQ3P71pHeMZfZkhe3agD48+KfwM0+7hN/HpbRhhLJdGBbh5I5XCgeTEsbCFCGDDsQa/OD4neA9Y0jWLmCbTrqCO2hgeKd4/LtRAX2nzNoA87YFzkZyeRX9C2naNCdPuIpfP1Ozf7MrXbnyirTfZ43hRD0xJkDdyB05rnPHX7LHh34i2GqmzshLdNbSbWRxDD9tZBGkEXmdFTeH3HhiSByKAP5nZ55re5ZZHyDE0kUsLhvKkIP7wnqyhDjb7Z4rStmtIjK8Nu80ixR2++OQCKSJpd5lZByJvMJIIxgEjivqj44/smeMPhje6lcSWrTaatxcRyvHGQscUICs8O0/PGWZenZs9jXxvMmpadMiBPs1q8gHy/LPHGk5XOxudrbfvdDxQB7npstutpb7mit13qBb+ayRzO/lMZwM/vDlGP8AnFdWgluhbNBPvmuWlZ5V3wtHFglo5N6gHaxxgHkA44rySyZ3gtEE+bVnWeJZ0V7qG5QbVtAwPyxk+uACAK9W0m5votNgsrkSzO7pOzQohmSOY/NDkjAZWIBHtigDEv7NpEL3ZMU6ebC0kETbBEf3Kz5yd7Ky7eefmz7V51f6TbSrc3xjmeGB2t8xo5yCpiZZIwcoxVQcDn5jXtrparfyabeWM6MjFFhDjzHQRb3BcfK0hkJYgcZz2rlfEWnWsMbwW58iJ5AtmvzK09zzvu7xz8sqqx28Y569aAPBrq2fy3JhWLzY1jtEMSEcYI2kcLHt5+bkkZHeqtvJG0n2MK8KTAmJpU+aSaNRJK7E4EQ56YA5wK7XUNKmsrtXvpLgyQq7yLKv7qYwt5QjiVAfLXAyD6Vmtp9jJdMi3DIkwcRRMjGWEJI6sivjjEYUdRkDr6AFRryVIXtbmSRxFtEHlzP5brNGm0HbyCvAOAM475rq9MuLV44neb7Xe4mkEKzsm60dFjLbX4x/d34YgZIPOOLtZxaebJazrOisVnjkTexKTMiCKQrhOAcnODV+4+yTzx31sjwAiOa6k4CpIi4eBY1OAhfdwO3OKAPQ7jR/D0kiiISRNNZvKrIX2xSLJs+VduxpDICPkJGQccdYZfDjWLR3NjI05a4QPbTQCaW5jljEiNJIhwuyQkEk9e/NZsV9qMlpCSTHaS2s1vGioW8yUythozt+64ify9x+8CTWpZa5d+XCYWVI4pntyZYmSKeGVPMkkKEZWdQccZXJ44xQBZTRRczSC6TBmZmlk2AJPbM5kEDNuGzDEEZ/nXWWHhtpf9SklqrvDdcQYDRW0OYCkknyxQvOzBiMcDPQ1z1ncx3EcUkcplsi7JJbF8NGUyVkwSCZMcsCMAg9813OheIo5VWzlvZmsxARJbzt+8mQOx8uNVXiDJDKSQMcdaAMG10SaaQ7mVI4Wjgit40ke6KIjXltewwp8zrJM5QAdjWa+l28SxLqunGC/hKS20Qj3FrR0Vo2mHPzYKnB5yema6eO5tLS62ebJ/aKXcDafLbysGkiUGIQtGudqxuhbaDj5sDgZrpTcaZeQrqNyYluGkjAIlUP5ix+Uscqy/MEJU5J4GeaAPK7jTrVpYzIiC4khb5UQgqJHYqVAGMeVt6emKoJo1qI3ubt47ZUiEJlIfdNcPKYokcHgRZXDP0XPPWu/j1PTZIpJpgg8gBVcMCzgABYkg/iGOB7dM8Vzs0ltfiUuEMMk0yx2WwAiOXad8irxGUkG8A9M4FAGFZ2jQI/7gW6XcLp5jxjyUbBKF9xzjbjk49KhttMkY2SygMFk2JdKSqTwkAKpUnCqpIGD+ldHezwRJHbAi6jVthbIVJvNbfuIP3ApJwKqrrCFhbTW0WYryL7NFGdwbaRmTepA8vaPxPIzQA59Jv4i8c1pKQ8jIjGNN140ZO8ZUYKrg5I6Y7Gp9L02Tzpb5meKKNBKtt5pEXnxqY4yEcZJSMYyePlz3rvr3U47+ziOnoW+zTPI0asECI/yyPGxbLuD97HOR71JZ+GrwRi8iWK4UwOLe3+by7kkeZKob+KRVPQ4/E0AcJYW0Uksktsj3Dp5iXCOVdVK5Kx8nleNwPcDNK1vFqVq8c4yWR/KMJkiMlwuJHuI3PBY5II7nOO1duNHNgt3F9mihe7Mc8E6hvPinH7mNeOWiVQVB9ADUEHhu4vlgkhmVJbRGiZPuW6CI+YlwQxBjcythieDg0AedJ4fe6uVe3/AHMckIVY9qskgtlAk8xG6O2FXecklc8mtC/srv7NFHILcSwyxIsLRF3SOImJi7oBsyF3AHnBzxXoI8M3sN5aJeXFr9qiEzvCHG2Tyj5sijacOGUqcjqWIrWt4INQtZ7PyPJa58+WeZk2SPIB580qSSD93+6fCqf4V7UAeMyWlkBbgSRSxwyGB5JmEcdo8kbOxCsPnYyk7V7ivNjBHH9piZZLi+jdZI3jUsFVWfzISi/cUZPbtxXrlzo2lWcGqsbt7qz+03DLFdKVlE6hQkqjgsPMJII4AP58W2lnSr37bAs58+V9rKT8vmKcNdGQcxFDkdzx3oAxtOF1MiRAXLQx4fZIpaFiVCsjgHO3J49Mc10ukx3aGSazvPKhguP9KjwVheRB8sQmk6R449zxUegaZfpeXcbzsLYWwlZuGXzrkOI4yB93ODgdquWEaWkRtBcPfQh/OdFA4YsJDHJA3Mxyc5XOB1oA9C0vU7kPZraohubhsSQBQwVJisYVd5zG7ckBsLzXs66s1hDPY2cLWcRssSxywIdoXLSyLKP+WxZWJx3bjtXg+k6vFZass9xYWlwkrZimjwZomjxIglRmw6qS33Txu9q9Pi8S20usyXUVvcNZC1TzLaJd7g+YUZCWBCxBWZ1PXsaAO60y6muobOCBWtr3e5tnE7mZVlCmT7R6x4zxk46V3sX2yzhkgupZprXz0ZUhQO1wZkVJLhZHGIVjbHHU59a85+2yIsc1kIY4IraJ1UNDJPFLIFyTORlGyfunOM16R4fs9YuYVmk3OAy7YJmTFzFKMyIznAhPm7zk4HGe9AHVaYmoWt1brNczGW68yON5rRQiKygQF5V4Xr0OC2feu8mmvJoGsr9TJK8ptE8qFIXiMa7opSGHy5VTgduprmIrouslh/aBKRQC4ELuDMjFfnhSZeJGQgbcHnNWdFuru7tLiMXHmXMh3ut1NGJyRJtXzWY5VNu7LDoBg80AYx0a5tfEmnNA0qPHdxzG4mkJRVT52QO2N42AZHQ9BkV/R3/wTt8ftqOn6Uk1yIp4oGjuYy52mJHMcTwQNkBDtGSeOeOlfz5X921va6e6WlvfaiJmkby3LwJGu1G8hxwDjpu65r9Pf2DPE2r6dr8duwmhiulWGe1MsVw3lswZVMgOYSDg8cA8HvQB/WJ4fuo7uwgDRebC6AAKcFSVBZsAgEDrkcfStn7TErExRIZM+WjIpZCg6mQgfe4/H2ryv4T3dxJolqkhJY2qyZaQOxiIUeXjvIeTn046V65PBMjRxgRCLYXZo1AZQQCVwPvtz1HqO9AHm/xJ0SHXtIubZokcSwP5lyFAkgULuAIP3Fzkc+lfycf8FEvhrZ+Ddf1m+smVpZLtLm6lVkA2yuxQl41Bjk5XpnPXNf1weI7N3sLxIgYVmiceUznFwm3o5Y5RjkE9+fav5yP+CnfhCaXRr26bS4/sohQLdvmNot8hGxDHzKcr1IzznigD+fqx1C5v2+zNePNbwNG1hD97kHzGhkydzK7Ajceme/f3Hw1awzaXbzNIsd1K7ImnI4UTSEMGjEo6kA/e4/ln58skt/tbW3lbA86RqFLI8DB9pR5I+ZC6g4B9fWvVrN7zzree1nltrOEtDBGsbQHyc7V892UlXDgkcAtmgD1nyBZR6jp627+dGsLRFCS9ukqBHCtu/etvY5x2GayIdNuY5Yrab5ZbYzSXF2jBfLtnRiIwsgx5gUd+vQZptnqotJYWvnzqc4kWOeafETlMoGijPO4oeAe4zWzqv2aPSIpbbz/t3lPFdSM3meaHfAiZwcbihODwMDNAHGSabqF28yWeoN5VwizsIlVpQke7DXDqdqu6gDGcCqF9ZN9iSGQXF7ciMrMjXIWKGNwTAkZ6efu4JPGDx0rto7QLY/Y9OhNt9sijlvJppMlLVpVQmRN3zgy5wAckHNYd5ofkS6rYXN4+CFkELfuUkjRo9klqyDIwGzyRzQB5ffW32CG2lNssHlubW4iikWcqFUtCZEXoAWGT78Vg3MrMiYiSVZZRHJISPlUkPAowv8WDx2zXd3WgSpqRheYmF0afzbd+AIyrnzVY4fEQPJ7ise80fVbjULoxPE2nLKkm6aJVMqfKInhkhOAR29+KAPOb2xsk3aksRS6acxt8pZreIyDZ5rsQQhJzwOgyanvktLzy7KKygitoy15cTTKpE5k2qTmQ8kE5H+cxa7o08M91JY3s5g23NwRdRsN08e2GR2J52DLYXqMZ9a5SwGq6uyWwMuxJIoGiQM7upALT72HC7sHaPpmgBt74Tsr5JbFLWGW1gkctOwUtulYuGVnQ4QGRuegx+fmutfDxdCiLWFotzbM7SXgyTMJvLMaqkm3b9nPJOOBjnvXsd1pd7E3795YLN28izluFkRpHiBLxuyD7pwdueDt+tZNqmqzXsttKHk0+yijujGWch4WPAJI/er1yRnHf3APkyfQryB/Pa0aONvPEcsEBjjBBwgabGJDkjgHvXX/DPxJeeFNTgZ1XeZWieWR90YdX8wPCWOSd38PfHFfQfivwsNatmgt/IFk7NPCsPEdudgLFjH1Afr06mvArzwvLpd1bTvIJLkBQkH2cNEsxcIAOoa3PHze+fegD+hH9i39oNmtYLW81K6iuPOSe3Me2aWdBFsGxT8yQAj5CRnjiv1/sfE9v4isptTQbdSurWIyBg09vNcBsSSorEbFeLh17EdK/lH+AfjhfD2vaNdG8dJo3jE5jjkiitlQjzwueHhK52j+tf0KfBzxj/wAJL4atWt7ie0iWG2nikYFXt4N2yaeNiBvVvfgY6igD6BF3MzXNpeoXiEkm5s7YVlk/5ZBjzlf4ucc8c1Yvnt7SK2ntLi6uRcoDthdVaNlyWghhY5MSjJ5GGzmufnASC7tV1iQ3JiRxhUV2jlVXjgEZ++xX7zdTnH0zbK/t/wC1I7ad3gEe1QJ4hKzXeRE0cJCDZ+4JJOcAmgDorm5F45+ztb3qX1tKGZAInFykZbzYgSNqLcAFh2Ix7V5pr15ArIzGe6ukUwXflx4+xFk/cLKWPLJIBjHXH0rtdekWebTYNHgME0cs0ct1auipLbLH5vmKAf3Z3YZs/eYbetcCfCvjDXHIsLW7lvjJNbeZFbuVn8o5EuMfPLyOT6dKAOFvNPgmuZFuWllvLS4jNtNM8arPCoE5cqcGJif7vy8Vnz3jQzQC4dYwk8e7Tizl1hkgkP2iN0I+bAj2g9eAOVr27/hQHxJl0q6nvbOW1kaJJIJnhadkRJTHNtdgPk2nGeOeK8C8beGvEPh2WZ7t1itFAtUv5x+8JSQhWBJzhY/u/wB7PHuAcfqF/Pf6kY4CI0dW86a5Y7RGsBggjSMZKhV+Yn161DHqNzbywrHdyXMyRsZEkwZEmggKxmGQ8A9GwDtcjjmubTxBDC6WJma6uBFLHC2Yw2y43gtNc7eSPLIXPXjHWsE+I7W1uGuIZ2uZ0h+ywyxbfs8ipDiZhbSkYeJurcdaAPX4TqEkkF1GVMF1C2J2KCZJ3JEskkZ4Z5O47DnNZmpai0VugwY7iG+RZBEvnNPLc3K7p03cJGo6r2rlND8RWN1cxQwLfxpqltOqPIRKsU9uJLaWVY1/1GLpGx/sjcOKr3Ut0LC9hedQz3d3cW0ksqxrFIlwpa4MpUkKP4UPXNAHSRX6RJdM0jLcpd3HkPFEoih86HEcboTmTKZTHPHNed32pXFlNqVu8c0cYuIX+1BleQSzDGxcD/VMcblx8ueaoTy6giWjC4uDep5kzgEEQG3Hlw3Kp/y0BtTuOf4ht69bWm6L4i1kIllZT3s677v7XcRkfaSmM7uMBB/Ce5zQBTvpI1u0hiuISJYoHIjiBdJkUGxtlHPlqcjd6EYNR6hq2pOIZLgzTXJneN5UAkhkKRgPCo4zH9nymemK9b8H/s+eMfEl9D5MVxFcS5gmZIz5Ya8/0lPLZxyYm+UMOo46V91/C/8AYgvJbi1/tOxkuzL9kgkE6s8UQa133NwnGGd+TjrnigD4g+EB8T2GoWVxZ+fDYtG7Jayh2d+nkISq9FH3STz0r9AvDP7SXi/4f6MNLhsC0zgGO8I+zmTyR8+4gHZjA3Z6Z6190/Dn9jDRNIBWbTLOO1ZFAwrGRSh2oFJ/1e5vvfTivcJP2QfAl9b28F5pkMiCF45VaNS0qE8mVscq/OQORmgD8kdK/b++LGua8+jW8NpY20O+2FysiXFxIIuJC4VeDz19q+rtA8YfETxtJbard3V7FbXVtE7IYjBCIZF/dzLG/wA0i4PznAyTxX2LoX7F/wAHtCngvYPCmmi7h3MtykKbiXP7zzGK/Pu4JPUY/GvTdS+EOgQ6eLSzgW2SCMLD5ajeAmNqSv1ePpwMfnQB8kRWdt5MUniS+CSOofzLmYOrLb28oLJKR+6T5lBJ9TXkniv45/BLwO7RavqWn2klpakxiWZNv2cviRkbPzknBA5OCPavjb/gp58VPGfwP8C3o8M2+oQyXUF5G2oW7vKlsqsVeKLYSYmdMH5cnjHrX8hbfGD4/fFnxx9k1XxPq+oQLdIsME73QgaPzgsdu6rtJBQxg57RZxQB/ZHqX/BRn4Prqkuk+F9Qh1NUDJbLaIXMsyLlbZXXiPD+vGDxWFf/APBRjSbS0VrHRbhnjXzmBiYt5REqTs277pWVSMehB461+Pf7Mf7Lur6gunap4jukg1F7qOeW3t0kECxtFvLiXtMQRjnPNfo/P+y74G1HRmW9LTXWnwSbQLp7dZkuQrLJJIjhpJFcybh/EBgUAel6P/wUh0S/1ERatpxggcxuGkjkAiIyXbei/eyBx+VfTekftK+D/EelG6M1nDPfWYu2j3RgspBbLMDnzvK5yR1PSvyU+IP7O2h6LoYltb4wzW6i4e2t2dFmKIWhZ3LEqhALHJwevevzg+IHx/8AEfw3vmh03VpBaNM1gjs5eW3t4Y2En38AOMccc445NAH7JftS/G7QLTRruSxv2kmvoJ4reZZljMUa/OrTDJBZSSB6DpX5BP46szfXmrztAGim2SWb+bJaXEkYPl3EMiH5pCMnJ4zx9Pmzxh8ctV8XQbBrF3qC3qZWWRjIYxtGZiucLKSCAOmM1Q8ONqWqzL9otma2nSKBYzLJDHF8oxOQv8RPzDPrQB9TXHxd1MW6Q2dzHNHeQuHjE5ubeIcmDbESNkijAzzk8darRRya1YwNqN5eyXCyyTvEr7o1ikXejuTxuzgAde/rXH+HPA6Ws0b2jxzOw8pYHG8RtGS4OHPzx7z9737V69p2jzK0Y3JA0EDy3QxuhaYDZtVf4gVzjGffrQAzwrpNwFjea5cQykoGT5/KiBKAzRHGxuT83TIr0aKaK48hvv8A2Gfa7kY/dIu0XLZ7soByOM4rnLSw/s/7TMBPIstru+bliJCPLjhiUjgsT/PtWppuDMkytH50DCFoJmkEewjjz+gYDP4UAXZlsEuzcxXFzPazoEaJSzSxTMzMkmVONu5RmtCCa2hnQ3lsJXuMCBnJ/fAYYOzJyg34xnqR2rMvpbe1SKSKAG6Z/vRf6qYlmG1AB8yAc5/rUdhN5zOUbym3HYsuHIG0s0ag58oCTkdjuoA7R70vO0TyJDhFmKDjzPmA8pXHPIznjjbmtLU7r7WtzBHBcCztoFF1NEn2gRwMnMTk48wbjkPyRXljajdYNyY1juovMhiWRiJJnBIDDOAQSB6c1d0/xRqEXk2Nzfx+VLuMxkUxvHn5jCzAYdARgfX06AFK/wBFu70wyRPDLYG98lFMSBoYwg8veT9ybcAfoMd624LW/s3uI5ruGe+CQ7LSNPkNnE4Esi5ODIIzknPG0nNa7NDcWk0kgmiRtrh4lCws5IWSVQx4IUrggd6pRy21uZIrsIEiZBDNM4M5ilB3KWTkI2Mc8fN1oA5HWdJurW4u7q1kkleLdPb3lohWKUz7f3VwuPmwvG7+LGfWsaPSbe6eK9a4aHUFleBzA/yOjKGBkjHTnPBzwK7S28QSXkWoR2duRaoi20UBI+zM6uVLgsMlQhOT6Csa98J3F2HMEckUph+0WMllJ5ax3KsDKrAnMwK54/lQBy2rW1nbymeNpsQQ/Z8gncskjD523ghY2Oc47En2qOSyRElMPmLOgTyfIhjWTMig+YZN3zJubOT6HvWutvGHunuQZZTap9otpA7mFQ3l/aVX/lqSw6cbcfSpksrjSrKe7QrLLsIlaRtzBXyY1MR4jGCMf5FAHEXJmtohJ9qWc22+QrcyyNHGQAwSbHO3OSDxjPFQ2cs0t1AiXFs0csjH7S3mCWS6RQGtoXblYwjFs9PWusu9LsdQRpN+ILs4nlVlG6SIKriVEHARzkeuK5LW7e4t7mxms7u3khjtwoEYCTCPynysCng7mUZbqM4z6AHXT3lpFAYY1nZ1kL3STx7kESwFg1uSDvfzQCefmBxWVE+n6fHdXsVrKqyPbH7RNCPJYXsRIJiToAM59Mc1DoX2rVdOjuboKjidWkCmRZY4IZFJWfzGwX2gnAP161ZvFYJJDpbu0kskVxbJPHlJPKmVI45FkG1RgnIx0oAoaZZQWmXsrVbtZbhJbq53FbecGYFILZB8qAfeDA5ODiud1vwhp/iWy1qyvLF2mcRzRMwESNJOSCnmclyqcgk8lcV6jpFnOLeyaWBreRL+Se5t/kRJJ1XykSNSuGt9jEbVPfPFUNS0zU9M1KSKG4uld2P2OKOBJEu2kcOY8OflEcZJyTxigD4v8XfBTSxK9uIGBiV/lIWUGMw4BiAGGIYA4zXz5qnwOjTU5gdNmggjR1ilWOMokaAyyuw9NoJOB+tfqlcaUiW051ix2ySpD/pKorQ28m75mdkOQ5X6dMDtXl914ahlnlhto5JYRNNJYxzxyJLJHdKYpcuTumiwxLDsuSeM0AfAvhj4Z6fBCzGJy7RGG0cqSZI9xbKjbw2Qc9+e9fVHhzwxbJ4cAaL5lt1a6mt/3cj4BVZ45DzHIBwV74969X0Tw5pU0LSz29tLLbXLW8Is4CIiYomIZCw+VFk2gnoSK7e00JJLO3FlZ29uqyvYXCMu6MzS8W7CQgKX3OMZ4HSgDx/TNBNrKosNKurHyYUDXSEGWVUnMS3KKf8Alr5y5Geo5HBrrdMsvsaBhGLu2u0knTFwVll2gi3CqPmQrINkmTllY45r12/8PPbC+nljiVIY47NRZmV5vJnjjNw9wegXzWmAK9DjvXG3uiw3iy73k0/T9MjmdrSFFaa4ezXzNrOvKqHUMuMFs0AR2XmST2u63V7eWHy55Vf54WtY3F0G5DNLvIAU9RzWRpscAupHjsp2leO4u9OmkjjjSC7jlZTG5PLI8YG3srHPatXTpprqTTNNjle3Mf2hp5WgRmZmDKsy55eRpGRcHp19a6HVLd9Mjhi1JiZ9OkmtWe2tB5XlzwtIkY2felZTn1JPymgDyzWLy+mnS7T7TLDcCaFZWMZSLfExkSN14ZcdQRnt71v+GdbtLeGO2YSSKXn8yIyO80McQDrduGOHQJuPHTGK6bR9E0jWJr1dMV0g08m7t4Ji3lzSRSgylg+MnaGGO3fNYGtaI0E2bMQNew3NwgXyisMdrND8sEqj70Csc8985NAF+x1KLTb4XiTGSPdI7szmR5EhkBmQxuMtCVJGB1AOK7O2f7TbrbLbWqpFbXF8k86lxbTFmmuZdmckyABQDwMcDNeMDT75dSikgmkjtUhilZ9xVPs7LiW4gLrlf32Qq859MV7H8O7Kz13W2GpTSW3lyRWd5EbhYmuotoumdUzy25cDOBzzxQBQESW96k6wMLKML5iJMPJk81w8qiZR8obgkjqpPpUxVLnSbh7bzYoXvLeaW1hVjFFd29wqyqJGJ8kMMfKT8w5B9PR/GPhLRdGigk0O9leB/tC3MDzwz28cMkgbgx5wRb71KkgndXnsmuWOnWu17WNbZ5hLPCFXbewyOghuPLBBYrI65HUgYPPUAWTVLuWA2FmI0uLkvHNKX2NbIYjhk2nCoU6kHrmq3h27e3N5Hc3kcElvKJg0N2XjYbgjIgY4KOUTPrub0NZ+rtK1+Jo9OiBhRXiCPtaRUjwkW0OMsXIyDnj15rjYpLiDULs3ENmYdQZRBLK5xbK6FY4I4ojgP5oBUkZOM0Ae/DxdqVj5YSRp7ed0u45BK0xVkYDy5GPfZ1x0BFVz8QZ5b55JVTzHlT7RHGpd7SJGMguFy+CwDtgevFeAvrFzAbi3kmuTdpNAsRiDrb28ayAZZG+8sgHpyDmti1uZDqHnC3lllW1nH2BomikE8vNxL5p4mI42J2oA+t/D3xDjvXhsHkjvIBIf31zD5cscf31jzn942wHb9MYr0m/8SaDqEAa5VLcFk063F3Dh0MCeYrbyAFikBHtg18PWN3fRwNJHDIBJcKJVlZTLGkMYAkhAwdu4qPYin6j4s1fyJoby/mkWO2B0uOSUMzNG4V1Kj5mfBzg9F4+gB9Yx6R4WuQ0txa28UpdwyrOrqcMfnUg4CnsPaivlWw8a6pDbrFcRxPKmAzMtxk5RD1Xg8k/lRQB+WuiWMOlC6steDvBPCq2s7jKxMVJVUH3tue5Ge5xgZvLoxZLGHyLW7haF2jOxtzx7iepADSDjGOc8H0qO9tJNFu7q3uorkstzLuknJmt/LkBAmVSco3QemTxRZ6tqemNF5KTtbxRtNHPcQBYlQOSxgDAbU2ndk/KfegDP1nQbOSdGuZYVkjjLWs8cJEkMYxmCVYxucbwcnGPl5rgdRtr/AM4NavJcG3ikgDhPmKTYaVoVQZVNoO3IzXuj3Fnew/2hLcSPshDW9tb2wmjeSZ1IeaRFP7ssSSCRxxXPa94flSN2vJjps80oeG+tJDCoDKGa3MIBwCjDBxgdDQB5HbwGWG2udPbZNbIsepxxygSi2lk+eSWMtlW2ADGMn0717l8OfCX/AAketx29taWt9dzyCFLy38qFUV1XygyTsrPcAZXOMc5rhxoMCJE9tKkYS4t0nmYGe7ullX5UcKNr5cgkknHGa/SP9lT4TeIJIkNt/Z1xPqMsc0FzcPGy24L7W/cxqTFOwPB6AjqBQB9ofs1/Ca10mztHubSS1d3ti9rLGqj7PbbQJiJXUyssgOMZVu55r7b+I2r3PhzRv7K027uI9QuLVpwkMaWdxcNbJvVJJgCqIEC/dYg5Ga3fhR8PL7wp4beDUrcXEsRa4e+kVbmO0QqCYg4JbyjJy3GMjjjp8t/tBeK9M0rU0mur++kuxaXPkSRzMsRwCpiUdwQVwvJAHQdwD87f2i9Tv9US9a61ONLi5Ekt8VTf5DSKWiWS4hIMpwuD8uT6mvyH8RabresX90dPtbpbaGcQz2yyRFLsZIBRS4IJbJUYyOcgcV+hXxU1qPXr67tLW8RbfUJkiaK9mlWKFw2VCIBzclsgDOB37175+xD+yHc/FvxpCZtNuZ9JF1ETayxHzVzNiW5EDAh42GSGJxjrgmgD6A/4I+fsA6n4i1u0+IXiHR5o7WGS01Czs7yLzTcJIwchgcxgYByd3fjniv7e/Afhey8N6Jp2n2NrHaRWsEMaxQhUACxgEbdx2fTgccCvnr9l74B6H8JPBWjaVpOm22mJaWUaiO2jEXnsFUGRvNO5dxBOOFBzjjr9iRJGASoVWBBO3gDgDkeuc9MjmgByqoDMCxJZuGBBHfH0z0+tN80xqWbhum3GcDOQevXHvUnrznv0IwD0HI5qAndkcbty8emCQaAI/OG7DfMDjCjhsnigzFg3GUHBBVkGOwDOACcenpVeRCpZxgHOQMENgY7ke3rSI54fZ5h4YJIxPQ8lRnaOaAIpmU7VBVVJOSclt3DDJ9MCqMzMkfmEg8EJjgsV9Rnjn88CtBmDGRsbidzZkXBUggYUDgqAeCPWsDU7mGC3mdpQoVC6ggj5QCCdpGT24xnj1oA4rX9VVYsyOyAl1mdBlkQKdybW65YjG0H73Svlf4peILV9BuYXk+zraxsXiMKtI8RJOJJpGAUE884216nrviWKTUZIFmUgq7hf4WyG4Ix9/pj06mviH9pPXobTwlq99cXIsT9ml2kzyEzMm4QqYY2I2k8MQOwycc0AfzBf8FMPF934g8b31iLlvLiujbWcCDyoLlTlcloSRJjDeoH0xX5z+CNPkSdInCywPaSNLGzKtxvQfJGSzblhDLnBXJHYivq/9oDVrLxt48urO+XbcxajdNDdWjwyESMxEcSQxcRgkBcEA85bFeQ6f4TutLmuru/xHBLHGRJgQ3MchYbHMZ+Z1BAVgoOeo45oA63SoE02ONrnT1uonijMJgknWNTjHnqm9FVkZlzxj5cE13+lX1ta3EqyXM0D3NmLee7nlEM48w5e4ST51CBeByBgY61y9papGq2Fs8V9fm3iZZhIvlpbOC8kIRoyEYsfXtV1bGSW3mlllZFhAt7h0uIJolyQFhWIZUSBTkZwDjB5oAn1c2l81tYQXKXMqzMIbiaONVlgUF3unmRsyMBwDjP868F8Y6kdOtr2KC2AtxLLtlWVWS3MONsu0H/SS5GcYOOehrsvEWsSf2fqljp01s99bP5Vrcy2/l3MsS4F1HhPu5Qnpxjoa+evE2p3lzaR2psbcRR7VEscyt9nWVtrukiSErJwxYEEjHAoAyL7xFYLb/bNZBuPJjeea3CnEsmN1u0UONwJI5IG0Dqa8t8R3KXsl/KI4okupIZLJZohGtlmFTM1u3V2YEYxwDRr8TyS7nvIphDMtrHFaiSSa6gLYZvMkUb3BHzEZVT6d8O30+2RGkvJb1oLi4NtAJ9zXETISSy7xtNuhKgsuc9KAF0vTrUG0kiaW1uISszl9rJfqX2AmD+OQMx+YAnivZ7KyhikjvBGJ54BGoS3LqTBIQhaZR91w27IYDoMcV5RpsNnbX7kxyvLGpmt7mEs9v5sbKUMgfPlZOMAYB64PWvUrHz5L61kfS722lmMV9JcQSDyrqA4R5J41PyIZMHHQYzjBoA9g0a/tYIXhaQrNcM6repbQO93HGQTvjKB0eLbtB3ZOMgYrn9R8SGY3pnW5nlTENi9y8j7FBbfdxvI/wC4AAYEcgZ6enL6hdy6NBI9rNPH57yIGjhWVvtO8l0MxJ+zRE4B6fXkAcXcalf3GrQRTWLz24iWQsJZBcCR1I4kkx/ogI+ZcZzzyMUAWdTnsZp/IgiuZknfzbq3VZJIRj/WSnaOXLDJO7ByMDFbGiKs94u/To1iVFWGQqolVQ20ZBbJXBHHJ/Gur0XQZbu1N5DAdsoR1dGSeR40bEkZZfugdAMc9ATXe6V4FmnubaRILeR7uQeXmfyZIYWH3GiyCGOD2z6igDmLfws7i4gRVkLB5AQR++jYAkiMnoCTuyO+OvXMufBl4IUP+ixp5TeSHiQAOrZCqgOVbHcgdvavpGLwpDpyRMyxwvlrdFV3do2AxIrk4wjL27kfhXPaholnY20upbZZIGcxeVcGaS5IZiqPGiKQgLBsHgYxmgD5hvdP/s1ZbWaZWtblSzQFQE81cbn3nmI88buuOK4y5jhWNWWaS3ljVnVy7vcXFrkhoYMk5QcZ474Fe061Z29pIXv7dLqGd2e2gd2+0xEDh9y5VlGOjHt7kV4p4nk3vLeQ2VsIw3kmWGVhK27OxAvWI4A3ADsOvFAGU9/pNsFN7dS5uCqymKSIhSiMds8RwS28ryBzjgk1wereMFBbS/OlubUK7Mq828uAXSQlkx8rbeFYEY6dazNWW4u9jyxyWkYk2vHJGqRu65ZSkhIJ4BHqc9OprNPhK51mSK3sLWVYjlojH5vmxyOpZt54VlPbnt37AHa/C/TtP8YeIYIr22JWG6eZoBKyw4CBnQzsRsDNhgMHGOpPFfY0dzpvgvQrySKytop4EdreWaZrlZwys0mRjdvWMccYBHvXzD4K8L3XhuWG/kU2up6cpuHgRN0lzbph9s/lk4D8gN/DjBIrrte8Y3WuWM909rIZI2Z7eKZoZklt5/klRB5ZK7emUD9frQBj+Itf0zxuZIoGiy08rRG6R5ZJnaMb2jKplEALDBwBkCvmHxn4P1PSrhYpXMVimZIJYAy5ZvnMZI6tknI7Z9jXf3ckmjXrztF9nhbBNxY4fyBcDCQSiFdrIzkfM20ryGwQKt3fibQtR002d4q/vYthmllZsugKliJD8pLZ+6eM0AeSW2qpox0u/wBMup7GZSBKYZpIWkmjP7zzip+6yjAPI5/CvsH4V/tWeNvBq+R9pvdWhuZ4zFaXJluV8tUwCPOIKqQcda+H9eGmRBVgu5I/Im8qN5irorZLKIVQ/vOdoycnB59vqD9n7RrDxJHILye2k1C3CSSyt8zGJ3+4sWNrAICDsyfXkUAe2/FL9oL4l+LdDFlPLPaLI2FsoZCieXcKdm0sQpIDYP4V+det213darO2oNNchp2Ds0oWRXYg5LfxLnPOT681+iHxe8O6VpemsunR2zXcnlMWtznLAEIshjcmLd7DgjtivkWfw5PrVxLI9p5EglCgHzHULkKSZQOm4tjPPJ69aAPaf2O9Zl8M/FDw7PDbR4GqWcck8imUW8LyoskpdlHzCPOD0445r+xjxx/wUd0n4S/s5X6adcQLcnT4tM0vy3jSS2P2YRySFkJbaWBJJ45xX8hPwztF+HdgdUvSsDFHZZHVVjkVQSpjlb5iw5HqOe9fSGk+J5vjJp9poM0040y3fyVjDSOLgykBpFUuA+cnGRg9jQB6Vd/tRt8RtU1TVtWvWuNUv7u4leSc5NzFJIx/dzY5Zc8A9c5Ga8p8deNY9ctzaHUBbRW4JuFcBI3gckbklTlzg4xkmu28RfsPeM/CHh5vGehX1zd28we7t7UiaGS0jIDxoqsCJcqCMKx5boK+G9YPji51KbTdS0nVYnJEUPmWk3mIIWIJQsg8xc9ScgetAGvqdxNY3Dx2GoPJaGYFG8/dtDjtGcHaRye/HrXmnj3VHtdI3wO9tMQw8xlEf2hGLAkRLyo5PB5559T1smialYLPdarGlvbW4WSUXKpHLLLgMANzjPT+EEDd1zXgfjbxK+v3U9vCfKtbVl2QMqqsa4IYg9wWC9M9aAOLiu5ZBh12xsxdg5+VmxksSe+SM57+5quoSfa0M0Lyc4SL5Srg5ALEAEnjjJPOcUR2t0lqzh7YC5k8lU+cmEuSRKNw2sWA4A96gj+1p50CIn+ilZ8CII0kjEp2Gdq5z9TnrQBrqvnxIzjy5EDF8sUQn+H5eu71IGOOtVFgkkLhWWAuSTEsrlZQBgtllyoOR7HOfrdtI7VgDNJvdVxtVmw7HJdxnG4j2/8A1WLmGzuGhkF0qxRpsjidWjjLBgQwZBlmJxkdR0oA4t45omdYomJwRKEd3Q/ewHCj5wM9uneoGLy28kCwt5iEF85aMKBn5VJyeDzx3rp5nZIRbMiMW81E8sFAu4kqVcDLHA4yT14rm2uPLX7PA0heBMS3Ei8LgEtGNy/MVxx1PNACxz3DW8iLKBDAA2xfLOx1BJKEn7xGcjtjtW7pCQQ28t3LOs1653KPLfbDbjBDzIi5mXJ5weO56VyZVY43JmjVWdHZVZS0jSDJIUHOduT/AIdKt299KgUoTDDiQSEKC7RngKDj7hwM/iB1oA9K1K7uALK2t4YpYvKgnSS0kYwTs/EqzE8xR4ORjI7Cn2l3FeI9kyAssrhJCxZFm3FSjc/PBxgDB6c15ymoXCGNmneLavJQmMfKw8uIK3G3BGD35x2rasNQNtslmufMMO2ZY4lUO+7qkmBg/Ngk9j15xQB3aRjT5oovs0TTFGCrJJHNEyDn94RJ+5cvkJzn2qMywWN9FMA8gjdY50aRzKkczB5EyxyyJk44IweCeKwJ9da4uLdZ5cSBQXwoDMNpYBX7gjr34+Xua0Lu2ltoYroxsqXEX2nzAd+2OT/llhzuGRnqO/HuAbM9zFfSSSLvmtkJtoiZgxTEmY3AYBiAp+b8a5rULC9W7cNC00s06xQy7iIwD98ou/q0Y+XvzjGau2txYLsYh1ldF8uzmT91O7NwN6Hh8Hp7Vu6hulihDWkWmyhRKJoxOYY2RhkXCkExtt/ixgZxxxQBW0+eS0+xXElw1xHasYJkXejW0R6RSsVzKwzyMYHGTxivSRc2utw2ctvOwlhuY4FRZU+yMCpYpNbk7t4U/e7tj2rxU30CvJ5wS4TyJC7BpMNIXwpQof3hxzkVoRXk9o0U+mPbIzLCMXJVWijXDSOrbgDuIwCeRmgD0d2hjl1GzjmtFEEI8uQQrLOWkJNykk0TEBhgLgHcM/MK5C41uC3M9qqSvah1SVnnCGTkchSTtXPQnk7cHBrmdX8TXl+yWionkxztvSylQMTJhiXiUfOCRkvk5rNvka7sY0KlLp7h1n3E7Tb/APLPDkYZ+gwCeTQB0N9faddNsikaV2CgW7JuiRmU7AzKVLgdiOPXtXJfaLjT7aW7LF55Ga3hVg4jRCcMjoVxgHBHbjiow0kCSQywf6Q8cpSYeYHgiCkgNEFzkkehzu5IqOa7jIEdxNCI28pBDEfLjZgvyBo+Sjk5zgnJPPNAFhLqG9tUsHuN0igTsFhPyyj5jKFI4Ut29vaqkYtmlXzrhJJ2Bibanl87seYxPCj8f5UkcTrd2pG1J2hkUQFXR5MDEcRZ1Hy7c9euKpLaAyGRvMiaJ3SYhf3auw+VmOPmUHIOM5JoAr3UgS4uIVEM32femAQIyG5Do6/6x+ex61o+HbS2cXslw0UUTmGSEXSFPNkDFAm8jj5jxnqB7111r4C1O6s4LyCISNhZ7nLqxfIysghB+RWXbge1ddonhvSrWEjV4pZJ1Z5XtofLhEUH3WVpMlQCdrYJDYHyigDGXweqxQzXmoxrGUd0SEJ5rxBC5iKykYfnAIxnHBzWPPokihL2zeUQGV0EkajyWUJhrO5R8BGzjjHY8V3esX9hOAIYvs9paWq20M6iN1k2cGGVVY+bGwPDNtcNxjmqdmZEe1EQYJNYGURFAku9XJSG5WVgB8oOWHzDPcUAOsdKay0/Tr5LqKRZrhpUcQSxxQkph7fzH2tGx4A6A9ia6my8S6hoUaTwiWGfzXdElCLHHEWLB1CklsNuzu5O7JHc8u012YpnuVMaRK9xABOGWTePktgjYQrkHaw+6DjuQaH283L20csdqk0koZ3uUluTtEY2wL5Z+RTjnOM+p4oA9Z8YeKtS1vQmtnlS5iuolMFwpdMPJDmW3VIIyTGg5zgAk18tatqeuW6Rx3UEyhXK/agWLNGiAK+Ccx4XGSBn3r1XSra6h1S1KuxS7edxCtwsFtDtUiWJAGPOzkA4J9DUOpeG/wC0LZLwyJPZR3Nx5sMcf77yk4ChHO6YqxGAoIPfHOADxUzTXE22N2vEMIUyTIY4rdyCf9YmPMJ/vHOc96WGxlcSSTyQQfZ5FeMNkiXe2HMajJcMMZwOeOtdFrvh2TSrySZCBaxwrNJuwm1Hj+XbHGSrOOA3YHr3rkIBcRvHJtCIfMaO4kJkEhUZ2kngLtwQRxkcHNAGjIEhlDJJIuG/0iNBtkXeMwyRc/d6Ejt7dK3r6IyWlpLuM05RnnaOUsJUQAAyLnEcm0c9OSMZ5rl4UnjP2hIpWBBDKImk3JMfnlZmHyjPI+nHFbOnNBZPKJJkFtKUS6nk2u6xfeMS7SSSSRgAZ9QaAO68LWixQy3di8wmggaaMeUA8co++4bkunIC8YB5PTjptOstS16zunubsZjmkExmUMZJNpIZWKh4FBAGMZY9PWqOg+ILSSzlfUreK3hhRotOlQBSIZCAyzu2DJwAwUjrxg9K9L8NGC40+a6N0VMiSGUSxRQxSyDLQOqDqhTHPqeaAPGJLOFHSzN7a3NzEP3ruxRUkIMhEQDbtwUYBx7ZJq6mjQtLsltjqH+jLM0rmOMq4O9UM8pHmHa3bJ7D1qPxLLbw31w0FlI0kkcafJbCEE5YtcQXDAMobIyQG9uOaxpYdSijjtlAn+1JHJIN7yS2kgBYBpjjeMY/rQAjaWljelnlZklLObRAdscef9WJNm8EICeQM9q958EfDPQ/Elk9zNcf2bHMiLBLNd5MwMgbLswG4ZU4HBOfYCvE9KkFs1210LdzPDsJIV3kmYAAs7v+7YKCB7jmuj0jxZceW+ixJK9qzRRyPIdotkG7YkKQnJcEgBhyAOh6UAem6f4J0XRdee2urm3nkiupUTyTLOkhcboYZlcZIyc7vuj8s7d+1rp+vaWYYbWOKEJJMRGXeaYAFZEdTkRBSQVHc+1ef6Skcd4biGSKO9jKyokhmkEwClBvklIzIOSc4J69qvyJLfXcU80yvPF5ZZbeVUit0llKHPOHbeD0ycr2oA+kdFv7FrptckaKO1iCLHZOsu77WwaCFkgIyqNyxPBA/OvQdP1KMJNdtJbyrbBo3s5VIVYymZp7RlQ+ZIQwwp5NeH+GdOvmuYZheLNDPLJHJcsqpmK3QiNokkICyLIDknHBz3Fd/Y61dwWF6B9hlg3YWeF4kkuZM4KT7iTE4IwAOp6UAev6Xqax6jp8TyqlvcRKtuEVlS8iyObtF4WZJTx0I25Ne66LHcaUJRPPc3dhdTTpfFJIowFkiG0xnqUAxknBHOOK+b/DrxCNJ760mSUPazubidXWJH5JtiTnb03qOmefSvXYdXgh0i8hvZHmlkzcxCzYq0hjAjSCSVugIPGOoHfuAdzqdzp1lpt1bWAa4so7XbHFaxx3aJchhvmuGMm37h5LZztA65FeIPYWWhWkl3DY6bcPeTPJ50Mr5tvOl+VZ7dolCsrEZ42jb1PfZjvHjtZIb0XcNq0MyW0TSEloX/ekJPBkSYk4Kuc8cVz+t3EMcdtD5yW0VxEJ5FjDNK5tm2ETdVRo2wMdWGSV7gAxdU1K2sivnwx3U07x+YImjLXihpDKGJXMcQG4gdBt4zwTkX+paJqYk8qK1XUkUtaQuHhuLncdvkiRkCzMqrjAyePWrFvBfXV4qRmyubthHLHdwy+SZYsCNYcYKGQr5mQDjPf1ztY+DqSeJI/EVhrV1utI4lvdObMRtndBLGyFCTONuSeFIPB4oAy3sLpEcLDDHDNNFLEjIyy25kwSzo4BkB5IY5Cg4yOlY6XUH2y4s9QkK5nC27ysqjdE2DsYH51OeoyOeOOnoPiTatmyrHBqF5Ak1ojtJKkiBQm2edQASpHQ8qPWucn8GpcQx6kwkkQWClY2BWTzpAol8nzRxhMEEjHzcH0AI4bpbuOOzS1gleKQOnlyAjZkxyefcMQEBA45zXPa1HdWU6xWKMyYllSG3dZGVkbakbBCxkTqckY45PpetPnikWGyuYI2XbJIGUyOI2C7WZG4PHI6gEE9KnsdRsIrudbjT287iF2dl5z1JfeGIAxkrxxz0oA443upxpHF9nU20scu6AxqryZGI8IpJVxMTkgZ55GK5U2t2pEd1cxThSZJ9sBYho1cQW88ZH7qKKQjLfdOAMnmvTp7u3gthC8MkjRXNxJFDGuyNELM4FvJks5JIznvWMj6VOPtcMThrgKmqxlWeVI24aPYoJxnJyB97vQByEUdvPvvHvIY7a1DpFBdWojZbhF37maDO2ESE+XuxlXA9aUSxXLLcxK0eoWsaXLMzBrAs7AW/wAhGTIACRtBOOT612X9lW15bOuh2UluIndJTeyRuJ+cobpJSNmVAwT9Kxjbf2dcx3MVu6tP57m2MfkxSThSEWJujZ52YOAMdKANu01TTphMgtY5b+SBS98T9mt2TeqmMJIv72RWEgBx0Uc1Essl9qE0tpGtsVeMedPDIUe4ztEiMr4dQQC3AyB061UbQBcrBdBnt2LQpdSTEu+nRsTIypuwCwHByOSeCa7BdLgtPs0LXY1EyiFilvILaVoh9xkRxgOzLlm6HHYmgCBY3u5Gju97HymEckMpWFbu33Pcz3XmnI3MdoA7MMVYga4gh09pZpJW/eTWgQeVb20SSMfIbywTcYLkY/2OSaztUaO81G3jVJUuWilWW5fzY4Au4HzHjVRlscAkDp1rrWaK0S1jlkZ4QVWAxGNPKLIXYGTJDgnJxj2oAt2Wl+bdwMl1JjUNpSYYWKVtpMsUUbN8h4Oe5I79u70Tw5NbTo93bSSlJCbURZi8ueM5IV9uWmEYyQAAwya4iDULa4WCO1mlmMzl1SRPLZJELpvVRygGQcj73U8mvoPRdUiuIrS9toPtMsCLY+ZIyqBIf3ZkETEZjVg25xz2JwaAMW80i2fSpLwrFDK5llhv5P8ASLqNY1LSRsX+4GYE8ZxnHHSvE9RgSG9i1PMT2sdzFbX+Wba+7bukEnfLlQ3UDPUjmvd7/X5LcvbyvGt1K08cMsx22T8TB444zkBmbHRSecmvHrm+ku7e8gmjsY576WZ7eG3ZHZo1mVZTJbmL5xtjZlIGcYyBmgDMGmWsl/JHJHPDaTxtM8nn4hDyo0kI3YK+6PnAzya5zSLa00+2v7+dUvWneQxSMceb8z27+WQAJGLSKy49c/TYtpLiXQb6zWayeEFYbY+YbdoJIpDIrXHGd5i4CkAAHBri9TlKqbSGeS1hi8kQ2sDKYLi4Z2cg8EjLAA7TjPJoAhkNpdm6dYbmOGWe2tUaSSRZkZWdSDEo+Q7GyWz83Byc1FLr1taTxafe7IZ7aeBRI0eYpovmSRGLH95x5Q3dMmug+y+bGb7yQA0IE1kJBFNtx8sjzvwrgjCn+6McmuJ1G8nW8jtruazkntxO1pOPLmijivoz5EYkYczIEyd+BkHHagCLWzbNqiwX0vm2AVChdAslo8flyosBhbGxhIDtbjkk4wQtO6tlXXz5TwNFZW7Tfu/3lzLHcQLtjjkC/LIsbA7W+VTwCane4kjB8+6Q6tpkYvbgMA2n3MMuIjDkRtibyT1J48zrxWg9sNWubOY2dqlxsmubeXcoiwEVFSaRSDMxdxhOu09MCgDBlURxiOC6JdkhlsUut+XktMu7GOQfK21sMMbSQdpNUX1K5kwJ2vbee2Rnikg2x28rLI3m3MsZOS2zKhcZODgU+4F3/akVtfCzZEgFoly8IeCzkadriedYXYYCyOEOCQccV2eqWctrNbmFba4vWigMvzxpaW7pGcySwDJCyqTtB6thsYINAHN2+pxafOkk+oziS4VXjMWzdIjyR3EIYsf3cJG5GBAOU9SK0dS8THV1nithvZrcbFtjKocoxUF5GjAKZLb1ycDqMVwGrWwlWJxOzeWtvBMDFIJIYpJC2XLKCuG+TPH3at6QY9ClhjtZtkF3cXEd80hDKimJSUlZh+63K42heufXNAGhbaNK95Z2Lz6eklpbtOJ5FZIgZHy0DSg/vldJMA9R0XpmotUnTS7j+zpGaO6MmLZ0cR2xt3D7bWJmOJpVmWPGRnGM8gmrdneW0V5HFJIJZEY3MBndvsUtraOwjt1ZFJLqW5zySncVyut3duby6aayZ7eUvKshuWK2zpIzST2W8bkbc3QgDtjtQB1ttrEcdrDY3Uhvb+XaLWb7QyxWlzdqYj5ocD7nl5btuY4rzzxHc3lpJF5lxA+qMZGDQht8kaLtjJRh8wYbScc8nkGoJLSUXFnc2uoQvOtpLCDKJZIzI8oZDIocBpBCFOcYJfg1kmO5vr2Z57iSIwXYkV4o9iyozY8qItu8tS4xnd144PFAGtp+rzzwwQPA0Ja1uTPFJEr+desAEcPKMkY3HjjnA4rTezuobMTXDW5SS3NwXVliKXasEERLEfMISp44zxk1EJI13CaNUnEUsUkYJeSCBCZCwTG43GG9OOB0GaijvI7mzjgVx9mS5kzb3B3zTtOqoFwfRic+mOfYAVYjOrzTT+bbwohe98t1lFwpwIlikHzIsezDYwQMjOc1zF/Hb3V7bC6kWeOEz+VLasUneKUGQByxyqktknGBuxwBitHV9P1mFpZYlEMVvKLdLgPlocbQ0zxDIkXycKOOi5rn9QsI43huS8dnauv2ZpjKGuZUnUK1xDtY+UTKSdpwcEY4NAGhp2nx3FzA8EnlWdo7M0PmbmnJQrEIl/gbzWcF87cD1IqBxeac0j3pIskEcUXkQoGLCaaZA4DgsMyspOP4PTmrFuzaNLaRm1jyRIvmxShxJDbxRNDcOc4XPO4Z+8ScYPOxLa280k2p/aXaYTyO+mz4eMpcRHymhVchl+8VA+h5oAsQ3+nRwW7w2++wiSBtS2RGK5VYVKXEoRj8y7gp+XIbORVCeeE3lrcWk06y3eQ4jxCsVmI2t2jlQngeUQ5Pcjjk1kvGL6zkhlvYo/3IljRVMZkRGVkKuv34yFAZexBBrQitxfb5RMyMyGYhIE3xrsEalVBy8Oc/KAT1oAmjmtL03EU17J5o8tII0dYnjMMP2gyF+N8Rk2ZKkjscYxUVxIkVzCkcrPc3xMsUVsohBgtyPKQ84Z3lDksxHUZpkOlw2d3bRzSD7ebmMF2hzIEkG1QYzwkTKoPuGB710unaXb3cV/cwyG/NrJKUTKl2VVjjK7xyqRmTIA4whXqrCgDoNEFxqs9sl1E86h2jitply0sLErfFS/3bvMMJAJwQ3U4r2Uvp9tHfAmJreOWOOO20+FoyruAUifPBlj2YlAJG8EDGBXA2cljZIq3twJJbLTySsKtbmdkVXY5YZlXygMuCDkYrc1C2uLa1jvoGjknS5eewsvOZnkidlaUW8a8TFV2kk5O5j70AdZcWdlqcMN5bPFZy3HyzR3WHkjYxKBDcleFdvm56YPNec3VhEJ44tjBlv5Y7W6M6tbwQfZidr5b5X3DCqOSMY64roYri6u4LsG2kjudTaOWCIIfKgNszfaYXA4803AkIPTa4wQMVzM08uj3Vza6u8Lm+t7SSW2CrJBZygssOoDLDLIjRq3l5JKgkdaAMCwuItNZQ1wr+fdRNBPbsU8p0Uu7u0+Gd98bYXHynI6EV6RZeKU1CRLhp5PLt7+OORHiZ7Vp7d2Lixi2BWdzvLDOBuJbHfkY7LS7y70i2ZWlFvJqEpnuZ9qXt3mONY4zEMJxMTGG5YEYzmupsNGbSbeC7jieQSxGO5s58ZF5KxKLbqB1G8CT+LgjrQBX8T6XYa3i9tbhJnha4jijMnlxljIJMDI2rLtI3YOMHbnjFedXOhapFNcxtHBDNcGYRXKsVjbbvnUFsfNHglVGPlwCRzmuzMukTXd3FOt1p+otFc2zfZyVt7K7g2sktujfIWYIC2eSGx14rmtct5JoPMuNUuUSRJJ0upJAIvMRwtxsgU7lDIirgAfePYUAcymlXCRee8DTG+i2wPBO7MbxVVpxECvLKrDdxyynFa8jTLYTWcgluVljQyLawI6Rx2rIgMzbcmQtGRgcnGenNMs50tmLzW8TQzXCSw27PJtgkkBimnt3jJbb5aopAGCQT0q9LrEdvaSw277R5gKuOZIl2y+dFNkZkHmn5SOq4/EA4/XLyJIppL2G4Bcp9jklxsZGVQLeJGALEsMY/LArI0C2udXvl0u2tCZLh0WSMxu6/OAsJAQYQqRzn03Hg1BDbap4o1S2srO0u72d44IyuTLGrlj5zDPEbBw3zDjAHWv27/YW/YZuddSLxZ4ls7ZbC7dVtXuoDJKxASRmcuDs4LpuOBlc5wQSAcx+xD+xnqPi+90zXfFNrD/ZSyzyTyzROJLoQxSPHDEX4WMMtsuenGM8Gv3s8J+CND8IeHrfTdPSOza4t1tTMIBCLF7SY8Szx8XOSMBjxjAJrrvDfgHSPAWjWOnaRAul6YIZ4JbYJF+9ZQDD5LKPl3kdM8hsng5rQef8AtGe40y2soLe2/s+e5+zYJczQrGXRXYYeQlWc4/56HtQBxctlJrd29tuYPbD7LI0wwHjEu77QqoSFjy8gU+o3HrzZ1Lw5DpWoXEksc1zZxrFbIkE8UgddipM1wwyFKryST19xUV9BqFmZtWN0Uf8As+SJDHEjFd8qxrEFUjiNQrM56FsV4J8S/i5pvhHTdSK61BDbx29xHewKy7mmS2LzXlxvfcFZkcEL0IxxQBhfF/4iaL4E0+7uJtQlsooXYAXssMUT2ckbOJ4YVwwjWBcdMsRkZBFfgp+0r+1dqHjTW9T0HwvqE1rp1rCbRp7eTZ9pSJ/3tw68lmaIAKCANgGec0n7Un7U1/4zu10NBcXVoXewe4hmE2IA6+UsLqdqw+QzfeII6dcivz4iCzvcy3AlWdopHEf3ZRDNLKsTySN/rFIHLdBkE9sgGB42trjUWaW5nE5cR3KeWpBjaWNGZ5WP3zvJz24rzfwfoNnbak7Ip8u4uSdQYcvMIn2iKIkcjdIhxjoSRXa67qLyTDTmla3MNqIg+FlWRCoIaN+hbeSPlyflziuy8AeE31OfSLbMVwXM581T5sqSmeEmaYE/KFjXP4Y60Afon+wx8I5fEXihLu/sY3s99skf2hCIYkik+V3QgeYqqw6dz71/Sv4M0jw74e0uCyXT2u4IHS2kn8t4o7aWCNURogeS6S8qoGPmHYivzX/ZM+FUfg3wzoFzOLk3uoWgntJ42RIhIACJLlpcfL5WxwDgANkc4r9ONL1ecWkFsUsZplcSpcRiT7PdQWyhpSkarw5w0YdupjDHnNAHc6ddvBYs8VxFLFJM7Wy3R3snm71N1ID8x+aN2Kn5eRjgivI/FnjPTPDtrqlxqbq1hbkTyXoaOAxy3UMQJYkdOCwXOPmHfpu+LvEk1kLcm3mmhu4lllnSECG3V2Q/ZgGAMaqhAB5zyea/J3/goJ8cT4R8FeIJtPFzGy2oWe3t51WFGcssEoQ8zyAbeOuPQYoA9X8U/tM+CvFeqLoMOt/YJbe7SCOSK5RmvEhnaPDEnrhQTt6D9ffPB9ppninSbSO1UXySO97JfEwvHOgkCSW5KHLTsUYxngnGRX8U918ZfFb+IJNaj1S8F4139qjPnuqKAzghUD/LmNh6cj8a+4/gP/wUa+JvwkubBIrj+09MtHieayvmL7xGPlUMzE7mRjg9B1oA/s2+G/gFPENvbaVpkbpbR3Uw2yAmSzkO5vJil4Pmsh5B4ya/UH4V/Dmw8J6LbZ02CKQ26t++YLcNKCTucZyDgDJ6fLX85H7E/wDwWY+Bd7c6XpvxY0uXw9Lql3aq95Z/Z5LOzRVEZuL12KvA+5WYtkjv3r+kb4T/ALT37NHxY09bzwn8T/DN+ZVCIJdXskdQwJWNUaUZbggYzuxnqaAKfj1dWGn3WqC9ktoLIPuG547YRJGCWbBzLhieQMV8Ea/+2Po8OrS+Ep/FuhzNAstve2Aurdp7TyC3myKPML7Sq/xAEZxX2x+13oGl+K/hVruneF/GcGlarrOkzWGjzWF/IW3XETgy7rCU8M20g9RtyBzX8pHwE/4IyftF6R8cvE/xe8S/F7QZ9H1WOeS0t5tV1nVL+eeead3t7tJ1eOOGVJEfkkj7u0YoA/ZTxD4h0r4h2Uka3Gh6rpTrLsaG4iB8u4XANyxfojN0U8s3zV+ePxI/ZM8ca3f3F34Gn/tCZ5ont7W3uorafEcj/MuxWaSHEm1hkYCgkEYFdD8Wf2UP2gfheRceErj+1YbONJHk8M6wYZp1EYdGayncALv8zcjqp+UYXGK+P4P26f2iPgXrwsPFmh2+uWcThLe38Q6bLa3LvEWRib2JApCMm1isgDbcgHnIB2PiH9kb4m6gbay8V/D/AFqea1Cp9osA9xEcS/vWDKMSHfEMYAGH6AZrr/Cf/BO3wfrLGTUY/E9reyzBZoYigljEibhGxkQqoVlGMFSCa7vwL/wWq8OafcQr4w+Fmp2U6Opnn0fVIbmB4XVFneNJUDQ4LEgYxhhz1rq/iP8A8FUvhb4wM8fgqz1/S7oWayO10lt5XmEhmLywOBkLs5J+bd1zkUAe2fDz/gkZ8IPE2lwJqGveIY4GRGlge2E8qXEYLFJJA+4gvuJxgZbkYru7r/gk78JPC2radJpHiRrRlmt45JFsZypRtzkO0ZG65BkAIySOfSvwZ+IX/BV/4reH/FxPg3xXruk2dvM+9bW4uEgnJceYjRtJgoDkZGTzkHFc1rf/AAVW+NHieYXF78Q9bjkmWJB5N+0L2zqxJwoOGU4ALDkD26AH9MV//wAE8fBEkUUcd6L+LTVgWcXFhFtAUK4f7TJIXVmUgHJwA3OMV75YfFL4D/skeDJrW5h0jSEsLdlP2SK0luLgIo37ZQ3mTOORhTtyOh61/J1B/wAFQf2ib+1/s/SviRe6mxtpoZN988TlJF8tYC2R5lyijhj1AB6YrC07xl4z+LrW1/8AELxhq+ps1wXe3utQkmbZIA+VTI2gfN0J27d3rgA/bf4h/wDBQvwN488X3Ft4Y0O60/ShJKsl/qEweG4jlYNA6oyBbfJdvl7Z5565HxY+Ovwg0z4cX2r+LdU0S18uxjeC81BraRg024+XHIVJj+fbwqjhOMk1+K3jj4m/Cz4Z2ziHWLPUNQkaOJ7CGZ765WYLiOV8SFUIbHzE5GPu5r80PjF8VPFnxU1C7N3f3bWK7oLO3W6mjWC3QkxI8DnbJkAkHB6jpwKAPvn4n/teZutRPgbxrNpUMEsj2Vxpcr24l258rHzA/Zyo65weTwTivijxP+09498WLcLrXjDVr8RTMSJtQnYySAj94m4kFcjoew/GvBtM8D3M0cN1JeeWjxMbm2aYoAgGEURKSXJPPTq2RVLVvAd/byLKLeQwjG3ylKqBIxw0gJ6Z6k+nNAG14i+J1rrFulrqJmvmRm824U4mjaUsWk3L12jg9zuJ+vG2l9uiJW8SO384rCNw8yJcMV3bvvkpjP0xUy+CLqONpLhkh81WWQsdhEa4+Y56MQBjIHSuUubFLZY4oXkeGJ9ksyqWjLB22sWx3xjP5+tAHe2YtGjiP287mMhaVWVUHy/LGVPVmJBI9Peo5tcs7DIDSODL5ckkZCvDyGQxH+GI8nHvXDSGe8t7lotsezYqJHuE2QxQyqw+VlwF/P2rkv7L1N7hoB50qMru7KJGPynhZCfr+H5UAdtqWt2t9drGwaTzJnlkmDKHLqQEBIHDYA6V7z8HNFufE2q6ekELTrdzG2NvuAnG1sM4ZztMYGCfrXzJaeHppEWK2lgnuPMTAJKMZMbtibuuBnPbIr7e/Z41XSPDlxbXd8BJdwSFDb4zDHnCsCcg7iegBzxmgD9W/gh+z1rmra3oPhvTTHcQ6lLHJdRrveMSNsQruA3BgnO3OCy+nNf05fCD9nXUfhV4E0sXMttptpb2KvfiFPLuHhMIKPOY/uADlsk4OCa/Hz/gm14g0rUdak8Q+IJrxNM0m8iWy/0VCHDNvMRTq7BWxkV+yP7Q37Vvg/w34Z/szRLpr+6uLV0W1to1kMTsoiMUyJnMQUKSCev0oA+Ev2jfiF8PvC95cR65qov7nzXjkNvLHITsO+JJxM/+qMRXL+oxmvmaD4kfD3xJp32yURG3hlTy3lAVYSgwsduOVkHAxkk/hXA+N9Bh+KmtSagNQjebUp5A0c0EnmR+a/IWNpB5ZTIGVBPy844ryjx7+z7490bTwdLurSWKBGmnZJsKAzBYVKqxJcw5IAByRzyaAPQPiB4R+HHxBtE1CWxinNvDMFdokSWcLlYwJAAMByeOeOfr8B+PPgbaWVxPdW72hs0t3ureNLd2a3a1kbKrOpAeUrgBhkDvXqeh6r4z8Jyutzc3Qt45Y4ry1mh8yKTa5YJZwyfeYqOfx6V2Ora9pnjHSYLZrp9NuLSSZXIgjW1aEbnJaNc7HJ42rkZJHrQB8GX3gaXWLa5sPsUkVq9oRHMxlMyzSDcswBH+kPuHO0HHfgV8ueLvAGp6FcztfWTmD7LtypLMXRiqGaMD92hAyM9N3Wv0huNG1GXVJZ0vnWHTmkXd5RhJjJAeZwRkDbjoAeRz0rnNU8FWeu3NyxvILv7WxlaGOAyzwCCM+XcSK4Be1VAxPGCR37gHwh8KPiDd/DjxdoupaW1xbXlvcDzbOCcqs9ozDfBLjgbgQR9MD1r+oP8AZr+MFr8T/B2m2yLY3eoLpiSIkU7rcaeyEAxSTHczsx/2ccY9q/nM8WfB65ttc8xQGhaVJknSAxLO4QFZUKDIAQA7B+VfSP7MXxP1z4S+MrKykubyaxeSKOGcu8Ec0COsgCiY7SN2RyP4aAP6TLOLXLJ4o5WljYvFFHDNLtjuk2NPsWNuJCwGNzAe9apv90ly9xZxCMypbPavGokEsrjz55JYcqA2cKAeMVi/DXxTpfjLwva65a3L6nJqED4l8tJZ7EFAJPlzhRubCsAOnFdtpWh3AtZybeKd44jKtuFZZWVnIVZDJ9+RUY9+SOKAPmn4ufCTQ/GGma4llbvaS2lusjC3ETtcEbkkjgm4Ji5yDy386/ITxz8L5NFur7w3qBmmieWUJJHLKyrCWbznZyuSyoAMnjPev6BJLC6lV4re2MSbpIoLwRSY+yo/70y2szgNJzw3YV8UfH7wBpr295q2nRNPq1rBcyPAlsWS5ABMj3Q2425IK7T25NAH8rfx68C6v4T13U75bO6g09bkvFIWaGS+RyzQSq6DkActgcZwQK5n4MftKa94A1KG01G4u7jTtyQyW7zM4MTSDMcMj/diAPJ4P49P0o+M3gR9aF9peurL55Rp4TFCZCRKCyx+VjMQUHHXAx9K/H34o+A7rw5qupy2MSzR2jHayCSM5LHKhDgZGecdDx16AH7k/Bv4zeDfiDF5drcLYXUrrDJpivvtDK//AC183dkIFPGTg19H22orbw+XHHFAiExLPECk10VGxnSNTkRrINyg9Rmv5fvBfxK8ReEZh/Z1/cWp82N2jikZXaWPafLdwcqAvXHXpX6v/A79qGHX9I0zSfFIWW7tLq3PyXQW4OI5Qjlyc+QSYyc9BnNAH6r+HtRuLLU4Le6c3anbfymGMKrxxCOe2Rl5G/fuDNxnaa9y0/xq8VpBcXIm8yVZjJalBGkk5LGKXK8AiMJ3xtPtXy34C8U2OrTWuuxShoi9vZKtvPHLallXzojcZJIh4Ku2MZkNexf2q1zq0dyTaL5jXz3FoxBijt7aHAWELyVKFUyBjIoA6PxH4X0bx1bXUGoQWDOl3JNBFMIJ4kEtnEi20m5SGAkDbhk5Khvevyp+Pf7GFrq0l3rvh5raKdDdkWaLHaROkEh8qKDYBuUSrtBHrX6MapqAhhtbq0N3Cbwm2kjhYeRHbNMZGkEYO5Z8EFWHLjnpWNfyiW5traaaSaWaUPZ+daotrEvLSZgYhkbaQNrdXy1AH85mveGPEvgrVGs9b0qW2in3yQ7i4idYXcNJC5GC/wC7I69/Wu58M61bxiB2juWdY3STzJvOEaz4dWyefMBwQuOhH4fr78UfhN4Y8daXfWGqafaWl7OLm1jn8hfOjRollS5Rsf6NvKzMccAdOK/OD4h/s/ax4OmF/pxM1i73FtGYpHYIs8ZCXzqg/eIscRx6E8deADj7W6a+Zpzzqkcz2ksUgWNp7aYtK5RcfJIIyuWXgZxWHq9l8qSFAqKx3WMbSSSSSSbSzRKFJWIl1bj2NP0OB7K9aS/u9k09xJDazThlbzGUqXAccpvBXPbdzmuiZbmW5kvBfwNIHjkniQI0SwKsKi3XAzE4UHPfKnqaAPJpTJdQahZzRy4gR0W4kk3r5Nu2Cxd+suFBYDkZya8+1G1tJbWKdY5RMk8trLt3RpPM8mRJE5wUkUZUg9RyBg17PeaW0lzLb6jDbpaxfbT5dqxK3MbZ/eOV/wBU+FVSGwTgkZ4rjr3TLZ7aaRInPyXEypEz/Z55pI1CXyqy5Vd5JBGOORx1APKFtbia/ewhh2w3S73dCMrIsxldFxw7Beu09RjrVq3DQ3EiPbPJEfLZEuSyRylOANgGeVwd2Md62dDjt9O1mKBl8xIZJjBG0rTMoZMybCwHm8HsT396frkSXF7cfY40hfT4bWMcsCxdV3oyseBjOeMZHWgDq/DX2PUoG0VU+zFrbUHilm8z7PFMDOYoIblZRsiJcY4JVsnpWbPc3GmTnTWCSSAzMjtGZwzzRh925xu2ggjIHQGqGlyS2upxRWu6CVpUjuFldPKkjW2WWVsMcJGxYcjqTjrXY6l4e1RootZljglimRJbWKB1Q2BLzoLeRm++AsEqn2APegDlJbmWRpjPlIdQZbq3ELiKKea34kiD/wDLJUcYCnDMFyfau+rXaG4meSJHkjEXlWvyzm4kO9ncn7kfX7vy89elbNxaSGC4tikf+kSG8giljVGjtoYw90tszfdlDnBXqx5FZ6abJdWsYnL+Y6JuPlKUgtASIzJJH9whwFOTnv60AVrTXmimiliMsiYaWYgkSBkiA4LcxyCffuHGcHHWpTrxEty0zbUmt9sBc+XHBOEAhkYOeXLEknuartoRXZI7eQJxGxSMfJ5LDAmR/wCIeYOfc1MtikRVLyRZ4YslVaEHynaMSRmcj72QVC+/HUUAVftsyzbYlZT5kXnXEb8vNHDtYjOVWJgpYd/mxWwbxrLTre4MyeWxaSJycSStnlJGOO/UHkZ9qzY7TypVeRiTNsdNvzJHOEBjhcjq5Tp6/oZZVUWEzahanFu0rRW7Ns8mSZvNZ3h4O3D8Z9h2oAls9UkvJTPcJFFtRpYFMq/vbkKB5cZBxjaR1x0x2q1dq+nzI01xgibyoHCbmjKR7niyp+YjOCemfWsGS2dkjkSFVspfKiuJYTt+aCNXmmVW5izGAWPQsSOtXYLqwvLRILh9tuxb7RcJNlxP5CRwsS/K7+CSOG3UAdHpevPE0DRvJNFPKVkRuFgMS5LRygY8rzBg5HfB5r1XQPGOoMIYRb5uJJRK0UbhYGCqw3FWHyHythJGMn1ryKOOzt9sEUZmMGyKRIVwgVlAnYOow7mcMT+JNatjFNZzi58xn4ZnKs26B1bDDOPmRhnp24NAHuek3L3sj6hLerIkb+fcPcSgvC8JKyJBGvcBjtGPugZGaxr+705b6ee3umSR44DDfOsq2bRK5Ewmt+rAIBzjqM9a5/w+JTb6jfRzEWd0buRIssHknMY2eQSMRqAe/X8a52Q6jcRrNcNPPFbSfMgYb/JjwGR1QgHLjPPQmgD2/Tp9N1rV7SB591tbaeZMxozyzfOHkSBpMCJwCp3HkjgitPxFbtA8K208l1cXNxsmhSNV8+w25kLOjYikBUbmx83TvXkGiahe25SaMAyX5laEzNzaR248oK+0gosjKfxNdXpNzqUirLHahorxpZXvJZpVkiupG4sYpG4SMY6eoIoAqi3udUuY5W06C1ijnv8Ay/tVvtSLcru008jL8tv8jbQehxjAIrj73T1vfOjTNw8twbeWLdsaPAYicYX51UjkdOK9bgvtR1GC+tb5Y4tQ8mf7JDGu+G4gdHgnY7eGkEmGHOPmJ6VyDaFeTS30n2lft1q8CSlEEI8tkDF93G5QpIJxgsOKAMmz8IXdpot7e/abe9uWa3NosX7klViLSFiD8zKEK8/d6968ytdO1J9bQRxwRAzEsLmdzJBG5LyNHEvKFY2VQW+XBBr3wm9fTIdK0aKTKndNJJBsd4oxL9slRnxhWkbAHOAPSoh4Zufs03iL7I6mPTniE8kQjlSO3BDzHaD5uGQ57ke9AHncXhmXULiZiBHaW85MZk2i6eV0AQxFmUNACuC3Q5681NFe3tjcwLYnfJiS2miZgmFO5TJKScY3KdvUDt0FWLjxqmmTPNdaa07y2Qga4QLJJ+6iVInETHCKzAsT14IPOaxp7ix1GSC8vJS8hjEjfZoliR4ggEUZKtjzAwJP60AeoeD9Zj+zCHUFQGF5p51mVxJNFJiJo43IKyOjoWGPXkV7Jo3ipBDPaQSLcQ3W/EFzcKsxEJbYySIQYUABzux9MV8iDUFnnit7eZpVR1ChW2sWxlcc/wCr2YJPevSbVxHdWmx472eWzFzNKweJlMYCG3XyeDIqDj2GTQB9I6Hbxbo9RW9tnDSKGso5i8cYWbDO3zfvFzgk59a6e+1Q3bzx2QtpporxLKeG2KIHgkKsZIJUQEBQzbsk85BJxXmnhxIn02e4kIsoxCsNtcPKWidZCI3eXjesQZ2HTJZcjrXZ6fcQeRCIQHUwNALiNERjKW2hp5CRvBbH+1h+cUAepWF5bm3OlxwSSRxRu8N6pXe6xnAB5/hclT67M17j8BvH914J8aWbW97NGkFxA0scEj5vUbYzxmZvlEjKcfUcdc1876bbS6fAiyCye4niRrWF5iqmWNvMlwc5EgTJAPyuTgV6/wCD7/TrvUNKur6xlgt/tyyObWJIpxjagmmjk4eMSDgDnHagD+tz9lz41aV4o8PaUVe5juvLhDpcNvIjEaqcleqg5HuTgDvX3xHqFtem3kT5iFKq6v5angEK6k8HBHUV+G/7FVxYxaMiW0c77Gtw7Ty7lkeVw8buEObaEpxtPGTX7MaHpst5YxTJMWlGJWjhYFYhtwEK/wB3ORn6H3oA19S8qWSVZ2WIBgwIJ2nhjt3E4JP6enFflL/wUP8ABuh6z4A1uW/uktTBbs8YAUuxAZvlUjCrkjB6HH41+r39hyXVtNHdM25d7ZjOVHOF8xck4x17f0+JP2rPhPJ428CapYRhLoRW0pkSME3CxxrkH5hluBwO+ce1AH8PniZ20XxJqtvZzh2trjYsUjJvun3FonU9pdmcGvQfCurXD2/mSGW7F3byh7JyPPTYgO1ieOTjkYxj60v7S/w7vPBfxE1u/tbaVY/7WkEfnRKsBNswjeIwjBVskjkdax/D8lpc6ZHeT2csbE7ruWEvBFHMhzthQ/NGuCck8c0AekaNAmo2EZ1RsxW7T3FqsixxXMOxuE84Y+UEYznnH0qG21GK6vXhyz2aonmW3mtHHvLAQzSJnEyBCwJXrmsPUPExSyjsBYyx2siF0Eb/AGkOisGUxs3IYgfMpPPPbmsvTCL2K4lcypFETcRSmeK1aOOEjFq2zPmBl3cdjQB7JYXURspbfzDG1u/2YXkyLOoSNvNVYgpwFHGAemeao3MzNPdXj3L3UsNskbxyIQquSGLqoHzKFHQnBrh9D1C3e7+z2f2hltudrswiuDKQTJIh5bZuO4jqBk16mn2eNUS5gwShjukTL2pgGM3S9zKxYfL175oA5220GfWTBLbn5S8hcsgi32rxOzsN3QZZhx3AHen2fhiaPTmht7vNxDcB0EMgdpYkk2m3RH/iXOTz6+ldNYS3F7Mq+Z5VnZpcWtrNGDCLhWO4RtFgAMo4Bbr+Nbx0+zk1K31K1YQySLCkhbCLG23yy32NejOckn1HagDzK/8AB9v5TQ3dpJElxKJJrhcXKxGVwJImbqhduuOBya80l0+PQb/7LZLbtn7TJC+8jZbK+4Rq+Dtl2cgn8K+wYdNkuba8075ft7W00lmJY41tpyqEhWXtKX+vBr5z1zQLuG7tpjH5cnlXGnXCRxmVbOZFaWKfeoIZnBKEZHBoA5W/0mXW9H2zXsBvfPt5UWNN7G3LFQ/BDLnPLAEfvM47jk7VBbFrVIYpo7abyyBG2IojkMlyxG4Q5/hIwe1dbahoJWhtpoDP5MSOJhNCFMe2SSPzsZHBz5Z4OcdhXTWGl2cF7e30May3Udq1zPbTMWSaKXCBvlXLxIT1A4oA5K30DTpbSY2Gnz3Ei3qLJAj+UrhhiVgqfdiIzXEa18ORqF5dWmmxs0lqpnnMyeXKVlkGIFZR81sn+yMnHFfTOheH2utRhmE8KRvOZQqgxySRuEV44Sv/ACzUsBk8cV6Bp/giWwv21aZWh3icGOXLNIJA8bR+WF+ZSgZlx0xQB+f3h/wzq3hXxKBfGT7GtxFNGDiZMovmIYI5hnyiOoP41+xf7LHjrVLy3ttJa9Ro4IkBjlljLPbxSCSXcr4CWwjz7Cvz++JngyTUtUa+t4XIhmK280BVI0dBnN4+crAY92OOvbNe9/s6r/YutW0ZvLeICyFubL96xErYEoLAZkicHkMe9AH7Lw3luzrKlos5s2YefE4jcqkm1Wt+vnKF5zyOeKvwzXesanHBp0XniFtyxNCd0tzJ/rXLYydh/LNYvw+0DWvETWcFhG6NqK2UMsFshlisoyoabDH7p3Ac9855r9M/gf8As8w6eE1O9jeWS5tYneSZfNXep/fBA4whcEZoA8k+F/7N2qa9dWl9qkMKWfmFihEnFxJJ5pE5H3oNoIwOx/Cvvfwn8IfCHg3TV8zT7Zo4d0qPLGpCH+MiQjJX3FepWllpHhmxRdsNvDBF/pGWTOCu8M+D8pwD7818WftKftY+GvhloGpxWzxXt0yyRRx280cht0J2hmjDkqehOe2TQB5r+1b+0v4N+G0k2gtZGd3VYjFaERx7J4WlWWZV5EPnoWIHRht6mvxc+K3xxfxjLdWlrbG30+G4Z7aFow/nW7LvjlUAc7B0GOc1y3xc+LHiT4v6rq2r6pvszHMtysSOheVUkmCwi5bJ8oK6uwxweOvFebyeHrmC0tZ47u4uJpCotSw86Z5HiK5RUB3RBjgjjHWgDk7zVTp8d1bLGZTexS/aLmESeZHPJNHcWs0DEYWVGMo7DgetVrA3dw1tYtAzmN1u7SSHAllUy+c5dc5Sd7bJbOQenpXeaV8OPE/jDUZ9Os9OvpJFkjaWeLf9mljTghH24jb2x396+gPAH7OvjHWdZVJdFun/AHBs7W5FvIVjJjD+fkKOdwMWP7vzdKAPFvDNlq0VnZI08AjMAaTDObm2SMyDLiFcrgTxtJzySccivd9O+EviTxHpM0zW0FlpjkR2dy5aRb6EOJwyEdzHnI98V96fDv8AZRvlsbezm8OmOa5a6FxL9jIaOeP7OY97snMP7t9w/jx9K+7/AAJ+yxevaW6Xdrb29tKcvZrboIOIlQ7EI/d8+g75FAH5Y+Af2ZtPaG2vtVtPt8d0HhV3XebOOWEqkvH+ti3H7o/+vX1r8Pf2Z9NWZbeDTfstnGybjHbErdW7Y8mKNWXcmR19K/TTwz+z14e02OyjkijdI5ImZTCFiCKc+VtxyOnPT8OK9x07wjplh5ckNrACjADZEiyKicLyBg4waAPlLwH+zppOkJEz29upZI0VorcKY8PiNgSDlvL/AB5xX1FpHgvS9JESxQRKIUj2sVUHcq+WQQB02d665YkjGFRRsKAAD+4Tx064xUjzBOC0YH+0Af549P0oArR2cEPyCIEE5UAjp5m85wOOalcKAzgxo2wqqkdz1PuKrS3qR5KMDMQdq5I46nJ6dK5u91iJOZCUxgszEKygjgMN3UjsPxoA6BphGHMm12UZY8AcZG4Ie+MdjXOalqcEdvPLI6JGgOSSBgHoevT6frXnXiH4laBoPmC/v4I5EiYqJJVUfJkncScZxjvya/Lb45/8FCvDHhTW4/CljeRT6hcGaKfynZ1sYi/lxGb+FmIIxjNAHsf7VXwk8N/GWzGi6zbW9/p1yksYtNiSql0u/Y8bbS3Owk4z096/L6T/AIJc+AfCd9c+I9OgVrma+F7cRSWrJHBGI/MAjdowF+fsPTv2/T74C+NbP4k251iO/wDt0F3NHc27eYoEeGRZQAM+WoZpBzjk4r1z4wWWqy+GpdN0tR5l8kvmTQspkVfL2jHcLkEE9s0Afj0ulWngi+h0XTFtR9kiUS+XMrTNJ5m0GCEcI+wHAJyveu8uNbsI4Jbya8iZDCDPFMsSbJZN/lRsuf8AYPsMVT8ffDPxBo9re6za2Tx6r9r8yO3bdOZBC5YRh5O0i5O/p6DmvBNH0n4heOGn0lPD1/PPcXMS3FwsDxRW2XlKwXCnGIgCvPX8qAPKfjB4n1DVHK6A19cXZMtpPaorFFx8pISJSrIVO1cZ29c8V+dnxK/YV+LHjxZtZstLv4LWd7nUZBdCXYgkUMuEaPlTubn6V/TN8Ff2Q4tNNpqnieFZ7tYIpkiuYVWKGQSea3QHfzkDOeBX0H8Wf+EA8D+E9ROqfYre3t9PlVpZFhgjYiLJgUDq/PHPagD+HW6/Z58T/DuZ01yJEFqFR5IgdoKLvlVY+pPTgf8A6+58K6G9o32lA11I6CWJsyPC8KpuZDG4+QgdCenTrX2b+0P8QNF8a+NtbsvDSWcFkbmOMXIWOQKseQfmHy+cU/8Ar814JpkTW0bW7hhIoWNY4kAMyA/OVH8ETAgk8UAdj4St44nN1NCrhoFlBjz5sDuoxCBk7lyOvTmupubp1umlNoCZxny4wwAVBhDyMDBwWb14Nc3pkoSZljZXlZAXhQmNsJwVUIOzfyrtLPT/ADhIss0wjOVji8xSiBwGkhEr55JAyPc0AWLAW7abcTXE0sty+5JZAmZbdVYCNwGGFXO3aBycZ71WP2mO3mjMDXG5khklZJRcRRgbvOXauVBII5zwfpXX6bp1tBp8lpJE0s24FYwWaP8AeYKkuP8AWKvP5etW7mFhJNeW7gyxwpHPG+4RTJGiq4YZ+U5xjPWgDBtbOG90tPs0phmeQoIiVnePADGSJ256k59M+xqb/hDrxr4yB3jj8tFDxlf38i7SdhBxnkd/b6Ng0tpiUV5bVJC86GHImjZiM2yKSN7EkHHf6V1EMwtrWXTz55kifekLhjNO2xQxbB+STnoPWgDjLjQJftbWkyOspYSw+Yd0ULEEmSbBySSp6dazR4ela5uJ5r5JIoAwEShUimkUZyGxuAJwM9s16HfIs6pPIVtGihjk3b9sghU7XS43DhgAQO5rkd4mLgLst2dfJdCS0gH3gwH8BO0//qoApi/ltmjTUhO4RVQqhDW5gkG0xMvdwCOevfrVjydPCJDbtCksjjz3lzITGOVtxljtYrwD2PtWzoOmR3ZnW9UMtssgNvt2sFYkrLIXPK7jkHJBAx9MIwW1rdalLIUu4Y5WVWysbBYSG3IEPLcgDHUUAXGtrN1eV7V7dAkEBeKSLZ5bOVDvEnKAFhliP4c1txrDdwG1tpo4vszyNbXyBwViQANGpJxMzMCOPXOe1cb5Uktrc35ty0b3KOYV3ozptKJHnIMkQDAnjGRzWhpWpmxtxFDcI12L0NBHORiKIr+8KjbholkK9Tzj8aALmp6Xb6ZLbSf2hBcXIeXZMsYz+9AYJJ2kONwxn5Sa4nV4L6dZJrVZjbrcgTRQgyT3AkZQznGQAoyQO1egalpiXFnZSzRzeZNO0qi3AktnkuD5f2iEDlUy2TyenT1u6DplzBJd6fbwy+XBMEN2gwsm+NpQG8w8jdwR17UAeYM2oR3kwFtGtuYkkgaK3jit5J9gCrMGOGk3Ku4cBuazI4x9pYGC2gnhkE5S4h3xxRSoxnjSQ/eQyjgDABJHHWvXIdInlDxERlI7iSSWCVQ87EAuXhRfvAhDyc4rm5bO5v8AUf7PuIZdPLeZArSRKsLWUq+Yrl1GAxZcLnu3vQBDoKx6nD9kvNPjlsl3XZuYo1tVuHic7wpjBwoRCAScHIPetiXSbZvMnNqrWsYmW3itcIIx5bmOW5ZuQ4faOOm70qxYaVJa6pHBpSAWU0TwzRbwY5B5Qi2RJyY3wgYE4Vi3XGa65fD/ANoEKs0qG8xKzBvLcwQuPPjMQIUs4GeO4oA8xezuoFWCO4lkkjKAQQRo6QBlLG7leRflkDYA2n5sdKr6HcTb/s0kM1488dy8VzNkXNi0YYybt334ztO4jqoI4OK9YaKKGCYRR+ZevK8sVuAqTgxMsOJT1eNlPyrnvmvOtagv7W5uxHpdzHcXUCvaz25AaJWRmniRAecqCCOx44oA5u/0nU5ftKt5DQXCC4nkE7GCKFVLhwgbEbEJxnjOM1l2GgS6pFPI1/uu7VGit0txtlaF42C3IY8KN3ylR1xx1rstPEP9l2v9oSSxxNNdQGRUxIFXIS0uM8SI3IB6AnpUdlbWkF3bz2ts0EcEcUNsSJJPPEiuogKp/rFDH5Tk4Bx1oAyLLR5FEVwgWO3897S4Nvb8RReZG0cmMcyFWck9SVINdLqOmQTWs9vC8lrDA8RurcRFRcXSsCksMgHzseoxg5PtmthLO9v4litY7exijjmmea2eTFuE8yWK8iVuJkM0jBl5J2Y71UvIb/7FFYX17aWl9EjTWtwokna5SAtExuHQYDyRFsE/MOnQUAc7qkTasYYtKhksg0c0Uqx3jhZDcSKUEYxwRMoJ3HjPFZ1lpF8bvUSREEjMayXTJvaKeOImaQkf69VYBmB6hTkYrvbTw+Yr+GKLY7TWCzSieSWCCScoZU8tI/8AVZAHLYya34dCkivJIJGktpXNvJeI0Q2+fdLtWeEj79x5fDKRhh15NAHm1l4ZW61JLuSW2SwYOkjwBFuXka5UNJIAf9Hi7lhyBk9q1Nf0OW/hgb7PJA2nXDMbq3laWGdrGVYLWWdFySnlHf6nbmu61LSVtVEGlwWmy6uZlLool8u1lkAkFzjpJJlgo4wW9aFtntIbeOxulhLSeSI3UyRGJ4mt5xJn70h3kgf1oA890zwtHZpNMs0TxJcSRyyplgkjlZXSTkYQjKknoSBWdqeiR3L315dXEtnG1zLbwvCkbKlyZGW0LKvqsZ/IA9a9HtpLawjaxvyobUbxY70eWRG6IwID7BlXlyGAPcYrFk0y0t7h9PeUrYsiXtr528fvzLGpScYJ3qxkIHULyKAPG5/C95DKzWb3F/b2blGjuGWPzmdwHlt1J/1hOQq/dGeAKlsUt2knktIvs+pXksqySwiQMzR/uxbTuGxG7ICDt5G78/SfFSTi6TT5oLaT+z7VLry4N0cl3GXSclGHL5hIx7+9Yd42jWf2W1tkaZEQXS/egYzTpuZ3UAF5xyG9h78AHNW+rxw2M8VxEJY4LllkEhdXjaJh5kjRg/vIx15zuHtUOr2x1CVL23kto5THLNHZkMsE7EPIskblcRjy1TcDxwf4q5XULl5ri9zqLO8d0kqpHb+Z5UIXLxSRqRkl+BnqBUl5cXt7BaywOwtLh4FmiUhJVaaEqtsBj90oHJPfOKAILYXMqJ9sWSa8gkYMYZdvmIqFlVpG4KrKANw6njjrVO2nsb3UBpcqBo5lt0lMKhXsrsy7G81hkKQhABzwDuyOlbkt1Z6PFGsUEj3X2mGzaOVjL5Mkke+dYyceahlw6seOPTNYSQWr3cV9b3MEd3aSz2yWlvIpbU3SPPn3BB5YoSV68rgHigDpP7GS1u9St7p49kANxu3bp54Uj2wLC4O19q4bPrjiuR1OLU7UWssV7cRLIQUDrI91bB8gmfYTy5IxjOAPydEmprfo15LcSrvS4lgXMavBv5G+XGxAuM54PPrXQSS2NzqETQyrGtjGzPNNJKYjJv2RQnacNH5mASM8dKAMO2ubo2E0j3Us/wBmUq0cTN84DRo4ZWwUMjgkc8GubTVmTVnxaXF1PbqGcNCXkiHliQ5QtjeQAoI+prpNRnY2ixPJBE88j216loMf6MzlopQ4GQ6scjrmvPBJBaXgihmM9oDcqW8wiaSWEkRxeex3PI3Y9BQB6xpvii7ubVJdjQM2N8KJCgjcIm5CHUknPU5I5orgrbxFPbwxo1g6NtVmVnRSDtA7n5uFHPtRQB82eM9Osi9vO9hcI14GgaOZmIkt1G6SSYEnad2QGIUnsK8J1K1u4pZlhvlSC3lkL6ZJcu8bW64XyQztkAnIAHy5Y55BFfYfjnw7c6nazXkAjskt3kIWTi4eFUEYE0pYKm6QZHtj1FeBPp9vJMJtSCwymN1S/MqhZxGCTDtA+Z84KgDJJJAOKAOc8OeIfs1reQu8cMTzkNB5exEUxBVgWUrhp/4tqknnjpxvCQXj3C3S+YLi3VlScGR3VCFBgDn5cKSGI6HkkYrAJkieae205p1hcLbLfIDNsbO6WCEACWfYOGI6MAOazLjWtTnuASkVtHBEUbepQ26E48uQONwU5GSo/PFAHqvh/wANWWs67BBp0EkUNpsXZDEZIrjeR5iK7tj7QBjoeCcD2/an9lr4PXsOj2stjdXsc6RpdQxhQssEauHUXa9Sc9DjnIx0r82/2avCA1q9tEkSeS8u5oZbaK1RFgwwU+bb3DPgqACWJOf0r+gT4PeHoPDOnWN1cSSC9msWjkllnUgIiiKPAiP7wq43HjHUCgD16/8AG48E+Dkh8TbrW7t7ZFUSJJEl60gwF+0QxspY4GVk2gZxkA1+Iv7UvxPs9a1DVJYrEwTxC4iiRZvJtxHkl3mUTbIjgErIACxGBmvvr9pTxbqeqWFzYuYYDBL889v9pkidlARZn3rtSNkwS3CAn2xX47fFu+s9TkuV1K8gkBREhjXfJbXtxCWKKZ7YNuUjO5SRg4zxmgD578I2us/ETxpZaEkMl1bNdpHGjJOZZS0sWAYYAi7ssAWwHIGRmv7UP+CYv7K9l8N/DNn4qutPitr670+3i8lkuSFLqHwkl2zNkHO5S2eoxX4ef8E2v2RoPiH4t0jxfc2qypb3FtNMsiyTWAGFMcZhVRtcKOHVmHygtgjFf2b/AA08GweEtA03SIIVSG0hRY1VVWIOqryFb5jlTjJHOOtAHoVnaiOIKqbAFyBkEYGOFHVU9jg8VoKMLuK7QBtZuO3I4zz0Gf6U1VKrnaVBJHUHkdcYPT0okfyomfBcKM7egLHA5/DPPvQBEZgGO5gVJyG9VOcY4z+fpQcKRtAIJyGJPXknAx/OmkwyxjCBcAvtLqG5wSAuQepPT1qvNcptDZ2ptyF2HovBJcDGdx6UAPmbCjc3zHoechRkE4+v8qrS7IkDZXaeQ2RnjjGOo6emK5q/1qG3ZueFjZvMZ9wU8jkqDyG7cVzp8Qh42RyWRF3CXJIwSegHJwev144oA6jVNXt7eMtIzIcDaw5AB6noc8/yxXDalrFpqGi6qzFRdRKyWbOxAds547cgHGcHrxzXL+JNY8yJBFMJsbg6+YFI5BA+Yg18m/EL4i6j4aguofNltUvDNFIW2/ZgmS0bvISQj5yAQeC3UGgBnxE8UpoK/apUnWVixkew2tMuM5aRGOU44H8RJyBX44ftn/Hy7k8Oalomklpb5vNMcElyRdpEMtGd8ZIMjHJCHB9sdPq74kfFaXVLK6junnURQSRG2uHLfa5kJNuySods4UckHfkEAivxj/abubXxnf2RgnFrfxTyQ3EcDeQ26ONpXuJLeGVW3DGFYkqd2AMjFAHwnea813d3U1/YWT6pLPLtlSQx3MRbDPJLDCpAlBJwWwTjJArRSBDpqRxTzlQhuJLu+lSYouShji3scxsxGevT5RUT6FJbrPclv3byBLuC4KTNMJSQkyROqvHOGRcdchuSay5ku1cW0khgsI4YpJblbSN41cybEE5KgpCQcFdzYPOMdQD17wp4U1PxNp7x/ZEiW3hW5t7y1khhjkkgZhDbvuiLCNlyTvI3Zz2rgfGWnaj4c1F7OFp4r26EUk0Fva25Sffx5kJJVZY0UEMwBJz8ucV0Hw++Id14eu5NNSC2S0gu0ZLskNHM67tikxDa3yMThh0IwTTPjHrl9e3WmX7s8cDRtbTTblhWMysHib7XGmViY5+UEcDigD5F8X+MmhGp6YLZormNyqXAdPNaTcUzCynLcsA46jJyBjFfP9xLcKzQG6mWdI5Lr9y/nQJcnLeVLE5HOPfBPT2+itQ0Sy8QTztCbObUYg4nEEqwpGqyBSzOTlZCuTu4Zic1wWteAEs4U8iNC0jNEHuDLcXEm8kuYZwAF2A4BfAwcA0AeJXN5dGNElja4tsFbdZMboWkKvK8IACquQc/MTx7VZ0/Srqd90AtWkdhGLl3l22rRqZMIwDb4yCA2AQDxnpXS3HhaaCL+z3yC0zEXCx7LQEjADTE5V24zjjNdv4T8A30l1jUJrkpphSaWJIwYjYqBJ5bSoMlWYYyR/8AWAOc0nw3LBLY30iwTDdtfehEbCNx5pCuRvbD/KCB0AFemz2shkgt4o30+PaI1kkT55bZyXdlIblQAML1yMYrtbbR4bt3ms9PSZERnWEyHYI1IYSbpNuANvbsOKydf0uVNK8+Cygknklk2zLHcXggt2YEyRAHERZyFHPbjsKAPMH0qwadmtxcSRSOUS2mWQvqEiSEMBCx/fg4BwMbcYavQtL8IaldzBJvJSCEF03RGNwBhjA5AJiCLj5c49TzisjR9CvpNQ0lUgu2jmcKHuI3jS1Vzuee2lYAkhxg7S2M8kV9W+HfBM91ZIsrzSyxEoLlCC01uGLlzGpJKnaV3sOccmgDybStPhthCYZpLVo5mVBEQkN1lSNwQnDEEjcFz04712/h66c3ORIvm2kRWedbUu6HB3LHuwMnjJ7E8V0svhZ7WKIrtaO0Mj24eMCcRykljEgHzMpPp9O1XZvC7jTppLe5lhmJjlkuSgTzBkM1u23gNnHGcnPOaAL41K8m0+K3BtIsfv8Az7uJN1vEx4eNFYtNIdpyMZ4GQBzXl3jLWZra3ms/Mtd88pkM8YcJ5UY9HX5XLDBXtxxiunlmBkZ1v4Jrq3htw6kGIlQCAiiYKqSbQSSeuO9cdotgniz4g6foqut3YvPHLcx3MELOULgOoYtjaGIHTGKANr4Yfs6+Ofjpf2Vpp8e3Tkk2/a50aMxb8FNmCDNnnAAI5IOOtftT8Af+CNvgPU7Kw1D4kzXmbry5ZYYYWiBwMDPnALtJB5B/i5xX1D+wn8BtG0yxj8TXTW8Oi2MYkaFo4YUEkCLkIzH5yq9cZ9a479vn/grN4C/ZuuH8AeCbqDU/FMMEm6KG4heO28pW2ltg4JIGOaAPK/2uf+COvwK8MfDm48T+A5prLXdOR3FtLcpFBcosTMVZzkLMw+6SQPSv5r/EPhvw54K1698MmOOE20plkmmPmXEUsUxhFuZoSS6luRjtzXtfxs/4LWfH/wCK+lal4N1Sa3ttKu5C0L2s00MsMZOwRsVXa7eWxwd2PoK/N25+ILeJNcfU77UbqWeeUzvJcknNwTuWAujMsnUcg859eAAfVw0+yuysjxL9mdRHDPDPCoO4lJA8UswdgcgN1Az+Fcz468HxNpwvtPvJGXTrUW/2PzvKji81uJYjEoAjGApB67s815RpHje5u/NjEm0uXE8SRlhaDIBk4yXYR84wAOuTXY3njTSX0t7SaRpLW3jQWqu4KXcwGVd7iR1cjzR/qcFlxxxzQB836/rDxm60y+ssEuitm5ZExEc/6zjzORnH+0RXkepNM8/2uG4YQTl0JxvitATtAwuRt3AYxyfauz8Y61JrV3cRoqRSxNshLgEXDNJucb1H3cZAY/L8uM5rJj0ctBG/kyxozATRRssomkA+UuOgQP8Az/GgDmXe4nsIZLk3F3EC9tt2xwJETkLcqcBmcnoR2FdZ4O8UXXhG7tbiC6ngvRNFJGsMx+ymJCFZWzgsSCCQeOw4qe30maSGSwQNI5dCYQpLrj7xXI6fNjAx06Vetfh7rNzIl1BaTCSNvLVJIiVeMYLMpPAKgk8HPPegD75+D/hzV/jlqtxNJJObO0tbUTSRW5UyBmzEiqw+dvvc9x+FfW178CfCXhWyme70xbiUI0jGePNzDKV+UKIlKkbhnB6Z5x38R/ZL1hfA2mGXUmiCkR/aL2dDFJB5Cny45UTAKAswU4x6mrXx0+NmoatqFxa+Hr0m1hQNLcW7tkecceYxBPmHccHbnB69KAPmL4z6ffqZZtME89laSypLYxo42oSR0xhVAxnb17cg1474C+L+peBtStJI5TaGzuYyYUaXcIkcM3yuOVCjoOMHmu7uPEmo3l2Ir+eRQ2Vkn+crcYbHKMPmJyMnmjUvCfhzxFaz30qwWt3EojSWJUVjtB81pY15wfpyTxzQB+oWj/8ABRvRdf8ACNh4U1y5EF0Et7aW5trWCVFt1QA+Y0gAYhRzt55rH+JXx8+DL+FJp47vR47ma3C5stMia+l3xgmUzMuYjuIztxnIxX4b615mmyT21rMnlpM48xI2QohJRct24z+XFYt7rN9JGYppHmCIoRc5JVVGCDnB/P8AWgD334v/ABUj8TTP/ZJe3sUUJFtAVZ+CCzKWwo4XjOeDxXzlFfJdSMJyEyUDOu4bivJByOvPv6fTNnuJZEVmjlMbDKpIcIJM/e3Z4AP86iSW5DKUZGUkAiMtwQwJYkA46f1oA9RtdOttSljjiuHhAtUxInlgwuoAAQOwALE87yD/AHc1yVzarpl/cxkSKEcyFo3kM0rBT5ZcSfwEjLdupwc1kaxeLpFrHrVxcNdCa+gDWSPI0bRRofMhUYUK+7B3bsZxn5jg3HmXWFj1G3N9ILpNsSlZ2liUKD5Tu0Q+XAOD0wvFAF+3maSJmmKoI5UaK4KjKKw+aPZHyVPTp/SrlnqMMRubANA6MGuDIEJlkcj5YLeRUYk4B5wF4PPFULS1Zo4rXDSPdSAB2OxYhCN2PmA3jbkFhxk4z1rWbSLq9ktobKAqwchIoEUTx7gSGyTmZTg/dyBnBxmgCaCC2trR7y5tbyZZjn7MoVLuJjkrMgJwwxg574rmJ9LaeZlt5iZ5bjcsU3yyiNl5ZgPkYBevPPp1r0F9M1HTY7R7mdftiMIhFIfnaIodyOG+6+CeDgjPFY91ou+/guEnLySFtqklFhmYZRFYDLtnHHQAexwAcFqNk1qLWOS582dlmXYkK7VO/YqMyjlhxjPPPAq1HprMsNtE5+0Mp83zI3RCpXckZ8wDypM+uM544zXeHRJryO6DNFDcxMIEllaExlWywmiYNh8sGHOG9PfKFlcQB4xvXexM7tuYSPFhXMDHn09Dz+YBxMlnKqsl1HKZ1UmWFeSqqcI6lM/KAT9efTFTwFhcpbzx/Z1jUrK8gKh4iMthj1Y8YGQfbNdhe6LJGIb2xaW9hnij+0MAXkS4dgqqyoN0cYAG4EDr7YqgLS4s5pSyi4md0VZYU8+F8nEgIcfI6qCOQMUAUpbezeKQRTLMY0RkguVeORip/drbgDcdoY54x6Vp2moXlzA0c865jEcKxMwEYRQQhJY4yCOQecfhWdcCOIw3kDx+ZFKTOGUPKirJtBU84B4yB6AjjNVJTPdNcSuGdARKGiiZVcMTgbQPXPb8COgBtxzSzyYEi+daMh8+BkZiCdrlUZuWAJIIBIz2xXtvw8h0HVvEdtZeK702CyKIlmaYwtJC6A7ppSGAf3wa8EheN4cSBbJptoinAaNo5EILo7NxvZcED9M4q9Pc3bpE0sy3zq6+WkRRbmPhkeNuQXXbtPHHP5gHWfFDS/Duj+JNQ07wzq8l7aPKXt5JLiKWGORyfNCyRDa6KAAOQTnpnrwE92scflLHBPK8O2TyCjqI0wVURrLks2OcA4z6daUcCzXIR/Lt4o5HVJ5GZ2/eHgNjIzycfWpY7O58q5NrKp+y3BYzJGC8kQ/1gjlOFbB44OTngZBoAvwnzIobo+VaTO/7qOBDGcKMFbjsCOBn39KrXNw87w2tyz2ggdpS53q08iEFQu0gbeBgccEcc8XbIRXskcFykgliQuscisvmxsQWJUDls4O7HGOeanbRLq5uLlRumgKFIjAm5WUcDe78g9ASvpigCr/aJjkeeGGRHhhVLidhvNxuIBjiVvukLtqnpsc2qXz3UuxVXdCkU0KtvjbgSqqZ3SqRx9e9dZpOgyRxsHVYSZESNpt6hVHDyIJSPNwo7ZP5V09x4XsvI+0wXSSTGeEQyqWhj8oAhlmU4JB+bBXqeD2oA5yPwpIt5AirKHuohPHqCv5hWHkSLMz/ACop244O4Dn69z4e0fTI9Xso7xrW4tGhaGRxKrplEPkqF+6Szgcsc4HOMVPp6QwwPplzdTwxvbBCjxbmlKlmBtGf5jCFJDfXqK5yaxi0u4vZrW7SKO4fFkqxZysOWbMbH5SXHDdCM8+oB7WlvZ6emoTWU0Aljs1WOGBwm4HBS4aEsdw6gleBgY9/NbvUorOZoShmaV1LLdMZofPljIdvs6r8pOTsyx6ViadqN8ZA9zeG0ecM4jIzHIFG1wFHWEr29TzXSRWdpqr2sM91Lbb7qG3R0tnFtOrfMkuSnzSh8KWQnHfGKAJIdIuG8PfaFtprqB3ZEQwmGa0mL5ESRqmN245UtwQetSJY2fyarK81vNaIsOoXCtG6PiLD2jSMcGQgDJTJDDAPBx6U9pFoun3N1fkW94GFtBBKZrm2mdHxFOPO2R+eQQDtztyO1eZeI7+PTrXyLm3mumnXcscNuipA80hVnuZoGbe6gnbgcDPPoAcJf6hJLeSSL89pMij7NOJZBHbrny0lKphH2gbSvHOM1iNextE5ScRICy28Wxy6FRhUdz8zsFPB7Zweua6AW8CrILQrdLJCUkjkV2CAkAIcc+Zu5BOAO+KktfD5NsRcXNsZ5NrxM8QgKqU5ja4iDFmJAGCODj60AUbK7W3GlmSWS4dWFzGIZC4G192CkmP3zHqQTuGPWvYYZxqK3TOpb939sVIZ4JIrGZAGS3mWMDYkg+8p5GOa8UuZG3RWixi3WzURGEBjHMGYoXlkKgoRnKnI7Hjiun0m507T3m0+2uZIpr9Vt5ZN2yFVGCXUyH55CTyScYGaAOpsLCw1C5nW9W3jnuLtJzKLPbbPAykfZkkYsZlLrkgA9MjgA1zes/CueQ3l9pc4kAKs0VvbkPvgYuFiR/uQY4PAJxVy8lgiu0e2cyR2l0yxfZlF9HMxi2tIUDfu3Dg9M4zk1v8Ag7xbcxpcaXKkb2Zm2SCQzNeoZHLKYnjU8Akgqex70AeDXsF1pZmubkSo/nRlo3Rzsjk42yoVG2MdAMcA/SsgaTNrF4zKPKBaPzptqiAAsGLbVONwBwPTOT3r1rxdpt1q+sahBZiQQLbvLMHUKJZPmIhUs2ViIHU42k8EVX0/QU0bwm8eAL27hnuWOXee1Eg4ij3dCoGcv16g96AMK3t0kuDo0JgjygmhkKrJL+7XZtYgncxOSMjHv6+yeGNOt0s0tLwxz3EEazx3cCsq4X5pI7q3Gd0mOCV4PbgE14To0sk0zJLP5jIFHm4VLkTlwsGx1+8Q2CwHBz9a978H6Vq32mWTVpJlgjjW62xtGvnIjLGYpIwMbDlee4GODxQBieMJtJMk0EVvM86WkYZpom2PnDp5TKuEU84B5xXBx3TSnzBbG1nIQQGCRwo2Dl5Y2X5iVycg844r6yu/Blnd2BvJop45711DXUqrb2q4X5I1hPzCPgA45BXB4rxnV9O03Rp5Bc+ZDKstvFKRKuydXXy8hyu1V2kEbe3NAHm1vYW8F2zavcP9iuXIUhA8bSjlCrIOu8AFeopby0sbArc24dDcusbFCQXk3BWkG4cqox0Pate6s7zZcS2Vy00VpcxyW1tfCIqUZtm6FyRlSSCOufTiqUNtdtNfRzMhubN12rctEsEQuP3jMiMecHdjGeRQBNZWMsERSeRHGxjE8DPM0rTkERsyEmKfaxODj2rodJ0zULHzYbebyrRZY7m0RiZ7iZ1wSwEg+bPzbwxxwfarei2FrMDdWbRWtwg+z3E6M0btMDtWaIP/AK0ZJBwMgLgE11sOoXd1brHcXCFrNntJSIY4VMW8KXLOpJygPQbuSaAJLHX7571bFzFBBGzOjFiIbqR4iky+XG25EO0nJ4JFbYvLyOyuRG4uInEDSSpGUV5pJSbV4k27kEbKwZiee+c1zVva2LX0862sk9vGEXTwnzlkT/WYffl8YOO+0+la9jftLbTWYhkiW5vbWNlEYwLdJRIsagEnk7jn/GgD33R7+bVrfTxdfakdrApLG6lUkKhQECNNmZiVBPseOK7rwzAlyZbC8aSJYrh3hDtM08bImAEg3Hcihi2ckdvavHNO1mNLiyujbzzR6ZmFYRl0zcy+SzsQTucLggfw5z2rvdL1iA6qv2Apc3Syvsh/eYtZTuZPPYf62NWwcgkZ4JxnAB7O+iXr2cNhBc2zwKr/AGdWBImnZN5aaIcumw7lAx8wweK5aPTBpt1cWt7do0kSM9vDdJ++HmMY5RAZgBHBI+4MJCGXtnjOvYeK766tlW+trS6vFTy7m4e33broLIUhAjYeSJISQrLzwK8q1vUnW8ihVp4LxrwveLO8Z8to+I7eCSZ9wjQN35Vh0NAHsUniTw3puh7oLOytdQtlWKcQxoZo/KYfJHNyDGVJ+YZ5OFOeK8u1D4h6fe3lur+bp2oIS0WxpxDJHvQK19PKikBlbYAuSAeQKoW92PJuNMvrafzLyQxm7dmlmaNcSxOTC4y6jocAN3rgPE/huKLWEmNxqOpW8yLcNGyhZZnEkYXfyfLh+XcQccDjigD3rUbGy1Cwn8QWIV7qXynjW3+ZYp1PltBI4+9b7SxJAPTc2Kptfy3nkwamk9laXVq0NtHAg8rcp2yzyzjgRq0WQM5IOQOa4jwnPf6Z9oWK6juVuw9xdxNOiQjcrLFFaR7+B5RwwAyTkn0rbttQbX2W0mmt4ZH89oIcylbQRkg2rlBjoVIzwScHGKAOm07Q7YTG1ut9tDLGZGmVTFLPIgUpiPaWkTyioDKDuJwTXNajpemx3Ek0TxtZyAR28kkDRnKMyNC6gZRsfxMBnPJzivSrGJBBcLdz2UF4lnHFZ3UlxJ9pht4kP76OFgSFVlXkjndnmvNGuo7bV724vZpdVjSNILe3jMa29wZGO2Q7gA7BTk7ee9AGbDpWmu8BktpVnmi8sB45DFIXYorCRAcBBgAgc44z1rm9T0IRWt5BZq9o6tIrXDSsfPjzlQpC7sBunGe3BrvF+w2pdrlF2G1eaHYZ82y3Ep8oNKudybieOAoAB7VRdJL5Umt9PbbZjMdxEiRgRliRMryPh9zbs5z/ACoA82stNvNNktxkvNfxpBJK9xJGZFDEeagJ/wBJ6EdODx05rr7fw5PeQNfWjmSCTaywq257d4VcC5EUhwvzYyOpJ6dq6G28OahJ9s1LUZVi/s+3lgha5UymdZ/mWRigwm0Mfu5NY11ZanaafbXETRQiJhH9oi3iGS1ADI8g/i6Y/wA8gGFc29w18ySkyRtsa6kjQCG4lYByskKHKuEPJ9c1cWJry7tlE0kVrFI9vHLBG8bRsGwhjbZnOSev4dq0Z7ZLiCO+0+zzJbwsmoWsavIizTgbbxF3YKbDgFSRWjYG2trhEvYrlDCUkheDyvs4wi8s78s2G/AnHQUAdjpfghriaT7bNJdlII57e5lRifKjRF8uaLADr5ZU8Hqcms3xX4IvdOlhC2xuIzCsySQwKDaQLIFxMit/rDGwKnsCM+leyaTaWc8cSNq11FPPbW86+edwYxgL5cLKB+74AYehA7cc3Nfarb3N68l0kunJcC3uI2kP2hF3ETiOYAkk4wByoU4HNAHB6J4AgmtE1JJ7uIwXEsEglT7PvgVRKzwyxklo9pABIwxGATWq1/DB5k9hGLdbFHgUNdqheIBQJWiZgQ0nOD3K+ua63xKlrc6C9ta35ga5+zyW7sfIS3yvlmzURn5ht5DNgkvk+g8nfw/cX8aabp9nJPMtxbRJcTRmUwlI1eVbi5jJEqKA5T1BGKAL+sTx6lHbyW8sd7ciBvs8jXLxSWl2p3GVUJCvmPI98d6zriwubLTodSlVVuAZFs71HLvbxs+2SWWLBYDczdR+lc1qdjqul3UkM1pLPp00jRx3MeU8mEFgqR4OVlMwPzngjjPPNXUPHf8AZqQxarJALeNUjaWVCsiAHC20kY+aTcNvzYI45PWgCnqdxGHvEm+zOjhYgsMjQTXc64VbklsAr8ucDGMgVyV6FurKG9gPnTW0u2S3jJmeRrZikSrt4U7epzyfrWVq2rPr/wBpvLG5svPiiFxBBHuKzx5KyR8jKsqHjHXHfFc/pdzLbxzGCWVIWW2jmWJgLjezFZJQWPCByAD7euaAPQ/DtxFe6rDITJMsh+yy2zs0RtZN25ZXUttMasSDnru+tdtceGtP1C5urjzrS1vLPDskQQWJhRJSFV3BDXG0qSB90kjFeWaVCs6299YobeWAx/aIzJhJzkH7ZdOG3SLuHzADjFd5NcSXtmI0I/tLUMvHawAxIwBw04kl5WDYigq3zYORxQByup21hLew/Z9VmtDewpbYt4VEvmhiHa7dkKuh2Mq9AAQDyKo2d1aC+8qXUwLezcNHmCKCSR4jG0hcs+VjWIKh4/h9aS8tor6CBYpIHvBeI8yec8hty4cSoy7RmOMqVTYWIIyec1k2dpM4mnlsYdSt45ZI5rq+JkhtocB5JIjENxlCmNQrD/lng5oA3ngtreQXrqtwks0lw9mAlzFIwZ3gSN9+eHctIevoCBVEXV7bhYo1uIVuN7fbr6IrGsc80jyzWz8+c6KpUE84G3GKtWOnahK07yRPLJHdM6TyAQ2ktqQN6w9AhVWXcehBx1rrrfTZYZYoJFARjIgdAksKQyZ8mAbycE7m4wMcA4oA821ua7iaRJSlwklupf8AdCCCQYjKyo3/AC1P3sgbsODjiuQv7C6knuLrTbszzhoQiPKMfZZgxVvIJxJ8qqGP3h19K9EvLW71hZUZLaGOxVopEktvKNzEs/79XLHClYhEE25LZJGTVVtMWSGRBpjr5k4gM1moURLNuQ7I3bcqLGobnqGz0oA8ttv7RubeWW4aMXMRYxrCxcwjaI5njjJyV3Kxxjr9RUljdvKrtOszwrMB9rkiVhKIxsixtJMavIW3KQD8vPFdFb6Mba8uCV+zxoirDO8IKzYd12HyWYEskZOcHk4zk0tmsMNzdWqrbpFudomWV9qtuMrfPjcSGJ4A4wRxQBmXunX9vDELWOaIySJBKztgwOyiRLlAygmMowUYHAx2rPshJZ3ksc8zzXJBWQgLNawQuxAVmRTuuRJuJwPlHPWuot7uFUu4FguLyScr9pknEkZRQxANuWGCihc7gecc4JxWVBYXv2+WWO3W2tGt3lidpYTDcs+cybmbKs0ZGQcEMfzAJ7pdNhtrKBYS1zL9tlhltzKzPNGSrATuP3gdwzAN13YHSsSDT4vtf+kNOo2SSxmZIfMhldN0gYgjIXehBPXGCcjFbcpusQDlLIxsRbtGuFuIZGEJjlAygMbAsR1xk1saTpNxqGy5acSwwvHFkBWnhjViGJB+8rMg5b1oAz0hvW0hka6gfyvLdVlwnnMnyyF2Y/OuQeB+I61wep2N2yiQ2fnwsRKbYSI5/wCPloAVAJKLhQwB5AbBxivSLy7jFvNDHAjtHPKscMMQmmkVk8yVnw2FxIzZ9B2Irnl07ZMLiCGaEx20U1wGlV4s3CBggO/lhuDFeoJ6UAEFit5CkFwsllBFtT7YxSR4HYohj3rlWjKgkg8/N6VT1CBrXVoGEm6OCRlt5UQFJIgOY3wnzGRS7J8x27iO1Le3eyFWtZydNkw18JQYla4/1SrGTwx2qDxnknvmmCY3MiW7vGzQ28f2dI3VwWViI5jtJwY0zkerH0oA5m9s4bi7v44GM1kblpVaIkPBHw8vlEMSMSFsDOAMZGa6PSZJk+zs1rhYwDbu/VoVO6F5QOSHZzkAduwNRSWFxpiXF5bafELeW7ja2dpS25ZI447hzEThirFyp4GOTyc1m32q3MTw21ik85DSwmfaBDNs+YiMDrtDBeOMqee1AGlNdy29wLsQTRrEbmK7Jlzv2xL5U0TqCQOSAp6ABccVueHL7T4JDp+nlIpNQijkDPGW2NfCSJg54KZBlkJPRnxwRiucnjluVilldojbpCbyBFZTGRh5GTcMMh3EEkdyK09OmtBLPDZ2ySxooneRWBKJPJkbSPmby5SzcA43EdKAPQ4LiS4WzkuI7WzjBlsYpkiLyPFLLGXtnLjBkEbsAAc4UjtXdaZGJ5zPLIs+14Il+bYLOJIoJC43HMTeZnfjj5gD1rx+O4u5bW9tzI8sKypcOZB80LqGt/NhZR8mUdmVu4Re9dh4anupmkjjuJSQjXf2aJow8xGUWKYt99JFVcdQGBJ7UAdVrckWl3lxcM95CsckuoW12xdEa4lGwQhWG1Yo2+ZlPJUgYya4S8mW6aGTV4BIl5sQXCDaJzFK1xNe26DLIC+5Cv3RwTgEV0XiWS5uVt11eWNJJbBZIYWkeKG3exmKNFJGR951d97njlc9ap2lrE0TRCUtEZUS2hVGneCNHliMMchBzPsRFYZwWjOeTQBd8Owb7+Rr5HtdPuGkuooRHu8xmt/P09rZmBMVwoWDeo5J3EDHTc1CG+tPI12S5dLC6kubedojLOZBcbTBG8LLi3mk3hiR84LHuOOh0vToJrfSoLa4UXyJHqAEjyxFVtgha4CiM73aFgJEP3GLDoK1tV02+u7jULe1e2OmSIPOZ3jWNY22zTJujyquQ6eVJ1GcZzwADxPUNLETXE5uoFFvdy3lvBHKbV7h1TLozSncwC5y3RiDj3YYLW68m/jjhnlUxFw85kLC/hKkSRTAAlFCjIXjbzzmruvpa6W0tzc20l26qsDSpI87SScKI1Mg+WKOMpzgZCYOTxWdYi4EcWoT6ZHE1s2oPEyyxZuoI02R74B84OGPJxzkDHAoAj2lrE6esSRm1/eKtwytPMfNeUxRAfdQhyR2wwway7bwVrfiKYwWOjzP5kiC2EUsnkGSecII5Y4SSziVyDyQAhJ4r1vwN4M1TxXqUP8AZqzSC5hM8UF0jvI4idIGS3bDEjLJgZ6HjgcfuJ+x5+wRfTra+MPFlrEul6hEqm0aJ1uDJIjESQsw/dSCOffuIAzHtzkUAfPn7Bn7CEvie/sPFPjjTmSxtp3+0WV5E0TtLb/LGynGfsoEZ6gFtxPOef6EfD/w903wVobWWiWdjbWGnwrLaLbxiJU+XCFlX5nj2EEjHU13/h/wDpHgTRINMs7S1hR4IIomLo12xtEAZrhweVIGM/xbc9DVa+uLh3Z9OtZfsgtpHmyiqzuzMAiqxyw5OMAkKR2HIB5qiyalcQG6Ym3VhNEsKtL50oYxb3dxhEDAqFOCAAOtXdS0m3sRaXNy2zTGe6F2I2KXiT7NymAxA7E+X5s8MOB6VZN9HaQ21uk8cFmgurm5mlXbcxSI7yuVLAYcSuyBT1AGBzXg/wAVPjJY+B9MnfWNQtLe1Fo9xAY5UQQhnMm9pX/1kkjM7sHIwzlVwAKAMD4x+P8ASfBWhvqIurOCzdJJg9zcbLiSznjKyGdnYLEQFicKcE7cEbs1/Nt+1V+0tqHjPU7rQ9Furf7Koe0udRtpGimvkW5/10qkjDvGzBf4SAM81v8A7X/7XuvfEO/1Hwv4du2n003l3BFHbGXMuyQqu50lwE2n7o67T71+dMttJ5vm38CS3MkP71JWkDMwkJPzbiMRkZHbGB14oArbNUuLuMeSZFa7SRCxaR0JiYyB1GTIoYnIHT6Ypmo2ohtbqeZpZSsCWhiVM+Ys/wA/lbgdxYOrYA6Lx2rUgNzYXsLQ36Lbu+2GXdlEklG5y245UNjbz/LFY2r3LOH82+iV4riaaIIwJcXCO8sCSDpMs0jKhGeEPrQB54Fe8vYZIYf3qTCSCNyVQ5CRvAgwQFC4Oeep96/SX9jv4NS+IvEtrq0tm8fkPJM6KFcb7ZoswPIxwkbspJGDuD4Br4d+HXh+88QeItEtrYi4madIktbdUd0+Yo7TEk5zKMj/AHvWv6Uf2WvhFD4Q8MNdy2LyyGzjl1ZVUQmSV4YnZInIysqFlPHUg4zigD6L0W2urPSbeBrVYIknigEFsu2G1ZtgkBXAAR0QgA4xjHpXsugajI8l0I42tlUL9lmimRBFYmMBoMt/qyGVmYnBDOR3q/o3hrT9Ts7e33h7raZpdP3qsZEO2WK6mmX70q+ZuYexzwKzNcs7azt9WLSiO5ujHHGAsdtGsccLgPKwP+qKnPuGHUjgA86+LvxAk8JaPJBdLHe6ekbrcL5refEWaZw7X4PducdunQV/LP8Atv8A7QHiH4leLtU0K0m+zaZbxIDGkqSLc7CVDySK3O2Hb1xk89ea/Wf9uT4+23h7wrq+j2k9vJLc2MtoI7eeTDMspiEzbjlQMNuPcjIHJr+bzXrqTUNTur+7na4SZpvKdiEADkkDknfh8gkHoDjjFAHkiI8U7sGAPmFC0ilgwHBKBjnGevqant7xY7pQ+2ULOrGTGAzKcbc54AI/OtbU4rWWQqGWUHaHWMhCsikkBWzyvAPHU881zlxtmlljRVUhNy7QRls7QAAPmbPJOc5+tAH2r8ILjTNZibS57a2hkVPOM5KxllZWAQSk/wCvz0B7Yr94f2R/2d/EXifQEutN1F7aO7dLq1uZg6pBne0BZ4ymCEwcgkfvMdjj+ZH4ceIP7PvQb6R4yoTZG3yxuYwysWCkEfeHvxiv6Ev+CcP7Smu2Etr4Q1DVY73TZSz21pLOd8HyskCBXnXMJKjA9c96APvrWtV+O3wc1D+z4/F+uNa6f5VxDJbXt1eWoSNBut3iuyyopBAAQHOOCSa+k/gR+1l8XdYuI9FuNYdbYLuuVEUagrNIdv76S3OLgSNnBGe2OK4b4wxal4l0OSW1jjile2je4EiShrNXUOJ0lWdgFOQoQBiDyQM5r4h8KfEbUvA+vXED3wt2tYLiV4Wi8qWe5HmJDFEuOW2nzOcZLe9AH9DunWHifxzZLqWohtVmWBgzkxxSxqdoUzMbWLdwGJIbgEHpgnw/4g/s7eHdVs5m1Pw1BcSS/apnTU9PS/gTLFvmaeKRUiMZJAJOSeCOMcX+yJ+1XBerFpuroJYxa2gXzZSwbCxwTmRTy+9gAwx8pQ54r9Y4dd8Paxp8WpWGkG7nlGDDCEuGDlvLVR1WS3LKD7L7UAfyc/tR/sd6BY3dxqvhbQrNWZV8u00nTlhmVCTI7W6xzoFVicYK5HOBX55X/wAAfHyxajPH4J8XPbhfJd7aynMMIYgbyVj+WPKkErke5ya/uA1rwd4X1O4lm1XwxbRSOGn8uaxgik3BiAIpNuWUyBhgDPcccmg3gPwVqNhBEPD2nrPFJ5TWhSGBLlHKKInkEYwA4GVOcbifWgD/AD/vE3wV162uJINZ8K+JdNubcvLLPNY3MiNDIQ8bl3hwmYlHX6+9VNN/Z/8ADepxxytqOqLcu6sIJo44dkbAyF1DkGQHkNgcY5xxn+7Hxx8MfhcIri0v/Dujyz3CSx3UT2doyMjEA2x/dsZCochWHUKMdq/ND48/sT/C/WdFutW8F2zaNqkVzLLDFbRGCNokjme4RVKf6vnBHtmgD+dLwp+zv4astSnMGvzyJsjR4VitnETP5YdoXaQESAMBkemRmvdz4Ik8P6XPDpuoO6/ZzAn2d0XUC7LsSSVtmRlSM7X/ADrt9c+GOtaBrU0DWA8qKeVYp4onks5DGw2rMnDKxDR4Y8c8dK+hPhV8LNJ8QX0cGq211b3F3FGiJI6RwQsZ1O+aUMWjGwhlHTaRQB+Mvi34Ka5d6tqOo2l/surl3kFvcGUxzuFJYSyPwknQgrxXnVp8O9Qtb+0g1b7VKbNwJRGrBJS4I2NMnDKHbA56D2r+oXxB/wAE/fCviPTrHULe41GViSzyxyRiESEBSsaBOU3AgEnDZyDzXPP/AME2vCtgv26eS6DMyi4SaQmaNViV0VIgAq5ABPPf3oA/nrsPAWrE403Qr3UGdEt453idYYGYhowyOoJ6kZ9h+Pa6f8F/HuqsUmikt45GVUdreScwys4DecoGYYV46/riv3fb4I+G/AuNKGh2t1aDMQZBHJezzIAYptxP7kB1OOeucUQeGtAtHme4jRdPUBRAPLV4GMfmSLdGNd04Zw2ATn8BQB+LEn7HHivUdP1O8ub7zpo57bMcKsRJ+7/d7T/cOAPx6ZrjJvgDo/h7Tja6laJbscvdpdEP9rmIIjS3VFOzD/qvp0/cG/bSEcQW8UEJvC0cNxBCSsK+X8kqb/lLJzxz1A618bfEfwbBBqMolktJVnfcl0i+bNK7ElZHSTiKTjOCB7UAfkr4i+FOmaEtxJYqsqmUb4UlPlRxFg33yMlwSMgdM/WvOLrwvNFdLHZxr9nRpJozIwDSxkkMW4yx3Ejnjgda++PEXgnRb2CR7m7EKxTTKIZAUZZhKVfz2RsDcec+g5rwjXdBhtTJFC0cjQTxwwzKhLRx7WkkJIyJMAqFAHOCe5oA8ZXwJbvLbWkDJ/aMohlfYys0W9c5YLwwww4Bz83NfSHwm+HdsL6DSnhb7fcXUJsJJFQx3NxwhjUqOCuScH1rl/DUemWE0V9cSBHuJjEspiRhvh3GSN2cfIeOOPavqX4CXGhv8RtK1K6tHubCJ551cXAFvBKCCrtD/wA9CR+WaAP6Af2O/wBmPVdB+H8eu6lMdIa5tVYQMNg2BfMF1CgOAWHU+5r2Hxf8L/DHiDUURdQnn1CMRo8YMP2Z2UAGUxqP3pPfJ4298VyMn7Z3gPw58JbPSpbi30bUvsVrYCCNoPLWBIwhIUt8oIBJPBy35ec/Cb9o3wP4ku7iAXzsz3qi0uBOmInkDI6MWbLRkFiPTI9OAD1bQv2cbiz1+21LQrwXaw3A+0ZjAWASbvPWQMCqQ7WHzA+uDXoesfAqHQbG7udTla8kRre9ijjnRIJEkfJkRHAa4VckfMcHAC5616Z4e8bWCaY194fTzQ6pEbdX85AyHDqzIPnMmc7eor0qXXY9b8KxJeWEEWofu4o47sL86ed5rhfkLFQMBRnhqAPyk+IvwRLTajeWcGmyTvM6RK8ShbUyxl2nMeSVZVb1PJ4r8w/ir4H1jwXfSJp0rGzimL3LoSYbly+51imBx8rdRnP1r+lHxR4XkvpJZbLSTJaSWy73ntlgEdzIyqNzKB5o7HOOB2r4R/aA+BUOrWFx9he1lu498k0NnZosKTP/AMu0ijjylJ5Zck9QaAPyD0bVIby0SPUm8xYPl1B5SXeZWG5GjQAMFAIDEZGR1JroLaDTY1H9kzzQOhZiWhj3zRTLnyZBuLywlN3zLtCgDIFcl8S/CPiHwHefYZ4J7SzJmc3kKAxqN/mSQPI3BBYABScj2qPwxqdvrFrGj3Jtr9WDSM0aC6fYhRFCg/Kr5GR6c8UAdTdaMviKdFliEMPmxeZs2wz5jBEckEs56svX8K821j4eRXNqkr3H2eawluDELtds9vE0h3INgAeRgDsbOcPWh4g1HXLWdrMCVbIItwLvDx4WMlQwkPyhXY4GD1rx/wAY+PPEL2NwlpcGKSFDE+HYSXJBB2s33U2r6HJ7ZNAH6Y/sb/Gg+E/EC+DdevmW0uvsyWdtLcyf6TFJtiMa7uVcAA7ehxwfX9wNMgg1Bba7aKb7K0McduVIgS4SMK0caNCcsw3KzMeM5Ar+NDRviXc6fqGi3dlfu1/p8kdxJPHPLKtuVkBeIlhnfuHKgnHGPSv6Dv2N/wBrvTviboUXhi716zGs2EEMUMFzI32mWPaUm8pPlMcgwOSTkHjvQB+lq2EMjtercJAAt1H9nuGO+Zm3oXEbDlcITu/PmvJPEngq31lftHmGFblJ/Pt42UNdxQRnAJZfkiJUfh6dK9PudQsp7eCK3Q3BubVIkuJzmO0EW1ZwfmySW3bucjvVXV7cRW0Vtp9oJbwGATX5ZhZlExm3TCnMRVh83BBGKAPyQ/aZ+BwgDarZWM8Dgx3flQAokc8yZO+4jB89evyHHUCvw6+NPwnn1K8eO7LRBru4kvP3AjkRZt7BpECAmMSgEH3471/Yd4g0yx1i1urK/wBPsZJv7NaK6aWBZoZZCu2IKvl4gkAI24546ivx8/ag/Z1tbKXWL+GK5u4kjWRvJRDPFDKxkMTggeYsQOM45A46UAfyoa74Gl0jWp2lS4gtIWmEczRFLa4cxk+aJCOm0E49Oai8Mau2i30s0Bnlk89PInSVlikkQ4BO37/yg+nf8Pvb4p/DwGeSwaQSxpdTQ2AwYhMrFokZ48YX5hgj0GK+Idc8NXHhC5ks7qdktp7h5XUBMFEY5Cv1iywAB6EHigD7h+CP7Tur+F7r7FqN5Els4/doCvlmKJ90y3CjKgs4AyOmPTNfqh8KPi74U+IFkxhv7ZtUsZA8FiDGu62kt03okjtunIlBbHvX84mnXEEdxOLWKWIPbM6uSZFYAlm2qOrccg+/HOK93+Hnxf1DwfPA8XnRyXLIBOz+XJEGACeUsZ/dxEjHJ6UAf0U3NzCl1PqV2WQpEUthA/moxaH/AEecLgCNQ0bIcjjAqvf3323cl9atczNLGySs6RXLyw/LKUki7oDu2jnjJr8+/hn+0pp+sTjS9c1wQXk5jsxAjGctEskTHdkYRWZnzjkBfy+3NJvrLVbaHUY9QNxJJfTfYTaxq6C28kM7eSxBQ7cKxx70Ab2p6HdWJuni1QGCGSzldbjZPe3GInjEflOOIi06ZPQqMdqyr7wToWrWDrcRmCWK8/eyNDG0N1dGNQYdgGPI+aVjtwAfl7irJSC/ubu9nvpbtvskVqLmOExGxWZ4GyVwBLJj7hA+UfSuih1OO1dLeCCS8W2iEum3N0qeTeXEbh2e5jUnavzHBA5ABPsAfB3xh/ZiaeKe+tbnZNarIYL2GAJZSHJuG8gKMkBTgHrnjrXwreeHdT8L3eo2epC/iuIo7pYFNoVaV4UVXV2cgEYzjrnNfuzf3VlqU16t2jultBcyynKm1EnmZgEcS8RRmU7do5x1rxz4jfBTw9470pNStbWGDXEt47xrKJtqSC7ixhiPujHJ9AeSaAPx0ex1Fr6G+CQRsLJ9/mFCsoU4d41LYmkVdwK43HBOOaydSsoZGt7qOQ3q3Bgto/s48iK3VlG6OVAMInYDoe3rXv3ir4V+IvCc+o3N9pBSwtkkWG+YytaQmAkTjzOjBlHDLnk4Nefyabo62sN6dP1BbKdvMtGR9oS4hADTuehiLDKg9jigDxjV9Bhsbm9ljjQXE0MUEXlyPF5U5Z1k8sOuVk8tM4HLAjGeK4hdIu3vI1mkaSRrgWsshQeVdqi7Y2DkgllUA8jORg8173e6YZZvtd00DGRBPFLMrSzQyyBZlYAcPMuxFGOPmIz1rjr+wu4JFfzkur2O5cxxwxBUkdCwQeX/AMsW4G4njPFAHmtqbmx1K43SxSC2t3igLbSjjd5TrcgqSruqqwBOQDj2ru9P8SXd3bS2F+IWgZyuXm3/AGd5o3ijMSqQDGHaQg/7fvXEax5st5qMl1ALK7e3t5poCuwedAqiZlwMMWZicDr0GaktZbe3gIP2e4mtofOnaJeJlYL5ImUnOVYtn8elAHoUc1vMi2s08Edy0CfvsJKiRO+JS3ln9yu0fKR1PXmtCLT4VjEc98RshWRY4I/3s+2BHSS64wGUnnPHJzzXAwXUBu0t2aOOArJtitoVY3sk0aNHE7scxwCYuQSegr1oJaRWLHzUe6jSdgvlmM3BjtkbdKGGQB/COhoA5fUbfHyxtb3MS6cPIkQbVln+0F5bWIEZPykuPbpisf7MFY7ovOlJjWFoVby2lQiUNKWHzDLMCc4WtjUY4pJ7JAJWmlaS7mnBVEmuEBXdBGvEbDkEDgnp60j2VzDbmaaUwkpLFZxL/wAsxPLvJdgOZNhAJz1z7UAM0rS1d9WL+VI0Rge22qWWB3jV1WUR5M3DAlhzuPHHA5C/u7hJLuS6QjyysRuWUyW7yqokvBcAj94wiYEH14x1rrY7680GRdQsvLVZLt0uLXy9zTwRKEMofPIyfXjOazr42WoJc29tGILmS7a5uUljkk3XsybXgB+6QV6djjHpQBzGnW0upXBMbhLW4MawTgIbeO2LMJpCpOQpXAPHtWimkwzrO4ihMEX2oyRROFigZBsguPNJw6u2Dtx8o6dqsWunzo0bbVs0jgSOE7yvnBZVhuAIwcLmaTJB6HiiSD7PplzYyXLyTYfNyqsVWF7pmzNAnJlz36c5HFAGIkzQRRotyY5V3RzRQqSQ4fGFb+PcR26ZrqNJvTfToImlaS2eCOaKQCONt7FChdjhwGUgkD371gz6eLoyXaedGmUCsUw0iRRIruR0KszDHOTnOa6DSLVrVIBL5LXEXlxZbeGCt+9Dqo+8quxGck8fjQB6xpY0+8UJC0tukUl2ZLQEYDxW6s5hP8agsQBWNqdkkDyxWE6wXMhAAkyBKzyEkPt7sDnPfOa17MySNZvFAkkkUbKBG+xQSm7zhyMEkd+mAO1aVlZCNZmv/wB6ZpGaN2TzHOw7Yy7LnbiPBJBAJHpQBhy2N20VgNjJdeXMyw28aGOOSzlZZfMmYf6t1y4GONwHWuy0a6sbawstOvZDeRXkjrcvGzO0Usrb4Li3ONqvG+c+pY9aWz0CdbY3QkuJpVNyLK6VS1s/2iPaYJQxAVQo5yaj03TIJYbS8iliSW2EtjNBnykZvMcbWhI+Wfd0A4OM0Aey+HfCUQSx194TqFskg2WP+rneJiB5xbH+qAPzHoSD+PWeLNF8OxR3V7aRRC5e2iP2bbGrLtIJi25/eAN+PHfFc1pGr/YtNg01Z5or77Da2tvD8zJCxG+7cyD5iCpXC9CelWtXgu5tMhtZQkM6PawQXG7fIcMZN6Y5EkgJChjz+FAHB/abXzLm6N8pt4pLZJ2ijUvFuQL5EMWPkgMqkkgcd+ajvdde706+0/7QgmmSW2aOACSLyJCDGpZYyokaPfuLEbDn1FZ+pKLZ5LbSbNCgeWOS7aMy32C/mFZFUY2M5bkg7c8ZrD1Fp1ae0gtV0uyn+ymdyWN7meMCV4okfGwMrHkDg4NAHh2paTdz38SmG4jAupIjEkxeSKNFkliaZmXIQr3x0UY61zF9ElvCILe7dZop9s0UgaJ5EBLMTIAd0mW+UgcggHGK9yu9LsxFcLbXE9w/mGW5kkCwhWyuwtI5DM3kseAeegryvUNPLS3El0qwvDK+2VtqG4V0UwkKDyqrjOPTmgDmdNdbaZXDgSB5JZDKWdpJCwVIkKnrh146jvivVNOuby1jV3uooYpDG37gqZ4o2w0iozdyx2/QYribSxjEskGA14oWcZXdASwKyLCw+8G2oT6ZOOhrr7S3gEsSRpFdZijEsE4k8q1kRm8zy0b72BjBJwcdKAPYNI1q11EQ25WfNjIJYt058toVk+dfKTh5Qyk4ORiu/wBDvknmFo3lwCfzJY28zKOoHIZM/LLliQPcDHFeS6fGi2dreNbrbmFpJLgWqqDNHgxxMTnCP90le/612OgRLZXEdxHA07XUyteXN3nybWAorx7EB/d5Hfpz+NAHtOmxajFfQQ21wl41vbu0ErnbLHu3KY7hWHzAFWG4c8ckivYvBp1SZWmI82eIRmDYqSzIwly77HYAJnv1xXjejWSo0+qm6kUzK3kPIYwyfMSkDuZfljYE474xnmvVNDt7W2sZVt9QkN5cSx3Uotpn81EYlWhBH+riBwDn680Afs1+wz8SH07WJbW8uDP9q8qznEm+Bg0bgF4oU4dV2gE/lxX9H3w+1eG50y0mhaQ5WIyCIjKKVU73OPukj8vxr+R/9nBb7w7qWnXsEv220lksZbvzLoK8DNKCYllRvuYyfUnnJFf00/s8+NU1fSLeGMMIEjEamQsBG4ChgJG++wycZHPagD7CkWWK4JyGtZQNkkQAO7GWLse3X254Nea/Ea1il0K7DwK9xNDLvdAsasm393Exx6c++ea9HYkwoBOPJAJfJw2X4woz1znj3rhPEV3Ctrd2UyhpAE2rNIAHDBgpHuAf15oA/ke/4KDfDGzsPGF3fokVtY3+sySpH5boEnPzXU01xIOY2YfdHQrX5w2Npp1gso+3B45YZIgZGZrSFmODtcDMygE5GM8V++H/AAVE8Padd6CPKtbf7b9pa5gALJKkqht0nzEDygoy3bA49K/mqmvdUvL27gE4n23EsyNAyokQjDK7hAcCPCE44z26igD6Ags9D0uyaBNRiWaTE0q3J3o6MAWEe8Eou0EgDnB9a5TWrKysk0+/0+5EVmBP51wiSCCYlgY5REeJGZztOeoya4/SNVa7vFXVZUvo4Y8IVwjr8uA0idSpAwRnt1rQvWaeOWCzfzIJEljPm3bpBGAfkhtYCv8ArEUc4+vTmgDodN1SC1lWxeCaS4lsJJFMRZXjlkk3sEIHy7kfjPAFdlo/iW7gjIkiJjWZEtQZVkYwoCjwygk+XIWB+Ynt+FeXafpetusV3AY0uMhoZbhyBIuxR5bSE/L8inj6V2Fhpt9C6S3MCPc3MEl06xTr5W9ZWxLlRwq4ywxnvQB7ZpFzLf2lwHSKOxhiWY2jyJG013vPlRPcj5m3FuegIP0qzompvcXb2KWzfbMXCzIRiW3jUEp9nlf/AFhBxhm9OK838Fvd6jM5uZVS2N15lsxAxcTjKO0seQJYQpJHTGO9adzrq2mryPZ/vE+3hpJ4pQk0boQDGsZOHhIHT3xQB79pWrRaZYhbyI3shuAYwYfKvYxK4ilwzEl1BI+YHHINLdJYafokksWmyTNO13PcFwhuBLI+zyhE33tg6N6nivK4PE8fnA3QuZcXzGwkdyGIYbvKyDxb+dtZl7eX1xXRQ+IzIqRasbm6nQK6QwRKu1BIQgkYNhgFO7JPzEAe9AHz/wCI7rVba6uLhjHbWIl82OWe1USXMIY+ZFMqrlSI1HzD0q3oWoFniuLRGeOGISSP5jlirbvMRd45AcHCtwQa7jX5bPU5ri8mSG3srUzOzXoUM04fKsIs/wCpaMkEdjXLWrkx3MWnTaeoklFy8UasF8oMjmZpQMKcM3GcdM0Ad/pl9d2MdxJEqTQBS85iX/T4lnaMIlspH7hIyCXI69D3r6M8MW1z4isIY2mDm2VJh9tLsWaNVKAMgyyhfMVvQHPpXgfhZreUmCWYT25neSC6SGORpBFIEuLSZmPMbxZdSeDtwvt9DeEprKK6SwRJHJljjkihjlISGfeAI5FGERwrEk8IBnmgC9beE472eawn0603NGjSwsnmXE6NOIVIDjAKg5B6nPavZPhD+y1c6v4ztYNMJjEV1FNapCGe7ubN+WeObGxTktjccjFanh+zkn8U6dcXCxrHbX0sUkckJ/e2CL5qSMcEqAwPK55FfqN+z+NG0eWC+e3S0dUbZHIMsLL+FokAG0YJ75HcUAfbnwH/AGf9K8EeGrN7uzWe4ito0ljkQPdtP5W07pWHzruPY4r6kuLnS/DelxSZWNFtmm2MQJAQTkYToBj/AAx3x/DOvJfWEMdjl5J4YZEU43scDBz26j+tdC3gG418r/aMreR5gnKkELvwAEH/AEx9R+goA+Jvi34+8TeJYJ9L8PpcKsqKpmtlkMkpkd1QW6x8/cRvvYwePp8K6x+wr8YPi7rKatetd6bp968JlTUleVpllHlIGhJUqAhyc9DX78aJ8OPDeiqwt9OtlMm3zZGgR5ZCoTALMCccy/5NdtHa2kIj2xKB8hVTtCr5nQcf3Rn6Y9c0Afhd4V/4JJ6Q9pZQeI/EGorcR3InN7bMm9oBkSQyrjDh8Dr06V9P6N/wTU+EGlQWSRwXhFkDueZxK93JIcvuP8AHOMf41+mzyKm4uqDexAII4UNtJ49SO3pVe4vbWL55J0jHPBcfh1657evagD5L8Jfsc/Cvwm/m6bpEccjPuclEA38fJgjleMnpXtuh/BvwNoqw/ZNEso5IwdgSNAWfOeWA9e9dtP4i0aBDHNfwbiTLlp0VQB0DEnAY9hx+FZFz488K2qyPNrulRJGcFpLyFVDbC+35pBk7B2yO2aAN+28PaTYndFZW4G5ncmONdxflsAgY5xWzHHbQoyxrGAp/dgA+3GOy/wAsfhXkt18afh/C3kv4m0qWYbcxR3Mbsu7dsyqOfvbeOucj1pq/FbRryJJLWZ3aVfMAjiLADg5YgcGgD1pnEZbBDEZ2ZABOcHj0NVpr+CMEmRA/HDnHtzjpXjU3ivXbhj5MJSJhuhlX7pUfxtgZA98fyqg8viidJGnlRS2fL2kg54zkY44I/wA9QD1m51qBJlhJVYMGRrkyDas//PEnqG/x4rntS8VaXYrunvrfHYmRQCcjI478/pXmM2iarexFpdRmQltzknDS5P3CueD/ALXPX6Vw3iz4ez3dh8t/dO/meaAHYNuP8OMngZzQB0/jb9oD4feFYg+qa9p8CoGLK93ErqFXexfB4GD3/wAK+APiv/wUS+GWgfaYYdVs7m7soy0UEU7uZbhBmCPI4Qlcdc9cE159+0h+zj4v8R6VdyWt5E8ktpcqI2tpY47kvHsjaYodyOrDDY4GOa/F3xv8CNf8DXlw3iSGS9mDvc3Ea751SGWDhgxOWhjbG0dSPSgD7t139q3V/jjqP9heHJJLRdSIw0u57iKEvteAHcAHLMMN0OM9zXRT/sHjxvbaZ4ovdWlfUI0N7NDAEeG7Dv5n2eSblt2Ow+6a/MnwtrknhSW01bS3EF3HfWwgM5eHfHv3LH5eM+YFHyqTtOM9Tz+tf7Pn7YumatGvh7xJPBYXAdljlSQNFJuALvAQcR44AznnigDa8OeJ9S/ZtsvJGltbqYo2e1neCEzGA+ZIUVmzEssZBXPBb5+tefP/AMFWvByeIZvDvi6GGwc3TW6LIypbzRR5HmQuei5xuHfPvX218QPB/hX4y+Hp5IhaTSzQiAziNJJ5ILmEMsvmBuZBnovTPFfzuftmfsC+LtJ1KbxB4R1C5vIYpLx5tPuFDyWscDblcMkYKeYm1uvSLJ60Af0FfDf44fB34wiKebX9IvV8pJZbZbu1jjKMQUQRM2Y5UUglSc8819LQeJvgV4TiW9kvvD1lE6BvNjmtIfO2rujeUuw81ypFfwk39x8YvhMl7Lonia/s7tYmgeC3aa3d8hmkkjZmClwgKZ6HHFeQ+L/2of2gfE8aaPf+LtZmsrDBMkk86kLDGIx5pjf5SSeR70Af25/GH/gor8BfhfbXKx+KtDv7mIyQrFZ3MMirLApKQOyEiNyB06jGK/n5/ab/AG/fEvx41e60XwxG9v4daeRfIScgyqzkeZnIypj5H+PFfi/ox8XeIxH/AG1qN3fxTu98Yrm4kHnTs+W8wscuuwEivpnwlo2nW1tM9pHMvmxxSBd2+KOePAJd35ZfUDjPrigD1vRrOCa2E0kUkU7SMsrMrMHcndGGbu3TLV26WszGK78gxsqCG4XABMYJ2tFJj7xJHArmNHuBJFEuRH9nmjHkI6j7QwGcgntjPPWvSdHvBeyYcgIiktCynBQ4AWM/8/AB5PQ/SgCbSNMh3i5afyvMHlqmAs9u7Yy5c9TtP511tlHFaebaPNHuMhmWd1cxXKqQE6dDjqw4DZ61YZbKSCxBiMdqrLm5VQshZeCsgxlmOf8Ax7tWh/ZUQkgW4mjWO4gcQKcOsKRfvBC7L0d27H6UAa9nJcjy7a3NuZILWXy5tpBilY7mYqf9aCCQoHHNa0Gn3N7Dfyo6ObiGOEqF2OSqguZAw2xn86woZEaaKWMXKuY9jGICSIKnHmOq/cZQMDJPGOuK3n1ESpcWyXiwRCKMy5UmRwnUqTjcxAXp0/WgCokEdorNK8cbQOI/NWQSkuEGxUJ6Pvxlu3SuNv8AW45dQlM8pN6kkFvHLC7vLIzHO+NRgcADLdMjmut0m9juwbeKEABp0a4miaSKdsNt2gj/AFgOORjgVA/hay+xTy7N14lw8pcqdlvMWGPJJOZIzntwp4zQBzeqXktzB/pctyTKiQoyKixOEc/NclQPn3Y6elc6iz25mUs0sgljR4Y2AVYzyHQHG0EY/LFeh3Og3D28SeTIFtnilckho5jIfmdU9jk8muWlsUtNWaa7j3R3qBonmcpGrIpUMSOp6fKeRx060AadjqGxN9zLHvDyQMJQQswAUxQPsXPB29z/AIYlzp0d5595DYSW+1yNrTOltHNHy8hBbJVs8AeoqO3W7d58xzyCFy0UBj+VWDE74Hx+8UgDjmujs55TbwmRVXzXZ3h2F0+YhYtwbOyTI5z1yMUAEOgzf2TZzzM4ijaFMtOxfZI3z2sJXmU7yCCR0yKzr3RLKJrmOXfbsnmJp96rjZESVYwzg8MC2O3PTiu7mm04gGV5pfKW3BihUmSG6mAB2ruAEW0HJ7Z9euTcxedZXZZCwW8SOKORCUAwfMEjEff2gc8+tAGVpGpanbQ2dqloLsWZTahBJhCvzMWOd0BJyB7GvU7fUrd7W3Z7OzleaRzdoDJDDLJIwTcZP4pQhJA6DGOa4i1gihZ2lDG2VczLDJtkENuAqs8o5XORgAfNx0qit5E088YX7VprXGUt45HWUKozwc/u2GMnPfk0AdbOlpo1/JqEMZeGaSQQTRbn+zGNSSHJHUIG7dqz7W6g1aOQRw25naZJZt7jBETHC3DnlF6EDjriqOua9MltOtpFKbSUxr9pCwjZAI9s0cSZyZdgYbsZJ5xisDQdTsZJm22htzM/lrIxZY50BCsz7sCWXnjpgjmgDro9MjsWbVreP57d5YJmYlre858tUZk5RljkYqQM8Cp7horOG2uLi9jSeORQqJJJNC1vcNvA5/1G1QfvYBIOawIzfvM1qJ1gsoo5Lgwy7mDxh5E2RxocSTGRAAe/HvU8l3KyzRrbiW3QSWN+3lbo402ho5XIHQxswOPfoegBox2YWZ3gWe6/crLp10wMOx2nGYbh14ZSuTjoAvWs3xHo15b28Wt3FxvhfzytsHMb2zSplkHzfPIJVAC4/iHY0Lqzi0VhPLJZ20ctjBao6rHIjKwDsTyHQncCTyBirFwh1SBDch55rWJY45WIFrI4ZMyywZwcnZzyBt96APNdPOrX7zJPpzXFjAzyWkBfyhI0cxifCceYglViWPynvx06m18PapcxqIZrmK2mkhuILdAmbGS1+eUPO3IQkDr2yRVjW3j019PkS4Z9lnLdEQqPNgkneUrC0aDCQu7IoU/Ng5FV/wC1dVs7KG5vvtFtHczW8jyRZZLa4X90YpQvOCzR/L/ECcZ6UAehaDp6wXOnRPcRmSSOEvlmZbdxMGkVwv8AyyKBiAR94+9J440NtJnN1YBYbCe0adGA2+dOkToNyyA+V8xYOR91lx2qh4Plj/tW3vbhJEsYZEhn1CRXeK+hunWcSNEOYQjgZOOFbNeq/FiKwkt9Im0CRZhaiMCDIltJ7fU7ZphI7P1VHWTzBwcTk9qAPnrUNYgtPL865LzXR021vIoWMcgFu7NGytg7bXehB5G7qeDXaWutfaVa5cyrO9itk1xHbM7wzMWWJW804EscA3+YOpKqOTXPWWiWerXCndCsrvZW89qHSYRW9y8e+dQQCQjGYPydhIB610y2t3JZTDzhNby3rafGFg8kGMohR48jLSIIIyHPBLkdqAKKGfSp72KMqSzF4xcRt5t/JEJZZLUBOWZBE7Y/iBHrmu6ktbeCKFprKGLH9nlzCQFhmubZW8yRWGVIlljJHXg5rD0/SDcQ2+qXLXK3WnzywTPK6sxuLdVk8yOPPEi/vN/94fL3q3qLx31yIZwUMl3NexW0JYTXMjw28VpubP7y6YRsQBwBggUAcnqWmfaNRuDeOv2u/jkhCRxyJ58N3OrS3BUqfKeP5Sh4OOBjNVfsNvLF9kt4FvLrTNSlC3WWYSo7uBIzOcgr5RGBnsetbw1YR30d0swur1J7ixidX3P5KwFzbssgJY7QVLHp296kWmaZOltdx3d5aRm2ubr7KGLXX2iQr50YnQBXbcZsKTkZ6UAeZ+IYr37Za3Nmri+021aBnBaZ7mJpZIvMlBUkRJbbCfXbgc4rlfEulalHZX1/i5kuYYoreC78pUhlhY7kvNy58pQCwK9TtwMZr2yLSb++ebVlne3iLC0UQwhXvLBTtMXlOP8AVrkknqTk96n1uzZfDtqttMr2UspSR5ITKiSZIWGaDGVIOSPXb+NAHy7Y6dDCBJcRy3UtskEFzJEvl/a45D5jTO+0ETIMgZBy2ATzXZXXhU3PlywRCPzYIblYpG2GOaMOpTYBy/lqcep6Ct+5s7XU5xIiDTp0cRagCGEcrFg0eIxx5bOu0DGSG4FTG0m8z+z7g3hSQJNNLFuC2RXzTFlgAV+UjI7ZoA8mube7jMV5fWr6jCZZB5UEI+1oIbdomdSAdwWLJOcVjw2Ol210XRXCyGOSCFVjbyzcMwliYqNwRWXd1yvSvZJ8abcJHHJDbhZxcB2VjNcxyRGOSHJJC5yd3PQ1ytvoi3N5Nb2ZjgWSK7kdTETOsk6gBkkxhlyzng4HtQBzskwl0uINCLiFJcSGZWnujYiMrMHYAZO7OF+lc7fyJqGk3EdovlPYxRy6fFHGYJLiG2bd5Spu3TyNGGHPfkjvXbx2tvpYjhuJLh5oFlgBC/u5WJbZLPj7kRJAB5zVG404Tl3ktViS7je4jvol8p4bo/uZEVgflQ2+SAMHPTFAHkIuL25S3naxJ8ubMt1nmISlE+yTIPm3KCMMB1PPerUFlbFoiLJ5IDIFkvnRjEpkO/O1eilc5PH1712M9j/ZSiWytrq5EiyASCESRMkqqsaiIcs25fmJ6dc4zjJiEDxgp5cIWZYr1UkkSL7MwBL+UXw0oPyEdQOeKALGl+EoruGWcBxG9zN5Ibcx8ldojIyOEKjKj+6RRUd1fanbOkMEs08CwxeS8kiwnytoCKqxjDIFAAbqe9FAHnHie7sNQ8y7MNvKkcjJdtbzSafGYkXbMLpGVVmn3EEKoJBx9a+b9Wsbe3kElw+9I97WkMKjclp5hZZmWU4adVBwepr2zXNW00W9/aanNDfyeQZriOySOBppJ3OLmKTfhSOM5wSBznPHzr4kupr6RSySI1pHKsF5eyJ5cMEYJhiihyrXJZQAWwVGOuOgBR1qWae4t5ra7gRkiMyyyTiO48pDuH7qNcx4wAATk5yB1NfQn7P37Nus/HjxBbWdrIJJrmZIS5kmb/WsrOkLMCDKQxHfpwM4r5ltZJhBayvZmeS7id1LQmA28sJLxywBAQyMBggnBzwBX6p/8E1fGmr+G/jd4Le3sG+yX2piLVI7uMXInRdjK1qgOICvKgkDHTNAH6I+B/2HNV+B+g2d7LZSWrWwVpbyUN5jW52mSGV5uIjg4GCCc9K+hJdRt/D+gnU5Gt5xDaxW1lAtlJNJ5AOJR5kWSZhzkYz3xivu79o/Wj4p8Imew060is1jS6unkcxyeWmGaOSAuNoMaFmfGDt4JPX8Z/i18S57KxSKBALXL2wubC6lWDyEfYGhmZRi46BQRjqMmgDxr4//ABBs7+K+RJZUml84iJZt4W2iHlpCu9gIsEjeBuYHqM4B/PnS/D8/iXxXo1l5yype6jaBGjUMpaSf94pUMh2tHgcnJx0rb+J3jy0vNe1C0Y3EU63O2JyXFuYzjMs8sUo2zljhjgLnr3r6h/Yn8AyePfiP4bkkW6hjtr0O0DRRXEcqnAFwROxfzO6qMj0oA/pE/wCCaXwOtvA/gjTb028Ci5AuYoViywWQbttw/Ayp/hyTwetftFaQeVEgATGBjYCqhiBxtYkjgV4B8A/CVroHg3SraAh1it41MrW6wM22FdwZABzk89jX0UqhcAY+XHGQQBgc59aAGlsLk5CgkZxxkdf51QlvFjViShOcBSw+bJwQR2HTr61ZuHZEeTqCXJQAkgE4zn8R09eleC+PPGq6DMF85LfPmMGJOXZASycjAxkHrz2z0oA9PvdfitMEGEyLu3ncCYTngsgOSOvbt6Vw194uDK4jYTN8yqIpAI25Gdu5uTjGa+d5/ik+txStmfy9zpJI8Zjj2AkEGRBjJGTgkD8M1z0mvm482O3vt3mgwgx+XLJbgHcwRg4CkDAJJGc+9AHp+t+Ko7i5fzXaBdw3RpKrbogSpbYmSDkHPHfpVddY2xrM0gihYqIyVz8g42swyV6jqB0r5o8VeMpdJF0WAYfuxGZECz7048+bywQ9qXxnYT7+leHal8fLjS5xa32qEzSfuZYLVcAt5mUMSSr/AKpVA5Ayc84zQB95av4gtoikz3URCfNMrBpAQoOVMpXCkDBI4OPbmvin48eM9Dv4763a/ignls5beOSQM6IZCBEjwhSFBbb8w5AzzXy78Tf2rEsdReB53tl2brO2gy51ORjtdy5+VGVwMgkcfdz0r4N+Jn7R2t3V/MIZG1CZiGjItz+7icEExqgKyeVuGSTj+gB33jfxfJBqNxo91dx3kogIttpeO1jdEIuHDMoZ2KFQNucelfG3xJtNKlupR+4SGWJvs032nzJUZ0BkgWZT+9PmY5zwOCRWN4o8X3etXx1W5t79w7KHYSPDAz7cSzTzE7YBvAxg7SAR1rktT8RTGxlMFrE6mRpJw6yKAhVUQLJICrtuyQoRsjJPFAHA30X2PTXvrj7URIwiuYojG5ugHEamCFQ3zCMA+ZnBCkk15Tq/2NtRMEdkWjdIFtnEiqcKcxfbI5EPmSlj8xPAxke/oWqWuqw2W1i8ttPHO0bLK8cUE+4yCQxRRhXbBOAnUjGAKp6df6WdNuLVzbxy2qhlSCCQ3Vw+397h5QrucluMkAjAHSgDBFuv9mNbTW0ClZxN5sIUwCWMZViUjXzDsGCFB+tP1HTNR1bRm/s5TqNvrEZjWOQyAWxXMcvlh03OFJJGB8vbmn6ZNaM6QT3DoC7rma2zL5crllLoVXjacZwTxkk9/aLTTdBj8PzBJIdPkiQfZJlvBbxQySxne0kIyUMhAyBznHSgD4U1f4b6l4Z1eS4Y+XAVXyILB/s9xcvHsfyhvfM0glILbh0GMdqlk1zXbRZbnUdNgDeTFBIiyBpbmNmMeGkcbdxUjcEyVPWvpm7tLK78qe7N1qBinFut1LtlvIHCEk20UwUhM4G/+IDHJ4rmxolkuoLLqWnC+WcSCAyqqsYWfYfLZ9v2dBn59oLc9QOKAPDbDwnbXstzNEJIbeWQ3MdlOVBNwmG8oMpJaIPnkgZNdhpOjQ6dby6g00NpdwoYpZZS7RahazN81rPEuVnZXwMZGByR1r2qXRdNtbFLS3trWZbZlDW9pJujihjJaTcSMNjevKsWJHIGOcrUDptppqC601rsu6x2lurKqwMnzOqxMu52dCuTyMj1oA5GGNNh3wGcRQRPCLRFighmkICxu64UQE4G1j+fFVrWxu1a7t28qK0idvtHlPxbs6FmdoCuQCzfw5yRnAHNdFcMgsYLiIyWVpIpSWOaLzkF3IR5CR7cFZAeAxHy4IqGxi2PdRSzIUhaOW+uo5hLLIJ4gFjuGcYUB+Aq5xnGaAH2ugzTWUNhMiPZ3ioV1C1hEVyssZDBYxNtGwKw3Occ9jxXe2Gnz+HZYPtFzLcTfZfJS4nuI0sYYGBJaco26VwGGSBwxyQAM1lP4f1WfTbcQWxhCskoillTYwYYjdXeVdw3bcopzk8jAJrYEkogks5yfNtYkE9tuWFzebCDJcERs7xFMbQrbGI49aAIdX2ExtPeIswtIfsQtzttXZnC4jkfkMQQTkjPbrw37VcW9tH59xDHK5a5W2jVjHPCikSF2kUL5/HGGz3weDVMBb2R53iF/Bp0JnmNx9pSSbyiFAjgeUhDHgjO0bsZANYet3NwNPe7t3DTXDIHjtXVmtoXdf3NxAqAwjaMswHfJPWgDjtYns4TPNFBFL9sEsgtFYecHJ++2QGPOc4yBivN/CuuR6N4wspzaxwgzxODJcMrNG0nz26SKcq5YZO7GPxro9fkmumCxCN/s4kLRqxULGVP76O5bG4Fh07gcZFeYQ2F3qGpKYrOa5kthDcSmFSyxhZflVZQMeZgcnPPQdKAP6RdF/aaT4dfsw3NzouHvrfwjfz2ysrozXV1CUVPtBXDSDPGeeMV/Gt8dPF/iPx3478S+I9bu5bzVdT1W4dnvJZZ7mCKWZsRBjkrEN2BwMDnpX9Kfwo0HV/HvwvPhTVQY3u9Pa3igUQs8FuMNF5qFQQj5GWLHH8I45/Kv4t/sP8AivTvGerWUemTWZu7h3tGe1Y20xMxkBSZYwWJU/xdeACaAPyEvNBZxE2GQM0iSGOTzFZlYA52nKnI747duuvp2n6vcyJa2cbzxW04MflRuwBAVdz7R/rBngdfb1/R3Rf2JPiDd61cWKeHLu7lGHgiML21vsYhFkV1yfmLHqO3Jr9g/wBlL/gi34o8XR6frviuNdBjmltWdA8k8jBGWWRvL2nJKEoGP97k8UAfzUwaT420u2kc6NfmO8gcecLSYkYxm4kaJDs44wcEZHFYMl1qd+fJlsb0G0kPl26wyKsTjAEuxV+aTAY5Pbg4r/R3+HH/AASd/Z70jw5bWWveEbXXLkW4glv9QjRX8lQy7HUoB5e49e+Aa77w1/wSj/ZA8PTtff8ACqvDV7ckOJZ57COdmUElGKyHaw7DCHgetAH+aQfDeqXrtdxaZcNK0bNPBcQTRoLVM5a2+TIfgMc+vFb0WhalYrC5huDamJE86VlAAmw37naTmUdMNz04r/TZj/4J1fscXGmy6be/A/4f30EgljkEmjWsEpEhwVN3EiNGAuSVB745r5K+OP8AwRG/Y8+JmmLb+HvDbfD68i817a48NvILW3UgBGS0ndg7bsbWY4x2FAH+ffp0MtneMtmkbLeyCVrtP3hXywFaIs2SkrY5Hr65NfTXw50O+1OJn8i1+ywSBhdmYSTzxjBnto4c/JMqk5JHf0r9J/2yf+CXN/8Asj+IFI1OXxJ4ZnaS6i1N7RYEitS7OGmMJK+esYG9ugJycGvh19QsNH0Ob+xltJngWby5LVo47hSCUjkR9+2bgYYjO7PPSgCz401nTIbFvDOhFYJ54THMyiKcsm3zFXKEBpVcHgEv83TtXzNBq1xZGWzulIe2mmwt1MV3RE7yWA58ovnAPC9Oma9ct53u4HvDZoNQgj+1EvIkstvcnIXJTgh1LYXqCfwrnb/R38QxM13aiwkZxAN0aI15ID80BY4I3LkjPGBwelAHITxwXxW78xITciMxJIWJAQ/vDA4XCoGIwx4ryzxP4huNDe5tI2nLuSjMNpKJLyHaRTtKhVXB981b8fHUvDs5s4vMlgjBjtdsiIqROCZYyS2SwIP/AHyM187atrFzfmYSXZk2zeTKD5obYR8qs5HOADjnBxQBb1HV/t5dZ5k3CdtzqQUxydjkDEnIPI59utc4bpnkRRydzlcNjdGCdxGegx0HYVQebyuFjES5AUxDJZduN7q5+UnHX8ulRwxzOcpHltrNncV2oByvzHqwP6igCae6mCSBC5hDEoHwwLNwRnHA6+w71ct4FuIUdV2TSMqRNuZELIcOWkchFHPHIyTxTbK5eLy0KIy+Y88cbIpVCoIkjmLDpgHAJ7VrNqljcQrFbxLkvtkmeN0jiiLZ2R5G0v5g+XHpz3NAENtFdm9Fndw2c0Sg7kuIYp0Ee0NIgEsMio5ABzgE+uTXo8ZW5Oj2+n6dN9m24vraAbXUtwCjgDsBgAYAGMeudpGlWmoSrIXneYxgSsQEVnxgqSCQCBgk/TnNeyDStP0vw/Pd20sZ1C3sozLJGY2knkQlR5RLjbtBA5xnseKAO4+Gfwwi1oS/2zLbQ2qK5treQ2s1wjE52TK0o8uIx44UljzxxisXXk0bQL/VYbSKRLq3nNrGx3LvhQFUSHdGNkW4cEH8cVpfDzxNFYWLT31zB9tmSRVnhhZrueZkDJby+YfLdQMDKsWB4Nea+MvEdvJrt3fWju+VSSSOaMgiWI5OYiCUJYnjkenuARtbqLZ9V1eMXdzd3MT26IB5tvIPl2vCrEuu1eD/ABD1FZV7aXV/dI9wYzDcWxktTatECggOHLCNvkm2gA7sHgg+lc7J4snvTObWNjPIFeS4CLG8S25JSKKSQhUYZJzwMZHXmqdtq07PtlnuDK0csoYTFHBl4ZAcbAhAJIz8x6UAdT9tswUhijiKWgMSbyzXCSn+FUAO99xyueBnrUl9aiS6d9OVphHBCrQ3DoRNNMoyUVT8rht2eMZrBCwrHG7yEISXiuiqvMSMZWaQMMTg8AEZwOnNbQWzW3le5uZ2khlimkMcTW7FgcokLxnO4nBJxgHvzQBbtrVNMinYWrxLKnnAl5UgivI8iSKQyYLOx5A6fWuZntFnTEImnlm3S3HlMEFm3mZVPlIDB8/LjOee4rsjfmewhiDiWTMlw0eoGSU7nby4187YPLfyskdSMc44rW0vSpo/9GsNgs5mhvIrsKplEaDNza75cB5Dl8b8EDouOoB5PPHFalYJ7JYUYMIXdzGqTknc077fnO3kDOeaz4dNnubtd6GGJwcLDKxheMZVS7PgAkjI+p5r1uSy0YnUBPE09vZ3AzFcEXL7WJzKGhBAxK3XsBzWXdraXWnC8f7NI9uwEC25jWNtp2xM0KoWKhQM8Y49+QDjIrG4kmtbe3tlkRS8MsWEd0kcN+9l3Hkr6jI45rSPh6aZTbRw2LM0o86d4wsyeWwAAuVf93KRuznHCkCqgmnutTW5trlYTsBbcyQwRk8CRSoG8/KOCM8+ldRqBnuUtwk5jmS3Mt0saGENInyrJCGGJsgnPXpmgDCm8PWlq628ri4s5mXc0KSkF0kBXylcYJZuAcc4PtWza6VpUsyyTrtsdkkb+VGkaRzxD5Y3gjUEP6kjJ7nOKLO+MiCy/cvFsj8oTsigupOGmIYsCJCenA4PTFUry1b7RuN2sRkLtdXECyJDHFD/AKyMq/DvngOASc554NAGldaS06W5sbW1eSU747gOEmghhyUSUM3AJ6D/AL6xTl065gu7a5uLmGPT7ZI3k2qfMkcli8U6wg7AWB5OBjnpWQbiT7HaLZy2qGO6kmEkkpkka1YgFJogfl4XcMe9dLYW6y3cSXOyWHUo4ZmuIXFwrFCFVHtXx5QwM+wGT60AW00iC+8/UXurZkS1uLi0URuERWBjMO6SQAOE3HJXGRXMWkczwSQ2Vs7WU1wttBLdXasPPAzI8QhX7oG4j+fFdDLdQ6JfXtr56XELfNaxwYk23BU7YHZvkEJ4yAeM4rIvNTvtPkgEI8mK7gSV0sktWYzO2ZPL8xCIChwD7ZGO1AGrqlve3AsrNbySC3gEcMCPNCtxeSGP5iJ5OUtlIw2Dn9K5e7gZb6C1nZJBb27sZIN8gymQyQhly4DHoM+3FWBqsV1Bd3NzE32hI0iCNKjwSPE486SPy+UmKg8LkE/Wt2zB1uHT306OKBYlla7dwI2ghZdjAM+CZCoyB3JwOaAOb3C5FpEqmGVA9t9olWMoiO5AOHbI+U/h+dehafZXOnNpUlzK93b28oWQRpGi+WykjzATwFJXDrktj1rlL86TYw2slykVwZraSKBgknlzTRyBVacp86S429QOT713Ok61qF5bRWMcLiF44Y5TNGphEMOC0X2iUDyx8vG/H3cUAUvG2rS33lxI8KbFjW7Rrhoo5YMh0kfcx3MqjGBhhivP7yaRyHivpY7Mptmt1jkKF2TapR5xloweQQceneug1+4v7iS6VLHbbMxnnZU3nyVXarhZgBDEccnPzHoDmuO1Kzui0MsmsRKXby7ay5uSqoAWiMTABAMgjBIxxQAyxucXF1HLaSRNd2XyTMWjR3H7tmAU8SADPqe3PFdT5d9p+nxeTZLYpNsYSSXKyC4SNMGSaOTLwxu43Bto569ayLZPs91o90IJbuKwTzr/AMyJwkmWI3pK4ACgkYjGcdMV1ura/ca/5SadF5enWolVrmZVJeeIKI4/KkRTcwKjAFQMDtk0Aee6pq8VxARJYLcSEK9wzSsCJ4yQFjK8kZwQMAAdRWFpd/dTx/ZFiB8wSb5JUy0aHLYgdiOiAcj06k1vXCxx2t9NJbl7tW25cMtv82Q0luFGcgAHHOPu9xWjp1u0lisIH2q6k8qQwLbxhbaJAQF8zIYb+eOvrQA3wsEQyzRq0cEPmqLmWQLGZokZixBP3sHjuevtVyN9KSJZ7RJd9xdI8tvcvNAXkRi0jW5ZRnkFjk4Pbism4025MS21vaxWYjdZWs0aSPzHLkB5N7YAzgHPbjvV3RvKlt2tbyCfEk7JbyybHlhuoiwkEQB4QqCBwByKAN7TvFNks00MwRpI5JPs8CxKURZcAefLKWEqfe3Ac/Lg+tN1CBdclubzaZI7MRm0tcyWaMv3ZTM7ttZSAdoyM8ADrXM+RDFqhtPNR1OEaLg+Uo/etFKwXAl6cE5PQdOb1xcTNNFZQLFLDIgkWMQy26pKknCSS8bwFA70AU9OsHWdZIY4oCkgCh4x5Sl3Y4kLEExsRgHqO1e5+C0upoLhX33JRSZYIQXMbR/6qz3k7xBwCCMc9Seo5CO3Go2uyVbezkt41RoEVwZpwFETh5VBYKwyF9a19Iu59Btb28VnSZmOyHz2jdmKfMJEbgncPXjOPQAA9q8Z6/qMGjW1sElspiIFtTzJPdRGEPOrCQAR7QcAnlsZySa+aPFDXt1Apl8i4toFNy6OWl1GNQuVdUTk/NnkjC9PavXtJ8U2etaMLnXEQRIZPKu/NxdxOoCGJldsLBkcMDyOK8l1k6hNq11BvG24hjkMqxiOWWzZ8Ik7ZwI9pU/Ic4FAHMafb3JjmMwCeQEnETxGaS4ikhDQyQHadrBWGVJ49M1asI7e9TFxcJDJ5awvG6/LMqksGJC5BViCSRn5vatG6GuJJNbW9tHKbWIywvaM0kT7Su1fmOCm3qpGTnjpUNiYbqSew1GKGO6jjkv9kBFrIGZCJIHULiNC4HXHc5xg0AWFnj0+yt4WaUqZZFEUEilIQZTifefvoW98c1uadEHszdXaxLI8sVwZJ5LhXjQZ8uWOCJ9pUxA7s9etcoY4TJ9mkupYrYKDEoKziOM486D54v3h2/dIJGTketdBaajPEr6fbXBnh+yu2myXUSbYgqsDDMI1+bCt1PHvQB6lo8enG1hginuz9rZpnnto1WHe6OsaREkgBUI3cjjOORitm+0iFE8yK5iOoQW8UqxRLJPFPtUAsIQuIpfXnIOe1cr4bj1jVreOznmhl+zRrJ5NtKsMkixlRiMxjAQDdnnPr1rqYYZbW+RdOt7yW8nglmPkZkEHlEqJQ8gCv+7OT1X3oA04dPe2shKsDxyXTxSRyl32OEXfIBEh+RimcE8A1e8MXFzNqaTWdw8VtGzW6IEaO9E0pORuK4lUMT8x/HtUllZX9ozSS3krW5ZpJWVxJc2IAAd3Q/u41yTnJxzge21o2hT/ANp2l1F50yptKsuyOK/82TdGZY0Y4dd+SQMEdDQB3nh2K+hudSs/tMjhoXWeQbnYyCRDB5cpGBPszn+JfwqnfWdm2sxeYHukncvLdPIkgQBS0tvHGpLmcODk4I4/Cu7uodKa3ssXBs9SeZYbqWzMsULhUJkx+6AaYsqkHqRXKHSba1luHtzealLK6+XdxOFNoJSUYp5oXe7kEMignPLYxQBpQQ2MsflRx/Z7OS1nPmT4upGcq6HesZLCIyg/KPmUDp68BqeqRfZbmzuLeeJLHyYRd2UEYUSD5d4klBZoAhIKE7/UDpXd6rZQWFikuoNcRyJEVtlsvMW8IjVm8q5SKTZG+cYHU5zzivnDxJ4iWO5H2K1uYkmkkubhLgb5A6psdJd8hJd3ViBjjFAGh/aOo6FOthJqsb2l9KqyIIFEiRMQInR41BAYlMlehPze3a6do2pSLLcw6oIWWaWYQRSbRbsxXEkzqMnBTjseMnPXxSz1O4lnF3bnfcXBWEx3Kwy3EQLKqxruP7tOPlyoPGemDXQHxFqdtAlsJRcW8huDfBJYpp4gvziKV0bdEykknIwPcUAfRGjy2dxZxza3em4u03qZluJVka3Q84heP5lPljK9y3A54tfYoWu1lmuX+xRXBmhE8CiWOCaJXgd44ssY8NgA4Kj7wFeN6FqkxmRdQurqWM2StbRXkLpEUUMsay3MsajBc7kA5IOM16N4fuo8zjVtQaSe8eSKFUlELwRpbhFjCSjlckbR1IGeaAOk1425S0FhJaQidUhUJIuZyArFZTyQgIJ2kAntkVXimexGqzw2qXcTWsLNC6kIk8ZdZFhjDf6gZV2PT15rhGvJLiJLGNnlt4RIzSSMguWIc4i8yQEJLtHyAAHAyOtTWk2r3dyba3Sa2geExQGR2kCAhWlM0gJw8gDKQxHOSoAoA35fE2o3dvbG4lkl82ZFCAKtvlSYWhjtV6x4U/M3BA4r0228KzS6ezSbLiG6eFhb25eJW4VooyJF2JkMAQDlsZAwa4CKG01TKSxhLuzYhTbFQxMSiOWMx4yU3DKt04Jr1fRLx5dKt9JS+iR7C6WSOSIPNG2+LHkXDsMqQeAQeMcDjkA803z+FtaE1x5sMZka2eCIRXkSQLIyRpJEf9YxJIIJym3tXbRaDp2qx+fCsI0+6jadn2Tm4a8iXzMINu6BQvVMAH+HIrrNW8CT3djb3kupW0tz5csq2kqCWGRU2sd5OCBhhznJxz0zXmsGvX1lcnTSG06M308KNHvy4WHHnROU/eIpyAvXBFAHS2OrW1xafYInihvVEbw3syzyPFHbgAmMquEI546cc1s2EYjNxPDfQXDzyuL6HysyXBSLCyRiZdiHnOQeeTXM+Hrua0tL+eRhbySTRG3+QeY8BJjmjkZUZVVlwQSRnvirOteIItEliv7hFt2giXZaSYQ3MWAsiokIO4tI7ur+uM9KANOUfbPs9lcndp1xCrRTGK1d1uRtzFKhYEeWf4hx83qK9Z8IWnhjSrCee4EdpbXSR30TXsm52mt1d3EaSYAUjIIUnIUD2r5w1zxTa6pPZ3Om204vpngaCA4+z29x/wAtElkGFOZChI77s+tXb661jVtLt4tQJgvILr93BCuI5FVgwMToxDjDOAoz90AjFAFXx3qNtquqXTeGrG3MJWa1knEoMF60a+f50S/wW4JwIjghhnOeB8X/ABR0TWJbmCMJJEsUv+rMbS7pGmZEmXLkbFMjYOcYjGcE4r7b0/TNPnC29wk1pPbzwXDTTKqNKVAdk2HGHchSwAON5rnPGnhxd63155D6VNH5NzL5quFaILJbzhz0VcgHHOegoA+UtIe3toreNysd5FcxRz3AjbdLA6mNiQoxHwVJHTJOM1pz266bcRpM9rJHLbPEeJcuGjBTy1iB8yQTOp4yeeeBXWavpFpY6rZS6XbW9wtwx+1XkuRE1k8hLxlHAy23BRvvAEE+la7aJo0MNwrJH5jyl9P/AHjSLHHcRjKxsAcTBz3xjbmgDGsNF+aJrVYFttLCNNBC82+7mbajKGAB3u5PX5VC812tvbPDLdXF7FJCUT7KszzecipdsY0CcDaEQKoPqv5xWEUaWk0dgY4b2OKGNsyBVa4iUCQXc0uA5Kgkbe5wcEVmyeJIU00xakyoZb0xRywYkndkLRhiFyTCJkIPHy559wDDOlr/AG/O29pUgjiidYrNUnKTyO5YBTjepJT+8Qucc5r0Cx0WxtLZR5XlRGGZ53DAokEkaSSLJbKTum3nqRwSQeQRXA3kF1Gn9s+aZ5rqYST201wqlbZ9qf6PNE+XuUKnK/w7s9DXS2/iSW3s7pprUizn3hiLlJryKOEKJFniY5eEurfMONpBJoAtXtrBqcEZ0i42XUNs0bPDHKksVuhVfNmjkUK53DGVB6nPauE1fWdZt1fTorOWSPbdQPLljdPJEVZpIAFBljBYkFQSBx24077X5YVuZNMitoZ7uKJ5rhIYitrbCdtkSgA5DJs3epJPQ88paeIiurGfU76SeJ/McQyxRwPFIybpI4JEAVEc7lBPbBNAETnUtMa0S+aa5Ej4jEuTE0I2rLFIy5yuFOWb5hiprq7nuZpbmNnii23EjQecQ8nloIUht1jP7yMZLKec5ANSzTTa4huoc6XaxbYWM0nmRNFvcsJoZed5gUjKZz170xLAnUnt0W3mhgtZFW5tzl1gZhJGESMkRqCduD97gk4NAGYt5NZweVDbyX73oQubvEr29tE2xo2t0/5a/fAY4Axj0qIf6dPZgW0ED2kEQNrFOsbXKzB2Znz0dRtBBOcrirmu2VrZ5kjuGiLok8jh2a4+znJkXCf6oI/OP7oFcLbRXcZS8t7g3UO2aYXm53Q+QGwyRgZkGHUnbnlvwoA2bm3u4rmK1uHFsWs18rFyEMzmTcIHckAwo28nac5XnjGUlImjR2dCsErRC1E7E3ZJO+SPptJPO3jG7AHpj3GoR2cmnm5SSe5eBnuJol+UF3CSpEJuFZIgGPUkknvXV6Wlk1tqIns5ZI0uY5C74AihkwY7nzAOGIIwB9480ActHqBmmmS6M6WVnKqrYQjMzu4CFfM5+VVJ657DnFWU1iLTmuYl/tDypra4jje34KyRgy2azxqPkPJBJHbPTir1zblZZprV7YBJhBwTvlj2h1co7HJEpIzj+HmuSuLy2llvIjcT2+pzqgLlPLEJikUZhbaqS7kwOOTzjJGaAGNrt2LYXyLEsxlMYwcPG0kYMruwOCCh2cdCpHUUhtdTFql2LraLh4jIvmbprS3i/f8AmxJuw7fvF3ZGdvHaiK2tp5723Yy28ceIpFAVI7i6cbkmjaTAcGXczBfXjitm2vkj0+NXsCpLS2Vy0if6+R/LXzRN1tslH2gDG3B7igB62kF1aXNneX9m0a2rs7yqC8lxLM8gwiMRG5dvlYgY6GudDpplqsT2MipZvM5WNNgdPLLs0s6ZZpBHkgAYPTk1v3M9oXuRbQQQM7sgjmRrd5RFEG+VsYcbQMdORn644urme0uN0TC2miAbKq5Z1jlCqgQ/vWLMik9jnng0AbNvqQvUg0y4glnSFBfQyibbttXjjR4yHH71tysWwMg1BPLo2HeSOXTxBcw/YxDKZG/1js0zwLnYQQH56s2DxwOTGryrFDNLK9vcSB7SO2jcpu4zLD5jjBJc4IGdpQjPFaLzWFwsRjaO3SGOO2mw5mYTzIs05uJWHysZ1fA7K4A6UAUtd1iyuiBaz3L6hJFJGLieNojP57u7fuk+VJWbczBsck4GMVf8KF7SO4ubmUpbrCsamPaWZVVZJkI68vvQnopXPSuWmSSS9OsSLbW0Ejo4SLLtcGLKMII8nEgz1xjIOK9D0SyN1AgWcSXTH5YFiQxJG8zho5nBAhOwZJPBzu/ioA7a0tbK8sL25jupbfS7gWzxfIzSxARp5nnGMbjbrKJB7gZ71gzXv9n3kz2t4sar5SW89u2IpWULwmOWV4wpAHRm/CqN9eXvh9bmBpj9lmDiWzhVFcIf3YWEx5Dw7V3HP3ixPeuTg1RQ9vdSWiNEonSOVY2xBDDGJI/MtwvMxMi844B9KAPTbvW5tShto12XDRBjNbTI7vPGx8145ZD/AKxy0iEgcnYB1U1654f064Fvau4MF2JrSQStErEeWVzJFEATMTK0oYAHoSe5rwPSjPdSWguJgxuJ4ZTCyhRGc+ahWVPuuVlTKnrt9q+ko2aws45ZYpHuIXSxWWObdNatGnlJPMrtt+zOVfOPmJkLAHpQB1EsENpDqF9cQzxyCeNZZLfaY9RtWUCa3t16wsX2ltv3lPrnHn2ratLbxS2sFz5VvMs6SWDFlSbzCJI45I+uY3EgUofmEXOTnHaTeIbbUNOe1kj+zzxxPFHFBEQYWWORriEquS0PkRq+8DJLjHJxXketarZJD9nu4R5aW4EbwP5lxbzpuYkO+Gy8jEjP3d5DY4oAv6hq8MmnWVp9mjluLmyuphqCW6mOL96fKKKmdoaJVBLgENkcGuv8BeCk8U6xa21rbNFqjxoYmmkkeFoGzIqGKTrJLJNIcY4GOxBrzfwZ4M8SeKNRsY9I8y7lvbaS38i3glY3ROGa33gFYhGzbs8DaeT3r98/2Hv2J7gT+GvEnjWytZ7qCectDdPHJb3HlQRTQo7XCAAiPAyCw4z04oA6b9jX9jK2tbLTNW8VWksdykl5qdrG4hVmgjltkREJJCo0qdDyQcgYr9stA06y0jSLPT4IY1lkgtoIIjIoAVYw0zKsZ2xusfljtkrxzxWRo2haR4ai+znTUsIIN8UVokqrbmJ7uK5iZZiqkI8QJXBx2HOK6aWa3WCMrbnLXT3waYM0kMYZgsNuykkL5IXqef0oAwrjfufUZpS6FP7O8qZ5SjvITiSIn7rCIDPQg8dars72ErzRyy7Rp6TW6KpEf2cY3l27yE7iCRwGweldnPcaVqtu14YoLcRI0Edo/G27XaUnnB4XMTBgx4w/Y5r5q+Pfxa8NfDDw/qGuapdQ2tpa2E0QiluB504hyGkgaMkeU0iEKTwc4BJFAHmP7Qnxs8NeA/Dmo6zqV7HA8VpNcqkMiMpW3KlxNEwBZ2KkH1I49v5ov2q/2uNd+Lus6naaDdSJpcqnaqR+XK8cLDaAqvggyBgAM4A5GcmnftZ/td638WPEWp6TpV41rol1iBIZGwPIjCuzOcYGcdM5O/pmvgu2LoguWnS6dpY8MUaIK0zs7ICy/cJJ56fnQBc0q01mdZ9RkRvIuPNuZ3kGx4zAW8wRMejl3bnuVwM1ZvtkVnPI0kDbUSKB1+eYRSRrvZsjP2oI2cnjLYPNdHot9YBLnzrKTPl+XJGJJDFbxXEm4MVbh9zZOR0BGcVU1K08NXFvdr5N3ayt57248yTM0hLCNlRR8qZAx2wQaAPLL1l2SwLFcPcQNZtB5mBiNdzRtKhPzSsNrEDoHzjGKw0tdQl0u+eSZUHnJKY0UIGeRm2xExgu6hvMJC84k9KbrE1+t+LZb+bzmWJmjmmxtkiiCxMQ6jhojGijPJFejfCTwLqfjnWbfTtOtJbtpprW3vCWk/0MxsZpFeFfvJ9odwzAE44zxigD7x/YT+CF3qeuab4hm05J4EaF7mUjzhaiUs1vEgYfOVjCPgc4bnmv3P0AW+jXbRW6veQ3GQ9oiyQIzriGGWSMHCfMj5HYLk9RXin7Ovwih+H/AIO8K2505IbiYyXN3OZWhaS8MZigQFiCLfb9wnjGB2r6AvfCNvaazE3mXYe2Rp7yOaZ1863ugpaUZx56xuVUc544oA6vTfGRtbk20tjFYGzjk2SpFO8syvvty6PGBlxEzEk7gRGFNeIfHP4lwaLaT6hcTx2ax2Mk9xLcsV86K3iDIsaIMJkFB6ZGO1b/AIj1i50m4kaxuxBarbXsJmlRriDylS3dsh1zERLLID7qSDjNfmX+2Z8YUstH1LS9LubS7u7jSZrIWkRDvMMoouhGx3KPMDgY6jDdDQB+SH7TXxG1fxt4sv7pbh/sMl1OILd3LKpEzOPlHSIxsMDvu9a+WE0O9aOR3SIRysXaOQPtMcpZGZgPuPnOF44/OvSNa1CfUZpptSj8y/A8wgII2CKRsxg5AGAp78c1lQ3N9FazxLbebb37KkTuC0isjbnRCR2OAPU8UAeQXduLIiL7Gz3CO6bivzvEu5Q4GOQAAP6VzBWKS5kNqJ3NsvnMGT5FO9iUxjLAdx716lq+m6pHJcrysSmRAC+25jjyZHOM8csfwIrgXt5ofOurFmjZgIfNVyTMHHlyCSMjJwQTke/4gGTbzTyylt0ZO8M5I2FQWPAGfmG0j86+pvgN8QLnwTrdpqq6rcw3UOoWkSxW1wSot2lO6R/7oCMuADkFSTXyldQpbzRpEFjceWx2SGRpDtCsWBPAyD/hXo3hSfS7aaFy7yyuShj89VZ5Cfmk2ICUVD+eMjrmgD+sz4Z/EbUfiV8P7CXTNQiuHgt4beX96GebMICG5LREsUPzblYcfx8AD588a+FdVvdejfUdSsbWdGH2SHaFNxG3FwIHZi5lK4ZHfuxweMV4V+wH4yvLvSdQ8PprS/a2iYx28TO5e2RowiW6lwXuwmSCBjPBFfSnxg8K3mk3UV8YdQnmPluTJGXdNwbyzOu/PmKY5GfawGJFXFAG38MtduvBeqQy2979mhkIIl8wyyBrd/LSY+XkCF0Uhj03Rlu9f0I/slfGDUtf0GK1lntp9qrHBcL5D/umXIYvvyrYIYZ5AI+lfzc+Ery2ku9OtLmxlae0huZbmC4jEcE8chYNHMXIKw55Ud+MZ5r9CPgl8SbXwfq+ixHU2sZr1YIY9mIbWKAthkSNDteYoVHPIwO1AH9BVxqmoX4WC6gWWSOPMBSCOUzsAXWTfnG1cgkA4AOTXJtaXN5JObm2iAyHWG1ia3ljkAbzJRggEu6A8dM5HFZ/wv8AFUevaZYanLqlnPE8sUEQVgzQR7UGNucxlgUDnnlq9P1DWvDliJYPM/fsROZA2YUaQ+WiFyMuCQfYA4NAHmE/g601CwluYFSOKXaonuNjy290JC5jLyk7mLBvoPavPNX+HFtqVld2vkmY35V1kDRxyBFfY5jIIAGd+7HXvwMj2O58VQX3lQw/ZltIJ5S7SDEZlj3Kkqov+sySMHB5HNYupasuI44IS11NEsLygHFrKTjclv8A8tlKI4LDpuzQB+Tf7Qn7JzNI+oeD0e5ntp5pxbb8W8kZ8wzMSo2uvmFhgnPy8cYz8CzJrHw98RQ6cLWO0EcixTxCBzK7xgyLNvkYhYiMpjGB+Nf0ITNZlLlrxvPF1NLaqItphtVCu7qwboQgHXqeOTX5r/tS/BbTr3SJ/EdreeVfWsdxJaz2ibZJI3mFxHBOAeXKgAex+tAHO/Cv9prTtLmjg1N3uLK6WK2ks7k4KXKyxr5CuAFCIDkEdc9RX1r4s8bWuv6KdT0i4hWK6tZEt4HEfWPCtMZUUkkAgDPPy89K/n7m8T34vXsNSaQHTb+4Fm6Yikt5FJVPtCEASWxZcZ65Yivrf4M/G1JdMg0PWnuIVaOSCQqcxE7gDMuWO1SzDA4OBnGKAPZvGaag1oiedao1w7S3F48/m2qBHPl+W4wSQ5+ZR3GMGvJmge8W7lsJYrkvDG1xMHKwPdqSqIYcfunKlty5zzurtfEd/wCH5rW9toLjyrlovNs38x7q3YlyYvsmZcNcMCMkjC7cGvncajq63Worbm6e0aWGO5PlhXS7KkSPCoOFbBck557dqAOmvbTUnkuJLyNo7RMskEQVYkaIn5g4GQ4IAIH3hnFeN/ETTZrzS5r3TrcSD7KwN3cARqzuSJzeBwMKhYKpHIC16/DputzsLeabda3Aina8kfAitkfCwiFMEXD59eQc9M1n+KdHuLixmhP2eSKGHZHpE25WkYyfLLA6E72AILKxPXjvQB+U/iTSb0Xs1trE0ZitiJW+x4ETQznC+c5bIOQmGPbnnArjPFfhizhgS/06S5S7+zoRaDbIjW4AUspU4MoGCT6H2r6P+MPg5bTUJrjM8E0Cky20WRbshJKJP5Y+f5s8HBrwyC9iWFNJuRbR3EsjylwhM6wHPmwgN2KgZI6daAPCbTR557G4MiPNPDctthiOfJd8qv2jHHB5OPxr3z4LeFtdfWYRDb38wZPMaFAyZIA2lcD96okwMj+E1jReGksNUaHTrKeSzvAxEjtsS5eXlcA/fCsTux2HFfqT+xv8NrK5shq+pW0IkXFv9oG6YCZHZpYWRx8i44BHH4UAfFPxP+GvxC1AF70zhthVPMkkUmQgFgFVlHChQAc8+5NeH6fq3xH8D6pGLa6vbeDTv4YGuGlSSMAq0qr/AKxtxPTgZ9a/ow8U/CzwtqyNpQ05ZZ0ha+KhQ4SdsFXSTPCkHkZJ55rxPXf2afD1xclP7EtCs7xSm8XYs1vIAAyRAjDb2yGByODQB8MfAL9uT4veBLyHT9Tu01jTw5kmtrqJ0Z4nC8hiw2yhRwxxjua/ZP4L/twaZ4osbCXWdIu7aHb+5MMMMkj3C5MluZnLYiUlW3MeccGvi/w9+yB4e1rWnY6db5SQxJfNCVjidXZnikjUBZEdRjIOQR9CftPwJ+yXoum2BK20VoIk2y2McLbPN7XFtLnGTx97BAPSgD7N0z42+F9WW0m0698s3MYkvVlJmhZpHx8qsvJ7ZHHHPSrXiK30bxCmLHyJXnWXdI2yBTM4JjQYADyZz8vUAc8GvPvC3wOs7RLdpYGk8myJYHYYLeSOVdnkkndK+0Z4DL6Ada9U0nwBe29xNbWrMgjgaa1uZ1doZJZD+8XOeehww5yOKAPz2/aG/Z2tvFMVzP8A2etwqxML1hCjSQsEO4xRr98g4+bHGeM5r8WPix8JNe+HF3d6lYRXkUAjEX2RkaGfyfM+WScPjOVHyuDnnHav62rjwFcOVMtncz3DOIJhIpdplVQqYA+UDf1B5Ocmvnr4yfs96P41stSXUvD8Usz2Aj/ex258/wCz5CwFFUFeAckcUAfyV3Pxsl0qEaZf2NzdHzhb/Z55SpjkJDsZJGUiWDaQQpPDcmuQ1bxT4Y8WQyzfaRa3IjaO4hQhFimJKrKSDicgdhwOcHNfor+05+wVqQvJdR8NaY+m2WpB5x5CExi9hAVbbGcxxZVxgcj8q/Mjx78BvHvw1ZJL6xZmYRpBMsGIlWQAhZPM+6/y8Hpg5oA8tNvbaYLrzWlVDNKbadclZwTmNhMBhZMkZ3dq9U+A/wAXNT+FvxA0y+tZzFbXV/HbzuxDFxMoaRmCncs28ADHAAry+91GHUUayutLnE8PEkscrxI8yHazKgTErhxzjuKz77T7e2tNOuoPKt7yNmlCzBo7j7SmDFPkE75ODnofWgD+wH9m743+HviT4P09V1OK51GOCT9zKw8wtGAHeJRyRkHcvU4r65tZI720s41MYR54jaxEkNEgBeZmKkAqZCoGQelfyV/sc/tK33gzxRFpuoXRhQTo8qxXBF0qiQNOyo/+sLL/AArzzX9UXwc+I/hjx74S0vV7GEu1zChMkVxHmIBFysqsch8Hn3NAHfy6K8LwacJEnF9cJK8sgV7iKOGLedpIwwCkqpHpgYri/GPwU0bx34V1WW3guobu3t7lrU35VmvLiFmUiYRjDRtH1X/azXrqCETPI81vHDEIFQxHdcWczzMUHmk4VpOBg8YPHrWLcatdrZzW9s80UM0kq3MbbHglljlZVCBTuILHJZeCKAP5XP2p/hZrngHWb6Sz06wSIzXbzypbSSyRkSEqm+UYjiDMMFOQDntX5i+MPB8Ov2kd/dWpNwsRhmUnI2hMiQcZIyM9OQPWv62v2k/g4vjPwvrNhb2tnealqW6WSSTKm0mnCs8dugXc6pEpJIyoIxX81nxh+GGqeCNc1S2lju4pomZIrjMotpoU8zcI1IwjlI2PPOP1APzZvtLu9MkZFa4EZl+yEwgKZSi7mAOSwBC8tjmovs7sFmlJCRqNqqxZpljOAi4OV27fT8q9p8Y6DYTwyLDHMsturTywvIA0kk0p+0YuIx97P3fY+nTzEstugje2WOS3icxRFgzKpYgn5vvEjdj1/KgCzbeKZNPjhOllY7yO4jkSeQPvtnAO5pHRh53LsQOnygH1r7A+C/7XHiHwzDBZ69L9sja7jWC5kUCWOMoqzI4UkfOMkAevfPPwddsu+aOOIxRphmds4RmYbcnsuMH/APXirOl28r3MyW9zseC6iffkmAAZ8t2OMtjGOB/SgD+jXwH8Z/CXjrQpr/TL2GG6mhMbPOY0lurtjbmFRaDiJwjAKSAf1FdadU1EObS0aWxjjjh36jPFJcQMoVDNEZD92VjIOBxknBr8Cfhv8WtV8AeIUubmRyJr5kurWImOz8gh03sk33ZFnCPuA4zjjFfr98F/j14c8XWmmxX0skMEVvapcTyXMRtZg8bITNC7EiTIiweh7cUAfS8988Vtttbdo4VgR1aIQmaeWZVW4lnTki0jYmRc9N2OtZEvic2Vy7DUftN41mhFykQ+yQRRxJ+7l2gDZGx2sf4Sfxrai0mMXsd3pxWbTpIJGkk8z92Vu1+y7QVycGRcgdATjFZdr4TuJ9RuY7i2EkUTsTZTSiBjdQ2YK3LnjfbNH99Bwdxz0oA4PxZd6N4lim0S/jjv5ryJpLZRbFrGQtEuXHTZHyc8cnJGe/y143+DVxYGa50QboIlVhp8LRzWR89ifMbzFIeEjcUAACjFfTup6PHC99fxQNEmkzpHJFZoZ7cKsZlksxKfmFuXf943X5cVTa5EWn6db3O+KKK7lnlvXt8W6Ru8u2JFHzSqwT5MjAHIxxQB+cOq6JNb67cKZIWexVTIzL5aWCgM32a2i2jz7kuxQkj+HcMDFcinh221QRzI00dxDdTSzbrmNnkSSWRApmY7Qjy7jgncvRhmvuzxn8OtD12V8RfYLu8F8sd1byKryzeQJYTIQcFo2Pl+rBdw618s+IPBmp+GpnstSthZwtKyJFJLm0jjt1+0tL5f/LW4JYEFSdxORQB8qeJbN7KaZmtZWOCPnQyR3MkkqxspI5RFSVMc4zxz24gWx0q9KEmcCOJboQqCsSSJ/qWGPmcMxGOTwce/1TqVjYz2EdnqRjuIntLmSCaEbXkd5oZdq7hliGjfGcZHbFeD6tp8EV1fSpBcyqqSLGikMZriEvKHDoMbo4UZRnklfXqAC2cS29rFbFIrlrM3chifLosZVkMzMPlcxEEoOmeBXVWGp6gjDBjuEurczb/IZmVFRYnQDb8qGMAgnGcD61y2nQW51E/a5IkGYJ2EokS5FrHGFjjY9NxGOvG7OeMV3MMqQzR2ltFAsEAjkJ5STy5sRRReaAfMi24yw6A5oA1fDqW2pM7IbeSC1iYzOYhFOqB9sSxPnkED5j1PXvWzfixu/tCy28fkxFYo4YnGCY4ijOh6rmQcZ7e2az9MthbX8jW8qRQ+aLOS2jIkEitZqY3jUj54hKGDN/DjnrVzVUVL6Fbben2uLe4GAk4zhIpocFlkXsV6gZ6UAcTHpUy+VHKyttaeSG3kkZt1tJEu+ES42s4YEn0Nbmk6ML1mFukDiCSK7cNNseeby1iyrv1Iznrwc1HLayuwEzSXFvdBXEsoKzxsAGSOJFwdijAyOuOc1JDcGCQqI1aEYge4Rf30E+ckAA4Unv2XPagCbUfD9tYvFayTGG3UQC+8olpHeSaYFo5DnO66WNpCvALGph4XukFrrNqkE9gkXk/ZgTLPqDSSv5skiqp8sBySFPIHeta81mwLWUoYG4smSBoJAsi3UedxgfAI37mYluRnmut0HxHa2DA3kMNtZSuZRGAJMbJmWIyKBmHKEE9MnnvyAeeLocwieeSzc26W8TCKIExM0s7RlSHAwQqjIHQY4xUsWiS3LRDylhMyCN5QmEtoY8MY0JGGOVC8dMmvQr3XrOS/ja2UbWaO2ChGZC4Zox5MDH7rQIHBz/H9TVe4vI751dVUQQuogiVtsknmHEgKoCFIIOeOMc96AMHT4pZnvI4YFCQJIqK58rLLIf3gfI3RmPJHtxXRWKR3UMyWzqk32d4JIZUYKWDEZtSTydvQ57Dv03rDSRLDJcW8MNyzbZIreTdGsMAVmZ3fPzsFRsjkH8a17TSpLxZXcW0gV5DDHAFhYQqWVmLn3UlAeo5HagDKsArW9tY3V09tb5+z2aMAASgCTTlerhVQZP8AeyOtXE0cNqkn9oRRSacP9KhurTAnugr4inCp/ABhcdc9cGtq3srUWlqywNcXOlMHRZCrPPHJIYzCC5yMTM2/sQmelPDXTNHazTxobeS5UXtsgaOEM77YDn74B3Ef3i2c+gBHaQ7bzU2mW4jBR0tcsDK0EgY27QYHLFk/AYHFJd3Op2Nmkd7JPFe3jSF1DhyvkMz2s+5u6q5yowcA+gqWx1BNLu3urtDd232dY8gZeN5HQB5QeVwC+SOAfY1PNMniKNNTil80Ws5ENsUWNwgHlyNnOZUCh8/75NAHLw2ipqNnDb3JRprCC8WdJz507QxqkyGM8R/vFOc9sU640+yE9xqtxDdpfGEPbM20xyYYCZZ0fG+RX37cZ4HpVmKG3sdQZ4o1lhmBs/tF0HDQGdkaR4QV4RmYFR/te1dFdaja3sczpbIJbFY2keUkQS5by1txHwfMOMjHUcmgDzfX7WxlSOxgW3EjyyXypIw3XEUYVkmm5AEpZ2IUEgbfQV5vqWjLfzGAeRIIleRHkC+ZIqgs4ODx+7K8+vFesawi38jhg0WosvkWcVzCYEiiuMoHSQgguELtg44GcY68nrmntDDZpbzJLeSyRRRX0a7Vt7fmO5WQRj94HkBIY8ZbHegDxnUEFsIRDGyXqDyxIu7yo4nYj7OX6eYBgA5+X86vQx3Sws7XBidy8chLxkQx26AuhYnBLIwAP8Rzjmp9fs72BDb+dJLFFctLuEe4ySxFVkj3uBk8/iciuOea5Wa6ZZo4drjyUlhKIyIed5XhpWfIHp9MGgD1DQru4aZIiS8ALFYpJMBMjas0y5/1QxnPTtXqXhrTtSkRluJGu45p+FglEcc8O4geTuPRGGTngfSvBNFFzdOLoOVUKCkYJ82O4I+TYF58gkY2EfNnmvdPCvi77JpsdvcLE1xKrwlYCqSwMzDzHCMM7uCxAP8AFnpQB7DBo0kMen2N1PFb+cZmWSSZ5ZWJwIMKhwPm3Zz0969K0mOWC9tUvnEyyf8AEulexKxAyghYFd1zlT8oYNxyffHjlvrDzCOC5Zv3zxKkqxtKgg2iQv5yj90dpGcng8Yr03Q720t4njgQx28jrFPKxZZLre6nzCx4R1XLBiQSBigD6q+GureIbG+tNMiusQxXSRtHMz2qzRGTKqZlOH2qMBgfev6Kf2PPG+oXGkWEd7cotuqQIyLKrF5EcxBgwJL8AZ9e/Wv5jvh94itNM1GOO5W71aNJo1UEs8q2LSc3aA8OgAPOa/oM/Y68U6ZqI0eLTo4EsTbRxlZXQSFnKGORjGTgZDZxyM0AfutoV/Be6eIJHSQqoKkLl1IwS20Z3Lknn8uaxr/R7W6kYtCz3Ekp8qTcdzsxKBCj9ABk46fjmq3hZUitI9nkPLsSNSpJQhhwu4nsQefbvW5dWc7m5WYtJNCQySqwZYpVXKkHA3Dgc9s4oA/BT/gqD4KuJ9H1M2gMjrduLqKTYVghjhb90j5ym5h0Hpiv5XtTt7jTbzVbW3hisJbRpXl3ICRH82SwGCwGTtGfT8f7HP29vh1c+KfBWvXa3sguLfz7zzsk52q3yyJ92TI3AZ4/Gv43viOW03xprVvNevBEtxKLlbhHACbymEz9xHwcE5HOKAK2i6he2ctq10Eljl2NEttGXmmhdSS80jHKr/snjsOK9H1a9trK0to9MnFrf3Dm5y8IeRTNHiV4+o8xVJwO3B9K8Q0nWYCs5hQ5iZ1iDyBS8EROJI2/ifrjHHA45rrtI1xrqWzM8gaxdJ3RJAJbxpwhDBSBwrAjA/8A1UAbkGtzNfrBZXl1FHavA/m3IDRyBciSfy+yswcHAGAenavUJvFlzd2bxJbhZLeFJZHhwguIyMS7ieRbsu7IH/1q8SmtLhdUbWdPjkexFsDMgZpFSWHDLbsmdyEn7wxjFbMN9rTBWgRb23urcsJA6IgIBDRMeCkSsQDn0oA9I0/4iHSVw9ii2kieZZJEFDIjNt86NZPvRhycDOTg5qmdYudXkvHMAEbyPMbi13fuQsqsGJTpKXHQf3j715Q+qRXH2O22SvFEfLd1h+1eTIm95QrcH7Pu3ADsV6U6DWJoJZZ9PlmWIRquyQSQl1dggUIT80nJJ9KAPdLTXyZoGFs5aFUkuIL65Ym28whJJIlXl1dcE5PGcHNdvZa3HaTvby3MgluSoYy4R7iBgAFgAGFjT1PpXgtlqsv2dZ7lTH8xt1ckidVcfuXlLD94uSeO3vXWQavdW8bLcWZa0dFYapMyZUzDblUPzPDx0XHP50Aei6/qTanbxtpkpupLRRaToLZD5kzgn5hnBAX+I8fzrz2fxHFpsTacwulIme2EcUWzyvtHyOkr4/fJuJIx2q4mqub25eO4tRD9naRWhJUSxxBCzmNOQNh9DnacVy/iPxDAI4ZAvkW58y4meOIf6UwQlI1bAaOTevQ4OOeKAPo3wDeaXqCnT4p4VEVonEBdXPkEHzQX3ZdZiMjsvTuK+qPAqCOcNLqH2aFLGJkXcrMdpl8vdEEzKCGCA+rfWvzH8HeMZYNSe+hmmslmtZreJLYK/mSeXyZeSFDtgAj0/P7h+F3iuKEae0sZ1O5mAN8zytILRYxuQgd4mb5gvUHgjtQB9v8Ahm/fTp7G8uWlbeiSR2+3dctHO29YBGeYwzd2GMHPSv0E/Zz8K+JvF+v2zarcS2VsZpm+yvIQxhAzG3ynBwP4eBX5oeFfEcUhuJLrdqCpe7re6ba0i+TGZobEyrym2MlQMc9s19NfDD9pjX/CWvab9ntptpIS9jdVMwjKlrNhlf3YZfvE8EHrQB/TP4C8Kado+m2EgjVpobeJRISDlhnJJPfkfXPFepf2hbwoRuIGASoOByR/ET19q/MP4aftbPrGnWnmQyuyxxCVG2hUM0fmKpduuFB4/CvrfQ/HEviKyje3DSfaljaMLkMAAcg+n6Y9KAPbr3xLZ2y7ixC7tuWOMHB6A5zxXD3XxBkmlFvY2M82XKrJGrFcH/VksBgZ4/Wm2ehT3oEty0giZ9wjdlBI5zngc8fTmuvs9GtLdGUIgQJGf4c71906cZ/p6UAcQbvxnqqM8YS1AMKoFBVgwlDyZV+o2/h+lcv4k8K+Or2AGPWpPLHMUSsEZjx5ZZ8dUGPrXuySW8bCPYcCES7yMdMjkDof8npWPq2u6fY27NcuERVLKAd77cddi8jjPWgD8vvjZ4I+M02mGPQjq7yxCS3uJoL6SJ5N+f34GeWP8X6c1+MfxMtP2kPDusg+JNT8WQ6UdwhW41WfDhbkW7LEIzxHjPXn3xX9SureIIr2F0TTpikqBxKdgJLAhSVOeK/Pr9onwPceJdG1lW0Qm7hjuZrKQBCBGjby0qkdN+MEY9cDNAH53/s+v4pF5ax6tq9wkEpRbgTStJPOUdVIS6nZmbymhjJHo5PrX7WfDO60y30yw8m5N7GsbxTXO8OruiK5DYzxt79T0r+afxD8Udf+HWr3Mcl1exFbmYxR7w9uFQeVfLEoOVdo/mA656c1+hn7Jv7Tp8QW9vp99fxmSeWJlDyGKVvMiVCEjB5YtnbnANAH7iwX37mGRUCuibWcKrEKP+WW08bM98VbkuJGw6Sb9gZyNuOF68dz/jXinhnxdZapaQCOf9/NAWkRJVYoy5wWAJwDjiu8ttXla4jQFdzrJGVK/wATnAxnoP8APQUAdzC8SQpgI7KPLcMMgoMfMpz8zfTHtVO7lt8FZQUaSf8AdN94bO+cdOv+RWbbLcRwokmXIO1WDEFiT1Ixwc9frWjbxEQ4mwsiNvC8k7encnn6f1oAxdX0O01SBoGQFFUsZHUNh8fMoB4IfnPb2r4J/aA/Z90XxBaand/2XE09uB9nfY0W5DEI9kmwfOm7t7Cv0UNsWHkgOiLyzbiDhSTxx83TFcjruiSX8UsU5Eiuf3qFd4wB649/qO1AH8mfx4+EWtfDjU7xL62YK9zLJb3ADtBZqpx5YwuFY44btivkPS/HH9i6pCdLv5rUW1xFHd3NwGMTtG4aVYhjOd5P/AST7V/Rx+2N8Bm8R6BeNBO1szrMYNsfmESAHMZYj7+D0OK/mv8Aid8PtS8B6lfnWLa5TTkvJXigSMLvLgoJI2PLPsySuM5z9aAP3B/ZJ/aKstUibSdTvYZmV0igiRX+UCNUjI55TcMZzjPWv0E8a+DdE8a6JLciGO9Nykk7R7SV85YMMJZAPmQoduD6Zziv5R/hj8TdW8I61Z3um63BbW9pNGzrG4MjWakcSMuMDcCwPr781/RF+y9+0TYeNNCtkN954EUVrMkjJKnnPCCWLDIEh4/xoA/DH9tv4Q+JPC3iLV0s9Fml0S7WaMSRKEaOVDLJ5nmAZGWfBC9vavysj8LyS3kUEtvAkkqPNHE2UMyxMVmt1IPzMGOADy1f21/Hf4MeG/H3h1muILScXLM+02qhhuVs5K55yRx9RzX8tf7S3wIl+EfiPVJm86K1nv7yZZI7WV4LO2e4YhFCjMbE9x2zmgD5Us7C0tphcyERyiIlVgUMIjAApiaJjkOQM+tdfaTMYYxYXclhaPLECGKnYoTdIpGMoWwOn/168tuNQSLT0uraZzIb5mmkAI3CUj59p7E9u2fpWvp13MDA87CWB5UZow2xkHQysFOfKIIGec57UAe/6FPFa3FrD888hzJI4Zyc7sDpwvB4617hZl4g8sEjKAAIyijAJJO9gx4avBvDWpQRRLIVhSRwDErOp5ibA2L1weOM/hXpGmapJdM1vNMVeeYyLKCdhijG1woB+93x7c9qAPULPUpYLm3NyWk+0cLGxQKZU4Z2A4XK7sj+tdRb3sarPH5GbS2KOJ03SeaWZSpQH7wXO39a8uuLt5oXkG1wkYjt5WhC7lRgHxg/I7KWwSOc121jqUGpabbwsHgFvKDHcwozLmL70U6L34xzwTzQB1l5qM0MDwWUxjs55IlumtYw0tsGAI8wdQpIwT78gVprPaTQ207Ozz2r+S3mIBK+8ZLAcfJg5yc15xeahbXN2psBPHG9zGsruXAkYECR5EzyASQBjg16Lrwis9PsbSKGWbU9R8tJHilRhDEGB4iXk5TAyTx0NAGmsk2i6jAv2pNsqRzWce1fKWRyqlXCAglkNR6hrN663MNykUCC4FvhcCW2iuHGzev/ACzhc855PFZMcdzDLNbPIyFljmVJD5skQiXAihcrlOMZC9Ko22o6i8yrc2bX/lSSSPcNB5mbcOVijudq/vVBI2tyQO1AHokdpPfFLczCGC2VczrIGV0iwcuCfmXB4HXtWBrtnBcEWUQMqqeHePhpJB8yhgf3bDG4DuB1q/dvNaQN5kMbySxLJDFCzZVpeGDe/IwD0zXDQXxt47wtJcyxzzhSittAI+8o3c+crdwQMD3oA0ryxubA2drY3YlaNZZGV1wYgNpAZQc+Xwwzn04qhai5WeV4GeJXaLzem1sZ3uikHYm49emTmoBqS3UjbSY5IfleVuJJsZKKeSfLwMHGck1qrcm7kYwTRRSyWotLkQAFBGDkIFxwynk+uORQBqWgkS4uFkQSJIqRJKjB2BLIzM5QfKQAcZzjNdBLfQW1k9vDCbi4SUurSRh18lS7szEDDHcx5PbiuLS4s7Zk2LeXGobgkgjfyooo1BUSMjffVvX3zWrLHdK81qk0kdtdxMxJwbhXcYxHjqu4dj2+tAE9xiax3pdqkkcMtyVhhDo7yOF2TbRyokZeOgGfSuD/ALA1e2SG/nZ4oHmlmazGVdXmUoJcx4Lwupzjtkgiu70BbG2aW1lN3GEMlnNNMuVeVFLxNJFkkRHacmrs2pWEsMENnJLdlZY/KSXG9izhZFlbOPK4JQDpwTnkUAclcaeVn010TaFxLKynzY8ADISPOGkIzuz0HPJGKp2GZ0vo7iKIfYrq6nt5JXWNo1RVnwIwfuFPyzivSpYLS5dbWy043KySmSWW2D77a4dQjR9PmHPJxgfhzz+u6HJZ3b3dqkaX/wBlFtLbeUZWkkzHFIscmNvm7WPbPfFADNJ1CwaOK5nje5iltJIJGkAgeS5DK8JtWfpGG3ncP7tb0SIumW0Wmxx3C3wX7dLPKWYyBiscUqH77hG+YdsAd6wG0f7PHZ24trgtcQxI8c8TM1sI12mRsj5UZn+bA4HetqdpoLdYVj0ya7W5kWKzsy0cxWRQk8oUdZmYpt9DQBy95p0tvLm4gY7SyE4EcE04ClInAztYK6lcDpz0Fbz2k8Kho43kguIYrVys6ieEvCZGdI8YaLeANxrEv4p7WXTbnVLiXicnYZws08zeTa+W8ZbkLGTuPUYz1qzBFcsuoiJn+zTXsEEM5lLG3g8qQNGnzdFKscjP8qAMuDR77UlWaCKOKwlkjuDd3NyR++AVlv3IOXiUAAJ0DDgZ62PENjcW7wxHVoFivDG9w8jAvc+So8t2jKYhgWYIyH7xA3HgU+1VJIL+1ubqY2XmI2+HCRi2kd5lCAH/AFCpEuR3ORWJdyW4vLW2iM17a+YF8xgGBAUxeVKR/q4zEzEA/ePA5xQB0dlcX2n3MFvDLdXVofs0UUD7TDL5yN5skqxjdswzbQeW3EDquOm8RySWOh2Vgkm23tLhp5oiZWlnSSMwIFkk6Qh5QMdAMms2GxSGGW3uJlikSxFyxjdreWOVEYQxxzn7zgtHwPT2qCTUbnU4bM3FxmCwhWWW8nAME8eCoSUsPnjkkTavcsc0AXNIl02O4RCkbS6WCyP5e0XEc9xE7RtKCCXaYrsGDzgA16NeSR6iL6a3j8nyY4oHszH5ZS4hKyW5tzn/AFUgG1mx0YjNeaIY7orcCJdxLQFo1QfZZxAsjTybf9ZCpkiYL1G0nqK63TJNQm8ue6kEUk8ljZWy4V5oIHlQSXUiZAmUR7mYckKtAFzUdKuI9MnvbBctdSyyNAxcSxSRzpPcrOzfLI6tHhSPvg7fSsc6hqEN7bm802Oc21ut3avbpmVXcAB1cDDGFOmSOpOOMVq3t9bm1H2i8lnjljuYBFHvht5pSzPGAOqxOqkDHzBmAHtphZZbeJkiC28csLWjIGcrApUtHeMuR5bEYyecGgDg47XSJ5Fv45vPkKTXFzcwIUki+0I1qCWyAgE7KhPXI7da111KGws2t763QXMij7FbxqDm32h/PyAf3zoMFuCM5yeldClvpdnfyQ29sv2O6kmHl7F823mkKsFmjzhrR7g7x12kdDVK+ntLpX8/ZBcWBa1gm8tVlNuIzFMblQP3qndhMZ7UAZFtcGPTLuKe2uWmlkRoYpXRPItFyUaJgx8lmY8+uKpX7h9MiliG0RzRuhAdY2w3Pno2QWGOo64+tR62moLBD9njje1aAIWK7Unk52tIPvBRkdPXpxWVeRxzW1pb+ZNbv5KJdW/nSNGVILuyMOi7N3GCc579QCjBZST2b3JRAjupuURDtSW3k3280uw7gwYZA6GoJ9PfT/7Qkhv1uDJbRXCTYLiOeQmW4gm8wcbdoA68HvXWQWciQxx2l4ql0CgOqeWsT/KfMUH95Nt3bQeSaiEUZkdVh/dy2rrdjYMFxKXhG452SbAefU496APPIdN/t23vLy/hjjKgvFdMGjtkjj4WWHHLO5GOOAa1TZ2rSeXZyxxxGJVOGdsFVwwtyFztbHIzWxfxsLZrePT5o7dSyRrO2EMaDkOvHAbkDvVC5JjWCBYWib7JE9u8e0oMjLltvRtg6Hr7UAeeanpV7BOYDF57TSvMZCm+No0BLBHOAse0HGeh7VgPbwajDGJJWtrazZ5d8cvMkspKDMRH3FPJ4I49K9cu4phKElneONA0kJjUNbpBIuGSUEc8kn0zXF69pcUNu0sBilIkidYRCYbcIhyN82Mnec4x1z37gGPb6bDPpxQlv7TEm2CdXZVuViwd1uvAE2z7y46CuPvtHNrM9o8NjOVUzNBFAfPjZ8ZLKPvPk5BOR/OtjT7tmuGE0bxwW7wur4kVlVtxMtu+R5bKMg/3gOa21SS5u1vvOtNzwGMTldrSW8QBRnUnJuM4478UAcdAI/IhivWFrPbp5BhFvHIFVWZh84HP3z/KitW50l76eW5a4hQyOxCuNhAJLDhuoyxxRQB8B6i8DXTTOXguHieO9uIJ5ogh6wgxr+7cE/eUYyTle9eda3subpkmNtNDNIsEaWyyx3JYxf8AHwY5T8qBgN2MZ7AA13HiW/IZIBcK7TSho5kspFhltgSFkYbPnk3DAPrXlviCC4srmJdv2gPEJBcS3GTFNyQqi1LEYA5BAPB6dKAJND0nU5LqHTmSSaRtkUqB2LtGznYLeJzuRTGcZAweME1/Qx/wTZ+BsWi6fP48vtCWDUVwlhdyec/2EAr5khZ5gEkaNeCAOc4bjFfi38GtAfV9VsNThv2uZ4vs6PKqNNFBKwCRxEyLuVQ3PIwPcYr+rL4N+D9c8D/s+6PqEumSmS60iOdZRbtEg+1RbRd3LKCXXaCwJBG1gDxigDZ+Jvxd0ZtJubFr3dZRxXGnz3EY8xb248tlFtJKSXtgg4OFx1x2r8evjh4i0qDRtZlhvRc2caXEbRQACGxLbmikhwoMib8BiBuGMnHGPpr4q+JbcpqcFx5VxcJbP5y2sSuEunBWO6Z9wBYIcZx24J7flp8YtX1fT4bm5ilaOzliMpW4MUZQZBOxpiqEPgDYCWIydtAHwf4s8U3L6xZwSuym5eWMTxSrPbXRWRm2zBGLBCMHkZyBjnp/Qp/wSF8Cf2l4j0jWLmYyjzYJ45IDJcwyNgAROHG5WAznIAXHGTX83ut2U0niOFIpx9ou7z7Q9xHGAqLcShpAkTADzRuAOBz6ECv63/8AgjF4HbSPDcN7KjLHJcoy3RB2QTSqGZVjf5tr4zwu1fagD+nrwvarZaZbW6gKqxodoRlwGXGRwP8AI6V1YK4O3Iyx4IPI45z0xkGsTR2xaR8hyI1G7crdBgA7Seg/+vW1g5GMBdq8deSB3oAhm3MjhcLgYzwd+eq47YHrXkfizwFY65J5lxlgrPMqhFdt7YBAEnGCM/lj2r1qRwuVZdqggjPcnJxx71kX1xtVsMoOxiATjOBycnp0FAHxn4z+GkGjwztpsk0cV0ryi2jChXmUfKCHIUHceRnB7DAFfIlz4xj8NazdG+uUhkMmHMNxGqPJEQrQSW5O1SFPzcgnPTtX6D/ErX7S00u4DyReatvKQojSTeFXO3eWGxcHkjkc+5H8pX7fn7U+m/Drx1qGm6deQwQh3mNzGTJHa3qEtLFIUlIaInozcEdTQB+tnxA+JVsNKvNQ3RSuCyoispVTIwypUEosBA4yw59Oa/Ob4peOLPW76RreeR5wCqxWrNbujxITgpbsv2nC8t+85ByBjmvzJ+H3/BRXSbrydNn8QxajBdCeGKC8URLHI53OXly3mQD5iucdcLnNfS3hf4nWHjlo7/SNU06dZJJIrmG2it4UAKrJKFdn3/LuUCReGOVJ7UAUdbttbvooLy7unuY5RIloPN8uaOZXJU/ZVJZAF6Ngkck5rgtS0C6ktDNLcX261uI0e2uJwt4ry8NJYT+aFuLXkBwRuOehxX0o2gm7tjBG0MEc2x1a2eKVRMzDcBdF8RxFA2QG3ZrzXxVoF9Ylvs0qvJayOY0BSVIIEI8zynZv9JbBJwm4jPAzmgDzC6hijRITLMi2um5njjCgTxSHMauEj2yMjj5jgY6AnFeYeIbHTmFpIYlklvVYmOO8+yhZQwiS4lWSQIHAxgZ6DNdlew38sxsmkmQpJKzxTIwuJJSvmxLHsGXgbklfXAI7VxKWD2jTXl2XWWZxHPc3caBdOWQ7REkTnM6ZwCCNy9hQBjy6I+qWMO6/vNMmtrguILmaF7eN4G2tdWatIAyYAJJJBzxntxj+G76PVFDI2pRXzuVliuNjhQpLPP8Au3ESkjlQBweDmvYL3SUu2Nv5L39qfIMslu5aEnG3bCWRXjiKgMV3AKR3qs2ki0S60+3zeSGUS28UguUggkYAKtxeHJlcMAeDtIGKAPN4YbS2upHtIG86M+dNI8ogNtKEMXlgFmYQZXg4+Y84HWuW1bWJ70QJYvbBJJ2vLwPHJNKZlJUCZgcPBwSCOvWu51qBoop4Hm0WK9u41F5CsMhfbvKidpw2VlLD5V6DGTxXiV1C819JaKL2aysmHkyWqg/aponY7LjBBUrluM4bOaAPSPBmuiFr2G5c3cYnZ7e4W2CwQ3UxzsM8x+6UB284HQe/SS3F1qk0MslwLSLzRpkssUUaoI7r/VRl3O2GM4G588npya8mgS3bVbC3aF2tftFvLbpDK86RzybRNBcAAJGwRclhu2+1fQ+laL/aFwiwagVhsQ9ugSFlimUMsotxIyYvHXJG/kjoD6AGFceGXtLX+yzN5l+5aGFrRnjKQSjdLG7kAPuAwrE4HTPpmahYSQw2klxYzyLbXDW1rcE+WySRw7TcSB8GQY+XI4yvWvaoXtbPUHtp4rFIUMaFpBgzugDeZIWHmFc91OOOMd62sQQxXE95DZm7RkSKGG2eSWGQBTvWOOdztfnPIB5oA8LbSpvtcw1AlreC0huo7NkQFnYktMiOw81gmTkAgEk1sNo2nabNva2b+ztSEWfMg/0pGkVWXY8JYXELckjtjjvj0YxRPB9qntHinNlKkzSRiUtbqoGwqg/dqCArbVzzzxVSF9Ou9MguLM3VrdoyfZAkfn2to+BCsLK6D5MFjkDI3HJxzQBgXF1cWkttJFYNc6ZFDKlvHB5kcbRBSk0kmcmeUbc4GMbO1Yumtc3l3fPatcR2z201wrQW8SbTwRDKrswv2yuDlwRkYrtv7Ht5yYpZJb+0M8pj2zyp5MjRZuH2QjEeJM7c/KQeetRjTNHsrN5PPuUWJWjmYSmARMxDKx/vFhgALnO7gYoA5OGylu5NRm023lt7eGGCOaUDa0zlA0wiUvtQGQkYycEEDrUeqafJGI2solhmbTpjePKIogrSfJ1dgJHC5+p+7nBrVmlh0+3u4bOO8sIoGiuNrzhpr+OZj5oXc/OMttA574x1wtQ1OK98/wCxwLasY4YZ5L+6l8ryvMO2UR7CUk3cdxkntk0AeeWnhmPxFqVtplijJPI9qi+QrPJZhXJe4lj2kyMxHKkEDIxgV+137Hn/AAT103x5oltqWv6bDLbNJ5s115TRypjLofIMY+Znz/HjnivlL9j74CR+LvGFvc6rpt5PJc6nF9kNuskqvHKFw5kC5mhYhcY4H0r+tT4S+BLH4d+B7CJ4LcTWlii3BMKxRnyYlG6QswG5FxkcH5eeMUAfz5/HLwLYfsyeKrBJbQ2sNy8rW9tNI4nurSMiMAs2dtqEzuXOB1QHmvqPQ5PhH8RvhzpWsHT9O1HEaOrJHBdT2l2oPmGC6f5mi3MApf5Qw61+VH/BW79qTSfF/wAcm0PQ9SjvdD8Mu+mzLa3BMcl9EzGddyjAQFduwNk45FYn7AHxH1f4g67b+DtNec2MKiS8tbV7iJoIGfLFI0nRZGZzzywAHPWgD9+Pgr8A/CV/JHqcuiadM00VuvmPYK8jQR/NFC5UHy3JI5PBI4OOR+g+iaf4a8D2KB1S3j5hRZIURIB5ZLhEJ4JAHbtzxXyJ4j+MXgP9nf4Xv4i8QXdjYx6fp4lleS4QXF4Io9z5HmEvKSuAoyRg9RX8r/8AwUG/4LgeLvGkOoeEPhH5+haWJ57WXVra8mTUJokLIBEYXzanHVsocHqeoAP6bv2nP+Cp37On7NVneJ4m8TWZurUTLLptrPHPeRSIWjO2OJm2kN1V8E54Br8LPjP/AMHK/h+zkksPh74M1G9YtLs1G+uktLV4UyIZI0jbdll7Y446V/Ib8RviX41+KWsT6pr2qahqE9wZJgt1f3N3JL5jly0guCXnPqfmJJ65rxpRcCV3nLuQNiREN8nJGAJACoHpx3oA/qIvf+DlX41pcStYeDdOFsTE7JLdyTyqTkytCzAbvoRxmvpP4S/8HJ+t313DYeL/AALLNHMiymSyuc7gijchSSZcFs5x04xX8boKoxwzSZDJsCj92G4BJUZLcD1xjpzVjT7q+0kAwqTG0gbAkxJ8pGJRk5GCRhRkHnPNAH9QP7dH/BWiH9pG0hg0/SbjSNGELRx6beIkMt3CxxKeXbKqegB+bHSvyDTxbea9qt1eQ26QaXdxurJPIyQxQvjdJboigBgSDgHkivjoeNLu+it4752eW1QkTSKGbZjaUZP4c57V0vhzXpo2ikhuLmHZIAYlkkljnjdwxXY/EWGAPbNAH3H4U1Kws3azm/061Crtu2jWNbic5LIuTkqM4JfGCOK6LW/G+h+FoWW5ninbzDJZ2wl8kR7iY5CkvzB2RGPBG7rnrVH4QeC7jxfpa/2cJryUzNM9pbYnnZm3CRWWPc0aBWLDA75r5P8AjvZ+IvC/jjUNJ1yz1Sy2yPFF57GRfKkjwgt8phQAMt05oAy/in4mk8VPcm0W1W0lutsUsU5FwsMbYQB4wqlicljwT7ivnomC1uZ/NikldgqKS5EfmHKpJICegznP/wCuunW8kFosMTy5BMkkTOGgdVyp+VgNrH689q4y9kkEreVGI1Jy8TJ85cZZRn+FTzycdenXIBYDJJkCOOWSJWIlLhVYgkkFSQGUdPcD6GlhFyfLljc+W4YuEzswvykgnoAT0962rXTrW7spJ2VYf3UcjSBgfKwMMAo5dy5+6MkjnFVzpdykbNbxiQRh0eWNiybWAYEKpO3r19T+YBSmt32+SipJLNzJJ5gQuARsUAngkfifbvYjsrhkjhigcp5iq9sikuqkhTIxxx85HHt+NTvY+TFaPnFzHiSVW3O5YfNGcJnKYz+dbKxtKTObhY5JokAmtmIZZVIB391CqR1POOPYA2LS4Omm1YLIHXKMkcm0sFPz+YCcAnHQkH5c45q4+s3lzfGZFlkhMXli2VtpWIKVwVJ2uwyee+evaubuoAsSTC93XIZiyeZtSVQpUzYkxyxIP8qZYSW895At0LsOuzZ5JdYnDMOCEGT0Ofc/jQB3tpaXtro32+C5nswLsyLPcSOksTFSAsKMNjMRxwSR/EBXNXuq232aZDJeTXVxdRzPeNl3ZU5mQtIBkMw4A4rt/EV9Y2ulW7m7hja2njuUto5myWdMbJLeVcFydufXP415dcatNq1wxMcEJwVERUIASpJkaR1ABYnOO/AoAlgaS6uVvAypEXytm7+X5p2sqmRwQoUNksM5xmtZo7ae282OdklkkEdwsanZFGh/eNEXAwcggH34znB1PCfw+8V+JJVg0rS7+9vASYIra2nuInVh8hRo0IDENjrXuOp/s4/Enw3pUOo3/hzUorW7tS0yTWUiNFNsVkYArkoAW4AOD15xQB5VYQaYbFZLlLlreGYmGCaQBZJPLwRIh6yg7TnOOhHQYhnmhmMMkDusyqixiNNqRqrhgLiJs+awQEZAORzitMaKbW6vLLU2kWBIIklTyN0rXBXKLNuYeXyMfL0H3sdK83vtVj05p7YJ5IjunISRAdqgBVRWDbnUlTycjr6GgD3u01vR7m2upbiPabURyW08kYWOWd0VZVSKGMkDoTuAPpVi412ztrCO9uJ4r2UyReRZWbxRolrKBCww0WQ6nJ+bBI4r5xh8RXNzKxQyIscRdYxH+7SYcCQpEDlccfr6mse6vruSd5HLJOxj+WAOoRIwSpJOF+8emc8e1AHpNp4mvrLWrqdRbzQRTyBomUKj2cxP7pV2qJZB6MOo713lwmmXcF1PY3q203lI1xvYWcMccyh2iVdvzt24z1rwWC6a7t7a1uZ/OeSR2lUhN6oxwmw5GX3HnBPJ6dq6zQ4Z5tTlt7uW2e3jtTGkUs5VmdgNjO0mFyFX1745oAr61C9tNI9pLGLZyqpEjFzIOMSIeuTtO447itbTb2+u3tY2E3zkQRPICCsZGAkcnALEjPXI6n21X0yNmV57gXNvZtn7PHF8x3RkRJHIvCqGADEnHPUda29GhuA1qJ7J7JQ6yQGFRcxwoXJ8yVUyQ3GMdcE9OKAOP1CK4t7+1t0tSsscjSF0f53g3YUA52sS+eh46+tWYdYlW7nd3e0doGhVJIxKImjABBQkK6njkemSa7bxF4fuptl+yCIzXQh8yyd0MsMgYKVVlxEobGfSvNdd06ewR7GCeSSWSFpUmkeQSK4yZIj5iAyvxztyPoKAM6+vp5JYZklDr5hHnEJGYnUncESMnIYg4Dcc4rsNHu9R1eCWO3vV+1R26bHRAsqPF/CY1HzKQCCBzkA9ATWJpehXFvp8d+JkMpCebA0cc8qmQHG6NyCWPGNo/HrXZeFLZNLkZ3niRjCZ7u3XEUjA5IO8D5ZcgfKD36YoAxItTurST7NcWrqXuX3SOiMVuOcMS4bJ3ddo/lmkF1NcNcJLdQTSpIu9ERHnQsSxETKxVDgDcuQecYqbxB4istamjK2TRqG8qGCeQGR/L3Kzo8ROCDn72M8de1HTrCK3MLRw7Jbm4RhLkFiAzEkoTkgqOQR+FAGbpthNcXRJfbMly7xeYi4RXbG4fNhHAbOACSOSO9dWNQksLZ7KC+ljSO6KXpiSOGeTeQWUtjBQnuefQCsmHUbG31HypmdmdZ3LKiNCijPzNk5Eh2gDuOo9K56aFP7QeSW7M8LKLramEkZif3Fsynuy5ye3UetAHVyXcltdiIHzo5GW4aG4kS4QIDvEIc8rk4PHIxg12UXiizurY2k6SSXLQTTkWzC3dfKUKscAYqspVyue/NcOlta3Je8RHikAhRI1kEESMyn915hPzgDPXHJxmspZjp915xjjkch1e1KhPKUMGJDyAqHY7fuAN3PrQB6zHP8AaNPNxBO2pOIUWW0uXjeQiMFm862jYMuGG0gjO4ZxzXBz20s9010bK5s7qKeGQwzzBHnsy+TGkcgzGobGNvzcelb1rrUem6dLcTaezXN45IskZQY4CgbKTo5LndyRxjHQVVgs7/VZ0v47tzb3lxG93BI3mrZtGQEV5N2BIUA2xsAc5OD2APQ/DXhObxHC1tb3F1cJI/nSR3TR7oQkilZbeSPBjiADK3BzjkZ65PjjT7fwa5W8c2iXVvJFHaywfL9oG7FyUQ+YqsjLh8DdnNeraZrui6HbwfZLmykuYFuZ5IU8uGcxLGqxrkBRHN5pOVb5Cc8k15F8Q7yLWmnvLto57iWzBSM4SQCHJVVuBu2uythuAFIwOMUAed6NG8TR3X2kXsamO8kszuVYg7HzAqtFuljCDccMefTpWpduZLszW8X2aOOFbhZPPcXOyJjIoGW2yKxIBBOVHQdq5/Q3cxvblokdIvNgjcuWjiclP3M6/fkUAkg/LkZ6ZNWYSdRf7VOWd7SKQOkbqrsyE7Wl2nYQwGflyp5x3oA3NQuoLyC1lFrcRqBDAHMjzQrLMwd2ucYxmQlh83c1WukFszXUcG+6tmWMpDIVsJogR/pDrndHKVPbn371VtNbm1B5tPvcWlrNPGCRCiLCi/cmkLHJUcc9MgdOKtXR0+3uHs47/EWdjPsieOZ4xglnD42sCNozntigDmba7IvbyFbeNbu+mWUNG25YhIoBG5sZbIGG6cn0rWgEjkxzSMogmSPD71aZVO/dA+MSZYfMVJ65NXNH03TJ/tzzw3CW2FjTUdjpJbEScysqc+WUBAPYeler2t5oFhpv2UR2VxbCERfa3VZZxEwIQqwBKSEk8jByRnpQBgeHr64vwZfKkWd7qP7IZEAQ7B5f3nwGICnJPGfzr0HWbPTX8+7K7pnSE31xGVLQzhBvHlngq2D93OD15rnNMvdJN9Y2ls0htoFliR7tcLb7m3q8QjGZAV6EAkAc0lzqs0WpXECrHJBfT+Qsmx3BVWxHNx9xCQOTjvmgDC0+/jtJLm3W3Js7pZYzI8ZCKoJISUOu2OXdyB14HFW9Pe11S5SNzM+y5Vi6yMl20JUYVvl/dWykcAZyByB1rqJ9Ge4sZZL4i3d3kjMbCJIbtwSBcRgfx4wB2OM1lwafqGj2x1U6fDG1yotLWJFkWUwkEGaSVAc4BBJ6c0AdJpWg2RgkPnWi+VdXDeYC/mEsD5KszEFsArwcenavNvFXhWe0u728kaRp47TzGuUjT/SopZCjRx+USzuiBcjGeOlbNxeanb2N9bvbrAgCSx3rXDOjsSUcKrKMkKRg4xx1715PceJdb0Vpo/tM2oq8uLZJCVZfNb5m3EHcgQ8g45Pc8AA6mNhDYQzXWmSvI8fl2t1cFJbcrECqNNHwUBCkg9e55pdEkv7qee4VVZbaJ2kGfNgKhTuhiiUE7flP071zcN7LPCUikd5JQjy2txL5aRGWTMmzcduwbmxz0FadhqMWkXFzFbXj31tNFIn2K3ZFH2rhGKSH+IIX9iQM8UAem+AvFNrY64rTrFtm3NbbYpI2SF8GWR4iMTqoLKO3r7/Q9q8d/qcNzpcZa3ubcwzSxK28Rk8bdn3PvAYHGCea+SfD63kesWLwxiCKeNmjEzK6QQxAMQSRjzD3A4J9zXvun+INQ0m8Pltvtb4GaSWKH7QqoEAKRov+pO8KQR6fXAB310tlppu49SuZLNrxxLJHB+9a6t4yB5M5AIEhcAsvXr9RSsvEenx+buyQksckNxG8ha12DcFWJOVZQEypAzjgcVxy6jLe/aEvQJNSinzZst2UaZJBlzNl9iMqj2J4rD+x6lNdSxEzwW81ysk8EQMsz3EqgrcQyqSQOOv3dvA7UAeqQ/ES5WWSGxeG6SQNI0rxKLo3Pm5inihlxgGM7QmN3OT3NdpF4w0u906NdWljFx/aEUrnTzEPsBVVVGuoXdRE7kkEE9TkDPFeEtbNoiy3TStOLeeO5gljtxFN5kq7XS5aTBRy27oMA8dDywavG0326GAXBSJriaBJrSK6uJFBLreGSMtIgzhSqnHGcYoA9N1fxcujXV79nt5GtGuBPawfZ7m6cs6/OBIh++w34BY4BzjFeaa3q1pr08A0+O1077dLcTZlCtKVCAtFdIh3Rr5m/kDPHU1lan4hhvbOWS00+fSCYluWUlnmnlDAjyrlMosvqTjPsapi1tr7TRqOoQywMqOxvkfyiJI0XYFjbDOuWBYBTuJIHegBupaLOYbZHje0nDNLDOCqxy7ApCJtO8kgnbuAODyeeM3TYo9Ae8vbqNJFmR7lEuGO1Qy4cYRstKzA7g2M4AArr7i6J0uCzvZGub2NreSG8jjUkPMoW2EqvjyVI42nB4yQK5nWvDl64gk1WM7zZtJG0SlIjK53BSEJ80kc4UEc/SgDEbxHqNzLJFB9rkt5rqCayiE7thMD9x5Zjxs28jnAr0qDWbi8tkS/+0JF92C8RV8+GVCGjhMiHiUqhVy2Bkdc15XaXNpEtrbLZ3U8/wC92XK7447VxneAxjBWQDIAbHpXa+DxcSPcz3lvJd2tsu57Jw5knQnbDM8C/wCtcDcWPUY55NAHofhzWNPLXEhCrHFJHHtupZHl+1OSZZZIDzIBnG5cqMgd8V6FplzJb3ESQLNdzAq6WccREUInPmJJKwX5wCxYg/LyMkdK83+xDUhHqdlbP5mxLeGe3hIjS7DlFimbbiKAgjeQMgkcjFbmhDV9OsWFxI1sJZneSMSvHfLJAjM0SSMM+U6IQD/F0oA7iLVtYtbwtNbO0cN3JO0tlCsEiFVcQxPKoIltCSQeSoxgnkU/wP4jMeozX0iCKU/a3YmRgJQrFSwiVSsbq2ACBz1OOa5GPxCt1cW9zcQ3FnMlvKluEnm2SRF9sdvNGV27xgnr/Sugs9Ale9jnaS7jM6hAY5FETpdEKSAOjBWU4NAHpd5401K+WDVIrsu1kt1bi0ELI+6BP3cksyBQ6bZMnOSwTIBrzA+IJdd1Czl1Ke2R/MkhWa1cid7gbgQhZQEgCgK56gjqc5rp9a0m60jRHsne5uLmOOSFWjSIuVbc0dwWDAyEQNtx1+TArg9K0621WaCdokWC7eJFdVSIRME8udW28xv8mSA2STk0AelxzXc1iYYmMax218bRl3TJLIgUwQShnIdWYNtwOBjJrb0DQrXUhBruvOjwwwLA1ndJtja5QL5kXlrjBDFQMDvzXj97INPluEiutQufsEsE8SebKsNpCszqHjhLEyZ2jaDkEDmvV9F1Ky1yDQsSLAZ70z3XkSvEN67GZZoy5UySlMHhTkcZFAHqU/hnQb/RpHtNPgt3lhaSaSONZWjmWSKNA65BtnTy256lQCetcq93crJbR2gmW0twLXfchQ8kSYiOoWkO3cVDA9s8ZHan3er3DT3dtZyPFaTSsL+e1B3wREAOVYMyg78YyckHGAc1NYa7aK8zywN5zyQ2n2htrm3+zY8lwrcRM4VSVGASeeeKAPZPAHgzSNUFwNZto7q4WAyWpuo45BeMT5bXMb8OrqpxjOQe1eR/GXwjDpkNpYz3MqL9vnjsbZv9IzHGqlYtik7I9xGCx4Xk+le7eAvEUaeUn2pI5nW8lWeUxFnS6k/f26QsMRSA4O0dSeFOK574heGNM1Eb9Q1G4S9uJ2vFaBEeQQBo/k3gkQ5VTzgAjp1FAHxaLDdiC8jLSTRGWyt1tVNurKu2SJ55go2smNuD14FOn8OLayWjJhGuUSF7ddyyBJV3CdYnH7twSc4+7XaeIVEEscQF2BbzCO3jFs9yoWLcPOTKjgqVyP4TnPSqug3M+oLFbzkTXtsJ5InmiBmEw6puDjcio3IGaAOOezitLW4ivbaIvYxPc28xk8sOq5YbxkNJMc7twzzxzXi94kM91ZX9os8jXMl2swgDB1LOwVGikYBC4By2BwCxAJ59ov8ARbjVdWuX/tOFEjkliWOWFikohKqyhGbK5YjA5OCDXmOoae/9rm1S4jggnkniklgQrGJ1iysYReCm8MCSQQRx2oAv3cBeyhshKC0SeZHHEjTXUEko8zfGZTtj3QthgTkk8DjFGl28awQxPa207pDNNFNc3Teato7hYxOCwbz1LAEZVe5JHJqzWWsaPcRw6jItrDBFBFaXFu4eRZCzRhgX+WU4YcEkjOOo42bWCIWl1I1jNLcMz2s1whSznaONxvZlVyTukMII28Y6YoA5ycJ9oMN/dJEt1ceTcNHEi27adNGzxQgJCTHcrIEySehwCetcncwxxW6yKtrHeRRtDNHDMsscsLyuYLl2CEQuqAKQcN8ucem5rFz5Iv4reynlinjaK4ui7b7aXdtVIyV2qSUGcHeSxOAM0tuunatp8KmY6bqBkhaRYYhdAm2jjw05cBV24IHJyV+b5uKAMmzWSK20+W6spJxNM4u3RGmEtuSRE6IADuEZYY7be2avWklvps9pfxNOJL+G5MYdTGrRK7RIgLOynCqr8nPPA5xU89ndtqshmv1mt/sxkaWLydpSCZhbRyIV/dySO+GUDgLjFZ99YXFoj2s88VpZ2peBJOPJtZb5UleWMtzwpwMDuSPWgDL1LUJrizCzWCNI0sokvEJ8yW3QjAfP3FY4z2IJA54OR5zL9naEiOH97DJatF5cUDSRgP5ZRcvEx2kEA4DexrUso5VmkWW7X7KzbWdoxKwt7ldsbSxucEEBdoHIJGa1JbZrW2hayiPkw2UsV3OUiLl5yV3vEWJjIYHn0GeAaAPOJ7uWO7jee2lJtblkVIgz2iGVdnmSyuMOoOwlQckHaBxUlpqWsbmS7t1ia6dUllQyLF5VmzyJJFDj5IjK+cuAABxwBi1aLbTPIquwaOYsBMX8u7KHzHxu+UyAHgZycdD0q7KbS4jndZJJIriOdl83dFNM6kQNDGGGUhVV5z1wSOaAOYuLvWIjJHPMJI7VhJBKE2C9nlk/gwP3kQlbBAyOCelZT3M0rXLTpCRckQTNglLK43qkUxlI+crJuIC5OH5HBroZNEmgW7hme6uLCCFZkmD5ghKt/qw5OflUHOOrDHWr7vpsktlayOEt1t/OLlAqTecV8qeTKjLqF57grk9aAMGSCZJGEl1cXMqutvbx267M3USMoKBhlgsagjHLAZ+t2zjuGit4p5vOutkSjz8su/cUjljCDBl8teQ3INat5bwpsurJTPKHNw05mEarJCdlo6sgOzcp53YGAB16xXEdxc5iWFtggSWV0fyIygEjG6yD03o4+U5J6jNAEBeSS9M0Vvst7bbDd3cx81kuGURPlHGMnG4AdAwzjisCW6ZDLGs6RW1m0k6uGRfPnmDeUsMYYkBQ244HUn6V1VgV+wyR3ltKbaOALKJJFkLSifBu8J8118wRQP4R6niuR1Kygur6+jWKKOd0lmikdi0NtJG7TmNiDhmaIhR/sjNAHCX0lzduGZ4kljUIpkJ8uTc3mNMFBJEzyZIIxjdzzmrMQvY4pw0bKBCJHgLFBNcB9kcjjHzkAEfTBIq0ttp2oRzWVnp80slwizwyiU7re637nRW/iTeTtxwB8vatGysTBdi1vzKNsUU7OxLNGwXbLG+OgywI7HPFAG3oek232M3V4i3xgxchIpirW4w3kI+47Qjl+enTnmuikuYtPiWWxgP25bcPLBCHCqoWLmVhw25FYEg4FWbXwz9ktlNva+atwyLc7Zj58sQUrCRGD8wDIG4HQAdajvpmspkhiTz5ZbZ0lkcCJdkcYeRNxI2vt9e+R2xQBb8R6jZ3scV3FLiJlhFsqqHNqrKWkSdMbim92wx7dOlcvp9rPDqFvBcTJ9jWB2gjt5InWSZjL5vnOc+YhCK3y5wHVTjFZs0VmzPOhllV4bZxE0ocurkKY4406YRz1/u1cszDp5ltraRnEHEF1O7NJHGwQLERsITIO05+75XzUAd3YNLZrbTJblJJvL3sSVkWKZRgBHGI5sqMZwcYI616Jc6lfhotSPm2envao91DIWd7jG2EMhblnMinecADORXn2k6zLeMsMxRrjE6vO4DefHZxxRxszEYikORtyPu47V3d/qMmpK1hYOTBFYi0W5laN4nuJ4zHPZnJGZhJEGUL97duHegCObX5Jrhre3L286W2fO86S3WQoU3JlIy0oWxYgHHRe5Y4Z4X8Ja5461qO2sLFrl9Qa3jikCB2dXf7KkixRqCEHlHcc/KoDNtzTvAXhi51K+t7PVbSa8luZbZbaGzEjSwXRKsskbYy7HIDAfIVG2v3z/Ye/Yeuw9v8RfGFna27Raj5mm2piCLNa+XFJJticgfagXk3J0CnpnNAG3+wL+xNPoVrZeJ/GVjHdwQ3Fwuno9szrBfPlkkkLMfNtHjAIKkgluTtr9rkstK0VLTTNPsbOzsoLe7+3Mlp9lUXE9tGfNtynOSjhOONyNirmj6PY+GdLuLHSpCtmpjSytrSFbdtzL5Y8mI8BAVYN2yDjjFZ17dsXNvJC93PJHFb2lhbMqxxtFm53PJNz5kkkzls98heMCgB9+llfW8NrPK0sSxxxxETNLN5fmvHb75W/hSSMgE8fIB1ArotMV3VbaVXuongigjd5Utpg/munzhz+9GyPPHQYzWUsd1ZK9zeWjW5sivmWMaA3UsBhheNZF2lfLZ3baVzhjk4Oa+afj9+0Z4a+HOi6hdag5iCWlyLWN7ow3lkIlDvHHIDkXLZfPynAOc4IoA7f4x/FnQvhloWuatPcxqml2l5NKqywl/L2BD+53fMAqA55yTkYyK/lb/bA/aw8WfHDxNfaPpl7fP4ViSSJprPzUa8s1k86FYbdTwEZmDkDllbPeqv7SX7aevfFLU9V0/SGvH0i0uZVWGa6m2y2JbbHDKbdcMeDksOcZ718aXWtNcNBqUN5Bb3sFtJAbTygseyYtJtUpzKRvIy2OR3GDQBxKRrd3zvMZ5HKLE0syY8mMllLTA9X8tDgD6Vs3NlaRKYLS6gmcWSNGDI0W3zX/0cyIBjfjdwPugAGrdpDG1ubj7ZFb3V0xeSJ7fakTRviBHWMk/vWBIPo4PpVK6kA82F7FPtLy/umizvKnfwWbk8tkKeg47UAaun27nS7qNpZRJKFJEjny5bW0BaUwSgZOGcnk5yMdAK5nVWkliiu4b1vPt4z5IDB7gQxRIHUZ4lGOnJ46dBXTafsvEs4bjzbZY7eW1SWEFTJMqqwDq/HlsQUYDoULGud1oWaXbRRQxW6SkJaSBnNxBcopa5iMp/1cZypXGQwYDrxQB5emmzXWqJ9udGa8Yq5mhkmYIz/K6fxRMp2kMPlRmr9g/2CvgwkHiCDxLqbLFFFPBLaXrHzJJJbeRrcw3CqSrxlSrFm4Bbmvz7+FuhReLfHeh6VcWguhK1rHLIkJWO5jSZ/MRlAyWGFBx9/Cnmv6MvgT4R0rwn4T0uwtbeKyuGmaznhniVJooNQgWGOUz9Yljcu5bGG+U5oA+nb5pdP0SyW5sY7mCGcPazTlYGEkAOYriML8uYkUx4GBkDg5rE1Dxpp+pW9ldX9kkUzM9vaqTm5e0kiPmNPBGoMkUTRqRkDO7ABOauXd7PPeLDKrTaRDDE8lxNmWFXs3SC4eORDiW5Msg2HOCM/wB0ivN/EmqWHh7VJ3mZJoYiRC6rHLOFuI0LmQgFQoXaAvGTkjtQB438XfGsOheH7vfbSpDdLtFxBLiO+lvFZmkCNzFEm/Dr1Bi96/An4v3V34m1y9vRezzta3lxZeVBKZZ0gVtsV2khOAMIuR0wOea/TP8Aap+LmmqjaVo0j3sMzXHmx28yq1tclNzoLcf8tMSgBTjqfQV+Z97FJPcRx3sMce3aZpbY7J7iPAlKS/3ERGVWJ7pzzQB4Jqnh2C4hlEt1JNKV2STwxYYtCgKw+aRgFmI3HOM5qay0Oz/s1Id1zFNLiGNWV32TsFnWTcBjbuLDIPRc9673WrBi01rAbq3S5l3wIYgsckgx/pDvjAh8vaP9rkjrTLS0EBS0vLdnePyXUlpmhZZmAQIVGAxbB3Z2gNg4waAPBPFXhmcF44fNV42c3DvI21zIf+Wbs2T2znODmvJtZ0+OytbeFbnM0TTGYpyMBQ2CcYLfOa+wtXs4LiO2mMC+bPPKkdxMSFWNCy4kTo5UqVB9FBNeDeKdIhilm2xx3jTRs77UISFgSjlGHB+VQfqcc0AeBXESbo3iXKyw/vd5+dQF3bhIT0LDnr9eataff2sA8g2cj3c8kTRzRKEZCoVHwW65Cgn1Oav3UY8l2MEiDzfs6Nt3EqW2g/KPUgf41ktDHZ4uZV/fQEwBQzDy2LbFmXHDDGOmf0oA+1f2cvilrHgDxPo2o2st0kCX1u00kO5HjsllKSqCvVtwBbsM5r+koeILb4qfDXS9ZsGhivr2C3SR96syxquZJpHVSSzRu+T3wOuK/ks8E65cWs8UjsUktmQeROTsaKaUiSSPn5iQOR9Tiv6Pv2EPi3ofiXw1ceGNUuEa7tLB4/7KmZYwbdIlWFoWIwAVdiTngjnmgDA8WW114W1V2+1LKZmmjgupblo7jBG2KOWTbtnjG4HnGcjArrfDPiKzYWVlPK8Obd0TUHVEQTON7TWsvmFwwm3gkrgZx0xVb9ovQLXTPEEb6XBe3FpqUbpZhJY5be2WMK7g5AZZi2CWJ4C46V88+Hra9nlgMmpXMUjz+UqurO7NuKsvkkkpGzKDuHy/LnPNAH7tfsn/ABE1S/ittMh1O4JieOz+1G7kuGeVnSQLydoO1BknHJHev000afUNRPk3t7LBA0/lgQqsrSuMhkmZxn7+7kcfMCDxX4Nfsiz6vo3iqzs3nezF5MTEJItxu3jkCmQKpVsE5POWO70Nf0K+DdHuTpdhqTRW9zG32dGIkKtNcOM7mgYfIq8KSP7mTznABiR6PdQTLcZcKsksHlhDGkReT5nUNw0flruyfuljUmrxzi0E8VxskVWgleDdJI6kN5BhYdZSrLk+xr1/UNIgmsbiyEkVtfOzxtEjgI/mYbZbuzfJMI2OWbg8AHNeZzw2lhDPYtJv+wFpoIpgwJaAlld3yRtJyORwF9ADQBwkltNZMtvFbvPNNbJHdiVT5XlyxYfCLz9r+ckt1H0FfNvxU8Ey6raNDYW5nilSKG6Ed67SxXESbXG1jsj+X1/u9Oa9w8SeLjpl0bj7OyvdHeIo3Yozsi4EpwNqbt3SuWXxfZatZC3ldIJJbx45Y/LiIllCYJM6cM0Z7ZywwOtAH8/P7QvhCbwzrF9cSgW0kUrf6GiqLlYg7pbskqcPKxUls9d2a8Y+G73cfiaCWHVpUnJhmeQqrQBZFCvbsHO13DEZx3zX6Y/tneC7CO2u9amgM08djeXHmpHm3imGEglcxjuDkA/dzzX4uaP471ayv5HM8cv2e4jVf3YW4SWOUpti2JzGA43EjBxQB+w+mfDSa90e0kMbysA9+JYg7KkcY8xAsXUSkndtGeGHSvI/Em/w9cLHqFtJO3mMWng2Ryu8zFInmiziJVXAPfg8ivTv2d/jXHrmg2FrN/plxbtDbI4lRblgwRJWkib/AJY7FwDjGOnpWx8YfBK6xFq2qWVpJA8227tUUtIJbe2LNdRRBDyzhiQD0NAHk1hJcW8EKW91Cj6sRbxwPdC8ECgsI3Vc/fMZOOeGOPWti8trqOyuL+cLdx3BNuIUcJcQTQqIogEb/VEkFmIOCEHrivIRr9xpiabNNEFs4JdkdnbxMt1GIvlP2xkywmKgYJx05rt9P1l9Utrh5GEdgFD2by7gfPJLOsjg43AE8ng460AfMnxO0Oe4g1yO1ieRFWO480krLPOT88cbnlgGA6emK/ObWV1jw94ilvbpmuSjxiWS45URs5yESQA8AgbD97bjNfrB41S0ijULfRLNNI8ZwikTqwUTYkHCMNw2seMGvzg+LNq1xf3s0cJmW2kUzYTLssUpEOwDiQ5AODweo9SAd74etLTUbbTLaKYvNcNDNZXMrlEiMsis8UKkfu1JyP8AZP6/uz+zz8NrDSfA2izEPZ3kkCyFQw83z9gbzrpGA3xsWIz1xX4TfA9rTUdY0pdWeSM2GzzrOWXE80ErqESJQcRbXIbOO2O2a/oM8A3Eo8MaVZWkc2I9NiEjXLlTdCUBI1iZj86JDzn14NAHtGl+F7a8AuFvbaG8t5HthHOrLG6njO5hh1LH1Irj9c8LJLqqxMzTyRKyPIjNHDCQBtMaocbS3BBycHI4PHqnhi1guNMisTKEYEx+cFCmR2ILRO5PylQAfp1rotJ0aQSXEF7AqRB9kM+Fea4UkCN8n/a7+g96AOa8B+HZLaG2s5YooQsxMtxHGFdYlzs/ef8ALVC+evPPWvpO0VtOt4V2iRICryrGqGJ+o2eXkqinOeuPmrzuwitY5prdgwuYmZLZZ9xtruMSKQ8hiXJXcCPl6dTxXr2lhrHTLxTZ2zLqLL9okmmU+XlcqsABJY4HA4IBoAdbsdQnke3YWEsTfa0WQt5cBbEZghMUu0LtOSQT15HWu+hu0jt49Pe3CCF9qTXCCMSzOFKhCGPnRkg7QTnivI7F7walJYJLaiCZhExbcdkE4ysqt5hACsAMAcfhiu+tbHU9TilQXQa4to3t4YmjGyWGEczRlyMThRwc56YoA7OLWxDAgW5hSFPlmufMSP7O+4g71ySCccZOTj8+ci1qxkaQXMc12yNeDZJGiqEPzD96uflKZOT9O9cXeG5t5JLSK0LafdJHcSrgHyZCvkyStIjHaxI4DdM8CrA1O0t0FrcW/mRWkQZ/LczOFZSqyqR/rQqn7uSTjpQBzfjDwv4Y8RW9xZmCySWOBLix3ss64uAqscGPHl7i3mZOeOK/P/48/sg2ni3RpLeHS7JZwZdv2VTdCc5LW7yFBiEYJwO3Sv0Vl1jSLS8tXkFndpqBKpLDEY3WBIzvjUYxFGRk4JyCtRjxFpzQiWWKBllhMkNvGWXbHC2LcyyOP3hIxkZyM8igD+T74z/sMeP/AAP9q1C18PX5t7i3nmiEdtIwxDKWlMKgExgsQ2e4zivzS8e+AvHnhq8RpILiXc7gXHlTTQwSPGR5M6FMQOGx3HSv70fE9v4Y8S2sdtfpawzzxLnfFHMUgfCvb7gOCcjLHrmvz4/aM/ZG8HeKNMu10LToLOO7t7iS6eGJUHmD7jJGV/eyFnXoef1oA/jt026m0zU7JZhJbavDKsst0N0SyOz8RxsoBMoHbnOfz/dL/gnn+1Rb2GuaN4M8Q6g9pHdM0Nu11dq9vcT5CGMCQ/unOCce+K+Iv2kf2NfGnw8ur3Vre1u7vTY4jeQW7QlZkVizYXyx8khUNtHYda+HfCPivUfC+s28xS802+0qeV7TY8iXELxhZA7swGdzrwevBoA/vUt9Vtb6eLULeLNlcW6GPZKnku8ZDeZdkn5pgc7T78cVsXE3yRebaPFawiW4j2tHNHuwVUb85QbifXAGfp+L37CP7cen/FjQtJ8FeJbmOz1yzigtJZCd63DwgRwTTNK2UEhX5m6Ak5r9cre4fU7OWcytbWt3JHHKZXKQxyynyvLgdm+fcBkY6g5oAtT2NjqOn21re6eLvc11KL5SrPFEqk/Z/PB+Qe564r8vv2rv2bdK8bQzSaVp1pZalGkxRpozsvF2+Z54cjCnydy5PcD3r9QdEtlnk1KzRY1tRtRHMxmWUhtrlDncQoH3lGR05zXMeKfDt1qJdH8uS3tvLsb5o0VobpZMpCYZMZz5f3xwcn2oA/jC+Kvw11Hwp4g1Pw/dx2VkRcS2kZl3s0rszDzYnAwxSVSCBn1r5l8UeDb+yvtRj+ytcSWkEN28sSB/3IVQYlYnK4UggDmv6Xf20P2ZdP1aHVNb0PS2jnsra3uI5Ra4uZLoKGmNo5XAGchv7xOQa/DHx14QvtF1DUtFuNPFpepYGR7iW4fK3L5xHIrHMsx+YKg9QAKAPiN7KS2CPHbNsUIYZJV3ebJLgsJVYZcDLfSqMyy6ZdKwQwmb5JXba8U4kYOcY5gILYGPfPTjufFul6pYbJGSa3KMkTic8WyRqDuKuMYOMccg968/uY2nIvJohMgkAZVk2KrKCGcAnA5Ixj8KAM7UJmmvHFwSEkVpVmbIUIQE8kZyXyFDZ7k9cV0vhbx3qvhy4t7m1vnhPnDMMckgiYR8MskecB8j5R/9eucjNo0/lXIn+z3HIumdT9mSFMmME5G1Txjrx1HJqG1tomnIBZ2QlSpI2bQm7zQgOQTwTx70Afqh8Dv2xrjTbWKw8TTXd1b20tgrQux3PDFcCQgEtyfPJJHYLmv1b8MeOPCfi+xhuba8S+1HUrTzklO3MQnQCCJXDfdCADcRwcZr+W7TbuXTkF4hcyurvyR50blz5bKxOHiYHOPpk19d/CX486p4NuLaK4uZhiOKBZ57iWMeXMxmkkjBODtzgAY4XAFAH7b63c2NteW1jFGYbpUWe4Tcnk3MYhb7TayRH/WOAh+Y9x615Xr8kEr6hPdRSWr3dxKYba4gBee3hV4IGsEYjyR5kybgwA64PFeReFvjvofxAs/s13PZ296ZSpuYpiwurYpF+883OYLrPm784yenFdD4h1xNVt44nvHnhJcW7owN2I7ZYWkjhuM4WJkTGPvZBbqaAFfxDDDqVzFFcW81ppzQQ2IuUiiJunt0mvEhCMfPfymULgn5xjJIrnfE0OmeIdLaDWhBNG012MSxu93a3BijniVZwP3hS2ljUgHqCOxrgb69uZvtQn0+2hWJ0e3WCYIHmgAO+OYH5J2j4kK5JPBx0rUtdWmtknNtJBDbRzxxPb3reann3yQy3U/IJCmJCAR904B5oA8O8UWEWgmaGDTXWMxvHC62yyRwxPOUWWUvk8x5BwN3JrxzxFpEaaiQPKsbZZJLqO300GRfIQJ5bspBJeSRpQUBJAOTX2ha3ei6gqi9igt5b+WW1mRv35tVtFEvmzpKT5iupBjI5yea5LxL4Ht5d+s2Nri0SaWeSJIt88pSUQC5DYwkLSOpwv3AcKMCgD4f1jRtQsLk3N3YzFJbSabM7KfPVz5ghRYl3RlEYEKRnAzis21slS2F7FPMkkqzbw7SGNYZLVEjiGXGVXjbnHsBX0Xqvh+a9jvb65l/0i1uEit4YyEMbWqRGSSRTwXZZkjZQOg3dK8m1DRl03TpL07pxFezN9iuAytJK0i2se+PIZDvbPPy49uKALEBuLSTTRGB9sSBbmIFl8t7N1DupZsgO4O5QecH6118k41N/wC0I40QhI4IxuRYkuJYFcMzA5YI5dSR9e4NeWyvcTXTzTJLJZxWqJstWzIsikATptGQygYI6D6V3mgyrc3kJYCK1KQWttHLIFWVHiwZWJ4kuFZdrEfxDjrQBZFgfPjTF1MwWXyo0AmgtiqhvJQk4I2EbR3FLB4cub9ZJGZraCO5JlhiQRo7JuyshP33wOccdxW6jiGSyjMc3lztHlnby/IUSEGOcdY5SgUZOP7pq3qK6nH9sfTpFaWCQXZtdwEizFsbFjA/49yjE7j260Aeb3OlPBqEyCNf30qxwOxJEeBhQEPIfBX5uPXB5rXt9F1S6aOFYmHkBPOmVf8AWxxJg/KD+9bcBk8ZwTWpb281/czPfo0Ua3Ec08kW1gHmJeMW8gGF+Y4kHY5rs7O4sEtMMTG/mpELm2dsIXUERlf4wRkEjI5waAOGlsbqNpZ5Zmia7eODdhVcSkeQk8C5/dqI0AOMfe7EV1WmWMYe0kBjF6LdAzKQYd0U7iRHXGFmYDJ47568VoJZWWsXVuFeeOKJzayW80OIDJvZ1meYHIXJAzxgmui0fS47Zr3c0c0klpLbyRQMCIrt2ZS8bMeGVEAz1yR60AReGIEvdQuvOkkjs47mZo4ERyBG7gOxbI+6zScdB+Vdpbw2enSvGq5iAktFnlVMTXFuSD5LZwSgQrzjOMVzZtprK1maKyu4nklASLzXmlWSUDZDIYxhkk2s+eRnipbuzeFhM1wZ2eRVMTpIIbN3iWU7kP8AHvYruHG4YOaALl3rENy88ywxAJDaxvbPD5c0iRSkvcb0GAV6H17+taMF1b3FxNBaSxul0UEc8EXmLp7oEJiumBxJneoyOnJqlbWU7R2sj27i8nJe4sfNR5JbO5G0FmUHykbcHGcYz+fRJoFj4YSNZEu7WViGhMkqPFPLJCz+U+wfvD/qxk9D9KAOdvp4bm7VImjSGztlgvJBEoiuZJZisjIJFG4o4IrR8PXWm299cWV+4bFzDukaNIrO3QgSlldE+Xcjde+ax7i0XUUWCFpzDJfJJPZ7DIYne5kZWeXH7qDzAfqO1QXhjtrWV4mSbULmSa0kt4j5qQhCVjZ1VejeWcZ6DAoA+gPEujaddaRatoZs5YbuKWWeWNEkZI4miD4bb8km0/Lkj8K8oTSNOink06MwxTyR/ZEuZZRcfaJoQdjl8bQyiN1B6gjHvWVpniq+tbEgq8cExW0kgd9hE7xbXAToV8tcBep6nmrt5LYNZQalp6gy/ZpJILTaRPb3Fqhw4ZvmiDmTnqGJOaAMa8S0h1e0guISWd7i1ikgdpWdApaKYSYKpNvV/YKM9CDXP3MFhdlEhiSGAO8yiQKskwhdkEOSOAZWHHTPPTNad1FqN95WsTRXVvbW3nxs8aiIGOSMGSSRC+RiQn5hzjiuevr7dJAlmAjtaTQ3hA2brZt5WW181uZg6rnBJAOTxQB55rNnHatLcXTtJKSjzafI6vDbxbmjWQBuXkKkZ2+mc9K4PVdAmijia2ka4sZ18yL5SqygxjAJYAxFW4yf/r12Gp3MNzby2rCVZ0Rwt+cvOg3kjzQeGR/mJJBHPHFUzfCWRbW4uJXtbaONV+zIqeXGAodnyPnhJXtzj0oA8z0yy1DTJfN+1XEaXG2SZgQzxyKzKsDHGFVRnB6nd6ivVtEntEWNY7cSXaRuk643SJGmZDcKQfvkHGfwrHuLmCYahDGiwiRlZJflZZgzBvmQ8hFVv4SMVj2Ek1tJKsabTHPKVlyzCVSF3qgXLBAvzAHjmgD3PT9UghiaO280JcoHW5eSRPLkkYv5RgkG6MKzbMcZwcY7+06HfwlbbS2CCR44Lu5a4Oy3mMI3NGsb4xLljknjAwO1fPPhvT7ud7zVZp1msPs0cYjmkInhcDdE7xg/KgkAHvxXoujTJPIEuZEvbl4zALfJBZSu/YkgxtfPc8lRigD6G03xFH9omltFaPS9PtpLcSL+4MjIFke3hMYLOC5OOcYHFfrv+xD8TdFmutIs7aOW0kVrRZInfMUeW589ichj/C3+1joK/ErT0AvLeK8kvoIZ4IvLsLQnhV+QgRx4zjd8zPzhfSvsD9nnxlbeEfHNhZXFxNZ2iX1tGt6rrE0oBR4yULFWQFgpLc88daAP7P8AwHetdaTZ3CyEAxpghtzgFBtwc4KAY57ivStVE0sKf2dM0ryRr9tGWULK3QBj95sAnjv9K+Q/2XvFc2u+F7DJead/l3OxkjkhxkfMCQDswcV9jrp7SuHjbKPlJFYMis6ruV1budnHHPtQB8G/tX6Je3/gjV4EVFRbF5VkTcUwqESJOR6fMcY5zxX8Sv7Vnh5tN+Ieou8kk1zLcTKYvKKWr2eX+aTA5IBbGR8pA5r+/P4q+Cn1bQb9Ik3zmG4LxHJ8yII21QG+Uk5Xg1/GB/wUR+Fcnhzx3rGoWUt3JLcXNy5t5oj5NvGpJnt43QYxuwPo2R7gH5baXYW2q3EFvbSvZxxQD7KXLKGlVsSIWJ+cHqT6HmvRba0a0NuzSCBbBQhhhZRNeDIJlTPKNn8DjvXFaLYLA63ZWdbu4QG3tmjIjsJmJLhV/iRlGc98+telWc8dvcxfalTMjK51CYb0i2qMxAgEDPTkUAal9FDJZQTaM1yJpGPzxT7NgmUCQXKycOT0PGR69q5iDWNkCaPaNPHep58TMyNIqfPvd3dWwrApx2P610I1F7m51KONUjgkR8QsCVjZFzFJGQADlDk47kelY0YTSjsfT5I1+WVrorhGkc8oCeZBgjpnrQBJeTGKOZLOKOC5S3SS4laRk8x0cqTEqZ23DFgf51DBeS26o11ELxYZYoDvPzF5UykiBBl2LsAfTrWtaWZunmRLSWJpHzBFChMis3zLMGc4ZA2CRngdeauG3SWCJo/J+1O/2WeCZPI8y5U4E8LrwHx1PfNAEkJTVpWknl+zrboGkkjlVgzxtt8uCNuFk2nHPpWtbT28s0s0kk1xAtv5CW1y7s8czkgyxDgNFt/h7E5FZ1jAWg+yPab5bh28mFIihaSNTuAb+Jd2OSR680l5ptwl6hmuLq3ZreKW5HySBWABEMYj64AG7rg45oA6TTbbUZBcQpIqNdTBo5F2wG3s4cl/nYZSIqFBA4JNclr8kGx4LmYtarMotvIfePIxuZhu+8xwcMAR/Ouutr+3R4rxnLW3lS2a/O6Ozxj744+aPcCGHrXEatCwkubnUFjuoiQkaWwAljQxboXRRwgJPIIH5UAcZZ66bC9dIJJYI48rsSNXZhn9zKQT+7ZTknnnrX2t8IPFFvefZ8tu1JhaQ2phbMXlxqHZrlWOHJBOQc+mK+D5LM21wPLt5BHebvMmmYiKQycNEhPO8Z6fiK9R+G3iCXRLoXFrJdWpRraKBWGGaUy7HCK/ohye3T2wAfuP8OLYXGn21sY7A3Nw77b2JECiTY6spjRsB/LRsfxV7j4N8Nw32vWM9zd3LFr0WyzSRwpFPFbfu2tnYdGSTkA/w5HWvjb4L+JvtdpaJdPH9kaSN4p5mCubgbZV3KzAo5bzEx3DZHFfa1ja2sGlDV4J5o1igeWc2xd/PkEalzasGwtwGdd/fg96AP1W+CPgrwZeW0KokbXEcaJOuEKyzhXVCsjnaXCI2R2wOnFfo14XtNI0extYbRIxHDECwQKJMtwNpAyfcD8q/nC8BftBav4FvrCGOZJYtQmAgW7ujAqSLEvlNKwY7JdxkDA8ngd6/SX4JftIDxjClrdTTJfQlYp4zcDIO/aSnP7xMnGRgYoA/VaLVrTMQhZpcu6bIyGwUOTvweBznn9afJeuFcRPklcjcxHAfbzk8Hd+PtXgHh7Xlu1Z4ZX3xxwudjkeaZWClgd3IBPJ7elet2ciTQeW08bMWCkhwRjzNxOR0G3b9DQBpPfOQVQsWwVJ8wZ2n+VY0Fva3s9xfTnc+zahOep54RuBxxnv+VOdFV1YOV8zb5mMsoLA4C89fxyKmRfLEijAiIxuVCcnHH04/nQBmPJbRM8QhbZHGikgcKVznI7cAf8A6q5nxFpmnaxaXJuliEbWzlzlVzEfvxD1XrjHX9K7eS0a737UVRtbzHUj5wvBB9GI7dazJNFz5udpQLIqFxlWDZwDHnluentQB+FP7VX7LukarNrGp6Np7xII7q8Qoisj3JGXjiIX5E9++a/HrS9Y8W/CLxPNYrJNFqFnqtktstvcSJOkOYfPaRgMHIlXbu+7+Ff13eOvAMGp6PNZ+SPN2XG12hzvSRN6iQEZHAP+cV/PB+1X8G9W0HxdqmoWukzySXQuf9J8ny0jS2LDzDMqAIOIcf8A1qAPuj9k39oRdUs0tNTV1vNi2sqySme5s2hby0tm5/eMWJy/Tiv1v8N39tqVraK0sSvJF5iSNhZCOzgkjjPf3r+R34Q/ErW/Bmv6NqtvcRxo07C+uHcbriKxl3PBdRk7YlkHViN3Nf0Efs9/G/TPGOjaaIr9Zb6OKJ2t/OEk8MEv+rjKMxIGf5UAfpfataJExJxl2MYK79wXIOzn5uenTPtUk8sCopkAAEjI0mcAbScr8v8AF149q4bw/fJcxRSySs8UaxsjE8IHzvzzyRk5Hv3rqJrWMq6iYKkkjMYwcsDJ92Uhh15OR2z+QBPdXyiPdglA21iO5IBwPXmse7uHPnurNcB9vlhAARu7gA8D+Wfwqc2RbeFZnUu7knkAR9c5IwTkY9fxpFgjiyFjRifL+UZUALyQeeOvpQB5B478Jr4lsZ4XgDCSeOXBAZfMx+8d9xG449Bz+lfiV+2B+zcup2WoXr2a7LGaSWGSzt9zpLHIXYSbV4i8rGGHJ7+39BF7Hvh8mC3QpHIcOzFgwQHKgnqwyOB6nk189/E34fWniTT7iJV2ycuZfKGJXliKs8u/hlJ7e9AH8U+v+HNP8L6nqtommy/bbZ2eOB1MTDgMYmDH95D6Y6kV6D8F/jtq/wAK/E+nzQ3mpNp9xPb3F5ppzBCDHL5MYCNgNFt54yQK+/f2uP2dL3RPFE2uWekyXFlLNJ5slrasfKS2O8I20bQm84Jzj69vy48S2H2dZIZbZI720mmmltZSqzlZp/K3rM5HlRxRgnaP/r0Af05/Ab4/aT8QNAsyNUt5ZnjEksDSoyhXiAwImJA4B47Y+hPjv7Xf7PmmfE3wpe/YLNQ13Bd3S+Ym6WYr0iLxj5Rvxjnmvxh/Zx+M914D8V2ol1B4dNsrqGxW3V1eG984YlYyq2NqxAH68DoDX9B/wr+I+i+PtAtJHvYbj7TiLyx5ZgicNlYoVLEuW6+/PWgD+P8A+Lfwo8QfC7WdUsb+zu4LeKd4Immgby2Dk4dVPG9B09a8g0/W4dLhSO5SSZv3sb3IJMi/N+6Dc/6srjA6D3r+nP8Abl/Zp07xz4d1K50uz/0+1dr8TQBUKypwkbfLwCAc+n1FfzB+PvD+teDvEt9od/Gbdk1B0+eIqJ4slUjEkg2719B1x+NAHsXhjxHZIJAjyt5YhV5HG7ZJIpbEJBIVSRj2x+fq+m+I5nkiuZbgQpLEYUREAliiP3mDdnBHJx39a+QtIvnsYktzss0BCqofLznuxB5UKcZ+teueHdZW7UC4uPLVww3shMYaBiqAP05HUdzzQB9Spc3F9bWwhkdC7RRGUsrmQbRteRFICpgZJ6dutXNI8T3On39vbmcMIkuEugriKKYISoMS9BJkAnuQK8c0/wATJaxSWsDefNLKlsqszGS3iAJZwAeDnp39K6ixngs5RczKtwTCZWSRy8s5mI54X90657nkdcUAe8+H9U1K6tnm8mznha4fFzGqGdJC37sQh8B48D5ieQea6izvpI5TqLO128TyWjgNukAkKktEv3giRhuQMcda8rt9XMdramEI0UKiV4xtCk8N9n/d9DsOCfwrWtNf/wBJgkjjWKdIZJIpABI/luSDbkBtrhdxGDzgcntQB7BqOqaRDBbfvZ55llc2728oe4lEkfDMnUg9D3BGKYniBrM27wSJEfMWMKEyIlYc7wfvS7hyD0x7V5RY6pEl88scUIkiXCMSSBlgTNEp+45zzWlq+sx20DJGgDPOskhVw8T7x81xKw6Hnt3/AEAPSZ9UgWZ57zUHe4LvIUQkxxFIwzNAy8tI+fu++a5m91OOZbeVVLLcyukKopy46uQFIxJgNknua4nSdXtbmGVLi6kBVZSksa7gZWbaTuOdrBRgelRpqzZvXjWTaIfJhQHa0nIDzh2/1b57jqKANq8u0gvEu7WXa0bpaxIyuWQkqxeRTwZQSdue/wCVdYsKqLN7HfcQXV6kksyEebFc7SzO6/8ALNN4O4HjHTg15RqmoxwQqggmaNVG54szOWQAtJKDkvJubg/7Ofet/StdsjFJbyTzW7/2c80dzBMYpJYwNwJiAOZs5BHBJGOlAHX3N3K1/bx3bpLcG5dI7xXCuIf4odsR+dAoI5HGeDzXY3kd3piaYHYMWlD2UMs6tIIZF815JAGJEGzO0nnIArzfQZ9N82z1GG7nnuYW8+S3MabkLOGYzbs5DBcHvg8ZrsoblNa1ZL28hRja28SWdiAAskrKGWLLN8+OoAGB06UAaz6kZrqTVJIZ/MErCawhIFrPbojgTCYckkY69zmo7K4sb240+W1vFtlRpby3DQ/vreEsc6fOg+9g5KuQT06VbuLK4ttzbY2t76JjOoIPk3GdoEXzcoFIDKKjsrPw5ZXMVxex3LbkWRZI5SpeS2YB4kAHKbiMj+6Tj0oA7K31JrG2uL23a2RmQxRu4eI+enzlCBtJ3qCAfU8VkWGsJqMK6ze+bHcLeuWtY5C0M4jcCafy5PmimQhQR04Bqa4eTxC0rz2JitWgmlVUZPLkit18tLiMsRhV4OeNxGK5z7DaWtptiuTLNBKVhVspKJJSrrO2MrlYs5PRgPWgDr9R1aWS+M8N1MXWICTZ+8kitIkE6lRjDAhsEc4DHPNclqOpRrdTXkJluS2w2rxxskhlkBRpBKi/KFmYE+y5rjdT1jUbRLuwglkmubjYkVwkeXZpWdDHG/QqU2cdDjHbns9J0u9msgJWEd3Ilu08ckwjiiDALLAm04D9WIzyCfpQBhaqxS809r3z5JCJ71YoCr7pQyv5ZeU4VDtOSOfmrThlTW9Lu5Imkt4IZYZrdYlKrK8bypMttg8MrONxPB5wMGo/Fdtc21xGjGFkkCWyeVwsF0jrJGYpnPyQsgHmN3DEdar6K15p73emXMkDf2hE95aIoMYjllwkqRc/KAvbrnnHPABNdT3MZjtbqy+y2Dy3ETva5j8h7aEp9oumxlo23cAcE5I45qXSLaLSp4hp8cc0Ny0kyrOwdZE5JicLnCBhuUn5t2MdqiOrNFaw2+yUTwgWN3eSFmt77IMciIknWRYZDz2A5yayba+ezub3S5I47VrgCYSlCDMVBZNrf8sdo5bHbpzQB6Po+NWdopWDSpcvbyXU6g21jJ9ojOxgCNyyJhARwN3PrWL4tsyZWsoGbTY7prBoYWAazjFoRDkMg53bi4U/dJya4UanrGlSm2ttkthHdosaXI4vZtryO+9TmYiZAFDHtXpiaojwrFqFvatK1hF8s7+cLNmJZ5opEHIdTjaQNuOvegCrZRHT20+K7iW5tpLZZLp/tHlQrcs8mZ0HbdAsYZT1BIFdfcm6H2G5jME8VqbdYopGCsl+rCKYbwcswRx8p6j2rkrTWYIlFzeiMRmF7G8hgWO4FpNDE4hLRnlWPykADk4Haui1JYreeM2901xpt+l1fmRIo3khv2iBWaBBgu6BQWj6jb0JoAqSRO7y219FLHEFaSLeyvCCt4Ih9nKdVAclG7kcDiuqaYaZp9zYWNpPHFGLW1vFhkdrozHDx7Q/PJIzjgA81PbvYaRZ6ZJeypqzQm3bzCE3CBI3ltrZ1YjY5YbyPbnNNv8AU7PWruWUNNbXLqsu3iG4NsARDas4OJXJXG7G4B+tAHndxdbb2O7jeaNpVhSOKeWWPYhYNFO5z+8csAM/wn6VZSYXfkwahI9uq+bB9oSTc8Ykbz4mfd/rQQOv8PStpbHTpbZptQHnS2UztBCkxkeWNEZTKy4G+EsQAM46npWJBbFxIXnScW0jvbQiLEkjxvuAcE8oI8gYySeB60AX4IL2/je6SeSOC1Ro44pFJM6IOGiUnmVhwoxyfyrP1CKXQ4nnYrd3MUavFdAFo1JlB2tbnP8ApCxEkcDOPerena7aWYeW8mZbl5Fa2gLP9n01Q2dzED96xyCFxxjFXr02etSrdR3iWrhLmYTq26K5XzB5apEqnEhkG5QScKCPagDJ0tg8cBnSNZbp3e2kuJRFGHhmCyB1JBDs+Np9uldJL5VtBFFtij87a1zuXaskRmUzOJ1Y7cMML/s88dsKFYtSktI1nXeQ6x3SQI5S7Ry8iukmACCuWHoela1xLPFvsbmAp9peP+zmmhQ5gRN1xHuzgzOfuqRjngnoQDJ1BJL6e8AlMxZiHkL+ZHsBBTZGn+qAA685ptrpMllaNNOsLTNCyWtqHIdn3EpJITwFK9FyM11WmaYmpIt6bf8AsqeR3hna4Kwbi0imBhEDg/uQc+nAra1XSraOSeKFJLqJreG3fA2sxUDEkEo4A3HkryPyoA8ngtriK4Vp4I3X5fMw7kqZBlRGicPgDpjH9M3UJ9k8ca2ccxeeZWhBaV5k24SN0IKxsnYfkDXoVppPmxObJBC1vlJBLK0rcSc/jsJ7+1Yr2z2nnxfZi06s87zzIFjcAZSWHA/dyIWzknBx2oA4jVdDivbdTFFCrp5Mv2QjZNZzKo8yKdo+bj5RkD0HcVx+rWEVn5Gp2kcsUe0FE8pjAJh8rZUjOzJboOfwr0nStLuFcylJrtJbjAuZkk2q5+YrPtOW3KMfhxU2q2kN5PaLDE6AQTRyo8wjWOOID9+I8ZZM9uTgUAeSzWeoeYxt2tpIXCuhfYCNyKWUBiDtDlgKK71NPtGRSZ4Zc5+ZgmQASNoz1Ax1ooA/JbUbp54tTtGvI5ms03YjbzYBAQPKtrdgvy7WJJJI56da5caVot8luImkS3t2WWWSJZizS4BleR8FQS3GCRxz0rnNXj1azjJt4Y1n3ykyj98glc5Z5It42yhdxIJx2UE1l+ChqN34iisRfpqMCTC4v5YJZoIWjV8hXBQEzdQExtIGM8UAfqz+wr8KdN8SeNtL1jUI5rHwtZanaXF1ZSv5MeoskiYYXBUo8BQH5VLcA8Zr+mzx98UvBn/CGTaN4dmtVEGmDTAtlHbrDZKYggjljkk2ysoUbXIBTB4Br+eP9nnxH9j0WDStMsLm1W4mBbaGS3CyLsM0ERAbzGxkkHaDX2HrmsQaJpx0q5nNnbXy/aLsCRpXupAgIt5FDloGZwCWHHrjFAHg3xf1600m61VyltqbXzyrHGb1I7oLDIf9JlWJsueWO0D8MAGvzC+K3i+bWw8N2k13aQXUscMCTIYJEUkhixYFQvy4JOARivqf46+Iry1/0bTw86ztLd2915kUgt4I3IaJ3JysIO7gnnPGeDX5oeMtfYXv2uR7W1sy2Y444ppAy5cTAoudwaTBz270ATeGLm2j8R25uZ5IFivEkfzEguGEbgFVGScDnlgMcCv7Cf8Agl/4p0F9E05dPSGGKeO2jkCCRMyJEi+YYGUZfcBkgYOTzjp/Ej4dlu9Q1+HUbguYkuWWNoicqgZto8mNm+UgKcMAe1f1If8ABJv4ng2tppt9FHJJPeQ2saw745boxnaznegMSBR8+z+71PFAH9ffh+6a4tlMUsEke0YYbcduML3HzZ/XFdLI7Kv3lJAOSvGAox0P8q8V8Ea1E9nEqtGqeXEURGKoFIyEUEAsc44xk55xXc32uRQxsQyZBwfmAAUrkkk8Z2jn/OADceYysAp80MGzGByCOmW9/r3+lef+LNZ/sa0kmvpfsyHeqLKAC2eSEDYL4A7DsOR0rLm+IWlaVeR/abpfszwSzMULE70JMYUhfmJxzj0AOK+Jf2nf2mvD9to86abdRw3MNjcxrcS3QiNtcMCrNJIwyoHH3Vb3GKAPkj9uL9qO08GeHNchsdWsreRrG/iYNcmKd9kbfuzj5oweobABxyeK/ho/a3/aDuvGviTV2hnlR55J1ku7m7eeNowxjVYkkGH4Y/MeSRzX6q/t8/tEalrerX+nwajbajPbJOZJHEUTyiTdHm3R3Buuud5HOM46E/zdfEnWBqeq3QeTzzJcMrpKCChZi2AFHA3lunAwc45yAcUPElxpGqvc2V2beZmXeyzOGJzksGxtHP8Ad4Gcc1+lf7Jf7SZ07U7fSdZ1GeaSUwWxnaQOhTdiKKaQ7eC5HCjLdK/Ky+to4ljlLM0rF/3DRnHk4AEyysNrr9Dkc1veC9dufDuo29yLtI1CLH+7KGQjfv7MQzDGARyu44oA/tw+D3jOx1jTNPtk068vFgiilWC3MMCwSTx7xJFHLgzKST1z1zXV/EDS7fV5lht9PaJ1lW5yZI1UJ5Z/dsy43N5mc+XnkY4r8tP2Df2gIPFGm2GjTX1nHfWdvaQyrPJMt48D7YyBdEcvkADdgAHGcV+zj21hq+gS3Fo+mu0aGESSW+CHCj93AyMSZBn5nOATzmgD4qv/AIdeRqe/+0ba2uGtwPPkk36hbySsxUxGYspiDEL90PzkZ61xbeD4ob+6eWS7OpSiSC5SVXlWVlIMc0LuGBhI2kEKADnOMV9J6wIrS+2HT2+220hSW/mti3konCCFiDGG34xvbnqK4K5lRtTll1Ce7fUo0eGFpx5Uj/ao2Cu8CJsWNEJxIDjseaAPFPEGjQ6RZRzqftE0Vz5MkUsuyIpKgJchcKhU+pGc9K4e48Qm1hhS/urOC7i2w21nJIC0ZyxiuNyD502tk7ztAHU16drWjCxsJ4VveL23meZizta3AZyBGYirGJy2MOmR7gcV8x65pd7NqrwyW0W6JJDJh/3kMMMWY5RNNgu5QBQVHO73zQBd8W2rwW8E09zBffapBcNLGTbyMGYyuhl3YJ4+X5SBngnpXHJYXFw6XNuJVs4J2nigd4ftbCYBFMLmBftRUsRjn1BPWoLiKzljM95fOl2zwqjS+YzFLcBhDAkYItyVOCQCD1JroLG2nPkxrdQ2s1rIbplwbkvbuh8uFHkcBpCWGQFz3xQBQh0a4ttQM582BuGVhEvmsFJCkwxqNrs5wzYAI6ntXpmhrcy3trLql47wxyKG0+IPb5dRtDRMJFTy2BxnOM9eau6FYWNu0em6m4jmuI/tepT7ZmeWK5G+C18yMhY9rkNlAc525zxXfWWm6HdvZItlbvJB5ciBJpke6mjmCJEDcnc0ZXlQhBBHNAFO5022uIFTT1Z5IZl8iC7gdJ9PlldvNEpLsbmPaTjazdcgYxW34W0zUpodRu7uF5Iobgy26zRKsZkCCP7JCQ33wBkjGRnFaGqWF2l3HFFbNaiG4kSK9ncK4KqhWyaEKGmmIIKtuP3ACa6/TbJbWyltgt3BBNIouLt4JSskkqqW2CQkwsWyHYYyMdKAPN38MT3l6l1JNFa6ebh/MSKO4juNhJ82NlcY8vdkMwPOeD2rpdM8Nadp9lImnWcjW1+0i3EM8vl2KBpGKtkjPmnggAjAzjk11ljpE3niwkRYbK4kNlMRC0jvHK26OOAFt8UMgIyeuQal/wCEek8q4EdxME0+7ME9rDErW8VmBujZ42YMGVSfmPIJoA8PayvdPvrnT4UVYTcIIYyrukfyu7bFjUvLAcqCuCw3HIxzWn4hgtdQ0QQBY0kujCv2KCNmujPFiMxvF5eJQGwV2kkBsNjBx6Prfg2SG+caUkV1BEba4ncJPLOrmNQUG4ARly3DRls5xjPFJJpo09JTNa+aLNN0SPbqs1vPcoXMU14TmPa3bGeMGgDwpvCdmqQQzW92LpozBFcSRee1vIVz5hRHbcwORsxkY5GK7j4bfA+48YapaWrW15e2Xnwpc3VxbrFBLbvKokSOQHas5kYYDkYBr17w5oEuueXYXzmVZVFxFJpUsrvZl1+Yzuw5kye65PftX6YfsnfCq1TUbKK8tbGe1tDF9sivE/fzKQZVmt4ti/vsrkblHzdCaAPqf9jT9ne0+HlnZ6re2JsltVRrRLtUbB2sweKVAdo29jhRjr64H/BSz9tvRf2fPhTqWi6beqfFniKzuNLtVtpkW9sIrhGVtSEUbFygTKhtuMt1Jr6M/aE+N3g39nz4Ual4l1DUYNKtLPTbhLBriRY5ZLgWrhYULcW85YDpnJHHev4OP21/2qvEP7QvxK1nxDqN3dLp07taW0zzSAWdnC5WOOHzMB3YgMxAxz64oA+XfjD8S9b8S+Mb2/N69xBqOo3F9NLHcGa6ndpmA3vM4BnLyEtjJOQcYzX6r/8ABPfXLvwNat4mW2lS4mtkSaaOSX7WI3IkMkqghYmCgfxc4yQK/GXStFuF1iwVI4NSsGmDSs7sZURgxkljJ5BAbnjIJr9QvAF1N4b+H0t7oUsrTXNgMIJZU2zLAwZI5B8gbao++QMrgEnIoA3v+Cl37cPijxlcN4C0zUx/Z2kQpH5/2/c8xK+WySwqwDNyd2AcdQTX4CT3Eup3u+8nk81pHZyhZ0dCWMinBJ24zyfWva/jt4gv9X8S3kmoq6uZ3hLsoeZpRli8jjhnHPQ5PXFeMQGBGHlMm2PaWWWcRTSREBQdoX5huJx3IOe1AGrDBarazMoSf5ikCPHi4hRgFzDKDkjc2MH0/CuLv7S1tGj8m5eWaZZftJlCq0IB4RQD8pwTz1PuenqqwxSLCB5TwPGvFuSZPkIBVJTj95kj3PUV5Zqxgt9RnQwmIGSWI+c+44G4rJ8vfPp1oAxTBGseYZ0EjqCf3bkljyC5C/f55546VduVh8mDy5Gnk8iNXnVWjijl53oGcDcR3Pbd7VTiul+1McLuRGOxExuRRy+GxgHINDTrOodXXyt75XCh1JKknavHXoOpz07UARzulmN4kE5ZwHOSflwAxOSec9/bIq/p+teWocMyqCAAjcblwDnjIGB/PHesieUsypGhaMYV5JUMRAGOzDJ4yOB65NUbiWWNkZFW3tpBgv0LBThioYgZzngA9PzAP2Q/4J9/FFdN8YQ2V/FDcWd4I7SRo5hG48792CnB3SgvkZxwcA96+iP+CmfgPSLjwlpvjPSIRJfWTDTbxoooWK27DckjbFysoVyCSOvevyo/ZY1m80vxvp13paz+THdW0dwUlWO7IJDMMhiu1iThm6cCv17/AGjdYGv/AAdvoryJZhLaO5+3lQ9vI0P7sM6MftLZBAIyTnntQB+AcF4LWW4MKmPy8JMJkBUg8iSPd944zkj0qteSxXl5vtZht2qZ5ZgDA5jUFdsW3Iy3y5/HpUl+my6uULJcPDK8BYDy0VQcbAGOSAOBjPX8K5y+nEYHKxqGWNVUEBQMbC4/jBBP5etAG2bxZLaGGCLyjA8m4xI6wiWXJ3ycnemQeemaZbXDQAD7TNbPtd2kJba2AciOM8bT7+tc+t55CTstw5DxIZtyt5cgBO2OMEcZOMHpn86cbrzEgkVmkVYyN0isY13Akru9jjAzn1HagDshrBYFTaWt0u3Bv5Wbefk+6Qg5Iwfp+GKyxJcXUpSCUKFDvEC0ca56sH3EAr9TyBzXNQi6ljhkkLG3aRkLWqshEnPyFWGCOR9f5Okt7u4ciJywibAV90bjHUEjGTgH3JAHWgDflvbzyIncLIjtJauzR7oxIo3AI68gbcc5A6021a9ieJoluIMKSu3eQ2R8roWGEUnJ9MDg11nhj4d+KPEP2ePT7C5eGWVQg8qVoS7jaWcMcDjOSD9ea+5vgn+x/wCLNb1OOLXNIktrBtkUku1p1dQVICs5OzKjge3A9AD5K8I/CXxz8SLywsdNsbrWJ78xJapDZyyFZHbaQ4jBaWUgjBGR+Ffv1+xN/wAET/FfxGg07XviFDLpukySWl22nrbj7YYlOZTefamBA3cbeD7Gv11/4Jwf8E/vhj4d03TtW1HS7C+1ZWtpEeURXDWAHziUbXyrbiNyEDBHbpX9I/gvwHo3h+3jj02xgQrbRxySRwLEk8aIFBUbQGOAec5IHTGaAPyt+An/AAS4+C/wnt9MMXhzTtQgigDSfaNOhcGUgbfLcRHB39QTtz2PWvor4nfsN/BT4g+HNR0jUvCunRyLZGBPJtIrcxKy/eiMan5t+3JJIOM45yP0He3S3gjMbMYQxTylRQIt3BwFzuIIH5dazbm0jkhZjGrz4AV2by3dQRgRqTgkcZ3H0x05AP8AO6/4KWfsWW/7JvijXdQjtrm68O6lcXFza6oturFgWIhtBubIaMMoBx0GO4x+A/iLVl1PUbiWOJAW58nDLgNxhuPlYAcjvkkCv9NP/gpj+xNpv7T3wY8W2YiW21jTtNvru0lgVZZDcJE00XnbjiIhkUEr69a/zbPjD8NvEPwq8ba34O161e21DTtTvLbzJ4VRGkt53jR43Q/MMKvOcZwM96APJLJ7tn2MAsO/YsKSSRuWAyWZmAIySOuOn59CYtRdItm2ONygwxDuzDcAgZc7s8dOfXk4rMjcOH/eC4lVS8zTL5KmUMAdjAgFBnjk8c10GjXi2ccgcKrTNtto4kFyHbOA7F2yqqc/d/H3ANWHSrhbaadbBjOjqSzy+S2QuWManG3GQc989+M33jLw293dRNAQYyqPM6CZk+YlWC5cjHJ5HTmsqOW9l1APdMswicbpHV44YkzuUPCpy5bnqO/Na2sXsF9Pa3BlMYijZTBAYlYg4QLFGWKhTgkHqQPagDq4NUTUJo55t9qIogjRQ7jFOMBlinwM4CgEMOorq4vFOlOs1ndqTu8ua3lhwiOiRlDAuWBU9TjGeenNeN3F5fx2se6PZtdWMky7ZTChKNIwj+8QrL9cetQWhvJZVeSVniSRVYzR7UUyKRHsA5TCnJLenPNAHul34032KxNp/mwQxxr9mj1F5pxau5ySgXMbDIbk9+p6V56mpy+ItZkjutO+yRWhKW9xAWJWNQEYyqRljt5OMn2zWNZtbQ+VbXU7t5c0z/arcb3kG/d5e2QEORkDGBndxmu3EGnv9gFvGyvdmWeErbNHO9yABClyFJKI6gjG4DnO0UAVNcmk0tRHZwWv2uIvO7oWYXNv5eyOQZOAQuDge+PWuKe9uryO3kdPNuUPnXEYeSNi8pwuGBBZQCMjt3r0jULS7ntH+12lvC1zbSQ28bzbPs8ocIEXYxYKXyeSAM5rkY7ZNM8mCNBf3ksEkE0STBxbsTjchJyCGUcng54zQBl339oQPCkl3FBFFIixAhWVY8K0soHVvmODznJ6c5rvtC1KxDotxPaSyxxeZaSQgLJEzEiSVEz+8Y/w4yBk157NY6leSSR6rGJGSEiyRjtmQZYF5Nh5iHcnqR1rLuLWzspYba3lKN9mQSzlZHj83liqFQWjQHAH19KAO2l05YZL2d5UvLRxI8k7hUnjkZvMAbHDMp4O3I+YYrKt/L1aeO6u4URIYwLcKqMsw3HLmMuDvEeQD0BOMday2126ezg06RLa8jXiVpF8sM5yI9kka7mIHXJ5z04qa3gt5gyT28puI7cGFraVpbNeS+55BIWQZ4Kn0xQB3XhfVNGhvobXVZoI7B7xgVRhLLamJgAHOT8zBgTgjAHXirXjaHw7Dqo/sa4jUSOrW7xy+WGlc8HLDdcJkg4weeMkgV5QuIJWjs5lnkCPO3kRsGidSN/mAqc4XI67sDJFbNjbX2rPaFbRpxauQrSAkxykb1ILAEoRk8cADk5oA6K3aBD9jhsp7udjI1xc3jy2/mEqQ/ko4BRNwJDcZx+FdpoUdnpll9pbzWiXAY3skkMJlb5d8ARSJWQnblueOB3rQsLLSb6OOG8uIIbi7tYoJLaZ9m9+iyq4AZXyCAR8pAyTivMvF66npU0dr9olWyVSIEuIvNMuwmNoUAbaSM/e7g5JoAk1C5WwbUo1M7SXU6NCqyeYygyBo8SuczQl93KgjkDpWo2g3p0oX13eutoyqzWzxkXALgN5Ynz8inndnAweCa4qR52urCExvLbNaoHuFCmWNnYFY0IY7WVuO2O/evWdU1aDTfDVvYT3LvNLbxw5mjLgA4IeXCndg4Ht3oA80gESGSG3tSwm88wNPK7j5gExDIoGxQSCQ2Ae2a6bRokSI27mNblSLcKsAYnaN6FXHUHIyW4GPWuStYZLm+EctzHJD5b+VLGTGucBsKScYzgZJ/GvUvCFpYmeSOQmQyBUs4wRLL5xGHYbMsx7kdvyoA4e60i8ZrlfOWGJlXzFVVL3IL7VhBydrlsZxgDPbrVOXSS9xgEwmLO6CYqrNIqHBXc2D6k9Tt+WvRtds7yVruC2giSKGQxx3KJKDujwRjKgltw+YDp3rmYrW7yLe4kDQebvneadUd5FU4ETk58skcsMj6UAZsWo3TW7RwGWNniW0mkhO5lCEkAIw2mFsMHJII9KTSNRu4nZbmVbeBHlRYCpEJUjbuC4y3zjnHr0Ga3bRIrCaKSxis9QS9WaOdEfe9oRkkvKSCCFA5Axk8ZqG9C3csH2aNZQ6YukiKvtUgqQWkAw+OgUZ9R6AHRWOp2Sw3byMqgxiVbiMs0mOA6qGUFF4OOOBwea7vw+bG4Wy1KzkW42SxrFaTCNoZVYbpFdZcGM/eI3Y68da870qwhd2t7VSArRbBqq+RJGAdpjjkHDoxPA5POSK7yPQ30pJ5pCRkrMiiUTOoDDEYMI4wcYHXB9qAPSLu1tprdNRnQxRfZ2aKxSMIIpwwChBkqucZBz0GSa5h9UvY44LJDutZpsy+Y8cjwpI5VkVj0XGAB+VU7LXZsyW00Ml0/lyMhwUEYaP5YSzdQT6YI6itSK0i1DTnliTyLyKZUhViJDLAgDFQzEZjR1Gc84HcUAcb4mUu0kELQpHbTL50c8ays0SfvJB5iOdijAO0jcM15RqaxystzKzNGJnWJSGSKMuR5YXco3kjBxnjOK9hvZbi2m1B9St4HMtuGiFnAFa4L/ACSyb2z8hBADdSQa8r1O0R8i7jkECHAVZNzRDG8Ff7soTrngdjQByLW0811sSRt4ALTyqsO1skPtQH5lUFTknoO1aNrZyW6rHJbGY28zyLfoQCfMQ7dxj+U5GCOQT39Td02JJriOyu7ZVhnlRYbi5lO4xAKGjcpyHdMZJ+UY6+nSmWLy77TLOGOOLcgjnJjkhSZDtSFpS2FUrnBPTPfmgDQ0KQx6d9vu4oxJZIgspGZlkkd5Crh4yckFQQOOmDXpX/CQNp1jbbrqCNLqKG7iiDieRcEBYAqpnZu3DqeBg9AK8k02a5guLiOAiHZCVuWvcTWySq+x2giGRtUsMHn7x98dQ8dvcR2U0KxRBLWSTUYWYqjQxHh42wRbpkkqcjcTQB6O8dtrkWnfZZEka4kG+SMNE8Uqp5rq5dm3szfLgev5fR/wd0eae4k1HVdNQJA1taQKcB42UFUZ1k3EyKCAcjHpjrXx34Z121ttQSG2kWNIrrzIHuo3ZIVKDMKOzYdySSGI78d6+1vBF7eyWV0Uu7Rp4kgmmncmGQW7qhZkeBwG2jgZG7+gBZ+MnhLSLfy9UuLZlaKKeQwwREtJdLGFhM8QwTDudcZzyOuK+Mre3S41JzHbypG0jHdiFCYlAPm7WcByX4ABIPHGa+1/E2tz6019DBcSapcSqkMFpljLAu3yzLG7KWSDzFB6Etk9683ufClm+kTQjS5Gu7ItG8TRuUgIbzbkvOq58ouTjcc5OFHagDyp/Cv2hbe4tbG5uJ3iWT7Pjy2jl++Q9qHPlZAJx3zx2rP8RSajpSWzanbq6tGGWFw0UESRsSUltXAzPkgqe+K9Jl8U2fhiGYwrOLy2MbNaea8ckokVUV3nKEtGoI4PYVw+oa2/iKRI7h0ZXBlWGJ3WRYxmTMcjRkyu275twAwMCgDhbzUbhzaR20s73N15UyytGttDbmA5hmLKDvTYMYbAHArQk1nV9Ulhs2EgSDe1xfRsjNCpKrJKY3bH+rwEIHOeB6ZM9vEVuoFhuo7IqZZZreRXedkl3RWSqWLQgrgsCBkjA6872l6WWdblZYYrmW5ht1hhlYTJbMcAyRS4DHeWBDemcYoAyNV024t5ozC6TWkkkKRTwg+TMZY8mO6dB/x8ccbcklvwrvbK5W4tbUW/nRaiPLWeDzBDZQx4MZLE4LShVwRkgnr6V6FDp0Is0064WG9MDL9nQ22y3gfYQZJHQYeXcOecjHHGKrnw3FDd2nkzoLiNy86MWjSI7mKbRsyAwYEcEk88CgDc8LzxCztNPs7ZtQD+azTI8cEzHennwPFESBJwGXfg7R+fp+r+BwmjjULqZYFjjaVmAEcnnMy7oRIQTPJjccqCO/ArybTdMtdLu0dLt7JzLJLuMhM0U0ihhKMH5gxxywAIbHWu7vviFLb6PCvmWkd7aT26wyEpcnc7s88qAk+VIyDJyvQ4HXFAHJNo4mu4pmuVNt5srNLLIHaOZfnjJikRcROuNpxjnk10trqN0tnc2906vcpHFLAxht4TDDHKHRI9y/vYmTJZgTwBj0rkrbxwLnVZxeW0k0lxJ5axqifZlkdcF0ZlC7uSSCeDwOOKvapaG5mT7NNczBI/nQyJARFtDSQxN/HICR8oyQOAKAOn1HVY5tFEKJNfXBtBFHIqM807hsqFCgAbGJGVyTjnJrzq31SfTYYZr3dYiFWsDYHY0oW43SupXqrgryx5AGAcjFdr/Zlv9muLm+kmimhjitWjlaUJa2kirHDIcAbnYEY25OTk8ZNYeqeHrGee3t4IxHNZWsUxmMO9phH+85lZiZH2M5brjHPWgCdNcs5vtMziza2eCMPMYz50fksrCFiVxJEAwx/Ew5XORWtoF1b6Zq9+ch7S4hQl44kVAsuXXeHIMYRH4Yc4PryOK0/RLuO4xqN062Dv+4k8pPMj8rYrt5J5dQAOoOT07Y7vNvbGW1LwSuskpF1PEpkkVz8wVcjEe0g5IAB460Adob+78PabNFbC0uoLmKO5sypWYXCl0KwBISWcK5GWPBxz3FYTyaldX7XEgEVzcrI0dsInitpJZIhKjyxqv+kAbWC5xsIGTwK1dH+zT2EUSMguLRZZdLmjRkd41kjeaJ/MYKjYZuitntjpXVWFvbRpp1/I1/5O+eRroxDdDJI3mmCXeTld7uBjjAwAAcAA5Z73VtKtlms5rO1kjljlL3CTKYZ3AV1iLqVZm3MCBgAfMRmuv0jxTfXdzbWd8ZLxVt1tx5sLzRvCxPnCGQHKhGXI9c8DHSpq+nf23/p1xJILC3jDTRKNiussjFY4go4u1f72egHPBFYh0W60ydhbXcZS+ezYMs7wvYxxkmaRmkwTL5A6Lxz70AHi6SUSyanbXFy0KEWt1Y23y3ixXAYNOglUb4dkankDAYAetcM91BC1vPA9lp8cdq5ikEpha5mk/eMpeTIEwBQuRgHPBxXby28M5vZba7+0tKl0glvJW8z5Aws2+fH7zyUkVMjttwT18e1bThNaul0txI8UDMEn8xj52FJKLAPlORkscAjjrQBfe4njnur+Rkl82weRZYZW8qObMKzrBDg+exVWbK569ulZcjWkcT3UsVvLKGhne3RfLuWiKBVcA/dlZN2Rjknjk1w93qWoQXVlHNavDFIssNuzthWZkCKFIPywEc56gjHvV3w3qr2WoGS5k81oHLRW07edHIkJRpN0pX5YhtUKD3z6UAP1bxFLPZ2dtcIkDxPOkMMnmzuYLpFeUuJY8hk3fKpHLc59dnRL+FVEc7BLMxvJGGfyDeu0WEWQNyJAVTgZOc8+kviK+0TxDqNumluDPDvlESxLcrE45eNZSAJZOc4UsRu4FZM9vJdyyyTjz/sMCr5ZESqZEVY1k2xqGjYLwQT1HegDG1c2uoxXkCSi2jYXIitL0vECwXdbsr7QTIdrbc9A2OOKtQ6NYQ2JsJ1e0ZrcDz7IPJM0h8oMjusmAxuGycclfm6c1z2sQpHKLWW4Vo3ijnkmufNZrULKJGmIbJK7d2Bu5UZUYqpNd6pA0Mm1hLFK6iSJ0TzorqWJIzLEzYaMhDggllA3dKAOmke48OXUMNxJZSvcLMwNvER9oYyAReZd5cxyBMbhz8xNZniO4tb+5WKKxtnjuEube8l8xmi8/aSWkk3HFwvlgKcDpjFZFp9p1GGUQyi3QTTxyWiBnnSVQMM27PmxllJX7uFIHIrmY4tYt7mS4tkMLPchXtZj5NrPOpYee+7JBKgZBxyfSgDstOja2srqB7Eaig0+LVIRMzGF7iUJDFHMxUZ8qIgIoOMpk81pLLpUCo32CCK5vAtlFJI6bIWVApluIWBLoVDgE8AkE4HNc0PEt3p0Vt9o2q9tsluRbl7cTt5siSxOgU+ZbplRkcEAHmsLxNrDNG0/keVJNGhuLm2VDEDIi/ZwA7ZVRuxI2AGKsBkg0AZV1aabM+pompj7Ok3m2sBNusyiFjvmxE4LptBUbRyoBPU1lRahFqLLY232p7QlG85IVjltMs0kgXP3lJAOe4bqaS00ZtS3afbQorzO4kv4ZAs5aPFw08ajPl27RuAV961biwFmVkFtIJYLcxQpCWYnymdZXdo+JcMSR1wOaALlhqkd7NHBdTJb2bNJbTwFGFxI8akW1zNH0jjZlU8gZyWqpfWFnLm1kmzIlvdRSTvHEoPnqXZE55WOPaFCgkgYHesLU7hoIkvrfzBLcxQ2t5/qzMY7cLulJOANuCoAwcDnmoYNS82WSNoo57Yqk9tIWZ5QXVUcOyHrv3fL2GfegCW106OKzVZpSFURxrEBMsDRGZTDLNxwpaRQT6k5HFaqeYJJYXAUSsFew3t9njikilQzqeH2bWUqPuhmyaSHW3tEayuXSaKQiOLy9xCJEzXIjDbf3e2UxfKCSxJPrhdX1KaZ5prdYbdljMs7tGI5i0iqsaFOojdkBAxnEuSBmgCa5gvGQwWLtMkcBNq12hby1jDs0REQy6vGi9eAxznFeere3rWk2ozyQ2aysTLYSRsWDtEIUbec7wABk89j7V1SS3VxEjXcmoWtzJAXl+xskbxSyP8AMsO4YMAVyCfbuMGuaj06+kuri1huIZZUkK29zKS6iCVyn72Ij/W7Tn8MigC5od1Z6dc2jGdJGghEjTRoj24uJyxSM9xlywzzgjPAxV4zK9yt/Paun2m5eKO4e4Mwht8M9ywRRlv3h4BHygbRnFVpdFudL3fZHt5XP+jebL88BcRxrM8sRGIzv8zYTwGHrTrq0VHtgg86HyY4Y4YwyTKQSJpJApwx2qpOcZLetAHTQ3gsooxJcOXeRZoiu9m/dSMpFrLnMTEkMy4/iP4UZ7mG6nE81yZLi0Mn2eBwsUMrSJ5VysjA4lcAMeCSc59q56TUUu51s0Vljtoz5c/lGNrWZYkUuydgzqVz33Bucio5p51ETWVosp+1zPPhjPLJIIUWTy4/+WQAbOO7A9+gBtSOdPeMjT4UikIjJA3CO0WBJNwbB8qQliwJ7MKal2Lm5stRX7LBZXQmtpvLZMERR+VDIRn5pGdAc+pyMik1ybUpNLWygkJaSO3ef90omaMYhwFHR124bPUDHeuZskvtI8i1KW8sc90zqGHzuRIQw2s2FXHTvxg8igD1i1j0u20950KT3FzFE7XDtgI8eIpEZF+6PLiUZ43bCeua96+Ffw41Hx5rFta2sEiu8sF+FgAMVwkg8u2ms4epdWADM3UzMBnFcF8IfhD4p8c6/p9poFsuqrqV1Kn2eEO7RsuJDvg25RI1f7v8RbjPb+oz9jP9gnw/4C0az8TeMdP26t/Zy31it4xOyRBE/lIVGFWMBVVTwrR4POaAPFf2O/2BbSwvF8ceM7S4tplkthHp6QbjZTKFdpJNysJR5gOdvABA7Zr9fU0vTvCmlWlvY2yQw2t3syoVPL81JW3KkRIW4do2bOANuF6jFekQJbaRpwNhbw2zxsEmeKaMGRXTesR3/LuMZXcehJOD0rBe2hllNnNtV2f7TPJaOduLqJxZs0cwG8q87KSmRlj2FAEkKTXkFtNLHFHHBaCWe6eUvcNI6u8X2dYzkHMi9R056VSh0uGxibWmnuB9ngt47oXbq22UySN54YdWy8agdSFq9Js0LUXiW3uAlqZGsndhJLMFRFliuC2Y1VN3GcYVRjpmvnn49/Hrw78KtA1LVNX1awt2toJl+wFo3aS4nRWtnjG8iQ7iA2emcrxigCz8evjroPwv8J3mq6xr1nA15atBJD9o23sV/bRJJ5kM7cNKI0UEcjYVDYr+Vj9q79rDxL8Y/EV3JaXEY0OSS9so5IWkF1cAMBIWX7pdrZkG1ckY4yORF+1x+1P4p+NXiuXS1uIU0jTru58rT7ZiovPtLjcvmq+MNldx+8Fj28V8jWWnfubyKSQXcKslzOJkfy9OuduGa3k25V5DtQBuQBk8CgDm20+FYJntbh4/MiT7TI5RLkKkxCwwRlh5mIwoI+9xk1u6Xp0kjiWb7M8su2C0ilQJbskzuUeRyPlkOPmJ6Nn0FVLTT57qS4mjVXEAj3yRxiYR3MuMo7Z5KwbeQcE5IzXWaXpGn2sMkV291BbzTjZcfOgVRu3S7X5Uecx6dM0AZV3YRWpmlsEhkvIVP2m1LNcRMY1VUZAcgMjruXk5GCO1Zyxx6jJBBpoW5uGgU3DsTHPDcGVmnVo3bKMTuKnspA4Irt38NXemSWkmnyQrbyM7/aJCxlu9kSyvKRgkqA4UcYO3jmuYuNGS1ubW++1YV75jepGxaSLzv9SykgMqk4JB6FqAK50+Ky8+4dp4YrORA0isT+8Z8NvDnGSD1HU5x3rE1LSoLhLmS7ubdIJ5GZNsrJdR3C4EMquRhg0MqEAE5GOueOgkgvDcy2Fw4nh85WkupvMhil4HkRXDEfvYlDdOvzZ6CvRPBvgiPxr4s0rRmaEWdnF5lw3lNFDA7ShlhV2Xa6eUoCHPKqPagD6Z/ZB+EENlcW2var58l3GwFpFJG3nSWyxDZexybf3QAVSQcdS3Qiv1t8N6pZTzWELMk0DhJU1Bh8kMllM8cltcOCPPyduAPXA6Gvmvw6dB8LeG7bTNKWKGO1tophqER89WEkscEhvpB80YbYEVRjI56V2tnq6XaC5a4ktbVWmlWwHySSykG4SeADCx2wbCknrtyeaAPsG68bado2nXVnLFFE9iqSJ5ahbW6dr97gRSh/lJLBxgcgIM9a+JP2gviTBo9hPeQwM019YJLJFAx+zym4eVwiEHeJ41Az6bcVvS+IbXVtHnuLq5eGYs0mouJi8YtmhW5t4WDnbGCykll9SeB0/Mb9p34m3F9qdpbW9y2ngErDApLJGiOjbyEYhlMTsAe/cg0AeFan4g1LXfEF3byut0DrE08TzOXgA3yBYZZc/NOSoAPQDAPFUby31+3vf3kUctvexPcXQKBmVInUCGOQcKqMd+0csDkg1i6Q097aXNxLBajz7iOa4jVgJHSJzI8sYLZV2WRRn29q7Ke4WNUhsrm4l/ctJ9ijjZls/3O9yJW/1y4j2tzwc8ZoA8t8Q65MY5UnnxDmaEu0eyJvsz7ZUZsZXODtwR6CqOn6lNd3tvFMY9pt0FsruTGYElhaGP/ZU5Y9c5Jq7qUEV8txPcWLz28sDTxWcgaEOiPvuJ1CjLASuF5xkqcdK58WTM3m21vHtgERDglFswjRTSqQ3XClseuOKAOl1OwvoFMch3WrRzXKMkSyPFGVLhXVPuwc4A+9k++a8Y1TTLO+cyTSTwJGJYsygiISYIXaYx8yFwx9g2Dz19zlubqTTRHCqXUl2II5LuGVQZomZWhjWMnMK5iVGz6MT1rzXXrK6aS3j8oxeS12Wjkxs8gu+wmNRh3yW+ooA+ddT0xniVLcyTqivM7RKNoUBFiOAO7qQPXFee6gtwzzwzKBPbEsol+VpVMisUb5vvbw4x+pr3S6uLS0kuopVgGZg0TLuB/dHfHFM3AVGMhPop5NeZ6/YpHdSywHz/AD4BLmLDfKzknlvv7TwSvXqODQBzmi6rdwaofNMAWchX89R8qLjZ5IPIx/Mcetfb/wCzN8WNY8BeNtMuYLvekkxjm3SqXW0BEjzq7MBEN2FweBn1r4FuW+zzMxTOCMOwbBHCnBPQ5BBz3r03wjqk1slrNE5SRjI8bMFJjBHOXXJwSD8p4wQe1AH9Evxp8evqngzSfEMdsWh+wG78y3YSDzb2FVdZpWwBE0hIATJ4yOOa+cPh74im1G4mlOwukNstmFnVwDPmPyfMY/NMH5Cn5hjGODXoH7N+uaP8WPg8/h/V1e4l062FrPZF98ciOqAzlpMFWRjvGDgZPQCvC5bR/hp43udIRi1it1EctDEm1rRn2iNg/M3zRgHucv0oA/SL4ZavqemXWi3r6jNa3kaWrR3kcjNNCzyIymWA/wCrO5FQnH8P1r98f2efiXrGveCNPu7m5kn1Ozn8rUWTc1qUVPl8vaMAlup/vZOa/l28P+PHubmB5by4skmMEYYPGwKriSKeQAZV1JAPUHBPNfqj+x/8UfFlhJc6C85axupXlieJpGW4WXKrNukBVVLK7dhl8UAftzqeoXuozQ3EU4dpgrGNJGWYnCoSGLDIBHIOBjk1D/pUqzXWpx2kMcCSW6Tys43OAceYoH71OMZGRjIzXm2g6ot7DZJP5keoSWPBEwZ/IUhjIpiOBK4U9MYBHuK9Kkjiu4rO2njlKP5bxmScqBkALHKnUEjJ9yeKAPDvHFhBrNusloQkrI1skCs6+U3Ciclx8w3OvuA3PSvEdFstb0SaS3vLe5cyTgBVQ7VEZJFxvIw0Wc7jkE4wa+ztT8OiaS7iKRJepA5jcIVtxbgZhTJxiQBVySOOD2rwDxTb3dhPDb20y3Lv5jK8EizR/ICBHPKTiNNzAOATnmgD5Q/ac8MX/jXwbrUOBDYw2BiluIozHqBYAtK0SA7Xi9MdRg1/OLrukR+EPF19Y3UktwRd3EUl7KvliBWfEaoMYdmiK9OhHOK/qJ+I8UmseFtR08+Tba3eQ3ESbFlWNzEgbdu/hUkBcnpjjjr/AD1/tC+DNb8IancNesXFzfur/KsoMQcOGhldeGAYjOegJoA6f9m3xdFofiQXNu+/F0Ehe6j3GWMO8KbBwANp6eor9prLR9J1vwnY6hKpuNQutNnIEs+Xh3rh5LaFDzcbQNgx0Ffgz8JdbtbHxborTw2kkcTgs9ySxDYUKkqJgOvuBnNfsToHjyxn0CIaVcRW11ZiKWSNFXY21CURSW3HEnJI4AwDQB85fFLwdpel3FxElxFaWjg3TTEOk4kR8yRzSg5UnH7wDIBBweMV4Vp3iK4gmntbOe3FrgpJ5ipNbfZnCqqqM/NM5PyZ5GCTnNe7/EW41DXYLmbVo0UXDTQWx2l8CR284si/dZgW8tj3ye4NfL1/4Sv7K7vbi3/e2biCVIomKPDcRx7USZjw425JA+71x3oAqeL9TWTT0tm2x2e5rmSbDM9vGrBHVzFk+YSB7DPpXy/8RNLnuHN1Ys32MH94oK+bDKFDwmUDl1bPA5BzX1ha6Ns0u4mb7PBKmcRSFri2mWRgXJxneGB6noR24NeS+I/DVytvdOm1LhrgzSWT4CTQSAGKUZ+URRqSR9cetAHmPwR8L+T4xsb1M/arsozyXOXDwM6rIgVScKCxwx4yMdq/fv4dr9i0+wiuZxHEmmItoLnE6twFaFGLZQuu3Z3HWvyj/Za+Ht5d+L4r6SdZYbC4NssE9vmLY0weYbgMOnzAjnHvX7EeD/DN/cSy2Nza2uEuQLWV1KSwJDxAYwhOIztJHPRhQB7z4Ygna2SAqIoJpYJCHXKoJF8qWPgA7SM85zmvR7DS4bqFpFknh+yqRB5ZeVpAm4bADnaM9unOTXO+ELLUdQnW2a2S1tgkiEna0fn2cZ4VmwRubBAJydxr13SgYkjZoo1kRRFInl+WoccYZP4xkA8Z60AcToel3Nzf3FvazSwTGNTDNe2yMiCIOzeTMp4yxO4YyPoa9BSwu1t4LeRYHtpIWubq4VxKY2WNl3jL84bOF49jxU8MKS3kU6MEuklIiERWNDlgGM8flkMmOOSPQ1W8R6fd3m6OBmiEpCySIwjhgEfDvsi+4pbHXG7kigDC0+8S1RBcQG3mhZ4onnZUExhJZWaVjt2OuMLk4Ix6V6boupy3ccLXSNOLhzNbNHC8MltbxDeUkfA3Q5yoJ659682s9Ovb+UG5VdQEWLdCo32qMNuyQwZ+aYheD16cV6tY6JfxQw75Z9sfzIgV1JjbG+J8uNkRbBAI429KAHXcrNC1xp9vLNJM4W5T5YUfeSipLuPBRTnA6kA+lcvrdvbWU+nyNA0YkEsc8doSwiYrtWact1Ks3I4zngV6Lb2BSS7hniMPln7QkwJWN0aLKB+cM28D6ZrjJraRzfWkyKLuMpKGDiSILMxYeawzibGM+lAHNyaAihCbq3bcBceawUEqHKmFVi4d5A3QY6VQl0K31BFtLlIvLhiLQpBiOTcwLKCyHmPBHHrx3rq7SxsmuMX88sbhgiRnYFjlRh5T71JDL07dD6VPNpUUaytDcizulcrmTcjyt5nmomWGHBXvwOT+IB5zpmlWMd1I10BF5EiKk0rBkeSNm/c7GORGd2cn+59K1rjwjDrLw+dqCzPHkxWxUq0z7zKixcY8v7o7Yx0qs1nbf2hKk8l6jXMskkjoY0b7QE2jynBO2AnGBjGeAa37W5WJrdNhjLTCA3HneU8SMQwW4Cj5sMMZHXvQB8xfHX9n6DX9E1CJtOju7m8hQ28cKh3WPhBbEgfJKrF+T0APtX86P7Yf7EeoeEpdS8VWNm0D2kbPNDDAojVyWfzZYVQF3HQHOe9f2I6TaxaiYbaSRpBEZJi84A3KVbYATy3zKceuPpXhXxo+C2jfErStT0TUNIS5hurGVVmh4leZVOGPHzrkZ98dKAP4VPgn4u1j4QeM0urdriG6jeAKkySRM6LcuyrOTjKs8rc9go9eP6q/2avjpY/ErwNY6ZcX9vFfwWlu8iNOu1bgR+Z8sjtzJlSFPavw4/bk/ZY1n4VeNLjV9M0+UWllKrQuImV7lHZhsRCAGkVs5yO3FXv2NvixeaFrNpZ53TwTLBc28s5SKUYdVYRqfmYZGQeh6mgD+mbTGvLdLy60i1WOeJEkubWeclJeN0uJVOGYnDEDgkVcvdRu5/s091JtM81rFdPAm0G7z+4ZbaMYRlQ4IxzivMfh/wDETTvE+hRJcXBRJltxazlDbGSScossGCcvtZlAPcDINbuo6re2N4sVgYkXftaN/wB4sN0m0QzysPuOqsMZ5yT3oAzPFWlzajqV/DdBr/TzayW9uk1r5ZxIWEzTTOCke0ADOPpX4ofth/szzRSXviPTNDlFzOl9e/blBmtoXTMaM5QYjYRKNp4IY7u9fvlp66hqkMtpJJbT3wtwJy0LRxPMMEvLI3CqF5OODiuK8d/DHTvGGjXmg6layXFnPai4u0gCK10JlZYZbcgEmNHPzKMbsZxQB/Fl8QPDkl5afYrweZdWzXEWJCftglhi3zNI7AefCHGFJwTivlfXpbiRWs5LJLUwSRglMJvWAbEZxtzuZcEj1zmv3x/a8/ZcPgPVJb+K0lS2vjNBmADzZEeaWSKRHZcJjaVbnkjBr8bfHfhFFutREDb7qKZ4drRlmlniY+YJCOFkPXGcYOc0AfO5hcyRWzlIwwYtkBo8PGCiEp91WbBLY4zzmlBs45jKzKhaRkkkiUyhDLAISm5TyAACCfrVvULSSOW4jmWK3uYXWOSWNiQUkBY4zkYBAHHTPeqsdtC6xRowilIhMjq6+WwQfM2453MecDP0oA1La3gmjDyPtFsHFs+f3b7vnWNsdih+UdgRWoIDcxQ3Mt4wEfmx20ERDmLyHwgYsB1Hcn/Co/JMdqVjzNZRxyCWQbY2W5ZQqOvHzMFBGPfNa9jBbTMiRpOpnJVEQCQiFUBd5EPUnPzY75oA2/DusXekSwzwvcWQtxdXbyhmcjzEEKq0cX3hwCMCvqLwH8ZZdQsYbLWrpFf7Tb+bNGxWOMM21N6yDMUxi2lznZknBr5v0zw2k8ltAFhkDLnzhI0auso3yRyBjjjJwO2cVtjRoEuYbOzR4YZJCS0vyNbyWkRllb5QRdxhUznOQMZxmgD7/TWLO5ktoZLq0v7J2jnt5YdshsHVWEhdoSVMbqu4noCMdau20V1NBDBCqXTXF9PLeNIYikltcL/o+AfmOTgkjoo9K+G/DfjnUfD9xcG3uJDDBHJFFFGit5s5E0Z3B8qIijgsv1KjHNe7eFvHQ1OzuYLSeO11CbTY2ljiZiLWGPbbSlZJSPKeQoZBt+4rYNAHruprcRTWRcx30iGUXkNpEivDbRL9leJVxuK5UM7MMgrgcddnRL8+fY+HZ72Rd5jkWeUbop4hIXjt1Q8KEVrXdnlzk9jXnNlrMmlQSau1xNLctK0Qa3Lu/ndXkdmG17BwSWPc+9NuvFdtp0s9zPDBE8s1uWkRmEjW1y8EwMMh5WUyKQABjgrQB6j4s+H9xetPqej2c95cSvFsto4c2lzcIry307tjKmSMQLGR8pI9jXjPi3w893atDqNpc22oSM0cyRwb7uPD2ht1nC8eauSrdzgmvov4d/Gy1hvIdJvNPIMl5FpiyxIzQhbxFaG4dSp2CKQMo65JwMdvY/FVl4c8UXc+raDHp0TS3VjJKBEbfdFctcR3MsnmZVZhcQZLn5lXtgigD8jPE2jyW162n6RAscsSSM29pY5BG3nPIoyMN8kUg+uB3qp4ULXevoLyVYLGzlht7S3lchNz2y5uHYnCuJdysDyX561+iXjj4b+CdbS7dXRNXsWlsLe6t5hbiYCWOJy0JVQ53PKAe4Oe9fD3iTwS2iald3bMxWNiixtiOK9gvkWW3mkYHCvFOGUEdlB5FAGhq8J0e6Z7ZXnsLuzZrkTOQqXEdzsjeaQklWypJ9SetdLpd+biV710gRrmOOOIkbvMgCjYytwUGzHLcHvXkWs3dxflJzPcS2kgihlMkq7JHVjIUXaecEjBwM/WtPRr4RWcMt5cO1pi3iuYNzK8UMuBHGipwXDjkdl5NAHuV1b6TdxTSRTpHJbxrHcrHPEVgSMl3Mkar88hJC7uhOcVy1lNFNqC6YI57ZYBjdGqyRsWjDybQRiOTOQTz/s8Vo6Nf2drM5fyLRZY3idZWjmiuVuiEihuGUEEM3zDHI7VvLFptupurnyTb3d1dSI0cbJMlva2yBvLjU7tm4jGeoFAFBRLp94iSANgRz/ZFUHMS26sZHUZw/IcnOCQcU6EqY7xprae6uJ4t8TQsYGkcyCQl2U4UFI0I9nPcGmwW+nvdG9tg0zzFGiWWV9nkZ3O8XOWxGV+XseKc91LdzqhQMXu/M06SANFOJYMokUoIAUFQMA8HHpQB0Wi64iWzRW6SzXcTzuttukM1tbW3zQI6PxLL5rMqt2CjmtDTr67v3kmu4YpbGKJ/tT3uYpQ0UrG2jVUPJ2kEnHGB1rUivNIFokt6sP9oW8Fu95KrxpJbWgTbqPmvGoDLIQmw5O1yV614tqfjW7uLK/hDpp0dz9rIaMKLhoTKWDxrJzvK7SpHHzY6UAekWnibSLa9RrFy96s5ikachBKsQXyVJJ+SLDJwcYGSeRXM+LviHLqhiuVubYwWMbSSNCxJe7aXbIu/oyZL7cDkV4RNfXbXd5NfXcytcQ2ykQoVDu2+JEEmP3crOFJJ7GsO5F3B5EcirPG88qiGVgsm3eWVgnovAGfSgD3i3+LH2S4SOWKKKS7QxOEIVVtIxmO5IxxcBmJwTk4/GqR8babB5066gIBcRuCyBDI80LbndtmTFJIjBufvZODzXhF0NTkj3NLHK5MiwwSw/vmMjGTaWx8oVW+UcZHSmWCWMkrRXNtcrP+6V5YI2Ks7nYTLEx+YFU2kL939KAPoe28TRAQmRbWeFI4rxPMn4SQsYxLGcnDquDzyN2OtYUXjC6h123umuQ1gxnslmf9zJdLnzis4BwCpZgmBwFGa821Aq9rHPay2sc0ZdptPkEiobGQbI40Q/8ALbIUnJ+9mq0FhLqC+ZPD5ZR3WJSxAicoGjKYb5AVHJPQkg8nNAH0NL4qur68ntI4IpbK6iAhiec+cUijUOyqDh9yjJ/2jms0RWdzHLAyLEz+fJBaXW+JreCZNjMZmxvj2gEAE/e4Fec6Rf6taXWn2jPshw8kEJUPPI0kn3/OzlI8dfau+vbg/wBoLZLILlobdLgFUA2SMg3LETkMBk9M9OaAOaa1jkC294qpDZxSrFfRSLLayrAh8hiDHl0GdpzxlSCc1y91p0sUEcklw7XWoJ5QljVfLt4IX5eQj7gICkqAdob8vW7WztJ1hMSGe2S2klnzhn83efOjmixxCT3x1/KrF/pukS2MIsiI2t0kn+ythAZ5Q3mRo3V8BQQD3oA+f7nTrrTriSQkzrJIwiZslChjDOVY9ULHg/hTV3/JItvOkaQs1yFyV3q22VRJGSdxXHHtXXvYa5rAE8URdI5ghtVTMUkarsk/eAHa4UDjg5PrWBoGnT/2q+n3Flc20LXMwCTMyMsm3hZZOiRcj5mwM/jgA19I1AySokV/cW+yGNbtJjgyBC0qSkL1TYVUZGc4PWvfPAdvFqEsosZbaSGc206lwRLG8IVpDDI3MiNgqSOQT6V4de+HxoF6bp7uaNJF8klVinjEgzNtL9HXaBt9dg5r2HwdeQWpso7e0e41CV1YogMcP2WdsSImw4ik2ndknGT6UAewTW5jurjV4VSwnjy6G4uSVwo8vycdieSAOOBkVjTfES50Gayt4VtbbEqySXU9v9omDpKrK7yIxMabgST3BHpXZahpzx6c+nzTLczW5j1XTYvKVysauvySyk4mkUEZyD96vGfHWm3c0SapYWMEc6fNdPJdLvitiSHWaNDtcZx0GV70Af0wf8E4/wBrg6rpll4Y1TUI4XsRHGVdmYzzFUCsWLghZEI2+oOa/ok8Ja7BrOlWdyhBU4kUKwPlllyQef7pOPpX+cl+zb8fPEHwy+JFtdRat5Wmw3MN5NZzSv5USQnYXE2eUVTlc+vTiv7Q/wBi79qvQ/iN4P065W+tZ5kgjS5jhnV3LlQwmbL/AHhHye3JzQB+oev2UF7p0m15RMFkRUbaYmypGGPXHJr+eH/gpT+zPd6rpLazpVrNJOz3mpXL2cSyBnYMWjLH7sWF6dz6V/QBH4m0u7t0Czq0N1FmN3YEM7BmGAh9P8K+Uf2kNN0HWfCt/a3kiSyx2ssXloSqtFLGxEaf3mBI9yRQB/BD4n8IeJNI8QTJdade5Scv9qKiFAYCVEaoDzwR07/Ss/T7W8ke4edpJWN3HH9kZC0JMjY8iRtuIpAcnr37V+gv7T/gq48P67rMWmySOTe3MMEssO3yrZ5C0gic/KrAN0PJwcGvjHSLBtklgZgr/b5JEaSYQedMUJSO5ycM4YE8HOCBQBd1PRLWzsVt5JZx5iRmK2jKl3kkOXTzF52ltuATgBcZqdNFu5LSLzp4rkC3C28d2AJYd20SIi9UkCHKk9cVagjkaa30qSMXV3DBLcLIZBv+0Zwse7OTErD5c8GrcKaYsc1zNd3VtdQMRJdTrvYS7VSP9ypw0avleOxoAqw3a2dvFa+W7IQYLq5gAeWO5ILLtVTz8nDDPFU0sFu9V+zzPDLaS2q3PmQyLE0LJgxTBe8ob7y5ya6ltIdIILtCirdQrMZLaNxDv2nFxKo6K67st2JxWS2jR22n6lMqyQoXjk89XLeS55Yq5P8Aq2AxtHTBNAHR6daaRIsOnQ3D27NNKVv4mZ2efbungn28xLjnI9cdq5rWrOx0q7+yxXDsYorn7MGUl2e4VmkLuCf9HDY5PNU7KeaxIEMlqGuhE0CBmw6SIVlnLnpKwHTGa53X7u7urqZzcRiK2gkiuTkC4gSQk42R8Y3ADPpQBUN/qbywQqsUVnaQK4X5WG9id7lSM5KjjPJNbUZgkml02GURySWbzm6lQoHfbuRJXxhiEznHI6cV5dbarNHK83nT3txEkZuQ+1gqg/u1RQMSoMDGetX5tUfU/sMJlWJElaWSaNpFl8lHCupQcsWUkY7YoA7CXRre/tS6XlpdtMGdVaMKyeWCT+5ByCR91h1+tc7pd06ahFOApt4bqCKEyHbAsqSt5h8txuYEIc+mK0LY3Ns8rpKIYJJ447RSoEtzD5WGhKkZAAyRj734Vdl0q1U+dcXMLeQPOYREGSW4kVXEgiOBFGB5mPUjHegD7a+Gvjyx+3WKXpiEkshVotzxfY7iePcGwQBLEEHyg8qTwa/UL4X6smu6FHpxuozam3vLq385lErzFGaSN0C5IIEY4xjB5r8JfB2r31jf2tnLaC8YSRO1wr5bylVVK3SAbt3luACPoDxX6WfBfxFeQQ2t4lzNNd2k0qTQNG6qyNBlUWJ2GxAN3PTrmgD3z4oaQthAl/8AZ4/Lht3WIRuuUvlHnFQAcqmQAM812v7NnxQuNGvY47zUY4ZHmjSRVBYBpJN6W+4nOdnXkHj8a4Dxzq11rGlwag9iI2Jt0ms5AFMdyF2TXNuScOwxnB9q8Nn1++0K7Opw2gtYXuUgga2jUPeSRRc3cigcEDOQMdDQB/Uv8G/E9vrdjYvABMYoZHZ0lBR43lUbXZjjaD0r67sJ4TAg2QkspjV1K42g8Nnsef69K/CD9jP4wzmCy0rUrxrgtDbSW8QnMTiKTh4V3HKkyYPzdhk47/sf4b1+0ubGBrdmuEAWRkZsEK5wCcj7vXP0+mQD3CKCOeONPOUZkjmO1QW3LtyvX7vB/wAmr8cMY34+638BGP1PBrltN1KJ8xSkGY7QwTIZQ2McfiR9DXT210XyGMYAxyVAByMjHPpigBVszbRO8chRGMjiM/OC7fdU4xhe/tmpPKRhIh24z5noC/OFBPVf8frVxtojUEgqw6n069/asO7uordwqvlUkaNcAsSy4ySAOB/hQBVv7SGTI3ODE3OzaVmQw7BuJ6Hca+If2j/hFbeJdA1WVrcMzw3DPbvENsiPjfFIwXdjB7Y6+1fazahsdQCjIz7clcE57jPQY/z0rzbxs7X2m30aqZp5I5oQgIZBJx8jHBweRQB/Gr+0p4Wvvhr4o1KwsY7iCwg1Z7SSeMuoljuIfPVlkUY3Mh49zjIr1f8AZU/aH1bwF4h0S4nug0V1KtlKd5CvEn3SSxOMDGa+zf2//g/He2V3qVnpVzEqFGvnwAZZlXy5biN0HDmMjbgfLX4czXF14Dv4pLu+UiwWeztoywDIACYxPEf9Vccck85GMmgD+1L4QfF2z8RabaSJcWz/AGuBWFvGxlBFznLAg4wDwPp9K+orG5S6CljIY2ZVC7iW/dpu3Fuy9h3zX8x/7B37Td81xBoOqXBu7eWKLVbQTOEnt5oQfNtVdjkwD06c5r+ib4f+LI9d060mtpsPceTNFgq4eEEyvCG7DzMgeo6elAHutuAsTMc7p1L7EbK4UZjKnHdSCay76ZBGHjIeRscEBgOP4sfdPT8vxqraTSk+WJCryxMVGMrEEPOG6HODjmrDWrSfN5ZCAbpCpJ2gZI2gjk4Hb/CgDHk1KUQRLsJKl2mQDbiFj8qL6vyPm/2R7VDcyJcROvliRWRAI3UtyvBztHHrWxbWkDM8syOFZUjAPB3MTjI6Ads9uo99SC1SJJRGSIwVwrqGYBhkBnP3T60AfCXx1+DLeK9Fu2jRorZ/tU0+EPzTZLLCuf4cjr0av5xv2gPgbN4W8RajqN9aONOcTebcNZs5mcs6tayDGVDKucgDBxX9iWsafHd27xyRwiAp8ysNrh8cnHQ7SOPXNfm/+0x+zVpnjPQdYmdJLGKVVBv4FRlW5CbkbYoI+ZRLnjtjvQB/JXeaH/Zsk0unw7DE8TQRySCKWCVWwQyqeYXTkMDu4xX2T+zT+0dqfhbxRp+la5d21naPLGyyRlx9mlgDCBFDHaQwXoORxmuI+L3wg8RfD+/1mytole3iuXR72a2D3axhvLjbbnMcr/7PC56V8ySWM2mKLyVjF5E8i7ljZJ9Omt1jddpxlyyM2eDgmgD+oTQPEWh/E/w9BpRu7SS/1C2aec3DoZBAAcEgf6xiQMY9OK/Hn9uP9jye807V9bsLG2V9Nb7bbEQiHfyZDKz4yRgjjrkdKpfs0ftH6lo99pdkk8TQNHBA/wBtdpv9SFyYJpMYlIByOmRX7Aalb6X8YvBpi1HbLLLZxu8ERiZi5ix5sxJ/eSEA7V6etAH8Tup2+oWOtxaVeRLb3NtPJCjIrMZlVS85GeoHAB75rstDlv3imCDbaSSPHHHB8wSJQSJ845JbGf8AGv0f/bT/AGTk0h9V8SeGrG9tr60uZriKyEBR44FLZWNwAJI5EA3H14Ga/KzTLrVrMmH97Z3GnyiE2rSshCqCZIHQf61DIcFhxxQB71pmobDZuY3uLiSMrdNvGI3OVRyFGQvK5NdzJqyR2sEVokjsHjSWUuzm3nbGfnDfOhPGO3SvnTTtavYks5JnS3nmYwzptO6WHO5ivoq4656gV32may9rGflikiMgKSJKDK8bkgtKpY85xjjpmgD6B0/WzaQtbyZDuGaQk7tiyKMsqA/ezge3XtWnb6oIxmG3kDQLiFncqGeT7+Nx5B/SvJtE1uzht7iWSKaYzqVuYXPzxEN+7kUkkrHuxn27VKddmkWaYNE6jZBaRANn7S5I2KM9MdD244oA9gttdkScXCpGqRhbeUO6naZQd3mLuyPm4BxTZtbgktp5LmBhcypIwnhZhAkKNsELRk9zg5rx+HU7hb1I5LeVilt58phASVsEgKwPBwSeuT6dquReIUsprmNSs8Uo8swXkmQquhZ8FRyDnt60Adxaa+1hHLGJY5ohORcJCzBYY3UkHeR/tHFdNFqd0FhEby7ZQpiXIk/c5DBkduZAMDI7ZrwW71hXS5isFC+dJDIhbLL+6JIjVf4V3HoeoB5r0Kw1e7uv3qyeRHHbRRea0DIscsafvjH12xtnqf7tAHsLa1ZQ2ondYDJmWC3VB5c8jtFtZtvRCGY5z2HFYWiRXTzXQae3gLru8skmWI7mZEMrLgTFR9z0OOa5KwsZdRvTeXF+hCRq8EZGYRIpVpiSg+VyAMccg10VzcvE0Mbszma8SWSGNcMjqQUmCqvMYVR15xmgD2y1ktbBbO0VLUt5Qme8nTy5fOkXIDmPgAtgAHgE+1akM6Axpv8AtAt45J7Oe1U/ara9MhkX7Uwx5kRZiOmNpxXC2bNqVreq88Mly8UahFLHLoQVJGM7Qucjj096uWry2s11cyNFGgt4IpHhnKmO6RgqKgY8KR/WgDu4rqfVL2JL+5RIrd1W1jtGaJXuJQSzsQeofJI56VY1CafT47S5LrLJHNcsZAFe382P5jFCA3BbaobIwckZrk/D+pLbzyCQyPGjeZFKVDos2GMmWz8oK98fpU1/PfX5ebT47RIwZnaQkskQl+XeY26ynn8cUAdTp02q39n9tZpktGidbxELbYY5pQyLGQRtXecnsNvNVL7UZpJIxFJvEssdo9uy7Ip7URuqFps5S5V2yTnkCuZ0DVNQslMF0bpkaKSERwTACbcTvkIx+7BHIBHy44pbyWwitFlubkW/lSOYIXZjcSTq4ZZG7Y2ZUEdSRigDc1edYnsbW1QTtZSxCaJpCDHMySJDvPWT5sk+y81Z0vXI2inVoXE8Ey/aC8soE6iQCd7dB1ZVJBHRdwzWN9st1itEAmmlEqXT38BVXlYCQouWHyx5ZUbPbJFbSTloGkKRvdzH7YzujRFY8k3cQkxtKsVU8ZyAaAOunuZptNu0uXW9iN2oiXbGZoI4gkiySSgcwncoBHvnpWK9zdBlmeSN0jc/2bJa26uzb5Y3dnYkspV029uCT0HLbLUxPaS21tb2qOI5GVmDLHcRIIwoO85mdQrnAzkqB3FU0BsYp7O5il06O8eGSKbzlLSxCF2uHt1zwobHpt79KAIzFd28c+IGSGSV4bh/ME7fbt4KeSsg+6XYZYcHO2qgWSNx/a6vcDeLOGJXENyRDKh+0K2cecSwAIPI7cVo217qjRi0tYEeNo9kd5cKJknaBtz98iQkKA345rIEIub7Tw8s7WUDEiC42uzzo0kPm28xOWfz1YqM8bQfSgDY1Owl1N7m6lnMNppU0cYto8xiS+VriSMTEA7HMgjdiOgXaMgmq9vNdQ6M95OGluGa+la7V8wxJDCPKSWLqFJdPl6jk9qs6tc3F1JdXWmSYFtAqzWcbhoyyxptuLuccXEofzCCoz/CadYXNnKzRXgaWzu/tEN+gDFIH2QIhAQcbmDjJ4/DoAYNvqKTS3otrJYTLDbXJEkxCXIjcNIVkB/1wAJBPsOBU+k+ILy2vL2GSSTZMYZLG68mSa0tBNEzPMwwTBNtDA9u+OapXGkRve+VYm4SMwXE6SxyKfLWRSnlzK5+4FPQ9aw2utT0e3+1WM32o6bcW0H2cuqQOpYNJbTtj95M1vvAyPlL4WgD0O68UzXzXEyoqLLqCmWyjJkLzWlzHb5gkUYCiMshH/TU5BxV95JY5EzPIzRSk+csu6fyQnmMTGekcbcEj+IYrzad7to7O7SJ0kv2u45Y49jT6a4u0kE+wEASFfkPqxDe1dpZfajbIt4EnvJrOWVbhZBH5VuVaNrW8A6bz85x9BQBr39yp3PYXhhtzbwzxXTMWIAzCLJoyQWz8zMe2evFMhuJdSZGspZIGhJQpK/liWRQDFKHyCoMuMntnOeKxkuH+yIJrdZrieKQSJF5brbI5MUaRbiDKCOTgcdc5qW/DyNBa20f2b7ZHb+dIp328kc2FCLJuyrkcMAMc0Aa2ri4V1htVa4u7hIzK8KhoUZCCyyEjKqT1YZABPNOtdZ+1263EQWCztClqFidbeUvJGSwWNvvsj5UY5IJOaS6nksTK1wSyXFvGN8bqI7WKNArfvEwCGA5B/8A159lDDewC1REYzjzrGeTZHume3dmRmUYBUcjjOR2NAEJ1aUJco95axwTxC9tDDIfOgnlyGeVlPzFlHzdAOecVv2ni86o72F6XdNDjgdbghmmkh2ACIAHLu75CSLwM4OMZrzT7Dd6TfBZbaK4mjQ2rhCoWSAKwlUpI2JGxnoO+azory0ja3vtQgu43gAjuLmKdoVtVMv7sBes6bSNydAOhNAHvl/4xjW2NjBMk0VtDZx28g/eCKSRSZluHIx5jKSME5HrS2viW6tRCVjcRoNiwvcNIJ9y7/PCliFQjIUDv0FeH6hqkNjFfTrcfaLK4nd1ZXQNM9tAgWGMABXdmkUA9ST14rp/DPie08RW7SxK8ItJYYrq2lKxTBUURxNAcHIVjubB5AJoA9sj1ICUytHgXCKZbSGUICDwxPGWbntn1zWjO0t1bYeCyMUbYUXDOXdihcQMUOSCABkgdu1cNp11DIkNz9oCND51ol46blZupigQsPnwx6gEnpXS2z2a+dG80s9xexma2aNiz28kRXdHMx4UFBnpxxQBb0e9NvbtaPbpC4YmOMgq2xWZ3aZdx3P5S/u2B7AVyOvouprcSQGK2EESzWc4ifPmO4YwTSMwwrEHIPvXWTRw28DXEcweSEATRT4MruqEHZIewH3egP41Uv5tMutKnt7mJwscLTSp8sErIoyFeNf+Wgz0/H6gHgM0sHnzteSr9oklaST7DePBbEkAZSHH7vkHIzRWibK0umaWzl+xWxYrDEY/NLoP+WzOB1Y5OO2KKAPy41ubSNUksYI7mImO7jHmrstbT7QVIkSZAc3agEgDOcHPOK9T+H/wbiudS06eySKZbyRb2WxspowxO/asbrGCVhO7K+3418x6Lbz3+tad5GZkhFu0MhiAli3MpF1xxKyqD94DjIz0r9hfgh4WnhutP+z2kN3PdQx+ReJbmCGOZkV33xgY2KoIJBxk8igD3z4T/DO2002D3dlLNLBCEFoLhp7eJJRlJYlXbseJtpYk89QKt/FCWQxzxz3A0+2jkMiXWYSx+zxeVsVWfcANoxwQd3NezzynwVoSy3k0cLXjmF7sQRhIUuAN5UxsSVAJ2nnOOK+RPHnjHRCNStpL+xubF1d4lmmVZ5CpKzyoHbJBxllPOO3NAHxJ8b/FdyvnANdiaScQxSPFEfPtWXMn7qLgqSAPl7ZPSvzY8e6iZ75myWiWWSKC3AZGt3lUNiXacJFnByeB3Nfb/wAVfEPhnUrW9SHVFuZoruVIjZwuHgYjYgjjjDZCoME/jgV8TeIdKkvJW1SJ4ZbczKhjBhZdsO2OTzgH3NIQM9M89OBQB5z4dv8AV4NQQwySCFZY4tlqwIVxJuMvzN867Dye4ziv3z/4Jo/EuPw9410m0iWG6l+2sUGVFxbiSNRIY5A+GwxJbAyegFfiLH4fW5vNO+xR29tk/JJb2crQzh/kyWjJZWTIB3DqeuK/Tr9jnb4L8UaRqJkmhNrNC9zfWsXnSW8AcBxMqg5QgnBAJ7NjNAH9x/wv8aPqGj2UrSyCU2yT+aVfmQIA2DIinZtPBxjnr69N4q8ey29k6x3BCONqtJEFD/MQzc4ZB0znHQV8i/s5ePvDXirQYbq3v/tQtrWOEMXmKlXVTtaPyxiQEg9OMgcV3vixbxrycs8MySRsbaUMTEYolLeXsflXKnnODk/SgDx74u/Gq30NLiOW/EQigkZmQ77d02lhBE8YJRyfvZ4yBX4h/tH/ALWOiPo+q2kM2nvqai6Fw4dZxGJNxRTcMxEUxwMgbiAfy9a/b9+Lc3g60kW01QQXLtcRpbW7iLGFwwETr8xQYzgkndxxX81Hxt8f3WvWV06amZLueWQ3L5VE81HMiM2wA7nAPJGOxOaAPAPj18Yte8SeJtSkvZd8am6WKBXFyI90mY2fzArbtuR8meoOBXxde3UdzNPcSRuyxh3NrtP7yTGFAc/6tOT94gntznPoniTxXJf6q93cwtFIuYld40IMi4UhyCQz5GckknIrgNUvra4ZvKhdWIke4KxsjeYSGUkAYCg4A9c0AcqyC5TDBC8UZUPG7M1pbnJZGjbnPzdME8DpWHN5ayw7CW8sHa2w5jwfvSKgOF9M+nPaujFoHSa/aJYhMSHQOyTTgkfdQkFlwOqjHNRpp1mWuC0J8kx7lQyFY1wRlmbG6QFiDx+maAPrL9mD4l6x4U8X6KsV00EL3EMZZUcxbPMR2eYwguwyPQj0r+uf9n3xhZ6/4PsLyW606V7nyWSSSZfmkuERbhWiLZX5fu7gCCcnmv4m/B99daZqtpPAbqJIzEquiHIQMpJTI5UEYHf5vy/o5/YK+Ld7NBbafqeoOtnC0DW0c3lKst4cRqzlsrGFJABJGScAHNAH7N+ItIsrLT7q4+zyataPJIrefAIZYzlRBGxaMGeJnYYdGKjHBr5c8RW15LIJZ7g6beWouLWWOBUW4jsXfcypJO5ZiI8AeZt4HyjpX1u+sJe6KrxXkjLPE0U0Ts7+dkAiOJUjO3DjIzgDOc4Oa+dPGPhmeO3lmeGaNJ/tEv2mV0jlMjEOTMqsftLDBU7NxwM7QKAPm/xAlvZWEt0LmW7tFmt4ftB8ozRW7Od8DxKcSSEZYsmcj8q8mufsc12syxi8QzskEihgbqOZsIcsB5saBW3Yz6DnFejeImuJZIkg09IhcTsCI0eaWZIshC6y4VISwOCBuOSOteI+K7Z5L0yQIbOSxZH8u2ZooElcEPIkBL+WcnkbQCe+eKAMHxNZaVYX++1WUz72ke3Nvua2kkAO+AOvOeCFbkZxjFZk1xcWMlm2oTKkF3JvljuY1lgYFT5ZkSPmFugJBxk84q7pthd315cELDcG0QbruUuYzPKQVQT3MZEjqp+6rYGOBXUafoZu4Xt5rATFjNbw39zLttpJ0/e71QKMRLggnGM9+mQDV0aWG9traG+ZrS8ed57R8uLMwKo2W7SlTxtIKgnOTjtXqvh7TQIrPVnjszeeaXiOZ5nsgz7FaOIuqRAlQxJwRnPTmuU8I+GtQkmt5L27trqyj2NLDBEwaMxAiOEmdVDoQMkpkY4JB4P0H4fghtbqOO9torUyTyxs1sC9v5RVZYZCQhUSHlWBwADxgdADo5fBk5tZtcl1S4uSFilsoZYhNFuMAaSeM8kSA/dJ6DvzTYbKWXTkmkM11HeNarNO0MfmGNZNjvCpfKy5OR8vHfiui1fxBJKtrDm1g062eJbmwjkErK5O22Y3EEhR2IyQFB2D7wosLq133kRMVhcpI0aJfMJEkLjCyRvtVSDnIIwPl4NAGfqnh7TtPuIb2dbyOLZFFG15LcIbidSSkw8twPtGwjgfLwOT2oS6bDp80+oxSrcRROJr60d13X0DKNts7yScK2SXBORxj1q/qOrSSWM017LHqKW0kJjtGRGWIGQRGdZGfAVgowc4AyCea8/8YeLtGs7O71eJDHd2sMi3cEwMVtcukYbz7ZQ+JGEfyYCnJ5OetAHp9gF1nTIl8PQQQul2ZGe2nV1bcHUWohZgWdFJzuIyuCoJAr1D4cfsk/EP4iag1jYafqb2gcXA1GJVjZpZ13EwPdbl8rnBYrnjivir9nH46aLrnxL0zRZ2tY47i+jiSW8EUscLTXAjkljtk2nzVQfxjOGzziv7Lvgf4Z8O2/gnRJ9JWzuI3sbUtdQxhfPVYVw6KpDqNzHggAc8nmgD8CD+w/8AEnwLqEM16JpbaC6Z1a08wzPC6DzYpLmUj98G6FAQccACvqjwNe2/wy0S5kuWiS502Hz57m7xFcrHEWcvM74Zzww6fh3r9vbrRtKvoDHPZ286MirtnRGGwjDGPaDiTqQe5618XftE/sxaT418OahL4ZWPS79LS8PlrEM3m6FhtuJCfnwOnpt4xmgD+IP/AIKzf8FHNa+KPi5vh34b1W5tPDWjyXkMlras5tdRuo5GDXkzMCW2uu0DbkZ7ivzB/Z28A+Ivj34kt7C0inuZfPSGSzt4gPtLyuDvYyHgBTkkdgcV6p/wVW/Z28T/AAW+MGpC/UPZz3lyY2ihnQKskruGLCLaAdxz8wxjsK89/wCCav7SOifAn4z+FLrxFDFdWA1uzFxcpEWMcMs4SbeY3zJhM/eJ6cCgD9q5f+CLX7Rt54d0fxh4G8MRXT+QtxHaNqEMN6zMoPmus1xDhMncob5Dtx06+t6V/wAEqP2pNJ8Fm31Hw1bWtzqEf+rh1XT3uYp2BRllW0eQKGJORngd8mv6wv2c/jl8Nfi/4D0TXPCet6XewvZWzm1huIPMt1MCERSQq6GJ8E9ec+vNfQc1zoTLsaW1k2/OQfJdUycgF9/ydvz6mgD/ADn/ANqv/glh8Y/hdo8/ijxF4NuY7aO1a7uJoVWSziu9wzO92sm3hT84bBO7PQGvxs1XwJrmnaxNZ29qk15GREVAAVFZvJOwScvGOTkZHy5JFf6mn7Xk/wAKZPg74xXxnPYw6e2jX6nesRlErQvjy96nOQo6kAYyCK/zNv2l/EGk6V8b/ENz4SuCNMh1e9KXEYVVWwW4l8sbDvGzaoz8wyTwB3APEb3QL3RUU34KySSG3he3QO6TRbT5juWCIhGQD3x1zXmHiRYUdbsQyrDybl5oj8zqxEihlBXIBHT+9+FeyTeM4fEj2kTJDM4WUSpK4iMjAFon+RVEShFOCQM7sV514vsY5Ed7iSGFfvRWtvcCRTnByIwx+YjGfXp7UAeWCS5VGkt4UeJmIBLL5qpKQYw0nZdo4BIP41bVY2UM6CORgBhOcAjLbwucScdf9r350AIjCVa0DoGjkaWPcJBbqCAHhXtu5B7YPNUvNQSTSIWMcbMxkMbcqQQMYUb34A4oAlmgfhQT5Ug3RySHdkKpBUFf48/jyKxBIDH5fkvNKr+UBKCqRKrE+YoPXJ54J7cc1q+ZJMYFy7wKGMYU4ETsSS3J4PqOv8qmsbBr26SGF+QrszsflznPzNg4OcAA9ewNAH0b+zBazSeNbWCSO7eO5IBjtEDyGVSrBmVyPLXavB9+OTX6W/HXV9Qt/BMsDPIkZsvL8qJi8sCAqcTxSLgOY88j5V6ZzgV8ofsh/CnXL3XYPErW06R2HnyNJLDIsYgEfzJv34dTwPu5ycD0r2b9rTXY7TRPs1nN9mnjt3RjE6QJI6OC1q6EAnCHgkZPTk8AA/LjWIVOqXssG94PtEkrQOQ06nOSWIUcncOPTtXLXLq8xcQR7Im3gTEMrEjgEZ56jgdK05rqSaV5I2JmmeQz4IEgc5G5weiYOADjpyPWhOr3R8iEgQD5iiIAyE/eZiRyNwPscUAc1fNLM8biFghfy5owpC5BJBQnAKkdAPyrQggmlVIoFLW8rBEtgokYSAfLIEBJX37/AC16d4Y+GmveKTbxaZbT3pLo6gQu0gycNwq9AB+HU9c1+iHwO/Ye8TeNv7PcaPslQfaBBIit5qK2DMShyAeeuMAdaAPz48D/AAm8T+JUSOysbqWK+nzI6oXVJdwXc4TJiAJGB1P61+pf7P8A/wAE1fHPieGx1rU9PZ4pVVkiutkKSwhlYTKxbcTnPysASB0r9Xf2d/2QvB3hGxtxr+n21vdrOHje2VJBGY0A82bYG8yMSgDGMA8d6/TfwrbaV4a0Oy0+ySS4utNZUjli0ws8qyqcEeWp2KT03Ac0AfAfwC/Ya0H4d26wa3pVrerOrGITxxwNG+AzMLaZBviOPlYcvtyBXres/CGz8J6nDb6Naxxpbyz3Mim3At45LrKWkDliN5IYhj0UEEd6+y0umdXiSS6j1D7O4IUvM8cJOPMdpE2rJ82NiklcnIFedeL4C1l9tt991P8ALayLeTTlUnbAmkuFIEcgWNVKlcrxjJPFAHY/s4fEHVfB1/Hp8du1k/2qK2eLTfMLSyxuFjRmkyjxbic7TyOTxX7x/DnxdJrOj2NxqBizcQoTlucIn7wbU+4cnG0gHnIxX8xVp4m1XQ9RUbTbWf21Fa7gZrIRuSNt2j+WAEO07jnLdie/6+fshfGK31XQINMvbiCe8hvJCwe8NwzxgBo3G7kp5fOAP4vrQB+pUf2c2qmIpHG2XVyS6spYjPfI479OnrWddpOoZkRZkBOSCPuDBDRMTjPA7+/Ws+PW4rvToEtvs6K0aFQn/LKNiMpxgksSPUc1YgaUXDx3P2lIkTdDGgBjkRlyCoPJyDzjpmgDnPEmhQ6hokoaQO93EyzwhCqPGVIaOZ1/1mQfTt71/Er/AMF3P+Ce8tpfyfG7whpknkSWt2dRhs41iRZRLvkuGCgE/eHYnjnmv7lHaKfEYU7HXBbI8xQpOTjsPQ9+3avlv9p74J+F/jH8N/E/g/VtGsdZg1DRbyBYtQ2YMzwvsAlQ5QD73ABzz1oA/wAjqSG50u9kt5ITCVCwyNIdwBUYb5W+6x9e/JHeuusYrdrU/Z50nulCs5cxJtJXJXfuwAoI+6c+vNfZf/BQj9k7xD+zP8ZvEWiXljIuhy3N1e6Y+5mRIJLiQR28cj48xUU4Htj0r4PtyI0hjKRGMDBZFDSfMOAzI3UhunUY6ZoA6qGea5t2igkeaSOeOSU4XyXEh8tYpGHVQevp1461RuoEgDCNw95Ed0tvHlkQRvyyyZ+YeuCcc89ahh8iKIqPOhZSwaWCFoEViNqLLuyZOueAeufatPTooPMBd83Mf7vc0qsZIpcZkLnACsTwD+NADJ726cJO0HmJIFjBeQtEEPLIB0BzgmrUFveqkiRT/aHnZZSqk+UpwAFIPBI9OvFbEZs4YxBdQs4QmVWVl8oxFtsY4JyQT9T2HApsGnMkk11vLwQzEqIdzvG42vHHEYgQXCk5ye34UAS6fpjfa7eOCaRmm+a4tw2wR3CgsMiROE69PTnnium0d5tLOoXVzN500jp5AWWaRInVivmzISQioBkgD68c1zlxqqW9lM1np+LlXMr30hkJDsA+52UHaSvBHABGPWsON9SvVkk3yW6MgluBHIhRtykFQA+QhwCcnPPrigD1DWtYkSyNoqjUnu4reS4vEh2WzIXIkWFo1+Q4J9z35zUF2NFisbqWzaS0vZorZI4Eid5Ypd+1FWVQXk3DJOeB681wNhezlJLaWW4itY4I4RGkjRHhsJIojQs4ySQvXjI4rt9CtXgfV5Z5fJe2MJt3MX7u5VYg5le5l5yCRxx9eDQBQa+vmS6khYXItbQ20yNG9pKkuCzplVJk6gkd9tc9qDXtobRS8M7SQpM7GNkSVlALIG24CrwCT+Pv1F7A730M0NnOlrIVmvpWiVIpt4K+fHLCx8xSMgdSf50dTkt5Dvks2VhKYY2k3tJ5AA8tIyvLIGAyMdGOaAOKNvPch7uVFigkCzgwsHHzuI1RGX7rck+oBzXU6VFa2shMO94bXc08Y3M84VAxRk/iAY5PHT9eYur2QYubeIQQRiRSqoIo3kkyjJHAT86g8k9c8da1LG2vbu3RobgRszNC9wgCZ2xgvH5eQShTgMRj1oA2fOtbsK1osdnNcs6yyiIIMAkmRwRnHQEen4Vqx6zJpi28dvFblZLdVt7iACRpp1YKcEwHYQw5cEle4xXMw2zWd3hkuNjLIshUpcLHHEAd4QnHzEg8ckDpTsW0MVg8sl0QQ+Iobgxx27MCxWWN0ymcA5UEc8mgDuvD1hLrGtxXsN015dRSPJcrNG8cULgfPD5oZFkcYOGA469ab40iubue5kuSsEAci2SQSST2hhUxg5LNksTlj/d61T0rxBaxaXbRW0WRbzf6VlpI55Ajl4hE4UMzl8Zznheay9b1m91G7numEz2Mdv8AZZeUKjzGy0rAn5n3HHTJxQBzbG9tQAZIhFOiwCV2DrcOMkNuhz5bqGPTkj6HPVW94WEOmXEi3E8FlvMkru0RkwwaNMg8YYfN7daw7FbeGedrlTJZRqskLSSMQsz7QuYYlLRPn+IgDmtKeWKI3X2W6t/Pt2ilWNR5jTb2BRVmKgBRkgoSDxQBctLeJNpxFAAog2vlgHILvhsfQDGcg9cV6b4W05IWM1vLbmQ3EcUZVGDpNLtWRshd0cAX759Txk8V53Fbz3qi7vLmJTlZfLTy0QuyAKAARtKt2OMc/WvSvCJikDP56wSZWMiTCu6xsu+XjIAJByCRnPBoA9x1PRLLTdHtk1C4sTbMrqDbssQUhQTPvnw7HOcE/KRnPavDdfv10ua3K26XUU1wyxXccCEi3KEOkqyDABz1Ht9a9M8Vx3E9rYw27x3duWNyl9LG621qAoRIMEAPCQSCT8oY9ea8W8RWMTGdreS5+0QlLYrJOr2srTuoZraJG3SuFLfMoKjOc0AZclrptxAs+ZEma8OLm0jCJsc4lS5jDDCqhA5GDjgmoreK2toryCbzmEF2txCbQKnnRNxE77WygBxle3f3ux6O9pDJD5ivduHSzkLELLbMMsssS8eYGyozj35pbaSO1t9mo2ksfneYvnjAARSU2Fj1w4B4zxz60AdXYTWU9tFJqKxLLMpRkLMFEL5Ec0jL80cgbqoGWI7Vc0++tkggDRyyTQStDA8SO0cpQHakxlOAm3bgE5wDmuJub0xQW/2ba1t5Kid0ETs7MSokBZc7hnpnGDnHNdxaxiHT4VG++XKSsFvI44mUxqMlN5DyAnHLZGOgxQBq2dvcNbtMFjQ39ywVnG2Xz1UhoVjUnCAHqBjIPcc6MVhfqIEmikiiiLEtEJCVK8Sk7RwpyQR/SteK7NrJZwy/ZbW0aHbDGszuIsj5iNrYMrMpwwOPmPOKvt4jtdSkvLNIIoVhjjELb2Rp3jwqm4ZmOTuwcjhh3OaAOFvLm2j1CKS4802tsjLMZoS9vbhgSiowbLKcdOxAPTNeeJG2pXl0vlf6Iz+bHNdMsMawNIzEzkNhYWRTgnngjvXsWoldQ1OKGKSGRJreRNWeNY/J81QpieNOkZDDHOOB71yXiyzt9HtbZY4ozEFd710jdIJVnCpCrGRcEAZwoBy2cEUAYniCHw/o2nxTBYLi+uFZVmRhIFkcbI5AQcKpP5Y7V5dFqjwQSWkrW6l5F33M6gRvIj5WIrv+aQA8EccVe1ezFy3ny6hIHlItLa2ZQIrfa25S7McEAADk8A8mse3tYZW/0qyuHMG57m+REkBZiFRrbcdu3K898njOaANa1v8A7M7TsLlFuJyjQtGTExVWJYLyQcsvse9acesT3s80l1MYbR7JrULGjI8i79+1yg+7lQeOMdx0rC1LWPMneP7MYEjJbIiJcNtCqAUyC2F9e/411HgdorsXVhqkHmwuu+3uY0V5Ilm4kS4VFJAKjK47de9AF/w3pDalrVmEvBloreTdiSWOIxyBWBG0GRyoBXHpX6OfDrTdB023e2m36pdanBHG6yNtW2jjA3s0ZJ2oFBycdBknNfJXg7wnEou9SjkhcyLALTzGZDbG3cRhVWPIjBjY4yM8c810mqavqWm6idQgubq0Flcg7YZFa4baFVxEMATWwwSVxk980AfS2u6GINTmm0Y2EVu8h23EVwwBjRCfs0rM2E+ZccHqc4xmuMuvHaLFJZPCmnztA0TSzS3U0Vy2WhVL51IDozLiMKCSSMkkVk2/xDgu1gkuka3hu7fzJAIVhie6yF3q+cRElQRnqTxzXJ6hf3+uXUdxptvJaSrEQbW6MUkVwn2g+TM4KjaQQSo65wTQBj6hpM2u6nb3yWK2iSuu65vTJKJpLaM7okty5YwZU4U/Ng8jiq3iu2i0aNdS0y1so2hkj2zLaqvmvtPmIkYf5I8g4zjAHqcVHNqKabdT2qw3dzcPcLcSJczu4tpt5ilG6WI4jY5A2EjHPSqeq6jHrO37Ja3Fldws0LGZoTD5vlyYjgbIRjtB5IHJoAwr7xLZyWMyvpaRzPCpj+yKFuGuWJkErohIHP3T0xjNTeH/ABVpsdssFyoN3EjyfbbtFZVljOYo9kS5LhiATyMqeRUaeGYXW0+xIialcNHMqXs5uHcog+1bFTkMXJIIG1MY4waqW3gDxHeSi7+xXDIt5PJHunVkEILABkmC7UEmXB5zuwM9KAPUdN+INhaGWLzI70y2j3ElxaRF0iuFRkeOTbkBVZl5BH3ueeKk0CddRv5r43Blecxqd7l4duwiPBX+JXBPoB1rzPT7FdPll0qe7himufOgMcCCWYvIMrIW24ChhgrnkjAzXbeETBZ6nYXkeqLFFZoYhAVRJZpY2K3CujjaA6ggBueOnNAHp11onzQGMW93M6x3F4/mM4uUKjaIXz+7UEgkdQOuOKyGs1W7vLfUIY1hWJVXyFYD5kYysoK/PJtKjcMgYJ6c16KmrQXBxbzWVrGYYp0iKO8wLOTNDKqLtIaPaNqncPTFVbKQXkF9MfKmS3mhEjZSJQd+Y7S2jAJAy205+bAO4Z4oA86/sWPS5IIZovtcF5H5486QN5row2ushIC4j28qea9W8PWmmMfs1pcQmS6tn+ywTyLM8d4zCORDJk7Itg7cr36UzWPDVjqF1a3Kzrbm3iihuoJ5CEtCyiRPK3AfK3O3APJwMnitzSPC1rHqqy2sS3MkMUiwG2SWI2c8uHFxMzgDByBt5JP3c9aAOg03Qkuru4gupbW4uLKAXElzJJ9oi8qJAkNssCgrIqSEBSTkgZqC68N2+lxPf3N9bXeq+U91DbArBFCsio/nm1blmMRKhAT90cZNSTXl3Z28Vtd2y/ZHuI5PPEQiZ9hf55UyDLB5oXAbGRyK4/xdc3MkzanaSww26zWlsJAqROSiYclZVIFuOCuCQVwATQAqy290Y3uY4Q87+WJMmB4mmxukW328HdjIGcHPSs7VtDjtZ7uU3TS39sYI/JjdnkEcqAMXCLggoTjv3rH0qHULvVY5hfg+VD9pEyw7op51bzCFAUKHI6AcHHPSu71PW7aERajeWkUk7MknkQsolvA42pNLjuGAwuOMemaAMzStKS2mMP2qe3kxFLBPcsylYGj2iAlwPKb7QvzMOCvJ4r0PUZbSfSZImWCN7FEubj7NOzieaVisk6FDtmtyiZG3nJ6ZrljfWsFsNTewI8y5glLSuZGtFHyyKjs5WVGYnKAEjnitr+0rS3D3txDBNbvFFYXVvZQhSIX897dlIA3PvkUEKMjB6jJoAl0p7+4tvtBdRH9pCQJG/lwRvJuRWlzzJ+7i7/xHnJrb8UWLT2SNbxIt20IWWdZVlBlkGEUDAJ2tuBGeAAMcV594aTWLK+kIDvb/AGiVrM+fLJZ+TPsaNWidcSyBZJMkfMjA8cV6naW9rqESPNd3Lh0jkt0K+XCqwzH7SqqBueUtltxAz16GgDwLxHPOsLWUZFnNbhRLciOVop1tlRYbRymfLuC29gT94MKpWc811LavcLdQzRwgtBGsg3icMYxNHs/eoFHzY7DNex+K7S30+6WdIZXhcBIjahZZXeXy1HnqBh8BwdxJYY7VzOoNYWlmt80UcszR/Y2dVZJgo3JDP8zKfuuidOucZoA8W8S6LBbfaJL2OG589Ta20kbnZZXDS7naOMHO7ceg9elcdDpF/aNd2MtvGbWFPMW5jIWV5CS6I1wTloSJF+QgHIycjFej+INQ0+5nim0+3uLae1V3mtpYXMEskaIpnErEkP8ALtcDJzkkCsie9s5r2G9udlvHNah5oYxvL7ZI/N2K+MSjaRlj1HFAHmenW89lqFtFLFbCGZnubU3Mghu4bgoom3uoK+Y8asQcKMOBnmu/M6yG5ntPLt2jt3kYzI0TIhJVFuVkO9nZARkjBBDL1BqxaQaVe3Es6yXFwImZdPMtq7xwxxyhZlkljJZZiRtzlgAuflHFdqfDUbx3+q30TwxJCgWNIZWZ2RTubaIgAuAJAW+9n5cnigDwy41OTULMTMjTu7tpn2G1SOWNiscjQNLPKAWjXOzb1G7PQVxlzqepaiZZXtohDbXAW7hjV3ePZuCtGpx5aqZS3HOUxjJxXqeteGV0KOW7ZLcR3auVQzSia4ugwFpcWqgcFipzwAD3x15S1srqxkXzVe3t7wWxmgvIhK887sXlPB/dQqGGSaAMfTP7Ugjvr9ld0haMRW4m8pZgSixSbimW/dSREnPGT36blnZarq0UiRTWcBt2eSK0mlD210xf5lkmfDeYpJAA644yK1tM0+5jt7yw1ARFFuZFkhAkkF1aXjxSiWG4VcBYkQAKDkBcV0VitporxQX1ruVZJb5YkiWSG8jW3BhKv95ZYwV2t918dcmgDzTV/D0U8dxFFfW7X0cUfmIiOZLaa4IVshgN0KFAOmSCCRzmuP8AEsQsltor5JGW7t7Jp7fIjEtzCiI0SqfuRiaKWQjr+8xXsvi2ydLa3+xxzRJNcMmqyskEUxFxECcsGyiB0VQegZM9Dx4fqmnm6t5Irt7t47ZPMmk3+azSNcyMHYkliSrBRs6kZHFAF/RZWcyRy2sllZIY3snyqy2zM7eazunzNCxG0A9VIwMVd1loN0M5uFtoZ4/MlZC4Nw+8xG1AC5hxGo54Gc55zipb6c1lHE0NzMkSwWdzDLcq5iFrJGC8aseZykkDkDGegxUWqeIbWP7ZHcebc3k9wsm5EiS1MZQHzJmHKqHIGMAgYBzQBmXkXmWN3etp0k1vH/o8UM0iwPLmZoEMAZgdoRRljwevem2+laTDH5cBaCW4NrII5Hw5YIjTRI5+VY1jJy3QsCM5zjkpNbv7ye5inu2jtY1mc7Nix+fEEMO1iR9qXBwFODnP1r0G70u3Ol2+pQO8AtIoHu7hysIeaaOF0MfJ/dlpV3LnIBJNAFC70i2ZnkhDRQXFzFEkgeNgzuHjVkA53HyhnbzknPPFYty1pZo8BFwl3sgcl42lV8FULOSDkb857DoenPSW2pWt2+ntewNdLk+R5UfkQCZf3iMHixtyXyr9DwBzgVV1K0FlcRJIJ44QxEweTzIYoJGMqOWlPLAsAMDGFz6EgHFXskiXJv0nvpZLWAyyQN/q9krCN0CqOUzkqeODU5tJpIwlqsYuUaBSY5GEn+lBZMbW4kZFYkMCQBjPXNaly1hd2l3JZyQRwqs8byqrxzNPGy+V5gIAaNyOMcNnjtRpVrqMtraJPbK8kNxNNNdNI0LoLvfFGiEDjaIl+XkjPOM4oA2LXUVitWNzaRXCqYrRpDG8S3gQ7U81z8qSrIcHudnrzXS6IILn7XHPYWyzC4jkuLeFHjdLMq3mXG44MwzG/wB3jgdeKxXCzaVHaXRXzZpw0XlIyMgQ5Yzhsbk8wvlh83PNbuoCKztba4tyk9zLaRWUiwswVnV43dEkQ5RPJZzhuSePagDm/EeixT3zxaXBDbwW08zTyk+W00U0EQDyDPMYaIqvOcjcetctaF0RbpVRCkzbTuMSRtIcKsszcby2/dk9Vq/rNzKPslwHFusnnW8UyzYlM9wUDxlGbDKgRl5BwwNYuoy3SPLb2YXyLiWNkjkUgfedWaRmIDtuOSVz97jg5oAbLqRhv5poVkbDJFIgXzTJasRtmgYH5gZOMDv271798Jvg74l+KvifRdL0jRLq9u7+5Wy863gcJbRTykxyyfKQHDvhm424Oec4T9nb9nvxJ8S/F2n6ZDbJPd3U8UEdv5csiQGfCQythDsjWUMzBj/HngGv6+f2L/2LfAXwB8Pabeatbx614kmtorjUbowRYt7udnaaO3kYschpAwUcgdOlAGJ+xH/wT/0f4J+FLbXfFel2l94lkijuVfyg72rMyFwHIyzbSAWB75XIPH6ULY2tpNFpEkayWLvc3Bt/LlEUFm2/MQVASrGbadq9mz0FbsGr+TJLo+2SUW6zwQyopEUodFW1hXICyyqFVSDzlCR2qKee6uDcw2kxiuIFtoULIxl+0TtsnUHYQSiiTIBwAwoA52SGW4jjVoZRmJ1sfIRJYwbYiOVCMHzCI8HLc7elZ0enPbzTahG6pLEqPEt3hhdlGeOSPy/+WMIERIYgKHOQcHnqLi9trG0uYry7+zW9uQLZZQqTqwiJc2z/ACmR12APxyqgc8V+av7Wv7b3g/4F6Hq5ur8XGtiweGHT/MitzPdwtEEe1dGO3zJpVU54xFuPBzQB3P7Uv7WPhb4NeE9a1nUb+1t76CS0gsLKWcPcO93GGkdoVyT8u1W9NhJr+UL9pT9rP4jfHvxNNDDqxtrE6jNbW8VrGRGyFi0BjkXJ+WNQDgN9zPevKv2hP2nPGfx48V6tqmrzzDTrq9SaazkuXuGRPMeVPIAO0sybVbA+U57c15F4ZELyRvErwtcubq0WRlSYXEDSJb29tuPXLuHI4KoM9c0Ad9oNm6Sy3skqSzzwGN/NiE11NOruZTuY/JA+xm3feIYd8V1n/CT21pHAsPk/Zrp4muUht1DsY42KIA4O0F5CDvx8yk9xTdOW1sVjs7jbqDW9pMDNbxqsg1FgGSCWUnCDbKQN2OFArT0XT7S8lniNnGb+1hunNrFGoj/dlTHHOOQSFBJKk469TQBx+nxXaWqC0e7giuNTMJMUWCp4l824JH71tki7Rz8uAPWvR7lV8g/apPOFsWjhEWxnlljHMrdhFnkj/arJCIb6K4guUEcl4yw28KNHbW9wYTbwtLG6gjaoIJOACg7EV00tgdKe3iTy714rMyXFxIQ1sRKTCy5B+aUxqHx1AbBA6UAcxLrj3FtFY3N5JHPKZE23iKjW5yrQLb+Qv7pJIgmCeuc9DVe7tpk024k8lHla9gmRid7RuoWOJJowPmjLDke/POa6a/0KyiK3AawSSCG1CecjPLdecGkjlD/ezEgOMj7qr2xWVaLq1peX15dfZJxDvtrS3JLq5aXMd2CPv/vSzKTxltozigC1PptpqdhAzxmyNrLDLJGiK8017IkkUsgDnaLdJF+6MkAZPPT7D+CngzStJ0hNRuyJr829s0tu5AeSSZFCNtOGMZIBPp8u2vA/A3gweLdXgkunvY4oFCSSsohWe6mJe4SBuAEynOR8vmV9i+G9HsL15ra5j+yJZWm2SVJpdiFWykMqlQRNEIl+7ncQcdDgA9F0bSZJtMaK+ltA63pvVgz5StEMywQzgHD7JniJU4wT04ruhEg06/uoBcLLbxiKZ7hAkEklu4l8ssfuQFt4OODEFye9Q6Vo9/LZxRWEcU81nczySTShJI9QSeOJmjRWIDOAYdmSD83AwDVjWpZo9PxdSQlAsd1qemlwJRGyNcyruU42+Wu0Ds+FPagDwL4r+NbLQvDmpyIJbe61GOOWztrUpNCzq7RyeWqnbNb52kKTnaWUDmvzA1O6XXNYn1C41F2mSV7aSK4gU+QUHEUPm5VZFI3NkEEMAD0A+hPjz4xu/ENy2n6HBdG2juLiC2tjGVltpzN/o0ZmX/VjYnzZA6emDXz7ZWVxDHLFexxrd3wk+0yyKXtjLCxmnjORk3JjVArDqSR0AoAui3s7SO01C3R0u3kjj2IDbpeRHc0t0Y5srtZwAduMZ7Diu4s9Ome1jubYKyxxPdyCJgpaW5dP9ClYg7m3zMeOAM+lcpp2mXmpeTLdXbNazXsdw8Mz+VLa2kLsoWzQgAjOxWwcfIWPXntdLWfRJruVL2KSE7kFsI/tD3DTiRfPaLkQPHMIyWxjknpQBweo6Pflb4RIJIzOj+Y+1JhbIytNYgtjgMCvy8ELzzWSLU3n2uzukjgcrLcx3UbRKyIYmlhiulRP3mFygIJ+VQTz09N1Kwnv4xPDqMd3IsO14WVlIfzHxJAF/wBYHKspOcZB7c1yiafdRXEereVcSuY0WW2nVd/2eKbExi7OFQOuDydgx2oA4630VpLW1GnystzLdJDdMuyEfumJJjdmGFy4Genp0xWBr2nLFIkkkcsUyxyTb5HaWV4YQFkkbBIaLcCM4x2r1+yl07UDelrSeKCOb7XFc48uFlC4aFVA4ffsyMetefeLNMt72I2kclwJ4ze3SPG0kQ+yP5ZCEueR8i/KOuSaAPm3xRJYXSlIYVjYRTNjEZeZ5MABgwUxrsZSDx/UeP6jZ+XKHuJNxRYoUiSZg5VQufnHGMD6foK9v8UR4meSYRpctHta3aHyyVOwDdLwCNgBySB0FeWarZQyGeOxMcscwVosBUkjlUgzoh3Y6knOcHNAHnWpmKOVkZAYm2+UBkqmME8HnGd2eM55rW0K/iFwiDyYtzxr5pLE7WGGJj7cLwMdu/FXbm2t3g3T2/liHcrJI6+aNpJyrHO8HqMZ61zdrthvzdW8RjjMsaxI2A7Mu4Fvm9yP/wBVAH6+/sH+MrPRfGkmialdxmz1LT5LeJ5iYTLJMfl+zqcKW2EKA3zZbI6V9B/tmeC5NI1HSfFFhEyaVdSRw6hfW6EutyYo43WQKAUm2ENnPPrxX5OfD3xTf6Fqug6kl1JHd2l5aXDyiEb2WCeP9x8h/dxEJyeDx0wa/oK1KKx+NXwSgjKJLJf6ZJcRpIysVcQIszbU5+0gruU5OF685oA/OzwZqGpX2nXDb5bgqywWiFV3XMexEDZZiTt9f4t+RX6Tfs3ePNW8H67o+lXPn4uo4RLFslaO1hUAeQpkXBATJYrn72e+a/M/wZCfB/iK50W9uri0nt2neJ1cyyRwrK8cJeJxtQOsagFiDzX6DfAfxjpl3rWmvqVoJ4bNVZ75rgtuZ5QsscrZGYihPAGQwI7ZIB/RN8L3F++magbe4mtvsmyJYrbMY3xLs4PDDIJBJH4ivf7YXX2VJY90snm7XAibzVUHH7xAD5mE27SvAxnIr5m+DXjvRr7wlFLo7TxHT4oCJHANosi/u0lkZzl4VXCrjj1HHH0/4f1tr23TOY4JWLLKCJZW3lRIFC5Cx5J2nPTFADbqG5uVmt58G3t1BCQzPHcGOUbmMwbjAdWBwT1rw/xbpVnEiqrNDHdGUFgA8cUjxvIAJD/q+MA479e9e/a3exRR3Uds+boMylgioWiAV9jcfN+7II5/irxLxjZrLDa211PcwvfXIa3ZRgRq+08QtwqbGIOaAPGLrSpE0p1uYIJDcxTrFcvKPMZQjRsAznjBZSR2BzjFfjF+3np0eiWehlZg01vJNbXCQxDypjLFK0kxlYYdEBHOcZX3FftzriR6ZaXFhLbW2oRxxyNJdvKXjKS/KEghQ/6Oy7QWOcE/jX5T/to+EJPE3gVJNDhW/ksZrmZY4xtkijIAkjErISkQ3llXJ5PPagD8V/DOv2i6hC0Zd7p3D3DJLtMduknyvGh6MWBH0HHGK/VT4IOmo+HG1DTtQinvWDQvFdSFjNEAjeQFLcKgxkjknI7V+OWieHXttT1Czmd1umupIWle5K+ZKrFiXZRiLawIA4zx7V+iX7NVvrNxi0tLiQpbJJbri5Uh0lKkyRo7f6zO7B9uKAPsLW5J7qxnt5IxPJCvn3ZSFlD2sLNGBCXHyyZYgY5AXNeT3mhzXdzJaWM7WsEEYmeCaModxj/ciR5HBfzCSpOOCPevcbrSL7S9P+yag7TRMwPmNE8V4kSEE7WU4kTzG6DjgmvM/Emp2dvdi1mmZYpbdYRqsCxsYX3B8XrDhiNu0Y+6PSgDzu9iWCzWKTbZSK5hi8tMRiaEHz45tvJTI9+orzHxVc2pkME9iz6iYIytwk2YntpBlFD5+dWOcjqDivWjeKIlhkgOoxebL9lmZULJO5zHuYcSIxxxzke1fPviSxlvbu4W5lMMlvcStJBFNueJmDPGYQhyluHJHPAIxQB9F/s1Wk83iOCWBrnR0sZo/O2N5kl1bzOrTARsCGUADnkcdQK/av4cqblmu5FFvJIYonEixXMb2hjEcF0WUfuXLY4HQnrX40/s0areeGrqG+1CCW7iYrbG4njR7mNQN0kMKNy4Kt1xnFfsL4QurGfTLLUbGYwpeRj7HAjHfCWIaVNgODNgnaDwCeKAPcBYnQi7lxJZyEzeWCyEMGIeVADlweM/TNK0sbwxXeGR7m6jQwJM2yOAsMTSRAZHBB7cDpXMXF/eW5CMfMjhVY1a8ZWkaORvmZWU4LAfeHfGK0dM1y2heee/khVZnVbaPAE0sSfK0krN96EEAjpgcUAd94Wsh9pVpCt4ts90Z3hklT5GbchEcg/eKoGcitFUlGp3Esl24s76Qx2toY2KtJj5HdyMGEnseO+a4TRria2vRc2V9c3FpNLC8ySTgGJZWPmxrt+/GSw45wAM161c6fdPZSG1C/aBvuGaQZO1QpEduD0XGMEDBzQBf0nSmtUWC5a2VwTP+6KoPMY8oyg5Z9pOD0HSu/tby2ht1luFDyRF0jxFvCxnjbK7c9MEdcH8K47w+2oNFbRXMUbPcIVjkmYF8tyuQOUIB5zjHeukurWSG3dY5g7I6yCNCCJhnDod3JUY4J60AJqd7bPAYtN+ZRDI1uJnw/mdzKSPmizyvboK8s1HU0hNwiRStc3NuVluNjLC0sZwFywA3ZBx7Cus1a2lutPjdbaWO/SI+a8Er4b5j8gRB8gAAP4YrlWt5UV7SYGeNN08BI3sQ0YxtkbByHJyBnHpQAWGpI0UTC2X7XCqxq0o3uTIPmL9nOMhcjPeruoanaXFrcQKGju1KL8/yRrKoCkPK5wgB96wZ7GaG7j1DUDJbQtbko0bOQZNu1CGUbS2QMZHy5pkVnPcWs0000twXllBa5UbZd5G3DKP9YvHB5oApatZ+S9nLNKVaTy9sNtIHZ1GM/aJF48gDDDoTnFYkJjhnnMDSuk9xlDcoyNNcRsGkSAP0QgHDe2OK6ySxvfMhuH8qUhGWQRy4YwR4AcKQcH/AA9cVSh0yRJZHHE4m2+VcsplKyp8jxA8IeRyKALdlqOtNqsKWttf3zhY5HdYwYFSJZBzIvDcEfl9a9I03Up7gXK3Ci3nijMcC8F+CQw8ph8oySK4/RbmXwzHdvbtdm8laIyrNueF0LcqQGxGgI4xzkc9a2W1mzvLi5mYvIZ0WQqkR89pG+aR0VeViDD6ce2KAPjz9p34GeGvizoOsWmqWMB1JQGiuHj2mbCu7yK4BEcjHgjOTz7V/Kd8R/CWr/AH4q31pbD7DY/2rMtq5wjxIZy8kkTyD7nlDClupGK/tC8c6/aaf4faaLyoPJtmWaSaMN5hlUtHJK0gPlsk2V+hr+Vb/gpfJpj6zdXQtmu9QikdzPahYYojIS6yyk48wN2I547UAfbXwX8fGXw7oms6Nqy38VvbRyXEc0qvLb7o/wB5JsjOJAsi9Oqnriv0Q8IXuneIdIgv9OLSATeZq/nuiSTfLHKW3SfcjCdD1JGM5r+X/wDY++PsGgWl14f1S7mMIljWzhkZ/MJmaQFXZssUJcEg8tjOK/Vb4c/G+90PxNJZXr6gfD988Tvemcw2iDeI3LE/fjY4HYDvQB+z/h7T2n0+SNGha4u3VrNJj5T+VHu/1zOMYKKBjJ4A9RXa2Wn2X2nSbi58u2a6sHt5J1UqEuUyxiWNuNhJ+XHH9PnjwN4+g1+wU2F7dbMFls8IzRl1CApJjLR7Y0PB6N1rqrjWdRubC3nE8sTRtKok3AoDFk7lTqkgXIA6nrQB41+0x8JLLxr4T1iweEalcsDe2vnBX8m3SQrOkSqoMbsGfGScHmv5o/j/APs9ah4IvZ5be3ltdPv9SmvGjEYYmJnlSRS7f6udI0IIGdxGB7/1QjVBqUEkZtZnd9kTSNOiidVcu8weQn92SDnjAzzXyX8ffhNoXxD0DV5bu1SxvREZLJBCHUXcUMyidTGvzRsxUv2Oc+lAH8dnxE8C38F68v2RFgaWVJ1jZWMcEeWYzEjCuE2t67TnvXk8q2kcKW5gjk2KCkYIWQMAfmULyXGc+gJNfo18bvhJqeharq9jqNtOLhLoT3EJEuLh5GaN/wB1jhvs+1iPu7ePSvz88SaQ+la68McoRbeZooy8YVVVnwvmv0VguM/WgCha7BGYrh/LVR5hLjICkb0DgH5mCkZPt2rqtCle2njdI7fzHEsUMsrZQIm5yE4zl2bb68fhXPPZbLjybnbcL8rzvHIGDIVwGUg889sdK2JGVJLeKyDNGs8cltINxQxSYV4x6yRybmPfnvQB654bsZSqJA8c8lyriGJ8LHC0eN8Ma/ewBlQeM4x1r0k+CrYNY3W4Ope40+dFJjKXV8kyAW8v3pgqMhYDqp25rzPw3I6WyQTRXUKmRTDcrtjYrJGojMMiHcf32HI6kNznpXtWn3F1cQhLhzD9nuEhMsavJFO6RpcHzTIuB8vdcEscDvQBxeofDO7m1I3Wm7cWrG4nRmktAgAPmTGJR+8dTkBSMt161xDWer6VfPDCbq4Et0WDlEVFWTCGOKVCGihES57jJwea+oR4jtprbzoP9YoY30BVILhIZVDfaGbBIUsyjA5JODzXCanYi4snhLxRTPeyTRXAUiaBA53KwHLLtPIHTpQBydj46vrRtt/eu1j86JbSKDAFihWIPHsGWxjDDuRnpXQQa1Y6osdw7rDb/YmuBJcok00mwfugkLHMJSU71PfdxXI6zoWnxeQbO7a5iubkxuiIsSRsGKzeU7nMIlm3Fs+vArmBa3mkrdW8pEEl7BbuiElt0LjfBFE0n+rAAG48Z/KgD0PTNa1Bg5lnvotw/wBGuo2aMo0WDbztMR80gcs+Ov7w19FfDD4oywXKaFezpJb3N2bMTXrgI0kskbyTXIzuQbTOYyeMsAea+Gb/AMYTSaXbuJpkvvtdrbrEcokcRQK8qxlhhQwIyR7nviKDWr+x1YTPcTrOJlR5FYbJFhYGSctnBYAc+pOOKAP1g8VW2lXJg1KCMf2lI9veRu13EyC2eQSRsIQMeX9nhc7j3A9efA9ctdI8QNcWtxaBg08+nh2LOs8dlHGLeeMRg+XudkzggfMeAK5b4dfFazvL65stZkivLaG1gWG6bdGyyxPGu3y5MGSbyXlIC/IQfWvX9a0yK309db8NW9uywymfUpljkuGxcTxPJ5EaghD5KN24wB1oA+VfEPhJLSSznt7B3W4eeG+tLaNlQeWZfs3lCQ4iVY4/vdSBjqa8+vNKvdMuVVopVsWnjkeHCNJEl+o/0gAt8hSPacH149/rMpFfTCWJxaxXcHm3DXPltGUtfPtnlmQjdGvnsoJAB5+auD1rw7HJDeXNxJFG4uyrDZu3WRz5kA45VpCPKbOAAFFAHkNzf22l3FuiJI0kd2Y5IQ6eXdQGMCyIkY5WZSBhhwFGDWrda7qGYZLxTDEI7uKONZHYTgSGF/JY8quxQSTwQwPeq9x4f1HStc+wJawzJNH+4Mojl8uSRmEcckki5imVAAV7EUzULbUWSOGZEW7tpWtYQEJkihViC7FiQ6FlJcgZwcHFAF6x8VXMEeopskiktPszWUeAQZjsSa0R+wb5iD6rjtXQDxa1jNaiWKWTe08jXDCOaUwLh/swiUZXyi+VbuOOtc6/h9ILFJ77al+l3FdmaFjLC8KlmgJVMgxiJo23dCzYPetjSNFmaGC5azdryYyRu5cARRzSt843dYVQDJAyBg0AWtc8SG7nOnx2SvEYJDeQCR7Z5rdW8+3EM3/LM5cbkY8kccYrhZ7W4nvghts28ojgQZMtzDM8hkYXUkjfuYfKAxtz1xXpupeH31BWNqYRL5Us9y3lOs81nDJ5RMDHluVJJHXqOK3LTQLZ5Lc2qLJbXcq4aU5ljezh8qSJnIyojdcc8nAPegDyQaPI7X8dyG2rcW0qy2/73aZWAjjcleIlhMZX1zjrWzaeDbqa5EN8okmnka3s2ETBpI2XzTIrp04Iznoc57169H4agjsDdLNbvKzxXEkILObi2tJWWSeHGMlUC4Hc9qtQ3Npc2+z7VcWtxidG3fIZom2lXiZFzFLtxQB4+vgy7tGvftEaXA3G3iWBWMsEgysYZ93Ehxkt2HXisWHwpNDBI7FBcw+cZWLCWZZo3LKyon/LPceD/OvpRILAQrE0ZWaSRYQzPtmdRHlrxiTkfL94tzk1xV/pEYNymni0kWZXLKrSIyKoCLtfdzNwCfXrzmgDyTRNBsA7217bmWRoXknluIGaVpd4dEQbuEYkEegIrsZPDNi8sl1aWsgeNR9otbeVViQBArB42bIO7kkdwe9T3/h8rBBqMIka68w28sUrtLMkmBBGJQhxFwnG70/EdFZ2rwx+dcYEkNoy3Nog/wBJuGZQBI/Pz7WIJHXrQByEOh2tiY7ppkguJhHb2yzbpVmjlkKmNO6twwz2J/Ke3tZUudRjtrSEPCWjieOUu4Eo2xIrseSxV+MnHfpXQtot35sLt9kmW18uRS7FygcYCIFbqpLknpzzSTJYWIaOKOX7StxsmmjLGG33ZIaTAKygEkA9MjtQANDNBawzW9sYTPC0dwrgCUxBUMqrKn3UEjHk91PerEPheSyebUZ5fMhlkgcwPMZZES4/dK6MvCKzOMMR1YVdtr+xaNtNlnnmaAKkchTcGtCryOvlgZcebnJHStJ7G8mtofOktltPLMUD/NAXEUYI83PLhZPLIHXKDHOaAPQLTw/pXhHSYz5MhS6i+0OQiz3PmmDdKIGUAYKsgLY6ock18q+ItiahcBTqVpbzxytJJjdKdzBxI4f7xy3ODj04xX0dpWqS26SaULe6vY7VGR7yWdHkuPM3y4IctvGC6qOOwI548M8Z3FxdXRhtrOW3s4rib5JUV55jEAWEkQOI4wDyDxyO1AB4gn0zUPCtqpuDcfYmgElzFgygIoWRSijDSCPacE/yyKWm+L7bSomWyjnj3y2qK6D/AFkYZFScS5wrhOGUfyrEudVXSFa0a1LtdwtO8AACiW5Xy/JRFBHlFSCQDxjg1z1nqcCTQWa2bzQREutuNzmB12sCy5w0Wc4Gegx7UAfTyeK7Ceaxn+0XLiWKWIW8UrZQxAHzVwePn8zcrdSR9axNa1qxhlubSOG5vo7q3eSN5BI0khYYkhKFtsYI/iHp6ZrjtDZNTlWW1d/9HWV7mOCIJdQtLx5DKpwiEpx/ssCa66C3tbx3vZUeKCJPKiiEnzR8YmVY2/1g3KM5PU8CgD5l1o3ul6gt1aRC32+bHNZxjLSQyHKJIzH5yp54PXPUV+uv7EXxc8TeFtC0JrXWLyJRNlIosxEzq2JYpgD+9Qx4XnuRX50+I/DM9zbXN1b2FsgEi3Ee0HzYFYkDJJwVIGcdu1fZP7F9wqeJdD8P6pMwcXLyWrLCBF5ErqXjnJ43q44bnIPFAH9TXwr+NvinXvDSahHLJI9tHBmKMkBU8sZZI2GZMDOQKzfin8TfEEelT3s1nfTi4tj5LOCUdipDyyZHyxJkEepA4zXpn7OPgLSL7SoixgkN9HbyRxrtURrAqlpBt5fd825eOvHv9R+J/gjpOqWU3l2dq6zQ4WKVFeNdxw2FI+WMjqKAP5L/ANq6PWZXS5uIXt4LndepdGbz4HkaQsWkWPLIjDoOmTivz9htXee4IuoZFurr9wYVVSswUFl+fHkFk3Dd1GRX9JH7ZP7IwhsbzUNIsvKjtYrhjuZzCkhjkypCnCwgMSvoePp/Op468HXnhvWbmwaRilqz5kYCFJJifuwvj9+fvYY9MEGgDW8HaLbT3bPe38U4WdsyK8aXUcatn7LO5G54wFOCOp4rsbrwzomp3FxJpjwsqMz6lbONyyRn5YdilsFxJg5XnHJ714naaikCx6itxIkiN9mW0XCG5ZMRiRmJzvEpIPsPTpr2mrTWdzJLE81ghZJrucv5qJKULrBB8x3OxBzn2FAHYXtzqOjWsem2citCI3M3nRH90sWQY2B6RBCCMEjPPBrl9TXUNTsvJmWXyham8Bh3RxY6R7UA/esSOhyf6aM2pnUY4Lm8u5DcwrNLLHcIkavHIpBEyg8/u1XC8jJ5rnxeazdMGj1SP7JNJbs9rACiosTDyWRW5MWeGx0oAz/s0dvY26X16LOUlJYmYkuuFAUxqVyRuPKgY7jtVC5sNJ1JorG1u549Um8w3siEiN0ZBIhlkcjOZAMDHeiQ31/d3Imt57uOMbpbjCtHbhncIsR+8ELbskcDg96wLpBbTIhju2lLQXCTPE5jiaLKpGsyYEh3YBB/WgDLmshbbo5YfKNvOivKgYvOtodzedgjDkAgc4OMVnpsa5S8srbEomkgGELqC7BhuiBz0zk/SvQo/tN39lW4tokeW4lhn8p1Z5PmEkUxDfw+WGDHoPxroYfDUECT20UERu5rjzbG5Q+VIyMB5qqU4Mo6herE8UAYmn+Gri8WQTXgM1vJE+6QiNRtQbFtt333w6LgZOK6iy0O2vbeNb7/AEWWeVUhnyuZJUQrBbSAElMsBuJHGST7376C1VLVYIb2zltXWO4tcGXfMhjWGa4dR+7BYHJU9OT6Hsjp0eIp7W3jS+MR827VBJaBbohJElZm/dlDjJAyDxQBjeG9Ike+t9ls0OotNGgmjJkiSOBXZXYqSrAqqfU8dq+w/h/c3Jubg3Ls0jAxMW3wl4GjEfmlUAwNwHPavCvDWm2zOYY5Gtbq3itbdks7iMwMHn2l7lThkuCOpzgA89cV7B4IuE89oruZ3SF5YTKrMqTRfZyViB6sd/pnr6UAfSeoX1wNOs4JryGS3tysaNN5gZJLYfMyq3GJD3bj9K+evGmr3Mt0lrpctzawWdzBN5aSs8DtBAXmk3Lny3dQfavY7q4aTTwyN9sW+jQiIkr9mgTaokBYYZiWA5PJHXivGtXYWkU1y4ntZkuJVuJC3+j3dsq7SY42UkOEIyB3HWgD3z9nv4wXHh7WbK5Z2uJ5HiVMKwkkMU6F1mkcAIgRwueNwySMV/RP8CPiQPFmjRi1n+0OyIjOxAEZdEeC3yp6ESKAfc1/J9ZatPCYZbY/YljlWSZ0UeQ1tHvTzZnTkSvGIiccAj1FfsZ+wt8dw9rFpmoXn+kR6ii2ThBCr28cMAQyqOfIjKEc4bn1oA/oD083Dx28kkzxECMFlZTLJg4IY9hyP++a9D0+RytvIGKYVG8pyD+7cDa7DPCcnJ4/pXinhDUjf2kDxsJUliSaGfJdXEg3hQT/ABhSOPavWtJsJG2XkkgVWha2KElysQGEAUnJTBHPbFAHXJc7lxhXMmQcsBjjtWZOFlH7lWkIaRvNBX7zZAx09/Wr1paGOGDzShlWP958pKl8DofTPP41ZNgRc+fGRgf8s3YlPxQcUAcpcaVOTEu1gZfllMZ3Lv4+ZiPvL16eveue1TRyRfBHSIXATf5W7iXgSyrnjPt+tenLETvZiQFUoI1Yj5Ezl8/3qH02IROZWXcDgNhQvY/P6c4/KgD4B+N/wStPiJo17p+oRja0SCRIpDHcbzkEkNxgD73p17V/Kv8Aty/s4ap8N9fvzYwtLYSzz3E06guJZROZGkJHTbbgZHY8V/cHq2j28ltdExwSPII2d2Q7wFP7wq5H8eDkdhX5sftW/s6+FPG+iX6alpkc0ksFywKW6ysjPEUtnzjlQc7z/F9KAP5F/gN401zwhrEF0blkcytDbxRyGB4Ybh41lD5+6N0i445Hav6t/wBk74w23iLQ9AeW8iWf7Pao0LtnyGTaIwMEE5Gc5GB+PH8xfxl+FN78OfHOo6U1hd2k894YoZDE0bTJHcyi2MbDiItiH/vn8K+j/wBl/wCPHiL4ZeIY4tSnuZdGuL+2SS9nndZbaFDhvKQE5UDAJ4xmgD+xbTtasyIxG6zRSLEvHzAs3Lqqgkk9M9q6tNRjlt5kgAWVY87WBQtxkbSTz8w/TtXwL+z58YoPGOl2USXS3T3O1TMJFIS0nTzC4KHoBwX/ANketfbSX1otiCzKBGioZEOWLv8A6vJz1JHHrQBrQCW5TfuLZiIDHAVZABsznpz7dRTp4ikc0kk0+Y1SRlVgPMA4z8vJ5579KzdJe5Q3UbtvifGxZOQockrnHTgDsa144Vu2VCrlV3RkqTtIByTnPI6/UCgDFutTnBEf7p+HDA4YnOcY9+T+VeaeKW1Ge0nt7SUQQ3KMbyKRVcBzFKqYjKkAbnX2HWvXU0vdcSTSIpKkiMBgASDgjOeD1/pWdeaKiw3MyxiQSbC0MoUIFxtO3HOen5UAfgh+2B8E9V1RLzU7SBN/724edEKLKYVPlEmM4kl3nJB4wK/D/wAX6BfaDqmpaLq4MjRSysksIx5kzocB95OAY+447dev9k/xM+HGm6rpV+LiJJIvs7bk2lkhibO5SuOJOT8361/PJ+2h8B2sZrvU/DdvIVvHDQfZbdSLVIlVImZyN0nGOv58UAfjh/wlF74bukurG9RWsrgp9k2yZt5EZCWByOcnjp0/Gv0j/Zk/a6v4vKg1u/MMNqqLPYPMouLxZCBbvExPO3dggdAK/ODxN4bvoNQuLS4lX7ZD56XaSxBI2WMx7pGMQDK4AJJPUfp5JdakPCN9Lf2t89xMjq/+iSMonaMghIuBsAA+76UAf1J+MY/C/wAWvCdzqdt9k1F57aJby1YrP5STQnbGJD93GOfpzX87n7W3wKj8J+JbjxDpNvHG7Pdme3sgxt0hhYnyZNnHmEfxY7dea+s/2Tf2lrmC5h0/U72WTR9RlSK6sxNucTy/Kqgsdu0McBhzxX1d8YfAOl+O/Dd1q9vZw3unyQzLOFizcCO4dt6SSR8OY14GOeOaAP5ztPvbmYRSXbxxQxDbaggSDzDwUP8AECAMEHOSa2re6d5DHA8SxoAk86bShcOD5KgHjA7+teu/FH4OzeD9euBZW5l0tbq3uLZ3BhlSzvCMgoBlpAxHIH1ryybSWtDmB4YLfayyeVt81Z2LYO0j52OADjFAGut/9gKtHest1IFuZI2LGNrf7kiMT91uPcHPtXURM8b213aO/wBjlm88l8mMO64WQMR8pUsAB7CuJt7WKaOGG5uovNK5syX8qX58jy2DKfMGQRjPGa6XTLuGxhfSbmOS5KuCskbuwMrZ2wFgcKoIxx64oA6NNTntppkkaaaeVHgnUKckqVfckgyN5UgkfhzVu4gkaS2fyilozDLO0e4TIA4LPglkbcRz0z61XhvbZdOneGGWJ4nBlRxlZZCCAqyZyjqDg+orLTVpblkDsbO3SIP+6jknMyltjsVOeNwxx69aAOlu7S2R4r6KZ0gmtwLtVBzEYnALoMcEdOD8wFdppFxLbWyzP++h8yRbQfNF9qgYht0pbIB3dAc5zivM9KubdEmhnvp5LeGVlVjGRHI0nzrEm8DbHkgcntjNeoeGWS/VollzbWsBZYLgCSOWfOWjTj92oUjB7Z6c8AHT2l/9tuLq5hzEbfdFDZ+UIHIEY3I4UAPl+jAnIOK3NEljkWOQp9ongkM06yNJuMhwq2zkj5FD446EHrVCzsrcNmaZFkiLtG+5ndkYCRlVhjG1VIXOSfwrroBHLblrJh9mDDzZo4wsxPd2Ujls8D6fSgDqtMBlgXUSZreMS7pYrZEUNubZsU7t0hzwB6enNXylmk882yJrYuJJIpXySUGSR6TKQOCOorOs5JXRxO4VIGV7e4iUJGJEUfvDFnAJyM54ySRzW7oUE98qXdyilUluCoaEASqzDBPyEOzYI6/SgCrPJcxR77dYxay7pUkQBCkTDGHy3zNz/hWrZ3NvKGEYU3MscR2NIELRAH5xHnBbK5yT/hVbUrCW3haOW1bydzyyxMG3RgkvEynPEe7HA9CKx4LIi8dzbtGJYJbeN92GJI2hlz91MNwOvHrQA/UtafS5I5bQRTteB4JCsi5hLfIslwTwVD4wR0x0NclrV5ql21pBeuYr+C9VY3WNHE0jqHhyykBcL8wB9MnFbs8CR2TJeJvkiuStog2hvKQEkOpGSuRnPTNZjRRxzI2oPPcW5kjngXHkliVAczbe4yuDkfLkUAbOn65cW15C0skLSeWtreI8bFI5lK7pto48goMNjgFq6u68WNNcwwxpYfZ1jQxyiZjHGkeYwI4D82JMtuHTH5V5g01scqXubaO7nlthHsUziHa2FhPHys5DbiSflHepLKSxjuiJIn+UPDai8IW68+EZyJRx5AQHbn72T0oA9QW+ubhgtvbRBGhM1sZmjV4d6srralD8sagF8nocda5O61nVGuzDcXHnxsjRAtGyqs8+fNnQO2DBjCHpnPardjLb3s8MlxtEElnEI3hJSNtoKuvkj/VsDkFj655qo91bapLd2EsIjZV8iPy3CmVfMHmRDvGEADBucg0Aao1R0aHUIJbiRhDOjRWjMIYIwNu9LcMQzEKfxPOaTS9fj06WS4uTJc/ujLFFMxjdiijylWJvlhkLtL9SB61pR6RHoeiWlvCYp5pbkXUhimV5DG5CvGjDBCGPcoA6Mc9qydT0y1mmhjVg6QxRTGQgJ5jk+YYZg5yWCjG4ce2KANIalcrFKtlA6xS3CXU01u4diSVdYo4z/wAs0BZj/fAIrZ06W9hMV2TFgtJLcSJIRIzXbhPIitgTzEg3sW4yPy5mCO3kvbZNMuXlnC5ZQroLVZoWKMyAgPsjDAHkc810Nt5un2gEipeNayzRXslrMgmMcoPkbFfgsHIyf4umKAIZLu91tjFCZhieQ3DpGLedrSJ/LEjlfvRhvfJFQppUuoS20DhJLV5rNFuc7Ha4t5AJ3ukyN85TKxnqM5PFUbl9TjgvWiN48kyfZC+FhkYLcLLGDsA8qPoCxIzz1rBa+3ma3S7uYDf37WikcC01G3VUe6Xf92FmIGR0A3CgD2aWXSdKi08tAty140k8xRVd/LimBgLf7RRW2gn5zhqxbvXrK6tLtrK1Wdr2QKUw0TW6WqtbSRPnoTcsnA6rzn0wE0+/jt7a2+1SXYlfyPsb7Y72FZDtWF5i2Jiik7SCAqvuPQ0ur+XB9ot4bK6hlRQG2sGtyhiM7HfHw7bkOcE4JoA14J1jmsrs2W1ZW+zwwMzNPZz3EJwgbID46nP3Mj6VZ3R2kkUd5cJa3O5psgnKxytvWEhsgKsO5lbuwx71j+HZZZJb+8v8i0VJHW3lUgsjFXeVG52Ssq7F78564FPNlcanK6Qx5S7MKBpHXMVokbMDuZssMDB/XFAHVpcRGLVJrxo7mLzBZWsHCxtAqZMpjHG4OcFs45rNtTBFJFH58i2yXCpbEfupYRDbMplQHOCZm259W54pl0RptutnJb26B4nJErFvtCyqY5GLqfk3ZDDGeRgGrGkNa3lrH5jGJXdrTbKgWTY8ZdAzvyiSEAnnIwOaAK2o3EFvKLpoZbq4gkZAt6gwLiZQmSQfnG1s9s4xxXMXoeaCVGQG4uYl3wyx/Laxxy7JAgH32dWI9QDmuikitrCe4uDZTXIlEs0tvdSoS90isu5CS22MAZzngDIB75sd+Q0jC2iuACl3auWXLllxLbOT1w3AHfigDRj8GwXujpY3ZgjshMJY4CoBFwbeJyY5M52I65UZ4brVnSdEsdAa6jjZNlqocTTcb7hlMaKuPvAJyeuD2qkdZuLuNDJbSw4d3gt8/uXnuk3GRZFPzIrDkcd/epzHcwQRvPH5sEzmXZHOj+RKT80bA5JBA4PGBmgDobHVGDRxyi2khEaSuqqXjO0kmbcMf6QemRgg+tbsGt3TMEtY44bi33K0yDcZ7YctGCRjei8k9+4rj4bm0nE9hDaMgkmQEwr8sBYCTYpzwS4GSM8EnFTXerpp8FyqOoltljhntkBHlq77HlgYD97Iw+8egzQB6Lc+J0vxMu3M4jtle02IqyFciRnk42kjoRnn0rjZNVlN5aGO5hZ3knUrMH3IGgOVlj/5aAtgD1x3zXKtqA8q3Jju4Ays+5Bl5EBJj8mTGHO77ynn9KhtIptRns7zZJM8kiGfzGkhYSiUCN0CLkgIOc0AW7WOcrLI981vJPPJNJA6KBFIxCssSn7kWVyo/wBr3orpLrSbO6uJJbqSKCfcUdPlcfKThgxIJBXHXmigD8lfgh4UvdSvzeBZB55R7Zd7OiBH2rmRVJW2PzbuOoBr9mfgVFLpZskdbVp7Q5jnW7kaGZEAEonlCcp94bQAcjHJzXwl+zp8N3KWuoWkU6XFg0TTRzmWCFYSpkJnyvyMd25FIwT65zX6Z2fg6HSNIh1Vr4xZii+0Fm2GVpF8zdAItjLu6YOcbfegCn8VfGB1GSXT7SWAhEQiCCIukRRMSLGVJ+U7jtYjgD5ueK/MT44eNIcLp9zJF5VkxlMdvGrS+WTh4p7iEbixAycZ4yMZr6/+KfiiCxjkjtmE+bZ3s57VUh1APu588KoxEWJznnHUnrX5zfE7xHYzW08c0Vpby3ErG9MhWaW9VOq27puKNvLMW4UYwSDxQB8x+JtRWyvpr+xuLySykMgtrS0CK8RkTcxkflnUZGMgHjGSa4nTreO+e2gneJrO9czSBsJJ5iHczKS42TY4PcntnitowfbtbVmhsxDOZILUpO8hWEAt5v2ViDuYYwVUjucCt/wv4fu01fzr9Et9Nti0cT/KTKFJZXQygYIPBIGDj3oA9e8E+FLeWEXI/wBAsmtzDaM8yzKSysoWZpMNE24MQBzg554r628ACTwyItTiltlghtFQWqSPCt0yICJCdv75Cw3HnkDpivmDwxp+nvJLLLM1w5JkjUvLawpGpYsJf9HZXl2kbQvXHHPT2LTtYWK2bSre+KLbwRTMYbd5LfTrdVZjaSyI6q8sgBVgAP8AaweoB+3f7G/x0MGsQaZqU6xmSSO5uoxLAbJImRVbyk3AbioGzBZjnpnFfsfe6jZ6/p0OoWhivLVlQI0wlilgXG5JN4UFDuLDkYO3gsOa/ky+DvjO/wBA1qx1xLq7ntbSa2BnaOMS22WDMqDJa5G1l+83GMKOK/oa+DHxe/4SjwZZXD6gbqW2jCXIZbcXkWAPKQBJmEiDeuAeRyMcYoA/GH/gqvoUl/dNJcXcsEkF5L9kMSsIrpSd2yB0UOpz99nATHAbnNfz9+JdB1XUnnSZLTFxFHasFAEM0Nu3zzQurfO4Axkc5HPav6Tf+ClanVzFc3BvUvLQSvA1tPHMJ7e5jyInswhHm8/w5I64FfiNpmgXN7HJOln/AGhbRzeTHA9vGtsh5DsWmVszCRgxEQOSME0Afm14g8JG2kuodMt1ZXkkCSyRyTIAmfMZ2mXEcoIbB4/LmvIrrSo4EuJGaLZ/y22l2kY52AMVBw+eMA+/pX6i/FL4XSvAy2lpamX7IZpJ/L2eZLCGkZGWOUmLK5XDBegOBXxRf+EGggmWWC4kkLLKwhsnjSJvNyySkghFC5wzEBgOM0AeJQxG508R/Y/Nt7Ml0KmUTMxH3Y5PLIVQfvZNU10j7TGhjgfNu/lzoJA5RnJdXlPAMIyMjuDxmvYm8ObZ40uEeW0EjsTazRwCWNU4iYZ+Uktg56ZznvUz2GjmUWqQ3FmyR7pLD7Qkg3kbQFkjGAShxkEg+lAHD6TpIvy06uI1VFN2fnjUKMIDArfcTA/xFfqX+xJdQ23iWPTRHNdMttClvcCMXEFvHFKJfNmE0gBcjBDDdjbyc4Ffn9B4csLMpCJZre8uUYZuY4RCYnTcUJEu2RsEY5ycdB3+v/2dY59H1e3a2vZLZori3Rw1sieYpAVk80SZljAOdgz+HWgD+nv4e6gb7RbSeSFZ5Gh2LI7eY120KbT9mWMYRjH/ACPNT+PZNKg0W3s7wSqJVkZmeeSJojK7EqF2EhlPD5xwOvNeMfs/3Er2ekyz+IAYbeJntvs9koSRJU+eJyZCQucFCATwc16948tdMZWjub65mvPs7JIrS7oGRyzJdGNFJVwjAnOBhfSgD468d+GobWxfVLDU/tmxV3W1rJ5Nm0W4MqpBGS0zhTlySuSMcZzXyb4jvUXWJp5rW5t5o5rcxKzlbN4VAK741Yn5yW5bgetfVfxN1/QbLRjpFvNsntwkF2BA7STtNJtW5ilUDaTwcL8ox8xFfGusKpvlto7h7u5klYpdSPKyLEcpErrgx71BP3XHTk0AdfBdJcJ5bSPFYpMzvExS3tR52xhJbuSDKQ52lSeRyK9CtLz7Pp1wWt4bhZGjsrM2myVYo3VVlESyOC/38gkbyScA9a8J0ayv71Lix865vksJUZJDZhoIpCTu80g4EZ6Agk9yTXsugXelaOyWl7FAZrlVF1C832uGF2A8uO3CfM9ySBgY2pnAJNAHqOl3dlGsVlAiYEKieUebHITb4EvmREfuSzDAKbmPXHSu6vLoiwh1CKGOzXzYUNhArQzXDsgWNgzxOZMp3OOvOK8PstZg866a1mTcvmx3LsgjuYIDhYljWTCpKDncGORnPuey03xHbxWbZvryyRI5VtjeXCynzcqsk8AZSpdvTd9OtAHepcx21yJmD2Hm8S2tx5D23lPGXjlzEOZ1KnGRnPao/EWsxSXGkxC5RcW4VXeINKkUGSm+RyAZGBztbn06YrmYPFXh62Nuklv59w2UnvrkyoHcruMkilTubeRhQAMHArlNS1Wyu5Lu4eaVFmdWN39gMYW5UHa8O+HLQiIbeBj5s0AX/E/iayt5Y0tJ0aGG2Z79LaeGaG4DMGV50eUfP1JX5sHGAMV8B/GT9oLUtPbUdHtri5Fu/mQW6yR7hIrKwVhIRiNRkgbSMYxivVvib4r0i3tpIYZIbUiKeS7lW4Iuj5RyrOYWVViYAspx7E5Ffk98UvHK6tqLLpmpSXyLLLAyyB5BhmO0xYYs5z0IyOvagDtfhj8eNd8OfECyvJbh7b7PelovKkdZDOXKrcKVUsI8EZPQZr+0L9gD/gqd4Rl8MeGfBHxEv4NJuY4Le2t7qSbdFPHFAqbpLuVQHk3Yzg7ST361/Cj8MPhD4+8d+KLe48Oabq88k92scnk28zu4dlyiOEbERz3CjJ4Oa/QDW/Cvin4ZWFta3cN1Yalp+z9xOtxaXNvuUmZ28vJVVZRgMF9RxQB/o26d+1L8Ib2xj1ODxhpAgcKXmfUbONE3AEGQl9qsc9jg4OM1Jf8A7Qnw61aB7PR/FOkahezQlreOG8iuPmYhB8sTEMDmv82q9+OXiv7Ctk/jbUrLyI40EkE90UUkn5ZFW5/esB90ldvJ75Feyfs7/tXfEPwX4pttTPjnW5GtJVRHuLhLq1mgDgESxsxIZkBOA5xjpQB+v/8AwXG/Yp+KXxk8JTfFrwVo2q6w2kPJLqdnpWmzzebZvNnzyUj2lABkkE8ZPFfxi6p4fv8AwZqhtdRtrvRryxu2kkhZGtbuJ4XKMCpAI5B6D86/09/2Ff2zvhn+0F4Bs9A1XV9E/wCEga2js5bLUJoAup/uRDMsFtcTP5uX3Flwc5OBnivhv/gpn/wQz+Ef7VWk638QfgsbD4f/ABTjgluotN02xt4dD1+5xvkWeJSClxIxPz4UZ5OKAP4yfgT/AMFCPj18AJLdPh38Qtf02wsyrNb2+pSxG8kYjb56yk7olXjGBnP41+mXwa/4LW/tDeKvEthoPjvxpqZsbm4jELQMkLmWeQCSFp0OUXaMs5yBnA5wK/Fv9o79lH4rfst+P7/4ffFPw1qug6pYzygTXWn3EVtNEkjKtza3Sho7i3bH31YqM14Ppep3OlXsN5ZrLG8LNiYfK5KuAWXzSAuccY570Af27eO5PjT+0f8ACfWLbw5quqa1eXvh+7uYLdbu4KPPJB51tJBMpZrmcxkgKQNx4xjNfxv/ABq8G+O/AnjnWrHxzp95Yaiuo39rcWd9BKl3NJDK6XPmxsAVUyAMOABu471/Sf8A8EZP+Cm3g3wjrOj/AAd+MdzBb6bfiKy0TxDfyrJLpl5O6QpbXEkg2rBKxUK5OE5Gcdf3t/bY/wCCSv7Nf7eugnxhpk1l4R+IEunyy6b408Mw2lz9rFzGXT+04E+WSMgqC4ycdeaAP83+w1SaC1cWySWs3lGRHQMVfy2G75VfOzaMewOM1Rur97yJXSaQtiTzUbbLyxJkdXkbdtHYdscAZNft1+05/wAERf2uP2dtT1CbQfB2q/EXwpawXEthq/hfTLm8S4i3GNlvobdXaKTywGJwM5Fflz4p/Zn+NnhSBhrXws8bWEyLMzq2gaijW67gPmzbgmMH15HOelAHzsk8sZKiVXjlRbd9u1pym8fKVBJAILcfh1xUE8C2k7CFTlQcRkMREWyw3j7pHPJHXFd3a/DHxRJqQtv+Ef1SO786GOYGxulZSVUqpXy+GJ4H09RivdPD37L/AI1vb2Br7QtSdbtQZIBa3LXXlSYCyNgEKgyByMgEngc0AfK+laVc6ncRxRC4lZnViYkIjDMG3YxxjIxx9K+//wBnD9njUPFV0JdT0xRaSz20Mty9lJG/lEAyIGlAU/K4zg7sNketfXfwB/Yk+zxnUtVxbRL5Ulzb3VgHEaxuMxeeQQrNxgnjjqa/RbT9F8DeBNIl0y1eSwTIVjMrZkvAo3yW/wAgUIVAXgUAeXz+GvAPwS+G+qX+m+RB/ZmjPLcSxmPyZWtztMO2UghhJk+5GF9a/Aj46eP73xnr95OboG1+1T3ARVfyCshMnzRjO1iWHOMZr9RP2pdT8Q6/4Sv9H0C6l/sx7t3MCRIzXQO/MbpAPnGckjBJIBPqfxw/svUl1Sewure5ldGZBHcRuru25gSuQN4HIVRyBwRxQBx+lxfaJYNkE8peYMHCFkDklTFJIoOWJHAP97619efBP4E3Xj/UraNLdoGubmJArlXZWLYYSpHnZFyQu7GcmuF8P+DrRBaPd212YHdftETqsBlyD+8gVOV2sMLkdfSv3U/4J2fDfwJrGorbyqZbyOKNo4L4qZhHEC4kjc4Uyrg8McnOelAF74N/sjaX4UsIlvLG3v5LXaxjiGJ1lmkVFCyKPmRgSNvY1+nXgLwTpXhS3smg0y30u1t4oRcWU9qwdGt/nTZdR5dC3Qo4A55zXoV54A0jww1zc2U/2meK3a6WyaAQLPHtLRshBw7884JOVyAK5+xOqmCfVIpTZxnT1iKyI7RzGRsZluZ+J3+YAbRlcYOKAPRbiCC6s43tbaDfNH5wA8uF4Imcsi+Ysiq0W0k4GTlhnnFYVpfX9levZC9UanEouIskyR3G1i1qr2rsFkURnj585/Guak1CSzMSkyxPLHHaRPZXMXmy3sUJaR4pnciRstypG305p9xfWiXFv9us40u5LffJd3N4rzJsUP53ks4KPxxg5yMY7UAeiS+K728kiS4mIubdfLvZbcLYszhsmG2hdAVIbh1JI7gkc1j30LyW93exo1vA0jStDK73LXMsjDOXxsiXPYEdMjrXPNFMbZbiOezfz2WSESeZb37QyJuaZlZMy4UNgAc9s11ekQ6QqXJcyK8IjknW4us29vKwU7YrEZF1KTglXxz25oA+UviRYaxHPBJBbTyzupme1abFhaxsxUmSPfmRcHMeBg8jnpXpnwb+KF5odxo9wftdpd2Fx5V+6xvDHcowWJAqxDduCqMAjJ/A123ivTrPUNP1Ka4mS3muQ0dunlpDHcCNSbZrklsWqhskxKd3HTFfIuoxa3ZAlLwyxGWQTeXeRxwwSxjG7Jf33MC24gDA5oA/pW+BHxVj8SaDZQzotzNIDBAJZHjnhZCuPNJAJjII2k9c+vFfZNlfi5tlYbvMVRFubLbZIwQQpDE7N3Udf6/zxfsufGC48MTWNjIQw09IUu7mOd3t5Wuhu4DsXDAEYLDA79Qa/bT4d+MLbXtLtZbeaKZJFD+ak5lEchxvEjRkjzMt0znjigD24tc+Y0hEOWjEUhYHygQCB5QjO7J6nI6/lUDRC6tZrSNBLJIrsyOiskuA3yKw5Bzu644/KqUC3RODFKkTSxzJK+Ui2tnfJl+cE4+uPet22u44iqpx5jEiRFALHccEbhx0PX19OaAP5sP+C0n7DNn8a/h1qPi7RtIW11jw5bS3s1xFbLNcNGdzygY5ZVA3fQV/BP4p8CXPhXxBqumXLSNbabdzwNLONrvLBku5RP8AVhe3pj3r/XY+KXgq08aeH9a0y7tY5o9Q065t52uI4p1Czxsu1Yy2B15ODxxjtX+fX/wV/wD2EJvgd8TtR8W6I6t4c1ySa7z5AUQL5hZ/LYFduXbaY2XJAAGR1APwbMBi81ZEDBtkiM8jZlDj5HCNj91jJzjGPc1qmUEQlIYlleKOBkEbO8qxqxjYMoIyTx+HPaq66es07WhufNBidYbp3OGC/MUDscKRxheMADiuy8K+GbzVXhhsC8si+cJpEaSNrUICseZwjCRThsYJ9ByeACnawSXcEcN0Dbh0b7OZI2ZSwk2oXCDKYbcecZx361oxW7LBKXkjhht/3ckSb0S9ZWIadQefNI4+h/PSv9N1DT7j7HqFrI8elb5kkRZHa7FwdgVo2bEhBJxhcnOcCsM6fK0aG7JtLO2kZhakPc3E0rMOFVVAiI4yD0zmgBsn2W4tWhtrIRuTPPLaojSRsjgojvNnII5JTGRzwRWGlslp51uCkshiSMOs4EUcjDzCq7jgOMfdY8ZwK9I0nT5LuLZKwkt0k81oSjmcwugjZZYiACgYg9enPpTZ9PtnaeC105YZRFco01qEkgdEwIy6/wDLKY8Y5x6GgDgbaKQlpJWEaoqyOQygpkY3sG7gKfzB5zWhdTXTxy2cV+95bX20wxzsYljKoGOGYDfEyhiecdqbarPpLLNc2o+aTyY3uWdbiASONyujDaTjpjJHt1rqYtLs2n/tGbbGZkk8mGPy5QzouGDMxAjYITwcdcAUAYdhLeNM3+sSCyhBiE5l+ybmTYi2pPyswxwrHtkDpVmTU5GRrm5SW6u3mVrdbgpE0RWJl4QEAq2OMc06G8WLTzMrLHJbyu8KEFopUidgPNAysbgbRyR1ri57x767hu7lfJPn7lW2dv3IRjtXniRsEE445oA2I4lkt45IraCXKySqsrbpEfnzkEQ+714JH0rNlu4/JhitxdWhWKSaMFARJk7HZymS656DsF70XfmQDfb3cqKyMVleJo2aRmZjAAF+Y7cc4x8wyRWPNd3zRuIpGjYCNPL2qzeWMh0BOdoY5NAGtBPcGKeUMyOskcfmRKYlkDYT7jnGP4iRyc+1bFhNcI8mlwmGRZQ++RZSoZ5MrJO5MJJUKSSoI+YfWs4qbqCGJ2EjCFBEkLAXLAnjcB1dXA59B1rT0y3ZllW5eeC4XIjkiiG4yqDhAQPuY4Ynk5/GgDNvxNbtFp8Hkgrskd7RXDSIhPIYnHmjBySQMHp0q6bmCYwB3WGaRkjPkoxFzFtBMTMpKqxb7xbByOPaFI7wXQa6VhKGeSNwnlBkVMNDhsYVgD16/hUk0jxtHAlqsDhUvInOxQVDbipLkZPHPrn8KAIZJJlZ5CFlyxRwZpFO5M7UlITa6AYxzn1qyFhRluJoxbuWSSYK5MkrHO0wug5HHYd/aqTwvf3hKpLCtxC88b27JI80saY2mEnCqOeSMcY61otbX0gtBe28kkiW5S1kClA6jlWcD0HUnjn8KAPQbFYri3i8uPyJZ7aOF5ZSbgySqxZSNy/eClegz+VWmlubOxmtYUlW4LStI8YUL5ucgI7dQduSo9OAK5O2v3tJbKGfzHCNHJGEbcVB+8SRnByOvpkZzXeSXz6hZT3FvCXMEmFjkdEtzIRt88OGB3AZBU49qAOt8P8AiW5i0Jk8trwqiQ3UVz8sVtLIfL8yAPjMQGC+eNw+lcPNY241UySSyyWjOJ7WRXZVl8sH7RHGWIAKsc/LnOcisyOfU9KWR5GjIkRcWhJMgd8knb/y0hJPynkED8us8LTXInk+3QrELJZZvNnYxKkE4GYrf5SIjk8NjJzzigDJPhm4vYZ2hurmK1nkja0e5iKrIschOPNB/dx7d2T3x3zVG21RdObUdOuPOjihRWtZ3BlgDyOI2khUhv3fCgZOcNk9TXs1tf6DaaU73abYWWaN2XbJHFbu5YuWkcZOWGDjJya831iy0e+hurrR7qwuGZ4xYuCYkhiRc3EMrgkybic9OuBQBjRg291I0VjFc7mSRGBWeBZ5ADmQBsMhXOcYUdBV61T7UNQhjRRB5ZnENo/lmK4hySsYB5XdvDKOfbpWfNesNNUQ6os9t5SGeOOI286MWI2xSlQZFB4z+fWn6Mif2deXpubaa4hR5I4ZpWV4/lUEHyCSW5PJ4J6GgD1XwpYwXUTQ27Xv2m3t45445EM4cNnzIAspyh5GPQVBqmmyzPqCNKtnDYiJHSa3DPu/iAII+fnGQSPfiqHgi51CyuJBFHcMwC3UvlXAkjUucrBEHIMfrnPPpmtbWLqS8ubm/ZQjSxGOS3knMjtJGCPMkVsYKqOnr7c0Acw1/a6Tcw3WmySz3UDBJobwqsR3L98EHJCkDIbIGOM1THihb97hdQSO6WWKVXMQmnLSby0UOzhVCt8ykDAXvXNXcttPK627SrdoCYp5njETkhjKj5PztgHAxntj0XRYZfJ3QT2aXs7rC0M0vllVRyzTRqAQrH7vJ74oAp+IpEvfKSzZZV+zq8cQiJaOV/3cu9BkyFUyxYZA7ZFa2m6XosGmG40y6imaazmtZIZ5XeBpI/3k9xHzhCGHGev1pRZyWdyTexebJM07NamZY5ooYgSZ4HReYwxIx0K9c155qEsi3r21lNKbRFLKlu2yJ3nblRnCs2WwQCfX3oAp6jaTzXMbIyohYNMUkLCMgELI2fuhlxge/Y5FbejXtxpUyyp5jyeZIIoi6RSb9gVFLHjaOeDWfbWE9xNIbeUtqDRuJYJgFggQABG2g4eZVGF9h2rrdH0SDUZYdJ1C5a2uIAHW6xhndlLFBn73LYHc+1AHc+E/iDqVvaXtsZUSJFRim4HLFhlvXJbOccA4rTl1W/XVri/aY3UVx5cxOxm4KAiGF+cr13cAZz2qGLw1pmnrb6dLG8E1xE1oJpgrrcTMvmRupizuG8j6Cu30nw5b2FtYT6rcRSMFliEQlK2iNA5jIKqMmfA4zwT+FAFjTL9beVZpWivhqVuwii3o32XdtcwshbbGNobBOCD6V7Bp2u6b4f062ecxTLcrHbRS3Ee5IYGOdrzBTtKs2MkgHqK8CnlgsL+RUhie3jummaWTy2HlZCmORJECyfLyPmGMYB613GsmCXTLMWlu8+xU8q1UrHEqeWkpklihBQxgg7SCScAZoA3fEmkG6VbhLi3hLu8yeS8XlXRU70WWYt97PCMDlQR1rjZYJ7i2nObR4Hul8yPzWmvI2jV/MkxCNsKgso3k5bGSAafa6jqTQpbswubm5WILFbXKq8UUZyoTGQGAUjBxgde9dM93Mn2eW1sIXOpQrDPNNF9mjTbM7PJqEirzGMbSyg7j3PSgDj7ZGL200EM0IsZBdR7XmuYrkhlQrLOF3xKTICV+6AOuK9EkuNRtHjv5rWZxcJ5sq2GYxaRkKoiMjPi5UKyvggBegzXReGfDn2y7M88ttBCUK3otZEuYXVo2AVFdg0cQRUYEjHPGSK2PEEWlt4c1KG2fyLq2jSSCNAysxtm2GNztwiTKCGBIPGQMEZAPn7xLcWkl7FFaSxsNQVIUu44ihCNKXmaU7QwuC4KgrwpOM1YsBLp9zbQO90Ee6RYxDbrPCJSSY0Zhlkk3Eht3ck8DIrP8NaRLqdzbW8M32aXzpJrqKJvMazgjdmeGIOCCTLghh2rrL7RprC9WZtSdB5YMlxCr+ZA5ZR5U1yilWkZsnOBt7GgDtVmvrMiNFU3ly8U0c0u3Kk7WmWcL/qwCwCgdQM461vaZqF9BqTWmoCGW2Z0uHiSJoEiQYk80yQAmWTcdgJHX8ccvoWrxyzSQMFuvs8kiNf3UryJBbgR7hKsSks2FYB8cdzmrWoXU1uzMLRZIJJGGnSxSvKGaUYTI+9heWw+Bk8c0Aeq3Wtol5JKZdvmpHFDCqKYrKVi3kLeDBMoBIJ/iG48AV3/hfWrfRpUn1BjqEmpTRImweelmGYDBPAeL5GZRnIb5jivnqzvZY7aC2vLTdHO0Lpc3MTb2YsW+QH5pG8zjODxx2xXtXhVIL63e1vEjWbEIvLqaZ1tltyjiBrefeqwFXOCDgjofcA6XXJJbu4ihukRpzNLOrTh0eSC3IVI7dXASdzC27njnA4qv488Htf6HbW8Erm3Mdv8AZpTHGrCIqmWnk2Y3BWAVdxIyFrq7OZdRmjWeANDphaKGVZt0eF2w25h35Jd1OHGc8jIFS+Lp4orSzt2t2jmlnEkMIAkeK1SaMSRzNGxUgosjDILfdIGKAPn/AEt5tFnk0+O3+0WtjeW8S3MkJXcEdty/OFAiyxGRnkYrvb7QX1C3gnZBIolmuoOBhHVeIZgcESdwvXbyD6VJLu6HmRC0iFrJcMLozxkJbKZTJbSLOinzImGcDjBwOMYr1zwtr3hy7jigkELweY0MC4QsHkQrPNJtJ3MFIUNnBVcEgigDwLWpDa2ttaywxXNm6lFeJZo4o72OQtKpk83aymNQBnkn5snrWXpenarPe2i24lhhuy9xbRSuZBBJlYi4byikoAYEEkgMTjFe2+J9H0uXUrS20y2t547US3VyJ5ALSUIzfJFGOsx67u44rJWeLcuqQ+Sq20aNbWhDIqwxSMZ4Ij0+8qD3oAn0rTGTbpuriL7Rp5aaxFqzQ/2hCJHSVmUcCUOVOzhs9iBXs+l+G9GNoutRmW3ls9PIe1dxF9picsludpHEzMOcjtjvXgc19qRvJZYUNpGlwtyJw63S2/2/94kciLkiPzMqcfdH3ua1ta8TTq1tepK509JYon+x74W822cGKAoxxteU5XI+bPFAHSajpP2x2uY4mtZDHb3Vss2BLblZnWTCD5QruQoDc47DtQ1230WHTbuSaCPMIWFoymyUTR7Ukcu3Hk+dJG393LZNR6Fqf2iS5h1K+eGW9uZljVGMzol2WdRN1MeyZG+XjBbI4qJtOn1QTz3bolqVms7bTnYgAyS+d58zdWeQxAZbgEY6GgDx/wAQwW721vcxs8T3DSIjxxqrmJ3WEmTIxHgov1GW5FefeJtJt5xbyxXFot7cQtbzSCJg7W+4GJFHRZDhRuA6DNe9a7pF/aQz2tpJEYP7PkYmaOMXjTMHYGMvjzFCSSBcAYVBXhWqWUtqUkzHcPdxJKvnr5ZthJE0Q8pc4dkUlgF5JHTNAFfwfrbWmo7J5BHCLSaKKARfZlkOVcbkUDdOGB3HPzY6+nsuseN9Pi0i9m064ae/ubG2huVZFewZoyuEhhaR9kiwMQ+WzldpAbgfNWmwXd6IoJ5oWljkma4nCTWnlBpiYbqaWVAQpVkAA5IHNdVpeni/1CGAJFALKJpJoCftpuXnBjF0NxXZGc5weSc8dcAGJ4n1+yuGsZGla8uZkWNV8lY3VWdhK9uZCFRVcEKn8SANnNZ0qXeoaeLc2/nbYYkEk80iSiCNyUtraRARZs3yks3BSPOcNS+K9Ik0LUHtHt3u7hxG1kzKI3WJicyqsykYKsAqqAQOfeqEV/HBaWCXGoyW93uLeQX3RMjbgRcKx4xHhFycEjgDOKANizi1GeGKK9vYkns5Ba2UAx9nud3RjNjMjKuCrMMFhg96ZdXstrA9yqjVm3R28i3+2Oa3C3EcGYgEwF812J528YrnPEOrz31rttYI47O2uLLzJfKZJZICrfuljj+5GNhLuSCCfcCuZh1WQxvBZuTLGslx9ouHY6ZJZws0sMTySjcSZ5B0yePSgDpG1C8u9Vha8nt7mWRnS7jlmhe2FpCzrAHQqBG/m7OevOSKx9WhuLNo1062Se8uEWS8lVhcW6qsrsI40VfmKxuCAB0bIzUVxZQ3VystsZJXKA6lNaqI7YhVH7yBs7nIPUYznNSC4vdL1CMmZdTsru2XzojEGnWAFYwrOD/rlMbAbc/uwAeeoBgeJH1K2S10+zhlt7BprXzGaVJ2FzJGrvbBc/uIvLlkIz8vQda4G/sL4eZcSLEYTCYZ7VlKeSokGX3f89ip3BTyd5wO1euazqqXJupIIla08topZFjaN7SMBMOQoO9Q0ZUlhuAzjArj7iJLtLmaYqkN9FJNcRWpVLbJCxwMGk6v8o57dwOtAHD21rbPcXKSmV7W3jgIRPL86QCMLKLbPDTBwASehBGc5rr7eaGaA2pkvE8yGKFFuCslwrvHtC/Z3OxirCLLrkEdPSucTRJxctBYRRLdIyus0ju8PlSxrMxQ5+Z95bdjPzZIrora1fMPmIUnIimuJjMwxDGJFlEIb7pIUZ6HmgAvtLNibe2gkkmmM0ZuLoyj96tmAY0iiIHlK2dvQAbR2xU88iiC6innkS3voVZor/DzQ26ALIpkAO3L5x6Aj8Mme6tpYGMfnpcXsaOlzcysRFFuMT7WYfLh1YgjGeMVBcwOkki3N1JLBbIkUMkMQnuJywXLAscSRFzkqeQCaAOfGmzx+akJjkgSO4eEljgRFkniaNkOJGKMACehznpz6DolveHyBJtIu7WZbv5mkkt0kZPJYheBJgr8/TLHPeotPtrCZLY3Tm3eK58m0lijKwG7RSQJwvBUszKy9iuO1b1tJcWM9siTQz3Fu11G0bxtGskNxG6yvLlRhACrRZ6ZFAGvqOj2ax291DL5c9uXtrtZiP8AVqnmMID0bKHO7oxbivP9V1e1gYiaYqIQsluZnaIvFIoAAWPAMuCACewGfbubuC9fTrXzQsqQRom57mA3DZjDKyRhsyDbhSTnGK+fteS9ku2SeFoo1keOGVMPG7tM7rEzP/FhwMAn0GOBQBp3muxu0eyOGQQpKsZfLlFkdmGFP/LT5z8+OO5r1z4P/CHxh8X/ABRp+jaV9ouLmWaBGufsTzW2nxyyKIlnQACMOhT5ueE3Z5rM+DXwJ8T/ABR8QxafounXd7ezSxJPMkMr2tramYLJvEYOSQMksOvtX9Xn7HP7Jngz4K+HbXUSlvfeMLq2tm1GW4t4mNsgijiSLyhwxRWBAc8hmIPGKAPUf2Bv2MPDnwf0W213WPs2q+KHtJvtdy0AnjMrQ/Z/NtIXQllUwpyONxbBNfpgulLZy2EWlzxTCUWzajI6BPsUsgZpYjDuBdWI29MjGRXK+Gro6J/Z0uFjexZvsywAjdBNb+YixKq4ysjEkHgEFewNbg1C1vjdzzEWGsNC8zXCKzWV2ybQrXMQI23BQDLDhe3HUAtIIbLWriJ7iSa3VYbgp5gAhmuo90PkkDIAlEgz/CMZ5xVq18RLDYNvDGWK5nupiEGMRKWjZyQPMLKCGJIweemKwvEt5F4asBq8xtpC9pCsiFoxI8aSNPDPFNnG0tKw+bn29PyE/bf/AOCgfhn4VaHqOnaBrFpd+IkWWOHTtMuSGW5jSUXBvWU7nWPcV2r97ZwPUA9b/bh/bt8JfB7wybBLxZ9avE1G509LW4gLQbraWOIGZztDbmRCmdy7T2Ga/kN+Pfx88T/Gvxlfa3r2s3d1DLNNJbxNI0kMKSRF4IhGxCkqwhViOCVJOMEVxXxi+OHin4w+KH1bxBql3eQF7yT7LOXmt7dnYSE26Fv3YCuOO5PTOa4iz+wiRoYVEjywIJWedibfIUbk3kqSSd2AMgNyKAJtP043KxJHNHFdCUMkm0xfKBIQrsCQx3ngemO3Nez6ZA9tb6fPftbFreCJLiG1wt0iTs1sWSUj95LvVmx1CsD0xXnVm/nElbWWW3tgIYoVlUu8qEK1wJ40AcAknjoODzXpcdvDDBcT2KiWae0aKcb0uJI2KrFMpLsC0geLcrAYAkAHQ0Aej2Ekf9mS2NleWKSxCe6dVRVNxHEwa2W8ZhkXxIA4OcKCeM1V066kM895qLqLmVLhory3lMDWy3Zji23OwgEBlCgnqD9a85RJzBp8aAbpXkZYVDK00iyHf5bR5MkoYkFTySDgYxW5Y21yl1dx3vm2yrbqVDu3lvJ5z5S6BBCkOqhQDkHlueaAPbryDS7e6tLq8lkWJbUyXcULkQlnbynkXau2R1eIcBiSWJ9ayBd6jqF+7WSRnS43S4ET4kAmxlXMcZ3FzGAuD8oI5rjdNuZppo7W7WQAqkc6o7yF5t3mBQzjCpsZSSOGbJyc13rNc6Zq2mCzgjK3UZa48jDBFUOEEqDhTsZQemSD1oAk03U5rnUbyO5gAF1AkNojqu5RcMoaORmOBEYWm5Byv3a6rSfDj6ne6dpFtb2819IBF50iO6xR5M0UKvEDkxrjkjkd60I1uZ7EXj6bC6xW5WJ9i+d9rUIsbNHt+6CzDHVtucc19HfCjw7eaTJBql5okgt3kPk3JgTbgwbpZxKM/wATMgHbbjNAHXaJoz6PpelpHbJbvcwi3lhdQXuHZvLubqzLqPLkJjUjdjgZAwQa7vSvC9yuoi4huJoXnRTctdwsRK86SITJbRA7yBLEykDDCbPrXW6bpw1ywgm1Wzu5EhzFGIwy/ZYWDRxyRSxLzOqhGXOM5546+z+GPDl3aalpMhumuhLHZx+fOkSySRW8rxWsMsGCPtLKF3njdgEcCgA8PacNK0e/s7u2uYb21jklEm5CsU6SLHD5nmEGK0YQ43DkAc9efmH4teL9D8OwJofmq+qaraLLPLHKsqQSXHMsJnY5eJkEm1lyF2AHtX0r8W9csvDWiahe63qKWryfZUsFjUQO0TqXEdxGxynJxJtzubOcZxX4w/EnxFqHjLxF50d29xZxSpA8kNuYprUCRkht7VQfmUruY5/vHtjIBlXkFxqdvqNzcXV4J7zVI/st/LviaJi0lvEN+BuWSNACSM4OQcHNYdtaatZ3jWdxOxNo0CLcTeXcRRtcAo0rZ58pIo0VWI58wA812lr4eudQt/sk127Ml5Z+Qk8ZIKIriFWhBypAQhjxyuSeavSaRZ2UfnSyi4kmWW2mS1YELJAEaCBjuIAaaTcV6/KaAOFktJtWN5LLDcm3i8mNLbZslR5GQTT2YGPK2ybcDoc5weavjS4nvLGaziY3czItzuuM2MdqY0WX7ZPGeZWdXB6bc4NbLWd9BdzxxP5gsYUkmmjQASPJdQ+YpDkeb88jdM4GewqXVLSTS7acwbES3LmVI5lXZK0gW5Z442zNG7ABBnksSOCKAOL1Syu9Nmt7mC7htrJ7xpykCyStbRpE4WBpFJ2wtKp2n1f1NX9P1i6uLRVZXnlnCqm2ICTZOhaNlc/cVVRg/T5gfUVpp5t/bXcZs2MM6wvcxyIHlt4QekDIcYWTbweSScd6oW99qllcxwR6bJKkUu+d4rdgSr/uo2QqPlYBQCDxyaANCCKV1gjwht2snuLhJkSMp5TCTzY4wozIY2VCM8lCfSuQ1uxhna3ZJftMD6gAWlBCw+cRKqTleUjVSFAPB2dOa9Qmv4tRWzQWsjXN2s9tPAY2RbEwEO+12UFpigGR0OSBxXnuqSTQ2urQ2kMQcTMZFuAWXz42Elsr4GN7wpkHsHx3xQB83eN9MvIbnUFuI5ZlnvGdLiSNRbw2qsQIWRQW2lFBB7BxnvXh/iWwu9NkmECvCHClFKoY0xiVB8nKA7GzkjhsdeK+r/FIuzdwXMgl8wWspeWNAtq0tx5ZW2dX+8/lkg55UIPUV4prVjYxBUu/tMuoXAkaYyFmiK7ZZJJsMvJzMAnA3AYXIHAB4RqSzTK8t6vlpMheSWFD5bz7sKvIGwYwAB09zXNvsG3ciJEoDRuFGVOdo5JzjI9O+K9SnsrMPI6rcvZQKyBZOFmuyNykRuPkQKRgntxXBanpcZ2T+erJIS7ptJdBF86JtUc5Y4wO3PrQB3vhZJ3tCqzuj3GxYXVVE7srcCNskrz268+lfu9+xJ42vfFPgW50C+BnOioI5EwVlJihljLTOcYIjZmGOGKAHNfhF4CMMzxv5kTSQzxObcswbyZSA8kbM37pgAM5I6fXH6VfsY+OrzQvH39kzXpbRr+K5tBIky26RidnhUq2cTvuZQ2cnDZHFAGh8TdNn8OfFLWbG6d3jn1KaeeWQLHPcQsxMKGTqyIcAbeM/UGvor4YG2X+y9TSeRHR44b2CIbphBE2Y5WXOEQ7yCdvJUmsf9r7w/crrWheIoYIxI0McFxdRwkqqQAKySyhfmLJh/8AaDD0rovgW+hSWNrBqV6khDRbmmjkRkkQiVV81QTGu0YORgntQB/Qj+zfp/h1vB+imGczC9VVmjurloktSoDq0yyYLBs5G4Y5wK+6vCk+nWy3PlpJGGeOFjPlreNskAxEcAMhJ/GvkP8AZFuvhzL4fsWgFrqEMq77m1crvmlCKqyIswHlRIxXg43HJ6Gv0LuLDwvqFlaixjS21FHDLI0flRRLHwqkY2MDtOCTn86AMNktmQR3EaTbmPkTohP+jjOcSbeSQOQeRn6V5V4tktLy/WWCHcIYZhFGoZo7YxqIo5MkdSyjj1JHavYk09ZrCYXF6IJJLmWN1+XyBAG4aPAyjkIOnGGzXJ3mgS3C3Ii3zm9uGSAwxgoyHGYnOOQVHBzx170AfG3ji3Edm6zRXdtPq13BBGschG9UINwoBPzb07dOK+WPj74Jiv8AwQ4tFW2+yWk0U1rBL5cvkkfK8rqfvl+Mn6V+jPxN0m2dIra507P9n2lvsaJDE+CCW5PKlfmywxyM9K+O/iJoenXmkahaWb3Fs93os5to/ME4nMdx5rrIsjZBO35TwRQB/L/8RIdU0zx1fWN1bPZR2d7ItwiRo0cgIaNHgKDEo2jLNnOSa9k+Evjy48Na/oWnWE0lvHPNau7QpsMnmuQd8s33wAenvW1+0xZrB4n1WOO2tvLspRE2oDfGFRhhgyBSPNBbkA5PX6eReBBcaebfVILmKeK0EW9xApwsMxJCNJndcFiPmyMY9aAP1o1LW9W1TR7WQzXS2UzNEsk0UxupJFYmSIMo/dxFyTnpivJdWeytUkie3uliY3BuJGIeNF2ne+5x+9iV2+bH4dK9Q+Gvi2bWvCtmrae8ii0BliuR58hEhDQXLEcxRAnJ7k5A4FcB8UNLvFs9XubHFvdLZ58ncyxXRk5YWyEfLEVzuI4496AOQsL2xt7D7Ql3bPYETpBaxqJJZ7tAAHLOQVQLyAvIB9TXkd5FHdXhvYDCLqS6kLosR85CjgiE7+z7snqADkYrz+11DVrK5thqTvDZQTOYrjzBIjykkSxDaMGLaxz3GOtaUOuWwvUuILxJbhb3ajujra7GAA5H38lcAnnigD66+DWkXGq63NZ3Qmht1KTxtHcfILxyipbwzdXOOwz3Br9e/h94Uu7LR7SG0eW6uViTymSMspDFQ7okgG6bBIDA8YJr8tfgFA3iS/t5Vhi8m3mDW8cDhUjmXas/LkEtk7gffAr9lfh3JdtZ2VmzNDcwRBbR3ysUixpgrGr/AHHI/iJ+YjvwaANv/hCNTnsTFLcyeddSK8kckeIo0RhuQYy3mEnkjg1fn+H961rE13eWoHmQxN5UQeSONeIkRTgqvA3DHOOnNeyaLfXy6eLe7sI3nidkW6jQB3HysGIboSCOvfpXRxWFnPfiO8jZFdkne+RS0SKcBVYYw0mccAcY65oA8+0nw/pGhFoJYVvZbZI7iG4ljVA+Tl0jhDfMxY9xtG2t/TbyPVfOG17eQykm1AKSFM4UFnbGw9OPw4rdv9NlttSJZpJbeAqsE3lgLiRgVEoYHOfbpitiPTXga3lWK3Kz4/1amP7STLv8pCikmQAY6gH86ANjw94bN4krOEshHEY2AO2VnkAC+SW6NyAW9K6LUbK2sNPkJh8yWKPInuDmRdq4CIwHzuffr+VaGjXKrcyQSxlpvLONxVdlucbYyBwZQcjd74qfUbmK5mgKzDy0dI2jlVdsxxjcd3RVB9M8ZoA8XS+u1F06u0Nu+1yJGy+5DtfBHDMQy/KMn2rJuYobhY0ZkQjMySjcqYPMkTBj80rEdMYBPau813ToULSRNaqsCPNNBajkgysVaONiSXwRlu2fWvNNUfyHS4huUlFsA8kMgaTPmEk7tgB3e5A6UALJNNc26iSBhZW+5oUm5nDjlpSuMyoB6Zx+NYk7Tu9m0LxSrI4AETOu7PCo8OOLjaWyenNVH1O+FwPs8Mk0cjKIoIlcukO4mVwzD5gWJGMk4HpVm1+yThnhUI4TYLgsUWK6YkhsnAVwN4x2J9cUAa0H2SKeK2Z5ZlgWVkjdizeYThjJuA2puICg88U5vKiuUuYoIpLgMiyiSTapYtsHkk8CTAJ2knAGeKyQtrGsvkzmaVYlWePO5lnRj5T7l52E9uOuTRHfT3sKKYIIZvO3T2kwMZBjZUM0PH8IYE+uaAN+OOF5NQWV2CXEMexJAWihiSYqcuM4x79vauYm0zUrKaK509g1tdSzWkVxDlioYsR8xJEa4OBkdvytWly32LUreVBJffaH3xhSjyaeSFhFpuPJ6H1NXLm/t7R0tvst1axXEcSO4k3I5xuR40XhJN2ASMAk47UAeCfEC4uILG5tbhLm5ISS3mdVUNvcuHM/ZkD429PvV/NB+37ocl9qV9HqLSs8FlcOIrmOQ+U1s29JPMiYbYGLqMHn0r+kf4veIbXSvDuoTC4nF2fOt7+4lG4CNnbY5TA2yDI/+tX8xn7cPjy5uZ9et1kW6luobi2LmUKlxmF5RtzkvJtCZGRycY4oA/IvwX4ovvBPi+1vGeSaBJknQAFoUEknzpIxB3Afw45UCv2P8N+NJfE3gLRryzZVuHjV3lMgRVjcGaRVXeeW2n5SM5Xivwel12T7dao8zxRRJJCArDK3ZJUyYx8yknvwvUV+h/7LPjt/sqeG9QulZ7d3XybiRRE9ssDyW9x5zkEku+MDrnigD9e/2bv2kdR8MahZeHL7VUEL3JktLq4uJGktyAsc1ucn7gd8KrHgc54r9SNI8bXPiCNrzS57fULNX+127Rs06JLHGI2jkSM53HOSx+Umv5w/Fsg0zW7TXNO/cx/aFYJE5itSEhJDgx8KDKFyT1Pbmv0r/ZL+M5khWz1a7t4be7b7NatblvM2Myq0iqTz8+ADjn6UAfpZpF3PqWpQ+Y09tDLGtqZJolDwKVLXJaIY8uJpQcFscEHrXXxWdpcWl5DNIrPcbpre5W1L2tqIWYJFLHj95FIrAnHBzj0rmrDQp727uzFrEccuoW8VyJRlxOrQh7eKc/d3nPO059a9N8P6etzcRO4lt/7Mtrlb4rIVhkuFUIrPGw5QyKdo9xQB+Zn7T/7MWleIra81KzsFttSu7SZbuaNdxnaKEStIR961LiWIAnH3sV/NB8f/AIRap4N1nWbC7trib7O01zHJ5R8swpGI3wQuSqoyBe5OeM5r+5bWfBcfiDT9QutReW0uZ4yYp2Us1xAWjWSCWF1xhlRiCPYdq/Kn9rn9kBfE+m3uqWYt7gR3Fxex3VtZJHKjvtVbbykUn7OPLYsDkEnAHSgD+SGGJ4BNceYJolhXYAjIxkIw/Dfewcce1X4IpI/IaWaeIyeTNHIE2NGrAAyxRt6zA7unBzXtXxj+HWo+Ctdns5dNa0a0upY7gbAsAlaVtsqHoVc8gdgw49PHLndGjtcCV7hpTI8TMsdsscCBo7SNs4RSfvEUAeh6Ddy+bDDcSveosIfchZSp2qpfBGNykjPpivePCKpBFa+Xc3F+st2UktLgCWCdyGnivIB02pGQp5ycA187aNBNHbi/hWGUzrJF9mtpAYLEzMT5hYnJdhyeeO9e0eA9QmttPs7ZHJRZboRxzhfKg3nBneXOFJziIg56ZFAHorRQm1iliiDIGa3+yMUW6aZHSVhcN1ktvMcFWPG3HQGmWnky3MNveRPIpE7yXsilFtmBfZtDDBV+eozg8mr9rZTodNld5YpNyxDzClxKsxmj8w3RTIKPaphT0wucjodRUskm8i5BZoPtcs93AN6TLvKhFgbgOD94n04oA4C50gyWyLYWsEcrS3NzcTyP56Oy3bSrBtPAuBGQSAeMkVm3Ph86q9jCxjuluoZ7+YuiQpHHECsMcE6nDvvDcEj5Rnua72XTbaS3LNdyWlsSoLRyrgm7zI1yo/gZZG2lj27ZrGvonFqYhaSXyWomt4/sUiiMXZcMl1Gi43IG35BwpHPSgDwDxBpttHcvY2tsssclyp3xqGJgNssaQGcjDSG6znacZBPArl7iwOnR3NteQzSyxQzSIuXd1trhlVpmYN0Vxgn3z06+8a3pzbFknaSGNYYpYt1ssau8kYcwwRxAn5VYKpBwHU1xN7pN3Mt00ao6tGIWe5jlLPE8KLAYmA+aAyqw28ZwD9ADjRez2cUS28VsqQyhzKbp/tS2pRNoWPHzEOMBs4AODX0J4d+Nl4LNtLkL2dlFFt+0MHX7ZeK4MqSFMiNAqkkE8A8+/gNzZGEyPB5UJVGAMsQl2aaGPnSW3m8gyON20gkA8dKhjb7Rp+pRIyBlb7ZbrCrAXYQgTzPAx5DjAAHYAn2APb/EvxW06TxDZ3cLs0VypiEPkskE0V0fKvCG6MqSKXIPVsk17JpOtabreno1vKL5oLSzNvcxlJVub6BFmNrPEnMiqxddo5+XJr4e8hru30qykleSXUZIrVmaMRywRvIbiZkCj9xFuY+5AwK+iPhha3Ph20NhLZzW9guozalZ3ablZwglEq2zgkrOQrseT0waAPY7uCC5VZ720tll1GWG9tvIYKCsg2O3zDceBk571x+paNdXl7e31rbogZZdnnOFIfzWY/ZYgfnjCn95n0P0rtjO1/aRXMKGQyNLBaXcibG+zQM01xM/GM9M7QOTgGnae8ktpaRyW6jFu7y3JJW3Md1KyRruP3VRc/h1oA83jaSITzm0F+nlpp221b7PbSM85eURxkZEKoFIOcALt7V2Og/Y5bS9nudjZup5LWNixnlkjgKi2ic9pX3bQegT1q/dW1mttJNGi/ZbAyW8k5Qx29yJC22GIr/GdwO8cZGPWq8OiXrRTwWE8SwSRKzXSSIsemzwkID5bDKzZ34xyd9AFNbtNNgtZodMyrwyC7u5JXuGt3hC4giJGYQVBygByaA8Tw+ep+ww39ybmzBZXjkmjBSZCCQYnDkexaHnrVqxspCbnLSxuY8s25ZFnlSVlGVY7UUwgHJHc5rI1HRbmS5jtYEllgvFkh3hgi28vnF5bwSSHakYlJzjrmgDWk1KezltCYhcIrSowABaJ4lEimMp8q3Lpg7CcYJHUUkSvqb3mo24gR3mDXQkfyQsbxgI8QH+oCsPmz16jqBU+oW82nxx2rXMUsqCBr026KFMaKsdrcpGoI88yghnHLDnpXU2WnrpEEryR2l1byvJLelQJHuGniWVhOrDONjq6gcbiV9aAOTW3le5trmRzcytG3lQxlmgUYKsw6GSJgVZj0G/vVOWC4mvZI/nt3UJFOYYAsSshIWNMk4BVAGPYLXY3ELXQXULO7ijW1UNb2kjxostpLFGoTKDKHzixCnGVIFMvLG3uYftdxJPD9n+0WkjwPiaVUUSiPhQHbLHb32gjigDOTT7R2h844N9sEtzHKYWllwz27sqjDKPLZWb+9gdTTr/AE2AXTJJG/k/vFa+gnEfnIUV1Do3Mfy9fU8itCO1ni8q6mtg1np8BMCjAMsMUkUqSgScNltxJ9z0rpLTyjd28+pRJc2V8IIoVxEsiBUCgqgPzN5YU9OlAHlGpRSafcTQwITvtRcRBWcOYpJDtkBYfKOecfeAz0NcvJrFxYXUchwVsFi+2Ry+XElx9smdS4HO5FRgDx1Ga9+1W00m6uImliinFlJcJHdvuWZbdEwkMqRv8kImVlUnggZFcDqfhhpkg8u3jFuJZXurl1EjoWADQsOTJbgAbNpOM57UAc3YajaT3dtHEjXFzZySO/zFFihnjYLF5gGJYw0ikfTGc8VuacZJp5ra9mkYR3rQSWcysLd7aXlbhHHdcqARj3rkxaT6empPYcSxh9zRR70S2UqsbKxyASwAGCTWvpp1qGB4ZvIeS73XXn3jDAQoDIrc5ALZwvXPPAxQBrSSfZ9YY3BiS1hl8u1jtblyhmiAa2ecx4JR5MA8kDJFZ3iO1062gVrlXubi8eWW4tbaNkMBmC+Y7SufnG7bwDwAT0q/Fp9xdmyjURxPJCkkxsl84PFEzMIwWOVYkKCT3JxVRraa/jns747r9/OjihwWbZCCZGkRc+W6qUA78ZNAHklz4aeK7kuI7pmjgeFYp8GfazZby405EybOrevB5rD1XSrjT7uzurdnFu8kbyTlXiKCWR1mkPqAOcHjmvXLPSZdEt7V2t53uLRpUhhuJGaLZKRI7NkEE7WHBySBxwKh1+3gk0+682Vbee8gk8xYY/MtogcGN4kIyAFxnHXNAHlmkvLpdxeS2N4FlZJJjIs8oeVcfIHHffGenUV6x4b1i4uLFIZdNFiAHljnlbJlSUqJJQHPQOp/rzXlVxZ3dlMh0+ON7fyYdvmqBNLIVG642MSfI3biO3OOK6jQtQKl9MnDz+dGdsjsflkLhniiPSOLec+4oA+pPCXh+01R7j7RIl/b31qzIuIyfMCkRqQo2vGGBBJ5AFev/DrwrZeDtVtNZkL2SrLHcmaFZBMZkclY4dh4gKqMgDBArwvwhePZQWW5BbRWAldoUcoVT5EDNnmSNmbJ9A3WvYn8ZQ28kAWRY1+zpFG8KAhmYkBxK5+aNeRkD+LHXNAH9FH7Kn7R/hrSNBtjeXsURito5i01ykUkG7CuoMhGQcE98E1+mel/tHeDNW0+A2WracxmtPNi3XVuxKrgSMQCcDJr+KJdQ8f6np8raLe6mlrGHl22sjLNMoyFEDLgMegJPYdKytD+Kv7QugzWm3UdftrWN9qlYZpzFHExUW1x5TZUsp6nrknqaAP6qP2jvi94Q1Xwnr6pfQTQS21wPM86ORGZAyTW8cKtuchzkN6H0r+Vr4665dXHjK4t47ZU09bhfskltbPcQy225m3uWU7JMda+h9C+KHjjXLe4tdeub65m1CCRY1kimtgjyptkDRzjIQAKd4xnpXzp8U5tQtJmilnu/PVCqS2fkhEVGAAeN+WQgH5u5oA+dZ0lErx/Z5is0sktsJsAna2ZZIlHKbjgKCOOa0bQytaXBSNJt0oH2HcVwkQwGkz92bJPPtUltdyXJtJLT5btFlQC4SOSW6IcyKGOcJkjB7gDrVzZO8cTPAmnq7G5nBy4ulwc7JkAABYEYznj8wDIc3lzazQRWd1cv8yMhBH7lidr28pOSVcAHJ4rYtZLIwWV/wDZ7i1ng3wrG7gqBkRtDgA+ZKHyQO/50k1zLZra3dtdQMtzDJEtuz7VdTuVYhGxzndnn3zSaFa2jXQecXLCFk3RRTMDLJK++SMgkgOjDIYdcYoA2tZivWnSbQ4yJhFFFOsSNGbdgFYLcwMMeUTvJJ560RJNLbS294hdz5z3F3GwMFjKXDhrW2C/LGXGFflcnFd611o1xHJqFhcSWdzcmTT2WXDKU8vjzQpwXBGckcZ71i2tv/qbeBjd26sYkuxEwkuUD75ItrgB7dZgBk9vpQBzVtp11ZXFu0yR3M3mTxRRhADHdCHKxO2MGMggle+6prVL62guCBgxTLcSBAWW0dCSjI7HKAk89K66+uWsUnujbxPNNcyiK3icIhmddjXMTNzuRcZwK8sv/EoW4vbMXMCW8sTuiuuWk+zt/pJmZWzhe/fHbNAHp1vr+IjJJLEQ8O9maJXeKWNSS08o++N4GM9c1PJ4n0ixt491z591Eq3fkQFGsZoWGbgyBj85MhztHI96+RdX+J2m2CR20cxTyluoVSKTKzK5KNlmPMRc4XuPbtw8njW9S0bCSw3qSSeVbS7wsMV5bFojC5OHm3HoeBnFAH3jp3iW2i1IXSNM1ldNb3zvZhUWFrg4kEgPzSxLJjBHTrXq3hvxfHBqNrbKqy2bPzdyYZYraOMqxkReRJuI6mvzd0b4navZpaWjXLO5MHn71QvHaLEymHzQPu+bx7fSvefC+vatdS2TXFxFa2+oXFyght1MnlWRACTu4PzAngfXpQB+lEPiF9ShRrcSo0aCKKLePs0tlBG0xXYvCo0ckg553KD6Y5/WJNQvpbuaGNF00wNHb20/zFxOMXGd3/HvGg6kc815r4Sv9Qli8tYwftkYgEoSSMBjC5hZYw2EjaNGyPUDNbemvq2py3Om3l2UjuI5wkz7QyRx4EyAKM+WoHynvt54oAlkuEsbSA26W1y9xbmNQvyBYs8snbPT71eq/BPxfL4N14XKXkt0Ir6GYqkzQx+bct58kQf/AJaQb8KM8dhXgF1cW8up21tOJBZCFLBpRLscvbsFQxKE2KWYHYe+Tz2rVtC1nbz/ANmTTsLNpZBDLCyukbN5qv5oz5rRyAADrjnHagD+tD9nT46af4v0GwMiizvZ7O1P2QSZCi3XynnRf4Hd/vL1AOelfoN4a1S2uoUmZxgRl/L8zDtJ2YKOqdfl96/ko/ZR/aA1Pw1qmm6Td6rFcvfzo9xPKDGbYXG1TGWDfuJld1OPugc9K/o1+EXj5Nb0iyuEnjnhLhFm80AkBgmS27IG40Afc0EqyQhoiGDKGx0OByMjr0rQVSp3AgsMZxnHoTu7Vwuham00OWmicMy7AmA2xjxgAenX0ruIrhWlZEAKkOQjEBfkHzAt/LtQBC1uULbOXfzNqE4zuGQTz0/+vTGj3IdqpIMjejbgJBkdc/d7/rV8ESeWsa+X/ssCX/Bj0q00EcMXyktKXChcLgNxzkDp9PrQBhG13qyucIwEbBsk55wOO3NeeeJvBsWpQTZUzMyeXtZPMXHTy3/ujjr7Z46160AA7fIskiuGMgxtwfRcc/njiqsoJyzFfKd925MBZMf3iBw3Tj9KAPwx/bG/Y70jxVY39/bWcp1eSW6ltpooxgeXEZItpC/uih+7zzmv52vHng7Vvhb4i/sjW1lC3EtzJazu0qndakZtnDHAaM53jHzetf3ZeM/DlhrVnPDPb+ZsDEELlzvhCP8Au8beue3T8q/Bb9vP9kqy12KTXtEtITqFgq6hbQyWzRiSQKSXVmGcP1kB5OOcmgD43/Ys/aOvPC7x6TqWpw2c7zLDpkvmErdW1zNsS0UE8EIO/HHJya/oG+GPxLt/EWlxz3E8U88jxiSNWzGxA+VlUnDKjEKD3PFfx1eHzq/g/wATw2ctrPZT6WJmsRceaqi7e4w8LyMQJIsg7ATkdq/Zz9kf9odPsul22qX9s91FcrZvDdzYkDfcuDImchg5Dr647UAf0DaRrlvcqXiXcu5llIU8Fc7QvHOMcnt0ro7K4M7zKriGFUjZCRhyV/1fy479+4rw34f+JtL1bTrKe3mgkkEMjyTxyExy+cMsWAPYHjvzjtXsaXwkZJiBAC6j5FypUZxkAZ5PQ4PT0oA3LuVIXjXz1EeQu7dgmRgMbcckZzk9OPao7xpNrApIoMSlt3ONxI69jgn6deKz5LnzZIpXs0eKAMscgB3ySqDs27hyOp/martPK8uwSt5LlEcyZJG0cgZ68/z+lAHM69bS3EDoijbIfKIJykpA5Vz/ABcZ9ua+B/2hfhHb+JNNuHjsRGzIQSsRDwjOdigcNHzjI4xX6OSQiX9xMjKsciJGmGyzyD5T7DBPPvXGa94atpoXhMaTBvNjVWBc7SR8knHyDk80AfxuftV/BjV/B/iD7ZbWc32aW4lE0ltAwmaOU5mMz7cSRhjwOpXivzp8beF1isPPb92IJGeGLaI2YOnBYn+LHUEe1f1+ftW/s+JrlpqGowWJZh5gQBSbZVSHbH85HBMnt+ff+aX4wfDyXwzr+q6Tqen3DWd5cyJJLIvEMsZLp5DEgsC2Ac9j0oA+RPA2sf8ACOarZ/ZDFFHcBZl3NMSjRt5hdgp2ou0nB56V+xnwF+L+n6vp2naFe3kkv2xJ7WK0ZwltclUBaIMWOXLHJY/jX47654fntUklsXWGA+aquWBNtlyEw+BuXZ/CPT8a9k+DXiy70PVNOgkliQ6a8btcgvNHIk0iszhkGLbcFxn8KAP0J+OPwlt/E8c0kET27IIZrZDsdYt+Ey8ycyxKgPfrxx1r8gvEPhG+8PeIryxnFzM1lNcPDMSqwXUbzMFbypB98AEAYzzxX9Cfw+uNP8f+APNcQWupRK0dwmUubmRZSZbdUxyqEkgEdcDjmvzv/ag+BGrSPLqtnZTrMscpxBD5cQ8kCYyysMYlDDGOvNAH5xpp005kdo0Msce1Gt3WSS2ZnJVnXGY22Z6DAxVibzba1hiRo47GTaJJg4N3JMG+cxKgyX3Y64HPtWzZ6ReW901uZHtb/YpuJJRtRypJeLeRl5eOnqcVMfDN/JFfNaeSGt7yISxTMomcTKWxCCCEbb3A7Z9aAKOnTTvFLEqiW5laSJTIfM2+WMRM0KnBfaRnPXnPv1/2W/ttMhd1je7v4zDmJVxF5bqAtvsHybuSw7H1rGsvsNtO4326soEjOjiKeJoV2hJgzfvWLnkj7w6+tQ2ly8eqWlu91ctY3DSzNJhsQSuWAa3ZD/q957gYHtQB0MFnLGwE0yTwwzRr9mNuNkjEbmMx6mQAnnHb2rptCtZ9PmuorW4hkglkd7ZCxJ8ydNzpEerhQeemMfhWYt8by3gRr7TcLK+64gR/tG+IlIo7lQTvcrj5uQfardsmNQjnidpWWOPeNpiyCQfNSNvungg45PegD0CwikgjiBdpdkgIeRSEHHzoued43NnsCBniuts5lsoPLhGZos3QFxlVuo5Gwy4UHBGSBk/X1rlPD+pTLM6zlLmNLreUuUw0IkUfPGe6EEdemMV6NbW0EiyRxSRyO+XlK7QsETAlfmP3eo4HpxQBWs/PkDzyGVPtLyKkJJIihIz8kZ+9xkZ4wDXsGh38CRLaid4pVhXyLZEUvKsYUsRn5Vyc8j1JrhbaO2eGOd5gxjRoLZ4wsqb1Xa3mgN8qnv65rutNt7K4zcSRQLLbxiJHt28qUyRqpieNGOZEfPzAHnBHNAHVIwvoWjmH2m1+ybpZ5EImiBLbR05KyYzjOK5W7tE+yuPswYSRxuL1pG2oY3I5VR8rFguP5evSaVdwbtrrMJyoiSJ5MDDyEywJGqnb8yZ59e9Uo5Y47mZXMyx3Uc5+yyxsbUsrMFRiRgTBsZHXnOKAOBvUE8xuZYJJVaKO3lQI2x7fqJfl+4PlOTnJHan3Gl/bYw5MVsIY1KxwqHAg6I2ZfvHgHHPSurM0Vm72txGJhMphCwJtj8po2IjkLKSkhZgFPv8AlUa0P2OeOSMSBk2RoHJltgpHyuyj5ht5HqAaAPPr7TY5p7R0KXStIWllnkELs0Aynl2/AjUMOcfexVG4sHubmW+vUS7uYLWaK1tlVo43jlwI2iRfvyFyozn5eRXTXFkWeFNsUjWJkeYkM806BhhGU4z1G3H51HZXlxcPcyRWbL5c4KRThwlsAzKqxsBym9d3PGQM+wAunyXdlPaXFzZrCsXmxbCyPbq0yYkFyhxnYMAdMjI681ymuXDvd31/Gv2W6s47uOSUI0IMIG8pCw+UvtViOCf4a9CfSoyS07JcTXttdT3cU7OUt5yjNbeaR2O1cDHp61xmp6VqV14cjEDefa+fILxpkPnlhN8tpFJyQQozz/DxQBIms6dJYXUguh8iwwNbyzGOeOfYBPIhB5QqTgD1zxW5e3VvBa2cltcrJbqI3hVkZrySS2QGZc4JaHPA67s8VwunaSsV5svLdrh0e4trGF4flMLqpnu7nn5iFJHXIAyPSu50qNf7RjW5a2VraK6jiC7liW3Hzo+8nALAfKc9AeRQBVg1M6dHZho52juHDjUwocWr3ZzJFNGgBMYnIwOQqBge9Xri6iF8f9FeUXMyOpQyG3uQoXbHGyt8j7uQT/EeSKvSabaQWot7Wfz5ZozdXUYbzI7SNsSeYrOSU++o5zluMU9rt302Ixw2tjdWy3SRybXd2ja3cqYk3bcsB8xJ4JPFAGzpd9Nazz6deB5ILt2RxJFvlEUi/aY0lmOArhFIU9AQM9DXA3OlSWeqz+Rcx3i3gaSAyxGRLe8dWV4J2J2+bvKbW4HqcDnq/wC1rTUYNJ86+a0N1NDCwaLaIWtbdorp43H+tZlY7c8c47VX146ZElxZTXtvbK8zWyKFKSyW+5YYUeSJjm8NxKrN32EnOBQBmabqUcMU1hmWUQ7ZUuVLySXZG6V5fMY4WJQvODyrAdDmt61u4JjdT2sUMJQqYRDJJJbW3lMryne7FVWSANuHOckDtXNQ61oqQLaWdk0csdsymOJpGMqxwyKYYgR+7G4oSTnIhGRg4rLMM1vpttDZxvb2kbRtqCBmDqLOXySfI4a4keKQsoHD7ecCgDfjmmmlFq1+7RSy+WiggxiJ3/dTzsp+UpIR8vOVXr2ret7uWPU5UbyUtmtTxGG3CFdqusKOcpviZgw65J9K5bRdPMdu1xFc3MEOpXDRIk0asqoCAZFTG6PrnHX0rQupGtZra3u7N4ruBXtoiEl82fzN0iXe8jCptmcpn5T5QB4oA6Ge9tL+W2dpJJZIUeNYLiVFhCQHc+QASylRwO5PvWlHbh4xdGeOSC5lj/dSkoIgFKRqQqjy2xwBknJHHXHIOIWLO72lrbqGSBpImWUOrEb0IO5rtZDuIHAxnHatDTtQsZbT7Nc3l0720u9mRcLLPE4uQWOABEGX73UgmgDvLIae0d1BdwvHLBHEgYhpB52wyMWyfn3IcFR24J5rzye4tZL6SCG1liha58xGRWPlIrZLQocYIIJI7Zqzq2vSNHtgkdWMjRxXEZjkSMuMrJIUf53aMYI6qfrWIZXV5pDOHv4wr+QgcPH53yMwjJ+dMHnP5UAdRp2qvdRz2y2iT+RInlRomxCqyfu3wx+RWA69CSRjvWhYSg3F1Nd28T4EK/6K58tF3nzFdHIywXGTj9MVwtlevbySoSCGa1dpIDuYwq7HyZAPu4KHOeg5NaSatbzO012Cv7s2wuo828EsecFWGcFsHG737UAdVqPijR7M+TbrJD5LCSM220Aq8XWZyoyuencHOK4VNcOqym7YSQG4uTtDJmNYIlDNhT1UuwzuGDng96zpr6fxBPdRwWRmsisdvKyqBBJ8+2NE2/d2op+bPU/m25i1e3eVYrErBaxLEEndXtrZHgRVnIA3zSDBA7bjmgDsU1Z4JIbeFY5YA6SxzrbeZbndgSJEq4YMBjnAGR3rvbOe3tbyK4d0tXuISyxiQbXVepiUA+Xg9UIBPXNeURXUMj6WY5nWaC22+YP3LXUsTB/9XyEDEEAZz3rajhS/SSZrgrdRPLK6SEo0Kk5aONhjcMd/egDs7rU9Ca4kYuJHLHfLMsu+V+74RgFGMDGMjFFcBdhTIrxrPOskauXnQiTdlkKnbwQCnB7iigD3r4ZeEdJ0K0s7PSrVLe6adI2SaN1lcoqjddwy4WdGK8MT8oOWCg17P4+msLDTrGwfUJnmUyMwgt40hS5ALvFtTKkAHGQduRx2zsWOlT6Lu1f7BHFIsMclpP8AZvlup2ISZWLO5DbAN0jFQD1214T8W9UglWWaOW6trwQXsgVkmjhJhAcpHG8QV9z5BZSRxnpyQD5x+LX2BtJudWmv5YprW1ngngAjCzx/wIkkJPlkoScsQOOvTH5U/EO48xd1ncEwzyyxeQXWa9jtsMzyLICVCHuQcnP5fXnxP8ZNq9ubOO7nLyRIbiOGLy4Y2U7DFMM4kDNgZGRzzXx14htb3UdRmlW0ieKCxa1lKFSlszDb8iRMTK5wc4B560AeV6Ze3kNvb2pguj9od2tpYplSYBWIHll1+WPkbgW69OK9u0ay1WJLO3urlVtUgKJNJGjyFynmFjKCcvkgDuf5ctpekzyPZQTyy2xS2fyLnyNm1F+UROsoGxQeOdpbt1r0KzsUiuILXUyhxcCUtPMY0uJFVfK8vBwqADkdunFAGtapdRQqt/eTnz4kNqJbVZJRJgnHl/LiEKByemOM16R4K0htbtFSa5ZZp1cyxwF4kuPs8o2CU8fJtODznA5ri76fTdYmEUqQw3xPkR2ct4IGmt1XDFBkMFKruDDjjrzz3vgGwEV5A9vriw2qFIE8q4jdIinytE9s/wAwhJ3K7nGc5Y8ZAB9Kab4asrLQ4objzUmdoHQQSmeCMK2fOCxt8xYkqGUtg5zivrH4CfGPxD4G1ODQbeC4fSJJXSGScO1zDLiNUj8yVACxBY4YjAIwe9fEuqeLLvTX8nZbzW1nKXtobBjbI8KjyrhTcM2JBu+cbSRngeg29C8cXmjonmyXU8Wp3cIiSWeO4l+zyAENK4jWSSQdhlcYAGVoA/Tj45Wdz8VtLt7iwTffW3mRNM9sJHbeoaeNGZQDKVbBbkDOFOa/MbXvhFqdhqLyW2mRWVh58lvcaXObi3tw8LElxgAo7HJD9DnrX6QfAnx7YeKoY9GmvLu1v7WHyo4ZHlizC+XDNDOpb7W7D5SMqFHX19p8WfDm08ZCKO1hP26JJLe4vsWhVEKlnCm4iDPcEj5gRt7ZFAH5geGPg9Y+LZrSSfR4kXYqXSWkZu5bi2Ci3RBMu4F1Zst3x8zDHNeVfGP9j62srXU1sdPvLeGD5hBbosxvGl+cO06cuFDAbOo24FfrF8OPCN74H1Gaylt3lt47l1XybSIOglXEsmyNcRIykfLjryCRX0FrfhbUPEOiEvZ2DQJmNoJtPaNoo5lxbzPcGVB5nI3c8EckZ4AP41PG3wy1XwpqV1pwieVYblVlF5bNBDApYYXy3RRnAAJz2ycV5Xrnh5LXVfns45Wk2CVoVQWqOu2RAHiJ3g4IJHBIyK/oX+O/wFSO/wDEN1c6VZyW0iyHUJrS0ubl4zu2qWRfMZSRyWHC46ivzh8UfCHQNOu3XTtHbUbNVAgKyTF5LpfmiFvI4Bg5GCeQehxQB8QyaDDftFCYre2u4m82EkyvFIJYsqiiQZE2Rjnpn8vXPBNjPpVjaXE1x5N3DcrcpDK7q8sTAqZCRzHja20t8rAda9f0f4e2U9zFINLVy1xG8qW91GlxYqpKzyTSHJbac56dK9Ch+G+lpLal3fy7KSXZ5jH7RIsj7trOqESxjI+UnOOQDQB9t/speLrmz0q0nN9HdT3UzQo0k7wq0BR8zBiy+YFbPTKgAj2r6k8ca/YSWsU738dtfGaRFuo3jktbnfFtuAISQSVJUqeSSOeK+EPh1aLoq2enQxMjTH7PNEbmNoltpMyxNp6ocwzNhd5JCrjBx0r07xr4y0yLS7truCdxpsRtXt7eOMLFLKVhkjytwCJAoUggZI9aAPLvHXja5S9mtH1JJLUB7e0knhjdZJVJO0zbc5OG4IwmOteMWOqWGpPqNumqWwf92WiFyzW+75gfMG/C5l4ynpk15v4o8Vave3t5Hb6hJHZQXTC3gXYZpXQ4aN7dywCeVxl2XBHOOK5TTJWtJ1gsrryvtcTSCGcIzshkEkggwNhmDjCgscFuKAPqTQ7mXQ7QLFtigkWOC9UXEZTziSSYXhbHzjH+swc8DNbUFyl+8htYYgZH3tIEibyvsxGxxIz+YXHfapPAxXIeF9Wj1FZbC6ls7eF3UWXm286XBkiQBmuYo32mQkNg9FPWrnmQWGoHUfNlgtrdZIpX8ksLqVtyRKjxOzMA2dy4z+dAG5PqV5ZSXCNPBPJParNdssbCO5jMhZHuEkwGBjGPmKn19KH12Z4IHuLKyTTQpe2i+0NbhJSR5k8YVjlSQDjJH1rkU1SzmuEuDcW81tcwS297LBA32mMlyqxbJsEFQ2NpAIA6V0EWr6BJpVzpEkamOExRxwAnznZlIjkDKD5Tk4J52DuR0oA6J/EMctrdm41U7raJZtm1JCzttEarIR+9jYYxtzjgHmtubxZpFxZXUCy3Ng11ajc00yG2iiSNSZokDq4kc59QACMV4rc3Y0URmbU7Fp5ZEWwju1LlLcBo2iYIw3uXIAZVYKRnOMk+R+Mbq7EL3M58pYLZpZd7lbeEKxAZZGlzcqRzgZx0wKAOT+LDXnijULuw0lIELl4Le8EypF5cK7iNikbi4HR+ee4r2n9jX/gmT4r/AGhPEaNeRXUGnC4hkurtLbEFuHffDKJmO0qTuUqCSQemKrfs++Bovih468P6Dpfk311qGpWkt1KQY0iQMvmoEwTKPL3HABJ2+pr+3P8AZL+DPgj4O+CdLsrGO2ikntbY3s8dqkUdxdLGjAHfhiQSffP1oA8H/Z5/4Ju/B/4GeAxplvo0E2qf2fC95qE9vAGe4SBfPuEim+WaMuCcuMKCcHNfzvf8FW7bwN8NvFNzoOlz2UEyG5uJZUKlmSQktDthjxJGDnaqkkbjxgA1/Wt+0P8AFhPCvgvXTpWoQR3QsZj5rIoW3hK7PMbuIgT/AA8ZAzxX+fh/wUj+J+q/Eb4tayDrbahNpepywTBIpCro5ILNgYV+mCMrigD84Ne8Y3B1G8aJRDp07SSQsQUSVQDjYCSQMAdwevSvPJPHmvxSk2d3DBtORInmCdcnAIlEmDheBx34rsLjTHu4xJOs8cEXyuIYvOWSZUVY0TcCI4+BvyO+T0rjL3TFjknEoitlChpBJFmN2cY2o6g7e2fQ8UAe9fBb9q/4lfCXxHpWraL4lurObT7pJYgLi4jKnfkmN0lBX5gfXPJB9P7Sv+CWv/BZjQfi/bad8NPjB4h06z11misLHUbm8itWmIVVSO6eXglj0YNubOe1fwFTQzx3JRYCqpmQjzV+Vf4WGCeDnsR9K9i+D3jjVPAniGDVl1PUNMaCWG7t2s3V5TPE4ZOf+WbbcYJI7UAf6bH7dv7Bvwc/bz+Eep6drFtZReIZdKlk8M+LLKG2mu7a9ERlt0+1gF5bUuEBRiQQ2elf5tn7YX7MXjf9lD4w+KfhZ41sbu1vdG1C4t7Wa6hkS3v7AORbXdpIhZJo2jAO5WI4wcd/7dv+CRn/AAUz0r4q+E9N+GvxB1+KTW9PtLa006a8Cvd3S4WKOK4UHG7aAS3GfWvnb/g4r/ZS8JfEz4YaV8dvC9vYN408NPHHevbrJLc3elS7nImEC9FGcbjkYNAH8NGjatf+H9ShvtK1Ca3mieOXKySpteN96CMqMqN+GByMYGK/pk/4Jtf8F1/GP7OFppPw7+Mz6j438DfarS3h1O5uTPrOkRKFUNBJLxLAqZyJOcfdINfzKmCOK+liu08ptwjCoGIkK5XAIGVAIHJ6V01miiFEBAEbMyhU/egA4ADqp3DngfiPYA/1NPgT/wAFKv2Rv2h9OtZPC3xW8Mi7vooll0rVb200/UGnlUN9mmtroq0zKcAlCynGM+n1VeaH8HvGUaPe6Z4P1sXIIV5rLSr0NG64YEtC25WUqQC2e2BX+Tv4L1zXvD4l1vQPEOp6PdWDqYp4pJLd45CMqITGFJyR17dzX0p4b/4KV/tbfD6NrTwz8ZvGFkLeVWgtYry4dHUAZNxJLvEkQKjCkgc8Z5FAH+jh8Qv2L/2UvFtnfT3Hw28EWd2sMrw6lY6VY6fcQTIjMkrtEgG3zDgl8cDI9vxH+Lfw7+EPwe1m80/TodHne3lvSskBtr2WQKXEZ27vM2q27opUHrX8xV5/wWe/bkm0xtIm+LF8kNzG/wBsYxRzm4Ufe80OmYuOu0kjPSuQ0P8Abq+KnjvxFDe+LvE9zcS3NjJZCW5MSxyGcEv9maJAd7OeMt8tAH7OfEn9oKwsDNaaTDZRSo0sEkRZ4jdLEm5PMj8sDP3sYHGevNfAvxG/aYudYlv7G5ngTTYQ8QtjM8MkTyR7ZhFvAcziQDBHUdOK+T/GPxR1DVpIbxtQufLgDvc3BeTz3Y/KqIyyP8hyMnacd+leI3evXGp31+Lq8Fxa3u4FyBcQwEKuZJ5BCpSTbwO+fXrQB9f+APjHpup6jJa6lawQxOiGTdcTbbiNJNsjRmSUKtxt2/d+Y7j9KwPjv4O8PaDInivT2CW16YXX7LIHaCPKyL+7fPlO0jbRkgkdsV8lRG40yY2+lQyyyrcj7P5ikAxYSVpIMH5snJ3d8c19T+DL+Dx94V1Dw74jVp9Vl3QxJlmkgjjXMMoA6sAQRtKn9TQB81an46jsPJiihSN12K/2lmV3iyX8yIchX+YZwSeeRX0x+zL8eda8PeNLC6sdUvtMWG9t5rcWzzGGfLiMpKrY8wkE8Dua+GfH3h3xD4Z1ya0vra4NjazN9mmukVpZYY3KqckkjqAQTngc4r0r4KhLrxRYtb3EiyS3EDrHGVyJg6/Kq9EQYUAnsaAP7EPA/wAS5PGtjpEd/fyW93cWSMZHV7eabfEgViI9yrGGPIAzg8jFewJoemWeh3cmo3EMjySFRZy6h5kRIzIjW9xhVDM2Plxxnv2/Ob4YeNRpvhjR4JPMj1KK1tkCTsssLziNA080qj91H9wYLfSvol/Hker2Fs/lS3F48Qia0WUJatJE/wC8RbcnIh6FZAec4zQB6lcCJLVJVgj3hFkhsw8vnRu7ATXQmxnCxBsAcntmugsrOy1mNI7VYrrZcMIbi48y0la2ijBkhWZk+ZxKv3Wwx4wBmvKrvVpXtluNTmF5Fb2cflWUCxwXiugO0eZC37woCAOOQOe9S+HfiJGllcQttiNu63EU8zZaF1+4kqkAGVuh5wx4FAHq7WMy3j3LW9odQ2iMBt93GibNqlYjjypQBwyZBPBArobbVYIlktruGG7nkt7e3ZA2yR55M7POULlWjK53A+x5FYWiazbyRQG6urGVrwT3f2y4tWiu4pdpeKKRF+5Am7POM8elSaSb23v9s1tA9tKEKX9tcRiZ0uHylxbxNlbmQgtuCsSFGSBigDsLnTIrtZY7qyDpLp5mK7ommSRAYxsMpUO2FONuTzzXyb4/8FXEBm1CQJFFYQNPIjQyRiS3LboJWkhBWVy/DhgMbeK+vhdQ29xPZ6fteZGjllvJwzRuwk2+TIG5SQgH7vy1znjm0stXfyUFqou4Z4JbQljBcGWLBlmBGU2v1TqDjA4JoA/Pfwx47u/CmpW19Ml9bx2t2FuPsMc0FoILg4X7SGB3Mcja2CMenFfvH+yR8aLOXSNMW2mBgnhiNzJdzrO4ln+aBZUYDapI4OOg5Nfhx4y8GR6TcajbvePayhoUUNA88UpjOYjFHIR5jdsAHHTHr69+zl8SdV8Ja1aWbSX8EQdUv2jvAzyojARXKQ3ChIYkHDLkMOdoPYA/q6s9VudSt7drgEK0aCTaQ8TqwVw6Y/h3Z6cYatUG8nkkSCNXiRFKbGMRhVQd5UOv7zoc7c9OleHfBvxdoeveE7C7Nzi+ntrVwDLI4YMiCOSBAMRknlw23Ocjjr7O9sq3Kssm8riWRraVzFcbgCCNmQZP9lfTkegBLOqSoInk3XE0RLGWQnfGuRkjBwOvGDnFfkJ/wU9/ZBsf2g/g94n02C0gOpWOmz3enTxwJN+/RTIwJlKqgOCPvZ+bpmv12bbJO5QSxuG2KzsWLKwOVMe7Yr8HA685rnPGmnaZfeH54ri2QTm3ljDSxQ43yqQhZVwhG45G/Bz1oA/ydPiH8K9S+HPj3W/D2sw3WmXmk313avp3l3FpMJYmkjjYK0SmVnAB2qSMHjIrS8OahfaDp9o9vp6tekxpC7wwzRSoJfmEy5K28mSASU3tnnNf0O/8FnP2Ubbwx4q1D4s2NvqNgtxaGfVoobaCCCe8XcsF9JKOEbGC23OVXpzX80E/j2KNxa3t0tzKoEc8sYENvJ5Um6J4pIUDSNwoI25JHU0Adl4w1G/v7eO5ubmO1aUsHhTyYLqKWOXcVWOQq0iHjayjGPbr5JNqt4rzs6SwSSMkq4ZZEljjO0G4JJ8p3ThwOTnIGBxia54g1PVLqaV7geTBcFrWGSNokRTkswycuSAvJIJ449LljrVlFaMk4kW4LIBLIi7VdmDF9mctGMkjHJzz2oA7Tw7JqEt4l55kO6aOSGSIeakCggFUeNseYpGMLx09Oi3Et9FqccG+O1IVmKWLhodhcEvKrqTuAU9zjtWCLya/H2e2mYPHILlpYWjRGRQdsm0MGQZ4we/tV1br7PohlgkH2hHVJ1kVpZ5w7EPKerRIxYjB4OePWgC5q1xJq8j2yW0l04m81JlkEaBBhTJgKN7MOAR/+ttvpupSIIpDKkEUkszALvuWjTDZG85x26YOM8iqWlyXtrqERa0dYZ1kKkT+UscLKS0KO/CLx3OcnitCe8hRFuxK75MkcUT3EsjxOX/dxM6fNFHuz94cj8qAGXVxCbQ24V9uVnnXyRCpQSbRBwMOTgkkda5acEf6WkECqk5W3WfCmYYOW2A5UrzjI+bPHar+oPInmPM21LqBWdEdTzvAKwsTngdzg85qktrK8Pmb4z5PlRwR5zIXYqSWJ4YhDn1OaAIt8s0YiuQkMkLy3MUrI7qCFBBYDhAeRzjr2qrPbRyYl84s89qJ5DjZsdeGB4AA2jIH+TrJaYVROgjMwk86WKVWaWHjqjcR/MvPp0PvbaGNyJIQr2scvzoxVjIPLCBBjk8noOfoKAMaIvBbMsdyN8k8JVY1Uu0UqADMmcxgEnp61tQ6bdXerRQicoIQsKmYlIyCu8SLIjZkcn2yeMdBnPhsIpriVLWYI+SgghAZlKoWXcHHCcjB6ZGO1dLbzLa2bG7FvHeBVgjETM04ljfmY56OMeu3nr0oAdd25lkFq0/2pREu6SVthj8tdroGdVbcFI4POR3rITTRHGCluZp5JRGs1y9xKlom9gEAQE/MATyMcfjT9QmvdRubSFk3PH88TRSJGsjbdpluT5u2V87QcDtz3rf0u7n+y6n5sVs0n7oSzRvEFwodFIRMbGEo5BAbFAHK6hqNvb28IGTPaO6q4HlEBlwoDAAkA5wM8jrVK2vb59jTXsJjALIDMRtXI+Zix+VsbcY+U7fSnz+abd3WDCCaSWWSRRJE0YBjCjeODu3/AJ8CstRdlJUhC75FBiPlLu8o5YsrSYTbjg5Pb3NAHWK92iRzbkkjIbaUnUySswyCSOMc5B6Z9OtdPoVvdXcqWtpE92JgHuoQwdhG+SQBuG7aR29c159Z+ZNZymJVLQjfNHl8yrkfM5A+U/7nHH1rvNC1O3sgjR/6JqUIBjlt5WcGIkEoXTI2EFuv09aAPRU0i1hRNOuUZbySIob/ABmeNsgRWzK/RFGCH5AxzVi48ONYWVubHUjO8pI1GVrxGkuEGAYFhY/dJycqccY+mNLqV2IZruGQhrrJkkl2skcC/fMbseJC27I5I9CKxobtob5LmOe5R2KPaLjfGCVyTs6Spx2zj2oAv6vCbG1mtHvJ76KeeMxQlABEuNvleY2N3OQQRgY4zmvLLiO6s7pLawmFkkkpmco5eMx7tpWQvgROcEEYBH1xXe3ktzeXLajfpdM8TOWmxtEgUeXGn2cHnL5IKgkY59uZna2hjDOsYzvWRoN0jSb3wplLfdYk4YdsUATx3lqdivviWBo5TJbBWSYIWLxyF8BWY+/er1nqCCWea1gfSYrkB3ndUlj2xMeEzn5m6HvzxWVFpyfaQblVNkSTttR5qSqAV2SENzJyD06c1fuLWGHTC8Nwkm2QW9osR2ERHl45Ec8yAZG4cEjn1oA9S8N39lbByJJg9xbFx5TtHHdXe4SRLI0n3ZABwF4HFc/4quri6umuLWcNGtsWLbyqw4wJlKjmRuuTzye9U/Dl0kUJaL96qyI5iciN02rwyyNwWByGP3T0rG13VJ7y5njhhkt5ZhKHkdI4YBCgyVVA3DMcg+uelAFewM93LNGvmJEqNPFIyBSLhFCxqJCP3KFed3IPU+3VaY1hFBJLe21pDeJ5Ed1EmZxcIXDed5gyIpCxBJByeeMYFeaz6vdWsMOyYW4cGaQfMyMhUKkZbHzMWX7vXHbimXGpXMFlI6OHWVorpmP3pp1YE26tnhBnkZ5+tAHsniTWbW9gsVT7NOEmkgDKiiRITGF+WY4Ltx8qc7h6jmuHi023dGtdNtZ7qaKd7i4inA3tFJGMXEIj4GNp+XOfavOZLqdxHPJLJazCX7QI5pCluRICiADI2ycZHTgfSvYvDRubi3t7ktaRXJgjiX7M8qyXRA+X7RK52lOjhV5OOeKAOAJ1Cy1q4m0q2eY7BcSrJGI3VNwjKkg/wEdMc8d673TNZt/MFvrkEMUi27yLqMm5GklUFQIZSAYypK9jkn16btsYJL+X7dbBbqNm8l3WMfahISZ2xCAXiJyVGOnU9a5DXYYtTvluJxI1vGso06OKKRpSi4ywG0ALuBIB5wPegDoNP8Q3NhcxvqF3BcadG7L9nmmVZRFkOlwLjJMi/KMY5ycdK7+fx3Y3l49vaKbeyZopbtp0TL5UIPJZvlRdpDMerdq+X47pZdUMk1zEv2eQxgTozRlG2q0TR/xPtJGB3GenFesaHNpl7a3cc8UflxNBJ5TyKjzr/qlCufuFBtOzqcdKAO4mvYptSGlbY5le5BeNhvjuoZH+WSJ1zgHI4PoR0xXoWn2dvFHPpUN+sF5LDJYWR855FuIioYxPC2fLkQEgc/U5FUdL8K6EdJXUITIZLNVimkeVpzA6uzK0scQLRxYC7Tx7kVb0qy+0xTXkN/bWzQzTNb+ZCuydCvLPglmBYHByGAGTQBHr0MMQsrO2gnnksI4rYGKM2f2SeVFYSPLGR5zEFsnn14BrrNDmZ9Nvgd7wwxrawyyxtLLkkeUk0cwVY4TIT8wJLAbq8/0yO4vb6dyZkkmhmvIgk2I2e0IDlZZDuiVyTtTnhj8pxmvT7p7YaPFceRcPPOYpWjtGx5UCKu9WIADzJgjkD1AwaANjSriK0muXvY7ewnuYPKgnS68mK8uIQggghWVgFiEikyDuGwDxUuv+IreSG4F9p4SZbaRxJCzLBG6x7IfKaNSJXY/MCze59/O9Qj1C4ih1DyoruxUM9uJ3kgDMAmHOV+aQA87eDgnNclrXiBp4HtPtl2IUufOjiS2IRUKqgUgAs0KtuG48nr3oA2tE8RQ6VJbCK0hEU/mebqpH2i7EodWkhm2n5cZxyBkDivQPEq6tqdpLb2senXf21VMckCSwP5DhZAQqSANcKD6ZzXjUWjXkiTyyl7ZQrzW0lsrww3MBAZJZsLyxkYLyAARg9q9X8F3/APwjlxpltq8T3lgIZZoZ1dFkt7sHDRyshYuuTnLDHoaAJ/DWnXWlz2umyPcXLhTdyxusccrosezy9sv+tVWwXycsOAK1dZvM3VqoaWyW08pGmWOOMTTs7ExRo/yumwjdty3JwKTxPqUM6XM9k9zLqNtK0xmuIBGbaCdd8SK0RzJGRtB7sOa5LThqGq2STSxq5XUJXuPMk8tg6bWi8xZYj5UDMw2FSSc88UAe16XfWAtHgvxI5jX/AESRjiOZi5faAy5jCl+MYyD3xXeeFLTT59P1CziuDpTXaF5kaUXkRgY5CseTGzPtwDz2rwuC6OtzTabKkcV6jQCy8q6NuGlMSnbcuqhWYOUAXAJAFdxpNxeeG7IvexzJMC8N7BMjTfb7eJzIigomUwSMEsOOetAFu18Ua34c1G700XCpOb6WSMTjfDIiOjIzoCQ6sVYqMgjIHWt7UPHGq3t0bCa1hunkHnzQB5EQCdCqvFE+HXjOVXhcHPArnNSv7HULGeW0htba8wkVtHgidZ5AdsjPO5LocdjjdnHpWPYWs1tbwzXDLe3aKUuFLIjIjty8U+C8jYDBhk7Tx0AoA9Xa6h1fw/8AYpLlNO2RRhz5rxSN5TsIbeFChD/vGI3FuQuSea4Wy0//AIR3UYpb0NFFbOoE0N6s0t35khILrgqCzMeAcgDkDpVuC5it4lu4boBIxcfYYGljuYy0RV1hljZAS4JbtxnPSrGryi6tppX8sxahCnlRJDuiN3cPtkdtx/dIgGQVOByTQB6Pd2emQwLdu7z28phuBebm2wIqkoiiJQJGDABkzuPXHNQW0Gl6ssTzGURyWk3kJh7c/bHZnWd0fmSMDYdq845I9OK0XVIZbRNJupVmmsbiRoF86aO1QhFDvu4IUZBAJbJOAK3z4gNvM1ncJa3Z8pt80bItxYTPHmBl2ABkMRQnvhcHmgC5Jp32S7itNX1QpayWcP2pC0MZdwFeLy3T5njYsNvPGQKkNhp/nXNgI5oLW5gEaPdT5+1FApg2wTcPslDANwT0FcT4mv5Zls7+5SC9S1s/KlvmmyZJYQjohgB+9uIKr1C9e9YkPjCK+eO2u5CWV4GuZJCFe3AdgUgxxGu/YffPWgD1Lw7YzB75bc26ahNcRRrEyD5FidUaafzFOxCoCgg9STXafaI7ye7juIRvuIWjd7Qx7baK2SXZKgXln8zaOMbvvVw9jdoQl7NOYZIGjS4Lo0ltdgQu0EswHIIxCcgkMTknJ4nIvp1a4sWfTLi3RBcSxOqQztcyZSWNZD+7DAncrc7iQOKANFNSgjit4NTmmvr9w8XlyIWMEF0xSF3YDIxGQR0A9q808V+FbixuX+wl7uzswlygmSSS4uIgcgOEU7I1ztQj5toHBOa1727ksb28uSwla6hSJpbiR5JLua1YpIlmsQ22reobvnFbUcmrT2ytcPPBbxxwGVQiyPGJwXiuHdf7qhhjoSvSgDyK20rUY7lLk2lpamW1XbZXEbuZPtjm3ElwHUNNCEJZTgYKgnFTafZXC65cXEJjtNRt0S0h+0wRpp0caNJKZMghpsIGYHkfNhc8Z7LVtS0W21ozzNLd39taMJ5JoZGthHbxI0cqbVzFOSDhWwATg4IArK03w3eeLb1dVTUBZQ30hhiCww/ajCxUMsqMmUQx7yOcYOMg4FAHGeK9bk1a/S2JgFxYxKq7yvlXb4aN3tUUEpKsQUqCQPXByB5bbaXa6jJLIbGO4ZIooBbxSPFcTQQyFhcMsv3JC5BYd8nHHNer/EbwHc+Fmtruzkmuo0cxyXMcqxXEcZVpBN5JPyoqkAkZG1cA5rgtO1Cyub6HTZikV7caSBbXFuZF85xiRJmcAEEt1HX5fTFAFiPQlFvcvZ2jXMTJPHfTNdKs4lkKCSxaFzztMYVSoIIJ561w+p+CtQEjyWsVtaWSvGERLhZlWyijUTNKm75380LkAZzn3rpfEF7rK6fPlIpRPcRqZNLlmiTdEBtm2bMBy7tvcnaXZhkHisC01zxELOK3LmS2n3R+TJEpuUghdCYcjJ80qCWPU5z0xQBkxQWl3bSyWepCzlhiigluJT5NtM8mEjjWM4CnkflnvSFZdPheITwzXdkyvG6xI8BkBzIgmz8yYBJJO3dwOayre2nuDqN0LUssknlMChEdq0bsVCjG0SAr94nHH4VOuj6xqdrPdxBPLNnOZFB8vy/s8iSRPIGP7ydiCcLxz82BQBoJpk+pqy2Uvlx3cavIJxHZpPNIC5G9yAYchhgfe/GsrU9Lie2ZJFDbLHDrbxtK7NbsA+DtGABjA9u9as015gRy3MVlcIUd45ov9I8iVVZyBHw7uHVY8cDdxwKq3uqzqbDT75IrdZ5J4S8gUz27vueKEyg/6QNiplhxxg8igDhbW2a11CLd9s8u3mScRmRYwWQBVjkReRH8yZB5JJNbr/ZZpxEImhurm3cldwAtxIXYzfNzJCCr8YzxgdqTUUiTDmVZp7hY2nnACERDySIVKfelKKMY5GeearrbxNPEZpFXyPKiUS8o0ZlWPbNPkMJQGb0XGPWgDlb2eCyutTglkX7NZWqRxOw8xriVpSVlhbGPL54XqOldNo72l3ZxDbMcSsL1nCrLKcI6SwjrBEAQP1qtqumWhhjhvZYpINQuF+yXTxK0sMTtuw8Y/wBTGspIz3ADVVjtL/R7O/QkS7ZJAZnnYvKsflzQvHHt+aHySg49Mdc0Aad8RC15HYCCK2Vp3EV1mR/Oixcm6BU/KS8mB6k4GeK56XWZbuNZI0ht72TY/nM5VpDEoEls0fXcVUY/Ae1GtbbwZjeWyuJbN7iUDLx3JYq6xwquSFHGeMDp9OKv4Z4pWRBIBLFDPE6MGzcynaZFY/6obtwIODyetAFrVvGd/wDaWtrRJRIbVwIQ+5IAuAzpKMgdcsM5BfHbFe0fBX4V+IvipfWmknTLm7gluIxcXcSSFdOiZY3a4lcKdke52LY5LE4x24P4VfD3WfFWrvbW9udSvby7jtCrKp26fcE/bphIeBLGUHGcktX9JX7Hn7NPhz4c6PZ6hqIigv8AUbJr7+z7rcZRmNGgScEbVVptvU5HmKDz1APoD9kz9kjw58EPCba2LaG417WdNsBCZFU5jYeVcSgkdxDGRnk7wTya/Rbw14ftRax3kdnbCe8gt3kAYmQzl3RUt1VsMnlzuWJ+75YHpXlPg65vLSa2uZxJdWdzFNaWaW8aSvaX8KeU8Sjdt8iMK4weSAT94jP0HoLvsW3vIVjkXa9qYojG9zbtI0kUhhUbo5STlsDGDgjqaAOx07RhDZE2EeLgXMkFy8jM1vHCzMoeKOUcHavJXIyM9DWLrt/pHhyGXULnUQps7SW4ubiZo0H2eJFJjKk4UMzAAnqAV6qcZPiv4leH9Aj1C5v72DTPsNlBPOstysMTv+8iBLEgKWdSdvUbxnrz/OX+3v8A8FJLkjWPAHw4uUF3DFDC+p2U6ySGSRmkmgD7tpAaSRWLDpgDpQB9Bfty/wDBRfR/BOnal4W8CeJrK61iW3uLWe2ExmhhtzcSh1RwfklWU7oypA2kAdK/mF8bePfFnxO8QahqWt3V5e3F3NdXLSEMWYzOBN5LjrhUyfTOayta1fW/FuoTanrlzLLPe3R3OzsxCOBKEROc43AHB52560kEckaTpEwV4zGBL5gjaH7U8kHzngIrRRkY45HqaAKK6N9leKazjimtzcJDJEzKzxi4VyZHBYnazDOTxk4610ej22nRQ20cllHPO5lZ2XfvTzYyUGUJXaq85xxxmrNk6rbtLdMY7i0hgayktUBK21vPPJKs6kfvnZXXlhnnA9a3dHt7UCySOOS6eaOS5CRMA2NQcq0IT7zlVCngYBYr1FAEFsZbS0KrbXU4QFdPiJiiWK4mijAlcxYzDty2CBy3eta0c/aUtESZmcNcXHmRmElUUea8TsBvUuWwOpHY0C1lurqe0uIZ7KQ+YG2xn5FgTyk2dN7CJFDY6YPap5HsoEZXvJvPitYjJKoKtIibo4gHf5VyCQwBzgZI5zQBdOpyT3drarEzyQrcywTldlrbOkojQxmMZM5C5JGRkknmvS9AW8vjqCajF5cbHajzLF5k9wgEi7m+8IyApDY6EZri/CmmWV1G8DSyW81ozJbSRgSu32lUZSzMcFSCWJPGTiumgmmEhSVnWG3ma2e5jSSN91vdymOSRnHz+aAEz0wM9MUAdta6fpt7qNsZcJLDb/aLySzmeWzt0tzg/amwGiclcEJnjnvXbafpiPeHVYZ1hDQs1vG07mCRA7MqoXHzMzg4HUAjIxXD6PeRTSXURVra4lkLraMVeJPOcpJHcugzLGEwQD68e30P4B+HqeI42S2u3ksbByRI+0RpcBQpjTceCZWYKvoAPqAdH8NvDcmv3Meuy6feTQtdfZPsAbMct5GwCyheMJmXHIx8lffWm+EvJsf+EZZLqCW2smnhkhRHxNIzlbe4KxZjUhupYjjA6YrpvhZ8GF0nTtJkSFUvNNsTNcWzhGBS+zI0zNuxFOrsHXGeCF65Fe2ad4ZnXV/tsrnUoXtZIruzsnK3PmWatNF9oPWP91vkOeuR60AcP4U8OQWltaW2sFsB4jI1lJJE1y+xQqSqV+cIgVSfVMV0uq6bHoS3V95ENtOji4trjzY5yIQJlt2miL/uog6DLAZyp9OO88Safpenacf9IeFkt8QC2eN5rj915yGQscwylSFweWbOOa+APj18ZZvC/he+tYb14NWuBCm2ZDPNHZlj5MzRryjoruCp7uT0oA8B/al+KP8AwkOrSaRHerJaPYeXZgl3ja7SNWklEijEaOqzbSSNuQT1FfGXh3y/tkFxp0cqxzIkkiyTeZE4RDtl3JkyhcqD/FuBxwKpa7rms65ezzXhNtbXJj8gyndGVhmbfIYycwh4eD0HIrdtm02J1EaT2SQWU9zCq/IskcTBfLXBxHljlW6lT0xQB3FhYXtvJJdXl9a5aOKYpC7ZUFT5Vw237pViwIHI2gnrXKa1plwLyOc6qfs9xbpKAqlLd38xYwnGN+6MFtw5zxnIq02uXMdjDbX76dDcSspZnRkd7YMXSFZRxODH8pfIBYEdavy32lJaS2xdLpp1jd0mwwsLRy00L24hz5RWP5SOp25xzQBArRXTrpkU7wwWnmFrma3ZvtJMax+WJXAIAjKED+8CcZNYeonUruCS3u50so7Roba0njtwVuokYMm95OPOZGjMgPPzEjPQa9zdWF7YX0sE+w2riE5dQkblAkU6AHI4RS2RwST0NckNWlXT57W8Rr+4SXybYXAKqGCo5miK/wCtzCBhugXB70AV7e4uHvLi18yOaQYjult2mWCPamfLQj7xDlWwOuTjitRo5oLS3VLuYsYp0vntpJIyrysuxlLNnBwwDdnYioNMvd8kcNrbIBNMl3L8iykqQyiRGHIVQEUgcnaT2rQuj9rKx3tzFukSK3ijsUERDy5V2kDgFkVV35PQk4OMUATQ6ku2WK0vSb5EC2zXOXkR4Qw+SQuN1wYm+cHliCPSucim1K5W8t9TkieN2ErspW3W5iCSQRSMxzslV8HBPqOxqna6etl9tS5upXUag4gm8tPPimMCrAWXdh90YDEnjLVLZw27QSiSeOc2iTQ3FrNKqz3M0zSSQOGdsIA5cADg5z9QDnNUv2ntbm2W1h1K2t4pVhkEJETSwYWSRrg43sqkAH+LGB0rwPxBp17BdPd21o264WOO4gfPn+cXPk3CqxxHbhH27RzjnFfQ2q3tpZWZFtJFZWfmQLdJJIjybyglntrfI5GAfqy15jdO15f3ENs5L3YZ4EuQGYeU7NF88hAVf3g7/wAOKAPAryHUY/tWnCzJZFdlIGcskjh2D9CgUYz0+XqK4q/FpDDHF5W65djJJKi70BXKFNyjH3QAc98ivd9ZW4sluFlFs6xSFLzyFKvJnChWCE+Wp68cHdnvXmWoWBtHaWCKSKSeF3RJ0EkW12J2LtHL5P6fmAct4SjX+0g5V7ZTOIZAp+/byE5VSPUc/U9eMV9l/B82Wg+P/Dkmk2zyD7fEHjmlZUmQujbFUnCzMoJz+PGefj/Q4jBfyl2kf/lrhwQYmPuRz34Ga+gfB/iX+ytd0uYPIPLvLeeWSNVSYFAuFDMM/cI5AxjpQB+7P7SOiL4j+ENrrNrFHbPplhaX6ztsIaKVVSWAxnmWdCQmOuCD0r4h+DVw+oPPZNdTwvHcQzwX7R7nMpKowkUHaYCQSB/d5r9K9G1rw14y/Z6F1rE8N3GnhaSaCEZkAuIQQ8ZIG4TYZdyYzwT3FflZ8O7q6fxpHo6mO2t/tF6LSEExM6wFlhVohwrsRgBiCxGaAP32/Yw1F9L1dNNOuW0s0YE9zE8TiMxAlWjjkHyncNjHHTbjrX7Y6MlpcRxy7Zbkm0XfcQlhC00XzK2/jO4n8h3r+bP9nTxBqXh3XdES1uri7llZmmjYeW5jaZFmidDwibgoDZx19a/oO+H2vaxqHhrS1NpNC7IBJiQCNbb7wlCJ1whAHchc9jgA9igQXO46irxp5KGMRBPMXGACAODGSDk+x9K183FrMLyWWKLS7OESLHboCXUxlEGxTlWzyWPHJrEW5sjaq1qs6O+xIyGabzRgfvHZhlIefunHU1j+IrTV/s0QWWKM3wRYkZmKi2B2OVVTxFvUjJGM/XkA4+2sZPE3iWCE3STRy3+y5lc+bbxW83ygTMMgIobGOec184ftd+CrTwM2nW2lz2iteS/ZpfsbRywmD5j9oaZT8i5dVIHA719GrDL4amnMEUslxdRx7AuGijbzEDnbESWbcSfrn0rwj4nac/iq8vtS12cTWmnt5FrHO3mRz7CplhtUGeCynIPOU96APwG/aa+HL/YNQuLuymhs7hGv5pYo1LG4dm8uYEdFKqpyeMEe9fm/oeszafBPptqjwxW18o+zykEzEyb5CsfclcHJ444r94v2oNF1G78PXtrCnmaTBak3jlVjkSEhtscaom5HVNoG8gEnPFfgn4w02Dwxrd1c2srok2DbozI6iMfecuDiSXnkLyOnagD7v+A/xKv98Vgn7uF7hYJHiLzzQ5Tyo0Q9GjBJJB+UdK+h/Gpvr6WLz5d0UOnywx3ciY+0PgALMBxwGbp6dOK/JjwZ4/1Dwrq9rfWkjxSWu10tQA0cjysHMoOfmUqw4PQtxX6L2nxNn8V+GLC5mV7eOSOB38wLmKUptlPmDAVSjE85xn2oA8A8c2mnxafK5umNvbytZ28NsI9quGJaRBjduYk5btg14jdX8Gk3NrHJNOBJLAWt9yNG7j57d9gOdwHXGBk16z8Q9R03T7eeeO/t4LOQFhNNNEZXkeUbVyAMZAPTgA+9fJl94n03VdcZEEsTC7iVbhXzDcQIP+XcAnyvmPJ7Y6igD9k/2Up7fUXguj59rayuVl88GO2MpAVWjWMhyC3Q9RX7ffDq0ne1siUhm+y2cZUXE6mVisgyyKx/eZjPXr0z3r8CP2Ur8Q6ZZ3F3eTOsELiOFEEsNtBPKoQTMg+eXA4b+H1r9Z/B3jC/l09Zba5nMatHYxzEuZYLcOpZklT5fu445OQfrQB+gN94ittNnL26SBo/KcfvFEchThmZG5ZeSOvNdZo2pvcJvuU2w3rfejDhEQksu4EYU5z+VfMWkX9zdW9sqSx3UNo5UyyhhcSuynET7zkrgtnuO1es6b4ruLXTLZhFhfti2727srjykAw0e0ZY4H4UAesWepxx6g76i7GwZJgUlnKZeIYiYAj96MfQcfWu88PNpl+FneRHh8qUxxRMuMnO1ircoAMZYelfK+r61c6lqcqPKkCkMI4UdnjxtUuDGBjds28HvwOa7nwdql0lwsa3KrbrAYYdqGMXERJ3qQCREV+vegD6gNjaW8cZgcyPgu10ygoUMYPkDHJAzn8K8p8ZNJZyRFJ8NIzuvlggMeSpVR224+mD611Fjq9mlmJftciXEACWaO4NtIwOxo355LA8H2rntRl+2RtE03mNCJSsoXf++Jy0IABCYzx6/qADj5bi6ghMkbRmSQOj7m3zPDKBl9oHyRg+tc5f3cVtPawPaSTAoWdvLWMOQD5EJbdlo/ViMV0N1E4heDZJljlpoxz5cgO+Mueik4PGOR61zGpSQT6BKlzaeZcxSfZXklkeO4ZXkBi+zheUQYUZOR7DNAHO6fqpS4ZYoZLmeS4Eb2VvOfMtiZMtHG5bmPGMgDkdKz9xn1GaWea4hjneQTWyhVt0dWyjRjOQ2CRnv1qXT7W8h1eOaKKONYlXcrZSYyLhhIkjf6xhGDxyTmtm7s7e+uJXs0mLiVWkSUMN8ijhkYcYLZyvtQBVklsrNXt7e9ElxNGLiTMQV0BkEaBZOSP3fOT17c81AZIrhDcrdSMY4pY5pWUFFzlPKWTGSzDaeecjrVw207NcQz2sCXqSxRx3B2eZsVASBGPvIpIx61UurV9OtNSUM9viIXcpEKzLHPz80o5DF8cY6ZoAxb6+8rN3FGQbeJCsmXdhI2MTEMfmIH8I4/CqOreKJWtGIdmlltjJJOoJieEgpC6qq4hKvyxHQ8EiuUm1iSKU295avd2UyRvKSxilUpuy0agjB3YPqR7ZrjdU8T29zI2nW32mBkhKM+wLBPAzmRYkZwAI9oHXqR9cAHifxp1Se58PagzXELy/Yi10sm4ysrq5jKknBAJHJ56Z74/lb/bCvLmfWNR0+5kWIwT3bRSJcM32gxuxAhdWwkjcAdcDj1r+kv4+68kPhzUZmmjt7aRHVWM22WZQxjYYUgMwPVe3ev5iP2tbhLjW9R0+MxK6zF4ZQD5jxspdArZwjGQ4Yeh5oA/Nq6kL3e6WJYgZWkyZMKCW6KWPzEED3PevUPAHiy50nVrGdHIaC4hPzPIoWGORS6yspxsIyAvp0rza+0+SWVvMIcBm8tQwD787Q5HUDPf39+ItLnls5XhnO4qWLpGDlskbE3DsMdx70Aft74O1qx8d+AIkuFs7S4FuJNPJlDO7xAmNQQD5SlsgE5yBkjNP8EfEeXwRrmh2kT3EP2K6MMzhAbdTJCuwK6/KUSUM27OOa+Gf2eviNc6Rq0emPOHguWSM2lzh4k3qFG1mb5CCeQOB719P+N7mwg+y6lYDzrLzJRcuoKj7QinyoJF6xBQCA3Q460Af0V/s4fGSHxfoFhFLMdTvIYV8pZZIkjuZ4wsMcojbkJtIYN3zX6OeD9FeCxvri+ljnt57QGMhAX89WY+Wj5wCCCDu6449v5E/gl+0jrvgnWbGS0uokjRogsbEpHaW0T7fLOTgEIjfUgevP9Mf7NH7QGjeP9D0h7K4l1Ke6hjS+t3VBbSk27SGKOOQn94vmcN1bHHSgD7Ys7VbyCZLtEW2EW3yJbcHzP4IyrY4QgZyDXnHjbwRYX9hJDprbUmgjgFtGo2wL82T+8XnKj5uv1r0Eai2sRmG2iW1t4jErhZiHhMUm5VwQCRjtVQzW6i8gZ994JH+cPuhusErEkbycRESZ4H4UAfzN/t8fsojVtL1fX9F0RY5tOvJLy8AjKxXUjT+XCLYbd2TvDYPHJIr+fPxF4f/ALJu7uzktR9pW9nt5433GOzkRcQ3BDEHyyoxt79ema/vf+L/AMKl8WaRqEE9vbquoLEjNMSyxOtwqlFfhcEKTnHyg496/kq/bq/Z2vfhh4+1e/g0lWt5b6Sdp4w32Z4p9xj4HEqc446Y5xQB+clhGgu40haO3gV7Y3FtE3WCMmK+WVt/ySFQGUnk7sCvV/CEj3F5H9iEElj59vDLBIfKyBKWlcnOVVYwD6rx6V4213HPNJEtkiXJDI7QxusgRZdpfagOEUjknj35rsNCju7WYy2V1NAQ9rKBJGqpdXUqKQEDdUeNtn+9zQB9Z6e0LyRWl7mzdpPJRpJpN15DLHvWNXx9+M4AfptHWoL+aK300QR2jy3DXi273ELl45kZkeaQlf8AWRoXGCO4weRWdoq3Wqvpo1MMgs7SKW5VkK/aflWHZBIPuzZxkj6jiuvvYLXT44bXT7aSODyAs1lLueSMJ5M7pMTkrI8qNtIwcKMnnFAHESwxOtxbRyzX2mpcm6UNsW6SbzC4slXdl0IwwXH3ATVy2lWe7urwv/o7mMywQIyx2yiJXe8IU/MDlixA2ghh2rYt7GOfTYbu2gtvtj24EUoYMbK4VxGs1woP+uXBjBPOMmpILN57mdXSCGfTyTqAiR4hO01uojsEAG1lBMgKjIBl9qAMy40m28Qf6HZOV+zpKUZ5Ss/2maKN50SM8hTGTs7A5PeuK17SNQ8Na7PZW/2uW3uYYBaXFxh4ImaEFAVYfu40nLMu7H3sCveLLwXeW2nw3upSTLE2yW2lheO3uYFmmYtbXblM+aoULk/wiueudU03V7e4tNSguITJKC16u0KN7eavm3M0f7pFJxsHygHA4oA+T72zvHmuorhInuJr24tJlaRy7WySuYAY2GI9yAFFBxgj3qhHaWdreiJDLCY41aZYwJDbNcYfyZQAcuzHOwduele7+KtJnnvl8lYPs5Qut8YVi8i4XJFy8pGJoAuVBGRnpXnS6Zc3kl59gt1/tBGE9wSqlZri2AhDk9HdoAxC/wAO6gCtqfh7UNTi0eTRo7WOG2vVTVyWETNBcIqRXVo+CzYudwI4VR+n1LP4XNv4S0+3s5Wlu49OivnaaMoVxayAxjriZg+TjqcnvXhHh/c8sOko80tqoDSNkRPDgJOkBY/fAlzjnnHWvrLUtA1E6DpN613BHJBDDM8LvIiNDeW4IlnXrJKFIyBwoO7pQB4zZ+J5tN0g6dDBLNILRpTeD/V2cbIc2xLYCRnym3E85AB9t3w5qr3V1eCSVbu3kspGNpBGvlpbXaA3E0D4wNkmQV6jpjpXDfZrW/t73S47mCOOW4KTwNPmZWjKmWJHHWFpPPIz7DvWhZWl7pdtZRR7wUt5IY4I2VgRK4KsWB58zIfBOAWxQB6pNYaRc6e81qzrFCyOlk8rK072SIDB9nORsLOSp7hR1GKWLSLSILasXuZ5MxRTQfLGlx5WCZxkeYNoyC3U4zWNptpc21tbW19JLE91Ibx51KqLfKBdm05LTmMgEDjqRxXQ2kytqDW8k8iw3hULcKpZxIsRWGElBgllXnnPegCGy0uFLBYrmScbormOQpaHMlhFJhp5ZP8AnsWwSQeA3pWrGNPshJbXPk3VklkYlVQVeS4GDGsTrkiFgVJP4U06zJp9tHEjrcWltDPBJtQCRfOuSJ45C2SIxnAz1A6UWtudQu3t4jKk0du9xGWVAsoG0xoWPBhKYwRztxQBXuY7mMu0ENpFJMsYEkiR70jdBtUMwPyeXgICBgjd1rMvYL6CK3jkheNUZ7aSaSQM88cmHgLhOC+4kZ9FwK7OGZNRKt5UUO6SMpFhUaRkfyHi3k4KsVYgnoRg1uTeGdGuPOjU3cEiSxMp88Nl5FJiCea21mU8nHGTgcUAeevDYQwTWAnguZ5RHI1xHEMtEkaskRQYw6MAAR6c+tTPp882kQXcl6oEO65TcI4xmIhZJJQx5wp2nr0zV6e1j02S5hmihm8iR7f94pMu8IXcO6nAPJ56E9K5nUWgurS1lN0729q5jSxaLYBb3MisUZlbDxh2HX+7zmgDXe/u7KK5e+sLbULcQZslRXwsAVAuSeJAwcbscZGB0qFrhdZvHtLMwae2m+TLbTiExsl1AgSSORJOFAjUj0+nFXYdRie4u4NSjj+yRRNHASTtgt3TePKKniTcUIHTnFRwtbSz2y3Kv5bTCcylQJpi6fI0siAZ8zI69B15oAxotVmjvLt76BmthIBDLEhEDRKrlhcgDMgJkA29O+cYz0Emp3mm/vIY1lDWpSF2CyRvYEmYiKPLKsgDbSW5ATjrTobQG7M2wxCa5iSS2/1gkcgoo8onEYGFJHfBNbsWkxXFstiuzzRPMJ9SeMKyzIx3pAqn/j2ABQ9skHnigDhdRutHvId2nqEZYI57iC32xCdtzFIpFX7wLMzYOD046ViuiyuLm4gjltFjRVkXcCJGBCSkJ90hh3wAevNddP4TspLmV7WwwVjjkLLPsk8xX2vIhB2vtDZCjnFczqGjvZQ3cAkc2wljkiaSYKk8L7W2h4+B+9/9CxQBf0q1t7dra4LTXnnuVj8x1X7I7chXEeMoJTk/T3qPWNMxbS31vem3uIQZ3uoswyyNck78LjIGMKPbnHpjWgvY2kuYh5QiuzHJbQSBzCrhxKpyTvYkKQewY9xyy21maxnMFyssth5wk8mQo4UPkxBZj9996jIz+lAD9OtGSCO+ukube3tZZJbua4kaZrx9rhGTcMkEAAY6+3U8/eWN2Z4b20uIRp1wZlCXanyRGFx5fmtwpZlIA9eK9Dt7xNQhdJlmgjkeWMpMyy73kBMbiNvuKgJ56VnweFL/AFHSorWEu0UUbeXIQHhVmdvnw3BVivBHA60AeZDTI7i7tm+zeQ7E+cLiUZ+ykHzY7cA42ghSmOxIqSz0WBZL+UkSM91EbYRu6+VgBJVEezLnGC2DWzqGgXWm3MYkmee4eCXaGcNJbr3WN8AYwD/nitzSLO6D27SvamObdHArLltoQNJPuU914HTOOO1AGzoVszRKPP3TXB+zrFucPEoJ4Pm8MpKjnp2rF8Y6tNp7WUzM8dzGkmyCVgsAMTbVYFTgIwXGPWvUdI0+3kuEu5oRb2doIoIFlIme6uJMgMcD92uCMZPQ1578SdIsbq2eWSC6aRY5I2d1VbW3cs2DwMsMdu2c96APof8AZa+MGj6vf2Wh68LaKHz5ELLKgVAzFVQysOAzDiv33+F/wm+GetaKt21npMjT28F3NII7V2dlKEAysCN2D264zX8gPws0jXLTxcE0i6Z7eSVRI2JFtlCyYEKynAEmcEHjkV/Sx+yTc6xrHhqysW1GTVPIs4kuYkmeM28YZkkiMROXOVADDsM0Ae8/EDwd8JPDGuX2s3kOiW9vYWYMkc9vGBDB8xVjIPlAZhjPbI9a/C79orxR4K+JnxO1Cx8CtFYaTbHZGbI4ld4XVZpY1BxJASD8ue/4V+o/7ZPw+8XT+FtbutPjvbfT59Lugk8DvcNAI4vMMMoBwYWCnBPTNfz1wvrPgnVoVLqZ2lCKzrysNy++SOUk5L45znjFAHsaeCzobh5dQE6LGt1aAxFWV5AypC8hGGJcdB09e5yr0WbkW9/JeRXBWEQhjtgWVSfNSFFbbnB4J4G7PPfSXxjd6tbm3nWS8jhicK8rx2w2hMLBEAvzurHKHH8NchL4hhuLExJD5kNlMZBHMd0sVynUM5yXiYkBiOBmgDq7fw1PqlpbpBJbXk6uCryNE4hKHIWVsAtiPrj3NZ0OgXuiRiZMR3kbzJNDDOXF5LKx8uaKNm/dqueVz0Oa4228VXsBEQmm09JiZrxoomzFGVxuhyP3mQQv05r0/RNf8PtbQ3NwJjLdqfOvZyJMsilNlvHj92S23ceNuc0AVNN/tbakN1bESSM08KxADybmUgFXwTubZk47Zp974l+wXzWyzXKRweUJnzloXcHdbxckAFwOmcZ961YIdPSJLiO5d4WW5uFjhld2VSpB3SE/KM9G7evFeSeKzeWQ32T21xBFumktsETYl4kjWXJy6A7gx/CgDU8WeN9PWWac3NxGqFbdVU4FlMASzEq3LDkse+PWvnPxD43ivpGlikDWifu4xCG3yM2fOuJWHRi2MpwGHrnjJ8RT38TSySo4N2JWE0jM8Eg8wbI5ABgOEBy3GcYrgLfR9Se2vHVTPG1xARNA7ImWG5kjVvvYUdqANqbTZZ2l1CV42tMjMKxmRm81crsK/wCry+M1p6daXxg33huZY5JLeNbcASbTuMcUhlkOVON3HoCKv+H4dQlZbOSMxWs0qKzZUsIEIw5VhkEE/Wu/i02S38u2ubOSUozXEhYlfMeaTIUbcZG3GP7p5oAxNJ8Nm71CKxFt50VhGHuCc7GXzVnKyTKfmG5gBz+YFfQPh61mN2bcRTW1jGkDQSxZjkQRE4RAvWJcHvzXH2+hvDDi3uXS0n2z3cLZCR24MQELyjmRVKEn1HJ616j4U8YadAI4I4f9EjvXQuQsiNbsMSMzEFhKBjA6UAfYHgPWo4rW3iuZGaBLOGQSTxbHDo6QQZcDKnl93oOTXqNrp8c5ubdZIILhrdp5J41CvCLj7vlMx3N/uivLPA+oQG0nkkRL2C4S4uS0iCV7e3kdQFjCfeZZHGQBx3r0ee2s7m43TxXMbXCC48thLasZoyESQMhH7oHGVzxigDD1zRo50srUiFkWUTW1226BJhCpMVtgjl/MXgk8/wA+FeC6tJns7S4uYdMMnzSmQyfbfMbyp/tPGQyMSOOBjBxXqE1yUsLeHUEkeOWKeGK0hxlpxkrJ5nVQgx04P168VcXbvFYtb6ZLHY208++1Lqz3Ai/4/wAmQ4YK02XB/i6GgCzoOvW+iSLcxWMqNZ3LtuD+UryyJBGJpiWzsVEY5z1Fft3+x38erXVrK00e5vjbM4Xz7e6mfbJO5SWOazfdyNjr8o75Br8H9TuVkvJrcAi0khkeW1iVIpYt+fKiYsTuAJAJ/hIxXvPwM+I8/g3W7aZWitZrecSWUskr/I1u8PlER874zGjZx/WgD+yPwLrBNlbrLLNNE1vb3MJEmD5LrvjeR8/LuB4717fY6ncXAy0RjO1YzjPDH7+T2GMV+b37M3xusfHmgaVMl3FM0lvbw52hWlZIisjvE7ApESPkGPl61946Trf2sAQL9oFshIYkhA/912X/AFhwDge/egD0+C/KzJE0m7BxvAGSfz5OM1treLNGxEZVovlZ1fnzOOgzyOn589681tku0Pny+arb2flRjYvORzyp7ev1rZh1QRW0gVhO5dJDtDAMrkYx69/egDpheQgFYZlG3iUhgdp9Dz/nIqM3kYVx5ilVlMy4X5N2fuhSfu+9cqHaeQ+TmL5fOujtO9pePl3dCuAe3etGO2yBGGLD+LgnPcY7np+n5gGjIyIpDSBg2Nz7ck855API6/rXhXxN8J6Zrun6jbT6db3qTWssjzTI08mxgfM8lD/y2B6dsdsV7ytuu1QWDKRw2MZ9ify+lRNp1o6So8S4ZlOWHMYOAyqO+Oevr26AA/kk/bT/AGWvFmia1qWteFdNmmtb3OpwW0UTrBaQwSB0VRnIuCOrZ/A1+cfhXxj4i8Ga9aXStfJq012E1C3dJIZbacHyJoGDDAl2jO8cZPUV/bZ8YPhFpHirSLyCWyhm3wTQo2xVOzrgEj26+lfzIfttfs2XHw28Vza1pti9/bzNcX0csZ8r7PEqszQyqgxId0chx16UAfoH+xp+0Daa3ptjp2oahIt1AVkkBmDhw24GCQB/l27SCO2B14r9lvC17HqdpbywSIMJEzFGBkaSJfljB6bsnpX8av7PvxktfCPimNI7qdJWO+RIMCLgxmFtzYHmAeZuXGSSO9f0lfs4fHC08Q6NbPFq0UzIiBgG3FLluCZVY/KQcKcZ54+gB+ltsYY7aOO4JkTc0sKsqg+YuQV+U5PH8qqTNbnJiCAKwcpGMBQ2MZLH1/lzXI6dqyPEtw9zjdIJHicFlB27pFjP8Cj8uOa37W6gnt7idcMzQhHwp2rIDwFJHK9T0xQBl311dyrKYcOFUpFn5XcoR8+eMnp69Kyg14JFtCSzNA0kioSZZCxAAUsPmIGf8fTr4RC0nlu8QeOF5FznKAk9hngjp/XrTL8wqoWERtLAAyyKmJgu4IVzjkdfy9qAPFfGHhCPXtOura43MWUl4ppFIBYY3OB/FznHavwt/bb/AGY4JbKfVLaCP7RbSOtvFbRslxdTyMQku7HzgY+b2Nf0H3jW800iBxGSFaSOQKHdH4X5yOX56dselfNHxq8D2Gv6TlYYnVUliczBXKkgoZkkOcEAZPofxoA/iT8efD7WdI1XUtPv9NnzA4mhBfyYYtq5aNwBh9wxgdx9K8Wurq/0SGG7ghksVub1ItRjtncRTwQOcmPHKZx9MV+zv7W3wavPDuo6pqdvE89pLL506wA3FqgikIBM6LmMiPgDHIr8tfGehWmrTKYYp1aSPzXeMNFbR26ELJJGqqASHGG7g0Afa/7MXxpIutK+1uLa0U29o1jbsgdoVAEbyFz+82rkZzwa/TPx5oel+KtAOqWsDXazoLq2tolWXLtEEKyoRzhSpIzkkV/OF4T8Rav4b1vTWh2rZabqK7433xyBQSR84xvifacDnB4zX7h/AP46WWu6faaSzRSQ3dsm2Bn2eQpjCbo9xySSRgd8fkAfmX8efh/deD9X1GeO2t4rdrzzljCbp7eeYjc+xO2G5XPH0r5stJ725BkjhlKtdGOUEFGWLG0vMwbIXPQnpk5Hp+1/xw+Gmn622pNb2KqJoLiaETgGU3DR7hMS5OSGJIXjHUV+VniXwdceDpLuGWwX7Tc3Aa3ead/38RO2SaJFGG+f+HPA/UA8a1WztJ7pZopbORkhMsskyDcs0B2bkC4EyoOCOp696pypqNuBPA3mWNzblkuIoRLbswAVtqZ3RkOTwePfFbesRpFqVjcSJYSPHH5M9qDteLL4kPlBQuHUjtV6aSL7E0AtGheGORrea3kCI7Egjdbn74AbnGBnnNAHO6VFE9rbRAG2mjufNW8kGySWNCXkgSNehz0JHQV00EuopMl1zcWzLIySblaWJg5MSnOSV+U+tcDcTiGdhLOBL5P31wZImbB+dem089OefwrodF1O1WWeOS5kEkcMUgODsMca8hFyA8m7bhR1z60AenWOq3KWbanNtV4G2STIFCmN2GFlg6u47YyOKtR+KTexXVtb7bdpVWRZXDo0wVsO6sB8yk5xzgZHcV5iNXuJ0eJ9r7t87yoxTZHkhQ4xgLsPzZ55xWoslzLbrFFsaGSFo4roAbol2k7D8uSdwA44OPxoA988N6zJb2NutwkECQyCSeBnLefbFUH2ls8n5xyR0znFe0jXNOt7W1Asbkm4dZU2CORoi7YhMMxPyxLt3HOMDr3r5R0Oc/aIt1wL6S1to1khn+VgwGPlcj/UAkEr6rjvXpNgqNNDbTao0oebz5fKaSJbVJt7F2kc4ZcNtA6A4AoA9p/tS23oUhnaW4w0n2dyJo7lsNJLHMqlfLwG6Hq2B1zWdqfizUEH2KeIfZPNkeYu+ZFjR0lacoqho33IATnnd+eNb3YEdrbwSywqbyVZJwMmZUTEZnQf8eyBc8AEktkCrV99la9+xTyNLclCxuDGDE8nD4kkB+X5AQByCe+eKAJl1WY2vnRTm2VWBmDDzpJ1kyyLtZSynyhnrx7U+z8QyPdSPuiltJXywQkhXhAhVXwM7iHBPXpVPRtCuYLXUtQupbi4iKhrOR1VQzhXKO4zzGDhfU/jWZcWX7mK8iZYRLKAZYTtVGkTbN5iIMowcgjOeBkmgDtb7UbeVZLmOPdDKjRI4CR7JEICsRjK4BY88fLT4YTPDFeQSPJFPZyWgKR8y4UNIGaIEEbjLknnHeudsbeURqGkaSApIpSJkluJflO8sj/dbHP0NdHpN1c2UF+LaUxwW1uGgBUFpBc4haPZn5JAxG4Dt3oAzmmZbiI29wkhkaOO8tXUyNKzwmJVAx8oA5U98fWtW+sk0yWyS4lSSxd0mjtY28lxmRNsue85mIXJ56VTvvKjsb27WG1nkY+aZo9/nwyW+1olITgKQCme+761yulR6trb6g+oSCKK1RXNtLmMx+bKnlSLM5+XcoOxO5GaANq6SIPcNbx3N1M8c128ix7kgSRyFhLL0nC9R3A9KVraKZLaW4xBNPHcM4RdkTr1ggD4IjKH5XB+9vIGKvNqun6fdWi6THeRfaHSeaJgGjaWJ0iuBJkk7AoLYA5HNaV7PYi6+xQO3lGSO5EKqRDe3GfMuEjlccOThiOgKYoAwrvTbi3t5p9VK2lulvEtlJChLzlxCLVbkwt80cWx9wPBOM54rF16B1tF+0T+bFO1jttYJHiS3a4hxCHIO4M4ySM9Oe1d/ZyPrKXUccbx2unztLdNOhzK9vAuZY9ww8cjyR5UcZGTXnesEW1lJNEInuHQXD+dIZVu44WcW06hR+6ZIxsVQOc9jQBBePJasUjt1mkdLc6dHDuaOFpCsbPG5B8x2Yjk4571mSeH7yBZZL6RDcXF01zauWZzFGzO813Arr+9eR4SjL15GOcUaFJfKfs6yRRSalBHJDBJMzG2EjFUEb9Y0DYb19ORXZW9xqKyWmnNaw3c3kzskxkSZ4djxQ+T5nWRvPkkKY9QSaAMyztLia9vkZYgWuthe4CQ3rmexeSGSzRF2raFFJ+bBLfKcGor+a7W6kgjBVI7eRbedlO6MsCzIEX70O5QhYj7rE9qwteuZNHgLWuoyxT3xmBa9Kvc250/fIkpb+BNykEZOSowMcHB8M6xLNrMb6hPdX7XeHglQgWzQ3SFJ7aRDzHsQsxz+GaAPYNOsllNvBFGJ5Zkd5p2uHijjUxZeUgNiRlXcQAFPHGav6raSqLBbUjVdtuRdT3EgWGSEPvZI7heYMqGKlvuquKdqeqi2ihspLdUl1CCORGt4wJvKnj2wtG4A2EZ+bmo7TxRbWsR0+a2s3uXEv2q1gKqtsjnymiuFcnduOHBHA+7gZNAHm2pPqNxKj2flzRgvfIu0/6LIlzsmhDP99iqkHB4X5utT6e+oX4vLeeSSKR4ybmWMqLe1kgcRBICqDKsdu0HHJ59K6ydbKWxuZ47eNZLueNoWSRUVcgie3jUNhJHJAyBxnNYemxHR55RO5bzFa6uA4IgNg+XiEuSQtwX4B7deKAMLT9MS0M0KTXaTZZw12gW3F3FJ5inY5PPlAEHgc4PNbQLxyTQLcQNqFwlnKl/5IVioiO6A7gATvAGBk45qC7ZGklhZnidhJcBp2W6aSGRPMCM0bYKpxu/vHpxmpLG5MpkhktvtX2EQPF5I8vM8kRKARyZ3xZK4werdBQBUiu0W/lsVLeZNDOHaBQgZpI0Egm5+VuZCB1PatKN7U6bDBst3MMbRfYnZvMkLN+7O7+GfJHBHAIOT0rlLprFYEtYRLBqMszTyfaEkJllkLFi04wQgEbbSABke1aNnq9gxS4SaCGGG2mF20cQuLy4KEpGk0h5ysozkANjvQB6HaWWi2tolhBcGO4uWjSRJQ8Xky7d7KQpwIxkjcO/GKxdQvIbC+AkAEACwCeVnaaZGQpFOQXxs8wk965i51y8jY2zyNJNqBS5MwiAFrAAEVI58fu2cENwDgircd6b6aSO6nSW0ijKb54EmZYhEGaJXCfLMhGVBxkigCxE8TQeYodri2/193L8iXkWTsjt4cZEoGMgDoeprqtBuba/uCbu9aO4hjeNLdQmEh2nekqqclzwQTyK8zk1qwe5u1nSaXVUSOCzeUSQrFb7Ti4SGHC7zhefmzmtXwrqamS6FxFtuCbeK3uxB9mjaQN8ksrEEvnv2459gD1SOe+t0CxNFfRMWeKZ02sqFivlbTHkbWVuvrRWVbavpYR/7Sa8W686Xf5ZZYmAcqrxKBwh2kj6/hRQB+kfi97ey8OX1rpF47ajJs8pYQhFqrjIkMyvIpgOCW6cn2r83PjhrmqSWyv/AG4c6UsizXOY5pZpZFMZDxRkkKrfdwMHGTzX0t8Tda1FLO+vYZZv7OtBKf8ASHdWkkD7iNoVV+zA7gOed2CM1+bnxQ8WC8tL+8MNyZbiKMQxokTLHcrMVIRVkyYjGAfmwOuDQB8x+OtWu9Kty9tEklzcypuvVDu1zJJN5hAQcR4XH+yoHbmvI4fEEkmtedcQA2pb95sCyMbgsNskbo2IiCOT8x65ANaXjHXtTkMis1vDaW5ecyBFSd4iSj+QSxy5zyFH0Ned6Y2LsS6e1zJE+RdCWWQH7OCJJMecoAmPOMEnA4oA9hsZklhku7oGeZ5ZLe3Mt24k2s42iFygU8ZyWI68Aiur1dbeeytoo2tIL2BkeYzh5EeFl2wwxyuow+8csDjIyK4vSNJs5N90lohsLho7uUS3L70YjC/Z5QwwgONylRjFXH0yIWrpBdRzREyqIpRJtidGL+akhJLDacAEjPUA0AMKXGqXZVobNriMJDBdo0klqhjdVZpHWVGgcKDgqcHHPHFel6C8GjuJHi3WUEMiz3bs5Wck5naNpGLeUckbRn2rj/DWjXFvZxygxzQzSYiDuyyoqk+ZJF5QJLjJGHXnHA716zp9t5iT2KxXd1LDYtJZQHF1MrOdxcJIqjy9oYMGwB70AOnvY728SPfH5k9nGtsVldLCSydw6wm3kwbi6ZRgYwcjriu3sLyWzW0s7G1NtJbFJba6vXklZNuMRS20i/ukUE7R1I6ZxWBo3hqG7vba5uliWIXLSi0lRGKOsa+WIZg4UHzRwoOFxg8V2NnHaxapNayFY5pLkXOUlRrljsxHDLG7kAbeOOuOPWgD6M+GuoSxXltrcXnXLrMszvYszbroDcJFeJsWNqXXDkkkZ6Cv1e+D3iPU/Ftjap9oWC9M9vFJsRJnaE4LvEX5uY1HBkGScckV+Ufg2wt4dOVUKadE7mKExXMcOySXO5fJDZln3nDKw2gH1FfoF8CreLSdW0uDU9QisJjEiIzzgSCVyvlC0XdlrUrkuMZLdM0AfoIPhVe3Ua6paaPHfaq94kjyym5jUQQ48t0KLtjJGMkbs5Ge9ST6Zqdg0ZaF4Z9QV1NnI+2C5CNtkWOMrjfG/wB2RtobtX278GrHT28M2h+2JeedGwMxtncShoySoZvujPIzjg1wfxG+H2dQiv4pHjjjDBYLdUEm1MyICpk2lAcg/MC2eM9AAfm78SfhPceIodU1aO1nkuE+W4tWN5ZxqGGxHvHgaPzU2qQv3l9TX5B/FL4W6vHr9zpMFjdm2meS4t7SVLVkiG4hzazOgZJQ2SAWJK/dyc1/SrHbCeylN9bPNHcyhCjBlkEasFk38fuEAUFAQRydvavjX4y+BtBvrvUb/T9Pmkdd+ZzbrusZgdglARCJYwnTftI5/AA/AuX4evY30MCx2klmz7Jbp0LzCUEG4Se2ks8RpngADcSuTXaar4TjYPZ2FjFAbWNPPxCouZ/KCvGsBQEvlSRgKPve3H294o8M2Wg6YyyQWZuFaeOGdoI3juUlGXM5AIScgkg5+UjgmvjnxPrb29zFKJ47SODe43XCoywxB4hMFB/0sD5gEkBPoKAPPbnWodJgZhaW1vFbwTKyOFt7i3DZRyJA58xmcDJXLKOSAK8I8S+JtbljjjmvI2luI5ZraWSJBBNIxPl2SyEBrmVIwPmZt3THpXK/Fn4j2Vi1w1vfrPGIpJU+1SeWTNFMVW4hTOAN7NmLjoMCvmi38XalqWowJd3U0tg0ourR1vHgf94RtdpFBWOYyEjaOgABIoA9Rsr66v7yLTytve3llJJPPJLFLDMnluxMNuAzGY8gMW64HavpXwt8MtJ1WM3uoXcnm3EUTQ2MFqyx207jeFLFd5JB5CZ46V8gaUupS6s9/YPJA9y+y9laPf5ixsyHZIhLrKFJKkDk8t6V9DeFPFmvaVYbl1me5trYMlxJdyynEikrENoi/fy7cjhgAOpHSgD1+PwbA181vpiPHd2dvKYxKHe3u5oyFYxFRuzyck9D75xQWJrVorW8WKzulmeG6S1aWQmJnDNJb5I/eFcjIOQT8ua89tvH2u3NxbzRy+RcxWkhgtriUp9o+dvNis4487t8fzdSBnkg8Dn9S8ZXlze6es3no5LGKMBUSCbzSx3zK5WTlSScdsHnFAHVeJdOtFvJ7i2tpLaC2P7+WaWaWZ1X5g7rJKTKxGcgZPArhg32gwfZrmKQHzJZWgUC7RlYGMKQ33lXPyn1wRXszeItE1LTMXcmnyyTwZeZhA2+eBNvkJ5YAkZn5OBnI5NeKXTWsz3f2IxWt3saKW4s41tYZJ0JeOBBOq5uCpAba2TjIoAw/Fer3aNcamFhR7O3CSXKGZLtsxhY1SET7BIMMXKpjJGTkV8m+OvilcOsVrDc3kv2ktFPFdbVIQHYG4PyoSMgHn8xXpHxD8SDRdD1Ar58moX0c1nciOYmS25X96UuJDsfGQW6HHqa+OrGxm1zVVhkll+aZDFIRI5CNIpLzSYw6E4HBOKAP6BP+CRXhGHxb8QdP8RXZaW10qeISKJCUR1wY3llxlQcEY9/xP8AXl4u8WWXhrwzbpYTwWzx2iSRidk/dkDbhCjZJyOMjODmv5jf+CUPge38Ow3VzBcS2V1Lb2dzqEaEwQuUGUcSMMSktg7Vyeelfff7Vfx+uvB9vfCz1aS38qMSS+YDtMgUqUjL/KwZF45zzkjgUAU/20v2p9K0Lwvf6NHqU41e7tZ1EEs65nkeKTy2IkwXtgQSU744HGK/kD+I/iG28T+Nb66nhhnvZtRubnULzzHit7jc7FLVEdQ7OOTyCDjAJAr7B/ah/aNvfiBdRzrePcy387wwFZv30TBmi3Rp95RheewPPGa+Cz4U1CS5+1XUomFxOt3FclpmlgYFgrTDaNpIZuDg80AIr6VZBnlba8hLpGNyo0ZbbujRhhnHAx97jpivMPEt1bte3EDuqwldqFI42mbec9CO2V9SOcivTtQ0SIXEkV0ZLkNsEZjBKwFjwjug4Gefl9cNzXmniDSjpwWWYJkCZE8xcyIrH7+wDdjA4yAe3SgDzuW3WGVoXCsJwQjtArz4TawAywLqVz8oGQQOMVYh0uTMTQRTW8UjCZDdKEdwFCsxUMdqk5Iz24xWrPHLbKHhjmd4yoWaRoneOaZQyyYdgQm0jtxz0q/4d0w300dpbPeXT3U8Ud4h8yVrdC/3Y4wCJMsWyGIAzxnNAH3j+xB441PwD470G/tdQu7FzqcMssloYk3QiRcLG5O7IPUYIGeB6/00/H/4yWXxW/Zy13S9UeeW01HwpepdXMlzE/niytXEUSrKR5V4cNwSpI6V/P5+y5+z34p1fWbS9+wT22lq9u8d1PYXEEPlRlXHnzyRhYGPs3PY9a+8/wBqLxXZfCb4W6j4dlvLXdJprq8Mu0pcJLGVVYVLAS9xlivTAJoA/ly8VwxR+JtYhtQRbW+qXaQApteKPz3AgYglWYjPOe+a0bWBprRo47eUyxusqpEkRkVlwqq0jyDcpznHbPJNYms6o11rupXu2OKG7v5zGqqVtPLec8IuPlcDue7c9s+q+GJ9GS3MjRszqvlFHdknk3DzAx6DYMZz7degoA5VYNZRZA8F3G1uQxjkVVhVSuc3EaMenHPIOOlc5c2d1eQzzQxHGd7yOpUsxJBELDllPGB2C9K9L1u7gsmkuhLcS3TMqSJLOptJoXGPvKxywHb1HSsGy1OSe6jggheGORvIimYxyRrMzbxGIweFxkA9eecUAeVXOnS55jmz5YYu2DGoA+eMbTyTngcn2zmtjw/K0B3L/rvleCM7WS3dBjeGP3G2kZPqw6c19KeHfgnr/jq1vtQsbW4hjjE0rrFbyeXaeUg812RgC24DhgCMkc14X4h0P+wNan0mZZLZ4pFiUGEK6lhtzI0hGeST7BuelAHunh7ULbXdNFjewxLH5AhRYSR5UpGTNJM2AXJycZwM1YtrCG1mNpaCURyyxWyzXMW2V5twUIkTgeenHBGcjv3rhvBTXNviG0ZJ5JH8oq0ShAoIHmvhiOuCDkD5a+qLCx06K3spL0Wl3cyQPJbyyMsbC6jHMiFyPKw2MbsZAyOKAODsNC1KVnhMaAyeajSxWbmVS58sxpLIAIWx7gDPFeoeBtNuNGu7QxWAs18wQXRjkQXU5RuJAzvlvlBBYfLnGCelZ9/LG0QEDNCFeUAi+SBzNGFkkuEeNyZcngK3B7cHJ57+1Jb+9ZJJJYHSVEtS0TvLC4j3u5UNh1bAJIz1zigD6D+IHwo0/wAfeFZ5LO1R9ba2uZLe7ujIj7YUYuAHADyg4HB5zkdq+Jvhh4evvC/j7T7HVluLSKG9WN5sSRoJM8yBVUsGDDofWvtr4WeIr6ONxd+cplzYvI1yR+73YQSRMx3KRnpjAPJ9KfibwFeal8QNO1DT9NMUst9HIyfZ/MtblFIJdZYwVRduSSwIHXHagD9XPh7awy+DtLuri0uLmzMFqsstxMqJdbodse8vhgGIUjHIAOa6fQ9ZXTpbyB4rhby5WVBcK0C/ZLNBhI7RBkyKpA+ZcnuasfDhtKvfh7YWF5Itw8VnHBHBGZAY7pYyGDjaNuwDCtwvPHFc3q86rMiQvd2a2cS/ZGtlCTTWikef9qmZS3kZznA+boDQB6s3iTRXsH8tGN9ABFIPtMjiJ5E4l80Ocu/OUzg5xwa8+tdZkZLr7RPcRSyoZkslzGGtYXZlh8uMh2dj1bJxnIHrytvFqt2qRaTcxMHlDzRETQxSR7w/KZA89QcDnJ6/TeXRr8xulysUTQz+cq7ma4uFDgPCsgYup2FiP4T370Ae5eC9enmitUdzK0qC4KW8c8rQKr5xNI8QV12dQSc7eSSa+hLXVGa1iuIcz6d5/wBp+0xRzwRxTRpuaCXegNvGSMbl+UE4B5zXzNoes6Dotupklubv7QsQtQWKmNlYKYmjt5QHRGJDdC3fNezab4uhuGEVvNZxWkcnlyxzWxht5jIilvNieU5iDMMN14PFAHqNjqV7fwT6kJrVWCsYllgcSMj4+ziONwD5oAK7iMEfNmuxtjaS6Y9nqUMauWgnidrl5vKt1XDWzsYxIkhcg+oBHYCvHpGC20uoWc/2i1LNBdPGo/c7xskEcbAqtiQVKFBk7eoNWNLiCK1wl7cXFtBLFbiCwRTPErjKJbLJKzCXg5MgA+bA54oAu+JfA2k66bxdM01ZdSt1aaG4KyOVLA7UidiVYDg56/18isvCttYXTQSp9hu4GIN9JKzW0zM26SCQTbS0jNn5RnGR0zX0Rpeux6fb3Cu86/aborbtaQNcXsbPjBu3ZfvjuoGFPA618/ePb2Y3t7DFJJOrSTm8N5aKiIqLvacmF96NzwVU4PB5FAH6X/ss/E6TTo/sOsXAaazgiR0EZt7aO0hIwVRWJnbytvIwOPwr9dvDmqw6lYQXdi8t1b3sUc1v575iRZFwjWcigfKM5C9QfXmv5e/g/wDEWTw9dW4uDKYiRZx3VvM13OocAq6ocmeLYcsMEgce1fvl8EfiXda34Z8O2U7vcQQW0csc8MTWsLxqAucSkCKQAgtlQM9CaAPsXTtOnldxHcus0WFWSZSxEvXzFUZB+Qkc88YFZ+oxxP51ux87ygMRyIRHMBnfE/ncj94CV9M46VZtJDdLHLYMqNtVwFcsc7fmyyqA74znGT0zWjdWjTlCBjdlm2tySACzsjAEZYHqR19MGgD8rv8AgoH+zZovx6+DPi7w9d6Tbyau2l3MtnPcF2NvPHE33FUHziY84HKjHHNf5pn7QHws1z4M/FTxT4SvIti6Zqt1Bb3FxbtElxBDM6hhHNgRnoB3GOnNf64Xi/S7TVNIvrCRI5JJ4HWQsoCtlWRVYrnnnkKc89Biv4k/+C7f7D40S5j+L3hPTI0t4lk/ts2kBkWS6ky+Qqgl3KjPAyMc0AfyiC6mgWW3dFuFuUKxliWKjduLh1zhufp9aQvNMyxr5pcRExp8p3fwsoJ4AHocYz0q7awxTT3i3M5jMUarFBt8oySISojdyP3eTxgcnv61v6bYxxxtcXLLbhI54QQkUrCdxmKGMs3B4PJ4oAZ4Zhv/ALW1xbLuSLyxKGQA+X/F5jn/AFi4J+UAnPOK9Atba4iuTdxypaFjLBNC2y7M8e7ck2RwVAYbQOV5yBVRLy0je1toZ0ttkSvLI8aROZ2ULHJMqcSR8ngfe9KfPr9tBdqLkwBreIwrNGQqSybSGOwjKZ3Z5HegDJvbmX7XGtwfPXzppp0jdgtyEBEaADhEwAcD3rnW1KeSe2VsmLzzKyBcCBlcsrsOsigjGCOn157mx09b77Ok0ccG+KSe3ujNEwbO4qpK/MCEPr34xWPeaHBZNJPFOYVs0SZ541M0V3NgkNIshJKckccZ5OKAJJp7aecwmAXVqwWaaSGZUldHX/WR20gVjznjI6cdqfFpzvDc2kU0sluqh7CS4lFvLBdKchVBJ807TjAJ9OKwrO+LSySx2RkuZQ4iUlQqwgbjnB4c4zgcDt6VOmsyX8zNK0YS2CTYlQpKzwg5WPbzzjHQkjrQA+a4+zzpcSyLdzQItvNE4YRxwoDujLYxvZie+euasR3UsMUF5bJHBburxwhVys8rbmaUlv7i8cc8e1cvezT6hcXFzayCGJX8+eMb5MuMZ8wkAkYyMDtk1E11I8a20cj7Ed2i2rIVjjZf3ixJjDKfUDA7kUAaVvrTWk08htwJj5qqYCAXO3dl5ScYL/MB+ArOk1y+luUud0au2yMSHCmLHDFxJgb2Kk9ycenFZqs1zGYVeRFSUff2hpSBhgWC5wrY4/SthdJv2jUi3afbGWLRwMIHCnCgtKozP04B/wAaAPRfCWiw+Lb20s5VmvZVdlMqLt2pIwBRlLqsWHHHP0z2+oYf2dNZbTFXTo/OCh5J47WfzJZYJIg0Mr2seWDKAc+uOM9a+PPCety6RrFot201okUyys0DG3L7BkQTOPlcbgpyCQQOueK/Vb4DfGTw9HpdjLe6lp9xPaQzCaK5YOEVWILPOwGxwCCmNwPOQDyAD85/FPhDVtFubi01Gzu4I7X94+LeSONREAoYB1wWI5YHoa86v4la0WV3KW0rokJG5iVBBkkSLhgwJ52gg45Ar9bfjZD4Z8fWMDacsTXEymWea2eEx3zMhYxvIv3SYgck8Z45r8wfG9hpmkalJaWkEUtnZvIY454rpEhnDqfKhm2bD82d3bI4oA5+FZI5PKs7iK4WaykZFfPmSDaI2Rjj5ZOeAemfSrNpp2twwtHH9pB8pVEe1R5dq53F8hSSq4Iyf5GqMus2cF9BPAIo55Vt2dGAVEJi5VB0CHjr3BBPFfTPwp1vw5q1wkd7a2txdi2EM/myKGkRG2x7CCcxKD83XqPQ0AeX6foPia8hito7e7aJxvRXR3Ei4A2gFQcN1zjHHWulsPBHitoJbG90e9SG3hneKd0dREpXKRq20YPJHXvX7Wfs9fDTwVrwskv9DsJre4jRGM1zb3PlosavG8DQAOSSc4LnGBwOa/Wfwl+xj8JPFek2Vy2k2uA1vPHZssSQSOfl3yJneVBGeTtbj1oA/jkl8CeI7CFlisru6Sd4p4ruPe6QHGPIdSSC4A59cHiuLudJ1QXRQWk0cryNDJ9rjUJOwJQEAHEfzevTiv7NPiD/AME9/h7dWGrR6fo9lZF3iuwsUEcMiyqhH7uND84J5wuc4r87/Gn/AATxOh3Vw0dhbTRPvIVbUyXAaRj+/EbLiIiPHBI46DPQA/nQtrS70vzre9jnhjAZvMRlC+arbDtY8ZwT+VSx2yyxXD3Ls0RYp9pRGWR8EOWRAMKFBA9eOc1+6et/8E5LjUoYT5g0+J0LKsdmMlps/Z4miGSGLAc9+e1UdI/4Jj69bNb2E0izi/cz3VwtjKzWBRztE0RT5YumTzn8KAPxLTwlrczxXNrDPOhUSW8VsJYlW2ADLLcGTaCzNg884OQMVs6pocqwwCS3K6pdWQmb59yyjaV8tf7pyoJPXIr97fEn7AXi7S9KNnC+kX6QRW1pcJp1i0jKApxeSRrhotsYQcnBNfmh8fPgr4g+EUdu2rCaK0ieS38+2skmRfPLCI7OWZiATjgKx7daAPg1NIuItOAuILpM5cJHH5qGVcgzMx5Rd3GPyrj72K6hSWGVWQhxJFErYSNjjMobOCc9h3OBzXoWvazLNeQQIbpJmlEPEzQrKYFwim0C7QjDGcZyTz1rL1S7sYhFDfWLmW7gMsrNuLiQHCRxhD+73OARnHTHWgDgo7wyLm4mk8/cEG6EssojztHzLgHPGM+ldZoeoXtrNZKb7NtHK87l43XyFbI+TOAsm3Odx6YArl7iaWVnjtkgEksaeXCEGHmjIAdm+8rAA5wOo/O7pc9xBeKJrZpZH/duzOzLEx5UpGy/MN4xyOD+NAHsVmLtbZ722aB7OOe4vEulQm5iEBVmUsGP7tssAvoc9q6a81WwfT5XhvIobiW1iaGIiOUQ3JUMYztG5cpxgDgdjzXlNlcX+iyySSzzR2+oFmmhDhwjE48p0ORGpA9gA1TajrNtdxgmygRd7sFtiRI8sahVZ/mB24APHc5HFAElnaw3l3cTLDA8kLpJsEZdDIZNuAAPmc9uv61uXunXNrcC7EcYtldldY12GynBGPPjJ3PjI6cZ9+uZYa5Z6daZ0+C3+3SiF2muHAy0RyTsJ/1mew7/AExW815Y67Z3D3VuNMuboMHf7QytfuefMwTt+8e3WgC7oGrPALqSG+lkvWclpJJJYoJYtwJMiRlSy7T8oc44GPSvSrO8ttTsJbezkIktp2uZUme4bbKIs4gITb5EinJ3sFGOO1eDWNobDULGHzIjHcPiUKd6yRqpZ4zKG+WQRr/EME9O1dpZ6pNP532e7kvLUF0EMpVTbgk+WzbApeJEwpAye/TNAHsGhz30j2s1lPaj7FHIxljgBt5YnJZkYDPmOXwAFzjqcCva9GOt37xXE2lE6bFbtGfJh5US42XJV5VVWJDEE5BUc84r598HQ6hf3DWtrew2MksflWZZpZI3ZQDNHboHUEsCRz0z3r2+11W58O2MLRSGK6u42tJoQ1zLiSDHlvMX3eQQgbg49B2oA6rX9DT+z9Y+yXkMGmS6eJIZGdA8VxEGa4kjWdvkkLYBVeAR8tfM/wBhneZYgtxayTDbaRzmMRXisADJI5IIXBYnGSTkY4r1DxJ4i1hLZbfVI0eA3Bje43A2z2soXYXjXG75zk5xgjqa4u7unvL3TYjgMsm0REtIzWyxZS4gCqVW0Ma/dUltx545IB6FBGNS8Oi2RjbT2Vs1pMIEDyXYgGCLYAHZDhQcgk/jzXLTaPdjSvtto7farQM13ObhbbcQgYpDAU3MwAwQeMjjtWj/AGhpNpbD7PZ3snmWoRbWAyqZZGYiS55lUR4wSxXIOK5M6vePZ3sEMxtba4glggkuJVZYRJOTLJvkO9mJYY+bnPHSgC7pusXOqXEUU80cHlzRSRSSoxeeOJcTLJubMi7MHngZwOhrqLf7VtubSyit7ppt0UktmpgjkSaZZIo0uGYK2FB3Y5XbgV5u93BZWqeUJVumRIXndAwZtoiLxM7korKDkHqeQMHNW4rgLHLJaNdz2avayx26tJBiYvzGCpwsIAJ3HgnigD2rw5cWNreNObKxup4ZY0S0mPmyzXcbxq3mOU3PGsaExsO+OcV7De65Za5HNpb2UNncW4Se0uLpHDN5gWJYDIoCNJ5hYgYzk4PQ189Wl5c38cFxaRhRFHm4VldLh0j4IaSNf9aUGQwJGBya9h0TU7NdyXLC/sDbIwknlDSW0qJuJDADlG6OTzj8aAOB1VH0vWDp8qQx3aN5IkCExWxLF0tmlYKNpUbt5xtOcHmtqS4jsYZYTdKZZpIImaOMSRxMzNJuhixwrq2ASec5zW5ruoeH9S0xZdPY3M0sxSeWJIi8qQcFHByUOwtluhxwa5qSCaKC0ZIYnivHi8hVbIgZG4eZD8zLsI57EkDHSgCS8vtL1C6sLMPtkDrBJBFBK8CI6qMyyJjy5hkc/dwCM1JHrV3aPFaZluLULPCitZoFkWFCqPaXKuS6oiDIOCTkgVqHwlef2na3Niq2tnIIo7+OIkC43vuedF2nY/mZzznnGK5+9j+wRTWB1GSV7X7Qt3GAgWxlkZkjeFckzIUHzAe55HUAwBrCyGdoLqEpdMTIHKpOVfcrrG6HEADLn0Yj5iDxV3SJ9QsobSe1l8+7vhIIpbpnlMa4CsFg5Lt5Q/izycD0EWlW+lajGESOGOWJlsZW2BIZAZGQoruWzI0i7uFAUtjJwa66PRRbXsVxFYXRFlayhvIj/cm5GUVIWiJ52sdzYwSM96AH2f2/UNP1gMsC2wnVi0mEkZ02md44s/u3yDg9MYHXOM6G/jt5rfUfsMcha4aCVbsRG2MewjzkC5IJdSfm7njg1dWxnsbfyoxdwSTWc6SQl96yyTOwV7ppMbMDB+XoMZxmqVnZ3cNnI8Ub3ghmSNlljQrCXYKxgjc4uMOpAz2bigDu9G1mLVZ0tJRH5N22y5tMESBFAhDQeZgACVWPHBHeu11a11EWZ0q1uI4oCkEF3fXcrx7BGGaBZyOS4hVQpXjOD3zVHQdChWym1RYJlvYLd7yCJUW3Q3ch/eoxbhgsWSoHAx3rauNCXULFLpZhduLIyPBC7HzI8SOJbqFSQbjewjzkcJnGDQBzyaW9m+nW9xF9oj8vzWkMrRtOXjykSu/JlJPTqevQ8wrdXs6SWbmRdOlnZwgOLmxPmvGIZAeWO0SMA3fpx17nQIV1bT7ie8spZf7PVDaxXDxwSSys6iPyVJyBvOCexGK8y8WwapK99Attc290tyBJaNMgke0KMmbeJDmZ1hRDuBOCTnk0AcxfX1taf2e9ojXtzF5ziSWKWF76Dz3im3xGUKzptLNk/SuYM2t6auoX8byppIP2uK4R7hH/AHijy/IJJ2xhSMqDzg4HpoeHUsNSSK0ube/LLNI7Lwv2ZGQrIRID+4OFBYNgMWI65A3LGGNLt7Jj9tspGjngtri4K2syZygiiHMRQlshv4j07UAcyLnVtbtzHfajLdRzWcgjlNzJcRRQMN7RPCAfKbBBbnO0gnivJrwTWLvHcSxutnJH9mvkspRGiXMYjhtmk2ht8aDgdDvOMiva/Enha9gcrpEy2drPNFdz2IlledLa8Pk3CKFZRJH5aKAByoGT1Nea666ec9lNYzoLcQm3S1Cqs86qRG6SNIRI3lbTknAOQOnAAaRryaitstq8ipbubO4tQuGa4NwqI2zzADAqqW45yMk5NbWu6E9lBJcWU8cEUEMy6rIJAlzbFwjb1DEmRZC+4YGcSBV5xXn2m+H9TE9vBHEba6meW8WY3S+dFhiiQzRiM5ZjkjBIyccV6ONM1PVZbCPWLoQvpsT/ALlJBAZ5NghXc23Er79pcHdt8ns3UA5W3tLt7C9QNHNBL5RjeAFIyLeaRpJLcLKAxKlS+4DBY5rXt7uxlRLi1uooxY2M6PasNkzSRswugu+PG4jGGyww35Z8Wny6Zez2iozWqyKtu7At+/DeZGYyGwYSvyvnqMGptc0oz21teQxwwTSlrq4Znhicg7gtoyp0JVY+N2ZF6daAOTu7y3u9y6jArw6iiiCaBYluLYqoSCFrhPlZo5VzkH5w2fpUsvDEt7a2V4kZ81ZWt7sTyK4UoxSOUpIc8sGXcuRkda5O6juJfKWNLg3Ze4+0WsMT7CYpS8gRWbMYSN12+gAr0Lw5pF7EVu4tQl+zi0WadbUlTbw/aZH8oqxPnSmVgT3OeOMUAZcng+W2Ai1ODK3Fxd3NsyqWENuijypVDH5Zg6jaOeOTV2bwxPqdoJYYI7uzheK9KEFLu4eHyEEIlX77SGCRm7KF54IJ7C9m+yvHJffZbkShra4YSO9x5TN5jXEUEbExkhgh9SpOMVet2s4bW5eKGVziKGxginYxgM5eVGhPKSrC5YsuRt68mgDyuz8NXWpNC7RCRb6TdaM6gzW8aShSxYjapQnaucfKowD1qnqEf9j22p/aYYbl4buGNQ0m8vbcNMdj4LOVZS3GDk44r0LxL4oht45bPS48m2jszZXNszMkn2ZA0zqQwLR7lVHGM8Z56nxfxN4pimjupJ8Mt3cSzwLZD975xiRFWVnPyxrIhUoTn9305oAydcuLQ2zPBHJHcJOJY2DxlFgkG+a2WTOIcEsMHGSM+lcFZajA+oxkSiO3acSTec6usSFni2Ic437dvsQeOTWXqOqySPJaLNI7TKtzMpR1je4kwjRhCAV/dnPoT0r2P4M/BPxJ8TfE+maZp+nyvDe3EVpI0du8kR3NlJsRqS7eWBwcZoA+2v2MfByzatdTW1vNLewvGdLzHI0ObkjMsUmNpcoI8Kx/h55r+hDwD4I8TXVvY3GsRmJbe2t0nS3KRtNCyLJm6djiIPKG5OQPlIwuK4H9jn9kjwp8HPC0Go+Iik180EepRyTrGgtCkRTY9tIcjKKDh8HJ4HSvuKPxd4AsrZrSy1vRbCW9kSKdXlE/nxEBZsSFsK6xxqNv8DZHagCvos+mpbK0fmrY2jzTzRRxyGeHVluJA96jKObfkMwB+8xBGBVX4q/HfSPhbo0mrahrNnHMqQ4v7qeC1uDGkbNtRJCAXKFcLjnPYdflf9on9r34Y/CXQr+10zU9PuLy5iu5bP7FeQAJNFsiW3vCG+c/bdzkDqGIr+cf9qX9qn4k/GrWJLa41S6+zW4u7S4gUiOzAZMpcxshAcjIVCOQuPSgD6B/bD/4KL+IviXql/4S8MaldWmi25vbe51EKIXurgzs3McByURWjKtyHycc9PyVvL2+12eS9vGkvbySci4uVLefK8o3CaTJ4TzN2c8DHPrWpGbqSzt1v7Hy7l4yUnjjM1xK9uUWOQyEfKrhASX7H0INbNn9p1C9ljKWtsz20kxmhcKBLHgIGCgbyGDKwHUjI60AY1nHbwXmm+Qs01xC5ncSKPs4U7kDM2PmGFGc+ufSuj1i00+AxiOKOWa+eGe7eKFoleEMHAGzOTHNIcjqQMnIJrY0SdZZbvT75UtgAtvFciNQnk3CpvnMjAY+ccAnILFeMVpa7o09vbo8c63c7zMLQoFGx0SHe6sDiaNY1yVGST05oArQaUb1jb6rClpbm0miMylYbe4ityxSRJ2x5ZOQCDglgQKZYWYtoL50tlE1pCFhlgAOy2eRtiRSBvv7t2XHAOQcVqDTbh5kub5nMRR4p2RHlgcrFEyLLAx/cttKyYwD8wBG4ca+mXmkRz3dg00oZgkyzJbrPDcpES7ukbDELBZVGMkFjz82cAGVHDLbutrcTtE81jDcxXHySeQl8Xd8uWOWcboySfvKcEZFGuabpxht9PtEulZLs25lmUb4ZhHtkgVukqb1dznpuxXpUfgWNWspZY5riOedriFSFEltcxWkkqWtyrNkK5dSIz0LEqOK56/ElzcT2VyZLa2llMwdVEUKtekpFGcDcPmjABHzEtn3IBhaIstpCdkTJuAtTcjMajMhVJZCx5YPkNjoR6V2Wp3F3Ppc9gg3yW6wvJe27K8E0Fu0bXKOo6TrPKSGzyOlPESWyQ2rrJNA7RuYYpYV+zXEcYk8ybzechtwUHqMZ+bNMtjd3JuZWtAdNWElks5EGZLy4gYi4GfvlQzuO2/B4xQBP4Ya7bVbOfQ3W+TUJ4I5pLyLaZZlKpsWIj5QFGCfUV+zf7N/wvsrawtdYvdKRFSZrm9UkiG7up9qxExk5jiiXacqCCcnIPT48/Z1+Ar6prtneXOlSCwjltp7WWQStDL9oSPDLGq/JGJ3ZC2MZQnvX7LeG/Clp4eittK+SFBbNFqAZy1rCH2CFEkQbkcsw4GRuJHFAHZLa28MqSaJFCr2tu/2iBX/AOP2NW23bAE/Mqxn5B1LZIGRWld6bbJpcmraY0GmyG4ihWS4LqzzSSIrRyKvKs1r8jbugIPRhWdYaNIDfpbX6Q3EUhtPLntnS4hhV2mkmViMMnKKpz8y44ycU/xTOul6NE0kTNeuIrh7y1y+WRHSQvak4WRViZmPXAX0oA8U+LfiGz0PTtU1C7eW9ukjhkNjCCDHLawsPJwuf3CmMsWGM+tfiz8S/FL+NddlmvLwW85nMUCFZZxBJHIZDHOWBG0rtKAdVKn2r69/aL+JfiG8uLi10qYCIyy2FvceZGkybY54XSXLDzjLtYknPLHHAr4h/wCEdvLm5MV68E8s8806RQOYplMaxrIIJSNu4OR8zdQDjjoAcJdafbyo4u755rWO5mS+kjg3Swzso+zLKzKCICCu1R0HHbjpLG0tTp8Jt7loyGWGymeNZFllhijDRbSSTbtIZcZJBx9BWZcwXollt1tYVubkSJdx3bbYY7W1XME8rj/W3GBgdSdxxkVfjMNtoQFuEhv5t3kMLoOgt0naOQRbciFg3mBG43BvbFAGhJbW9zem2kiFzb2sUbATnaLt3Zsm3YqAqB2bCA5P165Vtob2+pC0ltJLaMjzeZGU7CspdJdwyImWRcD+HdngGrguZI5EEeJhaNCbYTtv8pycCASKD9oHmMSCMj5vSu/8Matp967WesLbm8llklMrF5UjiVmRrWRuuXwANvA8vaeQaAOTvLGwsIpWksPIVY5LphbyRPM8RkYYdM/6Q62wQEkYASuBmmsoJoYYrxUt7meOZLgI0vkxzxHyIICgIhch137uu4kcYx2viC7NrrWpJNvWx8lraCcII5bdSvn+auM/JIzspU8lR06CuP09FnuyDBbfZ4pbZhGkZZrrdG7SMCw/cyqAMZ6AYHSgDY0rSZRazJaoyzht8is6h55bZlCtBKOY7cpLkr3IzjmobnTlSa6iurcE2b+XaxQS7ZGvAUdZJZTyYWRsde3rV9Yb5DO1xeGK1t7OCWNrZi7Is7pJFFcNHgec4KJgbj8nTg1disBqFw13jzHljaCeKCSRnsrlHGxiXGB8zYbPPBOcYwAcXd2KG3uNTvFcC5u0gjtoP9TCYYCrbGzneNqHce+R2rGv47aNYYmeRp73T40WWZYYre5C7W2iQLuNyJkKoc/NtPrz6TM7w2wkliiWO4ZQkDW/m2cNzZyBZ52k7vIgHygYLMT2NYN7Fp2qCawWBTcRyu1rcxSCeJJCDLtLFQFiUsSi9QeO1AHDLaxXdjeGNIp7lo3me3vIyDHPbwytKYQwGwlsqM4yTwfTNmsJZLeXy9JtwbxYX8l1WNYt0RkOJpH3PkM7EISFBwcYAHcPpc9tYvJb3VlORC0dyo+eeezb98SyZ+SYTK2CfmyT1HSrNo32bTom+2K88sQmgvd297a2MBb54S37mUgOMjgMMdTigD5+1PSohPJNbWcUbwLHIGTfJa3IQYCedkh5MI33uQeK8+mE+o3hvb4h7cRsyead0kIbO02qqArRg8EHnIPHBr3HUNPuY2lVpPPtrG2hltAseV/eEsXmVsCZ8yv36V5V4lt7myS1UGzMLStdQwxxiKU/PhUPl/KISSDt65YmgDyjVLCWx1G0lnnkjtpS22S3QLtG9mVHAyBuyCR15xXrvhHQ77UAbjT4oxcYSUKrB2FvA293QSYJYp2z1JA7V5nr1veKrpeRSwyGQvFCrbgsjYCOis3yjGMA+teh+C9bvLK2M63SRTwoDAJ4wsgkh2o7I4IxGTkYwckHvQB+2X7N8cmqfBe5015TKJ3ukY3smxwJLVyfsoJwJMrtxnjOT2r5h8LTaX4P+ILwzW8U12upzQEySs08jbi3kqFB5K8RuMAhSCckZ9H/AGHPGsviWDxDpWpXhZCj3CWSne4uoAFklhSTAEZBG4DqFrjfjxpEfhP4qy6rZwLFDcTNcoXUbEFysiLPHszsVMgD0ZTQB90eANW1e01axuLC0S3e6JPnGQmKwiNzG4W4hIznbkYGRzX7w/BL4g6rqmlWFlNbC5+zC3s5ZRGYY5IxaIzmRwcgEqpU+nfNfzn/AAP16a/TTjdSTS26Isr2yI80906H93cuT0iKuCVznK1+5P7LnxFhubdNOXTob1JJPsN3dzkQH90qjakWTjbHjOMElTnrQB+hVjqJkfyoZYlE0yRyoCUkjjY4KIpXMg8knHTp6Vp+Jrm0uJ4GjZHhgtkh05FkMbmGNhGRKqH5w0qs4Hc5xUVjaxixn1WNY9yFbe3MkDF5YSoX5Q3RUTABXLYOe3GBeNJHc2dxZqJ1AY+UwG23jiUI2Hcchsts9yfagDIvNOWO9tAmoMtxnzSMyMVlTMp3fwqrFSCM14j8Sbwf2G/2vBH2yeZZLeV4Jo2R3lWPyUXjc4+82M564r6Msra3nuGgczTQSwlrhthaaObI8tvL/jUKRuI6Yz614H8T9LTTrHUr2e4tG2mSxaGNGIVY33RO1uRl32MOnBOcHAoA+A/ieJNW8OX1o8Nt5l/bywlJyZIJlmDNE0zA5MynH4n8K/nu+O3hgaNqN3m5hW4s5r9miGEktmDsGa2SRMbTkDnoMHuK/op8Y21pdW2qWTKs0dxCrNdwk+VAchY2EP3oZSe/HT0zX4Gftl+Dr1NautR0meV4N1xHeiRZFkU27kKUZOJMnqD94CgD4KOs6ussDiUMAzPEzjmSJAzEmTgMeO3pxX214K+Jc8ng23X5QkmntbyMzblS6QHYzA/6o7OAB25+vwUk+pW0Cz3ZaWKOURw4ibO8jLR+Wo4THfoPc19B/DnVl1LTLw3UDQ2kkahLOIbhJeKAqgxDkKQuSR0Gc0Ac/wDEfXNRu57a3v72URLKsi2xw9u7T4VBHIp3GP5enYn6Vg6PLEk9v9odlQyNAqW8YJBAIVRn5VDOSCMds1seLEuZdUDrbo7tGFa3VQYBs27PLUj9027IP480yz2RbZpYLdZVDhbAo0EyTovyTxM45hYj5up9KAP0/wD2evF8mi+FrOG2t4wqosN88hWBysrBCoPLAKOeBgH07fqp8HdStbxcwTP9lMf2iG2lugpE6BC0sUTcueR14OMjrX4g/s9WXiLWVW4ghF1AskCy2hJjgCqxebzZicKuM8n0Ffq18FZpk1iDSghivGQxLEzkqS5LL5eT82I9uD04oA/Trwmb+dvOvbBfsyyO0CK6lpZQgKkLkbOOvXmvZ4rSey0+W/t3gQeU6oHaOW5iEybSYkbhnySB71558JbE3CWSakfOezXyporqXG0swCSk5wcE5PsK9I8QaTcTyXqTxRxafC+xJrPfGJstujaFf4mVcDg87TQBwUU15BAssVqZRPIkFysoL3DZcI0q4/1TbV59Bj610lnPdW1zDIoaONVkRVjGIoVA4d1Hqcj8c1Da2DRvDDb/AGs222c4uARcOdhYuWbjAYdRXY6RDvRYY4ZPImBR7mciRd+0HfHEMfuSTxnA+U80AdL4Wubq+a5e8aFIlgkuIEIJkkdQVURRnjaACSOvNbFlqV3bw5kjaISO8pVGbEflFtrhsZxgcj3xVW1tooYxJHGzSg+WZBGi4t35aONQ2PMJBJx2H5yXLQXKRmaVgql4ohD8p24IEcir0bbkc+lACLfW940vkAzOS7um4quDznd0xgk/Wqd2rQbi0eQyxHfOilXIBaOMbuVUDufz70y2ijt3b7KXihb5VY4IdsYCAtnJyw5znmrGpxO6j7QfNdo/4Xz0IXBCH5XCjBHBGPrQBzl7bz3Vx5zJGisRukidNwRUDRToxPykEYOOSPrxTbUkjlWykl894xGQ8aKWeRiBhjnIJPr71rJa/ZJZbonfAbQQLG7PtjKYcnnGDnj1wK5q9DpILuMWohVg6NEAWkYJlMn+8r/y4oA09Q1S2tTNC1uPMSNpJpPMUyRl1xEyNn7vByOoPviuLvW1C/iaRMyy3EIDLLP5Nu9lFy0pXP76b0Jpb6wutWR0uFS0ieSLMiv+8kSP5ndxnJ+YdM4Oelc3d2l5d+devJKbWEPaQRqxikdYwVZo0U/LHgA/Q59aAOI1pr+W7UNc2qW8c6RzXO5WeXeCkJS3J2uAuQcdG96858XW8NlLBJHq0xil3NHayIqRRPHlGdmTLBW5259K6HxLYym1VledZVmh8iAO2ZIo5Czvu6AFT+BGa8x8SFGt7q0mnnwkgtY53JciF1M/3HYbVMmQe/HHpQB8S/tYeItPHhZ4I7prW3ivRDGY1Bjed9yOWuAMyFzyRjknp1r+Z79oW+uovEOpC9kmlaeWWRN3mOphjfEDpvPEmAM9vpX9B/7RWp3Vx4en09LItptncXXl3kkQWSGWENh5o3JLys33MdMV/Pp8bb61bxdPeXsSmznLx28shMyXCKx3sEHEZ3cYxkHjtQB8u2VxbvdmTUkhWS6hCpJIpWTO4usibRtQkY/OuLubxI7+YQwyOmCnmv8AKxAYANuP3znpgc7s16Fr+oQpI50+GBreeJoo4AkZKvGSC5zyoIz/AJFcde2bMLa7VokE6mSREAUiSPClAhPA5/HrQB0vg7WptMvbecMwuIgyRSeYUCkgFZXJPZvfjPevvj4a+NF8VaKdLuru0v7hIZVuUlx5kks0Q8qNAQAVT+9yeK/OW10+6dhHKQiKgcGUFVLSHcxZh0lBwPTp716p4R8R3Ph3UrXyLiGJmVWmQMTI6KwXET8LnYP8mgD6F8SG48Oalt8x4mmnEloZCW8yOSUbVRFbgKpfqfT1FfoR+xd+2Fd/DrxHbabrGqym3W4tI7Zlk8uDc0yxNI4zx5aEADHGMGvlq+0XQ/HPheyu7aA3LS2qyoxj3X1i/kAxg4I3L5vJx2Ar5KZ77wlrEFvPFJFOl9Kq5DxPLJHKdjoScOpYbmAOM0Af6BXwm+IWl/ETw1o+taLqFtJczRXAlnuZVZUdlDfvo0bllBx3xXbzzTadIjXV1HcWkMoAmtdrqFl+TahU5fao3g9ST+f8uX7Av7a39h6ro3gHXdTM8T3E1rNPJdmMhpZRcSPLluVSIqqFfvHg+39JugeK9O8WeH18QaffWS6ddRx/Z7Peplt7zOGbcTjbnOOx/WgDt9Q1Sx1IXtujm508sbhYLhzAFAt4VMbsx53earcdTnuOPjj4/fsURfHnwpqFqlmt3eXUqS6XbiNGFskrlHhMhG6aEv1HVeo9K9x1bW3+yz3KzwSlZVtRFcbRGyMsewqiHIfyDIQ3TdGB6V2vw6+Oelabdy2Go3EUq2VlKyxNOFd1jm8xJly2YJSwPAODg0Afyo/Hz/gkb+0D8OG1TxN4a0PUtT0x47557fTImaW1gEjo0boyBhvRVcAE8HivzHm8N6v4J1KbS9agubPVHvFtr1L61mR9FjiYmJwso+V0K8Yz97jNf6XngL4q/D7xiVs7uLTrhNXtUlSOcwXGwmUxyJNvbCEscjPY4r8Kf+Cxf/BObwxrHh3XPjx8JNKtYdftbWe98WaPZwCK11K1toR/xMrQRqFjlCAOyg9SRigD+Z3w94inGm2bweU5vEFpbiQHz1xDG14sLbcrcMmX3MBgsQDmun1FdVln1G4hOSoiRhgu00ZRZJVLMMhwrqVY44FeW+ENReG8so7yG1uLr7dcRMsjssy3YYQJGwUBEj8sqVI7dcYr369tg2lwX91BFZFH8oJHNu/tBrj9xHE+0/vZwgB28ccigDl4g9pHc2UuyET3cTwb4/LV5LaRXurdT/EreYH9BmufS5iK6xdztcyx3NtFfWrvI+Vj8wQWzRRgZZ9y8g9ABmukudPuYWN3cCG8jtJmVY3eUpFdyQG2In5ykYSOJlbpk89DVGUW73t21rCyxRQx2UZij/d3DSKZiqYJ85BI2QRgkYNACJ468Qr5Y2lrMkRyyM8crXETILYrLGW/dEMpOepqrdFdR1SCQDFi6ulzp7Fo1hilBjmmZTxKwVUKBc8HjisuG2Gn2IhniUNqCRtaLDGS0htpy0u4McowB5GevGeKqX08b3tgY1jgkkkntYT9pYMl2qlGtZ4l+6AM7c8cD2oANSt4JFksdQW4vIVtUe2jSaTMcIaNGijcEK5jeRAoJ+4vPIOOWh0m9ttZuLe3iENtJbMRcQzYS8ugm4Mnmn5ZSv8AAPvZyKk1aS90+yi02PeTd7bnF1OJXjNs9urPAyfMquYnYqeoPvUmlJqaPaahexDU1ScXEYhZisRuI3ljkZF/1QRBtTd12igDufhr8PrzXtWjvJoLiOLyoriW3A2SIrMludoH9yUMADztw3Q19Z+LbK58OaLKk9lJItmtxawPuRzdhIY4ozd+ZgRjMsaleMFT71Q+AekRWa/29qCzKbtJ5UgkJklM01q7w2kERXC3Qit5WU/d6dyKh/aJ8QJcpHHp0M0kavd3l3EsjK0ct1by3UUE5Q4LhkjyQMbxigD5LMQtrzF7bWcV5LcQRrGsZEtxcS3Ej3BdBxCiR8buCdvc5rq45NKdYRbWciPHOLee73y7Y5IlyHUE4ZARyx4ya8+a5nvZHj+0xnVHitnuQkci3DzxTZaBDJnkR53FeTg16LZQvHZTBEQAGQzzKCBIjzYXywemwkA55IXNAHRRXkcYMkjnUN4gljdHGyLcqg/Io6BSSQOmMYrqpbeBhZTabchRcNFAH8rbDHOIzL5zITw3l5G4cE5xXNpBFAVTe8byo0bGKNTbtImVfBH3ixBOBjg5HArpLS1dRBbQSRRrewRwgIvnqXSNSkinOYdygcgfxUAVrGGwjjlZ0up3NqUuWkVPszM4BRtpGQ28g7Tz65NWNChmtruNGljlZ4rg7XZlZBIgjgXzM48sDdkdFx0qW00zWI7mRY4lZUniCQkMoyWMUhbf/rVwGbPTvVu9htY72awRWCK6FZFbbIZQ7GYQyL/rASSeOgNAFq7trC1E0dvC022ExSytIiwxmZiIZIJOxEm5s9fm55rGgWeQXFqxZIbcCS3W5mZ1drZzGCZGOSBtAyMDjirqWMEllPpccty6TzQXaqSuVlgPmNbeeRnAzuI7MuPeluLFoLO9SaN7aaUQWqJOrGWSMhXe5jI+6S6k8dc5+oBca90q48+9uIZUktoIoZgzIR5gVY5LiKMn95EqY2k5J24NZt5p9p9kUWoint0lCXsuyMXF1CzB4ZFTA8oKcbjkVSa1aW1eGcj/AFai0lWIxk4mEc8cxc5KMSCOOM46DNJpKypKlrPN9mtf3yO0w/eSm4TLRM7ZVowArLn1xQBXudJW4WQILeM4VmgYGRpfPcLEWeP7ihR68cVMdBkvArWU5WIPJFNNDG77EhQyM0IycFHwuTzleK2LWSOwMCq7yRzz7bi5hUSFLUMyQF4xyDv5IHTrxXSeDgE1u5tzOBYH7XFavAsRinvVO07lPGTGCSDyWOepNAHmzLqEFp5UsQnHkbR5EjJeRSwqMXNyXOFkaIdCc5Na2najaGC2DWz27yEwXhN0VDRsDsO4sVjdnPzY4yDiux8V2d5pd3d3DW1tLbvbb44wiR/aIpCVUTwo3zOqowzxyPeuBs7a2v1817NI4Ipnn/1nlxHydix20nzfIUaQt7549aAILzW760X7DGlrJGRL9mvnwzwyGYF2facyr5QOT0OKxLO4nC3EFw9tc2siyPsO5R5pdhEiIThEKkEE9Cas6vBaLFcTee7zW8rfZ4oVUqIiSwj2jloyoGD6c96z5LhgbeYgLG8MYe3jhTNuHGVWdx9w4+6T0AyKAOYn8zT2uZNrxG7aRsPMXRVhLIVLphVkZwT171zclxdT4tLlF3yEvaWcI4mDKWQuS2QVYn3weK6XxBLLdpJDaCFtNdkE0MuGkRy+A4dOYpN3K844qDSNNW4IiWbD24lH2mQJ9oVEy6lSw6DlOMigCbQ7adzD9puJ0Q/u540Lhy7t/o6Kx+58o2kdOK988EaPqMYldJ4zKI5YrLS5nZraGKR90aStIc+ZtGQRkAuQK810uCCFJLsR3MylUEdvEVRkTIQXM8jLhxuyR6Cvb/h/ZaZZamdUmv1voLi2KtbtJ57xXMRyQ0OcKEBBJHPJPWgDgvGNr9l1SKO6hSG6ntHjmVrfckbcb4lZlwqFejd2Ncbax2l3dvFbwXKJpsCyptCNFL5YwiMuPljDg8fxHNelfFXxDbXeswxWl1HcCNZIbmZbdgTAcFVQyD5uR94Zx6VwkVxp2ixSo8/2iO6gWZYYT8xdsMZ5e7CPnKjjOTQBpaZ4jsrf5LmOX52FzJAB+4hMZbMkIJy04z90diMcCu38q38RaWbR7IXkeDIZZF8u6kJBeGaNCMTZyBjPH4Vw+g/2HdXIeHy5ll812FwjnazrtBUEjO7B49hXVSSy6dcyCGa4EqQ2wh09CRa3IAIDIw/1Scn7vPFAHl2o6E3hyY6hpaGxM8gS4t1bDLKHBDxW444AOT71+0X7AviwQHToY1JluIC87kL5DKuGYySnliRk7T6+1fllc2UmsXtuJ7Fsi22C3KY23C4aWQO33yVB4796+hv2f/iNJ8MvFFr/AGabia1Uqt3GzoYY3fJaOGPO0OFJ656fSgD+hL4paSPFfgbVLWz02C7srrT5leJIUkkF1Ih8pgoUnyycgj35r+VT9pL4Xax4H8aXKarZNAqapLcIJ4wsdtFKzMkJKHDKEyPYV/Vd8BviJonxH8PS2VjPFFdkRzhAyGQ+bEFlIVG5QMTx2xnFfAX7dX7MVx4l8O67rVnZK17GlwVeK2c3cs9vmRSCRgKyDlsYx60AfzgT6lFDKs1pJIgkU7JjuxDGrbJWWPOAFY7S3oelPRL25huRaadFslnZI4yWG4EbnkkkK8xs2WJ6cVHquhXFhry2F1a3Ut3ptwxlgnPkQKC5EqyLgZhypJ9SO1d9apJdWl/aQRRpcp5RW4sZgZAkvBjSJzhuMZ+nQdgDyqOO8uNQUXV2LVYrYGSP5pIlZCEVIDgEqSuM/pXTta3atp1okjkLh7gHAJifJMiRDkKTgE8cV7kvg7T5rPdpqRLqdssE8n2yDZGWjt90rOCp3EsOOwznFea3LmyS+P2bfMzpC13Hg3DyEFjDGxIzEADkAdDQAyPV002F4w88MMsIjY5SRixYiMQDHMDclh1xzXA6zdrFNAq3TNiVkkWM7YYnnGGZN2DJhip+Yke2K7W+GlL9llkuTFNNBJJDFcHe5cxF/JITiIJtIBHdq8M8R61bi7ilhMrQbXS4t5EcNbHzQSzlxnceSG9KAOZ1fT3vpBA7XKCNpIriaIq8ckZm8x2RSfkYEDBrYttDFtpkE0l0LOMlZ1BXcJlQ+YpCAcOYR+ZwOau2kllc2scKwy263Nws0nnr5izRupiVI5mGEVpAuTngHNa0FrI28LayLJCXYWspMytAu2OERKRgKNw59z6UAQ+HJIIb+RmsV8trUJFM0qq6GQF99vu+8wA5Hbv2rstOmF1d3byxS3sJZRANwR1DcSvK5P7xAMEY4465zXP2IlMb3kVhAE067MDIyqswhWPDPb7vulz0yO3HpUlu8lvLtKzRXF7FsTeHNpslJxEgTlDzzjj19KAOlvrtmhymJYHHkh7QkQRwygRsQc/eCkn5u9dF4V0x57qOCGHySLCeQyxx4DBQVW58scE8HHGSBntWDpVilktmPtL7JVEd1bAKbdgpzI0yY4xkE4OQPzr2Dw7LGJvt9rF9naJUtoUaVdr7VEcbFjysTqVOOhJ96APpf4eaNb2GraPH58tzHJp9qJC2XWFSkTTySBeGRpULnPQqB1Ne+Xk1pcWxt0j8p9OMiQtez4a9M8+PtCg4PlDsvvXhPw4E0n2a8MnnXCzRNNACYpYFc+Q8fPyvGHJwvfOc17bqi/ar21mnOyERGWefysiPcfLeCQsAXaOXJAXnBz2oA5C6NxaMLm9WI21qlsbQbdyKyEEEheRnHzE/eBrnr6+fxBb+ZpsMVjJayvmS2VnRzLJmSFUc/M23n9eQK73VClmY0sRDew38LvNZwKZmjkVAyzzuxPlptI+UY5rzbUr2w0K7RYHSyjubc295HjesdxcYW3u4ip++QSgweFOevNAHPJpct/Os6XETIbo2zSkjN08vyyI7SN8iiT5x78dafp0F3pt9p+1FZorlohA7gsk7ngxu38AOMg5H1q+smjJBJdW9vcSJIY4LZ52EMCXqp9olmAHQifgHuK0NB0mPVbWeWf7RLci5heznebyQzOSbgszf6sDjGeuKAP07/Yy+K954Z1Sy0u6uJJPtsZj2pOPKjXu7O7f6PyAPriv6Q/hv4itr/TLKZHiEL2Fuy7AuT8wSRZMZ3yd93oc96/ig8EeK9R8K63HJBPczztcvZvOJWVJVS5M5eYBhj58AHgEc+tf0L/shftJya/p1noepXi2dzYokUlzJcLjdGTbiLa7YLMpyvYmgD9sbCRJ4QBKpP2dQfMJwscQ/duewY9wfzrVjtIDHujCoyrAq7QCrE7eCe45Gf/1V5x4Z1e1v4Fd5FcNEHyCAJIsdyh+U5/lzXqFlE0dvHn5kQvtYc7sFdh9u35UAU5ULTsiRyIir5WUYZlYKH+c4+Ubfx9avIPLJZsJjqq4yDx1UHg1YZYyN4UoRx94/6wQ7PwGe+ahlaERnLFWKbpWP3sZ5CjOGPX/69AEys/lOG+XaP3Yb7jkHPyNjrj2p6Sudm5Q+7O44459f8/jWU2pfMHfJjB2ov93djA4PI5/zinpfqXaSEh4mZomU8YZMgn3GT1560AOv4DcQ7fkkjUTApICysBnJODzweO31r85P2uPglZeOvCmsxRWkAnjtnaC4CkyQIQhkkhbHyzfNL6iv0WmmIh3JuVcqGXgKRjDrkZ4/z9PI/G1mdTheyni8yJoXRRGBwGAA80N159f/ANYB/EN8Y/Amt/CXxpe2sIjjtBdT3FvMEXfb7nRUIIILXILLnPA69q+wf2T/ANoa+8Kahp2l319FNDPsWe8lfGPmzCrRlhllbDM3JJ7da+wf24f2WJfEd9qmvWduiXl3HObm1ES7WSGR2gSDy1ADSqIjuBHf0r8RdEs9Q8J+K4NMuJJIEs750eUEo9ssLhZRPJIeSGA29eMdMUAf2b/Db4laVr+maTfRzugeK3VopX3CaRkMcoB3HJZ+fp9a+itM8ZxWjmC2igYXFuWTzYyZi4AzjIIzzx7Gvwg/Y8+LtvcQW1hq3iFGSARwxtM4e5mjdAy+XF0jlRhw3cciv120PW1mW0uI3hkMu2aNcq7RoEBRWbjCkZzz7UAe5Q6tl52VdskrCVHZ1OXThU3Z5DKMhf61cFzAqmScyxOqhQ24HzD5mSFweW5P59a88tpJ1kaNUby5jvikIVvLfn5gQeQvTHoavRmZ2FsTIsPIEisZBG2f9YM/eJOOB2P1oA2NQS2kml+zSyrOBFISw35XgFc+pB6e3fmsbWvDbXUAil2SRypJ+6MasAHySCT03DOfTArYsoAJcEMSD88pHO1f4cnqc8Y9RXQBoriRVKNGVAEjY/eHzOT1ODyR+BP1oA/Mf9or4Jtr2n6jHaaPbvFNZvFc26oCrCIsVeMBMCTvnuRg1/N18cPhBqHgXWri0vFmt4bu7c3UyxnZHaSu7weTCAFVm2/OBgAmv7QPHFvbvp92oSKOYRyKmEDB1wSd2M4G1u9fgR+218MLnWbjU9TTyoA1rLBGgikABjMhPlnbgy4OVHU5+tAH89Pjnw+kUM89v9rtyhD24V1LGeNXVJJl/gjO7IA4PNdr8AfiHr2j65Z6bd3Zee2aNkmY7UaFSPkCYBDKwHHPJ56VU8e2E9oL+xuLia3bSlEgu7tSZrorgRjyCf4RjpXhK6i2mX41LSrljcvbxS+fMXSSSRWBkSzQ9EJUk/rmgD+jPw3cWvxA8NhNVu5Le5a1tyGRFkeSbZyzMTlgyY3EYxjpmvgP9oXwBIszT2huLu3trSciDB/cv5hC3ETMMooOc456djXW/s1fGu4uRpMepFJ43ggsAIl3NOWVTJPKpYbZVYMB09a+zPiP4f0bxPps95Y2cd1cLYSSRwtGscgkVdkryuAA6CHIzjHHtQB+A2soltqskNyczCITsHhf7RO6hVVFmUYOCM9utULldRtYmvvOjWaaGdF+VXCwlduxt7fu5cA9iTmvdPir4FuNL1LVbm0DSWs8rFEilJe0OdsmyUr/AHhwOnPvXgmrX/lw2VqkW2WKB1lN3CEyx+QyzBgCy8AAgD6dcAHIzy+ZCu1GklHymJ8MVbAHmHPJU5yM/U9KvRQSqVeKdC4jMTL5gDrI5G1ZFzgLnv0PUGuY/tO7nmmfy4meJmIMKBonMWUaBiGB3YCnB6020nuWKSXExuTKYwVX5Cz+ZxFuUfdVONuAcDrQB6BpV8qpcgbmmWRI7qMxr5XlsNrJG27DoTjkjtXq+jQQX9rFDaFUa2dRJJMwVXyu4xwEDlVXIOB1GK8StLq5W7kXy41jYxKWaMhFVDuI2Dkg8DJ716b4WluYwI5leNEld1dWGYopCCJIWzggg9+eaAPQ106OS2dEUMytsZbVDJMRuALTyMNyLk9ua7NrR7yKw06KN1W3+zCe8Yqbq7SLBkgRFwFAA+6STgZ4xXmkGoOWe3t5rmbfIggug+yNCzltszIylzgdxxnHNeg2Ou2cbQWrTM5ELTTY5k+0r8jTRs33kxkHoPzoA7PSr21RZQhu3T7SPNuZ1eUN5DAybigwrlBjPTCjmrXiaWzmv4UsYmt7uF4pWt1kdnuIicrCQzY8rcAxOe/pVKDUpruNLiMrBZqIrIWwVIXzISxmIU4eU8n/APXzhz31wn9qxfZxdtZsYLMSyZuhGS5wZQMsR8jH0BIyccgHXaVrVxfWgWXUQdkkxurRP3UluqSBIyqlgCAM9+MA5NaMkq/YGkjkE6tIzDBWLyJWGFjuQoGYz6nrmvFNOmcHM7iMMFd2LFUjQyFnicBctnDZ613+nXNqwazSJjAwSUL5jMxDOEOWPUAsDt64HBoA6TSr6G3mIuVMTs6JGy71DTMQWkVxnauMj0x0rTm1R4b6VkQyB0S4iKAyQrGHCOxA+8Mg444Nc7rUJsrFpbe4Ybkiit7bAZ5ItzAhG5Im3JycZA+tYKyyW9qZraUXEtrGss43SrOscw3FeRgrw2R2PNAHrVqlg9vNcf6QwYzTT28fzxKkpAjWRv4lLjj0PHWsG5ezjhj+03SwyzJJGLeMsZC7AtaSy46iIYCg/wB72rjLHUIZNAnWzupTdXB8+W8kkYLGkTFxaGPd9wcYb1HSrej2i6oJ7k3dxc3E8ttDExiIV5VVohCkjDbuDJjI+6ACQaAGQp9q1C1IaSK0hV7OdJZjHNYXzKzNO6gkukxK4A/hOegr0fT5AdN83UdQiuba3kEdocxK5uYWy+wH5k+QBW56N71mwaG9rbfarlo2na4IkhcAGG4g+Yzyzj5sjaA4OVGfpUyg2lzua3gQ3Fi7Nby42232qYOz7cFXyQCHPVc5xQB3Gt+IrAWj6TpiLYzLZK0a+UCbouIWDtIOJG3owweowM+nEPeW10ba2vLdU/0YJG8MSL5mHP7t3XKqgkJP1rXn0ewtrK6mt9QYsIygnOJZPtabmNvCj8CIspAKn6DOK47xHcXVgkFxBFFFJOY7WG1I8tbqJFaX7RIvS3bepyxOPlOcYoA05dI025X7MUOnXlrb2s1xggLeQxqZQ8bbsxARgcjgk9OSarW9/YtEbiGQxz+Y+nhcCBIpYm82aK1fJMrlUBkPBwSQc5rEt9Ra6e6W1tp2+zLLFFdynzci3BkeJSx/fqVV8AfwketZ50u7eRbwzywiG+EgikSPFzC2N91Ag/1Mq4OSeoHINAGN4llgu7l9RnjkVpGtVSCWIrZ26i6WGTKuPmMgyc55GTVa2jis5JktmggiiaGYXDRss8kFxOYdsi45c7JEABwu4ZrY1+NTLo9nbG6u4yULy+ajtexxyBC0keML5cbyN158gkcCsG4nuhcR2VlIJbu6WeIpcqfPt4UnmvZUikVQrFRtC56MwGRQB1bauZp/LIvlnZo4oo5497wCOaNIxbn0IOSAeBWTf6gsd+zQacVlYJtuZS0ckxmmQAT7uCeMc9KdpsM5hv0vEvri7tYN0huGUTRT3LB7domHKzbQNwz8oAPPFaNnpN7IZ7LULh2lgitHUHBYhvLnEALLk/LIisRkgkgUAGpXcF1bpLHL9muraN7too8NEWiUByygkBT/AAkckjpVO6v7ucxW0lzNFBd2cGoTwG3kItyVLMjOmd0UkSsduRtByK6/w14esdR/tHT4bO7tYJxO6yXMiTrbeU6NLbPHjc8beapC++OCK2V8C4nszat9shs4Z7i0aSQLFKlpG0bQzSJ0Ty9wUHcM4BxQBx1ksBsTc3pup9KH+gwxxyFNkDKzC6RygYKk4AAY4KDaa14UlsUh10uy21tBL9lhRVlaNgwSKafA/efIDgH7v8+mfRrdYhEHSX7WtrGbBtyIZ5W5jjVjysajLcAfUVzfi2xbSrd7aL7aLidbiJ/JiY2xiRS6iFCPmQDIJxwegoA5rUpftQnvpjDPK7262Vy7+W8SqZCMFBtZCzLlT1zXJ6d9uYtc2kQMAnZYxMqC3mEnyTEbUDBBM2AT3rQtGF3DFpsc7SWsameSR4RFsiB+RAkpBa535AHToPWtO4tbthcR2d1K9vc2ywkPHHGGtoH3IAePKLPgv0OV60AQWto0axm/uMxvAbaO3tmaSeGeFygi3uR8+w7vYYNXLh7qKK7uY7gQw3kq2bW9tGpb7TEwXzmt88MY85IPNY0Fhb3du9tcX0huPPysUjhJIkCnzLpdh4uCcoqktxzn12NDu7b7dHaalHBBYCcR6fOEZpIpnwhaTaP3/wA33iOmTzQBmW1uLVheRi81C2YlWu5Ig3yRSbVigDf6rkkMD68V0NvJHqEkAgKK9tK6T7AIWj3HbbQtF0AD4z9RiuwumtNGZrWEWxgvp2ikS5heMLLJGfLe2ic42byGOMCuetiIL9laCFp7bDXmyAK0juoaCeRc/OgZU496AOke3vbURwqGuSIlLyKI7hRIxYugcHjB/h7UVg3FzcQTOsGoSQKx8x0WN1XzZPnkIG08biR+FFAHpXxa8Q3t1a3aXSpYaRfXF3bPCt3MzSyYMkjhHAAVnwQ5IBJx7V+X/wAQdevmN3ZW00jxxmYgTvHbOhtwQrKu/LnyycDnOOlfaHx48S30Fm0Uc32vTI3CzeZFAzRSDK3EgnV/nVSMELnk49K/O7xIY73V4ZbYyJEwmkdbjI84OdvnZJIBwRwSOo460AeY6pqEWrR/ZN9zObbZHAWg3zIHAeYvGTuK7s4yvI/Guy8P6dGVtXktPskebdjfG1MkoaEnEixKSCuCoYNzj864g+Hb+bW2ktI5pd5cuwWRGjMeAXyo+eMjJXGRj8BXt3h7TI57SRb68nnVWjSK0jiO6KSBNrknAYxsp+bI6j8wDVk09DqKyXNtDqFjfMqTSw7LaOySQYUiOCQ7dxGVBGR6ZrWl0h7qK3s4JTIlu8sNuqlfOWFm+7JE6qZkAAXuwFUobGIzy7lkS3gEbRJayNE8oILLcmGVvmKEAYbHrjFdp4M8PJr2oGUXZlkR0UXDLk5Em9iuw8yhQdxwVJ4BOKANiw8LtFDp0Gnyy2Vw0KS3ElrDskjdTxFzGTEjDPLsD9K7DRdEt0ZpJVgDpJJ/xNJbZ4pAiNtkM9ywdy2cgLwvHTHNdpo+iywaittHNLNa3kktlJJM6WWxiFZXR8lnkEYJXIC54zXR3mjaDpj3VtFcalq4uPs0U1jbQpHNGQwJ8yeAuZSSDyFBIOTmgDitMltNN+0L5VzLbzGRoYILRLqOYFwWlefYPLYAE7lGBxzUMt1Yi3SK00t5Lt7hj5kzywmCLl4ppFWItvSQ8HOORkjOK6fUopbOJP7L02eKRHe2S0eRUgEGCBJdmcq4f5hkgYYdM4rzK8+0RXLXiOPtFjH9jvrZA08Uav8AOdi58yRgzLxt+77jgA+ifCGt2FvOFvpDOqrbyN9sgzPC7RfMY/szgj5g2Gc5xgsFOK+xPhH4yF5r8NhGrXkNrdWbaed1s0kVvcIN0zRxkvgYOM85HU5r8xfDkt5ZXct1FeR3M8qR+Zb2ckbQ5umXEVzHcOGaPYBzEGK/xYxX3j8CtaSy1FCb7SrKRZLT7QJGIngQOGheJ7adZJbcPnI+bg4x2oA/pa/Z08WW03h+ztICs4WESM5kLyx7FCEtGR+7DNzggHAPHSvdPGdxpt/aRSXUkEsT+WFXC5hdzh95VlEZLDuc9yK/P/4D6+8klt/ZhEyXQTe9gCYLnChiyEDcrd9jfMwJwD1r3T4peKbjR9Dn1O1IlWGNjNHdo0UG6HGCwQZ3gtgjrnqBQBgePJrTSb2VF1KDyyJI/JR3aNHZR5aNMq/ewfl525PBJzXwT8V/i3o3hrVZZ7+UJHYREI6zxqtwzr5a281seZpQxySVPQVwHxN/aj0r+0ZbGee5jmk2xzbLpYI4LlCWVY5JVCyR4U4O4nB4Ffjv+098e77V77VrtNTEVpZzstrHNeMGuW4AaF1XkK4GWbvjBwaAPqz49/HXw9NpE02leSbi7uHKRfupBazRJtlEcMb5Y85bjAJxnPT8cfiH8Xr+H7bDdXMD2txb3ZhDTPHAwZmYIUHzRzMx4A6enevDvHv7QGvXMc628lzLfLdk3F1eySL9nj2nyzCsSbQpI555Az0FfM3iPxfqvim982e6Se7cq0gkkAjBYDdHg4Vefunggjk9KAO68Sa1qGpwR3cUrXELMIkeaNt0DS5KWxibkoDn9536nBzXXfD/AE3WJp7e1EsbRlgZMPF5VuzHJMkpckORnCkADse9eMeG57y8neGVpRAZwN8LF4ozvCIZJJPlX5sZycAHrivu/wDZt+C2q/En4n6Z4SXWbDTrC9e3lm1O9dI4E85Rujjlg+ZnAyAAyht2QccgA147LRdJInDCQwQQmCOMvFCTzHPGsqEme6Lk8gEVs6W8Urx29s0/O5/s0rvLBbhiX5UKPJl6ckHcemc19WftWfsnaF8CYNIOg+L5NbmuESR9NvCAv2hRuLWkkLv5MHJ4dsjjJr4Be/1y3lLxtPaQmfyDEkks+5zIu6RrllBlYKSccgYwM0AfQeqafHPo8pjsUg1WzgjKsCI7mWLq5Rt2FgYFcsDnJwQK8pkge5dEjIvZ4pPMu4bp5VaB1TEf2cwg7/LBIG3O7PPerRv9Tu2Mdzq80oheBLWadjFLKUAZobd058jcNrDk+oFWL7UNQ0+URpBDGt+CrXIWIyRyDl1kYnc4VsEFeSDjrQBz9l/aZ1NLK4zEIVa7tbdEaO3j8vcI5HkjBEUpzlt+B8vSpdU8RzwQXUNwYdRugjGZftMSQxKjgF925TLcBD8pQHAGCc1rjUbq8heJh9r5S1uRGkcMrx8hdkhwQOSSzYHY9q+XPiTqU2m6/JYWLS3KRw5Tyjloow/7+KZlOGZcjJ7+9AHnfxAv7rUdbFrbjy2kV0QLJLcq0byFvn2ZMjnAGPvAdRXvHwK+D+oa7cS3n9h3mqW6vbxRR2wmyLhgXJPycRjBJHtnrVP4L/D3T/F15Y6jeaSHeTUtqyXksoZdjF2aJlbYVEY4yeScd6/oa/Ys+EPhS4vbSy1OytUgkEUjWsqCNpYYyBCrBQGK7+rKwbgBjjoAcV+zbc+IPg/pEl9qkd5pNg9isrG4hnV4lgBRY23ld42sOQDntnHH58/tj/tF6x411y/0zTdYk1LTZLhpFFoxXY6fJvJlbcyjkFRkDd9a/pA/aD8IeBZvB2saRZW0LXcWk3CpHaWyxSWZjQmPynWTDyAgA7uSeQT1r+OP44afrXhz4j6xp8b3XktdXP2aW5WZZLfMjF0ljCnzAxJ5XIx36UAcamkS3V4889uXlhCSCNknljMU7YVXZFPls7MeQfl5JwKvanp13MftRhHkaZCxltYPNhLSRncHjmYjz1HAwRj5eCetUdN1FRO015vu5/KQlY5JWQPEDHhjBliqtzgqNvcivQI799a0mCB7aSOSFGEQkaQeYSGBWB1UNJnOfnG0YwDQB4pfXl3PayXCy/ZLuaRktIicl1xuZZ8oD5mQpUc42547+S+IbqBoAby5mu7wOfPlJDIbZBksFQ7ifMABAGflyRX0jrXgHxLIiHStMu9QidV/0ixtbx5Y7hgP3UiNDgS7mAJXsPcV6b8I/wBhH9oX4x6jbaZp/gPWLWzubkt5r6Ld7p5JV4VZ5oh5alWzk4Udjk4AB8A6T4W1jV9QjgtC1xLdMhTyXkk3CT/VqVBKrIMhdp+b25r98v8AgnL/AMEx/HHxK1vS/FfiLw/cWViZIJWTVLGPa6vsKyFJ45N8RHKkL3PJr9cP2D/+CFuk+DZtK8WfFmzt76+hFpc2unTwMv2Y7RI5nik+SaYN0yTj3wK/pm+G3wi8HfCzQ7fT9G022sIrWJEDLFGAsSrgEkL8oG3nt70Afm7N+x34C+F3wvaKOzggntNMnk1IxQQQ28kcUW8u0irG25AuVG8qc42jFfxM/wDBS39oOHxD408V+DPDV5b3Gg6TqFxYx3UsyHzWt5GUwmEAliOVIzgYx71/XN/wWZ/b48MfAP4U6t8PvDep2Nz488R2M1pHbQ3MMlxZ28iMolaGBzIFcHqRt7V/nieONc1vx74k1DUbi3We81G8nuLhGQlfOklZpMxxMSHO7r3wOSRmgDyJ7t5rpPLtG8yTchCh2i5bdvWIghRkHpn6816Ro2n3l8HVIXjluXSLeryNBEAACJYVX96GwABkYzxnBpw8GazaRw6gLJlEe5ZUgjkZQvVSN4yrbQeMV6p4Glh04QyTeahadWa2mjDPdqpBDxE5245+uT0NAHP6d8JvGGuKxNkttAjopa5EyK7HJVoI2yHUKBnbnHfvXt/hX9mLWp760SS6Ba5iMsjNEy20LDkyzPIwOSD8m3nj8vQdK+NWi6VKLeezmljd/K85IbdniZV2/LHNCR97ABByBngisTxV8bdc0qaCfSrYwGZ0u5XMrStNCFwIZY1VUZQqnJHY84xQB+z37I37Pslvp9voYsoNQj/s+K4ubkgTSZuE2tAiqCsu5lyoJJwp4zXwh/wU8/Y11T4Ranb/ABRsbCWDw5rNxGtykNp5cUU4P7yOTy9wSRiWPt39K7L9jP8Abw8Q+GPE9npurG0srK+miWJpLd40zHMAB5isC42kgYYqO+K/ph+MPwc8I/ttfsr33hKDT7OLXNa8PT6hpk0AjaSLUVtS9rcpMmS8hfGV6/NnnsAfwCeGdftLe5uI4o5ohKGFs4Zy0JQq4WXacEE9B1xmvonQvGUMtzJZfY0cy2Vsf3obc7qgEjQiQZR88joCTycdPLPi78H/ABX8APiZrngXxtYXem3eiarcafMlyksBuEilK/aFBU+aHiUbWHHPsau+HWaW7stQjlWCKO4jVZJ7grcXFqxwojV1Gdq9DjnbwcigD6RaxSSG1uVuJHiMa3MRljVPsUrMFVLmWEMJCSMFenrgUl3FZWkVsztP9uSSfbcOsbrM2TvERgJyoXO08ZB7V0nh3R73WZo9I0jz9SS8Cp9rRkkdJUJZco2MEs44OMlfev1H/Zb/AOCduv8Axu1HSv8AhIUNpa3UluDPaI5ufLUKZfNiZSsMm1fm7n3oA/Mnwpo+p3F/ZXmjabqDoi+W6eTcSuZWwz3QEYJdcnoy4GeMjOP1s+CHwkvvFGlW02t6JNBL/Z5niiFuyyO0Shy4Qj91KygDOfmz04r+jH9mX/gmB8GPhzbW0mqeHLa9a2t4UNxeRCUXoILSF0uUGyRl4P6YFfo7pX7O3wL8MQRpZ+C/DdoAgCM9rBG6qy4UFjwF2A47H3FAH8kkmmPoMdrpVyt5plrHcyXJ8tFkYZjAijuI/LHlHC/Nzgn1rHnsrhrmPyJi6TpcECZ7aRIlBLo4jXnytmflP3Sema/qH+JX7Jf7O3jSz1RoNM02wv70ODdWMkAkEmOCIgcfexwOfavxC+O/7MR+FWvXlxp11Nr+k3S3M0At0MU9rDDIVFu1uSjkZUZblSKAPBPDXgbRtL0SfVr+4kdgZLpY7pFl/eGI7xHHGAzR5bILAenavMdf8TWMMMy2tvNcvcLmL7PZkXDXSki3CW6gmREOPQEH5iK6e01We1stSSa4a3mZVCWr5Wd4I23hYYgCpYDAbBLN74ritav0mt7lLOW2k1Zw0ZXc9jJbxSpvctNt3CRIwSoVDluO9AHndxf3eoSW1zJ5zuUO+UW/2MSOrNvjhQKPs7BgQQQMEe+a9p8NakoWF5LAqYrRY54JZGkuE81lV3FzJw5wcsmCSG614lpUFtPa6rC1wHuESJzDcSpLc7ImLtKjqqDzpHAyMBvX5siu48JXer+ab20jh8iN/PvJbpFVrfcpTKP5h3ts3fKwAyOCTigD6U0qytHMzzSW9x9keFtPs7W9kcTQqVd1nt2kHmM0gGFQNsxya9Pt/EgvIZWk0+2s3s1Ks9wyW8sshYeTFA5twJAuSTk8AcHivCbHVbFPsV9p9rLM8b5lYwFohNIob7QYo/lVPUoxLenWtbUtYlvXjW9e6niE6SrpqwDZHcKhaOSLgERbSRgsWIOcECgD1O7ZTBNLHrDQ3BkdY7eZUSGNfLy3kTRKPMcM3LHls5GSK5fxDcaZ/ZUi6stnJdiyEK3qtHDPIJFCvHcCRS74IUdDw2eBmq2lX0uoTJBHqlvbpdEx3FmZIZJHdgoRIRIubdVAHI4561yOu6bqtxbXVnNawzX1rdTCHULlczNaspVtuSA45TYQPlPJPXABwcuqx6BNp5shcwJZyIL27tpY57OEyHdHkFBvwnyvtB/E5r9Nf2UPjPAdRsjdXMjJOkaQRNO8FrMSShaNC/7rpyxAA3YAxX47eIoL/R4po/MvLqDzY7ebzoGdYF4Vi8mR5xXdwFB4PGccdj8MvibrXhDWIpjF9psBLb2wmYSxrDbTbVQQgj5JGxk8AjvigD+wPwp4oivYbaK22xOYlaVGnDsjsitGsWOGB9jjivSUvbhgkzzq3nKUfys5hCg4L7hksQDnr1zyc1+cH7M/xRtvEGgafMsivHsgFuJ51af7UqKpQs53Ojc7e3y4GelfoFpSfb4IpDNaQrIgbYhfdK7HlOB8rjLdfX3oA1rjy2t2BiiDM/7xSwLkAfu50YZwWB6f1NfD37XXwB8PfHD4W+J/C2oadFIbnTryayVUDSR3aQSMBl1IRixHzjIwcV9tujQwlkTfJHIQojdZMhXwF4ydwxz6Vh+ItKXUNPuJnjJmEBP2d0SQbWyHVU3AKTkjjn2oA/ybP2xfgrq3wR+M3izwrf6JPpxg1i98qGRGjikXz2VHjcgb8KAeOu7j3+cBcSmxZTEsUAdXdJS20zghfNDuB8wA6e/HFf11/wDBeL9ku3FwnxX0XSwt3L5ranJHC02wnLIpYcRNsGAPY+1fyM3M1yJJNOECxRRSHcqKzzStGxBVw3KnnnHT3oAVI4pLaS6knYIWESxeZI53DlHwVwwzjjP+FVUsTdApBcO7EmRl25eaUcBcEnapAHP9aluLSaIQKg8u4uGV/KYuYwpX5cITwQOueuapvJeWbIoSZJFJkzGUVTsI8zMh64zyM55oA6a286wiWWRZYmTyRFEjOGRZMiQsJDwpUEdMc8V2drrGn6vamxe0ltQjFRELoMkkaruO5pMDdjJPPNcVeXjvFBJeWrmP7OIoWVmyrlcrLKT94gnp1596pRNHEkUkclzFJJC7yNGu8yOv3jjPAwMD2P5gHUzrZadYg6dCtxAgkuXlmbZLaySKYWiHln5mI5UZyccc9eJS0vL5y8MT+WFkYS7gGZQu4gIWyRjNdJpUEz2gZFuBBJKtzfPIQyCJM/IVJ+R84OeAAx5rqtNit0dxZWE1xb3cW0S+YyxCZVO5Q4QgR4POCc9OtAHPaNZSTQSNHay/aPJmRI4Y1YsxTC3MjA5deOnUY5FdVZ+HBcWdtcxvHK9rARcxlVikt3x+8/fvgovHBAIP1pLeeDTD58sYiu44wH8mR38n737oDGNhQ556dTWpY6x515a21tHAIr05uI5Q5WKJiMsjxnax83khumaAOF1N4XmNmmnQWbR/uo5Yx5vmsRlpDMucsQevc8Ch5JYYrW1iu57raytNFK26OJsBVkWQEMwVGOVxgfga9Y8R+DZ77VbJ9LntW802s89rEoDRIrbUVgcYLAcnnrisq98IPp08l6fISQ/aG+yySRqZmbrGqsRtJCnHbj8wDx7US7zqCkbgSgRvcSKseNpDSRNG2GwpJ65GOfSul0DU30u0lih1aMuqSyKVRkjmityHWNmHBHLYBwcjoTUQ0a5jkmL25gt4bhzEL0gIrHBeETAkEEMpHp061I9vGsAeSSJraEssEPneeokBAaNUMSmEnJ5G7PX6gHp+i/FLU7aSyjtLqRoVhWSSJ5JhHcrkFUtlEoCsAXB4zjk8V1XjC30jxFo0rzWv2e72rOsyRM6SG4GQgVmLNJvYg4H09a+Z5IykucLbTyLIRG0i+ZEQw2F89I9vQryccjvXS6d4zvRZi3nnkgisJYhb7BvfzEJXBeQYdGIJHYZOcZoA57VPD02lMMkSRSOI3uNvzWgVd5LKxO07eMde3sG2XiC50uXfZJI+6SPddN+5ZY4uWETR8KpYAkE85PFesxfY/EghldHe6eNTMzQ7ZWmBzGI/LyshboCcjn8aj1T4V6sLV5ofMiuSJJmtpkLF4AAwwAPlAU8/lzQB9FfA79pzXvDlztvr2+a2thE9hJaysixlQoZSByyAcZ985r97P2Wv24LCeWzFxfs9o1jCBb3N5DNdJKBiSO1Xzf3i5ycYIGccHg/ynpo17p8SKzzxK74WNEZRHtBV3J248ok88/XBzXp3w68W+I/Deo6fdWMzJNHcYtmL3AHlOSokjIGxf3hBG7B9CM0Af3s/Dj41aV49e1tLG7g1C5mg3oHUxzAQ7pS8rgEMwDfd/L26DxHHaaprEc0tjawLbLHMbobXhu2IYuuwnLNux0BPcgYr8WP2HfGniXXbTR7BxdnU7yJMXT3Cwur8GYh4ycthvlyeQcGv248PeC9Wk0uC51K31DUN00fnTOTJFGfvCT5eQ6kYOPl45OaAONu9Ksbh0kt7aO2sbyRXlkNuIo2ubVSYBbOgYltwPGATnpV3TbaxuDKIpIoJfJja9a7k8tJpVZk/d24GWYAZKjILHkCvR57OKxtLkjdHHcyNBHbyoIg6BSxu7ZnX9xLleDgcZx155m1t9N1KQRSWO6SOHdGVu28mVBL++vGkKhmlDEZHcj5cg8gGYi6HPew2kJTyZojBcCC3JmvFY+W25f8Alm6O33ifT3r8d/8AgpJ8GvN8GeJJdLkvXvLQy3FlJNEk7zRxQvI0NsYkPkMAcAAHfjiv2r01tDsLu9iug9xdbJVVJQjSSw2ykRiN48CGIsAMkhj3xmvlT9pnQr7xP4G8QfaoBbW1xZ3BsLaNIGkgZFPmFcEguxxjdu4I4AoA/hL8QWs9tqIupjMt/bzgzNcZVkljf7nl5OGwuD1weOOyRyyatdhJTMLqSdJBszMkTEjagQZwrYOOeo6evunxz8If2F461+zkjeCC51G7hje7CRsVaZuU2NjzVkyGIwBu7dK8W0OCe0meJGhKsrILhW3zJLE21W+U9ucfnQA/VvDbw3SXJuOXYySrj7M8WG5KR5HXJzg8/jWbqkcdrcQXVncQLJAiFoEC/vjwBJy3MgOc5wD65rp9ZuJ5EdInZ7lRiRpgSvl8M04UjcFYA8+vvXBx2RuroJHKqushEUgUmESnDMspcfJkE4B/SgDb1HUP7RsrJIpRbSou26iYESSP2KSHI2n5iOeOc4rMjkkLoEWdmjfc6Tcxx+WpG7emSVb5fbn06QGeKwuHWMStOvLGdkYF5Bj93HkbQp7ds4xVq3uLq6Yafb5cGLMkhRI1XBzKwcHkAbuvp9aANSOe1lX7QycIqApAQw8zdlg46r2/Op7qW8u9RtVjiSzWP57V2LNCSFUgYxhWPJINVxZx2wlU3LDT2IkNzuj8uWVEAWJdvJbfgH6U62vr+eKKBkX7MEd0lK7mjkUEcv8A3iAQOfyoA6Rr623QCRXmndBEbcYMMUx5a6jeLJyWBGPf6Vo6bLNM77Y7e0t2BkdZWZHCuio0QVDnLYJHHf1rlLLSwqhpZpkMrROXjRZDbMJMbMZyMgj/APXzXo2iaZIPO8iSWOSSOWFpmiG5omBKO7LkK24EITjA6880AeleFdSexvYreOzmjeWOMRyCSItbKpUq8JZ8xSMgJycEZGeteiazqKNFp5sDMtzFJLdyxuxljmUyF5WunP8ArHDKA2DhScV4etw0NoqlXmbdbpPMY5YW2GXJaR1AJYgKAVz05IrXTVluZZoFuZhAseyGMHb5oXHmoZGHzDcMELknuMigDtUuJZ7SZp9Qk3zB0gtzmeKWMT73VVdiu0M3AwDgZz1rsNRsJNMt7HUrYMt9FEGXzFjlhl80lltppEUBF2MABxkdeevkMKQ3AljkuRFJbSbg7DaqxBCpjh3uCygAbiAeevIr0/Qdb0W4t4LbUbVDc2a2yxzTzTxWkgLbd0tu3zPNtHHGDj0oA7fTU0rU4dKvdTjazuYEkAtzBvTONs3zDCpajeDknoea4q70uwZ3SAyXdlAs0ksjkx2shmcmKxgBUfNwxyMnONvUVvw6haahe3dtbPgxyuE+0nbA9sqsxFuGUKse7bnnLjBGcV53qWrW1rdX6W+820k1uBDJfMsUk0IaP92pALlHI2hN2QO9AGHNoxufKtLcSzSzTwSKxeUtbLBPvMWxhkqq4ByMkcda9i03w3pGl/8AE3a6eZpJbRprEiIRTJI3lzRsZGykYZtyjGQBjqOOF0TVI76/s7I3NsJGuC86KrC5klSQBYJZQgKrsAGNwJx75rq/F2kOztNYpLGSI/PHmzbmZMBII7VydiAAFWP39vHNAHt+i+HvCtq08ccsQnEb3VvE0rSKscmVYMGI4CgADnB4xXKavp2k3ERjsg0NqIftNxbiYtPKyfujHESQVTPzFSO2BmvFBreo6abNr6a51CSZ5IYorby45IFBCxzzoH5hwSSpOS3Wt19Rne3ubYSWkIj+dJliG66dQ0jGV0c71UhgOnTjNADTLJokt19nvHmuRD/oSKNpXzJYPMVY14eURGTKn5jt6c12Hh/xSLNbmfVVWWdWnt4ZBHJ5UluyB/8ASCeUdGxkKMgg55rzG514yJZ+Y0Ra2uxcTLGHSR5mh8uAhpAPk+VhgE46n36OS+tv7JmkNvcxXJiE5lAgighlmUjbK6Md8ZRuhHJzQB6He+M9Xkt45LMO9vcRL5bxuZoVJbaXAJBBL59x37VwD686Xpe5ilWVZGVr6KUmMzgkGMq4+dgQSQc8dOMVytnql7HYzWn2aeZUlicM7mJbmFWYTJFgjZhSpXHVSCfbMXU7i/mMPktMRIsVuflEFrDIcPJcTITvcRnAbuOc0AexSSxGOEhorhJJEmlnijAtzJF8ysqrglyQA5xjJIGeleo+C9as4L9bmYhY5UlaSBWlYSouWYtA5PlASfNv4BA4614rZ3lh/Z9xZRNbC6tvLjjFu8lysiRYCyIy/wDLXA5A45yeM1ckuoLK5t9RgvjFcS2wE0JjFwiAAfvJI12nBYjgMwznIAoA+wJR4b1ezdIoNPur2e2WSGW4k8q3mluQRGtqGYYYRqD16muQ1nR9MTTHnWedomS3e7htiN0ctuxjKlFG7arKOnXNcx4HitdUt5JNSurW/uozE1irXEkEck0gJZXii/1JUq+CDtBGM10twLeSG/jaWcXDmWWG0hwsbhpFZGMzDMkCj5Wz35xQBf8ADut2N+Le1mu5JBYOGMJhZJLouGEcRckGQCFNp6/d6DNemaJr0S3slh5VvD9pCQQ21rbxbIYgq/Z4L2Qx7kd33ZPbJya8w0jwpq2oXH26KxNvps+0m5glaMBECCV1KKS0uQxA7Bse9VH1KeO+a6kjneK1voTNO+YZZreJ1jEJVGGWUICrkYYDPU0AezeJLp/D0k0SQx24vkWVJLxSIrZoIvMmgEseP3RuAwUtwVJwTwa8M1y7fVlGtXkEsE0Nuz2cMEjAn7WGE8iMQfKDLgqe/JBNfSnjEaL4j0CxW6vLfZcLbJaCSRWkZgiJGryB2G7zHQMPc5HBr5d8Tade2ktxpccZlNvbpw8bSfaJoCYlhUjG2JGBClcjB55zQBzWlXVtf2txaiES3v7nLG4aOS5hUkNmVSA04LD5SQSOgwa2pbTT7C0iltUSa8lkigWOWU+Xb3ILK+853MFcgsqjJJ5rBtNEulS2gVZrO5KebNbwYjkgNyWR43blpFwqlXAwM7QciumsrKW4+zQ2zagLl2Nrc/axAqxspYkIqZMcmAclvv4GSDkUAcxe3F/ZyRWuo6ktuu8LDNEjGaaR3czW1vIQWg2v6jZt+VjkEVyNxHbyQS3Cm5S4M8wMrQxyPbSyOyCSSNmyI3GAuBgFs9DXWaho3l396tzqEptktwEubyYGEmRwQgO0m3uUmVg2ODk4zXK6PJLDNqf2xzLLOsh+z3gDrOMlUntp4s7oMkbeMrjJx1oAo6XpUNnIZNTN2sVuqSIrOUlaRjL5rXRQ5AKhVUjIAGc5rXXUNPlsgHgcpdWziJ42MpgdJMC33nJEpiCBieed/Q5NzZGbcQ3cwc3EHlzu8onkgghJcPK6nBUYZQeyqOoxmvp+mENdGe/hhsrqNzZR2mxlT7NI4hkbeP3byKH3NkZXA60AYNtHNdFNPitzBPFqCQoD5zyL+4W5jbc4+ZTGSpYZHGelXL6/gmmt4L9YvsF1MpkbYI7izNoqpbiNyMEFgvJyMcdK6awtI7hInvLlYD5ckFvcbPLeKNiVgZghP+kNHhAxwB9KwdQsrVVm01g01kSkEUuVa5V45WkaAuPvPgKOp+XFAHAeJ7OPz7adIJLO4SaYXItwwM8ErusdzHLGuHAQRiTbncQccVo+HhZ6S9sqXEK3Wp2zwTwlmmjiljeT7PJGAcKsjEEhvuk84rXlLSTxpOxmsobjbI1+CyQhIVk+zWzdA5JIzyNynPIxWjY22nuHuWtZoLjEklspMcizQOwUMkhUBkVmLHGADkZODQBxp06a/dkgu1tpWEiyQrcKTc3llM7IjByWAfeCyr65PFUbhbnSY9Qhuo5BcSMVkhRzIrGeKKBXWWP5kVHUsAOolI7EV3Z0yxd7j7PKIZ9OnS4DpGsjCVmMLyvlPumFV6NxnrXCeKru4WKC9jnswqM6xrb5DSeYrEyysZGBRGErnB+XzBwDxQByuo3FvbxXThY4ldIoIDFIWMEqFpZmUEZMUkalS2NuVxnpXmet29tfzyWMXnLdGRruGaCHYhk2iaSNpOd5XLbgO4NdhLczTwy+ZamS/wDNjWyITYko3RxskqA5YbPM2sB155zk/SnwU+Beu/FHWLKzt9Mv47SR44NUuZbSZhYkS5hS3mSIrIZMqhPTawB4oA8h+B/7Pnir4q+ItNgKx3SzXdnEGFv8slnO0pk3sVGWRVyfwQHNf0k/s6fs3/DD9l/wbF4z8SyWqakIbq6vDMI080WKssd1aM7AwoCFUqeCQT3qP4X/AAp+Gf7LXgOTxPrJs49SngN2DO0NsIWtAm+G0jTcWXzo8EDk+YSe9fkj+2T+2trnxM1nV/CeiaiLLRIbZrGwmtpWMV3GJ2EtshUhUZXBY4OWYnIzmgD1r9sP/gptd3d3deF/h3dNZwJdzwzXtpIjLKI1EMMUssbAkeUFACrhT34zX5l3P7XXxg1pBpw8SXkVtbyi5ihNzJHLcTzAs0LSrgqSxfHrgfWvniLSbvVdSkN2+95WlkEwjPmtMjlRLOjj5pPlBwvtjOees0vwVdW8jO6JNLPHxIIiBBFHIGW4DED995m9f9nGPqAdDqt/4g8aI95fXl3PcXSS3F2l3czzLCzNuMcJdvvb0HAqjHpFy0Sy3sj3huojIqjfHLBJCiRNgg4ZwR0PGGzg9a7rT9C1CILcm1mija4+yC7nUpCI2RZd8kBGTAUYFnHcmu50fSdCukuPMkiNwnm2xEWRBcXJjPltb7hgsIxCMHByOnNAHkn9k7kmSNwjRWKyXEke5yCu2ABCcgSbhhgOCQccVMdDmt9LSDz4jKVSWGVYUdv38jYSeRfuZJ5yeB71395ZWttbabYvKLae5kaGebOwSPGzO0Vw54UhwQB7YqjPayw4TT9PleW5jjDP5KywXYeYoGjLcptj2A553IT6UAcBb6LPey3Om3b7TKkA2QBw0lxbzb4oVYjAjfAORwc+ua6Oa+eC0jtbqCJzaXHmpHbQCZYbqQKEtJdzZWUqpztySQTgc10NvZzQSme8kSzvra/gdXcKLe6tocwiFHRsKVKfMv3i6sBW5HpMdwl88t1BbzW+y5keOIPFPcyzt9mc4DNGyLvGW6biOoBoAq3/ANnfS4tUt5opTeRCGTSEkTzbuGZ1R0I/gZXU4P3gRtPygVkzaWdGV7sRotq95aeXNKGV4bYN5ptgm3LMkxPmY+8RwDg404rJI49RvU05W23kNtEPvxWcEYSUXIZoyZmLNkhM8c9Aa6+8tXvo4zbOLorCAkMZhmiuJ3fzGnRBwyFnKEjOACSRQBjXut/Zra6l1OHUpHYW0hMU6rBcQagoWBlmyAJhJ8xYfMoVlqPXFhvdPsp8pOWkSELajMcgtEjQFWA4O5JdmemQTivQ7nQmi0CS61C1NxdpOLe4hiRXtVcIq20fQgCE71JHBbOCeK4e08uG5Fja2ksdiy3cd35JRfIwX2pCkhBWXkLkDkg4NAHLayQIJJ9LElwL6ext7rzVkBtra1cEoXJ+adgwDODjJbJwCa9//Z++HGoeMNZt7JrUQw3d1LKJijPDYrEFnWMBsrOzxMgGT94kAcYrjvBvhCbV9Tigt/tdtY38c9sw8kNsBDW/mbnG0yBpHMh6h15I4r9kvgD8FLXQtJ0wfZLmK5FukxWNFDT39vDvWMOwzvO1CP72fl4xQB798KfBbeF9KtryCzWa/sLPGoB7ZUs5bW0xst1DEbLpVEbBV5Y9BmvatD0y3v7pb1EvIVnhmk3ajCwRdSdzcW0UCKMNGqkHDdD8vXiq+lGXRYNKNzaxvBdMv9pR3gfzbeSaKMzu6r0lEnmY67QVB5Fe32g0D+ypHgu5WtYJL2WKQDDoyhZYFhRRzlvMBY9MYoA8rktdQEFzmRdQ1CC6ub2aDIgkujJFHIzTYGfKQIrBAeA2MZyK+SPjt8ULfw/bN/Z2pQJe6oZRcKzMLpHurRomht1kwIrUyyBCTghlbHSvszU9YttG0a58QXr2891LNdXNvBGkCzyWLNHbwPEm4FURsmR84JB5HQfjv+01470rXPGd9pmi3NhdXtm7PcRNArJaCKY3U8ks6M3+jneuAMkGTuOaAPkbxt4i1XUbm7gugt35Gr/ZvItwyzG4ZmiiRHHAMbCTdjqDuJwc1T12/tpr3TjpckKtFLeIlqEcvHM9uPLhupA3zxfaE6Ac9elWdSksru5+1y5W5dkldolVdhuNiSSRyxgL5ZDON5G5RyTWWmiqqaitrILV1fc0tvmSSSyinMgmjmZwxk8shd+Oc96AImjfU5ZZNXgjGpQRrJDAgaFzcLH5NvFGIwBLbOByrDggA964TWNAvbGOdpESy+x4h2yJIyyyE/aJookQHbtaUE44Jkx1Fdlf3F0mpaYtjIqKsf2i2ubres2fN84xzzEnzCZEAUH7ofP00tT1i7vdGldfs16wmVHba05eQMPPaCUgedKVNup/2oSKAPHre/u7KZorxZLdoIPuRI0lvHHcljCVbHLrncG5+99K6LT9YhhuoHQxu8uzIMbPNPKlr+4ucp0TzHYsP74PfNZEovru9lkudPkt7jy7mN7Z3y6paBIoo1V8LwgX6jpWvoUQuLqGd7GSwjEjxALtjaRrQtmAMB8rsfmAH3sjBoAtX8sV02nyKt1J9qihTGxnS5u7ZUim+0LKPlAcF1xwVIHUGtD7K9vMIA0gjMwubvyQ0ksrJmFVSJV/dJsB4B5yD3rtdOtdLubC6tyCjADZFI+7zb6PNzHF++AMB+dlbHDeVx1pmixC0ujHAirLNc5f7aHTHmRLMWj3jKMA+1c8fJjrQA3SdN0oXRsJJljgjhS7uLeeRIrcyfM+nrFK/wDy0EjkupztK/lcsdItpry6S4ubm1tpIX2RxBQhnRZJLiVpY+kfyBlLcYYUt3DpDwPZT20DskjTF0Ekt1axyStNO3mk4YAEPg8DzcDpW5YBNQsry5VorKJVFsIpFFu91Gsdwsk07x5KERNDtH8WaAPLPEclvbxG1s9XWaKEytY2jN8l4Uc5kSQL8x2MQR13LjGc1yUzNbvFZWNhNLbvLbzyrAxVkLK0jwzO2GDszkk9t2COK9DvvDv2N7VleO6SOd5mZiqj7NKY2As32EEK4XfjoWOe9ZK3lvLcXs8lzbaeJmkdIbgZmVx5gUwjI84hwcDrtxQByA0kmW5a2kNpbzbZHGwyXkMijLWxU/LM4c8nOBGQT0qtcCa0tZoZLC5V4ZrQLLcZaG7W4jjeIXEo+VYxIrkbTtAYCu3OrwLZo8lzAk5T7MJTFEkMryx7XRlJ2rPhSWPHy9TxXnaX8V68izTyJc2ccctmyBorGXYfNiW8LEhwA5AAPRfWgDmbrTrZ4BG8s1tJdSXSTm4faJJVKCKe2BJARIMYXGCHHevMfFmlRNstVcQRwzHyZpF374lRisSlB+75AJ3Ack16L4g1a5vJSLma0ktUiSFxGhndFmd1lKFgPJRnUYI5+SvMdeEdzKAouEEcUbMXdnMvkJl5ViYYAbOO5wBnnNAHkl3eQKt9C0RluoLcTPeSMsnmMDkLG7HCERsAOM/LxUvheKO9eJYxcrHIY3niLRtJK5YuUBz+7Ukjpxz60/V7OK2mu2vGVba6jie3CBcyP5MbLGVTOzDEqc4+727WPB0Fw8xkt9tsfKl2SkMd0wkBBXP3tsZ5xwFwT1oA+5v2MZbzRvixpcEc5e21KWSOZBcFfKUsXe2ZF+7CS6qW9R6V9w/tmeCobXUdE8USGXy5bWKO4MKh4BEsnl/ZA8I3Ltcntz1zzmvzy/Z8up9G+JWleIYL9IZLXUrYPa7gJ5UdkR5ol3AKQxBAP3s8Hiv1W/apjv8AWPhS2oR2sipCEmlndJTJceYd5liicnDb2xtBOQuRx0APHfg34ht9F0ZLiaUfbLSSSK2jijUslsittDjO5kXAyxxzx9P06/ZR+Mui6NrOmW91axzW11cKHmACCa5uGZp0DHGyQZznPoPavwu+EusXUpijLyt5V6YZiiO1xHK2B5cwHWMowP4/Wv0K+Et9DBr1iI4Tb3Njc+aUhcGKdGA/0lV6C43Dbjt+dAH9R0Xi/Sdd8P6fd6ZZzSCOJls5FbYqBkUEALnMwVWGW44/LIvb+6Nmtw8Vwt1uCxxohEaLHnyxMxHzgIw57kfl418CryHUvB2n3D3NxsNva3NpaxuWAldR5ykY6hycj/aHavoC2truXyiokmHmuLiJ4wrLFFyj7AfukHHHUc9KAOWh1HVYLG5uLN5LeZxvEzsFm+zRHMywErgh3OAvXjpxXkHi6wuNW/tOe+W4aeeJZkiIYxyuITtCgjlQOST1Pr1r6A1GYeVAhht4VgkdmV3VSnmtlWKk8rtVvl55bPTrw+tlbzz5LaOKYxSQCOM5MUEDAl3Zh/rGGTwOgPtQB+dHxBj1J2tLPR4vs0ctuv277NEVJuoweJ5sfMAYweDxnGMmvzP/AGltFtZtD1KO0ML3ESTzX84Akd7ohtwGU4Bdn7cYxX7QfEiwkuI5p1jFs0EjpaqiARyy+WwbyzGOhIB+b05r8wP2g/D/ANn0jUZBaizuri1dVliaMy3Z2lpHk3/LFhmY9M/jQB+AGrSW0AudNvIpkWK5dpbuIBwH3hQrgH5TtJ6DpTvCV/Y2OtW1vFdyrapM0xmWYxJE8nyxiRS371iR0568034tiXT9SvLeNvsxMzTsz/fkkR9pTfjDg7s14xZ6jPHLClzsgllmdvNjbcFCYKu4zhCf4eCAc4oA+w9dhhuJFu7UF0itJHlusDaJXYM8bRryZDgbCMdfyq6NoEet6nHfulwZbcxzIJRtgl+X93CGPDTnaeDxxjiuR8O3+o29pBJdXSPBItuZGkcFJoxu2LPuI3EL6c816/oWqyXttGkEax2itmFo8Iq+W4PAJGTkttPuR9AD7f8Agutt4Y8PPbQWyzahfmS9IYlIUKoR9nJUAF0YjIxhulfcvwXzfail+8zve+dEtzOI9sse9VC28IUfIxOFBHUfjX52/D2/+3mO0WWSHUI41ECRoIYZrZwA0b8nF0QMk985r9Fv2fIIrW+hS6M1sov7W5SMS+bLBJBjy0mJHMO/ceeu7mgD9bfAui38FhD9riaFitsfLdWEqxSbXEjOMeZNjGSSQMgHnr6bd6jrF7atZSvCqtOI4ICivJ5cQKhtq/elKjtxzXJaPrcmvRaba27SeWsccc0kbbphGqB2KHoIgQfwr0hY7QSRxtIsc2f3bRxHaiIuXfdjG4kngdd1AG7YeH4m0i0Bu44DEd00U4RbmISphowT99G4xx39qjsNIK3MiFJ/LQAOUQg7VBZYolACiLAHTk/pWjbkSpL5whWN444kCyBpZUjxtMsb9GBycjruwPSux02OERKhPmsyqhaMFPIw+EDZ+9x1x0yaAM+z0tAk0qo7OjrKlu0TKLfeNoJDdjx+vrXnPiFptOmZWtgizeayMJB+7kYbRIwBzhj3564r2PVI5PKgY3IQ71QTpkMMH92HRB+8GBgd+ea8y8Sae5ny6iUB1WaRwTLPE2CGCkfL+XH0oA41NYBCWh3rFtAScqcxzBQzLHg8Lu69x/K/YXkklrPOyxQqAbe2QOXkJZ8zSuWOVbg8HmsXVrq2hWKK0MUeZxM00nJSQEAtgn5l4GfXrXPXl6TBcNDCk7wMbiaWGYxEMCN3lRxnM4AwenbnpQB1mpyXPlOtxdKsZAlhHl7mJjwBG3HQjnK5rITVUcNGLK3dbZDOdpC4xgb8uACCc4HesRvEF3qDGzmglEawpPbXI2/MyY4xngnJyvGM5OMVHe3LQtDBKkWLxUa2lt/mBdR81rIyHjHPB7k+lAGjql5CYTNJL/Z6x28zyzSKVdfNYNuhDDDOcgdx3FcNrV9HKipYyW/lzW+6SJZxJFtSPzJbhgvPmMuQQO7VqXMhFpcrNcG5jBXzbWV45PJRM7QueQnbJz1xXmGqLbW7XN7b7oVe2mjgw3mQSYAW52leNygnA64HHpQBymta6WtbgTm3jtrW4kliaZShgiRgIxA6YYjcwAB7jpXgvi3xJY3FvfT3l0JZpysdrASRIzBuHnVf9SAvLEjNbvi7Wnu4ruMP9nNsipBKikqiqEkM15F/FEzrhe44Ir5612/07+yb6fAe+SYyxyW+d06uDDIVDt85VhkL6GgD5w+OfiCOCLUbK6W1ez1AGSIynckKpEWeeSTjyyXwoB5K88nNfzp/G+eabxPerFbpaLZ6hJJAFZNrRyMzhjluIiDuI6nNftH+0j4wt53vLW8liMsthHHOjufLnlVflePaAFckcqMHmvxo+MyJeyT30DWsU0UC+WsLqXuGQi3ZGUZwFQZBzz2oA+cb61/0g3JtEhc27EqZCIiCR88RI+bJycD17Vz8qNJGY3McBRlaQyMS22UFkZPRSSB+PvVu7vbqZyJ2lcDYYs87QQN8fuFIP9OM1N9gku4wT5cu7aquJNrgAZaQxhv3igkYB9e1AGektwHSORZJRIfnRGDlXOQrAf3cg/8A16QyrbzR3CzoZ1OGLkloctzlT2Az/nNMmeGJ7WPz/uhQ0xHlyRlM7kGOO2AT6fU1hSARmYGYSRMC6hsvIfMJwZHHQ4J4+ntQB9zfCL4g3WiPFC06SQXMkdvcSzu8loqJEPLvIkKnOOflBwSa+iPFnwktviDANZ0dZb+5gs12xpCVjzKDtaAKNwlJXLHuWBzzX5w+BNanim+zJvuPLgjS0KOQUYkM3mo3Bj2AADrjHev0d/Z9+LMNlexp4heK0ZrV4ooJpX8u6gUoiZRThZY5I0HqwYkUAZfwD/Z18ZXnjiztbO0u7a4tNRtxIJYpNxBlMm8zKAPKUqyk+iV/QL8JvHfib4O2tj4f8ZK99DcWwDu87m1tLSLAaWNW4LqjLnnOeDXz/wDBnVNAl8X6HdWEUclm9rb3WsXMbFVjtZUkd4oXwC4JuGwRzmPHavfP2p1htfBy6p4bsZTp8G+8kuIyZroI0Q/0YREZb98SXGcEDmgDr/iH8X7Ow0eaO0v5Hs727guISJGhmjS3iE+ZmJ4s9zAbRzwBnFfIN3+0N5lxqk0mtWEMELBIrlpmglIw1xAplhfOGkLA7vlxweCcfAXiT9oa71y0/su71Oe0nsIjFtuGAuIyzNG0Uik7ZYXQDOOV6V8Z+MviTdTw3FtHIZfNl228lrOYY5ozIwiDDO4lcY56jtQB/QT4E/brt/DOpeH47u+hBSaCZ7uG5SFGt2eNijrv6hyeO4GelfvJL8fPhn8ZPgO15e6xp17batok2lXdrHdRXCF7238stLbZ+V/m5J+6VPpkf51d78QNcImQXMlvM0RgJnld4x5ThP8ARyzfJwCQfpzxX0P8Jf2q/iP8PdJn0HRPGF8mlMZUltJruZoXeNJWMskcxILlWmOF7oAO1AHsX7R3hXQ/hz8c/EMHh9ZI9Dj1i8uYpInW4Bedo5LZNi/LCiYK49Bnp1op4jW/09bO4DG2WOABbU7rj7RHJu82GVvlQqoxwc4HvXh+t+M9Y8ZX9xq+peXfy31x9qmkty48wcIjyKx+UMGJOOBmvU9Bk0q7iNlZozl7W4Ea7j5JvY4EMscqvjaiSB8MvULmgDt9M1VHNze71TYgtLiW9YfZ5IxAHjuXjIwXVSEBP3ieDWFLqdjAltPdS3rvPeSy+VbssR04SNmHfEPuqyn93ngKQDitQIlpYzi4t4b21vIrGK3SOMFDb58uQNMORKQnGe5A7isVY4Ibu5uY4JbWCM75luh5szRwwMwEDLnzh5Kk5bnpnnqAQXblr6WeXUlUyx/ZLPlDcLbMhaaPyidqkSArlSHwvNcpbFWs57tS88mnLNceURvM6yzSLBcxSKAZNkKbWfuRzyameeyiuzHHbu7m5urrTJbveGnu4w0iI7HrE0jPgDAAAyKy4NWlCg+Q1rbTRSWU8ZQiQXbXCM+zHSFpPtAC/kaANFrGO+vbRRHere2tvNMtqcGOLzYAtsLmRjnYSCWJPHBPrXo2jLp9vBZ7Yws8FqlvdReYEhurtrm4W6Zww+VI4pB5eeSMAdK5fRxBql9HqYge3tC0lxcSLJJK9z5Y+zS6YxAI3oqiQqOBnivafBXhuw1TxFYQytE2maisguInU7sq0ZSaQ/wohlQEjoRg5NAH0/8AD3TdMtdD8+1S6eKzg860nkYbJWa3YsxRhkTJHK43D+EnFfGvxZ8Y3iavdxy7pkW8u5Ly38go0VrFcAWQ3p/BtaUA85Cqe9fVXjXX18IeFZ7TTdRxKUjt7CVIgD5NpAkT7m2/vAQoBI+Y/dHFfn9qWpX+pa5LcXCyOt9cSwKu5SlwylpJBKknSMMGwBwMjFADHaXULiTVrSARNFP+6HmLHJ9nnlfzXdnHDu5JBPOGr1rwxPLd2BsWQQeZnyJTErmUFmDMrk/NKGz1A4z3rymzt7tbUiUWkcL3UiyxSyHzXZOIVjCj51EhPA4AHvXpuhuUms4bEW8j+dFshQN+/cgmdomb/UbXLEr17UAdtHb3E0cNp5kEzWxWSSRV2OybtkcyjnLj7rLnJxW3FbzLeWrRWqr5yGKCdWYLHPCo+fySflj28k9hjNVbOO7uorghoNOaBEhmKBZC1xDMyu0Yz1dkYlgeC1R2VxcyztDHdypcKMvtUSMJLlgkrIScOpiCHI4yT3oA7aDS9WneK4ku0Z0aN/OmyYvMZifKt9v3oih4yMAjGe9c1dWn2LU4p7qVVjsLuVrciNmLyZJkjQD1I+bnHzZFd7pOpTxRraXMrL9ltIWihljRjOQTc5SQD5lDPjGeFx61w2qxahc3F1NPKTE8QlijhR0Mc0+I/LVSAPNUJ278UAdhZ3scMb3AtIWvpka6tFKCG0iSRQZI5xIPllDBl65JHHWl1jVVu4Gha2EV23lXIlZFeEt95UtHJzGuPvDvjAx0rmt8OpaOtz5001xDcyzQwScyXVvAVdlmJb5VV44wp9zkVmyahJdFJS8Sxr5kZLtvms50fCW7ADABHGR6UAWr6O41VxIYUd2hcvLDG0boI3WUROv3VHlKSCeSOtUNMspJtKS9eSOeITtbyQMd7SwZJQRu/wBxwxADenTtWpqE0aaJM863MMzTzsmyXaZMSbZY3C4HklTlWPUDBqtb3MsNmILa2gvmki8kQEhI3UL8rBl/1cyIAW7nqM5oA09JWO1S9hla2d4YLh44nRWbbcRoioDG370o5fJ7d6ZJplrZWq3dhJHAlgv2i5DvhFldVQzIcgySEggdznNcFbm+ub210+KBpIQk0jSRv5LQmViWEs/ePzCduevHFUdVv7rStWXRJZZ0tpkURxljcq90JBI8Tg/fXJO1ulAHT6j4kvJjcKiD95HPYReaCqJHkSxSO0hzuIdiBjHPcc1zFugS3aK5vY0kuTvURxlpBKTHI7kbvkG0EdO/0zsanHDdJJvtpI5JWMN1Ezg3EARQI5IEyBu3r6cDiqltYS2sLSwotxcSR+Zm4VVZkVMSKpH3Zc9uvOBQBKllbXs+7zIUmmgyJJifLcwxMiLkHCsSy9vwrlr6w1a5MuyUwTW6hW8tV8uVUdVXzOcsoA+U9gB710BN07wW8dqw/di5nlKl44ygOIQUXIf5T+eTSteJfeW0iw2TJbyq1wVkLMGbBVlHDNgjGegoA561sdKi1ALPLtspdkr3OC6C7gYNLA6EcyFiSF9AcZxXcxaBpupTO8JVXkgfyHt4izypG++TazkbUK4z6ZrCgFmyJbXsJH2ucSedbASCU2+1LbzXYfu3kVRyPpzWiNQOl6lHbxXnnxwSSSmJ0x5EDhUktnYD5ANwHvg/SgDP1yO7s2DQuWhgtMCBYiq3M0chzZo46uIyGz0PJAwatxatp9poW9HNveSS/aV8qRlnSaXahtmYcBMqSScAiqerawou1t4S/wBiL3E0CAeYf3ikNKm4fKVO4AegArjZJrS5jmVJ5JYoJg07ogjMs+HMCbc/eDkZU9cGgDu7y6+1TQSzy/abNYlU3tusaj7S67kjAbnehGTng4rk73S9UF1beQ4uHuFkk+0tGHllgYkOgVARAMcnI5x71JFeBLe0hwPMh+zySQqp3GRQxcDb/qwVOD9Mjsa1rSe4SOS006C4ga/aGcGVmlmh3EqFWZutvzyuRweaAGaPcpp5ia5hnQeaix2e1XeUJuEjK/YlBjb2HNe7eELvT9cheSa0itIrcYsvtbBBFGx2KJJH64kHA6dOleA3IuP7T8vUG8i5hiMzQLgw4HyrPbqP42wcjP8AOvRvDWpRSN9hMFw6yrGyrOWAlIZCmxCpxGrEH0PqKAPoVdAk06zvru9mijhSzcR6gkaSwySTK2133cxMRxz27189eLNQXw3t1GJlMriORILKUxJcRxuCt0QRy3972r3C18WRx2t1ZatdGRWMNs9rINsAAO0GEEbZCMDg+vBrzPVtC8P+JLxbNnj+zy3EsMYSbdIogYFYk3nMURbqOg/CgD7u/YL/AGhhaa3JoV9cw6YLqQSRSvcFkRlwVJlP8ecYXIHav38NvonxO8Ms0skepTf2fNaT3EeHiXzYdu8q2Q556joT1r+br4N/AC8t9Ts5NDjaFzNE5lEqeSzuUlYM/XaqkDpg561+vng++8dfDrR7W2tzcukLRu7B3e2lQjMjBs4UYzjOeOwoA/Ib9uj9nOLwZ4mudX01IxbWskrSCKBbeW4t/Mbc7kKPNG12784r86PDumWhvp57SQmFfPeOJpEDW0jnbE2B6YJweme9fpT+3r8Wr7VtWvbHS7xZy5jExup3ZVeMFpYn3HEMe4tnGOlfkrba+1zfR/2eYvOEk0dyYSwS6mTDEKAMMAcjrzQB6reeKNVijbzZvtdvbmSDYsiQzyKDsfeFOW4zjscCudv7y7e7iuooYFg+yW0haYCS33ShhHJHL0WZGwHzyO9RWyWVldXEWoQIQ0SzP5hIkaaYh1lV92FUc4HcjGaZq97DcW5tLS2lWM3cKyJKMebG7AB0QEDc3UnoOlAHnPiu4mE3/EvjlEkgWNpWYPFBLy2/zCR8sjD0wMAV5xOyO4+0yXMl/cOzs0RQxsIf3bFi/BjIxz0OB2r07XUntnnge0tJyVe0hglMi74ggEzqVJ/fgOAvHGM9q8+urSQuPItTE6RRxWVqNrtNHFzJGiNksVkwST1HWgDY0e8eU4a1Z/LtQ88TRqfKaGQMhiVeGyp+6OoNdinijSJrRvs37i7S2YRmZQsscm545I2yPnDuqADHy9a870p9U0qP9zayPeNGojWZ3QwpuCyBVx8w2EnJ6Y9q3re7lltFD6bAHcPH5sQUvDeLOZSZnbq2HQ49fpQBd06y3w/ammnMs0ZaW2RjKjXDvgqMjBLE4A7Z4rq9M0Z3vUnMVykOn7IIluXAQmQFnSRmHC4PAbBOOtCLuFrhPmhVWmSJfKLOJFLOxxjcCcn1xXRzaml15NlMI5LqbyZJtspjSaWFAqGTbjbgY3YzjqeKAJ5BBHc/Z4bZLkyBy1tGmIpTNkTmOUDnIx0PuK9P0zQI76ENHGthcwW8Zt4mLbLiBTDEIyFPLI8KgN6tXmBkuMxOYd2pWsdsls1sxjs0MjHzzIEPQKeD37e/qnhu/u5HErJJJHYQ2rzzMpJjha58p/s0fUpzjce53DNAH074L8O3Nhp1pdTu8vno9uIY4mUDCC4CSFRl5uD9DxXu2l6A17awQ3RFu87tPPK7YFv5Z+ZLaGXBkLw8kdjXnHh/Xr+HSIJLJUaFYrdoobj5JH8hMzONo+aZozg9xxXbW+tXOp28sdw0wguXX7UsB8y4t7mSPYGtZMbotpxuXnGOaAMebQodNuzBbTmS8vbr/SzgoIbKRtipuPCDZ+Iz3rjPEfgC2/eiyk2zXQuPJG1JLUtYoHQl5D+73k4XaeGOPevUWntBKkSxvcLbiESyRuomNygDDzSSSeF+90zxiuU8QvFtuI0LLEY2aL/XKn7uVrqTzkJyjNHGw+XrkCgD56vDfLex2V1bS2Kx3DLvDsiRO5FurbCMGLfyePu857V0llrx0xJ50FzNDGGs43EbTQXMs4/dGSBuXAb7xH3c81jeMdQvp5rzWraC5lMUi7UlXylmhjj8tpVib5jg85x1NcPZ+Lb+G4a21KVbqKWSO6LxLt+ypkKrrCyjdvJOc9OvNAHoF/eyzvbXQhtIiDudYCVS65w73EQ+bntjk17t8HvjKPC95p81nezGJ2tPt0nmsIRK9wAY5iSCpQ5+Y+ue3Pzbc3dvfwafaW14i+YDNqDRMouQ9y4iRw5wYoDkbh+XvZFsttbSTzWghuI5PL+yxws0P3SZZnEZ+ZxJyvGDjigD+pX9mL9rSHVo7HRdVnt7e42JDbSSTrIZ4JfueYxY7ZDjp79T0r9VvDfjWLVbKORJEaJChkCPuBDY2lSOvXn6Gv4mfhF8TPFHh3xLZzrqJjhWfS5vLSRGhisIhwUXqUGPnXqvev6ZP2YfjBbeJ9OtYvtIlLxQbYxOHHmnGRIxPBxj1/PigD9NxqxuECQOrKcrkHgTbPMCHn+7+tZ9y4uYo08xg0jY3l9rbfT2P0rntKZpEjIfMGd5ZFAYRiLZtKg8PvPLe/pW7HaRXDXEoZwYcAZBAHfqe/Pp/jQBBcxvK1uYZ5CHjjkaJF2BSvUMSThufT/CtGyAjG3I3l5DOjn5lctxx+J/P6VowQRNFvHyO7GV/lChc87VPp17D+tQnZGx2RlwH3PgYlk6csT+Pfv3oAcImCOEWQksLkJklAuOWBPATkdhWNqtjAPM/eGRJSPM3gM8eRjPDcHH6flWxJcpEpUFmcpmWMtteBjgAgDqv+zmsCe7lnkMfkRGAHEpyQwOOszEgqM98GgD5L/aE8M2t94d1Oa0yslnbSSRzRwBlKqD5aorJ8zgN046+1fya/tfeDtS8D+I9cv7axRbK71D7Zb3b7y9s8uPtFp5YUGRZJe5xszX9m/ivTmvrC6s3gEsMvm5VRuaMHBCkZGV57ntX4L/ALdX7PuoeI9K1PUre0O+BZSsKBfsxkjkBjbJG4yFcbR3z2oA/HP4GfGTVNB1XS9Qaea3NxPatIhlzHK0cXkrATkbY9vJwAa/qC/ZZ8eWvxG0S2uk1WO5v9PEdrcWUssKSr/owIWBSR5zEDIB5I6V/IdDp7+EvFsNherLHJFNLKBcQiKNHXAVIo88kHGMdMetfrF+xf8AH+HQ7u0stQukhuGuIoUnLeTGJIsNErNu3PIsZzu/ve1AH9Rmn28pgtxJbSqbdcMABG2O+4Nzj8c8V2Vhp8SxFinlKxXy0b5iwPPBHYDP4mvmD4f/ABVm8S2NqjXguXeMGafIUSAjcWYkjAIzj/61exJ4lumlkjiuDF5ZTyPMAJC4xgD3JoA9C1J7G1tnKDJdkyFYIVL4Kkc8nB7DvXDz6nLGWeG4CMfmVmIYMIuGHB6kgY65znFYU/ia4kZ4pPKJRXEszBNkbL90Ov8ACcAfia5+O9EufMi3ModjIQ2HHO8IhHIzjB6dTQB0fiS+j1TT1RoXsb9oVZmjYiK43nIWQc/OYxxjj+nx58d/hO/jDQtUikVlFxbQosAAWKK5KEpLHIOY5Qcbj36etfYNrPDqEsJ2yB4TERHIiMGGOG9lUYxxzisjxdY213BLb5EUbMyBXBHm5zyw3emBQB/Hz+038A7v4d679v1GC7ubHVLiaC51Es0sFmJJCoG1iejDpjp7GvgvV/CWmyPK8/2lDbTskUewmSaCRtsd0jIMRR5PI6Dv3r+pz9p74FHxNp2r2I8hoLgTzxh1EiwTR5kZIw/+qGeh/H0r+fX4jeC08Ha3qOm3EMqwAT2J+WRkUSNzNDNg9XDYHSgDx34P+LZPCvi+3067uJ7ayiuWSO4kkDiKdSTFyDyGwORnGeQOo/Zr4O+LovFmnXUMxiS4ntZEto47gyqokAinZ5HOCX4IUcZPHFfhjf6Ui3DR2UDo9jMjWdxuYSq7EFrgyNwxzkANxgmv0I/Zg8d3Nxe6fbfbbK4u9C2yukW2FZCuA0VxlggfGccHPoM0Ae6/HH4WWraXPaWkU6CFPOFwlosbQlmZ5WmlAw8W8gIMnB54r8d/G9s9tr1xaPczLPNNNapFLtM6SQEgB9y8RucZ6egr+k/xvpCeNfBy3QKGYWyyC3t3VPlc7jvRBiTa38J64r8S/wBov4VDSdU1TU44rnT3lV2k+0RpJ5txu3IXmXmEMCCoAoA+Ib7S7vTjDNLA9skgcyNAN6SyTYUzBcg7wQOOg9azPNFpG9ujStcPMCZhCSTtO79yv8L5HPNd1Lcy3lqtne+bdRwWJgnaPa0kcwZ/liXOUdVwSevT1rE0pdLwp+z3N5JaW8kqkIVSaINsBDuvM685AHOKANy21QstuirFDBcIpF065nkkC4aEk5Kkkd+9bml6tIs0UNxKEmiyY4kX5FR3GA/zfvm27gOmN3bFc2jRztbM4RNpLs8ChcKAWVHiJ+Z8kDOBzVVbiNrhp2lMMkRjawhXMV08rOQ6XGcjaRnHsetAHstreadJcRkK8ckcjgsG/cxNGCQ0gXjcM8Z7nFdhpN/aoRO0UdwizkedIUVgjnDQvGCdsZJyTnpz3rxOW6vFmWyVlSIqJg0W1UZZMGQXLBjmRWyOOmKlttZSykuPs7veQTHCqGJVrhTteFRjk7QT7igD3i612W1DsjW80UUjssZG2JnZlbKfNwypwvJHt6I3iaOzP2rAK6gIXZiCSiNhVQZ6uG57kgYPFeOSapFfKxikVdsUhUDCtGzrs2FGfs3GcZH1rFbVLxo7WxunuLkWrrGY1ITD55mEg4BCnAX8aAPeX1ON5zJDs8hZYUYSKACyYdy4LdM8989D79VYap9ps7nUiEWaJpoYJVKqr+XIoWQIerbuPfg18423iFbSZrWWc3ayH91uA3pIVGI95b95wMEgZ711un67MdschCwT3Kh7Hcg8qFSrTOC3TcAR2PNAH0JDPf61pkKyiGB4zLcR3BTbPt8jBCjJ8zLCQjHtip9NmGoWdz4fkMkVwliJYJysbNLEkbsJ5IyAVmEgHyknB5xiuE0bWrlrOCWOYeTHeQmAlQfLtGQhiZCcbwex4yQO9dPHfXH9q2OsW8byWs0ZgkntrdQ0c06mRBOJCPMYOg6dvwFAGQ2gLEbeJLrzEa1a4dUZuZxNIjQyiPBRf3ZYHuTgZJr0HR7y6htoVMcdwmnP5X2VVWGOKeRUmMzqmN7E7l4w2Ce5q9aoqC3aGyEzuGhnuLOJJJkkXbPHJIrDCqZA+c8eleieHvDljLdW1oqQXU9zK2o3w37Yo3CgwIAfl81pFAYDPtigCybO71ixuxdnyjPaJsuIbf8Ad2ljJKstxZsyLu+1SlV6gkhgM88cFr+itYaymnW0k7rDYwrewpNvZ4LeRZo1SfB8psj5+D8v0r1nxPqR8NPfq1zZo11c20z6ejmJ7t/KxFGmSQAiBRgfeMQGc9PHrO+uNUjm1GS/jSVr6aSYReWZRBKjQyQQYJZyOMg8GgCOw1e9itkhntxJBBfhBbSxoXSJ7iSW1l3L9+HcVznGMHnHBq6hANblEkizTxKgjgjLB1icNdsAE24Vg9y2V/uqKyLrUr+LzrO2C3ZtrkQqWhkW7nhHypPJtAAjWd1ySfur3rpNN1C3sbaT7dA+xAZoyr+SwJBMs0gwMkdwDnav5AHGtBcabfWduGkmgjut1pLIHy0s6pZvBIkRxFF5KoSxHBY+9bcMMklwUV1iTUHaC4t7MmVH8k7nuxJKP3COoKOnYHOazdcTUpLmf7JMLm0a4j8i7tkCi0V5SJY5mx875Rsdc4Fdrpmi3j2k4LxrJbzJbqVZVkjt7y3Z4vTzJHb5SoPBbnrmgDlbyG13yadp1ysd/Lb2t9YRGPAtHeZlntowAfNgMMtwmAQfKA7inyW+pWxWa7t4Iri1CsrCFG86O5YSXQkUEFMqpwecqSQe1bDv/wAI7f7ryK3W9FpLcWUYCXQgZQxUpIMYMYGCueVYnnpXX6Frnh3UriJ7uOFLpvLguI4JFdXkjtnS2dY5hhU3McqDxJgZI5ABWh0aTUYFvI7TyL2Yq12kQDtNFHb7XujbHkMFJ2jnJ4zWE3h+4XUXikvpEuWe7ZrqcqLYGOZrmGMMANqhUiX25Ar0yR7i2xfQhZb60uCls9gv2pTDBcFLhrqNGzHKio5GTtOORjiuZ8YXVhOl1NZXsN5YzJDGzxssM9o+NyiSF8fO0xO4DJwM89KAOb0PzdL1GaRbuW1lF6Zb6In9600iyI8czSA4QARMVUH5cnPFbtl4zj0u98qdLi52LezQwQp5MKRLnzbdIWXlWbJByd2c+lcM+rtFastuk1xPdCaezvSFlRVRMKxbAZ5VY9+O2K4GW7u9Ze3vheai72chFwJR5aKJIifPzxkCQkAA8lSD60Ae16JrS312s97AksZmudQhW5X7MnnrIpt3t595LShHTKdDj61HrGsx393MsoRWEiROYWbzxHkkBHdtvllVOQOoHFeYyapqSWxEVtJPBveW2uIcNZ74IYoluYItxKMQreYgOMjIPpZgvJryNAbbzpb5rQG3CgCEwRhHmjk3Db+7+Y5xzQBXaW301p79ojeQT3At7y8Zl82KIt8rRW5H7p0VvvAnpVC81BzHfxpftqUUq+TAimMSi3LiNhNsxwSwCOD1OTU+t2sOoaX5c9k7+X5kjJGHhfYtwFwydJGEYJJz0GRVWHw9baXbyxqBEyxx/aZBKy/arOYjbCUQH7OgfuN2eTwaAIoYJRZ/amktbby1FpFPI6yeYCdtxcyODulkKlguANuOK62+0xrq10EPL/pm5GjuIEVYiwZvNDhfuuVUsp4y2N2K8tvJrdYxbC3+zm01CSK3XfK4ERUKoZNuDGASd3cmul0/UbqeC302KWZFkluDZXjOqhJXiQPBKu47k+/gnb1oA6m7vjcfZ7mOaS4ewQx2sN4yyHzYW/0mYK3LEgevbrVPT7wPczKivNPJcCQXbbyiBkDS20u5uURVOMD0AxWFaT2xCxT3US3NurWtoyHdDMjhiZt2fklJODkYzjnmrelNLFJPGsIhWVYoJZiQ0ZG/5nIBGyR4u4HAOc0AdiRdXuLiwY3Nu+QJJI3jYOjMrptIPAI4Oec0ViPp9sjFYddlt4gW2Qi8cIih2ACccrgA9+SeaKAPIfH0cmv30ttbTGYzRSXLwys3lxMB5j2aR9yWOQeSa+a/EmgalepL9ijBurUPHLFs2SRKuCQYWAZxtGPlB5x05r6U8TQzafcaitncTXV9DOI5zBtlIBIz5T4DCQgDaMZ4x2NeWXGl6sNQhmhSZpLhhHdkSq1wjSEkK+TsBjbBfnsABkEUAee+HPDOtW/2e+ucRRlYwzlHlupOAJUMMYJWIYAGQOnOK3tQubWCK4+xwRJfEmFGJMYQ4y0wI4MmQODz6iu/+TS7W4kimjutVhY/aJZ4RGrxICP3fzhY1wDuycnNeV6heiVLy48yxs7iWWQvbpi4SVpBuSaKL7sAxnLbuooAzFvdQ1hxp97Isn2RVO4Qhp43APz5iIzFyBjuG6dq9u8EltKjiZERpA8YtpEdVhtXHzkZjYje7D7rnIx35rwKxeW11UBfMF1c2+yS6sT8srIoPlOjEfPt7DsfpXtfhr7M4aOK4itJfJSc20kE8iTSAOrTSFwNkm85GzPSgD2xNUu9WVZ1vraz1HTWJiO/YTMMuJZgARFIF+VSQd2Petu1v5Wa11GPyrgmdmuJRBI1zPIsWGEsiAbv3m7B2g8dOa4e2tr+GCNjLLcR3Fkrw3UDIXklYhWCysg2eXwBwcdDiuptYbuOK2nt5LtRYuguLm5e3jtxIUAYzBnDXDNuwWUHOQTQBa1rS9Onie8uUnimvInntZIzcKJm3K7J55kxvDZOTgKOtcjd6JdBk1BIpoJJ7OSDztyvdMB80bypGdr2rgrmXqAMZxXT62jS2JWS3vGeOQTraoJJoRGWLhEt3AKA8lcYDfxHHNRQyQNbXswtlkWSBYpQ0ohOkxzAbWjVJCC5fG8ZwvbigDyt9NvtLNu0lys0F7vhe4gZ45omALzQRxbc/cyAxyMc5r1b4R6z9g161t7PULQ/eNx9sDTSNAp8yIyAFm3rtIBxgkismDTL2RGC3CF3gVZFjHmwzscojMdhEGU53K3ODkgVY8NeDYp5l2/ZoZbOKV1FvIbiSYecDLHK5YPabXGd2DkNgD1AP3Q/Zq+KUZuoLk3VnEsCpttI3dZJY7dFYybIm/dFiQQDgj0xxX3L4+8Z2XinwtcvI1vtv4J5CCiwPHA0exo5DuK/aWPKnHOM1+F3wG8Y3PhbUIViSaRJJBHeOgTYIXUrgXM2DPGqjBXAOTnNfpl4Y8b+Hr7SLy2UTOyQPLbtNkbVuIsSRXUqBt5BJKltpGMLQB+OX7RK3eh67rEdnLcSDT7rz0t7hHnujbNvWOFZ4ZArBgfTcoGe1fk38WvEF/qcF19rnNuY5VAWfetxapIzMIHEmXkt8D5Tg9M5wBX7DftUXFx4TvPEji5Yi4khmsbKaOZ4bi3nJzdrJwcIzHOcbgMdq/H/AMcwrqwu7jSo4DqdxO8N9KsMly931LOFlLpGoGANrcdMDpQB8I6oL20v5JZDB9muhIshJZyyEkIWXnMuGG04Gc8DOKraTpL3E5Vop9s6OIXSNTJsVS4ZwBlWzwc4P4V6PrOhXVhJfXEkCSTFsizjAnTy2+Vrhhk+XNyTt6+1aeiGGzMMtujNK6Rqx8lWvJMlSQrZwp2k9QD3+gAnhnw+0VhAjXoskmuHjBMYNw8h+WVVyNvkhgSxYjHQHPNfSvgzVNQ8J3Fhc6fdeXqVmfMheyml8h0yFjaaSAnaAcsWJG0j0rhLDTTrcd0twQltJbO1urwPtIgIMnm3Ece2OUMRwDkkHdz06LTrdNPlslk1CS2tGIVEU7YzIEDRRygpmVDx93cP72OtAHuF54i17xa15c65r2p63q3mIkcs9896ht5GLEW0BdiCF+XcoPbvWNdW1uHWxtEg23TwSyiaOaOa1dPkfy5ZgAoYA788g9Ky9Os4g63tlJdi83SNe32n3SK0cIiPyWmw4LBuWTAIBNdlf3dlBDo/nSbA/lTeTawoblnB2ulxuy7RN95iRkbjnFAHPW0unWf2yF5Ve2huIRYWc0zyqxbJnFiRFkktnLEgZ4zxXoEPh2K80GXUI7HzLeeSAwHDTm0digkaTYGZZlHAGMc/NWLYaJp02qx2eoRJF5s4u9PlhkAs/LlcbbYnBIO9gfl9SMZOK/Sf9mr9nm88TahFby6c0tlqFwLdLWWYG182baQ/mE5X5ckZGfTmgD8+1+F3iS91BbXQ/Dt2IriQwS3scBurtwVQiQIpwgBPG3nDe1fX/wAMP+CQvxO+M1/pOo6nN/Z9pdywXLyJbSi8kiAB8uWVlARTGSWz9BX9L/7P/wDwT28C6Hbw+I9bsraa4thHcmzk3XMErLEdqyyEBo0QkbQu0HPJNfSfiH4m/Db4EWBudTuNH8P2Fm5Bkl8uLc6BggBJ+QbAcAkkgdaAPyo+C3/BDz4d+GNKgTWvEF9NPCiYghjjjgiJDO7oBzvLZzj0zX6N/CX/AIJ+fDn4XxtBbahf3UcjQv5jkNIDANoVHKkpEc4IyPu5r5V+LH/BZr9mP4ZJd+Z4ot7u7t2CS2+nok5hUghQHHDvjJIByCfevhrX/wDg47+C+m3iwWOhaxfxqzR/aTDEQ0A3MZMBuEAwc/pQB+9Wq/sY/CrWobmG+GoPLcrJkxzqphDnnYQT5mSf4wR6DFfCPxU/4Iifs0fE+8+1axqHiGCQXElyxtWtI3EkvzEPMYtzDOBjOOuAK/PfTv8Ag5Y+DbOsMvhnVWAcnKRRFXhCkqYh/E+RyMnBwcCvZdE/4ORv2Rrm3t5tSj8T2BuAouBNppPk3J4kR/L+7GGBxxnqe9AHr2j/APBv9+yXp1350t54pngmgVDb/boIU3BVVn+SPOSyg8DBJ59a9z0D/giz+xzoSW4HhS/vzapsgutQ1BZJSCwMxb5Nqq2CDnBAPy18923/AAcJ/sYJbwyXXim5jnkBdbWPTrp3WNmcxF32keYQuSM8e1c3f/8ABxb+xyJJ7ex1jVzMqO0Uj6TcNBIVBKxGRGJ3Mc8Dp3oA/T7wd/wTy/Zf8F7n0v4Z6A6hI1VpbeK6jUxfcLfa4mV5flyGCjrkHpX0/oXw08AeFoYo9H0HSdMjgCpCbW2hiZFRQoBCx7cgdTkDiv5dviR/wcpfD1bS4j8BeG9RutQilbYt2jwRPDGSmBI4O/KklQTxjsa+DvGX/BxV8dNRluYvC+kWen2LyzRuZ7LdcpayIGzG8b7Wfdxuzk4z2oA/t88R/ETwT4OspbnVNY03TbW1illka4niiQRxKNzcfdAIGT0+avwR/wCCh3/Ba/4bfBDRta8JfCbWNO8W+PZbSaGNLdkuLGwWZGUSS3HSTDc8AkdARX8k3xv/AOCmn7Unxglum1b4j6lFo+pz3Mf9lWdzNZNZpKGaONjGdvlFSNx3Y45Oa+C9U1/WvFM91quqanJqFxIxSeeW5RSSwBdVEi75BnqRkc9aAPX/ANoz9o3xj+0j4w1Pxh43vru+8RXt28k0izyyW/2R2DNaCSV829uoPy88Edah+CnwZvPFGvadeWVrLsnQTSeUk1xEyLKAFWFk+c+WTznDFeOeK8n8PaDqGp3lstqDNKZC9vBkKksYfBgXygVlO0nLMcDOeK/Yj9lDwDdWkCSywLbfa7eSOLSpYWuSJ1Qbx52R5SleAqEsCQQMc0AfK3xh0bw14I0k6fcxm3laVIoJhZ/ZyflxLGRg+WDltxwTxyB0r4eF7ZrrhSeYGO3PmWc0EYaUpkhYpdgIIKZ59B1r9hv2wfgJd+JfDMmuaLp2qwixglu2hUssv2qLCOhhmUEQhRywyOmSDX4W619t0O6vI3y0yN5LRt5jtFIrFfMUqmQuMjGMccZGaAPftZtdAnsLeSyFtaH/AI+Ecyq8jORuL+WCWJ46AeuPWsnS9YjvJUtNRhhaAIyQeagaKSJTtI3r8ySbjx79eleHS60bg2sIkcNCg8pw2PLLK37vA+8Aw46nLdc1asNekhFtDO95LGsrSyrGDvEiZ8pVJGSC3JA6gE8dgD6h8E+FbL/hJdOuLOaLcl2k2yORi0MSyqyBFQHbgjaQPXI4r+u79gj49Np3hXS9A1CQNMYLe3torvzd8pVFilS2mEYMcSIOwx161/KX+zbZ2Wt69pxML3skdyXME6eZuMihs2uMAYfAO44X0r96vCEeo+HtFsr3Rpr+DUbKyiu4bGO5iRoFVkMpSMDjKhg2D0A/EA+0/wDgpp/wTU8K/tkfDeb4rfDa0i034p6HZvdK0ICya1HBGxks5giZdmCMEZsHnrzx/HV4m8BeKPhz4ntvDHjPTrjQL/S5ZtPOnTwtDdxm0eRGeZJF+6XjOGx056V/XL8Of29NW+FdzLB4whudU0vUrcI626GXyoGXy2ZdrkiSJASSF5xjkkV+VP8AwUz8afBH413Fr498Lw2UHidInlttTtbWK3uLmPy23Q30EXMkuW4LDeO4zQB8W/sv+MNP8M67ZzzJZX1veXEMU8jSMzxFpsAllf5pNpxgLkY5r+0L9hXxb8KdA8E2mrQQ28crRLNcyStbiaWVgm9IZJJSyuGI3duc4r/PF8L+LdZ07VIZrO9Cy211t/eyOiFklxvkhKr+8xjBIFfqF4A/ay+J2keGIPDPh/WZrHUZI4kV4bieOF92P3rujECVT0AzuoA/0LE+L/gfxTol7PoniSCIadbzTy26zxPNEEG0KQBkYIOW+6M5ya/E/wDay/a/+Jlj4juPCnw68QajEfNeN0Esd0LqKQbCYpo3IQgkbc4255r8FPhZ+0F+034WSXWo/GGrTw3jTW199ov2a2u7d/naN7aSLKqxyVY46cV7F4L+OGpa/wCJBqviGZIruN83kczCWcSytlJVlVBhSSFC4BPXBoA7P4j/ALXH7SPw0t4r258ZeJ4Z45DOlsGFxbrIrBkad95Dgnrg44qz4L/b71/4xJb6Z8SLu0ttblmj0+1urdRFFewTDbKbmNnxFLv5Jz82e+Kxfix8R/BXjzSdV09raz81IJbS6SUM89tM6cTKqsNoEgyOBivxb1a8b4ffEO5js9Ufyp5zPFOszbvL35XbvZtp4+UDnHbrQB/Q5o+n6TrN7dRQX0MpikK28Du0k0bMhUPGAuAq5Bxu7dK4DXrC20iCR3tbiecTXEdxeFGa0kaOQ/vZlhVmcsuFwccDAr5p/Z8+KV/rEG5NVgju1s/MjMyrNPK6xhCY1BO+bIJJbrkZr6Y1Oe41q3mvLZ76O6FsstxLatHHEu1Qs019bu3lxswBIPHQ+lAHkMNtONQ+0WWnmZZh5khEpzEWk+dhFKoIiVTwpJI9c12ml67pcLxafp8ZjaViL2ULH9muLh5Ckiy4lUghCSAWJyg4qhBl53eeXUGMQjjivbdFWQxynMhfChZINuPnXK843U6bSI7aSW9sZrKYQRpHb/KJvKuZ3wZp0tHYyzjdwNvueBQB6/o3ia2nigiAhtrHf9hlkskR8mGQpulhyPIG3GWYk9zxzV/7RqL6ndXyGOzWytZnd1aK6muo3UxQDCyKQwXB4LBQenevPvC1nPc6fq8ck8kl2oQJbW0sUJmuD1M4YBlVsdhnBwecCvRdBCTW0MgspZ7i3gmgntmRXup3KruijLEeZboQAAMtjjpQAzwzLturmzkjCvEo+1z28MQikN4dyXHnoxKHPGDgL03Gu+t4ZrmM2E6XciW+JYBI0s5uULjzI4LoLgA5BA3FRtOD3rhtKLS33k2NpdS38krNdQyWQS2ZZXVPJeNyq5iXOCpPPIHavXJtOsXbybXVrQXkMUUzJJayPNE8RxJbxPG2EQDjBHGepFAHlfjjwbDfKyxJPslDLvwqLFJt+XfMr4ZlI59SPpXz1qGlXfh/ULYSiS6ubeQAWTyXDRzW8fzSXIYyqkcpDZVgp4B5r7J1E3F3DHYWWwQpDJG6xozxLclv3fmEggkv8xOcYOM14n408M3cE2mTTXLtcyxTAqJyJIYUyZcRgFNm4DG7+FqAPr79kX4xw2GsW9lqdtMULxw2lt9peGOMHJje5PdxtGxhyRk+9f0H/DrWU1jTNOMTK000b3EkEM6TxLhFZN84b5ARz1zwc46V/IZ4B1//AIRzxBDPFdQi0lu7a5ke7lRGSRGKPGGhGGdeSoUY/vGv6Kv2SfiZb6poVna3Os28klygMUjypDIq4AjjdmIDqTwNp9aAP0KmmSGV1icpBlEckAlGPJZGUdOep4PWpvtD/MnmK6+Xt8wKxI5+UPxgsRn/ADkGrfNazQ2TWk53XNtsuIkKujLEM79w+6xK9OpA4zUSsTdQupEnlwrvEwaJIsgBWRQPnZcDOemcigD4F/bf+A3h/wCL/wALPE+j6jpc88tzpepsZoSrk3DWz/ZmZWXarqwXaM5Oa/zQv2hfhhqnwf8Aiz4h8Iajb3VneW2sXQR75GUvbSXMgikUgZL7eu3I96/1nfGOmW+q6Nc2MkSTW93bzw3Lb1QOzRMBKoHQjJwR6fn/AAx/8Fo/2J/7A8dab8QtDsLgadqovWudRW5ldjJCzSFSw3LGFXdgkc4HUigD+ZHUYDHqCoskcWx43neSZpEkxyBgHMa88YHHX6sn8u5ZyEZ+dsah2KRByN7DH8BbGCeSD7ZrQ1m1+xzTxQWpuI9xtjPLucSsGZWGXRSWGPTB9TWbpUjW0kgdW2hNskhTA2j7qbt2eGIGME/rQBfuLxl/dSE+VDCC8anzIHdFwFBXJ3FV/Wtrwzp32oxagEja1dGLwrvkaHLAKGReVUk9SMfSuWuJ1llEavHPI7IxWFw4AIO1HGAVb2xnJ6kdVt57q3ufLaZrOGV0SRIHKM21gxRtp+6ACfxx1oA9N06NJbi+tJLiKCFwyJbROGMpyQYtoPzkkjpyO+Kmt9Rj06/tLBobdLdP3RgZtiokjYeQyg/I2T3/AKVwc8xsb1ri3jnEajzkKu2xwCRIdxHUqxBwc+metJNHIzW+oW6RXNscAxFWYoxbPkFi+WG5gQx/GgD0jUtOghu5mimnNvPaPcn7RLu3nJEcKDGSoC9R65rmLaWSOVwbZGhiK7khdjIpcAkA4/eoV/h7Yz71pQ3Wl3yz2WoyGx3IrwTSyMGglXBICAkrHngr3GePXK1NIdPu4biyuWCpNlgro4kjePy3byQS3lsmc5HHagD03SPHOmaZdoGuf3SW0Uc6uzI9sYZC5aNmXOSmPu5Fcd478RWniO5jmt2v5Y9zXMDFyshZyNjMU5aIYHXnnkDNcpOZpLc+THFGvmiSPeSybbh9kUbgoSSTjgnIB9Kyre2iUzwy73ufuSCNMIjZ+5EWfA/TOTigDTi1q+kE+n3YSaKYI32hd11HHKvCvsYYDgBAxBP4GtFbcyRx3duILhYnEMm9wsdw+MqYkfGcn7wA47VX0rw/dz36i1WFWt54FKuTGqrKMvII2b9645zjIJ688V6Jqek2FpvsUR2uFlFwJbRRvSSSIks8JGFcspyq+uehyQDzmTTS7Sy6hD9mO7Z+7R5BGqjgRzsDleeMnqcADimC0so50W5VxboQZEZkdmMDBom+Qn92QVz3xn0r03SLXFuttfWjCC8ePdNLcxmS1RXGGaNyeCB17k49q5/xBBJpd/PLHeS31pcxy23neUm2AgcQuSmFYoRg9W6gd6AG+HPEjm6lP22O0W3LCKBQoEm5iAkSOo3x46kElTXs3gnx9btrUllfQ2zQ3Wy3eVZAxWSUbdjs7ExoBjPHc+lfO91owW0EkbFYVCRrJHKHEMky7ys4YAqzHng98VV0y8Onjy4beWRoZo3EjD97JMoIRUVCS+D655/AUAfqHp3wR0b4iWyywPEstvD5CQ28sLea7OZGLzRk7bYDHJ+nWva/hl+w3Jc6lYYsI57Oa5VwyutxEHdCT5TzRkllb+H7v93mvzV+Hvxn8WeFb2xuodQYQJMsdzDO7Ql1jkDbJY05CAHHTc2OeeK/fn9lP9rTwHrLWVjr6x2l3bRQM7bZUtZXcIohjlhJDMQTtyBjOCc0Afpx+xv+zvbeDItO06bSVjDW6TPNdAW8scMMmFmtWCZJduqnB9sGv2V07wpay6Qv7kQxwRRiRVt9hXYQuI442xIXUAsx+8WyK+Ufgb4i8Ja/ZaXeaLqEC2j2Sp9mR0a9ga4AldLkSuWjGMkE49q+6tHawFvAYWkuMwxYQSru3bSBJICfu4DEjn2zxkA8Y1f4UWt5ZXlzp8qsN7PZ2+7MkO4gTSOpz5alSwwcYzXzJ450u40F4HsrRJ54hNp2UlaKRIFIZ1QIjKD0wzKo46nNfpDZ3FpM20QWyMr7CyIzxOHPLS+WD5YwpJLfxNkcCvPPGPgHS9ae4m020t0uHjaEqYVmFy8nPmOwOIyrFsEAbgfXigD81dKnkdmNxHFbzC4nEnnBJnS1Zc+YJtxLNhiWzgZGQMDjO8X+HYtc0zUtGidRZSQTKl1EglkZZE/dssjOcMTjIAwcn0r3Dx54B1bTXnvPJaAwXL2m2O3WLbDJF5QWNF+/82SSfxIrzSw0i+sLWZXkZZZx+5jUlJriJCIQQ33d4OfkHJA9OaAP5B/+CiXwXn8D/EW/vorK8e2S4A3xkyxTSOPMeYx87V3fe25+o61+ZF5dSaJKkMVvHcXUjSs4Hl5AKjbGoLZjwpyAf/1f1Qf8FYfAllc+AY9e0nT5FvpLcxPeQ27NJdXMWXfcoJ24jQq4xktz6V/LDrNqizy3aRRRYAeZmYmRLl/lKnIGCMZwOM8Z60ActdardQoNwd1VpbWWB8mWMXDFiN8Z+dQTlevC+9QzNd2gJjP7i4hEisy+WzxqATIM4IlHT179avaHapPcoJZMratJczSeZiR3BYKzGQbSp7EnIBq3fXXmRMzxW/koy5HmAlfNYqwEmfk+Ukn+HJ45oAry2tnf2Mt4nmOkcaGSVUYtvCYQCTBA+bG71Pris23v10mOOWNM3ksQRvM2lQrnldrEdiM+9b+pMY4W0+wieGw2JuaJCQSyCRZHIHB35+vBFc2rRqsfnRL9oETq7SkFW8tslgeisSB9cZ5oA1mu49QZI5JY7S3htxJ8uYoYpjksXVTmT5s+3GelMg1qK3XZbbVwoaRmBMNy4yEkVQSFkIyVHTnmuanWCQuxYxTyMzgOxMJUkKqkdxk9P6c1sQRbbmG3WIRjdBtRnJibYu6Qjb93PUc8D2FAHpWjObtY5ZiwknRDgKZJEkA3LvRFIDFuu7A59a6PRtTuBA6z3SIbeaWCW2zsku3LnYefulQVHYfWvNLfzILmVZZpLJLj54JYnclNjfuyWIw7ZGNo5x2NXrm/kupUkErSSjy/NTyyhlfG0Sl1GIiTyd2OtAHsA1K3ubB4goivLfyYtjnDXOC0saeYpwxA4wPX8uT/ALQvb6dWnazhiVpJDGWkRoDuxKiPtH70nB2kHcTgdK5l7y8togGMZmk/0i3lEinygrHeAxbBmCkc4wKk07UswsJEhnaSWGSZGDC4BjbdHJll2sWHOQTnqaAO7s2gs0s21CK6uJJ5pEh837RGnkyYLeWsToXO4A5OR6967y88uVmuE2+VLBFP887QhJIEZcJuz83lqcAnJ9Ca4nStZivL1IL24khS2KyJLsUurqvyxo8anknAAOByCcd+l1PU9GkgTUVlvhPF8ixGJI47mUYVjJCAN52lslRgnnHNAGrZa9dwQJb7WjDRxqhzHK0MM54kll6qMcc4xn88mVC0d3E6GGGGVZ2vl+cMjkMqh3PyvkDlc9iar6bbpMr3F9ZywoJnAVCNs6lDIyyq7Z8sJnAAwG4610kC2U8B02O2SWwNyphMrPBKyMmVhklAwuNxxkjI5Gc0AXPClvZ22px30DOjhVnE86q4a5CF0JKZ5wOuOT9a9z0XWDrLy3d+I4WwIBcQMQPNYAJPOsaMSiqCFyOCxHU14lp+kyzzNZW8X2Z7SMKQzyXcYSTeiFZMcSlTxzwDwcc1o6x4lvtLlttMiujBFbiCLzkMKs5EY3Jc5I3RhyeOT6ZoA7jxBpmkXDXkomhEUV2021I2Mk9w658ppAdyIjBjtIrkNOu5YjeGN1s9NDKw+224R5kjCgwQbgDsaMtg9/rWnZeMZniYam2nSWsHlxySxQqGnMgU7pY4wWeZRsyzY4PrWP4uiSSR9U/0mWy8rzleOaSa3t2JRTAIpEAhYAbk68DHegDB1e207UtQENm7wgf6UfKDpArMhVEO8ZLB25GOucYFT+cYkGnXd7A0MkIEMxLqs6xPt2T7uCQ68c47Z61x+rajbsyM1zdJbpcRpb3ktpvfcE2hZCrAoCQeTxxxWrJqb32n6Zc+R5ptYHtxGxR2uGglIBO0ZQHG4E4Hb6AHRvqMtoyxu/mRkRuo3IRsjLLOoCHMZbIABxkEAVY0FjJLKkNiI7i5kl8xUlxbQqwJVpVP3QF+UAnHcY61lWGmSa0yxu/l3M5inWN5EVUR+WIIOVkGPuHn2716zpHgi6ur2xgnVDbTWys090Ft4RKPkMUrIc7mJUgOD144oAn8CeEIb/xBb6cLkQQtBLcXjWwaSALEwDQvI64M+4kqV42NyRzXc+NPC9jp2oRaXpLwz3n2UX3MYWJ4JE3C2Mq5AuMKWXnHODzWzJ8P9Q0O1S8sr4/bdPDTW1rAVKKJmIuUDRk+agbYoLdc4A44oXAuDLcPqtq1zOI0u5MOYxBMpjVbe3kU5kVQ25sfKG4oA4O0udUt9TBs45LLZHJ9pWJWm8yW2biULjMjgkb1wOckZFe9eGdXg1ewjtJ7ZBqcivazz3AEQC7VIlhlI+U8EgYwOleXyWd7Pff6NAkFxJskhkjdkWNolBuJnlJIJKp9PmGavHUNetRGyQynzWaecxr5vlwNHsG5wuVZwAePWgD7h8EeKNFh06XQZZILeS2wIWlnMSMgjOZY43UlpHHUfxHkcGvLPEH/AAjep3EjwN9o3ySSBIo4Y5pfszH9y+3nZgDBxz9a+fdJ1px512s25LXy23FJ5jb3D4CRyhpPlwzMSMfx+1ep+HdTtL66YXEA3MtxGLiKMZWR0Hk+Qku1XwQCxPc4Gc0AZ3iLWbeGGxttLv7hPKW4kZZYnRYfMkZlgZyuBIkgVQfRR2rYtNVtNd0iWTeRNbI0OoTbA07WnnGbZbMPu3Bc7mY5yPoK0LjwLJqUNzdXN89rHCiYmhYMLyR2G0tGy5STJwQBjOccVZsfD0PhqBbx4VvIjJJazRSthZI5EXzZHi25dgdzDryMdMUAZ+nxwS3dqdWa3jsru68mzkiyt1NFEjOsl1IefL84ZB+7noelP1J9C05ptTsZYilzYmOe4n8uRXluYQscyRmMMlyjqEBViSBu4yRVTW9QtbK2ZLJgsk0UkWmzTp5CT2d3PE4QGNPkIY4OQu3jBy2D5tqGqWsjiG4tfKks50tLlGkcxJOjGX7VEwkHnHcem3JOcepAMSbUE1ETC4dA8sQSeCa33T3DLI8aujBlKhVKjc2R29hlXFjbG2s5ryRjNFHLp1ulyVDoiSM0SqkeMKyKCC3HTJ5qpJdRNd2Lw3LGe5vrv7bFbtJ5rIjP5DF51IghLBWIzyTgcYquy6hqMm9ZZPNs7iN55RMjs252Xyp4jyG2nqPujn1oA3oJZbqxubZI4sNApbyrUrIQqPGkbkLgRt8pznBzu70y01GGSAtNbWsUMBRfKMTt5s1syMsURjU7HDlsk4Ujg/MMVsQyO9k8c8kccBhiMc0EuDA0Eh3CSdFw8bOjY5wBxXm9/wCMn0y7mu0urGK1NyryxtIGM4ZwqNDHt/dH7wbpkrk9aAPSpI2v7ucQTwiS8LI6fuWW3lSNWWQRqf3cQUgKMY3AnpWJfaVcRQWZjh+2t9tlRJW8xZJJ4kCzuq4AZshirKTk4xUnh3XLfUJXMULyJPLLefbXfyV+wo5UeZKygEh3A29Qqgniupura9EFlC0CXR+3w3mmyJOYUWJ45TAXlwGhDB1BO0gsOeooA5g6RcXWnKiQKsMMhEcQLTvlJJHuJ51kXLlW3McdA2O3FNdFu4NIW9MsFrJp4mm8holYTWM4TyhEu7Ig86UBv94np13rfWDGrtqTW8d3HbvYRxNI4a4klkaKVIdgHmTCbcCTjcB61yWueJZtGh/su5aa8WRVDCH5GVDNEosoyy5MYGzIPG6Mg8igDkh9uXUZ3lHl3MlzAlxb+WWtZYJ4CwiI3Yh4IJ4B+YNjmuMvfDd093b21xp63Ec6NMlpbs7yRbhO67unl5d0DjHCr6HJ6aztPE+u3VnPpqm4gupYbdblR5R87OyZp40ZgsgVUCNjIVRgdTX6r/su/sb+JPHt5Z6n4wtGj0uHbLJexkLJ+6SOR5pJZVXzYpI5o9uB82e+KAPlH9m79kfxT8RdetrvVdEmXSrk2t1cXeRPthLtmW3SbBjiVSnAGQB0r9ptPh+GX7LXgZ1v4LeDUbYRyodqNdXlxDCSFiFyCGAYPuZVABAbtmsn4u/Fv4Yfsl+GX0+1uYJNQW0gaKDyomkmkW28i3i82P8A1JDoNocY45Nfz5fH/wDaL8efHXV0kuNYvrfTFluDa2CSSIqwSzN5US/xFt3mZYfKRxwKAPZP2pf2ufEnxi1l9K0i8a20Ui8mSK3KExxxySJeAyORhdihgABnOFzjNfClhpst7LaTXivdXEtzvjLq7RukwOXiUL+8gMZDsw53Metep+HPDi3eltBBE13exQTNdGVYjArSsy28+9AGV0SPGwn58816NYaHNZ2sMWo2y3E1uX+zhYNrqqb2JtolHzRqoI25J46dKAPAIdKWKe9SK3BdlkJnS2nWQiBzCJYndcqigBRnrt716nY6Ndt5LyWzC2vLJ7aYqXW432kUcmArLhlLlSWXpvAPcV32qabelpVe0ElsltNG/kbJJbxpVWREUgYiETZDoeQUIqzp2mxppkCxXVxLH5TyS29yVWdEujvmeJv4I2XHt8voaAOAs7ZY4nj1K8k+1LHfR2FvcFo4opXt4wBJOcbgqKgwPXHauYspotIWRCsAmiu1nuA1u0sVtd37hVnScH5lKxjbxwHxXqutmOWG3ikmtfNgmQRwSRxutysqtukjLYKnaF3EZy2fauTl8MX88jSosKvdQyTwwEg7o47ZWG9XGXhHlS7eCQXwOMUAbMfhB/EdtLreLdHJuJEiLI8TXbtujmRM5GY+egwW9hWemnuII3hFzGLK8S2lOdsvnBfMRbbcOVYYb0G76Vf0LUdUs4Ga6McUTnbHZwR+YYEOYorddpy8iqFXHcJn1rdaS1aKSJ1la5ma3ljWOPy1+0hhah7hGPzOu6MYGMAc9MgA8uttNvrvVLm4uFmuLMMty8d2SZLcysY43mRFwqi4BbjqME966C20eOynmuJ2dIbiWAXYg3xxyy20xDtK03DQkbWwvXdwDiutsba986XTrUlJXMU0k7YCfuAvmIVx827hE7ZYE8mszXrm6gvxp1zaTLC+yeGMxCSbzZQzKnzfLsGACSQMrnPNAHCy2ly015MPtNtBHd6nbSvpJaaGS0mjQRlw/wDqZd4wrkAY3J14qzoUGoLHBczSPGLa8tbO3lCNCY4HY7ZLtNoZELKQp5BAHOSRXoWheH764uo5NitNeWEN9d2luws8xxSKzRzW4YqJQ5yc4BPTgitq8aynbVJfsMaG2t5JhLeMtu8v2GSVLpZQjYS1XYwUKNzbQw4NAHL6h4hvL77ZHNdJp9w0S2kZ/eC2uPKleWW4dSSFuN4dVYnJ49RWjaeC0vSJjczO0wiNuwhKLM8/nmbfKD8z7wyocfeHGa4UG61ef7EsEL25O2SQLstYzbyLMu1vvSxloUUSLkMr7uhr7s/Z8+FeseJJ9OvdSt1tNOimVdNBKy3LGHKu1xGWwmmMxlKM2DlsjNAHtH7N3wLsLLTbHWNSiMs72FutvY3CyptN0IpJwzOh8ydkKMT0yPev0itNLvIIZ4rWyktHsJYIln2s7hGRba3kEaH92rBBKGHIEg5zkVx/h/RrPTpLLSUWF4rVYrEqIWKSoqNK7CXPySRuMA4H3RkbcGvqLwheW19odzPFaItzHb28E0UignyxJMkM7vtAkB2KSRxk+gFAHOeF7SQgRzW51Bdn7+/u5t8MflACd1Vxl5N4YAHntWL4w8Y6L4fe/nSSe2srOATlyp3CBbeJZUCYwFZyx5GQG7Gs/wAca/L4ctbiG2lggaW1kuJJ4JNyIIkU3JMak4UZI3YwzA4PFfnB+0j8UNRXwzdaBoOqTSy3FnJf3FzHLG013G4Eht2BbMcaqWUjjATn2APIv2hf2ntU8R63d6V4Z1URRWNpLBbr50kSwxGYmeFJIyFYFfnZc53OR2r5A0i9e8kmuNSik83VZLzbqI3O8pm2K0dzO7fLDtiBAOMBh0xXnkKahNdz6ojQs5a6uY18t5I2SQEydvmUKc7uRu74rrdFk1OQw2tsDIzRQTCJ4z5UysQ6yxs42oA7EP6KuD6UAekTRafK0cFsPtBuUghlIUNFbYKPugIGHUSPyMnK9PbG1KTbp9zNbkyXEl1HINqmK4vIbePYIUjkIEMDbCNi8nGSM1Ik8wf7NNcRxXlnOl5JcOhFvbxskmY7aJQfMRpvLAI471ivDqM10wa78xTLM9ur+UZGb7OgjEAiY4CsszMM/L5ozggigCLRkGrXrTraz2UchSTzLiRZUiWaNdzQIT8yxsjDAz/rsVDrDXFpcGwt4ZEsZomu7hFjSN4AzPK3kOvPmFYw3Tjf7cmlaH4g06MXqQL5T3Ec8AmBcRgTzK0DbW3PGYdm7jgx81NJLdW+pWbeVhHeI38t2WlhuJbm4dylqYxuR2tQ4CkbVUjpkUAc+xtlupLe5d55pY3mmPMkluknzRmK4BwWMKxk+7VesDDbvp7ytJcWFw9zPayyz+VczXTokawYUfIqgbsjqTjqTVzWIbR5WuhpE1rbR3X2aQhUA2zA4Y4OWXLgZ9R0rNm01bACBbmZ4oEVkRQxVRIqSusLkYWTG4HGenrQB6KuoPeziFIYZJtJjd0kVFi+0S+WpjS5Bx5hQbiTjJxnvVa91K5mJkvoi8ccSSRTrCAbtoQQ8MBVcoyAjBPUADtTdOksbxbe6UQyTz2zCOCTfFOIYHzDOpON0u4gNnr0966i/wBRtrqKKS4haEW1oo8uNI1lZXQPcl8D93A4K4B+bDCgDNXX4I7FRcKhupLWN4Lma1WExxRyt59tcJj99vhI+bnd5ijtmtS31fSLayku57Ui12CIMF2GGWW4doobnIzLJtKLwPlGO9YENxY+ILORbeOKCW0tmazs2VmnTyz/AKQWkcESyMnl+X2AQY6c49w1rFYw2NrJPOkMiTSSTnG28kf9+Z1biXcCCpBwCvFAGhqN3NK6CAkreSm3t7eF9yw2yukt3DIhG5JWctzxgIMnmuA16103UHijDx22r2MsaCWNfPS6iIfy4iH4il2lQCDzt9a9STwtbXkRFnqd3ZXEUAfzbhEEdy+8tOPNXqjpIBkc9RXnB0j+zLuVQogm1EXUscrZmh/dBlgeNSd24FMr35oA5Qw3On6fDNeRCOOyu52eISeZIk7xukU7xqDtG2V93YBQ1Z81w9zp0l5c3VhcCROLdlLROyYQyHy1HMahV69AG6HNXdWtrLyobt7y9vLWVnN40T+VPPNEscNxvC8qqvk8jG3A7VxksNvMIrKR5ZYoL2aOC2WYJFKuULmRwMQFoGCpz8xBJ5NAGfeRaXNYvI9vcLPbTQpOxiaNSkjnaZRtx5S/MRg849eK5HV7bTSQLOTzJIYX+yqbhPOkSSbJyM/vFMZZvYEKea9YubWEX6W9zelII0OLe7ljnQJAC0WwPtLRHa4Ib5s89Ca8w8T2gnuBewTW0UJmSM2tvbs0pZrnl3kjH7rCOnAOAMduaAPEPEccVtdszSx3Ecbu622GJ8sHhHJ/i9hzn6U3w1cSz3yOsX2OG2kVkiJPlQpcld8kYHJVgnz56FMdK2vFNvaxX8lrZBpXu3AMR2lgw58+KU8BN2Qee3as7wvHMNXdDbXEqRyjzgCqhFiJBFxuPzQea5xg4NAH0N4O1Q2fjLQ544AZpNTtVS92GOOaCNlP+qHJJYntkAAV/QR470/T/E/7OsrXaiS/bw0JVjQoJPNt4QIjMW5SIxgkMDnPFfzi2t29jrVhqe7yI7a8strB8C3RmQl7ZWOHUDqOoI646f0EfCfWYPHnwK2hluWGnzwtbmbfeTR28WYvKjB5LFzwflGMjNAH5P8Aw2t9U0zxSyafNIumrdMdRLkAtCuFJt2YfM2HGWPIxgkV+hvgCTRLHzhbqYpPPhWY28xluPMMi+QpbJEpdSx9t4r8+INQm0P4mal4fIubaBtTunYHasMUTzFntnD8csDnBxkc4zX1r4Rnj+0wX63LW9g10DIRayFxKQqLHEA2QQiEhyMDOc9wAf0e/sllYvAy2txeS7YbPzrba4MqG5wsiOOfLAXAPYY+tfVFnBfRXklteyyQxxxwDTXE582UkmVVkIP75Sh5HYV+Yv7GvjfWIontXgmuhcbILSaIlrhtM+bY0qO7KrDB3HGSB61+lyavd6dd217PCLq2FuPJQkPJFLKNmXJHzMA2QAPlGB2oAgvbi0i1W4a7WKViqKIhI0s+45LCOH7rcMDjr+lc/qZaUfZYZbdEijaVYCBAUiAU7ZMdHaQ4wcn8K21EF/qJ1C2WGZIw0dx1JXnaVQYBD7s89sY96ytTa3trm42yRQ3IhXy87XMSFwShYkguQoOW4weKAPmj4o3QsILtZJVt5BGsscKEZSdlG7BHEnygj1/MV+Vvx78SDWdKvhEYVlthLbFJo3SSa1fKPOEPcMDhe5HHWv0p+MLXWq/brlLeGewEr27JG5SaRUwN6P8AwMXJ596/L/4wWdhe6Xdw6faltQmlu9PexZyJGZclZFfr5iFQT680Afg18brmK31m8R5muYra4aK3Cx+WS7OC0cobJYgHr+FfMjLGHgeNZFD3hEmWJZkMmQSDwu0k/gfevq74/wDhyKw1rUInuCtyp+0SRRMHfzS7KVmbGFfcpGPTFfLUyTW1vHcTKwBDQLEyhkYoxaRlcckFSOe3rQB7bol0t7BDZzXskohmQWsI3DcUj3LPIy8SJt7f7NfSXw/jtrqxN3e7lfT0Nva2aq6x3LDlM44ZixJ/T0B+aPh9dB1tY0hguSu4PGSijDqDHHHKewGeOxr6n+H66lqcMun2ccCx2YlcQMTvTcwd3XbxL0wCeRQB9CfCcXOoX0bvIsJt3LPIhYTxTGTESOP4nUEAKeDtr9ZvguIIHF49t++eKBbm4kUiS4ZSA2IuzkDIIHfPUV+WXgvQZdP1RXhuJGlnaOWOC3cLudlUy7hj5yHzg9j2r9N/hHNew2tuzCWW4idQPPGJoIiACQy9QTkAnpnrQB+r3w9j8yC2k0svDHcBcPMC7W8iKizxqVAyrJkYPQk17hHb2peMRM3myO0W55SRDgFmBjA4BBP547V8/fBvV5J9OiRwy4kRJJcgrbEAb8K33mOP1r6NMukxo80SsZSwJSXHylh98exUf5xQBHGLhjPLE8ZWEABXZSU25C4A5OcEnHb8K07HV5LO3R5Jd7FDxE6jMquCcIx3HA46etZEF5CFlZB5DsolSTIKMuQGAU9F5/yOKzkFszSXrStvGTG5RHt3j3EMqr2l3A898fmAel2WpT6rerHuDwECRVON42rkvtz1z9eme1ZXiWHZIJxMJy6SIwR8SiTjG1egA44PTb+FVtAku1lDLD9neRN1vIyYEkRJ3Ee+P5+lP8RyXFvG0Yij8ybKsQwDmLGd6dw2Ccnv60AeVXVsk0jQGImTIzdS4wXc/KCv4Vx2rB7JwmVt54nzKV5jlikONoY/6rHQnnr7V6FK3lE3LMJVdMq+QItyggKcniQY7nrXn+rait28wlhyY2XJZc7IgCTbjA+YkjOenFAFKNHEc9zbIRNOY1ib7wjLfemAPVSOOnf3pk140BFpf2/lQTmOaOQgqiMnysIWQEFnYgnnpXE6747TRruO2ltp9nkiJdqZecquU8pU68dx/Wubk+KH9oGW3n066WxjhAYBTi3djlXaQjKlQDkds4oA9SS2jhkmFxLbstxHmUxAGNoJDmBA2TibOCe2R9a4vxNJDA8UTwoI5VaMIw2DCDiWOMEfMy/K2Op5qpY+JrDVLJo9OdbZY/ln4M0zFMbFXPRj830z7VxGvau95cvFu3/Z49sDz3H7xGUeYXiYcFcjBHagDzfxdHp9rFq2GhEVxAGCOpAR0OEY5AMinjOOnevib4ha5a6en2iyuVE7h5FLbZCcRkHyrZceX5cmdv8AeFfTPju9luEuLqeWS4DSCGC3kwg2qctFE4IEiYzz7V+dXxp1z7HC15FbGcPNNFa/KoMKRKS2ZI/vRKcjJ5J60AfBvx18Zam0zFrZNRllmujG0IG5J3dh5giY/I4XPy5x6HHT87PFWo2aWlzNeRRkGRYTGyuJFd2LlkJPTnpzjFfTXxL8QXl1d6lLdRSQyGc7LjzNgaSViBtjzlSIx1wQ1fIHjrVY5Fa1hgRm3s9xI3IaVeBLGeMrn8OfWgDx++uZoHk24jimLiF5F4RFblgD646c1FbyzRBLlt3lswgiuQ/lxAr8jqVP3gCRz0zSPbT3E/lRqbpCYmndMnyCy52kHoevTtmmTRTNkbo7eOBJGCyMAHKsS6qoOPmPPHPNAFK9jDySQXSBTjJkjJD7l+ZuuRuxn8/wrOkTyo5FjUMt2ONxDMiJ1ycdeBj61ZuAZWjO4guS7z9Y9pQDYBnrjv15zUqwQSl4QG2yFDE5bGxSA2Bgnn27UAdP4Vm8ieMxuIoSYXuGVNsvYLEN3OSf5+1eupqL6RqovdzRwsVfY85ZAPKUL5ZA+R/NPOPrxXlWgWkrQodigwT5Z8hmlYHZHkZ4iHJJ6cfWu7eJPKeKX/SJ3jUs+52QThtrlTjaAHzx0xxQB98/A/8AaduvCmpadbXF8ywNHbQw+U0kgVbZx5DSKxJiibDKwJIIlz2r9sfBX7SvhT4oeBbfTZp4W1E2Mv2qwvIYhaAAsuDLKPlLxHIzzg55r+TgXt3YyM0U6wXKLmSaJyXYDDW6Lxgv1PFfSXgL4/6ppgs9PN0I4llRJLtnZZJcoIUJ+YbXEQBGeCfpQB9B/theDtH8M69deMPCU6x6a1z58+n5Vow8s7/aDEVAJijc/L1GB9K/Ne5164vJLmOOcMYrm4aK5Xc6yhwxRJVHR9xPI6V+nfiXwmnxj8KLc6drIDyxWgmguZi8kSRoXaby1OAG4yuMbv1+KNV+DWp+DNWktdYtzBYfamkinALC4ZWIwzAAgtgkeuc0AeQaJpep63JLBLFJOZLTzbdQwUqgOWZM8swGDjr7V7v4C+DF3eyB7lrhG8u2vLbzhgT28sqB2AIy58ppCwwDnIIya7Dwr4e0SxtpJlCxXJmlmickbLeRGLtCCfvOUzwBjr61meIPjTZeG2uodMlS9uklDabcSYBt4/LJ2gK3EwkGAp+XGCeTQBZ8V6NNoGoTW0V+sFgkP+kq0TLGju+63hTyxuJPygj7o/Wum8I6lc2dqY5B9ivGhkjgumxLia7CJFC8WcLG28fQfSvl6++JuueJNWSfVJ5ZbmRysUaoqiNhKGjMiHh8J0J4HQ9OPoDwtfS6g0El2J1WKVZ3yIm+1qJY2McsgXIl+VtuOCOAelAHtNn5zWCyyKzuyTWSGCXNmLvdEr+QgJACxW8W09Fd25rXdJ3tFurZbwaxax28SpIgFvLbyeckhZAD8wSRSrHknOeK5WK5vYLX7S8aw2kkii3MSlVt5gG+z24iUEHzrlJAzAfLjkjNdNNdSRQtLLe3Fl9slAZLeIbbZpEMgjSR/wCEqSST0B460AQ38aJZyxyo4mtITc3G6NGdpJCPkhZx+7hQtjg5OPXNcpJb3SRSwQCEySzAL8hlE0VuzNm3YH5Iud6nOT5mO1aUt9c61bmZBIYoFfTYYZlQeYLVzuVGXl5w4OM5yFz71v8AhvRzHanzAzrapKljFOC91OJI1ieQogyEDA4HtjigC/8AD+zvLGOJrtra2KJeMNPiAkkjs1X5EgjY4M0kDRbpDyVG4HnNfWvw68LWES21/qE8tpdRQTyQjyW+zMZJoJdyoDkZVGBXpkg964D4W+EINS1G4LSI72PlpmJPOS4tjI3KkjKrHEAMDqoA7V6N8SfEEfgPRNUn0+eOIWZt4fsTPidYJrdJknhAHzHy2UkAZBJBwc0AeJftB+PFQXGj2cbWdvb3ZtCkKMzKodppZi4+4zyvggYx/L5otrK8tb2Bp3UZeVbdgxmSOEqWYOwJ23BBUZ6kk1T8U+LZ/E+r2UpnZpDJLcTCYbhM8k0jPJODwSykFR2JxWho1teXl1BAGizcxSXU7I+54pPLURQ7MnEpfHuRzQB1+mWaOZIbaGdpJiC6uA0FtcyHzbjLMf8AVly2cZ56cV6BZ2VzGYvsUYWeeQBEKqroVUB5onX7oYkkkn5s/nmWypaJp5vPMF1L5kU9tbLskhAYeW8xHDyF+Nvcqa7m1sr6/e2iScR3F3PEAFAClokURXKvuGIlQBZACMsM0AXLOVrWMpc+UFiMYmeNFJnkdi0wk7MisSHI5Dcc0S2U00ka6c9sLm5uYJrUW4k3x2kQw0ToVwq4UqCe4Pep7Kzlkv5U1BoIxp0kiGGPd9ncvIS5UD7zvLlj2Ge9emQRwWdtba1MEicb7Td8sTRwTyOw3L/dEjBw47OBQAnh27tJ4mvtV3x2jLJCEWAHa8a+VaASAARDzkO7PUEDjpWH4gC6l5E9vFdxWzNM8sWGj+xCOZ447pwMb/3YV1XuJDjpWlcRGa0uLN0Rrq8RUt54ZtttuVFuCJkj+VHU7jkjJyD3rk7lrl7lcyNDbv5ce+Yybmk8gF9q4IaEtnthD8p9aAMK0uJQt35aQzSLIYm+z5jaKBHZ3tsPgAvEFJcA5PNWNOureaYPZwQmCSQGSGQKxSS6hyrucfvSJCeeg4qrFZiCSbWLdWSK3JidJx5guPLRTcMibsSPsLKq446DOKsJFYWz3d3CsEOnT2hMMTrKtxAbkAZUg8MD0BxgGgDducS2ds2sTwR27mO3RLclrg7Zd7xzpj5DtC7j0wc+1Zc0Ec+oXr2J8ixiuYpJ7WNgXm89TGjxOcYXagAAwCGBNc/fzw28by2Ru54poI4yZnDWi7wElkMjZInx8vGOFz34y/Cuvi2vZokWVUF40FsLnMqyvBGd6vO2R5Z+YoOwPWgDUS4L3l7ZtO0KXls00li8oUwyRvmC3W424QmMqSc43e1UjNHeXlsY4po7mNYnMt3ErzAxKMqJmGJRsC8jk/Wqt7qEGo3t3bw2sl3mIXEcUZWBFlRnzE8mMhF2sBnggDnmtGykluRF5115b2gJe0CqhhUqQIGZuXZRwcegNAFi8vJ5I1vJbW1ec3KA3mGRlJA+UqOMDof/ANVRXGtGwuYBcws00Ubs0sasYVLJkIQB2QjJ9TnFF1q5s7ERy20d79uljhtA21DEEYszOIzxyNp3ZPyc1majqcDTJaxTiK/vgjkyMXhEjsyME+XldqZHODkdM0ATaZqKkzuIJYba4jmUXLzyESSzkqFWPGdyttx7cVLKweIQtFAEZQvmytiaV1X94YgRySwYAHB71kfaIpbizBBumikZZ1U+SY7hm3FYYcc98kjoeKdrstvDMk80jAuFkVZAzQI4+VVLIeG29x3XnmgCtqU8MMcEUSSxIGDyqr73RIuROWH3AHGOfyqbSzdak8DW7Qq8t3K7zOAv2mNiqhJXY/KNwJB/iOPpVOO1kkmW48vzbZ/MhuJXkASZGBZYASPvchuPXPapbHFtdpJDLCyWzuz2TcoBCoMIDqfmPzEn6UAWJCtreXUakCRJVRp5NzomDlgx6FST24Hf1rGaKzm1ET2aRq2yV57cx/6JJMFKm7Qg8MuQcn8M5ralgbUJZ5J3P2OdmPKMhbeCeMe5bA/Wmi1ghsIp43LWhcQwSIm2f5TiRXJ6KoIGD1xQBWs7eC4iDWRxPao0d9NFys8kZBLFWOSrAEH2rcFwJoTF596sd3OhWSBQyQugEa2YKjcFYhq56NI4Zr5ILhoUniaM3CIY1nfA3opIwJCp4I69q23+2w2aRRxoqpGkvmW4DzTmIfuvNaMYRgud3fj1NAEFxexxanHFL5axPGsVyu1ZZVeB9sY3SZKqV+/jua62zuLuGS5ubKYGSCHyra1jyWMUjAuHUr8kXHPtjFcXGkkEq3s8MU7ukk00mN7RRS4EG5yMGQkjI6gpzXf+GLueG7t5Fjgnt58SX1zND5d0kIzGrFycGNWYZGBkDNAFi9M2q6cAbSWK6jjWYyNK7pAJJQVdwrf6vIBXPIr46+I/jTxH4I1kTwSTw2iSs4cM2XaQlnLyBsYJXI9cc1+jZfRZY2t7eMtcXjC2mit1VLedjE3lTCVhyAygkdMDjFfJPx7+HkF3ZpJcQm3WFE/dHaYJ4mBDCPaSfMPPPbGOM0AfWn7E/wC3fo1rq2jaN4zu4DCAlqz3fll3gbaiQyPnBIKgqep6E1/VT8N9Z8AfFDwVY3GiyadfQSWG4RrImIJ5IVdGuEBOEyTxnBIr/N+vbe78Hawt5pk0sAtrsSxguxDBHCxgbSBlTzz1r9m/2Gv+CgfizwA1v4e1LXdRNnJJB9rt5GLNLFAN29ZicRqTkD1xQB+jv7ff7L2q6VrOp+MdHtYLuC8jmWWHcFt3WYsZvLhAC5XnDdeTX80Xj341aP8AD7x0/h2cyINOvCt5FZQboLN3fy2DqPvMBkk+nNf1RfFv9ou3+MPgC8k0uOS42aTPO7y4JaQQFhsQnhwSMheTjNfxg/En4UfE/UviX4tFzoOpXUl5rt1czak0Mn2Zobm4fyrhZGPzRrGRuHGAuCMGgD9VbKZPE+hWWtWJt57Se2huJL0TQsl1a+SHBBP+riHPJ78Y601SWtLW8N7bXN3HFcf2fZkZdYAFcqwA+dFONrHk84rmfg1oaeEfh5pWh6hcSSNp1usV1POnnRFZhuKbc8jfkbWJGOetMuL901SS5ES2QsPOMZBUq0BjdVliRgPlKgce2KAOB13X9Tmvokum8prWYmby0KsZTuOEJPIIEfOe1N0FpLm/t7y6J2orLDHsSSTeylRhWYBVZD8x6jHSuVvNVnvr83IZp7dzIskko8p4ndzGJSMfO444B4rutNOnxxxtdpIYNNkimjvLUl2vSEJZWUEHeCOM4H5UAX7u2nh1CR9Rju40un8i1NoQI51QgwRMWyFgMWdwzkkY9zHcNHZm3EsclpJcvBNaPNny925llkcrx5TqFABAJz3FX73UzqCnU4IzBbxNHFZRTSbgkkbZEn2c8MzIepPJqQPPq/lWl1HE19Yg3UEbk5d4xmKXb2Lfwp0HcUAd3HAwgWNmSKS7gjkcnAlEmd8hjHXYyj+lU4/JmbTmeJori3mkW2kkhxFIhI85lU8ucdd3T9asadFcXl5bNJK8g+ztDMRGZbi2lyGYAPwyhgBnkfrXVXdg5e3NurSwW8bNGZ2jUrMnFw0uD/qj/EB0/GgChbwxLMJUSaVxHKInUD/WoTtQjo7fK3H0FejaTqL/AGVPIYWULhY9kke68d4iHMfmgYZNwGBz1/CuHt5ltdSSzu5AVUWr2sUa+XCGDSFF3k5EB3jHfjn1rsbLyWvY74B3bTCCtvvEaTTg5fYhz5jYxwB/WgD6d8M6gbO2tvt92r2skAa2mBLl5FXyxF5YH7ghickfeFehrqkTxaVNYXSl5prmOCPhM3FvF5kjYQjLFeoboeleFadfOZ7eWRyLC7jwkMRU+Wm8Mdi4yj+/HPSut0S+M98tsQgQiSdZWOFJuJWs4nPTZINpLAdV5PBoA9NvtRuJo59QsFgVbyJIf3BRGR4H83zCjHIUyADIGMGuL1XXJIIwt1HGlrIhaScM8su+3jRX2IrZYZ83nvx60ljew2Ud4LkzRTweYY4HjEqxQMG/493U5+zH1IzxXnHiHW4mj86xa6trWcySwKpjG0+YI2hCS8ANJnHOTnpigDO1LWIgshe4vJoZri5jaVl893tHSNo0Rgx2D51B9CCM1yV5Z3MlsFjYPLPPDZ+aE/eERSB4YowyndGepbPHoay4L24sbdobgOZZUmaG4kGbaPcXuJozFGTgO6xLzgpXW6I5hFraQSpIqQ2s80kjs5NxcPIsWHbO3JRuASRjmgCzo+mwhWS0tluoJlmgSYK6zxgocXBlP3oI5cbeORXo11AUWS8njSd/OtbUvHOFSCGMBTc+WuTI5YbW427uD0rI0yO8bUIf7CLCUyoRFMmTCc/PwFxLb+35iuqto3vb68B8sSspieFCkIRJmCOGYgAW6yfPnr2oA463uXsr4XNpCzQWE5uPMQP508BALwts4DuCpB6YYYBzX6S/sk/tI3vgPVbS21C6M1nqLwwWLuARakrvWScD/luRkAHk18OW2n7or5lFtptpfhfs0rMsgilhU2NypLcKCN7Rc5UOp/hqhps974du7VobyO2trHULadBERLPK7Qxou2QDHmxtIuF784PagD+z74WfEmLxFplo8N1E/wBotY1nKyABZGzgLk8445H9a+gNNnkeO3VndYdrsGH3gEzu35Pzn0H+R/PF+xb+0a0s1toWqapM97BPK2+5K7Fhj4Cvgnawfg+jcV+5vhfxml9ZW0sREsLJFKDk7jBIm9nC/wC729iKAPbJJQWBSUqCQxhOMBOoPBwOB3//AFYt1fyCSJ4XJ8w4DABCDg/eyfWuWttbnkld4kK2+8wOkvEgQD7w/wBr9eaqrcMzpkSb2beIpWO3Zg4KYxnnA4FAHYrLHNN5sk7qXxFOgGN8o+XAYN8xwM9B/WpPJtRLNKzvNLGqrKScIqtjazJn5pMgfn6VypknYNOn7r92jQqNzN5zYxKy8bWwRj/CtRYJFVLtpG+eSEyonzPKg5Hy546HP1oAsajDGLcttVhIQXlRsjd12jA+9ntXyj8bPAbeIND1CeG3iuWcyCWCRYmjUqMRXG0DoFz/AJNfXDwwXEmxdwcjLRnO1CMHcwzgSH0+vNc9qWmwz2tzEkcMm/KLEUBMsODxIGX5Ux396AP41f2uP2evEHh7xPca4bS4TSQ9zcxzxwlJYwmdwK9dvT1zmvlz4S61caRrWivZFhdaXexG7hnJ23ELyBbhUz/qpgm7GeTniv6iP2rPgyfFum3VutjbrJEL24t3ABh2uSV3yHl06/L05r+aHxr4Jl+H/ivWGurcw7tQdFYAx3DCORo2uYsD54t6nJHTHFAH9JH7Lvi2DXNBtwl7byyStbE25Yh4kEI8uF3J44HPpiv0HsrNruNWilQToIiN0gwVPox6kj/Gv5nP2Qf2gX0JbWFri7eD7VK0lxMwZEeKMCNI0Y5wcrjPXFf0MfC34gxeIvDMN291aXhvod0DRrGkQJwIxGVOdydPrQB6lf2dvbwyp9oiaTbI7c/MwU7jvAzkkVQjvA0ZuI54zGJDAFwMxEj5w644I4Nai2izo0uVBlUb3ba2CUCNwR/fyPoM96wpIbTTpp4QiB5l8yR87oxORhnIBOH9RxigCK11OW2dZmMhVnVIJpSVV5ApBDNgZz2U+ta9z519GsVw2PNO+SQsG8skZCox4J5A9QR7VlCOBre0KSPcRSSqd20KkFywyHRc5wAcKeM/pWraTxBWilAlSMyssIRzIGBCgZ64DZOf9rpQB5L8QfA8Wq2N1FOsU1tJE+wqCJWdUIjXevc+vf0r+fn9sr4Gahp9/d61YgeTvlklLL5EEUMagqWyf3sy8lcf3vxr+mC8jW7hlgkjLwhA4IGCmc7SRg7io4x6V+fn7SvwksvEdjf+ZH9s2bpURwwgkdIzII5D0j3bgMcDAFAH8n2uWF08TJLIEiLEKsKFHlWBmMLyORyp9ffOKsfCrxC/hfWGuFu7cm6vYlu7UymI+VEwCojBsMQw68Zx0r2L9orwZquheIr6zijlsbb7QouR5ai3SIvtRbZQOUUccHnrXzBeRRQ39tZ2dlPbmGdWmaNUgPlK4IkAPJGADz9OpoA/oW/Zx8SjxRpSPfiR4HtJEiEsiSIbfG0K8XUFQchupPHHWvJP2s/g7DLoVzc28bTR3kUvlXaBmLtHvY7kIyrqNuwn0rxX9jz4t2z6rbaRfST29rD5kCXII3zxllVC6bRtHmD68Z5zX6nePPDlt4z8IRWsFrNdST20nk3KqoTzwjAMrDPBTjpywoA/jo8evrfg3W9S09LpvtnmXEUVyR5eGLAyPMpYY/crjv8Ad7Vz+g+Nr2WWxspFDBZt7TLIfMiEnBjTHAVmy2Ce/rX0n+3b8Lb7wpr2o3FlZXMU0V/JJJPPvQNGhI2oxA3ckgjGOnPIr81vD/ia5s7hIDdCEyyMGDgEhAxDI5J4cZOGHSgD7seEi5imt03ui+ZKomKNsYF1IOCHcHHy9OPWrA1SzuGu73e/2m2DCUyxhGjVRlHCsfmcNkdCO/rjh/DXi2LVNPht3vYftNmiOoATdcRqB8vmgZknyCdpHU9apazqy/ZmuyUW8ndojIZELCJX43QqenUEEH2oA9KgeKRY2lm3QXTi5WUyoGVCvETKnVNwJPQVXS6nsp2eV1nhSTzk8geXGwTOwqvVmKZDYHbivJ7bV5HuBJFfPtKIqRqEjRUjRhK3lH7q+n6d6dFrUouSv2iZlibKvMNpQ7Q7BVyRjbkjr+fAAPTLbU7QSq0mf9JSSNPJyksSs5dGcvkldwxnHb0pJ9RupGcG+HlrcLKJF+RV2gJ9nlYklpGHAIGMvnFeaW2uut0lzcFJbfEkySowLhSSI4ZsDKnIz0/WtGbWRCC1xcAR+bG8cccSsXMhUssw28ALggntQB6BdXsOnGLUCZ2uUmTyoZWSTamUEkiRgDJAJIPt0rU0XUXGqPNKqLFfowje4kJ3KOd+3/lmx9PQ/WvKZ9RuHu4xHJCEtJS8jzkxyTLdbSnlGXhgFbI7dM8V0S3kMEunSSQyS3LzPHIgmaUlI4zsbYVAjLKT19B1zQB9Q2WupA4NpLctZlrZZLdIw0MYYos2QRhgkhVgAOQevavWdEeTUY4rO0SYlWMtzfu5HlhVPlMkII5KnbwOM/SvlDwzquoXOpwWzQrGYgQ9uSFX7KQctjeQ6hipODkH1PFfT+m6vb2q6fNZySQymJbK4k+ztKtsCyoDG8f+uck8g/dByT2oA9Xa/wBT0m9hEUKLbXtk1lNDaENIhSUoXlYjLCN1BJ4JRjiulsPFGjaY0djez+XcQ/8AIPUyFPMVlL+dPOoOF84YBOQCQKzb/WLG98lLWVRqZs4YvPHyJO8yIRdE7CHVpN6twNu1ic9/LfE2raTMu2KOeC8t7eCzunVC8Rkkm847SAf9G3LkHjjPFAHW+KPE0Ot6ncrqscLaszAQSxyM8CwpgW25lPyOEGSe471haU6WbWUcKvdzvd3DSvEhiW2hgO+SIKB+83E4Ldiw4ya4KzvbXTtVt2ulubiUPC0typ3xCEyqEDhj1GMk9xkV6bFr+hRSWVpFJObmEXN1Z3QAjy7Sgu7E/wCujZjnHquKAC8ufEem21/JdQbDOttYwwRoWubOGSQlp2mxyG3DA6GtrTbmK60u2dW+0L9oMMouYY/3Lt+7nWVWwY2CklTz8xHFctqsl5cfaLiNb5oYUhW5ed3eUiU74pUjhb94wOTtz8oxxSm6NlYz2sUvnavqDh08rAW6kaZZz50QBNsYgq5J7Ak0Aejac+nRXKCJ4bp5YpHW1vWMQtbozzOgKAYdwGQgk/L3GK6G51i3jie+Nk4uEdZ41iG63t7zyyJ50jB+ZAypsU59RivDp9bK2unhtMYPDC9ncvLLsnnvYENuLx9uT5bNKHI77Md6tnU9R1Jj9kuDDNayx6bbtZySF53uLVrln2Pld8casAeP3gA96AOj17xBpt5qGnLZhy3nw2+rbYUMVzGI2EnkySEFXEh5bgNjp0qtosNvplzPdBDdqrG5illkjdJmiuVMV0qqo4mwAQCdpXJJriNI0f7Vdaos92wlt0itA8zBXEpilFy6GP8A1reY6luBwPwptldz2E1tp8V1HPDBE8WzAkjht47cXFuIyG/dp5cpaTPIaNgM4oA9jfxRo1iJoppLu2nknlmmZFeGG8lkuLiK7j3xPiJEBB5+8MnBJriNf1/SI5oZrUfZohJFN5dzylwYY2igIVSSWcnhj3rH1SKJLEMjvdXTBWlaNJCk0UjRyeYVDnDxy+aVYY3YGRg1wFqF1CCWOTY2HubWK6Mi+f5qKxtk8qQfLKJiuBjn1oA65Z9RuvMXTlDyX62zqjqYjapI3LWzSyAKwOM47kYqk+seReDTI911cStLDIFAFootp9sUQjLASy+ZNMRuxkL6dMS4u7/S4baB1eW9ihM8M8qvIFjtGeBkmCnEbfaEDFfUD1BplrqcErIXFuzRFIbu2Dfu/tbI0Zn84kM7/PuHAwe9AHc2WmalPbiK4BtFeONrQK7Qx2t5I5VYgo4LEgbsjAB68122maFM8CRQSr5trIn9oXrbZS0jhY1gVEPyud5bHQrk5ryY+Ibyxgbz9TPmXDXCxQ8+YLhYyIk+ZcorAAZHPII7VFY/EPXIIvtltJDLEBEl6kKIZZ0lQhLiVfvCVcBOxCknNAHtMvhW9lSW0kvYY7q7nEZyGVhBDHlZ5H3kKHiB/dgZY8A1zus6dcaNqDCOCW5snASRUmRFdhNJGIVEpJRAY3YjPIIORmuaXxnPfGRP3kn9mPbrIEnaDy5JF+WMkktKS3UnoDkHgUy71u7vdUW8W0jhme2S6t7aWY3BkIdo/tVupfEsuxmypA5GMHsAXtRfTZgbyF1tLiSIWslpL5U8zGNsIMA/KCcHf3HpXI2k073dzLFEulrZmGKdriItbq5U7LgAsRJI+eQMcGsK+1O8uLm5aCOREgki8+W8g23E0D4TywUI2oinORknOK1bOCX7PJJIjPaumITKXcySxEmFVXecv5hGM9AehoA6DS57cQ6g1/dRPYtIri4t4I0nWaYkMEj28RlMgLnt64Fa7rDaAESxvDJE89s8XEN7HMvlokSsd0Uwi5YcgEnk1xdqsrSBJHhRLt0NzAoG1ri1BILkDETYzhQST36V2SWFtqMFhbtdKxt45EtnK4McM3MiSjcAOeg6gcCgDX0PVbNdOiivbW3eSBnhi85E81YFOY0cnO8gs3OeaK4y4vBZTSW9pA5gQ/IRH5gP94q+fmG7PNFAGbqVrdCG+S5Z1ngtY/sNyypMCv8ACgVDlnA2/MxLKDziuMuNJ1CKJTcXDS2YhVJQzxzzykkvNInlENGAeMtzgcdq2LbXrvZBam7tNkDTs1xIfNR0nyORnIcqVwp5HXGKqaviy0qKYXEV4YhcyTu8bDIKEMhPXJzwCMc4+oByuqz2lzaXVppmnyQzwWbRXFx9rE0LQsvyhiPuSsDnJO1c8nrXhV/LYwNa2s9w0AMk6mNmjYom0kI9w/DqHOQenoa0tb8QW1lp99c3MH2dp12WvmKsdzC7dZ3gcfvICgIXJznngV4+BLcJLeCW1kikgka3uLi4jkedZmKZEaQFY2BGADz0AoA7DQbsahOI4byWa5t7yQvLbDdCbUfIJl2EneCcEj6/T6L0VYNP02JStvcPscXKSP585dydt5btCWKxKpBKnnnOK+UPD+sX1oyxJZbbe2jPzRYQXsMjgSISkahB97IbBOO5zn33wpq0MKrb21tIkU0jSu8EhQxKcMI28zJKEcEcdMe1AH0J4X1CzS2tbSWK4WSWN1sZm87yJrjcwNrNG52wxSA8EqD83POM++6DDoc1mp1y3tUv7aREubNrcy2MzvhRFKscY2oE24JGQVye1eE+GL4vFYz2Mccmo2l1JHMfJWBIo5gvlNAnzK8uMgs4G0+lesW97O1jqE4s7ONYnj83AWW5mu0bDTTNFK+6XccK3AHYcUAYmuzxXF/fWuiwK95bvj7Vpxlit8Ifkj1AyKRMqw/KR8oAHDVyp0bUBcyz3Uwhs7iBZPsthbSEy4UBjG+0nd5gPADE9cYrttI+2zvfE2tzbFUaW9WJELTkSAMLp7pMNuUjlUB9zXTW+n3WpwXsdrcBLaylSW2ig2vFveIkwTTTvujxg52/LnpjpQB5RZ6itnYQwiRVmSUp++geaF8yFfIvwq5jbBG1xj3ANdhpVzZaK8cMpKXN/vkufIZnSKIYeSBJ4pAHTAGRzjdgknpyGpJZWpSLUDb3lo08kd3DErL9hvCfMj+0yGXEkWQDkKR2JzWS101rqdv58kVs00c1ukqiJrDyLhcZHkghHK7QSfmyMnOKAPpiLxpa6bHYSxyXQtVlj82G0QRzJabcAzzqz+YpZgQM5wOg4Fe8/D34rw6dqkGlSDP2i5iN2b9EiQwTBWiEbTSLyY8FpBkg9ATX5zNq2oabI9haylVRWe5B3z2nlMQy7ict5mNuCBtGcA9a2dB8Xalb3EF213IQqtMkN0FkfcCQF89sAKSBtUsGX0xmgD9Ov2gvDOkfELwncX9hcKL2ys5JEsorMzx+WpIkhaYwl5SwOQxAyM44Ffif418K6dpF7Lay3VjaSWolBtYXcyQGUsC7NGvzuARlc8Z6Gv1X+HvxOfUtF8nWZJXe6iih+zSSQpLGzoUiD+W5Lqo+92w1fHvx6+EmqPJqep+HrVJFujNeyxxRuTJAP3cizXCxsdhJyAMH5fxoA/NfUPDebmZtrS20KM9vegxIk7ZJzKSodht3YBOeeBnrwepm1he3h09JrF4nLlYYjLNJtbAZd7My7vm+U4ODwMV6dqVjr9rJc6c0AkiBZ1sZllXyGifDvGwXMqjHc85ridVtLqeeRltHkkhhaRJDCLdopFj3JsuHIbIccr8hHfPYA1bPVNTuI47SytJIrVR50iG3j+3XbFcvGGZCdofO4AZOeBW1awRQ4tL8uro7S7ZVErpc3BAgaBTGpV0T5eV2gd80ukXrNoumXVwgl1lxJDaSIMRmdwoImuEGZGzjAAJ7ZPFdU8zXNuy3lrPLq0KQlZ2VGkEsTAyW6ZX5lOMDPIHXmgCZIrS2sbm2W8ht5IQszOts8iRR7fmlXawYvgnoGJJ9Oaw7nVYobXUPsN3eTskcDxrHun+aU7QDJKu+CJ5CDgAcHijVbiG5CxLFeRatI8cVnFF5LxI0pKTRzGMkOVTJwx46DBrJt9ERb23kubkW8puFTzYzLE08lsxOXLgJHHnII+9luBQB7t8A7LWNd8V6c95LPP8A2fNb77W4i8tYYXkCfI8yfKodhyoOT+Vf2Z/sI/AzStI8E6b4k8QWOny6vdCOWO4MBCyRFQYpJIG4M6hx82FJ4OO4/lQ/ZK1XRf8AhaGltrV7arp5ubC3t4XtUkM8YcNIs+cNNGDyWKgZr+ybwB8RtB8P/C/+1rGSGG3ttEDW0jslvbvFFbErLGo4Byoxn5jxkUAbn7TH7UPgn9nHwdql9ql9b2k9tYMLe28xFkeQjAKRk5k425JG0EYzxX8Wf7cn7cnxL+N+v+IYfD2qaha6FJfyxWto94sL7cNIbm0UvtfePlI79RjrXsf/AAUD/bJ1T4rfEvXtLuNRjbSdLvZLGFEvI5Huood48oLLwkbP/wCg+9fit4/8QtNNLOYMsGeeSNZzOImIPlBfLb5WC4+Xr1wMUAeB69e6nfXV02p3mpvNeecz+dIZGVmYnYyOSFK88DPHTjFeaX9lOob/AEpmRBkBcmaZACvbovOCAO/cV6NfahBNPDOLe3guMu0w3NHETJkyMd7f67pk9OeBnpUhhWR5I3iiuGlDKjW8gj8rPK4iI3BRnk9P6AHlMFneGV4Yy0QEL7lVigTYN/yEj5MgjG3nmpIrGeZlWSR1hI3GGQO0e/YfLaQgjdyOmM816Pb6PNBOZ3gmmWXzUKvsZCygKJN3XaD9PbNaP9iSiP5oIwZFd9pU72WM8m339GwRnPy9/egDzCxt7o+U7TATQSIJY3M8KFGJVXj81wHHPGCcZroJNMnmEsZSOJVOWu3YlQVwQA2CSWyRXYnRVeOYiJP3UcW150ifcrckcyAlwc9BitS1t7cCxRpHtLiFtksE1pG1vdk8pwzZKgEEYyCOQTQBxC+HbyQ2yyyO4kjkkHnXDwRFFIbESeWDI2OwOTjpxW0+YltZEkG2WIwGPbyXjbYR8pPOB1OD646V6LHp9rDO1w03mweS0kiwO9tFBKxEfmRFkY8ITlcduPbJvNPtbG8W4thG6NKfOjaZVYiRCCVkJPzlWB5ABJxQBlPoEs1mtysSoz/IFHkyq7EEAOEc4BHPJ4+vWOw8KzrbwSyM0eJtk25AUZHfBYDHyqVOATjnIrqPD4tUukS7gMtjFP5iNsuvMtzuIZi0TsS29h0jYkc+9fUngvSNL1nWdNtzDbSRvDHHE1zAAS7SA+X5nlqJpOmFZQw9PQAi+C3wf1DVLvQks7cJaSAOhubrZ5rzzbSzLFkxgKRtwecfNwK/cH4PeENA8I6dBYW9rb3eqI8UZRJH2ahew7UeeGbbvhYsSD/uZArwv4Z/Ba30RE1QpIt01uLmK2BLGZI4tx+wKi7YZMkYBIAxgda9zsvFluptp7y3vnuLa1lthbQ6X5EluYXEa4uIh/pb5+/0IB4zQB33j/wrHr3h/VrPVJIY5yZpY9PLSXflmVDGbdzKUZyQeVGR0J4r+Xf9qf4Paj4A8davNGitp1zcSzoArFlZ3MphLqSpIAPCkjtmv6idD8VWt4tpDe299AnLTXUkkk7+cG22oaF4jggE4BznPJxXzx+09+zfoHxf8NXM1xozJePaXUen3VpamAy3KhpBLeOihBI78AEn0AGaAP5R7mfT7dU3RSCd414U4jiIO4vkjJY9x6MK6/wvHaXd7aGZVVZ2jAIO4FpGCKcHkS8gj29aT4mfDu68DeLtV0G7guIv7N1G5tJpZQ+VuFZtsAUjBxtAwvA6YHAqXwppuqrqNjb5a3mmdGgSaE+f5iOGSQR4+4qkckYII5oA/Zj9lT4K2uj28njKymh2xQRW0cptvPjvLiVQ90F3HEUaqRvGN+egJ4r9OdKiWXTtKjslcxPmGSVfledB/rIYA3zKmSwYMOgxXx9+x1e6kPBsWm38AS6tZEkuLWdUVbqzfb5t35JO2TjG3B+tfdekLBctMps5bS0tvtMiXNrMrLCSgZJJYVkMUcrbQARyuc80AePfE74d2uvaNctbyPFfWygW0SyNCtvksJclRiZlX+Fc5zzX4L/tI6V488DeJbu21GSeXSp/Ne1cxhTNGGJjZAvEcuMZBAPtX9HOraFHcWNy0CG4jdlvTJ53kXlsHRvOSUqNty2AHO0fWvy5/bT+H89/4ek1HToJtQjtLaYz3aWIYh8M0JlldtwXG4ZVe3PbIB+P3hJJfPu7w28FxMkbz3ZuigCl+VJZmwDwQD3OR1r6Q8B67Y6dqukzXUUcBtmE98ZNqBI3KsqxZP78qOcHj0zXznpd3bKk8MVusMyxN58BkYo/lcPDOhwzDPI9CM810NxcxtbW9zE8MjW5hMTRPLNcomzBWS2fGQW2gsemMnFAH7W2vjLS4fCUd9pMVvdi5sUlS7kmymFQFo5I5FVQVGAoGcZ4JzXx7ffGG7ttemuYIrf+04ZbhZtP3CLzw7Hy2SfdtfCkkHoO1fNngn4yXsWj3ulX0jlZI2tVto7lwyIQybkjkASOTg52nt+Fee674riiaVo5riOd0lW2JjR1clSpMm4gkgHOVY9PXoAfVOrfHU3t7New3v2FxEyXEfmI7CUIUcKcgzJ13Fgfb0rx3X9Tg17UC738+pfaCLmNUhjV2eSMgeQxIZYweQPyr57vvEMqxWqSfZjceScfuFZJIt+1zNnBDMpPBGeeKs6Hr93aagrRyPCEaL9zuVY2QEs4MR5aLYRgAjrigD9G/wBn3UbvR7mzt3mkgvMPBuTeyTKpBETuOEuNpIwDuPpX6weGDPJZ2FtbSWivqdoPMhu5p4EeEE+epON0rHByCDjOBX5ofsyTaD4tFrLKbMXccn72GaBoTGkigLKr44cMMqOc5zX6LWjxWVvaW0ySWUlnDKNNuH/0lJRvLDb5uC5POcZ68A0AdNqOlSxW6XOh3sBSO5RLs21yb1IUDbYkAcB9hJYGNAVwfmBrEuV1KC/gt1tdPsnkieVJbJpIILiQyBS00MqjEjPjK4VeuOoy5tZjs9NBvITazJM8hmilEK3m/wC+ptGC7GVMFcgZI4zVS31hL0RPp96k16rtFbSTSHHkBwJY2G4xpOF5DHHI5ORQB1nhtNZfUo7aW2jZmuFt7m5t5VLgyOQLqZ8guF5UnB4I4Nd39sGn6nDaaTFdMTG8NxLBHJdAXHmMFuFWUqIl35DFWJOOnFcBb6lNbNaXUFvcwXTSB7t7+WGNru2Rtpt4XiI3RFl5IB4YkEkV6ro12DaWWooixRXmTEbGK8vAGaT97FOvy+WpPQ4+mc0Aek+CfBZupjd6hevb3Us8TNaFh9mlkUFY2k2PtVQTkoXDHuK6270rT7PzIYXnvb6X7RHd6hEJPJtfLb/UrsjwkLAhQr7iRyOOR2Hww1HQb621eyvYQ9ytxCDNcHKuvl7I7eJixeHy2JJyN3PPSuh8XQ2Phawe40+4sjdtMXZkdJVmgblUEqBi8qjqrKDn5eSaAPDluYtCleQ3qRajdqtgsEYjle3lGGiuo3J2FdvHQY54Hbj/ABTbzaw8JuLiJ54zcRR3ETKUO1d8wvpMAQxupYDOFGTg966hrsao4luILZpo2lncEiNUlnOV3ApuR2XaVXHGDXLWtwrz351BLqOK0VoIYnULHL5o4Z2dQZlGSAeQd3BoA+dNe8OtoU815GAXlX7TGYAkumpIZFPlkE4uAQBkqdoyTnrX2h+y78WdUstdsrC+b7BdW0qu4sZSbeS1DDyIndmK2i736hcHA5NfPPiNbKSK6sb23eGNbLzZmt5W22SSNmNjB5o3iQAjCjjNYvg++Hh3XbKV7SMxfaYZzNtmDXEQZWgWeXzN3lLECTkYyOKAP6nPhf40Gt6SrJLFPcx20cjJIArxs3yuD5YAf5PutgE4y3WvYhe48lYiXIAR3OVwpySrO3c5POccV+bP7NfjvSr7S9OliubhmuzFERHMGd8nIi3E8KF3fe6DGa/Ri2jt5LN54pbjI2ywEhSGyBjcqn58HHPv260AaF1cQ3CfZpRcpblRgKY0jVgfmwxb5l/vAHnsc1+f/wC2/wDs7+GvjH8LNd8PalZ2im60u+/s7UGjOYLnyXZHjgxmYlWx8vfg54r7ymIxFLLPIxa18qWN4Ue3BYDa0QDZ3ZwPr7iuO8T6Ra6vo/2Ge3KhIjDG9wCHxKPmmiDHCbQOp6546UAf5rfx7/Yr8T/D7xxq1tHBc/2Xb6mYbUmPy7kzI7oVjhlAAt2yCRyRnpXyb4o+CWv6JdzSvZztYuvmTmFG3gEkgrF95BwfvDnHtiv7i/2x/wBmbw9qMutX8MMMtzAzTy3l1bLNdOZmwUtwMKinIG7OepzgYr8xNS/ZasNQ0iNrjRTHCsNxCTZgvPdxE7omG9SJRkkZUnGeTxwAfyx3ng69sHYNa/aUeQSQnyXh8skBo4pHUAl8Dvwe3rWSumu0pGoRPaJOjsoRCyFtmEV2xuTkcnjrz2r+hvxf+x9p89u8iaO1oLy0ljiguLVSwkjbLXALAFpgowOOB35r4u+JX7HOrJBdahoSxO9pbpDNbLbPtZmxv8rA/wBZkjkdSeKAPy9SfzLUJNbphWSNFlysk6BSqbto+SMfN1wW/WqcMkUDNI8ibgj7LXG1AFcguAWGPlztJx0Ne4+NPgn4n0MyG4tJoBBKymIxyAr5OAGDgYVDk4/HPArya88Nzxvc4tJHNoys+EdmLSYTapx+8j3dx/d9KAMC6nW9u/Mtljt0RQuQyvLMijgBCcZyMevPPODXU6XHa3sELXh8qOPzITNJGxldnU7Y3YKRtBwfYVz7RGFjBPZJFKUaOKRgUI2k4C44WXnkdf510ukwX1zp7NCxsGMmxpiGYTRomwhIiuGyR8zDPbnHNAGTd6fd6fIBNcIQgMsKKCWlRX3I7BuGO0/LjnqasxxOYFvJEgsvNmWWEDlrjPEsLDGTOcE5xgbQD6VqiHUDbXMskizR2qEI0m11WBl+eRGcbsL2GOuMVkWsVpNJFHPJBN5aTOTdkkSE4IFvlhtfHUdiOaALVhd3kGowXMUkghlLRwwM4jWWBCBIk8oGUclcA4woHNdDJ4xld5Ht1dbmaUW8zSSCRIUTIWQTSkeadoC4VT+NYEkMFvcRtbCKGBDG8TOzNHD5jfO0sYYnG72+vsNYJJchQDLcR73dLIb4JgzlgyY6tgjI4PzcD0AOikub7WY4ri3R7ZnVYoQ2FWVVJDyhQFG0MSx3YFRzWVxZI8M17FPMXeeS7i+dJMqA4kRhtIxwCM9crxmspE1O0QLuuFDiZ1EvyvbjqsBXoqNxn6844q8gvZYo7xyZFu0SMW81pJEYTEMErIV5UYAHr2zQBG9ogMM6Aw2l1HFJcRs3mpI8JyFUg4WYgnb/ABc8068sktdMK2lvNLE7/aIpJUKzRzO2dokA++NxwD16V1mkXZvJw13aT3duEjtShtw0bSwg+S8SrIu07gM5XBxnqMjtzrlle6NewT6Z9nvFk8kxLBIzSy4IVogkrBVAA355BzkigD5xSyurhZ5UNzM9rLEPtDBhIu85lZ0OBGq9MnJ4HtXsXhHxt4p8Ki0vLTUxLseNVla4ErZHCOFGMbABjjA5wSBmsnTt0RWK/WL7HcXfzOFOQRuwjKCXkiJ6nBHHPHNekT2HhyPSZZNBl0p74IomlZy8cXmDYIIrcjaj/exk54yRxQB+2X7Ev7a/iL4eQaVda/cT6rptzJbrdSvMs08IZ1jkmuvLY7oCh+QDOAMcEV/R58Gv2tPAHjCSOKXV7TT7e/VTZy3d0Ynmk8vd5a7sCNNzgKDjj8q/hD+EXjyXw7ba1Z3dwYYVtxFbXG/yZZY41bK2yRyfKok6EL83c810vhT9qjxn4d8TmWHXdWS1tAn2eSSctbSKko3obcOR5hIGDwT3AoA/0Y9I8VrPiWECGJkj8kfalW1uVlU7JcKxZnO0/TI9a7SPUY44IJzFJDqDgLJcRSb41CcqBg5D7ehI4zg1/LJ+x9/wUxh1jTtN0DXvtAmiYC61Ca4FwqzxKscKbZHJjVmySR8o6cZr98Phn8aNO8daTp+oST2JL2YWeaDOZi7B4C0APzzEMADxyvWgD6lu9Hi8SJcQSzGa5dDgztFtecAmJXkcAKBjDdOleTax8M7Ga1aC7hhtp7Hzry3a0kKEXK7ioV8HKMcZAOOcivTNEkkW2glgja7tNrLC8bhZJZGwWjYA5RlGBz6Yrr4bG3liYqIEPzoftbhiFKZCgA5Zg2eOue1AH4fftq/AyfxR8LfEdq0S6nqE1jfyWVvEy7rJZUckKWxtuOG+boAK/he8f+HtR8G+MNc0bUIZ/Is9Uu4vsxAk8vbM65kYE7zke9f6d3xl+Hen+IfDU8NrALbUo7aaW4m2I0DgQnZ5luyFsNGSR2PFf59//BRn4Var8MPjL4ogurNLBb3ULu7tl8tLb7Wk87ymaPPysxVtwUcjPTFAH5w27Wn2t545GZXZgIXV0RF2ZLMiDLJuzgnPpWcbgyLNJMm1VdVcbScBcBDFGO/TOfUcU+GOVZPNeBvL8oiTBHzxoRtQkE4BYZJ9x0quzvPFMybjDPIoCMBmBlyXCOB84yB7UAaMqPHbQst7cO04IlVcmJYyRgSKBkMBjHbjjir8Gq2Pl/Z7mzt7kJsh3Qja52YaPJPLHGckccdcVUsxaXAfdcNnyfLERJ8+QoAMqoHzR4xg4/ka0ZNLTTHt74+XIJF2LFgMfMChQCem7JH5fWgCjZ2Vnf3V21uwZ1JeKNyoFuFUDMgb76g5Of8AZ9aW1sllnlR2ilmjQKWVnEWQMeejn7xPTAPFaWbS2hmdJES4licXAnZo3i3nLRiMDDAtgD681n3EEk9sk8boxhRLYoWUbVDBhKxi7A4AJ6+9AG7badcPKix3EVsyFVNuImuGSUAsMqQdoIJ56dKfqMVxp92sKwhXaMEtApljaUMQ7OUBwu/HGRt6Hmsb7bfQ3BvbYyOsSot5IATGXjDY83AyV44IFTR6i8hLQmQo88EiNKXcmSY4ljQYy0JO4jP3SMnGKALqTmWJYrqKATq2FZ94jOSQ0LKOck9No5zzT7Z7u3upZfKQQCWOCRXbATah2xqHI+TsM+2RWLeXNqbmM2oeO/t5mWaR/mVlHKYdz88o4wy5xx+EiXdwPOEszFblUk2TB5NrjlJA5Xjj8B70Aeh2uq6c7I1vaSfahLCjZDCJt5/eA2/eTJJBz1Ofr1treaTHBd2d9FyUlEDSWkjhHm2uCWXO0iT055BIHUeRQX0XmQtt82MyLGBE2JBccEyFlPzd8Adq6zTtVSHzxdARkkxQxASPPPI/AmZZFxjcSMDOAPxoA7SC4ErTX9zeIzWkixw28nmi3hVYyFMIhyJJXLDG44APzVeS61FtajhW8FvZSiN0t5LdXjMskSzLM0mck7G2nHQ4IFczplw9i0c8srFrlxJHYrEFEgRgoWZpAQ5GOR0H51qX+rNaTSQWN2mbgF7lZbeKUwtIu4JayK3Ygrx0yMUAejaH4r0/SYNVtLye3F/PPI0YnZkhErKqLFDInLPtGRngZ/CuM8R+KbPWJLhHtppp1YY8pFDjyGzukRRuSVFG4OflIxmuXgtYLrdqELpidisq3ETNOsytvbyweEjcry3bbUUqxW+pBGEm+RIpsRuNspnyHUZ5aP5QCCONuelAGhZ6jqW6T7EJ1g8yNlMxy88rkgFoyCdzHHTucDtXUxeIfFMU9rHqdtLJanzBc2wQyxK4xslXZkFggUkHv681TiRpNNjgtbeVA4DzHUDtdpS5/e2ioP3aAY2+gXJrSSVtKscbvMecySoJyQ7OUVZHTcSPKyCQfXvk0AXJ9S0NpH8u23NcugLyBRcXLAkhhETiNQxAAwDhee9ZVtZavNcTy7TFFCxRZjIWjk89zssSgAAAzkt2I6itHwvDp9xePLLD58LTxLFcSh4P30iAGNJlTO0AkZOAc9a9PtNKtnWZmUm2VwkNrA+5oGhm8yW+Yn73XB3fh7AFjwp4ZtF+yarqLojQy7TEgdIlVUmLpvzhixhbbk5wB64r6K0jU7bU9PtobWKOV4YoxLbSYt8xmMJBKsp+aZ9wDZ6Z4BJ5rzuOK3traeG6kAjFtHLYW8Lbmkly20x7AQ5IkYnP96ptAu5NH1W7uLqZIpZooVVXmYCO1hVfLaSNFLSLvwRsHOMZoA7jxfq13anTrUXUkd28ciyvKZ9xdCFt9sUScOoAyT8rZyec1xFudWk1FJL67FxGsd5KzwAPHbsI8xW0yrym5i2cjnrkUmvam+r3uof2pes0KxCdJ1UW8ckzEJHCkj8qhDKc/gTmua02+mhMQtLqO6ElyYR5UimZpl3AByeC2RgZ5IwaAPXdMtb26trO1ubeSSaZ4GIiOyKS1YM/70n/AFcmxNoUHonPUV734N0HzpHSS0eW3vYlto0aGJEaHkEFX5jkyGUMeu044r5+0e6vJrJp4ZHXUkw0scs5ja3fzArsoJ8tmVC5CnB4wPfTs/H/AIm8PvKIbyK+hgZBF5ySm52AMMyxouShOWVsALv60AZvxm0u18Ea02kaZHHbWuqKupmUKWkUKwZgzq2JR5jMBXL2Hi9b6C3tGEzyWgt5Le5UIqSXMp4SSGNh5gBJHB4A5zXXazb3Pi8Pf3x89o7BLiK0ZWuo4Zi5J+zzvyqjA+QcDIHORWQ/hiODUrGeKW2jufL8uZLWJm/eMu4SsZMATKybdgGR265oA9j8L32o6xfNFe3DIIbOI2KGZoQ10jZKybhtIDA7RzgDHavR3FpqsN2+rQwwXK7IYMzDE/2ZiLiTMYC4fawXn5gQc9q4jT9Cm8P2UerX92hidY7qIOIVaC8BP2iIjdxJsfp0wfU1gan4pkhS5eVY7qGRYLa3tBMkMn2beghuYlBzu3OoI69WPc0AY3jZrbT7eCxXdLPO089hHNEfLitwN62TPKxKOIvu4OMlMZwQfLpNbtNQhvppIrcwQxWH2V7gyQ3DMziOW0mKyASScNk/eIGec103iK/1LWYLxJrT96/kiKMXMjy2rQRrsuNgUbgYwE+TO7Ge9ZsulWl5bWEotBYLO8UN+7hRLa3I3KJoo2OH3uCoODjP5AFBxFMYpI9Os5DBKwguIjKttBDJIW2ThmIdkOTzyduOvFUnhDjUY8p9smmt3V7ALGl3btEUV1iTpIoyWGNxA9624bWysEubUPa5svs91cl2uDb3TqWKIpjbDXij5mGGQj1Fctq1zay3sN1ZSWsNxFmcrE/7qS4BCT+b5SqACu8hFGQvUE5NAGU2qSpBFpYkN9Y/ZJEuIogYo7i4S5laKHcQG3LlSe2c5Pr5xJ4W1rU5GeaF00+WVS0j2jvvmiLiJA6rxH0CkHDFTk5r2+1002kk+t2McE8At1nCRpmJhI5wsUUmCJOu4gZK89614tbilt3H2eOFWilkMbMY4ElDFZ/MglQDAyduM4Yk9xQBy/hDTodJW006+mlmSNEjczIAYLq6SGYIVXg2pjZduegQA4PB9qttLvNT0+JLWSNL2yjmgRQCUufLPyTA7CEwNxwTgKRjkGvLjYT7XKTQNDcoWV49olilMIlhntvmJdQSoKnnPbbgVJ/wkR8PWGm2seoTzTySXEstw7u0ks7BydP+Qsqq07PtAAwcKaAKWs31ra6g9tqVokF/ZzxIk0LoiEJKX+2QluHZpATkqO3PesXTvC+sePdes/7Ogku573UnihxbiT/SGLMGfyhtEe1YieAMhieprZ+Hnwj8c/FbxDFNZJOLjCxKPLku5Ejdy0cdxCFCrIUdB2546giv30/Z7/ZX8B/BXw3pvi/xhYwWuqJpwmliu1jjjW9gVjLPOsg+QuocjB4XBOARQB4/+yl+xromjaTa+JvG+nWh01bpr4mbalrc3q5JlntX/wCXZZDIq8gHI613f7Tf7Z3gj4FWCeGPBaQte2tu9vcR6asBWzURyiCxhaNvlxM0eCNxCqM8Cvn39rP/AIKDaXon2zwD8PLaYK8aRQmCTEE0ECGIN+6lxGh2DkY+XBPzZr8P/EWseIfHGvRaxq8lw0uoXs8zQl5mhke4YRRiF5WO+KN2CZJ/hznvQB1fxd+JvjL4w+IJ9X13Uby9trqVQyu8rNbtHORHFKzD5eu7KjDZqXRPDVtDBLYPJbw3ETxm31Xja8ZWWVziTllLK4yOOPeksvBzW+lCRLuf7XucNbojSPFdJtgLyIgJYFUZgRnIkHVea9s8F+GrNNOY67CscUkwjt3dT5iwr5YgfYRgwGTzVIHpjvQBzGgxLpb2lrDHGttcNELsRxuWuJmMcQLS9C7yPKcHorivQLe7t5QYZ4opnaO4bf5uyWxIikSOwhH3luHlG75ucMT0rQ1jwVHaC0CxJ/pC7VmjmkhjBRpb1VWMjKT7lCq3A5UZ5ArXsPCgv7u9NjDEBZLFcG4UmB/tJ2vau0r/AOudELByRznaKAOeEZt7s37Sra210tpHPplwMSXcZUPDLbuD+7IZ1Lt1Yqc8VLf6Bd31zHaBLKIIv2qafzHMkoLEJagxITsGdo2ZUqA3AOK9BtLB7jUprK7slFvcos1jFcBZklmhEaO8TEfuoi0hIGePbFdn4d8PadYDykmmimEl2sNxeYMZxEV8kqw4j3g7R06A80AfN39hWzz3NzdIzS2fEEbKJRLOnmRKLZUGZIE2jPHGeetcwdGOi36SGSe4uWt1eeCSVVTypDcpNiQNkRI8kZXpxwOle332iRXMyz2CyQzQSSWs8LMTKWnkhe+nswxxHkQrwe8rFTisPV9KTTrqTzrNHspbue08523XU0G0yeY+45SONeGA/u+lAHlieG7mU2t9pdxE1zMrCG3llWBbhYJQtzJGM7VkEjEKc5bGR3rqLbwxexX0TNbzzW15CZ1mdkZ4pzE6y20pZf8AV+fGGJHPzgjtW7Db2MRt41hMulOZSTbxyDBjj3gwHHzKZo0LEHjPpWncXlzpDCWKbH29i1nbvIt2YLJ4oWSYqD8u6SONfUK5z0oAzL/w8fCWoQ3q20j2zWETTyPKGhjVZWY/ZWI+YlX79SQRwOOa1LWLK61hblwI4pIby2L2yi4SSUzmeAIu3geUVAYHGSRnitPUNbu5bK5tNWZ5IVuorcxNLvIXylijVCSSqZkOfQrXF6ppcGm2jSlVubaGUWEaRrI8xjQLNI6mFwQf3jKcjcSpIoA04PGFlpJuLjT7Z47i4eeWO4lB3rdToLSCydOdsIeEyYPc++Bxd14nub/TmlFnMt6J3iv5jDsjmtw5Wd5XkxhJPNlUJwcr0zWtpmn297d3dxMhPlLH9nhgjf7SohRZrYxk5TJKuNzHoVzya9es/Az61Jbx2qGT+2DDcTyLugggS2Z4ZYrhUUh2UpGzMMKzMcHk0AQ/AP4MnxjrkCtfSfYhFamaBvMuYbaJRFLOkigcqZXaMYyVA56Gv2V8OfDvw14L0e5S0SybU0tVtrayst7W80cPlOlssh+6wkJJZSRnI6ivlX4VeFbT4c2NlLGkEV1PapayrEDumnu5B51xKqkM8cITcmM4ac7gACB9Y2Mt74iitr2GRtRniulLeW6RfZ7a0m2mylMICrKHkD7+hLDPB5AOk0zRvEfiC6JdvOCzrbiO3PmkTzAzxxBkxh1iEgJb+GLGeBX0DayNo8bWFuZBdSLHapb3Fu9uR9kTMkDYGFgZn3DJ3EufpVj4Ra34Y0O2uri6SKO3TUbSY3+qwqBLPc5jYSSIA/niJp13/dXzcE8Zrz349fF3TfDWlajrd9La2s2mfaZ0uBeRzPcpHGv2V440kAXdEVBwSflBPJIoA+Pf2ovizaeC4L68ec2uow2ctncWr8QGbcIwkcucMwaNio6FApOCTX4+ap8RNc8T6rc6vLJMmn39xPbGSIIXkWeKLeTO5wsZZM4Ax8zKKt/tD/GrWvi54omt7aVJdOdgltGzyTNFIZnAubpB0DptAycAMOnIrzPQbTVrA2GlT2wmQMwe1gG0WzRqzjjpIWckjaScMMnmgDu7e2mvra6uoWeBYZJ55TByI4trzSARNgLGYwSqdTuA+vVaYira2LhJI7G6Zjct8qyNaRxhwkxU5t1kDLtxg4b1BrFsraeSxuojZ31jDdsGa6bPypJbyxlWTAxl8qpAPQDrW/MpsW0q5tYbi6tpbWRWtpMXUkC2MZVF2uQymVtzDcMgMAOgoA5nVtPK64ZrWW5soo7UZmKtJEbXKNDDH5rYfZvHqTjjgitu2tJNPgMjzWkkEbW5knV5LZ7iKWeeS6faQT5peZMY7J6U26upf7Pt4h5ck11Mcpc582KG4VdsbNjCFUHT+Ejb1FWoNIl1mK1S2sWLIlzFaS7mWOdXkeNXkBflVKNzjA4570AdBYI7zWEF5cxJHNNHbw7mkl85lXDz24jbBch0VlHVgzdKiudI0RtXllsXkeSxs5jFbXUjO2oS+VKge2jHCSRPvHPKiMHjHGbbeG7y1jjl1C6njuPD7zahH5kubYkPHMsLljlZGH3PXp1FWdKlstUeCe6aSK9E6XfmOpiYfJdK1rDwN0bFojIRkbZOaAGXtjdyrdWUaW0C7lQeY5bdJNEGWNdxPmTldzrjqcheRXDXFhLayLL9qllmjeC4jtnl3pPHEnkysoAwQxUnb1BJGM16A+rXUcMsYgglAd7m8leMkWzrIHh8jjLMisVDA/KM1DqWq2ckunfbLGxsrGZXcMyNuDyySFTbbTuTILH5vlw2aAOF0+1ngVZtSV3eZpTEIWbzbWFp0ljuTj7sID7SnfaT3r1fwhZaWYrsanfrdSpayQXsDPuldWBMM8bE5OEKDHp9aqaN4bgvkaayvGYXMFxCpMaXDwhhI6yJ83CbSnX5c5rGs9Au/DMlvJDd2NzLKVv3E+9BfsiN5trKXB8skwyNgfL8wHegDTvLmygDXOnQiNbGWKOeUN5byQXK/ZlUZ+5sRAxcZ/1mcVwks8+nSXNzfyxeXLODb20ys8YgtWfBieIDzV2OPn7kV6PBZ/2k41Y6dcM9zcB3W3iRkt4zGFMaW54IG3AJGMDJwTXEeNLDUtOvNOiutOuJ0fzLmN4wrjypokEW9CPklUDBTpxnoaAJYte0u9lghhmmW4mtzapbrcMlxbKRGwuY4nIBjZBn/gXvVTUtUaW0tWFu72Om27wSlGVLt5Ip3Bu0KZLIZNwOOwrjoYnjupFW1e2vYpxds88JVbi0KqohEn/LMk5IAPUcelQ3sNxLcW9zJD/ZqbnIljmldZ45JFCqUTAEe4MCOnfvQBJpVtpU15cG+lmkh3Ncyy28pK7kcsbeVCMp8jAsRw35itDUdF0+z1e0udMhtTZTSfOsMm5zJuDWsToSQSXZjg4PY+16PT7WUKiWzCR7hcwICk22B2M8yPwDEeGGeSCOor0j4eaF4U1XxBbRXl9G8sE3m7B/qvNEzF15G2QrHtHsVz0xQBwR8FwyIdYa0tpL2Brj7Taj5I7a3dpAl55TocSmTaMZwMkkDFeQeJVsIPtVxZWsiMbSU6jHJhhAJ5VmWSzGAPMdQeVBxgV+pXxC8O/DrQPD2dJubVbm6s5LrbEIpbsXQjZh5+0lpIW4CqRgM2emK/MDxbdaTd3uozT2dxpodpLa0jlLx7rcqRFJLkbWwzDgdBj60AfOmqzQvdi2hCRzQxRvvulYgxSeYpjuZyoygyv3eefxrzkX+oWepfu72KaGIqkpi3BJYg53CIDmRkkIIz2Oetd54l0t0mvpri+S44RUOViQxKA0YiYYz8vr1JriotPspZftLrMQow9qG2okBiV2kcqeZmkwMDoMUAelwtHEJpJJZLp7gwSpBHHuhS3RiXmfzGz5jKRwO/5n9qv2INckuvAd/ZmK/FpHNBcRzzsu2IBRClvGyfdiZi2R1wM+1fi3ZSywaBJMgWcPGixSMUZrVVVAiKUOdg7qeScnmv1t/wCCfmoz/wBj6rb3QuLmaSIMpW4EECBUY7zAAcKpGBxhi557UAfK37QsGo6f8Z9YvrcJHAl0SDZgsIQ8nmB3jP3twIO4cZb2OPoX4c+Knnt7ET25lYWi587CW8pMe0ggDlmLL0y3HPArz/8Aaz0i4/4WpHewRC2tQqvFIMGadlG8xvHGeVUHgHrya7j4USWUek2V9HJEVDIWiunjVROCFaaASJksfMzt7elAH6sfsXa/fWV/MJLmW3mVGLROsjP5O9FWGFl4VQrcbsE5ycV+vo1Vmt7eZDczW086bPNUqWaOEFo4scIAy5LH61+Rv7KDWdvrPnq8N1LassUv3kmu4J5Mv5eVCtKBjHYjpX60ur3U0MWmyPJE0CSuZZNphkdYxHCY8cAI3zY5JFACWGrahE8kzRjYZGk2wOUVIxnKz8Yll5JOP1NOvL83NhLeKtokysEhkmDGSeEtsYbG+ZiBnntUFxpl9DfYNy5imkhRFj2+VE6ELKCgIZyeq/UZrA1/TLm5uYra2mERhS5GzzM7Y2DsnysvDPIDkdR6YxQB4V8UkuJYLmCONYLSaJoytpIE8tQM5lY/dkLKT6EMADX50eMYbbR7LVdRv42Co92Of9fbb1xDIhk5LMT97oc1+hnjCK+ubK6NzcPEFtWhe1O1bjfFxvyeoJx7kY9OPhfx7YXGu3F5ZS2+61d0MzuyF5EhRfLtwvZMjknkkkUAfhJ+0gEfWLy7t4CfMYSXEzRhSXkb5FlA6nBBIHHrXxnfwzGRYXmhjjjmD+UgYq29csIiw+XBzkfj3r9G/wBrHThplzPFp1r9mWRWuHibG8MrbVjjJJwmBkE+vHt+eun6hZW9zK99Zuw2mKSNzkkuxLOmeFYNnnuBx2oA7LwGsazPJNGihCURCGCySZGFYqRhdpPT+VfWHw7kubLxDY6fpssi/a5YpTNGQVWByvnRSqw3eSxfGe2Oa+PbeQy6vC1ms0Ni5txgSlUdwNqyZTqxAwR+Jr6m8KRz6a1vLYzo8xNuUnaTe0O3BkVJTwVZgRj1yTkUAfpBoOh6laana3cFtClp50UTPGgOJdoOIWbkoSQfTI46ivuz4Yx6lZ2x1NYnuHnuRaZeBlGwKvzSlgAEznGMZJr5c+DZOuaZYQ6iqvKILeYSRESyTSKvEZGcRHIByPUdM199/DvTtTaGSxlgdTNEixxMY9jkPkSLkZDKmODyck0AfWvwnu5re0UhTtuHDyDy1dmmwMMy8bE4AHrtr6dsIVuIDcT4aW48pGjCeW0YU7ckHjdt/n0r5z+H0L2M8NuY4y3mK5UybVkUDHynGWZWDY+uK+kLG+sLqeND5iREgStIRjzSeMbSOOnp6UAT6lZSwwiK3indBgbn2FQhYHZ06Yz+fpWO6zQ2bxwKApkJ8mb5lIGCPJAGdu4E+1dNqlwDbyR2iNLJEjh0KMChYDytpB/HnPWuWimkliiMkbmSJVKkowAUttKvjjOT27c9KAOx0fWJlgSK6lRCkqH9ySWAdQDCqE5AwD0/+tUfiK7mZpJoJA8TQ+WqBGaW2UfekZz94kHkDpjiuf8AtttFNArCKMRbz8pyzuwG4HPUgj5T2FZWseKbWKVrQlWuWgJjWMgBkOQjsVJ8wgdfrQAy8ktvsdxAW2rFGjSMUAWaQgsxhQH5iT6V5hrl7b2lvLKXa3Xyn2PIMSSSN9wZbICke2eKvahr93Azm6tku4UPliTJ8pBIhJBIwWIGevpnrXnviHxJpt+nkK6bIyqTNGv7oSt8qAsRksG7e/PpQBPpWkWt3fWN7c3NvO80SSpHs8xRCD8yhnGI2C5yRit/xB4W0u6tr2OGK0he5+aXyWOGhOQJsBfvg9B9c1Q8MzwR2DQRuhkhmkhaCRQVwFLK8Tn5guOcDvVDW9Qu0u1QyqlnMqq00RdZPLjTLIpxjeRkY744oA8fGiHQbyZIbsNEk/myxIrbWZm2qeeWZc9OnOcVy/isPG5RcbJAj5GUklgZv36LIvKOQRkn0rs/Fps9sLWlxOs8k6zTRhjJPEjMUIkwOWIIJ+uK4nxrH5umxXUjtDEFPlGAt5wCgBVcnAZGfqO2T6UAfKHxY8arDpNzZxNBA8FzIXDSu13aRDPlC1Z8ASEDDnvX5tfEfxPLf3VnPLdSyWBgZZY1kYR5LyLcbkA2ruMZ6nGSK+n/AI++KfNuL23hihRUjmN2sUThbeWPnHmkYkBGB6jP0r4Q1/VrW+tA0hhtbR2aFLd2/wBKkQFyYgw4dCWbn2oA+UvihdQanqVyYLRpltw1wGxGiQqCTCQM/M6KMYNfFPjaedp90pjVZlY7QiBlwx3BsDggEdfQ19Z+P7yG2urh7SQboHltJQ2FiAlLExbj99gOM89K+Q/Gl99qu2+zBQmQJTJjliSJVQ9OW5468fUgHnaahcRTGGxJJDE5YhFLdPMl45QDgc/pzUbYeIiVoCTht0TFwHJOxNw+9kZyfXFMVDFN57EKAzRRgjaCjbsKwB5G3qe1Z84XeGEiKGkGUi5UqASFA7n3/OgCSSJBIyrKWCKm6D7o4A8x1Ppgjp781cjMQu2RGeeNFWWNEU7gxGGjyM7mBFZtkoluFPIDbv3khJaIFCpG0/60E5x6Zzmuvg0+109TdLuuZZkHlWmceWGQmRiw5zweOtAG5pAnWFrV12fKiwJtUkoGBcsR99sAYHcdK9aFuBDDImy7kkggW6EeyOKNfmIVFHG8BTuJ79eteP6fJOLi28tRkpGyAIWeEZUqCe7AEhh7167cRtqFutz+6sniuYgbaJiYykccbtIdo+aNvn/E9KAOM8RaUlrdNBc7A5El1H5HO9GJYwo6/exxtPYCvP55JoJoXSIxRK3nZbAWTapKdem30r2LU2GqrDM9sqSJGYI0GTFDCGCifOMliAD1/DvXD6jpsP2y5tmHyWmdkm1mW4RiwR0bHzrgZYjGM0Adl8MfjXrvhHVLOSSa4ubaSNYLu3MhihkgL5R19cbfyxX3Svjbwt8ZtGgtUMEGqSJJJGJHDMHijDbJB1ZcfdPXgZzX5U3gTfKYci4t4oyixdVWOQ5jZexAx/3zXQeGPEev6TqNpJp90LS4R3bcHKq6GNQE3IwwCeD/AFoA96+LXw48d6Mpk0mTULjSyjB/JZmkjkQNtl/cnKFUG1ic5Jx3r5Vv9I1KzuZl1OG5EpkBjRg5y7sSGdscHnn0r7J8O/tOTR3P9n+KbSKaOzzbGaPb5i+TFHHuCyIRMwMCYYgghyTzyfqXwprHwF+Jenx/2t/YB1J4EaCS/iTT7mOVgvm5ucBJJSS2PpQB+WuhCKR0FyjeZ55LTlt23YuWXJHBGa+jvA1xa2j2UouZbqG6bMsSs3KFCscUYPAKgjJHAI719sXP7Ivwv8QzTXfhjWZNOkm/eQxhra/tTHOgSMvtcsGzjJH1+udZfsX+JdIeyudO1ayurKG++xRgSGD5bgFnkZJ1AU7h8o7jpQBxelajY21pGI7W4kjgcWvnPKJLlxNDFJbzpEwKxmMNIjsRyF+Xk1buLcXzS3DgyvBfbTGJGaOIrFGjy3KrwFfzI1B6DbnOK9e8M/s0eNYrgwK0EkcN1dKlwzrJLcQTRI8W9ScbVSRcDrjPPFelR/AK/wBOjSK+uUme5W2+3XFvEYYpQXaLyoQPmmCXMaKx7KNxoA+fvCXhbWFgeS8gjgsbJrv/AFQEjLqIYiO6z1IeLJz0JbrXv3w+8Efar+1l1GCWzt40Nmk1yY44sThJJLgt96Uxs4bAySGr0S48Kx6Ldz2qbLmO+EkVtJv8q3tpIJSzM5IPnJ9n2hT0yMVi+NvG/hjwJoDXl3qsEt9DbzQxZuIisU9/HbGWSJMfMo8tgpGQhIFAHW+KdX8J/Dfw7PdaSbWC7hKTRR2u6K5mt5wYnwyjMm2TPynBAGa/Nj4mfEW78Z6wkFzqksthPNEtn9kfJKLnz2kdjljtAD9uuOK5H4o/GXVPF9+0Glm8VEn+0QEySm5VPK+a3lQOFeJnLZ6da4LQdOudRQTPClrK2CYRndbiQBnMYBygBJDfTmgDt7a1aR7SSG2WRbUHzzA2+3lQSGIOGJ3Fg3PuK9g8P6VE1u8qGO0YKz3U+8q7yqwaBkOOMKAMD+tcXoVjbxFLNTLbuqW8H2gEiGbkNcKqn0wwz6ivXtD0hrmCW0sbF7gwypHOplz+6jjieKf58DMiSx49SSOooA3dNWLVdJMjosd7NILSF2P764mh+YzpETl9hVmJHBLe1dfb6nZafpYtvLlcpcxPaeQQxMzYeS1klcZggyw5PBxisrU9Eawe1E1p9jnhmjNtNHMjrFI7bHinVP8AVOxDAAdOhrqoZrWx0VYbixm+z3kl0JpnhT7VHLPIUgYTEZdVlXBHYDNAGvY3y3gvIZtOV5ZGZUcGNHheIsW+YHAKqNxHJAPStASqbOL7a87WskcgiZALuW5MZ2SRwBQPLj3AKxP9yuPeOZdPht5ZVeZ7eZoLmJFiIuBKyzpJGoz5kjKVMnovvmuispb7T4bNrizWW1W2uVd/NO5pmhjulYoejC6d1wP7vNAG4rjTIbd/szyWULszzS4hmu7hlSJ22E5WNpZNufQdK5rVbmeKWK0vZTD50VxJbnaJAIZ4gGgeXGFIVU2gHO7r3rrtZ1S7/s2GW/tY5obkWotk8tYnjuYhJOrzOx/dqVMYYnA3LmuHns7WZbS9SSSaw+2NbxLO6vcyO5KyRYOQYY8kBgOQAe4oAqNMt5aW8Jljjls7iK4tZvJaMTySZlL+SGwjYYoAeCRmsVPD1zJPfLPqMiwSLHcG1llChkkkclQR1YOcHHfPat/Vnh0Od43RFh8i3iCRIGa1WKUmKeRSCd3mcN/u1iWupLqEpF7ch0smj+zt9m8t2jbDOHYAefE8rhsdUBx2oAzLcHT7m40ie2lucWoxbKT5NuELN5rgcMxXbg55OMVLbaJbxtbXUdvIsstnKtoZJTHAJjK8kxaI8B9jbBnnPfAroLbTClxLeXtuSUjmt2ltpJFhvAy74HZjyyjgKBjIX61lC6t5VZBJM8EBSa5nG53hcoSbeDccBi6McYHIxyMUAZthBbzC9vVhmhkEEdpNHPJALmEhWiuGxnkICCBySOaju3s2+1WaLcebA7JLdiESCWMgBXjI+86xhGwD1OPU1fMmnyXcM0NsscFs8LCW7O83lzcnbPNc4YbWKHaAcghema3ri2ttN1a4OVghmjQTLawGX93JbogdUbKxfOrbcc4XnJoA5mbSdMe2cG5lljtIIbmaSSMxTbjHvZVJ/wBV8x6dSTisEWs941i/kC1DRbYWRVmuBACfKeXcf3MjKAwOMDI9q15oIrNb2QXqXg1S3eKA3csghjtYXzPIExzcgevrngVmrIdPuzGkc7RulnFblQ0st2HBywKE/ulj4I6hRyaAKVo9nbTS7Xne4tJHcSny3k2rHhZcnG5sYBx6VoLGmp2D3AAmvGPkhSoniRFlzICn8TsgyGx3/PQOjLEktwk4mW5ikuSEQLHbKCIlRG65Qg5z94c+lLBD5J8m18qCWJY7gm2Pm3EzoAFIbGFDINxGO9AGdfzJbmxg8t7WwtX2vBHGBI8bbpJJ8t0YcDB5I6dKhWPSo5Le6s45bSK7YYlY7gspUtKzjHygkEhffFO1m4nvbqVruRTawiMLDIh+UnaGywHEm0ryeuKsPpt6yBY2S2t1IEUuBMbSMlcyMqjl2hYgZ9RQBPAZ2uDHHOJktmj3pKpMYV1JLqQPnJGSOmM9qZrFpPDbW0cUqeRKRN9mVdkUhuABhHfqw53EdCeabbxxQStGkjTqHYpIWaMuVUbN+3qPvcc4zirtxdyT2En2qJf3Ydo4yMSiMsEHlK5B+ZwM9PWgDkgrwXAeO4JkhV2m02Qb0hiRRtOGGJGOTg9c+xrqbK8sbqzgtY2W3ikMqfaiXWSKY/MBIVx8xBI25wNvpXHX32t1V13WT2sqwvb3JJmlEo8wGKQDmM5HU9DxxxV6PTrV4ozNPJalpRNLbwyPIs1zIpyEbGCAO3GOaAOlY3MtuNI0WCSU28pWWXYoiZGPzNLNKCxRSQwPH41FptnqliZoJbrzFmkNtMqKZ2KgHZIh6LEMkNyOah0rUpNOunhjuJGkncobkYVjbRJnymhZdr+h/i9K2rTWrl7xZrW3hn028WaB49oSJpoyPnJOGBznjuMketAHoHhyWSK9itw8pgktkh85ds0MYhGBc7SRsy2VJByMUnxK0v8AtDSraa5KTi3gmM1quXaQFgsGzy+V3cjr1I9zVG0IeCB7eFYFSfy38kthWjQmQKhOXjZz90eua09Qv7m60VbZbBy9vJ5TxyHZNOdhP7tyR5gDYIUkAHntQB+afxwt9E0sBLKwW38xISli+3fFIc+Y7Nkk/P15BA5NcT8FUlfxZZyXVybNJ5zFACAFJHAJH3XViQADn+tet/GqzTUpGkFnGEZp47yRI1LQXMZIUvx8rsQMgHnFfM+g6vqHhzU7cwLGxEiJGbkkmMiXO1APuSFc8449aAP6Yv2dfhlc+IfC7T2lxcTRyQ7bmBpVeRS8QRzHGOCMH+H1xXjH7Q37KPiHwgZ9d0uE3VhqspntYWi/ewbAfOiugACCYyxBJ68Yr0D/AIJz/HeC+gsPCl5LD9pMbrHLcR5EYkkXfDI55kO8AA54B9q/fbxH8MtI+LHgKOSWzsP3FvHbuuV815nGx5NwHAwR1yORQB/GTFPcWct5pktuYGadISsn7tpHjYllaJjgOAvpgnvXnHjpmtWedGXUIWtC/lRt5ckZSVhGzSpw3J5U/Tmv2m/aI/YJ8bHxDrGreFdClnto7ksXFqUjgjjRmRWZOJG3Hlh2HpX5U/FP9nj4t+FItQuhod7Nbo5W+As5GhEKNhlhwnzS7yCOnAzQB8c2/iBWu72Cexm3SR+VFHC0kkccyuuZoiw4JB57D0r1bQtcENmluLMQW0jwrcTyDz52ZYiZVkAGFPp0yf18sSObTdVkju7eaG4aV4yrxyBgjnIco6jyx8vJPdfxr0Xw3NGHaR9y2t04sZrNGRpnmKsHu2QnJVVxyAOKANq3hEvkQI/2tbyeXBQuscAl4tzOrn/VhgfmXvXQ21rKkkgul8nUIVFrDchyInhYZA+R8s65OD7461y/mXEV/coTiNnKQXEcg3wrGvyLGifdLAd87Tj0rrrG2uNSSSabb5dokMq/aZfLkhYsJGY7D+/O4EAAkn0wM0AdxoGn3rG3tA00ccMREc/mshAkiI8zb1aLzcE5OQPXHHbK15PeQW0trGUjliM0kQ+W5lukI2lAdvlhsbs9azvDCi8ntYDPE/nW/wBowpKK5kG7DzZ+Rgoxt6cdK7G8t0he/i04JtS3kMULSuq+aP3jypI3O4OMKAcHtQBUFjbStM935MlwjtO8cCswW0hbEcMasMrKWBG0crjNdloekW0klmjxyR29wC8Lyb1e3kkUssxIBKEc5DZ6U3RrWAtp800ciLfxWlzFOu1/Kmt1Ju1mHUxOwwCcZrvfD1khdr6Bbme1XUGuwBueVojIEeFUbpGEzg47UAdLo2g+RaQGRSwN0YpmfdxaA4aWMlRtOTx3/r0mqR2xykds0BtLkJayRhoo5y8cz28YVRmf5HBbuGGK7kLIyW263Q2UBaZi7rviIfzIWlUH5lwVyvOCw9eIL/R2v54pdQt53iVkurCSOTZCJXXDB+RwsY5z06UAcxpWhWWr7ry+c2iwP51xH9oaUXoV2Ro1lU5jYMhGM4rjPE2j6dJFOYw297rasDKpjsZRdo7R7yMHy1kU5HJH0r1C1ureKSHTrS6s2klbzFs2txDKhknmM0lxL0eEBwQeBgk1x2pTxSQXttcW1zcol9dTuAPnt7kGG3S5gKriSydVLMM5GKAPK7zSYVuxFLdQGK0vEmuJJXXy9R3SI6iRYwdpDyJuI4KjJzipF02Q28ZtJI/s0DKVhR9mFMs0kk7k8vIFcBNvC4xjtSm0uJ9avbiS0SSC3V4iV/djc0UiyMQpwcQ+URgdeK6LTfKVoQ8XmxSRzyLI8WIre1gYo1nIwb945Y8EDkDPSgDqNJ1S90XbLGkpVLhH81bfzJ/7OaPzBcCYdZwMfT0Nd3qWoW2oaZJ9is7WQXaWtxC0u6G4ksbiXfKty68n5MFemTXMw/YL/T5LlIJFjW9iFkYropb2zhsJFdIeVgdB8o5ye1VJrO6ubu5tLSee2hUSWflNmNWuFyblPNIwen7teMYG3FAHV6fqmjXEcUV5N9m8tZ1+yNEslul3E5SYMr9I/J5B7njFWNSvdPNqJ/sMFpBfXsVj5R2ebaSB7eOO6RyT+8VomwCcKOSTXlt0ZBb3kMc0Es0Jt4tRWQGK5S4td3mGDIHmp+6OWGN/GcVlXevywWkC3LuYIbmXecL5d1FdICuVbmCVZurdV6mgD6l+C/jGw8OeJoL+2Msd9FP5olWRo2vrNW2TwFSNgeRsTZPUDvX9HX7OXxfg17StPup7hLsT6ctwYBgeR5qCFDyOqv8AfT+EHNfyItqOpGSHUfOnspLa6VUktmcHyY0jigLjhpcwSKq7Rx1NfrP+xn8bNX0q90fwzqt4ZpZVDROzBJJY/JkkuEYucKPMiOeeKAP6bdLKzW8ZciR5FWRjkb8su8AgE87R9cj8a1ltIw2JS/mKjmF2YDyrdME7jjKtnoOc15H8NddTUNDsrs+TJJelCpilBaONV8oM+GOCTkjnoM17q9vD5aSIfMzbKWfO9YeP3m/++c5+tAGdFcrcRRMEkUNHygwCjRYEO4Y+UEdf61ae5CLECCrKAEVeVYvzGcnpjoemPerbQxPAYItkUkS7jJkeZJuPHCg44B9qqXI+yytb+W0sgty20YJXYf3wLZwGyRt59OaAJ7a4geIiVGhZTuY7iZJJCDwx7DGfz/CopdQjky0QCkweUXRAxBLFMlQeGyKzo5orkea5aBZHLKJFKjPdW5+8CBn+dMLxJNHAyFg2XIiBj3OV4EfHzLvH5c0Aec+P/B0XinSpYJQNjW8yLILcB3JGMjYORn36/Wv58f25f2Y106Vdat98TbLuGSVYi20o5aDG0ny8Mecfe/Sv6dBAptfJKiGJ0225cbiQp2yHnoD6n8K+Qfj78GbPxlo81veQrPbypPcO0EStJGYgQh81uM59OtAH8VnhzVNe8I+IpLSW6urZYL6KFJWlYLdtBP5hlKceU4BwQRX76/smfHmLWNPs9Ke5+x/ZDEjBp18yGWRggym45R2+bge1fmx+1r+znefDfxTc65AryacJLv7tu6h5JW/4+ZiBwAMcjivMvg18SP8AhB9c03WLS5kjurcRicSO4sbiNZCEmkic/M6qePrQB/X54V1601CxhAuC8vl+YHLGQBPLLAqo+6u7PX1rpBab1EjNFErvtUlQ29ZeS7DGQ3bH61+eX7O/x2i8S6PYXDvG88kULQxITueKZAJXI9Ax+6fr9P0I0+7W6tbS5e4gHmCNtkbBzypIBPIBwef04oAtz2iTx/ZoYoElVikksGFd2BAjcEDCMvPT1606PS5rEK/mSbFRkmdkWT5mBAO89ec1oWckJQBBiNmLSsRhuCRw5PJzn86u3MbNb7BNlVxsO75QGHBkPO5uP1z2oAxvlQpEkgzIjDnGJdo7HsQe3v3rynx1p8d/Z3NrJblBdKwaXYHWU7BGZpABnePmx9c+leiMnlKhhwVDuVywZnZzj5Qfurx2ps+mi5YAvu3gK+4o2AyckoTwcH/JoA/nQ/bZ+AJ+0SapaGaEfaFhISMzW+AWdG4HB4ByemO9fjf4r0m5sb1RewFjCJUlu5EYPciH5RMqrjCIFwAfv5r+wz43fCvT9V0PV4LlVCbJbmOZlHl7FVgwbcM+ZjnA6Yr+Y79pLwDfeGvFVza2W7UoJY7yS2RggjiTc4CTlQG4yMD25oA8K+DnjfVPCni3Tb68Zkt3vo5rOZkEcN3udRH5iZ4QIOenTkZ5r+hn4O/Ey2vNA0q3WZbhbuA+ZNFJuj+0XBJQRhv9V8zHHYY64r+ZC1N1bXNhI1pK0bXbxxyktNNFKco0kSBwPLPQemOh5r9KP2ZPiNfQXGnaLf3d3azWkwlsknJUS+Q42R7MneWUcZ9eKANb/gpR8L7jxFaarqVkxcpbxg2jwrJKXMbO4DRr8i8ZJPX8hX8p3i3TNQ0TxFqlpesLeSGVgiMpEY2HPmRLnlSAcntngdq/ud+L3hNPiT8PbjUNPiC6k9oLeaKSMArIVJ6vkscEkcYxkCv5HP21fhJqHgbxNPcSWMsbi4uke9Ch/te6QsQqYG1FO4Z7HigDwXwL4onSOXEn72FBOvk/dV1AGF/vNgDj3r1668WW+p2yXcaQyahLEsaeWu3yJlXawdgu0sSdxzj5vWvj7TdW+w3CfY3AjkRSyMSr7iAXTHoCP89K9P0bxLA1vdQQ2iNLK4DON/2dpSemC2fMBAOe5HSgD2W3uYNoiuLpnngTY04jImEs5yVcK3MQfjIzxmteLUxNLFHJIqxyq0QGCrRj/VJlwMGUsQV3dRxxXmvh6WR3Es0O9TG7vGZHeWJwcAGQ8A9MKc42108mrQqlvZReUSZSz5YEynG8FjtG6RMEDBHc0AdNdJbafEBbzpNcPJHNK0e7dGsfylJFK4wcc4PbNXtJ1HfLdokKTLJbhohMxaU3LjaZJcqC8ZJAA4wO9ee/b1njjSBFQRMxufMZhvVXJIU5yxwD0B6981DH4iu7GcIscdsYJ1iWSctmWOcDyw2VyGHbg0AegC5umi+yXEEbQ+bGzvJLuuYJPMG5bYsxOzHQZOOODXcWd3IPPhhJt444UknaUiSRf4Y5IpWJyM9fT0rxe51BJikhmnNwwJaVM7VeM7niAC8vjBBxwDnqK1LPUpNRLBHa0MsbCaGSUyeU0alRbs2esgGRx8pbNAH1XpXkxWlvcW9w979rht7ecoyoE8/MsjCQHIdWXj0znpX0r8P9Rjltr3THgnFqIzIlwC7GNsPvhwwGYmVGywPBOc18ZeB7s32hWccrW1tNYXSpaxLKv+miNiVVstmZtufrXuen+O7e50J7Fz9mu2hlicQO1u8DI8y+YwYbsKHQnnbyPegD3GbxXb+HrK7uuJUX7LHp1rv864LSZ8wKxPzYUZJ+7wR3rhh4k1e8nF9PFHHZ3R+f5ULSrhgyuFb5WBwRkcBcc5NfOXiD4gjzobaMxz2YVbFLqOfNxA67o2JlzjyipIZsZBq74e8QFmaCVG2W4Zw3myA30QAZnTccBQmeR948d6APor7S4tbgySR3weQ29zHax7blElUqjByRuChuCMDOK2dM+2WUMUV28EsSx3CafPKvmSESHcqu6D5WzgbSflPOa8q0a4e9ZtRaeSyjWQCaF2V5Xt4RviKsPvBmUKB1OecV3japbiWzRZPNs9ULRzyW0qO8c8KZjMERI8uQtjPqeMUAdvZT6hDdWzvI1zGiB5RFKskYZ4mjkjbDESoiMC/dASe2afb67Auow6LPKiSW88wW/KlnmmaRUltw6/c3xuVU5+7kjpXCxzalBAYLKUXElqywySRvFDFKjwvCQ0I+ZJpEkJm7Ajv1roLKxthZXF5La3MYFxaw3jOWW4sBDHkSEMpy28l9wJ3BMUAegaqsZe6ik0+Fnzvibzjb3aO5UxsgOQzjGcenX0riLyfW7YSXlosi6apTU7xWVIpBKjbmwokBBATAboQckdq6KTUbNY7ySOJXk0yKONLy8fzZLq4eHfHJ8nAlyFUL6sAa4K+8TJZRrb6msstvPbyKZLpAJcXBMaxTIpwiBjnHJ29+4ALcN7cpcR6vE7W9vfJNOkDOfNa5YNHNtVyCPlzhsEZHGa14NHigM11bhHjaQtcxJIyvBPLDcPbg4z5gkjmIGAV+UA1w0GsHWvEk9ncLJbadJp5WOMQ+aIQiMEeNs5licqwG0jBQj0J9NsZ7S1f7TFIdkjNaWxRFjFtFC6pBctHM/wC8iG5kbcQdpPSgDLlN6l1JZR3TS3K2CHzizRLcWheTEPl7QY3BjkXgHIGe+Bq+HoLNJLi91COGx2yq37yDzknu9hNu7QoxMTLKoB4BLdxTvEa2he3MjAh4AI5LQSJvSSSXMksu7KANKhIUkAAkA4qLQ2spLOWy1O+tUubO9WJ5k81BMEjyqzz+rMQ2WxyB2zgA010e2luZpb+aVpLy2O1VuI4o1u3ljDlmbs0pd1GAAcBuDmuLkvdFe9ubGPS2QzeXJFJOgYmW2ObgyOoAV0C/NzgHA5rqWa1na6mRrZi6TmC9YvFHF9n/AHnlBXJXcQpHH3umRXKGzuoNPurh1UfbS09teyMtwrtOS08iyKwEK79u5OckYzQBzt3LZyapHqk1xdG1y9ubd4/MlkugpMUjnIzbZ+UOOh4welQz2iagzzLZNpSStGZI2cLBsWH+FEILxgHOc9QeKlxI8c5aCYNDDb2ySIVaLnN0LsOeGVXXLKcccZxT9WvJLq1jtoy91dhljjdAoEsHlMJsJgbkHmyjK5AAHPoAaenxwxtfTqXFvPDPjy2zunRDEBuxmZGIAXuSccVrWj3F1Zhir2xt4/KEsEIcpMp/dxvGDujJOMhW7/jXNWerw2kaXN2ZLJoWitrWBYiyxSjAnhWPkykOQSxAAJ61vXd/PDZXEyLMj3O64N3aR5RVkXDK4DjcduCccjPfFAF61g+0xwKsUM4eE2gt4WJuIJxzvl3tklhyCTx61mW+syaVLLYuyy2rzExxMpR1ZEzLHKxUmP5gBkZqOxSBEnmtxLNdNL5kjS3Cq6yxxYBCpygLYIY/Kc9ax7m4u5A8M9pC18j7mkd18yZWPmOTt7JjAA696ANaKZL+5S6mnNr5Vw1wrRbUikBTITcrYE23HPXNdAbqKW4cX0U9rbzMvkZcxkxhSUnbb/EcZByB2xmuAtJnnUxxJA8yu/mwMdkshdv3MwXhURCMNxxjvXSm5E6JNNOH1BESzltl2vEpjTbGtuGP3DkE7uoHUdKALEeoWcS7JNP88qzbZS8kZZMnaSmeDiiuZv0eO5dVtAAAmS88wZ22gM2EOANwI444ooARLC3tbOK2nsbe2nnVIjGxZXhB5Nw3nOXe4IAAOeh7Vxni3WvKY29zbxMln5YkW3I33POI3uEDcDAHBG7rkZ69pqmprp9q014odriJmWJnkkBl3798d0Y/3T4I4YgkHp1r5y8Z+K7iY3AtLaI21xJulgkmV5nlQ7TIt0h4AwTg8Dp1oA5Txxf6Nq9zb28xittrBZTHKcQyKCQqwS8MCRhgTge3bk/BX9lHVTZxLczT75S8UzRxWa8kxmEZ2KWydpDdTXFeIptNu9Stnhl869nfaqIJGjidRhlkQrkyFupHp6dNDw5JHFLJZGE/aHnQO6xyrMJIWLrE8yf6tMjI7dQaAO6mu/J1G7isllYLO0NzayMt4kRJfdsgjX9y2SQGzjI5xXp/g+5mtdslzNzOhCRxoMRxpkBp1I/dyrgAgnJ7da85tf7ThuDqIts3E0f+k3DTJ80aOS0RjUZL8LtbGR3wa6a3iSGBp4pLa4udVXzJihkkktB5gBiMhIXztvVRzkYxQB9H6J4hgv7OI3t7awTG5+zInkSwwkSSDZIZYgDvYoo5IGTggivU7WK8huludMvLhppnR3treKJUMCgjkxu3nIo3HcFABILV83+F7bzLlrSzuGSK3W2knJlSCRgNskm2GZSNyN1785PFfQuj65KYrezEFxf2zXKbbmaZ5khR8i7jKKVVyE6AkAD1PFAHd6PLJPYXUDXGowzC6abfHFBFeSzl8Qee9zI6OgPUAAlecZNXBd6jplwsllNE81yqs1vHfT2zPHGf3kg3IRPJuMmFHTBGMYrkRqbj7TdW0qWUDzJElysxMIht8iCA28cO2SUcdSCoPzMabdzx6tZ2zSazfNcQFpJ1+y3YuIF2nbcWDWwAFsg2ll7d80AbfiO2E8KTWqXE8tx9qM8a28ZMiqckPJ91ZlPJMpUnA46V5dci9tkdphLG8kY2x3Edr1Y4Dqh+aQDA5jZh6dK9CtNQFlE17PqE1612hQXKTRgQySDy0kaGSUjLKvIYhsnkenG6jLd3iC2vWVreQny2iCecYlchlaaQjY5O04XOewxQBY03Sp72zmjRrqaXIjleKRZYfMkAKiQSuWtRkkkNkeyjAqAaFPHb3uBDfXVtGEksfJeK3Yu3765LSlQ7hQB5m4AkVkPdwrdS28V0LU2mwzTCdYmlkEYMavOJAoJAwerEjkA8V2WnasGtbaOXYkpuHhklE0iRO84G2RkCHzkCnMjEkEjK8UAQ6RqN7YSWtrZ+asiypL5UMqwrc/ODh3klzEiqCHIODivqLRPi/aXcNjZ6rBEhhjks447eUZVo1Mc4IZT5i4JPzHn+HOa+cLDQFXzFtpraKW3uP32oKz+VJaTsfOnj80DfuOVwmQOwxmrun28Jvm0aFfPSe9cvfozxZHllo0dmUeVHgY3jCkjk0Ae0a/8ACvwP4yhubyKy06F7wK8mpwb0lQOSwS6LKvkZboQB9a801b9kq21SwaSxmEHkLKJZprVZ7WTZAyr5fkEscjnLAe/qL2lXGpaRv+zx3VxaZdbtDOz3BjRx5S2pPyqoOTlgdwFe1+D/AIpS6cs0Goyx3shbZZx3Plhrb7QoQvPhGBYruA2jJ2k8daAPyx1v4V6/4U1ryLCE3UNhDMW8m0JSRY8ndHbZImbBGwgg5HPSvMpI9XmvLpAt2lzc25knR2+yzJbJISZbd26S7jgqOgz15r9ytd0nw9480qabRre1kliieKf7GMSQOB5kpWdpGfzD8wGSBk8AV816t+yp4o8c6k9z4QsbhZTCkZjjtA728WR8gLY3ZBy465bI60AflFdQSQRXYS9toiuZDtd1xckYkee6JwrrGBnacknpnisyLWLNdLursSW2pxxyLE1tHLcTkPBHuaQMilo90uecDPf2/WDWv+CXfxb17Tr5kjWK+uWNxHHHCLSMlosouSw+YlRuA5HXvXw342/Yq+LfwqfU/wDhI9Hu4fKhcQzWkEqROVzzIZlUSjoMgFTnIJoA8N+HHxbTTPEWlPHDJZLZ3Sy2LG6aExzK/wA8LXK582IjjacEc8V/Tp8BvjP4m+InwZj0ODULu7nurBre3s4bWRjLJdWjReSki52xKB944AySa/kR8WaP4i8MX8LpZ3Fotu+2Z5Cm9rgPuEiRHIAGDkgcY5xkCv2y/wCCVn7WPh5PGNl8LviRfx29jqNxbWVjqUtzJBcJdzMPLeNVQK8SsACCwBBODQB8LftSfCPx94V+K2tPqejX0K39/O0a2zS3RhEjtvkf5Tt5ZQQOvqM1y/gP9i34y/Gma0s/CHh3WLi4uHkknkGmXRtl6IrKGwiS4PUsfvZ6V/eV8Qv2B/g58dvDWla2unWt3qdtY289tqUCwoL8kK53mMHbuHG4k9OhzmpvA/wp8Cfs56RHZxaBBpV3ahneFYh5bRpy0ivjhsBiecHGeaAP5LPBf/Bv1+1J4wsYtVm1XR9Hwi/8S67uPKlMc6g/vgpY795GR05yDjp598Tv+CEX7aHw9Z7yw8N2vimya3kuXuPDzvLdWX2YYVXhX5p9wHG3PXnFf1DfE7/grz+zh8FNeu9C1XXLP+0LMiO6t4vJmmdI85lBjJURhgRnOe2a0/h1/wAFrP2OvGjadbaz4zs9IvL+bYILwSoiFjthy2AD0Ukcj+VAH8HXxJ+AfxT+Dt55PjTwv4h8P3kFw8VwNXsLu1kmMWVZQlwNohwD0OCa83f7c8McME8fkkiZppR+9SN2JEUcjcMSWO4DJwO2K/0ufiH8MP2U/wBuT4f3Vvqdp4U8a6fqFk8dtqliLFr21ubiM+VJBcxKG84BlIBP19/45P8AgpD/AMEyNc/ZF8QSeIPDNvcar8ObpZbizlmgEYs5N7MkE0ynbkZAHQfiMUAfjsuk3T2/nyyxRJE5WHCALJEzDazI3zMAMr0P071oXE1tshhlMF5cWcxO+RUjZGePMe3IGIQOB2B54rB/tQW10qX5kjRwI4VIkeGJt5HlYCnaxzgZ44zmp5jbGO4Kny5RcbJYy5kuYs4EbJGFKvGw5OSelAHRQxzXVgltFYJbmZXlNus6qJRGx3MrOMAF/mB3YOOM4rkru6gVNj7beY+ZbytMkd3EoGQDg42Sr0yMlT1xVnSdbkso73SpZ7e3jR3KqFk37nAO+OVcmMZ25BIQE+lNGlLqOEupYxbws90szhFllYuN627qNspYZHJ/+uAVNL1MGdp7JrZRZQo0sYnWSW8kEgRdyOcL1JwM9O4r7s/Z48Mza1qen3Uwbyrm8tR/oRMcsVwzZa4Uz/fRBwwUHGc8Cvi3TPBlu+t2x0wPawzXCTM5gWZmU4Lr97LHaD90bcjgk5r9b/2TvBtrp6WLhjK85lnsxfhllgDKdr21uQE2NJ1ctuAPAJoA/Qrw5pMHh3RYLxLieTTzMyxpdRiScx+XskbeshdEMoXoOh7DmuC8Qw3TX1lrkcYm0+B5A9lp9swEUZH7yaWQNiQ78E45GMn39RfXri0sfsGpQwzIITJCCysXtzGYpbeCV7X74k5OSCuckDGT5Tea1/YQuWW2FzpLFx5O6O6JMkORInKDaGOGIzn6c0AUF8QW1tKj25JmuEXYWmNvGjrJv2PyS07KoVCwwAetewx+PbXxL4budO/fWzTwCG7tb2FGiF0gCrIksEhML4Bx90kcnHFfO2paHd38C6zYyxBZYV817lFe2gcKWS2t4NwEbkkDdyAcVqG61q103T4WW7aBEkjuJrO5hKBmiLSefaFNxIOMsfTgg0AfAH7SP7H8HiXxCnivTDNctq9xJPNDZB8y3gba2/8AfbAeAS+QTwCc9Zfhj+xfp4vrW8vxd/bbaaFrvbbS3EMkbIRIly8u4ZQheCSgK8EV+lOhi0k0SO9uoJGuXUeWksKRWsMsW4hoJyjeQGiwfMXJ3NyAK6rw/qYjaSKdYrOxaXyvsVhIJZpZJR8jG4iZQ6YGWyMnPJoA85+Hnwys/h7ZQxPAptJbtbeHU57tUeeCTglFjP7uOMNwgAXjGOTXt9npdhaTveXMt3eLtCsGieK3+yRkrFIzFVSaUjp9RzVK/a21Vmt5JbZrXTbdICsayHDNllO4sRHJxySf1xVee5uEha31CW4khig32RgbzktI12CNHjcKHc5Oc5AwD9QC5dtPH9suVFlbvKqm1hSFt5hm/diMOpKh2gzuJOBxivJ/iF4Y07xPpk2m39pDMl7YGKIzxieERMSBLKVISJ9w2ts3MOuMHNekzvBcSw2lnctJHJbK0pvEnN2zH5FMYC7IUwcrkdup6VzF7NDo+m2lnrBiulmuZmsUlhFzFPCx8qSMi3AaGaKUBvmwG5HNAH84H7SHwk1vwD4wfU9OgY6JDNcIJbWI2sCnzSQICygXMPJG485GD6V88aXqaS3Dl1KTXTeXcmLfJO2HASNF2/fIAzjgZFfv7+0N8PdM8X+Br6C4sELB5WS5vYxbCTLEstgeCCWKYTG4fjmvwA+InhZvBfia9jM0kj2N6Y8QzkSKQdwAckYK/KMHnv60AXtR0q70+ZZIVZ1LhGgkxE8YkBYDIwxm5B6eo7U25mkucxTo8lzbw/u4wihwqjGEDEFHAHOcEn25r0P4YX2jeJpEtdReN3dGS5uJ7mETEFgscsbykDzlcAY647V7V4h+EFnETfR3T3qyGOGSIG1jFy0gVhP5iuz44UYCqcqeec0AfI66bcI1tPOv7xiht5CqNkruPkzBuAR+efwrT03SLu5v2u7e3a5dT5jhImWNUcgMjlh8gyDwT0HpX0zL8JbOY2Jmt4rNCJmFsxV5J5oosoYEWUlcAfeOASeQO+e50rwiHtbUyO5ZA80SRYSaQY8pwxPmYYnJ7fzAPSvgd4i1vwXqNpdR3C2VwBHLC0qxvFgOBMqoSSzFeA2COCciv1w8KeP/AA78QNBDSyzHU7RYXZ4xm6lJUo4WNVOV3gnKDPPSvxS0fxJp8GpBry1kubuFNqrbHYV6Mj7ugbkZA9K+5fgF4/uItSsxqko+zLMiWclssQmiEpB8mXABlU52uSCe69KAP0Wt57F9OtLaW1ub6W4gbzLRY05uIvkt/PM64bA2ggspy2cVw8OkRaDPGrpbwSX0TXi7h9ptrdp5v3okjwBFKgztKkpkYySDXoXkaWnk3sN5DbPMklzHDA8szxzrFuh4Rd3lM5JIxkkc478tcNZrqVus1us8D27+a8k0sk1q0gLyyQW+0mFN56MD16dqAKWo6i6G2nkufN8p18nBt7sRB9wjJAfMKvjO3nA9c1v6f4ju9KuluIfNu9OlhS3kiikneC2vwAx/cHymjcseFG4AdBgZPIX9qkV7vgkaE3EMf2dbRY44blEJaOV1dcmZVPLbgDnoOade3WoWb2uoR373UQYyq9vCJjBeE+WzXJaU4ZcDkBhjJGOaAPpbRvED6ZZxOBB5Wo5NxZRyCS5vp3QstykysGXyyCrqoLEHA3Dit57rXL3TozavH9lMkdzLbPDem4t33nzDEsufMi27TgKTnDdBXh3gq9Oo3ZutQvnE+khVeRbeEQTmYgCWNLaXe4AYgg7TzntXvdoJLm3zLLqMM81woJkWe5tQsJXE1krO3DR4AUtsXPNAFiIyToNkojmukJubgW8MavFHlFEizBM3A2gDC55z6VTtrOOFGmuJrl7dJZJH3L5iT+WwHkspJKjvnt261Na3Ilur6S9iuJJLKQR20cxWJ5X8w7bmWDgINnRRkYAxmsnUrTdfi3soLgJJI00qNI7SQiUh3Z2DEJAedoIBwOO9AGB4m0ebWbO/nhNrPJboXliggk82EZ3RqJD/AKw7Qox0HQd68wd9WAgnuLfULbKwgyvCiW8trETEbeKAEs0pXJYqMelfQsFnqGiabcajqkNzcR310Fge3wyRwE7BINm0u2DyGJHYCvP/ABrNO/kWltEZYLaVpFE9rM9+ZJQCRC0DruTaD0X5ccnvQB9l/sseO4tDvo47n7VZqWVrOBkaW2LjakhIXPksyZPOBkcDNftZ8NPEc2t21qSzF5E3ldxZYFKghdvO4suOnTPrX813wY8UWuga3PeSvPI1iohjku7hvJchfn/dTvmMLkBmOOQMHNfuT8DPi3p+n6dYajfX+nW+nC1jlmkndIxC0kXA81uCgJwP71AH3RdQSTRoot1GVKKrxsmBkMGyMkHrxjv3rAuZLi48+1nhWPyN0kUju7vMqrtaOPzANwBGBjisrwx8ZfBvi/Uf7L0zWLaS+IYkq2/O3keQi42vjruAHpmu2uIla4EaGEs3UsS2Qw3FpMcq2R/DxxQB8WftC+Ax4k0HUPNumitpLYmeKCJftJcAhIVTZuYjuR24r8oNJ0s2OoXOgNdeT5Us1rbmUusSW6y5LQWz/MsjZGTwM8jFfvB4/wBPTUdOvI4mKb1aKS4jCkIyjDKM/cGOx549a/Bn9obUdW+GXjCe6ktLWO1SWZYLu7hX7PMqSNI84kmKjzmVgDgnnH0oA7a68BWtysPm6c8sCQzxyAI2Lfc5/wBKjcyYLN7H+WT8u+J/hJp1gt1FqO+cXV1KxMluFnjTzSsCyKWw3LKeDggZr1zwT+07oviCwS3mu7KNhAAbGaZjC8e/y5UhKjmXfyADxn3zXW+KE07xNDY6xpwiLqJZQ7I8iW0QjA8uSDpK6jO0nqTxzQB+dXjj4L+EdWjSxXR7ZXtBLPdSPYn968StuDlSyOrGTJHJI/Ovkzx3+xhoeor51tp0sclxKl3P9ihVLdVVd1o8RVFRYwPmYZLEjmv1Q1izi0XzJtReKRriSa7s45IfKkuIZUVJJ5I1Y4ZMcK3XIOK4nRbuw1bXCjQzvNcPE0UU0bmyRvmRJGXJAdkGMbQq5zzyQAfiv4i/YAupWhvLI3Opyq7slk0DMhMg3gtIF3MwBJ2gcYrwf4lfs2+K/h7ZxTS+GdQu7Cy3RQy5liizI2fM+SMs8P3uCAeDX9Vfhvw1pM1qsF+kU2yae5iS2lWN7SaJR5v2e4OfLAOAS3BBwAOtW9Y+CXw98X2Mlv4jtXht9VWR41mZ3ukMWSkloAhCK5PLHgkdjQB/E1eaNqGmXM9rDZT+bI7l4nhlcqjgvNGsZX5oth+TIz19K80urKeG+NqEiSWPL2wuU2maE/MiAj/loFyCV56Zwc4/q9+Kf7BXhKW61K/0iwjU2kPlwXMjeVcKrDKvMka5mkaN+D0I618D+PP+CcGuXgspNFFmLRZpg7XcDWkiIS0g3XLgbn3/ACjadxBJxQB+J1jpFxqrxxsqwuFcujBlljxhsRhsCUA84POO3IrodPtxaKyO24v5luZViRSjMAI5GdiNjBlGfU19r+M/2O/FegaqkDqJdRBDyQATR2sUEbOGa1nYjznCqckZBPA56eWa58HtQ8MaYNSTS/tUsDyOxewuZR5qMTulZ1+ZQMHGCSfXpQB5ncWqnTLS6dBKkbM959kMJuVmjAWN7iORyWiOBuIHeuY1VrmS7l+xC5MM1u0sMewhdwT55IkxxHvHXGM9exqHV77UYbqaeJzBc3MQglmjtmMSorANFbQtgSyNyDwcH8SGJJrORMJDFFOiCCe6VIp1Rs+ZCibvmQt1wcevPFAGZay6zp1qJkd/OcKTG4kSCVXbbh5MYiwuQTnPce3X6VdO9nPPMZITazCaOG2V5FwUJbMr/wDLNmzkt6delb0GkWYS1F3fC6ukjMu2dZYrYHZwjlVO9Q2BgZK45xxXO30N1aL5cUMUcN3nzo0ZrpXJYqXWbhkgPUKQAMUAczqV4s1xEYLadLq4RzAzFWjSZpCjqWVvlDZ79Ae1Eom0kwC48qJIStzcxo7SCeZj92WOQAYALAYPOc803U4orLY6mUpbyKgjnZY7cPNiRSsqHlgfU/hUc12bu4SQ2oKTwRRXB3q7yqQwE4DkAoCeo5xQBBc+IGikuI7aYQwkSNauyF1iMiB3iVsfONxOMEgZ/GsMtdNcygrMSkuRI6EiQuiup3qThFOMDB9ua0ZNHtk+2ql3GzRgNEBhy0r4GwJggDHcE+max47eU3JhlM4khA80rNhZABtVdgbhgOwGPwNAHfeEfGfiTwze211p2oSQXCzEOpnkigkUfOwlyRuJC8Drkc1+zX7Gn/BRvX/CN7Y+HfEN5HdQ/aLeCJ57ueJrWCJ8lXkZypYquFbHBHPevxEXSVi8vY0pdk82RVfzijAkKjkkgZBHfjHStTSNP1bT71J03WhknQxoigvIo2u75YgoM556e9AH+iH8Df2sfB/xMsdEuLHXEke4SK5gs/tMU0bTBV3RSGLazsMHaQuAB8xr7o0HWrS9s0MV7GYpbtWW7uGBzLNISIFCfcw5wCfQH6f51Pwu/af8Q/CrU7W903xJqNheQCMWkfmSxxW0KspMpVSdpJB5wMg1/Q3+xx/wU4tPE8Gl6L421lLS6dYrdtUZVms71icrFmZgElL7R2YE8d6AP6W9XT7VdvJLPGEtrJj/AKUS8FywBDJujyVAUYH0r+N3/gu74AEeraT4wk068lZmkK3ECqNPhiLOiCFXUb5SynOCWI7c1/VD8P8A4u+HfHPh+CbTr/TbpJYwUht5yZckYaKVlckMdxOGwPm4Nflz/wAFYfgTbfEv9n/xDqMFgl1daZBcalbqjKfsjWsRkCfdJIIBxz82aAP4M7eaeRjNJOY445MSI4wssDFgxHHy4LcD0/KrFjp09zD5ka26wpOxJPmPI0QOCqRJ94EjqBxVnXbNtHupreSNrWJbiWN4ZEDFHLlGABUEqGUkdPx6VueF2tpIbkXjqAQHhuEKoyfJgICSCozklsdWxQByV+gtiCpjiRXbeYyZJY40ycK6ZKhmJrQsiqOhc+ZBJAXWKSQuGA5ZmXqrg4+YDjHNVbplkvCkSiaOK4WNWP72F42bcvnsB2yQe2AOtTrHHaSzSw3SE+f5aQLG7Id4y4XAyqDnPvQAmRe3HkxoZXRi0KyKSHVwW2MT/rApPvjHalWR3kitlgS3KSv5jxK53TEMQjhhh1yTx2Iz0rdslgtpZjHE63ZU8xHeiFhktHk/KP8AIrLtpxLcFZds0LOwaQYSYMTtYkt/GFGQR69jQBt6HoWp6rLDLHus4/Mj+1s+DI0auVkWW2BywYAYwDx610Ov2Nrbag8cMSJKymzgdU2rCiBSbp16IeSADhh6HoOi8OamkkTrI1mJ4Y4pYHuw8c0luj7BbqIx89wEJwceprM1ewtoZbm58xoyv7yNbonbM0vLwR3CklWx/eAB7GgDmbnw7La26T29wbzz5X25gAZo0X983mMoBPJwAcnsO5yzbiJEIl+SMMphDklUdSQ3luc7tx5UKCM5Irbk1cJcq0lwQqoWsVklxHabogu1CSFYkg8HnmsZ1trtLq6i/d3VtKl1PglVmY5V3AbGEzkk/dBoAqxPGiW/nE+RvPlhF+Y3AGEYuqL0Yf3R061rwancWbyTXdmkyAwRxzmYII3kLfOrsCA2cZA/xrJsYIXiWW5lm3RlmjhVVZJC3WZAAdwUnqAQM+hq46iTy/KPmE+XFIs4zGvzEmbyz0bDKQen40Ad1BqtvdvaSi4iivLNGtrdRtyXlBOZZ24IJO3P4VTffDIZbiBVkKiQt5mVhJc7tzMfvE/h+GDWda29lDcSpdSgRw2q+XPHujL3GQ8Y245ZWPJPHFa8eqJcu0EkNvMP3TXU1xIY5rld5zCpT1XgcDIHfrQBX07xA2mxTnyJJjIQhBQGIIz/ADFHIwCePoCPatC0uoBezTwyQrviLTJdoryE7yfssMhOFAUnkdOmaz3s3t2mWz0to7e6k3RLLvKpIF3BVVuVKx8jPUimWxhtJVmYeYvmKjxqMbSQS0jNjIXPPOACcHmgDp7O9ubrUbEaY8kEmnmQiJZG8ueA7y0cjuMQEpgjn5scc8V0N8kll9nv7pZpJJ4lt4bMnzHiiZh5s6MQPMGXGQOTnp1rl9PuJrUzGIxxNf7p7dmGFmihcuqlduBtdSckjcrEYySK9AbVrC9htvPad7q6hWN1jt0a0EhwXERzmNVIXd6HGaAM6y1KLT7uSBDPbwx3BnX7SytHczROoaOOLGFxvAAzk8g55r2j/hILa20b7XaNGs94sjS+VbAy20ZUCaIBycKww248Ddwa8M1lI7nzpLc2wvbcoPtZLlVCGNhbGFRtWZgG56kDJ9KjYapaJDFFPBOk1uUV4nLuWON6C6JxgKVG1Qc4wKAPb9P8UStHbXiXEccVmjKscsKlnKv5kLlkyWDEqvPA3elaa67dzNJfyfYYmS1m2eagL6iZeVhZeSFjB4xzxnrXkmi316UkgG9Y3WK3njdAxEisFbAcDAIbOe+fUc+mf2Np19ZRwaZqKGaGSNltNu37NLPhZJ5pHOA/3iFJ6DtQBFeeIlvybbV7Oe1s4IAkSwkpbyYMctuz3HXK4x8vJxzWh4YimWOWUxLaW6y29xEs6rzK0rHzU3MPMyuCGA5zg85qKDw+5gvoo5ItWhikS6MSrIzNBDjH71h+7uAw3ELkEEA9q1tMnWR/IugLkyx+akjxSRTW6W4DxIIGAyplJXI7KM9aAPSpDc6jYGO1laMM5F3LOkUJeKF2uImRIceYuJCCc5yOa50aD4i09bjUobgTXc9mwcNL5iz2oBCx71yI5REg+XqOKzYdRuZYLi0ZT9pIEUaiTYwimkOxQM/Ky42kHnAz3r0LRL2xvzc6deTKuyJAZ1eWFYkih2PDBuGHuDI2G7knigDL8PavdLPaaK/2iGRbqB9TkmLSQW6h1V4RMo+ZzDwFHdRXuGsm3lnhiayktBGpD30SeYJ0hMZ+1QhFIDOznA9+SKPC3wI1rVIbrVXmNlpk0rT6YJt8sxlaJZY7m4O3nmIZJ4zLjpWs58QaFLJa6mEW1s1+x75zCkskcSeYxjjkyHGGQAryQB34oA6Ext4l8I2yRhlu4pJXf5FYSpEEKJKoPEkkJiYgZBHXHSvAPGHhTxHBcT6oIra3eyIYIEZ1k3ttRliJxEPNmX5e23PIr1CHVtZsDPDb3N3a6cJZIole3iYNEU84TIYznzjHtCjt34rIk8a2lzdLBqG5Wu7UyZkZlWe2gyiFi3CFZ0Q5J5UH0oA4/wAM6XcWyX14ztqD2EFukE09v5dwslw7yXBgG7KKpOF3A7gBjritu9jWOZI7yEzW9wFS6SOEw5VF3SzOUBWWWOVhgEqcg4FbUWlS288t5a34Q3aNO7Wj+ZHLNEIxDZyiSEqsTxNI3XIPPcVN9rgFreKSji1ZZGuQY5JJrh0+RIpWA3CFMhxjO4nPbIB5pcwWengsIBcSX7tAbqGQeSIooHZEeJV3JcOGTYScqXz7Dy151S7mihWKG2EjvFFdWhiutPu3G1xOAzDG3O7JwWGV9vVJ7iW80+68uzW5czyRNJFsjnjgty6iVHkyMIy/KygHAwScV5BdyWUkzIsd8jy+WXYl7gXVzHcOEhaVuSHXqxxgHpQB00Vxqen2l5baW2mXEVzFbPNtldxMiBElEDl8RuVGfl4GzmqF+lrbwXN3qV3sYMJ7aA72t7lPJRfm2DLTB1bge5brWNqmoS6dZI8lr9gTT0YRoIkmSVZSxVbiMNujk80ED1VRXb/D7wB4y+M9/pWk6Totxf29/JGj3UMDB7WdEAdEUgCJDGpABA4PNAHB3Oq3d/qaw6dLKJb6Gzht/KtZ57aI7SjsRCMhxF5eFHOR04r7w/Z9/Yn8bfEOWw1DxHPHpmhz2xvreco1vK8ll5czuYWG7ymfcWOAw3YNfZ/wF/YL0T4eW0Ou+NZ5Ypw0Nzbf2gEMdsjQmSUMNpDBWV1IJHT8ar/tG/tl/D74F6HqHh34fX1sNeiE0CLaqGjSYqtqbrLAl4jNHLvU7VAIHvQB7v8AaPg9+yf4YvtWvrfSbbU5I41ntHEbSXskNqsiCOY/NArTOSSvzEjHB4r8s/2jP23PFXxdMOg+GbxbLR5beeK3h025nikZyohkS6TPWSNQvJ3gKCeScfnh8TfjV8SfjbrNzd67qV1qWn/az5Nu07xmRbn96ot8PgTeZ5hA7DgZArq/Bln/AGTa6fLKkrG6MccDPCsk6Mww4dsfLJuzhmwMEUAYNj4YvLnVH1DxP5s8U6LGztdyMyXEcrnMgPMabcZCnnk969VTwRYwfZ5YrlpUljt4EGNsMAeMyRmFm+6d6pnHUksfWui066ltr0wSW9tP5jySGa5WKX/Rs7HtJkBwZywO1uwIPauj1FrOJLe3s7u4inicXcFqFSSRQ8e/yyzDZGqt5uMnhQDQBqeGtMsJbi3e3S0dbdrciODcLqKaJCHuXdhh1aMJkP8A3zjgV6PZeGo3vQl5eI9pqVvFbQ2wMLTQSTv5iLlSQsBvC5yOeewrzqM2tvDtidLJnkRpLov5ktw5IZ4FAAJyM4ONpxhTivSvDd9p66gJpbi7ihktbeCCLyo4pJ9srTPtZ+jI7HaRjONo5GAAbN9o11bT2UckLm2tHEMqFt7yzRzIDKOD1YttUAnCAHmurt7eCz+z2klmlnc3WpW0lzGql2hjlKGFJOP3kflrIzr/AA5GeorqLK3OrGxEbIsFuJjHeFA0sks0hIRIBkrcsSwcvxuVsc16Xc+DdKjuba3kkuvMlt5w95GY5bh5p41Bt7cH7roilizZCg56UAfOWqaPqVmoMOJrmCRLzYQB5MbTQN5oBBIh2RkbQBkjHWsa51cJezSThiBBJss3XK3Ekj5NwoB3xbA24A4wMDHSvpS68FamnmJFZ30TXVoUgnkaKZZbOBCQ/mqMedtCOvOGzx1xXjeqeBr/AMzO6WO7jWe8tY5tizTlitvMsrpnIMSByh6F9uBigDlYdDiNzHdvHNNZWsPmGSFnMk01wWd2Eg++AXUAeigdQa05/B0t7Yx29zBHcxmOTUBeXDCNXgmOEtQh+YSiZyrHuF9DXe6JoM1sLpru2uLXRFFvG8zk2ziW3dTNJEWOHhkYlQe+e2ah8TC2mYWulSRRxM84lViIbcCWUrHtndvmmUKoYDjI45oA+dNU0OTSXi0972SK5WeWGSFIxJFGiW8f+jRIFwA6MFUDk9etYlxoV4Ig3lRBLRHhjtPMETIrxK4a5kJPzROSTGDnAHAr3V/DunveqITfanqEfmq8asZIEkEcawyW8qqQGKqM7+Qo/GqnifwJq+l6JLO9gGs9RJnkSzwZbG9LklgFJYxSQBFY+qk96APA4rESWNxixR0gF3dSGVWLz3L26sZPMY527Y3ZFPIPvXM3c92tj5tlCl/BIkEkkMcaqYRbSHAE85AllJZi5HJQD2rvdTlmtbcw2m6zggNut19pKhVlkMsbXDM//LVhIAqHqHx2ryXxNfW3myolx/Z1u2q31vHClwsccDRwonn4Xqpjx7ZcnpQBP4Qt74avqUG+ytYNTcrHKcuIkmdV+1SFSRFGWhWFAD8udxwOa/RbwL8NYYPDlpKbK7E7WLWkZMm7MUDIDIrqcStKEVjg5wMnqa+XPgH4Ih1ie1vtaTzLbTY3EENxGWmu08veXjVAdwUMu0v8m8H3r7dGqzQ2ccEKCGKKR7cebJsKQLawxKsx3gfalhRWJXIB96ANk2DC7tbCZLW7ka2uooI5kYGwWWCKKabzVI2nzoi/PQzYr2bwBZypp088sc8Zhkntb9IS6KyTw7Y3QyYNxFmG3LEZIMjYO0ZrzDw1b3d3aahbWghuxcqtvZ31wVEl7FPHDNPHBIG/1Uca4f8AiLBmHUV6XeatfaRblkeCJLa3YzpCVkgaK4BCOZCebVYiM/x5B+lAHaeKPG0FlbPGtxBDaB0SOKZYEhhhhgiE10u5gs8aSwvlTySS1fjP+1Z8e7zxbrL6Np0l0pmlkjlls5ftFpfxxMQZoYoiRHEIUUAdB0GcV7P8fvj5o+kQ3fhrTltr+WOznSe/MryMI7iR3a3giRsxL5zvlhwVxk5zX5t6HZ3d/rsmoyPdxhlW505xK01vG91NJhERlJ+zkvgjscjoKAN3wZ4eilvZ9UvzPJFdQCWFkzG915n7i2tZAoyhXywwDY/nXtvh3T4RfWdxLBcwJbNIJy6KGUxRSKbgKRuflAc85znpin6XoAtY7XYqytIV+1RCRCXvLGCKQPD/AM81DyuuO5iPet6fU5CkkMcsMd/HdnT1tiq+bJbyKi+Y6/3iHf8ABs0Ac3PdXEK6Vc2+oRSWi3LfaEkUyxwhmkKzXYUnbGYnjIUgEMST3qtd3Jvo2sYIzFFKhAuIckyzJvaP7NPCOhKkjjnOKju7WTSrh0jjL2sU08TE4H2pLjcpjdSeSrMcE8gD064i3F9o6xFVWO3eSX5kbzxBFHt8qNEGQsjMXyRwM0Aadokn2VtKcyCdUjeOS5ch1Fyjy+YXYZ3GR3GM5BGMZArqPDTmK3t7e7mML2lvJZyXbMYLhBdSNLuhYN86RlomywHzybc4xWXdvBe2cMzmczO0At0S3AuI5LiQG3kmYffiRi5PJ9McippdNubCLUrhd99cJGiqPLjkEwYPIZDvI8vCxsxxzhFFAG22v/ZrqeO8gEvzrDci4I8+8jt496XFzG3EeGdgSeMoKgaztNRlitY7qaVfsV5HZiVUdpft5juHMJTBRBwoGdwyccVwcF5a3ENyLi4N7rN1HdB3lydvliJArSSfeUoQSOzEgHiuh0++KagDEYYWt7XyLMxkFnMYBBY4wIi5VQBzjn0oAtDURC9xFYpc30ssUd6bNEDCMG1ihmsombP2lQ6nKMM5zjNRC707U1uHv7G5juLFVIiOHVII4UhlWFGUHKlhlR91sgcAGt+M3UNwotre1E6resk1s/lMG2+eWl3cRwhjznnP1rmrZ11GSCa9V/NhvJSktuy4uhc5eczucAFACBu4xH680Adp4H1PS4Hnj1PThYRojwwQxzfNIkEbbbpQT+83OSDH3JNXzdWSeJLPUTaxtYT28EFxb+Wwa2m2opkaEjCf6OC4C/3jkmvOLmO0utVvbGwZ5ZrO5WWI7zEi3EY3yWpGcybtrk/w46HvWoJL671omG4e7sZ7azeSaNUilt5mXbLBbjOGUbJFyezCgD1abxlpWnSxz6bbx3Er2s0NxNbSbpImklCvE0KnaiAISxxnLk5xXM+KL+PWDa3Y3BmuHZIAjAuHUKEMpzhVQg8dFxxkGsq10iSPWprgidI7WQ2rTQ42XEMoJuWlAGFkUbOSPmJJHvc1JrGOC5tPIubaSKENAYZTcozoqyEsQMJvklkBx2GOMUAeV3NldX4ubSOQwTo9yGTzRJG9rbtJIkwcnccHdjHB3cVjyaXIyqnnmW1Ngkt1JcS4W3W5LNG1vtOcqdo2nupNd60dg0X2lhHDNHFLHFCrFTG8aKmVA+/Cx3nH/TT61zsracLVpDMjvd/wThgvlQN84hwcEB3XjtuoAyZmM9vpoTUWuRBEkP25F8s7yNnlzRoNzsQxAI+9s4712ek6pb6QbyB9MhlTT7GJ7YR7kuEdGVZJXGMtKxJcrncQ2MZFPbwkoEQ82WFZI4na2hESwRzxRF7cOzAboXJOSDlWGaf4f06e/v8AzrjylwBFdjhjGoWWCB5UGdgcBcHncEzQBh6tr2r6ncyGB2e3ihnFqInaM+fJGsrqxZvncr5gAY4xgDBrzfxBoba41zDfOsEyqsT2829ZV2ncSFQEHBGRg9W5r1U6ZptgdUMN415ZCD7M8xLeU97DIhe2jMfMfSTL8c8Z9fMPEeo6tLLNb20DM7QK1pIkLP5LZVTC02Msu0k5brQB4Jr/AIdtITPIbiO4uNOVjbQg74nSYDAnf/lm/mcBTnJJArzy7sXuWKB47GWWVXuUs1EsscYRRKs6rwuMfkQe1eoa7YXNhLi7BlmuZ0l81UC27oSoUSDOSFcnryGB9K8t1W5hsmaGCMKbmeRNQlifMk+JHAEeMlACDu7MB6GgD07QvDwutOtxZuJbUyPbOGfZMrbVZfKBPyIwIPIIy2M9q/R39ia6tdIv9SslunjkdZ7ZIzlmgfkGSQrkSRk5246H8j+e3gvzb2z+w2jRIt1EFecRytdxxW6GSQ27KNqS4AHPJCj8Puj9lmK5t/HFlpRjjtwI2857l3UXYkAK3HytkSKSPqTigC7+2BZSN44l1iCFEMNpYtGfMMsUpgjWIyKEfMcjOX3LjJ28e/FfDGa5WAo9msa/Zra6AmlYW7SghWKNNjaAWBYcccds19H/ALUvhO7mvLS8tWjPkyJJdvOR5krwxhImCn7kGGztJySpNeH+B7Y3cgtL1Y5Wt+Le3ibZDdBE/fZcH92A4J5+8flFAH6hfsxaNq1z4h0xIr0xxWz2s9zLGTImZIi6qiIcmHH8XX8hX7QeFdO1G00+2dhPcgzpO11IFdNqgcLjkYXZgH0r8SP2b5tQ0bxRpccbzxWeoQ2TLcbd5LKMPZwMT8qhnGQ3PzemK/fPwEbq/wBGs5ZNyW8NvHGfOXyllkjHz/KRgtjjPc/WgCDUIpZLcXEsDQ3LTZackofIZFztAOEZcjk9ccVz99d2+RI3kE2Vs6S7F2vMIyTEyuV5mGWbPQlsHnNerDSbjULdztZYpTM+xxIodImVdjFhgINoIxwAe9cnfeEJpPODLFbARyyF4ZC0bgg4jyRyCi8/j1oA+OfGd8j3xdbdmhkadvtStlJGIJCXAKHb0wfcfhXxf8T9RFtLcYtEtpp4NsD2RfckirIyiWE/fySORxX6OeOdFsbW2VmiaRZSEe3zu+b5WRyUX5CSAPx/Cvzw+MUhtY727htLc+XcgMTud4DvG5Rvx8oBP5UAfjx+0r5uoaLfvqFoVuA2YLr5VunkG4C3QA/JCUySexP1r8uJlNzeMkyJbwxO0ITA8z5SdpbByWPt61+pf7Qf9s62dajNxA0MWTCLVRG0FvLuHmyxn+PGRx65Pt+U+pxmz18+XgPAhQTO5kLfvNu5sDBYyc/TFAHceGrSaKaIrHKIo5CN7qco+GCNsJwDgj9K+oPCYVoYrGQPMqPBJ5yrtlAJDSK8Z7ZOc5r570d7wwwXu+KdlJV4IwWjk8tgWfA6Njvj2r6N+H6T61dQSQr5cpjaOKKRlXzQ2A+R/EwAOM88UAfqR+znf2tnPbQ2vyx+Xb7oromUOzcEJKDhDtB47Z9a/W/wz4XBhsdSguIpYy0Z2xbw0EsiBmy275lBByPyr8aPhPpN1pI0orI7PMElJjziIwnLJ16lQe34V+wPwq16y1vwxayPeIrQOoFvC6vK7IQmxlPKvz0HQH8aAPpXSdPmihhnV7dIoYVJnhUrMXJy21iMBTnGDz3r0ixa6vbOO2tlVPNZJJllU4CocmQYOQSOfxrzTS7u6e0eys4pWQxyb1YEtGyDPmEkZRe+T3FdpYTXdl5IaSSaO4iVInUEbMAZLSbcdScD3oA9WsC7tGnG2SB4ZJ/mZsgfI4QDqrA4B9K0Lq0EIiBacyfdYqoCGPaC0jAc47n8TWb4bmaZV37gELF3dcKCAF+6pyq5/Dmume4N3HLCrRtOLaQM6jCpGoJH0JA6dTj6UAee6zYW0DAidA0hMjOysfNJGZVI/gGOPx4rirjw/HKJNUtkUpF86KSWkKA/MIySTsxn9ateLPEAhMGlROGmZtyydHjgx845HoG+ufxrATXbi2WzgV0FooLTM6ttkEhPHy8k/KORnpQBtzjT5IjJZozyThY3hkIEAZV3SMFYcNu4z3r5x8W2ypqhtrOMW6CQH7Kdm2W48wMSsg9O/SvdZpGuEvZbciNI1LqkeWcFhwQg/h5OCPp9PMptNsb/AFGMXxkN1HkrMzbYwedoIB4fJ9OaAE0u9GnxeTPDE90dkjhWBPmMcH5weMLjPpisDxTq1xLaSiVFjiiljmiiUYkkZANoQDkAtgdOh57Cui1TS1jSOdtq3UQcMkZKidGbHnexAA4POPrmvCvFPimz07Ulju51iVSXklm3ui8ndtVRgkDnAPX1oAW8vjdXkXm3D2s0iJ5lqqrKHcgrlipJB2d+nPSuA+LviAWWmxNFdTQi3iAQFlw8ag+az44VAPXnii58SwLqTzwm3u/LYzWV1CphLlly5uVJzsxj25r5X+LnxIkudLv7PfbrbypdrG+d87OzEOsLn7xBIwPQ8UAfHXxR1cXVzeOl2HS5S5vYAXJjaRmMLHY3Dh3OCG6GvhPxBfXFgTHvMrxzvI8LOpEbXBYK6FTiFCOQv419A+NNUg8sxXN79kuUXEU00isrRs27bLEv3Pm+bPTJxXxX8Q/FVrpl9IsVxBLEXmaVonIaQqu7duY8rvIK+mMGgDx3x/4lSTz7V7xhKs7zK80Ckb9xGG4+VQSPmPfivnvV7j7VHLDJE81y8sjwyhSnlW+PlMij3B57iuy8cax9pZndo5FnRYElK4kkDtvUnHYEfe/HvivMXuCZJWMh2PGPMZ3CkIOPkLDgcdPQ0AZEqpGAjSGQKjNAzEsrHgEO+PlVm5B/Cq0cERjcnh2KvvYcDghz1+Tk/pWtLE88giRlMa+VJIMDy/JQcqrfxYHT1ArMlDyzFI8qdshb+63z7cjjg5zx2oAgaySGJpo7gl0kAAQsSofkYwOR0q/Zidbht0rTP5XmIVbcFQcEkdm46dcVR80hnjciJEdWifbtyw+Uxso64Pfv6Vu2C3M9rNFFEA7MJGljUZJB+VGbPEZGcj3oA6zSkNnb/b1aRi8hgRlydpVN0kpD9EOevqfevWdGuYra3t5o7aee6YoI2OG2EDzB5kfR2ySBwAAvINea2drbRJZnUJp1SaSNGWNv3UWxwJCwHSNvX6Djt61pzWZLW8LMGVUZZBnLxMcQSkgfu/3eM+xoAhvdOtrsTyWdx5VzNbiSJBIY0LSNnaU7PuyOOM1wmpWl0bWAXMhaWKSXyoiAJWfJieF3Ay0YXDZ6ZGK9o1axjhs4ZbW2STfao7SxRN59swuAApfHyHB4z1zXMSaWIbm4BthIJoXkW6vPnlSSZ2LlBwPLLHPHQHPegDwnUtPnhlmDwgSvukMylVLHcowSP4fLkBzmshrO0WJLeJXE6SQtGzEqzW7oHkYY5POfWvUNd0+GZAVicqIYmmdTi3ieaSSBljySSQqxEDmvP722ktgpjgLTIDGskso2+YpCqQCfv7QOelAHM38E88stwluGwTGElQjdmP72D1GVznnOaiUX0JIZ5raLyFkQQu7xxyOwMS4BzG7dhXZ6fLJc3Fl9qlRdwAkgOxbiQxpt3FsY8vjp149qvGxS8gkgtCkah9knQxxNuCJJI7cuVAKqBQBU0X4w+PfCE1u9lrN9E0DQRLGt1P8AKsMg6SI3ygICOuPc8V9NeFP28fi9oVqkNzeW+p2i7oraG/T7RNH87MzeY+TLKBjYx5296+U08LyXrzWisUZoZpbd3UszykllUA8iMJ/FXNXOiXVsgdowzRhgsikY3twZVx3UAgY69vWgD9HvD3/BRTx9BJYpcWOlHMbxSzpF+9TzWkWXGw7XdVEWGxxjHFdlb/t4eI5Wu1k8jU1tLJ47KKOHbJKhlYxSSxj/AFYOSW+pr8p7Syu7Y20sMLgKp8iTjaxORI0u70YnPueM1s2cN5p8l1eLNJDe7iJAY1dWid8SjDcD587R7DHHBAPt74iftWePvECo9vbxaMy+SlvFYtJteGNPMEsRL8FycMDyuMEcV4NceOdZ8T2N22r391cLIENoJ5WZLVmcPOj56Rl24/ukAVy+g28t5eRLcRySNFGLecmMs8j3EuVCQnIhccgsPU17Gng2zvjbyWKBJBHJE1mPkmaN5ipe7VkwjI4IUnqozQBzek6dd6hPBLE0qXO4sCSD50KjOAQfnOBj/eyK9f0HSDFNHf27szM+ZxMCsf2kjbbwKuMshTIA/iYZzmm6T4Yjt4o7iIi22SyRN9mSTy5RGCPNiZs4RH+djnB34Ga9R0bw+0yWl5dXMcFvGHUwkZWWJPlgKR4yJlcb1P8AtbaAO28NeGYrryHuIisotnRBH+98pFjErtHF/wAtZscnv15r1fw9/Z/h9oY7aP7YHskv5pmId3nkuYZreOQN/q4FVSqjn5VArkNAJEUaHzEuYluYzKW8ndZpEqJ5an+NwAQR1HFeki5sPJjsfIjZp7W2H2q1X53VAQqSZU4QMMELhhj8aAEtftusTXVxquxzewhnit4kghjf7W32WRwPvS7T1yMsD360J4rtXnjTU1ljSS7tFtr1SEiu4HZYp0HIfDAgLnnGRV/T7OWzgWDUriVUma2kJgUvB5bOWTe5O9BHIdwBGRvyvPNWRd2yQSQSRxzQJO6wxth4blgz+a8sm3ckwuFIVs+xzmgCE6bLZadpeqrC13c3wSJRKJVUFVb92o6JA5jchj/EMVciv5ptR0+Ca3S6sktmvZIJVZGjRVXyY0kVhvUznDHrge9Jd+IryTQLSSR0jhggEdzbN5n2mGa4W5kYRRbcFRllUjgbcim6KjX6TNdW0sIsdNWSLzVZhMoZZCsZQ/KWGGxyATj0oA6qSe1kuLa1vIXtYb5rqK5hkkbZOUjM5Lq5JjwjjawwCMVk6hHay22nW1g62KxNdW8VvcwKsxZV8wt56/KsrIVVSTyMH0q5cM0dy9/d+VPBPYxeTbyZN1HHK5VJCjEfdAX0LKR6ViSXs0j/ANj21u3k3CrPcPOhbypYokVZF+XcNyggAHlSDQBiXllcXscX2tzJcpAzOiRkzy20al4ppJlyJCZ42DYz8x96zJ5TfW7RtDDBqFpcIXtVaNT9ndVUkFj+7m3BtwI5I4rurS9M93BcpYyIttBcRWUQdIbedAVV9jSkeVGVMmAxOWrj5tEuF1KWaPTo/NuJftEkrThXdJXZ0R5FciRkJAYjIyuaAHT2d3JOxkupLnT1Fk5txMyOojUA4jTgeUGBx0Yk8Co7myt9PN3YwxWYmNoZ5ZvPYxPLK8kUR5P7+Qhgdv8AATjkA1LHcXbSXNnbRAywF1kiilVHSSWR1cyseuIxnA7irNvp0VvHbLqyQ3dteqojjKv9qhuopWO6eTPyoQCepyaAOImTXEuhYPHbTWEqLDHcOBHhUKFtxT7ziQ4znqCfr3dhbwTaROouJftodJTHcuNsiwbg1tFOwyyLzt7ndjFQ2mjtLcz38crWltY3nmm1m+dxEpTflOoRkUuecjd0qfUmsvLtpI1mvViknuDbIjRPJbTszCR0bncJGOBnleeKAPL7mOG/ghtjCba2TUZcpI0gkO4u00W7+BDGB1+8I8j26KYtZlbWwWCI2EUaXN04bZOCi+TBHI4+WQ5OT6GrttDZahFPE0sa3ouDcG2lQWxtPL8wJI69ZQUZE4PO7NV9Vt2tZBHqUylL2OKWVIx8rOgHMSnoBgqT2PWgDPee9tmub0Swu8sZhlsoZQwWbojWyjIdPLGWI7k85qvavb2jiWeVxJLEWRVDZZl4MjMfoRt7Cq2nfYnvL5Law+xy2jEo4nzHtlJDbmfIaTLcgcD6c1qJb25E8VxIokjVkjidfQFpHjbGCOSQe57UAWL2a0mFpObVGgkRXnhJKyKq8CaTI552kLzmi3jklK3ih7OAuYpowcw3ajBheVHxtUsoB96S33RwQwCdJEuDukd0BNtEMrH5UmOGwBnJOMH6HV0/7bqUFxaSI1xbxyrGk0Q2t8jDDZUfN6dhnJoAqXkkcl6bi40941SRVaK3WT/WIgkWZWU4RASvXr09aq3j2ty43LEwlVHubhgTJCHcskQUHEalhgnpXWWfhfU9Snit7dLhGumltbovIxEEURPlyMecZU4J9qqX3g+XTohbRgSFHkWWWVvLS6jiwEUvzjB3Hn1oA4PU7YG3ME3LzTLNCDI7SxquNsiOOuEIJHtTGvNhltv9GlWAILKaN9kLzNGvE3mclyTzg9STV+88qzaFLuGKZBI8UyrM0jNEy/KbaQHIdTyenAxWTdwfbpZIbLT1urWVDAwf5JLcxAeXcFcjaPRgecE8UAT20xMii7tWxAURxGo2RSlsSGJwMbmQnOeB19K7XS9Ct1JeVisLvJNZqHC4WNS6bTnByD1xyRjFcpCwt4o7GRmuH3hnjMmyJo0jCZG0gvgjkn0/PprK6NlEkZvLWSYLFdRWsqh/LiR3w8cp+66kqcc9BmgDpbKdJ7MWyzmVDcGazkfNrfQXB52MNo+U4IGRzx7VtXGoT3GmLA1rLNqYSS6VpoQF2L+7MLIMHzDGG57Zq1oXhXUNWmm1E2s160jwXUKEqjXbbRxa7eAVY5Ppyfc9jc2t1piS22q2Ziv/ALPvBZQrPEQwWKN84M2SdxByRxwTQB8C/FvRIp0c2tqsCzopnTLmR7jcTlhnakm/jDc8V83WXwsv9SvMzWs1tlhJJLK3yAtxuLLkI4Hp1r7r8XWdvIs2m3Foftc10LiXcrM7QgkozyPwIV4zj09q0PDOhaZqwtbGztC91KES5jMgXzZEcZkUAgFBGO/Jx3oAtfsv21/8LPEumXEc8khUL9pmjieWRYA6k+Ypb5TjPzen4V/U7+zF8UtD13QdMs7nWhJFeRmR1lYL5kysH8okE8grgnt+Nfhx4E+EltaabF/Z2k3EdxdwyG+1GP8Aeyx+ZztCkHGBux09O9ezeH/GHib4eXg0rwzf+VaRQWyx2ot5C5l3AXAEm0+Wz/xDkg/oAf0O+KNV0W3tHtL2G3ubS/kMksUCxO0KyxbG2lV+ZwOeSetfJ3j7wF8PPFNpqWnW3h4K9uomBMSg3Hnr5XmSrIo5UkkjnGPTJrwr4V/ELxvq9qj6xcTmzuggD3McnmxHovyyDIjY8Lgd8nNfYMmt6dpVtD9vltbm8ksXEh2KCvmxEJlmXDMGAwCRxx1oA/n3/a6/Yw8N3kF74p0nTrXR7yynd1eyhULcmJSJIroKnLk5JYcEA8V+NGs+DLzw1fi01O1iDG//AHbKGttwRSAxnzuXb1IHUdetf03/ALXHikNbahb+Ymn2ccbsJYQyx3eI8RTYCkCUE8r36Zr+dP8AaC8RwXuqD7NbXMxJIM8kbRrEyHDTwxggrvHQnjn8aAPJbWSAE3CAvdLHLbzI6o626MSFkCE5MWBnecMOx6itCyvIoGlt55x9knSK5ibzJGMb5AKu2cBMk5xnArx+fWvIld4GEVxDEGn2lpJDbM20qCmRNjnIPTNSjxgI4I5I3iAAEbQgAl4nyJDKCPkIGcetAH1bYX3+j25it0gWFoGdoZl5KyDCIVbkFAdvfnmvX5LmTUJEvnk+zQSQRW3lhFLIGACTsCeD0zz/AEr4e0DxitzJa2KTWkcLSidUg3SSOsaFogTz1x8w9q+rfBfiqynMdrqCRrK8PlxIJN0OQN0ZK87yQePUnFAHr1hr02nWJgZY7jIlgjuEijaaSO3dXEo4H+irIwHy8nB9K9B8CyK+pRzR3j51G3Xzw8Lxx2zpIXlgQAYR9uSOOQetYOixafcvFd31tZN5aXCPaRlQpcNmGey8zHy5kYOvqoFes+H59HvXuJ7DZHdoLeUwuwN68cERikDLtUeWwwGYdDgEZoA6yzt4bXVJrZ5JpYZw0QklGIVikxsOT/rpwGTJHC+Xmr+q6rexBbXTbRr+3VdsMMZY7ngjxLeMvUQN6Z5z0rP1HVoCLWC3a3F7by2wkJlDeU8jfvx8wIYt2/8Ar1iN4qmstQnaVElgghu7aSa2ARfMhbb5iNn5pQc7gOMc/UAyJdsGq7IFSF7y3R5EuWbezsNk0UJU5jURZYDjOPatnUtXhtdPt8XkFxLGAcQKjRrHKwhEszH79sLnAbk461ZvFsJLewZkSfUbnyUhujhT93c8lwUOFIXKe/0qldWVnL9ifUGsZLSS0nhgsre2aN7VfMxIUYf64LNh8HjI4oA4FoLKznu51MxinhYQSXLlRcXCPIJFMLfdyiNtwOTW1pNzYrbyPLZ5voblFSylXcMuoEUcHIxvlA4I5BzVDU4LRy0NwZpb6yK3CrcNtPlwrI3mxzk7S7ecgC4GW46isXTtVhfUrBmlS6WOdZBMyss9qbaDZbzXGOCy3JAHXJ5oA9S0uK1hnvfMnjtkvJre0lsBtlEdw+0STWRUHLB32qQMBgRnjmnMRAk2my/aDcyXlyZyzvI9wI32x+Yqj5ZiR8xDcetPsL4iz08Wtqkr3DzpHcGONHM8dy0wMLnDRQiaaV8sePLFVXjvb67eO6e5YrALpHgUeffS3d1sdDKijyog3QcnAzkdKAOQ1O8mu5bmHUEijniJazaMBZ1liSeWbzNmPtBMUiEY5xzjiuKF2ELWiwfbp1lmc3EzBISke3dJeLNwqvzvx6cCupuY7mGWBUtt8VsFZ5plYyJLM4Zri3YjmYW+Iye2elc3caa1vHM0Wnrd2MdwHaVLhm2292QLj90XB81OrRckUAdHaTvf2IiZopJIYnuG8po4LeKSd7RLaGCbdny1IOM8nBwPX0nwXrGo+F9es7yLUFCW+o29rDHDcyOVTKPK8Try0ckJmycjk14TJbQWOnXEEF6UgEFpBNM8RZ7hpZpWtrhADlZ40EOP7mCCDiut0i3utRNtOlyscNvbExyOWUXfnRRoThsmOaNpF2gdfwoA/qY/Y5+Mmg6/4bsLUXt6s8FrbweU1wH8wxL5KP5RyQDHyc9z3r9Q9Ku4dQYRRymMxRwl23tiSOXlX2egyN3vX8n37L3xOuvCvjWw0a41C2sbCe1gj1DynkWKFWPyTGXO5Izj5TznGMV/SX8HviBaagtuLyX/AER4baE3CujztLKm+S0SRWPzKvTOM44NAH08koR23xxPtZ1EsalBheTuJbjjGKhdxLA8kXlSMm6F05w4Zcscnn/9dRzvZGaU6fcmWC4eN43Iwf3mCyiMEgNweM1RuN9uvlquS8khGxsMQudxAGc+3r14NADvtT3KQ2UqwvDBHcReakfzTk8vHwOHyBtPfGas3W3fFBAUZY8eWxCrKmQQRuPoBzzxWDbTefq9vpcTQi58pHCF2gQJEqnyzIeBIemc5JGK1ltnM11FcqYja3JjkSZWJCSjduWXOGXHA/lzQBsPezP9nGxHgysLlAuXUg7iwH38nAwO4rK1uxW/tnRGV7cQbRGgG5Q2Q4eLGG7/AM60I7e3QNEqCaNJoyu5mRoyFDEYQ+mPzoupgkexDEjO/wDq0YmRkA6eYAC2Qf1xQB+Wv7VfwJs/Fek35axEmLWRU8yNT5EQUtMjKR8zYyFPev5lPih4P1P4Z+OdTsZLJLjTmuZEt5LqIBIU2YFsFTGJBGQwH+Br+1P4iaZZalp9xZ3ASaO5id5duVeNN3zgt0B2nn6da/n8/bk+BsM1nf61Z286RwSSSQv5C8P5YUFpP+WkiHnI6q2PUUAfJX7N/wAdr7wjc2ltJeXE1mzW9ooxh4WYhUGM/uwQPl7Y9q/fn4PfEmy1+0tmivY544LO2SHynXbLN0dpMn5HycEdq/khs9aufD2rT6bDNKl7aSwxq7ncLgRud0kgXiOQAHb3HSv2K/Ys+MUOpJZaTqN3DbpFJH5ikkNuXCs7tu+6x54zjigD9/rO9VVfdgxuUbZyMBwc4wOTzgCkaeWPdMqyNGisYoSxKtubCs2eNwHUVmeDdS0/UtKE6S291bwojlYXAbCZDAMR85DAZ9hXQXt4ZkkEUEccCt8sh7NgEPjH+rx34Ge1AGW8LgSIbiMl0V+MqIiSTtT8KqW16C7pHid9ibHYEkFVAbcAQCcA8nr9OKRJri5hZGtik0DyDzCuEuIsfI6sxG5cD26d6xzDOxgeKdG8yZxKob7qgAtsAGQccg9D6UAc/wCNp4L+1uLaaETQIkqNEwYmQyJgkLyWUFvavxZ/a9+A0F7Y6le2KW8erTh3WQwvHH5e1gkJZRmInA5yc8V+5N9oj6hKdjxv5MDrGzgRyKXx8pYj9627OOOa+bPjz8P7jWPDs6Lah5jZSxyGKBZZmIyolC93X8OlAH8hl14f1Hw1e3NhqyW9zcIxgghjlDFF3sVZMDO8MM5xzmu48B+L9U8PeJtN1W8LNFaxxI8rxsI4FaTDStgcEDAFfQ/7QPwgvvCfif7UkaOkty0kN/JbNGo87ICF2TBcHcMD6Zr5O8QXttbXotWN/DPFAzSyRuDHdeUwLqsQUgQkgE7sn5TQB+83wb8bp4p0T7He3NvNbzwwG3kVSyXLGMEy+YPusAxXHDAjoD1/JL/gpD8HLbUbDUbnTbN5Jop7mazmXhGkdG82ILMuSAeuPzr3j9kL4mvNBJYXs1u0NrNGLTy5JYECswykax/embg5PH86+rP2kPCGkfFTwMbnTltftkVvdQs0hDrGgjIZ5NwyXyuM8liBj1oA/hp1fSb3TtVuLaSPDW13JH5h2qFdG2uHGTswDx2/OtzQJnVmOQsUM4n8wNlJQzFWxkZBycZ9e/Svdf2oPhv/AMIJ441RIbaX7HJcSs9zteNZrgudwKnOUJDBe/TNfPujajAl4ksdkIo0CReUz70Y4XJIJGBu5oA+g9DdjbyRW5PkTOkty7rtIc5URA9wxJH41nPczxzz20YSCGIy7C43eTISd5BbnOP1GfSsrRdUtLfyFnuJQJHcvEg2+YxyAVy3IBJI+lT6vbRs0moRTu8UxiEEkm4KAT86yLxzjvgigCzDqAW0uFlcSPGoAuOSQ56FWUjapIX19yO7IWGo3FrNeMrpIIZFkfMZknhbYQSxO9FTP1xjHSudW4a3YRrOSgbHy/vUUZ+bPeQYB/nityN0WOGQxefbW+03DuwEbyOPMRbdV/1fyjr2xzQB65rWlacmnqkjwW6WrjD27BHuWuIwyOyrHkAglTg8DvmuQjkgLRy2xZyA8M+H2xjcPLSNnwGMvIIJyc4HpXN3Wsie3iSQOouJo3yGP7iMnYNpL/I/rnjJ7Vr+HRJPfLaW8bzxNOXDuhY3KouSNgP3gwwCfTNAHt3h+Z9PsdOtbNYmd7hpI5pIjLIqP9+RG6xrHuIDdz71au/EZ/tVIXFxEs8r28twHyblVVzI0oI/1UhVuQRgg5rz9dYvtOmDxMLMxSNZzGQOI0jA3LCu/wC72yR13Yq1qGtXOrQW32RPsxhlf7YI4gQ8flzBkSQqCV+cMR6E0AX0uIbfUNRSGddSimVVMiROIbdCGeNVLfxllALDqfSvRLOa5vrWCxh2Lbxm3hgupHDMWfEjQ/KQc4yCOwNeR2d5NbWkVqyv58kkIuoI0/elYiXQCTGBAy4IOAevcZr1zT7OSPT4UsoS/wBrUzRxyTkmBlYBrkOSAh8vfg9utAHrOmWg0q3XVLZZ7yGZCotsYEEwidWuSrks0eUJVccEqakvdVFrb2jQxytdp/x8zKFuYYpFlVkjREIE8pJAYDaVxyelecvrup2l1HFLPIy+RDDD9l3NibZ5AMhCkPJlIyxHVWNdbKs6rpawyWMMyxK15CxeEebPcM/2gxsx3ySRxsp9c9qAPRtL1K4vF/fQuGLS38k0Vx5cSxoA0zWrcbgHUABh1J4xXc/2tcXstvBeXd0NPv7b7Is0sm7zreTE9q0rQ4EdxHAjku3cAdOa8ciubq31WeG22u5CMY0KRxtdNbO4ghhZifLLhdy9eScd69O0yws7iwiuZrxYTFHDPdWMQkC20ibreJllLbXR5GwQB654oA7WXS7lRG9hI94NTlkLWsQV5IFERl+0rhtoiR0G/ODgnmuH12ym1TWEWS5jv7GC3a6uTA4zEyt5MRuIiRiETYHGe+cDFblrLcxSWF9YyoiwzS2720rGOH7PeOyyyykH95hkIAAIIPviti3NhG5NnDELmZLh90iqxFtM4Mo2KD5lt97avUHpQB51pEN8lzFeO5N3psrTwrGWSG70oNlkEhUbljREPUYKnu1ejadewNLp8lyjvbM95NLC0bywz+Zhm3SsxAjaPK7OcZyMnIqrq1impCMSqLaRvLhjuVbybdPKBnadRhdlsEX5sggkYxzVfT4pdPjSJriGKCF3Ci3PmtPa7C6ThCSokLA8569sUAXdW12RoZnO27SOaCC3nidIp0tnjaEhICcIqXLKAP4iOeM46mG1SSCeaZbeaBIluHiLssk11KBDFHc+UoDOJWUMAejdecjCtns5T9ma3SffHCV3WaiSGWVWaGOSYEjMY+8em4g1sEz2mnrps82wXNykkkKMoe5hkifzBJIifuecODnggY7YAOc0a7tYLqNdQFwsDPG6XsEuNPjllLyXCyxSKGCrApAJyGZcd81b8R3d3fQw6ZZ3SXWm3G9VZo0W5sldfOKqFxhGYAK3J5zwcVTv9GhkjuLvy3uknthF5ds7lfs4UxxyworYWcAkHPPQ81ks8ehW9pLfS77u1lFvbFCzNJHcQEKAzACR13AEkgKfUdQCS3NrbWsmnWuozLNcEr9gkZTKHjUoBmTgxMpPU8gmoW1Gwit4tPlW5glt0kaIqYzNbyhsSJHMWzHA/wDEM4xnsKLOykeSO4R5LtjeljLcwKk4WOIr5KvjDxtESQQST1wBUkRkd51jRvsdm9zb3N20cUl6ztMA8DEr8ihCceo5GcUAR2uoQTmeG2kEkkdwzx3E67jJHM0UrxvMy7fJ3EKrjOckcYFd7p+l3mrx3JBh5jj/ANGifZBGYzhXSJsGUNj7w478da8y0S8sNL1C8hEF3Pp6TwQssoSVFgdi8MxlZGMcYOzoMDPTvXv3hWCa4b+1reR9OkE8kC6dFb74JoZWBhSNpU4G0AnBAPT2oA5K80S5SyhkhjZ1ETIZTAsM00lu6gjehO+MMwAB+vIFcLcWSZaFruViNzeaYlDvNLJuktlkU8Ek/Kc9PSvovUZr29Euh3sEPnhz9h+zNHHLKzhpPsjoicZjCKxz3zya8Wv9Iu7IJHdQvFcWZeS4s2feivLJvgmlZeW2L8p54DdaAOGe1lknvYps2SQhlh5wVizli0zcvmQDjjhqzpb5recR3bRwiRIViuFDbg7qCj3JznyCBt9x3rpnXWPtNza3MC3ttICV8iMMUWYlo/lwfMTCkHDHGe1Ubw21nJJc6jZC4t5QA7IfmgcYWCJY2BI2Dkk8D3oAhNzfyElIvtcanalxFKAkigZJA3cDeW69qKqQf2ZZIYptTsgWYzIpSUMscoDorbBjcAe1FAFXxrPJPY2NsT5UcdlNMxi+V53WIqhnYk7gAgAxt6nOa+MfE2u39pd3ccLRCNnmtWjaPchiaJm6buHDKCCCCMUUUAebWM7XF5p7OsavPcSiV0Xa7eUpCncSdpxjOMZxzW/pl/crfLcK4EweQK4UDBilVEYjozbc8sD1oooA+gFhjfw7dFgSZJLa9c7mBaaYlZMlSMRnrtGBkUzR2+xrNFEqmMTEbJFDqdz9TnqwxwevrmiigD03w1uu7uC7eSSKYSSQloG8sNGFGQy4IYkcE9cCvpqDR7LTvDun6rbCUXahmLPM7RuXC5EkQIDDDEevqc0UUAYcDreTXunvFFFbxxwXf+jqYpJJbhj5nmSBiSuBwBj3Jrt9Is45ItKLPLiaHVkZRJ8ojgBCIoxwpAG7u3c0UUAYGoaZAukS6qJLkXEG1oovOItVaTILeQBhiABtySB6VzniXf8A6JAJJApt4LwsGxIZxHkMWx09ulFFAHmt3rt7am7giW3MYiSQiSESb5JJgS8gdiGPAA46D2Fdv4ZnkuLeRJtrfZhFdxOqrGwllGWz5QUMmAAARjA/GiigD0TS9TvrvUJbOa4b7Lm1jWBEijVYySpRWSMNt5J+9nPeu1trCKGBIUluNhvREm+Yu0SP87+W7gkZKjqSB2AoooA9gstMs3dbR4tyT6eFlkZmMzboy2RJn5SD0wMAHGMUtz4R0e2sElt0ngaTS2uWWObC+fAT5coyhO7HXJOaKKAHfCPT4B4oQZmKXEtqJI2mkMRabc0j+WWwXJ7kGv2t+D/hHQtM0nSJLS12y3sMcl3KzBpbhixH7x9uQMKPu46UUUAfYWj6JprWRna3VnLLHhjvQR7eUCvnAJAyevHWvmP4+/Dnwh408Oaha69pFtcxC5kRdsMG5ADgGMyxP5bfKOVAPrRRQB/JH+3j8JPBvhPxXdxaNa3UKJJeyIslyHC+WpKou2JcJz0/Wvy6+HOq3+geOLK80y5eC4hu/OglB+eCSC4Ro2iZcFCCPWiigD/QF/4Jt/HT4h678HfDFjq+pw6hCljp8YNzFLJLt8oP983HXNe5ft6eJNUX4S6vJbyJZ3Nzot8WvbRWhu4ysBceVNvOwZ6jBB7jNFFAH+b98f8AxTr2tfErxLc6lqM91MNYuLXdK2/9wLhgYzvzkE8nPc1z2mX11b2ty9vM8EsJgljniJWUOW2H5s8Db6AUUUAfqh/wTo/a4+O/wr+L2jaN4S8aXcGj3d9YWN1pV8Z76wuIXk5aSCW5wJcHAZSK/rg/ahvI/jP+zLewePtO03VItT8JapeTKtrtMN3BbNJFcWrTSSGGRWUY5I9qKKAP8/jx9v0bxX4jgs5HMFtqE0MEMxWSONFlkRdq7RyFUYrkZdRuLq1ttRuVinuYINqmRMq21mCtIqkeYwHc+lFFAGjBqFy+nXcrmN2YDcGiTDZA2gkAHC4+UZx65rW8MXU76zaRyOZYVNlIIZPniDPJhwFPRSDjAwKKKAP1z+CHwv8ABOt2cFzeaNEtxawy3ME0DGN45Y3G3lg25PmPByOa+yfDej6VoscQs9OtNokMIWWFWAQnJ27NpQk8naRz2oooA9E8Pxf2zokpvXkbffapgK3EYgJ8tYvMDbFHcd+9eT+K530jwrrWpWioXikEAtZkEliwCk+Y9twGlz3z+FFFAFvwHqM134esLq4jgla+VzNC8Za2G1OBHAzEIP8AIxV976aLRdamjWNHEMgGFYhTK+wsoZjggAY7eoNFFAFbRdW1GbSgsl3Kym+tYGA2pujMeCpZFBAI9CBWfaanfWmojyJ2WOe4MckLKksZWJsJgyqzKcHs3YUUUAesxXMiQX9sojEPlW94Y/LXaZskcjHK9/XPOar22p3VzqxsrlhcQR2yXa+YZN5eSF8xsyON0AwMKRxjrRRQBa08PbatNFFNN5UTRxJG7+Yqo8TznBcFsiRBjngcVn6nezy3FlNJ5TSXIcMxijPlF3bc0AK4jb5B60UUAcP44JmfU7C6xeW8GjQ3kQulWVkmKEfLwAq8DoAeOSa/An9qTTrWHWtVvYo1jmuAJZAqRhPMYkM4Xy87jnnJPSiigD4u0vUbzS78fZZmCmSE7H5TJYZOFxySefoPSvvPwb4q1W78OkzmB/s4tnjBjYjcqjBYGT5utFFAGbrfijWHKyrOsMsn2gNNApjlCYKmNXDZVCpwQOteeBPt+qC2u3kngmicmNpHAjJ+YmMqQVJPckniiigDZiQ2Rhe2lljazuYxE2/cxXzVGyRmBLrjjk5x3r7v8H6Xa2emaFqlsGivJViMkibFDjKvtICdN2PfjrRRQB95eFL65bT7bVfNcXMVpJIEV5FgaSPcFd4g/J+UZ5FdNpV5JLcWM8kcLz6jqEazyyIZJI1bc7pbtIxMKFlGQPwxRRQBuaLaLrF3qN5fySytaXjWMMI8pYFtyzoBt8rcGAxghh0GQaqWukWFhrk+nRwLNazRzF47nEmSVAyNoXGATjj360UUAdtD4a0jTtZ0xbG3FrHJIrtDGsfllogCCQ8ZLAknIJI9AK9li1O7EOoSKY0OmfZ/sYSNUWIyusMh2qBklP15oooA3rby76aQXMMMjbII5JShMsy5KDzZC2WIXjtwaabuWzBaARBryWS1lZ4o3Kw27tHEke5flwg6nJoooAXU52keMlFAtdO3IgaXY7b2+aRDIQTxxtCjnpXz14y/d2i6shcXzhX84SzZRlldhs/efKMqOOntRRQBoWh+yzWV5bgRTzW4eUjLLJl4t6Mrk5jYsSw7nrX0TeeItY/sK1t/tswgFtMUhWR44o8JHtCRxsFKrk7QQQPSiigD9Jv2NPCenTaPa+LJ7jUJ9YtvsqpJLcq0TmUHc8sYhHmONowSeMcV+mv2qW3ubORBGzuS7u6BmdlTIZjxk8/5FFFAHKapCtzDdO5ZTJHeXMnlkAO6H7rBgR5Z7jr7ivwX/wCCqeh2Nn8PLvV7Y3Ed40L3uRO/lJLCdqKkZ+7H3I7k5JoooA/mx8KfEPxfpq28lrrNyrTm5PzMWEIiYsEhGRsUkDOcn0Ir9Kf2ePi5461UWdlqOrteWk7iJ7eZWaMI5w4XEgIzgdSfbiiigD3vX9b1DUdbuxcSLtt4ZbeBEX5YoXhDGNA5bADHI7148/iHWNNeeGzvZIo1hsxgBdzB5W3gvjd83fBB9MUUUAfZPgPZLokEwiSJ3t5hI0JkUyCWISMJGaQlxu6ZPHSvrHwdZx6rpNst48kn2OGN4WYxyN8vyhXM8b7k2qBj0oooApeJdHso5JbrYzPcSqjRsV8mNWzGREiqNgK9ske1UjpGmtbXzS2cM5DWaqJl3rGpjZCsS5xECOpUAnPJoooA8L+JXwr8C3atPPoNpJJYWitaFlDGF5JxIXDMCzsGY43E8cHNfOGsfCDwRPc6cLmwkuVv/PjlWR4VWPKuxaHybdCrcY+YsADjFFFAH5T/ALWPwO+HPhnxA6aLoosVMkZIiMKhjdybZ2YLAAzE85POTnNfDPjPwboukeGLaS0jl3SGTcJGiKg+ftJVUhXa2AMkdaKKAPD1d4tUGnh3e0cJctHIxbMkajYu4YKxj+6CAe+a4PUvEGpxpLKJwzvItsSy5xB5mwRqAQFXaTRRQBQ0+Z7y8mjuCJUjuISqMMqeRgMD2xnpj+VbPiGOO1vbZLdFiCgEFc5/eDLKSScr6DsKKKAMVX2XUmFQk/uslQSE3Af99YJ5PPNXNctYBPZyInlSCQxl42YM6ouRvyTuPqfaiigCXQbiZL2Y+YWIkRMuFbIaQZyNuM/KK9ojhigS5ufLWWc2ryiWYb2RlIIVBwFTtjFFFAHhfiKeZ743LSEvPKsbjjYEA4RVI+UfjXV+BvGXiPRryI6fqdzAtndlraISP5Mb4BLiIMBv98Z9KKKAP3A/YS/am+M2na1pdnD4l820i1Ke1FtcxzTxNCkYaNXDXOWKk8HP51+9/wASvHeveM/hi1rrrWs0Gs6IZr+OGF4BKzRAsBtm+VTk8UUUAfws/tA21vZfFrxzpltCkdlBrepLFDjds3XEhJDuSc5Jxzx2rxyWSS1XT7W3dooZoN8iqclizheWbJIAJwO1FFAGxpNrB/aNzCyCSNY7eQK/98gHcSuCTmr8scVwwieGMLEzFSilWyzEHLA88UUUAcrb3c8Vy8YfejSqCJBnA9ARg4x65q/bQxNJGoQIrK0pCEj5/mbIJJ7iiigDvPDV9KhtJykMnm3LRvFKm+FlXcoGwtxwg6Ec816J4uSF7FHMEQBt1HlqpWL95hS2wNywA4P55oooA8BeIXMupQSNJ5aQiVArEFHikGwqTnFXtPwk6pgMJ1KzbxuLqkZIQk/wkjn60UUAaOnTZv1tmigeFSY40aJSYhLwTGw5VhgY5wPStVlI+2sWZ8SRxlWCFXRGXaGwoPQ44I4oooAsuUEoi8mIpdsvmKVPy4Df6s5+Q8D1pJ/3aq6ALsaCJV2rtA8wjdyM78Ac54xwKKKAOgaaaaJYXlfYCFUg4Zdu7DAkfe2qFz/d4rPbT4Lm3M8hkEk0XmyFH2hmjJKjGOF4GfXFFFAFvTJ2nXR0lSN47mW4hljKkpti3eWVGcow2jocHHIrr4AsWl2pRVDPePGz4+fY8rI6g9sqig0UUAa0NlbzrqCFTErzXEp8k+WfNt4ohHJkDJbBOc5yOKw3vJoLqyUbHRGGxJFyiEnG5VQgA4A/LnNFFAHTeH/+JhcXLXQDyOjymRRsffHJGI/u8YCnHToOc16t4ehjgjt3RRuvb79+WAbcUEiqVGPlPzE/WiigD0TU4Usntre3LKl4tm053HcwkO1kBXGEwBx+tcRrsbWepXzwTzpJBBE6SFwXPn/fVsrgpycDHFFFAHsPw30HSfEVxYxanZQyZTc0sYMUzvATskd1PzPxz2OelbuseHdLXxTPKIWxZSxCGHfiAiPD4kjUDfuZiW5yaKKAPuTwxqd1beFtNWFhHHDZsnlDeY5UaC6YJMpf51URKq9MKfXBHzF8YdZup4A5jtUb7TvJjh25eTiRjljy2Mn3JoooA8u8Late39jNNcyCSTT9XkhtzggeTLBnypBuw6qXOzPI45IFYviaGJp3lCBHt0uLYFCw8yFZkUJKCTkYZumOtFFAHrPge4kv9JnW62yrHJBaIu0KoT7KswkKpjfMDwGbPyjGK4fxBf3djqf2CCZhaoty6xOEdQ1w8BkYZXrxgegNFFAHKzT3GlXOpiznkVZ7aeWVZNkis6MUXAZPlATjAwMdc1x93KsmmB2ggEkUlvcrIqFH82RpC7HYwGMgcAAcUUUAdj8KfC+meN9Y0ldfa6njup8XMcU4jjnWSfy2SRGRgV2k9MEZyCDX9GfwG+Dvw++HvhSG58LaFDY3FhaR/ZZnbznRpJFd5G3riSQ7iMsDgcCiigD89v8AgoL+0L8TfDsdxomh6rbaZY2+qSWiC0tnilaDzFQo8iz85EjZwB+XFfhHr1/fa9rNzqerXc97cTQ+bKsziSJzNcNvVlcElM84z1JoooA9S8KaRp1zpkyzWyMqpFcRAZTyZpA7h4thGCoQKmc4XjmvR9Pgim0mzeRSzXbI0h3yLtBxlIwrgInt2xwaKKAJrNAmpQyqWAgeWNIuDCwjnKKXQj522jrnrzXaI4hu7qfZHI1y9vbyLKu9AtxLFbu6DPySCJiAc49QaKKAOnQKdMurJkjeKzj1N4ZDHGJ90CKIS8yqC20Nx9BW/wCCbhvsdizRxyul15qPMGldZQsREgMjn5gSSOw7CiigD7C8O2Uf9h3Grb5TeXF1e28jEoYtkMv7t1iMe1ZBk/MB3r1nT9OtH0mxkaMmWG8khWUySGTyxGX2klu7HnAHAx04oooA6CaIw6HLrSSzC+stQgs7cmVjClsbZ5Hh8j7u1iQG4zgADFeUeJ5XktdOmkIkea3trhy6qcPdNHJKqHGVTJwADwBiiigC/wCOdMgOnJE8k8kLiFRC8gMSK58oqiheAFVcZJwRmuV+EWgadfPqVtfxtfW9pdyvBDd7JUVknaIdY8n5Rzz1JoooA1Nctbbw0+t3+kwxQSR38DrEyK1vl7eKNgYwBxgevU15t4s8Q6mdTslEiKr2sshVUIUEWigALuwQCMgEHnn0oooA+EPidqV1NfxQSuHiuLdrmdPmVZp7eVxFI6owBYZ7ADIB61N8NdC0zxZdWcGtW63McV5pdrwFVpIriZ0m80lTvdkjjBPXCCiigD9EdI0ax8PaLB/ZMZtXW4lgEq7DMIXVd0YkKZ27Tt9lAAxWvbwR3Ou/YpwZLWWEu8LYKkgCJRkjPCoD1znqSMAFFAHr2g28enaPrc9pmOTSWijsDhCLdp7dJZZkXZ/rm8xlJ6bcDHGa8x+JOsajp3hd9VtrqQXWpJ9judxIiMAlMW2OOPb5eVGTjvziiigD8e/GUZv/ABtqxupZpN2rWdoQXyDbugdo/mB43H8K6SUf2JE0Nh+7SHyI4y4V2VJHGVBI6AsSPQnNFFAHo2kIbaWaWOSUtEFlTe5YCT7PFKzY7lpJXLeue1auovHL5WrSWts98txb2yy+Wy4jlKlj8jj5xng54xRRQBz2oTSTQSO5yUuJ3VedocSPCGwScnYg/HmtCx0iyvdOBnV2JePJEhByzYY/Ug0UUARa3AtnOLWF5PKFxZ7NxUtGY0yjI4UHI98j2rEtdY1G5uI4p7qSSMSSxhSSBh1tkYnbjLETSdePm6UUUAdXrmk6dBGRDaQx+TPo6oVX5sXVuv2gFjz8zMzH/aOa4HUoYrGawhtUEXk3VwiygsZmVCsih5GY7uTj6ACiigDrtHuJf7LeQuXlvbi8iuJGZt7wvdYaHIYbYyF6Dn3rVuLSKK41CeHfAsYjcW0TlbQk+REd0Jzu/dyOOvRjRRQB43cXk8eu6ZexuY578JJclGkCs88Lo7Bd/wArYjXB7V6LozO8+nRvJI0cNnJfCMsQr3CylFMm3G9QpPHTmiigD0HUJGfTGvicXEs1oHKkopysTHKqec9Oc8cVmEOdVeMyymOQX1y0eVVN8SRGNcKo/dgk8H1OaKKAOO8S2cKayY0DJFIs0jxK2IyY7dJVXafupvJ4GKi+xWktxp7PBGVGmR3CQ4PkxStIFkaKPPyb+S3qeeKKKAGXs89zqMttLPMYJZmTyxK+2IW0QSJostlW2qM9fpWtrc0ltZ6bcWjNaTyJbxTyWzPCbgFPLDXAVsSsvlKVyMAsTjmiigDn7q9uEttMVHCjUlEN0FVQrb55A8ipjasx7tjmvN/Gcsul/bobKR4VWQJGwY74w0cbEo3Y5duuetFFAHnOonzfDxnnH2icXESedMzvIUWNm2khhwSeeO1eFX0EMN9bzpEgle6xvOW2L0KoGOAOPTuaKKAPp74c2kSWBt4t0SMJ5meMjzCzOi43sDtUZJAGOTzkcV+hH7Idhbax4uEeoxrcLZwOkG5IwygPKwywTJO4A9evtxRRQB9i/tP6Pptv4OnnjtIRPFYW6rNsXzCbpUEjMwHzMNzbT2zX54fDq1gj8VDT1j/cPGtuxZnaTy1BYEMzEBssecfyoooA/R/4KXM51XTlZyVs76ztoBgLthY5ZW2Abidi5PXjrX73fDPUrifwxFFMI5F8iFhuUgqdo+7tYAD8KKKAPaZpWthaxQhVjeCJCpG4BZkYy43dCa43xNIVsJXUKGgXKEAjOGUANg8rhjxxRRQB81eMJWuUeZwqu9vI5Ea7V3QqxjIXnBBAr84PjDptteSzxTmVkumeSYB9uXaUgkYHHWiigD8pP2orK30HTWl05THJcQ26SO2GYguQTkAZOPXNfjr4yGdaulGYxHMAvl/IfmQyHOOp3kn8aKKAPTvhNK91LHFcESpFI6KGAOQdwO4YwxwAOlfcPw40bT5TDciERTpP8skOIyuxyBjA446/SiigD9IvBGn2kGiQyrEHkge2dHkJJy6gsGxjIJY19z/AuCC2KzxQxqfLicR4byUZ5MsVj3cEn60UUAfd+mMRFGifujPGzSSRjbKRsJ8sP2j5PHv1rqPD17NLHEziNtroqqUygHzKcITjJCjNFFAHqtpISEjCoiyOytsXYcFkJAI7cn860bpBEnmRExtKQjbSMbUR8dR7c5zmiigDxLxhBDPqQmkjQyxo8CSBQGVFXjBA65JrznxRfT2E2nWltsSJwA2V3OcIjA5Y8HJPaiigBTqV3b6fpkkMmx75WF2QP9cI2dV3c8cdcYrCjQXIvJ2Zo5DPHgxEKF+cn5QwODzRRQBl65f3cV6bUTM0cUh2O4Uy/cDYMgUEjJr5w+Jw+zWTXkZJnlnJdpArjlSDhWGAD/WiigDwK5lnjMk6XEyyC3liJDjDLIhLFhjlv84r5P8AGtvG2p2olBnXzbjibDgEA4IAAwc8/WiigD4D+KWJLp4mAzJHcyvMBiZjuJCE9BGNowAv418A/Ey+ml3FhGpRHjXYgX5Vm8vnnrtFFFAHzhqDyXE8jTO7mFd0YJOF24AGPTBx+FYVxI5jQsxbfHhg3IxkYGPTr+dFFAG7ogWWC6R1UqYhxj7oLLkLnoOf0rSvIIbZJvJjRdsioDtGdpcZGe/QUUUAYCwRNcIrqHVmlbawBCsFDArxxyf0p9ipFyiLJIiSFg6o20MCSOQB7UUUAdfD+68yNfuxxmIbsvuVX4Lbs/NwORivoDwDBFdS2s8yB3uZVt5QQCpjaMDhT0Yduw9KKKAO+8QPJa3tlDHI3lXdvJLcRtt2SMsrBQyqo4rmL61SdHhleV430+6uQpZRscIEVYyqjbGF6DnHrRRQB5DcZkspXYnNrMgjA4UhlLHzF/j56Z6dq87vCZYUlc/Mv2rAGMfJIUXOR1xjv2oooAl0+0t5blHkjDPb2c8kbZOdysoG455GBXUafbQSW32l4lLvOGdBlY3KyEruVSCefeiigCa3sre+nhmmjw/2RgDEzR7RAu1Nu08fKOfWs+1tbe8S78+JWEYUooGFUZPyjH8PH/16KKAL8WmWJjuLY28bRhrVI9wy0STxI8ixk8KC5J6HFRWGl2clyLOeIXEcjNEzTYMu1SSpDqBhgQMHFFFAHa6XZQWLPJbBkltr1lSQkM7ZTdmQkfO25iR6Zr2zwJax3J1iG4Z5xcNK0kkhXzv9DjJhVZVUFUyBuHeiigD1nTbaEww2pUG2VLVTCQuyRLuHZKkny5K4RSORgjqeldBFDFb+UkcagPGhYkDOFK4UY6Lz9eOtFFAHQWUzXd9dtKF/0K9tRbqg2qiRqzLGRn5o+cYz0ArutLBsonkgdxJLaS6gZGILLNFqDRxpGMYSERnG0Dp1JoooAu3UMUutySMpBexW7YK8u03EtqAZMFzyABt9OnSqV+z2ummWORy081hasr7CiQyRrLII1VRtZpOWPJNFFAFWK+ubq7gt5XBhW0tm2BRhi1vMSXJzuPXr61eu9TvLe+bS7eUwW9vcMqPHlZyt1GGkWSTPzqCTtBGB2oooA22j8yYLPJJcfZopo0MzBmZYo96GQhRvIYA1qWcIl0q6uJHkeS2uLeKLLADyrhS8kbFQCy5OBzwOKKKAKQgil1q00+RA1jcQCZ7Yk+WGhZpVVOcqhc5YZ59avrFHbX0aogdZboRosvzi3jZHkaK36GOMsehJoooA801Im1vria3PlNOUmlCgYZ5CgYHIztwOBmuhv7GENby5lJuYra5lQysY/NlZY22KfuJt6AYGaKKAOsn0q0uJUjZZECz2MpMUjIzu8zW7+Yc/OphVVIPGFHeqUsUcUOvuiKJdOYW1rMcmVYDbxnymJOGXJ4447UUUAeYvCskiuxYNLq/luVIUlFthIF3AZK7xnBJo1rTrdJZNQYzS3K2VvLEZZWdIWnuWScRR9FVlUZHPTjFFFAGTBYWsmrSQiPyo4IROixMVDSSKrM0mSd/zMTz611hhiGn27GNGe4a7aWR1Bc/Zy3lgN/CvyjIHWiigDLuZWvb228wLGj28BeKBQkbHPXac46fSptIlnF7fxpcTRJHuUCJgm4JuChsDnoKKKAPa/DN1Na2VnLG26S+gmWdpMsSEZsFeRtPFVvEuoTWumJPEkBkuo7hpGkj34MRYIUBb5OFH1/GiigDw++t4JYzcPEnmu63DMFAzI0eW4/uE9ulcmt5OY7Ji/wDrpJreRR8qtES4CnaQeAOOe9FFAGrbxRz3bLKgYQW2UyOcoPlJbqcYHtxXf2+lWcjac8qGXzYYp2V9pVXLEEJ8uQvyjjOKKKAPTtB8R6jo+r2qWfkGOKWAxxzRs6R7ztcIA42grxXs3ilU1TQL28ukT7RGksyPGoUq5YcAkHC+woooA+YLqGG6ja9miR7q4kNu8xUFhGoYYQHIUkDnjmul8K6Hp1tqouLeHyZFFsw2bcZL46Mp9OKKKAP1j+A2habL4ZaaSDfNJ5heRiGYlZFx1XA6+navqH4ffB/wHqeqSale6QJrpFlkVmdSm8KgDGMx4PU+1FFAH2fo/gbw1Y6EVg0+LaDBahXSFgIjlwBiIYYMMg15v4z0DTXsxBJE0sbXrbvMYFjskXblgoyADRRQB8ofHf4VeENb0W9j1G2u50itJZUDXIO1jh8DdGflz2r+bb9qj4eeHtO1HWprRb2J7bT3kixdfKMFh5bKIxujIHIoooA/M26DR6bp97FLLHPJcXFtIUbCvAZQDGy45GP5VgTsWu7K34WKVwJQowZASQd570UUAN068nstSWW1IgeC7CxmPIwvmhCv3vuletfTvgK+u7fUNOeOeQi6Se6ljc7086F8RlC3zIoBPAbvRRQB9d+Grqe/062a5kZ3icyo+5g4aW6y4yDynAGPSvcrG7ls7uVrUJA0McOxkXkiWLzJFYsTuVn5I6UUUAdRpQW/trKGZVTywkzywjZNcSRHchnc53cnHyheKw9bmazudRhiCtGqQSIsgLiN5EDyOmTwzH72c5oooA7vT1W2exCKH3whz5pL4Y2zuduTx84B+tZV5dXBnSQyEtBBcGIEDavnzjOAB0X+H075oooA5LVJZtVW/ivJpHR1MbhNsRZA9vIoLIoPDdOenHSq1pFHHaRRIiqqMIiwADyJHIIV8x+rnbyfU89aKKAO9E7oohUKEhnhkT5eQbqIxSrn+4VPA7HnNb5eWC4jnWWRjAbSNI3b91tz5mGVACfn560UUAec6/NJAmrzI7F47aO5j3szKs0rGZnC5/v9B0A4xVV7dItMlkQuslncW00bggF5rixEks03GJJC4zkjHtRRQBzkiqbOGQqpkMsbFiASZD/y0IPBfIGDirekXlzDqFhFFM0ccVodqJgLuBtAHIxy2O9FFAHpXhDXtTtNTm1GK4JulNw4Zxlf3OfKQqpGUXAwDX9CH7H3jDxBq2h2bXd/JujuLYZjLL5hEB+aQMx3Px14oooA/XrwrLLNafvJGby98qEn7rJu249uBXol/ZwWstiYVKldLiuxkls3DkhnOfY9OntRRQBy8dnHca4dzyxu0m8yxMqODE7OgHyEBd3UY5zXSz5NssrM7tKkXmb2LB/3WMsO54FFFAFaK4mVZJA5Du8bM3ckwL26Cq0s8jP55I8xdu04HG4ZIAx05oooA4nW5PNEqyRxNvEKsSvJWQOZB14BI5r4O/aS8NaPdaTcNcW3mqxnUQu26FAoVhtjIx1Y9c0UUAfy4/tD6Vp+i+Ppv7PtYoEfUJTJGoKxynIHzhCCePcdK3v2ffE+t6f4iRrS+ki+zXJSMLgLsBGEfaBvGfU596KKAP6cf2d/Emqal4TsmuZUIe1tSVRWRMzIDKwG/gkk19l6XEHt45XZ3ZiIWDNlDGMrgr06AflRRQBl3jNHqQhBzF9n4VuQNquRj05QfmfWoZXAS0dYokZy25lXaeRtJ4PBwB+IzRRQA+SJFDScmTzN+8sd2UwFB55FYd1bpd6fPLPukfEvLEHh2UMoyOFwxoooA/Jf9srwtoo0fxReraKs2mWfm2eNpjikDs2/y2UgscnNfzyeNYktfE2p+VkKLC0kVCxKKbxGa4CjPCse2aKKAPQfgzrWoWHiTQvsU32VbiaOxnjhUJFLArOV3p3kz/F145OK/YjwlEdV0ieyu5ZTAkLJtTy1LBomYlyYzubtn0oooA/ny/4KK+FNAtI7q/g02BLkajJGXAOGBdhllBwW56+1firbwpHPIqZAEz4IY5+UsAM+mFFFFAHe6JgXVs7KspiUunmgvgnORjP3a7J55Lm2sYpSCjXLNgKBs5PypxwvtRRQBdi0iyuLmJ5UZiLaQjDbApV9oICAc/4Vlv8AvPLh/wBWkaxsBGSgbMjIVcA4dcevfvRRQBWEKzskUjMyPNIrDI6OM4Hy9iBj9c17H4KXyX1JF5FjZxtAWVCwZjtJZgo3HHT0NFFADNaQX0dqlwzsGiVmwdpaR5gvmNxzIAeD2rd0u2itL+38sNIphwyTHejEptLMABl9pIzRRQBqWyRwy2irEhMhkWSVwzSusb+WgZ93QIxAFdfo8ryQasCxVYDb28KqWVY4ftABQDP3ShKnPVSRRRQB0umDybCFgS5SMyR78Hy5WkH7xCAPnGeM5HtXTRadbymzuZzJPKbgwlpXLZjezDKpwB915XZPQ884oooA3PDsaxR6lcLzcQXdzPHcSBZJvNGYt5d1PzeV8v0r3zw1Y211o9i8sY/erNcOqgKheadY3UrjmPDEhTkA8iiigCxqFrb2Wrm0hhQ29rNBFBHIN4RTJM+evzNuJwT07VNrMiWmp6Ulrb28EcuoxWksUcZVHgdodyH5s9ZCRzwaKKAN7VbK0OxGt43WOOQKr7mAUTbSuC3IZSQ3qDjpVOy0qxa3uZlgWL7Nd6Np0EcYHlR29xIqS4Rwf3hVzznjsKKKAPSToGmwrYxJCSsiTxyZbDSJ9me4AcoBuxIoweuODmvHNbupJEtZGWP57mPTJUC7UltIVJRXAOfM9WBBOKKKANzwxBHNBptzKu+S68t5QSfLO+byWURg7Qvlj0z3zXMeJbC3DbwvELzGOMhDGM3RjOVKcjYSPxoooAzDeyiOOSNUheEIYTFvAiJlWMlEdyAdjEZweDTri4lkuLiEERKZUhdoQI3lUW55lYfffJJ3YznvRRQBHZkRMLZFQRyyQxzEqpeaOJZGSORiPmXIH19a9Mi1m/i0m0t0lxGY7i2J+YP5cCFovnDAhwe/XiiigDd8E6hd397evdSmWe3jNvHcsA0/kxP8qsWBViQACduSB1qDxPf3c0kUZlMRnmnhuJIQI5J42JYpKRwy8Y6dDRRQBY+H+n2s9syzIZWh1eWG3lc5lt4hFOwjhbHC5HcHqa+cfGV/c2+p6pbQsEiN8EcAZaRPNClZHJyQR16daKKAJLXRrDU7S2uriN0k8kR7YJXiTajNg7cnLcnJz2ooooA//9k=</stereopairdata>
</file>

<file path=customXml/item1873.xml><?xml version="1.0" encoding="utf-8"?>
<extrudness>0.2</extrudness>
</file>

<file path=customXml/item1874.xml><?xml version="1.0" encoding="utf-8"?>
<zdepth>2</zdepth>
</file>

<file path=customXml/item1875.xml><?xml version="1.0" encoding="utf-8"?>
<CamOriZ>-0.00455719</CamOriZ>
</file>

<file path=customXml/item1876.xml><?xml version="1.0" encoding="utf-8"?>
<zdepth>-1</zdepth>
</file>

<file path=customXml/item1877.xml><?xml version="1.0" encoding="utf-8"?>
<extrudness>0.4</extrudness>
</file>

<file path=customXml/item1878.xml><?xml version="1.0" encoding="utf-8"?>
<extrudness>0.2</extrudness>
</file>

<file path=customXml/item1879.xml><?xml version="1.0" encoding="utf-8"?>
<extrudness>0.3</extrudness>
</file>

<file path=customXml/item188.xml><?xml version="1.0" encoding="utf-8"?>
<zdepth>0</zdepth>
</file>

<file path=customXml/item1880.xml><?xml version="1.0" encoding="utf-8"?>
<zdepth>2</zdepth>
</file>

<file path=customXml/item1881.xml><?xml version="1.0" encoding="utf-8"?>
<CamOriX>0.0173656</CamOriX>
</file>

<file path=customXml/item1882.xml><?xml version="1.0" encoding="utf-8"?>
<extrudness>0.3</extrudness>
</file>

<file path=customXml/item1883.xml><?xml version="1.0" encoding="utf-8"?>
<CamOriY>-0.14772</CamOriY>
</file>

<file path=customXml/item1884.xml><?xml version="1.0" encoding="utf-8"?>
<CamPosX>378.784</CamPosX>
</file>

<file path=customXml/item1885.xml><?xml version="1.0" encoding="utf-8"?>
<zdepth>0</zdepth>
</file>

<file path=customXml/item1886.xml><?xml version="1.0" encoding="utf-8"?>
<zdepth>0</zdepth>
</file>

<file path=customXml/item1887.xml><?xml version="1.0" encoding="utf-8"?>
<extrudness>0.1</extrudness>
</file>

<file path=customXml/item1888.xml><?xml version="1.0" encoding="utf-8"?>
<zdepth>0</zdepth>
</file>

<file path=customXml/item1889.xml><?xml version="1.0" encoding="utf-8"?>
<FocusDistance>541.536</FocusDistance>
</file>

<file path=customXml/item189.xml><?xml version="1.0" encoding="utf-8"?>
<zdepth>-2</zdepth>
</file>

<file path=customXml/item1890.xml><?xml version="1.0" encoding="utf-8"?>
<zdepth>-1</zdepth>
</file>

<file path=customXml/item1891.xml><?xml version="1.0" encoding="utf-8"?>
<extrudness>0.4</extrudness>
</file>

<file path=customXml/item1892.xml><?xml version="1.0" encoding="utf-8"?>
<zdepth>-1</zdepth>
</file>

<file path=customXml/item1893.xml><?xml version="1.0" encoding="utf-8"?>
<extrudness>0.3</extrudness>
</file>

<file path=customXml/item1894.xml><?xml version="1.0" encoding="utf-8"?>
<zdepth>3</zdepth>
</file>

<file path=customXml/item1895.xml><?xml version="1.0" encoding="utf-8"?>
<extrudness>0.1</extrudness>
</file>

<file path=customXml/item1896.xml><?xml version="1.0" encoding="utf-8"?>
<extrudness>0.3</extrudness>
</file>

<file path=customXml/item1897.xml><?xml version="1.0" encoding="utf-8"?>
<zdepth>1</zdepth>
</file>

<file path=customXml/item1898.xml><?xml version="1.0" encoding="utf-8"?>
<CamPosX>350.566</CamPosX>
</file>

<file path=customXml/item1899.xml><?xml version="1.0" encoding="utf-8"?>
<CamOriX>0</CamOriX>
</file>

<file path=customXml/item19.xml><?xml version="1.0" encoding="utf-8"?>
<zdepth>-1</zdepth>
</file>

<file path=customXml/item190.xml><?xml version="1.0" encoding="utf-8"?>
<CamOriZ>0.00197719</CamOriZ>
</file>

<file path=customXml/item1900.xml><?xml version="1.0" encoding="utf-8"?>
<zdepth>-1</zdepth>
</file>

<file path=customXml/item1901.xml><?xml version="1.0" encoding="utf-8"?>
<FocusDistance>541.536</FocusDistance>
</file>

<file path=customXml/item1902.xml><?xml version="1.0" encoding="utf-8"?>
<extrudness>0.2</extrudness>
</file>

<file path=customXml/item1903.xml><?xml version="1.0" encoding="utf-8"?>
<zdepth>3</zdepth>
</file>

<file path=customXml/item1904.xml><?xml version="1.0" encoding="utf-8"?>
<zdepth>2</zdepth>
</file>

<file path=customXml/item1905.xml><?xml version="1.0" encoding="utf-8"?>
<zdepth>1</zdepth>
</file>

<file path=customXml/item1906.xml><?xml version="1.0" encoding="utf-8"?>
<extrudness>0.1</extrudness>
</file>

<file path=customXml/item1907.xml><?xml version="1.0" encoding="utf-8"?>
<FocusDistance>541.536</FocusDistance>
</file>

<file path=customXml/item1908.xml><?xml version="1.0" encoding="utf-8"?>
<extrudness>0.3</extrudness>
</file>

<file path=customXml/item1909.xml><?xml version="1.0" encoding="utf-8"?>
<CamOriZ>0.000459418</CamOriZ>
</file>

<file path=customXml/item191.xml><?xml version="1.0" encoding="utf-8"?>
<extrudness>0.2</extrudness>
</file>

<file path=customXml/item1910.xml><?xml version="1.0" encoding="utf-8"?>
<zdepth>1</zdepth>
</file>

<file path=customXml/item1911.xml><?xml version="1.0" encoding="utf-8"?>
<extrudness>0.3</extrudness>
</file>

<file path=customXml/item1912.xml><?xml version="1.0" encoding="utf-8"?>
<extrudness>1</extrudness>
</file>

<file path=customXml/item1913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1914.xml><?xml version="1.0" encoding="utf-8"?>
<zdepth>1</zdepth>
</file>

<file path=customXml/item1915.xml><?xml version="1.0" encoding="utf-8"?>
<zdepth>-1</zdepth>
</file>

<file path=customXml/item1916.xml><?xml version="1.0" encoding="utf-8"?>
<CamPosZ>518.492</CamPosZ>
</file>

<file path=customXml/item1917.xml><?xml version="1.0" encoding="utf-8"?>
<extrudness>0.2</extrudness>
</file>

<file path=customXml/item1918.xml><?xml version="1.0" encoding="utf-8"?>
<extrudness>0.3</extrudness>
</file>

<file path=customXml/item1919.xml><?xml version="1.0" encoding="utf-8"?>
<extrudness>0.2</extrudness>
</file>

<file path=customXml/item192.xml><?xml version="1.0" encoding="utf-8"?>
<FocusDistance>541.536</FocusDistance>
</file>

<file path=customXml/item1920.xml><?xml version="1.0" encoding="utf-8"?>
<CamPosX>7.84256</CamPosX>
</file>

<file path=customXml/item1921.xml><?xml version="1.0" encoding="utf-8"?>
<zdepth>0</zdepth>
</file>

<file path=customXml/item1922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syetOx0pM0vv39K6ThEz39aUcCkxkUetMBc0mcUvXmjA596BCDBoxnNKABSCgBRjv0ozR1oxxTuAUnalpCKQBQB1ozjjFL7U7gGc0mSeKPejkHjpSAOtHal680UAHbNIfrS4ooABxSYyaXGaKYCdKDS0goAMelLSfSlouAZoxRRQIM0hHalxRj3oGJQKM0A4oAOlJ3xS9aKAAetB9qKQ0AGOKM4paTGaADnFHNKOn0pBQAvek60uaKQCYFHaiimFg7Ug4pc8UdetABjFBFAozQAD0oo96QGi4WAdaXpSEcUo59sUDA0UmeeaDx1oEKDQfemk4pN9Fwsx5PFJnNNDijeOaLhYfikJ55pm7ng0hOTRcEiQnj6U0vkY703Jo7UrlWHZzx3ozjrTepFB60XCw/I65pdwqPJxRmi4rEmR0ozmo84ozincLEmcUE1Hk0A8daLisSE4GaM+tR7ucUEgii4WJA3vRuqLPNLmi4WHE85FBNNFOApBYM07PFN5A460ZIphYM80hOBjrSEkH60Hn2pBYATikJzQaKCkgzzR35oHrRjPagBQMUEd6BmgjmgQhFHNKcULQMaM0ue9GMmjFAC9aMe1AOOacDnmgQnSl7dKXFIOc0AA4HFA5FApc4oEGO1LiiigYY6UlLgUGgnUTFGe1KOaPSmMMZo60Y4o7UABoxntRj1ooAKAPWl9AaT2oADx0o5NHWjrSAO1FL+FJQAcde9GM0vak6CmAe1Bxn3oFLx+NACZ9RRjHNLiigQmM0EYpaDzzSGIOtFLR1pisJk0cZpRzxQaAExmjHFFAHIouMM4GKAKXqaKLgGKXHFGO1Jz0ouAdKBS0fSgBMUvSkzj60vWkISl9PSiimMQ0DgUo9KMY70AIOTS45x60dqM0CDjp6UYoAo7UABPajqKKMYpAJS8dBQeaKYgFHf2ooHpSKA4o7e1Bo9qACj60Ac5oNO4g+vWkp1B4oATHeigHFHFIApDS0U7hYOnFGKDSd6Q0L0oFGKTHNO4C96PaijP50gDHHNFL9eaQUxC89qKDkcA0mPekAuKTNL3Bo4oGJ2petLSDnmgQY496WkxmjvgUAHQUdaPrQOeKYxO9KcmjNLSATpQfWjoc0namIWk5NLn2oAwaLhYKTH50vc0dOaQ7CY7GlxRmjoaAADOaKKMcUAIKByaXPNIaAFPSkpeaQ0AH86DS0dulACckcUpBHWjNB60AHWik70ooAM0daMUmPyoCwtFJ0Ipc0ALSUYx+NLQAmKKKWgBKCT2GaCKOlAB25rN11pks1aBSQoy5FadIQpUqwyCMEGk1dFRaT1PNrnWJSxCr0Pc1nzX08jfM59MDpW94s0yCz1FfJGFcZwPWsbygD0rnaOzlXQqbHc+/elEDEfMefarJAHTFNyOn51Nx2I1gUYBGTikkQBelS5PQD8aDGxHPWlcaRVMYLYAAGM5oCg/hVoW2fepBbf7NBRTEftijbzjGTV4WxPbNKLY/3eaVwsZ5j7BacEPHGa0Vtz6cfSnC2PYUXCxmeW3p9KBEwxx1rTFs3TGRSi0PalcdjNETEcjml8kgZx1rTFqeMjpR9lz0GM1QjL8huKPs5Gc85rV+yetKbX24qbgYk0JjjJHYVQAlP3QfyzXQ3NlmPJOBmnhoI4wkUQJ6E4ppjdjDtyxYBgRg8g1oxoCBgU6SFHPCYJPX0q3DBhRnk0bkNJMhEZ9BipBCasrEBUix56KTTGyqsGeMVKsGMcVZELH+HAp4gIxljQBWESjoKkEajotWBCo7ZpwAA4FIRAIyedtKIye/HpU/HSkIGaYHZYo5P4UoFJ3x611nCLRSEcUo6CmIAKOlIDS5zzQAZ6UgoFB4PFAheO5pAc0uRSCgBf50ZApO9LQMQdc0c+n40daBQAdPwpeopKKADp+NKODjtSdaM5waAAHmlxzSEUe1AC9KM0cUmcUAA96XOKSkoAX6UCg4ozRcVg70oNJk0ZOaAFzR6UmeKBQAvTikPOaUmk+lAxfxopDyBijOQB3oEB5o9qAeKKBhntiijJPNIaAFHHNH0pucYpCeelArC5xSk03PfNNJ70BYePrQDTA4zml3g0XCw7I60FqaCTzQGFAWHE/hSFvSmkgnoaAaLlJDiSaAcGkBo7ZqbjsLnvS7qYTQOKdxcou8UhYmkIzzSEUXHyhnNB9aMUh4ouFhaSlFHFFwsJR1pelL7UrhYTpS9RR0oPNMdgzR+FAozxSGGKQjilFB45piG55paMUUCEzijcaB70uPegQ00vPSlAyaXFMeg00gzmnDnilxigkAadngU0jIoA9KLhYeMUmM80Z7YpRQAmARSYzTuM0YoAbtweuaMUuMdaXHegBABSYI60vJo9qADHrSEU7FGKAIyKCMU84FIR3oAbnijpSkYpMdjSGIDUimm7acBTBi9e9LSClzigQUEUfWigBop39aDxRkjkGgQYo7cUmc0uRQMB0o4pc0nBoEH40ucUhOKOKBh360EUGjPTFAgFFANJmgY7pRmkBzQPagQo6UhHFL7ijNABR0pOlKKAA/pRjI4oPTHajPHFACd6Xv0o7UD0oAOv40hNLR1NABnmjqKMCkoAUcmjgUnSlxQADApKXFAGRQFgpM4oHp3pcYoEGRjNANGKM8YoHYXtQDSDApenFFwEzzS9OlJ1oB7daAFoBpM9aOKAHf0pOtITRQAvtQOlIaXpQACjvSZ6GlPPOaAD+VHejPy+tGfWgLAeTRgCjIozQAvWkNAFGaAsHQc0e1BoNAB2o60dqOBQAdqOnagntRwKADHNL1NGaTPpQAGlxRR1oGJQOKWigBO1AxS0A8dKBBmjijrRmgA4oGM0gpeMUAFGM0UgoAXFHpxS0mOKAA880gp1JigBevFJ0oFBoAUjpSYxSjHrR+NACYoFL+NGKACk9KWk9vegA6UhzTiM0UAGKKM8UCgLCCg8CgUZoAB0FJwMUuKMc0AGBij+lLSdDxQMDxR1paQ9aBATS0hGKKBicZo+lOpPWgQUtJ7UCi4WCjOOKM0Z9BQAtFIQexo56UAKTRSGloGIaM4ozR1oEwzzS0hFLQMTtQDg5xSd6COaAMXXtFl1S4WSJgAoA5rntQ8PXdlCJWwVzyRXedOlRXIVrKYOAQFPBrOSVjop1XdJnmRh5OcnFOEBOMLk1pi0BYtjAz+dSCBAfSudnQZq2xP8PFSpaE8kcVoLGo6DOaeEYnpigCrDaDPzAc9Km+zKDjGKsCHJyW/KnCLjk0hXKotlApfIX8ateUKPKGe9K47lUQr6YoMS+vFW/LHTFHlqO1AFXykAxmgRp0HFW9g6YGKTYuMBRQFyt5ajoKNmOQMgVZ2jNGMdqAKu3OPl6UhUgY21aIxTSuDzQBSniLJtI4NVY4QFIx04rUccGqYjYu+DgZoH0KxhBYematxwKADzUARxdKMkg9avoBimtiW9RojXqBinbfSpABRjNMBoGe1LjHOPwpQOeKdQAwgUoGOnWgigcUANb6UwdfY0+Q4qLPIoA7Sl5FJRXWcIvXmjkUntSDPTNAh+elJnke9JSk5oAOhpabmjmgAPHOKAaXpR70AGaBmgdaTpQAvSikzR1oAXOaKB7UEUBYQdaWgd6OppgA460HHWik7UgA+9LSdsc0d6ADrS5xSZoBpgLQaQ+1AoAAaUHvSdqBSAUYzQaQHLe9HNMAoHPWjI7mkJA70AOPtSCk3AHrQGHTNAC5xQTSEjPFAcY5oAAaCe1NLYpu7uaAHE80ZA6VGSTSZoAkJwCKYTnjvSZNHWkOwueKTNBoAouMXNKMYpoo6UBYeKQDAo9KAcUhjulJ1ozRmgBeKTODQOetBoGKTSY9KSlxQAHFBpD1ooEGO9AoJoBoAKKM4pM+tMVxaOKO9HXrQMXNHSkzmigLi56cUn0pcd6CKAEPrQM0YzSgUEsb7UYzTwOOetKABQA0DBpwHFGBRjNMQY7UYpTxSkUANxQAAfanDrmj3oATHNLSUtACYzSjr7Ue1LigBveg0uOOKCMUAJSEUtGM0AJR0p2KKAG8Hij2pSBQBQAnWk46UpHNJjI6UDsG7FJu9KULzg0bcCgLADmk3UAUoFAgD0uSRSYzRjtQOwE0mTS4pMfnQITOOaUMaXbmjHFA7ACSKUHApBSgUCFGehpaQcUuO9ABRR3oIxjvQACgjoaMc0fX8KADFHT8aPSlzQAnHY0dqXFIeeKAFzQSaMc8UUAGKTOKM4NLkdKAE496XNGKT1FABnnNGMHjoaUjPSk9ieKACjP40p/lSelIBeuD3ozikoHP0piDPPFBJx60DjNAFIYdhQAaXsOaQUAL70UmMcUvegAAozQDxR0oCwhxjNA6UuAKP0oAQmgDt2BpcA0e1AB60mcUuBSY70BYBzRnNKPagCgAAoxikHWlouACijvRxRcBOlLS4FHei4BQKCaTHFAC8nmikHApfegA6gDvRmk70uTQIPwoo96TNAxRRQeKB1pgHage9ApaAE70Zx1pc80YBoAB1pO5pcY5ooATvSjrxRjFH86BWE96XFHajH50DDpxQPeijPtQADnmlooxSAQUpGDSHmj3oAWiikNMVhcUYzR9aBQAYoAJOaKU0gsIOoo70Y9aDTGGaKOO4o5I9TQAho6UuRjFHSgBM+2KUc9cCkPWlpAIeOlLSfWlpgFNzg0vSgDOM0ALxSYweKCOaWkA0ZHWlxxS0nfrQAD6UdDR1ox60BYAcnFHXijtQOnvQAYwMUDFA6UYwc0ALSZpaQ9aAEz0xS9sUtFACdKO1GKMUwAe9IaXmge9IBaSgHniigAA565qK5UNaTAnAKkk1L0PtUVycWU30qZbFw3RyvlD1PWnCMAdKfjAAoxXM9zrGBQMcU7A6ClxRjFADlGBilIoAzThUsYgFB60UvbNAxOppCKdjiigBuKTGKdjtQaAG4pMUpxRQA00hGaceRim4oAiYZ4qBBkt65qxIQBmq0UoEhjI+ZjkUgb0GYKyB2BAFWkwVz+NRTDKkVLGBsApoTHgZoxilxjijFUACg8UUGgAHNIBxSkfpSE/LQBDJ1phOCfensMt7UwigDtM5ozjHej+tBrrOEBRQKAaBB0oyaM+9A96AFGKTmj69KM9qBi+lGeeaM0mcUCF65oPP+FJn0pc0AJjil5PFJmlzQAEUUnfrS5waAsLQMUmaCR+NAC0ZpuaM5oAUGkJ7iijpxQAE0maTGTQPSgLC5pQeKbQBmgB2T3ozkU3PFKDQAoPP9aQt15zSE0mO9ACE9+9Hv3oxz1oIB575oATJzzSE07FIRzQMM0maMc5o20AIQaDnvS4IpMdqADHSjFHSjg80DDFAoPHSjpQMM0ZPBNIDx9KM5oEKOSRRSUp4FIYo5FKDximg0UBcXrSg03NByTQA7OBSdaTPFGcc0wuApc0YzzSYzSC4vSkpQDjrRj86YhtLnNKB+dKVzgigBvalPpSgUAd6BDRxS5pcZowBjJ4oAM45oyD1pcCkxmgQuaCfloxzS44oGAxxS5pMUvSgQvXpQO4pBQKAHCkzQeOKWgLBjpSjnNIDijOaAA9qOlBJIo9KADryRR0AoGcUUABP50UAYpc0AJRjjmjPajrQAADvS4pAKOKB2DHNBoNGfWgQUUdqMcZoAAKMcUewoFABgUhHNLR+FADRzwaOmKdgfjSEflQAhxRilxnmjGKAEIHGKMZ4owetH6UXAXikAzS/WigAxigcUuPWigAo9qOlFFwClHIxSE47daAfSgBT1waByaTrRQAuMUY60ZpOtADu2KTODR0Oe9HagBCO1KR0ooPAouAAelIfal+nNFAAKQUUZ64oAAaB0o+lLQAhBP40dBS5pB6UAGB+NL1oxSCgBcY6daCMCjtzR24oATqKXtSDnmlPFAAR3oo60ZoCwYxmgGgcUuMUAHak6/hQQO5o60AGKMZNGaOnNAC9aTrRk0CgAo+tHtS4oATFKeopKUUDsJRjFLnI5o6/SgQmKUjFFFAB2oGR0ooBx3oABzR060AUUAJgdqXNH0o70AIBzTsc0Y9KKAA89aOvFFJ3pXAUDHWjHFGCc0gHamA6kx3Bo7UdDQFhBSjBPFGMUhHvQApHPWjpzSe9AoAUdKM0dsUtACe1HajPejJxxQAtFGenrSEnODQAHoKUUY5zRnBxSuAnel60HrRnBxTCwmKUCjgmlPSlcLCdKKCQaPwpgFLmk96QUBYccUlH1oPFABwOaM0HBo9qAEzQTS0gNAB1NH1oAzS0BYQ+1LRRQFhOnFHb3pO9LQAUhHNKQMUdelACDgdc0tFHSgAAo7YoHGaAeKA2DvQRSEfgaXOaADOaUCkz2oz3oAWk5xS85zmk6jigAxSGjFL2xQOwZOKM5oB7UmM9aBC9KKOtANABjPFQXxxYy+4xU55qrqZxYMvqRUSehcN0YOCQKT2pTzSVznWJ1oHWlzikzzQMkUYp+MUxDkU7rUsAoIo9qKBiUnUU/jFJxmgBpHvSd80uaDQA0+lIRTiO9J9KAENNI4xmlyRSEEggHtxSArEkMy5yQahjTN3vPOBUwh8tSScknmmx8ykjt1oQPYdIO2KmQYUVGwBYAZ681JkAc8CmhMXGeaWmGaNeCwFRm7jz8pJ+gzTETY5waWqxuWb7sJJpN906kKoT680xlnHSkOB3FVzHcMPmkx9KBa55ZyfXmlYBxdAPmYD15qA3luvQkn2FSm1jCkgdeKp3oW0jEgjDZ7UNha533Y+1H1pPpQTXWcIoo680maAaAFHFBpCc5oB/KgAzRnHNAOM0E8YoAbkil3GkxmlAAFMADGlJ4zRjFIcHv0oCwbqbvIpTjFAGetAWHB89qN4HvSYwaMUBYXfQWzTMYPNHqKBDw3NLnnpUeM0ooHYeTQDTc4pRigQp5pAPejrRQMOlHI6UZxQDk0CCjFIfWgHPFA7C4oORSdKOQM9qADrScZ/lS/SloCwg6UmOaUnBooATFGOKMUYFAC9s0089adSelADSKMZp9IRzQAzBJ5oxT+9GKAGYzRjA5p9BHOKBjMcijGeKeOaMAcmgBmKMU/bRjtQAwUDn60/aPegj0oAYBQBTgMUuO9ADQMmlx7/AIU7GaMUCEAowfSnUUANA4/nR0pTxS4oAbjpSgGl60UDExilxx0ozQDmgQYwQaMdaKKAAd6B/OiloASjFHWigQe1HQUuB1o6k0DA+tA5oFGPWgLAetL19qT0zRnmgQuaMUlBwMUALSYzSj0o7Zz9KAEyelL70UdRmgAzjvR70DmjpQAUD1oFJ2oAXOKTNKO9JkUAKD+dGPWgHNBoAMgUZ4xQKPegA4o7UHpmjpQAUZooxQOwfSj3oPWjrQID2xRjjmjGaB1NACCl7UUA0AGcfWjPPFIeaOgoAXkUZ9aM8e1FAB60dqOuKCeuOaB2AY/SjvQKPb9aBAeW/CgGjpS5oASg0dOaOvagBeR+NA4FJQPyoAWk7ZpetHagBO1LnFA6Ug5oAP0pcdKDwQKOtA7BjNJjHNL260Z/WgQdQfaigEZzRnigdgPNHPaj0zRjmkIQUooPFFMA7UlKPejpQMTvSk8UUYwKAEH0paBR39KBABkZzRnA6dKO2aOcYoAOvTrS57UlGKQCjrSDrmlxxRgAYoHYOtH4YoxxS4754oEJigcGg9qCM9DQAuKQ8mj6UfU0ABo6cUueOeaQjvQAuaKYzhPvMBn1OKEcORhgfpSuirXHjoaAKUoQoPTNJmmncTVtwoPFFBPQUCEAHrS5pMYNL16UwAdKUkY60nTijjvSAM0deMUd6MUALSUY4o60AJwKM96XGfwpBTADS980Ad6M0h2DOaQUp45oAzQIOvPegDFKOopOhoAOvNLnjFJ7Ud6AA0opDQBTAU57CjJ70UDpQAGk74P50deKXIzSAQ5FL0OKCQSKQH5j+lAC9aKTFBNMANBo7UZ7UAJ2peRRmgetA7APSjPNJxijI/GkAuKOlMzk0ucdaAHUdaYWo3ZpgOJAFANNzke1GeeaQWHde9HajrSZoCw48nijOKbS5/OgAPNL0pOBzmgnigLCmjNNyRSEnv0oCw7I700OOnSkx70hFA7Ds89aXNMpCDQFiQEE9qM84FM6EEdaORQKxJkcUme1MOccdaO3NAWH5Gapaw+LZRnqatDjtWfrDARxljgDJJqJ7GlNamYRQQD9arSahApwMsR6CoG1E8+VCSPU8VgdFy9ijrzis03ly/QKme/pULzMWHm3OcnoDS3Bs2BIqnGRTvOQDlh+dV4bOMqCcnIzyalFpH0xSY1qONzEOTKPzppvbcdZBVK9torS3MzrkVjnVbYcCEn0wKW42mtTojqFsOsgph1O37MceuK57+14hwLfOaQ6uO1v9adibm+dUg7ZP4Uh1SIZwrflWAdYbkLCPxph1eb+GNRRYDoTqfQCImmtqLE8QkfWufOr3R6KAc56Ug1S6IP3friiwanQ/b5T0hqSOSd0DGPGenNYNje3E9/DE7DBOTgdq6ZgFIXpihqyBPWxVkeYD7oFMtN+9yw/KrEnQ1HCMbj70kW0rEN67oimM4LHGe9PS2LKDJISfWmXgBaEf7VXF4UDtTWwn0IltIxztzUoiVSAFAFPpCaoAAUdBQRQPWlFACZ70hOKUnPA7UlADScgVT1QAwAZxk1cJxjNUtVO6BcetSyo7nbijrSZzS12HAFLnt0FNo6mgBaM5NJ+tHBFAC5PQUUg6daCaBC9hz0pKKCaBhmlznmmk96M5piFzRSbqQnmgBxPIFOHBxTAaX8c5oAWkpAcUE8nNACijimE4xSZNAEgIoz74qMHkUmSaAsShhzRuz1qLFLg0AP3Z6daUHBqOjpzQBISBxQCDwKjGT3oGRzmgCX8aCAaj7808UDFHWlwKZyB1zSg4waAFwO4zQBSA5NKDzQIKMUtITg9KAAClwKTNKcGgBMUEdKXI6UdvSkMSijrR0oEHFHrR7Gj+tMYUD86PUUhJFAC9KMimZyaO/0pAPNGcU3PGaQGgLEnWgnimA4pw6UCF9KQ0UvfrTAKOvNGSKM4UikMMUdjSEelLTEHSjqQPWjp+NJnNACjp0o96PSgUAGeOlAxmkz2pRzQAcUCjoKQ0hi5xR0+tGQaKYgFLmm5pQc0AGeKUnikzzRmgYZ9aM5pCc0hJxQIcTSk8evtSAjHNApAL6c4opKN3GKAFopCaARn0pgO70mRnk0hIByKAaQC8Zo9aQcdaOppgLnig0YFGeaADrS59DSE4opABoyTjApCeaX3oAOaUGkyaB0oAXFJ265pcgdaDzQAZB+lBNJnNGDQAdeO9LjGR1pM0nXFAC/SjijigY/CmAp7UH09KQn1NA60gFBxRgU04zxS0AKBRkdPWkA9qUj2oASlHNIexFANMBeKM0DmkzzmgBc5oBoB7UCkAdRR170Z5xRmgAFLjmkz2o6UALSDijnHFGcUBYWjGOfSkBoPpmgBaQ4z60ucLwaTigBRSY6+tKKTIoAUUmPSgGjkmgAoAopaAsHGMd6Q9aXqaTHPJoAXvSCgUc5oAXnoKO/NGcUHtQAHHSjpSdqUd/WgYdOtKKTrzRzQIWgGkBGKUHFACnAGaTGeaBzR0NAAT0pegpDQe1AB2GKBzSjmjPpQAntRwTijPt+NKD8wPpSYGRqzbr2JCeAOfY0xpprdY2gH3m5OMgDNQaqCdSlO7AGCavWyLJZAmURjOPqawk9TqilazNMvK00kZ5RcFDj1HNJ16VYMYEEbbx/qxhe/1quPyrSm7oyqJJ6B7UufWkzzxS547VoZBkUDjpQPWk70AKKM0me9BINAC0HOaTGKOlAC0UnejHNAC9KMUdaCaAsHSkPqKBzzRyT0oAB2FOppPejqeaAFz0pP1pc55ozmgLBnNJ70tHTigLADQDRnikBoAdSdsg0go+lAC59qOtGRSdeRQFhRR0o4pDQApI7UUhNH0oAM44oOKOT6UHnNACA0vXik6UvFAxCKTGKUigjAoAaBilIzRx6UvQUAMAwaXHWlIxS44oC4gHNHegjpRQADJopelFAxAOKUUUYzQIQ0opOpxSnigBCRmlxSdaU0AIQKXFJ0A/lRnnpigYYB4o9qPajAoAAO9GKO+BS49aBCAUH0oxmjBxQMTH6VT1VVNiQVzzV3gDFUtVOLMD3rOexcN0cpqA+x25lVR6AHpWKb68kX5SAPYYrc10Y071AI61kWMIkj3SDPtWMVc6Z2STZWY3DkGSUgemaI7bMiNkk7gcjvVm7jCtGqjHPIq9DGCVAXpirSSM2zaj5RfTAqTqajToKeDWbKWxR1/jSyBzzXHyEoo2iuv8QH/iW/jXIXP+oIHepRq9kVzct6d6QztjOBUG7AOa0LbTZZoRKACD0BrRIzbSK4mc88UvmuemBV4aTP2AxVC4iaGQxtjI60WGlfYaZnPVqBI5IXOQaYBkj2qSNfmH1oEa+jjOpwk9hXUSctk965rRRnVEHTAJzXSsSHNEtkStyKToabH90/XrT5AMH0xTI+F571mjRsr3ZPnwj3q6pB4B5FUbn/AI+4VHHerERzcMPamnoDRYFFB5o6/SqEA6UGlpDQAHntQc0c/hSE/nSAikDEAKcHNU9QO1EBx0q+STjI59qzNVUttCngAmkykd3mjNRgkdaXNdhwD8570ZpmaTJPfpQA/OKUHNRilBxQA/ODzQCKYSSOtHuKAHk4pc+1Rg0ZoAeSO9NzSZyPegGmICaTk0tJnmgLC5NKDjrSdDSde9A7Dsg96CaaaXqKAYuQaMD8KSigQHHSj8KO1JkA0BYd2oozmjNIYoFJjHNGaM0BcMY5oH5Ume9LnimIXpS5ApmaOT3oAUnHFGTSZGeeaKAFzgUFuKSjFADwaXNR9KUNQA/B60Z7U0MCaUnJGKQxeBRmmk80ZxQA7OKAabn1FANAhxNGRTc5pc55pgKDntikoBpM80hhgjJoJoJpM56UwFz7c0DrSD1oJ5oAdRyKaDTs8UALnNANNzmlBpAL170fzpM4FGQOaBC0uabmjNAxxNHTFM3flTs5oAXjJoB5pM59jRnigQpPNFNJ/OlzQMXHNGKTPFB9aAsKaKTPFGe1ACk5pCKQ9aUE96AF9KM5yaQelBNABRjIpM0ZzQA7Ixg0nWkzzzSE+tADs+lA5FNyO1GaAHijI7mmA80EnAx60APFITTATTs0AOzx1peTTc5zng0ZoAcKO9IDzRmgQtL3FJmkHXNADqOgpM+tB570DDNLkYxSZoBFABRmjOeKTNAhR0oJP4UmeR7UpOaBi57UE0meKAcnFAC5FJignFIKBDjj1oHFNBpfegYtAIzntSfSkLYGaAHUZpoYUu4daBC0lGQaCRQAo9PWjFJmgnn1oGLRk4pAc0Z5oEKKWmg5oBoGLmgmkyKM0AKCaM0maM0AO9aPem5oBxQIdxR6+1JnNBPFACk+1LmkBFJmgBaB6UUmfrQAuR2FHekHIpQcUAGcUY70Dk0bqBhnNL24pM0nWgBw9aOPwpB6Ude9IABxQD19aTNGaAFFH86MjHXJpuc0AOHApQfWkoFMB1GRTQaU8UgFPNJ0pCcGjP5UAO7UCkzRnjjigAJ5pQfm+lNzzQDhwR60MZzWtH/TJue4qeY7bCE5xjBxUWoxCfUZQTgbhj3rVttPS7QJI3C8cVzs6orQvMCNTjyeBbjINKOlWpLRQDPk5EYQD2qr/hV03dGVVWYtIOtGaM/rWpiL368UcUnSkzigB3SkJycUhNAOKAFzRig0gOKAHcUnfg0cGkoAXp3pR6Gm9RS9qBCjA+gpCT26UHpQelAwGcUuaQcc0ZoACe46UZpAMmjkcUAOzSZxSA0Y70ALmjOKQ0cYoGGeaXNJ3oJ/OmFhc0A98cUhNB6UhDhSHOKTGKKAHdaMGm5weKUnGKAFFIRQRzS9zQAlHU0opOg96AA9aDRR0OTQAtIaXOeKDSHYTtRRjvQDmmAp9KTOaKM0ABOaOtJnFLmmAH60Y96BSYzSAB0oHvRRyOKAA5ooIooAPajHrQeaOpoAODR7UDrRxQAYxQewo6igevpQMCaBS4BFJQIOKo6ucW6Dtmr1Z+sHEEYPc1E9jSG5zOu/8g/HqazdPGLcd+elaHiE/wChqPeqNkMW6j2rKHU2qbIjujmaPPWtC3HzrWfc4N0g9DzmtK1GZB+lWtjJ9DTWnA5xTV6fSnDlgMVizZbGd4jJFgB6muTuziHA64rqfEh/0ONfeuXu+IwKImj2RnEHHvXS6ZIPsUa55xyPeuexjqM96twzPGvy/XFa3sjCSudECNwGa5vUzm/kAPANWob943DFjj0NZ9xL5kzNjqalscE03cjGR1PGKfG+XAz361Ecnp0qSEESDnGOaC2b2hD/AImRPIwuOe9dEfvk1z+gc6g5PPy1vk/MaJdCY7sjkPBFIvCDIolI2/jSr90VmWVZjnUY/QLV4KAcgDNUJOdSAz0ArQ4xjmqWwm9QHrSgd88Ug/Sl4ximIB/OlPOKSg0DAimnpS470lADSRurO1LABz2BNaJ+9gVl6qwAcn05qXuUjuccUCk9aM8V2HCAPWjPvSZxg+tAIIoELmimgjucUuc0DHA0A45puc9KAc80wHH1zR3pOtLxSCwd6M0ZyKD0oEGcUd+aO1GKAFpCcUZooACeKWk4o70AHajnpR3+lLQAUlLSdqBh0ozR2oFMQtFIaM0gDrSjrn0opDQAE0tFFMBBS0nejHFAC+lFFJigBfqaT6UtIOOKQC4oBoopjD0oI70Y70UCCkzS0mOaQCijPNAo9zTAOmfWgZ25oxSgc+1IdhO9KPSkPFFAC0Ec0maAfWgQvXkUA+tJ0oxzQMWjPakpc8UALmjNNxjkUuaBB1ozQDSE0wClzikzS5yKAAetKCDzTaXpSGKSOOOaM03J+tLmmApOKN1NpegpALnPNBpM0gPOKAHbqM8U2l5oAM+lLSZ6UZoADzS0lJQIUdaM0e9AoGHHWlxSZ/WgmgBaKO1J1GKAF70vtSUd6AF6HFLn8qaaMgUCHe9ITSZ9KKAFBpc8U32o6igBwOaTPb1pO1BHFAx2SaCabnijtQIU+vajPFJ2xR2oGLnNKDn2pnQZpc0AOzRmm5NBOaAHdBkUZpoPpQTQIdmgH8qbnNGeaBjgeKCabmjOOe1AhSaMY/lSZPagHH0oGO3UhP4UmaTqf60CsOJ70vXpxmm5FJnNAxwpc5puSB1pCTQA+jpTQexoyc5oEPzRmo+RS5xQFx2cUA800c4ozjqMUAOz70uc8UylB5oAdn3o3dqbntRnuOlADs9KUHPembvalJ4oGOBzRnmm59KM5x7UAOB9eaM03dRmkIdnrzRkHmmA+tKDQMcTnmkyaTP50A0wFz70oPNM4oz3NAD880E4FN3UZpAITk0oNAxSYIpgODY4pQc0wY60tADweMEUueKjzTgc0gHfjSZzxTc0me9AD80u6mZpM0BYcTxmkUnNJmgH5hS6AjBmOb2Y/wC1W/pgw3Hr/Sufc5vJf981v6d2POR/hXPI6omvIR9jkPt+VZWfyrVmOLGY+orHB4q6WzM6u5Lnjg03dg4pmeaCcitjEkDd6XINRZpQeKBD8igECmA8UoOKLDHg0UzPSlNADs0ZpoOKCe9IBc55pSabngUZ64piHfyozim54oB496Bjs0E/nTc0uc0AL15o5xSZoJOMZoAUUZpucGjNADs5o60mcUgNADiaP50ZGOaaeelAASM04U0AUvGKAFH1oBwaQAjntQTQAtFJnA60uaAFzSHn8KTtSjigA6HNLnNIDRQMB3paTNGelAgpaTPNJmkA7OKTJJpM0E5FMBSeKOKM5oJ44oGGDmgc4oB5xRmgAzzQTRnPejPNAC5pM5NITRnvQAvY0dqB0zRSAB1zQSSeKKXNACUEg9qO9FAAOtLmk6GigAzxRSc0vGBQFgA5ANZ2sn5Y1981od6zNZPzRAdqiexpTWpzPiE4t4x7mqtoALdSPSp/EZ+SMd8mooMCFeeABWcNjWo9ivL816ntzWlbj5/x61mNzfD0xWnaZ3AAd6voZPc0wacv3qavApw+8KxZstjI8TH91Cvqcn3rmbs4UE/Wuk8Tn5IRiuZvj+6FJGj2RSMh5P6VtQ6ar28bBjkgGsI5xgCuttdpt4/oP5VskrGE3ZqxnvpMpztYdOlZcqeXKUA+6e9dWODXMXH/AB8SduTxUvcqLuiEDqKkhGWHHPamE4p8GN4HfNA2zf8ADwzdzHsFArdI5IrF8OD99OW64Ax6VtEc0pdBR3ZDJ92nDoKSbpSjgCo6FlJMHU27471ojpWdCM38h960Bk9KrohPcXsKUc0mQBil6GgA7UZwKM+tHWmA0nFGcUZ9aCOlADc/PWLrBJdx2AHStoD5jWLqxHzkdSanqWjugxIPODS560hABIFJn/CutbHC9x2aQHtSZz0o6E1Qh2fagHFIDQPvZ7UAKM80A44pCSegoHNAC5oz60mcYFBNAWHE0ZyKbmloAXNAamiigQ7PX86UHmmZoyKBjweaCaZmgUAPBpwqPPpQCaAJKM0zJo3EjrSAfnjBoBAz60z8aToaAH55o3U2gUAPzgUA0zPPX8KASOKAJKQYpmTS7qAH0Uwtjigk5zQA4dKWmZ60BjTAeBQTzSZHXNGfWkAvSg00mgOM80AOzk0dKTPNLQAUUCg8cUAFFHWkHWgBe1BoNIeKBi0ccUdKD92gQZ/Ol6Umc4NGaACiikPTigBc4oAxRSdaBi5oPSkBIpevSgQZ70o5pCeKTv04oAWlHP0pCO1AoAXkcYpKM88mkOc0ALS4xSHgCjNAC5pDxQfSg+tAByaB1o7cUZzQAvuKO1Nz6U7oKBhmkoNFAhTSUp70e9ABmjNBAIozheetAwo703NG6gkdnn2oPXim7+aNwoGOHNLTcilByKAuHfBo60HgYoFAB1oGaSl9+9AC9KPako9qAFJ/KgGkzxijrQMBRQaBQIBwc0ZoNHWgYDGMUZ9aOgoFAgzRmkzzRkHigBc4oHvScYoGDQMWjge9B60ZAoEHUUdPpQKSgYuefaj6c0Zo6gY4oAAaB0IHTrR2oGRmgA7UewoHSkoEL2oBxQeOBQOaAEpeTSc5pe1ACUvegHFHGPegAzignpQeuKOlAAOmRQOtB9jR0oGAPal6CkHXPSgGgQDmjHegetFABn8qXNITijPegBT6UZpMUc5xQMd05IpM4pPxozQAuaM0nFGeKAFzik6Zo7UHtQAuOaOlJ0ozQA7PHFGaaDg0GgBfaikHFLkUALSA4oyKTOaBDs0Z4pvQUAkUgFJ9KAeKr3NzHbL5kjAD+dMh1G2mQsJQAPXildBdlvPpSr169ajRw4yrAg9xTlIzQ9hrVmCCDdSeu8/zrodMPBzyc8VzQP8ApUhBzlz/ADrpdL7kepxXPI6YmzOANPlPt+tYnat2Yf8AEtm+lYI5AzVUdmRVWwpNJnAo6VWuL62t32SOAe4rduxhYs5oBrLh1y3klKtlQOAT3rSSRZFDIwIPpSumG25Jmge1NzjrQDmncNB/BpASDTRx1pQTmmMcT60ZFJmg9elIBc0DpSd6UUAAAoxik70Z4oAdnHFJk44pBS5oAXOaOtIeaOgoAUnmjOaTPHvRQA7OaAQKbnik5waAH5BozTRQaAFzmlBpuaD2oCw4+lBJzSZpTgUAGaMkGkBzmjOKAFye9GcmkBzR1NADqTOKQcZoFAC+9Gc0dqQYoCwuSRQTmk7YooAXPNGaTHPtRQApNGcHFIeKBzQAucUgODSdKKAFzSg5H0pMg0cigBaOhpKM0DFzijPNGeKSgQ4mjPNJniigBScUmfSg80UAGaXNNHWlpAANGaKBQMMjIzWZrBHmRDuRWn14rI1Y5uEX0FRU2Lp7nM+Ijkx/pTIQBEB7UeIT+/iX0xSqPkHsKzhsa1N0VASb0Ae+a1LP7471lx83hPTitSzJ88DjGO1X0M3uaY4py/eFNFOU/NzWLNkYfiY4eFc9a5y6GcD8a3/EWftEQJyQM1z1yfmoWxb6EAABAq9DdSxqAMkDpWeGwBj1q3HMu0KRwO9XcxauaceoblwxwSKxpWBkZj3JqyGicHnB6iqLH5jznBoeo4pLYVjn6VJb4Mgz3FQdTz3qe24f9KENs6Tw6Pmnbr0FbPG6srw4B5Ex77q1P4jSluKK1ZFLnOKeOMcUx/vD6045AJ9KjoaFGzO68lJ65rQcHbweaoWAzK59Sea0SBg1XYnqMSPCjLEnqSafSA5+lLx2pgLmg0cY6Un1oACfSkzQRjjP1oOBQA09Sc4rD1Q5Rx3yK2+uc1z2pOSzDHAbGanqUtj0FxhyPQ0gPpSyMC5PrTQa6o7I45LUXODRnvSZpevHpViQUoPam5pe3FAC5NIDijtQB60AL1oBpD6dvWjIPNAWHEA0ZFNzRnmgQ7NApp9aO9ADh+tGcU3+dFAx3HajNNBpc/ypCF60ZpuaM0wHZ4o6mm5pc96AFzQDzikFGaQC5xR3pMjpS/SmAuaM0hoyOlAC4waBTetKOwoEGeeeaXNITRketAxaAcUme1LQAZzS59TTe1GaAFz0peMnNNzQDn8KAHfjS5OaZmlHPNILCkkc5pd3App60DHSgB4bBpcgnioyccUZxQBJkYoJ5zUYbAPejNADi4yaN9NpDzigB5PIpwbIqLNLntQBJnNBYDpUeTRmmA/dQDmmZozQBJu4zQWx+NRZoJ5pWC5IGBpd2c1EDS+nNMLj84oLACmc9+lBpAODZo3dqbRTEP30gPOaZnIoHSgZLkdabv5po5oyCeKQDt1AbmmdDzS4pgSblo3c1GKM4pAP3Upb0pmRRmgBwcUobmmEikGc0DJC1Ixzgmm54ppY5wRx60AhxOaXNICMUmeaBWHduaBTQaM0AO5HPagEjvSDpijOO1AD93PSl3D1qPNHagCUHJzmjvUYOBxS7jQMf146UdOaZuJFIXOKBDyc80E4FRlsjFBNADw2Bj1oDio+1KT/ACoAeWGetG6o84FBOaAJCc0Emo8nGAaXOaAHdaO/tTMkGlJNAD89qAeaYSKC1AEmcUE1Hu4NLuzQA+k6Gmb6XcD9aAH4yevFAIxz1poYUFxjFA9B2eOKOtRhvypd2elAiT6dKTpTN/ajcDQA88jNHamb8dqCx6dqAH+/egHApgc4xSFjjHrQA/I4FLUefWjJHPagB4IOPWgkZxmowfejIoAkBUUZHrTM0nUUASBqM80wGjOO9AD88UtRhqUE5oAkJGMUmelMJI4zSZ//AFUAS5pobmmZNAOaAHlxS5GKjozgUDJMjvSBhTAc0fSgQ/cCaN1MBpM5oAk3DNG4ZwKYDRnHNAD84pd2Kjzk/SlJxQDHhuMUoIqLNRzTrbp5khwvrSYK5YzQPas5dWtnziQADue9Tw3cc0fmK3Hc0k0wLRICFieBzXP3uoXUshVMxIDx71o/2nb+b5e7PbPas2+MUmTG44PT1qWXFLqhpM93bESOGwOPWqiqBbFSpMm7gD0p0Fw0YwCRg9PWnl/MMkgHKjOBUmiVtB8F5d2kYYcpnoa0LXXY3QmYbSB271jzTedGChIwOlVhuKb8cDildk8qepowSK87HP8AFkfnXVaTyQB7nNcNC7LICPWu00C6SYFB95Qc5rOWxqtGdDcj/iXzD2rAH3a37s402bvxXNzSeVbtIASQOAO9VRejJqK9iDVL77DbhlAMjnCg9h61zTyNIcyHLE5JNT31zLcsGk4KcAVTL9AetNttijFLckMa5OW57CprC9lsp8kkxnggmqpbLEA4PamhnVyuMgetJNlOKZvia6uyJ4pgFPAX0qGK+u7WU+a25SeSelUlEqKvzlQfuqDT5Ym+zhpZSeeQRVXZHKtjoLe+gnICuMkdKs5OK5i2jjKtLvKsMYA610cDFoELHJI5NaRdzNqzJaOuKTPHFHt0qhDjQfrTQKXvnNAC0ppucCj0pAKP0ozjkUfSjIpgGaCcimk4GM1XvJGWAEcEkCgLFoEClqsSwgBJIYiplPAyecc0rjsOxzS5pMg8UDk0xC5zRnNJwOaXpQAdqAe1FBNAB1o60dKO5oCwmOeKX680nQ0poAARijNHvRkUAGaCaOtHegA6Ud6KM0AHQc9aWkxmigAo79cUE5FBBxQACjpSUvTigAyKOlHXigc0AHWgE0UCgA60vqKQ8HFHekMB70ue1JRn9aBC59aTPWgUUAHWlzwOKTpQKYBQOKUc9qSkFhSe1Ie1BoNACj61kapzeAdwK1geeax9SP8Ap5A9KyqbG1Pc5fXTm9jXpjFPVhtGeOKi1ps6koxkjFPJG3n0qYbF1N0VYebt29q1LAfv8+orLt8G5ds9q1rHG449OtX0M+pojpT061GKfGefesWbI5/xEf8AT0x2WudvT0FdB4gbOpfRa5y7OHHpSRbIAenvVoIQOVI461VHUexzVoySMoUnPFWYvcaVPUdqh9aexPuPpUWePxoKQvep7UgsWJ4FV++KsWowTgcYxTQM6nw6MWUjAdXNaY4rP0Bcafn1JNXwckkVMtxR6kb/AHx+tKSArfQ0h5kpJCBC/wBKh7Gi3K2n8sT7mtDPGKo6dgr+dX6tkdWIBgUnTpS/ypjHBGPWgY78aDxxmgcKM80DvTADTTTvX3pO+PWgBhI2nFc7qWMjbxkkmuhJGxvoa5u/LfKD1yTUrctbHfwXdvcZ8lw+ByB2qTjHBrlrVmtJC8LYJHIq5/ac+M5raM7Kxyyi7m77k0ZrCGq3A6sPypRqso4JBp85PKzcBpcgdKxBqspyOM04apKcdKfOgszaz6Um6sf+1ZvQUf2tID90GjnQuVmxntSDNZX9qvnO0CnDVm/ug0+dBys1DntSA1nDVc9U/Wgaop6rRzoVmaOaXPvWb/aoH8B/OnDVEPVcU+dDszQBBOM0Z6D1rOOqR/8APM0o1SPOChxRzoVmaHXmjOKprqEJIySPaphcwP0kFCkmJpomFKDyT+lRiRT0YfnSgg87qq6EP4zijpTQaUHJpjFBzTiKAOaDSHYb0+tLnGPegjvSZ7UALntSDikpevWmAoozzSZIoyMZpAL0OaO9ID+VGeaYhc0uaaTz70H9DQApPPTFGc0h5AoNADqM03PvQBQA7FKeBTc4pck0hi5zSZ7igkdBSZ60AKTnrSA0A5o+lMA6HFBxkEHNID83NB4NAheTxSj0pvTmlzQOwDIJozSZ7Ud6AHe9LTQcjpSgjFIBaTpSZozQJigijvSd8UoBzQAEc0dRQeKTIzQAuOKOc5ozx70ZpgBHGc0gNHajtQOwd8UZoxSUCsOBPajNNBpQaQxc+tGcUgNFMBc0ZzSUmaBD6TPFIM0vQikMBilx3puOPSlBPSgAJGMHinTbhZh17NzTD0yTTZSWtwpYjL4I9RipY47jYXYsdx7cCpc01QFYY9MEU7HcUJjaAUY560lFUSxQTmlHNNJpSaAF6fWkzR25o60AGTjrzRn1oz2ozx0oAWkzxijjvSE+lAh24dMUhOfwpOSKTPr1oAcT0HtRmm55xRntTAdmimg+lITgEk4HrSGOzn60ds0wOp7jpmlDAjj8KBD896QnJpM0ZzQA7OBSZyKTNAZScd+9ADufWkGQKQsM9aM80AOBpKYXxjcQOwp2cdTQAuaUEc5qLd82OpPSnBhnrQA/j1o7UzcKXORQA7PpQDTelAPNAxxPPWjPFNzzRnpQIdnpQTxxSE0UAKOaATjpTc4o5/CmMcOTR3pMjpRnNAC5o7UmcikzikIdnpRmk9Pc0Z60ALn0oBpBz7UfWgYp4ozjNICetHWgQppQRmm5xSbqAHA8UZA5J4pu7PTmomlVCAxBJPAzQMkjkEjuAOFOM0/OGI981FbciT0Z+T6U8EF5AOgIAzU31HbQcOuainuI7dQ8jBV9aeGwfX2rJ1iMCJy7kljlFA4FDdgSuPk12IH5VJ5wfpWjDcJcQLLGcg/pXHBs9RjP51oWN19kzIrFo2PKj1qVJ9RuFtjpc8UDms6z1WG4QtIwQg9Ce1WkuopeUkBHsatNMhu2jLGeRWP4gnMduFBGG4xWtkHoeQM1y2uypJcKVY+hU9qmWxcdWZ4YjvWzpszAlVwUYYIJrCIAA2nJ71Mkjx/dznqazvYpq5qSXcAdgVwAeBUbXdtJgbQo6k+9ZrSmVix61ECOQTyOtF7jSNlED4denamwsUlK4H7w4x61R+2ybQi4AHTFHmtsGThgcg+hpobvY0dQtvsjAgcHrj1quJI1iGDksenpURu3niCTtkDueuabsCoSGy2OBSbHHVaixMUcEjqf0roLTWobFl2x5IBBNYUaggbjgnv706VDC4Qn5up9MVD1KsdwviW2udJkVsrMR0x2rLTULeRlQOCW7GudW4eMlc4BGDx2qLzNrbgfxoi+XYlpvqW9TljN6wgwVHYdM1SJy2QM57UdRkHrTWBzuB/Cne5SVgz8xJ7UeaNxJ6n0phLBScZ9faoQ2WBPBosFy2LtlwAxwOme1WDdT3EBBYEDqccms7HBJ9amt5TEcjkDqD3p2Jt1NCCWI4OCWUdB3ra0zURPmF12so4Fc4twUyygAHkirFjdYvo5WGBnBNNOzJkro6zdxmlJFUnv7dZhG0oDH3qVJ45HKo4JHXB6VqmmYljIJFLkCo1qKWeOFh5jhc9MnrTHcs5oBGariZW5Uggdwc07c3vigW5MWwOtNLZ9qYM55p2B1zQMXBPI/M1BegCFMnJ3Cp81WvTlYx23c0hodMSIAOjEj8qs4AAINV7hgVRicgcCpeSMmhDYucU4NxTTyMim980EkoOeKUngVCSQacGJ60wJKO3vUeTkUu70oAfnBxQTUeT60pJFAD896DUeT60uTj1oAkHejjFM3dqAfegBwORS49abmjcMUgHe1IOBSbqXIpgKDzQaTg96Ac0gF7UdKTNKTxQAUD1pAaPSgBevPeikBo75oAX60dqKKAA+vejNGaSgYtHXNGeaO9AARxR0ozQaACgHH40Uh4OaAF9OaM80UY5oADQTxSHrQaAFHUVi3p/09z1A4rZzyOaw7pt145B6msqmxtT3OY1U7tWGD0xmpCSATiob47tWck9+lSMSEPpipjsVPcr23M8h9e1a2nA72zWTa4LuT1z1rY08YBPtVvYz6mgCKWP73400DinR9awZsjmddJOpnpwKwbv7/r71t6ySdSf1BrEuT85z1pxNJEAG6pgrAZANMtVEtykZ6E81qSaeVGVb8K0sYtq5nSEhQDjOKhAOPerN1EYyNw5NVgfyqRhnB/CrFpg7vQAkVXHPSrVqPlbjGaaEzrdEGNNVvXNXBwPrVXSRt0uMHuM1ayamW4R2Iz98j0qOYgRPj0p+fnJzUVyQID71Jp1CwH7vIGKu5qnYjEYI71b7VTI6hULH5+KlJ+WoCdz/AENAycfdFJ0pN4C/SkD5piH546Uw5FP681Gec460hkTAhCeoNc/qDguvtnpXQSnEBz6da5294nA9B0pLctbXNH7WAACpyAMH1oF4meAcYqtMp2DZzzgCosHaWzgipjUTIcHcvi+QjGKabyMkHZ07iqJ4QNj60zcTVp3JcbGkLpRgqOaVb7AIK5z0rNDt6Zpd5PbpTuKzNE34Gfl/Wmf2gAAMc+1US5PYfhQC2eBzRcfKX/t5HG3FA1AgcjJqhlhSEuORRcVjROoZHQCkGoEZyvAqgC3pSEtnnvRcfKaP9oEn7vFSC+BXpmsoFgccn3qe0BkvYY2+4zAGhai5TQ+3LkfKaUajH6H6VpSaPbg8AjPPWmf2Nbg52kfjVJCaRTF/CegNMN+gI2hqm1LTIrazeaEHKjJzUPhq2j1NZmuBxHjGKaTCyHDUB1G4ke9SjWCg/jz9a1Rolkv8BJ9SakGk2I58kH61fJ5ke71MpNfkXOE3Z9TW5Yzm5s1nIwWPSo10+zHS3UD6VOirGmxQAo6AdBVJNEtR6EoYg0bjnrTB0oqiR2TSZJ5oPsfwo7UwFB/Wkz2ozxQPpQIU9qQnv2oIxQvXPrQAo6UoHem9zzSjpzQAvWjOKbz1pTyaBhnmjHvQeTmlUgEFuR6UgDrzSgEc1IJIz/DSiRARleDRcLIh60Z5NSs0ZBCqQfU1ETk9KAsHIxijGRR14oHp6UBYARS54yKQAHvRkDoaADg0EE/SjPNA5oAKM0mR0owc0wFFBPNN5PejPrQIdz2pQR3puPQ0h4pDHcA0oOM0zPOKCc0CHhgM8Um7FNHA5oyD1oAcTk0U3ijk0xjs8UAcZBpvrmjJwKAH5wKQnJpuaXtmkAPIsalmOAOppxIxnsehqhrEjR6cSOhOCR2qWxlM1hC7DBIxU82th20uWQe1KPSkHT3p2OKoQgAHOaMUDnil4xigLDQPWgDHWjPOKN2Rk0AL04ApegpueaM880AOzjtTSR64pCcdSaQDcTkjA6VN0MM9c9qSU7YlJ7MD+NAwW69P508JHPGFLgYbPJ60NoaE8xZGR1GCRz9aUsfSnpBCAAJRnvjvUnlw9PNB96lSSKtfqVZrmOCJZJDgE4/GiGRZ1LRtkA1LPYWtzEsTy8KcgjrU9pZWluhjUkjrnNHOHIu5BtxwaargqTnkHFaX2a2fgMQfUmopNM8uJjGQx647mjnQciKYcElcjilyBUJDRuVdcHPPtTs1aZDVmPLDpS5GAM1EWAGSaje5jjcKzdaYic4o3KODVGa9AlXyzlT1zUE1y8j5UkAHIFK4WbNUsP4TUF3ciGMEcsTgCqYvGCAYyQSc1XmlaZ9zHnHT0ouFmW0vm2ncvOOPrUiXylAWyD3FZozuGTxTlGWIBzSbHZF4X43kEcdsVXlupJSQcgegpZooo0BRwTjNQA4OfzpXHZIcJXT5snJ45qaO7ZCNxJA6ipDBDc2+YOZQehPWqskLQkBu/wClFx2VtC79uXbwpqE3rhyw5B4AqqDkHt6U8R5Xcf0p3FZE/wBulC4wM9jUAnkDl9xJPeo+rEU4DrRcLIk+0TFt278Klju5EOWOR6GqwP5UdQCaVwsizc3JkMZU4AHb1pyXch3blyMdu1VONp6VJFJsVwOQ645ouCSJWvXZgVUDH60w3MgcuGOT6dKiGBwfxpRRcOVEouZOpYk04X0gfJAx6VWPFJnIzjHNO4OJeOoE4Kr9c09b8YJZSD7VnbsD1FKCB+IouKxqxzrIN2cH0qXIPQ1igkDgkfSrNtctGcE5U9u9FyWmtjTB4ozzUEdyshI6c1IzqMZP61Q7jyTj0oBJpgPvSg4oAdkfSgEU0mgevagB3t6UAjvTc5pDxQFh+ffigkZqnNqNrAxSSTBAzj+lNj1W1kXPmYPoetK6DYu5pc54qKOaKT/VuCR1A7U8HIzxTuK44HnmjpmmlgD2NML+9AyQtxTQc5yfpimFwMZYDPqapXOrW9vIEB346kdjUuSQLUkvb9bZnjZgp2ZB7k1z5nnuWZ2c5A456U7ULoX05lYYIGAPaqvmADCkgHg471m5XNFHQ6fR71ZrNoC2ZgcnPUir6leQDyOtcXFcvDIGjYq46e9alrrDQqDJlyxyaafclprY33cRxs7dAMmsrUJ5ROGUL5ZwBkevWoJNc3NtEWYyOQe9QXOpiZBH5YCDnNNyQJPsVbiGR70qqnIPOOmO9QzTMEMangHoO9acF9aozFccR4GepJFZRgaRA2COTjFQ7Gi1GFsEc9e9SJJJC4IYgg+tRmGQqG2lR0BI4OKmtbYzAszADsT3ouDj3NrS9VL7xcNyBnPSsrUCly5ePIweh71WdtpKgng4NJuYHOeMUNtiUUnoNeGQFQQQTzk+lT3MyLCIY054yxqNpWkUBjnB49qPMD8MAQOopXZREob0IzyKFjIO4nk9qlMgCfd4HSmFt/TOaVx6AFI6c0AEHn86UMR1OaUYJyPyouCY0gM3TpV3SlWWeTzOQoyAe9VtgAJPGaRXaPPltgkYyO9Fw2LXMjkgYG7gUlzdeegGzDKcE1TBdSCSQSexp2GIwOnWkO4/exznOT3qUkFRjg45qIcAcUqvySQDgUAhQSc89KaW2k96AffHtSHAww59qBgWJIyMe1RFDuGKl35wSM00kFsZ6U0SIxGAO44NSR4C+9RkAgEHOfSlXcFwDRcB5yM4XOeKndWWEOBgAdu1QqwDDNJNMChVXIxSdx3GtOzNu3En1ParNnqD2km8EknqM9azw5OSSKkBGAfyFWtCHFM3x4ibZnyxu+vFUru/a+bfICCBgAHge9UlIKgjgd6kUYUksMg9CKLsXKkaWi3zRzi3k5Vh1HWukBBUEcj1rhyTG2RwB3FbWn6woTE7nAGFAHSrT7kSi07o3xz0p/lkj3rObUkj8uVAGGM8+ldhalZrOKcxIPMUEYHSlKaQRjdmBtYDpjtVa9UhoVxk56V01zaC4EYULHtOTgdfaifT7e5cMUAIHGOlZ+1RuqRzNyhCiIdAQc1OCMYPpVm+skiyofLg9MdKruhUgHgn1rSMk9jOcGhPxpM8UdKTOa0MhTigYozQDz70AGDn2ozijPtRn1oANwBpc5OabgUYPQGgB26lzTOR1pAaAJCc80AgHPamA54zS5zQA4kZ+nSjNNz3ozzQA7PP1paZnHNLnNAC9KAcUme9JnFADs5pwOfrUdA60ASZ9KN2TTN1LkUAO3Yozke9NoxzSHYcDS5pgyKM84oEPzRnimE4oyaAH7gBzRuBPpimZzRnNADiaUGm5z2o6UAOLUm7P4U3PFGRQA/cKN+aYMHrRkmmFyTIzTSQPamkjBYnArO1DVVtoicZwPzqW7DSvsXpJolzukAwM9axnYPMzKRgnisC+12a4JSKHAPAJ61tW4xbpu67R1+lY1HdG1NNM5yc7tUc57nipnPyH6VXnIF9JJ3yacZty7c/jRF6FyTvcLQfKT6nFbGnDKn2rFjfYpCnrWro5MkLsc9cVTehDWtzTGCfanRkZPBpuMCnR8ZrFmiOT1Y51GQjjBrGuQS568d619RydRmYc81W25525z7U1sWzOhBSQMAcr6Vd+3yjgLk+9SlBkkAfXFHl/wCxiruQ4plKeWSdsvknsBUIQk8r9K0ggwTszj2o8sc4Xr2pXDlM3Y2c46VZhBEZJ69OKsCPp8n6UjIdp+UimmDR1enjGnQj/ZFTCo7QEWMQIwdoqTHXNRLcUVoRjliaguf9UeamHc+9V7s/IKRZJZDCY/KrQqC05jHHarHQYPWqZCGtxUA+8TU7VDjJ4oH0EkcjGBTojkDPWkMZPQZqQLgUxASaaT6GlPSmnhSTxSGR3JCwHPAxXOXZJuCeowK376QNAFHJ9BWLJbSs5bYefakty+hbB3EEDIxnNRBFLyK3TOc+9PAZUDLyGHGDTRGCSw7D5hmuJOxaHSR7oBEQMg5zUAhHpU0MqqrByTg5GasJF5i5ArenLoyZIqCHvj60CEntitDyARjFKIQO1bkFBYO4GKUQc9MVoCEelL5PtSAzfs+TQYBjpWn5IPGKDDjr0ouBmCA+lBt+1aIiBAIHBo8nuRRcDOEGBwKlgh2TxEdQwP61eEK8YGacsIDBsdDnFNPUTNljlgCeO1SRsrADHJPeoRhsYOCBn61KgPB5PfArXoYvcr6xEBp8oJ4KmsvwYQv2lccYHFbWsKzac4Ix8hzWL4TG2e4AHVQaL6DS0Z0oOeMc0maQA5zzQCRwa1MR2aO+aQkDgjr3pQCRxTCwZ4o70oQke9L5ZB5IBouFho64NHTgUMhC7utNJweaAsP4AoBAHIpmc4xTwpPTmgBxKkHg5poOR70hDEYAOaUgjHakAA8mkycdaCCBkdKQcnr1pgxckClB7GmqCTilwQcUCQ4ECgEDrSAEdaQk8UDsBYqeOhq+EDRjgcYxWcx4rSiJMRPsKmQ0R3KKLfcBznrVQGr1yR9kJ9CKpkAnihPQbEyRSZ7k0/YCuT1FIgBYA8807isGxgCfyoWMsCw6DrU0o+TjtVYkhcgkc9qE7iJTG3UimsjKCaiLt6mpYT5jFWJIoGN64pQxA55zTzEoPytn60w7d2M9Tge9F7hawmc80memaeYxg460mQF27efWncVhAcGlJBwB2pNp6kcUnagLBnijnFLjgZPWkAoCwZo5xxikPB4pQB+NAWEzSkjtQRjBI4NB2gAA5oCwA5JPagnjg0gOO1SpESRkZzQ2CVyLOKC5A9qkMDB+B9BSIEdipIBHUUrjtZmTr9ysBitJBmOUZyDU2kXSTW/lRjiMYJqn4giUyW+SWABAJ+tWtJVY7dsADJycVin7xq0uXQ0QaUN1HrUeSe1AznHetzEcCc044xkGmgEDOOKjlmjhGZGA+ppNpBZkoOaGIA5bGPU4rIm1nLbbWNpCeARzVeSG6lYfaZypPSNTkmobfQtRNObU7aHO6QEjsDVCXxEpx5MZJ96db6EsjFrgEKOQM5J+tXo7C0gXakIAznkZo1e47JdSosmq3KhlURqRkE96BY38hAa6A9cZrRMmFCjAA6Y9KA4jByQcjvTsguuxQbS7jAZr1iD0wD/jUZLWiiMlyM/eI61ee5XlVBIHOaQSiRF3DGHGQfSk1dAmupQOohDglhj2pDqqZyC2B7Vdu2t9owofk8Yqg9tbyDAUofUGo5SrroSjV0XqHNSJriKclXNZd3amFBLE5bHBBPUVRijupfuvnmk00Fr7HUx+IYweEerMPiWMEbonyO+a5cWl4CGIJA6jNI6M7rtdhk4Iz0pBynRahqcdw4aBSCeWyMVV+1yn+L8qqqoUdST7mn1qlZENXLLXDSQgE8jqfWq7SEkZJOOOaWMjeFPQnFEyqspVeccGquKwhIPPekLYxnoaacgjHT1qWFA4JI6UN2Gk2MD87QOKaSQc4qcIQpJXkjipEhXKFlHBGee1K47aFTnGccdKVQSOlXGVQ7gKNpOQT6UwlRk8YouKyKhJBxQG/wAmnuQz8DFNCg/d5NMLEkcjRkMjEHHUU1pCxyxJPqaTkD/Cm85yRxSHYfnjg04SEAgdCMVEDg048GgSHZozgdab1oOcUDHA0E8nB5pAQRmgHB60ABBxnPFOXO049KaDngfStHRbSO8adZs4UDHOOuaTdkCRVhtpLhXdEJCDkitLS9OVyz3C8MuUyeT61q29jDaRPFFkCTrnntipREgEZAP7tdoOe1ZOd9jVJIxr3TsWUEtvHliSG9x2qhLbOrbWUgkZANdQpIURDBCcg1DPaJcSpI3JGMY9qSm0U0mcrJEYztNRgZOKv6nIouGjVgTnnA6VSGM+hrZO6MJJJ6AMgdKXOMCgHtSEd+1MQ/cQeDg0eYxOSxJHvTQeuDSH60BZE63Mg7k/WrEd5yAw9s1RAz9aAce9O4mkzXDgkYYc9OaceOOtZQfkEHkdKc2pfZ0zIpIJwT6UXFZo0wcCmyos0eGYrjkkHFZcOtQyKSRtIPGeciqGoapcvEYQyhTgZHU0nJDSdytqTRm7lKMSB0JOc1VEmB0OTTcHncSTjvSEA96g0sW7a+ktwRExGQQcd6nj1a6GAZCV9Kz1KnkmnA4JxSuxcqNT+2pwoAUcc5zyajk1W6fDBgoHYVQDNjkc1YsoxJOQ6gpjOe1F2w5EuhJE1zeSbQWJIJ61HLC8bEMvI6mte3uFgQiG3jVgMA4yTU8l2bfGbWJ93O4jqaltmiSXQ5xgMcj86aSMYwOK2tRhWa0M6wKhPQL1rGNrPGhdoyAOpNCG12EDKQGYZNBkJAxjFQEgKW645xWnHpM8lvDPGm8SjIA7fWnYlK7sVd4zx0xTWPHrWnb6TL9muvNiIkGCgP61X/se7O1REV3EDn1paFcrKkZCMSAORipheSNgbsADAAFSf2ZciYoU5UkEepHarE2iTx20LRRtI8gJfA6e1DFyu9ivPfGdEUgAJwABVY3LBNgAAByav22j3Lz/ADxFQATkjv6VlTFklZGBBBIINCBppA0ik7ieT1oDZHHHtURHTNOBwPpVCHhWI3Akj0pwVRyTwaWKZVBG3JIxUeRuqRaD9y44/Kot+Gwc/hUoUlcEACoHXBIBzimh2JRtPc/hTgvoajUHIA9KXuASQKLBYeZCuFJzSFwGBHSk2qQSvJHcimttLACkOxMH38kdKaZDu4GMehqMgr93mkDg/eGKLCJDK7HIIIpwkG3kdetRZGOOKQHHINOwFgEEDGDz1pSpPQ4FRKTkenWpN3qakaYgG1gGPWkZQWyOQKV+ee470Rgbwe3Q00AhGF4BzSZBHWl3ckADHY0bSV9D3oCwjSbMAjOehppbzEK4Axzn1qNww4JzTCT6nA9KpITRIRkfypQcHApilmxzUmw9c5oFqyaD94yxDJ3HArSu7RrdQGGcYyfWsqMlTnBHoQelWXvppIVgYk7TkN3ouFncjdwWPy+3NMDEeg96WQ9AV7c471D65JxSG0y0lxJsKmQkdMCu58Ka3c3bpZzbBGigKAefrXnoJHA4FaOj31xZ6gr2zESMAvHek1dWJa6o9bK4Y0Drmq8ZuH0lGbP2ggY55zUgDiRMk428jtmudqzsbxelypdxBpJHxyBkHsKxWuHnQNIQWGRxXSXcixQHLhCwPHGTXEXNw8TII2yCxz9M1pTdmTNXWhfzS59KpeZcMxMWCB3zSGa4HJAz710qaZg6bWpeJpCwHU1nm5n/AIiKgu7uUgLkZzniqbsSk2zXyMA54NGc96yYbyUwyZIz2Jotr5wpXI45JPpU8yDlZr5oyKzE1AuSFkQ5OM56VI086DcWQj1zVXQrMvA5pQevFZxvpSuFUM3sOlKlzO+QAoI7Gi6HysvjBFGMVRa5mj4O2kF9K7BQBz3ouhWZfBIPFG4jrVMzzjrtpwmmIG0KTRewcrLW8Ub19api5cHLBRjqD1pyOJDuBwPrUuSRSg2XMjj3ppdQpJYDFPhiE5EasCcdAeaztS0fUBl41k8sDJJNQ6lmWqV9i4lxExwsgJPQA1JkEVzQtLpGVlVsnoR2rTsZbokROhJHJODVKYnTaNLgjrign3qMyAo0mdqg4yahmmhdB/pIHcD1xR7RC9nYt7h3IFNMo/GqIVZAf34AHXLdamkspowHMgAIyMHqKfMhKDZaVw3cA+lISOgPSswyOMnd0qCS7kLdSMdhTuJxZt56c0ZGcVni7nKggD8aT7XOMnaKd0LlZo54xmjOBWYLyXI3AZ9qDdTk4AOKLiszTDCjcvXNZ3nyhclSfxoFxKekZP40DszQMi9c8UnmDHtVH7U4H+q/Wl+2OOsFAWLvmDsM0m5j0HFVBfNx+5P1zS/bWP8AyyP4UCsx91JJHEQp5PasxNGmvpRLeyER9kB5P1q+bslwfJOR0zzig3jnnyjmlYtO2yEh0bT7Zt4hG4DqecfSqEz5dlXHPHWrN5cNNBtw0fqc9qzfJgA5lY/jWU9dDaDdrlc6PGXMjyAkmpF0e36GUD+lPMMB43tx70GGHAGWPvnrUlXbEbSrJQMyDP1qe1ihtlKo4IJ79ah8iAjo31yaPs8WQQCRS1DcuArnlh+dRvIACFkAJ981CYIifumgW8J6qaljRWOn2pcvI2STk+9OWysSTlTj61YNtAOSp+gpBbwdoyfrQh3ZH9hsD0AA+tBs7DrgfnUpt4Nv3MfSk+zwcYQ0BdkJtLEjgfrR9msAegNT+TAB/qzSiGEDPlUBdlc21ieuB3yD1pDa2BHODznFWfIh7R/mKTyYs58sZphdgJo1gCKwABx9KessZXJkAwM4yKj8mInHl8UyZIwhxCePSkKwqsGUsDkZ6iqd5Jjaoycnk+lWYgTEMAAelVbqYwzxooBB65o6gTxXHlIAFJIpxvmJBEZ6VNGDtB8ocinZ9VFUJWKxvJScCIc0guZF48oZq0f90HFKMn+EYoHZFP7VOG+4MGlN3MQR5f6VbII7Cms2PY0C0KguLgn/AFePoKGknYY2kjr0q0CR0A5oye/OO1AFIicEERdvSjNwR939KuFnHcfSkzJ1LAfQUDMHcyRlAfk7D0qSRSIy8TZGASKijO5SAORyc0sRA3EHnoQfeuNGhbs4Fuod7ZBTgEf1q/bwkRAHvVG1n8mIRAYcHJ9xW6kQCDnsDW0bEtlYQnFKI+gxVry6Xy60JK4hpRF7VZEfFAj70AV/KGMYpDEPTirWz2o2UgM4WcjA7XIBOQKDaSqv+sNNuTJFcnaSFPTmnW5Y3KZY4IPH4VQALSU8iTAp8NtKLgbnyM4IxWcTK6sBKQc8DNa+mBjbRmT7wJBzTWgnsTAFflwQOg96chIbbnGKsHa2VcYI5BFQtGVJbrWyMHuLfyvJYOh5GDz36Vk+G8x3ExAGSoOK0JW3QSD2NUdAGLuQf9M/61L0GtmbjO5bOMewppYnnBpckcUm6tkZMMscGpI5mXjZn61Hu/KjNMCY3LE52gY7CmGUlgQMe1MBxQCOuelKwXHxykZDAnPTNJI2856H2poIJo3CgLigZ+lSw7jkqenWoQ4I4pckZAOKAHySOpAVqb5jE5LE00tg5oLDGeKAuSeZ8m3tUecEgZxTBIpOARTy6jkkYoC48HHc1JG+QcnntVcyLjORigSgnIYUBctHOzAIz3poZepGaiEmeQaN4H40WC7JWVTyDwODiplm2IR6j8qqBz0oJwMscD3pWQ9SyLlmBRgCD61EAVOM5pkZ3n5eSPSnYb0NGiGk2O35U8kdjSRnawJ59KbyOvFL156gelGgWZNJISBzkGoztIwDimE55pMnnvRYV2HTIOcU6NlVweRnjNMBz1NBI4qhXLEzBVBRsknn2qPceCeoqMtzRnmlYLkgkPOf4qbuOKbu5oJp2C47zGBHGfrTgxzkgfSo80FuKLCuPJBpRjFRg0bveiw7kg2gdeajeVY3AOeeOKQtxmo5OADRYLlo7T1Y+1KBGFxk59agV8oM0uRSsFyRsBvlPFSLNgj2FV85pCwHJ4FFguyxPd7FDDqKghY4MjAZPrUQO9ueR3p+ccA8CnZJWC5Q18Am2x1JNT6WQImBAOD3qtrZJW3Y+tS6ecIxHc81g/iNt4l2aR413pjA6g1D9rlJ3EAD1xRcSpHAS7AD3rMU3GoyiO3UpETgt2q2+xCVyzc60Y18qJfMc8cVR+zXF2/m3chUf3Qa0zp8VjBx80hOC56mqsjGbMcfQfebsKEuo7JaIQT+SBBaRqCO5HSpIWaBi2cuerHk05LUQw5VcYGSe/1pZoyqg47A1SSB3Hfbpj/Fn8KQ3kpGCcioAc0pOBz1oJsPNxJjBb8qTzXPJpoIDgeo6UTZRgMY4oBJC+a3rjFNaZhxk800HnJPWkYccdaB2DcTx2pQTimjHrTuwxQFgyD1GRUJt4ySygg9cg4qboMGkCnGaQ7lfy3IKieQA9galit0XgdT3NPWNiw7U58IRg0aBdkhjQkKDyBye1QBiDk9u1BY7sgk01mJbOCBTSFclV8PuwCfegupBPfNRZ9OlJRYRoadLAPOS4UEFTtJHQ0yNgsAWPBYk5JqsBkCng7RgcVLRSbsTFmRgNwIPX2pm9g+C3GetNBxz696MAnn8TRcLCSSEOVzkY61ET71I8RKlgw4NR7PTmmmhWFBxTowMgk4ojhYnlgBVgQAKQxA9KTY0iIlApx07VED6dKkMYLFRIAB3p0cSjBLZA5OBRewPUj25APSnEZ6dRTHky528DPFW08sIGCk+pobGrXKfIOCMZp4GflHUirJkj6BM/WpEEY5CAH1pXKsiiBiTa1WEtJHlAVevbFM8pjcFmGQDnNXhcOMkNyfwxQ2JKw1LCJWHmyKD3ANSW0KN9qgjnEeSMOTgVWuMk5JyX5zTALcW5WYyZY5JA6VD2KOrEsU0LRQyqXMZA2nJHGM1HCy2NlFFPIC6jkk9QazNAFuklw0AcjAJLDpirE1zDdT+fGd4iXBArJrUa2sWICJY5IixJIIJHbNOspIo4UhMoYrxknk81Fp8i/OgU/N82TVCOG1F6A05DhzxnjrR5DKGpR/8TG4UHPzGqhOPl9Kt6mduoTBTwTwfUVRJJJJ710R2M5bj845GTScj/CnwgNgmnSJlsj8qbZKV1cjz0IoznrSdDQQWHAyO9MLCq2TjHNKD8vSkhjZrhEC5BPNSyWxDuFPQ96HJIai2IAVwdoI7Gs/UJWO6MHr1A7106SW1v4djeeME7iBjqTk1ktc2pORp4J9SeazcrlKKMAxPFtLDbuGQfUVe0/TJ9SuFiA2lhvBbptzgmusOl297bgyx4AjVQByQOvWoIxZaVdQ/vHJWMoAR2Jz/SpTKaS1RzmsaM+kKTIwckgIR3FZWAB0GT3xXc+IbF7+yhkjGSD0Hp61zaaeLS8WaZC8ABBGOpxxQmU1fUzIoWlO2NSx9qvafpc93KMrtSNhuJ7+1TaOptrm4b/novye3PSr8cl8s0a7sKSAQO9DZBLc2llIkgEOGAwMdzVaxt2tIvKljBJBYEjmt61tbs3A3lCMHAqLVriGO8SFyAQmeeKm/QvRrUyY7lS8K+UAZDjIFW7sJHFllDAHgGohPbKww0YIPGCKnyJCAygoRkGhiVnsVI75ZPlEZOO2O4p2pDd4fmlCAN5mDxzipUls42LBkUiotYlEmguIiCC4OR6UwT10OSByB+QrttKSSPTbfLYKDgZ681xcY+aPnHI4rubaGKTT0dpBlRzg1T2J6k8cbjzJSxcucjuAPSrDSSEoTGAE5JFVYbuCKLy42yc557UxbkTQTLkkCQsDntWbTKuPtY9l3cPKoZs7wD2GKk0y4U2O9s5LHHHHWoluVhSSRjzIuCT1AptoVW1CxklATjNOzC9y8ZowMEH2rgNUgeG+mDZBLEgexrtmkyigHnIya5nxPh9bcKONo6fSmtGPozDOSuMkU3knrxVhoCMfN2qAghsHjFWncmwoOBmlBpMZGBSDcMgDNBNjRsCkzFG7dOK2P+EdgMpQSHdjJAHSqmiWciyJKUVg3UGur0+Nrl2wgEo4A9qlu2xS0OfOhW8ceTLyRgZ6g1HDo8BUETA85wRXRtYxtcSLJHlgeT2qp9mQMQLZhzgY9Km9zS3Y5k22XdVXoSBSW+kzXkxCLgAZOa6Y2iLu/wBEORgg+tXIIVREZIypxyMdKL2CxwV1ZyW1yYWb5gOfSqxVh14Nb+t6fcvq0jJExU88A1mtpl0WAETkn2NUmJwfQpAGnAZ5qW5tpLaTypFIcDJBqIYPFUQ0xQdp9cVIMsc54phABx3p6hgeelILDgmR1oG4MABnJqe3iMhIboRwam8gQOrnkDoDU3sVYoYIcgZPPSpWVQm7ODjpSySDz2bAAPQUjFZRgii4aEckYKA9DUBjxnvV94VjUMuWJH5VFJHIF3lMCmmDRWUAdDTwCO9LkYLAYoBLDIGPWi9ybMdCGDFcbh16VpSWUI0j7WXxITgKe1UoSY8OBnHb1pZpjMoVjgA5AzSY1dFnT304wkXmTJknI6YqK/Niq7bcHc3QntUK25kHyjkcmopozG+WGMdB6ULcNbCBRuHoOtTxyeW4eNsMhyD6Gq0Y3NjODjNLjGTu47mqJs2drpfi6WO3SCQhyO55rRHiiR8FFUj3FefwlYZBKeSBwK2o1aOxEjDDk5wPSocVuxJPZG3qGoR6iwkmbBQYAHAqpHZtc7I4mBeQ5x6VUtgJsgqMjmrtpNJDdrKiYEYwM1LSNFdEs2n3GkTpHMQfMGQAaiJMh+YA4PUVa1K7uL5/MkUbwuB7ColtBNo5nRis6HBHbFC0VynqJ9kU4ZY2KD7x9KrmCyExDGRiegA6VV/tq/izbxSAADBGOKgi1C4jmDFsHOSSK0u2Z7dDRktLVLd5GkZIwcHI4rKvhFtUQMXB+97VcvH1C7tSkxzGPm6YrJVWHzEnANSkVd2GxqS+wnGTUp3qApckdBzTWDB/MAwD0p4BkXGetU2ybIsQmdMiGQrjBI9av6btu7mV5nLRxjk56VnqrNGQrYYfrSWxaOV42kMcbDJx3pKVxtX2Ojh0yG6PmRuCh6c1IuiRpIGY/KDyM9ax9P1JbKZCXYwqD8g71t2upNezRqhG2Q9O4pOTQJLZkV3p9vATljgjIweAKo2k1sb1cMSqgkg98Vt6haMyESzxqDwCOv0rNisNPKFI598iA5IHSp9o2inBN6mbLOl1dySxrgE8D0rTitFWzDuVLnkc9qwrYbWkQHoxGTXQymGLTQhZd7gEHPIqumgtnYpWmprY3wnEWQBgAmunhvn1SwYGIRhuOtcPvBfBGQp5NXrKYCUt5rAAdM8UNXRN7O6NqTTPKQQibGTmkilNs7RMAeoBI6+lFnFK7pcM5K8kAmo7m0uru5QgDAbJxUK+zNW09ivd219NCIVjATOSR3rDvbKe2cmReD6dq7KPzWQxhssp5PtWfrdsZLRpgxIC8jFDbT0BWas0czaRxzXaLPJsjJ5NdE+o2rhlABMC7QSetcrGSsgZhwDke9PvZTtLKpG45NaXuZ8tma0cgmJAIyeg9qm/skFR8wyeaoabbXAt1vTETD09jWgdTO0MIeenWhtrRGkbbslj015WKLJlh2FRSWqKxjafDg9CacuqrakybCHPGAaynmee6aUKSSc4ppsiaT2RZkgWN8GTJI7dqITHIWUT4IqmjSl38zIHYGn6fbJdTyI+QF5GKpSbM3GxeMDBgDKTnpzTvs7H5TKfpmpVhjkuCwyDGMdeKY0MdsxlLnJPfpRzsbiH2WQDiXApotmHAkOfeoluib0QYxkZBq44KKXbgAZJq1JWM3F3IDbuQD5vPpikMMv/AD2zUYvYpHCrnLfpUpcoCevtSckHKxvkyg8SUvkyk/60Uw36sipHEfNJ5yeKkXz02rKApJ5GcmlzIrlZDPDIiBmkyCcEVXbaF4A/KreqyJGiIGyRyRWV5jM3PArNu7NEmkTErxwKTeM421GSfWjPc1I2To+SRjpT0GSQKhiHGeuasRj5aYIUAelOxmkzgUZNRcYYHpRj25oz2oz6UXATAHakwMU6mmgAwPxowOKBRk8UwAijbSg9KD60ANxxTJBhTxTzx3oPK0DKoGxAMc1RkAm1MDrgDj0q/IQGJPQVRsRvnluDwCcCmtxPY1chVA9qjJ5qJpCe9NMm0dc0XFYmJyeuKUED6mqpYlgcnFKJGBoDUs5yMZxUDkk00yde1MLZ6mgCUH9KcCB9agUtTuaYEu6kJB+lMYkLjHJ7mkByBSGYCsxUSJxjgj1FWI4WmYGEZb+761RhlwgUZwRitG2MkJSaPOV5xXNbUtF3T7d1ne6eLIBClSOR61vhOlMtYwyGbbgzAMR2BqwFrWKJbGBfzoC1KBRsqiRm0HijbjpUijAoAoGRlcdqNvHSpcHPtRt5oAyrofOS3I5x7Gobbi+hRuuD/Kp73m5CZwOSagsyJL6JickEjHtVdBGaCEuyWzhWPH410Fiwltdw6EnFc5dxtDe/MOHYgH15rotHAXT+TwrkZP1oYdC05xjjrxTSdp+bJHTFEcgO/dyQeKUASdR15rRMysV9odJsDgA4+lUdFOy4ZuuENbQiXypyMAbP1rH0SMHUFiPSTK/nSbuWkjS84OxNOVvUitWLwndt5oZlUrzHg9abJ4SvRAsqlfMJ5TPQVomZuC7mYZFGfmFN8wFc5FS/YjaOTdqQFyMdcmqbKBkgjB6D2p8wnFIc8zuwRB1pTFcRIXKnAHOahGVcGM8e9WJLieRDGzcEUNgkQRzsrE9c+tBdyclqj28Y70hO0jPSgVrE4ndV4Ax608XOeowahX5gAOlKY2X09qV2HKhzyNnduNNLtjJY0ihgSG6H9KcyjaMdKLsdkRhiDwaXzGYYJPFMY46dBViyhaZ8AEnrz0Ipha5CzkrjP0pAfepJY9rEYxk8D0qNhtOGBpg0SxSlT1471bgv4oVkVog5bGCe1Z2SBjmgDIIGTih6isdDqh08aLFLbMPPJAIB596yptQaa0S32ABeSccmq4jcrjBprxlSPeklYer3Jra5NtcJKvIB5B7iuw02a2voDK1qI0UZJIz+FcZBG00yxqMFuldhpkkVnpLW8sqoxyD3rKpfoVHTU0RptlJGsgjXawyKgbRbTeSMBSDkZ71QttRkdRFNwsS4Vl71nX2ptNcJFAzjB5OevtUpS7luZfm0NUztn4HY1UGlPO5gt5MuFJyaGuzHEpnJDEc4qjDc3UV0ZbeUjPGSecVouaxDafQu6hosmn2cd1HIJcnEgHUVngsWAKsA3QkcGrh1Bo7eVH3OZDgE9vWr2lCI6TJHcMCQSYz3AxQpNLUGk9zFkDRLllIHbPemo4dQynrSS38tyVWRdwjyAcdR71XcOgJXgZ4ArRSfUhxXQtnk8UmTUds27K8k4zzUuPbNNMjlE5paUDIPscU6OFnBwPujJouHKMo5qeK2kmBKjI9zUJBDFeMg80XDlImY7gAM1ODblMOpLHuKDGV4x1GaaE56Dmi5ViIEjCg9OmankMKYxITkc8dKZtBPSmkqDihsLDvMjB5Jx7UyR42AAz1oJAzkCkDA9sUrhYVCoXABGPWl3ev4U0uB1GKQyLjOKdwsUNcYmGAjs/NRW979mn2nAXGTmpdVZZLePHZs1nXFvLcXEPl+mWz6Vg9WapaFyJH1O58yTItgeR61rxXMdtKF8vy4VGBgVAkgVAiqAAAMCo7mZY4tzDJzwPU1roRqw1C+NxIIohgk9fQetCsojWNVAAPJ9aqRxuCWYfO3WrEasPmajYLPYuXFyjnCZwAAfQ1Vnm8wgL0AwaUjJJGKiEZLnsKEwsxhDHAHOe1BBVtp6ip0Ta2VHTvTZVGSx4PUmi+o7aEJOHBxz6insTIAT1HenmNQm7PPamoVDfN0NFxWGOpIGOaZyeMGpgAGJOcDigEE5C4Bp3CyIACT0qVRhQvvmnrgngUMMcnuaTYWQ0he5pMgcUpGBSZ7mgB6kk8HP1qGUEvnGakzjoKaTnmjqAgGME96djcMUi9afjGcdaGwQwgKcHrSEZPA4p6/vOvUVIqkdR1pNjtchjVi2COKmEfPNPWPDewGasW8YdircDHWk2UkVjGu0e1KsPI9PSrJUBs7fbFK6DjaelK5VkVniG0sBwOwqsQAcrwKvPkAiqxiySQcCmmS1cj5I3ZoEhzzyKeFwCKj6fKOlMmwDaHyRkdxUwkwu0AYNRAEfe6Vft9LluYVljIwemTQ2NIpvH8o2gfhUkIOwqw4A4q+ui3AJywx9ar3lrJYzIpOQ4yOalvQq2pEoCvnAPtUgAZGIHI5qO1JmuFjGAAepPGfStRdLnjkcqoIcevFNWe7E21oZmR1peeOODV86PcAFjgDuc1La2wht3WVQTknPXtSbGZuA3UZx0pVMIjLSqSgPIFSzANaRSAAE8kip7O38xN5QOhOCD3xUt2RSV9i7pDW8lk5t4ykeDuz34qhaSQGC4NrGRjO8GtKBxBbsjII+uAOAazY5gYpR5awkgnH96s1qU1bRl7T3Z5BhQAIxj6ZqiJLP+0B5iEyluv41a092Mq+jR8Adqqpcql6QYAdpJLEdBTIbKWoRiTUbjnAB4FVRHkkZ5pLy+Wa+llTgFiQKjFwd3vmmqltBNX1LkcPlnJI5pxRecVBHL5jEZ6DkelSGTy+CRWnNfUEI0Skbh1pbZWS4AWMyFgRsHeoTeRJkkkd6ktdQDyrNbD97GQAPY1LlpoOxfNvOoythIhHQg1oX9tHa2NuyW+55h+8J6rWzI+y3dj94Rk8euK5y6ku5IYPNBZnPIB6DtmsOZtmmltCrPJ5UEYA8xFkxtPI+tF5qb2UojFijjAOcZ60lsXEs6v/AAnAzUzTMTk4JHGTWl7EWJzrb2o8uW3G4gEBemMcCqV1rccindakOehxTpDvO44JxjmoyykcqDjrkUJisgOqzvbFQxG7AzjoO4qSby5rQRuCBwc4rNm1INOLSOMEEDDelX54roYIYeRs5GOelOwLTRGYbaaGUMg3ADNXI7aY24uSCCCCADWWou3mI3MQSSAD2FPGq3NuqoNxUHJB70w17HSwXbbEeVtrgEH61i64Hu9URwCEChSarSa9JOBEYcZYHitlIreRgFYnABYZ4zStbUE+hjz6QyhGjdcDknPWrpkidba3jYhnIBIq7eWiTQLGqNjOSQetUGsVtmV41PmIQwJPpTTT3KadtDS/4Ru3OcynOcfjQNDj8vymaUqf4MdajtLyUplpDkvkn8Kq2/iDUUaQbi5LHBI6ChuwJt9DDvdLuLO8HnQlUDcZ9M10WiSCVZkkAKAA4qtfyT3Nkklw5dzJ65xUOnzSws5jyARggDrTTuhSXWx0C2lqAZAmCRg80144YYCUTALc1nre3JQ5DY7ECo5Lq4aIicssROcgd6QJvsXbbyb66mtsfIiA/Q5q4LO3t7WOIs3zNtBB71laahFwzW4YEgE5HatCWO4mYEgBUOVx64pPQauT/Y7YcGRsAcjNZOu6dbpZSXqEs4wMk9auSLcZyqA5HJJ61W1TzTo0kTrg5AUDnNDY03c5IE4BH41BMMMMd+RUwjcZ+UgDjpTDGxcA9KpaEtMjT7hGB7mp4QqoWZgDjOKhIKrkdM1ahsd6BnkAB7UNpEm1pUzxrE4A2Y5B7V0ekBxeSTmeNcrhRnmuQWZbZAofoMYzW5o8Ut+heOQKxTgntUt6XKirux0wicOhFxGVB+YA5JqO5uWjto5QVy8m08dBmqunafdW00jXFwJAUIAHr61B/ZuoRkyS3SmNcttrJu7OhQaRtXzZeMW8sYAXnI6moIhcSBIy0aOT1I61QjmW5gjUMBJgEk1ZjhlDMTICSP3Z9KOZolQuT6q01gFeMRuCgzxnnNSyJJNFEYPLBOC+QOlZsbGF3+1zCQYJA64qPw9O9yl3LIxOJMD2FF3uUlsijd+GpdV1a4lLBSTgA1UvvBVxbWzTYUCMc4PX1NddjDblOD61R1YyMmwSkAxnIJ4JoVR7FOFlc4qGwheHcMljkZNQjSZy3zEEemantjKl68DsCByPStDcAQT681Tk09Agk1qiKCxijgUNneB601rRJmCk4CjJJPFaAhiLgvKMEdqaba2ctGkwBPXJouS4owJ9MkMjFCCoPBHemJZyI4yeR710RtECKobJGeQeBUVjZW8sk32qXaAPlIPWi7Cy6ozYg27y+CMdasC3VoiCcnGMdqaIGFycEkA4B9RViOMpkZzntSbKUVcym0uYnAAx6+lSDR34AkHI5x2rTUs7bQOh5JqxHaBZDulGCOxppsJRiuhRjsIiCiLwAMknk1Qm0yUykICADx9K6K2hhh8xUkViRgAmljASHZtDuSckdqHJ3JST3Rj6batEkolQ5I4JNUL60nLFypwTgAV0CowGD1B55qGaCR1ITkk5HtS5ne5bpq2hyvlsjEEEEfpTwpPGDjvxWhLZThizISc84Gc1oQ6aZ7JisTedHjjHBHrWnNoc7g0c9ITnjp2FdHMVXT03DLYFZkunsbkREAEnk9q17pQlnlsYUAD3NNvQlKzIIS+8CNsF+K00trwYAbr7Vl6W5kvYwRwDxWvc6r5DFQmDnANZu97I0Vt2QyNdrIIy+WPFKyXUTLE0m0MelO+1kSh2UFjgZNbLaTJOiSSYzgEH0pO63BNM5h9MujcySLCxXPUDrSixJyrRkc8mumfUJyjQouSRgEDoPWq+nWJuEmDOSQMgn1p8zSFZPcoqSbYiT5Vxgn2rNmtkkQqnQDAwP51ozxSx5DglQeQO4qVWtfPgW0UhmU+ZxnmhO+oONnY5aaORFCkkgHGPSlT5UJrpdQ08m2R0gwSTvJGOc1hXMMsScLx7CqTuJxsQDekgJJOQDVmTDQeYYyQOppkYnWMSFDt6Emrwt5ZISFQ4Ydu1OyJW5nGaMpwpBHf1rY8Ir9p1hMjIGRzVD+xL4ZPlHHbjrW34TsJbTUlEqlSTnFDasws7lPV7j7NqNzbsCcMcEmpPCNsJ9RbzASCDVnxZpM8uryTxodhUHIFSeClInJ5AB5qItcpclZpow9TCpfyRQqAQxyRWfM0pbDOQR0ye1aviRFtvEEwOQCcjHes5zHcOMA5NXB3QprUZHcGPjdzjFWo5grDPA6kjvWfLbOJSQpx61LG+1QpGcVVzNpnb20oj01ZuqqufwpbW6lmtvtEaH5s4xziuRj1C4KeQJSEPBGeMVu6Zqy2sS2pUEZ5JqWr6gnY1bGO9S2JZQWZiST19qSMXEjPEyqxIywJ4pY75blCsLZAPOKr3KzyKTE3luf4s9RUWdy00Y2oaU016XtwuOm0dBVJvs8DNDdoS46AV0VpavDEQzZOc59azW0qWTUhPOoMbP8w9qaT2G3dEFtqzPZm0iG2Adu9LuJh3KuRnGAOasRWKR38g8nELEkEdhWjp9oskUzRjABwKp6EpW0MiS2kE6RlMlwDnHSpJI1tpWQuowBj1NbUgAUKw5HAIHNZGqWtmk4M87CUjIGKCroguLaScKYULYHzECpNKtjDclpomBxkDoWNa1ikttb5jIYHHaoGe8OoiV4jtRTgkcUXs7Et3WpHJdwRguLIhmOCAas/Y4riASMwAxnHXFYE9xqEl1ueMhAeRjjFa0OsrAgjSANnqTVdCXdMie0hM6ys5Tb1IHap5ra0uYGkNwdoGBg4Bqte6g93CbdbfafUCqcMdwMI6tsx6VDuzaKW7KwsZ42EsZHJIFXrWGSSNzIQWBxnFMgeeNgjISuehFaP2lmAi8gIo6sO9NN2JklfYoiCCKYF+o5NTxyRyXgfPBx17U0iO8lCxKQxO0E1Yu9HfTrN7l5UOBjHfNDaS1JSu9DE1aZWvSiHco71VTkg1GpMrls5yTU4GMVK2GwJxTCePalckmm9cCmInhyEAPerajCc1XhG7AxxVk+w4oYIQjIpOtOxxzSYqShuCDilFHUZpQPlzQAdaaeuKcaSgBCMsaTg9PWloHegBBnp2pc9fSjtQcBRQIRulIThc+lJnnFNkYKhA6mgCneyGO1dgcluB+NRwr5duinrjmluAZrhIuy/MRSyHtimtEDAvnig5xgUijnOKXOTwOKAADA5pCcDFPIphBIpgISQPrQAMYNABNDAjpSAcnIPtTgDxmkiHHPrTpGVVOOtMBpINITgUxGzkkUrHpQBzcJjD452E5Fa1tO0UjCMAggYB7Vl+SUuAoOQTj6VdgcRykenPNcz30KR2FhOt1BkDDJwR6VaArn9Anka9dAeJBlh6V0WMVrF3RLVmIBil20uKMGqAaAKXGKcq4pcUCG4ox704DijrQMxdWBF1EBwCcH3qK2gWLVoWDcMcEfhU+tRksjgcKRk1Xtpw2q2qL6nNPWwlYbeWz3co2qAIXJq9o43abID1EhzVV53FzcLtwA+CRV/SwBbzIOm6i7H0HBCHHNPKkEjdkdiKg3kSFfQ4qeNhGQMZAOTWhjca0jQ28zMTyMAVl6YWW4DA4OCQa09XKrHhOhXNZun4E4984oY1qa41C7H/AC8SZ+ppW1K8Ix9pk596pZNAOK1SRgyxJcSzKFkcsByM+tQ/lTS3NJmqsgux4AByKXcx64xTM4pMnuaLILskIUnoKTC46CmFsUBqLBdj8AYxRgkDJpu6kz2zRYLsfgAdaAO3amg0Zx1osF2KEWpVkaPGxtuPSod1KTkcUWQXY9mLHJ5xzSE56gGm76TdmiwXY7AznApQccjApobikDGiwXZKJGA68GjcSMHBx0yKj3Um/BosF2SglW3A4PqKeJmB4bP1qANmjNFkF2WPtEh/iODximA4JIOD6iot2KN2DxRZBdkrSM6gMxOPU0gcqchsGo99G7iiwXZKW3Dk570omcAgOR7ZqHdjikzzmiyC7JQwFLu9elRbh60hbpiiwXZMGIOVODTlmcZw3X1quW70pfgc0WFdsnMrHqaUTuOAxH0qsXzwaA9FguyyJnH3XI+hpmSTktz61DvNLvosF2TiRs8uaC57MagLUb6LDuyYMQc7qCedxaod/rRuxxRYLsmJ3d6TI65qIP2zRu44osF2S5B5oBB7Cog9Ju9+aLBdkGrY+xqR/fpLHlxn0pupnNkAOu4GkszjBz1ArJrU1TfKaAUE8YGarYFzdZzlIf1NOmm8uJmHUDge9JbgxwBTyTyT71pbUi7sWCAT0HNGOx7VHu70b/enYnmaJOOenNN25IwabuzQXNFkPmZKDjpgDHNQNDvBy3XrTt3FAcdKLIOZjTENu3PGaBCA2SeKXdQWJosHMxDHkYHTrmk8rGcHGaUvgcUoaiwrsQRYXGe+aDGx6ntS7qC56UWHzMYIMdeRStCGXb0p240u6iwuYaIgFwelJ5OBzTw3FG44osPmGCEDGeaeI8NkCjdU6lVgSVu0mD9KTshptsrRxlZHbjBHApwDb8sBjvV2QQG4EmCIWbAwOfwpZDp7Oyxs+F6kjoKz5kacrKYLGYtj5T1FSmT5xtXAHvToZtPkcgSOcDnA6VaGlTToZYBmPtngmi6HZlNpN3JHK9KashAAPTvTXDRsY3Uhl4INMLEdapJMzcmtxtzOsZUMcEnP4U/cpUMuSD0rN1F180Ak5AGB7VZs5S0GG7cCpS1sNt2uWCFz0NAVByAc0A56Gs+51BknKRkYU4PvVOyBNs0CFOBjp2ps8zBEVJDHjgYPBrPh1Mlx5gBB4NaAkilQYCnHqazbRSv1G3dzJtURyuGAGSD1NOt5J75yZNxKDClqiAEsu1mVAOc56+1bP2iCSAKrRomOCDgnFDehSsZ1tp85Mi7GwCW3Y4qV725CJH57DAOMHkiuj0/XIpIGtZWiAMexCByT0rK+yW0jspGZouCQelRzW3L0auQpfSz6bdrNKQEUEHuOag0u4U2kirKZByST2OKLZTLeS2OBtlTB+uaZqNt/YsMbRsAspIPvVJk2Q8tusotuSMdqt2V2sNuU2kkEngetZkOqm0s/spiQkHO4jnFWrfWIJIwHU7s84Ham9UCdtS1d3KXKxrhgB6D14qnc6fcRgOJBIo7DqBUianAPM3IdnVCBzSrqSpb+aF5IIIPrUWtsVz3KkN1eW77oxlegz2qO8luDbgx5DOD5pq4NSiVRmPOeSMVJJfW86m3EJBkGAcdDVEpq5zKxygAFce9IRLGNxBPOc1aY+U7oT9045ppmJUqAD7Vi3qVpfQLaby5t7NgEYPuakeQyMSTkCoTGsqMoBBIyMdjUClomKMSD0qr3VkTazuXmhjkTBIpLQf2fcfaFOewz71VMzKSoYEAc4p8N0GuI0Zcrg5BqUncptWOmTUr5rVdpJdjycUi3LyECQkSHqSMVAdYjsbdEYghhwQM061mF6sjs2Fxweh5q2klcS7EpxKjtGwJU4OPWs+S4kEjBYmIxxxWhb6ZKbMtE2DkMxz0HvSvaSFhmSMgnHUdaSaKaRkC4nIBaIgHvUUksoibCH610M2kTMixMQAqnGDyaoXdsA7Ksw4Unb744FNyV9A5Uc8sMst8JFUhVwSfQDrXRNY3Mzblmwm3oTx0rPtJlWJEZxiSMkn0PpUslxGEMaSk5AIOenqK03IbSIbHTrqPUI5m/1atggntmtDxTJYR3IgijHAByvY1cu4opQk9vIGSOEBgp71xtzI09zI2STu796W479UWzZvdNvsosgAZOcEGrlpbXNrl5wQScEg9BVTT5mtpiGDEHAwPWta5hbywPNBJIyM0C9S6RKsCxRE8HJJqBoJpT+8YE47VeugtpFbEMD5xwR6CotTkFuyiEhmYZyDnFItakFlALeR2lAKhCQD3NRzaqkUUYit42JGWIHQ1UutQn8wbR/Bggj1qokwjQjaOeuamSTKSaNTT5GuZZEZRg8gEVZIjFwFwAFBzgVSsBMzmZFAIXgDrU0YCyM9xIRgYA9T6GmtNCXrc0pAYltY1HBfJOO1Pms01NEh3bEjYliO/pVr+09JCR+YxLAdMdD3q1BBHcqJ7EgRng57mhpiTRQh0tIZCxlJLoUHsKSWOKxtEtWdiXJAbvyabd3Utvq7wl1Cwlc5HrWvPoTXgjdpBhcMMd6lp2uyrq9mZo0kA8yt271E2nxufIaYkqSee9al3bXltZvIVUhOTg84rAh1FZJt3lMTmhajd7aEknh62jgmkdzjaST6GuRBjXcjx4APBA612d5qsZikhkicBxj6ViTWkYtTOinYOMkd6E+4nroc9JaOSJF+5nqaYZW37QeR6VoXL77QoD06AVmREeYQeCKvdGbQkvmEFiDgd629Du5Y57aNXKqTggelZTBmBAcYParen7kuIwT0B6Urq1hqx3JkBYlX/I0PIChLMSOmPWsOwvnW4SJjndng1ptLIx+UAY6ZqbIfO07FWNTJqYhEZECDJYd60IblWnMCk4QdfaoklmVXVguCOoqORTYqtyOTKMAUWXUrmvsX1jg3lmwQMg1R8NfuILoyDbulOMjHFIrTRI5RNzOcsD2ps09xJEEEaqcg8cZxQ0rWGptM2vOUkAkc+9ZmtYcgKR/qznnoPWopZc6FPI5AmUYAB5FYttcz2lvm4BmZwQDnoKlRs7mntG1sZ8BRb7O4kAcEntWsWiZwykEMOawVJN2x24BJIFXoRIYXYNgdqtoIPoWJCEB54HfNR2zqZdx6g85rMkknLhWkyOtKszByFbAHX3pco3O3Q1JrlklMaPgEc0+2aOZCWkC7RySayXl8xt2eR3pquxyN3HpQlYhzbJJL6QXDKp4BwMVagvg8gViAMck1lAnec9zUhPOPX0quVWIUmnobcMyzPhDkd6fIXjR9qlielZdizJcJt4ycGt8H0rOWmx00/f3IYYQlsjlcSMMnPWp7YjZJg9KHZBBIxYZAJArGhub1ovlIAcntURTZrJxilYuiOUqVD878/hTbmc2yg7upxUdsbgMwkOcLkECqFyJpH/AHjZA546CrSbdjJysrov2+pzAFSAVI4zW/HJFc6Tm0ZhMuNwB5PqK49AwYKM4xW74YMv9pGIDO5ScE9hV2stDmcn1IdUltZVVbO3kjlU4bJzzWbcG4hxFcMQTyAe9dbqdtDaxvckEZPIAzk1hXMS35Ms24OB8hPQCmndA0U9LlIv0UHjOTU+oOGuUTJwTk/WqVuptb0FiOM5NPknSSQMx6HihrVMm9lY6zR9EXVbN5xJtZGwM9K6I2d0bUQGZOBjIHWuW8MawLU+RIxEMhzkDnNdKdXsBJt+0EH0xSabYlK25LptiLHfvYOWGOlJJp7SQlUIiyc8Ur6janBWU5HUYrK1LW7+G4YaegkhQAlmFTZvcpS7GhJ4eieExrIQSMZPPNZ2h2i2niGeB8SFEwDjoaqWmv6vezxrIgjhJ5YcVo6XOlvq8xlYfvhjefWnytJhzvZoua3NGbYxnAUHkj1rCtorOTIaReQRg1p6oVkjeKNC4IIJH86xbXTmS7jVYzl0OM9KmCdtS3rsTHTIDshEqMoJOM84qJLKWYNBbyqMHJAPIpVtLu2v94QPsBB9OafplneWVxNOdoEowCTxmtdLEalNrnVYLnaGLIgxg9K2NHlE2oiSTO8ITj0NZb3Bj1eSG6YF3wMDoD608CaG5kWBiCAOR3rNvQdrvQ2fEtxcxx28kX3HGHGOcVV0IRwzuy8ALnFVdfurnybcbiQB096gtLqWLDIo3HAJIqUrIp30Luv6dZ3erxSTOR5iAgVRfQrGOYBZSQRxz0NR+ILqSbUbcscFVxkcVVB2sWMpJBz16VcdEDuzoYvCgKA7jhhnn0rM1XwjLCha1UsepyegrfOpXD2cChwCwGMDtUBN5CshknyrjGT1p63JUn1R5/HGY7nDclTgmr8blZtwXIHUe1dZBpFk9swwmW6k9c0L4agiyyOTuGCDVcy6hZMytMuYreKaWQhQSCBUTa1K0h2gbc8cVc1TRYrWzM5YkDsO9c40ycgdQKSab0JcbK502n363BEbqC5OAAa1zYOx5jIwPWvPbG7lhm8xGwVOQM1sDxPfAgyOSB2Hem03sKLSOleG0tomF25jc9BnnFWrS408xGK1wx7/AONcNdahPqE/nyMTgYAJqWyv7i2mLxxEbht59Knlb3Zpey0OxuYpJGQRKAD1esW7DTaiIVtvOYHG8jrV20ubg2mAxII5HpVvTZwSVCglRySOtK9havWxjzTTWzmNX2YPIFRLqDwvvnlJA6D1ro5pNPViZIQzdScdaz7Q2LXMjXcQKHlBjpTTuJpGXPrMjoVa3REIJBIwSKy7eTzJxjhcZrqNXTTJ4gQhJHAwMViC1t4FQgEu5xkdAKaYOOmjLcgPDRkAgZHvVaCa9k3NPhAp4wOtWbmaGGaKNIyxGAcDgU+QtcTeXDGNqjkmps0NK+5Sa4fBJYEr0AFVHu7iZSFUADrV9bc+e0MYBzwSe1RnSnMsgjkAA4NUvMGlYNJl869h4wQ2MCl8U3KrOLWKQkE5fJ4zUljYvpk4nYghSTjuas65aWt3YNLIojmA3Dnkipm9UxQVm0zko0VAQpFSAjb1B/GqIif+8cZoEMn94471YNNF04wDkUgK7uSD+NUTDL03Ege9IIZB0JpWFZmvFMocD2qYyKT1H51hBZQM7jTwsv8AfNDBI2xIMdRSF0/vVj7Je0h496ULLnO4n8aVg1NcSL03Cl8xR/EKxsS8jcfagLN/eNAWNfzF9aN4PQisj97/AHjQRMc/Mc0WDU1t656il3r6jFY+Jh3NH771NFh6muZF9aQupHUfnWTmfHXNNJmHc4osKzNcOo5yOPWopGBORWXiY4JY/Sr4J2gHsKOga3GRgb5JGIyTgfSg4LY3DFZTzSG7cKxwTwKn2SHHJp2BrWxobQQcHml2gDtVAeaBjJxQTN6miwal8BccnikCqT1qlvlA5yfak82UDGTQGpeABycYNNABbBql58wHJpPtEpPSiwammABjjrUMik5z0qoLqXAGKX7Y4+8nSiwak4GDgcjvTQpZjjIFQ/a25O3Gab9rYNkjnNAamRHJmQqW6cgn+VWQFadS3IcDpVFhlQy8HOD7VdCSBUkwenB9awtqUrnTaPB506XcYAWPKMB3rdwCaoaJAIdOR1BBl+Yg+taGKtAxAKUDjn8KUUuKokbilxQOaXGOtACYoApcUcDpQMyddYR2Tt34rG0tvM1K1c93rV8TjFoBjr0rE0lyNQtUHALjmrWwluaUxVbm9U9TJgCr+iktazZOSCBmsy+by9SuiB/y0H8q0tCAME2ONxzzUvYLCHAcn3zVsR5AIPIHOKzVuw9w6bOhxn0qYzHI2sR2NXczsSX4JgLDkdDVCwGJyw9T/Kr07j7KUB6jvVLTxicr15x+lJspIkMh3BVPJOKd/OoEcNcMCQBGcZqfzFJ4xW8ZKxg4u4vejmkBBzzQSAOtVdC5WLnNFAzjGKTOSCKYhTSEUfWgdKBCjpzQeKTvR1780AKCTRz1NJS4PrQFxaTkUlLg9aBh160UZxx3o5oEHNHQUdqQ9KBC9aO1H0o6UDDntQM0E+lFMBCaMmlFB60gDNLnANNzR7UAKCaTrQOKPfP4UwFI7ijB9aB0o570gEI4HNGOmKOaKAFxk0lHIoGRQAtGaTPc0GgBQTQOuOlITzxSZNMBckc0ZpCTSjnigAyRzQSaQcj6UpPH0pAAJxjvR05pcjrSZBoAg1DBtD9RTbU8D6CnXozZtjsRUVqfuH2x9axnujWPwk8x8yVIscE5P0FT7uMVCoBuXPZQAKlrWJDAnFLmm8daCaYh2TQD700H3xRx60CFJpcgU0AEgVaggiJxJKo4zwalyS3NIU3LYqlsc/zpN69dwFWr0WUdkjh8naSzZ4I6YrjZNTk3su4gZIB9qz9p2KdO3U6QXMZLDcOKc0yxgEnAJ61youcMQxJJGetT3eqNNHFFGu0RgHdnqaXtGS4anQx3McjEA45wM1KGFc1HejcrsSpBAIrXtrxJ5HjjyAgzk96aqdxOHYvg0ZyaYGGBz1p3PGK1TuQOB/GgkmkxxxRg9KYxwOcVaEMs2lloo9xD4I9KpHIGfSuhsrhVtyYwF3EHBHHSsqjsjSG5mSNqU6xxeWgMeCAB6UsEN1C88klupEq4I9D61qyTqkocr0GTiqmoalLGmLeMv6kjgVjubrRbFGy097ddyKHLgh/pnIrRhMsP+saQLg8g9KntDiMsRgkAn60+SQYEe0EkZAob1DdamXdqstw85bIc/KD6CqV6jWrkMMEAEA981pahGBFGzLjBJAp+uW9nd36ztKQroMgDocUc7Tsg5E1qcdNI0zksOQanspmRgjDg5zT7a3lF8EeIlC5BOOorUubFYSrRpk5GSB0BpuQez0sxgmhSzuGyDIV/dj3rmx5p5Kkknk10OqWSWcaPGNxJrOkkmVTmDAHU46UNsOWyM8NghWGCTVkEPjDYwPXrTZoXdRcKuUY4BA6mp9NsxNMxmBCgZA9apd2TykADEEBs9+tawhR7S3PJITn61C1jHGryRAkMNoHfNaGmMptIo2iJkAweO9DY0rFa2VYbyOQNnyyDitCTzZLieeMlTL6dqzRujuJECZ3EgYHIPauj0hd+nRvIuHBIORWcmlqykuhR0m0kGrwtIxPUEn3GKZ4ojNtbWluW8wAsc9+TWyAI79HHConPH61keJDHHZ2mD5uS53evIpp3E1ZmK0bSNk8ZAp8YMWEGAScDPc1YEke6NGGBkDP1qxaRrPq72+0OsSbgR65qmTpYE0+6kgMygEAkEetNhtjDiO64Un5cd81tGFhEI1BAJJwKtw2FvJbw+amWUZGaTdilY5d7S5DhAASegHXFMEd0rB2428HA5Fbt9bMmorc24OI1wVHc1XvLaf7PI0J2vKMnI+6O9K7sFk2chM8xnkLKS24k8U0TMG+YEZ9auxyNuOWB5596SYJIpyvNZt6hZEKTMmCDzUEszyOTjOe/pWjpNpFPLcLOThU/d+5qR9IKQNIWGAM4FaRsgSuZUIfZIG64yDS6exfUEEnOQQBTjC0n3flXsM0yBDDeIAw3k4A9CaakrktHTXljbi3t2kBII7dql060W5W4ityRsQYJ7ms+OzvzjcxdB6npWto+60kmZuBImB9aUttCuxOl2sOnSWjkhnAUn+dUZorQXEJilOFYEgnqc0+72yISB8wOc1AImM6hkIUjg479qlR6jb6Gyt7FLqrXZYlI4sYHTGOa5q/5vXkWUjzHJHPTNaYtLtUIVCBIMH6VHJZCG0k8yHfIfunGe1CjqCb2MWXSp4lMYBJA6joaisdKu769S1VWXfk5PGAO9dQkeqiOERRx+XgYLDnFX0LDWIyqgAIQSBWtxXVtji5Bc6S00bl06qD2PqKg0+IXOpQIxwHbBArpvHiqdPtCq5cuScD6VzWgkLrMALHcH4BHbFC1E1bVHZyaVbL8xwo6AkdabJpkIUuBk4zk1bmMMkJWXlc8EHoaRpYgdm4FcD3yKlsEzMs5Yw108yibYQqgnIANWZJoERmFqDggD3rONv5OryW8YIilIJ/Kr/2EjjecAjj6UmPZluaCAQRSraiQk/MAOgrntV08y6i8tuuIsDAHSt4SEAhcgH3qEgHjtSTGpFPTLeRbmNs4AU7hSzmOa/LYygXJA7EVZCyR3AdD0ByB3FZouIpbmR4+hBz9aOo76M6ZNJsZ7SOSOEncnUnua0bRBbRCFEIAOTXNrNcHUbOyjnKI8OeOxxWosNxE5b7SzHGOabdidXoyvqdkJ9UKnh7g7ifQDtVnyJYmDm6cBSOM8Y6VCqyNqSsW3ukeeewqyQ8qlXwVIxx1zUt6DavuSzWpWF2bUNwK8qT19qwktGilc4BUkEYPergsnKMzOP3YJBB6/X8qZpmmyTQtdtcE7lJ2noKFYLsqXweWUMUAzg4qO4RptNNlFHgltxY9K0LK2N8CPMClD1PcVc/seTJHmr+VVZCuzibzTntdgYg+ZwKrW+n24juDcybZs/ux2NdbqGjtNbu8jkmDOzHeuZvLKSSHzFBypGR7U1oVa6uZBgZTtLDJPUVYtyscobfnHrSX0aw/NGcjuKYpjZC/IOOaTINETfdkU4KntWhDrEWSspIPrXOiQ5JBPPQU4Pkk+1TqDVzrLCVr+9jt0fKyHGR2FdEdPsbi9Gn+Y5e3AJHtXEeHbxbGdLt2JCPnHrmurtLi6OpS6naoricYwTjFXZCi3rY1JNMtlkJ8wgkgEetQHR4JJ0kllKhc4GeuTVaV9QkuhcGNQQwbAPAwMUly2ouAzwKAg6huvOamxV2c94nC6bqklqjZUgE5PXirkEdrd6LDHAfMvZACE/nVfU7I67dNfSR4OMEA8DHFO0eEx3AkhUgQ45HYVSSsDbTuiB/D93vJkg2beWIPSo47BZp0tw5AkYAkdq66HTIvNe8a9L7wSYifWsWCSKOV2iADgkg0luW5WVy4fBukwyx273JMpwSD3Fc3qnh2SPV5ILdGaEdGA4NdTHNbuWllkBk29c/pUP8AaojIZiwQHnijUhVL7s4iazmtJfLmQqewPeo1t5WBZATjjiuo12B9Wu0nt0JQKAOMc1LoOmS2ry/aYhtxkA+tFy7Lc48QOG5Q8d8UMAH6c+ldxf3FrbQLK0ClWO3oOK4q4ZReSEYwWOPakncHZLQdHIVYEcYrSj1LKhWwCBjnqaoxpHOm4sFx+tRSug27Tkim0CZO88zAsCec5+lRw3L28gcNkA5welEVyEVwVBDDH0qu5DNwDtx+dCVhc1zqLS6WG3eSeEEMcqcdKZBfWKLILqIEE5Ugc1kyahPc2ccLEKiHgjvUUkjMu3YcdcgUJO4m21odVbSaPc42KqkjoRipGk0/T9VtZ5MLEAclT+Vcmt24QRrEMgdcc4pYZpDkyAuB0B5AqmiLvZnV32ph7t5ZY9trIuY0I5I9aotJp81tIfMdCB8oxwKzhdi4TFyxJAwg9KhJAXBII7+9ZbMtO6Kt00TI5RiW7HFUVLBQDyR6961zAssXBC88jHNQz6ZNHEZNvyAZz3rbQm1y1pE3mXCJjAyK1Los2ugAYAYDisPRiRexKePnFad9I66s5BI+YUuoWumbl9fQWkoQnJIycdqxL3V5JGItSQpwCD3qldb7nUzGZCCRnNPOkTY4lzmlbuOKNm2W4xEzSoUA5ANNmdrlN6SAbCQRnBJqrbWjwwCMtkgEk5pYrWRELs2STwM9KWqZT1WpvTa6lpa2qwRhy6AMT1B6c1r3k8dvpRugAHCjHHQmuKsYpIJnMq793TPQV03m27aaQ8oLkD5D6jpT6EbOxDZan59jNeXQAiB28DkmpodT0uaDaxIC8gGsuS4R7Z7RlC/MDgdDnvWvHpWmxyCNomz5Yd37YqWNbnIahcpca59rTIjDjAx1FdHpltJdyySKuMgHmqVzJp1xeQraRfIHw2RjPNaMwubK+kjgOxSBjntWcmloabvQXX7CcLE8SBgB83tVSxgLRElCSSMgCrl7eT3Fzb2hkGCBnHc1Xtr6WxmmiVQSDg8UltYbdyhrNnOLgSNEdigYOOlY0pwGVclield1cTPfGNSuEZOcDqazAukpPua2cSLwSegqkwbVjOtJpzaqxcnbwOOgpJdQeQqjS5Udfata2lsijfZVAjJwc9zVzT7S1kuZGaBGwhOMVolczbRlxRs6jyJ8jGSB2psUl7NOY/MYFecmt9GgiHFmEBIzgVR1+OVb2CO1IjMiZOOKlrsONm9SnLDdzKIpZNyseQa5DXYhDq7xxcKAAMV1sGl6ms4kebIGc89Krx6ct1cTNsWQqcMxNTFNO9zRtWtY48RlWDZ59KduJbOc4rsToiFWAiQEjAPoaxdQ8PTaVb/aJXUhjwB3Na8yM1C+xVjf9yNic9ya0w7hIwcEDGawpLpo0EYGD7d6s218zdQcjsae4ndKx20epWgQLkAAAHtTxfW45jKjPBwK5CKXzpR5nGSBxWhfEQ3CpFyMDrWbWoK5tPeW7MFBBJ9akD2wdV4JPYDpWRbS2IA+0EhxVy2ubFGZo1ZhjGcUNMaa6k1xPB80KqCx46VSjj3IQq5CfoaLwwlw8AfJ5JxVWC+ZHMBykbctnqaEht9jTWaBIwXQFj1J7U69kjgs98YA3DOR2qtG9hIBH5pIHc0mtBnt0toHBRgCDQ0xLcx5NXljJYdeeRVmx1HydP8APkJJYnJPXNRW2gzHy7ljvjU8r2NS3kJluQkKCOJSCVNW7bE2e5M2p+csabSXkPPHQU+58t0LXGSFUgZ7elXrsQGx2xoAykcgdBUd3Yvc2arCMk4JPrU2SRSTbRyhjGTgYBPSgoOwrR1Gxay09pM5kB6etc+L66AGYxzTTBpl0oP7tIIx1I4qmdQuB1iGO9A1OUHBg4pkl8RrjgUeUPaqI1QjjyjmkGptn/VGgNS+IgKf5Yx9KzjqjDrEaUar28pqQ9TQ8pfSkEajtzVD+1Sf+WRo/tU9fKOaQamh5S+lJ5a46dR1qiNWIOGiOKX+1VxjyXphqXfLXsKTyh6VU/tVR/yyak/tZenlN/hQK5c8pfSmsi+nFVf7VXPELU06mp48s0h3LRjUHIHShvuk+gqsNSWSVYlQgk9xU752kdyMUME9TKjQG4zjvWqsa7RxVAxtC+5lJHqKkXVrYt5eSCOuRVLYT3uXBGDzijZkdBUS6hbFRh+aUXkB/wCWgoC44xqeoo8pc5xQLiAjIkBpwljPSQfnQFyMwr6DFIYF9KmDqT1B/GlyDj5hQFyHyB6dqbJCqrnbk+lWRjqelHTGetJgnYyZGBJUtgioGjyeJRn3rQvbbGZQuQeuOtUeByYzn6UFMz4ghJPUnqPSul09IpNNhkdRI8LYZR6Z61ztsI5FDMxUMCM+hFdFplpdWtv5gXLyoMD1HesbO40jp1ChQEACY4A6ClpsKbIUU84Ap+OlWtiXuJTiaTvxzS9ulMAxSEUoFBFAgwaCMc0YxS4oGUr+0ivlVJX2gHOaqQ6PZW0wkWQl0ORn1rRkjZ35UEDpk0hgYchVHrRd7DTsVpLSzmkeVwzM5BIFT2kcUbFYVKqRkk96lEJz94D6CneSSeHP0FAXMqLS5FmkdiAHJxk1OmnxqPmkzz2q8sAAAJJ+ppwhQH7tFxFMWNuSckn0FQz2kUMLSRAggE5HetQIB2FMuEBtJBgY2nigLmPHpn2yKOZABkZP1qePRCD80gA9qt6V/wAeCDtV0YHA6UXaC5nro0Y6yE1I+mW6W7sASQMgk1dPSmyf6lxnsacZO4nsc8DkUe1KOh46Glx7V19Dke4007jNHXtS4p3AQbetGFp2AMd6TANK4AMcUcUuBmlwMUANBAoyO9KBSkDAoAbwcHFAxjpTgOlGKBDQBRgelOAAwaMCgBMUhAHOOKeB70hHGKAG4BoAHenAZHTpRjigBuBmkI5p+M/WjAoAbtpMd6fjJ60AAcUAMxRt70/A7Un40ANxRtY9qcaOaAGBWoKsaf2pQeKdwRHsbFGCRzTwcGjNIYwI34UbDT880pOaLgR+WT1o8tqfn0pSc07iIvLb1o2GpQcZozmi4EYQ9M9aTYT1qXPPFGaLjItho8s9vWpQR6U5QCjHPKjNK4krlO9QizkP0qtbHCIM/jV27INlJ9KzojtgDehrKb1N4rQvQAsHb1Y1LtIplsw+yK3QnJ+tQG4l7EdavmsiOVtlrBPSjZVVZpxIFI69BV4HAGeopqVxNNDBHUkdq0pwqkmkyO5rStI5Rblw20HOOOtTOdlc0pQUpWY2DSBgNK2D6Co9Rsre0ieQE5Y5Uk8fSpw9xJMilmClSSSOhpJ7Q31pcRzS5SNNwB46VxNybu2eolTjGyRwd9dsDJCWIRjkDOfwrMkPAbOQelNmmHnMOSoJwD2FM8wEEAc9q1SZwS3Y53JAy3XmkM4ICjjBpgXchGeeuDTTExXII9adl1ILaSZHKgE1PHPJHgI+AOpHeqYZSgBPIFKH2gDPX171LQ2bmnXjz3KQljsJzmuhAAAAPHrXIWLrHcBlI9D7V1kMsTIAjZIHOa2pytuYyjroSAU7b1PpSqMkAd6bdSfZuCPvcVblZCUWyGaaNUIzyemK39Mltf7LhDspcDkHrWXa2NtdRFpnIfHACk1O8NvbKMSkHoQVNYOdzoVO2qN3ZAy7lUEEc98VG0cecbRj0xWdbX9rGHxNknoMGrUN5FcKCuTzjJ45FTqhk4jVgRg9OgrMke4sYzNcAM+cRgdh3qxe37WZARsMykjjIyKwrrW7uSASOyl2OCpHTFUkG5r6hIJIomALE8gD3FS6U5KzSS25IIAQEZzjNY9pqk4knXzUKRxZUkD8hVrTfE93NHHE/ljLYwFxxSasgTZv2U0V3diEWyjjJJHSrFy9ssckcUSyEIcAAdapRGQhiGCkITkHsOah09tyrtUBnGcg1k31LTItNtvtFgss7J5hYghh0waZrFrEmlOmVYuedo7YqyzWL3ItWIEpJwoz1PWo7k2dspspGCPJgH1qlIDnLCa2XTYkuFJAJA46U557CAMqyNlh1x0FWtZtLWwmS3JwgGQcdc1nRwW9zkoxIUYPFapp6kNNOxdjYQRefGAwUblBqK1125BK/Z1QAE5A5NTGG4NmWhiJUAAcUWdnOJB5sJC46hetMLXOis7CO6VGWAMSAxI7E81LqEfyvbxMITgEEdvWk03WYdNVo5InOQMYFURqRkv5572KRoSSEAHQHpWLTbLTtuTXV3DHYrKWJbZg+5rn73TbsW4eScGM8hc9Aa3p7nTp9kX2eQKcAZ4AFasmgW8mmmByDKVwjZ4HpVxukK6vqcFbQt54aWQEAcfXtXUadpVrZb7yC4EskkYBQHOM1lar4cl0tbctOsnnyBBjsT3qLSLuHTrqcT7ip+XjrTYNdjoidqgkjJwMfXpUk0M22MIwGw5PPWsoanp73AZ1kKuABj1BqU6xpYfaPtHBweal3ZOhZAkhUq5AYnPJ7VDqQlFk3lMApBEhxkgd6Y2q6NvBkWcknvVODWIlsru0UF5JtxQkdBim27DtZ3ZzqRgqSjDAJpDvK56j1p0cPmKNzbcZ4qdIiuMHKNwRWLeoEVjKI7khmwGHH1qe5vTGpiJyTxWfJE4nZAcbTwfamgM9yMnO3kk1qlpcnZlkL8nzHB7VSmh23KOWyC4BP41bkuUiiPBLnjNZ5mMjoCSfmHH41ME73BvQ7i2yF2IOCefp2qN0U3PlGQAgEqM96RXaCMNIpGDgY9McVmPcFb3zmJzzW1lcSvY0bkyJAqxcuDkk9xWRfavJGkXlMQ6nJOOhq5aR3F1G7iUgKcc0p08g8lcjnkUrpFWui5516VGblgSATwOOKhe7u4rqNDOSpIzkCqzPIigmfg449KhMjC4jkkcsFIJHrQFtDelu5whHmHjoPSpZpZYgJBOCSQDwM81ky3wkU4j5Peq5vJSSMAkUgsaXnR3ckxvnDCNsIDz+Nc+GWPxXHKiBIA2AQOOlWRJIJTKQOmMHvnvVa98x7faiYJfcSO30prQGrqxvx3Ucn2hVIIVsjPSrCoC0ZIGAOQO9QaPoRvtGWZJdpkOTU00S6e4haZTKcAKTyc1Dkr2QKOlyNIZmnLEgryQe4p0cM0bxtJMSqA5B71o2uizxOZGkByOAT0qaXTGMTgHkDNJyRXKzOJwoyOASSahaRZIj5bD5gQCKmZS0UkXTggn04rHs48RRtvwIyeM9apEtWLtvut4CjOXYk/MfSoLXQ5bl2NowEaj5snqTUd9c+XGSM5PSr0FzdWNlHJboCJFBJPJJ70m3bQE7dCQwy2epQzSDc0cWzA5PTrRHNdrKhYyEAgkY6jFLo1xLc6grTj53JznsKs/2zEL77PKqoA7Ak9cA4FQ3LYba3aK6XTWt3cXLK7l0IUH+VV7a71b7GPLgJUsQGI6+1WdQu1DFhggE4HoKjm8Rf2ZZxQyBMckULma2E2iOKbVlQqISQSc5HrVNddurOX7LJHtCnDgenetC51+6RYVhjQySAtk9gKzbwC5giuXjBlfmQg4IOelXFO+qB2a0NKHxBp20vErgDg4FR/8ACTwC+DKziHGDmqsWiS+XiAARyAkA+9Qv4buEBkbGAM1d4J6snkk1ozbTX9PlbGWOTxkcVPI1vcWrS26r8nJJGMiucsdImeYOBkA9Mdq6FQbbSXJXkKePaplZbDipJ6nB6oEkuWMWQrHkHoDVJ3KkoRgitybyJRu2gcc5rKntVJLeaM545qk00NrUgRiBweamibJ+bpmo1RVkyZAMDjmiNh5mM5BNDRNzStGQK4H8TZAxW5YX102yNZCiE4yKwbYDzNqcnGRj071owylY0KHbgnBph0OiKzsNpunAPepYLRp2MM98yRkcEnv2FQ2qxy2CSyXB3kc89DThbRSIB9oyAQefUc1Nhponu4be1t/s6SgSOMAD9apQ2clsfklwD1A71NLp8Mt19pa5zIDkDPGaZckxwswm5A6AUhtj9pimMr3ABI4HqKzmXyy+1gwbPIq0tpHcJHLJcZbGMZFSLY26rtEuR9aa0YXTVjHOwKQXxt68064n32wCEkNjFXn0vTiJC0zFgM4BrJdHQYIxHnC/SrTuQ4pPQ1LK/ljeONVygAB4rdtI4nimneQuD0Gelc/ZB4rgsynZtyasxMVujbqW8qVc8nGPpUNdDVO2xBrUYuo3tYhgA5UVz82jXAjB2HeeoI7V140+ENuUnPqTU6gKRkA4GORUp22Kvfc4ieBxEitGU2LxxjNUMNgD86769s4r1oxKuNvTHeopfDIPzR25znkkdqal3BpPY4cqVAJ6Z6Cr+mWR1AbUABHOD6V0934WSWy2QRn7QOAOgx61n22k6hojGby8n7pGMg000yXHS6IX8PXKoQNvHQCrcccFvYm3KAzOmCQM4NaRuZtgJUAkdcVTW2YsW3HJOcetK72YGVHpVxJGXjYE9OPWpY9Fu2jUNgEcVoKJbQCJQQrEkk9qcbmVYBIGBUnAx1NO76Bcojw3cuOWUHtis7VLE6ZOkLMG3DPFdTFPKFRQCxOOvUVLrWl24gW4ZS8zIQARkZqXfqCszmdIjW5eRXYjauc46ipiEkLqfMaNRz6EVFo8NxbausVxCQJAQQR0FT6l5tldMFUtGRgY6YqluKzVyisunxypMm4GNsgU65v1vdR89VwDgYqnOr3LkpEVUdsVCha3cEj65q7K5LuTyy7NULZ4A5963reEyQq5bAIBFcvMcXoJOSRmuthYJZw5IBK9KUtECeoj2zkAxNzznNNMRj2B2JLEA49akk3SIPLfB5/lUrKEsY5WOWJwT6EDrUF6FeaNlYKGABA6n86kCBiFRwSOpzVOYvM5cfdUDH9altCoOVIyeCD6ZpiL5iT7TCVAJcgEnpWlLepC0kRkLEYQj1rMtEBaQysAnJTnqewp2y2W3TfIfPJyRnpSAhvolj1RBAPkBBOOxrftEF1eSyzgELGBzWD5yx3xRf3iEg5HJNbVzKJAViQx5UAjuaymXHVmKJimvbhyEbj2rSEQuZrmfoQc8d6zbQRNchHIB38k1oXUwskkSOQYk7+tJrYfVlqScW81v5fTbkZ9ax7+REV5JMgMSGIq/bTxXIhjcgFAQSe9YmqQNNNLalyADniritROzRDCojZVgclCck54rc0XUILC7KzudrjAPU5rJtLfyLNQCSCeCRyarXRYXkW04GDj2NbpmLVzrz4gjNxtMX7snGcdRUGo3EF3dR3CSmPyl6Edaw7QyqSZZQwI4qedgbd8HnGalpWCLdy5H4is40miumJMgwMVkwXNtA8sS3DCF2yDnnNY1/jzkJ44/rW5pNtbzSqJUBAAPPQ1City3JrQvaOY9SnJWR18luAT1rR1O0gvohDcyhVjy3BpkAgjkcqix46FTjNQ6kIhasykA55OamSb2Kg7O5UXwrptwqSG6IL8AcVcTwbZQxviQsSOCe1ZulyvLqEcTMSACRXQS5jhkcMSQMgZoaaW5SnrZnD7BDfmEAkiTAOKtX7SfaN2OAOtdLp9tBNbiZoVLk5JxzUGvwQQ6W0kcY3k8ECqbta4lZtnKGQSPg9/1rrNCjQaWMoByeori45AJgSenWti28TRWluINhIUEZHc1fQyejNm21OO5vzaiFcgnn6VZurCCTLSRgE9+lclBdk3BliJVpD1FSahqV6wEX2htowM1Di3bUpStexry2NsgAyAcdjSjyo0Veu0YBJzVKwjsZ4VNzeyCXpgdK010+xjAC3Dn61LTW7KTTRJZXlxFGVjjBiGSeOtVDGLrUgIoyM8NjoKuR3UNhAYFy4Y/eNVPtardF45QqY5xxzQtXcHotCHVQ+ngxOxAfkVLp/iCFIRE4JIGBjvRPHBqKmSS4MmRgZHSsybSxAGkjOQoyD71V0lZgtbNMr6rfJd3zxgkE84zwKpGEdSKoWUjTavK7nkDGK1wKpKyJb1dysYV9KjMAPYVcI7UhX0FMLlM2y4xini1UjGOasbacAKAuVfsgB6D2pDbDHQVcI5pMc0guU/sy5Bx0pfswPYVbxQR0xSHcqG3X+6KT7MOpAq0QaMAjmgLlT7MvYUC3XpgVbIppUYxigLlbyFz0xSfZlzkKKs4xSEYoEUzEEfeowR3qtJfSxucgHmtKQZHSs2eIZ6dTR1G9SxDM1zFuZcZ4rNjt1e7kOM81rxLtRQOOKp2i5upD3yaa3FfQeLRAuNv6UGyByWH6VdVOKeENMVzNNkvGO9ILLGcE1p7B1xSBAP8KB3M02ZHRjx70fZpAeHI/GtPywaPLAPrQBmGGYkfvW/Ok8m4HSVvzrT8v2zSGP2oFoUIxOJQXkJXvmrWY++OfapDECelIYx6UhlCz0oXdvaQREAS5cuegI7V2ixqqx8DMaBeKgsbOLT7RYwACMEk9ieuKtjkcVG42xBS4wKAM0uOKYhBxQMk4zS8dKAKQBSfSlo78UwADvS470c/jSUgF6HiikBxSmmAnODSjOOvNGOOaOh9qBC9B1pT0603kUuc8Uhi0ybP2eUDupp3Q9aJBmNwPQ0wKulc2QHoSKujFUtKybMj0Y1dANLqAo70HlT9DmjNGBgj1FNbkvYwduCR70YFBch29iRTS3rXWtjla1HYH496Dim7iTzRn3pgOGOM0nvSZI+lBNACjpzS5poJxQDx70AOFGfY00HANLu96AFB5zjijPpQCM0AjNAWDPGMUA5oyM0ZzQFg4xyKM85AozS5zQFhCaM+1OZdoDZB3fpSZoCwg5oFANGcUALScUE5oBoAOKMe1Gc0mePegBcDNHejOetBoAMc0bRSHnvRzjNAhcUYpM0A+tAwxzSYJpxXA3HoagkuSMiOJj7kUm0UotkuCOtKQRVAyXMjfdJOeABVqO1v1ZXaJypGcY7UrlezZJkAkUEilcOFBa2kB+lQmVQcNBIPwqeYfsyYYFHHqKhNxEo5jfpzxWg+lNHFb3BjJimxyOcZpOoluUqLbsioR71JGBtk56CtO80JIXBV8xlc5zyDiueeUxysoBAIIJP1qVUTLdBxVyW5wbOTkZK8CsyPLWLAcEggVJIxdGJPAHFFou6LaOMmplK4lGw6zkkaxiQkArwTU1xAhwY2IPcE8VAkhgJKjqeauyBzaJcRoWGcEj1qedlWS2K/luZY3YnK4q/GBMSBknriqQeZyMqefatnQJEjugssQLFwOR2NNSYml1KB3K+WU7OnSte5NxaafBcMxKSEAKBXXzWdnkg2sZH0FOgt4Gt5FeBCi5IBGR07UpPTUuLUXdHIXMM9rbNPJcYjCbwcDP0rl9T12Rrb9zOQxyCAMZB9a7HX9S0mTRCjR8yIcYPIAOK8knmJmdVYlc8H2qUr9CpTbW42aNSCQcEnIH1qIsVUKV6cZqUBTgk8/rTZgAxySARkVSfQybuMIx8y+lCZ3EnIHWkCSHBGSMYGKUFgx4I471RI0hlP6g1LglRgg0gkGQWUnHFPWTcoCqBzwKTbAmicRcKMnHFdf4KtzqeqYZR5aJzu4yT0rjYxmYNu5Jx7CvTPh/pUbym9eYOIxgIOMH1NS3ZXKViXxDpa6PB5qsT5jfKBxg1gxw3d06OqFjkY3dM112ry3Ov3LWtvabobZ8Fiec1HDZ3dvEbZbbjIOc96E29y7J7ItWZlttRt4jHGITGC5AGc45pL0vJfXSmKF4QuY8gcmoJLbUVkD+WMAY5NC21wAPNiYMRk8cGpsOzMoWLC+MqxrgkEAEYFWpLG6hV3jVACxIGfWrbW0oO0KcnpVq1dji3kjAI53n0ptsLLqcpcvcG8iknhLooIIHSs27hmkuWKQkKVGBjoRXoE6NE4jWAOCM5A4qMRyt/y6AA9zgYo5mUlFHnMscscBJRl7EkVa0yVDDHbKn75pCQ/t1xXXa4sFtYlbqIFGbYxHBGeQa5q2shaalCn3rcybg/cccCmndEyS3RvfZJI2uJTOQrwnAx06VHpQ2X0Mnm5Jj2hP61NBeC4zv2iPJVznoB0qkL6EXMcyRY8lzggdRU2drE3NJl08auHLYvAcgZ74qxf2+l3jpNNKiyxLzzzkc1RFtDNdLqSKfMbkEnpVDULaKGUyuCWmYE+mc804wfUbn2Za1WGDUGjutwYEBQp6j3qO2062iYhGUgjoKv7oROlvtG4xhhxxioX2JfQxBMZHJ9a2UbaGbm2hyxyIgVZMD0HSrIeOOFA0hBweh60hRQfu1l6jCqz7iTggEDPQ0NIE2ye6mAdUXJLY5J6VEX8xokSVsOeQT74qrJNHaFDKTJK5AA9PSkt1YXqhhgZB/WhKyBts2TbxuCTkgHH4ilMH7+NBNJlwTjPYVKqLEpUZwSSc+pocKLmKQNyEPfjBoFuIbNZdqyMX2klcnOD7VCNJtWJLIMkk59as+cvGCMg8UoVXXc7AFSe/XIwaQ02jNksbeO3mcLzGTtPpUVhZpLeRwMQDIC+cckAc1euI1EEkRYYIyPXGKl07yBq8LOQvlLgE9DxzT6BqSXuk6cLwCZyAIwQAPX1rntYsItLnM9uSbeWMmNj1B7iupvR9v1GVrdDJGEA3jpkDoKyNfsDJ4cc5IEBLHPGM1k73Nk29DiY7iVssWxzx71NDcuCFYjk8Cs2NXYAAnOcCrdpB57lSxJXkn0puCMrF17mEy/MOSBms+8uc3W2HIBHQetEilJiCTnPWltIVaYyOMhTwPU1VkkLW5JHp88qh5G2jsD1pxtEjmjZZAZEOcEcVaMxLg5wKr3SKymRCcg5yO4rFN3Ka0O305I7nThPcKHIOAT6UlxHpUcBuJIQUHByOaNGkQ6JukICA5J9qq63d2j6IRCRlmGB6gGre5SbsWUl00aebiJSEPYDqRxUEKWs1gbiUkO+QBn06VV094r3TrSJOTGp3Dpzmorea3vLqW3VWBiOTk4HWjyGnpcvNBAsG4wgkYGPelFtC2zMI+YA9OlMPDBdx9hUVzcvboXDEhQSfYdKS7A7vVAwhCufJyVIAHfmmzCGKESmIZPQGnyHy4DO+SAASO5qS2jhu7EyvGxJJxntim9ARTtttxdqpTA9PenpJBJevatDjZnJPQ4qzHBFG4aNSGHQ5qCZEe6Vs4JOCR3pXTC1upp6ZefYbEWwXOGJBHTGaz9VtvtGpLqBcDyyDjPXFTxWnmSiNZSBn8qzNQ0+8W9KwyFoR1BPWkrXCzsdGutzuAxiUZHHNT2up+YZDPhSFwBnrXOTxTSMPLcgBQMZ70OZYoLdWbDA85PUUOKJu0WLm8WKQISMNmsKa4NuyYYEqTxnrUviG7WSSFkUKuMcHNYZJ3Egk89SapJidnsapvBJksM55A9KsJqs5t4YuMA4H0rGE6L1GeKf58bAL0HqD0pWC6Oh0nUCNSBdgqbCcn1rHv7sza9cmEZBJxk8deapFS2QJenGM0kUckMhkJyCuMg1SSvcnXY0ZNTlmAOwkgYPGRTP7SWadBdxBkGcgDkfhVrTtbtrS0jikttzAnJwOeayXmcX010IjiQkAHoAa0sCSaLx1PzJhIqEqoKoAOgJ70RanaR24jMchmLZY54/Co9O1MWlt5LWglfJO7PXPSs/wAt5pn2qQ8h4X60Alc6eDxT5ESHyXZEGB2rfhujeadFPjAlGcVysVg02lw20qGMocOTxwK2471LaxW2iUsY1wDjisKkVuio3Ro6QJS+UGQA2eOlVdSuzZaO5mGTISij0pml3U8VldTrIQVBCqPeqN5dzXWkGKaAlzyDjv60blLcxFj85SpIHy5GTx9Kz5IZcFVzxV4wXGwAxNke1ND8FSMHpVRdga7mQ6sOCMn+VO+aPC9yMgelWbmPDZA5NEUMRhMrSAP2Brbcz2C2uXtGMgbLFcfQVPaah5jiGUgDnH1rNkDAk9Aakhiy6NkEnkYpWE7m9PfNbWfkxZBJBzmtCOZkjDMxIxkgdaw7tCkY2tkkjj8q2rQklQq7jgA+1NbCtqWLdxMu8Fhg454pjEiXbkkE4rQ+xMejAcce1NGnNu3bgTmldFWKskMSRl23HHYVVkfADxsygnAB7Vri0kJwSKrSWhkuTAWXdjP0ouFjLe6awd45TksM5HPWpbGRZbZTJlwXwMc4qzcaBJcOWeUE+1Ohtf7NjSEAMWbOfShMGuqJJt0YGGPPFIJwSu9zuAwCB0ousfKKbHcqjLEUJJ7gUCNZGEcYJbPGTk04SKwDAjpmqUMizajDbBeCeSe+BW01jbDny8DOBzWT0NFqUyc4II69c1pnUH3ohcbBgE/hWbcyWsF8toYc5TdnPSpbCCGe2MrrnLEDJ6CpvdFEgvLiE3dyrebHGny4HU1Sg1u4u4AptSXwSSehNP1q4bT7MW0KDy5wdx9KxbK5e3lDI2RjGD0pxVweiNj7TdFUzZEkDJz3qKWa6kuVlFqUCjGMVfhuI5IQTIAx6g+tJOnyBhKQDwQBnNO5KszNmnlu0a0MO1m5yB0FJp8ElqpSWPcgHAIyavwWiqxmDklh3HQVJanz1Y5wFJHIxmnew7FGKVoSbmSMKQcAH0pI/ES6heJZeWcE4JI6YpuuyMIY9nQAk8VgWUcizrchSCw4I601ruS090dFbXEc8txM6gCAlc9yBSSXNrcwJgEiQ4GRWEDOJnjCSBGOSMHn61ZjZsBAGUIeBinYLtM0bjSFChmmAQdcCsPU7GyGGtJGcnO7PFagmmYfvd5Q+oqsgR2ZvIJGeBg80LQLs5qeEFgwbByOvpW7M6ixjKSDIA4zVW50ma4uXaGFtnXGMYprafc21sd8ZBJ7+lNtNBZ3uWI55BIFzwCACD3NaEt1KLFV2jaSScHrWZYozzbSARuH4Vf1OQ2tvGTEDHkgAdalglqLaGVbKWTYAAp69zVWBpjEZDjBBwajstaEQaC5i/cNnkcmpri7iRFNuhETDIBp21JbFtnnePJOcZx7VbtvOCMXZcknkjPFRWD+ejLGCADk8VPMjQxl8nBGMGh6Ah2nxtLeqVXIUgk1uandx2Eudhct2HaqnhZois3mEbmIx+FJ4kby7gA9GGOawlq0jeOzZS08LNqRLDIJzj0p+rR4uwGOF6AZ6Vc0G1U2j3RHzlzg+1VfESgQpIoJYnk0N2dgjrcsabaKkygkPhSc1gy3E32uVmbkMccdq1dIuTHZozHnoM0a0y6e6bbQSGVMlsdKpaMlWaaKR1VrqVIljA28YA60y5jc3QMihhjAGcGrVpdwRmMeQNxOCQOc00Ezak+IwckYz2rXZmbasTWU0dtEUuLfHdec1oQy2U6ZKopxyCayblwl45YZx0FVBJ5xywwTzgUPUSVthfEsSSXsQtwNgXBK9KIpCyRRdCcAEVbtdPjmgMjMcZxjNNktI43Plkh4iKFpoU1fU0ZFgtYESUZIHUHrVO4uYZlVUGEDAnPerMls8kQlkkzhcnimwIszFVCHABOR2NLS4W0GSTQWzLcW64YDGAO9H9s3EyAMAAxwcDtWqt7p0cRjkjQuoIIxkZxXNozeY4jAwzE89AKelwtdX6nQPexafbxx+agBGQT3qC+vormyNvJNGokxgnsK5q5gld9zSbhngZ6VHNA6uEZsnGRSaTBXT0I9Q0/D7bWUOMctmsY7o2KMc4OCRWlcBkZU5HPIBqwIFlURGLjHUCmlYHruVNPlkVwMDHQVduWVsKfXr61RMEtm5DAqCcjPpVeS6kkkyxyB0ApvVkpNGnaKxuEweNwFdQewPpXL6dN+/jVupIxXTTt5cDSkZ2jNTPoVHciulLx7AcGsS+cW6lUYvMRjk8D3qy2sQzRlWUoWGM1m3QNyCsBJOMFsUopobasadnfw2WnQrM/LetWZL63ngkVJQTtOOetc3q8sf2WG3Q5aMDJ96ohoygwSG9jVNJiTatYm0yNhqEzHoTWwAfxrN0xVSR9rZyBnPatIc03oLdthigj0pTxSZOaBid6O/tSnpikHFIB1IcmjPtR+lIY3+dFOxnFJjk0AIaCPwNHWgjJxQAfjTcUpA6UY5zQAmKTFOxSY9aQETjNU5VywHvxV5wKrOBvAo6jH4AAz2FU7EEu59CaukfKc9QKqaeMlz3Jpx6kvY0AMYoAJpQOnc07HFMBMc0AHmlxxRj0pgG2jGe1Lg0cA+9ADMc0Y4p2KSgY3FBGacOKMelAhltrwkgjjuBvQgAuOtb1pcJdWwljJK5wCfauP0i2Sa8RQSYScEkcfT612kMMcClI12rnOO2a50U0kOHBpeooPrSjpVkiCjHNIBS/SmMXFJ3pcGjnrQAUUuP8A9VJSAUAE0EYFGfx9qD2NMQe1IfTvRQeeaQwHqaXAHPegUD0pgOwRTSMqfoaCcH0oJyCc9uaQFXSjm3kHoxq9kZrN0uRAkq7h9481oAg8gg/SjqA4npSgdc+lNJAwSQB7mo2uoEBJlQAdTkU0S2jEkI89x7mmZp0hVpZHBJBOQaaAQcnpXWmrHO1qGeKAc8UADNGO9MVhc00yKOCcUoBpGQHsD70m7IaV2IZkHVvwpDOmCeTj9ajkjIYEdB1+lMKlsFDxnmo5mXyIlFzkkMpA7e9Bm5G1cjuTUQBX75wSeKQeaG+7wO9F2NQROJmK8ACnM5GOcZ/SoGZgRtGRnBA7UqsxYhh0pXY+VEzSAcdaFmBBODgVXaTGdynjuKcW2KGxkHmndi5UWtwCgk9TSuVjXcxwDVYSFkJPYikZ8/u2Jwego5mPkT2LIkUkc5pSQADnihLO4ZFdImPHTHamFlEHzAh84INLnYezsSAgqSDkDrSZxjkc9OarliAeSMjkUwLnndnFPnJdMuDBNO2MOgzUAuAsm4c+1Kk5UlsnJo5w5CUilAzVUyOzE7yAR0FSRsywjLgyA857inzC9mycITwKRlIUkjpSS3OzEgYAADP1qKbUwbL92oBJJ5pc4cgCWM4G7B9KcJIycbxVS1IklAK5B/Q1cKROHLJggZ5PWnzhyaBlc/eA/GnNjYSrDgZzWTcXKP8ALGmB655qSCTdAFOeOpocgULMtC6kAGcHHSlW7kLDcowOelEaI0e7nBNWfsLOiFQxXAAIGeazbRsou2hJFrCWqg/ZwcnrVkeIEf70RH0NWLTwjPe6ezT7oX3HYpHJGODVa28KX8kqiaB41Uk5x1xSbQ+R9yUasJHEfkNubgAjrThd25YrIhyDyCvSpjereXihLdY5rcE+gOKQXEc12FljADHcB0ySOahySK5Ha4kwIhEkdkXjKFt2MCnWz3s9kkUWDCRkA9uelalxq1vNaDTogyuFwT6AdRWdGs1sNsMgAx0PapeqKhK2pG0Wob9hUE4yM9K5bV2n+1NBOmwg9h1rrEm1G5uDHG6DawQkDpnpWJ4m02e21ER3EyyyMm8MBjiiCszSUro55i20jJwas2LYxnkZwarEuMrIpBHOcVNYgEnJ4yMVcjnZqahphsim0mTz03gY6VtadDFNoccYiYyAEnIwAadFeWMkUIup498a7QCckCp01awtbUxxzxk7wQB2qUtBuS3RQk0DUEw7KgU8jJp1jaS2OppJdqrAkAAHPfrU1/4gTU0LrKkQXhQT196oxahElwjTSpInGcHOCKaVtROV1sbHjHXJ9MkhS1YLuBLZHX0rm5PFOrsoukuACAQVA4I+lSeLtQi1dYbm2J8uLIYkdT61Honha41uwF1E6rGSRj3FVZW1EknY5O6u3uGeQsSST8o6D6VmtgsSRjArq/E3h5NIt1k81CQ22QA8g1zU3lvtI4J6jtUplNJaEZCgBlJz70OQVBP51EgYBgTnBxQkhJCkc9gadjMeJNgCg8e1NEm7IPXnFKUBcEYAPWmlAj5J4o0HsAzIuCMHv7U5YymMkk9aAflO05OM1OoDxBtvI4wKTdgQR4Py9+1dtomsxWmjw2MUvkysSZpAOcelcRnZKBjgjrVqN/LGF5JIHuakD0Xw/qLW+rtbwymWO5IJY9QcV1zZDHnBrhfDkI3R3ysN6AAoR3+tdWb6YnIQc802r7FJlt2JXBJqa4YluQAVXI96y21Bs7Sq5+vSnS6s0jAiJQAMHBzU8rK5iSG5knjZ2jAdSQAe/FQ2zF9RAYAZQH6U19QcFT5QBHJxVZLmSO48/aN3YdsVVmFzXkui1w0TIFEZAUjuKr+ZKbyZX4iABjPYnuKrTarJMseYFUrySD1NEN288m2RVAI7daVmguiOS4N3JNBcwpIQ5wCuQQB6VxeoX1xbXhi2GIKcqhHQdq6O51a6h1R4Y4VVAGUSY5PBrF1SSLVbJrqcBLiIbQQMbvwppajb6EFiklxDIZGkTJ7dCD3q4YhDYmBCxOeGI7Gr0U8dpo9rK6FgyAHA5zinyXEYslutmQ3AXHJNaWMr36E1vI1tZQRMckADNZ+tSAvb/MBhh+PNME73MCttwc5Iz0rOvSTcQliT84z+Ypomx1pZRKiso8woCDjnH1qrI/8AxM4Yj1XnPrmrbhAUYgZCgAk9qgmWJJUlaUAr1B60XQLYsseePWszUpMTqvH3eKstewHo9Zt+k99cBrUeZhcEDkik2mNXM+XYsweeTLFhj2rWitpZXQiNsld4YDgY7Vkz2MqyBrohcYJB6j2rUj1+e2sYbWOMAAH5iOQCelPoLrsbU2txQy+S1qCQBk468daNL1m1kQx3FoCQeHwD1PFUdPU3mrLHcAELGSAO9Gu2ZtxCLVimfvADpzwahuxpGNzqjFY7fljhOOnTiodQW282NI0jJAJOAMYNcLIb2OIN5zdwc1JbR6jdNhbhgDHvJ9qnmZbg1uzs7EWvkFZViMikgkgcjtUqGykLgRxAocZ45rgyl0CFErZztPPemSPdxBT5zZYZB+lHMLka6noiyQqoVJY1A6AEDFYfiqeJ/D0yxSKZJnA4PJAzmubt4dRuXwJCMqW69qbew3EenedLIWQNgD0NDYKL3uZkFg0cYYSASDkEDOKksoTZySMQHL5yPeljkwpAP/1qkfIA3HIPQis/aNMV0ZsqSPIS6454xUISUyBFBx/KtGSYQpI0pBKjK+9VEu3KbiigHk+1a3urkuxMI1481iT7U0lApUEjPBFRPMGIYHqOM1G0hGwgckgZ9azSbY7nWaBPFd6VNYMzIw5PqR7VAI7SS9WwcO7qDgnoO9Z8FjfWj7jmNpCFGcjAPc11Wh6XZm0juLiUm4ckDPbHFaW6jV1oUba2js2JgGCevPSiIxmV9se0kZLYxmmwkxy3MbHMjuCAOfwFWFQsoOMd+eKjUu5EkglujGEO8EgHHcCmXdvOAGETHIIKgZPGKsQuYbuFnYBQ2TW6ZJQGYsuMEjjrVW6iv0Ockcpa+bOhAAAKkdat2zLJblUU5k5AxyPrTtVjlu4gyEf6sZHvmodPVop5HOdxXgeh9KLXQm7EV3YyyuvzMmOw4PWiOykhw0qMfLJPAzkVauHnjdGdCDKQMHtzVuQCAuBIXMzZ5/h9hTtYL3II9Pihg+1iWRTIMkN2rIOoRCaQytgZ4+lbFw08yGMDKdDiooNOtfOG63Uk8kkZosmG25z2pXaSyQGCcBVOX7ZqHXrmK7igWGUEqSTjqK29X0KC4uQY4tgAHCcDNS2mgWVtepMVLZGNh5GfWmkgdtzjLOM+cQ7HaRgE1ZuYYQ3y4KgYJHHNdZqenwx3UMy24OARtAAB+tUNVspJ4QsVuEUjcQOuewp3QktdDlRGoJLA9OMVs6LosOpwyysdmz5QPU+tVhp96qhRbnHqRV/SzPaLNFJE0ZkwRIB0I7U9GJprVFC90GeG6KW6O6AA5xTTZ3cMLFoHCkBcY6E1vpPP9nMnnkkAkgjk4ptvdyzPtMhAGM5A7niktB38jmpLWa2MDNEW2EEgDOalu7k3EDxpAVJxg46Yro5IhLem3LggA5bFI2msXIVkIPQk0XCyOcs0W2cm4BSORRhsZxjNFi0c2viYZ8tTlfU10E+neXADKQ6dMDk1Xh0+Eyq0WAQeMjFNO4NKxPLJJdTtFICoxjI71OXW2sQijtgZ61OtjJD+83q7Ec5NUbyOcMSwHHYVm1cFoaFtJCmnrHI4Uk5wByaeNQihlMYtyxHfA6Vl+b+4x3A49jTrRp3id2O45wSetO1xXaLU2oRS3UTiAqqZBGOtY2q2iNOWtQWGQTx+dSyfaRuxJgA9MCr+mea5QuATnByOTTcVa4Xa0OZmQkBXBBHYjBqhIAG4XGK1tRLNqVwzNyGx9KovgrhgMVcXoDIRJGyAEZIHWkjwsyFQRyOKSNEE4HABHUmrMaKXUqcntVEBcyMckHJyBit3TX8sBmO0EgknuMVz0gPmbucZ5HvWojNIgKEkE4I7DApdB2udkkM0yrLHExQ8jA6ipDbXON32d/yqtpniS2ht4beUFQihcjmtZdd0+TBW4JwMnCnism2hprqV7azuJpQnlFe+TwMVRbTbm11yaWWMlCnBHINXJNetxOi28zEAkkkfpRcazktITuO3Crjv70ru5eliGVHQbmQgH1FR+SrxFyu5scHFRrrouYG8xQSDjGKLTVlMbwYEZJJBJ4FVr1EtNbGfehoyoZSCfbFU5r7yogqrggjJ74q9qUxuQI4yryj+MdKxpbaZ2yZAx9RTUh8l9S+usxRuXDYKg4OOQcVas9fiNqnnztv75BNcvMksbbSceoptuJZGCBuc4AxRZMhppnXPqtjcTrI05LkYzjFTnU7eKDZFcYABIGOprmG0+6jXd5ikg9AO3rUiW92VHCknjHtUuKGkzojqNrcwJ9qcM4HTHSqkz2QwYHO7PTHFY1xHd2y5aMEEZOBnFVRqDDl159B2oS7Fao6a3m2zISeARk1sS6jaE8ToPXNc5pzpPEksjEB14HpV+PT7WaYBrkIO+RSaEmag1KzH/LdDxTk1CyYhBKo3dx2qqfDsBQvHex4HcjpVL+yVIcrKXIOAQOCaLIouaowA8mEqfMXALHPWsmLS9RjUDzFJB4weKsS211DJD54Jj3gKTj8q1XH+mKuBg9vwo2Gm+piix1IPuWUBj1BI5q0LTUdwd3jDE4AB61ejIN/z90ZyKja4BSdGcCQnEeeCBQmD1GXMN1HbP5yAAKSCKg0q7luf3EMO8oMkk4NPS0vplIkuiYyM9c59qZBYXNs26FzGTwSOOKaa6k8rtoaiw3ZwpgA+pqDULF7tAsfy8YyelRG21EjJumyPU0gtb4N/x8nj3paArmILO5sLgrHE0yg5yAcVDq1xPdW6CSIoASemK6RE1Ej5rjAz6DkflVbU9OurvTzCkisxPUjFO6Gk2zkIYWkcBgcAjP0rQnYmNEVcYH51Mnhu/QqwZcDqM1Yk0e7ZRjbwOTmr5kTyO5m29/dWTsYiuGPIIq4NTuLtTHLGAAM5Hc0x9Hut2Sq4+tTQ6dPEpL4yfQ0m0xKNma2gLKbiJlHy5OfpU3imN5LhSgBG3PHapNFkSC1HzAHJzk1n6zfLcThY2IABBwetYNNyNYtJM0NEuGGLbnbtyPQ1R1uQMxhySQ3Q9q0tLhWK0SQZ8wrj8Kq6ldwwjiJXkJ5yOlD3COxQi3C0jQdj2rXLT3lkojj34G0k9qqWyxzxI6KCCemelb1tbJ5B2SFAATgHrVNknMmVrV8Pa4Knk+/rUIkkikN1sOGOeOldUNMt7pVklYsDwQDjn3pstnbwYh271kBAGOB+NPnHZM5240+4KG4YgCQbgCecVNZafbTW6SNkk54z3q3qts5hDKpKIMAA8isiO8e0/dKMHBIzTUwcdLo14VS3tiCBgdR75plxtkR/LQlyRkgVVEjb45fKLIACcHqasQXgNvcOEfLMBgDkU9dyL2G200MFqYp3IJJ4PUihby0jZvKcA4xz3qjeowvfLYE5wMmoorMvJMCoAjHBx1pN9SkuhYaaJpSA4Yk8ke9Mm8qGRVRgSepB6VWtLZnEjOuACAMdzViPT8vJuICx8EnvRcOXUrTOqyF1AYDoPWnRajFvMkkYLEYAPapPs6wwTSMASOn0quQoZThQSBgEU0xNWJZ47Se3MzhUkxkDOTUelzRTRlDIBg456mi+geIRt5YBIzjtXOR6i1peykoGBPI96pO5Mk0jrrzSre4iNxPOFWPg4IrFktNJhBlN0CGOAM8j8Kyr7WLi9AQsUjA4UdKzySeSSTQkxOTsdVCunRyxNHdFySAAB0rqXtFuYDGXwrAZIry1WIICkg9cjtXTaD4ieCMW0jjPYvyT+NKSuhKTTuaep6Lb6fZPcCQtjsayNNu1Nw6noVOKveJNTuWtEiYLsk5BHU1zMMhSVDz1AAFTC/UudmlYuamAWG3rVYRoAc8Ec1q31skDxsz7ixBIPasu9Ki4IVvfjpTTb0QW0L2nqCGYd+KvjI61maeS1uShwQeDUjXFwhwWGfeqb1sStVcvk9qWqAvJ1PKA/SnC/I6xUwuXCaAPWoI7tJW2gEGpx61LHcOnSg5pJJBGMsTj2qH7XF6kH6Uhk/RRRnIqubyLs1AvIehfH4UwLB6ZppHHp7VAbuEn/WfpThcxd3FAEvXk9etJyKj+0wknEg6UfaYiMeYKBXJQOOaYTSGaPA/ej86QSRN/y0GaBg3SoCAXB96nYAjjp7VARhwKQxzHCOR1waraYAUY85J/KrEpxA574qLTh+79jTj1JexdBwMUopMgUo4B9aYxaUfSkPODQPamIX+lJuUj5SDSEZH1pqKEGB0oAeaQ+go60EYPSgAxgUnalzxx0pCRnB79KQyjpumX1s8wQ48vDgdj/nFdVbySS20bSLskI+Ye9cnbazcQyKCxZBHsB9T/AI11lu5ktopH4ZkBP1rFWG2S9aUHIINJ0FL0PSrJDPApRzSAeppTxjFIAooyDSAnvTGO9c0h4oyO5AqKW5gjGWlUfjzQJtEoNLms6TWbKPpIXIHIAqpJ4hXzQIoSYx1J4osxXNrPalHpVFNWtHAIkIz6jpUwvrVj8sy59CaAuWByKOgzUYmjPIkU/jRLJ5cTOCOOfakO6GvJuZoySpAyD61BczsYAIzglSTx7Uk8gnkjeNgTjLDtUqW0ZAYAk4PGaBnPw3DW1tJNuHBywPrSf8JFLJGuyVUI6kDrVbW0ENgAAQGmIP0rDLAAfLx2qrEtXOge9kmYs05Ibk84FRhh3OR9awxIwH3iAelT285QEs5OentTCyNhZyq4DfQZqQXsnGSD6cVnGQAqQCc85NXUgvrnaIrcnHQgU7tBypkv25w2COTwOOKkF2QwLkBc8+tOGg6vMvzQkA9M8VJF4X1BmAfCg981Sb7g4IsQXVnKSo3Mc44FWoDp8zlFWTIBP5Uun6PPpcjEBJQ3BDDpWpDJLFk/ZIM+oApOQKNjJa2tXjZohIQCAQR0zVY2LQqDGjspGc46V1cepyBcfZIAPpUn9qScj7NCPQY6VPMUcTc2UkyqGUxgHJYitCGxsDABJfhSBgjFbV5eC8gMcixBe+BWLJaWZUDeME84zxT5kFuxLHotgsAkj1EfN1yOCfaoLnSlB8uO5UtjOcdalcW0dsIg+cEkDFQCVGI3Mdw4yPSlzDsygMAhWxleD71DCsn2hg/KngCtkQWMa+bIrkn361UkktwxaOMgg9zRzIVkWrbThcW8iggHjBxV+x0uGFAzASSdyR0qLS2YqMEDPGDVTVL68tZnswwQg5JHUipu2PVbHS29t5wIRgxA5welU7vRkkGJEGc5JHXNc1aard6cWaOZl3DBNd7olvLNBDe3U4cyJkqR+Ro1Qk31ObTRYCDuJIB9elY99ZmycsrblJwOK9PNraSE4hUnuR3qA2dgziOSzUkjIBUHAq0x3TPL44jI2c4J4IxUtrbPM4gUEuBnBHWvSTpOmSEA2yoT0AGK5bxQBousWk1uvDJjIHTkg0rt7AkjG/sa7VwrDaTkgHuKrXMJiA+bBJxnHQV08N3JcugEZcsdik9/pV9/D/2gEShFOOgHNZqbTszo9nBq9zzu5OWChuMdAaiJ+XaM10l3a2ttePAIwRGcEkdaQRWhbKxg8elacxn7JdzAtHcMRnA9afcSTHIUnr2onbfcS+Unyg9u1JtkKgqpII49qLsxcbOxHDb5bdICB6DuaUs8bMMfIDwKtpp165GyGRsjPAzWlouhtPPIuoQyKoGVyMZNJt7sFBj/AAvJbJHN9qAdJDhSe1dFpVzbwzfZIgHjLFhnqKpWunwR3exYSI8EcjgmtS2treO8haNQGB/PispHQmkmjUWZplEoYgHjB4qK7vmsYUkbe4ZwuF5xUxXLADjJwD71UkuvJnaIx7whG7jODQkzG6JzBArEiFMkcnAyc1FJaWk05nlgDMVAx6Y708yO8BnSJm2nG3uarNd3iyKRYybMc0alXfQFgsBqxhWy+cKW80k4PHSjU7RBbxSQR4JbBAGSaadXUOUa1kUgc+31q5Z3EjXKhkxG0e4A9j3p6hfuZNtCunyXE8y7JABKQe5wQB+tYXiXUINSnhuYwVPlbGyOhrR8YXpS+EK8ZUZPr6VzUhZl+bJUdcDim7o1p0+bW5nXBLwCIEn0J6mix446nIOKumNVAkwMDnPYVStDl3PGSR/OmndGdSmo7MlkCia583I4zHgdTVYCQgblA45rbVBe3CWoiBOQM+lXYvDv2nVDb7zEgXIOMj6Vd9BOCtdnOR7nO0LkD24FNeCYfNjgHGR0ruNO8PWiEwL82QQzEYzVl/DVlb20zzRsUQZwDycVLZNkzmtF0SfWNIljEiKQ+F3HFdLY2V74d8PPaxESTKxkBQ5BH+RWPaajY6eCot5kikORmr+lXck+sMCHNrOgEftx3/Whtgu1jzvXdQk1O4muZCQ5OJF7E+tYDkgjHPfjtW/4stBpviC4hQkoWzg+9YBLBgwGQatbEyVmJ5gGSp78imGQ5B96cwLtuHGTikliweDkGjQmw0uSvGc9qlBEigEckdai2kDk8/0p47EHGOaGA4QtGQ7Ngg4wKcsrlyoyCelMEwYkFuopFO3v+NK3cRaYqWUA9ufrRGH3AjoD0NVzI0jgKuSOvvV0KVIz1xxipasB0GmagqLHbruDuwAOeMHrxXpos7WC2TdKSQg/OvHbGYx3AlwAV4U+h9a9n0eVbvR7aSZFDugyCck+9JtpDWjsUJdBs7mUXBnkAccAHilttHtYIZh5jvk9z0NaE0y2mmiQqD820e2TU5iBUFWTkA4BHWkpM0ZC9naSW4jUDeAORWNqECW7RYbIYZ69DW8YmCsAygkEEAisabTJpcRgBnClgc8AVSfcLXM4yBQSxAB4yaab1beMyriQj5SPWueu7ueWR1lJKIcAjp1rY8Iqskl7LNH5giC4DDI5z2/Cqv0Jaa3I72ee9kAt4WfaCeATyevNJZQMLZxPbgkNghhXXxXJgAEMSIGXIwvbrUCyLcz7GRQXzk4qb2C6ZlGNm0pblYARGcBAOB9KkGn+YiyOQAAMIBwMiq0+oGbU/stm2y3iQjAPDEdSatafJdyahGolBLqcEjIHvT5tAtqZ+oaLcWiRtCRIZOoHGKpR6Y1yFdsggkY9DXWjQLgSM73AJIwDzx702DQJYlKmdc5yDipdTQ1UVuctPHcM4iDMzqMjHtWaTLKGZmYkdeTxXfWOhi3vvMeUOCckY61kW1vC3iq/jliXygMgY4HvSUk9gaSRzdtbXRi88BtoPGatR3N1YI0kBzM4wwxkCunmm06HTSitGSCQFB5qfT7W2uY41jjjMmAW4BI+tNdyG1axxsNpeavcPIoZ5AAWGOla0Gg3EUoeVDJGoyRjr7V1o0+G2kZ7ZBG8gwxAwCafIUjhk3MMhCcDvxTbY42Tsc1bD7PqK3hGEICYHYGmzC4k1PbIuRKwWPJ6AmpYbmBtGuEZSbmMFgjjgn2qv4ZvhLqMxuI1hRIshsd8jjmp1aNG0ndF6XToZb06e+wOQeM8gY61Zg0iS1jVQEJSMoCPQjiqcdxFJ4yS7Vz5W0gu3APy4qEeKNQGowwTRIkbzAMducKT1/Kps7WQm31Hz6ZPbAEhXLEMMD86zp7OaZhH5ZBGSARzW4+qpd6zxxbxKQD6+9ZMOrMNXubmdSY4xiMDuPaqgtNROTWyJ7QzWaIWtSSoKn1xWfqu5vDj4UA+duznt6VvXF+FW1ZQCJ2AIPUA1l+KURlt4oEAVwSwXpn1olZK7JT8jihK+4szD0IqcTlozGDyRwewq4dOiZdrLg+oNVUsGSUgNmP1rNNSdiWuoggfUECKAWjHIqKTS7uGN5ChCgZxntWpbfZ7Le0bEliMkmnHUI5sqxIB4wehrZ6ISaOaDkjCgnBqe2jklvIEyB84ILdB9a0CbaMPtRQetUZL/bKjKigBs49aE7vYTsjvbK/lmuEt5IIyBIFYgZyKtR6lb7bmePTpMW33R/eycccVBo13FNtkjg2kAOcnrW5/agIOIBg9R61nKVnY1ilYpaekVzp73b2ojZnyFI5H41XZ4I7p3KmREjJI9/arV3di7UKAYwDgAGqkVtHE7vkkFCCD0xST1uNrQbbTadLCZ5LMuHJEYB7L1z+dX7u7t0ssxQ+cYQNyKeV44FV9EnsotPaSVQAJGK8duM4rNu0utPu5b63IMU0hcAcgDHGRWm5n6GohtpFjZoHBYA4z0yM4NVNRmAsjJYxbJAwz34rQs5oprK3mlAM0kYJAGO2alkezeFgihRxnin1BPQ5yW7uZNrTZyn3RimQ3t3JcFZxhARsJGMmr92LcgEPk9Bis9oxMpaNi3knJA7ZqnsCSvoJDrRN1MWUmOMhMDuT3ovtVuEuilpgMo6kZzVWS2nJPlxk7sHIFQmzu9xZonye+KlLqW29jZttSllT98AZAm5iOAfasu81Cea62xyNGAAQM9DTrZ7mM+W0LMMYIxzWrY2UFxZy3FxCVmQkKMY47UcutxX0s0ULTUZ4VWG7dpWkbCnuKmj1QTTxxJGxBcgk9sVsW2gW9xBFPOWDkZAHanpoVraMZlYgAHOe3vQ0r3YXXQw572+SVgtqCASAccGtCaMNBCVjVmJG8Y4A71PZ263kEtwJ2WNGIGfQd6sRaYJEV47slDzkAYNVsRuY8kdp9skjclAFOABxiqUYt2u28wkA4AA9jxXRyaFatOxa6PmY55AIBqrcaLYwyhmuCSQCBn0qUykvMyrkxi6JtySSD+ZIzVW5uGjk2xZDKSPY4rfTRbfyhMbraCMkkjjNVNQ0yGGxN5HL5ojPI457GqTEkmZthfXE9vNLKARGeBjrx/wDXqYXbuHfYAYxzx1qGyuEuIpWji8tR19+Kf5ykOwIwn3sChiSHG9lkikKqAUPGR14pY5zIqySj5jjgdKjNypikIwQBgjFV5bkJbKUbk8YNG4bF4aTPI7SCVcMcgelTx2E8CFQwIPXFQQ3AKbdx3hRkHjmpraSOSTEkpUAZJz0NTdrQq11dmVfFxdOAuAO3rT7bU3tiMQcg5yTxWq8FjKTliQOpHeqy2Ec29UQ4BwB3xTuJpMzbyKO7uTOzxx7uoB71l3VvskMQYMAM5HSurfSYJUW28orIBkPjg+xrCuNPmtpykik4PXHWmmNrTQyTafIz4BAGRmrRitobKI27lpiMtxwPaiaCReWBAJ49KhhmWxdxIpIYcfWrTIaECktmQZySSO9T20m2AorAYPIxUbxuFDEYDcimxfuxJzkEChi2LixypINpyRzWg8kkeCoIBxWZG7IwlUk8dBzWgJSYgsmQvUHHeoe5oti5Y3e+RQyjLNtziuhFlGFI3HJGDgVzVjGjTxlD8okBrrXcRrliAMdTUyYkZ/8AZNpDGTkgHqSaju9OhCqwAx1OavSPFNFtZ12nnrVHV58JCsRBHOcHtU6lp6lKOOJ5TGq4x3FSHR0ODF87kghAetXNNsv7Q0+XyCA6nkmooZTbaiZlBcwx4Kepp6iv2M+68M3lzMZRD5YI6dSKpQ6DfxsSkBZgeWHTFdautS3KSKsRjIUEe+ap/wBq3NpB5UMJk4LEkHrnpUpzvYLprYw2cw3ixSjEmMsD2qwZhsJiw0gGQCOtUbotc+IiZhhWjzjpg1aMQhcTRtggAA1bbtqVFdhJ7mWF4UeMYljy2R3rbh8OI1tGQ0YJGTlc9a5fULiWaZDI2cNwBxXVanPqcUduNPBI8sFiB3pa2E3roKvhhf8AnuAB0AHArRttL0+ONobqMOQcg85/TpWdqdzcx2dhiTbKxJkAOCeP8c1nWXiG705/NnBlAyGVjyRnjmhXfUlt9EdLPpmitCVwVBHGGIP61yVxI9tK8UTv5akgHPb3rbm159QhGbPyioLdevHHaucM8kshkYYJOcYpq9x3uiaO8lkeMSSFljbIBrchkW6cXCqQAeRXMiU/aCMYAFdHosqrZkkdTxmm9riW5KY9shlwQcEA471my6fcXL+eCOa1p9QgiYQy5BcHAx1p0V1FbQIrdWyRxUJvcu66kNrm0swsuSR3xUzPkDIPPPSop763lj2A5JIABFK+q2kJ2u4ymAeOlGoXRJ5679gU7sZxio5XcElFJOMAEcUxNQtpLt5UbiJfnOOlPGqWjnG8EkZPHQetFmF0OjmV0DYJz14phmVEGQRk4pkN3BFAoY43klT1zTZ72CQpGGBd2GwY6+tFtQuiUtz0PPU4qFAQpU5JJJ6VYmu4I8hmwQcHjvSR3MUrKEOd4yOKAujPNvI5O44JPH0qJrOU9DnNact3BDIY5GAZQCRjoKYuoWrbNr53khRjqaeoXRkyWEx4yQPQVC+nyojEtnjvW7cXUVu4SRgCRkDHaq1zqFq1tIVkBxxnHejULoow3V2sYjEgCgYHFOMDOhYnLdTnvUkEa7F2jqM5NMe7ijfazEHOPxpPcS02KoeW3lBiYrzkg9M1sWd9dR6XeXLMHeMAIAOBnrWbIUd43UZGSDn1rXsI5G0W7EEe52IGMUnsLS6LWn3aQ+HxdXDAE5Jz3PpWbqPimJLRPITMh5OO1Ymt6hIttHpzKV8vkj3rF3sGAZjmkld3B6HWab4kTiC7yxkJ+c9FFUtavLIyEQAlgAQw6VgC4IO3HGetCS5cgtkHNW4p6kptdTpl12AQQRRLtkK/vCTkce1X9CnigeedmWSMkA7hwCelcMwJxtHQ5NX7G+aGJ1LEgkEDPeqWxLTOuutk9/jcFcvg8cDjtUkiW0Kl1J2gYJ65NY4SS5iNx5hDAbjjuajsbl7lHgLEgnnPXNK3Qu/UfdXO28S3RwEdwcY561varNZSWCwxEbgcEjufeskR2JuEknVi8eBntkVom70V3EYIznJJBxmpaukhp2dylFbRG2BkclmGSM8YFZ8umPLKkvmZUHKrV/VWtwi/ZjwOOOmKz7nUltp4lB3JHjJB4oQN2MXX7/UoroLL+7A4UY4xWA8hLlj1Jya6jxAJNVK3juojQcKB2rm5IhvwOR2rSD01JnZpNERI/OjB65qQQsSDg8VfeziWzRiw3EgEdzV3IXYzcYAPIBqa2QTTxxk4JPHpSXUeyYgdABgVHGCXwoJI5wOtO90DRp6tdvcTxxZykYwADwKqRk+Yp6kEEVA8mxivcd6WOXkEdahKwN9DcvboXbwRgDJIyT7Vl3I23LICCQeo6VE8pKggHI6mmEN1OcHuaaRXQ2tKA+zke9Z2u5S8TaxAxzitHSTuthxjJ5rO8QAfbEHbFJ7jhsyikko5ErewzUguLofdkJA/GgKNo45rS8PRW02pMLrGwAYGOpqkiG0lcbpEtxNcFZCCoGc461tgYq9faXaWka3FuoXPGB3qkBUt3KSW6EKgnGM5rH1W5FjIqrGGJ65rZX79c/4iwbxV9BxUdS11Ko1huB9nB/Gj+2CODbA/jWY0jKxA7UgkJ7DitCLGr/bCdTb449aBrEf/AD7HH1rL3segyBTgzE7SAKnQLGl/a8IyTA1OGsW56wuKzTj+8D05xTXO3BIz9KNAsan9q2+f9W4rR09oryMzKpAB6GuaV85G3GK6XQRjTAcdSaqys2S9Gi6eOlRHmTJFSngVEOZCR2qDToNuSBbv9OlN08fuR6Y6Ut1xbuT34pbIAQjHPFNdRPoWQM04fSk6dDSjge9MBc8Ug460gPrSgUxC0Y4oHFKfY0gEBxUJuI9xUnGKlY8cVRuvKhUO+Qp7ik2NK5ZEqY+8MinCQHoRWI1/bhxhvxqVbqJhnzh+dUS3YZpFo13crEWAAO7HqRXbK4CqmMYGK4uGFoZxLGxGB696ui8uB/y1P51iosbfQ60DgUEhRyQPqa5UahdD/ls2PrTJrmeYgyyE+2auxN2dPJeWsQ+eZQfrVaTWrKP+Mt9BXNlAeuT9TRsHXFPlDU2ZPESjPlw9+5qpJrl3IflIjz2Aqh5YPc0CMA5yaLILE0l3PKfnmY/jUWSx5Yn6mlCjv2oIyu0HB9aLDSQ3gNjHNLlVOWIH1NRG3Lt80p6Y44ppsxjhiT7nNFgJGniB2hwTjOBUf2pQTgE/XimtaSFThwPoKY1i5BYyEnGcU7INC0t6dnBAPpnNIurXYBUMSp4IxkVHbpZwDDq7sTzzxWjPc2cFuq2yAOeMkZxmpdh6Etk4SLYXILjINbdijCMSu5JIxj0rMtJrKNB5pJb1xV9dTs1UAPgD1FTYLooatZrd2U64/wBWxYGuTtI1k3+YOhwK666vYzBcLGwJkHFcvJayKrbASSc4HetFsFyG4jVcbQDzzUsUK55HTmkjtpNjblOcirhj2seO1JgTxwRHS/OPEokAGfTNdnBd20UUMSyAMwA49a4w5+yRLjA8wGtMPscBeqkGpbsUlc6vUC9sYypJDgg89OKpwXUk8oRVPUZ56A9TWZJqFxcArI5IPT2oivJI33KNpOM46kUlNWFys2L6dbacxRYI25yTnnPI/Kqr6qY3ACg5zgY/KqMhmkZnUkjORk9KpSLPG5dgT6H0pcyG0bEeo3Bn/eoFTPOB0GK0dNuowXluWUr5YGPeuWS+Kk+YdwPUd6UTMysAxCHmi7F5FuS5YOwDEgE/iM8VXNyxyCQATxVd5WIyOc96ryCQ4IznsKe5RpR2805BDAD1Jq22lSBIykiO7HBAP61jWouHlVCSqk4JPatG3kgstVjWeYug5J6DFJ2Qm2i/HpsflMLlz5vQbTwKtadpsltKZ/shmRlwOBVd5k1CYppvDDkZPWug0m6uYgYb1gFVePrVWVtAUigbGcTCWGzdBnOO2arahZNLcfa7qAhyQCD3FdTHfWzHBmGexPSsfxDI12sKW7ghW5I9KSVyuddEZ48PW8hcSxHD8qQeAK2o9Mga3ht55ZleEbQUOAR2qlqeoyGyWOzBEwAAI6Ad6zTd60CAswIwMk+vpSV2JtM67ToYrCMxiRiCScuc4psl1EmpDfIBxgD61zlnPqkglFzMANvBz0NayQAxW8jEO4wJD3xRd3swUbq5pyQrLcRy+YQUOAAeDXL+L7KeUwvGy7BlSTzg5Jrpbpl8+0iB2AuSPfArmfGLyQQWqrkGSRyQO+On8zVRbuLZl2CK2isNIYNhxg8dyQM5/Gta/vBZso8ssz4GewrhP7YlOnwW6gBoDkOa2dT1aCMQvPdea3lqVUDnPXms2tdSucpXxjkvZiQA285FFnGslypwFQnBJ6CmRTW11em6wdknJB9a07e5socr5DOD2rRNWFzMdaWWjwXEkTwhw65LjoTU39n6LG6vFCzFjgj0FZy3qRh08sAdj3NWYrqM4fnAxUsLtm3YTW6u1raxgeWcsCOasSeTJNsZlVj90dzXnuo6/d2mtSS2zkADGQOo96pnxHeees5kJkXOCe1Jpsi7TPQL/VtP0y6SC7fGRkEDNYFx4gVLxp7ePdEGyCRg49KrXmmW82lW+p3d8wecZGece1YhuCYjGvI7n1q1FJXY27o64eLpAmBbJnOQc9Kih14M8zSqAZDk4rl/tWCFJGAOtKt3FsyCeaatsRY9A8Pan9usZ8kK6uSAfQ1pJLICAZFI/CuP8OXMFvcs8/ETx8k9jnitHWtSsjZhbV9j5yCD1HpUO1ylpoWdR2wSGeZo4zLkAE8sKuQSPbWqvgMkcLMCe+BmuJ1O6OqXFntY4iQIAT1I70271C8DC0klYADAUHjBFG5aTYtzrA1a8lkuo1XjaCB09Kitwr2ZikQYY4DD2qCO1ZywWIkgFiMeldDoGhLf6dLJcbo8OSnHUYzmqdjR3WzOfkt1XdAuSh9+tY9pxcSL0AOB+ddzZ6YrXcSmAkg4yRxiuMmAj1e7CrgByB7DNCdyJLS5v2AitmNw0u1yOAPWtCG+Mi7jOQe+B2pNH0+3ubSGSTkyZOPpxW7HYxwoBFCm0jkY6000tyLXMWHUGAkDTkc/IQD0qSCSS8YxJcsTnnOcH2ratrePyiZraPdngAdqlNvAH3RRKhyDwMUXQWM6aCC3QCWISbIzgEd6ybzUGsdIN2sQDJgYx2Gf8TXSXk1vbgPOmSeAAM5qo8bajE8SWqpAw+YuOv4UWTHfueX+Itbi1pnYW8aEqP3gHIIrliGVgOvODW1rltFaX7xwsCuT0HA5rLB8xiqDkDHNNaEu48zQxwSL5ZMjkbTngetNEqkAFT+FMuF8pgNwPGSB2pqguGK9RT3RLHMFLbsHIHSkwM8DIpVOMEj8KUsoUlefakIhETBsgZx1qcwEMNpyCOTTfOH0z1oMzLgZ/wDrUO7HcljRY3GTnH605ZfMlwScA9qiyr4OSMd6EVlfcGOal+Ybmna7RcK7DKAglfWu88M6tPcXDXbRHyYRtjQcD864fTrRZlE88ojhVgGHc/Su307U9PixHbL/AKPG20ADknFS+w1Y3pL59Qsfs625B35657060hZLqMyKTGQT17gdKnthb20IuoxgSMOvofSpYbkxOiyRL5YJO4nnFCZbRnSQykSuhJwQTz61NqOtR6JdLDHCZGeMZJNNbUPsKTOyIwkIwCegqLUtKTXHivoruNB5QTBPfmqVhO2z0OUubgzeaFgAV2JBHarmlXjWNq20YJjIbI6kHI/Q1pR+D5FjKm/jOSCDnoMVKvhZvsJtzdxlxIGL56jA4qrpCautWQp4kU20KvC2+NMH8qfp+qC5nkZYyDHG5A75xT/+ERlkiVFvIyVJJIPXnIqa20M6YJ7oyq6eWUAHYk0m0wUUtmcNHfujylW2uGJBrqPCF+19eQkctHkMfb1rmNX01odTmjgJPG7A681s+GLZotN88FopixBxwcZo5VbQHdPQ9GcEscZwaZIp3Y5ztNcm5nVC/wBqk4GeTStfXYult/tL7gmSQentUOm2UpNHQ2+6CUyyE7RHk57VSM+no8lw4w8gIdgO1Zzy3LKVNxIQRg81Rkgnkc24cgHjJNCg0PmuaQsNFkw67j3HJpml6gljeX8sY3RggA5rFnlmthJbkZMWACOh96f4dKz3F1BM4CtGDyepBqkmhPbU686yxQlIQSWK8npxmobbVTMoMkGHOTwOODiqN9LHZxqi5MjkNj04xWna3ljHaRoCoKgk5HTPWpbBWRFax/appd8Shs7iSPyFNgsgBMwRAC2M44zVu21JAjMYk64BXuKl+326AhYBhjkj1NTqWpLsU7lRDbpH5MZHJJIqtcxsl6kTxRq8pBGBnGBWnPd2FxalWwDjpjpzTX1G3M6ERLJgfe7gVKTHzLsUxbSFhkxgemwVKlkN+CIyT6oKuHUrYH/UDP4U6PUIpFZ1gyF6nI4p2fcTkuxUexDKRhMnp8tcprzT295DaSIQQuc46/jXZnUoXXasRBPAI7H1rlPGSyHUbbc4dVTAI6n1qZXtZjTTWxkrNtYcAmmzBQkjKMcHj096rxxuH3gHI7HvV6MLNhWwCePrWK0d0ZnNfaZBx3BoiM9zKYkBJJBPFaM1oscrrgZU9KjhmS2umAAU4wB0zXa3eN0TaxPJpUYXlsvjk+lY11aGHJ6AHGa2JLwNLy4yRkj2qrPItyjxxgs54ArGm5J6g2mdV4dI8gN2MIFbSMGcIpBJPA9TXP8AhQMXaJskiIEjsoHet5YZYZ5nJACwmSI56kDircbu7LTshsljcecsgGFDAketT/Z5SGIUkFTgjvxVWP8AtuaBWjYkNbFgcDl89Pyq5b6t/Ztla28ke+Yx5kB4IJ/yabgu4c7XQg0jSB9hMd0rLiQkA9wcZqjNHf6ZdXcrQl7UynAIyCMcVtf8JDnpbDP1pJNft7mxfcgUngA8g07C5k9GiC3mt5bOCYmNC6A7Aeg9KSW2tp7crFKRyCSD04rOiYSSeWtptOePeotYkuLDTpGiUxSFgceoFJgtNiOS3SPUrOLzSwyRg963LSxgsp5FMRdJxlh7iuL0q+mvNctzKclDkZFdvoupSajFdyyqoFu5AAHUAZod0hJu+xC0bJhI4SFU5HHao5Z5BGG8oYAJJxUmi6rJqt5PA64jjGckYzzWO+uXcmrSac0IWIErux2FCuN+hpx/OltKqYLkEgDjFX7+0a5ASAqgxzjvVEXLQ3Nlbrjy3jLEkelS3OoyFgsAwCOTjpVJslk+qJM9hbx22d6uA2PQdaTXWZdEuPLGSFGDVJ9TmgAQkZPO4+lLq92s2hXBicNlQBg/SrtoJPXUb4YHneH5Imx+8JBJqWadbOO20+CQg5G49gKwrTVRpvhZTuw8khUfUnrSm4aTy95JkIBJqWNeZuaHJBqc97MQzqpABbrxxWkbO0J+aEEgYyay/DMkZ+1+XjAwDjoTWwTx71LLiRG0tSMGEbQMAdsU02FoV2+SMenapic0A/McUijmZEt7ZZQkAALEEDvVXz7cMluLdczPgkelXJAk0skZJB3n86oNYyQX8UrOMCQYFNMTRp3OnWUNu53gZ6gHkmqk+h2kdqsrTEE8ge9R6haZcMkhAVyxB70moO9xLbFWIjjHzD1poSbL8Xh9mRXM4yR3HapY/D3lpgyKSTySOtTzxXEgQxZC+WMY9a0YAwtkDH5gOc0mykY91o8dowkMwAPOwCpE0Wdl8yO4C7xkADtUWsEyXIlVjhRtIzWlaRSi4SUsfL8sADtSTYno9iqNDu85F7j14ok0CaUfvLhW+o5rTnDSW8iI2CeAfSi1Vo7VFcksBgk07hoc5q+h+TppMkgCRDOQOTXFSxiVSrevFeheLgRo/wBpBIAIQjPUc1yEWnrMgdZAARkA9qcHcJW0MmEyyzmNmztAwKkZCiOpHPFacWltaXK3SsGIGDkcUl5bebK8zFUDdgeM1rcztYyIGkhfcD8xJyfarltfFsxXDYGflOKZJZCMRHzBlzgD3qJ4Sk+xjxG3X1qW1cb2Nq2LWzLIDlUOSaunWG1RPs6qFXcAxJxke1Yi3KkFVfIPapLTbJPtJ7Z4oSuS32Ozj07TfICLKSCOTnJpi6Zp0bgh2bPBJOcVS03my3ckZIGanJwMnoKT3Gm7BITpUbx6cPM805bJ6VTE8wuwREFAHzH1NPnvoVZY4m3Of4RVSTUDHlmQ8EZ5oG2aIuZWfIOCO2OlKbuderZ/CsqG7bzHlEbMHxxjpVk3cgIBiOPpQ0CuJcW7TymfYC5GCcYqKcMYiirl+MD1q4J5hCSUHQnBHPXioJXaSVlhx5gGQPSpauUpNHOTiaG9Kz8EEHHoK3z4mkkZ44mCqF2qf61EdHaUtNdyAORyaQaFEuR5pAJoshOz1Emu5tY1COOM7jGmMA9ff9arXayRyGNgSV4INaFrpiafcfa1lIKKQSemKpXEhVnkznOTk81Vl0FexasdTBcrcAjK7QMU3zF3kEAegrOjvAZwxUcAHpVgEyt5gI55otrcSfQjeQeeFB5J6V0uiPG8TQEEEHOa5Yxk3BbPJPauh0QkpcHOCIyQfeh7D6mpd2kdzJHKSN0YIFPWGIxIsrDMYwDVXTzJJorSSkmXBIJHNQ6f5sunebLuYjJPrWb00NNdyW5tIS8ciuMo3Qd6dJp1pKzs0mPMIY+xFUPMYyWoKkbnySe3NWJMmeRVUj5wB70xaj4bGFZ7hVcFZl5PpTW0y3AYrKMmPYPak+ZEuuDkKAAPWoJBKIHYA5EYP40D1LcNpE0NuXlGYQQPeoprGFLi3mVwWibGPXJpjLIY7TbnHlknH0qGHeLqyRtxyctnvTQtTTmsUmZixOGOaIbVYChXJ8sYHvVGb7QHmIdgPNIXnjGKltROt/CruSBHg56E0kGpNPYrPdPM2cuACOwxUI05I2jYZ/dsWA9c02+NwLmYRMwGBjHbmqsRuzcWwLMQGJf86aBmhd2q3cyysCCFK4+tUrnSoxbOATgEE/hVm+MhuF2MQCpyBWfcyTCBgHOdwzk9qSYyzCcKuOwqCWzjd9zZzu3fjT5p1t7YSJhjgDGaqHU5TjESgDg88ml1DUsOojkjUZIyTipbjxBcaFamOFUxKSQSOQapx3jz3cStFtABOQap+JgHtYZVPU4waGxWTMe+1OS7uDNOMu3PHaozIskZPfFU5CxbnqOtKkv8JOAK0S0M22mXCd9uHA5Xr9KiV9xB6Z6GiGXGVJBBB4oeNZEHl8Y6CjYE0ToccZHPSmlmj4HXrioIm+Uhuq9auJt+zgnlj0P40W1EdPESmmhlPPlgn2qlp8JnztkKEMOnepiWSxcDkFRk1BpjsEBjPO/mi2rC+hrmK9chYUQLnlmArKecx3jtcAFUOPlA5NT6te3dtGiRkkMSxx1FYcl2RGdqlmPJzWabNGtCe+1Ca4kKxkpHjgY6VmvOFADkkD3przsxy2c55qndyhjjsPSqSuS3YsT6gz23kBsrnp6VnhyDwefWmk+nGaaDnNapJGbdyZZGGRuJqxHOCqlySegFUSW4IH1pwYhs4oaA0JPLkBZuuMVWhnWG4UkcZwSKj8wlcZqIgjJAOKEhttktyQbgleQxzTASDx9KaD+NOBz0609gepK2cAZ4704lmTAOR0FRkkrjoKI5CTjpSE2b2jjFonfk5rM1051DHUYGBWrpS4s09TmsjWfm1NQPUA/nUvWRcfhbJDaSx7Q6nkCpdJCjUmOScDpWle39tIUjhG4IoBb3xWHDcNDeMwOATzVJ6kNXidxdzeZpkIPrWcelVbS9luIfKJBRTkGrY5HNS1YcXpYan3657XznUM+groV4aub1s51CQHrjFR1NY9THIyxzUscJPA6AUijqatQj5cnHNUIYsHXIGKd5OO3NS7gowBnNBkBJwuKkCAxZBBPWo5I846mrRHGc1GxDDqDQBU27QTjrXUaKAulofXn8a5uUcY4HFdPpgA0uLHp19a0WzM5bonI+U1CCd/1FTMflyKiAG7dUFsivT/ox9c1LaDEAqC+J+zED15qxaj9wvsKcdmJ9CbPNOFN70tMYdR0pccUh60opgKMjpRRR/DkdqBDScAiq14oa1yRn2/CrTcdarXf/AB7nnj1/CoZUdzmIYfMeQ+5wPantaY6VLp8Xms4JIAJyatywiNwFJ/GqbsS1dtlnilB55puenSlAJpki8ZpSSMU0AijNAxSaXBOBnikBwaM8UCAkjn9aM+/FJnNLmgLC8kZBpMnHFBPpTGYKM5/ClcCTOe1GTUInBbAINSBs9PwpXDUUHBo6g+4waTOBk80oI7VQFJ8yK56NGcfWmojGYK2SDyT6VYkUBpT24OarmY5wRyOp9aljLizJkKOcdPepN2ADjr2qhDMqtgrk9qn+0kY4oQiz0UnBpvmA98Y61Vku5CNuePYVAXdieDzVBqX/ADogvXJphuVBLHFVo4ZJFLDoOvtQ9u0bAPwCOKV0Fid7xZAqrng5rVhzNAtz0BOGrLitUCIxzktg/Stq1SMyTW5+SNRuxn0FRLXYtaCyAhSVIwORTVkZk5OR0yOtFvIJ2VchQ5IGfSoiVt7uSJWBEbc+9ZtFNkoS8jiaQBypPftU0dy0iBWbPFTi8a6uCHYLGEJIHAwBWblc+YBtyScUculw0JntGnYGNcnPIHpVyHQNQZdy20hVh1Arb8NxadPpsk00ixyqSCSccVpXfiLS7SJYhen92MAJzn61olclySOUk0C+tmVvKyGGcH170j2d5HA0htFyp7dqnv8AxhEXbyEeQkYBc9KxJPEOourRiUhG6irSFzX2NCPU0hcLLEmQBweMGsS/vWnuGkYAHoMDgCs+9upg+TliepNOhczRBivJqGkTdmrpWqyaeJGjUFzyCfSty08SQ3DBbtCjnuOlcmE2D0FPJyeaFFWGm0z0JZI5ow0bBweRg0hRSQpJGTjNcNbXtxbMDC5GO2eK27HxJ8wF2mQCORUuLWxsprqjor2xNnYm4dsAdcVmrPb7FlEuVyAcGor7xUdRL2RCiEjhj1NZGxrQLcW5EkMhCsvUA560k2tDOdm7o7G+MCWl0sUnzyBSm3n0qTSI3MXmby4IAJPPI6iue1O5XRYJoY23PcAYJOSBjnFVtB8Qz6WSGYvGG3FSfzpNgpWVjrvF2oyafY217AgJjl6kdOK5LVPEbamUkmiyIwSAPU9am8Q+L11WBLaOMRoDlgecmuXW9CKQygFTjI7ii7smhN31Rp2mq28EUkdxFlCCQR1HtUdhfWvmlbkblJyhPJHoKzBM1x8kUQIkPJ9KvzW1pDLE5kAcLyvrRcEaOo30EbxRwjZkbgR0NEN8bWUF5GkQjkdwaxbuRTcxt1Crx7c1aspI5oXikJWQng9sUrjvqdLblbxSQoDEZGTjNUDdNHnLYCnkVTOoxosce/Bj4JHeiSWGRyxb5WGKpNFJotxXNu292VGIGSSKyruBDmUMD5jcAdqka2EK+ZExIbgjPSoHt7uVgqwSAAjBxwRVJsT2H317cXNpHaYIiiA2r6VWDutwGXO0LyD61qTQrJIphkRSBhgfWsaS4d5pEZcBTjI6GnJsmw9Zt04JGATzVo+XG0m0EDOcH1rJhZp7nyl3E5+UCrih1ZlmbMikAA9wahXQao1xfiPyoiAd2OK2tT0+SeGOGMBCvOR0wR61zejWo1LW7aG4Ijj3jJJwCBzj8a9OkkSArB9nUAEKDjqKqw00mcOmk3MLCUSjKnIH6VI+mXMzC4aVSwIIz14rsZZlVmj+zRkA4xii+CQyBI7SMrtBzj2ppWK5rbFa1ubJzJKUVVLBBx1wOanvdQW0twiFUbIAUDsayrBIpIz54womOOcYOBVnVoY54klLgEkDH0PFS9HYFqSw3t7He26SgGNiSSB0FefXhQ63emPlDISD68120N7NbOiXaZMjkA+gxXEXaxprV0sRzHvOD60o31B7HSabqCw6csCqTMoJB7AGussyzafbux+Ypk1wNpIFkjJPAjJJru9PO7SbVh0KcUS2FFWJ0PmSvGBgoBk0kbiRSyjABII96FxvZlYbj1oQIqkJg85Iz3qCxWAdSdoOBkZGa5jxJr8mmW4YEiQsRgcDbW5qV8NKjF0yBoTwwzyK878T6zBqc8pjxtkGMHquK1jsZy3KuqzafeaY88RXzQMkHr71yJAjYOCORmpXQq+3JAJ9ailiIcnORnkCruRqLhZUyCN3Q+9NQ7SVHGO9CRuOVxjHBNRFyBwD9TQl0AeTliCcDFKCA3HIA6UwZk+YnOOtCk4O0ZI5xVWAbIRuO3IB7Gp7aEytg42+tEkIB+U7sgHIpkczQ5A4yeeKTd1oBMFKsUYYAPFTCSJUJCkkjGTVZ5ixBznj8qegDIMnqetQ13C5ZjnOAAcgDoK19GvUtpGmduR90diaxYgEDDPBqeFhuAxxwaQJHsukz2c2lw/aeU4KZHerckmjbwsjYJxjJNYmgK8mmI9zHsh4ESnjPHWtl9MsZQrygq5A6nGAKaKTfco6lp+lX/mLFK4kjByo6DHesO+0i4sI4XV2MHl5yDyOe9dcthCHlkQYeUFSfUGs3xFchNOfT40BdYwWcnkAEcYoRV776nLKZRaupnO4uCDnsBSiWQ6VJCZW8zzg4IPOMY/xqE7o1UMpAOBRITGMsp59qqzJsiW01C9s7e3IkLEM5lBPUZ4/Suivbv8As/whJcOMmdgY8nnnnNcyAWCZU4kIA/Gotavrhbc6TM27ywAmOgAoauCWuhSi1GebWIrrje4wRjg4Fb+n6tqUmoQ2rQxGN25AUZx1rl9PiaO9gcsCAeefauutYPsl9b3m1nAwSFGccEf1obQWuazxhxICoIBwQO1RzOwG9I0ycAnHJNLFLGjzssU/74/xjAFDW9xKSIIt4B654zUO47dCpcXM0brGY1A3DPvV17sg/wCqQj6VBNpt15yyXBCqDnjk1b1C0FrbpKWwX6AihsqxRv5jJpdxIIowACCQOQa5jw7/AKVPMCSGRQw5966C8lYaLMqxlwX+YjtxXLxwtbuJIJShbAIB6jPSmpJaMT0R0F9J9qvklaQoseAR6j1q9q9zFAYVhIIKsCB7gYrmx5t7fRluFkOzAPQ9q200OeaYCRwCeASfyFDsTq2dXp62qaZb5iDExgnuc4qZvIAJS3G7tnpWPaW17arHGjAiMEZJ45q3u1D7oEZPrmsGpX0ZqrJakj2NkD5hXABO8E9KqnVNHspmKQlywAJHIHtVS+tL24aSSSQBM4wDx060Jor+WFAUnGSSetXBW3YptvY2BHaXiQXSR7ASSVI6j3qt/Zrh5GWcoHPKjpikiS/ijSJfLCIMCnmS9AIJQHIA7is5KTejLjZLUswpBa2m54g7xjJIHWuK8V3MZ1aMwKy5jBcE9Ce1dPJJemOQyMnlAYcgVx/isQtrifZmLZjBkHofShJtaidraFKO+KuNwyD7VajljnYhSA3cjtWW0MhIIHIOetNjkeOQkgjBGajlM9S3e3YhuSHTJPf1rJvp/OkEixkYGKtak/mXKluMIM1lyM24gE4NdlNXirkvcdvkkIbJPGBip7a7+zF2UDJ6n0pto5ELrkBT1J6gj0qG8Cq4EYwCoP41WidhWO58LiR0uLgqcSwELjuc1ZvY768cKySIFjCLgYzik0LVdJgsbOVAwljUAgdCcc1sXOqSTXqxxYAIDAkcjHUVLTuCatcrWup6hY2FvbpauzRggkjr6VleRqN5NcSSxuDID8xHQ11x1FGJwoB9xS/2jGqkFQSfQUrMpNLocSdIvRgNI4JhAUnPJHeo7yCeKC2twsgkCgEAHk11wmkub2K4YAQxjCr6Ul/MH1GG6jUO0BI2AcHI/wDr0bBdHNR/bLSUTbpXeNgAuDzR4gu7zUY40MLKikHIB59q7C5v1jtBKkKlyQSuPzqPUZhIsUcUQIwCSMY57Uik12POtI3QeIYTIPkySR6jBr0HTprSSxe6tIfJhJJYf3iBzXCWhI1dDMBhZSDj0ORXY6fcWYgNpbsPJ5GPr1pS1RKsmSadqFveykW9v5JZSc4xkVnS6taSXEtpFATMpILgd6u2FzFbW4RbcERkqGHXFAksUlaRbNQ8n3iO9K6KsMkSGSzjXzEDgDknkVOl5DHgMIyoGOMcms5mtppnCQKAvUk08x2/lBUhAJOSc/yqr2BrWxFqO2YSESLzwAOoHpVRbNYf3UUrSxyD5l6gGtJvspUKIAD3JpttGsc8mCAjcgelNSE0cnrFjcoUtkyY0ywI6Ak1ZspJPs0bTf6zdjnqAOK09auRZ3MamESLIMhge47VlyXEci282PLLEgqT6U/MGdN4X8tDdrH0yD171tE475rlvDM8VpDekyAjIJOfWtGfXFDBIVLYPJ9RSYJmuTgk0o/OsWXXreOEOVYtn7oHNTaZrsF5MyMpjIGRnoaVtB8xmtcwwSzsBvbzDgehqpqDSyTQMQQomBx+FOKIJbiTIOJCQAap3GpeZdCHbhlbIzQkNyQ9hdmdRJIAGkPU9u1aEtpIwQAgYIzz2rLvbkSXSRLkMjDJPQ1vE5x7gVpayM73ehqx3kSIi56ACmS6jEinGSazHYIjOeiDJxUckqtAHHORkCpaQ02MmMk8hYkBcdK3U1GFYEUk8AAn3rm/N2uI+SSc5pJLnc7wISXXt7mlYbZ066jbkcZIPej+0ISrcnOOB71jafC5tQH4brzV2G2WTguAR2zVcqJ5iDWi+p6L9kB/eE5I+maxdL0q7tnAnCmMD15FdQNPJHEi/nTX0skhhKAR6GjltsPmTRjSRr5bBhjA4rGvoQ8OEByDnrXWyaYWU5lX8+tRjRbUYaV+DjAB75p7INGcDJGTCJGJyhyB6GqMkkruWLEV6LfeE4SweCQLk8humaz5PBBdiTcRgnnAoTT1G0u5xdrIy3CliQD1rU08/wCmnvxxWrfeEmtLd50lDlB0HU1lWFvcRzGV4mHGMYpktW2NU6tcRW3kQIAAfve9WLO51G+lNuhQgLkkisae4C2kmFII6Z6iptN1BlgDKxBOAfWk1cS0OgXRFWAzl1+1A4AzwBWNqdvcacyyMykMeg5Fb0WBGGKk5GSaxfErErGFXC5/M1nqnuaqzJbLU1d1iMO0npgcVqqwHVRn6VzlpzcWx9xmugJwSaU5NBCKYTPiJm3HgHisfRpJJdSmZlIABxmteRlEZZhlR1HrUsCOqeYLAgOBgjAOKISb1Y5xSGTqskW1vuEgmmHbIuMggEHI9RSz2tw9o7zo0cYI5FR21m0DoTIChGSCaq5nYq305kRoQMhhzWZcPtj6dOAK6V7OI5Jj4bnOKqXGno7YSI4HqKakh2OTlkPzFeOOafBJIB8pNa1/ppjtpCsR3Y9Kx4DtO0gjjvVKVxNNalyMyMy5I68mte2uJIW/dnG7g+4rIjYEjFXI2YbcHuKGB2kSKYEwAAR0pRCgUqvAJ6CiE4gT/dFPBzWT3NI7EElpFKoDZ45GKIbaOE5BJHbPNTE80denpSGV1KG6kIXOQMjFLJ5bIQV4xis86xbxz3EpBIjYIfqa0WIaBmx1XP6U2hX1sRwlVt4xtHA9KjnEbPDhcENxxUH9pw25Fu4O8Rbzj0FOS5S8W3njHyuSQKLPcL9C20ak4Izzk0mFGCBisrxDq8ummJIANzckn09Ks2N8b2xSdl2lhyB607aXBuzsWJGVVLseFGTVNL2OWYRxjk5NQapfG2hVQMmQ4OewqlZHNwNvXBpBcdc6nLuZVwADgetZ81zLNwT1NbzWUAUM6gZ9e9MWwgGQVGetJMq6MJpD5QTcSQc5qI5VQcnrXQmxgAyVBzUZtIM8KPpRcfMjAM9wmDEfmHGSKtvPFPbxxyrudBkk9M1p/Y7cglQDjriq01krP+7UYAxxTv0FdXucvdWbGT5FPJ61QkjZH2MORwa7MWRJACjIrn7+Mi/kLRbQCADjiqUraESSauULe3klLBcgAYJqfyZIU+XnHelaZ0lCqCB6+tBuQSVz14qm2zEegVQTjk0hLlTg4AHSo0JByzcHoKcXCttz1pATLqtyIjF5h2nGR6UltqlxaMCh4JyRUAVQOnOaicbG+ZuDz9Ka3BrQ3LnWZJoQu3BI5NZYmZXYsevFRi7UIBglh0qBpB1Pc0cpXNpYndyCTjAxWfIfmOOlTyTEgj1qt1bmrSsS3cCccUgYA9Oppc8+tAGWHrVCAkc4FCk8A9DQeMnFB6ZHegBxGAMUhJAwB9aF3AY7GkJKn1zSAACcj86OhppJGOacCMc0wJMZXg0wZ3YHUHmkz0xxTSxB9wetJCex1WmjFpGD6cVh6qc6k65wARit6wXFtGPRRXPXx3alIT61m/iNIfCPg3BSvc1EF3StntVy2B2sQOg61VhQvcMB3NX1J6GxpKgI2DwK1B096pWEJiQ5xzVz04qWwihE5ciuY1ghtQkJP411EfLGuU1M7r2bPY1HU1j1KUYyD6Zqwu4AAdDUEI/+tmrUaBlJ4pskFJCkYxnvQVIbcCSMdSKCpVsEAntg0M5246j0zSGNy3Yn8qQqe+MfSlBzyBjv1pSSR3HHSgCtIOvHFdXYoE09Bk4ArlJSSSPeutt+LGIDpgVfQh7oD90iolGSalY4Wo07+lSUQ33EaqO5qzAMRDHpVS+PyIPerkI/djPpVLYT3Q+gUnelxQMU0ox+FJQBTEO60nSgdqXg1NgGuflzVa/O2zP0NWWHy+uaqapxZsT0wTSLjuYunkiMnOCSasEsz5LfQ1DYjNuCOtS4IbgnNX1M76smzRk+pqqL6PjJPvR9tixjJz9KBXLYJB60u87u2Kpi8iBzuNKL2LOCSPegGy4Cc0oJqmLuPPU8U4XceTzQFy0D+VBI4wetVWuMkhRnFRtNIi4xyehPapbAmluVVyoP40i7p13EgAcVSIYtnue9Tq5VAoHJqbjsTiAg5GD9KfINo+U4IHSoBK0YwOc+tAd3cKTzVqwm2TiYFRknJHIpPtGCVGDiqkrGN+DwR+tNEuSccGk3YErk7zM3JPB6j2pmQcBRk02GNppQnc8getbTaUYoUGCCeQccg+lTe5SRli2kLhVHJ4x6VsWugSyxmSQ7BUtpatGBLOu4E5JzyK0ZdURbeRVHSPIPrSG2kZkOnWUU8kcrb9gByfWqdyIwxaJQBjnjpVD7fJI5bJJJ5PrUz3RKGPb1HWhsV2CFlLhTwRyKbdkmSPJyMCoy/lgFzyegqOacyMCRjaMDFIZo+cPLjCkZzU5mPmSseuCOO/FZcYKID1PX6VMwlUieQERt3HSmhdC5BI62sLL1GTUDTSSTGVwQWPJFMubxYbOMoCckgAVVe6mfgsBkc4p2C5px3aByrPyEPT0qnf3kggt3jbYjA5P41nRSNFIXxkcggnqO9SagC8UIAxHg4APvVpLYl3GJqNzGeJWxnkZ4NWY9RSXAlyD6jpWYiFmKnrzTzBIFyO3SrshWNkEEBlYEe1IXIH9KxUkkjbILA1bi1Bi371c+4oaDUvlN/YHHWmqTFIAACAckVFBdlMsoDZ4I9qkMiMSwIBOKxbd7MpEpmMzEBMn0FOCMULbTgcEEdKqxTPb3BdUyW4FTi9uGLRuoAbrSV09NhNi5yRjg04HnFRngZHOKcfug5x3rRuyBEchKSqQCQRyKmE88WI4iRG3OD61XNyJpBlcAHFPM6SOUXIKjj3rC13cYtzJO7iSWYyZOASelTpDcyLlQMcDJ4yTVYTKqBHALDJANQm+kZxvkOAcgDjBFJq4aEkkMlvdusvB/u1XDFp9o5bIOD0+lSXNzNM6ys3mFxgkjkCqu9ixG7kHINNIbNJrsCQtDH5WcZA7EUrmKRS5fMuMEetVrdC8TAtnHIJpszrEm8Hgng45zS6isycCaacQGMrIeAOualjlmsSySwE7epIximJc3EUUN4UIEJBDEdD71NJrLajJtucBGHOBjPvTaB6aFSS5jaUyKeSc4ParqXI8j7oYEYz6VmSxoLh1Tlc8Gp8yJa4AAUnvSsCuX0JhCJ5pIPUnsKtR67dw3Qt4pA0bAAFh0FYRMokjUMWwQcZ612tv4b065heVp8M0YZQDyDjpTVx2vuUbRIpsvuBkEhzjvWZIFE9zAQAW+6T3Oa1NHso4UmfeWZXIK98DvTf7IbVXZ7dSAWJ9+K0v3Kt0MjTbiDTL4XflFnGRjtjvTWkiv/EDeUfLSTJGemcdK0LzwzqMEYkeMbQeoNRQaBc3Mi+Uo8xehBxmpFazKVtO6Xpt5SVKNjjr7Gu70rXbq+WCxvI9rp/y0I5IBGK47UtPutKvEaZR5hIPBya0JtVnuNShe3I3tGBk8YovZkta3PS70skluiRgiZiHcDkccUl5PcRzeRHEHDIACR09SaxzrF7J5EcEkchYhXIGcdOTV+9uZ9qm3YO6OEcgcYx/jRcadzHGm3c1xJZSRFIGl3iYeoHStKXSlmbMjE8AcHgYqhaajrcjuLiIKgYBTjGQTgn8q27pmjt5Gi5dRkD1pNu5aITp8c0qNIc44APQV5zq9utn4juoE6Bjiu6sbvUWvwk0eI9+Acdsda4vxIVPiu5Ktnnk01vqN7G54a0y31OzlaXIKfKMeldTBGLa3jt0+5GMDPWuU8LTSxpKkakg4JIHArrZCRC5HLBcgepqXuTHUQRBWeQE5YYP/ANaqlqRGsjRo4BOTu/pTtIubi5aQXMZQADBI60sMV3caj57fLFGSMHoRS8i7D763h1DTXguj5cRwST25rznxr4bg0qBbqzcuCMkex716Rdxi7sLmNTg7cg+4rznWfEcpsX0jU4dpAwJMdh0rWJDb67HDKJJW+XJPUU0yNv5PQ4OaAfKmOwnBOM+1OYKWOGzk4zVOxmxGkZlIUdDwKZlipUr16nFPCiLgtnmpPNVsLjr0NK9tgITDsU7WyT1qOOOQtxnPrU7nHGOlMabbgg8elNNg2ADKSDxjvSArIcHrUzjzCCpHIqEoRnHBB60JiHeWCCBjg9qcBhCCMccURIVBLGnACQgDjb1z3pNgLHDIVHOM10PhjTrea9jkv5QtucgjPOe1YCOwY4bGOKsRTkYAJ+gqdR7bHrgvbHVERYpxELNhsB4DAVb1W4hkNqrEkSxnBU+hFebadcQHTPNE+J0cgofStma4lt7aynMu6OQExAnkc80IpanVP4jitLd1MZ8yMYXJ6ntXHC7vdQ1c3OGlOCXUenSrln9lu70vqMrCM4yAeSa6q1tdIs5xBaoI5JI85JzkZppj0Rh29lfagwRLRkA5JYYFWbvQNQ8rcsKvjsDya6V76KKAuzgRxjBI7dhTZ777HZXF7IcpHyo9aq4Jq55zeahJGotWh8uSEjII5BFZt3PLdTmVhl2GD+FOvb57u+lnkGXlOScVW+0iFizdAeal3uJ6HRaJY6V/ZEFzfzmOaUsFA7YOK7qKGO3hjVFBAQAEjkiuPt/C2oXGnWr+WpCjeBu9TmuiUa0VAaGMFQAOeoFRJruXFMk1iTybMS9MHAqvol9AmnFbiURzbzkE8jmna8slzp0cRiZCHBJJ61EJLIou6DJwATt5zTjrGwpKzuXXvrCR1D3CEAg4JqbUG0/UFVXukUIMgg1iyW8ckhuY7Y+SFIJx0NY1laTG5SUIWjV+QelOy2HZ73Ny5FvpmnXVpDIbhpxlcDNcPbWN3NKVdGBBJBIwM+ld/PeSpNGYrZGwCDgVRujNeRvG1p5OFJDDqTTSSE3c5vSdOvDfhZVZPK+cZ7n2rZtbmd9Xt1lc+WDyCMc4rS00OFspJYiDEpDE9/rU9zd2ouA8kSgAEjA5obT0C1i08iAnD8U5WVhgHkjimRzW8kAcAYyRg96qahNAu0sWGQcbKzcSk2UtU1IiznjTkmYp17etbcZXZGobPyjv7VkRNpSxbHjeQ9SSDyanN1YhgwEwI4GAaVh+Zp42j72cn1pp5BGazDfWqqeJyR04NVxqCiJm2yl+wweKmzGbBl2W01qoHmSgspPTjrXD6mEl1qa4EmVYYx05rrrO4tbiYRyb1IjJLkYx0ziuQ1jamrXCpyivgfT1od0rBbS5VMIK8MQeoNMeJixVgOSAD2pd6kZLYFAkIGDyKzTdyLk8uiNM3mbwMgCqk2jpbAtNIAB27mt6CTNsmPSsLxJJKL2Ic7AuRjua6Yt9A3RTS2hVT3BNV76SNgoCjKjH4UnmNuKgE7hwB60xbSZ8lgQR3PehaO7ZJ1HgeGC6jcXGSUcBAK6C0tLr+3GkljYRpkKSOK5Xwq0tpcxxuMGSZB+tepTE78dsA1bet0QuzMS/jlDRmBSRn5sDtTbEyBJPOByGBXI7VtEhYJTjgISfwFZFjdi8sRcsoQZIx7A4pp3KeiRSuYZpLuRYWbkEhQaspa6hFbk2yAyMQSXPbFO0K6N14gvAQNsUYA/X/CpYPEK3F6lqICGaQoST0xUu6dh6NXsKI7lbP9+oMu05Cjv2pESQBSVP3eR71d1K7exjjZEDlpNhz2FGoXbWbWoVN5nk2n2HH+NTcdrHEPo94GaZlCtvJOeOKgsr6S0l3KhO0kY7V1HiK7Rbj7Go+bGSRXNyIqZwMZ60WB2ZuafKXsSx43k/hmmyOYYFTOWAxk0zTjnTQvcg4+tR3AYIoflgOal7lrYihha5SREfawbn3yKuWkDWtkIXbcwHJ9azVa5S3drUZctzVrTnu3jkN6uCMbciqewupb4FOjCliCeoxTCcUYduIyM9s1CKZWvfLtLUNKPNIORntVOK3tdTbzypCpwoHGD3qzqJ2WZ+145YAEVBphj2yiL7nGPrWi2Ieg5NNghQ+USoI5GetTl4raASPgDaTnHJAxn+dPc4U56YpreW0AWRQVI7+h//AFUk22PYrQ3dpqCFoickkA4xyACf5iq92/2fcoYBwOD6Vcjjt4YS0EagAkgj16H+Vc5qV0z3rhzyDgVSWuhN9CKO71C5do4sEKeSKsyFY5U3MGm4BIqpbSG0DmOQfP1B7VDGymcSk8g5PPWtEkQzZmObhSMbt4JrXbUgXIRQQABnNc7JOjSmQEnJBNammxNOodlIAcYz3psSuatlI13M9vNGY1ZeWxxirMOhNcYlSXEYJA+lUbm41OMSAqAgHGB+VdJoxZtIhLdSMn61L2Ku0Zh8NSmTcLkD6jpWVrOiz6TD9r+0bzI2OnOa6u0mkmeYPjCNgViePZDDocLLkkScj8KnUpO+hh2HiMCQW92cY4DVtqI50EiPkHoQa82nmWZ/MXjjp3rQ03W7iwbliY+ODVpmbVndHcK8kZAdiR656VOGJGQ5P41R0/VLbU4hsYBsZIqeRRFgxtyTjFDaW40m9iUq3cn86QCQMCCSAc4oMp29Oab5hz/hU86L5GaE1+9xHtZMccH0p1hHBcSLC7EykE9elZpkYcg4otZjb3f2gglwMDmpclbQFFotX1sILl4lYkDvmqbWy8lfyqea6M8hkYYJqLeRQppLVg4Mo3VhBOjJImCR1FZEmjyWo+U7485yOoroy5I5GajAIzjv603UQKL6mJb6/OHNvKAAOFyMVZ19JfssLXBBB5UoOMUup6ctwokVf3gPYVbiAudDe3uVPmQcxk9TUtpq6KUWmc9pMhN7FHnOWOM11J64zXOWNlLFqsMrAgc5yO9dATzms6jvYuKs2PAywXqCa1LmyaZVxOEAh2gZxzWQ8xtonnUAmMEgHoa6DSdtxpEE8qBnkGSTThsKb1K+pMsPhh4fMDyKoHBySQazNIMSadNqF2DhTwh9q6WOO3kuPKEaHCZ6Z71FqVvE9hLauFjWT5iQO2f58VTdkQrPQhjuopNJ/tDyht25AxWcdTS61GG1jiCcgsfXitSBLcaUsKjFuFwAe/pWJFHGNdiKjBLcmpSVyuh0YhhL7TEpHuOteeapYqbqYiZEZXJC+2a9GUqLgoTyBnFeY6vkX0zMMOS2fzohe43sVIZDuzngHBI71pQSAuo9SKy7fm3G0EnPpVq3J85AP7wroMj0CPPlIPYUpJzTUP7tPoKXJB6Vi9zRbC4IGDS5wCT0A5puTUNyzfZpNgy2OB60hnMTRsyXa45e4BGO4rpTcxCDAkGQmMZ9qy5ILj98Vi6ICvHU0028u8gxkDyc/wDAvSm2mrMVne6Kl0S97JKMEfZtv4mrumyRxWNmhYAgHIPY1BHbT7rfcg2shLfXsKjSCcrCWjIJch/YdqpPSxLve5W8U5upYmjOQqkcetXdLmjh0qGN2AYDkGqoWQxFWiwRJjJ64qs0coCll/jOfpQtrCabdyxq8omkt9jBgGJOO3FO0rm/OegU4rMSR97Z4GePpWhpBIuzz/D/AFoa0G2bV7bm6iRAxXYwJx3okKhvcjFF3IyJH5eck4OBTZQWfI6DrWZVx0q7rcxqcEjg1CsWwhsknGDmkhmwpErDOf0qJ7xDc7d67B1ppMTaHwwmBHy2Sxz9KdGqhiQetVrvUYghWNlLHgHNEM6DBEq4wMnNOzFdFkQ7ZS4I5A/CsTVjHdMyqpyp5471oxXIN04EoKAcc9KoXdvNbOZ1G5H6A+tCWuo732MWdLgKA0PA6ECqrR7Y87DnOQfSt5FlSQyX0biEjAA7ntWfJAJXZRMFAORWi0IaMol9m4nGDgCmgkuCTwK0jp4OVLgnGcjuapfYpgSQOAOTTuJoPMAHr61A0hJ56DpT9rZIxntSCIlsYJ78dqaQrPYiJPpignNOZW4yCBTcYB9aaE00Nz603KnvTiMfSm4FUIaetKTjHY0YxxSH3oAQkjB7U8Md+O3akJ7Hj2pQBjPQ0AKcnGBxSEE4PoKcowBnNTGImIv2pXArYpSD1A5wKdjB54qRlwwUdSAaLjsRAcYPakIHQ9SRVj7NKUDBSQfTtUcluyFQwIJIwDQnqDWh1FmCLdR3ArmrjDak2em7FdLbDER9QK5oASaoUzjLnn0qPtFLSBrbhHbnavGKzrMGSZtoJIOTWzc26W1idxySKp6DAzSGUgEGknuwaskadqGEYBGKsHpSyAI+BxxTO1F7hawqd65HUDm8m/3jmuuUgIfQDNcddtm4mJ6lvyqepa2YyMEd6mUsM8kD6VDHk8CpwCB3I+tNki57Z59cUYAHUZ9cUZxxg04tkDsfpSAaQDxxkUnAHIAPrmlyM5OfyppAx14+lAyCTO8fUV1yYW2RR6CuQ5M6D1YY/OuwIxCn0Aq+hEviQx6YuBn3p5HFMUDHIqSitfDLxL71dj4QZqldn9/GMe9Xl+6KpbAxQTml6UooPSgQmOaUUmDmlGaYBSnpQD3pOo9qQCHOBVDVziycZ7VfPas3WzizIHU4qeqKiUbIEwDAqQbg3IJp2nfLbqD1qypG7BWm9zNHJfaHwaBcyHgn6UiR5OWHA70hG5gFA9qq47If9ofoKPtLjkgflVhLMMASMHHOakmhV4wAoDgY49Km47IrLcSFgAASTipY3nlYqq4I68VetoLSOELKuZAcgjvRM0cC5AxnkD1obDQEIVN2csByRQzbuSe35VTMrHjoPanJKxxk5B4NSK5YUnNTJIFfcQMY6VVUtvJzxmrCgMpNAwkkJyV6U1JDtzg5HelcbRzyKYZEC7R1JzQ22AO2/APB9KYY2Uk5707eTknBzyKUyEgcdKQwjkkjbeBypyD3rWsdTurmURlgcjOW7Cs+1jM0gUDIxkipbiE2kwCnLEZyP5UhWNW51IuBEoI7E+tZ9xe4l2RDKAYJNQScDmXJxkY9aqyZXqfqaYh4KxnI5x1phnJyCcelQ78MFAJB/SpBDufDcEdqBkx3TsD1OOlJsYEBu/Sp7MIjuWUkqO/aoZp1eZ2XAA7CgNCWOTA2jBzwQasTC4nhCkjyVOMdKoRygqS3BPSrJkaQBFyFxz7mmFwMeERSc7DkA9KjS2kncxhTk9MCtC0tRNH85AUdCT19qdcmTTQGQg4649KAKlno9wLjLwPsII5HfHFSz6VdNZWyLAxZSd3HucfpitG21hZNpMpJ7gVpW2ppM5j3AEAEH1qk0K6Ocs/DF/KglZRHkkYbg1eHhW+HLbcfWuljm81QAcgnH0NXwDgKTkjHJq7jucSfCl0SMhT+PSq7+D73HylfxNegGMbvaqt5eWtjIFnfaWGQPWi9gbOFHhXVICWUKT9etUpIJbOcR3SFJAc49q2dY1jU7e/eKF8pjKkDtWHNevdzrLdNmQjaSfSs5tWJuW5gYyJQQQ44HpViztZ70jZGeTgHsaoTSpIiKGOR0xXbeH7myazS1iAV1GcMOSfUVMGxmONAvA33Rz71h3McltcSQSE71bpntXbarrdtYsI92XBGQOwrn/FEMV5cW99asMSgBl7g1crNBdMyOFi3AZB6+1MS4i3fKQG6Gku7a4tWRAQQeTiqs0ZgnQFSCeRxWSAsSuY5RKDkg4OfSp0eOZZDtAIGRiqhO5gGI+bPFTwwAxERnEjDAOeDQ9AK8MrjcknBzxnsKAwZiUwSvUCprq2ZBslxxyCO9QWxiUs27LHimncCe2DSOVQnIOMVfN2rQfZprZTsOcjrVSG6trNAZMl8k5A60k92sr/aFRjGcAnHep2Y/Imu9VElk+nbQqu4cH0wMVQEgTCY5Heo7qMyXAYAkYGfangqUJZSSOBVX0FqTLIB8wxk81Zhuo2iYMpYdSPSslpAWUgEADFShyIgEOc9cdalgbFvGqslzCQR2B7VpHVCJImhYeYOJAR2rn4biVdkcfHYA9KlaSSObzQoDrwR60ldO40zd+3K93LJazCMEZ5HU9xT7fU7q0t3RzskCnYRxyeawhCyBJZYyFY5BqeaQyhpGlJUZPNU2wbuapubzV7HylusRp8zAtjJqgNUvLQfaPMAAOML/OqcRkhVN6lI5OQc9agmYhzF1PQg0Ji6amm9890/m3DF5OxP6VHFcs80gCgM5Cg5wF96opKwUxNkHHBPanyR3VtIIpI8NIMgnv70BZnUaYZLSRpbeUynaRKB0BrasNRu1tyLUjJOWDDODTLGOz0/T4YkjJlKgyse5xUsU1vCXKpguckU76FJJFiz1q/k1u3sp9nlyAk4FdAww5HWuaW7gW4ScRfvE5Bq6NdJydi5J71L1KWhshiVYKBkKcZ9cV5VqJc63IZDlyefevQF1p8ghAM964fXyv8AwkBZRgMAT9aqPUb2N3wjew2aT/aJQivgDPc11kVxbzOBDMjHHQHmvMJmItlI4w1JbahNaTpNE5DKQevWpauyVdI9V5ZgM4rPGpzyaslqFwikh8enYmnaLqY1mxF0qhWBwRnuK5XxZfXEerCSxYoSmH2nkkcGpW5V7o1X8RRLfXloSAjfIpJ4HrzXC+NRam4DQ3BkcYG0joMdc1Su7+aElM5LHJJ65rMuZmu2DN1A/OtEZ3toVSo2gdTnOaiLYII45qVwSgIOD6VDISVIPB7VotSWPQNI6Ked5wCaSVmicxd0OMg0huXFskBA2oSQcc0wHPP4k+tVYBwlZuCOnSl8skZIwDyKVEBbIJBHOaWV2X5up9qXoAJmNgc+1PLkngjk0wh2UHaRTRIo5HP9KVriJfmLfMcD1pQCSCWz6Y71A0hJHXHbNPEjKoweKOUaLAQhizYAI4FRwsQ+cYIPGe9LE+44bmnFVAAB59anYCzEwJ+YkY7CugsWnurAyPubyOEHZRWDp1m17qEdt5oQHksewFd5JqOmWOjzaVZx7nQDL/3jnmk9Cla+pl6TDJf6hHbk4LgkE+3Nd7p+irJCJXnxIo2BkOcjrj864qxuzFdQzxxgFcjH1GK3tH1i40u3kR4hJCHJY9wTUt9itUdBJokTqY3upChHI9abNocM0ZjlupSh6gninHXdMKRs1wAXAOMZx7GrMNxBdRhoJUcexpXY0zlPEmgWWleHrme2Ul2IAJ7Dk8V507u8YznJHNeqeNpNugCMN8zSZwO4ANeWSBolKlSCexHatIO6FPVHtNoZRb2pVj5WxcAdMYqyJMMzE4ABNVrabZZWEQXIkjAznpgVna7qJgKQRHJBO4/0rmkm2XC1iGW9kubi3WQ8rJgj1FagjUZG0cH0rnLeYz3dtIOCz9K6XBGRWsFZCb1Ip51tNNePbkyZIOOKo6Coe0m3DnzDirWpMo0kxMw81mynHOKp6EcW8jKeA5B+tWtiWagVVJAAFKRnqBTQ4J6/Snk5HWkA1QEkjLDIzyPUVFKsY1dLI2oMbgtv/DNSoR50WeQCM1WGqSSa6+nsi78nBA5Ax6/Sk7jQ64Hl6lHAsASHGQR0Jx0rOvdSEdrEqxgSTZGcdMHFamo3Cw3tqHziPJJ9eK5q+uUnuRKBgMwIHoM9KFqNnWm2iVRiNegzgU+KKNiQI1zj0qlp0NzHdXbTsxjdQYsnIHXNKNVt7Sd0uDsyTtJ7ipafQadlqTWzrM8itCqlDgcdahlmX+1I7TygARu3AcHjpSNq1m5xCyliMkDqcVXg1aGeeNWTLk4Vh700mLmuaSogZv3YPQ4I68ivOvEX7nWboMpQFiRx29q9I3rbv5znheD+NeYeJb6S91iVpMBY2IT1IpWuO+jKUcjFSG/CnoxfK5yew96q5UdGyO1Sq+GDZ+tTy6mZ0lpGY7RFJyQMmqOtiJrNlYDecBD3FN/tWNUVfMHHpWZqF+Lm4XH3FHH1rZRY76EMIWJQQQSD1pxmKn5jwemKqCQ7QR0yaWQg4JOATUON3qRc0IrhxIrIxBBBB9COld94R1OfU9NmW4O54DjcepBrgNDiW91aK2kJVCMkj0FepaVpVjpaSfZpSRPgkE9MVSjZC0vcuDBRg3Qg5+nesGYxR6eVtuE3Hp+tbMk0UcyxM4w8ZBOe/SsXUxbWNmsUJLAndz6mrjoU9RnhUg6zdEdRCNw/E1pRR6QLtGjKeeWJXB5z3rn9D1CPT9TuJ5lO2dACfQjOP51Gs9vaalDciTdiQuR6Aik9WNXSZ1t9Nbwxq14QELcZ9arXGr2UdsJmlRiDhB6GsfXdXtNUtRAobKEsp9TXIG3vmYkk4ByBnipS7jd7XR0l3I01w0znLHv7VnSMW3AAkj2qYTEywrJwWwDgcVoyWmwgeYAPTHWr0RNw0wFbBFbg4NNuckqTwSOaYXjD7fPAx1HpUNzPGqbxNvIxgDvSsmUm0SWjvbIzBSctVyOXzk8w8c4xVaOSSSNWUAg9eaeI5VU4dQvpSaC+pOOacuR8wGcDoKzftbW9yY3+YkjOB0qze3yWNuJyCwJwAKhxsWncTU4xcwIrgg7s49aqWMQt5pox0GDg1W1XVVns42ifad+SAecVHotyzzTtIdwJAANaJaEtmjdXkNtHmViMnAA6mse41gyOI1jIQcD1IBq1qsG+QSHIB4AFZi2zM5J45yMd80kiWbUUkX2MeWTg8n2Oc1zuor5t28u4Aj9a6Kxiit7ZgVyT1B9abdJb3GnzKIAGxwcd6pLUE9LHKmMqhORnqBUtvZXF2/lW6FiBk47VGySwxAOpwT+OBXR6Dbm1txdFgHlIGPaquJ6G/wCGtCgt9IRL6BHmJJyRnjtVa5trwajthtyIUk4IHGKvw6wyxBRADt6nOKlbX5BhfswAx61N3e41a1rGfd3kio7vA6gDJyK3NKlUaQkhYAEEjNZ0upCZCktruB6gnrUN7ceRbpboNgPO3PQU73E0Wl1s7nWK1ByeCD1965/Wru9vYCLvHlq/CgdPapA5XzJIGO8IQF9DWRqk92ulLuBLh9xPXNIaOfuYVFwyx/IR27Gq4Yg7ZAQenNSTTedIXxg+nvSKVdQJRnng+lWJnReDADe3B7CMYrqyAcGuU8GRmO8ussGBUYI79a6vOa5qj1NaewoHPNBx2o+ppKg1sL7e9Y2r6nPaanDbRKNj4BJHrWxkgg1nahpr3moQ3KyABMZB9qcbX1E1oaWAMfSkOKUnJ+lNNSwWxW1W4e0057iIAupGAelM0q5kvbBLiUAMewqa+gN3ZSW6tgt0PpSWMBtLNYCwJXqapNWBp3JwAetGwMcHijIx70A46nmkM5621G4uPERspAojjJIIHJwK3GwCeaptp9vb6gl1GD5jk5OauHkmqbTSFazbFMfmoY+MEHrW5p8gi8PhQOiEAelYkTKH3MOMYI9RVQ6jqUcTwBQLfJAJHaqhs0ZzTepuafqHk3qs3IQbG59ec1Pd6tbzzhXBAA4HqK5eO92K6yMA79x3q0ZN91ayIQSDggVbTIWjua9zfMNiquFHVWGAaQXNpNKs8UJ86M87eQKjmnmu7eUSRgbQMEDGM1T025uLGKYIoPzHkjPGKi7uXdW2NaO/D3jzg52xgEHjmsx/Csl8zXUjoBIcgE9qfq0iwaek5GyWc8gd6mOv2UmnQQ+YwdMEmnG+4drbDIPCAibMbAggg8561jT6PJY3pjVDIYzklelbtl4ksrRDGzGQlsgis6TWZ31GaSF/LjmOCCM5q1e4r2WqA67dDjyUGOKQ69dj/lktZz3cIkZTIM5NKkscsTvG2do5xTsTdF1tfuyeIlFOi1+dmIkjAyOMetYdtb3F25CXqgk8IeorQXw7qEig/alJHU07IRNN4ivkI3W4APQjsKhXXJ5MqFAOOPepP+Ed1HIL3AYA8j1FPTSLmB3McYLMpAJ5walxVtBplWTW54Qm5RjHT3pkes3EwLKox0PtTp9Cv5J0dlBAGCB+tbmneFIHsxKZCrOORjpUtWVyrpuxyV3rEqTFSefamG7mkjBDHBGRV7X9Ig0+9MYzIfWqQCJFtCnAFNWtoKzTGCVgoGMn1rV04GOdiBn5Qc1lRzLvGFPB71oQ6pLCQvlqQeM47VaV0S3Zm0bnp84zTDK+SxXIPQ1QhMEjlXIVieM1rNbI9qsXmgbRyRS5bApXKd3IqwFtoB45qm0NuQNqkGQYzmrE+nOxwJsjFVjHNGY8qSEGOKaVhNsli8MS3CmRZAAR3PWnxeFpI7dwZgVkIAIPINbtpqNpb2cKzlkdh0x1qU31hC6W5LhychSOTWbbvYtO6MaLwldRW8iKwzIBg56VcvdAnvLeCDcFEeMnPXFaaaxaS3BgRmMgGSoB4oGs2bXH2YOxmA6YqeZlXRl6hoV1fRxxKwCJ1yetV28LfLGPKX5c5OeTWxLrunwTmCSUiQckY6UR61ZTQGdJSYxwTg4o5mF0tDEh8MXEVz5rBShXG0dqSTwzMEKqFAJGAOtbMWu2E0gjilLMeAAKy77WPtc7JaTODGAGwOlO72DzIF8Al13NcImecd6tR+CLWFyWuhgjBwM1XW9ePK3F3JhRkkDoKdJdxNhI7idiRk544p3YXG6h4S0xbKRo5jJMoO0DjJrzyWFo7hoCMMpwRXdXZMllMYy/mAYB3c5rM0bwtNfSefdEohOcnqaqndN3ZMmmrHNG0l8oyGM7BxnHFQEZr0nX9Mij0E29nEAcjtya5K20KXyXEsbZAyOOlaKSdyHHRNGEFwcmnGJtm7acHv61pf2LdSLmNCeOgFTT6bKywxxxOhAwQQeTVXQrGL5YIFIchc45rdl8O3pTekZ6dADSzaJdSWkUaW5EgHzHHJpXQrC6fpsdxpqSOMsec1Omlx+QVLYAPT1q3ZQvaWKQSLh16j0qvNM0coUA4JqG7vQpLTUik0qB5sqMAgAY7GrUei27IDIj/IByB1qxbofLDEc5yR+Na8eqsq7fsoOBik20UtWYNtYgF08tgg6EjmoNQ0qWa6QxRHaACTjpXVNqDCMMbUc9Oai/tMshzbgZGCaXMx8qMBAUST1AIrmrTB1YE92NdPIcJMcdia5SJyl2ZAMkE009RSVo2N7WJgU2KQcDmoNGvRBbhD3NU7hmkUsT1HSooZflRdvQ9aaRL1SOkEpm+btTxjB9qr2nMCnNTjmhqwJ3DOIyfY1x1yQZHPYk12DnFvIe+DXGzHLEnHU1K3NFsOj45BGanB+UAYz9arxnK8k47cVMDgen4U2QO5/yaXIz/wDXpMg9x+VGR6CkMPm75pGLbeh4penQDP1pDjnAOc9jQBDGN13ECed4/nXXuPkUVyVsM38I6nfXWSdFHpVvZEfaI5OOnemLygNLITgGgDC4zUllW45vIxjtV5M4ANUJs/bUGecCr4FUthPccOKXrR3pM0ALntSDijAIo78UAKKPYDFHSjPrQA0k5ArM11sQAHvx+NamcMMVj+IGzEo9+KXVDXUbbRsbcMO4p6+YG+6TWnp8cY02ItgE460ySEDJXBI9DSk7NkQs0cpLbFUCockk5pYbVY0DEEMM8ntUpkYNkDHcU8SKQSwyTzgUrjuNjXJDAk5HFPYfxZ6UkchwFAAA6GlJH4d6AIwzFsgVFcnfgZ5Aq5kBMBarG2Z2JY4BPagLFYFQoH61MIQFHzZB5HtSGArkEEjpnPNORAQVZiQDwBQwsTKpCgKeD1pkshjIQHGe9AzHwGJHUU6QKUAPX1PakITLBQGOcjJpoUhS2OtAfIKnqOBUiqSmc8elAx8UfmDj8PenCNOe46Gq6yNG2OQOxo84lCASOcmgZqW066fAWwru/GfTiqkt4SCpUEt/F6VVMm7OemMGo0BAyTk9eaZO5MwcyZGcDpjvTiExls8cnmn29zHG/wC9QsDwD2FQ3LR7yFJCnnHpQMQkgkjqe1BmzljyajjJZuSBgdT6VZRITj5+COSfWgQ2O4YAk5GRj60wIASc9T0qOQgEgdKQPkAd6ALgIA2kADHFKZtoBB5/pVSPd15PPrUpDSZwAMcUhmha3Mew7skKOAOxpXvo5IWQMWc8YPpTbS3iSJzkEkdPSob4QxXolUALIgBA7Gqdkr3Ju7hp4W2uGD8qRgH3rbtIgrvMEYxsABz0P+FYiggAAEg8g4rT063u5ZRECQh5yTwazT1KsbMOpRwkZjIAPQVfk8QwAZjjYnpzxWZLZR2kRlupwFyBgHqTWpbWNoI1ljUOCMgnmtLhZGXNf30rvcKzqvYAcAVFeWNxdwCee4AZBlCTyfat+d4obdjIQgIwCRx7CuC1L7VbTmO4Y4PKDPbtSbbQm10Hq8t2+6ckNjBP0qncWhDkLg4ORVmNjchQG2kdfpTZY5ZP3sfKgY461F9QRBpgEWoJNOm+KMklT3robTWILnVY3EQiWM4UqOSPeufyxQgDHHatHRmskhkmmUieM5HoaoTNq/0+1Wzu5jmWaT5lJHT6VztpCZEBkYg54BrTk8SNJCWCgEHGCO1ZMl28kvmhcKeNo7UN3WgJ3LNysz3AIUFFHGe5plyy3NquYsODjPpVO9eZI0dZH3E889BUdvduxEUjYz1J4yKzsxpkV3GEYMCcr1PrUYmKR5DEEHrU98EhKYPB6j0oMINq0jYCDnPrVX0ArG7abhpCABkE+tSWtqzzrJJlYhgkjvUdjaC9lKK2AM8+oq79raFPs7LgKMAnocUPTYLE13YxsgK8iM7iO5B7UyBgym3VhsYZCnj8KrPJPIxy+OOB7VEAxidipBU8EelINUacZjinMci5JGDVaRoopHBGV6D61RFyZHwzYGMEn1pHkc/KGyPWqsApZEJAbP0qaKNmjDKQAD+dIYSqByOvbFSQMcCIAYPejRgDySxSL0II4qzDO4dHK5K85Pes1t4mKuTkHrVjzCFG45Pt3pNWEy/d3MszBjISAOAOgqEXDFNhwQagaTem3ac0+EAcEZIOQe1N6jLkQuruA2kSGRlIIA5K+/0ql5cvmsJMmRTz6mpjPOkpuIGMchGCU44qOMytJvGSxYlye9JD6GhcutwqLHAA5AOQck461el1NZkjDQiV0AOT1GKyre6mtpvtEIG7BAyMgetRGby3LgEgnJ9jTtqFzaj8TXUsoi+zKDjqTVq115Jr+O1YKCQSxzwMdq5ecyG7SSJgFkXII9emKjtRt1KNSTggk5rSysLU7Vtct/mBiPBwMHrT7a881ROzeXHuxg+lc00mAec46n0FSxXalMMxCA+tYNu5dz0S0SKeMCF43wM9ecVyviyPyfEKAjBMY4HTpVXT9QktpQLeQiQnAPb6UzWLie61GKS6z5ioASRjNVHcd9LE0cD3VuypyUOSOvFXYfDM0mlTag8gSKNScEcnFL4cuYLa/aa4YJGoPJ6E1v6lr2ntolzBFICZEIVQMdalt3sONranL6BrUtjexGN9sBbEidiPWqPiC+MOvSzK37pzkEdADUcCbEI24PrVbUYTPCSWyVGcGmrXE1a9jL1GcTzbwflJ7d6piQAYzyO9NdsDGDnPSoi2T0wetaxWhm73JCc9DnFIy5HPWoizDB6Uo553ZNVYQPGByDSoduQw/H2p4XcpIPNBCYwQScYzSuBGX5ABxSEkjA9aQqeRSg4xxxVBYnWfAAI6VWbiQgcDtUiBWY8Eg9DQ8ZLjGPrSWjAjJOARS7mPBGaeF5xinKWIACj607hYdAQj7m6dOKnMavICrcEVDHhiRjGRW5o+irfWBuGlKgMQQB6VL7jXYzQGRgykg+tdF4dH23UAhidiE5AGcn1pg0W1H3rg+xrf8L3Nr4d+0MAJnnAAbOCB6VDK5bamvaeCpIwLie7VIz82MdKu6lodnZ2bXMl1KY5GBIUcHNI3jG2lhMT2rMMYI3daiuPFNjcWogksS0a4wC/pSVyrjrPw3p92cRzyD5QwyMcVZj8KrDd4ivJFUrnI7GnprulWphkXAMkI3ANkID2PvT4vE9kZ8MCMkAY5yPWjUVzmvFtzJb6tFakmQRQqCT3OM5+vNcrfxteShlHAGB2rpNctLrVNZuLrIWMsAhPoOB/KqOr2MtrDayCIAXBCgA8kgjNNaA9djqxr9vaaPbh4yZ44wAB2OK5y71dZpAzKQc5JPpWnrEamS1ECYCjMgA7EcCsq9szM3mJgDpjFJJbgr2sT6bfxTapbRKTln4/Ku1GS5Fee6XCYdbtmJGBJ+XFd3PcRxJK5bkKcY9ccU2rLQFvqS3NstzGqMCNp6+xqK2tIrONljViCxJJ7msHSJNYnvklvXJtgCQM857ZrR1qS+aBBp7EPk5HtUarQtK+hpRQmSZ1xjuCO4qCaYW5/etgA4Oe1M0iS7isg12SbgA5yRVi1so9Qifz2xhunXJ9aavcWnUhjvrcTKxcYU5IHPFU01i1n1KRre1InYnEp7Ad63Y9GtRGwUglgQWwM4qKPw5ZwyiWMkOBjJp2BW7mXrE5nMaAEiMZJx6isaa2ZzHtjOSwAwPeukvmjV7iEKRsUEMRxmsG5W9jv0kUloyVcAdMelCVgept2aXkU14bh2eNlAhBPTg5H8qz9b0+bU4I2XiVMAduMVsTSMyodpUmPeR6eoqq0jsgY55GRnqKnzBMzNF0U2N5JPfSKIzGQoJ6E960YrTS0kEkUh3IQQCeDWfq1rLcafGsAZpfMOTnoKrWNqQsfmxkgHDMD+dG+rHtsa91cguIy/BGSCeprzvXy0mszFVwFOPrXoEMNoutEmEvblBsJPQ965e7u7FpruP7PiQkhXxnnNUnqFkkc9HbyM3zYXJyCegrafT4jbhCAWIyWHrUBP2m3jtYoi6hsyOOo9a02jjjtz5eQqjAJ6mq0MzIOj/KSH5I9Ko3GnvECW6e1aE2qsEKRx4IOCTVF76YtlyD7Yqk2hspxxgB9xJOQBipHjEiBTjI5HtR5byhnUYB56YqSOzYqGDAH3qG1e4rD9G3W9/5h6iMgYr0QyLHY+eSQEj3HnrgZrzpEktZFbqCcZFdndXLvpBiUDJjAJ7ehobutBLRlhtQU6K+oiMkgZAJ98Vnz3bXdvbSHALDOPypbkxQ6ONPwQGAGT3PWqEbCPyYs8RkDHr0oSK6GkLIAluDxk5NJJaqil3A2gdT0rQkjlDXThQVZPl/DmoHU6j4cMXllGJABPQgd6GxopG2UJ5gUbMZz2psatJMV42EZyK0rmJR4eFoAPMMYTI9u9Z+n2zC1Fop/eGEqCPWhMTRMlvvdE3LyeDnk/Si5W3lOGuSGAwfanw6bPFPp7sBi2QiTnqcGrs0ltFE5ZUJIyvHf3pN2Gkcpcxf6RNsdiGAANRRgQKFBZieua66COBoAZTEWI5IAAFY1/biSVooyh3kbSo6D3oTRTjcisUkm+5IQCTwDVvUIXihtwHYbuTz3qC2jfT7kQoQ4U5yavatIZIoGwBjkYptkJa2H6bZNI5Z2J+XOaqOIr6Q2kikxqcg54Jq9Y3cqWrblAIQ847GsKCOeR2VScEkgA0LVjvZFyTSrYIV2AAjrWVHFLZXUiqDsY9a1praQWCOGJO7nmqskbouXJ5HGe9NOxL1REsUjuQZHIDYGT71MliJlmAcjy2OCPWlhuZUfIQAbscjPpVyF2MFwdgBBPA7mrIMy2jkleNfMf5iR19KnMiEiIscqMke9RWWoYMaqqbiSRkc8dadCWuZ5zGuTsBGB15oGtwkjjkU5AOfao/IljYNHNgDoCOlTXKzxqVYEDzQBxjIqUx3Cyjah2byMkdsUi2aNlbSXySRx8O6DBHqOtWbu2WFAsgO8IBk+oqPTZJ41nMJIYRjGBWhfSGW2R5DltgyffvUMEFppomvLe4YEoY9hHvVHWwsWqyAchAAB+FatrPONRhiU/ujHkcd6yPEN3ax6tIskoDjGR70Lca6nPfbpvOlV49gI4OKbdsX02IMcE88nrT7+aMyRxxuCGIJ9xVXWEY2SCLgoc4psS8jCuESSUr91xyPQmoQWViHGPQ0PIZGJYYfuDxThICmyXkDgN3FaXJZ0fgv/AI+Lo5zwMfrXVAHiuX8GxGKe6GQQVGD69a6gfWuapub09hwoPA56CgfjQeayNAA6GqV3NPHOuwjYSBgirnSoJoTK4IIGCDVq3Ul7FggfpQefagHI96Q9KQ0ilrF3JYacbiIAuDgA07TLiS702OeUAO4yQKXULZr2yNuuASc5NOsYDa2SQMQSvp0pq1hPcnwOKcAGyPbikHvSg4yM9aQ0c9Y6nPea69rIFEcOTkVtHqaox6Zb2mpfaIs75MkkmrhP603aysK1mx2Qq7uoHYU2SdTEV2k8cA9KZMSLdyvUdKoxzzkcICD1x2q4q5MnYguZ2sI0uGEcmGxhhkVrQ6oqojJaRgkAg+hNczeZlleNs4B4GehrWjOIlXoAABVvRExSb1NU67OYTF5ahSeSOp+tJJq8rx7FhRB3I61mg9qd0FTc05EXrvVft1usVxbIdgwp7is8qocEKAB2x2p2aQk0J2DlVrD55LeZQotFjIOQQeaQCVkOIiQBwcVEFEjmMsVIwc10EU13bQxxkxmNxgcc1adldmM7Xsc8NAllUSliC3YjkU6HSZbKYEElW4Ix1rqFubqyh3SrGwz1bjFRSalLIRITDHGvU54NVzIkwJ7dI2jeOAh92SQMHFP+33UUhVGIyeMjtXQRzTyRhwsZR+ARzmodQsAI/tNyw+Qfwjpmk5itcy11DUWyQOAM5xQ+p3sjg7CCBjjvUsV8AISEyDIQQR1Ara+0WLAHyxk9RinfqFlsZFjqFwJys+Arc5IrVttSWGARmVe5qW2htLm4MRhAwu4EjqKy9abSrFmX7QBJjOwHOD+FS2uo0kSzG2uZ2nmaN2I+tVLXT7eUOjRhiDk+wNYseq26Egktk/p2q5HrcNtbiSL55W4ZQelLToHM7k+oaVbW1pLJHEFIGc+9cwJMsD71uanraz2RX/noBnnpXPCQDBVSQO9Cdtxtpo0Y5FF9EWOAWAP0rtb6G1sbNLgpvV8AAV59HMPOjlZSQjAkeuDXdR6jZ+IrNbWGQRvGQSp4PHpVt3WhmtHqZR1FRqK2wthgnrnkCtzTYLTUIpJVjIEZKkHuRWM9iZdbjW3QsAcM4GQD7mum06xGlWcsZlDbiST7mh2sU1roZOo2Utw9uII8ojD8OaW8tJX16GcR4jjwSx7YFZWq6mxv7doGkKRnLhc84NZmuane3lw0luJo42GMDNY2Zpcvw61BpfiC5uZBvBBAC/Wqn9vmPWX1GODeGBAU/wCfaucaC43Fij59SDWvpsbR26BlO4nJyKtRZDk7hc6mbvUzd3EfliTIIA6CukAtbXw0YY5o3MhyMEAkE1lNaRToC46E9Kp3Wk3E0imzRmQAg4OADSs7WGndpkulXsFteQySkAKTu/HpVnSJoobm+nkcBJCCpJ6jn/61ZR0PUQvzRHGO3rSWGnma4khui0YUDAPQmqSbYrvU3bsxS5lDZ8wAYHpV2LRY9ok805IA/Cqk1ksCJEX3AAYxUnm3scZczLsHQd6WyK3ZM1ilp5pLFgMEg1PFDLcwLIrkAdAPSsWfULooSAXz1FXrHXzb2ixvatkepoWw2rM141MMRMwyFGSTVb+3dMLBcgknBAFVLvWjdxGOJCmRyT/KsRrdUbcqkHPUetJPXULXV0Tahq95bX0i2ifuAOMD1qiNQupWSSVwrIcgEYrQLkquSN3c4qpfWpd1MbCQd88Yq07aCauXo9auwCzTo4XHQCpJLu4tnFw04xL0BGRWdbW3zSPgbMAEZ71dxFMqJIvCdKrcz2diIzG7uHcuGI+9gdKSS0EjAqwwDk5qeOCJPMaEAM+M1XC3HnqVU7AeTRZDuSwBiygAgA88dqsNJieTC45wOKptfXauVW1bAxzU7X0zwu8kO1x90AdaTBXLfmhgFJ5A6EVTkkdEIAJBzk0kEjyRB5RsY9Qe1QXF8qTGDcMkZAApWHcryHFvIc5ODXJxkmVvrxXVXJ/0KUjgkVy8Iyx7DOCaFuN7Fh2OzPtTbcYQEniklI2kKePWnQKSgXqB1qkQ9jftj/o6AdxU+cLzUMPECgcYFTE/KKTBbEdwSLWQg/wmuPkOee+a627P+gynvtNcg3QY9e9StzToSR84GD19asYfHAOKgjwMHirKkYzj9abJGY9dwPpQRgZJJ/Cg53fdGc+tKSe46ehpDDPQ5AHoRzTSR1yM+wpxBxkg5prEkc5wPagBNPGdThHUkk11Umdw+lczpQJ1ZPYE10knUVo9kQviZG460nIAocdqACagoqnm/A7gflWgKoqjG9ZiDj1q6Ogp9BPccD68UDqaTIxSA0xjqUHim5HY5oBBNAC0vfmm5HQ015lj69aVxD+A3TtWLrpyYx3zWwsiyncAQKxdbJa4jHYnNC3RS2ZehdPsSIScgdaWEAk5OeD3qBWRrcLypA7mmKCoJ3jOPWkyIqyRkEqSCp4B70KCjZGMjPWmnDg9j2pisQDnv3NIZKzkjB4z2HUU4EMuOxpg2g5JJBxyaaD8xA9MUCLJPTPSldiYiFJ9zUCNxtx16eoNPJ2rtLA44OBSARpBgA89jSEgZ7ADk1EzFhwOnFNeQuoU9QaYCFyfqelTq5kwpwDjioGOEzjJ70qkj5gOAOlAxxGXPzEDsfWpl5wpbHGRUCkSN85wKc+A2VY5HegQSEKTg55pqkvxyc8Gm7DIwVckkjAq0sLxRhCMnOCcd6LAQeWwYbRxkAnrU8kUMYOGYMBkgjrTJZTAwjI4PXjpTHlMzEk/hQF2WpDA9kCvEmc47EUWNrFNLI8h+WPkA9TVVo8OvlNk4yc9M1oafcNbuS1uXLKACelAyrdWyGcvb58s8jI6VUJljcxyKQfatK/vVmQxpEI5lORg8AVnys0j5JJcjkmgNxVQuQgGSeBVi40ya1IJGUIzuHaktpUhIJAL9s9RVxr6V0ZCCcjgdRUttMLldUVQAB7n3qxDHEVIIPJyPaooGMYyVBJ9ulTXE0ZjHlIwB6k+tAXFBYPkABe5BppiEytIMEpyAaptubhWIB7VYQTRKAYzgY59aVhWHw3E0TrEoDg8gEetTi4uixHmFChxjOOarxyKbiOcKQYyMir+o3WnXzmaNXQkAsR3I4NJIT7EK3PnqVaUsynOGOeldTpWt2l0qQAbZFXkAcEj0riI7ZbiYLaMTITgAjBIq3M7aXeJJEhSWMYI9/eq1C1ixrF/dy38qSLJHCTlUPasq8kluGErMXZRgEntWgPN1+9aXzNjlclSOgHXFZN+qxXO20ldwvByKq9wsIkzJGPmO4n9KsQ3TQq0bE49KfBp63VuHaQKx54Heo5JFclQmSO4HWs9GxiR3WWKHGG4HsaarNbOQrHB6496hWQRNjbyT37U+SV5FBwAPYUxE6tGU2KpDE55qLdImTnCg9u1VxIwIGcntUquwz5gOCcYNJIBJrwlDH1Oc59qgBMrfN1xgGrDeR/CMEdQRUZhdYXmRhgc47iq0Q0PkKyuu8E4AH5VbluY3s/sxTCsOAKyBOzAZ7nOae11hQrckc5pWEyzbIbYKwJyGycdMelT300UhEgyXPUY4FUIrk+aMnIPUGpAFa4kUcoRkGhp31GTC7SRRuTLgYBHWkW4AmyykowwQOhqrNIse3apBBzU6XkYUMQDnqMc0NCfYnd4N5iSJdh6HHNVQDG5UDAB4zTmmjeXMYwCe1WfKBT5uR1pJ23GhBKTGQ4BIHPaoUL7sbSB1BBqSUxmMEqQRxgdqiVjbuOchupPaqSAVzuYtuJPckUwbpMheCOcVMQu4MBj37GnRBC53Dr3pbAMgjIBDEknofSpCjxgEnIPcVHNJ5b8DjIIJ71YN3HJGAFHTPFK4D4B5gCZIIPXHXNSrJJbsR5YJIIHvVOO6y+1eCO9WS7St8xx7ii47jvNa2tx5sZHORkZyfSqgO+4WQcRtnch7k96srNx5bksOcZ5psyhArKQQTjB7Uk2gLcCqVI2gBen4+lVrkKl7DhMHByfXilw8EuA+QMFhnoKup5FzatM2TIvyKMcEmrixFEOQ3rkVLCVKlcdahMUiOInXDHqM1OIp7fynZMBunfIoW+pXQ0bECGM5BMgIaP61HqDvJcQzuxLSLyCc45qGOaVGViwxnI45FLeSGRbdyBzk4HXr3p2V9BJ6Fm5cx6dMV6jBqCBz9nVgSS4yfappl8yymUdSoJqtbfJEFLcADioaKJGcyQlQcMDkkVm3M9xGxIyQeMnoa1ZI45IDLGcEDkepqi1xHMgjYYDfmKqOonYwZCS5LYyTnjpUZRgxyMEdRXVyeGRLFvt2w2AQHPWmyeFJxB5krZc84UcitLpCtfY5Yg7wB3pTEQeOnY1PqFo1pcGMqygdNwwTVfzWwFO409xNWeopJUjHBFIZWJwVFDnK9eaaSSMFaaQh2SxxjGP1pwAIwRg5qEHbyeAKt3Flc2scc0iEJKoZH7EH+tOwDRGAeD1PQU5Y1DbWOPemJIAuDyfUGnLvJ+YArj8qh3AcVwM4/GmlMrywHNMYuyjaTt9KQ5ZdpPT1oSGSAL91QT7iux8LqzaK8SjLFyAO5rjYzsIUHJNdr4QOIYzkH99zQ0F7O5YGi32Qfs74FOOj3u0f6OxOa7hiA1RtcKrbChJPcdKmxrznFf2VeqSVt3Ax0pU0u84zA+CPSuxkvLWFxHJKqOQDg+lMOp2JBxcoSBkjqQKLBznI/2ZdjjyHI+lT2Wn3Ud0paIrkgKT0BJ4rozrGmEf8faetPuJUltEnhIZAwcEDrjmixLmnpYhGjX5dFlkjAJBIBOSO+Kn1hIri7hdDHi0A8tTwASOTiodP1a+13Ubn7OTbLGoKFkzgdCPxxVmec6c8iXUa3UmA7SEAZB4HFKz6gvIozanPk5jjJ9QOKrnUpSozFGeeuKvzahFGxRrAAggdR1PSqC69aSXBgFqvm5ICD26800vIGytcXjSRlRFGh6ggc5pbSaSOSONpw4mOTzkj2qydTgZSRZLnBbqOAOvaq011DJPG7QiEryNo65piZ0ENpJIiS/aCE7ADFW7i0W2jik8w5cgAH1qp/Zl68No0N95aIAXUg/N3p19BO8/mNeKI1kDBDzj2qWkNNkUtheHdiUAGrtpeWUVqsbOQV4YgHk96pSXc0m5Y7gNg4JA6VnXEFysRCOST1GKdg3OgN2jLmCXkHgE4OKk86VWXdLyegJ71hW0MkYDMcnaBg9qnaaUkE8kdPak7iSLupt55EUbggD5j2z6VXjDJbLE2GZcfNjoAelQ28kscUkZXeSS2c+tLDJPHBtkXJySWzzildldCS7kv5j+7uVjHQcdBVT7JqDuB9uDEDsvX61PvkKj5OvTmophNIgVSY2zkkHtQrhZdCOZbqzjLPdHHQDHepLG3drf93LkZOT61RubS6dcM7yA9c8496aYbu2hzBI4VRuIz09aqysS7tl63uoob1VuJNiqSGLDjNQXGlaTZQve3AaSMnOc8HNV1ktruFHuJ/3IJLbjjBA6ZqnqGs2N9pMliu8AkFceo/pWb0ZadtGUrq9tTaTR6RHIJJHyTjlR+FWdPhcaYWmYu2epqv4Qjjh1X7OZABIpy7EYAHb61saxF9kmMSSBweQQeK0T00M73djPmtLWSPBQAk8kVzlzCIroMxymcKB3rdlcmNgWxwcflWAjjOWO4jpnsaltopvQnBkZ8KMLjvU4iAHJ5I5xVeOVixGBnHWpvNzjOMgdqyYrjiI1GGbAParlretHEYGkJjJB56iqDFWXDc59O1IXLY2nB4/Kkm0B0N2zaiY1hYAoQQc8mqJtJ4biN5OQHGR6c1lw3TRvujchgTg5rasJvt9rIWJ8xSAcnoeua2UtBb6GhNPfZ1MqxOwKIBjjrzj14q7bo0nhuEsx8zGTg4571h3Ot3ltdG3zGSAD93PWqsvie4smNsY0YKc5PTNU09BnUXKeVoryY3SImQPU1naUzyYcjZI8ZOPQ1iHxdO6bXjj2enNGn67PNf5VUVthwOooSY2zpFlufNtwzHaEJkPqaxpXcPNufOOcE8kVPp+tXt/cmBgmNpJIXtVd7m0+2zJJOiEjGCPSk0NPQfMrKg2S5AUM3tmktjHNcmIzAFV3E+1LdXNgLdhFchzJGFOBwMVBZzWS3XmtOAGAUkDt60gbaLuVtNQEbnj1PcGrmqTRCythGwYoTuP8q53XphdXimFz5ZXgjjOKi0yZo45o5GLgAbQeTmizsD0dzrLaeCax2hwHCkEHHNZFldJBdhXI2hjnntVSC4UOd64GOB704wmdgyKDlgCT2HrQnqJrSxtzTQPZkRvlt5wAe1Z80jNK8bdIwCM+9NjX7MCsuFyeMHqPWkmv0MkcDDLSsACB/Oq6k7Ilt3tgGMswAyCD6Gmtq8McskYU4JJBrI1p2g1N4lGAAOPSgqDbxyD7zDGaG2CRqaXaW0jRytdKnllsbsDOc/406NBa3c2yTcqIAGB6jPWsuMMGDbcjuK0muYbW4YyqCjxgbTQnfcNmLeTGaMR5J2SAEn+lTm5YZUk4yU6+g61n3OoQTBREgU7gSRVm7vbWS3KxBVkBySM5z3ouitza07U4bGJ5HTeQoG0Hk1ev2SZQyAgYDbc9zXN28iqiSSIXAHalfUWkz5auAT0qXqCWpZfxHdRyBIYxG8J4zzmsDVZpdTvHupGAlbrjoDV6fU7YXKu0J3A4YjvUF1bK08jxjAIyBSs1qNW2MURzw3CSMxKg4yBxWncSLJbxkt16c960tK1Oys9IuLe/gEmWygI5OaxtR+z3tsDaKYpAc4zwau9xaGXchJZSjfK/Zv8AGqp3RtscYPqe9Pct5pWUEMDg+9ODqw2S8qeh7irEdJ4J/wBbd9TgLj9a6kDkVzHguMxvegnIO3BHcc11H45zXPU3NaewvuaTGOc0vSkzgY61maijBNZF/qdzba1HZxopjcjk9fetYcHPpWfd6Y1xqUd6JVGzB2kVStfUlmiQA2OvFIBQTnnvQDgVLBEN0zxoDHjOcZNLbM0kIZuvfFRajbSXlr5UUmw5zmn2kLW1okTHcy9T61Wlgadyc0oAIPAyASKaD78UZAyM9eKkZg6bqsuo6vLbyIEWAHkd+cVrnv3qnDptvZX5kgyHkB3ZNWzVO1lYVrNkd22yzY5xyKh01UNpMX6oCQaTVn8vTHbuCKh0y4UaJcSN1YEfpWtPZmVTdGBM7yuZUfknke9bZlEcce49hk1zSiVHG0kZI/nW7PIhQKDnA5HvVtaAnqW1kVlytO31StRmQDJwR0zWgYYwnGc/WpaSGpN6DN4IwOtM85dxG7kdRSSAKMgkYqlNJs5BGT1pJXG5NFi4uTC4ZeQR0FaumXFxfNCzq0gjOQFHOK5prtHkRWbvzXWeCSDdTqGyijg1VrJkSaaXc0NRR9Ut5IIkYMnPI5z6VQn0K8OmCBgFLgZLEDFXU1u3sb66MqsSHxgVj+J9Ql1Oe0WJpI4ZAQFJ6H1qFfQLrZmzaW01rZQxNIgWJfv54/OrREGqwPAl5GccsQQelcWgnXw9NIZpNiyY2ZyDirei6XidmZyFeAsAD1NNrdiVka8I0U3i24vgWDnBIwAfY1p2lqLq7mj8wYUYBA5IrhtNtVmvbUkZ3XBBHYgGtu4v7mymuzazFMMQAPbsKGnorhfXQveMNRTR9NjtreYrcMMEjrt9687eaSZzISXJ5JPWrOt3s97KLidizAAZJzzVKGV41GR7GkouwN7DjKyvkjGaljdixK5HFSQiKSNpnTOBkZ74q3am0ktxKISjHrnmtFHQzbRGUM1pgHgvk5HpVOUSRMVAIGePetQyQEldygZyBnFMIt3YiRgQOQc0NIpLQyRIyzEEn8atwzSxzJLATvGM7e4pbu2t5fmjkGR6VJYSfYJ2dgJEYY+lJLW4mtDt7bxDam1t4YIfnnUhiOMH3rPubqWKMWvmEEsS2ScisOTUY4p45bUFSDkgjgUmoawJrrz4Y8sRgk96qw0rKxZfV57S6CyFWTpyO1aLarFIYTGQAT8+R2rkbu4lvDuYAEDGQau2c3mBIm+8RiqVrEtanWG7tGGA8eT6io5jpzgFmAx3BwKwY2jGcqeDg81LMokXCKcKOeaLgkacZt41zFMjAnIUnpUv9r2tmoV1KA9SOhNYEcqRxlirGnuEuY0lwdp6AnNJuyGldm6Nd09hnzDz7VSub/TZJhKZeSMYAxWDNcG2tI5AikyEgAj3xU13CI1JYAkY7etJvqNLWxpy30cjbluAQegNVb+8MiKsUmCOpFQKVFwkGASRzxyKJok3bG4BGCfSk3shpC24uJY9/nEAHj3pZ0ut/wAshIx2FWYAlvpOI2GQeM9ajtr945MyAOuOmKfLfYnmstSnAbzzXAc46nIqy6XQRW87k9RjpWjDqdkzEPB5Z7kjNOvJLZ1VoiDg5wB1ocWCkmYri66mU898VGgujIQZTknkV0EckDKu5VHHIIqC68or+7VQc5yBQlZg5KxRiimj583IPUGpzKVUZPtSgg81nT3DrOUJBBPHtVtGaZr20gVWbrU9ocwlj3Y1nwyAROc8AcmrlnIDbqynIPNQy1qW92KhlIK9KDJnIHWoWlUA/MPpmpKW429uBDaF1AJGMCsYX5mmUGJQScZ7ird/IGQLkYzzVGOECdWDAjOcCqiEixfkrYuq9cVzdsC2ee9dFqZxYPzjIwDXPQny1BH1NJbsp7IkuBhMYqW3dRGDjJFQzSb1AA/A0kT7GUN1JqkQ9jpIv9UpHpUnao4wdigdMVIaTHHYr6kcadIQecVyZ5IHWup1Y405/UiuW6ECpW5fQnUHGecVLknG3j8KhQcDC8jtmpgTjv8ATNMhCYB5yDjvilyO2CKOnY57n0o3Dp82fpSGAAJzgfnTH5UkcfjT8joSfyqORvlOAPTpQMn0UE6lkHop610UnXArA0EA37ZHRea3nGGxmreyIW7I37deTimzFwhKMQRTm7emcU2QjucA+tSWMguZXkMbAED2q1gkdPyqlDGUkZ8g57CrPnAHBBB+lUT1HFEPByDS+Wp5DE/WkEmcDBz3yKQyAPt7+mKQxwhHXJ/A0eSoHfH1puQTlc59qQS5YqCcjqPSgB3lrwMn86rmPMj/ADEjtk0widpWIkIAPAApEWRmJMh4OOlAFi2BRME5zWTrBzexgdu1acAkEzbm4A49/esnUTnVIwB2o6jWiZNtyMc04oojJPYVLbRmWTbgnjOAMmlureSKEkoRx3GKmTJjroYkg6nsOwqIsMgfh9ablieeeKOS24DgdaBFkrkABeO4ppjZGyBnNNWYqnf1+lPLsYid2Pb1oHch2sXyCARyaeJAEIzkk8mozIC+7oT1pcKWB/MUAAkBPCgYPJHekfaQQuAc0mMMSBj0FNJz1HFAACxyCRilAYkgZwTnimLGwYkHtx9KsKkmBjgkcGgCJkaNQxXg9PWlDF1AxjPrUgilJ3Ngg/pTwFHBUgnj60XECwywtHKCCc5GPWrE9802MqARjdjjJ9aiEuc8ggDpUZwSepyM/Wi4Esko2mRlHIwaqA/NwQQ3QVMOcYUkEVEI92SDgA/jRcYrOiuCCcFcAD1py3coQKrH5arzkKVAB4HXHWiMEAnnGO9AEylQodgSTzzUqgH96BgHnBqLAIG7gUPMSoCrgdqA2AxNIxdM7upBqaKZ1j8wjBBwRVN7lgPl4PqKtQAzxAbuT1zUtWEhJJpBh1PB7elSC5O0KxxjmhrQxRlmlGTyE9aYgIfEy4GM8ii4y3ZhJnyx5zwO1Q6hcyLOYxISgOQR0zUQcAbY+SemKeFt5iIpZSpznp3+tFxDUuSrYHU9SanWSMEeW4z3GOKd9gt2t2kjYsQe/WqEFzHG5TGeeDRuDOmtbvTIb6GdVwUOHbGM8UarJYarq6PbzlXJAYEYBHesOSKQhGXBVz0B6e9JhVYSEYIPODQnYNTW0yQ6Rrk7kKUjBBA6EH0quXaS7kufLULIxYACqRuzM6uTwOCO9Tm5eJCAAUHTPWk3oBYWaMSBc7QT+AqjcW0sc3mJl4jnG3sfemyytuDOvB6YqW0uZTKIwcIeCBUrQClGzTGTeCGHQ4608SvGoV49wx2p10Lq2kdmXEZPBIqqbjcwIB68jsa0tdCZOGElwHkQiMcHHar/AJ1jMTHNjgYBHaqJKuivnAPUe9M3xbWLL83r61NrsB7WmyU+VMJFPQ57VDuABjbgZ55qJ9wAYMRnnAqMqxXdg4zjNVa4IlwrttUYA4BoMKke/rUsgjEaMSVA647iprSOO5yEcAgdD396eyuBnkKpG7gcjPpUqqTLGFPGeoPBp00YEm2QfdJyAOtRxOkbFSCdx49qHqroZPc2xjcFuSxyPpVXGG6cntWr5Alt93mKyIOncVlMcOcc+hpLVDFABJ2sQRxWpZTb4xHIQMd/WsgSqGyRx3FWknjGzGRk4NKSuhGlMIhKihgSeMCo7q0AQMvUckHvVCZvLuhLFJnoeeeasNqT3ClJFAJGOKlJoaB5FMGAcMO1RRTHJCrknt6VA4ZWIIIHWtDSo4YMzyuMnjB5AqntcTGoqXKBZJNpB6VWmjWOTbE+4L1PvVu4jieYtbj5Mckd6gMAPzKRjGT7VKQxY9pwwAGOpqeOb5j3UHrVUREIG3cdTRG5XPXaTgg07dhF4zRTEQqRvzkEVIFIQHbvBIGD3PpVRLYF92QHGCMcZqS5kuQI/LJB5z9eKV09BehLcf6LeiOYbiVBZQeorTj1CCayNrHbiCFjvLdcGsaQteANKpMgAwe4p0cksKNEVyG6kj+VU3pZAlrc1Dd2oeQlfNGzEZPGD3qGO4V1CO2CowATVBpDHGNuODkUJcYwzp15/CpZTZemcEHGcYxUEDM0hG7IHTNIXWRTtkOAM1FZcTseSCO9UnoJm8w/0Wb3jzWGZmX5QxyRzmtwAvbyKOpirmZC0chU4Jzzz0oauV0LMd04yAT7gmnyQloyykAgZwTVQupY8DjkEVtaL9knObpS3G1V7HPehaFJoyRq10U2mRsjgYOMAVq2njO+gQpMqzcYBIx9M1QuNPEeuizZcCVgAT0ANQ6lbC2uTbRoMKcb+1aWTIa1G6hez6nM0s5Duc4x0AqltJ+XHIFDRtGxUHocH3puWByDzTSB3YpjQHODnGTmkK9MUoMgOCaDuBAAwKYrMjcYQgAfjXY3Pm33gWCAwgvGFMZxyABXJBXORtySMYNdRpEsk0tvaMx8lYzlfcCncVndM5UKN4Vsgjgj3q7FCq8M2WI5HpUZUw3szmMlckAkdOas26McMVAJ61LLtZ2K5hMSguhGTjmo1iZmICn1xW1HGl05jlOFUAmo5L1RqsbpEBGgK4A6jFJMprqZoUAjA5NdP4SmUSpAM7hIGYdgPWsORFhiLOuTI2RjsKk0yZhfRugKgEZqrENaXR7AHV+VYH1puMZ4HpVHRpA2nglsnceSavFlAzkdPWoYk9DmfEs0VtqscsgJUwAYHrk1haVJvnuiRx5DEc9sitvxTGtxfwIcY8oc/iao6fYJHNI27h42BpFMwzLhCMdu5r0TTFEug2Cg9Y1yfqK8+vIVhmkiU5C45r0HQip0ax5HEan8hVCe5NDqkt5pl4tp9niuI5Ag2YBdQBz7/wD66g1q/t7hpolkAmEQTJPHBBrkxfyWM5eEYYOcE9OpqrNds6tIz5ZmIJPvik0UlY277WoXuGdhgGRGHqduB/Ss6O8gfXI7xTgNISe2Mj/69Z180Uex5CzEjjB6GqNlI0lwU24UKcH1pWa1HodtFEFUsZFK+Wy5HucinxlRNblWDnAB7gYrFS5EGnwxykkGIhgD37E1NocpaBWZushxn0pN6AkdLcahNGvyuR6c1QF9JI8m7kqRyTwagurkMdqnocU1AFQ4wSRzzWV2jTlRd064eRbliwBDcY9K0ZrhliUxIXZhnFY0cz2yuPLXDjHBrY0eWSacrJGVCxggnuKvcl6EEdzNGT5ysCemRxRFdMFO7nnIxV+a5t1uDBKwyByDzVNY7SS6iSCYEOwGD0qrkOyIZrqUSxtHnEjgSD2Aqub+4aS7ilY7EYCM4xxW1LpixWt0ySCRoxgjHQ+lYktvdykqsRPck0rFJpo2xwq89QKD34rPa51AkKtqEAGCSetOikvlTDqpOcg80rDuXc8dcVDcypHbSmRsKVIJ+oqPz7nGDECe2B3rOvo7iz0ieWZy0s8mMHoBzSswTMi+kiuNPS2txsBbLn1xWebeJVO4njoQab5xTETA+YTwPSpCCVGWyepFQ7kN3YxYQw+RiOevetSbVvtaJmJIzCoQBe/uaoQyBm+TBHegBZN/ABB6jvQpNMVluQ3t9KISvA3HFUoQNu49AOnrU19G0kQA+8hyCO4qsW42/hgdq0vdaCdyQSl2wvT6VIhKjLdfc1AGAUgYBNNIwqkkk55yaTQrlj7QyuT1BHOKTzyGyBg9RVYSFSc9O1OWTzAMjnt7UrDuTOcNkdOp9qv6fO8Vw4iJxIuMZ71nKd0h59quaIGOpRuy/JGDn644q7AmQSX128jSlCzE4LbeODgflVe83mU7uWIGTXQi0iCFBMcdOnqeaqzWEUy+YoJcHAx0xWl0VuYQGYeBk5Oau6TbXM04+yqQQCC2MgVditjGSi26FupGa17HULmwDRW6qiNhiAo6+tN7CvYi0uGWwvAkgJL8HK449azLqFTq8pIzliCD2HrW6+pT3FwJZiDInAIGOKqyiGSQymIlick1HW5SsZF1EseTFgDGM1nh2UZrpSbbaVeAnAzjFUZYxOTItmUCkYGOtANIs2NosmnRzOQWOevpT7XTzI1w8aAAAEH3qC2F391cqoHAIqUS3sEICsXYtjaB1p2ViU2hZLRguXXBNbVnoU/kwyggo+CRnoKxhd6jv/eW5OPbitCLUb4oAAyAdvSotYpu5R8Vadc2FwkqBzFgAnsDVGGImeKbzN/luCfb6Vp31zqd0PKVSY+hzzn86qi1vEkK+Wdg6EVaS6kvyFv9PbUbq4uolLBAMDHU4ois3ksbbAwfQ9uKlja7jmBBcewNPiFyxBXJQHOPeh2FrYrCNklKjOFPPHWm6rbTXEEcqREYGTjvV64iuHAEagA53Gqa2+oGMEyNgnAGeKSsUZFvDcStlIyexNa0NsY7Vlf7/Xp1qxa2lzACDg5JJHoaJ7O7lClWCkZySetDsJGj9kj2W5V+oAIzVwQWsZUhwCxxxWLFbXyqDJKpAGAB60x7S+kJzcADsBRoPUqanasuoyKigqWyp7GtGxXdeRtOoG0YYkjFVZNOuWaPzJgQDge1Svpk5bck4TPXHendWsJ6sn1iztdQgZYMRSR5IPYj0rIns10y2i82QM8/p0FXhpVwJA32rA7jHWqGswF4/IklLshyp9KSsPcxJissrpKeQcK47fWoCHiYK44PQ+tDh4n2SDnsexqRZAw8uXlD0PcVoI6XwT0ve+AuPyNdTXNeDIzFHeqcEEghh3GK6TIJ+tc1T4jansL7Ckz2HejnNIazLFz0FULm6nivhCu3yyQOnOKvg8A1TntGkvEnDDaDkiqVr6g72LpAB+lJnPFBOeR0oPTikJFe9kmhiDQgZPXPSn20jSwLI4AY9cdKbdRNNGEBwBzToEMdusZ5I6kU9LBrclOCKRh8jMOoBIo7UoOVK9MjFIZg6Tqs2p6hMsiKnkjAxnmtY/e4qpa6ZBp147wsf3gyc1bNNtaWFbVlLWhnSZR0BIrATUALD7OvHOeD7Yrd14kaNLjqSBXGJvYfIpJHBrSnfUzqbIsR3DIyqwB5wD6VszQl0DIe3NYAcABXGHHOe9bNxcNHCgDcleQK3MrsuWxiRlMhIOOT2rQEfmRiSMhkPcVmRAPGN3OSKcly0S7kYhFOACeM0WT3FdrYlmikDHg4rIuCxuSmTkVufa5ZeGgXJ9KzNVuVhhwIFVicZHWlaw73M6aNxyBx1OK7TwDtV7l1HYfhXE2lyfNCsAc9zWtb3U1ozCCRow3UqcA0NNpoT3Ny/t1OpyrJIFEjZBI6VNc2EUi25WbJh7jkHNc8LiYuWMnmE9dxzWlbajFDahJM7upqEmlYpu7uSXNiwgNtbyZhJLHd1Jqa0ja2YubgoNu08ZyPSqkusRKhKKWwKyJPEEksgWVAIwc4HWmk9hNnS6dJb6dOWktzKASyEDkE9xU8Wq2kMsklxZEmRsjI4BrmoZLiZzKs8hXOQAeB7Vc1XU0MEUYUhhyTScLjTI7qzhuppmlXCNIWUDgjNV5NKtAoIU/TNV3u5AAySHJ55Hb1qyHlRUkMyuHBwAOlNRaQr6lO5jjiiIRCBgjFJattgQE8HpSyRzM2XIwDz6YqIh8qFKgL2B5rRdhPXUuRxW4mHmKCMZOan8u0miBiAIz1x1qqwMkxCjP7vAI9als4WjgClTnJ5qWNNglrGLgloiBjPAqeS2gaIGKI5zxgGr0FxKjhVKkE45FW3u1icIVB9SB0pWuF7GKiwlcPAw554p32e3fooA9xit7fvX92AcjIqhLZMxLOw3ZxgdKTQ7mWFtskNGRj0FWLOO3luRHFtBxnPf6UXkQj0yaZQd4yOO3vXOafcsGEiMRICTnPWnFXYpaK6OtTSpC0inGG5HFEkJhV1YDJ4FJBfNNpkbxSkSAHIzzxTI5ZbmxkumkB8v8Ah7mm7gndETQE2pBAyMmiSMQWUAGM7N2PrVm0PnWZui6hBnKt1H1olubRlAYg5yPYAVLvsNWKEcNtJbRLLj5OgP17U2+dWfHO0kDp6GqusSoZbdbdh5aEA4PvVyaMy+WQMjcCSKGm1cd0mSqLb7QJP+WmOOKpXzYDP1AGcUsMM51mSVgREAQDjgninXMDybk2Eg8Eik1qgT3ITdxxwJG4wGAY1GZlUBkyQRkGrEtiHhVmjYkAADFV5LSURYKMgxjpWiM2hyyAqGxgHmrqXMIUAsB2rJMJAjVidqcEg9akEKyqNkoXB4Ddaq5DV2af2mL+8KPtMOQDIOahzFHENwBkA7DiliKyvgoMDnpSuNQJfOi6lxism5bN2xByM8Gtg28WCABg+1MNhEzbiKnmKUEjPku2isJDjg8Eg9KfZa1DFaJCQSR39al1C0jj06UqDkD1rlweAQccUJplONkjrv7QEiSCNWYgE59qhgnMUZMsTktzmuet7y4t3+WQgEYPfircmrzlQgYHA9KGuwl5lu6u0J2shA7AU6wglZxMWBTHGDzmsZrhmYljkmr2nTK0YjDEMDk47CmlZCb1NS7ga6gMQI69azn0mVFzjir6NKn3ZAfY1KLp14dM+4qLW2NLmC9rIhJ2nA9RUYRvMUbe4610ouIJFw4H4imva28wG0AEcgimm0S7ME4RfYU804RHGAKQqR94c0NglYoaySNP455rmjjI5xXVahaSXkHlIQB3JrMOgSgABx9DUrQt6qxmLJgD5QQKd5w6bBV46JcAnpgCmnRbjHQYx+dVdCsVPMXH3cGjzVJ5U5z61OdKulBOOKYdOuR/CSaNAsRmYcE7qY7qQRk/iKkNlchTmM88dKabadQCYzke1GgrMveHx/pcpxngfhW0/wB6svQI2WWYspBNajnLmm+hK3YxjyAOxqOUZznnFPP3gKbIflNSUV7Vcy7ucgmrO5lmIzkehqCyGQWHqanbiQHqTTYu45XfySxAyPSkLqCrMDk8U4D90VpjcsB2pjJd4BAJ5NIFG8nI5pGALocdKQDE5I9KQCbwrkEgHsCetMBAJ56mlEYLliNx7Z7UBVLke9ADo8byc545rFugX1dB6c1sRoFeTHfkkVjsQdaBJ4BxxQtwekWa+mxSmfzIcZHrUurNeG1YyqoGOoFS6UEjYsZFHsTin69Oh02QKwJPoama1QqXxanEjoD1J4xTwnlnIHbpUagg0+WQBMDPPWgkacFzzwe1OChsAHkdajQA8nke1PGASV9KB2HyqgJTHOODUIGFLfhUjMrKDgY9aYQuc9BQAqsTjjoODUm1ShzgHuKh8wDO0fSkEjMQe5FFhkoCp8pJyOlSeYMjPHoKrZOSWByDjNObeWHPI6UCJ9xPCsRUMzMvDHHvSK5Ynkgj+dPmBkQEr8+M0AMhkB+UDk5ycU9Sd2eoz2pVQBQACMjmngLCAuR04NAwJUdyCKEZSpzjNQmTeTkdaGdWGUGCBzn1osIlAQNlhknkE0pVQCScL2qq0hxjJ56H0qN5CwwelFh6kkk4LbQMilDh1wMDFVzwcGp4LdlkSRjmMcnnnFN2QDGiIXcwOM4yRwTVqMNApV1KuoyAeuK0ZrmymtPKUY2kFQR3FUZ7gzkNJgMBjPrUXuARySTMSEzgZ+tWzdxvAyNEC7DGfQ1mi6eHowGOMY61H5zu5bPPrRZiY+aQQ8Jw/eqxkDcsckUk+5mHOSetMhhkZs449aq2gkaFpcyBtpJC9eKtSQ28jl9gGcZxxg1SiAjYAtgA5571ZEMc53GUoQc49am9gYsenu6lvP2ESbQpJ5Hr+tJNbSQTtAxyQBznqKuSyJbQbgQ7k8H6VmzXz3UyBmxIDwQKW47k9vJHCJFkjyTxmpC0IUAg4xxmoZIZgclhyOtPRneMq6gFRwfWiwDw6yfLs6+tPKRxspj5I5JB6VULuibyQTURnYNnBz9aVgL19Mb2PyjgAEHNUZII1ZecY6UonBcEnHtT1VHyTnHXJpq4XIXBcYU8VATIrkZzg1JECJD14PHuKeIXLkkcnnmnsAyONrhzyc5GRUrSLCTCVxjgU+Exwqe0g5B9aryyLK5kkGGPpTTuIeSFUAspyOhqBx5DCSF8HtjtURIBzkk+5oIYgZBAPINUFjQt7mIQB5WzKMk571TmnE0jsqBQTwB2poxk5Pbg0GPkEUktSmrEsUxGFckKeMg/zqy1vbno3J561RBIyGGR29qeJSybdvPr3pNdiWMnhMMm0nOeQalgieaJgCAF5z70yQuVDSHPYGkjLDO0kU76ajJBIxjKMoOO461PbW8juU25OM8elQRnYfm5Pc1q2DIsAcsARwT3IqZNJaC6jCA9uUCglRjB61XjjilTyVJUg85q3JbPGXnHQnI+lVWMTybwMetTcZJDayKhVWxzwT3FRJuU/MCOeh71Il0YZAW5GOKnu/KmiEigB+oOaV3cEVC6kHgn2FKY1O0LnkZOaexRkZwQkgHQd6iVz95iM1SAmLvg9yBinPMFCl2wO1MiYu2MgE06coECSqSOmfX3o0uIld4ysZQgEDkg9aQTlsRnp1yaZHEsUDqGyGwRntViOaORArKAQOpHWk0tykVJoiVDhuM4IFSFIywBJAI7djUb+aWYKny54pgLFgrAhh1prYRM7YIXOVA6gYqxEBuBHpVGRW25JIA9KtWsmSoPXHNNKzEbduC0ZXPJiIFcqXkEhZsckjFdVacoO5MZGPwrm4YRMryOpG1yOvWhuxa2GR/vMIgBYdKvw7o0BUFSKitoV88MpxgHg1aPzkjcEK8jPei9xxtclgK3d4ryyF5QOCRyMVrNoaXL+bK4O7kjFYEJaGZZY25BySO9dfpUxudPWViCSSMZ7VVrFzVmmZjeF7cndnknNL/wi1sOh5x1rXurqO2geRucDgDk5qjDd3M0QkDjLjIGOlO7IbKo8L22NpPt+FNPhm1B+bgDpWg0t4FwrAEjqRUyNPMqEkEg/McUrgrlW08MQQ/6Uyh9o4Ujg0+OOyWXz1hnFyTxgfKAetOvL6eO5KLIwAA4HSqpv5+CJGFDmjVUpPUh8QxwHTHCoEbf6cnFc7BKEljL/cBG4d8V0MkhuVKy4bJzgjrVeSCNMgwc49KXNcfs7LVmfeuv9oO0WVjKAgVVcneAAelXNQwXjIj24XGfWmDywOSM4qkiSqRJJwScehqW2DRS7iMDOOKnBjyDkfnTt8R44PPrT1E7WOj06ZmsEcsc5YYzjpitnDBcb+QK42K9aGPylkwBk4z61Ouryggfae3c0NkJaGrq8c0lzCygsAmCQPeqoWWJtxDDCP1HsarHWJAMef8ArTJtUkKKfNJByM/gQf51Nh2K81peGQssTtkZzjrXWadug0q3LOUVIwWz24rnY9aljUbpxwOmRUcusSyxGIzDYw5BPWmK2pAZmZ7iNydjkmM9wc1X8icFlyCAcZ9aJpVICqynHIANME7gbRIBgk8n1o1LHvBcP8zjP40qwtHHhWAYnJPpTftco/5agkds0GcsxZmTJ7A0WYJodcykkhScE4610Wi2ZfRYpw6qCxHJ6HNcwuZXwgDtngCtWGG4jt1iWVwgOdoPANJpdRPXZnQ3NpFaBGnmC7jjjkk1DazW8d0VuYyY2OAwPSsuGKQziWWR5COm45xVwnIO7kms5Wvob043WrOlXTLCaEvETID0OelXHultLdCqgnAAFZ+kJ5OmHJP7wkjPYUSSiSZEJ+UEdfWixlLRmZfRao+pT3MUGRIRyT6VBaR6kNXtGkjdVWQZI6DnrXTSXKRsFLAEjOCaYtyr8KRkDNVzNdCHZ7li5eZ1kjEmRIRnA6kUlvIsKFXJJJyTUBmjlZwsgLID0PIOOKx9FvriW5H2tiCgY4J6gd6lN9RNJbHSGVd6ANkN6jp7Uhm2MQV5B64qmk4uF3xNgDg8d6ntyzQvIxzg4rS2l7CvqP8AtIL52nI68cVWvIU1VRA2RtIPFTmTJIGCR6VWu3kt4ke3GHMgDEehNSn5FHAXxWPxFdRs3EJIWlF4hDKFyRxx0NJqcBOv3sk6lQznHqeetQSSBRmNR6UpWZLepNGiqgAbAPc9jT/OIKsOMkDj1qnGWKgtnvkUofAClsjqD71LiI0JCCUYEDPB96ybtDDcNg8MMj3NWoZSVwx5B6GoL2UTWgk6GNsA4oimmF7lUsQQQcZGCaGkONoOcdD61BJISBSiTEY6E/yrflJ3J0bcAp64p0eQ6kc9QaqGUghumOTWzZWMsqJI2Aj8565BpNWAW102Xz18xgAecj0roraO2hUqkYII7DgmqJjIGBmrOjatBYy3FvcRliSChxnPrRa5TVi5bwqVi3RHeDlhjIqa2s5NmRB1JOCO2aU+JIgcR2rEjv0qN/EV0eFtlGRxT5RXLZsX3SFIgCw6+lNbTGWN2yA2OAB+lUX1nUWBUCNe/AqE39++C10R9BRZBdm0mnxtGjYIJHzZA61myssc7xEjIOOKotLcvndcyHPXBNJuIPJJPqalpDVy6JkDdRx7U4ToD94Z+lZ5OeaXJJpWKL/2pMHkZz6VH50RYHIyCTmqnOKYDzk/WiwjSF0uOoxQLtTjBrI+1RqSu7n0qdMhgVPWnYDRFyPU0huQepzVYE9+tIWAGTj8aLAStcqsgck4xTbafbEQWIOSeRTBg9hSkhh0GQKLAWBdoF5NRCcGFF3Ywc5qE42np7Uwcqg6c0WAspMoYsZCT0xUhnTH3qp8gkrjilHGM4OaLAXDcxlcFsU37RGP46qkDPB4pMDGKLICzJcx5QhuhpTdpkjODVJ9uVwB1pylWYhhwKOUC2LtDlt/QVzlzd5lkMpPzsRmtkrEM4BrM1C2jZCuMAnII7GmkkxmTM6SSGNzlex7iodrQyYfkdj2NNkRoZCsnTsexqWOQEGKTlD09RViOo8E8QXZzn5gPwrpBwa53wZH5dvdqTkFxgjuMCui78VzVPiNqewoHPvQT2oznHrTeazNBw54rOkvnj1IWwZME4x3q+DjHtWbLpcr60L8OPLByR3qlbqJ7aGmQA2ACRSjBFITkkjikGcZ60hIp6reHT4FlBHJxg1ZtpDPaxysMFhmq2sWL6jaLFGwUg5yasW8ZhtY4jyUABNPSwPclHNNmPlwSSDBKqSKdnjGOaa4EiMh6EYNIdzG0bVJdVuJ2lQIIgAAO9aecGqlpYwadPIsGTvAJye9Wicn603Z7ErRso65htKKnPLgcd65oGCBJNmckcZ65rptZAOm4BAIYGucFuDksw5yRWtPZkT6GVIpZwWYls5JrQbUFkIDLwBinSWBZchxwc4qKW0QWwkz85OMY6CtmzKxpwX0TEKGA44NSEB4Sik43A1hNbyWxCsCCRkY7+9WNOklmn2biSvI9DTRLTRsXMkkdwm1iAQOhqqYopnJlJI6mmX1w8DqZBg56VBHqEZY5RsH9aW40yaa3toxG0QIJPU0AlFiXOMscimyXcchQJGVI55qSOeOUBmABzxQthNlmC6Y+dlFPlgEHHWrtqBdwGVlGQSMDgVDbQW+HBkADgZzV2ONIk2wMCnWqsJvsY8jCCchvuZ6CoJEtrlmcqFA4GOKkuz5krEc884qqVIjJFSiyeIyBSkUhQDtTCbiQbZWLADg4zUUbFGALA5HTvWnbMUsnkUbjnjNNu2pK7FNtxg4U5AAAIqWBlMG6WVlY/wBeKdHdTO2CgGfQU4zSIRuIz15FF2OxcuZLc6WIkbcVOTkc1jmNSQdrD8KslzO2N4BbgYFTTCa0jTzCoXGMkc0m7DS0sVbed7ZsrGcHrkVZS/aR/LEW0E8Gm+fJtDER47E037YxYZWPGeSO1G4rWNFCQQT1FOil+0ZYnvVV5MxFhIuSeMelQwXAgBDuMHp9aVtQ6HS2W0WJJI3HOAKrSlkYsTgHk1lDXLiyhVoYFmDdzmqd34uvrlDELREzwTjpSau9BpWWpsKDNbvFuBVycn61xrxtY3s0TNgKeh7iur0/wAw6XIVGZgDj2Ncpc21zd+dcMcmMkMT/KknZlJXiWYrlhEyxsRkZFX9JvI7W3kMrEsTgDrmsbTYpJmUEgDOOa6Oy0u0myGn2kHgkcVoyLLqVLnVWjWaGNRtl5x6Gs4TXDHABIwcY9+tdFc6FbR48y5OD3AqKKxsLeUML05HQEdalaFu1jEEM7RYKsMnqRW9p07w20cIjLEdSe9acZtY1BkcMOCeKti4spITKsYCjjOO9O5D3KAu5SD+4UY7EdaadQnjUFrYAE4HuauNNaOoKk8kAcVOZrWXCsm4A8DHQ0hmUdYnU4+zqcHsKbLqMsiEPbA59q2nltCoHkEYHJxVWSS3CkAEZ6HFK4JdjnJVeWYMItg7jFJKDGFIjyQe4rpDNDEgeQALjABHU06OWzuYzmMc8ZIxVXFa7MovE6DG0EAE8U2MYYjPWrsunx53R+nNQyQmNgenGKlspIjxxQQR3pwANI3TipGQ3cbT2jwjALDGT2rnJtJuIRyuQOpFdRk9CKDzweaE7DvpY4wRsh5Uj6inmMH5jxmu3hs4JlLSRA89xUh0y0JOYQR9Kq5NkcAY8jGa09Bh/eyOQMYArqX0uyA4gX8qpSQwwORCoUHqBTv0E0mRmJSc4phhI+6T+NTgADnpQaQIqNG2MsoOO9MxjoSKugHOeMUhVT1FAyqGkAyJ8GnF5CMGbOfWnm2jLbsU37KnXBoATM3aQE+tNJuDghgRmn/Zl4IJB+tH2bAwHI59aQCCS5HBANKZ5wOYgfxoMLD+M80nlOp4kP40AKbqQYBiz7Ufa2B5gpPLlH8eTSYmGckfiKNAA3mRzCR9aQ3SE/NGfyoIn5wAeKCZehUGgY4XcI4A2n6UCeEk4cHPtUbF/wDnkCaaWYDmD8qBEhmhdgEYE/SmynCP3IGcVXjkzcbRGRxUkxKxyE9AOaHsNbiWJ2Jkggk1O2DL7VVtMPAMNnJ6mpmVg4AOfpTe5KJ1OUIyM00qA4P4VHgrk5PNP8wZBPagZIRhlpOjn6UCQNIDnAx3pBguTnP9aAEBO4nHU8Ug+8TSgEA/pSLnmmAJwXx3NYsIWTWjnoAefwrZGAHOelc+sgS8dzzknkUluDV4s1LuLy0QjPPoapXW9bc5JwexNSrdh1AY5A6ZpuoSK1qNpyTRZ3CLRmjaMYOT3HpUZIJJ7fzpv3eRnFLuUjGCPQ1NiRwZQMfjTN5bIUEUK6gkEfQ0/wA8A9vTimFyMkgYAODTCezZFSAjJHXPIpoVnche/r2pgPXJXGzpzmkCg4KHOex7U4BthHIPakhICNuGDng1IhygsMbTU6lQMMQD6+lMTKKueSaSRTtD7gQc8d6BinYudvJJyajeTIBBxkc04QsU3Z4I4odI/L3ZOQOaBjRIwOWbimTEvjJ5PTFPKIF4brQpjGQByOhNADEifZkHgmnmJ9oAAz6ZoUlXGRnjOBUbyObgS5xxjjpQ27iJjGIo1Zwd3XHYUwiORssMHHanuS6EhsjHQ1BEGmlIwAAM0IBxjV1BXp61KkE7IeQBjqfSk3xhtijbgd+9KbqIjZISQPQ1LuwuLHEHQqrBmXrjpVfJ3FScEHvUtsy7iASgPI9ae9m1xiRHB3de3NGz1AGSEMGkIORxjtTMKSQuCD0xUE0ckZG9cHoRUcblH3AY9qpIbJJADMAvBHXNN8xoztJAB9Kikl+Ytu5J/Wm5ZuT2P5U7CJxKDx3PSpvOAAPcVUER6nOPWnEADJbIpNXAuCRZBjuKs6dax+dI8o3LjA9QfWq9rCqx73BJPp2FTrdCFyynHse4qXdaIWxLqCrbxBo5Nw7CqJvGICEZyetEly1zJtCgAnIHvTDuP3lAI4oW2oydE8wlCcHGeDUDxsAd3CjvTRJ5b7icGrcaPcxAHG096BGeCRkE5weDVoXPmR7RgEcfWpGsmjXOQR0pscMMM26TBPYUwGFyjAhcE0StJgFmwSO1E8oSU4GARwPSqxkY98/WiwCmZh8p5x601pAy8DtTTljnHIqXEaxAg5J607IehXII/Gr0d3G1osbqCQuAfeqhwcA80FdxAXgUPULBjOPQHJxVgSIVAJwe1VUBQnPTHSlDAEjqKYEtwduCccjtTYTuDAHIPFRsjHqSR6UkT+SSw5yMYo6BYlYSQnyicgnirsWlzyW4mUADPQ9aktYwbUXs6guCQi/1qQ6k5t3ReSegHaob7AQJEjsTgDHA+tXbWe2jj8uSLDHjPUVQhDGMuwxg80SYALZOBzxUtXdgZLfSSwvsjYmMj1yKqfw7jyD1qwkpeEq2COgJ61CYXlUhF6dcVS0VmCGCYBuVyuevpVmQxlQA2RjP0qtJGY1KMuDT7dFMb+YcADj1qrLoBNtAhJ6tng+1RBGHzYOM01Z3VcAAgjvUsdy0nysvH9amzAaJjGSMZJFMM7SD5mz6UsijOC2Bng+lV1DBumRRbQRejuMEIwG3uRUrSLjgEYqpHC3mKWyKnkJWXJGBkZFJjSL0bKEGSADyB3qNwBIZGBOeMjtUOSWLhsbRwKEug67SMAdc0PYTJZIJCQyjKkU6CMxzgkYxxipDcyOqkEBSfSnFt0wXIOMcikm72H0NOyP3R6gjH4VhJBLHcmIOACxJB7c1u2Yx5f1IqhdYR3BxkE4PcVT1H0K8kMikkMC2ccd6Y4lkUBsAE9fSpnkSNQVOQageRSQgPBPNC0BMCVjAIbOR27Guzn8M3sukafcaXG5MsYMmDxnHWuLitZJZZEiG4qCxX0HrXtHhu4UeE9PYMABEMkmtW9EzWc00jz4+GNf24aKQg+9WLLQtbtspLZs4Jz7ivSjJJgY6HnNIZJMcVN2Z3RxraZfTFGayZQABipI9LvEBzbsBiut8yQjrQWb8qQXPOZtF1aW4eQ2jnJ647Uz+wNWIP+iP+VejPdJGP3kqr9SKiTVIJJhDHOrSMcACiyNFWaVjgINAvhOhuo2gh7uR0Pap9Q0uO3tYporsSmRtpGOBXZ63IX0O7U9QuQR65rjHH/EgtD3WU/oapJEyqN6mfd+F9Vu1TbbOQOQcU8eDpig3Wc27GDjpXpMNyzW0JU8eWOnfinfaZOgpXZKloeaHwc4HNnPSL4QkBybKfA5FemCaQnuRSmaQdelF2O55ZeeFrt3DW9pKpI5z0NPHhPCANZz7sc4z1r05pWwM8ZpDIdgIIwevFF2Fzh9A8D2l4lwbyOSPyyAoJxnNaw8A6QcQCSQnk4z0rfkuVjX5pAARkDpmsu+1qPT7OS7icGVhtjHqT/hSu2CbvoeeXeh2iXs8Ss22OQgc9qjXRLQgbixx6GrUk0pmaSQ7jIcmpEZWQMDwelO7HJNMz5tGtRETErbwOMmi10e3MIN0CZPY9q0hyOTSkUXZFyiNGssnarAd+aDo9kASEOfc1ezzRgd6LsZmWli1vfl4/lQZAz6Vo7WGfmNOGMClyeeKTFcildotrrk88ir9htvXjQYJY8juBVFzGJIxICRzgL3rS0gxWshuoIWYAEHcelTa71NlOysb7YSIxouABgVUurV3RWViChB49qj/ALYkYkGFQCeKdPezlCkcOSwwD9auyMrszLq4u7i6MigEKAoyetELTDLSZQk4GDWgulyxRgyyBcnjjvVa8s2UwiKXIJJfHbHSpb6FWKxDRBniB3Hk4PU022aSZ0JjKEE8E8kYH+NaUNmpjUtKAT19qrahbNApa3kLFcYx1PtTT1E1oaFjexQmRJQRuYEYHTitSO7t3sJdrYLnp0rki0oYKVlJOOfSpBHLMSFLgD1PWtNDOzubSWirceesrDjOM8GpbmYiJ2zx2Fc24uYXK/vGGB0NOWdgoMizcnABPfNGgavcxtfmc6iJiTgjaKzA7DJ6+1aOvFXfyuRJEefcVksyhQQeajluUydZc4YnGOuaejgoQFyQM5qSw0+XUYZHixmMZIJxUUcLqCSCO2PWk0JeQ8SCORGbgkdKbMwksJFYDKtzimeSwUjBJPr2ppDBPLKnBPX1oUR2ZUdcjIyMegpFhcjcFJGM1bt4WnnMQwDjqegoV5IQYynXjIFa3sKxXjtpZvurnPWty0sZkh2+cVwBhc8Cs+Np4kAVCPfFaVnNO9wRIuARnntUuSHYspayg4a5JIHSpVt1Vg5bJHelVlWUrtyWTGfTmpD146VNxjRMIZ4t2CjuAwPYetbH2aFWwo71hXSloiQMHqPwrXF/bCJGLsxwMgCncTWo29jQKjKcAcHFUiR2FWZbyCSF4kjbLYIJqpnBwetSxrYUmgnGKbvXqSKb58RB5zigY7JpCcVG1ygHc59qYblQcEfnQBY3HNISeo6Cqxuu4AwPeoGvWII4xSuhEjwr54kBUg/zqaEyhgTkkdvaqAu8ADHAOQPSpY9TdXBIBFNT6CZpfaCeAvPvTZpQ6Ip/vgkCoRqFuY2JGJCQc9gKZcSDZE0eCS4xTTTC5fWQHpg0ebknAHWoRtBwpxSjIx8pJPpTsFxZJCQeAKjEpOBgDFSmGR1ICEn6UkdnK5X92ffNFhjVkBU84yaUuvQNmrMdiyq4ZQdw49qdHp+UG7GfWmkJsqiQdMUuQflyAew9auDT1Hck05bGMdeSKYXKsAXcSwB9M05pI43G5AM1IQqylQMY4FMlgWVSxBG2purjtcx9Q1Vra9MSxgqMYP1qtc3zlIzKgUHOcVo3NpHJOMrljgZPTNQ6hYmCALMBh/TtRe47WMaR1diGGUY4B7j3qAoYXCscr2b1pZEaBsNymeDT0dSpSTlD3HUVRJ1XgoEWV2T18zA/IV0QzxWB4OjMWn3IJz++4PqMCt/PIHeuap8RvT2F/Ck54pQeKaM5zWZoLVaSaUXCqAAhOPerAPPNVHhna9EgIEQOcZ5qlbqS79C4RjpQBmkJz+NKPSpY0Vr65+yIG3KAfWpoG8yBJePmGeKqa1YSajbJFEwBU5OatwIY7eOMgZUAHFVpbzE73H5xzTLl2jtpJUHKDIzUhFNkXzYmibowwakZh6NqUmpvcSyIFMeAAK0wcYPpVSx0+HT5ZkhJIfBOaudSKp26E2ILy1lvLcRRdc5ORTB4bkYBvNA46Yp93dy2MAkhPzMcc1UGtXxUsWxyMcetawasRK9y4PDsgIzKD+FKfDocFWIINZ//AAkF6s4iYZ3HjjtVxtYnZRsIyOuRWljK7G3OhxRsiMCXl4BJzgVTj0ZrRphAQDGCS55zUsmqXbvvLISvAyM4qM6teEmKQKA45wMGhMbuznr6K7vAW3B3U9elSwRhUAZRkDmrOQquSQCahjBJJXJqiWrjo7cPO8jcADAP1oWEqEVRkDOT61ajcxxhBEWJ6cVRIvVuNyxsFB4B6UX1GloWLaGX7HcrsJckbfU/StjTFMOmoJQQ+CSD1rOhudQChhEvtkVN9p1CRCxjA9gKLhZMznLI8gBzkk1Wa4G9Uwck54q68Mj7iYzk89KqrYzyOGERwo64oTBjYIVmuWZGy4ByOwq5FcTQhYGjGCeuaj0+1uILt5GiIBGOR1rRePeA/lHcBnAFNiW5Vl3KoKnBJ4NPjluJF3MqkDg5HaieF3RNqEYOSKtQxfLISCDwAKgo1hpcEUCTbeSAeB0rAvtRimmaCUKFQkAsK7OKSNYUUuOAAQTXK6pZRG/kURB1JzkCl11BPQjj0yeaIPE0UkZ6c8UNpN0UKiKIZ7g0WMgs1EAjcKD1rTTbIuVcj61duxN31MUaZqCDAjUgd80+CxnE4a7jyg7DmtWQsEykpJ7Ckj8xly8mDnpQFyF44AojjQgDqCKqzQqWBVQSDnGOtWp2Ab72eOtQxkGQEtjB61FtRp6Esd0Iyu23kVRywAxmqlrBGZLhZInHmOSFx2qy08jZDTgYP6VBNclGDmQb0HUd/ajlHd2ILbSpI9QaQII4TwMnpWjc2mzTysbc53ZAqK3vluEDtKBzypq808QspBuHQgD14qndIV7u5irqzLIFLBkA5BGavGawmjSSeIIG5DDpXOW8EpuwWRtjHnI7Vt3MAOkooUkg8DHSjpqD3si9qFr51lm1bdt7L3FYYvLi3tjA6MCXB59BWnamSONCCRwBir80oSxW4aJJHORkjmhoE+jRkaZJNJl3Y43ZAxWzYzIbtIv4s5wayY9ZujOESzQAnAOK0ba5n+0AuiICPvAcimJmpq1yIdkSjrySB+lYl5cu4WQMNpPAAqxf3lx5oWPEox1IqidTuRKI/sq4J6kcCs0tTROyNBoTewJ5shXjgCpTJHYWoZ1yBwPeo2urnaoUryOeOlPuTHNbgXSfKe47GnZtaCTs0QyXZBSSPgNyRTprlZE3SDK4yCKimt4yoKyYQDjIoZYjbCISjpjOKErDk07D4o4pkBjkxnoDSPA6npn6VHDHDHGFM2SPQVYDIIiFmOM9fSm1chMiETbuVOKR4yuTtOBQWjGf9IJpyGMqwMrEH1FKw7li0B8on3ouWYRlUbB9fSmi5tYbJlDEOO5FEZWaESbhg9z3ptCvYijDRwkFiSepJqq43MWq1MAOAagC/kaQxnQdKb3NPcYNNA46UwAAUuAaMYp4HegBmOOlBHbFOoxSAbtppGTUnSm454pXAbjFJjvinkdjSdMelMBmMUEZp3FGOM0AMxxigj5eacaXGeaLgQ4JpCBxUmOaaRwaQysiEyFutRXBxbyA+lXB+7jJx1qnN8yFffmgNtQs4gIAPUZqQqfMABxinwjCAegpp/1hOe1U9yUBZgSAoIH60FABknGTTwQUwRj3pgO5vm554pjGtGcAK2fc0yTzQqhScgckVOUBOOlNKsX4PApAQmZ1fAxjIpyXKgkEGkO4MflyD3qJgm7JOD14oFYnJ8xGVWwTVBtHbkqwJJzxUlzI8OGjwSexojnkK5aMgeoNA7tFOTT7iM5K5HtVd4ZAMMpAPrWwt0SMZ59xUgkWTG6NW9xTTsF0ZN1pjIwMRyvoazzFhirEqR610BuUHAGSKzNSKsFk2gHnOO9QmzScVuigY1GQGz6YqFgFGR1p5kIIAXj2oMbMdx4HXmqMkhsZYtg1OCAcDjFREgD5Rz0zSqxPBHFDEWFkXPUHjrSSTDBDICOxqDDBjgjB9aCxzhh0HBFKwEyygsM8entTC6o/61GTjBzz2pjsX+tFgLaSDA3HkHIphAdmKnGT0zUCglNxPQUuSBkUWAUlg+09cY/CpBt3DcQfSo3kLYJxwMA1Gw6c07ATEkOf0NRyEnHoKikZh0yc0JIc460WETpMyocdaaJnZw6DBHBAqHLF8Y61atrKSRi5cIB1z1pOyHYJIwYiwOCOxqCONpn2opLHtVqSGMEjcTnpzTtOu4rGcs8ZckYz3FK+mgEKJLDMA6lT6HvSSSSo5XcVBOcDitZ5ReSo6Q5A7mq2sSQeUIokXeOpHUVKd2FypGyyLtdyxPT1pBaSyZWNScHFVI2aN1ZOCDkV0NpqomQLLGqEjGRxTd0PoYM0JhbbIuCOxoxhR3P9K3LiOxkuC0rkucDpWNcReXcvHGcqDkGmncRGJmJ2/gKsgRsAuMEjrUMFszkk8betNkYoeuCDxTEWlv2jgEWPnB69jzUJnLfMQCc9arO+4hs/jSxxmRsKTkdR7U7WAsRhkIlDDr0qcyiSMsw+bH61WkBjTbg88g01CxJyfwpDsOI34BPUc1oWwIjCeYB6AVnrtzjrk059yjIJBHShgaGBtIaU59M1Sk4JIJ655qFpCxBz25pwfKlT160haiSFiAzZ57moPMIPFaDR+fAArDjpVGSKSNsEZwe1NWGEchJzjPqBTy25QMc4qONCSQTj+tTLbMxJU8jtT0AibK9T70I+MDP0NK8EoI3A/WojuVsHqKErhcskN/dOKrtkMQBzVlLsBNpXJAxUQGX3H1o2EiRDlQB948Yq7aWESSl7oHYBkAdzUMnlfu3jHzjgj3p0ZlkbazHr0rNt2A0IfLlPzY2nIA7AVnyQtHdmJVJJORj0q55JKIFJG05JFVrm7ZLktDkEDBJFStxkvkSIhDKeecVVgkyzxyDOegPanjUpycSMCPpSyRxuouEYB/T1qlo9RkZyrDaACeMU6OZkcnJBqM3Ak/hwR3pkgLDODVW7iRYdmkOSM56GkjUM5GMAck022ZiQjcirqRgsVPykccelS3YDLZ8HAPQ961oTamIErkAZyPWkuILQRBRjeSMnv9ag+zsgKo42twR6UN3BkFzM6si4BUk4J70ituYBVxnrmrhtTNBtYgEHhvpU0kEAjxEuXIwT70rhZEUDlwNwwYzx71MR9pcyBQQOMUotzCoD4ORyaYzmPPlck9jT0BMaIWAKOpAHrQLUmMFSN/XFRm4nkG+Rh8vT3qZ3V7cSFzHInfsalsY7y1a2wSVJPy1DbK6XI3NkA9aSOcmIKQTk5BNSRSqXCjgk8jvTW4r6G7ZHOzPr1rKu3IvJQeeSMVp2RyVHTDVnaif9PcgYAPX1NUxrYheEOoK8H0pFgdE3MnyZAB9TTiA3UgClM0qp5ZGVz0rN3DQuaYpMk0u7afLKY9QRWra6tdDRobUF9sYKgjoTnNYcMzqN6rjHBrpdPurWXTLK2AUShzkdz1OatN7A7MuWurakFEbTsAgABPerb6nemXiZgDjgVlx3E15MI4bcoiSbJHIzit4W1uMBhlxxnsaq6QWK4v76e4KLcFAT3OAKsR3axowutUIcEgAc5A71manbA3AAZlKgEkdCOtYWnSmXWBDKGeMkgkDJ60XBpnWT2yywGeK+V+MhWODVCKe4hYSQ5DdNwHNbS6FBjIB56Z7VOLBIsAYHHAxRcfLoc1Pe6lOvlu0hRjggDrUIt7tp/L2P5GMgEcA11i26tkDAxQYTjAIp8yCxkQyaokYUSEBRgA+lTiTUyOZjWgbdgoJPFV7qaG0XdNIF46Z5pcw1G+iIxLqQ/wCXjFOWTUCMtc59aw7zW5JgUgXYn949TUFpqFxC+RISO4J60uY1VBtXOlWW7OM3BOOxpS9zjmc4z0qlbarbzECT92/6VcMgLrtIIJ6g07mbg1oyjf7pJ4fMmJC5zg9BXNaq80lx5kIJhXgJn9a2dTlI1Nol+6IifxrNBwAACc9BUN6nRSgrNsg0yFb5y7nEMYzIT29vrTcqS2wYXJwPQVYuitnD9iiI/eHfLjsfSqgJH41ZhUd2TxQySKWRSQDjNSC1nOQEyewzUc0jReHJWjJBE4AOfYVn6feXEmpWqtISpkAIJ60GdupqLbTsoYR5BpTazbSSh45P0qDxFcz232cQuVBBzj6mmaDczTX0iyyFh5DHBPfinYZKD0PrSg00cj2zS46mkBLbRLJKGIzsqWF3jW4XnYWyPTNFhyXAHQUiXKQvNE4BBXcAe59KmTsy4q6E+0YljXqSwHHpWxODDFGygkEcYrBN4pEKiEAvnJ7jFb1oS1pHuYnHrRe4OJOtzJdQDzAQAcYP86aI1AOBQM0vei40rIjlTELbQN2ODVbzWGQYycYAIHWrhx26UoIx0FNOwmrlMy/MAYyCe1NaUqSBExI9KuFQTkjn1oKjNVzInlZQkuiCFEZBJHOK2Dp5OnkKySEkZx1FUnhDsC3qK1NRcw6RI0YCkYII4obTCzPMtYZm1a5X/aIqmiAjJHQ1d1AA6lMWbLE5JquylbclVySecdq06EjrIutyAkxjU5zjofY1pMQBjg5qhYTW2XUoxkI+UjoDVzoAPSkxIlXDYyopTtzhkXA9qbGfmzniopJCZQB9wdT6mobsO4skKSTh1IRcYIHU0wkY2IOFO4E98VDJMUchTgjoexFNLrtBlchyM5HSsnd7hfUlMzE5OB7VE1yxwCTUJcyAnIBHOPaliOVVmwSASKdrBctRak6Nluccc960E1AOvCjpknPSsUspQ/KORj6e9Pt5GhY+ZhgRg49qaC5stdoFwzqCD0qI6hHHhA/J6YFSRW1vcqXePkY/lT5LC22hgnIxg56UXSdmWtUUjqI5U7mIz0qH+0HkyyxE4OQCetSzrBC2GUZIOeapyTeWoMagAnBAp3XQnUtGaYoGbYhP41GZSrcScY5wOpqoJWY4PWkLNv8AYd81Oork5Zmclpjgjp6VBsJJ3TkjORz1pvmYGeoHFMkYMhYHFNXC5ZkkVFAXIGO9R+YxbOcgVFHJvUBue1Ndyj4HA6Gi2thXJTId2M96cXOAM4PtUQAABzz6UEjGe/Wiw7kyyZYqc5FWLaVEuIzKCYQcnB5qiJGHKkH+tPDZyAeCOKErO4jvYFtpYRNFGCjDINSAQjsoPua4iO9u440iSdljHYHtVuRJFKF52O48ZPStE0xJM6g3MCkhpUGOvIqKTU7KHlrhfYZrj7mQCc/PkDjIPWonkURjPJzgVWlhnWtr1iM4kLEdgKh/4SK1LEKpwOpNceZT198YpDKxIwaBWOql8TASFYogQB1JqnN4mvN21I0Unv1xWCJTnFKJCSKBnVW2oRsqNPMm8n5uelapkjOxImDBzgkHPFcVbWi3KmTdgCtnR717OZI3UGOQ4Ukc5qWrvQadjfNqFkKkA45yaxvE7vAto/JUr81bDT3AkLNCCCMDHWs7xJtkht0K/wABBX0pWaZSd7nJiUFirjMbnn296ZJH5L43Zjboe1NlTyicHMeevpUkci42yDMZ7Dt71ZJ1/gwbtNuDyR5vH5Ct/jOe9YPg5THpcyk5BmJB9RgVu8Yrln8TN6ewuaM80Z4pM81JoKBlgDWVFqU762bLyx5QJBb6VqA4bJrPXT5F1Y3YcGM5O30JpxtfUl7aGjgBjSgZ5puRk4oBxzSAr300tuFMQBz1zU0TM8KOepGTimXMLTDAOMCnxqUiVT2GKelg1uPzUV3IYLOSdVyYxnHrUlRzIs0DxNnDjBpDRkaLqD6mk1w6BMEAAVpE44qnZWUVg0sUOQpIPNJqd/Bp9r5krYLHCgd/Wqdm9CNdRmu3ItLOKVl3Yc4FZx1BJrFpPL24AIA+tTX5Gu6Xbm0IILE8nB44qrBplwY2tSACMAk9Bg1pFWVmS2m1YgjvY96uoIYkDk9Oa14Y0nQqsoY5ySOtR2+i2kKfviZHB6g4AqQaYVkae0JVMDcM1roZtEsdpGgOScjkCnXcaOyMSCQMZ9KguLG8hi81nJB54NUWcn5TISfQmlYDThsYJBu2qT6Ggr5LbVgUAdDiqMNy8OAxOB3FakF1HMgDYPv3osK5CZJG6KB9BUUgmdCvoOK0RGpGV70wxkdBzSuNGKIbrPDMB6U4Q3IP+scY9+tbAAAxjFG1T1A4ouMyBFOTw7UhhnA/1jD0rXCgdAOaCoJHAouKxj+XdgDDtSGO67O/+NbQAB6DFJtGOgouFjGEdz/fbmnCO64/eNitYr7CggYxii4WMkrd54kbjvmmsl2Tkytz3rTuD5FuZQMkEcfU08AMBwBkA07hYxjHcgf6xjTgt2AAsjVrlV44FGB2GKOYLIx9t53Y/hSFLok/vGrZwO4ppQdQKOYLGKyXQGdzU0rcjBDHFbRAHYGk2qRyBSuFjGMdwepOPSmG2lL8gk+prcwM8qMUbUz0HNO4rGBJbzouQSB7VdZmNshEoDAYPNSXzeXMApGCOR61nTmNlCqpBJ7U7toLJPUvWltdXK70lGPc9K0mtLp7WOJGXevUk9awoJRb/wCrMgz1rXsb0XcYiOVZPXgmi2hN9QOn3zDPmqMdOatTQz/2bDErjeDkk9DTHLLnOasTYFlD780X0KtqjOFrdg4EyZp32a9x/r1/OpQF7Dmlyp7UrjIhZ3pPE6Z+tIbK7B5nTjtmpsjGQcUZHJOc0XAbbW1yk4aSYOo7A07U/OmVTanIA5x61JbbfO3AdAeKrWrtEZAc4LEimLzFuRKNNiwf3g6mo7jzRYQ7Ww56nHWtElSgJUEHsabIY3AXGAOgxSYIwi92ACHPr0q9avMdPkLZLg8cVb8hSduMD1qzAI42AABAHP1prYT3MeGx1Gb5lBA9TxV6KxuBC0JkAkPOfQVp+fnjoPQVHGVNwze2KYamZJoV3IhX7SCO49alEc9vCrKA0YwDn1rYDqATjnBqrHCLmzkiB2kk7T6Gk3ZDWr1M5m38+tLxjisiW+msbg29wvKnAPqKsxanDIv3gD6Ut1dA7p2ZM7Zf2pQcc0wOrDIIOafgDgUguKDk1IFyOtMRcHPrUuAOlDGRkU0DAyKkIJppGBikMYf1ozgDFHJbFKBQITOTSZxTqRulADSPSgE0g9KUD3oGISM0E5xSEZJoFABnvRjNIx7U4HCk+goEV7g8hR0HU1TjIklb2NSTSY3E1HaAhSxHJNERy2LQOOPWmYwxHfFKTgjBpucyH2FUSiTB8oHtnFRqcyk+nFSFwsJBGT2+tRQjA56nmhDexKCQ3tQPvEikzzntinxjr3zQBGgyCe2eKZ5YI5HSpFYBSvcUi89KQFd4FdskcgnmnCJlA2kEehqVSCxXrzzUm0AUC3KjDj5o8+4qLyYSdysUPTirxFNMYPOKaGY5JHbmoL4YiDFcjPSrXXAAqC9UrAGOCARxUrc1lexmef8A3UUYqMymQ/MTgdqkZEGMDBB/OojGVUkcirMRQM/L2NP2475pqDCjJ5pQ209MmkA7BA5HSo2YYzSu5xUZBySeBQgGgsSS3T0pwbBAx0oPPXpQMEemKYhu85xjinBx6/hTG5BIyKAoOWyAPQ0wJC67QCaaHBUgHPcVCx3dB26UICD149KAHlnAyDkdaQDuOM0oIAwDgUoHAxSAeCNyk9jVu5v2fAiUAAYJ9aodCM9KASetJq4yUSMCCTk9eakiuSsu91B/CmeWxXcASMZ6VECwbDDFTYRoTXhCbLckAjJI7VSBy5zk+pNCNjOOexpfKYKM8Z70JWGOhCpLvODjoO1OM+HBA6HtUBBU+3rU80Y8tQrAHHXvQIdJcI6EMfmHQetVxLtYP69aZHG0soTvnH1qe5jjRwij7vBotYRZF9GYAQoD9Mf1rMmdmc9/pUvlHIOMA9/WmEruDDkjr701oAscIMW4tj0FLGRGBwQfWnmRGAGMHNBKcAnH0ouBPDb/AGnmQkDoKbLEltKUbnjINEckg5Rvu9AfSopHaZiScnvSSY0TQxoo3EZz1HpSztGyhVPNQBipIJphbOcdR6UxE32YGPfvHHajy24UKcnpVdJMt3OO1TpNIGDZOR2pO6AeC9sCsiFS3QmmXEvmAKBggcmrVxqCXFuEMeHB4JqlGN8gaQ4GcGhFDBlTubnHTFSGYqAytjNOmEKKBGxPqcVWaJiNwPB5FPcWjLsl2skPJwx6iqDnLZPWmj73NObPQU0rBYFZl5Kgg96UMSwIPTmnQuoTY/TPFTCNQpGBntTbAI5grBiMjOastNGV3x5BHaqJGOnr+dPjBIwB0qGgLSX0qcKcH3qOW4Z3LbQc9cVGACScY55FOFuSoMfPqKLJaisIiiTjofSpSoBVFJz3Bq5pWmGS4JulIjAyB3JqK7iEOpSJGMrGcilfUY6OxBR2lGMdAO9QjJO1lOBWiJBNbuWYKccCsx5gGGQQehpJ3ARnEcn7rrjpUwu5AoOAG6Z7U1WiQgtjBOQahuplLBYyCuOo9aLXAkVZJZPkyzE4OO1XpImiULuDsTyR2qhZTyRKyxgl37d6uQyC5Ox2KseDSdwJWhCRhVfeSckDtUMtz5aDyzg55yOfamrcNbSlAoLg4Ge4qG43STGQEEHHA7UJX3AJLiaZ1DuRtpDK4YtuOTUYQuT7dRUu1GX72PWqsLQiEuBtOSDzUjSeZGYySc+lQyKqsR1GOKs2kcYUNKDuByCO9JrqAsZUBI2JB6HNWUthE4K/MQevtU3mRfaRuQAEA5xxmkMjCdivKMenpQnqM1LQgYOP4hVDUQw1OYE/KT09KvWxG3pnBFVtUUi9kbBPAIpsa2K6qrsEYcHpSOMFkAJwe9CSbdrEZI6e1PmkBcEABv50gsNZ2MGAuCoycUyOSZGjuI8gjow7H0p4lBypGCRyK6HwylncaXc2t0u5TJlePunHrRbqNrudB4clludOjmMkRDA+YoGCD6n8qu3NzBaZechQBkZ7/SqNvBHY6U5syqSGQfKDziqd3b3N+qLcMCqsDjPOO9CQ1oaj3lrNYvdqQY2j7dfTFULHV9Ls55GntTDcKAF45I9ap6nB/ZV7ELM5i6tGTwPT9aeZrK+nje8jAuFIAA70XSB36nRw6mtwgkiJKE8Z6invcEgEn6VmxOpDLGMKh7DAp7SHb3J7VJSLq3O0npk02a/jtlLyyhRjpVVeQCTj61z18JZLlvMkBIOAM8Y9qdikk3qaV54kkdTHbLgH+M9axZZpZ3LysWJ9TSmGVSAUJPbFN8uUH5kP5UWZ0wcFsxM9s0oO0g9qPLkxkI2B7Upikzjy2/KlZmvPHuSE9Gzipob6WFgVc8VBDHNKCoiYkdsVZj0u7c48vAHJJNFmS5we7GGQl2kJLMwIJJ9as6Lama4Eki5WIjk9yen5UkemlmCtcRqx4ABzW5plusFqsa84cZPqcjNFrGM6itZHGXLEX1xk5PmEZ9s0mT27Ut3xqFwp7SEfrTAeMVocktye4G7w5KpGP9IH8hWfpyD7dasOCJV/nWpCYZNOltZ3KbpA4IGewpILOxgmjl+0sdjA4I64NO4uhF4j+ZbXC5yCM/iaboC7b9x6W7D+VXpxaXscYmkKmMnAAyCCaLWOzs5nmWcuTGUAx1zRfQZXBwB9elLzTQDRk9KQFzTnCtIx6BRVdgTK7AAgE5z2p9oSC4HfAIrH1SUwXpAZghOcA9aiSuzSDsmaoCsMgrwPyrX0+ZDZrlgCCRjNcxawmdd6sAe4J5pwtJVAw4ABz1pqKQOTZ15ljP8Ay0X86PNj6eaufrXI/ZpjyZP1pDaT4++AD71VkK7Ol/tSzBI88cHBoGqWPH78DNcyLRySFwcHB5pxsJSpJwOOuaLIV2dL/aVpnH2hTS/2laHnz14965j7E4Uksv504WDFeGXp60WQXZ0g1KzJGZ1xkVoG5W8sZwZB5YYYJ6cVxQsSGHzAkEHOa2bUSyWd0nmBcAcDp9adkS2zDn02eW5llI4JJFH9kyMjBXwQucVqqHRcO2T61VkmaOTywcFyOc8DnvVK4rme2mNaQRzAElzhiB92rJtwmDkkHsa6OWIz2ckL3FmAV6J1JHpWNJHhVHpwaGCd0UblTFAWU8nge1VXkIQBSCAOR6mruoDbYswOSDWIsuwqxPGelQ1dg9B08LeUkiuTg8jvTZJBIQygEdhQ84EhbHUYyKetzELUxeQCd2Q+eR7UJO2pNxiBtxYHA70o3I3B4z1FBIkQsvBUcj1pgchSo+oPrRZhccGKqQRnFTwANIEc8AZJ9qgd9rg8AECpbdlMoRuCTgH2osxmlDdmMGONuCc0/wDtNkDK4yRyD61mXcZtJwFcEEZyO3tURJILNnk8UON9R3aHzSySMWY8sc1Er7WO7kHpntQHLfe69selNJwDuGSR+VKwrkrYAJDA+uKjzleuKQMucAYBFMJxleMepppBcUbhkZ4Palk5j+UcgcimAfMWBxml52N2yMVVhDI22NnOcjpT3IIDY5I5qa30yee1N1HGWiBwTULn5grLjHBFDWoeYgbA5NAcdc8DvSFQSM8ginLbyDJzkYxxRYBMk42565NSFhEhY8kHkVbn0qSxsReyMAGAwoOSQazGZmJ9+tFugFg3BKgencfWrFzck4Icnpn2rO+ZUBOc8EDFaF5bLEqNnO8AkChqw0VWkw5HXng+tBbOSRnHOBSlQWAx0phGGwDxTQCGTIAIxxTcYXIbOKRgck+tNGfpTEOIYDPY96QEjqaC3ygbsj0poI6UwLcNw/yxocEnAA7mumW0uWijxGd6gEEdq53SreOa7JdgBGu7r1Ndj4Wna6tZpJGLEEgZ7ChoV7DoROIEaWZ9xHbtWR4i8+2kikZi4I5B6iul2AmMYzn9K5fVbmS5uHEgHyEgD1FR1NFsYokUs2RlH6j+tMKGHAJyh5DUssYjYMn+rPGPQ0sbjaY5BmM/mPcVQHYeDs/2RJ1wJiP0Fb3frWH4QQx6RKuQcTEgjuMDmtwEZrln8TNqewo7UhPNKSO1NJ5qSwGDkYqotxN9qEbABCcZ71bBAINVfKl+1CRgNgJOc8015idy11NOWmFgqlicAcn2qSO5tggYsCT15qlFslySKV/cyWxURAEkZIPWriEmJGIwSATUVydOkkEzkFhwBmg6naAYC8Djg1bp6EqpqSngetVdQma20+W4QZKDODTWvy5LRwMV9qiuLuC5t3t5dyB+DkYrKzTLUkypol8+p20tzKADuxge1U9fsX1OSOBWChecn3rQ022hs43igOULZGT3xSXJzeDHoCa0W+hF7JmObOTS7G0txIdxkJBB6c1rWkks0ALsSQSCfWqmuuEFlz/Eau+G2WWeYZGAM47Zqk31E1oTAHGSD+VWLTIV18ssD1xS3l0IbhFjVTxyMdaRNQcZZbf64pqV0S0LdzNIyxNiMY6HvWNeW8W8yQsCQcGtWe7MsTiS3ByOCe1ZMMkYfnqPXvTTTE1pciELvkBSRUkdtKjZUYPoau+Wsq5jYqfQVELeTd8zE/jT2FuTJJJGnJGfrTmu0VQT8xxyBUAtM9SaclsAx9KHqGxZjfzUDhSAaccChBsQADjFLipZSE4NGO1J06UoOBzQAnQetIfUGnEc00jnFAADn2oK4+lQyzpG4VjyR1zTy+F3E8etAEOpf8eQHq4/nU/px2qlqEmYY1J+84PHpVqSQLHvJwABR0DqP9s1EZAPzwPeoLi6FrBvbuM81n2uom4mCryAM0XA15JAmPU8AUoY4I/OswXfnXgjDDjj8a0ozsGT+NFhdQJA4bvSFlA702SUGUDI6ZqF7uKNirMAM45OKYEpmUfSopLmNRkmgyRk5ABBFRGCKT5skUAZl/e+bcAqMKBg/WpLSC4mVSsTkscDin6hZRrZM6nLZHHvmujsLuZIVWSAKQB06CrjsRLoULbw5fT4JRUB6EmtW28MmOPbJIpbOQR1FWTrEKjBkGR2z0pDqyMMiUD6mnoFmPi0NowQ8quPQjpUr6Qroqs4AXpVY6ovH79fzpDqSkg+aM59aWg9SY6HGB/rB6dKX+wox/y1GPpUA1WIcGYfnSHU0znzVI9M0tA1JToC5+WUfiKjk0JlBKsDik/tNB/y1H50o1VRz5g/E0aDuzMuCunyBnRuTgnHSjyw4Dx4IPOPSrtxqNrdxeXJsfvyazmkHm4hOAPQ0vUZNOdqKCDkdcVSmuzGp2gsT0xSLdzXLSgtgISOB1rIkLEnDkHPrRbUT2NOPVpAAJIGyO4FTjV0CjMTn1wKwQG5zI2T6mggjP7w/nVEG+NYUHiBx9ang1OORyNpBJ6npXM7W/56MfxppDZ4kbH1o0HqdTLq0cYICliOCB1qCPXxEmBbyda5YTO1wFLNkDAIPNTYYfekbH1osFzR1KZNRuTOV2HGMHrVF7Rgdy8GmoArFgxye5NTC5K/ewaVrbFXb3Igs8YOxyDnmpVv54j83I9amjnikXAODR5CPzmlqO6JodYjICtwferKahCecj86yns1bJwQahNswPy5odhWOgF5Cx4YGgzRnowrnxDKDgEil8udPuuc0rIdmb4kU9GFBcHuKwc3K/xfWgzXI4BzRZAb29cZzTSwxxWH9ruRjIPvThfXA4waLBqbOR19aU4OSKxhqM46jj6Uo1KXpt5xSsBrjABNHvWSNUYdY804apjhlxTsFzSPJplwwWMjuapLqcZYLggninySEuM+maTQX1Ksx8ycRDnHJ9qtKu1QKr2QXLuxBYk5zVxePeq2Qm7sYTgjPBphkUSbSeSKSa6ggcCY4zyDiljNtM29XBPYg0WDYUuCOvSkWQEE5HBwTSm3YZYHORxUPkusJ3LyTnFAycyKADnANSRzIF5IGelUZMiBBjBzQ+QyjAPQUgJiQzsVPNNBmVx6E1GzhX6gH0o+0kMPmzjimBKbhY5nULznOan+0xkYzjNUzIgPzKCT3pU2NySAaYF8OhXIIzTd6lccZHbNVUiVXznINKbeHdu80qT6mkBTDE5A44qteKFtypPcHNWSCeVGPaoL5QLRiDkgc1KNXsZUm1sYJz6VHvGOCeetOwpG45z0qCUGMA7uSelWYEhOcbeSKUFT3APeqykk8EjJp5bGB39aYMsEKUxnB70yQhhtJ6VGXwOcg0AgjJGaQDS4FORssMnAqORSBu28ZpqPjIxTETMT/iKaZMHkdP0oUseOooMRIJzn2oAiyT/jT8bEznB96csahs5yMYpshyduOM0DG53EHOPWng4GPamgcZx0pR7kUAPIAGSeTzQqsckA4+lRgnOGHHY1ctbkQqQBnnoRUvQDdsJreOzEdyq8DG8DqKxLxklvJPJXI7YHapBI0ig5GwnBFXopjaxBY4U5GMkc4rO9mBjQRtNJsj+8eQDSt5wkMbggjqD2rcsksonWQECXOcn1NWNRsLe6jkuC21wvG09T70c13YZyxcjnNKJScbjnJpM54bIOcEYpACeMdP1q7CJUYxvujIBHtTbiQynd0I6+9BfHY47VE7HHB69qaAPOcIVJz6ZqS02h/MZQwBxg1WIIxkcZ4pyFgODihrQNi1c4kkBXAAqMMrDG0gikjJfqOBT1YbdxGB70IBMMGwM80gUxuSDyfWpsqMMcHBBp97IkkiNGAAw6e9T1AhYb8MD35FRuPL4UEEVZ/dBARnOOaSMec5BAAxTFcqjhc85qQPkgnNIcRuVbgZ605NgfBIKnv6U9wEK4fIOQe1PZGCZyPoOoqPzAHKgggdD607ztwIzwKVh3Ig+TipcjYSOgFQE803eSAO/TinYQ8LlgSeD+lXf7MlNn9oU5AHTuapRBwwUDJPQVpBrsKIy2F4JHapba2K2KUlo8cQmOCgPUdqaH3oOcbe5q7dW8+wBc7D1A6VSKENhgVBGeRQndBuCkE5PQVZt3VHJIyG/lVLBByD0p6uSPmOCelNoRMwbzC2CQfQVJbzGCQMykgHNRrM8agA5B9ab9o7MBg0WAvXGqkyI1uxXHXnrU1rMk2WnK7z1NZG1Q2RxnmnpOUcjAz0zSa7CNpY7cuVcEA8g9qo3drJCx3KGj6gjqKt2shmtlc9QcfWm3YupoGCkADt61KauNFGK0aUhV5z+lS2lvFa3Z+1x7kxgAHp70sUMlsA0hIBOOD0p9xHG0YaLeT3LHqKG9bDNB5ooVBtLUHA4c8nFVYrSC4l3Ccq7EkgnGDVW3maHedxK45HoaqzzmZ/MUbSPShJiJ7+3ls7ghnDgjhgc5FV45GVwQSR6UNIZVDMSWHBJOeKarYJ6mqS01GWBcr5hflSRjNLtDrkk5PIxVcLlsEcdcVNuXYF7joQaGibE0EalgGGQTkmppZYILgqeFxkYqOG5j8sCUED1AqWa0t5EMsbMSRkEio66gOSWOXDByFB7jnFWTNGV8tSCc5BHcVkAHZjnbn0qe3DDABxz1ppWYM6C1JKuPQiq2tOy6iACMMoJFT2pAVyPbio9XEYvY2c4PlgiqY4lNThivRsd6l8yOSyjiZcOpyX9ajCLK2+PJ7ZPrSiEzOI1O3Hr3qWPUbJIGbKqB3JFWrSaWOy2whkkYneQeD6VRkDRg4zgHBqbT533ldpII6HsO5ovoWmrpM0LO9uILlJSSQOGBOc5rbXxFEMf6MxPQ5PeudlnVZCMEgdCPaq8uoOHOwAc5BI70rl3gjb1TWjdofLgIY4HPpWat9KJlIGGUccc5qnHcyOFYjnP6VOGDTAkHgc470mr6mTd2dPbeIo4LAQtC7uTkt7Up8SRAcQPxWIGBTAHAHB9aRmUnAHPHamrnVCEWrmxN4pUKdkBJ96y5/EAZt7WqsfU1WkGQSQfyqu8RYHj9KaG4R6D5tXuLybKsYTjgKeKtTavdSWsccY2OgwXHestoHDAqpBHfHSrdsDINrgggc8YzVNmfIrktpql/bXIlkkMygEbD0NRvqGpPKzC4YBjnHpUwiAB4p3lgDGM1HMWoImXVNQ/s42wYiRiCZRwcelJbXeoRBg1w53jBJOeO9TLCNgIGOKeIgMZGeannY/ZpGhp8KweSzLl5jgZ7Ad66nT41KBW4AfOa5xSTe2y+jYHtxXS2w2KVxgiTJpt2Rg03I8/uznUbg9zIaYMUt/j+0rkcgCQ4HpzUYOOM960WxD0ZICBx1p5II6U2ONpOVBI9QKf5bgcg4+lAgB/KjPt9KVY2bG1SfoKkNtLt3CNgB1yKAG5zSE8UinI96XIoAs2g3SEDqcCsjXIQt2QScgHFbekRrJdNlgAoyTWf4ljWK9WWJvMEg69s+lJlQ1uilpQVppWLbcAAenStGCKOe5WFZOoJJxwCO1Gm2NtLHJgEOmC3Pr6VuDSLSKxFwkZLEZ5PWkk2xN2MOGA3ETyKxG1ypBHXFAti000QY/uQCSR1zWsIwi/JGFJPTHWo1jciV24JwCe+KuzHzKxl/ZpI4GMbEsBkDHJqWC0lltRJnaW7EdKurbTHlZAWPPtUot5Nm1SMkDA9DTsTzFCPTJZMgSYI65omsWhxumHPQetbMUQjcMRyR0qneQoSQT90EgelFh8zKUdiWkRWkJD5wQPQZq9axi30B3xmSSTBJ7CmxkIiMEaQoOAOpyKLi4MHhv8AeRmImTAVupFJqwbmddXsdsVDkEkcVCNl2lxtGWAGM9qzJCrS73JYdBk9KtQ3f2a42hQQ4AP+NVchqxqWc8QhaFrAhtuA5Pf1pxVSApUk465qETORlQSKYZHLdCKG7jVkSywJJbtFjG4Yz6VhjRbneVYjYpyCe4rX3vnnJoMkh9T260thmfPogEOYSWbtnp71Rk0u6SIuYiFQZJroY5GJC4NI8sm0xnGCCCPUUai0MKK3iNk7KxMz4AXtTIbK4mV/Kj3mNtpA7VcEbWzmBV77429vSr9rG1tGUjyC/LH1NNgkjPvNNSExRuQrmMsWz1OelLDHCGAERZ15JA5rZLwteWpnCcwkNvHGQa24G09lJi8nJAJKgZprYltJnJeXDJbsDDkycKSOQc1VudPeIIkZMgPGcdDXc+TZFgxEZI6dOKcEswckRkZzmlYrmR5y1pMqZKkAUwQSO2FUn8K9LVbFgQYowB14HNKYbIHCxxAn0Ap2J0PMxBIvDKRk4BIoMOSSw5xwK9IkXTDxIkZwcDgdaRbbTDz9niBHcgU7Boecx20m3lSfQAVuWXhK41CwF01wkakEhR14rqQLBkZvJjBGRgAc1UJIP7oBY/7oPSk0+g00ZWkRrDoc0BIwGYE1lTafDKBKJAADgk963BERvgX7sjEkAVX/ALFnktZok5ycqDSY1YyV0yz83c10AvGAKvRwaYi7ROMd+etRr4a1F1JMIHfBNRSaBfoT/o5P0NMLFuSPT3QK83mADABPAFQOtgi5RY+Omaim0O9hQMYicnAApkejXcybzC4AOCCORRYY2YwnlduB2FNm2zaaZz1iOAB6UDSrkBzJbyKQODiqJkkjR4icIxyR60mri2Imdc9Tn1qMkkGnlScEDgdqQjJyOB6U0A3IxjrQRhc96aWJOMY96dGm7POMDJNMm5GUIwx6GjJABxV25R1srdTGAQCQRzkVTORyRgU0BLHvD4Q845x6V2/g+F4dNmZ8DLHHNclpCE3bEoXAQ5HpXYeHHQ2cjAnGSAD2pPYXUtT3awMhIzx0rl9b+e4E8ec4JYH0rdvMAoR1rF1ORTMoHBxkg1KNDHWTBJIyjcMPUUjp5TjacxP90/0olQAean3SeR6U+NlCbXGY36+3oRTEdf4Q50dwenmH8q3B1Arm/Dd2ljpht2UsTISCOhFa39qxZB2txXPOLbdjWDSRoD0ppPNURq8XeNqsW9yt1GZACOcYPWocWtWacyehMvJxnrWBeavdZuYQgAjGQR14Nb6kBs9cVzupWMkMV7dF0KFegPIpxtfUGtA07Wor23kWRiGLAYx+lElqBPKQrmMY4HauPhmeN1lRsEHORXV6ZqcN4kiySlJGxnJ61s01qjG+tmV9QVrOeMKGGRkgnPFbmIFcMI8fuc8jv61T1LTjdTh1nXCKAcnk1Vub6WO4kQsfkQJ1zkVN29CrJam0lyA0QUkDyySMdfeqWoXxg0+OZRvIByGHWs+XUJwitFKMpHyPbuK6ddFs73SrWeeciJodxGehwKOR7sOdI5WxuZp7VZ42McpYjAHBFWkvfNnjM+YypwSBw1bmm6PYTiGC0uACgJOSBiuc1GNra+EHmK4Ukg8Y9xV21IvcbrsjH7OCc4kJBHpRot40Ed4yMQdygcZx1poIZPLl+eLP4g+op1pbxWsb75PknkGD6AdP50JWBu5JPevJM8zzBSvJBHQVLpWqteTXSwsWhCg7sdCT0qneRo6TxqQ24BQ3rVnwxaR6fZ3qzzBSzL0PBFCtYHcua5evbJGEJw5AORjHFZr53ZBwfWrfiRoZEtzFKHJkHP4CqjZ/KktEN7E0F2yZDE+xrUilZ0GWB461hYBGDQA4wVkYfjV3RFjoRJz82BThjqCK5/zZx0mP405bu5U/fB+tLQNTfDZ707r7VhLqNyvOAfxqQatNkZj/ACNFkF2a/NJkZxWeusgA7omFLBdxzpuYkeuD0osO5fye9V7mcRIAxwQefpUscilBtJIBxk1ga/qUYYrGcugKNzUu6KWpVvL55r1YtwABHIPbNaF3qaRvHBFySNo5rllcghi2TnmrNtc/6SkxXIU//WoRLepvx3n2q5MZIAjA3E9z6Umq3zoYYkOPMI3AdgKwZb1o7h2THJyTR/aDzSFpRyRgH0oBM0dTvgYhHuyTx17VDYzra20kxAJb5QfSsiSRnOcn0BzVie9V7SOBUAA6kdzSFc2tAj+0XEkzHOOa6AAMOehrl9CuRau5LgBhwPWte71VI7NzEQXA9abegLVlK9kaHUWQufLAzkHmoxaQXVsbiSVigyc+9Y11fPcuZGY7m61ZmvkjsY7W3YkYy2e570k3Ybepctp9sRcyHywcKCeTWzDGxjB28YzXLwyKJ4mY5RTkj1rfjvibAzICAzbQe1V0F1I72OeeHy1wASD196vxwEQnE53Y6bu9VLmESSxwlyHC5OKqi2uuSqSccVS2sDLqWbn70g68kmiSFYmIaVQAASc8c1FY205nHnI4Taevr2qncWNxM/llHKM3I59adhI0ltCwDA5B6EHg0otJMjBNaEcKxQpGowqgAUoUgdKl7jWxnfY3PUmnC0kx1NXgD/EMUuMdTSuxmd9iY9WNIbMkck1p496aQCKLsNDK+w4BIyKntvMtlKgZBOaubeOaMc9Kd2BmoZYWlIQneSQPSqYhlOSUYZ9q3sDHI5NBHqBRdhoYJhYr8yE474pvkMeArY+lb2D6fpSEEDpRdisjDED5yEbGcdKBaTvlkRiAeeK2SSO3b0qA3ctu58uIuD1HSmncLGdZ6Hd3FwXcCJPU9SK3rTQLQD9+7OfToKhhvEkIYLIhJ6EcVdW7IHTOKd2K2pZj0LS9uDEPzqKfwzp8qnymKH68VH/aDDgLSjUHxwvNJu49jE1HQLq1IMQ8xM9VrLFtexkvkqB2JrrzqL7SpAIPUGqEzrPIQExkde1TdlaPcwV1Jo+JRkA8kVMup2hAJcjPYim3ekyHJiYNnsaoHR7sdVBHpmne+4rLoaYvrQ4JlGTTxcW5PEiH2zWIdLuQeY6adPmjyTgAd89KNAszoAYmHysD+NLsU91x9a54Kw4yRj0NNzIP4iPTmjQNTo/KTtj3pvkqccVz4nmU8SsPxpwvrlDxK350WQ9TdNspHvTTarxisUandgnEvXsRSjWboHDEH6imLU2BaqQeKabRT0HWsxddnB5UHtUo11z96IH3BpWFdlv7Jgjjoc5qeQ5x6gVTTWFkYKYiMnGc1ac9z6UNOw09THIcXDFWIGeMVcjnuYxzkjtVQTRrcEMcc961Ygjx5BB+lPoJ7kBuIJiPPTJ70yWzt5cPbSFCB0BxU7WysOFH1qB7QjkEigaIEur20fa7nb6nnNTw64S4SWIEnuDUMgl27XyR71TmhySygjHp2pJ9wa0OjDxzqCY8expHhif5g3T0NYMOoXEKlCdwPHPUU9Zi6EJIVP1ptISutzRaNSckAk9KYY4wTyBkg9apxmTb1J9cUyRC4HJ6evSkMuSSRhsk547c0C5iA64/CqMbiNgjAn61ZEijA2/lRYCwLyMHBJz9KbNILlAATkHr6VAZk7rxU1u4bKiiwr2K9nc7lAc856mlvs/ZnA5GM5qso6AU2V3kDBTnaOayT1HzMzJHww54prkkDJyenNJJGxbd1+lNAIbDCtyQGQ2CKHc5B9O1ISdwppPAOKAuSMcpknmkViM8DmmDkGjOAAOaAJi424NJgDLDP0qMEenFODEcj1pWATcVII6VKDkA5I74pgjBJJPFOG3gZxTCwEmmgYNL8w6jgGkB+bnpigBMsenA6mkz8uO/rSuQM4FBU7S1AhASM+lSw4ZwuOTyfaoVQnkZxViNCSAMAngGpYx5O1gFOQD+FacO14Vck5PXJ4xUE0cUMCrtBdhjH9aikWSGMGRiMjgDvUNXGLNKolIHIB4Ipkt3JsCqSAOoBp0cXnISAQ2Mg+tAtH2BmwPUU0IosGDbyPqans3WK5SWXBUHJBqW4snjQMrgrkYHenrp4iUSSHJbsPShu4wupo7mTKqFQegxmoGkgyoWMA+/eluk8tt8QIUnkHtVYAFssRjtQkJMSc78NjGO1MyOAelPkKsOG5zTBGWUkA4FWtgFQ8EA8U+ONpDgAkDrTBFtBYn2xU6TAABRgnqaQFqO0jKjJwD0BqG5tGhGR82O47UJJtcEsSB706S4JbKn8KkLsqFyMnoc8CgSN/yzODUsgDZYqAT2qqSQcAfWqWoCsWLfMee+aX8eKFBOOfrSOOc4wKoWwMFXocmmq+3PvTS3pSqM8d6LDFCs3QE/SpY41UFnBBB4FS2YIlCsQp65PetC6tFlUFCNwGSPWpb6DKcUM0zB4AA46e4qUGUqUlyGB5z1xU0MxtVAK4I6j2q8/kzASBQ3GOD0qGxFCPUDbKVkXzF7AdhVO7uZLpwSuACccdqfOriQjaCo4GKYmSCegHQGmlbUSKxyBuPAzigHK8jpU0kZcbR25+tVQcuFHBPHtVIZKWJXH40YzjFaMOleYp+fBxVaWzlgdkZeRjkdDmldXsBXLE4qzbxiQBGXJPeq5iYsQoJI6irEMc0ZD4IobVgsaEIMMShwQBxkU1pwJwA52E45oN08jAnHpjtSXFrHGodG3MwzjPes1vqBNN5kiASAeWO4qpLG8bgZIQjIGetWFfcoCyckcqagLOJCJMkjoKFowuMmt8Q745AWPVc9qqKh2E8jHarhh85CVOCOSKhQZXpye1WnoFyum7Az0qQcEZHHWrUUaMoY44zgGpDZSXbgRADaO9DYhsAt5G/ekqx4J7GmyWMis5jXeucgg5yKheKSNykqkEdvWrEauqp5Uhwx5XP50vQexENoGGyDnGPWp4ZpI1xnIxwKJbYSShwxC5G7I6epFJLbGCRyjF0jx8wpNphYu2yG4tWEaAHdhsjke4qIxi2uDE+D3BFFpcm2cMOjcsDU95JHI6yJggjp70k9RXuaFoQFc47CodcRjcRSAZAjGfQVLanKNkcFRS6rPHCsKuP9YgGaplIzBKAgQEg9cjpT1uMxEkcg8mpVsiIHLEFgQQPUVFNGFCBFOT1qG2MeLlJ1KqpJHt/OkMZjXzVbAHJA71JEptsqoALnk+1RFyGPGRQA37QkrHnHtU0k0csHlBBx0OOpquRGilgoO48Y7U2OYklipXB4B70CuOijJB4OR2qwJ5DcIxUAZAIA6iokmJm3lQBjGBTyHYkkY7iqDcuDUbm0Z1tljEZOfnGSKsP4gkOnBBBGLoNktsGCPT+VVFVSgZgRxzTzCgYbTkY4NHMdEY7Etrr90lzG1xDGYR94BQCaim129ed2iSMRk5UFB0pPJB+vcUGIDotHOV7NEza3cyWUcSRqLgEl3wMEUqzSzEGUgkegxRaWySRzuy8oARj3NSyRrCqMM+nNDbaErJ2ExgE9MHFAHFSanD9jRFBJMigioSc2/mA8KBk1nZlOok7F5cBB24p6DLAH1FREk2SSDv19qjsrlWuF3NnMgByegpWG6qWhsAhdRjHcDIz2rfhuFjtxJIcAnBJPc1zWqXKQ3hlQgjBAxVO91tpoIYVJAABOe5oavoYOVnco3RJv5yTnMh5pAPXmo2kBJZupyfrUcc27HpWnNYzbu7lm6nkttHkliO1hIBkemKr6Vqd3c6gsc8mUKkkY9AafdES6ZJEDyXBqpDGLeUuP7uBiqckkLoauralPp+jwS2zhC0hBIHJAxUfhvU7y/wBQuI7mYuotmYAngHI5/Wob4Ld6NBE2CY5iSPUU/wAMwfZtWuDng2j4/MU1JNWBrQsA4A96dnPApgJwKd/FxQMvaUDvmPTgfrmqWrxtMsIXORzx35q1p4JW4AznA/nUOpTraCNZG2OVJAI96iVy6ehWszIl+TyqkEE46iuhnaU6ekUchXAByDiuaGoRl1TzwTnJGO1X7PVk1CB1kby/LbAAPJFOm31CpboasMcjRjzJNxHJJp01srfvTLhcY61SFyCQVfKE4ZQecdqsSSW8iKvmAJ1Ck8itjOzJI4o1IJnJxwB60oljjcquSR1qMPb9GkQnHAzRNLawwO4lBOCeDkmgLMLnUVhdQsZbjnnFUrm581jgnJIz+NZUckl+7xSMQxIAPoKujZayx2+MjcMn2HWi4WNKQEOm1ig55HXgVS1YTXmk20e4l8liSeta9tb/AGh5GVgAillJ6DIrGubhFeOMSrMEB5XoD6Vm9WUtEc+IWGFkHIPIz2qzPblGSRgcOCQfYelWzaJeahHExIJBJI9hxTo4UuoEeWRlWNthbsB9Pwq0iWyCGV4SFkJO5cjPSle7YtwAABVm9so1eOWCQyQldpJGCDVCSM8gdqb3BbD/ALcccgU37YxJJIGOcf0pkcJfnHGaR7RjjHanoBMbsooYOBmmrdzhgTF8vQE1XazYpgsM549q10tJ1sniaMkbM7z0o0EVpLgNKjkAEcDPQVaF1tzgcnvVAWUkiRErlSctjtirPlEDgk0hkN67yXELu3AOBitPT4d6TTRKBFHgMe+T0rNnjJ2H0OcVpaY7RwTQHjzMEe2KExNXLPB7UAfNjHAqrqElxHbgWqkyA44HaltZpxbxiVMyD7xP1p3JaZdj5XPvQzqpBJwT0qNJTGPmTOTnrTJ41vrdgCYyDjIPIouCWupAJla9Ee4E9cVaY4HPSqdvaxLcRv5hL4xyOuKuNJGVKnIOOeKLjtqQCcxW6MACWOMf1qJ9RZXVDHyTjOelTNGhjCgkYOQRTViRAcrvOc5PWi4JKxfhuVknRQi56A46GrJkZGO1gCKxoLuLzpFVcEAkEnqcUaefOthI7kuc8Zot1DbQ2RdzBcMwNMeeVwQHA+lZ8kSgAiUnjkA9DTAqFhuc5PoaNA1LwknUALICB60faJgeWBrC1F3ilUQysFI7HNUzNP8A89G/OtFBNXuQ6jXQ2bz7RcyYMpA6YBwK5O5haK8eN+cE81oGacjPmtkc9amtNOTUmMrOduOSOoNTOKir3KhJydrGPkgYHWoiPT8a6ceHbf8A56MT60n/AAjlqM/vW965/aI39mzk3B3Y6gVas4xuJcDYQRn0OK6E+G7Q9ZHz60q+HrUIVEj4zmqVRCdNlFrcjwuJnJMzyBQPRRwP5VSgs4186O5P71lzH6cV1c1hDNawwMCFiAAI74qBtKt3uEnYnKAgDscij2iBU3YzPD01lZwXC3R+dzwcc49K1rXVdPgQxQoUD9wOMnpUMmi28jMxyCeuOlUtQ0xra1D27ZVSCwo9omL2bNW6kEkgCg4ArHvrKe5nEiKeBjHqK1LK6W+sxKoHmR8MB3q0jggAqPpTuxHNxaXch8bAQeCD3FIdCuY2IABXPBPpXUjngAetOCgrhqOYDDtkltrdYxbhiO+cfnVmGW4VD/oSvk8Et0rSxGh5UY96USJ2AxS3HexhBNRDktENhOcdwK2tNmMSHcAgJ5Hc1MHU9hg1Dc3EUC5YAkjgCk9VZjV29CW+1KKO1dUbEjDAweR71zEc0hjkt3ckSfe55NTTTMSSy8t39BVcqGbg4OOtZpWOm2hl3dk9o24fNGTwR2qBZGUBlPI5BrcjdSDFIuQeoNZdzZyQqZFUlCeMdq1T6MwlG+qNWz1ySTEDJGCB1I60y5kllvmTaCSM8dulYW/Dbl4IHB9DVyOcTMGdiHAwSDjNVZbolPSxfEc81u21QAeM98DrWzb661tpyW1xDHsTAAGASPeudFwu77PG0gbGSM9KXy4oseaWYn+InpS1CyOrGuWlu67bQIzAYK8dap32p2DOCbQGTFc8HcXAkeXeg4GDUhjuLr99Eo5OOaNAt2JfOl3coAM8DFPtrp4mYTAOhPQjoaiMGokDKgj0p8FpJIB5y7SDnHrRcLMtpNiMuVBBbuOKH1BZFEcSKQTycelRyHFmAPU1mQzGGZ1ABU9zUgloXpL2KQK0igGM8ADirm7cgPYjNZgljkXMgCjOBxWnkxqu4fKQCD6VW6E9BKAeKXrg9jRipEJilPFKR6UhAD4J7ZoGNJGCTxijOQCOlRXknk27c9ePpTLecSwGUjAUdKLiJyRVaS48qRVU4zUQuw0o6YIrPu5mM4DHgHilcGbia1KlrKNgBUYBzg5rnJriSY4PLMcsSeTSvNK+4H7p5x71ASTg9PWne4DywB+lOQttABwPSoQQSTRvwetAEhz1xnmnCUpGyBQd3O7uKiDkgjrQDlSo5PrQIRXx+NKrk9eaaI2GCe/6UoQgH60aATiQhQAcc5p00xOTuIzxgGoemACPekkDMufSkMRCc5POB3pxkAAz1PSo92FwaQ/OpI7UxEscp3D68A9K2V1J2VBtAWMcIOhPrisOPAAPfvTxKQSORihvoLqbNnqEn2t55D5jNwM84+lbMerSlcLEOnrXJwzbVyeMDirUF5JHvJYDOAM0XYHQHWJJCMRggHpnrThq0quR5S5Pv0rItnWOQhiCDyfrSfaVS4bcc5OBT5tRm3/ak3/PIfnR/asvQwg/jVUMCgOMcc0gcFsDpRdhYtHVJM8xfrSf2rJ0EPPuaplhvxnvT+D+NFx2RY/tSX/niP8Avqk/taQDHkfrVcjJpMD05p3FYsf2rJj/AFPf1pDqkuCRF9OaqtxSZ4yKLjLH9qTA5K8emamtNTElwRKdoHAz3qgxqrIdzlVbB9aXNYVjqhKsgBBDAnqDRuHasDTJntXKu/7tucVsCQMu9GyDV77E7aE5cDrTQ4wRVWaZhHkAnnt1qut+7SIgQ46MTQM0tw6njHX2ppnQOBuyT0x3qrPKrxFXLAD06mqsM4jwwRiBwAe1Fg6GuSfWmuSEJHJ7VCLjIzjGaZJdBB0Jz6UmgTG+ZK6kLy3t0qpLeXELbZIjj1zU9q4iBwxIJyAe1WWeKVcOuRQ0+g7oyTqb/wDPM/nQNTcnPlk/Q1Ld2sceXj6DnBrPjZW+50zz9aVx2Lf25pW27CAe+ahmBZSOc/WiMfPgClcgHBoYIqCPJNNMeOtTsABxjmonBAFAEDR0xkyOOKkOScCmENSC5EV7Uxl+WpyPzppj4yaB3K4XJHrUgXp61II8c/lUqR5xkVQgtVAlV2GQDWmbiIkENz6Gq0MfHSo548sQO9DfQSXUnlSCRfuqSe461QaKSOUGNyBnoDxVi0hBYk547VYMYLjilsVvuRw3lwgAYBxVlb1G4YFSaQQjbnvSGEE5x1ouSiU7HHykEe1QyW6kZHXNRmBlHykjntR5s68NyP1oHqRTWeQCBzVJoihyDzWn9qQghwVNUpJBuOB1OAaLMfQLa78shX6HvVolJFypBHqKjFoskQIHPrVSSKa2f5SQKL30ZKXVFxFjkGRgnNNeNl5IqG2LDLdM1ZEmRhuaYXIMEnvTwzIcqcVIYwcmmFCMDFAyik2CckEAYNEIaVJWUnABJqmGy23sKvwxyRwsoQgMpJPrWaVhJGYJGAGPzoMgIJIzSiN3QuoO0dT6VHgEe1aCsB6cHPvTQRgg9KUAAYyetI64G7qDTAYR6UvUUhNIOtADuvApQTwv500AAdaevNADg3qaAc5z1po680EjPGaBDg57inBge9NBOOmaZlh25pWHYkIyOfpTgnB9BTAGI+YZHbFS5AX9aYCRhS+c4B4PtVoRkgNEoOOhJqouC3XAqyLnZEY1AwDkH0qGBFLK8km6QnI/Snm8eaQeYchRgDtVdnU8560IF3DnjPOaALvnHAKH8KfHcEgkjtyKrSMAflOfpTRIRlR1alYVi3LLujKqwPHTvUKySybUyQc8e1NMaiLIJ3e1SwzNGmGAPPB70bDsQ3kUikKGYgDJ9KpkMvDA89BWjJdGQFSAPeq0kZlIIYYHU00+4DLYpuyy5wOlWPMUrt2hQeKhMJiUEkH3qEljkDkZyTT3Cw6TIkOOlLGcH2oijzJl2wPerBhCDA78jPehhsQO3cHrxSiORUDBeDTJV2nHORVyORTAAOSOoNSwKsshMQBBFQ7gSOMe9WriRGUApg9sVSJ+bAq0tBFpJQGDKoyPanXpjkiSWNgCTgqO1VFJB604bWOCOtFrO4xsce9gOgzyfSrpsJIxuUhuM8UyIRIRnIP6VajuDG4BIZT/ACobAkdEMIURgHAyc0okuAyEJlFOT6kUPJGHyG+U9/SpIbhC21s49R/WoFcZcM9zKWjQqCBkHtTbeCWOQhs7SODnHNWbmUW6h8HB6nHQVXS/R84BABHXvSHckMLSDB657VSZRCxVuDU32mUMxUgAnI9qrTO00xZj+NNCGySIVIVse9CW6ugKLkE8n3qMhDkbuvT3qeESwDocEde1UwFW4kQBA5GDgnvWjHIzDDEEnoetZ8wVwGjXnqabEJC3U8ehqGhmpaxxFnjKgSfez7elJfxNIB5I+UDnHrVWF3SUCTHI496s/wBomGTYsYPHOTUO9wKeCUG3gjqPelS4GwKTyD1zUk0omHCgbjzgVnyARycdc85q1qK5NJMomJQYweKWWYyEyAnI6iocjJKjPNNDANlkJ5x1p2QyeGVtwIbBHT0NT3MivGCF2kenrT7QW+4OygDuO1asthZyBJNvOOgPGKluzEY9vamaJ3OA4+6Dxn3p7wXEOGVzk9MGp7uIg7xgBRwBWcZZkfG4gA5oV2MuSStNCI3B3g5JPWotjggg8g545xUBuZTyTnIxk0+FpCh2AkE8n0p2EW5C6EbgSMYyKUXYIaMqCrDBz296iW9xiMrkEYJNKLZZmeRGOKhpdQIckZXOQKljYEhffpTGRFchCCCOppoJDBg2QDVJAdBadTzxtpdYh81LZwMkKRTLP+E+qZp+sSGKyt5F5IJFNlIpRM0kQVmwV96cf9TjJBPTPeq6yAneflYjketNUCdyjOc9h2qW7oBpYl9pYkA85NOEuCc9D0HpSPGYXw/HfnvQ8LMdwGAelIYxpGOFxxmkd5A4BBIHcd6VCMFW4P8AI0tuWfMZGSeho3JCFghVgMkHNaEaSTKjIRjOCfSq9wTCkYCg4HUCrOmXAMTrIApByTmm9iopX1LjkghQAQRzTgoCgDHHpUMhE0ZKSgYIIPepYS3k5cgkHk1B2RtcXApCB0NKjq2SpyM44oPAJyBjrSuVddCS2mWKC5DfxgAH05NMublSpjyCBgg/hWbJckKyq3B6CohIwJLNk4q03Y5JPW5p3+qm+EYKkCMYBxVQ3ziAxAYjbrgdKpvMRjaScimiRiMMeO9BDZqpqe238kDOR1NQw3JUkggnOazzJgqFwcdacHwdwPB6gdqLCuas9yTEhY9eetVJJi5wOwqqZWOAWBHYelMyyvjOQR1pWBu5dEp+7k4I70iTKvQ8/SqYlYyKgzycZ9aseYglKkEMOMUNAWXuMREAHHqKhFxu4PUUkchX5AB9PWqzAfaxHnjOQf6UJDLokMg2FSMdcVZhuTbMZBkMYyn4HBP8hVXID7ieMUjEyOGLYB4x6ml1A0oZcjc1ThgeeKyjK0ZHIwABxVhLoBcHk4pptCZtaa8iTkocEjGcVzXiS6ku9Vldpc7DtAz0Arf0yUt5zg4KxkgH1xXHXcmbiRycliSa1Wuo1omWIyv2xR14/pV/R4Q0UkhOWBxgelUVVf7QUAHGMfpW/wCF7aQW8zNE3759ocjgChDvbULeMFpgAcbM0GMKgbBweh7GtsaOI1kKEnIwfeqswENjtaMlYSQMj1oaKU0ZoVdxP50pRSMkfjWjbaeJhHmJlLrkkg1bi0BSSHY4HPFFmVzo56MGO4HBDZHtU0wc3IYKWK84HcYroX0OAyh23E9CfTFPGlWkL+bySeCc9KroZt3dynY3Mj2ZlZdnmHZtPpis4WIS4kYMCmTgY5BramhtwRGCQAdw9AcVTVYm80Fx1Jz68VOqG2jOe3kkBnQ7DHkZB68VB9p+zIiytlGw20DrzWzFJGljeKNpJ3YJPIyOMVEn2F7CEXESGRYwF45zjv8AjVpkNJlK41C3mRPJBLDJdMcA+tUInWRmLsRk8gjpWnFCqZ8qJBnrxzSGHJyQB6076itpYrQo2MkHHY1OYmAzwM+9KFjUYL80791nkk0nqNaEEkBKFVYDPf0qQC48kxm7JBGCAKfvjHRPzoMgAzgDNLUGNhk+zqkeMqSQSe1OlkiU4B57cVHNOmwRnAy2cjtVe7kUKjbiMHPSnuBZmH7tZSh2E5zin2d0l3coYEbAOCSOtLFIJrGWN2AAG+Mk9T6VV0eZIWB5H7zkHjrQlqDeh0Eg8tskDPemmPjJAAPQ0QQLJPPuchgwwevBFS/ZgFK7ieeM9qLCuU5gVbBGMc896ZGkYBLjaCcgjvWjqMY1CJEIVDHyCBj8Kom0lXYpO4DpRYbYLErMWUAjsRQYiASACR+dXZbO1tpUmt5CQOChHAzUBthDIzNuz0IAz1pWArZAAUocnpigjHBjIq0ICTtVgSOTkYpTDIcfKPeqtcLme8Mb5BjI+gpohAUGJSBnBArSKSRxMcA7QTj1xWYNSkbJSxOGPXPWgBxiY4GMn61FJAWVlXgnvnpTDdXEfLWrEegNN+3ck/ZpQepGKBlc2F63JuBj1wDTTp16x4lwB3xVhbmc58uCQA9jTZLy7GMwOMcnFF/MXKVRCEjJeUEgkEk4pmi3Zt9RNsJcQyHg9cmqEYN5qTQu5UEkgetW7vT1tYBJETuQ5B7im9VqCVnodYw2kjHSmgk1W0y+W+09JR95Rhh71ZJ4yK45KzsdMXdCZ+bpR0zigHFLjuDSKDdg+tISR82OPSmnPJx16UozjHvmgQ4lgSPzpm1SpUgEEYNKWJzwee9KBxzQBVtrCC1nMsW5Seozx+VatjYxXZkbeQ452+tVhGTjAzTDeSWN5HjjNaxbehlNK10ax01UGdxOPSnnS0IDK5IPSrkMkdzAJI+h6j0NNVjGxX+En8qvyM07mVfWjQrlV3KOtVUC4zgc9K6CSPzFIPQisa6gFsxIHyE9fShMZGAoHHGarX1v5ieavMg6D2qyApXI5oULkmhq4JtO6Oecbl5NQfKAd3HPatXUrQLmWIZBPIHaqQtwcbhz1xWex1xfMtCuY9/ztx6e9CTqAY5RkEYIqX/WHLYAHFRSL5pwo59apMGr+plX1l5NwTBl0IDcdRVQHjI6e3Y1vwyBH8uRAeMHPpWfqWnm3Yzw8xMc8djWifQ55RvqtzPEkkbmRWIY9T60puZZPlc5HakyDjqR7dqacnpgYNUZaksLna8RbGeRmtzSdRt54PJlxDJHxknANc4VJOT+hoBO8MACR696LBc7IzKBuDgj2NRtcJ5Rcnpx9awYtQdAgaMADrz1qUzSythUYRk5JxnAqOVmnMrGosyx2oVo94fPfGKzYo2d1UDJlbCgcmrdzY3V7bwi2jJA6kHAqWy0O5jnhkmmjh8sgg5yfwppEOVkVrnRtQRgPssnBB5GOK2pox5SAjI2gH2rUutQhkszHJKXmjHyMvBPsazVmG0JKOoGDT20E3fUqSKYuVGR3HtQXWNMt0qzPEwiLY4AJzWdFcrPBMTxjgD0pMaJjNEQAHFVZ5gHD5yAMHBqhJc5YMBgdcetQPN8xGD17Gs2xmlezCRFIPU5rOhuWiSQA/KeKZJISmMnHaoS4yQOM/rRe4h7yMTkHH0qOUlgpzzTTwRzx3pScqR70JAIWwApPPcimM/XA4JpD8qH1z1NQs7DHP1qkhDySHIB4oLelR5A70hbIzjiqsBKGx3605WA6tVcyBeRzQJCV3AcUWFctF8rhT+NKGyMZqsJDngcUu8HHOCaVh3LCkdT1FBbJwDjNRgAAnOT6UgIDcUrAS+V/eOacAqHB4BqMyZHXmhHBfJJxRqBKAufQCgABiQuQTTGIyMdKYJmB29hSsBOxBOPbmhSwJzyBTXkUYwAeMk+tMMwxgdetFgLkcxGDnmnqdz5Jxk5zVKOTgg8HNK0xPGenOaLagbJviIiqtlzkDFTWsymHbnJAyee9YUUzRvuVsEDFOjuWSUnJOetMDXS4MlwF6jJziru8DknisGG58tyyHk81cinAhJdssx6elILmkjq+cHNBYDmqdpKQzJ1wODS3FyIWwRk9xTHcfLMS4iQZI5NSDhRmq0LrtL4G5uTTxK/nbSuU7GgB8oZomVWwT3HaqLgwsGUFj3NT3U7QqNq5BOCfSoGLB9xbg9qQx1tPIzBdmRnJPtWzZTiON4ywGBkViGZbZTKB/jTredhKD5gSSQcA85q0S0acd5JI7ZkQAdF7gVFbSXBvGYKTCxwD6VXuIxG8cq25DA5fB4qWDUHkukXaUjIwAe9WhNmmRnJLdOc1k3NyJGDAsMHBx3FaNzJttpCByBjNYEFyGduQcdBijqNLS5vBxHECZM8DJFNknjCgeYAT0NYTTNuyGYE84PFOLsxQvkAdMjrQ2K1jTBnV9wcbPSpYrpmlKscY657VVF5HGoBGSRxzVAmR7hiu45OCe1T1C2hrTt5hk3kgYwPes6ICE4zzmpQLgShZWzGBwT3qEyKZCxyQOBikxou27729qhmx5zEngUWUmZ/LUfLjIp1wAVkPtRsNakAeOTOxgTnGM0jFh15FY53Cdtpwc8EGtCKZwo3fN9afQT3sS5Bz2pCKUOGGSMUYweDQMaFpwWlBHpT1CkdRQBGE5qaNM44pwXPapY0wOR1oAfGmB0qKZPnJ7VbQYX1qGQdwKQ0NtY8I5I78VIFy1PhH7oj0NIgy9DESKuBQUHrUgHFGKBIi2DFMaME9KsYwDTWXigZTeAEE45qubYFhxjBrRI603aKAI0jKqABj2qKaMnjqKt4546VFIM8kUMS0KIh2ZUdBRgj6VYKgnntTDHTGRgkD29KdlTwRzQUpCvpQBjCFCy4bPIzx3rQuJlWMRk5IHWswM24ZU/Wr1oIpCcnkDqagE+hSmuf3RiThelU1cDjtmlkJDuuehNR4FaJWJHE4P1pyMCpUjPpUfWnA9KBikKDxTCQOacRkZA/M00DPOOKAFHXIFSKG5AHUYoQAnAFSqAB70NiIhGzMRngHGacY1BGcn0p4GO+R6U4hRyDkg0AMUAD7uKUDqAMmlYjtz34qPzQOnHOKAHAHcR0HapktDIoZpAAagE3sPrTlkyTjOTUjCeMRMUDZx1qEk9x2qwUDDcAeOtQuFOeSeaEIYGBxxyKUMADzzTSuDn9KACQSKdkA5W+YEcf0p7uDgjjHWoRwc0E8frSsBOJtpAY9alQqfvEmqQPqDUqvjt+FDQrluSNXACnBPf0otla3uk81d8YOSMflUMcxVg2M4PHpVn7R5xBUAHPIqHcpali7ks7k4dSmBwQKyMEOQpyOmfata5WPyUP/LQkZ96rG2EaGQEHnoO1NOyBqxXSMhRu6kVMJF2FJGyR0qGYkJu3A47ZquMkg8+lVYT1JZJMvx1H60tucSgk81FztyetKsgBHFFgLN2FKcDkeneqIOWq4WEkfyk5qAwlVDMaaYDEVpGAUcngZpWjdXKAEkdQKvWMcbOBIPlA78ZNXAYTLmOMADjJ6mpctRmSsLnB746VPHCxQFjirs0YJDgbSPTvVR2kAJb6ile4rjhGoXD5JzkUhcK2FwB0xTBM69efc9qjMgLbuPpTEW3u8WjwTqTkfIR2rOBIG0nGR19akM7EEEgj3pg2lcMcHtTQ7EjTIbcqAdwpgk3DJPFIpVWHAPrSiMvnHrmjQQ+Ao0nOMjp6VZaVhH5ZOR2PpVRYVGCxxnvUjkAHaePekwJY5RGwZOSOvvTkk3TGQALu4IFVwDtyOSOKmjiMi4B+bP4YpDLqopRQSCQeT6U5bZJnZhJ847GqIYwbkkByTxzzQJjuDKxySOPWlYRK8bQTrGRgkgnPpUmoWyGEXCEEjgj1qK5nFxcbyCAABn3p0bE2zbgCp6Z60WaswG2Nvbsg+0MRk8HoKryGNJiqtuCng1pW0UU67XOMdB7VBc6d5LmRfmUckHg001fUaI7d1CkEZyelW7a6SPcZGwB0J7+1Zzt84ZEKr2GeM04SxmQLKpIBzxQ1cC9c3ccrDy5AOMjjiq1xMxQDah9Tjmpxd23TyAQe5x0qvqE1vI0fkoQRjJB4P4UkhFUliQD0JqzbTeXlQuc44qseW4PHrT0BBz3B4qhiOSXLdCTkAdBV6G78lNuMkj9aooMuSR+dSgblGOo70mrgNySWz0zmljz0PGRnNCuUYFhkZ6VomyWW1MqsDnG0Dt65ovYRpWByI8jHyYFS6iAbCLIyNxqCyOBGCRlRjiptRKtpqAHJEnOKGUkZUykP05xwO1TRxRCZAvAxksemfSiQMflcgADg+1NhKyQvGTggY9jWYxLiAebuZsg9BnIAojKs4jY5UDj2qIhPLCq+cdqiaUo4UCjoInmhj2F8kgnPWmQxkMGXn605GEkO5ugzxTguEDowIPGB2obAlCvIpAGQOuaY/kPbkMQjg84OCfSnLIUzsY5IyQBnIqOMhwkwXOT0I96ENaaljTIwkicckY+atSTamd2AAMHFZUjSQzBmYAqOAKsWztcx5L5U9QR0pNG1OVtCeFBGCF5UnIpLqXYpGOcUjNsjG0528En0qrJMCwJycCpsVKSS0KMhIkYAcAZ+lLFIvDYPI5B9aWSFizOM4JpssbQBSeQx49qu62MGm9SKSVAx2ggH0ppkOwEjgj1pHXDlHUggZwaAVPyk9OgqraEgsgkG1cg9jVgJIYS4OCByPWq8UW+cBW46kelaBZNjqvHy8Chglcoc8MPun9KkhkABDKcjp71CIyIeSeTgiiJ2jfDLyeBmh6oGSx8zhgwAByKlZ2LF2ABz68gVWlyJVZDx0+gp/WQgAnAyPek0BMZNrDnk80rkMAx6jkEVARhhu+mPWmmQnCgHI7djTsBdjBKFtwxjIBpu8Ebs8g5A9KiRH2FgCCDkAdaYshDkICR1ORU2GWzIHjznGOaBMdgkbp0qJGODuAwe1IThdoOQT09KLWEbmi3DGaQMpIaMjI+nesqWwYyAKAdxPJ9Ks6Zc+VcEZwrKRn3q3bTJEzNIASOBnoPehtrYuNralm30uETiWUCTAAwDgZ6Vsx3zW6CGFUSNOAMdKyLC7D3DB1AXBxn1rXKCPRBc7fnz1A5NCbuVZNEh1e4UcGPP0qnd6tLc28lu4T5iMEDHerZVHtrV2cDdHuII5NUtWjgksxcRKQS4HP1rVJmehpx6vJ5aKqRkgYzmkm1iZSFjVAccnrmua8PR+d4rEcnzrliVPTiupaGMzTgRgASEcClLQaSKseuz7yrhCe3arH9qyEbRHHz1BPWs3VIo47m1IUAGTBpIogfGiQlQYAASuOAccfrQm2htJM05rxXhcrHH6HByRmudMjGKXAOQ5wfQZrZiCrb6tlRhJhjHGACelZrrb3VuQzGOQEsCO/HQ0RBrQhd1FpNjB9Ce/SpYVMkUce3JIAxiqbkf2fMMgDB5P1q/aeUYVaaUxhIwSQM5q7EN2EYNGxUggqcEGmlm64Ga6e18O2U9vFcG5kcSgMOg4Pas3XdLj0+SE25ZkkByCeQRTBNMxiTnoPyoABqQxn1HPrQYQc5PagZENo7ZoJUDoKf5KgZLHFN2R4JJ/WgCGeaOMJI2DtcEj1FLfSR7yVUBGIIBHamXKIYwqEZLAYPuadcGOOZLdsEAfeHqO1CERvJ8pOAMflTBefaYw4RV8uQA470iX0LqE/jYlf8A69R21hcm3lijUuXIcBeeKb03F6HW6ZKkrXDMMHeAD9BVj7Tal2jDZKnBGOlY1p51tCUuB5Zk5AJ5yOlWktrmRvNAUM4BOMYPvUXHawXmtLaXbQJDvCgfNnrVk3qFY3BAzgkHsCKpT2cxJdrQSuepzinx2kuFLRngDjHSndA15F9dQsTZFZDhuQCVOTUc2pW8CBpmJJOCQM81kyCdGJa3kIByAI/5UySdhIzfZZHUkHDxk4NK6DlN3erxRsjHBOTkc4qTKjOX4HTjrXPtrF0OBC+B28s1GdYucEiGTcehKGncLM6Jx8pAYZI6Yqo9tDAoaWQgkYAB6VnW+smQi3nUpKx4LjAI9qbfXIknDM8YC/KBnORSYyaWZPMDAggjsaRZlY4Ug49KovcwQsR5Y98Gr9gqXUYkghIDHGSM0rBcUZIJHf1pvlNIw2qT6067njtrk2rKd6nBPQVLbi7jJRYGK9QcZBpFanDXrPb6tK4OGR+MVKZb6/BIJ298cCoNVJOpT7hht3IpbS+ktYniUA5PBPatFsQ9GaGmXcmlzsHBMbD5gPX1rVHiK3AGYmx9a5pZpJmLOxJ6AHtUgPb0pOCe41JrY6H/AISG3J/1T+tH/CRQf88nArnSwAq7ZfZZYiZ5NpzjBPap9mivaM1/+EitP+ecmO3FIPENt/zzeqXkacAB54x2GaDb6cBnz1PPrS9mh87Lw8QWxHMbfnS/2/acZRwKz/s2nY4mBJPrTo7awKnMufoafs0LnZcE8mpOGtpJFCnGAcYqWaCQqY2YkxcEk81NpVrHAwSPOCc89alUFp70kYHmEYPelZJ6Cu29SbRdSa2kEcpyp4Iz1HrXRsFdAyHKMOD6159HG32yR1YjBJHNdDb6hcfY9qPgg5xVNXVyNmb0ZO7Yw4PQ0y5hV0KkZ9c1hi+upl5mOR1BHSkkvdRDBhNkHrwKmxSHSRtbSFCcofumjrxVCbU7ibKuRlTjkc5qpNqU5XA4I7gUN2NI029TS1BhHZvJvAMfIBPX2rKMi3Nss1uQQ3DAdQazbrzJGLSsxJ7E1BZ3UtjcZCkxMP3i56j1+tGjKs4amlIqr1ySDyAaUElRt4FSRxxviRW3RtypH8jTbkKw2A89wOhqH2Nk7q5WMYZmYtgY4NIs37gwyMCjHH4U4gxkqBkHueopkqq6AKvAPP1qkQ+5Tv8ATzbATxfNCcdO1LBpLXemi4iIDFiAvc4Na6ARwiOZSVYcgjg+9V7Blt4vKWdECuSAfTPequ7Gdk3c5uQNG5SQEOCQQetRhgD0INdHqVjBds0/2iISD0IANZg0rLgtLFj2PSri77mckk9COyjluZoQF+XzAOeh55HvXc3k0V1prxRJHFNEMOgAAYe1c2bSJGs0gkjOxwWIPWr2oLKLhpAwUDqM8kU21axKTvcr3cl1HbqlvKUAGTg4zVXTzLJq1uJZCx3jOTnIrYGn2+pWWwymO4QZHPBFQ2WhT217FOyoQrZyGzxSWgOzRblCi4uD06c0s3AjI7gVJPA4E5C/eI49KgvpAtqUxtcAbT6mk2OxBdX3lW0kfUHPGelYBmYMdrYzzgVHJcs8jsxwT1Ge9QPJggj86h3bAleTDAHPr1pv2hcE7ck9KrSOS5JPFN3MW69e1JRQrlgzZ7dqYG+ckc4FIEYN2IxUgQIpJ5z+lPRDK5ZiTzzT4yzkAnAHFMIUvzUnCpgZznJoFYJCSCpAxn86qtGeSxx6CrEjYxg4z1qGWQkEk5NNAyMEFwc89KcxI4x+NJCpZs44FLMQGx1qnvYlDM54p2eMGkUZO7H4UMfm6UxgMHg0Ejk9gaMHOc9aVSCwGep60CJk3FQT1ppkZTjHPrTsADnJPpTCu7lcDAqRjRIcEkflTg7HhRioiduQKmQmMbgM5xmiwDizKuCfTrTVk4pC+WyTx2ppIXvnPSiweg9nI5FIZM/WmqxYjvig8McDmiwh8bndj86m3DaTjp1qCEhGywyDxUjYC5HShjTDeeopQWLHFRBgT/SpAwAJHWkBNGehz0604zEPgDIFQAjH61GxbdkHHPSla4zUguzEwIbPtUpm89iW7nJrKWRgeRj3q1CJJFyM4HU0NCuaTggAqeQPzqaORpGDHg9x61RjLBRk5OOlBklDAowHqKCixc3MfKEnPr61T83gkg4z1p5kEmWYAc/jVeSQnK44HQjvS6gyUjzrcksM56euKk02RZr7EwBUYAzxgVXNuwjRjIACRx3p2YEkKEkhTkEcZrRaCe1ja1a68lkjiIORnHoKpR30U00atbsSO4PNNa/jmUhYiD0HfmqRW4tX80gA59etC0YNaWL1/qUhcxK2xcdD1qnbTJHIFDAEn7+OlMvbsXTB2iCMBzjufWoLeGScllB2p1IpoeiRoXrhZVHmh88jHamGSQkbySO1QCERtuKnaR1PY0omZAQGz6ZqW+wmTMQrZIJ9KSGd49wUhsnI9qrtIHGWJJ9BU7zK8CsqBCBg470k2gZKbuSSMxyEk+tMDqsZA5GKri6KHOc546U4TFwAuPU8Uw2RpaUAZ9w5yMVYn4SUnnnmodH2lWYMSc85GMVNccQyc9TgUMIvU58D/SCewNaEKDaAaoxjMrd8mrqtgADtQw6l8BTaGMxhiOQfT1qrEm6bAJA7ipQWCZbkY7GizGXOefSkiuhUuLsQTlJFyPUdqnjkjkGUbnrVG/8AmvSKVBhQB1qlsJ6OxpoSPvc1ZjYHgEVkxySKMA5APerUNwCwBGCeKLE3NQYxUDjnirAA25z2qFup9qXUpbD4x+6PbPWkQfPxT0H7oeppsfMh/SmLoTAEClHWgUEe9AwPHFJ39qWg9MUAMI5zTSOfxp+cnHekxmgBpGAKjPIPFTH2HNRsOtAEBHOabjnNSEEnHemng4PFADMZ6jmmlBz/ADp6/e704DHagDAkBkcIvBJx1q9a2ggRhKwJPYdqpRxiWVQpJPetQgZG3oBisxxSOauABcSAADBOKiAJ5qW7yt1JkdTUWOM1qSxcE5FHfPpQDjGaM5NAgOT3pwHTnigDuTSnngUAICwIIxxTvMYkZpoAByaCR170AOMmO/TtSeYCc96aQAePTHNM5HUUASFiVyO3em9QMkcikU0gznjFADskHFTRgcccd+aahC5JGTSoWfLAgc+lJgW2YfZjtyOeapl1C/L+frUom8tCh5DDnioDGTyuSKSQWABm5bnNLnsvA706IFVbPTHWoydoyORmnuIft44xUbrjk96dHIDncDimMQxwo4pjFRS2T6Veh0+WWHzFI9h3NUV3IwI4OfWtO0maNgzsFGOAe9S3YCubK4jUsUIUc+wpo6ZXOR0NXbrU/MhKA4BGMGqltBIUypA56GpBFhoWW3Sdm+cEHBPAFMeSS5k8qPqT07Vejjj2bHGeByfWmKbaO6DxxE4GD9am43qZV1az24UyqBuzgDk1ADgcZJFbl3IvkNLLDnPygk1ROn5t45YGMhcfMB1FaJ6aiKgjLd/xppXa2D2604gq5U9R1FSRwCRdzMRmi9hjY1YoWU9Ooq1EyPAVkA55INU5CYyVUnBHNJETn2oauIvkiNAQw6dO4qEFiwHbvTGBzxyO9TAqi8jPoamwiVJlCgMc46ZqQOk7FHAOelUpJAxIVffNJ5rBgVOCOhp2AlltimVzj0qnIhU8/nV2S4EwDEjcBz71Xm2suQRkU0BWJPrSZPc0nJPtR1/DrVDHetP35GMkfSmKrSMFUZJpwQ9+KHYC19uzbiPywCABu70+2tmm4Y7QOme9UhGS2AfqfStaGRDFu3YKgDk9fpUPTYCr5LLKMkbTnHNISyAyIc49O1PkBzj05H40iSGJipGQRjBpBcj3GXMhbJxyDUqGIEbiAcdfWkjtwsYkLYJJIFNMfmNkEDFPQROY4yQd2eeR61K8LBQVB47elVgHjOHbPce1Tx3LBgxBY9Oe4qdUMjjZ1lw4IBPBz0rUXZJblSSwAIyap+ZAckKcZ6d6sRH5CAwRSKl9xGZPF5BOHLLngE8imLIpHIyamuLZpSWjyccAVAbK4RDJjIHUd6tbD3JriFTZCWM8jqQeTVW3j8yQLngnk+lLHHI4IVjgnHPSp44JLdQQuS+cYHSm2rAkSyWaRoX8zIHYDrVYHY+T+FTOLhEIcccZFM3R4Gevf2pLYBQVkG7IyTzSpIqk4IIP6GoVjlZysY4Bzx6VJawCRnEh2kDv61XQRJAiyTje2FGT9fatCAqFBXJHfngVRjgkhmTeAUPXB6j2q7MX8gNBCVT1Hes2xk9s6s6gk4zjBq7IEFmyt2bPXkCsqF/3QLHHPWp5JcMN+eQAAO9DegXJJEWYAO3HT0xUclshQqJBnjBBqOBwWdZMDJ4B4OKayIrPJGTlTyOtRdhchRWhcodoPv3FNkkEzYC4I4+tWWK3DID0A5OORUdxbCACSM8E80KXQBikouD0/nUyMCmAOnPFJmLADdOpNRpIIXMpGY+hA9KY/QmEwU7wuRjBx2pqOwUFmBVc4UdDnvVZXM07LEpxnOPaniGZWJOOe2eQKdrATrJkk5BcckDtVqHzNoBGIiDnB5B9arweVbkkjLDNWbG4XzhLLFuwSBHng/UUNWGmPLEIUPXOfwqIgMOwxwatGNHhlkYYYNnB6geg9arhVaEhgVIOcjvWN7mpEW5Kk4AFAZHUBiDg4/GkeFygKHkdj3FRpGS4ZgRx1HHNWhO4y7gLSmQEAEDAFQi2LOrKOmc5q+wG1VJ49T3ocYwVxg8kVd7Im1yO0sdpeQnJ6Ad8U8x7Ww3B7ClYseEGTinO4MQZgS46n0qOZ3CyM+aKSMlmAAJqNIzJnOSRzn2rULpKgEgBGelTAg/LhQo9utPmYcqMYhScKSSfWpoztYZOcjt2NR3MbQXBGOM5H0p1sokO4kA5wBV9CGrMJkbggY96YMZwDyehqaeRlO0EY71FIVCjaOehHpQgY4h1jGHyT1I60kwaA4xkEDn8KZGWLDaeRUkhLOI24IPGaQEoYKieuBn3pxUEkqOCMZ96bLGwUKCMAc/WnHAj2Zxx196QyUcIDjnpUnmFsAtwTyKr79sPP45pU+bnnIpMSNGwmWG8KvyuO1ddHd6e+lJaypIRjJKnvXERn96GPQ4Bx1NaSi2DIo3qSe5pqxVzauJoswrbI5EQI+cjoelU7ubGm+XKhGJUPB9+af8AZoRj5Tnr1qvqMca2Q2jkyDn8a1TFY3Y4tEguBcxRSpMedwPc1bXU7AzlvIYox+Yk459axMIMY9Ktw2sciKfOCEngYzSeoLQt3VppN8jXEd48Zgy6q44BFUNMnOo3ont0RboY3knAIHrVnUJG0/SpWkiikjY7SejEe1UtHWwnSOdYGjcnj5j2NGlh6mjrK29tptwNojlch5SoyCfrXNQqsln5oYkAHnPUVoXZM2n6qjudxmwoz2rKj/c6cgJxhcEfWiOg3sOZ420uUYJGMn161e1CdTptq5u4yVUAW6Dnp1PuKzUKrp77+CSBgdcZ64rSkudPs40NpHvIHzs4yTzWiIerEttb1CFybcjaAByMg1HLeak00TXyyNC5JUkZAz6Gke7WacStAWAHAAwK0JNbki09rdVHkngIV5yfemTHczpJWDEKM4OM1B9pZnMecEdealAwgHvVbYPtDykdQAKlMqxI0jbPaqxlYHBPSrJ5SoGAycgUJhYYHPODyOaa5MkqOfvIOvrT4wGfbjHFKV/ebeBgUw2KckByrxryGyeK1/D9xcJfyoqqSyZw3oPSqLfIu0dDzUmmTtHehoiQ5Uge9D1VheZo3120v7yRCSnXb2q7YXsEhTygzuBk4PWmwaeJrKWYklgSCD0BqfRdGa5mjurONEjjYo+Tz78Vm7bF76l+1uTeXIgSMqxBIDHHFW5raW3iaaRkCKMkg5P4Vbk0eGRs7QCBjIJFUrnSpikiIpYH7mW6VNkO4W0cl3EZItpAOCScVMLKcnPyY7jNVLTRblrfEzeXgnAU81HfaYbMW5+0EiR9uM9eP/r0NK4k9CLW1u7ERPEVw+QcAHkVkm81ArwwP/ABWw9rEsgU3CkHPBYcVVtIDJATLNGhBOBkHIqlsDZi3dvNe7WuASR7YqNLUWzB8DPYsM10FnAt95gSQAx9QT1+lJe6THIkYNyEwcnI6j0p3Fa5jefKTklOe20U4X08ZUqwwhzgDA/StVtKtShC3SgAAE46VWfSYgdiXAk4yTjFNNBYki8QQyXDzX1mm1hgFMEk/jUDeKHjbEcCFFOACe1YeqRXWn3PlkF0IypA4qnH5krfNHjIyTmpsir2KOpM01/JORgyEnHpVccdfrWhdwqQHAyQe3pVI4x/qyQO+a0T0JerJYQdnv15qUUkY+QfL2p+cfw5qiCFj1B7U61iNxII84JOPwoYjP3Pxq1o4Ml/GNuADnjvSBuw86UQx+YgZwTTF0xypIbjPcVvSR8Hvn1psSDaVAwcmkFzJh0W4nJWIZI6gVr6NYHT1kiu4FJkPGR0qe2kNrP5g/H3q9fuJZ7Yq2QRmk2CJYVxOC2M8dKLiNI2ZoxgyHL47mlAx0pkuQpHrWZS3MWEZnf3JqzG5hkDA/Wq8IzI/bk1M/Ue1aLYT3LJ+95sfOeoFOE2R8rcEdaijkEMO49M8+1KwjwNrDB560hoq3oUOZEHzgZYDuPUe9U5Lu2SPduI9OKu3MbOA0bAOnI57VVefT5CPPg+bvgcZqGrm8ZtLQzJbkTPhWBxz9atWWhXuqwG4tlDRhsHJ5z9KJIdLkk3DKj0xgCtXw/fJpjmO2l3oSSVPcGrSRMpu2g2x8P6nbExyxgwt1AbpUp0G7j+6gJzgEntXXRyJcwieE5RuuOx9DTWGce1DjfclTa2OTk8O3oYMYwT1PI5pkmi32zAhAAPHNdjG4dTExIYDIY9D7VFKpzg5pWsP2jMR7BLiwWN02yBQBnqDWFNpaxyGOeIZ9cYzXXSIyYIGeeuKhvLRLuPa33h0PoabRNzkzpVuVwU4+tRto9oR9w+5ya1poWt38uQYPY+tRttA56etTdjM6HS7WK4RlDDDAjnvVnU4ULGQ5JB456U5GBuYl9WBp+oA/NkD7wzVdBdRtrGGVn5BMeKisoJhfKWlcrk8Z/pVqEHy2wMjbxWhZpBHbAyxBJl5Dk9frTQinM0sKSfMSM8Z9Ko6mVeFgrfOADgnFaOrzRyRAxOofIDKDwfcVn3oEzFNi7sAAk4JpMDkp96PucYz2FMRSWzzirl1FgNE4IcHk1GpVAEPIxwalsTIDHlwCOCetSlVA4APakEpMgAwAKdkbgRzmi7GACkDJPB6UpQHIJ4NRMSXI6E8CnIdhIYZHtU2ATCqmTgtn86iJYuMYx0xTixJyB36UiKQCT+AqkK4SglCMDNVioLAMevpVkZJIK5IpGTODtAPpTvYbGqoVdq9BSrD5hyR7VN5ahQfTrSiXB6UrsVrFcRiJT3P8qg8tmUuM+9WpjmPG3k96aobYFDde1NBaxVJxgACpY4wQG4HtT/ACBkLgg9c1L5aqAAue3NNsLDCoA69utMQEAueg6ZqRlDHac4pkijbgEjHQGkFiEgF8DpUjnC46Ht71HGc/h6U+QEqSRke1WCLENkbhA0ThmxyueQaqygq204BHBHerVrdQW1mQsRFzuJEmeMfSol2SFmmBLE5BHc0dRLYbACDgdD19qsNaEQGUAH0Pr71CGA4XitCC6gWykjdWZsYUjtSdwSVytZW4nVo2AB5IY/yqBztYxk5AOKck+wHqCPTvUDuWfPai1wSsLyGzwfQ0gbLDA4oWQcDsaASGx2osBPDGrEB2IHerJhiEJYHJFVo4zIwUHHr7VZRPKyzHIHb1qGJFZYJWOdpHPU8VehDW0IU8jvg0NIZY/mPTgAVCzsvyjAAou3oUWFdUbdkgHkYHWo5mJOQ3fOKj855F2kggfpSEqFIBJJGMUrAmAfB3Z69RSmQg5AyR0qExsACBgdjRuPXrVWGSbsqQWJI6Z7VFvxkA+9DksQfSmZ5zjpTQbEz3AkRFVSpHUg8mmbmIO5icepqPGTn1NOUjPJA7YNO4Cbzk4H4VPDNJbqTGQN3UHpUIdVY8Ak0isNwJ4B60wLE93LcYLkDAxgDFQknIYnNIRlj3BNAGAT2pWGSDa788fSlJbld34VDnB+U04Nk9eR1pWFYSQEgEHAJp0ZKLnPOehprMoHHI/lTWJcZB5ppCZ0OiEyQyPjGTip7nAt2NR6ENlhkjJJOcVLd8WpOeQCcUS3FT1MKDJfJ7E596uYXHPAqpbc5OO9W1bC4Pakx9STDFBhtw9qsWIxn1xiqII/hyKvWBZg5PUd6dtAvqZV6c6ifQCpIwCR7VHON18+eMVPCAXHGQaLDluOVTzxxU0IBlUYyc0wqw4HSprQZmAIx3poh7Gpj5cdsVE3U96mONv9aiYEDNT1LWw8D92KIhliaXGIgfxpIeWJpgTYo7elLQaAEx3pDTqQjBoATHHPekPWl6kYprMqIXYgADJJpANchR8xAz6monljXPzAj1zWZqt9FOqrETweTWaHPqc9OtMqxtzTHG2Pr61TaSYH5nOantDmBS3pVS4Y7nbPSh6ErVDoNSLyCMjn1rVHIB7VzVqf9JBOME10MTZUDPSm9iXo7GNbN5YPlnk98VahuAmF2knNZ8TEMB19hWtDEsaAKMk85PasepaRzt+D9ulJ7nOPSq+R71b1MML589aq4/Gt1sSxTgrx1FLjGCaB8qDJwTSE5GTSEOz8wHanAjvxUOTilHNAx5wR1zzQaZg44OKeQR0NACEegpMdyfwpwbjG3Oe9JwetArhtzxnFKEA6+mc03IHAoySBzQA8NjIIyDTiy7AAOQKhHHINKGB7UNASZ3MAeOKexG07T0FRFlJ44pNxI/GpsBMgaQcnio2jIUsx/D1qYOBGMDFRSt2BpiuRgEsB7051w/HI/lTA2OR1NBYjv1NMbJQN2Bjv1q1tUpycntVRJQFxxinLMqgkkkHt6VLTAmkWMqMjJz09qspdLHCqooB9TVLflhzxSHnqScGpauI1Q/lmMsQwcZ47Uy7YFgFIA6nHeqXIUAseOmDUpAYADk4z9KLWGPuAtwoRScgZ5PBFPjuobdNoJBAwSKhVmDgDBLcYoOmys43FQDzwaNAKJIZyecZ70/zcAA9MVIbMoSXcAA4x3NRNDn7hJFVdMe40Opfp+dG3Y4J6E5ppGGxUylWUBjijYVrEsjIyAxg+9QF2Hy447UvmKmQKQOCMnqKLCFQ4z6ntSHljSbwWGB1qXAD+oIzQBDIVDDaTkjmoxyac7FmJxxSxgdu1VsPoIImP3VzTCpDYIINWotxYHBwDn60y53PNkkdOcUkwCM4UDp7/AFpnluTgKTz2ppOAD1NWw/7rcM9Mn2NDdgaIVgcjJBGeg9acSyEgg4HpT0kaUAA854qQSouHZcnuPSpb7hsVBK4wTyKk80ysp29KftQl3CgB+celIpUNgdKNAJS7SKqtjA6GoBGwlwRkjuKkMyqQAuafGPMYqg5x0pANIY/KMmnqTkKuQcfnU8IWMgN1PBzUN03+kDyxgDuKXUCzbhJoyjcOvU1G4kgwQ2QTjnuKjEwE6eWDk9R60XNuxkLEkA84PaiwupPNdIURoxtcnBFTW9zHO3l4IcjoehrOkhkEQdWz29xTBuVgysQR3p2AtkwJcYjYjOdwPQVYt7hZHETEBFHDY71nnaVPcnGSOtWhBGMbXOB696TsNlq5lhOEGNxGD9OxrMkjSOYqGDL1yanubZwouVOVK5PPQ+lVT2Oeo/KmlYOhYgKrIAGzkYOO1TiDzbgOoJUjBJ6E1SiLBtwGDmtCHUJIyEEYZR0HSkxCXRcQ7hGMAYBJ6Cmrczi0CYJQ9BTRIWl2Sk7WzgdgaSI7LgxSH92AQMetKwNjoZo5CTIFRQcY7k1MCJHDDjAwM1VmRUIC4IB6jtmjzJUA3A4HGfSi1wRYeJp3UOAhz19aW4tZIXBBIB689agmupDFGFOSDkY9BV553uYIXOAD1JqegEdvAftDPliMYA7ZouxK6ooGAOSTTGuXSUouGCnnBqwZPtEQDdCM4pPQEZ8sgCA5HuPWmyTSTQqgVVQ+nX8asSWilSvUYyB6VWjjaBgXGYiecdqqNmUSxwOIdwc+YTg47inW4IuBnO0HBJNOu544p4zaEspHIPbNIu4sG5OTyBTYmT3DoxKoo3E8Zqa3LRoSYw7d8dQe1J5MQtjLyZgAR6UyG4YLgjBB6ipabVikW4ZFKh5c5fg+3bNS7Gjk8sdG79cVXgRpnJ6x7SQD1Bpsc7wsAwyCcZPfFZtdC0+pYSPKlAwGDkMaYbclGYkuAew5+tQyTiY/J1HUCrYkkigC5AGOW69aWqHdFOSGXaFUjaMEZPNKihCTKSMjgVMyeYMMwJ6hgePxqK5EpiCqA4HBIqtWhEQlVCQuQfWl8zKkAcnvVRmMLgHsOQaFuQCc9O+adtCbstgs2GaMAgckUSOQuc4HaiOZZEzuHHGPWpI4hJgdh1pXsNala9GWjkZSVZMZ9DVe3jIlBAJxxx6+taUygQNEeR1HtVOIKuUBJLdT6VSegmhLhcMWJ59PWqBLGQ8kAHg1ekDAkMOegP8AKqZjcMQ+A2eRVoljoHK3anG4c8D+dT3WGkzgg9sd6ghjKYYtzVlgHYFTggZyaHuMkIPlkEnI6n1p+QVAxk4796Yr5DMwyRwQKQkLj5u/SpsBKQTDgjOfTrTQVjUbicninIc/L1FMYEOC3TOKAJgwCk+o4qS2dllEjguFHQ96ZwVBA5HtTVfDkAnJ7UJgax1z5CxgGOgOatag6vpsLswVndSV9OawkjLuiberAfrWrqts0cQY8gsABnrWqtYSbubwt4GbBnUYA5NXLHT4Lq4ESTFzwcDjFUrLSZZo0k25yB1NdJoWnpZ3gLEGQjBAPNJ6DTOZ8V6f9mgt0VzglvMJJIzniq+lRywQx7Y2cAnGB71reMhmOPI7kYpui3skGmAF1CKCMbec/X8aSehbWyM/xEYo9PlFvHtMh3yEmspowbAFkIXgZHrjimXHmCzkV2JDktknNWGlEul2aqRknBA700iW9dBLm0ki09Z549iSABfXA7/lS4spLNYzNyozjHP0zWh4pmt5vs8VvIJLeK2AODxkdv5Vz93dtfQwww2qQOGIcr1YcYq0r7kvY0TKI1jMkxAU5AQdKfd31rcgiMMS7AnPQEdxVAWFxGgY7yBgZJ7VHOhsrlN7AZwRkcH2q9CVvoXyMg4BqFgdwGOKnyp6ggH0qFsBupNZl9AVSVb2GahPWrVuM+YM/wAOagYID1NCeth20I4wBKCaV8eefTApjPtcECkklYXKYHDAZFUISTA5PT1qO2cR38ch6ZA/ClucyQlc4yevpTLTabtFznaCQPcUCZ00l4tmtxGyk+aARjtxWhpUkNlppuFu2QSEEjHGfauemuN0QkOGboQeuDxVlWvFsXtZSvlxjKjvUOw0dJ/wklrM6RQKTITgEnAPrTm1WdGGI1yR3rjRK0c0UgUAowOQetdPNz5bA9x+tNpIV2mMj1C4trkyyAuCWGwHjn/CmSais89rp5UF41Lsc5xwMCnzoFgkkBw6oSufUCuSsNVjOpxyEmMkkM55x6k0tweiuLq0hj1SZASFyCAD61WMjlioJyPeuim0WG6l+1LIJQ+CGHeq93oqx28kyj5gCePSnexLi29xfDFyIblN5yHbBz0NdJfWbFvLZgxU5AHTB964TTJDFeiMnAJBH1zXWNqFwEJLDHfI7VL1LiraExtAIXUxjLDrmsd7l47gtFGMgbSCeuO9aPnEruYAj0zUMkUcrBtgB74oXmU9jG1O7klRZJogqpxwck1ktc27D5ZSD6Gum1iKI6TKSgDAYBFcPNbkAMn4g1SsxapGiArJuDZB4471mudjlOcg1NYl/mibgdR9aLiEiRX6A9aFoxboeH4HUYpxYY70wA9jxTiMDkdqvQkidxmr+hENqKKPf8KolAR0q1osyW16JpDgAHNCE07HUshIOcflRaLE7SRnh1OceoqqdXsiOGPJ9KgGp26sHR/nV8jjqD2qQsy/IiBuOvUU2Jj9ojBPAOB7U92EqCRMYPI57VXJ+YN1x0xU9R9DZygPWo5TkEjpTrC5WZSWUEDrxzVfU52hudsYAUgHGOlFhoz4Y2DuzKRkntTyCT0pwv2B5jBHtR9tjP3o8GqCwSAiyI9axJQxzgkfjW6JIrhTGp/D0rMu0igmKkHGcA0uoyPTSVjnYkkqARmrENtFfOJCuMjJxTLRVFtcbeQRVvSgVRVPBCk4oYJlVrC1DbBKAQehPNMXT1WQNFLlhyMGobqLdq7tjgEd6fp8ONUBLEggnFNITb2N/SdVeyl2k7kJxKn9RXTkJJEssZDRvyCPSuALlLt2U/xY/Ct/R9WFnJ5cpJt34I7qfUUJ3QNW1Nx4wRg9qkR/OAR8CTnHHBFOdQVDqwdG5Ug8EVC4yvBIPUEdRQCGSxHp3quwKkmr6ETDaeHAAye9QSJjIINAzPnhiuoysg5HQ9xWHc27QsVccdj610Mi4yRmopIYrmPypcDPQ+9JoE7aGLp+ly3Li5TGyI5IzyatazaxrYeauMlhn1qOGabR70x5yueDngj3qfXJoptOSWFhhn5X0NPoC31KdtcRrbBerQ4Le9U9R1MXIHlxgDGcZqyLJhaO6nmdccdq5+bTLiJziYgYyM0DS0JCSHjLHGXHAPSreqlg4byyQMZYdqytkyIBKSSDkHuK1orqKfT2WRwZIxyCfvDFIGrHPsXkZ1YnOeD61VYENxyR15qZpikpYHHXgVWkfexI4FTuSxwOHJxjijfgj5uQajZyFA/PFNbk07ASu5JDZzUkJbbg9Cc81BHgMd3PpUpOeAOvak10AeWUsARjNA4fPUCmb8jB5oLYIxnjrRYaVyUEFtwGSetKRtJJHU8VEGC5yOT1pwk4x2BosO2orHtTFAJ54pSRyQPamZIOM5ppAOfJXAojGCM0fwcn8aMjGO1MCRgT7gdDSELsIxzjtShQVzuxQzAcAZ4qRohXLYGMY602cAJwQT3GKnAAXcMDFMdS64OCehAp9RNFSIYJIHXpSuxCnHGeCBUxRQuB1HWoHQlvY1V7sLDYyQ4wOoxU5JBwAMURxgDDYyO4oBGcGmxJMjBJJ6+tSJO0UbRgggnnihmwAFGe+cVGAxJLDtQJrUYSCT600+lSNtwABj3puMDmgT0GYqRDg8nNNNIM5GeRQI0LOA3DEBtpHIz3FWrxlChQRuHXHeqEN68IwFBGMZpwkD4apkhpkiKzcrnjqTTJHBwPenNI+Pl+6T0qGR2CjAx71I0SkI33SQR196TaY8E4PpTASFyRknnNIXPQ9D0p2BIkeQtwTgelIozyOaZnOeKAQF6800ikhC2GORSB89FpSdy4I5659abtKng+9UOw/BAH1ppUYJJ6Uvy4OSSaQkAcUmIaqcnnJFBOM0AgE9uOtBbmmAuWCikJbqSaQEkcGlBzgGgAG7tShCRn86Q8HrTweCtA2JtyM0gGTjHFLg4yDn2oIwOv5UW1JaOk0YqbMhWyAOlS35xZt9DVXRiFsC2cHng1BqF5I2UxhCMAUmrsIFa2AKDryeasMdqADqTjNQ2owuT+FWiUAy3T+VJ7iuVgGB9j0+laemg+Qx65Gaq+WjHKEfQGr9ihSB84zz0pvYS1aMWTm8k9jVmAAndzkdqrgZun9AxFToGUZB69M0FPctBonG0Eg9waktUIcEkcnioIRvJ8wYz0IqzbR4kyCSM0zMvsMLUJ/Q1NJ92off8ASpNFsSn/AFY+lNgHX605+FAx2pIOh+tAPYmFHY0Y4o96YAKQ5pcc0GgBvOcCsXWLsmTyFb5VHOPWtlm8tC/UAE1yk775nY87iTS6lxXUYTnimk4B+lRSPhiFJ4FLGxbtTSBuxu2wxbDp0zWbdHDexq7DMn2bAYHjBqhOfmA9OaHuTEiGAQcYIq3DfvERkgjpzVM0YyopobSZcRFQblAI61ZtmkkUspyAeoqGF4o4QCc5GSPWrELyPgRoEjHY8Vil3FHcxdVB+3tngkVU4GB3rQ1gCO8GDksOtZpOK3WwnuA5JJoJwKARTCcnmgkdu54pQcc96bkYwe9APp2oAlJBXIpoHB5/Cm5OScdqXIwPWkAuSKaWxg0A5zn0pCoPSmIcDnsKC3Bx3poBI4HWjBxmgY7qOeKb0oPFBBPNAhwxjJ70Z2mkydoFIDk80hj8k9KaxJPNKBxTWOWoAUGkIzSe1LzQAgB6UrDBoTlqceDzRcBUfOAacWzx696jXO7A5pxJ6mkwJI2Kj19M1YW5AAwuD3PqKq5wAc4FN3d8/QUrAWJpcsCpIHWpI7uRMckgetVUcEnPSpUjLOOw71LQjQjCTkFgMdcGnX3kQhfJXAYcgdjUDqY1GzLDGeKYZxJhXGR2qUhlR48Ak5zSAnHTip5AAo5yKgJ2gADI960TuBG2M00HtQe9KACaoBw4zz16VMgYoCTUKDc4GDg1qRxfuwNuABwTUt2EVJrNo1BYEEjI+lRKpTqOcVtqrJCGmyQeASOgqvewjyQQnQde9SncZTgdP4sgdwKJo4jllPXt6VVD7WyRjHanZc/MF4PSqsA2TAAAOeeaVJmCFQAQaY245LDHNOUYFPoBNAPLcbuMDgVIzxyHHQ9PrVcsSevSkzyPXsaVrgSA7CMng9RUch2tjHQ9RSs+XAOMetOMW457ULQBgG8ZyfwqzAxibenUDFMjCjGcgYp4/dvg8qe9DAHmMjhicEnmm5y+ckUk3yMCpBB60mWHzY4pBctqEDLMo+YdM0l9cs4RcEAjJNRq7eWGGCBTGZ5OGXilbqKxcjtp5LMSBt2egAqKS2lh+aVcZ6CprJzDFhicHoB2p+oLI9ukokDqvUHqKV9bFdCkAN+FYBjzz0NWZZMWxyvYcj1qFp4niVfLwQPvDvSwzGF1JwYz1B5BFNoRLbXIZPIkwVI4z2qpJBJG4UjJ68dAKkLrJdGVFCJnge1XYLiNA25SSfai9mGxQRirEFcDGRT4GlE5CgHI79BSklnebYNrZCLT4gIsxNyzcg+lDEwmiYQksvIPBFRLGzcAE8c4NI7SFirE8cdaI2a3AYt1OMeooSYEg8xYioQY7g9frTfPYIFdSVzyfSkkuWYEhcZI6U5czKCcYJ5FFgsSmNDAXhfJHQU0q/kiPcASeCabNGtuqSxZJJ6VZEkU8IDDnrSYyGOF4SRIMljnI5qaFH8w7iQD0pPPXcY8EsBxTo5VZCpBBB5HpUsGOmWUuuw4weTnpSXEzRLlUVs8HI4+tTJIHTcpA7EH0qvO7H92I9xcYBpRHcpDLS7mYAnt71pW0Z3EL8zEYA9arfZWBIIBIPBqe2kWFg/mAN0GO2apq4mSiYqQo5BPIHtUUkjFsYwT0AqX7PGIZLgMTg5A9TUljDtvYpmYOM8IfpSTTY+hLbiSOKMKpx0OB2qxHAssBWWM4ycZ6ipiZRMTuUISSB3wadiQs2512kcc8g5q1BXuCfQgitIo1wqYBqCNZgXjkiJjJ4PcVfWQIw3MM55JPUUhLsHw4G45GD0FDgmCZQEbRscqQDwCadJIsbOqkcEYHY1avJENkiFgzhhnB5rKuTGL0sWyhIwBUyikik9bj5wJXE0ig8Yxjp702K3hkIITJPUelTEt5nmFcoRyPaqsc5GWRuCenfFY69Cn3HixZJTtAAHI+lNfzFcBWwueTmpY5vMk+YkZ4BqvfF1uBkHaeBxwaau9wui0ro6Fi2eMAVBHhAzbck8fSokt5hGSqnngUuJYXIbqAOD0ppIWpK6LP8zHoOg9ahuYVjQSrkuBk56YqWMEZI7im3Ll4mZRhRjI9RVIT1KwdSAEH3j+RpwkaNSrA7s/lU9vDCbUyKGyOQSKYwDu7Ec4AzTuIjUMCQThWNPkK7QBj61HcsFYKvIxzjtSnaqAdQR+VIQ+FvlJOcg5zTpHLsM5B4FRxnBPByO1OAZ3BIwM85o6gTxykKQcZoQgsMdTUJUs4VsgA5zUgPzY6EUAi9HKEttq8NuySamEvnRESyFiCMDPSs/zCF4Oc9afFIBJuAwT1BpptDNvT7mdb21h+0uVaUArntmu40QZ8VXvPCqMZPfFefaVbGTXLeQH5Y5QSCeMV6DDbtaazJdtKAJXAjCnOeO9VdNB1MrxjIYY4DuBJZiQfSqWkSKdFlklZeXbkn2FWfHezZDKcbgCCR3GayJIXTw4G2ARyycEHn/PFC2NG72RhRTu6zKxJABwDU+nMzPDHuIRScA/Q066CF8BPLwvPvTIWEbx5OcHJPoMYq0ZvuTQgJZyySMTGrncO+M8VWe+gVUliiaMHIBznOOtaNvtbzo2UNzkKOhB55pItHhmtJJJWCiMkog96XMluNK+xVTW1QDbkjGOTSXd21wkMMsIJyCD6Cri6ZBFp6zkK8hPC1YmsYIfs7KwJf73PQUe0XYFAjSGSSPKgEVAYZS5UDkZPPtV6aOOO9SKJyYSOSD3psccbXsiMSIwMA570lLqFuhXs1bzXBHBQ1A0bdvzq9bARJLI2d6kgD1FQmMeRvJO4k8Uk9SrWRSeMleuKbOqiaIBuMZOOtXjCPKBOcmnRQ6fsDXczJIDgBRyRV8xKTM7K/3c47Go7LZHeJIVwScH8e1WtkW+4AYkDpx2qCSMQwxSqCSTnPpRcTWmhoXdqftbBcY28D3q0pYqBI24soBH86qm4MyiRupXt64p0JMciFmPzEAexpCTGX2nsJmWM4A7Z6GtRNWtkt0jnchwuDx3FVdVuALyM843bT9cCs/UEDygDA+U4+tJM0aT1DWNVaWwRVnImjc5A4yprngSrkqME8k/Wr19A87q4xnbgD0+tUdwKqWQ5Bxx3FFzNnVeFtSUQNazvjB+TJ6cV0ImgkZrUuCXXoD2NefpuhiyuMk9e4FSafqU9tepcMxcqCME9qa1EtDQk0q5GoF4YiyxyYJHsauXmoPDIYmiIBHIanDXbiJC0UYBkJJzRDe298omvWjEgyMEdRTaLT6la2s7i8U3Ed00QY42DtWraxPbRFXkMhJzk1T1CYWlmLu0mU7WG9Bg8VZg1C3uY1dWAyM4z0oaYr6lfWhINOlfGFJHGelcuR8o7k10WtXu+zeBRkHHNc6D8nXp3oSsN6jB8kiOBnBzg96syasgJR7VT+NVmYEjBzzTp4FlQZ4PrQ/MEm9iY6tagf8AHiv50f2xa8Zsx+dZxtsn7x4pj2+O5o0K5WdEmp6U8YzEASBkY6VGbjSCS23GecYrnyrBgoPPapDDKccD/GnZdyXdG4bjSc8YwPanC50kdgce1YKwyjI60ohl57c9KLILm8ES+ctbTMEBAwOg4qexjaNZUZix3cE9TUXhuMi2YuBzN/QVqiBGV5I25Lcj0pPTQi9wtpjbTBuoJwRT9UkWS73KcjAqJhj5agYncQTk0XGrIaScUhNBOaQnFMZNZ83A/Wq+pDNxnHRqsWXNyDUGoDM557ml1Adp4AilPQZ6VatSwuDnrt5qtZkpZzNjJHNTWMhlcyHAyvShkxKMsoGoyDZ35Oal09g2ogAEHBqORCdQkYY5PSpNPUreg+x49Ka2B7jZc/amA7tUocpMfQ9vWopD/pJ5z89Sn75XHPalE0kb+j6sLci3nJMDHg/3T/hW28e3kMCCMgjoRXERuyuCTkDrXQaRqoUC1uGzG33HP8J9PpVbkNWNIgEgg8jkY7GpQwuF2sQJQM49aa6FGweB61E7EZ2tg9iBQMbJGAtUbtZCo8vGQOPrWqji5UjJDoOR6+9VWHPJOfTFIDnNULGWME8gDNUZZGdVjY8A561pa0MXg47CsxsFwBU3Bo2ba5iS3RCCCBzx1qSSS1lyCqnjoRWC0soY7WIAHSj7RLwGYEH1FVdCSHa01mtuwCIsgGAAetcsZ3XIJxxWpqDS3PIQDZwSKw5WO7BGDU6Db0CSQsc4qMgkY70ofr7CmoSXwelMQbTjJPtTNxHBqSY8jHGKhIIznj0oQiQNg+/rUqOAuD1JqqSR705CxwPTnNNq4FsbSeBz3pcYXpyahViDUoOQDmlYtC4OcNSEEHNKTnJ7CmhgeO2aaQCmTOFA6U0nDZpxQkkgim7CTj9aB3HD5+vSlkG3HoRSKCpI9Kex3rgnmlcFqMBPPFBJzmgnH9aXOaY1oICCTk4xT8EDcKiC5bPang5OM8UA9RCSWwcfWgKDSggnJGcUjkZwOM0CsG0BDjvTCU28DBzSlzt9ulMKllyOMUw2FEmCQADTSSSAB2pVhd2CqOT0q5aabJNhyp2BsMB1xRYhsoBCDyOBWlbaNLc2/movOec9hW5aaVbRgmSIHnjNaUaqowgAGMY9qTegktTgJYtrlccg4pmMEDGcnFbut2SR3YaBT1+YVmXFvIMOqnBPGBSTuNqxHDFufaByalEJjJU0ohkTBZSh608SYyWOaTepKRGTggZ4JpGGcgcgd6WRsjioC7F8cjNJFASA3X8KN2O2c/pTVXLlj1B5FOzgEFcmqQIUFjk8A00ljncKCMAY9OaaDzz071RSYqseppCSBQSCRS9CaBiKMnJp5wuBnigSDJAAGetNkI2bVX6mgQdc00475pFJPHSlAJzkYA6UAO3KBgUAqWPHFNIAAI44xQoJGcYxQA84HSkBwTjpTSetIBxk0DZKD83qKdjcN2CKiBbOKkR9mAw4NAXLsWoMiLCQAnfHWpbmeE25RQCTjFZpKlsjpViS0eGJWfgkA4pslaPQnhbCgk8mnFnJwMHtj1qrEJCwPIAqfIKCQAgikIeHMbcAo3f0ratDusi3fk1jK52EsA4PX1rZtCP7MJ7EHFJ7Er4kYsQzNIexY1OATjJOPT0qGAjLn1JNWY2xzjNBT1bJI98Ywo3g+tXrMEtyMHvVNGBbCnBq/aAhsN6daZJYkGFFQZ56ZqxL90VXxhhUl9CVxx9BRB0NJIeMeopYOVJ9aED2Jh0pKcKQnA6daYCZo+tLjimk8c0AQX7FLKQg4OK5SU4BNdHfzCa2MSA5z+dc9cxFFIINStzRPSxVRTJKBkkk4rRihjijIZgDioLCP96SRyBxnvU00bOxNW+xluyAyYc+lKXWQcnBHrTDGQKaQRzQO4/BPI9aOg4qEyOh459qkWRpOq4NFgT7l6xhAlJlUOB0z61oMrPyeAOMCs2GaOJgu0k57960dwKhmJA649KyLjqYuslTcR4OcCsxutautBTcRlRjIrLI5rWOxEtxB3FIRnPpQAR061IQABmmSRZ9qXGe9BGOozRigA7Uc0uM9qeQxXGKBDABingZXHtSAYPJqQDnj8KGAoj3hRwKiIwcdhx9KuJA5AIGOfyqrcAeaVXn/GkhkRxng8Uh470pGPwpDg8UxCE0Dk804AY5pvSgCQlcDFRkg5NIRSAcUWAeOeaM9qRSByaARmkMVWMbZFBYs249TSGhFLEAUAKCQwbPShmJJPrSsjK2CPxoAAHzE0AICW98ClwQOacgA6elNcc4NADgNqhhVyF18td3JxiqYPyj2qSM4HJ4FS0I27R4TByBg5HNJ9nt3jYKuOuPastZCrggnAOasmfcwkjJAHUetRawDJrcIpAbcSMjFUiTwO4rWkWEIJGbbuGcelZxKNISo4FNArldlI57GkzggVNkFj70zyWJJA4HerTGJGxDgr1zWhHcAMMtj2rPwUOSuDTww+9370mrgzcXU1ELK4DjsMVEL4nhlBQnOCOazo32uGI49Kld0eMtHwfTvUJWEMljjllZioQE8AU0LsI2tx6VB5hJIJOanXLrkDJHaq2GRSDfyo4700EKwJ5GcEVY8t9u5RgnqDVeQEHaw5ppjEP3i3YmgHOF7+tICfTingDqRkd6oQ1hyM1PGdqhW6Ux/LKhg2D6U0NjAPfvSAexAb+VNaQ7dp9eKRgQwPUUhOcEdBSQg3s/UHjqKnM0ckYj2bSD1FQAZPGR6imkYbgU2h9C4CFUg9D0NL5ilfcdqjhO5drc4HFIyYyR1pATR3DxtuC5HQUfaC7kO2AeoHSooJcMFblScEGp7qBFYtGQRU21ERkRqoYZPbApSRgEggY6Go1OGz6c1oFrW5tzuBDgcfWhuwFTzFGOOB0qSKYgkgcd89qogsGwwI9qtRkMgUdSOaLAW5jBbxAhw8jfwjoKosTuyWyQevtU9tatcytGWAIHU981JJp3kyhDIDnnHejRDK8hVI1cMSxPINMf94v4dKdDAjTyI54HQUGErOqqQd3H0ppdBDImCEgjJ6c0eayMSvIz0q2bPKAbSGpRYkYUDORyfSqsFysLl2bDjgdqVzKFLRA46n2ovIDbtGeckZNOMymAMvBAxUtWHcjQyH51yG7GpopsS4dCCepzTYSJlEeCrHuDUqRsXDcHbxnFS2SWIXVG3SrhD0HrUuxZFDRE5B4yelM1BAkMcqsCc8gU+3XzGjmiH1Hao80PYjmjkjGQeRyRTBbkMjsO/Iq1dlyQVUEEEcdqqqSYXxnIx1NVfQaJpJg4CqwGO3Y0sLyIWcDkDiqyxEkE9Qfxq6GGzcuAAMEHvUWGNJmmkyCAABgk1NIAEWNXJY4JbPSqxnRnwmcenpTixRtrcrkHI9KHcL6jJbaeW4LLKCg689Pan+Y1sifNkEYOeCDT45VJPUE84PrVSRXu7wIqHgY+tJSbdmUTk/aJiIs5IH4mpPIkJCFAXXjNaFlbQWse1iPM7+xqa4gWZAUYB2HB9ahz1sWo3WpnW8itDiRuQcUT2sbRkxrg9QRUUcLRS7JByTV8FQgUHkjpVJJ6i2Mq3BLEZy3SrkhXy9p5ZORUgRYyHWPG3rVaGRg581OCSR9Kq2hJNDN5y54BI6CpIo1L75FBIB4NV4SscrAAAHnPpUglD9ic9qLIdxIwA54GCaJo1eMhSDjqKjO9S3y4BIA57U9HUoC2QT1wKCW7kIgLJ5RYhSM8dqke3Vbdj02AAn1p4bADDqD0PeieTziGKgKSMj1pgZOxizA+mfwoBBgG3JP8q01jjS8LKoMe0cHsSKrXsKWccZQ58wnIHpTFYgBYKGPUfrTxMTgBTg8c+tRIfLl6Eg9Aan2FepznrjtSYJDHcAgAnJHU04bupPbr61EQgmG48CnEsWAHIPUU7AycHAPHXvTo2HHTgj8aYpO3BHSnCMyEBQASQAM0rBc0IXYOSpKnuRWhDf3CxDdcEMDkDOTViLw/csq5miHAyAetSyeFLnyXkhuI2ZeQpPJp8jWo00LFeWF3DCNRaSRowRjPByetP1m6tLnToILFSoikBPPGK5+FyzGOQgOpIJ9DU7EpbCPIyXBJ9qSfRjWjuP1N98qHy9qhSOe5qjbW7M8mW5XJP9KnvpiSHzng8e9WBHHvEqtgtGQwPrirTstQepPotpL5Fxd7kMaqTgHJzTBkrwTio9OnltNJljIGWYjHpnvUlsZpiIhGoJOBg+gppXbYN2QqnBOQSB6dqC698nHY1dlWIPCFBAIw5NNkitxqCR8eX1J/ClfyHYgRdwDDoaeFO4+h6+tT23kvfmLA8vtULSRBpQScgkClzXdgtYYwIH1qMnHJ7UqSA2rEn5xnFQ3Egh0/zS3zniqTFYnkdY8BjgkZA9qoanJ5Jt7gEEluntVJ5pSAXY4xgE06aR7uyhUjPlmqatqCZoQlZobmdSBxk47VJbREwQg4KkDg1nw7o42UZVCMMM09JiI44wTiPpzWbfYaaAXGLuWA52gkDFaRbACjJ27SPrWUVJcygDJOTU8V0yqWc5I6e9HNoLqW9akU3ilehcMf61GJI7l0yQRk5NULu5+1ISOCeg9KjViE24IPYihMbZHchvtpAYhQRj3xSeYCpCqMn26c81LIBvVsggjn3pm1dzncAT0HpQ2SQENjg9KlVYypwCDTGABA3fQmiMsTwOAcGqSDqWDcsyLHjOByan0yO2vLww3B/hyOe9Z8vm4CxqR6mmxiSFkBJBJwSOtUmgbaR0VxY2sVnMYwAQMZJzmsSCLE24EgEYwDUt7bPAwIlcxnBIJqSxCyXIGM8dKYr2Qy7jxDuDE+x6VQc4Q479a3tUgiWydkYZB6A96585MbseMCkhsspCn2MSbec0wNuyvTFOi837GCWGwgcUwcu+B1xSZpTEIzTQFJ+YZBpxB3U08g1CZu1oRMo80Dtng/jVwIC2COtVFGZlGO/WrrFUUEtjPStEc0txNnTgUBB1xSoyuCVOcdaN6gjrTJNXRQI7csw4EpJ/KrMkwtLp5R/qm4YDt71U0iRWjkj5ALZ5q3dDMzKRwQMj1pMkry6vZ5wrEknHSnEh8MOARkVkXNnJNqBjgTIXBIHat824WzViPmUcih2tcfWxWP0ppAPJpguYiecj3pfNhOcyAY9aYyzYgGcVDfHM49yasWIImDZBBHB9ahu4pJZzsHc4NLqLuLZkGBozyWFS2ClHaMjlRVW2gltiTIQSTxViObynZ2GSwxQ3qUloUJFzqEjAnGT+HFTaarC8JJOMHrUxe23FjGQT1NLC1vFIXUnJBGDRfQTi2yueLk+u6perljxzzUBObnI6k8VOTtkJ7elJFSBjhGZeoBxRbXBMKs3Q9TTXOYzjuKYm1UKrwAOlCdhPVpHUaXqayoILhuMfI5/kavsNrHIOPeuKsZiJCjHjGR7V0lhqCyw+VcNl1+6x7+1VuTs7F1zlgy5BByCDVjeLlSwXa46jPWqLSqO4+mab9pWNw4wCDkc0wMrXARehsEDABFZROZFP6Vs6nILuRpNuDjkCsbBEhHpUNDbuMf7xNMJ+UknilYgMQTioywdioIBpICqwIugMkqRkj1NZF9GUnJx16CtabfCu/qVOc+1Z11IJf3jHknpQBQjUsxJ4GPzp4AXoMZpfu5x3oAzyTTbJF8vcORwelMaPBAwT6U4MwJA5pSxwOc4NLUZHIqhcAe9Rx5Dj0xmpj8x46UmAOPwqkwAsuSAMU4H9e9RnAY05TnpTQ0x/mAAigYAwKYeWx1PWlBx+dMZJkYwRzSg4X1xTAR9aMjoKBoeASc4oPPHShTx6U47cdaARET685oJBGCcYpGIDcc0nBbnigBSSCCvSkyc8D8akAB+mKAARgCgQinCknpSEZ60pBA54pgOGx29aBikYzzwaeCGAjAwfWmE8Z65p8AIkSTGQD0PehAzf0+xhmijmZcEdK1UEcedihQeuBWfa3ERgUr8o9DVkSD1pMgnJ70eZgVB5gPWmmTHSgZJdnFu0ixh2AyQe9Yv2uBGjkRRk8tGecVqm4WMZY8HjmudvkWK9dl6HnAqOonqjTubm2uCSAASOD6GsR85K+9KCSPQDnmhnAOAQT60WFfQYQVXJPNRbyMkDNS5Ddc8U2RAcFRTQyINgHIp8eCQT0pjEKR3zx9Kdnb0qkCHMMe4qJs8+3WpAcmkIzzxz2plDFzuAzUhIPemBccUE4BBFAbAMBuRmlbJUnPemFu4HNLyR+HNAXEBIJ96dkgAUw5FABJpiJQgIDE5z2oIAyQePSmiQoCAOtNyQcdaQCkrwaQkZyD2pCQRxzS4z2oAcCu3jqO9KCCOaYMg8CnAZYHOCD09aaE79Cd4JISBIpUHHWr19MDEkO4O3ByKtvdQX1iVfarYAB9DWVJbGF0BbcSOueBSfYa2v1LkYXywFII747GngKgA2gj0qmjGJuT37VK03mEbSc+nrQKxJ8pOI2x6g1tR5j0o55O0msMsp++pBwACK3JB5ekkDpt4oewl8SMS2OUPqTU0e7gKwBHY1Fbj90T365pxCkAMSD1yO1IbLccibv36FT/AHhWjZyCRsK2QOhrJUyouCRImOtaOlkHJ24GOlMm5cnPTioRjcM1NKR2qIDLAe9SX0HScKfpTrcfIKa/3T9KfCMIKED2JT1GKMdqMEUDJqhCc0mMjNDlgpZRkgdPeiMTyY2xHHc4oC5n6gPJdJAQFPGKzLmTzDjHHXiuiu9Fur5VXAUDnk9KZD4UwCJZwcjFJIbaSOajIVyyqSCO1KZASQEOfauug8M2UOAxZj6etWo9HsYwSsAJ9TVWIucMI5JOkTE/SpF0q6kxtgP1Irvo7SFB8sSjt0qUR4A2qAPpRYLs4GPwxeynJG2r0HhGZWyzkHFdkEPrx7Uoj9TTsK7PNBDGAJWOe4UVfjKsoZjyQOBWYT5biPdnnvWrGY+oIbA7Vgbxd9jK1kFniYDAAxWbsI6r+da+tE7YmIwM8YrJMp3cdK0jsRLcaUOCQpoCkjDCpC5HINMY4OOSDTEPMYKjp7U3y8DpmmZOep9qPMYdzRYQ7Kg8ikJPUcCjAYbsUdDx2oAUryD60mSOAO9G4ZI5x2pwZcetAiW3nYOM5OKgkI3Eg55zTg6564zTWUHr0oAizk/Wg04qAcD8KVk2HB6mgaIgSOKC3bFBFKAKYCYz3oIxQORR9aAAUho+lLwaYmKq55YHAqUARr3z2p6qBFn86ikOVqL3C4FiaY2QcdqAc/Wlbp70x3ANge9BYc96ZminYBSxpQxHc0zpQKALKTZIB6AUGQ5IVeD2qDOOR1pd5JpWAnkmd02noOme1MWTAIwOetNZ9yhew70gIpWGWYypUE8EHpTwdqEDqTmq69vaniRduCOfWpaEExLYyMelRIcMPQetWQwJGQMY71G8Y3cKce1NPoA4I0hG3gAcVJJbSRoD1BFLFHtAIOT6U66uZY4goxg8cil1E2UQct/WrVruGQoJOM5qp1OT1qxDOU+UNjPHFNrQfQsESEF2JGDzUtpaw3Ku0xwegxQSSm0nIxke9Qeb5DbQeGHr0qbsRXmjaByp9etNEmMjrmiaQu+GbJHFMwOtWttRj1AbjHJp7jMeBjINRocdulOLc4xx3pMBAwHysMjGKkVEI+XjHaoyOcino4RhxxjnFDGSJCpYZJGeppZgiAKgDDGMnrQHBwR24FOWMOp5AI9aVxEMJAYBjT3JJ46CnMnAKqM96s28cUibcASD1pNiKojBTPQ55zT2hfYjx5YdDVv7IdpxzgZqiJJY1KqxGTzii9xoZz+PenKdpBx3poLAEsCRTvOQwYYYIHBqkriLMtrvhEqYIJwfaqY3A4OQQaWKZkUgk4PJ+tJ5geXcw59qLWQy3HuhImU8getLFcCScmUkluM+me9Vi7HjqOlTIyiMoyAEDg+vpU2uBLdtEiKsRzJ1JFRWWWvI9xyc803yyEMgGQOpp8TxwzRycgqQT71SVhNGqsbAkGQHnHPalZSUAEgUjrnvUbX1mQcg5POKbDNbyKCwJf1Bq7gVtVjZDFuOcjr61SBA+UjOelad1i9YKgIEQ5JqpJasMMnJBqG0MICFlAYgNjFXIo2MxUdAMGoo7ZJWJdSpA59qngjNuwn37wCQR61kyRwhGwqwzkYGe1KsZihC5wueo6/jUhuELAsQAeoqJpomcxkHLnAJqfIpCETESlBuUcg1WyyIeCCTnBqwEZHKliMjGQajmkjIVWOCep9KFe4hQx8rcTnHU0sZ3sVHJxxnvUKFFgZWySeAPWrHmRuQcbSQMmmyhpVXUDhHyQwqSAFWAkGccH6UiFZMnjIPJqQjysFSCCMn2qWwGyKZH2qMkdD6VsQW4tYxIyhpAAM4rPCxyYkVsNtBIHcVctrvIWKVuccE/wAqzldrQuNuo8yRFyxhOSSScd6cZU3IfLOV6e1BN1gYAznpSgTk/MAOnNQajZoRexCVRtkB71QywcDI9Dk1bv70xKEiGc9SO1ZRcFS53ZPTHTNaU00jOTRos6FdrN2xVa4HyJt5HIpkcyshYj5hxxTZZ8oFKkDOc5rWxFx5j2KAeuPzqIyBCCpBz1pvnZXIyOcc0x8BxgE57YoAnMzkgtwAcCjzGDAZyCeo9abbWl1dbvlI2ngnircOkymM7mCkHAPrUOSQFcn5gd2TkZFWEgeQ/eAAOSKnGkRqpLSEjA6dj3NO8uOFwIycHjcaj2i6BYilhUlWXAxgfWo57bIWNyCOSCOefSnsY0Y+Y5wT0FNW5WGIMMsASQcUKbuMrXMMCNGIxg4+Yn1qOQMQCoJB4GKuQywTbpWj5A5+lWYvLcHaAVA4AHQ03Ut0AwrmEgK2CCDg+9LChUFm9eBW+LeORAZEBjB5B61BPbWqASqCRnBANNVUwsZRYgE5x7URZ8zIPv8ASrxs4pvmibB6gHtVa4t2tnA3bge9Upp6E2LYv7kJhZWyPU1ONauhDhGYSDvmszOFyD1OKRZPnDBsnuKtSYWRYZiXY5wxwT7mrMUgmTBbkDJqiXIckjk0+2kxIGbIXnrUNO9yrmnazWyMftERkBwRg4xUmpz2sqw/YoihHEmT1HtWcZBwc5BHQdquW1zYhP38DEnIBB4rXdC2IBIVVhkkdK2IdRtY9EMUduTfZOHHYH/61YKybnYADZknk9q0NMcoH2KCZCEAPXHUmlFNMTLoDLCFY5OOahwxbnNaJt85OfwNMS3y3QCrGytbnbcIdvfFRzcSPle5NXxblWDADIOabLb5dunJpdbjvpYyS2ecciq93H50G3JxWnJafNgYAxyaRdNlnYRpgZ5JParJuYwjAjCby231pQVjA2cAdQT3rbv/AAncaVbGeSdSpG4Ed/auXeRSAzEgnvUy1H5k8khLhSThuo96RSBISG6dRmqolQxkhiXzxn0qW2cO5JjAIGck9am1hXLUk4ChVJ5GDURdjGVPQc1BIJC4VSCD6VM5CqV6ttxUOyHcbG6OTzwB1zVhnUBSWHTIqlb2zhzxke/erCR+Y+SMYGeelDBEhcA5AyQc/hSDyyxbqT2pFHlgkkHJwKRJowrKI8k8ZJ6UvQZFdBT5RPG3kgd6fDJ5bN0Ib17VBIxBw3OBUQkbkqTxyfetbe6I0RNnAx1HFNZHZgwwSDwKqCYhEYZzjP0qX7QTHuC81nZoL3Jp5JpfvcgcU7TZlhvELHrVPzZDndgDHr1oR8zRtnGDk1SuhMvXGX85wTgueCaoyD90QOCRirM0wMRUc5YnIqAgEdK0QXHxXA+yCFlIIH502PJdscVGRyKfGCGJxnNJmtPccRTCAGxmpCB+FRsOD61COhiD/WL9aupGJHKnGACaoL/rV+uKugP5g8vjg5q1sc1TcbCAk0m7lQQCBWrcW9rAqgKXAAIA7A1lRBt8oPJB5rawDBgYOePoKozIoSmN0Y2jNSySGR9569KgtlKI6nqD+YqTOCaliRRedrbVhIvPABx3rekkElnvHdSf0rnbkf8AExA9SOPWt5hs08AdAhxTewdTBPK8881T1QlYSe5A6U8XimQJsPJxmmauP3B9eKfYd9ToYHNvYWzoAT5Y60gumBJK8Hk0vTTrcf8ATMfyqueO9J7gtiwJTMc4xjioyeopIcAGhjz1qWax2ENRnjPvTycj3qNjz6Uih1vtMxB9CR9aZLOFcq3BHU+oqCR8NwSCOQfeq13ch2VsHIGDmlczZYe7I+XsDjNItzuyMjk5zWc8pJHoaFlwDkUXZN9TVt5MTDB61ow3QjYAnNc9FcAHOTkd6tLc+Y45ANNNibudAbtMnBJxUU1/HGods4JrNjnDMVB5ApNQYG0UY7iruCV2aa3O5BMnKk4IPcVDcBfOLKeCPypbFSdNT0BzUNx8shHtQxkFyu63ckcg8GseSYow2sQQcnmtxgrQEFgCT36Vh6rEsMo2EcjnB61IMmuZoyGKtlSMACszOR83Wo/OMbHk4NJuyc561VhXGSEjjtTQWUAKOM5pScnGM89aRsgEg8DihCF3scBRg0/JBwepHAqMBirSDgDr70hcnHHIPWiwEvmMOMcY7VHkluCeabluueh6UCQ84HNFgYuSTtP51Kgx169qhxnvzUobFUNCkkEnHJpQOOeDTCc4Ip4fPXrQUHIOCM0uQKMrySahMnzHjpQDJSc8gnigSEk8fSo1Oead0II9aATF2secHg07OOozSbueTSAigLjhIQDwMelIGO4EdPSgAY55z0p0MRnnSNWwW6k9AKEhX0HEqUyc5PSoiSG56V19joWnSwFZJASBkEnnNc9qen/ZLkqjAoc4Oc0nvYad0UM/MMcjsKlhcg4259BTAgyfUVbsYlM2WXOBTE2X7VGdAWGB2FXBuIAyeKijOBgKcVKH4HynNBNxfmI69acM568YpN4H8JoMmFLbTx2oGEkKzIUYZBrBvEeNijKeDwT6VvCdSobBwe/pUV2IJrco4OSODik0Cd9Dnd3yAA9eooIAXIH4UwLiUr0OcUFsOM5wKkT0HDcTwMGnBsZHeozKBkj8Kj8z5jkcnvTSBMmJVgcqM0EAL0qMHIJHAFNMhGVPQUWKsh2cHOOKTOXB9OaQMTnnpSgfJuyM4qhgz9xwaMZG49KbjJ/GpAwK7egBoAjxjpQCMU4qMgA8E9aQqB0OaBC4GMmmgHPFBam5PWgBzjBHINNNOGCeaQKS55oAbnmnhj0AoA+bBpwAB96AFxxx1pABkGkJJ/OnLk9eKAJw2BgHjuKQsfWoxgZPUGlBI9+KAJCx+p7VJFwec5Pf0pI0ZlD7cgHmtBYgCCqgkjpQJsiVG2LhgwyOtbd8dumD024rKaEDG3gk4x61qapxpgHcACh6oUfiMmEEwAmpFxwGXIpsYzCPSp4YZ3IMaFsdsUWBsEtlIJhfB/umtDTUKg7+vTilj0m4nALRmPI69K0rPSHt1+eQHNOzJuitNwRUQBLAgd62l0+L+LJqdbaJfuxKMd8UrFXMQ28sqlUQnPfFWIbGYKAwAxWwFAGMAfSnBeM07CbZnLp5PLPx6CpksYVxwT9at4AoGKdhXIhCi42oBj2p4VgOw9cU+jJH40xWGBOxPenBQeopaM0DsG0DilwMUmePejPrQAuB+NA4pMgcignvQAoPNLSZ7ikyB1oA8twTMWc/MecVpW58uIgKCT3qhbHzSQ4Oc5B/pV9JNx2opAHpXN1NY6Mq6wCIEZjnnpWMCDwTitvVwDaDJGc1hEjnPWtY7BLcfjdjBBNABDcjimqCMEfhQS2eTxTIFPI49aeqKACfoc0xDk496sxhd2JAWBHQUAQBcZ2n8KAAcg0hBDkDOc8VIIyVB6GgdiLYCx/pTigz14zUvkn0waaIWIz+NK4WIiikdTxTckZFTGEgZLDHeoWwMimFgDZxngUSybzuI7Y4poB60OQcbRjAwRQIb1pQQKTtzSdadhgcE5HFJkmlFJxmgQY4pQcUAGgg0ASecdm3sajJyfak6UvWi1gAHBzSswbB/Ok9qSgYf0o7CjPal9qBCAZoxS0g60DDIopCKUUxC80A/wD6qM47UDIII60hjgfypc5xjpQCSMkc0oApBYkBwtOEmeDxjtUHIPB7UoYVNhWLIkKjeDjFMuLk3CqpUAg5BqEsc7e1JTSsIQmhTjnvRjilAApjJFncY+Y8dAaa7s2MnJBzTTgHjpSdaLIB2QT70mRjrntSAYNBBzigCRT27fypSh49D3FMAIA5qxBwmWOcnp6VLGMzlcdDmkCEnABJ9qfsIcZHGamto5DJ+7QuTxwM0xFdQwJyD9Kl+bIIOPateHw3qdywYWpXPdjitCHwRdkgy3EKDuM5NFhXOcjOMlvSlGSQytg47V1Y8ExgDffD8BT18HWinm/IHsKLAczHJKFeNW4IySTUMNs8j7VAyeQDXYHwnYh9wvSD3oXwvaRsGW/OQc9KXKwucbcxtC4QjkjkVVKZOQDiu9u/DFrcgYuwDnJOKqHwZCc4vxn6VSVkBxwQ46c0oQgZA5Fdc3go4+W9Qn6VXbwddgkLJGwHfNOw7owI42YGRR0qWONTIPOUkHp71tJ4Wv41IBUjOTg8UsmgaiACIslemDUNMDGltsMAhJBPI7CmwWweQrIxBHIPrWqNF1JWJeFiPQU2SwuFVd1tJkHrilqtBXM4xMDwoIzilMe1Qc4OenSrzQyRlS0TcHOCDTZladwDFtxyDilqBWjmKMcY5xn3q0qsVLbdoB5qsYWEgbg459M0s9zPIgUDaO+O9S02A8SMWJYAjpx3qNfNhkLJkqT0PNJBIFYxtyD0PcGnLeeUSpQnB60cruGol1HI8PmAYyRkf4VGW86YB5NpGMCphcNJIzZBGMgEZFQXEClfMVjyc5z+lFrCLIkRLkpITgrgE881YihiLBXUlACSSKrxxeaql8Ag4JPX8Ku7mmnZYmREAx061LdilZlYQqYjAseTvJV/aq8KDc4mO0oCT7+1X4AzsyN97Hynp0qtNathw5Iccg+pqU7uxQwGIORG4G8c5NTRybXAyHGDn2qO0hjMRXaDg5JI6Gnq67jK6gZ7D2puxKHvCYG3rIdpGQPSrkWl30yq7RqARkEnBHvVaWeMFVK8EZwfQ11sOTbxtzgqKqCvuNvUyQJbQJFcnJbIVs9/Q1Fc3YKmNTggcn/Cr2sxiTTy3dCCDXOeaS5Q/TNS6SvctS0JI5SA5Y5UHAz2qtNkpuRshTyBUuBtZN2QTkimCRIVIVeMYIqydyMTJGDnPue1K0qlsEFgR09/WoFLISsnR+BmlmLRsVOcADBxRYQ6LcbgInJY45710AghgwUUM3c9awNPUyXBMZ+YDrWtbCQZwxC9gR1PesKl9gRcExkiGFI5waTzHCbd3Tv61EhcIGkIGTwB3o85Qz4yWIzgjkVhYoX7S/nDglD19KnkZZIGBjXk5yP51SDy7cgFh3/GmNMYQA6FR1ANFh3Lcflq4Mio6kAA0p8tpxECqKuQciocMrJtiyzDIGegqwSNuZEAJPJNDAia0ikmMsT/AC9Co6GpPJXGEHlkc5A4pwZC22PAAHQVHteRiRIwQHgetF2wFE0ygsRuB4GOppjMi4WSMKSM4NSG5jV9pYKR0GOtRyRwSsZpCSTgZz0oTC5JH5SghFHPQ+lKI8pmWMOSe9VZpI7ZwBuZSOMU8XcYQFsqTzzRruIS8sY2gLQghwckdjWRGm1jxgg9623u0MYIHmjvg8iqF9Gm4yo2N46dxW1OT2Y9CAgHLN0xT4MMm3tjpUKAFQA3HQ+1T26KXABwAMk1tewtBwjeGNS+PnBI9QM1RjmkkkC5PU4J7VriSOVwrAZQYFILS3kuvMVAAgBC9ifeqUlYLXKEMb+c0aqSCMnPQVtaZDIL2GUNkRgg/WoEe3MpG0E9euKv2luxkiuFbbGMgjPUdK1SSVzPW9jSeRmJyOtMjJ3kZ70EkgnOBUYHJOec1CNCclt2QahmUu56igFwfvD2zSSO5cnIoAqPDJtIDHP1qS2EsIGGJLMN2T0GecUy4mkQZXB+lZ7393DMJVBI64xkGqRLRueLbm6khDRNuswoUHPSuKZWkYEpkL1OeMVpza7dSwSW8qExyckEdPpVFi0ibY4iuO1DQ29A2xDJABzg/SmtKqEAAA9AabHbSMxcoRjqKBDKSV2gA8gntWbtcCwhVcMPvdeKiIJkbJyCOMetAAhAYuTxg5pokVmJUYGM1IEzyuEGFAwOfrVU3LlzuGOPypXJefaHwCM896JDG5LdMjimlYBDcb0zux6ikSRWcnJB9ugpq2gaLeHx3wfSkMakgo2MgH9apJdBaiyF5OCePX1psZwTkEDGKsbUd1jU5xGen1qXRbVL3Ufs8mdoBJ9+elXbQTdisrLtAHOT3pBIwJCg1d1q0Sx1IxQDCEZwe1ZzyMmMHGamw7CqHLEHJxUtsQJt8i5A4xVXfIWB3dfSpkSUE7iOemKNgJS4MpC9D+lS5+UVDHGSjS4xg4we9ODAKWI6VS2Ad71KpxVcOGwB17VODgY9amRrT3AkdCO9RsacTkCmNUnQ2NjJNwg960Y5DHIWwTwRWdHzcKPfrVwxjByxz2watbHNU3AH55G6AnNaIkZQrA/JIMj61nFFIFWrf54TDuII5X2qjMm8wxyqScAnBqc8H61mzahGhKvGdw4OOmat2k3n24kxgZxzSaEUrnnUkI9cYroJuLADqSp/lWDMP+JknfJBroGCSW6RBx0weelHQOtznHCLjAGQck1HcSRlGEg3BgMH0rTudAmlXEc4AHQetUptCvlXoHwOoNNNDsajnbZ24B42D+VVi4wTTrkvHaxIy4IA/P0qgbgYxis29RrYuxzAMQTTy+4npxWW0pLZzirUMuQST0/WpvdlJlonjOOajfOOlHmfLUEk5CkLjpj6U2y7kM5Ug9cn0qqRvJUj2z79jUhGAct15qNuCHz7VFzNu5EYyY+vcAVI0JV1A6Hk5oBDYGeDzTjJl/Xii7JuQmMohI4FADKFINSuwyMjIHOPWokO5y57HgU03YRo25JGF6kZJNSXxBt0CsDzz71Ut5cOSRkAdKfJKGQDPANWmNGzZkpZxsvIxyPWoL51ZyVGM449KLG5U26xZBI7VHcEGdwfUVb1BMWYA2ZU9zXO3uQ+GPIrpCFMPzuEBPWs3VNNAhNwkqsAO3WkMwG5G3uDnNNPyrgHNKQytznNI/3R/SqJGkkn2pAeeeRSE5zmmkkmmBY3ICQOAajICoGzk9MVGCakjALbScZH4UWAWABpQDnBBp5QbCe+ePpUcbmFycZyCKlYKI927k9BQBGMdxzS5GR70wtnNAOSDigNiUHj6Uhfn3oBGDSEfnQWBPQCmHrjtSnINNwcA0ITJ4h8uOKXOO1QhsCgPyM0WAk5JIHPerVlYtdMSThAcE+p9BVVGUZ55rotAVfLhbAP3mHuaaQm7DY9BbB3RyGpY9EIYFYX46c1qDU3eB5VUAKwXJPepBcTedHGCgMgBz+PakIzPsTROEZSrHoC3Wmy6Q8xBaFsg8c9auOou9ThaQ/cYjA68etWbmeSOYqmPkAZge4JoY0ZB0TBGIPXqaHsvJIURmM9fqKvm7lKzOCAI+2P1pZy0llHIzBzu4IGOooegLUz0kiC4aRQfTNSCWH/AJ6r+dcxcki4cAnAJ4qPeQBzQDVmdYJrccmVfzpwmtzx5y/nXIeYQOM07d0OabA3YL1VuJLeQjYc4YdqimuRLE1vIwDg/K471jls87uaeGLLg9alsV7McoVjh+GB5I71BIWDEdRng05gytg9B0NOG2RME8+tR1uJkJHr0ppHTninsGjADcjtSEZXgVVwCNgCRn6e9PIBIB5qHGCDjgGn+Zl8gdaopbinA7daQbumeKUknjp2pgBJ44oGL1pQpPPamng+lOVyDyc0CbHoAcLjH1prgA56GlLk4xwPakJY9RmgYwkk5NAJ6UpHc0pwOlAmBNAOOaaeTxQP5UDJC4J560ZHT9abgnkCgAjGRQK47rQA3anAZ56U4Ajg8jtQDY0Anj1qWONmBIGQBz7VdsdMN6hYZz0AxW7pugzRH5kBUnBJp2J5kcwrMp28jB/Wti2KyOCM5PBFb8Phi0WUySZck5x2rRhsLWEARwKMe1O1xN66GBHpk07ArHkA5BNacujG6jCSPgdwK1QoHA4FPAA6dKLILvczbbRbSAAeXu2+tXkhRPuRqv0FSCnYxTFYaF9eaNopc9sUmaB2Q4YxjFHSm5pC3FAD80ZzTM+9NMmMDgetAWJc0hNQNcxjqwwPeoZNRto87pRkdiaB2ZcJzS5HrWRJr9pGDhgfpVaTxGhyI42Y9sCgLG/uo3D1xXOf2xqExIgtZDkcZWnAa7cfdtyv14oCx0BkA6sKY1zEp5cfnWKNG1yblpQoPUZ6VKvhO8f/AFt6cH0oug0NB9QtkHMo/OoH1uzUcyA/jTU8HwAASzyPU6+FdMQgsCceppXApP4ktVOFyfpUD+J052RknoOK210fSIeTHEMdyacBpEIzugBH0ouB53CUVpNvRTwB2qaGZQx+bbu7VWkKgjam0DGQO9Wo4Ek+ZgOnWudWuWndlfVQGtCVPIPWsRuQAQB71uagFSyYLzzWE5JPHetY7DluOUnGD0pSPSowcYFSKru21ASfbtTZNrjeQARVqAMVBwQexqaG02gGTBJHQdKsrGoGPSpbKUCusI3ZIyfWnhAOc1KQvTGaaTGuQSQaVzS1iIjvUTkKOuT0pZZCXO0ZHb3qsZCRgZJzVJEtiyHPU9DioDk5xUgQkbm4prAnkYxTRLWgwY6GlkVGUbSd3c00nnFS2yqZAzn5RyR3NBBEsZJGTjJoZdrFTj61JO6ySllBA7D0qIcnmmmA2gUpXBoxgjimAo9KUY9cUcHpTScVIxxAPSm7aUNwB2peMGgQ05BwaTOaU0nU89KYCj8KKMZPWg9etACUvejoPaj6UAGM0AUDOc04Fe9ADRR746VMkZyMLkdcmpn2Y3MvIHSlcCsDnnNLTzg8gYFBTgCgYw8im4p5XFAUseKAGEE0AEe9TxKA+GH0zUrwqNzk8AZxQFimcZoB4pCc0o5oEwJ/nSZ5pSO4GBS7cAMeh70AgAz0PSnYypI7daTGGzTwPlP070AMXBI6gZrQtLOe5YR28ZdifwFW9K0J7kie6zDB1werfStiW+gtIfItYlRBxkdT7k07XEIvhlLO28+6zMwGdidB+NPtNVt7NSsdqIh2IHNUE1q7ibCykr6HkVJ/akc6/wCkW4ye6DmqtYDXGsW8uN8sgPuatRTRy/6u5BHoTg1z3l2ko/dTbTjIDUht5k+62R6g0gsdOYWPJJOfQ5p6w4PKgn3rjX1e9sZtqyOCPXoa0LXxfcRgC4iSQZ69DRcOVnTBZB0gX8s1IkcrjhI1HuKqWPifTrkgNmM9MHpWvFJa3Cho5Fb6GnoJ3IFtpefnjH4UeSR/y2XPoFq4YB0HamldnUcdjRYnUpmLrmUY9AtAQAD99n/gNXBIB0UE/Smb5ZHwsagD2osO7K+AoH70c/7NKMH+Mc+1WxFJnLhSe3FPEbj7oA/CiwXKe3uWGPUigIG6MD+FXNp9R+Io2H1WjlFcqG3B+8EP4VG1lG33okI+laBBx1FIASf4aLDuZUmkWkgw1qMVWk8O6cwI8kr7g1vFTnkL+dJ5YPQD86LCuczJ4TsmO6OWRCDnpmorvwokqjypwCB1I611RhU/wj86T7OM5Cn86XKNM4STwvdQsGRlJz0FUrjRbyPIEbEZzjtXoptwCeDk0x7YFcY/MUnEdzz51f7MWMZD5wRj9aS2Uy5VhtcDIau3m0xJBg4xnPI71TfQ4hkgjJGCR6Vm4NjTVtDm0VSgWViHGSpB6026VAI5VkLSdCpPBGK1z4bCMGhkIIPAPI96im8P3TZwoxk4I9KzdNplJowlcB22tw3GPX2q0IYREInbORn3Bpk2l3VtjzIHABxkDrUEgaPDMCSTjnrQ4sEia7mjthGyr5jhcH0rsrfmyhJOSUH8q4OQmSMKcDB5FdRDrUMVlEChLBRgDoauKsLW5b1UhdMlLMADgc1x8gbznlTBA9K17/XRd2rweTsB/GsgxOQSrAKwyQT3pt6FCxZKFt5Ddce9MkkOwlsZ6n61AZGDEMOaa7MT0yRU2ESxobtwhJBHII6UXjysyFicDgAd6W1Zo4zLEQQOWU9ajlvJHk3KoCgdCKYFrTp3hQsoALHGR1+lWvt9wZhF1GcEAVnwlfsQ5IJYnjsac9yYQhjGGxksT3rJq7BaGsZj5jqrgBBkNjPOelTfaUIJkZM4HIGCawmuwVABI4yT6mljwAbh3wCMAHkmsnT7lXNtbnzABCAB3PtTzdoW2squQeCexrEknBiyoZHAwR6+9R2jFlkw75B79DS9n1C5tT3LQtuYE5HBHalE0VwoYMd+OAayWuig2yktg8E9qYJpXJaMlVAwCaPZ6Bc24544WKE5Y8g/0oe8kJDKFIXqQayRMTEFkYZBznuKLadQ7A4IGencVPswuXSTM7yDhuvPY+1QrI00chbgg4IzVF5WlYtGCAT1zxipynlHc5ABHc1fJYTLkV15ce5ui9QR1FJHeLMHCqCQeAetVsQMpiWXAxkg9DTljKbWtnwSOpHIpcqAkjuI1lmGCrgdOgJpZyZLWGckHnBGeaadjSI1wQXUckDrUU0IOGjOUz1zxmrSVwFA2uTjg1KiEIMY/PpUJDhDg5x700M2fvEVoFy1AHDb2AIHf1q6JsnAAJ9R/KqMUwAAA5IyR2p4LBiyjBJ4x2qGncaZejhWSbCwli3GR2NW7eQPczpGCsMWFAJ6HvSWVvbG2Mkt4YpPNACr1xgEn9atXlrBaak1tbv5gKByxHOSO9bwehL3uNLqMjJOaaCx4GaCMcZoHTk00MDk9WIGKJodjAvn5hkZNNkPy4zyan1CQlYDtONgH1pN2aKSumU3KqMbenvUfnLjkEj0prybjjyz9cVV3Ng8kdqpEk00kRUfu+AarmYB8IoyOxpjn5cEnAqvv8skyHAPGe+KJOyAsTT4wDgZPaoGkAJ7iqrOdxGTwetIsjFsE5ycZrG3UdyWQq6FSDg9qijfajA9R+lOG5Www4A59jTJCOgPU5+tCRLI3XMq7TgkYBNBkdSI2A4HBFIFbfkcgdcmkRAJwJTgZ9a0Ak84nG3OB2NRAFgVU98mhiFYhCTg45prfKSVbk9Md6EgLmkRrJqkMTjAfIP5V09tYW9jcG4hQh8Y5PWuX0x1i1C3nZgACdxPbiumN/bSPgXMZ78HtWnQm2pmeKUz5VzyGfgj2rGuQHaP5cfux9a39caKS0gIkVgp7GsG7kDPGI2B4AJHY1NimQxxl8hjgjoc0Q3DLKVkJwMjmo5HZG3Zzmm43HJ696LXEaQunljMXAUc4A60wnMb4/Go7VgYyu0Z7n1pzcRPnrTWg0PjxtBBB7VNGQc+xqtCCADkc81PHnBGehqZGtLceT2qJxwT2qQjHJppG76VBuyFZBHIHPQdqm/tBMHK4/GomjBPNRfZWfcygEDrz0rRMwqK2paGoRjnb2p0eppG24D8PaqJgGMggE9s04W/HOM45q9DG5tqVu9OSfYMu5zx74qxbR+VCV7ZzUWnxhdHgUdPM/Pk1aYYcjsDUMS1K00QNwjjqDVgjHvRgFhn8KDnrQikAdh91iPxpTdToP8AWEjuCKaeOtNbBGetDGRXMxkhKu2QDnPcVkPJtbk8djWjNErA5JB9qyJywfZnis2rhYl807wc5qeKUZ+99azQzBynUDoalDjGcEEUmgNLz8dxiqzTHcT2PpUO4hOuTUJkO7aTwaSVwbZZkkJI54ppkA5XBHoagLnG4DPvUTPuwc8iqsIsNJhgQcDGBSCYnv3quCSMflSg4+tOwi1uVuGpd4GFFQpJ3OCDTgwzyKTQyXcVI2nrTw2FyTwTVYy+gx70jSkgKOQBRYVzTtJfKkEi846D1qyZhJMXPBY9KyYJiCGJ5A6VaWbJDd81SdtBo0peYAD0zUL2iXCCNjjJHIp4mj8sCRiCTnIGatW4hkxslBOe4xVAzmdVt1gnEaEEAY4rOZsjA/Ot/VbWRHeRUVgT1PUVzzcMQf8A9VNAxhznGB+FKFySVBOOtJzT45THnHQ8kGmIbtI6g0mSOc0+SUyEkgDPJpgBJ9xQAhJznJNKCWOCT7CnNC0f3gR3p1su67hX1kAwfrQLpcaBknjnFatlo7zWZlfKkn5QR29avajoRSdLi3UGIkZHpWpHJFHGN4GFwAKxnPTQH0schLG0btGw5BwaYcg9PxroJ9Pgu7t5S5CHGMdRWZqcMVsqJECD1JPU04zT0K3ZnsQcn06UwtkYpxBIphHp+NajAjHelB5xSk8YxSYGM96AHocE5FdN4fyYoUA5O4fSuYQ4I/Wul8PZMcW3g5bB/KqWxDNf+z5FjKJjnBIPTIPWpfIuDLHIdgKjGMcdaz11OdzMN2NgOD7/AORV+CdpVkbd/wAswQPQ4qRk0MPls7MAWZicgc4pl3btKwdGAyNrZHbNNuHkMMMu8iMAFiOufX6U/UZTDYmRGAJI/wAaBojFp+4mjzkyHI47cUl2NtmoAGA46VUku5BKQrfI/Qjscc05+ICu4kblPPbIoewLc4++JW7kH+0areZyM9qsakMX0ox/EaqkHOKEN7jw4PFOHrjPtUQBJyKtWMDXNyIScAjJPtQ7EN2LkWnpNAHjk6joRU0NlHHy/wAzjv2q4LOO0h/duxHQg9qi4JPWuaUnewuhVubQuQ0Qz6iqckJjcqBz3FbQfCkD0rJji+0SsA+0+p70RbH0uQ4EgAbOBSYwQMcVqR6YgILyZAHQdzQ+mbnHlNgZ5zWnOguYzZ5+U0ig5HFdCmn28agOu8gc5rP1GBQPMiGOxA7UKotgWpRK5z+YphOG69KcJMrjPPemHk5rRFXEJyc0ucc0nGOlA+lMB4bjrTt5I4qIDPtT1BB60BccTu4NNK9+g7VKRhRxwaTZngigZEODxz70oyOoqURE4CjJPQCtC00S8u2AEZA65I4p2JbSM0AEg1NFBLMwWNC30FdZY+Eokw1yxY9xW7bafa2y4iiAPrjmnYhyb2OOtPDF3cENIAinua3rPwtZwcyZkbuD0rcAxTuKoLN7kENpBAAI4gMdwOanAGOmKBxzRmgEhSBRxxTS1IHGMZ5FIY/OKXPFQGZVHJGPeq8upwRZ3SD86B2ZezzgflQW4rCm8QQoCVyT04qsdXvbnIt7ZznoQDQFu50ZlUDJIHtUUl7DGCWlA+prFXTNcvOWUxg9yeRVqLwfLJg3d2Se4AoC6JJdctYl++CPaqkniSMnEaEn2Ga1I/C+l2x3StuA5+c1MZtCsBgeUCPQA0Br0RgjU9TuSPJtHIPfFPXT9fumyV2A+prUk8WabBkRRlsegAFZ8/jhwMRQBfqaLMLMkj8J303NxeYB6gVbj8G2inM07ufc4rn5/Gd9J92QIPas6bxHeyj5rmQ89AaB27s7tNC0W2HzrGSOfmNONxodpwGgBHbANeayanK4BaRj7E1Ab5iDz370aBZHpknibSYfuvnBxhR1qpJ41tE/1cDN9SBXnRumJ+8enWmefK3TJ5/IUaDsjvJvHUgyI7dQe2TVKXxtfEHDRr7AVx5kcjdnvTSWPU8kUXC6Okm8WahIObgjPp2qpJr905O64kP1asYA9zSFSTndRcLmi+qysTmQn6k1CdQcnOSDVPa2c44owSMYNFwuaJlU43EnA4A/rV20kMqlc4A6k1QjhywVyFJ7GtC1jVOBknua57BFWYl9t+wyqozgdfWudxkjCk+ldJfITauEHGMk1m2wtokDHJb3HStE7Itq7ILeweQhn4X9a1I7dIlxGuPf1pq3kA42k043sQAIB+lQ22UkkP8ALBB4x9aNqgAdD71F9uiJ7k/So5p2cEDgY60rFXQ2aZUbavJ6E56VAzBh8x565quTlic96cmWIC8n0rRKyM27iyAsBjoBiogOcLnJ9anKMAQVIOM4xTRGwy20gevpRcVxpBA5PNR9eDUuAVyDmmFSBnI60DZXcYNAOMY4p8gxzTApJAAJPpTTIYEg4HpTeacUI45zRimITP50p/SjGKAO1ACDikp5GRQqEnCgk+1DGMxS46GpTCRFvIwScAHvUYBzjHtRcQmM0oAqVYXboPxPQUNCVGSQCO1FxkPtikwc804gk5oI5oEIB60EccCnAZ78Up+Xg0XAjx0oxinAdTQRnHNADhKwAGeP5U/l/mzkdDUQHPNTxkAbSpHHWkwFKgKCMmpAvy800Y6gnFThcqeKBlZxjrzmowSv3eoqaQEgAY49ajKk4xQA9JF43D8almJNuSD9agEbAgAcU+XclvtPUnmga2KgGTg/WnDsO1IRT147dqGSSwQma4WMA4PX+taV7DFHp5AAAUjFQaYCI5pOCQOM0STPeAW6JxIcAD19al7lqyV2UhGWcLtJJ4AA6mt/TtKis4xc3i75Oqx9QPrVfzINMRIsiS46u45C+wqrd6nLOQqEhR09fxq0iGjVvdSlkIVDz0wOgFUSkjMckms4XLgYBGT3qWG7cviRiVzyKq4F4R4HIOadt5HpUYvICfvEU4XNvnhxRcCQLxjoKejMo+RiPeoxNEekgJ+tOByM5B9MGgZKZGfiQK475HWoTBav96N4zj+E5FOz7Uu4557jvSC5HHp5ZwYLkDvgjBrSWO7tgCN/HdTx9ao5H3gBkdKnjvJ4eUkIHoeRRYZsWviK7gADsWHo4rXt9fs7kASlkY+nSubj1UMCtxbRyAjBIGDViM6RdNuEklu3AwRxQS0djFHFOm63dZO/ynmnESxkgjI9CORXO2umXEbh7K9STHYNg10Wn39/H+7v7XzVHBbHNO5LFEik7SMH0NOJA4IxWy2kW15FuhJQkZwe1Y2rW2paZCoit1uC7YBzz+VFwsAwSflP5U0oAMsQPqcUWvh3W71RJfXYtEPOxBzitCPwtp1v80zyTt6ux5/Ci4GU0sK8GVPwOaTzoz91s/QGt1LTTrcYS2jHfoDTjNEPuxgDtgUcwrGCHzyFY/RTQWP9xx/wE1uGcDsAPemteRAfNLGPckUXY7GIXYHlXH4GgS4PIbn2NbB1O0BwZ4h/wIUn9pWR/wCW8J/4EKOYVjIMyg5yQfoaablByXIHvW19tsjx5kOf94UhmsZFIJiIPHBFFwsZImXP3h+NHmqcglSfStG2ktCrRMYiYzgZI5HapDDaSZO2Pn0xRcLGTlDxheaUY7Afga0zZ2hzhF/CmnT7Uj7mPoaNAsZUkZPOB+IqlNp9vKCJLYH3ArfOmQjoxH4mmnTB/DK340WQJtHIzeG7J8mPKZ5x1FZ8+gXcZzCyyKvQDg13baY/aUEehFRNpkmPlK5qWkx8zPNrqzuIhl4WQA85HWqzmTyxtHAHJ9K9NfT5SvMat7E9az7nw3b3IYNalSRyVOKlxHc84UNJIFz+NSRQi5mIZigA/M101z4NmhbfaktxwrcGsefTb60uC1zbuABwwGRSsMpxlbSWRUYHIxz0pk9yBDhFX5zgkdqbIQzlgMn1qJI85Uc565HSlYNiWzdFiIJyQSSPWhisgBPC5xn0ojYRxHy05zwT1pIiTFIWYAeh7moas7gIVBcrGcjAI4p1vGrPiQ4ABIJNRFQ0fyE8d81IxikdIi2MnA9qHqMfHMZpHaYnHTjvSeYGYLkqTn9KI5FhlIZc7eCw5quxPnFlBUZyB3FSldgSt+7Lox3k8g+1OjZpEK5wB1FM2oYixYA+1NjIUEbzg9TTtdAWmlGfNEZK4wc9/emoAHEi8I3UelAL+R8oLIABxUDM4JCggMOlSkHQuugFsZI8YP4A1HOqmNXeTII55zg0JPI1uLfAA9fWkSB0chgDx0IzRa24IZ+5RQd5J9B3FWVkJUSxNjsfpVZIA7sA2NgznFS27RpKAxIBGDmhpMCwR5hC7sk9/WopHCLtD5UHt1zT2AV2LHO0ZAHeq00guWVlQIQMH3oirjJ4pAM5OccgZqITFslmznrTRENu7POcHHWoiFC4wRitElcRMJicDnH5YqxDM6gMxyc8GqQwOSDk9KswBSCzqSR0A6UNKwXNKK5ygJXk45H14rXtGaRXnYM5Ycsf0H+fSsEyAKFVep9O/aul0eQSafJbEkttxnt1zWabT0KWu45IzICVjdsEZIFNjAkcqiMSOSBya1tNkWxheNhu3HOR24xVazj+yXj3B53AjA9zVXld6FWVkUJBglChVz0zxin3m8W0AIIIHcVau4/tF156naCQcGprxku4YoypBj7+tK7dnYeib1MNkuChYLkDvUQhnkUkR5A6kCtsQxLbtHyWboSelR20SRI6SFiH6YPSruyLIwxbSyMVWMscZwBmsW8MkN0VlUqQeBiu2sgLW780twMjGO1R6tYw6nIxIABGAQO9Jtt2a0GkmvM4hzgk+vapIQFBIPXjmpZ9Lu4ZzEsJOOcjkVAgcExyLgjjGOlNrQge5JOCcADk1BnPfHvUkmS3KgH1FRkjgBR70khkbO+CqEjJwaa0jOA2ADjj8KkJVDluw4pofLA7RirQiICQ5IbI6mjdjqcAcipirDPygKR0HXNNyhONuSelO4h8LBpQoGAeee1TW4WOYFsHIIAqGM4n2hcEHn2q3aRmR1ZjhBkZIockldjUW3ZFeZzIhw2Bnp6VVAAbAOcVYljeNzuI2nke/vTMqFPGDjgikndBJNOw3yQwJJyTyBSFdnQ59zQWIbrgAce9OhBnfbnHGelUK4isyDOcZParTgMgUZJI61VIKcHqDV0MCgIOMgY46Uw6kcW5QARwOKsQ9CD1zUYJJ561JHkAk+vNRI2p6MdgmkK5xinZBGRQag6BuwEnNX4Iojah/KBf7pHY+hqkOnFaNoR9nwfXBqkzGqtCqREGINumR6imHYCcQqOO1SXSyo4KLuIOCP61CPtLjKwkgDgjvVXSOc1bD97ZRoAAUfOB061JIf3jD3qtZGSGIFwAeu0GpWlB3OGAYnIB71nKokwQqOHLAHlTgj0oJ5qEukbGRVOcfMB3NK04PO0kkflU+1QXJcAjr+dNIHAyMfyqAknktimMGbGCcng4PSpdRsLjpywRljUZPc9qxZ4mWYqxJJPU1oPHMSVjbIz171C8TE+ZICDjAFUpDvcomP5QOhB5P8qd5jgkMB9ahLZkOT3wRTgAUyzcg1Y7DzIRjHXFQuCWPYnpUiyAZVTgdz3pM73KqMDrk0ICI5AILEAenemEruHzdOxqfywWJJGM4z70wQHbgjnsPWmIjJJIIGMU4HHOetTiNQCuBkDJHp6VH5eQR3GPyouA0Enp61IrEjk8/wA6iIw237pHH1oJKdeR6ih6gSMaYDz9aaXJHByKaGB4JoAsRyAY781Yjk+cEjIHaqKk7uOAKlWRsYx+NFhGg8xCgdz0FaVioG3JHUHisa03Fg0oJHY1v2hhyFRvoCKaAp6hEZY5CucknAz0rAazlKFyuADjnqTXWmMljyDknjNMktv4TGMZzjHensO7OOeNkOG6+lR45ro7zSo5FZlyGbpismWxnjUbl4J7c4ppiKyxZxnIBHepIrR5lLKeQenpWtb2f2jSAHGJkJ2+44qO1s3tpJNx+9jNNuwulxotg8YVznA5J7VA9hLa3UTlcgOCD61tRpFIp3KDzipg4Cqm0EA8Z5rB1LMfQt2t0strjdkjqDVaYRSMAnU9QO1QSAISY8jJzxSwSKrE45PesrpsFpoJKhjUnHvisDUrjzp+Og4ro5HG7cee1ctcLi4cAdzWlO1ylsRAZ6c0jDFKAQcjtQADyTXQA0cdaAc+1DYz3oxgHigByA7vWuj8OsdsA6He2a5xCe/FdD4d5EZ6jzD/ACFUiJbHQC0thJ1GSckE9actpFvYrKQSMEA9B6Gql0GOoZ4CgjnuDSeYI03L/rCGD4689M1I7FtrS3CKrTttPHJ6j0+lSzCF8KxBCds9OMVmREeVHFPwYwwOf0qtciYXKAZ2cZx3zyf5UAawtrUHbkZJJHPTjmopIIo7JjGS2WByTmqP7w+czAruIdD69jWlOoSxKgYAIPHSh7Atzh9UH+nSY9arww+c4QkAepPSrmpoRqL7VJ3HAx3NXbbRNkYkuiSSPuDt+NQ5JIJPWwWtlaREMcScY5q2kFsrh4wEI9KpX9tsRRbIVIOMD0pttb3IIaZiABwpPNYNtq9ybGhJLlSoORmoXUqMrk5phVixOSRnipo3IGCv41FwZGkTFSDkA05bSGP5sAH1Jp7TMM1TnmlkygBx6007uw+hZJIOf1pwnI6c+1VBK5UBzx0pSHyPrTasxF2SQFSc8mqNyHeB9qk564HapgrSnGQo75pt7dxWsHlQHLt1PXFCTvoNLUwipHUEH09KBz0/WlJJYk9T1pAOfautbFAaAKcAaApBwKdguJg56U4D5hx2q5a6fPdECKIknj6Vv2HhPOGumx3wKaRDktjnIYZJyFjUsfatqx8M3FxhpQUQ811VrptpaIFjhXIGMkcmrYGRjOB6CnYV2zLs9AsrTBMYdvU1qRxpGAEUAD0pQAKUHFMVhcetL1/Cmlh600ygZOaRSRJkDOaQuuOvNU5r6GLO5wPxrOn12MHESlz04oHY22kGOoqCS7iQHMijHqaxlOragf3EJRCOp4q1D4WuJcNeXJx1wD0oC6CbXbeL7rZPoKqHV7y6JW0t2OeM4raj0fRtPXMmwkd3OTTZvEmmWi7YUDY6YGKAV30MtNI1q8wZT5ansTV6HwfGPmurhn9R0FUbvxrJyIEWMHuetYt34mvJ85nIyegOKB27s7RbDQ9PGW8sEdSxBNNk8SaTa/LEA5HQKAK86l1CR2DOxJ9c1Xa7dj94n2FGg7I7u48bMARBAAe241k3Pi6/mzmYIT2FcqZHPc+vWg7jk5/A0XC6Rqz6xcTHLzMfqaqPfMTnOSe9VcA5BPNJwOMUXC5M11IT94imGWQ8jmmbh2H0o3k8dPpSFdi5kPegKSpyaaWI4yfzpC3+1QA/A/iyaMqCcDtzUZJ/OkLUAS7wOgo3jHHHrUO44oJagCTd0A6e9JuzzUeSaMmkA/dQHIpmecdKMEd6YE6NkgE9asIqkHPWqahiQelWYi2ASPxpkmgtubmRyvAPIPvV22QQxFTkn+dQ20mIx8uCR19anRgWODk1zqxrGxHNveBx0BB4rFzhRmt8wvIQOBkZArMhtJDcCN0KhjwSOBT50kD3IEUSfcU596kELHCsMfXitB9MliYlcFRwSBg1G0DNhcnPYmo9onsJsigtljcO5B56VJNaRyAsr4HJI/lUsdqNgHJOcZPrU7WwhypGQ2B9aly1C7MkWBPKsBjrkVZS2igwwOWA6+pqQwS+ZjeMjqPapo4FkOG6AZpuehNyuHVnJxkkYyalEcZXaVBzVsWcRyAcEjIFMFmWwhYhieSeKnnQFTybdcFYh1wKasMBVsKCScmrM+nyCQKjEqDwRTZYDDjaucdSB3p81g1KkkMEi4eMcdMVXeO2tmzyTjgetXD5bqOCDVmGGzbKuolJBwT2pqYjF80TArHb5AGSAM1YttFn1C2ea0iJKHBXIzWjbTRRM8UKqhIIOBVyG8axfdEojbAyVHUe9DqNLQpJHLCxlaXyipRwcENxihrGdHC7C2TjIrrb6Wxu4TJKwFwwyDjgmsmFw52rkMDyD0x7U1UbVwehWk0GS2GJcFmwQQcgeuferMNl5WfKiBIGOepp9yzFxlztbjHvQqyxAuZSDjrnr6UnJtAQS6ZJLhpMIB1A7VEdMWNfMiUlh69KvCVrlH2sS69Sahkd42BDkgjp6UKTEZcgnLmLB4PQDg0jWhjbbK3zEcKOTW8vlSIAACxGCR1pl5Hbi3i3kJKDjdjmmqmthmA1tKckRHg4xjpSmyuFVS0RwTjOK23MkaPtYHpg9ue9LG8+FMvCjkelP2jFYwRbSEEbSMdc0kkJABPWtptsm7auc5x71BbWwuZGiIBIGcHiqUnuwMkR9B1Pp60EDI/rW/Z20UamUxRjBxgnk1ZhfS3heKa0wXJIYdqTmOxzKLznBOOuKnBAGQM/hWyI7aGPEUBOThSOc0oNvHKGaMAAAnA5zRzgYsYMrhVXlugq7FaSyxsVBAXrkfpV5I4WyUiMeclWIxUgmWN0ijkJ39RjjNJ1H0CxhywuAflOV68VVUsDxz3rqnKQMsThWLnBOMY+tNa0iDhljiyvQeoo9oGpiW8MsgztIBI6in3WnSlF6dfXitYSRyjAjyynkDjAqF5YlcKx+Q8jB5o522F2YK2k752RMQDzgVJFZzuSFibpySOBW9G53bomGAOD6igF+fmAzyPrQ5tgZUUM8DPBs5fgE9KV5BpqFQQbhhjIP3B7e9Xbu5+yxDcytNjj/GsCR2kbLcknJNaRu9WAM5ZiWySepphzgU7PPTmk61oAme9Ozj8aQKTS7CDyRRcQE4xjrSE88ml2kgc0BR6ZoAVTk8fnSiRl6MRn3owo7HNAC46UrjJUupgcByTUq30wxvGfrVYfKcrwaczF2G7FO4WLsd+pI3AjsSKtJIsg3K2RisdMBhnkZ5HtVqKVY2+UkAnoaANHJ6gZpSe5FQCTIGDwaUMScc0wLEc8kZzHIyHrwcVsWHifUrYhVm8xQOjjNYaDcc1ZjXBB/KgR6Do/jI3M8cElqTJIQB5Z6muyjgY4uLrl/wCFf7v/ANeua8DeGRY2w1W7UedIMxqR90Hv9TXS3dxtPJ5xgVN77CWpFNcHceeetZlxdgEgtzSXl15annk9K5vVtWSxtzNI3znoDQh2uaN9rdtYRlpmGewzXJan48uHYpaARr2I61y+o6rPfzu0jEjPArPMnrxTHsbFx4i1GdizzyEehJxVSTU7mQ5MjEDqM1QMnqc0b84FFxM6C21CKdAGJDAYIJqdpURNxbA9c1zAJGeSKc0zFdrMSPQmmKxtyarCnCMzHuQapTapO8gZGKgdsms8Njg0BqVwRqSak8kSvHI6yDhuTzTRql4ORcyD23Gs9TjIB6igMw64xRcDWTXdQT7t3L6/eNTR+JdUTlbyT8Sawy7Agj0pPMPQ0XA6RPF+rxn/AI+SfrzVlPHGqj70gOPUVygck4zmnZIPOaLgdlH4+vhgGJGNWo/iDJ1kth+Brhdw6ZoznHNFw0PQ4/H1qxAeJgO/SrUXjbTmYZcoO+RXmWfWjeenrRcZ6mnijS5DxcKMnvxVpb7T7pSoljcHtkGvJ435AJxnipf9IXADMMdMGi6E7HfX/hXTL8mSJRE55BQ8flXIap4dvtKZm8szRE8Oo6fUVBBrGoWpG24dcdsmtm18azhQl5EsyHgkDBpWTEjmyVVTuwCDyKhbbICFGa6u70vTdbU3OlSiO4IyYScZrlZoZ7OV4JkKODyCKzcbFJojEjKhjBHJ5pDgZ9T3pzJhMkdRxjvSCNWU8nPoakNySHcYtyhSBnOTzUkgATepAyM59M1WVG5+Y4pxkPQqAO3PSlbUYiBRnLE88Uwkb8Bcgmn5IYA9D3oIXBweRTGOWdokKgnB7CpjKCqHjHc1ArtGykgDPOSKeoVmYnjngCpaQh0hAyinJI4wKfCHLjfKQMcZ/lTF2qCWAPpUakiYBck5zjrila4E7s2dirgjvRCgW4wxAI5wT1ptxkSbRkEgED0qM7mJYnntTS0CxsQxrIORz6+oqlfQrBcBU6MMn2qzZyFLcEgnnkHqKSaND5hcENjIOaUU0xlPeUwuBnk59abGGdtzflinMMkkkYzxzSkSABhg56YNaWELGFcFSuDT48oNpOQR+dFtC8jgnaCe5PGRWpc6aLcRwNt3gBmPoSOlFmybopW4PnIp5BP1zXVWVsbYBicZXBA7+hrKto3tIlAWMA8jPf3zVo6uyShCgdQOSD/KhRsUnc19wx1pCfU1Sj1O2k5KuBjsOasCYHhY3OemBmna249STd70ZHqKgaYIcNG4+ooMoABZJAD0JFK6CzJ+COuadaRs95C4QyLG+ZEHUjHSqjT7kLRq/HfFRaZqq2l7I0s5iDchscg001cGnY6V/EFicg+G5OODwf8ACsq5ADiZYzDHLyiMMED0q5/wk8RKMuqJx1yBk1R1XV4r4xu10JSCRkADA/Cqa0FFEOS3XpUbWEF6kkLqASMhgOajNzGQNrgjpRBdIs2N4AIwTms5K6KW+pzU2nSrPcRAFvIbBPt61QIyxwa6i3ljOoX5kkGGYYz0IwaybvTkiRtkoPJb8KSTG1roY757kZqPeQKmERdiFI4NMMZzjIGK0SM2NydgUZ9+abzgEjkd6dtIOcjNSeXkbg2AOoxTsAkBJn5JOMfWtOB3mtxACBtcjJHYjj9aqRW5imhkYja5BB/pVqFV8uQ5xmTj25pSipKzLjJxd0VtSuU8qO2VQTFwW9/Ss8S4J3DPFaCRJiR2AZgSDntVBkUPgk4JznFEYpKwSbbuxhfIOa0tKU7mlIGCuAfU1nkR9dxI6dK0dMVXieME5ByM1Rn1GXUbIwLDFQIzFupx2rT1CHy41ZweuBVAKgOefyoQ3oAdo2U5JBOMGryAYOO4qmuxmjypIzjPrVyMryADx+lTLU1puzFwQ3TmlPPB7U9SCOnNKdvtn2NZ2N+YYMjGOxq/Z827fXp70ljBBcwsXyGU8j1FSKqwo6qehzn1qkrGVSSehGU+c/MQTyAT1qITMS4VwoXkj09qguLnzZRgEBQcGooZFLMzY54+tZSuzBl4XRNuJY1OAQDmlkkjaUkY6ZBPb2qhb3JDup/1ZyD6U1ywjJjIwM8E8is+QCyb3y3HBJz1IpftDk5yo9AKqG6iaEKy8ngmm+YAuVGAOB71XKIvSTMF+8Ce5pguSGIHIIqoJtwxSFxgYOMGnylFv7SwyCCB7VWlmkYbR1z09aTzCMKSc1HJy+4nj1700kgRVkUhiehz+tIuD1JJ9O1TSKWbOOKjA5JxgVonoMFj3HAOKcpGHAHGOTSF/lOOB39z6UgJEQUHBYgH6UCsOQ8op/iOfpSq2CZSSSmRj1qGR91wnYAdaTzsEg5IzzTsMkbAIkXjJyaaZmjm34yCMY9aa7HaACCM9qjJJw2QQegppATkrMmcYcfqKj6ZVqYpIIGeexqVcEEEZx3pWsIdEFQktzxx9aYVAY8CnkjqOhNLjPPrQIiY7RwvPf0p0ZBIyGx9aftBXGOR0poBRunHcUAaMBVyBuAHvWraIAynzAfcVjWhjBJ25IHAPeta1e16tGUfHamgJCpLHHXNBLpsw5H41MiQkbVmBPXkUrREsCCGAHY1Q7EKySEncAQQRzTYI96MpIxnGKfKkiLkKdv8qiEiqhUHHcVnz2dmAjAjjpioGOWJzgnk1NJI0hzwCKqFyXweDUSq9EBMEZVEgOQRStIRjB7VEZCFCk9Kc2JoxIowR1FYNt6iAzbxtxzShSFyQcnv6VFHIobDD86ckjFyuec8Ug0JAw6McioZrWCRwzICT6d6DIS+ADn1oVtzlSeQOKpXuBFJY27qSI8HHAFYskbCQrg5B7Ct8SYPSjMQy/ljcepI61pGbW4kzAMbDGUI+tIRjtW3MGmUqoUD1IqjJp1wFLoNwAzx2rWNRPcq9ykACea1dGuVhcx7sEMGXPf1FZZPbHIpy5Cg5wQe1ap2Fbud2Lu0cZY8nGQR3o+16erFuASeeOtctY38kcu2VyUPOT2rUiljkYMTkEcEdqzlNJgWdWmSeNPs4BweeOamS8jEY34LYAJ29eKxV8xrggSHGTxmljDQ3PzMWBHAJ6HNU5WVwe5stfQHGRnjBGPxqO4vfOg8sKQCeT04rP3AZLNkk0CXBxnI7is3VVg8xZBHI6uVBKnIOOlTNKSBzweOaqNJjJ6UwXG5cHnB6elc7bYn3LToHfGSAKrPw55JHoaUzYbluKgmmV8hD+IpK4bj9xxkEkZ5A7UCbA655xUQDRgHcOlKhGCSBmrshCSl5V2g4BNSRxtsAbk1G9xs4UAn1qSCRycuwwRxinZtaARuwBKkYIHB9aaHYhSARnofWpXj8ybA5zyTUskyhQqqMjgGgOpCHyMEYBqtNbIIywJYg5NWotsswWUkKBkkfypbkFSfIjBQ8c9apXT0GmZJRdoOOaQIuzjr6Veg0u6unAijIGevpXRaf4Yhiw053EDpXVFXQm0tEczaaZc3bDyozgnrXR6f4WSPEl0cn0rfigihULEgAAx0qYD1HNUTZvchhtoIECxRhQPapsYpScUFuKLjsLgDGKCcVG0wC8nFUbnWLeEkbwSOwoKSNAyAdeKhnvI4eWYAfWsRtQvL47LWJiD3xVmDw5dXJDXc5CntmgNELca7GhIiBc+1V0Or6j/qYiiHueK10tNJ0pSzspYevJqtd+KreBdlugOOATxigdmxIPCzPh724J74Bq8sejaUpb5CR1zya5K+8T3c4OJSAewNZE2pSOxLFjkYJoHZdWdzc+LoIQVtowcZ5NYd54rvJsgShAeSFrmGndumeajO49SeetK4XS2NKfVZZGJZyR7nJqm925+6Tz3zUOAD8xzRkZ9xRcLtji7k8n6009eTSbz06c00nigRJgdz0pCw7DFMzTcmgCUPg+3pTS5NMzzRnPNIB28/lQTSAEngc0vlt3oAbnijPfPIqQR8gdamit1Zhk4+tFw2K2cjNGPY1qrYwKuSwPqM06PTmlOIlBouLmMkIfQ0vlMQMCtSa0ktD+8j46k9qUxRuMqSOKlsTZmCBqcLYk465q75ODnk1NEkKckHjnNPmRNyCPTM4JJ7Gp/sFrGm5sn6mpJLyJVO3rVBpHnfqQDRuNd2JcCDlYoxkd6bFbAkFs49BUscIGT39amAA6elNA3caIVC4CimFAOnQVLnC1EWG4gCmNIsbigA3EAfrVmGRUAAPBHBHNVHKkqrHI7e1XIxBA0eWYHqcDNcz2L6jxPIqlQCSBkGrYkW5iQFihA+YgVEB57F0VvMA4JGBVmyMlud0kKvvBDA9jWbTY7DIYpXWSOebbIBlTnhqIoybeWOQjzFGVNNlhmkwysFIOQfSkENwXWRpsEeg60vZsLDY7uMxIsqEOwwCOuaWbcsYS4kCyNypz1FOktVfkHBznPpTprZLkASZOOh71Xs2FiAyRSoqkhZVbBI6ECmMw88AOOQcYPBxUw023GeGOfepFsoQRtiJx0PpVKnYVhsqzm2EmxQTgDB6e9V5r1tqrI6l1GA3r7GtARnYVwcHtTTaRn70QP1FCphYqQtJcr5qtgDgjPB9asiU2IzKg2SnIJ5wKkWAImFjwM5wB3p7RGUAMm7HQEUnTbY0iOWOB7XzYAHJJJOOB61lR27MhmAwoPIzW0kMiqUWPCnqAKaICG8vyyCR0Apqm0DSZgCBkcsQeuRxVp5CWLnJIGMGtj7I558o/lQLF/+eXJ74qnBsLIwbmOT93I6kIexoDRMSdhzjqK6BrKVwFaLIHYjpTBp5GcQY+go5NLCsZjTRXFmiFDlT94DkVXlKhgc7kHGPatsWDAHbAQCOeKYdMGADb8emKFCwWMnTI1a9MaybEcEEntUc1syTGMzAlDgE961/wCz40ziEg9DgVG+mxsR8rAjjIp8utwsZ9pYXcytLEu4wkAgHkip74CQRqYsA9SeufSr1pbNaTblZ9pGCBkZpNVt1lRBasQQSWJ6mo5XcZjjKKUckAngdiKvyi0ktUiZmDqcgnoR6VVMVwbaSKRPcHuMVCIZJFAkkIGM81TWoh8K7XeNiABkjHpUKbVkZfM8s9j61KxMZCldw4BYelRlo3nPlxYCDAB70CHxlJlKu2GB4PqKvWiQi4IuiBHGMqT3qiZVL/6oKCMZ7D3qK5uGZQA4JBwCKmzYycXUiTSSQIQSxMYHQCnLcRJGzTxEyOeR2B9RUUMjSofMJRx93jGajO51Pm8knGc9KqwXLIa4mgCNIGjTlR3FAdQglUbdp5z1zUFtOtnKVcbxj8qHZZADHnkkkelJoLlzz7Z2MjFnlIyPY0rzSTRq3mKMdQBgiqEQQkMHA4Oc1JaSKRMGI8sClyhccLmGO7DJIdpHJA6n0ps0KuPNiBAPPNVozGbgIqhk6jPFTxyCVpFMgRIwdo9T6VTXYBRNFCw8ttxIww7D6VMomVDebj5Y+6vrVBI1ZSOdx7DtWhbsTbxoT8oGcU4xVwsYt1K88xkfqx6HtUHOOBzXRSWlvMDvQAnuOMVUk0hSP3T9exrdCMgDpn0oIANWpbGePOYzkdxzVcoc46euaAEHPNGcHpjFHPTpTSAe+TSGOz2NLnvmo80uSRgUWC48HOOKX3AxUeSBjNGSODQFyTk80enSmdQMmkIx0NAXJQcjjjFKpOcZ+lQg4p4OcU9g3NC2fKle4qcA5+tUIX2sCT35xV9GBxj1psRZjGMfSuq8E6AdZ1USTpm1tyGfI4Y9hXMQxvK6RRgl3IAA7nivbfDWkJo2hxWygCQjfKfVj1/w/CpYm76F25lWGPjAUDAArAuLvLs7McAcVZ1W7BcoG4Ax+Nc9NMTxnr2otYrbQbdXeA8shwoGea8313VX1G7J3EIpwBmt7xZqvlQi1jb5m+9g1xTOBnPWmGyHFhUZIJpM5HvTTweOtBLFIzyBTORSjOeTSkigBA7DvS78nkGm8enNKBg4NADs8cUZPPtSZPpSZ60APViHH1oYkE/Wo8jPXFKTk5z1oAkDGl3A5yKiB70uTSAlDAZIGMDrTdx45NMycAelAJ9iRTCw/J607LA4qMNjoOaXJOCO9IRLu45o3ehpgye9BzTAlDYII7GtJJCyg5wSOKyQT+dXrOTKAN1B61L2E9SclW4Zc+pqCSPk7AcelTscMQRjFNHB4NJE7FWOeW3cPC5R1Ocg4Nbqajaa9GLa/ASccRzgYOfQ1kTQhssByarbCCM8HrketVdPcpO5Pf2N1pk5jmBKnhWHQj2qpGCSAMjPc9q3LHU4rmAabqfzRE4jlPVD2yfSqOq2U9hOFdQY25Rx0IqWuxSdypIxC7c9+KjZGALde/NPJUoC3UdKQPlSSCT0xULQq4oXKYzz2NAG084JPemnaV4zz704IC64Ocj8qAHyABVLHLDt2xRFMschZlyMYwPWghYmDONw6EelBhVslehOQO9JANEwDZIOCTTrchZixPIBx70hQRspYEhh3pdi5yeN3APpRoA/z2LFiufrRJ8oAXksc/SozmMlS3IPGO9SxbZQpJwQaLBcv2ylk3FiDjkVYJVjvKErtxgjqagjcxbwwB3DA9qs718tCG5xjHrSsCM5bMyLI+8DAyOP0qeKzYQwMGG+TJA9KkchYZMYGAScVDZyK0TvKxDxj5BntVx1Bo04rSEnCkkqcnHrUqjzrjbISSRzk9cVVs5ysbEgAOORnnPapGmMGBPgORkEHgg1oiasXFo0tMQyXht1hWaQkhUf0FaMpitb8Wt5aJDkZJABwD3+lc4dQEFxFKjNG4Bww45PFJc6wJhvd2kkAwCxzgU2rkQla90dBfaUtzMJLKWOaOMjdsGCo78Vmw6hbR+JIYEuyIUzluzHHQ/57VlwasLeR28wgMTkDuMd6yl8w3STopYK4YkD3qXFNGyk1ex6DfTwh/NaRQoGTzWfY6pNfJOshQoGxHgc4rAvdVa5tmTYQCQSSOvtT/DYaS8mlHEargp9elZ+zSXoHO3qdOl2tpZysSM4OAe9UIxb36DcEIPUDsah1ck6c7L1RgTVHRXO+ZB0IDZoUd2U3okWpNPtkY5iGM8VPJZQ28W6NQA3YnNOfLoBnBFVmSUE/MT6A0asNC7aBDC2VGQPSqBkVeNo+tMJmTO18A9agkhkcklgAOtCVm2DeiQxXVLy4LDIOMCoL6RdoCkjI5qeFTqdx5FuPnRSTjgkCqlxGJFyoYsCODVi6kVtEY0MjYAkUkHPpUEEfmJKSfu9Pxroryxi/sJJYIyAwJHoB3+lYaMosyoHIyCR39KSHKNupQJfII7nFSxiQLIHyOARTo49zxjnO8An271t6lb2K29q1uTwQJATnHPNNuxCVyIWchhJkQhYwGH09ai08CRZN5JBJI+ta0GqQ3IuIGYf6vAOOo6Vjwgw20iHgqSM96aBrRD72JYZtqHAZAT9TWbJcSEAmJQF4zirtojXN7Fb7yzSEDJ5wBUt4sf2g2ezaN2056g+tOwbmM9y8gChVAAwMCr0EjMoZgABgAjgGqcdrLJfC1UfM7bRnp9a61/D91HpZiwjmAZBHehrS5N9bGDcyPIoUMTg9DUClj97ipIySxVlwQelW/sqiyknzymMjHY0tirNuxRXkx4OMk/hU0IZ2AV8Dfg1HEu5FbPIJNTW3CkdOc0BsOmjlSdlRsKDxTFjc5IY7xgk1LKSWLE9TTVhuPNB5wRnj0pJXGpWLOms9vcjzGyrjb9DVm/PkrlT9RVEHj6HIouWnlty8jZUnGaTF5lZpCynDAE8/wD1qbG6xuJCDkcgdjVZ8x5VjyKFkG0gZIJ6mp5RFsSKpcJwH5waiyxYybskdqhNw24KBnjn2pyAlsgnniiwiUEtgbOAecU8R5zk5APAqHyQkgJkYZ4yKlUBMjcT9aloaQSIQT6imgsykH1p3mAZyeewqEzHPsOtCTsBMCMgnpSMRjnmozJ6YweuKXooPXiiwx2VKD61G4J4HTtSFiR6e1IM9TnFNIQwnGAT060wNh+T0BxT5Bn6VGVP90465qkh3GFiXB9BjmlU/Oc9G6ikxkcnp0pwjy2cZ75qrCbFxgAE5pfLOckcU7ymIG0HPaplV9uWUjHXPFHoFyEKAeRjFCkgkYGKc56cU3gEj8aVgHDpjHANBJxxRjgHNAHBz1NKwhA2CD2PSnk5Ge4poGQQB07UseA/zZApMdya3kCNyM56D3rUWKUIC0bn3IqvaKkBLhVcnBBIzj6VojWrhcjahGMYIrKU2tEhrUgA446+9OhV2bHmEdzzUVxeGd9xUKcYOOlNSYghhUqpJLUG7FmWZ1QqspJBwR6iqxLMARwDSgBnJJx3qNpBkhTyKlyb3FcaxcEM8mAO1QGbLHHOO5qVYVmcqSSx/SmNbfMVXOQMD60IQqpJIofPGKcPMiIIBIPb1p9sGgISXGDx9KmGAxVjnB4NJvsHQiMRJDBTz2ppfyyeMHpU80mARGefWs8tlyrEgk9TQtQJyzsORioiGRgQT161GJpFbHLD1qUO0iklSPrTtYCQHgmnJhuGPB4qMIdmBk9zUgAjUFgRnnJoYhNu09CRUzOXhKKxXI6io/tMZ+WmiTc+B0NCuVsQR6QJEZmlAYHj6UkembJAZGyvXA71dTK9uaCzE5IOO1VzsT1Izbo4EaKAAMn1qU7UAVRgDikEuF4XBNPhIYguQMHNSm3uIjgwJzmpnKmYDHbFRgg3jFehNEpImz2rqfwgOaNR8zd6jJhQkEUw3BZSScAHFREOzEjt0z3rktcd+hIWiYfKeKadinK9T1qkVcv6fSpIWkWbDH5SMmr5UDHyyMy7QvXqfSmFQoC9AKfIWLDaBjuO1M8syvjBJPFCsK4xlYjhx9DU0KSsp+UkEYzTZYSsu1VPAojkljQ/MRjtVdNAHeSUJYjp61IjKe/0qEXpkYK6cHvTyAXAHelZgyzCMsTSPGxxtXnNSQxyO21VJPtWrZ6Mxw9wSB1wKqMGybmNBY3ErgIp55JrftNFVQGnbPHI9a0ooEiXCKB71IBzzW8YJbhqxkMKQKBGoH4VIAe9AOBQWABJOK0Ksh2cdKCw71Wmu4oQCxA/Gsq41h5G2QIWOccDNA7dzYkuEjBLEce9ZlzrSKSsYLnsBUUOkX1+2+4YxoTnGa0Y7XS9MUM5UuO5OTmgd77IzY7bU9TO7BiQ9zxxWhBoFlagSXcocrySTVK+8VqgK26hR0BrnrzWridiXlJyemaB27nYT69p9gpS3QEj0FYV94ruZshWCA9hXNS3cjHg596gLM3JPWkGi2NC41OSRizMSfc1Ta4kk7nnrUeAOTQXx0oC7F5JyTQMDk80zcTTS3PFICQtgdKaX9aYSTQORTELmkyKUIx6Dg1IIGPH60roVyImgAk9OatC2AHIzUiQgc4pXQNlQRsf4TzTxbsetW9oXgDJpdpA4pXJuQx2RbhVyacbKVRgqB71YjnaInI4NTC8z1Xj0qG2CbM82j4GWA9cCpI7FWYBpTjPXFWjMCmAgBPemAkc9aab6ibZY/sa3CArcE5qa20WBmYsxx25qqJSOKsJfFFAVfmxyapMV2WorG0t2+aLeOoyelW/MtoXIRMKRnA6g1km/k2EkAmq0k8shyc4z1FFxqxp3d3BNaNGHBc8AGssDYgyc/SkUjByBz370ryKqcjr0qXuO/QQEFSQ3SoZJsDC8k1FlpCQuetTxwgHc3J9KpICJI2OS3HtU4QAcDFOwPSkJ/AUw1AEUhIFIT1ppJxTGkDHk81GTzQWppPP1pjJkRmIABODxW7YxhIwZAGY+vaqdhGrIZSuBjofWtGwjL3Kg8gcn2xWNjRImJCMR0INKpZ+MEkmnFDJO7KuQTxWhBcxQjEixoB3JGaLDKa2krH/AFRIqwmmswGUxj1NWjq1opwZkz6Dmo21u1GcMx+gqkhNirpg/iAxUg06MgDj8qrNr1uBwjn6moz4gUcLbnHqTTsBoDT4R1x9KcLOEdBWUdfkxxCv50067ckcRoPwp2EbItYc/dBpRbxdNorCOt3Z6bR+FNOs3xzhgD9KfKB0IgixjYPypRFGOAgH4VzR1i/OAZMZ9BSHVL4j/WkfhRyhodOIwB90flURjX7Sp2jIB7VzR1K9xzMwzUX9pXbTgGZjgdc0coaHY7R2UUbevA4rkxe3jLkSvx70fa73OfNcj0zRYWh1m0cnbSY55ArlPtN7/wA9XH40fab3r5j5+tFg0Os2g9qNo9M1ygubvH+tkz9aX7VeYGJX/OiwaHUmNeMqPypPKjPVcfhXMi7vByZX/Oj7ffA/LK3tmiwaHSmCMjG0YPtUT6fExztAzXOnVtQTkyE05devweoPsRRysNDYk0mM8rn6Gs2+0UyRZAII5GO9LH4kuRjcin14q5Br8E3y3EezPGR0ocRHKXysGWDyyhU8nP3qqCYIcKCDXa6hpltqMHmwkMQM5FcrNYOgKkYYNgHHUVm12GR2oADs7KVIwMnkfhVcRgq3BGDxx1qyNNlJLNgZ9KlQSrEbcpwD1xyaVmBTMskrIkjAdgemKYXCxvEASQc5z1q62kvIxbdjvzQ2mSYHI44GKdhWM0ht25uR3PrVlJkzmNSCRggipXsWjQgEknjFWINMVyDKxHHQUNDMwRqFzzmjoRtBOeorabSrcAbGJIHeoPsKCQBcjuadgM9yHIVFAIGCR3phjGTzjHWtZrFQQY1AOeSacNOiDglRk9felYDLSREi3A5OMZx1q3GNiBR6VHewpBciJQMHBp4Oc9/SmlYtqyRIH9e1ODgHg1GPajrV3JLAk9TkUjw28w+aMEnv3qEEge1SJJjrRcVipJosT5MchB7A1Xk0S7VN6xGQeq81sI3mMEUdeOK3oQIYlRewpkvQ87kheNiGQqR2IpYliPEgOT0Ir0KaCCZCJYUJPBOKxrnw5bSZMRMZ7DtTC5y7WytzE4PsetRGFwcEZ+lbE3h27jOYwHHqDzWfNb3VucSRsuO5FILlYqQeRSHtTxISCGGfwowh+7kfWgZH9KchwQKGQgnHI7Ug4NAE4yMZ4rTgHygdcj8qyk5OD29a04txxt5zxTEzu/h1pA1DVvtsi5htBkEjq/b8uv5V6deXAhhJzzisjwbpS6N4cgjIxLMPNkz6kA4/AYpNau9p2g9uRU7u4R11Me9ud7Nz15rKuLkQwSTMeEBNOuZ8scGuc8UX5h08RKcGQ4P0oK6nK6leNd3kk7EkE8VTZgee5pGbPXrTCaYPUUnPSimk8UgPrQIdg9aMZPNKD6c0deAMUCEzg04njpSA4z2zSnGDQCDrQQDTcgHNAOKVgGlSD7GlIwB9KUsM0uQQCaYDBkZxSh/WlO0//WppAoAkBBo2jqM5pnBxzzShwvegBSWGM80oPHXrSeYCc9KCQTwaAHbiKXJJPrTAQKXcCTSCw4Z3A+lXLUkkhc5HNUcjIq1ZybJw3TIIp7iZZLMB8wOT3NKs3UY4qcyK/wB5QR0phhjYHYwGaVjO/caGzgEikliDYKkZoNrKvKkECmFinLKQP50WH6ELKR8rDnvWnp+oxzQ/2fqPzQNwjnqh7c1SciXGBz61AwHIK8UIpMtX2jz2VxtPzxnJRx0IxUCWVxIm9YiRnGO9auk6kkkf9n3zZjPEch6qfSprmO4sZDGSCoGQfUHvWc7rYtMx1sJSpDEIQOAR1pqWchcq3GDjitGTaEDs5bB5IpQQqnBJ3HOfSs7tjsZjwMFJKkgZ5pCCIwTnI/CtFn8nCEZB602YhipwCOh9hTvoFinIkkqDEROO+KgKShASpwDjGK2UmA+RcYAzx6U0yfIQoBOM9KEwszNS3aUs3IA7EUDdbzqMZA6j1rR3kk7gQHAGAKY6ruAjUgg9T3ou7gQAyEElTx0PbFWYZBsEnoe/alMjhMOgxkZI9KRZVU7VQEE5ovcCUYkVgRyxyMfyqX7DFcxtN5ojkHAjHU+/0quCCxZWwc4IPap0mUzAMuJCMAjuKV2thrzEjiY5DDIHJA7n0qe4htxCi3DEYAVSOuT0FRCQpIWYgZJ496fKEmt5GkIZwDge4HGKak76g3d6le2mtnvQt5zbxsckdcY4x+NWrqTRmt5BZRSF8HBxwPrWdp1sftEayqArAgk9OlaRsDCkohlRY2BOzHJOOlbNoXUw7UrIjqwJIHapYhMGZYc4UZbB6Cr2maRKHLBgoaMckdD6VY+xm0nlRBvEkOCfU0NoVh0UMtzZM7xIsflkjHfioPC4cG6PIHH41q2pA02NJAUITYRipbS1jtoiqYyTkn1qbj6CTQm4t5It2AykD61m6PEyQyZwHjOw1ryOIiDyfoKgg2h5MD75z0xRqNjSH9RTGWTBYkYAq4QmMd6rXcipAwHcYqW7DWpRLncMjgnNOdJEcK2MEZprOFRDjJJ4pHkLTA8kYwKx5mIzbAywat5kBKyRuTnsR3B9qvSGSSQt5a5Jzx6mpYIwupPGFBXZljjvU8uDbOYkG/oM9q2UrpXEikNQuZbI6dgBbcnkdwTnBrGlkZVMCoAGfd7j2Fb8FpHDdSRgEpIgJJ65HWo10qJbuSZ1BBOYx6Cm5pMd3bUzraDE0bbgSCCVPfnkVNPNFdkQwReUUJLc5BrYW0gVxJsAPrVK2sJoPMnVQQeBTvcSMlIhHKSz4+bb7+1aE+m3dtColVgZjySMYNRXdmbieSZuCMbQPUV2OvTJe+HoVSdDcRFScdcY5rRK6uJN3scZapLYXsdwB9wZ/Co76drnU2uNnJ5A96044QyEs/OCCDVCW2MLxylvmY4I9KVx7bDYbe6iuo7gY3g5Ofeti+8QNFDFBE2GH3jn9KT7GSm7zf4SePpWPbWKzXMIcn94CSfTmhMLJah5EnnPKxBLHP0pTMxBiMmIy4U+4rVOnxcDeeKyr6AWepQmMb4zgkHpnNTca7hJHHHIVjOVFLHgg+vtWs2jxs5bcRnnApP7IWNHO4kYJFK4N3ZlPyTmrEl2sbJxgKmw5q4ulo8QYtyRWRq4MN+Y84AAIAppisSRuHBYHjNXo4knsFQkAZJ/GqOhR+fcylxmNF5z2PatW7CR2YMKgkE5xQ9BJtnPXce2Qk8g8VWDEjGB9KnkfzCVLZOeB/OoCCCT+FSmFxikmQljjjpTwT03EEc/jTec9Pxpu1mkHOB0qhFmNgfvsCR0HepXIPzAED3FQRgKwzyc4q75UhG0KScdAKhopFU7TyWxTCAeN3P061pw6XPIAxUJnsT0qyuiwlS01wvA5AoSYGGV8uTbntT1jkbIC5B9K1tO063kd5JSNisQuTyfetMw2US/J5f4kVaiK5zS2jnk5HtjOakFsQoJikIz3FbpuoSNieXx3zTSY5E+a6Rc8YB4qlEVzHEJI+WIjnuKjntLhlGFx6Cr5aA6ikaz4iUZLZ6n0q95liOfMjJ9zVKIm30MKPS2IBYnJ6jFTppm3+HJznk1qHUbcNtQoT6kcClW5iZSDLGCPSiwlczDZyKT8yrTGssqS0pJIPGK2I44HYHern3NW1jYqAETH0o5R3ZzNtpjSA72xk8cVc/sGQglSDxzW4Y9uSQM9sCkCnsQPrRyoE2YI0WRHAJBJ6ZpW0u5QZEaH61svDblxJJLyPQ01760i43Fj0Aosh2Znx6SJVAkGw9yBRJ4dRxhZWq2uqLkhYs+5obUn2/KoBqG4LUEmzNubBtORUBLKeQT2qsxbG4VcmlnuXHnzZQdAOBVeRQjBQcjPGK5ptXuh7B5bmAlRz2quDLE3zDj2qaaRowNp5POPSoPOMmA/Tv71FmDJVmyCGP0pryKi7gM/SkPlgjgimyBWXhgD2xStqKxPA2HEgOM9aezK8uQ2Ock1SjmKcEdP1qcQSOm/IGeQD2ptW1GlYsSSLJwGye2KriZgx3ZIHFNkjljOVIJ7Yp+4gAuuD1NGgMdHIxkUkcGnXMJdshQB9KiWYCQAcg9KtmX5csM8dKl3RJCYVjAJIpTHnoaaTuyzHAqM3CJwCTRZspDwTG3zDjtUzzJMoVlyB2qEsJUHv0qNQQ2D0p2EErIHGBgE81JHKijIGT2pxWMgZXPvTRGFJx0/lRcB6TGR/u4A71M0mVAHbio4U2o7McjtSBgCQOQe1DEAkjDfMM4p++MoCMcmomtC+GU4zyRUbRtGNo644NCVxomiA+0HB6cGnXP3skd81FakmQZOSTUl3wrHrj0rrt7oLUrtLGikt+VQGck5J464oWMyHHr61MdNeRThgAB2rmsluJDLZ1mfb0P86kcEOFIwO5qGO2kgcsjgkjAp2JC3zMT70Na6D9SfyvlBBzuqxHB5eHGDVASSRsAuSAeRiraTfIMZxUtNCJpkG0suNx/SqaQqIyG5Oc1ZQl87ck9MVetdKeXBZcA9ferjFsV7IyEsmuPug/l0rVtNAZmV5WOB2rZhtYoAAqj64qwB610RhbcVmyGG1ht12og+tWACRyc0hIBppkAzzWuhSRJkDrTTIBVaa8jhUlmA+tZkmpy3DGO1QsTxkCgdras1ZryOFTuYY+tZk2qS3L7LWMufXFS22hTTESXspAHJGauSX2m6UpWJQzDjA9aBq72KlvoVzdN5l3IVU8kZq202l6SmAFLD8TmsDUfE00+VVii+grBnvmkOSxJPc0h2XU6bUPFMsilISEHbFc7c6i8rFmckn3qkWZuSeKbwBQO/Ye00knU8UzBPU0m4CkJPrQSOJAOMZppY00k0gyTigB2SaaTThGSeBmp47KRxnacClewm7FYH2p4jY4wKtJbheGHPrVlIolAJAPoDSbFczhCQMmrMdsrDjkCppQGTpgdqjhcg7Rzmle4m3YkWFR1HIpQgLEY6VKQAgOck0ikhiPWobJbYzaAvXkcYpQhPA7ilcAE85HrQOAMdaBCmMBQ34GnKoI5FN68E8UvIO0UAK6Rsp2jj1puEAwMf4U196jGeCetNU4J4yKEMsCJcfMQc0x0VTjPFCOXIUHHGBUskYICnqepoYloMUBm2gg8cGkKFGKjk0pjII28HpmlMfPUn3zSGAQMoBODU37pV2Aj0NRs6xqcdh1NU3mZjhTmmrsa8yWWREBUjnBxiqyI0hBOcHpUkcJb5nPOeBU4QDnHSrSsP0GrEFAx60uccGlJwck9eKYTjmqGDGoyaCeKYT70AgJxzmmE+/FIzUwnoM+9NDsKSO9GcjNNJyKTkjmmB0YHlqEBx6itCzMVpay3NwSBjAHcms+NWldccljUGt3OXW3U4SMc47mslqaN2Eu9bnnbZB+6ToAOtUnknY/NITnuTREoSAyMOWOAPb1pGOF9RVXEOhco6/NznrWuI/esm0iEtzGrdM81uAYPt2qkJkYjBPvUgiXjjJoA56U9D8w9KZN2GxRwQOlIdoXPfHFSMfMIUcHpTGjOcHtSQiPeB/Dmk8w44UCneWfSjyjVDuNMhGOB+VBlIOe9SeQe9J9nz3/OgLjC3mIVHXsahjjYyFcgADOatrDtPPUihI8u3FIVxqblAUcgd6eN2cZqUIAOlOCjPSmK5GI2IyPwpwjYcnn2qYYApSARSBshCED3pwj6H9KkyAOw9zTfNj7tQF2OEY4JANRzphdw6CpBIpUlTnFRzSbkKgdaBlYn5fXvUJOGO4CnF+lMfk59aaAlCKU3AA00opyAuD60sLhcKafIuGyKYaiW95NZyh0JwD8y9iK1LuKK5hS5iHyt1x2NY8ikjcByOoqzpl6LaTyZTmGTj6H1qWuxSdx4jIIyMe1NMIJz0GauzQ+U5Q8jqD6ioiB0xxUFEIjAHtTTGPSpiOwHFIQaAIfLGc45pRHls5yfSpMCmgkGgBNvbtTTGAc45qTORSH3oCwgQHvxSFRuzTgQOc9aADuxQBh6jzqg9AP1pgJGM9+KmuxnUn74FMK7utBUugm7kAUpYhGYdhkUhGMe/FWLBA95GhGQTgg0EmM11Lv3biD2HpUseoOOHGeetb+qaJAIJLhV245AFc00J7c0+gjVsr63Mo3tsx0J9a3IrksAyOGHsa4ogqcEYx2qSO4liYFJCMdMGhBY7ZbnnDAinrIp6HmuUh1y4jxuw475rQh1y2kA8wGMn0qibG+rDFZl3Is05DAFR605buKSImKUHI9aoeYSeR1PWk2NIJNKs5gTs2k+lU5fDpOTDKD6A1oJKOlSpKB35oCxz0mlXsH3oiwPcc1WeJgcNGVPuK7KObHU8e9WAlrcfLLCp+ooA4WMcfU8V1fhPSjqmvWVqVypO+T6Dk1pR+GNOu5AUzEc8Y6V1fgnw3/ZWq3E7SCT93hCB0yeaTdkS9TsJnWNCF4Cj8q4nWLzzJm5wMmuo1aUwWkhPU964C9m3O3ehFrRWK81wd2etcx4pdpJISeVxj6Gt58k1Xkt4rlDHMuVP6UBc4hhg00g11MnheNsmCcDPQNVSTwvfRjIVXHsaZNzAIJxxxSEc1qyaFqEec2z/gM1A2n3EZG63cfUGgLlNcg8D604gg5HFSm3dTyhH1FIYyRyDQIj3Cm1IYjnNN8vuaQxhPGcUU/yyeaTyznAzTHcQj0FKRlB9acFI4PalIITgd6BMhwCaUDocYzS7GxnFAB7UAJjFIQKkAJPShlBXPvSAjxS/SlIIHTpQVyM9DTATB4opQDmnAevFADMnpU0TYII7DFREEfSpIxwPzoEWFnYN1zUolyc5qmQcjinA4PpQJovpOw6N16g1KJwww4FZokYEdxTxIT0oFYvtHDIcjKkelRyWxYEgjIqBJGyACT7VaViqZzknvQKzuZxbOc9fWt/Tb5NQg+w3Z/eAYjc9a52UvHMVOOuali3b1KHDDkHOMUrXWpZpXsbWWIJCAwbIHrTfOYRCQHqcHI4qDUL6S/eIygZjUDI70sU6RWht3GQ5yCe1Q4lXJjMZFC5GM5z3pN5AYAA8gD3qPaoJyCAOhFICQwYZwDkE9qlookDEncCFYcfhUjSLtAC89j0qqSxcyE5zTwx24yMjoPSk0ArySF8scAnoPSgzAsVJII6GmE7cbuQR29aRmDtuCgDGMe/rQIlEuFLAE7sA57VJG6o4XbkEdR1qiC4+7yM5Iqd5iXV1BXaRz3xRYC6knkh2ZM565HSomZjPjODjII7Go5bgSwnYxyeCppoyY1wGDnuelK3cZYgl8xZImUbhyGJ7+lDSybgYgAAenfFVScHawIPfHrUgYqplLDPGR7CiwrlhJGMbAAnPIxUhKxW4czeY5/g7iqTXCshK5U5zgdKZIy8ShiW44H60WYy6byYHespHOSM0/7cxcSMSQDzVI7ZAAAQuQCT2NISFLAHOBx6GgDZk1YyoABtHqO9WYtUQxqGA3Ac49a52Nifk9entUoMcaqQSxJwQO1O9hXOhGqWzL1IOehHSplubcrkOB61zLMC4Vc5JwBT3kZT5eDkUXGdG08ZTcrAnHFVpozJbEDqe9YqTSI6AtxntWvHco1uw3c4qJsaaM2WRw0anqhII7VKX29KR0V3GDk45onXYQRyD0qNxGnBHiAYPLjJNNkxDIVHIIyR6VYsAJ4wAMkDIFVrlFhuJizZ3gEexpt3VhpaXEQrvL5+lPMi4JY8AVTaQxqR1OKjWeSbHlqQEOee5qRXNSESS4bGADjBqUbS7RA8g9PWq8NyVLGRsDqPypksuZg44O3r3rVTSQkg1FRHaEqMSZAGKqQQObklnJIQEgetTyyCZRuOSBg0Wo2LJMSMdCDTVTWyDqNKxs2NwB96lSASqVZQxI4J7Gq80bXJyGAB5HHNLDZzx8/aMD2rRO4NIupaMsZXeQcY5qFLCOGSNgxzGCB+NOzOFAMu76ilBbowyBRqPQkJTg5qjqEQmKGNeQCDx+VWxjPSg7SORigCeGYCJQzcgAHPrTndTG+CDkHpVQkDg06FRLJ5SZBI496W4ITzjHGGCk4HSsHVBLc3plEZAwB09K37iJrdwHyMjIHaqd3OI0BVB15JovbUfQzNPMlvI+5SokGD9a0bO5jhebzyTGV4B9azfOJJc85JI9KiluA2ATnJzgUnJszILt1E7GMYBJIqL5mTI/EU8ANnOSScYp5jWFt0jE/7IP8AOqSB6lcRyMwCgnPAAFXodKkkAaZhEB0z1qI37gARKFGe3WmG6uG5ZiapLuI2rW10y1IJYyMO55qW7vYDGVt28t84Jx0rnfOck5Y5+tMklYHA/nT0GlY0zK/Rrpzn3qPKngzMc+9LpMJud4mjDRg/e7g+lX102G2n3A7o3HAPUGoc0tB7kltZIbUxAkk8gk1WezEcTvKCNo6Zq8lwsWQOx4oJFy/zjKEcg1iqjuCWhni1DLE0aAiTp7fWn31vFZ24JUHnBNXoRh/KiGAOlV9YjlmtxAi5Ynmq9q7oEjL8+0xgqKUXFp6D6YqpcadLbKWcg4HJH8qpck8d63jJPYLGx59of4RSiS0Y8AD8axssGxQCaq4jooJ0iwY8cHI5q4NWnICqyjtXKxzOrcGrMczhgynkckUXDY6CTUrhQPMIAJ4IFVZtVYOI1bex44PGaltmiuYzDJgow4Poaf8AZLK2IBCh+2480m2O9wTTry5QPJIEQjJwcmopLLyCSxLdgTV2CQfwygqPeo7kkKcMGGelc9Ry7iKyMegH1przANgnj1p29dmB1A5qsSWf0HesR3ZMp3E4OPrT9gzkkVFGQeo4xT0AODnnPSgCK4jJb5VOPWqpQhgVGSOa0LmTAKjBA5IqG3fzCSq4I5HvTuJ7FZxJNyFwOnSq7IyHHJzWwhLkoVwSM9KqSRY5Pbt3oTDUqwoGOGJBBzn2p2LiSRY0JwTgGrNu5UlZISQRkEDkVPHs3CSMg/0ocrdAbYMjWxCt8xx1NQyOsmPlPP5VbmxKwOORxioHjEfQdBnFQmmIgeEhSQBxzSpN8u188elKIpJV3hskHkdqaI2LbiuB0q7dxoA8bvyTj0p7WyyIXjByOtBtmLKowSfSrCsYAUZDnpS9CtitDx8rcCmSb5JiE6DvU0itg7Qcnj6VbsLFopCZQDuGB/jRfS5JUwwQAjBFNAYNnvmrN1BKt0Y4wCMcHtUUdtK7MJGwAOo9aF3G7D5ZlEYUdSOaYhUk54+tSm02xh8cDqTR9mEinDYPvSsJIeuZ4ysZyRULIwTcR06mrVsFiJYDBQEY9TSsymBQw5JJanawIpW4IbftxzT7nhOme+PWnlow6hc7cUMfOc8EqOpPat+dNWC1iCaNo1RoxkkZNRQtchtq8AnnNXY8M+wuMDoaldEjUqG3HOSfSs1sJIo/ZyG45NTx2jFQzjAPQmpy8YwMjk9R1oFvNO4VGJCn8KfLcb8xojjUFVxn+dTQ6Y8zgYwD1rQttLEYEkpyR2q8CqrxxWkafcnUr2unQWijABbuTVrtxwB2pu8benNMMhzjNbJJDsS7gOp5pDJ6cVA8oC5JHHvWfPqYztiBc+1MdjQkuBHyzAD3rPm1NpX8u2QuTxkUkWnXF0wkun2R9SM9RVh73T9LjxEAz+ooGrvYZb6NNcHzb2UqOu01ak1DTtLjKQqpkA7Vz+oeIZ58gMVU8YBrEluy5JyTmi47Lqb2oeJJ5zhG2L0wKwZrtpGJ3En1JquSzdTSHAPrSBsUuzZyeKT5RjNIW/CmE0CHFsdO9ISSaaOelPWNmPSgBmc04KTxg1OsIHWp441BJOAKVxNlVbcnBJxVuG0ViMnrR8vSpk2jHOMUmyW2KYFjQkY4ojkIJycU5uc89KiwC2OMmpWpNxrbt2Se9KcEg54FOkjZUznioRMOVI5o3HuPlbcgHpUMeQ/06UpO7OOc05V554p2sN7Ewkww3DjvT5GQrletVpAw4POOtMJIGVP1pNCsTAgsVPU07eUHJBHoKrh84H51KACobP4GiwaEqEyKWGMe9PEbEbiwGOopsQBTCnkdaSUsUBAwB1pCQ6RvMXAOCajIwMZ602IbyRmpWUhCV5J4o2GJGu44B5qYSbjgnkdTUMbeXgnrVjZGBuPJIzmkyRgn4wR070x7gAZPBpJ5kVdsa8+1QJCWA3U0rlWHNI83QYFPjhA7/hUiqFHTpSk5yRwa0SsG4Djv9KQnFIzcAVEzZoKHM351Gz5B7Uhfk+hqIsCCc0AOLetRM3XB5pGcgdaiLZ5FMCTdnJ7UnoaYDTiQMfrQMM0Z/KkzS5pjOqtQIoWlHAQZB96wJGa5uyMkljirz3qjTRAuQR1PrUGmRZlaY8iMZ59azWiG2SzgBwi9EGMVHHEZXCj1pgYu7Me5qaBisynsTj60JDJ7CEC4diPucD61og8Z61DBGUUn1ORUntmrQh5PHWnLnODUYPXsBTk5cY7mmIm2HdTvLPOaeAM04DFIVxnl0eXUmOaUCgQ0J0+lJsHpTyMd6M4oAZ5YznFGwA08nPNB59vamJoTHak70E03JoAeD2NMaTYpJ6CmknBNVriYMmwfnQAyS4Zm4PHpUZkJ78Cmc9qcBTGPjlZTkE1cSQMo9xVEDA47VJG7Jjp9KAaGSgpKRg4JyKZk59hUsxMmGx061GRkHFFwHBgSMdasg7489SOv0qmBgE+lTRNhuaAHg4YccHrUc8YR+Oh5B9KVvlfHY81LgSxFWHPY0xXsaOn3JvrUwHiaEZBPcUhGOffn2rIgne0uUlUkEHBHqK3booYRcxDKSDJA7Gs2rM0TK5HegnimRyrKgdTwe3pT8gipGRFgMUbgeQCPrTsLjAFI2eOlMBoyaQg08DikJWgBuOgpwDY560ZWlBAI9aAMi+Ci7bj5vWq5JGOO1Wb/AAbokHIxjNQgAgUBcZkdOhqzpzbNQjY+tQMuRnrSxsUkDDsc0Abmu3GIBAp69a5sxgIT075rQupmnYMxzxVXaJJFj7E5PsKBdCMaYZofMLfMecVXksXU4wa2BgNiPJUHg08Hk8ZXHcc07AjmpIWiBJzxTASflHSujeGKdcMhwRniseKFd0mOQCQKL2DQrrI8ZBViMe9a1pL5kCk9fWqjW4wSRVq2Xy4AD9cUhlgHPWlzimZx+NLmgCVZCD1qxFOc89aphsGpEI3D1oFY05da/s+AMg3SngA/zos/EWrCQ3Md06FuCB0Nc9dy+Ze4zkRgDHvV22vlyBKBtHUdKTkkdCpO10rmzd+K9VdAstwZM8YIqgddZjmSMHPcVRLxyXm6M4QAnk0xiCOVBGO1JyDl6NGtHqUExwGCk84NTZHb865opkZxjJ4PpV7S7qRo5Edi2w4BpqSZFSlyq62NdXxUiykc5P51S872oFwMVRiaK3LgjDE/WpBc/wB4A/UVlfaB2z704XIAHNArGmZIX4aCM/UCmmGxf71pGfwqiLpe7Y96cLkd2pBYsHTtLcENaqM+lRHRNIbpEQPY1GbkdmzSfaQD1yKYWBvDmluThnX3zTT4TsW+5csD2yAad9p5xnPepUu8DrQFiofBkZztuxk9Miq7+D5xJ5SzxnjIJ4rYF3kdcmhrwrLGc9Dg8+ooCxiP4Ovx91o2HsagfwnqY6RKfoa6gXZB4Y+3NOF8w4JOfrQFmca3hvVEP/Hqxx6VEdE1AfetJOPQV3IvTn7xNKL4/wB6gNTz99Oul628gxx0NRNbSDIaNh+Br0f7WCclQfrR58JHzRoc+oFFw1PNTG27O04+lBU55/KvSMWT/etoyf8AdFNaz0yThrSP8BQGp5xtyT0xTo0JyAMn2r0A6Po79bYDPpxUX/CPaSXJVWXPTBoDU4YQShs7CQaUQOT9wj6iu3PhzTyPlmkH40w+GrYg7bp89s0E6nFmGQfwn8qY0cgGQpz2rsz4bB+7e/mKjPhuTot0h+ooGckCwAOD+VWUuFWIKw5rfbw9ddBLCcDA4qF/Dt2BysJz70CepzVy4kkLLSBiFz0GODWxcaFdqTiJDn0NU5NKu+F8v24NAyCF0ZhkEEiprW0lvNQhhVSBuBJI4AqxbaFenBEJBB6kjiuitLFrS2jGP3uMscd6Ym77CTaUovBEgBZlz7YFVZdNCSYZMAcVuQXIVlaRQXUYzjpVp2guUO9QfUjqKVrju0ci2nqAAg4PWmPpIYhlJB710NxppBLwHenpnkVRYFTgggjsamxSdzKl00Kvykk+hpj2J2AlcADOB1zWuRntSbRxkDNKyGYIsZiRhSCT1pWhaB9rITnINbu0An1pjRhuqgkHiiwzBWMEE7SMetPEzK6hySg6j2ra8hGH3AMe1RGziY5Kjik0BkSMks5lOVBOQBTchyUAJJOPqK1jZRlSAoB6fSojpiFgQxBHAIpWEZhjXlQMHIBJ7UKrx8hcqOOexq/JpuQCrHnqD1pRpec/vCAexp2YiklwSvlEABic8dqYXB4xwDwauS6aybWU7yOMYpn2GUKcgAfrS5RjOCCFIB4xirdnGsk6vtyAcOKppE8c8eQTggk4rfCQCAvEApcZIHc1MnYPIpS2S216jA5jOSB6GklVTdxyBcqwIkFTXDkxjjJB61WEuCcnisnJgycacJLZ7iFz5itwp7iqcdwyPhoyATyB2FW4rtY0JLYDcYpsyjaJF4B60JvqF9AhKiY56NwPepLqcROI3XJAyBUOQABnAByDT3cTzh5QCQOKlMLlvSr7ypmVjggjj2qzqCB38xcEkcj1rMMeMngOec+tWFdzEN7ZOMA0PuUnpYjcgMpIODxmnAKrYXgGopiQi+x/WojKxUqo5zmjcTLbspiOenWmKNoDckkAkE9KrK7O4iHVuoNOMjBSBkkcUeQkIJCJGyOSelOeQhCAcAjJFQAMTuYnk9TUc0wViinJxyaaV2Msx3bAYUKABmnx6k5fbtGazPMRQDsOOmB3p4lG7AUAEdcVutANMakoOGUg+tSfb0PODWR5hIBK5QHrUgO4AAHaTgE9KfMwNUXsZXOTnP508XMRAO6shJht2lcAHFIpdtwBzzjA60uZibsbIKvgggilHyMHGQQeCD0rLYywgLgggZOKaJmkwC5Pfj0p8yA3rqOUxwysCynJBrP1Bc2LkcHiiLVrr7IImG6NMgEjpntVeS5lAMckeQwycik5IZliTK4znaO1RqqMQF5JPX0rUhtoPKLMACSSAf5VFJYiZkWPEaHhyB1qVNXIsRw6e3lCSPBDIW3+47VVWymYJLPlUJ59SK2o0+zW6QxtuRBgE980yb5wA3A7il7TXQOhnSW0HnDyMmMjJz1zUixR7SAvDDGT2NX4LQFgy8jGcdjT57dZyFQbVPHTpQ6nQVjnriFo23YIQng+tXLSxgvmSUNtIOHQ961J7SKa3ELNkRnOcU2ztoofMeMZLdxQ6l1YZJbWotFMXYknNNlZtwBBwDwaflXT53OVPHNSHBKtwQnr3rO7erGtCjICHzmnJIRgAcnoKfK8csjMDgE8CpAEIXBG4cA+tG4XGwu0chB6mp/NXf8AMcnGc1AZkEhVsZHc9aZJIuw45ZjgewpWbAg1kn7MwUE5IPA6D1rIsdOlvg5ix8p7nrW/LKDOkTDIKYPvRBtthgRBOeAK0UuVWQN3Whzdzay21wYpVwwxmnW1pLdo3lgZXsTz+FdJcwm5b5oQTJ95vp0qnNYpbMCvyEHIIPP0NX7TQVyjb6YssHmPJtOcYxyD3qaLTJFnJLfuguS2OvtVqFQ7YJwWOTVqQMcxKQMc5Pf2qOeV7gjOsRJHcFSCEB4NTa7H5iQyqMsQAak3hZNmckcfjUqYdRvGR6H1q/a6ajWjIYITDAoZcORz70shBHGferR2P82eAORUbB5FxGoBJ4z6Vi227jZWC5ITkE+tRTBoXCsvXvV6dCluGIBkHGRUMcjMoRwCfekkSRRnKfJyDUsNuZfm5XngnvR5QEx6gA4I9akDsAVDDbngmizAY9qWY7mGCe9Me2dELIwBBqQzB3dACcfrSNma0UhsEH5gapIETW16qW5aQAzDgccEVC5SRxJgAE8ioREw6kY6ZzThMsKFSARmlazCxYg8tHJTuCOfT0qGOxAmLRvtTGSDUAkyT5bcjk47CrIk8yAiMHJOB71VrhYtxokcZfAbI6+hpk0aLErMASRiqxY2pCmQEkcrUzXKMiKVz61DTT0KViuoBUpG4GeuacgZonj25GeGxSpD5dwkzAbckc+lTGSRVAjAAYkVSRJBCpSRQwIz0JpZGJlKnJPpip5ZF8nZIwz2I7VXkuQSMAFscmhoq+g+KRI2IkHXoPWrM0rlV8thlKrrGtypwR5gHGahE+5jvO0jgj1otcRM7sJNz8sOwPSpYiiqWLA7ucVRlDNLvUkL9aaxDA4JGO4NMVi/MztEduCvcVEhAYM5wSOBUcLLsCiQ55zUJnUyMWJwOMjvTsBbSXe4OTgHBNSs0YIXPB4yarWrRCM5lA3dj1zSXfmtGYkTIGDkUragi4YdrBTtA6A4qjPIQCoYYHBx3p8N9thMdwMkcdarNGZELRjn0pqLuVdWJwoMHmbgCuCQKSKUzPlVJJ6+9T2WmSXMYBBQd8963LWwt7NMKoLdya1jC+5LfYzrXSHlfzJeEHIBrYRY4V2ooGB+dNeXPA4FRluc1qkkKxIZGPX8qbuNRlyPaoZ7qOFclufQVVx2LBfA54qncahHF8oO5ugAqnJcT3ZIQmNe5pyfZbP5nbfIe5oDbYcsNzekGQmKP07mpzNZaYo2gO/5msm81mR8qhCqOOKx5rxmJwSSTyTQVbubN9rs0x2o21D6cVjTXZZiQST71WLFiTkgUgGO+aQX7CsxJ+Ymk4HNIzcUwntQIeWwKbk4pOSenFSJEWPoKBEfJqVImap1twoBPOalRlj7A4pXBsiS3xgkVKqgHHFOM2TwuBUTE5yDilqTqxzgA5FIAxpSQVyT0qTICAgcHrT2FqR7SPpQXK+4p5kAXGOT0qMKCxOcAck0iiQylgB36fWmFmU5IpVkUPuIyKSV1K/L69aCbaiCZxxnI9KcojkwwGWqDntyafGWVgw7U2hsnhhUvgn8KsPGBHtGCc9e9UzIQwYYBBqV5xJgg4I61m07it3I3kYNhhnHBFMZlPRafJgkMp5JqJgwJB7GqQx3lqF5PJ9KcF8xflJz3FNjXcfmbA708LsPDcnpTARWaNjgkZqVZGPysOD61GSQacCz8dB60txWFjG1iQKVpACcHBojcIpB4NQM2DnqTStdjSHE88mgSOw2gnGaI42kPzHAqxHGAOnNVYBiQY5PJqUAAYHFGfl5ppOBwaBWHEgGmFhTS1RliQaZQ4sT9BUTN7/Sgk+vFRM3bPSgBWYZ6/hUbNjoeO1NZjng1EW96Yx5bOaaT6VGTThzQMkBoJ6UA+vekz7UwFAp3PrTRigGgLl6Y/NwMCtGzjWPTsuceYec8VUju2DAeWpJOOetX5YJrhRESFA54rLYdiuYoEQnzs+wpqRuzoI0YnOeBV2PRiVGZQPXitPTbJYJQN27jqRTugIvJcKAFIIHPFNMUnZDn6Vt7V64pNqntzQmBiiGQj7jflThDKvzBDxWuVUcUADFPmEZwW5yflp6SSBwkq4J6H1q92FNkgE6g9CpyD60XuJogHBOaO+c0FJAcEEnvRtcjp0phYMUEZo2Sf3TR5cmM7cUXFYbjFGRTJz5CgyNjPFQfaYuRk/XFFylBvYskr60ED1FVjdREYG4/hTTcxgElTxRdFOnLsWJCFQnI6VnYJ6j3rQSAXUYaJwfXJ6UDSpR1YVSZGxngZIHetC1tkdcsucU6PTGDAswI/Wr8cYjXYoxUtiK32SL+6MUfZIv7tWCMHFH4c1N2Mrm0i6bBSC2iH8AqyPXvQRRdhZFf7JCf4BVKWykEpKLgY45rVA9uaRozjpTTBoyZoHIDEc9KjXfE4JHA5rVMeRgg1WmhOTwfpVpk2KV2gyJQOG6+1aGi3AkVrGTGGGVJPSqnDhoSO1U4ZTBOrA4KGhq6KTNEwm0vJI+QDzj3p+8BsdquXqLdWsd3HySOTVDEWOZBnrWbZSQ7fjoaGbI60wtCOTIKPMgAwGJ+lF0OzJA3XNNZxnKngdajM0Xbd+VIJosZ8tznjGKVx2J7aJru7S3i5kbpWlLpUdof9Klyw/hWqfh2aNfEsBOYwQQM+prb1O2CXUquckknJpolo5i8K3LZSHEakjp/OqJhBOFP4VvRmGJpImwM8gnvWZfGLcWTAI9KoSKBR04xxUbZ7CpxckH5ue9Ozby8kFT7UiiqJGHXoaBIwJKkZPrVh7TI+UhhUD25VuQR6UAWFvFK4li/Ed6lilWRso4GRwprOKsPegkDGVNO4rF+9c29uSQAzDC4NUYY/LiC9T1NIQshBdicdATUo+8T2obCwyTAXp+FPU4UD2prnJ9+9IDSHYkDe2aXPFRg5oDDPvQBIG4qQMBz6DNQA557UO2InbPIHNA1uVLZ0k1BWlY+WZAX9xmtaeKHUNbjgscLG64Lds96wAG6qMmrMNw8ablJDjoR2rlqRbd0z3sJVjGHLJaFzVLCTTZvLVt/uOKz2nkjYbsg+lOmu5ZQGdyxHPJqKWRpnDMOnSnTTS1MsROnJ3joSCZiuS34ZrYsoDa6cm8YkkO8j0HaqmmWCvi6uF/cocqD/Gf8KvyStNIWY89h2ArdK2p5dWpzaIXIoPI6cUwfXmlyTVHOOJwPSjI6mm559aCwH40XGLx360YBPAxQFYqSq5xUsSLv2PwSMg+hqJTSEQkEHHPFR9+pNW5gzICVwQcEiohGApOAcj8azVZW1GRYPXoKUbgfvGp1IYAMpx2FEVq0gYkgEH86PbIVyINJztbketIzykL83OQauSQwi1EqjDpxj1+tMMVuIkY5Mh5AHWn7ZDWpCJpx/Fk9qUXMw9PpUkgQKvOCBjAHWkEYYgA9ucCmqyYDRdyj+HJpftsg4K8/WhUU/eBx0z2qTyokwM5z2odZIBn284wVIpRfY5OaR7dRg5ABPSrEFtboHM7ZBHAHrR7ZARLqC9MmnDUlzjcc00w2wUjackcEiozDHtOFGB0pe2Qix/aEZ/iP1pRfqrDD/Xmovs1u0ZLAqccYpHgtzb5VVyOM96PbLoFi59sbYWXJAODQbwgA7sZ6GqcM6xqYzyp61KkkYIxGDGf0qfbeQFgXjEZAJ9T6UfbCDgkg1DGGCmOPBGDnNJ5gUjcMsRxxxS9v5BYnN2R1akFyXYpuORyOetUZZJmjDmMjJwDj/PFTsoiIk744Apuv5BYJp8EjkGowcnPoMmoZroPlUTnPOadDci2kDSDIPb3o9s+wNF2O4KOPmwDU5ukA+Zhk9KzjIswZ2AQelQMYzIGZyB0Ao9s30C1jWlvYY0DEZBHQUh1OKBxhcoeSaxHKqctIGHQY/lRGAYjn1pOoxM6FbsELNGNoPbNV7u5jkIYoA4PJHcVTgmWS0EAOJEORn0pJwgYHOcDPWpdVvQaSJ+MBs4FLIYxEu3l88/SqImecfKcIODUYkdWIjbIHU0nNtWGmXvMUEMyjpQJIyQVbOfbpVMTCRiJD8w6U9CMMyjABAGaSqSQXLUgMYBJGT0HrTR8xB6HuKrSMykNISQSMAdqRbkRMQxw2OhqvathcsggsAeMnv2pjSASkDgHkVDJciTDDqeKkHlSaaJF++Dz6j1o9pJiuSqAV3Ad8fWmyEIwByMn8qiWSSMADkEcfWpwfOQFiM9SO9L2skA0Ou4KBnPSnzQkIC2Bu6VXRlWQsOnv1BqUSNIHZmLAdM0e0Yx86QyJGygDAwxA6+9RhTE+0HII4NRruAAY4BP50skyoo5OcnB9Km7YEpiBB74OSKimsYghZWO/rj2pBcYBYnkjBpqyNy3UMMHNK7AgFiCTkkjFSCNvJMRHJ6U9GYhgMk55Aqyy4VX3DjqKLsGUEtp5HPy4A9aUCRXI2ZKnB9KuiUqmWPWmLMjA4B6854ouLYY24gbgCTyAO1NEhwQVwR2NSsG2gjnBwDSTxoSCEOTyQf5Ur3KuViSzFSevOBRAjGUgHk84qVIjHcZYEADP/wBapLbc0wdlCA5wcc596q+hN7lY7i5kUEEdSB0oTAyepyTiphJIkLRBMbzknHNLFLB9wAlx2I5pXsNFC6lld1jVSATwAO9KbGcKWlwAB9c1piWIZYqM9BTZpsRbxyD2AqlU7IGY0DSrJtMJcEYXjofWpY7O4lR5cbQvUdzWirrIUkC4Bxwe9TzuolA4APT61XtH0QtTKFlMcGQ7AfbrVvyIzZeUgyM9e+ameQncpYEY4qsSUt1WPqW6CpcmwGjTA+SkpA9DVuGGC3cDAJxy1VmLxMDkgHuaZJeGNiqxFiD/ADpXbA0FjjNx82CCO9RStGgPyAZ+XpjAquLp5ArMpGBngdKjlmd3GVyp5J96VmNWLMQDo6AfKBkAU/z0dD5gBBGMntVSOVkUyR8YOMGoI5pfOJZSYjz04FFmwNC5CP5YAGNgPtUAYAnOQRx7GnxyCJdxG5SCAfQVWmLhg7MFBOVFCV9xF+OOMbGHI6kGopFwzllwCcAnpVWG+ER3PnaeCCP1FLeXO+MRoSctwfanZgXBc+WixxAZxgigTBW29M+vY1RX93teRsEdCT1p8tzDPhZPkdPTo1OwiVr4MjxhcOBg+9Ps1Kw/IwJx0NV7RIT5jOu9SMZ7ioppWVyikpjlSO4qlECSedj0UA9yKVfNMYw2V7kdqotMpBDvgnuPWrOn3UcKhAd7uCNvana2pXUcsckiNIoyF4OO/vSRkpIgDBx1JB4pXhnKtu3xoDyBSGKOO3CE98gjqaV0K1x/kMZgzSYGckirki25UuoJc9h0FUN7SIduSVODS2c3kysJm4PAoSbBk8qIcumcqOR3qJZ5VcMeo5walhkiYmTeMkEEenpVYhgShYMSDtIp8oGjbXTuzFyCuMjHrUJmikjLuQecAVBCG8kqj4YDHP8AKoCTIT5aY28nHQGlbuBNEkrSBkXjNLJcszNCw5JwD6VXivZImKKpKDlgD096fJKBO02DtYDBI6+9VYXoIIZUky/VunNaUE0ccJVxmQ9gOlZYmkJB2M4Pcc1NAWJZed6cjI6ipaC+pYVlkhdyCGzgAd6V3eNVZsjIwD6VUa4XeYwCMnJ5xU008U8YKyNlexosyywJlRFgjG9n+8euKrzxC2kjbkqDyabDJHDASowzHkk1UnuJd+5mJQ8Y9aEuwkWZWaW73o5CY596ZOXxhWyBzgGoIbjJMYHI4Ge9SxKzOSAeOvvTs0SywYGREaN8hhznqKhMZjl27iSTnGOcVPYlWZ1kYHIOBnkVXu5CihskEZBcdcU0gRNKY153EgjgehpkkMqWpZkB45H9arkRAxyLKSwYEgj860GlEhJzlTz+FDVg6lCL5cSggKeKtxxfuxcLJhSDx71Fc7SREoyp647Gq73b24EYQbewPemtRjZLku5ZgSR3pBcsxCgnJGQTximxyK+ZCoA7AU4ReZIm7gA5OPSnZXFfUsQ38s7LbysoU9W70sjvHKArFl9RSzG3jXcEyParEMdvNAWjbCgfiDSfcCBNsjDe2GHQHvRJC0a+bioAolcneRg8/SnpdmNyB88Y65Pai1wJIbht+VbDAZweKkuVSaIyx4yRkioLwpNCkiYXPOQf0qKJLiFDJw0ZHPPSmkA+BhImZWIQehpkk8AwE3EdxUYUSMFGQM5A9aJAhYgLjHei2oWHibKgIAAT+NEgdFJA3IT6UwEKmRgkdvWpxO8yDaNq4wRinZiIoiY3LFcqeQPQ1r280dygkjBDoMOp7j2qiYdqjapYngDFbNlpjSRxyMPLccEjuPenythexkC0kuLxhGpK5zk9hW7ZaQkHzTHJPpV5VitgVjUfXFRtIWOSa1UUkFru7JDIqIFQYx0qIuTwTzTS3PWmEnGT+Zqxjy1MklRV+ZsCqlzfxwggHJ9KzJJprgkk4HpQUi7c6lklIj14zVUOobfIST6E1XLLFnByT61Smu8ZweaAsaE2oHBEeABWZNek5JJJqq07MeppgB6k0rsNBzStISTmmgAZJoJwKaT6UAOJFNzSDJPrUkcRcjjg8UCIxk8VIseeSasJbMDjHXrU5hjBCsccUrk3KiIBxjkd6lHtUpRR93BqMj0oTDcCeeOlAINGCelBGOO4pgGeMDpS/KRnvTOnSnRgM+CcD1pMTFwf/rUqE525p0mFAweaahUMM96QxWj796iIK/SrKyKUKkAHsahkOQAKE2K5GTxSjjIJpMHvSAHNMY7Az704DjNMPOPWlLMOD0pAx21iDxk+1NA2kjBz6GnRyFDkAZp7t5zbyoBHB96AEjZQgLHBFNkO9sjkHvUTHL9fwp6AhcjtRbqJl6GGNl+9k/zpJEWPPHPvUAZlOQSD/OlMzOQGJIHWk07glYbI3JGD+FRbyvPIqzGYyxIbp2prqZWwAMDrRce5CGLHOOanjh3DJ+tPSEKBxzT+nQcUxCAAClJxjnGKaSR24phOfwoGkKzYXP51E0gHWhyMVC350wJC/XnpTC2M5PSm57Ux36g9aY0DOPX/AOtUZYY5prtiomOeppDsOZs033pPxozTAUCngYApoHIp496YB6UpPak70tACZ4pc8iigEHBxQI0rFN97HuHGcn6Ct+FTIxZQeD2rItHjNwWLBAFwPrWxa3lrCuGlAxWT1KLSq3oc+lW7VW3FivQVS/tO07MxPsKsR38QQBVlPfgUkgL+D0xTdvOKrC7ZuFtpifpigSXTfdtH/FgKdgsT4z0oPB5IqDy71j/x7qPcvSiC9PJWIH3JNFgsTAAjgg09WUKOe9VxBd55liH5077NNjBulA9hTCzJyVpMqR161D9mb+K8OPQAUG1THN3Ifwpi5ScYJIFEkkcMZeRgAB3NQC1gH/LeU/jTHsbN/v8AmOPcmi6DlM0M2qX3JCxA8HPQVvR6ZZiLIVScdc1Tjs7KM5SJh75qbZbnorAfU1jNOWzPTwlenSTUlckh0+3DHcVI7dOKivLWzEZUFASOxFPCW/aMn6k0jJbn/lipqIwknds6amNpNNKJz6StYXG6M5UHkdjW5BqFtMoIYIcdDTituOluhPuKUCL/AJ94/wAhXTc8aSu20Bu4e0i/nS/a4MY8xc0AxjpBH+QpcpnPlR5+lK5NhhuoM/fGKb9qgz/rAMe1Sll7Rp+QpRIoH+rT8hTCxD9tg7OD74NIb6Hj5hn6VYEuP+WafkKQy5/5Zp+QoCxAL+AfxjP0pDfwYyZAPwNT+aBz5SH8BQJx3iQ/hQFisdQgDAmQED2pWv7Lr5mfwNWRKh5aCM+nFJ5kRHNtGfwp3FymZdS2khEkUgDD2xmsy5KNNuQggjmumxbn71rHj0xTDDYk5a1T8qfMHKypoNyssb2cjZyMrUU1ottKysoJJyCa0BFaId0EIRxyCKhvZkulBAIkHWs2WilmMceUPyoLqcYQDHtSEAHDdqUlQOoAqC7XFEnOcAfhR5hPApm5Omf0o3oD359qAsVrmRre7jkViGHIIrei1WPUoFMj4mA5GetYN+BJACuSU5NZ8cxUgg4xzkGtIvQlouarczyXBG0oEOAB396oNcyDG7nPpV0XwkGJ1DjGOnNKba3uBmJ9pHZqu5DTM/zge9PEmceuKdPYSxnLRnHqORVXEkYyOnoaVgTLqzsDwxx9anjuwf8AWAEYrLE2OGGKlWRSMgg0Bc0wbeQc/KT1FIbLPKMCPSqKvg5HSpEndT8pI+lIY6S1dc5Uj3qMxsD1/OrkeosMBwGH0qdZrOf7y4PrTsLUyiHXqDSAnOCMVs/2fFL80MoPsary6bKmTtDAdxSC5ng4x70ueama2IOWBGOmRUflMOmDQFxAwJIz0pJiRbSEccfnS7DuwykZ70uM4789KCkzOjwGHJ9x61be4jKhQuOMZrSUKesaH6ipB5a4IijBPt3qHBN3OqGJcU0kYsVtJMcRRs59QOPzq9BpaQkSXbBiOfLU/wAzV5pnHyg4GOcDGagJBycc+tNKxjOo5D5JGkIzwBwAOgFN75zSdqM54qjIU85Pagnpjg0npQZgX2YGQOPepbshWJ1IRI3KE8nOKkSNJmY4A7iqT3M5IXhVA6elNhmV5CNx4GTjpmuVtt3TA040AjDE4yccVFIpkYqOMEYPc1TjnlmiZHBQIcgjvUrytGUYcA9Se4qGmBZJMCPESHDDg1AZWLgiPPGCAaiL7nBGQpBODTYSJpDGrsCMEEDripsBcSQbCu7YQMnI5NPX92RLG+5R94E9KrzgC4V5GIJ5X3+tRyKyKXiYc/ep2AtCQAGUk+WCQQe9PMYJMjMNoHGDyRWeA82wNIFUEkg96JpAjANKTEpwcH8qLXA0bgrHChXBJPHHUUzcpX5CMkYIHas4Ty3AWKP51B4xwatGRLa1k8xSHHHPWlawXHyKYbeN92cMdwPpSRzosoZhkDjHrVR7tbvBZtgPQds0zzo4X2zsQrdDjpVJMZozOAjjGc9D6Uy2l85XVsjaOvvVIXDSuIoF3gDgZ61Lb3JHysCByHHpRZoRJJMUQBTn0qxE6mI7uCMHJqmgEkMjx4O08DPNRhp3XylbBYZIPpQkBcmmjVRtkGc+tN3Elm/QVBZwwSK8dwSkingVaKxNDmLIKHB96TVgIIpizbWjPAqROZgN4CdgTimSNucRRDYSMFvSq90ojZFhcyHI3A9fwoSuFiSaeRJ2aJsjpgdamExkjRmBRgOQRVeVktsMjbi3JyOR+FQTamHQiVSDj5Tjk0+VvoBoDUGVwGxsAwADmmGbzC24knPAz2qCKMSCO4bYcHOFPUe9NnMQMjJJhSegPIpqIr3FLBpBzsA5NEjbySDn2NVYyWcAKeOTn+dTLsCFjLhhwfaqtYVwjuWEuDyF4APpUqSrJIAwwPTPSqEsxkKkKCy8Aj0p08rJwq4LAADqT+FPluO5pSRwlWSMDA5GetNEyrGCUBB4zUaQkWsUrtgtwV9KSZVlQRg42jAJPSptqBKxVpAAcEDnHWprGMRs8jEsQOh6VnBGt23uQ5I+8DxUgu5YE3KfMQ8gY6UNdEBOxV7l1BwG5wDigODIFjUHuaiR4ZlQxxkzE5wKWYyWzZUbZB7dam2tgJXURAsx+bIIFTCTzEKKwOecAdDVX7bHIAsoBPQ47H2pY7kQyMpBA4IIH5UOI+hPIJQoVQHbHHPSia3Urg8u4yPrTPOMsYkLfNk8DjHuRS27AgFZA4UnI7j6UrNARmNo7UKAWkHp2zUwjlhQo7g55wB2602G5EbMTweTk9xUctysxLMpjYDIJ6GmrisSyzEjCjG0AnHYU0SZlQgkA8Gqy6hCs5UndlcEAdTUIuwgKsTknKH1HoatRYFxnCSE5+XOKfHIzqzKcIvB9QazXnBQMpy3oKSG8cZC4APUe9PkfQRqNITCInGWByCO4p8aR/Zi85IRjweuKorcxypseUEnjI6g09LgqBbyHepOAR296mzGWAE8oxlNwIyrDvj1pyTRFMFT7j0qF3WNP3cmcdielMCRxqku8sH6gdjScRIlubgxyjyFAHG4gdBTpriMICjcDrUNwrWo37dwkABxzn2qO6RAiyKCqHGB6UKNyjRtjvYCQkqVyagZyk4IAIOcVBFv8r7RG4eMcPg9DSfaUZcKDgcgdzS5XcC5Dcq6tAXCMQSD61E94SY0Y4wcA+uO9VTLFLblwQsqHn1xUckkEiqjFkcDI9/xquUDUlZfKU5Jc/eHp6VWnlnltkaMEqOAVqCG7GwLICR0J+lWLBhGBbAn95nqO/saSVtwuiSESzWgKuBIRkc/oabGJpmE+0DZkMB3qOeN7V9pYA55JPfuagfUJIX+XkDqPWmo3EXyYzGTzk8YPUVBLM0KlVGAfWq019Ez74wccZB45pXlaUBjgP0IFCjYLjkuQWETMRgcHtU8waSOMKckHk1BC0QZ4pFViBkH3p9tIBKRIAE6Zz0NDXUVyeKSOOUg8gjBJ6UxZ44w0RXqchsU9beKTLCQHJwAD0qCSJIi0bsSDxuJzijlGLcXJjjIcZU9c9veoIbmISbSeCOueKqyXDJIYJAJEI4NMeJlyyDIAyRnoKtQ01A0vtUaSZB5PBA6YqGS5YTAKAY2PHtWcsygkBST1HtUsMgeQqWxk8E9jTULBsaCyruKlTt6HmkkuxGxC4KJ0PqKrgSkhjyvT61E8ilhEQASQOe+aEtRXLtvcoZDvO2MHIJ6YNNuywYSIdw7Z5H1qtc2ghAjEgz12/zptpI7uY4gXA6oe3+fSjl6oLlras1sRkb8cD0qSRQUjA6bRkj1qPyRCNzEkHGfakk3Qr/rAc8jnpSs3sIjlgYwM5JyD8p9apmUnCFefXvWiZnkg8t8AA8Ypg2xgsqhznkjtVLTdFt6aCRsY4vKBIBFMmciMRkEkcqfSmX0iqqqgO4kckYxT7gLiOJnweNxA6VVr6klWEiRyCASOcVOkatcIFIiPUEnpRd2L6eUlikEiP0YDpUYk87arHEhIUD1zT3WgWNeK/KMPO5IGDgZB9xVa8mKqWCgrnJFQyW0ltcfZ/NDkDOKglLFyDk47Cs+XW47lhZtqb1bYD94e1V47xFkdXBdD90nsahmkYqMEYPbvTECk5JHTODWijoGyLflSC3F0oOwnGc0+N0mY5mEZXBBPeqm6QL5alhGxyRngVOkkUgMflAADJb1xRYRcFw9tNHKSrjOGI5yK1B9mvUYREDcMEgYx7GuaXEbbux4GelPgvZbabzoieeGXsaTjcGbEEFottJG7AzAEHnkiqEjCNQgfzFXhQe31ouZ7e5gaZD5c2M47k1BJApiEhnUkjnB5BpJdwt2JormaN/NZCY1/uDgVau2M0aXUTbCBwCMVTh1KKGL7OwJHdhzioGNww/dhmjPQY4ptdwAzSzEhmAOOvrUlsBLGV8wBgemelV4y5cqw6daefJEgZFOR1FO2gFrYVcEuGXOM+9NuXjAG45J6Ad6gknIPC/KfX1pqXJku4W2L8h6EdRSSYLuS2+QXkZSGHQYq/bX1uFCyfI2OSe9Pu761KBAAS3UY6Vk3CqpOMHPSi190HqXrtUSRZ4JAQDzg9qahhllVZGLqewFU47fKBmYgE9qsQTpbsFbkDvjmi3QPQnlnt4kaBF6dCRUUEpChWP40pkjnQuo4Bxk9arZDcYIwc49KLBc0I7iBHwzcE8kDoaLmNCwWUBwTwR3FUo2KZbAJPHIpWkBdF8wkk9CMAUW1C6LP2aLdtjXHfFKIkMbtI5BA49qYZgHzG2OMYof5kC4+UHJNJiK5mYohkBKZzj1FW0v7cZSFChI5wOtVXYzuF6IvQU2COGa8CqCMjt607XQ9BpmxISCRuPcU6O6jiLK0W7cOSOtR3MLRSjJJGeaJIssGTpjiqVrDGFuTtBCnsT0qS3uJUzg5THIPINDBTjk9OaaP7o6e1O2gFzY5hExG3PQVGq+YCCcDvTomnuF2k/u46nihMjbYgXc8EAcD61Nncm5DHZRrA87Sck8AGrGnabcXM6MARHkEj1rUsNCWL95cEk9cE8flWqZFjULGoAHpWijbVhuJHaW8B3EAk06SZjwOB6VEzknOeaYTgdeatIaSQ8t79KaSfXiml8A54+tUrnUFjJWPk+lBVi1JNHCpLsKzbi9lmO2PgfWoGLzHMpODyBTJJlj+UY4FK5SQ0qF+Zzk+9QTXKqMK2MVWnuySQvGaps5du5xQLREs1yzHjI96gO48k0DApC1MTYpwBSE00sOlKqFzwKBDSc96esZbpU0duTjj86lMezuPai5LZHHGAMnrUyoyjcoyBycUw+vNOjkaM5U8dxQDJ2lwNw744HamxgTMQfvDoKjcrn5eh60mSGDA4PqKVibE2DFlSvJ/SocjJz1FSifOA/PYmo2ILHApJPqNIMYpME044z1ppkA4xzTDUcFAGTTTwKN5I6UhUkZJoGJnI5/OjaRzTxHkUmSDjqKBXGnjnPWjOB61KkOcljxQ8kMWflBNMZDk56YFKoJPNMe7JPygAVH9pfuR+VAWZaAIySKZIeeeM1ELlicEZ45OaA3mOMck9qVhWY4dAQRzVgEeQAODjmpIbBpEDNwD0wec0r2JTABJH1qWykmyBLfcMnv3qTygiD5qCHTOTgDtTQxONqluegpolprccQcD0phXHHc1ZS0llwdu0HpVhLNUGTyfegVyjDbHJYg/nVkIAOKnMYHQVGwxxQCGHr0qMsRxTiSCfSoiTnpQUBLEZphOCc0pphJ/CmAE8c0w475pTnpnjrTTyc4oAjLAAkDmoHI71JIcCoHPOO1AxpbI96Sg/SjiqGKMUfypKAaBD1607Hemj8qUg/WgBRQfrSCjpQAueKcOgpmT65p44GaAOui06zjQKYw5xgk96sx29qnAt1PrkVDb2skLb2kJP6Va+U85A9awuaJEiPHGfkhjH4VILuRTwqj6AVEIyQMAn6CpI7aR+kbH8DRew7DvtdwxGG49hUokmIwXOali0+c4KwSH/gJqzHpN9J0tX/EYo5gKPzEdSfxowevNaq6FqB/5dwPqRU6eG9QIwRGPqaOZCMUIT1FLs55zit8eF7vgNJGKmHhOUAFruMZ7AUXQHN7MduKUR+1dKPCyn712fwFSDwxbDGbp+PYUXQ9Tl/LpfLzwa6keGrAfemkP44p48O6aOrSH8aLoVmcl5YFAUcjNdkmgaXjOxj9TS/2LpEZz5AP40XHZnGhRSbR3IrtF03Sgf8Aj2U+maf9k0tDxaoSPai47M4nA9RQFB6mu3MOnL0tY/yFANkvS3jH4Ci4rM4gKM07ywegJ/Cu2E1oBxBH/wB8ij7XbjpDGPoBRdhZnE+Ux5Ck/gaUQNj7j/ka7UX0APCJn6UDUIyc7VHtijmYWOLFrISP3ch/A042cuP9TJ/3ya7I6lGD0UH6UDUlP938qOZhY4z7DMRxBIf+AmnDT5j/AMu8n5GuyOooOmKT+0lHp+VHMwszkBp84yRbyY/3TTTYXAGRbSf98mux/tJc8EflQdTXPBGPpRdhZnFvaXIH/HvL/wB8GoGtrof8u0v/AHya7r+01bg4I+lN/tAcnAIo5mOzOCeG6AOYZAB/smq720udwikB/wB016Cb1eSyg037fGTgxrj6UrsVmeeFS+Q6EEdcgiq8kZjwV5B6ZruLq5jku5CFXAAHArKvo4biMjaAccHFMqLaOZ56k9aUkDpRIhhcq3boaZuHbpRY0TuKdrKVI6jFZM8ZhkKnpnj3rUJz9KjkQOMFQaa0E7NGXuwcU4Mc5DEH2qaSy4JjYg+hqqRJGcMpHvVoxaLsV9LGNpbI9DzmpWmtLjAmiwfVe1Zgc8Gnb8kGncVkXn0xZMtBKGz0U8GqkthLCfmQgeo5FCSlMYbB+tWY9Qlj6tuHoeRRcVihmWMkZyB2NOFyM4ZSDWkJrS4/1sIUnuOKQ6ZBMC0M4J7A8GgWpSWVTzkfnUgYDoeKSXS5o+ShPuOag8uWMkZIHoRRYdy4kzqeGx75q3Fqc8eOcgdQec1leY4yGUnHpT1mU8bsH0NA7o349VhkOJYlI9alEWmXXCtsJ9a58OMdqkDY5zigVjeOgtIMwSq/pVO40q5hkjiliJLHIC8nHerOkWGp3SiSBmWPPUHk1uwwXMNwJXSQyYwSwP6UEt9jDjsoscyGPHZ1wfzqGexZRujmjk+hxXodlcRyKEuLFJsjByvJqK+8J6dfIZIIWtpAMgZ4zSBM81bzF+Vo8n2OaZl8/wCrb8K3dQ8O3Nm5XcGA75rLktpUYg5yPSixVytuc8eU3v7U1pGQgMhGTgZ4yanMcnXJH41XvS8cAc87SCaAuKswVpPMQgxjJFV7mQlkuVBUY4FVXuJS755Ljr6ihriWSIRZG1QARUOLbAsTR3TwC7ckRkgY7mhWMaGVUO0YyT3NQyXU00GwuSowMdqDM0sbkMQoGApPU1DgBrJtuI2aLlQMnHrimRXMU0AaePjJGMcD3rKSSVFDKSAnB5xmmiYrEYySRIcg+lS6Qjb8xRfR264EboTk8jHpTmjMIAYjAyUx1H1rC3vIyqzH92OCKU3DzMXaRgyjAAo9mPQvIWu4hIWJYE5A7U2WeWGAKuCCwGc5FVLeaSNQqffcnn2pkj7tsKk4J5Oepp+zVwNW6mhSKONQQQckjnOaqyPBLc4A2rsHbnNV5nUSbAw2oQQaYxLXBZiBgZyOhpqCDoajRtbMm1gAcFSDycdqrpfPNcPvXzOT17Cqn2tiAxbkDABOajjLR7pByTxkdhQqa6hsW5NpLBVwoBP0NRGZriEiQ7igz9BUJkYIVLcHrUJdo+gyD1+lUoKwi9CIxYyTKxWZTlcHHFWWkCwmTcSSBuA71lAYUkMcHtTkaXbsUkr3x2ocEwLLzkFZYMjJxg1qxxoE3rMsjEZBB5HqK58HblQ3BPSnRyyRs0Yzgjn6UOmmgL13vXNzHIDyOB1zVpZJLaJZTcIVkHOOSKxmkY/KWyMcc0gyT5Z7epqXTuhmlc3rNb7kkBOew5FPWdFAnDHJHJ9KzpWiKKqIFPfB60+5mVgsaLs2jBz3o9mrWC46aQy5kBBOccHpT4VS5TMjAMBhQOwqvI8ZgVFjCsOrDvTpH2yKB90DHpziqsrWQiwI7dbaSRJnMijAGcAGnCS2ECSKpkmQAkHoSOtUCdoIB60qAggBSAQM+4o5VYDVmvku1BiARwCcdMcVQhJde5PpTCY1iZcYbqDTA7xx/IBhjnPcGjlVtAJQm6YKSFJOfoKAQLkANnaTg9SKjWQMDuJDE9aWBghkbBJAxkdRRy6CLs0nzBVZstxg85qK7KtMFQ8FQCPU0rQqtqkslyMnnAPIBqrkGcGNywGCC3XNSooCyouSjgthIxk57e1MLMltGM8Fsn1xTo5mn84ySiPOBgjrReyRyRxlTg9CB0oS12KRofbFjAljiAjI7jBx61Dc3azoTG+SBkE9TVGaV9qRSMdgHBFRO6FQEUjHUmhU1e4Jl60KSDc/LAenGanlvIzIUnQByMAgcEVmeYY7QBCRznNFsjXjMvJbORz0FNwT3ES/aGhumbIAJAweRg1YtblrJpA6B0J4PoPaqBjLSFT1U4/KniTETJICQxGD6e1NxVgZe1G4iubZDESORkn+VQ2jC5lVZJSqAYGRz+dVp5g+xP4VHBxgn61BIzQEbeM9CPShQVrAapaGzuGEaiYA8v8A0qjvQSkP0YnHtUBlyA2SHzyB0NPQKSWY5xzimoWDYsKI41G9j16AdaScKdroRt9e4qGItI2DlkHWn3LxNtWNSABgk9/elZXEi1B5VsomVd0p7MP5U6O7Rpy20BiOR2NUXZ9+FPbr6U7Cwx4cZc96HFXAlhCy+aDkEnOAegohLWsg/eb4yeVJ60y0mMIkdRnIwwPpTcgAMSDzkAc4FDirgaOpSxm3jSJzjdkg9qjtmhlJMspEfp2NZplLuQWyM9aWRmRCg4AHHvRyJKwzZE9nbLJaxOXEnzcdAazo3xdNubHOAPWqqNGVB3FWHbHUU5Tuy3UgUKCQOxoEKElkZlycEfh2qBiGtyynBBOAeoBqGMu528YPXNSSKotiyyHO7GzvQopMEXLG8iWERGMM4BBJ7ipTqCxw+TImGXhSB2rJjVt6ogxvxz7VPMA5j3ZJTqT3qXFXETX1w80cO5w5Ocn0FFvBFIoYSFyvJGOtUpSC+1TwOlFtKsAYSBhIDwQegqnGy0Gy9cyQFhEwxu5yO31qsg8m5+eQ4HQn9KSOWF3kMn8WDRHHHcyvukChRkZ70JWQth05Z8FSAD1YdaspdxyQiMDa6jn0aqtzcRvIFRdmBggdCahkdQRtbp6UKKYySKZkfAcgHqAaJ3aOU7WIBGc561Aoy+4Yx3ocktu2kqDzzVWQ9hzAyLvBzjrTlmbeI9+AR0qNmQYVCSD+lMaMhQwP09qdkIvvbwG33Sy7Zs4AX9PrVcxyRKF4wTg8cg1EsweUGViOAMjtT5pTI5BOenPr70rWGXbS5IHlNkr2z6/Wq9zJFISRkEHv2NV2aSJgoPBGQasBRPAHCnAHPHNJpXuSLIVMIBYs5PUmkijBkIjkKP1yDjNQzEDAOOABn1ppYrlcZJ5BFPlVh9C7JPMISkrdcAE9aqsJAQdxKng85IpwLNzKSQORntURkyx2njtihLsBcNysqrEBsIGAc8E+tQpO6OQ4IwMAj1qKUeXs5IUjINSSSqVEYAJA5I70mkBYjkW7iKShgx4L9qjOI3ZWIZhwCfSmQ3KhSm0nIwakhUSMdwyQMgetNKwhxnaSLaSeOqn+lJD5T4d2ClSOB1+tVprkeaSq7T0xUyTRG3OIhv6GlYbJ5rpTfNKRkkAADvT22E5kBUYzyOtUMFsBTgjkVbN39oljV1I2DBwMg0pKwiGYQzsEjQgL1I61BsEUxVjuHv3q5u+zyt+7IzjB6g1VkIeYnpk8Cqj2As+UyRAsmARlcnqPSo8KcLGeQMmgzzSIsTN8i9OOlNRVjcMpJJ5NKwIZNw4U9AMgelCxkgEggjkA9DSXBMk5LAAH07U6e5JUIygFeBj+dOw9WQiVQNzLz047U9yu0bDkE8g9RUUTIS6ykgHoR60kZIO3JxVJIBdqFyHJwTwR2q4dRkULFgAAYyByRUKQqY8kZ7im7Y1G5jyKTSYicxh0D4IzyDnrUUbYYEDJ6EGmtINoCSYX0p8AyxI6jnn+lFrICyRGUOQMg5waZ5lv5gIjwR1OetQPLIJADznjpSeYhBD/ACtntStcLD5ipkLDoRSKNylc4J6VACSMMTjsTSENG2cn/GqsN6mj50QgWNEIlA5PUGq8gySxJB9OxqCOYBwSDjNDyFpDgnB9aSQIkinMLhd2FI5HbNSSFA24NkHrj1qsyfKGHIHWljBYEnoOD7e9NpCLcN5EjbWTIPc9qZcOjShgMAD161Wk2suVPI4xSgkqMnnGOaSSCxdjXHzMCARkH/GnG6C4ReRnketVlu5EiMLjJPGfQUgmQ43IQBxmk1cZYaRQpIGCO1VWYjkEg+oODSSH5+GyDzmnIoJz6U0rA7CSA7M7yemcmp45nQbcAoBUEhIB4wKVGPkFQwB7j1otcNx0jEvkDAPTFSWxUsYmBJPTA6U+x0+4u2ARSFz1NdPY6Nb2YDSAM/cmqsrEt30RmWGj3DSbyxCdx610FtbRWwxFF8x6kDrViIeYRtwB7Cr0ccca7mPFO1ibalEW0spyTge5pssMEK5kk/AU3UdVitlIUEmuWv8AVJpQcHGT1Bp6GiXc2rvVLO3z3Pb3rIm8RMTiOIcdSaxJZyzEliT71GZCw5xQO5tDVZ7skO4UHjA4NP3JHzncffrWHHJtYHBxirQnLcCk9QTLctySTjNZ9xM57kfzqdiSue9VJMluufb1pJA2R8kEk80hIFOJHpg1EeWpiAnP4UAEmnpCznocetTJGFz8uT6mgVyOOLvVhECrxwaOAKUHnFAmGSDwxpGJPXtTiQRTe5B6UAICe4pwXjrmk6DntSkEDIoYrjSMHkUfw470u0k5waUI56CmMaDkYpyg9e3pTxAzdhUgt8DlsfSkxEJwOtMIOcirJhXHJNMfyYxkfrQCI0BJAp5GOOnpUBulB4Xihbne2Bwfeiw2i0vTHU0qqByabGGxnP1pZHwMZ6UWsJIjuJwEIBxnrVEksd2SasCMzPjtVuOyQAFm/SgbdtjK2n0NBB7jmtn7LGOoyDSG2iI+7QFzFwQBQC2eDWjNYpglODVKSIxsQwwaVykSx3cqEfNjHpWjb3YkADHOetY30FPjkKkYPShq40zc2xuPmXINSxPBCciMA1Qt7nIAJ68VMckZz2qNUVZNamgbtDwOOKia4zyCSO9Ujkc5pwZyMAA/U1SdyHGxO0uTxUJfJPWjy5cfwD6tSGOQjPmRA/WnYkYzZJ7Y/WmMeeelSGFv+esfT1phgcjBlj/OgBpII60wkevanm3bB/ex5+tRmBh/HGfxoAQn0NMJHWlMDHOWUj0zTDAx4DD8+lMCGQjsagbrV0WbEZ8xOfU04acSf9dH06Z6UDvYz8E0YNaY0d2PE8XT1p50SXGRPD1PegVzKAoxycVdm0+SLOSG+hqIWk33hG2MdcUXHchHt+tO60pUryQQfQ0zOaBjsYxzmijpSY96YAOvvTz79aaM+tLnFAj2Sy0SzNw0cseRtBUE9PWtOPSdOj6Wyn6ismz1eC+uIZoGwMFSCa1xOTwCPzrnsbWLKWlmmMW6DHtUwES/dRfwFUhMce9Ibkr14pWHY0hMowAoFKblQMYHFZLXfHWozcj1osBrNegZ2003hA+8ax3ugDweKrtdsSfmNAG8L7H8WfrTWvgehrBNyfX6037QSetAG+b0f3u1MN6vZqwxcEd6DPnvTA2jfD+9Sf2genUDpWIbj0P40n2hsdaANo3xwcNiojft0LVk/aDjk800zc9aANOS+Mal2OQBk81BFfObuHz5QIJh8u0857VlXsjSWUsaHkg49zVHSr60m03/AEhgl1bZwCe4q4pMluxvzX89nIBckCN3Kpzzj1qY3ZFca2o3evajbq/KwHJYdAK6B5gTwegxSmrOw020aJuz7U03bHq2PSs4ze9NM3vUDuaRuQRnOKPtI67qzPNzSGVuRxzTsFzRNyAeWzQbnHeq8NxYCIfaI5C45Zg2BTYDb30nyMLeMdN5yTTsK5ZN0R3pPtZ6FqqXzJFMkMJXGMs5bJPtU1hN9otPNWwjZVJG9nwTjviizFcebvHRuvvSG7J5zisq41AyLJMIhFhtqovSlshcXkz4eNIkHJc4JPtRYdzT+1kjAORQLlz3OKznkCMwLg7OpHSsS+1iW5fyoHKRA4yOpoSuM6l9QjQHdOo9QTUL61bJ1uAPxrliYWQbss3ck9armMMpJ6VVkgTudKNdsg0hebJJ4wO1QSa5YkHEpP4GuZEu3JCgn3px+dNxUDHpWbkkbqi2jXubmG5w0TgkdRjFQZNZ8LCOTHrV3kc1cWmQ4uLsx5OaaMkn2ppc96AcDrVWIuK5wo55pmAwwwBBpScigcdKYivJZoxzGSCfWqslvLH1GQO4rRJxwOaQkEbSOaCWjK3dM04Se3FLqqmPZLH06EVRFyeNw/KmiWaAbFPEuOec+xqkk4Pf6VKJAccigDQi1CaPAViR6GrQ1COYbZ4FI9QMGsgP704Pzk/nQFjWMFjOMLKYSe3WopNHduYpI3HbsaoiT04qRZmXoxB+tArDzpFyncDHcGnQ2zxsfMlyB2FILlyMFyR6ZpRJkg+tAWNuw1W4syBFIQB0HatxPHuoRR42QnAxkqDXFiTFDS0XGkjrB40uxN5xVAx9BxRL47vX4Yj6AVyBk5xTfM9qLj0OhuPE08/3uff0qhJqZdidvXms0vnAzSorSMAOT6+lK4mi6b7Ofl4qpfXIkt8Adxx61MticjdMBnr3p8ulKygmUYBBouBkGRyZHMeCRgcdKid+VIOCOue9bT2GeAw57GoJNCzkmT8BSuBls484SKMDqRRI3mNlTgDkitEaICMGX8qX+w8dJTjFF0IoSziSPZjGetMEwEYQ9R0OK0xoQAyZaX+wlY48zJ7UaAZMchR92Rn0pryKWJXgnritk6AueuePWmf2IoOP1zRdAZYmXZtIz6HPSmAqpJBPBzmtkaIoAOM57Z6UHRVGAoH50XEY8kgk+bHJ6kd6WIsSWXB45rWOikDlcj0BoOjlBu2kZ44PWmBiEKHz0qRZhGeO/atX+x8AZU9elPTRlBzsPHbNK47GMTk8tSbhgKeQPXtWw2ijdkKQSfWlXQ8kErxn1oTAxi6nGTwPSpFnKKV45rX/ALCGMhST6ZoGhEjOzB9zRdCMLABJyTntUgkJUhuT0z3raGiY/wCWfI75o/scdlPH6UXGkYQABGSSPSnOynGRz6its6KHU4B/Om/2KpPTP40XAxPlGM08uGxkgntWydDUY4z+NNOiqhHHT3ouBjgAk+1DSZXBBAHSto6QNpO3B+tN/sdW6jGfei4rGIMFs4JJpyzGMYDHnsa2v7DUjA4IPXPSgaCvAJHHWi6CzMNnzUiSckLyDyQa2f7CUA5IxmlXRYwDyB2zRdDszDkOTkLgH0p6ZQZBIx1I71tjRo+DkUHSUUEEjGc0rhYwWcE9MUqkAAjOR0IrdTSEb0A9+9D6LHvDBgBjGBTugMMuZGAI5NNyA3I/D0rc/sdMcOAc+lIdFX+8DRdBZmOZgy4IyBTfMXGOcCttdHXoCKeuixngsoJ6UXCxgK4zjqD2NSRytBuEZCbhg471uHQVBx5goGgpwTIPXFF0FmYYDbyVzkc0GYn5SBk1tvpADkhicjGBUL6SgySME+tK4WZjyZzuk4zxSBgV2kZA6A1sPpe4AkE4BA9aZ/ZRzjYQKaYjHZVyBjAp4cAd8nrxWuNJXqwIHqaU6OucDOD3NO4zKjuDGpCYGfbpUYYMxJJPY1rjR4z/ABZx2zSNpMZA2lgc8/SldbisZQlAQAknFLJMZBye2PpWodJQdifU0waOhJPNF0Nozo5VXkHB9fWgupz8uCeuK1Bo0Z4DEke1OGkxjqxPNDaEkzGVRnrUnmYAVufQnqK1P7JUdGwKU6ZEAcknHrRcLGNIA7bhxxT1YLjsa0/7PTpkY+lRjSgwyXI/CncCkZFxyMYpoO5s5Jya0f7GTAO8nPXilXSfLzhjz1wKV0BnxymPgHIHIz2oaUtxuJ55NaI0cHucnj6UHRflwJAc9OKLoDK46E8nvS5yMEg+5rS/sViThs8DrQdCl55HrRdAZbckBcDmlAJGQ3NaY0GQ9XAPUe9ObQpcBQxP4UXQGXhSckDPrTSAMgDjtWmdEYc+YM0h0eT++MU7oDPBAOQ3BHIoBUZPQHrzV4aKezUf2JICAGB46UNoChtX7wOPUUoOCR1UjkGr40aQEAkGnjR2CglgDRdBYyTGnOM/nSoAO/Fan9mHIxgH+VIdIkxlSOnSi4GesgAAOGAORntVn7cxTaqqAam/shycZApRoswO4MpI7etJtMZnHDMC3OeKFcKSCQQDxmrx0aY87xTf7HkPG4Y7n3p3Qiq8oZMZGKjQBSDnAHtWiuitgcjJpw0hgQCRxxQmlsMoBgFMTHenUA9vpRsTGQpA9q0f7HfGARxS/wBkyAEKRgjPWldAZgADYBAz+tPBZcFWII7g1e/siTbnqR0B603+ybg4yMHtT5kIpPtk5YAn1HWoiFDccZrUOjzYwKYdHkJpXQFBeADkg+oNTR3DIxYEEkYJx1FWjo8u0jtTP7HmzkDFF09wK73MjJtL4HaocDYQWwc5Bq7/AGPN3AJpy6NKe1CstgKXnHy9hOc9aQMAwINXv7Gm5PHNJ/YlwemOvWi6ApZ3Z3Nz0yKaSCuGIOOhNaDaPPHgYUg00aVIOoH0p3QGeUXJwKAMEEkemK0/7NYEAgUf2a4549hRcEZ6MY/lBBXrzSSEHoPxrQOmSHuKQaZJjaCpFF0Mzgop4OGDKSCOKvDSpf7wFKNKcHIIz60NiKbScAsBnsaicKW3c81pHTHbAJBxzmlj0s52swAHeldBYzcKRyTjHBFAOUx1x7cirz6ZKGKrgj1oGmTLxxjvzTugKBCjopFG0HH1rQ/s2UdcUn9nScDjFF0FiiBhiQxweoNOUqmSFxkc1cOnyA4wPzpDpsvpk/Wi6CxSKAk4pdmRtJGeMe1Wxp8rY+Xn0z0pTp0oXhRRzILFNgN3z8n1FKWwm0dD61b/ALOlHUAn2oGnS9MDP1ougKQUA8ZqwnlhepBxk8VaGlXBXjb+JqxaaDdPIGchV709xN2MwQmeQKisSemOlben+HuRJccDGSK1rexgs1GACw5yBUrSkn0HpTQrNhGIrdAsQAAppkywphOSeajdgAfWgdrGnbSLkAGpLu4UIQDgAVl202G4NJfXP7ljnnGKdwS1MW/uTLcFicgHAqjPMpTOwe5FPkcnPqaryBRjLZJ7VJTepRJJYk/nQDxVravPy0bF29BQSiAc49asQjAB74qMgbgcYB4qVeBx2FMBzsc9arnBBPpUjHPSonBx7mgojIycDrU0cJzkjNJEjM2QuatrFIFGQAPc0ENjVhcAbVGD704wP/Fge+acUUYDSge1ITEOrM30oAb5SjIMg/AUbIv75JA9KUSIPuxHn1pwMv8ADGAPWmIaFQ9mNO8tMj5D9SaQiYjlsD2FOWNh95ifrQAhiBHA6+9IIhnnpUoOKQc5+negACgc4pQfSjgDmkyBnJ96ASAlh+FIXAB5qN5Qq53fSqc1yxyB0oKSJprkDo2apySMxOSaYSSaMk0hhuNOjBLAg02pYeGpiaLsZIUZpshzgCgHgfrSZy47igEi1axYAPSrRAx1qGDAXOKmONwPUUEiYJ4PSmkEZ4z9KeDk9OKMgkY6UBqQOG9MVAYwzZYg1cYEgj3qubbknccelSy4tdRn2aFlOVxn0qGWwTgoc96lZvL4zmnRzZAPao1NNCnHG0b4YHANX4yNo4wacCrZBUGjC5OBjihu40rCN0qFvY1I3PSoyDnpSTsNoBGH6saU2qk/eJ/GmgkH8amV8jnFaJmTXYiNsnqRSG2UZ6/nVjqKCjFfun6UyCoYR6nn3pPKA7mrJGMgjmoz70AVzH3LGmGMjvmrDAGmEUDICGz1PFJlgePrUp5ppAzQIZuI65H40okb+8RS4z7f1pMDPHpRcdhRIykYYnHvTjczlceYRn3poGPrTWA9fei4WGSMzHJOaZnB5pcZJoxzmgYY4pMUuOaB+lMASlPSlA4pCeKBI6W2uoonCq7qCccHpWgL/D4WaYjpndWCAdwb0OatuwkwVUgjrXPGS6nfKhJ7I3BfkDcl3Jke9CeJJoWCyOZY84OeorGL4ULtPNQOxPbiq5kyPYVVujuYb5LmETxNlT79KUXBPUmuQ0W+aC8+zFwI5OACehroS0gbBZeOnFJ7mbi09S6Zs9TTfNyDg1T3NnmQD6CjJJA80j8KQi3vNHm8VTJOceaeKAQernNAi4JfXmgzD6VSyvdm/OlJj/2iPrQBa8zPvSFz9KxdXleJEkt3ZezYNZCXN7MkjCZ8JyeaaQNnXlz6/rTTLzyR+dchFJcSplppOe+TzUgt7ogOJGKk4GSarlFdHU+co5Mi/nVSa20+Zy8gQE9SDjNYZtZj1kPHoaUWcp43E+vrRawmzoIZbO1jMcLRxqeuD1oN9aj71wv51gLp8jHqeD0xSrpruxU5A9cU7IL2Nw6nZjrcLTf7Vsgf9eD+FYo0ps4Ckn1xUcenk6gkDKRlScd+lKy3Ep3djdOsWY6SE/QVYjn81PMjUlT0J71ysMQR2UjlTiugQ+VGkYOAABxUsssyEuu1kyM9M0m0gfdH59Kh8z3JpDISAM0BYmAwc7UJPTJ6U4SMFChgAOwPFU2uEVmUt84wQKdu4ouFiYgkcsuB7UAAdZAPoKgLUhkVVJY4AGc0IdivqlzsRbeOTl/vYHasxY2HGeBTWlM9w85OcnA9hUySKMVnObWiPUw2HpyV5ikEDjPFMLuFK5x61M1yCu3AAPcdars6knmslUk9ztlhqK2GrECc4pTExOI0Jx1xUkJBPyjcfQCrSC4jUlEdQeuBWUqjT1OmlhYyV0jLlbyxlThge9XkcmMEnkjNMnsJ3UlYWOeckUy2OINrEAg4PtXTRldHlY/Dum720Js5NNyBSHaTgH8aYScZByK6TymSbu360gY461CZDnB4ppkOMZxTsTcsF8A89Kb5gxkdagMg4xSCQd6LBcfMizRlG5yMj61hzQtC5Vh9D61rmZRnnFVZnikGG5PrTJZnbjnrThMw6HpTZAAx2nIptAiylycfNUoul6HiqIPvSg0WC5prKpx3qQPkdaowlRy1Tgr2JFFguW1cdM08PVMP/tUolx+FKwy75nvwBSFxnNVhMo6GgSDOc0hljzMmgvUHmDBwaPMA78CgCYucgDqTirUbrHgDg9/rVBJBvHPANTxnMgPUZoEX85xzSgnuePeowrdjRyTyaAJQ56c07eT1JzTBnFLnj3oAcS3XNKJGHrTATilGc0ASeYadvNQnrweaVTnPqKAJNxP4UpJPG6mA5Jo/p0oAceMHJ/OmkkHO40o5NJ147igLDg7D+I/nQHbGcmmkc9KMZ74oAUyE9SaN7A8MfzpBz9KMenboKAF8xjwDS+Yw6sTTADn+dBBoAf5j9Mn8Kd5jj+IioTweKcDxzQA4yPjqaXznI70zvRn24oAcJG67jzQZCe+KSgcc0AL5j/3sU3e2euRS9eQKMj0oAXzGx34o3HGc5NNYgYx1PrRkjv1oAd5jDuaaZH7N1pOTQenP0oGKJDuyWPFHmN69KbilFAhwkYD1pS5YBiefSmUe1AxwdhgE8dqUOccmmncBj1oIwM0CF8znmkD85yKQgnjtSEEcigCTccZBprSEfMDyPWm5I6HFMYFh1zQBYErEBs9aDISMAjNVwHBAHQCniNnw27FAE6l8c/nVaeR5LwIQflHX2qbDBcZJxVdgRdg574/CnYVywJHB6+2aQzSBsbvekO7cQT3ppAJzn8aLASx3A5DsCMdKjjmwSDyDxioiME4oAwM4pWC4pGyTchIz1p/mMTyc8d6aWJGMUmDtziiwyUzNgYxim+d6Eg96jPtTCD1FAFgSnnnH0pBNjPANQZ9aMZ5B5FAE/wBpIweM+9KbgEZIBqqQerHNJyRgUWQFo3K9Nox9KPtKjooPuaq/OMfKcGgZJPBAoAtfaeOFFKLsDJ2gHHpVQFh+NKCM4I5NAF0XIJxtApRcDG3A/LpVHeM4zS785weB39aLAXDcjoCM9+KeLtRgDB45rPDEHIPPSjOaLCuaAuVLbiQAOlOS+XLh+44xWaCAOec07OBnPNKw0y8s0fJPPsaaXXqACDVMOPSngkd+KaQmWwVC9BS5TgquO1VgTnIOaf5rcAgGnZDJiBndRtA5PNQllK4yQaaXYHqcCjQVmSEp/dzTcjnjioi/OelKTzzSsMmLLngA/SmNMI5QCOMHvUTMFX5etR3Sk2i3CnhWyR396VgLPmxkEYINJ5sRzlSee1VnkGAykEGmlmJwB1/SnZAWxNEGORxmnCaAHgHNUznAFNz+dFkBdaeIpw2MelKk8XCsTkjgiqBUZ68+tKBgcNyO5oshXNQAFQACTSbJc/MAAPTvWeLmVWwWORxUgvnXljkdDSsO5allkVhgDFOW5h2kEFXPUVW+1oyEtwR29arSTB8lSAByM9TTsBpecgbk8ntQZoym4LjHb1rJE7EctkjpxSiVux460cqFc0hLGTwfwoM6jocAcYrM81jkgkGlDMeSTk0WQXNAzqCBnvUuQygowJ7VlFumSaejMACrE4HSjlQXL75VwXPBoBiZuTjArPMzv8rEmmmRlPB7c0cqGaBjjLBg2QeBSeVGD8x5HaqSS/LyeaUTkg5JJzRyoC2Uj7fjQI4zjDEY7VT80nrnI9KeshxnoaLAWQig5JxS7FOeQKgEhxknj1pRKpOM80WAlMYHUn2xQsaBvmORTA2cMDTgc80WQEhWMDgk56H0pvloVzn9aaW4xTQRjGOKVgJPLQ+ue9KIQRnpTRg9MipQQRjB5707ITYwwqMc/WkEAGCTxjnFTGIlQBkfWk8t1BJznHSjQLkJjU9Wx71ILaIgZcn3qswuWfAXC1eggfaFNKyE2Rm2i2kqxJ7Cmx2jTY2HODg1pR2ij5pMcdvWntIkY2ooAPpTSC9yGGxihwztuPpUjzKBhQAKhaQtzTOvNVawrDjISaTJPemkge9AOc/ypjFzxk1DK2B706SVUHJAqtJMJM46DvUjJbZyWPFRX8n7gn0ohbOSPSodQYGA44piRjl/m5qKUg4A/OkkJ3CgozexpAxqt2Panj6U0xADrSg8c9qYrCkYxSZIHXPHSl600gDFMQdQf0qNyS2AefSpOi5zTI+WB4oGy9bRgLVgxKevPtUcZCJycUGZR3z7Cgmw8Qx9doz6mneWgHCj8Kg84/wqfxoDynuB7CgLE+VGOBn1ppkA6VFu65NNLcigLDyeSO3akJ7UzdSbuBQOxJnHWgtmo91NZ8LnNAWJWkA61XluCOBUEs2eAc1Gu6RgoUknoPWgdktWLIWI5PbpUJ4rVGh3pTcYyOMnPasyZGjkZD1BwaV+gJ3V0MJ6UvTk0mOlKPemMB71NEMkHBxRBGruA3St20hhCD5Rk9aluw0mzMGcdMU0HDjHStx7SFx90D6VVbTFJypwKnnKcGMhxs61JkgHikMPkp94nFRljjFUmmZtNEofP0o3A4AOPeoSx9cCk3e/eqEy2AmNxlBOOmMVFJtA+VgfpUBYA8mmmRc8GgSQ149zHPaoSGXAUVYMqjNMMg645qbFpsIywUFj9aeHyahdx64NMEmMc8UmilItE+hpM1GrgjrSlh3NTY0uKRzTckHFLkE8GlAB/GhCaJInYe5qU3JC9BT7W0adMIcn1qS50maNN2Rge9Vexm0mzPeQvwOuc03JPU04ptYqevtTSDRcdhCc9KaR1FGe1GTRcLDSOhNMI5/rUuT9feg4p3E4sixjmkHAIPWpsL+tBCjoKLisyHk8Y696ic9qsOwxgDj1qu5z70XHawzB554o+tH1oAzTJDHtQBR0pQKYDgMUw8mpMcA0wnmkM2wB/hU8JGfmGKrXG+2naI9QcU0XDD3rg5W9UfT+0jTdmtUaOY8HBJI9aqOeTioDcsfpUZuGOc0Rg0TVxUGrWHygqRIuQwOQRXS2V59rs45QeQMEe4rlTKTnk/StDRbsRztbsflcZGexrpitDyKzTd0dBvHrRvxUBJHBo3Z70HOT76A/NQBvU0bs0ATGTmkMnvURJpM0ANvD5luVxk9qj0m2WTT9QYrkhfyqRuQR7VZ0VMaXqYPpjj6UdCWiLTIY49IjmdASTjkdavtbxrLHCU5kBI9qqWTqNKs0YgLuJJPtWgsyXNxayrgA5FaWM3uVpxb2k6JKoUMCcn1qJJoo4xOYwI5M8479qs6rZpfXMMRPAQkEHvVaXCaVDCoDMJM49gaqy0C7LWNtsjlPnfgKO5pzKY5IIioDScsKZcyJNPC5lEaiPepHr6VHLespWdly4jwD2z60rCJbuG4jV5IiFjUdMdTVVISfEFoXHJhJPucVo3cqSWluNwzIRnn86gn2/wDCR2m0gkKRx9KT2KS1MAxj+0plAwBISfzq8XJ61AY8ajdH/bP86kJOcVm9zQfk9qN/oaj3UZoGKQpk3kckYzSlsHrTTxR2oFYcWzVHVrnybfYp5f8AlVwkAHPQc5rIuobm7nMiwSEdF44xTQ0UlkIACqTStM4OCCDVqKxvRki2Yn3pTpV/I+4w4+pFS7XOqNRJblYSNjqfpSFie+DV3+x73I+VR7E04aNc5+Zox+NS4mirq6uza8NRRiyaRkBcnqa2srtwVBP0rCsBNZxeWJY/pirhvZAuN6A+oFcUoSbeh79LFUeRK5dYZQggdDXFKMSzKOgc1vXF/K6lDLjI6gVkGNY2IUk7jkk9TW9CDTuzhzHE06lPli7shDEE4NNJ7A9TTipBz1zTSuRxXdc+fsxhY55NMLYzjpSsDnpTCCKLisMZ8ZphkI70pHNRkfnRcVhjyE8VC/NSMCaYQR1oE7kJBzTc1KQaaVNAhlKB70uMdaMUwFBI71IGx3qMdKAeeKYE3mGlErAVBk0oJpASmQE80eaD359ahzSZ9KAJ/MPAB6UeaSRzUBJHSlzRYC3DIWkAPStC2yZAf0rKtc+bn2Na9sMOp7YpMC8OKMZ5pAR3p2aQxR0xSjGcGgCkOM5NADgBS9elIvIpQOtAAenSmxnqexPWlJ+QjHWhQFUUAPBB6dKMj1oxge1GD09aAAHnikx3B60vFHAFAw/HpRzTevTj6049hQAuRt2459aB6/lQcYpwHOPyoATnmmkE5xTjzSbTjORQA1RnBzS4NB4IHY08AYoEMJ70D2pTgCkBGetAxckdaTNJuA4oDZ4oAXB+8OlAHc/lQGHSkOOtACkA84ppBx/Knjlcg0nPQ9qBADjGaDjGPWgjjP6UDHFAxASMZ5pDycdqcTgE0Lg80CDOKBz2o57j6UdaADFBOKUgYPNIRkcUDDGeaTqeDS4GPfvSbQOeaAEOMcimjIPWn4Ur0xQIxigQ3Oe/405WAIw3PvS+WB170mxepxQApl5zxURk/wBIDEjgZqQhemOtQT/Lhh0zimhWJmkXbkDJz1pofJHFEWHjDEcg4NTCNQM4pAQZ5JoB5/pUrxgdOlR46GgYhJ9KXJxzyKUjGBTcAjrigBuaUZGcd6UgcetJjjrQA0gH0pQBRzj1oA/WgAwM80FR2pSKT+tADcf7X1ApSMDjNLjrigDtigBh45xQAM5ApxHNGMe2aAGEd+uaQLwQeM/pTwOKCAVJzg9qAGAYppOOPenleOOaQqc44oEAIPeg+maAvHFBB3UDEGc+lSrgjGahJ5GKcrYoAlC4Oc0pJB60wP6mmmTJzgmgCcE4zn2oINRbsDOamzlQc9aAGkcUdAQKBjNLtUnNADNtRSj9yR05OanA7U1wSuOx4PtQwK8aEwAEYI4zQI2xy3OaWEl0kVP4Tg57UMGBDAnJOCKEJiBDuHP1pdvQg9KaCwOME4NBkcHpx3pgKR6g4pD6AU0zHaVIyaQOCOuKAHnnB7imscqBSbhzzQScDHWkAFSSM9R1o8sMOvFKMl+e9OBAbmgCIxkHIOKcYiFB3DnmpNoPOeDSxx5GCcY70AQkEdCPrTipAG05PcVMERW+bBAqRpYYwCqbjTuFisUcDJXr6UgJDckgj1qc3T87UAquWMjFiMZ60ILWJAFxknJPWkIToAc+tIOetL2HHWgBuMHg8UFTjINSYA6jJPanpCx6KT7UCKw3DrnnvSZfuTitNrbzIgNuCBTF07PLE8Urg3YoBmHAPFOUMcFVJNaqaei8BCT71OlpjGEAI9qLiuzJSKYnKqTirUdvLgbgAK1orCRj94AVdh0uLjfKT9KV2F2YQswVILc9eKlh093OFjYnHGRxXQ+VY265wDj1pr6jEBiGIn36Uajs2ZkejzHkqF+tTjS44xmWQdKS41NgpMkojHXA6mqhu3mbbbwPIP7zdKLBZLcneGNW+UkjsajIX7uQDQtpcyDNxKEGei1Kot7fG1ckdzyarlFvsMjtI2U7sjPc1PIYoV2qASOKrSXDPgdMelM3kg+tOyCyB5i/eoi2epppyGoyM4FAxc0nbrQDxS9R14FACAZ61DPcrCp6ZptzdLEpAxntWTLM0rZY/hSbKSLAmaZyxHAqQsNu0LjJqkJCozkVG9846KKNxM1oeM/Sq2oECE1QXVphxtHtTJr95l+bGKdhkPJY4GRTwWBHIA9zVYyNzgkZoIJ5LUEsnJTJy/5Coy8Y6ZJpnHQ04LxwOOlAh6EnFI3rTwAAOwximMPWgENbhcZpIxj+KgjJxirENsMZNMGG5R6k07LHouPep1hAA4pzrjIUUhFcbv4jS7sd+aaxYHtTSeeaY7Dy2PpTc85zg00sfypCaAHFs8UbuKZnnNBPFAClyB1qB5D0qdYZJRlYnIz1AzUU0TRY3IQfcdaTYJ32K5POa0dAjWTWIiwBABOD/n3rOwT2qe1ma3lEicMOlNOzBq6sei3ckSWcjAjha82uTunc9SSTWpNrNxLEY2bg8HFZT8k96TWpS0jYjPX6UoFLjj60oAOKBE1spLZA+lakPmbQAD9aisY0VQTjPYVeEi5x39qzky4Ikh3nG449qsADbUEeW5wc1OFOOlZs3RG6ArgiqM0J5wfetEoSOlQyJzyKE2mJpNGU5I4NM3H3zWsljBOCGJBqpeaO8KFoZCcDPJrZO5zuNmUS5xyeaaZAP4ufSqz+YCQ2cjrTDnOaoksmYYxmmmfrjrUGCeacAc80DHNNk9ORTTIx+lPMQK7hUZXB5oAcJmHenfaG4qMjpxQATSHdlhJiT05qZZcHBHSqafKcmrIOVyR1osguy3FeGLlWIz2p8l9LJ96TIrPcEZPbFIkh70gTLZOSe5pBmo1kzUgPHNJo0uBAHbmmlMngU7IPFLnt3pWAjIxTTjuRUpHHTioWA3A00iXoOwKCKci5FOIAAND0BO5WkGBVdjVqQelQFDnp+NNCbIz60oFOCUuw9qogZgUoHINPCc0u0D8qAGE4phqbaceuab5efegLm5rQX+0GZWBB5yKoDnpXSssbdbdT9RQI0HS2T/vmuWEbKx6mIxSqT5kjm8ZHvTYxhvmBI+ldQF9LUD/gNP2OcYgA/wCA1Zzupc5aUb/uRnj2oWORGV0RwVORwa6sRz8Ygx9EqRYrrqsJPttpp2IlNt6lKKXzoFk6EgZB65p4yT1q0umXksxZIGO4cjHGacNJv9wUWkh7cCldEXKZ4H40YOcYq+ui6k+cWkn5VIPD+qnkWhougujK59aditceGNVbnyMY96lXwnqrYzEo+ppXQXMLBBHpWnolu503UMAkMOOParo8H6meCsY+pq9aeGtZtkMcU0ahuoougucbZXRS0eCTOVJCjHSrqPaG3jVzISg6AHg10g8G3xJLTRKTySBzUqeDLrAzdgfQVftCLXOXEkYuA6LLsVeODkmiNInQGSKbdg4AGK60eDJz96+P4CpF8FqfvX0h+lHtAscWkTMqrJbOQpJGT2qYpkf8ehI9Ce1diPBdt0a5kPvmpB4MsBy0kh/Glzj5ThZlkZFEUAQqQclqn0yBpdZS6upUiSMdz1ruF8H6WOoJ+rU5fC2jp1UfiaHJtAk0efXyRpfzGJg6s2QRUGQOtemjw/oqDJWHj1Io/s3QozyLcEepFTd9i7M8yAyPun8qURsVyEb8jXppXQI+N9sPpimG70CP/lrB+AFGvYVmebCCVjxE5+gNPFpcNnFvIR/umvQzrOhJx5qcei00+I9FQ/K2fotPUdmcA2k3rJn7PIAcdRyamGn6mQFEMgA6DFdu3irSgeI2Y+y1C/i2xH3LSQ/hRqFmciNH1Z/+WL04eHNUbG6I59Sa6ZvF0Z4SxkNRN4pmP3LBvxoswsYQ8L6kxyVA/GnDwnfHG7A49a2D4k1FvuWI/GozresN0t1X6iizCz7lFfCF0cFmAp//AAiEowTIM1ZOpa446xr+VRNPq0mBLexx59xRysq/mUbrw+sCElskdc1zdxGY5yqjIHeulu7YFis+rq3rg1nSQadGhVJ/Mc9ferUWS5GGwJ5ApuDn2qaTb5jBSAAelMIBwaoL3IimaY0YI5qcqCT7dKQryPpQBUaIdu9MMORmrZUgjuOoFIUP59aBFExckYpjQ8mr/ljPTmmtGCaBGcYuvFRmMgnitEwgnpxTTAT1HFFw5TOKe3NMKmtFrX0H41GbY8cU7iaKRGKTFWjAQeRTTEcnj8KLisVyMUpHqevSpfKIHSm+Wc8ii4rEYHNJjNSFM/hSbCDQFhmKAOcVJt6nFJt9KLhYktfvnPQjFbEGML645rLtV+Y+4rTh4UZBoYFwEHGBT8jNRIeQPWpaQx/GKae1LkFeKRelAC9BTgeB6imZwcUuaBgxJOacCOODTByw9M0/p0oEOzjigHPJNIe1FAIU4BprH170o5yD270hAOAOtAC+gIpT2xRkDqOe1NJ4PNACg5OKeBz1+lQZIOaerE470ASE54pOAKAVxQSOmaBgADgU4nA+lNBFNc5UjpSAQvgGoJJCDuFKzHBFV3JzTSBscZmJyCTmgTkEbs1Dnp6UpIPanYm5cSQHBWpA2cj0qpEwBx6CpwePekO5Opzx6UoH50xDkZxg08HBz+dAw6HP50nb9aceeo4pmT1/CgBTzz2oGOO9IPu8npQPuigLC859qMYP1oBJ60A9aAADHOaCcc9KMnig8jmgAB496Qk4xjrSrkAc9KCWJ4oEN3nGdtBkYD7pGPWnY/DvQSCApoAUElM85pcjPApARyB26ikyASKAAj2phVZBj+dObrSZIx3oBkUB8tjEfXIqwTheD+VVphtdH/Cp84GOKdxCEk9TSfjzSkkj0xTeeKQxeme+aQ89fzpecHFIM4z1FACEEAZOKaQw6GnkqfbH600555oAbzjpSbzuGQfpUg55Pao2Hzg5HWgB3mLxkilLAjII45pjFSRxSEDoQQDQA/PGex5oB5pgBHGfbFLkjkigBwOMd6CcnmoixyCAeKNxY8ZHrmgCTPGKM5PH4Uwnpk/jSLkcdv5UCH4J6mkJApQQfrTGx260ABI7U0tigDJGeBQyqpODkUAN3EDIB96TLFcdM1JGVGAwyKYAC/AOKBijO3kk0oODigHA/Sm5OaBDyQRU0XzRg461XOdlTwE+SD+tAEmzByKcASAB1zSq2RyOaQEqcjtQMCMCo5CQjY7CpuDUTrlSF6n9aAKUBaOdj0D8HFWSckmoCGDjaPlPf3qcbQtCAaRkccH1pGG7rzTyMcDpTSM0CI2i+Xik24wNuR2qXAxg5NMb7uO/agBpUdxikAXdxxxxmnswIA6U0jBAxn0oAQnBznmk4LE57U51bgkfSkCnoAOKAAKRg5pMnpk08BiMY4pY4S54PH0oFcYdxQA0oAqyLR2AAGDViHSwSGbNO4rlAKDjnFOMTnovHWthdOQYO0YqzHbQqACoH1pXC76GHHaOwyR16VYj0/OCea2ALVBt6kelOGxsBIzj1xRqDv1M2PTwMEAVaSwbHCk/QVejjGcleKnBJGA2B7UWCxRj09iPmUKPUmpBbRrgblP0qz5IPDFmH1pfs0Q/g/WhICsLaL+/+RpTDEBkNVgQxjooFNZYv4mFOzHcgGAchsipBLkbRmgyW8fGcmozeRjhV/Giw7scIy5zs496imspZOswjU9hTXvm/hIGKge5Z+WY9KdhEgsbKA7mzIx7k5pzXap8sSgD6VUaRj3phJH1pisTSXLOcFjjGaiLE854pp46nNNJFAx+eMjrSA4OabmkLHkdqQEjEEZqIEetPQjlWPBprABs9qAAHFV7q7WJTg80tzcrEp2t0HWsaSR5nJOetA1oLJKZWLMc5phcL3pXIjXnuKqs2TUlNiyTEtjtSblPU0wgnkc0wg5znpVWJbuTGFW6MAaYYCDw2cUgkI69+tDSDuaAQeRnuBS+W49CKYZB700yEd6AsSFGH8PFAJHUY4qMSHsxoOTjkk0CsSFsDg5pu4nH0pgBz0pwVuoFMQ+IZar8ZAUcjNZoRy3CkVOkUxbhTQJovgjsRTuMZNVo7a4Y4Cnmr0Ok38o+S3kPqcGk2K6K7RK/UVA1sVHBzWwvh3VWxi0kP4Gpx4V1lgD9lk/Kp5kCaOaKMOoxikI46V0zeE9WHLWkmPUqajHhm+3ENGFx6jFPmQ+ZHNkY7U1wcEYPPFdN/wAIvcnkvGPxpR4Yk7zxj6kU0xXubOjRxwadCu1SSoJyK5bxPKJtQ2qoAQdq2E0W4jXaNQUAf7XQVG/hyKRt0t/GSepJoau7lQslsceUJOB3pQp6/pXXDw1Z4Ba/j65BBFH/AAjulg5a/XPsaBXfY5HYT34FIUPpXYDQ9HH3r4Gg6VogHN1kelGo9exx/ln0pRGc9wa6/wCwaCo5kYjpS/ZtAXu5I9qNQ17GDZQqVyz85q/iMD5ce1aAXQl6JIad5mhqMiGQ1Li2VFtdCnCygEEg1MGUjO4VYF3owxi2kP1pft+kjhbM/jU8hqptdCqWXHBGaikKnPIq/wD2npy8CxzjvTTq9kv3dPH40ezD2jMtiQDgn6iq07TFcAsR6AVuHWoAMCxj49aT+3UHSyjB+lNRaIbbOYMUzHmJie5xTTZ3B/5YMfoK6k6/gcWkWfoKQ6/J1EMY/CrszOzOXGnznnyJB+BqePS7hsZgk59q6A+IJuB5cY/CkPiK4A4CDB7CiwWfcxTpVxjC20n5VG2i379LZx74rcPiG57FR9BTT4huj/y0AH0osHK+5ijQNRIAFs3PqKkXw5qRGTbn/GtX/hILv/nqPypv9v3XXzD+VFvMOV9zOHhvUiP9QR+NSp4b1Ef8suatHXbojHmkUh1q8J4lbIot5hZ9yA+HNQI5jAoHhu+PSMD8alOs3Z6ytTTq92Tw7fnRbzC3mNHhm/8A7oz9acPDWof3R+dIdUvDwGbP1pp1G8OP3jY+tKy7jt5kv/COXwzwgz704eHL7GSUB9zUB1C7/vHH1pv267J++T9TRZdx/Mtjw3eHG54h9Wpv/CLXJOTPEM+9Vftd3jIYn8aT7TdbeZDz70WXcXzLo8NTL1uoR+NPHh1iObyEfQ1nCe4JGZD+dBmuCPvHIosgVl1NIeGVP3r2IClHhiA9b+P3rM8y4HVj9KA1wR9480JLuDt3NYeF7T/n/j/KnjwvZY+a/QfQVjj7SeMsaUC7PI3H8DT0FZdzaHhbT/8An+X8qY3hi1JxHdgn3FZa/alOSr4PsalE8yHo1Fl3Cy6F8eDvM5W6jHPHNTL4FAxm7jrL+13nO0sPzoN3fHHzNj2zSsu4WXVnpAt9NX/nh+YpQNLH8UA/EVxfmaPnidz+NAuNGBx5khrPk8jbQ7cS6Yp5kgH4ini70hf+WsAP4Vw4vNFHZyRSf2now58pyPc0cgXR3P8Aaejp/wAt4fwFL/bejL/y3j/AVw41nSFGRbk/Wj+39MHItQfxp8gXR3A8SaOnSUfgtKfFekp0Zz9Frhj4mslHy2ScetNbxXCMbbSPPuKOQLo7g+MdOUcJKf8AgNNPjGyzlbeYj6Vw58XHtbxj8KYfGMo4WKPH0o5Aud1/wmcPVbGU/hTf+ExfPyadJ+NcKfGV0egQfhUbeLr1ujAfhRyBc70+L7vHy6afxqM+LtRPKWAAPrXBN4pvjj98ePbrVd/Ed6xx5zCnyoLnoLeKtXY8WkY/Coz4k1w/dijX6ivPjr16T/r2z9ajbWLtz80zH8aOVC5j0I69rzdWjH4CmNrGut/y9Iv5CvPDqdyespJ+tNN/Oesh/OiyHzHoTahq7D5tRA+hFRteXx+/q2P+BV58byQnBkJx7037U5JG44FPlQXO+e5kP39XP/fdRG4t/wDlpqpP0Y1w32lz0JJoMrnkA5PXiiyFc7kXOlgZkv5CfYmkN5oa43XErfjXDhpj0Rzn0FOCXJbAik/KiyC52h1TQF6CU49TTDrehocC3Zvqa5AWt23SB8n2pw0++I/1Dc0tAudYfEWkD7tnk+5ph8T2Kn5LBD9TXMDTL/8A544z708aTe9CoH1NF0Fzoj4tiH3bKMfhUTeL3H3LeMfhWIui3bDh0+gOaX+xZ1YCSVQT096LoXMjWbxjddkjH0WoX8XX56FQPYVWPhucAFpCAR1ApP7BUcPOc/Si6Gm2SP4pv24ExH0qvJ4hv2+9cOfxqUaLbgAeYxpf7Jswfm3H6mjmQalNtYvGHzTOD25qBtRuD1lJ9ea1Bp9mOfLz9TThbWi9IF/GjmDUxHu5G5MhP401Z5SxwxJx61tusIHEKD8KrHaHHygZ9BT5mFmNswTCWbqT3qfAx0peDyKXrj1oKSsNAGOaTGfpTzg0dKAIyvQ4/CmsvpU2QRmgbT1oAg2+3Wk2e1T4xxikI7jrQKxAUz2waaYyPpVjGRz0oI9KBkHl8YpvlgdqsYOPWk28c0AVjACeRmmtbj05q3szxRtA5pBYotbA9BzUZtuR78Vo7QaQxg9uaYrGebX27Uw22O1aRQAnNAjGcZ4pXCyM77MMY2n6U0WwJ6c1p+UD1/Ok8v2ouFiikWxhjrVqP0PekZAJcgdBzT1A6UyGiVcZ96lU5HPWoRn8RTgzZ5oAlLbeAM/SnDmmAgjnjFAPJoAfwetHtTR3IpT0zQAo4NOHNRgjvTwccUBccCB3o4z1pi4zStgd6AHAnP0oJAxTAQOhoJz7ZoAfn5R69zTScnFRHI4zQCR1OaAHMT2ojbDYPSk7D1pMUATlgTxTS2aapxxmlPT3oAfuHXFNdhtzSDpTZCOxoAiZhj61CTnNSMO/rUZ5I7+tADPenY/CkPAFJyetAhyHJ64qyH4BqsvHbrUwGMZoAlEnAqYFST71AAAAak2mgLjycjOelDcjGaYR39BTec8UDJVIGO9LgnjvUOWAzmneYT26UBckHTHekyaQNxzSbgfxoAkBBppJ3gdqUEg9qXOenT+VAAOhwaCMc569qQHBx29aUnuTTsK4mcj6UnvQcDnNO4yfQ0hjVG3JzyaUY64o6DPakJIGfWgABy3PrxSEkEClBwOOlISM5IoAjuMEKB9RUuMKPWoZuXT2NSsce+RQAvvSEcCgkD6UcHrxQAmaOhyBSnjHpSEgD8KAEPPXHFJg9u9HpS5xxQAY59x1phVQ44yO9PJzknvTeoz2oAaFx70453A+nNHXpwRRkd6AExliT39KT5jwadkUUANwCaQAHjke9O70nGfegQEKWAzkdaMccUEAUAYJNAxvI5A6UZPG4CnHnn17U3tz2oENI9KQjPenGmkYAzQA08D60kR2uMk46Gn4z+PIpuOc/lTAXHJHvxS4/OgAkc4+tLjnFIBrAbSasQkeUKhI3cdqnjHyhaBkqnk5IpCc/WmAfMR6U8+hoABgcnPrSAnJUHrQSMYzimknG5eo7etAEb4VzGMYHNKADgHiopgZXVwMEHk1JxnFCEwJOcH8Kbzk+9OODnJyDTCMHIPNAAPfrQR+NA5OB1qeK3lY5Ckg+1ArormNj9aTDDjGSa1ksJW5KYHqasR6YoILEA0CuYyxO6j5TnPNSpYktkt+FbgsoRjLZPpUghhHRKdmFzIjtFAAwTU6WuMbYzke1aqIAOFFPosIpQ2cpUE4FTi2YcHFTYI4zQA1OyAjFquPmc/Sni2i4yM/U1IF9qeEosBGsMQ5CCnfKOgFO2UGLPBoHoRtcRx9etRNfKPurT2sVY5yQab/AGeq8hjmmIYb1z0GKY11Ie5/CpjYns36U02Z9aB3KxlYnljn600knqasmzbPWmm0b1oC5VJPXNMJq2bZskEUw2xBwRSC5UJNBzn2qwYcdqTyCeRTArnI5pGP4+9TmFhwetJ5JzmkMg5NJjJqwYT6dKQw+1AXK5GT1oxU5hPYUCDODjrQIrkAc02SY7cKuT0qxLEyqQFOfasyQXRfKW7EewoGB0a+uWLDYFJ4yalXw9chcNcQD6npUWNRIwIJPpR9k1IjHkNzz1o0B27j28OqTmXUIwPQUn/CO2I5bUh9AKZ/Z+pMATB+ZpRpmon/AJYj8TRoLTuOOhaSo+a+c+wFKdK0NfvTyt9BTRpeon+FAfc0o0jUR1KAfWi6CyGvp+hgHDT/AJ1nXmn2h5tS49mrROj3xGDIlQPpN6Osg+lJlJoxJLOVSeMiojE4PKkVqy2N1H1IPrVUxShsH9aEGhSCkHoRTgT2q2IG7mni2BHJxnvQK5Ty3HFA354zk1opZxZGWJqxHp8B5Yk496NRNmQGl7E8VKJJ/wC8R6H0rbj021JAKk/jV2DSLI8FCfqelPUm5F4b12301h9ptBMQeWPNeg2vxC0lIQBYhCB0AFctb6Fp7H/Vnj3rSi8O6ftB8rj60nZ7oFZO7Rvf8LH04Di1/lTT8SrP+G1rMXw/pwHEOfrTxoWnj/lgM1Nl2NOZdi23xMh6C0yPrVab4iwSLg2EZ+oFN/saxH3bdR+FNbS7Vf8Al3Uj6UWXYObyM+58YWc2d2lxnPpxWbNrlhLn/iVqD7Ma3/sdqp4t0H4UhtoB0hT8qenYV/I5Ca9tJM7bIofQEmqbkscrEwHpzXdeVGDxEo/CkKIOiD8qeors4XD4/wBW34A0vlyngW7n6A13OFA4VfypDgdh+VGoXZxAguD/AMu7/lTxbXeci1c/hXabvYUhJ9aNQuzjRZ3uci1f6Yp4sL4/8urj8K7DcemaQk468UahdnJDTdQ6C2I+tKNJ1Aj/AI9/zNdZu6HNG7NGoXZyo0fUSP8AVAfjQNC1E/wgfjXVbs8GjOO9OzC77nLDw7fnqVH404eGr04y6AfWuoyetGeetKwa9zmR4Yuz1kT86cPC9yQMyp9K6Xd70bveiwa9zm/+EWmyMzr+Ap3/AAikh63CjPYCuiJpc96LBqc8PCZPWcflTh4UHe4/St/dSbqLC1MMeFI84a54+lKPCkJBzcHHpgVuZFAIxRYLMxR4Vtx/y3b8qcPC1rnJnbA7Vs7u1GaLBYx/+EWtB/y1c04eGLEHO5/zrXz70ZyKLCsZQ8M2A67ifrTh4b08dn/OtMGlzg+1FgsZo8PacP4Cfxp3/CPaaP8AlkT+NaBIoziiyHYojQtOBz5HP1pRounj/l3FXc0ZosgsioNH08f8u4zThpFhx/o6+9Wu9APNOyFYrjS7AdLZPypw0+yUcW6flU2RmlzRZBYiFlajpbp9cU4Wtv2gQenAp+aUHHFFkFhgtrcdIU/KniGHtEn5UoJxQTtWiyHZEMqR5wI1x9Kijtonf5olP4U4k7iSanjGBk9TRZA0ILaAL/qUz9KcIIuMRJ+VPzgZoB9KLIVjyoO3UA/lS7pT0Vh+FdIrxg/cX8hTvMXj5V/Ko5mbWZzIEhx8jnPoDSiOcn/Vv+RrpxMOgVfypfPHTA/KlzMLM5gW10RtEMn5U8Wd2fu278+1dKJvcUhmJyM9PSjmYWZzo029P/Lu341INKvyQfJx9TW95xA6nNHnnB5pXY7GGNFvj1UD8aeNBvDxlB9TWx5x7t2o87vk80XYWMkeHrgnmaMH2p48PSnhrhfwFaXnAd6aZlB69qLsOUojw6vU3I/Kj+wIhwbgn6Cr3nA8ZppmHc0XYcpWGhWveZs04aJZDq7n8an8/wBaQzg96WocqI/7HsQPusSPenLpViMfuifqacLhTxmkNwAODRqOyHDT7EHAgFOFtaKMCBMfSoftA9fxpPtAHIIphZFry7ZQMQJ+VAEY6RIPoKpm5B70G5HBzSsOxeEgHRQPwo889OPyrPNyM9aQ3agdeRQFkaPnEDr170hnb14rNN2DyTmk+1rjrRYLI0jMSPvGkMx24z0rMN4AeTSG8HXmiwGnp8yQ+Z52SWOQBSXkyzXcci5CKMYPrWX9tw25TzSG8yckZBq7KxlyO51NxfXcdtGbe2EjkdSePyrnmuL2Wd2uQVfrjGMCpH1+cxLHGAm0YBHUiqMt5LI5dmJJHJptq1jWD5XcvLIw+8wJx0oM2e9ZhmYtnpQZnJHJ5qEht3dzRMy9Mio/P+cg4IxxVAyNzzSbm78UWFcuPL6mooyJJQOoquS2epq3aRhVLdyfyppAT7cHigj14p2ee1B5qgGhB15zSgDuaM0mcnpQAuwEdeaXaBjBpCR6YpOT9KABl9DQAAOPyo54J6dKAOc5xQAAdyaCOKM8ZJoz6nFABjkUYHTFApcDpigdhMDB9aTAp5GBTec4oGIAOtIBz6U7BB4oOegBoFYaFwc+vrSOFAycAevpUgHrVe+Yrb7QOScCkFibZuUFWBBoMbAZ79KzQzqRskIHcGnie4Xo+frTIuWZIWPWmbHHBXOP1pgvbgLgqCR7UhvpTjMfQ88UCZP8y9RigMelQG+JXJiIoF7H3jIoCxZBx1OKC2BkGoTeQd4zz704XNuVxg0rhYkWQN3xT8kDGc1CLi2IyCQfSl+02/Ymi4WJASR0pcnvTVngz97BpxlgPIlFFwsKWxyPxoDHAzzSedBjBk60boM/60fjRcLMCTj1pckjoaTMY6SD86UNk8SDHY0XCwhBPak6VJxwPNU0bQc4IOB2NFxWI880uflx707yge49qPJbJ6UXCw3IpS2R70ohfpxR5D+maLoLDQ3tTSTmpvIcAHHNHkP6Zougsysx46VEc5xVtoSOqmmNC/ZcfWi6CxXKkDmkHTPc1YELcZpTATn5Tj0p3QrEKDkZ+tSjkc/hT1hIGMH64pxjIAxkmi6CwiHHXkGpAcLx+tMCnH3SRTiAFB5zRdDFBXHzHntTd2OBRg55GT2xSEEZouAFwBz0zx7UuRyKjxkYPegErwTkelAEjHjGOKM8dqQkdQeD29KTBPTpQA8HIpQ5A96ZnA460En0xTuIeG9aTdk4qMlsA0gJ64pDJc5pSQO9RZJ5x+FBP4+1AEuc9D+FIXqISY9jSGQdzj3oAkGACc8+lBbIAHFQmQ88fjSGRj0GKAJiSZFJ6DrTywJyOlVg7FgT2p2/BANAicnPHFKDjGT16j0qqXwDzznilDn1z3oGTluzcAcCgkdqhzk9fqKd045oAcW5o3etMzkUY9DQK5ISD7e1AYZx2pm1utA5NAx+eemKMjPXpTKTJycdKAHE8ilJBP8AOmHgdaQHAz+dAEo5Iz3700Cm7sgY4o3Z70AO69/pSZPTNICAQTxikJB5oAcODSHvSbst9KQkdfXmgBc0nUUmQVGT260oOO1Agxlce1AABoGMkZxik7daAHEcUYwQc0nWnd6AFxnHrUwGB9OlRj6U7OTzQxgeGJp6tjtkU0kYAHOaaM0AS5BxkYFNJBHFBP6UgBZgqgkntQK4wrkHFMRt+QeCOoq/FYNIMuSB6VcgsoYQWVck9SaaRLkZcVpJLgqhxjOTV2LSM4Mrgd8CtJUJGFGAOwpwjz1p2JbbK8VnbRYxGCcdTUwKqAFAAHoKlEQA6GnrHgH5eaegEPznr0p4QsOlTCMnotOEbD0pgrkAiPcc04R1NhR1YCkMkQ/iGfrQFmNxjinYFNNxAvU5ppvY+ML0oCzJOD2p2OOBVZr9R0WmnUCegx7UBYugH0NOAx3rNN+5PBppvGz1NF0OxqHA5yKbkf3gKy/tDH+I/nSecxPLGlcfKavmKOpFL9pjHGRWR5jdzmkLknOcgUwsapuk68fWmG6TpWduyOTSbsjikOxfN0pPFMNyDx61Tz2ozRcC0ZwaY0wPb6VATz14pC3PWgNCYyZ6imk81Hu9TmgNnvQBITxwOtHB6moywHekyODmgLEmRn0pcjtUe4daNw7UASAjHJpMgcmm59aaXOcCkA8ElqfnHH5VGOFoJOKYiUMexoLMB1qIHFLuwaAsSGQ+tBc468+lRbxjpSeZ+VAEhYnBJphc+pppfvTC2cUAKzkd6gkYmnlhUTntQMrTbjkdqoTREtkjNaUnJ46VWkXJxikBn+XgHI5pQo6dqsFc9fpTRGBx2FAhEU8enrVhBg4qMDB+tSqOlMCxH2q9AwBHNZ8fBq3EwBoFY2LaQADJrXtZAygE1z0UnIya0LecqRz70nqBvgDHvS7RVSG5DDqKshxgc1JQpFMZcinlsimseKAK7wg8iqrhlJBFXWNRSKGoHYpkjHHWozJjg1LJGVJ9Krk800xD9/HIppk46UwntTSSOtMRKZPaml+B2qMk0EimA/ee9L5nGKiLZoz+dIZIXPbpSFz61Huo3UwJQ59aQuc4zTNwpN2elAiTzCOtBb3NMBFG6gZIGo3HHWo8/nQDigRKHIHJo3nFRZzSg0ASbjRuIqMGgHmgCTdSgnFR5ozzjNAEgckZzQGPrUZNANAiXcR3pQ5HfIqLOaUHigZIGPrRuPrUYPvQG546UAShie9Bc561Hnt+NGSKBEgcil3E1Fu4pd3NAEgkOeaXzO9RZzRuoAm8wUeZUWaM0ATbxS+YO3WoM0BhQBYEgPFNkcHABqMEdTUZbJPPSgZIDlwO1WAQOhqrGec5qTdQG5OGxgUuffpUG8jFAc460COKFwARgil+0jrkfnWblj/FQM56msbHQaX2n3H50n2odM1m5boCaOfWiwGibsAfewaBdgAZP1NZ3PqaUZosIv8A2wDJzketIb0Z61QxnjPFBxj7w/OnYLl77bjv1pPtwzk/lVHIHVh+dBaMcFh+dFgLpveB6/Wk+2Z6iqXmR5GWFJ50Xdx+FFh3Ln2054XmkN2x7VTNxCOjfjR9qiH8VFguXDdNjik+0yHtxVIXcY45NJ9sj9Diiwrlw3EmOvNJ58h71U+2KBwvPvTTfc8KKLMLlzzJO5NAdz/Eapm+bsoFJ9uc9gKdmFy7ucjaTRlwcZNUTfSk9Rj2ppvJDxu60WYXND5ieTzRgjvkVmG5k/vUG4kIxuNFhXRp4zxmjAB5YZ+tZXnN13HP1ppkY9SfzosF0apKjqw/Ok8yP++Ky93uaTcfX8adguaZmjHVhR58K9WzWZu980mcmnyiuaRu4s/Lmg3aDjk4rNyQR7UA+tKyC5fN6ueFNN+246LzVLJoB/SnYLltr5yfugUhvZCOMVUzSj8qLILstJNI7fe49q3LcYt0I7iufjO1Se/QV0Fmc2kfckUmCY89RxSgHoBQBz0pw64I4PWgoTHFAHNLyCQO1OGeMigYzZnvilI4pQeuKBQFhuPWlAB4pwAHGKUAAZpXKSI9po2Dt+tSYzzRxTCxHtOcU4rSnbnilyMZpANwcYNLtApQc84PPrTgM84oGM28daAvGTzTsHsM0AGgQ1hgetU7tJJHTaMqM5+tXgCeoxSEUCabMorz86kEilEIx8p4/lWhJEr8MM1CbVQPlJFBFmQBAoPfNOUAc04wOvQ5+tN2zA52Aj+VILWJMgnoPypGRcYKg59qZucEZUinsfkwFORSAQRRd0Ge5pfLix/qwKiDEcnNPEnsfxoEKYIXwNmKQQRHog4pTIQMgGkSVcY6UA0OFtCTkrike1hJ4UgYp4lHAo81SaB2IzaxcdTSfZox1Jx6VNvzjOMUjNlgBjHrRcLEa2qE9SBS/YVx/rcVIp9aXJ6igLEX2M8Yl/GgWZ5zL9KlBbuMigkntSuwIjaSDA8w/nQLeVf+Wpxj1qYSHHzCk3ZPFO7AiMdwAdr5H1pAboL1J9s1NuIGBRk9xxQBEZLwDhiSfWlE94pOCT+FShs8D8KGJHPei4akQu7np39xSC9uMkkZ/Cn5JNGcDNFwGi/nH/LMe+RTzqExGDGB9BSbwCMgU7zMemaLiHDUWUYaMY+lN/tBC2THSkhlAIAxyaZiM9VH1o0HqSDUIwDlDk9KX7dCVzggioRDD/dpPJiOflIxRdAWRewYzyPwpRdWzYy35iqhto+oY0C3iHHJo0AuebakDLgdetKPsrdZF/OqQtohyMj2oECYPOKNA+RdMcIPDgg9s0vlxdAw/A1Q+z8/e+lJ5DDo+T60BoaIhQ9GH50jWxJGGyBWeIZTxuxj3o8ucH75x9aPmLQ0PsxxxkgU1rbg5JqiDcDkSEj1zSl7gcGQk/Wn8wsi39mI7k0eQ3sKqedcD+I0eddDozY9xQFkWTAwPrSCFgTkZFQfarnGME8elH2u4HVQfwo1BpE7Q/LnFMMYHB5OKjF3LjlRj6UC7kJ/1Y/EdaLsLIcYyPurRt6Ajmj7cUyDFwKUaimMmAj1INF2FhpTJwFNKsbDqpxTzfxEYKHmkF5FuOVIH60XYWAKOnNKV470ourcjv8Al0pTc25I+Y8eoouwsN8tgM9c+lNwc4AqYTW46OMnuelJuhz/AKwfnRcLMjAKv9aTBGcD/wCtU5kj+6pBI96TAJxkZPbNFxWIOe449aFq15eW7Y+tNEOAQemcincLFZsntSANVzyjjHSmmIjGOTRdCsyqQfSkIYtj8as+Uc429qd5DYBK0XCzKYJOAetKd2AACT3q7jA4jBx7UdSCU/Ki4WZRBJwPWlIYjrnH8qnkhDsCBimiMjtjNCYyHyyVABzighqn2c8daAhJp3QiDJ44ozmp/KyfTFHk4Gc9OlFwSIQcd8U4E5zTxD6mkEZHJI/Ci4xVbpSg4J54pBHgcmlEeRheTQIMjHFAYA1MljO67tpA9althbxy4niGR3zTSC/YigjaQg7Sc54rSht5CAEiwOmcVOLmCNQY1H4CmtqDg4AA+lFibN7k6W0nQgCpVt8D5mFZ5vZSSSxHpUZuHPVj9asOU1sxRg7nHHvSG5t07gkelZBkJ/iJz1pN3PBpBZGsdRiB4U/jUZ1M9AorNz/Kl3EUDLrajKehwKja7kY8sfwqsGB4p2BtouMl85z/ABE03zGPVjUY96UGgVx27Pc5oLH3pv4c0o557igQuaM4oPPSm5NAC5Ipd3NNx0o49eaAHAmjPb0pvOKUngZIoGOB5wKCSDxTDgdDQMgk5FAEmc0Z9DUec0ucnPSkA/d780ZPamZGaCQPxpiH7qCSBTSwA60hYHFIY/PvmjIphYdBQWHbpQA/IoLelR7hijdxTAkz+tAaos+/1pwYcE0DJCQRmmjrmguOtICB3pCJM0bqjz70deQaAHkkAUbs9aYTg0hb3pgPLcUZ9ulR7wO9Bfgc0gHFgT0pC3bFM3YpCxoAUkdTTCR1oDZyKTIxxTAaRmomUA+tSEkH1pCevQUgKzRjPSmmMZHNTkCmkAD60hjAmD1p4GD1oAAHvTuBxQIVRxnuKmXGRUYxxUikfjTFYtRNggZq5HJzwazgQOh61YjkAPBoCxqRTkYwauw3ZGQxzmsaObjqBUyzAAc80mBtiYHnNKZB1FZSXGO/61KLtehYYosMvGT3phk7dar/AGlCPvCk85Ou4fnRYNSVyGqpIMHipDMv94fnVeSVeu4fnSGJnmmk+tNLgng0nmAnGRVCsOJptNLrnrQXAP3qAsOzSEnjHWmlhjO4UhkGeDxQA4nmgnPSm7wTjIo3DB5FMLDs8ZNAODTCwI68Um4DqaBEmaXPrUXme/FG8Y+9QMlzyKM1HuHqKTeD/FQIm3Ec96NxqIuMdaPMHtQMmDZozUO8eopd4PcUAShuM0Ejj1qLeOmaAwzyeKAJdw6Uu4DvUO8YzmoJrkID6jpSC1y6Xx1PSk8xfUc+9Yk17Mfunr71WaaU5yxHfjtTHodLvBHUfnShv1rljPMDkSEfjT49SuYmGXJx1zRoJnTg56UuT3rLtdSEwAbAOaviTIBBzRYRLkUAg+1R+Z+dJvBNAyUHFAOajMgHpRvHUYoESbuaXNRbwehoDqe9AEuaUGoTIOgNAcevNAEzNhagJycDkmkkmzgelJGwLgg/hQMsocKB7c0/JqLcOmeaN3OM4oJJd2KM1HnilDe9AzzL7bKe9NN3J/eNVwTx70fSpsXdlj7TJkfNSG5lPO41AATSgMTjHSkK7JftEh/iNIZnP8Zz9aj2k9jQEYnIUn8KYcxIJnGOTyfWkMjHufzpvluedp59qXyZOPkP5UBzC+YT1NIWJpwtpT/AaX7JOeBGfrQFyIscUuTwM1MLKfGdn60Cxl7gZ+tAXISxpASeR+tWPsD45dQfTNL9hP8Az0X86YXK2eTxRu96tCyXqZRTvskQ/wCWuT7CkFymTignB5q4La3A2+YT+FHk24H8RP0oC5T3dqOoq8IoBgeU35U4QxfwwMaBGeCaPatIR/3bb8xThHIMgW6igLmZgnnBpCGyOD+Vaojn7xxilCTf3o1oAzPKkPRSce1KLeY9Iz+VaJD97hBj0NJ8oHN2AfagNSkLSYn7ppTZS55AH41bJhHBuifcCmlrQctNITQGpX+wyd2X86X7CQeZUH0NTGWzHIDkeuaT7TagfLCx+pphZkX2SMcecB7gUot4AOZCT7U/7bEBxAv40HUFxxCg/CgLEZhh7Fic0ghjJ4DEUNfueiqPwphupD1b8qBk3kIByCB71BsG/A5AphlJOCTzQZOy0WAk35YAduldBaZFrGeMkVzkZJYYHNdNCqrbxAHPyikylqPGQcZoJJFGQBmkDA9BSLHDOPU0nJyKPUDgUpJ6AUAAJzjNOwc9eKYcjoKUbu5oC44DHfJpe9NGc8mj5t3WgoeOB0pOp9qTdxwaAxFIY7A9KCVGM96aWOeOaMkigB+aCRjpTQexo57UgHZ6dvelyB1700DJ5yB3xQQO3TtmmA4kAcDJppOfm6UbSepoKKetAB7Gmle/vTsAUu3nA5oFYZgGkIBPTNPwAcd6AD6UBYj25pAnoMVKFoI7dKQWIfKBPzAYNKIweoFS4HrSEc0BZEW3nGOtIY1PO0ZqUAg9M0hjO7r1oCxCY0PbmjyVPQVPtx25puGBpBZEIgGDz+tN8lhwGNTiPBzTgMUxWRX8qTHXmk8uQdXyPSrJzjpTcDNArIgKS8gNx7UyQTgDgY9qtYOaQrjrmkFiqJZh/wAs80CSTP8AqyKuALgUgA9cfhQFmVvMcfeQj3oEjDI59uOlTlctRsA+lAWIRIVyT19RSiYepx7ipdoPagRgDoKAsRmaIcnJNNaVOqsPcVL5KHrjNM+zoc/LkUBZjAyv35p4Unj0pv2WPPUg/Wk8kdFdh+NArMccgmgAYyxxTRBIOkhNL5L95M/hQKzJAAR1NGFA9c0zYw4BqMQyg5z+FFhkwG4kCjGe4qIxzLhgwGaCJm5IBOegosImIOARg0wg9MdfSoysm0jYfTrQhlQ9CMDpRYCUgnHXNNkDKQR0PpSebnqCM+1AlXlWOeeOKAF8w5oJJpA8YP3hT90ZxhxgHpmgQ3JIx2pnJ5GalwuCQwx9aQAZODQAhyQOeKMnueKd5e7jGeO1GMLQAmT3NKM4PPSkALcEjNLgjIBwfekMQhiDx+IFKM4HAp27CYPWmA55XI9qAHhiDyB+IppC5yVA/CgAEnIPvTiAcAZx2zQAzZGf4AaDHGRyg5p4HIFLt3A0AQiGInOCKPs8RH1p4Qgc/gKdtO0DFAEZtozjLYxSfZkxwxz6YqUqxppHU56UBYZ9kXGQ4oNsR0bNOAIGDxQCT3zQA3yH7OAPrTfKuAeHJx05qUkg9CKUNzyaLsCLNyP4m/OgyXfBGev51NuPrS7znGTRdhqQfabwdSfypTeXWDlR+VTiXLHnOKUuMdRRcLlcahdADKgnvx0pRqMx/wCWYIz3qZXXPIHSlDAg5UdfSi4EP9pMc7oRg0LqK8AxZx71KTGVwwBpBHERu2D8BRcGINQtycmJh9DThfWxI+VgDUflQnrGPqKUQ24A+T/61MQ43dv3JHPORUoaI/MHBHbFVzDCe1NEKheDx9aasBoQwrICzMBg5Ge9WotMadSy7QKyFcAgBsY6DPFWI72dGwjkD0FFhWLUlh5bBCRk8cVNHaQQLuxyO5qKFZZmDMCSe9P1ICGAF2xx0B61aVldkrV2RXu9YVAFiGcdazjctIwYjBquBk+ueeaceo+tR7S7sbumkrmrExKDLU4lh3qtEx2D271Jk4znr2rQwJjIcYPNJntUW/8AOl3jAB/nQMl3DFAOD1qPeCBgdKAR0PJoESgk9DzSg4A70xTznvS5z7UDH8nkEfSnJyAaYOBing46d6BCnrSj72DQcHHOeKaBimJjwcUvNNzzjpRmgBSKXGRTc804fzoATFAGD2pSMcZoOMe9ADT6jimFs084xioyM8CkMXzAOvOelN8zA6UhpDnpz70AO85h2FIZD7UgGOKY2enFAEm8460hkbGM81FkignjB5oAk8w0nmGoskmjODRcZJ5jevNJ5rE5z065pme9BOaAH+Y2OT9KUyN03EVHnijOaAH+YxxzkH9KcrsASeai7AU7PvigQ8yHJ5pA5P8AEaizyTSgjrQMl8w+tJvbnJOaYCeKM0AP3kjkmjzGx1pmaCaBD97Z470hc54pmfzFLnK/yoGKGJ5zRvOOTTQaT8aAHE9qM+ppBRnFABknoeKTJNB4NFIQEnpTcHOadSd+aBhjJBoFGOcjpR2oEOBxTgfSmgDFKD+FAyQE8H8KkDHuelQg4p4IxnqaBEwcgYPX2qQSEnrVcGnA46daYFgSNjOTThI3qarhs04NyPSgCcSH1o8xhyD+tRA5ozSAk8wnik3k0wHFG4mi4x5Y+ppCffmm5zSE0CH5P97rRkkdaYCaQnHegZJk560ZJ7/Sow1Gc9aAHEnoTRkk9TTSRnJ60E/lQIcSexzRk464pueKCeOaAHZOaAT0PHvTcnH0oDEjnrigY7JHQ0biKbmkBBpiH789elGSDwabmgkkY4xRcB25s9aA5HOaYW454xTxeWaKFliYkdSKB6huJ7mlBOec4qndzxuAbV2UnqCKz5JrkDd9pAPpmhND5WdAASKglhZyTtJFc/8AbLsEYuN3rzTxqF6OuSPUGnZCsazW0pBxExz04qJrSc/dhb8qzzqN0vADg9uTUD6pckkCVh260aBY1TY3J6QOfwph0+7J/wCPdsfSssand/8APw/HoTU0Oo3IkDNNIwHOM9aLLuS0aMNheq2fs79fStOGO5CgNDID9DS6X4hsYwPPjkBPXDZxXUWuu6PMgCSgH0YU2nbQhXuc0RIDyjD8DTSzDrkfhXXvd2RUsJIz9MVn3eq2UMZOFJHHQVNmWk2YAc++KN4Iznj61bh122eUhoY2GcDjrXSafaaXqKgPbKCRngU2na4m2nY5DeegNG4jvXXX3hixVWaJyhxxg8ZrlLmA28xjLZx3qE7uxSTauR7j2NKHIPNRnjjNKOBk1QCNK2TniljkOTyfrUJ5Jp0ZwCaEDLAkYd8ml81853cVFn8KMjGPei4EvnN/eNHmn1qI0A0XEcOEj7R59iaeEUc+Tn8KqCZl6E0/7XIMDcaBlwKR0hA/CnBXP/LID8Kpfa3Pc5+tNN1IerEfjRYZoBZeyAU4C46AKKzDcyHnefzppmc/xHH1osFjVAn3feQfjSESE5My8e9ZfnMQMk8e9HmdeetAjUIOeblR7g0hKjrdDHfFZnmAnJOaTeKBmnmDODOSfbvTTJakZ81jWfu44NIXz34pAaPmWg7sfxpv2i0BPyMT7ms/OeQaX8aYF8XduP8Aljkj3oN7GOVgGfes/dignjigC+dRGOIE/KkOoOCMKg/CqOc0ZxQBdOozHoQPoKYb6cnJkqrnnrSbqALRvZiB+8NNNzKf4z+dQbhik3HNAExmkJ5Y/nSGRic5Ofr1qLcaaSTQFyXzD3NG8njOajzk5NKDQA/PbNKOaYDTgaQEqAen4VIAoB4HPcVAHPHNPD46HNAyByQ5B9aTNLIMueaaDTELk0Ck70ZoAdmlHrTRSg5I7UASwgFx610yYCL0IAFc/Yx77hBjqc5rf70mUtB2c9qUH2/KmAinAgH1pFXDJOaUc4GSMUnI7cUoJHQCgYAkckk0pOeaD6d/WjPbFACjkc5FIM8YHSlB9aWgYhBoxggGlIY4wcUoDdSc0BcAMduKdx2popelA7i8d6Ac8CkAyetLx3JpWC4uMjnrmg8cUnB5oJ7CgLjsc5zilx2x1ppAPfFGcDBPNAxxBB9aQjt0JoBOPelwSaBXEO3PSjHFHI60nJ6UBcXjNBIHQZpuDQc+uMUBcM5HTBoPGCeKCDxzS47E5oGGDxgdaQinDHSkIANACZxmglioAxgU7ApM9vSlYBME4yMUYA96d3pp60wEIOQRx9aTBIP6UpOODmlUZ+lIAwB9abwSRmnYwcYpCFB6UWATHp1pufQVJgZ6UY7gUAMGemKQqQenWpM49B9aMZpDIwpz6UYI96kVfzpcAcHmgLEW2jGDUmBmjAHWgLEZBNIEB64qTAzRt96BWGlQOBSBQTz+dSYJHPOKTHtQAgiQclunYClIjC55NBwRjpSYwOaQWGE5OBQBgZ70/Cj60hGRTCyEUAc8GkbklsdadikI4oCyGBATyc0bBk/LnHc0/ac8UoBHGeaBNIhaIMMFc59BTPskY/hIqzlgaD6k0BZFb7OoXAB/OkNsAOHJz2zVgrnJBoK0C5SARMCMSEfSmvHN18wED1FWQM0Ac9M0C5Ssiy9CQT6gU4pLnJxke9TgY7Uh569aAsVyJehAI/nQhYAgoTg9qsFc49qQKMk0ByjBI4XlDj0zTS7DkKalx36+1G3PoKAsQeYwxwQfWnCRjkFT05NSlB3oC4HNIfKReYRwwIH0pvn7eVb8CKnKjp1FJsHPFArMjE27kmjzFGSGzin7R0wPSgxg9hxTCzIxIT3PIoDDkZHNSeWB25pPKU9RQFmNJHVmyQKDzyKUxL1A/Gk8vI7igXKwVsEgn6Ubsd+fejyl7k5pRCQPvZ5zSsOzEABcsDjIwfelGO9IIyM/NRtbj5qLCsxwCgnFLxt5/SmbXPpikAkAIPSgLDhx1/ClJxnB596ad2cgZFBLY6c9jRYQ8H1oPOc9O1RBsnHvShmIztNADgM9D0pAMqecelCvgj5T+XSnGWMjlSBnvTERlOQfTvUsRAcE9KbkEHFNIJGV6+lUhNXNKS+SOP8AduQR6VnSyS3LbmYsPftUMpI4zUPmy9FyBSm7qyNKaS1ZPgDOSBimoVdwobBJqApKzZJq1bQhMMx5+lRGCvcupUdrWLYUxqMng0pIA4OaRzxUeRmtjnJOoznmjkU0etPHIHFMAGTwOlOHFMHHanA5HWgCVTinDsP1qINg4NOBJAHTnNAibIJyD0pQc1EGAOacDnp3FAEgJHA6U4HOPWowSOM0u4igB59AaXqABTN2CcUbu/QmgVh4GPqKAcYyKaDilznvQMdu9vxoyDSZI70mc0AKcetMIp2c9xQSMYoAjI5+lBHJNO6UnWgQwkg5FMJz9RTyKYRg/j2oGMJ7cUgODSkc9qafp0pDDPNJn0pDxg9jQSc9KAFzQOtJkZHvSbqBDs0A8EY/Gm+/6UueMUDHjk9aGPGD24poNDHP0NACZ4oyfTtSDANL7dqBC5xil+lNBozzQMeD8tIDxzTck98UpNADskcDmjkAA02gH/JoAXOTRmkPHakzQIcOaDSCigYucUlJnNB4x70AL06GjjigGk60CHZ45FLxTRwaXOTjvQMUcd6B2zR9KM9xSAcPQ9qUEjp36UwHPelB6c9KYiTJ4NOBqPIGDn604HGeuaAJCcdKAxFR5x6U4N7UASbsHilBJGajB59qUH049qAH5oz6UzODRmgB+SKTdTc0uRQApPvRmm5wcetAoAd3oBB+tNJyTRnmgB+c0Z460zNAIHegBxyOlGcj3FNz+FID/KgB+fzpckUwHijNAD85FJkDmm5oBoAeTnqaM9RTCaAQaAHEcVm3cjRglTg+9aBPvUE8YcfdBpMadjIa+lAwTnjGcVWknZ+pNaMloQ3Cgj2qMWx3Y8vrSQ2zM8wjnnFSpIwHDEVsRaX5mSV7elSnTY4lyQeKdyE9TKhMjsMsD2wRWkkMRTdLGpx7UhCjpx+FBkYgDP6UblepUu4rYEhV2EdcCq0aQg4Mhx7CtBpAeqgk+ophMS9IgTRYHYntLKykYGSd1+grZt7DTI1z9obOOhrAWdR2A+lSfad3G4+9NCSR00aaYF2C6we/PNMu9Ms5Y/3d444zkjNc15gzncQavw6vJGgUEED1FNpPqG2wyS2jtJ1fzvMXOcgYrodM8SWVtgMXBAxzXPT6is4w0Qye4HWq28MeEPNNNrcGk9TtZvEsVwpWMkg9zWPJIZWJJzk1lwA8dRV1SQOaTsO/Qc3HBNBI2/1pAc9OaRzhRgUhEZIIPqakTG30qIn/APVUg4UUAx9IcZo7e1GPxoAUUpxxjrTcUYz7UAedj0ooFFMYfSjr1oo7UAH50Y60UH+tMApRScUUgDrRRQAKAFzSUYoxQAZ9KXNJQOaADp15paMUlAC5pKPwpenNACUvegUmPemAUooxSdBQAppKByaOtIBc9sUUmCKXNAAOtO4ptHNADgcHPb0p2RTM0uM0ADEHpTKeFJ9qUR80AMAox2qUQk81IIBzmlcLFYAingMegzVwQRgcipo4QOg4ouFiXTUjjUkjDHuf5VfB9TVRF+XIHNWVY47UikiUGlHPamAkjAFOBPpQMdkjGadg9Kb1FL0P4UDFzTqaOSKXaOeaADgd6M0oUBf60AUDDJJ9qOSKXGaMY60AICAeaXINJgUuQOTjNAChiBxQTSA4ozjtQAuR3pR0zTM4NKCaAuKTS8EDim5PfFKCemelAC5GfSlyaaT3/OlGMc/lQMdkAcmm7sCgD1pR0OfwoGISTjHegEjIbtRn2oBoAQ5+lIAcnJzTsjHJzQBQIBxnNKT0FFISAM9aBigehpD/ACpMntxml9zQFwyTk4pcA8mkPAzQDkY6UBccCAAcZoBPOOBSDAPWl38gUh3DGeT0owOoxSE9OtGM0DuAJzilGRz7UHgcClBJzyKAEx3xzSc59MUoJ4J60mfXrSsK4Ad/Wg0Zx2zR9KYBmlIz1PFA59qPmB4AP1pBcbjHNLjNJyeDxSgds0WATByeeO1KF75xSkAd6bg7uDxQFxxUdd1Nx2pwGeKMHNADSBjpRg4z2oJzwBS4yMdqAG9RkdDSgcdKcAAPTHejA7HIoGIVIx0pMe1OAGKXjFADNuev6U3AH4VJ3xTfbP0oAbjNBA65p2COlGMdqBDQAPWggYzmnHpigDtQA3HHTrRgelO980Z796AsNI4pMdu4p2Ce9GKAG7fwIpNgJyfXrUmOOnHrSUANIFIFyOacQMdM5oAoAaV4HvQF4FOPHWjNADSAcUYwetL60Ec0WFcQjPem4HrTj6GgDmiwXGkE9KTBwKkwe1NPTHegY0jpRyDTgSTytKBikAwg0u0YOetPJyeRmkP+c0WHoNxik2gjleadgdOtGOlBNhoGABQQMdKcfUUgosGhEIwGLc5NOA5AxT8ZxxS4OelFgsNwMHijau3mnYOeaQgDPtRYLIBGCODiq0kwQkEVYHQnNU5xnPOab2ItqML+Yc09WbpgH8KhCkgAdaniTavzcmsUm2auSih4TPzN19KkB6ZHApuRwOooJ544FbpWVjnbbd2TEjZUYGTTwcr7UwcmmIeOeKeDjnrUQpQSBjtTAlJBwaTOaAeDSnaVxnmmAAjOT2pwJB9aZjHI5pQcdaAJd5zwOlP3DAyKhyAAc0nmKDy3FAalgHHT9aNxJz2qr9oUe9H2lRxg80AWgaM5qt9pB7dKcLhfU0CLGaXOKhEoIGGFPDgnAIoAfnsKUGmA4GKM5OaAH5xS5z3xTM8UoORQA7PrQT2J/EU0Nxjk0ZoACMfSmE88CnnHUHJ96acUgImGM80ztzUrDP40xgB2/GgCNjxg/SkPr2pSec000DAYo9+lJ07UmcH60AOzQCMUnA6c0oHFADh0zTSegpR0NITz70AAPYUUnvS5oAXHvRnFIaPrQA7rSd6TPGQaXNACk9KTOfrSZzzmjigB2TRmkyKM5PvQAZxS/jSHmjp70AL0FFJ70DGKAFBxS5zTRSjPpQAvXjtQPWgdaTJFADs9MUCm5/KlBoAd1/Kj6dKQHJxS5wc0gF5J5GBSgn603PTrTicUAKDzjrTs5xjpTAfbmlHTA6UCHg5pQaYOKXOOTmmMdnJoznJzxTQfejOO4HtSAcDz7UZ7GmnJGetAOT9KYhxI7jignNJ3oB5pALn86AeOR1pBj1pAcd+tMBxOAOfrRjNJx1HWkySf1oAdn1oz2puc0d6AHZxxQT0pB0ozQMXijODikyDSj1oELk56UEikJo4BoGB5pDx607ig+1IREVz75pAmGPbjipSKTFAPUu2jDaAxHHFS3EKuuRWejFSDnpVlLv5dpB602kxJFKW2weBwahMJFajSRScHjHpUZSI9WxxxRYdmZZiOBkd6YYjmtBkjGcc1EUU9sUCKQgBOSOKnW3Qr04qYKMnrTgvHtQCRCIIx/CKcIVOTjFTADr6UoA9KQyNYlBHyj8qkCLxx0pcc0oGTTFYEAGMDFSgjFMGKUYHfmgB+aSR+B60mcUyQ4oGNzn69xU2cKOcjHFQD72etS9gO1AhwNLn8KbxmlzkfSgYobPWjORj0pmTSbqAOAoxRRjNMYUUYooAKKOtLigBKMUDmlxQAnej0oIyBSgUAJRS4pPSgApeKAOKXGaAGn86M4HHNOIxRg0ANBpetKBk0uPSgBuKD+VOwe1Gw5HWlcLDRzQBxT9hpQhouFiPGKXFPEZpwiJFFwsQ8/hSgfhUwhOeB0NL5Jz0NFwsQgUu09+tWPIPpThbnoOtFwsVgvtQB0GKtm2I7flThbHAOOetK47FUKc9KcFPQirgts4O2pBbYwfSi47FRIz9KlWMkVZEOBzjFTLCCpIFFx2KqxZ696lWLjjpVgIvQU4DA4FK4cpCoOOnHapVB44p4Ge2aUA+nFFx2EDAHoacsgz0zS7QT70oUemPemMVSAORSgjqDSbAR1zSrGq8igLDgcnFG71FBGOgpASO1AD/cDijJH8NNDY60Bs0AOBJHIxQeTzQGGc0E55oAM4ppBI6Clz3pQWxgUAxMml7U0DA65NKDQIX5c9KOM03k0o6e9AxcZ70nelBBoIJxg4NABn1oye2CaTB5pSCMc0AGT0I/GgE54PFABI4oCtnJIxQFxecdabzmnAD1xS4GeuR2oAQClFJnFJuoC4pzmlx0PamiTOcijOfpQO4pIOcUuQajPBpQcUCuPBPNGabkn2pwHGKLBcDnGB2oA4O7r2pMgfWlBX2oAM4OM80oPagEUhIFA7jucZNIcYpFZdvTJpcgD8elAXEJ5wKCc8kCjjsPxoPtQK4ZPTFOHvTRkml5FAxc8DFJzu60nXjFHagdwJINAJ+uaAQOtG4UBcUH2oyPSkznil/CgLhnA4oJIpORxxRntSsFxc84pc4OM96b2yKMHbk0wuLx68UcAZpMcf54ox0waAuhQQQfpRnPSk6gUA4GKVguLk45x6Uox+VNIB6mjggc9KYXFLYGetB5ORSdBmjGOPxpBcXp70HjvSKQH5GQO1BJOeMZP5UDDj8KBjrQDgdM0e9MVwznnvQTjv8AWkLMAeOfWlHPOPrSC4ZBHHSjAxTiArYBHSikO40kAA/rTS3JApx5GMcUBB60WFcbjPenYA6UAAUuAOnWmMTgU1gxIwM/SnnFHToTQIZj2pcU7HX3pwHHWgYzGO+c03ANP4OfalwAKBDMcjikxntTwKT9MUDGkenSjbn8Kd+lGKQDcADrS4A5zS4ycUh5IHNMVhCoPFG0DrTgKAPWkOw3HoOKMY+lOIAPWgEE4AoAZjNIRjrUgXvmkOMHPpQBWf5ATuqlK+9/l596mnJLEY70xIwOelVYybtsOjQAAnink4pB0zQcetK1iL9x2RikPr60maAcdqYEkZOOnSg9/wA6bGTu9qeeDQAo9aUHNMJI+tKDQMcGIA707Pc9aiL4GSeKaZMnAPFMCcyY6HpzTHnz061Dknk0nr/KkA8uxGCTSdaQcflTTJGoG5wKBaj+xxSjJA9+lQNeW68b88dqYdRtwO+PpTsOxZ5zkHmlB45qqNQtjj5j+VPW8tyeJMD3FFmBOM9O31p4cr0zUQkjYZVwR25pwB49DQInW5YYzzUyzKcZOCapfjSg460XA0AR68GjOKprIw4NTpKDigRPnH9aN1Rg9qAQCMUwJcj/ABNITTQRn60Zz1pAITkZprDpTyePrTCcj3oAjYdqYeKlI4PqaiPpQA3OaMmg9PekzigYvU0oNNHH1pQaAHDAGKQ9RQcYpCeRQAClFJ3oByaAFzRR3pKAHdsUUhx2pc0gA+1A96CcUCgA70UD1o6c0AGaWk7/AFoPX2pgFKKTNH0pAA4z3oBPSgHBpT60AHWl9KTPcDij3oAdkUnT8aAc0Dn+VABmlFJRmgB3YUUmfegH8qAHdfwpwOB700E9e1GeKAHA896M5PFJuPTFA5NADj0HegHHakyOgoznrQA4EZ4oycjFN6UA4FADs56UuaaDSkjg559KADODQR+VJn8qBxQA4Ud6bn8qOtAC8c44+tGfWjp9aUA80AHQUDn60Y96B607gOxzR0oB6mgECkAdaMYPWjPBNGeaADt9KCc9KM0f0oAM0e9JnBo44NABxQTSAkfQ0dqAHZ7/AJ0nIpPenYyM07gNOcDIpCM04Z70Af8A1qQCYxTsA4OOaAPalweOKYhB196BS45zRQADpS5pCKQCgB2e+KUEntj3puePelBOOtADgeMVHIeRTgfeo364oGKDlgO1S561DGeST61Ju7UEjicUbuc03qOtJkZA9KBjic0dDSZ4ozmgDhdtJtFTGJuuDigR+tFx2Idoo21YMJPSlEB5OKLjsVse1Ltqx5BJOaUQZouFittBOKNtW1tvwpfs4HY0rhYphTShPrmrfkc8DinC3HHFO4WKflnqBQI2q8IcdutPEAHPelcdigIj6dKBEfStAQZPSni3XnPFK47GaIT3GacICcYFaAhAOMUvk+1Fw5Sh9nPIxzQLc56VoiIZ5FKYwOgpXHylD7PjinC3PXFXjECPelEeKLjsiiLf2py21XfLXuOtOCDHAouHKiiIPmAxini3HHHXire0njil25/Ci47Iqrbj6Z9af5AB4YVPsJ685o2AdqA5SERgD5hntilEYz05qwIwCDilCcZGMii4cpCIxkAj60vl/gKnAHH60Y6E0BYiEZwD1xRsODipgMk07AxTFYg8vjBp4XAxmpMZGKMd6AsMCY+tOAJ4x9aeBxzR06Ux2GhaUAil4J5pf6UCsIMg07APFBGRRjAGepoAUFQDjrRnAxik6UueBQAtB+XjGc0D1FB60ANwDzSgZ7fjS4oAxQAg9MdO9AGKU0mPSgA57UZYdKUEZoLAUAGaQCgDNLgUAKCBx2pcr3phB7UhznpxQBJjB45FIDnvim4PalA/SgB2eOnekJzjHGKQ5zxQODyc0AAIJ607r1OKQhcg0uc9KADGM4oIxzRnsaM5XpQAhGe9GAKdnrTS3egGA4PTNN5PanAnHSjIHtQSGMj6UoGKQGnAA0DDjuPamkEDOfwp3PT0pCMfjQAgB70AfSlxnmk2579O1ACgkUpIwD3pB0xS9ccYoAUAYFIeaCT0oGaBi4GPSkGRxQccc0nSgBc4HFGWJoPPApCDQAuCO/btS4GetIAQcUhPrxQFxSR6c0dRSfjRzigAwCfT6UueKbnFAHvnNADjk4xSbs9KMkd6UDNACDNGTSknOMUEZ7UAAJI96AQM+tIBS4zyKAuAI70ZHYUY4owMcUBcM5zmgDFHfp+NKCB9KAuBHFJ1pxPpTSefSgAwSeTR2o6c0Hr7UAGPelpMdwfw9aTNA7jsDvS9Pxpoz3HSgEYNAXHY5oJ7fnTc4ODRnNKwrjgOD70AZ4poz2NAJ5phcdg46UmCKUE4HNGevegeomBnGaUelN3e3tTgccYoHYTkdKAT9aCc8UCgBcA80hB7UucUZ4zSGNG7PJpSOetKcGkIwaAEwTTuh9qMYNBINIAI6g03BzgU4Y5PqKCAAOaAFAA5NIKCetBxQOw0gUDA7UZ/lQDTEKBnv0pkmNlOJwDmq002eB1oBvQgbljk8g0mfekPPfBpBxxmmYMUkng0vTrTcD1NFADgOtL1waZntTgcUCFBwfb0qUHKnkVFnkUoODn8KEAucUFgAD39KRjlcrURJJzQMcST3wKbzgUEAYzUM9ykIOTyO1ArXJiQM7jjiq8uoJGflGT0rPmu2kJAbjNQFiTVD0RakvpZP4sD2qBpWJ+8T9ajJozmgVxSxxSZPrTSaXPagB240BiO9NxRgnrTESLIw5DEVYjv5kIw2cdjVXHagcdKQ7mvFqasQJFwO5FXFmjk+6wNc5njvmpI5nj5ViMUAdH2zQCR7Vm2+pk4Eg6960I5FkBKEHjOaVgJ45CD1zUoIPSqoPA7U4SEGgCyDSg/lUYYEZp2fTpQA8HI4pD146U0MM0uSRQIQ/zqM8CpCPU0w9PrSGRnk0hHIpzdOKafWmAA0vem5BpRQIUUmeaXPHNN7mgY4dT9KBSDgZoFACjkDnmjPNHtR6UAKf1pKOlA60gF+tLz0PakHPFGaAFoBpOtFAC0Y5x1oI4FID6UAKOtHtRnNFABQBmigUALnmkHNGaOlAC0ZpAcmjNADuM0deDTe9OJx70AFAOOKSlHSgBwPagHgikzR2oAcDigHn2pOmPSgGgBfr3oGOuaQ0vagQufeikznk9qKBi5xxR1pMZ7UvQYoAUenWg5x9aQ80oHHXFACj0pCcnk0dDQDnPagBwyDSk8ZNMJyc5o7ZNADgccUpIJGKZ70vagY4EdM0ZA5xTRx9KARQIdmjPWm5oBxzQA4HjNGaTPGDS5oAXNJk9MUZpPWgBfxpKQfez3paAAA8c0ucGk6Cgc8ZoAcD60/I9qjwfTOKT8TQBKOaBTM474oDHpQA/pSZ7Um7NNzTAcDR05pOQfpSg0hC0E+lISfSjnpTGKOOKjY8kinimNycelIBE61Jio4xhiKkIPrTEAGCMc0YFGSBQD29qQwB4pQeDTeaUcUxHP+QQCCOtIIUHUcZq0QSOTwOlOVUK8g59qk2sVWgHGz9aX7OQN1WNpNAGOxoCxVEJJPHFPMakAbcHoTVgLk+1DbT2xSuHKQpbFskYz6UGDGA3WpsemRxilxnqPrTCxB5QHOKBGAen4VOy9KUDnAoAg8vJwKAmKlwT0pwTLcnFAEO3J47Uvl81KU2tjqPalCDNAEO3pxRtOemanAA4xTsccUDsVwD6GlKEDmpwCKXAPUUAQbTjPtQAeM1LwDigAE4oAZsz+NKIx0/GnDI5PSne4oAjKYwR0HWjaeKkC88nilAHboaVh3IsEZFG3NSgD8aXb70ARYOfajHYd6l2kds0FcnIOD3FAxgBORS44HPNOA9KQrTEJgZwTg04KMc0gANL04oAQgDoaB1GOaUjigHAzQIKKTcCcUuQehpjAdacB3zTR6UtAh3bFA6c0gpT1FAgA/Olxng00HHFLz1HWgBQD0HAoxkc9RSZI6mjNABRjNGQaUn14oAb29qMqOBTsA8mk2gUAGMcmjIpQRnnkUYHagLCgA4oxg0ZA60ZBoCwE4HSkJ44pcZPNHegBAOeaX+tGfSjHTNAKwEYoBGADQcU0c4NADigHNHQUY/GmkGgBCSvbNPEpPGMCkAIFLjI5JoENz83tRlT3AoAyMUnl85NAC5IHFL25FABAJ60E5wMUDFBbgYwPWnKQBzTB75pc9jQAMckYOPpRyDzzQSBTdwoAcDgUZwc4pMjsDS9vegAHvThjpTc+tGeaAuOBH40m6lHIxijFAriEigHIzS7RxQAAeaBh2yOtIS3elIXqCaMj0oAbuI5oJzzTuOMCnZ4xtGKBXGYzwKCCOQc087SRgYpvfpQMTOe3SjB7d6XjFGMe5oEHHfrSgY5z9BSE7uo5oH8qAuLkkDgUoBPQUzOOacHwOv4UBcXpkEH600EHrQXPc5pM96AuLkgYzxmgU0NjrRuBNOwDse/WgY/Kkzk8UhP1pAOzigEc5NNyQOBSYz1oGPzQTimgc4zTu9AIOppMGlJHrSbs9uKADLE9eKXHGaQ89AaXgdaAQcenalz6UnU8d6OhxQMAe9GTnFBPXigDjPegAx1Hal5pMnPWlyMYx+NAgwOh70mBnrSYbv8AhSgcA+/SgYvqe3Sj2pCexoJz0oHcUkbfpSE8gUme3XNLntQK4oPYUmWxRkDj+VL0oC4fw0gp+0FRgjJ96YVPPbFArgKUUmMUY5oHcDxkUuRjkfT2pCT+VJn14pWC4o5+mKMgY9qAc/jSEYBpgircTsSVHAqqSe/NSTcufSoyCPxoM27gMkH37mncUzPSlPNAhwPAJo65xxTc/LQP5UCHHpRk554zRkEfSk7YoAcCO/SkB9fwpBS5JOKBihj1pGHGRRngGoLi48pDg9qAsR3NyIxgdcVmSyNI2WOadNKZGLGoe2aaE+wDJoopKoQpPtSDnpSgZNPVOKQDACTTwlPCcZ60u04zQLUZt9BS7ak28A5oApDI8UmOalAFAUHvimBFgjjr9KCMYGM1KRg00ikMj6VPBcyQtkMcelR47008UwNy2vUnUAnBA5qyCDg9R2rnEcocqSCK07O/DYjcc44oA0QcHrUgcEYNRgqRkc5pM46VIE4pQSaYGycUuaAJD6GmHmgHig0wGkcmmGnnimnigBvekJzilIopAL14pCMHFApP4qYC8D8aXAzwaSjIoAWlz27UmeaPWkAo4/GjNJSg5oAKM8UA9jRmgAo7UDv2o60ALk0dKT0pcA0AHWgjmkFB4oAX+dFGaUUAGcUZo7UlAC0YFFFAC9qSgHmjP50AKKM+lH86B1oAcDnik7+1Jnk0uPegYoI70oFJ0FA470CF6H1pcYNIDk9aD1oAUEGjmj6UZxmgYZP0pep4pBzR/OgBRxxR1pBjuaU/eoAASRn0pSeemOKTvQTQAuc8UUA8cUd+aBBmj26UZxQTntigYZ6ijPtSDIpc/nQAHpmgfpRnNGMigA/lSg80maM5HWgBx9MUme5oByaPrQAoyaQcE44oyaMZPFAg6e+e9GfajHekzkUDHAnNAb1pueOlBoEOODwevage1NHSloGKTQDjrR7GkAyaBDs0ZB6dabS9D7UAKTnmlHSmjrS+woAeOahY/Nn1qXt7VEfXvQA5Bg5Hen9etMTkZ9+lO460ALgUA0g9+fejOKAFzQD60nA79aXgigDKAPanHoABg+tOC4bIGaecFcbcGkakQXPBNAXsKkC96UrgfWgCMDPIpdgzjFPHA9qDyaAECg0hB6e9OoIAPWgBApo2gMTmnc8Ecg0AHPNAxCB1o2g8mngA8AUgXLY70CGkYHGKdgcYoKEcEUDIoAQjGT+dIAD61ITlcYz703HNAwwB3oIA5oxgUucDPpQA3A7DilGPSjOaF2g/MDTENIBOO1BwOKeSAeB+dG2gBoHelJ74A+lOCgjGeaTGOOtADc4pQf1oxilGD9aAuAJx7UmckinYxxSAZJ4PFIBMHtQAe9OApcAnrzQUIAaTAPfmn8Dim4APSgBhQk9SKUCnZHTFApiG4APSnYJ6ClyM0Z9KBjShJznFAUgdTTsgigDFAhhGPXinAEjHrUhAOCDSEY+ooCw2jjNKB2NGAetACbeeTS4pcjoPzo5PTvQFhMYOaCPWgZzzjFLgUCGlAcc4pcDuaXNGM80AJjHvSA07GetLgUAMJB5IpwGDjpRn2pMnPTNACjr7UHjpRkntigEk0AJjvSjJJyODSHPajr3oAUjHSge4oyMe9BIzjrQIKCcCkIppPJxmgB/TGe9GRnHWm8nqKcBzxgUBcQkA0uaDHnvQFA4JoC4Zo3AEEHJo245AzSgADlaAuNLAc4JoOSOhp2KMH1oC4zYx6Dr3o2kHrUmGxweKMY+tADRnHrim5J6jFSfhmj9fegZHycZ6dacp9qXqfpSEUCsOJ44NNye340m3JGDgUmSBgE0CHgkd6TqeetNJOOBz6mjc4GSBgelAyQg0mD3pm49ieaXJyCaAHnAozTMgd6CGPAbrQMf0GaCaYFYdTn2p4AxQAcYAIpAcH60uQaTIoCwpOOgppYjgDigHNKckDA5oCwmSR8woxk0oHqaMAd6BWE56AUuMj3pcrigmgBu0ng9KUADqKOvTNGMe9AxTgHNGRjg0mT6UmAeelAC8CkI9ODSYBHGaUDrQFwzxgmgnvyaCOAR1o60BcAR0wKUdfam49c0vfjpQFx3TvScdcUZ7UmR3osFwxzkCjk96M/8A6qMk/wAOKAuKDjvRk96bk+opQexNAXFLccAU0keuKXC570bR6UBdgCB3Jo3ZwQPag9fQUZIFAXFOfTmjHy80gYHjvSE88tgUBccRnA7UoUA8im59DQSaAHHGP60Z6imk+gpCM9fpQAuQfenAntxmmiNQeCaXIB4oBXFzjikJIGaUA+lNY4wKAsNMgJzginBs9DQoyckdaXABx0x3oAQHNNc4Q46084xxTZMKuTxQBQc/MaTAPFDYyT1pOgzQQxCuDn1pDkU9SaQgdP50CE4IwaKQqRxQQcYoAXJo64oIoB96BC45p2BwaQc8UZAG7oPegENkkCKW7VjzzNIx9s1ZvpyTtBrPJJJFNDeghIyaDQBxQfzpiE604DNABJ4FTKmOKBDVT2qQDHPagcCjtjpSAOO3SlP+RSE4puaLDHY9aUdM0zJ9aM+5oEOPFGSKaTSg0xi5PFKRkZpAcfSgEEUhCEY4pCOnGDT8g5pMDr1oGREHHFKGK52mnkDtTcdqYGhZ3uwhXORWmCpAKnIrmgRnHNaNlekYjfgdjQI1AcU8EkUwEEBgcg0DIP8AKpGSg5FLnmmA4pwNAATTTnFOBpCaAGHjGBSGnHmm98UAAxig9RmlXqfSkPWgBe1FIOeaXvQADijrSEcUv86AAGnZ/Om/WjPFADuRmkFA9KPSgBaBQf0ooAD1oBpKUUAFL2pAcmjr1oAXOKMflSdR6UfWgYv9aPoaTJpfegQtGe1B96TrQMUdRzRxzQelJk0AKPSlHNJxSjHagA9qUelJ04pe+KBBml6/0pBRkg0DHdOCBmgHGeKTNLQAZyaXqDSUvXNAAD7cUdqQHp70v8qAEpc8UHjFHFAB39aAPmpKU0AKetHXtmgDPbgUZoAAfalJBpAM8il6gUAJkHt0o6mlzgGkoAXoPejJ70deKO1ABjgfnR9KBjvzRkg9OKAA0e/5UZ5/Cj6dKAFHTmgnikJP4UH0H4UAKDR2pOB9KUEjt1oACeKQc0Ec0uO4oAM59qPakJA60e9ACijpSYz3paAFzikpP/1Uo4oEKPWlHek60Z54oAeDxzURxnrUgODUJHf3oAenH0p3XHvTIxxjPenE4oAU8Hk0Z9BRikzyKAF+najj0ozSZz160AUxkEeg604kH8aQAnikwfwpGooA7mggD3pwjBGeKAtAxNuR14pQqjqxpwHtmjHUkUAG1DwCaTA7CnYGOCKaSAfWgQgUjBx9KcT370ZJ+lJTC4ceuDQODx+NLxjpzSA8/WkGgpI3Y9KQnnHFKeDigkEdKAEJ4pMU7+Hr+VJkDgCmAhHNKAc9aXNICaADbRjilyTxSd6AuIQaBk807FJg0AAAPTrSggdR7UAEc0YOTn8KAA89KMenWkApRjNAAMmnCm8ninY4oAbgdTnFLj0FKPSl+XdQMaM9+tHOeKfgHqcUhHoc4oEJ9abwAc07HvSYBNAxMZPHSnAUDgYpccdaBAV4pvseKdj34oJ7UANAx0pwOaAPU0cDoaAEzzilxnijPHT/AOvSZxzmgBSAR1oBGMUgwehzTdpzwaAuSeuaaKTHTJNKO5HWgA60dO1JkDr+lBPoD+NAXAknpQCetGCO2M0oHTP6UBcUc9aMjPpTgAQc5z2poXOaAYvFJjJ46U4KTkA0hBHFAMTjPSgDP1oAxSkEHtzQITA9eaCB+NGcc460ZxQAuM84o/Ck3Gl3djQAuSRwKaBj60ZIpQQeDQAo60FW+92o2jqDRnBoGAJB5pN+TQSO9ICOaBWFBzS496MA0mCT97A96B2FwQMjpQTg0gGO+aQjvQFhd3YnrRnjjikH0peoNACYGc96CRj3xRgA5ozxxQFgNB4GfXim7yKN+TgA0AAHX3pRjFGM8gUooCwnvSnBGe9BIGaTvQAh5oAbI5x7inDB6ijI6dMUBYQEg4wTS5J7cUuRxyabjnpQFgJI+hpMgNjmlAI9Pxpfm9QKAD2ANOHNNycZyaZlSehzQBKMdz1o2jPWoySQAOnenA4GM9KBAQN3HSgDFG4dOtG7PTtQIXPrSE55zyKTPPvTgfpQMbz6UuSOOKCOOuKQLj3zQAf8CHFKDgY70AY7cCkzkHtTuAvJOcfhQc+lNxhuSce1OwD05/GkFgyccmmkD1OKdwP4QDQWIwOOaAsNBXsDn0o25yRwadnPbmjvigBArf3s0pBPWjIxnODR5i9Ac0AH8PC89qb14NHJ6HA7UnzZ5xjrQJjse5oJPGATQDnnIxS+mOlAwIPcimkkfxfhin7V6k01hluDxQFxAc44peD1Az2oCgdzS4HPBPNAtQORxwOKTJ9aXGMfL1oIOOooHYQevWnc9MCmZ2nk59qXeOuDQNDweMZHtRimZ6/Lmgs3pQFxxJx6GkYDrjqablj3oyRweaAuh4B7dKCM9Tye1NUj0OaXPoKAFpkvMeDTsnrng0yQ/IQTQBQc4zmkznpQT8xA7Un0oIe4vvmgHj+tAb2zR3wO/NAh+e3XFJxwKaSc+tGaAA96AMd/woBHvQeelACgkdBUVxJsTOevWpc4z296zr2Uk7c9O1AIpyOWcseuajpxNIDzVCYg60YzwDg0U+MZ7UCHInepOw559KAMf0oPWkMOCO9ISaQnigZ60ABOSecUh6/Sl2j0ox+VMQhGO/JoAIHWniNjjCml8mQjpxSAj70Y9BUhhkxnaTSeWw6qRTuA3PHFGelIKD9aAFBz+dOBycHimZ45FKPXFAD6QjFJzS470hjMf40AkNkdRTyKYeO1MRp2V2CAjdTxzWhkdulc6jlGBBxg1r2dwJFAPJpWAtg4704fzpp9qATSGP8Ax5pePWkGMf1oPrQFhDxzSEU6mn6UAIDzQ2QaUADFI1ABjFLSD3ozjmgBaB0oyBkGgnJJFAC5pPpRmgYoGKMmkFLnijNAhTyaDSZoFAxaMUZoByM0CDNAoooGA9qBRmjPegBeKTpS8DkUUCFopPSlJoGHajNFAxQIBSjvSDk0UAKCM0uaSlBoGGc0uM4pKXOKBBR060YwKQfWgB2aBg0gpQOKAFyOKCRjmm5FLQApxRgZ6Z4pOnFGaBi5waO9HIoPTFACnA+7ScCjIAxRigQZ9KWkP50vUUDFzgZoHXnpTTS9elAC475ozj8aTBHWg57UAKODj1oAJo68UHHFAgxyfQUdM+lH060dqBgevA4xQOaP5UDqKAF6jBFHtmjPPNIDk0CDjOKPpS4pAetAAOuCKOlGc0tAxOgo70A47UtAAfpQDjgZpD0x19aX60CDPf8AKl+vajjbSDtnmgBSc5qM4zipQAeKiJwSMUDHJwKeecU2Poc0uT60CFIxR/Okxk+9AOOaBgBQCMGjjHWlx7ZoEVQQOtJnnFFFI1HcgDAJz2FGSO2DRRQAu5j6Ug5NFFMBfLVeQ34Gk5xRRSAUFhggYFJknnuaKKYC4J6mkxzRRSAXYSNwFJjFFFMOoAjilxj6UUUCFA46/hSY9aKKAAeuKMHtRRQAoUYwWINBUAYzmiigAxz9O1KRnHftRRQNAMDqPypCFzwaKKADAFGQe9FFAMM0oHXNFFAB096KKKAF6nFGM96KKADp0FGRjBOKKKAEYEDrSZFFFAATnj9aD3NFFABzg85oGCenFFFADhgDpQQQRRRQIXgjpSY//XRRQMAg9ad5fTGCKKKAAjBGRSEHrRRQCEJxxThjvRRQAEYxSZzRRQAuD1xijgUUUCEJBpDzx60UUDAD8qNw9KKKAFHajGOaKKAQZ5ApCTnOKKKAFxkZzSACiigYpOBxSE4oooAQt6GgEnPFFFBI73ozt696KKB9BCc49eopoGOnSiigQ7GOcCjrRRQAdutIQOlFFACbCpxmnAZFFFAIMA00lQeR+NFFBQgkT+8B7Gnb1/vUUUhCgg9sigYB6cUUUwDJHI/Kg89eKKKBCEY7ZoABG4rg0UUwA8A9OTmkBx1I9sUUUhCgZpRwenFFFBQuW74oJ75/KiigBuCc85oBIHSiigQgIB+Yg0hK9BmiigBQe2DzR8w9MUUUAKCMdaOCDwSelFFACMD/AHaTjODgA0UUwF29fm5pwAwOM0UUAHQcADmlP1FFFJjGkjvkmlUk8baKKAF6mkyRxu5oooADju1N28jrxzRRQAEEnlRTgP8A9VFFAgwMdelGAcjBoooGGOBxSAEYBNFFAhcjAz+lGAM9eaKKBiE4HA6UyTleaKKBFAn5unQ8U3qTj8aKKCGKODRnmiigY6kPPTNFFAmIPU8Uo5wO3XNFFADXbERPrxWRO5ZyR0oopoTIDmiiiqJHAZ4FSoPQUUUhjvqelN60UUIYme1KBk8d+MUUUCZKkRYcjHpUgjCYO3kUUVIuopY4HbFIWIoooKEDnqDSiZxnOCKKKYx2+JwBInTuODTTah8tEwIx0PUUUUyWVipUkMMEcGkPNFFIBwNLk+lFFMYYP1pCMde9FFIBp/SpLeZoXHp3oopiNqCZZkDDripc5oopMYo4pwoopDDAzSED60UUCEAoboaKKAGg8dKXOaKKBgDzS9KKKBAOKKKKAFHJoxRRQMBRzRRQIWkP1oooGLij2oooEAoxRRQMOlAHcUUUCFFGe1FFAB0oHNFFAC9fYUEY59KKKAAc0UUUDFHv+FLRRQIBzig9cH8qKKAFFGeaKKAFHUUcUUUDDNHpRRQIU89/wpKKKAFxjrQBiiigA20Y9TRRQAuO4oAz0oooAXBzijaaKKAE70EHiiigBaBxRRQAh460fSiigBev1oFFFAB0PvQeuccUUUAFBNFFABnNA60UUAFByKKKAD0pc47UUUAKRxURyDRRQA9BkdacR0oooYhMYGeopAeOBRRQAvXigE5xRRQM/9k=</stereopairdata>
</file>

<file path=customXml/item1923.xml><?xml version="1.0" encoding="utf-8"?>
<extrudness>0.3</extrudness>
</file>

<file path=customXml/item1924.xml><?xml version="1.0" encoding="utf-8"?>
<extrudness>0.3</extrudness>
</file>

<file path=customXml/item1925.xml><?xml version="1.0" encoding="utf-8"?>
<CamOriW>0.945928</CamOriW>
</file>

<file path=customXml/item1926.xml><?xml version="1.0" encoding="utf-8"?>
<zdepth>-1</zdepth>
</file>

<file path=customXml/item1927.xml><?xml version="1.0" encoding="utf-8"?>
<CamPosX>332.175</CamPosX>
</file>

<file path=customXml/item1928.xml><?xml version="1.0" encoding="utf-8"?>
<extrudness>0.5</extrudness>
</file>

<file path=customXml/item1929.xml><?xml version="1.0" encoding="utf-8"?>
<extrudness>0.3</extrudness>
</file>

<file path=customXml/item193.xml><?xml version="1.0" encoding="utf-8"?>
<extrudness>0.3</extrudness>
</file>

<file path=customXml/item1930.xml><?xml version="1.0" encoding="utf-8"?>
<CamPosY>213.177</CamPosY>
</file>

<file path=customXml/item1931.xml><?xml version="1.0" encoding="utf-8"?>
<FocusDistance>541.536</FocusDistance>
</file>

<file path=customXml/item1932.xml><?xml version="1.0" encoding="utf-8"?>
<zdepth>2</zdepth>
</file>

<file path=customXml/item1933.xml><?xml version="1.0" encoding="utf-8"?>
<zdepth>-2</zdepth>
</file>

<file path=customXml/item1934.xml><?xml version="1.0" encoding="utf-8"?>
<CamOriZ>-0.0126596</CamOriZ>
</file>

<file path=customXml/item1935.xml><?xml version="1.0" encoding="utf-8"?>
<zdepth>2</zdepth>
</file>

<file path=customXml/item1936.xml><?xml version="1.0" encoding="utf-8"?>
<zdepth>0</zdepth>
</file>

<file path=customXml/item1937.xml><?xml version="1.0" encoding="utf-8"?>
<CamOriW>0.998899</CamOriW>
</file>

<file path=customXml/item1938.xml><?xml version="1.0" encoding="utf-8"?>
<extrudness>0.4</extrudness>
</file>

<file path=customXml/item1939.xml><?xml version="1.0" encoding="utf-8"?>
<zdepth>0</zdepth>
</file>

<file path=customXml/item194.xml><?xml version="1.0" encoding="utf-8"?>
<extrudness>0.4</extrudness>
</file>

<file path=customXml/item1940.xml><?xml version="1.0" encoding="utf-8"?>
<zdepth>2</zdepth>
</file>

<file path=customXml/item1941.xml><?xml version="1.0" encoding="utf-8"?>
<zdepth>3</zdepth>
</file>

<file path=customXml/item1942.xml><?xml version="1.0" encoding="utf-8"?>
<extrudness>0.5</extrudness>
</file>

<file path=customXml/item1943.xml><?xml version="1.0" encoding="utf-8"?>
<zdepth>1</zdepth>
</file>

<file path=customXml/item1944.xml><?xml version="1.0" encoding="utf-8"?>
<extrudness>0.4</extrudness>
</file>

<file path=customXml/item1945.xml><?xml version="1.0" encoding="utf-8"?>
<zdepth>0</zdepth>
</file>

<file path=customXml/item1946.xml><?xml version="1.0" encoding="utf-8"?>
<zdepth>2</zdepth>
</file>

<file path=customXml/item1947.xml><?xml version="1.0" encoding="utf-8"?>
<zdepth>2</zdepth>
</file>

<file path=customXml/item1948.xml><?xml version="1.0" encoding="utf-8"?>
<CamOriZ>0.000459418</CamOriZ>
</file>

<file path=customXml/item1949.xml><?xml version="1.0" encoding="utf-8"?>
<zdepth>2</zdepth>
</file>

<file path=customXml/item195.xml><?xml version="1.0" encoding="utf-8"?>
<extrudness>1</extrudness>
</file>

<file path=customXml/item1950.xml><?xml version="1.0" encoding="utf-8"?>
<zdepth>2</zdepth>
</file>

<file path=customXml/item1951.xml><?xml version="1.0" encoding="utf-8"?>
<extrudness>0.4</extrudness>
</file>

<file path=customXml/item1952.xml><?xml version="1.0" encoding="utf-8"?>
<zdepth>0</zdepth>
</file>

<file path=customXml/item1953.xml><?xml version="1.0" encoding="utf-8"?>
<extrudness>0.2</extrudness>
</file>

<file path=customXml/item1954.xml><?xml version="1.0" encoding="utf-8"?>
<zdepth>-1</zdepth>
</file>

<file path=customXml/item1955.xml><?xml version="1.0" encoding="utf-8"?>
<zdepth>2</zdepth>
</file>

<file path=customXml/item1956.xml><?xml version="1.0" encoding="utf-8"?>
<CamOriY>-0.181238</CamOriY>
</file>

<file path=customXml/item1957.xml><?xml version="1.0" encoding="utf-8"?>
<extrudness>0.3</extrudness>
</file>

<file path=customXml/item1958.xml><?xml version="1.0" encoding="utf-8"?>
<zdepth>0</zdepth>
</file>

<file path=customXml/item1959.xml><?xml version="1.0" encoding="utf-8"?>
<extrudness>0.4</extrudness>
</file>

<file path=customXml/item196.xml><?xml version="1.0" encoding="utf-8"?>
<zdepth>0</zdepth>
</file>

<file path=customXml/item1960.xml><?xml version="1.0" encoding="utf-8"?>
<zdepth>-1</zdepth>
</file>

<file path=customXml/item1961.xml><?xml version="1.0" encoding="utf-8"?>
<extrudness>0.4</extrudness>
</file>

<file path=customXml/item1962.xml><?xml version="1.0" encoding="utf-8"?>
<extrudness>0.3</extrudness>
</file>

<file path=customXml/item1963.xml><?xml version="1.0" encoding="utf-8"?>
<zdepth>1</zdepth>
</file>

<file path=customXml/item1964.xml><?xml version="1.0" encoding="utf-8"?>
<CamOriZ>-0.0429177</CamOriZ>
</file>

<file path=customXml/item1965.xml><?xml version="1.0" encoding="utf-8"?>
<zdepth>-2</zdepth>
</file>

<file path=customXml/item1966.xml><?xml version="1.0" encoding="utf-8"?>
<extrudness>0.4</extrudness>
</file>

<file path=customXml/item1967.xml><?xml version="1.0" encoding="utf-8"?>
<extrudness>0.1</extrudness>
</file>

<file path=customXml/item1968.xml><?xml version="1.0" encoding="utf-8"?>
<zdepth>0</zdepth>
</file>

<file path=customXml/item1969.xml><?xml version="1.0" encoding="utf-8"?>
<CamOriY>0.103956</CamOriY>
</file>

<file path=customXml/item197.xml><?xml version="1.0" encoding="utf-8"?>
<zdepth>2</zdepth>
</file>

<file path=customXml/item1970.xml><?xml version="1.0" encoding="utf-8"?>
<CamOriZ>0.000459418</CamOriZ>
</file>

<file path=customXml/item1971.xml><?xml version="1.0" encoding="utf-8"?>
<zdepth>2</zdepth>
</file>

<file path=customXml/item1972.xml><?xml version="1.0" encoding="utf-8"?>
<zdepth>1</zdepth>
</file>

<file path=customXml/item1973.xml><?xml version="1.0" encoding="utf-8"?>
<extrudness>1</extrudness>
</file>

<file path=customXml/item1974.xml><?xml version="1.0" encoding="utf-8"?>
<CamPosX>360</CamPosX>
</file>

<file path=customXml/item1975.xml><?xml version="1.0" encoding="utf-8"?>
<FocusDistance>541.536</FocusDistance>
</file>

<file path=customXml/item1976.xml><?xml version="1.0" encoding="utf-8"?>
<extrudness>0.4</extrudness>
</file>

<file path=customXml/item1977.xml><?xml version="1.0" encoding="utf-8"?>
<zdepth>2</zdepth>
</file>

<file path=customXml/item1978.xml><?xml version="1.0" encoding="utf-8"?>
<CamPosY>383.009</CamPosY>
</file>

<file path=customXml/item1979.xml><?xml version="1.0" encoding="utf-8"?>
<extrudness>0.4</extrudness>
</file>

<file path=customXml/item198.xml><?xml version="1.0" encoding="utf-8"?>
<CamOriX>0.0174419</CamOriX>
</file>

<file path=customXml/item1980.xml><?xml version="1.0" encoding="utf-8"?>
<extrudness>0.2</extrudness>
</file>

<file path=customXml/item1981.xml><?xml version="1.0" encoding="utf-8"?>
<extrudness>0.3</extrudness>
</file>

<file path=customXml/item1982.xml><?xml version="1.0" encoding="utf-8"?>
<extrudness>0.2</extrudness>
</file>

<file path=customXml/item1983.xml><?xml version="1.0" encoding="utf-8"?>
<zdepth>3</zdepth>
</file>

<file path=customXml/item1984.xml><?xml version="1.0" encoding="utf-8"?>
<extrudness>0.3</extrudness>
</file>

<file path=customXml/item1985.xml><?xml version="1.0" encoding="utf-8"?>
<CamPosY>326.623</CamPosY>
</file>

<file path=customXml/item1986.xml><?xml version="1.0" encoding="utf-8"?>
<extrudness>1</extrudness>
</file>

<file path=customXml/item1987.xml><?xml version="1.0" encoding="utf-8"?>
<zdepth>-4</zdepth>
</file>

<file path=customXml/item1988.xml><?xml version="1.0" encoding="utf-8"?>
<CamOriY>4.83481E-07</CamOriY>
</file>

<file path=customXml/item1989.xml><?xml version="1.0" encoding="utf-8"?>
<FocusDistance>541.536</FocusDistance>
</file>

<file path=customXml/item199.xml><?xml version="1.0" encoding="utf-8"?>
<extrudness>0.4</extrudness>
</file>

<file path=customXml/item1990.xml><?xml version="1.0" encoding="utf-8"?>
<extrudness>0.5</extrudness>
</file>

<file path=customXml/item1991.xml><?xml version="1.0" encoding="utf-8"?>
<extrudness>0.1</extrudness>
</file>

<file path=customXml/item1992.xml><?xml version="1.0" encoding="utf-8"?>
<extrudness>0.3</extrudness>
</file>

<file path=customXml/item1993.xml><?xml version="1.0" encoding="utf-8"?>
<zdepth>0</zdepth>
</file>

<file path=customXml/item1994.xml><?xml version="1.0" encoding="utf-8"?>
<zdepth>2</zdepth>
</file>

<file path=customXml/item1995.xml><?xml version="1.0" encoding="utf-8"?>
<extrudness>0.2</extrudness>
</file>

<file path=customXml/item1996.xml><?xml version="1.0" encoding="utf-8"?>
<zdepth>0</zdepth>
</file>

<file path=customXml/item1997.xml><?xml version="1.0" encoding="utf-8"?>
<extrudness>0.3</extrudness>
</file>

<file path=customXml/item1998.xml><?xml version="1.0" encoding="utf-8"?>
<stereopairfilename>Still0819_00010_r.JPG</stereopairfilename>
</file>

<file path=customXml/item1999.xml><?xml version="1.0" encoding="utf-8"?>
<extrudness>0.2</extrudness>
</file>

<file path=customXml/item2.xml><?xml version="1.0" encoding="utf-8"?>
<zdepth>2</zdepth>
</file>

<file path=customXml/item20.xml><?xml version="1.0" encoding="utf-8"?>
<zdepth>0</zdepth>
</file>

<file path=customXml/item200.xml><?xml version="1.0" encoding="utf-8"?>
<CamOriY>-0.139088</CamOriY>
</file>

<file path=customXml/item2000.xml><?xml version="1.0" encoding="utf-8"?>
<zdepth>1</zdepth>
</file>

<file path=customXml/item2001.xml><?xml version="1.0" encoding="utf-8"?>
<extrudness>0.3</extrudness>
</file>

<file path=customXml/item2002.xml><?xml version="1.0" encoding="utf-8"?>
<extrudness>0.2</extrudness>
</file>

<file path=customXml/item2003.xml><?xml version="1.0" encoding="utf-8"?>
<zdepth>2</zdepth>
</file>

<file path=customXml/item2004.xml><?xml version="1.0" encoding="utf-8"?>
<CamOriX>0</CamOriX>
</file>

<file path=customXml/item2005.xml><?xml version="1.0" encoding="utf-8"?>
<zdepth>0.3</zdepth>
</file>

<file path=customXml/item2006.xml><?xml version="1.0" encoding="utf-8"?>
<CamOriW>0.997564</CamOriW>
</file>

<file path=customXml/item2007.xml><?xml version="1.0" encoding="utf-8"?>
<extrudness>0.2</extrudness>
</file>

<file path=customXml/item2008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lpDGcD14pqw+Uu4d+aYImkIYDgVKWO3a3pWtOKSuzKrPoSxuCnvVSUfvS3qamTJQj8qhLAOQaipNNjpwsrluBGMJIrZ0a8t4lxKuD3yKxrW9WIhGXg0TXAWQELlSe1Y8xvY0takilfzIFxzVG2kGMmTBFSE/bbbMGAcciswxSwuVkBBrNu7KSNyG5ZG5OQTVia4BTK9q5w3MkKna3FRjUpXG0EnmmlcL2NyW9XbjPNVlkYknHWqKs0hBY4z1rRhaJVA3DNdlGknuc1as4LQybl5Y5juB2k9agyp5B4rdmSGdCpwc8ZzWQ9n5MxAYFM8V1RstDz3OU9SMEswUdTwK6PRPC95ePmRdsZ4zVHT7KMyiSTGB0rtLLXktoVjBUhRjrXZBpRvfU83ESnHZFDUvCV3ZWxkjYMijJweRip/CfifBFlqEmAOEdv5Vsf8JNatCwkKkEEEetec600Rv5TacRk5UjjBrnnWtozOlTlXXvI6P4iTx3ESiNww6jBzxXBRRvLIsY6k4q8k1xMvkTsWA4BPpTVtpoZAyLkjoawjUSldnqUsO4Qsdj4bsLaSz8idFYEck9az/E/hhdIIurWTdA/OBgkVjR3upxyBkJjx6d60Dqd7c25iuAXRh0Nb1cWmtDGOGqOeuxm2+qXVmcRuSDzU02q3F2u1s5J5pYrEFiCuAeR7VImnyBxgcDvXDLENrU7o4KKd0VJYWiVJR9alE07qGEmB2FasdikyeW/UCoG05YZCvauRyTZ6MY2VjOMLF9zEnJyak8iP72Tn0xWnHaIGBJBFE1tFtO1cYpOaKsZTQg425p6xEoASeKeWw5jwPrViNgV2befWlcLFTycY6n8KsrcPHHtSMHAqVSFO0gEnpTyNpGQAKVx2MySOWWUuUxk5pxtJJlAYcCr7McD0qIOd+A3HpVJhYqDTiq8DgULYqWyavh2xtJ4qKRCp3g8dxTuKxEumRnLZzUkWnwqdpHX2qSMnbuU0R3OXMbrgnvQ5tbE8ie4htYt4UE4AxV1bSMRBcVTmIjYFCSM1dD4iDA9RUOTe4KlDoiIW6RyhwO1JMqsAy855oZy3ftimwgo2GOQaRdktiaIAoeOahI3jaOoqy4Ea7lIx3qoWAcuGGCKmwELRGNt2M5q7HJm3AA5xUAfccFh+dSxAAEZoaBCoQVJP1p6XJd8Jyo4NQ4G4g8Egiq9pJ5DNC3GSTmlYpmnMQyg55xUQLFORxTlMZQqzDI6U0yjAAYED3qeXURAd0PA6dqjAdj97FSm4iYkE8iq0k23hVJHritEgLcannJqeNSAaxzqZjYAj86STVZMfLxRa4GyQ3WhCVPIFYf9sSBSGbB+tQ/2vIHJ35H1pqIr2OhMi7xyBzTZpY0YMWGOlYUd81y2FJyKmkgupFLZOBS5WO5oSzRlAQRxVCa7ByAelZ0lzJGSpzkcEVXNwxONpJPtVpCZsRzKU3BsEdqsw6ohT5xg965syzb8qpAA71f03E7AyjgVSVyDWk1SMkYBPPpViHWIVXLKQM+lZ8hgjbAQEnipLaFJMqyDk1Li0NPUsTa7Fuwp4NULrVY5TkdBxUNxZqszKy4HY0xtIeNASQQehBqLal3HvqqlQMU2LVZWyimq72SpwTzS20KxzhscVqo3IZdJvDEZecAetU/7RnAK4IPrWslySNpXKHioJYIw4cRgg8kUNWGmUBqE4wOTzTZNRl6bSSOvFbkFpaywFiACOxpBbWqbtwB4qbAc+LqWW4DMCBxWnFPjGO1VJthnIRQMHHFTQx7GBPIrVK6JZo/ai8AQ8kdCKzbsnzQ20HByT61q2UMYuBJ1QkAg9qk1TTYoZRIv3JOR7VEkkNMdoF6qTIrNwSB9K6y+xc6e21gAB1J9K4B7d7HEyElc/lVmXX5ZLQwoxAIw1YyV2WtDPv5t9wTHyVOK6nRb6O70c25YLKvGCetVNC0SKaF7icZQjjNZN9aTWN20luSIwflI9KtaIT1Nd98DgYypOCRVqQqLcEHnFUtH1JJrZornBI4BPWppAAfkbK9x6Vd9CLWZbDB0XnnFGzKkd6zbqdrdo5AcRnANaEcgkQMDkEZqGrloy5Q4uSkoyp6VraYIF06SLcAecDNQTRCXBx8w6GufvTdwXD+WSOegNKxVzRkBLBl/wBWHwfwpdfCmwKxj5WHFVrGV2t9rnqcnNat7brNYgDqU4rRKxDZz+lTSx2bRbTkDA960NHMtvOxlXCu2SKr6fI8B8totxzgGtkpvh3gcryRTbVhJFu5jxEJEHJ5wKp3bsLcMwzyDW1bXNrLZqSuSy4Ix0NYtwWVpYGGQclT6VmnqU9ijeDFxBKvfFdGHItCT1IrCtFS4ZYn4ZTwa2I1Lja3QDFWyEincmOSDaw5HT61NazXP2MwSxkRlcA+1Z99IY76K3PQtx71p32q7IFtXUAEYBFTFFGAtsFkcgZBYnNUZoWgui7glT0NbdpGPKZWI5J5NTyWKT25VlDbRwa0bsJGBAQ02705qyJh54bPGMUkVm32twoygHNZzzEXDxcjB4oRTNgyDcDnrWr9l8zRt2cbhXK+bI2GGSAegrr4yJPD0Z3AEkAjPSpm7IlLUXS7Jk02WQrxzg1kJHFNcSKSAxBFbumahEbKS23AnGBXK6putNSDoxAJ6is1Jtlsn0yFYSYWznODWpMsUMDoeSelYZupLaXzGGfM5BqWO7luZVDA4zVWuCCa2GQV+UmqM8LxqWZuQelaOsvtaNU4x6VHcxq9urEZbAzWi2JZlSTMIxgmtbTbgSQ5P8PFZ8MCySiNuh71KIn0+cIGzC3U+9USWby1cziaLp1NW4SDBknkdRVu2jV4gOoIzWbdxyWjs2MqTUXKRfiIlgO3gikjiAcMW5J6VWtJ/MjVhxzyKuOFEqSKcgHmmhEV2pOD6U6EiWEofSppIxMSQeMVUiYxzgHgZxWsTJ7lSC0kku2jIwAcCmX0TW1yoP8AD1rYQEXqSKMA96payB9pYHB71T2JTbZGAJI3YHkdPyqC1gLROzZBNWrSNTESTgY6US4MZMXAHWsWzVIw5A1vMA3OTWnCgmI+bjFZgP2iQhux61oW4EaE54qSrGLKFg1pgTxVu4IkUsOcVn6kGN+ZQCRmpbeWRztwcY5qlsIsW7nAUjrWtH90bew5rHhy8uB/DWrauMsD3FADL2BplQjtTk3L5cZHuKfJJ5cDHHTpRaNviEjDkHigZejXKnPXFc/qfNwR3zW/GSUJHXHFYkiGWdyw5B5qOpRURWJAx0retcNZFT1HSs63gBBY+uK0HWSGENEpJA5FTJiS1C1fy0ZWGCc1UE4S4OTwDUV9dvHhmGCe1VlcyZY9aENjr0+dcAr0qRkWOJRnrVblm47U8RsxGT0NaIg2bUhXtz2yDiuk8TJHJpEMqLggAGuTSYCSFVPKkV1esTpcaFHGgwQASau2gupx8ondgyn5frTZAwjJboDVhT8pUnp0qOdgYSD0FQtBstaXISpKjgUXfL5p+kRbrc8gDGRUd5uEu0AkZqgF0+EyykZxiob6ER3oz1JotZsTnnAFPv5VkdWXkjHNSNE5/wCPdRUEm4ICOmanUbrYE1BNMAmwDNR1KHzljZ56mk01/MDo3XHSpSQbM+uKracrM7EcEChoQk0e2c/Wrbb2tfkHaql9II1+U/Oe1PN5IIFVV5wAaSRVxlsS05dhyKtahKotCTxkYFQ2xVZgW6Goddm8wxxIMLwTT5RNlGKHzIsdzzWhBZKMBjziq9sMkAdBVpy3mhQecVaIG3MzWwEadD0rrfCmpRQ24WVgpIzXISgGUBj0qYMwIKHAHbpTaGddqetRpfAxncOg9zV60t5javcSjAY8D27VxunxnUNWiXkhT0r0u8RLbSf3pAAGfyFZuNtR31G2MebZGHORVgQkjOKpeHbtLuyAQ5ArYC0hlBoCTUZtjjOK1PLBGaYycVJRjyQMHH1rXghAgGfSq8kYDZx3q7Gf3IqkSyF7fdyO1ZkTxnVGi4BHI962wPkY+xrz8388fi7aTxnAGfehbgzvRFgg4q3aDElQg7olb1AqW2OGBNXHclmhRSA5FLWpmLRRRQAx2CqSegGaZDNHMm6NtwzjNNvEeS0lSP7zKQKo+H7ee1sTHP8Ae3E0xmtTSMjHY9aWjvSEeW63ZtZeJJIyDiQ5U4613ugW5h09CRgsM4qW/wBJtL90kmQF0OQSKvIqogVRgAYAqm9BdR1FFFSM4/WNUns/FUK8iIKAcdx3rC+IAhurm2urdgSRggV6Dc6VaXcolmiDOO5rD8ReGLWbTZJLSELMikgDvVXFY8+sZJQgSNQTjHJxXpnhRgNKVSMN396840+1nMuzYQ4PQjmvVNGtBbadCpGGxk0ugM0KbinUhFCE1cAK4b4jW09xHbCJSwB5AHvXdAVFLbxT48xA2OmaBpHmkeW0kxOpUqncYriphiVx7mvZvEWmQf2XLJGgUqMnHcV45cD9+/pk1L3NEVWFWI2UQ89aiccU1SWwKRYindKfTFR2qMmpBj9wcmrgtMKWJwTUUZVLkK3I4zSAv6xew3yLFFAIyMDIzz71kzQNDGFbqa0LkwbwY+T78VUu5hIijjII6VLBIYEC24DCorXALE9icVM43QZz2qrb7jKVHQHmpAkb99OoJ4BrpNPJgjOzkYrmSv8Apaxg4yetdjY26RWBYkHI70pbAtzImbzrtm75qldgSTqO9WMn7Y5B4yePxqte8TBh65qUUbCRhbI89BTtAy00gA4JNV45S9kV9uaueHJ4wXjI+bPFDEQeJo9jKR14qqhzbj6VY8TkiQHPFVLVswDPpSQPcoIwjvRu45rU1AB7M7ecAVkTKWvAo7nrWnL8tqQT25qnsK2pn2j4tCvpTLLmU/U0RKShC0ljw5z1yaroD3JL4DipbLCpk1Feg/ePSn2w3xYBpMY2aXN2PSq+ojkU+dAk4yeajvjlRQtxMTTyA2M81qyEbKx7EZmFb7wK0QPtVy2JW5jKf9MA7k1v2gaFSXzg9KwRgakuOxxXWQoJoBkZ4qHsV1Ob1s751Are0WQR24J9AKw9bHlSBj2NbHh6E3tuGHQUR2JludBHIki5HWub8VRYjZivGARW9Zp5dyYnHA5zWf4xCm3YKAAAMVPUtbHOaSxKgAdhV++BEJJ9Ko6LIgXaRyKvX2WQ88U5BE56Mn7cPrXY2VyscIB9K49cJehj2NdNE6mEY6YpvYXUi1UKyE+pzXPJgXAFbd8QUIzWGTiUt6GlEctjrdIlwAPQYrZOTg4rI0CNWQFhyea3JwAoC9BVvRohbFjz/wDQwoGMcV514i+a9J967+MZsyWPPOK4DxEMXZ45zXVL4Ucy+Izbf/WA10FtKfKA9BXORkhwRW9bcxBsdRmueWx0LcbfEGImsWLicfWte+l8uJsjPasUEidT61nHct7HW6bLhAPbFWphkk56isqychB1zir7OduM1M9wic9rQwyn0Nanhsq7qCKzdZGOSaueHJFidQzHJPFVBaEyGQyR5K44PWopCDKQOB2qwNPkjIOaSaAKu7HNbyq6WRl7O7uysCVbae9BgMjYA5NNQktz1qaORo5AMcE9ayvc1WiIhZTAZNSrayFMHoK1oVE0fPGamW2UKVPIqG7DSMi2RrZwVJHqKszkXK5bGRSzQ7XJHSkW1LgMGx7UJpjMy5tA5wvSo47Fo+VWtd7bCk96gjJUlT0NWnYTRSaCZzgDFM+yTD+IitRTg07du4KitFVaMnTUtzMFnOfuyGpRYyADzCSM9a0kTGMCpMkJtIyDS9syfYJFSG0kKj5yAKdJalFJDnIFXIgAPrTyFJHAqXXl3D6vB7ozobQuNxkJHoanTT4mA4BNWQirnAxnmljHlvnNZuq27suNCENkRGwTaF2Ae4FSwWqqdsq5A6GrQlXeAVzkVXnkkjcYPBpuo2WoIJoQq8KMComZGj4UAjvS3FwdvJ4JxUOQF4HFTzNj5Uh0ZXccirLOAoxVKGQBuR1qWQZHynpSaY1YmRju3LxmpXIkU7hziqUZYDrUxlDDbuANRZlFciRX+VuPSpDJldrDrUgAJwSPzqCdxGQDgimkIqzQkuGU8+lSwR/Lh1we1CyRlt2QMdqbJd7WwCCPXNWloIkMTBz7cipWHmRkkciqhuWKgqSRUTXzKfmBA75oaBFpATnceO1RMFVs55qu9/GDkNweCKqSX0YfCnIqkgbNNHVn2Mce9Skxj5SwIrDe+DAAHBHenwzmThcn3p8oXNMSKhIzx2pJXjZQeA3rWZJcuGKlSCPUVEbmRuSDxRyga8V3Gg2sMnpzUxu0C9QBjpXPO8zfMAcj0pALh8A5GfWi1wubZvRu4NMe7IUkMc1TtbRgdznNXVgj54FPlJuI2oAxYEmc1TFyQcmTimz2KrJkZAPpQLFWUHcaXKUKb5UYNvJqxDqckxwo49apHT8OA3Sr1jaiNgQMiny3EWGivGTzFOQBnrWdJqBDbSPnB5roIWlRSAMhuMVlX2lFJvO2EBj1xUuNmO5RbUHAJyc9qYt7PI4ClgCeasyWaiPfgECmW8aiTGOpqlFCNK2RSgL8nuas+YisFCAgVBklhFEuW9KmIaD5LhCjnoCKpxshXKuqWgmiEsI2nPOBWdHaXDnaoBHfmujE0TR7CvQdapFfs84aNvlJ5FZ7FGW+jXDjcxIqp9jCvsLcg11UlzEykKQeOawZyGuiVGMGrjqJ7E1lDHDgkZOOa0xdBlC4wDwfpV/w74bXX7eQxzBHjB4JAz+dY0qvaXs9q+CYSRn1qmlYlMgvrEySmWIZB60yFI1cB0APqRW1pYWY4kwOKpeII1tgpXGSeMVmmUZ98o83YigD1FMtQEkwOM9vem27sznecnHGakSJhIHTlgc49a2hYlm7D4Y1CeEXkdu0kZ5JwenWoopYi5iOVdeBkcg9xXeeHfHWkw6DDDcExyxJhlA6kcVweoSQXPiC5u4ECQzNlQBwD3pzasJXJrnT2ubQzg4KcH3rPW5EcJhk59M9q2kvo47Jo5OCQa5S5mJnfaM88Vy31NbaDi5kY56ZpduAMU2Jla3IyA46g9adHINoB61vEhlm1m2feHTgVoWwEgJK5z2rPt1STqOasG6NiCyjIPaokwSGagptVDg456etVrmQNbI4JDHqKWeZ9UuFHRAaTULcxAFTkCpRRUAxKpPQmr8JTeQ/Q9KpAq0X+1U1tdrs8uRM46Gtk7Iho0QjRIWU8Gty0SLU7NY58ZUcZNc4tzldrdOx9KndZobE3MMxBHUCsZtstItasI7SzeIEHAIH1rlIy4fOe9WZrm7uCWYFgeCTVcE87gQaUUNnZeG9USWAWjkAkYGa0rvTY4bOSOTBOMg1wMFy0MisjFWByDXY2epLqVoqyPl1GDnvTkhIw205mJa3O2QHkdM1f0dJSsomByRjmpSgW49OeCKszSCKInABI60kwsVL+2SSzEZOfQ+9U7G5ks38uUEp0BNPj1BQm0nIzjmrt9aI+mxzouQxwfarSEyZ3AAZTkGq19Zi4USIcMvJ96hs52GLaY8jhSe9aaxnb7UWFcy7a081MDjHB+taE4ENoFzkoMVn6m81gQ0eSJOuOxqCKaVTtnbOfWqSuJ6FmzmjjjLFQcHvTrm+MciSRgkE8gVWVDLG6J949qW2LWSAXMe8E4BxnFQ4jTL1nqtvHOVdcI55GOlXo4YmmabzQYz90EjNY0kMU14koUBMcii+Vo2E0LkKP4R0pWsUMuI57aR5Yxkocj6Vp6bqgu4wDxIOtRWdytzZmN/v4xmsu0lXTLxvNXqeDQBc1pWW5t7pBnY2DVrWIg1tDLjJwDTpAl9ZOyDqMj8KrSXhmtY4mXBTg1pFEN2EgHnWRBO04rX0kxvZlFO4gEGsuzhMko5+Q8EVPYwTafqcka/6uQZ+lTLQcSdLVI1kYMAXzxXJ30Wy9kIWtq9u/LuSoY5B6VWuLZp7gOo4IqUy2Jo8Cy20jtyRng1agmD2csQcjbniszN3pbsduEk460BmjuAxOBIOR60PUSHWM5jugQ3BNXdRtHuYd2ORyDWOY5Y7ohATk8V0tsx/sw+afmAwKajYLmZCi3caROuCp4NTRoqXBjPGD1pBtjQsOCDmopJV2mRR8xq7AGoje6leRnAqfywY1Vh1FM8syKm4c9ancqAD1AGKaEYErNDeNGG6Hg1etE+2QOsjcjpTLmOJJ2lkGSenFJaSLHA7jgg8UyTX0y4EbmCQ4PbNWb6NbiAoevY1SaHz7VLiPiRRzirFtdLcQgHh14IrNopFWwt/KLowyB0q1bYmhkDcYJxVe5uGjP7sc9DSq7Cy3qMN1NVFiJEkeMheoBwadcQgoHHamxuJYQehPWphxHhjwOBWqZm0JHJvUAHkd6oaoCLpQzZBAGalBMcu3pzT7m2+1RAj7yc1T2EkU4XbaUB4FPEyxwtGe/U0yCMlyBwTzmoL5DCQOoPcVg9TREMMaqjEDgHrUomQpsQ57GkgQhWDdMciqlqh8yUAYwSRRYdxZY1EoBXIPepbi2EMO9FGCKkELTfKwxg1PcxkwCLPaqEZ9nCwUygZOeak811fdGMnvVi1ja3TawOD3qtJujuSY84J6YqQLxXzbMkjnHNRRPhljHOOtTLJshBPGR0qK0gYO7t0JyKoDRQhVGf4hWRIfLuZCVyCTzWmecDPSqN2QQQB061my0O08qzGMjPOa6K1tgzCRRkdCK5CzmP2gKvBPWu00idYU/eHII5FQwRxXicgawIkHyjqPemoqlRt4JHNP8QbZtWeZOuTkUy2G6RV/OqS0BjYx85B61LGjlSewph4vCo6Zq+E22zsT0HSrRJQh3G6UnoDXZ3DJNoY8sYIHPvXJaYqzTuT0BxXW2qGXTZEB7YrW+hPU5x48xbh1HFRzRlocqOKsPtjikUk5JOKgEhMBBPSsxsdpkkgfyicVfndUUllBPvWbpmfteWPPar2qggHbxQNGfagGQ5GQTWhJaxiDcTg+tZtvP5TAH15q9czGa1JUce1IEOgYeXtJzimHy+4zzTLLLRnJ5pzKCD7VLGiYFXgIAwBUenMElIx1ohf5CtMgO2dsdTxQwILuIzXpZTwOtIXIkBA4FPkjkExK5OetMnZQyhR1qkhCtJ5jgAYNMvRkoD16U8AeYoxgmjUI9jIQegoY0FsAPrUqBnvAR0AqvaAySgCtARtES3Q0XsIq3alZsj1pyyErtNJMTI/XpT4o8tn0ouOxe8Oyrb6qGY4BPWvQNfH23RCIyTwDx34rzMny5Ay8EHNekeHblL7SgHIJC8gmh7ErcqeCYJILWRXUjBOM/WuqByaz9PMRLCPaME5xWgABUFXHDpTSB60vGOtRllGetQURzAbfxqeH/UjPpVWSaMcEd6uRDMYKjgjIpoTGlyoIxwa5mfw8r6uL4Pg7s4rqvLJ7U37IjEFhyDVpCYkRHlhV5AGKmUkAetIECjAFGORTW5LNFBhB9KdSL90fSlrUgWiiigBDTA6ZKhgSOozzSuSEJHUDivNI9T1KPxC8rM6xmUBl7YFNIZ6YORmopbiKFSzuAB6Gs9dbhuQIYGxMRjngA/WobfQ3OWubppcnIBxgUAZWv8AiO48wW9ngYP3s4q1pfiSQKsd8oUkABgc02fwtFLcArMeTkgY4q1/wjFsECvIWwOpFMg2oZ454w8bAgjPBqWspLJNPhJglCADJGRUum6pDf7kRvnj4IPelYpGhRRRQMxpNLgXW4rhIwAQcgDqa2AABgDAoKgsGIGR0NLSELRRRQAUh6UtIaAMbWZybGaFl++CD7V45qcfk3bqOQSa9w1CBJLSYlQTsJz9K8P1Ek3cpPPzGky1sUn4QmmQk7vcVKwyhqK3+/SKJLm4YREZIrLNy4fI6+tadypKgAdapC2+bpzSGQvcSNzk59KfGsrMCwJHWpTbbcMRirQAWEHHamFx4AaDaBVS2BjuGXsavxZEJOKpxruujjpWb3Ajdf8AT0+tdbGrNbqoPAFcrcjyrpG9DXW2Z3WauR1FTLYFuY8sYjnIxgmqF5kMC3QGtO+INzwtZd8ckA+tQtyjShG6zOBjin+H2UXT5POaLZWFmMjjFRaUP+JidnTPNUxFzxJCSgc9M8VmW5zACPStrX8yWmD/AA1jWg/cFaSGylOQt4h9TzWtcRg2hYckise+G2cH3rYjkAtcP6U3sLqUNMaMB1kHPaoE2resFHBOaaCQ8hXk5NMtiRMS4596pbCe5avVzFj1qLT2IUg0+4JaM5qCxb5yvpSGPu/9cD71DeqPKDCpbsgOCPWi5UNb5I5oW4mU7MkSD61uGZhCVHpWFbn9+o963TGTAMVUhR3MkNi8DHrnpXVafMwQblwDXKgYvVJ65rs4EjltVwcHFTLYfUwfEkaum4evWtbwTIojEZ6d6zNeXEBXril8MTNFIMHjFKOwS3O4vIkVw6jFc74kIktffGK25rgSxgA89zWPrYj/ALPPOSBWavcrocfpsnlzEe9bbgypx0xXP2hPnkD1reWQxwgHg4rVrQlbnPXQIvAq8ZOK6GxjJgAPTFc/fD/SN3fOa39Mm3wqD6U+gPcS9hQRk559KwJhhuldJeRjyyw61zs5zIQemaUNxvY6bQJSFXdwMV0UudmVOa5bSpCUQL2AFdNCf3QB9KqW6IRPYRNNG27OBniuN8WWpjlMoHQ120MzQqQvA6muQ8VXIlDKRyTXW9YI5UrTOVQ5cHFb9gd0Iz2FYIGCK2tPP7gfSuZ7HShNQhMikDtzWIwxKoPUV0U5HlnNc/PkXGe2azjuWzptMCmAEjJIpLkyJMNoOKZpMw2hcdq0rgoVOAM0T3BHOavlkBo0dsuMHGOQal1JPkORjiquknEoHbFVTJkdISMHNUrllz61dcgoazJkDMQGxWF2zRorSRhGDKM561KEJQEc04kKm1sH3pscy7tucGtb6ENGhZTYG1jgDpVwyrjg1htMB0bBFSR3Khcs9S1caZfmIKlk5I61HbTJICMgN0Iqmb9UbG7IPWqE0zCXfG+B7UkmDZ0DlQpBIqo7p261nC9lP3myaa9yMZJ5qrBc0lIPQ81IoFYv2wryDSf2pKKbQHQrwKaZsNtOAKwzrD4zzn0qNtTeU4Gc0JMLnRiRAPvD86DNGD94VgJ57LkE4NRu9wj4yanlC50LXMajO6kF3H3YVzjSXDdQaieWdRjnNNRBs6Y30anIPSke+jmQfNyOlYFlMZJNkg4rYSC2xkHmnyCuNkvQCAwJH0pr6pFGpUDtU6R27sVZRjHXFZl/ZrG+5fumhRGEmqjdkGmjWGGcHioorETLkCo5bDyiAaqwrluLU55jtBNLLJdAljk+lJZ2yxgN+daKmN12nkU3FWEmZf8AaFwMAk5qOS9uGPQmrsluqOeM80m1cYwM1FirmZJc3BPAIqey86aTDE475q0TEFwRziremWjXLlIx8xOBitFG5DZYhSFEG4U+5sY7u0k8sAEDIqxd6Xc6UwF9CVVzgNjinRKAuVbANS1ZlI4oQyGRlY4IJBqwNPyobtWvqGlqJGljIyxyRUInijtzHjLDimhGWbIBwoPWtKyijt1wRzVSNszA9jVmQZIVTg1Yi3NHFMoYqA3bFOt7S2lGCQr+lQQSHbhuSOhqZxEyBgcP2IqGUhktr5LFlIIB4qpK7SSDHBFKt2PMaJmyBxmo8gXK+nrQgZet4ZZiFRSTUskPlrtkBVx7daksr5dPuBKyhgRT9UvlvZPOjABA6VT2JKwheY4UZA6iq84FuwHQVd0ufypyX7jnNVNcCswkTjk8Vm3YtIqPM8jAZq5DMIIsAZJrMWRTGDnDCrAkV0HOD3qkyWjStruczqGbCE8DNdNJFHcW4jYfLjrXJQeWuxy2ccgVoyeIwieVs6Dg1EyomVqwbT7loVbKE8VCOArgY9aLvzdSnL9O4qISMpMEnUd6Itgy7BdPb3CTqM461o6lqo1RonZQHQYJ9awlE0J3D5lPUU5ZgX6EfhWzehNjVLgqNvpg4qtO5SJtzYPaljYiPdjqMg1UmZ7mcLjgVkyh0RbYWyQcVCcbtx5ycmtMWu+2C4wRzmsyeGWNsRjI701oDNCw1O5sXzaTGMtwcHGauLaNOWuZZAXPJOeprnoyWfa2QRWpavMF2hiRTbdiEtSeSb7NGWUkEVSkMupKZHPAGQDVpkEjbX6d81ItupjKxMEIHHOKyT1NbGGTJby8jvVqG4VvmU4I7028iIUoWywPJqnDDIHCkkA8VqnZENGkslu7gOuW9QKvwoDtUcLnOazFtJgMockVdtZ5Fysin2NJu4loS61Mu0JF2AzjvVPTLZZ3JlGB71akhUsJCM56g00yOnyxrj6VnYu5V1XThG5ltzjJ5xVBC6OFkPPrWpMLsqNwOPrUKWMsrDKnHrWiYmS2sZBDZqW+RpAAV24/WrFpaLGwDHPPert1ElwgTgbe4qG1cEjDjKwptxg9cim3VwXQqBkkdTWiLGNnKu2OwNV4dPzdmFzwehHNNNBYxNsqnIzVmIkja4wT0NdCdIgi+8cn6VFNZW7rtAwexxVcyCxnWzpGxWUZGMA1fSyupYC6ZEJHI9qmsdHEiAuQ4HQ1qRSNHCbdV4HGPWs3JFJHMqzxqUEZIHTg1WmRi24xY/CupWPYf3kIAPJNQ3kEbxnywM0lMGjmTbGRjtjOR6Ckia7spd0YIA6j1rpdNMJRlKDzB1BqrcTQF2DAAjtVOVwsV4dbEi7ZUw46mrF9eLcWahT8x6msy4hS5kCwgBj6VrWGlZtAspwxH5U7aE31M20aKOfZOpKvxnHQ10Vo2dMmjX5wo4FZVxHHC/kSKCR0PrUdrqEtjIyBTh+CDTTBonuYTNEs0fDR8irem332iPbJgOOCPWo1kErDYBgjkVFHpsiTtcKSAOQBVE2NWSGOZSsigj37VianEYZIwOgOK1bG8W5Qgn51OCPenXdqlygBHIOQaadgaMWxmCal5Z4LYro760iS1BYAgjIrkrstaayrFSBxg11lzJ9q0pWVgSBkjPJobJSsUIbYM47DNP13TpbezjeIZVxmnW0gkWN1PPGR71t33mXdikYAG0AgeorKTsWlc5200/ydNS43He+ePSs1h9uuPKdeQRk10MyvHZGHGAvINY9pj7RIDgM4wDQncbRqQxx28IiQjgVlyqDMwHY1JLM9jNCkuSJDjNNZMXMmDxnI+ldEDNj4ZvJO3OKs3N3KsAlHJA4PtVGRVI3elPWTzoGWM5xwR6VElqNFK7iZ1F0DlickVdtC0kCOOo61VjErI8YB2g8VJaM8KNET7iosVct67CW05Zl5A61hL513BHLEMFeDXV3YE+leWB1XNYWllY53t2GAeATVIGPsQCpMigsByaszON8QyQrDkVVcPaXTQjnJ6+oq4AtzasCMPGOD61TQkzNu5GBOwEgnmnXLIlgjIPmXk1bt7YvatIy8Cs+Z0lQCMgLnBqRlyOTNsrPwSKijlbfh/unmmgGUIFPCimTmQECNcjoaaEWLu0E9oZB0XoazBDLEpDdDyK2rSUjTHgkGCTnntVO4jMiBVIO0VQi1YSMIRGR1FQywvZXfmrkhuoqWBvJgEnUjirLpJcoGWMsMcgDNK1wTM6QtJKWU5B5xT7e7AiaKRcHOBxT4ogCSvQHmm3EaysGiA4FLYZMhwgC8c9asEbiCeg/WqCSFl2GrcEyzK0WfmXiriJiXGDF5qj5ielS2wc24Y9TxUcQJYBulWiTFII+wOa16Gb3KLWr28xLHCEdahuFSRCVwwFaV+PPiwPSsO0LRyPE5I5PFZNWLTHsMqCnBHBpiIIyzEAMealPyPgDg9abIC7gRnJA5qG7DC3LLIWPIPapmXe4Ibmq0MoMpiA+cdRVmG5h87ymXDg9cUcwFiYiS3C4AA6VWjiAYSOBkDpU1wRvABwPWqkpyeGzgVNxlsW63MoOQEB6VLOEjYKpGPas1DIi8SEA+lJJPgZYkgd6dwsXJmEaBhye9QSbTGx29RTUlE6Ag5GaW8mVIlUDnpSZSMmJDHciRTjB6V0NtqQCquCzEYx+FYDcSkjvWhpjYuVLDIFS9QM++LHUJCRgEnj0qS0Krlz1HSl1QrJqMjKcAmoY+DjtVJaAxVOZjIfU1YkuS8RA9MVARk4HQ0ONsZqkiR+mO0cpAGcmuy0pwbSRe+CTXE2cgSQgE5PSuw0YjyHB6kc1p0J6mDJJ+9kUjjJGfxptpbPcCQjotS30YE0gjHIJqtb3MsJIUkZ4IFSMLZz9qAThgcGtDUSTCC3XArNiwL3zV4yeRWpejzIc+1SwRikAjPerkM5Fo0ZGO2aj8lfJLE4NMiYFG9qEBb04EgipiAGK1W09yHPbJqzMCHJFSykRQgK5yc5oj4uM44zSRkByTzS7sTjA49KEAtxJJE52j73B+lMnSGFEYjLHB+lSXKszAAZ4qLEbLiTr2q0rCYoAmYMoxjvUN4zSOFUZxU0ZWF8AZBp8UYkcnHNSxoXTYwq5K81ZmkUgqRgiq4uFhkIPUVQu75nuDjgYqRoveWMbs8mnqnloT3NZkd05IAbvWnDL5jBWIwKpIBgGcbuua1LLULuwhYQMQH4OKozKu8be/Su10DQorjTiZVyWGeneqaJMnQtSvG1QRlyQ5JIz05FehgLtGTziuX0bwxNY6gZ5OQDgfSup2elQwQh2+lMYoO1SbDTHjGKzKK5gaRgViyK0YYZdgG0DAqvFeGFvKAGPWpzcyY4P60JoGiUQN/eA/Gl8g9yPzqsZyer0hn9WzT5gsWhAO7U4Qxg8tVPzlP8RpPOGeppp3YmjUDrwAaf2qlaKWbdnIxV3tW62M2LRRRTENIyKpy6VZyyGRoF3nqcdau0UAZFzoMDZkh+R8dhVM6drMaERXRx2BIro6KdxnK21rrqSFmfJz61oC11eRcPPjPoRWz+FGPc0XA58aFeTMTcXjkHtx0rSsdJtbA7ooxvPV+9XulLRcBaKKKQgooooAKKKKACiiigCKdQ0EinoVI/SvDtVh2X8yjsxr3RxlSPUV41rkGNauUx0kIpMpGGFG0g1XA8t8+pqxcDZLtHXOKgnQjBFSyyRmG3LfnVJrpfOwOgqYh5E2niqj2xVsEcGiwyW4uwQNvQdaktpxcARgU1bJDFuY1YsbdEbcvBFOxLNGO2KW5z92siM4viB0zWuZZNpUn5cVkocX5A6ZrFvUvoTamFDoQOciuh08k6euewrntRjztkzjBHFb+lHzbFc8DFJ7AtyjdsBN681nagvAYdDitC+QmU47HFZ98x2KvvzUrcpmrp0omsyrDnFVrBzb6oyKMgmremQo1gWQ8kVW0/EGqkS4PPenIk0tdOLPIHUdKw7R8R5rotYAazdsdq5ywGVwfekgZWveZlOO9anlhrMH2rM1AbHB961LRjJbAN0prYHuZNo4Fw+71PWoywN5kcc0SgR3DqOvNQxkmcE9SeapbCe5o3CjyNw9KoWZPnMPrVycsYvaqtiAbkj3pgPuQeCfWnSSKLXB64p9+u1RVdoWkgBXpihbgyrbnM6tXQLIBB0zxXORnZKAPpW5GGFvuxninIUdzPlI+0qenPNdNZTYjC54ODXM3JAkBxgmtqxDPCppbob3JNcjV7UsDWXoUjm5CL+da+pQkWTFjnisbQCFvBk4GaUQex2ZiljRQc4PU1S1eL/QzySa3XeOS3ULyQBWdqEKvZuTwRUdSlscDaN5d5jGeTXQFRIgPqKwIVJ1Uxr1yefxrplj2RhWxwK0exK3OZ1IbZSa0tKDyICvAA5qrrEajJ960NFIKAYwMU1sJ7k1yx2Y5rAuhmQmurvUj8g7QM1yl4PnPPeoT1L6G54bQyKD2rrFgKDr+Fcf4eufIVVPQmu2tjHLEG6kiqlsZojVTvAzwawfE+nqYC6xkYPJxXRxRq9wFB6EGrHie+09NIkh8sbyhGcd8V2x1pHJN2qHj56e4rZ0wEw4PasXBBI962NKcbNtcsjqiPvMqpJ6Viy5Jya6W7jEkR4rnrlPLYg9qhbltaGlpb7VB79q2lYMMt6Vh6UCwHPGK1ZJBEpoqBEqamMxEjsKzNFYC6CnoeK0bpjJATjjFZOnNtvAegzRTeoSLZ1hx71CbwzPlTgmrL6PtQkHNVhaLG4AHOegoUUxNjwJpBjNRyiSMbmXp3q7HHKuA0ZGehI61JJGrx7HFU42FcxjK7AYznNOCzsMrmrpt1RsqMg1aggDKOMUrDMRhMOCDx1ojhkduScVu3FrGIi2OQKoxqAxOKasJiQ24CjcadNaKy5XrUu7I24qe3jBcA9KbSC5nJaqMZyKU2qB+gINbstnHJFlVBIHUViykxSFGzgHHNTdDI5LOIqCvU0RWiqS2KcCS2e1ThGZAQfqPWqViSzaWhkAKMCB2zT76xKp5ij5gOlMsS8L8MRk9K0S5nG08nGKluzKRkw+WYxuHJ6iobmFSSRUtzH5LnjHNQmUSHAoTAhWIKwwOasIGAJB6VGSQ4281IkmDzxitEyCeCTJwRgirqwR3KkN6frVVUyu9Rn6VasiA5DYH1qGykZlyjafdAxn5D2qO5lWdtwGCe1T+IAPMQxnOOeKzo7lWyGGDSTKaNC2ZcbSeamVVSU4P4VmgnOQasROS4ycmrb0J6l6QA9e/eqV2RGm5Wx7VNLIAm09azJkllfBBIFRcoEfzGz1rb0jUTpl3Ddhd4Qgke1YYBhG4DIHUVYiuSMMi5HcVadiLXPR/E3ivSvEnhlreIkXWQQCuCpHpXKQytHBHExySME1jC5UPuEQVz1IqzDcyIpyufQ1m3cpFm8DwoWY5GOK56SfFyWI4J5rTu75pl8sqfris8WjSOQwIB5ziiI2iVSrEMMVM0gK7xxVKSGWBsLkj2qSFtxCtwD1q7ktE6zFhlabJdhUKjkmrZtY0tzIhBOOlZn2aSRiw4Oam+oEcYYSbj161bLLIgOcGoxCV+VutMlhYYK5qxFiO4kH7thuHY1YQMcYHBqtZyAYEikkHritQzROgEYww7YqGxpCRQvG6+Yp2HuOcVWvFM0ojByAetadibmcNC8WUI4J7VWktjbMynJcGs2ykZU9k8LZA5FRLgHDAgmtUmST7ynPuKgazZzkocfSrTQMfY2wnYBeSamFnGZzFc5QjocVJYobR0YDjOa1r5Ir1DKgAkA5qJNAjJMKW4KhwcDrWbcW6lTJuy2c1fNsWcgkgU4aap7000DM62u9o2yjI+lTO8Uw/drg/Srv9mJkZHFW4dPgAztHFU5IVjPAkW0ClPl7GoUyDkDn1rdeFXh8sDgdqgFmo4AqeZDsZxluNvGcegqEpOSSMnNbItvLBJXI71PDa28w3KQD3Bo50FjAt9PaRizDBq3ZzfZJypjzk+lbX2JV4AwPWkNrGDkqCfWpcwSGXFlDdR+dDhWAwRWS9oWJG8gjpW5HDtOVOB3FNe2iYkkYJOelRzlWMJdO+bJOfU1a/s+38nOcNWgbZBgZ/CmvaKU3K2M8EVXOFjPgQxMc8gdBV4NbywkFcN9OlLHEqOOhqW4tY2XIIBPU0uZi5SkbRkXcSD+NEcals4pImaN9jSZAPrU4ePf83H0oux2HqI3xGw59cVLJH5AGVBXHFU7idACyKT6cVXfU7hk2kcD1ouwsaQhimQ7Gw1Ilu0fDEkGqMd6V+ZRzVj+0yyjKjIqbMETS2KyLlWwap7HtpkIBcA9amj1AtlWUCmPeKjhhg+oNJJj0LdzLEYhKVwR1GKJIYLmyEkJ5xyKaJ4JjhyCD1FQRXEFtOyhvkPaqswE06Z7GcRyklSTjNadxOoIkixn2rNnEF0pIkAPY56U2J1gjKtID6cinythexc+3MRiVcg8ZqNyC25ehrP8A7RiTKuQeeKil1aMDavGKnkYXNGS0DETQnDHkj1qlc2sNxnPEnTPvVKTXJk4Q4B9DVcaizvuY4JrRRE2W4oHtbpDjIBB+tdGH3qCBgEVz1tfRsAJG5HQmt21mDwDaQRjHBrVrQkp6nafaGW4RsSQ849QKyLq7+0yCVVwwxkV0E0fAYHr1FZN7ZLbSpOikiRsMAKlIYunygEyq2WI5FbVhciRirdTxzWVfWkdjB5kPBIyabp8ss7RMDtweT60xdQ1ENpOp+dHkpI2SB61txSLPGJEOQRmo72O3luiJQGTA596z4bn7DfG3ORET8p7c00DJ9QsYrvG4cjoaoSNdWOxSx2k4HNbxiDKJFOQahvrYXduUIwQMg0XFYpQRskqSqcL1YfWtXVL6WKwiltyPl4JzXOpLch1jfjacHnqKluJy2myfvM7DkrmpauNaHT2yfabNjMRkjIOa5u00y4bVXIJManI+lTacb2+tAUk2qowDnrWlBcG0ZQwy3Q0krAyDULeOdAkw/wBWcg+9Z0nyNuHPHWruoTFrsZ4VgMVWvFwiqvJPpW0CGQRE3MEgX7ykkCi0AihNyh5Iw6+hqTTU+z3TM33SOagkheN5JU/1L5zQwRctyJYJGUdOcCqEUhe+2kH0qbSJ1hEiSHnPHvV2O3iebzQADmoYyGa7liJiBwQOmazJHbzUZvl56jvV/WURdTjkVvkZecdsVVulWRAAcgHg00Nok1S6jM1rL0JAB96u2xjufMjicB8cfSsXVIHa3hlZSAuOgo0yQpO8kbEEDAzxmqbEka087Q2f2dR3INZkVsA4ilYqrnr6VYiuwZnSUZPTNTmKOeAs2Bt6VDKILuJbYosDZB71MZFtoAxAJPBqqhO4q3Kjp7VC7PKSrHgdBTRLLF1I8SBieHGarWjmaRlVjz1FLdljZAv16D6UzSYmFxleQRzViNiKERx/vTlOwrV0XWI9KlkkaMSIykYPasK6cq3BwB1qK4n8uASgdTyPWlcDQtEV5pkHR2JH0qpHiK/eLPAODSW8xBDKcE0gVhqHzdHOcmhoY4Dyr0hxhSMg1VYtaXnngnYTzitO9hLxAD7w6GqcCiaB45OSOOaEwZfR1kAeM5BAIxUwzMrM3UDis3Sw9vOYGyVPKn0FaEZKuV7E1omZtDY5C2Q3BqtqFoI5VuEHUc4qa6BEgaPp3xVi0Iu0dHxwMAGhq4kZSwmYFt4UDjGahWI2c27zN4PNSX0L21wQQQpPSgeTHEXIBHYGsWtTVPQarWgufMJw568dafIkUk4KryeM4rPjiae8EjIRGD6VqzeVtCxAAj0pNANuwI0CA5B4BqpbRNHuDHIPTParEgcxjf271EI2GCZCw96Qwjh8uB1dgSxOD6U23gSOCSJ2DZ7E0mUOVMmT6VXihYT72Yge/ShICa3AEphT7q96S9UgAkcDvUh/1ymNSB0Jx1qxfQh7QqpyeuauwrmTIjBQw69RV20GEMmOQKpW8jSTpG5wBwc1pywGG3baeo7VLQ7mNIGlnZj0ycVIUZFJ71JBGzIz4JI4Ip6Dch3dqYEEYYoCw5p04CIAxx3xVy3tjMQydB1qnrKESIB14FUhMijmQECMDI711eiSkxAHkkVycMKxgE8n0rqdD2xMrMMnHStOhHUq3SmO8lGMkkms5I2FwRjknNamoNi+kfHU5qiZP3u/vWTKKrho7oY6Z5rXm3NaAqMnA/lWVOxFwpPQ8kV0GmpFORHK21SODQwRjhC8RDdO4p0NophZxwBV66iit714VPyY4NQeYdpjXoalMorWEg80jHQ1auWBb5fxqlahVuSue/NWpwARjvSYIjQfPilDbLkDGaAR6c5pkoxMG700BbmkaNw3XNMuY40iVwuXPeoZpCFDEYzWhdRL/ZayYyxAxV30F1KcZXYcjJ9aSOcRSHHU022IJIPXFRvGTMSBxUvUY29RnBkRfyrJZ2kc5HTj8a6OOMmEgkdK52YmK5cDnmmkIkjXZ9atRSuo6mo4FBG5uatCMEgA8mqC5q6LpV7qtymwHyweTXren2YsrNIh1Awa4zwXqMFowt3ABOBmu6mkEcZk7DmiWwIU8igAU2KTzF3D1p9ZNjEI96iccVJTSKzYyhdAj5hwaW1LSqQWPFTTR5FNtECsRQkO5KbcetAhUdasYzSbavlFchEKjoKcIx3FSgCjbVxSJbLtugSBQB2qWmRDESj2p9ambFooooAKKKKACiiigBKKKKBhRRRQIWiiigBKKKKACiiigAooooADXl3i6yNrrksgHEhzn6ivUa4vx/bqIIpwOeh96Y0ea3Cfvtx781DIQXAIFPupMOR0qlJIA2SahotF2YKihgKrzMnk7hyRTftHnJt7CoJARGVzSZRIk4kjIHFOtpjGSpqKFAsec0RgvMAOnehMlo0klYnaehFUHPk32ScgmtONFK8HBxWbcRg3YVvXrWTWpS2LGpYNuG9SDWxoTedZLuOBjFZupxYtVwOMdfwq34efNtg9M0NaAtyfUIljPH51i3y/Jn0rb1EfMPTNZN6mYyRULct7FvRpCluSRkYqtITPq4CnHNSaPP8AuiuOnFR8RaqGHrzTepK2N3UAx0/Zgk45/KudsSV3ZHQkV1N3MGsCQOcVzFn+8aQehNT1H0K2pMHwfQ1o2zEWi7RnIrM1IYYAVq6VhrYKeeMVa2B7mSFBviXHBplygW5BXGCamuxsvTiq0mfPBJzTWxL3LzrmDJ6YqnaYW4JFXC2YMe1UIjtn49aYFu+YGPmkgkAtSD6UXQUwEnrVeJS8BC9qFuBTIBuCRxg8V0NoymAA46VzhJWU+ua17aQlAc9qp7Ercr6gB54YetaenTkKAR0rLvmyQa1dLg82IPnkCpWxT3L+pNvsifauf0r5Zs+9dDdpmzZT6Vzmngm+MQ7nAqY7jex2tnchowM5PSpNQBazY+1V4bRrSJWxkHk1cmX7TZnbxxmpe4J6Hn0ZKaoSODk10ihpUDMeMVz1xGItXOe5NdBCQ0ICtxirewluY2tDC7cZq1opUwAnriqurBgDnkDin6I/yY9DRHYJLU1bmQmMgVzl2uHJ966G4iYLnPGKwbsAMcVK3K6FvRh5jhR1yK7izAhiAb0xXDaG6x3G4+td/bxrJbB6uWxmtxUkSOQ4B3HvioNa0f7TYtOzdBnFNkndGGYwBnGa17iW1bST5smDswR+FdVKV6djlqr30zxqXAlcehP86v6Y+CfrVO7Ci8lxyNxAP41NppIYj3rGR0LobpJMZNYWoJl8jvWyTiLNYV5LmYr6VktzToXtIRiAQevatS4tjIv0NZOlSkPjtXQRsHTFOewo7mXMmy2Kn0rDt/luOPWujvkGw1zkZxclfephuN7G+1+hQqOtV7AoNSQzfcJHWs5i0PzAE89KnjuUm+U8Ec1cXqDR6LqVvpkmmApsBAyCOtcNeSAMY/Q8Gm/abgRFPNJTsKrtISeeT605O5CRLGTgBhxUsc/lkqeMdKpifZwCaa83mngHI4qblJFma5aTPcU2JFKkg81TEsiPyuRVhX3KGQ4PpQhsnETenNSA44BwahW6YkKThqcY3dwT1PehsmxsaZGZISd4yM8E1j6jGXu2UjBB6inmK5t8PFIQD2pRKGJ83/WdCTUdSkZ2WhYhuVzViG4jDA54HUU25jBJIPHpVMAIfatEJmz5sW8FD1qZ7kRR+Yp571kwqSw2nirDRvt5OQaTVwRVurmW6cnkCoEkaJ+eR3q2YwB0xUUkSuCMdaaQyQOrYZW5pJHJ5I6VWFu0bAqSeeanBYDLKTVbCL9pqAEflhMEDGaWUsULEkE1HBJEU2hcN9KkMbFSW6HpUPcEUF88vudd4HHNR3UEb5dF2sew7VfUSKdqjg0G33ZDcGmnYbMmF2ifawyDV6Bdz/Kc1I9jGAG3VNDGqMMce9NsmwCHcw3j8aSWIo4KsAO9XHZZIwo6iohZCRSxYgCouUZ80KS5ZWIz2qGEtC2NuRWuLWIcAA09LOMHgUOQWKcclqeSpJI9KngBIKiPI7HFTi0hVt3lgEe1Tbwse1BiobGkZ00aglSOR7VFvl27cEjoBVmUsOQuT3pElZ8YjAIqkxMrCOd8lRxTRYMXBbgHrWgjyA42cGpREp4Zjk0+YLBbW0CxbCc5FRPphGXVzj0qeOABsc9aneNtvyjk1nzajsZZtYwwLHPrVo2EBQFVzn2qKcBWCkEEn0q7bDCbTye1NyYrFOO0jjbhOD14qSSxLYljABHpV8R5HNSIMDb2NQ5sqxDZXbEqhTaRx9akuYVdjLtBLUSABgQBmpTgx4JxUuTBIovgkBsA1SlvSsvl7SR2OKtXAWJ9xBI9aikhWRAyjg9xVJsGiWFFkiG5evT2qe3jxlQ3I61WIlitsx8nHIqWwIIDMeWHSm7sSHXEao+cYzURIPCnipLuQRygSDKkVAqxKpOeOopWY2XIShXazc9qaciTaWwO1Zklyqygg4AqzHexMQ0jDIHHNFmBoQKwlznIPGKnMYHOMGqsN7bhvvjj3plxq1vG4+bIqbMaLPmNG2CmVPWoL2NRD50QKMnJA71CuuW7PywxVgahaXERAK5PGDRZj0NKweK/sAdwDAcjPOazpppIGPmLkA4yKzfPTTLgypN8p6qDxUkniC1mhMbLkH1FHK2BpxTLIoK05nQEcjFc0uti2lZUGUPSopNaLAqmcEUKDFc6OcoRvWQAgdAaqCdeS05HbFc4b+cNlWP0qKa8kkIY8Hp1rRQFc6Rrld2FlPND3DCPb5hINcyt245x+tSjUmPB61fIK5vxTWifNI3zUpv7UMQAD71zkkxk5zjioRJIjY3Gnyhc6eTVIET/AFY+lZlxqiM3yrj6VmNcMwwe1M3gnpRyjuX/AO0mH3ScU2TUZCcrxVQEY+6KRj6UWFct/wBpzEYHB9aikvrgn7xz9arEnPHWjkYJNNRQrk4u7rtKR+NAuZyfmkJPrmq7MRjBphkIOM1XKguXDdSgYDGmG4kJ5kNQx7i3WpCDnkZoskFx5mYg8k5ppBcgAnPegYz0qQEBfl60rIBu3AwTSqoB+lAzznmmqSJiD0oAnABXmrunahJayBScqexNUwARxQVz9RTEdgkizQCQHg0LsLFJQCpGRn1rF0a+2sbeU/KehNbE20AEHIqWrBci1C1ku08uE8Y5qlCVtJBE3GBgEetakUhGdpxkYzWe1o3mvcT8qDgCkhlmGYTI+TkjpUl3DFNZZYYkxlDjvWSJTBfhU5RsVvagEigt9uCcA/TNMRBpt1JHa7bkHAOATV4SKwBVgQfSo2hE8JixzjOax4Lo2V6beRiVzgE0dQLepW5x5iD64rDuQsMcjZOXB5966vh1z1BFZmo2MZt2YLnHJGKuwil4dv3hiKEnaOQK2iBcMJw2AOTXN2CfZ7kK3AY1tWIMrTRqx21NtR3C9njn/dqOV74qASEMrNyF/lUlzEIQdoAJ6+9QBuAw7dR610RWhjJ6lmG3ku45GAKhjgfSrhgjW2+ys3BHX0NPsrhVSNWXEbDk+hqrqkixzHafl7GueTszWK0M2G2aK4MR+bB4NbVtbllJyCBVCGVZYyUBLKOTWlp+1oFcE4J5pNjS1Me+TN4Im+43GfSoXtmtyVb7nUGrmsRlZyy8g8g04o13pwkOPlGT+FCZTRAsy3UJifBCjAFMGmrJbymNdrqCQR3qPT0jafcp5J5Bro7aMQEyMoCMmCD602xJHEQzNLJgDLA9T3q/cmaOGPBIB6iql3btZ37SIDtZ+MdKvXbm5WNYh84HNNaiYWsikOjjIIzmq9ur+aZCMpk4FTxxmFQ0g+bvVto1jttwHB5ppWEZ18xeAjGMdBTtPLRQ715OOQKJY/NXeDkL1qpaagLORgy5DH8qdxMlFyZXYPkEnPNTEoVAkPCjgetRy2/nA3CkKG5Apxtmmt1kdSCvA96LAU1u2a8CKcDPSt7yDdx7kbBjrm5I2t7hXAOSa6LTDJHCd3VuSKfQC5FIr2zFvvxjBrJtgxkeQH5STkUt9cS2zFSpCydTUulx+ahC/WkNk0Mq7sgZYHrVtQrZkznIrOmjNtwpySasRExqp9eooTE0Twjc5DdMcE1EFkt7obM4POasTbfLAT71OHz2rE/eUda1RmyK+2XMDPxuHWsIIwH708Z4FbNlGTG0j9CelUdVsXOWjOQOoFS0UmSQh57dpIcBUHIzVGOZhl05OeRUNs91AzRxSY4wRmpIVaGcFxwx5FSWi7bSG5hIYY/pVKSR4pWjQ5FaxjWCPIAw4rHuYZI5TJGcg9RSsguMjhEcoctyT0q1dykeXAwAzjBHpVFX85xgkEdqW/LKqM7EspAB9qQjQMxiiW2IGDyWq3CYnXapyB1qGGCK5tw7sCSM0+GNbeIlQCOh96oCrf2cQzJHw45pYWke33SMcEdKffybbcy49sUWIEtv8w461LAghlVZtigYI5pxhODsXIPJpLiFVlDxnGeuKsW7AROxbGKS1Y72K1tJIs5VVwAcH3qPV9ocOevYVaglDOQMZzVPVlXepc/hWjVib3KcLkygt09K6nT3TAc/dA5rlE3SMNvHaultMRW6qRnjmn0Ah1C7WS4LKvFZskw3gr0zVvU9sbAquARzWPG5acLnjNSMvzqSiTMOfStOIkQBlJBA4xVW8CixUjqOtWbJvNtQDxxUsCFmaYsWJLY606xjwj+Y3IzjPemg+XMy4oU72449qkoqwp/pTMTjk8VZmLmTP8Paq7Erc8dzzV6UAQA+oFDGRKAcNnmorjImVu1PCMgBB4zzS3QDKpHahCJpwt3GgVduOuKmmmEVsIDzgYGaihkKxgsMmo7zLuGIwKp7ARwqTJxUhBD4PBPSrOmWguFLs+3A/OoHXbekN0BqUBFcma2hY5yDzWMkZmk3YJya6O5VTbMTzkcVm6fEAxLDjNWmJhb2+Fy3ApRhLkHsKtzSR4wuKq7S4Jx0ouI2dOuFa9jKttx3rvbHVW1eVdPiOSgG5vbvXmunxAkkHBAwK7f4b4S+u1dgXxxk0NgdvHaNFEFHYYzTTwcVeYgDmqT4LEj1rJjTuNxSEUtJSaKuRyDK0yBf3hxUzj5adZKPNOaaWomxxBA6UmKvGNSMEVEbYZ61pYm5XANABJAFWBb+pqRYgpyOtUkK46MYQD2p9IKWqJCiiigAooooASism81YWU5WUgdwM9RVKTxbaRrjOTTsM6PNJkVy0njO3xiMZPfipofFMLoNq8n2NIDpKKwl8Qg8leKSXxArKFQYJ74p2A3qKhtSTbozHJIzU1IQUUUUAFFFFABRRRQAVk+INNi1LT2WQgbAWBNaxrn/ABhcyQ6M0cbENIcZHpTQ0eM3ZL3cg6AE/wA6pyRAHk5rXurcK5J6kk1VeJFILDNJloqwxFRkZINJccLWhGYljIAHSs+6I7CpbKGwnMZp1qGMhIFSW0a+Qc96LcmKQjHWkJl6JSeBWfdSFb0BuMHrWjb5LE1n6kAbkcd6ze41sad/J5mnAAcEDn8KPDjGSNlxgAkZpkwI0456YqTw2SVIxgEnmpYIvajGcADmsu8IjtznkgVs6kAiHByR0rIuQr2xY9QKzT1LYuhmJgwxzmmyAR6riToTxUGiki5bHr0qzeAy6ggIwScVbJNy7jDWRER7f0rnbPCySDocnP510YhaGyyxzkVzkeDdTAcZNJbj6FbUypOR1FX9MXy7fcOeM1Q1CMAZIrQ0Vt8GG5GDVLYXUzrsl730yajuoxGykHNWNSTyr3cOhqrcyEgZ65poJFlBmAE+lUUIFyc9M8VdjyYAKoSDZMD70xFuckx4ptpIqQMD1zUrKGhB9qrww+YrKDzTW4FK5x9oLDoTWrZR+ZCAOpFZVwpjm2ntWrp7lVB9qbJ6kF9EUXkVo6HMQoU9MVU1CTehXHSl02TYoI69KhFHQXZzasR6VzGnkJqQduxrpCfNsyO+K5qM+XfFT2NStxvY9JsminsxnHTvVa5zGrrGOMVn6XdtsC9q0p2P2dsckiok7MFsefaif+Jjk9Qea1bGQmMemKyNRBXUNzDqa1rRcQjHpWvQWzK2qklT/Oq2lSFCcetT6nnYQag0qFpGOOgPNOIM6AkSQcntWBqMYVzj1rdcCODGecVh6hzzUW1K6EdgSrgg8ZrutKu2Nqqt0rh9KAknCnpmu1sUCRYA4q5bGa3J7sXEmDEPl71Q1ETyWpiTOcc1oSSzhDHEMk1FIssFuTKOSMmtqKfKYVmlJXPN50KyMp6g4NTafxLijUDi8kI6k5ptiT5ookjRHQGMmID1rBv7dkkL+p5rbEx8sCsvUHLZA/GsNma9CPTwxBAHIrftCUUlzjisLRyfPYZ4ro5bZpIcqcHGac9hR3Kt04kU7TnFc2RtvtvvW8IXiLBqxLkYvgR3NTDcp7G+YLbH3QfwrNu9Pj5ePg9eKuiORjg8VHJFKowxyDQmDKMM7phGXPYVcjtPPbLDGaIrbawc4PpVh5hGuQMmm2SQzWkcZwACKII7cDDrj8Ka07PyRgUDDLQhizeSCdoyPTFUZQEfdHxntWnDbJJ169qVrKMNk072AyCJGO4Lz61ftpJCoVweKtpHEgxjP4U8rGenFJsLDGkV4TGxwR0NZksM7uSOSO+a0zCsi4xz2NV5IpY8lWINSmOxWW2lKZfNO/s8MoIPPpVmCSQrtkGSe9SiPHI4p8wrFaG0aPr2qUquMMc1IGboe9DREnIHWlzBYhaGMjgUxoUAPy849Kn244pwTPFNSCxUjSIfe4OacTGGIABFTPaqwzUZtscjtVcwWFjSMtuAx61JKDjA6U2FcAjHSpCQR1pXAjjLDjFJIwHXrUoKjr0NNkjUruH5VN2BWcgg4pgmBG3uO9SmMlcgVEYMc4qkwHxyEHcDxU8d2clQOKbDBDJEQWww5xUUcsSMVIyRQ0BbUk4OKnWQgAkdO1U47oE4IxU4ni3Y3cms2hljzY5UIBwR2NVWm2sQBgUsiLncpAP1qvNcoFOWBIpJDJySeexp0YQc8Cs0XvGGbHtTxcIVJElXykmx5iBTggioxJHu5OCKw5L5lbCtkd6ha9kzkGjlHc6XzM/MG4FSfbPL5BBI7Vy66hKB1z+NBv5SQc4/Gp5R3Ojlube5YCRAHHIOKb5giYFGBH1rnjfO5wTz6037TL2Y+9VyiudVHdgj5mAqVbuBfvMOa5EXcoP3iac12zrtPX1qHALnRXd2kTg7gVPvUo1O0MQG8ACuRaR24ZiRUZJ6A8U1THc3bjVIyWAbKnpUdvq6267W+Zc8ZrGBAHPNI1UoCudBJrcBX5R+GKqjWQkgKDgHNZKgdSM0FhngYFVYRrTa20q/vFz2FQHU2K4A61RBHpR5mD0p8oXJmnd2yTimMWcfeNR7s0vmYpWAUPKp/wBYfzoeVpFCsx4ppfPFRZ5NPlQ7koHoTTtzAghyCPSo1fFBPIzzmnypiuSmR3wWYnHr3puR06UgyVJFRFju20coXJxtoLKAVwB71ACTwaCGwODRyhcm3r60x3XHFMAPdT+VJtY9BjFOwB5nFJkmmFSDzQCc4qkhEu9iMZxQSR97k0AZIz61cFpvTcpzgUWFco5yakSMvyvamENvIIxg1NHuHIosAgDAY2nNIckdDVmOQg4I6+tTiLGSEyCKljRQCHqRxUcgZTz0q5IBggDGaryJg4zkmktRsjAB603bl8LzU6Qnv0qSOEI4atLEDEgYYJHJHSiQmMAkVfjkV7gZGABim3kSlhgA8c4pNaDTM/zM9BxT1JBznrSpEGBCjpTCNjYPaoGWExigqDzjpUaPxUpbgUDQgJBxUgOKjJBpwPSgBMssgYHFdFplwtzGsTNz6mufIzU0MzJKixttbOAaNxWOqMfljHUVHMGmt2jzyRxUVnfeaPKmILgdc9asYI5HrRYDLmgNtbBtu6QHOfShdQeVQJeoPetUBZMhlByMVjahALeUoRgMeCO1IDpNMmWbuOB+dZ91Yw3F6Hzg5wcVU0y8MLFWYjAxmrcGDdqxbIdqYAlz9kvDaytheqE96vYDL6giqniGyW4ACjDr0I71W06/aOUWtxwcYBPemhEGp2bRyrJEMAHPFXtG2xwO7HqetWZ0EilT0NYeofabMCKAEo3cdqa3EauoEMylCCDWcFY3AA6DqKfZMWtCHYlhzzUkQbzBhc56muhKyMXuaEciFFCgEHqPSpbzT4pLcMOSR+VUYx9mu1U9HHOavtIfJcA5IHArmktTaOxj6bmF5YnGDnGDV21uYo4JrfOGByKpzCQFLhxh84IHeq13G8txG8RwcAMalK5d7D57uWWWRGBKKOtTWJkGnSNnKscYB7VYsLRnjkjnXGRwfWsieWXTJGVX3Rk/dp2sF7lmW3+xSx3UQJTqRV+4mu2jSeRsxseBnpT7WSPUNNb5QDjgelUFM7ac8QbJjPAJqWgRPfRJJDtIAJ5BrNtiIWLd1PerQla+8sL95OB71He25aAtEMMh+YetUgY+5zNGDGckjIFMhlabTZQ4w8XGPWobC48shn4AOOaUMS05B4k6VQiOLLJhW4Yc1RFsySusgyp5BqxYsVcxuckHFLdzMAU7U0IWMM5RWJEY4FbVyoFijIoIAwAOprCjnKQCMqCR3rStrmTyDg5I6AmmSQRqsqF5V5XtjpU9rO8coDDgnge1RozCGRiMtnJFRSTfIrHg5oGaGtQC5sgwHIxiq2hGSGUrIMA8Zqee8UrHCDnIBPtUeW8t2j52UAW72ElDIOSpyKqJdBwAeCKu29wtzahuDxyPesa/DQaiiAEK4zkVnbUroa9tcGRTlcEHGfWrEimOEnP3u1UrOQSKNuDjgkVaMxLhWGR2NbRZk0OkIhtBtHTk0yzmSVjHJzu6ZpsgLAhuhpsdsYWEi/hViRS1LT/sbG8TgE8gVWEqzsCo5I7jHNXLq78y5+yyMSrcgHpVWUK0v2MJ5eOQ47msWzVF2F/MRYpccdDTb23ijUENz6VAsUkahS2/HANNmDyOATnAqLsdik1pJ5glTg+1PkhYEG45BHHtVyLLLiM5PpSTssjeW3JHUUXGVrVWtZNqsWQjj2q0RJGu8NlewqHblwkByw6g1YkQogDE7sciqTJY4ILyAqw6dqS2dUYx9MDApLQMNxLYApLSJjcyMeRzQxEI4YqwJ5NCIWYoTjNWHCsp2ryDUdsCJvmGeKqC1FLYBALZkYHO7ms7WiWKAdq1LtWDxluFzwKoasApVsds1rNWZlTlcq2hCIN/XqK37CQOoY9u1c3GxlIx2rc005Qg9ahmpY1loSAQByOR71g2tsXcyAdDmrWoSsbkRk8dKv6fboLd2HUipHYrTv5trhevpU+nkrEFYYqvInlg4PQ9KksZWlwGHAPFAE91GIbhSDncMmiIbHMpHGOlOvYysqMTnPaoxIS21hwRWb3KRTlcrcFgM56VoAeZAPUDpWfckxzZx9KvW2Xt9564pvYCAswOD0B6UXLkKABQHUOdw57UkjGZOhwB1xSQMng3NGCRUlwpKBu1RWZd49v5VLdB44wpyM9c1TALIMHzuOPSoL7d9oJ6ZNT2jqpy3fgUy+B8zIqWBKdos+TniqAP7shehq2SGsiB1xVaOM+Uc8EUIZXGQxOc1OGMcJYrwagJAfnpUs8jFAvYVRJZtZNkRYdTWv4Ovmi8QozSbEOQTnrWHCQYiKLIvGzspIIPBoaEe7yTrMAsLhh3IOajkkjhAMjhc9MnrXnfhHxS2npIt5lwTwTzjmo7/X7nXteSKCQpCrZAB60rAekAgjI6HoaKbAhS1iU8kKOfwp1JoaY1ulOszibHrQelFrxcChbgzSpMUtFaWIG4pcUtLTQXEpaKKBBRRRTAKKKKAOM8Z2cklxFLGCcjGBWBFoF3OodYyAe9ek3VqlyU3fwnPSpo41jQKoAAp3GzzNvDt1boZGjJHUmp7KxllAWJckd/SvRHjV0KsAQRgisLw3AY5r3I4ExA9qAM6HRdQdemB9anh0C6Rw7EEZwRmuqoouAyKMRxqgPAGKfRRSEFFFFABRRRQAUUUUAFZHiLT2vtOPljMkfIHrWvTJHEaF26KCTTGeGauWguDERh0OCPesiWZieQeK3fEDrc6tNcKOGYn9azWhBj3bR9alloz1aRjnB69Kmkj3rlhT4xliBxipJB8hpMaZXs8lyg6VIV2z496is2xKR3zUs4ImDZ6moGW49yyfLyO9VNUAWZCByetXICwxk4J5qnqrhpEYDODik9wWxfkJk03kY4/pS+FyrO0Z6A0blm0wjGMCk8M4WZ1zzn9KhjNrVYY44S2c1z0zE252810OsRsbcgZrAhBSMiUetZrcor6PIYb3pwTk1c1iZROsqDBBFV9PAa+KgVa1i22AM34VTJNq2la704DqQK5rBjv3Dev9a6TT7ciwUxN/CD+lc7crjU3yfehbj6Eep42D1qfRxstyR6VXvwShPap9DYPGVNUthdSvqkm+YN3HWq9xA3liTtwataxF5cgx3qvPKTaAdsYpoGSW5zCRVS5GZR9antTmMDPaoLg/vR9aYi2QfJA9qrwEq5IBOKsg5hFQ2hHnlT0JoTAoXzB5wcYNXtNLMoPbFVtTRUmGO/HFXtKAEQUjtVMnqJfYKHA5pukRmRyD2NWNQiAjyKr6VIUkPsahdSmdD5ZjgOORXL3JK6l0xk11Xm5gJxniuXvRnUgfeoW43sdfo9uJLMPnBIrRCtgxnnI61Q0RyIFTsBWp5qq2SOcU5LUUdjhNfh8m9UnoTVuxLGMAdhUfiYl51YrgA8UliXCDHQjk1S1QNakepqdh9ah0VyJME9Sc1Z1BhtqjpnMpHvTSBnSzwq0W8HoOlYF+Bls8Y6VujmE5PIFYeoruyc4xUPcpbEOlEJeDPSu8sSHhH0rgLFlSbaOSRnNdnpcpMQAPAFW9iFua0J8q6Q9QeK0rm2t5rctMvOOBisViwYOrcg1o2euW8aMuopnA4OCeK7KDTg0cOIT5kzy7X4Vg1WRV4DciqlqcSjHc1r+L5re61fzbVcRnrxisa3yJwewrGW51R2RvLGTFmsq9OCRjmtuMhoAQe1ZGoREMW7Vg9zVbEGnyeXcA+tdfbTB4RzgkVxtoQLgZHFdHaMSgwelOSuhR3JLtMAsTzXM3gxeK2K6i4UlSSe1c1qfE4b3rGG5ctjclk5BU9PSnIBMoDHk9KrLCUbKsSO4NSCTyyCwwKqxKCSJ4iBnK1ARhsnkVZdxIOGzUIjJfBPBp6jFMaugIHFVwjo5XrzVxwsUWAc1BDcJ5nz45qhD4LkW0oEynb6jmtG5Ntc2weI4bHTFVJGt2UqxBHbNQvJFEhKsMfWp1YChXD4BzUrxsF/wqmlyN2VcCrguRs3bgSO2aTQyWBRjJBp06gjIFVZNVjjGCoqB9ajKkVCTuMuKin73WpRtXAwDWJ/a3zdKZJq7E8VfKxXN5whUHAzTNygYyKwP7WlPAJxTDqEpPXj60crC50B8vIORTcpn7w/OueN9ITjJphuZc53mhRYXOmDL/eGPrTs24BO4VzAuZv75Appnk6bjVcrA6fzLYZ+Ye9UL2eONv3TcelYnnSDOGNG9iPmYk07AaZ1AFMEcimDUwvGKzw+V/GjcM4IosI3I9QhZM5wfSqUl84kKryDVDcAKb5nvRYC99tfOQMUx7ok5C4PrVQSGnBwepp2AsfanPTjNIJpd3U57VDx2oye1KwFk3M7LguahO48lqjMjDqDSeZk+lNIB5AzzzTeAcCmF8cmgknkU7APLYpN4GM00AntUbbgSDVJCZNvHY0hkAHWq4BzUgRSMk4osA8MBg0GXng1HtA6nIoMZx7UWESebjGOad5o9KjjjJJHtTxbyHOaTSGg8zIzSeYB1oMTCnGFWUndz6UJDI/MJ6UByRSRpk7T61OsA3e1VYm5GpJOO1NmypAHNXo7IupYflUT2rRygsODSsMhVJMZI4pmGz0q4QVbaOR6U5kxGWK0WArxwsw4NONtJg4GTVqx2kkHrV8BVB9e1S3YaMP7NKMkjgVC6Mpwwwa1ppSrbQM9zVK5cSsMLg+tEdQZUQMzgDNWBC6jLin2SqtwDIOD39KvzbQrfMCMcCtLEXKMce5OKryJsnAxk1diyEHGCDmjyg828igdyrsJOSOKfn5cY6dKulE2cDj0qs8Zzu24GaTBEf70LupokIcBhjNWo0EwC55HSoLmNo3ww47GkUI8SupI7VWCkN0qwoYrx0qSOMZy3WqRLZEi5HNWUdkXC9DTAqluOlWERQKqwio0JLFgOTTowA4BWtKGONuO+KbLAIzu21I7DLqNTEsqDB7inQ3Ia3IIAZR+dNyXFQumG4/GoaKQsw3QGXbgVUjQyAtjNaDMZLPyVUY9arWwa3cAjIJ6U4gwUApjGCBRCpZyG4FXXjjLFtuDiq4GFJHXtVXIGgZlIXoD1q/HbRyIMMM9war2jxOuGwH71JLaThRPA2QDyM0+g0VHtXt5znoTmobqEqdw6Ec1txIL2Ixtw4HBqk8YDGFh04rPqMyIyS2AKsDcOowBVpdKlXMqAkckVWkJ79KbQIUFTSgYqMAEj0FSgggipYwzzQT3HX1pCKTpSQEsMzQzK4Y8GuotLyO5hBBGcc1yWQeKkt7traTIJAHWrEzrSdpzTZYYrtCrqCQODUFncrdwgg84qyAYz9aloRmQ2bW6yGYfJ0Bp1rIYWVmbKBsg1qzRi5tDCTgHvWLqELWRt4gSVc4JHalcZvXd1FeIpQ8r1qvfafHPZh14lA+U+9VEjMMoZDlGGPqa0p5CNNHOHByKdwKdhdNIhtrniVOMnvVoqD8rqCD61nX0DXSrcQHEkY5x3xViwv1vEwww44IPtTQmRzQGByVHynrU+luruzEA4HSrToCpUgHIxWUol06Znk4BGAexrZS0Mmrslv7kMRMo4jOD+dEd2rXqlThWHSqo3SWcxYHOSRUNjGtxKzZwQMAVk3dmqVkbF2NyktyVNZ0khZHCDt29a0lJNsSw56E1lWshF68RHBJwKSYMuW2qkeSJI/u8E460ut6SvnpdIMwyAHHoajs4jNJICBtU9PetO+mKab5R5A6Ck3qCKFi6WTGI8BxxVS8kksZGdVysgyamjjF3tkJw0fb1qS5Rp1woBwMEUDQafAI7USIRkjIqqZHiunjl/jGRU9rut2EbE4HQVl3t61zq2cYKnGPagC21kJ8IPlwM59ar7vLcRd1rTuWjisvNVgWA6CsIk3LicEg55prUB1jHKL52ZSQeai1A4mUL37VuWg3QM6gZA5NZN9GsxDp1U81diWxY4CbI3AGSvapyWigEyqSWHYVDBJIiLExwjnkVr3O23ijVEBBHSkwK0I22xlYEZ7GoLu1by42U5zzir80izwhQu3HaoJCUOCeMcChDKfkuGV2POOvpVy1V40lQ8gjrUEMjMzRydGPFWmUxxgA8nvTEVtOmIeRRkYOMVe1CBbi1BIG8Dg0y1hRQ5K4YnrUX2n9+YmPHQGpY0V9KeSNpUXgDqK10KywFl5I5rMuoJLZvtUP3H+8BVmxlwm4HIPUVcWSy5GQ42ucH0p2/blXHHY1FMnSRDk96WW4UWb7vvY61TehFtTCvw0t43ldQeCKabqbeIZEy3QGm2l2FZmlGSTnNOubjzLiOVExisWaonS6aE+W45qMTqJyzNye1SjbduGbAIFQz2MbZYMMgUmiiSG5SCYyLyD1pGubf7Z5ueWOTVWxKB2STkAkU420O4ljjniiwmaUb2kdx50TAOeoq1corxpJwc96wzBChVlY8mtaMnyhHnIxwapITK5BeYANhRyfetGGOLYCh5xzVNowrfNwO9Ot3IJCnjtTEVriSS3lwo+UnrT4XBfcGJHXmlm+dyjc4pLdo0BBXkdMU4aMJaoZeTySuoYcA9ar6ooZI89MClmuCzbWGCDTtQHmWqEDnAraZzU1Zsy42ELcDIFb2n7TH5g7g8Vz8YO75q2dLuV2eXt6ZFZM6EU7uQSXWWGK1rVxHYllOSRgCsi4jL6gARwTWssIht+uRjpUspFYgvCXPU0un5XI9DSRSGRXHam2MpDlfU0wZfuiGUHqc0yHy2mAboKnmQC03AZ561RhRpJxg4FQ9wQzU1VJwByKs2bg2+32qDU0KEE84xT9PIkjIHpVW0BkDks5AHIP6VegmihsmjZQWPQ1TYqkjEnBBxRCGlY8cChITZJYyOj8djmrF9ctOFLAAjjiq8QKSkAck1PdbRGNvWhgMh4x3p9yC3JHOKjhPII5Pep52AwWHJHNQykQRj93jtS3ICR4U445pnmBR0p02yS2JJIxQNGeQCwIPNSNyAKbbwF2JXJpJEkD7VOapCZNAG3kDoRU4IjUr3NOt4/LiLsOagBLy465qhFyCWOOFgRkmr3hZFbWVYnjPSswx4IHerWlzG01aF+g3DP0ppCbPZwh2KAOMCgowGSKtQMslvG64IKgj8qJgPLPFSxJlI0lvxOPrRSR8TA+9R1KZqUUUVojMKKKKAFooopgFFFFMAooopAIRS0UUwErN0qMRy3qj/nsTWlUMMAieVh/y0bJoAmoopCcCgBaKQHIBpaAFooooASiiigAooooAKhuxutJh6of5VNSEAgg8g0AeJ6qqLJKMYOScfjWOLplUxkcV0PjeFbTXriJOFJyB9RXK4yc0maDQ7LJx3NWm5iOfSqyDdMO2KtygCM49KlgirZlRM27r2qW6OHBHUUyxC+e279afdkCbd2zUFFmH95hjwQMYqrqICuvfnNWo5lYhlGPWquqLyrehoYI0bYmWxIC4OMUzQFWO/YFuRVjTGSXTyF64qjpyMmt4J6GoYzqdQjmkgJxgCufcb1IPaupu5mFmQw4xXME5EjY6Vmtyuhn2DmHUhgcZxV7WrkSADGMGs60kxqGSOM1o6wEkhDDAI5q2Sza0KUHT1z6YrndTzHqZI7nNdJ4cthJpys3AA4rA10AamAvY0nowWxBeqTAcelRaKWEu0dB1qe6bMOMdqj0UAyFehJ600DJNbILIRzgc1SmjJtQccYq5rELRvnORSqYzp204ziqQMoWn3Pao7kguCOxqWxwdy+5qK7jKyBR0B602IsjIhFVRJ5cxYdauKVNuBVEoDPihbh0IbtjI4LDoc1e0+QBB2qpeEA4A6U+wJLbc1ZPU0Lpy0RFU7FgJivqatTgiM1TsgftZ471K3Kex0sHzQnPpXP6n+7vQ3vW7GrFODjjNYmrKwcE9c9az6jWx0ehXQMWTwBwTW7bRJcvndwK5jQgJIdnbvXR2J+zSj070TEjmvGMPlyK2Mc4qrpx3QAegq94ylEy7vesvSpFaIDPIqobA9xNQjIDEnrVHTHJvCg65rXvEDISfSsS0Jhv93rTTB7HV+SUi3ZzmsfUkIQ49a3IWE1ugPXFZerRYQgVm9ylsYluSt0p7E4Nd/o8KS2yKpAOOtcDCpEwB9a6/QrowEKxJ4zWnQz2ZszWxQ7N+Mmo7yBZYhGBkgYzS3LGZg4JHOakMqbAq8nHJreg7JmNdXaPP9atzazhCc5/Ss5OJQc1reI23XQ5yQTmsYHDgn1pPcuOxvWrkp14xUd9yhyOcVJZY8nPtVe/kypI4rCW5qtjMiJS4Ge5rp7Rl8jIHIFcsD+/U9RXVae6NDtAHTNU1oLqQyzS+ZtOcVi6sOQ3vXSTwgqSBzXPasvA+tYx3La0BdWx0BpzapvXBXNZZIHQUm7FbWJNL+0SpyBTW1KRjxxVESUb8ijlC5eOouV2nmoZLknlTg1WzSkAc5FHKA8zyE9TSGRj1Y1ETnNICadguSh2zgNT/ADpB0Y1AKdg7SKLBce0rMcsc0w9aaBxT1TIHvTSsFxCcClBHcUFKbsORQxC7x2FIZBUghDDFBtcfNmlYZEZCBSeYaUjHFCxg5NOxIB2PCig5z0qaONl+YLkU07pH44osO5HhvSgBumKnjhJO3PJpwiZGwabQXIQrEYxSmOUdqvx22QGI4qw0QKAAUroZiEOOopnJNbP2ZXBBHOKy541jlwOmcVK1YMaoJIH61KI88gGpYYxsBAGOtWbYKjHcAVPUVbRKZVWIY5NKMI+4DOKszwxg5jPFMSPKjNSkU2QNISwzHgetDxxnDL09KtR8qY2UH0qB4sEjGB6UmCEWNXGdvH0pxhVVyAKv6fGjxlWXOOKiu4xbqdpJBouBnSSL0HBFRKjyv0+tT/ZvMUufwp0GAhB4I/WqQmJ9lYJnbxSi23qT6VZ+0ny9m0HjGaYisFLDoapklWGEElSORUgjIUhhx2qQDByBg1LkyKB3oAqmJlUMM+1Kjvu9RV4x7INrDOR+VV1gJ5U8VLGP+zqYt5PJHSqk0IRN4J54xV0BlO1ulRXAzlVHHWhDK9tH5pPZh096eS0UmGXoaWECOQEDkGnXMgkl3YxVElhbsBAEXBPU0xnMp+fkUQQgqCxwDVuO2jkXAbBpWGVo4QZAT0zUlyQVCxrwetOkia3OGHB6GrsFqssfOMkZFFguY8AMM4Yjg1rNAXjDrgkimG1VxJERhgMiixjuJbZwhyEJFRJFJleVAkDB1Af1qhFGDkkVau3kdgj8FTg1Ht+YEcD0px2E2MVVyeMgUwqd5weKcQQ5HrSSEohPerFYljTJANSmE4yAc1TtJXMwycjPSunt7WKRA7DtzSbsCRirH8m4Ak+lMmYtEF24q5M4s7xlUApnpUc8qTOSoGCBwKW49iC0jHBA+YGnahCwjyRnjNFopF2M8DNal5AJIDjHSpvZjRzsDAAqaeyjrniowwjmZGGCDT2bjAHWtFqSxUwDjvU0fPFVsgcd6fEzCQZOcVVxF2KMhwx4GavXCo9mTnkCqwkUpyMAU1S103lxnnvUspFdTtUEEnPGKvxWaPEXbqRxVCZHtpyGTgHjHcVctLg3LpEowAeal7B1Ea2khAOODVLdmYn0OK6q+iikttsfLooHFcknyXDRtwSamLuxtaFgsTwehqENhyjHAPerUMDFxnkHoafd2KgAY5PQ1rYm5SeABg0bYI9KtRTyquFYjPUetQvbSRrkZPFIshkUADBHBoeiEXYZWjcyIucckCniMahd4iGD3p+mATHyiMH+dSEjStUEgHyngism9Si8T9gjEToCh4J+tc5qNssN8QATG3I4rpjeWt6pHcgcEVn3VlJM+fLyqjrRcLHNyKVb5OlLGwPXr3q3d2mxTIvUcEVRK5TcOD3FOwE+QelML5OAKiUn1p+aLDuOBFDAHPvTc8UA80wLFneSWkoOeK6S01CK7U5YAiuUJ4zjNJDNLC+6MkEGgR3OOMDpTDFHMCkyg+hPaszTNYEyiOU4YDFaxAZdy/pUtCM243WZEXLLnKn+lKbpplDudoIwRVx4xNEY2xnsT2rMuAY4TBLwQcg+tSUi5auI4XZWzzg+9PezVrY3FtgTA5IFVbZS0QUHAxzU9i0kOoCNWyjDpmqTEyzY3aToEkO2YdQat3FtHeW5gkHB5B9Kzbq1MjvNGNkkfTHerOm6gtyhjY4kXgiquSVzbzQboWAMYGAaxbeRrW/I7E11k6eZGVHBI61x8kMsWpGB87gcgnvUl9Do2naVAEX5SOTWZLiOQXCjJQ4IrZtmiez27QMDmsyeMK8qKMo4yCKEIqtcPBeCWNsJJyRWpPcCW03YyV6isee3It45FJJBxj0q7bTFVAlXAcdTQOxNBGqwGTOCe1MhmaGdmY5Gc4qOSfy885BPFPu4jHbCcDORziiwD5HE90sygD2rOvtPc6mZYhkOOfapNPkMmHzgg8g1o+cFywGQadiWZ0tuY7co7Ek1RtCis0ZGMV0drYrfM87sAijj61zZKJeyxdSCefWnEZcS68iNkU8Gq8aNM5VFPPWlFuH+bJz6VKJmtF3IACBg1RJUnlb7RGi9VOM10EpDQREjkAZrmFk+fJOSTkGuhhMhst8vJxxQwLd1bB7KO4hIznBANZEkhMuGB4q3aSHYWWU7SeVPaqsjOLssVyh6VKH0K1zdJHOgPAIq1b3BmZSwyo6VUvbHz5hKOgGAKW2kaN9vbOMVQjWkDGYBB8oGSay9QkxMTGMEAdK1Eu1jXBGcisqQbpCWwQT1qSjRs51vdJMR++Bgg+tZtlJJBOyNwCcYNTxIbRkcHEb96deR5mDr254qkTuaZcRxjnII5qpfD/RyR0IpttKZVMTdO1W4olmt2jY5I6Zptisc8kYKYIwc1ajhzCcj8adJassxyuOae7GOMxgde9QykVFt5g29W6DgVCzPuILEHPIrUiBjQ7hyBkGstc3N7hR1NSMBbSAiReTnpU0tuWXeTgjqKuQwvCzBjnB6Gq0wZ7gbDnvii4Mi8htgPbrmrkdw0apnkDjNWltGNvyO2cVmkMVYAHg5AqkxGjhn5bn0pExCRgcHrUlsRLAr91600kMHPbtTEQ3cZB8xDwetVwSvQZPvV2EF4irdartGPM2k7AO9CeoFV9seWk6nvSpOLiAxr2FRagwd/LXn0NLawi2hyTyRWjlczUbMpEN5hXHIOK0NLjJkI7iqTyBJGOOSc1Np80n2gMOD0qSzVkgVrgEDkVNIVC4b8qUAO24DHFVLqQtIEHXIFS2Uh8doY4TKT8rVUtsfaTjoDWtcIwto4i2Mjt3rHAMdyVFFwZsySMbcxAcHvVNXWHHzc1IbuKK1Kv8AfPSqqWxkjDsTnOaTQIfqDGWEH86TTsIuAeKfclWtBGv3gOTSabGAh3HvQgYl9CoUvnBJqWzcLDtA4IyTUV+MwMe3apLOWObTfJUYcDqeKdxNBhjcAr09as/YxLEXLgEds1EI2ihAJ5NKdwjOSQcUmBDCcy7F4wetWLiMpjccjHBqkhIbjqTV1/nhAOeB3pFIrAB1x+VR3ME0UAOSVPQE1JAOSCenSpriXfCMjIXsaLDRUjla1tt+3r2qOEvMxcKcHqakIe5wAp21bjkjsoMPjgdKYDiVFuFLckdKZFAQpYD8azvtPmSlhnrxVmG4kIxng00mSyVSxkJ64qWMM1wm0EsTgCnRgBOBye9avhvT2udatxsLIHBJxVJCZ6rogddHtRJ94RDOfoKuum9SDQqhECqMADAHtTqTJK32RfU1BInlzKAe9X8VTuxiVD71m9GNO5dopByBS1oIKKKKBBS0lFMBaKKKYBRRSUALRSE0wTISQGGfSgB9FJniopLgJwASfpQMmpD0OfSqqTTOwG3A9akndYoiWPJ4phYkTlRjpT6jiICAZHT1p+4eo/OgB1FMMiDq6/nSGWP++v5ikIfRUJuoR1kXj3qNtRt1GfMB+lOzAtUVTOp2w6tUbaxbL/ET+FFmFzQorJfXoFBIXNVJvEuxSVjBOOOafKwujz34gt5niSYr/CAD9cVzEakg+1dH4i33V5LdydZDkj3rAj5OOhNZvc0IANs2PWrphzFknAxVd02SBj1Jq7KC1qCOMDmpYGfbRobohjgZwKl1BFUhV5A/WqwG64C5wAat3SgIO/FSUOtthAIGKZqqkoDjAFTwIpjBAqPVDiDAFDBFjRWAtCF64qC0JXXPmPJOal0Yxpbkn72KrQkyawGPGDUMfQ7K+Hm2uF7DNcyhO91Pqa6Vz/o2faubC/vpOecnipW4+hQSMDUQDxk1c1W2kWEFTlT3qpCDJqyiQ4Ga29XMcNgVU5yMiqZLL+gXJXSxGFzgVgeIAFv1dercmtrwwM2eWPBzWT4kVReAA5BOc0mC2K06gwE+1VdJk2XOD61cJBtyD1xVPTUzeEn1oQM09YCPbh88gc1ikk2wIJzWtquPsxBqvaJFJZFcZOOuKaAo2LBQSeuaddSAsAelQwZErqOxp12MYPfFUwRcRFNuNo5xVEoTcbM81oWB3w8jtVadPLvRIPWhB0K1/A0OC3ejTeXzVvV5FlhGOpqjYSCNtpHNWiDVmCtERnBrPtpPLuzjnJq5Icpn1rOU4uh2JqFuU9jqbfMi+hFZGtptbJ5rUty0cIPU96z9aG+IMRznNTLcpbFzw7IEYK3GRmupCxsBg49a4nRZCzKF5K8V1liTI205zjNE9hRMTxYqrCQOxBrJ0qIFAwOPWtjxdGFUkdDisXSmOwLSp7A1qT30zIpUD8ayEbN2DW3eQgoT3xWJGAl8AehNUtwex1VqSsAPtVS+JkQ7qvwKrRAjpiqd8NsZ78VEtylsYAJjuQK6zS4P3AmAzgciuTcEzhjwc12uhXUK2wjcZJ7Vp0Je5ajl83KkYxxUV+RBEBG2SRU0sBLl1OFJzxUFxGpQEnOO9a0bvYyrWSOK1VJDNufoT3qgy/OK3NaHmEDI4rGfgA+lOSsxRd0bVgcwAVFf25KnaeKfpxHkj1qS74UnORWMtzZaowQNsgz2Nb+nSYA54IrCmHz5HrmtjTlEiD1FV0Ja1NYyAx57Vg6uvykjsa05pvJAUjis/UD5kBNYLc06GEAx60Yyavm2BBwOgqs0JU10kDERScHPNSCJScDpSKp3YxUywuBnbx60xXIzbjPU4NNksyBuU5Bq2VOwYFJ5LspIPGOlTcZQ2MOtAqZlIYg0zyznpVIkI03HB4qybbC7sjpUSRnrU21jxzigEyuIyxIHbipFjIAUc09Y3Dgjp3q5FbgsGPSgdylJCUTJWlhjDgEjpV+72mLYBziqCExHpxUMolMaqCRxVeSQjIB4qWSTeOKZHC0hOBQkFyuqlm5qTySFyvIqylsM4Y4NLJCYsFGyD1FWSxbeZIkMciggjrUBQBuOPSpxHgjcM5qUW6ydCAaAtoVQCGBHWrZhzEHYY96YYSjDK1Of3kW0nA7CpbBIlgQGDAORimrnoVxjpUMbvaN13Keo9KlNwGUkHOentWbKRHJKEJxWdJEZZN2OM1YkDO2BmnD5Rj0qkgbIVRoVA6g09NzDIOBQxywGeKmVMcAZrQhIj8okc96kSNuFByKtxxhkz+FTw2RlYhDyahuxViCG18twWHWo9QhWO5A6gjkjtViS5Fs/kyjJHHNI8ccwDBsgjkVA7DbaJYE37gQRwM1BegSKMHNII3imKAFl6gelOZcJuIo6jKnIURqOO9ONtsXJ796WL95KR0xSzswTbnjrWiRDIo1G4g9qlE8IbZj61XjJkBA61EsbeZ8w5zV2A1xaLNCXiI46ioBH5TDPTOau6Wm1SWOOMAetLdwiKIuQME5rNvUEivMTIuQMCoGjaJRJzsJwavAxtCMHjHNNyDbyRNyvUU2CKtwyeSCvWq8bBgSetTW8H2ljGWwF4FQPG0E5XrihFCgLnp05qFiJJScYFWMg9setQSAh9yjiqETEkKFBxUtmGMmCxGajjEcifOwBFSwnyiGBBx0oEzX+yiS32SnI7E9qQ28tpEPsxEyEdSeR+VV7e6ku2FuThD1NSvDLaSkWsrBD1Hak3YFqKI2CPcNwwGCKl0DbIlwAQCCSB61mXD3bAljwxwQDV7SZY7WQhsgkZPuahu6KsVtZspIWM2OvNZsMwLBSv14rpLyRbyYI3C4zWDcqsdwURcYNTF62BoZcxiPDg8GoW2yJg9KsSDzECsarGJoSR1B71qBNaQRh8+hretzshyZBjHTNc4kjKcAVahaSRgGYgHik1claMfdOHnL9QajhtyXLR9DzUt/bPDGkkRyD1FQR3rIAoTBPGKErAyeM7LgAjPrVqeRw21TgE9KrQRMrmVucnircqtlWxms3uUjNubUSEttwx71VjBjO1uSK15Msp2jmsiYNHIQc9auLBomFuHXJ4JqCWOS2bdglR3qeCQEYY5qW5uUFsYtuSe+Ku5NitHPJKmAODVizLW04lz14IqO02i2I4zmpBIMYPamgNyS1ScrKcEHsaguIUsHDIoBbBpLO7EiiMDgc5p96GusKDyo4NZSKSLun7Z0bByWrn9Us5Y7x3A5BrX0lHtQys3P1qSaP7SxZhyTipWjHujnY7+5jXHlE4781csbl7uYLLxgcA1qC0VVYGPOR1xXPTiaG5LRAgg1qmQ1Y2igLtwMdAKhksQx3JgE9aqwXU5cb1IPQ1rxwuIDITyRkCibshLUhjaO0uEwRkYzT9Tj81WujzkZArAnuXN24bIIPFdDb7rzTAzAbVGDWS1L2Me0kl3F4xgetdNp+pRTWrwsAGxjms6G2ijiKxnJPQVnNM9vcgpwc4IoFcmvozHO7sOCelVLyyU2wuIjjPUVfu5hcQoSME9aY1s0cLK5yGXIwc1a2Ec/GCRx2oLbWC1bkt1j5APX0qrIuW461QChgacAMe9RLGRyaerDoaGhjgQDT1IxwOajJHakEmDg1IEpDIwKHGDW7pmsLhYZOp4yawlkBoJ2OsinBB7UA9jtJFwuQevNQyQxXKBZAMjofSqOlaotziKU8gce9arxgYxSaJTM2QPaL5THII4NNtpHRhKzYI6c1emthdRkE8joayo0YXL282RgcGkWbIu43gLj7xPIrOvo2tLyKe1UkSDLAVARLaoSxyp7jmtfTJFOCyhsDIz2poktQ3KzRgkYcDkHrVPUtPW7CzRDEqcg+tP1O2l3jULUYA++o7ipoLmO5hypwwHI70ijJs7kLdm3nYrkcmoUupbW9kgYb488E+laE2nwXEhB4kOSCBVPyJGlFvIACp+8e4oQCRxyNcFQuUY5+lXtZhA0aNogN6HkDriqk2qrbXi28YGDwTVu2uVN2Yp2ysg4BoBGGLtZIhExwT61uWUcs1uttMuQRgN61n3Okx/bjIowgPGK14p3htxEV4AyrelXETM69s1tJVEYxg84rSisd9uWB4K8fWqpEtxcDd8wz+YrQupvsttuVeAMgChskxrC9lgt7iycEksTn2qstpC0m4detW7SSOZZLgAFyTkVUQFrtkU43dPahbjZPJAYkDDoaq3UZkjIBwSKnE5CmKTnaeM1HJKkjhUGMdasDEs1aS5ZWyPLOBnvXUxyAwhSRjGCKpLp8bKXGFfrmqiSyxs6tng4z60MksC1lF5tiYiMnoKtmNlYJKOp4zUdqzgeZu5HPNSmZrqXL8EdKQxJiI1+XqO1UYoiZC2Opq3PGzAsOo60xZAIoQByTyaSYDw6qNjLkg8+9U7wRpJiNsbhnFXb0AKZAORxVWe3U+XcAgkDkU7DJbZxNb/Z5R8oHB9DRbtvmMLnJXjnvTrO6i3mNgBkce1RXETW7pcIcgnnFAiaQPayAAcHrViCRQpkzyvGPWmzIZoxOrZUDkVnrJJG+D0JqWBtBBdQmRQMjqKzriEh92Pwq5C/2YCRSShHIplyNzbx9xhnPpQxoj4a3CsenGagsbSOG+Mp5U9PaqzXIiEkROSCatQzo9tgkZ7VNimTXETzXhCMMD0PWoo1iglIAy56e1RwytC5ZiSSeKWWZTKGRCCTnpRZkmwBttAWOSayJkMVwG28H2rQjkLiPLZAHSi6kTZgpk9QcVOzGtSnbSCFzE3RhkUOpRsg5HpUE2NqTHgg4NWZSBEGBzmtFqK1gEyqgJGCTjFQaiRHGpPIPNOjAZwzDIFLqg8y3HGMU2gRnrGJFEw5OOBTs5QFuD2FOtZFUBW70y7cC6QDpxQgZUntmZ9yiptPVTcBRyRwau3KCOyMwPbiqGlSCG5DEZzVEs6IBRkd8VlTMPPIJ5zxV92O4n1FZZdTekntWT3LWxekmIaJZjjjis+8do7revOTS6jO9xMip/CBVSSVs4fk1SEyUs9xMGPT0rRMzJCFVcnHNULQFyCvJPGKvKWRirLihghdpFoZWGCag09iZCG6CrakyW7A9B2qjagi4IHrQgZoXZVY+RkYqtCVbBAxUt4CsWW9KrxkFQy8UCLk8hwig5zT5CRCARyRzVSSU7RtHOasfPJECTzjmqAgtmCTb3GQD0rQurqO6wY49gUYwB1rOjQbyvU5q+IWjiywHPIqWUUogxlwOBV+/ijisRtHzk81UhP70nHFWLuQyxgYwAKYhdPC+QS1Y2oSebckZ4BxitOOUx25Cj8azEgaWYsRznNNasG7CQxjB45JrT07TLq8nWOKMkscDjitjwl4WbXLhnYlI4zycda9V0/Q7HTUUW8KhlGN2OTWmiRndtnMaF4CjijEuoNvY/wAHUCupsNGstOybeBUPqBV6lqGx3CiiikAVTveNpq5VO9Hyr9azluhotIcoD7U6mRHMS/Sn1oiQooooAKY8qJncwGKfWBr8kkU6FSQCOapbhsa5vYAcFxmmPqdsnWSuWDyMclqhm3O4BY1fKRc6p9ZtE/jyfamHWoAARyPpXLC3CnJOakAIHJ4quVC5joZPENsnABJ+lYkmrul6ZyxCMenpVYquc96wry7lkufKUYBOKhqxadzuF8V2CwgF8EDpVSTxnaLkKmT24NctLpSvbFxndjOcVk2jBJSsozg45qSjvF8ZhsKlvkn61aiu59TQNJiNDyBnmuXsPLLlwvI6cVswzSA5wRjgUrNjvYlu7m7tbgoshK9qiOo3RGWc0k0hlfcw5A4qv5hzgLmtopW1MZN30J/tM7YJc80vnyjuajAkwPl57UyR5QcEY+lU0iU2TM0j87jimAMD1qsZ7kgBVyT1xViKGeRDnIYc80JIG2SbWPJagp/tUyPe0gjlyOeDVo2YC7gxI9adkTdlUoe5BFRSRAoRnn1q99hZhlclfWkhsjM2FBPrxQ7FJu5yGsREIytyBzmuaQfvz6DpXYeJozCCpBBA5rjiQJuK5ZaM6Y7CXGSwPoatvuNoAB2qtORtFXI2AtOOuKgsyBGftW0nHrV68QCEEcjHWqcqtJdjJwe9aV0ALcA88VI0QQzKtuBnJFNuyZbYsRyKit0BP0NWrmMm3JUcAU3sJC6HHlCTz14qCb5dXUgYyQKl0MMS5yQAaNQKtqMZXg55qGPodUQfsYIGeK5iR3W9bAOM11FpIfsYU8nFYdyUjuiuOSanZjWxjyvi+QnvWzqcQk08Op5wM1i3kbC6Vhxk8VtTyGPTSGGeMUyS54YkD2RjPBHFZ3iSHypoyecmrXhtCITJ654qDxM5kKkjGCKh7jWxRxugBHXFU7RmS+wKv2wzb8+lUkAGpAfWtEBq6nGslnuI7Vm2MohtmBGetal82LIrjOR1rEtkaSN1U9KI7iexFCQbhj2JzSXZJYL2pIVKTsp65p10OM1YI07YoloNo5ArPndpLhR0JOKsae2YsGobwBbuNh0yKnqC2LOoWO2zDjsKx7IA3ABOOa6W7ljl07bnkLXN2x23Jz61SZLNeSD93nPSsvhLtSRkCtkMGgz7VkTMFuM44pLcrodRZYkhB68Vn64mIzjoKm0yTMAA9MUmqoTbsG7ionuUtit4aIMpGOCK7CNRGAUHOK47w+2x8AdOtddHcgLjvinLYlbmJ4nDPDlvSsDSmO4j0NdJr6tJa7iOMGuZ01tspB9eKIA3qa9wMwk1z04K3QYdc10UnMRPaufuh/pAoW4PY6XT5swKp7ilvApUgelN06ONbcMW5xRdshQ7etKW40znpyBMMdjitzTS52lawLg/vj9a6fQgDGPUitFsS9zdj3SIFJxxU9tYxygI5BXPWqZhbOVYirVuGjgbc/TpzWuHerMcR8Jj+NNLsrGyEtswMgODjHSuHbBQH1rofEMhd2XeSP61zx5UA1U9yaWxp6cSVwOwqe7JCGotMKlBk8irV1FvQiueW50xOfd9zE+9bWlEbRzzWTPGIyRjvWlpRHX0p9CXuaNzDvXJrMvQBCV9ua2iRKu2szUrfahPfFZdTRK6M0M3PFGBIw3DFXo7YSOFHGatyaFN5PmKQcDOAa3bsQ0zMWzYruVcj1FJIJEXaenStzSwifLIcAcEGreoeH47i3NxbS5yMkDFJsSMGytluEI7ilurVrZCR0703T7iSxuDHIOc4NaOoYuLYsvfmlcZz4haRi6rnnpVloUMWSuCB0qexZYlywpl86SEFODV3IIbW13/ADkcZq89tGgyq5HfiktXC2/QEd6tw3EHl7WANK50U4KW5U+yLIm5Ow6VEIpA+FOPatW1izIWxhabew+W4kiXJ649adzOUbPQzpYJIWHmLlT3qvc2oxuHStWe5+0QhDHjI5yKozMVTYOcVLEiiIcjgVNafKSCKnhjMi8qR+FVpG+zXJJ6HjFF7DsJMWLk4wBTYstKFJ4z3qQsC4PUHtUc2Y5AwXA7GncgsX1vJC6MoJTHOO1S21u0pUoD78U+z1SMII7hQw9TWnb6xp8CkLGMn2pNstMrSWzFMMuMCs7aFmKk4rWk1SKaQnaApGBWZMAJjI44PIPtUpsbRHKhCHqQahiTbnPSrsl1AYNigEnvUcSArtI60ySGPHmEDoRTWtZJJRgnFOu0a3dGUcd6nhvo2GCMH6VSYijNC1vIA3SpY7kJ0Gc1NcwtcDcTwBxmqBDK2NpOO4ouUi6bjy1LA8ntV/S52RQ+ec5xWGDlgpPU1owxyKwZG6ds0rBfUdqcMstyZ2jID9xVnTrF2UMcAAZPNWheefamB0BIGAazQ18HMcbEg8dai4FqAFr8uq5UHBFPv7QFTJEOCMkVJpkclo5M45arm6J7hUHc8j1qWwRykWVmYDg54Bq0LaSQZlwB9aua1p8Yn82A7GAGR0ziqMbzSja7HjitE7g0UZCba4JXp2qcTI75YDPrUk0AddrdR0NVvsMqvhGyK0RLLonLkBeAO9TGc3bCFjx0rNjimDlWOBVuAiNwMZOetTYLlma0a05I3JjJxzRFtuxsRSFHtU4nLqQDuA6g1atXtivypsc9sYqG7FJGS0XkzkL1BpLy0mZRPEuRjmtaSyBlLHqaljHkRmNsEGlzFWOaiYyOA4wRwanmjREz1FSahA0MnnKpKnk4FN3RzQhgwBPUGqTJsUTa+Zl42IPpUWZY5BE/TPFacVqzHCnA9arX0PkzR7jnByTV3Qmi5C/7gFRhhwSKvWkpI2yHIPc9qzY5osZGRnqMUslyxXbEDmh6olbmhM8EVwFU7w3Y1DMkks2QuBkc1Np2mfaFEsjYI5rTa2RkCqcFetYt2NFqUUibzA0mAMcVk6gpjuC+OCetb8kUcludrnI7VVFtHfQPBIw8wcVEXqO2hiqVkUHPIqRQqo28ZFQz6ZPZSkbsgcg5qPbO6ndnFdCdyWrCIcSEgZGauAhwMADHeqG9oGG4cHtU4lBXKgnPYCqJZqmeJrTbIRuUcVXt4o5vnwN1UkO44YEH0NWVE8akx9/epbBGgkIIxuAHpUwtsrjzM46Csq2kM8pikYqatGOS0ZX8wuhOOe1ZNFFiOMbiCBmorzSkkAZcbj1q9GqyRGRevtWXc3skFz5bHknApXaKKkmjSp86NjHUZp9rDGFKygFvU1pXUM8dgbpWJUDJFZFjN9rmBBxzWibJZWnhaG4IQkKegqxHZyyR7g3XtTtaP2SRVIyavaZHHNGG8wDjIBIqr6EkVptt+GODU+9pZMRnBrH1O5IuQEzwQOO9aVrfWkdsWYfvMccUrXKA3Ei3YTJ46+9asm6G3888jHArnI75JJi0i4OTzit20uY7yExluAKTQJjI9bYkqycCq87LM+9VAyc0GBRJJjGAeKjgmUtsIGQaEDL9paNcj7oBHethreE2g8px5ijBQ1nQyywqCh4PoaVkZgbyJ8SxHJGeDRLVEo5fUV8vUpEZSDnOMVq6fdmG1eEtwRkip5o4tXmF2qASAYI9cVFeWYSImNcMOtStiitbXTpcEk8E8Zqwbbz9QR26HANUbGMz3IilOw54JrRmnFlL5THJHINCFYffRxQSJA64DDINSwRxOAok3AetQXZbUIUlAyY+KqputmBBOScGquKxsanp9rDDGyAEScH61yk9s0btgHINbk1y9zD5YblcEUxoGliMrKM96EyjCzgEEc1BhiS2MAVemj3Snap/KonjOAh7mtCSAHd0pNp60+ZPLcKKbwetSwAZFSK3ynNMIpBwcUDJoJmtphInUV0um6tHdoEkOG7Vy3an28ghkDZwRRuSdyBtPynj1qKe2jueOjnjcKisbtJbONt2SRzmrQAJHoTUNWLRnpELZntLk7t33CaZb3DW7ND3zir+p2nnoNp/epyDWMRJbyCS4PzjoD3pJg0dVHIosVAPJGSD3rA1COXTbpb2EZhkxuUdjT49QkeRGZSEJ6VqXAjmssgAqDyDVCIbWaK72zpwccimajCsi+YpIYDqKr3QaxeOe3XEPG4dPrV+OSK6ty8fII5pAchdxSQ3ayjLBjkH0rZurZhZQ3cQJkGDxT7m0WOGQkZ7jPan6ZdGaP7OwztFJsaRoIY7nTCzriQDJNUFmklQJjMZHWm3czQv5QbIk4IHanxkW1myMOCMqaaYmUVu57K8jXcSDwPpWr5n2j5HPB7Vzk8twQjMoyOhzWpbSCSAS5+bAzV2uIr3UEumXJ2N+7c8+1RTDyJVdWzu5zU+pCW8t22noKitLd7vTw+eY+CDTSsIY7eY2WPJpBIsciqRyR1oK5BJ4INBiEjA9x0rRCbLYYsh9AM1nyTb3KsvB6H1rSiIS3kB5OMVRsoWmzvUhVPcYzUMaGG7YSBVGEHenQ3MonAI+XPWormNVkcKcA8ip42jltgE4IHJpAWJrkqTg8HigssVoHxk9QKz7kMUEiE4HBFX7STMKM68ZwQaSQERnMke1xgn+dKUaFl5yCOKeRHJcOG7cipVUSMqtx6VQEItML9oPfqPSrESq0O4tlT2qG8ma2TaxyDUunCMLvmzsPbFACQSCIyxE/IeRUZjFzbkrwVPFSXbQGTy4OQehx0qtDMYZfLboT0pWAuwTAJ5cg5xgirRhWSzaNW6DiqNxGY8TjkY5otLgu2Qxx6UMLmBcxvHOVfIOc59aVZiOQ1b19ZRXRMhHIHOBXPyxhZiEOAPWlYdy9bO0jAsc4NbNxcQoVfywQRgAdq5+3juApcghfWrNvcmRwJCSB2q1YRqxncQ68AnpVwjewTaCT1NU4CCwPQDoKuBWaXKnGBzWUkUjPmhzO1u3CsODVWNnjc20vVTgE9609SUusciDBQ84qleDzlS6UYI60RY2h+0hRjtRMHaM7hkU6MiRVJOMirQSIRkE8etaEGCIzbqxbkE5BqWGya7IkOQB0zU88YkmCH7ma0okVYlUDAA7VnezKsZWpj7NbBDyvpWVZHddIB0zWtqZS5V4l52jNY9lGY5wx6itU7ktHQysRke1YgctcPx0PWtmUf6MHPXFZcQ8wvgY5xmoaGiESHeSOuaSbplutNkHlyfjQ/7wDmmhGn4fhMlwGI4Bq5qUZjvyOgxxSaUBHECnBpb0k3A8zqecmhoS3Io87G7CqKlo7jcvJz0q6XUvtU8VUAKXWOuTxQkMvTb5oRvGMjJqi+YyAOAa15opUtg0sZXIyMis3y/NcZ6Ck1qMaZNwG0YI4zVxM+TyecUy5iVYFCgAjqai85kQADJPFMByEqxI5PWtCFmmgG45J7elUFBGa0LSSMQlVX5vpUtgVVG2Q54GelPu8hFCdCeaafmlYt1z0qSTlAT0FC1AiIKQ8jg9K0fD+jtqlwsKD5mPJ9BWTNIzKFPQGu/+G8CmZpgM4UitFoSzstF0eDRrMQRKMnlj6mtKiihu5IUUUUhhRRRQAVWvR+6z71Zqvdj9yazkNbj4DmFfpUtQ2pzbr9KmrVbCe4UUUUhBWJ4hUskeOoNbdVb2zW7QAnBHeqQHMxwOwBI61DNbMsgwx/CurjsIo0C4B4xmmjTLfcWMYJPrV3JscyYmCjAySO1IYWK4GS3YYrprfTIYHZsZyeAR0qT+z4BcicKM+mKOcOU414Zw2PLIzwOKiHhu+luo5SuFJHftXdvbROQSg46U8kRoSTgAUm7lJWKUej2iwhGiB4weK8+8WaW2na0gt4/3UgzwOAa9PDKw4IP0NZ2s6dHfQKSoLIwIOKltLcZzfh7S5LiIGSLaPUjrWvNpk8cgWNQUJxnNbNqvlwIm0DAA4qc9KFJMTRgSaLIXG08HrVptFiWHEQAkx1rTz8uRQDkVXMxNIz4tLjEADDL45PvVa10lEZln+Y5yK1wcOR60yRcShu5o5mLlRSt9It7ecsRnIwARUz2MAlWQKBg9MVYm4AYdqcwEkWPai4rFWbTLacAlQCOhAqX7DB5Xl7RjGKkgbcmPTipD1pXZVkQRQRRIY1AIHUUiRwQPhUCkipWBEoYdxg1HcrkBh1BouFkcj8QLNVsluUUZY4YivLmGJAc9TXrfjWZDoRVskjmvIpgQwPbOazZpHYfOPkFTQkmHn0qGUZhFTWQ3xHPapLKUxb7QpHBJrRmB+yjJycVnXZxONoxg1pKCbTL8nFSwRXswg+8eatz4+yMF9Ko28O9mIOMGrTErCVPpT6B1INEkfzTHjgE5p2sRhLhCh5OKj0l9l04Hc1Lq8ZSVWbueKze40dDpkkn2UK4zkdaytTGLwMOua1tKZjYqWHUcVSuUT7Yd/fpmk9GCMXUGCshJ54Nau9bnSwBydorK1mHEwYHIxir1sTHpe4DJIqkJj/DdyyTvAeQCam8UBdoK96r+H41MzsThyateIY2FuN3Poal7jRmQOwtxt6AVSLYvg3qau2ZBg2mqFz8t4NvGDTiBtXGZLI49Kx7E7HkVjgE9a2Mj7ESTg4zisSMF5GCjnJpx3E9iNiq3RwcgnrSXJ+WoyrCcq3UGpZgDH0q2CL2nhDb+5FVL4sHBYYwam0snlT2pdVUbQw61L3AuJCJdPD5wcc1z4IF0R71t21xixKt2FYqgG9OTwTmqQma0chMIyO1Zl3xKpHc81tJErWwC9QKyLtdswB7Uuo+hv2Vm/2NZIzyRnFNvizWhDjDAfnVnRLtVgVW7djT9YCPAWHBNRPca2MLRJfLuCDkgnGK6uFVlYEHBx0rl/Dqob1w+ODnmuse2McokjOB6CqewluVNdDi0KkcAda460Yicn3rutYkBsDlckDmuFthm5b3NEQkbmQ0GDWHfACYEetbCsBGAax74hpjjoCKS3Dob+klZLcA9elPvoxGhIGKqaWxVFIq5dSGSIhhSnuETmrnAnOPXIre0C6RQAxwcVh3ZAl24/GrOmA7lIycHOK0Wwnud2EMkW5aiFpPNuG4gCpNPZmtQp9OKtW5eMsHGQRxWlF2kZ1leJxmu2Hkqc8kDJNc2fu12fiSQPE4xyBXFgZB9q1qbmdLRGjpgyK0pDxiszTCSML1zWuYCVJY44rmqHRE57UeHG3qDVnTHIH41HqMYEhPoadpS7m5PehO6B7m5GwjGT0qrfSiVDt9KtvFuTArNmUxoR1PSsnuWnoTWkkSyZc4+ta8eoBAQDxjOa5IzmQYz+VWLaaSQiME4PHNbNNkuRro8ckkhyME1ZtruW3YhWLRnt6VmvbS2DBpFLKepHNWI9TtYUPl/Nn1FJslbkGrxL9pFxGOG6gdjUcV6ojMbDtgE1oQRrfM7DAU8gGql3YxBiACCPQVFyjOWYRymNhkHoae0LyKWVcimXKKmDyD64rQ0x2lIiBHPHJrRak7GYsz2zHPQ9qXzlLhlOCe1aeqaNLbuPMHBOQRzmsz7DcbvmQgDvinaxSbWxdg1OaNcZyPrWrp9wuoZjkGG7GsJbcRgZJJ9K09LZY5AzcYND2Fe4mrQ3No5G3I7EVSs4zct+84NdBqd3HNCBwcH9KoxW251eMgVmmNkcgltiFVMjvUGoWSXFv5ijEg5IrbJ8lMthxVKfYQSpGD6VLeo0YtrHlMEZIOKmnh89ArD6GoJJTbTsg6HmnxXLM209K2WxLKM1pLAduCV6g0kcMjdB+NdSI7eay6DOKx4+HZVxgE1VkxXK0dtL13ZwfWtk2az6bliMqKpxoxbIOPapJHljAXdweoBqWlYExttpsRYOeB24qa4sniKyRDIB5FXIovMgUAgYqQRyiMgEEfWsrl2KN3Ak1uHHDAdKyniCgMVwQetbZhaTKqMGq89sShRgM4607hYzZJHktiF6j0qbTDkESqGB45qs3m2rlQCy1PDeLGNyxMD7A1VxPcj1C2WGcOgABoEjEjDEH2pt8Z7vDIDgcmkhvYgo3RkOOMYqkxNGpESIfMJAIGSD3q1pZE9wWxgViebNduFXKr6Ct7TzFbQlHOH6g1LsCHXZMjkDjB4pttBuZZN3zA5pssyyuUQ8nvToj5PDtgnpWUi0iTUIVmjycBgOK5zfLDcNkZGcVtXF2AfmYY+tYt1MHmO3pTgDHtIXYBRnNWLTYJwshwCKhtJIY3DOw61euLSK4jEsJBAHOO1aXM7alW+ESzlVboeD61GLZzhlYY9c02fylXbJnI4zio447j+CQ7T0GaExtGjC0QYKv3881qm3iKoQoUjvXPW+63uBIwyM81tm9E8ZUKQMHnFRLUaJ5LmAD5mwR6VUuZFMYkikB9QTWPbTCS4ZZcsM4Aq5cwobcmMmMj2xUJMstpf20kQSccAYPFUbzSYJSZ7GbAJyRwKo2jGTgr5gNTyyLZsCmVJ6irQiEC9h6g4HcVNsS4gLykBwOhq/BJJcIMrkEVj6viO5AjOMjkCmmxFi0t1kPABzV02zRjIXGKzNPuTDIuTxnmukE0V1F8pBOOatkpGMNQnjkMcZIAOTjvWnHqG+LcQQcc1g3krWd6SFyCac2qnaAI8Ejms2rlrQ3FuFkiZVBBxwcVmxpLHeEhjuPPFR2+sJHCVaPnnBxVCPV5UvvMIyPehRC5t3rMke6ZskjjNULZmmfauMCquo3z30XBxiqlreSQP8pNXEls0dXRY9vcirOmrmNdqjkZzWPdzSXGGY5xTrXUJYU2qeB71VxFzUZvJuQrADkc1dt5oVh378nHArGvHa6Xc3JHNVoJZNu3cQOlAGrNMpuhInBHpVy6vkewVMjJP5VhOXUZ60NukQckHOcUrDudBp+qrAoWQ5XpWTrk/mXoni5UEEVUHmjCgZxV+O28yI7xyRwKOVBcsLr7z6abQj5WGCayoZJLV90eeDUkdi0bEdE71Z8qIAk4Jp2SENkWfU1DSg5A4NRx208bbVcgA1bjuzCm0KMVH5rzPgcZqbhYPIBQlzlvWoltj5mQCfwrSjtRGnmOcg9qb9rjicAKDRcLGfJHlwu3Bq1bgWy5BwfakuT5knmgYyMDFQHcBhjn0oeoWLMlyzZIJFQPIQdwPI5qMnFGC3HcihAzctNat0tQjpmQDrioEnnuZiqOURuo9aqW0cSMGcA8c1estgdnK5GeB6UMZWEsun32xHOAQfrW609reWbKCBKRn8a5vUDuvnI6YGKS0kEMwZicVIMuw2NxPLvxgr0NLqVtOAjMCcdT6VuWd/ZGBWDYY9Rim3moQCMqqh88HigEVbRo7ewEuMgAk1WmMN3GZYV4xkgdqDDL9nfbzC+RgdqbpoS3jaInJHU+tCYEcMDi3M/bpVuK4VlCkgbhginOhkszHEcrnPFYriVLkKScCqQjVgsY5WYHAA6H1rN1GH7PKABwehrQF2LdIyOcjnFOvzFeQQhAN4OcVVwOemBJLEc4qpvIbBFbktsGaRSORWSUw5BHQ8UxEavntT8Z5pZMIvC0wEk0wH0u2kHNKKQE9tdzQsFUkqDXV6ffJcwhSQGHSuRVyowKmtrtrZwwJ5PIpNXA7TJPJPIqtdWSanJGXO1ouhHeo9PvBeRgjqOKthfLYk9RWbVirmZO2LcqVw0Zx9aSyu3LFXb5D2q5fQfaomC8NjPHeseRWjUAcMvWmgOgIS5jET8o3BqKTbo5QKMwE4PtVaxvMwqoGQDyavyNDNGBOAYiQPpSYitqRElkXQgjHBrO0ueOJ1bPzk4NT3ga1vDAWzay42H0FXLbSrZASuM9QcU0h3KVwubidjyG+77Umn3YuX+zzDODgZqe7QwggrngmqdkYWjaUDDDJBxVpEtkN9FIbh416DoKLGYiIowI2nFSRHzJyzHJPHNOuI/KxIF+QHkirtoTcsyKYXBHKSL0HaqNs7QrKinAJOMVejmV4gpPBHGayIRKL11OdueDSuMsxrnO48nmmgFbgL2HepXHJUcEDNRKWLcirWxLLEjhUO3knirOoSY0uNoVAOOcVXjjB5J6VGkks6TIFyo/Sspblozr8GS3VosmQDHFM0kuk3lTjaG7nvVvTf3gbK5A/SpdRiWRIWjGHU84oQMDbtDNJGRlCcg1IMGIgDC0kkzRxxGQ8sMHmnkAQEKeCOKaEUY3K3JVs8jANXnjkCA9NoyDUEMB27pR8w6VcaZhjzB8o4pgZgZrmYI2Sc5wanuLsw4iQcDgVJfRraILqPkMM5FQ2kCXkLSsw3DnFNAWBtZI324J5NQ3kY88Sx8kcmllvF/1QABAwfrTIXMWVbnIoAvQTJcWefbkGoLMLHIykYHUVRnkaylU5ISTkDtWrFGr2ZkC5OM5pMCVSIxtbkHmsnUbBfOBQ4Dcgir8chlXHemXEbS2UmPvR8g0AFrE32MxOeg4rMtgEnYN2OKtWF9mIJJ16E1VmBjuCf7xzQM17YjdkngdBWhblpGJPFYlnIWlG49OgrbhPYckelQ9gW5JIFOYSuSe9Up4Vii8jHLd601CjqvzHoao6hBLkSKchTzzWV9TVaoyomaNjG3O04q07GSHjt1qtdFQ6SpyvRvrU6kKPl5BrZPQze5GMHk9qk/tCJUOTgCo5AAjEcACsSWbzHKjpmptdgi4Jle6kKjhjgVXb93dDjgHkUtthWDdcVoQ2wnuRKRkEdK0WgmWZHWSz44OKyhIYlbC5ya1DCyK6suADxWc42gg1LBbFOUGQfKMnOadFExAHepIwdxA6nqacGETA9STTQjT0wGNBu9a0vEcERtYZ4sAkAH3rNsy0wyOAD0rR1NA+mxhmyQelUxGJEpRge5pWxHeByOVORSNIUnQ44Ap12waRXA60hm1canLqFuFlUDYMDBrLj2q5Bp1rKWQjHIphAL0mNEk4zDuz9KbYwrK2G/CnTAmHaOg6VFp5fcSOSDQBauYBAw64Ip9tyhwABTbuWSRAZRggYFQ2k+HIPJPQVADo8Gds+tSXBUKBnrUIVvNLdM84qyiIUO4ZPaqQmyu9v8AuQxP3q774aLIvng/cxxXDyoyBAeQTwK9U8F6WbHS1mYYaYZ/CqEzpaKKKLCCiiigQUUUUAFQXIzA30qeophmJh7VMkNbjLM5h+hqxVaz/wBSfrVmqjsD3CiiimIKKKKACjFLRQAUlLRQA1iAMnpVKaZJxsbcADggDrV0jIwaQKB0FUMoRsYTiNCQOmQRVhJpGbDJgVY4qEzKX25ANY1HZDSuPbpn0pynKZpBgikiOAV9DSpNtAyNJMkqRyKkjJOQe1Qv+7uM9mqYcNn1rcgHG1gaJRlcjtTnG5DTUO6P8MUDG4DxEd6ISSuD1FJH8rFT3oB2z7exoJHoArEDjNSY5ppBBBFPpFDTzSEAqQe/FOooGcd4zQrpzAjOa8smUhst0HSvZPFtt5ulO+Mgda8avsrIQTwDUMtCn5oumKLJyXKDpTkw9uAB2ptiMSMvvUlCX8aomR1zVi082WzIYcAVFfquw881b02Ym02YHApMCpafLMQTjJ6VZnjBU4PaqIBa9O31rRdC6YJ7UdA6lDTCsd8dwyDkCrmtj5o2boCPyqhYrs1Eq3rWhruPIB7DFRfUaN+wktzYo0ZyQBxisnVwxmDDjmptAkBs/mGR1BpusEblIGATSe4kZGpSAxAHk8VpaUFewIYZXHesrUYcoHHTitjTJIn00ovBAwfrQNlPTPl1chOgJ6Vs6+ok045HKjisHS3a21b5uck9a6XWgJNPLDuKTDqcpaMRDkdap3R/0gMe5q5p4+Ug1X1NArjHrQgNXyvMsgynORWdpuFuXDjOKvWcpisgrc5FZ8Ega8cAYJJxVLcOhXvSov8AI6HmkmOFptyGF5g0+ZMxhqsRb01lWM5HJ70zUmJUEjoai0/cWx2q3qEQMOalghlpGslqcntWVIfLuiO4Nadi4WArWVecXZ9zVITNe0nIiANUb4kzbqv28QNuGHXFZ92GLHI5pdR9C/p7/u1K5BArSmVpLYlmyfSqujpHLbhSvOOtXZLZolbJ4pSCJh6Yxh1Enoc4/Wu8s3EqKWPauBicJqZz612VkcwKc44xRLYOo7W2xasFGQK4SElb1lPrXeXwY2T4GeK4UKRfsD1yamAM1dm+Kse8Ty3xnPNbiLiIVk6koDU+odDV0lQbcdzjIqa4WUZDDAqtoU6hACelbNyiyJkHPFKYROQvxiQketafh2MNIN3c8VR1Bds5X0NWtFkMUwIPAPSrjsEjtATFGAi9BinpLNKpUqRxwafbPHLBkdajjunM3klcY6Gqo6zsRP4TmddSZSwbkYxXKjgke9dxr6MI2JHfNcSww5+tdNRWZjTd0XdKOx/xrVupGKZU4rHsCRNxW06q8XuRXJUOiJgXEhkYhuoPNSae2yTA7GlvoljJYdagsWJc+5oiDOohbdEM9apXUB2Fj65qWB2VQDTbk5QjPbpWUlqWtjFhtNsoLcit630pTb+YhAYDIxWHHctHKN68GrsepvH8ochD+ldd1YxaNqx33MJhnGe2DUE+iWkWcAKe1NtNQiCgF+ex9amlczjJfOOhzWEty0O06xZeQ2BnH4VoyQWoGZACccnFULG/Fs/lTqTGeNwGcU7UBJDIWicSRNyCDnFZO5aRU1GztrhSFUDHQisAvLY3BAJGOhFak00wYAggHvVWeEzLlhn3FawbRLRah1ie9hSK5fcsZ4JNWbvVIhCqgDOOorDFsA20MRVmG3iB2zNlT3qm7isLLMsmHVh6kVZtry2SH5vvYqrJpasWa3kwD2pttpwYjc2DQwA3bSXQJ+5npWvG0csAEbYOKrxaUr5AJJHeogDBKUXqDg1IzVtgiqYpJCcjjNUJ7No5CscpOaQzx7cnIYe1MS4Zm3Hk1FhlO9sZQm88kd/WqscrRqCUOR7Vp3l8ZFESioIsDBdc/hWi2EyoNQuOVUEA8YqIC4VjJkjPbNWbiVPPyigCklk3KAKpMViSGWUjJbBqUljznJFO0+JZiVPXtUk6JCxUkqemCKb2Ety9YuksO3ftcfrUwuoowUaXB96yVjaNg4IIPoaS78pkzKCpxwcdaxaLRdkvlR/k59xQJ/PIyDn0rFt5lDhScitWG4hiQyMRkDpQkFyDUMoBjgmp7AIVHmKCMdTWRLqP2q7w54B4q79rRYCFOOKpLQTepNdXccMpgiUHPHFMjsUkQySqAT0NY1pcq94TI3fqa3JL6IWLYYbgOPeqSAZapsnIwMA1avjEkG5iAQODWLYakvnlpDjnODUWs37TyBY2+THapaYI1dPk3uXJyO1R6xcttUKcMOlZlhqPkx7DzjoaW8uvtJU9xxTcR3IxNIT87kinK7MTUaxtIvHWnKGTh+DTSE2OMatwWwT3qW1vp9OcgktGeoqIhjxtJHrinKQBtkBI9xQ0ST3Nxb3TBhwCMkelSafNEz7ZHwBwKzpIGVi0QyD2pAuTuBwe49KEUamoXcUT7YzuBq3DrFuLIxMPmIxn0rn5EJB9ccUxDhgDyRQ1cEWILpobrzCMgHketaGoa0Lqz8qOMKcdRWLMSrhh360+P5hnFHKFx9lfS2jDHNSX17JekORggYqm+VfNTjlKLAW7LWpbRNm3IxioLmf7XOZiME9qrAHeeKeeBmiwXJsHbz6U+2vLmCTEbHaPeoUkBXaTyOaeuEO4VQi8d19JnZyagmVYgUZMEd8VdstQhjTKgB8VDdzpdg8c+1S0O5VjmVF/exZHqBmgW9tMxYHBPQelEc/lqY2XPbBFAgWU5T5SapLQTYhtCrbVOQe9VZIJIHIZaumOeHB5IHQ1I96ki7ZIsnGM4pAUUIbg9KiKNG52jIPNWCgMhMYwDVmCMFcEZNMCuhygG2mGAhsjvzir4h29RgGlcQxjOcn6UrgVY4SeoqVLZAcsQKDdFeF6VE8jPng807gT5ghbcvJpDdOfujA9qZBbeaMkVoQ2cSDLH86m4WKH7+bIXNTw6bIy5ZiKum5trddqgE1F/aalhgYAqWxpGbdq9s4Vh16VJAcAN3HNRa1dfaZ0KjAAximQyZjHPOKpAy8bt2UqTx6VXYjdnvUQkOcg1ZgRZF3uQCKOULh+8kACjgU5Ldm4brUxnhjX5SM96hbUVT7q5quULjxa4IzV6TTT9i86Lkg8isiXU3KYVcE9Ku2eo3EUQOcg9RnrSasIg6sFAIOcEGtm1iUw4AwcZNZif6ReGUDGcZArZgXgtjtUMaMK6Gb2RccZxmmiED7wyKnIDXMgbjLdaveZZQ2DxH5piODihAZTuAhWPg+orR0adFBjlAJIxk9qyo1wMdaliWQMWGRVAdXZWgjMjFgUI6E8YrBvIZbG5eSPmE5I9hUtpfTRkRu2VJx1rShNveZhkZQCMHJ61FgMDStTYTspBKMeBVu9VFfdgDcKqz2h0rVTGqkxk5UgcYo1W4EyRlMg9CKtAOmYQom35s1LaMRcLK/AAqOzjBs1dyCQec+lTX20W4aIZB64qrCGvIDdsV5Vu9UZrUmQkDGeRT4d4dGIwuea19Q8qSzQxDDLycelCCxzksLHII6VXcCPAPWtp4WkcMq5BAzWbfQGOTGOe9MRXU5/GnjNIBtUU4NmkAc0YJpwNIW5+lFxl7SbtrOYlj8vpXTQ3cdyMqck1xofAxVu0vja4YH8KLXEdQ5KMDUM9oswLrwxHPvRb3Md8gfIB9KmIK8g1LVikZIU2jNHHyDVmGQSwCBm69qbqEZWHzYRlyeQPSqlsVKAkkSA8j0qQNbULdLyCKHdgqeD6VHZ3xt5zZXHAB+VvUVVkuSuAOualnhiuI8ucSYyhqkI15kWRD0IxgH61gwxCOKaHH3ScfjRY6nLG/2afOc4BNXprZmUvGMkjJq0Jmfp0YuJSpOCDWubNoX8uT5o261hwzmxvSxGCTnFbf8AasU0A24Mh7GhslIq6rpzQoJYfuDkAdqz3laNAyrlh1rcguQVlS65BGQOvNY8wMYLMOG4FJMtogMrSSeanpyKsRlZFLYwcdKr2KAyOueeSBVtFyCVGCK0T0IZUSaVLjaQSp4+lW7RvJdh2brUSkpJypJPTinxjYXLjBPQVL1Ghti8UdzLGg4J44qa7iWECRiAM1NbWsUbLJgFmHNZ2qvLNf8A2ckhBWdyiLVSkkKPE2SBxTrSZXt/LduexpDZGZGjj/gFU2zGQMYKnmrQmX1mYSqjnJBq3dBZHCqcgjtVMRLIFlXknrVqPEUocngDBzTEVZJVkiFpIeFOAaZHEbTOw5J6/SrN5BE6iVBhm56VDp4MjyRyHIAwCaAM+QyG4MmDgnrWlbRsyiRhwRwKasaODGcBVP51eEittiUYAHSgB11Bb3tvGjKMp3xUtsBBEImHy9MmoI5ljYIfXmp7uRXhAiGcDnFDAqTRtb3BZOYzzUyMsqnHA6EetMt5BNAM9RwQfWo4x5bsG4J5A9aAKmoQrYTh1XCycgjtT44RNAWkGSBwauXoF5YbWH7yM5AqKFSIlHYDmgChGWVueGBwK27SV4URm5J9azbyEPIrLwV9O9WI5nkKg8Y6CpYHQQkSSCRhwRwKgu49zkK2Af1pIJWKBQBkCknUyMGZsYrB6M1T0MwWwiZ4ZWAVzkZqKJDCxgc9BkH1FWtVtpJo1niJwnaqH7y5hyCRJH/KtEyWPcGSBwo5wa58RuHZCPmBOa6a2IaAtjnHIrGaMR3Mkh7nNWhEVuCMA9a37dViUOpySOnvWKoBYsOlXNOklkuMNnYp5qiWbUsbzxCRhg1hXygSlVPI5NdNKwFuAveuavkH2hip5PP0qRlMyBOB3q3aWIvCWMgXaM8kVUVBJyB0NTqfKxznP6VQi3YzbJTEBkjgmtW4EcmnsScOO1Z2miJHdm++c4FOv5DGm4HA7ikwM6aQuVjHUVLMNqpntVGzkae769TmtPUIx5ake1MB1oRvI9ae4UScniobH7wzUtypBGOtSxoeyfuTzn0pNKHzH680IxaLB9KbYgi4I3cHNMRJqM3zkMMAcCorSMIBKpyx7HtUmpKBIHbkLjNMtEe6mzCoAA6UJAPXc05HerKYDYPOKgkDR3AyMHoRUy8uT60wZKMSSxkjIVgT9K9k0aeK40u3aE/KEAx6V43GMSADucV614ZsWstJjDnJcbsemaaJZs0UUUCEopaSgAopaSgAprDKketOoosMht0KKR71NSAUtAMWiiimIKKSikAtFFFMAooooAKKKKAKwd8EYrLuXIlMikhhW3gc8VVnso5s8YPtWNSLasjSDSeo2ylaZMt271bCAEkd6ighEEYQGpdwHcU6a5VYTd3oMlj3sD6GnlcrijePUUnmL/eFXzImzFAwuDSIu3I7E00zIDjNIZ0HejmQWYSAhwwpzJlge4phuU9aT7UlHOg5WWKM1VN6ueBSfbPalzofKy3SVV+1+1Ibv2o50PlY6/hW4spYmGQymvCNTjKXk0R7Mc/nXtGo38kdoxTg4PevHdYUteyOerMSaTdykrIit+ICPaorU5uG+tPgPyEe1RwDZc896m4ya+QbScc4pdKkJjKkU6+jZkDDoBRopBDAjuaTArSFo70BOvetHDSR46HHWqNyBFfg9cmtIEyR8cEijoHUxrbcNT2scEEjNaOsgtb46gDrWbOGTUAT1JrSvgTZc8nFQxl3wxuNsFI4xTtdXBH50nhhgbcq38PFLr+NmFOSO9DBGJezA22BzV7RYibdmYnkVSeENZlz1ArS0B0kt2jbg4xmjoMrQW7XOqfIcEGtrU5GWxMTA5ArKhLWWtAA5B5rf1UJNp5YKM461PQOpyNmCM465qHUcnBbqKn09v3jKfXFM1VMY9DTSEXLaMSWeD6VlR5jvSOnNaloGFsD0AFZ03N6MdzVW1F0Ir4hrkGnSP8AusAdRTb6PEoNKVBj461Yh+mkByCck1Zvidp9AOlU7GNjMSvPOKv3hAhIPXFIaItPh85GwcHqBWbqUfl3Xqc81oaXJsLZJAFUtVYNcbl7nNNCZp2LBrcDPbmqmpKAwI61NYW7+QHU5GOlQ3u7HIwQaT3Gti5osgRea2ruRWgIHcZrntM3bQwBI74raaQSIFAwQMVE2ETmSSNTB9TXY20LSRKQ2BiuSmAj1JSRxnmuzsGjnhUKccU3qge5eMGbJ1HJx1rz++j8nVSoPOa9EJMduyA9RXnur5XVWOe9RF2B7GmhxF+FY+onLHPFalvJuiA9qz9UjyARVdQWxPpEJeLIOBW0JFjiIzk4rI0IhkC5+orWuYFCbl4pzBbmBqYzKW9aXScs+F9RSagcsRRohP2kDOOc047BI7TT9yRjPAq4ssQlA25Primwwb4AfbNMjlWOcIVJx3xV0dJmdT4GM1iNJLdtw6ivObldl06+hr0TV7lBaklSCfavPLk77uRh0zxXXWWpzUXdFjSxm5Kn0rfkjUINtc7YnbOSDW09wRHzziuOZ1rcy9RHWqenqDMcnGORV25Pmgt61QhBjn9KmA2dLDDmMEelVJo5FYlulWbO5/dAegouyXU444qZ6MpbFG5tow4JPIHSmRWtu4Ic4z0qjNfkTjdyCKuR3UBTJ6jmtLsm2o2a2WFsoxwOlaOnKZk5lAHoTWJNfqzlQKFu/L5DEfSk9RnWwwxOpVZVbA5BIqlMzWmY1bIJzj0rnhfOG3xsQaf/AGlI5Bclj71NikzRublpECg023MkZBGCPQnrWd5jSONpxmr8djfIokHKnpzVWsiWya6jjlj3ouyTuPWq1uRIdjnBB5ouZ54yEljIPY4NZ7G4DllBwe9SnqBuSwpDF5sUoBx0yKpwynzsls5PrWa00pyrEg0wSsh6mrA6+O5W2QPkEEc81kXd3H9rMqtkHtWWLiUqVDHBFVgHVzliRiptqBtTXkToGBxTYbxA3ODWST8tNDEdDVWC5sXV1bowZeSeopf7QgMRBABxWKxycnmkALd6aQNlkTF3LY4zUivnrUKYWpJJFdAFGGHWgRbtb020gYHODyK6CO70zVIgJ1AkI64rkAhLYPWpPLljAZCePSm9gRrXNhNBdCO1lJU5IGeMVBdySiEW9xHyOhqtFqU8Uis7EEdDVufU1vmBcANjFZ2GZZUodytn0pfNZ1IYmp5ISAWXoT0pixYOXUj8KpIRSZNjAj1qfJMeCeKvtpwkh81SCPQdRVN45IMKykqehpjKDZRsj86sRuxUZOaZLGD0oiGKoQ2ZQHBHB705VDgCnyLvBPemIdgFKwrgbcxncvemksOo5qwshYgHpmpbqBWQMmOBzVBcbBLhQR1qdlEmGPUVQikA+U8c1ZDkjbnipaBE8dysbYboOoqyXtrmEoFAJ7jrWcYwBuPNKkaEEqxRh6U2tB3LRY2rAYyDVWUqWLxjGeSKeJzKhSQ5I71FkAnJ4qLMY+HbJj1JpZrUxYk2kg+lQmN0xJHkjrxWxpl1FcoYpAM46GmBh3CgxhhT7cAoKuanaCByqcg4qnGGiwGGBTTAZNGScgUsZJwpqVyGXimAYbNDESYUKRjmhEVuvSkLfLmp440aMMD82eRSsMqzQoMNGcEdvWiMllKtxkda1ksLeaDduw3pVaex8lNwORTuIppAxfg4Fbljb2kYHmMC5FYhkZDhakjkJO7cQRRa4ti/qFsPNMiqAPaqMcjI4OeM4xVlWu5lAX5h7mopNOliAdyBnnGaewF2KbzF8sjII61C1o5bgcdqktbuKBMOuSajmvmkf5eB7VDZSEECxkliKUTLH0Gars8kjYGTUqWzEDdRcQslyZuAD9MVBNlByvX1rUtrT+IKBz1zUGtokNqrAgtnmpGZ8MYkwT61qQQxJFyoJA4rKhkwgI6mtC1ZnJZ249Kp7CI1mYOQq4JPFSlLiZfmyBUrvEpJ4yKjGoqMqe1JIojWwaVwuck1Fd2kli4SXqelaEeqwRYKJls5zis/UbuS+nV5O3ApWFczrliX+gpITuBIOD0xROPmKnrTLYBZRnpnmtEtBNk5OPrTjNlAq1omCzkwytg45461VnjiQkLyOxqhFNcuSoODVlLYpwxzSLbgr5oOCB+dS25aZdxoAkt7Q3MojxgHoauPZGEFZGChe2etMjJUARnDZ61HdyS3U4DseDiobHYuWkYKFwME1pWp/wBHct1xxVcBYogABnAqa2kBhZT2rNsaOekmZrmQspKgnJoUCR8ouadJKBLNGoBBY81LCUgAKjJ+lNbAx1rE6TgtEW54BB5qfURJC4LIIt44App1e4LgqgUg4HNRX1xNcsslwcnsM5oAgUupODx3pu5gwbJz2qzb2stySI159avW2lIHC3L4OeBwaYMms5Bdxg3C5KrwTVa708tEZIkBINa32IkhIUOAOuOtX0tooIgbkhc9qG0TZnHMssNuTIrKMH8ak09mmgJb7oOea6W7hs7tDGpDKBgHHeuXmil0+cxYJjJ4Ipp3KLlwsbwfuVAx6VAt2zoqKuSOCKLSYSOVHQipYI1gnDAAmQ4Oe1UBPazKqEFB6fSquo2oZlkUZBFF3ObaRwBkE5qWO5DQoCMjoTSEYtxCFjLDqO1VIy2PmGK2Z44zI3cHpVOS2IYEcimgZWBX1oHJwKSRAsh202OXBx0NDET+WcU1wRihZSeDzTyMjNAy1plw0T4zgjoPWukimE0QwQW7iuRGUOQcEVasb97abLEkE1L1A6OMGNycZz1BqC7tAEa5gXkckDvU0ci3EQkQ9uRViAnaR27ipaHcxppI5o0kiB3AYYY71IJhMiIODH3qTUYRZr50MeQx+YAdKrEq6rJFx600wZYmsBdukgO1lHX1NXdJvFZTbTHEikgZ7iqcVx50iRDjHFOnt1kkeSMkTwnjHerRBNrGird4lgbDjkj1rDhyJmQkpKpwR9K6nTrsXdsSeJE4I71nahpnm3CzwjDk/MfWkyiGCR5chjlk6+9OvvmhDMMDHGKqu5guCqnGcZq45863AZeFHBNOwGbbSKXEyjDDgjFaUC/aYZGTqOSKrLAsTZAGDUkUzae7SqMq4wRV9Ceo/wC0pbFGZA2f0qDU7nPlyIMFu1RXYAtTIDnJyB6VHOVkSJgc8cikwNaFwYI2bg4zWZfSNJMJCMOpx9a1YvLECM5AAFZ1yFed2XkE8VnYocsiQQBg2Gbk1WvLYzKJ4hknqBTZEV4iHJBAqbS7hXjMR5ZeuatCZZsoUWABjhgO9NmjD3Srn5OpqCaVzcBFzj2qdD5a75BwO5pXGh98q7olQ4BHNVba1P2pyXwpFQ3l2JArITgGrEBYxhgchqpaksiETSXJEfKKeR61JNJ5U6ygYJ4xUqR+XnY2GJzTru2MlusrfwdT607AVSjzSllOO9aFsj26FiNxIwBWN9vCMSwwM8e9bNpcrKiOTkAZIpWEJ5TLGcDDE5JqO5XzlWRPvL1q35gljkbIBHQZqpaSK8+Dxkng0DJ7ZUmKseDjBFSG0MORjioY821wUPrkVptILiLgcjigDMMKhWbqQKowOTOxYkAHitSTCgqR1rMuUVH+UcHmla4GlbTHcDk4q0xWWUZ4FYkMsisAOgrTtszMOcGolTZSfQv+XlNv8OKw7tWsrvzFGEY4NbyBghDHgd6p31uLmIrjgc1mtGW1oUI9qfOOEcc1jasRGoERJ5zWjHnY8JPKngVSe3Miv5g5HStlqiCK2JMAY9cVpQM0EG5V69aowwO0YIGFHNWo7pTiEckVRJsW0hmsvmOHA4FYcqkSvuOSSatz3rQhUUYzxmmiFQC7ckjNJgZ5KwqQB1pbZPMlyzcelOkjyTzkZqKMmKXgYNUlpcluxbQCO9AJxUmsHNudnU8VVZi9wrHseatamQLUMvcA0rFJmdpVsQ+7uK1bz5oQMdKq6YTsDEfjVy4YGEkD2oAhsPvg+lT3Iw+eoqraNiQAdKuTipY0RCRSuFptruFwfSnQqoc5xTSWS8+U8GmgZNcBpCY2GcjrUdpK9p+7Aw3rU9y2xSR17VTiLMdznJJ4piLUpZ2DliSe9TxKcZzniq7HCAHoasRcfN2xxQBPaESXEQA53j+de02oxaxD0jH8q8X08gajbgDrKB+te1wjEKAf3R/KhbkvYkoooqhBSUtFIAooopgFJS0UAFFFFABRRRQAlFFFIBahuGdLd2jGWCnA96mpD0pgQWckktpG8ow5HzD3qekGMcY/CloAKKzZtZtoLhonbBXgk0j6/p6LkzflTHY081GgIZiT1Nc+fFEb3QEf+qHBNXJNet1QEEEmpbsCRcvRKQDEenJqt5rYwW5HWsi48TtMDHbrg+oq9p4aaHdJ948ms2my07E/me5o8we9SeUopfLX0qbMq6IfM9qC5J4FTCMD+GgoMcClyMOZEO5qXJPapQntS7R2H6UcrDmRBg+lG1qsbGP8NKI2/u1XIHMVsMelKFb0qyI2PQUohcnpRyCuZ19CWtXJHavJtaXy7yQY6E4/OvaZbYyRMh6EV5F4ptvK1GQehNFrDvcyIOhqIPi6p1sScg1HIMXA+tCAvXDk24HbFM0cgOR70rhjB+FQae4W4I6ZpMB2pcXYYDvVtZjHGNvUiqepkiZT2zVq2IdMkZyOKFsHUy7iRjegsOSeK2J8Gy5HJFZF7lL1TjoeK2ZCGsQWHOKnoPqJ4bkY+Yg6dKs6qgV1VuhGTVHwxMiXDxt1JOK1Ndj+UMvJ9aliW5jXqBbYhDxinaIG2MU5PPFNkGYCG9KXRJDDOVHQk0LYbCESXGsBXJBU4ro70PFZMCuQR1rDZo01dXBxk5P1rqppFlsCpAI28U+g1ucJZNm4OOpJpdSyV+btSwARak6jpk4p+qgbM+tAFzTHWW0Ckc4xWdqEIgvVYdKm0lyE56Co9TlElwvHQ4qupKKmoTKxQgUgIEWevFPv4AsSuOhqKNcxH6UwH2Eu2U47mrd4CV3DoapWcRNxgGteeELBg8nFMEZlijMXAqrqSNHKARVzT5PLuWBPU8U3Xl3AMOooiwZLo85VMHBFSaqFkTcoxVXS4y0WR261LdltpXPFEtwiXPDUisxjYA8962r7T/K/er0IzXM6FIY7sDPeutmvd9uEPpjNZzXUFucZqB23Yb3rc0GSQgFTwOKxtYQC4B7ZFb+lwSQ2gkhGcgGmtge5tkOVPPY1wWsgpqBBOSea7UTSCA7jggc1w2rFjelnOTniojuN7GhZHMIPtUV+V2HvUthg24A64qC/jIXJPbpVvcS2ItJlaNyQeAa6Vpla3ww5IrmtHjEjnJ6GujEJRORkAUS2BbnP34y5OOKg0+QxXAZfXmr2pgAEgfhVHTwHm2nuacAkd9pt6JLUZ9KnMqlhmMHnrVGyjjjtwAeSKsiYRkDGQaqOk0TJXiy9Lo51qErCMADBrzvxJpjaNeCFvvHqK9MttUNlbEwHaTyR0rzvxjetf3wlc5cnk12VXfU4qCs2YtsSZRitsHfDgjqOtYMDFJF+tb8cgeEEelcc1odqepnyJ5ZI7ZqhKSJcjua1pE3E56VlXIxNj3qYsp7Gxp5LKCR2qe5kIBWk00Dy1PfFF1Ed5PalLcInLydQxHSpIyMdaWSPC4ZSM+opiDaea00Aay4k3U4kHHFK45FGOmKTQABxxTljJPFSRx5wae6GBd56UANBMZBORjpWlba5cCLyNpYD7uKz/MWZcHGKdBdLaShgucdqNwaNNr+SZAt1bEkdyDTWuLR12qNpHUEVb/4Sa3uYNklqpbHU5rEuWikkZ1XaT6CptZjLZihuFK8Fh0NU3smDFQM4qtHcPDPlCSK01vkmUZG1gOT61dhGYyGNtrAg01uMcVsiOK4O2RVJ7Go7nTNiZXketAGRnselM71LJHscqeuaBHmmhDVjJFWIYouN3BoQYGKCCe3FFwIZziTC9BSRkB81KYs8kY+tQMNpNICSR+RtODT47l0xnkVWzlh61YjUNjIJqraCLbTQTwlZEAPY1nmMxscNkdqndcZ9D0qAlgcEcVNgJ4rkoRuOcGuit3sb6FDGoEgGCDxk1yZGSDVmEygDysgjnIptaAblxbGGQGBjGScEDp+dAEZQpcKDngEc1Vt9TkGFuVMi98ir9tJa3IMY4z0yOlZ3KMeazAYj+HPBqvNZSwrvVcp1zWyyqM28o57E0wRzLGyj51HYntVJhYxF55PT0okALcdKnuoAG8yLgHqPSoFBztbrVpksAMDilV5MEAEipo4gVxWjp8IkJRQox6mmIwzCHzyRjmkjkZDtYdK0760eOboMk9qrvaKF3MSDjnigdhIpopFAYYI9qWQAIRtJJ74pYbZT8xHAPFbKWsVzanZjeBxRcLHOA+UTk8mkBMkmCCAe9WJbQmQgj5h2qeIJ5O11wwHehgOtn8lDGy71NQSRmGUyxEjJzWppscZBVsc8DNLcWIeYxMQB1BFSykUI7gzgLIckHqaW4hyvGCRz+FNurF7ViVyV9afaP5iAMeg5pAUwOPpSkdMVZmhCMSDkGoQpPA607hYjMZwCc47n0oEhi5Xn3rWsUtwhW4HB4PFUpoY45nROUzxRcTK4vpI2z2NS/wBoNIoQgnPGKmh0dphvJAX0JqZbOCFsnBIpXQEK2Esg3YxxxURh2E9ivBFaE2oEJtjGD0qo8M8imTaOevNCY7BbX5thtA59aJ72S44Y8VTMbZKngg1ZSFQg3daAEjTzGx1NTfZhGQzdz0psLxxtlutPmlkkYFV4FJiJ1RQoKjBpskqxqMnLUimSSPGMe9NFiZmIDcjuaQxh1CVzgMQBWfdzPIcMSQTVl02SlD1FV7lMYJ6UrDEDAEY6VMJ2HQ8VU8zHAqRTwDWiIHtKxJOTQCkg+UcimnBBoD+Xyoqkh3HI218HipmkAAJ5ANVmbfIG6e1PfJUYH1pNANuQJGDr6VAmQx4q0IwRTltx0AzSQmQI5GdwPsanXc2CRwKsiFCoVl6VOlswh3ImVHahgVZIyYgOxp9svlqV9aY8hDhccA9KuJEZFDICe/ApJjIzmMFifpUMLs1wC3IzkmrE+CoXBOOoApHgEBQqeHHI9KTGaBkDJwaWN9oY57VUjJJ46VZtgpuAkpwh4JqWgTMx7V2dmTqSSKQ7ocJJnPqOa3bixhjnAhlygAJAxzViC3srpgJINpTuQeaLpD3MeHTLiYCQIcHoTV6DRMB2u2CgDIOa0rnUYI7fyIeoHGB3rGkvLy6fF0SkY6AnrU3CxoafaTnMVouVJ5c8cVBqsX2CeESy75Actg54qe1vLuaI2+nkRoDgknFSyRadECbx/MmUcuRkk03cRZGvzSW6xWdpg4xuwRn3rndUvb6a48q5lOfQHIrRbW5yFt7WEIh4B6ZHrUo0m2dS91IpkIzkkVNmMxU1JbSMRLyfX3q6u6WwaWcbtwwO+KxbyNEvSIyCAeMVp6Z9tZTH5ZaEcnPatIolso2wNndbXBCnocUlxNKl4SpwgORWy1m184BhwB0JFZ2saa1th92RjoDnFVdCGSgXaLJuxg8+9PkPlxBF5B71FZGM2hVzggVagiJt1YjIJ4p2uFyG22sSJBz709owrbV5BokRQ5cHA9KImR5VB4waoZSltAjswB57YrOkQBycYOa7XULGEaesq4zjqK5eW1JYsBwelILFFMggk1OrH1qOaJgc4xUakjqaYizuPSjHpUQbB9akBqbFGhpt80LhWPHpXTWkiSRl1YEEdK4kAhsg1oabqT2k6qxJQnBoaJOqYLIpVlBB4INZ93pjwqJLfmMnLCrySJKoZGBB9KlSQgFQMjpj1rN6FGFbYjujI5woHGfWr1oQzSXBxgnAqa50uGQPLKSmBnAFZDXLQMYY8mMciqTFY1ZYZbZ/tVsuSTh1HQ1YSQSxbxwe49DT9NnE1upyCe4qDUD9kXz4lyc/MB6UtQM/UNNaTNxE2GHUetUY9Ql2mCUYxXQI0dzb74j1H61i6haBULBTv7mrQh9sTMMZ78VLO+FETJgdzVbR43LhmbgHn2rRu2SRcLgkDrV30JZlTBZIyqnIAqpbtmUxEEbeOlS2IJlkQ5OGNXxDEzHAAf1pAirMbiZRGOAOBjvTYGa3lCT8A9CasojRsEY5IPBo1mHfapJGMt6AdKTKRUvZBG6yAZBODV+2ggjg86MDLjJx61kPuNgFk4b3rQ0zd5e0nIxTEPsVIEgkGXJyp9KddTCfFqyhXPFVVuJor0oiknOATS3JkjuMsMyYyDUjIDaFGaKXgA9RV2Hy4YYynIJxj0qC3nEjbp+e2DUsMRe6+UgRjnFUhMluAPMDdAOgp891vthAo4PWo9QlUuAB90ZNMkgke3DpxnnNMRQu7NnKRoOAOtT2SvFOIy2QBggVZSTCAEZOME1GsRhczBskmkBc8qKaQLyh7nHWm3dsLWYGM5IPX1pqM2RnnPP0pZG3XSxk56YoGPvI3lgW5ThgBmrNhJuQSA8AcijzI42Nux4cZFZ8cjW0vlKeCaQGtdxAgSDoe1Yt8GVQ4GcGtlSZLYIfvdqo3CARkP16U09RMqRzI4BHbg1fsWKMZCSVrKkh8pQEGC5ArpZLZNP0dBjMkgBNXJ3QluOOdmS3ydRUay7kOB1qCK5FzEsWMADFOm/dJ8tc1tTa5lzyLHcNgfMeCRTSPMQ9ziiRGjcvjdk01pGjlUoOD1HpWkSGM85o4DCF49apwwtDcGRuQTxWpcQA4YDGecVUYluPSi4WJx5UijzBnHSrEoC23yckiqAyFz6VchAe3Jzk4ziqEVYwGjYt1zxRciIRRhVw/Qn1qKOQvepD3JyRU+pwPbyRsRwelbRWhlPcqyoykNVi73SWS5HYU2Y8KQKlkWSS2BPSsnuXHYLOMJaADrip4hvhYHtmoogUT2xUyDKHB+tIopWylZyB61emOQO1Z29o7ksDgZ5q/I2+MMKljRHFGXlGDzSTRlLlRnBpI2ZJAV60+5HmSIxODQgZLd8Rg9RVVDghhyPSrVwP9HVRzkVSUmFfm6HpRcRbeQGIHHOatAgRqOpqiG3xDmr0JAQHGSKoCeCRY7mFioBWQH9a9ptGD2sTDoUB/SvEXB3BsdDXsmiSebo1q5OSYxQtxPY0KKTIoyPWqJFopNwHemmRR/EPzoHZj6KgN1CuMuOfem/boOf3g496V0PlfYs5oqmdStx1fP0ph1aAHgk/hSuh+zl2L5orMOrR4yqsfwNINVY9IWP4GjmQ+Rmpmisn7ddOfliwPc01rm+Y/IOvvSc0P2TNgkU3NZajUW5ZgPoad5V43Bmx9DRzoXJ5mmCD0NITwQOpqGGLyVwWJPepQ4PAPNUmmS0MiiaMnLEgnOKmpKWmSYmpeH49QuzMTtBHIHc1CvhGxKYckn6VsXNwYXjHZjg1OCCoI7jNMZxL6AYdYFmpwjjcD7VozeFNy/LO3uMCtm7hJv7eZRyMgn2qxcOY48gZJ4rNrUaZgWXhqCH7xy3ritmGxWJAAaS3clznvVvPtTC5GLZRS+QnpUlFArsYIV9KUxqRjbT6KEFyMRqO1OCL6ClpadgEwPSjA9KWkNKzAOBRRRTARunNeUeO4lj1N9o65NesMOK81+I9uEuo5QOGHNS0VE4O3bDketJPxKCabEcSU65+8pqCy0rsYQccYqtYhWuiT2PFWoTugGOABVW0Ki+wemaTAn1RcqG9Kl0/Bh5PQU/VY8RZFQ6cQUwTTWwMqaqNtwjDsa1dxk04HHOKztXQDa3vWjanfp447VI+pW0CNG1CQHqD1rotUjItyxGcDiuf0L5dTcds10etMxtTg46VMhLcwJiktucDBFN0KNZnkBOCCcUvl7bZm65qrpRZbg7SeTSQ2S30LQ6kvOQTkV06Rzf2eGHIx/Sua1AsbtGY5IINdVZ3A+wgbsgjpTa0BbnFKSdUcMMYJqTUQRFzS3WBq7EDGTTtQ2tb++KSAh0lg2VJx6UanHtdSPWmaVjcTnkGpdTJOPrVCRUu5y0IQjgDrREVEXHpUt3EDZBx1AFVbcZjqgCGbF0AOK15n3QDBzxWGykTjHrW5bR/6KS3XFJgtzJhRjdHB6GnauTtAJ9KVGEd4QOhpmsEOox7VSBj9IkCoVz1NW76MBSR3rM04hTg9TWrIwZDkZ4okETO05mS+AFdFKzEDPA61zsBEeoA10xQTQK3tUvYFozB1cdGPqK6zw3IktqqkjOBXKauCFx2BFaOgXbQ4IPbpSSuhvc6a+tlyTnAzXB66gF4WB4zXaG5a5Qg8VyPiCJY5855NTFag9UOsJAIlHtRqAyhPWorA5jGeuKlvD+6INW0JFXR5Ak5U+ua6/AeAFeuK4myJFxx611NtcssQUnrRJaAtzI1UEFgfWqGm4E4J45rS1MblJPU1kwHbJketKA5HoOmwRzQDntmpJFaB8Ku4Vj6LfOECZPFbU00hUFFHvmm9JIW6KmoXi+UQsWCe4BridTVjMWbueK7qYpNEFZBu9RXH60gViQCADjBFdsleNzjhpJmQuAw+tbFocoFrHQ7mCjrmtq2iZUDnsK5pbHTHcfMmFzWJcj9+M9zW1JMHyB1rHvBiQH0NZR3LexsWEmxR7VcuAJISR1FZ1iGKDaOtX3IRNrGnPcIla1Om36+XPgE9CR0rP1HTBav8pLDsQKdp9nHdqT9wg8EVccTW8ZjlzPH6nqKb0YIwCp6EHj0qSGMMpPpWzYxWkkm2XofUVFqdtDZXAEZBU88U7gZ4YLmmvJ58ZjJPHrUuFZywHHpUqfZT8p+Rx7daAMsrJCcKOBSpMGYAircwBchTkVAIlUk461SBkgQ4BCE57gdKSQSBeQQPerlpqZtVCtEHX3qxNd2d2mDGEJ9BSaBGDyHGa1LPTjeICHAPoTUMkUaAkHOOlRx3EkRyjEfSmI010u7jbCuMDoMjFJcXVxbJ5cy5GMCq0eoXBODKT9aLmeaRQJSGA6HOTSAqTMJZNw4zTs7SPemkZ5FKODlu1AEgHcVNBKqyAOoIPrUeVChv0qGVlIDKcGl1H0NJ4Y7lhsIA9KqXkEcbqigZ71HHNJGuVNNeXzHDNyfWqEMa3EbnNTW86wuN0e4UhJk9+1NjPlyAkZwaokuyGK5AKxMjemDiklsWMeSuPwrTttWt/ICTW5BHRgCaLm+juYvKjwW6A1Ddikc/wDZyDg5yKntZ/s8gJH4GrslpPBGGlQYIyDmsuYZk3c0rg0dFHqGmThVlt1HGCcVNdadYyW4ksJ1VwM4yBXLK4H3ulTxsAm6KQgjtQ0JOxZe5md/LuVwU6P61MLpo13A5x196pm9MylZBk9c1XM4XIHQ0JFNmlLFFcRmeAjPVkqjcPHIFeNcEDBFX9P0qa6iMtvJgdxnrVe5sJbJizrinexO5BHJsFNEkhnzExQ98VCsuJRuHBqzI8QUFTyKe4Ej3MsbjzGLgDjNOmuIpoQcYaqBlMh5/OkAB7nFFhjhOUOAeKs22ovBKGU9+apNHk8VGQ6njpRYRuzXNvPKLiIYYH5hjrVW/kVZEeMYDdRWfHMyMCBj1FXmkW4iCkcjnNNoCAXEsbABsA81fhvDKoRzkjoTWXMjowyCR2Iojkx04OaVgN1pRs2yLuBGOazCVjmBQ4UnkVZgkNwmwcnpT2sVTO4cn1qXoMsi3hngDx84HIqsYY1lA7E88dKngBghIXoOtSWxiDM065Rhwcd6lsoq3KxnCq3GOoqIeXEAWO4ii52rPIIzle1VzHIyblBPrQhMs/bnf5VGBjGBUe8lvnqKIlX2twalZo0O481VhXLMUK3DBFUA9zV5wlqpR2BwODWYlwwGV4BpkztIvzMTSGQ5BYsepOaHkyABUWMcDtTm4pjFjjLNljV5ZBGvJGPSqKybUNAbPzMM1ViS4b5I1wi5B6+1RJeyBztbANMjCvkKMDvVaMkSlewNJoaZOQzS7hySeafqUUYs1YH588iohIyvlajncyYUnOaVguVvKbYGHOamhjx8rUIGU47VPHEWHA5p7EkbxkcjpVVi5PANaYtmA+bnPapobEMckAfWqTHYyYopScsDV2KB2HI4q8Y7eHgsDVea7UH90OlDYWJFtgn3gBT42t4nyxyB2qi808oJZjg8AUixseWBNRcC9c3MJbdEMZ7Uy11GaOTao+Q8EVD9kkUBwpKnvU0MYAOFyaGMikUy3xIHBNamns9tciIYIYYqmEw27GDU0Lsrhz1B4NAjRu7WPThJdFQxPb0qhNbfap4xEc7xnHoaW+1CSeMxvyD1NOsD5RDpy2BihIbJbHS7qe4NvwrA9c9avajoE9pBkSFmGM9Ktabp+ozzLIo5ByTnrVnX7m4t7xYGUhJF5I9cUpOwkjN0y2tZVUPIFkB5J7mtLU4N3kxQsBk5LgjpXKBmN2ctiMHsa0ftDTQtHG5EYH3+9RYtF7U7TT7MRzJKrGPlhkcmsXUtRTU2BiQRonQCsqe3uZZnkEjSKDyPWrFrbvMwjWMjnk4ppCbBb2e2XEMhHrg9aBMZgWkbcfQ0X+mS28oIb8M1Pp9jGcS3LYQc49auwiL7XcMoiRiMHAx2qY2GqTIT5hKqOcntVkiF7pf7PTtgnGOafdS31u4heXG7ggEHiiwFG0sU80CQ5IOSBzmuginuPLEFpAYwRgnBGar2E2mWiB3bMucnIq5ceKLSMr5SjA6jFS2FieG2vQoSR8DpwayNUt1srgxzMXSQZBPrUk/iwjPkW4YDqTkYrH1LV21II0gwUORUpNsCncg28pUcDt71ZttQkiiAZCyAc+1W7S2t9TEe9vmHWtebRlsrMyqoZDwR6VsnYlrUwAftaMUOOc1YjhiihBJy561CYVtd3lHAPI9qrW8rPKyhsmi4Gm14ZVFurZTHSq3lmS8jg6IxxmiKIRNvJOSc4qzYTxC+El0v7sdKBlHVbXyrv7KuCyjJPrWa9uUJB61vX1ul9qAngk+ZjgD2qTXPDtxpVlHLKpJbkEc0XSCxy5BU4NKCQMVK6HbkjB7UwxlAC3WjcQoOOppx5HFNwCAe9OAx0NLUDW0fU/szeXMcg9Ca6QSq0YkiIJwCMVwxUMOTgjoa0dO1N7dgjcjOM0NaFI6oSSSpmbkngjNYtzA1vO8ipmJjnjtWvGyzQB42z3IpoI2lCMqeMGs0tRmZbXK2qF1PBbIHpVozmQhidyEciqd9aG2JZFJjboB2pis0FurMTz19qtMRpeWbPZLCpMLcEelPmjSdSQAQRUttOJIkjCjGOp6VWDNDLIcExg9KdxMolHtFdV4B5zTIZgYCwOc9q0ZI47mAgNlT3rPWFbB2YDch6e1UtiWNsY4xO7cZPJoLqbgsv8PBNVkY/aiqEgOa0Hgjjt9uPmPU+tJsaHRvHOAVGSOpqQSfMdygr0qnDcfY1MaoTu6nFRvdypcBezdRRcCDUbaWRi0QyAckVPp5jXCqcHHIq5F+7dj1Vl6VkwJINScgfLmqEaseySUZUAqcZ9aZfJvkjC8uOtSTRGSA+U2JAeB0zThC0CK8jAyY5qeozPvbTy186Mcdx6Gs4XcsLk8jI4rplaGS2dGHzMeeKw9VjVRtVeh4NWiRtndm7fy3HPrWv0gWPsg61gWJMc6kjBJxXRSRmGyEh5DUAUrbAkfd0J4p6KrJIitkjpUboWXKd+tMRTaMjMSQx5NAyWGOQf63qO1LBCXuzIGztPI9K0by38tPNBySMis3T3BkduQD60gJr2My3qNGSQvpSy2xYFlGCORU+m7fNdmGcHHNK1yJr9lAAA4wKljKthfNJKIm6jg5q7qFtlg68jvVG8tHguRLEcAnJq9HdrsEb8l+DTEUzErvHu4AINb84W8jDMcIi4ArGuITG6ryR1BqYXxaIQnjHH1qrisVo5PLuGJ4Uk8+lTyNuUj2qOeIMoboOp+tRSzmOBiRg44NZtalplG9mlhAAbr6GktA0rh2bJPrUAhkcea7hh2Gafbhw4MZI55FNCZoMzBDxnFVhiQllwD3qyJVIEbcOR0rKnkeGdkB70wuWJCyNtAyD1q1Zod+VUn1FQ2dhcXUDXIYbAOQTirFjdm1ZiqZJ45HSmkJlW5gFvqKXSDg8EDtVq/uFnj2vjIPGasbUkY5GQxzWVrKNC6EcAVonZWIauI4PlAkVNG7PblAeAarpc+bbhVXJXgmpoCMFR171DZSVkSE7Ysk1PZDepyeCOtVpgNoUng1O0ywW6BcDjBqGUZ0wzdmPPGetaJXbEoznisxiHuN3qa1VAMAGfxph1KwO1xTpz8oOaBt34PallUPD16UluBYEZktVxyQKpSoZAEI5zj6Vfsn8uDOc1XkkCT78ZGckUPcQ+W2W3gUrnn2ogkfIXsO9TXUnnWwbGMDpTYADGCeM00BaySQMZHeuz8M6pqc9uIbYCSOPjk4xXEtuRTtPXrXW/D6dl8+IZAJyQBmhuyKirs6FrvWGk8soqn1zU8cOpuMvcbfYEVfyjHoCaafkbdk4HasHNpm+lrJFBoL8ybWuWC+uRUo09yn/HyxP4VbDrMCAMH1poV4xwAR61PtGMrx6bEDlyT9akbTrbblFHXJ96mUF+pxQyvHwDkGk5iu77kCWdqhwY1z9Kma1hxlY1FORUbqefeleNgRgnFJydhN67iRiJePLAP0p3AOQAKUorLkHmowCh5BIo5mJWY4OM4PSlJ4+Q5NNDxynGMH1poPkP6ijmYWJFnIBDcYpu5iflJ5qQeXMpxwaibMXTkUnJgrX2JDPtTBBzRajBLk8HpUDSbyFJxmnvG4iAjY+9VBu9wcVa3cuGeNerqD7kUqyq3RwfoawjYLJL+9ctnsaeNNkikDwSFAOwrpjJsl0kupoX0fnBQBkg5A9atxKVjUHqABVS2kJIWQ5I4ye5q9WiZlJW0EwDyR0pGAI5GRTqa/3TikyRixRq24Dmparxbt5yOKsZoQMKKKTNO4C0UmaTco7gfjSuA6immRQOWA/GkMsYGfMX8xRcB9Gah+1Qf89B+YqJ9StUfaZAT7c0NgW6Kz31ezTBMuSegAzUTa/Zjjcc+hFRzBY1M1wPxLDGKDHTvXUHXYVQs8bAAddprifF2spqmERAFj796L3KjocEARLgdaluVJjBpsxAuPlqeYAwAn0pFiWrHycY9qitgv9oDJwM1NacR+tQRqDqAycDNSwNfUQptzjoaytO3FyB2Na98P9F+grJ07IlOOpOaIjY/WAQq59au2LhrE564qrrIPlgmrGmFJLLA6gc0mBW0mQJq5Vj1PNdPqozZk9RiuTtY2OtYU4ya63UeLHb14qHsLqc/Gxa1YelVdKkEd6wIzk4q9GgazIXg1m2kDG+K55zTQMuavHiRXXoSMV0FjBjTkZTk45Fc7rMVxGY8/cGK29BnL2mG9OaUgW5zV2xXV8N1zT77dtx2xT9XjA1YNUlyoNqCeuKFsU9zO01wJyPXNWtRA2g1RsR/pBq5qB/dj2qyUVZpn+zFMcEVBaMNh9qsuN9lkjoKqWg4NVbQQ84+0L9a1pHIgG30rIkBEoI61qwAyQjd6VLGtzMQl7sDuafqlq0aAnpRIohvQw45qfVLnzLYA9R0qkD3M7TwDMAT3rWuQY14HBrG01SJwc966KRA8Iz1xQ0KJjw4N+mehPNdYgVLZQOeOK498x3SjOCGrqrVSbcMTkYqeg76mTrERKE46c0/w5CLnOT93oKl1MZgbPpVXwzN5c4GcZOKS2BnRwuEnMJHIGc1z/imMCRWHTBrrJLeN28wLgnqa5rxZCEjBzzSW4dDL045UVavVBU4qnp5xj2rRuAGjyBVsEY1lj7aVPrXSmFnhBU8YrmAfLvQR3Oa6ezkJhCk5GKT2BblG8GYyG6isPJEwUetb18Bg8VhkYnGPWlHccjr9FtiYQyjJxWwRIcg8fU1R8O3UYhVD1wM1qX8JDB0Y4PPFN/EiVsx+m2sck4WXBBrJ8daZbW9n50K4P0rV00mP94zEkHvWX4y1iC5sDb7cOB1r0JL3EcCdqjR57bn9+p966WHDQkda5mJduPWt2zkIXafSuOex2RGtAVkLDvWdfjBBrblxtNYt+D+tYx3NXsbejqrQA+1F7EwYkdCaqaPcGIAHpWrcurplaqQkczZXclqcqxI9K37a7ttQQA/u5sdu9czGCBitG20+eVfOtjlk5I71TEh1/A8E5xkE859aozSyyKFlOcdDW9DeW+oL9kvU8qYDAYjqfxrNubAxysjHOOh7Gs09SmZwkx0OMVKuJG3MoPvTZLdlOGyB6il2SRR7gNw9q1RLEl2jBUYpp5qJppHb5lIzUqggDNMaEOQM1EJvnwV/Gpz70ixqcjFOwriFgQQDmouhxQYyjHb0pAW6EUNWFccVPY4FIJHA25JGaVQc8Hg9qljh53EUAi3Y2QmjLE4Paqd8GguCnY1YE7wgBDgdxUUoM+XYZIqWMhSTK0EK/I4phjIPGQKcgweaYAAVGcn6U5I2YEqMgU4DecY4q1AywnnoRyKdxFZWI4HXFGMODTC4M7A8DPFDsSpx1oA1be+jMPlSqDxjNM+zKHMkL4I5ArFEsiSYIq2tywUbSQe9S0NGg2q3Ey/Z5zlRxmpI7IXMW1VBz0IrHmlY8jv1q7Y6jPaABScZzikkNsiudPuLMnzkIHYjnioFVc8HGK6eTVLfVbcIVAlUc+4rJvdPIAliTgcEAd6LiM5lPX9ai68elWQCowwI+oqN0x0HWncGaGk6rPprhk5QdR7VsX19a6ta5QgS+hrmxwnv3qPDKwdCQRzkChq4InmtCGKMOM8GqzWzwn58kHpV6O4Mq7Sc/Wr5jQWwE65B6HGapAYQQDpSk9gKs3tn5K+ZEcqelV4Iy7nPWmgBRz81S7FOKV4yB81NBwMUybjJrY7A69utJCzDj86tRsNhVhkGoZIWjf5Oh5oY0SGUhcBQQfWqcsMjtuUYFW4UZm+bgCrTqNowMAdajmHYZpitGBIwwRzzV+7vFliBUAOPSqW8SptXjFCwsASx+lS2NKwsTTSNjPHcVPNMpiEYHC/zpYF+zR+aed3QVUlcPIWHANR1GgRd74xmrUY8sFTxkVUSfyjwM1L5xZgx7VQmUpkk+0EDpmpYrdnPJ5qZ3Uktnk02O5RJOVGPWqWxI2SMxcHpTM5U/Sp5pFlUnrUdtbyzA7Fzg81JSKmeeOlOC+Z3xinSR7XYYwQSCKhAdWyvSmgFIKMB2qcmJlBBwcdKjPOGIpCgbtzTuA4yqq7V5qIELlmPJpxiIHApY7ZmwWH0p3ENXcwJA4p8cZJyRVuK2YrtAwKn+zpDjeRj2NK6QFZbZnx8vFWoYETmRgMU2a8G3ZCuAO9Z0k0hzuY59DUt3Y0jRmu4YDiP5z79qq/aZZWwCQDVeFVkYZ/Orw8qPk4pjGxWMtw+3FEunvA2GwcdQDmrB1UQoREvJ71VF9IHLE5J9aAJ0tQBuYDAqdGhC/Mwx6VmNcykn5jg9qAjSEYHNIRvQ3cD2xgwCDnmqKFYHdWHB4FV4FEbg/pViaN53/djPHNFwHLGJGChsk9BU0kJjUdwO/rWbAZFudqnkcVtRTxTWhgkXDgHBx1oAySDNvCnpxUtpaXpb5cgDkGqJZ4ZHCnoefetbT/EQt4zFPDkMMA4NXeyEzRt9W1jT8FJCw+tF1qd3fxm4uAcgc5602y1jTjxKSWJ4yKu3FxpbAPE2SRgris3qNHPRxKyM7ZyT0pxtpgI4vMKRsfmHTitWK2traUyy855RAM1Uvbe4uzJcMhjRBkCkmMdNPZ6agSLEjEY6Vn/ANqTDJiXaT6VnndJIFHPOK1YYY4UBYZl7CrWhLJYR5g+06jIcAcLjOaqTTfaJCUAEPYZxxW1HYGSDzrzAjI4yelYkscRuzHA+IwcGpuMmtL2Qwi3tYcOTwRnillsdTZvNnXPHUmrkOoWWmR/Kgd+xxVa58Sz3L7UBA7AUwKc9jMsDSscADIGap24MzldvNa1yLhrIyysRn+Gs604uFYjBB5pgI7simPGOxp1nbwyvmdsAdvWpL+QGcIFx61VvLaVFV1JA68U0hNnQWsllYuGihySc5wcVty3TT2DmPBUjkGuOtr6b7OsRXJXgE1JJf38cRjLbFPTBpPcaJWKyIVORnjiqmyLT58nOW55FSWl2kMm6YbsnPNaWoG11WzEsUODEPmIFCAz1uftEqqo6mpLglcxEZPas+1IjuAwOMGtFA1zq4xgoByasTLen6a8dmbwnmPkjPSrkniW41GKOzuwJYgeCTyKryXwhneBTlHGCKzYLd7eYyjJTqPaoaGmWta06JEQwjAPIxWHMGJ8thjHQ1vzSyXgTb0XtVO+iSf5MbXA6immIxSDGQM5FLvParE9qQoJPA71SLGN8YyPWrEWVPHNPDfLgGoEfJwRxUwA9KljRf07VZbNwjMSjHmukgnjuYt8bA57VxjjJzVnTLuS2nHzHZnkVNgOtQjOJFBHoaz76Ix7ztyj9vSrsMscyBgQc8mpJBHv2sMrUtDRlw3IiQW5JA4wavg5hK4yCM59az7+2aO4Eqj92eABT4754SqumB0APpRcdhRIsL4TOxuo9DUsiBlwcEGnyQrJHlQOeuKrNI1thTkqep9K0T0IaILm2AxJCuCDk025v1aADbhwMVoriRAy9CKy721ZZxOB8i9QKBlq3kW5sSCgBPQ+lZFyktvdKd24H37VbjkaMhI/utQbYyKZWbOw4xSAntZiH8hv4u9JbRtFqDKx4JzUbSLIqSx8Ed6jkumLCUDBTr71SYizqTSJeCWDOFHIFONybmAMCQcc/WltJRcI8uMgjmqZDw3mB/q27elKwyzHdeV8jrk+tVL1XnkVVHJOatyW8jIHI47Goo2Y3SgjAHeqJI7qxNo0LcEnBxVma+aS2Mb8Fe1LflTKkpb5V7VXuQsreegwDRcLE9myyRM2M8cVA7tInlMOAciiESWce8DIboKsRhZVZ9uCByKGBZEkv9mgyEE4wOe1VDtBCqMHqaIy8gA3EovarP2dZUVgcMeopICbISPKcEiq0EQRzKz5YnpUV1ciPEYOCOKLZhcXcMSMct1PaiwE11ObiRYwcEdaYoxJg9R0p+safLY36EEEEAkg5p97GRAlxGOAOcUwJY50mzG/DqOKqTKRLkDmopDuiEsZzID0FWY5BNArEfNjmhDZLGfMTaewqhqIc25VRyTgVaiLCYDoDUuqRiDy5EG4YGcUNCTOchiuY2Kspx1Oas2sytcDBwV5x61emuWmhOxBuPWs/wDs+4MgkiwHHoam42acMaTTtLIMPjpWVfRZvGKnIzmtOKUjMcw/fAckcg/jUDIiMdwzu5zii4JFJbm5jURRSlQewNW0uZXVYWUBvX1qsYdsoZRwDVnB4PQ9s00xNFxHKxjj5geaj1iEzWySKM9M+1WEjKoJGOciprYpIHhkHDDjNO4jFh2xw4UDnrS2oUyEnqamez8i8dSSQckCqgLJd4HHNTcqxPMMtjOMc1TndywUHIBq/JC03Q4NVZrfy2AU5J4NJ7giPI2/KORWnbsTbqG9KzVjKMG6/StO3PmRcjGBTQnuRSLluOKXyyYiuc0S5HSnwkmM59Ka3GxLYERkA5IPSkABOG9e9PsD5bu3XkjFNlG+QkcZNNsRcnjxZhgwORmo4QfL+bk0NGRa/K3AFLapiDkkmpuAryMFJArq/h5ceVNMhHMn6Vycqt5Zwck10/w6eM31wsvPGFB9aHsXHc9DWNGO8HBpHO1sHpSMhQ5Xp6UqXEchKuMEetcrZpruOVY+qmmFmViDnFSLDtOQeKGkGSpX8alphcZkMp2jmoxKyna6j6045UHYcmoxubiXg1DbuWkicRiQBhgEelDyOmFb86SIlFwgzRKwYEMOa0a0ItrZibf4lfn0oE7A4ccetRRwyq+e1SSEMNu3B9aSvYppXtuSiCN+VIzTRFtOHGajjSWBeDkfWrCTBuGGDVWuS7rbUZ5SAfIcGot20kMM46GpXjYHep49KjZgwO4YqWrDWpCUVpMg4A5Aq9DjZgkfnWDqMd7LgWblSDyc4rNa28Q4wLkgZ9RW1OyRpODaSudPdNGJkUMAxOetW4iuMZH515+6anDeKJ5WdyeMmuv06wnaJXnlOSMkVtHXU553Ssy3OpEm6Pn6VbRiVBIwcU2KERLgc09hkYrRGTdxSQKjaZAcFgfYGuT8Sa1f2F6tpGSocZDA1d8Oo1xmWeUu+MYNJiRuyXCRrk1TmvZpFxaIGPqTipb+DzIfl4Iqokcqx7Y2KHvik2WkrFNtY1J7sWYg2uT94E4/On3lxrFqgIUPnjhs1dVZQpBwx/vnrTVWVSSZCSexFS2KxEsWpm2Dtc4kIztyKhtLW+m3tdXTR4J6EHNWmhaR9zOc9uKJIHlUB2Y+2KnmHYpDT7r7ZmW7ZrcDPUfypt1Yeey/ZbtgFPzjgZHetAW5C7ecemKBYxAnZHgnrx1quYLFWW3sDD5EbFZMYDAdTTLe0srKEiYGdz3I/wAK0BZLgYjGRThagHIQA9M+tHMFjNtNPsoZZLqQb1P3UI6Ur2+nXVwkpg2bDkjB5rQFjySQPpTvso6EAVKYWKsl3FKDE9sDERjvXKeJLGwhty9upBPUEYrtltVA+8MelYPi3T4/7NaVWBI7cU7jSPJZoyJ8g8ZqxJ80Ix0xUdyjBsHpUqjEOPai4xLVgFKkVXlyt6rA4yamtiAxBqG6H+krjgZpMDZnYSWmAc8VkWZZJjt65rVkiKWgZTwVrKs2xcmhA9izqoJtwW6kVNotsxtS2eo6VHqfzWv0q14d3C3JP3QKlgZ8QYasMHBJrqL4k2YGM8da5q7P/E6Xy+Oc11E5P2Abuu0VD2H1MCFhGjk9KqWMwOpHbzk5qcSKVdG79Kz7U+TqGfU5oQM2tamJiVSuRxk1o6LEr2QEZ5PWqGp7ZbIMcA4p3hqaQAjJ2ikxGfrSNHqa7uOcUXf/AB7gL0xUviZ915Gw9aibElqPpVIbMuw/4+yD3q7qUf7oEVRtvlv9orUv2UWuD1I4qhIooSbMjHGKqWZG4g9jV+1INkQfQ1nW/wDrWHoTVJiZJLgTj61qwkCAFeuKyJxhwfetSz3GIA+lJjW5n3RzPnvmo75SYgSDxU99GFmDD1p94yyWgwO1OISM2wYicYrfLsE59K5+xOLgfWuleISW4OcECqlsTEwroE3Ab3rqNLnjmswM4IABrmbsEdRjBrX0UkxggYHrWa1RT3JtUjzGcdMGsTTZDFMQvXNb9+N0ZFc7aAi+K+9StwZ3en3JmjG4cgZzWJ4u2mLI61fsndAFVTg1V8TorWZYjnFU1ZgtjndNUPjJxWjKcIV9ay9OfDAe9as3KE+1D2BbmKQPtyj3rpoY1jgBXriuXkbZdhvQ10tncedEFI5xT6A9yteElSTWGxxOSfXiugvF+Q1z9yAJuPWpjuNo6nQoWKB+3WukM6yKF9Kx/DZQ24Vj2rXnhWN9y9KJ6MlbDBN5J2jnJrF8RaWZbfz8YGCTmtiEK92g9+a0PE0VsukMCQDt7etdyd4I5HD37nkaY3D2Na9uM4K9MVi5xIw963LHAi/CuaWx0R3LEnC8nk1laguBmr0pbzMdqp6gcxfQVitzV7C6Yfl57VsxplcdqxtFjMuQexrck/cR5xWkthLc5oJgGren6jPp9wGXle4qmrHpT8AkbSQT1qrXEdctppniJBgCG4I4IHQ/jVOXT206T7JqDEqThJOtZNrLJBMHRzG45GO9bOoanHqenCOUjzVHBzWLTTKWpS1DTGgTzEIlgPQg5P6VmkSWzCRRuiPUUtpqM9sphZiydMHtU1lfwC4MUoBjY9DVq4mK0MFzAWiUBvSs5oXjbleK1bq3+xTb7cgqeSBTFliuwVC4f0NNMGjLIyaUDjippoSGIAII7EVED26VojNjcAZyKYVyelTEZph4bFNgLaRb59rdKtXUP2Yj0I4qOBgjbgORVyaQXUSlxjbWbZSRnNFIRuVSR9KbHMVO0g575FbVrfwwEKyBgeCDTr60t7mM3FuoQjkgUmUUoLRZIDJxjPQ1FcWYGSuPpUJuJEYgMQAcYpfOdhkscGk2FhBH5a5xmp7ayN4+1X2n3pyFfK+YZ461AZHRsx8H2oQDbmy8lyjYLDuaqGCTOckDNXJJ2nbdIcsOuacDldrDg9DVoTHW9gkybpFz71DJaCNiB0z6Vo2cMxwIpOD2JxUs1q4fEgyfWk2CMQ25LcjirVnbxGYRz4Cnoa0PsKtEdrcjnFZUm45VsgoaLjsbEnh10fzLKZWGM4yBTrS7Nu32e6BV+mccH8ayrTUp4jtEhB7HNaIuoLuPZdAF8cN1pNCJbiwWd8qoG4ZBHQ1mtpjxsxY8rzirCXckLeRuJQHCn0FOF2xkIkOcjGam47GdPCj24aI4kB5HtV3RJ7OM+XeRgg8EkVnzK0V0WIIQ9CBwaQ7eWHSqTuKxs3OlWcjmWzcKOwHFVVvJLZjBcLvjzjJ7VRjuJEwY3OPSrkNylyhjmADepqmAs8StgxvmNuQPSqkieS4O3Ge9SlTAxUNx1FPa5QxiOQAj1oTEyKRfMgLDqKrgcCrCyLGSpOVYcGomAzxz6AVVxAW2Y55NW7eMyREvwe1Qw2bFhJJ/+qrDyeWRtPSk2NIaEEbFnPA7Urt53yjgVA7M7FjmnxN2NZlDyqoAF/GnxRNO3X7tIqGSQKo69TUsxFku2Nsk9SKTAhuJTkRngLVGST5wB0qdiZcsRzWcdwkOexpJajLQOSKmaRVQD2qshyufSlGHwua1SEx0YYuTyRUU4ZHGR8tXhG0aDI4I6iobhgUC9abViB0DKyAdqsw3jWjERdGHNZ4bYtIpYuD71DLRZkBkkdyPvHJpUhyp2jNWdii1DA/Me1EIbbhRSAppbtI2MYA9asfZljHqasrGx4YhR7mmSXEEAwuGIpXCxEts0nIGAO5qUeTGh3NkjpUDXFxMCsYIB9KrxxuZwj9QelUmDRYM1xIx8sEJ60020sjgsSa0gI4YlMjDAHQVUmv03kxKAB0NJq4Fm2tEXJcAD3rF1IeZfHyugABAq1JqEsgIJ5IrNEjJM5J5PemkBaQiJQw6mmEszZPSgH5QcZpwG5gKdgHRxliVA61Zj05m5Y4FLG8cCg8E0NqDbsL0pWC5J9hjjXLcip7EQmcKVG0nBJqg2oMTtIyKZHdSGQheB2osTc0NSjjj1AiL/VnHSrMBW0OThg46ntWfITJg55HerBJKIrHIzUspBaWJW8aV2GCcip7zyvtP7oYwOcVAGkLEAnApsZO9mc5osBTKE3BJGcnmtaC2t7iMQSxgHqDioLWISM7Ecc4rWi0t5kV4pBkHkZGapuyF1MuXSYoJBhCUJ+9jpRBZBLlY0YsXIxntXbJZpDpMkFxECSMgkVhrp7Md9uuHByuO9ZORVi6NOtbFEubuQMw5AOKx9X8Qi43wW8WFIwcA1oHT1u1I1K72OBgICDWPHaLbXpjADljhCaa7jexThit42WMD96x446ZrdeysdPtVluWDzkZx1qtqFjHp7jK5mfp7VFc2M0kQurglh3HXAqmyUjO1XWpLr/Ro2IQHoKqQo4jJUkk9TWwmn6SsJlZgSRkjFV44Rcu0dsAoHJJ44ppDZniEP8pPNXrOGGxJkmUTE8AdcH8Kh8ohjs6L1Jp8MmxWIXJ9T2qmIvTRNNbieeXaOuzIrMh2SXhMf3B0qpNcyXM5UsSBwRV/T41jU8c0rAQaijecXQ89xU4v7eS1SN1yVHPHWqcwlmvGVRgZ61PLZJaqCzAlvemhWFSRp2CxxgEHjFadlo899uaVlAQZ5IFZcd6ltkIoJPemTarcldquVB9O9AyO8RY7t4eoU8EVd0fUDbyGBVLiQYIxxU+mwWKL5t+TITzjGa0E1PQbVi8Fsd4HB2GgCodHVAz+WATyPrVGGO8gnZ9m0A+tXrjxHHMwAXjPfg1dhurfUEEe4KcYB96VwZzbTMb0s+SD+lbMF3FGPKkAKycAelZz6fc/a2iPAz1zWv8A8I839nC4DFpEOQPXFF7CHR2r2lrJN1A6D2qLTUtr7VkjY/JjLn0qe31KK5tnilOwsMYPrVOO1fTLWS4j5bJ/KkmDDWLaFb17e1XKDOAOwrDkthGpLDP4dK6zw9HbXM/2i5IywwQazdRiT+15oIFzGOcU0xnNkmNw2PlNWEO4ZFOvbSQNlVIXPQdqbGQOOnFWIXGRQBjpSnB5FGBjNSMuWN9JbOBnINb1vcLOgYNk1yhOKtWN2YJgCxAJotcDoZ5gjKrDOTgD3qtroaFoGkXBIGR6UJJ9u1G3ij5G8EmtXX40ubpFKjGAD7YpNWC5mWFz5JHmMSh5FTTIsiOQAUb9KhNqlqgDDchzg+hpscpS3ZScjPFJAwhlML7G/wBXng+lXWVJIyMgg8VlxyFyVb7p6VLE7WrgEkoelaEkF1GbQgr0FMNwsluwjbJbqB2q9qMK3NmxRulZGmeXb3B38juDUMofYjKvASQQeM0siko8QHzA9fWp7gL9uheNcBjzirF0scKuAB5naqRJDp6NEvlY4PJp9ziO7jVujClR2MQ8sZbHJqEzKxzNy6nAJ7VQjWhCzKYmIAxxWNdzFLgRqOAcZq5GWjAfeSCOKoXGJmdlOGTmkwHXEYaREZsgjJAqaBvNjaFl2hOBUdjCXi+1SHIXtSCZZJwy8AnBoAljnXdtnxhDgD1qeSRDzHgBuuKy9TheKYAkkEZGKDcEW6YyMcc9aYFuFpI5yq8rmiaSWGcSoxwOoq1aCKS2JBHmEZojiSY7WGSPvUAUbu3N2wkiGM8k1ZsIWhTI4cdDU0ckaFo0wCDgCoHnlEu3gepzQBbNy0zBJX3npk043EYR4GPGOKpiBnIZD0PNSyQRRkhzl8ZBpMCpGDbSlicr6VatishMin5SelRzQGS3wOp71DARAn2cnB60JgXZgR8yfhUttKJoGjmOSOmagR8ptPbpTTGxAK8EGmIotcC2u3AJHbHarEN/AkjZYgv2xxRqtjtjW5jGSRzisoSLKAvlgH1qWikbVtPb7JFfJJPBIqskyq7+Y2Qc49qjnmK24Vl2nGMiq0bLICpGRjqakottPGUIU5xyDQJopgoOdy8ZxVEHy34GBmrcds7KJIVz6imiWbDSq1soA5AGahRmdSV4IPFQwu6OFfvxirCjy29iKoQAmVg0nLAYzWNdZhvgTwCa2VIWTPY1k6nGTcZPQcipKLW4ogdW6iqM8m5jnIPY1MGJgX2HNRlhIhUrz2NJgh1hzEd/JFXrI5JHYVnQuYyV9av2JBcqKpCYk3yy8dKbHJkEAU67ATJzTdPjMwZ8ZAqhEloCHk9DRIMOT70sPy3LA9KdMQXAHepYEvmbrMjbgDvRauDASeD6U3jyCvbFRW4YhifU0DJVkIBOck8VteDGJ1xYw2wk8VhpGfvZzir2hTGLWI5Yx8wPT1qnG+hSdnc9cLSA45IoKIw5HzHvis+PxPY7Myq0bgdCCP51BLq1zdhZbK3+6ck5OCKydFl869DchV1IByRUzRo4PTPesL/hLbSICORcSgcjnGabYXl1qFxLcRTpHFuwFLDn3rWNNW1MnO7ubiwBCSBn3pjFZcgAHHBNYlv4oNxqTWIRVKnG8ng/j0qLUbi/0mJ7qOZZlY4K5Bx+VQ6N3oUp63bN1ZfJHzkBexJqUmOVQwI+ua4p9Qvr5ElKv5bHkgHGO9akmpWS6eY7WcvPgAAjv3q1RfUHNXuac2pxQ3Ag8zk9T6VeHlyJnzFPHXIrz9Zp7aQTalAQgPJIJzViaW5ucHS5Xde46YFUqGhLqrodZNdxQSqvmb8nGBz/ACqwZLfyw7OACM88H8q4Ww1d9Mvz9rgzIBjBz3q3e3La1fQNDILeNeXwfT601RsP2iZ0SatEZioDEZwDg1YYecOOM0y3ksfLSJNjYAG4kc1OqoTkN9MVy1IWZrGStchZGhAAPHrSBiRkHmnTkjg5Ipqfd4FJbGy1V2UL+HM0UmASDit+0ObdPXHNZrQ+aRk9DkVo2Y2oR6VtAwrFmiiitTnOc8SaJJqcsMkfVTg+wq3pWlnT1BzzjmtfvQenNJgRTFQvz9Kq/aLYf/qqa8XdDis3yB6Vzt6msVdFz7Xbjoo/KkN9COiA1UFstHkAUXuPlLJ1CPsgpp1JR0WofIWk8lR6UrjUSY6kccLTDqUnZaaEQdhQRGO4/Oi4+VAb+c9BimG9uCe4p+Yx/EPzoLwjq4/OlzByjPtdwe5ppmuD/EaeZoB/GKQXMPTdTWomMzcH+I1na1DI1o5ckjHSt+2hMw3kYXt71U8RQqmlyEdcVTTQk1sePaiTvP1ohIMA3dak1ADcfaoYATGaaWguo2Hm6IPSmahHiRSKWHm75NP1JCFBBoYGrGHk04BumBWNCPLvCp9a1LOaQWYD8jFZZOb7I6UkHQuagubb5e4p/h2dzEYyMgUXYIs89eM0eG3UKy4+bJJpMZFqeINQSRRzkE10guI7nTgehCjNc3rSMl2C3Q4rdtIg9gpXj5RmoB7mSLZVMknUjoKzYAX1IAjpV77SyXUkXUAmqcZA1IEcE0JAzT1VP9H+U1c8NiM2xU8H1qDUARaglTgim+HixUlT0J4piIPE8YSZCOmarqT9nAHParXiVt4UEYIqC1AFuB7U0DMuIhb456k1evk3wg1nk4vz9eK0LhsW5B7jimC3KlrkwNjqM1ThOJ2BHerlpJsR8Ac1Tjy943HeqQiSXlxWzaENAAAOBWNcAqM+laGnlmjyDxik9h9SDUQQ5+tROSbYgelSamTUluqmy5GTinEGY1udk4+tdNbSboQM9q5ccXBx0ycV0NuGWFW9RVS2JRW1NAVJAxWloYJtwoHGM/jWdqDZhOau6BKVQEnjpis1sU9y5dqQpz0Fc3Gdl+WH96uovwHgdgOTXLHIvSD3NRHcb2O10udJIwGxkVV8UhRZ5HQ0zT4HiUSZODzS69mWwO7nFW2riWxyNi2JMnpmtwYkjB9qw7HBkIPTNbaqUjwozkVT2EtzDvhsuAB0zW5poJQMDxise/GHPHetXSCTBtLUlqhvcsXZBUjPNYNwv7zJ9a3rlMAmse7XjNQtynsael3Mlvt2k4zjFdXHcNJbhiM57Vymgxi4ABPOeM11EEM8QweV+tVNEJiPJsO5RhgMg1mavd3d1aFHUkY61pXkjKoG3Ge9ZV7rPl2zQmLJxgHBreDfLYymtTjHXDt6g1o2M5AAJzms+Q5kZj1JzVqyIyPWpZSNUjgnHWqF8mU4rSHMXXmqF3whrDqarYi0d9k2M4710N2PMhGOa5WzkMc2c4zXTW8u+AZ54qpbErc5d0kRgrAjvzQsmM5yCO9asT2+oKVlGyQdDiq9/ZG2UHGQe9U2MqSTs6AE5I71GJmGeTTRjnNIxwcYpvUEDyZySabAytOFYcZ60wrzToxgjFNLQTZ0whSS3Vo5MkCs942Eu5Plcc/Wq9tcSQuArHHcVryQi6txPEQJFHIHepejHcSEw6rH5T4iuVGM+uKyrq2ltJjFKpBB69jVt4jMgkjOyeP8CafHfLqCeRfjEq8Bj1NClYVjOBBGV7dc1GeWyBitWXRsKSje4x3rNkUxttIII65qua4uUQHBFSm4BQr696gPNBTkc1PUpANpfk9TVxbl4U2q+VIxiqLR45FABxzmqaEI+4yEkcE1JghflWnRoX4Par0UKrCzHBwOlSxlITYXHaoWmIcFe1MkfEhXtmneVkbhREliswdQwGD3FSxk7QTVcoQeKnjPyYParAvWGZJgnmFfSteS2lSP96wbHQg5rmBIyPlTgjoa0bbU7pIwkvzpnrnOKloZqLp80kRmt2+de2cVg3pkE53oQ3QjFasuqvDCr27deSAapyXyXkoklAyDg+4qFuMyW6g9KkVyAME5FatzY20y+ZAwB9KoLCoYqeDmtGybA0u5Ae4qe0iN24QEcd81VuYxGAFPBFLZTSRuChIIPapsU2bFzCyW/lSoGwOtYpyG2qOBxit6O+F2RHMhRiODjg1mXllJBMWUZyc8c0low6GUTJDNx+FWxKrYLcEUphEx+bgj1phtypxV3JsSyzBowM5I71WyzrknpTZAykCpIxxigZLEVePa3UdDUsUAjbcTkdeabHF8uT0p27qB0obETSXYIKKMe9RrmRvpUQXIwBz61ahjYjagyT1NSUKgXaQBk1Lb2e7Jk4q3FaRW0Xmu4LY4BIqhc3shkODhT0xSuA+aRYQVjIz61RkZiwJJIoIaXJU9KkgVZkKkYI4p2C4kJO7Haqk0eJCPU1MS0TbQCTTZQThj1NK1gIk4IB6VJJEAdyGmKhP1qQFjx1q7gAuZFUIxyOlQsTuLckGrkdsWOWHFOMKg7VGaLisU1Ut1FWooVK9Dn6VIkKjGeKnSdIBhUDH1qWwEjgzy5wB60rTtHkRJnPcUpU3JDOcAdhzV2yjjBzgAD171BSMOaaVyfMJHsargEsADV3Vpl+2FY8Y749arKBnNNCZp2cq267iATjpVMyk3ryEYJORSwkGUbugq5JHFIfMyBgdKaAqFJZGBc8U4Wyy5GcVHPd7TtUZAqKO5Zs44GatITYhj2MQT071DJDn5sVZIZ3AHU0+VPLTb3xzS2C5Wh4XDdakBA6cU0Lg5okjbgrzTGBJYHB5pioR9/rQpYHBGDU2G/jU49aZIxIxnc3Iqe3hEkhYcACmycREgcCruj2j3oJjOMdaltAkT2dg12khUgFBnr1qlJI8cwVhjBxitItJYP5Ub8ucHmq1xZTzXBVxhsZB9ajqWh0AMjbV6mpb62+zQ4HLMKgtpDCpypDqOSRU8MzXRDSMDg9M1ViRLM+XbAHgjrW3p0BEZuPMYH07Vg3JbzQYhx0IFd54WsbW9sczkFQPxqZqyGtzNt9YuLuV7SeIkAHa+Diqk+sSWFlI8aZZMgH0NdLevbWy7VQKgBAYfrXOX0cElhcMhHzAjH9awjqzToc7ZSS3V19rupCwPPJ6VatZhLdm86RxHj3pkWj3L6Y0qnCqM9etVdPuEV0gk4izlq3SIbOrjtku4Dqd4VAxlQSMj8Kx9Q1uPYYLcFgcgjFR3s02p3AW1Ui3XAxyAaT7FFpifaXTJXnHrRbURlvaSxwfaGBER54qS2kaJgfug9T6itmG6XVWBli+z2ijkAcH86xLgibUXWFS0QOFAHFUgZYllSSU7FCRjGR61VvJ5IoysEeExya1xosaWwu7q5IIHEYwa100eAaWbmaMeWRwCOfyqXIEjgLRSXZyeWOTW1CojjyehFVb2xWwuAEOUc5A9BVkDdGFzgVSd0DRTmuDHnYMknNVmkecAkk44wBWm1paJAdspMhPpV/T9OtXhSQuqsPvEkAmgDDFhIsRlxgDnBqzp+mpdsGL5A5I9Kn1GR7q5a2sYyQeM9M0ljpd/D8u4wg8NigDdhttLWEZKk45zTBHpMjk7FJA4AGc1z+p6fJZXCgzllcZ4IpIbuOyIMcW9z3NTcYur2UULedHGFBOBiq1nKY3DNwFOcDvU0z3F4MzH5D0GelRxpsmVMEkkAHFUhNmkuqx3M+9sgjAAx6V0Gj38coZGOAegPQVRtvDlvbxC6uJkCkZKkiia50u0wLeUn6CpkCM7xHZmz1SOWJSYZDk47GrUVyl3amJOTgginSGfUbeaNShGMqWbBrF0S7FjPMZ1LZyOlEUJl8N5EIZCVMZ6etTWZ3T/AG+RcZGDmqsLNfQzS4wAc4qzdzGewit4ON+BkdqqwIeYojbzytjocD1xXNTRtJGssYwGJJ9q3pQbdYraZwxIxkHNV5LH7JaMjnlz8o9KaYzEEhUhT1qUHIzmmT25jkIIz71Dgr34qrCuWSQaaxzx3qJWPSpol3uB707Bc6jwlZlpDIRkgcVfvZkmvJVY8oelWvDdv5VtvHpmuTu71o9fuGJ4LYxmsW7saWhthFmUxOflP6VnXFs9oHXJZG6H0q3HKGh81Tk46UofzoSGHtVJAZCtgj5uhrSjAngOMHAqhc2jRuSvKdadaXRjXy8ECqRLJFkaKFlOSucEe1Nubex8hZoiRIeSAKtwoskcmFBqvZxwJM0E6gvngmk0BHHMXEZ28g96W+LM/mE1oG2QghQB6YrKupDC4ilHJbg+1NCLdmzwxlmTJI4FRyQRyOxYYDcnitn+zZV0pdSVwYycAAisiWQscFeveqAtmGKS3RYDwq8/Ws544wrqB+8PB4q3G/2dPlOMiorEKLtmlAIPNADoIGt9KcbssegrPjkUxhGXa45+taEDmV5lB+XPFULmCYylmTBBwMUrAW7OKS7uBJMB5cYxzUWp2o3iW3HyjggVXN9PFbmJByTzV2yd5bQqBkjrmmBVsmeFt7A4PSromMKNJ03UGBo7bzCQw7AHpVa5kaRVVlwvSpvqBJDC00wlzwOwqW7hWZgobDr6U+zjERwpyMVYSOGNnlkILHoKoCmkn2cCIHkdTTiGly7HgDg1Dcx+Y5kTjPWpxJElsArEtjGKAG2V4PM8qReDwCadqFuqP54H1xVPIIKsuCDlTV23uVubQiUfMBjB9akCGKTzFDLyR2qxHIJFAHBxyPSqlsphckcA0rStHP5ijjOGFUhM1LQrIjW8uCCDjNZUmmGG7IIwucg1o2ibpkdTnIzWlfWnn2oYDEijNNrQEzm5gkhaNzkgcH0qhEDC5DeuKllMkMzlup/SoypIy3WoaKHyRiT5l4rY0dDHbkE5JrHBxgVsaY5wR2o6CGzRhJsMcZ6UDIwGOTUt7AJQGDHK9KrxvlAzdRwaSZTJG3MRkcCq2oxiVAR16VZMgYcVXmyyhQeSadhXIEUiEKeveq5by2KgZNXPLZI+epqBUG48cnvUsERiJic96tWJ2TlW6mkSM7s5NJGcXo9qpAw1NjvEa9zV+wjFta7BySOapXYBuVPfrV9XCIB3IqhFSQlLjjjJp0pww45FJcgmZSBk9xTpxlQRUsCSGNvKLHJz3pltJy69sk0+C5cQmEAEEcmoIcLKV+tAyeM4JH41Jp8ht79ZVJBHIx60xBgMfan6TNHBqcdxKvmJG2dh6H2rWnuKWx1lkbXW53fUJTGIxkHHJNWL3UbzR5xa6fIZ7UjIYdRx0wKqTxWniG6ig06NbQ9Tt4z+dSzyTeEZEknhW48wEIc5449K6uRM5nJ3KSXVk8jtfxkSPnAIII96nt9K1N4zLY/NbMCQQcdKdNpK+LVOoRuISpI25Ax69abp/iG70aIae6nyoiQCOeKp0+wlMbb3cUiSRPAokU4Lk8g0eTqPluyymWEdQTipI7fTrvfMZyjPkjAycmqlpJe/bTAWIgBwT3I+laRp2QpTb0NCy8TmG3+xhVCAEHJ6etVpNMuLFxqUMgKbt4XI61JrOkaULcNp8m6Yck4wRVDzbyGBY2BaM8HmqjFdCeZm1HqUniWP7HdHyk65I4z+NQN9q8N3RgsZfMD98jmmi/ju7D7HBaRq5GA4PP5VTkmvNPmjNzCW8s5XOePejkvoib9S3MWvbgT6hE0eeC+DzVe6tWjuEjsW8wOcYJxWhNqFx4giSzKBF3A5B6H1pl3Yf2IiNHdNMx4xgZB/CoatuaRlc17DQzHFGsk3lzYyUBBH51vwWhgjUA7sDqa5bSmutQuAWnkBGCGIwT7V1SzSQqBJzgYzXnVkkztp3a0EmKP8pGDUOCAAOlWSI5MsCMmoHUocdq5m0dEHpYdGOau267VJ9TWcs8UZG+RVPoSBV+KaNkG1gR6itabTM6qZYopAQRxS1qc4Uh5paKBFPUXMdqzjqK58arKei9K6eaFZkKN0NZ8ukwpExQYOD2rGUW3c1jLoYx1O4I4H60w6hdH/APXSGNt5AHAOKUQtWdmbaDft10e/60G6uT3x+NPELUohY9aVmO6ITNcHqx/OkzKerGrHkN2pRAwosxXRVKOermk8knqxNXRb561MlpntVqFyW0Z62+7g5rV03SEciSReB0HrVq203JzIMCtREVFCgYArVQSMpSBVCqFAAA6CsnxDC0unOF7DmtioLuMSwOh/iGKctiYvU8N1JMSOPQ1Bb8IR3q/rcflXsyY6MRWfbHJNQnoaPcjRStyPepr9SsAJ5qFiRcVPeAi0+Y5yM0mA+xmLWgVhxjrVVgFuhjuataU6yQeWV4AxmobqMRXgwc4NJAXphmyYkZ4qt4ciZrpiDgDjFWHkL2pU+lU9Al8q6dRzkmpYFnxEMzqAOhBrY08sLFR7c1ka+eAejEitHSpGFgNw7UrDZl3EY+2OwHNZ+Sl6pPBrSnbF6c9DWddY+2KQO4oQM6C5nafTwDjIHWqvh44nIHcnNTS2zjTw6HgrnFR+G9hd1PDAml1Ak8VRDyQ4HIIzWXBuNuCvPH9K2fEhAtSW5zxWLYPiA57imgZmyFlvQWHJNac4D2wI9Kz7wj7UGHrWiCBanNULqZ0EbEOVGfaorUYuyGGDmrunTBHYMOpqpMwOolk4yapCZPfRjBIp2lzKqEMaJjlCTUVlGHckdqTGTagpKlscU21mVbYgjOBzTr6TERWptIihmt2VxyfalEGYMmBeHb0JyK6K0ceQFYdqwL6LyL0qOgOBWtZSlohx2rR7ErcbqAAQ46UujM7OdvAFJefNGQaXQv8AWuoOKyRTNuSVTEYz1rmbtSl6MDvXSXMAQhhyMda567OLsbvUVK+IrodfpLCeyCsckDpVXW0ZLVlA4xUGnTGIDYcZx0q7qxkmsySCeOtU1qSjibU7J8e9dBEcoPeuejG24I75rZtiwUZ6dqt7ErcoaqgD/U1Y0yQAgZ6VX1Mg5PpVrR4UkUZ69aS2G9zRnw8RPese6AKkVqzh1BAHFZN0cgg8VC3L6FvRZDHgg9K7Oxu/OQK/UCuI0ZiXKAc12cCpbRjd1OOcVczNbk17DlR0xTptHtbvTC3kgNjrjqaikV3Qurkgc4qzbeIbeOya3uFwQMDNbU9UZzep5dqEQt7x4l6A1NYxlmz2pmsMsuqSMv3SSRipdMlw21sdaTQ0W53kjAC1BMTJESetaMkYkUkCqUybUIrB7my2MyAF7jZXS20TRwjPQ1zlvxfj612EID2gJ7Cq6E9Tj2JVwckEdK2bGZNRhNvOfm7E1TuoY7kAxcEVTAltJQckFeQabGizfaXcWEh3ITGehHNUiVK5A5rprHXYru3+y3ignGATWTqelNBMZYOYjzkUJgZZGTSgYwam8khc0gGcqatMllu0jikxuxzxV8wy2GJ4iWTqR7VjDfHjGRW1pt+Cnkz8qeKloEDok6C5gOGJ5FLLp8WoR74vknUdu+KvLp8ULGWJv3bc4qtLutrjzYjwT2rJlIrW1xMqm3myHQ4BNU76OUtvcc4xn1rS1OM3EIuoxhh1I7iktp4L+1MUpAkHQmhOw2YWMdaM/N14qzPZyCQgjBHQ+tVdhDYYYINaJiNHT9OS9fa0oXPqaj1DTJ9Pn27hJGehBzUSyNGmVJBHcVNDdyScSsXHv2obCxGhMYyV5prTS7vlBA71q2xtiC0oHtmoZ57cyGNUGD0NIDEuYmLbgOKdFN8gBHStF08hCWiLKe+KpyRqTmMYBOcU0xNCb1Zc4waYxIHGRUsceCGI4zS37RlF8sYOOaoZBksvHWnQTSRZU8g9QagjyrYB61egtjLnJwfWqIvqVjIyk7eh7elMjT5wScZPNWZYSjkHkCo9ucYrNlmxY2McsAZJcHHINR3OmSlBLGc4zmq9mku7MbEA8GtmG7EKmKQHBGM0MDFgtjcv5Tkgikntls5gvoQfwrVMaRyvJGuSeQRWTfOzy5YnJ4oTFY6GB7S9tdvAkA4PcVLY6JdSPukOQBwc9a5WOY28gO4jNdDZeJLq2UITvTGDk02hJiavo0ao8qcSL1x3rnYrhfuS5yDW/eawbkFgMA9RWKYYpZi3AzzUq5QohRySOc0zyQG46CrO1YY9q8k1FISABnrzVXAackYB4HanQQliSRxSxRjIJzirIwGEUfO48H0pXEMEJdgEXgdTVyQJY24ZSC56+1XnhjgsgoIDkcmuendhKQWyKhu40gaQyMWJJJqJwWPX600v+FORDIAwP1FXFA2NMgibYnXvT0kIl3DjI5pTaEnd3pPJxlieR2rR2SJRbEW5TJwSBkVBchZEDKMEdQKQXG0bASQadEoBLNyvpWdykVUJB6ZqxDHg5YU/YrviNcD1xU4ESDLN07UXCwYLA9gBVdpgjHAyRSTT7nwpwKsx2ySRFzgEDilcZCpM7BmOAOoqf5UU7VH1qkjkSFemDV2OEldztgEdKdriIluPJ5UZz1B7VGJ3kYsHIGelWIoYpJCoYAetVLiNYZyI+hNJoLlaZSZixp0Zyp9aklAKmoIjgkdzSQMlDbDmh5ySFDYB4oeGUYYKSpHaoJI1wCvUfzq0hE+EUbSMk96jK7DuHA9KckgIAbqKZLIAflUnHarJLKtgBgMcU9FM7n+dMSN3QEjA9KngQoDipYxrwKBjvSqAFwBk1P5W5cscComuYoeAMkUkMdHaLJ8zKAPWrkd1YjMEsYbjAOKyjd3EhwDtB6AGkSAghic0rjRNeKkasEyUJ4qxY3B0+2LR8FhmmEB1UMM1FNnAQjAFSBHFNNcXBmlJ68V0tpE95GJM/wCrHJ9RWHbWxmUqn3gMgVdtL+W0geIHB5BBpgF9cW8iuI1AYEg/hWVby7WIDfrUspEuT0zkk1RhtJWDyBjgVSQmbliGkbZkEtxya63QrGa0G5bj5G6rkV55bTXAO6MnI71p2mu6hbkBgTjpSmrqwk9TttV0rUGhLBg0OchSayRYAQPG8mCRkAnpWafFOtSRhCTtHQk1LBcCWFp7uVhKOgAzk+9YxjY1bEuNRNrZNb7ydwIArO0rSnuSGkUhCepFSrbNdXAklGRnhRzXRG8trKwEW0ebjAA7VbdibXK81xaaVGE4wBgACs17kavMFYbIF5I9ahktLq7naWToeRk8UyON4pSG+VAOfehahYg1zWNzi1tRthGBgcZq3oun3E2xbRCSergdKp/ZYry9JVSEA54rqfCfiG00KKSGaPzDnCcE/wAqroIguLGDSNYgt71zKGwWz6d6s654pso42treEumAB8pwKnv4bDVZn1bUpxCwH7uIYOB+PNcrqGr286tBa24UHo2CCRWdm2UnYypbh7q5ErjHPA9BWhbRiQFWGc9B61l4ZJRnua07SYwzoQcY5/GrSsImurOC1svNIAkJwB3qlbWwlcCW4Kgc4yOlVtSmuJL5xIx45A7VCI5WAySSe1UhM131WKwmUWqglBgGmya1fXYJDHHpWYtnIWBYbR1J7kVq2drJcIy22EAHLE4/nQwRRdpZn3SuSew60xY3diqYDDnnirDz29mDu+dhwaoG7M8pdMqR0xSSBmhaYjYtdMMDsOc08mWa4/0e3AXsTkVneYS4ZznBrWhkvr1FWLFvGOhJxn86oCw+lXk6Az3GRj7uQcVj3NoLacxjJPYkd60Y7qOynAmuHkweQBnNWri5tvEUhjhhW1MYyrdM/nUNajRQsTCMC4kK59BmtVNNtbnEcDhgQSTiucuIZY5DGQGOcAg5zW9ocElpAXZQSRk5NVsiepmyyyWEs1uikIRgkjANTWjK0KhG+YHk+laN5fafq8JiWMRyrxkDkmudjd7S4aJmxg8+9Nag9DSNl5dx5rMSQcrmlnuVvmCsMSA8GrHmR3bW4Q84w3tUOoW0cLkRcvngigCKeyLHlcnGSax5LfDso5weK6mzuozbtBOMSsOCarpog2PcBsgHmncRzOwrnI6VcsYizg45p13bEsWAwo6n1q5pkOXUjnGKpvQR2+kxmHSWc8DFebXLl9XuWIyNxr1HAj8PnnHHNeXSYN1Mw7sa5k7s2SXKWLS/aGQg52mtiC5ikhLIevaueIBp0UzWzgqeD1rdGbOiUCRSG61A9sBkhfxpLN1lUMrcntVzOHCevWhoEUbSZrWQsclT1FS3NssxE0ZwTyDUFyJILkFVyh6ipBM8XDLgEZA9KQi7YzFl2SfeB6+tQaraLcrkDDr0IqC0mZ95PDKatJcJMuS3zY5BqkIo2ep3lvZPZMxManhSeKtxNFLY4YfvTz9KhlhBbco+tVluVjZ4SMOBwapoSJIy0qFJRgjgGowJI3ZSc46HNTx5EW481BMFdgVcg+nrSQx8TeXHt3fMTxirEt8ykRzR5JHFQ2kKxyb5uR2FRXF3JHckyx5XOFPtQBX1OOSFEmjOAx/KrFlJIsQEZ5I5NOu9k1iVc4U8j2qvp8wjQxg5J4BoAuSSSwAAjIfqfSkkMYTrn0q5HatLaO056dKpwWwmgdM4YHg1PUB0MjDBHTvVie2EyLKr4AHSobeIwKYZj8xHHvU5jYKu4kDHSgCs+Y4ix6AVXtikkoPfPFWbmQICh5B4qGG28iQSbsg8gelUItG3VpdxOFIqCNQshIGRntT5pjM3kJwSOtOtoXgIWQ5HrSY0SNGsqEKNpHINVYhmUrKR6E1Zd2Rzj7p6e1UpIpJgQpIwc5pIC3BO1tIFB4HQ+1bdne+f/rDx0IrAjZXjCsfnXipLW5zMynIxxWiYifxLpDjF1ajKHkgVheaCgDDBHBFdi1wzWQjJB7YrktStpPtpESjA5IqGO5EM7s+vStrSuIyp6npWRHHIpG8YArWtXC4bvSewGhHGSxVhnPeqU0PkysMfKea1bY7l3EdRxVW5j8xTt7HOKzTsy0rmQhKuVbjmpdpZwV6UyQiQlsYKnGKm3YiGBWqd0S0OuRmMetVEQh8HpVsOrod3UDiqwYl8noKgYqyKLjy8fjSGJhdhlXIzzTIyTdhtvHSnzTSwv8nQnmrRLJWjWS6BPIWpmIaUY4A6VFExDBvUUkhYSDsKY0OuWaMhl60wyCRB3NF0MQFjVa0mVkI71Ii5CmUOCBioI8/aCKkgBaTrgUxsi6OOAaBkwcLnPpTrKKQzK4ACE4NQSHDVPa3DKCOSo7VrDcUtjt7m20y0sTcaZKRdqB0GM54PP1qhM1+LeKbVl3xAAqCcg/X0qJdMuY9Pjvg4MZXJUEZ/KiTUGu0SCWQtCxAIIwAK9OnHQ4puzLIYancxRaRi1b+JEOAfrmtDVEsbK1EF1Gv2uReHxkH15qnqltaaNaC60iQmYnBAHOKt6VZQeI9MSfULlhIhKqHwCM/X6Unpr0M02zFtdPlb95buMjnBIANNF7cRzlWLIQMHaM5qZbO4TWm02BtxBODnAwPet2yjttDhMesojSSsShHPHfpWkp2RSXUyY9JWS2N1FdmGYjPlcDP51nx3dyA0ckbAkkAgEgn61Pqkb3GrNcWLAQEblGcY9eK3odW01bEWMkQMqxkElepx1pO6V0hPXQTT7bSmsw1uCL7YDkLkhqqTG+ZDJqiFtnQn0q14QjgsWup7qVTubKA44FaOu6tZahYNZwNlpCFJIxgetYOUlK1jVQVjnGZmiH2BNsjcgryT7Gq7Xc0Eym7iKzccnPNbP2ePwjZm5jk+2GTAAJHyn8KpzTWviW4WS7cQbR26j25rRPm6EpWZp6VfX13OPJgUBByc8GujSQuAsgwa5rTb5dKufs4PmQjjI5J/KulhuIblQygj6jFeZiFqz0KXw7DxbKuWQ4J5qMk5IbJPrUrq6gFTkDtTVmVyQy4Oa852uapvc4/xcnlPDLFndnkD0rovDxJ02NnHUZpNV0lL2P5vXIqxp0QhtVhzwoxVwk0zSTTjoasZBHB4p9V4F25AOc81Yrrg21dnFJWYUUUHpVkkbyKikscAd6qPqEEiFY2DE8cUmpQSXFq0cbEE9xWJpuly2ZO9iSTnP41DbuaJItGD5iR3NAh9qtBDjml2H0qLF3Koh9qcIasiM+lPEZPGKFEXMVBDniniAd6uLbsTjGKmjtgCCea0UUS5FOO0zjC1bitggBIGasBQowBS4qloTcKKKKCQpjjKkU+oZpVj5JwKyqOyuNJtnkfi6DytYuFPqTXP2x+ciuq8YkS6xMV6HiuWhGJDURd0asZOMTginXPmG1w3IHSkuxtdatjabUEjgiqYEWlSgIV24Ipl9xODnvTtMZXdlAwc0zUVKSjPTNJB0L0YV7cDvismxka11EjGcnNatsoa13A5IFZlgiyauRJxtPek1qBe1kmRQ7DHINaukbZbFQeOKo67Fi2DAdgauaEVksQF6jipYzN1BSl4R61QuExMrn1FauppsvADz6VmXx+UEdjREGbhmzYDHTFZ+hyY1BtvqavWhWTTACOcVn6Syw6mwPQk0PcFsafiNd9oT6ViaeBJBg8Vt6/IptMr3HSsDT5MIWxwKIiZWu12zgHsetaCASWowc8VQ1Ah5QB3NaFqvlWoJqugdTPjBEzKODVfDJeEsMEnNWgR9u3HgZpt2BJdgoeapbCe5JcITFuHQ1X0+YJcFG6E5NXpji3weuKqWUaPPgjqc5qHuMt30KvCWU03RWwGXHQ4qW+xHCVHINRaRGxVyDg5poGZ2sY+2Air+mFTCAfSs7VRi8I7A1d05vkHOMCtHsS9ya7jwp9Kp2DGO5yDg5rRmy0Z71m2ik3wX3rNFPY6hW863G7qBXNawvlzqfWukjUxoBjisDXRl0ao6j6GxpVuZbdHXkgDite6JFkRjJAxzWV4cuTGoDqMYrZ1DBty0fp2q5OxMTz0ZF+4YfxHNbeP3WVHOKxZAU1GQHruNbluQ0YHfFF7oOpkXobaQ3Wp9GmMbjJ46UmppjcwpumQtIQQeOtVHYGdDOMw5UZ4rnrzG410WQLYoTzjFYF/GA5rNfEX0HaJIEusmvQo4o7m1BUAnHNec6UCZCy84rttNunSMKDjiqqbER3JlAgJXOfasXU4RNlgCMZ7VskK8oJOTSXifujuizx1xXRS+E56jtI83uUCTlT1HSltDiUGpNVAW/YAYGelMtAPOApM0RuQyAw4NQTAMpIpxXEXHXGarLKzKQwxXO9zZbGegK3e4dc10dtckRKD0I5rnj/x8D61sWxyu0Va2Je4qaebc5ByO9V9RiEihlHSrFlqolRllHXpmqV3crGxUHINJjRQ2sPmyQR3rYsdTVoDbXQyCMAnmksbeC7iO8Ak9PaqV5aNZyhScqTkH0oAsz2MkeSgynY+1ZspMb4PUVr2l9ui8iRuCMA1l6jG0U5fGQe9NMBZJN9vgjkd6jtLjYwDdPWog7FSOxpmdrZxVknRQXbhNhbII4yapyXkkMpDHcpPTNZ4ncAfMQKDIzYLHNZNalJnU6FcW9zMYJ8bH4wfeq3iDQW0tzcW8mYy3ABHArCjnkikDoxBB7Vvx376jZmGbJwMEmhoLkdrNHfWwhkOJgMA+tVJ7NxJ5bj5h0PrVj7C0aGWIcqe3UUsNx9rIVuZEPU0rjM0jblWHNRpgMQK0dRj2IJCvscCswMNxI6ZoT1AlOWwAfpTkWVAfMjwOoNMRhuDHsavXNz5toEUZwO1a2ViXuWLLUYTbtbSoCT0JqpLZhCXXoTWfE+ZRnsa2ppF+xj1rMZmSOwQhUzVVju4PB960IrlY2CkAg+tI1os0hbBH0FWgM8Qsp3Y4rSsrm2RSsw5PFPu4lgtwpGSRxWMwO7OeadybG1JbhlLRncOw9qr+UCDiMgj2pumXxtpx5nK981u6hd2UloJbdQCRg4FSykYPmtbE4OCK1NPu4LtPLuAMkYB9Kx5mWQZB55zVaKYwycHjNNK4jq9gsVbPzRnoaxNQG9y6DIq5Z6gLiPyJTlT60rRRRuUyCCMiptZjMiSMOA2eR2pA0irgGp7iHYxI4zVUISeuMVadxNE6TEIQxxRHksMdKabSU4J5HrUqgKDjtSBEkmUUkHJ7CoIg0j5bqT0od8/hTo3KEMOaQy0ZBENpWrumRws5aTgkfKfQ1RCm5cE9c1orbZg8pWCOO54qXoIgvXlZyu77vAAPWsK5aRZdrZFakgeG52yNkg5znNVb+M3ModOw5xSS1KK8IEi4zzUmHt23AZFVl3wtn36VbjuAy/P+VaIlj3uwVAAI/Cq5uSXwOTVqOSAhlaMEnpxTPIjVshfmJ54obBCxooG4jr2qxHGZCM8KKSKE8Fzx2p8kgJCR8D1qGNEjkR/JGuSfSqU0ci8yAjNacMZCfKMnuTVTVpR5Kr3HWp6lFEAAgg96twycjLcd6zoySMmpElIbHatEtCWy5JsLllGBUbyPIMA1GZN2QKhaQh9oOK0SJuSpvjbDDrUxQykDGaNyyW4P8QPNOimETbsZqWgTCS22pjuRVSSFgcjgirktz50gKjAFLIFIzjk1BRLp92kUW2VQw6c1W1CFZG32o4PUDtSpavId24AZ6Zq3FGIVIQZJ6k072CxkCGQEZFXbaBEG5hkn2q0LZSfMlcAegNRTXkMOVgXJHcijmFYkMRJyQFSoZLmKIlQMn1qvNdzT8FiB6CohGxwQufep1HYV55ZT1OOwp8dpIxyV/OrFtCFILc4q20ygZxyOwp3AisrOOSULIcZOOaju7Z7ScrnKA4Bpwae5f8AdjZjoR3p5kaeExS8SD1pXGJGhZQwOQKglkM0+1Rkg4NSwkopCnGODSWKiO5kkbkGgTLVpA8Di4LAYHAz1qrfSCWcyLxu6gU27mklmHlsQOmKJwIogWHJGapAMJJXaOSeKuWEa+TJER82CKz4mBYEHBBrRtABNvZhz71ZLILGJ4pzE64DHINbN9bR29qLiNNw6EY6GmvAHdZFxx0FbWmWjTRSJcAeWecGk7WEtyjbC1/sjFwMSNkjjOKh0+2We2maZAPL5ye4q5e6PcTSlrcDYRgjPSny2xWwERyJE4J9ayujSzKUc8FrbmWMb5iMAEdKZbWz3bGe5JQgck1DPBJbuJeMdxmpXa91O32IpVFPXpmkBXutWIIjhOI1PX1q1pdlLqjCa4VhADgccGsy209muvLnxgHHBzmtc69LbRf2XbwbVH8fINHQCbWpNO0SM29sqySyLjI7flXMRXPkMZQCXPT2p18p+1IxPmP/ABHOasrHbGAllGeuapITIGFxfA3FyxIHIzT7PTri8fFvGWx+lIbozMkanEQPI9a3tO1H+yrJ47Rd1xP8owOme9U7Ik5jUFWFwoBLqcHjgUI25Qc12fiKw03TvDgdkU30wySOoPeuAsZHKFD2Jx9Km5ZoXimaBXVcv3NVLaYGcRkcg4rQtHJzGMcjvWbbLIupMzLyG4qkJm4Jbe2Z/tqB3I4BGcVWmLyWzmN/KGDhBUzQrd3C7yfNfjOOAKsy2dvaSmN8zSYycDOPyqGCOWjDygrIpJJ5J71P9mCL8q5PpViUOt2zrGUQdARipI540BJXLmrQMzgjNIUZcYNaUl1LNFHGuQIhgAUtrbS31zlVxngk8ACom3WOoSQRL5uKYElpYTXUxcIFQdSTjNJIY4dTNu75jAGSPWtjTLO91A+Uzi3jxzkgfzrNOlga29kreYwOCw5zSegG5pOiLM5uwpaNR8oI7VWu7lmuLixRgm3+IH9K077XzoWkfYY4gJSMA98VwwW5upnkWQ7mOSSetRq2V0Gq7Q3rSHqDz71dvoo7yMXMeQ4HOB1pljbwSs7XMmGX8c1aF1aW3yqNwxjGKtaIkm0SNPsMjg5fGOeoNS2BYRzvOMkHjPas7TpJRdM0RCxk5IzgU+SS4M0qqCFPcUwJ7kNcsrDgjoRSJf3Vijw53I/XJptjKv2eQOw3r0yaluIRcW6z5AGOaBCXU8c2k+TGMyEgj161Z8OwiSYK2Ay9QaztNkQSl2AIGeK0dF3PemWJSQSSSBTewjob+/CabNAFxtU8nivNVlYzNnpk4rvdc3XumzJEBC4GGHQn864hYCkRDDlT19axitS29LCE5phOeDQHGcHrSnrW5I+2uZLV9ykkelbtrcrNskVskdRXP7cjmnQzSWzb4yR6imxHVMVkcAjg1Wv4XaQOOgFNsb6O5iAOA9Xym5MN3FTYDGjbE5CdTwR71L5YLnbxIByKe9v9kmMsY3Z5A9KjEpW5LnqRzTTGy5ZSLMMMee4qjqFhILxZoxlT1oGbW7E6k7D94VriWKdMIwII6VRJmPMqRrEmeeOO1DCEsrbQWAqxc2iwQtJEu4k9PSsmGRxdkMp+YdPSkBooQVLseAelWGEF3GqbQccA1TmhDKBGTgdakhlEcOFPIoANQssQLErDB7+lZVtF5N6IyxOD1q88zTS4ZsjHT0qbSrWOUSSMuSpwCRQBauZyIPLjJJxUFnIgtST/AKwHmpiq/akY/dHWkktUbfLCwxnketJIZHqAy8MitnGM1N56SIQxGR0qoI/MUkN07VTh3SSleQQeBSA1Li1V7YydSKr2O2QZY52joatK5jsSsuQSO9UbVSjHsKoVhZkIuA8Y56ZqeW7jCCPdl/SnvKIwDxis6e3JBuwOc8D1pMC4oZ0BJ69qS1l2SNEwwAeD60yMl497DaPQ0B1mXao+ZeQfWnYQXcfluJIx0PNK4E8ayRjEg602O4M25XGGTgg96rtK0Mu8A7T1ApoGaUFw3lFmOT6Vki9aa+cnIYnAz6VdViQHXpVee0WQ+bGMN7UPUEXJCJLcKQNy96ZC2COelVLG42zNDNkk8DNWDE0L5B4JyPpUtDRt2UwKc9cYAp7RkZbrnrWbZTHzARz2rVc7x8prFqxpExru3ImLDof5063cCPDdR2q3cxny/U1ltII2BYck4NVFiaJZl3TjywdveklUJkg4IHSpUuUiGNoJPeobuN7mImMENjoO9MlC2ZWS3LH1pl4mXD9BnAqHTmaNWhkXBBxVq7INvnuvSqESoAEDegqnPdZn54AqaOTMAOe1UpwCxOKYx1zqCyQGIDn1osgpjBPWqAUlifStDT8MrAjkUxFuP5WyKa7b7gHGKdEMyjPSo5xi5AXoD2qLDHTjDDHNFvIFkA9aWUnIBquxKyDHFaRdmhS2Oltr2RE2liUY4I9q07uO3vIEhgiRJQBh1OSfrXO2EhKYkHB4BroRb2EFp5lpO4vVXO3bwfbNexS1ijhqbmZuvLScRXIwRwOc1eW2m1JgIJiCoyMEDpVWK/e9vIzqCk7T8+e4rW1F7aa1VtBQwzA8+Wp5FaS6aGKuZ9vNdWeo7ZWJlGV3Dk1s6hol5e2AuLq6LeWCygkZGax7HUjZXvnX0BLgfMGBGT61o6hc32slZtMyLcDEkYPGalptqxcWzCgkkikWMhmBbGQCcCug1DRbVbKS4huw1xtB25HXvWXaakbCVreaIMxOCD2Na0fhKedW1BZRC0g3CMEYwR0zTqNK2tgT11MiylaO4h+0wkRE5kJBxitjVZNFk0+RtNOJwRg4xVCbVzNCbGaAALxvGeccVQ8mNP8AUnIx0HepcVJplp2RuaRaXMVi93fQxywMMgF8kD6Vj3McF5dma2wgJ+UDjFT6XqM0lylndSPDARySOMenNX9Y0O1gt/M0qYSTO33BjgfhSdo6AtSLQy9pqUa3agx565zmu7WKB8NGQB2xXC6GGF9HFqsZRSMjIPNdulkkODC3GOma8nE7s9Ci9NyWRmjwByO9R/IxyDzUTzMH2MDg96kWEH5lavLbuzotZajwXJw/K+tSCNNpC9ajE43eWwx2zStHtUlG5HvV30Idya1DqSG6Z4q1VO0kdgQ4wRVuuyk046GM1rqLSHoaWkPIrQzK6ZkhJ7mmi3OOasRoEXAp9DSKuVRbnPNOFsO5qeiiyC5GIUHbNOEaA5CinUtMVxAMUtFFIQtFFFACUUUUAFZ+pZKcDmtCo3iWQcionG6sVF2dzy7xJblZmcjrXKZxKceteh+NbZYVwo+8c154VIc/WoSsrGjd9RlycuCamWQ/ZwDzgVFOMgVYt4w8HIpsCLTCi3DZPfNLqvzMCKitgiXhU9SamvoyQCOgFQCJLBiLbcTxzVGMh9XG045qxZk7NvbrVTOzUwV/vU2BuaqSLLDcnFL4bG2IkHOTkCjU8PY5PXFM8MthTu5AOKgB2q5a5BIxVC+hH2cN361q6vtMgJHesy/YmDjpikh9CfTWkNhz0xxVfTIftOosAcEE4o0y5cQeXg4xS6fIU1TMfBJ5psRqavaH7MytxgViabGDGVPqRXR6rIz2Z3dcda5zTWPP1oW4ynfx+XLx0BrWtNk1oA3UCszUyC5wec1bsSY7cP14p9BPcpOuL0r05qKeNob0N2IqSZg18GHAJp10vmzopbk4px2EyaUeZAMHkis+FzFPx2Na0kIggB7YrI3hp8gcE0hmtMBLBlvrVfSpCspQHoalkJFsfpVfS/8Aj5YmmtwZU1pdt5n1NWtKjEkZJ6jpUGtjEwNWNCZeVbua0exL3LbfKSCOKoQkR6kGHTNbF5GpXK1iD5LgZ4OeKyjuU9jrY3We3GOprm9bRgwBHANadi7BQQeO9VtdKmHOOfWp6lLYl0eUGFQewAzXQSY+y4U54rn/AA5EJIQGOe1dI8SwwkDninMiO559d5GpvnrurWt8hAR6VlakCNSPuc1q2ZzGB6iqWwPcqamQyH6UaI4wATyDS6im3NVtLJVj9aqOwM6aSAsm8GsLUDknPWughYtBz2rD1BRubjvms1uX0GaAQLoqeQTmuweykfElvxxzzXF6JzfmMHBbgH0r0O1huLSFXnxsIyCDnNXNaXIW5UQCLBcEsOvFJqOstbwlQoIxVyZo2HC/jXN6qh3nOSPSqpS0sZVI63OV1GTz715CMZOcVHbMEmB7VLfbTJ8owRwarrww960Y47HRx7ZIh34qpPGFY4FLYyEIAemKkmAYk1zy3NY7GOwIuQOxNdPZWytbhlGGxzXMTZE4Ydjmum0y5V4B2JAq1sJ7nJHzARg4qOVmZsE5NTH5h1qLyzuzTsBasLh4GDBjwelbh8rUIgwILAYKmsKGMba1LS3IIeNsN6UNCTK11atA25Oh7elSQPFdIYJcZ6Amr8oWRCrrg454rGmheCQnkA8gioRQ67082K7jyDVVQCc4yK2bW5S9gFvcckjAJ9ao3Omz2kpXadh5BqrhYqSR5BIFNjQ7QG5NWREyLycg1F5bIwPahBYcLZmAZRxV2yuxanawyD1qOG4CqQajkG4Edyc0MRvxzbT5iDKHqKiu7ZQPtlquGHLAVW0q7AUwyDjpk1fhfyJ8MQY261mxodB5V/a72Az0INYV7ZlJC0QGM8itm/s5bBxdWmTA+CQO3rSTWsdzZm6t3xIBkrUplHNkkcAd8Gp4ZliXnn1FT/YWkUv0PcVUuI9gx3rRMmwg2mbcOhNXHZTDgNye1Z8ZwRUwcZwapIBjo2QR17Vo6dcNGoS4AIz1PpVaGNZWIZsHtmh90bFGPToRVW0JuWdWmUgCNsrjArGOdxIGasSHOBmkWM9h1qUimxscYcHJwakjkeEbCcoahmfySCRgnpilSYSfK3U1Vibl0WiSx+ZDj3FVXsJEbepBB7E9Kkhle2YFTweoq24W4UtGcN1Io2KM9A8bZHGDyKnMxYqcnIpmyQybGBGDya0RYwm1JDDeBUsCrJKsyA5570yOFS3NQqjKSGOMGrMZHXrSAuG4VLcR7RnGAaoMSMqBkmpicnJ6AUw4BzSuA2GElgXHHpT7qEIVZVwMUkMxMoz0B6VcvpopLQBB8wPNUgE0uMyXCZ5yQK7C78NrfW4nWQRvGOQCORWFoVoHtjOoyykHFdBNrFuNOkJkxIYzge9Zzdgirs4a+t5BO3lksmSAaWxiBBWTgmn2F4soeGXjJJB9zSuoEoYHA7iqitBvczbtFiuGVgcHkHFRIBjHU1d1TZMEK4yvBxVeOIY4rREj4cq2cZ9KtBMAs3WoY8R8t0pxkMn3c471MgHhmkBLHA9Kkjj+QuB07VAjjdtPSpySFO3kYqWNB9vdVMarjHeqd2xki3N1qUKXDNjAFRyxloj6ipSGU4mBG09qPuvntRJG0YDr17iml1K5HWtIiZOo+bcv40joC27b1qJDIo65FTCdWXDHBFXcgA5UYBxmnKWIxinWsMdw5BbgVcFtltsa5A70mxpFaKNlbJHBrStoRKgDL9KbHDGmDKwAHao5NT2fJCvTgYqGykiaZY7b5pCMDtVeS/Mi7II8ehFTwadJfAS3DYX0q4LWztFyMZHfvWbZVjGjtbic5bOTUVzbNbuFcYz0rSOpiGU7Ru9zVC/vGuZFZhzniqQEcUeTyOKvOqpYnaRu9KrrKoQnHOKfYjzpSzn5fSrZNx1t+8hAH3qtxQoFBfBPvUMjRW7F1xn0qvJdvI3AIWps2BoxvHDOjMQEBzgd6ivglxfeZbcBhk1lPIzuAzEjNaQCQhJFPTGaLBchijL71B5B5phcjIXk1fuLYRKJ4T8sw/Ks+MZk24wc4zQkMYElB3svSnXHmvB5jc56VYuy0EOAMqTjNRRsHjAY8YyK0QmJZ6S13CZVYgqMjiqUa3D3BjWQjBx1710uiTLGJYGXh1wCe1Zb2TLdO0RwQ2aogbNJqVgI2lckHoc1asdf1SVvLjDOT6VuyWUep+H4+AZUOKo6STpM+8xjJ4A7is2xofF4sutPzFPAS44Oc1Xk8SXF/KVjTBA6ZrS1PT21eaO4twATwwHY1Hc+HoLRFZXAnIBwMVCSuXd2E0wx6r5huSU2dQR1xSXeuRwt9isRjPBbpV4LAlrEyoFcA+YB3rlLkLHqEpjGFJ49hTsK5p3N5b2UkZBMhXknFPQTazh4VCbs739BWT5b3MgjjXcT1rVjuTpenvbrIQzgggdjRYEVZ4oLFzCh8yRhkse1UMyXEggjB5PPtVi2dDuWTmSQ9fQVrWGleQpmUZZuntVXSQFU6XHAUjHJAyx9KfHOdJladVDkjAzT9VuFtF+zwHMsgySOxrJ82ViFkYu5OAPSk3cGiW71CW7uDLftvBHAJzisyMYuCV6E8D2qzeWlxDta4iKqehIqGMDcMc0kgLSAo+5TTY45HuspncTwcdKdbgvIB2JrdkiitLRPLUeYT1702In0mK3ELW9wgMzc+Yagtri20e9muLthISSFXrkVmyTaiXCnEYPfPNU7qDfcIpk8xjwSe1KxRZ1nVP7VfEcQiUHjBp8OmRR24nu5QAeQAQSaZHpLr+7jAdyOSDkCrcekqLWT7VOA4yQCRwKoRQu9V8m38myTy0PGR1NZ9tcywzGbcS5796kCNIXPVF4Bqyscdtb+ZIA2TwaEBDNqeoytgzMAT2rY0iOTT4xqUp3E8knqTWdZWzanfRxRLhcgk9BWl4nka3tksonBUAAgHrSY0Y+ralJquo+ZIxOThR6U9LeWGMMQFHXINUYYSV3nhh0rT0yO41BLiJmJ4wOelNKwmyC3kswT5i5J7gZpbu0j8kTxIwjIzyCMU2F7W2YoYt0kZwQR0NWv7Ulu4GhmXy48YCjpSbBGUJGAAjY4J6DvXTafbSzxxrJEQp6nHJrHtFjSTCQlnB4ODzWjD4kvYJhG1uSVPAwcU7gOk0KMXDxlihJ4zVO7LW6f2duyegwan1LWpLlxNInlsegBrEuJpZLsXO4lzxzSTBk1rbXInMKscHoK3dMvb3RWIMIZOp5rEtLueC5Ev3iOxNbMOuQtKftEWFbg4BNN7CRbv9Vi1VxPEvlyAYKjvWJe2RVQo6sMmtG6tLaEpeW8gKHkqKaJUu7gMq8gYxUrQbZzqWhEjiXIx0pvlsDk4AroJLITGZnGNg61i3ULsoC5Cdq0uBHjI4ppGRilBI4NKeKLkjEkeGVWRiCDXRWOprcoY3OGA49654gHtQjGJw4OMUxnV2gMqnd61RvoDHMXB4z0qfSrpZoCd2GA5plzGzy+oPNFgGW6LKmHGQetQyI+n3AkgbKE8j0qXc0Y2AY45NNgZS5VzkH1p3Bmms6TW6yqRgjkelRCzjR2mI4IzVORGt2M8OWhJyRWhBcx3dttX05FBJnQzr9qKdm4AqWWxMbmUNnPUVDJCLWUyMue68UslzPG4kfJRqm42ixa6WZN1yB8g606G6jh8yDaFx0PrUsN/wDZrF4s5STmsTULgSTK6jGTiqEWJJJTbkoSSTVmOGW3hS4Yn5h0qMkLbjaM8VZF0JLFVfnHQegpoLh5aQxC4B6nkVnmOeK88+JcoDmtKaJLi0SONsnjdip4ECwNGecDAqGMo3N3HPCu8Yb+tRE+SUBHBGc1UuYZzKQR+7ByCDU5lEyoh6gAc0xE13DuRcN15wKWFHcBX4UdKdMnlKm5sk4qVwEAIOcjkUAVruRUYDOfaoRhJVdBwatXGmG6gE0CksOCFGTUKRvbJi4BBxwCMGmgHzW4dfNVsMR1qlHukdo2PINEs0pTAPAOcCpYYfMVZ42+fHIpiCOQwkxMvGcA1ajjaPG77pGQajuFDJkdR1pLadpgIn5IGKQEcUEUt6ZOwqzJIsg8tAT6cVEkZhmbC5Bpbdnt5CVXIJzz2FVa4rjoC1u2WBGa0oJg657VRuJhJhtmPwqa0dTgk4HpWMolplrPmMVPasu8iAn244PNap2h8jvWdqcnlkMB0FSlYp6kQCwxfd3fWpI74LghMHoabDcm7hCpFhgOTjrUZTa5V8VSEWJAsj+YAMn0qGaN2Q45FPhTAJU5HfNXYI0MbZ79BVklGBUEAyM1WuQAhIHWrot2iRiWBGeAD0rNupDyO1IZVEgHGK2NNijCCTHXqKxCuCD71rabJlCvoKaEWrzZGN0Z69ar2xWVyx6CormYyS+UvXNWRGLS3Hq3WmMSc5YYpslv5i7gcECh2DIDTsM4BU8ClHcGXNNIfEUuOTgGukutCvdKt/t8jrLHHg7cjpXM2CNI4VRkg5H1rbt9Q1NblYNTLGzPB3dx9K9mlzcqscVRK+otxe2eutDFBCtswIBI9PxrRSR/B9vmNvt3nEYLHp+VU9WttIaNH0hgrE/McYqgt01jGY7gGVSMgjkj8q05eZGLLc2o2usarHPeoETGGXHFXLq8k0Yp/YBMkEhzIAMH8vxrP03TYdakcRuFIGQXIGPzp6XVx4cv2hZBcDHJzkD8RTaW34FLQsWF1YPcve6lAHkY52lTwfWptQ169lvFW0kIsmwNucYHfiq8b2WsTszsIARkjHf8azbmJ7O8cRnfCDwc9acqabBbnUXtxoLaa8KIBclMA7T1+tc9YWlxp1wl5Ou+Ec4J61JYz2MyFbqPLAkoSDxUE13eRL5bSmWAHAUkDAojDlVht3NLVNRstZWOKGAQsSQTgj+dNt7W68PMLyMifjAUHJIP0qqlzaX0At44gtx0D9Dmrmkm40G7M2qkyQsCAOoHp0pSSjGw47l2K7k8RzRLcp5Lp0zx+Wa6i3tbi1QJ5xcAYGa5TVdVs9VNu2n5ikjbk4wTn610emS6hLBuuvu9jnkivFxC3PSo7FtrgZCOoz61IsLY3Dj2phWPqx5qRHfbwAQPevNVup0PRaDPMVzsIwR1OKcyMo3I2fammRScbcE9eKeo2LkHI9Ki9xPQntGLcsMGrlUrWYSMRjBFXa7qL905am4UUUVsZiClqutwvnMjHBHFTgg9CD9KYxaKKKACikzS5oAKKM0UhBRRRQAUUUUAFFFFAHI+Oog1rG3fkV5hMCJMV6t40iZ7BCASAea8uu1Cy/jUNamq2K8w+QGrNtIEtuRnioJOU5qS1wYjxkCoGVY0Vr8nOOau3xxHwM1QCD7fweprSu0xBk0gK1oRtFU7gCPUQe2c1btCN22q14At8hPTNJgb93Gsmmg98VT8My4Z1x3NWZCX0vKnORkVm6FJ5d4VPcmpSA1dZBJDAd6ybk/6PWxqxAjyOcGsW4JNueKEMs6UImtSCOcdajsgIdXZXOATwaTSAxUkjgVHOfP1ICPgg80COh1SB47ZjnK4yK5zTlIkfPGOa6e5dzppSQZIUYP4VytixE0ik85NCWoxmrRgNkVa0siS3Ck9qramSeTUulAiAt7Gq6CZWvF8u7AHUmq1yJI5Y3z1IqzfEm4WQ9qhuZFkWPPYinETNaOQT24DDtWLNGI7rao4zWxGFFsNvpWU25r0Z7Uuo1sXiN8G08cVStW8q7Izxmr86+Xbll7is21zNd4zgnihAxdZIkwy9qZppKsMHBqxrVp5KhgeOKg0eEzyEDscVp0J6m4hLRfNzisi8GLgdua15N1u23HFZWoEGQEetYt6mltDagAjtwVGTjmqOpkSW5yORV6xfzIAuO1VtVhKRk44IotqJbFPRbl4GIU+9dhbyGaHLckDmuK0oGSYAevNdjYgCEgdcYomJbnE60nl6mT2Jq7YSjbzVfxEpF9uPrS2fCA+1Utge5LqWCuQapaYAZiue+asXZBTmqunBjdHbyaqImdOLhYU2lSc+1ZF+24lgODW3GBJFtdPmx1IrG1QeSduKye5a2M+xl8m9VwOcjB9DXf2upyXFmEnPyKABzXnKHNwv1rqtLlZgqMcrWr1ViNmb4mUqdo7VTW3S+uhEzAZ71LIQq7VXqO1UBI1vOJMkEUU1ZinqjM8XaAujxidWBDnGBiuZiOXTPeug8Q6nJfIY5GJCnjNc8p2sGHUGtZEI6K1hQwAgc4qrPIyvtA4qbT7kNGFJ5xU1xEoQnjNYS3NYmHcA7s4rX09yYhtBFZd2cZHaug0MRSQIGXqPSmnoDWpyzxtGwX1qZFUpgjkVOxjuFyowRVeQmMj0rQkcq4PFWYLgxMCSetVgcnI9KkABSna4M3ILmO5jAYAk9aiu4UKkYyCPyrMtpmgkBB4PatCe4QJljnIrNrUaZjkvbzgqeV6Gtu21Nb6AW9wo3AYzWLMd7kLyO1NjLwsGyRg0rDuX57F4ySpyhPHtUDwOiB2GQa1raaK7thGzYfGKiRRC5il5U0DMoRAnOMCpYkXeN3SrN0iCYKgwMVVJAJHpTE0ayabBc226J8OO1V7YSQyGGfJI6E1Hp92Y5gVJwO1b/l2moRZDBJj3PFQ0CHWExliNu3K4xg1nNZSWtyXjY7ScFRUxZtLbJO457c1JPe+ZD9ogUMQPmFRYoia1EYDAfLIOfasDU4GgnKscg8g1tQambgmOVNpB6elVtRtfNfJ54yppoDBQYqSJQWy3Sl8plYqwwQcU4ptWtUyS2YLcxhlbBx6VWkdTnqSO5pIgScZxSSj5iMU7isRY3NkVOBgZ3YNRJhOWppJkbg8CqSER3J3N83JHSqYlMb5PFWXOCarTrnmqSJbL8EiSpjPNTRMYW56VixStG2R61qw3AmQA9qTQJmi8qzxYQDcOtVY5JUYq+RTBIYmDJ+NadvcW13GRKAHA6+tZstGe4ycMeD1NLGNvA6VYaACXBHFRMArEL0HSkhiMfmCgZPellt3Ee8nA9KfCyZ3MOe1XpLTz7J5N2HUZAFJoDIjOx+uQakmZSAR36iqisRhG6rmpoeSAe5qkDOm0K5ECBScKxwat+JtHgstNN8nV+RxWVCDp8KSTxExHocd6uaxrq6xosNivBQ5yfSs5q7HHQ5GMkYI65zVmaZtoO7BNQSRiKQqDkCq7uzOBnitYrQTepYT5+nJzVrasaZPWmWsJCbiafKcZB5pN2BEO7zSA3AB6VoWkMYQk4AxWcm0tnoQatpJtGGPBpBYixm4I/hB4q8ChjAHAHWqjBQxYdKge5wc9R0ppXBsvSSRGBolwG9RVNp/kCEc9KYykBZ0bIJwR6VKLcFxKSDjkCk1YEyO5jCMuPTmqzwjGVq3cN5hBI70zZjA9apCZBCrN8uOamk0/KAscE+lWIo8YIH4095FUkE5I9aGxJENtarbgHOSTVx7xbdNqdSOtUpJGJyOlVyxJO45IqSjTtbKXUX3FyBmrlzpSaeiyOQc9KoW169pFlCatNcTahCPNbgds0mh3Hm8aOICNiSemKpSkzODIxBNKMRsR2HQ1FLgvuJBA7Zo5RNg8HzcdPWqU4InA7CtB2M0YKHFVZISTnqadrBcaT0p4nMSfJ1NMAABBU5FREGQ45BpoTJklLcytk+lJLMWyqjA9qEsHHzAk+9RkMrFTyc1ashXJbaRQxWVc56GpWkYKEHKk/lVcyKgABBNadjYtclCeh6mpYLckhmbyFUnMajp6VG00SynjKk56VNqFt9hYLCwYMORVSIx7gHXoc0krlNiXUz3OEAKoOgqGNHDAAZxWmsSFd20ZI4qJYyrZx3qrEix3qxptcMh9QM1NDJEGJEnXrnimOrSLtZAarnTyTnHfmpA6nSru1hhKiQHPXJFSSWMV3cedHKo9eRXMx2CgjazKPYVdh0ybgpdSfgKl3GjttKsLW3t5DHcBpCD1I4NYM+n3ss7TzSqFU8HcM4qrFpd5EhaO6kTjsOtUZRqDPte4dhmoSdy3saRI3ks4wO3rVCPSo7hbidmAAB2e5pyW8hUK24+9FyssbRqjHaDkj1rREhYBdHtTcSJvnfOBjOBVFQl1I0sykGQ8ZHc11NjHbx2D3F/hjjkHnFY/wBpi1S5MkEQjt7Y8YGMmk2BJDpFrF5YPL4y3HSpLrVIoWNvZqZHAwOOBTbC5UzSSy85BAz3NVfsr6ZcG5J+Wc8A+9TdsY2eyUhJcjzmxnHOKs2tha2h8+4wSOST3xRNC1haG6mGSei+grIu7u4vUDFWWPPA9arYTLniLVW1W3DBBHApwgHf8KxIUA+YdelOuTKWVZOFHRQelOjG1c0IZPAAm5icADNEOoNNITK5IThR2qvNHLKgRAQCeuOtQmAwgDH7zOMetVYknmuLqSQCcnDHAGainDQ4OCCe9dLpmkWs1kbu7lxIoyFIHFc/c3Ml/cukMWUQ4AFAEtpqctjERAxMknX1qzHbG5je4v5Dz0B71Vtobe0JlnAeYdF9KI2n1C4wzFYgcn0psB0cYkjMcK4iBJJIxVdpJZl+zxLkE4q3Neqw+zWgwCcEjvXQ+FdAURyXtyo8uPkbu9JuyGLBaQaPoDSthZgucjrmuWuo3ZUummLmTLFTj5a39b1CIXpd1BtyCAvYn1rlwfMnLKMAngDoBWa1ZQN93GcA9a3vBuwSTCTq3AJrKitgUeWQ4jUcH1rf8KRwvF849wRWj0RIy58NQQNcX894BkkhARk1lCa1uLMKYyZFPBAz3rT1LTrWS4mnlvCVBOIzjiobG90rTyRHGJCOhI61K1GR22p/Z18tbHLkYyQRiie7csTKBET3ByarX2tXF1cGWBBCvQgVWt1eadpLjMgPqKpITIb5muLgeUdyjuah2sGCkc1LKxjmYx/KOwFTQRtNbtIRkg4FNKwmzU0DSkvnkMwyAuBn1ptzo00ayfIB5fJB44zW/wCHVW2hQMuWOCaueIY2EckijJdMVlKVmNI4tQIkC5JB6j0pWl+zDMRwxOSarxQ3QYIE3e5q49siWfmzffzyPStI6iZYOqxNaiEAb3GGPrTLi1Q2CgEFgMnFQx6ajtu3YBGRVdLqW0kKyglM7cU7DM2ZGEu0jA7Gg8cE5PrWzJYrPEHByG5HtWVc2rQZXGeeDTEJGAQc0x489KZHKcc1ICT3ouAQ3Mls+FJHqK27S7+0oFz8w6msIx5Yk9altZjbTg54PWqEb0kW8HnBNZrq0cpznA6mti3KyKGByDTbuBZEIUckUAQ2UoeMr2I6GoYV+yXpdMmM9QB0qKNWt3aNhg54NaWlCK6mNs+AWBGTQBLIFuEwQCD0NZ6SKGa2nGVH3c1Yjb7JcyW7nMakgGo76xaVxNCw/A1FgZVgbFwYJP8AVg8VHe25eRSq8A8VPJbOsYdsCQe/WpbEm6dxIANgwKtEk0AiEAUrwRUEIRrqSLHGOKkUqXFufvMePpVWTfFegKTxwTRcC9bmK1UqM7vp1qS8nNrboyjLS8n2p5EDYk2gnFUppRNcYfhRwKllIWSSNYgC2Se1V3QffUYI9KjkUPceSThlPBPepARbXAEpyO9CEPWZTbgSLl25HHSkMxDBWPap7l4IlEigMWHAHaqgiaRt3JpjZ2Hw6mhjvbr7aVEcgzGWPA9qzPieYx4jtGtSDAY8OUOQT+FZktx/ogt4sgkcketZ4mkmiEMxyI+FB7UJiJAAwJQ5GOlRW0jQyMOQCamtk8ssR+ApswEg3AYYdcVYifLSITjg96SPEEgkxnsaEkAtwoHOMU2PMo8sdeopAXDIjLlRz6UyQhiCo46mo4QyShWHfBFOu4pLT51GUPJqkJomM0RQgrjFVySHJXp6VSlu2cYHBp8Nz8gUnp1otcV7GraTq2UkOGHSq2qqCPlOc+lN09DqFyUjBBA5OKfLC1tMySnIB4FZyVmWndEVlcy2mFVcg0XatJcB0bGeoqQEDkjg9KjMQeYMTkDjFTcCyieVHgnIIp29o4+nalkTy0B6jGaIHEgKv0PSrArwkESOxJJ7VRuRliaviNVZlzyelVZoSc46ikBnkN0x0rQ084Uk8EiqwQ8KeTV2OIRAH1FMCvbI0moAkcA5rQ1FfmTByKLWFdxcDmnXcbC38w/hU3GiAx5iG004bo0wDUEVydhXHQ1OCzpkde4px3At6WXE4kjP7xeQPU1sahqd1cIF1OIqMcDBxisXTxJHco6feU5A963bnUZtVVIru35UYGATmvXpTioq5zTptvQzI7ZbtwbY7RngCrcA+w3AW+i3J09c1Ili1u+63Roz1BxipfJvLl9s0RmI74JrZ1YJbkKhK+wstpHqM5bTCIAB0Bx/OqMstzb3BtpyzlOrdeauR6Zd20pMe+Fj6CrEelarOC7wl89WPU1DrwXUtUJGeLWCZCysA3Xng1VLXKzKJAWQHg+1azaJcGQDy2WQnHQ1pReFL94gWkAGOm4Uni4Lcr6szNlsbZ9OM0c4EpH3eOKo2mnTyZaaT5RzgkCtr/hGZmmEaxgOO+eK0JfC1w0AU3G4jHGRgVnLGQ6DWGfU5UCMz/uvkdT1+lTy3d1tCXcpuEzwTyR+VdVb+GbFoVWUYm7nH9aV/CttEo2SEnPTArGWNi9jRYbWzOSijS4uFdMxkHIAFdxpMmoPABMAVAwCTzimQaDYRsHkjGR7VpdFAiOFHYV52IrqWx1Qhy6AdnWUc05SSP3ZyPQ0wsp/1vNABPMPA/KvNvdmthSQDgjk0vlu3Ibj0zTd4DYYZPrinhCeQ2B6ULcTLFqfmK46d6vDpVC1kzIUIxgdavjpXoUfhOSruFIelLUczFUJHWt27IzRXkjVlkYjk9KxrDU5oJ5YnjYqGODg1rwuXYqemKf9nQZKgZrF1LmqSW5XOrx9AjZ9Cpp4vpXGRFx75pwSLcC6DP0qYqAvyij2mg2oroUjqExbAjxQ894B8qg/jU+VZtpXB9cU7BQZAyKn2jZWi6FYSXhXJOD9akF5PHjzI8jHUHNTghl5GKaVbjByKFUsJ2fQmhnSYZQ5x1B7VNVSKNI5Cw4J6471OZkXqwH1NaxmmYta6ElFNVlYZBBHsadVki0UUUAZ+rwrPpk6kZO0kexrxq+BEhz1BIr227ANtID02mvGdWQC6lI6bjUyNI7FAgGE560tocIRSAZiNOtSoyMdKzQyoMDUeTgZyK2LsZtQR6VizjF4D6GthnxbYIyMUDM62GJcGq2pnM6AdanjyJiRUWpqBscdeKTA2rYMNMABzgVl6WCNROfWtPTyW00E+lZdm2NUI7ZNT1H0NzUwDAAvPIrIuAVhIxWvqAAtgRWVMxaDpml1ANKmBRk9TUcv+jagsqevIq1o9oki/Lwe9Q3cJfUkjY4ycUXEdIZUu9O+Uclea4+MGO+dT1BNdctvJa2owARjk5rlJcf2q5788UJ6ldBNSH7vNP0JtylWGQKi1FiUAqTQjhGPeqJYmrxCNgw6E1mzRnyh7nNaeryGTGR0NZkkh2KPehAy9ayMIArA4xVS5O2YFT0rRtgHtRxzis24BWXkd6OoI043863GR2rNC+TeDbxWjEQbcFfSs58tdjNC3DoP1eZ5IlViSKi0KTy5+ehNWdVhIt844Hes/TWAfn1rToQdZcBJogy8nFc/fAqxz2NbMbERDPGRWZqQBU1j1NVsaOlyBoF4xgVJqhD25x1pdJhWSxBHUCobxGRWU88U2xIztCKrdMrcZNdxawqAGGCCK89tXMdySOua7bSLtzGFOSMUnqhLc53xfEFuAw9eapWBDIB3q54ulDTfd4Jqlp4GFwO1Wtge5Yu4j5ZOOKpaTII785Hetefm3INYVsduoHsCaFuD2O0jnWRQdoB9axtYQt83er6xtJCGRiMDtVO7jYxncSTis5bjWxz4UicfWup0UCRQO4NcxIQJwPQ11ugRrsEhPGOlap6EPc2T8i5J7Vl6i28YUEn2FaU0iFgAM1AZYIbiN5IwVHWim9QnscdqdlcRIZZEKqOmayRziu88X6ha32nFIE2ng9McVwScLg9a1luQtjRsiRjaa0ZJCV5NULBcqMiprlihwBxWMlqaxKd4M81paHfJEoR+MHGazp+UBNNs1Z3AUZ5ojsJkULNG43YI7ir01mJIxNEcg9QO1OubSPOApRx2xwabZ3Elq5jK9ex6VoSUSTCwDAgfSpxICmR3q5qEe+He0IGeQRWYpwME5ovYe4+SQDgHmo3uWKbScio5QM5HWoCWJx2pPUC9YYllwT371ry6eJI9wUEY4IrBgyjAqcGtzTdTaJxFOCUPGT2oa0C+pRBe2kAORjoavpOk6DectVnVbFXiEkeGB7jtWGrNDIA3QHg1mUaF6PLZT0OMVTJGD6mtUCPUbPbtw4HBrGIkt5jHMMehqkDGLM8UgZPxqyLxywOSp9RVaVQGDA5FRliBkVTSYlubi6gHQCU7z0JNRRyGGUtHIcE9M1krNgYNBuGVhg8VNh3NqcOx89Rg98VNDcC7h2n7y9M1Vt7tmgQqORwfemNL5NwJF4BPIFS0NMW4hyxYjk9arSJgCugjtormAOpBJ61l31s0MmMYFCdgM4kpkihctkt1pWGHwaG4FUhMikPYDNQySC2Awc561Y4VSxrLuZN7kg8ZraKM2y6qrcIGU8+lV5UI+UjBFV45GUggkGr6TRzqFk4fHWqsRczynNWYmEYApZolRy2ciq7Md1Nom5pxuCODTgNpyOCORWdFIVI5q9HJ5mD+FZSiaxZfjuWkjAbqOM0kmAvXrUIwB8vHOajZ2LYzWdi7k0ZUOM/n6VciuWifGcgjBqvbKskZDEA0sTiF8Mu4DnFFgGajZmFhOBgP1x61DaIzyAHqDmtZ9Riu4DFPEFxyCAag0uONr1g3CcAEihOw2jftBLf2YtJVBiHQk9KwtVt00+UQoeDzmtK6XUdMYiM5jPQg54rnNTvJJpA8pJNZ7sa0ROLaCdC5fDY6VTEADc9jxTY5QwGAQatxDzBhuw4rVaIlkgwEVVOM9aWa2ZEDbsg96iWMhyW6HpV5Bm28okE9qljRlNG0Zz0zSiQkkE1YvoWMQIH3euKpA8HPWlcZLLKdmc9KrBlYnOR6A1LFtZtrng1aUW+AGQEjocVpHYiRWQkIVwcHmp0YMgGSCKdIV6Iv0qEQyswJUgetDBEgG5uvA5pxG5sjtTMhR8tKJMKcd6QySScIgRRz3NQmN5Oh571JDEZG3GppTHGoAPJ60rjFjjVICGwTisjJ8xgegbirsk5IIFUpDh93TNCAvJjAz0HNSi7ELgH7veqiyYXr1qNnWSQKemapITLpdrl852oO9VzEN5ETEkUXBkjURgfKQORSW5aIbscnirsrE3HQ3LKxQIT+FaEFuZF8wtgDtRpsIdi0ijk1dmthGMiQBTzjNZPcpGe6oGIAyfpUZhHmAyABamku44TtjXJ9cVTluGlbLcUkwZoieFYwi8gVmXgAclRyaFJ7cYNWpIxNbhgoDDr71QjEKHcWBIOc/Wuj0a5kjtf3nQc5NVf7OUICTljzUkh2W5iRsEDnFMLBd3DTSmZW6HgVBbOHc7j1Oadp0YMEoc5J6VAW8qQjHNC0BmrHKQwHUdhTpJGab5VwKzFuWDDHarcd8ThWGCe9HUC6hcsFUDJNWriOSFUcqASOfesz7SY5EdGyQcmrzahFfyIkj7QBg1LGizYXEBctMuV78ZrZt7zTwuFj2++KxC1nbx4iYOB0qBb4b/3i4HpQ9QOmm1WERFFO4Y9Ko2rxvlnGMngelZ9tLG12rNjyyeSfSpdT1OxtpVjgXcT1IFJIbZauCVYKp4Peq1xCd4weR1ppullQFCMDk5PSqzX4Zyqnp3oEOuZgrBZnJiP8A5zVuyWNLc7IgsZHIArNhxc3imQEpGe/euleBLW0M7sBkZ257VLGjmruR4blGC4h3Zx7VPfagNWu7faAscABI9cVmyXs+qXhRFwgOBjpV2eyWxgLM2DimkDNOO7XVJ3kuABBbjgE9SKoG5Fy7yRW+63QcHB4rONxJdiO0tBgMcMR3rRvrtdI0v7FA2Cww2O9NgYc0gnuiRwM4x6Yp7fKhFQQxs53Hgsc1aSFmkQdcnpSA0tPs5JrTz5JfLjjGQvHJqvZWU+p6o0wUCKPoSfSrGoTNBCkRiEaHgEHrT7R5obExI2DKcnHYU7gVdRvHkuDbRAopwCR0NPsbZo2ENogMpHJPFWL/wAhVt4okBcEbjV+1tfLnE6OEUryQelK4Fc6RZ21nPcXjCS4HUcGsSe7xbiOCIxqT1IIyKtNk30xeYvGTls96tWVs2rXAyu23i5HHWmmDI/D2hmaQXEwxGDxnua6PxNqYtdNGn2SkEgbiBU0txa6daFZCIwBhR71ykmqXNy8kEEe4uSQx64qG7sEjKnee8ZInOSBhRnpU5s4raMM7/N3AqIK9ndkyL+9Bzj0rQuI7SO3WaQ75nGSuMgGrirAzPupmksxHGMIO/rW14UlWFwsn3TxWLJHNKhYDZGBkCtDSWCxg4yMdu1J6jMvXY3bWrgLKwUvwAeDVdUMS4xzjvVi7jkuNScpzg065huAFMsW1fWhIVyrCGeQGRsIDyK0Zr9ZV8iyQRADlumazsjJCc+9KYQsZaRyO4A5rRAQAnf8xyc9a3tFgaeMkj92pyawoyC4BBxnmut8KAyNNAQPLZTjPrTexPU0rSaO3mT5hsYgDnoTV3W5Wt9Mec4bYOhNYB0+ax1YfaSXhQ7wp6VsXZOoWV0xG2NVPy/hXLJXZojj4dbMr7fLCFuARnirEmm30gcpKJkY5IJFZttp9zMzGNOATjJxWxFYXVtZtLFeeXIBkjIFaxTSJe5Ue+CywwN8skfBA71bubISoC446g+tZ0Mlpezm4lXEucdOpFXY5L+SJomXCg/Kc1dxEdtOYJvLI4HApbmNJ8kGm3JZCqhf3hHNVrcyi7jibOHOSaVwM82zRylSMc8UA7Hwea3dZtlLxmLBIGDisSaFo58npincBevamMu6lDYIB71JgA0wJ7O+ktmCsSVPWt+J0mhEqNnjmuYYAjirmmXwt3Mbk7TwKoRtNardoS3DgZBrOPmW83mDKsOpFaK3CxJ5oYFMcc0y5hNzbGZV6jipuMpiT7RlC2SepqWSZ7FEjdf3Z7+lZgZraUO+cZreAj1O0AJBGOBVLYljGVbm3BDZBGQRVFW+yOQp5PemxySaZKYnyYs4B9KlnSOZ0KHg96dhFd2kEgnQkkHmh7hn5CfMTyabcSGyuBbkcP1PapIX2XJXII9aQy4JIxBGIsmRvvDHQ1Xu0ZSpI6HkCrRjSPLRLhsZzVYwzXJWUHocEE9aljRT1eJgYJlOCcZIq0YknjQOACcYI71Z1OwMNrvds9wKoWaPNCG3HK8AHtTEPubZrbaFywNSi4WCAg5yaewnG1pMHHbNUrklmJC5FA2TxyqRuUZqKSIifCLkEZzRaFQBuHGcVcnIijLryRyKSYirDLh2iZcMO9MmY28oB5DVLuSSLdgCU1G+1wIpRyRwau4CLIEJU856VPbgLKHHXpWf5EiuNpyRVyEyRqdw5NIRauD5bCc857Vo22y7tCsuMEcVlPIZICrHknin6dKVYQyEj0Jp3Azrqxe1uSGyRk4PtUEwKKGUdTXQXwFxblWGZF4B9awPKmLFWOF7CqTIaOm8Jwq0hkAA4wcVB4ojktrlZYl4bjNSeFZfKRo92SSa0tfiW5sCAuSvNKSuUjkVnllGGOKS3klFwQZCAOlRRx4YkkgjjBq5DEGJYjkVlaxReiuVkxExyR0JpZSFwVGDWZMGDB0GCDWlG32i2Vj6U0BXDM1zk9MUy4J3lRU64EuPQVFMRuLD1pgRIqoQW5JqzMCUBzgCqzEFA3qeKlkDNCoLcVVgbLtpgpnsOtRX98jKYQfamvJ5NniNuTWSwbdl+pqGNFmFMjrmr0JIQkdaqWifITU8ZIJY9u1NIDU0CE32rpA3BJ6mvS7bTLOxQFoVYgfeI5rzXw/M763DsXbJngivUmJAHmjPqKznUaWhvTSaGSQW12MGFR74p0Sx2SYRBgdxSjbJxENtLzH98bq5vazZtZbCMEuPmZBz607zniARVyO2KABIcj5fakZ5IjhV3e9J1Jisth24SDL8Goi86ttXlPWn7Qy7n4J5xS4lBAAytLmkx6IQMCMZ+amDzVYknK9hmpti9x8x70nkuuTnj0ptSYXRGXV+MYI74pV3qMghh6E06RhgAx/iAabHGw5XJ9iMVHLK4XVgZi/EgwKEAXiM5HephC8hxIuBTxa+WP3Q571Tpye5LmloQ4Xq44pQAT8nAFTLAzH5hxT/ALNj7vFNUmS5pFcuEGGXJ9aUR7hkHHtVtIcL8w5oa3BORxVqiyPaIiibyzyOnerKSo4ypBpqwlRg1ALDbL5iuVPoK6qcHFGUmm7l6myKHUg0o4Ayc0E1o1dGZQRdsxHSpfmXoc1K0AMu/vikMZDHHQ1yyptbGvMmMyrjpg0YdeQcilwDweDSHK85yKyaaGNDqzYIwaDuU5HK0jbSvA5pquyjDA4pJjS7EoKsOgpm4xnB5FNPzH5eKQkjgjNJsaiTHDDg81UktllfMhIqZUPUGlbnhxVRbTuC00H2sAhGEclT2NW6rRoQBg5qwOldkZXMJbi0UUVZJU1KUQafNIQThT0rx3U8mVye5Jr2S+UPZzK3Qoc147qYxPIPQmokaR2M+MfIaZbnDkVJCQVIqKMYnPpUooiuV/0hSPWtZebbB9Ky71MMCDzmtG3Y/YwG5OKTEU4gonyemaZqsY2qw6DHFSW4H2gqfWmaySiJt6HrSYzU0yNW0wKDgkVkwps1cr15rU0rLWAIPUdKzk+TV8t3NR1Gtjcv48We49MVisSIyV5rb1AF7LI6Y6Vgl8RsCaGBJpNw0czKvvRqDZukkBwQQaZo7p9pZXxk1JrEYWZWXjkVLYI6KK4Y6eDIDgiuQmcDVWbsSa6/Sp1uLELKvbFcnqkQj1YhRgE5FNbj6BqEW+Asvao9EkAco3TNSXjslvtI61V0pd0hPTmrRLL+rICgYVisuYwfQ1t6kcx7fasb/lmfrTiD2NCxLGEegqDUSrNlevFS2JHkY7k1XvlKSZ7ZpPcEW7bcLcAjjHWqsmFuQw9auW0gktQPbmqFxxOB70LcC5qcm6ywOc9aydM4uQDzk1qXNswsgS2QRWPZsY7oexrREs62SPNuCvBxWReqdhzWtbSCWDaRg4qhqEYCGsXuaLYtaLckQhDV2+iV4iQecVi6U/zADqeK27kFbfk9qJCicxYLu1Iow4zXbWsDwqGQZBFcVbsY9QZh64rvNLu1khAPXAzT6C6nM+LIx5YZhznmqOkhTEM9cVreMSDH8orC0pyEBpx2BmldBvLODxWEf+PsYOCDXQSgSRHnArn5x5d4APWmtxPY6jTJMqFLcU7UwkaZByKqWUJjjL5PqKddMZIzkcClLccTAkAM+exNdVo4JhUKcjFcrNxMRjvXQ+HZTu2noRihbCe5vKmHBbmoL8qACRkCtCZBHGJMZ4zWLeXHmZA9aKe4NaGXrUoktz8oGBxiuaA4rb1VyY9tYg4Fbsg1NPk4AIz71dmVSpIXNU9FCs5VhkVoXIEZIXoaymikzLuBhDxxVjQAjTkHHWorkZQ1HpUwhnO44BNTEpnTSW4mQx3KAyHo45xWRqEJt1Cn5mA4bvV2y1UniUYHao74tdyAoMY9O9aNklexuvtMX2Wcc4wCaju9HyC1v97uOxqR7NggZRscdx3qxZXDTERk4mXgc9alsaOZmjljOHUg061RXIDr3rW1JfNfLKAR1FZ+MHI4xQmDQ+a2SEhlPFaOmLbXJ8qTByeM1nZLrhjmoY5JLecPGcEVW4mrHTGGXTcrLl7d/wBKzL21DsTEcqOQa6DSdQi1azNvOBuHHNUruGKwkMS8g1m1qV0MaxvWtJNpHB4NXb62+1xCZRnI4IqhfRxpNlSCDz9KtaTqXkOYpuUJwM0wMqSMwkhs596dGU24atXW7MsRcQplSMnFY5UEcUXAZMADlaaoJ5I6U/bzg1KqgAiqQmaOkGM4jdQRUl9bCOTaBgHkVQhkeDDpwc1qNcLf2gzxIB+dJgivYXcltNtzkA4IrUvNt5GGXg4rDaN1bI4IOSPWtTTLqO5IhbhhxUtDMqaMxyFXGD2qJ+SAK3dWsvLjLNyR0I71hyyCOIsykEd8VcUJsqX0jIoRe/Ws4gjrU8kplYs1MIBPvXSloc7epGMZxUkaZYd6b5RLCrIjMajAznvVBuBHyYPNQMnoKuRwtKcYxmr0Olrt+fr9KhtIEjByQau2obGSeOwq3c6WuQYzk56VNHYKqgspGOckVLaNErDFORxxUa8uTjpVxLNp32xZPsKvf2TIiZEROBzxWTaLMtQN4OSMVdQLIQBgGoJ41jbA4J7VErNGcfkaW4Fm8QLhAQSea0bS0jaAZJyBkkVWsbEzoZpM4HIq2dQisVMaJnIweKzky0R3Oqyww+QJTIBwM9q5y7/fNk9zmr9wVecsgAUnJqreRqNjRnIB5pRQPYhiGBjHParSMAo3HBBqGBS7mnzRsQARg1q3oSWJHDFQOgpQ5Vw2TwahjGEGakO4jKjJpWA0BiY5QZyMEe9Yk0UsVwylD+VadldSQMw8sgnoTSXFyZ5s7QD0JqWrDRkFB97OCKfGxAyGyBVy5tFeMMqnHcgZqmbQ27ZJyp6VSdgaNS0tg8azFhzyQTU1/cxi3SOPGT1IrJEkgIVWIHTFSMvy7mOTTuSNJAGO1PWBnjMi9F5NVgSW56CtKGSM6e67sPzihjII5SgwO/apIrYSyAynAJxmobYEsC46GrNxcRqvzdulKwyHUrRbIoytuRxkGqZiWaMuoPHqKsmRbhQpJIHQVOxiFqF2gSDrinYDOhHmZVunSkktwnPepkjKv9elWBDkZbkHihMTKsc7Bdrc/WpFRpHDDgelTeQo5AGTSmOSMggZB7VVyR5ZoV/dsc1EbmUjMjEmmSMQT6VDJMoHqam12VexO00YXLcGqwlVmOGGPeosGQ4bpSPboF4ABqlEVywsgZzjoDV7ewgDDrWZbgZ2jtWgsokQxjqOtJoE9Rq3Mkh255HSn7cKSxyxqqVZH4OKlhIJyWJNNIGyKWaVMrACD7VXBkwTIctnvWyIBDC9wwBJHA9KoQ2zXUpPQk0wIoZATg8GpTcKmAwwPWlNsILgB+ueRUzWcdy4yDgegqbARl1kAKNjFTiyWRA6zbWx04pZtK8uIPE/4ZqSHSZZEDiXB9MipaKRXAki+UNnHfNTLK0w2yHJxgGpDpk+/amX9TVyDwtqcy7ouvucVNxmYTdQZUuSp6c0QgElpBk9iasXFlfW8xhmT5gcE5oSynJCsMZ6e1NMTQ/7JILcyC4IB/hGKjjikICqSxJ5z2q9DbC0cPNmRO4NSXN3aZK2UAUnguAc0xMv2626izhC/PnLkCo/ETH7UsCTE+ZwQP4R6UgDWlkJs7pCOCeuatx29vb6adRul3XEnQEVmxoxLFYLBiATknOcdak1i3ub5FkjGI+pBOM1KsccTxy3EYPmHIB7VJq186oFt1IXHOB0qkwMm1ePT0yf9aeg9Ko3sjzXILEnJzzVgxkzieXkMceuKNYtVtPKdSDvzwO1DAS2UFMZ5rR02NVu1Mr4A6Vk2zHAz3q/Zwtc3Qjz1GRTA09VUaqQsEeIYTkORjJoMK2lmCx3TEYFWJ3ls9KNrHGMgdaoWMiybpLwklRlQRU3KICGsQk9wd/mH5hnpS3F89yPJtGKQHknpUFtHLqt1I07FLcMevXH0p0zRSy/YtO5XpuIwTTSJbG2lo9/drBBkrkZNd5Z2tjp+mGN8JtHPHU1B4W8OrY24luGAkxkkkdKwfF2trNdtBbkBIzyQepqJPWyGkVb1v7QuS96+IUPyAc5A6Ve0pIdOguL+4iCgD92CPyrH0WCW+uBPc5MMfIB71q67JLqGnsIvkhiHPbNUlYLnMz3st7fzXZGCScD2qWKRYsNIAxNXNP0N57X7RIRHERwT1NKmmR28mZTuLH5R7VaYmRXzSmyEuQqkcKD2pukXxs0IZNwcYwe1N1AmJSspzk/KPSobbJQEKMVI2XrQwRXZlmOEJzio9a1lr7MUcYVFOAR3rPuZGSUqwI9CRxTYy7sMqWA7YqkiRsMDspbG1Rzk96cQrIccgdaffXTACJk8sY4Apke4xFQOTVoRXENwAZgv7sHrWtpeum0IZoioHdQTnNTwRG50p7KMDPUk07QoRNMImh3rGDuwM0S2DqbtrrumXyFbskMw4JHIqK6klsYJXjnE9vKMdRx+AqlremWu9JIIsA8EYIxUepaTLpmkJPBIWjlwSh7Vh1LRlG+u4mby5CFHQKM1FJJcyIHlbA64zzSR332ceVEm5m4JParf2REgeW5kDsRkAEHmtOgmZoDySKIVJYkEAV2FhbXC6aXu3CgDgEjiuc0dbpJzLFbkkHgkEAVoazJfi1E00oC8fIGGfyoYEdxPbtOXEhEinBOOtErRTQhY/8AWk8Edqo6fbDUz5W8IxOST2rb+w29igWJvMmxyaBGYJ2twVnO5/U0gt/titIRwKGga9uXjbhjyPaltGkhnNr1APJFCQGdPbNC2CTxzTFJI5reks1uC5IzgYBrFu7aWFgQOBVIY0EHpQRwT6VHHIc8jFSk5Ue5qiS3pkc99cJAGJj9K7HUIUtLaG3UYIHNUfBmmMzm5ZflBp/iS+W3vVYnIY4rGUtbFJGVdWizIVI5HQ1TiMlj/Ecg1redFIu5Tkn0qpdW3mKccmtVsSx6yR38eJQOByPeqbxyWZ3YzGTwPSow0kL4JIK9vWtG2aO9gMbnqMGnckS5t4L23BOD71nxqLacKQSOxNSO76cxgY5TOQatW8aXaBuDjninYCVizQKBwT0+lKkOHwXII5+tUb67MMyCMHC8Yq0LkXcRkVSHUYAxUlDL65kuE8oAkg4BpkFq1ugBfkjOPSlQyrbvJInC8g1HbXIvHVl645FMQ0zzmQxEkgdKW3CKJDNyRVqSNY5CcYwKruFMRI6k0AyOCOOVGBJBBz0pJ2y4jU9B19aty26rpoKAbiBkisUySJMqSgjPQ0rCJ1zFcB2zjpVySBZNshbtkVEJIggWQA+hoEyllVTxVWAYUdGLDk9qlju8oQ4wakJG8fSobiNSpZR064pACfO+S3Gc4qa5A2KV6g9RVe1USE5q2IlCk5zg9KARLEzMquevf3qDV7cwxi4i5DckDtU/mAIGzj2qRGWZTFLyhGRQgaKOhSyROCOprqLPN5cFHHykc1z0cX2K5Jx8p5H0rotLYHMijGataoRzOs2RstSK4wrcinQxgxcdTXR+IdOF3ZidR88Zzx6VgR4CADgiokUiIpgEMOtNsXMUjQO3BJIq0y5Qk8ms6cMHVl6g5qEyi5LHtcnOCKrSEeU248Zq40sc0AcHJxyKz7yMi3BQE88gCqTEx0a77fd2zxU8hX7OOarRyH7CFxg4pkJZlIY8Cq6EWLMpxACOgrPeQu4U9Kuyf6gAdKzQD52fQ1HUo2rIAxEYpI3IJBAPJp1m37sj2qrCJJtQMWcAEmqA2dFZhq8DxjDE8V67HA8iAuMkgZry3Sjbr4gsUHQsAcDvxXsYAA46UOCaKVRpWRTNqMfKMULbMOozV2ip9mg9oymbUsc4xTxbkVZopqCQe0ZWNqCcmpBAoXGKkLAdSB+NIZEHVgPxo5YrUlykxn2dDzil8hfSgzxjrIo/EUhuoB1lT8xT0C8hwhUdhThGo7VXfULVPvToPxFQvrVimczr+BobSC0mXtooAArKfxJp6DmUn6CoG8WWA+6WP4Gp54hyyN3ApcCucbxdBj93EzH6Goj4uY/dtWP4GnzoOVnUUVyp8T3bcpZtj6Ghdc1SVgFtSM+uRSdRIfIzqCaM1zrXOtEj5FGe26qc+oaxHKEZhyccGodZFezZ125cdaaXUdx+dcw9rrJQsbvjqfmFKthfSQ7mv8NjpkUe2vsHs/M6QzRgZMgH4ikN1D081c/UVwMsl6J/LeUlQeTmtKy05b3/AFcxLjkjHShzH7NbnUPiQ5Uj6igMV4fGPc1VFu9pbhRKSe1Zc09+LgC5BEPcjsKapt6hdWN5grcqRkehqLzcMASuM+tZM1xEloWtZSZD26U3So5p5y8zA8dCabo2QRktjYOf4DzSq27hxg+tPEQTkGglTwwx71zNWKuIVI+6cilDqeGHNNDMpwORQxRj6GouFu5IqspyhyPerCnIGRVVGkU88irKtkZxXTTMpofRRRXQZlTUFka0kEfUg5/KvIdYRorhwwIOea9mchVJYgADkmvJfFQWXWLhkI25yMVDRcTBgPUUm3Eh96SE4cj3pGJEnNSiyK8DDaQeM1fs5CbbDjIxVO5BKCrenEeQdw47UmBWjz9s9jTtY4gAIyccGmpxee2as6qVNnyMk9DUsBNEkYWw4yAKq3nGqKQcBjmrWhSDyMdxVXVR/pqt71LGtjoZvmsgeqkVkSW0bxsBwa042ZtOUKMjFZBZkZgc8UMaKtggF+QTgjirernDx9x61nQlhqBPqa09QkWS2AYc5HNJoR0Gl26vpweM8gAmuZ1lCNSBbgkmtzw9cNHaYJIHofSsbX3EmogjsaLah0Fu4RJZg4GQKzNLbFyQeMmr9xKy2wXnGMVmWRJvDj1qkJmrqceItw6YrFVCYSRWvqEzGEKR2xWVExELAU0D2LWnopU5PQ1HqbqTtHalsGxmm38YYZoYIdp4IjIzwBUN2QJgw6gjNWLEjytgPI61WvIysgPqaOoGjctmw2g54zXOwnbcAnua6Q2jHTxIDxjNc0Bi4GfWrRLOqtn/AHAKjGRVa+fchPYCtCxjWSxBA5xWVdFsshGMHispbmi2JdCUFmYjkHitW5ZiSrcDFZWiSETEY4zW3dqjJkHnFD2FE5WXCXoA7muo02YQxqzZIIxxXKyAyaiqdMd67PSrdRAA4BGKOgupkeJpPNtywGBWHpmT8npzXUeJokW1fauOM1yumE7/AKmqhqEjVdzHGQc4rFuiDcKw9a6byUkgJYCubvkEV2FHTNNbh0Om0oK0Xzc8Dg1PfRoIyVXAqC3RY4A4PUA0kl1vjK1Mtwic3dkC5OPWul8MQJtEjc98VzV6AbgtXReHCZFUK2MDpTWwPc6O+u4/J2KMHHpXPSZDEnua6Oa0jkh3FefWsO5jwxGMYop7hLYytTiQ2xYferne5HpXTXzxm2KY5x1rmTxIw963ZlcvaZN5chx34rUnI8sE81i2LbJMEcE1tFFkiHNZTLiUpWDKRVOEETYA5zmr00YQGqtmcXnPrSiynsILiWMYJyPerVjfMkgB5Hoar+Q0gIAwaj8mSBgSDVslHQPeJMNrcZqCS0KsJoHO8c4FZi3SkDdwa0re5YKCOeKi1wuLLi4TLLiRRg+9ZUyFGI6VqTE8TIOR1AqG4jW6iDx8HGcUloVczASDig7S4OOB1oIIB45B5FAII6VomSyeG5Ns4kiJBHXFWJr5rhMs2TjqazHcimmQ4xnik0O5ZwZTt5P0pjo0RDFelOsbkRygMMg1p3sIli8xBkEdB2p2ES6VqPmDyJeUPGDUuoaCBA93Z84BJTpk1gIzwyDsQa7DR71Z7Ta7AOBjr1rNlI4s5Zg2CCeo9KfghgM1avowNSlQDCg8VG8JDcc4qkwZNHGWXA5pYy9pIG2kj1qKOaWFgVJGe1akL+YgYgSDGCpqmtCbjJxHOgmiIBPUCqojaFhPGCCDzitAWKxkSRt+6PY9qgmk8tiAMoeMVmUi5bTDU7Xy2b5wOBVG5tVkiaFxgjOagRJbGYXEROwnJHpVkzec/mt3FaReomcrNE1vMY2GMHj6Ug9utberWQniMqDlRWNDGSwzxjqK6Ezna1LtpCsy7WH44rT+yeVCCEOMcZFN0lo9+GA46V2lpY2+oWnlOBkjjHaspysaQVzlNKtEuZ8EAHNbc2jlELA8YrKkil0y9dIjyDW5pWorcsIbqQAkY5rBzbNeWxh21sE1ACTJAPQ+ldRc2ljcacFjiG7HGBWNqcZOoZtiCCMjB7U+31d9PBWRA5A55qW2OyK+kxx2t6VYYHvXVRvbhH8wqVI45riJ9QW5uxIi7B6Yqz5jvCW8xuOwHFJ3DS5l6k3n6u6xjA3cVft9KeRTI4xjnFTQ6elwgkOBJng1YN81mpt5cFsYznrVXdgtqONzHaWRUAHjGKwppxMSSvvU1xMzEg8is+RzuwopJNsbLttHFJExcZI7GsiYkSsnoelXEmYD5eDVeWFiWkYEEnOatKxNyWyUM4GcZq1fWVyihlGRjORVKJWCZU4Iq3Fq864ilO5CcUxFaNsrgmp7e5EUygrkE067tBbOJF5ik5BHaqswaNfMjXIHpQgOimgWeJGjAPHaojZWotyHUrIRwcVj2uq3EB3Lkgdq0YdbjuSI7uPAzwfShoaKcEtxZTNHKcxMePpRdIoBA6HkVeu0gdMqwZCMr7VlGUnKk5xwKkBsSZBPpSSuR8pqWPhSarSEvJgjiqQDRy2PanRghvvECnADHSncBRii4EkkypHlRyKqufMw0h4NErYIJ6d6ZId4AxwapICRVEJEkZyrc/SrEbC4cADGTzVQHbGQx47CrFl8iFjwabJLUkKqQPTvSmRQm0daqzXLO+0HimByrYPJNTYZcjIHJ5qK5vAhwG59KrT3BiUYOSewqBImmJkkJqkiWxjTSyscE49aWOHOcnJ71YMYCjaMD19akgh35HQ461okK5CBjC4p8kZKgDkmnFfnx6VKOXAHGKGA23tfLj3HljUkcYRyB1ParUTKrbiMgDpU9vaLKrznjHIFSwRSktRIwAPzHtSTWr2rLuHJ5NTxljKZFH3T1pzPJdTDccgGlcqxE8pZFVidmcH2qe0jEMxYcgCpZFiEBjZeD3xTbaMgELyB3pMEVbqJp7kyKMEnJrX0WyWQlXGTjnNZ7StDMV2gnOM1raVO0RJYYzQ3ZB1MidJbe5KMSUzwK1tNgWZguSM027WOS43EjpUltII3UxDJ9qjdBezJ5LmKzlaISbWHU4q1aa9cKnkxfORkh88jNF3p1jfQq8+Y5DyTjrUFtb29gSsTbge5HSs7FNiiGa5zNd3ALjkAkU9LCaW3N1AoaMdealm8MNqVubpZvLA9xz+dSW0sui232Jn8yNxxz/hQmUmYkkw3lHxhuMHtUcNsx3ryoIypApbiwe6ummVvkByQO1a8/lCyt1jAwByfWtE9CGUo45BCjSsW8vk57inahfR6gY0jGI4+v1p1zNsjyqkrjBFYkEpjlltwOHOVPpUtXBM0bhxKpViA6AAVZVrea2WBcEkfOx7VQks3CiWRsAjGacLOSOzkkjJCYJJ9aLDILh7a3Vohgqo6+prGnmkldWmYkHgA9qDIbh8c4B596fqEISCJ84NAdRU4cY6VqaezCQtGMOP1rEhkY4J5FbGnSCKcSHkHjn1qugGna+IbWeV7W7UCRTgk1cmsrRiJYiDiuO8VWTW1xDfwfdk4fHY1NoOvmJxFcNlSR1qUhtmpfJLDOWVSIiCAAM81N4YsIGvDLMdojOTkVtDyrqASW4DAjoOtVlsWjckAqO49aG7aCRLrOuSzO9raPsHQnOOK4+5hlkkYlMgnk+ta81qbqRgG8tyemetPkDQKsTjnuahLUq+hNoMqQwgXGBGo5FJNexXd75KfJZg5YgcGsue5AVreEEljjIFaYsUNvFawc+Z94+lWZjdZ1CEXUNrasfsyAZAHBNVtRjntI47rduLjgE9K0LmHTdNXygokKDJPvWURPqGZpmMcC8hT39KTuUZ99MkkQdjmRjyPSnW2Y0UZqoyh7lwDkA4Bq7DGGdEzwO9NDZDcy3E7rHKuI0OQfWrokggjDjqBwAKrXlx5jhUHCnFAkWOBmeLeSOCQeKsRDO32l3uGXLqOlMhhnmgaeMHC8kCkgufLOTyGODWjpdyIXkjAyrjjPvVEsisdTijiYg4J4rovCUiWVw00T7hIMHPYVzN5pkVvOVBzu5wPeuh8OWghhcuAUcEAg8g1MtgR0V1HbFjnbICc9c4rn5rt7zUhAUIt4xgDBx9axhJq1tq5tVd5ELfkK29ZkOkwRoT5jSLgkckE/SskUczd26x6nKkWCCeMdqtWlraxHzb2Y4HISq01tPa7Z+SZDnnrUF06TOvmAlj6DNaIDavvFaRWpt9PtxECMbwCDWWYLjU186Wc59yKSW0jSzDGQZPVQRVdGZgAJCAKLAa1pZ2tsMyT5OOoxThM5lCWx3E9WNZMaguRyQe5HFXLRXtZy7OAhHQGgR09tpttaWUk80nmTuOvXFYT20sbNLCRuPoelJPrUoUwQRkgjgnIqnbahKkjGXdycEYoQ2WBdS2hC7sk8nmpcNdSFiflxzUc9tHIgkjJORycdKmtiIrfYvPPNMDNurRhkoMjNVVUmQKDznJrauZ1igLDByOlUYLZWi+1HIyelMTPRfCoRNCaRhsAHJ9a4jxZMs16qg5wScVovq92NOSCD5EAwcHrXN3MzTXDGQHce5rBq7uUnoOsbtrZxuOV963Y5UmQSIevauaZCRU1teyW5Cg8Ct0Qzeu7WOaAtjDgcHFZFtLJA+GBFbNvdR3VruBBYDkVSurcyRkoORTCw+NYr6FhIoJxwTVfT5H0+52PnyicVXheW3YbiRntV4SRXI2N3HWmSW7qxWaI3EYyRyPeqMFyUmLY46EVb0+98l5LSf7o+4T3qC+i+zSGcY8tuoqblIsvMs9m4XGMVk6YVgvC2eD0HvV0Bba3+Q5DDNRWFrHcTkk4ycj2NCBkt20kkoYAAHvmoMMsnlkjJ54Oas6grx4iHIJ4JqpsEcgOSSBVCZILiQZjHIB5FQ+Ys0+yVR04qe3Rf3kx6+nrVNI2e4808DPApiJBYGQn5j16UptxEgYnkdqT7ZJDcFRGSDwDilLtK+6TjvilcYQuQ483lCasyFA4IH7sjkVEgUuN2MelTyhJE2LjGMUxFVBtJMXQ9Kt7kEGM/MRz9arpG0cDY6pVcFpiGBIweRSEi3BG8gIPKnpzUwzEArHODxTRlIo1QnOKsSQ+ZDkj5wKCh12huLJJUGSg5rS0a6jkhCg4OOlZNjO0LmOT7pOCDUqWzWt0JIj+7JyMU0xM6uRgLco3II6GuXvrT7JNkcoxz9K0nvzJcRoTgYHNVtYl8uIEjINEgRnqQeO1RyQqSePpSJcJIAw4qXf8vOKysVcqpH5bEqOtSCWKNsNnJ68Ul1J5KgjvUAdZQCTzmqQD7mMKoZBweaigjLIXA4Par6RLNblM8gcVUgYxOY249KoQsiBIWxz6Cs4HDDI5Jq9JJh8diarXCgSgr0JpJAXbchQOe1EUR+1GReMnmmxhSwzV6JFjUsKYD4SbW7iu1PzRsGFdxaeP5DEFktdzAckZNcDIWABxweldb4YtlFoZiI5Ceoc449qG2kFtTaPjaaTiKz+Y9uajm8V6lEoY2+Cegyad5b+d58UaIT6HoKcbdJmMlzcEEdAADXO5yvoa8sbEY1nxDOm6OAqD3yf8KabzxNIDzsB9Wx/SplvNS8zy4JT5QHBPFTvHdSIGnu3C9wADRzyDlRlmfX5pfI+0YI6/MMfnUkWn6xcSGOW+2477hU4NvGxAMjd8lDmiQIUDRpIWJzypGaPeZVkhDoF0uDJqbEn0INTjw9GY/mvpCeuSBS2pdMk2m/p97PFWS93INotQoPU5OazamUuVIxxpdos5E0sjAHrtyDV5LLQEUAqXPqVNX/JkeDy/s4B9agj0ecDiMfjTUJdRNroVSdBXcv2UEA45U1UebTxMI4bJTnpnNbI0B5MGQA+1PXw5hwwbGOlWqLJ50jOSYWgUyafHgnGcnNW47ueQAw2caj69KvHRd4w8hNTxacYwAH4qnTb0FzohjklEeXCqcdjWQ+qXc1yY0yADgECuj+wRsMOcilTT7dAQsYFL2L6idRHNXN/eKFUZJ/vY5FT2Nu0uZLrJz0yOlb4sYBn5BUgt4gAAgp+xVg9oY8ltGYyIyw9sVjtbXTz+UIyBnGea7IQxgcKBShFHQCqVJIl1GzJOhwm3CtyxHXFZtpCNGuZA0hBY9QM5rqW4FZt1BZSuGuAuegz3olBXQ4SbTuRQGS9mWQy5jU5wSBUesarBEHsjGzs64yASBn3FU7zT7wThrElIgOQDjNZb6u9pciCRA8pOCScEV104mE5WZHJZS2sBMU5c5+6cVe0WG6mfcztGSODiiXRbtQ94ZTjG7aCKu6Kl9cRCZmxGfugnoKudrCpvU144pEADNuAFSHaRg01TKnB5FOKBxnODXmVLXOn1GBtoweaQgMQw60BSOGGRQRnleKxZehIHI4I4qeMgjIqsGxwRViLAHFb0nqZTWhLRRRXUZFLU7WS7s3iibaxHWvL9cspbCUxzg7sdT3r1pjgV5/8AEIrI8JAwwBBPrUto1gmzg4+ZjjoTTpAfMz70xBtmFSyHLVAxJgPJBxUmnyFoGVhhajmH7nFSacR5JUjipAibCXQwc1LqA8y2wewqGdVFwCvrVm4Ae0IB5xSGVNCkyxXHTNLrC4uV96j0Jgs7Ke2an1kfvg30pMEbViQNOA9qzmCtM4Pc1o6bg6YCRnjFZkgxcMV7E4qWNGdKoiv1x0q/qMam3Djpis66ObgE9c1o3JzZAkHoOtPcRtaCLe5sQrYDAc1i+IbcQ3qBTnnrVvw4coSp5z0qt4iJEgYg5Bo6gQuhNsCR2rKsSI9QI7E1prM0loARxjrWVH8l7kVQnsbN9GrQFsdBWNDGzo4A7mta5k/0crjrWZaTrEXDULcHsS6egOQeoOKZfMoBHeks5ts7HGQSTUt9H5ilwMUMERWAO0mm37AsM9qLKQDilv0yCaARo21yX07a3QDFczLgXJx0BrctWP2LbjOBisOcYuDnuatEs6jR7nEIQ9MUzVYlJ3jrVLTi4QEA4Aq7dnzIye+KznuVHYo6XIy3BVRnnmt+RgydecViaOVjvHDdzW3PHtIYdMZpPYcdzm75THeBhxzXSaNfHYqMc8Yrn9UOZxx3rU0qA7FfPHWmthPcu+JDvs2I7iuS0qRRMQ3rxXXaxJHJYnnnFcZY8XZx0yacAmdI0hWEkcAiufvm3yhie9dCkayQAMeMVgalEI5Nq9M8UPcOh1FhEt1ZDa3zbapzWc1ux35INQ6BfGDAJzjtW5czLcxngZ60SQI4u8LCfBHfFa2hTm3ZSMkk8/SqGpk+b93Bz1960/DaRSAeZ94GmthPc76zaOSyDMBkjPNc7q00SM+1e5q4bmWMBI1+QcCsjUF38kck81MPiG9jFu5MxMQOtYTAiQ5rrxYI1o574xXKXQCXLKOxrpZkhIiQ/FbVtITEAfSsRPviteFWEIPtWUkWgnbr71QhJF5kHqauSHJwapAYux65qI7lPYebuUkdqe940ke088VCISenWmABSQc5FaNCIJFkeTI4rUsrhoAN4DDoaqBieCuKsWwUyAP0JxRYk0YbhRKSBlGPIp7QrGxni4B5Ips+nSW6LPCN6Hkgc4qVJFe2Kk4OORWb3KRTnt1OJ48EHkis6YgMSBgVdiS6gkOQTGT26UtzACu7YQCM9KaYGS75GMUxAznBHFWDCfMwoyM1O0KoucYq0IhhhywA7Vt6cy8xyHGeMGsm2lEM4Z+QDzXSPY2+o2gltjhwOo61TEZOo2gjlO1eOoOKqRzyQsVViOOlXxdSbjb3KZkHAPrVa+sTCouFOB3FZspFmNEvTuIw3c1XlxFIUPQdDUmmnLADqaNTtmjYSkEg/pS2GtShc3BjTI69qnsb0qRIrYkHUetUZv3i8dqhQtGwxxzWid0S0dbFOt5nb8h/ujpVGQgOyseR2qhBdtGRIDggdRTJ7vzn3g8ngmoa1GjodNiju7Z45BkY4NZ8e2O7eFjlQeKl0e8Co0ZOMjFVL6No5/NU9TU6pjLUwWMYxkGsW5RUnOwYz1xWkbhZIAD94VSdTnJGea2UrGbVxbN8PkdjXV6PdmOUMJSMnpXKwxkMGA4zzXV6PaQzQgsQCR1zWdR3RUVZlPxBIv8AaPmJxkdqzTICAckMOhFWdZ3QOPMwRnAI9KzlmhIyTz2zWMTRliG5lVsBiD0BrShsZ7iMuwJBGSayBfBBtEak9jnpWpZ+JWtUClAw6EZrWysSNksiW4XBHXIxSpJJEhiC5zxV7/hILKQfvYBz160xNV04uD5QC59DQ7BYrJHfKgkjTj61UvUmuCJJCQwroP7bsETCoMemKzrm/tZo2VUAJ5Bx0rPqUZn2eUQebJ9z1rPJw5xyK2PPM1g1ux4HSudcsjsC3etUiWWkdQ3HWp57hXtSpUZHQ1lGUo3rUsdyHUrj8KdhE9u2UOT1qKQleR1zQhwfrSyRlgSBTQjUtb6KW2EU+CvbPaoYJVjuXAAaMdAazYz5eQ34VIJCDwetIombaJ329CcgUkm0KTjmmNIBg45FSR4m+WqGEcpEZUHioSCHBPrWhHYoeS2KgnVVBA5IqGhDg6mDaOvelt442yr9T0qsDggirELKzggcjpQFxt1ZzW5DOPlPQiq6ydAe5rRe7adhDIMgcfSo5LSAOIweSMg+lJgZ7ZOVIzT4XiUbJOg71I1s0b4JyB3pDZiYg9AOoqkxCSQq5EifcPIHpSFsLtGcVZ8vy0KgYHpVUkjORjmquSNzgdKa0hXpyTQ7lRwMjvTo4i67zx7VSQ7jEj58xzk9akLluF4FPMfHJpGwMAU0iGOydgGeB0p0ZJ4ziqxJHenRvhxVAXFjB5PU01o2JyO1Oj3E5A4p8fMhA/KoY0EfmAbSDz3q8Llfs3k5we9KpUKAy4qC7RRIHVSB9KlsaLMciCAxADJ70tnEsanf1J4NZ5VpGBBINWd84twAASOhzSuVYnnjLSqg+4etTmJbRCCe3Wq1nc75lEyHI7gZp1+wec7mwg6A0rhYWGNZZCzqSvXOK1LOOKRZFU8jpTdEkjmt3hwCSeM+lVb4vZXQWBsBjzg9KGxWGXNtmYIHOTWpp9qoVkAHmAZB96q2wW6YxdZMcH3qW0+121wYbjIJOAfUUr2Vga1K0018b0rOTsBwOe1bSWsc9ofIjDuoyQO9Z2p3BhYfLvAHJAzVvw3cy+eZFJiyCMHjP50mtBj7G/uzmK7UpCOAg5yaNVeBYQyoT3BA5FRarqDxk7gMk9c8irVjHJPZpK5BDgZyayKM7TsiGZiCfMGMEVDaSvcXos5AQq/xe1W7m5SO6FvCoHYkHpUayxwuQwAY9DWkRMZfEwsUjJIHFZbwFSs6gk5wa0ppvLyZVBXrnrTYpY7m2JhXgHrVEliaJbmyRXYAYyCOtZt0b42clvExMQ469RUoYJEcknnp6VOk4NuFCkcEdKGM5q2hJbaRg5qfWIQLGM55WnFjHdyDHQ9aparK8kGASRUjILeQhMYyp4q7DOQnljpnNZVtKVAUnAHatCORduau2grm28Iu9NaKbBUr3rihaTpcvBCu94zkD1FdIb1hBtDdBjFY8V8+n6wt8ozsOSvqKEDZ03g/U2tZ/LnyCRgowxXU6hqEEsZEfBx2rira6j1jV5NQ8sW4I+6BgZH1rSF5EYygYlxxkCpa1GmP2Nd3SFThx3FSavMLeyDSjLgYB7k021Eit5qqR71PeWhu4Q0pyAcgGlawXGaFpIXTZNQusAFSQDUNtqkVpHNsGXY/KSOgqxqN7K+lLBbg+VGP3gFYlsBdT7QAox3oDoEknmOZCScnJJrQsbf+1gzM5jiQYwO+KqLHGZ/LxiGM/MTxmtCGI+Wbi3kWK3jHIJALfhTYGDewLb6iYIuQh5NTxQtMxVTjA4NMJE97LKBkMeTV/TQJnkUDGB1pIbEt9FSZSQ4IHLH0NVdVvEtbBrSBQxJwT7U03stpcz28b5UnqDVYgNJubnPWqWomUImDRgEYPXFXLW7WNgNpGO+Km+wxtl17+lIIY1IDDNaEstRXlu75mBJJ4JFbVhJaKQIroqxPC4AArKttMW4jLKApAyAe9Tx6PHKgIOHXr9azkNG7aWtyb+SbMZV1IB3Dg1AloyzF72ISFTweuay/L1Gy+7ITH7HtT01m8RwryF0H8J4rPVF2ItVuo5LnfIoEcYwErDYSSSFgm1SeD6CtvUo4JoXu9wGRyg9aqaZG1/B5bLtUcZ9q0RLKctnELfeG3SdajihiDhnOIx2FX782ljG0EWWY8E4rLhdclmG5QeAe9AM0XQ3BSK3QIp6npViTT7O1XM1wS3oADUbSNHbFgMEjgCs4iSaQvISSDwDQBZu7lZiq26kMvAIFTQ3JjQJJagmT+JsgioLe5ki/1cAkYdTz1qzcXkpgDz24wR0zzQFi84t7PRnG4tMeflGcVmWd0I7YSSc5POaTTxdzOIYoyynOS3FJqttJbSIhUBCOQDwDTTArzkyT71OQegPSr0ZnhtwtxCBGTnjmstGcOIs4APBrZh1Ntyicbgoxg02IteZbSacI4WAkxnng1iz5kxKww54IrYtrSyd3uldd55C+lOu9PWW0MyDknB9qlAYIZcYzTG2kkAUkkbRAqc5B5p6Y2iqGLBcPaSZTJB6ity0uY7uMAcMetYRAIwadbXDWkwbtnmgTNm/tlKAkc+tZkeYZgSeM1qvcpcwBgRnFVXhVlyRyKoTH3YEix7Bh2IwRWvd2cc1lHay4EhAzmszRY2u9TRXGUiOTV3XWlkvcwEhk5HvWbeo0UJIRYp5UgJAGATUOiuq3kyynCNkg+9aZki1C0IcYlAww96xJYzBN5TAjuDVITL08klxOSowF6GnJEhILdSO9FlcIQd7gYHHvSPIpU4HIPFUIkSGMKwB+cDIHtWe0vmNt24wasySDhgcN61FcMEkSQDgnmgRPHJEUHmqAR0JqvKis+5Dmn6gsc2xkGEHXFNKxwlSpJFJjRTcyRyFjn0q3ZS/Ph14I4pJv3yHAweoHrUkDCS3IZNrKPSqTAmwUZ8nINVxGAxZBgmlhlzEfMPIOAamAxDuXqaQgB24y2DU7TOZAQecdKoSksQO4qwCQyv7AUMaJpVwN+OvWp7aTdFtJ4HQ1EkgkBVuhpkH7mXY+SpPFAEyO32sBug6GpNSdbiArnkDgUk6CRT5RwVFUTMVG1gSTTWpOxRikMTFHHIPBrRQhkyFzURRWT5l68gkdKgkuJoPljBKdM0mhpk1wquQCcg8YqCS0MKgoSMdgKct9AHG8fMPapxexSuFJJH0qOoxYJCqrnOe9R34ygdeG9atzxKIw6dMVCFE9sexFUBQjJljAP3hSyIylc0tnHtnZG7GpbvaJEB9aaBkkWA4FW2OBtxVJAVkAB96uFxvwaARE8+0hWOR6V3/hvwy93ZR3bSlEIBUDvXmtyWe4CryQRXt/hOQSeHLQjHCAY+lUkmhPcVdDAUKX4AxThoFvnLHP1FaxIHfFJuHqPzpcq7DcmynHpUEa4UcfSpPsFuP4BU+9fUfnQZEHO4D8aOVdibshWygU5EYz9KkFvEP4BTTcwp1kUfiKa2oWqjJlX86ai+wXZMI1HQCnY9qotrFmvWUfnUR1+wHSUH6c1XI+wXNPFGKxn8UacnWQk/So28VWe3KkEe9P2bfQDdNANcvJ41tlJAjzj60kXi1rhgkMKlj0GTQ4NK7GlfQ6qkyKyI7u9kQM0YQnqM0puZuhPNc8qqW5qqLfU1Sw9aTco7j86ys3B5EmB+FIS74QuQe5qVXj1K9j5mt5i9Mj86dWP9ibeGE5JB4BxWun3RWsZKWxjOKWw+kpaKogilcIhLHArjPEdzIb212sQitk4712VxH5sRX8q5HXrYMUI42nBNJ6tGsXZM1G8SQQwoNjPwM4BPaufkWxu9Se7uEALnI45HpVy2v7XTItkkYlBGST2qnstbm7eZ5NityABn8K7KcbHLUdyV73VY5QCWe1J6npit6x1a3kRYYFAbGAB0BrDXVS1yLFixtTxuIrT/s21sFFxaybsHlRipqIKb1NnzZOjIB9DSFS3IJHtSw3UcyjHB+lLICDlenpXm1Iq51pjckcOaaynqpoJDnB4NGxo+QciuZmmw9QCuDxU0QCjAORVdSrjJNTxADpXRSM5InooorqMiOQ4HSuB8eZeSE4wMYNd5JkfSuL8cR7oYnIwQetYz3N6KPPZAUkHvTymCCTRPwwJp2CVBoTE9xJVzFml0zB3g9OlSOP3BHtUGmPiVlxUiFu0Ec4HapGTFuWU5yKj1AYlBPNTxAG1J9qYzN0ZDJeNjgE4q1rcZjZc1W0l/LvnXpzmtLXU3QBj1GDUsEXtFO/TiD0AqhMQlyy9qt6A+bAg+lVLkf6YR61LGjKuCBeq3UHqK2rkxTafgLg49KxbyMw3AbrzWjKJBZhgMjGeKYnuT+HSySEAZANWPEwSSBCFGe9V/DcgMrLjnOan8SRvHEDnIOKl7jRmW4U2Z9QKyj8t4PrWjbOPs3PcVmSnN0D71oT0Nm4Ae0B74rDjh8x2BPNbUu4Ww44xWMCVlYihbh0J7CMCYo3rU1+WjUqOlVLWRjcZHWr12A0fzDtTYIz7EZkP6VYvjhOarWZ23Htmrl+AY6TBDbGT/RyvY1k3wxcHHrWlZo3lkLWfejFxz61aJZ0mhJHLaAEc4pl4phZgRxVfRpzGoA6VfvsTRlsVnPcqOxj25xenBxzmugjuA0WGGeK5kAi6A963UUrEG68UdAWjMzUyDcAD15rpNIgQwALyMCuX1AAS5zya2PD93IGCkkimtge5PrkPlQPt6EVyFj/AMfH1Ndx4gAazYjsDXCW5KXOBxzRDcJnUWx+TB5AFY2rYLkjita0JW3y3UisbVGMkjY4AND3BbE2kwyOQy9Aa3Hdo0NU/DhRodhAz3rYvrdAmVGactgicvqZ3kEjHPFSaPP5MoyM85qHUA272GRinaVgyEHrilHYJHfWhSa0DLgkisi+TEpB6Vb0sMsfcDFVdTYNLkdKUfiB7EYlhFoykgEjFcXqA/01yOhroBELiQru249eKxNVgMFyASDnvXQzJFWL74z610FtiSHaPTFc+OGFbVnIVVTntzUS2LQ2aAxuT2NUDgXIbtmtW4k3qayJzhx9azjuW9ieJhn72DUhiX7wUNn0NUJXxilguHXADEc1ruQy3ICAPlxULMVOQOR0q4sUk0G/ORVOQk5BHIpiNTTdYmhUxMcoRjBqOeZTOSowCc4FZyErT5JQVBPUVDWo0zYt71ghXOQelSG4Em6OdcAjgjmqOnNHIu1m5z37ValkEa7GAYdjSaKRQI8m5IYfKTwaW9GFGOhFWAFuFMbjBHINU7iQgiFhkjofahAVggOAx6mtjTGmtQGhkBQnkE1kFCOTSmaSFSUcitOhB0skcUpErqCw5zVDVpVeIBTwBgisuHVJtu0k4pJbkyKQTnNRYpCwXTWzgryO9axuXu7foCMcjNYOCOccVbtJJFYBD14xSaGiA+XHIRjjPTFWEhs5hgnBNNvrWSMGRlwDzmqAzgY6mmgY+4UwSFVbKZ4pIxu5A4pfL3rl2PtU8MQAAprckfbfu5AelXLuQTqoXsOahWIE4FWobLfyTgdqTsBVjhbqAT2q5DYnPmTLhKlaFrQAuMAdPeorjVW2GLAIIqGykh13d2SRhLdACwweMYp2nTSkFUfB6AZrCkIDli3PWp7e5ZfmRsEelOzaF1Ni7hkkRmuADx65quLbTJbfaRiTHJAqOS+mmQIxyMVVXKnB65rO1jQqXNsYZ8RsShPFSCJiMxtyBzVqSMOp4pkACPtPWnzCSIg7htrDpUvnADkcUSAiQ8dacYg8fPWjcdgjlSTgCpGYhcYwarQxmNiRU77iMmkBPbKHQE9c1RvrMmUyrkjvVuFwi4PWrmnlJmeOQZUitEQzCFqCu7GRULxeW+cYFabxmGZo1OVB4FEkAkjORjincVijHhiM1cguIoxtkTr3IqiimOcKOeaszjcg3Ae1VcQnkrKzNg49hVeWJoHznI9a1dOkWNfmQMpGCDUs+mwSDdFJgN0HpSGY4AkHFM85oXwvUVdk0e7jBKA49qhFqTwwy1O4CC/Zl2g8imiQkEE5JofSrlWLqpIqEb422yDB96lsC0EJUVJEyxyfNxTI2OwegpGZWIyKEBZRg84KjPvV6S3XcrYyB3FZsHB2g4960IbwWduY3w5JJBNDVwQstsXXKDg9qqyRtC6k8DvVqDUlzudcA+1JfT208JEZwxqbNDKdxLHI2YyQO4qsU3dOamMaiPAxTbY+VJlhkGqiJojjhUvg8EdqdK2G2qMCrE0ILLLEeO4qBoy3OMVqmSyHJB5P0oGT2pXKg4xkim+YN2KpCAqO9MAycVIxJXOMCoxkuMUCLkUzRRlSM5HWltZlWQueSD0qGaUhAuO3Wo4iAeTgGpY0bEs4uGDDAI7VYaOSS3BKjAHUVjebjADVpWupyLb+S2CPes2UkNVQDzUnIxhj9KihuYzOBIMAnmrF2kW8CJgA1SUOhkZXyMUkkS3DEvyau22mpMm4SjjtkVBMvkvtXAI70rgFnAbSQSwsR2xVx1jmcySRBmPUk1WhWSQEBgT7GpAkoOAx4oAv2htrVvMEZ3dsA8VJdOL9lcMwZemRiqcclwi7Qc47CpBcTjG4Yx60mwNOG0hhty837xj0B7VQUTSTMdu0Z4qSO8V2CswxV6PyWIAmGB7ipu0BXn0+3vIA0y5cDriqMdzKwNlApAU4zjFbyBBkCQEHpyKiFrEr5V1BPUgioGYraabXM7EluuAM1FMizLmVcAcjPrXR3EkFihaUiQnoDWJNi4lMrLhF6DFaRYmhiwfalVHUbMYJNLqUcGl2qLbMOTkgd6GY8RodoIxkUyTTg+15WLjrk1T3EiuZ4AgdSQx7AU9M3CHbwCPzqxDZ2qkhkzn26U941jAVBgDpVDMG5tmjuP3gJB70ya0SRNq9xW5OiOgDLk+tZkkZBJi+YA8gdqm9gMabSdjZ7moxaXEf3RkH3rYMiyNgnJHWrVt9n43BarmDlOdWzu3yACM1NHpIUb5zuPeuiuZY0QeUoz3qhczrtwq9RzS5gsZsx2EKgwOuBW9oiaeUH2hgMnk4rDcAtuxzTFLbsDNO9wOs1PVrUPHa2cYKKcFvWq8mpAIEHJPp2rEgjlZwi5BbirTWws7gRytuYjNJgacNykNq8IAJfr71RuYI7dRcQLyBkgVBHbXW9rrBEY6A05rry4mx8xYjg0rAia5hkvLJGgABblkzjJqjJA6WhNxITs4EY5FXprmK0tle3Ym4cYwO1VpkZjDEwzLKwLe1JgXLbT1GlidhtBGRgVTN20OnzRRqRIQTnHNd5Ja2tj4cHmxrIQAQpPNcBqNyktwBEgXIJKjtmknd2Kasjn4riQElmJYnk1ajmPC9c1VnhlgmZvLJUnsKejFsELgCtdiC/DeND8jLkHpSi5bzgSOM5qqZG2g7cntU8Dq/3hyDincRtvqCKF8s4OBirUMkbYm8wKR1HY1gAo0gUjjpn0qyLaRcgSBwehJAxU3KsdZbWsl1bvcI2Yl+8BVK50+CdzwFI/jFZlpq19pkckERYxyDkAcU2G9nYEGcgKeFNToND5dFaN94k85Bzg8VHbC4/eRJ+5hB5JOOPxq5bX2MtIc4qhq1y1ypVG2KeMDvVEld7uzNyEkiDRjgnqSaigtYnuHlVdsKngHiq8Nthtp5GetWrk4hEURwMcn1oGTrf20TEyLvxwARVOa78zLhQoJ4AqKC3+0OUVdxHOaSEq14EcYEZwaALdvevbQ5SLBPVjWlbC3lhFxdSbyf4MZqJxFdqIshIR39ahM1nYqUiHmH1PSk2CLVzrK2+VtIhGMYBAxWPNdzTuWlYuSe9P8AOM7EuoGelRFAbgLnCmnEGXNK01b65LMOBya0brSI1R3AI2jIOOtanha0iKTSH5YwMZPc1Z1WMS2pt1IUMDtNS3rYEjkzbJHbrcwnDjrV7TNSLqyzKduOAe5qrbvHDCbK4OJAep709o2KSCEAqh4IqkAkloLtnwADkkD1rOe3dC46bDg1btr4wXAL9emKszRrdFivG7mrAwxJxQTkEHmnzW0kchBGAO9RB1A5FAia2mMLDLEj0q+10vkEqcn0rK2q4zToR8wXPemJnYeFbXEEtwwwzc1FNOsupSA8FM4rT0xBBpgwRkjOM1k3tm0sjzwthxyR61g9ylsVpI5Q5uYhg9SB3pvmR3w2OoBAwc9RTrO7kkUq/ABxg067tRGRdQkZHJA71pHYmRTOnrbMHOWQdAaSEt5+XOEPr2rUtA11ZmaThCeBVO4tCyNgYwc8d6tCIr+ElAUPuMUxAZIMSDkdaWGYBCrHIHGD2poOSdp4NAhxBe3bHStLRdOjv9KmllYB4c4z3rNsdxjdGHHrTPtdxbsY4iVQ9QOhoY0SKPMuht4AOMetW77YBhSFOO1UoZAT5hGGFRXBaUl9xyO1A2PhgaRSwfAXse9SiYGRY8AAD86iQK1uMvsOOfeohGxlyDwOAaBF3AeTaF5BqeQIsWzJBqvbGRJvmAI9asXaB13KMECgCEPlggOCauRoGBDdQOKowkOwBGGHGa0DiOFZScnpgUgGBwjlRkHPNMuFNo4nMYkQ8kVakiWZBIgGSM5qKOQohhl5BOAT2ppg0U7u8SdAI0xnsOwq5p91aS2bWklsPNAyGwazpoTa3Bx0PQ1c0pV88knJxitNzO1mY11D+/JC4IPAqe1tickrgir2q2rQ3HmDoeaksUD27MetZNWNUFjcIzm2n6EcGm3UX2dmCcDNU5gVfOMEcg1oIRe2oP8AGBzSTBmdbjFwXPemXJ3XiDse9PXKTOrepFJNExKyJyAeRVCJSdsgb8KmHLgnuKgchiCRip5GACkegpMCFUIvyQODXT2Pie70q1KQyHHYdhXPhOsnfFMjlaTcM8CqiwaOotvG2p3bENMwweOatDxRqAOGlJB75rlLYbFJIAOatGWQpkciuunBNGcpWOin128KDZcnLckZ6VTm1rUYxmSYkH3rFF0GbG0hh3INTKZGwZG3KPfpWypoz52Xv7VupzgysM0pvLqIZaQyD0Jqj5gyAqgc1NND5KCTzQ24dAQcVappC52KbqWZ/nJAPvUkUiwsdrliR0qiSxcbmOygGNWPlNz61fIieZluSUAlnPHpUHnKSSrkD0pqgMSZzn3phtopG/dtg+/FCpormZL5rBs9RVzTrmRLgPAxEoPAHes4bocqTuxV3TJQt0jpxMDwKitBcrsaU5PmR6DYS38tsJLpdrEdKsbkHB6n2qK0e+mt1ecAEgHg1IWUcMuT64r5qu2memtR2xuobj0pTKMYxg+tMETkbg2B6ZoEhzsK/jXNdhYniX5g4b8K0Y+VB9qzY4wCCDz6VpR/dH0rvwzepzViSiiiuw5xrcqa5bXVLGRFOCeldSehrA1qFBBJKDmToPrST95IuOzOet4Y7TLanEGRjwc5qKa2jeYtaECNuQucCtSzsxe2RbUZCEB4B5rLms5Y70x2KedCDjP/AOqvQpyRyS3L1tqFrHALO4gVmPG4+9a+naULZTOZ94IyFJHHes23Gl7EhvYwtzjByOlT2NtdpcGUyZtwcjJGSPpWdRXTLp7o3YjA4BVQp9MU9yVGRzSFInUFCAT6UZKADrXlVG7nag+V+pwTSEOh9RTsKxBB5pGcoTu6Vg0NeQ1cSdAM1YiDDAIquAM5Tg+gqeKUk7WXBFa03qTO9iwKWkFLXYYEcgytcf4zQ/YlJ/vcV2RrlvGVuf7MMhJwprOaub0pWZ5hdDoach/dikujwcUkRJiFZje5I7fuiKr2EiLOQRyaslSYzgZqlagLdEHv1oZJY1A5YGrNng2xyOMVXvwCoI6CprF825THBHWhbAZUIxq5Cnqa3NXGbMEjJxWIo8vWOO5zW3qZJsge5FTIaG+HXDW5jbjFRXQAu2xzijw3MpUxMOSTzUt3Dsvc9ic0mCMrUX3FeMYq3bXZNlsYZGMVHq0YWIEAZPNMtYn+x7jzxmmthPcl0UPHeFlPANbXiCRZNOOeSKx9DkH2kqRjPFamrxf6Ge+RUsaMCzw0O32rOuwY7oegNaVkNqGs+/O6fd71SDob0QSayyfSsIxg3jKeBmtOLdHaAKeCKzCcXe41XUXQkiRY70L0Bq5dxgx5HpVBjuuo26YrRuCotxz1FNgtzIgIFzird4w2VRDgXfA4zV2UCSI0g6iac2QfrVDVAFucjuc1YsiVkI7A1BqhHmA9qtEsuaUCVyKvTTEfIT1rO0hmIwp4q/d2zt+8GeKie5USioX7aC3TNdGiKbdSBniuXY7bgE+orprGQSQAZ7ZpPYfUwNVjJkJHFbGhRqIAcYIAqjrKjkqORV7QblXiCEAEDFEdhPRl++LSW7qRxiuGICagR2BNegXsf+hsfbNcDMB/aTE9AacXqD2OltpEkgAIxxWRqse1yQODWlDIHiGBjArN1J8jGeactwWwaLKVcgHGCK6hJleMhvTFclowzOVJ710MhljXhcg96TWgo7mTqkQDMwPBOar6MQb35ugq3qABQluuKz9PbZcgj1ohsOR3KyOLYCIZ4rLeSRnO8citjR1WWEbm6inX1nHExKgGhaSDoc1NCJSWXhsVz2oCVZisrE46ZrsZI4t2eATXNa/Htl3dq3ZktzL7A1sWK7ogfasccgVsaccoBntUvYpDpiAxWs+5XDg+9aF3GSwI4Aqhc8jPpWS3L6EMkZPQVEI2QjPIq0Tj8qbnKkEc1sQ2T2d06/KGOPSnzRqULgc+lUPmjfctWoLlSQD1oBFcy7GwVx9aaZAxxwDWq9pFcpkgZ9RVE2ao2c9DQNDYRKH+Tg1oJLJgLMuD2PrVUgphk6itK0YanEFkwGXoTSaBMSJRIuzo45B9ahubdpMSquWXgirv2byGwW+YdDUjlBhlOGxyPWo6jMSUqU3Dr3qrIC69cCtOaFctgYBrMnBRyozxVpiaIeBkCiFi0gX3pVjY84p8MJD7iOaYG5baaJrXcy545OKz3ja2nKnoDkGtrStQRVELnqMVnapGRcnPI6g1k3qUi5JPHeaY0bEBgOK56KMjKngg8VOu/dwxA9KeLV2YMOTTTAIYgR8wyRUyoAwp5Ty1A796mhhZ2BAzRewixBZkpv6VIQI4jhuR0qwkM0cRDNgH3rKnRllJWQ47is27saQ261OS9iCMMFRjNZ5PRScnpTpnwxA4qupIcMOoNaRVwbH3dhcR232jGUPXnpVCKYodysTWxcX8qWDxMuUYYOawgcDjpWyirGbZuW0yyIDnnFJKzIwIGRWbauQcA4rThjklYAnIJrFwsWmOjmDICcjPGKYZBGwPWtePQmkXLMAO3IzQ+jRxjoXPYkVm7F3MSe5xggc+opkdyzcc1o3NiYxjygBjtVSKEGQBRzmrSVhNkkZyoPU+lWo4/MU1HLD5SjHBp9rIVByaloLkMg2ygVNFI0LbkOM8Gops7w1RSsQhINOOoExXdIXLck1qx2ge1LAoRjpkZrmhI7DIJp8N7PA3ysSM8itOUQl0PLuht4Oamm5jBHpUV263X70cEcmlikElvt6nvUsTJ7NyVGDjHarzvGUBU4YdRWPBKI3KtxipjOS4PbvQlcRrxX9wBtzuU9earYVJNwGcnNQw3SwsS2SCPSh7zdny1AzVcozSFyxhBViCB0xWFfZuZC5GCOtTrdkHDE80ychxuXj196m1hleEllxnkU9o5MZUdKhWTZJwOM1aMkiJuxwaBDY3J4PBqSRCFyTkdqSQLNCHjOCOvrTI5CylWPA9apCFLkLjqKbGAH3HoKUqo7io5JAoxVNIEyYtk5FNVyGweQajilBXmpPMUDPX2qLDJ1LBSVOfan+avQqKqxGWRj5fGe2alclSQ3XvTuFh89sskJljHTqKjgtRdQMYv9YnOPWnwzbVKHoajsZmtL3eOmeRTTFYh8xWTaRgjg5pIxlxjkVoarbRSZuIcDPJUVRthhSx78CqTJaCX5ucdKZGFY9PrUpI28ipJLQiAXMDAp0IzzSYIrlVBwp5p0fmk8AgCmqolfg4PqatlZYUAJDjHUHNQy7EZkY/eHTvTlkZl3FjxUiRxyIG5BPYinpaMSdhB+pqWMIbyVDhWINOu7mWa2KhiJB3qOS2njYfJ+IphDhsOCM98VIx2kyXNs5kkclSehNan9sRrIFK5B6mstSNuC3A6UbQegGPrTFY6/StS08hsnD+4qO8kglnLtP8voMVyZIXpkULcEN3IoQ2jr7NNLkkEZkwScZxWqui2qtljkHoa4FThg8ZINasXiO+EYidsgcAk81LQkjf1K0tbSMMk23GMgVViijnIkgcnPXPHNYUl89xIftTF4z2PanLfSwwsLUlcdO1CSGbLQTvKBMSQDxn0q6BF5YjwCQMVjWniJ5IjFcqN2MA5pIdRjtrkyE7we1UkhM0ZLdUJAIBPQdxS21yyN5UvKH1rmNQ1S6l1YTRkhM8AdMVqPfxsoJODgGnYRqymPcPK4FRZXJLMB7ZrKl1NQpCnJHeqLXkszkgkAUhm7NeW0ULg8vjArnY7ia2nkdGysnUE092MzBm6io2jJGe1JjQwuSxI43dacjDrnmkwAvSq9xJ5Cbz0ppDLZuGxgNULztjBOTVMTeYQVOM1OEJFPlFccDnkmprcqWBCE4OTkU+xhj80NIMgHpW3bWi3MhaCEJGvJOMU9kLcNKhi3i4uR2+VcVl6gXbWAzYCluOeK3zaucNGAVUYznrVb7Db3LgOckHqOoNTe4WJdRmEdmIYyACOQOlYF1BPFEJmjIBPA710cmnQwiNJCX7k47CiySTVp5JHAFvHwoJxwKAMjTNMEiC9uO3IU1NYzRSa4buf/UQ+vQmk1S/jtLv7PEd6YwMdAazm3SRtZxH5M5Yjv3oSuB0+qk38TajFcYhxhYsjHH61xEcjm8klYHqcfStFJ98IhX7oGCPSop40Rht54596pRs7hfQfZXvnQsJYgWzgA1WvrZbaUAAZbkitKK0EdkLkcEGoniXU7gJGMydgKqxJQtohJcIp6Hir1/pIsJ4yBlXAJpsMaW1xsP+sQ4Oe1auphpzHKCWAUcDnFDEQwaRFcx5jBBxgYHWopNAuTN5Qk2MegBHFXtP1Wa3QxQRFpOgGDWppqCPzLzUWJdzggjJUVm0WmczMdT0xzFKPMUjqDkfpVc3cM2N8QSQdSM8muq1Ka1WaO3tD5vmHJyMbaxdX0oxuHiXOeSRSuMoHIYENlD1qG5uUdQsa4x1NWbixu49NWVbf92/G8EnNUEhJXLKR6jHWqEXrO0lngLKFVR1YnFVJoz9p8tWJUHGfWrLzSyWgiU7I1HY9asW1tHNAiLgEHJNMEiByLCJhEuGcYDelZaRujln5JOSfWt3URHPB5UYChe471QtbZp5doOUHVjQAwxymIMxCIPQ9as21pb3MBXhQOpPeor6NkkWNWLIOvpUAlIYAMQppAOlMccyxoxPOScdqeVSS9AyQAQOBVQ29zLclYACcZzmprK5WGbdcQlyh5OCavYTO08gW1tAUkIV8HYB1NUtd8+O0lEjBXABGDmrtvrumXcCFQBIowARjBrF1O5kj8yW8O9ZDkAHPFYtXY1sVbCIajCGuomLJ0fBJNPRrmzdmWPFux4B4pw8SNFbCK2gVQBgEHk1FZX1xqN15NwTsJyATwK0SELNbRXKefEuCBkj3pllckTiOYFR61o6nGtmvmQkBe4BqniO/t9wUKw6H1qxDbsLMSoIOe4rIuIWil27eB3q8GMTBSDkHvVsol4NhwAoyTSQzD3hQBjknir1vbJJ5bZwxNVbm2IuQsfzlTjA5q7p4MM4NxGxUdgCcU3sI6kadcJCsiSkLjpkc1UhnEruUbkHBFLca6ssKhAYtgwFxxXNR6hLBfyTjo5yRWVrso2r60LfvIOCTkis83UqHyCTlzgita2uo7uPejAEDkVmwxpd69Gg6A5OKpaCZtzW3kaEkQOGxkVnafdtMDDcDEgGAT3rV1+VYxHGDwuAaypVWYgxgBgMgimmJogmtVSdm6AHketVgRHIcdD2q1JL9piKFtso7nvVT7JIFYs+TimhMnhnjCmPpnvVgCN4irKCexrOsmSSJkcfOKmEckaHDcj3qxD3KxqUA57GoY7cz5IbFEb+YpVuXHQ1LGpVCSxBFAXK91B5KDcciklJitxIvelkaV1Jl5QVLII5IECjgnAFIBlpcSvk56e9XhI7puHPrVU2DxndG3bJHarcD4QAjr1pXGMYF+i4I9alV8xGPGSelOljYtxjHYg02EGGbfIOPekMs2u+MFWNRTKVkJk5U9PanyXALGQHANIJBMhR+/INIRWuR5kOOSF6Gm6YWilGWzk1OMxfJIMqTwaj+yPHcCWM5jPJ9q0TE0aGowG5iG05IqtbDyo/LPBqcysSNp4xzSSouzzC2CO1EldBHcq3MIYFqhtJGikMY4yKsq4kQjrUBQCXgc1kkWVLgslwcjknNT20m5wpGBVe+JEg3nB7GltpNzAL2q0Jlm7URjIHA71WinMhxjgVdujvtyO9Z9oAAc+tMRou+y23DqRVWyJLE+uakuWxbCotObgnrxSTGW2f94Ix1NWhHNGgKHI7gmq8MLST+aeAtWyHbhG4r08Oro55oj+0KSUeIA+tKFO3922MdqUyxqBG8e5jwTilSLqVOMdhXWkRyiRkltrqQPXFTPDDGmQ3J6U5bgkiJosA/wAWDVu50Qx2Qukn8wEcLkZH4UnZC5WZURLXAjlOIieT6CrV/a2kCj7HKXPQkjBqBIZowDNHlP1qQwxzACFSGPcjGKOZAositshwZuVxT5TA5PlLtA74xUxtLizG+4jBXsc9aYYRfLmICMflSc0NQk+hXL7cbQSfYVJbljKJNxRgcDPHNWoIRYtkqJQPWp/s9teSiUgxnrtArCpUXK9TWEHdHaaH/aj2oa4fcpHy8jpWmQRw459ayNE/tDyAC2IgMKDwcfStfeAP3oya+er2bPRs0R/Z2J3ByB6Uu8pxjJ9acEMnKtgelBdo+CufeuWxV+jHRoG+bOD1xWlFnYM9cVmxorncSQfStKP7oHoK7cMjmrElFFFdhzjT0NZM1uJ5JFb7oOfxrVYgKSTgVSmbCuR1AJFZzbTTRrBbmbNorXcXli4ZIycEYFc7cSXvhu8+ywkur859qs/2nqNy7JFMQQcbc4rP1K5u1lBuc78YyOa66bbOeoknob9zpdrexC/kmHnFASMjrjpVOwh1dmyciHPAz1FZ9pp097EZUvCB12kgdK1tK1u9ubwWDjAQYJz26VpO9iIvVG3Da+WilZCRirIYDhhUAtZIBhZCwB71OpBGGHNeVU3O/dAY1zuU49qduU8MKieNgwKkkdxUgKMMEc1iLoAjA5WpY35wRzUOHU8EEfWpIyGb3qoaMT21LIpaaOlOrtWxgRTMUQkdq5rxDPJdaZNGVGw9ea6ScZjI9qxdStwLGXnqtZzbR0UUnueS3aGMlfTikhOUwKsaiuJXHuarQcKalahJWdi2rlUPGazc4vBnjJrSB+Ss2Yj7QPrSZJeuwDHkUaa42FPWnTDMP4VHp+0Z9aBlC6H2fVA/UZrauQs2ngg9BWRfjF8PMHyE9a1ZAv2ACM5BFSwIvDITzZFYcg8GrmojbdjPSs/w+QL2SMnB7fWtLUI2kuFJ6UmJGLqu7Zz07Vb08g2IY+lQ6rjyNuORUmmqJLHaG5wcihDZBpwB1AgHAzkVu6g2bFgR0Fc1ZFo9Tx6mupvsNpxzxxSYROasSGZ19zVHU4/Lf8at2g8t2YepqpqMhkYk9SatAaViwltQDycVnTAJfBWHBNX7FDHaBl6kZrLuSzT5PXNPqLoWboIHRlqzgSQc+lZbyudqkHj1rShJEGTVPYSMcpsu9p7mtCSPyoeDkGqVyf8ASQw7GrwO+HB9KlbD6kOmlWuTuHFR63Csb5XoeaW0by7ojHenav8AMgbHYVSJZFpUmxx6V0cjiSA4ABxXL6YC0oA7VtySGNMHjNKQ0ZVwMXYUdziugt4jDbAx9xmsK4AEok9DmujsWEloCvXFQ9iupj3xZ1bd1NV9MleOUAEitDUEwH47VT0YAzncuRTjsDOnLmewAJySK4bUY2hv3z3PFdntMKEg/LjpXJ6ywkvA3rzSj8QPY6HTLeN7cKcZxWZrVosTlkPBPSmadfSxsBk4qzqcglhJPWre4kY+lSrHcndxzXZwtHNbgcZxXD2pzeY9K6WGRo0BB7U3sJblPV4HRTgnFZmnnbdjd0zW1qFyJISCOawbU4vEz0zzUwGzvdKB8oOvTtV64dXG0tniq+mfNYgJ1A7VTk86Ocq+ee9H2w6FXU4wMMrYOeAK5fU3kkBV8kA8Gu2Nik5BdvzrC8SaeltblowMiupqyME9Tl4/5VespCrgZxWfGcjPrW7p9gs0YfPOM1nLY0RJJ86HNZtyvykjoK0rgiBhHjPrVC7GUOOM1h1NEVwMnB4PrQcDvSCVXBR+CehpDER15HY10GQhU56UgAVvQ1IMjg0jRkrkdaARe0+dPMCyNjPBzV28s4tokjYEdeK5/BAHYirUFyyjaWJBpDQk8pUhVHXrSRTPC4KMR6gU6UKQW28jpVRpDu5GKGBtC7aZQztyKnhhNyuUbJHJrDMwVMZrT0K5ImKk4B4zUNDRJK6q/lnqKp3saFAw61q6hYgMLlWBUjPBrMuHjlAUDBxg0rlEVuqFQWpMASHHQmhFCjb6U9gAM+lVcRJHasTvjbBqaYtKgWTll4zUNpcAsVLYp1xPHHnnJNS1cEVSfLl9qmW5APymqrEyZbGBREuWH1osFy8XaT5gM1s6fGBB5pBIAyRjpVGxiUEblzzW/ZzWlmrfaABG4xgjtUTdhxVzLluzPk8gY6Vk3Z4Ljt1q9czQvdSNCMRnkD0rHvJsRkBuvWs46spkBEjPuI4PemMQr5HSpkuQ8IjYcjoaYVweldC0M2y5JLb3GnFAMOBzxWFtwSp7GtJEXk4qjMCJTkY54rVMhoIPlkHoa6fRjEXCyAEHvXLghSK1rGYptYNzTlsET0GO1tLlNw4I6AUya2+XCrWTpmoiIjc2Aa6KKe3uceW4ycda8+pdM2RiXloPIIdeSODiuagjH2pl6YNegX1uskBRhzjg1xF/bNbXRIBAPU04zexTWgydVHDHNQRAAnFMlkYnnmpIBnmtdyBJPvYqCYqFAJ61beM5yRWdfAhgB9acdxieWU6DIPTFAXJ5XFQw3csZwRkDsana/jYAbcH1FbdCRJI+MLnFQR5gcgjg1YjuF3etQ3J3c9+1QwJHhUnc3fvSNayhQy8gc5pscu+Mo3WrFrdmNDDJ0PQmhAQqcjaeoqQggYPFRSACcnoDgCpt+30YCqQDCMnOKdjK0js8mNoxjrUYkMbjeePShgyV7XbAZB35pkNyXXaw6cc1bu7u3ktwsXHqKzghzvU8VAEskbxMZYu/JHrSB458ljsNSxTCRdrcEcY9aQ2qSt6GmtBEIGxsFyR60pCt0yfwqaOyO4BTle9XVtYYcDGSfam2BksPLYAAnPoKcFz0NbMkNqkQbdhj2x0rPeMBywGR2ouMWzDI5p0x+Ygjn1pYUbaW96dIhZSw6ipbGQAkEUZEbBiOvekKsKdw6hWGBmhCNMWjz2QlgGQo+cCqMlqwiEsfKZ5HcVZ0++uNPdkiO5X4Kk8GpQwMpBUxmTkjHBp3C1zGkkGQq+vNaVsFjQNgFO49arahp80cpZI8AckipNPmSaPyjjcKGxJaksqWLghYyD6gUyG3Y5ETE4GcHipwBbTZZQw9DVoXVspMixASEcgDilcop2xMjlXXocc1oT6bGkQkVvLbHaqZVpEMqNhs55pLrUpLqFYiMHocVm2MYJrwyGNW3Be5NSi7eNSk9uJAe/XFShVt7ddpyzDk96fbQtJ8xbj0oTAqodNkcB1eIdOFNXk0zSJVHl30iMexQAVbht7ZhiWFW9zV1bHRp12NCASMZxTuLUwJ9AYSIkd4jqxwDuFNn8N3tsu/fEw7ESAmt298N2NpZPcxzcjlQMdaybBlIMUhJzyCe1JMbM8W1xG2xlBIPY5pxhmDAFMCt1NOllBeI8Dr7UyaxuRhmORj1obBGP5T4xtODTSrA4wRWn5Ew9PzqGaOQEZXJ9qhMqxlyBlfJQ49cUgMysJQcj0q9PcSGPy2iOB3waqRsXbgEDPQitU9BNAJDIwZoyD7Cp1ijkwGY5PTipo3ZVx5Y69akSBpGB6AGi5JXFgwcYHGenrU80O5fLUBWUdBWtbxxlEy2SD1NRyWglvTMGCjHzE8cUrjsZclt5cIbPzHqKi52EDkDrU9zMokKYBAOAfWo25jOFx9KAK4UzSpEoOWOOKPF2nf2ZFZqHDGQZIrU8NxRnVA0wGAOM1l+Nyx1dGJJhA+UdhV3EY1t98Z6VqqAVyKzbMCRs44rUVM44qiSzZwyO+VHA5NdLbahEdPNquI2kOCelc7bSSjhKdcxXTp5gUgJzkVm2NG5qF3Fa7bWCTcEXaSPWqkUYsCk7tlDyQT3qnpduboeZKCF7ZFO1SOW4kjIyII8knsalLUpsvQaiszOzqNshwAewqnrt62nwmC1YhD1K1izagy5ELcZxwauW5kks3W4QSbhkZPQ1dhXMpLjPzMck9zVi3uhCCAeSME0yOOB5SpGCOoxU5tYdu4AA+9XGwmBliEZK8E96msYgZQ8jAqeetVxaeZ8oI+lSG2khQYY49KYi5NdqYnt0xhjU8Nt/ZVxa3ULZLDJBrNjtiz7s8jnBqxPLcTIoU528AZ5+lAi1d2i3N3LPCN245Y+hrTs7b+yrQ/2gQ4uEzGc5xVHTLhoYpBIMeYMEVXuDPJcJHO8klqDleM4pMdixNfSWLR3EUQV06H1rViuTe2hvXjYiQ/vDg4z9ao39gZbMXKnMQ6A8HH0qTRZNRewm05GBtQd7qT/nNS9Rofp9pap58sr5cAeXmll+0SowkwhfoAc8VAYoYUaWSQlv4Fx3qa1JMYaRy7kdD2qbDuWGme28PizbDAnCn05rA1oparCyxjLIMgVtxRn948rlkUcKemazJ4TqkzbhgRDAzTsFyI6fHHpwmZsEjJrMt3mYkRFgDxmta6hkNiISTgY4qfTNOaeMLEoBUHk9qQ0ZVyUggWIEs55IxU1jAZICHxDGRkj1psltLFfF0TzWzjJ6D8ahuXk84RPISSckDoKAIpF82YxK2I1PJ9agvp7eZVigAAjGM+tPuZEFx5aHCDgkd6gi0tZxNKkhAXkCqSE2XdGY7mDDAwcmpbaEm4ZCcAnn3rK083e52Uk7eSM9RWtZahaF/9KRkPfg81TJJLjRVF0kcRCSnn5ec+9VL2G8jxBckvGOAT0FbQfYzXVtIJXxhBnkCqWpXbmwWKYfvGOST1qLalGTBCsjiKJckdSeMUy6kms5DGG+Y91Oak81mQ+VlDjkgdarxs28BxuYnkmrRJoWMctygNwxkB7dav3lobSFZIGIA5KD0rOM0tooaFyCB0FX9NmeYSNfNw4xyaTYyNJLe+hDDAfuKrSJLBJgD9360R28YvRHaycFjk+1alzYiNBGzhgRnOaSAwCWtroT25IJGPxq/YapNbNIZYhKWHJJ5FM+xiS6WJCCAcsfStiDSE+0ER8oV5OO9NsSKpvtPubfbNHh8dcd6wZEBdtv3QePpWpf6U0BPQ5JwAe1ZhVoyVIxikimLbvOjhIjgtWxo0LxXcgx+/AzmsOO4EVykhzwfSuh0y5SW9M2/buXBJ9KbEWbxhe5SX7+cZ96ov5lpwVOBwDUt5fQQakkK8jPJq9cxrcQbWwc8g+lJIDM8uK5XJwGPQ+lQFngJjnB9j607yZbRj/EM8EdqkZ0nTZJyexrRCZCYQq+aoGe+KijlLoSxxzirUIa2cxScqelR3NsBJtAwM5FMkZGBD8xUHvQ8yTsFx09KbHICWjbPtSQxrCrEDLetAErjACnhehqdEjCgKAQefpUEZSSElzznpS2+SwRTwaGBO8xVBGOSOPwolItLUMy538/SopVKSYBy3UVI/m3MISVMBe9QUFrOWPUkYqy7NLwVyBWckxhn2KvHar8NwZJMYxx0oERmIlcE4Gc1JGuUJXnb3pLiQo2CvynpSQyiIHAyCKQEiyrJCVbBYUQSkExP/AKs8Z9KqwgJclmOQe1Szbg4aIZTv7VSYMl3GOcIvIJ603U5VjjGOTT0jV0D9xVW6IfI9DVPYSI7SZjhj0qWYlmDqwBHvVWMMFIHFQCVy5BJ4OKhoq5Ylh88guckdKfb2wjbCnJqoZmU4z0qe0dnfeSeKEItyBgpAFU4QASc9Sa1pkV4QUPbkVjSExkqB3qgJ7libfFM044JHqKVctBg0+yj2tnsamwGpbEICpQsT2AzV6HSridC0TFD6Hir3hSKE34eeMumMYAzzXbDTbOVvMWEKevpW6xKpqxoqSauzgxYy7Nv2Q56ZAOKbHpM6MW2HPZccV6E0nkgJsGPanJDE/wAxUA9RxUPHu+hp7GKV2cTHoepSRAtbhU65zz+VSW2iXJYrEzqT1yMCuyLSl8D7op25OhOGrJ46TK9nFdDlj4YviNzShsDpkU+Pw482BKBERxuBya6TbLuJDfLSllPynOfpWbxs2NQRg3HhqSWAJJeGYA8AgYFJa+F7dVHnD8hW6tu6EsWyPTNO37sArgVP1ubWo+VdDGPhyzH+qJH4VPa6JZ2zeZLGHYdCRWnsVOYzk+lIG3cSjArKVeTHp0GqAeITgDoMUpYJxIuTS4TH7k4NO3YH70ZNYtt7hcjH7z7vy0/zGiyCN2O9KNsvABX8KR1MQyPmp2Fe+g9QJcE/L3xV6HG3Gc4FZqOZjyNtW43EQ65Fb0HZmVSLsXRRUccqyKCCOe1SA5ruOVor3aNJDheuQTVXg5DnAI5rRNVJbcSsRnAI7VMlc1g7GHqNlp8cTSWu0XPYjqTWVbzGJidYhEq9iea2r3QjEGuIGO8c/WseW6ErCLUVJQHkEcYrppuyMKuoS6PJeyi60nCQEcLnAz3rOeeWyvjGzFJs8kVsXOsLZWkaaQCQMZTGABWHeSreXHnzqFmJya0abRlHRnY6bPey2yu4DAjgk1oR4cZcYNYmjXsq26RCMFB3zW0CJF6YrzaqszvWqHsHUgqcjuKcwVuvWoizoOSSKdhZADnBrmY7PcFVw3PIqVAm7PcVCsjK20gkVMEVmDZwaum9RSuWR0ooHSiu05xrrkYrN1OL/RZAO6mtMnAzVG++aFh6g1E7WNqTfMjx7VRi4ce5qlAeDWlrsW26ce5rLt+GIrOOxpU0ky4GwmKz5lH2kbjjJq+vANUr2NTKD3yKbMy/cAC3BXkEVBp5U5ycEVYkib7GDnIxVSzQlzzzSC5Hq2TOqjoMc1pwQNHp4J54zWZqo2lfXIrUsZZJLDEo6Dis2MzdKDnVSyHABra1OfY6Z655+tY2nhl1YbDwTWxq0auqEjB4pAZmphTBu7kVFpYkSInsc029D7Nv8IqTTJsxmM+lUNkFqQdXBz3rp7+3la0OPuY61y0MTf2r8vXOa7CSdo9NKSdSOKTEtzkrTAd1PY1R1EASkL0zV6MDz5COuaoagG3Zb1poDW0w77UAjoKy75QLwAdCa2dJCyWYAODjmsjU0aO4yfXiqb1F0JryJTChAGRirFsmYPmGBisyaWTYvPANaEEzGABhwBVPYSMu+XZcZHQnNW4yPIB9qrXxy9T2/MHPpUob3IbRg2ofjitHXbeNYAyrgkVmoBHeqw45rS1eVnswG54qkJmNo5/0g5robmESRhvauYsZPJuAfwrqopVltxnpilJaBHcw7kYOPetjS5f3GM9KzdQUKSwq5oqlrc561K2G9yTUXJXjvWfps3kT4YcGr19Gyk7qyrYNNeeUOuaIjZ14VZYNw5BFcZrK+XedfYV2Fr+5h8uQ9sVyviJALgMO/FC3DoT6ZbZQMeeM0mphgpUDAp2jTsqBSMjFW9Sh8yIsPSqkSjAsI994FJwa6wacTbhs9s1yUZaO9O04IxXTWupzbAjE46UPYOpVvkWNCh6gViKNtyD710d9HHJAXz8xFc7jE2PQ0oDex22hXZSMK54IFbF35LgNgZxXK6OTMRnIAwK27yZYYdoOeOoo+0JbA1vucN5mADnisXxJPEbYoDkgVK91IYyAxxWLqf7yMknNdbd0c6VmYada3NMufLjCg81iAcmrVvIUcYPesnsao37mKOcb8cism5UgFT2rThfK4JqlqCgZIrne5sloY0hG4YqxBM20IwyuO9RSwkEDFKrhcdu1dBkTsFPSjBGM9KaThcinJcK64PBFMQ2QZAK9aYDtIzUuOM1HIVHHekBahDSDI5BqC4tt0h296W2uTDhSOK0RHFOodT1qWUjH+ykEBuhrShsZREGj57jFR3OFcITwKmttReBgvUdKb2AX7TLCpgkY4HUVBI6ZBUYPei8kEkvmf3qqGQhqixRZcjg96ikl4203zS2B6VG5DHI4q0hXEAwcgkGrVvCsv3jn61UzzUsc5jU80Elq5MaLsUDNNto+QTVYsZnH1rVsYhuVW70nogLkJEab/SrtncWGoSCDUFAHZuuKgkWCKQRTZCnkkDNRXI01CoTODyTjvXM9Waoi1qyi0+4Igk8yI8g1zs+2Rie1al7KzoQDlR0rI2n+HJrSKE2KowQfSrokje3wRhhzmqkcMjnp0pxUoSp61qR1JAR0qC8jwoccinKdr5NPn+aErVITRmk1ds5AMc5IqskLO+ADirSRiLoOe9W9ibG7Zjz0AXr3rZtIJISCCQRyK53TLgxyKOxNdMb+KOMFeWxmuWpE0izchn86EebjOOc1janBDNIVVhk1UfU5JG+ViB7VEs3zliSSaxUdTRvQibQpC+6Mhgferln4ediC+FGeaSO7mT7jkD0qcX9xjmQ/nWl7E2ItT0wQphSCR6Vy+pwyRsJNpK966ia48wDJJPuKozhJIyrgEHsaaeo2jk/v8qKaYmPJGDWnLaRQyEKcA9OOlTQ6Usy58/HcDit0yDGBaI55zUgl3dR+dac2leWuVcN+IquLYZwy4+lIRUDAHK9RTyPOTdnDA5zUstmVG5RmqwZo32sMCgY/zgVIccjpQshB45FPcJIo459aSOz8xsK+KaEOWVsEA4+lQykyfKMk1o2+jGRuZRj3IrRXSrS3jDFwz9xxQ2I52O2kODjiraWM2zzA3yjqK15I4FXCjI9hUADnKLkIetRcqxmPBJgvGMkU+G4AU7+D0q7JcLaqYlTIPU1nvGsjlgOTTuA8TSI+5GO30qx9v3sBgDA61WWCQ4UZP1qePT2Qgu2AfelcLE8EC3Ls7k4HSnC3y2CQoHemyXKWsYVPSqbXct4xSIkH0pDLVxLFbrtByfQUyDMqFmO0jt60kFgxO+dsnrg1IDG74bgjgUAQMSWzikBDkKeueKsSxFVyBke1VWX5gwBBHtQIsrDcZ4TpyCKWaaYoscy8ryrd6ms7+RFCtyB3qG+uRNIDjGPSkxrYlTUJ5VEczErjBz6VXvbeK0mhurQ/KeJAOxp0dvJIgdcH0BNSxWF1cb7cJgsO3ShASzjzIxIASDjkVAsbxyBSOG5Gak0vUl0+Q2moxZKnABFWr2SKa6Ro+ExkD0ptgMmCRRgjgkdaqQQmSQyHjBp91IXkEa9KdLIIIQB1NQyhwO+cLnIFXom2dKzrYArnPNW1l2mhiLu8EdcGmEE/MGOBUPmjrSfacKT2FKxQy4u5SwjaQlc/d7UyORUuY9xyhODVaQyvMJFBKg8gV0GneGJdQjF0r4U4IUEdKpKxDZsi2ePSzNACQRwwFS6VLZXluYLobZQPv4610OkIqaWdPZQcDv1rlZ4Y7LWGhkBEbHGfSsW9S47DdQtIo5BHAhc+oFLDBb2kRN3GDKRkZ7VckLaVMHjkFxG/QEjj8q5/Ur+S4u5CxxzgD0FCGM1C6jZtkSKPXFZ+5CMFAB6ilOQST0NRFwOO1bRRLLUflsACcc1d+ynyg4YH0ArF8z0rR0uZzKAWyB2NW1oTcnWxuSysrEZ5wKvf2S13CZbq4NtCo6DHP51t21nHPbB4CDMOo9Kr6rZfbIDDMQp6YzxWDdmUlocM6Fp38rLRo2AcdRWubPNruiwCRnnipbZoNKQ27wCRSeSetQnURPe+WIjGnYAGquAy0QRyrxhs8mqPjKMNawvjndgH2roLm3hSEyKuHAzjFYHiCZLvSf8AbjYcU07sZz9iQkgB79K1VbBAI4PU1m2IEkqDIByAM1sSwyQv5c8ZQkcHHB/GtOhl1Lliihyw5A5rZkuo4NOLhQSRgD1rAspzHIF25U8HHNa8dqJWUHLc5wBmpY0JaXH2xEhWIRtIckD0qbUUjkkayLeVDHGdxHc1TvbsaVdrcgYbOAvtWRe6vLqEjKqkkn5j61K3Gznctb3kkecoGwM+ldFbSsUQqwYgcgnrWRqdiU2TE4djgitfT9PtzaBvtBjkAzgAcmtXsST3Fpb30IaNBDcAdR3/ABrEE8omMch5Q4PvWuZWC4XOQcEkYzWTdgG6dgcHv71CZRObxI2UxHkcmnR37TSsW6dhWaTtbgZz1oDlXBAxV3EbBvgGDYxzjitm3traCNblmBMgyAa5qIqV3Ng4qczSSIMudgPHtTb0FY3508shivDdCORUkV1NCuFUMo7Gq9nrUQsPs8sYfaMAnqKrS6kTkQKB3rO5VjfF2t2gSSAKO4BODTY9PnhkMtnIY9x5APBFU49TjhtIlYAyH7xJ6VpwQmaAXMV9iMDJTIouFircaXOX8wMC56DI4qeaNo9PjhNsqTIDmRTkmoXlxKJBMRzV0Skxbt5YHsBk0CMmGZlLwSM2CM5x3pbdPLt5DIfmbge9arwRSQCQxgg9+9VJrb5MgkYPAx0FUmJlKLzHZPNALA9Ce1WrzUVs0aK2UI8gIJHYU37OwYS8Ej3rP1aJiDIwwMYzStcpMpm+ljQW8D9eC+agmhJLqr5kAyT61QF0hfZHxg4Jq0JoyoIbn1ppBczopsORKDgnk4rQgu4hGVTGTxg0sNvDcSbXAANJNpiK/wC76DvV2JuX9Mt4o4pZtwLntU1tDDdMxliGORjFZdvFKs4FuSWHOOma04tUezfZd2gAIwWGTUsaKtpp09pcTSxTlNpyBxTNTmknVGmj2t0B9a0TJbXl2rQzkIRyp45qtqsckiqjAnHQgcAVKGZfnrDFsVQXYdackKxwmWQ/OeR71JaWJmuGV+idTUVwGkm2R8qOAaoBQMkTbsY7VZdEuItzzEHHAqMWsNtD5s82SRwowcGqfMr8Zx2pAWLFWhmJ7ZyCPStKbULeRRGpJYDBOKoR3D2ybfLBHQ5PaopJo5LhDFGI8dR60CZoacFR5A55Y8V1tjF5dg6sAHYcetcfaSL/AGjHKyEqCBgDNdhJd26nzi23A4BFTJMEchd3LjUZIZmIwxAo1C2SRVEPLEZJpdRSK7upHUfMxyDUdpIYZtkxJVRnJqkNmajBGCzw5C9etadpJY3bNCQYARhWA/xqe2gSed7ho8oTgDHWn6/YxW1mjLGATyMdaGxIxb2MxXDRrJvAPD+taVhqwEAhnPIGAaxd+4fSggEAmmgOnj+aIsWBU85qtZW4mvyF5UZP0rLg1CSFChJKnpW/4YjMsdxcMMAZANN6CKc0qyXksbHkHA9qjNw8cgWZcjoDUV3GVvJJI+SWyatwyx3VqY5QA4HB75poTKzRYmMoxtPOKiRirnByGP5U8O8I8mQH5uAaI7KWMmRmypOcVQh32ckZBxmiNDauCxzmpJWURYVvmGOlRLukALc460gJJAzTCUcgVfHmXFqCB0qBDGU2gjOORT4ZJI0IUkCgdyKSzeYho+o61JAqxsHbGe4oS6a03EjhqSGNnlMzH5T2qGMvtHHPGWBGO1URESMDoDTmYjPltgdxS2oaSYgkgD9aQxkyqqAkYOcCo7ec+aYmzzUuoLhxnpngVAo8twxX8apCZbLGBwD900X0IEHmoB0yacCLg7WHAHBpWz5RifoRgVdxGLHcNJIUUcVLKBGCSuDirNvZLDKWI47Ul9GdhZVz9KGhIy0G9hnuea1YYVjQFR2rLjYBtuK3LcCSEL6ip2GQxsVkIBJU1WniMtwAvGTVtwIWIqnNNiUFc59qVxkrRGEbWqeEDyxiovMM0W5uo9alsSHfyz1zxVAtz0vwtZxWWliR0BZ+Qcdq2uZeVO0elM0i1ZNNgV1/hB5q41oWPDFfpWE6bZ0KaRULvGcFAfejarnJODV5bYjrzSGzUnJFZKgw9rEqDzVGEGR60uxD94YbtV9YNowOBTWtUJyRk1XsGT7VXKOyU9DhaU7SNuzn6VfECgY7U/yl/uiq9hYTqoyxBJ1zn2NOOT8pWtLyk/uik8tfSpVAPbeRnrbbORk556U4I0nDrxWgEX0o2KO1aewS2E6tyn9lUD5BihYGH3hmruMUY9ar2KJ9oyqYARjGKFtsd81aIoqlSQudkBtgeoxSi2XGDyKnozVKCWxPOyo1kc5jkKEelWYgyxhWbJA5J704kd8Ubh6j86sl3YppoUA5xyaQyoOrgfiKabiIdZEH/AhSEkyQgEYIyKxPEOlJe26gKFwfmYelbCTRyEhHDY64Oahv3VbV1YgBgR+dVF2YmtDibmxbRIhNb3H2hH4xkcflTdOTT9RcyagfLfPAIqCa3u9HO+4CyQsTtIOSKRIrbVZoyZPKwc5HeuxK8TC+p09iYLR/KiVmjxw2D0rWASVcrwe1ULC/tgi2pxlRgH1FaOARlK8ystTui9EN5jHz85pBED8yHB9KXzCOHFO6DK9K5dCrtERkYHDDp3qRBlgQevamFweCOaVAUII5FENynsXV6U6mKcgGnV3LY5XuNfhTVCf5kP5Vek+4apBC0Wfeommzam7O55b4kTbfSDHesGE/vDXT+Lo9mpvxgE5rl4+JiKzjojSrZyuWxJgYqpeckEdc1YOARmq95gxgrwc1TMzURXFiATniqNs5juCMZ5qzZyMbMKWJwKqQuEu2JGRmkAmrHcqtjB44rRsJBJYADrjFUdYUFEYdKvaYsZsxt64rNjM+0l+z6spYZBOMVt6vta3WVDz1xWDcgR6kjHjmtS93NboQeMUkUULli1tycn1qDT+5XrTpwTbnFR6YSHORxVIQ6G48jVQ5HQ4rrJgt7ZCQcHFcrJEjakiscA8108r/AGSyCxjK4xUsFucwvy3Dj3qnqZBUeuatKd1zIPUmquoQkLknvTQMu6Kx8g+lV9aILgjqKl0NwEKmm61GA24d+RVPclbGc8u6ADHIrT06QNb7WHQVmEfuARV7TsiImq6CK2pxhJMr0qW1/wBR+FRak25qktBm3xSSG9ytMcXSn3rVvIvMsA2cnGayrkbZQ3vV+SZvsPqCKpAzCgGbnZ6nFdLHG0NuM9COK5q3JS9DdSTXYxRma0yRk44oewo7mHenehNXtCmXbsY4NVL6Mxkqe1Q6ZJ5cv41KG9zodShBhLg8gVg6UANUJJxzxW9JJ5lufpXMyu1vehl4yalPUb2O4mhBgDYycda4rXWJnweMHFdhplw11ZAP1Irl/E0Plz7scZojuHQTS5QkQJHOMVeuZlaA89qyNP52rWncWb+UXB4xWkyImJsEl+BnGTnNdTbWixwByc8Vysg2XY9jXS6dd77cKx4IxSew+pFdyjYVArBBzeBR1JrevowqkqKwUO2+DHqDSiNnY2NsfsoKLg1ce1YxYc5yKs6PJDLZLtwTgVNcrkEAVLdmCWhztzblFJByCcVi39vJGCWBIrppIFmuo4lYjcccjAFbmr+EXj0gy7lbaueCK64axuYNWZ5IRhiPer+m24mbLHpVC5O28kTsCRxV7TSRjacGoZaNny0iXrWffOJFOB7VPdF2X5TyBWeWcIQ4rna1Nk7ELlSwG4ZqGaNl5/lVMytIRgkEVehlLpiQ5rpsZCAkR474pkcZJzjipVQFjzxUigAYFACDIAHWq0wYPnBIzVpsAVGJVLBSuRmgRHj5c1PBcyRqFU8ZpHQBeKiHXg81LGWHDSMGbtSEZXHQ00TBVCk5oaRSpxT6CuI8jcKT0qGQkUhbL5oc7mAx3qUirjC7KQcHFBmyOnNaENsDHhhmopLQBjtAxTApiXnkGnBx3FWPJH8SilW2BOeMUkILQb2yB0rfsYlOHbgisyzgAfaB1ratrSSQEDoaUnoNFk3Fk0DR3Ee9sZUgZIrFkQyOUEZA7EjGK6a10q0tGE9xMDx90kc1na1qtpdQmO3hEbg53AYzXO3qaI5+5Ai+Rjn6VWwCflFTlWLFyCx61A02GK7Sp9cVvHYllhZo4kweW+nSqLyF5CSeT0qRB5jbR1NE2lXseJTESnXI9Kski6daY0hLbefSnk5O0gg47ihAoILdqpITJYwY1zjg1GzB3+UcUSzb/lU8CiIFWDYzSAuWmVXJ4OavLIzAZJqkpJ4AwKsJHIVyucCoauNEwmCtt71Mspxnio2swkAnY5BrRSC2GmNNgM4HA71FkiiCPzJOin8BxWlCqxQ+Y0KyY6gnpUel3VobYoCwk7ADimpJLcI8ccbhwe4OCKhjQ62ma8D+ZbmOHnDgE/jUU2lvGgZyDGTwxNdPpeq240lrSeyIcLgAKSDXO6hJMkH2dnKoTkIeMVLdmUtjnNTtpI2L5GB1waoRytwyuwHTFaepSkwBdxJ6HPesoNgcCtk9CGW4WJYDJPsatfZJpnBX5QfesoSvHKGU9DVx7+cqMMQcdjTEXGsmVSGmA9siqU1pGSVLgmoJGaQ7nYknvUeCO9WkSROsltJtY5XsfSn5JAZTyPSnE7vlY5qA7oZQACQfSmMsw3D52mQg1OJXHfJ6ZqoSkgBAww9qcJWi4YE+9SwLovWhOWGRTjqqlcKvWqYJmUYXjvU8UMA+/ge1TYobJdibIA5PGK07K1t4oRLLgnHeqQNvG2Y1BaiOQyOPNOATjFAEkt5ElwRHEW5wMA1MYp7hQSAin0PNODQWyBtoAPcdTUEmqrGCE5J71IGffRywzBGOR6060Igm8wDgjmoL25a5cMx5pkUvGD1q0tBM05r8yHaq5J71GLYj94XwTyRnpUEckcYBOCxPFJdG4iQyOCUI4NKwy1/aAgfYTuUdc04XttMDhQDWKiG5BAPIp0e+Dkqc/SnYRuiNdm+PBHcGq7DD5x0qPT5WmBGSO+DVua3kKCRBkZwcdRUNDQ2ORlcbWI+narkOqXFk2VfcD1JPSoH0+cWZuFOcdgeaqLbSSQFievb0oGGosb67F2TkkjNWgT5asT0FVooSpCMePWrQj2YLHK0MAjUsxkYYx0JpIwb258odun1p1zL5mI4hge1Pt4GtisqHJzmkwC4t5LKUwtwRyD6im+YSODk1u31mNV06K4h/18a4Yetc4AwYqV2uDgilcZP5xxSNMAhB5zUJkB+XHNRvkjiqQjSs51hRg2Du9a2dM8Rf2VbhEbJ/lXMyKTFGynj2poBY0MR10fi6cXBuIzjJ6A1Ffa3/AGk/mOoDgda52MYAJPFSRtlxgk89KycdSkzpYHWCyN1PknHyDrmsQyGWYzScBjmrUl7LJaiNk+VeBms+V2YhR9KdhjpZQxIHAHSq7Nk4PAqURluoqWG2SRjv4ArRCbIYox25rZ0fTpZZRIFwAahtrSHB2nOOa6PT5xFbooUA45qnKyIsLHO+lzvNCO3zD1rB1DxEbm7LliOelac13vvXVjkEYFcld2xOrtGAdpPNYJXdy72RuWgivVLMw3HkZPeuh0YW1y4+1WSBlHDnOa5kaSrW++2uGWZOSAOPzp1pPrkkghikJU5BJOMCqaBGtK0bajdeaw8uPIX3ArC1C1gubN1jwJJBwK0ZIorRCl2xZs5JxnJpul20GoamDCD8ozjHFJKw7nFtp8lpcKkuVIIINdRFqMer6eLG7UeanKSd6qeKWWLWYo8AlRggVXSMCYNGePQVondENalu2jNgSso3EcA+tdJ4dkhgRppSGyCSD2rHM1rNDGr8OnOSOtPjPnpI0biMN0GfSpbBIyPFJmk1QsxxFJyo9KqWZW3Rnx0FOvrh7u9KsxYRnaCfSg2z/ZnYAkAURGzLmuZLy+VmJ2g4xV+QgIpA6CspWCXHy85PStUASIOSCeDxWm6JNWEf2jaKIgA0Y7d6wlDXF7JE67XBPB4rV0XUP7KuyywC4HdTn+lP1gQXrjULWIQyFssoGOfxqbWGjGkVYmKyIQQcZxx+dM8pXGQwPpWvHIJ0MF3F8wHccGs+fTHjzJa5K9celNMdiAW7ZIDEZ9O9XEsprURrMcxyHIPUj8KbpCtJOzXX3IhkL6mt6zMGozlJPlIHyJ296behKMqOLygdpBB9T1pMIGLEAHsBWhNJpyymMR5wcHIPFPi0yyu2BjlCHPfArK+pZnhHkG7y2I7HBoVpYceVKyeoHeuht9Ov4VKRGK4QDAVnAFUr7RtQiYytaAg8/Ic807gUo52bmRjnFT2WuSadcB9u9ehB6Yqm0EyMPPgeNM8ttPFTmwEy4t7gMe4JAxRcVjaTxJBJGw8rDnlQAeDTLXVFLmK/JQE5BxziudAaCUZBLLyMc80y+vZb2YPMpDKMc9xVJiaO1mNiYN8MgOcYA61XNsLy3eM8jHBNclY3TwyFlPAHStWLVroS/uASCOg5qyTF1XSvsLNMgJXPOB0qkGEiEowAPvXTSahHMjwzICZByD1BrlxYMLyRIiSMkACmBJBM8bgscgdavyXp8v8AdckjoazDBICRnn0NOti3mFGGD71QjfsZIYbEzsALgHj3Fa58u9tgzKrgjkE9DXIGbEgXJyRwT2q1Hc3MKnaxx0OKzeoGhc6LBIS1sdkhOeO1W/OjstO+z3AMk8gwpx0zWdbakYgScknrnir8l5a3FurH/WAcEjoaRdyKaNdM0+OMkGWYZY/WqdtCDHIqAehJpsyyXd38zkgdM1KTDaIVYnJGcAUAYsw2uVJLEnvUsW6NRtPzetRM4nuCQMDPFSGNkBzxnpTQM0Y3swgMjF5McDHeqccDahOVU7CvTHeqsLBGLFcgHk+lXdPdVuhLvwCck1ViWT2qXtk4cIJAp6E1dm1qO4Aju7fYc9snFW7nPniW2bch6ioZrSOVlllXgHJyKlgigiE3hkXPl9h7VFIVub0QR8g1M00kNyywqCMYGTjiqdjKIdRaVjtIOcehoWw2dLpUaxSpHdDbGp4PvS+INlzKqKxZDxn0qmZZby4QowKk4PNX9RltdNsDAy+ZIRnIGcGpGjkryxa1kYKuVz1FVCeMMMH0rdhuI5Ywsgy2Ociob7TFdTJFjPWrQmY7HONp712+i4tvDryMuMjP1rj7ewkmmwRwpGT6V093emDRzAqkIRgHFNiRlwzLPK0gwVJ5qKaN4pxJGCR7Vn2lwbdtp6E9K2YZVkiJHIPamthPccJILyARyYDjoaRpWtiIJSSpHBqhMrJKJIuo54q4kyXsIik+/jj61QiKa1aMiVDkHtRGc5B4JqZJGhzbzDnsfUUkkB2+anOOeKQEYidW3ryO9Xt48sDGTVOO5+QL2zyKuMUMWF4PagBkpEy4I5A6VHbmZmMQJVRTs4UtjkVLbTLM+0jBpFDtqHIXlu9RWk7C88tjgCrEhWHIA59RUCWbBvtQOcnpUMZav0WRAVIzVDJLBCatyxiOMSM3J7VUHzMWHXNNAyyJfL2oAM+tWJAJ4Nw4IqlHGz5du3SpkkIQr+tO4iEySOuwNgirMcRK4Y5yOapOJBJuUYGaspP8oyeatMlkFzpqW4MoGQeafp8wYbc9KtmUSxBWHy+9ZTA2s+5DlSc8UmrgXbzaTk/jWdkLMCvIou7kyMNp4qCMsWzjis0mM0nKFcqMA06wby9QgOMjzBn6ZpsIEkfAzip7aNVbeeoPFWgPcrWRZbWN0IIKjGPpU1eVWXji80+MQBQ6LwMnpVs/ES7ZcrGAfqasVj0rFFeXv4+1Nj8p2/jVdvG2rnIM7DPoaLiser7lHcfnSGRB/Go+pFeQSeKtUcEfaXH41WfxFqcv3rqT86AsezNcwL1mjH/AhUT6lZx53XEfH+0K8Xk1W9kOWmY/U0xr2Rx8xJP1oA9jfXtNTg3K/gRUMnifSo+WuPyGa8e81iclifqaTzMtgtn8aGwR64/jHSVOBKT+FQt4100ZwxP4V5UWIXJbA9qRZg5GGJ+tK5Vj06Tx3ZqcKhP1BqtJ8QIhwsIJ98154ZvLHPNNFyDzjFS2CR37+P5DnbAv5moW8e3J6RKPoTXEpMC3IFHnAHGPyouOx2DeOr4/dUD8aQ+M791OJMHtg1yAmbPQ49MUplYjAU/lSc7FKNzppvF2qHpMQPY1AfFOqMOblvzrnwZCfuMfwNSCO4PIibH0NQ6hfIaz69qEmcztz15qB9TumB3SsfxqqkF05wIsfU1N/Zl46gEKAenNJVLslwsdr4EmeZZmZyR2B7Vs+JGYaeyocOfu/WuZ8NLdaMpLgbG4JzWzrtxDd2Xnw3HzxgFQMda64JuxhLRMwbcrGnl6yzAHocZBpsOitezGTTWAjB4BIGadZhtWTy9ZYqi/dOM065V9KZF0m4Lo3JGQMV1LRHPfU2dJ09LZjBeYMqjrnNb6IIl+XGK5/R411EGW4kImAGRmtxVMA5bIrza29zuhqrD9yS5B4NISYgMDIqMlZDkcE1ISY1AbmuS5drDSqScg80DdGeeRSFQ3KHFCs+4BhkUr6jLycqCPSnU1MbeKdXdT+E5nuNYfKRVNriOOPBOKunpWTeQCRiD2om7I1pJN2ZwXjSRJNTLJyMda5EH98TXZeLoY4bhAvORzXGyYE/HSs07mlRJPQskZAaoLobl9BUoZjgY4pl2P3XFNmZPZBhbHioIsG9IbpmptMkYwEE5xVeTDXhxxk0gJ9YTbbgLyMVY0VNtqCDnI5qrf7ktxu5qxopb7Pk9O1QxlPUhm+XHGTWhcyFbNBjIwM1nagwk1FFXjnFacy+VbqHGRSWw2Z8rf6OSRiotNIO4DrnirlxCstqSuBWZYExXBXPemJjphKuoDccnPFdRbFnsdsgzgd65y8bFwjHGQea6W0KzWAwecdql7B1OaceXfkLyM5pmp/cyKfISt+wPUmo9QU7CTVRGxmkc5JPIqbVSzLtPQVV0w4fA6Vf1OMG23DrimxIpRxK1mTjoKfp5GwpUMTOLfaoJGKfYghixPfFV0JIdQQq59M8VYswDBUWonKmnWDZjxSQyC9Hzj0FacMKvYA5zkVSvlUITirFpK32LbntTW4Mwcbb4j0Ndfpk+YQrdOlchIcXhPfNb9hM6QAlTVS2JW5LrEQIJHequi2yyOWYdDxUl5c+bGQaj0e5MU+zGQTWUS2a9xGYgQOhrnL4Zul9MjNdbJ5c8ZPqK5fUlEdyM8jPNLqPodLp7eVbqY+mMVkeI3EkYZhya2dNMUluAh4AHFYviSPYC3YdqpaMnoZWmuQ4JHA6V0QmElue3HSue00F1xjitclkjx6CrkJGHcjF0cetaOnyEKBnGKz5xm7Ge5rYht1EIZRg4qegPcfeSN5fHPFYJJ88kjkGtOYy4IwcdqypCRcDjkmhDb0O28OSeXAA561vyFSpdcHHasDRoTJbqTwSBW5BatGCWORjpWVTRhEyryUR5k2EEdCB0qrN4tvhbm2di0ZGOTWxdxCSJgyjGODXOyWIIYEcZrqpO8TKa1ORuQDeOy8gnNWbGZY2AbioLtFiuCq8DNEIJcYGTVNAjoVIkUEcg1VuYTtPGKdZlggDDin3MmRtHaud6M2Wxzn2ZtwxUywtGMN0qwBtG4c4oL7xyMVu2ZoYiMcYqUDFNR9jDIyKtBIp1JBANTcdiIKsikZwaiFtsOT270SIUYjdgjuKekxI2tyOxppiaGSYCHJqozEdKsTKcls5BqoTnimA5Q0p2jrVldNuXTII9etQQny23Yyaui+YcDI4oEVfssocq2Mjg1HIrROAxyalmuZN5Ynr3qFCZHyTmhIZp2kjGAMwyKsiAOm5W59DWakzRjavT0pWuZQu5Tg/Wk0NFi5CRjk/Me1Uy77gFPFNeRpGBY5PrToiGcL6UkgZoWZIweprpNJkbzdrDAPArAto/Lw/bPNask8kUKtBkkc8VMwRZ1rT7m2JkKO0L8ggZxXOzBpBuU5A6+teh6LrB1XR5baeHMijoQea4rV7SLTUdUY+aScrjoDXOtzToZkeorbEoUBqC7u4rlcqgBqmSS5J7mkPDbvSuqK0JbJrZtk4J9RXfWPl3NhtY5yMYrzsuSQR25rq/D2pKFETkYPrTexPUY2mW8l39mZADnrirN54Hljh8+3fzBjJXitSfSDeAywSbJgMgjHNVF1bWNIcJPGZFBwSMnI/CiM1azJafQ43ULR7RwioQwODkdaZESVBGeOua7m6m0nWbd5WUR3AHQjGT+NcwlkzuxAACk/jTbQ0mJHLGyhQOcVct0mlgeONgCfU4qjJD5eGQc9xU0EM83KSFCfSs2ykaVpG00BtbhwAO+atWsVhZEhpGmbHAxnP5VkxwOJwskpLHrzwRWrA0doQyxgketK10DZGbuO0Jkhs8c9cGrNtqN9dE+TGIx3OcV0ESW11pwljCmQjJX3rGhic3ckZIQg9M1CavZja0LcNzqXEYkVHHRgRz9aZ/Z02ouZ7wbpgcE9abPDLbuqPkkngjkfnVqO9miuUjgG8kYcHj8aU7J6ArnJ67YBEkCjDrziuZjZidrDBFd3roaSVpRGVBHJxXFyrlyMcg9auLuhNEUgkX5gMinxSg/e6+lIkzR/K4yKQohO5TzVpCLOR3HFAttwyDwe1VRMVOG5FP+0seFrRbCHyBYiR3qS2CshJIyKqkO53Mfrk0KrB8A8UmMexBlIxg+tSKGVck5FJnGMilbEgAXgVLGKJxCCV6momlMzZPWp4oYVBMrdqp+YouCFPy54pAXrSHM4A4J9as3yqHCpjco5xVEzPwUJBHcVKZFVBIzZY8mnYLli2spLlMyvhR0GaZcRWsCkYBNQNeyyJtjOB0zVKQyB/nYk1Nh3EkI5PQCkTczfKKcAsmN3SpkMSJyDkegq0TcgdCCCeo5rdsZEvLPyZVBAGKyVBuc5+UDueKv2JWNQq4znr61LAzZ4G0+6DRcqT0rSEkc0IZVBJHNSXemPMN/II6Dsaz7UyW9wY5FIBNFymi0sYyWjG09OKmWeWFTtc/N1ApwjHpjNRSIVcA9PWoYIns7+WG5BlyYyeR2q5cx2Ux3wTFN3JXGBWZlQuM5J/SkEYYAlh9c0AaghtBCULbmI646GqZRs7N2QOlQmQKuxevc1NACFznJpFIAgUj1q3bsGO1pMD3ojgV8Mx71p2mn2U64kXBPHApPYXUbaXLWzgROCPQmpb3TbbVl8+2IhuAOR0BP1NF14dhYbreUwt1BFZEsl7p8vlz5PYOpzUXKKdzaXlq22e3IPcqCabDbSXCkYZB6kYrbi1C827pJTKnue1QXdyLjiNAgA+YitE9BMzUhk5jUZUHkmpPIfAwQB9aGmkKiKP5VHU+tLGJHPloSSTTJNfS/Da6hgi85B5TIxWtNpWn2KhY4/MYdSR3rO0rSrnO+Kby3JyTkCtKaxvYfmluy2OTgg1E3YcVcyb0McnGwdgKzQvzGtS9IckbsnHJNZ5QjmpTLY8I+3KDJppmaP5ZYyAR1AJqFr0wnaDnHan/2x5kLRSRBge57VomQy1bSpbsrK2Rnn3FXp9VijVfKY5PXArmhIFAxwD+lXba3acBolDg9Rmhq4jRiuRLcF1bPPelSFb3VhCpKu2OQOargRQ3CRqAGI5HvWnoURXVReyAFU4wTTSsDZt6Xo7QLLFKhJ6lyOtNELWl2Io8iNzknHSumubuOSALBjkDpWf5KkDzRn1rCUmmNI57WrQR3BUjcrcgmpdCNrYwzXCgKQMZ/nTfEcoWe3hjPGDzXNa3c3NjpzLCD5THk/Wqi7jasY+oXxu/EZuH+aPzMfhXYyeHbOayGoaTMJHABeE4HX9a4Szh8yZSeRnIroLa5ns5QLOQqz8ED3rW1kT1J7SPzrp/PiCEHBHYVmalctbXEyROQM4AHaurk042lmJbiUNLKM4yMg1wuoFvtxDnJJxULcons03gMep5Nb2ngNlGAIIxzWLYjgVrwv5Shh1FW9BHP6rpbWGqmTGIXOQKnuL6E6eLdIgJhzvAPNS+Jbs3EceTyD0zWXHIJoxkgEDFOImTWFw8V0rlsH1rpdL8i+1JLW4jYLKeTtOAa5EhlcMDwOa6ex8SvJAgit443QAB84P1qmtBG/c2+k2zy2V3GTMf9VLtPIrHtrd4VmVgApyQSalXUbu9TcIEu5IyeWPQenFZV5fXTOQ+Y1JztHSsupZPY6FcXJvLoSKgj5IyMNVzR9KttQhm3XP2W8j5j6AEfU1QhurpIhGCTGeoHapDp8l3IGMhjx91vp2pNk2LI0+Ge2lnZQJYyQR6+9VbGxF0krA/cOAM1auXEMAgBzMxwSPT1rQ0nw7JqVm7WF20EkYzIOBvOPfrQM19I8OwyaGbqScwzKCTjByax4rzxDpyuykzW+SRvOOB+FPsG1NovsksrbFJ+XscVeuL6WZ4tOVQSpGQDnPtUtjSJIPE0U1sItX0xZISMHAJP5Csa5j8NmcvbxzRBjkfuiMV3mh6NBApadBJI45BGQBV280bTHgfzLGIjB7VnKpYa7Hks1nCrhorrnGFzjpVG7guAhY7ZQTjORXU6ho+nxlmEAGRxgdK5K/jkgnJt5DtzgKK1pyugasxtnp9xc3SQLHgyHA9BXZzWOneDLD9+VuNRkHAPO3PuKyrHSda063iv5CMSDKZPI/CsvWnupbkS3BMlxIcKT1rXmIsUZHknuGIUmRySSe2asQr/AGXIs04ySMgetXEjSxgSOQAyydT6VDexi+kihBztOAapEmdIGubppIl4Y5wO1a/9jwmxSZhhxyTiksITbNLGy8gYzViPUTJZmxaPnPJPWmxDDpmn3VnucIjEZAB5zWNPBd6ZIDuMkZ6Ct2OxtYITcTElgc+uKjmj+0x7owWTPGRg1IzGe7glULJHsbGc4NCHLBQcgdK1bi0tRZ+XKg849DiqcGlPHZmWTII6UDCN1iO48uentS6g0UOnEs2Z3P5CoTBLIyxxKS3Un0qldhxcmOVsuvB56UhjrC3UtuYnjpxT7+ZRJs6EDGDUkbmCECMAt65qG8gkucSyKAx6Ec1ZJJbmIWroy5DDpiremWMVxpdxldskYODis5IbiNcDke5q9a6hcW6FGi+QjnGeaYiz4fgujBJ5lweMlRkVZtrm5n8xZogY0OMk9ak02701SGIKnuCMVammt7uRYrVgiE5J6ZNZPctIwtTkMMyMqeWp4GKjktoGtxO3Mh6+9aWrxrc4hIGYxwR3rKtEmmuvIZeAeKpAzQGkXVrCk9tKQrDPUUxJ7mSdhegnAxuPetRJYrmA2McpSSM4IIxjFVtQHkwJDNgg/wAY55pAUZ1izuiAz7VGL5o0IYdBxUsdvHCu4S7s8gcVUvgy4k2EL9OtUIs6TcpJ5kQADSHOTxWrqsKw6EYzIspxnJI4rAtL2BQDJbk8/eAJ4rVuZLC7s8QMVOOVIxQCOVVsr71YgnlhXjpUd1aSwtkDv2rWFiB4eM5HzYzk1SJaILa5WRvmPJNWJLYxuJ4ug5IrCjfChhwa2NPvPOYRSEA9smmKxakmW5jAYYcdD6U2GYwERycg8ZqS8twPmj61Thcu2yTr2z2oALmMw3bFVJRuRjvU8UwdBvXbjirKAogEq5UdD6GmPbibJUjA9KAFjZT05zRDCfOLo2COoFFoECyI3BHTNJbyGGUhuQx49qBloncSpHNP84wqFUcntSLGzOSDyKZKf3iNnkcYqGNDJJtzYZcgiqwZYcle9W7jcCHjxyOQazrgSFwxGQT0oQM0IpGKADkGnAgMS3aqcLOCADwKuygOnTHHWqEQG586TaFAA4NIQquc9M8VDsET/Kx561MD5iY700A6aQmMBegFRKEZCH6npSKSPlaqVzJLDLk9CePpVrUQydGjcgjgnirVoodTTbVWviVIPHTirEVu9pcBXHHY1LQXH2haByGGQaneQBSYxyO1NulEKCQcg0y0IkBkLD6VBZFAGkkZT1Jp0hMbYIIIpXHlXIkXjJzWqbaKdVcqORmq3JMgOx6DNOEpGAQefathLOIdFFPFnEeSgNOwjFMhPRT+VJlueD+Vbwtoh/AKf5EfZBTsBgLHPIcKhwaedPuwen61vLEF+6AKedx6nNOwHPfYbgfeXP1NOWwmJ5XFb2DTWXNFgMj+znZcM1Sw6UgPzOQfXFXWXFIDhhU2GRf2Sp6SHHpig6REo+ZiT6Yq/GQRUgwHGemahgiCPR7TyA2Mt7jpQum2wOdgz9K372O3FmjQAA45x34rLXjGaEUV2tbSFcuoA9TTVmsE4G2p7vTJtTg2QqSR3FRWXgG6uFLSS7fYkVLVzeCVrjlvbBOhGaedatwu3ePYCkl8Ayw/Nuzg9sVu2/grR/sgLRgS4yWI6HFZOxpeyucjc31xI+6FyAOMCnaf9rurtQ8jFQeatJpEvmSAD5VYgY9BW94YtFV2Lw7h7iog1czqJ7IuTwr9iKBiCR1IrFk0e9sYjdbgUIzgEE/lXcS29rcx7WQD2x0qg2klGH7wvGD909MV2QrKKMOS+jOXtBcanGYy5442twKhltptPn8uMbz1OOa7QabYlMLEq564qFNOign81F3EeopyxKYKgrmZo9pPKfPDGMnnBrpI1cDMnIxUQKHBUAH0FTCVgORkVyTqJs2s0rIGVXHy8GmhzHw4yPWm4D8qcGl3bRtfn3rmb1Cw7YrcocU8uBgMMe9R7AOUNI75O1hQnYLXL8eNox0xT6jiGEAHYVJXpU/hRyvcQ9KoyAjewHJq6/3TVUyK6ZJxj1qZlRueeeMsidTtx6VxUpJnBxj2ruvGpEjgrgkHBIOa4WYEShqWxabe5bUgoPWm3Cb4D7UAZiBp5GYT9KGAzRwSGX0pJ023QwO9LpBKzMAepNO1IlLgFeuaQD9QU/YxnrimaLcEIYiOB0NT3JMtj8wwcVBoskWSrLyKhjIdRAS5V165rQdzJaDdzgDBqjrQ8uVGQcE1eh+ayAPHAoQ2QKGW3bPQ9KzICBck981r28iyQsjDgZ5rHkAS9wvTNAC3YYzgnoTz9K6yxhWCyDIxII6VzN2AYCT1GDW1oN280PlscikxdTEumH9p7h0qa+Ae33DrijUofJ1Ej1NMu1Ih9sU4jZS00ZkI9DWjqDEW+zHFZVixW7J7Vs6gFe2DL6U2Sinp7IbdkYDPrUUA2zuo5GTUdmrmNioJp1mGFw27gk1XQBt/Edu7saj0/IJFXL45jI7VRsWw5HvSQMnvWBQiptNXzICGOABUF0mRmpdOIKEZ4prcGY98vk3xXtniunsI1kswAOwrm9UH+lfjXRaLIDbAHsKp6olbmbco8cjBhxk1BaSiOce5rX1OHOWArO0y2Wa4Kt1BrNFvY3IZAY+TjisLWB+9GOec1q3NrLDkKTj1rI1AEqMkkik9xrY09CmcfKMgYp3iSNim4c5GTVjSbdTaKVHIHNQ60ZGgKsCCBiqaJRl6FGZCRwOa27q22wn1xWBpDMkp2nBzW7JI7xHJJOKctgW5zVxxcjPXNdFZKJLcc84rnr04us981taVKABnge9JbA9x93CQh4rnpwVuwfQ11d9NGYiBjNcre8XHFJPUGtDs/Dt15qCPuBiuk8pwpZjx2rlfC6+WglIJGBxXSHURMSnTAxWdTccRly2EIJyDWHIfkfOOT0rXmA25JrmNVnkjlZUOMmuilsRPc5nUsG9bHTNO08j7QM9KiucmYlupNLbPsuAe1aMk6ZI1eMbRjjmqkzqX29xwas2sm+LAPUVBNbBJPM6+tc8lqaR2MOO5WM4kU4PoKU3KO/yjANP8yONTuUNnpmqxmiVj8tbkouw7GPzdKbIrRtmM8VXE2F3L17U9bkHg8UrAmSllK/OeaaoDMBnr0qGaQYJ7VBHMFlGTwO9MGakllPHGGA3KaqmFWO0gqR7Vai1VoMIDvSrQnsbpT5gCue+KBGS0TIRjkUqjKnnmrE8aq+2I5HrVUgwyHJ/ClcdiCYsGweg6U2GcRvhhwallIlwBwai8kg56iqQMtNImAQajaUfWo1jz26UOB2HNJghTJmp7MEtk+tVAMHmrlgNz/jQI6XS1ilcQS4AYcE1bNvNpcu4qJbcn68fhWUhICleCPSug0/VIGhEF0OoxyKxmWh48T28Kj+z7cJIeoIIrnNauZLu4kuJVxI3JHpXT31hp0NuLiKENv6MgyQfoK5XUWMjsxJIHByMHisVuX0OfIJcn3pxKqpJ5NPQqwIJ71Wk4cgHIrrjsZMASzZ6VdsnKOMMQc1TjXJq3HF91gcEnFN7COw03ULyGIN5fnRjkjPIH4Vpx38d++YZCQOqOMYxSaHbhLAPEwLfzqtLDA2pqAogcnDMO+axtd2K6Dr7TtOm5ktxG/Z0GTmsWa0FvIFjlZkI7jmuxfw1ex4liuTNGeoyDisnVdNe2jMix7nA5yKtwa3JTOanVY5AMnBGTmgTKuDGcEelPmmi1DaPLMbjjpUNzZSWzK6AtGRkn0qGy0KzMzB84IrQtrqORcSnDD9azkbK07ywHDEfShMbR0NiWicTW8pCk4K+tXtS0eS5UXVs5yeuKz9MgJjDnp6V0+nHy0wOQeorKWjuNGVYpqAQJOBLH33HkfhU1jAReSc/N0J9q07m084Fom8pj1I71FFAlsNoYs56k1m5NjtYwNZkk8x7eQ5jGMVxOpQtb3HmKMox59q9C123DJ5g55rkb6HzFdG7jitqbJkYMjrIOBVc7lOAeKldTGxVhjBxUJb5sEV0IgXeehH405ZM9F5qSCPzX244qWS0aNxjv0piIMMxy1SqNoAoKmP7wp2FK5zSKHkAAE9BUTTKOFFISSNppmFXtQAjsWByTUQTbyKlPzD6U0EAnNFgJIZBwCKWXjJByDULEHpxTdxIwTTJJUkwuM4Bok2gYzkmo+COlGec96AJBCypuJGM+tXLae1gjBkjDtjoRVNZGPDHgdqC6g5xQBPO7TtmNQqEdBTrNZC2AcFeSKqid87c4GasRStG4kUEjvipYG6uoGSFI5YyNvQgE1Fcwx3Sb4h+8HTiq66mrEDpnsaljn8pyw4BrNuxaH2zbyIpSBIB1z1pZ7eQLjg47iqzwGacSh8Gr0EcsSgynzF/OgYmnWtjM/lTthj3NPvNFET5hlBjPUgimy28MiZUFSehxVZpbqEbBISnvUtjsPa0jRPkyT34pgUpjacg1LY3awzEzgEY+tRzlftBaI/uycgUAW4GJwDwBWlaSIjcmsmM4UGpPtIiG4UnqM25r4AADkVGbi0aIrKoIPUGsVHnuELKcA+9NCpG4Mrk880KIXJb1VjhP2aQ7c8r2Aqos5mjCqu0DjjvWtHqWlRQGM2wYkYyQayJCnmFohhCeBinYQ6GNpJAijgnFb9rZ2lugJcbu9YEM5hy3r3qVbyLO6Ukn0xmqJsdjp8cM7fu8t+HSpb6IQqVxwRzWLYeJILSDZbx4cjqQRzVSbxLPNKyzgkHofSsWm2Ui+bJXyc5zWPqLC2yo61G+uTlisS4HbmqcjS3LFpj15601FjbGKCcu/WoYXMhfPQHiluZggKKelN0+QeaQ3APTNbJEsewPTGBVmxvJ7TIiJHsKSVAMk1PpAhN2BKPlJx0piY+zSS8vDLJkHHBPrXQWIeMbCcY61m38kdo/7jgHoRV3TnaaEO3BJ5oZLOo0osfvHIq/eIUtzIvbrVDTSAgx61d1KbFoVH8XFc00VF6nJ3Qa7m8xjwnQVBr3lr4eMcgGWGQa0ZIwkRK+lcj4j1Tz5Y7WMkqhw31p0y2zGsjLFcRtk8EcV6GdCSbT01fTIxJIB86D1ribeDzZk8sZIrr/AA/qt/oUxABa3fhkPSt5uyIW5lGa9ubxRcbgQeEI6Vzmqk/2u4xyDyDXoN6Q2otMQF53k+vtXA6kwm1q4mA+VjkYrGL1KexdsASgY8VekkBQgdaoWMmUAq5ptnLqT3CRsA0YyQTitGJGFqeJLtVJyBVWSNonG5SAehqe9UreSRuCCpxzWvp8lvcWIt7iBZCpyGPUCqWiEzFgcSZjJ5wQPc1JZRBbsW12xjSQ4Dj3q3JbQW8xdY+h446VR1GcyCN2JJUYFUmKx2uj6UunNJbR6gzySoXQrgk/X0qi+j31zby3LSBxCSXRmAIqvZNHbWsV1b3DR3RABwOg+tIbu8kuXWN3Jk+8R0J9zWTRSJ7SO6Ni11EF8nHILYP5VOiyXkIZbghAM44wDVeOxuYhmWXZGo+6DkYqMDKGG1Zgh+ZiB2HWkBLZxX13NM9vB9oC/Lyea6LStQiWwaMlrW/g4wB9786Xwr9mj06aa1vfIuouWU4Ab86oSGfU9bM4jw8eQz/3uKmT6DRtyTiLS3vJVCNtJPuap6FDKkh1SQYByRnvUDXq3mpRabcc25OGPofWtnWrm0s4orO0cPCFxxWTbQzqNEn+0RvIP4sHNO1jUI7aLyiQXfjHtXH2fid7S0+ywjBbofSqx1GWKU3F65mOc4PNZSg2NWvdjPGN9HaaZGsP+ukPORjArmtJELXscl2cxj5jn1qXxJey6tIJ1UJHGMYzWdbAvAA2duK6KSsrBLVnewagdZtJbuWQQ2tscRpnrjpwawdQkhv9Rt7tECxw9Rjg1jxPdTTJbBiIieVHStXG5vs8QJCjHFX1EV9VVbmdTDwBzgUyG0eBfPZThea1EtIYYTJPxJ2FQSzvPGIwuIxxj1rRMhoz474z3m0IcsemDip7mAi5EkfBPBAq3Db+WA6JyBUX2lReeUykEjgkVdyCG+JSCMFTyckinWkrRlmblCOM1ZDEuRIN8Z4APanC2glQxKSo7YHSlcaKRZHuFknweeBV/UGWa3BgAEa9R61SnsSEJYklTwT3pkcsskYjKkKOvvTYEloRbM854GDXKXSmeWa5zjLE10sz/aVaJRiNBj61zUzOjGEghN2PwoSKuQR3BIHzdKuC/wAlVfJA6U29sY47RZoBgZ54qnCJZFzGuQOtWQa8N4jnaQOelXbSSKW8jhYkAnHTiufMhjYDYcjvV+K4UeXIxxxx7VLGjrLzSLJ18vaN3HI5zWXc6PNbITbyliOQDxVWHVLiKXzQ29e2TV6PXVmcMw2EDB96z3ZRkfa7uBiLiNsDpgE4q3pk8Ul0sofac854rSmu7S5jzkZPXIqodJtXJaLgn0qhM07mygnuRPaFRJIAGII/OqmsWjWlukc53jsevWqr2N3bHdaynI6CoZ7+6khe3vFZiOhPOKmwyva25NyDuAQdQTU2tXqTRrbxgALxxVGMlMs2SAOQRxSDbcTptUKCQOKvoI6fQNKSTTBJIAR6GsXUIlgvn8gYVeMCu0sYY4NNEQJGBjPrXIXKMt/Nv5APH0qL62AqTTLNGFPLZAxW7fQrH4TAxyRkisGYQm5QxdSeRium1CRP7JSI9CAKpsEefRkkAYOBUy7lYMvBHQ1cubFoyWjGRmqxJUYIq0yWjTtNSVwI5+vYmppYFlOYyATzkVhkgjpg1r6Cr3N2I2JKqM0wNG2laPFvcjII5J70kiCxm8yMboG7elXLqBZ0KggMOmO1UYpJYibecZXOATU3CwsloZP3sR4PXFV4dzXJjYcg8VcDNasQpzG36GonjYObiI5yeaEBKBL5hUcAdaJ48KXzhx29aZDcsWJbrmnSBmk3seD0FDGhhlDKARg4qukjCXEnIHSrMsZC5Aqu0eE3Ht0xQDGkkTFozwe1aEcqmHB5OKoW4EkpQAjJ6kVO0ZglGaLghtxEwIIHBohdQSMdKvOqyQZXk4rPjG1iWGKaYMSX5n3L2602aMXMO3+IUpbD/L070502gSJ1PUVSJLNhCLZACOcVoMi3KgMOfWs2GQkjcavKxQZVuKpsDP1NWhQKTlfSqtghLFiMDtU+pSmSYA8ipYYwiAqO1Q0VcbOMEZrXs8GBAD0FZNzghWJ6Yq9p8gGBninElmiFpwWnAU8CqER7acFzT9tOC0wIwtLtqQClx7UARFKaVqfbSFeKAKbLULDDZq4ydarSCpGSQvUzHOCKoCQo3tVkS5j461mykbGw/YlJ5wKpkHNS20rvahW6YoZMCktCjZ8OTMjFMZBFdH5WRvU4PpXL+HZ40uGjcjcRxXSvIIl3mQKBzyRWU52NUnZWGOzZIcfjWdq7OlmzIcdsVOmtWt1KYUO5h3xxWZqEzXV3FboSQW5FcU5N7G8E1q9CTSrMSW4Zx15NbcESW6bY0AFRW8SwwqoGMCntI4Py8imm0iJK70JSFY+hNIQ8YyTuHpTPMU8EYY0Izry5yKdybMdgScj5TQGMZwwyKRsSfdODSoWTgjcKXMxdBdkRJI4NClwcHp6011RmyODShyFwwyKEO2g5ocfMjc1Fu/vr+NAJByrHA7VLvDLiQYoYarcRc5yh49KeXBIDgZqNUz/q24oIIOG5PrSV7ismy7AMJjOamqvb/KvLZz61PkV6VJ+6kcslqBGRWHrR8qJtuQSOorczms3V4DcQGNRliOtW1ccXY8pv5ppXIkckZ6Gse6GGFdbqfh27tkaZ0+X1zXJ3xAYDuDWbVix0ZJhFTqoMJO7nHSq8JzFUoOUIzzQBBp8pS6IPAzVnUACyt71Rgz9tAPTNX9QCrGoHWkwLIQTWRHQgVm6UVW8YHrkir8JJsyyntWTaEi9Ld81HUfQtawHjmVjyvatCMCXTgRwcVnatNuCj0q7YsDYjnkimhMgtgHiMZOCKoNH5d2Q3PNXYsByV696ozl/teW9aQyxeRgx7s47VoaRGY4N0XJxVK7ANsMnGeaveGpFKlWxgcUMChqsjSXIZhgjiiY77bn0q1r8aQ3IAxycjFU5Ub7PuB4xSQ2ZtmAbsg+ta92GFuRjjFY9scXZ9q2p5Q1ttPYVTJRnadK0bOo6ZNJ5hF4zD1otIHkdmQZFNKMl1huDmmtg6i3e5kzVW0BEtaM4AjrMhcpc496S3Bl25+4RSaZ82VFLcAmPOe1RWL7ScVS3BlPV1K3FX9HuCoC844rO1Vy0uT2rV0OGOWAMxwwq+hPUvXkg8k571ladKYr04HereoLKMgdBWfZ5+1++axvqW9jqmYTQ/N1rntVAQ8etbm4pCOOMVj6ogdSxqHuNbGnoF2oQIcYI4q14hhzb+Yo4xyaxtGt5ExJn5e1bGo6lG9mYWU8jnitJPYlHJWW4zkIcc9a3zMsUGHOTisWwCrcvjoTxWvLErplh2pt6AtzAviTcAjpnmtzT4Q8ABGCRWNfqBL8vTNbOk3AaIA9QMCjoD3GSxSoxDdKx74YmDDrmunuIWZdx6EcVzmoDEv41MXqU9jrvDA3WaZ6mts2cYcv3Ncl4bvniZIweCMV3UaCSISEcH1qaqFEzJgm3GOfpXOanbkyFmBxXRXcywydM/Ss65kMjlivBrooaoyqOzOEvhtmORjmoUPzA1oa/GFuCQMZNZkfUe9WxI1rG5dWC54NakpLRdOorKsYiXBIOK1Z5kSIDI4FYVNzWJyrB/Qke9MMeeatl8qQQKhwAS3atiBgYoNuMD2pRzQSGfpilIHHFAAEaQYHSmmFehqwnmxrwnHrUZLMckUAJEVjf5hkVZMluRwMGqUhxjFEZ74zQBdjKFvlbB96hnkJYgnJHemEhlKgYPrUBYhuTmgBSQGzmnqWIyBnHWoScmpoZDGQwGfamgJFkC8EYNIcE5p5eOQcjBqIxgZwaQwMW7vV2xTY+D+FUgWU1bs38yULnHNAjahIRx5owD0NWZolddy88cEU+1hivlWGXAI4BrY0zSBZTBbkb4T3HOBWMikHhsxOpillMYxwCMAH8axfEsC288yADJHbpXVSTaIs3lNb4ycggEkVyviQKLx44yXHqRzisOpp0OJw8bEnoTThzyallYElSOc00AbM12x2Muo5SAvvThIxxg9KYMFfenoAvNNiOq0DVWZPs/mYYdATWrc2zzENMCCe4Gce9cLbSGO4V0bDA8Yr0HS47vVrBSLhopUXGOMH8TWTVndDXYLO71zS0xDcGeHsCwzj6Us3iG7nP7206jnINVvOu7G4ENxCobOAyHOamluzHhpGkUnn7tF20FkjCklhivmmlhIjc9ADxWrAIbmF44uYyMjNXWktJosSRRvkdSapxm3s2xFhVzwAe1ZO5SMK7tza3AA+6TkGljK7hnkZqzqIEqMV52HI+lUY23AdjSTsU0dJYyp5QCntWzaTHHHUVx9pcGJgCeAa6KymywIPBpS1EbnnHA47VA7AnPc07I8rjrVRmw5yawtqUFx5TKVZs54xXO6hYgNx26VsuhYk5/CoblPMjBYcitouxDOMvrLzVJAxIP1rFYGNyrjBFdpdQZJ45HesO+08TZIGHHf1raMriZmRyFRleDTxdMOpyagEZUlGyCOuaMc8VruSSyTGRcHpUQcjvTiPlqMimUSNIT9abkk9KjLAHmneeSoAX8aaJHA460+OLzm2hse9QZLHmpFbaODikBEx2SFfTigHn1psmS+e5pUJX+GgB46U0ZHWlB7nilwDzQAgJJxinMMLkinAhecU1mMmOOlADACW9zWnYhkjyVBGec1norFxgVpQuQuzdgdTQBYktLabDIQhHcUbSAEPOO9EUS7tpb5TzmpHHlthTketYS3LQwghOOtPtr6W2bB+ZT1Bppdt2R3qvcyLCmSM5oWo2bAnhnUYYKfSiS0BQkygYGeornDct95c57Ckj1C4LgSMdlOwXNH1B65xT88j0xUW5Tgg5zTycYqWhkyOQuO1I5G0g0i/cBqNm60DHC5lVQqsQKGZmHJzUK8tUgqibihgBjFOwxwNpPtimDG4fWte1aJoQchcDk55NAjJlBC4YYB7UAqkWSMk1YvzG77UO4+tV5VCx4PXFIoWCQFwCeKqXs0tvcEbsrjIHtSxEKSxOO4qGYPcMGbr0q0kTcmXUI+CAc49Ka18zHapPNRrZtjgU4W5j+8vJ71SSFcbPGGIYPnI5FSw205iD9gcgmgQgds1M9w8cflbvk9KGBHHeMWMUg5HGauQSeWwIwe9UNjOpYIABzmp7Rgwz1osI0Hla5ZVYYGa3LB/LCqOAKwoyAwx1zWxbN8wIqbCZ09nPsQHPU1LdzGRduc1lwyHYOanjkLnms5x0HF6jJiBEQe/Fcf4n0+OAxXESgFj82K7G5AKiuU8VXKu0dsCCQRmohuavYg0Aj7Yme/Su+LWVpZFrwAnqB615xp8phukPQA16LpthHrduJbpAQi4Ga1qbELcwTcjVZ5VZvKQDKgd646XAvZlHQHFehR6EtxfSm2QJHEDk9BXAX0Yi1e5QHIEh5FZR3Kew+CTy8H0rT0w+Xex3EcxjLD94PWs6GIyRNt6gVNbMBGgkjO9TgHHUVqySrrqtJqb3QU+W54PpV3wnarqF40JcqBycDtXQDTNP1DTBIzmOVhgoV4z9a5zR7s+GvExaUExqeMjgii+gWO4m8I21zZkq+1gMg4GTj1rzrWLCSOQqE4U4yORXtMSWusWH221dFaVcBARnOPSuAm0m4tL59K1EEeYS0cp6EE9M9Kw53ezLsrHM6dKJYSrcMBgfStjT9RSwgmga2WbzehOcp9Kp6zoT6ZKJbQk+oA4pkF4qxB5oiHHGMHmtbpomzNaG4t28uK8mdYiCGYDOTXR+HbLTLZpJFjF0hBG3GSR9BXJz3ltf6eYYrfE2ehBBpNFvtR0W93WoILDAGeKQHVXvhOOfUhcWkRt7XAJ4xjv3qOe5S2hFvY5eQEgkDk1Il/wCKdXU27bY4ZOpMmAB+IqW0k0/RFKxxG7ve5wSAfqKhoaZc0jQIEQXF7GGmk5IPv1rO8ZeG5tNZb/Ti8kJALw44A9u9Emp6/I32kWJMSEHHPI/Kux0TX7HWrcQn5JwMPG4x+WetZt2Y7nky3zKVdCfXHcVYGoNOPnHQV02veB2k1J5tOURI/OBwM1jDwze2zlbp0j9twq1JbA0YUnmSyGMMdpPQVatbYjEG3GO9ag02GIl9uFB5cjGakRFZ9sLKzHvkVUQY2GBbaMxxx7p5OAcdBWrp9jFpVm1xOA8xHFP0/T2Yl5ZVAHJ5GaqXd80sjW6jIBwB61MmJIybg3F3eFucE8LW9pfh6S7h3ngDqKistPA/0iVvLftW/pl0YCfMlBB68iqU7ITRHDocUalSuT64rM1TQVh3N5fKgkNiuuVlK7lwR6isvXb8iyZGwOCBWbqtsFE86gmuLssVcLsJBBOOlWrW+WSQxAhWHGc1hvHNFcuVZlBJIIHBpQzI3mMhA/vVupaDsdNNDOykIodT3zUAhZkKKQD3wazI9YuIojHHKQpHT0qxp9wseXllJzzzVpktEklrIvyhQB6g9azr+xUqOMEHNbYvLeU/LJwKYUguARkMTVJisc9dAx2yxEZU+lWtP0+O2i81QCrjkUrwmOVo5OR1Galtt5hMZbCjpTuIzTaMLokruQnpWnJp1mqxh4hlh6U/T4suzOxLDoKd5/n34WQfKnAqQKM2lLgtbMQo7AVnGGYSFQhIHU+ldKGELssYyJDx7ClaOKygcZBeU/lmixRzIYFsZIA64qeG+nhk/duSBzg8YrXGlW6WpncfPkkDHWpZtChuLXzFIRiOBkUXEV7fWFCFmOG9uamhubW+yHAzg8msKe0mtCcx5X1qKNnB3E7VHpQBNqdwYXMCrlSeCPSq9hKqTqZAQAfSleQSyZIyBwK2LOwhu7PgAOhz0qugje/tC0ubZRFcFNoxg8Zrm70Sm9Y7gU6Zz1FaMekQXCGQIVKDB+tZt3EY2KNISegzWa3KKEZj+3Abjwea6LV5IpdPQQsCdo4HrXO2s1vHP/pEZOOCQM1rRSWsuVt1IJ6ZGKpiRRjuTGgjlXHGAadJp8c0BlDYOMgVK1t5zGOUAMDgGoH820+UnIFCYjKmjkicqwxjoa6HwxBtLTeoqlcPHMiBhgk1raMVhRoDkAAkGqb0AyZNQltdWkJYlN3I9q2gYb2IMpBzz9K5rVBs1KVc5Gc5rS0fctjJP2HIH0qQZccGPMb9OxNMINsdq/Mjd/SpyVv7TcvDEc1QhmaFjDMM+hNUgJ5IDKm6E8jqKZHI3CuORxVi2zG29eQeopbmLzJRJCMY6igAIJPzE496gAEjkZ4HanzXJYAFCCOtUwJY281TkE9KYMupGN4wACOadLMN2HBOO+KjRiVEgHPpUomXb+9TJPt0qGCGwzAuQDgGoroA52jr1NKFAbjpTZH2tgYI9aEUyuMjtT4pFV8sePSpCBsyBVcAbsmtLkFmRDjejfKefpUkU4SM7iarpnJUN8vWpfKDRHPWmmIZbgXVwxPIB4q7GNrFWGBVHTwY7vJ6VuSxLKm4cECh7AYt3kSjByM9KtQSBWQgcms2RpHuCMZwcVfh+8gI5FStCmdGoyg9xTgKanKL9BUoHFaIhgopQKUClxTEJigCnAUoFADcUhFSYpCKAIGHFVZV4NXSM1BKtJjTM2TjmmpPhgpNPnGBVA5M6gHvWbLR1tihe2B9RUjphTT9PhYWY9MCnyJ8pqHsMxTdyWF2ZV5Pai41m91ZBEZCgzgDNM1BSJDWesgiO4dRXFNts7IOyOhWNtIsjKrgyEDHPJrb8N280yG+uRl2GRn3rltIhbVLgG5kIjTse9egWcZhgEcRDIAMYojC5Dk2SvjPzDFNww+50qXynbhhSi3kHA/nWnsWLmVhgC45Az60gDDnORTzbHOWYD8aUW4J/wBYPpkU/YsOZdxmd4xjafWnqSgwDmnCBScFxj6inLHCh5kX8SKpUGS5IrugY56GgBgMEZFWSbQHJkjz7sKY15ZR5DTR8ehFUqFhe1VrEGznOMGnKcnDDIpW1PTVyTOv5iom1zSkzmYcego9gDqX6E/l5+7kfSgK3QjPvVNvE+lJ0lOPpUTeLdO/5Z7nPspqlRRPO+xqCOTOQKkHnZwVA/GsF/G1kgOYnBHYqRVZvH1sPuwk/ga1jCxDk2dbHu289aUoCckc1xTfEBSSFtx+tNbx7JjiAfmauxNmdbqNkt5ZyRMeoOK8N1aMw380WP8AVsRXc3Xje9liKRoEz3B5riNTLSzPMxyznJNS7FJNEVsf3ZNSKQcmobfiM1LGMNxWbArElLsHGBV69O6FSetVJxm4Wrl2AbcH0FIYWkmLcgngis+Jwl6eOpq5Ycoc9Kp3AEd6CPWptqPoXdUVTbhgPmxml02RjbcDoKdeqslru7gU3SGBhII6UxMbFlbhiRxmoLmRWnAGOtWBIDcMB0qldR7bgMO5qRonvdxgyDxirnh+IyRkAkHOarTjdaZPpU3hm4KTkNwAaHsDJNdt5AwZyTg8VXjcG32sOcdK1/EDx/IysDyOM1mvGGi3L6VKYzGjUC/Kr0zWldxnyeOMCs8MI77OOh5rWunD2+cYyKbEtxPD0iAvGw5JPNQ6xF5N+GHINM0Uf6SSDnFS6zJuuFBGMVSAgufmhBA7VlHIuPetgnMX4VkTcXVNCZoMcxc+lU7YsJGAGeasyNm3GPSk0oK0zhsZoQdDM1EEPk1d0ecphc4FN1uMJLxgimaWmQTV9Cept3BaSPcBkCsi2Ij1HB7mtJpzHHtxmsmY4uxJjk1l1Lex2UIjmtwVGeOaw9bTy1IHStLTJlSAFj0FZWuS+YCw5qHuNbFzw8Vlg259sVp32noICxUdKwfDjN521emc12V2AbIg4JAqpbII7nnUZEN+V6AGt4EPbncecVh3MITU9p7nNaWHSPg5GKrdE7MzNRwJD9eK1PD1vvcGQjArKvsnORzmtTQg5TIPHSmtge5v6i8CII42yRXHaoB5gb1PNdDcR4JY8n1rn9VHzA1MdynsaHhpd04c87K7g6qoQQiMggYzg1xfhXaWKkgEHNdmY1JBC596dVaErcqXIJXdtznnmsyeZlI3dK2rmMyRlemK5zUC4YAHJz2q6D0M6qOe11g8pYdM1lR8sB61r6nbyCPew496x4z8wxWz3FHY6iwRTbgFecVWu7eQnIzjNS6fMojCk9hVq4PycdDXPPc1ickJsnkUhfOQKRQG7YxTsA9ua2IITkHIqZHDj3FI0ZK8CoQGVvSgC/5sgXDNx2qJ8YyDnNRLJuUBjzUqJk8GgCCQnOKWE/Ng1NJCDnOMiq+CpzQBaZFP3ahaEdc5qaFlIww/GpwkGODmgDPK4qSIgdakuEQt8vSoo4WLZxxQA8ojH0pANvQ5FKVx1FIVJ4AzQAhYY6VNZA+YT6UyOBn6jFXLeExnJHFFwNe2nEYVh1U5rpbXVi6A78qRyp4FctDGRhguRWnbCCVNrAofUCsJIpG/FYrct9ot8FwQdmeCO9ZOq2Lb5rmRfLyMAdsVraLJBZOIWkJduA2OlUfFJvEcxSnMJ4DA5zWK0ZfQ86uNpncDsajJxU93GY7sqB15qIRPJjaK7IbGfUjBIOR1qZWZkI2nP0qwllgA7cnvxWjaQIo3Ogz702xGKhYSjIIwa9J8O3kZsEAIBxya46S0UyHIGMcfWpLK+uNNfjJjPUVL1GtDpdRjuY7oXMX7wKc49auR+INPuUEV3EUI4OVOKqWOox3KCSNzkdQeKsyG1mAEtrHJ6nPNZ83LoNq427bR2iJj2KccEHmueiUGcpuL5PBNas+naTL8zRNEfZSaqPpkStutrlsjkAgCh2eoJE8tiYodzDgjtWJInk3BXseRXQ287T2/kScsOCaytRtmEZcD54zz9Kxe5qtiBRk1q6fckYRjyOlYsbkkVbt32yDnFVuS0dlbTmRMHqKjmBzmqVjdEMAeh4rWAV1GepqGrMEygSQcjrSNKSCMDkVYkh2sTUG0A4I5pJg0ZlyoOTisyWDJ962LsMGPHBqk6gjjrWsWSzDu7JJxyMMOhrIkt5IXIZSfQ11EkYbrVaSFRnK5rVMRzpz0wfypoRpHAAIB4zW8tpCWJdQKlGnRtjaQM1TZJhnT8DJOeKqmM+YQF4Heunk00xoVYgg9DnpVQ2KIhAIye9K5VjCZSOgNGTjOOK1DGkZIIBqpOqAHb09KpO4mVUXcc+9WY0DKVAyaIgpT5uDmrNsIxKMsAO9MRC1suMFcGmranac9M1euZYs7VOcd6ZHIjEKKQymbYnoKBBKfurWxHEp4IzTltzn5eKVx2MoQSBTxg1GUlVwzEg1ttHhjnr61WniDN0pXCw22ctFjqfWpY5PLyrLkHoT2qumbYnA4PWrSlJEwx5PSoeo0QSu0PzBSQfSq8r+eBuU89q1rQxpkTAEds1WlWIXRKAY64oQ2RW9rFIRkYI7EVM1nayKyn5XUZBx1pSdzZUYx6VdihtbyExk7ZlGQfU1TEZMMJjwO1Sv94UpkC5VgQwOCKRgCuQc1mykiRD8mKhbrT42yKZIDnNAMRRzTs01CAeaecdQKokQHOcUi/e5P4UowMj1pMYINCAtQwguEUDeemaju7K6hfEsfHqOakhZCwLOVcdCBWrDeHZtuZBIvuaGMwksZHGNvB61YjsUUfN1x0q9NfWqZ8sZPoBVGS6kkJKKRQpCsPjsskjdg9qcdMldSDyBVZZp1IbJyKuW+qyR4Vh16n1qrhYpmwnR9qNwex7U5tHlCh2cep5FaX2mGZG4AfsarCOd1IaQkd+aLhYj02OIStBI2Q2BmrOsabaaY8YtDkMMnjHNU41WOUkdB3qW+uBc7CvQACi4kiODls+lalqwIAz3rOhXBOO9aNpH0+tUiWbVvkoMVagGDzVW3yqgDpVvsMHmpmtAjuQ3jERMR1AJFedNPJcX0hmJLhjjPpXosjAyAHp3ridctI7fWi0QADjkVlBamreg6ziEt1GD0Jya9T0NVttPKE4V1yD6V5bZHy7pDXd2Vy1zH5G7AC8DPWrqbER3ItV16S1sm0+xTDuSJJR3H16VxH2ZWuWU8kkkk9zXXRpl3g2EqCTnHSuZuzGL6SLzNjA9RWUdy5bFmzs1GVHG7ipmilsbZ42t45ogSQ+eR+ApHLR2CeUA8mOSDRYySsHgml8syHBUmtZbEodBq8t9p5jFumwHAlBOVI9qg1G1XUolaSPLLxkDJNWRozaUjpHcZD8lARg1vaXa2VjZHVLiQMoGHQ4yD2FRcdibwBovk/wCmJdF2jODCccf1rrdZ0y01mIwXUQ3KcxvjlT6ivJ5vEd94c8RnU7ZSlpdEER5IBFeg6V440nWLdfMn8iYjJzwB+JrKcW9UVF66mRqnh/U7NDCrJeRgZVpGAIA9hXL3ph3xAIpdM7h2BrrfEmsw2ym4tL7zWYYABHFcIAru0jHliSaUG72ZTsWyx3G6jjVXA5INXLKCW6QSquCTwTxiqemGG6uTbzyGOIeg71ua1fW1pp0NnZqMsOWHattjKxZjTU5ALWSY89ApyCPrWnp+nmzfLKAc5JHOareDrpbhCLh/mAwCa1rm6iUnDAms5MpI37K7WSFFXHA6etYvijSLUWjX9sPs9+vMciDkn0qbSZoYXBklAB5xkVla54rtjK9uYllaN8IOSM+tZvUaVmP03xjG+nN/aqmK5iBAGCQxxwc1xUetz6lqzvc7pAzHaOoFal3qUN24W9tIQD0OeQKo21jBFq6pYt5kbjIJGMVSg1qO6NC4tr/W3FumEhUYIB4pg8LGzkGy7O8DnBBxVua/ayjNtA4Axl2B5NYsniJY5vLiJcjqatK4pG9Bp4AK+c8jgdMdTS2+mvaBri4QFz0z2qlpuvrDdxsp+YgAg8Cuh16ZZNN+0NMgGAcBhScWxJnNX1/KWImAVBwADmq9pq1lC/l3Mhw3HAzism+1A3bFIiSQeSaghihZSJQfMA4wM804RBs7e28TixQxNiSFgdjE8j8KwdQ1241G7FurEmQgAZrHuGlitsMCMnjNafhHT0uryS9mJBgHyAc5NHKk7hc6I+GTNAiMwDEDBPUVSu/Cd6lo0X3lHINa8F3fJes9xETb9QScY/Ck1PxfuY2WnwmabGCQDgfiKhvsWkeeyaXcwyMjDDg8g96hkjmVcMCMdvWus+yXjzC6vVw4OcHuKydRRprh3RQFPBGa0jK5LVjFjmZuBx61btrmS3fcr8Drz1p1tYG5uREi7e5J4GKh1KOKO6MUbfKvBI7mtkyC2bwXJMuMMBgVLYlZSY1OSOSKxlkaNS68gcEVLa3Is7kzjqw5FUJo6BYmiPmR9DwafbQoGYyIDk5BHNU7HVoZJSsvCEc5qeS8tkOLeYsfTGKVwsORQbhkUnAPGaWSNMjzVLFT1AzU1sY7tsqMOOoPGasvCYpRJu5xgr2ouFiPyo5lGTyOmapTxSwyjdIdpPAHOKsyMVO4rgdiOaiZjJKGYggDpnpQIZIFnxA/OPUVUvtMiklCRDaoXJAHU1aLYn8wLzUkfmfvHkXGRwaAObtowlw6uvAyK3tCQDztxOc8Cq15YxvH5sRxJ1I9akszNbwq6KCT96hvQDXDTggbQOxIPWud1+N0uA5GATnIrdj1K1K4lDqSOcKay9Ymt7kKqOScjgjBNZrcditoFrHeTESRgjJxxUutWxtJcQAKPar+jxrZyhFwMjOaz/E8h+2KEbg9CKpsCC1mlclpcfXPNS3EPmkFfmA6iqKRyookLZHpmr9hMQ24rweCTTQGZeSQvcKgXbjqMd60rKQldq4YY4JNVZ4I7nVBtwQTzj1q0+iy2oDpKVH1FO4GZq1pJHKZgCQRzWtpcX/FOu46kGoLu5kS08uZc5OM+tadkqr4eKL1IOKOgdTn9L1Q22Y5eATjNa5jiu1B4PofSuYIEblZByDVm1v5bZxg5XuKaBmwEuLdyMkpVhJOhQ8g8inWVyt3GGIwDxzSXFu0Mgki5HcCncCxMI7mAgAB8YrLIa3O1+pPFXEKyAMDgjrUU0LXLbScEdCaBMbFuQh26VIZRIxXbgHqaa4McQjce2aflVjC4z70wIiNvQcVWmHULwT2qeRmHK8+tMLK4ywAb1pWAdECsHznkVE6FlLDipsYh3E5z1pI/nBUcD1pXAgjLEBV7d6txsSMH8aiwsa4XBp0ZIJzTuIWRfKYSKM96tDUFFuRnDY4qEEFSrDr0qhNbMG3AmrWoiexyJz5gyT3rTCR/aEbHA7VU0+0aaEsv3h61PbEi6EcvBzgVL0KRtI4IAB6DpU6ms9d0c5J+6e9XomEn3TnFEZ30E0TgUuKaD2p4rZGewgFKBk0qjJpyjigBMUhFSYoxQFyAiopFzmrRWo3XjpUtDTMm6jwDxWZ0uE471u3MeVPFYs6+XOGHXNQy0ddpRne1BIwhHFWZBxVfRbySW1C7QFAxVyQcVNrlMwNSj+cmqMMEbv+8IArU1NOSawyGM5AJwOa4pK8rHRF+6bYmt0QQ26nf0yBVt9Y1DSLUEHIPQE1Y8NaQJIhcOvPbNN12xe5uPLRDtXjpxXTTptENopDxrqjdAB+NMk8Xaw4IV8Z9DSroUpGBGfyqaPw3Ox4iP5V1cpmUH1/WJPvXBA9jTBq+qHpdOK2V8MXOeY6sR+Fbg8+WAPc0WNE0jnv7T1Qjm6c/jSfbdRP3rlzXUp4TkI5AFSp4RJHzEU7IlyRxzPdS/enekEM7dZHI967pPCSAfM3P4VMnheFerfpU2Rlc4AWz5+Yk09bMk9Ca9AHhu3HXB/CpU0C1X+EflRYfMeetYNs+5irvh/FtfATxB1Jxg13LaHbMuCM/hUD+G7UP5kYww6cUBcj1HQLDU4yFUI5GQwFcZqXhq600ksCyDuOa7qQSQSLtyBVqRop4/KmUMGHINZKeuo7HlK22ScHmnG2OOc12GqeFVVTNZ8nOduMVkDSb0tgxdDVtpK5UVdmVDYGZ9oz75FZWs2/kEqRyK9JtNPiFuRJCAccHvXB+KVxeumMAZxWHPd2NJQsjn7c8FanjUlsCq0IxIRmrMZYOQDVGRDcNi4UHsau3IBtM+orPuyfOUnrmr0rZss9sUgIbHlCF61Bdpi5XPXNSWLGPJHUmo74kzq3vSYLYvzJmx+g5qHSMtuUfSrJOdP59Kq6Odsj+5pDJZrbyZiRzms+ZyZwCOQa0pJH887hxWddkCcMPWkCLNyGFmAB2qTw/GrMQetBO+059KZoRaO5LdQD0pAy1rls0Y3Ak1RhumSDaw7cVr6xciVANuMVmbFeHjGalDM2IiS/DHjJrXvYc24YHt2rElzFdAj1rain32wEnpVpaC6lHRZhHesh6dKua4gWRZB04FZ9igOosR68Ve1rcAgJ44psXUrEt5Xy+lZlznzAx4Oa0YydgHoKp3iYYH3oAmQkwAGoYXMdySmcnrVhSDbjA7VDakG7wRkGmHQi1El1BbrS6U2GxVnWEUICBiqOmhi/y+tX0JN5oVZMg81kyhReordM1qxyBI/m61kXZzcqw6ZrK2pp0Oshso2sgU645rC1JNqsG7VvaZMxgCg5GBWfrcKlWOME9ahrUFsQeGSu4nHJOBW9P54jYBiR6VyeiXZt7vaemeBXdDyprTeOpGelU9hLc4LUDjUQx4zxWjCfMX14rN1gGPUc9s1bs3/d5qo7Ce5BqSAA8VLolyYyF7E1FqLgrjvUWj8vnPQ1SBnVTQeZHuNcxqyYJ9jXSG9xDtx2rn9W5Qt71mtGV0I9HnMMoKnBJxXpulRmS0DOMkgHNeXaTF5kwb0PFd1Dql1bwrEgyAMcGrqaxIjuaGp4VCFODiudSAyXALHPsa2pXM8G+QYJFZbDyiZFbAFLD7jq7GX4ltylmWxxjIrjYuG/Gum1/UWnhMecgVzA+9x610Pcyjsa+nhmfgnArXkGIQrHt1qnpqDYCAM4qS8aUKQucVjPc1icwNxNPB2kZq6tnk9KebKNh83XtWlyEVRJkcDNQSc9RirRtmjbAyaabeR2GVouBTAIPtUgchTyRV5NPJxleKkGlkj2PWmBmqxPfNG0uwUVpPpBCkx9ajt7do5AJEOc+lAFbyGRc0AFecVrmFZBhVI/CmfYQeDRcLGaMudoWr0Foxjwy4oazaFt6cgVZjuy6AOMYNTcditJaeWMMuQeQQM0+C0UrkA89iK1oprUoAcEgd6lLW4UkKAPak2BkGAoduKY4kVSpHHrWmXiZuBn8KSZVa3bAwAKVyrDdJuU3iFwBngE1vwwi2fc9qJUfHqa5GFcrgcEHrXT6LrVwrpbyqJF7EnpUtXQjobO3tRtYKobPKnj8Kj8XxRCzijQYVhnHpUi2SXMiypIQ+c88VJq1lJdrboTkRjJ57VyydmarY81urPfJllwc06GxQdetamuEG5OxQuzggVThHm8Z5NdVOWhm1ZixxxwnLAEUkziQfu1wPpUzWvlqCzZB7USTRom1QOaq9xFYEdOp9KJIjIMkAfjRHGpYkkA54okUlgC4A+tWIn0ZFivkXsTgg9CK6HU9MijUS21wYX6kDGDXOwYhuEcsCAR3reupFurdVkAJI4IOaykrsaKUV/Og8uVg4HAPtQb23VyJoBt9Rkmmppc4QvGRIOwJAIqBrS5/giJz1yDxQrWHexetpIXnMkJwncHikv1ExZ4l4Aw3vWe0N7a4lMRA7gZ5rZsbi3u4toGHxgjHWs2ikzlh+7mKY6HFTEkYIqbVbJoZ2kUd81WRw6g0kymjWsbknAJ5FdFaTqygHrXFwymKQN2rcsrsHBzTauiNmdEyrIuDVCb92SD17VZt51kQc84ongWRc4yaxtZlrVGNM7liG6Gqj4xjvWhMhBKkVQkADFvStUyWiIxnb0zUEgBPTFWlfccAEGmzQEKTmtESZzIAx71DK08aExdatSRkN603BFWTYyjqt0WKMSMcGqzXkxzuY1qz2MUrbhgHqfesi8DQuQ8ZAHQgUJFDTcORyT70wkdTyKhklLYx0FPWOSRARyO9WkSxrSZOF6Cmh2PQ1OIB9aa8YRgPWmIj3N3Jqa2chwTQITwSOKcAAcd6ANRLoDoe1TJdKgDZ61kbgCM08TeYNoGMGla47m4SsihgQKry4wRms8XLRqFJPFJ9ry2SamxVy0wVuDyKiAMJyRkE/lRDIshI3c5qysTOMtjH1pNAhqOrEYPNSsIiowp3dzihbeJCG3Y9avKsUsJCOoIHc4JqRlBANpxSMVBDKcMOc1FI0kLkHkA0xXaU5PAqr6CLgeKSQySqCW61DK0TMRCMKe1V7iYQgDqDxTI3zhgMDuKmxVyVG2tgmpSAwqGQZwwqRHyoHpUPQYxk2tUqn5RxS43U4LgYFFwsRMDuz2xTcndz0qVg3TFCrk/MKLg0CqG4YfjS+XGpwSTTwgPbinCNfQZpNgkR5jH3UBoMj54GKsLCCKd5HtxSuPlKQLFsmnEEgA9KtGLA4FRleeRTuOxGpZOV6VJ9qbAXcQO9BGOMVEQDwV57VaIYFjI3ynFSBcrj0ojhKjnvUqJzVpEIfAO5rStOWAFUo1AXNXbL/WAVSIZtRrhAcUoyGJzSxn5AKceOamWwR3K8zBULngDv6Vw+oXovdTaRTlUOBXbShZAY25DcGuDvLU2WpyW6rkE5BrOO5q9jTs4JZGEkSFsdQK6PQrmOS/CzsYZF6A8ZH41B4QmjhZ1YgsV4B9alv7Q3OpicoAVPGKqoyUdLevZaXp1xOMO0oyCeo9q81u4EmvTJJw7kE/Suq1aOeUQB1IhwCR61ymoFjqRiHBxxWcdy3sWoraWJ4xbTlgeoJ6GtS00ddUS4llYi4tgPmAycetX9B0SKSBZ5pApxkAkUjXh0rXnttO2SveRlGQnAPHc1pLYhCQ2UU1uIxMXuMYRyKkOmK0QjvLjYCQZIyRg+9SxabPHprk4W4tnyyA54rI8YxvfxQ3lhcHIjAdRwSfpWSWpoY/i6ZL69gsLImZIQAGA6/lTtF8PBJ1bVSY0OCoHOR3q34ftEsbQ3UtqTLgkEAnFakUranbmW7PMZ49hWl7KyIuN1Dwxp0tr5umzESAdCMZNc273FsSksDDBIJAJrrrK6szGYYk/eAHBPGT60ltqlm0Uy30Sl1JBHUH8az0TuUnc5K2k85iFyTnqRir7OzsFc5OOM1GWhuNRD20QjjxyB0pW5uGYcADAobCxraZMY43VTg0C7nW43MxIz0rOtbgxlgOpq5DIG5apauhlrU9QFvb+dEzFyMY9DXMxzzLmd5CWJyc1tX6JNbkJ6Z/GueMciRuJDnJyKIRVxNlyIyXsgZmJ471p2jy6eu5QQ3QGmaR9kjjTzTg9TxW1czWLwGTgsowqjkVo1YEc5eXbuCFbBPU1Dp1ksjH5gpAySTjNUdVkkjHlxgl85JFPScfZQWyCBzxTghSZO8gWVgXBIPBzTpbySSLbJOWUdF61kRk3Fx8xYAnjAzitS0gitrkM6+YB0BrSyFcWxRpJidrIoGcgVYgmENz5jrkqe/Q1bfXoLS2eAWaMZDgsc/KPantFbX1mMK0ajkvtOAanRBubtj4XuvEUIupQscOMrg02KWz0K7FrbqZJS2DgcVX0bxvcaRaPYhBNwVj5PXpnirNy9vpmmG8u1BvJvmA6kZrJpspF7xBqp+ygCQDzBgKDyKseC9Nito/PYAyyHJJ6156Li4vbrz52JGeAegrstP1VbeBSrEFRxioa0KT1NDxdOI3C4AJ447153fXzQ3gC53Z6DnNdDreqm7lMkpJABIrB0mFLi/e7ucFYyTz3FFNO+oSZeF0RbbIlIlYcsQRisGaJzK68kiu4trizl015J4AhkyEIHJ9KwI7QvOQB36+1dBn0KVlCFty00eV6E46HtVOC3F3NJGW2lScehroJTsjNqoBQnmqMemyQziRVzGTyO9UIghsNzmOXAHqOaHtGhmxGpwvQkYBrThgjN6FMzxwAZJ29PatX7KLmAiLbJGO5OD+VQ2NHPG4u4mEjL5RA4KnOatQ64xHlTjJJ+8etWZbbI2/vCQeAVwPzrKu7UE7gqgkc4NSnqVY17e8jjk8uZ96P074qeW0jIMkLBAehB5NcvFI9tJ3bPQHjFWBdz7wzHKjkDPFXe5Njo47ZGQB+HHemzW1xMMA7kXtnrVRNailhClQjgdqh/t+S3lyoBT69aGJFuKJI5CZo+COBjpTFdYpCygCMk8elSxa5b3LglAOMEGnXKWk6uIWGGH5UDsOjFncv/rASPXAqlfaTb3DExlUlXoQaxJ7aWxY5cgHoRzTra5mklSMyE7iBk0JBcvWd3PbM0M0AlKcb8k8fhWfq0/2qRHRCiqe4xXSx2gtFAkkBJ5J4rK1+NDbgRADngjvTaAzYxPMo8vGPUmpzL5MXlbgGPXB71WtBPJbtGrFSO4qvJGykNI+XB9aaEadtGtrMjL8zMeTW/coJIB5jYUjOR1Fc7bGRVSR1JA5Ga0P7SEv7sggHqMUmrDRl6nOwlSNfni7E960dPuUWEKxITjgjiqOoWm2dGiYbG6AHoaniSW2QLdREoRkHrTvoLqN1DT7ecFosZPPArFMDwyLEwzk9a2wDGQ0fKH9KglCyXCDHJNA2W7uNrPRUdeDwc03StVSYeXKeSMDNXNfAOjRqnJAFcrCmBkHBoQHVSW+SWjIHcAGqplYEq+QQeDWfa6lJCwErEitVYxd2/nAdTwapEgJPNBjl5z0NNdjbKFZdwPQ1HseJwpBIz1q2NpXy3OQeh9KAKbBgNw6NyPaoGVs5PSrDN5Mhj6rnikO0fN29KYh8DAx7SgAqOSRY1ZVAHoaRpnICoMConjYruLHHcVNhjYsg7t2TVvGVDAduaqMNiZB5qe3chMM3UVQMd5hkO0DBHQ1bRcwZcZIqoQQd3SrVtNn5WPFUhFnTpvKYgjAPNVtSnCXSyRDkHrVySJXgLREAgdqz7S2NzO6yk+1Jq4Jmpa3K30Bj3YfGKtwD7FERKckniufmhfTbjer4GeldBamPUbQOx5HXNc70Ze5bjOVDevNO3AHmqsd1H5nkDqvFPaTBFdMJpozlEtoRUqjIzVBZhvA3DNaScqD61aaZDQ3FGKeRSEVQhuM0hQHtUgFLik0CZSuIwV6Vg6jHtbIFdRJGCuMViarCQhYCs5ItM0vDsiG3C55xWxIOKwPDoAQDB+uK336VKRTZl36qQQfSsrToVutZigK8E8nHWtfUhhM1B4VhM2trMwyEJrmatO5spe7Y9Dt7OG3gWONAFAHAp/2aLOfLXPrUcuoW0DbZZAp96hfXLBRnzQfpXattDG7LiwxpnagFPCgdAKyj4k08dZSD9KY3ijT1UkMTj0FOzJubOKTFYB8X2IOBuP4Glj8VWrsARjJxRysFqb44pc1QS9E6Bo2GCM4zTTczdMD65rOUktzRU2zQzRms8TuRy5B9KDO46tkfWsnWSH7Jl/cPWjcPWqBmLDg4oWdgcEk0lXTY/ZM0aKrxz5AzipgQRkVspJ7GTTW4jxK45GaqT25BBHQVepCM9aUopgpNFRZCkQ3dutOKrKm5cZp08O5CBxxUMOYV2msndaM0TvqiJ42A5Feb+NIguoFlBAIyeK9U+V05xXnXxHCxTQiMDLLzipSV7o0U7ppnCKdkuamDYfI71XTmQA0+QMsgx3rXoZCXJBdSRVl5A9rtHTFVJuRzUsMZkt+DSAS0PzlT0pmoECVNpzzS23EhU0l/HsZT+NSxo0RIG08/Sq2kn/SCvapYB5lkcDjFQaWcXrr6GgC/curT7QMdqzLyIRyBs960r6MJcAqeaz9QRioJ7VLGiZi32X5fSjQpALnY3BJpsL5tse1RaWub0kcYNAM6PXLZRamQAdO3esGMMkBYDOa2dTklaz2kEgDg1n2brJAUY4NQijDuwRMGYY5rSRN9sPpxVLVU2zADpmrVpIVgAPPHFa9CHuVbGb7NqIDDgnBra1qJZLZZlPI5xWJAqvqWW6ZzWxrG6O2CpypGKTGihCFMQbvVO8OePerNscx4qvfLjB96AFhIMQFQg+XdBsZ5qxbopg3Z5qBSBegHkZpi6E+pN5luSRggVR0wkSe+a2NWC/ZPu447ViWJxLWi2JZvNGHjyRzWTffu2Hsa2bdgyc1latH82RWT3K6G/ooY2ofqSBSaq+5SGGDio/D10n2cIzYIGMVb1CHehbt1rOW41sczp0W++I6d67WCXybfyzzxiuM0+QLqpHTJxXZrCWgyORiqeqBbnIa2M3oIHGamhjZYBjuKi1wFLoH3q3ZMsiAe1VHYT3M+6U87u1Jo7L55U9yauahFhCRWTYuY7g7euapAzqpYcYI5FZWqx/uDW3bfvrYMTyRWVrC4jK1HUfQo+Hyv2gqx4B713EMI+Vl5GBxXndm/lTZBI5zxXonhybzoAZD+dVLYhblqZSYhxjNY15ExjIU49a39Q2ovykdax7hTtJzwaVHcqeqON1SEhDx0rET7w+tdjqUKy2zNjpzXIEbZSvoa6WZI2tMuACFPGK05FBQsOeK5+zPz/St6KQeV83pWM0XEiFupBAABoFiCckj6VUkvNpBDjHfmpDfxgAqxNUxItJaR5wVFOksUHzIQPxqg2qxk4JP5Uv8AasGORkfSpVwLQhIG0GnIhPBPSoI9WtdhxwfpUT6vGCdozVgaiBQmMZNRyMgOfLBx7VmDWGz8i5zSPqszDBiIz3waWozQF1GTjyxx602R0bGABWS1xctkhePrTQblwcNjHbNHKwuaMmQpAIIPSqrRsec4FQNJOF+YHIqIzTEEHOKVhsurbxsNyzEH0qxb25P3p+AemRWSsc7nKKT75oJuEOGJB+tOwkdMsVtGoYuD75pZJrfYQHGMY61zBFwRw5IphEoPJOKhopGrCPmcjpnitPTJfLfd1IOcetZmlOkjeXIcc45rSltZrFlniBZetN7CZ01trSeYqrbsQeCdp4rUm1F4Yy/kmSMggnB4rP0fU7O7tRbqgjkAwSRjNb8YjitJFCh1I71yVFqaRZ5/4gjDQ+fFyW5PqK5tL4pnAIINdjrFkVDtbn5TnK+lcY+0T7XGMHmtabuiJIkOqzMNpU4FQSaix/h5qzMsZjDRgYFV41SQZK8VshEDXcrHJcj2ppuWXGXJNTm0idzg4P0qM2wifkZFUIYL6ToGNamma3PGwhYeYOgBNZwtgzhgABnkVetoYo51ccAHrQ0g2OmW4jEPmESJnuqk1ftr4EZjuCB0wRjFSW80cmmL5YBOOvrWNIVDkND5Z9QCQahLUfQ2JpJJ1Klg64rNhlgsb0KxADdMU60uViyGYYI9azbuMSTkjkZyD6USSBM29Sjju4N8RyMc+9cvJEbecr0BPFdHp0iy2+xWG5eMZ61U1WwaZCyjB7Cud6M1Rk9RxT4Z2hkGOlQIWHysMEHBFSEZGapMlo6DT78EjcetbKzAqCp4riba4MZwT9K2LO/YfKW4ocbiTsbN1D5iF0AyOvvWbHaSzzH5MKOTWhbXiyEAc561dBAU7RjPpU7DvcxpoIgCu3BHfFUpEY/KTxWvcoCTx1rOcBSQapMLFFo8N8vNQPHg8da0HCkccGq0kRPIPNapktFNo+etRyRJINsqhgfWrJUgc9aixk4ppiMa70YH5rY8d16VRDy2zGMgg+mK6UKVJwME96R7WOf/AFkQJHetExWOYE7hscirMijyFkI5JrWk0y3OflA+gpkmnM0IjiGSKpCIY4DLAcHoOKrG02jcW56YrStIzDGVl4fHAqC3tWnuH4zjnmkBXaEAIO5604QgSgAZpWYC68vrtOKswkC7G4cCmIgvrcCDcp5HUVThgM2AeKvzndcuhyQw4B7U+ytGKkjGR2pDKDRtCQM8nvUsU0qgAkkU+7jYzhQKLSNxKQ68CpsNDzcgjDAikR4s7gMntTnEbsQvBPSkjtCcr36ihoq4+SQyDCrkmgK0CAEZHrVZblkYqVIIqKW9mlOwH5aSiK5HMWnuDtOQO1WowcABarwwsrbk5JOTWhBNG4CsuGHWm1oCZHnB5Bwe1SBRt3L0q1brbyOVfAz0zUkumEHdC2R6CsWi0U0bnFT4xTChU4dSPcClBI6nj3rJ3LQ8DPFOKD0piMA1TblI4PNJtlWBY8iniLB4FEZwKlU4FQ2x2EWMjFSA5IFNLZGM4pRtQDnJoux2HPGoXNV5FHYc1I8jNwKaAe/NaRVyJEBGT06U8RAKGIFOJWMElTntxTVkYxklhznjNbpGbYxpAGx3PanRpKWHykDuaYoBfJHNakF5GY/LZMkd8VokZNkRh2KCOQRzVyyjG/J6im20E8iuSoMfUHNWrNFUnjvTAuRZZutTFTiogBuypwRUxJKZPWs5hHcpuB5gJ4ArktRZJdadgcgcGum1DeYJGQ4IUnNcPbTNM7OeSScmojuaPY6FbSeBEvrNiSOoHetyx1aO5TM0ZEgHIwetVPDTLMCkh+RelXIVgGrPP5YaM8YA705koivdTkuJ4492Ap6ZrD1GKN9ZMi9gCOK6O+0eM3HnKMEcgCsK+Ajv8YwMACoT1L6FiLUH4jZsDtzWDMNRGs/aoYpC6HCkAmr16m60ZgcFBkH3pdG8WTRqIpQpIHBNXuTsb9pd6nMPtRjkE8i7XXBw3uTiq8NldG/McsCxlzuIBzgVbj8ZzxAlYo5AemT0rOtvEV0uufamUSsScqTxj0qepXQ6KaS10rThHHITJONrBxgCsO5mtbeJYIJMgkl8d6m8Q6rFrUBmnRLfyxgIhzk9qy9H0qGWwa8uLgeYclUJHIoV76isSQFPMBRiCSB0wBWrqmk6YIEZJQWcDe3HJrK1DWYPs8dta2EaMBh3BOTWZezy3UYWMlAg4A7mk9RpWLb2UdjeCOzkM0ZXJb0PpxSDBLnuKp6NJJGzr1JOOtXCoVZD3PWpehSKaSEMcHvV22lJOCetZfPmHHTNWI3ZSCO1WldEPc1ZcLESD26VjTFpHC44zWilwJEKN1Iqm8bCQKD9aLWH0HOMIBVqCNxabowXc9BVOZwi4IzjvW94TkgubgLJIIyrZGSAP1p2JuUbHQNR1CYSeQQQehGK6a2+H4uFAuCAx6gYOK7IXVjBEpeeJOOSGGTWRf8AjjSNOJWEtNIOuAcfpUyk1sCVzmdc8JnQbYyWlssxPBJ4P6Vz9lAdQXyoARddwRjArurbxXb6/cxqPkIJyhGAR+NWrrwl5swv9NcW85+8Fx834mkpPqU0eeixtZLhbe4Plyof3mRxxXbi68P2mji1lRJIymMAZOfwrMvPCEk+oCW8k+fuRg5qhqWnWtpdJawqHlJBIHYU73BKxzdnLHaavLdKu6OOQmIEdu1dRouky+MdQN1fS+XD0VAQc49qitvClzdT5IVIyeMnFbFv4Y1vSJxc6fMG28hNwAqnJJB1M7xD4Tl0VDNbkvGCMj29axob5Y4yp57DNehrrf2uE2usW3kTgHOASrD69K5y58J213KZ7R/JjJ5GMAfiaxTux2OTv7vMTDPLDpVS2kdYAjHg9feur1DwrAbMmBt8yDJJHH51lR6OqnDSAEdVyK1i0Q9RdPlu9QlSM58qPhRWxfRx2VqNqgzHrUulCKBhGI1B9QaspapqGpbW5A4Jpt2GjP0/Sp5I/tEsY2nkHPP5VrJpixxiUrhfpXQw2MccIUD5QOBisnWtVgtLV1OCfQdql1Og0jOmt7SJGaaESRsOh7GqEMKWJEqMW3H93EBx7U2LURdxqA2Q55FaOixg66GkAeNRhB6e1S2xksllrGo6dJLLGtugGQM4JH41yt1p5hZQkxBPXp1r1TxMSNDkaMEPgYwK8t1GUfu1J5xk1EXdj6FSS2kV8SKGHXOaZMsccWEBJJ9KDPO52qGIHcCrdpD5mFkByx6kdK6EiTOiibeHPIJxgVZlsLeRd0UjIw6BlwPzNdKdCtrGKOXzVkZxkjI4NZ2py2/mCKYAjHBqW3clGH5MijJwfcHNPjE/HlZBBqwI4Y2JVioPTAzmtC3t1NqZAwBHQetaR2BlSO1luEC3AyCe/apm0P8Aex+QwIAz9DT4ZpCpBGDnrViK4EeQxIYg4NNkgscN9gecA6cEEgc1S1OFUgKkhtvcHNMNjFuZwTuY5NRmzIOFnJB6g4oHcqxSRwxklcKeM4rMkVjOWHKk8Vf1KOVbfy15Gaz4TIq5ZSRTSBs27W5yoidMBR1AzmnzGIIZFPA65GKr2V6gI8wHpzxVuY2s0BZQBkdPWhgjLhlFzqSAH5AcAV0utP5FjGqAEkDNcrp5EeokupwDkYHFdFdTRXkOFYgL1yMVL0BGcqOIjIhyMZIqmrtPdLtABHTFaMTIiOpPByCazIIJ01LbatvwT14oTGzaaZI4Atwpc9MEVk3dlFJmS3OPQVsXNtPHCskyDeRyBWbNGVYSRnBHUUJ6gYcgkDiIqQc108kg0/RogqkEgH61lALd3sY28gjNbHiogWtrbwjkAZptgiay2zaeJpOM+tVSGEpKjKVPfH7No8CIcEgDAplvOsKLHKACwHJpJg0RuIpGG4c9jiq0o8ljuPBNWbtPLcMgyDz9KYfLl+VuQatEsYPLK7lORUbndkA4FOa3WEFozweopmAR9KoRGIwTz1p8kYUgqTx1pQhkyFOD61NCONsuDj3pDEBEkXuKIZlRsMMg9aawEYO3gZpCgcBgfwoTCxoRSCMnnIJyPpToJBDdeYOFNUFfkK3NTCTevlHqehpkjdVb7W25Tg5qXTr42sYidjzxSSWjQrmXnHpzVGYB2yvBHSsZItHUw28aobsHJI5NQG7DKxB5FN0W8SWya3lbBxjms++cWzsi8hiazTaZbV0W7QTXF2CASM9RXUR8IB7Vj+GJA0JUqCT0NbUg8tttdMGYyQvWlAzTRTlPzAVuZjwtG2n7aUCqERlMiqV9aGWPbitMAUuwHgipcbjTsZWimS2Xy2iwPWtVjnmnAAdAMUpA9KFEHIoXkJmXaK0fDdiLYliBk80gjBHSrFtMLZ8npXPVilqaRd3Yy/FSSSXwVc9O1c8ZDbMVYHPvXYzlbu/EjLwePwrE8XadJHcRywRkqRzgVdKpFKzLcG9jGa7ikbEgIPtTvOAX5Bx2pLTSry5JYQE/XIqw2kXocIISM9MVu6sFsQqU30Kv2kA4I5p6TsHB7Vpw+Fr2VN7AD6mkh8MXkkpRhgA9c1HtolqlJFaHWJ4cbJCMGtqy8WFnEc6cdyOTUU3g6cKCJQT6ZFSWPhFgczy7T7YOawqSg0aw5lvsbkN9a3SgxyDJ7HipsEHO7I9jWJJ4Zkjl3RSlR6ite2tzDEqGQsR3NcFS3Q6dLaMkY54A/GlG8dBkVKoOORxR24rEi/QYHPrirMVwVXkZFVmjBPzcVImR0q4VWmKSTRoRSh1yOPapKopMEOO9WVlHHI5rup1lLc5JQa2JSM1E8QcGpQc0lb2TITaKjRlFOPTrXm3iwSSXrLISRz17V6mVBHSuX8YaKlzYvcxqBJGMkjqRUqCTujRSvoeRz4jl449KQsxZT19abcnMoPvTiQoDCkwEuflQNVixJ8gkdRVe7PmQBsYqawfEJ4zgYqQIogROfrTr8EqMiiI/6SSfWn6g25AcYxUMaJbN2S1wDwR0qvaPsvjgck1PpwBtzmoVGNROO5oY+hcndjdAscio9RKGEYOO9ST8SDIqvqEQMIbPakwRHaIzwcVHaO1vfYA5zS2LMIzg8U+0AfURu5yc0COskVJtOL8dOlc7Db4kdunNbhtXFsSHOCOlYaTtHcMjdM4qOpfQzdTB3DPXNW7aMNbAj0qrqoy+fU1NYuY4Pm6VonoS9yo5+z3oYjvW5eEXOnqQcEDNYd2Q92COhNak8jJYgAY4xSQypaRhYyQcnvVe9O4fSn2TkgjPU028j2j60dRDbYkx4qtIdlwH9DU9shC+1QXRG4DvmqF0LtxcNNabWGeKyrbK3GPetlox9hDY6isaE4uvxrREs6KOMpEGXqQKoX4JQkjBrQtn8xADxgYqrqaARGs2tSlsGhW7Owckhetbt5IPJK9wKy/DzZjCg8D+dad5B8hYnrUTHE5BiYtQLKOScjFdzpVwws8ycnHeuMkQDUgMd666EFrYADHFPoHU53xIQZ9w6ZzTdPkMSAnkYpNdBWUKw4zT7NA0QHXiqjsD3HXswljOPSsqwQSXZU8ZNac0OFJzgVlwnyb4YPGaFuJ7HRCaW2AC8iquoSGaAswwavqFkiBwCap3kZ8og1L3GjF05Q17tcZBNd3axtHbKYiQR6Vwlswj1EE9BXommSRy2ygHJ4zVv4SVuMSSeSMrL1Heo5IyUPzcY6ZrQuYjGhYLxWVIVIJ3EH0pUdxz2My8uIlgkjI5xXGTH/SWI6E8V0t8CWkFcxMCJiD610swjuaumRLIAW6mtCcGJcL0rN0qTGFPrW0yhl5GaxmaxMJbBWyFlJpz6TcKhdW+Ue9XRbKiEqOav28im22t3FDdhJHKmCQNyakFpIRnHFad3AIpgw+6af5Y27geKSaKMY2xLYYYqzFYArkmp52Accc05JTtNWmIiht9koUdKtTngIccVWEpEoNSO29gW6VSBiAHsTTGBDZBIJNTYx05FNYZNPoSSgSMgMijGODUBUMxG0YqZJJAuGOVA4pIV37nI4J4qRk1vE6x5ToaqXaENycnNa8NpK1uGjOM+9Zt1Gwmw/UHmp5h2LsFoklqGUfN3FV5IFQHcvI6Vo2itHAJAMg9qbd7ZYmOMH1qWykYSti4G3j6dq63RdTgkQWl7yuOCea44k/aCAOAetasBXaGPJxxRuiTqLqGG2bzrSMELzletaOiaq0khikJKEd+1YNjqBjARshcY46GtS3jimnjliwozyBWE43LTFmCnUWQjMYJBPtXE65AtvqLbRhSeK9DurYJgRA5I+Y461x3iG0aa8GeM8gmog7Ow3qjPSNBZEnrjiq1jGTuYjK5p08nkoYN2SKntAI7ds5GRkV0pkDbowbVWNQHzyRUFyv7oE9cU20V3uGJGcngGk1DejYYEcVVwG26kqc1ZjQBSD0PeoLNlZNuefSrbg+UcChsSL2nasbQ+TJzGeAa2TcRyrwFdT2JxXEvKwba3ODVy2ncsgUkc44pWGdKbS0JyykE9gM0pitQoUBsY9KgmgmhhEi3RxjODimW9xdTDasvI45NJXYyQ20dsxntyysDk8YrVMI1DThLA4EmKzpLe6MJMs+M+9R6RM9tLIjS/uz6ms5IaZlX1tcW0xeROc8kd6Yp3rXTarGtxYloMSHuBXKDdGxGCPY1mtGWKy4I+tSRysvGeKa/K+9MwQOa0TJaNmxvTFjnvW9bXyyoMkZrhxKVbIOBV60vmRhluKTVzPVM7A7Xx71UmtFLEgdagtdQVgMkVorIHUEd6m1jRMyZbQjnpVGYyRkjbketdIYg6nIzVSa1BB3LTTsFjnWYseRT44w+B0q3PZkk7QRj0pogCKCSQf51SkibEf2ZSCNxyazJxcRzlQTjtWygJ6Dj1qGaJS2cc1aY7FCEMP8AWd+atAqmWXrinC2kkyWwQBxzWlb6XEbTzpTgD171akTY56YtJOMjqaliibeRDgHHPOM01yr6gyp91TxVyCMncxiGBnBzRcLGPLaBLguOT3p8JEU+5lyCKssm6Zj1FRSRncMDIHWqTFYj8oSXBlbAGeKnhmihn3x844IqGQArgHB7VHHHJHltucmlcCxKBJdCWMDHcVNZxeZdMq4wR3NV4iI9xPftTI5HjdirEA0ARXcIhnZVwxB4qzFJ+5DMoDYwabZbI5iZ1Dqeeas3zQNta3GBjkYp3AzZI1kuwoXIYZJAqvJbCKYqpzzWjbyiCV2KA5HGe1R+SZCZc8k5xTTEV0G3gDBoCZYEDn1qYxHPTmnpER14oYFiOzSeIEHa46UYvbIDBMi+56U6E7SMGtK2mVvlkGQaxaLTKC6rE6hJ7cEDuQaUvp8v3SVOOmK1p9KhmiyijJGRWZ/Z628h823LDPBAJqCrlY2qnDK2QelAQh8Cp2iycxqQvpinG3OAwFS1cpOxEAR1NPDMeKeIWIyOtAjycEkEVDiPmG4I5YgUgMQOGbmnmFSMb2z9KQWCY3MxP4UkkO4oCkjaacxKY4zmlhhJk2qMgVcmtQUU963ikjNu5TlLSRbQAPQ1Sa2ZTnOc1qG3IGOtN+yEjjBIrZIzbKMcZAHf61chJCBdoPvTTGwbHpU8akEE0hFmyW4RSRLiNicqTimztcW77owGB9DVmKGO5TCsVbpj1pyYsspIpbngkUk9R20K8M10pEjDIPUVqF90AbGMjpVdiNgkVevIGKlzvgHY46UptAlqUrxgNPuDnB2HFcLYbg4IGQSQR+Nddq8uLaRB1IOa46yufLYZGQD/AFpQRTOvtS2mWgmBHlseR9a2NPt5BItxEN6E5xXKtcSXixxDIiBGQa9D8MCEQLGSMgDinNWVxILkBFa6YHOOFIritcIOoJIBgMM4r0DxCYo4QMBWzwB3Fee+IHVbmMKc5HFcsW2zVrQgmXz7aSPOCRwR61yhRo53iJ5U4rqojkfhXNXRxqMo75zXVFGbJoWdVyHINSLNLE+5HOe5qJB8lOAJam0Fyz+8uk3M5YjtTlkc7UVjgHkelLYv5Uh9MVLbxjzy2OpzUNWKRcjjwvNOKL9alAG0g1HHEYwQWzmsm9S0QW4EF5leh5q47h2fHeqmxlfAHOetW4VAcbjjNJu4JFHycOacgIJB6dq0mtgWLAcVXmgKkMBRGaQONyopKSE9qlMoOWB5FQzE54qqCwORmtE7mexpwmKbiRR7g1K1nAFLI209sVmeawUZGD6inG5kZQVJBFXYRad2PyySu+OxqEuAflAFRxln5Y5NP2ZxgflSsA+KR4XE8JKSLyCK7rQ/Gbi3BuZCXUYIPQ1wm07dxyB6EdKaHwepB9qlpDud9qvi62KNJER5hHA9DWDpTtLfi/kYmSQ5OfSsGOFp3DMPlBrYhnEKfKeR0qLWGzsZLkmAyBshRk4qex1xQBmXAxzzXH6ZrLWk5W5+aF+oNYmrX8ovmFnIRCTkAGlZsaPTNV1Kz1C2MTqshHQ9wa5++1abT4EicbrXoOec/SsGx1pLS3G5d0mOSfWqc+qzagGWTIUnAFHJbUdzabWLrUGFrpymIScHFXk8LRwoJLu4JnIyQMHFYmmTnTVMikBiOCeop974inmQrESXPBc9a0SIZv21lFbuFVySeM1e8qPTyqwsHZuSR2rh7XWr22kAlbzIyehNatz4qtY7F4raL9/IOWwePpSaY0Xta8XTQuLG0bMmPmIPT8a5W+1C4nyJ2JJ681Ujdi7SM25ycknqakjtpLtiCOc04wW7Bst6KTE5kI3I3CgdjXZ6aILMLJuySQST1rmtKNvpjhZ4pHHc7CQKv6pPHNGJLFwAOoJwTUzfRAl1Ow1nxDYSaUyFsPgcEce9eV3lwJZyynjoPpU2oXN7eQiMwnC9xnmslYphMEcH6VMI63G3ZGxaamtuFWRQVrXIW+RXt49o6DjGaw7HTJbu6RWjKxg8kjtXew2MdvFGLcA4XGBW7aSITMJohZIDI25z2J6VAmmf2m5Zh34q5caRe3d8Q2Rk8egFdDbaYljaBcgsByahSSG0zGm0aytdNLTr84GF46msSCGUsOSEB5rrbySC6gML4PTB9Kw7+EiRIIM4IwSO9Lnux2KxjE9wIYR+IqefSpYkUyDIzwfSt7R9FSC3ErnLkZJrVkWzktZIpWBJBH0qudCUTiZ7NkiDYGSOxrGv7SdVE8ZICnketa0eqQw3MlrKSSpIQkdqWWWCeFoy45qou4mjk7u+d8KGyR15ohuTtIZRiprnRVhd2VsknNQw2TO2WPA61sQXYL2GMhTECD1OKtvbWlym6Bghx06UJopktzJGw6ZweKypfMt3KtlcHHHNQxl6KIWzCOQgknrmrs0ayW+xRgdyO9ZlrJHIwEuSAc5xW0stpIuyNiD7jFJ6oEYt3erCvkIgHGCauaBAok85jknnNUNYFv5gSHJfOTkVf0ctHAAFyfSl0KNPUL/chiOMjoTWLCpkDSOcDJ47Yqe8hlu7khVxjqD0FUbiVkjMKgALwSKhbgySw2HUfMAPlg4OBVvU5TLdxENuHAOetVdNsL6RDLBkRjk9s082zXl4I4jhh94j1qmCJ7+OSR4lU5GQQM1Q1ZpRPDHKMHitS2tpYdVWK4fcq9zTPEMcU1/CYuoPShAxkdwEYQyrnIHPpTJ7Ty8SwHIPOKtfZlknZgMgAc1j/wBovbXLRgkoGxg1VxWLsciyLtYYNNltpIk3qdynng9KmCRXkfmREBgMkU2GbyyYmyQOoPerJK0ZJYDkE1Kq4b6U65UbxNCMeopi3Ac8L9aBhMQflNQHKYIPFTsjEFqhcZBFAEycpu70qEZGeD2NQwyHOw1L5Y3bsmmJl3zzIoRzntzVa7hwQsYwT1oBwwNWsB1DnqKhocTPjint3Dbjg1ZkBkYBuRjqatwrDIcPUUjQpJhScfSud6M2RPYXMmnzDa2Frbt9TN3OM1jAwG3JIBPanaVMDMRjBB4rWEiJLQ6vACEmq0NyHuzH1x0pk1yVtzg81HpUDNL57HJzWylqYtG1jmjFPxmjFbRZmxAKO9FLirJFFFAFKBVCHDgVFPIqDczYFTAdKzddSRrYCIEn2rnrRujWm9TVsVjkwwbJrSkVXXDqCPeud0CZ4Iw0ynoBXRbw4BA4NeVJtPQ747EYHl8RqB9KcHJ5cYpQo/gPNPC45fmoUpFtojy/8J4J6U7fjgjmlKZPyHFLjaMEZNF5MTaGjcDktkelOJ38DikCHqTx6Uv3uNvHrVKMmDsOXK8A5FNZVJyRg05EK8qDSlS/3lpOnJ6E31AM+PUUnBOAcU8K+MAcUeST0HNV7JiukNIIGXGaZv3cJxU4jl6HkU425PQYNJUWxcyKpJU8jJNSJuIBzj2qZbYr1OacLYE5JrSNGSYnNCR3BHBH41ZVgwyDUYgA6805YlU5FdsLpamEmnsSVT1TadPnDdDGc/lVvpWfrSF9MnKnBCE/pWnQlbngtwSsxB7H+tKGyo+tOvxl2Pqajj5UVmyupNId9vjGAKl08EIRjIqKQf6OccU7TmYZU9MVLGMRsXZB9asX8iG3GOoqCVRHdDB6067gPkhwc8VLGifTFJgPOKjIxqIFTaXxAeeagnby9QDHvSYy/dqpCnODxVO7bEIU8jtU9zICEbtTLlVkts+gpCRBYKHQrnmokV4b8YPJNMsSwc4OKkkci8Rs9DTA6+OQGy+briuZuVJuWIHU5rpreMTWQb2rmbqYx3zKRkZxUNalJ6GfeAkDd2NadlCs1oB14rP1EgpkVa0eQxwAnJGKroJ7lK/j8mcex4rSkkWTTgGHOKo6q4kmDHjmr4gY6dkjPHahDZmWKkAnPQ0XpLoT3ptqxDlPeprlB5ZqmSQ2L5iINVruPEgPvT7YlWI7Zpb3G0EUAWRcMbPaemKyI+Lr8a2raISWO4jtWORsu8ehrREs3ISyqGFMu2MkRzU9qVaIDqaju49kZPrWb3KiQaJKY5CAeM10k7h4Dk84rmdFKmYgjnOa3Z45NnynrUz2HHc5u7bZfhvQ11ukzC5hXd6VyWoArcqT1JrptJ/d2429hR0E9yj4ohUKSByOlZ+lSEqATWlr5aS3LNWPpkZKEg8g04PQb3NW5hzGSprnpxsuRnjJraa5YZRjWRfY84Ejqaa3E9joNPYtGAemKdfYKED0ptou63BX0pZInCHd6UpbgjmpDtvCa7HwuXLBiTtPWuPvBtvT9a7bw7zbKFGCBj61T+EXU6a7ZJICqkH8awLiMRgkDJNX0sp0cszEp1xVe5285qKTsypLQwZrcFXb26VyeoAC8IHQGu0uXSNW3HGe1cZqABvSw6E11NmKWpNYHDV0Vo4K88nFc3YjdLtNbqxmOPKHpWcy0NJESHdyT0qeFV+ynjJNUbqTLqoOc1bgJRRk5FZyZSM68MgcK447CpIwTCD7dKNTnWWZNo6DBqeJf3YPbFCBlSSFXUk8EU1IwEJFW5kUxE5waqwHIYZ4FUmSVSDvOOop4fcNpHtSzoQ29eo6imYLDKcEdRVpgTKWTjORTxgqT6VFBOCdjjB6VYk2QxAnnPSk2FiLcXYKpwM81eJiSAKpBNZ8MZyZW4B6VZtI1kuMtkgUXEacUzRW4CjqKzNQlJ6jknrWztjZNue1c/qLZuhGDwKz6l9DV0++2wBGUEY4zSXbfuiRgZ6VSjDBQM4xTbidjCQOcVVriTKsSkk8E59qnjkMZweRS6ZfQ2xYTrnI6Y6VJEIbiaTacAngGnYDU02Nr9hFFjJ4GTit200q4tMq0mCDnAPBrB0zfbT8Ag9jXW2PnXIDSMGwOhNZzWgJ6kn2i5gQPLEHiHU9SBWN4qtopLMXlqwIAzjvXV2knnAwNHweCCOK5jxVpjWSFoiRG/VOwrkV1I13RxFlYvdTl5jgZzmrWpTCGMQQjOOM0PJ9mhLHgCsyS5kmnDA5A7V2R1RmzXhCwxRuVIb1xVfVJRIgOB061Vm1K4dQmMIOlVZ7hnQqc5960SIG2rhZ85NaxkeRAYxx3rEjlWNgWXJqymq+WNoXGabVxpktwoDbh170+0mMM6P/AAg81VN2rsS3Q0sMhKnHQ0JAzs1kiubcSZB46ZqJLaLzAwlKH2FczbXz2xILnHpWzZ37XYCrErfU4qWrAamFLYkuCy0sllp5XIuJAT221FskgAka0XB6nJqxE0dyyqLcAHvUNXKvYisCthcFUdnhfqSOho1XTI5wZLc4Y8nFWry0lFqwiAwRyM4xVTQtQQubW7IDgYUnofxrKUbFJ3MBleBzHIckd6XG4cV0eraKsqmaFeQM4Fc23mQth0IA6nFSmUiOQFaFbbyKkYhxxznvURUjpWiYmi3b3Oxgc1u2WoAqATXLAkHNWYLkoRziqaTItY7eCcOODVggSKMjmuYtNQIAGa2ba+VlALc1m4jTJzbqCflyDVaW2iLfvF4q8sgbmmuiyHHes22ijFu2gtFOTgdqzJLtWb92cj1ra1HTFm+ZhkdaxxYRs4WE4GcEdK0i7iaI0un3gqTgdatteTSQ7CSFA6U/7FDFHsP3zyTTRFshkJ5AHFavYm+pmW8YLSSjr3q9Y2V21u0gvfkIOUJHFMtLQyWMzK2CDT9O02Ta8ksm1AOeaLhcqxrmR1BJAPU96VgAMEdetWIEDNIyjgHAqCQU0wK5VMjAoBAOB0p5X0phQmncQ5RHzuGaawhHbigo2KakeTgjNO4DjNAF2hcn1xSRxiVSwOAD0q5bQ2wH7xB9cU+aaxiACKT68U0wKJgBBwc03Cpxg1ckliCjYuBUQDOflXg96TYWIM8cLUTSNn7pIq4YwjYJBp3lhcYAIJppiII45OGIwDVxYyP4sU4rtUZbd7GoJWIbIGPapaKRdhuZ4WyHyPrWpbajFN8sqj3rnkck9Tipo3aMgryahoZ06WFrdDKqATx0qOTQsEBFyCay4bu4hUOj9ecZrQg8SSw4EkYY9+azaaGauneFYrmdRI2F7itv/hD9HjXcwBx3IrEsvFEQYFlCn2zVi68SQ3MJijyDnJPrWEm+gIfrmgWFpaiWGFcHoQOtcw1qnO1Rz+ldFNr8VzaLbyjIAxmswzQMSsQ68DjFON76lu1ihBZiMnaOvU1NJGpGOpqzuaNCGAAx1zVUSoCSxroimQynIdj7VGTTdrRvux17U4sJJiVB49qkBJIBOfrWqZDIzbeY25Twe1MK+W20ipgfm449qSUEHnkHvTJFhDZDKcEdK0ISLhTHKPmPQms+EHjB4q9GcgDoR0NJodx00E6yiBFySBtNVYTNG8iTL0OBW5aOtzEYjxKg+U+9ZtzHIkhEhw5OCPWsW9Skcp4iuHikKp0I5rn9PRTcAYz35rc8SAi5kU9hxWPpeDcgmt4bEt6m/AVDjcuBnpXceGoopFVfuyDofWuGCt9oQDoSK9D0yzR4omjO2RcYNRVdkOO5H4sRUUOxy4AArgNVtZ5JIpVTIHU12Xi6SX7fFb8MCMk56Vm27bU2SLlBwc1zU1Z3ZqznIw8ZBIOD1rI1PTj55uI5Rz1GRXY3doFfegBjbqPSsTUdD+1sJbRipPUV0xZk0c2huD0HA4q7a27SLvc4welXY9EvYccAgDnmpPsuBhlKt3GK0uhEItmB3KeKu2tpIV34pqW7hQueK0rbcEC+lZuxSZW2ybwpXJPpTsbWw6lfwrTsYA12gYgZPrXTto1vNGBLEsnHWspLQpM4uOOJ87iDUN9DlFMHBFdVL4YtJHIicwHoQBx+tZV7o15prHIEyE8Nnn8hWF9TVGfaXWY9kgwRwTU0ygx8EYPSqTYmuDEAVI6kjFDieM7c5UcDmhK7HcRrcMPeqrw7GweKsPcSRDleTUayLM2ZAQO/FbxTRk9SDywSOpPoBnNSvayRxiSRQinpnr+VWYby3sXzHBvY9CwIwanMFxe3CNcAuHOenAH1rYixnxxb0LAkDPerdrEqyBmPyg81r32mQW2n7cIHPQZ6Vh5zGYs4I9O9K4GpqFvbhI7qIho2OJB6VTL2EUuBGHUjgkUadKiy+XMf3J6iq+oR2yXZ+z8KegxWbZSRMXXJKgAdgO1QNKd2AaEBERbNQk859aSKewTyEp1zUQtydrk8HmnyDKj3NO8wCHjtVpEXIJoyWBB59K3tG0MyWjXV4BHGg4J71g20mZhKRnac49a2L7Xbq6shCoxGBjaO9VYVzMv75PtBUn5AcD3pssoig3YGGHAp1t4d1C+QTTR+XHnKknt+NXrnQjGg3OWx0BpIDCha4mlCn5ATwavrbrDIqk7y5xmnz20hI3DATpimQhjdoApbHPTpVDsP1WzbTZomjyY3AJPvV7TLuEyRoFy7Hnio9Rmlu4mikUAjoM1BpAELCWUYcHIFFxNHren21lJY+VPbocKCxI61594stIH1AjSkMZj64GAa0W8Z+TAY1jDEDGeaoQ61Cym4n+RicgAZrBptmi2E03VbdNPNvdxAXA7kcmqlxJEXDQwiWYn06GqeoT219OZYifMPTitCxuYdNhUsA0rc59KtKxLLdvLqbRgeSAAOmcV0mhxXEUBnuCATzjOcVyNx4guIpwVUhScnPFaCa0kqh/tRQY5ApNNiSOjm1iKOXLEBc8mqGr+IrUwE2kgc4wa43UdWa/vRBESsQ4wO9V7uOK2iHlEhj1BGBWfI7lXNW21V7i5SKMkmQ9utdEY1tB5sw5xXB6HdGy1MXMg4HT2rpdd8RWb2RW3cySMO4xircbbCTNzT9ftCJEml29dtYN34haC9cNggk4IOa5mEtJGZGySeafYWE2pzlGJVQCcnjpUqDY7lm5gN3cfal5Dc/SmLbyySAoSADzWjp9jdMzW0cRIXgsAas7EgcxhST04Fbx0IepUaMSJtOeO9Vo4vJkJIyK1njVRtYYJqvLb7xlTyK05ibDobtThNuB0qK5tIppASOntUqRjb0AIoO8fdGaTYFCRo7GQAR5U9TinR3llKuSoB9cVceMyJteMEEd6y7nStmWQY74FICPULJZSJ7dskc4qTT7mSBQ5TPqKrQxzkZRiCDyKuxJKjZZAQeuDQA+81GV0JiHlluCR1rMDYIjkOQ3er9+BJFhUxgdazraJZp1VzyOhpWKudxpqrD4ekMeAcVz3h5HF5I7kZ3E8mrIN1BZFFcvGRyD0FS2lqGt90Y2kDOR3NQ2NFK5mJ1csSR9BxVTUJs6ipXoBzXQwWkBsJHmGZRnBIrmVha51JlzgA00xs3LAA+Y2cjFcrqCsLyRsZBYkVvwm4hZ12kpyM1mzOonIcZGaZPQoW13LbONuQO4rZE9vdxhgQJcVQnthInmx4BHamaZA0l3yDxWhBqIHUBXHB71FNDsIaIZ9asSTxs5hJww4FNUtC2CMqe9MCMuxTIGD6VCME/NxU9wrY3xt07VWEm7gjDUwHmNQQw60pkKkKehpQgIGTQ0YKgCgB5BKgg9atwsCgFZ4JjOGPHarUbYAINSxofNujcOo471FIcuJVUkHg1ajJlXBAxT1tjjaFBGc1hNamiZTJkjcOo+Q8EU+KWWC4EiqdpPSrhgJGCDx2Ap8cHmMFHGKS0B6itqZkUKVxWxot8CRFjANZT2WzvmrOnx+XOCBgitIu7JktDrAMLmiiAkxDPXFKTXXFHKxtFFArUkcBSikFKKYDhShVZSGGRTRTiDtrKqvdKg9R6WmzGF+XtWlaIWXaRgCqcN3BHGBJISfTHSnS61Z2UZkYnjnpXlJe8d6vy6Gstog5HFSfZ1xg81x8vxCt43KpFuA781Xk+IjZOy3Htya61CNtjNqb6nbi2jHQYpRAg7Zrz6T4h3R4WBQcY6moH8f6gfuqB+NUoR7Byz7npPkRjsPxpRGo6Yry6Txxqsg4YjHoajPjDVj/AMtyPxp2S6Byy7nq21R6UZUdx+deTHxdqpGDcuPoajPiXVG/5eXx9aqyD2bPXPMjHJdR+Ipv2mAdZox/wIV4++uahIMG4b86hOoXbnm4anZCdNnsn261H/LeP8xTG1CzXrOn5ivHPtdwOsrH8acbmYjBkJp2RSpnrcmuadHgNcL+BzVd/FGlJ/y3JPsK8p3MerE0ZOe9IFTPT38YaYoGJGJI9Kgbxxp4PG4j6GvNwSetLjtigr2aPQJPH9oPuxk/UGsvVPHYurOSCKELvGCeelcgQewqOQFF5FK4uRIp30YIZh0JzVSH7vPrVy5O6M8cVSj7ioZmyyQGhIBpunyFHKsODQoIQ4punsDOVbmpYh94gMwIPNOkkf7Pt7YxS30JjYMBmhiGt/Q4qWUhdIY5ZT0zRfp/pKH3pulMAzDHejUWPnqV9aBlm5QmBfWoZS0cGCOMVJNMVt0DVYYRy2WcAnFJiRmWABY025jYXa88E0lqStwQDxmn3siidDnoeaSA6nT3kjswvUYrDu0BuXZhyTW1pkqyWw2ntWLfllvM9Rnmk9xrYzr1GCEHp2rR0SMSW4yO1V78q0Hy0aNcyRRkAcDNCDqQ6zD5ZJHGDV/SZ3ewKyLkds1S1iQy4bp7Vo6SFewxwcDmhDZjkKt42zpmieXCENQVC37L05p11DhMmquIhtI96kj1qG8VxwemasafIACp6UXygAnOaZJPYyt9iCdsVkyg/bCfetKxDNbnA4xWZPkXRzxzVREzZ08EKC3Spbw70P0pmnESRYqS5j2qfpUsaMvSpBHekH1rqyDJFkGuRs1zfAD1zXUGcwxAYzxUvYa3Oe1gbbgexrotGxJAMHPArndVfzHLnqTWt4fkaNAzfdprYHuWvEEB+xlgK5/SHG4qexrptcuVltCijqOa5KwJjnz2JOaIocjWmtgTuArI1AYYEdQa6PzFMGOOlc9qow2femtxdDT0q5IUIx7VqTHMJPbFYOmKxKsRxitszI0RUdcUpAjltSXF0D6muj8OamsYEbDHYVharHicGrehQtJMpHQGqWqE9z0geZLACp4x0rJuId7MCcYNXYdSiht9mfmx0qnJKXLNjrk1hHSRe6OY1dWEvBOOmK5e4OZjn1rtdRhWQkniuOvk8u5Ye9dq2MXuOsTi4BNdCn+rBXn1Fc1bffH1rorNicDPXioktBx3MyIFmBPJFWjI8aVGYzAwJ6GnXEgNv8p5rN6lIrpmSbcRV0SbFwKzY5xH9480Pe45J4qkguWJ5mcFaghLIxHY1WkvkxkdagjviX9qtRFc0ZmYcr+NRxlgfMA69ajS5aR9uOD3rRhhUwe5FJ6AQy23mRiaM8nmn2lrPcOBMMoD1qOCQxzeW33c962ROIYBt6Y6is2ykUNTCwoI0POBwKgtppIFO4dRyakWNru7LsCQKdc25GQBwBzQmDQ86iixE55rDe5b7UZG5GeM0TEgkDpVOaQkjHarSvqTc2DfKVBGfpTPtgblRx6GskXLLj5c0v2knoMVaQXNDzA8ucDk1bWMxkMDjvxWIszlxzxmthJM24IOfUelDQkzTttVz8ki/MOhrUsdfa2nBLE+1c0QSoYDt1p8eThgeR0rNq4Ho+neL7QygTrtPHODzTdauV1i1kaLGxBnOeSK4m2uoWISWPJB5NdUulXA0J7q0lIjAyVB6isJQs7msX0OQvAssEikj5BWTFGzHKjGO9a0tsZUc5IJ6ikW3VYwqjoOTWkGS0VMQuhBbBFZsnLnJyKmukEM5yeCKpyygZANbolikqKjds8AcVGXJNKOaqxIZIGM1atJMMQT0qvikBKOCKBMvSAu/wAtamhBo7kAttGetULB45iAzAN6GtGSIQxb1OCOeKGhpnWzSNJbiMScHiqcVvfQnMOCM8ZNZVpqqyRqrkgjqa0YrtGA23JX2zWLdmXui5u1GQbZUAU9SDUn9gWk1qXMmJuoPHFVDeEDLXblR1wKek6xoGMzEEZ6Vm7spKwlnq0+mEwXql06B+tNnaG6mO6EG3ccsByDTZ5ob2MwMuAf4j1p9hMunKYrld8DcZxnFQ1YadzH1DSp9LxKh863bkEc4/AVVBDrlT1rrHRYVIiIns5BypPTPsKxL7RQu6408ho85KdCPwpIoyXGOlICRTt2TtZSrDqCKCuKtMTRNFKR3xirltdsrdazOlCyEN16Ve5DR1lpqobCucdq04bhW6GuMScMoIOCKvWuotGoDNWbjcE7HWAqw5GQRiuf1CMWV6ZMEI3oOAas22qkMFIyO9XphbahblZACPes7NFp3MCW7jkX7wLdsVY8yN9KcFSr+uOtR/2VaQXQlEgCA9BiptYliNiPKAGBj61qncmxWCtDpKEZG48471NGQbEsScY5GOtV7icpZQRHuO9WGhcWyIOQTziqEPEKx2BcDkis87Txitu5hCWUa44Iqj5KrzjmouVYoGMEcA0wx1ekwRjaBioNueKaYrFcjFOjTODildcsKljTAFXcQFPlPFZuVWc7hyTgCtfHQVm3MBe7ULgEnqegoTAURsYyzDgHtUm+QgLCMg9avyxQwWojWXfIw5HYVnRFrafaTweR7VVwuSXFu0aBick0yJ8jByT7CnEyyz7Dk56ZrQs7SS2zI8SMDzgmmmIp/OeEjY49jTvs8jJudcDHerUuqz+aY7eNVHseKikFxIga4m69gc0mxpEBwsYWOPOO4qxDbKIwzMQT2xTrWRlURW8JOOCxBAourswgRmIE9zmle4xk64A8tjTScbdrZPc0Qg3GCeMnpUwhiWXy5CScdQM0rCuAKso9anjuViTHlBsd6UWloIy6zsD2AFRp5YU7X70nFMFdCRzPI5+UgdgKlilkRjkEe9EeYx5iEHmgOZH+diMmnGKBslDzTZV5CQDwM02SGRMEsCPTNTmAJGHVs1XjKs+JGO7PSraSC40FlOUGCfSnoJN2WXOe5qZmCYVV596eUYjhyOeam4EUkYVdwWmgIy9T9CKvfZWNuCkgYnsSKrNDsUrKmD607kkLIIwCG4zVmFwSBVfygQBnOKfECpz0ouFjRRzGRIhwQasX8C3SxXIPzDr7mqcZyMGrloTLbyQd8HB9M1hLRlxOC8Sf8fjg84HJrCgYwuGFbvimJrdyrHJJwSaw0BMfA5xW8HoRNanW6dp9zqFsLi2IMkYzjPXFbOheKZLkPaLCftCkrkg8H1rL8F6o0EckbKSQOMCtvTNMCajNfBfJMnXA6ioqFRK2qm8toFNyxkuJOhPOBV+1tFm0tT/y0YZP1qnql213qaxouYYxyxq3HKY1GDx2rnWhrYzpAYSY3zjPeq0sbxt5sPHPIroZoYJ7d5ZEyQMkAZNYonhkUrEDkHBBGK0UiGtByKscKzK+WbqPSpJLNJ1Intx5mPvgEkio4LdVlKychhlR6GtG0u5YwZGbCqcEGqcibGMNOjBIUHHYkVDJBsyA5BHatW5jnNwWtyDCxyQD0qvNAWB2qdw9RSUirFBUO9WWQofXFdHpmuPApjnHmADAbrmuZvC0QEUpwWIAx2NaMNpPawJIzhgeoJFN6oR00mpxS4cgiMjkgZrO1jUGjhH2dA4PUk9qpCSVF2wEEMPuZ6mq93dTRriS22EcEjJrFx1LTKTtFcyFngMZ67wDxUQsppnxFMCo9SATWvBO8lgVIDKwzg9RVEWFrMheGVoJl5AA4P4mqSG2Z7WsoJDnBA5rBk1VluCoX5UOPrXVSW11NGQGy2Ouetcfd6ZdwTOskZOTk1vFGTZrR6pFdoqMoBHetCPXZYIFt1fKiuRRhv2rwR1FWo1dhncciqa0C52V5cw6pZI8mLd4hywPL/nWVH5ZIbIJ96zUdpgEkY4XgA1bhjCY71k00UiySSx2jAPpVUEtdFWJzirakYx2qrINtyH6AjFZ3LsWQCYCo61Bg96fHJslIY8GpGi3DI700wa0K0pwnHWqscpdHXuatTKVO0jmqxj8uYMBwa0TMmrC2iFEO6r9jPHBchnGVByQagOAOBTQFKnI5NUBvah4peZBFEoCR9B61lnWLh33SDjPTNUAh3hu1SEjHNIDahkgv9oDbCa25LLSLDSy8bgzYJJAGSa4oYDEocfSgvLIQu8kUmykSCWWaZpJD3OKczk5OefWmlthCjpRJjYQOtFwYwO0j7VGcdainId1j7k4p1vI0LFgeT1qLIe5JbqDkU7Bc3rbRVtrI3MrDJGRyKxjdZnAJJwcA1cDXl7CI0clFGMZqvFo9874aIAA8HNIGF7PO2Cx3YHHNVCxOMjB6YrU/syaLLTEYHYHNRXNhEQJoLjKjqDgEfhVIls0rLTdLj05p5bo/aAuQMDj6VRtnGqSATttVSeT6U2ws7G+ufLa4KDuxGKr3Ma2eqm3WXfFnJYdwKLBexc1O0ijQ/Z5AFUckY/Ks7T7RruTaD0Oea3o4dPv4wkBVOm4Hj+dS3Vtb2yolhGRJ3cDriiwGKQ1tcGJhgA9DVp9SCwiOIbHBHI71NcWB1ptsUhhuUHPoce5qxbeE5FgLXcpRgMk8EfWi4GppXi6HT7IQ+UGuJgFzg5z0q6baK2tzeSgF3GQPQmuX0SwRtZJcGRIjhWI6n1ru7u1WW1BkGBjgVEmUjK0rTDqUxlmGEJ71oa14dhttNee1YB1GeMCq1re3FkxUkCEA4GcVn6l4pSYtbqxIPBGOKSbFY5eW9uJMkZBB6imw39zGdzM2fQ8VtwWsGwAqAW5zUd5pUlywEMe8qMkjpiquIqR6wCo3AZ71YF9CyZZhkjoayri2MEwjI2k9hUUluY5V3Hg9a0i7iZpyRiRSYu/IIql9rntX2vkn+daVlJAI9gcfj2p89vFL97BHYg02IzH1MSIVkQEGm6ZHBK7qwAOeDV86batF8oG8D071QtCgujE6BADjPrSYzcmsbqO22xyBkI5AIOak0mRYYCskhUrkYI4NQRlWXFrc7SOCpIANQSX8MRMV3EAT0IyahopFu+v2jt5VWL5SCcisPQ7iMXUkkgySeM1qyy+Zp0giO5SOlZFiI4nPmRHr2GaErA2daAkunSNEFIxk/WuMkjEkpy2CCcCugimMcDi3chCOQeK5+5MYnPZgeKFuLoEiNGvBrU0iArZS3IAJwazI2+0DywcmrYln0+1MLkgEYFW2JFe3i8+6mmYdCcE02LUMzmGbkA4BqzbZNuz9C3JrMltCSZBzk9aExs1pAY1Dodyn0pixxztluD61UjuHtIfm5U+tW7Zorkbo2APpWhNh0tsYgCjZHrTAWxz1q4EO0xkY96pyRtE5OcjNAhGXeMMKWHKcHpQZFxxSrzUsaLMMxU/Km4+lXorplUj7Md30NZQne1+ePrUb+J7wEbV5HFZtXLTN4TXoG6O1Xng5JFJGl8GyIVBPJ5rnj4s1EuBkDJx1retrqe5t1kMxBI7VLQ09R8kOouRgqpJ7GtnS9MmXEk5BOPXNULO2ku5wDMcCupjiEMAXOTjk1pTjcibAHCgelGaQ0ua7EjleoUCgUtUkIWlFJSinYQ4VNGFxluR6VCKnh+9k9qzqbMcdwaeyjB/0dj9VNcl4p1mCaM28MYUk4rtr2XbZEogJxXmd3pd9dXkkpj6k15sFeWp6SaSMxMgdOtPGa010O8YYxj8alXw/dZ5I/Ou1JC50Y5z3pACa3R4cnPBYD8aevhqUdX/AJU9BcxhCNgMDvSiFvWuhXw42PmepF8PKMbmJpWDnRzghPrS+Vx1rqF0KAdT+lC6NbbyuM49qZPtDmBGM80CMk8DNdTPoMBXKgA/SnWWhJGxdxkdMVLdh89zmBC2OVP5UoVRwWAruf7GhuUMagKccms9/BCtKW887Sc444qHUSN4JNXbOY2pj7wpD5Q6sK6o+CbXbgztn0wMU5PBtiqETEsMdcVk6pqoruckHjc7VOT7U942TAZSCatSadBZX7eTyi9CRinxFr65C7RgGh1jOUbMrLaSMm/oBVeeBnUlRnvW/qVs0NukaDqQCBVix0lTaFmXqO4qfa6k8rZwM0hQEMOR1FVY2BY4rV122WC5kCjjNZFuMvWsXfUwmrMuKcITUdkVF2SRipApAJ7VFbsovCGNNrUgt6hISyjHHSoihMWR6VJf4wq0wFhF7YqRjNMKhyp6k0uoHy50LDvVeyJFwSD3qW+JkkQN6ikBaudk9ooHB7UQnybTDc8USQGO2UjpTosTW2D2FDQGbbyL9rIJ4Jqa8hQsGzkE1U2bbzA9at3JXYMnkUrAzb0+ORbceV2FVL1Dvy4wc1f0CdXhAY81BrvEpZeg54qXuUtjGuUwh5pdGcFijetJM+6EHuRUGm5ExI7GhCe5f1aEBC3amaG0oV8fc9KdqEhkiwak0DaUde9NDZSuwP7Q3KcUXMjFeafqaCG+GRgE5p0ygwZHORTAoWiEkkU+6R9pzUdkxjuNvYmtG6wYyR6UyepRsr8Wy+U44qldMJJzKOhOas2sKzsxI5FVrlDFPs96pCZqaVIVQH1q9csHjPPNUtPjBjBqSSOUMTnilIEZtq23UB9cV1ojWS3BPJxXID93qC/WuqtpQYBntUvYa3Of1cFScjqa29BAkslHGQKzNaUMpIHQGneHLl4iF5INNbA9zY1OACAk9a5i0XM7D0JrrdVcGz3EgEjpXJWLlbhwfWiIM0yGVRyay9QBZeT0rc2CSM1kalGACtC3DoT6K+5Ah6HpW0bVFBbPOK5zSpNkgUfhXUnmHJ9KUwW5zOsDBB9DWp4Tw64Iyc1nawAV/Go9FvpLGQbOhOacdglud4+nqziTp7UskYjyvbFTaTJJfQBmGMin3sAjcjOeKxejKWqOevyqjcTjNcdq4X7Rlec9663XIyIAwJFcbdctjrXXF6GUtxtsC0oX1NdHb20kKAjkHkVz1qds6k9M11VvITD7Y4pS2BblSaEsh3DtxWHNKyOyZ4ram1SJ0IXriuYvZi0p28ZNQldlMSW4JY47VBJMz8ZpnJpNpraxNwyaeDSKtLjFUK5atZcMAeta6THYAKwFbawNa9pIrqD6VLQ0yaRWYHjr3pI5LllEIJIFWISHfB5FXoYY1IYKM1i9Ckx1pGIoArHk1JeqgtyB3FV7ssoyvXtVCTUC0RVuoqErsbMq6OxmFUSMmrV1J5jsfU1XArpitDNkZU9aACTzUu2jAFMBoGKuWk5RtjdDVUDJxUsYG8e1JiudLp0C3tu0CgeZzg0R6fLBcCOUY5xmqdjcvasssbHIOa7WwurDXYQk2EmAAzjqazehaKVjoCXDqQoIHVq7a0tYodNktojkFSCD61z8c6aOxibcY27gZrS0rUYpbjiThugNc9SVy0jjL6D7NdOpXAJOaq3kkVvD5gIHHSug8TQ+TqchZflfBFcHrXnRz7WJ8s8ippu42ihd3JmYnselVCSacxy3tQBmu6K0Mm9RuOacOtBGBSDrVk3JAKCuaAacOaTQDVDRyB1OCK14r0XEQjY4YDBrKI4oUkMCpwaTGdDa2oKZ6joaWeCK3KOG5z0qhp+oPGPLfuetS3QkYgkkgnINQ1caZ12mLaS2oMkKnIwSaqXMTJOyRAmPPGBnFZWmaqIwIJzgHgGtuO5ePDW8gI9Mioasy0yvHbTyOALckA9wRmtKaGWa0MUsccMWMYzUZv7914uBGO+CKrSzhyBNcPKfQjioauC0K8X2jTWYQO0kPofSmwXE8d0bm1JIPLJ61cjtruaA+RGETHJzjNUYzLp1wZxggfeUmnypD5i9c6Zba4hns8RXSj5k6ZP41z0scltMYJ0KODjkcH8a1DcySXyXOltslIyQOOavm9tNaQWurxeTdDgSYJyfqazY0zmyBio2BzVi8tJtPnMUq5XPyuOQR9agNNMGIrkHipUlOaiPWjvVXE0a9pMNo3EVbaa424j4B6YrBRiACDyO1WotSnXCv0HSk1cNjVttPBJkuHyOwJqvfhjMiA/uwccUGeSeEEMcegqISsCofnB71VguXBbreXKrIQI4wARnrWt9kYSoqMpiHPUZ/KsG5tLia5U2sm3eATzitextpbSWNLmUMxPYg0nsBq3VuCse7oBxVCa3BGQMVsXLAzBQOAOBVSSPOfSsG9S0Yc0RU9KgZOc4rYnhBUjFVHhCjpTTJZR8vPPpSgYxU4AHWmY+Yk1pcRETVK8yQdpwcVoOBt6VXMGSSelCYiHTIXmRyOoOST6USGOZNy43qcUsd3iQ26fIo6kd60tH0q3uZnOT9Mdaskr2lo8mGM21u3StFNKkkGDeHB4xkVBNLBb3JgSAvKvHAJx+VTJbTspnkARV6DPNTzFJDbiwsdPUebNl8ZAAzVRSJW3QQCQA9TkUyGye6mae6mwg6DINWraZSrwWTYBOM4xRcYyS7vFAiVQoPZDmoIbGee8VpgdnU45rUsbGW0ZjK6IpOS+4En8KfLqcUIMNohfPBcjBouBntCJb028PGCAMVfTT0s1YyncAOSaq6ZCRetNK3U5zVnU7ozboo8kdM0XYJGbcSh2cRLlAcZFLbW0UkTHzCCewpkZa0hIIJJ5Ax1qWwjidWOcMTkimmJiKfsqiMncCasJEs6lVbBx1pr2w3ADk55zUzLGtu20EOOhA61adgI5I7y0UZUmM+9JGB5qyN19KnSe+lt8KfMAHOT2qv9pjJGVww4NJu4rEl3IxKlTg0nnSsv7zj3zTQn2mYc4xTpeHEZ5ApDFhaVJ1ZW4B6VtziC7tgwcCRRyPWsFnEZChsk1bhjwoO7JNMRYKW4jDAEMOoxUUiBlWRchTUpUEYYdeKjabMDWzLgA/KahsYqOFYAkc1o6UQL3accjPNZPkPDAJXJKn9KsW0zGdGU4wOCKiWo4nJeM5mkvzGw6E4PrWNbkJEWYdB+da/imeO5vQuMMpPPrVLTrNbuVInPBOK2p7Ez3Ok8FCJkZ2X5jznHrXoENmLlAWPyjt7Vyej2I09GMaggDIHrWzp/iN5FkjSAKycEOSMj8axrS1KpoyPEl7bW98bK3jCFcbiB1NRW9wCoG4HHvVbWR51xJdTIuZOQQc4rGgumDDDEY7VEVdGjdjsba72nrkdCPWnTwWm3zYogrk8kCsC0vCWAJ61twxyTRblHA5+tNpoV7kl5ZgQRzrwRg1KIYLmBcIBkZJHU1akw1hFuGTgg1z9vezxw+VCpchyPwzQhNE7QvbTskZIAPFOEjk/OoyO9XjC0ihtuCRzTfswPAFC3AxNQto7gZcfMDkHuDVKKS6M4V2LIOMHvXTSacJUP8Aexwaz1gNtOFnUEetWmQ2VVSSK5DxseOfpWlNqcU0IguEEjkckiqlyGiJaIZBPNPt7eOXlRhyOh4zQUVYyqyFVJA7CnNGsiMuMHtU80EMhIAxKnUU0rtTLYBHp3oSC5SheeM4IIVehqxIIL6IgnLr6jrStIyECRcqe45piNamUiI7H75GM1omSzF1Hw7BOvmWw2Tc9sZrGFteWjmKSPLL1PrXdGLOC5AzyDmq1zZhyWY5c8D3qrknKCKcYkKAkds1pWkLXEeSNhI4HvWoul4JJbBxxTRBJE3zJ8oOc1MrMpGTIJYGMcqlW68jioZmYrhuoPFdLdKNQRBLGr4HBJ5FY/8AZZ3OJGKnPykCsrGlykW3Rg9GqSG4dAFalmsZoXwTkdjUBMkPMi5HahoLluRlkOT1NQPGuPXFMjlB5PFOLqMlmIHvVRTExpbt1oAAUljgVXmvo4yRGMv0HHFQK9xM373gE9Ac1qkRcsG5LPtQcA9amVWk4NFrbB2wBV02Usa7ip29cgVm1ZAtystsQCSxJpY12nHvViIbh/jTZY9vzDqOaxbNUhs8JXDDmoGyRVyOVZoyGHNV5B82BVxYmikCfNwehpUjPm8VJNCQdw55ppIK4zhq2MmWra7m09tykYJ5Ga0G8SSTJtRcHuawypcAOxOKlWJFGMHn2qWMtPf3GSSxYHqKZFFb3LFmPlseuO9RgADApkg4GKYD5IYIWK/fB5BqBUUjkc54qUQkruJ4oQDOcUXCw0Er0JU+oq3aX980y26yFlJ5z2FRSKHXkYxRbTfZ9xTAcnANPcDsxYxnSvOt1AmjGSTx9eaoTaxNq0a2ijYqkCRgevrWXZ6rqGoTDS4m27x1z1+tT6rp03h1MGUF5OSARxUNAjoxd6TpdjHHCqiTg5A5J96nvdag/s7z5Zw2BwoIJrhdOtV1RyJ7owgngnH9aZqGnyWk4SGU3CdAc5/lUtXKTsPu9Tur2VpTIypnCgelGj2ct7dkyKcA5ye9V5ILm3h8xxhT6np7V03hljPbFmXBHQ1dkkS3cQ2xnuDawkgggEit6xhn0exKSgOCOSetVraEQ3RljIDZySTim67rQ8sRPsORgkHNS9QSOX1Im81sCJgBn1p93pzeeEzk45NZUhkN6XjUgs3Bx2rqBbSLZBmO6VxnNUnZAzBk0+WPJiBfHUCooZLhAWwVx2PFd1oWnwCDfMBuI5zWXr1pbtI3kMFGcYHene4WM+0SW4hErDb+PWmT2SSODIuPcCqbXN7YgJktGOBzU8OshhiWP8abAbNpMq4e2ckdcHjFOjtXu1EM5O8Ecmr9vdrNgRjIPUjtVma1WQhg2PU+tJgVjFBbwmGMYJGMis6NZ4rggBWB6ZNa01p5kJjHXHBrEksrqKQjcTg8HNAGnHGWBWVRkjoDmsTULYiY4UjnirkJ1CNi2cgds1Ff3xkh2yphumfemIq6MgGogMflHJNa/iFIrueGKAgjAyBWfpkahSZFJz3AzU7RtDeq0fOOeeOKTGh/kG1g8tmzxVQgBAAcgmrOo3GEywwTwKp20fnr8p6UIAuo1eAKKpxwTwfNESMelXZcK5jznBxVyKNTHyO1UmIrWerAr5Vx16ZqzwxJVgyn3rKmtFMxK8HNAaaxYFSSCMkU0Ivtbg5MXX0PGKWI4OCCCOtOt7yK7UFf3cnerXlhh86gn1HNNgilckKm7risxrtM7fLGa1byLbCcDisIjLE+9SyhJQCwcDHNdPpEmbMdelcy/KZrX06+eK3ChM8dqGtAudbpEgFwD+FdSx+Qe4rz7Tb65FyMRkDPJrvY8tCjHqQK1poymwNJSmkrpRgxRS0AcUoqhAKeBTQKcBQIcKljOOlRAVKoyKmSuio7l0FHhK5yfSs02jFyemT0rRt0j2ll5Pen4UHPevLcuVs9KKTirmWbYjqcUsVozHcelaEiK/UU9VAXrgU3X0H7NLUpC0TptyfXFRywBOGU49QM1oFh0A59aTccYIyPepVd3K5E+hleWp+634VH5ZBxVq7tNgE0AIPcCoomEikHqK6oTTRhODWpEUxUUaDzSTVspiq44c1dzC5KyblpLZZeQ/TPFPjYEjNWwAUJArGT1LiPtgBn6VYOAPSobfvUrDjmuaq2jrhshCBnnmobmRYoWY9AKkwO3FZ2sS+XYScZyMZrm5mbwV2kYUNol2sjsDyT0FJolls1JlxxnHStbRk2WJfbknk5qXSoQ15JLjHJqk9C6iV2y7Np9vIQzLyOnFSCFVi246DipjyeaaaE9TFNnl/i6Dy7t+OpJrmrcEPXa+N41EpPc8muIjJD/jXZRd0RiUlZo0UwVwTWbJmO5JBzzxVxcMvJqpdJtYMDWzOMtzTiRFVhyO9KHzDg9hVcFWQNnmpyAYeOeKloZBZMouSD0NT35+cMvbFVrQYuCO9T3uRg9qljNEOZNPAbqBVe2ysRB6c0sU2+046AUWzq0ZXPNDAzmI+2k+9T3cQMQfPNVbg7bvI9atXBBtwc8gdKANHR0YoMHH0q3qEOUO884qj4bulAKyc81q61teMtH07YqJLUcTnpogEODkVDpYC3BB6E1K8hMZBHIqlbFhcgKcHNCBm3qESmAsOtU9EE0dwXVcp3p19JIbcjngVP4buAUMZIzmqBlXWWaa4APBFRZkjtwp5GKs60BHdhz3PWmEB4ARyMUIChaDdOSR3q5cBimAOKzhIY7vA6ZrYDo0GSecU2LqZlrIsMpBFRXpV5wR3p6qGuCO1R3UYjkBNUhM0tNPygHir8iZjJrN09CVBBq/JKwQriiQIw5zi/X0BrpbWINbArXMXoJuRg4Oc10GlXLNAFJ6DFT0H1K2qriM+tJ4dAMZGO/BqTVRmNveqmgXflzCI9M0IGbmp2czwEgnAHSuXhBS5Knrnmu7uQWtCQOMVw5ONSYe9EXqDNiGYImDWbqRDZIq75RZAw44qldxlVOTk4o6giHS4wZgfQ10ck4CbVHaub0yQLKQe54roIypUAjOaJbAtzF1UEjd71Ho0AuJxk8A1a1jO0hRxUHh+RYrnDngnrSiEjube7eyhWNFOPWpmleZvMY5JFT28MVxbhsA8U2aHy/lUYrOWjKjsYOtK0kBAHQ1xN5G0bgsMV3l+CEfPTFcbrKjANdMdjJ7lSEAkGtu0mKrtPTFYcH3RWnbliQRyKJbCKUqCIkkAcVjzP5khb3q5qN00h2g1QAzTihtgBTh1pQMCgVYhwFBGKUZxQRkU0BEeamtp2hYAng1ERhsVJHEXb6U2hGtaXJ3Zz1rbtnDxhjXLqTHjacYrZ0+fzU25xisZRuUmWL2ZUBJ5AFc/c3HJ29TV3Upz5nl9uhrLcZFKKKbICxLZPenpyKYVO6pAcCttiBSajJyaVjmm0gJAMinqeRUa9c04nGKANK0k49q07OUw3CyKxBB7VjWJDfnWoi5ww7Vm0Uj0HT9Tsr6AQ3MSsQAAT3qY6TZyuGsX8qUHOFri9PnI2knjOK6OGY2bJcxSEhsZHpXNOJUWS+KIZGtbd5R+8zg+9cV4lgBswwHKGvUrmKDU7JJywYYyB6GvPdehDNNDjjnAqKbs7Fy2OEAzzT0XJqYwhWK46GlVQD0r0Y7GD3Imj4qIqRVwrmmtHlaYioDUiHtQ0ZBoWh7CHGkpRRUjFBIwfSrZu3a3CMeRVSkY/LTsO5KZSeh5qWHULmEYEhx9aog1IO1S0gubWnai9xdpHNyCcDNdVc2cflBoYwGxnIrgraVoZ1cHoa6y119JIgj8HGM1DVikyzBqt2CY2jYAcAAEg0Lpl7qDmSUCNW6kmnR354KzAA+4qU6kGQJ5rSf7IFZu5SRXGnLpkguLdvMdD81JfahZ6sER4tkvTeAeDTLm8kOUClAenqfSqRBGFzgkZzQldCb1LlzHcWVsq3X+kW/RSTyB+FZEkOUMkA3pnp3FW7m/uXiNs4LgdxzU8dgY7cXFq4PGWQnFTYu5kDBX39KMEc9qui0jvVLwHZMOqnjJqm8ckL+XKhDeuKWwwHHIpRk8k0gp6IWPFNMVh8V89qSAuQexqUXJu5N2AhJwAKdDDA77JmK+hxTrqwNoolSTI6jBFUmJomubTVLQIxYAMMrg1c043DzKbpjuBGM1ny61PJ5W9d/ljAzVuC+F3eQvINhBHFDEb9zqBe8G0YwADU/nq65NY99dGOcMgyDUkF4GUbhgmsGi0zRMkROCahljVxwcjFQGQHnNOVs98UWBkbWm48DmmfY5h1XIq/EckVZDgDBouIxJLY5AximSWzlCq9SOK3DCkxBIwRSG2ROnXtRzDscZ5Tw3HzwM5z1wTWzaTajCA8cKxg9CTgithUYHIjUkepqpd+fIpWSU554HQVSmKxlaZdyxaxIx5LHLk+tX77UFmkMasSO4xWXYFItVkMgLYGQMdTSMXjvzcsm3ccge1UlcWxK0kRQxhTk8YxTNJBSQqy4IOcVftIWaOS78sEDgVUEcltcpdOMCTnFVYVy7cKHcEj8DUagAHAxViSTzSGxjjpUJFSwBD27VMiAncBUIGDVmEd6kLgI4pDiRfocVWjsZRehogCjHn2rSSNSpyOaaxeHmPjNCYypeDybhYicMR1FQrcyRvtnTKE8VLejOJn5YcgmoRfR3MexVBcdT6VoncTNKCNXizbtscjkdM1TksvJnzOuQTkkc1OSRGjpwwHX1psl61xASwyR296T0AnMNqiB4gQccgCqjjDFsdelPgv1hh2yw8nuMmovOM8h2gge9O4EcNvmYs7delXo4wmCD14quo2EswyR61PBLGzANwT0qkSy0BkDvUMy4wwHIqyAAOOlBjBU0NaAmQwsLhTC54bjFVRHJb3JRSSATgelTiMxMSOo5FPMigm7IGQDuHvWLWpaOC1uVZtacJ0HH41oaPHgb+4ORWGzCTUZpAcgsSK6HSVIVQBkn+tbpaESd2d5p4jMETnHzc5PaqutaU99fkQymEKOCMc1XtbqYRi3a3ynADc5FbkUP2ixJlbBHQg81yVNzSBw18JFsZo5SQYzgN3NYKOwwSOe9b+vCWMEGUlGY4FYeMda1p7BI1/Dxt3vg16+IRXYNqFjEjtBIDGBgD2rzfefu8gGporkjEak88CtGrkpnZw6sLiKSOPnGTg9qz7S7nsoluIIxIZHwV9ATUUNrLp1kZ3YFmB6HPBqCPVfsCRxqhYFg2SDxz0rNqxTdzsQWgETTcGQA49KseXHJyMDNZF9qAmMDd9o4qxBckqBnnFZsZcK7GA7etMurNZk3AZPahZCcbuRUnnEEAHrTTIaMgQmMlZBwOagmkEK+ain5epA5Fbs8CzLkDms+7jjhjYMpyOOB1p3GU8rIwldBkjORzmq8yL54YklR1GOM1cjKw2ySAZjcYA/u02WLChlOUPNUBWfO4SfwelSSafBdIJAgEijqKWFGmnAY5X0qUMY5SFOB0p3AzJYTkRSSkDPX0rZks1aNDGdxA6iqs1s3m+ZKmY5BgEc4qbTrn+zZvJm+eBjwT2zQ2IiljwCGwcHr6VEwkxt+8PetFo45J5BGMh+QapvBMhO3PBqbsooyQYH7tjG3XIqnukBaOWQsOxPrWqQrcOuDUD2SBgTggmmmIzJIJ5uWckDpjmmSWMk0fqV6g+lbslslso8ptwPIHpVOSKR38xMqR19xVKw7lXT9MstmZSPM9D0FJqmjx3MHlxgJjkEd6lFsJshhgjoTU1kSk5t53ygHBNUhXORbRbuKTbjI9c9anjhkhYrImCO9dlJaKgLK2RnpVSW2QuC0YIxiq5hWMO1IWQHBH4V1ulrHdW/lyYIxjBNY01qm35EA5pUEtoRLFIQRzis27oErGtfeFN8TS2km0gZxwK5iZJIHMUwIIOM11OneIWLeVccE96qazbxzS84KvkgisGtTVM50ZQnaQacOeWHWq86SWM5QkkHvVmySW/IWNeB1NaxQmyCZijYVQQfeoCo3Z2nPritw6INu55DuHtVq2tLdITDOgIIxuNaXIZzyKvBIOPYVIWQcYzWpNpMStmCclc/d4AqGS0WNCWjAxxkHNS3caRmnkkjjPSpII/MOcE465FOi0+Q3QlL5QDpmrcbbbglUUKOCAad9CWVZwo+VDxUGNrgAZJqzIFSUlehOaiClpAV7VF9SraA6kRkkVRTPmFiOe1aUz5ULjFU/LAJq4slodZXMlrcC4iJEgPBHat42N1rgFxfXLEDkkkc1zg4cj05qwdRu1h8lZCEIxjNUwRty2WkJEsQkG8HAIFUxDPYustviRSSSCeAKyY0Y/MSSc5zV6Ca6bFvE+QeuT0pWAtGddSukjuSEhHJHqa3LbUNPtJRbxMAgGM9q5OSMJOI2bOTyRzUF3bSRyYRiYyODSA39Y1Jg5W3lyrdSDWVbBp5R5jFwDnJFVoQ3klAc4HNXNO80sVjUdOSTTsFzdS0SVBMCEUDpmtGzlhFsfmBI6GuTlvmWTyPMIxke1Rw3F0k21CxXPIA4qXqCNq58QvGZIYyMDIzmqunQ3N4zXE5PlA55rPuYk+0IyggMRu47109tbn7KFjOEIBAFCVgIrbSm1JCUHyKcD3rP1rTBY24WNRuPWtI66ujt5EXJxk1Ua/OrzElST0IxTQEXh67tLYCK5BGTycZrZujaMw8m4BB5HTis6OwjklMIj3E+o6U2+8PtaJ50bFQBnA9aTY0Nu7i5tGBU70+tMhvvtOAIue5waqhrjbtc7gferVsZrZSRFwetUnoJkpby2BIIPpiobu1hvkKlQHHINPOpwb8SoQR6g077Xakh42wfpTTCxXsbf7OSgfJA6HgUk4zON3yN6jkH8almEN6xEWUkAyCBUENw2mMw1GD7TERwTnj8qBEOqFDakEgsehqtpUMiwls5p995d0uYMhc8ZGKms38uHbkfgaVguZ1wsn24sBkA9KvRyvtLFcDHSolD/AGwyEEgZqczHy2yuBVAVo7iMynIyc0+4VZHAI4Iqva2wkmMgPQ9KlkLmUALkDvRcCJrcAjZwalhubuDA3Fh6E00TZmAIxV3EZTLHkdsVVwRRudTeRCjLjPFZZJ3egrXksRI+5RxWddRiOTFTcZG33K09HlIGAoOPWsvqtaOjkKTnvTewjct7iUXAIHy5ycV31qd1nGx6kCuHtYsOJFGeea7ezffaJgAcCtKZnIGHNA+lQ3dzFbKXduBXN3nja3iJWLkjpW9zKx1o6dKK5XRvGMdyViuGAYnHNdSjiQblIIPcVSdyXEcBTgKaKcKokUVKnSoxUinihrQE9SxbuNxUdasMhJxWehMdwGHQ1fJOM9K8WurSZ6tN3imhdgA600g9+aTc3p+NABPQ1ytmoufT8qTOecbaUgdTwaaeuGORTQASwyDgg9TWSQsV8UHRq1yAV4OKxyPM1AsOgOK7KLdyZ25GWyny1TcFXq+RxVSYYOa7raHn3I1bBFaUSH7PntjNY0j7SK1bSdntiuOAMVzz3NYjo5Qjc9O9TNPEFyXAHvWHquorZrz1rAfUZ7rqxCE5rnrJ2Oqk01ZnZLexyOVXkDqazNfnJgEY43EZFUra+FtbZB5qs94buUPL2ORXLytnSpRWqN+1Y29goOBxVrSYysDORgsTWRYyT30yxj7i10kUYijCDtVJNESldC5GaRgDzTiM8U0gAcdKXUzRwnjaIbt3qK4Do5+tej+N0/dBsV5s5xIR7110bhiHoi3GTiobk9M1NAcrUN2eldLOIckRKAjpU+CsfFV4mIQc8VYDEoc0mBSjLC6yODVm9cmMBqgyBdA1PdgGEMOaTGWbUA2Rx1xVWEtG7EetWdNy0BFIkaiRgeuaGtAuZ8xDXQ9zVm4gJg3L6VWuo/Lud3vVwyMbbB6YpAJoYyxGcEGt65X9xgnNc5pTEXJwcA10M8oMOAKTQ1uZUka7TxWZFJ5V5nGea0JpCCRWdGoa85HWpiNmpcsstvkcEjpVLRhKl6zL0HarU9u/lAp0qPR3EV3hzgk9KfURLrIaRVVhgnvVaMtHbgZyAMVf1seYgft2qnAQ1uAfSmBQjUSXRzV6SFgny9MVQb93eZHTNbEbq8PPpR0DqZEblLnBp99hiCDzTHwLzFOvEAUEVSE9y5pci/dJwe1aEiZ5xmsC3VyQUJyD2rdWQiDB64okKJi6lgTAjjmtfTbZltw4bOR0rI1IZbHv1re0eRWtgAecdKlbFPcrX5YoVI6CqOhQrJdEt2Na2ox/IxxWXoUgjvHDeuaEDOpuLqSK0KAZGK4m6cxXpcdzXePGJIDxkEZrh9Yi23xUdzipW4PY2bKZZ4wMdqranGFUgelMsC0MYJ7Ut7MJF/CqBGVaMRKfY10No25ACeTWBZkG5K4yM1tmNkUGKm9hdSPU4yFY9QRWNabvNG08g1vXgL2p3dcVk6MkbXxWTpk4qYjex6FoDSNagk9u5q1dyZIPTtVGFGjt1Nu2OOlSjc0f77PFZT3Ki9DP1AARuc5JFcNqMjO+D0Bru7pUkBUfnXJaxYrEjOpyQeldNPYzluZcA4FbFpG20YHNY1seK17G9CtsOPxq5bEnPx2z3LZCnrTrixa1UE96lsrl43wDj3p99M0ijLZ9qvYDNYYpAKkYDNNA5pAKvSgEk4pQKkRB1I4oQDViDEZq9Hbx+WAGGe9UXkA4WiO5ZTg9K0tdEluWNVYhTkUtvO1u24U1WEi5FNI7VLQ0xbqQTTlx0NQsMfhTsYJzUUsnYd6SQXIyfmx2oIPUdKZnnNTRqWBFU0FyHNJmpGjIPIpoWoAdGOae4JHAojTmpxtHUZpgMtGMcgHatyL7gYDIxzWISAwKjArX068WEgyLuTuKzkUi5CdhBX1zW/pky3AKOAeORWdNbxTRia0XI7gCtTw3ZSTXILKQFOTkVjLYa3Oh09XiQIqYRu3pXOeJLQQ6iWxwwziusuppY7iOOBQQSAQTiue8beYk9vMI8Bhg1yp+8bWujzzUYfJvCQMK3IquAM1q60h2K4HA71lJyAa9GDujCSsxwFIwAXmnZxUEsmeBVpXJGSNzgUwd6QcmnIhdsAVbWhIlKOana3O3IFQEEHB4NZFAKUgkYFSRxPIMgZo2sGORgjtVJjIRG3PFPAOKlBG01Hmk2AnQ09JGXucU3rSHihK4XsT/AGmUDgnitnw/qBExBALHgEmudLZ4qW3ma3lDqcY5ocFYFI7qeH7Q3mSPhuCKadOhbEk8ufYAHIrGt/EEbgCUdKsjW4CwVIhknANYNNF3RuRRWiqFtoAAeCSMGsfU45bC7DQtgMMkCtO0aQwed5gyOcZ4rKvZJrm4LCLJzgAZxUpajuWbSG01FcxuILgc56c/jUU1yGY2d8u914Eo5P14qMaY8iq3mCE9Tg81Zt40s23zL5ydCSKljTMi5s5LVtwYPG3IIPIpkUm059a1J7H7U5axcmEnOw8YrOubYwHBGCOooGhzvGwBPWmmUmPZuJHpUAPTNKTgGrQMnhljjI3jIBq609pNIhiQKw9BWZGiy4DNgZ61bktY7YRtHLuz1HHFMksG7ZZfn5FWEu4m6cVlzEk57U2OTBqbDN6OZZOKlEyjgmsWK5K8A8VL9oyRipsFzeilHBFXFkDY9qwrW5w4DHir/wBpUAEH61LQ0zVidRgVK4BGc1RguEYDNW9wwOc1i07lJjQDISOgHeq8sJkYqo6DrVwEY9BSjABwOtJOwzlY4/s+vqG5J5A9ak1J/O1IRSJsQeg603Vw0WqQz5xtIANa+qyWgso7mWMeZjg461vF6ENakEEzfaVtYV2w9SegNVtdkVbqFI+VB61FJNdzQLJGFQHpg84ovLf/AEBJWcvKeQOpq7Pcll7yiFVuzDikkjGOKktCZ7KLIIYLyCMEVMIxjB60mBUEbCp4e4IpwAU80oILcClcGTxKCCfSmMfn56DtUkfHbk1KLfzDkipYIzL6MG1YgZIHFYOkBvtrxgZPPHrXYz2gaArjoDzXIQObHXg3QFquDBmrDchXdJwU9MjrRaRlpXLHEZPWp7zbfTBWiAAPBFWzpwFooUheOT61TEjMuSBMqxEEZxg+tXZooggaMlGx0xVE2Wd4LYbPBHrUNxqE0LCK4UFh/EDnNJK42WxDMW2sDgn71PuLZ7YoHAIIyGBzTLfVp48LNFm3k43ckg/SryQ7SqSyF4pDkE9qrYW5LCQ8IK84GKcDkUsMKR3fkKwKYyKJFMcpTHANF7hYhl4OT0qq43LIvZhzVyYZXiqokWOUbuncetTYaOFntkh1J1jGFBzite0maN41h+8SBn0qDWIlXUjKqlQ/bHeltAzXEODhdwB960T0Ja1O/tppI7JTKBkDqOc1cjsxFbmdrlvKkGdvHBqK2tgbRUlXKHnPcVUubiViUUE28QOQe57VyVNzWByetXJkmkgP8D1mMACT61ZvoZFu3mdgfOYnGeg7VVIIYg9c8VpT2CSBY3mcJGhkPQAAmphZTw/PPA0Y7EgitnSdQt9Mg86OIPcAZBPaqesa/eavj7Q5ABzgVq2QkRJezFGhdi0eOBVzTNRsZoxZXduOCSHIORWTC0kciyrEZADyKuXN3BdL50cIicDBHPWpaGaBmBuhtb5AcAe1a1uTnIORXHw3DFhluR3resNRCIAx68VDQXOhSbMePSgSDAbdVOOdXGRjBqSMDzM549KzasyjVhfeq47nmnzQowKOB7Zplky+egOMZq7qCKHLL19KTkNK5z9zbeSCpX9yevtSvAsdsAp3L2Na4iW8iMTDhuKxrq2u7KY6c4xEclZPaqUhNFUgwtlOSfTtSsGCiRupNR35fT1jYNkE4YmpmkgVAJGJ3DIwM1otSSxbTsiGN/njbkE9qp3CNJOSR8g4x61YscFzCfuHkewq3JamMhguV6Ee1VyiuZ0dw6EGL7oODzWnG6yKCeQehqlfWQhUXFqfkI+ZOlNtJsRgnoeg9KhjTL0mnxzgkYzjisyeymgYggkdq1I7nABVqmaaOYBXGTU3KsYUSKWCy5x2qR8QnZIMqeAfSr9xYqV3KOarqokby5h06GqTE0Z93CwUOq5HYioPLgmjHmriQDggVqSJ5ZMZ5B6VUmhEfJANUmSQm7aBArJv5wCa0TGJrcOBjIzVPyjNEAOCDxV2G5EMBikXgDg+tDBMzwg3MpODjoaqyQM2d3GK0rm2+0xrPCMMOuKqncVKt1xipTKKMKxykgckHGfSrBEm3Y7Er2NLbWiwvlep6j1q08BkUqowf5U7Amc9q0L7AVXditjR7LydPWSMfORkg1E0cgcKyZI/WtawKyAIBscdR61a2Jb1GtGxhIkXmqUkP2kEKSCO1bssE0aksu4GqmyKPLbcH6Vm2UZiWgjUBqZNCSNqnj0rT8ozYKjIBpJLYFQygEjqKpBc5m8glt3yCSD0HpUCyTjkoQPYGugnhMhyQAR2NPhjeJAJYg0R4JzTexJh+Usi89TUZBhYAcY610V7o1rPAJbOXbJjpgDmubuZJbZzHPETjjODWVnc1Ww6RVk5WqrkBiPSpRKjLhT1pjRjGQc1otCGQgAnpyacYSRk0+NW3dKldWEZ4q00TYr5AGBRbPJHcqoYjccE+1VzIyOcjirAIKbm69QaYHSXGk6dbRfaPMDFhkjis2Jre/lNuvyDOAcVmNLPKArSEqOADUkZESgjg+oqQNC90ldJtzIZQ5bkDI6VRsZ3djsYpvqKS4mmIEjlgOxpMFDleDTQWNQ6VBH888+S3PY4qeEC2X92wZcYyTzWKXlI/eNkH1NNErIwIc4B5FAGlfzBAJGwOc/WiK+vmKiAkqR17Veg0y11KzWS4mCnHQ4pskYjQ2thcDA47AGgCjdxkL5sjEyk8jritTw7HsDOwBLc89aoyQ3FrF5lztPHrmqkeqTwygQK3JwCAcUPRAdibq2smaV8B+1UI9YbVZ2t2OAehNRvot3c2hv7uQ/dyADkYqpounG4vRKCQg64HesmUti9/ZM3m4DcZ4A71o21rKs8cc8ZCkgE4q3JEIJ4m3YCkHnvWtq+r6culMUwJwvy4Hepcug7GH4q0KxjtRLAFaQAHA61ykNpEVLNGVYcgYrW0a7lu7wyX7DaDwCeMVqasLG4hxaoocckgVaYmjDsItj72GDjHFWruH7QhPUehFTxz2dvCElAznmtV5NJGmMVIMhGRj1ptk2OOmtV2FCpA6DAqibCaIZt5D16VoNfFJClwpIPQjmnwyQknDYB6ZFWmKxRtpZQSJUGenJqZ1EkbKOKlurUyAtEwyO4NVVtpmBUSkEVQiC0j8qVlYkZPFSndG54DA+9RgsknlyqSemanMLRruySD7UWGUoYvOuCOhBqzIrxtt6j1pYSol3Acmi73MPlP40WAli3+WQRwB1rD1Bj9pIPY1v2pJt8HmsXUo9lwT6mlYZVUZU1c0w/MR71TU8EVa04YmI96voSzqbFyB1zjFdtpgU2YJ9M/jXBWsmxwTyM813elOr2a7T1XJq4bkSOT8baiYYCsZwT1rzuMNK/Tr612PjuGZLgMVJT1rlY5ooyGI5HtVO9wS0EMUtuwkAxjoRXZeE/FE5kFpO2QRgEnpXNRzJcqYwM8VN4etpDqyjbwpzWkHqKSPXVIKgjuM04VHbj/R489cCpK1OdiipVqIU9TQxIkVcuM9M1dxn6VVjGcVaDEda8nEqzPToO8BdpI4OPagYHHQ07cD1FIR6ciuKxtfuNw2cAAijZ6U8KexxSlTjp+NUkFytO+yMkjpWdZpucsepOa1JoC6EDnI71m20qRSmJjg5rroLUmq1yWLZGKqTL1q4eRmoJl4ruexwIyboEYNa2n3dp9l8tmAfArOvY/wByT3FZunws10G3E85Ncs/iN4bDfFMZ2luoBrFifEa44wK6TxFHusjnt3rm7aIugz71lU2NYPUnEkhQDtUkQYkAetNjI+4Acj2rQsrVppAoGM96ySuVOVjoNCgEcJfHJ71rZOeajso1jtxGByoGTUwx6VThpoQ68FuxMelNK/nUgAPbinbVPTpUKm2wVaHRnFeOiFs1HcHNeYy/6849a9M8fFTAdrZIwCBXmcnEnPrXZTjZCqVOe1izAeKjuRkZp8LKVwOtRXJOKtmSCNvl5qzGykYqmmCnvU8SErxR0AilGLoehq1cqRb8DjFVZMicZ6g1ammzb4IxUlFnTMG1JHUVAwY3BI60/TUP2clTximK+JTu6076ElO9ciUMw+tXYtk1tgccVU1AhnBHOamhXFvuX0qQIrAiK9IJ4ziukkiU2+7tiubsgr3fzV0hDCDHYilLYa3MqWNSpPeslXKXeVGTWjOXRiAeKzoiPtgLetTEbNoXAaAA8ZFZkMRk1HIOAK0jADCGWs+KQQaiC3QnBo6h0LmpORGIz24qpGCsIIPGK0tT8mWEOvJFVYkRocrVAZExJmB75q9HI6RVTul8mbPbNaNuEmtwfUUdA6mazf6UGPFT3eDGCDk4qCcf6SB71LcQkRbs9qqOwMdp7FX471rPGGTPSsaxOJAK3EkUx4ahrQlbmLqAAUHuDVvSJGVcjOKq6rjB29K0NFVXtwSOSKlFPcsXcyyREE81h2O77edvY81rXsGGJB49KytPYrqZUHqaS3B7Hb2kii0AkbHHeuN1tlN+WU5GeK6s2xltBjjiuP1SExXG0nJBpdQexqW8O+DOeKq3SBAcVNYyEKFzxS30YKE+1W9xIytNIF4Q3TNdQIhIgKniuShby7ngc9q6WwuwFAYU5bC6i3kWICD6Vztq/k3+70NdRfSK8B29xXJsdt0fXNTHcp7HomlzxzQABufSr8oIQkjIFczoQkjAkbOM10X2tZEIUg8VnUWo47GdLIrtgLg1zusIphlAbJ64rpplUHOMGuN1ZyLiQA8E1tTehMtzKthgEHqDVqFN0wPYVVhIDH3NX7YgSA9RWjIMTLI3FN3sepzUlw0ZwYxioM1dxEoIPBNOMeCCOahFTJkCiwCqmTVhYwV21HGATjirMSkNk07DKM0LLlsHFQgVsTyLIoXaAB1rPmtyCWXp6VaZDIo5DGeCcelWkkV1B71TIKnBGDT4yc4ptXEOlkwxAqPOQSeaJAd9IoJIAFCVh3Fjj3tjFXo4VVcAUQw7VGRz61KQQKlgiGSIFeBzVcxlTzVmSTHFQCQsTu6VNiriA46Uu496awx0pM96hjHdTVy0YcgjIqkKs22R+dDQG5p1/JaSgKMqeoJrvdF1CC5hHlqEkPBxXnMILuAvU8Vs2d1JYsCpwfUGspK6sWjuJknW4Dg/KD1FU/Gha60m3fAypAzS6RrqXA8qfkHuas+I4YptLEURyCcjFcbVmapnA6lbCSwYY5AJFcjFI6Eo3YnNd/fwiKJIz1K81wuoQm2v3QdCc12UXdWM5oJJABgd6gY5NK3Kj2poBLACuxJGDYKpZsAVoQQbV9+9MtYcckVdAAXFJsRGFwpFU5Y1d8gcirbsTgL+NCxAD1JrNopFZSYxgHBqFmZm3N1qxPFk5FVjkdagoM00daXvTghJppAIATUbE5OanYFRgVG8e5fpWi0JZCTzSqeeaaRjigcDNNiRNhTjmrCHC8cVTU8VPGcrUNIq5vadqahBFMTgdDitNbnCZjlAB9xXJCdkQrjvwafBds0gRycGs3EpM7W0gjnQylg5x3NVrl5YwQwAXpwc1Ws5jbIF6oRkEc1aFzbvlWJKnqCMVi1Zlp6EWn3UdvcKzNhD1A7Vs3lppupoJI2AcDBwKzYIdOaYARKe5FS3kbWUiXFki4I5TPFQxooah4ee3jE8EhdAOhGKxyjqSpHIrqm1OW5hKygRr6A5rEmigaQkSHJ9qaY2Z4PY9anWGRVEm4EemaJ7ZYwGQkj3qP8AehQcZFXcRJI2QM9aiJPUVICSgJHNDBQvfNADFkIqcSjANViPxpwGBigRejmyOuKv206kgOc1iK+DVhJSMYNDQM6SGSM4VeKtRy7PlY5rAguSACDVyO4yck1k4jTNuOYNjmrAYbc9qxYbnDjJ4rQjuAUBHSs3EtMoa9bedallHK8ioJZlvNAi3nLpwfatafEsBHqMYrA0mSOK9msbjhJCdmemaqAmQ+ebNkSUlkI4wM4rVs4lm2zr8zg/KDVCQm0vttxbGWEcDgkfpVjTjcQ35cKI4GOQCcYFb3ViLal2G5kN9NHJGI2IyAKtW8bzAsetUdclWO4jvIJASOCAa0dKuY3hEvOHPp0qGhjZLZsnPFJHCc8CtWaIMM+vcVFDCQcVnew7EUMRyMirnlEY2jAqWOHvipQABik2KxXMJZCp7jFcV4mtFtbxZVGADkGu9JAHSuZ8YW4ktA4XoDSi9R20C3MDWcNxOSDjIAGc05rw34KhdiKOD61WgZZNBjYrloxxn1qrBeGWMqx2kc4rpSuRsS3NysMchYYC9D61n6fDJq04Lcgd6dc3Q1CNrRBgrxmn+HZ5dMl8u4jJGSM4zQtB3ua1sqxSNZuodcdD2FWSYQgiDfKOB7UkSxHVC7thXGQabLFFGkxz1OQfSpbuCRG8gjnAVs4HBFXd5nQSdz1J71j+UzxGWAkuDgA1rWUbXDCORwpRc4BzzT0sDQMMIc1j3IInU56EYrYOShBHSsi6OZ4175qU7jKPiCEzCFgANnUjvVazjBmjCrwCCTVvWg1rAJN+fMOAuegq94btY7y3eGRcO5yDjpV3siXqzr9PvbcRCJ2DEjGD2rC8TXTWZMdtwWHIFEOny6dOZLk/KDkGsfUdTiubp2UkjpkjrXNLVmkdEYheWTLSMST29Kru5LgfrUtxI0bmMcj1qB8jBHU1pFWGx4uVhJB+gojJmcKoyT0qrIAfv9DVlBLCqTREAA5HNamfUvwXc+lSGJ4gWYdc1UmkLuzAY3HJqWaeS7IkkOWHGagJyxB7UmMSPI5qdZGXGD0qIEE4p4p2EaFlqbIQGPPpW/Y3azEDPWuNdGDbl6ir+m3jROFJ5z3NRKKC531jGC4frg1qzR7l3DnisjSr21jQGSQHIziteO6hlyFYYrkmmmawehXjOxvl6g9KsXka3dr5jYJjGKrTDZIWX9KQ72QoGwGHNCZTK0mhR6tYyKxIIBwMd65rTpF3T2dyoNxbHaM9x616DZBbaBQDk9z61xHi62XSvENvqYTEMx2ykDp71pGWpLjcbbLd2k3mMhdCcgjniuggmS7gEijGeCPSsr7NqiyrLa3ANq2COR0rTt0W2lU5+WT7/wBa6L6GTQyaDJwvQ9RWZNA9pLuVd0bHkelb8sZViccVkX0zRzAAEgnH4VDBFMyGP5s4U9KfFchnBBqE2koZ4pGyrnKjPSs2KaS3ujBKCGBwAfSpsXc6+3k3qAeRioLmNS2CvNLp8oEYZucipLjDOHFS9AKUcbSTiCRevQ1Hd2XlyhS4YgdMirwO6RSeueDUF7YvFdLcBiQeoqkxWMxJVMm1l2j1xUsi+YozyB0qS7tRJC0iDkc4Heo7JzNGFYYIHNaJ3RNrElrP9nba4yjcVPcaekqebEQfaq0luxOPSnWl35UhiL8jjBosO5CbZo2Bx3q3IBHCLhF6DDD1q9GI51zgc042wIIA4I5FJ6CMKYB1EsfIPI9qi82QyLIq4ZDn61oSW7W8mwJmNv0qjIjCbavQGmmKx0GnarBfII5l2uowQe9WrjSbeZcjGTXMFlR1YZDjuB1re0/UjKoBOCPWpkWiIWL2cuADtPBpl7ph2i6t5ShI+YcVtedHPhHxmmtY70KLggjFRzWCxx8mJmwM7h1I71NCSYzGx7cVPNB/Yl2YriLfFICVbGcflVdXQy7gOM8CtE00S1Yrx7Y3OFwQTUFwEu9ySxADHetKWFV+Y9SODWdIXmcqPlkBwPQ07FJmBNpv2eX92cgmgwmNQJAQT7VtSWr7tsgw4PB9akZYni2TKCQMZNDQXMBtqjGcmnrKvl4YDGKuXFjEzfuVwfUVVNj6yEe2KEtR3KM0au2VFWLbTbi5+6AAPer8WngAHtVmPfGCFJGPSr2RBlz2M1r8roM+tVcsP4a3biRpV2ucn1NUxa7znaKlAzOEZPKgU8RgDJHNacdisgwcq3bAqpdQNbsQwzg9aTZSKk0ZMZI4NVkJVuRnFXRJlCDURTPQCqTFYQzucAEgegoDtEcqSDnOaeIgEJ71EwycGncTNCC2n1VCJrnCL0BIq7DYtHD5cMivt7EisIFhwpI+lSQmWJsrIQetJ7BY7AardtpLWUkIwRjOegrIsdXlsB5MQzg8+uar2Oo3Mk4geQkHgkmtVdPsbeQN52XbknA71EikT6rfT3GnpKwEZAGSDyaxDJKIg8rmRe2TWjq9pKYM/aA8YGQMisqxjjnTypJSvUAVKjdlXIBczSSYDER54I7VrrdvY25Kt5oIxn/9VVL6wktIQC6eQeQVYE5+lN0i9t7UstygljPQGtLE9SrJJLO+5mOCcgelaenFCuxlYkHjIOKDcWMkzSxxgDPAA6VfsL2xhw0vAJ4GKhgT2mjx6jL5ZAVj09qj1Tw9Ja5hMYJHIYHNR3mtLbXAaybJIzkUsfiyYrsnBdz2PaqTBox7S3mW5MbzMFBwQa0Jo4Yxlc4HfFOeF2LXZUAMc4zUDX0M4ESqM1aZLImkgkYDdgjocUpupB+7MSunTOetOOlCYZwAPXNSQ6ZJEwZZMqOo4qrisUpLTLiSPKnPIpjQylsBuO9aVzMpUxquJPYVClvMqZcYJ6UXAghikjAGTjPNVtVtRJF5iLkjqcVppFcgEbRj607zo4YmWdQOO9TcZyKDGQRg+lT2LEXW2mXBH2x2XoScU60/4+c981SYmdTaICvPSuw0Ij7OFz2xiuOtyCgUA5PoK6jQLa6X52U7SMAEdauEkmQ1cg8X2Kz6a4IBbHHsa8thhUEo4yQcc17XeW6zwPE6gk+vY15ZrujzaVqDlkIiPII+tabgitZQLHKSMYzmup8N2iSXokxj8K5SOQBxtPNdt4YvLVECyOEc88mri7BLY60AKoUdqO9AYEZBz70A1scr3HCnqaYKctBJZicBgD3NXzGCASKyCSGDDqDWvDJvgB7gd68+vG7OuFRxQ3y9vQ59jSr6gAGmGTJ4GDTi5281kqSOZ46V2rAXweVzTklQjr+FRAsThcEUGJSckYNNUkZvGz7DrlwYztGCe4rlkdhqb+aeAcCuoOCpU9PWuf1a3WG5EydCa1pxsaQrymrM1ouUzTZRzRZnfbg+op0oro6GyZn3aZiNRaXDAjnJBar08eYDWNaK4vdoJxmuWa1No7FzX4FayOBxiuYt1VYATXY6qudPbPPFcJG0mQoBOKxqbGkNzStoQ5+Uc11Ok2axxBmHuKyNKtVKhmYDucnFbn2+C2XDyKQB0BFFONzKve2hZ2sM+W5GTwKcZCpGRgY5NUjrNgFB8wA4zxXPa744it7V4osFiMZz0rpUUeV7KblqdHd67aadjzZQQfQ1g3/j+zjQ+Qcj6GvLr/W7i8mdnckE5AzWe1yx4zxVKCO2ELKx1OueLW1IlVXgnPU1zUlyzOT0FQGTJyTzTSc1aSNkXbe5w1TTSb06c1W0yNZbsKwyK6S50hTbb4hg46UOOhSZhxEFatQsQOOlVShiYqwIIOOalhfJxWTASVgbgbuOauzIrW2RjpVC5A80GrnlkwYJ4xUsodpk5jjZMdKjJ825OOBRpxG51NEg2XR28UAVb1GQg9s1YhmxDgjIApl82UG6kgAMXPpQIbC5F0SOpPSuohuBLbAEYOK5NG8u7rpbVQYRSew1uZ9yQHKk1jS7hcAr1zWpdgiU5rNzi6Bb1qEhs2baf/RwG44rNmCvfDHQmtRUja3Ax27VkXLC2uwQMjNPqC2NO+Ty7bKjAxk1StpWVeOlaFxNHcWRyMHFZlsMgimBXvGMjgEY5qe1kaKPaORiob4Acjg1ZsyrQgHrimkDKc/+uDe9WZnDW/BzxUN8u1jikWNvIJJ6imkJiWhxMM1tEDysg5NYMLbJQT0FbsDLNCCvBxTlsJGbfLuU5qXSLowkL1Bo1AFUINR6VGJD8x6VMSmbVyVkiLA84rmmLQ6juXqTW5IjLkA8VknaNRGRxmktwex2WlXDXFoqsByK53xDD5dzu4JJrbtAY7QeUcHHGKw9aVyS0h57VPUOgy3QiMMpzxmiWZ3BVxT9PkVogvfFSTxgKeKtiRjRkLe8jPpW8irJCCowcVz8vy3QI45rcsZwU245ApvVA9yTEgjIY5rAuARe59DXTkAxkmuavhi8wO5qY7jex2elSCWyCheg/WrtpaeWSxY81keH71EQQOORgZrpFh3fMtTUCJUuWUDA7Vx2sQMZ5GA4NdfcrjPsa53VQAT7irhsKW5y8eA5B65rRsgrOA1Z6YMx+tX7QgPknArZEGFgDtikIqQqpGM89qQwyDtkVVhDQCTxUxO1cU0YjByMGmE5Oc1aRI4Nhgc4q3DcBhtJ6VRI4pASORwaphc1SAwoKj8KrW9xn5SOfWrIbPvUAV7i3Byy9arRqQwzxWiWAGKhkjRue4qrgVJAS2AKt20AChiOTSBFyGyOKlEijABwKfMIlAIGO1RySLGDk80GZdp+aqsgLtksMfWoGRsxfk9+1NHFP8oZzuoKAdWGatWsIAQcA0FcdBwaTHNSIeMNyKhopMRFzUsUgjcKO55qMyKo2rTEyH3Uh3NyIbVBB9xU8crMMsckHFVrE+cPK3YJ71Zkgltn2yAjPIPY1zvctPQ0bWUhQQSCO9dTpgl1GzMRb50GRk9a5OzBcAdzXYaRG1pbiUNyayqJWKi9TA1hXjuNjjBHFcj4gt8SpMo5PBr0LxTYyCGO8ZcZODXIatAJtOLAcjpU0XZlyOXAypqWCIghiOO1VwxCkdwad50mAAcCu9PQ5nozUVlC4yKRmzwp61miRiRkmr1sMqD1oYidEATnr1ppOGPpUhYBeaqzSjOBQUhssowTmoARJ14prEu2PU1NHD3alYLjBGQwO0ke1BmCNhVyAec1bSQwqdgBz2rPmffIWK7MnoKuKQmyyQJE3L37VGP7p4qGOQxtnPFWWUSqGU845oasFyB4s8ioSMcd6sZIOD1o8tW570mwIAMZqSFhkiho8c5zSRqwYnHWkIUklsY6mpY48HOOcUsaYYEipgMsKLAWbO7ltGAk+aP0NahntLgAjgkZwKyXCkAEZFAXaSVOCBxWbjc0TN2OyBIaKQqT36UkdteyTtGZSQDwc1Rhv5DGIJAQexFXIbueJfLkGCejetZOBakJfWUtuu6WQkegqO1s0ueQxBFSzXJ2/vjuB6AmnWjpA3mnpjOBU2sF7kM9q4Uqei9/WlsGgkxHJg84qtf+ILeSYxRqcDgnHWoYwCPNhY5PIp2GakttBHekKo2HGBRNbwk/dUA+lZ58+TBZyMe9NdpwB+8JFFguXJNKbZ5tuQw7jNUZI5I2IdSMe3FWLbUZIEK/p61u6fLp2q27wXJCSn7pI6GhiOWYkcino/y1c1PR59PYtgvCejDn+VZynjKng0JjLkU2OM1ZjmPXNZoJBqZJOMZosI1I584UnpVuC8aPAbkVjxvzViOQg+oqWgTOghu43GPWqOtWKzRCe3G2WM7gR7VDDIAwPSryzqVIZuorO1mVcvaPfQ6jooMgHnQjDg9awrm5mvpXWHiGMkHnBqH7Q+maiZ4wfKc/vAOhFWJkidi9pIFWUZIHrWi1EyaOGLUESG3U5T7+RjIq7HJ9kKoY9sGMMB2PrWfo812l35dtGDIoOcnAP4066u72S8e3mi2gnkjJA/Gm9BLU6GC9RQqMxZCfkb1FX1Qthl71yEcsmmjymJuLcng9Sn0Arb0/UiEBGWU+o5H4Vk0Umb8akIA3Wg4zioo7pJkBBGacQOoasXcaGycYrP1mNJNOkVhnAJq8x/Gs/V5ALORScccU47jZz2nzAaJIJDjDECoWXbAzrFuYjg1QuZ2j0sLGCcyZOPrW7p1u11ZIVkMZ6A11p2RmyrpGmFkkdtyMeTxWhbxojmOdyQeBkYzTkv7iyuBZvECJOjetNul+0zKk6eUYznI5qG7jSILktCxWT76HK47itO0jt7tBHI2AR8x9DWdg314XOSsYwD61MRHGyqjASE5K9jSQ27E0hSxf90uY84HFVPOlt7wyxgnPc8VokoVCyrlRyT6VSMcl3K0aPhQO5xxSuwZYW5eRSWAANZz86grdQO1XbtGhso2iXcAMHHrVKyIDm4m6Z6HsKpIRR8QWxLecHJVTjFbfhyZY4VjCYkxkEjGayLlxqF35MakIWBBIxmtg7bdIwcI8fQjvTb0EtzZkkGoKbeXDEc8+npWG2jWsc8t1dIIYQD5aH0qwLkzMk0b+S69SOprJ8R6zNqF5HDMAI1AHB4PrWSWpbZi6tbYnM8A/0djxjtVHO7AGDW3kOViSI+SeCCDg1VvNOgiYmIle4GK1SFcoDywpEibsjjjODSQhj8pY4HQGuj8NJpxWRdSjG0g4cjJqnd29gJZRFLggnacdapsEiiMAbab5e9sqcVIIpCDmBiv94A4poODx27Vm2VYYY2FCnFTggjBqNkUHPammS0KCCKAMNkdRSoit3xSEFW56VW4rFi3u5I2CknFb9hqrDCk1zAILA1bhm8tgahxTEnY7i21POGfkDqK0ICkw3IcjORXHWl7ng1t6LdhbgozYB6CsHCxopHRxqeOcYqp4k0saxoM8GMvsJGPWtEbHhBBGaWyk2sY5Dn/CoTszRao4PwbqrTWT6ZdE+dASBnrity5YCMiVsA9DXMeLbSTwx4li1S3BEExGcdPetIzHU2Sdm/cFQQB/KuhapWM2tToNNuhd2wjkOXj4z61U1WHEJYDJByKzo9SjsQWUHGccCtQTLdxggghhSlsSjMjt3lijvfNIKkgqO+Kz9TC3N1HdFdsyEBh6itmKNo7eQA+uB6Vzst/u1dUlAG4gfXFCdwZrXNy+nspKEIQDn0qWLUklUDI5q3rIimszbyAFmjBjPviuIt5pLeQqxOQcUNAdoJBjI61ZE5liAcViWF8syhW61pGTy0JxnAqXoCIbuRoGEkYyF6j2qSG3j3+cnAcZIqSAxzOC46jBFMhQgy2wPKHKn1Bppg0SlUkBCnJFZt1pwaU3MZIkUcj1qaKYW1wI92QTirtyo3qw+6Rg1qnoTYy9M1MvcGM8FTjFa73ioNw/KsK4gjsL9ZguDuyfcVcuJIpcmI/KecVLKSNiN47m3LAA5HT0rFljWOdmU5OcYptjqSWs5ilYhTxmr8ljDIRJBJndyaEBnxSJKSgAJB5Bp7K0ZDR8Edqje0WG682LIbOCAODVyWMugKnBxzTeobCwXzHBJ5FbNnf9mOa5S5Eto4ZQSp5zVqzvwSPmzWEkUmdjdWEWqWboACxGQT61wkxNpcmCQEPGcE4611+makAevHpWLriRDUxcsgZJPvD3pRdmDVyDHmRFhyO1VRDHcRMQAJU6HvmrMNyhlMSqAuMDNMmtzDMJojx3HrW6ZmZ7CaZdkn3o+AfWkjjjmUxyqQexxVx8YLkY96SEJNanaAeeDVpgzOa3MCkK2feqbnOSVyPWtoW4CbCOveqs9oI/ujg80wuJZOk8XlHhgKjkheJyCpI9aasbBwY+CKux3JkASYc9M02BREAdxgEVJJbyRjcBlRWoLZGAIxTJI2XqMp3FSgMwOzAADntUcsLyKQ4z9auSWy+aHQ4GckVYEazLtA+bFDC5gwWEBYh+QfbpUdxYeVlojkela0tmYSSo4qAxuecZFFh3MNtyttZTmm/ZpCd2OK2RGjy7ZEx71K0JjO1FDr70MDHhhUcHGaSUbD0wKvXFsA4KgoT2A4qSPR57tAzH5KSYzKTI7HB6HFWklYLtbn0NbEVrFChgkjBBGM9xVOSwCTfKfkJ4zQ9QuUGuJNhXeSPQ1ARIp3CMkYzkAnFaU+nJInBKk98VsaLHFbWjRSRiQEck9aLWC5y4V3jIkkJB7GmmJQK1tT0/DmWJSE64A6VnGMBPf0pXGLZEfaFWQYQnBPpWnc6ZbqwU3HEhyMEHFZG4rkY6jFQlm3YLE+me1O1wL76W9tMZEn3gHI5HSoJZWjnEgA3DrSwl2OPMIB6mmzRpvIRySO/rVKImyy+pzzxFQ2Fx0zUFi0cMhLEk/Sqpypwp4qVJY0/hy1NIll6bUpQ/ykhRSR6rPGd24kHtVQlpckJkDrTCWwAIyPpTsFy8l8yyGVk5Pepv7YYkbvmI7Gsz7TJ90xkj3FTwWck7gqoX3osK5aOsTF8IvHpVDUNTe7XaVwRW9aaKoYee3J9Oara5osUKGaLAI5+tKwzlwrAnd+FPtyRep6EjNNMhY4PUHFPjO2VGI71SQmeqaPBp4t4zPahiQMuATXXQXFmsKpCVwo4HSuJ0K5vIbMJjfEw6+laNipF4zOSARnBrJ35iuXS5oXJBlJwDn/GsLxJaR3emlZQOAQCa25sBS2eOtee+MvEEsb/Z42wOmAa7VsYPc40yiG4MeckMR+VPe+YuChKkdxWezbnLnqTk0bsmkhs9G8PeNk2JBefTPWu0hniuYxJC4ZD0INeEJJhgQea67wh4iltp0tZZCYycAE9K2izNxPTRTxUSSLIoZMkHpxUqg+lXdGVh27ad2M4qY6hEkBLNsIqLGVOMZFZuqRCS2dSADjOc1yVVdm8I3Vi6PEFiOJJxmo5fE1imAs2R3GK8ya2uGlcbjwSOTSiylxzJ196hIHho3uehnxbZI2Q+PwoPjSyK4Y5rz4afJ1Lj8xR9hA6yj8xVFLDQR3Unjm0jGVXIHsagbXU1ohkQKAc8Vxhs4wCWmHtyK09MltrFgfN4A5FWhOklsei6dzbD2FSyisKx8UadFCFaQZFOuPGGmBeOfwqr6Aomz5e6Mj2rEIMGoADuTUB8dafGuPLJPpg1mXHi62MwlWIkD1BrCauy1odhqIDafJnpiuRsYQzkqvSibx5HNbGL7OeRjODWVH4laEny4OCfes5wbNIuxsavdtZ2gVMhiO3auWe9vZnxlx9KtXetXF5lvJU/U1VF7c9PLVc9waqEGi20yGWS8RCzOcDnFc9qFy7zEMxIzk5rpbhbmW3Ys4GB0yK465djcNu9a1sZvlEaTNN31GTzRmqRkyUNS7u1RA04HkUxmto64nDehFdlHMohOew6Vy2jxjaGxXQRnC5Iz7VW6EjF1fb9oBVcZ61Uib5wPetnULR7kCSNMY4IrFAZJcMCCD3rGS1KC5J3gj8KuoSbfn0qlcn5gaswyAwY9qzaGGnkGc1LcYW5FVrRiJzin3BYzAn1osAl6AUyKbbk+UAKZc52c0WjgJg07ARjm5G71rprUkRAH0rmXP8ApIIHeuksXVoeaT2BblK9A801j3KFXDDrmtTUNwmJFZk7NuBNSkUzStJmSHD81UvNrTg4zk1ZtAJIBnrVO9TZMPrR1Eti9Mq/Ysjgkc1QtnIJ9KtmYSWRHTiqdoAWK0xjLtvM6daltEIjyOuKjvI9o4qfT5FMeGpiZVvCT17Gp4ypt8E84pL9AoPoahhR2i3L2oQMhjIMu33xWzbL5cWVPvWGBsk981uWvzxfgKp7EkF65kXpUGlTCObaxxk1auo9qms60jMl0VBwR0qIlM6R9rJuB7Vz9+fLugfcVrK5hQK3IxWVqgBkVvUiklqN7HU6O/nWwPQ4xWZr6sAc9Kn0dmhhBJ4NR69IsiHB560nuC2Mq0l8sg4NaMlzHJGR3qraGOS3AYfNjrURjIc46VbWhK3Kl0P34x61qwRsqBgO1ZN2cOD71sWJdoQSeMdKS2B7k32jMZUjmsS+GLgN6Gtow5+YVj6gMS496mO5XQ2NDBkYNiupg1Jd3lAcjjNc14b2lAvfNb6W6B92OQetFRCiSXJ3AnuTXOa5lBnHaugn+UHFYWsgyR+pqobBLc5FciWrsRBIX1qmwKykHqDViNsOK2RBQJU1ILjYMYzUOOKMAetWRcfI6yHJWnBIyu7FRY44qUHCGncREZEBICigSoP4BTDyaTmi4E/n+kYFOW5YcKMVXwT0B/KnKDnoaBj2kctuJoDnGMnmniFpEyBzTPIl/umlYBMnPU0hJPU1KttIexzTvsMp7UrCIc45BppPvVgWhXhhTxZg07DKZx0zQKvDTwRnOKcNPX+8aBWKSdQKui0DwblcA+hNONgEXcGpv2XPIbAFMCo8bIxU449DSZq99kXHzGm/ZYwen6VLQx9mxLDBwQc11Vvdw6nafZLkASqPkf1rlY1ETDHetKLA2ybsFTkVlJFo2dHtZBfeRKDgNgGumvp2tvKgjXgdTWTod9HeyiIgCQEAse9bt4hhILruQDqOa553NIlzVT/aHhlyVGYxzXBRQm5t3jxngjFd/Y7bnSLqNRwUPFcLas0U7noAxBrKDszR7HD3NuYrqWPBwrYqEgggYrf1VVTUZCFBDHIrFuTiU4GBXfF3RzSRGEyRzWhAQqgGqCYJGTVpTlcDtWhKJZZMZweKqMxJp5DE7ecGtjTNJhuYt7nr2pPQsyLeEsQx7VbUA8c4rdPhuNkJhlKn04rMnsLi2bbIhK+o5qecdit5YDFulVrmHf8AMvUVekhIiDgggj15quQQKpSJaM0jkg8EUkcjRtwePSrU0O7kcGqpRgcEVqnclqxYyHwR1IpOg61ChZW4GPWpHI2ZqHoCG+YN3NPEgzgdagNOjUFsE0hlkTqODzUqzxgep+lUzGN2KsxRqqDK5PrQFiUybyMfWpSxU5xyagPEisKlzlvagZajmjCfNycUwXkwJVjlB0z2piRgqzEdBUZyeKloaZZjkF2fLyM571NvktnEcg3L0P0rNCGN96MQR6VOLqR1zJzWbRSZPJo9rPmWOYLk5xxToQtuAoGQvf1qOKSI/eGDU7Ayjy4xkeoqGrFXGMzTPlegpTgKct+FOEFxaNyoK/XrTZAJOTHg0+gEWIiOScntimkMp3qSCO4607y32Fo1BI9TVeS6COEddjHrihK4XOr8P67BIfsGpgPHJwpbtVPxJ4dbRZhNBmS1k5UjnGfpWL8sgBB5ByD6V1ug6wmoWD6NqB3HGY2NS1YEzkhyu4UoyKs6jp8ulXrQODsJyp9qrCpTKaJI5CMCrUcnIqjjBzUkcmDVEmmGBGaVXw3XOKqCQ4p4kqbAXFkWQlXXINQQxR6ZeCWRfMtCclT2/KnI+VGO1PEu5GjkGQRjFC0A6GHRItSdLzRr8xLj5lGAfyNWdQtzplmRMwkdxgE9Sa4+0nu9FuBdWjEr3QHg10NxqVt4oiT995MyEEA8YP40nqwRn6eJLOVzc8gkkA8jmtOET26vMsOUm5Vz2Jqne6ZqESb/APXAAZ56/lT47rUJtLEccoAjIAiJAwKHsCHRauYpSk8RhI7qCc1ox6szICuGU9Dnk/hWSLnbaGK5UNMw4FVIwII8r8r57VKjcq9jpW1NI0D7yCByCOKxr7V/7QuDEjDHTGaoS3M0kWxsk9CTTrTR4yvmNIVcnIIqlBIlstW2nCNh5gyhHQ1f3xQxGIKVOCQQM4qaztZAgSdxNnhWzkj8qfcWM1ouMmQZ4z1obBIy4bidlka4OSn+rJ61NYtJqERNxIdwOCfWnSWM8iCWYbB0Aq1YhLcbQocgZIz1oSuNuw428dtATGQOOaxFVm1BZm6A8E1tFftzmJwYlbo2OAfrWNcSLHfGyZ8CM4BHQ0PQ0pw53Y3hJGbcqwyGHbmqT2kZZGW4eMjqAOtZ6ai8F/8AZwQwyOM8VsSTQLaNMYg0g6KaaV9Qq0+R2LDFRbeVbgEHqay5odwYKQMdcHipLa7DruC+UT1HapSkciEJhT3x3o2MrmTHKbW5haaMLGGwD61c1GdJbpSo4YZFZOtXMlw6xBCFiPHHWtfSEi1K0jEgxJDx05IpPYB81k32MyAHKjOe1YN0GmjSUKSQccV3z2T31h9niGxDwzdOBWLrEel6LbiAEPJjBIGefwrOL1KM60vozp/zr80YwFxVK0WXULokxBlJ6E9Krmc3Enmwct0A9RWiLa90+1W4MgjD8kAjpmt0Tc27Pwdbmwea+ujDFgkKMYrlbvTIpbuSGxYuFPBrT1LWLnU7BIFfEajoD1+tVPDUMsF6ZCpPPQ9CaGFy/Z6nfQacdPNlGQBgu5IJrAISR5GZfKcHgDkE/Wu01W4uJ0AeztioGABJyPwrmbi2ViWZCvsRjH0rLctGYJM5BABHpUckhyTninzRiNiVHBqqwOc+tCKWo4SlWyDVlZDIhyc1SPFSW8hBwTVoGiwDzUoJ9ahzzTwaoyaLcExRhzWjFdEYYHBXkVjg1NG3HWoaA7vStZWSIK55xg1tKVkUSK3QV5vaXJicHPHeuq03U42hCsw4GMZrCcOxpGVjS8U6fHr3hiaIgGSIEqe4xXCeGNbjtrSbTrtNzgkITnjFd5DfqqkdUcYIrzfxFZNpesG6gXCOd2B+tODtoynZo0kuDGrRs3mF+x7Vc0q8e1P2eVuDyhPp6VR8y0NuLuJeWAJAHQ1Yis3voFmZth/g9a1aujO9jX89y0hH3T1FY+l2tpr3iAwMdjwHI46kHNW4Zpopxa3BAcjgk9R9ay/D6TReNZbpFxBnDHtnFKMdQb0Osa0S81aNd3ywgqR6GuH1VPsus3EGcgHiuytLqGPxPI27iQc56ZrmPFcSLrcksZGG6YptCRWtLtoXDCujsr9bhAD1rkEPSrttcvbsCDkUmgvqdYriNzk1TvrqW3ZbuI52nDAdwari+EsQZuCRzUcl2hQxt0IINRYpMk86G4uAoZkYDKEDINattcs8RglPzL0J71gaPMJk8pwN0Bxn1Fak0bzKk8XBHfpVrYCXWozNppnUAvGMGs4bzYR3CMQABkVfe4U6XIJmC57ZqpaeXLamHsQcUWFczr7dMgkT2JIrV0e7Y2wQsc44rDtZ9s0kEh4BIGa0Iw0LAx9PahgdAs4S3YugLDoaq214hmKs2O2DVWW/aOJGb7pOD7VRlheS5DIT1yCOhoQM6OWFJYzEwBBHB9K5O5MmnXbq2QM8V0NleeZmCU4mTnJ7iqPia1E9r56jlR29aGrkklhfSGISK2B35q3f3KTabJk5ZeQfesjRAr6RI0nIH86jFwHzH2BxWbjZlpkwvI5reJ1ciUEBgB3q/DcOqlJQWVuhrm45ksdS3lQ0T8kehrpvMQwLMhUw4zjPP5VoloJ7iTuos5QRyRxVbTIQ2nGGORgxORjtWde6nO0MnlxZBB9cgVY0C9U2karkOuc5GDVpCZoWolH7uVSQON2O9TXEamJo+/Y0ovZgcYAU+9VLy5eHE4GVHBA9KdxEHllckjkHmkys3AUqfpVyYCeyF3AQCBkimIY5oI5PlDYycGmBGjS2zAMcgjrVnzw64BzTZI1kj+Rs1UjLRvtPAFSwQCb9+yMMEnj6VORIgEkHOOTRNEjRiYAbh3FO0+RmlZGGAelAMJpEuYhIhxnqPSoViUcirL2qxMzAcHkimMoZQU49KLgVZ4VkTkYIpsIC4U9uM1aaPKc9R3quR5bjPIpsCxNZrIAzLnAyKv6dNCyC3ZQp6A1UimOME8EYFSiJi4dR0PUVIXJL/TngYyY+Unj3FUZbYSKHUY9RXX2fk6lY+VKwMyAkD19qymtFGSBjkgj0NZ81mVa6MEQiRSrinWytbSYxlPSr00G09MYNQSD+GtFJMmw+cxM2IxkEciqF3oiDE8R4xnFWltnVPMTkVctWWZCpIDg8A09B3ORu7MjLIuCO1ZqxO7lSDntXZXdsoc5XmqL2aq28JyDnpTTQjHt7Bn/1mQKnbT0RcL371sGNGQE8HFQyRsFyBkCquIy49LDDIOfamGw8snjn1q+shR9y8eoq4ojuF96aEV7eO38vaVAOOuKPsaK+8AFTU72wAxjBqIyNbrgnK0XELNbW7Y8sDP0p9tCIjkjimZV4fMj60Q3O8FWxkUXGaDEIodTkDtWbq12sluVHp19Kc915ZOTwaz7mMXBP7wgHsKndjOeEbiUkDIJOKmEEjMGHA9KumxAP+sP5VLHaDH+sJP0rRKwmd14T1uzs7IRXTA8d+1at3q2lvMZo5VAx7c15ibfBxuP5U9Y4iuCxzRya3HfQ9Budc04QkeeORgV5V4mlFxftKhyuetaMkMQQlh9K5q6mYuyE8A8CtehHUrE0maaTRmmhMcpwatWspikWRTyDkVTBqWI8gU0xHf6b4s1GO0VREDgYByeanbxZqjEgKB+Nc5pd2Am0sRgDtV4yqTktg0m2FkaTeJNYK5DAfjVaXXNVnBVpSM8daqmdQCN2aTzo9uT1qGrlR0EkN253eaQDyTmo0SV2O6dh+FP86PGcdKY9wv8ACuDTsVzMdJbNx/pLH8qEtQQcuSfU1EJhnJPJp/n4GBimguxxtow3c09beILnbnNQi7wPekN2SMg4oC5KYow3A5pwjRhgLVUzjGc5NKtywGBxQK5cWDBzgY+tWGMZjxgcVlyXbKdu7rSfaGxQ7AXgVXjA5pjuN2FPFUpLkBc5pkcrspb8qQXL4OOjdaQuSPvVQkuGUZbtUa3DSNhSaQm2XbliIic9sVyVwT5zZOcGuhmd/JIJ5rnrgESk560C1I80UneirAeKVQS1SW0YkfFW/sg3cUBY0dMmCKBXQW00fGSK5m3HlqQK0Ld245p3KsdIZUCbuAMZrD1aK3OJUwCSc49qvQNvQK3SqOp26qp2c8ZqHqOxkz4KgipYI8xde1RyphAadbEhDzWbENiyLkgdjzUtySHBx3qCJsXOTU926lloAScbohnrioLQhiVz0qZhuhP0qraghyB1NK4yWRQlwGPSty0+aEMPSufuC3mBT0rasJD5IAPQUnsHUZdnLkGsu5XPT860bwEuTWZcZC4zQimXLKQogz0qG/kDMGAxViwCPAB3xUGoR4ShoSJxC32IMAMY7VStwRKdtXbQy/ZBgkjHSqkZxcEdCTQAXL5GCOaitAedp5FT3ajbnvUdhySSOpoEFyzFcNT7Ijyj82KW8X5c9qjtYWkiO0800NlObifjpmtW0mKKAOwrKmG2Yg+taNn9zJ9KfQl7lmeQSLx1rNsm23x+tX3GORWah23hPvUrcZ0TIrxjucVjaoMEe1akDnYM1m6t1zUvcfQ29JjE1oGBHTkVT1hAgI74puizOIgATinawC67s+9D3BbGbp8yqNrdauyAkZHINZdsmWyKviYqu01b2JW5RvR69jVzT7k7Ap6Diql8QykiptMi3oCT3pLYbNgEleDWLqfDk981rqSq7c1mamoxn3qUrMrodV4Csra7tGaUgODjmtu+gW1n2qQRniuG8PXs9sdkLEc5ODXSyX0ruDLk4oqK6JW5NOcj6isTUyRACOtbUkivHuUc1h6uSLYkdqdPYbOXnGbo0+MAsAe1ROcy5PUmpV4cYrVEMjNsqjg5o8lPSpyAOBTDgnFaEDBFHjGKDGnTFO28UEc80AMEEfXaDSi2T0p4IBxTvMXHJp9ARH5KL/CKBGg6AU4yIeAaZn3pIZLEQGwBU4HNUxJt5FJ9pYVNx2NAcdqcDkccVnC8kHvThftyCtUmJotTgBSe5psYGwVUku8gA0hmJHynFD0BF8Kv94UoIHQis0Ox6saeJGCHBJNJO7G0X3KlfvVBuXsaoiZ5CVY4Io8wjvmh3QkX9696TeCeBVITNTlmbIzRcdizjLCrUMYlIDHgVQMpVgfXrWjCcDK9xWbLRbh3WjxtGxDZzkV1mla+ZkFvdDdnjJrjgxJHrWjZy7RgjkdDWTV0M9CsUazZwozHICRjoK42/tzZpIGGHkkJHsK6rwxqH2iExTkHHGTXP+L8f2jGIiCvJOO1cu0jVao5DUkO9WPUVh3Y/emuj1CPdBnuK5y5JLjPWu6nsYSRADjFW0JEYOKqVp2iq9vhhmuhGZWE7BgMDk1u6FMclcZHUVi3NsyEsvQc1qeG23Xnl5+8MClLYpPU6GOYFMkHINSC4DAqYtwPqKlFoYvlAySeKliRLdszsBjtkGuGUtTZI5TWLKS2k82MYjY9O1Z4IbHFd7qVrDf2J2YJxkVw1yv2N2VxgjtWtOVyWitMwjySfoKpNMxYkDApZHMjlievTNNwScAc11RM2GWZgBzUsiELzUkUYUBm60THOKUmKxUxUiDmkYYNEZ+cCpQizDbmYkqcFR+dMExXKsDkdatwxsF80NgDqPWoZIxv5GSTzTLGrIJCAOtXxEFhDdzVQQqroFGCTWhcDy4QM88UEgseUPuKrOACFHUdatRkmOqsg/fYpNDRHKCB9RRHnyzmpJUIxkdaRsCIgVNihYyvlHPXtTrG8No+48gnIpLeMNFyMmkNuC4QdTzQ0hXNS51OO6iBHBAqqLlpOC2RVOaMRIR1PeoYWxyOBUco0zSMwhBIbIPasq7JuLje3GPSpJXJYEGonOXzVJWBslhkMZwDmr0MxUrNE2HQ5BFZkY/eCrQHlDeDweCKGlYEzqpphr+kZfH2iEZ9ziucQMAQwwwOCKn067a3uA4OEbg4qXUYwl0JVxiQZrnaszRMqEUnSpO2fWmGmgY4SEU9ZMnk1CTigUxFxJWU5B4qcTA4zVEN8oFKJMUNBc0Q64+Wq0lnlvNhJWT1FMSYgcVYjuQPrRYC9pXiq709xHfJ50Y4JJ5xWoJNIvJDdWjASnnYRgVzk0cc4zxz2qnJA8D7lYgjoR2qbAjQ1g3QmEixnC8nHIxT9LvEu3EbqAwx145qkmr3ceFZzKncNxVaWQS3YkiXy3JzgVSQNnUXkZtowJIsg8gjkCrGim3uZfLZic8YIrPh1G/+x+VPbmZcDB5P8qs6LplzcXonKmAZJBHUfnRJ2Qbm5LY/YpN1tMQwGQnQZ+tLYa3HJdeRqCfZ25AOOD+Jp00bDO2Tzp16Zqre20OowA3xjjaMZPIzmsG7lLQdrE13JKVwPJHIZTnIrLjklidp4DwRgknGKhEmp21uWhYzWucBTx+QpdKgudbvRAAbeMnDgdx+NaRYmbLeJY5NGayktYyQM+ZnnPrXI3MonuDNESxP6V1Wq6DZWU8VpBIS7/eGO3esi50E2k4FvJtDHnpxVaMunNwdzLtUA1BJp2IHUkDJroob7T5JDHOXz/CxU5NXdO0/TLMI98FfzDgk9ATT/EujpJHGmlpGJAMhlPbvU86WhVSXO7mPdXtvGxC/Oo5AIxSRTSSIlxFyi/ezwaS20drQm6vmEjoMmMnj6Uy5vrSdg2nHyY+joBgH86E7mVrEN1dG+vAPLAAOBitLTJ4dKvVkfkEYK1mIHhcyqmUx8pNLApJMrEu56D0oewjpdZ8VsLIpYR7ARgkZBFcNqFzhGaUl5H7nsa0I5HlnNu4IGcYNY+vQGBwpHGcj3qYx1uU3oAum0qWF2PUV09tGdbtEZ5RsGOMiuF1C5W6igB+9GMGrWiXdzGWWKVlA6AdK6LaGdzub3RdPtIU8i4aN2GeBxViO2Fppj3aEhRGfnxzntWPbS3sxWS4iFxFEM4J/wp+vanqR0aQqBDb4A8lDwBWEnZ2NEjkBqt4upSTG5ckuSDmt3+05NTAMr5cd89a5QY3EjnJzVqznaGQMDgE81oo6Cvqbk4zwFySKqFCAQ4wewNX7aRJEWTPOKg1ItJcBwMYFZtWZSZnScD8aI2IPFJIckj0pE4xVrYpsuIc08HmoozxUgpmbJAakU1CKkBpCJ97BRjrU9tcNEwOcmqmfloVyKloDprXUiQMnGKo67It5DhjnHIrNWcYwTg0k0x2YznNRbUtPQbpVysE4imGYmPIPauieY/b1t1jBRlynPBPpXGyPsb2JqzJqlwYoQkpDwnKnPStUjNs34bG/169eJ2e3lhJEeBx9MmnTWuqaU5t2wxB+Y7uTTLXxbdXHlxhQk2MGQHn3NXL5o50Eiag0l4exA5oeg0wtPLuGYlSH7Njoaz/EsaRvCA2WI5zVq21WG1gFvJGVmXkkg81galcyXeogscqOnNLcaIhkVKrn8qZkZxikJIPFMRZjmfOCeKkeYsOlU1kxyalSRSKnlBBHcmyulmUnaThhXR3WpSxaejJEBGwzvByTXMOBICrHgjIoh1C7jtzbtIWhUEBSeKpIq5oJbT6m/wC/l2wtyCDn8xV+ytpbS4MYlLgDGD0rmNP1aU3DRBioB+70GK6vzGmUG0JBRfvY5PrTa0JuY2rRi11AMvAbk/Wpra8OQC2RVHU7t5nAlU71ODmoYpsDioaGdE+LiAx54YYNN0q88mQ6fOMlR8jnqRWda3e0HcaivbkpNHcIMFTnIpJDudBdSQMAYyVmj6HHJqZLtL7RblW4dQTj6VivLLeTw3UWCTw3PQVb1UC0ty9m295gA6joSaqxJN4caGbRWIOSWIYH1qhrCiyvAqjCsM07RFksYDBLGV8w5J96h8SSM8sZbkKMA+ooaBMzribzBg9fWkjvJbdCFkIUDp2qsJCR6VHJIDGV9RTjEbOj0LVY72QxOigngknrVx44rF3mijynIOB3rgLaeeC5EkbFRnGRXe2moxTWSwFdxYDLYzVNC6lKPVTJqSxsSInOAew9K6SW0CWBVsMSOoOc1zl3Dam0kWNRvHIOOhrR0m+F3pgaSXEsQIKk9QKzYx+mhooZLZjkEHGar2FlJJbzqrkMjnb/AIVDJqixSCUjA9BVjTLllZpV+7Ic4PYnvTWwmWIZAUQqMSIdsi+/rU1xHHJ8y8MRWdfTPZ3I1CNcoeJB/WrpeOa3W7jbIIyAKLgQQiR4poyemSDTIL8bVYfeXg0yHUI/t6Rk4DcEe9NmtktNQGSPLmOc+hoA2kmE0Yfpx0qtG3mNImOh4qrcXi24AU59hUNhfYmdnUgN0BFTYZdE3mIyjhlODUdyF+xs8Zyyc1Sv5njk82LgEjdjuKkku4pLYGAglsZGcfWqSEyzaSrLbq7cEj9as21y0coSQ5U8Cs2FhBEpYfKDz7VJNdxlRt5z0PpQ0B0UYa0lFxCxBHJx3qS7voy3noMB+oHrVOxufNtgj9cdahmUopjB4JzXPJO5pEmln3KA6kHrmq0kZliLL1HNVrjWrURiyujtmB+VwM8U77R5EAKndnofWqSYmWYLlYkCHknqKq3LeXdBozjJ7VVu7oRwCYLgg1Da3gvGJDcg1aTJZtSSB4VJ6+tN8sFQT0NZK6qi6gLSY4B6GtGWXZhQ3B6GizGReUclW6Zp2QFMbL9DQ8mCKhnlJHHWrVyWihdLhnKcYptpOQAyn6ioHutzyRngjNUEuHgnBU/KTyKok6aS4Eig96o3UmVweKikvAigg5qnPdGcAHjFAFy3vAmUbgVVkvgk529O1V3OE5PIFVgxLjIJBPpVIDQFw1w2zrmlkbycK1SW1ssKeae4zVG7uVmnwDwOKaAmFwp5PNH2kLyBgVSP7v5h0qJrhnbao471ohGmL0dPWmtcgYIAFU0UMBmoZpHLbFOMUxF+a9ym09ga5m5LCYkjGTmtXd8wVjn1rOvwPMBpJgVs0mTigdKMDIzViFB4qeGJpMYFVwOD7kVs6dGuAc5xQwQ638yBQWHWrYJdN2eakliEifTmqyt5Z9qhjsSGbbwetNWYyH5TxUUwMh4NOEflr8vFUBKSVGetQPMzP7Zp5dmXFIEXbzUjJOCozzVeSVw2FOadnHG6hAoO7jNFxE0YBX5utRzkp90k0hfJ60hdf4jQmMWEkNluhqSU4BKmojIpXGaaZQRzRcAAeQ7vQ1OsvyYPYVAJgBheKZ5oz0pAKVd5cEcCraP5eFPaqouMDAWka4Ppk+tAEkw8x+DUkarEgIPNVDMx6CgySE5Y0AWpHyhzzmsS8UCXK9DWiZARtJxVW6tWYhl5FNITM/NFOZGU8qRSAelWBYtJPLcE1rBk2Bh1xWPEucVoKCVGO1JjRYjOW9qvQlQRk1nJ8pqcTAYzSA2opQBkGoL24ZV+Zcg8A1UhuRkZNbAto76z4xkCgdznZmygx9KWFgE96W6iaEmNuo9agjOAahoQ0v5cxJ55p8kvmYqtMx3kUI2SKVgLysREeOMVDbMBKR2zVpTGYefSqka5mIHrUtAPuwCQy9a0dOlHlg+1ZtwuOD1FWYJljiAHBxTsNli8kG7jqazrggrU5bzCcnNVphhTSaC9yaxDgblP4U+9ZmQ7hg0mnMNvWpb/AAYye9VbQSZNpYV7TIOCO1Z1wCt4cHmpdPVjEdrY9qjk5uACeakYsspMe0jmo7RtvHbNSTR5U1BakCXafWnYCe5clSKLFwoILYp1ygA471QXcHIBNCBi3eDcEjpmrdnMAoU1RfIPPNXLSNXQevan0Ey8wBTrWZtBvcDuavEkAg1nsdt4GHrUoDdSNlQEDjFZ2qg7CTWtBMHgAPpWXq33CPape5S2L3h2MPbjjJNWNWsiU3ZIql4au/KbyiK6LV0VrTcO4oYI4uzALlR2Jq5JHnk1nW0hW5btg1piQOnNW9iVuUblcIRUumkleDjmm3f3DUNlI0bAD1ojsNm4CcjdVDVBxVuKTKjceaq6jyhNR1GtiHR5dlwM9DXXRkMgbrmuM0/G/wBwa6m0mKqAelVLYlbl8DOe1ZmrxkwEVo7wRxVTUf8Aj3ZiO1TApnFyDEh+tPU5IpLkgyfKOR1pV+6MVsQy0Iu5FI0Qx0q6VxUci45rRkFQRelSLBkcjmpY1zzUgGKAKxtgVwBVWaAgYXr3rTAqC5+VC2MnFJjRk7Gjfk55pJJWDAZpjyk3BU0si5ccVcVoDJASyDnnvSUqKQhwKUITyKzaGhAD2oC5PSpEiJ/ipZBsQiqS1BvQquctT16UwDJzjvUg4qp7EoUHFOB5x2plKOorKL1LYxhhyKTBqSUZO72qME5FbtXRF9R3SkB5Bp+3IzSeWT3A/GsbF3B3zGD71raeRcxhVOGArJMYxtLZrQ05igyvBH60mtBLcu4ZH2twRVy0JLEA5Pap47eDU7cbXCXC8EeopmmWzw3pScEYPXtWLdizpLWM2FkZS2HboAazNUVwglZi249TSX9zPcShY1JjU4FWb+2km0PzzwEx+dc7WtzRPSxh3Khrcj2rlLv/AFpHpXVRMJISD6VzOoIVunU+tdFNkSRUHLAGtixhbyAy4Iz61khc84qzbXMkTbdxCntXXFXMDTcAqQRmn6OottSjdehIzUKyrIoKnOetS27bZFYdiDUyWhS3O8u1WO3Mu7Bxx71k2FmLtWuLptwJ4Fa80a3WnK3XC8VQ0JCySRMfu54rzpbs6FsWoRbxgIoAPTFYeqaTFf6iI2wpIyCK3JrHaxlBOaz7cmbVwZOCDzRGVmDWhny+CreSPMchBA7Adaw7vQp9MkzMMoehHNekiILGTFyMc1TntlvIGgnUEEcZ7VtGs72J5bo84ZBjINVrkjjB5rQ1yzk0qcwMpKNyrYrIAL/eOTXRF3M2rCZJ70sY+cfWk2YNPjHzVViGacOfIPpmmlN7ipLZSYD3GaaRiXAoZS2Gqc3CLVjUHwFX2FV4SDeDPY07UDm4x2FUST2xLRY9KiYYnBPTNS2IJQim3K4f6UhoddkFI8dhVN2ymB1zUokMhCnoKikjJyVPOaRRbgQhBn0qMNm5/SpoD+5GecCqxIF2frmpYkTXEeVOapjitCUboy3tWe3A/GmgGuckCiOLe5HbFEg4DVNb8ux7UwIpI/JcN1GeanY74CMcZzQwB4I4zTiB5ZAHapYxkD8Fe1XmLTWwUnJXpWdGNg3Vo2jB1Oe4rGRaIlHygGlIpSMSFR0zSkcVCLIyKQcU48UwnFUiWBbBpd2RURPNANMRKJMHGakDZXINVieaVZMHFMCwsjA4B4FSGYkcnNQqQRnPNIyEng0rCuPLITyKgmyGDKcY6GlJI4pM7himgNvQdbuo32ECUDsTXS3+tTmxEtrb+TKByFyQfqa4SzSaF/OhGQOSAeTWzZ6zPETHKWNvIOUIxg1MldAtzd0nxHY28LtqkbiZhwQpIrKn1DTnv/tNxK8kCnJQjr6Crd79hvtPSO3KmRB0PFcde2zrcCIg/N2xxWUY6mj2O2ttb/tvUli02ERW8fAUcAj1q5d3UehXomHzTSdEHaue8PzW/h6A3U7Ak9AKl07W7fWvEJurhAFJwoPQVq4diUyXU7/VYb6LU7lQqNgAA5OD6jtWxJC99ZC/tzvQjJA7Ve1XT0NuGkQPAR3PFc3Z6hfeG53haJns5zhAASADWSVii4Lb+17M2cjFCGyCByDTrGDUtAuPLvpPMQ8RkHJOfpWvaWoktEubdQZCcsM4x71y/jLxK8eqQ20Lf6sAkjsaVrsFsJ4u1CS2WFo9wMpOcjBINY0KE4byiue5BGa39Ht28UXQm1BsrAQQW6AU7xVf2gWOy05ATGRlwOM/WtErCbKYllhEMExxGT0zWwtilvIs6D90R1x3rnrZZLmdTO5LE13sVuTp0YCggDoeM0pbCW5gDS3u5zcABFBznoTWJ4uSCRE8tgJEGCK6LU7mSyTYZCZH4CDkAVxWskrIC5y78kntSpttjkc/IcZ9a3/DFvHMxWbjccA1z83MuPeur0G3UmJWYKOpJrq2Rmd94dsIraCYS4wSOT3FYXj9YNP0qWS2ORIwBUDgfStIXxunSKHJjj+8QODWJ4+ubeTSVQPhgRhB3NcctZG0VocBGAYwfUVKlRxgiICpUFdS2M3ua2lvvXYTyOlal4kQtgW+/jisKwkKXIXpk10AWKZJPOONo4NZTWo4s508sTSjigjDke9OC5oRbJo+FqUc1EgwMVKtAh4GadjFC9KU0iRCeKOlBppNACkikYkqeaYTUbFvWiwyK4cHiqckjKMgnIqeTJNV3TLgVoiWbfhdobyV47pxGezGum0zw2kOoPfTzo0cZ3LlhkjtxXF2oUArjBHf0q89xcJCWW5coOCB0okkwR0OsJFrF6hs+CvDYHAFYt5brbXBRG3AcZNaFss+k6SbpAHE4ycHoKzcmd97dTWVrFDByaXbk091wRigDincRXY4BFNEmBjNLJ1NQt0poB8kg29aiEg2knqKidzURJIOKaQXK12Sl3HLGcEnnFdjpWuGCJYmhByAN3OTXJW0PmXqLNnaTxW1Du0+5V5AHhJ457Vb2EW9f8t5FdAATyRWSrYNX9ZZZJkkThWHArOwBUWGyysnviniYYKkZBqqHIGKb5hzRYLly2untJiqN+7PUVPFrP2K9KCMSRtyAT0NZMk2Bjv61SmuWM6KDgg9apRE2ehPeR3MEbMxEhAIUDjHpWRrF1DOiBBgrwQRU+k3FrEim4lZnA4BHT2rP16NRMJ4+FY8jpUyVgRnOflxUADPMsS8ljipAcjmtbRdM85zcyABV6E00MoajaLbXEEI6kZNXrW+WydVQEqRg8dKrvC+qa26K4ARsZJ7YpbqBobg26gPt6kd6L3AfPckyOUbCsc4qvb3DQzbwSAeDTJDk46Y7CoJH24FJLUDdhubRXH2kZDYIOOp9K3o0gmhV7dQABnA71wE9yWgEZ5IOQfSug0fXZIoY4njBIABPrVNaCuan2mKcvA4wpyMEVlpdvpE7WjnfC5ypJ6ZqbVblBOrIoXIyQPWsfUJGuwMZJFZ21K6G0dPaR0vlkAGQQART9Yk32Yw3I5B71n6TJIEAklwi8EE807WI2SIyRyZjPb3qmhFRb94dsj/ADgYyD3rdS4W5gWaJBwM1xk0zFcA81u6FPJHAUJwCO9FtBXJ/wC0FkkYNwD2NZE9w1pfK0DHYTkj0p1yc3Um0ADJqT+z2ktvOfgZ6UJDZuy3ObAOqghhyKq2hlkBihUMOoJPSq5uBHp5VWyQMYNZVlqs9ne/I52seRTsB2+nzkALKcfj0qzdzRlgu8565rDmuBJEs0bcnqKrQauhvBFOMgjANZuNykyDxTEFmhkQnBI59KtadqLLZxrOckAY71Jq4ilWOIjKE5BrONjNGV8tsj0NCVgZp6xcpNZKYzgEDIrntPuZYLwsCQCelX5A7oFYYx1ohtoZyQo+YdcCqSJZLqNuZDHcrgk4OR2qxbawpaOGfJAGATVUTG2n8rdvjA5B7VWuYxc3olgUADkjpSsM6C4u1RgM4GMA00ShkDA5HrWZOHlhAyQRVYXMsa7eSBTSEyS+IW5LqcZxmoPlZty1XuZGkfexP0pYZSauxJMzMDgjIFAkycYp4iZiCDwatxWi7QaLAVxEZMZPHpVm3t1J6H8qkWJR17VIbqODhu9GwWJZAiwlcYFYN1HGrkoMEmtC4ui6HBrIkZnc5bFEdQY8kldp6GiNEVT0qMow6k4oAzwWrQRLuAXGfypg2l8n86QqoHXNMOMYFAMhu5VQkr16VnzSGQ5NT3I+ciqrHGRVJEsaKcoLEL3JxTe9T2ybpAw7VQCS2k0S7tuV45rQ0t9wx0rShtmu7LZ1IHFZdkGguNrKQV4ORik2NGxJuEJx6VnEtmtGQg24PfFZhJBqbAKGc8AcUb3HWkEjA8UFiT1p2AcAxHBpMt0JpASO+KawOd26lYCQoSM5poA60Ak8ZpNhHQmnygOZQAGBpuFJBY8UgGOoPNNJweAcUcoXHsAOnIpBjvQo3cAUpjYdqdguIQO3SgEelOSNj2z608Qk0couYhLAdqXzAR0qRoGPTim/ZnAxRyhzEe7JxinYYrwM0r27gAnpV61RTFgjJAo5Q5jLkDHqMHpU0chCBXBPpxTr4rAQwGSaih1GMjDAUx3HNGkiEFeorLaPbIQOma0pLqJ8hDiqu0u+R60mA+GLABq3AnzYpsUeFGasRDDCgYhi9KpzyhGxWx5YKgmsy7smLF1GRQkBAkjMNytgA1u6VqTQ4DN16iucG6JgDnrzVuJ8sCpxQB1WoWcOoxeZHgSY/SuemsrmEkeWSBxkDNW7S9kiAUk8966jSLq3aArdKHyDyeeaaimI8+mDfxAg9xRGpBBzW7runxjUMwD5H9BVG70yWCESAEjuaVh3JIY18nLdcVUQ+XOdvrUqTukYB5HpVcNiYk+tZPcCS5lBUZHPrUKSZGCadOwK8VVBINMC/G+zpzmknO5M1HCSSMjNSygBTSYIbahj0OKmudwXDVXtJMSHNWrshoyfamNEdk4CkA4qCYt9oGDzRbDgmmk/6QATU2AtM5MeCOcVTT/XcetXZFwnPpVKMYmP1pgWpCwTJOar2wWSUqxx6VakX93+FZ44c46imIfdosb/ACtkVasjgD6VRk55JzVuzfIC+lHQC9ImRmsy4H+khfU1p7yAQay7s4nDe9QgNmNtkIFZ9/IZFI9KuwkPCMHtVa8T5DxU9RrYNFID8dQetbF9fyC3KMMqBgVi6KUWTax6mtq8jVoDgZFU1oCepzMYzcEjjJzV9Ayg9xVBflvCB61poTtB7U+gluVrkgxk96gsQGkwe1WroKUJxVOyOJz9aENmtIjABlqC6yYjn0q2M7RUNyP3ZqLajRn6ef8ASAK6cp+5BXgjrXK2bbLpSOxrrYZFkg9x1q3sT1J7QllAJ6etLfoDauD6VGhAA5x9KnufmtHzzxSQ2cFNxOw96kToKZdjFw596IWyK0QjVjnSbODyKdKRtrFjkaFtymtGG5WdRk4JFWzMkjJp/NMQYbrUoORQgADiopgCpX2qXORUMhwpNDGjCkGLsn3qztG3cewqCaMtckr0qcAKMZzVJ2AhMjFuMgDpSCRiOM1YUIDyufwpQq4xtFNNBYrBpAchjTzISoB5Pep9qjsKjdByVppoTI856cU4nPAqPkE46inqMjNTUQIWlFJmjNZR3LJY4/MOD0pHhVc5NTx/JHuAyagkLMSSa6FsQyIjA4JqPDk9DU2R2HNJvYdDis2ykRCOQ8AVo2DMDtPaqRZuuTVqyYlxmpb0GjSjjk+0CSBiJPauq0nULOVTaXyjzCOHxmuXSR4huQ4PrTkDyNuY4c9D6VzvUs6MJLaXJEkeYSeCOa1dVMJ8MuIWzk5xWdpWqCWP7Ld4PGFJrQuLVRp8iEYJ5FYT0LictDEI4snriud1hMXG7HWulvcR3HlocgDmsDW1+VG9TWlN6hJaGSCaUEBsnmmilr0aaOVk0dwY3AH3e4rShkV1DKc1jdqs2sjKw29M80TSGmen6DKJ9IUHkjg1BYgQa1JEBgOMiq/hC5VoGiJ96tXBEWtwy9AeDXlVNJM6IvQ2jCCDn0rn7mNU1uMJwGHP1rpZcGMN6iua1AFdVhZeueKhPUtrQ6aG0ENoADnI5NYOp6lBZ3G1SS2OgFb8c5exOeCAa42O3a71CafqQcAHtSW4LYq67INWsDG8W2QDIOO9cXHGVdkYHIOK9CnjYKRIucjrWZYaTbzXUjyICAe4rtpzsZyRx7AhyCCPqKdEBuruL7w/aXKgIoQgYyBXL6jo0+lzAtlkPQirVRNkOJNYvlDFtyDzn0pjAJctnoKs6QiMrsxwAO/eqMzE3A9zWm4hYY8XAyaW8UmQtUksR80bewzTJeQQetNkhazGMHHenvIWBZutQxjy+D3qeJMq2RwelAyCEgk4pY0JJHqc1GD5bsB9KuwxZj39wKBjBIqIUUVUlJ+0A1OMbj9ajkUEAjrmkBdLD7OT7VnZznPrVqQ4twuee9QSJhQaVgGSD5RUtmBuPPIpoG8AHtToXWOQkjg0MAcESH0Jp6HIIqKR8tkdM06Bj5p9KTAdIMJxU2nyBWwemaY4ytMgyJA1ZSKRemQCQsBwabjinO4bAzSHgVm9GaIhao261I5qM800SyM8milwM0uOPrVCGE0gPelK0gFNAOWQg1MH+XNQhM08DjFAhDwKdGAce9KQOvU1JDGxOMEfhQMVJHtHEkZIPpWxa6zbhx9sskkXHJySTWdLCZE8tcAnvVeSOW2Ta/ORwR2oYG/dzaJKBLpwaGbH3Qpx+ZpdPtI9Yk2MQJF6mub06Q/aCbjJjB5+ldJNbWltALvR7xiw++hAHNTaw7mP4q0a6011yxeIjj0rI0qUQ3SliQuck10k+tPqduLa4GSvHPaubmgEU7IBgZyMVSdxM7WfxHPf2qabDJgHjOaeNalhsm0zU495AzGxrkLZpYJEkUkEEYrb1/XLa/01MxBbiMYDAHJpNDTJk8WXFoxgsyfNIwAOlKdASS0k1DUCPOb5jnnk9AKqeFdPtwr31425zygIzW1PctdY+3RmO0U5APV/qKTVh3MhdQktrX7LZsUB4cjgms+S8ka8W3VcZPP1rWn8qeQy29uVWM8DB5FYccmdbaR156kCmtRM6KxiEC+dJ25Are0y5vdRukBkMUKcDHeuftJVvphG/AB4GOtdhbQiOJWRcFRWc9gW5k+ILVILwyKxc9QT2rhNYlMjmQg5B712d5LcXN8V8ospPJIPFct4uijtroRxrgEZI96KQ5MwLcLLdhW6HrXTxxSFFjjzsBAyK5qxj8yfI7Cu28OyRFxFMo6DGa6JbGZ1+hRxWOhmJ4wZGGCTXm3jGXzdXWPBATse9eoG9sltwYlyYxlhjg15V4m1GLVtdNxBGI0X5SB7VyJNzNb2RnBBswOtKiEGpCmxQwp8ceRuHfrXWZjVIjljcHoa6GAC4Uow+8Mg1z8gAIAHOa6TTCXjAjXc4FZy2KW5iyqA59c4NJGMVJKpNy6kYIJ4pEiJJ4qLlMUDJqZRx701UI69akA4ouAo4FAox6UAGhEgaaadkU1yMcUAMJqGXO3ipD9ajbOSc8HtVAVnPIqeG1L5cDIAyTSRQebIABkk4AFdPeaWmm6ASSBI4BPrTvYNzn4JFSExlQQT1ouo/Jsi0R3Buo9KgszLIhCoSAecg8VfCLAjeYchgcj3oAt6Zdl9KMEsmQV+UHtUMKkL15HWqmngbWDEgA8CrqHk+9SwQpGfemtkDpU8QDNz0pZEABOKgZmyZzzUBI5BqW5kAYgdqqFyWzVRVxMbP04p1rayXLgKpIzzTcF2CgZJOMV0Vlp9xp1mLsqMHkgnHFaC3MWeLyZwhGCB2qQuUQLI5YdhW2JtMnY3DxDOMHg9axnhVpJJAeAflHtU3AbJI0iKGPTpUGDmpSOKjIwaYMaaYTTiaiZsc00gGMGkmWNRkk068sRFewxA4JGT7Guj8J6ItyWvrkYjQE5I44rF1Ddd69LNAuYwSARVJ9CS5BtjmCScqCOan1ueK4CCI8KAABWeRIZVi5LMeK7HTtB0q0gjkv2BcgE5HFTJ2Lic5o+gXWqyDClYweSeK2tQa30i1NgJMtg8jtXRrqGnQ2pSykWPAwAMCuH1GwklvLi9mn/djODkc8VmpXdgtYx7GQi6lLHBJ4I710dxDb2umCfdmZ+mRXO6VbfaJy4JJzxmr+pySeaIZBggdK0egkUW4BJOTVaR8twMmpZDhTip9IsWvroZX5QeTSQynNp8qwC5bIGRxWhbFWhBTgqOtad4YI7gWsmDGeMelVriCKND9mBC9yBVX0JKc9xJK+XPIqfTEJ3yScgdKpxxyXEwjQEk98VutbfY9OOcZI5qCkY8cipdysQCueBU2oXay2oRV247UtrYxyQyTiQ78/dxUVvp13qd2IokJHc9gKAKENo1wCynGOlXYfNtEO/nPAq7rdtBpCw20J/e4BbHrVvTNOGoW4nmb5VHNVfQkybS1kvrxVCkLnJOK19TEcUItlIHY4rTiubG3gMFuAH6ZrC1W28oea026VzkAEHikMzrtFhiwp4NUYId027GR/Kr0ha5URKuW9qktYzbSiB1wzjpTEPSU8Rgnnioru08m4RiSc859K24dKjhQ3ExAyMgVSIFzcOmc46ZrNvUpEkbrdwxxg5ZKdcPKXQRDleCKqWsi2F25646VIL79+8pXGelUA68uVMARl2v3PrVaG6ayjaROSaRy2oXAwOnanT2UiqOoA6ihAxdGhF9dSPIcFjnBq1dW5trrbFgEdcd6jhgjgQSrLtIHAHrTTcSyPvkycdD60MaJZp1FuTnD96pQlpELHn1qC7Z5HJVTjvVqxkRYcFeT7VSEyWCGCZSGUZ96DYxRSdOD0xTBb7pCUOCauxxkR4cA46UySJLfH0rRjhHk5UDiqMjtGeeBTxfBY9qsR7VNx2H3LRRpnHJ9Kz5D5iliM08yBs7uc9KZGGYkA8dqaVxlYZdyqk4FQTKokwTjFaMcHksWPeq00AfLAVolYllbO4YBzTCGXrT4Uw+KmljBXpzWiWhncqgk9eRTZJFQEngmrIjVQB70yWJJMgjtxRYdzKkJkkOPWopoTHgnvV+O0eOfplT0pmpxhQCOlFguZwPIratrWIwbkPOM1igdPrWtp7HZ9aTYI1tDn8u7AfoTitPXdHHlm6t1AyM9cVzpkMModTzmu2tJIL7SNszEEL2GalDZx8khWMKx56VCIsjJPWpNSRIpWVCSAQeRimw5KD6VrFXIbsJ5Az15pBGA4FT44zTWGGBptCTGmNcZxSCMYzipRzQwIFFkFyLao6ClAGelKKUU7CuOABH3RTjArLkAU0VNH064osK5WjiCvgipWjU9qV8bhinfyosO5EEweKcFApSOaXHFFhXE2ijiikPDU7BdjmXK80xJBCh9B2p5b5az7uUqMA1DLRU1C7EzkAYxVDv0p8hy5NMIqSh6HDDFaFqA1ZwFX7BgHANFguaccZIGBUiwkOOKt20IKg9jVxbUN0FOwXKZjbyS2OlRQbXYo3X0NbC22FweRWdd2hjkEkYwfanyjTMy908NkgcjpWYC0MmDkYPeunCmRM45HUVmahYiRS6DBB/pUNWKIo51MeD1q7aX7IRhjisaPIOxuop4do2x2z1pJg0dXbTJOSzAEj1q4wjuYDEQOnGa53TZzuPNbEcqq/U56VoiTHvLB7aQrt4JODWVJxIa7doku4Srj8a5nUdMeGQsqnb2NQ4jM1zlahXrUshwMVEpArOwFq2O0ljyKlmZWQ4ODUVvzkU6ZMKT0pMENtowzkk4wKnuCRHjrUFoQGOe9S3bAJxzR0ArwzKhKkfjTC2ZdwqDJ3k09D8wpjuaIkJjw3pVMELOcdM1dADRcjtVFhiYn3xS6iLrN8uDVEDM5HrV0FSpHtxVQELPk0wCdQq8Cn2ZG4c0y4cOBjpSQZ3cUIGajcjj0rMuwSw9Qa0I2OBmqN5gsCOmajqPoXrUkKMHjFJduCpp1oMxDB7VHdRkKfeh7givpUTTXBCnBBrdnd4oCrD2zWBpUhivCFaujmPnQfMM1T2F1OYY/6QSPWtGGVSoHcVn3C+XdFR0zVuOMFQQcGjoHUfc4MZxWfbOEnOe5qzKGAIJ4qpGMXIX3oQ2bcU6lcEUlzyh96SNB5XTnFMfO07ulS1qCMyI4mB75rfs5mRfmBAPesFSBdBT1NdHDH5lqMjnFV0E9y7Gyuu5eamkcmAr6jmqtqojXDdKkkkGxtvpQloNnG33Fwc+pzTIWwcU+/5uW9yaihGTVoQiMrg5PPangtGcjrULwlRkVPbtuAVgOBWziZ3LAu9qgnrimnUDjio5jEAMnkVD+771HKxlkX7npSm7ZxjANVMqTgVLGVB5JAoasAgGXOep9KlFu2OAabGq+dlSSM1qxoCgOKSVwuZ6wN1IoNu2Mha0wg9KXA7CiwXMsIF/wBYuRUEoCNuUcHtWpOq45FUZogRlRRsPcqsBIAVGCOtRqxVsEVKQQeOKRwHGR1FWndaisOK5XcvXuKRB3PQU2NmR8evWnSEB8DpQkk7hcl8whcA8VESSaXPFKIyxwBQ2FghQOx9KnFup6CnxQiNamjUGpsF7EAthjpSpH5bggY5qyBUcwIUY9amWw09S0Y2EQc52kdR606GcEhWX6GptPu44YPLnTfGwxzzioriNYZQ8QJjJ4wOlY2NCyQyyp5WWJPGBXb6fbyT6QVvDtkCfICfSsPRJLGNBPOASOV4zSXuq3GpXoEUhjjXgYPasKmpUWZc0bG4kPXBINY+uJi3B9DW24MMxGc+pPesnWiGtSfeinoypbHPdqTNApQK9GDsjle4oGaljfbgDv3qMcClHGKUpXGkdj4PnAuthbqK6HVYgGSXPKsK4jw3ceXeoM4JOK7jUgz2e7B4wa4Ky1ubRehrh99nG3qBWBqo23UDf7VbWmutzpcTD+EYNZeuxEIGX+Eg1gtGaX0OgSIPpxbGCRzXO6PDi8uUPTJNdHpkvn6cD1yKyLBdut3EZHBGRS2YlsMvoDsJVeAM1laSDIZB33GumvEAifjtXPaIuLqVf9qrjJsGtCeSIIx8xtoHeoLtbO9tXiZixxwcd6f4iBCooOAx5PtVWBUiUBYQUx971q4ydxNHLGM200sZ4C9KaIg5D4BPvWxc6eNQ1AiI4Ucmp5PDMiRZilJOOhxXVGZm0ZCgZLHqOtUZnzOVHHNXpI5bRmjmUgg9exqi4HnA+9WpXJtYkkVQoPcCpbZi0D5HTpTG5X6VNbRkWrnHJqrg0VZIwcH1NaNuoNuQfSqhTCjNXbUZhbPYUCRlkMJWHbNKApj3H1pzjDmmkE2x9c0XGNOCwyeCamuYtqADvVeMZEZPUmtK5jz5YHpzQwM23Bkcr2FEyFTj1NWrOP8A0hxjiob4hXFSJEIUEc9qdGQMkdelNjyVOaLfoR6Gh7DLY5Qg0wDFSAHGSMUEd6yZaFDYZalJz2qMjATipiKzZSIGBNN25FSSAk4zSYwKpAyIxnrQeOKeTio2+9TJYlGBS4pCKYD1AIp4XOAOppqDgmp4Y2JAC5J6UCGBChBxk56Vf3AxjgA96FhWEgty/p1xVe5kbaQFIB6nFTcoSG5i+2MszER8AEDNdBaabpc0ZNxdSMpGQNma5FwS46gg10Gk3LrbghFd4+cE9RVdBMv3GkaWLaQW9wNwGQGABFc+IGhYsnBHXHetW5ii1iVbqCAQyA4cDOP1q9/YkElu0jXQQoMkEjkUK3UGYJt0e3+1KAGHX3rLnIa5BPStG5uY4cxKxKep703T9Jlv7lZGBK54FC3AjtjEZ1EvCDrVHWWT7UBByhIwPSuiu4bGFzBKmx8cECsTVdMkjt/tcX+qHU09weiOj8OG3OBIo2xjIzUWs6hcahqKKoJiXgDtWRpN00sAjjPPetNbkWk6iVeAcmhiTNmPTL4We9ZURQuQCQCa5EQNDq0hkXkiujfU7e+LM8rRooAUAcGsuYi5vRIo4PAJHUVCepp0Lmm7YrqOV1+UHniu2WaOS3EsBByOg7VybyW1tbiLq5AzgVqeH7ecuWLYjPQZqZaolbk2p3f2JPNjYZkGcehrzvxNcyXVyskh+Y9ea67xJLEZ2iiPKjJHoa4PUGaW75JJAxzRSQPUl0VI/MZpTtx0966C3gmklAiGAT1z2rlVJDAZwBWhHql9BGFilOAPWuhrQg9CuWtdL8PSTSz4lK4A4ya8ujJkmeToGYkCrF1qd1qBEd3KWC9ATxUa5Qj0rNQSdy29CckldtWoIgUUYOc8kDNVY+XBHStSyuJI45FijV1P3iTjAqmSUZIwZSATwcAnvXovhK30oaYoDFrtuGGOB+NcPdQwSKDAMevFafh/WpdIlEf2dXyeGJOazeqKWhX8R2g07XpEUHbIcgkU2EKyg8ZNb2rzWPiOZCV8qVe+O/41nto9xbNtGHQ9CCCayWhW5QkQB+OtJ5ZAzirIRY3IdGBzjJBwadJGNvykH6VYiljB60/aCpJ608Rrk7gM0MmAD2NFxEBHemMM96kcVEcgYppANkGFyKiY4BqwpB4I+gFa2naA1zi5nBSBeeeCfoKd7AO8MaQxkN/MvyKcKp7n1pniTU1uNTitV5SM5cdj7VuPd28OIt4hQAiMDrn1I7VxTlRqchkO5gTknvUt3Y0tDorS/srRC32RAjjBPPWs4WfnXhlYEwsewyBVMymTCMSUzgAV1lq9vpujeQ6LNLcjC5PIz9KrZCMOexS2lPl8xnoQM5psaKVOQAfWtK2u4tMP2LUYFKk5Ujng1qtotlcoJIiUVhkEDIqWwRzIPlnimT3AEZB4PYV0E3hicnMcwI7biAao3PhK+L5BQ8f3hUjRy78nrmoAWLbUUsT0AFdTF4PuC4M8gA74IrZttM0nSoi0gjaQDjkE1omkJmF4e8OSTOLu7wsa8gHvVrxNqMhRbaFMRKeSO4rP1vX71ZxbxgwxE8YPUVUku7m4RUkcsD60J3YLQLZo5LlUyVj6kdjU2pCETBIQF2jBwetN0a0+1aqtpIwCMeWJ7V1154GsmQNBdEMRyMDk0NWA4YkHryahkODkV0lz4OvoSfJYOvbJFZ0vhzUg21kQE/7QoTBoxic1f0XRJ9YvkRUIjByzEcYrdsfCECoJb24TAGSoINX7nXrTQLE29hHl8YDAU72FYn8UXlpo/hr+ybIDzimGYetcNpJe2hCs2WIyT61JcX1xcuXlJYyc81BGWOCBjHQULuKxo2zRreeZMMgdDjpWpfz/ANs2q21kC0gIHpisg3HmQBRGAQOSOpqOy1O40ucy2p2yHvSepS0Jb2xu9KAW8wHIyADnis3UdQlubcQZIQYyPWptQ1O41CUyXMhdj69qoiMTShCcA9aUY2YNmzoa/Z8S7QwUdDUeoXIu7x5SAG6ACrelWyzXAgikwoHJz1rY/sDTYZN8koDjnBA5q5CRy1rp9zqEoWKM4zgkjAFdLBbR6Tb+UoHmEckVpRXdqtkVtFEbAYPGM1y7nVLq7llCkherE8AfWovcZT1OK4W8M4O4Hrg9K0LKOa+thFHwMcknFUra5MtyYnbcpOGq9LdLY3KQxEiM8kgdDVEsvILLR4Czplz3x3qjLPJfLIyZEYBzn0q3vi1f9zJhVHJJPWs3Wb+O0IsrEDGcMR3pIoh0+QeeyAcDg5roIdfg0WJo7e3G9xywB71kW0UaWfnkgSEVVk1VY1MYjDk9SaGgIp5G1HUTLKSST1PYVtC6FjAtusg2Ec4NYdojZZyxIOcD0ps2M4yeKdgRcvZraFTJbsTIeScVQspXurwPOSVBxz6VByzbQKuW0fk5EgxnkGmhG+GsLSAy28YL454rMtFbULx7ggh0JwPaqst68fyRDIPWpbe7e2UyRnBPWpbHY1bjU4hAYZ/vgYAqnbQM9m9wuFJOBz2rMuZDdziRgc5610Gn26yWyoJQPYkVNhmPMjDlk5PU1ZhgUw/MuVI7c4rZnsTGu3iRSOcms2EPHc+XFyCcEelUhMILTySJIRjHtVsXMF0wilQJJ3PrWmlr5UILc7ucelQTadFKpZQN3XJ7VLdhoy7vRwBvRuBzxUCMqjyZ1x2Bq6Y7mFwhYsnTmiazW4XGAD60XBlSMxwvsdA8Z7jmp/skZXdEgC4yO1JFbbODzj1qQuyttyAPQGrRJU+4/wAo5qRnbep3cdxVe9vo4GwvLH0ql509y+QCuKdwL+oyBiFU9ahVAFBxk4qEBiP3h+arEbeY20ZGOOaQyKRHdflIBohEiEAnn1qWXyYyFB+c9aRAACfarigJpJBtCk8mpIrcMhBHBqnGTLOAegNa0ZCgDFXchmTJYvFOWAJTOaiYjJroykbQnPUisC6ttszYJAzTUibFVjnigFc8nmmuhBIBzTdhJ4p3CxN5igVUvIxMnHNT+USKQxlVyaNQMsWDA7iePSrFvG0Yx2zVkAMcU8x4GfSpZSIpBuGfSul8LSiYGKTBHTBNcy5BXaOtW9Ju3trkBTjPWkgZs+J9KjjmEkYAUnkCseNAFwBwOldLdWNxdWnmiUOCM4JFc+VKMQeo4raGxlIjKmo5ByKnzUUlWyUEeM0+QZHFMj6insfWiwXIcHNOANOxmnAUAhgVj0FSrET1OKerACgvnpQDGMuDyabup7jiowcUgFoOcUmacOlUIQA0u3NAoOcHFJ7DS1GtwDWbdjINXZJMAiqzDzAQaybNkjHcYJpBzVu4tyDkCqwBDYPakhNABU9tJtlAqJcGkOVYMOxq0I7ayUmBTjPFX4hk4wQcVT0GaOW2AJBIFb2IFUFgARWiSsS2VgMDBFNNqZOduQanMkRyAQKet1HGvJFGguZmNc2FxCxeJeDniqNwhC5HB71v3OolkYIoJHSucmuMyFWHJPINZyLjIyLyIxymQdD+lQiQOnuK0ruMSJgdxWK4McpGe9ZtGqdzSsZCr9cVtxTjaCSM/WuZjlKdKsJdMTg00xWOrgvI4+C3WrbCK6i6gg8YrkY5CxA6+laVpcSwsCx4z0q9wsQ6xowiQyxcAZzXPAMrYPau7aRbuIqw4IxXI6pbfZ7k7QcHkHFZNBYit5MNxU80m5cEc1RgJ8wVckGUyahiIYyQ/tT5myuKZGfmwaLgjHHWgZVP3qev38VGThqepy4qkJmnFIDFhuaqTY8zIqeOMlMiq8oIcA1L3H0JlJCcVXk+/k1aUAJz6VUnwDxQxCE8VNa8OKqhvlqxbE7gaaBmkVDDpVC8GOR2q+JPlIwKo3vIzUvca2J7OYqgAqe4bcpJqpZcqKnmDbT6UNAjOgyl5uBxzXQR3JMOD6Vz8Y/0sZ6VsMQIfl9KrdC6mXef8fWR61cgKuvBwRVCYlpMnrmpoSyHI9afQC1KpxzWdnbeAj1rR8zKHNZsnF0KlDZ0do8csIBxnFMu4gsZweap2shVRipJpiwINJgjIJK3GTyQa6SwvldQrYHaualOLitG0jfhgTT6CZ0LSKVIBqEyYXFV45gp+aklnUVUdgZgagMXJ+tRwEDOasXwDOWHrVaLk07iFDBnCvwDUgh8tyQeKrxgyOGbtUs0xI2jtWspEJBJHFIclsGmGFSeDxUeM08EjAFSpalDjGsShuoNMD5JOKkmH7kE1Ap4NaPVEFi2JacelbcYAUVg25xKK3Iz8gx6VKGx9IacMU00gsVrk9BUAwRip7nkgVX6UBcimi4JAquQQwrQUBwQarTQEH27VOxSZBjcc9xTWB35pSGVsUpBbFO4gUMWwBWhBCAoJHOKihjwAx71Y8wjpTE2DDAxREMUxmJp8RxSQiUYDYNRXJAUAc04soIJqKRlOAKmRUS1EMwjAzxWhp1s0gKyNsQnkmqdqAEBY4AqW5vo54vKjJXHoKwbNTTvNHuILQ3FgxuLYdQOo9eBWda3OG3DII6g8EVa8N69caLchCS9tIcOh6HPetrXfDcM8A1bSHDK5zJGCBjPt1rKaHEwJZDK/wAvU1n6ym2zIPJ61uCxNpaCaUEMwyAetYequXtnB9KUHqXLY55fu04AYpi9KXODXfFXRyvceRikHWlBzSEVLTRSLumTiG8jbtkV6kCLnSwwHVK8jg4lU+hr0/QLg3OlAZyQMVjUV1cuO5e8MsHs5oT1Q8Cm67ERasMYIFR6KTb6pIh4EgyRV/XVElu+0duK4XozVB4ckDacFzkgVWwIPECseBIMVW8MyMEyDwDg1Z1IiPV4H7Hihgi9fD5GHqK5zSF/0ybH96ulvFzET7ZrA0JQ9xPnsxNOI3sN8QxloUyOM81MtoBYRhemKl1xAbQexq1bqradF9Kq9kJnOafGI9RlVuPStkelZcYxrhT2q7dXAtkLN0AquZ2Cwy/0+3v4yjqC2ODiuGvbSWyumhkGCDwfUV08NzqdzIZI12x9OtZ/iENIi+Yv77oD61rGViGjHjG6Ik+tWoyTAV7AVFDbXCwbfLJ75p8RIR0ddp9+9bqSIaGkKwAJ6VahbCMB0IqkQIxzVi3IMPPSr6CKLHM8g7A0EgRFabKSLliBwTQc7sUDuOjHEQ9T/WtG7Owxn2qiEAEJ6c5q3dlXK88AUEsLFQXY4rM1IkMCOxrRtrlYcrjJIrP1D5uR65oGID+6De3NLZgOxGcZNAANuB3xRaKAB25qWMvuzKixMvPrTRGXxt59RTixYhW596c6CIiSNiSeorJlj3jIUZQ4HfFHGOKsm8M0AUqNuOah2qw44NQ0UiAgHmmE9qsmFh92meSw525pklYg56U04HUVcMbbfuH8qi8hmP3T+VUgZXJHYH8qesecZqzHaEkZIAqwIoIBksGNMRWSFsYVCffFSo7QjAXnufSpftLuvlxKFye3epzoeoyW5nCZUckA8kUmBBCDMxCMN5HJJxTis8i+QwXCHrnrVeGG3beJZXhkUnCkY5/Gn2wmuVMcPLL/ABE4zSGVNSMZlVoFII4YAcUW189qwJyua0rc23KXcQRh1JHU1UhS1vL94ZcCEnCnHSmDLMWtGFCsW3LdTnrmrNvNbT2zmYmS4YEqCOBWfdeFJ7aUXNnIJoRyASBgU2G5aC4DhcOv8PvQAkOhXd/dAyqQgOQOwq9c3kmhzLFBIHI6jPSln8T3xj+ywRmNpOCRmpLHwvLGDd6gwfeM5JGBRcLGZd3hvcTzg5Bzk1KWm1CyNorAIffrTtWjhnUwQJsUd8dao6fbaiyuUU+XH/ETQmDRs6P4akt7N53kCOp4ORk1l6i9wk4W46npznitTTIb3UWJnujHHGMgEgA/nWTfzG7v2BO7YSAfak3qJIuQoLtFjjjACDLH1pzkRsQvGBgY7VBaTPBGUDYJ7jvT1BYbmOSaClsbOkaa+pqWRhvHqQKfbX91o981ve5wDgHqKqaY88MoMJIHcCuku7KDVbULMp87GVfHeoYkchcym51YsuSJG4rH1i0aG/LNGUU8A4rurHRrfSLObUb/AAfL+6DzzWdfQyaxaefJEPKfPlkHkfhVwaQM4nycjI5oCOmMZI71vad4cuLydreEkyA857CrGoeFtR0rBmi3KRxtOf5Vq5JEWOee2SdQ33TTFhkQkEbl7Vpi2IjIZSCegIwRTY1ZV2sOlCaewtTOjZoWzt47itW0KMn7mXYW+8PWhLaOYEMoyahk094PnjJGORikykXJVaBSMc44ohmTzIXU4II3Edqrw33mIYLgE9getSmIWyquA6kjJHXFQkUzoI7RQ7KrCZph+7bIyp/Cq0b3+nyGMv5uOoJqW0sRMI5rGdosfeB4/nU12fLk2ldzd29aze5SLFvrWn3EBjvrYCTkZIPH41Yh0Cxul8y2uCEY8AAViOJJ3AiiWVB/rATitDT5HtpBLYsBGw5QnAU0EmjH4WtJJNrTMT7iotQ8KGNgtq4cHqDgYqtJqeqWj7ywkz2zUkPix8nzLYhxwCMmpGV38HX6gfKOfehPBl3M4DMqAdSSK1o/FIuYi4d8jjaRiql74mliYBYg5x3NNtoVieLw/pmjgPN/pEp6BhwPxFQ32plYWYxhwgwkanIFZMmq6lfMG8oeSvDAHt3NOmnskjj/ALPlLzscOhGAPxpasZiyST6nelmUlz0UdAKi1HT7iKQPGoMg6jPaur8uy8KaXJqF2VkupRlUHOCfpXL2+oXFy5vJiQZjkD0HpWiiDY/SYybqIyjJzkoBnpV25SWS+d7cNiPIAA6Y61q+G7a3c3EzKTcKMhyOAMetOt4r2wea4t1FwkpJYE4/lTbsiTOeGO7sjdXcpkcHDqw5H0rc8Pala2tmLa6lJjJzHkcg/Ss06hYyl1m09oZOQSEJ5rPuJ7RyAIthQ9SCCfY1ldMtI0/EF9cx3YeC6JRsYCkHFOtbvUbZFluZS0T8A5yR+FGk6Bb6xCZ0uxAf7pIGPzqDVbRtK3Ws98ZAcFQuCM/hVILEmu6vPHHHFbXBYkckHpWQJbdoFknaRph1YDJpsNms6ErPtI65IGagluDZKYkYOM9afKSWbxbe7SOdnOyMdCME1nrdee52rtAOFAqlcXE0+VZjsznA71csUUgblwDwDWiVtSWa/kLDZRKCouHIMbA8itu1mu5bHdJORKgwRkcmsgC0ewMV0rJOOY5ApP61Qtvtsr7FuiCfUgCobuyjaGtat9pNurBgD1LdBT72K4uIDKb2QSDqAARmsaS1u7bLGRcdyGBJpIJ7m5m8qK4MakckkDP50IGQWlw00rrdXDggHHvVxp7O5tyZFCCMcj1NQX0FnaIWaTfcHqByM/WuemklllCjJJIyBTSC5oCZpJiwGEyQo9q2o/Dl3c2QuoDk46E4z71mWluZpkQKQDgcV3Nr/aNjZIkcQlQDjJxxTdkgWpwzJLCxSVSrDrkHFQSAHJGD9K7We40++JS7gMUh4OVIH51j6h4aGwy2EwYdgCKzUruxVjmyOean0+2imnLSnCDjPvTZLa5jfy3jOe5q7a2DTFYoGzIeSCcCtVsSyxHDJZXHnRIcDkYHUVaubg30SOsZ8wd8HIqYahqFrAbeazVwBjcSayDrFxaTMyj5j1B4xUtgkT3d5LEY/PjEQyMgHkipdR8TqdONpYKEVhhj0JNYd3dz30nmSnP41AIBK4VB1PNNIGXNNhaFBJJyDyeea1zqelxQlPsokcjBJB4NN0/SGmgIFwA4HAJArMvLS4tJWWWM4z1AzTYIbc3QLkwkovYCqcYMk4yec5zTs7jVi0szKxcnkdBQkDLUwlEAIUkAckVQMTuwwp59q6K2uUhtxFcKcHqSKV4YmjJgAYdeKGIk0yzgjsi13FlGGNwGSPwqpqehFFM9jIJU5OCQD+VX7TU/s6COaMMnOfX8qsSQ29ypezk8twOAMc561LY0cdHDN5nzRkEdeDWoJ7WaJYLhMOBgNitVcxvieMEn+L1qO40y0u2PlMokx0BFO4GXDYpG5YMGUnH0qS80x0jEkBDJ1INBibT5QGJIBrSQx3KB4HwDwVpXGZthaM4IZcE9qs/2dJExZCR9K00t2t03Yzmp0YmMswyKTYIw3mu4GBZyV96vaWI5bpJT0J5qee2SeM7Rye2KyoJmsr0QtwM8U0JnY38MIiRoWyCenpWVcCSJ1wTtNXof3sKyBgARnGaguzuIXGSPSoe4IgJMibe2PyqrJHJEpKjceoqxKfLTJJHsKri72xsScDpQhsom98piZMis+7u/MkzA3Wk1GYzO7BSVHFVYYSGDA8DtVokktLVpJi8nJHrVxwA3y4GKesiiLKj5gOarhTK3BxTES+SszcHBonkSEBBw+OtLL5dtDksC57jmqQZpTuYkmqSGIAXkDNyfWpmfgKOvSkICpkdabCCXyauxLZetIgBuPWrsYy3NRW0YC5arkUankHpUsEMPA61Ung3ZJ71deMlgBUczbEwRVxQMw5YwrkCmAYNTTfMxI61CR61qkjNtjgBtNRycoakXpimvVNILlRAQ341M2dppuMNUhGVIqGtBp6lTHJ9aajGOYMOxqUr8xFROhBB9KxvqadDrLSO7vLIGGQqB74zWVcxtFcFT17/WrOh3kskQgEpUL6VZ1DTZYyZSQ4IznNaxZk0ZIFRS8CrI2kZJ6VVuWB6VrdCsLGQKkbBFVoycZNO384pXQWJADnin8AUROpHPWnsYjjFDaFYjzngU9Y2Jz2pyhVGcUhucDaFxildDsMmYLx6VESMZpspaQ5ApoVsY71Nx2J4yp6mpjH3HSqgjZRmn+bKSFFPmDlJ9h4pQvBzUJMoBJPApuZDjk4octAS1K05w5FMTmiYt5pDUq9Ki5qhXQMvNZtzEVYtWqR8tULofKaEDRSBxTwAaYeKch5FNEM19Hu2tmAzgdq6JrqcsHVtwPUZrlIIwcE9BzW5b3YjQYUZNaJsXLc1Zbq1ePKsVYDBGKgNwjgYfkVVeJbvlVAYfrUZsZY+efrUsTgbKwgQq4IJPJ5qne2McpEqHB7gVUSW6j4Ukip4ZJCwDqSCaNwUWiGS0xDuzkgZrnr6IxzFuxrr7hF2fL0PWuf1OAFSR2qGapaGUnIqaPCmogNppVYZOfWpuO5bjkIOQcVoW95nCyAH3NZKknmnh8ck80+YLnUWsybeCBntWfrqq8e4EZrOivCnOSKiu7xpgFLE+tJu4FOLIbB65q3u+TmqxwZiR0JqwR8lQxdSInDEimyFj+NKeGpG6UAQNw1OU/MKa3WlX17jmqQmasMgEWKrTkGTNPhGY6hmUhsmk9wRMJCV6dBVWY5NTJ9z8Kgl4NJgNHIqxbjDiqw9qsQn5gapCZoH7uQKp3OShyKuqQUFVbnO01L3KWw7TxlOfWrVwAEPNULSVlGBU00xxg0MSM6RitwWB5zVqO7k2bTyKpycvn3qROlNALI5LZxV60UFMms5s54rSsZV2hWpvYB7R4+lZ90MTBvTitiZFKbh3rGuv9Z+NStxs07QZiB9qWUZBwKisZCEHpU8pDAkUMSMqcfvuPWt7T498Qx6VgTnE+QeK0LC8aJcA4prYDRmCISD1FU3IZutNu5Wm5U4PqKrEuDnmkgG3QwMZzVWMYNSyliOc596hVscVS3BixnGaaTlifWjOKTrTbuSkKKB1pBycVNHEpG5jiqSYMSTmH6VAg7VbbaylQelVxhWPPIrXoQSwW8kjAgDj1rQSZovlPOKoxzEY2sRT/OO7JOazehW5eEzNyKN8lQpICoxT9xPencRHOz5G45FRNKg6mpZhlSfSsuU5c+lAi4LtVOV60Neb+CKz6eoyOaGgTLJkVsjv60qjHI5qHgAYFKkhHHap6lFj7Sw4ApPtLE1CQT8wNJyK0Rm27lgXBJAIqzHyAR3rPB5FaVsAYwQKlqw07jtmetMkCgZx0qRjgE56VUln3OFX8aiRojS8mU24kGSmO1RBFGCBgk81bsLswoInGUPUU3ULSSH98o/dnkVg0aCAqvAG7PFdFoE8+mfvJZCI2IwhPBrD0eOKSYSStiNeTVnUrv7ZdBVbEacDBqJWaGtDU1+ZriYNuAAHCg8Yrl74E2kxI6CrMhlBBMpOPU1HeFZNPkbjJHSpgrMpvQ5hSNtIaaDgYp1ejT2OV7jgccin5BFRZ5qWJGY/KM1UkmNMkXjFdt4OvgIHiZgDnOK4sxsOtamimZZj5AJY8YrnnHQtM7uCYDU0IIyTitbUF3wkdTiuMj/tCKZZWibg56Gt5dfikiAmQo+O4NcM46m0WRaCTBcPbk8ZzirutKVuYZPQisuwmWTWRJHyrd62tcGUjOOBg1LWgy9L81oD6rXNaKxF9Oh/vZro1dTaL6FRXM6fmLWpVPc5pIOhpa4MWWferFt/yDI2H92oNc/48DUtid2kp9KXQZz8Um7XmY1Pr4xaZ7ZFVY/k14qe9aOtRh7In0GapAy3pcW6wDKOQB0rntbVpNRiUrwDjNdP4eYPpq59AKyfFCCJo5AuMGnezJWqCGKLy1G0DIqK80q3u0CsqhuzDrVZxLc2wkhkwQM4zTdJW61GYxtIY1Q8kHk1pzMmxhalZTWjGOTknoQajh4gAY84rovEliI4FXeWcHGTUNjosBt1eQbiRk5FbRqaEtanPtHkFjjrxk0hXnJroptCtJsgNtPbise+0+S0kCnmP1qozuJxsUpZCQoHapJNwhByTUaqBOF7etSzfcx6GtBWIY+ZATUdwWZjjoKfgk7uwpoAZGPtQAKQYwB6U6PC/Sooge/SplXsKljRYjO7BB6dcVYd4nQKow56mqkEgtpAWGQeCKnm2FS0eAT6Vmyh4BWPIBIHcUGUoRkAg+lOsbkRxmKVcqepNTSpaCMGFsnvkVIxkcgkOFYginGV4Wwzc1FH5THb0YnrVuK0j37bs/I3RhzRYBDcyEDbtI7kmmG5cDnH4c1Wntlt7oIshMfrVpIYg6hGBB65oQMrm4Tndkk+gqLzAT0wPWtq2aztJmtbuAMHHysATWVfW6QXBERzGTkD2pt2BEwaEKr27ESjnpW9pOtT2DLcXEpljxgoa5ZZlEgMYwTxirW6W1uI2nUMhOcA5Bp3TQi34jktNVvRdafAUJ+8NpGaht7aW1Td55jOMkDFa82u6ZJZqkFqsUyj5iAea524naZyWPfgVFyhdQuXuSVPY9R3qlbkRvjpUhPPtUTYEmT0qkSzobDWIooDAYwGI++MmrNzb6fLaLcI4NweSKyLO3tbmM7ZzHJjpjgmmiFkcxuM4PX1p2uO5om6tt2ZbdQ4HDDmri31xfWojlbbbr056/hVXQ9Njv78RXD4QDOTUeqlrTUXt4JCYFAxjpU2BMS8KuyrtAjHT3q4moKLM20UYjjPLEdTWPDIZGIlYgjgVbiMaJuZs80WsFyO/aSePzLVSkSjDZ4zWVGmGL1o6pqYnVba3URoBhsdzUSWjNp004BwgJOKLAQI6kgHnJq2owyrjg96ybEmRYyxyc5Nb8S7lC/lQCL2mw3UcgMfIPI5rpbO+2p9nnhAbqH5zWNpTtbyDe2QRgDPStbzCbgSMuVHPTispAtzM8VmWe1EJYgdl9fSn6ZbNHoyKx6YwDVPXr9LzVIVj45AIrcto4hcBZGyGXGKSbQ2iDT3TR/EMLkYjukwT2zXValeW8Wly3bqG8sE7TXM67ZvNp6yW/37Yhx6kA1Hd3TavoG6Jskrh196TbkwsYGoWcmpRHULdgpByUHTFZUAW5zg8r1HpXQ+HxHd7NP37JicEjtWV4p0KbwzdmSCUv5nJ6DPvXTBWQmVdih8LwRxinFnV9siEIeAT3rOsrt7hyWOSTyc10F5cxXMMMSgYjAyR61TEjPisFEhY4wTnk1ais1dt8IIx1GODVmy0+LU2CifaE4IGOavXkTaJbgsu5c4B9ahuw7EMJjKFZ4jEccOATQtqLhN0V6SffAq5pmoQa5DJZzsIQQQCf8A69Y39g3FtNMtvcM+w5G0g5H4Vm2UloJJbXmmzmRXOyT5SRzimWUYFwFllkCnkkLmrdpJqbsYkUThRyrnFW01iWxIWbREYjuMnFF7CsZ7LexybSrvGTwxByRSpcyw3CLHCfMJ7ggY+tbdv4usXws9uEA7AE4o1LVdFvbfCMUlAyrBeQam+o7GNPqkMcrBrIb2OHIySPeodQW1JiNvcM5kALgj7p9BSiRbJvO80XDzDDbiOM9+K27OTwlpsKzzkzzEZI2Z59ODVJXJuY0NvqwQjTlbZgh88ZHes25aGxT5RsuAcMPQ1vat42kKmDSYFto+mVJBx+NcZO8tzcPcTsWkc5JPerSATULufUGRbiUyHIxntWnb2vnRpFG2COCDxWWbdp2SKH/WE8H0rdS2+wohlkzKR0HOKsRrJqMmn6Z9gt4gZZuGcdcZrT09p7CGKVmLxnlge1cs09ybiKWPonXnrXbWV3aS2eyRcGRcYxwTUSWg0jWaCxuY1uFVCG7VS1PQdJmtDIYAJgMggZzWRaNJZeYGclAeFPQCrx1WSa3PkjdgYIPGPpXK00zRPQ4m7je0nby2KAelVXaSTLyMXOOprVvJVuJHEibSDjBFVp4US2JU5yK1i9NSWYsszlsKxAphclcGiSNgxODTCSeK3SuZsdGcMATwetblpbtqTJBaqAUHPaobHT4Ps6y3BGCMjHOa2bLTJImEsUxt3boV6Ee5pt2QIjN/JbA2uo2wkUDAPJx+VV/stpdjNpNtJ5APGKv3UCu5j+0edMOSCRyfrWc+lEoZoVaJx6DvWF7lkFxYXlspOS6is7zCcjkH0PFbcOrXduvlXUfmL2PWmXFtp+pvvifypenIxz+NNMbMIgu2CCWPSn2lpKJwVjJc8AGtO2082N6GuCHjHRs55rQ0LE2uGRwDECcAc1onoQ9SKG2uNPkWcoGBGSCa0x4pkDIgUKMjIzxitPWHsYBulXajHAIGeawLrRy6C4txviIyCRis22ykjpLuTT9QsVM4QnHBzyPesS80yWxj+0adOxTGTGcAAe1c/LJNbSAMXCgYAI4rUj1yVljEpAjj4YA5zSSGNh1CO5jIu4SkgPUAmpbWxguZd8UpRz0bHIqzi3vV3w7QfToaoXSXVtNvgIOMZwa06Emq739plZ4xcKo4YnnH0FZ9zBpWqA/L5Mg9Rj+dWbTxHHs2XKEOOM4NMmtrG5zcBgWY/lU3KRg3nh64hBa3bzE68EdKpwq1s4Dqc5xyOldARf2kitbEPGTjBNJPbPcyh5IwH6kDmrT0JLVtY2d3ZBo5SswGQQOc1Slvrm0b7PexCYZwCTnP5VWKz2kxaAlO5A6GpTqK3GI7ocrwDjNSMgmsbW7y9o2x+pQjAqKEvYz/ADJkjrjmra2KyMZIZAT6EgUSWtxGSThgeoJq0SXY72yvoCsygHHNLZxQQMRAcg9qxjbMZAF4J7VtWNiyQAc5PU0gGTWhDmZVxxkjsapEEMTGTC49BW2gnVGimUMMcHNU5vLclNvPqRUvcZWi1FpEME5JJHB71QMU32gyROQwOMjrWkYreOcB1wSODinQiIXIYDOTjGKYFYiZ0AuASccE1Y0vT3Nx5hztHStC5tncBVUHPQ+gqa2EljDtlUEdqi5RI+JVKrkfhVeCOWO4MRkyCemelWhLsBd1ATrWZHMsl88sbnANOwtjQvh9itzJEMn0rjdT1Hzr5WAAI6gV0OsXzi2IByegOa44RkXDSSHOScU1uJnWWeorNCiB9uMZrTN3DHH98EjvmuRihDKChIJPapLu3uY1XbISpHPNDQI0NQ1gbzHHyfWqbXzPGVYckVBZxAkh+T602SP9/gcAGmkDLUID2rKRyagA8rPfNWN67BGi847CkEJUZfr2FMQRIxww/Kpmjiij37sH0FRG5S3HPfpVIzNJKVJyp71SVxAR5kpwSR6VOkeBk0yNPn4qWQ8YFaJCbIpCXbaKnhhO4Y6DrUaLg571ciG1KBFkMAMVJHIw+6eKqDd1p3nYOO9FgNKGTeTx071WvidpOPzrT0UQvEXfBPcHvVbVI0kLiMgdeKrZDOYkc+Ye1NyTzUhj3OVPBphjdW65FFybDgSPoabIeDVkRoY8g81VlBRNp/OkmwsQg5epDwM1GnLZqVuErToT1KhOGNMkkyuAKefvnimnAHSsHuarYvaJdrbz4Izk4revvtckG6IEpjBAFcfDJsuARxzXf6Vq09ppw8+3SaIr1J5/SqTIZyLkhiCCDnkGnbAVzjNT6rc291eGSBAm48gdBUAnUdBQrgNSNn+6OKVowORzSm5K/cGPWmmbd0H1qrMLocFHpQUIHFR+YR2p+5yOlPlYXQqk8ZoZQTmmHzPSkIc8UcrFdE0ZUDBoKjOQahCsO9BDDvS5WPmRZBBXFMAUdDUILeppDuPejlYcyLBYEY3UhZQcZyKjjiLnrUhtu4NU4iuilOMvn34NIopZgdxA7GkUN3qDRbDweMVTux8tXCMCqdycqQfShDZnseaFOCKa/WgHFNEM0YJQVA9qtwz4+UjPp7VjxyEEc1oWzgMCRnNWmCZ0lhNb7QWGGFaB1C02kMAOK5gTbBkZAqxZhbpyrHPNXa5TehsNeWJzgjPpiopL2LHyKPrVObQ5TcAxKSo9KuJaRQxgSrg45GKFTaI5kRPPlR83B6is25IljYDtWhd6Y9zCXtJdpUZAyBmsgl41KOfm6H61lNWLTuZsgw2O4pgIOT+lTuMueKidCGJxis0U1pcehwtI7c0RkEYpslJkAWyKRTSYoApjHA4cE1aMilQBVMnBFTBRtzQIYxyfxpCTig0E/LigdyJ+tOAHHNRt1p6jpTQmXYH2oMU2ZstSRDKU2QEN7VLBArjbiopGzTgM1HJx0pAIpxU0R+YVAtSxnDVSEzQiBC9eKjuW+Q1LEcx1DcDK1LKRHaAsTgZ71JMp78U/TZoolYS9e1F3IjtlDxTYjMlyHHpT4zkU2Y5aiMmmA8nmrEAYYxVZulWrQk4p9ALYlZVwao3Q5z61oEKV561QuuoFR1GT2fMYqWWYoMYqGxICjNTzBSOR1pvYS3MyY5lB/Gk3HscUsvDGmnjBoWw2TpPIowDmnC8fuoqsGIozmmIsSTiRMbQD61VXO/mnE8UmcGmgYnJ7UoBHXgVLtI5IxUUkhY4HarilfUlhuC8gc00yMe+BSAE04CtW0kTZsAzDoak8vzF3Ac4powKfHJtIrPm1KsRfPGfmGMVIjhxz1qeQLImQOapENGxHYGh6i2LSyMp56VZjlDkDNUVYEYJp6krjHalsNl6YLsIB7VkSZDkVoearR7e+OaozLiTI/KhMVhqjOBUmMLihFwM4oNJsEhM0UnSilqND1YqfUU7IPNMFKDQnYlq44cYq/byBU2+1UAMjIp/mfJgccdatsSVia4uSTtFQR8SA9801UJbJNLGMyjnjNQaI2IxlQB1xWxp/lzIIr+XMYHANZCPsj4GTT4QZVO4nNYyLN680AGwN1pb5hH3kGOce1c6pw+3kEHkHtWxoGsS6fdGJ2JhbgqelaeraFaX0JvdNdQ/UqCBzWTQ0c9FbTXbrFACWPFRarbHTSbdmzJj5vQV0OmXcOi20jTQ4uMEAkHrXM6hO12808hyzknJojqymtDnyqgk56008UE5JpyLvIFd0HZHM9whjMjewq9GqoAoFJDGFXFP4FNsaHELtJPGKveHrkQakvTBI/Csaa4z8o6dCadYzNFcKVPUilJXQz2eArJGGPORVa9tLCaMiZFBPeotIuRNpyNnkAZrGvTc6hq4trdyEJ55rzpLU3jsWDFb6SxmRw2OQBVGbXbu+cZibyVPOAeav6hoptoRuctxzmtixs4UsYwsYOBz709LAZkOuxiBY5IyuBgZBqhb3CSauJVPBPBrR1qSxhiIlQA+g61iwrGj+dECFHI4xUpB0N/WJFez2j61Z0hN+mKG7Cuck1tZl8poi3YkAmtzTtTtRaABiuByCMUmhmFcqItfBHTNauqDNgSOmKz7tBNqJlXkZyKvzN5liYj6YzSGSeF5gbby2OCOBTPFSb7cKB361DoRWMk5xzipdZEk8JJ5HUUPcSMyw09o7fzQxIxnFJoDmPV5VY4BPSrdjNvg8sDOODVSOM22tpjgMatbCaNTxJZq9kzgfOOc1R0eTzbIZ5IGK2tSPm2TA8kjFYGgggyxnsxFJN2sOxUvnlkvxbwsQSe1JqcUkdqFlBJx1NWbyMw6zHIOAeKu6lELmyx1IGaqLsJrU5KPS5JEDCTBPOMjio5rS4jGGTcB3HNatvbMIifMIIqay82SYovzY4Oa2U9CbHNHdgrgg+hFMLBFK45rd1mxZG81I8YHOKxGwUJPUVonchqwJyBUictjvTLcgrmpE4fOabBD548IGPU9vSogGjGckj0qaRjI3P5U+NM/KwzWbKC3eOVcOcVYW3QKfLYZpjWaumU4IqDZPEQATUsZKFJbaRg561ZjlmQqt0CYQcA9c1RE0gb5utXF1I+UInQMF6ZobAkvbcSsJLdMRgdCMVWC+UoKgk9+KsvrG9Apj2gDGB3p8GqWiIVktwSepINCY7BBey4USW4mI4BOcip7jTFlInLEA9iOlUjqrRyk20eM9B0xSSapezL8zEE9cGpYWJpbG0jXcX2nvxzVIySZKhiUHAJpkjtIcyMWPvTSxIAySKauDHowUk4GT3pjNls5qPcd2B0peop2FcUHJJoMe6lVc/WpVXC1SJZSeZoZQI1ZjnoAa2Ee4miDtHsHYnrVe1uFtJCWiDZPBNXprl5kyGAGOgNFwRUS6njlKI5U9yDUrnK53En371UJCygnnJ61ajMaks568AU0wYRQiZuc56DAqC7Mts5iZSQehq3bXP2QOWTO7gZ7VWu7wzRmLaCCcg+lJu4yrGMnkcmtprn7F4dnRk4lGM+lZMC5cZ9cVsayAfD5jVckjPSjoC3Oe0pflHtXQwsI03N+FYOlrhVB64rorO2S4JRmwe1SxjLaWV7tWaQogOa6afWLeOwxEN5xgcd656W0ktpgk6kKeh9auWmjXt2f3KlEPc8ZFQwRiQia51QNz1yPau3tdPaZFlEhU4xkVizR2+mHylAMx4zXQ6ZcIpWBuhUEA9zUvYOpBfTTaaPLLCQsMEE84Nc5p12bHVJoixEMpOB6E1vPaLca84nYhHXK/XtXOa7bpp3iOHJzGSDz3pRRRopp6298ZYHEc+d6vnk+1STGXU7sNqgMiAYyec0zU4TdeX5BIUDcCBxVu01WF7UWtxGBIuACfbvmtbvYk5W90BrLUjLYqfs7c7cYxUdpKivNFIpBYYBI6V1Wo6ta22I0AeRuwGRXPXVsL6bzIsxzY5T1HrWlna7J5lexN4csms70zzSDYScAkV0t6bbVR9mRt5XngZri2aeIlHJBHrWn4f1VdM1EXEkeUIwahtMqxqzeHYzZO8Q8uVeQehIrLhOo6ROJIZS5HDAkCukfX7G+YqspTP3OMY/Oo7mxCIJp/Lwf4wwJx9Ky1uWZNpfQXM5mt3NpcE5IAwD+JresdZuLOJhqdmLiM8Fxlj6dqyJ9Mty+149ykZDgcilgvtQ0ggWzG6t2I3RSHAA6fWh3EiprenWtzcNd6Z8qOcmIjAHT8awpI1TIlQh/ccV2Jn027fzFRrSRuSu0hQfYmoZ7GCUFZ41kB6Opyf0qVuM40iMPuA7YqJioztAGa6S88LCRS1lKc9cHAxWFc6Xf2hPmw5HYjmtU0Q0VM88jmkIzTjwcMpU+4xSnA5zwKtNA9As/NiuSyoScYBAzirjTlXDSZY55zV7SruO2s2Xyg0k3AJ7CiPQprmUAtsXOSfWrexNxbu2nW0ivIAwhYckDoafb68xhjikjGYSCrA8mu2sYYY9JSxkQPDjvXMajoFvbzsbRgQwJ2cAD2rFu7NFsaGi3Vnr9+beZhCSM5Hc/jTtXtJdM1A2to4kAAO4EZOfpXKLa3UMxMYMcnbFSQ6new3JNw7Mw4Jak7MNjZN3ZTMY76AJIerYJ5qte6HKqF7WRZIiMgZGR+FOE8GpxYYAMOpNKLG4jT/RLk8DgZGKVrAYF1DJB8skRH4VRjtmkuApwFPeupk1BZkaO9tQzdM4JqBLKwuHwjmIH1GMVtFpIlmbaB5LyO33ZCkYHYV2N3EI4I4WwCy8DNczBp5ttbVUbKg5z61reI74wtC6Nh1IAolrsStDGmhnsLwyqxyDxWjb+IyUEdzGDu4yMmthrOO7slkdQ5YZJJrnrnTMF2gIIB5BOMVkWaFtbW8jGQyja2SASKzruwiaRiIs4OA45NZrGWNyhyhHT0rR07WHtFMbqGU9SaaVwbIpLS5a0K+aWjUdDwRV/QUWGEtFy3f1FJNfW1yBtUKxI4Hermn2ipdK0fyiXAI9zWiRNyHWLiS7EVuoLEHn2rUSZbTSRG3REwT6U3XdGvNKAufLyjEHcDnFZk0ks9kY24BFQ1YaYQvHqdnJ50asFJAJ6gVkXenrChkt3OwHkYxWrp8SwWbKrnjqDUUarc27llwM8CmkMx7czK37pipJ7V0cdvDHGr3D4ZgMnuSapWc1vG5S4i28fKwB/OpHPnS5Z/MjBxgntTaJTJNQ0tBhmwVI4PrWLNDJCCsZIU88c109zC81l5SjIx8p9KzfsbRBIzIdx4IPrWaWpfQzItSu7ZQOSvYGtqxu/tCCeRBx1qnNYsrbWAwe+akhV7ZdgBKnsBVkmhqFpbyQC5RgAR09K5y5jG8oACPatOYvJEYwSBjoelU4YGMTAgFh6c0IbKVskonBjYjB5xW/HF5iBmkz9eoqvZWR2+eg5HUetXIvs7ucqQSckY6GquSU7vZFPGTgZOAa2oo3WFcHORWbeWsU0ixMRg8rntV+MtbRCNmBIGBg1IMVnJyFPIHas65UEEv8hJ61ZSRlnLNwKgvm+2gwIvJ7ipGQzRqIF84gqBkMDmmWxVJ18psqepNRwWkkbm0nckHpnoKBbm3uPJXkE8Y5xTA6IbhGGHQDqKz5tTRWKswOPU1Yab7LYFWcksOhrjZhMbgk55OQPWoS1Kvoa95q7NmNWIQ9adYPbhTHE24tyaxHDBgHUjJxk1dt0axdZEGT3rRrQhvUXWt8EwDE7TyKzCN4yegrY1MjUVQgfMMcVk3ETWziMjBNStxsvaPtMm1+h6Vp6rHHbQbl79KpWNvsAkwafqM/n4jx06Cmxoq26lFyetPCBySeD1NPjjJgz/ABYqmFuPNIJAB96aEyVphA+Yjvc9qsmZZIw0qlT64pIdMVCJRIN3XBIqG+1AZ8ggEjuKpIRR1ACbCxEnFSWsDCMbu1JGCTnHWrgGxOa1SsJkZxGM96EYuMmmn943sKfGOgApkk0CBm5q38uABTAm1BgU4AEe9JgPG08CojGzzBR+dOckVPp8TSS89PWnEC9ZkWsWJFBJHX0qjqDlcshJB7kVpz2xhwd29T29KzdQcBNuOO1UNmMyyNlu9NWGYjg5q6oG2pFAB4q1FGTbuZxjnBA5AqGTP3Tya1ZCSOKzLvKuOKTjYadyOMVKeAeMio4iSelSnoaOgupRkPzn3psmRnPHpTpP9dikkCngt2rF7mqZCApOT1Fb+m3zCEQyOShwMCsAgBsA5q5p0zQ3KlsFc0ITOgn0RShmiUbTzg8VQFqikqV5FbFxqBubZVtwVx1wKz2J3ZJyTW0bENlZ4ExwMVGI1XooqxI2ODURya1SRm2NCKe2KUACg8DNRhiTTSQrsmwCMVGwwOPzpy5Iprkjj1odguxmeaDzQBSGiyC4gGaAMUoBPSlPSloO7HQsOanyB+VVY+GNWMjmk9hrczbk+XKRjqaRJlxgipLwAv05qsFOawe50R2JTMvfiq1zgqSDnNSNETVdwFGKLFFFxzSCp5EyM1Bj5jQQx68Vq6ZGJOtZiKwYZHFa1j8pGOOKuJDZsnR/OtWZOCBkVlaYz21+Y3HIPNdJp92nkmNu4xmue1AfZtWEinIcgGtNmS2zopNWk09A56Gqk2qrqH7wnBPUUzUYWn08kcgjisux0y6mAYEqM9c1Tk2Srl+W7MERCtgVz1xdPJcFs9zWhqNncW0Z8xsnHQHNZVvHI8hbYSM96wlqaRdiYH5gW6mrJjjmXrggdKgmQxkFhjNKp4DKcYHNZbM6d0MNu0TZ6g1E5qdp8gqTn0qtIctSZk1qGQAaaDmnAEqT2oRSxxTENZhkVZVwUA74qvJGVIqRFO3PrQAhpCOM04jmkPSkBCwpykGmtSoMmmgZet48puzTJTSRlgoAPGKJBxQxIajAAg1DJyTjpThnJ9KY3Q0DESpI+vFRLU0X3qaEy5GxAxTZjlacOKbL901LGiqp+Yn1pzE4wOlRg4NOJyKAIZOtEZokFIhpgSnkVPbPsIqAHIqSLlsCmhGkPmTINUbvhsVYRiq4qvdcrkdajqUh9ow289asySArzVC3OaklJA4pvYRDNjfSEAp1prnJGaac0LYbDpQTijtijFMQZpCeaXFIRzQwJZi/AJ4+tRgYNTXKqgBqESKfarsxC0uKAAelOxUNMY3HrQBwKXGOaUChJgKCwpWTzOpx6Gnxwlhmmy5Q7cHNaLQllcoFbAbOKercCkIx8xFIOTgU27giQY5PcU+Py925lyaIoGcEnpUTHyyVqQJZXVj8owaiznrQTkUg61IxCOaQHmnsuRxTRGa00sIBThSYxR3rNasYoJHTvUoXcMiohVm35GKtrQm6K7Eq2DToyGkXHHNTSw7s4HNQRo0dwAfXNS0UbSRsI93aiOd4XJVQc+tOtEMi7Wbg0sllMkwyCUPQ1jLcoW0t5bufaoOCeT6V1Gn3mnaHwR50mMEEdDVSG4tbCwKqo84jqOvNY4LSTGUjJJzWTdyloaWt6jHqJMqrtA9q52Vt0bfSr1zMQNhABIxVN1xEx7kU4KzKb0ME8MR71JCcOKjc/vD9afCcNmutbHO9y5nAz0qvNOSdqnGO9E03GAeTUBwOe9aJCBanhRiwYdjUcMZkPQ1oRxeWgGKJW2Gjt/Ct75tuYGPIHFWlj+y6okuMZPNc14auTb36c4BODXYXahmVvTmuCorO5rF9DT1KMTWhbGeMiq2jzmS0KE8rkVcjYTWI7kDFZGks0V/LbtwScgVz3ZoZt9afa9dVJvuA9K2NU0+CHSysMYyBwaqaspt9QjnHTODWzckTaemOrLVJ2QGH4fsbea13tGCe+at3mlW5cBVEZYdRVLw9M0E8tvJwVOQK0NduQLPdGf3gHUUNiRQuraKxgEiSBiB0BFZM2tNIDFDHk9DjNFjbzTwPJJJkHnBNM04RQXbqy5cnjiqSG2JaXk8L58ogdSOa0Z9aEtsY/LIYjGcGrRgUqHCgZqFltChEpAIFLS4kQWN5b2kBMjfMecVVudQSe9jkj42nrVGG0+16j5W4lM962ZNHtkQLHwe/FaaIC9JfrNZnBGcdRWNpkxjvpUXOCc097SW2Q7HyMdM1Ttrjyb0SMuBnmpsFzW1OFmEco/hPWrcab4wOoI61n6hq1vJAUiJJIx0qzpl3E9miuwBUYpWHcx5VWG/Nux+UknFTsDYyKycK3eoJYzca4ZI/mQdxWqY4rpCJ8BEHGaroT1IZ51mgMbAEuOtcZewS2ly0cgIBOR9K6NA8lwYUbEaHAPrVXxBavLb7yMvH09xWkHZiaMm3QFTgcU4IC+CarW14yHy2XkVYjJeQ+9b7ozLcSKD6mpJB5ShiCAehxUdupE6k5xmtq7iimswHUZxxWTLRlRyMcFTmphIQRuUN9aqrG8RxEc47HirCSRtgSqUPcgVLGWVsbe7XIAR/QVTudMuIMts3AelbVvDEbdWiYE9yTg1IJZY+Cu4VLA5YkKcMCD6EUAjHausNjZ3oO+MKSMZxzWfd+GmALW7Aj6ii47mIGxyOKUvkc81LJpl1DkyDgd6h2nONp49qasxDWNJjOKeY/b86QRtuwOapWAaIyelOCAYqRY2NSrACOetArEQKinIdxyBxUy2696dsAHAouFitchRGSegFQ6PDJdXBErlYQasXC70K+tR25EcZjGRmmtRGzfW1iLctCckDjisu2BndcqcA8ZqzalGlRJM47mrV8I7eQGBQABk470MNzP1Ng2EUbSOtU0XBGTxU11MZnLkYqKJJJnCxqSfpUobNfS7Fblg3cHpW/JYxyWxiYAjGKi0PSJbePz5GwcdKvSA78DoaG9ASOKNqbO/MPYHIrSgLLMHHamaqB/awx1A5qS2PzgepqLlHZRraanpqGVQZEPequreJI9KtxBGuZMYAA4rJ8+4jXyoQQSMAiqV7E5UR3P8ArTyCfSpvdgV9Pna/1tZLnnzDwOuBW/eFre8jlSTbsPAzjIrF0K2JunlYZIOAK2762M0YaQYKEEZ7iqYluW7mZJkSaIgSIQRWT4hsm1OKG6jBLoOcVoWOnxazdCCCc2x2EkjABIHTmo1ml0eWWznHnHoGHOfypJDKOha9HbL9ivogVIwCeoNR3MDTakYIh8kgO3FNm0C41OR7kReXH2J4/HmqMNzdafq8SmQymM4DE8VS3BkospNKk8yZPNJOFD8YPatTR7QtOb68UFz9xewFXNZjbUdlxtwVAIx0NRJqdtEqJICGXgZFbupzKyMnHW5bm0W2vkaYKAR2rD1LR5bFQ0QJjPUAdKiu9cuReb7aRkQHBHTIrpbS7kGnRm8USJIBkk8g/SuecHE0jJPQ4eVdgyynPuKnhkublBH9rZEHJGRXVXulQ3Kbo4wVPP0rFudFFuylgwjY4JA5FStC9y/aahCyJa/aCsqDG/HUVZ8y3SbEzKSRw2ckmucuNMkiJa1kMgzwDwcfSokBAxcFlI5AYY6U7piaOg1adpoFtHgEkZGVlHUfgKz4L+fSkKxKZVbgq/AH0p+n6qq/upTgLwD1q3JJaaqfIBG9f4u9JoLlaLXkbCzQeSfUZNXI9Tt5GC+fkE9CBRB4Wa++VrolOoBAGDWZNpFormM5Rl6EDvRZoZo6hp9jdwnFvGG/vA5Oa5C5snhmMGDgnAJq5Hc3lnIR5jHB6djU5voLzHnKFdO/vVK9xMqxqYWVDyyEAAV2lskF9pqsrBZBjI7g1y2n232jVI2ZsgHj3rX1Nm07Uke0UsCP3gFW3oTYuy3M9nCId25mBwDXPx6lN9ty8QJDcg5rZmkW8WC4yUkjIBUjGR+NGp6ULdo79IwQ3JA9azSGX7vTxNaJOhCSYBB7iua1CGSZiCoMiHlgeSK19Q1n/iWgxA+aQABg8Vl6KpuXcyOdxHJPegdzI2TLnyyQT1xUsV5dQr5YlIBPNaN9aS2zlrdsMemTgVlS7nfbKgSQDkjkH8apMGjftLu0lhxKwMg6n1NOe0t7p0YIq5PJz1rmgDGOG59RU8eoTIQCxwDxzV2uSzpbuC3tJYQF+YDqBWfcWsWo3hSZiCOU461Ykv1uLFNyguAACTyKzGhvPMFxG5IU5A9qnVAdDZM0dmYGyDGCM1zltdgXUySE43HBx3roLe6h1CMCNwJSMMDxVe50aIKVXAlJySKFuMxNTMpYFlLoeh7gVUMbRJuYBge+eRW9LiFYUK7ugINVL7SFjuCySHa/O3HAq0JkWj6cLyUyFiFTnp1NdBBiO4WRuAnSm6PbQBDbqfL4zkDqaQxuyyxAklDjPrVXsQal14il1C2azmXMa9T64rGjdL7zIkXyyhwG9afHE6QsHIBI9aS0iMYOejcZ9azeo0VTbm2LR53oeSfeo7OWN3a2JIBPcVoNGoOCenNUJJLFpioAEynlvSkmUyfUoEKRxqASMDI9KWPRg6BoZDG2OvTP51LZiN74bm8xAOpqxdbppisXyxjmm2SZsU19YOYbkF0B4IOeKWa4iuiHiY7kPIIxWgzg2pbcGdRjBPJrOC2/nCeRRHkc47mpKJblBd2o8v745yKZHdG3CRzqAcYzRDcLDcsIjmNugqtNKJrgmcYwc1QEtw8krFUXKk8MetRf2fLawG5ExwOWHHNPkv1MYCIQMcEA1QuNXkCbZYztJwc5oBmnY3SsoKcqRn3q1IykblQAisrTwpbdAdgPOK0huLfNyfWhiM7VhMiJdI2NpAxmtC2iU2yXEkhLEZwe1Y2sXJ+0RwBvlzyM1ehuAYAhbI4xz0oQmW5D5icjg96S1DRyeue9OheNo9pIGPWmtcLCxAwSKGgH3UYVjM5+hqnYzxrO0khBxnFU9W1KZ0C8getZUc0u0hSeeppIo2bjUY7zUktt3BP5VHrttLp7xSqmVHQ+xrEBaC4E3Vga7Ceb+1dEBkUAgDGfam1YDkri5kvJFZ12qvTFdRpmnLfacZlcZUdDisoWKral2wc1Z0tpbW2bZIQCOBnFF7oLakHnJHeCJBlgcGm6jClzMshOMdKFtB9oecuAWOTzTZMtJt6+9ShssRTYQIvBxjNVbiKSNzISDntmpCUjQKOCe9RG1u2AZWyPTNNAQpdyhsFSBViKEGUSs49cE08SRxqFkUA9KgvjEU2xEhj6VaQmR6tKI8NbuQehxVOKEyOGbJJ7mporZiuZDn61YjjCgVaViB0cQUA+lRSybm2L0NPmkwuB1qKEZcMe1VYRJGmxTmpraMlwT0pMbzgVahTGBQBOApxkdKk8hWQMvB9KcNuzA60vKjINICpIMEgirulHD8iqkwLtkdauWmARgY+lNAjTlCxoTjINcxqVzibvtFdPIQYD64rlLsq9wQwHWqTLaGfak2AqaljmDfjWfNGit8tIkjKwAPFaKRk4mqRkZBrPuwA2SKnt5DI2BTLtM5zVXTItYrR4IyOtS4BWoo12n61MBlT9KT2GZtycTnHSm+SrndnFPuxiUn1NIm3GSa55bmiE8lQM0wsUcYPSpC4AOOajA3tyKSKZ0mi3bygK6fuzwSKvahaRIvnQt9R0rK8P3X2aUqVDjsprS1NpZlLxQBARyBmtIsyaMgybm9aQH0qFiyDBGD70wSE9K3i9DNosMflpgPNRmQkdKaXPpQmIsBwKjeQE1CWY9qYSxPSh3BFgOPWmlveq5D9gaTEh4waNRlkS4OBSl89arCOQnjNSrDL/ABA0rMCUOAc04zAd6jMDEDAOfpQLWQj7ppO409SOaQPzUIIzUksTRg7gcVAOtZPc3jsTAEjiopLRiC1WISABmrKgMtMbZhMCOMdKasOWzW2bCCQ8HBPtTP7OSM5zmkIpxWwIANWoIzG4HbpUgjVOOtDMoGQeaadibGjbgIuSQMVRvkjkcMGBOc1We4YcBjiq8kjYyCTTcrhym3Hdu1qIyelTi4KW+BIVGOcVgW1zIGweRVmS6whDDjHWm2FrE9xf2yg7z5jZwcimWTpcMSigLmsOZhvO3oa0NFLDPPB7ULUEizqUAYfKOlUYxjI71uPGJM5FZtzGIZgccE1lJW1N4a6FJ4SGyRUUi7TzWhNEdm8c8VmSEliWqVsTNWYAnGKQMQcikBoB5qkQK0jPgGp45BsAI6CopUUAEGlj6UgHHrTWpSaaTkUARNSxnBFI3WhOtCBl6FSV3U2U4GKIXITGaZJktnNDEhoZR1qNyCeKCOeaQ0DEFTRnDCoV61KnWmgZcU0knK0xThabIxINSwRABnJNL0NA64xSlSOTQBFJTFNPk6VGtCAlBwKmt/v1AORVi0wXCnoaoTLpXC1UuehA7VckIAwpyKqXIG3NQ9ykMtsk8VLMfl96itnCsc06ZgTTewis5ORSg8dKRutOQgAg0kAw8U8cimkc1IBxVANxSYp+KaaAHXJ83A9Ki8ltowuc+lS8E8VasSscwLgEVpexJnlZE7EZ9RSiZl4IzWxfSRSEEDFV5Y7cqNo5+lO6YWKPnq3OMe1TQ+Wwyx/CmyWw6ioyNhwoyaaSYmzTikiRT8ucVRmuCZtyqOOgqPzJMYBwKYAS3PNJjHF2kJJHJqa3tyzZIot4dzAnpV4AKNo4pAxyoqIQPSsm5OJsVrE5X8Kyrsfvc0CuMDZ4p6jNQDipo3xwaTQ0x5wDxRmkJ5oqbjAjI4poHrS59KCauKJbDNT2xwSKr1NbcyYNW9jJPUuDkVE8Y3ggZNSYIoxjms3sbIswTCNAT161s6ZqcM7i3lQYPc9qwY1JBzT48hvlODWD1LOj1Tw9Lt+1WUnnJ12gjgfhWZFkEqRhgeh61qeF9YNjdCORiyHgg10V/wCG7Wa4GoQNtTgsAKyklEpamLo3hpL+N72++SJASAe9czfGMyTLF9wEgH2rr/FOtxRaatjZPtKjBxXDgEW7E9xmim7sGrIxmX5j9aAMUrD5jSDkgV2xMG9RcL1anLGrHg0SQkKGHeowSD1rRMRo2wSPqAanzuPtWYkxUjPNXY5QQOalplJlu2kME6sOxBr0SyK3eniUkEgV5oTyD6V2PhK7aaFoC2cHgVzVVdFp6m9p87FnhbjB4qjcubXWY5F/i4NXl2w3IOKz9aI3rIByDnNcRsXtXg8628z05FSWspl09TnkCiSZJNOHOcrWZYXoAaAdjQrgVJrj7Pqqt6nBNWrxvPhKjoRWfq8LLKs3YHNW7aTzrYcdsVdgItGjDb4yeASKrTQiDV1PQHipLBzDqbRKevWn61G8e2UjkHOap6EmrcA/Y8p2HFY1jYre3EglY4HStizlWbTlUnJK1maexh1GVM4BORUdRrYZeW8enXsQiPB6mtB3xB5g5JFUtaT7rnnac0+2lMtuATwBTu2Mxzc3E1wyhiMHGKbNDJkB+hPWpgoj1A8dTVm7j3xAjqKtEsdDpcIgDFRyOTVPUWt7aMpB97GCRWn5gbTGXdg44rAnKlU7nufWmtxm7oQt0jAIyzDnilvrORZ3TzSIzyAO9N0xI4LfzWIyBkU6SS5vlMqqAoPBJxxQxIoRxhWKg4Ip0gWZCsrgkjABqtd3ItgVHLnqRWXJPI5yCQauKuJso6laNZ3hYcoTnI7VJaSruBNaUUSXdm8cx+bsTWMI2gnMRUnBwD61rexFjbMikxgYAA5qee5dowFHAGM1lhX2gnORWpbSxyW4RjjjmpepSH6dZNcy5JAFTXwihfy5I+BwDioLWd4ZSEPHaprl5JUJdd4PTPQVDQwhtkWMyKxGBnAqza3wKYIzjuaqWUMhiIVicjp6UyOFWmMauYpPQjAP4mk1YDV+1RuwUcEnrVwyeWgCyZJ6iuecXloxZo0kXuQ2cflUttqqSTBTb9OpwamwHTQ20NyAJ4wwPWnjQLJ33RYH+yRxTLa8gaBTbyDJ4IPBBqzErM4YsQTUXaGUdQ0Oy8oJ9lAIBAKgmsObRIo2IjeQE9yneu9iPloCXzxyDSOLachXhUg96FJjPPzoF8g3xgOvueageyu4874mBHoCeK9RjtrdUBWML7AVLbQW7tmWNWHYGm5iSPIz5qHBjcn3BpcP3jYfga9ek0zT2JJtEye+KiOj6XIpBt0B9xS9oNI8ikHBOCPwrPlleJwewOK9Z1fw9ZGESQwRggdAa861rTvJnI24BOaqNS7E1YS1aOZAGGB6irJgaQ4QlwPUVW01VLpEcYPUmukEccUZjgUEkYyK0bEjB+xoJAJFHJ6V0mk6baRgOIwW+lVItIeSUSTMcjkVpJ+4IRSSTxWdyrF5kLJhTjtgVUuGWBfm5ParKMkCFpJRjHrXPaxrEclxHHB82DyfWle4mUtUhVbkXHdzzRaLunU9u1XdQVJ9OjkUYOATxVa2jPyOh6darYZ0DhLa3EigFwOTWA4udc1EGNSAnBPYCtc3LXaiGCMsSOSeg/GmXmr2uj6c9vaxBbpxgkD+tQtwF0S3W31sQEgxjrz3roNbtopLR2UhSOlcNo93LHK88jEvnNbQurzWWFuDsUnGc1ckSizBHbrZgwEibsQMkVYUQ6fanUNQbzGP3VbqT9KjJs9AUAkSPjJ7k1jz3Fzqs5nnjIhjOVBB7UJMDRl1C7vU3Sv5NuRxGp5I9xWM1m2pzC3tIPLcH75BBJq3bW13PdC6dSLdT3GBxW7qd9awxxT6dEElTAIxjPvVNWQrmLDfXdhONJvSCwAw2c8elGoKvlt5sClgQFfPIp+saUdQhGptIFuTzgHJHpVCNtRMDLPE0ygffcEGlDR3G3pYnh0AuyTzv1wQowRW6YVkRI2IwMDHrWb4a1GO+iktJ2wY/uk9cVHe3FxaTTSrkiPpmnOTkCilqWH1yHRtQaBm3xY5HpWrbahb6hEGaMGJjkEjn8q80nN1eXryMh3SHJJrt9MAj0uFV6gYI96Gla4J6li60tRO0sI2gElWHWsq8jSSYLqEe8EYEgGT+lbhvoYtkU7hS/AzUdzbAN5ZUNGeQQc1ztM0ORudLCMZLWfzI+gBIBH4VUFw1phl3LN64rf1DSEDmS2Yo55AA71nSwyKmLiIOwHOTyRWkWS0W7TxLd/ZxGANx4zmrV3Gbu1W4SQGQD5hkVzrRqQfJzGewxjFMjlltsksT64NWrMNjZi024uIWaPkDnBqlHpyTh1XAlBwwPHNOtdflh2xghY24Jz0Farw2UMK3zTbiTkYwSfrVpE3uP0zT47aE3EqgMvAA/nViPdNIWUDeBksTioIbh76VJUGIgeR7Vav7IxMJYJcI45UEUmguQu6XivCyZkHAkA6GnQX91JbmzuwNqHG/PJFJbxPAhZTgHqO5p80AmgLP8iDjjrWTuNEFzCkciOgDRfxU8WsFshlgU7G56dKqmK4giIWfeh5wSBVm2vp0tkhnhGxuh5JFCQyhdK97INrHavUVDe2xjQSbd6Y5J6itMwrbSZXBD89aivCyQFBzv7VQ7mEbeK5UtA2CvVTwDWc0c8l0Iohgk84rXurFooklP7sMcEjrV63tLeGQMrbmAzk1qnYhjE0+WOKPLgkDJGavRsghAHU8GqQleRy5JznBFWRs2kDgkZFDYkU5tPMdwZbRykp54qrLqGoWl0i3MrEZxnNbFsBHlnbD9Bmo721guoGLrkgZzjpWZRLbKs8izSEOoGck1X1icRvDICdmcE1StopBblIpiM8AU/zPMhFrcjJBwD15qkJm1FsWyM5AKkZUjtVu2gaazMi8EDJ96y44bmGy8pVPlHjJ4q7Zy3EMW1jlcY4NUySndrIdoyQpPWr4jVLaEDnAzT3w8fMYIHIqrb3ommaJhgAdKhjRWunZbgEHg8cVk32kzYM6MeTnFbTxiRzxwpq0ro0AZl4A4BpIZl6LbSxQB3XHHerKXyF3DKSc4yBnFWfMLxnaAvHAqhLMtjH80YJY8mgB62ZjBkaUEucqMiqrWb3kpibAZTkAHg0t2puIkW2Yg5HOMYq7aQyK+6VgZAODnNAGDqNvcabIpLEc9BV6K1+0RJNO/GM/Wl8STqVihlAL56+tVZJpPJSNAeg4AqkBqo9sGQRxAqODiqHiSCKRohCgTcRnAq3pcX2XLTYIbk+1ZmtXe/UQsZzGOQBQBdt7eC0gBLEkDPSoLrVY4YiysQcYxWfc6qWUKI+QKxrkz3MgMgAQe9AiQzSXN28zHIycfSpormeN/3TEjuM1CoEceBU9oq7C3cVSEWhq+0hJBzTp72Vk/djH41mSQtJcAqvOetaZgENuGkOSRQwRFcXBmgCt1FT6XbLPBIXOCOgqpbp5wdiRgcVesAYw7dsVJRRhjMl95TDgHFdZ5AjsQqtgAdKw9PWM3hLjkng1fvL1418sAEHgHNS3cEVDIMlGY7c0ss8QgCqoGO9M2b13YzUM0MpTheKENklvGLlirPtHrU8ka2w8sMHPrmsxILlnChiBnnFakWnsEyZMn34oArfY7iaUEqCB05qeT7RbEbgUTuakke7sYzIrggds1jX2t3F9+4deOmRWiQmxmsyksPKJJPORTraJpFDSZyKfYWilQZSTj1q6I8dsCtEiGxojO3npUMrgDC1YklVUI9KpKrSyZ7UxCAFvmbrUqjC4UUSDYMCp7aMFQTVCJbeMEAnrV2O3yu4GoY4gTgHFXoRtXaTUNjI9mOT1qN3CqQevb3q0VHTHBqjd4EgA7UlqAyIMSCQa2tLhiJLMeR1BqioEy5UYIrY0yySZQHfYw7jvVjSKuryxQqTFwG6iuTkbfKW9a6PxMohbYrZOeo9K50gbcikiys3LmmYO+pI8GQ0BcuSO1UmTItaeMyEmn6gRuAFLpwGWPtUd8QWqkZsqA4x9amXG33qIdqljGPfIq0SUL1fnJqCMg9elXL5Rt3VRjwTg1hLc0WxK2AOKI143Uh8sEZPPpUgKkbegqSh1tLJFcBlOMdxXeaLq2nNAItQBLkDDAZxXBw7VcHJNbmiz2zXm2ZQYzwQapENF/xLbac5EtkwIPJGMGsFLZQOlb+sWNmjrLaEEHqB2rNyoGNoFbw2MmVPIU9qb5AzVtiKjJXsK0sTchEA9aX7MoOc1KCM01utArjBCopViHcClowfWiwXHCNB2qQBQOBUQHNOyRQMkBHpTw2FPFQjrUoGRQ0CK18A9ucLyKxyQDW/JGChB6Gsq6sWjbKDI61lJG0WRRnJxV6HBXFZqbg2CCMetWo5xGvJrNFk8pC5IODVVrlufmqC5u97Hb2quJCTSYywZmLcHIprz+tOijyu41n3MpEhHvQIne6UHBpBdDNUCxPNANOxNzVjuY9wIpLm7DJtUfjWejYNOLZNOwNinkVp6PnoOlZgORWnorgSkHvitEJG6FwfaquoxAxA46c1obQQCBUF3HvhxWdRaG0HqZkB823KntWVdLtcj3rQtGMczxn1qtqMZEm4Dg1gnrY2nFNXKIPFGcU2hqs5h2STipkOFqKMVYEZ2g4psCMk0daGHakzgVIyM9aE4NBOTQODTQmWIzhaUnOaYn3aU5HShgiNjzTc0p5NGOKAEXrUqdRUPQ1LGeRTQMsqMrTZBxTkPFIxyDUsEQKcPkVI0gK4PU1Cfv04j1oAjkqMdakao0GTQhskFSw8EVD3qaI8gd6pEst5OOTUMxynNTY+UZqGYZUipe40QRn5jUjAkU22j8yQjvU88JiXk0wKhFIOKU80goGBOKlUgioiO1Kp20CJccUwjFKJBikY5PFADAxBAq1G/lgHGcVTHAqxEdy+9b1I2M0ySSQyHJpm7AppODimgnFc6NCzGcrz0qJ8ByBxzRHJtbB6VHKcybuxraJLJFjL9KXyCrgEdajSRlPFWYpC7AnmjqIkRfLHApwdj2pwagNRYkYZSMjbniqFwWds4/CtJgKntIbVs+cvJ9qLDMEI3pQQwIwK2p7W3VzsAx2qs0SA/dHFIZRXcRz1p1SSYJ+UYpmOakoaAxOcUu0notWYGjOFYYPrVny0BBAz71adjNq5QEDkdMVJHCyOGPrV4EYprAEDjpQ2JIcACR6VHN8pGOlSA4GaikOah7FxLUK7kyKmjsmkTehyT2qC0cDCsevFasZewUSNGcN0JBxWLdjRaktnb2+nr585y45A96syeJ7pzsi+SMcYBrGklMzF2OSaAABWbVyloGobJiZh99utVFiaSFgDjAp7yHeQoJHTgVHJI0cbAcGnTVgbMNj8xHoaVCN4zSMMOaQ9q64mD3L4XKAe1QTQ4yQKdDNjAJqzgODnmq2EZo9DTkcoRzUs8GMsBVc5Jx3q76AaCSEoCDmtnwxfrb6iFzw1c5FuUHng9qltpmt7hZFOMEGueSui0z1K5kLYI+uajv4xLYeYDkgVVtLsXGnKwOSRSxytJC0H1rhcWmbJ3K1reM9vs9OMUyBjb3oJGNxplsBDcFD9aLsNJcoQMAEVSQ2yzrIaS2AX60aU3mW4B6jirc0PmWZzzxWZpUhR5Iz2NSMcAIdXVs/eOCa0tZUSWvHIxWXqIw6OOoPWtC4kElkATkkUxIqaLMBCYyc7TioppfI1ESEYDVW0x9k8gzjJqXUjlFbuKdguXb1hNbEjmqNhMVQoTyOKmhkEluAOmKoRHZdMM8ZoSAW7by7wPng96vFg8Ax3FZ12hcg9s9a0I0P2UYHOKoXUz3Z2lK7iBUFzGBgjnB5qz5YafZ3J5qU2g88R8kH2q0tLg2EN2JLbaEDYGKb9sljtjGTtA6AVVuw+kykqTsJ5FJJdwXflhCQcjJxU7gRSZaMsRk9zVWQYICjJNdCkdoYTbqNxI64qlZ20MVy3nMMA8VadhNXKtjCzSASggdsd6vX+mRBEmjAJz0qQSRiZmVQQPu56U4TAK7khnxwPShtsLGUxDggLtYdqj2OBtYYz0Ip88pnkztww64qWJxICjHBHrQmBELe6GXjIKj3q3bX8rwtbsMHvmmB5IflU8deO9RzHc/mAbW9fWhMC9ps7JcBffrW1qUViwVrhFywwGHJFcos1xE4ZEzjnip11MSTD7QpMeeQQeKT1At3MZjUrbzsVx2HWodPuMgpFCWmPBODxTjcxCcCIERnrXQ6LaIu6SBVKnknPNDVkFzDGk3fnFoJCGJyQD0NW01XVNPYLcwb1HcEmrt2v2e4MkE7IxPIA4NXrUTyQh5YROMZIJrJq4GdH4qt2+WWMr9Qa09M13T55dpkwPcVBc2Gi3yGNoxbuOp24/nWZd+E0jgE1jc7yD0BFTbUZ6CPLeAMkoOenIqElo3GcEdsGvNRca3Zkq0sgAPGOamHiHWrZQ8gkMecZIP8AhSaGj04SSeWGK8GoZD5qkZ2j1rhofHF6YDG6kjHGMmoJfF90WA2soPqCKnlDY668jkdNscrAj0HWuX1e0nnjKyxMXHQ4PWki8bSxph13HtzT28Zyzgr5QweCSacY2Bu5hW2i3ckwYEqg6muntLYQRJGpyR1JqA6/apAcZDMMnisptWvJm2wI5HqAa2d2Kx1TJCi+ZLLtAHTjFY19rVtGCIvmfoMCqQsdSv0AnlKpnpmp4dLtbFt8u1iO5PNTYZBHHfamCSzJH6HvVO+txDcRxQLmQHqK6CG5lvWMVlGAgHzMeMCkaOxiXdvDSgck9c0JCM67n22EcDYEhHP51FbQuVyZNkYPPPUVW1At9oEhJwTxWxp+kR61AEWbyzjgccmq3GRyauls4gshhO7DqaztVIuEEgbLjkk0ano9/o8uJYy6DjI5z+VWdK8PXt+/2q4UxW68nPGR+NJKzC47S4YoNO3TL80hBBxyK6D7CtvZQz2s+Xc4KjHFZwDTXqR2yB4UJXJOB+dbFtp4j82VmIKnOByBgVTZJydy7HxGEnYsoIGDW7quqJaRJGkOwYA4HWsMyQzXtzdyAkIcKSOpFaNlcDVYEe4jDBO3UGqjawFm1vby9tBArkQjoOgpZbDcA5uiXAGUAGKtxXOn2kqxyRgRkcbRnBqq8iwSzTEZDAiMDk/lQ2OxIpSOENjzJs4VD0Jqzt1W2j33cbG3cdOuM/hUNhaNcpDcQyETxnJVuMn8a6e61+A6TJFcRt5xjIAAJGfrQrWIadzzfUdKNpfmWwkO8kEKKuC5leH7Pfq0bNyWI61q6fYNFbC6lxJcSHCAnpUd9FcTyiPUQHOMKSegqWiiG0htJ7Iou0yocb88kU+3Mdo+1yQuc4x1Nc9HbT6dqzMjn7KSMqPSuo1FrOayimt3BkIHHem9gRyHirU2luIxGjR7TwSCK6Pw3dyz6bELiQuTgDPYVO+kwa1biK5REkQAg561BZWb6QxLZ8sdBSsrWC4t3qCwasLRkBPXJqnqEF1NeeZATvPAQdDVHUrkXl48jAxyKflOOorotCkVTHcTfM4H5mhwSVwTuzKaykjQrdWwSTHJGTWDPEYZ3CsWGckHjFd3PfRarq0iJ1UcgjHNc3ruilNSE0UhUEZIA4zUxepTOVmDT3Ijj+Qk8jpW7p+n3EjCN+Yx1OetZ0dpL/ag8zqTgH19K7CztWtADK2QRmui6SM0WNOSEzJaxKIyOGPTNQakxtNbjt92UYZFSsI7gFoyYnTowHWs+S2uproTSyEtGcgk8kVmpJjaNGXCSbiTuPYUk4lazLAkjutOW4juvnCjeOGJpv2yMK0aHLA4weAaTQyH7KZhCMdOfpU1wdsv2fcAMYNSm4a2iyy9RyfSqEIN1cFmPGcg0WC4kyLDNGiMWLHuOlSSQgqWZskDgU9rcxzrLIAQeAamKrMrKOop2C5lywvfxmKRfkU5BqJ7GeNS6sRtGBjvV62naN5ICR14NQTX8kM21lDjupPFKwAsscNt58qAH09aZF/pLiZeAO1RX5+2xqY8gAcgVHZySQgRn7p4JoBDppGnucpwFODVyeRYLMBSTv65HQ1DJDtAYEZPPNMUSzTorfdzg5PWnYCNYwsYVGOSetQqhGpRic4QDJNbk1jbwjCnHfOK5rXXe3njZj8hOAfWlHcGblzqVzOwthIFhXoQefaoYLu5tptrZkjJ71l2gaZDJG2CBnaTgGr9vqALiOdfLcdPT86tgbDXrlQsXPcA1XMIVzKw2uewqMSRlwysFJ64NWJCzJjgnsRUtARmQxrkgZNTSOosyxHGM8VUaJyuCeh5qWQs9sVQggDBBNKwDLS5WSAu0hI6Y9KrXCXF1KE48sHIOe1S2lvFkZjIJ6jB61ZGjzC4XDnyTzgdQPpSegECvHZfumUnPUgZ5qxZwODJKzEoehParV1BBaSBWAdMcknkVm6rqgisn+zABQPpRcdjB1uctrKKTlFAINai31sFRlUEgAEYrmDNJcTec4yelaVoolUsVJwOwzVrYnqX77UgYCsQxmqNpEXVpWAc+pqpNIzyMueBxSQ3EtqpwTtPagbGt89wVUcE9KS7hkgwNvB7mtG1smKfaQpJJz0puoXQmjCTKY8dMjrigDLWElcnrVqzt2KlmzgdqroX5YHgV0mkwxSWLM45Ip30EYRJhuAR0J6Vd1WVRaAAc461HJBi9O4EhTkcVJdj7Su1UwBSvcLGVZl/ujoTmtqON44C2Bgj1qhDCIWHy5rcsYZJ1BZcoO1JjRmRoVk3MCMmtGS2EsO5WJI7Gm3LpFMdyY2ngYqGbUMKDCOfSo3KIzcG2UqVH1qWy1BblzGQMVmSSyXE4EylFJ7ithNAVEE9vcAAjOARTAsqYIzyADVPV540g3pJg4yAKg1C5SBNmQX6E+9ZKR3F22WBCimldibFF3dXMWwEke9WLa2Crlxlqs2tuIcDGT61KYwHJxxWyVjNsZFEDk9MelEsmBjrSmYR/KO9REGQ5zxVCIiHkYZHy5qwFEa8UoACgY4FNPzYAoAgYF3GKuwgRoM02OIAZI5p7DcMChsCWM5O4GrcMmT83A9aoIGBwOlTJIwO1hwKlgaBGPmHI9azLoM0xZeRVozMIiFPFRRhT1OCaaQFnTMSOFc8etbU4S2TKnjrxWZZWjqd6gbTUmoAx25OTnHeqZSMLVLuS5nKk5C96oyErEakBLEk9c1DcHCEetCKK8R5Y+9PhcANnvTFGIyfWiEfIxPamiWa2mgGNjiqd8MSY96uaccQE1SvyfMJFUjNkKZ3e1ToBtqtFMp+U9asA/JxVkWK18PkrLBIYVqXJ3IRWYeGx71jLc0WxaSJWUNt59ad5IPJHSnW4lKgAcVYEUg9APrWbNEV48QvllyKmM0bzAxqF+lMmYKCD1qvGVMg2+tCYmjs9MtY7m3GwE8ckdapX1s0btgYAJBz2pNP1Z9PiDQxkMRg8HB/Gmz6hLeOXkiIDHJIBIraLsZtFbHHWm7Cehp/HNHBroT0MWhpjwM5pCnvmngfrRilcdhmyjZipOlJn2oCw0DmnbaM4p24U0wYBMmngYpgfnFLuouCRJjIxTTGvcZFG40wk7etSyo7mdqQjjYFQAT1rNLFhmrd85kf6VXVQVrB7m6Kxj5yKkjjyR61MYx6VJHHzn0pjYH93ASaxZjvkLe9al/JsiwDyayDyc0EMO1ApM0UEjgaf2pg6089KYmOWrenybLke9UQcVPbECUEnH/66pAjsYJPMjGKWYZUimWTKYRjuKmcZWiSujWL1ObmBhuyfei8Pmwhj2qxqEP70mqbnMRB7VybM6nrEzTwcUZ5of7xpK1RyPcmQZFWRK2zb2qrH0qXPFMBG5NNIyKaTQGqQGkUUE0maENkqHipcjHNRR8048UMSGNjdS54pp5NJQAN1p6dajPWpE600DJ1zilPQ0IRigng1LBFc/eNSlQVyDUJPz5pSTjrQA1x1pifeNPPSox940ICQ0+E4cE1HTo/vVSEy/JKpHHFQucg0AAj3pp4BqXuNDIZDFKSOtPnuGlGGFQZ+entyKYEeaFPNIRSAYoAkJFMPJoyaKTBCA4NPBzUZFKOKYAQQKngAXJJ4qIqQMmnRuOQehrqm7oy6iyDLkjpQCAKDgZ54pmRXPY0HluKRjnk0gINGKa0EJmrFty1QYzzU1tkMaYmXAKOc0KaX3pisKc4zTkbAqNn+XFNDgZzRcCWSQnoM1UmkYjgY9aU3JD8dBSz3MboCYwD61O5SKxOBTQ56dqaWyeKCuBmqSAfnjg1YiuSCAx46VSDEdakyDjBpNCNNGV1yp5pT0rOjkaM5U1cjnDLz1pMVh+SBimE5xQXAUktToQJGOOal7FInSMBAxHI5ro9I1KLU7I6ffAZH3GPasA/LHtPU0kHmCQGJSSD2rJ6l7Fu6sZrC4ZXG5c8GlgtpryVVijO0nBODiuj0zT21VN1zJtAwCDjmtieKDSLM4iAjxjcBk1lJ2KWpj3lto2l6GfkDXbDHTkGuIuSSm7uTzWnqdytxdMyMSueCayrlvlC+tXTdweiMyUEuaYQTT5DhyKaTXVEwYAkHjrVmCbgKx5qqT3o3EHI61rYRok5HPIqs0YDbh3p0cwKbSeRTckk81k2WkBo4HJpKXGahsZ03h29+QxHk9q6C3O24LN3riNJuRa3IY10X9qiRxtGAPSspx6lJly+AjvRIowD1q80KfZhIACQM1lS3azIQw57GtOxkWaz2u2ABxWDRoTQTedbFQOmQaxgfs2pFQOG5rVsZIlZ1BB56VmakAl7HIOBmlYCW9UvGT6c06F/NtQOpAxU9zHmAkDgjNUbFthK54Bp2ApgNHfkDgE1aukMkRHtUGoNi7UqMD1q2AWtznqRVpaE9SDT5MxbOpHFVrqMxXYAON3Jqzpo2M4xyDUWogtcoehApJXY76D3KmMIPzrU04o0O1scDFYyRs7hRyTwK1khGnxB5n5IziqasJO7My+Btr8so4PSrem+dcSeZJgBTwSaz765a7mBVcAHgmmi5nRNquQPY1aV0D3NDV0tnBE7hvYc4rAJijlAhT5M4zirUFrJd3GC2RnJJNaH9noLiOJMD1571LVgLGlQJHbyOcEkcGqKRRAvJMNxzkD0pLmSS1uzArYWpxYsLRrhZQcjOMio3ZSKImklZlgGApqKPzY58sTk9avaZCZgxUhc9TViOGITlZxkDNaJpIndmbKieapVgSetSyWqFQeh9RSNaCO8Mi5ERPGeK1WFvbwebJjAHA9am9wMXEls/wC9BaI9Ce1TmMTJlCHT0JwRRJdxXgIYbY/Qd6jtLSR3Y2xKjPYcGnawXJbNzBKSCSo4IIxTNTjimbdFGEPcetSbmSXy7tDHjgMBmrEkBKBmAkQjhwcn8qVxmNGSq7SPoTV/T9YuLCQFSSvcU2S0DsdhyPQ8VC9nIBnkGne6FY6JNUtb5CGx5nUAjireheIkhc29yoRhwCOQa4zy3jkBbgjuKkacsQSMsO9KyA9J1O2s9RtVmEKs5GSRWfottHHMwbCjoFJrnbDxPc2aKjDKDjrSanqYmuEurKVkc8kAYxU8uo2dxqWlq8AaIAkU2FJDbi1vrOOSP1JyazdA8TRTWxt76QCTHDE1snU7AQEC4UsORyOalpoSZWFhothmSSxwhHLBCcVnXbeGblTFIpAPAIjPFXYfGUF0r6fcQqAeM8kVlzwW0bNuWMgnCgHPWlZl3Hx+CtPuofNtJCV6jIArn9U0eDT5xEkuT3AxWpdaheaRATJeCKM/6tUIJ+mKxJC10xmmkLO3JJq4q7JbsRrbIZVVuVzya6HT5JY7dk06yE2OrtkCsGMsJAhwUPWt2DxNHplmbS1UpuGDgVq1oSnqVnk1R5GIGwA8gHip5tLSKzF3eXBdm5CEjpWdNrM/k5RcDvk8mqkl898oaVydvAA5rNIbZpx6uLOMrbAKG4IHpTLLTvMd7ifITORnvVawsVlnEs5IQc4Peti+uU+zBF+Vc8CqsFyjrFhm2BVSFPINVdKuLizUFWOQfWtmS/S90+O1KgBBjNY1wBYuCpyah6D3O0XVbWezQXuHIGcGuY8ReLLi4BtLMeTB0OOMisSa7mmYMWIA7U+S2NzAJoyCw6rQlcDqtDh8vw4fmwWG4n39a0NNkaDw3czTEs5BAY9TWXYTNJo4gjBDoACDwR+Fa9yGTwY4P3sd6mQkcnFCn9hyN0Z3JH51b0VFSwaIPh2TP0NUi7R6XAcEp3q5pVotyjvHkY5BA6VSegDba2lEckUjlyDkOe1Ton2S5jBkM2eckdKvyCBdPcRMC2cEk9DVGS3ubZFlYbkI7c0LUbNC7kZIUlRxG46FTkmnGeefTwXZpJCOARWTbF5LnBJZQMgGrv26eG8Eq8RqMADpRZ9BbF65hlg0iK7hkwYfvA8d6qzXkuprFKVwQBg+tQPdT3dw8TMRBjJA71UOrfZrmONFHkqcEUK7BlzU7c20wlWMujjBAFZkliUdJIYiN3IBBFdVbBpD9rkOYQMgHpWRc65DJfERoNkfAxTv0AoaneXts8KBBHjBIB5IrWOrWl3p6qSRJgYBHOaq3iprcySwNteNcEYxmmyw29pZGeUASKOM9zSCxcttKtbyBzcBWcD5ST0qjp4uLF5ophkKcIQc8VnRy3csJnSdkUHIAPWrlvfNcWhCuWmB6Gm2wSCNZbO/N+oYxk4YAdc1r6skVzpJuozk+neqltcXNogN3GGhkHQHOKWSZZYZoLYlgwJXjgUloMwoYxIcniRDkD1reCy6hppkhAIiGG5rmbcX8eoCKWIgLkAjnIro9FkePzoVkxG+SRVt6E2LNpIhswJMAgdfeqc8ojn2uMgjg1NeSQRxCNB0ODgVDfwm4liEbbVUAZHes1oUxulATTXCKQDjIycZqldFo24XDocZ9a1oNKVmEsk4tyo+Uggkn3qNbZ7m4kE2CIzy3qK0buInu3S40+NoupA3CqlmwQH5eQOtW7V4biRreIfd4NQXCvFIVjHA60ALbSSXCGJ1+VCcGmW80YuHCdRxipoZFW3ZlGOMmqdtbr5skinJwTigBl9AVYSRnGTyR1qB7ZpMSEneo4J71ckkAgBxwD3qaRRJ5bjGCMnFFwMy5nj0+wNzKnztwB60yxlW8iEgAUdcU7WYXuUWNoyVHTim2aQRWvkYKydDxUgVLuWebUxHE2EHA54rWtrC6Dgsw9jmqsOmSb/NLlcHIzV5pJ4FDbiw7mquAt25jRkkOSorh9b1N7q4ELfdQ8Cun1S9iRS6tkEc5riWH2m/ODkFuKaRLZ02nwtNaGRXwUGQvrSrN9rykkZJHfByKmhha2s45FIyB0z1FWZ5IhEJ7ZQGcfMB3NDKRBHEiglZ8kDgHAqe1nvgxCAEDpk1mwWLXExk3lSOcVXmuLiGRlWUgg4oA2J725DlSoGepBqAlt26O6KjuARWQLq5lypY/XNMklW3UnJJPXNCQM6q0ub8xkQAOF/iJxmtPTItXu2D/aFUrwQXAriNMvrllYLctGPQdKsm+vUchJ3wOcik0C3N7WN9jOXlufMY8MoIIrmbq7edysZIjJ6UyaZ5nLSSFj3zTQyrgkcntSSGxqjau3GB6VtabG62jOjADHIzWS8RKls4zzSRXktohUsdp7Va0IY4AGZmb1rV0ywF3DI0i8DOM1RhhMwEwUlB1GK2rO7SGycAYJ6UhljTZEt7JgwyVOMVy2v33225+4FxwMV0NihELSSsBuycZrmNQQyaoVH3c8EVK3H0J4IP9DBzg4rf0/bDZAO2MjJAqnbWqtCF3DgdasywxwRA7t56AU5OyEiH7ZC8rAoPYmoJZ85CgVKdNMyecpwp6imLZNKpEZ6cGoTLsQW8qJMGk5A7VtHVrUQjyG8th2A61gXNlLbKWeTg8AZqlCSJfmBYdOlVuFjoDew3bFWILnvTo7aKJtzgH3qjp9rFPNhSAPU8Vpz2xjQjdkfWhIlk7WlrfQeWxXeB8vNc5qFzdaRN9nEhIPIqrdXVzYalmMnnoB6VNcCXUgs86nI6VajcGwiha7HmyE5rTt0CxYA6cVFbKSmwCr0cYjj561paxNwhjXB3dahmkC5HFLLJt9qgAMjAt0oEVwGkfI6Zq3gADAwKd5IAwOBUUhIGFpiGsSRhanhhBUMetNtotwy3erQTapwaQEZXC4pFGBzUgBLAdu9SGPJwKTYDUUbcjrTM4f5x+NPClTg0yaRQMEc9qFqAzzCXKr0FWI4w4znBqlGSGJ9TWvZxKy8/nWyWhNyxp7TglN3y9qqa7cvGm1xjjjFaM1s1tCJY2JBGfpXN6veNOQGOSDUMpFGN859zUdyeBRHkjd2qKckuBTLQhOIaVCRGfekmGEHoacpAhA70Ilmlp5xDj1qveAFjVmxQrAMDtUF2uCT61cTNmcI1LVPsbAwxx6Ugj+bNS44qmJFeQYQ5PNZbHDn61pTA5NZ0g+c/WsZFotxXUyplKX7VNI3zMRio7U847Zq08ankAVmy0QySKR8wyajQrvGFPX0qXyxu6UuChDY4FSmNmvHqOLQQugJHQmuo0q2hvdGIYoHA6EgZrhZJd8RwcEVo6KzyOA0xAHvWkXqQxZIXjnZSpwCcGjB6VtXkltsKnBPQEVl4XPFdEWZNEaqfSneWcdKkHHanVYEBQ0hRj0qxtBpMDvSGQCNsc/pTxCKkwop2EpisQCHmniLNSggHNLnHSgLEYjA6io7kBYeOuKsqMnmql82FIrOTKijHZN7HNAhAqYDk08LmszUrmLpStiJCT2FSkYz7VRv58IVpgzNu5jI554zVY9KceTk96THFKxDY0UopehpMUWEKvapMZXNR8jFSqflqkhEZ4NOBxg0EUh6UAdXpM6tCoJ7VqHBXNcpos7F9uehrqUOUAq29C4mZqCDcPcVlzJtQn2rZ1AAYyOaw7uYAbcda5GtTq5ly2M9/vGm96UnJNJWiOZ7k0Z4p5PFRRmpiOKbEiFjg00GnOKaKkYE03NKaTFAieE8U9qjhOBT2ORTYIaetHFNbOaTNIYGnL1pvenqeaaAmU8UN0oQ4pSRipYIrt96nhSRTH+9T1kwOaYDWGBUX8VSsc1FnDUkA/FOj4NMzTo/vA/jVIll5VJXO3AqJjjNSfaSUCgYqFiDUPcpEJ+/UjlQvB5qNsbqOD2qgADJoC7n2j1pCMCmgkHI4oAlki2DIOaiHIzSszEYJpoNDAXFKKQUtACNIZGAp2zafrTli2qSRyKQAu1bN3M0gIJQgdaYsT+lWY0AXmrUMakZIqLFXKCxP/dpwjf8Au1qBFHQUhUY6U7BczfLI6igM0fzAHHfirUoHp0pPtMZhMZQZ9aT0Ah+1sO1H2tvSoCVzgikyvrTQE32lj1FNMxfqMUwFaMjt0osIcWxzUTuWOAelDNngUIpJyadrBcci9KlwMYpoGKWk2Ma0YIyKiwRU3PamnqapaiYxX7GpUJ7H8KiKZ5HWrNnbGQlmIUDvmk0IYdxB5xmr+nkBwTzmmW9vDLOVkkwB0PrT1AhfavODwRUS2LRqT2rSAFeB3NaOnG0tY92A7CqWnztNKLefgHoTTLm2axnKg4GeD61zt2LN6TVbZlDRr5cg9B1qW68UxXOmG1kiy5GMnNcyJCeSc1HLJxgDk+lZNXKWgohBRmyPWqFyAWGDmp3MgQg5A9KpO2XremrCkUZhiQ02nXH+spldK0MGHvSqCT7U0cnFWYI+lU5WBIUWxK5HWm4Kkg9qvDATjtVaYbuRWLd2WkRZFLkVGTjg0A80WAljOGGDjmuw0S0gli3vySOlcco710Xhu/8ALm8tjxmlJaAtzenhs7cbHxuPQYrMvLl4cRxEgHgYq9eWpk1SN2PyMeTVvWNNhhsxKgBIAwRXM9DVGTaJccMrEk1YuLeUgNcNz25q3osIkQEnJWq+pGea/wDs4zgUXQyK61oGLyVXOBgmqllMfMLMpK5z0qU2CwXBjlweetWpQsFuVjUdOtMCvdyRSYKryO+Ka2orHCExzjAqk1w8khULgZxxVm008TToZehPeq6EsjhluA5eJCc9TTZmlkkDN1+tbd8rW8AjhULu4zVWTTGigEsj5OPrSTsHQi08MZgxBLDpV6a2Lkz3knA6DNR20kVpAZGAJ7GqdxePNmSYnYOgpPVglYrXVzHvbyxhVHbvVC0mnu7gxgHGeKv21r9pkyqZQnBqcIumXB2RgjuR2rVNITVyf7N9iVXDE5+8BUzC2AE4m5HO0etRwObiXzFORjkHgVHci0hIaBAznqD0BqHqxohuWjuySYxk9zwareXcW2MPvQ9cnpVlo5WTzCh2d8VJJbAWXnL0PHNS9B7iaezGKSMDknqKmntpIohIpJasyyuXtZScZQnk10El7az2wMY+YjpikwSsZ58wQB7kgAdBnrVO7mluwEC4UdKsXwM8QySCOgxUlvEzQDaMtjvVRCRnpaH/AFZJ3noBXTafCtraohAyRk1lWEQt70yXeCQePatN5o5Z1WHpRN9hJFqSO0MDPcqCMc8VzLme2lLWc5aHsh4AHpVzWdQVEFvECT3zVGMrdW+cBJE6EHrSirjbJo71ZGAmgKMOCQCeasRzRTDG7IPQNwasaUWmYwyKrY6FzirNzpVhdoTGRHMB1XkZ+tD0AyJrJXJ2yEHPAPSq8lhNHklAw9Qc0z7XJazmC4HmhTgMT/hWtbXNpJGClwUJ7EUahcx3t2XlEYjuMHihO/UHpg10cMm0Hy5UcHqCQM1BNb28r4kgCE905pXY+hzkqNvBzkA9aUMSAAxGK2LvRoo4fNW4IHcEAVjmJA5Cy5wccEU1qJ6CtcSpypOR3pYr6aZixkIdeRntSCPnAbIpJIMHdg/lVOwkMuVkvXDXErSBeQDT1kJGGyFxTRIUHOcU8uZEwFPNONkDFiufKc4JAI600zvJITtLHtxUsdsCmWBJ9CKfGZwCIolyOAScYpt3BIaI7mYhXOAR0FWbe0SFsDkk8DFQ2lzIsskkjAkdcmtPS7SbU5S0DAAHBIPQ0IGP8xYF3TsT/dUc026C3cKMG2kHIFaVzoq2yH7QpkYdyKyrgLG6FeADwKLiEh8yFijKdtWJtLkvkBhIyo7nGan8xZIVJXqKbBcz290oi5Q8HJ6VLVxmRDpF/eXX2WKIq2cEnjFb0Wj23h9RJcXAlmOPkGD/ACrU1PVY7LSS9ogNxjl+9cboM02oeIY5b1yQXy2T2qLjOtu443gS9tGMVwACwHBYehq7PcC/8JSybQrgEEehFWtXh0y5DPZyCGcDACjhh7k1l6Luv7S7tDwVzkDpUPUDDtYxNoWc8qTwfatLw/cRW2kzKeHYEEVRihELzWhyApJp0AhGprtbfGwAKD1+lNbAx8diGhkhVyVbkjHer2mfbVUQXbBohwu844qzmG2ZmEe0j7ox1rHvLyaZWaXKCPoBQtxlyC2X+0pYGwhIOwg8fnVOeK4tN8M2GGSQwOTVrTIJ75FlnJWOMcMe9TXcKANKp80HjFXqIj0Vbea2uA0hD4OBjtWCIGuLto9rZz1xW7p2ntbubiXCE9ATV8+UikxxAluS47UrjsR3dysfhUwodsgGD2rltOjLXGCuQeuR1rY1FGuCsYbGeo9atWNiI0LmIARjLGmgsVxbSQsGjxGueSDyRVbxKP7QSFbZSqIPmIHU1JM8t1c+ZC5MecbelWAcxkFQoHUCgRS0q0UWhFwcKOmary2otJPtcCguTjHY1eUiTdGeUzgComLWcwklIeNDkITT3QjR0iy1C9cGcKIHHKk9qrXMw07VhaRQiODuw6mprrXhBbiWMBCeQAelVre8i1O8iuJHAVBg5NTYC7Fqlib0200QCvxvI6GqV7FFZzyR2b7nbkhOQPxp7XWmx6j5NxEJIW6nrg1rySaBpCiWIAlhnIHP0pPQEc3byPISGBznoetaJh8uAyO+V9D2NUBexnXUuiMWkh4HpWnqUaBhErZRucUXKZWvN80KK6kKRwRV+2DQaJIZRmQjAPrUYkBtUiYAoOntV25V5LeONCAuOcnFDYkjC0e4S1uclT8x5OKsXckjXhEY4c0wwm2ErlQQOh7U2xuVm4c/P2q07iC4mS1TYTkng1LpkEcLF3ORIMgGqOoRoymQt8wboe9OkuWEMckJ3EDBApgT3IVpjEAAD2pN4towqn7p6GqzedLiU/K2c4NN1Bo2tAxcq+KLAaIu1njCgAY6nPWmTWrSgTxQggHll5xXNqbl4sRyDB7kgGtXSfEF5o9vJbqFmSYEMGOACaEgLVzcoqAMwYj3rPudb8vEca5XvnsKyJpWjnOXyCc1Hdx3F0gNugHY84zRYBuvXtrNAEtRy/LkDvVXQLD7XdhWOM9Ca09F8HXF04e5bapOSAc1qatpMOjLFLbnoeT7072FYguoZLZzbs2VHAOaznmaFtoYle3tWpcSQ3NoJ1kxKByPWse4AkIxxmluM3LNIHtfNL4bFYN0Qbh9vIyaesjxJtBIHSoplaOMysOPWmCGPKsKE9z0qoySTHe3SgEzygZJBq40bLEFI4q1oDIreFwAIuCa07ki1strKRIe+OtV9LcG/jQHJyK7DXNOiOkGQqpYAEHvUydhI4aMHG5j1qeCDzG3lSQOlV2IICKTkH863YfLjsMKvzEUkNmS829yo4A4q3ZaaLpSzjKg9xWZkiQhuDnmujgvorbTQiLlm68U2SX9Lt4UtXViAM8VRNs08jRx4AB7nFTRiVYRKQChHTNZ8l08V0zYwD6VFyjRutIY2gYXBLDtkcViRxxBz5nLDgmrMmomQYLED0FViBKSQeOuaaAlGUx5ZO30p8V0RIC4JA7GoIJ0imCueKmu2jmXFrgt+VD1BF5dQtyhRiUB7AU+GaKMFYDuJrHtNJvtQcgcFepzWpbaZc6e5DqTjqai1irle4tXmmKzPgHoM9KsWlgLdSZUDxkdc1YltFnPmF8H0rNvr6ezQxR/OuMHJoT1GW49N8xi9uwA7kVkXWoXUNwYEkJAODzTLHWLkIY0zg56dqcLUmUyv1Y5NapENj4IGuGEtwckdM1dA3YVVAApsQGAqirW0RpuzyRWhmxsMYi5PWo57grz0FMecY61GIZJ+W4WmA1XNwcMSADVlVzwOnrTBCoAA4xTpGKLgc0gHTOBwvHHaooULDnk05EJGSKsRxhB0ouARoB04pWIBxSuSF+WotrH5j2pXAlUHqKnVSvNQRk4B7VYU5HBzSYDSDIcYqlcgq4BrQJESFicHFZkkhnlyelVFaiY+IAkDFakBaFQw5HpWZECrDFbFsGeLO3I7itibFtLiNrdg5xx09a43VwVunwMDPFb19crbRNlM+mR0rnLq8+08sO/FZs0QkRBjwetQAGSb6VIpwtNgGXJNMoZcHBC0hJGKLkZnApWXlaESzatJCsAAHaq1ySznjjNTW/EI+lRucnnpVxM2yrjBpjSFWxjIqyUUnIpPLU5zirexKZRchjzxWfONr1pzouTis66XDZrBmkR1scnA61aBlB2hSR61Rt3KsCKum9cLhVrNotEo+VQWXBNOjkjDZkAI9KpG4llYhhj3qREGw5OSai1imPvmikI8o7c9hVvR3jD4kxgn8KzGhwck59qu6cqmZFYDGeQelWiWb13aWvl7luCD1wMVRt2yxAbIB61oXNtpyW4ZgCfaqcBgOViAAHStYsyaJelAGaKUHFapisLhu1JsY9qeGIp240wIfLPcUbTUu4mgii4EYUk4qRVGeaUJk1Isa96LlDCQBn2rKu5C7n0Na1wqrET7dqxeS5J6dqzkOI0L/KnLw1OA6UyT5MNU2LGzuscZJ61izEyuc9M1Yu7kyMVHAzVccCmkJsYIUJxinNZKQdpp6DmpVODmrSM2yi9ow96jMLA8jFa7KDgjoaayAHBHBp8oXMgpjjn8qUZA6HFaPlxg8qKbJHGYzgAUhFJYzJ90VYj0+RuCKLA4n2npnvW1twAR0q0roLmLBE9pdjnr1rq7SUOgJ9KxbmHdMjAZI61o2xIjHvSsUmTaioMe7sBXK3RLPz1zXXzx+dbEdTiuVu49krD34rFqzKbZS20Yp5GDTcUgHJxUhPFRrTyPloYkMY0zOKcxplJDDNAGTRmhT8woAsxpgUjEA0qtxTJKGJASKbkUzdRSKHZp681FnmnoaYE46UHNLGMilYYoYkQEZNBpzdaaelIYlMbrTqafvUIBQCelPXhhSDGKXvTQicDAyKaaliGY81G1S9xoiI5p2MjpTT94VN5i7AMc4pgQkdqYaexy3FMNAAOOMdaCOc1OqoYhnrUJHNDAQU7FNFOFAFmRgUwKjRcc07j0pwwK0IYo+5U9uflFVzwKkhbjj8aBMtZ44pCeKYGwKbv4NMQ2Q9ap96sucgmq3c1D3LQ2QjGMc1GEJzgU9zg1JAQDk1eyEQbG7jNPCkCr+y3aIEHDd6quArYBzSuOxHHA5yxXIFGRk4GK0I7mMWpjxg4qHNuYSpHzDocVT1RJXBpaYDxS5rMoX6U08tS5wKagyw+tarYlksYA7VKGwOtBh2LndUec1m2UkSKPmB71etwA/Tj1qgnJFaceTEAozjrWbZSBpCLhWXqprTubg3lsuQSy98VTtoFkfMhwvfNa9tdafYrgASE9eKyepSMWJWLEEkc9614V060g82VfMk6gEcU6/itLmEz2oCPjJArFLybfmOT71FykMurhrmZmCgKegHasskh2HvxV3f1xxVE43k54zW9PYiZXmBLk44pgBIqaVyDgdDUJJzk1sZMcBg1ai4QetVkKk+hqwvCipY0S5JFNPIoBoNSWVJuGpqkkipJkLnjtTAhXFWiWTgYAqeznNvcKwOMHmoASRQT+dSwR6Isq3ukCeMjcoBHNTw3C3emhTyRwc1yegan5QNu7ZVu1blsxt3cD7hOa56kTVMm0+4FpdNFjAPIo1Fiky3Cdc8/Sqt0QGEqdRUokE9v8xzms0iiO6BnVZVPI5qITiUbfXg00SlGaMk47UxAEbIHWqAUxJbN5jLkdRTo7smQTuMAHgU+QefEUznHSqw5XYwxjt61a10EyzeaibpVQLx61O9zusgjE7sVUhVTKFIAzV/VLSOC3jKHLOMYFKSsJO5QDC4IG7CLyTUDJ9tuUt0GEBxn1qa+VLG2ES/fk4qxplkbe3+1y9VGQKaslcGWJNHls9iw3BRCOQMVSurS6VjHETLvHJNa91qEd/Ahi4wPSmWlyLRispBLHgnsKycncpLQwUsru1Us8xRepANLap5gZuSAeSe9W9YuGu5dsKAAHkjvVWMSD9xEPvDn2rWOpLL0d28SBBzHjoO9QTXLTL9nVCiHnGKdGhtsJjeR1NXjGlxAWGFIGQaJxJT1MqS1UW+VbGOoNM09ZyxESZA7mpcPdTmPGFT7xHetGxvrSGdbfyyAeMgGlbQpspXLSSoY3j2yAcFeabY3MhiaMR/Opxkda19Vt0hxLDIQG745rPtrK9tc31uPMyckE4zUp2H0Jo7RrmFpWUnb1BFWbaGJLQtEQXIzzwRTLXXQHKy25iyOcgjP508W5ffLbYCsckA0m7saMNUa6v5FYZPvUsGkzrfBWGxCcj0NLc+bpl4J2UAMck1syX4vxCI0IH94DpWkXoS9yrq8It2TyzsI4JFRvKLWy3KTlhyTwTWnNYeYcXDbgDn1rJ1m3klQLF0XgAVCd2O2hlQ27XDPJIOp6jmnW9kGvERwcE/nVjT45Q2yM8nggnvV2PTb2K8WecEKDxWjtYgLvT7WB9rDYegIFRSJcWtv50V2zBeinAzW+scNzKI5ohITzuPaszxFY/ZTEsBBDHGAazurlvYz45UvYibtiAeoHNRT2ml26ZhBkc9sdKh1WGXTYInLZMvb0otXjDqZBnPrV2RLNCxtLWGE3E+AMZCipYpLOSOSWZQAPuDHWq08iFlcDKjt2qrOXkcSmI+UvYA8UmNFuGC0niknkUKoPAx1qj5whlICDaTwKuQCG5iLO2yMDgepqo0LEF26Z60XAeDJIwKjCGmzkoDtOOOakilUDYDyelJcwSGFyw7dRTQHN3VxJG5WNiAeprqfBV88JI3kA8n61xtycuSD0OK3tDvY4YAQoJHBrS2hLep6DqesPJAqbQFHBb1rCmhjujuRue1XLGSLULIlwMEYAPasW+Mli+YQSnesNb2KWxeQGGIq3IFOA82DzU4x0rMi1Br1hFjG7gmtiICKARsOAPzrdRuiW7HPy6hPFPtkYkdwat2AWMyXYUAEYA96tQ+HJdb1NIoW2AnLH2qzqsVhpzroscg3AZeT3qGkmUmOggvbiLzFYAEZzntW14cZLG8MBYO8gIJz0rkFvLuNjb28pKxjGc4yK2fCzg3nmycFDlvT86hrS4XH6qptPEZJXEcn65plxBaaZqsF3GNu44ZQM1p+MLY3Nkl7b4LRnIxWREReQRXcjcxDDj3rJMs2ry5gvpoZVOEHY1U8RWxHkwwLlZyDke/WoLWybUPntJc7TyAav6dc+XfC0vwSicqT2IqtiWQ67O2m2sOnxcEryRVHRZZVu1R2JUnoak8UXkNzfB4QxKcEAGq1tHfWwi1Ew/uVPckE/hVppk2Ze8SXMkZFuCQT3A6CoNKvLkwtBnIA6k0a1fR6ndRG2Xc5HPHSpItGvFQlXC5GSQelNWG7kMZ8yfdJng8E1szXflWcoQA+YmKyCpRRExBI6n1pn25TN9mKnGMA470m7lLQitxPbITjBJ7VeV4odLkdpMyPzj0NWJLdbawmmcliB8ue5rItdOe6Q3EkpAPOwEYpAW9OizbuzHORnJ7Vjecbu8MbEsCcAVeu3ls1G1iFbjFSaPYqJDcN1J4zQhCHT4FZI7pty4yQe1YE1s51SSLTyVhHOOma6prZbqaR3bCA4JrF1LyrKUeQ3zHocdatNCYukWMusXgt1IjIwGJOPrXR6roFlY2otlKzSMOXJHy+wxXBprUum6iXjkKlhzj1q1Nf3tyrz/anBPOPWiSuhJmrZRxC8On3/APMT9vz6CtXzrWObyruTyynCMOciuLGtm9tzBc/6xD8kncVct7yO+hFpfMcjhJOpqOWxVztxZW81r51u+4evrVM3aufs8rEMDxiqFjDqOmWhMM4mtiM/eGR+AqBLy1e682diJCeARxUtDNKSOYwPGxBjPPJ6VlRwtGxKMQ46e9aJktpm2tNtz6d6rST28cu0446Ed6uKExq2rTHdOcg9qs28FvbZMZ5PQEdKYLqOVgAcADrUUk0MMgd24Hp3qhCi4E15sk4Ud6ztaeInyweAfzqac77gtGAUYZznpWFqFwWuMKflTikAICGAU4561cmhAsy5fL9Qe9Qaei3Mu12wKvXVjGrBI5Mg8H2qtgRkQxtO4LNwOtapmEShQeg60ySOC1cJCQwI5qrMxLZxik2BtWeuywIFLcDiqmqan9rUqxwOtZTvtBOelRWaNqF0QOY160WuBJHIzE4JwOlS28Ymc7zgDoajnHkXBiA47VPvUWhJGDiqsA6C2+13Zjz8i96p6tOVf7IpyB1Nbeg2Mk1o0oPBJrn9UgaDUZImOWJpXAsadaIIw20EnjNXLmL7JEGmUEE4J9qk02JI7dVc8kcCm64ssdmFLbs9Bmm2CKtjbomsxvAwKPzn0rqtTLDTpGeXII4UGuc0a1WK2+0OSr44BFSXOoeapUE4HHIxWbdxpGZaW7+e0rfMM9D2rRu71RbgAbSBimRyKiYUgMe1V5oJJXBuB8p6Y5xVxEyogeeTIXv2rXtLO4k4UDp3OKhFsbYAxjgjrVmK6kCjLEAdhTb0FYmlSaFCry4I7A5FU1E0rFVUnPU0+ZnlcSHIUVbsb6CF/mHX2qBlc2McSbpDknnB7VCFUkhBk1rTLa3z7lcqR1GOtU5Zbe0crjJ6ZxTEZU1o+/c/APYVq6TYIYjIeuOtZ9zctPJ8uSM8CtbT7uO3tMPw4HQ0NlWGR30mmXZHJQnJyK6Qa9p1xpxUkCUjBBFZbfYrnTnmnwHIOK4m7udt2TGfkB4FJK4+h10lxAYXcyYYHg1mzRi4sixOXJPNYsVxNdLsC8VuWlu6W/zH6g1ajYlsr2OnNbqZP0NWNhkbAq0JCybVHB60ojWFd3eqZI6KARxZbrVaabGQelLLcsVI7VTy00ny9KpCJbeMzSbj90VfkAjUBRgGo4I8AIop93IEj2jqKsRDuxxnJp4RRHuYZPaq0BZ5Mt0q8rAYBGfSpYISIeo/CnycLnvT1C/ebtUXJc56Vm2MFBUAsM5qaMBgcgc0ipvwCakaMIuRRcdiMxqCRnjtTArRvlTx3ock/dqNpgiEE4NUJjb2YyIFB5qCOMquD1pI/3kpI6Zq1FCZZAADgVpFEsdaws745we/pWxaFrRh5nI7n1plhGqHaVyDwcjpVq8jjWEsrcehobGkZniSa1ngDQHD9xXKBD1xWhegvcHaeBVPcQdpFStSrET/Kh9adbAAbuxFRXMmMAd6ljGIgB0xVAyOQbp8ipGHzLTIyTMR6U88zgdqBM0o+IBj0pvDZyKlAHlge1QZ6iriYyGkAE4NVbgMW+U1M5wxqF5ADzVMSICGA+Yk1VuRlSauuysvFVLgfIaykaJlKM4fFaMYDL61mqSHAq/FJtU1D2LAqQ1NKSFvkNOyZHwKsrbsqgjgEVmyykY5AfmY5q/Y2zSuAHAz3JqJ0PYA+9JD5iyhQDz6DNVFktG9eWkdtZAtMsp7citDSNHsr3TjcxZEoHIA6muaurS7tkV5EYwk5Bwa3NA16GxgEax7yeM81a0IYS2U8bkMpwDxTBHnvXRSxPPZ/bNwAxkoTiscW63D7omGSeRWiYrFcR8daQx/wC0auixZepH50htcckirCxWWPJpfKJq0I1HcUEgDtTCxXEbKOlAB9Km3ilBXFIZTu2ZITzjjmsvaM5BzmtLUWJQ49Ky0B24PWoerBEhA2hgaJLaSS3Z1UnANIkblwoBOTW/AAlrtKg5yDTtoVc8+k3CQgjBBpvSr2sRhL18DFUewoRLJUHenA0RjCUh4qkZtllDvTB7U50yme4qKE4FWVAII9qtbCuUiMg/Woyc5U9MVZkXD49aqSjDGoe5RFIGhuAw6DnNbUUiTwja2Dj8qzYgs67W64q3DbNEPlbhueKpMTFaQrOAeg4rQUhIwewGRVTydxyRVlDtUK3IxTYk2mXbe4EiDBrD1WDZKWHQmrykxMWXpjpUF9J50eSORWckaJ3MQqc00jFTuO1RkVmUNUVZESmPJPNV1+9U5JCcGgCm/DEU2nP9+m0gEoBwaWkoAljbPFOfkVHH1p5ORSBERGDThSGgGkMDTkPNNNLH96qEWUYhcikaQk+1L0WoyTn2pMSFJppNBpMUihDTGp5NRk80CHA04HNRr1qRaaAsRyMqgDpSE5oTpQw4pMaI260EcChutOEeVzmgBhFJSnjikoAMmiiigAoFJRmgC2QvrSEgd6rFzjrSbye9a2M7lkuPWnRkg8CqgJLVehHyAmhqwhTJjqpo3cfdqQdemaCVC5OBSGiu5PTHFQ9zinSyBjgU0DApFEb8nNKpIocZORSDIXNU9hLckDUMc4zTAaCazKF75pCSDRmmk5rRMmw4HNGaYDSg1LWo0BJ7U6IEsDTcHGafHwKpvQRMWJ6mm55poNOB5xWZRJGCXFbemhSNpHXpWPCvOa0YS0YBHBHNRIpE18kkbkdF7e9VFGGzW00X9pWWcgSIPXrWNtaNyjDkGsyizDK8fRjg02Rt2aWGMyYXoSadfRpboArbievtU2BGZI21CehNUmYDgHrVi6PyVT610U1oRIRzkZphOafIMKKirQzYoODU8cxwAarmlBosCLwJIzTsjgdzVaGUAbT1pxYl8+lQ0WmXhFGU5HNQSwJ2OKFlIGM0x5cmkMBGRwDTDwSD1FPD45psuG5HWmhBFO0MoYHkGuqsLsXMABbnFcaeG+lXdOvGt5xuPBPSnKN0CdmdhG4x5TdT3qFSbecoSdhPFSRsLiESx4yBnAp0gE8AIHzD9K5WrM0TuMuY1MZYdeoNJZBZ/lkJBFLACQVftThH5E2/GAaRQgAhuChPHamXSFm3AfMKW5kWZg6/wmpDcwlAW+8BzxTSYmVoRIrCSXgDgc1bjnNxchpDlIxkA1TBM9xncdg5wakeRYbSRx/EcCq3FsRxldQ1JRISRuwBXS6vbfZrFNvQjGKyNFsAE+0AZYDI+taS30upZgkTBjPP1qJOyBakGn2scduWb0zj3qjfkSSBV+9ng1q3LJbW7jHQcnFYsIMqtO7YweBUx1ZT0Q8wPAgYMDjkjNRRSsLgso5Ix9KV5dyk7jk8UtiYg7CU4PY4rdWRBKgYkn160rhirKCBxzzUsVm24lZwQecEikvRHDDsiBeQnkgVUpJohJ3EgBFsQBg9z60kYQyKSB161aVFNhksFOOQTVCOGaQE7sIO9SmrWKaZb1KaOSSCEN8vc+laNtM9uwUAlQOCOQaoWOmQ3yna+8g856imzm9sbhbWKclCMkE4xWTWpSJ9Ttjqc8a5APcjtUkmi3VtaK1veuMdQAMUz5okIZiHPOe9WtP1ExoYLk74yMc9qfs3a4c1mZsVk+oB0vXMixjqOcmmWs9zpZI+zmS3J468fgK2A0VsJmgACPVt4nTTVEQBJ5JJ71OxW5n3esW7WQEcYEjdMgjFR2lkJY/Oa4AJ5IyKzp9KuZJjJLKoz0UEHFVbrT722TzFlfb29qSGLcuNM1USgkxE845wa6M6mL6GORFLRqMMMVi6RZrdI8dy28sO9EC6hYTPDBJ+5BxgnGBV7og6ho4FtxPCcDHOeDWTaw/atT8+4YtEDwp7VEz3ccYaeUCFj2OTmlm1rTLeEGOTLgY6days0y7qxT8V2cbOjbuM4AqhHbxuRb4G8D7x7VHquqS6rsFrGSFOMkEVB5V4Iy7E57nuK1i7EvU1odMaVxEZjg9x0qWS5GnRvayxCTIwDVOw1Uxw+UYwT6nrTpr6OSUrKpJ7HHSqbBFT7NLcvhAQCc4A6VZhhd5hbMSQTjFaulSR2sT3EgDDHAJos57N5zcFSGJJGBSYiGXSIo0JiiG5Rkk1zd9qVwkr24YgdDXR3Wo3M1y0EZOCcYqLU9Gt4LQXEyHzjyOOppJ2A56z0GK6T5m5fn6VBfabcaFMrfM0L4yQK3tMubRv3M4MJ6BwMkVpXEscSi3uwLyF/uE8n8hV84rFPQtQgmszEjYY9AeKvFA4AmXNc49o0WtA2kZijyCABjFdXFbXbIC0eQByc0WTdwvYz5NLiWQTQcY6gVcPMK55K8GgHYSD37VGAY8ktwecVsnZEPVkh1K406B5bRsSYxkH1rjbn7VfSyT4ZpCSWNdSBHJvUHk9aZpdqyXRgjj3BjknHSsmne40+hzNjcSLcKs25VB5OOSK77RbG0u1DWV0fJI/eZABP4Vh6hpxuLwrBEN6HBHY1TEd94XvEunI8snJRTkEd81LatYux3wjjsIXgJ+0WsoIAPVT6YFcj5n2XWGtZFCxynkZ4rqLC/07WbMyaZIIpiMmE8Anvyaz9R0M+INOklgQQ39meVHQgc8E9aws7lXK0cv/AAil75samSOcZx2H5VbN2NVk+3LGMjkg9qz7TUYtXsDZXK+Xe24III5JH1qHQr6OG6Npc5jLuBnHvVW0BnVaV/ZbTl54AxHUkdalvjHdTPIh22cIwIwODUOoQw2NynlkGIjJAORUdxKBZOYADHIvIHap1HYzpLrSAmLGER3B6kgjBqWXWFsLIo6l3kGCfesOC3EGpRmflCckjk4rQ12W2e7hW3GItvORjmtEhFvS7SLVYTJGwEgBJFZU0wtrktIo4bBNQWuoXGlXRkgUsr8ECpfsM2p+ZdSExxnkg0N2Dc0dY1KGXSUigOT3xUWix4szNLkIoJNZ7WEsEe6M7xngk9qkOrLHpr2uMO3BAoTuDRBJdi9uXVhmMH5far7wXMemh4m2k9AD2qjploxJlZSFIyAR1q3CZ7qeS3BITGOewoZJNbyrPYi3DYcn5zWD4plitp40jx+7XBPqauQ3ItbmSNjzHkZ9a5HWr97u9dWOQD1pxQmUmkM9wZCepzWs0rm3UKxAx1FYqDHFbNrtFqNwzkd63toSUhCd3171cUMqgAE/SlCg9B1q9ZbbaRXkAZe4NJjRNC99aWqPb3JCSDlMilk1GJyqXdsAw/iGTTLiS3F0JIh+7xyPeq8vmXcwCKSM/pWTRZflSCWMNaznOM7SMYoicMm2XGR05rLvwts6gfu2x270yGSUqCXJHv3ppCZtrFLIpMEgUDrkgUeSoB+0SA47ZzWWHl4wxA9jTZWIIYsTQxl65v0WAxwrgdM1ju2ck9Sae0hfANRyjCFu4ppCZLbyGNgFyCa19OXznZbhThhgEAnFZ+kRiZ90vXoBXQJfDT1MUkAbcMqTmh7AjImtzDKdxzmoZOoqS5kMjljxk5x6VXZqhajZXvZPLiPrirOgSLa2sksn8Qzj1rLvpfMYp6VJZyO4ER+6K0toS2XyBJcG4foTwPam38gEYC9x0pZAFUAnpVYk3FyEA4FA7nT6NPLbaamzgnnGaw9RSS51gNIoDE5P0resURIAXbGBgCqsyRPcNJM2D0BHPFT1AVzaQwbs/vR0AFMsrRrmUT3jfux0Bqaw0+0uXbdJk54J4zUd4Hhcw7soDgYPFDYJF+WbTy4UD7o4461i6rcJLcBYYwoHQDvQ8mAFVfxqzDbRHa7jk9cipQykIWMYYxEnHXBoFw7oIz1HrW+xWFQTgx/WqVzHYzA+SMP6gVVxGes0jkR5JHQCtC2sUAEkvAPY1TtpIbeXzGIJHY1JqOrrcpsQYI9KLgX7sQRxjGCmOlYl1exEbYkGKrpdTSkR7iR0q2NHkYBlHJ60kgK1vNcM48onP1q4ttLM+JRnP50+20ye1ulIwQTjBNdBNYKsIbASQDIIqtkC3MGPS5rKQSkbozz71W1hmMfmxIygck4rQn1p4CYp1GAeCDnNZeo6wtzB5cWQCORipSuynoU7O9muo/Ldz5fYE1E1iTcHnjNO020Zm5yB2rVMSqMdT61ukiGxtpbiMKFHTqa0iWPyr0NVrZMuFxWiIliG7HNDFcj8oRKOc1XuJ/l9qsSSYUk8isp2M0hUA4pWuIejea+CDt9atCJYyPK5BqOIGEYxnNWFIRcnqecUwAyGFdw6kVHuM4O8YAphBmk68A1ZWMFAO461VxEcNuA+7PHapTjcGHGKcq4HHagjzGxnFQ2MaJCxwelSgg4UVE0Zj4HJoQkdetRYC2igAc0sjlvlNRLKRgVIqgjcaTGAjAUknmsiaNppzgnArQupsfKp5quilcN69a0ihMZHGYwFUVtaZGpAJOGPQ+tZ0KG4fCdR1Bra0+2QnEjlGHpWyJNEWv2Rg8iA9+DmsvXruAxERqEJHOPWuitI42+SUkjGeR1rlvF0dvGSkYABrNmiRy0crea2Wzk9adJGCd27moIz85Ap7A+tEQKd0P3gq6gBiH0qjMCZlHvViWQxL7YqhMbHkSsfepIPnuKhhJJLetTWh/fn60Es1gMJioMdc1ZONmfaq4UnOBmriZsiKgnmqs8IY8HFXDDJnPaonKx/fq2SUjBsGQSTUUoyhzVySSJh8p5qtJyhrKRcdzMAw5+tWl+7VU/60j3qzHzxWbNCe0RxIHXnFadxMssYCqAR1rIEz2/HOPam/a5GbA4FZtFouHjgnBrU06/tLVf3kAc+prBXe7bnNTBgFPPNUtBM6DU/FkV3aGzMY2EYzzxWPpM0UDEFhjJxWZLGpblutWtPtkkmTccDNWiGdLLqqm3KrMQcYwBVPTLiQTMVY4z1rTj0rTYYQ8rqTilX7EMCBQB6gVa3ExzXTHAyeaYZpCcAEj2qZTECCVBFWFuIguBEo960AoHzD0U/lQIpDyc/jWibsY4QfnUMk+84Ix9KAKohc4qQWzgZJp+7ng0GQ9OaBkUkAZSCMk1Uk0siQsjZB7VoAE9TTlBU+tJoCC0svLI3DHvV77M2xiCMAE03eSANp/KpDkRlixxih7COG11QL1vesn+LFaetTCa5JX1zWYBl6SEywBhRSNTv4AKaeaokfGcVZQ8Cqi9asocACqRLG3IxtYVVmAIyKtXAyob0qqWDDFS9xoiQlGyOKnju2TAJyB0qAgk0oj5oQy7HfnOCODVuO5jk+UnBrNjjBXpzUnl4II4NUhNGvGFIOTxVe5VSpGM5HB9KrLNKq7eTSmSQAZHBolsC3KE4KtjFRA57VZmxIxOOlQkY6ViajQvOakJ+XFMBNOJ4oArOPmzTcVK45qMikAw0lPIpvekA9KUjIojVifunH0pzjFDQIhNA4pxpppAGachw2aZmlB5pgWQ4PFMYkHHamrQw5+lJiQbqTJphNANFirik00nmlzTDQIcvWpFPIqMVItMCxHgdTSsQaYDkUh60pDQhpQ+FxTTQRSAaTk0UY5oxQAtITS0lACUtJSjmgBxUEcVFgirHlg9DTGUZxWsWZtDF6ir8IIjHFUQMMKvQS4TFNiQ8tgEmqs0hY4B4pZpc/jUQGTUbliAc80pfHApCcDFNUbjVJCJIsbgWHGeauSfZGhAUYP0qqR8vFRnpmi9wsDAKxAOcUgOaQ803JBosFx9IRk0A5panYYmKUKaCQKTcab1EOwdtKMjjFMBbPXip4hHJ95sYpMaGgZxUkagnJNNkKq+FOQKBkkUhlyBQc1oRRu+FUZqlZAbwrVsNHJaIsm04YcECspFIs2Ng5O55RGO+COat3+hRTQGayk3sBlhwCaxZLiRz1I+lT2OpXFjNvRiQeoPesnqUioJGjJQqUYHHIqrcYJyPxrV1GZLt/PVQGPJArJmyOT3px3GUrk/LiqQODViY7nqBkyw9K6Y6IyluD/dqIA+lTtgDjk1Gr8YxVEkZzSgE8Dk04gswAHNXrO0/iYfSqQhsFoFUM45NLLAc/KMcdauYyQMUSusSYOCfSoaKRnAkDmmk81IQTkmm7eaXKVcQZY47U/AximltvApylSMjrTtYm5E6YNMztYH0qwRUMiA8079AZ0Hh7UFLCJ2x25rcmxbSCReUPJrg4ZGicMrEEV2Gl3yXkAjlYE4xzWM49SosuOp4lQZ9R6inSlbi3yvXoR6UqAwHY3KnoaYp8iUsoyrdRWDRqinGRgpjBHUU+G0WSUKOSTUdyGjuPNiGQetLFdyQyCQRnj2rVWsS9ya9jWzYRr1PXFVrrBWOMHgDmmzXDXl2GbvUdwGW8C54OKSQmdPpLtHpZCJ8xGMmr+kWIFrJOzZckkg1nLdm005duMkYNWYbmSOyEoPUZIrKY0M1sqNPYqBlz1rFtAJk2ggDuKk1e9NyyRKcZ4wKpCNokABIHc0QiymyeYQoQsYySeTT1eBItpjycdSKjiCFBt5Pc1Jc3IEHlmMHIwOelbW0IIoEYuXQHZmr9ubmNizW67PUmorVWh01nOSFBaspNWupceZdkAnhOMAelZ7jNi+hM08Kx8Bjkgd6bq94umRCILkEdAOKmhYGSBiwOR1B71d1i0t59Nk8yINJj5TjvUN2Y9zK8O3TXNyJbQ+XIOSo6GruoSCfU4p3Xa44I9TmsHQIrnS7oyleQe3pW5eiW9xdKhDDnHrVPuJIlnLOPMK5A/SoY5YFcE5IHUYpbWcAEFsA9QeKmItIlJRASeTWyd1YlrW5GZljuGO0iGQdMHANWYruaO3KLKJIj0yRkfhU9tc28sJjeMdMEGs63swNTk8sYTqF7Vi07lJjEHlTmWaUoCcAelbKwma3KlxLGw6gg4rKvIUmmIkGQvAHar2jx/ZYGKSARj7yk4AqnGyuCetjPhAsNUKE4QjjNRTXXm3rxA4B6HPFR+JZhJiS3OCOmKztNxqEXlzSlJB0NKCBmlfSrHbiLfvJ/hHIFYOsWMX9npLEmyUEZwOorrNM0OCMmS5lTHXOQSara5bWU8RS2kDEcdKvluxXE0qOO30hHZACy5zUscBNq0gG4E8CsWGS+/d20r4jAwOa1jdvaQGGNxnHABpOLBMzZbGWSQy26bQvUdBTbWaMOUuVGc8HrV+HUPMs5IVOJmPPsKt22lackBbUHGTyAMHFFh3Eh0eS+j3wSFYx2OADSyRx2IMeA8gGAAcgVHNrH2eJoLQYRBgds1jW97NJOZJDkdSSaLXA3NPiEc4muIgjscg1q6kE1RVhjlGU5GcDNc5Pqk9wgBkJC8YJxUBvJ4cMBgnoQaGtARLeW0dpdCG5wA/QjnmtfTdKt4E87zhIFGQGI4rmr24lu2Alyz9varNrpt80GZZyqY4UGosxmrNeWUM7XDSB2HQVQm8Q6lteSImOHpnpmsS/MVhlmRyTwCQans7yS7s9srfuR29a0imSzQsLqW7m3MxI6knvWjOA4BV+nas+0MaqDGNqjtirIkRgdhOe+auxAgyrjaOtX7e9OmkyRqGdxg1TRVVSxOSelCRuuGfJGcirbVrCSd7nS2+mHULI3UGYZQMtgYJ/Ouf1GGO/nNs6yEAYLOhFdPo+qXA2uygxxjBGeSPpWndC11q3eOzhAlI5ZhjFcUrpm6V0eP3NtcaLd77WU/IeCD0rY0Xxxd2mopc3Bznh+c5HvRqtg9jLJZXy5LHhxyMfXpXNT2wt2aPqM8H2qou6E1Y7zX7Sz1FF1/Q3VLgZM0YIGfXrzUWnR2PiG1LKAl2Bg8YII9M1xVpf3FiwMTkDuB3FW7XU5La4FzbSGOYHJx3rSwzq2Se2/wBHluGZiMZfjFX0UQaaW+0Ak9QCKyLbU7bxDhNRfybgfxjnP1qA6b9nvDEL4vF1ABGKnlC5fYrbyi4T99GR36g/SnLYG8BklITuAT1/Osy7vfsgWK3bOTk1qwzjV4Ei3eUyjgjuatom5FbpPDcDMMbKvTnrWhcvcrDhowIXHQHOKWMWVmV86UmQdsZGareddyX2CxNue3bFZNO40VbOxvb7NuJgiA7g5IBx6c1u2PhrTiDJKRcSxj5icHn8KoX6ROmLU7XHUdCaksruPSbCS4mmAIGSmepo2Dcv2McU1zLA0AQLwo+lYtxftDezW0EaiXkFwelE3ixbkB7JDHMeCQDnmsDUL9NMZ5GlMk0gyc9QTTV2xsoeI75bWdY4H8yQj5yPWuddi7Et1PWglpJnkdiSTnmkHJreKJbHxctyOK1gmY0Has62iZzkDPNawAWIA9RVN2RAoAReKb5x+6eaazcVGD8wrPcokyWbb0zWpa+dbJxHnPfvWO0mJ02jgda3odRRYBxkgYwaLDMXVcz3gbP4U5FVVAB6DFLOomuGYcAkkD2pEGGANJAyUnC1Wkck1NI3XiqkzBVJ60rBcaZMNgdaep+03EUCtjJ5pNPgaZzIw+XtmrNpa/8AE6RlGIywAPrVk3Ng6a8MY+zpkqOTWiLSe804SXDBTH055NbF2FtLUKgGSOT61yt/fzRo5MpCDtmsm7uxa2KOoTJuCqQMcH3rMkuyPlXnNV57kzuTnjNOiAYE4xWkVYhsgkLFyTyTV6yhfblRk1HFal5R6VswokaBVGCO9U2BnSF5JPKIO4HGK0bLTZkUMqZJ5yalUW6SGTbmQ9eKtW99PMdu4RgHsahsdhkivbjdLjntnpVJpTI5Ucg1duY/tlwIo2JfuSOtOm0v7KVDHknrUXKRRZhHjnBPcU4zAryxJ96h1FRDOFU5FVxIM4JxRuMvw2k053QnJ9M1YYTxoUlG3Hoc1nW2rfYZ8jJBqW41ozBmxkniqsSXIN00bR7wQegJxSW9ibXc0rggnjBBrDEsoYspwfTNXITe3MZAJIHJyaLAJepaxszBvmJ4FVhHIwBHQ1BMPNnMcmQRWxaabJNbBkfkcCmFyPTLdBN83Wtg3bW3JGQPXpVGDSb4tk4A9c81JqUNxHb+Uwzx1zSuCI7nWo5CWXCMDxjmr9hqjavZmKd8NGOGzya4tmEbbTzjjmrVjczRttjBCk9qtRugvYsXqs87K5yVOAaWOyUgMRj1NXo7IzJ5rHk9RTyQF2BB9apRsS3cW2iiVMACgRgOAOmadDCx9varEqLGmSeaokfDCIyHJ5pZbhX4zioFuCYwCarSZkkG3IFDVxobcG4Zwi5K1ZhjSKEBgC3rSAtEwySR6VOE8xC3SkAiR4G5sVWmZpJCFqSaYhAq84plvkncRzQIfEpQgY5PWrQBH0pEXPJHNK5O35aTY0L8wYAdDSmPYm7PJp1qpKZfr70SKWfgcCpuBAM7uelKQM5qYpn7wxUDZ3FfyoQAMhtx6VLJMqRHDdelMAwmH6GqkgBfaGyBTtcLj0VpDuY5HarAGRgDPrTIxhcVYsxtl3lcrnkVqlYm5JaWrlw0Zwx5ArdtLR5SPOXDjv61LYafBcqJ4JNhH8JGP51faR4wFYAlT2NFykge8FpAUeIgY4JFeb+I9TE96cdAcV3/AIg1W3bSyuMyAYIIxj6V5ddDzZDJjvUstE8MHmRiRWHI6E0jAgY9OtQxKcAg4qUkhTmhDaKec3AB6A1PdgGMCq8QLz/SpbtuAKZDCEYjNS2QJfdUS8QVa08ZXNMll3zDswaSKTbmkIwpp9rGsjENWkTJg0+0ZzVC7AmByeta0lvEAQoBNZl0gjJAx+FU9gRnm2KgkGlIyuKsB1K8nmoCME85rNlLczZBiU1NGeRUc4xJQhJFZGhfQKy4YZqIwgPxxmlhOVHrU/kmToah7lpkIgc8Z4Jpk0DKvBqeSOVBySBVR5ZMkEnFCYMi8picliavWCETBWYgE8GqoZlHrVu1LFgdp49BWiIZ00OlLcQhgxPfBq9Dp8MKFZGAHUAEVQsRfvbDyPMOfQVGsGoC7BuEOM9DmmnqSzYi0yWdj5QyB0zxU40K7PYfnT01KS3iARQuB2po124H8R5rS4IBod0DyB+dSroMuAzMv5imDWZW6uaUagGHzOT+FFxj20pI/vEfgc002kKDkZ/ConvvTJpovHOcLTuMk8mIH5U/SniFOygVAbm4I4GPxphacnJbB+tAi6IgQAQAKztalW1smwwBIPQ08ifIPmE4PTNZOtafdTReYjbx3BNIDjpnMjljTIxls1LPFJE7JIhBBqOM4pLclkwGcCmkYo3jFBfNWSOUDNTp2qsp5qdDwKpEsfccRjFUByw96uynKYqiWCtnsKl7jRMkec04IKjSdSAQcU7eCeDRcZOijpmp1jBwSRxVNQWOM1OsTAYLVSJZaCqcdKJipj2+1VhG6nhjinOSUwTyKUtgiVZODxUJFSsMk0wisjUjxQadikIoAjIyRUZFSsDkUwmkCIyKYRg5qUikI6ZpjNi2gVrVWGOgrKuTiYr6VoW8hW2G09ulZl0SZyaTEiPNITRSUhhmlB5pKUCmBKp4pTzTAOlONJgRN1pKU0CgBcUzvUpORUdACipQMVEDip41ycGgB69KDTjFxlajJw2CKTBC0oANNyKCcCkMCMUzNKWzxTQaAF69KCOKFbFLkGgBhpQaG6Ui9aALZ244PNNWPdksfpUbZVgetPEmeKokaUANODlV20vFNbvTbAbjJpCccUgcg4NBIJoQCHJOaAfSgnNJVMQ/caQnjFJRUoYZ4NN6ijvRTuxCgU8GmA0opXGIx5ozxSN1ozTJYuacnXFMBp6DB3dcUAO+vapI/vCot4OSRUsPzOMdqlos0bVQH3Nwa66waHUNPMDkbwODXJwoGYBjgE4raitmtXjkgkIBHPaspMpFO6ge2nMTcnPB9qijRiwHautk0mHU7TzYmBnUZA9a5q5huLSYpLGYyD3BrG9ityXyo0gLFsHHArGnffn0FXppCUJI7VnSn5DjvVR1Y3sUiCWx3zVyDTfM5ZsA1XQDdmrBmYAAGukxe5BqVqlpGCpyT1rPBJq7du0iEMc1TApoTLdlCsjBj2rWEHlxbjwD0rN09hHyRnHSrsl4ShDdB0FMAYiJMnk9hVBiXctIeTSGZncknr0HpTmORz1NVYLjSeQoGc0NE4XcBxT7dCXyRxV4KMYxxSFcxiOSe/pSA7a0Lm0XaXXr6VnYOcGqurCJwwZcd6Cnf8KhBIqdZFKHPUVDQ0yIgZ4qzaSywuGjJ4NQYy/A4Jq5DGY0J6ZqGUjoIdTFzbhWPzAYqQXQ2Y5444rnoCVlBzgE10dkIDFhgGOOtZNGiZVR3kl2kkD0qaeZ9vlKOB3qHdifcwwQcYq5vQxE7RkjrUjM+3GJ1HqajvpjHckqMlTxUwG1wR2NLJCrX6FsEMe9NMGbNlaG7sFJJyQCc1YuSYbMIpyQMVOGjtrEFWGQOgNU7c/a8BuhPNQ9wRkW0STTmSWQqQeART7tht2pzg/nVnVxDHKqxxKCBgkdzVK3RpGyMDPrWkNgkW7CS1aMxvlZO3FOmSLYcRncO5HWpBp8QUMwBbOc1PqLvFax712qOQB1NKTewkPWSKSxURkAlcMDxXO3WjQxuWibOTnArVhjSaEyoo9wetV4VDlmK9DjB7VCTuD2LVlaFYEHmZI5AJq+byYRGGdBkjAyaykt5RIJRMVI5AHar8jvdojSHEiHk56iiUeoJjIw0Ll2Gc8jNTWuozQ3BM6hoScAZ6VLqA/dp5agjA6dqpAADk9uhq0k1qJuzLtzp8d3KJYGGeuBVeS3uoWw8WEH8Q5qOw1GC2u3RiRk4BI4Bq/JrXH2cMJATjk0k0mVuinHG0jDylJI9RirMV20U5WYCMkVbgu7ePCECMEckdqz9XhgviBDMPMXoeOaG77EpWHSNEAZPMBB/Sqz31uGKM3B4471mPDdQZjdMD0z1q8NKtDpf2kyETn+DHSm3dWC2tyG6ADAqcoeg9Ky9QtJLJlnjOFcZwK0tPs7q5jkYsMR+p61R1S4MypGOqcEUo6DYy01ETHyp52UHgCpJCbOYEEvHJ3FNi0y3urQHAEvPNMBeyYQXGHjbhST0reKRm2X5n8y13qcEDINZtvNcFy7nd2wTVm9mihtRDASxI5wKZb22xQwk+c8kGqaQIrSS3dtP5zLsB757VbhvJL4gBTI/pTrpZZlAnOUUdKo298bC5MsCEHtxxWbsUmXhciOYxXCY56AZxSssJlVYztQ9SRiiOUXhMsgBdjkmoL1GCgqcAdcVBRpyWkMNkZAQSRxWXJdPChducdAakhmJTBfKjoDWhDHpl3HtvSVA6YGc1LBHPWuqv8AbQ8o4Y9PSt4ahKq7xJgD0NY2p2tpDODbn5OxIxVJroqDGGJyKaVwuWtc146ghgaIZHBYGotFu1jPlycrnpWWVySe561JC5hlDDsa1SEzubTypZg20BAMkVLcLEj+bEeD1FZOn3plhCrwcdfWrxt5IU3SnAfkAGk9BItiMFRzknkVaSRY4wjrnmqFlIQxjk6r0zU5y7t6HpU2ugLHnOjZilKD1Famg6raWksxvL+QRnnoMmsZUIjK9vWsjUIi0wgjAZz2JxispItM6DW70eJFaDT4VEaHIcnBP4VzR0W4MbGR1wpx1GTUkGoT6WxijiLOQQcZwM/SqstzO0hLEknoKlKw9ylJaYmMatkr1xVSWMhiATkd60EkMcrKw5PINQyBSSQOTWqEV4ZHjHzEkYxirVpeFLgEkkehquUHGeooC7FyOKYXNn7XaiXdIMhuCPSp7Q3STn7IQ0WflBOMViRhHX5utWLZpIgPLmKEnoKbZJqTfbI7gPdKXXOSAcitOXxI0sEa2doFKDBwDzWSmo3ccWZDn1BPWrli7m0e5VkjYE4GRnFQykLFd3rmSVoGEh5DEHH506DTodRjaTULkqQMgcHmpI9enntDbznCEdKyr2ReinI9ahooJ7u00dZFijMkg6Ej9a5a7uJLudpZSSSc4Pat3iUYYZ471TOmxySlieM9K0iiWZA46nNSw27SuFUHmtBdPiEhHUdqtxwrCPlAzWl7IgZa2wt0CsecZpJXXnaadMxI5PHrVN5lHyrkk9ahu47DyeKTOOccU8oAoJPWltkE0hU8AUDBIi8Zlx3qWPJwBkn0FLKRGdq8jpir8Nstjbm4cZdhkA0NgFtZKUeSTgAZBNZ4O5i3bJqy9zLNEUAIB7Y7VVA2qRSGNkNVZAZHCDueamkbHNJYqZbgnGQKdhMuACG3Ea9QPzp8Fzi4togMbSDTZFkWVQIyTnpTgok1QELjb296BHUXM01xOsatlcDJz0rjfElyJLsQRE5U/NjvXbQpHDZkM481hnr0ri7u08zUZZCwyDgZPWsepa2M6C2+YAg81fe0ZVDKMJ3NPVQjYIyasM0iwZY/u89K2b0IsRxoqABeh71Yi2hwJDhc8moVjYxiRSPL9M09SJUKseKlstIvzQ2giDWrbpCOc8VRDS2zHcCc96jGFYCFsEelSl5ZEKsoOfegbNWxkUxidVAYd6n1GY3MKhc+YT2qlpltMEIdsA8gA1Nc3cdm6BuSD3qbCRn3elTEBpTjjOc1mzwxQoQWJbtW3qmsRXcG2PIOPSqNjp7agpZh0HemlYGY8cTyPtUZ9qsSW5hwHGGI6VOT/ZF4VZc5OBxTmBunEpyc9KsRWjtGZw5zsroLCM+SVjyOOuKqW0LBghUAH1rWtpIrQYfBFFwMG806VLwSFc5PJFaNp5sS4CnA9RitESw3cxKAYFW5ntobUtIoyBxUsRTXVIkAEu5D3IGazNS1GOUFYpyxPYjFYt7qshuHVW3ITwD2pbG1E7liCufSqirjbsRpZLI5zyetaVpaCNcBRkUkcJhuDH1HY1dQY6VskQ2RxysrFMVKkJPOM1NDCrZyOT3pGYxsVB4HBoYh8IWMHd1qjeTncR2BqxJIApwcmqQjeeRkYdehpAJG7SKAq8etXY9sa9Mmm20AtQVZsjtUyxE5kPSgBiRhzuYUk0xRCF6UrXAJ2jjFVWDSOVxx60WAYrFm+XJrRtYSq5bv2qG0hCtk/SrxIUZpMY1sICT0qOI73x2oLGTICkj6UIvl81IE8mSQq8GpVDKoBXj1qKMB8MTgnjNWNrxrkncn1qWAx1BHPWqxtzv3dqeZmLcA1IG2plj1oTGU7twkYU8k1XghUDcp681LIn2mUsvIBp4hCDNaxRLHwrvcLjI9K6Gx06GSHbGfnI5U8Vi6eCZQy+tdnpVrb3MeZGMM45DAdfzqxJXZTGlXdsnmxr+7HUZ6U6O4iP8ArHI9Mitx7h0iNu2CcY3A5JFYerR20VuzvlH9QOD+NS2a2sjkvEVyZp3jR8qOhrCfiPBHHerbkyeY3Xk1Tf5lYVIdRiFQeDkUk5xGSPSmRja9F237vHqKoCO05yT3pLsMXAAp9qNqCmyEtMFFBD3BuIAParelZKfN61WlGEAq5YDCUxM0GUbTiorYkuR6UrH5aZbcSGtImTLLIW71n3cZ2kZrSJIHAqhOCB8x602CMswtknNNXIfB5q6UzyDVOQ7JgAM1DGtypdjD5xUadKnvF5z6ioF+6KyNS3CDgEVeikEYyRn2qjCcL9KmEwAxjBqJDiSXM/mMQMgVTKZ5xVgSAn5gMU7CHnipTKKxTA+7V2z1BYE2GANz1J5FRgDpVyx0K51AeZBtwOcEgVomSzVsfE95ZQk28YwR0zRH4mv765WOWInccZGTii90iPT7By0o8wDoMVe8Dz2Nw5guUHnIcgkdapEM14tOguUCyTlHI6EAA/nUd3of2Qb2IKDkEc8Vqa7/AGXcwbSPJmjHDgZzXJR+KZQrWl2+5V4BJzkUXBI0o4oWPygU4wRg8KKo6NcR3M5UZIBz0rc2RjOEJP0rRPQaRR8pO2fypRGOy/pVvA6CLn6GnrHI3RMU7lWKgiJ7U4WxI61dFtI3XIqRbLOMk5+lHMFiiLMfxPig20QXl8jpWounxHlgT74qZbC0xgxkn1INDYWOI8Q6PBNbGSNcOOSQK4SRSkpU8YOK9wvrG1lsnVYQCB6H0rx3Xrf7NqTqFwCeKm+pDVikFB6mlwB0qIGng1omSSKBmpk4qAHmplPAqkSx7jK1nTAbsZ4rQJypFQG1Myb+4NTIEVEWpFBwcUKAGKnjFPAIFJFNDoydwGe9W49+eTkVAoA+pq1F90CrREiQIzgYOKZImKnjxTZhnmiYRKRGTSMvFTFaaRWJoiuVoK8VKRSGgCArTDGoNWCKhIHWgaG4X0qORc9BUp4pnegZbtGUQAN1qldoDMSOlSAnpSSHPNJiKhU0mOKlPU00ipGR4pyjOaCKfFGXOB1FUgADilIOKl8pgORTGGBSAgbrSUppKAFBpKWkoAcFzU0ZwaZGeMU48GmBYRwahkHzFqATTGJNSwAnFMLE9TSE0gOaQC59KM4oFJQMMmnAkUzNLmgQ/ORQODxTM05RTGTtyKaODS59qCcdqpIkUmlXmoic1LD1Ap2FcbJGQcgVHyOtXmjBFVnjw2aXUZEaTNOPBppFVe4h3akpAeKCTniiwxTSdaME0oGKTAQCnZoxRigYbN2abtPPtV+0kt44yJVBJqvLsMpMYwKGSJDaPLyGAHuatW9j5uQpHB5qsGZVJBxipIp2Rcq2D7UPYBLi0MbEYwBTrSMjLelD3DynDHNWbZBtGO9Q2UkXbcBgARwT1rS3vHGFfp2rPtJVAKkYI6VdtpI5XMUzgA9D6Vi9Sy5p97dWlwrRvwT0zXX3enp4j09WmCpMAASDnJrjwtraEGWYkDoBzU8fiGSJgltnYRjHSsZpjW5n6tYLpk5gzv75rBu5FzhRgGtnVLkzDc7ZZuSfSsC4bMgHYVrTQSGg4GaeCTUWaeDnFdJkRzj5TVQmtuTTd9iJlbJIziscAbiCMEGhAya3cBcelI8m9sA9KYmN3oKeXjHReapIkAcHmpByQKgV8tyOtWIwB15p3EW4VAX61YGBVHzjHjHIqU3OV+UVDZSJ5CNuM1nzRpyQOTUhdnPJpjA0ICmVOcYp2CDipSO+Oabgk8dRVXCxNaxk8sKtEHbii2G2PJHLVYWHI3etZSZaRWMfHpVuzlkgUsMlQeRTfLIYbhwauNEscXHfrWTZaRI7JNtkXj1FTFjIAqDAAqk4BQNGSGHUetSWt4kZw5I9eKFYGTyQsIiR1FRsA6K2elTyzRyxZjbk9sVWiG9Hjzgg5FLqHQtWzNNOsRYkEc+1b8kEVpaIyEFm6+1YOlyRLMRJw+eD7VoXMjSABWOAeKTQIjurb7SDIvUdRWcxKkEcEVvRx+XEkhBweCKz760IcyxrlTzgU4SsJq5LZTCQqzEkJyaW7n+0z5YZQcAVU0+YCVo9uMjpU0jMrnbEePQGqVmxPYjmkNuoeJcY6gdxUqhTEGxjPNLGymIvMCM8AEcmozDcSQFUT5e3tQ7X0EvMkAUfex7c1JIQtsVwCTypB5zWZJDOjCN2OfQc4qwhjiAeZyQPaiTugSadyxaXyQDF2XzjuOBUVxOlxMGiBC55JHWtYNZ3diJzGsqYxzwR+FU7GGO6kkkwFROiis1fYtpWHW1lDeMFlhBHfPWjVNAtbFRPG7IM4wB0qMyzR3ReJiMHitg3kWpaZJFcACULgZPWqlFpXEmr2OauY2jg3eYWUjIJqnbSKTkMQwORWtMEk0oRDBZeOOayYbR/M2qpBJwDVQtbUH5Gzpokv7gNcMCkZ6k9adewiS4dLUcHj2FRzRm0iEELknHzEUWNw4jZcYY8ZrNu7GloUYTPYTOjSEhgRgciooYLQRebcSnfnJBFT3HmBmUICScbieRUMlnbWzB52L45OaE7ARXeoQW2WtEAQDAB4yfWsM3c17eKGYgA9PSjU7tbm4/dDy414UDvVe1kWO4Dt0B5raLJaOntIQxAWEYHViKSWx867MsEhUjrTjqjPZBYABkckVFBIxg3q2DnJxQ5MEgkhuA4EpJTpk96W5tI44A5UYPetLULyCTQ444wDMDk+vWsqR5by2CnIIHSs73GkZ8bzx3ARMlT39KuSBjGSTnjmiIMtucRENnqQRQGIQqepoYyIKjRBkGGB5FOMwjADDj1ohdYZgs4xGe+Kj1ARyyj7OSYz6jFFgKOoSPNINpIAqOOEAZbknuasugVgOopsy/JkHBFWtCSpNEBypzUByfwqwwIUsByagJKnBHJqkJmppVyY1AU8g81vxTXF2QTyqDgE1x0EjJKCuQO9dHY3chgCxnBpMEaoJuf3inEg6+9XoNvkk9WFYEc0kEpLZBPWtK1MhBeJsk9Qaa2Bo0ozuQ5GKw72YQ3olHUdTWxbtLIS0gx7CsTVVVJyM9T0rKe44mhp0kZmGSCGHJP8qzNc2x6kDb4CY4A7VCJTbplOCelMjdWBeU72PrU2LI5pvOA+XD9yO9QNkcD86syOgTaoAqszhUKnn0qhDduTnNRTkhlC80sZYkgnOelTC35DdSapIGMjPyjIwRWra6TdXlk91AMiLkj1rMk2KpBPPQCtzTfEDaVpMsIXJccAd6BFSEfa03E5wcEVPHp7uC0L4IHIJxWVZTPASO7nJFXvtTSH5HKcc471LRSGyTbWIzyOKij8y5mESAndTJA0jkLya39E04pbPdEcqpPNFrCuZF5bNZyBN2SRyPSoGYgZHU09pJLu9bALMxOKutpUkDI90NiHk5oTBmdHG6vvYcGpZDgcVNdyRvOVh+4o4xVWRufwouBTuZ2LCNOS3arkeniKzErLmQ859KzLbMuqY98V1csZNocDIAxTeiBanOyk4wKfAVjXavLn0qCWTyywP3s4xViwj8tRcSjntmmtUJmtp2mR5FxdkZPIWrlzbi6nVGG1FGQB3rOtbxrrUY1J+Udq2J7uO3ck4LDkCobHEpOkccbyyqFxwox1rDmlCsQepNaV/eNfEvjAXt2rFusDEnXFOOoMbcSYAweTVzTFZId2MN1FZ8aNcTpxxXQ20UEcILN869BVvQRYjuVERaQBZMcGqdqkiu8jRmSRznIGcVMtqbuYSSsAg5xV6HUI9NIWA+YCMYPapuOw+LTZXtjdT3W3A+6SM4+lc5d4NyWGSCeD61t3MYuFe6nl2M2SEBzWdawvcjasZOOhqHuNFZZxH8rJknue1aWl2jX0m1v9WOcHoaedKjjh824IB9KSK4W3A8pSB7VVxsl1bT2tEBRcRjqB0qi9sVtPOTBGORmtlb7+0ALeUZAGMmo7q0jhULGuFPX0qbgc4hbIK8Gl+0PG/Jq7IkFsDtIJJzisplbzTI4IBPApoZppq7wkbCarXl0b9zIxww6D1qBYTIjSccc1Y0q2ivpNkjbCDwadhXIrVGklVeCSa6+0hS1iRQcMRyKxptPTTpBKpyR6Vt2klpcxiQsDIBkA0MRgeIwquMrg5zVvw6baRAkwAJ6E1H4kQzDzDggH1pulW0M1kCrgOeB6ihbCZsSaakkjbSGTPY8j8KrXOmIJVBmcDGMYqqftumEyi4K9x0qpJ4pmD4njDn1zUpO4M2pBp+mhWjkIJ65GM1karqP21fLt2x71i6hqJ1OQbOAD0BqewtGwGzj1zW3KTcbDp6nLkZf3rStQY0CkYI70sxAcY4FTQRGQgdzVrQTYm0M2R17VPbRtuO7jFSC38skY6d6YZsNg9KdxFxvLiTIPJrPnZQxIPBpZpQEJBzVSNjcHngUMA3tJOFTkCr0iiKEEdT6VFAq25ORkmrSR5bc54PIBpCIEDOcvwKdJcbU2DgetFzMD8iDgd6rxgyHD8DvTQxhIL8AEetXY0DoNoxVWSMBgidO1W4TsGF60mwRKgULz1prNufHYUr7gOOc06GFQMtyTSGTQvHHHjGfemEh3JA4pwgVunSpY4xt2jtUsBPLWRRtGPaomkkj+UsSPSnCTyZMEkfhSuBNyOtSMIgrNnbVa+3gbUGamWRrdearJM0l0CxBH1pxQhLUMq8jB7ipXYP8qjBqWQA/MBjjtUUS7pgCDj1ArZIGaOmxeWF8xO/XFdNDMnkhdobA6nrWVbArGoOCAO5q4vlghozgjqKTZcUWY5cNhice9c74n1QyRm13Ejpk+lbd7ejyCxjAIHJ9a8/1e7MtyW3E4OMVJTdkV95jiKjmoISxLAgZPrSicIASOKkD27rvGQfpS6kpXIB8shBqtdOS4XtVqQAtvFUmYSXAX3qgLK4jgB9BUFufOn3ehqxMNtuKrWKneW7UySxcAAD1zVyyH7uqNzJlwvetGxUCMZpolk7Ahc1HCcPxU0xwhxUVou58mtYmMidpXCkKKz7qVjk46VrMgCkYrMvYmUZA6npRIqOxmm6bcQAaFbc2SOalWNRyw5pHUA5AqGtBdStdAlc+lVF4GKvTjMZqkOtZGy2LFuQTirRgBAOaoqccipVuHwAe1JoaJjCMcGgxjH3sVAZif4qiklYkYY1NirlosF43Zq7Y31xB/qJSh9qy4gTyxqZWAOB1ppWJZZvr64mbE0hOPerWnXkVmROpxIOuO9Zsiswyan0yxjupissu0DpmmiWa2o+KDeQFdmD681zUk5aQsec9K2LvQpYmxHIHXHJyKhstFluLgKycKetWlcVzqvBOnyyW/mhgA3OCcV15tJhxlAPqKyNNjisbcRopBAGRjirguSxHBxVWKRdFqw5aUAD0IoAiT70hJqoJCTkqMfWnCQD/AJZg/jQWi4s0C9WP5VIL20B5BP0FURNkY8hcfWneZhf9WB9KSGzRXU7dfuofyNPGpQn+Ej8KyjKAKaZvQ1VibmtJe25hcYzkeleP+NI1GpFl6GvSg+a8+8ZRf6QG96mxDZyQFKDg0EYNAFWjMeDU0bZGKg7VJEwGSe361SEyfOQfpV2xti8WTyCKpgg8CtGy3quFHGKGCMnVIfJmLKMAmoIZMrhutaepxswLEZx0rK4HSs09S+hZXOQatRHOMVQjY9SeKtwyA4HStomci7GOcUTcL9KIiCRntRc8pRLYS3KxNRE080xqxNRpNNJpSM0bc0ARsTUZJzU/lnrUboKBohJppzmpdoppUUhjQeaG6UUADvQBCaQinvjtTSKQDcVYsx89Q4qW2OHpoTNExgrnFULlAv41pB8oMelZ91zkmkwRSYUmKeTTKBhRSmkoAchwaeTkCoh1p4NMQ8GkagGkNSxjCKb0pxpMCgABpM0vakoAKUDgUlSADFADAMmpAMCkAp9AIXdTSafjPY0nlk9q0RLGVNCRvFMEZ9KeiMpyBTZJbOCKjZNwOKZmQ9BQPOOOcCpY7kckJAzUWMVOwcjkk4qE9aVyhhGKUc0h60oqm9AHdKKQUuahsYdKKTNITVRQmBJzgGnr0HrUS9alXinIEP6jFRAlTjtmpM0xxlvaktQY9SS3NaVopkTg4wKzE5NatnxEB+tZzVikStazMnmIenXmq4fc2MkEVp2yShyFbKtRcadECZAwDdSKxuWVIyzYDnJ96mLeUOuAfSo1HP0qz5azRbAMt2pNXEijJJ5hwCcCq0vlg8rk1pyabNbQ+bMNpPQVnSYDnitI6CkQEjFIpyRUpC46CoxjcMVsQdDpiLJZlWPJHArA1DTpYJ2lByhOcVuabn7Op5B5xVg2KXIdXbkjgVlezKSujkYxluepp8sWTuUduanubJ7S7KMMDPFBABPvWsZXJasUTkH6U5HIIBPAqaaDOWXr3qqcg4q9yWXlAYDHINMB2tjHFQRSlG68VPkMc+tS0CJd6hc96bknpTMUqjAoKFIB60+GIEgkUscZcg44q0ECgDFQ5WKSJUiAAz0qcjCqQMA9KjjBYDPQCpgBIoXOAvSsm7lJCyISmcc9qdHiSHbjnHNT+XiIH2qvG3lzkDkMfyrNsoWExg4lOMdqnlghnQGFMkDnjrUV9bJIqyA/UVFHqRs12RrkmhMQ9VBYlYyjDjBBAP40BXDeagztPzD2pxlv7tMrsA6j5hmmW9w1pPi4AIcYIBzTYDnwHVx0PQ1LaX1x/aIgdd0Z6HNQTkwyeWOYm5X2pi3FxasDtB7g0+gHV3sxjswIgDnr7Vl/bZTGQBk9MVCLyS5gBVue4zUkflCMsCQw61FhhDAIW8ySU+Y3QelasVpNNbGWO4KMBntzWWtzbupZoQWA4JzUtre3c6skagKB0B7VVmJEKGe5vis7FxHzn1q2byWJiF6Cq1tdGyllMsDHd3AJqGS/QsSI3APbaauLVtRNF20P2m7d29Oa5/WLqSHUmjRsxr71q6bexq0u4FGzwCMZFUNUsFvpzLBkZ64FTbUfQ0NOu1+wmWAAhh86E8fWrVnc23lna5RnHYVlWtmltabIt5cjBIGai+xXwyTCcDoeaE0mHQ3GjZD8zZ9wetVLuYRqQw28du9VbdNRd1QhgDwCegrW/sxIyGv5S5xkAYIqpzTViFF3uY1pJeR7tkZKE5GeBWnaOwPmykAnhRnpViMtd3At4ABGOPb61LqelRW1sZFYtJjOcdKzuWkV5AHV9hAHUsTiq099HaQIkBDyk8kd6oywnULbEV6Yiv3lBAz+dUUK2aF3bJTgE96SQ2bkYd0M904iUDOM9a5jWdV+1zlIzhQcZqvqGp3F8+DIQnpmqYGDVpCQ4fdApDS0h6VogZs6PcwgBJenQ1dkEcJPlP8AIawbSN5HG0E881sR2qzMIi20gcg1MkJCwsvm7t2QOoq0LqNJQ4HA5x61QjiWG4dS2QD+dSSJmQFRxUWGaE2qwXLAiMRkDGB3qhLDIG88H5AaSaOOTGOCKiFxKkbQNkgdKY0OnkS5QKeoqMYQBRUSkEnjBzT2G2mhMbOx29PxqPBaMk9RUjFWGCaYARkdqoRAZAFIA696rGNi2WORV3CgHIyDVd1wxOeD2qkJhGgyNvTvVy1kkjkHJAzxVe3jOQx6HtWoLRpLbeFIx0JHFJuwi+GW9hC4+cDr60W101s+GBB6fSs+3uTbSBe6nkjuK0VEd/ICpAz1ppjsXbTU1muGjY8rWbrDhrgFeoOTTzpz2khkDA5681BejcqyDkgc1EtQWhUZ2fG7t0phJB4PFSJhsluKgkkAJUHmpLFkkAGAearuCxyDUG4ib5s9aupGpUEN15xTFcbBGxbpUlzciFQo5YjgU8ERIT0qnaj7TqIduQp6GmgY+O0mJ8+UED3rS0i0e8eSdlzHGM8+1XtQkgvtOisrRcTAgyNjH61YsDHaWhsxnL8MQOlDdgsYkFrLe35EC5GTn0Aq1qunjTXjCsGYjJA7Vba6Gih44Bl3HDe1ZMs0szGSVixPr2pJhYk06UNcBcZZuBXoOn6PM+lCDlRIOT9a860kZ1iMds/1r1e71Sa3sobS1i3SSKBnnj3qZuyBbnAxY0TU5lKCRozgZ7VDrGsXGquEIIA7CtTUrFlaRic3SDL++fesvT4DI7XN0oRFOcHvUxd0VYz0URjaRyKiuGAUk8VauZUkuGdBgE5FZV9cAgqOtaJEsj04g6ju966m5mMdsRnAIrm9GhAm81ugHWrmp3bT/u4/uDv60MSepQhT7TqIDDjPNbF/EIYARxGBgfWqllD5eZSMYHFPuJHnQoc4J4Bo2Gx/h6L989zLnA6VdeNruR52OApyAe9S2cccFokbAcjJqG7uoiuITgdCBUsERXcMUcSLE+Xbkj0rNu4iVCgHFW1CmbzMcmrTrELfkgtTWgFG0tBEoLdSM1YdcHOcmmsWYDJ4FOiKiTc4yPSm2CJVnfZtyQtRhItxdWwR2p8syyfKq4FROiIgOTn0qLjFG6dwpY4rWsphax7ABz3rFV+MrxTllbHzMaEhtGrqYa6iURnJ9RSw2gt7YGZsnHTrVK31hbNCrRh8nqahm1xnB+XGegp2ESy3awTExHB9Kmk1g3Nv5bpkgdRzmsQl55DIx69atoWRcKeO9OwxLeBrm4znkHODS6mhAHy4x6Vpx26fZhJBxJjn3oWwe7U+YCp9D0oWgmzFtkaRcZwvetO2tEOPKxkepxU8WjsoZkzgdcd6jEBL4UGF16EDrRcnUvmxYRh5GJB4IxwKy9QhmtLgNajAI5APWtCK9u7FT9qCzw+7c/kKo3OsW8jb41wwPC44xStcoq3VzObYrKpAPUms2G8a0cbHIwcireoakb1AjAAD0NY1yMEAdRVqImbk+uC+h8mQc9AappGhBUrkk96qWMRkYHBJFblvZiYbm4I7VdkiWyCPR4SnmRHa45xjrVuMhUAIwad0YFRyODUyxmRslcU2K4wRmXoKtwAwYJ7UBRDzUclwHkAXp3poRcNwJEJU9B0rOmkCscdTQ7+S2VOM1EIZJZtx4XvSAFkMjhQuQeuanMIhAwOfSlWOMD5ByKmjjZ+X7VQBDC0jhpOFqS7lUDCHjpSTTLt2DGRVWFGnmwc7R1piCAGWT5uAKnnQK21aa+IJCF6d6ep3NnGam9gESLA560+NlRiG606omjMjYXFD1KLCHcxINShlAwahRDGvNJGxZzu7VLQF2NgF4FPQjOSKYhGzHpT1Gfek9gGsUkbbIv0NMMLW7blORUhUliCvSmTSCMAFscd6gop3codSo4NSabawyqd7YbscVAyhzu4NKEKAMrYwa2iiS1IBHJ5LHK5xn2rUtltLZAJAJEYcZ7Vl2Ya5cZQuAcE4zitM2ijABwKq40rlpoMANE2YzyB6VZjhdU8wLvHcjkii3tmjUGI5TuKvWt01m5aNcLjlT0NSzRGDrWoRx2ZUDk55Iwc1xabZJS0nIJzzXS+Mru2u5UNvEsT/AMYXua5KYlAADjvQyW7sW8AVwEAIpigY9KlZMxg9ajHApDWwjMQpAqlCM3YB9auSHCmqdplrgj0NMTL10QItpqGyHynilvGwmKfYp+63UyCvMc3IX3rYhG2MY9KxnH+mD61uxIPKH0poTGyNlCKltAFbioZBinwNgjNaxMZbl45zwRVW6h8wFi3IqTcScjP5VFOGKEjJAoauNGZJGd5XPAqN12+9EjSGY5UgZ4pCWPBFS9g6kUgyhFUCcNitF+hrPkGJKxZtHYcDkU+IAnmm4wlLCeaBkj22OV5qsQwPTkGrwfC1AxBOStSURK79KmjBznBJ+lIoUnGMVMsohHBp3Exj3W1irDBpYZgW4BJ9qjk2zOXPWp7Q7GyqimiGaEeoSIoRY2Oe5BrqNEjd4xKzAEjoTWLbSySKI32gcAHNayeRaRBvtecj7oxVxEdAASOGGKdjjmSsOG6kk5TO3PU1ODMcknH41dho1gv+2MU8KuOXH51jBpQQC5x6VKgc9STSsUmauEHJcfnUUk0Y4zVMLnGST+FO8tD1U/lQhtkpmTqDmlWQegqIRr2Q/lUyxj/nm35Gq0JaHiSuO8YRgruxyK7FYyeBExP0Nc74rtyYGYxEED0NSyUeeEd6TtUj8Ej0NMPShCaEzT0x19KjpwPPFUSWoSCwrctABAAe9c/CeRW7bZMSmnuJC3SqYyAASK5uZPLmI/GujcE5OetYt/CUkLdaze5ZWTFWoyBg+lUweKkjkPrWidiWjUhPIqS4+5iqMM21hzmrnmBlyeapu6JWjKpBphBqwcelRkA1iWQ0tOK80YoAaSfWoiKmKimMtAyIimMDUpFNIoGQkUu3Ip2BmngDFAFcrim471MwpmO1AxmKdHw2aMU5BhqALsZ+UfSq90MrT1bgCmyjIpNAUCDmm44qZhimYpAMoxTsUYoAaBTgKTFOAoEKKDSgUhGKQIYTTSc0402gYo6UlGaKAE75qQcgc0ylU80ASqvFKBQDwKdmkA6OQlwGFTjBHFQRgZ96mHHArS4mLgUdDRmjvTIFycUmaKKAAnINVmGGPpVjNVn+8akpEbUClamg4qugxwzil5NIJAO2aTfk0kguO6DNNPJpwORRiqSsJsao71IOKaBgUtRJ3GhQaDkg0DrSgZ4oTGwhwTz0rXtVJQAdKy4Y8ygY71sRfuwBUVGCNLTBiYJngnFS6xo8sUolD5iboc9Kz1MkcgkBwB0regvrfUrE21xLsZRwfWsWWjB8jy15OeOtPtm8uUSAZIOcUSKROYlJYA4zjip5bm0063JOHlI44pJjDW9XfUVRFjEYQdeeawmzuJPWrE00lw24kAdgDUDg5rWKJZGTxUak7xUrDAqHv71qiDqNL2PZrkDIzV+1txMzMp+ZDxWXpDA2oA61dgne2csvQ9RWMkWip4mjiWFW4801zsLhxtYEEdTXS31sb6ZXZc+vem3OhRSQF7c4IHTGKIysDVznTkdelV5YQckdTVplAl8qQ/MKHjEa5zmtlLqRYz0jJbkdKnUkHGOKlSMM3TipWiUrgDmk5AkQA8VJFH5hyaakZ37TV6GIAAAUnLQdhY4wFAAp7xnGR2qdI8CnOo2EYrBs0SGW4BXBPNSFcAHuDUEQ2yE54FXmiMybo+w5ppg0W7SMTptboBWdfReS+5D0NPtpp1uBt/1Y4PNT6pCyqsyjKkZNZvcERwq1zAQMnAyaoSw4yNvzVoaLOqzlGIAbsasanEtpIJwuTnkdjT6jMOG7+zPgx5PvniiabzHDkc9QPStS6u9JuLfeIQs2OwPWsM7mckAAE8D0qhNEqXshYrIMr2z2q7DcrImyXHHQ1VjsBKh3SbW9Kje2mhyXPA6EHrTAtOXt5N8QJU9QOlXbW8G4F0GPrWZBePCCGwV9DUsZjmOVOD6VSQM1nmty5AOAegqW2W4hbzYhlD3zWK+CwznINalpfOLfyc5UdabSsK5oXNxdAKwAKH0NVpjO6hgCD64p0t/CLYIoOR7Vb0/U7e4ha3lAyeATxisrWHe5nxWguJgbgoB1zkZNa8K2FqxiyrBh1NVhpdjDMJHmBDHJGRV4ado98mxJEV/UEZ/nUtsB0ckEJJhSMk+pxSTagApErAeyHNRN4dto1Cm4JA5yMU6JtDtJBCWV5O5NRdsqxVm1dbhVtYIzkdGIIp9xZObYPLOTIRwg5BNQatPbo4aBxgcgA1mPq10CCspJB4ANWk2hbFkNNp5AChC3PWlm1i7kXyZckEYx6iqck9xfvm6fZjvntUNxcrAwCSecQMEntWigJsRrS2h+baCx5x6VlatvYK3QDjAqV55XkLFufrTJyXiIbmtFCxPMZYpSOaMbHIPTNKaVikJRjPFApelMpmjotxHb3JMv3TVq7lV9RLwsQh5qhYwpLneRjrVoRqjEAggelSyLik8knrViNiE+bnjioTGxjLgZA70kcpCAHmkMJHZWHvQDlgxHPeopJSZgTwBSrMpwF5qRiyD5gVFNMpJwV4A61ISRj3qCUsPu569qaEPEan5iMmkfcFO2pMEKB3pMECmDKz7lHTNRbWJGRVvBP1poUbuapMliwx5YIBzmtu7uB9hjtYl5AyT71n20LFwyjj1qWdmhYZByahsaRBGFjYs65IPNOk3xsstqcDqQKA6yKwbqe9NjJUFSeOxpJjLEd9JLKFkYnjnNR3cwOVXgVA0ecMpwR3qrcSsOKYySWfZGQOpqqDubcetSwRGXLHkClZFLEAc07CYkMQk5Iq3HCo+YDGKfbW6xxbmbJ9KR5NzhRwKAILtsQnFVtPk2uCOpOKnvvlgPoai0WMy3iKemeaaEzrYtMaKyEkBAcjLEnBpl5ILOzGANz85Bya2I7eRpAFX9yBg54FTWnhe3urg31w+LRDnB6GsZPUpbHM21jfahbmVoSI1Gd544rJLAuVXnBxXWeIfFaPGdM0xBHbr8pYcZArko1EYLGqjqJsm04bdXhK8nIzXqcCmR45N4UYxjPSvMfDg+1a4DtyARmu/vi8LKkBzK3AUUqi0BbmXqNydK1eSW7/eB+VPXiuW1PVX1G4MNuNsOcnFbXjdbnSBEboh5J0Axn7tcbZ3Ig5xkmimrobdi3cTLFGRnnFZqRtNMM85NPZZLiUnBOTxWhbWYiG5vvVtaxF7lgwxQWQVD856iq0UBkk2gcDqasCJncY5z1PpU7ItumxOS3U+9SykhXRY4V2kEDjFPFuZNrLGTxwAO9PWwbYrvJjPbNXodUgtIDEsYaQdDik2BUh069u28tRsGOpOKqzwQWNwbeQh5B1I5FXJtRvZ+BKVB6AGsiYSwXBadSST941FwRajt9yErzjqaRoojGcOfMB6Y4qCO5kQkRkgHtUkMZlcAZLHvQDEAOPm4NOC4HJAFXzYRQoWmk3EjoaqJZCdyQ2xM9D2p3GiN2WMZ6iq8kysox1FPu4zDwpymetViDtOBx60WKFaVgvHWozM5HPWnwxl3APeppbJlAbaRVpCbIo4XkGQSSewFN1C2aC3V2GGzwK6bSoYobUMyKzY5zWR4naObaseASeQO1SySrAAIAeuRk09WAkAJwCeaZawSbBH1HrV4aBdzYeIgjvyKYXNOxtpZCrRHKKeQau6leRqoRVwwGM0+wt7iyshGyqWx13VRuQsiksDvJ5JFQ9wNjRLmE2hM5AI5571j63rNsHYQquRxVDUy1raoySYBGCM1z4ke9k2Jyc9aEm2Mllu7m6lKo55OcdqpTTSo5ikGGHU1fWGSzcAjLHvVS+gmmlEioSe5FbKIrkEcmW4BJqcWNzcgtEvAq7p2jTSL5oAPrk1t2cJhJUgAjtVEtmdpVoACCMOBgg1aCSLKdo5HarE8QSbePlPXjvTYdz3O496dxDYYHkIOMMTyK0DH5SfNxQAIDvHU1FM7MhLHikIrTTHdjHHaqzOsb7iaJplI4OKbDAboYPQU0A7DXLAkYUdDU4mMalAOegNSnbbQbAMkDFLbW6yIJH4I9aQBBCxJLcDrUksmPlU8USXAUGNR171UZjuCqck96oCxDbG5Y7Scipow1ohXaCTTrR1tlJ65pJi0r5zgUN2EV+ZHLN3qVCA2B0pu3ApC4C8Dn2qGyrErnPyr1pViCLljg1HErABzxmpJJNxAPI9aEwJUJdeegoKj+HrTBIMBVHFWOAoI64oYiIl1GRTkuJAc9KDIW4AoAJ6jimBrWksFzEd3DgdaydTAkkKg8UeYIzwcVHPuBDnkGko6juV4wy4X0qXBApBg80gLs+FyR6CtEgubeh362GcoGV+oNX7iWGZy0ahVPYdqxIgDjAwelaNlG4kCTqQh744pNDizWsUkChhyo7VqSXNkLNzcRgMBwQM1XFpLDCJLch06kZrA8Q6j5duYwu1zwRUmytY5PU5RNqUpU5UMcVmXBzMFJ6VcjQuxY9Sap30JjfcDzQ2ZdSXzlSEqw7dqhRg3TpSqFeDKnJHUGmR5GRjvQhoZctsQmq9opGZVOMmprxgEwe9JZrtjx260wY27kBQA9atWbjysD0qjdxlpAAeKtWgKKB7UEDJD/pYGO9bUTDaOe1YknzXYHoRWzbgFeewqkSwm4NPtAGfkZFRzHkVJaOFfmtYmUtzVVYgnIGapXIIJEbYq4giKEkAk1UuZEjJ2xjHahuw0UZImY5YAn1qvLHgdMVba5QJuHB9KpyzbskVL2KsU3OMiqMn+szV6TnJqjMMNWLLQpPyU6CmD7lLE2OKCi0Bk4PerSWyOoyKqo3zCrsUgKkdDWcikQNaqG+79DVa7jAHynkdRVqa9kizFtyD3qm0i5JzkmhMGVxG2QcmrdrHh9xbr2qDzQBg1JBIpYZHetEQzpLPTJJkU5BBwRzU8mgSwSiZiCvXAINUbPVY4IgrysMDgAVdh1+LaVeMsMcZB4pp6iN7Tp7Ro1TYFIGK14bS3m+6QT7Vwkeqtc3Agt4gMnAJyK7rQ9PNvAskkuWPJGa0TEi5HpUI5MQNTjToB/wAslqcMAOGzSZY9DzUtmsURjT4u0Qp/2CIcmMH8acFmPRhj60GGUn/WfrSuXyglpCDzEp/GrccUK4/dr+dVRbSkgeYRViOxJHzSH8qdxNFpJIo/4FA+tYPjCS2m0xgYxkjGa2EsVB5kJ/CqmuaZFPpz/LnAPbpSbM7HgMoIkYHsTURHFXdUhNvqE0Z7NVLNUiGJilxSgUuOKsgfCRvArfgGEx2xXPQg+aAOpNdLBEQmfaqWwERDA/Ss/UEJjLYrXMfWql5EZItoH41mxnPYwMUAkUEENg0uBTQh0bEtV+MkrVBSVYMBnFXrZ1dcng+lV0JY85ppFSkCoyPesy0MI5pcYpSORShQe9ADcA9aYQOcVNsGOtRMAOKBkRHNIV5p5NOBXaeKAK5GDSgdqG5PFAPQUDGuuKaUxUjEYz3qImgYm2gDBpCTSZNAiVT0pSeKjU+tKTkUAQv1phFPam0hjMUUtIaAExUkaFzimCp7YZehCFMJHaonHFbPlAKDjNUbmNVU4HNJgjPIpuKewwTTaBiCjFLRSASlWkoWmBMOKXNNXpS9aoByNg1PnIyKrFSKcsmBiqaT2JJhIN2KkBzVTOTmpFcgVIE44oNReZijzKAHE1C4+anmTI4phOTmkNDSmaYYyTUuKdincCDZilC4qXbn8aUR5b2oTAi6Cj8alkCgfLURGKpO6JY7sKKaD2pw5qGikwHSpEXJ4qOpopFiYevU0JA2PiLK44I/CtiKIyqGXkg4IrPluIpsFFCsOpHerenzskwA79azmNGxFpgeMNLIR7Uhj0uybMgMhHYDNLqU0pt0MecY5IrIDl2LMcn1Nc99TSxsvqtjInlQWixjGM4INYdzCguA5O5Cc4PanOrHo3Wn20DSOFZCwz6cVaQmyK58oMogGBjqRioCAR71JqWIJmRRwOuO1Z/2rH1rWOxLLMgIFQZAbmmmdnApyYJ+YZqyTV08zRrlQcGtKEtOSrNtqrpVzF/q3UH0q9cWhKm4hHTtWUmy0XrQG1XkK46ZzVpbZblC0B2sck1iWepLG/lTDg/pW5aXMEbfKQMjNYspHMNpStqLif5WJPJrM1LT5bWcAEunqK6fVmW4u9wGAB19aht7aK6jkjLA4HGfWtU9CepzSLhaeM9Kfcgw3LxY4U4zUSnccChMGSxpls45q9HHgdKggjwATVxeopNjSHpGTQ8fHFTxrlM4pwQs2ADWbZSMzAjnG8fKetTyGWNgtq+UNTXEIAIYcVDC8cBPOB2NCYMmhIt1IfksOlXbWZbmBrdxg9AD6VEvkzqsh5I9agnmUSB4hgofzp2EZ9zA9jdbhkYOQatz3supwBW4KjAOetazWUOtaeWDBZQO5rmYZHtLwwuc4OM5pdRjJIHjYgnGOtSRQRMpaaTb6Y5rQ1e3SK1SeMgluSRWOxymScn0qkNjpXkLBVJwO/rThLJIoV2JA6ZqMSZUccYozzxTJGsFD80sYw+4cY70pAamuQvFUnYdi2J0I+c0954403Qtg9SPWszpkmowTk5NFxWNu1uZp0IG0n0JxTZo7hSG2gE9gc1jgsOVcp7ipo766QYEpfHc0BY0Y3kUFbjJB4z1qOCOWCclLhgDzVc6rOUCSKCD1OaWO9BxlBx3pWuFzTk1C6VRH9qcg+lRWmjy3NwZVViTzkjAqEXELKXXAI7GpT4mvYozDEQF6cGlyBzF2TT4rYn7TLn1AOcVi3V3GLjFqMAd8Ypsl1LPlpXJJ65qqThjirURNliS+nm4Zj70kLfPtHeoQacvDAitUiGyYkeZz1zUk52xj3qI8sGokJdee1NuwIrSxFlLDqO1Vw2avr9wmqDqRKSOlSykx4o603PFS28LTShVzj1qbFN6F/S7aKeUI0m0d6vahaRQMFtSSvdiMZrS0nQ7ZgJrjCIOpNQ6rf2rsIbWMLFEcZA61Dd2JIq/aSlutsY8571HcafPBEJSPlPpTlaadgdmEA4Pc1O93OY/JlwVAwMmpGjI+Ugh+vamQgKxJPU8U+YBXPfnimRBS+COtBVi0Dlhk5GOtMJEcpJAINNKNHIEHIPenvGFwCc5/SmJjiM8jpTlHPNNjPbOcU4gk8GmJjCBzt5NJ5YKhieRTlADY71PaWUlzeCJQcE88dBRcmxcjjkj05ZV+Vc9Txmobm7S5IUoAQME1d1lgES2iI8uEYwO5rJkXGAOtQykIwCtgc5ph5OKUAqcN1phcbuOwoGgaQqoUdSKqgZfa4z704uS+TTg2T7+tUimh0IMLFV6HtTlUFs45pY+evWo5rlIuAcn2qyGLNd+X+6U5J/SpoVGwEnJqhb24uHLluc5q8QsUfXgd6liKmoy7sIvStDwxHGl4JJRlQOeKyJGEsp9M11vhTTzJbu8iZDAgZpvRC3ZvzanBIscEBAQ/eNV9U13bZtp0UmIscYPWpbHQI7RHnvWxEOQDVWx0Sz1K+lnmbybdDhMjAP51zPVmi0RzUNsTvJGAOhqldy4XYp5Nb+uz21tcNbWmCijlh3rnIYWu7tVz1ODW0ETI6vwTDDbRTXtwAABwT610dpDqEmpDWREHt4/ujPUeuKyrKzhhtY4Lhgto+NxByc/Ste28QJpCvCkwltAMRgkDA+lRUeoI5D4iahJqOoq7nsML6VzMMDSYABrU1aZ9b1cvGpwScela8VlZWNntkYNMw7c4q4aIHqZ9pawRRFmIL4p1jby3N0E25BPJPYVY+wB03RNhO5PBNSWouAWgtcKQOXJxmm2CRLqSWtiwSEhmI5PpWOGcvlQTzke1OnLCYq5yw4Jp0MhhBYKDmkmA8tMfmcn2FICoJZsU9S9y3zMFUdeajvBFHhI33E+lDACssgMsbYC89abJPLdwbJEJI6YqsJZYWCjkHtW3pQjhfzZFBJ6A1NitjPg06aRdzrsT1NXrdILTgHcT3xWjqckktg5iQ4A6KM1j6P5k7fvEwB1zwaLkl6+t4JrUSrJiQDOPWsuFJ7gBcbQeprWudPUAzCQALzgkDNRWc0U6ldwjI4FJMorS2DLF8xG0dSapXMkYQRoOnBNaktzEN0dxNlR2HOaxZArzHyeQT344q0Isabbb7pC3TNdHdaY01uWVQABWdo0Cg/OR14PvW9cuLezy0wIHYEHNDdgRjWxEI2N1HGKxtVtAt157KdpHGB0reXT57l/NXIB5Bq3/Y2+ErPKCBzgkVKdxnO6ZJhSGUbT0zW5ZssEJZWJV+eB0qqdMTzNqPgdOK19P0ye2t2MzgQgZBJHSqb0JsUV1q1hlO5Wlx1BBrI1jX1mcmKPYvYCqmp3hs7xzbNkEnNUAwuFMsqjNEVcZHf6jJeIEOQBVe1ufsnQZJ70+WISN8q4pyWUkjDC8d81skkS2alvPFcJkjL+9W7QeWSpUEN1zVGG0EIBTOe9aEY+UHv3oFcvQAWiEx8g8kVBJumkMsRwSefaiMySgqDx3qe2h2ZB6Gk2IidGdAWOSBjNSQoq/OcdOlPmIjXA5BqFADwWwDQgFln3/KO1U57o4C568Yp9y4iB2npUAszckSg4A7UwGw2jSTBpCCh6DNXvLW2YLGeD2qIDymBHOO1Sw5lcM64ApiHm334djTWm2tsU5HSi7mP3I+nqKrKMNsAyT3oSAeS4bIUkGpAkYUFevU1eEYjthuAJqmI8uWxwe1U9BEkZJ69BUoyT7VED8wXtUxbYmaybKSGuABzTY1CsWK5HakyZGHpUhkVVxjmpGxkkhdgoGAOwpxRVI460+3VRlnp0iFvmXpRcQ5Y12g9M0kx8tBjk0hI2BO4p6yIVCyrkjoaLiIRMqkMQQD7VKblGTIGQfSnsqPHgKCPQ8VmMhhf92WAJ5XHFWtRjpyZJAAcCrceWjCMciqoB3AkYqyjYFapaEXGSxmP7vINOtH8uUOvX0oMhZgD0pwtnDBkBJ9AKbKN6yht5nEzqAAeRXRRxWt3AY0UZA6HgVydtI6AAqwHcYrUS8LIEaM47FQSaQJmgHutJUnaHTnjPFcJ4l1P7felkXAB6Cuj1XUri3t8C4ZhzweMcVxJk86RpG7kk1DKTewsM6KhB4IqCQfaWJznnpVK7Zi58tuAajtrieFy2Mjvmi1ykiYhoZcEEipAepHQ043okUZi5pdwkUkDA9KLDKF2+4gVYjCpADjnFVZRuuwvar0iBIR9KBMpSOXlAq2oKIKpR8z/jV2U4SgkhjBe43ehrXgbCgVlWhzIT71pR9qpEsfNjORToBuYUx+RSw5DcGtYmEjXih+XIP1ptxCqxknkkVGkrquAaZNM8iENRJFRMS9lEchA6Z6VXM+cDFXLm2EkhYnvVc2oFTYq5GTnn1qpcjoRVuUbcAdqrTDKVlIqL1Ik5Q0i8c06MYQimjgmpTLZIkmGFW42I5zxVSOFncEdKtHCIRipY0JcyrsxnJqhsBbIzmpWUbtxXOaVCQc7KcQbIvJJ55/KrNtCSw2oTjtilEhx0xVi3u5ICChxiqTIZoWlk0yBRZ7m6knIxV2PT5Q3lvAqkng56Vnx+Jb63IKMSffvTG1i8uWDSSHPrmqSuJuxtx6FcW7idpUTBzkMCRWnDqsto6q05kA65rl4768cYaQkHrzU0BeSQA8k9j0rRRJ5j0rT76zvIw3ngMexq+BbKeZ8/TBrziGNoGBZSAecjmte0uzjEbFwfXgipaRUZs7MG26iXP1qVDb9nH51yfmzcYHH1o8yfOASPpSsbKR2KGEfxj8xU4kgA5lH5iuKQ3B7k1Ks7rwwYn6Giw2zr2uLVOWlGPaqt/qtklnKgfORjOOlc2ZC/G0n8DUV9GDZv8hHHPBoaM29TzXxEUl1aSVOFbmsoitLVWzePxjms800QxoGKDwKWkwa0IZPYAG6UkZArp45owoGOgFYOkWxknJI4rcaAR449qL2QJDZJ0zwKqzSAocdxU7xjrUDx5B/KoZRz9zxKTjHNRDJzVq+jxJmq6pxTQmSQFS2D1q2sZRsqOOtUBHhgR1zV+CZwoDc1p0JY8k/jTCKnBB5xUbDIrJopERoyafgelJikMQbvWmkH1qSmk4pXAiINNO7PtUrGmk4FMCIhqAMkZp7HJozwKGA0qBnNRkCpCaiJoGIAO9IQKWgigBuBQRgUYoINAET9aZmnuKZikADrQaUCmtTGA4qxbHEoqtU0B/eCkhG2BmMH2rOuuCauhz5YqjcnIJpMEUWNMoJ5pKBi0UUmadgDIoBpKFoYEoNOzUYNOBoAkPIpjDHIp7cCmsegNWmSxFOOtPyKjHNLtbrQ0gQ4kUEgCm7WNJtosA8HPSnAZIpg4qVTUNDRKFXAyKQgU3J6UpOKZNwA6UoGKTrSnpQO40xkrkVGVxVoNiPAHNQuhOSKSY2QEHqKEPPNOzg4NKADyKpNMkDgLmo8ljxUrrhaRVCrk9ab0HuWbeEFSx6itC0UYIxznrVWz5Qir9kn7zkEjrWE2WjX0u5AcwXC5jIwM9jWfqdmbKfcATGxyCBVsQSTkbF2AHknityIWM1mLW5IkIGATWBfQxtD0lb6USSyBYweeRzWrrmq6Vplr9l0+FWuMYLAdD9ao6ppy2MW6xuzjH3BjFc+gy5D/ePUmi7bFYpXjtJudjyxyaqEBRkirl+oCEA85qhMDgZropq5LBXBPHSp0qtEPmqwDgVq1YgsRyMhBjPzdq0f7S1BI8DJGPWscOytuHWt3TJ0uEVXx6Vm0mUnYpo8kj5kXk+laME6hNr5BHQ1pLa2mwshBcDoazJreQTFimAfSsGrGiLljIl25jnOADgGtCTSI0UeQxBPJcCsEAwSBuQK0rbxFNHEbWOMOCMAk9KTegWKM9jFPLJEGy4PU96zDafZpSrHJzV+SO4tpxLIpAkOQabdBGAIGWPU0J2C1xYUUqDV2GFWwSKoQkgCtO2YbBQ2BajiUKABVyCCIDIGTVNZFHep47pc4BxWbGM1CxMqFlODjtWHHDGZTHOeBXRPcARnLda5vUyBMWTqT1pR3H0LlysdnKu0DZJ0welRTwPGu84IPcGorYxToVuHOMcZ7VA81zHmAuXjHTntW6JCG5kjudqyFVY4JFP1nSmshHPu8xJRnI5x+VV2MZQrj56tWl8XiNndEsjdCe1Qxopx3MrReQ5ynb2qJgFPNPvLZ7GYqTlc8Ed6aCJU28BuxppjsMJHaoyxzgU542XljTAQnNMLD4zjk9qUyRnJYAmoTJk0hAJ3CgYskgY8DFRHg040zJzVITEYt+Gaeo4zSKATzSk7VppCuNJ5xSk4HWmnnmkzV2JbAk5oBOaQ9qFppEMnDfJTM80AcGhBkmnYVxQamUZAqEcGpY8k8U7APNRlyFp7ccUxkLocdaTQ0CElcdqZJHlOBzU8cZ2gMMZppRt3y+uDTSFcqJG8jhFBJ6HFbdlp13DCXWMZPcnFWdMtLeA+azDLc9qty3e+cRLNsj7kd6zbLWpTmOp+WkUr4jI7HrSCJY1G9Mge3WrRkaa7jg3l1XkE+lbgs7VEEs4GAOmOtYN23KRixQzOqOFwrdF9qfdWkRA38NnkUsk14LszRcRD7ozgAVAZnkkMsvJPvTTuD0I7nTImXMa4461jyI8Eu0itO51UD90nb0qgSZphI/amkVcu3mkz22mpqG7KP2z0qnHICp3dav3uqSPp6WYOY+uPSs3epwMc0AWAoHPagHAPvxTVk3DbinqhdgoBJPQCqRDNTSNPjKGe45J+4mM5rVmWPSbCSVQDcSDgf3RUFtPDplqJ7nmYDCJjpWVPfzX1wxYn5+MelZu9xon0qxn1oOqsFIGSScZqrc2zwzmNiCynsamS4awyLckMep6Gs+S4d5Xkdjknk0DI5pgGOeuarmTkkVHJL5rk9jTQMHFUkUkOLZOaI8u4AGTSquTj1q/bRrEpYgZ9apITZWnzbxnceSOKzTudt1WL2YzTEA8LUKfeHHWrSJbLmnqxfaOM0/UJCJBCvTvU9nAYyJD3HFNubScuJwhYH05NJ7klOC2MsyoBnJGa72G+g0fTo0UhiACRWPo2mQyIGBxMRgA8YNXL7QLmIB5ZQQ3YEEiok9LAkXW1Q6zg3MhSFeijnJrO1jUpJEFkq7Y8cEVVmu4LeD7LGgMg6n0qjJeswMYG5zwD6GslG5TZXcAsYwCznitLT9JZI8r/AKzGcGptM0eQt9qlAGOTmtq5niFss8KbLmPGAOh9ea0vZC3K8Ohard2TPITHEOQCcZpDo1rHp8hu5Tv2kgAZOe1aen61qOpx7bgmO3HBwar66baxtA8DCaSTgEnkVk73Gjn9P8uyt5GODKc49hVMFmcsxJZz1PagFi23uetSiIAEt1xxVxY2S+Y9viFnLjANRmdg+YyVz1pYVMgAH3hx+NTHT3K73BAxTYigxBfJPNSFwBk8YqVbBWbzN3APSob1Q8RaMgFeCPWhARSXICkBsfSoozGVIA+YnOarxje+AM+oqxFEqy+oFNlJXJxtiQOTlhUo1BgAQMYFVZHUP83SkjkjWTc5yB2qVqU0buma/MXEZGE6EetPvLlEk3KBETzxWDc3KvIHtgIiABxUczXU4JlkLfU0OLJLt9fmRQokJOOg71ReRtu5iQRzx3pLe0uH5C59Camk0+5ddvQ1SQrlWFJrliwyR6elaCW0kKhth/Km2kVzYyKZMgE+ldBbXL+cokSN0PGc809hFC0klCELASo65BFWYSJnIUls8YI6VvqxhAH2dcMOo54qrKLW2Z7iK3IfuNpx+dQ9RozrvWLrS4BEVwAMA5rDm8Q3Fw5Hmn861L2ZdUVkkGCMgCuRudPntJm6kZ4NVFCbOv0LV7YuY70gAnhjzg1f1nxFEbNrS2cuCMA+orz2ORncIW71oQIftSIpzkjNW4pgnoXpNIlksmuiTkjpVBFITHeuuuIzDpG2U4JHArmUhcP8y8VUVYLi20OXBYZzWtDbIhORkY4qOGNSRgCrDEoxHpQ2QRBVWTOMrUiQg/MePSiHaJCGHXkVoRwL5ZJ6UIRFbWkgBZenelY7WKjtUyzvHEVU8fWs9pWVmbOSSaTKQ2Vi7EFuhqKRxGuSaiecFjxg0RRG4IyfpmmhMFhabLMDg+tWFkMcWwDgVYuJBHahdoHuKitlLkeZ0NUhBFGXwxHFPmkUoVXrTpZFjcqvT1qmA0jlV5JNACFjjaozmpIQY5Az8mnxWrwMWkHbimOrSNx0FVsBcMxdcAcGmjgYNJGAAPWhzj8ahsEhpIByOtCRyStycCmKCXyehqYNtXrjFTYZKsaxjnk0nlH75XI9KSKQs3IzUhuM/LjBHakA0DzFCqMexoLSQcMARUylGXBOCKb5ZkBUkEfWlYBgxLyvBpWjdR8w/GmNC8Y4bAqSO7ULslOccc0AQvMyL16dKiSQyMWYZBqCQvJKdp4zU8O0Jgde9bRRLZMCpABABHQ0xxyMHpThGCpJ7dKjJJfAB461qQWoowVBK4966HwibZ7h475c5J2EjpWNazLIFidQBxya7bT7PTLmzCKBDMB1xjJ/Gs2WifUdKit4/PiRXTvjtVGJLi1AnggEsZOSM0wXV3aF7aR3aM5AAGQRVKPWL3T5HCFkjPOMYFCGYfi7Vbe8ISO3ELjk4B5/OuXQGRMbsE1oa7cfbr4MQBg4yKz2hKchualsaK08Jt1LMQQaiRt/TgVLcxyuNuSQKjiXZwKEzVbEgXA4p+cKc0dRimTHEZIqgKoG67/GrkxJiK+gqtYjzJdx9as3JAQgVJD3KNqu64IPatMxgxHIrOs+bgmtOUMsBI6AUC6lKxXMrAdM1ojAOKo6YSXar5THNOO5LEJzUsI+cVEDzViEfOK6InO9y2uO9DSxBSuzJ+lSJFlR71ItopOWxmpkWjBuJDvPGOelQmQk4rTu7Bd5beMZqm1so6MDUt6FWKM4yM1WYZUirdyMHbnNVuoNZSHHcgAwSKaB8+KcOHNOwOtZo1exPG6ooAPNWI9hHzY5rMLYal85iMA0mmxIuyiIuFTGfWjyynJwapI5Lj19auqxC8nNJXQxRGpx2NNkjUcDp7U4YINauhW9rNcBbo5UnnIppktGKls8rAL0PSrjaZc2y7nXK4zxXeX+iaDFb+ZbOFfA4A6H86y5zbSWxiEoJ4Hat1KxDRzsB8z5QMkdq0Le1mOGXjHrVGH/AIl15vbBBPQGrjaqGcsnyjv71TnoQo6m1DfD7KI5QA4GM1XtbpYLstkbW4NY0mpoQc8n1NUZNQdXJBIBrO7bNEkj1vTIrW8iDcEYzV77DbKeAPyrmPBcslzZKwcgHj8hXV+TnG5zVNmsVcVLW2A6A08Q2ucFAfwpY7eMt0J9yKtRwRD+HmhMpoiSCyB4iBP0p11bWjWcm+IEY9KsARryFFMu5kjtJGKZGDxQ2RbU8F8TqserzKgwu44HtWPmtjxW6yaxKVGATkCsgYxmqRnIAKUDLBR1NJVnTIvPvkUjIBzitEZs6LRrNEtwzAg49O9W5yqnbjPHWt6K1tI7dQYuQOeO9Zl3CgJYLiobKRkOKgYcGrksZ5NVXQikBiakuGzVNPStTU4SYy3pWRGSDg9aaBkqr3qeLk496iGSBipY/lbnscVotiS0g+XFBSnRkEU4is5blIhKU3ac9KnxmkCEmpGQbST0phU+lXhGAKjkUA1IykVOelIVNTkCggFaaEVSjAg0u01KcCkHJpgQlDTCmKt7ajKUAVitBFTmOkKUCIQKCOKl2UhFFhldlzUe05NWSvFRletIZDik2561KRxSEYpjI9lOiGHFLSDhhigDVjBdAKr3MeFIqa2k+Tmo7k5U1LEjJb7xpKkdeaZigYlJTsUYqgGc0oFLigUgFBpwNNApRQBZjjBU55xUEgw5HoaKKqO4mNVsHFTAnHtRRSluJACc0HGKKKEMZmpFPNFFDJJBQelFFACjpS9qKKADJFKDkUUVJRFInGRUSsQ1FFNASlgUFNBLsAO1FFNgaFkMZBrcsJIoMF0BwM5NFFYy2KQXeoSMdqHCnsKgUs0YIkINFFYIsaZJEJXeTk96vW+lRSWU125JdB0xxRRVIDl7yTfL7dqrzY2iiiumnsZsjhGXq0QAKKK0ZCGtgLmrWlzbH2nueKKKhlGowZZMqxFTyXc0kQUsfl6UUVhItFU3DySLE/Qnk1pz6KLOwW7hkPPOMd6KKhlDoXl1OzUPjEXAOe1ZcgxKQOxxRRUspDxwM1NBKQcdjRRQDJzIQaiaYq2QeaKKBAblipBJxVSc7lJNFFJAVSSQQTxSpKwI3HPNFFaCJCu87hSNHlc9xRRSAWRzcweVIc7OhqkQUcDPSiikWh5kaRSG6jpULDp+tFFUMbxijA2nFFFMRGSRxSA0UVaJYA5bFE2QoNFFUQAHyj6UzNFFAgznFA60UUxEyjIpE4Y0UVQhMjmpYDliPSiirQh7EbiKmtUDyKvcmiioY0aGo2qwrGV6Y6Vmw/MTnuaKKURsjuQ8DAq5AYZAqJZpSC2eRzmiioe40a/h2b7RcnzBkrxmuteNZosSfdoornqGkTK1W48uDy04AOBiufuJ5Y4QQxAI7UUUQGyhG2XLEZJPeryopjyDzRRWr2JIpCdyL1qaO18z5icCiipGSRjzHEUAyScc8Vtx28GiQfaLtQ8jDKjGcUUUMS3M6ZpbsNczHODwM9KghcpKJQM4OcUUUMRavrlJwkqIEPfHesuXmOTng0UVPUaKUYG0GnjlwKKK0iV0LUUYLCpb6TyoMDjIooqiGYo+8R3NbNnp6tAJX5HeiiqEaU1qLVAFYsWUEZ7Vf0W7htsxXMYd2+7nnFFFZMaLj2BadZrPCuTyOgAqLU7a/trhUFw0zSdSSBiiisxnMyCT7a9uTmQ9T9a0xpQsbcTyHJPNFFarYknfUJmUx5wg7VBHdTmYAnODwCaKKze5S2NIyXEFqWeQxAj7i8g1kSzLcSggYxxiiipBEJIVyR1rR0zS5tTkXacIOpz1ooqlsDNCbSorGPcpywPXFOguYhatHOMgDAOKKKARjXCyPMRbnCE9OlUZLGSOcl2zuPIzRRTQMux6bFbRG4YdBwKxxN87MBwScCiiky4kUrGRvSmlDsyT3ooqkU9gUnAHcmtzTPD97dkTyuBGASACOlFFW9jI0SqA7UAAHApQQGyeaKKkCe6h+02pDIOBwc9Kx4YTvKrIYwD2FFFSwRoTXt9ZQBo5zMoIADcYqK98R6gtuqygbD3BoooRXQzbS5M1wXIx3xTtQZZIDlRmiirRLOYaPEzHPc4q3YyssySA5INFFWiWdLcX0t4iI5+VBxzUMZDNsI5oooYFlIzHcKucZq6LZCAepooqHuIHgUEHuKdK5SMDPBNFFWtgKlzMVgLAkVnC5JznoaKKYFiG2WRgx71Y8lIQ2OueKKKGAkYaRCXJIB6H609iEAC0UU0SyOTbgk9cU7TlxK0p/Ciimhlm5dpHAJ4B6U0RgKTjFFFJgKoBYc1HKy7wMdDRRWXUoEYEHimOG8wHPB7UUVQiyoBXagwQKhA+fB+9RRQgFd8ORnHSnwSFT1zRRTAnuAwiEqnI71jXUm5QwNFFJbiZPaj9xk+lTxoASR3ooreOxDHGXadp49Ks26BxllGaKKYI09LtbSaYrc5B6qQM11EVvauDBuImThWx1oopMpFX7dLaXZhlUSFDwSewqHW9as5dOeN7ZUcDgjJ5ooqBnmdxK2Sc85NRCaQ4yeaKKzZSJd7Iu7qD1zUZdGwQoB9qKKpFoUdBVe7l2RkCiiqGO0wAoG9TS3ZxuoopGb3IdPGWLVruMWp96KKb2DqUtMGHf61oSDg4oopR3JZCOuKsRH94KKK6ImD3NWORQg4zinm4BXAXBFFFJ7Fox9TmWPIUdayDKwY89BmiisyhrNvGD1FRkADiiipkC3ISPmNKOWIoorJbm3QgkGHpo5JooqzMu28GVDdqsiMBaKKzZSEVATg9KkEpgb5DzRRQgexYku5pLcEsc9+apeY6tncaKKpEsjkuWdssTxR5/wAmP1ooqgIWkJzUZZi6j1IooqkJnsXguwEWmRMcDIBrqvJUc4GKKKJG1PYkUHAIGAalX9KKKRbH4GOlQX2BYSnHGKKKCGeB+JTnV5vQVkZ4Aooq4mMtxQCQcVseF4TJqQPcYxRRWpm9zvpJztPAA7VlXEjMDkfSiismaFCR/lxVcmiigRS1AAwH3rnmGJSKKKpCY9HIY89BUqMSR7miitFsSXYRgZp5bFFFZy3KQBgQaAxBooqRk6tkVDKMmiipGQEZJphznFFFNEhtBNKFUGiimCHEDFRvgUUUDGE0hPNFFBIzOSaQnrRRQMYTTSMCiigobikIFFFADSKRRzRRQBYjcgYFOkbKmiikxlJ8bjTMUUUANxzRiiimAhFIOtFFIQ4CjvRRTGf/2Q==</stereopairdata>
</file>

<file path=customXml/item2009.xml><?xml version="1.0" encoding="utf-8"?>
<zdepth>-2</zdepth>
</file>

<file path=customXml/item201.xml><?xml version="1.0" encoding="utf-8"?>
<CamOriW>0.996044</CamOriW>
</file>

<file path=customXml/item2010.xml><?xml version="1.0" encoding="utf-8"?>
<zdepth>0</zdepth>
</file>

<file path=customXml/item2011.xml><?xml version="1.0" encoding="utf-8"?>
<extrudness>0.2</extrudness>
</file>

<file path=customXml/item2012.xml><?xml version="1.0" encoding="utf-8"?>
<extrudness>0.6</extrudness>
</file>

<file path=customXml/item2013.xml><?xml version="1.0" encoding="utf-8"?>
<zdepth>0</zdepth>
</file>

<file path=customXml/item2014.xml><?xml version="1.0" encoding="utf-8"?>
<extrudness>0.5</extrudness>
</file>

<file path=customXml/item2015.xml><?xml version="1.0" encoding="utf-8"?>
<stereopairfilename>Still0819_00031_r.JPG</stereopairfilename>
</file>

<file path=customXml/item2016.xml><?xml version="1.0" encoding="utf-8"?>
<zdepth>0</zdepth>
</file>

<file path=customXml/item2017.xml><?xml version="1.0" encoding="utf-8"?>
<extrudness>0.5</extrudness>
</file>

<file path=customXml/item2018.xml><?xml version="1.0" encoding="utf-8"?>
<extrudness>0.8</extrudness>
</file>

<file path=customXml/item2019.xml><?xml version="1.0" encoding="utf-8"?>
<zdepth>0</zdepth>
</file>

<file path=customXml/item202.xml><?xml version="1.0" encoding="utf-8"?>
<extrudness>0.3</extrudness>
</file>

<file path=customXml/item2020.xml><?xml version="1.0" encoding="utf-8"?>
<zdepth>-1</zdepth>
</file>

<file path=customXml/item2021.xml><?xml version="1.0" encoding="utf-8"?>
<zdepth>0</zdepth>
</file>

<file path=customXml/item2022.xml><?xml version="1.0" encoding="utf-8"?>
<CamOriZ>0.0316178</CamOriZ>
</file>

<file path=customXml/item2023.xml><?xml version="1.0" encoding="utf-8"?>
<CamOriZ>0.00060905</CamOriZ>
</file>

<file path=customXml/item2024.xml><?xml version="1.0" encoding="utf-8"?>
<zdepth>0</zdepth>
</file>

<file path=customXml/item2025.xml><?xml version="1.0" encoding="utf-8"?>
<CamPosZ>532.984</CamPosZ>
</file>

<file path=customXml/item2026.xml><?xml version="1.0" encoding="utf-8"?>
<extrudness>0.2</extrudness>
</file>

<file path=customXml/item2027.xml><?xml version="1.0" encoding="utf-8"?>
<zdepth>-5</zdepth>
</file>

<file path=customXml/item2028.xml><?xml version="1.0" encoding="utf-8"?>
<extrudness>0.2</extrudness>
</file>

<file path=customXml/item2029.xml><?xml version="1.0" encoding="utf-8"?>
<zdepth>-3</zdepth>
</file>

<file path=customXml/item203.xml><?xml version="1.0" encoding="utf-8"?>
<CamPosY>307.909</CamPosY>
</file>

<file path=customXml/item2030.xml><?xml version="1.0" encoding="utf-8"?>
<extrudness>0.2</extrudness>
</file>

<file path=customXml/item2031.xml><?xml version="1.0" encoding="utf-8"?>
<zdepth>3</zdepth>
</file>

<file path=customXml/item2032.xml><?xml version="1.0" encoding="utf-8"?>
<zdepth>3</zdepth>
</file>

<file path=customXml/item2033.xml><?xml version="1.0" encoding="utf-8"?>
<zdepth>1</zdepth>
</file>

<file path=customXml/item2034.xml><?xml version="1.0" encoding="utf-8"?>
<zdepth>0</zdepth>
</file>

<file path=customXml/item2035.xml><?xml version="1.0" encoding="utf-8"?>
<extrudness>0.3</extrudness>
</file>

<file path=customXml/item2036.xml><?xml version="1.0" encoding="utf-8"?>
<CamPosZ>531.53</CamPosZ>
</file>

<file path=customXml/item2037.xml><?xml version="1.0" encoding="utf-8"?>
<extrudness>0.2</extrudness>
</file>

<file path=customXml/item2038.xml><?xml version="1.0" encoding="utf-8"?>
<CamOriY>-0.0871425</CamOriY>
</file>

<file path=customXml/item2039.xml><?xml version="1.0" encoding="utf-8"?>
<extrudness>0.2</extrudness>
</file>

<file path=customXml/item204.xml><?xml version="1.0" encoding="utf-8"?>
<zdepth>2</zdepth>
</file>

<file path=customXml/item2040.xml><?xml version="1.0" encoding="utf-8"?>
<FocusDistance>541.536</FocusDistance>
</file>

<file path=customXml/item2041.xml><?xml version="1.0" encoding="utf-8"?>
<zdepth>0</zdepth>
</file>

<file path=customXml/item2042.xml><?xml version="1.0" encoding="utf-8"?>
<CamOriW>0.993421</CamOriW>
</file>

<file path=customXml/item2043.xml><?xml version="1.0" encoding="utf-8"?>
<CamPosY>307.903</CamPosY>
</file>

<file path=customXml/item2044.xml><?xml version="1.0" encoding="utf-8"?>
<CamOriZ>0.00273922</CamOriZ>
</file>

<file path=customXml/item2045.xml><?xml version="1.0" encoding="utf-8"?>
<zdepth>2</zdepth>
</file>

<file path=customXml/item2046.xml><?xml version="1.0" encoding="utf-8"?>
<extrudness>0.1</extrudness>
</file>

<file path=customXml/item2047.xml><?xml version="1.0" encoding="utf-8"?>
<extrudness>0.3</extrudness>
</file>

<file path=customXml/item2048.xml><?xml version="1.0" encoding="utf-8"?>
<zdepth>2</zdepth>
</file>

<file path=customXml/item2049.xml><?xml version="1.0" encoding="utf-8"?>
<extrudness>0.2</extrudness>
</file>

<file path=customXml/item205.xml><?xml version="1.0" encoding="utf-8"?>
<zdepth>-3</zdepth>
</file>

<file path=customXml/item2050.xml><?xml version="1.0" encoding="utf-8"?>
<CamOriX>0.103956</CamOriX>
</file>

<file path=customXml/item2051.xml><?xml version="1.0" encoding="utf-8"?>
<zdepth>0</zdepth>
</file>

<file path=customXml/item2052.xml><?xml version="1.0" encoding="utf-8"?>
<zdepth>-1</zdepth>
</file>

<file path=customXml/item2053.xml><?xml version="1.0" encoding="utf-8"?>
<zdepth>1</zdepth>
</file>

<file path=customXml/item2054.xml><?xml version="1.0" encoding="utf-8"?>
<extrudness>0.3</extrudness>
</file>

<file path=customXml/item2055.xml><?xml version="1.0" encoding="utf-8"?>
<CamPosX>350.566</CamPosX>
</file>

<file path=customXml/item2056.xml><?xml version="1.0" encoding="utf-8"?>
<CamOriZ>0.00182452</CamOriZ>
</file>

<file path=customXml/item2057.xml><?xml version="1.0" encoding="utf-8"?>
<extrudness>0.2</extrudness>
</file>

<file path=customXml/item2058.xml><?xml version="1.0" encoding="utf-8"?>
<extrudness>0.4</extrudness>
</file>

<file path=customXml/item2059.xml><?xml version="1.0" encoding="utf-8"?>
<zdepth>-1</zdepth>
</file>

<file path=customXml/item206.xml><?xml version="1.0" encoding="utf-8"?>
<extrudness>0.2</extrudness>
</file>

<file path=customXml/item2060.xml><?xml version="1.0" encoding="utf-8"?>
<extrudness>0.3</extrudness>
</file>

<file path=customXml/item2061.xml><?xml version="1.0" encoding="utf-8"?>
<extrudness>0.3</extrudness>
</file>

<file path=customXml/item2062.xml><?xml version="1.0" encoding="utf-8"?>
<zdepth>0</zdepth>
</file>

<file path=customXml/item2063.xml><?xml version="1.0" encoding="utf-8"?>
<extrudness>0.3</extrudness>
</file>

<file path=customXml/item2064.xml><?xml version="1.0" encoding="utf-8"?>
<zdepth>-1</zdepth>
</file>

<file path=customXml/item2065.xml><?xml version="1.0" encoding="utf-8"?>
<extrudness>0.1</extrudness>
</file>

<file path=customXml/item2066.xml><?xml version="1.0" encoding="utf-8"?>
<zdepth>3</zdepth>
</file>

<file path=customXml/item2067.xml><?xml version="1.0" encoding="utf-8"?>
<extrudness>0.3</extrudness>
</file>

<file path=customXml/item2068.xml><?xml version="1.0" encoding="utf-8"?>
<extrudness>0.1</extrudness>
</file>

<file path=customXml/item2069.xml><?xml version="1.0" encoding="utf-8"?>
<zdepth>1.5</zdepth>
</file>

<file path=customXml/item207.xml><?xml version="1.0" encoding="utf-8"?>
<zdepth>-2</zdepth>
</file>

<file path=customXml/item2070.xml><?xml version="1.0" encoding="utf-8"?>
<zdepth>1</zdepth>
</file>

<file path=customXml/item2071.xml><?xml version="1.0" encoding="utf-8"?>
<CamPosX>360</CamPosX>
</file>

<file path=customXml/item2072.xml><?xml version="1.0" encoding="utf-8"?>
<CamPosX>527.243</CamPosX>
</file>

<file path=customXml/item2073.xml><?xml version="1.0" encoding="utf-8"?>
<extrudness>0.3</extrudness>
</file>

<file path=customXml/item2074.xml><?xml version="1.0" encoding="utf-8"?>
<extrudness>0.3</extrudness>
</file>

<file path=customXml/item2075.xml><?xml version="1.0" encoding="utf-8"?>
<CamOriZ>2.51423E-05</CamOriZ>
</file>

<file path=customXml/item2076.xml><?xml version="1.0" encoding="utf-8"?>
<zdepth>-5</zdepth>
</file>

<file path=customXml/item2077.xml><?xml version="1.0" encoding="utf-8"?>
<extrudness>0.1</extrudness>
</file>

<file path=customXml/item2078.xml><?xml version="1.0" encoding="utf-8"?>
<zdepth>0</zdepth>
</file>

<file path=customXml/item2079.xml><?xml version="1.0" encoding="utf-8"?>
<zdepth>-3</zdepth>
</file>

<file path=customXml/item208.xml><?xml version="1.0" encoding="utf-8"?>
<zdepth>-1</zdepth>
</file>

<file path=customXml/item2080.xml><?xml version="1.0" encoding="utf-8"?>
<CamOriX>0.104501</CamOriX>
</file>

<file path=customXml/item2081.xml><?xml version="1.0" encoding="utf-8"?>
<zdepth>2</zdepth>
</file>

<file path=customXml/item2082.xml><?xml version="1.0" encoding="utf-8"?>
<zdepth>1</zdepth>
</file>

<file path=customXml/item2083.xml><?xml version="1.0" encoding="utf-8"?>
<zdepth>3</zdepth>
</file>

<file path=customXml/item2084.xml><?xml version="1.0" encoding="utf-8"?>
<CamOriY>4.67028E-09</CamOriY>
</file>

<file path=customXml/item2085.xml><?xml version="1.0" encoding="utf-8"?>
<zdepth>0</zdepth>
</file>

<file path=customXml/item2086.xml><?xml version="1.0" encoding="utf-8"?>
<zdepth>3</zdepth>
</file>

<file path=customXml/item2087.xml><?xml version="1.0" encoding="utf-8"?>
<zdepth>-1</zdepth>
</file>

<file path=customXml/item2088.xml><?xml version="1.0" encoding="utf-8"?>
<zdepth>2</zdepth>
</file>

<file path=customXml/item2089.xml><?xml version="1.0" encoding="utf-8"?>
<zdepth>1</zdepth>
</file>

<file path=customXml/item209.xml><?xml version="1.0" encoding="utf-8"?>
<zdepth>2</zdepth>
</file>

<file path=customXml/item2090.xml><?xml version="1.0" encoding="utf-8"?>
<CamOriX>-0.0695328</CamOriX>
</file>

<file path=customXml/item2091.xml><?xml version="1.0" encoding="utf-8"?>
<extrudness>1</extrudness>
</file>

<file path=customXml/item2092.xml><?xml version="1.0" encoding="utf-8"?>
<extrudness>0.2</extrudness>
</file>

<file path=customXml/item2093.xml><?xml version="1.0" encoding="utf-8"?>
<zdepth>0</zdepth>
</file>

<file path=customXml/item2094.xml><?xml version="1.0" encoding="utf-8"?>
<zdepth>1</zdepth>
</file>

<file path=customXml/item2095.xml><?xml version="1.0" encoding="utf-8"?>
<zdepth>2</zdepth>
</file>

<file path=customXml/item2096.xml><?xml version="1.0" encoding="utf-8"?>
<CamOriZ>-0.00515719</CamOriZ>
</file>

<file path=customXml/item2097.xml><?xml version="1.0" encoding="utf-8"?>
<extrudness>0.3</extrudness>
</file>

<file path=customXml/item2098.xml><?xml version="1.0" encoding="utf-8"?>
<zdepth>2</zdepth>
</file>

<file path=customXml/item2099.xml><?xml version="1.0" encoding="utf-8"?>
<CamOriZ>-0.00515459</CamOriZ>
</file>

<file path=customXml/item21.xml><?xml version="1.0" encoding="utf-8"?>
<CamOriX>0.205889</CamOriX>
</file>

<file path=customXml/item210.xml><?xml version="1.0" encoding="utf-8"?>
<CamPosX>211.095</CamPosX>
</file>

<file path=customXml/item2100.xml><?xml version="1.0" encoding="utf-8"?>
<zdepth>2</zdepth>
</file>

<file path=customXml/item2101.xml><?xml version="1.0" encoding="utf-8"?>
<extrudness>0.2</extrudness>
</file>

<file path=customXml/item2102.xml><?xml version="1.0" encoding="utf-8"?>
<extrudness>0.3</extrudness>
</file>

<file path=customXml/item2103.xml><?xml version="1.0" encoding="utf-8"?>
<zdepth>2</zdepth>
</file>

<file path=customXml/item2104.xml><?xml version="1.0" encoding="utf-8"?>
<extrudness>0.1</extrudness>
</file>

<file path=customXml/item2105.xml><?xml version="1.0" encoding="utf-8"?>
<zdepth>0.2</zdepth>
</file>

<file path=customXml/item2106.xml><?xml version="1.0" encoding="utf-8"?>
<extrudness>0.3</extrudness>
</file>

<file path=customXml/item2107.xml><?xml version="1.0" encoding="utf-8"?>
<extrudness>0.3</extrudness>
</file>

<file path=customXml/item2108.xml><?xml version="1.0" encoding="utf-8"?>
<extrudness>0.4</extrudness>
</file>

<file path=customXml/item2109.xml><?xml version="1.0" encoding="utf-8"?>
<zdepth>2</zdepth>
</file>

<file path=customXml/item211.xml><?xml version="1.0" encoding="utf-8"?>
<CamPosY>194.27</CamPosY>
</file>

<file path=customXml/item2110.xml><?xml version="1.0" encoding="utf-8"?>
<zdepth>2</zdepth>
</file>

<file path=customXml/item2111.xml><?xml version="1.0" encoding="utf-8"?>
<zdepth>1</zdepth>
</file>

<file path=customXml/item2112.xml><?xml version="1.0" encoding="utf-8"?>
<extrudness>0.3</extrudness>
</file>

<file path=customXml/item2113.xml><?xml version="1.0" encoding="utf-8"?>
<extrudness>0.3</extrudness>
</file>

<file path=customXml/item2114.xml><?xml version="1.0" encoding="utf-8"?>
<zdepth>2</zdepth>
</file>

<file path=customXml/item2115.xml><?xml version="1.0" encoding="utf-8"?>
<extrudness>0.2</extrudness>
</file>

<file path=customXml/item2116.xml><?xml version="1.0" encoding="utf-8"?>
<zdepth>0</zdepth>
</file>

<file path=customXml/item2117.xml><?xml version="1.0" encoding="utf-8"?>
<zdepth>2</zdepth>
</file>

<file path=customXml/item2118.xml><?xml version="1.0" encoding="utf-8"?>
<extrudness>0.3</extrudness>
</file>

<file path=customXml/item2119.xml><?xml version="1.0" encoding="utf-8"?>
<zdepth>2</zdepth>
</file>

<file path=customXml/item212.xml><?xml version="1.0" encoding="utf-8"?>
<extrudness>0.1</extrudness>
</file>

<file path=customXml/item2120.xml><?xml version="1.0" encoding="utf-8"?>
<zdepth>1</zdepth>
</file>

<file path=customXml/item2121.xml><?xml version="1.0" encoding="utf-8"?>
<CamPosX>227.061</CamPosX>
</file>

<file path=customXml/item2122.xml><?xml version="1.0" encoding="utf-8"?>
<extrudness>0.3</extrudness>
</file>

<file path=customXml/item2123.xml><?xml version="1.0" encoding="utf-8"?>
<extrudness>0.3</extrudness>
</file>

<file path=customXml/item2124.xml><?xml version="1.0" encoding="utf-8"?>
<CamOriY>-0.104513</CamOriY>
</file>

<file path=customXml/item2125.xml><?xml version="1.0" encoding="utf-8"?>
<zdepth>3</zdepth>
</file>

<file path=customXml/item2126.xml><?xml version="1.0" encoding="utf-8"?>
<CamOriY>0</CamOriY>
</file>

<file path=customXml/item2127.xml><?xml version="1.0" encoding="utf-8"?>
<zdepth>2</zdepth>
</file>

<file path=customXml/item2128.xml><?xml version="1.0" encoding="utf-8"?>
<zdepth>2</zdepth>
</file>

<file path=customXml/item2129.xml><?xml version="1.0" encoding="utf-8"?>
<extrudness>1.5</extrudness>
</file>

<file path=customXml/item213.xml><?xml version="1.0" encoding="utf-8"?>
<FocusDistance>521.536</FocusDistance>
</file>

<file path=customXml/item2130.xml><?xml version="1.0" encoding="utf-8"?>
<extrudness>0.3</extrudness>
</file>

<file path=customXml/item2131.xml><?xml version="1.0" encoding="utf-8"?>
<extrudness>0.3</extrudness>
</file>

<file path=customXml/item2132.xml><?xml version="1.0" encoding="utf-8"?>
<extrudness>0.4</extrudness>
</file>

<file path=customXml/item2133.xml><?xml version="1.0" encoding="utf-8"?>
<CamOriX>0.0346393</CamOriX>
</file>

<file path=customXml/item2134.xml><?xml version="1.0" encoding="utf-8"?>
<zdepth>2</zdepth>
</file>

<file path=customXml/item2135.xml><?xml version="1.0" encoding="utf-8"?>
<CamOriZ>1.68039E-06</CamOriZ>
</file>

<file path=customXml/item2136.xml><?xml version="1.0" encoding="utf-8"?>
<zdepth>0</zdepth>
</file>

<file path=customXml/item2137.xml><?xml version="1.0" encoding="utf-8"?>
<CamOriW>0.991942</CamOriW>
</file>

<file path=customXml/item2138.xml><?xml version="1.0" encoding="utf-8"?>
<extrudness>0.4</extrudness>
</file>

<file path=customXml/item2139.xml><?xml version="1.0" encoding="utf-8"?>
<extrudness>0.3</extrudness>
</file>

<file path=customXml/item214.xml><?xml version="1.0" encoding="utf-8"?>
<extrudness>0.2</extrudness>
</file>

<file path=customXml/item2140.xml><?xml version="1.0" encoding="utf-8"?>
<extrudness>0.2</extrudness>
</file>

<file path=customXml/item2141.xml><?xml version="1.0" encoding="utf-8"?>
<extrudness>0.3</extrudness>
</file>

<file path=customXml/item2142.xml><?xml version="1.0" encoding="utf-8"?>
<FocusDistance>431.536</FocusDistance>
</file>

<file path=customXml/item2143.xml><?xml version="1.0" encoding="utf-8"?>
<zdepth>2</zdepth>
</file>

<file path=customXml/item2144.xml><?xml version="1.0" encoding="utf-8"?>
<extrudness>0.8</extrudness>
</file>

<file path=customXml/item2145.xml><?xml version="1.0" encoding="utf-8"?>
<CamPosY>213.177</CamPosY>
</file>

<file path=customXml/item2146.xml><?xml version="1.0" encoding="utf-8"?>
<zdepth>5</zdepth>
</file>

<file path=customXml/item2147.xml><?xml version="1.0" encoding="utf-8"?>
<extrudness>0.3</extrudness>
</file>

<file path=customXml/item2148.xml><?xml version="1.0" encoding="utf-8"?>
<CamPosY>213.177</CamPosY>
</file>

<file path=customXml/item2149.xml><?xml version="1.0" encoding="utf-8"?>
<FocusDistance>541.536</FocusDistance>
</file>

<file path=customXml/item215.xml><?xml version="1.0" encoding="utf-8"?>
<zdepth>-1</zdepth>
</file>

<file path=customXml/item2150.xml><?xml version="1.0" encoding="utf-8"?>
<extrudness>0.2</extrudness>
</file>

<file path=customXml/item2151.xml><?xml version="1.0" encoding="utf-8"?>
<zdepth>2</zdepth>
</file>

<file path=customXml/item2152.xml><?xml version="1.0" encoding="utf-8"?>
<CamOriZ>-0.00152108</CamOriZ>
</file>

<file path=customXml/item2153.xml><?xml version="1.0" encoding="utf-8"?>
<CamPosZ>514.72</CamPosZ>
</file>

<file path=customXml/item2154.xml><?xml version="1.0" encoding="utf-8"?>
<CamOriY>0</CamOriY>
</file>

<file path=customXml/item2155.xml><?xml version="1.0" encoding="utf-8"?>
<extrudness>0.5</extrudness>
</file>

<file path=customXml/item2156.xml><?xml version="1.0" encoding="utf-8"?>
<zdepth>2</zdepth>
</file>

<file path=customXml/item2157.xml><?xml version="1.0" encoding="utf-8"?>
<CamOriX>-0.244713</CamOriX>
</file>

<file path=customXml/item2158.xml><?xml version="1.0" encoding="utf-8"?>
<extrudness>0.4</extrudness>
</file>

<file path=customXml/item2159.xml><?xml version="1.0" encoding="utf-8"?>
<FocusDistance>541.536</FocusDistance>
</file>

<file path=customXml/item216.xml><?xml version="1.0" encoding="utf-8"?>
<extrudness>0.3</extrudness>
</file>

<file path=customXml/item2160.xml><?xml version="1.0" encoding="utf-8"?>
<CamOriZ>0.000611909</CamOriZ>
</file>

<file path=customXml/item2161.xml><?xml version="1.0" encoding="utf-8"?>
<zdepth>3</zdepth>
</file>

<file path=customXml/item2162.xml><?xml version="1.0" encoding="utf-8"?>
<extrudness>0.7</extrudness>
</file>

<file path=customXml/item2163.xml><?xml version="1.0" encoding="utf-8"?>
<stereopairdata>/9j/4AAQSkZJRgABAQAAAQABAAD/2wBDAAEBAQEBAQEBAQEBAQEBAQEBAQEBAQEBAQEBAQEBAQEBAQEBAQICAQECAQEBAgICAgICAgICAQICAgICAgICAgL/2wBDAQEBAQEBAQEBAQECAQEBAgICAgICAgICAgICAgICAgICAgICAgICAgICAgICAgICAgICAgICAgICAgICAgICAgL/wAARCAXkCo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9D5/C9zbfY5ZZ7QpKWMa2ylXQA8veRtwJuMccDORUXi/wtHBpEckNrcbnWOW2QMkglYYDNvByAee+B1r6cl+HjbJESO4BLnbOkW9lZgCUdSD+6bksRk9xWddeDbxrCewmgjcxKzWj7WJhaUZYRh+SgGePbFAHwxpo1LTrh5reK5gmzI1zA0IkiZcsEWFhlhLjqOn5V7B4b1Ca6itlvI2SNijSoxdZIjuJPmDA+uPzr0B/AeoNMtyluhjQOxhwGMs0fEjSNgcHAGO2PrVnT/CU9zMrSWmyeSZdyQZETBQCNw/hbgA5wOMigDs9PVfssh3b8RstusUZyhUAruABODwST6Vo+HtDv9fa5S3e73JJG5WOFZYyznIxuwQwwO/b6Vuw6FcxacI4yYJ1jaJXgUMN0q4CzvjAXAPPOM9q0NEvZtAS5trPTbm3v5I0heeK4f7JdbgC7mMD5ZMjhh2oALO1ujLPazTuk+nT+U6eWfLfH8bQqCWJHXA4+teraNZXEk6C4KhAvmOd6DKrgiNgG3KmMYA54wRmuQ8Oafc2l1NqOpgym6kcR4BDiWZc8I2S4Vjgn3yK9PjtXGyZ4Yx5igOMkF4scE7evBx9AeaAL0twFQrERJLjbG6Rt5SDO0HDDn5e561x17pyyXrPfv8AuMllWEsHEqKSiqoHLNIQe/XPHFdvHBAMRofKMoRlCE52gdFD8g8mq97pmG3Ev5YZWKsA6SFi3zykfNG393HagDktMkuTBFNBcShI3lElpMqja4faASBhT9ferd/evFujnaYBYs5diIoFI5VSB82SexPTOfRLixgt42gDSQpIS0jRMdwZm5bcfvZ6Z9uvArg/E1862moWsN5EkqICv2l4vNa3jYDcH3cA44BGTjjJoA53xPFNqF5ayxy+Q1urRXPkuZUaAE7eQOWIJwPfAqumsGKDy0dUgjiKxh8RSeYBtZC0gBJ2AnAznOO1ecy+LIhPJYxq01zJhPMuZ2aFkBG8ptAy428dutPu777dG6IZUdFdgGdhIpHDGBVX5nPHzHjB65oA1Jtalu50kJQ243hpI8M+FO1V3Mc5ODyB1NTpqkpSK1mjEkd0Gt1BR2nhSRi0eZOC64B6cL2NcToIGozzTQ27WzWkchlM8heOURcb5IQMjI7YwOpOK2FhTcVIaYsxMv7xn8l/vK1vLFkAdMAnjPagDrI8SSbFt/LS0jwXKCPySqlUZyTgknHrwfWud1TVp45Wkcq0u4LiRlMhj4yQM/KucAjqw6ZrSjAmi+0y+fDiIR3XzEhjEcwxOAPnbaM9z2PPFZ+p2BnVHMpZr2NiZzEEIA5G3cAAAAMA8nB4oA5XU9Qmsz59qAl1cwPLLbB5SkqKQoURLGVVcZ5JGehqGCZjHbSpb7Y0DS3hjkAClwCYVTdlgRncAPyrN1SCVY5bMy3M1wyNHbupPnLGcHc3GDH1xz0JrBtvtlgklpJHFO01upi3xsjFmVw0jHdjKkc/pjigDtkvDCWME0NjbgkmNYzJchRyD8oO2Js8g8+ozXKap4njZ5okt2kuHmMLypGkcXlHA8xBgZXpv/XmulhtrZLO2dRblxGguVDEGaZV5kMrdQHHGOOua5e10m3vdWuGumUyQxvPCkAdpicFnDJGCgBIAIJ57cUAYUWkm6ulhuHE1vIGkk2yLt8sKW2QMchV3feHcj3rNkA06JrmOeSdZmC7V4G0OSF8pxxGAMEgc+9dEZxte9hsI7dzJJCY7cyFYc5DlgRw7ryQOBngVyTPcJqUVqPPlglRmhnaICOHDjbbEHGRlvvdBjrQBhz2UWt3qiS38iOSVo/tQEiRGRfmWGMdVIIwc8enFeqeG9Oh061l8wSy3BlVXQRRmONQh2yElTldp+Y9Dn1rBi0eY3DoCoYb5mgGP3rkAo0J+6DwASD3ya3fD9lq0dzdJfJPb20oRUjjb/SHBIO5ZHPEYPB256cUAep2No1xYrMShVnQEND5SrEw+SaPeRgjHy9fUdqluLNIrgh5kkQQhFCD95HsOS9xkbHYg9iTz0q9pVvBNaPBGCVVgEMxkALqhwysR8yqRyemfStOKwhuI2llBuZAUG+MosbxgjIyp4IAbrz0zQB414g0eF57S7IeCO3d43kdsS3MsuSXQIT5UQyOpHT6Vwmt6ky3UltFfbGlWKG3hjkZMAKfMIkORggcc8npXuPimx1MWl6trBG0Dx7USYKwSI9GGOS4bGAOCTkmvmO803Uor6e2vbCRrhyk0c+9wtuq9Hl2keWSpHBx04zQB6X4cv0tpobeGG6zIjPdXk10dnkrwqJvH7lmYt8wz05wMGtu4hW6l+2x3U8KORH5E2LiITliPJkaBSXVkGN5BGTyawbTSb5IbVlgH7+GNJ47dyZ54SBhS9wwVFL989sdevU29m4eRI7B02nyZJ9zv5YXAbMcZIlk3ZAK56dcUAakeoLbIm8ItzOY08lGUoWhA3MguCAMqeAOeOOa73TzHcrObyd4MpEoRAkbBdoJAOMzMynkLnGcfTkRpwla3V2BlWJUAl8rjy2DsqEnLTMvfpnqRXU2rSokblora2iYMi3LObrBOCVVYySfUgFTng+gB1X9qxKbSKDUpGeJRbRxCJYpmhkBXy3Hl5YqD94+tVYtBd2nlt5DBKpmQs8hmmkidsEY6A8n3H0qBUDXxlt5WMU8cZMqyh2DMgV2jUx/KwyD145xjt0llb27gSfaftNwi7BHGWLpsP8ArppIwUzzyud3fFAE2nIbKGOxgSORmjWJmChX3HON3r06/XJq8UuILaOZpSbdpnRrZgcTSrlQ5bH3UbrnjBzWNLL5VykR8tYwXeMKXChkALFplztYsx4JAOat/wBoSt5aAvNCF3iRlDRouDvjj2g5ySc9z2oAztTuYpmMyobdImVZplUMspAAeRVUFyjdM4wMZzWTdT2CQqtnP9pWVzKwR9sQ3DLRqSBuOV47e4qjruu28n2lJ0uLW3hLSNLbTbInG0gKQR+6AI4BwCcZ9/Lh4jsHZbYPeGNwrWt1Lg+YAxD7hHyGAJzwM9s5oA7jVN6WwlXzRcRPm4iBjkCQyZEEYVDmTgAkgNjPOOleaaxoeo3TxXsB8h4W+0D52t0dpEI8sIB12jdyMV6dp9klxZG5xb3sxQlNkrtJGigbWKp1IGeD09qx9WmS3spZZJmEkADIk2xBIeUREUd8EnB545x0oA8ZuvDc81+LzVC80P2YTGOeEiLy1xvOFX9424fLnnn8aw7XSLWTUAhhmhs4buM+a6t5kUbDBDkr/qsH5QOADXuGi+RrlsbS7uJJmi2jzIwY32OufszybCSFbjGAPeuos/Bto1xPcRiJC6kb3wmxVKqECKG+0k45OMe/WgDzWDwrZRBHhtReXAmTDNCCDblvkmEhAGcEYbp2zXdWWmwq0sSo8bKCuyFoWGSAAuScL1GAOeMdea6210WO3cuLiRIowryQn935kPRkTYpBDEZGCMY9K2X0xpwZYbRwoT7QGi2YLx4CRBCQXYjG7g46UAYFvpkccGy3jnN1axF388EBXcYIIUZIx/wEY68883faIAtvPKWVSZnSZ40CvNjJCqRkqHOCSc85Ht6ha2LSxFryFo3li2m3aRgFGdpUSLlgxPJz7VqW2kq8fkmFXWC3Y/M42gYLby/XkDoQKAPl++8O2i38s9zJLIYopb2KBokkFvKV2qEbPzqW5x1xn61keF/DdzZ3EtzFBHcxTXRkmlhjy0II8xpSOVLbyA2OT619H6h4e88hF8sWzYYny1hYOw5JugSJUwOFyPpUdz4c+zxQLYyJFhDF5UUEcO/zMBjLLvAkIGTnqc0AeXwxW91ACv8AomoiaaSQH5RcRxfceNScAFQSemfxqaytXMkbSxlt7oYd7KFaVjud4m3YiC7QPm5y3SutuvBaLMs73MhltoGRHTMjHzPuDYgJ2n5ux6Z+t228MuzxsGaMsVjbfnMigghFU58pyy55x6/QA4y60mW6upJ5badQpGZCdzxopyVdTxjoQ3p34q/9neOBAEOZC7RSbMRzFTkyhR0ccY7cZr0uTQZIxM1zG6ylWRZY2YK0W0KVUk7Wl4wwJ71XtvDzxKxdppoWQLDFIuJrfByCuOAhB5PTFAHm7W0128dpHJLcO0ZYNKVjJmYblYb8CU7lx8pOKsLZMwNt5PkTL/rHCu6NIVIdJTEC0TL1BGMeuevoS6TbWUMnlWrzOR57Rs8bSSupAUQPu/dRjtg5PPFQnTMPLeokpmYp5kADh45CAFikTGSP9ojB7mgDzj7GtqrTELiIOxlAWVVDDYDI8hyr+vfp6VkQ2WkXVpd3Uks8lyp2yTWskoiWNWBjKsT87AAZ2ggZxk5r1v8AsMTCXAijjlB81Ex+5kxl2USkCV8ZBX1PFVbTwnbmJrOO3M0b+Y8YfyGMmcbm2CULGwJz97I9KAKFlomi3dk0qJINV+zpcJLcS+bMjIo8oBZAN6MoORz1HetXRtB2k3ZZllwXkjWN4IWfO4GOIRfKpAGOmK6uLweI5rKcxzlEijGGmh8t4kUEgzbgMADhckj3zmuwttJtfObDvFblN20klWyoXarY+8CpyOtAHks76jaarbSomIyhkGcjEi8bSwAPI9q6jTLhZZke4jjhCMzhmmBZ2Y8MN5BOf7oHGO1dF/YdqLwvJL9oLuPJJR9yAYwh+UKOuOo49KunSZY52H2aGdGMZDyDym5OQsbxhiSoz94Ac4DegAmla5b2l8twIZpo4ZTK8UsnlxrKpyHj3HJQ4YMO+eOK7648fC8jidLWaBEkZlgilSWJAw25LFstGSGPTvzXluq6Pf2r+XFHFJ54Epd08p4UzkwbkfMh5HzYJ55qSDTtQZLeWQLGsu5AkU6MsaKwAScsQSrckfL2/GgDujc6g9sj20P2kXbyRMYI1zvYbgGK/MpCk4K5z17VLpOom1kSGZJFEbZKSSEpM5YKSxY5ZFYd+eTnocJpESSWVzAHNtewTBraNpTHHNGo5ETKcBskEMSPbqTXb2nhsajbRywrCNUS3P8AoF1LErSkYZjGzOFZJE7KS2cZA60AbVnqsq7C8sTn5DuZwIgWAO2MMew74xz1rp7bURcuwWdZEwiyRk5BUj5sHoOew6ZrzSdL2ApDPpVxZtG43tKhKgghdsjRkhMDgHOCB1OTXW2yKI9sKR4kXcqwnc2/gtnB+UZPGcd/wAOuM+FCzNlEdSY42KLGpOUxs5ORwSeKsPdKqSlGJUMCEkHztu+Y7D3UEYB77q5OWSdEic7jKMDe2d8W4nB9G6/xdKs216U4BErR5JZ1JJdsFicnBJyeBxQBqyOkscxdmLTFG+VhiFehSXPVcAEdeBSNqQiDo0iMzQC3j3vjyYWYscN6dcd6jZp5A7mMReaEQEAqjEjI3KT8wx+VU49KJJRgwkIdpNwVo3x91UyflHTr9R7AGjpYkkugIYz9lQksN/8ArOnQucg9MfQ9a6oBgxdQVRt0apkbkwejHP3cHj8aybXT1ihO2eQSSRJtDYG046KenA988VqwxOwUYkbaAHP3jIQT0wDk4x06ZoAYI5FjMit5ZVm25jyjZ55yPl5J5OBTFlJYu5yBjCELuZsndgKemfy71YZXKyqx2qR3Vg6qeibT7nOfY+tZ06qrJKzSSTRIFYLwHQ/dbCDHTPvQBfidxMzKrZCEBcFsseo46cA89PSnxTliZEL7GJLRuAihjjJ+fDdepx64qluaOUvE0sYZF+dSpb5jjDAtgYH/AOrNSrNlgihGjkYgyKGbDYz82B8p3Z9h2PNAGkyJjL42qVkEasSmAMsfm6j19PxxWPeXZNzi3SLbI3DqzoIj1A8srhuMcjipHuTPH5LsysrFYwF/dtHna3zLyNw5z2xS21u0TCWGGPYsjDy23MFCAA5Z8ZOc9PSgC5BGZ4wZXxInJOAAx6nDAkqMjv61bSPygpiJLsGztfOfZt+MjGPy4qe3WN1O5MOwPEaEqME8Z24JHf8ATvT3j4yqnDYDEIwYEDBPTp6d6AII4/LG7KwtJuJaJHUlgeQzkAHt0z93vV5fNVQzujKU+VlKkEDPBKkgHtg85FU1RQQNsjgEZdmPBGcAK3HOTyP6VYeTcRGvPO8gKBhum3Cj2HPTjr1oArvGrA+YoBb7iYzJ0Kg/oeM9/wATllGi3hjL5jcICSpEZyGTccdTn8q2Z5GeWNHgdV2iUuGjCgjOFABz1WoJkQlSYyzg5bD7kGfqePwx146UAZUURVkkjRWjD7dsjK7rtPzZCEnHT3rXi+YSM5KAsvlxhW2lRntjg5657n25iG1GKx5TKh2BjITkddxGec/rx61OqMmeVSPJJVSXy3ck4yO35UAOlRFTKnJbBBAbAcHkZIGM8e3FKqBgC+WLHBBA2gnnqOnX26dasxkMg/hAyAdp5PfnHrUJkOGAOdrZK7SDgA89Pu5x+RoAc7AxjbgKDuHOTg43HBOR0qRpdm5iiOCPlVlO5eOGIPUfyFVFb93jYASMAAFmJHHJUYHtzUuM7QwPAztbLSE8csVHAGe+OB0oAELFdzMEDEsMKRweeRjIpNzDcqYYt8rOOTt9vwJ/PtT44Q7HaksjkEno6qMnHCk1rHRb63t/tRjUoylhtZCwAB6pvyDnOeP0GaAMLy4oZBhdokjKkn+JxjHA56AdutQliqj94PnwDn3yAMY4P+B9Kjup7hLiMCDfGVctNuUeVMD8iBCcncNvIGPcd0VvMKIipv3AyBxtww68tgYyG/P3oAUxJHJ8vJJyeQ2CR1yPwz6VMsSbsuVDEHY3WRd2CdrDOM4HWq3mtHJOki5Ab5SFOeOgUAc8fzqNpGR1Vl4JDoxIGWJztOW+Ugjv/wDWoAuRpFGVjiVY90jO5HG8nOWPqxxz6091mARQ2SDuJOF4VuFBY85x+naq/mxk5kCl84VQ4JyAMHg+pq5ENzMJGBUAYjDAFfQ7sgEZHr2oAesZeTcT8wxlcHGWxgDtwx6+/JqzdQ3FvsLR5iYbx5ZjdgSeScPxg5GKjjEqqflygIZRwcgfe5z0yP8APFTSS/MpDNycsTlkxjgbQOxzn3GaAK0gPlqwcu4OPLO3IHA4IOMcD1qWOFSDsyrIgdwwPPGWBPbnj8uaRkVlM2V3xfN8udpJ/wDrk9u/rVaaUM6NvZJFU5KnbG+dxAkBPzDGOnoKAGTIZNyRgqzD7xGAu3+ID028++fpWbPapOI1vGacwjdFcwsY5EGM7TkjIycd8fSr0MkoyzEbt21jIQwUMu1cKpPy4xgY7dMU3Ei48zawUNgKrIpBIIB3ADOB+vpQAy0toIIWNvGkW5vNZ8yAyOwyd20Y3ZJz065q2EEURH3nfY65bcS4wWGSfQVWjngXcu/Dcfu+dqn0yM85z+Zoa5DOowo2FcOv3ex28dW68d8UASRRh5A4RvMLNuOCTkHrwOnStAJJ8wd3yQDuXy9oAJ6byD69u3eo45JEKyR8FgVOVYZTOGbGBggk8dT703znYsoGQink8FgCSOCeOv60AXA7bNu1yiZG44LHBOSApOen1/rXLSIJHIjK9fnGCExg7lxyM+34UJKQhYeYGRFKovQ4GT+OR39KrzzCQqxUgEBmBYAlDndkEjvmgCpcTEq6+S0wKEoYyMAnlOCc9Cfx+lS28Vw0C+Y/l/L5iqxBIcEhVz0JJ6465zzTQ6RSZiDfO3lEqwOVYHkL1GOO3r61LuLxlHJI3ARY+Zj85BJx0GDxnHSgCFbjYzkkM6/LISCoWRjwoyPmHTkZHNKtwjZEoUkKUwvIGcZO8cKemMnP14qrcRBpZBHl5d6gqCdrDduJwO6jj19M1DK0UTMA6+acbEUMUOT1lAHr/LnvQBqq4YAp9xCMKSV5xndkjkHtg96kkbzFZnjySqjjgbccDBx2GePX6VRtpd0qBlJVlU7TgbcAZPP8Pt1AIrSlkJYAhdpxlgy8Dj364Hp2oAqBQOIy0bYUHcMoVbAJHB74z/KoZjMA6sFZM7VC/KMbtxbDfXPA5zU8sMTAkPIZEKtsQgqVzngA4H48npUMryMhOCFdmAAViVXPyksowpxnrQBWeDd5m0h2CNwSqN5ZztADHrgDj+tVGs4rdQynylbY204ZiQPMyoXJyTkY/PHWrhd4Iw0QWR8gNMWVzEGO75grc8Z4HY84rJvZ7lGidTEwU8FfmCjcw+ZRzyT07ZwaANMSyEBlVUT5pHR8Og3M6jaM5yT146k9qSMTAySmJBGGcJmThznnAJwBknr61lC7maQLKMSCZUkhj+b5BGMOFQ8Ak56Z+b1rVkZzGS0UiIo3KGUgby2AQpGSCRnOMetAFWS4EWxQjK5kIOCCqAhgfmI5O4+nUelQS3ijIId/LAz05JA7Z5GSfzqjcPNcXIhBgULw+RJGwweeWABOfSnvbxRyRIkiuxZG2BmbcpAdvm6EYJ75BFAFa5STapaIyRT/AHJQzDYwI2qFHIJ559R61BFB5YVVREdQ5ZmJlZvmOfu9Oc9s/WtxfPRnjJj8hTmMMyYGcnjB9agmjhii89SC/mBpmByeeiBRyw7cA5xQBmwOAlwoz5m0cKquhBYtkDqgxgncMDPrVAsyXEbQwRO7yERuVAWMkAMWZTt5YMevTrWrGQtwSqbRuLfdO6TzcsFbjmL5uR97PbIpjIEuNriMORukWEOACwBQKm35ONvvxQBpaTqF9bfabNJZBHcRuZ4QQUdkXadh3EDkEZ77fpW2rW1vGkhVgzInmcklWKg4PJ5+nrWfajLxkth9u58ph1P8ClFGQCpHPQitb7PNNhAEaIkHOMnJySvpwc8ew4oAiRyxZiOXUkcH5VyQvOOOAPz6VN5CG3VpArgFWTeCSjHB+ULk5yfoatMgRETGFMimRQrEkKCp5A+XgNwe5quS8QkxmXBO1QCRsblR7YUgc4/rQBlzWzqd4YsilWMYU5bcAxBOOAM4wemPwrMaySScv5ZjLL80ZyQSVyGLLxnGO+ex9K3RvZxICy5ZUIDLtZio+UDPGBgc+n4VSkklllmVV220CGNQSN8zPhpGzn5dshYc4yF446gAkclvDI0YVGOyLb1B6LvAHQ9fx/Gqt55b7IG3iIFA7KQPn6EN3K7SOgPX2qXzDNFBFHIuQsjsQQxcxEqFIGSMAY5Az2zTWSKZSrgiUFWliIZdgwNp3FQGBXBOCcE4ODkAApzG1jmMVlG8bxCIvKjZhkRcsCqHlTtK7gR1zxiteyhtZYd9y7pCiExqMtiZlKEYUEgZG7OP4uuarW9ngFoTt2PvOSC0gzkLjGSDnjtgdaZdxOok2eVHFG6NIHdldjIqttEY5PLEcDoKAKYH2YSnzXVWfZFMY9+ccAnAJBI9cdahmvVUxxG5STrvYkK+Tzhl4Knn0Hr3qOK4jYzLJFIkceTw4MElzz5UYZz8mUC5JIGSeRWHDDcSzXBkuII3iLyyRvMsTlcltoLLhwBjBUnNAHTtOixs/nM3AYKrcBgAo4HqBmpYrkOyTEsJVRWEhOQm5jGwIH3uB1HrXDSapCUkkV9iR53ZcuGEe0NhgPcdu/HNX7XX4bkmMKkamJ4N3mJtPcMrg4ZvM3DrwRg80Adxb3qTTsynjeY8gHBK5XJ4+XJHf1rWjnUny+eRl8Kzbfn2AnaPUD864jTAsAjaQn96pLRiRctIDgY+b5SVAI9c5rqIpY4yrJGMzMqTSu7ZjUL8i7RnB3jGBzxnGKANdbWNS8btmQoCFPOAGLfhwRVdoOCAAcs5UgYIBYnJNSQhizFo2EmwqFJwevJw/OCMEex44p7jjALqSArBCDsIAB+6fr09aAGW2IwwciWTeFQYxsQj5iwIHGT/AFrMvbOFrWUlTJLbyeZDGpUuz+YZQAN3Q7gPYHnFXdrCdI1ALSAEBg2/CjByQMDofwqaaEpIfmw54iypCkYG/JwTnfkcj8cYoAyRHLHHHKQYpHcTGFghKllB8nO4gYzxn06kVky3Ii3b3xHPO6kblDQGMlwDGpyd0m4DHUe3J6NoxKwRjuQKyShQ5YsxLbwxXqNxH4cZzWbc6YhWMAl9shJURoGCrnaQzHLHbjt1+nIBWjKSiSS4U5k2vuwdy5O1VAHPUAHA/SpUZY5UbY6+XJsMI6NGRy0nqMngdcDikXdbucRbdinIm+cOmMoUCng7iR2PFQWt0lw9x5Dh5chbhCcyI5UHG0nIGMY9sUAXookdpW8yNI42cgIp2jeS2Bx8xweccZzVi1MWwRu6qDKWzndn5u4HTt1rDeNwzwmNwjncJt7AKMAspC9Tkn29eau28lvFsECoqgnczFmDEEhmz353Y+mKAOjDxyERgDIBKns4yTnIHBx6ntSNOFwAR8pbIz2XJY/kPf8AOoPNWVY41Cokp2+aDgK3PAHXqD+dYd7afYriR/tyvG6AhV3MbfJIZWAB3ZAyCAQN+OuaAOiN+gKkBtuMjKsVOFzkALzx+o9jUUmouxjwsa+cBhjtZGjjL+YpXJIyCM5wflrkbjUZYAGjEjlDtjddxRY2jXBIOASc5xnjvg8VD/aErG3IhaWMkiZt8K+SrIobK78MC3Hy56/hQB6Ha3BIHAZVjTDorMzOFUZ98gZ9s4q+SJEYyFUkCLtyAZCWOcEjuCfwGCeK4yynErKYsRxgKHDSMRkKBhiOAxI/WuhjumMRkLgRqrbEAUypIQS5YMATujAwccbvTFAFu4c5IUli0QXJ5BKqVOD0IyvBHHFZjPNDJDJDL5LoCQ4UnDcjbINuTz0IyK1EuUeJHeIgSIBArFS8akYG8r0OQfyznmopIgSwJUs3bIHTpyW47UAUIleZ2klIErZdgPu7s449MgAn3NXQWCFMN8wKg9RkHJbPf5sj8arRtHDvaQhlwQQWAPJ28AnnnP8AOo2uEyEUsvUoHOQAC2dh7c+vp6UAOMzmTa+5nVcMF+XHpgHocAE/Wsm7nZGKbeo3EHAfYz7AefvHdxgc8Vou+zJPVur5DSn/AHipPAwce2KqNE0kmdodFj24kBDgg7gFZsDkk+3NAGR5N/JI0loHeOIMjRKyI6M3ysG3sPfn0HektkkYbWRZVVHJ3yfP5iFslmVscAevb8K0FilRhIFYYB3JJKgYOzMfvRsRJwQRntxTDbuFkkQkHYC4G3kKd3GzqSWIx16EjvQAW0rORtVSYomAKtlHLNlwNxyCEIGCM/LxnitdFKEHaFcj5JFJbKkAjgdySPT+dYtq8UVqXjjcyySs7RkMfK3LgSE4xtyMEZz7d63baQhEba0h2hdvHXqSW9CST+OOtACuTGoRgxJDEE8kvk88e2P/ANdJFGCpTcMMAVZgeCPvKeOvWpWdfMLsozGAAM5LFlGfxBz+VQqzI5BJIO5gqAZGefmJ6nJoAjkgaRJgBgjaM4BXOVYFcHkf407DbN7BWdTu8xQVGEHyrhzz8w7Z61YIYncfkUcBVZMMpUc8MSBnP4g/WoWbKsfm+UYCsMq2Tj8OeB24oAzJ5UhUyEbVkcM5b5jv28jC55/oayQUnZpSSUO5AWDNhXYhcKR03c4GcYxSXzzGTypIykSs5BzgO5GVA75xx+BPNZzXjm5tLWCBUs/JKyncRKblnKqgwegODnjg9aAOjt2iiHlblOWCooG3jjooHPOa1GjVYgcLtBILHdwSoIGQMHqf881zf2a6jfy54ovtEeAjRkN+7yVBLDO4nnJBPP0rdhQqrBjuaXa5UlmU4GMuD0bCjpQBbwuQQsZ6AHblcgds5x06/lWVeXDBXAA3dI1jG0MxIXDbsZH444q+0jlwgVjHIu15MLlNuckgHIPYYHSqN3HGxQFSWkDxkj+Erna2V6En8eMGgDnPsV3d7nQqFgQyOSynD5P7tFJyeQe2Mg89au2M0hSEuGMhd13lWJCYwBsVSSMj0xx1qd4fJESxxu3nEq8kWWJKn5NxHHDhjx6VegiClVmeUKgJZkjfzdxBztbGNpPXnjP4UAU5lAZTsYxyko6HbkHGNyYPHY4/rV22trWG18sZdyTvlcbmIySq428jp/Kmw7WG4gtGJGxIPvEA4JIJ5apyyBAnKqRlSVIk55BbPTt1xxz0oASJXLiSQeXHuC/uvl3MDhFkH8RIAHpz161elgfajhMHAAXIyc8dR3xVCOTAMbEOwZfL5UnJIwSc8HGP/wBfFbMYJjYsylVeMhywHbJ+U4Pf0oAjhtkR5ZCCTjaIznyxzjn1b8/rV8jy1woDKdpBYEnaww2SB9en+OHxnduztZS/QFSBgDuOGBGDxnGat5SUlUYKuzCKQwPXJB465zz06UAVZQgyGUgEk7gCRg9AABnHPP1pI2jCbycRueC2QSB0AUjk53ds1JMTggY3jAbPYjqRx9Kz3kZFYvgIpwSQSAc4+QDp1OPegC+FWVHKghlbdvKkfocZHT8qZIvmldq5JKhjjby2Av3gOCQevSrNu1v9lBfzGm+cbcgEHGU5PDf/AKulV5bhcny+kir8xBXEi8bcsOo/LI4oAhktbeX5Jm8qSJvlaLOTgH5ZccN3zj2p5MafJvUoAHQqFPPTbnuevPH1pAkJdgk7ksASWUbN/U7cjletVXiMXLhXXu2SB65xu9PTNAE8jGaMhSVjViX2AEr0xkZ5Gc8jjnPFcvKjXE8yiV5FjVFiZuqnnkepyfpXRyq4TZGv3/m2qSAykH5mfGfw9qrIsMbq4iAmfhlVcAjJO4e3P6E0Ac/BYvZyMskjGVSJWl5BIbGFbtn8enWtyASO6yyP8wIUZz8w67iG47n8unc07smR9hcBpThSP4cZ+TAHUE9vxqSGVtscQBlcMSZesatxwfbr7daANxQGYkIXBUAEAKCByzED7pGT+XFVmlVTvKHJ3EyODk7eCUIzgAH2qmt1fRRybVQswYxgNGBIB94pub6+nSs03Tyc+S5IOCQzqEzgtuJUdCOvvxQBv+bGqFzOxViGwvLZwCVIUZXjj0/Oqj3kQViAEDNhWGd5z3YgYDfj/Ks2CUqJnLhd6jEZJSRueSocAtwM9MVR1CeS3Tyo5fKy+W81QQy8kRggnnAI7c/jQB0KXShgQds4UESkjBj4HOM546fXpWkkrvEXMw3wDAiAP7wueTnGOMjr/OuMieYsPKgiMTqJJDKzeZHtxiNE7E9e4zwa1LFpoZZBMfkILMpfd5fcKCCckZPAye1AG2gCSIrv1QESsdyHIyEwuTu7c/3ac17HlbbHkoCzupBWQOxI3JuAwuSMfU1zs984uISm2MufLR+DtjDYZmRuCQD14OPpXV2+lorES39pcS3CKgJJdkDAkhWAIBA/UZ4NAGZNcSrJEkUiNtZgxcEybR0LnGN/r1qpLcCdyJVDPBuRlBGdyjL5A5GASex4/Cti8tNOsVEYaQmA+YZwcqxU42kjOAcjsOMY6Vz8txFPfGe2hS2jkjBkc/M008mVf7oO0lccHt6c0AIXUzFYjujlUhg54iKA5IH1z+VV5bpEVYHEsgmYwgR7B5aAfMw3HJx+ZJFbMP7yNVI8t03FgEQt3yOCSRwORxz1rNuGZ3w6q4GZFlwqtGrEDKsnXnHrnNAGE9wkaYhVlRGKhJRg4BwTtx97HUYzwa07WVGWZVLlVAiDqrbHEnzPIo2/KFOffjiqz2X+kAAtMqPG7KpAYFR0QtgFmH3zn1xzwb1vA1mTIyPDGcE43SAZOcBTnJ9MZHOKAJUkbyo5ZSu1XZQ+QzfKSM+WvzDn2681nXumW19IJLgzMsYRpo4XeHzVUjy1uMgLJHkZC5J+XkcVtzwx3FrLLHCrzBeJHfyFYb+hXIw/qOoz0JxU6WDywEiGUIycrGSxV4zhjk8gA9m59R6AEHmSwwLJCTmHEahsKhjGFLBcjC47dauPcQOluIy0ks0refggqNsGxioHO0ODweRkVQKSeSYnLNIoeNowDuAHA3E9CevJyapNBJbGQxfdhwC65yGc4YH2znmgDQeWBLuVhIvloUywDArxhWII64x71YW4BVQJFZhhTuBViv8ACxHY4rDurYrucuSJDuB3ZPmKcZJHXDdR+lPty4MyTAiTavzHC/dIyQMjA+bgcce1AHQOP9Ud6rwxfgvtGQBlD3z29KQtIFG8hsACP7vzHHzEDjGB6/hxVBWLxs0SF3w0eC6jHPDAsQCpAJ71G5lHkrPKFjg/ek5PRz8n154yPXn1oA3rcXBVmCxmJQVVnKhozxgKc8459+SeoqvdFnMYm8oy7QizAfMVAAG8H/lpgcn1NOhKuAQ3mNt/1ak7UwDls55cd+2V6+kkLxkTYRSoXYzyg7w/QMuBxk9O/agDJcuJhuIU2xUQsGB3HqEIPOcAZ7Z6VWuts1yJGLbHVWmCsQxkOGCqg9G65xnAq6beOGbaztLuk8x2bJaP+F9u4HgNUIhK3AjQNuBl8x2ViPKDHYMgYJxjp3HfFAEZtbl2jkLK0abyEk4GQCN4UH/WHH0z7VPHaS3OJJmaZVi+RGHQnaQH+XBOOvb0rRtkVgqsSoREky5JDFkywAH+ePWtdSfsskKFGafaykqUHlxgEopAOBgAZIBoA5WeGwk83fCkLwshdwCASUIyRjkBvTj09mLbh4zhsrLGsZ/djLkEbSuOeMdccgdeauz/AL64ZFiHlyBQUZUIQA8IWJyccDPsD1p+8QyBI02vEBk4yjYADqo6cAH046cUAV0gMMiiWYNG7ESSFVQbS5TcFX5gPLCnp0PrUgVJndGDuGOBIx+VVThMZGTx+h6CnzvC0PmKB9oJLAhtyiItwpVSMOAQD39qIRIZI1JzkDaqg8KRkbiBgHGOuPegCOSFMjA3NnDYOMEH5mwenf8AOoXiUEqhcZkX5t7gHaoXcOwGQcfn6V0FwmNoCwpkDO1QWB2jO4gYJyD+NQLBExyfvMdgBB+9nG76k0AQW0BWJmMTSMvyh+uDwP8AgXfkVDNA7yRu2VwzAcEH5QUkC5GchuPwzgitCKdrJnt5NzAsxDqQQi5+UHH3uAMVeyt5EhZlDqGmZyuAhVApU9zuJJOPTuaAOaFsF3oU+XanLYJdlwCQc/LzzWhFCC8ayxx+TkFhIwyh6rnDcjOMY5q3bRl8gsu1T98DGR2Jz9fSpBaOPMy0bxhlaMjJJ6nbj6dfX8aAJXt4YpHdWB2jIB3BW3YLJGNv3ePrj8qx5LV7iS4mXAVvuqAARyPlw2MYBHXriteaOTKM+ACu6MfKTHwCScH5gAQPbHSs551Td+8iZwRuxkFic8hVHUnP54oArC2hcLjG4KA4DB/mUcglSQDgH86yb23LZJTYFhIGQZFLZ44I4PT/ABrporkJGAUYgu2QTs3ZGMKyqSASRj2qk+yUDeXOz5do6/L2BP3iAPXNAHm13ps9xI0HlqI5irGd4lLR424CtnKjpx9Per0Wk2yxGGdCgBz5pXBZRwDkepB/Dp3rtfI+bLAbABkc7hu5Ab3x196bPDbxKUKfIwG4k72BZmOMEccsvSgDzaTS7R2KiRktv3hadk2xqsZxkqfv/Ljtz19KytS0NFuEgmlgnjlthcWzRRqoeJ1+UnkbSNpyD6+ld9FZCZ/KyJY44mfY3yr5bEh+nYKpBOe3ArNa2X7QPs9uJkCmN954VCzMojOcqoJH+FAHBJo87tsSKMfNtVQ5LIF6KCDgHjp+FNl0aWScfJIJrdHYJuxbsGGCVk6K4YgkDAJzXpUVmysVSPzAxyQRsw5bDKGHYZOOnGK0rjRIikEjON/VF+YRgsAdjqB8/P8AnNAHzfdeG3MqJKz3MiPIqAEhY/OYHzQMcYAI5wPl9Kln0fUr1m0awlDsgBRUX91KzZVnfaRngYxnqK92n0NGYMVSOQ4SR1AG5cjggZCLkdu3b0wo9E8vWbYWztZ7Z1Ek4HBiAYsQQTuHYegPfsAfJ/inRpdOF5FdQ3M17GFUQykNEJVGBgAjI2YPGe3cV5ZdaC+oIkdyn2aUKrLFt2xhjyGZg3zcdfQGv0e1/wAH+G9YiBvpyNUVHjgmidSrSDOyRzt5yVxzzz1rxS58IKk6WV1EHitTLKhCxlknZWCRmRFO9CeTk45P0oA+M9Q8KJIslvawRbbiSLzrgk+ZCUwsnknJwSwbrnrkdRV678KTW2mSLZCWO5Nt5QvrgBGaJ8CQhSf3pAxweDnr0x9RQ+EYywSWzt1BdiQVXLEtuYsBnaw5x2x6duj0/wAC3uqpeWVjYLcmCJSrqqthWJJUiRuR1zgfw+lAH55p4MiWZNl7cMscqrOJHkha6uMbsRRL/wAsgdpHueM16pb6FfapFbxXIjIiG1xFHsVUiXCgKWLeYQDk7cZ9q981HwDZWk0sVxYCCWCYKGbcXWQHez724ChjjjPXgVSudBt4rSU2yn7dIDGN5ZFEIJ3EPnIJwB68/SgDxOfTvMAt2UbLePKxzbYY1dWwIzApO5iAMnPP6VJAQyqiQ4eOHa4XdGpct/d29iD29ea6XUbK7tFEIgjM1zONpVXmA2HBUKV+Zj3wecdM9Y9M0i6vL3DRNbsflkeTeqMAemCPk6HjHbvQBxGpz3VlZSOjFMCSQRRPuWJYAWLSBQSCTjrjqcV5Z/wluqy3sKvJ9g8xkEnlFpvtTuQFePEZCDGAc4/w+rrnwbDeQzqkK3l+qGOTapjAiY4AVMYmYf7XXI7VyNz8NzFGT5MFyhkZYreCFI/IVAGdXkzkMc9hxQB5da3M0008og82UL+9mEjJHkAlWZRlGlIAx71v2ly1vFDA5djcuZktonSQssx2ktMCTx1PPGOldND4Sd1a3ERWGKLa0KlECorAKJWVsmUZbBxgj3q9J4dNuctaNFIsPlxl1MaCEj5BEw6SEkcnHX8aAOVn1D7Gkj24MMOczRSHJcL/AKwrySfmI9D7dajOsQ6jaIkVwyLJOplM7iISW5++RMeVHrnnjoeK0dT8Ly3Nu8HnOJZ3BLMGYB42yAG/55EDkdc81nW/g54WZJ5hM5C+XJA7GJA3QmBkwevp264OaAOB8X+ayvIZJjaTIUtyYjIihQQj+YB0yDge1cHpMGo22pRC4aQRomy7UktDtm+WKSBlzlyfTv6c19HXHhhLpStxIscMcDAtkiJwi5TEZAAY4/M1xc+nPazafawLbLarfi3bdgv5MO1hIHIwVyT3HcUAXrVYvKuvKtlg8yE3CE8OWRhJtWNiNxLDPHGAceg5zU9QEMZb5VYxT7iXAm3SD94TJuH7wDG0+xrpb4KrTSStLLcRF4d6L+6CBhHbKFA+Q8jJAPHNebeINEmu5wJJpZLcOGmihYlBkfvZGm7IBjdj06UASPd31xapNGXBmAa2jhBaZkiO0vNIDyGOPr16VWsopmltp5y0rK4eGRmOVKkC6VwRgBmAAzjpVeaK6sLWA28jvFeIsDrkxtFFEPKWNXH+qd3OQR3Bo8PT/aIIEvZZIxDdAnzgVNuxbyXilTH785O71xzmgD0G1v7WztrrdGIJwkTQHZtlZ1mypY5z84HGBV2a3e/WaxndWR7iG5ae33M9sSB5kEi7soduSee34VX0zTYtRkufNdX+yFHVxhmhRDiNlJ5l56AjoeleleEfC1pFqt8EuJp5L+KGeQzoqDziMsT/AHUHBx7UAebXsl5b6LFZtDP5trKY3Z4yyLGZxL5iAfM8m3C789yPrhaDe3MkPnzpNHLK7KQAFZ488TEEjavlZO7096+i7nQo7eJpREZmEc1usczD5XbhpWyOn/PI9s8gdK4WHwrdX9zMLe3PlymWIPGgCRRxsY5Vx1aURjOcYHpk0AZ9pLdzx3F1AkkcpSNLdSm8sWOwOdhABVsb+QfzzXU6bp8EsSobhkUJF9rJUxSLLtttzO2MLGSjE5x05HNdba6bp1hpG2zjugkU0xuLWRU8qaUxiKaVZXw10j/eYKRj0FZptlh+0+YfKV4ZhG6hnWSKcYRHUDbG4znOWoAZcafJbsy21zBdoI9wFyE3Sv2nQt/rJv8AdBrj9QR7eGM4Z7mAyyWssBDW80jRiP7NKQvzReZxxn+Zq/PqjabNKDZAxI0isZZBJPKkQzKdpbKhcZ+XHXvVfS9UstQhubad47KUeUba3+Y4ktoTdSAlh+73eoJB9aAMaRraK4gbfFFJ5FzNJA2NjWfmb58563LE7F+nHFbFraW0tveyaYzfZmRVkuIACiTMwVUjRuCd3UjPviub1nQzfXVq8jiNFKgFDiV5GmypLA4KKB83rjius0aOG0mGlm6TZDG0cjDc5aSWQS7ooVAzsjwTnp9aAMCXTrmZf31y6Sxzvbjy4iGcB/LmeVlGCBGM8Zz2FVYLWHRJYbWO6+yywKrG2Eh8shsgeVkY6E9SOnT16S9ureN7KBUdbhEkEMaSfM7RKHLuD9wMgzzj0PWvP1+3XeoanczBQ8MUNzAsiCM3O4fdi3E4Xp7Ad6AOkR4xOGkuizsGjlmRVeNfNh2oREThJy3Y9O5FbOnXN5fJtnjkiDQr5zoFkY3RxtKsTgRn64x39M2x0ZEiE06+Wk0waeLBytzH/wAfLKSOFIxjtzXa2UCrBeQCErIXijg88l0dR/yzUoo+fnqcDOOcCgDl5NUk0lrqDa9y+0STXBUH7MJ5sCSKMcGUDd0z6iotK1a7t3S5hYTyHKwxqjGOQCUuySjdnAU7/ZxknGa34vB9zrFxI6BtkiIJjI4XyhHMWby1Rum38+npXZWvhjTrax3FoTqVuro6Rsm2Qtwsg3lgCxPz8g8cD1AMK4ie7tEvZUhWdw7LNAyhtzdBOpYHGPzzz2zRi0SW8ieeNoomknbCy4j3J/dyOi898A4rsCh8kJNA088RVmSKPYFd1B8g7ExJDt5yTj16iqV1t09QlneqYdU2Oq3EZaSFkbE0ahhkxqwHTPXvQB5vD4ZsrW+lJjWK5gTMhzlbjHWMyH7uCOfyrpfsrWrkxxOBdxRROY28yNEIyY1IyEdgP1rrV0f7RJPFIHEkkK3MxKrmV0xujzjgk9cUsQijjezhgeKGcxOoQfOHjGXCY+7jA6/TNAHG3Oi3xja4toGgMcYkmiRmykTjAZ9v+szGQc+hrQ0eJmkYrw4WNvLkUNKcfLG3mMBnJwPWutLPb6WHuFnSWWTydrlS0gdyiphSAdqY/XvXJXOn6hb34T5popXEsckSPhRuzGZWz/rCx4HIoA3rPS5WWSS5hC28hUvE52F5GOFIjHT5h64FX1gcHz44tpgbDJvA3gjcIcN/yzDHj35qzG0pK73dtsJQo3XJzGJDjsrZP41eSyeT5JI5DC7o7FwUJBGRzjkH0/SgDK1W8uYobZGZ4nuVVIQi5jSP+FWZT1B6+w59pTPcF2glnjmlEQDvEsjo8/8AGSVJG3r+dbB0+GeXyUB/dqxAL7ioC+jdAePWrFrp6abEiRxoXMEshM7hwpYn5uOm3OO/T8aAPN795oXvI7ltkUYU2sUOx5J93JcswymD2H0yKy47SPVVh85i0nnKbgeUEMCxEbWjfuxA5H+1XdXZtZBmRYWkVgCI4s7wo3hpJcfu/lA4HHzVFEYDMskMCpbzOPtckaFliJ+4AvQDkcDPvzQBjPYGxDSJbK5ug6HefMVoWGU3ALlW9+3ftWFHazRyGAyKhZmRYQhYrvw/ms4z0x3x1r0CZIRIPLuJWilQAbFzIuSoK7GOQpyd3HUelMm0+ImARqpMjgFgCkrxqCFMi4+8Op+tAHns9hdlWaAvcYyh2Rkopcn5ZHAwCWI79PyrN1Xwtq12th5cI/dk+eiuSULLnMIU/d54/wA4+gNF8OFipGf3gO/BxHIcf8tIgCHYnJyfXtXYxeHoYLVfJtlZRlsOpyqKwyDKRhzvz36HGfUA+T9P8KazAsLtcSxbJ45IEMJnZpDlXLNjMMYTGe3p7e7eH9KurW3gF/IJCi7wuAQHY5XJVznhc9+vvXZSaXbq5PkmPdhmMYKhjwQo4IXkjPtSyWUSxqItwkXKkqDtLyAFRtKjIBGD2xQAmmBVuWMzQLGrkq6IoHzH5gMnIPP69uK3/KUyEKQImUnOAF2ZGUOepK5Hcn1rkre3uyCJ2jVoZMCPYQSSDjJHAyME8110NxbTWagxh5lyGKN8hUD5tgyOdoOM+v40AR3FpDGke1UVQhwEO3PmNgDg8gD+tY1yFRWjY5WNSioBkjdnGcH1P6e9Wbq5to7eR3WdY1TMavtBIVxyOeeVH51xWreKbQeU0cfliZf3xVv3jzt8kbgP/Bt9O4/GgDO8QXtorsvlbnb93NIr7coFKjanAVh657fnxSvawq080bFWlym8/cUEbVYrnGev41hya5HrF/dQeUoijBCPGGIWSOTEwmbfgvtzgAnrjpzUGt65E8M0Kx7BAg8wngOsa/u+meSVA9aANnWdb2abOYJ96rH5du7K7SANy+Dt5jAyMD1ryy4le6S1eKWW4ibat1vG145GZT5cZTkrud+Dnue9Unm1q7spkjhkayuSBCC7LJbuxJK/N/yzIz74rR0uyi06CKYS3CBWBeJn4WRGHmb3J5Xdx+NAGqbKE2MMassMLMXV42+Z/nCMGHYbsg8d6x9UuU0q1nuYIbbNzGY0YR5khMaE7wvQuduQO/Aro5biwntobW1FuhmExRS2+eRmkDBkB6R7/wBOazh4ZkvHSVg8zLb2+Asm6JI1c+ZKVP3eOOmec4oA8/u763ks9JjNwFa7Zoo7oAZQBGG24brs85goIwq59K6FfD8Udqt9aRR72jglSNSJXlJV0mLAdAOSD9MdqtXfw+gtZ5ZstuZmdTLxamGRg6mNM4PQ5PHT8avXF3b6cFmTbIfs8Md0igrE6xkMo5PdUbGDzigClYFYz5F0ivNJP+6gWYyRsAMZYZ+Tkjg+ntXTQ/Ynt9kUwKNIEkGczQyA4IVOhUEnn29K8YuvESaY8rW1pteGOadpEdnjYB95kky2UAyBk8V23hjXH1iWS7lSG1NzAgcBCtvggKjgkY5Zh065PNAGtZaFqCT3rQySzR3BRgBGqkLG+4xsSDtVwME9g2a7RdFtriKGJ4oIPtDxKJGZW8tlCysTk8fvFHXv+ddLp2nxHM9z9rjt5kie2MYVWlaQBDHGA3zJg7ueo6ZqS+tFtLWS7EcH2aOZbbE55l847PNhXHMqFtxHQkYoA4a70e4+03GI7d98qQ280cQ+07GQhBHjAbcM4IOa818SaPeHTr+5kEP2UNETJhjFJOrAOhYHIdV+8O+COa9zu7ixMUVxZXuJYIJfJiDAKph4IMYGQ5Qnafyrjr2K3nimiRXiSaGZZGkbcsss6MmBB0DksAD97PI7UAed+CNB027m0xIjGnnSXDSJGdhjWNWkRmDAYjY/oOleoXl/DorzRRxRGYnaqwt+8lgC7VjSMjh89D61x2m6SbKdRGqeZCqpDLlhIYXR1mWdQflkAYhO+cGl1iG+itDqNvND9vj3spkQBFtomw7FH5JyD05OOKAN2PxLudC6JGYFS4MpKtJPdRyKy7ww+ZRJIysOThTx0qrrP2a6a31IujfaImlmRQA0wkzEkU65ODu+7gfxdq87igvdWls7m4hMBtoJ4pDblwl488wEczJ1STkbsD5V57V6LpehN9jujeRlWS2M4baZI0mGRbRSZ/1aiTaWoA8M+IVvBcQSmcPb6UJN/meZGWlUrhmc9Ywvb6g4rwOzhhv54ra1Cy26ExSPIglclW6ecOXUJ1Xv+OK+t/E3hq01vSrqJIWiESLcZ2OY5GfJdQQ/3AoZvp715v4c8FTWNrLHNta1N+00LRRRAyRMACGcgsgJ/i4xkmgDjtH8OXNqrXDQLPLNOySKsTKsfkgSQyJN/cbGAozivWbPUw62+CBNFGx8ofuo2jAZScnl8FGHfkYrRmfStO0l4Ine3ZoQ1mJP3rPcrG0jRyEDONgyfbpzXMjTJNT0h76zuUgu1iDOS6qkUPBY2wZvnBLy5+h6dKAPQ9G1cXDzCKNLSNEUrFJzLLLEwBIcZ2LtyenfpXYoQZIpJTEySxr5iDvkEgtIc7TjPOOw6V5j4KxLEEmnS5ugJEDsqgPKhCuJSvcHpjrxXuGmxwJFbJcCJ9vzTQlUEibEIJU5+c88A/y5oAzdeW40rT0vLG282SbEXllCojLYG4k/677w4rnLTUYor0xLB59xE+Z3bBMchGSoUcKPTtXeanpzakkYYyoY3muIwqMuVgXKK6hjuyOnAB5wc1ya+HZ7ZWYxv5sivdSSoCGKnkM+ccAYyBzkdKAJ5NFt9QjXzbdVE8jso8rLsSOAZMfKOP1rS02wtbBooZELIIvJIkcCNR/Dtx3yOKjF9MLiBd8arEQF2Pt3bwQpcPggFh+HHStEWV1eqWEkSySyFoi0oBUqA0saD+KMr3PTHFAD1s7SfMjXPlsWIKNAGIxxyfXGP50VaWLSkSNLqeWG5RNsyBf4wzZbPcEEUUAe2SeDFgVIwVt9zsWMuR5zY+UoAeflOAOozyKrf8IdbAEvCh7bCQQeNp3EnIHJwR1617rJpsUsQLIMqSxEgLsDnIEeRlTz+HpVBtOJ3xsiNuK53KRIFxgA5PoT9fzoA+dZPAlm8zKtrKqgsCY8GMnBLbVx93J+veiLwTbWmFhtlUlztfAJIIHUjtmvfvskEW6MW7l5CVD7XAUYB2gnplQfz5rKTTispKRMoJwu/hFGCByevegDx2XQDHDGhiTh/njRV8t8HA3cZY4HP+TVOTwoDLAyQxR8s+TFuO5jnb64GBgehNe3w6SWmyyo+7JC8bRx79Dn+X1q6+nRWRLSqkrSHAjxwpIHG8/QfiKAPJrXw4Y1VpEUtlWSR48RJkfMoU9zjGfU1qjQbvJGSPMQY3jeuOoVCpO0YAwa9IhsVYhkAXeD0KtnnJBDEYHvxWg1iChUpEzhVCsGbLNg5HI+U5x7Z6UAedJaRR26QtYpEYEIMj7XnZiOSSpO1Bjj06dOmXd2BmjHkyNyyFt4IKeoU/dfnqM/0Nenz6dE8Mv7kJcbQAQT8wHBGc/r+uKxJrQ20TKIwu5BkOu5S2CQRtzgdTnpQB5jqWmpGWaSJ5UEWGh+Xa+4YLEjkHGTgYAxgcV4r4t0GGW4SWS3j8uU+XA6llZCFIVZOQSpyMZ67eOwr6OuySiMSrKSySKRl2f+FQR90Z9eOeOOK4q902EllmjNxiRWC5D7QclQdueUb5genb2oA+ZW8FxXsiXN4yPNbRGCNDAtvtVT8u/ABGM8k/ielQnwm8UcsohLbIyIpo9wXaTuJyxDE8EADg54r6JuNLBILMpRlMTx7F8xmb5vNLkgF/15+tUY/D5XdLMktwrbGWIjCiNMYXaMg8daAPBdI8OFHkaIy/Zrh1luSVCu7EbTGQBlYjjJHQn2rtD4RSO2j+zQWkquxe7RXZVRg2YxHIDlSR17An0wT7FZeGo/LaRLVcXTH92kYV44iOWLnnaPTGeBitSDw5HFC9pJAS0aEl2lbyix+75qFRkgf/roA8In0GeWFxKBaRIN6RbA0SPGMq7EHL7sgZH15rjrqxa1iijkS4Ul3aFY1LRB34EhJ6RljjA6cV9Jnw9fM6srGVU3KIU+S1+YnCsBkgD19q5i98Ks115aObXcF3HcLgeZkmRFz91Rn8BxQB8vXWjmZpw8YTMTSKoeUlHJAK7gPu499vHvxlnTo5RCHbH2RmEcPl7SynAfBAJbOP096+mta8JPBbIqRB3kDB5Y1OCpYAEvjAYnGR/KvGvE+lLo8jTyRTOlqrYESl5C7naAdoPy7uRnoOeOtAHJWGmTtLIv2ZxCv+o8wDc0ed23y8ZxnJz7VqPp0jXUlwixx+QjM7vD5SSqq/MEZVyxyR/Sui8Jx3N2iTzWd0kruVjEpjcbE+ZlDq2SCuOMfnXp48PLex8FISwO5QeY0GCELy4BZvQZI70AfMs+nINOlmZGt8XPm/Ip+WR8/M+BlkwCAPf0qhYaVPNc298YQLaNhC8LKAsoOSCB/ASD9Oa9517wIXdXjuDbwXCq0McPP+rbb/pCtxjHT9Kqx+FHZCoEaoD5aBo90bo5XMmQciTcOPTJoA8ldINOmadIrjbNLtkiaMMY8ZURxSfwc4JB6gcZ6jQtxJe27RyLILjBeJ5Ay8BvlhLAZCgDkY/nXoOoeEbu2jjMMUIkYZRlJKCYH9y8nBy2CQSOmc9KxLbwjqU+pTySWwT7QIY9i3EskKyIP30sZP8ArNxIO0kAY9aANPTZB9mtU82QzIRGI4I8ordJIlwCWQ9yeR3rceQ2jRw20IUSuUEThQID1wxPHXOM9TWpZeGrm3jUQSOjI4SRnUeWIV5bcuNyE4xxz83Wnz+FZ0ka5YKwlyzRiQuylyCjAA/KoHIzzz0PSgDkruwv7rzA8kyxFFmAjZSFKkjBhPVM9fXqOlcNdWdpa3N4hgTN6gMavGNzH+IySOemc457ivcL3Rn8hGMD3MohARWWSNXVeDtdOCRzxXFS+Crq9mt7iMBEJP2iCVGlczMcqpOd3lqoI4655oA5G0sQ9yVMLRobKGNI5ZQqK2SeIuMYPI5ye1aqWNzYyW8cNn+8aSRWRWCJKOhYKznPBznv2rubXwvdQukTwlxEy+TNJD+6B/jViBmQggYHUZFai6HNNJLIwiLgNG370hwwOD5SNyo2k9R3oA4NdMNrbyySWqyXUrFIIWmQ+crjJLDcDEVycZxnHStJIW2xxzLLPKFjFvEIlaMRxN5jQ+ZjhDgqdxGR04r0Oy8LzNErSQnyTIv74o0krKB0XaNyOMnkgA5OPWti18PwxswlQzBM+TCSFOGI5Zl53Hvnpj8gDyyCyililkdkt0lGRbiElLeRmPyxzA5HPqcfzqaykeAvG7w8lotgUWscuAQglAbMhx/Euc9TXoupaM0ccjWyyRBQpRImVmZgCcSKFYbcdDkkc15jqWnCU+aSVuCyS7ppnURspI6Mo2qfmwMe9AGlDaiJBB9p8zcWk8pgsnBOVSMAlsA8c8nrirVyphdY5QDFApE8duyJncn/ACzwcK/TnA68Vm20Ze5wWgSCaIedLGSGiMQ3CZXcDaCVI6/xVsW80d4VhjRZkjK+Y6gl5h0Clj958M2foO1AHlF7oM9694AXNvcxXMJR1+eIk745AwfEu35RyGHPA61w9x4ZVo7d5o1+3RIYYkEsikqSAZCpAVTgZwMAnoK+kLnSm8x44InQq25MxhmdCTkbg2DzzjrxxWcfDEmAw2NtZWD7WVi7kDZgKeRkgeufwoA4rwroDQQsPO/dLFmNJcmKSX+MSKSCPm6EZzW/4j8OzXlra291p4uLclWnVHjjnIVdypbSlgACvQHntXpmleHIxbTGQyNcRMvkCJSzMwTJRywAYbj0GSMc+taI09pFW2kgniHmNNN5pHmJNsC/6Pk5wMZwMgAEUAeKaF4Nt7eXz4beSOGVWkWxkJW4gUnBlRgfnkzjdnjkHivSLbR5EAYxBII0WNZJUOXdsbdrDhsj72DjjrXeHT7S3WKQtHLOiKVmk4BjIBaIFed3A3DPXPbptCCOaGGZ3jaMuHELg/JjKjy1HVAfbPP5gHkselXELCG9iEsc8jGHdG+1WJJQo8Z/1a8cHp0rsLbQ2k09S5DzRxhYsRCJQ2cM5Ykb16Dj8vTsl0iK7PnBDLIgIjkOcKSQPLVFyMBeN3Qd8c0lzaT2xjiTcrKARCSHyvPy5UnCgjHbP6UAc5Ho8CLGt5FbmPad2yMFCzDlsu2WbJ5x9BV2PRbW3kzaHMLRgSKAoh5OHEm9uyn9fatF47i4YLbW6xyFQd0kYdFKk7iGU8ngZ9M/lsQWcxDLNjfMMOY23qw4xwfu9Ohx1x70AclPodvcxJEksAxKpMZUFXKkkRoV4C7cYPArjL3w5qUmorHZ2rOJJQfndBHEiHMjKucgY9PWvZLmxlYtHAEaRE3KpVUbI+7huhOM/litTStJnlRGlfG4BiwAR0PAx0+7z154HvQB5wvhlVhjP2eKMNyOGYSSxsCS7Hnk4+g69azl8NTq0sk/k28wuFnjECFhJHklosSD5mKjgj1r3iLTIlj/AHkgkZGOAFO0ZPGDjg57/wCyKqTaVB9qRriB4k+SRbgkuImj5LbQeVI6Y9OaAPIZdEW5Y3EUUgtifO+xM27Dx/8ALR+QQ+4E46HoRWWbXy5bie5k3M5UJEEiLxkMMs6lxlfLHzKPTucV65epbSzzxQFzI6F7edCIw64+YsmPlXKng+nT04S8sLlmlaQRFcNGrohaQqSFcnYOXIPp2oA87ubT7Jct5UPm28rnzQ5jVZEY7tqqjlo4yPubRxzuAqWFCyzOtqIYpJAscO8mSMAqp3zg/PjIxk9+M10U+mw2UcTXcq+SCVRXcLIHU5CFy2Mcjv3NXF0mDU4UMOIioUsRGH8zH8O5ZORx1569aAOXOkyXGYd0amxleXZcoUVmmUFGBi5lGAOenHNdHY6JM0iagdggjjSN4lhby5ZuFadSo4wduB/F3rah02WLY0rlhGfnkWFAY48EMIuSJJcZyCeh4rtLa7vFsYbKEB7R0zEu1kdgX3MZVGVV8Akrtzx60AcUtmg80tuZLZWly6SbHJYASNHjEI5xzgHBx1pIrW4uQJWt5hbn/V/uxi4I5Yw7chVB6Zx0ru2sXmhdAEDS7k4QFgSckuBEgcc9GHQY5p1v4cmSYFZZDsBEaM7gqp5cRRqcKx5/mPSgDnoNJjlIIUFiI+EBLRjByGO373rjPbFTJp00cqsUilijlJXcxLH5eN6qvygHHX1rv4tIlj+zn54Q/G7ZtdEBwC/98+4z1xWu2mRvHNHDtiTaC0gjG5nU8kZ5y2Ppx+FAHkt1DBKyrKY4pWX5I1VmCfN82Ttxk8/0qra6ND5yt5ZlBUl41IKsASUZkB+YY7dR3Ar0C90lkkdo7WG7LvGsZuCimIEgO67CWxk5wemPwrobbSII0iQxeb8rBQVCRxvwcqyZYg57+g7UAeWvprksFjysbZXIVEAfny1fPByBwfX8t6yh87ba3Uc1zZMQrohkSeCRVIEiXSLuABPRc9OOtdfdaO0KDyw5BADKFLR7jjJyBy2Oh5x3qjFarHEymaRi2Q/lYSVQDkgFsfPuxnHX3FAElhrCaaJ7W/gOr6O6tC5nLm7tY3AG9UkXfMRjnKlwPukHitNPD016wn8L3tpq9g8WY7Zg0FzayIAfJkLYZSDkDzOeMHmsyeR4rN5bdVQqAN4TfPnaQoduVyWHOfX8jwlq7B1vZJrSx1S1YpKrpLD5rNzHMF2sjO4wDhox3bPFAFu5tNWtJ/s2rWcmnmRAFM5jEMzBeEWYOV6dMkZx3qGOyLBiHk7KsKoFGepYMFyQeoI4OeCa9RsvFFnr9nJovie0jSYwbIb4spty75MTbmcmOcHaVK/JjrjmuPk0jVtKadL21ubiyAZ4L6yXzo5VJwjSNGSUbafmHTnIzmgCFI5DHDEsJWThmLlypjTKjC4JHOecdvStq3si8YKfI7MPlYjquN3zZ6HPTrxzmsWGZJU8+GaKQbljUpK0jhMhWjdAco4cDIIBGfSuitWVAEx5ZDElQWY7mOWyQODgD6Z5oAsRp95CBuTh3bJQcEBVA6EYPP8AhmnZjgCxiImWdxGvymTcxHRmRv3SkE4wPrVyOIEyDB3EoeT8hHIPbnIJ/KrCIVbhU353BwAQMEKOOoOMdPagDOCTAjCORg7QqHbleoz+fXmqUttLAwkCMrSZLIxwNv4n0z+ddDnGUG5ipxkb1zu5YYAx/npUTIS7F/mIwAhLH5cHnJ464496AOTnjkjG+BhtYhijld27dubDb8kde3HT66uk6DqWtQvPaFTDAcTGSRgXfI+VS+3jA7ZxjHWq93EqTPgiI5IVWyVC5yDxxjn+lemeAdRhawuNOdoPtMcpdVUqokSU5DbT94jnjrxxQBysmmNZoEMcYaNlzlWI+982XIx1B796gAKynCFgxDcYWM5Azjpmu916w+zwC4ncMkjMrKhC71HKDaxyDjrnAz3riVliYDyEbaDhQXVwOeu5Tjr+VAFlEx8yv5eFG0JypPIJPoakDLj96zjPuvJz6Dp+NQvMwJICgsMYUZXOPpz/AJ96oypMSmx8nO4xk7c88kM2AeM96ALc++JeBuB5wSCQT90Eg4HU9/aorSdmZm8sRkYDFiuOeoBJwff/ADidWJSNJFC7V+bLKQD/AA8g85ANRBkVyFKEk4cOCyBj14Xv0oAnY7nYOuxXwADnhcE7gR6n3qhIoKNvkZAuN8cZ3O43EAgrnHHQHtzipzISAMsdrHhuuCcnBx06flTIxvZ1WLJLbgxwGJOQV3njjr14+vUAjUpwiCUnZhRNj1ztJJ6YUVaiLjcxVT1+6D6YJx1B49O9PWGNlyGyyAKCxBJK8EZHfIprsBjAIKgZCffOOpPquP50ARpco+9FJbBJEYYKAcd89f8A69ADHcSdjscDJByMELyOgx796pDcXkk2hZMZjHTcPrnGcDv6/QVJBchnAfLhgAzEFQrgn5Buxk9OaALUaAbk2uHk4+Ugqu3gkYPHrUgIMhVmY7oyoYcOCuPlbcBnt9c/jVORgG35dGXIKqRwR35659RTlVWBxIeCrbmzuDcZQA845+nNAHf+HEijtjM0KlyxVn2k/IpOCQP4sHn6muiJXgjG1htCkHBzkjGenGfTpXm1vqU9j8sMpTIDOh3FMtlscDnqK2V8T+ZD81uTMuVQghVbA4Ht9fUUAYWuQxJqMqwsBEOWUDpJtyy8Dn5vTpnB6VmJDBNLHFMSEmK75EypixwCd34Dj0q9PIJ5BK64eR23EKSFJPCkAHjn9M1lTboi5IJI3BsfxZPygY5AwMduvrQBHcKltPNFE07AMxhkIVgNvy4yOhwc/XiqeyWVWT5pjGNwYAAtu9CP4uBx1APTFOSEsjOSzdJCpztUDs2DxnIz9KyL/UjZtBFD+7mlZmbY2EcncNiu+FD/AC+uCBgHNAGmimMneI0EbKQGy0hLAk/MvBGSCPofStaNYmDyiT5jjcCSu3PQDdjPQdP61hxzXE8UbOscZWQBg2DISo3A9c7CvI9vbirMM0rE4MbIWHDTNHtA6HG3B6dOenrQBvfaUQJEvzr9eV5ySefX8P0p0zSkARPk4AwA3QcEZ2/T8sViMzsxIMTK7bd2522cErkleABxk8Vp2tw1hcwtKsZGB/GXODg52txnHuTxQBEsz/MsZ2nKpIpHJOOMKRk+vAIFSyIxB27UbaP3cgO9genlxjktj24xmr99d2d64eNJFnkJ2bQiIpQBQSycd8E+vX1rPVXUKu0b1Bbzd++VGwSxjLHpn/63pQBDDHJJGF8oxNNIAxdlDAghRyT7HA6j7uAafcBlDRbnLfcDkg8rjA46njj6egp0kRlVJWkkb5xhCOCehZiOMnkn0z9KivBNE0ZhJVzuZgCFAwcAnPU/j2oAk0ywnvXe181bRwTlmj3Fsn6ZBOMUmr6Df6OFle6juLZXzKq7EkWRjmN2UtkLj271USSYzeb9pkaXYokMTqHBBO0ABufl6kZFRSol550l4XneN1VHmcGU5b5SFEoV8AYAYZA6UAX7cuyAOZRMCMqeCQ+CXA7Kc9ehwD06TBiRKijcQ6Bcnk44bkHsf5Vnu8Vi+M7pz5bLGjfOEzsQyMWIBIHTPf05rRt4/tSs4tgjsc7jJ5QGzkkgkcEEc9+2aAGSNKrEMrpnlQCpBjBIYsAflH16/jSShpIg4CBnASJWILNghiDjheM9cdfWpA0KeYWb964ZcAPINvBADAEA9Op7+tZIv1aNwIWUq3lZzkqQ+xWCryAQc/zNAF5W2iaeQKVxsWOHKuBtC+YzMMHnP+HWkW3S6gjzJImOQ8bqhGGyN+SMnGPX86j+0LGoiZnXcwXA8sDI4XAdgfT16VchhO8xkhcruBl2q/TIJAOAP8R70AVTKI3Kghdu7DhdzKoBwzspOCR6+vaooreIyIeCGYHLMpkbJZmbg8L3xxxx7VLNAVWbynh3F0BA+bzAeo3AYUDvk9ulQuFTajSgnkrGoA4VBnnrjOB0APbNAE0cckcw2FWiVW4I3SAZJGQuTj09vyqczRbypki3BAzBg6hRgnJLKMH69c9Kz7ciPzDFDMjhdsjksyZYjAUt1PPOM+lVmaR5o0feFBZAzPscMwJ+VcYYdfvHHpwaANxXjjUsQr7wJVKMFyoJXB3YyuQKa+SWZm2o+QqL91WwCdxPUYI6etZCxyKwLOxOCgO/zFb5srkAA5Kk544zjNLc39xEJWKRPDEUjLDIcO52kFM7uBjPGOetADjLHCXC7CFUsxXIR93KAFh97AH41mTQqiqAsokdw5UAkKjLuUjPqSPWp4ikvnRuoEUrJg8AKuBllH4c1acWa/JE0zxxKpDPySNuG2kdVGDjrgcd8UAZEUbea0rxhnbCf6pWfOOrMr7gMEgZHQcZFbirlYw6KCV2DJkB27QQxXoWyOxzz+FVVG/fPFOViZQAhj+VQvynLjlckHg+oqwXUKrEo6kDaqv90jq258Zz/wDWzQBmX1vIZgrqCdq4baMFQq7jgduue+TToYliZcwkbSSrAHbgoACDjnj17k1dlkDOiOwXKEJk5IJI4P6Hmm7InUhpGV1DfOHBR8cYCg5UYx2AOOtAGRNe29vIUnCBcbkLE4xjnDgYODkY5x6VE8gkCPhTk/uyuRgHnBB69OvvXLaxeS2kiyxvEiyO0MpnzIyIVOHSM8L8xONuTznir+m3zTW6OWEjRBUUqciQhdrkMBgHPbtjFAGzPPHBGCEmDSSRo/lyKZoiwAEyKrHCA44wD3wR1rtP/pL+cJV8lotxZ4nE6bF+bzImPJBGVOCM4xnioZHnu45lYmJBgCViflJctmFQuHI6Hc3anKJRJJNPLayuixqAlsLUt5UaJHKcOQx2ou7jLckjk0AbFrJJHdeaQJYZFLqY5FEmwZC+YZCDwDjB59q3bDUYWVj5mxjL8sW9chuiuDnlce/Y+tc3JcTww/aARMk0YJCSkK0iHYFVTENg+UnkD8aqWksjAmREd7hN6tuJeML9+FpOBu3bsdOOhxQB2c0u/wC0pE+ZHZTvdpMltoLEELgAnOOe/wBagimlhkjXkLtYkKck4yDvLfeBP6DjjFcqmofOYzNtCEKm0k7lTA2gqTgjGO/St+G5MxjeMhVCEu7MvDKcCPG7g/hzxQBeZpHeJnCrvbcoUjBOMLld3y5A796q3ETOkjBwmSwdQcluSCBg8c5+op8jqSu4DZINpwPmj3HLMD3wc9M8YoMcaHZGHDFSSZXUq6r0bIY4O3nHXBoA5xBCk6BI5UdFlLS71EcxlIaONcnAYOMnpnHB6A7MQmR503BxnzA8uAWeTDMFz0i3M2R65qEbZJVjCx+U7LIc4OxwAA6hTnoBkEVfYHaBuXyw7AeYMOTuznOOjOcj04zigCFLptzGFWdVJWZCFUIUG1tpJBKAqcYzx61Bcv5u5NxUyIjptwwQg55yd2SuDzwM9a0ZNoeFCiwSFJBO45VpGXhcDnqQPTnPSqUkoEaqh8tijb5AqvwhZegOf4f88UAcRrO8xShGULG6vjcyq7nGfORAd5znAGT0/DmJ7iS0hikuEKySOGhdgwlSAgiR5FmIxFuDBSR90Cu11DeBIFYy4ILRCFS74QMGVsYB2EHk8ZrhdeknnQSeZcSvs2L50iowIX5UKqhzABjIBycZ57AHJaxqiq0r7o2iR1kLuyxbYFUGaT938rEKyYUHcw4APNcpZ+NLO3vHIkS5iXBLsGRpAWCE+SVGAr5XgZYKH5zmn6xaSXO1DEt25AXy5AZraBWj3SFgdmwY2FepIIGM5FeIa8dUiubZbBWRQHknuvMOyNU5EYUxglc8DaMDoTQB9jaL4kilYEXFq7b4yFjaRxG7qCjNvAIxGVBHXPQV6jp940mxwDIzuPvLi1YhiXY4+YcDuOPwr5N+Hdjq8FwkN0kFxPfLbXSYmimfy5UV1JkV8A4LfKSCAMYyDX1nosbbYYyjpL826Fl+8oTOYkwTINpBO3OCTnvgA7KyaFI5AXMtw7OYHZjJgOxcKX5GBngHoAB2IqRPLXc2SpDYbHJWQnJOSOcnJ44561ViQIMRlhCpRiY0UbPlUv8AO/U792cZwcjtTI5VdZnDP5R3FDJt3FlYqAdp9QfzoAfJIPNIR1ZuNrE4k6AHPuDu6dqhaaQyr5h3Ko+Qk5LAcNg/72fypwIX5s5ZSDgKG+8oY5Pbr6VMxEpUBQHWIgvkYJYlhjacZwR7jvzxQA3zNxcxkQ7VDuCCSVPy5GOx/rTZ9zmJw4Xyg3yEpsbJJzkHOenbj9KdbLN5jMVjYOFRdwOWVWIckE/Lggjnr1HFUNQjVZZQCZFkclWQEBNvGNrY7/yoAgvrgrIpWEAkoC6tvjKg5JCj5gARzkDnpkYrOtrWe3u7qWaNYZJ5BN+7CgNHtAjZnXqDHtPqM4I4rpEtRJCAAoLhRnPJVQATkjg5H50xbVikcZVztZkZpCpBTc2Oc/MMYx7UAZ8Cef537yJWijd5GD7vkLEKSHxg4I/Os1JZBujESzAylIcJhidodiAeoySc9Me+au3Glsl5HMkjbo1ZHhjDmKZGJYNIFXDEKQB6dO1XRZPGGkiSMSEB4RIWDRndscFcdNo49iO9AEkFt+6BlOCU3BB2ck4CkHg4H4VRNtGSZki3gIyyyMchn3EFcnrjGPw+lbCoxUxKNmGDyMTmMYChiD1654xnk8dy8LHGpiZcIVORwU5JYEKpJ5yD9T60AcVcWrSsU2okHAdQ53bjgqNq+5HPTmoLW4WCwm01rVFkDsUPLTYDl2Jk/h5JwCRxgV0s8Lu+VEQCRqwXaQGbcTjcBx8vrUC6cxkHyoGlfJMe47FY7ssX7Hrx2+lAEVjA+1HWJhtXGwPGWJOecb9r9s5IPJFbmnJJEHE7bh5jhnVVYksGKrhjksFwD2GD2AqRLY27lWC8RHhBgE/w4HYlcfmathAQCow+wlhkEeYenT2A9qAJo2Lvh0PACDcUy20ADhSdvAH5Ve8+FIjCbZS0g+Vzg7Mep7/ge9Z0TiIgPwcPuc8c8c46sBkDgGlDbC6yPvDM38J+QZ+XGR6Y6UAZ93EwVTJsYMw2AKxHytk5wOmR+XrVa5CvOkJXLTlSjp91D8oGD3yc/rW6QsqlVAUL/f4z64J9s9utU5reLB5kV89hnyzgdOO4Of8APABQMLQTGMHftKLvZlAJZVbuffr04rTEW9f3hXavBIwcnJPY84J+lVlheKdSbgyw+S0bwMF3M5JIYsx64I6ntxWvHGriNNgIZRySq8KP97qAP60AUWt0VuBFtYZweWzjjOP881GYJMEoqopYYIZRsfICybd2SNuOACT6YrUaGFVzsIYDruBzyVGApz1GKgMXytnJLFAAMjG1urHt/wDW9KAMqe38qNuMFT5jbAF8zDEHdu6gsPyP5VknSORNsxTDAugIGRjI2j2GK3JyTEMHeCzIzDHyjJIHPJ/h9elYspZWCrEsik/IwiHGOhYkZxnPr+lAFtdjDIyQSzAk5JBY+nv+P403LM2wghxyM8ZBxjnp39aWESRlmd1ZlTaq4xu3DfwAMDk4om8wkMGCgR4BxnBIJxj1HTp2oAYbhh8ioCycMSCefXPf8KmG5o5FZlVmKNjBG3BJYc9OB6dT3FYMQvPNRd/WfnJ52cNlifqB6nqK6Eqp5kHOOGB+/wDh1B9iO3SgDG1G2e5j4+Zon3xlQNzYHKkEdP8AH1rFhtGiKuyxv8zyiQ45cHCqQeRyOvvketdcVkA3qq8IdiY+YkEgli3GefyxWBeZhADMQrsdzNg7Dn5lOPcH8qAJIhNMx3FxIQpWYfdA3F2UMxHQ579vTrrRxrgsDICPu7g3IPBxgen8+tYtswlk+eQ+XFu24YiLkAgsAfmbnsO+DW7EwIQL5h2D+8DnPv6enpQBMYnWI7Rlm5OeCw6cDsMA/jVK8hCoHQNhFyu0gZ7Hfn6/l+FbOI2QZba2A3zdeB935SexH4Ux1V1LOBuzsKjjgADcO2Mj9aAOZlgeU26QMULMGch2RQTjAH91enPTOatILyJpdxcqcLIrESKCcAbWBOc8Z69arzx3CXIWNyEVWdsKRviznYGAwDkHHT8+KoiS4nlYI8il8HazOu3aTkYbABwOnf3FAG1FZMqAszxTMWMSMVMSg54df75J47cjvxSzRMQqMu6RiCJCyYOOu8Z+YZXHHbiq8bTDBlcsQ52rksSBkHJxxx+eKtbCcsN20g7lI5554/A/5IoAJ4migaWc2sYcg74WQ+Xt4O8BiyDjqcDr+CRMXwgeM71D79wYFDyNuM5JHbvjtUJjlVZFiVSPKIWKRmO9jjHmYU5TA4xnn8qWGB8+Y6qpEY2rEx2qcLu2kgHAJ44H40AbloTHtiRYzHncA3WLoNrc5OWx6/e7VbeVl2kKPM8xlZgPkXIGMd8f568VQtkjC8MwklQDc2fnOeo9D09vetCNBGgBAbc/GWUnPPJGeORQBXlDB1/eFvMKElUdlHJyeFwCMjg4/Gke3MiybJQQrbpCflCrxg5IGTk9Bnr0qy8ThG2Ebc5kw7KRjgqQfvDp932qpkrIsYTzI5VxPGpICsGQ8s5AUbATzQBMiHAkc7UVS5Y4AYcbW65xyPXrUUrt5au6gIh3MAQdqk5BO0+hB/Grlx5UduY4nLmQbW35ZEUE/wCrZRgr90nnrXOTROXyrydduM5jdegLDPPHpyMdKALyyx8kMrLn5QDkgZzgmrLNLOgQ4EW0BCMHI9Mg+ufyrBEcoEiFo2c7c+WGVTGDlYmVsHPI5x+PateO42RxhQqhSPkBxtCjAA59vzNAFvyXKqqMwIXackAHkg4J+7wf89s4o8MjIVKqGJ8x8GRc4O2Mg/c3epqcXEpZg+FjALE9SpGTtxnnv0qrJOZ0LRZ3A8hiCoA5ODjnoM/X2oAxr6NydyMUQldxzyr8EiMqeHx1NOtG+zxRGKZWZnZNodWBzkksykgNkn88Y7VeubdpUUkxsRkqSSixlsZyFGX9j74rlLiMWjSW9qAAjyyuMjO5zy6gHhRgjr+HWgDfeJ4zGbhi21gyhdzLGGJJCbOMdMZ/pVK6mImUJLhnwPJeTYHhwNvyZz5uOpxiqc+sCO2SSYI7kqrFULMARwQu7Jzj071ly3sU832l1lVrYIVldAjHzPurFn7ydMev8gDrBDEIwyNvKjDFsMypwVVd/I4AxjPJPpWZdQh4y/moFVvlSYltq9Rt5yW9D0/PFWoLozwqsWzfGiFpCNpOQcMynknIPAHapAXMvkTrBISnmNIqqSApDsVJPB7EHnj0oAo24ZZuWkO5VZWbPRmVctjgAN/niuxt7JbNbqOZIZ7hYvOQzTL5ciMBmQDdktj/ACQa5uQQecGiaR4l3O/ykv8APhtu0DON3HTtk1TmlFzfR+a8iKgWPc74YKMnBGSV5HfHp7UAak1s6yRRTYMchUqVGdiuNxwOuBng45zn1qO0v4Le5u4hLlYRI8EoXLNPziPkcEflz+Nb9rPbLumm/eOIPKtzJhlAGVX7oOSRz+PWsMWlrCZGnjVv9K+0gx4BKsMbTjoDkf5FAFgLDsluW1C4me5RBJboiKkdypDB3YE5ALYP0z05qRbJbmWK1DrEG3PJKrEtkA5y+Bjn1x+Jp1q9ksDwx2r7fNLSyHcrAMflYFhzyR0J684xwyewmtnLtK6B1SVAHUgR8Ab3DYD5wCOp5PSgCzZ6Nql1bSXFq9uLO2uvKY3EjCSZAdssiyKQcjP3RkHA9c1QvLWK3nmia4ZhE8cRAyCA/Kg8Dg5GPpXRaLfrDZXn2iRFkjf9xaMR5DRE5MqlAQzZwevUd+tVB5Vzay6sIkkjllKXIkyGIiJVDGuOMY69eKAI7WxDiR4CDMeVBPJA6k5PH/18082/mIN7MCrN6bQB0OD/AIelOBWPekQ+VujIdrhm4Kkk9u/r+NG/BC/MCuAM5JJx/eHHXv8AjQBTljlRSZi5BJ2PGjAt82VQqRtwQPvdec1uJcN5XnCLbGm2PEMjBiDne0oYAls9cZ9s1Tmd5FBMhG0BNhwyjAPPy+nvz0rPG8FlaZiijd+7yu7I6/Ug0AXp1WQC4tVjWLy5DdEs5ea4jOIm24yu1eDkYJ71kyCWWdQk0cIuAPlOXVgF4Tjo2M9cf1rWnu7aOxt5rdSjFBa3SMQ7FjgLKVBJO/5iSBxuwccVgO0TXbzOhDSJshKgjyyDlWAI7k/r9KAK15JJBcrbykCNmwiOCF2qokZvkydw65PFWrbzpFlS5G4MoZHARmIUjC7gTlvr6VVUo/8ApMrtLuZldXCmdd7bGEfODHswR3xjitGwkRYWRk2RtG6opYCQqxG3d83Xbj/HrQBsWumQNZTTXe9XUr9niAILQHBZcg43E4OSe2M8VQuYwzRrGxcJG4ZXbAwXyg5X7oU8f5zrRz/IrL5skSxpCEJB2kKAA3PXGfxqRbZY1WRlYmTDBGBwFb5gAR7Y7UAZ1n8nllO5YSPkHaWPYDHGfb1qyUdJMCRWiYsWVASSQflBx+GOuM+9PkgIkDRJtEh2/eA2k4+bGfU/WiSJoQf3gDLxuAY7iMAk+35CgCsiGWQ70KFmYIrcEx9XzjoQ38uKUNuXYrMXBDMSPlC8HGfSrCAsglkOcEkHuQ5GTj6Y/wDr09lKDAA54XOOVzhSTnnjHegB0Plbd7IXdcDIJAAI+Ukde/8ALpVh0cxOPMALbDgqR5aYGOOO3aoIxjGQBtGXCdcAfKxPfOc8UjyNskHUMYzuyCwYgEocck5GP+A0AKtnHvZt24s7EY4wCSeufTiqz27I7KpUDjnI3ZPRDzknj9KmmMyFBgpuC/MTjG8DB+mDTGjEIczAtIZBtfIKkFupOetAEAgSN8XEexfKOBHw3nM24ljjBycn098VNDanmdWkaMPtMgUsmWG4K5A5bFWLtyrIoQyNtBcllIHA3Yx1Gf8APrat5nW1lBBSOQqFQMohO1AC5UnPmZ5PHNAEQy7lZcBdny7FYdB3JAxzTPKYIHTo5xtDKxwRwxKk8kD9etNSPMWyOT5mcu5GWYgnJA349T6gVK2dypGwhwgdm+UtIAMhcKMjvnjv2oAbJaKkeWJYyOu08k7yocoTjjGSPTPU0OhjRirYVyDgE5DL1Qjrg46+3JqyZCE2s4WIxjG5SzB2AbOAPvA5Gc9vSohI8m5gmSV5yODGegCjqcY6UAV4nEiyYYRuQD5R43MuAwDZxwR649M8U2O5kLkhhHgBSrDcAMfexyD04571HJEwjZ0baFZiiSEZk53Ff9nqeuPaqMyTOVflS2AFGQVXjG70Azxn0oA1TLKXdt4kULtUkjDA8MRk8f1qlOqzSqzRqpCnDRkqTsOBu554H+egs2sYVBlGPGM5VskDHY4BpxVVPUfewnBKkkjdls4UDPegCNXd49j4KqzYbbt6cHqPp7cVA7GMOowSzqyjIKoFIBYEHhiP61cYKUES5AySzAZI6gYI68Zqu9j+8/ibncMkAYIznHYflQBIhaQ7gVCyZL5wpA5wG7E8jpSTIZQMoSp3cgZyVyBzjoT0+lSwgRF22o4UBcMc8kAgYX8fSpjKGAXywqlhu2ufkK/wAKO/Ptn6igDnpYW8yKNVMbO5DMvXysA/N6Z/+t70+KxVHwgOCSf4c9+frx3rcMCu7SxgKoV9wJzg54x/j+tRFlA2hBnrnJx6dRQBUEawHAf73fgkYzwcdcEfrUoCnKsxyhJBPXnn04zzTpQikSBC2/KgdcEYDE5PHOef6VXwwZWIKqcqykAkjHJ68D3oASRUIfaFA3KSCDk5J9evTj6+9Ubu1WVW2gBx90ryQc4GT+A/KtPYrhyR8iuM7SAQMAjOTzzjr6VOFRomVF3jgZxtAII4yBk8/UnHJ5zQBy0unLLtEsTF3VVCKcEHaBuLk4Vsjof6DFCTRo1fyzuEOSzldpkYqvAJHOcge1dpJE/DE/INoMYwc8YOSeSPX61G6J98qAQB8qdckZA7Y6nv25oA4BdKUPmO2V35JDDO9QORk/xYH5mrMdtNYAXFvLJZRvEwcRt5XyBvnVnUYLZHHOfeuwjtkU7FZiryNMc8HpyuSevBHp74qK4tY2cJ5R2KmCrFGjAY5OYyQCe/4UAea6rpn2lWmYSSySbVQn97vQ8pnOASpOffHpXC3vhS7aO4ncpHFuUKJi6ySNj7yADCqG6dv0r3FlWORFUHayudoXcq4wqkADGOnr1FZ72zTNKJAJASAQxDBSBjOwn0H86APEYvDcgmiuBHGXQGNGVAx2uMbzgHIz1GAeOorUg8LgxRoYo38lmE8yRqomdsYZQedo3Dj9eK9iTTY22qFSONEIG0bPvjDR5VeWxyPr1qq1h5d1FAIV8mMbiu5g0gxglmIwTkk89cc0AcBb+H44JZldTG4IYujjeFA7Ls55H/AOsVQm8GDUrnyrN85DSshBjLBwN5D7QG7d8/jXr6WMcb+Zt81iApV8lwoI4B6H/63NDW8IXBLW5AIMqYU7W7buuME9fTtzQB4BH4MlgmuMrCyFz9ocMjiR0YBY5GD8qAAR7nmsrUtG8hHZZVZzJ5ijaDGu4ACMhs8gAn0wfy9wngtYlkQIhx5khlU/M2enyHjnvn0rOSwtbzL/ZV3GLywSpIDYHzHGRyM/nQB88z6bcTBJCkscAllBUQrjcy4YhumGHAHHXoOaz4/D0qn7dAjW08aMFixvjMY+6rq/8AEcdR68+p+gZvCcqsC+6ZZN0pjVykYlkG1cb9vCjn/GrD+F3jtlDREkptIfDAHGMYQnP0/M0AfMF7oCrBcM8ryPM8biQhtkfILLGigj8/b0rDXwg95HMstqEggwyghmD7vvS5bpgHp6HpX1J/wiczLMyiJUUZSNwAYsbs5yPm/DPWq9x4cnW2CuqIkiYEgXaHJOMBB1Jxxng/rQB8p6hoMYVGtI5JbkF1CHLQNCqiNixx1Und/Ida5i68LyRxSPa2/lReYHeIv5kUhbdvdSeRHgnK45/KvqDU/C8sU0UlvGjW6o4KRbdxD8Sng/1rEm0JQSfKVljxJ5kqNyh+6giUcd/60AfKt14buXIt7pQgWNn/AHaEFoApcBR/DJ5nAzUJ0fTZLqyYW3lTQAObty7Ry4Xy9zQquJcE53HByBX0xfeHlmkFxIqIwUNycCRz0EgAO2Pr/wDXrn49DtLuaeYx26weaGeCNCj5xjEfy8QYzn6nFAHlmm21rYH7Va7is8rW7uc+W8nnERSMP4UJDdccLXrGksY47p2hjR1Vlt7i2KSyvcFf3AcA8qTjgZ6dq5hdCnhhaOKItavO5Mso+d0SaYI/lZ4A3AD6+tdhpGlXMUAtAV85ZC3miLCuyY8sAKP3eegI7n8aAL2mwTtFMkrBpJeZRMYpSG6gD5flPI+mKnsJotMYW0TrLds7NErLtAB++zlRg78/Pz6djW/ZWYhDJM0OBGwmkKqAki8sG2kkd+cf1rOuLTzFYRwKkaMI12EFjEMZXzW+bfnHOPxoAqyzRXkxLeXLbJLMIDbjcoYYzsRRiM5/+tVC4tFntrhNzIrWqxiAIQVKY3Pk9CB1x61Oljb6PbvMl3mMx+c2ZEkuZGbBlWOAEEsBjIAzx0Oaijm/tFJDslisrnaFuTIBIsaDhuGyqyY+fjvQB5P4pFokbC9iVI4f3cdxFLhrhT96QS/7Q9eeO+a47Tb+Br5Lh4kZpTaxxsThYo/LEDow/iZk7jjk5PWu/wDG1qkkdyJVa6s4x5qiJgGhaDlI2Qrhi+OxI55ry63tG/tJ7mGApbFDa2ttO5lVNoxGpl4cyMSMHOOaAPVntonvLNVha3txdqCeJAEY4DZY8jPTnNavkWNrbyzRhXkuJLhLby0U3CReSyzztKeQGaN9p4+7n0rmZtRFvZSB3IMUkX2Ul5N9sFthAWkGMn5hu4zXG33iV3lUSb4YiZBGluGM0wUJ5V7GMHEAEsuQfkO3qeKANuPTLs3l1dXEYl8vz/sTwO5kba3lnzPl+fEZByM/jWhbWUTxpcEASyXJkkjchm2T8ralWP7qBT028e9adpev5VzH5PlSm3sxbSgtsu1/ikiJGFL99vPX8JbeQahcTJaQQ7ozFFvYEsrIeXYKMKPqaANN4pLaGRTGsZEqQorbZAWljErOCSR/q+fx9eubZaq6SgT7TJK6KULt8vl53yDoGHuOtS3D3crWsSgOJGd5GRSygxIYBkgf3P51EPDktxcwyxSqykYlZJJysSFtkyXIL/vXDHqvGR1INAHe2U0uoCa4Ty45JCIxEm5F2RsUEhdOBuIx1HX0q3aWi26yTKi7WcgoCXfzQTGZAr43ANjoDWXD5umpZW0EUlxcXAE0quypasxXywgKt+75Abkd/Xitq3uUuktbmJhHLDLMssz48mQkllEYzyfOyM+o7UAXprSFbKa3tpJEnVYWSZWJkkSKPY8hz0+bIIPPXFcZDoMs8m9BJcgXQcmOQoT5chMi24bJiB46ZBxWvqfiFLVrm3SAtMgjZBHgErL95V3EcAD1xW5BGmpparBJJblQJzJFlJDsbb+6KcEMSPfB568AGvbf2fZ6bM+pM9vcKIYoJpX3SFH++WVByCcbuODwPSsua0jGWjk2MA0SmJSzuWGQ6EggZx+XvS3axl4ILrY8RcxpLkyMHXJKMvrjHOBz3rOvr2C3aJY0uCDKwZCCWZk4QjPTgf54oAmvIPNWGVlYrCUVEyCFI43SZIGcY/PipEgnigkU5czRqUlcIdmH3RoVP3VCr8n1GawLvW4rN2Nw4QyjdJbqd8ci43FyxPygDn2zVPUPEkDLbvaNNslXypkDZIaMAK2AeBt/CgDbNvOk6vMUBkVApWXLsVkyV2g8AjHtx7VYm1G5uXiETRPBEWRk2kvmM4XcVY4OfrjFVLDUE1DDifAiWMkOFXDbW/jK/wCyc+4/GnaaiLczgJBb20DyPMYlLyGduQcFuYz2x0oAlRdQg1C51K6IFs8EMaxKcANEME4DcEkEn3Jq1LMl+8Ekc0zxsxEsqEGN1YYZEx1GNoGeM5qZreS8gd0kUeWElClgizKzkiMAZypB9uaZaQwx27JujtzDOrW9spC5UjMkLN02r0yP1oAiu4mtIHeRW+6WZWUK+wEgDj+IIBVK1+12iwTWttHJBKHlWMyB1aJzlvMT+GQMOPTp0rvoEsdTgjiuZsbSAVRFLPGVGCJicYPY9KzrjT9PsbqZgdi20qJFGx8wSeadwWQKR8vQ8emKAMRmid7d3gMdzMU8stjcqsSWDOvQ1Ymlt1uLay3LHcbTJkuWlwSMByR3Dev1xVjVp4tL0yK9jggmmdsuGJjdJN+cFTnbHtOV74/Ks6yhElzBf3aK7uRLG0J85Ej4YI7AddufyoA9k0izEMcEqsrxmNdygbs5I8yP5TyTkYx2OOK6C+vIPsggjjXABjlUoyjYSWC8kHfkDPXp7YrmtKv0uojcQyBAgG2NU2MeCflUAAnAJA6nGK6NYFv7eeWKJpTHGJJHJEDxt/E5Q53SdMgfTPSgDmWmV7hYkTbGGBlWNtzBcEBv9njsef51fVGEioVBikx5UigB1yBwcnlhx/nNRR6YNPvpJV2yJIEl3R5bzZDtbD5Axgn+Y5pt7qIieZZFa3CMHjJGSjNgswAHIPOMZ6YPsAStBarHL5zsrAOzPKv8YBAwcYPH8+a5+S/trC3SUhJF3tvctswHPHypnJOePfg9KxNX8UJFE+66Bt0YLEjlVkMzDncOvPGPp615BrXi+4tpAZ5hHEIpZRFLGXMuMnAJxkhO/wDkgHqGq6xa3gWBHdnWQxKoIMKqcFg3PJGf84ryrxpI0PkOl1AbiFEaKOG3ILujqMDGQF8vIyejeoryIfEi5a6aCG3uYHuJHeOYlRAxOQ527t2QoBzjHPUV0Gn315qLQXl35lwIJpJIYpj5bkkbQJCDlkBwUz1oArW9obmWa4gV3gjne5BidmCTvzIk/lkc5DHnjnB9Kl1mGSLT5iIJJYyu6cn5ZUBAAfJ+7jOe3OMV7x4d0Oy1Hw1cqi2+lyyuJ98SK8szklh5xGMEtndjOAPSuR8RaYt0kFhKWgjlTyJbuJD+/O0hjMoXO0EDBAx74zQB4rpfiCykhuViuGk+ypCrJI7KZJERjsQMoywOOnX8K5q/1S61J0uNk8So+DHESyjd1JQH5nBA47gYxiu5fwNNAt3cWsTsY5ELSS4EXkIrAyrheWPOAMnJ6VCPC2xrY2j7pnuEnKSHa6L5TRozc4DjOD/vDrQBk6Sl68unwRshuRM8ksjAedFD0kgnyf3PynODyPpXsMFuj2YkRGa4EqZYS5h2tlMjYRmPBH41ynhzwtNpbXSzxi5v7xvOaVZMqQ5JkaRs8MQApHTa3ua9ags0s7cx3VtGoUIURUwMhVkULnOTvAx3oA8s8Sard2NjPbllYqnyJKM7vLYgbDj5k2k8da8muJb6dUiunkS2lMhiyNokZcBViUf8swhJ5IOM19FeI/Dn22yW7cmV3kmjjXaiRKvlM0cRJGdzEAA15b/wjM62xmlW5luJHaMLKD9ngEb5E0eOwAwc9cY5oA8j1DQLWezvDPeXVrMT9njjZwYLpNhTzJnzxEXZW2jrtwetTaFqtpZA2vnmSaJoopLUq3l+W64VEBOANoZsj09jXpOp+Dbn+wlF0qhjJLJ86sf3AIEhKZzsIwAQe+Aa8vXww9rd2l24e5i82aKbbuK28Kjyl3yDG92Xz2jI+411z0NAH0v4f8a3Z0xdMa3gnQCM27yptlhSFCJYo2PU7sD6461m69qmqXFvMYWMhQHbbkARRu6M8WfXp+lcros1sYPKWSQRJLIbSNGG6R9wKxNuXkEgA/XtXRaEzXUt8dUR3jjlCrHGOUVX2Rh1IGSVbj8c0AcNpF9dS6hCL+bNxKxR1gRioXbuARSeCEB+uMV6RbssEbXC26SOTEYRKweWQuoeJwuf3ZKqSD2xQltFp98mrR21rKkPnnaYwuFUbbdimOSVP1OPeq0dwq3Bd9pBtZHOxCwYJHIu2FVHLBCcDr0H1AKgudl1etHbh2tITfTquFNysUhOIDnJUOApyO/oeYF1W8urxob21tpLeRZWSdShVrdWWQRJxkSYBB461lQvqq6zZyzhI7W72WqRHL+WJJGZZpGA+XEhU7WODjngmr9jov2KeWZ5Zrh4fOaDcMK0dzlWG4A46nB/hoAx11ZLeeKBIrdJ5bpVYI2Vj83LhIl7b4BxnGDjpXeQO9/kowSNvMikCM6+eiyKwlnUddo5Hb5BniuSutFtbrUzeSWzKtxK7TxLGN0M0bK1sVkUgcICDxiu50uBEVYy4LkCKFRlCEbgtIR94gMc5Iz3z1oAxb6zmCvHAjoWhRw7EeWhjkEUIdW4ZGAPHTHXFVF0IyWbq8KiOTfGlzDuVN+3rsUcjeeAetdrdW1xBPFPM6SiSBEMIUsGgB+QbexJwMcdeat6w+nC00+CC6FtbpGz3LRtjyH4DYOMNhjwScKRyeKAPCda8PWt1eRQ/ao0nhMTLakIG+RQjk5PH7sn8D+FPHhC1NnLpokeIGBxaxw8sFZSz7HDZ2E5yevJI61b1jULI6vLNbxuIYWuI1ZlXzLlo3CgO2BhWQdR26e1vT72BUsbjyrhmQSI0xDHYJGKLu2/wbiOeuKAMLwr4X1LS2uJEsbgNI1vEEMj+TEUfy/MIYclwxJPTjnrXo9i81vqVwmpKka3G+VZEw7KYEztj3H5SORyMFffAq7FfPHp6fZ5WL72+Y58xwoJQMc/Kucc/pVCaQSwsGKy3JDCVmBZ9rghZEJ5UE5B69OaAOq0o3uoCO8muNkjKzqtvnyXjRtqqW656YXHUc1vXOpJGhtkga8aHdDL5wEflkjAJcZLLuOPxrzhNRutHs1BeNbO3MhA3rHI0gBZUTnPLYweRxyap23i5Lq2a5uoljzIC0bkmQeVl/Owp/eqSOB3/kANvrQzSSSXgfdIxaGNB5ckCxsWVlK8txwAeozxWnZ6pFZWxgkEc1xN8oEmRJskIw8Zx8uMBc1hf8JTa6ncw3Nq8V1brJh4/MRJgyEErLHnONo45+pzVKTUR4j8QGwt4DFCQj+ftI2Jgboy4AEYD5yaANg3M8jNJJc+UzsTtkBDEdAeR0wP0orZk8ORsVMd7LtCgBSocIRwVDAfMO/40UAfooFVyUAClCwAx8x759h+fWo/sLhg67nyCWBQlx6gEdAM8d8H8au7sAYkiXPJDfKxIzwCcZ7YA5qWGeSMsVkCs2BggHKnjnJyR1/KgChZLbQ3EjXEEs7cGO3yAHcgoMk8gc8/SsW5s1tLq4hVCp3EGNj5gQMQ+AO5H41r3rMW3I7q4OFYKVAB+ZmPfIbp+nrVZPmKtsZnLDMzEkh+QXyc7iT/ACoAS3iRWLFArOBtUbTg984+72qhe6ablCAzYjfLZUkA4PTHJHB6GujiiRCpYBsHJbGG3A5JHHr9Knjj3MzRqeMgqR8rA5BPuevFAHP2empFHGrtgoMbkT5cEnbhTyG4/MdqstaZCiMFnDM5Ztq5VuVHAA7/AKH1rd8hQo2kAZ2nIIOemCpHP/1jUEsZXcAQWJxndgYAO3DE4yCf89gDBmtw0gfkllKtH8oR8DKgHPHTnI71kPYyTOBNGIxGGUKG3IUBJA25yDx3/DpXWywDFsTwSWHHoMbiT6Z/rUMyhirrHhgdrngZXPB9xzQB5zfaYmSyQiESHcyr5bYbBAIAYnn8MA+tc5JpYQF2iQyKu0iTbyTnLAxknOMc/kK9jmtIJNzJ5iFSVQBVKsWB+YFumCTnNcndaYy3wS4v547NowMJbRys0rHlXkdskdOR070AecxaLJcSSJctDugQPErNGC4YhkIAf5sr7ZOOhPFXH0dY5ImkiBdUC7E3L8j4GSoGOG4/GvSn0BIJLdiscicEMFRTtPOXwSS33emRxjFRvYr5skjqEc4XbgleGGGDHrlcnA6ZoA5S20iKCJwEVWG3GWIKxnkMWJ5XcTgex49LFxppSCPz0JO0kqi/u2UdN/c5GMYGD6Yr0G2scbGxH5ZZFlV0VjInZFBHHIBycd8HFXZdKjct5v7xSSAGwMAk/KNpGF2/59QDx1NGhvGcKr2anZkwM4yR1O09AeOKzLjw/JmWMRmSNsmOQ4Mh256kZxnI689M5r3JtLiDbIVMakfKBtIbA689OlZ08EaFYJCjbiwwUw24YxyD0JHXP5UAfP0nh+V0MMgkjMpZgrnew2AEfKGI6449s1xup+DYrqcyXGdz7xKhRVaQKpVVO/CgbgcY59a+oH0dRIJGKNgMTkDcC3RcjgjPPtWTeeH7eXBaGORo2JIJw538Z3A9NoBHPX9AD5VudBfRoEa2gDLCy5jjjyWx94owH3iDyehwa3LCwS6t4ZJotg3edLEpyTgcIWB5PTPOOa9qk8PIsUkWxyqmQRIyh/ORiTuxjdwSc8Y4rL/4RhYVjKqDFsYKkWdwlz95iT0yR+RoA87TTba8KSyfuESYQbGj3LgghU3Y4PX24qO68LxT23lLGQyTLlkKgqPM3bSFPHH+eK9THhV7TyndkuIZozNGUGWSVeHQqP8Aloozg9604NCikQmBGIfa8kkvEgJOFVtp5P09BmgDyVfC+238mNVlcMQiSJubk4YlgMDnoM/yp58IhNolQQykNGJIlQMpfDebGc5V1AGfr9K9stdCeIEJEd/dgMqy4JDAt3GBxnJz71bXRRGwuJELygEEuuUJ5LYTGQT6kY9KAPDpfD5gZEkLz741SWRsMzhTtJ2ryScZz14PpT59EcKgRRlFC+YIwFYAZImDHgBccH8ff1G/0cxs8scB3yBSGYlgAwOFjAJ2YbHJx0qh/ZjpGgm2SM4YlFDkKSCMuw+83TgcjvQB5XPpVu8bxjzXYrucF8L1OQUAxsIyRg5OeelUhpHkyMbWNUHl+YuERgzY+6uW5wD9fau8vtHcYMSzFNpVwEZYwx6bHOPfjOOakuNCj+y2bWl1IkgjVpklUB43RgSAVPzAgnGPfPSgDzkaen26KRVKM5USRzM6xq56tFGOA5OMn6V0sPh2GaR2JQsrZKrHgtgYILL15J56ccVoXFgZJgHtpJmH3boMsaBmHzbfMI3Eegz+Fd3p2nWwjiiiWcOkRkbdsCSNjJbJOTzjjpxxQBxQ0ApBgKYuhCDzGzuJ5IAyQcCra6EI2SY+THJGgUgKxL+YuMkFckjHPofTmvT105ZIYXA2gYLbQc4BByxfp3qs2lRyyp5JZEjcyCaSRMqucSKRnLA8YwPr0oA8V1nSJBFJFCAsgjc7yCEZmyQNyjg8Y9u9eP3Hh25tnmllCyCMlljQiRTJu+YyBjkKoIIHfPHofrm+0dXuZiiuEj/1aFTtd8AnjHAPr3PSuOvdCllZ5Y7dIyZH8oGMlJONshcY+YhiOMc/jQB4Ongm5msY7q3mScOXYxvGQ75JK+Sij5Yjk5D45XPTmoNP8L29r80m9JnlLSWaQsJWYcnDZwHxjJGVOODxivbodEvbNGm2hXY/MMkIjFidqop+UCrcOktcysbi1g81MPDJgqA5IyfMBGTtz1x3oA8+ttFa6WERySRiNhMiqqJKjoD+6bc2ZCeM4Patu10c5i+0QKSGJj3bcynkBiqtxJjp6YwcV6Db+G4gwKq5kZirP8w6LlQhTgYB6n8fa6ulyRQEPsOwbEJUmZPmOXXJyG5B6c9sjmgDz6PQWjUwrGSPMV2dZATlfm2uUOQcEZ256c1Tv7C4h8xxJBI3lSbSwLGHeMBVzyCD64PtXq40hERf3j/dCsAGG5gOfMLjOSPTPTntWFqGlKVdSvzuoHyLkBOMdP4iPXn19wDw8QXSSq1yYgoVMz/MqlRyW2dmznJ74HWussCgAXBlWYAwTuhCxlBgonGChwcemOa3H0u3DyF4WkMKbRwCsuRhFIYYXHOcdMZOKSHR750Mr26OkBUhIS22EZyrsFP3h37HHT0ANKxj2RjAhMrb8psLbFY/MCRxnj/IqS+FxDGFhiBaSM4dUBTaRws5JyoGeo54PatOwthHECAwk4LnaRG5LMGY7uQSO3+yPx6FNPjdQhZNskTIyRnKsGx82SOGyOee2aAPNLPTZZDvE4Uwo8kpuyUhbec7YCP9ZjOMDJGK6W0sSqoTtO4k5yAPuk/KxPTj2Jz9K6RNKt4Uhijf7pK7SA0gwOdyy/Kw3EY5zwatTaY8iRpLKBGH3MwjKsNoxgkcE8DOPT2oAwII4i6ySR7whIVYyNzAAhiFOd2DnitmGFSEWNAyZUpHKWDAOxDdOQQccdamj06ygUFASx3lmadlMTMQcp8uAcD6/wA6jW4SBZMbCynCsH3sWIJG5j/ETjjjNAGhGgllaNQWjTKEGFo/lXq3ON2CDz6Cobu2klRlEMgjjXaBjf5oBIB46Hp9PzqK01aIMXiR5zIVilH3WVuR0I579PT89Xz4VkLBzvCKFRmZepIAZgMYye/U55oA4jUdN8vO0LbyMipC5Rv9Ww5RuOAee/41xk9tJBdRpJKGhChljjAyHY5Lk91wf8K9W1MQ3rFJXETLG4jdWDoGYf6tSCQckYJ7VxIs5o1CTQokiDakgBlj2Mx+XeB/Dx+DdsUAeX634fur+6k+fFuZd6oihi6n+E7uF4zz710Wk6Y1pCETMbJg4+c5THA+7y2Rk4711LWm/OQh2NjcC/PVQQFHsf8AIqZIgpbejBhwpQ8KccnBOW6++M0AZP2JH+eWDeAysp3SIQ4wd20jaeR06muj02OFGDszbcORtUsNxGCAqgkDOPT8KbCIlkiUx/MBncyc88Es3VRljjI+ldNplmszSMqxsyOTJuZ3IQjOANg3DjjAPWgBNNsg08kTFAZgpTcQH5OM57DPqe9bT6csMn2SQH5iFnJIw4K9DLHkqoH93PvVuOxO9JfLiiDx8FQfMBJyM5wQcjv0xWou9EyVWaWT7u7DbIxw+fqB+GfrQBSgtvLSOMRrJEvyKHfzfLIJ6MxywwRg/wD1qa1vL5jNtTYhO4oAq49NuBzxSJfSpc7SmSCQEjRgFjBCr1A3N97PetpoMYYh1DfNMrA7GGNwAB7/ADUAYhs2WaOSCFJd2QS65XBxnJI+UAZ/pnrWy8CFgRsRWAjKY2ruC/eBz1IGTjpjilhUTuys7QpjCMq4UgE4A+X73PJI7Vd8tggKkoyuAqkB1bGRuXB+8cfpQBjmONI5A8bMfnMcikna2Dg7ehyO/HSuSvLdmJMcLOg3yPJ8u7zASMNs+6ue5/Gu9mCjYyytuOI5A4DKDjgbEHANYM8AhvI1jMySyqz/ALqNmgaMY3bmI2oQMdSCc8UAcfBEHLJDINs6fvU3LIpdAcxiRWIUjjPoeDUj24ypKxeUqjarBGiMoAC7gOWXaDyOBj8K61tPj2SvFshxu2qYhHl3x5o24G/JH3h3NYzwSSMqFYQisRsUHcCuSBk8Zx35oAhtg8a7JfJuIW2kRNtFuSTygRckYPHJAz6da6TS7q9t5pH0udkjiMJnsrslbNgT+8S3LOdxK9h06CsK3mYyTKIQAGVbaRyhDqTg/KpJVVwcZwTjgVrHzgVz5DOOAxYpGDjKkj17Z96AJNdsI7fUYNUsLOdRqaGK+s0UrHDKG4uIHIAPLZOOeMHpV1LTyVRUc7WUMdwYyFiAW3sB15H5VlLqdzdh7C8jzaxPwDlJRP1E0UrMN6g9MfL61tQTRraZnlF60YZQxjjFwT02vFG/zEKDyOCD6UAURqFvE8sZnYyAqCpcKOPvfP0znA//AF1fS9beoClARgKzc5JGDk9Bn/8AVXnM8Fzd6p5NlC18WkZ/It1KYEyEEOGPyMuATnGcV0kF7dExW9zGI7iNIYwJFZXcoVEhPowwvB5+tAHViclhKxbajM2FIKnH3uc9cH8vrUiS+YcRk7fv8lWPOcgHPYD/AD0rPQkBS4VUBZd5yobj5cE9TtqeFgRGWO1QSSzFVHB4+YYHOOPX3oAfeJCyossgRmO1SdoLMRjAHU/n2rHkW6tJVktHdGU/fCiNgBkHJzlhg9RnpWwwDuvmKhBkJjeRCTFn7rAj2C4qchWQbv3jRkqzcfMc/MM9l5GPbrQBnXF3e3USJPcSkdTl2dZHIBwFPK8euMetXbOBXXeqlVQcrkbeCCW2E55JPapAiBtxHylh8oBOARhcBeelXIVMW2TA8tVO5eSeedpI46HPt9KAH7Y1dN5ABALAIxBB6Ejbwc/yqrIivcGQyhUiDbU6s2MjoOT+XGalaUCNinBcEjdhskHIUEZx17kdai8woiq8SrIw+WRgWKMwzksueO/50ATEAx5Ux4YhlVshsd856d+tUldMvhVXBPzKR8vYEr1znOMjnHFOWRWDIx3MoA4+8zZIOF6gZ6HGKzl8yOfITarlQyspO4g8NkDAI579qAL5BRfNZwwQ7gACck8EEY459fap/lMalCVzmTGRhieW/H16e3SqrszFgAu1n2sVIUHJHzAMehPNWApXcu5CuFJwcSAqOQP6GgCbzBtO1ApAUsw6ZbocZ57/AP1qgZgHQnc7SLguuFwrZ+T5sYJ4+nr0pqRlN52uyyfNlmUnPpgMTgH+VGTIVUp5aKCd3GeCOMA9Mjt6UAV7ny4o2RVkDADZukTMQyM9GIbv0NVrdfNkTaAPkBIkZTucd1AzgnI49vpU1wi4V5AcO+0HB5yDkEAegXr696oCdLZmZVBKsVQuyoPbAdhnv0z1oAsSOFmRizlkL7kZXOWzhRnGCPT69auwyRumCmJMBmPYHBwPwP8AOshXkkmLOWeTHmJtB2yMOViyBwPc8e9aFvchkYtbmORWzMgZXdeQucISSv0yBmgC9cOESIqCwZfLLYP3iCoAHX8enAoKbVjLsUCqN2FJw3c5B6ZIqN5CDuAJTb8sQBJBHQgD7xOc/wA6ljJfbJKrlyjqVbIQKwyuVYDBHpjnp3oAI8MWId8yN1XJXagxkYHBzn8vzrytsMoBdAfl+ZWJb0IwvHAz+PeooiUc5jUohIQBivQjLAd+n41oTEPHkYDko2wBjhNuGyxHXg/nQBi75I5REp2qVzICV2yJjIz6c+v5VG1tY36hru0t32ElFKB2Qpja4ZGx0z09OKumD5mJ2sGVlHyks2enX7mCQPw/GohbiONfLYLOrkNuBXKsRhQGIyoHfnOSRQBAUjg2MsLNhdyuWCo2MgnljtwD3/nUDFYsO+VVgSNjKw+9jDYBI5NXHt1jBPnMwCmR0G5tqA4PyjkdP8jpwY1/UL2a5TTLS2FlbyJHLPMJBK3zhJDDGwHmleG+XOc47HIB2ImdJFRF2qUkMm7aodR8yYbOM4x36DpmtGICZQW2yBVXaDuL4IJAAAzwD+VNvxa3lnZtABbSeSrv5p3ecwUMypt+7nA68+5qhpyshiLu+5922QH7i84VznlQBxjJHAOKANiQeXCHj2x8gN/0zzgZyTzkEeuMnNIh+VVVyxZgpkXJDAj17Y/DpQY/NOXnlDKXby1QCN4wWDctj5j1/HvVxWSNPkRRH5Yclig2AdFznk5x0yenHoAQ7dhKyYdRNGB8zr8pALcgcd/z4qtexwS3YYAeYAUSN5WCkE5X5icAcnrjOMdasu5cxDfjo2CDng9Seh6sOvSmuBKsrMCGVyqsqrxtPH3jk8n6etAFOQ2ltJtby4pnZNvl73AOASCwBBHUZ6e/U1TmmHkyPaoiMZgpkmIkUFW2sQVJwCQf5U29nSCNWld0ndjECUVwsXRsqmdhPOM469DWQtwyCaNt0wdlBUDCOhHykADAO08n3oA2dN1S0mvf7P1ZgtvdLO6zSuAnnRAbVi2gnnIb5iByehrWtFFu9xZCaa4QtKIbmRFjiMOd4VWjcqQB8vXJA6ZrlLexEl1FNtZkCuVRI1ZWDfK3+twFAwOQee2etdUsMD22xoNsuSWlRCyhXUHDAvjgde3GKAKMtzKZZoA+1N2AIUU+XnC5D/3jkHBPfiozYuiNNCZT0SYuyLJycs20tg4B4x71orGA0hRENuFO4iMRyMyINjEA/KQVxgnd7ZqGzEzRvLIH8yVst5hAQAcL1bBOOwycnp6gCQQTBXIhSaHeHWW4KtIzIOQvORwD29OlW1nxmRmYl85UBXOTgcEE/KAPw/So5Le5ljwnlbhzH+92AbiTgRggnK57fXmseOWa0uWEnlhgf9SAxU9yy5GSM857e1AG1MqKwZD95Pl3FQTkDdxu7H8/Tmq/mLEEmk8rftYKzqRIwjJxwR3zj8OvSq7XqSSgkI+FJLFWACsOegIQ/XHbFVPtDSynZvZoGkCJKiSBQWOT8udykE4wSRnnGKALMkoZgBKJIjHu+RzgMrEAfL39uvTjqKrm4kBkJC+WjiUFvmckKF2nPOC3J4/pVP7QS+1CpDFdzBDGolU52fOBjJHJ9fQ8GX7WjtKXt5Fd4gQ8SlyVUYzggjpg84zk9aAL9jJ9q3F3EW5fMUlDiNz2+78+ST0447VPMsIDbWiD7sybwcuQMA7cEqcY7VnxXI2KQZHEajDSqI356blAAA5x26c96R3beS4G5hncyn0J64xtwDz09CeKAGO0hJKlEJyMfKF25yU2nsc5z78mq41BfPRF8t5VDL5ceckA5wVPGRg9cZxmo3dpCIXkkMwlQLHDEWVg54IcLgrx17EZzjrGphhvB5oWNZIZld5VVSrqCAB/Ex47A8d6ANGa/JdRGiqGjCyI4GXZlBUAJ0HJGenHFNScSIpfyogG8sZBjAIzxhxwvB56Z9650SuF2NIpDOIZMK21I3JkicMRubLZHAyMVrwToI1ZhvUJ+8UruXawBypcbg4kBY+5wCaANCWJSVLDlgMsrBtuBxhQc9MdAcVVeM+Z98KgByVO5sAZJIUHb1zziliQMSweRZEVfnfhcbSQQF6qQePp+URCsxYO4BDZEe5myAVO4YyFLdgPrQBgazo73UJuUWadUGUjVuCeeSqofmzj6Z5rmv7I1LTFt5USWUTPvmQs2EUkZ2xkAnAPOAeleoQqiKhEaNIABICrEt25XPXHGSO9EqqUZCgGOQpGNuQ33CM4B4z0+9xQBzdiZvL2OiFH3OIzn5fnOThxlTuPO7uOPeSQyBlLorpIjIm5l+YrwQSGGVCjj8uc02UqhcsioE248pi4EbHBIyMsdwOeOvT1pso/dFY1MrlS1vuzwQwV9oA4IHcj270AQCdgi227a8rAgsGWPljhVDYxjaQe3y5yRWir2v2KaO4t47hwoeH5yVt3GVWUqWXyiWXkZLHOQMGsqe7vE/0aSOMpOqBt6gzosQbJicf6sbMdepbiqsazSRqIlJMa5VeP3ihcrJcZOGwWC7Rk47UAXBPvCgQxh4yVEih2HLEEhmQEgtnjB25611FjuVdoSNchvP8AMUuJGyeExna3A449uOvOQW1yVi8xW37jKpThC0gxIoBPHzZIq5G8pulgjeaGNGGSRnzHGMy4APHHTrz7UAdKmCjtLJuLOFVAjggn7o+78vy4646c1Wup2WF41VQ2H2ls7g4UpvLAcKCGGM9vSrabFIeGaUMV2SblUxu+W+dcnd19uOntVuNkV45GgjndonXEsRKlgSpK4GAcAnJ+tAHL2M0rsN5iSVI0JXy5MtgAEhwu3JOSBndyOK3IZbNpbhr9y+Ik8qFGxJG6bW+51JIOenfpmqyxmG5DxoqK8j/aEkBZTFsG0xADiUPwD229qqXUSXAQu8qhDwJOMIVCAsgUEneCDg8nkfKRQAX9w0WyJQ488iWNpTtcRMwUMc8rzjAPOOcYppBBibJj3squeWBGQGwBnGR/nvWbHaSC5t1WEXchnEckiPsWGFQMEJM3OD2BPTOOa6eSOf51bZIqIZA2wM4KsRjamecjHrxQBgXcUnleZHlQjSAkbd7ocrnr9fTiuYutNSSNfK3O0hzG74+XKhX3Z6fvQ4Ht3wc13Ib7UwzEUYr867GUDAwpAYDquD0/i5pqWwQCMRxeYyuSwV2kOJWIGMYB2bcZxkUAeYHQ4WS5WO3M2+MIZS8sSwXAXZIqBIyJOhOcsvGPasWf4fiREVLb7Q0qpH88fDCU5X5zjb8hHJxjvzXvNtaJIFj8t9jNI0mVVSDgjJwcckfr9aVovL4XIjISJF35YkHDH5ehGDQB5F4f8JHT70LgRGzZIxGoUbEjMgfEik7uT69+OK9S0pXhkaJkyiDcZN+WYMgxiT7yHcSMDrjuKlS2hjZ/KUgfPuViS25iWYljjOWP4Z61qQW3losgGQQu+P5cpJkqj/7a4A4GevPegC0ZREvmMwQYQYCsxztAGUUYz6n8W5zVSaZMhjySMtwqcHAXA6E5z05qleyyqk6RA7o0cMByfMzuY4Hsc/jjrWYI3FurLO0rT26yOWDKEbeflBYYDbR39OeDQBrzXwGd0TKI1Y4YlAQMkkMv3254BP04pLKeSWZQciL7yAqC6hssQwXPr9fXnNZkxZXSFDK7SiEATMpZJS4DSvhvugVfhFxbPKuVEkYlAm+URzMJHK+Wx6Dbt/EGgDZjiZtQg3zAxyqWyMjaVOzBGODwevp75ovYjLcSLEhjSE8kkEMMAE9cjn+XpVD7cFaJ7gKkZ3GWRSCzERgIFK558zj6+lXHup5o1YKUVhiVmxuVQnVgDzxg/Q9KALcbZ/dLC/KhjtBZlAA5AGcgnPTpjFPc7WCEEAqCqEEAgAZO/orE8kE9+aoQu0MqukjMx2qHDkqI2AYHap5+U9gTnrzVzcioSyMVEgyC3mYBGTgA5bLE8AcE4NAETT5QKFwAWyyEbz8x79+n601GBlTe2Cy5UkEueP4j0z2pytlWMkQhzKcINpAiAwrHZ03AA44PzcikjO9VcAfJuCnKkkAnnHUcUASMVSMrn52cgtgklcnkkfXH0qAjkjpkDa5PXAwMjt0xz6fSqrXQSQKTlmOMZyQOOCO1WgqygksVDYOSCAMcYz7kCgCAxO5AMoAC4GQfmPX0+vWiTDQgLKV2lfMZAQ528YAxnoO1OlTeysWC7E6AgggDqSCfQ1WguBLMIFRVdVLuwdCSueDtDZHGPegDVW4jn8qMlkRxxJL/AKwFRtOcc84Pbpj61Mco2yH74z85wBIANx+hAI6+lEMS4Z3bAABLAISuQCu0FsnIx0HGagupGDKR8vmBgGICnCxqOxwMhf196AKdxc5DEHbhkDllZwQ3DbCoO3ovpUMd7HMA0bYZcCQswyrgYIIPuDj1BqKM28bt57s8KQK7IHXEztKcY56gnGOCcZ6VTj8trmeSJQIpJQXDAkhyo2rvA2hsKOM5xz3oA6qBl2je24ONxblduDjHPXmrIdZF+faRyGbpgKSF46n5QKy0LIp3qkjjbtxnagA68d+B7HtTorqNpTCCrum3zMEKAWXIwWwG47A9qALqxKfm+VlY5kYqSysuAB05PA6evXrVkuiqzOFXJAG1lBA4A2pnPIHp3qsLhXjJikBXPAwQAM4xkjnnNRM6FsMzySuAYsRgKgAwclsZJxx69BzxQBogeaSUC8quP3icgMT/AHuuD+tTvFiJzny9xJZiCR1J7j0qlbFCA0qMyn7vylHVge69uatSSHbhWcjA+/nbhiR6eoP5UAUTEEUcgoVLZ4OXycZH+enNRMocBFDKQPmIxg9+PQ8/+O596vM0JdYy68KRhQdpbPTpz1Pf8agMbKCCQFbcFwQSB2JIPHXvQBUeNEXJY/L3Y56k4Ibv09eKr7iDyuNxwCCGzjABHp069MCpZkby1iiLO8jbvmPyqMYk6nkFQAOeD271HcKrGMbgiquABwAVGFUE9eABn1FAEMi+WxaNCWO0ltygnGfL/JsE/wD1qgZ3ZI2klVSkhdvlbLE/eUcflz360KzlgHONzYAz1ORgZBx3HPvmrEkTyrJGVj2rH8rYxiTOSC3c4HUcUAV4pGkZh5hILcBiAzD7x4JyecD8PapJIBcKICsZDcEMPm3kZOCMAGoLS2uIZ97tGikAEhS5l4AB5+5xkfrWrHbtE21jy7b87txAIHU56c+9AGLHpJiOI1YKx3MpZdi44wOea3obcQr0HzR44HGSew69BQilpAHGI0BBc4C7h05zyeKsoTEAQPmkxjOMryV4BHHT9fegCLyUG3PyuCFJOPvYBHHYY602WMq5AXODndn7wAHYHirDoQys5+dWyQMkNnByfw/lVeTO5VMi7RySMhgDg/Nkdev55oArlBIXX5ghXGVxvHX+90wefwqL7DGoDDLOcEMflPAC4OOK0FAXasWH3LnJIycEgkkt1x/nFSKN2CrgcH5e4IyP5igDPMe4eUyAYDHev3sgcgkdDkfjUkMRP94Oqj5m5IA45x1Pyj+f0tCIIVEnzBsvgcs5JAzkZ9OnXj2q0MrtKtk5xt2Ht2yR1oArxw7fmjUbSDkspBBPf5hy2fr1pggARm6hlfJxgHPUg4546fT1q8SXVwwKA87xjjAxgqOR+VQI2AwV+gLHfkpjr0xnpigBkUcRWNjyykAHBG1cAEcjnLZ/zjLrxxDGViRQFw3U7xkZOTjBPJP/ANenGYBEUlN24BmXAXaGznkjH09qhmdWUlmDq3AAzkY6DJHPAB7jigBIXMioWbepxuKnJU9ACvVvm9P/AK9WjuZTGyI6uPvsro0YHQqAPn/GqUYitwvzJGp2lm3jcHPZhng4z/k1bFyjK29ty9FyDlvTJA65zz2xQAwKCHiBLNww3AbQF4IAB4B/rWfM67SxYIoIAIVsenQD0H61YaUKzMDtxlTnqP8AHnuKhmCFBtkBXBLAq2Qe4II9f50AY8t1HCjuWXzGYqkhZQSAuVG1jnPXqMdKox3qNHuJwIztCZ6jqXJH6fSnXlpHM8TLKgl3E5eMthQMEL8nXj9ecdap3FlbCO3nSVgyP5cwAwSSQAWVVOCeMcfyoA30uBIsaLwNu7nPKnqSzcckmpY3Rd4UAk4PHTrzz36D8qqQw74gH+XbkBgwDYxyMk9KswwoSY4Q2STtJ4yVXJG4nkYx7fzoAcro4y6s235doyAnqzZ7cGsu7tI7kuokCbSqO0UZLup45J/X6/WtZl8oBz8rOOmMliCQcBQdpzjg9KiCyqZGmTBeSMRBAFJGQT5me/GT6/yAORvNOwyFCTDuEYBXLhiPkV8Zy2B7j3qP7NaXChLhbiWe2KO8eVJwOiLg4OMA8881105RWDZj3bwzDK4DDIUkA8dT09Tmuc1FDbSm7Rnd8l5ANoVjIPurg8qD/KgBy3FqscOIJLZwCZFkByR1CvgcnIpkNwkkjbpUEZfbGFOyRgMljlwOOB6Z7eo566muJXiLuUVnYqPmLMnBG3Iy64PXn3qOC2u7jfOqPcW8MQkkKncqpk4UMhIDADnPNAHUmRZCwR5Ac+XGpfeH2552kDb24J6irEUEiBgXilLqCymH5yqn7u7GNwyMnnpwTmsSBR5EckIkUggkOMlueSOOD6812cClo1cRfeiZADgEKw4IJ70ANSN2jQNg5PyhSACMDp0wKmA2Z2xK3G/J5B39QTk+x49fap4LQBEDZYjdt3EYbj+HHRf8KcEaKNiFDgEkgEEguPubQc8cdqAKZjkeYRJOnygfIQ2G57nbxg59vrWpGHjtrm1uIllkaXIljB3qI+BGWUk8gjtjjmsuZDEQVwGKLuZc7lIAyCueDn+X1pkNxcrKZYWlCK5Jd+fOAyN20c4P060AXzHBG5Z2kf8Ad7DC3zFGUHaTkZIJA9+Ofbo7WO2fQn86SKKWSVZHhDrw78rHlThcg5/nisbd50rTu8W51UAuDwwI5YAHByeSeOPynuikaG3KiViQJpI1DKHf5xICOgyOCccAc0AXL7Tbiwt4roeS8M4AUqU3AkHJznnHqOPQmseJXIIwCVyA2VOccA7s85qWe5mlSPEhEUSLtgUmQk42k7QPl5H0qezlDSuy5iYJuBlX5GOB93AIx/jQBDjClAjliP3i4OSeN2Ovv/8AWqpKN3l+WhXHykHGcDAxnPJrXR5LhZJeFRSQ7beJHz/BgfMPTtj3qELEQWckMvKdQAByNwxyfbrQBjzwIyhSG3hGlJwQgK4CrhcnOMgHjr2qqiF2Zmi2bQu8sdzAwqQ7RMfU59f0zXQLKsyhSqScSrJsG2RVLApncATkZxjOO9JfoYLENJAwQR+ZAUUCRgvBZj3OTz0ODQBw9lfm7uyVjVbUPcRWyyCMyyS2hxM20HK4Az82M54z2sXbXAZGjAkuPOjlMfQsdwZ8k8DjORn6cVesNNj+0/aY02y3Cm5cbhw0rkFFBTCuUwSenNdC1vDFEIposTljknBZ2UDcAy8YyODxn+YBDFdSTSGSS3W2iURuUTkYZAAzAE5JJOcZ681eWRmQCQFwm0JtkICg42rgnk4x/j0FRPBJDhgB5UkZaJCQfLVWGd/PXH402ORFdA7BN4dlQn58IdpGPUH+WR2oAR2xIIyCGGOMjlj0GQev+NKJ/MZQGGQAShUg5x69z+PemyzCVWaOPEwyxyFyvzDbg+mCeM5xUQBgVROFLkK6McK21gCoK8Egbh7cUAaDAFuTtBAG05PByVYAD5hyKIoZld0RwVDMP3h64JAwOSAcf/qrNa9fz0jIY7ywJwCq7WGDu7jjj1x+NasUmRvjQhlAyxOAWGMk5Pfrg0AXJIlhjiJAMkw2Oo4IULhW75UjJ+hrNnWO2ZY2XhmBJXJYkAbTyepxnHHWtmBUu3jLHZIgBEuCUwBzFjHbGM9P6V76EK5LleTkDIJGeRx1zg/pQBlpKbiUCTcz4OImGdqj/VnPI6Y/wFSlFZVDqcsWLE8KpBPB3dsipIOHO0BHPyhuvy9FPy5xx+WaJt0GFdkJbeSXV2A3knghScHI5H44oAxbi9tkZUlbyZNrSFlySQhAckrnGDkdhnpmtSO7CJHucuPmYhlQp1C/eVun6HORwa5m/wBKN0Swm2SiSJX2E+U0MF09wIx3DF2YH/Z45qxb2RsSxS4leKby3iinVWS28sBfs6k5BHTnvt5NAHRiaKR2LoYmVSVUHIYYOCpAxjp3qjI6JtZAQzH5ueh44HPPXr7VGZ8gj5S+4ISCMfN0we4x+H5imsjvkAFivC46k4HIx75oAmkunMLKqsDGfnYgnIzkEAdc+1Vob12bY8exvvrIxYBgeQOny9R74/KqkxlCyRSylWAV18t0BAxna2SBkDtk1AlwxEuQXyoMbNyIzHhdxAHzHOOnPHSgDpY5oyp3qXcr5hIOAxHTBfGMNjIPXFSFQ8YIKtPlg4GDlQSCoGODgVgNcyGM8KJPLJ4GEJ3Zbbz6AnHX+ssN+BDGyjktgFCVY87W59ev/wCrmgDeiiTaQMhW5HONrNzj5jyRmpGt1yiOxzkMFVgEORuAZieeO4z7HvVCO/j2j5XYBiCDjHU5BAPNWmuIrlliwF2yBvNBKhV24C84yvTpn1FAD0t2ZmWMhGyxAHOe/bpx61FMbhY5YSrNKRGsMwU4ztGQSBwME9fSrKzQW0ilBuKjLNnOdyfeH1zn9DVazupYpZT80gkmVwJWBKYwSFJ5KlgcegoAowwvGxJDDaV3q7D96XABcBjx83T/APXWgkYPmIODkOpXIIB6DOBz16dwKuT3MMybmtlSUuMYbHygDnrkioWniAztVW5O4ZO/58gDjpjH50ARFc5Ck7tpAHOS3TkgY9Pao9xQbcjZnkZznv1HuDVhhG7O0b4cg5MnCFSD8q+hwKrMQpIDBgEBGP7xAOORz19aAIGjmaTc2Cm1iEHO1dwwc59x+vrVWRJjscrGBgDGclhjjOCO3/16vh2IBBJOCrZPTdwAc9/8OaryqSwAbCqATxnDEdPoOnegCGKMosrMpAcrgZ6t1YYJ6YJ6+ladqgCFxjc3y+WeNo6c8/3c/lVZHXaFOM5wSSo244Pfrx+tWkwikdeATv6DPToc4/lQApXjJBaQcgMrFdo65x1GBx2OOKiKyMGI2xoyEtkA/NwBx25H5U8MzOzEr8u1VfcwXaRjGB9fzo2tEWJVWDcY5GOeuSOelAGOATIwLng4+bIUK3JA46cfkBTZYkJZTLuVQT3UFTnggn2xzSXUmxsBdpU9SNoYYyBzzzx1qizo/muzHfuVRHyrFMfMOcZ/rjigCO3R98zyyEwLHsg8ohjG+cjcAcnH071EpYTODzuKvu2jBXIGT9T29qpnWNItJAizxwzlmCguFGCwDq2eCdxH0J9q1E2kLMjBYim45ZTneeFG0/U8fXJoAsws+4jbkFgOxJwV7DpnirfkI8qscbkU5I6k4JC59PX3qrbyZIVAFKHJLHqPUk+x/HtxV4ISXZT5bDHcHpySAPXJ/P0oAmVSyEEhFPVMdgcjHvmqlzHH5Dxpkqzq5DKuVwQCv054x6c1dGDgkjcqgHrkkDk8Dk/41GyhlZWwATnJ6EHpyO9AHHS2az3KRNMY4vMdtgiGcAfImR6k+o/nV6zslj8wmMAOCAFcnAHfrw2AOPetQWiRqGEitI5Oeu5QTwclcYx6Ht+Amjt2JwDxkFuQCX4ww/2emR1OPagCFIMlNuEK5ySA/wAo6n5jycAd+9SPa7lLll3MCAnAwCeuB1/CrWwBQV5PRvwHX35/nUhx8pP3wOpHyjPrzx/9egDDuLBfKcMqMXYBsggrGcMScdRgfWqF7psM1qIAflIjCuADswxxjv2/U1vuV8xYfMbfKpfawYgqDjOWGM8HHfHaqMyMSyxMpClssc7xsGASp56kY78UAcbNp67fLjtYgfNaIFSGLZA4bJ+v/wCoVjXegxvangmUsyyFc+ZJGp+XYMYx1x9BXcy2UY3EFS6o+ACcmQEBm4HByR+dR3IVdhdQZhIFAjx93A6qT6D+lAHmMugC6DxNGh80EPJjEgVAQcZGBgd/596MnhewjtZWjRluA/GI1HydSc+mT9a9gS0jK5EZH7vOS39/7445A5P51A1mJ0kiiiCSBSfMOMYI64PJIyfWgD5+k060eZomRS1vHt80KBGxwZMcdfnp9tpIaNWjkKOMrJsYgpFknYQV+96denNeqr4Zt/PlBRCrxM0TkHAk7hozwT3qNdGjJdkhSMcBlbI9f/r5570AeWPHbC2ubOdHa5kEfktsLbpFMm0SlMbi3lPn/d57Z5WSG5KyQybwsc4BuwzAztcfKVQY6J6++M17U+jhZ1QBPNcbo5iuVidhH5u8/wC1iXb0+/XM6lp0kcsUDyqx3xxRGJEBEY+9uZsZfnr6UAeGavp1+J/LhQ3EVostz5wRjLHPgncjE5aT5umCMfQVrw2N02nW1oSgYWke/GAWhUlmSYj+Me3pXqsEcMkyQJFEwRdjSYVmUxDcfMZcg7uM9s4rRl0KAQExwIsoO9HIJEcY3MVYKDnvwOegoA8E1HTIplS3mO8PZsu2HJjD7N7M7DvtzkHnJ/CsW70qCCIJDBKJ4LWNpGkgAUyDJMluSOMccnAxXt+p6LFGWUQ/ckkVguI47h3YSozjqEOdvbjtiuYe3tx50FyhUyqYPNB3FY/+eeWblsZ5H50AeQNpW6BreeMyRywK9yO5LfdIlzlScd8fhXn0drfvqjWgjjeKIyRwMsSARWh24jklYjMR7JjGePevoWXTkvIZJIXW3TBgEWCJJNh2xrKpAP3hjOPfpXLt4buv3+pNEiNGmJrXG0SEY3BeAQw/rQBzFqP7Ls0j1CRJobK4RoTJIQ1tCrbI1Dcbxu4Az25q5FLGEWRZV2yBy81kNqF04ZZyg44+ufzq1qul+dZ2dvNhvMeNvLSLeksQm3FyzYxx2JB4q9DoKIpjtoJYT9qUbnBihaORC8jOnQgKRnbn8TxQBTt9XaS1kdYJLeW2by45oh5KysSFmEcY3ByG6kZHFdPpsyi5idpY7cvawqLcZMbvO4m38A9V57f0rjtS0iayiiNu8ki2rEogchIGuZgZhtbG4spyM5x3pLa7mW8P2DeDCQFlZSiGOGIIGXfnJ/XnPtQB6Rc6lpk0kqSxRwLHL5hmkSSEXQiJV1tmP3sMO2fbpXOpqcbWUsUcHkruEqRkEqBNMWk8or02g9D2HFJeROIkkm+0zlrcOxkjVvszXE4wApOIicH7vb2rJtkhsrqOKbJj8y3lkZ2kwIZsgoQw65PK9ecn0oAs3c2kwz24kwLhYkllfYzhpGz5MJZzhocEnjOB1xmtX/hIJ0lj+xxw28dsPMuSrkiSIgR9smMAfN8oIH1rIn0CJb9p4rhL+SQRGKHesUQinGRLCRkFFPdiBkdarRXv2W7EEHmpNHDcRkQ+WFe1BPmrcEhgZCCMY6dKAOr1rxBHJb2jWkOJoyrTyo7NFJvIIVCBgS/4H61jL4kSRkiePYd6h7hzJvhjkO1EQf8ALYlhjPPXmuPZpzD5EE8A8qZ5G8xn8khzkLtPQrjp+VZkV/NPf/ZnNvmPEglgVykhYbgqn/lmVc49P50AdDrzXDxz+XsdpGdoRIwEaszBTHMxHEYTBH5GuJQX1peRCKf7RDIAbhvmRUkyQ0Sr2QDofpXocFtLfWMMcxETG5YAzxlYpZBnc0kmflHXAJHJH4ZmtW8enT28cWyOCZI3MqYlkBYlXLE5wAwwfpQB0thdaallbyFZ4WVHQgkOZHdgRwp6hUP/AH31rWk8SWEUkQVDGHysu0HzJGkGQSCO39a85sbgpHx5jygPEXkj2IHVhsZQCeSAccflUevz+a0Nj5q20pkjczxj51XGSQMfNyBwB+HNAHsdvqSkJtnjlbONiFUyJMlVxuHTP1welZOp6uBOImlFuUJmuHndAimMFdsJC/MGB/xIrhtNkZInMrAyLMVBVGEjyJnFxGGHAPOR2zXT3FpDq0UEzGOS5QCFoG2qMMGxIwyM5Cn36igDc03XmvbRrm3cNa2LhjG0yobhVUb9hC/Moz0zj3rRe+e8invYtmOZGjZxvjLKChTPXHQ9SK4l9PGkyC0e3jCzooSdH2pFGyqoXy1Jw2SOvPcVu2t0tqZbeaHzIoVEIdSux2kBJkGF+dRzx1+lAEt34hsXgRbhFuPMJIMkjAsYwd5O4YyG4HtU9prNstuBao1nAHjJgBDSNMw+UZ3HKE9s5559uO1awltZI9qxyxzeZJGzKTtVjuOIwMKeOfocelVI9SS3tJY/IRX85ZYmELl0kj48wAA4fkYzxj9AD3PTNXtZY0kmS5S5yPNggBVY2j+TGM8dc/h7V2Vnq22aGNnkjSZjhUkLFkQcLO3QFsZ+p/P5lg8WxMk9wkrS3e8lJGmWGNWVQjI6EjOWznjkrV0/EjTLBdj30LXM4j3W7SFi8yqM7I0yVBb1x15oA+ktX8QxQ2wwqxEKwy8u0HBwoJz1Kj8PyrxXxJ4xmvo45U83EE/2aZ7eQFV4JVW3HkkA+wqja+KG8SRXFmYY5QEX5bZsSRM4zhgzZAxk/h1rn59DkWVwjKUVVWRc8q46u6L1baeOPxAFADLyeHVoENvFcOEPlyO7FiGO07js6EdOnUewrntZ0Qu8Zub5rmBkaOPeGd4sKPMQhgNw2E59ecE16BpTWun6ZPatBEBPcEy3SuVeIIc5PXGcY/LNef69qkIkupYg88Tl4tuGO0KQAAVHykJu3HjOetAHOnwd4d1B9lre3UaWwEZtoZARNuwzrGFyYmOCcdOgz2rqo9Cs7SO1a3lm8sskCrPMrTgqePtPOcehHpzXOaBH5t4jxzzeXCixWqtAsUKxxZZFJX/WSHJ+ZieMGu6YmeORDEH82dcsMh0Kg8ggjOfy5xQB3FleSyaXqsFptFzYQLcLEmR5rRgIVVx9/Mee45P58zYapc/2gv8AaNvLctaIsl0hcMYY2ZcR7d2CTkDGc845NdR4YntLbUXWWJXs7mwKO7MUKOCAGYqMbwfz7dqydR0ttLg1a7upUZ7i5C2sicb4RkbZuPmJU5DHGNvtQA648SW2pQ3thc2UMVqQzWCKrW4g8sfI077vmJkIGBnORWJLJLpNusFxbW9w1wqmJ8bniI2t5Zdl3FdvPIz71zl1ePPpk5WQJbQShWDsGfOGYNByDv8AMACksQTjqBVGwuEmiUh5p55ZJAzzTF33uo3xrvOY3TaAwHHIwcGgD03wubQgXdw0Zee5kYIgZgoC7REck/LnOfYV2NybW7s7dZIysiyt5d4h3eYykushXoj/AMPJ6evWvFbWd7UyzhyCjwtEMnyt8pAeAYP39uSRj9eK9LtrtLS1Zbm5tvKhEcsu1i8JMqhmVdpOJV5yMdRigDRnu7XWN1lDGzPZxxedgb4ZMKUlZmH3ZQp/PFUbi3WWxuY/L2MIPmmOV+VThA525DDAwfXrV22mtNPhae0QSN9od2YOqmSJk3KSCeR6f/rrlNT1SGWWG5tLpYrkXAgvbRpWUTTgeZbzpuyqwdAePwoAxrq4draCC8jIkAIjKyCWBo2GRI0hGE+YAGPnk96r2+l2mpOlsWQzy26u9q6bUUu/lqzqg+76+o4xinT6ncXMk0NysccrPHb2cY8ryIpydzM+CAXC/Nz2HIrQ08391dMbZEecyjzp4WjjjlgRfLWOF1xtIkH65oA5xvC88GZo3mXyLo2bIVSOKF4pDvuUcch9qkZA6c1tWMf2RLuOZVuIpbZmkaN8MgIKrLuA/eHd07/02765udP0wW6b7iUAs5MfnIUkmuF3+f8AxuIJCpPdiD1rin8R20Vo221yFR4iJF2GUsTg88+WHYA45x0oA3009Jov3W7dEiy7Zplb7XDDIGuGdusciKOB3OK5LUbmK3uore2CiO7zJDJ8rgNGwyqBSdi7hyOjc5xmnxR3V9Gl/ps8svmK8d5CJC7RsY2kZYI+CAHUDnhjgVI2k2lve2L288vlHT2u3t2gyYrlCW+RycbGkXDDqM0AULWb7VNbQ+XJaTIHN2GyXkjZ2UOCHO1GB6jJGaivLn7Fc2UEM6ujXTWoMkjlXbeBgYccByOSMZPpT7e7heaZrJCbxrYGRpdy43s/lgZGVBxxgduacNRtE+06Vfrb2n2mCSZL0KlxJAskwUBWzkTKxDDHOBxk0AaVtexLcNbyeWwVHchZQZI5DsM6Eg/f2ygjr97qa2dOljRkMIWb5g4jztWMN86NI45JIHTpxzXDW/h+1W2+0LcLPdyQzGFj5sUrqkcMSKwHRvL3qT/e56dPRPDfh24h020a5e3nupYZViXzSnlySN5kSTSeq4CkZxzQAzzrpxG9xLJCUVnF06gQ4RibhJ26J+5DbO2eeBWZ4i0+S302Ga1u7e6trtmESSHb5aySAyySIDmSPBY4zyB616AttHFa3UVwm2P94pRmVi/mKUMjq3BXJ+Ud6ztSsbVNPisyGiaYuWWWMTJHGCAx8wD90u30BwDxQB88anb3c1xeQiJVtJWJa6WJzho3BEltIT8qEnoPSrujzNb20+nCcSCMyPPIUbMsayB0aNmPAA9u3tXeXNnZ2othqeYoS0qNL5LGG1SGYPHLCx4cOoHBB68jmsHxBFYRx2X9n3sbLdyQqJJSsLRRyREusmBxubpgZ5oAo3Uk8nmtHJItottEIzEeJpGO1o25yucckgcDrWbpN/qcV9aWxRnV3KeX5gVn2v8A6Q5Yks4EZ+6eD69MdDb3RBMslvAdobTng+b7OY/L4ljKgh5SDkcgVSs9IT7ct5bxyRyHlBJIziIo3LRsBknygRtHc0AbWotA0MkskNxNbM0ixmaPcQ+05iABz1yAdvTkZrhL20EAi3yxQW12gRwm6Wc/MfLQhlxGFycn27161Nc/b1QPGITbRj50XaZCf9ZJJuGPMAHB6/Wub1CzjAgjaJXW4JUZlBmBbLCXAU7BtPB6elAHA2tjBA9iLe3ghFlcTSrKXZvtO6MiXzAeArqSF5xkYrsbe7lIjiSKVZ7q1l3KdkKSPv2qjsMFWPYA5Nc7b6ddwXb3TR3L2r4hl2sRFJEGIjClx9xTzwAeOKs60sBe1jW8kMAV45ULsJY3dshmdRlSOMc8ge9AGhfa7rukXDWNv57JEFLGN45V8x+XBZn+8DgEe1Fc5HFBIH3g3BRygnmAMkgUA7iWOTySMn0ooA/WUTDMbKUMYTBV0ztOMDDDv1PtkfjdjKMjfvBvXecd9gJYBX6Hjt71xyXpIihQmRVXd8o+YgE4yOrPwM9+9b0UjiNOFT5QGU8tluRjb7/560AaQ+cF1YnBxg53EdAQe4qeJ8qVZQCDkEgBj26Y7f8A6vWqIYkLkhGXaBgEZZeGPr1I9P6VTXUHW4ZcCQhuvY4xlQfyx/kUAdENmSc9D068cYPParMciZwm49xggD3wa5y5vXjiDqNjgMdp5bCnt/e4J9+KbYakZ1XaDnJB3AqQw6nPbt+dAHXFEKBiCcsGOWGeCM554/8ArVTvVG/G3IABCggk5BOeO2aiWSRgF3c8HbuDHnpk/h3q6keweY67mIAySMAdjnPoen6UAUss8art4D9TgELnJAH15qQxK6BscBiBtB5A47D2qYFQSrsoz8wxgjnBAwPcmpEZY1CkMUJJXYck/QA8nr/nigDLlKoyRgHY2Mjafv8AucZ6/wAqcscUZZmjDbxsYHIZP7zJIA2QOfT0Gc1eRY3Dl2xuBC7hyu7POCMqR+YxUAWRM4wyqSqswwCB3JPHcUAZsSS+dP5kQaBWbyM4yyZwu5QT8x98fTpU/kKzs/lhtygAyAADtwvUH3q5E2MlmHzfdwCc9B1UY7c81OMcAhc4BzwBg8jr7UAVoo1ZtghIb5cnOTkHgKdx/QfWtAwMyHIwxkBweMDABOc9MD9aSGFXbzFVd2QCWJU8+2Pb68VoBGbdxllxwD19eXxu4oAoOsYDyMNgjOSx4QKTjJJHB/xNZc2nxXbRyDlozvByBuB5B5I3DGcY9c10bRZXa3lusibWV1JRTnPzgA7vw9ahkR1Vo/LG3ovKoMY6qSflXjp2x0xQBzk9o7ERx7IwwLfNnduwT0xnbz1pBbZVonAZiCCcEMSBypOB6jn8frstGFKbiC3ABOd3pgN0I4wOe1IwVGYY6g7QSpbcRkk4PBzmgDlpdNAYSLu3xqyjPO1XB3/MMDJGMVTh0qCIFYjI6BjIscmHTc/3iCuTnI5B/CuweLJAB2lhhh1XHYEY9z+dV5oPsw3IFAPICfMAOhLY7n35oAx3gdrfYR80bsYWKpkByNwCjoeDyfT8KW306HaFKsGdwCQCAzrgknB9we1T2t8s7XMa/MYGw7YYHLEDAzjJ569K3IRsCYXcUYM2fTnOPXk/0oAzxZh+FXCofvFiMlf4flHI6/jVO5s4mIO5weBt+YqOeuTjk1v7W6g7VIJ6cgjqOo45/Sq0iZCgkEEkgY5Y9cY5wc9KAMQ2ETx8uwHAJYbsk9cDPA7d6pzaaqgPGEO1sbSucf3juI6k/wD6+1dEyqOdhTHBJJOD0GAP896icd/NTGPmJGAO3Oen/wBagDi59LaUOjhtxzsZF/dkf3TgcHPf3rGa3m055pVhWcCPYFaI53AMPlz2weoPGBiu8ZkMwTexJBbGCBtxj5MjBPQ8etNnto5kBUN14zgEjJ3AqemTgnNAHndrpLyzx3EmQiICEjAUky/NzHJgDBPGPTrxXVR2a7AgBURRk/cPmfLkgYVTxjj0raSyVA4dQgAj2gZZgP7u4Dp05qwIlRsK+wnJZtylyqDbjYDkZBOOKAKFlAlwI5VEnlOhMgkRkz1BGyQAjn27VJ5EDFkkhjaFWI2oQhIPKrkY9KvxsRny+YSAFLMnbOe/H6fSomthIySHaIQ+ZUX5m3AHaQVPTIH4dKAKUlqXXzQ5A2rtQqSyjoFJUdQPz9agOlw3SqGUiZDkMC6bFIO5slcE8DAGenSt2G0WVW+UlicFixyw5IPynCgjt7Ve+zMm1vl2oGAH3Sz9SoLfe5b9fagDiE0FGDxlt6s25mYZOOegcjPIHb1NOg0ZEVUcfLjDkxsVBUgJtI6kjHPrXYSW8hVSVIYgfPwACc4XJ6nn1qsqSZMZ3DBBAPHzAg8AjjPrQBiLpUaBQqyJuBkxwy7yeRuXp93vzUp01VAZDGOV5YEsRjkZAxwensK3WjJWNyjHyyykAgKSPVRye/1PrUnlrCp3DduGfbJHHIzigDidSg2SwFUbLsSRwYy3IyxzhR25/vVQltjKsqHYd3CCIjAPOR5gJBxn1rr7uGSRRsIwGLOjLuDrxgZA4/pVEWgVEBAXDlmVRhRvI6ZHJ4/TFAHFLo6DdHIE2EFiAP8AloOnP8TdO/rWLDb3um3dxLbESW9zEsN1DIGYPEr/ACgAA4bbnJ969NmtYtxVQWJBKxkEnIHUnHQ/X+VYs1tHkKQjMshjDI2fKbIb99szgbR1xj+dAHOQwi3mZmieOJsBI2VmTc2flXjnnFXYUAlePBT5RKGIZMMOVjAYD061qwaS1/FfNFOI/s7byrsNzgYw1pIxyc88AHGaowtEsrpNJJKylQDK7OeTgBjjk8Djt9KAEEMrl7h1ykSh5SpB2FiAnI//AFfgDVuWLfHEUiJLLgsS5YYxkNgEKvoe/wDO9JbIcoCieeY0yu7btTB2yhR93A7/AK4pdgtEjCcM4YyISxRwjZ+Qt0XkEf1oAyBAuyVli3sI/wB2WyUL55BboDg+1Ymoac1wji2kWCZQZVVRt/eY+64bHmA9eM45zgcV17wgorqYAjur+UrkSoHbBAUHGOPc8ccVCbRN0iCSYKNxYt5Y+XAOF3kEYHbqc8UAcNpsbWNy5LOXnIkIblRIMh+SMJlug4JHTiuqgVnEjyRo6BGaToS8iknywevCnv8A3qjm0wTZFqdsmVmjZwcMFHCsP75GcHpWlp1vKIzHI6q6BiylMqzMpBXA/i3d+n4igDHvrdNlr8si71f92q52kklc5Bx1/SuXn83bMJUeQcRgBN8innA27hv65HHfpXpN3DEyWTqsokdjHtII+YcHqPlBwCD7d65C804Jd3HmpIVjcM7iXbKXPK7RgAFe/POaAMqyuLGGGSGVm8xcMzNCwI3KSAdgYAggZGc8cgd5II574D7MqTND8020qCm/J+Z2IAG0DHPH50y4sjGxZVDksHkkBy53ZPzL0LDj69qhjhuI58WsrK1wNuV3I43naNqoME4z978KALMUMcjSRySNHOzBVMgwo5GVYnh1AzjBx1xXU6RbXCmcBt4EkbbowVdkQEEc4xHzx3x2rBjsI7aSKHBkbcqtNO6nkkZcBj8pySSBx8ua6az3w+YYZm2ZRSVOSQAQ6lum3kfn9aAOgSVGKR7w0zHcYyQNoCkYJ6Z56fhULfMxVWeORdp3bsZwSAmw8ntyBj39Mx7nypHVWj2lwFDJhgzH5iWHPX04zS/b3djEzR+XGBlkBUAHHPmvgk4HIGQDQBbghUFp7kyxs0jLAQyiQP8AebeoOQmRwSMc9a6B5pJUj3fOSh3fKQSAMZJIGTxXORyJuCx3AkRhw6gvtcEkgMwyflJ9R71sxXO5jGZi3lgYZkKsQeeAB060AaMCqsY2quCOVkwVB4yVA/i96sKVCqu7DbgQp/gHdueowOOe3555aVCqsw3McqAykFMAqflPAwD7+tNuhcP5UkLJmJh5kZGGcDqAx469OR0oAutDErsm3azFnZuTuB7jt2H5VmXO1Qohhdy7qJGJIVFx8236kDIHpV83LOi/KxwpBIVjtOCNuQOv8+vFNhl83MeHGAAcDGTjpz34/pQBnGOaZScxsMqYlKsvlgcAMGHPA/SqJt3MoeUBdxkDFeAQBgNgH69P51tShUwDKF3MSA33jg91zwOP8OKqyFJgjKeELKZOfXgdOBkD9TQBzMVkUk3ljsVyVxt3HnnCZyep6DtV2SNAhkGXIGGjcnaQehH91hj9fytzWhZ0ZJBG+1kVjgAE8EnPXGOlVJbO4DRorkrg+Y5GFJTndz0B7d6AMm+v3kCwpLsljjKFQAWRDgmQ5OX7dMnHQU60vF3FS7l90bFmGwpsXlkzg5bvn2qZtPmR2kRUlkwSclBu2nKqWZgecfhUUGkefei5MYt2Jx5SyF8OMBs84UZxyT06HmgDdjs4ZplvBEI7tFULfWzmOWPk4/cgqrkAYOeuaZqEE2oXcbz2aMYk/cX+nny51OeXvLUHDPxyw68+tbi2Zt4Ii7AFiV4KMDjGANjEdzk5+vNUZROh8y3ZlI4P3lQqDzllPzHOevrQBVKSxhMNvUMN7xJhA23klHPynPX35PJpkNzNATjypGQlW3KxT5iCNyYBd/Qjgd8cVcW7YlY5j5QkGS0QUcgk/MpA7Dr1O6rFzalrWOSHyiZHERaJpQSrZG58LgHH+IoAoR3k/wAwdisbNwpCZABwxUH7/BFaSXcYEmXUqcKPu7yxwDiNMnt6dqwZraSCS4t93nMqA4EhcMGweXOCcdPlyR0xUMMtxDIcsjINuzchzEdhJywGWUDPJH60AdP54bLR5DDYWDBgSCcA7SOO9TRTIFZhLjL4lBJYHf0GxcnPLcgfrXJJeqQyRzx+azbiRJu3qp3NgE9AD/nodO2uULM6ZLMhIU42sMkeYDnJB4/LOKANksC2wLsALALtK/Nk56gdQM59qbK7LtZkldOVZIvmyGx8wA6Y9c1VgnZ5AkjIG2glNxyq7eGywGQT2H+OLxY4jJUKE+bCuQ7Ljgtjgjrxkn26UAUYpAspEklw0eB5aIsSso6YdmIb8KsqS8i4J2ndyQQM8bQwPOScZOMflVfafND/ALsqeQFDZ59SwGT+mRU0UmyUDaysedp+bA5AO5TgAj3+vegCVgo2K4G5tzAqMAlTnAJAGen5U4GEBmbaGIQEAgOMcZOTz7VVcu06kgvChYHjBB6nAJywBI6DtT3dXBwkbKCcvglh04YgdOenv9KALW5I8bc8KNgcgbi/JBOcLg56+lQtJ84YY5DZCkMMkAnkHB5/D1pI8MrSsioeAocP5hxgDEZXByCCPrVR/nlUBmcYcPgCIc9UKn3I/HjnpQBeLB0Uuu1uCpLArkcj5fXk/gfxrJu4N9zE5lMSIHz5cStv345KucAjnkemfYX1G5AjBk3ZKSNycjucfdGOO3TjNQOHGFk+4ThZOCG6nAx6dOKAKiQuHG2Rl7GTBCYAPLHopxz1x2qWCSEzPtm2TbNocHLSKpGUOOxGf88Uu2JVkAmTEgCSLuIcr13AMMDuPfNQkqj7CDghWG0RllYDgDbngkc/nQBZ8ydZmy3mAhfKRQEMW7nqzDJPt/OrU18kduJpt0e0spLAuxIP+xnKZ/DryOlUFkZQVfeXkORI0ZwMYO3cvC45HXr9az55WnZIZuY8uNw4BYnAXniQkjjGTkY60ALHrFrcXMaidMq7MnPMjocbcD1IGM+vGeTW4kybi7hyzksyqcKqnGcE+np3x7VyunaTHbvJO4LyZ2xRx5RI1JJAOVJLAHnB5PvXTKOZFBBDABV3MSwHJXdIowBgDnHTigDT+X7qqPLIBEjA7gGB3L0wQc4Hp9OkNwigHbnhcFZMGNQAB95eSTxxVeKWeOTBYeWxEaoTlgGJ+bnoM56c8DpTJpUOYlkYqDljglRjPHTnvQBQXT7TV7m3sJry0gEbfap4xNKnnWgZVljDINxbB6GrfiGz0Lw9pUdr4ctTuePb9qjIia3iklcyzLdzMDI42D5RtIBxycVw2v6U17ums5Zra9UbUliJWPawLEMxGSuQAf0rR0vU78WsVneQI4SLyJcIZRK6KCp2yD5GbLZPTNAEhu7qdbZJZsOUjmjYRhTKrqASVIBBx68kjOfXcgzFsVh5ikcN8q7TzxwfUf5785Gh3rLuiiJkCRmRtwhHVVLHtg9On86v211LNLNEzrKsRCq0QLK2CASNuR3OcdKAOmKGXALgH5CVA6IoGMkDDZB/xqV1W3jZ0USJgs8LHIdgAVRAfu/N3PA/WoI2A8o8glcMDnjOcg++cGplBJUMvUk5JGCO3f6fnzQBWhMk22Z4niZ0/wBUSG2En7pZeAMZxzgcc+th+I2dSFLPg5IOApHOMngiraLIzLGFU7zggEc4PBDdM4zVqSwkWGQpKVLq8YwgIG4cAF+4PH8jigDkLqGN/NaRt5XBduSsi54UN047/nULR7ZLeOGJXSQ4d96Yij2ZKct82Wz0zjPNXLqEqoSQll3qr/MmGjA+8VU9yfTOT0qSOCEYKwSs6sJIxGwVdhTDN83+0Px7CgCSziuVVTgyI4IwEYeWEOAnTnhe3XNXXgYssYjc70DFBIY2Vc7txRsbh7DPGOKdBNEURXUr8ztzJiQBGC48pTk8YPT1963rcoJAHkMUhU+TJs8wLk5wxK5A578CgDBbzYkZGCBJv+eQbarD7jHI4IHUc5IOKdZzMgRV8uTLMJVm+5u3ELKoI46njqc9K0LlJ1nDMyuhA4IVSSAAxAz6/wAxVAsqSbViHynO4g7STyQG6cH8jQBoXMCyPEU8lnA3b1BQxsB8xAbG4ZxgD/GoX0OzupVZ7qUXBTc0qgBI4cfOuWIyScn8aqz30ZPKkTEgJEoZdqhRkknAAPqSM5pr3zBmHOzylWUYOTkkrggDPGOQe9AGDq3hywjfdYXt9dy7pEYRsURBtG0TK2MrkHGM8Y+tVbawu7m3kUzyJtmELYjKiNDkSZlAG7nOBnODxXRK0bO5Nv5kYCkIfNQs2PlAkUYbHfPf86Vb2O3gbI2QtNHv+SRmWYKBGoKqQwA43cjI55yKAON1a0tLS4eK0nieOK3QPC10rTtK6qruw3ZXIXcM4Pz468U6yWeQxZ8qOMR7nw7lwj5IXd0yMjv29ql1GGzmupmRWWeZmaWQJG6tKoyqBo84XZzn2we9TWlsyiNYgV8xB8uY2UNnJzls/wBOaAKskwSV4h5fkk7SnmqGb5txQSMcAnGeTgZwSDTdT1GCC2LZllCq+yOJWkKxoQNjsikFQjMcg4AAOelOlsCLp0u5YolJZVVEzI+8go/ygqvHqRwD3pIYZo/kmeSTIkWNZQqhogx2lUI2qMEY+b5s/NxQBy+malfX91YyTmDmWdZ7Hc0M0FrGu+1cOOA+cAgkHPIHOa3ruSWeULcWEisBugeTB8yI4Jwq/cYdOevUdqltNLs7e7EsNso85lFyMDdJCGACxjcREFfB9+/bFi6hgkv2b9+dgEe7cY5NgAxlwxDLgDAwOOOaAMqS2gQksskcnyuqSMFY8Ky/KSCBln69hV+1jLqYQ+1JGIVjndtZjkZx09PUdKbFYZZgqjyw+0bkPmEt0B2swxyOST17c46C2tGtVE0iICpZQknUdyS/TGAT16GgCKzt1iMgYmXaR824FFBQY4J6jJyParUkDLswqGUxrtMHyl+c8swxgAY69uKZCYZ4jPDIGidmOUVyrHd8wDFeSD1we2O2BZ2PvEsW4YTaVJDJ6DAB6kYPbk8+wBVktJUYMki75DluPmI6AEn6daiuLQ7gu9izAEq7cEY5Jwcdh27etbAYEKgVfMQBsKSNpYZbAP0P50SIXkUIsbHaEl3kBkVlBZiGOTg9hn1ANAHIXVuUCGMklWJURoCnJKONzD5gDk56ehNREzi2jlyoljkaJYzs8wrvIMmVYgDGSOmA3IByK6u6t5GjRY1Vo1yPlHYZAYjqo69cHn0rNj09xG7FFBLP8zlQQm0qV+9nJOcfXrQBlGNch2fezhCwKoSgIAOCxyRtPbtipCqK4PyKiAorhfmkjDHLfKPu8Yx6VLKrQRxzRRxyuoKPgEjCrwoz94qoAyOtZ8ih4LSZZ2FxLcuZ4skR+QxJAQMfn5wCBnB7UAabRhZEyvmhFXyhuYfeUMCSvAxnj6VMLdVYSZCyKrMUCuw2kknDkYIAI9TkU6BZUQlu/lxiNsiRSUUZIPIyMH05qxcwM4WNXkjGMNjK8sPmBB5ABJGTx1xxQBDAAoG5jLHyySYIOHyzxkEZB3M3bHArQQpIA7Owx8qqCMqvO0FRkjAAyTx3qGGP7NHgDzoxj52K59DwxGSB+NTqqAb12KCVR5MgMVfOYyCcrlv4iMD15oAzpFdfNkiSWRsMwZ/mBVeGKBScHPbqTyMjmufkv4pJ1gZiZMFzuI5XGVBcfKDuyACc4xxXb4WMxmFXManKrlTkbTlHbo64x0Jz69BXHX/nySh1ghSF5fMkMcKq3DHEYMgBzjr2yfyANDTpxO2yNCJd6AkK3LEAn5gMde+f/r9FPDLaxBiJ1kVXk8h02o4ZyQDIexznk9+cDFYEMrW/lusbjMkT5UAFgxAHzDj5Txz/AHfxOpquuSSN5L3AllWLayOAzKEcqB8oOVAHXoc5BINADUgZ3ySkZYjI8xSQ7IHK7i3XJPt29qmVAXjiYYKKZy8IzJhSfkkIHIIB49CKiiu4pYFISN32lldT8u/eQAWJxnZjvx09RTfO2lg8u0shZiu0LwSqR8HdyMZ4wOvTmgDQQSTK8lvuRgfmQq20j3XBK8Dv61WMTSupKhQoxuGAC5OOFJHfPtU9pLHCg3mRMliFicOSSzEgtk5GT+GcVHJJ5xAxsIkDAYIyB68dSCT+vegAitnicO+GV8jPHXIBGPqvpVnDJjYf3m5CD/cUNkjB+8Npz9DUMjylVYsEIcjZkHHzEqfl9Vwfx5p0cu6YLt3txuIwAMAAZY8L+JFAEVw8kUrvDFGPMb94XGSys2Hb/vjHv2qt9lZg0Zw0TiUsBgfKp3JtwcjrgDrmtoBXYoQDjBCdTz/td/mz3qN1Ea7sBQhyQcHkfwErnrx/WgDmzE8mxWi2uY1TcGwRGGO6PduwHwM54py27KpQSPJsZv8AWF2yGZmCqvOdoIB+h9a34I1nVZGi2LlzIMAlyXJXB+mOM/1qwsITLsnTlHwMKo6gj196AOcCy7YvNCNG0+3FwqhAMZPlnkk4/wAPWtUqQFT5V815OFDkNEFKoXdlAC8YH8sCpJY0l2KqiVAZH2sMFHwVyvA6kE/jUoIEQBZmWMbTG6kMWIJwGHAxk9+1AFAygP5ShVlVF2lcrGFX5CNxUDPBzUqyeWjEsC8edpJBVedzk44OTk8etYmo3BinWM5dpIsqq52xbJG9Bzkc8Z+pqB57lJECxPJ58hHLKIwghXLKXYZ6cj1/IgHSoyPhVY5CCV85IdW+cYOMdGHfPNX4lURF4xGgb5OUbeWwOCcYHPr+dYmmEl/3oIjljAUR8MNg2leex210cl5apBNDHE6GIpgyMrMWKAkjB5+Yk8dOlAHJXO0P5ucEF+ACXyhIYHaeenH1xU9lcJKwBlO4dQ/3RuOV+XtlSDTbhZAoZArGYuVUEAjdxnkdN2enrUFyqWc9vCIgHW0jNw5Vj+9LFgrDHOEcYIBHv2oA254l3OMAt5ZBKnCkqDnBPHTris7T4YU8y6RQWmBVpGOMYIjA9gdvtmlMrOkjMWBcMMk/ICUwoVeSOCPxNMKywwurKoV4YmaFSBlkIGUOcZ28nHWgC4LnzJlRmBZCUwv3cg4GWPTGBnOPWpZWYxyiTLttYiUldmeFATnkY44zjFc2ZpHlRLfBiLq820FZBkkAOWx0IOcc4Falu8rKZHKu2WjdWIMaoDwUAyVbbjIx1yehBoAr3CwEiFopZHaFMKsbeTHIY1CSiRVPG8kEHnIPbGY7RHt4mh2KqtIJMAOUjucKHlcMNzllG0DBxj0rURoU3qsis8m4uUdpNqL90DywQoyMY68VPAEaPylA+cZy2c5Jy3LDk7iaAHoMovLRh143fMSBgY4zjqMZ9aFCRANswuQc4jyVBYEkk54bP58VOYgEUEktHll2qWBQY3EMBg4JAx149Kqy/vt+CVVQcAfU/l0P5+lAGqLq3hgW1SKICVFfexUPHkdSB1Oc9M9KYRHswzGSUBfnRgqgNuMQUMQTg/MeOaxLt1iVQ6L5jLGQ5IASIKoLFs4zu3cZzx0otJXe4XE8ckQKYYK7An5s/KBxj5QePpQB0kbfMCXJdiMfK5DnA+bgYXLAnnpmpQxYcEtnduEg2ou3py2DjdnpVOKSVMqwVcqFBGGCqQMsDyAcnHUkEHirhMjR+WHhkVejYKlcc9Tjdk5PBPXpQBV+zmWYyh1CoBnGAN3GQsZ5Jyew7fnMsasXQkrvwcsQDgY4Cnleh649u1NEjltwVFZflzg/Nx1XH3OO5x19DmqiTSC5ABWQMD8zkbiBx8wycdMcelAFsIgGVQ5AIHOcgnOd3Trk4z2x6VTuIY5UO0OJ88AkhSMg9RwFx9D/AF1kkxEzLtGCdoVT0PYZGeDn9arlXD78DBBPPTk5yP8APb3oAyo0ZZ4nfy28lsGJlbbluQBxgrk81HdyhZNxxEhJD/MBGGBHy5J44BPP4dKvy7sjJXkqQAOcBiTn04P+cVk3dkZwYmyVaQNJDxtY9mbPRsY/SgDShLMVbhlKbUVVOOcEDd06dz0B+pqy0TYZlD5O3D8kYAAOP5VXt/3KxRfvWVSAoHPGMlc/54q48joi43Ku7ByEOPmJAPHf8vWgCSGBwh3jdG2dkjKQm4DkuMbiQT1x7daY22HyhIQ7Njaxccgn5doHQYwecVYE0IiUmV1kL4CHAQ9xtGP4sgfgahYKBHJKSwyX2hFAUE9Dk8EYPHt37gBJ5cgKoriQcttkTBwD90luenOKzkcAzJsEkhUL8/BXDcnLd8E96vxEylwygL1gAwr7SCcknAJyf0FVZkQBgNwAyWB5dzgHORntt/L60ARwhFyMKAGOW3qMDOWADHPrVsgNh4gjK33c/LyBzyenIbH0rHMTufmZWKDf0PAA43dj07Z+lPNwdo2MxdBnYqPg5ycqGX5hjuM/pQBpySO0QRSAwfco5JjYcEkEcj29qfGxPUyd8YIALjqcdvx/OqIl3kc7TnAwfmLHA2kdjk0qtKSdrkcZXdxjGeGJHBIH6+9AGltVuA5BGCVb1bvnpnOaryhBny2ziMbuDwc4IyRyeBxUayTcrmPdlACQcnGSSOOR+npViSKRBvZDhMyEgYDAkjHsPr60AZxQyxMAygoeMg9DnIJA4PP6VZiiVQokbqu8Da2AcAgcj8f+BZppf5WcFQrHlFGZDx94sRjqenelWRiBnDNnAYsAcevPsBQAvkh5XDMPs8gUkFFJDqc7jnn0q1sjkV8k7sqQFQgYTjoBheP/ANVV4pdpZSOOxOB6cDuec9M5z9KfLLDBAHzIrs7eYo3HK4ABAHQe3H9aACRIoyhePzGYHaBg8ZOHI7Djv+NRyWxCNIoGxdodtyY3N/sg5PGOgNRpLuRnTIO0bdwyQmeB9cdPr0qORSIQ28rGckryeRggYAPGc/n+NAFWeFQQQ65DHIxjAHOSMcc5pDaJIsTIv7xt3zR/cdlz98HHP+PXkVlTaqqiWR5xEiFVwYy25y2FGFB54GM9+/StXT51uI5MOP8AVqVblcHPYHryMcf/AFqALEVs2VBVVV89eB157cc/pWjCUgkwuCFyeBn5hgZHHt+dVFmlWRFLBImXO0jnGMDjP1x06g1IJMMERcqfuEHdkdskHigCEt5k0wkt9scbo6TKzDzNwycDqcEDPT1x3piOmSp3uFKEFgdoOSGycfL7ZweBT55FQuhYg/IzgMOEP3TgHpyePasprkBXMbN8ud64OH+bGSSBnqBnvnrQBNPFG7v+8iCuflk2B1ByMR8HLE888DnrWdeQAOSxyiRBYkCMfMc8FQVGAenXjjipWvwY1WSJkwcERBWUHrtGCSByMcA802eZZJIncMYyowdxypwMgKmcc/zoAzFtYzBFb3EZYpJ5scjq2+Iv99Q6rnZyfl6etXLiGaxVrPTZYxDIAhuBEXcxMBuQKVAjIO7k8/jU0UZZpTG5QMAeTuHPI27xjOAaueQpAPMnGMsPLwOecA4bt39PegDM0/TzCqK7mRCG4JLZJORl9uT/APW7V04h3GNEIX5QAu1uNoPB+XHY1BBEdow4JBXIOxeAe4zgfh6VrBn2n5mZgBgKQDggbtoOCT0/SgBAq7FjbPyuzBwp7ZxxjOCO3vSNHEQkgQqVccgYZ2AIYkcdOvOOtTKoYZZnVVwASeo9SBnB+uOn41MhRQwIDFSdnGScYJJJ6fLj8qAMN7ESNjd8uSzMOG5GcMf73+RzTXigQAI77lVumSGcngYB78fz9q1isSPJuViPu+Zn5RkA8ADJ9x7e1U5lyhhIVQGLCVRgnjrgkH8wMZoApCPJZXwZHOScOGRGP3cAencZrUtY1WUWySFHZBHuKsyNGSCzP8vDAZH44HWqKhpHRgwDg7RI3y4jXG1TnqcY9frxiteWZbaDMeGuFRWKhSeHGC28cAnk4Jz7UAW7lYLZgHECQMNkcqffJ4ARm5CAjPynBBxwDVAWs8bu/khEmQyJMDHGjKxyV8wuct7HDcdKGjjmjhE6PiUhvLBBiVlGd7t/z0JHI561DLK5mCK48tkcNGWbAJwc7SMZx369+1AE6x+UYBcLnOTIu6TKMQcK6heHyeePrUTQGUSZUqnmNJ5e4jBPzHJY8gHjHXjGKsbomRY3cIcZVgSxZxjAZvrjk8cVC8kv+qkVlK5bf13465K5BzQBRuFLhXQljuy4wEABIOcoc46+/wCNSPeuIzDJIkkYUJFG3JVXIO3a2GAHqcZxzU8jgxjMO0BQSwGztycvjP61mSPAu25mkhhiVisRJAnlJIXnj54+OMDHOc96AJXULIqRxmMhTvUcAbecqQcbeePpjtVqKTIAkG53+aEkgYHBIxxyOM5/XFREAqDuKlMDehD7l4AIX0IA9uOeKmVoGwy248yJ2UzKQxBJGS69N/qBxnp60APPyiNpS0scjFRtyVCsMnHAxhifzpitGzRsI8MpBMjS8oI1CCBQoPLLg+gz1qdVUp80pyeIY1KhGBPLkFgEHt9e/WRLOI792xChBZ92YjGqfMw5yZSuOnfv3oAy55A4LxJ5ZLKwywZgOykZ5I4z24rNvTPJfRXPmSSBQECh1EXlMu1U2kZyqnHqCuK3jaoY3WMD5CQrNlpJFHAZsL1I5PbniqvkxREA/K7KHZW4ySASVJ4Pc8UAV0BJ2qMiPLxyFSSRnnBI5xgdh+VacOc7gRtXG+MZyS3OMkYAyPX61AOChkVxGyhI2UADZt3EHI7d/wBKv2sTvEtyEZYpF8s7gBvYKMMFz1PJ6d6AL8boimQGRBjaY0IKIxGP3hz16D69OagnZ1lEhxIvlhRhUZRhR8wyecgfrTIbgKhUZQOigx+WCDtAV2JPQ5HPc+1LIYg4jyN20kIHAJEfDELnkAj/AAoAYrDBaNQh/iBH3m7kenr+NJPdIYuFBmYLCS5BUqmEIHJx04yO3frULSqOM7QADggjhuVLAjrj8sVnXBdhMEm8tGwMeWrkDI+ZdoJO7g8Z684OaAIwoDPjkFnKgdDyeB69KdIAYhJMcRsBtHlrsLDHDHzMkZPcc/hVOIyRMscmTkyFS2BkZJB6+/T39qmy3klCDIF5IILAEnOMgfh+HvQBlyBjyhMWJicAbVZUG0FAeiY6D09eKW01Ro/MLAM64VxvIwDxu56Z9OSDwcHiqs0js0kSRg5crmV2UxFCeIx3XA4xmqMTfvZSyHynQKwAQsZEXOAxPP1PXODQB0bSPNINsZIKNJkmJQcfeCuxG4A5+vUCsae/eCfYxVkysu2PgrwAIyxXBJBB4JGaUTq8UbkSMgjIhDZG0k5IOOpGW/PrjFVLq4+12ssKRRNKmB5qAEnA4469x6H2oA2VU3NidrKYYWDsgdRIFLDccbhu+Y9Bzz09VcWkAiWMyN959u4KCQDlRkdRxx1z2rmle7t0to5o/OWSSJNgPmeUm0H5kyP4sDHXit+drhZAqmMSLuZlaA7VQty6qfu859vegCW3nlELzrGxiRlSMnaCXlGcbepIBGeOvHWp1mafAEmPLZUbYSpLjjYw7Hn6cGq0dvHsHmMzEIwGHOw5Y7ZNq9CCCMenOMUttGkBmjO6QH5wxKgGRWOVBB5bGeuD14oA2bR1T5HBYnc4JPOJDuwCe4Bx+FWXUMQ4OCoIBXOPl6gnGeCO/p9KppHhxIDlCoVSCCOegJzwfrirL4DBGDIcL93BySBuOfzoATegfe7EkHcVAPJJBB6e/T2+tMleRghVhsLYGe3pxgZOCPWkkTEcg+bcWAVgDu2KVwST3wDn61CrAnGCpXnceF9uASRQBpbXKogO1kOcnADYIPX0/wAaQq2cMcDcSuwjcrHJycE7hyfzqkskjKTuO5X5JJxgkgE56g9utWVYtkllABI4K888Yz2xQBZdwoOVwf43K8ZA+XnHU8U51SUEKcyEKdgBJOACSCBjqOlQmZwEVyAjkjjlGYHA3e5UjPbBqJ5TEArMysxG7y8Ad8fN2/T3xQA0gLJIGDbmZWztG9PmJCrkHAP9Pxp5/wBazYcgjdjk9MjBAJxxTS7SFSrgt/F0PTgFiDjJ47449KsRogG5jhzwQjjrnnO4+vpQAkI3Lktgc7s9Qc/L+p7elTKzhSGkfCMTGpBJDe5HUY/Dt24jXYCRu8w/MWAGCACcE5469f8A61ETlix3KflDYPYt2568H6cUAUboLKBNyzEkENxkgc9Ae5/X8K50Ojs5ZmZizxb8FQu9cI2doDSDoMdhg9K6ySEsCygFVVmAyBls87R9BWNLaxuky4VVjHmOvIK4JOYx1Zjtz+NAHCS+HhmFbuOO5QNMNyqN5VmZg5mOHDZ2j5SMHpgV0FgskenRW7OXmVCvk4XeoUjYME5bAA55HPJrWjtHYBi26IofKUg5jY8hmB5J9u3IqKO0ghkSYqwudrqsjEA7cnI2k8g5OO3PXtQBehYJEPl+fjKuRkDHbB9f51f3Ku2XY5wBv+VgAoGCRuHzDgf55qiI3ChwMrwdxIyT3yM+vWrlrOocCaNzFIjYIfgkZB6n1zjHp6UASh1ZQ0YxuJIzjafYY6Hp1qR0UBlD73HLLggKB1wT6fWmwQb2+T5Y03ERofmIOT34BwT+VPdgzsoXAb7zEY6dOvtQBX4XJADsBnoAQMkDH45/KnLKoBLJx1LAjH6Gp1t9zcnAb7rdMkY3t7ArwKqSKVUooYqOqHPuDhicdD6/jQA6QrHJuzleOOckjk9PaoBOC8e35gzHf247gg+tZ80583A3M+HYFcsAMfqeB+VWIthfJGxhwAvB3AAn5eOc5oA0VhOCrMvmY3qTj/WdB04Ven51QPmbw4wZMjcAmB8xBYYJ7D69avqMHYysrYPLAqxxg55Hpj86gkXIYKzbzwr/AC4BzgcA8c/h6ZoAy3gbeHXOGLnceAQw3EgY6bwMfU1AIlInMsS4dsxsSDIwUDcVxkNyCeD7c1s9Y2DyIVCFWjyAynH1wTgevpUAtg3mK5dFVAInCLhYnHziIA/I/uOuaAG2ttFFCWcl0CEc/MASc449yOnr6VCbcm5LkHyVjZmAyJWnHQg4wF59unetNYlhg8pQViIzGuAX5I5YnrznucfSkaVJYzlVcjqdzLjHGevTj0oAoXFrHM3lOQg8sggcMCRk5I7dfz+lZr2rRFxw3XG/GTx2B7cda05FRJAzSjcyF1HJYoOMgA5PPtTJod6ZG6U88Mec47OSCD/hQBgLCBJkxDHIUAjfIyAFllOOBz+Nc9qPhqS83M4ZQcFVAwyvngAkgA8/TpXcxwKmZmBVXxgRgkq5B3rgDOQAf171qJAgYxgBG2lmZ5N43DknJ46Ef5FAHjlpoY09nkitwLc+SuDkuZf+WqEnoQSD+Fa01k0G3y0CTGVZIQ8gO2MjdtYZI4XqO31r0cWEW2SGVFYFwyMMDL54GT0bkY/+tWHeWsSMEhRZSnzNLIMyCQQlQ4OMbGb74GT6DrQB5NqUjNMlsigs6RyESYxxgknHbmuV13S5JbVoLe3CzrGJULAAoTwCxzgk+gzXr1zpEE2+48vExTYVP3kB69+RjPSsq/swYmiMJEzpEDI4BzMv3mAUklOnA656UAeLNo81tEYyXa7jt0BjdXSVmkjEaPu2g8r+86/XmpbTTbj7HcxLH5hR5V3hvLZy2CoLNkHP1+vHFejvpVxcvGZlZ5XjQGctsO6KIqgzgYO78vpWrHpEdnbv5iBo5RuKDBQvxxuU9f8ACgDyZdDTcxmttwW3EhiAVpPMLbfKRFJPUADtz6U+XSZxbbJI0j8mbbFhw8gw3nAsM5POUJ6c9cV6VDZyTqsipFDM73CGOJT5gCTF4z5uOQVHXNTPpUUk+x4QSEZZZIgzFYU+8WwMB+Op59KAPDL7RFdpryRmQ3LtI0bEIsgjXcpRdwwdmSM4PtVa20uFpma3k+zPCkkbxMyyRFyQQuWTBY9vr9a9T17SXZpPIkCHc75eIOiZYoIxx08vpjI6Vyd1YoC6C223LyqxEZAiLlygHJ6ZJ5PTr05oA5i4sGuIGV3ZlfYUWBxmV4l3rG5zhh5hHI4yOtZ8lkkmySeHBiEls44cMhJ2T4brKOPr2r05bOCa1jSK3kt5seVIFOY5m4BcfJmLnB4/KsS70S6VlV1MgSQxHaN2Y1z+9OPujr1x0/IA89M6Wxe6m0wx2+WtAbbKmZGz5cXODBEpUcgDFefmeO+u2jjuijR3M0a2KErJdM2d8a3KDkj684r1/XdKlMMk9tLlnaMZ3EyKRw8m88dSe39c+YXvhm5sJUmihmhEscksSIQYzcn/AJbh87oz6ADt09QDmv7FnZ3Vbl1d5GkubeaUlSBjMYyw2sNufXn2rU224topLa2a2uUDxPAu1jHtICsnH74SDJY5GM0NZXkkaW15qDvJJcRXgzGgZzGuGkkCDIZvcgcVQ1XS5GeR7e6uiGSKOCKLKsfViRkE4B7mgDp21UWVoRNcQmJplklgkkDSzNEMMwiPKgnuODWOms2WpS7JWihUI6pvbODguAOMklg/Tnj1rlbqy1GWaJEjEdqIHR5JmElxbtbkK6SyJwQSy45ye3eorbSVS80yfc6vI3mCOVdu64gWUEsD/AWK/nxQB2UqW6XMkU0ksaSQxyWblztKpgtK4A9u/JzxVNjbSXyXtqJLoRMMliohilccNE78OTxxyBisjUZNVu7v+zpYBGCgmmuoUZiWCgqFZeBEBnI7/WkvbW606zs7GP8AeyXrpNFKzGO2gEZCwBDj7rAfN3z2oA6yy1C4uwC8UEM1oxcys7Z+YMCrkDG7t1x7mulhdWs2leQ/boWjlttpAEqvtOOByAC3U9jXKWGiXsFkJJbiF8TpBP8AMNm2Z9+WAP7zAz1HU8V31jpdmllPKs0qywFDE0QyqRgZG7cDxgfpQAlvJJexvG6IEaRyZXYrNG5UMrAN/wAsy5xxn1rYtrRLV0jIl86FTI0cq/uCz4/0hCwJcgH9elcZLdXauLyMh9PH7qVoci6eQKrERxNxtCkEnNek6eYbpLOaRpZVZFCSS7V2JyAj4PJ/zk9aAKWowG8WKVowxWQ/KNqONgK5UA8g4B/LjNedXFlcW018zPOftACrIsW4xnLAYB4BJ6f1r12WGO2kLO0UMY8za0hztw2EwSPlYg8f/WrEngF4I7aInEkyiZnkk3EK2S6gHng0AeFXvhnVLi3kQPIUZ3kVYFHmtIxBxPtXhxjJHHU+4rjhoHnMtvcusNxbTlku3hIlKE5Nu7/8tF7jHb06V9P6lAmmpJCZytmoaV4YgreewGPND/e37s7gT+GK8v1K6s5lF2m14BIwGFUmOUY/1mPvdevTJ654oAh0OVLO1FssxjlcOyrHiMyRRnln2HcpOMjPrXRw3FxKUEZeJnIDllZWPu8obnjbXOwSJ5VzqlxJBHBsRDsiUSsUIUOuOgAIBPX8K6I3Nn5Ec8T3MkUnlMMhWMTY+d229VIA9etABPfvGk9slxCSGIeKJfNDvjlmP8BBIOfbisdoAqyTCziuFkY7UaTAlDhUf5FJPI7Gue16/tPOF00skMc8ggiuIogFwGCut0u4cgHjjk4/HS0q+lup3VmNwJNgMke1Ui8k7EMcB6OUClsE8nOKAPRodEsotIgu44Giu2kBltQ4SFYiBsIPYA9fp2rAt4zHP+/R1d5Y4o2DN9nARiSyHGHOOOOmRW9d3cP9nQW1tK+8hxIoKySqVGGWTcRjPQZ7nHeqOYrmW20eGACG3ZZlup3O+285d8kLJjDASKMgE8HpQBtztK+mTJD5KK04l8xWC+XFFhHJc4w2/njnI/Csi5vJtS0DVtPlJn2LDI8xbaxt96xExscYIVueex5PFdCWjuLGeCQ25nJkiWG2XyYF5CqJEIJLEc+me9XPDFtBJaahpt2kKS3FvNbwPNEyxsAcoo4yTkcfSgDyfUbG4sYfJjt5E0+fyYIJHRXV549pcl92QRtyeM+meK5xFvhPexxxh5IxJPCyKqeVc8DYr/xNtGenTr6V7Lbw21hplzp+pXR8ya9EcbSZlEV037ndGp+5FsRScc/N7V53qmlSW95It5HIj2rmdWhwDcRP8qOhU4YAdPQjkUAcNDf3sLTGSSW4Bf7QoDj7ND5bBCZWI+8xyBgHmta38QiK4srQr5X2p1dogxZGkJBZpnORwmTg9QMetULlI3nWC6kEcKSho9pEC3CysokEkgz9xSSQe49awHKGe5g3GJLOSO9tpZYzItxJEpKxyupGRkAYwAd3UAmgD16bxXLcxwM0UIaFzaI4k8sSNC4CSSKDjaWwDnrurmNR1ZfMtZ1jYTu0sk0HpJFIscbxAexyO3vXESahqEV3PNcSieK+so5xCLdUt/NU5dQo6bWCdOuK17Bo9X1PTrdbe8ujHcRxP5RIQbwsjoZFHyQ7lUE+5zQB1UkOozTxIqfabXMEi+XEzSNcsikzyOOsq+ZGpHTHHBzXd6XqEWlSyWF5HNbz28TS3OEYmRpomMUagEbGAAbviunuNWsvDoitLO1Vpra3DOtwqrItyEN26oCh89UZkjzk52cdK50axpviITTa3ZRx3cE8Ykms2ZbiVbcYYOFIH3iFIOPfigDZure4utEtby0eBoZgzrbicBIoYGMm4FT95ioyCR1rlNM8PRahqdvHNIIrO4ne5DsqvCg2qQq+ZjeQzqcHAOcZ716LZaZbXWhXk2iTRXlsrH/RGQRTWyyLseLbn9433iDnrXNTQnQ5jF9pkQB1Ro3i3gBdzCOMPxG/7uPP1yM0AWpLZNDmkstPZBdTSstv5VvtEqSRlggYDDpjlT/CRXI6lcS27CGQRG63CKFFkXa6oxaY46/KNxPAHFIbu6/tCO9Es0kc8RWJnd9lrcpMqRZkwAPkbOzocYzXF+IlvpL7dBPEZQf9JMgIZ7l+SLdv+WRCEfKPv9O9AGrLbtJqX9o2ykSTAggMVVIoG2JDkD7hUk8dBU8tla3U7efbwoqSROscSZyYMPEGkwCxKgqeOWYZq5Z2U0EUEN3cviEQRPJEo3YdTcxuu7hnZN2PXGK3b+wh1O7M+mbxC8cMELAIks3RJ5sIvylPmz0Py0AZ+miFJ5opLYqbYSi4mBL+UNyyKUU8EhRux3xjrXTHWR9geKWGCYC6CQLEPKEojG5nYgcbQctnrg4qXTdNuLWe4hlihH2qxjg3SHesk653SZI5l25471cs9KNpbSJLboJY4/PQuVb7Rw0jeUn8G5FwPryKAMyx1M6lrPkyWvnXEuzanmAxpIgGZJFJAb5MbPU9cCrus3zX0L2SFYRFM9tKRzgpLudvOI6YRuFPRcDrXLJEltqI1BZTFNZSzP8AYC0gkuINu+aJmyqyErwM9MdzWtcBR5twkDvBdXwkhiaTFtGrtKGdm3ZVlLg4bBA9aAOG1tppo5LK4hnuIbO0YxKzlXjup5N0M7AfeQAE4PYc1zcWgnUoQr3TSTW1wsc4YAKJnIRWgwoBXyicYOMjt1r1Lz1WWSOOC3jWdk3XN5GHkFskLF2kLnBQDofQCr9lptldXENjb26pa+Wsst4xJdvMI8pAAcH584xz69KAPMW0NrECK2mup1Dee1vJ8rI2MvkqTjIJwM4rciubbTFS4BOViLRwHa0kTygB4m7lwScYz049K7e9024tleN5VdQkccpYZz5ZyjjaPlBBGeSeO4rh9Z8PvdOLiSWKERzYigjkKyzjgxzRZxhQx6E0AXIZrdiJEZzFNEvmARlpIZJDh2KEc4GM9BzmmLb23mGURrIFjOZMuGWJFxglgPmVl5HQ9jWVaRTWUJa8farkxLIZNrsPu7FIP7x+nbnFU9Y1Q2qpA3mRu1tJJLJGzMVRn3QSOqg5C4BYDJ4xigDovP0y0SZphNLE5aCON1KiPcm5WCheBkg89d2K5W9s7Wa3EqLtVQ5d3A2MeSNxxnPFclN4rvYpbeISSXoKb2WTCTSzGFQykPjnavy47jmqTa4blWnHmw28bZnsldnaWQHaZZNv3XVj0HpQBJJcadG5S8huPNXO05MYeIklHC4+6QTj2xRXnetaneTXzNFuuECBRMZAC3zyMMhhkEKyj8KKAP1xt/MCuVLeYEO2RMhlbOSwHcAZH454ro4Z+Y5BvCmNQRIeQ6dyM8A49utcpZyyQABgskpjYj5mYpznJAHAJPB9OtaYuyqZWNMFFLsGyQMds9zxx69fcA6CfVI22qxEbAFiwOd3qO3HP6U22kSV3ZWUKrKTg5O5TzxjqcjPX9TXBavqMSsginkWYD93hQyuRzlzghfxx0rc0u7Z4o5sIXdsPkjAZeM7fUHJ4/woA7kxJMWkkPznIXcRsBbqAD7n9akhhEIIYINo3swQ4weMkKOOc9axY7pvNX5gSSdoA3L06Yxx0H5VpG4c4XH3j+8BbIYYxgdsAnp3BoA0o5ggLKpcMSrFVIKgcAjcOT/gfxrtfMS0YdwByNzE+nXHsSOfX0rLe7KKVDkKQSAGwDgZ2nsDgEc+npXPm9lErc7FJyFd1JYc5bcCevtQB3aXxDKZPKZdyLtCgkDByeBnotSi6dJW+ZSXc+SORsTnJO78OK4a11Uh9jIpHJzzkk9PmJIzW5BM7srM2AgdsD53zkZAZRjH6fpQB0ySLNKxPOD1yBk884zkckduvQ06QAjO0EA9AxJGOCSM7T09az4JD5SyoVj3ZGZeWYqfXnAqVbkNuAC5XdnYRgkddpBx/wDq6UAW/MJA3cjsSACMDpgHpxUplBKqfmUANgBCB0zyfbHFYvnFn2NnnbkDOVLcKMDpyf8AGnTNJayIhbehHbqGbkgnsOfp15oA6MTbkcbdy4QhuFK45PAHzfN+P51Z+0AhS8nKqSCAQWUYwD7/AONY8U0bFA3DKu4qAWGDzy3TP41YZmZw3lkgYYEYwTkYXg/TP60AbUcoKl1G4DBYEEEFhnbtPLdulMkAdSXwQCOC+ApbPVfp61EjsWLJtUqyl0I349hxjscfWpJMMSNyYb52GDhiR8qkgcYHr/OgDLnlIYlir+WcKig4wD6nGcj3xTFQmRZMkqxyQOdvsT9KvbA4IVYt+DwARgLnAz06D6enrU4hVI1dgucEkL0GADkD8TQBSZdh3MhYMCBxkZH8u2KzpAS7RqrRlwBuJyAAf7oGRxn8K25ozgYJK7Qy4Y4AIycjPHfrioxDgLIifKeHZiCQVGc88/59jQBkx2aRNK4UfO244XGQgHJHZvlH5VqpjaTswxRecjBB6H6Y/wA+jtyuMMBgMScYPCEBc/XpUhHmJuyQzEnaOTt7EY6jFAFRjkjew+YMMZ9MHpn5ep/WoQQAyggFBw4GT05GR9OvvU8iqmB5e7jcHALEN3GAeoyapMREXPJLEYGCOTnGefcflQArbm5AbaQOvOSOpzz37e1VZo0YLuTPJ2kEYU8fe6ZH4Z9KcshBZSFyRnGTnA4OAG5GetMXdvEOCVLEqwJYE45578+h70AQRWg38OzgZLDABAbPCE9Oa0VtCVUs27aAAdvPA6H1Oe+alGAhwPmBAPGM8cd+f/r1cjgDImQpDJkHJ3AD1x0Oe3vQBSZI1zlWwASSQTyO/wAvXqBx6VHJCoEbMoCygMhdMbfU5XLHOOhGOOvWrmCIgAB8zld47r1z78D29KbcMAgyd42/IcEDpnGe2MY/WgDn4bW8+0SeZcJJCXJRCgUKDjCgDt19OuK24Yv+WQQJyCzAZBHbp04JH4VXixv4UyY5J9z7nr2/MVobghixFN+8kVXeMM+yMDBYhM7Rn6UAAjSJ34kVVOPTjI5AP19O9SADflWbBQkNgMVJORnPB5HbOP0Ez7jgM24ZII+8duTjgdTjH9aVvLQABSq7sbip56DGfTP5UAVGIEZJUlwV3ZyUJBbLAY+Vs4/pnuzaN28BtzYK7zk+h78DJPXmrcsRJ3bsKNoYAFsgYII253DkflUWVJUhs4OASrKdvGPvD2/WgCD5gAEO05IfK5x0z0Byc5/KopFIypB5BAJBA788jippDHu5LrnO1weCe4wORyT6ZNUriQsMEuwBx94AADAyATyMAdDQBWO1d6nf19CFz0PBHX9KjaNmAJ4j2nO7BbKnHB7AEjH0q3FmU4WQEKvCtkNx3zjk05pxHsLKm0AsVYqdygZ+Vc5Y89BkmgDLMasA6kAFCqkZ3q56tv7g7eg6VTMZKyFo4/JkZWPlqd8jLhWaXcv3fy6VcR7x7h/NjSKDlo2UYyhxsIQt1xnP+NWViRg37wRnACFh1HX7v4mgDl0tZRISu6NCfnCkqFXJIEZ6cjH5+1SxWUfmbI1YAud4KLkEfxs7Yzk9SPUV0PkKyhdwYjYS4IwTz/h+tSiNATlcHJUd8kDnOB7j2oAzWjKAAeXNtcMylB5nAIxkDGARUAgeVMvtYKSQXB3KuTiLG3kA45/WttVCqSADjgjkEc9zj1I9etRrAu3cCVZwAMnPTOOOw5H5+9AGOtssm2aKGOFlRlctK65C4wFAHpj/AOtzVZbYJ5hTzB5oYnfK5JYgB+WTOzJGPrXRSwKNisd3BAK4wHOCVPPPXrUQtcMuDudQ2cZwA3Qc9eB/nFAGIlk6sHAIURryTngblz8wHPzflUTvCsoAL78odyggEDOVb6c//qxW7IuEY4+baFAJyoIJP61myxyBS2xNoChsDp7nPIPHXp6GgCu7PJGDwnls67iQd6hcKE252ydOff15qnf2jTyI+SQ0ClwT+8wBkbyR879cnmtNCXjaPyhwc+YykhMDBKrj5ieOncYpibZImZ5jE0SOEd1OJCT8ucDoef60AY6W1vGrSFNyELvLjO3cDg4PX7vOOmKYbOGMpJGURizHcFJIXGeCBgdeO/PtWlA0TRiORd8rDafnUq2c88HnjB/CrM1svlpGCmRgfLhcbSCM7sYB55oAwEsreK6idwtwsmWy7kMG4/hbjGScCrbwLJDOkcixo+UfICDc2B34bHuH+lXxEoJleJJAp4GRlWHXvyM9/bvUdwkbQPGzJGZGBUtkRxkcnGTgt0P1oA5iOO8tI9k0pnSIkR7YssUfkBXPDFR2GOD0psU4imiEUkhknDQiKZwUBb74Ma52txkk+nbitSV5DDJFCAIdgV0LKxeTgLIWDZRA2MbecdRWRa2zK7sdzy5Xez5aJT0JVQuAcdyRkjkDFAGnCrrkBEG0qGyxJRTnHuw+g6CtYOkUyCQoTIqqpQk8gYz+vOf/ANSW8EbQoFDqhUh2B8vc5HJyAQR6YPbpxTlgYmPGx8FV3EEsDnGQxxyc5PSgDVTKIWJzI2VTBBMWOh4zuyM8VahYuDkHIGDkEFmwfm57ZAqujqvDbAygI0hOBk9gc9BzVMSzm+RRKDGqsCBwGBHqfvc46c88ewBvCJtjKrMjOQ25cMDt7ADpkZznis0rsuWZuFyHAdyuWBGRu6Dgf5NWvPOMLHvYYhGWZclepHpz3zTZrUTgRyERbsMY8ncpTkDOc4IA9RxQBRvrhbqYPFDHGBgKNwJJxgErnIyckcfQ9yQxyFZN0ZQsQCTgIMdWAP3uOvY54NWxbRu3zAoVO0YAAyBgAkc5/Sp5oy3lRq+c4JVQwXPQ/Mcc9OB60ABgVgWdVLqoA3Z2FcHbgY+96/XFKyK4VI22xsQXB6s4GdqHB449vrimtcxwkR3BDfeUH+6Fx1GeDg8euazprqESMUTzGDJ5YHmZUAEAFQOxoAfJAsbuoBZp+dpzmMLkHGSOPzzjvTookDkKwLMoMjfdJHJUAZ4Pv7Z9KhjMpWRmHly4+RmLYPOcZIyABjOcD0qE3sYjUDazowR8ZDhsk45xx7jI4oA11C7wp3gqwCqSSuB0x74/Pio2jAXe7oVZWAUsyICc9j+H16e9VjcBSmWAOR1dWfpyRsYnsPXpTxKoYA4eMDLAksG6HCY5DYJ9qAM6ZRCAXc5UjHl7du1jk7TJyxz6d+lZ1xe3Nod1k80NykiNbsQJI5QcHbLGDiQdOB0zzWvI/MnykI4UBWCuuW/hAHI4zkkD24rOnKTsREzAxq++VsdQDwmMbACPxx6jkAzoby/vtQkur5o7aVNoBsjiCSRWD5eBwAue/wBan1S6gtbeRprVrWC6BX+17MqIGL/61Z43Y7GLHBIGDnI6VjrcvGTC2351ykigbpMnoe+/Geff6Up1SW1S4jt2YLJGI5IWTfGzuPvyRyIcqOeAuaAKmpkrbpc2phEAQAPbF5IwVUBfM+Tau48vlgMnk1v6fc291Zx+XNbJIyqWSJkRwgUeYUQuT5YYf1xWRY/ZkZIYimn3Usp2zcxWFxKy5JurbDbYz2bZuHYqTVtFZLi6XVrGRIL0M1rqOmBZbJJVG1j5sgEseGUfKVI5xuIoA34b0Rh3RxKm1VWUqrMeCGYHGSM45xj0q/FOJNjtOJXJIQRxSYKehCr8uPfGevSuPghnjt5ZFk+0Rq3lmUFATj+J0Uja/rxUMc1xZTRSmaQxurbUjYdQRuBIODgk8DpjpQB6M9vOsXngAxOcKC6DkHGOW4PH17VDA+d5JWMtwNxGVAyCc5/L68CsO11V7qB4zIrRx5Kr5iZGCM7ju656/TvT2uQ4Q+Yh3sikA4kCqDzt9MfzoA2GYwsBu3gZIO1vkzyW6cnHpUIitpMuQxDnLr5pj3njBAY/5/nnyaiWmWOOJ/LRDlj8xwAMNx2OenUelUJ7xS0AkhcByxR0zjK5JDAcqc9mA6cUAdPJdxIEV3jXaMxEsd6KgAOQ3LYPoD+tUUnjmaRojvUtgsGDMTn5jtHKjOPyrLa4NzHIgVOUYKxUeYFIw3lyMPkIHY/4UaZZG1iUI5JZlUOxXLIB8rOFzh8Hk0AdErSNlZVC7CBEcjYykDPmAHkYPTg+tMuCpwxc/uCCFDblOeeFTOFz6+tPZ44lEblnZjkjaSMkA53gcfn6+9UHKPNsj3IxXa3fqScnA7Yzz70AWGZ8ExLEzOANuwBgecnc3ufwoKSNIqugUMBgtsRiygZGQcAY6c81ZVBGp4VgMhX53HHDNnt1H/16p3MhVoipJXBcs4Z8Z+8FCA4IPr15oAklVlXMSuwBdWjI3bh3OccD3PBz19eb1GSSOJTGkTNJv8kuzeQswYFDKMfwuWPy5zWlc3UqZMLOEdCDICDs3cOpU84J6dhWTdO7rbRtJFLsYEAKdoEnIHAGXAxuOCPp2ANyzExjjeWVNxC7ygbb5gUEiP5clSc4z+NXBOgj+ctI6kDIVzhmzncFGccc9vfvWDBeJY/NKRuZmEXz7mV1AAIUZ3LnBGB35qzA7uPMk/1kzKrSMWGVxksEQnkDp096ANYGQlnMoGFUqGU7ywJIUg88Z9+vFU2EyRIWYecT8yBSMZJOSe3HP4cUokxMqZBjAVAvGCuMKxP3gTxwfSq0hdWlWJw26QAou7KKvc7wCwOPf+VAEUs4DBcb2UgOVYBMjJPLY4xweagjUSSuwdo45IiHIIbawOVYYPORnp/hinLNLuBaOAO8pBkClcgDavyMB83Iz16VPaXTSyGOfarDaoyArFQvGRn2H4deKAHvbRfLFlSsrjaZFZiWGP7o4H1x1Oau22nrGARGAeQggZl6cs7jHPOTSxBmKFkXK8j5lJxtxnAJ9Md+9a1tGCjOC4dFyMYUR7uBu343ggjhc0ASxhXj2o0ZKAMxRu5AJzu5z68cE+tMYl3Rd5CIBnCsCDjjjHXp/XpU0URjRN4RSRucorZJI5PTrmpEk3GRRgADbkj5y/VecdOMj0z60AWLQMjltrYz8pOcKV5LZP0/Wta6u96BQRkqAEUZ5A2k7l74yevX8qhtV34Qgkkbg7dTkZIAJxgEEZNRXqm2K8Fic5JCgDjvt4Hfn29aAMmbyGbYYnEh6vglTjkcj0BH/wCsZqMMEMSS+YTuIUQYLYbA+fb/AA4H+elRsztKVw48zgMHTylA4wDnngc/406MxOwQ73KEgmH5WyDzudsBxkcYJoAsmwFxMskSsJVVtsobhV4C70ByOAckjHXOK0RIVkdVGTGF35HErAclXPA5zzms6LajOhWRIidxmV2MwYE4jcR5/dEDLY65P4238xVLxlfLKhmCg7RwScFwDj26jvQAtxdyKVJ8tgw2hCDkbQDjIHYAc+/FYsVyJZXjkfytwdgqsSSMkkFW4T8wcHvVx4S5ErHKv8q/xDI+YkEf7W4Hv+FRtEXOxWWFpXDuWiywGfuEkZOTx+HpQAiGCOLG0uspIb5t+RnCnzCdwPTPp/Jq7FjKkAAccFmIBPygljk4/LjirToIg2350XA3BdoyeeB379KgMIYJICAWJypIXHPGc9sEf5xQA7D4AjLFthKoroAcdyu7KZz1Pr1rJaOK3zMdl3uJMqBipWQnGd+7BYHA4HatiOQBtqqgkAKlgcFgh2kljwQMetU57dWUqCsUTZfKRuWODlsYHBzjr1P1oAzkjjUS5jMTMN6guZ2Yso3BXA64PQ/TkilgdFA8kHzEUsoPA2jnJJwM+3X2ouISiRtEWREJYBzyyFcE57DrgH0+lVrNGVikgZ0kYAsgJ2K5z/Dnsf07UAWWdbtiZV81VAVm+RFXP8G5iGPOORx71XhtGhmzcP5iSP8AuiG8xIyB8kRGSeEwCcYJ71amCW7zKSGjCBTgnIVud4XrnFV13JEI1DpGfnSR8ruyAoI3c+3t36UAaywRIfNDIzliCiqdqg4IySvXOM/ieKpToSxICdFMkYwrjOedzYD8D1/CtGELFAjgFjhUcMOQwHPUc5JzTJ4WlBbCqyoSEOSzbSSRxknBB7c4GKAKe9EiKxoQFYNlXQybyDk5DcfXpV2K5Y8A9GXc0hWQkgsCCM44BqlaW6OLiZ22NGdoUBvnDjdnYRkEBsdOx7UoSKKdWUEB05Gd2McFmAzgnHTj6egBq4QR7IhHGVRfKKAAKSoLExgbeW3Hg855oV5SNjooJByWABbk/Nhc4GPx56ZpIwjkMqkjHB6cDgdaWV/L6AnjHUEgEEknA+tAFL7TmRggHmcKSuAPlbHfGBtI/LirhLpHJJ+7Z88/K2/HQHIHPGO+eOaqpZo25xKBJnO0EDORnnIHf3q8wChCCGKHBTcvzEgHHXnigBDtmtnQmWPKqN8Z2tlXL/Mp69cdKinDzkIUj+YblAzkKOpbHU/4VOjBwZFHAUEAd85JAJ9CTSLEHVHWTbIC2EIY5XcSc8Y4z/8AroAy3TA2AqcklMAhfmXay59eBSLYwpINsSoxiCcnY4ycmSGQKwJJycHB5IzV943OImQNsDMhBVQoJLFmYkbfocHrj1qAC4JGWXcM7Q4yuOeY8dOgGe/XpzQA9YB5ezJYxgE71VSSmF3E7styOvvn2p0oLDOFjZwN/wA27AA456nPB/GnRSq7SJtZ5NrIep2n3xwBx1qOWVCCBGQ21QWDBuQMEYB470AI7QGNUCuGLbQQCd+3qTtB4yOp44qOSFPOhnjibzk2xG4DYCR5csqwvhZCc/eOeuByMVNZLIxMgAYgEBOGJQklk47kknJ9cVQkMkN+sdw8iW6vFJ1KhYw7OqtnoFduSeDjjNAFwXJaLdIxhYL5ao6MHwpyrFQOCcdumfSs+7BnT5mWNW+coR8wbjrx659qffXSy3RK4mWPb+8QjaxIG5/9obs/lUd1GxVJCSzMAQVBIYYxjC8rjAH4ZoA5jUHulEKoChCXC4chFO5dqFZVcknGD04PbvWLapqN3LB5szySRRfZEVpcwBmAd2UyohkJYk88ZPBwK7aa1+0QsrgBwAd0o4QED5kz3wB+JqKG0igjQhwwRmky4LA4BGUKg4O/PXnjpQBYs1itrZLcRvnBDSFEjQsrHkRxscc+/PXvV0vEnzuQQY2Q7VBHyjKkZ5JLdeOtUXKFd0TsuAv3+RuKhiAOpGSaoC4ZsrJIrbSQCqkZwecptymD/eAB6jg0AdHHIMBZV4MavGSChGQN5ZsYA3lvwFMS6Bl8skEqQdxOQQQCBkcdCB17VXe6W5gQKmJEZIySwCEPyvOfz9CKIlZGKXEaeXuIEaY3kqSMg5GBkDv2oA090TyxqckO4BJDLyBgfeHTC/jStEsQHJVg7bCoOxwWJPnn+L2weAAD6VWbhBIGJAcGJDjdgE5BI64IA69qb9p++ZFEZP3Ru3NnpyoJC9M0AbMbKsmdqsdiglWVgTuzgDPTBqQQ/aXKnKBi3Gckkc5x24Oax7a4baVckEEgMzJgliSMCM5OAR27VsWJ2usjuhRC2WQMU5DADOMk88+hoASKB0DJvChWyvTkEk+vvVxwHUAkdhkc5OT7cc1O7CTaoRQxxgkYJ47knngH6VH5ZEiwspjLcs+cqvcYYcdPT+lAFZImWTsiqOmDk98cDpzU5tjMJS/yqFJAGM7uccdQcfzq1IMdZFAyi7iQM7jsTB4zyMcfjVyGLO9OBjesjkgDcpKlSpOT0/qOKAOIvrP97E4QAW80cu0As7qQMrJ1ypctgDtTHSe5vJHkgWFY4wYkUgbX6EbGPHyc+hz9M96LeJtu9gwy4Y7fkAUEoGYdPm9cflg1jS20bSs+ArMVyOc9FHVj6D39qAM9ITG27hjswMBR0HA2g8HoKz2mj80lgROvCE4Kt7ZA+/jscHjODWrOpUKEJQqcMTkll4PA7f8A1qzbr5BuijR33KoOCOSoyw3AfvQc4JIGByaAIghdmKlF2sB8wyyuwydu3oeTx2PWmPEw/ezM0pLBGd8FiANo4BPA4H0xVUTtDd+S+wF1DlVdWGchVJ2k/N6n1JrUkZTlnGAhAKgFgSQpPKgjqxoAaVIGGaPyjtKhlJYDjAOBx1zTZ9imZnTdiIG2QYAacKArAHsOOOOlaLwHaoRd6ttJx1UEAEt/dxnPNUNQf7M6+WEkbAAz82FwMspx16kfSgDLgON7SJ9nuDsLxsBy2QWOc4GVOeT/ABVFcyB2SBvLt45ZB/pMrkRwDOfMDREmQcnjGcnpUojRJTKJnc5UySFQzZ2Biu1vT7o69KuSCN22ALM0qq+5oYo3xwo5Dn0x93t070AZtlPAZ5lLrKpVkWa3wquV+QMT0w2Mn/e554reSeP5HKFQBtZc4KYG3Occ5AB4z96iw0uOcvvRIVVX3gFdzMuTu3ADHbj/ACc9op45riOGRmaMfu5HZdox/AB17gZA/lQBryjEWEEvzbh8pzhG2HjHQ8N+I55pDCFACFtrEl2IYllJY5IHI7ce9NSKYRRtIqmQhWYK7DnABIC9s/8A6qurIQ6BUwmwhxtLAkZwMHnJ6c+lAGPd2/mBUDsqElSuwsSOcMC/A47Z+opllZ+QGUTNIQMyMw2EZciP7pwONo4Pbmt9gDlxG3AOAwyo/wDrZNc/HJP9tfzLeIQFT5g3NuYgAodikkckjH+PABsQkmMqWMYVjzINyuQ3KqACQuMdu+fephKDw/yMBlFw2ABxnpjJOD+NMdSqgMFYthkCH5V4UkfMByOf84qLBaXEpyI4iTtBwcnGMgYPX68dKALbOgRcyKTI28kHJAHAyByMACs5xmVZECDb6AltpY5OT149M1faJHKogTLKAVCsZIyVyMkjB4wfx7GqItJUkAEhBRiqNIG2hHOXBB6jcxP0A/EAtxs4depjkAbhyMHABIAPqPQ9Ooq9h3AVVdsKWJ5PyDgn3XJ60iQ7owrFUP3UlAwo5JYEAEnJB/Me9TxymPIjJXCnzc8gIRjcMjg5yeKAKBbcQmwMOgKcPjnOTj1PX6VXuJVjKKoJZuGLAbh/vED0xxVt0jQlyuVZSwZnxuzkglR0b6+tZV9OIoA0a+ZIQwVeC2Q2ex/ugUAXI2UAMGY/OOhxzj0PJ5NPMjIroAWLE7QSMgZ+v1rHt5TNumXCrGoABIG5uA3BOeCO49+mKvJJ8vTDADLkjaSeeDnn3oAsqrMFJGMMM7wTtOCAUPf2NJcbhFNuJKDJIbgk5Ugg9AmMd/ypYblpkCErsXhmUHqGJHOOTkc/SmT5CkYPzEbuWPPsMYxkA/j9aAIEmLbHLhtwARVySoX5SCRnPPPHpV1mOOBnOQBjn+H1Hrn8qqJHsLMsgRSQB8pDsMc9jtOQe9XI25CpncDgSN/D0JXHUnJNAFRrcw8FwoIJYE/eByfvfUnA/SsS1fTDe7NVikNtI2FlCzJLahvlUqY8hoi5zk8VuTlZGKEE7QVxnPPqSO3T1rn30pby9VLq6ngVpPN8yJgeVGU2qT0yACpwp+lAFkSw2k1/bfahcW9pNstWXDy4YAqGWEM/Ut1HQelW3mWAK0rbY2K4ABbcxAIIIXgcjrj3FNtYDBmGYJI7Mw3KiEMpYkNJyMscdj3PNQapasYCYkBDEbllCGAA5XK+YrhRnsfWgDYguY42SV2WTc22IlJHTJ+4pKIQvfk4HNaNxdyXB3SunpsgGEChdoDDAzyO3rjtzxOm2U+nu9uz2zlkilbyriOSOJmx8oWJQkZxjjCgZ6Z5PTxhfnkTO4r378/MB+I+lADPKJJcbVLMeAcLxnGATwMY7d6erlgFBI2scsBH278n1HH1pZGDRksCJCdvAyNuQd3HfNVTEJZFdGI242rGQoAHI8wnr07ZoAmmdoVBwCM5Bcc8kbdu0nHOfzqBkndDOxJjU7W3YIDHkAnoevarLRs7q+4KSxViquwBGCPkcY9enr+SKk0nmBpJGUvuIYDyTtOOY16Ngfp+NAEMWR8mf4dvPHzDPGD04P6VZyGIRRuAJ3KeAFzjv6f1qeO3VyGdsEsSckdFAznHQDHf0+opmza2IzuJJ5GOeSOpHPWgDn7ywUvIy/u1YhpVZFZSQSUYEfXH1pNPXyvlmx5ZflWUhztPDJgEAZ9Txg5HOa15gG5JcEld3TaFUn5uvTp757VjykRlm3OY9z8YALAAkbcdTj2oAuXV8gV3VhIiE7cpllUc9TjI+hPBqgupGNGAbKtzg/LgNyFzjA/OshplkKor7Fk3ABnzlQW4ZicA8Ac49K59NftRO9sNsgRmjldgzIjrw2AoyHHzdvzoA3rrXIGk8ll8t1ySpb524yiAZ59f54rE/thfPaF22K3JDyFWKEZORjls5yOeao3YhEklwubgso/ery8YYjnI6MuB/hXP30qtNG/LMCBFuUbi5wTIx9ORweetAHTDWSHcFmRRIUHl7t0owcu7Y4kwTt+vOK0IdUMrq2790JGjAAY8hS2TxkHHrivLbie53uFypMrSyEFl25j7BOgyPp70+31a6tlRLiRWQ7HXyXGTlgpLkt12df1oA9ytp8JmRiwG0hUVySuCR8wGD0wa3oJofKXqAQAiscjnpnA4GT6fjXjNl4gAlZmZfK2rHHulIAyMAZwQDjsPSuqstftYZYhI4fYADENxDg5yw4wOR3IoA9KgkhIB/c7lA5yRsyeAw7/TnrU7SKr+Z8vyLu3jIUEAZIXq30AriI9btbiaQxt5auwEcIC/fyMfMeBjA4zzV5dViYnEymVGaFUJBIkc4LlEzhTjuMD8eQDsI545AT1J+ZhghXJz93PHXpnntxSxOXjd5U8kqdioWDcbiucqTkbFU/8A6652O/aNTGAsjY+VR1AA52/r+VLDel+qvh920fMA5UnOMjB5BoA6ANlSyAZjXAJPRs5aQL1Oc9O3cVVljDbsNkooZvQA8gk/061ViuJGKrtII+YAfMWyPu/L04Azn/61JvZVkwxXJCupDdD07e9AFlbSWVQADtG1iRgfJkAHGeRkj9K2FgSGBY9qjft3uxVmweRjBJHT/IqvpwwUlV928NHJFJyqgsGBIIHHIxj6VrXoGwNH5T/Mq5AxlsHI5xxnv9aAI5XP2ZrdFjERKlsq+9HUjDAgZKlivTPPtmsp4Y8PLMSsoYkqoYld2OcAEEYNSXTuJY5CWVAGRgrA/MpxkDPqB+Z/BkRMmfLEhmVdxZ1YqysMlSAOg5/LgUARlGKqYwmAQWJXIYHjO48cmnTfIy+dvx99VT5hg9FG3OF/z0qVHjjgJdwu7jytrK5wBt2ptyBnPaqsc7pKGEbbGXY0bA7l6Dv0IxyD/gaAGXFxLKHRN+xVAKhIiFzxt3Bst+B+tY00SuptzGFlZBtk2CRTtII3bv8AVv16fKCOpGBXQO+8rKkXlwxu0ZjXbukYtt3n5vl5z/TPFZ1wPI81h84DZHdiHzuOTxnr3yKAKiLJGoBYbo2VQ/VXjkPyhQOp2f8A1+1XbcpC5CqzozqS3PIAwWwSMnNRRGRkEqhIwm9okdWPmnkKORyQp4zirVjFNKzNMwSLBOAMbiuM44z9B/KgC2vyGMxhZM7iAyg+WCOAD3/WrcccQjUzHIeKclMHakhj+UYH8G84A9B0rLeSS3uVSNgVK5C9SOM4ODwQev05PBFWncXEagvsmAYbAeSSwIye3QdenfpyAXlhlOwoU86SM7VBADog+ZFBHBAHX8R61ALeKXyjMrSINhKYIZJGUNsORnAOegI4qAvcDPlsPNUlQ27LQquR8hJ56YwKht78QTrLKBcGPzWkTzCCzsxG4gkAHaf8PYAtyzxJLKphBhUYjjbkRsp25Bx93IP55x6pJe3MkQVRHGiuhTcBkArhhHjggHIHqB+NRTqs4e5Rl8iRCyqMkk9WHA4wT39O9VhOlwiYxGI1AVTwzbBgkg85wOp6880ASvIQIonG12I+Z+N6FSXfcePvHp1544NZiysJ3lKH935qLMSF5Z+qEnB454/GpVuY2Ee5SzGaZVVm3HcCwLKHwAnHGDjBqWN0mWUyABIQpIYKu6QgENg/wk5OOwPOKAJVlidC8oZ1wYwSCGkB4DtxwwGD+P41XaA20UUayCVgzSQORxskYkBwepCkjtj86oTO0QkZ1kGZD8qsCnzMQrLg9Dn8vSlFyz+RGquQu5m3HDMFOCOvqenWgCvO6hiArsySuzEBsYZsqN2MY6fSp98jRyoHaNPlLBRllL/MwJHUgn/9dEjrKXjMYj3sMqXBb5TkchsD8+MUxg0UZVeIWJEjblYgjHcZzz39qAKN1EiJIArP5mIVY/f2sA7yqQCMgMPrngVBb2jNL5EHzOxbaDyQuw/MSf1q11jX5pNrNJgeoVVUlSegyD1/xzC86R3KsrPHGuJBIg52spVlOR1B4PH0oAzpba4RGtvOVWKqwMjBiHwG27UJIywP8+9SW9ruRBIuJnAMyx4UqWGQQAeeSev41KBNJKX8wyNGRyioJVTJCbi7fMdvXGcmpwsmYw0gj3SNhwyiVsksiyHoFx+mKAK0kBt2ZomCsmM9SV8sAuTn7xA4PrjvWjDJLKVMkiSEuIyHONqkF925TnlgcAjblsZPZ8gjkG5oyMKCW3ZEjtkOOD6f5xmqgeGJDcQwtFcOuJ1ODvKnbHtV+AQuPbigC4XXfIqkhw0YX922HVhuLgAYwW9Dxn0qwEYg4ijHOWRiMtls7kGcljnnjFZVpcqZWM7ScAlC/CyFyWK/L90g9ASK1UlJniaNjtQEPFsU+YZBu2+YwGAPagDRit2QZyRHtVipYM7E9iQTgjjPvUkW2UgcAdN3dRnv3HSq7XsOFhQBepLEgKG7qWb3z1PORSOwALqwydnygE5JA6ED60AXpNg4JUAEqSRtBI4zz34rOuiEiwSMl2XK5zg7SoyO2N1PaQKSJUZznduLDYpPO0rnOPw+tZl5qcJTynhKTxFXMq/KrRuvy4BGeM4+tAFSS6aGYRFuGYAbyNpAOOGHQ+xrQhZi7tIG2MvYgDAwCck/MM5/PiudikjZuZFZc/NuTzGTccA8jA5z0OPzrTSTIkQyb441KR7cK24MVJI9MenHGPcgHRQtuVmYMR0QEZPGec9x/UVE8QO0YJXHzICNrH3ycg5rPRpdh24ZehO9jyDjgk5HIq0lwoTLq6tnAGCeenP+z79MUAWDtRAoVEQdQRyex2g8kYHvwKlClUVsALu65OOeVyMdelURMNz7wCQvyOSCwwBhRjORxx/WtO3y0SKxDb1Lk7lPK544PoOgoASMssjYjj5IUkHAKnO4jHfr/npKSkSuyodyjLMcbXABwq9xwBTsAHbGRkjqcADv3NVZ2Yq3Yjqp4zjIOB9aAJVY+WuFHIbG7lwWydoweeMYqozBScxiTbj5yMSA8nleh5FR+dIpAMgChVI6Eg4GeMEgdfzp3mxFiSy/OMqvXOBg9OnOfyoAXcWTKck8DAzyenAqvPHNJHshEZuN43Sy8Ns4OFyBjHT/AOuObCPvUJGNnPKsArHGTnK9ePeomOW++pA+U89x2+bsKAHJuOzYPmPyuJApCkHBb6ZGe/5VLsjjwZcYDhgSBjAz8ntkgnj1zjinqQkecc84wQcnOB0JzxQ3l3DneOhUleVznJOCcZ6e9AFkrld8fyq6FgQM5xwQVH0/TNSyqHKBuQFGSOxwOWPbj1xUpGY0OzaEG3GcgqQVBzn0/nUi5Me0r8jcE8F2553898frQBSVSpP3m3DAD84HqMfTp71VuPMO87ggI+UgHk8dPbNabiNXC5kHlAYwRhsc4+Xtg9OeOKypgCFBPRieeMdTyO3c0AY7RskokUgJGxKMAQTKRgM2/qgI6Y/hFWIysytMykSiRjv6BuoBHfGVb6Y96lQouMbpFzkhwTgZPYDJ69qSJnHmeaARvH2dsbQkfGQcjk5Ldu1AFoSFUAI5K7gznfx03Dd2/P69aZPEmVkWQwsuCXLfK2SQN/tnjjP86inmhi3M8iAqGLRyMAyx527iucqNxAGcZxxXK3GoS3l08Mcsa2eZIpJMtsgQRcLG2CDIZAMd80AdVazLLNNEiLK0b4cMmAjAc7D/ABd88/SrErMjxEcgAq6gA4PTBHpnNZ9ozwR7WcllzIZcYLh1AjyW5yeetXkubaW5VJiFUqr5j4O4kkA5GQcg/r6UAS3TwxjO9vljjQLnlmJ7DPTJ6n0zWfkKVllDhXPyqQRuJzkdD71V1tYoJSunymZgCzq+eHxmQeYw5B/hwD06CqEmqXrxxCQRkrhZBlT5WeBkgnuP60AaB/fzje4LwlpBJkK5jQhinzcdufrV9GUdyg4GWXJyQOwzj69KxbeXdcRRGNYyofzSWDkyPwjDcfu9T9fyGzGuCQxfhSCMZwuM+YM9fyHWgBIpFQNudHYSyHdyUAyRkn6E1MCZSqrJtV8ZACBjv/1mMsMAVnTpEPMMZZHJHy5JiOAfK6nqvf1znmiADjD7Cn3llbgemRnkcf54FAGtMVCjLqxKiRdpwC3QDnvxWNcW6yMhWVdhj3Dgjy7gdGkYj7vXv2/JJLh8mMI8js20FyPJUHgng5/z2qu8pjQJN+8Vs/JHnL98SsvT/wDV6UARSRIZDiRTIEMkhzhVQHBIz94/QEnHNULjT4zcxymR28kgQkfcyegcY+vX3q/bTSTxSCQRndcAQylAsiw84VyTx9DUgdE3QMMsXjaR8HLgdSh2/LigDN+xiQq7RbYkzhWxzg9BsJ4z/Wrraes0DhZMIxwUMWSuMZyzDr9K1IY5CrlEQKoywbkYz/unnpx15qxaIv2fy5AzMxwCCM9u/YZ7+vagDAXTEUIsQVMRyW5kI7MwRR6liwHI9ahfTvJaRnYrGhxtXERlRhiYy4OcA4yOT0xmusESBMFVUKNxbAHz+cWGDnJ+U/pWZdKxlDsAqpHIuzhgzMOAN3XI9/rQBwmr6esio8MfJhVzjaQ/qOO/X8q5dtEinmOLOSKOBJluAWcM+EMUci+uQN/HPPQHr6bPAZDhhnoI1JWTc/eHqMdvb3HNM/s3dITuPmRkuxdvlmH9zA+9/XH5AHBQ6KhjRY4I3lmbeHyQqp1LbmYBeM8d+vtRNpiOssMcbPJLFLHKU8wYKk4Ybh6qP19DXd21pEfMLwRkbsMqqTEV5yUAfP4d6tQ6ewkkxG2W24bC9GJDkk+3X/IoA8nbwvDLFNFLagSzGFlLAbQIfvc9ix/AVm6n4XtlhiAt33xTF1Dbf9XnO3JOMceveveE02KJka4K++ASfb5dvv6H+tJe6bBNESIlljkGQH2syZx0x05x+XXvQB8kah4Rt5Lm5vzbpbQKBHK8XJX2UYPGT1Gev1rKk8IYRclk85XkhfaW8lYuF2bcfKQPpX07LoChFXYDB5h+Rl5RB0I3feHT9PpWbPo8RBWWNS1v5jpEv7tQGxhVI6nP8qAPkzVPDkrXcUSIWSaBpCsUW6OCVYi0IlIAEoaRIwT/AAmsc+HNRkngheBJpjKsbysMKkrctHx0jHPPt1NfTN34bjSa5S3SV459hRpDueF1xuVsDiEAdP8AJt2fha3M8Y2CQvt3CIfMQv8AqnkJH3z6jsPzAPDI/BDR26y3EYNwzkRPC6rvuNp/dn/Z/wARXK3fhrVRPFa6nZPLHHCDFCXVVBDFv3bjGQFHT8K+w/8AhFIThfK3vEcqXPAk5ywH59v51zmvaI06LO0cSLDEIVZVwW9WBIPPH64oA+atEgtrl7mNbeR4zIqSIzZzJF0dcHjofSuhu4L0F47aUQgxlmURDEqYwsZz/F6/jjNejWfh2CxhaW2hiUGcz+b0aXdk7JBgfNg/T0qteWjXU5it1UzzsDGhXDBRnex44ZcHGewyaAPMbGw1Z0jsX8tA8skcqypHNEfNX5EBGGicL749D1rsdLspII5o7iEf6ORuKMoiVWwMjODknkY9elSRWkkc8tvtZpSwTK4OZjwXBB4CkAdvarU6PbKQyu8i4imj2mTcwAxnJ65H64+gBV1CGO4ikgCPLHsyhyHc46DIOVPX35yKalmUis0gwZMKAk5CmBnIBXzOpwPUVXi1C3kZ4VVhK0qCUgFcSAgptVR90AEHtzzzXR3JtpbB5o/LlkidI3ADiYdj8vHr1AI569qAOA8T2UsCXtsbl5PsskWRboDCiTHDssvVmDE7hjHpXit5fTfazpdjA488vE80mFt0KgHzANn3Wxz3zxXvt2AtlMzKwaZiieWA8hXlWDQn7xAPJPoSK86vbPTrZlIDTlCD5oCsd5wAG2E5GQMj25xQBxV5cagn9n6SLi2Ytb7blorcFN8jZMcj4wHK47/xfWulFvOtmR5G2COLhgzDLJk4wo+Xo2CcDnvT2jgCtvhC713soACMwJAyxI+b07c/np3gsPslvLp94shnYQzW8ZzMpVAHEwz/AKvOAMZ60Aeay6O2qz28omVfNBYEFnhRI3AKSxMAPN5A3H1611cOnvZGKSCJSwYQFFJIZ8csWB+XAyc/1q5NBFHbk28PlBI5ZR5m0b3H3VYAkiPcoPAzVXSH1WS9kjuHjVWCTukYJhjYLwqnHLFeMZJ46UAdba2DXVnbITG9zEDIyoDHPI5ctJGSf9aAnIIyfyqyztZTeVbBJWjljnm3hZXaVgAnJHTggjkjnj0243hURTBI0KQOGdwQ0RZcF4R3bqSM5IHFUIkgjsLqSF42uWYYXPmS7lLMZLeMc7ySCcnjFAGTd6rHHcXsdwgQGWGXzLRQrh1ILxndjHUDj+Qro9MmF3aGSWR2lt3Eke0MHaNmygbHodue/HHvxSxyTzyxXoJWOJ9mxUNwrMwk824xj5MZyAcgdq0ory0tBE0itEksoikaMbR5QA+cAN34xjJ9KAO11rT1vbS8vbSK3coTOqMRvinWIpLwThiSQRjPP6+Y3T3mrWn9kySNbanb2gjs7iX5WnXfuSLLEEqBuQ5wTwe1dFLqywyWUcVxcSWJYTPHJGCdhbcI5WHLfvAuc9u1RkXPie5u7G7iSz1K0G7TJhEI45VQeZHFNsGQehGCc56g9ADzKTQ7lpJbPV4WjmVYhC6Fdp7O44wVI7Hk469qivdElgt3ihSS5u58JISBGiQrjaq5PB29z7fSvZ7XwudSEVn4i3pPGY/s+pROw8vLhdl2yDAgB9ecemaifSLew+0WOqBI7hWZracjcrQISISrHG/ecc89cmgDxKy8N3twsKRkotssFxHISZliSSQNKsztwVLLjHXk8V2PhHw7d22vBnB8q1nkurma3ISCaFlDeUw7xkAgdDk4ruZ002ez0+1tHFtcPOn29mQW4cwI0sUGM4bO3Oc9D1zxTLGC+hj1TUt6Wtu6RiOyj+YXWWMbAtnIXjJPQZ60AcRrkury+IjPM5Fo0p8iZkdQmmzKVkUb/l3K2OQc/Lx61E0sltPNKyxLCk2xLuPJ+2sSqSXkgI4LRnn2TOM16D4nlju9DlW7MVpJDDGIYlzIR5w24wBkqCdzEZ4BryXc1tFbWt5IblXdH4lwdhYIjTKM4AYrgd+9AHpHhLX7vTtQa0Qo8LOkZiJjCzyXDBIxjqwO8DPv610vj4SPbWtyIntirRyySJGWfZvx54d2+eV2Vk6fIFz2ry3TdOgn1SxkW4MUkcTw/LIQ5nJZra4BzyVYpj3H59ZFr81zpup6BdSy3c5LT2PmTJLPHNcS3Albfj/VI5jGwZ5cDgc0AZegeMNKuZbnSZI4pooQVf8Ac7ZmL/KxZTkHqeRzxwKgkis7mWNbVmushBbq4VHluEm3AsxxsZRgAnpgE964nRLa4t9P1u9hhZb9BGhkddpWVpwq4IT7205yDxj05rd0WW2t7m6h1HdtvAJ0nj3CMSTRbZJWCcwwbRyBycHNAHcW9taQ2J+2zEPc7Fgjd9zNc2iOYju6mMjgnocVDpWrfZWt3cQGCKa4tY7VJD5omDhHZ0wCiB2XJ5HPGacIIPsUEscPnsyeVbkT4SK2jSdflDEkzh0c5/2K4u58QRRapcRqLdJbTzI2uyyJBNJByBG2PnnfqARk7PU4oA9hl1G2t5bcFzJEsMkz78ShHtzvZwQc7d2FH9aNP1K0W5gTUxJdYU7Z0Yo62zQuVQ7eMDPf0FeSaR4nfUdXuomtZbOFYbaB0fafNST5igyO8ijOOCG612kNz9tjiiLoHjY+Yi+XE6RRRMGG4HDEL2znnHrQBva/PpepTiUQKyqghhhX91KhfKNK7g/OQuGPqDWJdwRKLa30qTYhiaO9W7lIMl0ylzMQ2P37x5VQOnXuRWDaO63UTzXLSK0kEiYBI8r7RtkQjHXbkf8AAq77X9F8yK3e1xK0jwzRtKFQrKjKucBvv+WTu4+6OOeKAOf0u0ttUn2s04S32QMgkWWSRwjKw6DdHnOVzyPrXaQQW6xSRoCqqqxIYwFk3x/6sEHAU5A6Z/lUFgqGeFYo7eO8JaSW4jCwRqIsLt8k/ecsR8wB+9n6bzWsFv5+ZHQyBmRRhi0gG52UnoB1zkcGgDlpNWilufIPlGefMLoTiKNRgM8h/gcBsgkfQms6/gjZrW3tYN0f2po2klkRpF4y0aOR8qE5wT074pqaQ6SXk87ognf947JhWt0JKRjByDydxHpXPyXccMLrbSKxjndY5HmIlRRySVPDM54Iz0OKAJdd0S5kjE0drBHZwRQNHmTzUjj80h7hhjKktnDA/wCNcJPpMhDXTKiDdK2ZXM0U0BVgqqWPyjntz071qS6zrM+v28qTTz2ksQtTaoym0dG80rEYh9+MSEYGCc+1NubW5hWJi78PIUt/v/Z25yHRuFH0H5UAeXvpMvnM409r6Qx+ZbjzNqQ3KyfJuB5VcAe2Kfq9ncSRJKqQ2UkqqZPscaiCS5dT5mZTwxJGCPfOK9Ft7eLZskSIM28XMRZt/mNxGUlwNoOegGCOKdLbxxWj2zWtuylsrE4zGJusciIWy7Ywc+ooA+abzwzf3c7TiGeIMANqSDBKkgt14yc0V9IJpMbohuEDTBVWRo3VFZlGM7NnynGB+FFAH2ZPPNAsa25XPmKGDZMaow3Ebl53Y9f/AK1aUTPNE5coE+Xbg7QUx0553e3Xj2rgU1dY1RpCX8zam3K587jDDHXCkf8A1q6qG5RUKyRlVwpZmZc5IDFgobOMEflQBqLbxuzsoG3BMa7QxGc7iCfbPHHTtWvaJHawptdWIYsSV55zuUerdBWDHczRuohePDgcsD9w8AYJOOfx5q5Lc+WiMpEiNncykARyZBwRnkng8HvQBoz3k6OPKKFE2CR4zuZSeisOoHHerMOo4LyTOEDRbEyQd5AAzx0//VnmsNpFGTCwiWYl52J+Uso4Jz909B9D6Vhyai52j7OxjUhFycIBngq2fmHOc+1AHWS3EYz5iySKxH3GA3HqOT2HH1qrp9k2qS3arKF+ypkRNwQT0XceGGR29OccVzZ1dDL5AdC23oGXhgeFyOnOO/40sF3M7s8MqqHCb13MrttY7hngEjB6dumTQB0MVySTHLGsZicR4VlJOzgt8pPHf8O9dZYAMhkmRlhx8oCgsGPd8uMAnp9a4ywtmuJ0htV82R2Zzl8N8xYk7pMe569/fjrLPcTJatIdyuqyoWAKFc85HUde/t1oA3VjDrtDoGCYVgQGwe5UnAIyPr1plurRt5bzNK24kELgoFJ5yvqarJPFEzqq/u9o+aT92eMZIZ2G7n3NRR36G42ohjR1wJmJZTgjABXIzz65OKANGRnmYCNWU7/nZMKwkHQMCRkZC/Tj6VGrTu7+dIpYZG3cFEiqcDkcBsnnnvSi5jL7Y3Xe2cEcljhRggZ2njvVqOFcJ+7/AHjAMWdgVO4/NtAOc4B/PigDShPloGETHKcjHRT2z0IwfWtG3CNHkArt25Bcbcnjpnkjjj86pHEasVdsEbUV+mQOcAdsD9agjmnVmjCB1YZzkIAwPTJ96ANsyFfMKfMx9M9gSeQfTP5YptvceYwU/NuGN2eAf4l/MH/OKzeTIqFo4QynzQXPU8Nll4xnpzzUenj7PGyAN8kjSKWbO5GPLKSe4wQOvpigDo45Y1Py5C7WPAJOTkEnA6cDmnG4TILEjarAAAkEkcAkDg4/zzWclxgk8I2BuPXjkjj6UO6nJ2H/AHg3y49cnGD+NAF9bhRGGYqWbO6PPLKDwM84xkfl6UKysu4MwByAASVGOo+uSO3f61jISNxjXzFIIYuQdgByMsTjH+GavwNn5Bt2uecY42DjnuCeePSgCwi5ZnlAKBSNg4D56ZJ6NyPbjrTonVASDkqNwIIOA2cR8Eg4ORTiAI2DBSp7cEkkZ7dsEfiKr7QCBCMEDO3PBwOSSe2D9aAGT4CfJ5mHJO1ctgk5zgduPzFZsr7UDcnbnJI+bIBxlR6Zz+HrV6QMVDBwhVgWXOSwJxhVBy5wO3c1mTbTLja/IIYgMMHB5wehyP1oAred+6M8mVkjJAAGcwsT5gOB1zjH1qzbnesbxt8pUMgYMCAeg57dPWsmVJI1kliBlCsflP3ircYO7g4A/wA8Vdt55ZFjdl8tVXaAxCEkHGAPTrgf/WoA1lfceTlgxY8jkYGQf149auRKc7hKArxYZM5aMgYyF9elZsTMu4jaUYlmZl5HH8IbqCcYxx+dNkuXSSN1KKpBMhRCSozgAkDgYx/31QBe3EIF3FlDA8rjcSCDj1/xNSGLzYF52gMwZTweCDnmqK3a7tp2qUGVGQS5I4wBzjg/j+ug2JUjKIfMyCQGXGTgkMM8D1PtQBXjg8kcNgyHIU4OSfVhwD164xWhEXbcg8tkZVDh2dQeu3a8XfHr6cmqkrGMBHVWO7OE6ZxhlyOhzj64p1uXYABNvzIPvA/MSTyAeB1/OgC7HGvmZDY2Bk2kE9c4PA5Ix160rOQRCxWZQuOFKlSDkHkD8v1p67kLbeJMsG3YGQD0571WkJZGblQOoAXaMZ+YsDkZz7d6AHMSqjBA2gYwATggZyB24qtIMqMNuDHdnBXnH3CDyMe/XFVTMUcDIO3lRuO1gTgDLnGf8MUjTkkk7RvHKkrhMDjknuB+OODQAx2YZHBY8LvGVwO454PPp/8AWpsm5kBZhg4bAJHHXHBwPTv/AFv7C6ozY2jIDhgQRz0CnnP/ANemtEWypfZtJIH3vp9OB+tAEKLg79hwjZBHAZACDxnIGPUd6zL6x+3SpLvURCIxHe0iPAfMEgktxH96UkYO4bQMVvW5ZGYmRFYqUAf5lxg4Kjqp56+3aqkm1mAB6DJwCSSSSQGHAGcY+poAjRWZAWGdhCJuPVVHDHHfJPHHPapPLTaN7Oc9AoUqD1Iyw61LDHhW/unc2W6k5GR7f/Wp8KEcYyvzFeQM84GfT/61ADDAGXKjy8EHBPoAefQ5phyrlVXcRyOQMg8k8kdwf89ZpJDjgjg4PIxjuQO/HFQttYqyEmTAzgc4zzlRyBkjFAEzCNmULnJGZAQR0JDHnrxj65prqseGK5252jPDHkYHXnHahZcOXk4AzGxwAeRjGOo574xVeR2OI3OSW6gqwRgcjBBwQeM/TrQA+XacMOM4YDnhjywwemMCmcnhCVcj7xByewHPTv8A99Uxt4IJCgkkkZwxOeoz2IHFTREMcgMeDtyCTkE8ZHbNAFd1Ox9ygBOD3yeMHGemRmqsUck3mgRjdgFMAjO3kbmPD5BGB2rSZciTJG5tuFPU+pI7D/GojvQMm5kYkOVBCnAXjr2PFAFFGKqWIYZCKVYLndwH4UcLjpmlMKyIN8YcNkouc5AI+8oOf8cVKiMVeXY6lmIJ2l14OcZUc4/r7VZhCYACtyrAuoAKHJ5Jxjbx/nuAUksIIDHMixs3B+SNjtx2OF6jH0568VMEI3HGQ2NwWNcMuOg3n5SMHP8APFThHKjDhSOCwUkEDj25wBzz0p7SuiqiAEHkbcEkkE5wM46d6AMzZIXkEaKYSwI3JypIO5cAckew7VDc2jmN8xJKHDlAynGT3wRxzjrituLywwLlhtY8fdzkYOQen8qeuW27TlMnIYglTnofbB/rQByNtpTjyWfZAEDq+7D7mc4C4XoADj6YNaCadbRGWXYGbYPNZVf51UABlQjr1+ufwrXmQDJO1gCwUAgYDck49qz5TKqqEkAwPuhWYOoODuOOD06kd+aAGKrbQUVJUIBUMNrqowBuGNo69znHWnCKQ7G+Qt8wICoox6dccc8980vmYVhGny8b/wDa5xx2BB/n+NXwn3WK7n2qFQEcADJyxOD+fagDJkh3qsb25PmNncCOAOd5bPBOeOtNjtYhKrSKykMVj/iyuAASV7E+uOldD5Z2EMVZixAAwNigcfN0PcVFIAoaNEG4gBssCyg98A+hPtQBlguu6NlgbcT87Fg4wAMbgMcADoe9U2vEWUxSYDqq7Ww2COTkSnjHB4zkelbUkTbOivGg6Yywc5yRxyOO3qK5e9ilVxIqhwG2eWynCq2QXGRkHoaAN0Sr5ariQNuVjnJ455DDoMEYqZyVZQG+8Nygck4yeoPA4/SqsMDQxgZ8zcMIWKguSOgGc9hx+BojlZ8qjKrIG2swJJxnK44IwQP0oAz9R82SMRrKQryDcEjG7g8tuYdvT+dU/s0YnVEml2lVzMVIZ3A54xwPcj+tdIiFhvbYxWPoBkZABb6nP+eKVbeNmLsOWxuwrELx1JHTv1oAzPLKqiMGZQMtIzAkk9S2MYGPaqc9nEduxhHuO4ltxJ2+gAPceldA6RlXXGPl2jj8AQT2P17VnPbOgR2Unam2MgFghAHzHb1yCD7YoAzjA2RMzKxg+ZQFbJVgNy8DuAPQirCQBg0wDrhd3llwAM4wCCeen0/nV6GPbtVWBMo2yAjktggHn8P84qKaGT51GANwBG4DgDHAz7k9KAMdpHORGWyH5J5O1lOB04wcVRRcoFQlGLypJuBBmAIzz2GCMdvfityKzZR8zBd4YMQQSDnjgDkdajnQRKA5JJOQwfKgYJbMe35Tnv3zQBydxAPNUsRGiowaM586QZIV4yB8pXn2OKw7uQR7U86VkACxkqMSlhuy5HKkepwK25bSSRywR0YyFY5Hwpx3AUE/Ljp/kVFPpQdHmLoBvWEod5kkf725eNqRnvyKAMSK4ZoyjKtxEwKyCRgyNGuSxjYHduz+HpmnwSTWUrXcF0IchVMEjySRK44U4lyEGcZ4/wDrPezkeaSSLA+ZIzAqjarRjeFhCdMgdfQZNcHqt9qVjNJaafEJkvZw7LdTNl5JWKpCgVSETO7BJAGOSAeQDq7m/vZNStrh44kSZgLiS3uW+xuIzkyX0TFVlViCABjHbiti91WC7jN7EqQCJlMpjcNGrHAzbRLnZGcDHXr1PWuWewmkt0RAoljj2ugBZt6Z8xI52IV8HP3uPQmtK3gkkhhZFcSQsiyxoBLG2MhTMdoBO4chche/rQBsx3bo26RSqSIQrJGVZ/Rm2jAJHc9/yqxBeearKocGPO5mZcN6KrZyeB24GakP2p4CLkKoCb33+WgII+6vzDYAOADg1y+oXCWZjkjkYmQFSuG2QoGxvc4xyePft0oA6lNSjZVSDMbj58LIHDhDyCSfkJOeGx1p63xVy5hBaQZbdIC0bKQRIBnAUD35rziS5kgu2DA27zDeqllCylecq2cYIGeuD+FaEeqFiZnkJwyh1ZXUbWGMZYAAZI7479M0AeiR3kt0rzEjD/eIQKx35DEbR93P+ea17ZvIV1TexbaqiQEAFcZw5GD27/n0riLS7yYo1ZsvCyNGpDFdoBUlQemO/ep21WTiCVbhYkbbvkPl5cYEbkMQT25x369aAO1h1AyNIokVPLO07hhtx5I9fx9xUvmxIjMqqp3YeUuvJznAAbPX09DXDw6jkODKDIc/vVVQrFSf7w6/h9eadHfyqnkSMZd43bmUkqT0K4B+bpQB3P2sZKnERVchXO0lRkM/J6Ejj68dqqC5Mm5UkjADbCSwPyuTtxg9wP8APSuelupW2LMZ0kKBSWUOwQkbRgE7flxweeOg6VbswdjvG0Y/fDc06EEpjCAYB28gdfxoA0ldYiyvnY6MSzK2Pm/1eBjuf/QqqYETIAY0hweGALktk5L4x9AeePrVie6jCHzNi+WpXYzozOw3cqqkkrjp1x9arri6jMojcQ4LK4LqM9wQBweO57DNAEkRSUmJYIncKczuAwTjg9fvEfyqeCRS6x+SmACjGRiST94t8ucjPGM5x1wODlxOrmUuJlCAbXQkjjqZGKjC59cdK0rTEgBkO8cGNo45EQ9SMkoPmHGeec96ALEfLzgIElkcMACdoVeCQzYHTB/CnTMpjy6nIJxLGhDkgbRlyMEZOOKfuiBbO5nAURhc49+nXGPx96R7e4BxIhKEZypIAU8jCkjkZoAyIbSe4tpm+0Jbt5qGOYqJXVlOcEfw5UHkepyexWezVLzgLM7BWaaInDDbgnHVW68flVw2H33iMitIUV5GH905UhV4wCBz6cmmzWsgVtjgSkhmkZ8DIA+QBOMZH8880AS+WhKEEfdwfky+49jkgjg9x0z1q3bM6hkilCAqqt5g3AkNlwoQnB47/SqdtDtieNwXkOW3BiAGc87HB+b6dPTvWjDECkjxBnESjeFXdt2ryWKZwMd++O3SgC79ozGzMJFCqA0hZSXIB4Rc5Y8HjHGKZbTr+9yrqdyttcEsRg/MOP8A6/OKoQlbmEOWhhxcrmeWIyqkbAAHarZHJbqPrinxzMjbBJEyFm3MqbCcMQTgngcHAJz7UAdRayJIxcrI2DtUKypgnnPJ6Z59PxqS9h4ZS8jPKAMOdwj+Ujj14IqlZyKkpXOQUOwE9QMbmJAxx+fAwOKtXtyNoUY4VdvOMgA+vTr3oA54mKAss7Fy5ZY0VX2jnLtnbjA7k+np0RbhPnQAxpsUK8eSpKgZI2jJY4GR1PbNLIyNNvzvOxgASNuOQ8e3+En1469aqFYiwWWQRfPG/lqygh2G2HA6jkfTPPSgDYiZo7Pzk+YNjc0jDcyD5VJQtuX5R6Z9ac8kjwvLabZNqKZV3FGBxlhslxu/4DmowVaJhJBIMr5Z3vGItysQ3IfOMj9eM1nQxzxXDPEhl+fKRQ7mCxkYJIPXJz1/lzQBo28/nbGdnIGMgAfu93OXVDxwe/rzVuRVVmJkMobHz4YsBjbgDGWxwOB+NUpY5QNzwNbR4KtsxuJ53NMFPzADoACRkDFUbhzHbmVZXQEqEnLhRtjbqIydxGB0xnjtQBuMu7YCsuFIRtoOGJxjJI+lUrt4LfeTgkgIys6qwBGMqCfmIAI4z6VUS8uHUSoCY2IUu8m1SCBmXBHqTx16VLcOJEXcI3EZOyaNC+0hgcjjJJOOv58UAQuWihjuxbuVL7AH/djahGWy5HGADViWeJygV8iVEJCsCI1Aw3fs3XvWXILm7EZaWbyldgRJ82BtCjKoCqgkcDqO4qSYuiHY2T8qPHJEoR0VAcxsDkcj8TyMjqAQTeYxMTA7Q6opJy20gA/QY5q/bpPbYTloywJKq0vykt12A7fx9PSsOR54nhlVSEkdTJGCX8oHHO7PIIyfwrpoZQ4VVJCFd7yq6qo3PuVXZugxj9enWgAmjtneR5QgDMFBY7fvL/ebAPfgHvWflIo5ojOs1tIyqjSbjJG27O2EAZXvzgD0pNTNxMuyAxW+8s5kUhpnRBtDfMNvTH3STg/UVDCm1I96q+xQcOkis7kDkuVwRjPegDWWZGbylG5lQEMOfu4QF8HhjjnP8qS6+QqGkKyOFcgKS52rgiIDsQCT9fWqUN1FDLK8cbMW2o67C2dxLYUgYI57Z6fQUl+jNHI7Md/IXGd4DPjahz8pCYzk44x9ACCaTyZFn83KyIZHVRiTHy48sd2xjd7n61btggKzqwbczI3BJznkEdiGXBOO1c/NMENvgB2UvCOxWJwuGcN1O4HPGfwNdLphgk3R8IArNliPncseQCeBkH8we9AE+5BM4QlGTAILLtwAMEgHng/makRZnkiEjQkZIUAHALZP3ienSq5WPzSfLViucL0JIUEnd0I696jNwyIZAhboUVAeC+RGDnGOB+HXFAFm5AtJmBaKZiRvdMhV3DcEGR1CkDA9KjZg29o2j8zC+UMH5CdocEdzjP51l3MjygoTsYgPtLDPmgDBPPIB7evrS2iEOgYmRtu6Uj5sFu+0ZOMkdsjPPQ0AbasgVVYP82SNitjgnLADvnJ/PinRsEwysxzlgWHPGPl2nkZ+naliEZxsbGCy43YXkn365/lVZnWN2Z8mTcyknkALgLtIB4xj8qAC4uJlLNtLbgdhCEq2fvKyAZfAOBweBTYA7ICQwYjgtwBgDfkn7gByBnHApZLhIwrsqtG0iYcswdQQM+XjheeucZPtzTXhaW5WVGkUiNohEpJt2Ak8zzJQcFnI4475oAkCgEEFC2GZlZwhAJOCNrZbOBjI78U2QOuBtLmTpnYuM+4PQZ+vrSykITIy7cg/MihiSTwuBkgA4xkdOmeKhM4ckEkNtDYZfnUqMEEITyQB27c0AXbSM227knkthCAck5wMkdM1Beyxzsu5MGTakhmGTLHuP7sMuQrZ6Z6fyoNfqkmXYxtENp3hgzhgCpKEZ6MO3aqUt2pV2JOXxncQFlcPuURAcx4TAycAkHHuATShInfyY1AAeMRqCqqCzbQCwG7Ckc9zzREgCxLgls5Zy0o6knAAGMAcZGelU/tKkHbKQwBYo5JkHJ6gDkentULm6knicXKRR2w3OnOZA4D4x34I+nsaAOhuFQhmjKAgAbTuZSQoyBlcnk/rWbKT5W11VCCZAFUqu4dEGR3GCfc0R3iuTtwpiySCRlsnJbnr17elQyTG4dWLLsCkoCQgkB4OC+OhyOfTigDPkjjdW3oWIBZWVnJDkkgbEB6ZA/DrSWlo0cjMWUvKASuHdvujgjaSDtHt0z0q0o8tl2rlzmR4wyApBk7pWZjjywT1ziqUau8q/NIQGkZRJIoG0yPsYFDh1KlSpPBBBGRigDWggI3xBC29ll+QcRsjnrj/AGRz9frWggaWckfN8xDDBAGOBjdjJwB0qpp94zrIyNtKFgxkIDMEYqeM8gYwPXGa27XYwL429TnHU5Hp7mgCKeCJVCBipYkrLhj5YByw2gZ6+g71WaJXjSN3wG3DzAmXOCcsTnI69/wq21zGZVVygBJX5mUdCc9T6j9aTFu0ieWwKBny/OGyuAAPrkfhQBVjsI1McUN0s0bMHWSQbZEXA3qVON2WDYx0HrW9aqAvkqyKm5hgMMHByXz7nn8agiRE8sImBjk/KcHq3OTnJzVqLkkZKEZ6qpHc8YHpQBpxIPMCyYCsB+9zwuBgAH1+n40E7MRMxZWJIY4KgA5GAM9adZCMeY0+6RFGFIxtVsZ6AZ6n09adNNEodGwDIMq21lCjAwFJXrjH40AVJ5UZ2QAtGjRlR5eUQoA4KkjruyTnufSrqTKGfzCGeQF8t8pO4njK8Z3cDn+H8ayEmUrIcyMQRjbho+OOAo4/z6VoqElhLqMttAkVsjOHOCnGF+TGc96ALAnEMYdAGZg4EeDsypYHep5J4yD0I5GayY7ozCTzoirlsRLu2uQD7fTjPQEdK01UO6lpAYt7gMyMqjcvTeF55HJ9utZk8aoUEZBdXCh0cujDbg4bHJH+eKAIZZUIyNxYcbnB5K8Hk+mMf8BrLklWQgS/NGHAZlGQAcAfd6/gDWfrWox6ZE1zczJHGodEUlyZJSxOBGv3sEjnGPWqenawl3bXNxbkSwQCEmQL8kplA3CNgNruJBIpCkkFCDjFAGtDpsYmM20OSNkbMSTuaV3UHB4+Rh16exGK10UxSbXAMbZydp2hh26etVdPuPPZwI9sSxCWMghsswDEZH+0Tn06HkValmAi8xw6lOCByBnkAYPOcigCyFZQzs2PMG0KpwQB8gLggcEDt2qs9uJXUEAbSWaQKcNjogPpjGc8ZzSwSidSzDOFJO5lBAB6EFuvTj9KtjYoB5HAwDgpyM8BSeKAMiTTEifKnKu7vtHzYyucDGc/Nn8qcsRZgwMKFYhHGDxIQrEyb2PCnLE844HGeK12dAFIVSxbaG+6hJ/3hx6c4qlezfOgjkACEqY0ZlZyyL8x/d4XDcdRnGehoArqTAJAHZ1Ynkbud3zHOB8vJ4zUS26RsxDDblZPvKzZIBKFRyATn8xzWfc77ecRmeSUtDvdEkUkM33FlckAnaR1x0rZsyrRsc+S+F3/ACoTwBxubjoB9e3uAWQjMNsbhSQrLKRxFnll2nGcnPQGo90kbMDzz1Ck598gH+VPJD4IZgCQoLDBJAxgkDAHp2qUyFF2nG5c9gw6n+IZHT3oAgG5mYbVKnoxdlJ45+UdOaRLeFJWeJArhMPlt+8tg8buRwR19PxLwxduAG5IYDoMAEYwRkY/zmiRlU5CMHYA7iCARgY4I44oAmkiDBWzjIGcDpgYI469DTVgKIXjYkg53MchgRwoUnOM57e5qAz+UULnIdgqkfNlj2OPu8+uKuDLYfIBGAE4A65JznBoArRyTxMRIY/ND5wgySpHrjgYPerBbJAcncpyVIOeT64weCO/H4GmGMkk4UhTyy/eyRnBOPTFOZwmwl+SeN3zMxDYIJXPc+v8qAJS24hdrDHzIuPu/KSSfUcH86cJGUBNoJwVZuFJGS3JPbGB61FLI43MCGIUL8uTjOTyevJNNKrI6SqS5T5ShzhicqOD0GR/47nkYwAMvCrxtwsiE/dB5Ddjz1AzWXKJIAjvHE4BwwCkkqRwfTdgj8R+W49upwCEJDYCAE5JPfHbdnrUE9kNxJUbFxvG5xvYgEMABwBken3c0Ac7DGFllaNXVGBCx/X5j19yevqKhuhMEURksQdyoDyzkYMZB6/e+nOc10At5EwSgYbgd4PBG3sG5IGcfhTJomZWRSI1IKkhVJ5JG8NxtODjjP4UAc9p008NxJHMXjZQGeMqxKlgGxwp3cN1GQc+1dGZJGAJPHUH5eew4+ntxVGCyYblcf63I3bi0wZScAOwBwRzzjGTV9o5E24Qbtp2oCvzBQdxznAPB78k0AQzSNtQDGSflPTdkjJ6+oqSGQSIGIBO85TIVgQABgE5PI//AF1GLSOZkBX50JYESMOnZ1xnsc1MsRYK8sRWRHbiM/NgnCk8/McEGgBGwoLMpCsxXpllJJ7LnJP6VDLCxUFQpBYASKGDAggkZYdcjtxwcmr8aBPL3HzMlmKMckbcHJz147UuX3LEQFXcWHBxy2evT1/zmgCiSio4YkMmVBYnOMdzjru/xqNr1Rbm13QmOZct5h5JU52oc9cfj6Uy/cQkxuBJIxztXkHPYFSecH1/KuK1m6uIrXfHHO0MVwrSwJJtmVAPmkhOCCRnkZyfegDf/tC3iEuxFhRvl2xxnZIVICtJK4wzZHUHA9q17e6ARSDuTaCXypIyBnO1iDzXjst7dT25kSJseb8hV5VLRFgNzJIi7CAOQcdcjgiuy0e4liiRMF4ZWRTITnYRklcdhnPOMe9AHoIcGM5UEE4JA5Bxzn0+vTmq4YqwQBdm7PmLjJJ7H15qil0gYhnwMnIGQDyfv8YPbpS/a9uMbcMSCVyRwSeBjngigDbUjDZk+Vj+7Qghs8Hk4x/TjrU6GMZAyc9trZzxntxyMVjfa/LAOwN5gxukHKgDJaPn5T09M/rVm3uH2+aMhGGNzDO0gYYFsY3YyfoaANDlCjKqBZN+8EHLo33VBHRs96gK+WvbeGbjOAFznjsOR+lVlundFk4aPqrZAzk9QDz1zyRUTzvJIGT5l5VsHOCAcjg8jjPHHNAFe6ldF6gRu34kbslPYdP/ANVUdc1bT2srY6cq/aAuJeGAI+bIOVHXH05HpVm7HmRYj2uyn7pJ4JyD0PHUexrmJbErIhZFVmJXCsAqA/dYjPA/xJNAHJ3d++0yYVYxIE2YYOpH3iSvTgmubnaAzm4VVkZ23gKRGAwBGfl+/k9zzjr0rp7wxtJL50L5YvF8iMFDIR87LjnI7gHrwfXBu9PkaFzEiR+YwCyAMSVXkoBjIbH8zyewA+K82W5Jw0jSRqQudwU9cKq/vD2Pf6d6hlWSby5iEcSHG4Khw2NoOOFO3HU965lo5oBEI5JWO99u4lVjx3c8n6d/51TWaZpzvxEsqszq7MzKyk4lMg6ZI74+nSgDrjdiwNxN5UUs1wskMWQXOM7T8jcbh+WcYrjLqYKRGSRMx3FWRRtGSBtA6Lk1txmK4s5NksTyW0rF5GLeUisMMFZfmD5/hAI5ya8d8dapNbieRC7NGokikSTZc42g8jPKg4HHf8qAOlk8Tac0SxNL5dzHNKp82PbA8kOQNrkgNL7fnUdt4wRA9y13iNWMajcu6TaTysS5YAFW6jHHU18i6z4o1Gxma4lSZtxhWNW3PHiU5LtGeEJP8Y5Pf1qrq/ji/g0lPNt7eKZlVI0d2S5KAPiYNFlVjORjOOvSgD7gj+ItpFaoxYRRyK6vIxKFZFP7twCMndnt1z2rY0fxlBdOGkaUXEs0YMwlQK0anAdVQlhuOPfJ5r8ur/4n3hsZHimeZI2CPEge52OjKfKkjmKhEJBG4nPJ9K96+E/xHm8RTxT3kFrYSQ4git4x5aKqL5Z+SQ53gAHOcAn6UAfpZp2rLPBE0RmLZ2MsjhQgOMDdnJ6fn+VdXpSvGMmUyJGZZER2ztZ2OIoieduOAfavE/Bmrx3kSx5ZsAEsc7mUHO4kcHOTgjtXtGnSRoSHXIVgoJZVOAcj5WOW4PbNAHUWV3NbKSq7dy9WjVnPBxgnryQepGe1Ryys6s5baWwcMAGJHUsOx6/0p4L/AHlKgIT1yBgHBHI5GT2qveRNN5vzbWkQFRnCbVAGd+ccgjjOaALcF0FAlOCcBVRWHPvx0PT/ADzW9b3A+zhXidllUNvIJALA4Gcdc56dcfWuPjlfy0h3lWQAELGu4Djgsep59TWt9smhthDNLJ5W/egwGYjIGcLnP4Z9xQBo+U0swwuYx0Jwp35G4bWIPBzzihUeG5cPMYlCF4wn3ipGUGF/AYNFrLuYs5Jb5lBOFwPX5sbiaCiqm2RxK7AYlQEOMjIByOeCOncdKAK5l+1uZCm/DFFMq+WQAMFlZee3f055q2ITboHOHDEDk7juJxyM5br3psIVCqOScAckEZ6AE5HU45+tObfvIEUsgY/IqgkA9jkH5eCKAK0zeUTuAZWbLKMfIWO7nB6fTpjpXPanqVtp7PHJOm2fDxB8hreQOS5bcMspYgcZrflVEEjyk8KhEJD7gwOC5OMAZ6jP4GsW/sbS+ZWukSYxOqYCKMK2OSSQchsepOPyAKdxqLTxI6MSUCuhjG4ZYhioA6Dpzx14qO3vNVmkMjQzCFkkCsNoySSQMFsgnj0+9itGPTokSS3RniiLpmZATIRDgIgwPubRg47Grwd4FeRgWRjtkAwcEHChfocZ+n40AJA7ZR5AhZowzI5AYlvmwSoyGyec+lWWaJk+VBGxUE+W3KnHIJzjr/nFVopU83c0YkeQvGuVYdOWIHAB6f8A6qmeFlhcIu4MkcqMpyCGGWUEHtz/ADoAgWRgVKh5CeFODnrwWPY49uarzny2fcE3uzkggk9TuyQO3P5Vbh3ZkeJ2MaAtJtBIU56McfKcnocAZPHamC+jUtJNDHtEcu1nxtcIShYOCVZ8g5AJPNAFATTRRSGN9sUkZKDBwSWySuccEn9R2pYLqGSSN5UPmlCufuqAVyI9p7hcc9OOtc7d6sIoLgvLGBbq4RD8uAjgtwQOAMY55xxmuN8ReMtN0iE3J1O0jjNtPczTySqI7JYHMZMgByvzDHr6CgD0lLiAzIZJYorYuy7XcedGSWCfKpyEbGMnAOetMl1GLbcsoEUMLKoZHVmkV8FCwzyQMZ7A96+HPGv7WXw58KRnUdW8UeGhFYzfZJyt1D5lzLGrsyXA3jgKQVJA644PFfK3iH/gpR8MdKnOmWBuZnlsBd28tnL9piJISRHcDI2NGykHkAttJzxQB+xcN5GRJm5837OcBQylmLruC7Rk7lQj2rHn1RVkEsMiiSDE7qzKC0aHy5M5Ixk5OOvPIr8GfiL/AMFQFhnt7Lw3bR29xZ20F2zTxSRzNdOTK1tL5YzITblWIGdob5scV8heIv8AgrJ8VJZUuLfSbe3UyPbyW0ckwaNt7MQd4GVDD9PegD+q43kKr9oMjgSSMnWP55cb22KXDEfNkHp078VZtr0SBUUFQ7Fj5gwMAncCTwGB6rz1xX8m1j/wVv8AirbyR3FzpNjeW6S3EQiV5ZD50wTfNIwbhlckED8OBmvfvB3/AAWOnSzWbX9DSKRrd2hNs88hnjDgB41cEbCO+dwyM4NAH9K06gMpEqGPLYj6HzGPzD/ZO7rnFRO0GY3WMOqxSQygsvyuABjBPzHI7Z6V+EvhP/gsZ4AurWI61YSWk/nqxWS4W4P2cPseYoVGFB6gnI6EcV9v/Dr/AIKD/Abx88WzxRpWny3dtbtbWs9x5Ehubhwql1eMCMkk8NjB6nFAH3zBChZWB2PLu8piDtZWOSGP8IXPfFV5kCuyFVkAcJJKoDByg2rKpXgcjnPPpXPeG/H/AIQ8SwxSaPrNhqSXG477edZkRjydrx8KCffjIBwa6S5gy3nRA7GUlCZGRQQDlQp4OCOp64+lAEas8cSrIRLtbcJOnXnBBA44AOfT3rH1J2CNMGlaQudqxttVVJ+X5iwBGDjjNWHlZLfOciVyjxgYZc53deD17H6ZFQGEy/Z4GVFWUuNzM4IVThSTjBOAPp3zQBWt5XiijZT5m45ETurEScbgWBKn5iRjPt0pJtauoZmWUoMuN8cWMxoBtJBPBIPBxnmnS2MMSOFPzLkiNcgccCSMjG2Q9TnufYVye2A3m51kRQzkM/zMx2EgNtJycnnI96AO9sdTE26NmZYk2s7SIp81vm8sqeeASMnA/CugjmXYrK56lmzg4AyxO3qF9gMjp1FeT2ty8hUSZCckIuSY3HKsxUcj/Gt2PUZkmUIG2+WIzLhlTd0yytjJPIPGOaAOg1DXfLeRVO1TAW8xiATIWwACec4B7VyU2p75JpGlwpYxhiGfO0AD5doxz/Piqd1ZXMt2l5KzkR7iYQRiTcMKpGe3Jx6/q3yGkXY4KhSoRdpBYqucE7eTigC+t80kDsqypGkgVmJUebIcLtUZ57Efz7VrvPdtDDbW0RkkYw5uDN5bQxjHmZjZfnPfgn+goxWsEgSFVJRZEmKYICyBeXHfOc/4V0dtDG6xNInQAKAQGJAxvY9+aALsvlRvAEAO7kfOwLEZJOFHHIzx3zxV1J4UtLovMn2gsjW6SHG2Pglg2MuOmQe47iq0tu0bZZSdikp3GSSCFx/smj7EZAoYxs6BmQyAKGYFGEZDeg4/CgCWHEsmHcArguMhdzHnPHAU8/h09uiSOFIljifJHzOQqoFbH3Dg9OvQfjWRFGu8uzDDA/cjXAYHhQc56c8dhmr0TRbGYZLqwATIzyBgnPT3+lAFncCudpyTksOg6dzyO9MzvZsqN2MKxwB04z6np6dTT8MVZsEAckc8d+QP88VE2GXdG5UHu+TzkjjaOnHSgClNHIoyyo+chsYB2jrk59KjjkVFEUaRszMGyTnaucYJ7c5z9OasyIy4yd3qRnHTqB2FZ6lA8oLRo4YhtuVYL94HkfMcHtnrQBeRWkYkr5ZHDZwACPTnHemsqiTBiWTaOoDZOckOcd+v54p1o0ReOO6eRoCpLHuXzkD2PPfitZrIiDz0nTYS2IyQW2LkDqODgjgUAYiqyhZAS21iPLz/AAkjgkn0xViJn3BmjznkhegHQA+verCwiUsRgBRhRkfM2Mnr24qWP5Ii2M4ODyD8xA7f/roAuo6yJsPy8DrnHGMc45/+tQcRwIA5yQeeh55xz0/+vVZGU4MhJEnCgdc/lzxSPINjHOWcsAnOF9T0xjrj6UAVbiVWLtjsRljtJ68hTyetU7gM0L4lXzCrME3ZkIIwoKg5HUDpnP51X1OSV4pFAbeiiQKgwGIGQnmcc9OnHrXMWV1qBu2juImMreWwaIwyW9sFUkqCHLs2487lx15xQBpWMVyxQ3LGQxuRuBeMfe4X5QcYHA6VuXccgSI7kjR/mDFlUDA3FjuPC4Bzn19ai3NBE7ZkLysNoKgY7MQAMA5J/rXIatLfXt2YXmeOzikjga2jyPt0+7zJUnk4MUCqAH28gE5oAmvIJdUZIreSNlmJa1JZowkEb7ZZ54/vTW7LkJgk7gM8HjUtNNjWKG3VVeygd5I96CJ7icvuEs7ddinOwfTNUtPk+0sZHsUtYoigVYWkRSUJLhQ4GLUNnChsEj1NdMJC7bZB8jR5XblcAjGR780Ac7rt81jbHY2BJnLk4CBMlHOSP3mQMYzXPaVf3hvlWSf7TuMgA3bxGI44ZA7Kr/IrgybeF6EntnuLmG3mi8mdInjKYKyoHY5z78dD69Pase30fTrG5aW3tws8xCvhmQL8wUBefnPl84PHFAE1wTcFtwyRESmAB5bkYw5POeB+VVbe1RX8xYy3mZJQkk72JXZx02t7cYrfls4cxOk7OGYtKHBQKw48v5u+PT0qG0R8qXxGPMJQoDyDJnOTnnFADLaFUuFWZ9zTKhjPlk7gvLHnG0g56kHj2rVuFVWWVXbdkqyKCTsI74yMVKyxjO58nzXVpAoBQMPlQYHGe2OOOapzS8hRxngbAFOR2oAwJpzvEKfKxbaCwwCewBP3j+n9IjNMsjpIqgxoVK4Kloz/AMtCCckfMcD27jrfu4DJGZQQzrJlVIAK9f8AVKq9ee+OlZzJcSXKPKplZ18t5MAkL1AIHAPt+NAEkJmaRYzuEZi4yDu356E54OKuXMZLsnmJEsSqxYHOAeQdo5OSauJAAyqVIZRlmzJwvJzkL2x69qWaLLoy5AJYbSisXWQfe4/uHP8A9egCopRSnmADLTuA+fnVBlTJgdwO3Y1GszuxAVGILAnOc7FyxA3cjHccVcuIkuAIiR92REYA5IYcdDleSfpmsyO2miliZopMRRLBGSBgQtDiQuR1bdgZ/P2ALsUjRocqx81ieHODIDzIOc+WPT/Cr9ncRi3fAyGbaWz9w5HHT3qi52o7uu6OISENnjaeARzk5wPz+lVIpZktm2CNBDMGYkE5XggkZ6fWgDfEolEiltiAffPAB68evFVZYllbP7wJ27cZ+o5yPeqUdyzIQimQFSz+YcEKuMnnr296e142CS6IuCSS69BnOPWgCWG3iEu9ySP9YnIOcnG7AORz69/pVsxBgIlBOBujYZ+Vf7x7np2qrbTFwg5Y/dUbNuASACc4OP1rWRWUZLKT5YXpznuD7ZxQBUjhIlAKjBxuXacgY7jbz0/WrjruGRIwX+4MZ9+c05XVzvAcnG7tjB5zycEVKb0onEcJbjIwo49SxHH0469aAMuaR94bOT1LyA7ePZRknHbFRXEzSRoqBirHE2VdNzZ9AvA6Z7e9TXDwOUX94u6UyIF5yAPu5B4xn1FVl8s+YsjMzEFEt1diduGJkDHgrgev0xQBSiEnlmEsJZE2792Awzk5468enpUjWSHcTGr+YSC7Y5Ujjp246+9SpbxM3mZKCNGZXOVAQfdLHI6j8vSr0VukQ2o8j8ZTzBklfUbTyKAOei03cZN0eAJizSI3zyZxlJQV4PPAH4d61IrOGOT5IEjLZGUUrtAIA4x0OAenetCERIDiRmy+SRjoSevPJ5qfzNzAqSSjlY24+VDnkj15HNAGbLb7WUKGYbSznAwWODg++OP/AK1Yl3AtzGWMYQIpRgynLIQBjOCM/Qf0rp/I8ycOZWYHpGoAGOmM9P0q22miWNoxHjnIIfk4PGDn1z+dAHmUmgbbbeYoWQ4O1PcYyeB79s1y7aJcXEs0EMgt7secFkEIUNC0YARJP4n24HGeQc17pPbpbxBTHuDBVRcdWHOAD3z9PWuUuLRmyssMcbCRnRgzO4DnA8pwB5bZPIPAyfwAPB59GmsPPZ5gZLbYzFOWZy53le5O0/55xgywQXDTSs0saBT8rBllaVgfLHLYJIA/zgH2W+0ZbppFwxaMBIjxiUjHB5GTk9/SuL1Dw6xnRTEAEmEkse5laORSAWYjhs8YHP4UAefnSp4AkxMiBIQ0hwpkliPLrkLjfnHfPrWXqM89lp8t3JGu8TKsLWjszS28hDCS4J+4VIAbHp3r0rUdEkeFLVJbiNjvBldsoUkbdsO09Rg8HFYE/h0yQGMW24IUUYVgkiZBHAJ4wD/hQB5m17calDCRHP50UpjnWAHy3jZS4RWOCx5HTPU1xevTLaW0bx7FaUyBrOOBlltpUbYJWduSWI6YPBz0r3SfwpM4+X9yCDIrRsU8sqQERVAyQV459K5bWvBXmW8khhTzZmDfaCWcmVC20DLdWxg47kGgD5P1jX9STMVvdP8AaY2YrA4byx5RBcsB/CvGR/kbujasTdWMy3UF3I4hZzASsUkkoxNEQBhdpHH0HXrXY6/4deZ4I1srZNTjeaOYC1YGSB02q0rgnLZAyVyTzmq/hfwII5AIoMujI80EafIlwCWZgqnIUngA460Aep6JYw3TGURPMk1jIDuUnYWYgMC47E9Rn2q6unrZ+U7b3MTgAMvlush4XeFTEqYwck8Z5Iq1YaVqSxHe0oEZkWCBX8tVRWUjMQ5AJzjJ59R3vOcz2izeftkVozxxsTllJ/v7gcH+vFAGfqUMc1pmPkQ5kdTx5rHqMjquTjjPTjtXnFlcTjUSkd1NFdGeRpt0LCC1hcqEMLEZZjxkHJ9vX2K7S0FtFLbwSiVXVAm3DSDfjcWPHQ9hz71m3GnLLd4jtg94gEkc1siyTlmjOYWt1GGIGTk98dzQBz2o28MYVzcKy3ce13RHSQTAgm4JVSWiOMbcDPcYri3vbaCSTDoxWRVaaV8rHsb5W8pjgA4OMc16TrE9rBY2CSTR3E8scyyK8bR3ETEFVDDZwQfyxzXkusrbwzRRxIskjt5LThQVUAF+VUkMe2Tzn6UAaKykRShCsnmOWVnBEbrywAcA4Ut1xz9a7Xw5P9smiunvIYp0tzBcIx/es0ZG1reUHLLgfUfy5J2nhjt/NACRLEYYFiTcPmVnMp/hU4OM46/jT7eRWb7QcQSo5+zwldqBSw80DbwQRnHPWgD3CK+s7i1jsbiGZJ2SQvdA7NzIS6CRP+WhIxkg96gls4b62S1vJYXtzFm0muUDXMUiMSAsn90HovfGPSuSOqXUMFrNs86GTa8E6Y2l1XdjLcgEqfTpkVabUIru2MoZ4J4pXuUj6hpUjLiJdw4G8DIxz9cCgCrdeBtbumIsUE8X2pVWeQqZVeRldnjjyAUVAQevXGORXoV/4RaHSbSeOaJJrUpby2TIzyt8oEYBxgP5ylscggY9q4y01nVpoYZJLxbdYZklMcbYkjV1y7OqnODEGx6VuW/iC+khugfEBLJLFFao0SssxMsjh3LDIUKw3H05FAHAa5LNdF7aYK09vI1gk2VT7MqL5kg2Hhiw+Xr+PFcOYIruWb93bSFWaNGVf3ci71aIynPyhivP09q9Lu9UsZhcW+qxQTThIXa+ij8qMzM+XYrH95/KDfN696428sIIHgvdCeCaH7UJCrp5cwjEZQ28sW4b4RJ9w85JGeKAMK1g+zqstpEHuPnL7WKxRbc7SS3QZx34/CjS9Ojh8QW83mTQTT21xfGIOG2ztC7TjcxG1AV+Xng8gVtw2esXASK109lW5jy7TKYICskpGdzAAfe9+tbPiPTbK1S0tIz9q1CaN7uW9gAMrlYsGyQIw8sqQcY4Y8HvQBzOhyRrZalZIoknnkt/skhAmZGy4VZyx5wjFT15Yc1iyafqizfbWYiJLoJd23lbDFBJCYlLDvGJGBwOgBrG07VBYahbxwGQyZmsprUgBWNsju7SNj5JSSFz/ebArsX1O4uY431AIm1WnEaDy0nABBLSg4dCgI56E5oA2dG0rUYYLWe/QxwXFoxty7gIZJnwPuZIXM0mT2x3rCvPDkV9dXIht7drtAYd0arlZCSUkKu4VgSQM4yB3rofD2vx+fa28oe4VInhAeVTFDb3AbypEDEYIzlfpW2Q1neajqQjV1TZIISyiQIvzGTaQN2QOPXNAHCzeEr2DT/KtpWXUmUyBoBkswU7H2NkgqcZOQB1xXJaPd3dpeXEWp3S7rgvKu9SsMSxoSrOxPLNtbIA74PbPp76xqtzp93fWcKR+eZpYJX+SaGCNSZkkXODM6jb8ueG6154ttNfmc38UqWyW24R+UVZCZvMkjedR8qnBXIzjd6CgDqNEb+05pbqPYHs7Y3qQwIzlhGSUQKp6llyAe/rWtca3JCLa4NzI5kjJcMf9XKTtKbccEDHX6V5Xomu32lTrcWtrcITLG5jjkbE8KuNiqyj94oXkg/TrxXslxYafqtnZmJYbW/uYzI9oHLfaCxCyKP7shc44wcmgDT0fU0lmmgdWSdPLKp5e6SRAuHKOQckg7gvqv0r0EJC9kkk8FwZZgGS0OQ6Ej5naXJ2gpk7fw9q8tsbqTS0lguNOlVoWdo5Sv8ApEMkiGNYjNzxxkEE469q7fStTtrmygffMt8RFbsGlaWEoiksckf63oOPXmgDE1yd4xKZIVGIsp5jFnVDGWHlqOWf0GCa8/vLKaK2W+M3k+fIYzBJHiKYscCeNQCVYAdwOhr0XUpluJJnkVfMgVYw4Uu0cjOXTHHbgcfWvPb+5a7jDXEjxiGfyB5jKoMvLKqAnO/AHAz9BQAiLZRJam2MwuYpjJJIFXarY3x7cnKknPOOMc4qCaC8kkS6Vi8rSGZ1ZmDGOUgFGRsYwCP8e9ZqSyI3mpl2aVrcmPIKy5BwxbABL4b0AGPYeh6LoNpdWyys97FdEPDIHZiExyrRPjAY5O0E4ORzQBwWvW93pEMck8MBWUbojITGZyQNvltjHBPXj+ec9dQu1RFvLYRm3tEumuAIpMcjIQjO6Qcce2Oa9h17wg9xbQ2M0ss1stuixNPtmdIWbhOQP3gPORXEt4PeC5WztVeWOBFKvuJjO4bQzA8kZAJFAF3RYrLVrFL0uwMjspLLGrMUCruZScg8d/SitaPw40ChIJI8EBn8tBs80j5wBnjoKKAOvibzpEVzGzINw24H78/eA5xgH8OueK7S3la2h3XG65kkGzCnzNuOoyvG3aOfc1z1nYxRH962YGjDASR4l3KPvqQowTjrV+ZZY7dZQ26JM+WY3APUgmTB688/SgB82qy26KXJVgBJtHzEIGzk46DaOh96l03U5JXLvKrQF1LpuBEndJOD0GT9a5nfFNdMtyUa3aORgZyREGJARMLy4CNyO/ao7NIreedLSSQ2jBmRUBZQcDcyIcFV54U9M59qAPSri7AhkZFDxkr0brnvg98Y9fzrznxBrmo2ifuRuAJ2wsCUiiHBZAvViufqTXV7fP00IrKFbDkyJtYFeo3FuTnp9Kwby0SdEaVPLjRSjPsOwqvBYfmOc4oA5fTtS+0JFdeeVuzPIGjdJMsgXAZX+6Qc/UZGcCvQdNkllkgLMPLUEs4KZIYYAwhPQk49h61yVpZxQsiQ7HiDGSJyAVUE4bbkZfJA6dK7jToY3CxPweAqJhWTHIDMSFPfgHvQB3ulSNASLfakrqdkzFQEY9Rzj+8fbnP00YJGjlmdjHIxyZJQu9mIHJDl/m5xwOefxrmk8xY1JVP3WR5ils4UYG4DgHinvcxsiqzuVJ4kBWNI2P3m29+cf1oA1EvTceYsqFVUMkauhVdhONykH720eufai3vbiCH7DFKJoQ6yRo4iZo2Y/eBLbtueoA9ulYiajHd3AtQwdIGGWRTl9uMKQBkjkAk/p3vkRM7GOPy5Fy/UAlTgMmeg/pQB1do7LIrzhHJDMzJwGkbGdvp2+ldBazeYgZsqUyCGOSFOdpHqMfliuQt7iC38t+InzggyK5U7M4JZiu3p+Yzz13rSZ3LyoVYOucZC9MkYXv8Ah60AbpnDIQy7sM5RzgBDkBup5wPrVKe4iI+V2ZydhjXhgCcvIuTwDkev3fzhNyiREB2V2Y71kjfEajOXJK4XJPqOmPWuan1T7OGV55MAMcKoyeSM7sE7eeOe3AoA6bz1BMZDOEC+UzZBYH73mMBhue1ThmypbdtHz+Wyq27AKoqsXAbGeFHPBHpXE2+oyTBgAyuZFDyknYqdVypOQ2Dg5xnNZfibxamiwxSvMI4TOsJutofYD93y8N8zkEkemCTjuAerREh1V5MqVcF2AjO8AEBkz8rcgevFJHephw7gRvhN3zAjnHGeCOB6e/t5rpmuS3EjXD6il3FKYRGUj23IaQYJk42uuMfMDyB68Vu3d01pLDCbhX8xN7MmDhjllRyx2qwPPB+vsAdsblrd/LEjBWUFU2phuOWYL95SPx5rTtmjGJGDZZV4wAAAMfKF4A/Xr615WdaVZFYt+9jAUDOQxYkDqeST1xkDFdfpmotOER5ZBu4JHRWPOAeMnj6c0AdpG0buQiHdECxDZXrx39jUTsFLMgG4tyPQEYbBPbioI7hArgOSV+TJxubHUDAGR6fWoHl35yMYwRjrkDGetACE5nZVBIUb1foFck4PPUE/54qMxMRuJDyNuLA/LyMc5Pt/KmhlcSk7sABXcA4QbSwYnHyrjOT7VTnuIlUMsjlMBEfBYOz9MHHIJ/KgCRo1kZUTdEzZU4bIPr0AwemD1p4gVWABGFCplhuUkbgxC5+919KfHgiPH3wuevGB0z2Bx/Ony4wMBipIbcFJ5YHIwOg+tADSoVGI3bcAc88gKOg6A1kXMhj3ggAso2ytv28njf6jjj6/StrZuHGSepAbsPbt/n1rHvykUYaSEt85BOSWwODkjoAFH5UAVlmijlRRNC7SFQXbduiY8k5x93v1/CtuGcD7ku5cEB42AZnHUtzkck8VgwyruVVQA/KV3Nzkqcj5EYZznv8AUDiteBpIuRwSvOAjg/7ILAY9/wDCgDRExdOQCwy2V55wM5x3yBntVy0eAKWO7zW6AMFXK54+YjHGKxUuGYMShTkrlgozk9c5wSR/Pn3RWZGJd0VgeFGHGeMAFQQT+NAHQLKXLfMxJJJ5LHPcfLnH8ueKimEnlmUHbt6ADKsuSMSBe/fjpj2qOORSqNkYYgfuj83JwQ47DHr+FPmjkcNtUFWAAyWAIHf3559eTQBlOAJYyAFyQdrkMhZ+cKFztHHH/wCqnvGI1bO0hmyxJyWLdVAHQAk8+/1zAybTyVCq3yldxGVycDIznkc9OeKerLtBY7mCDOc4LHkjA74x9c0AWAwZVaNl4IXauSFA4AJ7n86nJ27Qwy2PmJ5GccZOfSqMbEDjb97C7RgFRjkgjg5B+tTrJGzEMQcjcQeCuAOnPJzn8qALBiDjeFUNjBDcDHOM+o5/Wq7II3yWRQVBAUFhkdxgcfyqVZo9mCynjhi4HAIwMEjByf1pkioHWRyoG3aFAJGTzjAFADGc4VS37wnIC5+71ByOmeeOvNTAgqyKfujIbn+LIx09cZ+tRLbyzxmWINiIESP2HQYGeueaSKVmXAUDhVJPPIPXr1yeaAEaGERkOG3k7vM3BQcngDcR05/KoyI1MZSOdZtnL43JsyApyOAcen6VoOIyFBAYAncrAkA8D88d/UVWaJskxuANuArMRjkY4A+7gfrQBXdeSTlgTkhsg8HJz7c0gDGNmKYOAyDIJySAOQeP51YYugYuqkgj7ucAHg43ck4x/wDqqEsAQVztyfbAPIHJ5PSgC3Jbq0UchALFCCM4AYDAOM856/hUUW5V+QEYHzLyT1PPHXr2pyHc4UvlcEr3G0DIJ5x6flUxCYDoSpVj0IGfcg9Tkdf1oAkWMHlkYEYyxXa3qOW7YxUU9sCcyFwARgrkyHOcZxjK1KTvdU8xyCN7noQSOADj3A79KkZtjAZJO0ks2fmOBgcDpxQBVROJFBYqAPlHEfqxPPJx1+gxSBAqFt6BeFaMZO/B7gKfxzRLJjDJuAfIbnOWGQ3y+nA7fpUWSQ2AzOQRjaVOOxwevGPyoAa5ZZEwPlxlcsCOmeRk+vp3qpwpc5LNkkKisNoPXkgZOKuMCowSc4AGc5DN2I7Hr+VMKlSAvQZ35BwvXktjnjHSgCsmHV+H3Y/5aON/fIJ9P15FSp8u1Y327gCzdiSfmGB/nip/s0jQy3EbRkLIqkHrtJ9AefX8MdqbgMwRyAT90qCMgAc4I459aAIpVCkkMRkLk8nkdeo9TT4xEI/ImyyNyrJw4JJJyw7cUjfKF+bKqSV7E5we44Gcf0qJpUUsF7klcckEn5ug4FAEjwBS0aspTYwQAgMemAwPf/A0QoSEkO4Ip+YbWJz0HCgnrjt2pQmAjNktySc5ADDAwATkYq/bK6ICSNwwQvHzDng9gcep70AKRGP9kZGOp+9yM4/+tSmNcdCX3bRgABg2MlmznAP8+KCADwmPMLMVyMcehBI7nvnj3p2NnlknKSD5267SPwyetAFGNLgecJ44cmQrGY2ba8QxtZuThyCfy6cVXlgVWBdF+YkY3hsbec8njOT+VbGxskJ8/PUkgY4GeenrSTWzRbWURyEpvccNg9SRtPJxngc/nQBzUiyHESL8u4l3DDcBgn9175J/SorESrK5KqyjCBmBLFc8kjHzPnP5VvJbF2JkxEGzsUowzxwSCOAcE/U05LeNN4GWdnU7wPk+XIwffpn/APXQBBsDYK43bsFcEccAdueCc+wqZYZNj7V6ZBXjDgdQCDwfb3FXPKJdZSFG0biEwF3EYVcDv09uPpQgkVXIOMuOCQFBPX5e3QUAU3tV2xsW5wDgjjnnae2BijySBlWR1P8AAxXg9+ScGtMwFtxdwGXAwVyoGcAkDv1yc4/GqzKApWZo0kDHAVG2sB93n3IPrQBRkhCo2FGPlI2jn/a2nHbP6U1UiB3kLlzty6l+fU8fKuf8M1LubcckEDooGB04A9M1LIAsTSLHI0iqcwLsxKu77gdj1wc/hQBVFvtZMBHZyS2VxgDoOTzwBVO4tRKpLgALJjauCjj5sjAOV9O1baxCRlfDRMxBctyVGF44B5xnGB+lW2hRl2bAOfvAg5xwDgj0oA4A2WyQuUIAkzGnOwKDxwTkfp0FT30HmoixQRcBmOAOWcjBOQBnb/P14rsXsThSoVgx7lVORnnGeKoS2zAE9Cp5U4yD78etAHCPp1zhoUAjJjbhUUdekgYHIkOCPpxVBvCW1YpY3kjmXJcKMxCTOTsMkfZumDxzXqUNk5Ad0yNpCOBnOSCVOCcfiO9PmhjLDcZQFJ+QKQhPAPVc9ep6cfjQB5Mvhu4KBXnlnZZHkQoFBDSHLl5DgFf1q1p2kSQzNi3jUruU8sFkDAqWOOjDrn8B3r0QWYUlSgCSFmGWbI79APYfrUqQrEPlUIhHQAtnIPzdM8/pQBwl1pX3X8lCSQskbusiSleEcKGyp4Gd2M1x2taFctJE8IRMHEjvGzLGCd2YmVf3bdM4DH17ivYhZoJBIhy5OWznB5JGMjiqF1Zx3QwS6uj9BgI2ckA8Z4OfpmgDxafS42aFruP7QzsIkYI3ILAkggZBHH3sHjpUtzocUr7rS3BYSoqwXLFVcqfmD9tvXHPevVZdJhVTvSNwAxB+dXVwCDjA5PTn3rN/smLllUowI3FzKyh88KNqkHp29etAHFpo32eWaRYgjySJuXzMqBwGEbg8KMYA9uKfc2Lp5iSRmVHUbNrM5DAfLtLcuck5Az7967mW0kdYo2MQWLBJjV23s3UE7eTk8n374qvNp8ruh3bFLfIq4CyEAZDHrH+Hpz1NAHlceTcrZpBKwIO1z8jiVRkphsZPH64zWtBB5rRRtM6ysxLptZGVskJ8xGCF59Pxrfn0dyZpPlyswLJkiQ44UFlGduMYwcnHzelPg00IEd95fIUP/cLZGz5gSyrnGTke+KAKMKSIX88yM4LgbpEJZVIw2A5xx24PpVpZsQyRlGCPiQyEjIxkr0PBOOAef63ZLF4h+7xJJ8xkZlOFYAMEBI/un6cde1Oit9iZnUyFiBKq8IuSCFUE9uhPSgDNjYqt151uJ1mtwsD8maJi2RIhPqB/So7aVoUkEgkbIARWfCrnoSm7IfJ5OOvTNbU8LqwdCj7QAqouB5YAIGCOoFMmtImVndS4kA+UBgyHHUnHTg/X8aAMV7p7OdRcSRRRMEcndmDy5D8odernPHQ81u2dyJBKsbl4w4y0bKsEYIIU7mPygkg84rJk07ehiEby5wMzP8g+beqqMcnvnIrSs7eaCLHlxojqN8e5WDOD0bac7emB/wDqoA1EEoyjSKiIMKh2sC2OWDrknJJNadsJLkgGRUjxgEbmBIAB+Z8E8571l2pLStvjuNp+6saZAGB2IyFwO47561fS5jiLW6xySNIC6BiMpjBJbaDsOccHBNAGpDGIzKsjCRdpA4yu4fdIA5J49+aybmOMBlK43bm+UEDJJJBbGAcetS/a5tocJiRFBZApI2YI3EH8M/rxVSe4kmBRQHyHzHlQSzgZX2GfXt0zQBFHOhZQhCLGu9FIwQwDKQckZySGHOKoad4gnuFn0OKC3tZcETsYvOuLiNm+ZmkRjhQcgA44qjcySRKZJMAoxUneqAYyNoJPJ7cZzWWk8TXNvcRxgN84eTDxt5ROXAcDLkt07d+mKAOlnjgtYZ3XzEdkWIRJOyQKVk3tL5cYbHbcc4yc+tVo5yZo5xPD5ZhRZ7dTJISzH5JQ5QdPx/kaqXMszwPKkqrG0bKVlALBsnYgYAgxEAZ789jWLNdukCJbogmYRK4jYZLBssEBPCAYx9aAPRrS7DPgLu8sKwZcgFAADwcdWA/Kte7lDo7KqAjaCrdVLLj72Mev5fhXl1pfmBoiJJldiEkgJJZQAd7D2LehrtGvUW2OxS0Zj3y72wzEcgAsRggAY+tAFd5lgcvkkBlyVV2CylSVQAAnB45GRnjNZE947XaB4o38/diQna8CqMqzAnJO/dgcnA4HPOLd6+kUsjgM4ChMKeCGIIBHbaxBJ6cdaihu47vzJPPWRw6BnU4YOvDIG6EkjjBOaAPSoLyOOKL7Qcx/Ikm5XdpGIyrKigsCcDkjHTkZpyXsccn7p1VFLbd7BCnJwCy8gHsGx6CvPLnUiQMySK2PKXYyiRWBAO4P1+g9KqvqH2GOKT7Th3YEI4WUPIGwRKikk7u3YZ7UAepHUpJmVhJJO/mYCEB9yKp3EiPO1Rt4J69fSq5uFiEkipC6zKyOSm9FU4/dpG2NrH1A47nNctDqU88iM/BVQJTGjRBZW6oFUZcYPXGPf0stc7WZ/tCTRoSSEwPLK8KrKP4sE+/FAGunlRkIU2wMdxiZtwbPUAHkYJOeADnI45NkBdhMWU3FvlBVAEGRnDY2np+VcvJqbOVbcv3SqZBVzg84DYOAAK0YryKQRq7lTIDGuWzuk252ZGQMdu3PrQBqL5aDYsrB3bKx5yv3eTJjOfUY9fWozC+C0m6RUk3qpOCY2wOvZdx4A5x2qKEBo8RlW8tGIYHa4dj6sBxtJ5H51orCCmN0hJTAGR0wGQHnu2KAMtraVizL5ag4b96WCsC2Ah2g4/dnH4U9CUutsUSKoChDE54wBlkRiFYlichjwTx2rTMLbU5kwqjevy5HHzD/AGskfrTXRGkVsbQq5JO0cj8OTz9aAHmBnDTP88u0LukUbQpO3OFyA3rz9OKilsWdViMrIAQBlS4LEAjOwEgdssMYxV3ztsOEhecl4wYwwjDqzE7gXxjAxweuKhvHuOERWVH3gyKy7gjEhlbbydv3fovGaAMaRIopDFlZJUDFZ1dlAKk8EZG4DjPGP50qz+YrIylWXqzNlSXb5CrH73JHAzg1OixibzLiSBECGJA5A3hwfmJPc9cf7XtzBLEkzxIkSYabyw7OSGVANrKqH5eg5PfJoAiWyjzI0qCRzlDhgpj7BtpOW4HbOcVpWsXkqvCMd67WOQSFwuCCe4B6/wB7tUqeVEQdqqyZJDFnJ+bnpnjj8vwqWbZsJJCl13bgCgAOOinBzyM4FAFa9mjhm38BJHHlgnYoc8v8z4Bxz37YzVWZ8EzgRhE6FGcSyYCmLehTBG7OME8YyR1qpfyI6xkI9wyA+WSsoHmZyAisuM7fz4HXio7udkt1upEeMQWzymOUCN3CIWYmMc4Crxxk9s0AJsWeQTmOTcSruyqdsJUABWGOcgdgeuM+lkTiMq8ce0u2zcskY/1qgHexbAA4IHrxjIrHtNXN0LcTQy20F1GhhulliMSyyoJ4o5EB3IzRspClQTu6djt/Z1kaHGwMzFJ84UqF4ElsrHBcry2/B3ZxQBaWVVAgkJfDhRINyACPo+XA6qM++e46pczLtRvMUquQzZ7ZIQ/7WePzpoR4SPMkElqCWcqEfKhPkbdnqeMgZx0qEK0sTEJHOELBAdqnqcAkkDjuc84x6UAZt1qOxPmUuse48Z/e4OVC46Hbjr6U62vpzFHOcYMqbY95yIpFAG4ITtOTjnkcZrJkuXhMol2tFHMQVCEqrMn3SVHK5zz0psAlmjJhjkkyybFh6rKpJKOCR0x9MLnODmgDtFuPLikYhUG7O3DuS65XeHAOcYPHXgdawluNstw0+75SJgrllySu7hlydrAggdt2Dg8VQu7q5tkMUzl5Gcuqo3yqQ2QpOcZxnJ9c81gXOqSFv3rGQKoLKuWYmQZVZNmduDxzxgZ96ANiaZZJfPdk3GMsqI5dTknYCSfl+QrnPAI9qiM7TtGI9qA+XuZzuX92fMcoAThskqT3xn0NcSNU/eqR+6iQBHRnVvNIXBA2k7cE45xyp7VtWdxHdJKFkEa8kNk/KXXaMHuN2OR6/jQB09tI0ks0vAJdiAyhw6tksd8edqgnAzjgVXMlxE0jeVGiRHsxdWByc8knPJHTtjngnAstQubZniQqc7kY71JIHUAhjzx+GOlaMV0ziWLBKlSSxB/1hyVHPbGPbHFADJdVWKTBllWT5WWOOI7Gibk/OVwCGz1PetyOaOTa7biNjgM6FgWyeEEYODjv05Nec6jLdCQugK4VIxlfvuW3MqnHTBwO3HWtWx1KRiltLH5UqKzjez52MCWOFHJzg8Z4NAHSySwtdWsrpLIkJPmNxNsjIOSIkYebHzzG3XPSn2e3qWmQNNM8YW3MGUaZ2Vo7dyWUYKnAOBnjA4pIDH5ESwnYG5ZARuwSTI24/Ny5Y46jPTFDzMgcLIS8LboyAxlRcgkISMLknnP+BoA0ria3WGV2+VkVVOXQSbjwP3anLZ74HGecVJaag0cAbzhJyCyklWULxjDgZbjpye+KyruaC5NszBY3yDhQg2KiIWeQuRyzNk57t6U+4jeG2N2l1bBZyd0UsZd1kQmMyI0SsrDKnof1oA0orxJZCJEcx5Zg4CfKSST97ryfqKuR3KhgFDEAkbjtAwMnkZ9K4dr6KB4oo5JZN5yQqvjcSS5yBhctk4Jzz0Fasd0skQMTsu0vvZlc7vl5GVUjg5Hr8uPagDvbe8VnVgfkGOBkjJ+o/wD1VqJIHYg4BYZH0xnPt/8AXrgILmW1W2MqPFvUbBICnmK2TuXd94Yz0z6V0UUzI7sGyAqMDnICyKG5PY8nj29KAOlt5fK8wmQLG0bEZyfnBI2kY4Hy98Dmql5cxT4UzskwQMnljcHCqAeowMEHOTzjNZc0pWVGz+4cESxhHPmsOMjCkYGO/XHfOaI7dZH8uJGwpMzuFbCjOQmMZPGCccZ4NAFq0kmwyq/JIGXVVZ+AfurwD+Vb0Dq6Oc7cBlxgglgCO49QfqKyliEADP8AOR88a/dIZiSMg+xHWtOQRsgmb78ZUlBkhgUBOMehOOaAI1mOJSCdrny0U5PXAdwuMDDA9/emzlVjMUTqQVBJK7Crgeh65xnjP3vWoy8TZZfkPLYOcgA5zjFQnBbdIxIOCpUOABgYJbaAR/TrQByfibR4tXtYIppGEsUkM8eFbbvWUh0YkddoBH8Jzyc1UnsrmKZbKK8eXTJZrSdIpbOGzaCSEEOYpbdyHjLAnkfNu5711OoK0q/Jggr5aSBgF7MWBz2zj6io71UlFuGKx7FVVYElpCqAnaCMNnPOM8nGc5FADGa4s180sGhaI4bejkhTtySnuG7VdhkLn5lONib1IK4DIGU89eCOnr61lzEyRooDHOQ0TgBnAwwYgcINhBwcZ+taUUwl3NJyFji2EDGFRFTpgEkbcfh+YBZWJY0Z49pywJBVuEyQSSF55zx3xU2/aq7gpwO2SMfwkenGPzpc/uznB3lcEgj5NoOc49f5GmxbAGDHcOQp5OMZHB/CgCV9sykBd6hDIyAhWDAkAgnHTjisy6h2AsZFIcAlh8rMcDjDYOQAB+FXhExcLG+1s89QCpyT7fh71XnUmTY5SUr93KngcDPI+YE+n9KAOdS12/aLlIppC4VWjLeY5YHHVc7RsAIyRxWzbxM/Mh3I4G+NTgg7Rs79AoGT0yOac8CW8dxMu+N5wpl2OQrbVVU4HA+QDNR2DMSy+WURgQpU790eTvQYzyXycnHXFAGjCGhidJDvBkBDkgqAvGNo5Hp05xnkU8s0mNpVcH94RjaR1XBPfbj8e1VHYxwncvLH5dxCEAcZAcjOAME9Miks5BOfusIs4KurIZHyVyu8DcMg+o544oAWSVbeeM+RIUJkO9XUBcIN2VLZ7jsaje9U/elDDAb5ht2jAxl2GB1PU96NQbbv3cMFGAMkkkcgAHpsC/UGuVSYQwyXEskz3Jme3S3Mu2FYnH7uR49hySx6DJ5ycUAdVG8NwgKPhWDsMq/31YjCkjplR7c1ajcBS/mBkB27M8g/d7/eGfTjmsOzYqisSd5VQBvEqA8bgCnbOa2Yg0isQsavH9zI6AqGbKnvyaALrkHYpO1WHKRkZHYb26NkemeuPWq8kLZAVwAnKqMkAcHgdzmkRuSzYVQV5A4yQDwOuCTVohmKhCqkKTwRuORnJz7H+XpQA2NztBB+ZshgQR9wDHBXjPP/AOrmmq205BBlfazhRwGUnpnqMEflUQmKkQ/PtLbnfCYXjgDJBP5Hr7cVbmWRmMMD8gklsbW9R9OvqetAGxbMZSzl9rAkuDxkDp174x61rRQpNE0m9QI9y4JAJPXLY+v415ymrq08kByzg5JjDZQgcfLjkd8jPX0robK8aSNCSzqS+SpUAcEDqenA+mOlAGpNE3zYYnGcHH7tF5PT1yc/jVHyl3kjKgr35QnrwBnjnniplvklc2+7G4BiTkYCAKeoHoeB6e9SJsYFiec4PynAIJHcc8UAO8sFmdtvCggqMKXAUfKOwwKuWuntekrCR5m0sp3AHIX5gN3Xke3T86JZYyAX3Lx8gDcZOcMQPl/H1qZZlhdJYX8pijg8kjkHbgrnvnocjp60AQSRNDI8Uu55Y8bfkwgBweJIwQe3fPpmo1YrvLDLdccsc4HGTz+fatOH7PKkr3MzmRyNpUrtGQuAydSOB+HeqLrgqWCpkld0ZJGRnHPTO0Kf585oAzGuGLbFBjALbpGBKknkABc+hx6frVuNy8ZYFl2bVLPkhuF3YXGQOnbvUT2yllZGkaJsSOuVUkq5GQTj5cgY781b2sdwwMEbmOVLBc9SFOSeOlAGRcoVlOzapZEzxkHHJwO3UVzdwzKroYth8wl3ZDIrnIOAAvIrtJ448hic8YG5SDkYHII4H1rJurRJYvKlRUZiDv3OTnAwCEBx/D2/rQBxDWs93LNLLBEil02wKxQTAYEjHaMISqjHIPGetbdrCIIWEkYWPeVAiVpFiGcpjAJY4xnvxWrFp6KE3nnoqgnkZPGSOOB7dfrUrQRlHjMLruzlg/OcdeOOw/TPFAGKtxaneZFdoojiQgMDEAOrgDIJGDyK0VktPKjkikjeEuNjBgfkx82R1DDHQ8+1VU0+EzEvG8qE7JFDhSM8/Pg/vDtPU+tQ58uSSG3hMdvCWeGTaiDzyMFXDHLLweRx70AaU53gOGVkBBjUOCzKThiBnJGF5+tWIr+c2ZtowVTzGZo2GctgAsCAcDAz14zVCBVnOQm2eJP9aoAiXrkBf4huPUZHNOkkuLeKZc5WZCshIbj/AGgce/r370AVxcXPk+VA6MSyDzNjbI8FsptAz3PtzVk3zRRRJHsifJMkg+5nPKgEcf5zWLFcSwxskWVBddzFSxLfxYwORyOnp+WfqV39mkMjjzEjAZo1PB7iUkHAHTqf0oA65p28tZlChyTGUXGcjqOTjuOenvWNqAcwuI2OQrCViG8zaf4UIB+YY74zj3Fc9a6n9uMfkvIrtIWdFJO1BghyB91SOB9K7KNFmijfd/rRGWAUjlOCJAw5J79eg7jFAHm0l5KsuJvMyI1SIsNxZASHJK/eYjAPeo7u/gcLHAZE2gA4UkZ2sQ27GM4HPOfXFdrruhSu0IgDOsP791QmNP3mQscbiPG49+eM81zsGhP5Dw/MGSR9gUl1UsSW3uwG9RzzzyKAPMtWuJvMEkXzoGYtGpHyuDyWXI+XI5wD/Osq31C51OJIbtolMEmNsMICSwhzhCyAkEdycZ7CvSb3wuu0loygkABaIZkH+0Fz/qzjnPTOMZwTRi0G1tWRVQRsUKO64y+edsm7+Lbnn1x0oAz0t4jA0VobdFZzlEA25IGZ2LYLHHQdeDx6+f8Aifw7b30dzFcDzv3UhiuIwDOxxyo2jGBmvXH0mK1YJCghMgIdnBYFjnIBGR0GeOxqnJpYilCzRq6wjeoQF2kXJLkhR82Dzz+BoA+L9b+ElxcItx/aE4t4Y1EUDAOxDMTkIpLIVHcgg44FeF+LfBGp2SzW5kkFpDG8UdzahjPc7zhYp4WBLIufQD8K/Ty58MwSQ+etu7fa2XKn5WVQpKYI6qQOnXnt24nUvAcUtukpsYo5Iw0ZOA6oxl3EsX++xGPXmgD8nF8Ba7fW8dq8NxMnnSo0amOFZUjBw1z5bgoc4wCeufSvXvh74Y1XRkjiFgIYYpI2bzW8y5jLHG4SKzboefmJPUetfZ1x8PNOiuiJbZVjOX3OWVXGDsKoigDA65PJ9cVLaeDrG2nDQiJdtuwY+SrKEJGVIEmHdj0zkD2oA7T4eCe3aySQgpJa5L4KgBR02yYYAEHtnBr6QtHaTyWQwOWiQMX+Vm2j5mQH7ox69M98V5B4Ys1tlghlQ4jjhMDrGuCrbeASSSPbr+de26aheNHYKAY/KKiMZT0bI5JOT+P0oA2rfaCVJKhOFkbL7wQSW54Iz/OrJQXETxv5jlgcgbVIKtkSKQcYOB0NQptGVJG3b+7GMZUYAPI6AEf06U9bgKERSu4bo0zkFS5GAQfvcHNAETQr54CBiXcqBsO4KOF7davG28zyhJIIzC4aNJAynDDMpJI5xk8c59O9NjJW6jkUsHyCr8bdxzuAU8jHPb24rU1K6llBid08sKh84RKrkjG/DEjHbrj/AAAIJY4gJBAxkkVVMWcqh55+9gdfoe1RkyIYxIVExXcvIx8uCcDPJyOAOuOOKqXBiaVI7aeSRnRSkPluXLLyWZwu0jg9D9M1H9qnMqySMfMhzt3xKgDDAVysuCdoBBHUkUAa9tL5jMZGEhwS3ymMYIBGNwHHT6YqQrOcyLuSKRwXUPjcoGQoI4XHfOOvGazTJ86AMfNZyZVAK7QQWUHt+p/rVmCWWMSeWuFQKzfMHZtwGcITwOv0oAgn2MBcPcqn7so0LbmdyCdrkqOQeufz7VnFlYO4QneVfgHHUE4J9Buq7eSFpHkRy8uyNVAWPaobhkYA/fAJz71W+0Wf72ETPHOqCMRbHAZlGJPmVNqYOcHIzjj3AFLxu4mYkqBgRh2U44G4g8D6ULdWSM4dJTG27dyAqkY3Y3H5l5Pr14rCvJVtmZzNyF3CBSPmUn5DISevPv3wKzE1hdRZhG1tAsCXVvNGWwRKiBMEg8fMDkngH6UAdjLcWirHHuKhVYohIVmVQCxyTg4B9c88ZpLa5spbVEjfb5bytukG1ihYgrln5Az1HXHvXkGu+K9O0W1kvrnU02wxSSL5oA2jdmRY8/8ALNScA8AgZzX54ftKf8FGvhX8FUvrQ6sdQ1aOHzEsLCZFcDyy8gLSkgspIBCZPYDjgA/Rvxf460zwjNO1xf2VvbfZ1leWZ/KRgWKqjru5kLZAzjdjIyDmvkLxn+258MtAuYtMk1WCaYXEodYrmOJLBC5jzPC5GyJrghVPJIwRkc1/MJ+1d/wUl+KPxLmu5NPvtR8O+HpcwpZ204bUUtoQFgu5LlCEY+YyjbwVXkAADP5f23xi+IV14ovtW1fXNZvry2t5pZIlne6t5bKUlYTKZJRt2bI2AION+VzjkA/q++LH/BUG00u21O30OztlWG2vbv7W0rObhEU28FvEHH3xIAACQSRnkc1+U/xU/b/+LnjS31Fy1xZWDWk/2lLSeW0kmi8yRQDLCzec5KElNoyTwTuXP5heMfiHf6vp93Gsz2eib4PO1B7gxT3jvbRzWqW8ICyTxif5JWHzNgvjbzXnGq+Oru70qxtFukQqY7v7Rpzu0RmWO4jeFy0jNIhFwmMgk+buIyooA+gtU/aAk168uodbvrkpNd2l9PJdX91ukEiFUxA77Y1lUrJuYqoDAE54rn77483ejXcc+gXEk12BMjO0PmrfIzH7dpbwnI8gJ+8QhgcAYz0r5T0mWdlvr28ikeG7S4QCaMTSpDHEbeK2LPj5yIGYY+5zjGBXZaRoj61qul/YVmsRqEwlmW2USpZSKBbGWKST5VjyyRsSRuLZGRQB63d/HTWL+7a52TwTymzCyywsivFMoiuEdJAVlD2yopZWIKpnBbmob34koL6/l2LetP5askCt+5YLiEorHlySBIRnLevWqWs/C/VBo0M1tbyrBZW00l0rs0upRagFWNP3K5VI5LgS7EGQqkE4XDV5V/wj2rTXchilktxGESNnZSAwAlkLbivzBsrjPB4JoA9QbxdqsFpb+bLDC/nNdymKMR/ZXd4d7NGf9YgQOAv3sjkdKt6RfX+oiO1g1CWaJzO1s/lhZLXzUxZWsKsBvilYNvK5AcEkgcnxyGx1mWS91F7lBJBKl0izERLHGjFZY8K7JOW4IwSTwceuo+s6jE6yeYlvbi6Fy8sDeWPLQOyRLIADExkcqw4APTigD06+1OXQ7iG2luriSW5sr27F0lzD8sYC2nk3MT8xhXTkAYPLeue18NfEPUdO+zxR3EUAWGAEwTmSV5YVWWNY52G4EE9Tgnn6V4PZ6rFqGnyx3XlC7SKSxuVaRbspayyb0j+2A7TGgKjGc9Oc1RsQ1hLDBGrCOW9DQXG+DyHjhbzJEht5V/eIAxQAuThMc4JoA/ZH4Dftm/E74fWMMnhrxDcyC1kcXOnXEslx56pKjSwhWz5bkMG3HC84zwcfuj+y/wD8FMfDHxEtf7H+IEn9jXVpLbQvqRRDbrNdny4xKdxAR3HDcLznIXk/x7z+I28P2xWwvIoWu4o4DdLb/Z5kvrcGb9w5dQitFMVZMFP3YAJGDXR6d8cToemhNNluIbpxcf2h5TTEw52/abh2jBCfKFKCNjnPegD/AENNC8XeGPFNil9pOow30N15fl3MU8bQoVUEnKHajE5yucg8dciur+w48vZOJlKtcfMMeWpYELtbkrnjgV/FN+zL/wAFBfif4Citriz1q7n8P2cyR3lnfb5T5fmhRHHCMrEXKlt54AOWIr+h79nj/go/8PviLp2lxeI7uDR9VuIA1wsklsYXLgoqlzJkBijlSPb1FAH6d3Fus2/JRCBtbYeVOMY4PXPb1rmZ9PjeNxGNssTOxZgNztvICkNjIK856VY0TxT4f8WafDd6VqFtdQ3UQkiMUgCyDHygOoG45/HitjyP3P7zyhlT+9bcWVhwFBzy4PXPPGSBQBzY05lkZVCgBE3MoCDewH8bYBbOemTxWs2lzp5IRvkCKZVkB4YBS3zKO53fnW5a2wwUHzqQrEyjKlwBu8sYyrE55Ixxx2rWggj8xDcO3lAAvERhwCM4yfw5GenpQBzMdtBEJQiF59oJMgO2J+DE3IOI8EfgOKdBp75jkl8uS4YhpWAHkhmyf3S4zvxuPpyOnFdCLeKW6kfafs+f3aj7w28IzNxv4xkGmPsR94Q8fNgZALZAAAzx8uaAK0OmwLJK68grkEDr3GSD1I/AYq5DYxopJDuxPyMvIBOPlxjjr+laESkJlGABBYLjoASDnJ5wRg+4qAl1fJkKAEBQgJO7PII59B1H8qAHJbliokLg4YEHB2tn5Vweh/yfSolttu13QKVDcMxYs4Y4ypPynbn8qsG42S7lXGdrfPn5igJYjPX5uv19KmZw5LkjMhYbQcYyTk5Pb/GgDPmChWVDs3A5JGAoUkBsdj1qOEMH2sSZtm3eOVdT0YY749eauSWxKvtx5ZUKQc8tuJOM+xyPpUEUTrNI+doKBEKjBGAMY9enP6UAaSbUCxLKxZ+CCw4OOmM/Kv5DrTiArEDGACVKEZJHoM53f5FQQK5YlUBnIMckpjLBUBPz/UgY9cnvwasKiqTldxJADrkMAxO7BPAAz6jH8gClKxKE88jAGOgYjI49qx5WEbv5satyoWQA74x74Xnp6/St9855jYgnAJyT3xkgdap3MK5VQBl+W+ZTtI5wQT/nHvQBTjVGRyJurAou1gWyRk7j90Z9auh3CoCAQxyTk4XacBCo5zkHJHr+NVxC8bLhAyADcBtBzk57/T86tmRFJAwyDpjkgk4wcc5yfboaALwliUgqmBksQDkEFOxPselVkMjylApKgEkbgF3A4Xvz7Gq6XBjLgglVBJQgljkcD0YHHb19ak+0xIgaND87EFiGXD84HK/5FAE+SrsxQqwAGMr8px1Bzwc4/Kp2LyQjbhfm3Fhg7HyAqdOSeOnH0NUBcqGIJ3swyFGc8A5+bGP17VMtx+7KxjYzENtbrgfTocfr7UAROeishLKWZ2PTnPHPX/61VDbwrvdFjRZDiQqChYEngMBxxj0H1q1Idwyeqttcg5JJKkYAzkYGfxqw6+b5axQIF8xMl1JXI67mxjbk/rQBn25hlkt4DHmOSbymk3uVjYEDaWB+8AenUfQUGz8m4u48xHMwZDsLiNOAUBkGC+Mbj0PQ0yN5I7jbbr5cUch8oyDaRM+fPmZDgF93C8981pWw3zxGclY1ysoLAmQHJMhKE5OaAKhiAEsbopUjoQowSCOi98HvUUrIAUzjGEDEdQRkjOOf/r+9XLpVBcwqwAbGSD3Jxx27fnWNP9omhkjVdxQYDsFj2HP/ACz2k5bJGc465FAD44pluHaTyzHtyhPIbgjpjrx+lVWXZdxgea8TyASEY+RySRMCeiDnI9vzuKpwyK5baqgGQZznAJznnn+dNKgK0bgMq8sQACDnPBPP09RQBIx/hySyyD5G5z0XJxx2P1qYKQU2s2ePl/PHGff86oTXD7k2iLaJfnc8AAHADe2ePxqZXbIJLM2AikMN3luTiVWBxjOfyoAs3E52M5GzDK5QYxlTgdyPfr3qBGVwgmQg/eJyAPQkHPqPr6VMsaNiFvLbYoUsx5ZmOQpPGe/5+9QQ2wR8gkc4+ZhJ8pzu5Y5xkkfj7ZoAs+QMpIuAAxfYTnjnJ5PH/wCriktUCvKWIIkbIOR8s4+63+71P4VZ8tlRmJJ2Hbz2U5556DGaliiDrkcbQXkBI/euOynPX60AMbbDsaSUuu5Q7jIAR/ukg9ief8Kjlji3bYZGjPOzduOfxP8Aj+dETqzTI8TMsRVWkk6SljjagAz8n+e2acpHnGILKqjGxzjBzwOCeKACOCJSd7FCuNuD971449qgmz8sUahlZsK4Y5z6ENjBwe4x+NTOFG8TRqCB+7G9wWPfO3/PPvUZUSbij/vQ+4kdHGD9wdhwaAIUW8jsY47uVJAT5kxEa5QDPynpn9ePyqrcJIvmAiNg5+ZVyMZx69Pz/nW4drEEnKFQjKQR87/dGCOSfyqtJE/lSugjDSNxkE7TtDnoOPl5/HFAFeJI3MUjsBGnmiQ5wDG2MEjOSPp0x2qu0TSo028/LHCI4nZAZS2fOBULwQT6D0pvl3MUcAwshMeCgBTeeeuenHr2q3AyFncKXdM7Vc/Kdo5zx/j0oAW0UqpQsqsrlBJg7yRgEFwuPz9K1Y1aaTGcL+X8+lUmKsR5fy4TGwght4I+fkYzn+dXYW2Fdx3M3QLxj1IJHXigCcqpPOGkyRgf6ooM8gMeTVfZGThlwZPvDOdhGOuP6enaphJEsaPg8A57YHqdxHAz1/nVdwH3SM2xR1ZjtIJ46dc/QUAQywh2bcCI3j8oKvVcHl+v+c1RhRIQ8UeYo1Oy3UHEIgGcIYvmOQMc571o25gkt3uTcKUjAMUWTmUeoIHI56ZrPmB+WTgYPCkgHOAAMfhQBLJOpkRC0eGG1FUjbL3EatjGQB0z/wDXvGVwVHA2oFUqPu8HiPjnv1HGay7RVMpM8afKMgGMbEfP3QeoIyTu6n9K0J1T5kCvl1znnKDjuen6/pQAy1aGOYSSjeIyysm7HPQDB74q5G8TIAuC24DGPu25Ixn/AGwPzzWe0VpInlLJ5UkQ3HJ8wswA3cng5OfzqS1yvz71K5Ks4TPy8E9R0/WgDYjVI9pQhlXqpGTz6nvjmtG3ZGX5kV845Vh8uRkBsn/I6Vkhtg25+TbnHO5VOTnPp/POKlhuWtndNu9XKEEKCHAHLPgnb/8AWzQBr3du8yeZhVEYBUHaMk54Usefz7nrXN3cUcbNueNBOzHB+YkqMkLjOMYHXH9K1llluI0UsZC3+qVjhQACTznJPB59hVJLR97NGiCTymB3/MIxwQwLHr/nrQBzt3aL5cWIlVHYsu0EsxGCAOOvGfx9sVjz6VFOysrSGNwPtAYfMz9NwAGcZ78Yrs/JckRHBcYw+8kKxySoz65/zzSQ20abwFw56SdSemOD79v8gA4G40JYziSJGRihRQrEOFzkyc5JwP8ACsS501YmwkZyJGyE3geWinawZyAfmJ79a9SkRGcB1DuoO5hgqDyBnvjJ/TpXP39q10EVC0kkUhIVlxGyHIHOBkADPWgDjo7IrD5kbMnmyI6RmHfJmNcFCzDGDjn6n05zJ9Je8HmvEVVVWRzGOAA2CPLOMDJHf3rvIdJdIgDy0bBlWMvghs9y3HU/h9Kc8KWp3GMbIeZBlyD5hBwfl55/QUAeH6h4eikuftkMKrcAlRLsBYrg/eHXHT8qy7bwtNamSdZoVeY/NHEPLaQ5z5krLz97H1HrxXr15bTqJpIQn7522LjcURs8lduR2rBjsJQyyuoZclFJJXfGCd7KrEYIOccd/pkA5CWJpIo7Sa3WOYOR9o+ZZJMdFZuCyDPH8hUUmhiLLL5YlQFz9ofCIOT8gOCScDt3xXoLWrXMB8lY3niWRoQyk7towEZscAnjIyfmrNgtWmgfzrVUmdh5qANcyRuvIVCR9zd749+aAPPmtIHt5spKZoyWVzloWLDoEA5Iz096yLax1KZWvlRbM2c3lRzCUI0qnIWQID36DPT3r0q6gighW3niDuzySLIpEYJYHahCnIwfWo4rFoFbMKeVNGDsYB/mxncPQ7ueRnI/AgHjPjOym1ixUm3MWpwqonvLaVUMkCKxLOhUBZeBkqMtnJ4rxWwR1spZb+2kMsLzeUGMjvJhW2M3AGTtzlc/nX1/PpTMXZoUk8+EogZRnaSdybe7Y/MiuOuvCiT+fsslaCBYyPtOyExscq/lrkYAJPXGewzQB5Xo+n3Or2xmeVi4SONI5FCGTaMqr5GTt7Z6/wA9e68KaxIYI2dUaEEIuVA2SA5G4E4IHr0r0TTtESweV4oSoG0oVUtGSVA6+ucc+2RnFWtP1EXlxJtb5opvLlE0TKDHt6kkcDaDyM0AeTeTf6fGkcKyNNIZYkTdkNED5YScsNqybizDH6V0s2nGK1F3czLBKIUkig7s2wFGDYxgsPfqTW14hguI1Y2yRuFlEoc4C7dwYgMOcduma4/UZ7+6uIrK2+0TrZwjMRQtbqzxEHMjYyu9sAjigDDvL5b67WO1Aja6EMaxyZDIrqTPIShG8BAwH14p95fWWnTbBcsV3RW6SlX+djCUnMY3cquTu9AK5LUbe4SNriyVo71Q0dszuf3IVyCshx97JJXHYcmoEFxJcRy3ECOkCPIVEmVTzISssibuCznI6GgB9zftcW6zSXscm+7hSNYT+5aw+ZQkyrz5JbI5wSePep5r64SSOVDPIbCMPGbcorSJ5ySEuoGGjVFyM8kLg1yMEMUl3Kr+dGkbidYmjCsyICUhlKHlQ4GMdd3StixZoormCeYQ+bIk8VsN3mTIAX2ecVzsZFPy8Z6d6AO3j8YTzpbW8d/PJuSSYwzRg/Z7YlUOxQPl2sSR6Yz71nWGtXDQ3jvDbQpNeRMk07HfBJGQ0TWkpOAG2gsvQjisuMNbSXDxLCZ4rWQMVXM3m+aGeJc8FGh4HqenPFalzbzWun3E99HbC1aLTZYoZCWmWaZCzOFVeMRjccHPGOtAGNa2cJunvLlF86V53844SGZGuFASJjgfaQSp9TkAZzXoNpY2N2bcW2mxp5D/AGKRLmQTRxRTgCW5eJjkYDlgQCBisKOKO9h0+3ljCCySO6j3pKEuDODLFI6v1YSIm3GR3PFaaSXttErAAmHfJKqRslyxRgHRnPJQDGVxyDgUAXf+EcWCd45MSzwWq7boR+TbyxLOQsLlf+WghZtpx7nFbt5pMtzpUrRM7uCj75RmRxE4URyNx8m8KB35yelX/Dwjmt7eO7lNx5iyOwkkIGSxxHk9SCwHP+NbupSwJGsYgmHmOH8kgxwtDs3XEIkHGAR198jNAHjiR6naWcpa3cR2yShmdWaOISEosiJj94QxGB36cdayrXWJ47eZwUeSWBWWKSFmDGdmmgZ4gcbGRCSuc4XBweK7zxT4g0v+zDaEuZpitxK9orhLN1uEI808EqUHG4YJB6DNYGhaRHNbkuwZQqGNiMb4myYnfIzlR8tAHlui3N99rmt9QdEa8knaweFVjDruJJSIjNuDMq7RwSPyPtFrDNb2qeQD5lvIs7S3O55IvNj3PsLOQAsgyO3Aqj/wi1vb3X2yZIyUmUIVGS4VgyCF/wCFyfpyc/Xvhp0nlgwwOWkQJKjFnZbcchCFBBkHUnnIoA5qCW/8wmdvOjkijk/fFZQMvtkH7vO5iOnXpn+I1t/YzDDa/ZYjD5PnThYlZkuJGQujqcfe47nHHYZpt6sttL5autrGYSIyxiwEC4iOcZGFJU8ggnPA5Emmi7RZma8Nzb4yyLKsgt3SFtyw4P3SSc8c9ulAFO5J+wtdTztFdlZJI5LeNT/pDLtSNyTtZ14OCccYzXjt/p9zfXKy25drsXsTkyM6o80vyPOIumeRjB4r2+4Om3ulwW0RZZLaQidYirq8khypJ3dcnp6iufnSOziXy1jeWbnz2jUi2W4Oy4ACZPmBCSpAwCM/UA5+10loriC1uXLPsFzNNaR7laeQ7Edt4xweD/k16holtJFOLV3eVkKCCZiQCnDBGUD52U8knp2zWfpVlZW7w3Ef2iSVitxLviZUXaNkatJJwFL/ADY616bpVjNNJHOsRg8yIEu2xgDIduR/fOO3+SAMuYHeECQRL5USFkyN5KnliOu3Nc7NFCwLqoLOqKzLjcFzzj8B+ZFehX1hmB1SNGm2ojcZLHfn74bPI7EAe9ZZ0i0vLa4hyRdEIMKSpgaLG7GOnX8aAPPjbxA/LaofUs4zu6c5HpiiuqbQmDMqpHhDtyZ9rHHdgehOc/jRQBZuJrmSMh1SQrF5aSMscZVV+6pUgbVGOtZ1zKLW1dnKsoO0wgB2kcjkDaDnt7HFI+oW6jCsXcoY3RCWwVxw3ow7n2pktwbiFysiiJQNsYRTKWLbQIx1B9fT09ADMj0+S4YXcDr5VxDtEDICFkBwW2scqef0xnipI7SSOYqcK3K7lUBGAyDwBgZz0Pp9K0bFGQDOGcM5+c4YDIO1gv3SPUVpGN5VMohCj7uxSGIJJycDpznp60AV0CiMCIZ2puZmOEUrycD19fWo1tpLqMvK6m3cHcpUj92CMqvrnirRsi8Q+zxlZlZTOryMFkx0RY1HX1PtWtDazzSEIEhMcakgElQo6qN3Qg4z9aAKg0lIbeMIsbKY1a3J+XYucgHJ54x/nrcjjcsAqqg2pkxlkbzEHIPydCe/TrkirslrJMIFVJpItnzsDt2gfKSMcAZA4/8A1VZmhFvEE2BCxwsm4SMq7cEEKxPNAGPe3IjjDQO7TjMkkMkvytztA8xgB1H6GsKG9e4laZTCyiGQFQudkgOApdW4b+tTapp80ifI7JmMorDkqm5iXJB4C5PHU54rmtB0aWweRVaW7j8xnfYW3zyPhvNfcMRqCehwePzAOgW8kijWR0DySSElTIqgKAS4WQgZkKhuPbjvUV3rf2yFDaJduqyFAFG2SLaQZEfI+ZcZ/LFV9ajea1MaRl7gJLwUWEKQpG0Srj94Omce4ORXH+GrHUo53nmkEa+WLf7N9oeZ9u4sJZWOB5hbcM9CO/qAeo6TfSN5pcAk7BGZeQV25cqufvg4ByOp6CukXVZXV3VQoVA6EO0ZbaAqhUP8JGecYrNsLa2FtPDJLBBPDCLhBOQGaVMEJG+cKhyM89D9ayV1mEurO2JXlIZQBsjUAhimeseT0H50Adb/AGxIYmeWTY5Uu6l94XB6OU+99BkjFc9qN9I8lt++ZUBLybI9zSrj5QBtyoyvQjv2pkd9BNDvOHhDlZWMWV3nPyllXOCR7dKwJrj/AFzJbx+dIQLeNC2U3r1OenQe3brQBsXuqyJbSzQzPblkZyxABJAZijJ/GACMY/EV4N4n1+41O6t7OS5vT5bMzMs8Swq6nBle33FZ0KnoQPr6ellnZPKuEeMK8mVkDZ844Bfkfc2E8dD+Nc5J4f0e8llu9Rc7IUkaOCFzEssrDKRgpFvWLpuywB9+4BveHNbji0yyS1RYGQYc7FVZSTgyHyxhSSM8e+M11dvrCeYZZGDks0Z3SkoGGeVQnI9+PTpivLbdUiVMl0AZUjjXfJGirwI4zyWC55IAHzcDrTWmZpmQSkRgljhZBj+7sZBneQO+B6UAe0Jq1nIjHkSxMACoMhZt3AKqMkAfUgcV1enanLb+XmRi0sZYoCqgDBPG48k8fn+XgFvrsdmys/LLtRXBADHByjLkfMAMnPtnFd1beILSSO3WKd5EhZfPccibkN5TbuRtPHHFAHvVlq0VzH9oLbSMIyuAshfIBOd3ILdOK1EvMg5JJLckuGPYDk9sV45b61CZFlWUOi9LbPKKTwMg4IBzg9eOa6+01SOXyz5uFLKGGQxHJAPBz9Mf40AdhJNeeXdwWtybYXMflybYhIZAozs3E4UEAjPvVSxF5AlzE8EFxb3zQsJZGPm2iINreUD0YEc+uKha4E8DopcOr712cO6oGAY/3lwTk9up60yDUypEeN2eFBJBBUgH5iMEfzzxQB1WFj/dJJIyLwgUDeVwMszH1weM5/q6PDkb3Zwx2qFGOB2Oeh/+tWZbTPIi7wRknBGQcAj+L+IAZrTSbYibtrANvUYIY8HIz0B5H5UAOkaGJWcSeQAQCzkbzu4G0DJxx+lV5YFZf3rKyDnLcAFsEc+pB+vFOaZZeNoUHOFdFfc2S2QcdcDr7cVXupTy5B2ZBKMw4KDAYEDlQR068/jQBD9kjjO4DAGOvX16E5qQeUQVD5IOCOeue2RTXLtkM27fsKFTncCRg4XoTyO2MfmRxzI3l7VHlsXJMTmQh8dwOR0xzQAkcjqXBQsdp8rlcRvj7xVzgknHr1NPYvJtkkKeYOfm8tQTnJ+VOOw5x+dTNbHG4sSD8+7GAMjhfpx6cVAY134yFIVST1wpOT8w78j6elAE1vOVxhgjNy21TtYE5A6DkEfr9K1I7lpMLvYhQMkjgDsu3uMfzrLKt5iocMpwVccA5XOMYz1H61pW8SMSpOC3AJ4BIwcbux5FAFedBvLHDgZYlVOBnnOCOvJ9evtUDQEldoBU4YfMAcZJGdx46d/Stlk3ABFyUzwwAyo+8fmPrnP0qnIimOTGGLMM4YHavRevJHFAGfx5uFAVVyGBIzu5zgg8nP8AOql1eRWTxCR2j+0MUtyUBDsv3wCe4Hr61LPCVbID4jy2UYDcOpyBwT+v8qzriGa8iBilkgikfbJgL5hAwcK7AlFzwNoHWgC8k0cgLECRfl+RhtbBHyscDjGOB156d6sLMZCfMKqeVIAwM8DIGOuKqwlUAUAbcbQdmGG3hckZ3dOTnJzyOKnjQPgfMrZ3Ekk98DkdBgfpwKABI9jMyzMCxPyB5AD0/hHG39eat26ENyRnDEEkKAwHOM9sY+tORFRWkLZIbAG0cntw3TtnA4qcIAd5IGRg+ZjbnphQucdR/U0ASBFaN933gMqOcnI+bp7mq7IoIQHDBM575Oeevt0qTO1VwSSpbIPPXH3cdRnPT1qlNMTJGoz8z9QDgAn5gR/Djn8/WgCVtwjycNtOSScAjkjORVdwg2hPmJCliMnGccAE9QP1/GpXXeQiMSuSCoBBIB65xyD9eKjMexjtIAGMbjjOB79/50ASRsQx46qQoAOO+cjtzUyqNjOyZGFy2RnLEnGOucfz61TaYqQoXnnOeMZ46tjPFW4t6xgOWw4OVx1Oflxg8/z/ADoAsAnHzAcAc5z9B+tSuBJsLYXkgkcAf72Pu/dP5e9Uw6ArkFeACME4ABAzgeuPzqxgsBvH7s7jIueSB90gA+360AU5xh1XdtAJw3BBBK/dOfm4pIS8ciyBw5RuVK4zk4AAJ5/wNTGFW2sPlj5ChlZlC9scHnOahkKwfOAFUkgOTltxzjA6kZHYEDvQBLdTxNIPV/vOFO1XxnaTjt3yaOFAc7SSPvZOSQDkBTx1OM96r5SU4C7dqhpAxGZGYElsfwEk/wCPNTKGw4fbtjXAQqzEZPAyv+eKAHLITuHOFPP3dpOflU7Tj/8AVQEJYszL5hC7gGUlFOBkYbryenp+SOFXcyYXeoO0MuM7SAdp5BP070+JCqoZFJ7ttUBSGPQv17fgTQA+dF8lV2qBztZlO4jjB+nJrIis5mnKjAOAxYEY2nGBjsen+NbZXGTswmCwwWbA/i5bnr6etTbooADkn14P8SggdORzQBSSMryELBRzgFuehJwDg/LUw2qnLAFmbgA5GecdOo5qVZN/Ecmzao3kqT0Jzx34A/KojJgmP5JNwyXKn5R6nI6c/pQBCVJAQZO5vlfgK3ZhuOB6UxVlQbsllRyCpbPUg4Hr7YzSrArO0nnN80TR+X8xiUZU71UDhjn86tiIhQEViQVLKSpHUZAboRgH37GgCSMvsJxjkMq5yCrctn8h19aTl235dQjDKkbEKknCgtjJ9ecdPWlBKu+1v7zbcgjjP6f4VHM0wXAK/PhgT8ykDIOAuSD9R2oAgkdgHYAjDkInzt0IB+bHTr7enrT4R8oBjZHYkg7lKkcnsc9AewqkqsgkUmVtxLKw3HcTnOB1HA/SpYWnBCOCCMbcnJ5yMEj6+tAGj80UZ3gMS2S64+7xkbR3H0/HinMrlyrj5cA5HTLDKjI74PPpTimYdjHY5XG7IYEtyRkZA4B60zDoeMsqupIzlSVGGx17k0ALvjQojOxZshRgkcn5st0BHvxzTZUWc8jbtON3c46YUHJ6j/PW07xNkgL93JAONvHUZHJJ/lWfIsgkRlyAoY7WO3JIBXIYjjP8qAIPLEchDtuGflYjI5JIJH8IGP1qbMTGQFnJCHayjCr3Iz3PBqFyduxhl5MliMEISeuRx2NVo1mSRl5ZGBVipBCgdOM8n8P60AbFuwBLgb42BPJzuxwze3Of0PNWwVYdApOSACGOB346CsyDCqoDKMkRqo4UnqQScYJ7k+vtT0klVmkAUIG2AA7jgYyRz0yT+dAF1QDuH3SRwfr64pJYk+Viu8jk9AD9QTzgfzqqHO87Q20HnIwOo6dyKs7iWCnoV+XI6j/OaALSKrAOka7F6ne2QeuMD/D/AOsyUdkC8lm2jOc5znLDJHP6flXzt3NE4UkAMD90kccD8aabhfkOMMo5B7cYJJz/AI0ADI0nynopGH6eu4DuB3zjtxmpYo0DBcbgODnOAuBg89f585qFrhpHCj5ldiHYDG0YGDxjt6d6lVtgdRgjeMNnGfXvx09jQBBJEQw+XCq/3vXeflGF5xjP+etG5TaxIX52baBjjC989AeOnv8AnckuAhaNXBVm3KcN8xXsPl5NVJpJGAJO1lBY5BBGcZyD7baAKDHzGYuCpGUICk85zxtB5wB+f4U5BHscL1HOGB27jjb1HPOOn41I5MqLGHICnfvQHLBiWwSRyM5/SkZnZ0jdFJRPlClQHUjli3A3D0ODxQARxCRWOFYkY2hSMMBjIDAZ5FI9ogKliMoQR8p7Drx05GParELrt2D/AFkY3A9MgnHJP49T2qYbArF3DOcMNwKDLZ+UMwwccd/b0oA597UbxI0eByCcDDtkhMY7fhx7VTnhwzlcNhCAoGNrM2Tk4wMfXkGupPlv8xwVCZKgZGV54z1GRz9aptCjMzKmEYDzF7tj0yeTxQBz62dwiuzHI2AnOCCzHk5Jwcg9qS0tZHMblCjDAYEqQX91ByBkDnge/Fa0yyRkPC5yoHySKWiK9lUY6getSxo7JzEFaRgzMpBUjGflAPHBPA5oAofZgtwcwL8qfNgrsZmByBjuMYJpjWm8MuVPGQOw9sitWNUMjbwyAE43ZKtgYHAHrn8vSllVTl8qoxwB8pwuB09OtAHIXVsNv7wZ/eAkAsH24Cj7vOOOPUfjTEtWhTy1TapYYHO5CRnIZ8Z459sc89d54vMy7FF2gEAMrM+1gcDGcduDye1RG1811k3MIRvfaVJIXaARuAOWLAce/twAFr0UyI7jAQSKdu4oMYJyM49ajuLQyyFtib2GUkjc70K4GJlUneCQuMdM81JbNtQ5bKRk4U4G1RxgjOTz+eOM1K+fma2Kg/I5kUrhWH8IBPJOfftmgDPuy1l5cchaOZ0BlY/KGQvhghJ+YH2yFJG7viCR1DskBZYyy72YAhQRyFPVhnODjBHIqfVYL1oWu3il1UoyStFBIV+zRiTmV1CZyAM46N9ayhKJvtM9tMbmKWRQZTnMZwA0fzqMsv3flGPfFACXHkqroMpHuYMwjZwcfe5kHvn6ViFreOfbhSFBKZIUOz8kFjgLjcOpFbiRuYw5jwAzozNjk4AHyHt15rltQtyzyOrLvWTaZViKFduABkAnpxnHagCW5vvLCqrfuHB/doquEdQSxLjjsO/euXuNSUYlWQMTlQjBE6nkjnJIwfc8VLqt2lgqi7ureOCWJTIzyDLL0x5jBRGdueD+tcVI9hfK9zaXcriKTy7YxMk0RbKjDFCcEn1xmgDtre/jDpcJtZk+U4LFSwyTlnA5yDkVrtrFzcW7Iqhi5OVClm2NnbhVHz9c4GTx0ryhYriMMzSzE+dHlA6hcspBO1W/vA57jHOK1LW4v5THFBM8MoSVoZkyArryp3H72FB79RQBZvLpY7uSKeN0kXfEWUSRthlMgRkkUDOD1Pb0q5peoqrwp5XyyAFY9yrtwABvVTzL3B6epNcHrMs894JszXM77XlnkMyyvIQFaQkqEVSQcAnIHbNWbK6nUoFkLjIjLSIV2uOwI5IHPP1waAOy1LUY4mdjlJoyzxSMDgLk7i5A5cd+ee2cUWRGoWxWV3n2BLpZI8KCrNuYhmIOeenUelYVxMpIheSMMHBZkQMclM7A7ksxJOeFx+FJHqaW0kdtJNKJZYm4CybfLUEgbvLCrjjjr6ZoA7i21DymFvFJIHll/c5LswJc8EsMv+GcCrcniG00qR47tkZWMZlkEUuyWRmC+UshTa0m4cqDkdxjBrgpNQECJMrmOeI5DyOOHkOxXjweo44znI4FeR6lq9xBq7rfByZ5QvnG3N0ZWikO4RwtC3kuygMGbCMXOXHSgD6i/tO01EpLbY4YAK6uJYSxYeW8bLkHIPbI+mDVuG+iJRXAO7Lx4OCHOV3EHlcjB5xj0FeI+ENTv4JZrkhY4JZmKRyiFYY5HYmMRiI/NIsO0nHGSVyTXWTeK4GlQSNJ9q3MsilI4yWckqUGR8u3ae/XBxigD2q2uBHCmELbtoLqwIPOV6E88+lbMF9GVIlkQBVyqgHzDgcKePQV5LoniQWrfanazngWWFXtZZGa6Gcgu8KZCxgsCDwCMEkdKUaxJfXU0yzqivNIEQhocASMqqhkUBwMdQT27HkA9ijuzNGxiGzDbcsfmYkgAY9Dg8/hT3k2srMg+9tYEeYORwVEYJ55zx6VxenXgaJDkszbvlLZZiSfL6deh+g61sQX7uWMhWAhSzZnhyQpIX92JMgkdOOevNAG0LoK8gwRhWb5iFOFOBtBPuPwIqGSVgGIDK2VLuxBjCkAYXnk5wDj1zXPTXsbXEZYs5UKpBOCM5ZyGz/cK/yHNRjU49hyzSo8rumHAjIBJ6E8HdkYxk/QigDXuLkuDGyqoXIOxI2MpUkKcSYCngflmltwBtkyMjKBFywUOAA3HQjI6fyrFGoSXErq7CFfKwuQjAEDJG5j1z6+vanWFy/nLHNMSPLklRMeW4CMQd8jDDNkfKM5xjigDcMm0OxILRlERefMfIG449ice36VMs6FCjMpdRkpLy+wk52nOB2qlJJiQSqVJ2Kw4wyFsqNwI5O4E8dKoXN9bJGCJN7ujssZyjAsfmJlOMLkHqeKALEUoWcT2udhJLJeB1VDbtjCoR0OAO/B96u6ndnWMmdEQhPLcRKCI8gErzy3Bx36EVzKXiEDcH8xFdlQ7ijDGM7mXpkdfbjIwavi4VmXY3kzSMXBDLsC9jgHJOMfkaAG2XhiV7u3mnvo71rBWmtrZ/3ItoncqDJCMLO65wCTuVVAAxiuieFFCpLOfMjZ8riPbgcDB/i4A57/AI5HP+dLFKJkufJB3RmQBWd2DNliAchTnAyOMDtzUb69YJdi2uLxRO20LAdkjxbwNhkKAiMHORuI60AaEl0wgkhRRkIcfIzqNzBQcRgjHXP508qypIJZo0kZGCLEGKkMCxcED5W+YAgnOajhcLuJlJDO6uQuVMeMoOAcnOBxzV5wkqLsCb1Uq23qC3Q7Cck429B9OtAHH3MCF2QhkL28schMjcs2XSULn7wUj/6xrmJL02sccUF3NF5MgVstJhZNpQuGC5csMjnoT2Fd7f2jlCwCeZCVRmKk4ZsFN+BgcYxk1wOuWU67prnbCilFDHCJJhjl1c8NhyRwe1AEcl85KB7otvUJGkhVpA4kw6HYSOFHBzz2Oc1h33kXBmiklk3RyxMWSTytgWRiSSP9aApHHPUAVSuJEgm2q0b/ACPKSTiQKrFUYEjD5AB+XOM1Xs5nuZmSOTcrbhgRrIm5V3MpYE4GCOp7Y9aANUW7TxgCQkAAsypHwgIUEc5Y564ye5FdNY2phkjkQy7QqBgUURkJgZ7ckDPf27VzglcpCQu8Y2DyV8sEYJBJOAOSOvfrXW6YkrIjb5pi0al4mZCFyBkYDc8+metAEMdjJNNNMy7VaRirptAOWJHyIcrxitJbadFcudoUrhsBtwJC9ACc7sj+YrpbWwH2YNxCWkDEHliCcD5VyVOc9R3+lTyWcQygZiS5BXAA+XJBGf8Ab/U+lAGJ/ZkM4AnwGiZHClT0AUkkkc8g9KbfaTayOLvZEtxGijzv3nyxkBV3BVwcqB0/Hmt5EkUoZYX3tgIhwS4Iw2WB2j5s9TUcqNzHuaBDvLBlSRSoyQFIJLnfkHHQ0AYkZZQkcfkychEjTDEkHDHI+YZYZ+bHXjIxUcxRHDEpCkrBHRVfd8vyuMsP7wapZU2unmeYuUMgliO0RgH5g6EDgsOgJzntk4lkitCy5G9HaMwR4CHJjUyN1xkybz16tQBmSy26Kz2zmSU7xJbSID12RowkYbcELng5HtVe6leU+QSACcCUKdqM2TsRB0OeDjgk+nJ0TpcUk0rZ8vcBhQdxG0jPCde/+cVN9jSMbdnmhSPJyCpLBy3RhnGD1xQByun6mLe8mMVnshtX2PNOkh82cKp84Fl27RnbgHJC/WrFhqzzLIZN8jPdTFgihBJuJIIUYAAJx+FSXll9oeZ5BGlsCxMas/mSSE/xIBgYPH4ZNYoQ2MyWyiUTXBItiqkgHYHKkKDtADHJOB70AdQ+o3d9JF5zgyW0eyAOAVRRkBQo74A59a2lvZIV3OSVHk56lCZESPEgUEkZ5BxjtnNcxbKC4Hlt5jRk+YTkFtxU5bGAd3bPTBrRWXPmJJIXjDRQzqgOYzkEQljwC3B3Zx82CQc0Adtb3LHy4wCWKgLvyEPHVSe3p7YrUt2ZZm8zgtHhmRmVM/w4/Dbn3NcDFdiKVkVpXVDiNWKsYxux8xB45z1+o4rp472KN0t5p4w04Db1ZWjDHhV+TJB4/PnvQB0QcOwQNuYAbQSWz0P3uhH41cZ/lIA+Yqd44AXHCk+vABrOijYxiQbcgkKVK/MASMgZyM47461o53IzFFAUHJYnJOO/pyf0oAgSKRzvfbywQrHw4XHXpyOn0zVWWTynfaxCDGckO23AXlVB5yGwKuQ3MdsjB2VZjJtVjkqAw3bQMZJwa5rUZXS7MUccqwSBXV1OQxLksAc4Pz7qALIu0uHKhJFghl8svKrRq0jRjhUYAsN+eQMccmrEkTyxyxSWgMRhzJMUDSwSRjci2uHyAw2g9s5PQ1zVvrDTuztbO1kl6bESvLBh5wA5eOASbzjP3gpGV612C3RWFyxZckKpLKd3AUfLnpgCgDn7aZ9qOIZYAQRiYZcnzGQghWOPkX8q0YsFGZs7kYrHHzuZGJO4+3PQ88+xpywyT3C/vApOGEZHoAM7umDgd6uGJTcuBwyKpZgOGwg5AAz2waAHxxuQX8wkdlYHAzxjGOmfX+VPRtu4SkDHTAIGfb0qxwwCqc4IJIUgYPfkDPGKbLAGicjqQRnnIIA9uB0/zmgBsT+YGAYAH+MEELjoGIPB9M+tK2WfAG1s5D90jX5WJB655PHrWbpzRRs0BBaVFdtzKwjddzZMmR8zDkDHpWmrqWDZOfLIbcCD8zFlGCORtPHtigCQKJOFKIqjLCRWYNjIzwOc/wBe1TbmWEBRBGEyP3eAy5Oee44P61FkhUUgKAcFsgkr97nn1J/KpFZdjjLKCfnO1GDHGODnPTH5UAVbqNWEYx5zBSGkbBUo2WEakZ5yevIHTNFvA2MyOCo6h1JKjPyqjrkEj5eTx64qQhiAytiM5+RtoZQDgnOeckE8evrUy4ijYp84cjBZl29DnjOcZz2/SgChdRqQTJgKxA3EZfjgfNj5u2MZ+nWsGaBEkeOGRQzKjBpYueDuK5YDJwcj2Ix7dBcTFiY1CuCuXDj5AQAQYzjgcevWuXZne5ZW3NH1DOQgTAxjzHwGPHY98dRQBoQpASAgYupJYgqgzkk4UkcE/wA62I5oBGWCtuIZWds5OVCjgf54rlUuIA+ZJFTBYD51yduAMhTkDkYzjOeK2rYrPsZSAkihsAggZHy8j1GPpmgCcFw6yH50IUFBgAHAGPm+nvVtCGfKnAA5znjPJ+ozgULGiq4Y88bRyeg457VONikZGQcA9xkDAz+GKAK8jhAMqQT6j8j16Gs2ddomIziVRGzAk5yCeMc9D+lbLhGBYndkjaDyqjgdByOP8KhaJZIwqKuRna+fkA3HOVY5Pf8APNAHKPaxvMHgt3hKbRJI0srOwCLkojTOsYPU4VeT0zzXTwxbIyo4BVXDDgZKjjBOc4wfr+VDQxJxgYDHecHB3InbuM7+PapFkBRuBjgZyOMYx8vUcD9eKAKMgxKWVS77QNykLsYhcj5iMjHp/ePpWlDOQhWTngEJjJPA/iHHT37VTVAr7zg4PTjDZJwffr+lI5ZZQ7MfLUEYyQDkZ5wc8Fv8KANgRmdkCqkZClmUEHcOB85B/rn9aSXblkdVYDhFQELGSAOvf5sn86rQMUjJ37cn72QCPbA5xgEVOZgwdVAJwApzzkEMeM56/wCeKAHxxiPhmXeD8uU3ABhu2tgHPB6+/OKkmMTYTIXA3r8pX5xgY2hflGM/nVWS4XdhjIw4QEcKVwMqCR94MCP5VXkeVSGflWX5GJ6rxg57cAUAPF1hhkYGQhwD93GM8D25pZLkIMEBH3EbgGyYwfvE4x1HTOcVmyTKoLZB+YD8T1Ax0PNV5b1VyX2PkkHa6kBc/wB4NgH8eMc80AbFyd8fmbuWAI5BOBjBJHA5Ufn2rOk8w7WEmd2DjPTdVH7SkqlC4jAG9/nVwSDkKCrENkds9OvsyC5R7oqCwaOGLMLLIAN7Mq4Zlw2eTwTjODQBsQuNoDHc28qW+bKkcbRxyOfpVgMrK24AMucjvjseOvXmqmdinc4C7mZuOhxnBOOeciq0dz87YIKoPmOePmOVOf4icjOM46daALgUSAhcRrydyghnJOOvGDj19M+1QPYxozsmAD83D72J55ZTx198UgvCgz1jJYYAwF5xjpz0P/6qvW0cVzLtklSKPYQGB5BxnJIP0H/6uADNifcdkiDKsV6oHC9eQp5OMdP50y4maRHiJClFON4+UgDkgAZJz7Z+vFPuIwu5ImjdUJVJlO5zk/ebI5wf51UmSZICHlDhid0hRm6c/IEXgdeTigDGdwiMXIcBuSqsPLGeE2lcnjvjHNJHJPYXEs7RWU9u8QVra4w2Ym4VN54J6nr25xWfJJIjtMGIUkrIrkAsOm4gkfN046+1PaXdEyuXfjCw+WFKoDlXBfAIHPv7UASwGCa6nu5IIrBsCNYrcbY5UOAqL2OM9RWzbyvGUBy2SvycEAH7p2g8HA7+hrGjtIniEj5nxtcHcQyk8DCZ4IwMDHvzmprV5meZoEdfKEbMzleTnnA7jGOnXbQB3wvFWy+zCNFJYmSUjcZMj5QgccAAnj2rntQSHKbI5F3ZMmxvL2rzhvl4weeOvrnipILlmQB1H3sAyZ3HnaNi9hk0y7cSGSNgzKGUgbSWYgcnIBAXrx7jp0oAy2BZwwiZFCALuOWC/wAJJBxtwayLiyE06MGiQBtr8E7nyOflHIzgZ962L0xyBREPKLqGmkR33E8ZGCMA4649aoyzxRurJl8AfM2dxG0A7kxw1AFe5sPs8m0OZgqbm3AlI8YHy4z8o4/OprfThgPOVLSg4UBiilI9oXcATg5HHQd/bVtCs0e4sArYAQgliCMt1HHQdcdeM09hLHMPLAEHltlW5w3PAYnBGD2oAwjGkTCOTExBLo4yq7UBGSuMKACOnas+bfKozbggyeWRjfE7bsccfNJjA+tLf3iJMIFYgR7S7Ybdhs7sADL4J6Lk/rT4hHMwd9p8ss6nBI4wdpVXwxOAM9cds0AczfwW0F4sdzaPIoVjLbTAKRvj+SQZPAJBG3qM8jBrn5rCylkTyohCkh8sRRENmRmOwPtGcexHT8K7y5t0vppGl2jfF99Sf3YzujQvIQW4HHbH0NQ22lrG8XksAkT7nYKrHzBghwSeV3BfXqc+lAD7DSZNPPlzJE8pMBKvCxkQHb8q8+g469vavSrFPJiVlQqWYsBweDyDtUmqNpCL0rJeO0s7lcugCOCgyUxnAQfKMfyxXSRRYYEKAHIPJA2g8cDPAGKAJLOW1jEz3cXnPLFKIznYITkZ4Y5OOfWomFsIoREFEqgtJv8AvswzjYSBjIPr26VPPZrKm0OQwcMeo3DBJ6jkceveoRbH5WIywwRnGBx0IB/CgB0fP3tyBNzo7Hk5IIBOT3/lTGlaZWUPtBXD7zkZ68Y6DkU8sVDh0MihcFsHaM56Edf8mqMgRfuMq4ydgPQDgAj8KAKsUKJOHZH3RktG0YZgAfYH6Y/zjoEFvDBIdUtppRI8bW3lYDhCoO9iCcYIOQT+tUIU+ZHLHIUlVQj52cghck471flWaUCJ5AY8AoW2lwD93djpwefpmgDLaTDl1DKGnIj3csVX5RkDoRxmtOyR5VKiMoxJMsyg8g9EOf8APNQrbsjRMSJdwbBJC7eM5IwMHA/zmp4ZpYY2XLhGc73BX5mwMgAcqCAOcUAU9QcBRG6bEiYkp8u9yw5cyR5zj0znJrOtoIGuDGZVHm7vmYn5UiDbm3HqST9e+MVa1CVijFE3eXnoyscv8wU88kDOT04rzTW9dg0qAT3dwkcTOVWXLRBRtb7zuBjO1hknGO+MUAauo39lHp975zyHUIrnyRE5QB13gRIhZuVGRz6Yx3r5B+Lv7SfgP4Rwanf+INZt7VrbTZ7mSyRohJfb1kMhWJ9pDGSNm7cL618cftn/APBRjwV8E7KWy0u6GqaqWmFzDbSxzw2vKKJ55YpyQY2GQBwdnGRzX8vnxa/ab8ffFvW9T1nxTr9zeWWqXEqWMk0rp9nsxMSuYi/yoY5Wx1BA4JHUA/XL9pP/AIKCa58YZh4Z8I+IptF8P2ttHFPNbS/Yrme2u5WDKq28pbaF2DkA4xgV+Q/jDwt4k8aeIbrVtR1S+vbe0kWQkm4ub2W3MbRw2++S4ODtjG9+hIPUnBydCub2/u9LnleO1eyiht7jBilbUkM5jtZQsecuioFYZJz617zpmk6dqkB1a3do3lupDMyO8N+I44I4haJEzYjiMkGcsMYlyu5s0AeH2ngvU9ShMWq6bL9nCpBGq7WR4jGoBdZAfPy6lWbILKoNc5rvw10t/tN9p1mDcXVvPcTM0nlTRrIfswiBJzCzbQgjUhVKHO5MV9PTeNtG0IapYarPA121qk8Jgm4D7jHCZYipwXmDA52jI7CvMdT8S29/PcQ2VmnlXkMEV9sKwPEynzUu4SmfMmRiVEZ2qQCSc4NAHjVz4FEFrp5vJmQ6Unm3qXEQuIZkntwszKznH2xoyqgnjglTjr51eeBLe7gN3p1skUdvfRWNp9hik2JHdtBKNRvI9uUSNYmVlKggqcArg19HXEWgWlottJeG5jJnS5nYARbkYiEzKsrsjwrhMYHK5GRzXn41LQ7GWeJfNghFxKkZfaWu7qJXkiulXeqtDiOQeZyMj3oA8XXwq1vHO8Q/tWKG3+3X0qRPsjvpI7iCF7ONSN0OZVyCMsDuAxk112g+GrrShHpszywRrbi8vJDcxWazTJAl9FCpeM7rUSiLzFVs7m2kEggdde6xYXC2uox2V7FZPCiqkQAZpLV9iRkABJHO0bRnO3qAa2k8XafPLePeWjRHdHHumsmDorTsu9IrhAkLbCFVCwJUBjzigD2bwlqdrZeHJYdeia9ub+CW9tZJJEMJFqogutIchSzqySxGNgysuNuF5A+YNT0eeK7kEIge2t7iSIzbwsLC6lZozKN5MTYwNrHPbtXU6r4ut/DMFkyJqMthZ3kj3ElyqxJJI6yyHyywQxu0wi3bjhjyCRzXmupeL4ZpjcmB4o5BE8sxJKXc5uD5fmW6s3yDKkMecYJ70AaF14dEpNmVgtormITC2kumSOaV8SRywl1yvyYG0ZKnqKzpvBiSW5huIGSFbyLa0XmXMptRH5hikbAMe04UllALLwTkVJJrmmebHc38l3eT2ECW8DGVo44rmXDlY0ZMnacgcEEDg967jwp4rL6mGmWP7HPIk86m3HnTJbx4kEsu4hk3A7xw7MOFxjIB5ldeGc2gl0bTr1XQy30kcty0K3NnEW82JYPJH712KqNwx+7PYg1k+H9KkvjcRSSO1wskLSJHaZmiiRUkn+zvI2RK0koR2XDbieO1fWct/wCEriW11uWTfD5jSJBAH33Uc7MvkGNJ+FSTIYEKQF6AVyl2fD2pXt5eafEkVzaosQW3dY5o7ZGkBaOBipOVnOSckOjZOVTIB8yeKNHv7dY1E0k1hb3fnWxE63DbvMeNgCGPnFY1G7HK85AIIrCtVjtJmEyySz3McjyiQEQpGwDeZDMNuWC4O3BBxhScV9ISeAotRaaYRwzWssbzWazSNaG2EszFWEAO5Cc/McEEctgYNZVl4V0+RZbK8Rt0M4gAnjSK1vIgrSRlpnwUQZ2oEyGCKScHJAPP9K8ZQwW8TRXLwzwyFJ0d0uZ7iN0WEXWzAZIVVBhUPGflGK9o8E/FDULJIX0rUbjKzRQm6EzxrB5JEq28mVyHURKq9cFzk5Bx5tceG3srpIrOayuIZoYdPiIt1ilCOCYpHmliX5eMZz2rlLi0l067uYrK4e3S4uIku4YApgMypl7iNifveaTlu/XmgD90P2Tf+CgPi34Sz2Vl4gu5dZ0U/Z5bo31y81xHbPLgWsSBiY3JYNuAHJycGv6CvgX+3h8Kvifc2+kNqNpaXwRS9vctEFjkdVkWDMjjzJwGUHGckcntX8JvhrxNqGg3M8l2ZriJUfcV2SyOAdsZHzbVZSBkE5OO9fXPwu+Mf9jzaVqdndXKX1sbdjJHO0fnzxTmRnmKruFw2QCACAue3NAH9+dpqdvqVtFPp9xEyS7XR05QbzlRuX5Sevf06itSJ5FUtcDDsi4aMEgJk7XZWxtJGOv6iv5zf2Rf+Ckj6ZqFn4V+JsKQ2c0UAs9RtdQEqWjvII1aQztyMMM7gNueK/fbwT498N+ONGs9S0PVob+G6izHPFOsokJGSjSKdrgZAOD2oA9Jt2CqsbckPuDcHzBnI6ev9akkVGyABl24OOQRw3JPHT9KrQuAz/dLRHB7ADttz1GAenY06adV+YI25SNwAI68k8kAjkjjPX8gBbgOFKK3z7QFYMABls/dJ5OMVFLuh24/ughs5DMAA3GeOc9cVVnux5uVMZAKg8n+LBUZHB6j8j0qr/aEO+WNgSyoykHgKScDBIx27c49KALRuH3Llg8khKrkggHd93KnjgjP0q3FLJt5jVnVsNjnpwen0/8A1VzXnyIwjdETc21XXqufmBIPsQemDW7Z3CIRtYMQBuZiRkjr94Dqc+/NAGymZQwLYx820ZAzgdBjk81ZRV5L4bBVeB345HoayUvYpfNRMZ8za7A4UAjceW69sY4wPzuxyblO07lUZY5OMZwrHPUkY/OgDYtCYS0kJWQMSpVhuWMA8bio4PHrVSQqjMc4BLEqOTksSSCB6mqHmyg4VvlOSwHyIOuc4Iz+RpROWbcDlRt3oPXOCAT2+tAFpzvVMBxyBwVU5B6ZLc//AFqhlj8uMyN5YDkKyMR5w6gkYPTGAKpTTxhizZULzgAnoAcYA/zmmm7ideUZhjKs5JfOR93djH50ATbcgKPlyBjJAAA9ycdqpSr5RCRn5pXVm77VBwTkDA6+varUbROpKyFio5VwMr7DnmmMfMdUUZDKQQRhi3Y8jpQBkrvLyvE3CMSzF2G8AnOcc4/DtxmtRJonhiZHaSQ5M0eQQQcEKNvUY6VBLarsYiMvLuUAKQBtHDZLdfX69qlt4T5iqURnYMylAwG3JH8Oeee/9aAEijcHcG2Bs7kYMWwTkA8HHGOuOasDBt5hJEWmDDy3HAKg89SPT9M/WYRyJu6EnlmPOQc8DJz07+oFRNO5zAwJUg8gHaP94hcKcEdT9KAIk4VmTarhSCgZeX6hucA/nmp0lURkSPJslXCqMhA/TkDnOQOenP0wIitGMlmBGC6RjGMD+I4zzTo4SA4kYHYcRLggE44BYgAnH8+9ACJFnaXIleTAXcp2rwP05FK6yQbA6spUgjg4fA5GewOO9WRnhtvzEgFRjCepP402a7kCiKdQWc4BYKu0Z4O5iMdR+VAELzSFOdvzPnb8vAAHPPTj/wCtWdKFTnfndNhuDwTkkHjjofzq3FLgTNGAwXCMZEUh2Az8gDZyDnnpz61TBmCgKm4ySEnzePLYHjHPA57H09qAH4ByqocD/WNjHGeucc/rUD9JEYDzWypYHgEcDp14A6VdAlYtGxZI1UlhwS3HXg/5zTY4EldVZSCA7IeuwnGGcbuc9utAGZIg8v5YRAikmVR+8aVQOSgxx0HXFTRruS1cIq+YjIqtjy4ypJQuT1zn/OatSrNBBLLvjGzzd2cECMAZPsOvbNOAmW3R5o4wvIVm24DDkjYvGcH+VAFBFMc8hJRznfhgx+UHBIAB43duvI4rWjjEmCyqoPTO7BxxgDHH6VUtbeeSSV2ZDCEMzMRmUTeYCoU9CuB0zj8a0BIBsTG0IpZiRg4xzweT/wDXoAfsaUqwXqdpXI2kd8jp3P5U1EdVAycLzkdH+uDz1pgmjQOokA2YPG48jg9B7AU7zCxkZfl8wBgseflG3ORnGPl5/wA4oASWUTLjIjMK7l4PD+4wdx6+uar3ShRGzSK048rkA8bfvEgDkVKCGSQ7fmPDcAe+T68n3rJlEjkuNzLnG7nOeeMHnt+lAExhUNHIwLeVyBkYcntyMGlh2KzDYdqAsXyNuOenPP4Z6UyTzkISUhZFXJEQzEAO74Jz/wDrpjE/IGbI8n5dpxs4xhs/eB9sj9aANm3ga6lwWQeXHJKryMAsnk9P5H86i2AxyE42yn5T0ZQYQvTr96oIw68sADvVgQ38D48xM8DgfyNTzyDa5KKWQjawVtpzt7KOlAFWdHchJcCSLP7xcBR+APBqrbWu2NVJO9BL03HcWPAJA4BGOvvmmfaY3MZkDSPITkIrEjuM8YA5FaMZ3kCF1BkBLDGNinlc8dOaAGxIXEY2NuXqzgg+ozipXyjEqDx90gZyfYD6VPJPGi7mLsuAdyleh7nn19qi3EsHV1A3bSpx970A/qM0ANuXd1BIiWLdtCEbGJwCQd2Dn8Pxqtjcd0hAZhhjJwOf909OOwq7CAzbmBJRNy7wXDE47AZ6Z96gntVlxhFQ+bg5yP3YHXOTxnHv7UAUhJ5cHCqFB2GKOMGNQCTui7gdO2aoS2c9w6hZWj8ou5WNlcOq9SDIQD1961ooktwJVhUqvARTJubJ2gsCp55PWs7y5d7sNqI52hE+U7GOXO5uOD7+nfmgBiyOhQI0kzHJmUgmNRnjccdMnjGenFdBBC0wDBSzlBgBxgnjOBnrgVm29suQzT4kMfEagncDxnJHHT26mtO0QW/lwnjAA35PXjj16knrxQBTlslJeQIEf0yRxwMkf5FTQwooKSAo7YwwPytgk5GTx/8AWzVxpQ0jpgB9xHmc4LHnA/E01ock+ZyVxgDPIBOOooAsRxefx90bBtPy8SdyeeVz+R/WBoTGg2Ngjpjnd69/Q/rSOwhAJOG9SwUD65P+cVAxkYbyflJARQQQfXGD6E4+lAEkMzyK3lyKpXIjwSCSud4XJ6/e/LvTWuyGRMyH+GR1bOBkDoDnGSPwNUyDCJIlC7d4YbS2V3ZY5PpkYNV423OigSsRzIqYyM88ueT1PUe1AHSWzBcsVRk+T5gCeOmfwzzS3BREBC5U5AYDg+vPaoIVEagAN5RwdpHIDd+vvTi7FnjJUqM7SRweBzjtk0AZxwzSCNCvy4O49cAnqT24pwEbKRuddoZlUg5yM9OxPPr3p7RyIwJUuCAdwYZ+uAaG2ZJZTuwSoHGVGRnOM9PzoAqtjBkmZ13KoDYEa5yMdOpz2560TWbGJpUdSrJ8645K9j8w9M/XNRLHK8irJtMKOZVSQB1IJIGCTyMke3HtWmAxBJAJBG4DGB0K9Dz0oA5ZtPUMyjCIcMGxmQZxjJPfn/Oaq3ekCQRhGbcrDbJN9xUYfOSq9+T2PNdZcwYUMcMXHmO4XHykj5QMdc/h+dRvFlUlGfkG5eu0KBkIwz6DHbrQBxs1hcWrxSWzrJtZX3JgAlDwvzgE84OPeoJre7aRwkav5xBPlgq6k5LIdvQ7j34wK68I02ZZMg/eXEWNg4wp4O5jxjGeQaUxCLbEMI0oJLJ/rMHJ2kt9PWgDy+exFtcTfaniEmPlB3PJ83BTa42rnJ6N3qpHYo21HnYTlw7IzD9yhy0ec8YOQBz36V2N7pbtG8hVPLaRg7HEkkQJ+U5znI9s89azFsY3eXyWknKFCJZ0EZkwuGVyeiDjHfge1AGXNY3BRGhwWQtuaRSQVwTweM5BPT/9eddWAIZD9x8ZZoGbdgZO45+4Cfl/DIru4dOkmi2oCQBk5djCX5IC8cfMBj86RNL87CyqI9pGQGOCARkEHrkY6cGgDz+bTnWKJirNGQxWNx5e5UyQyp1I4yOMe9YOo2aWcEt2ojaRkcrHGoBG7LMGGOSMEZzzur0298uzAkY+aEDpvdXJjifOVjCqeNmegzXJPBDqKTfZtysSV2SqyDaRyCrgbev0oA8lvZ2i8uG4McqzwGYOd5TypjsCOQODliB9c1zTXOo2ZnW1jWWT7NJ9nnCFw0RlB/ehiArfNtTnIOG4r1p/Csj28tw85Vo2zJAUV3Zc5iMajrGshBOPXNOg8MCO2YzKJ3jlViQCkezb0OB97JDgdMpQB4mnh6GexjuftzLe7o5LjTpQCzHJaQIQOnPc1hXujOvlsVZDK5nMTAhTGh/1QIycYXPOOoxXu934eMc+8QIiSIY944YhgTz77c5P/wBasDV9LeOKaOMxk+U8IbAZiWjO3ZnuODn24oA8Gu7RTCnmKiyYVjKCEmRUcEqpB5GF9cjI4oMdjFFHcrA08kUkbRyDdIxI+aJWBUbVaMMcnAx+RXWrG/S48xVbMJeMxuhMQkf5Wl4PzMUJ2DpuA4GK0V0e9it0XbI6T6ekYZd6Ss0SMplkU/dIRvl9TQBzl9qaDUxFEuY7vcSqD94ilwY1ZxkhtwJOM4Az7V1E8Ul3bRaeroNpxbm4YyGQzuoRXbkYVWIGex7ZqpY6SbVovtUIkkBwoMSqYEk5WTzD14GTkjjOK6/WLS00/Tt42vezjbGsW3y1G1u+eJBsbBHpx60AcxZQTDyPPlYsbhkhaS5MqIiW7RrCHA+WLzSPlXJBNd1Ha6hdmO4m/wCP0okpZQuyKUKWklftLgKuxTgE9cZzWBpN5aancw2sFp5TWKj7RI6D52yPmEPIiOP4xknjp1r1kW3k72DI1ubXe5wQduzBjJ6qxG7qO/IGaAM3Q9GisbS8kkvFhDCaQxsjNI8kku4eRGOFRud317U69KXM0crtcMyLH5eX/cg5AdBEOmV+n1FaE0iG6iaN4kMx86Lj5fLZTGI84xuB5x3qh8v2qa385i4BYkoyoDztXfjC89/bpQBzL6Ra3ryTzI0aXTJbysyiMTbGBjeVG+6qnnpg4681y9xe3djcRrE5McEeySOYqAVRyEWMxgh1IHY/l276e6Cx3qkvJGFWOV1VD5jCAqRGT0QEgHHNeOTrLe3DuyvbWiho1VVkJjmBJRlO44Ut1JPGTQB6hBq9tdW0MjIBI2FawHC+bkFZAWHL5PHP4101tq4t5rOSzRizSlpY3YspCL8yFWPTjntg15Vp1leGeKzty1wzRwyz3KDC2p8wbomc4CyeWR379e9ddPeywxx5Ty2kWZGdAgd4Y12OqyEfu3Y5APYkEd6AM/xPJNPqE6nAZhL5KK3+qldf3rkkYKlT8v4cevJrq72MUNiknl3ABjuXmDbHDZdH81eFBXvyRjpXXa7qw1DS7NjArOyKySLEon8skh5JJSwJAVSehPXg5rkvMuJLVWiaL7OmVTfErSXBb5U8uRxljsB5GcUAV9Ivns7u5Q3cd3FOS9sI8qqucb4xuAEj57n64rqrsy28UETRfa12xTqUJhl2swYshA+fa2McckU7QNJsra3lk/cy4MYjiEaGeOaQhpRKVJ+cg/N0GO/p0evPNLY2iJ5MYjdUWUReWxiQhjGNwyrdRk96AOl8O+Zc6dBNfKbi+Z0uLzzSNjW7NshjRAQFC/Lk4z7V61pUMohVJlkWLkwFE3CNUGVIAByOP8ivM/CBWJIkcG6MgLWwYrGsayMGVGkB+bkZ/wAgV7DpcgkWMqrRvG7kxyZYjIx+6DYzx0JU/WgCWW0VkF1HC2532B+V3YyCWRgOw6YxzWdFpcdvc3F/E/2fzRF50cxwFSP7jqCerEnOOeK6qFWaIo8iyEESxtIjFGTH3GXb14HHHWsm/jeWdTIEdm4kHSNUbAVACflYD64xQBz5gjMkzQLbSxvKzeY5JZyQoJbacDkdPQUUl7FHHdTLBGWTdk+W3lKrEDcu0d/fvnNFAHhrXiwiOaBuZHG9hjCBzkBwTw+09+uOKQ60yGX7PIkknmqgQcOxYBndFH3gmcHHQda87uNTilmgyk0LZCzlZD5LA7ss+fun5uM8c1SguNQF9E2nXlipW6WEx3HyyLDKSm+N3HzEn7xHWgD1i21OaCOR5fnllB3S7dzuWyNykHgHI47GtTTtc+VGMZUowB83Kg4JBOAcHJzj61wsBuIZi0kU186pKGNuwaKONTgsyKfkIPOPfI60lxrcdokSLK0q4yUKhGUEkkqzH5+c+tAHsFtfSq29QHSVyXGSHwx6IT+P5VsLqDKhXa0cpYhlf5W8vjneRg55+teM23iO3dolN8cSNGVjbhkOMgZAx69+O9dZNqLsFklnxAyARlnVtx4xyvJO79T0oA9Rsr5wEthIN0pLKFYMQhB+96LkH8uKW4uDcsLd2RZV3fPHkhlXoGA/iGOT3z3rzuLVzp8QeMqHMSsZeWAXB5wMnpnt6dafa6zLOTILlHGOSqOrEE/NjKjB9vcUAdjInltFG7h9+8Ki/MxBIJO1fbNVreGOPzVjURxSMw83JRwwONhDdAP09qZZ6iqoI4kdJnXbETJsMshYb1ZnX92mAcFT+Ppa86S4EiyRIFSQBSrEPnGTgsAGxg9ffNAFWdluUEUiKiJlFCkMjt/y0Ylfm3Z5JOevWqsFsq/LDBFGV3OXVSQQgJYSlgOcjgZJ9KdczJ87xswkQ4VCNzbuh/1RIxkHr61i3FzKkjIsjyeYo8wKo2qw/vEtyo74647mgDSeWO5IKGIzIr7jI2Aw4yF3HjkcDr7VxNzDNJdEvHIp8wmJ0PlrAgyHDKSCQfTGcVPNd3YlCJHCoWRSuxPJIlHO8gnkkH9elbDTJcxCSRgPKPl3O1lO+YgHaMHjAI69jQBpaWGMUduJYdkcYl8vBVWYNlWk343Ee3Xp3qG9WSOb7VAzli27dGWWM7fvbV2nYMjOTjGPerllbWwUyKg3BFfduLTAIwIQKOox/PitQRHUIolgkiy4MThkZXTdypkwvy9uvPrQBwt1d3U7+ZNKPMmO0SOCVcLwdq4BDZIHTnNYy6eZZxO5k8syMmw5IlyFHy+nOcfWvQP7Md74IYoVMKbQcrtSQcFlDHBJPIx+WKr3Wn+S4yzySplhkI4JJ4AERICjHegDhTpADggsJICzxENt2glV2HdwzH/9eO1g2YDuEhImK/K2V3qAAHLKCQwznaffHauln+yNab5Nz3u7DqisBHmQbCTtIOBxinC3RIRKH2krJmJ8ZGegGTz1J/GgDzfWQiLGnlPBKVTM6hDJlmHzyg/KTjPTsOfSn6dJc3FyUtAt0LVV85YcBih483YOWbPUAf0rphpy30vll0LCIOcFWU4LEgs3O7APGe30plpa21hP9stPmkaGSKTYuCGByQAgy8me2DjPegBllqksV5MkkRjaNGUB89V4Q5Ydefw6npXQWGv30LFngJjaRIndRnYSBgEj7oweD0OOveuTnRZnszBDdrM533D3RVTJuLtmNCQzjJHTp9amkvZ7VhZQxzM10o8+IAmPzAQI3DkDawA5+g78UAe3Wmt3AhwGA8xQEJP7xTg5ZTk4GAcj/I2rSfbiSH99MFZsFsDzGzuOCflX2NeN6RcuHgjuEdjEVZihZgAy8FhjIAORk+navQLDUoopjEoZZWIG18g4Jx1OQF5A/HHWgD0ixuXYLJNIx3EARg8biDlAue3c9PxrTmufLA4yJOEUfNjHfj8OM9ue1cXDqHlvLGVUKEO1GZVG443Fix9Cfu5NWY9RGQis2UUlMqTmE9So6jG44J6/yANGX7RLOHS5K4wojwwORlu4HB59OK2sxtGom+dhgYJYFgMbunUZJwT6/nyr3UShTGZAvmAyGXBJUdxg+pzjt9MVftryCRUbbIHVyFGT5bAsMEAjIJGM/wCGKAOpt0CBTEqgAk7cfMp7YY8dR6/rV8OG2MC4YjBckbWORlQQe3/6s4rnReLEVM0kcKudqkuACT91Tnuff6da0I5SEXkkZLAscA7iecHBx7/lQBYS4i3zQh2aQcmNjvC56FtuQoOBjJ9aWJXl8xViVzt4dWAHB6YNUQtqLhyABPKg/exkIu0ZAWTdjeOT096VGlMkgKhBGAA6k4cgdNo6emeOaANFAQGLptKkAAc9MA4AP+cVqQIgXdtYl14OcAehIz6/z6Vj2rzOo82IR/OQQXDZBPysTnIzyfUd8CtTeVOFYbV6YOe2T0989KAL6yBJ1t5QGaSJ2VlXapAxkbsYyOOvXNVJII7dt4jCO+BuI+YjsA27g8+lRLK5bLSqFZl2gghlVc+Ydx6gk/pVsujsQ+JyCCAWUbRgEclhnBFAGdMhkZ8mQZZuGcSYUYyc4HHXisZ7ZoJX8uQuJiBtY/cRARvyfYngYrpSFJfGC+/AXOQqn1bOOBjNV5rePYzhQ55CFSG4HLcqTj+fNAGKgkwqcHAI3ccgcEkk+vrVmISLzvZcd1CEYPTOTz/SpGVQuFzkHJXH8LD5uSOucZHPSrqRKqBlHBwSMjOAPlPPfk/TpQBE6xvtYSszq2Crjbuc5CrnAB4//WKk3uycqjYHQjJUjhskdRwO9RMiM4jOdoIY4BGJAcHJI54H+HpUUj7WlWNzj+F8EBkH8PIBHU0AS5ZpMZU5CgEcBWAOR15PX8+tQuiA5Yg4ORgfebjLAeucf/WqBp9u0jCqrDcSQOuRkjPPH/1uarSXCjaQd5UkkqC3QZIwo5ABoA0EYqHCgIxBKpgEnrzkdBwOKYHYgl/mwfmBIBGTgEYHOf681Tiu0O1hIjNKxKlsA4JPA/AcemOnWpRcIpZAmS2WLddoGSmSDxz26mgCcwx7vMJLAjIVsgA9QDkc/T25qQsVG04O8blbj90Afc84qu05YRxgLuAd9oPOT1D4Py8YxkCoWmDFeNx4JIPXPUD3GMev4UAXFuVUD5QxLYDAg5IIGcDkD9anVyRIACZOBjrgEE5Ix0wG5rFVkDO6nnK4/ucNyQcYzz0rWtG81pSGCOAMkAspUgYI568Y/HNAEpLbc7zs6BdpHA6g5X+tVLiTC5Gxtgyu4AhGzkEk9cnBxn9KmmkH8RJbpkbsbuQCFHf/ABrA1e8W3t3aS6hgJVgPMBwjD7ju3OB+XSgDSgkEjiV5I5JPmLLGyjkDhSo6cY61oAu+0INo6sCM/eA4LZxkf59a4/w2sMkayQ3lvOzl3llUlt75wxB6AHjHseM10kxWVfLeWSNA4fEbCNyU7tuI+UkmgCYxcndh2Y8YyG7cZPQcnv2qyCBiPdIy7TlNygqR3yTz2x9PxDEZcbyeCuYzgv65BK5APrUkSBnRy2ByGOQMDnPXqaAHxhwr7ZDt/hVuuwg9+n93j/Ji3lxskAH3T1HIBJzn6GpJOHMaEGLJkL5wcxnCKQTlUOepGPeqkhCtu2kqygg5GCPUYPrkUAPlZlG5Co+YqfnXOFxzjPTFRwuzliQBlcISQrHcDgAHnqf0qlM3LFlyqDaxBGULcDLdADkH/IpYFaPa7kScrgBlMigk4OQ3IHtxQBoN5kapGgIlZMNuHJJIO0fgDz096uRzyR4iKjBOTkjqRkkNnHXtnv2qhM7b5CHIkUglnGGCkjC/N1x/XNNhuWdvlIZlO1g/zLg4DMvH38f59ADXkKrIpVAdy5cA5wG6HIzxxnNMKI21mYqoyvytgZb7vbg00SiPesW0oyKu9gGYADtkfKMk4B5wKa7RhcSqSeG2L8oz13ZPfOevp+YBC6BFJVpAVLBmyCCMjgAVNEU5yxCsBksDuGO+ccdfc8VRMgkYl2dVzhwOABnr0+Y4HYduPaedFSJBHKGVjwC6lsnpkZzjI/zgUAKHDOcNgKMKC2QduNrbfp+pq6jAKsm9WOCDHuwhIxnIz1/Dn171m28cYlLqFLABdjZHDZ3MT69Py71onysqFAx0D5wCByTtP1/wNACPlAzKsY3Dcc5wM5yBgU0sm0BtzHHJJBPfgAdF64qeVVVAcggrgH3zkde+ev1xVWNwrklVOD6HdjA5yRQAxwPkVQT8x+TB3DOO3UDHT1pQVhDBQ+8j5vlz1IyNoGc+/vUikh5SAdyqHO4JjaeOHByDkkY+nNUJ5nQ5QKDn7qbizHq3zbj7d8UAWCUVeQvILkrjcJMjbhRyTg/41XFxE0qKZGTZkhV53914HQ4x1+nFV3uVV1KgRsCCXfLBdwOc4zxx+A9KjMMTXHn7iX5JKhsNu46Ecnn8jigDRUI7KwxucncWY5GADhtoOOBkeuKmEyrvzICVYBD8xbBz1zyMYFZwG19srkIz7968MCDjaeOmf5+2KkRJjI5CKQcDIIViMkcFmHONv5UAaiSIsW5h8w5Yeg9cNn3/AK80jMPL3gIRMcL0LHbwMBevv35qpIYwChD7QoLMcnaSD0x16cYqmGZSGQmQRnKjO3YSR82GxnOP8aANGSVwEESqrjhymCMcDPscZ9abJOihVI+bJyAc8kDvn2/WoEf+LHlF85U/MWJ6t8oOAcZ5/So5mQquF8t95ycg5B/iwDxzjH0oAzrqW7NzAtusYikctPJKxJRcggRKOQTkZOOc5rXba7c8fKcgbu429WHt+tV2WNfLMhAbGAwBOewHGf8A6/WlLsAQ3OSTu5zjjg8dKAEhAAYmRUCguOeXKnhQOoHOM9Kg81ZQ3yEO5csvIETjOFDkYIPHQn3xSSTbSuzOSGBOF5/77II6/pVGWZnnK5lboSV2qjfgDwc/5NAGvbryGkYK2wjIIbJycKSvXg1VubhVUBgzsCFCjLHrgEKOTztz9fSnkNtjdV2ptIJyM5yfeqU8RGHiYiYEkbskANkHr1GD+lAFmG4aTcjYUKccZ4wO+R15HtWnnG0AAsBlcEfKOpJGfp+VZNrAQCWLMSAN+0gO3G49OOn4YrSX5cklQw+U8HfjkHnHPb+YoAG/eGMBOMsSSAu4kdSGI/2e3PvVaWLb5ckeCd7HGWGADgYAHHB9ecfjUpkjLD5mVV3ZLq4JBBHHy88/ypwYDdsOcAFm7YK4BH4D9aAIXeQsHcAw4A8tQCoPc7s5OT78U+SPCBwqKj/KANzAHGNqnucdfTNIYyR8j8MB8nJ545PoOlM+5sDhGCsu4SM2DJwyFAo7f0zjrkArunBgCuru2SdgQKVzgAvjHfPbmq4ZheNCY3+WAu0h+RQwx8gHAJwDjBOccZraSa1k80SqxlLEDazfKwILMrHGAT05/Sm3MARo7jcxRbcoVL4UNnPIVTlwcYPQd6AMYn/SVhRJQjxPLLO6oI92QwiJPDEAnpz680ySAFgyOd0vI2HMXOAB8v0wfpnpV0sDnOHDbXDAtlR3U5GCckZ/SnRRyYclwyN2K42hvQAc8/XmgCU3sn9nNp8scZDFlLqACInALK2SMksB0P6cVjQ2UEYCGPbFksEVgNpUjBPPJ4Gf0rVlhh2BtxDKwHJJ5x8p2Yzjp25oARQfMUGRSFO0EDbxg4I65z+NAGPeRKIwcqsYIf7y567cEDnGcY4zgZrjtbtHSOTy0/ekruKsWDeYh2fMhKqTgdSMd8V6S0UEiMrYZByAwbnK5xnHXP8AXOK5W6026McjMs0UUoDttUso2SsBgrnJ2dvegD581vw3e3dvK8c7xT8Ey/vJDEUJ2plWBwR6NjjmsPSLTUrG6iNydqy7vtN0yovmpuCxoIo41VeAAWIL+rE5Ne/vpsYeZVlIR8AIzLvY45OwnPLc/Q1g3GhzBlOIgjSLsedHkLjdltqKDtOMjJx7dqAMwaVay2rrAzSNN8zcAv5ZTDLBIvA6ZBPPOeuRWXBZSqLiKR7eKWMJHYWrMyzlSQHLuo2g5zklgDya9XtLSOCyYPhZFdhE3lokYjYAFlCDdg5I6Z56esP9lwi6+02ssRkX55I44BIJIyMkFpRlST+VAHj2o+GZZpHEgeEMArxqXBLDBwhA+Yf7XK+9RWGiSxI0fky7Y5S+0hiQOgIZuuccAE+te3y2b3bwmazjcyEgTxtJi2XPET5HLkY5GQDWMdLEd+Y9jmHIygZzjYRhicchVBHfOOKAPPL/AEt4LdGTfJhldV8pBJEWBDFmYAn5ieg4+lc15MyyMpEqtEpeUyorZQZLrEeudh9Opr3mTTY5k8wxOoed9pXczOvJ3gYyM4PBGfUDGK52Xw6Iln81Jru1uVL7HVUAkk3FCXB3Dap6AdsYoA8gtZIdVik8iUwxq370+bHIFIZs7ypIhOQOOCMjIqew8LmL7RKYwwmlWRjdCG4nYN9x7d5oSxXcrHjjnAzivRdL8I2li/mKgAZ/3UcyRRRlm6cA/vhnPLYIzyAa1bjSRHIpuIsykHEdu+BGi42CIMflJf5jjj0JGDQBwtrp4hjjZbWPySTsikZAI5ACElNuiKAx/iHXJ59azpPD0lzcfbriFXl3PtdIxGqSMCVGxGOewBHp2r1kaJPPYNeiEC0in2vIzIshkGSzFWYEA9emO1LFZQSxxgQsYmZn3tLtAxkKfmPzdqAPOGtFsbQOEEc0kSxXj4eNyikKoGIyRGRjd354qnbKAzKJN+6XDCTzJBBE2FBjkKjaBGoODzzgelekz6Ck05jLFvNg2sudyIEIZSM9WyMYznjPPFVf7KhRwPs+7zNu5IY33htoJDnb8qj3OOeCaAKenzvCqsdzOZAY5EbbGiBz2PU4x9TmtNroQTybXDeaqtI8ihwoBG8hzwORkcg88U9rAxlNirKjFQ3l/KYwBhVKtg545PtTZbSN0lEoI8nLJDuGJGzwJBnnOAR25/CgDPudYEcm4YKHO1pVOZBwOMDgeXjGe1UZdaEDqvlIIrgMYkVGfbIGIWXcox2HGR97pWHqkTiWJEky0wIlRsv5UX+ygz0zx64zWVG80bSkx3DxQMsVu3klo2wA8hNwpPl5OcBuecDpyAdsuoO/yO+5wwkcLuG0xopYFyMcrj+XtXVRyx3UaGR0jZ0TylDAMJFJIYgHpjr65964DSpo4De3E6iUyMsduGkMqxhmLyeYSMuxJXoDgccYzV2KaaMC6mVYY0lTcXIG0yngZJ+UYJx6DrQB3P28szwyKplCtGHDDczKNyFVJy4wT0Bx35rntQaJpFiJkYviTCB/voDhSwXGzGNy5yM9Aay7q5mVi4UCNiCJQ6B1yQG2NkZ4/wABmpre4BbEUqkqQAZWClxgFmO7B25zz04yM0AdVZQM8UcsriQkbM7gEVW+6gXOdqgYzjHy1YmUpsKCM7H8sDBJz2AHXHTnpz1qhZahCXQTNbQxohUKHXe0Ujc8AnktnGcHn0zVW7u4ROnlyFQrABY2DFV9dykjOCeM5oA1maSJ0WVEUCTeAclgwHCEAZxxkZ4Oc15PrEeoaddT3scMzrcz3dxJefZzcwLA0SQrbSmDc5QDLLxtVuqEcnsLzUmjZ3mYqzYbeS0jtEi+WrBVG0Z9Mg+wrGl8RXRsDbW1v5okuEjmeeQRbI9uyUhVJDYVQ3vnjJxQB02hX8y6dbQzFmihhePzQ2Wfa5EbHPUlAOgHJxgdK6u1viEUiRVjUYBuBtllcjO3eeTzwD6CvLY7yNbYCFkkaJd0qMzfvwD1jRBhCPfBOM9617fVonVVlXaq7JNqMJGjXC8sTwOo4BLdBigDtWmSabLk20WwrLGWJjlkZywZ88kgEYOMcVymsNseZEYshiOx5c3Kl0YkL5QyIQBjBOM5yfSq99ewrC7o2IncsrNIVKYHYvjdnrgdOlcZLqwnjmQTzBnZwJkVwrbSVALsACuFA69vpQBy2uX0xkjV28tZJHEssUeOIztEcOcEAkDI6bgfrUHh5pJZZWRZFhMrEsWMZDsAPnXPzAqSTjIIas7VohNcqs/yQwxvIJ5DGY2YryyFpRlsk54+8pqfw8Jobi2FpFcyRgM0oZCFOQQnTPykAkc9PxoA9X06CRzGnyFMnAUHaAQVyXYdT1PPrxXoekWawwv82HWPbHvXaoZs5CuOZDyemcZ9q4/R5yAjSxgKmFljClQWIz8pIAODjPPbnFegR7buP7PFK1tKwQI8Y3GLY+9mYt8vzRnb8pJ4yfcA1beIqqKY1hK7TIzh23sDklQRuPft34yMVK2wySecgy0n7kgDBB5BIH3cjB59fWrAEEKxklth+UhiZChHQEsORnHrjgA1IxiZgQ6OFYMSOABgbTg4z27UAHlBZUZyjblOHBYkFRjbsIwORjj0zVV4i0rhZGabcAm+OMCOI4DMqk8A9fqeamSaNWT5ssxfDDJHDMwxgdlIqVWCjc2wzSEhJSjDZDnDRkY6licfrQBzl7aw7pURpH3xqm513hXkJCghM7Vyrc/niqjQnFvK4j2QxAIqqTgsQuTj1x+ucV1swhBTMSmPdILho2UFdsamANlgWywbpnpzjOaz7kJtCxhME4wikHaqjaQcc/MDQBz8sgt97S7jIo3BPLIDF13sAQMsRn8xVOSeaK6t43j8svGtxGck7YZBvydxzk56YyM9K07+1Fx5bHBmAVY3aQghsbpN4GcYU8Hp9TVFrdzIJ5ZfNkUxxK3IAiU44yo7AZHXjpmgCk4iYtIBtbeTtOfmO45bHbvVK6WZ7hBbhDLGitHJgHbvI8wHd1IBroxbqZULFFIMpVihzLGXYrkY4O0gDPpwMVGsEZk3qgCKfmbaVAUnJ27gM8k8cmgClb2MSpuD4ZgrfdOBMGJZ+n3f19qrXluzbo8Sh7h0CSW8biPIclpJ8Y3HGSMDABwcEGurgswxX5WxyyfKcMDyDkDj5fWpXtw4YPuXI2QMhKNAMHczocbstuIxnqKAOJ8kLcSRxqdvlBT57hQHQhnb5TlgTk8/TPatmFLiWG1gkCPEs73AnWJFbY6lBHkHOMc8jvWkmnbnO87gy+TOVVT5iJ+8wpYhsnP4dK2IrYRqi/KUYbuVH7pDzGmO+I9o4z069aALdmmxEiG4bYwVJJbcFGGbJ6HIPXBrTcsgYSIWVlLZUcHj+g/lVWDcpDMQWYhVTHIjA2k9fUZx71fmYqwKH5ACCD/D+fXOT0oAwbmNJozKYGIjB2LlQS4JA43eornpElFxDK+X2qzojySfMz/IU2sNoxjPv9a7OeP7qhVUyDLbeenTIzgcYrOntBIE5LPECXzjbt3EjGD1APTrx0oA5u00+1+2reQWqGeOMuN8Y8szB2RpRiTG/ao5Kg59e+7hXlQSAuvmBsBgQvTnPccf0q6LHCl42KsCu1E4QqQGYtu7bs5FPig3gM4CtySUBCDkkYBH0z70ATeQd6yDI2k/MMA4PTp2wRVlY1S48xjnEYUKR95m55xyOtPA8kJuwVx97164yOT6dalg2yyMz8EgYBGeANo6DuAKADGEyfuL2AwSSTx+ZNQysoQkSbfNUp5eCSOPvnAxnBOKvuimNl4BUg4yCPUdM1TmgzyFIc8qcjBHOOnGOKAKNoOp4cpKApI2E8D5TuAzk5PHc1dl3oQ7KCwPPReCeN3TGFwB9OMiiBAkjuoVvl3OzglUYfKAg65wB0FWfJZ5AHG5TtMhLoS7EAqRhuAAQP8AgNAFfKyYVoyOpLfXk5x0H17c08eUUaLYw2HggEqwPP3scn/J9pZY2VmbJYrtHyEDjAwHBPzDHHHpzUJYpnIkDbQxAIMeAONo7cduuaACSGKcL5cm1gQpU5Hzdgc8elRSIIRswWbJ3AMDggYGAD6f0ojbdLsEZJI3blZcE4yMc8HBx25rRFo1yRHCGklTgxhcHcQG643NwfSgDmZ0Vl6y8EkKPk4PJzux61jXfyRTraxXDXLL+7XeFRBj5iSqt8+7OOO4rpdQgdHMTRmKWEgPGQysDgHGGALZGPXrWbPHIys8ZKngblxngDIz3yfyxQB57ptrdT3jPOL50SMh5rgR3vmTG4QsuxkieBBGMA5PyqMdQK9G0yODb5byCNVRRkb2IKjsCzNzgcZOM47VWEMhlLOhwVUAKW3uCoUmTbx97Ix6Vbt4gikfuVRHwWG7fydxHK5I5Pbr3NAGlyxYnOc4Xj72B8uPXKgfn+FIjM24kHAfJyCMYwAencYqUzopVNy8bVQkgHeQCo689f1wakUsCdzocgb3GOuOAR1wBjt70AZt2xigllxI3l8jyyRgbR99c5I5PT260Ws/nR7G+UYDZAYYyAe685x+prRIYgqANxG0MykrtySOCD6j/wCtikyqRrHsCmPhnGCGPUcD2I/L2NADWXzD5mMADaAejAHnAPTkH8BUQVFD5BG45J4woIA5OegFWH3iMHy2VePnIIBySBjPqQ35VCImyjsDt5DDIG7GR07c/wBaAJ4bWIuQzg7VDhM8quM9RwevT07VWuQhZkjXKE55BGcDHftzT1QeYFf5XYHJD87cEjvimEggLg5cuvzEFht469sjp9aAGAkkbQkYAJZiC/mHJOML+AqJ5zGPNkUDa2dqggnjA5NTlNi5UE/Lu3AFsjnkDr2P5dKpTESDyy4kLdUVWBBwTjOOv+NADNOvYJ5Q7pJ5avueMMZMnPBI+6owM/Q/jW9rer2d5D5VsnlsmN82MEkkcZXgEAc88DqBmuZgVLZJWQGKSRypyPvZUZJ3HnGO34d6ydRlmjKPAszBmUGS3K7VGRlnRjjG5ssWwcfd6UAZ1+0yzuqysBCVm3SsyRpjjYqqP3nrz6/SsaW+eAlQTOXJGw5Ad2+Yuh6cA9Oec96ffPOXPzecoLNMUJeNDkjbxztHTHbpWD5cgOVkIJXeGfG2I7iRGC3Ckj1xzQBvxXrpbxSNLFIXfDRASKQxJCjDKDwRjHPTPSteHWvtbxW88sSiNWYvFHIjuF3KASV5xtzn16VyVrLCilCqtMD5jK+GYZJCOxGQVJzzn61sWjRz3Kxxl1kWB927yjGJCcny8nI5I69fpzQBU1vWtQtTHJaRzywq+YxuCqxLEOJFYgsuOSRxgn0NaunaxJNGouERZVh8yUxkbGWUtkxncdxUDkDJ9BS3G/7E8brHJFGWYOQDO0hO0IGHCruU85GAPxrmpi8UkXkgAQLjyk4A3D5iSThhkjgdM9O9AHp8Tr5MUqqnlyDMYDjfIB1bD4UHnGParLPG0M3lt5cbxrkTkBlbd/EBnr7dua4axvwY7W1JbKFuGcEqSxOFwcIuWPJwM/r0Qu4pY5YmK7XG1w5JeMLzl26ck/4HigDQgMDkopBQcMFJwhX375x+tPcxoJly7IcxgAgbcDO4bj6+lZkF0PKLxRwojHajs6BX2kL8pJ+Ykg/n61G00pOWB+Z/mwrDGRxlCMj8vr2oArSsp8xoY4WK4jfz8EBj1YKeS+O4GPfiqstiYcCaUvNOAw2zxHEJAIhGHIznP5flWvN4ldfmDFMNhWBXrkFSMn69KxzvjLRoxcFS+92O5EUjcUbPQH09PWgDoophEPKZ3Takaqm0F2AZgf4uTyM+x6U3zt0jhpJRG6s3Aw5WPBAZcEtjI7HHbtXJNfEGMguZYGVo3kP+tXn75Y/MM559ucVTuNbmhmQGJpZyHeQRGTzmRmI3IgBDJ06ZoA9RiuvlTy1UucDDspYAsCSMcD5fXnjtT7iRxJlXlYAc7RnPf5z681wemaub+FpHTyApH8WHA77t2NpOOh9TW9HcvDmRpmZJCAEaRCDuGQoYtj9R1oAfdNdyANtDRvII1SNgrrKxBCtkjAzg56ep704wXMqKZnWIkBQVRDMzAjOSPvdOvtxxWhZMs8qyCF422gEP0UP/AMtGAzkgjtnIP1NbyWCbVf5SWDlGIyfL5IxnocHPtn2oAw4PtKTLZvEBEAC1w4CPkgbQwPUnHYY5/K9HGygxPJuIbOWxiPd0yO/U9Bjjk+ug0CwtkZl3FADMNzYxnIwOmWP5U028UcqSbT87Elec7QMlj6Hn60AcjqWmq9x5jFRI0biOZeEj+YnIHXdjOe3vWTAjxtLEvCqyneCMblzg5BxwP1HGa7e8tZREUYJlw5CkfMI3+YE7eh5PfPY475DacTgRqzxqwLoqkeYeP3gdv4c+9ADGtrWRYcEIsxDMVYOw2YDfIDkYJ9BnjGasWlvtnZd2I1ySSu0BVztLAjAzz371DLEkTl4YSszbQGDKcFOCpAbgtjGcYHcjir1vcbSElhly52Nbuu4tkAGTeoK4x2z+HFAGxalDteIHJ+YPjKuDyxXPtj8uK1hOFw23fj7xHQn1x2qkkQWGERKqrE20jIBCgDGQTk8/yqcsvlSrGAGDFt3JH3sgHjpgAfzoAtx3SMAThC7nhmDYUH7xRsbfYGrTGEB1GXZiSpBwChzgrg4BPtj3rBaeZd5ccyIsIQQb9gPSQSAEYxjv7HHSrfmHY0aYEmEIYgjK8dPQYx6GgBcT79ghaVFDMFbcqndnCjBGTyOnU1Ha6erxSsFRJsyHYzMdoL7sZbGR9eeas4Lvgh3Z2GXDOFQHlieMevftUkbS20zKjs6AFSfLDAnI5yTknjrQBIIRGIz5W4hQx5UDGOCM/wCeKVvKIBUMkkh/eZBO5esYBA4xx9algnUAMyEhnCncMBiT6Dpzj+dMuDtbdGrpEzggHBJByVQEc7ducfSgAQfKGmQszbVhckKPMZckYJHOPWsl7qJPNVjKeCMElV+oDY5wPy7Vref9otZI/s8WxHRk3yHzDLtBUqRwoIHfjt14PBaxqsNtHPNK6rHAryO24Z+XquCcsfTgk0AVda8Q2miwPfXEissMcpR5nKKhYsIy5+6MKvViBxyea/BH/goD/wAFFNB8ASan4I8I6vY6rq8q3YmaGVHS3MVtJ50OI3+WRJCQe46Ac113/BSX9tmX4c+HNW8H+C9Tt/7e1S2lEkkcrk2cCERkFAOGDyHPfrwBzX8oPjHxHqviDxLq2s6q8OtXOr3Ulw1ybrcIPtDkzRoh+aF3JLAsAAABnPFAG7408a3HxXm8Vavqt9qMtxdMLl7ESskUJSFpmWzSdmaRmYMWUqFGMLmvFdFe4M6Wdwqm3nZJktbkElyx2t5kyjKhRtYAKF4GAMAV65pN3oWnETahDb3CsiM17C5YplJo5ILoxg7VjDqOBubHI61xHia1sodeXV9PX7VZzI0s6Rx4/cBTJLMAWHUkHAySDkKeaAOrtNUgfRRaaldTi4sJJvIurHdG0clleE20gJVd0chdCT0+fr1xHo3xD1vw/FLNcSahBaSM32y8tpwzTtPkoi72bOwkEqMAOSN2MV49qep3KbtXglkFgge1W2BbzYrZt8kkbRAnzXBjh2bQ2NwB5NdlBq1nqOkQpLHdmzNvHEbq6hEcO+BArRTKvEU3y5bOCXVCMjkAF2616PWJpftE0jvcalbGXUZI3huJUllt1WzaEv8ANHtM8hRNxVgQeevW2fijT9Cs2hur13850AE0JE8cItgyB2Qklh8obqQ3XBryCz+zahcxiNWNtb3h+yR+eqNG0EkiNdGeRhyUGSWIznjPFdDb6NpN5HcQW9xGmoR2LzpNdG7uMyecUlmZA3MBhHJ24ZiSgIoAzJdb1iCGS6tlKrqdyJo5C32meWNiUnVIy+IY/OLZIGeM81z17q+pRzxJeCeKSyg+Q7lnilSSVIQwb+GVVeYbOpC7sDNTajdPb3MtvBaRRRiP7JFNdTTQnKIsoltIiCyK8mdxYYHQnNaEVtN/YHzWcE5kvUv0ksp/tBlE1t5RZ5JGysUeMt6FumTigDCj8T38m+0gnnmh+0Zj+zsfMjSEmNbXfIQqbEHJO0tjOSa7/S76WaGCWfUbzUCt0PsscbTqIJ41VLiAmVgrXckTJ8mW5yVAXDDznQY/tt6Fitksmit4nubYECS5Vl274owTulBDbmbgkEk118d6NJtkdPKiguNQe4gluLZZb5VkuYQl0sTOAhHlugChiwXeCFIyAafjLxk9taW0Fg4uJY2kedpxK91cQABmR43jYPDChAXPUDAZq84vPEF5JFf2kypc3Dws8FyIjB5JjijkUMyhRs8wkABjyCFXtXdXrDX9Om1HTLPbPcC4ie4UxopaAAxy/vNqyRsvybQQHC7sCuUXS7SJEbV4vs9vPaiErHG255E2/viHfqsBjfGchnOaAOdspZnu7h7q5aY29zbtH9nLeW3mJuJUTKo4GcDrwRjPFeoaTrV8tyUsYJbiO5l2JK7qggIX5pFGNqArySxwCdpO7iuXh0AwuJLS5t73d5hkjgKJKj28bsBcQyEYjCRscgluMYBrb0ldPhtpLhbiRL+OF5TY+a32Sdg5VrVSmSY3IJ5APIz6UAb1nqGLpw4urtIZI4pyxMDxRsfNmntNoCmZ4WUkE7i2eOtdHBeSm3vL5HuZWtwY4neWNbiO3bIiFwo27oXj+YrncGPIrPcWd1Bpt+4mhjS4tHvLCPdOxllt8n5cLiONV5GflxtYg1yOvajeW2rPJaPaGBI3RLdkUNO27ZdmaKKQkssm4LwRzxxQB6vB4y1VdLntlsLloI7JQrmJJEVZEWM75N4MLGJVO7ON2SBzXmt94ja/uEEc11PI9yiXVtLO+YZxGI0EQUcxqEBB6YPY1zGoaxcQiygs7xbaDyB5lsVmtWeZGGTKzHM5HYEbfm5xXJah4qvBcSfaJ3823LyWMsHkvK+5iZIpVhXkFiTljhASM8UAejwa7NJeSRzFIYbeC6E89y0vlxyx/PFGcITHgnapIAxSWviWya6KyWqquySN3MCtGrkEh1dn/eYHIPJ9uorziK9vLiwZJ4Wne8EZlC4MN1CX3SkuD8zIRgdz1xWtE+nXjyRrvhmkgjYociG0KjbIpCjMkh2rnGee5oA9JsLXS71jEj3HnvNEW2PhHJUBwAT84wC7bc7QcnANei6FaR2V5DbnEtskcs2nuRJHBJ8mUnjmVfmuN2MbiFI4B714XaC80+w+37Vj8kxiJ7i4CPfxSmVQgy37uHZHJuKfvGUYxyKsQeMltYtLilufMnW4cwwxo8rRxDKxqqJkFMrgA8gfeA60Afcngie8RLb7ZAzvJDG4WW/tEO8Yl35MuWQnooyccDk1+sf7LX7aWvfBabQdHudUlm8PeefPsb+OR4rQ3crLIYWcbhskEhXIA2stfz+6Z8XntoEuWjtkuYolCmUGDyNjgiVgu7MobAwM7e+MGvpLw58X9Mn0+GW81K3mnuvL+1wTTyGW3kbzMM0z4DbpCMLwAWGDigD+6f4N/Hzwb8UdA0y/0/U7U3N9EsrwfaEFwrbVYoVOAWDEg444/P29p/MJjjeRwVZlLcqqfxgsMhvbvzX8bnwK/aL8YeANa0rWND1tY9NieO4FlNINoEajzIFHmFSXAyBknFf0D/sxftu+GvihHZ6RrlzBpWqyQsscNxOixzkthnjOdpJbPQ456igD9CZXkARY0VQhZY5GzhicGRGBI5/wqqcRb0YACZVKnJYrJnLk56dDx74NXLS7s9RRHtpUmgLeYxXczudvDIVyMA9TnnIqO8t+VVomdWY5ZMAqCTnduPUZ570AY9vfSzXtxGfOmNtJgXBTEJQjG0KMY2jjp9PWrtzPOZMBl2oqybQTmU9EK7W6g9QTnimrHcQvMEVojMBHyAzPAOd52g4JPHOOv41ZGnruz5EpkIEijzDtjLcYVsjcwJzx6UAWrBZpTJHPG4GVYsBgY2hjjnpyB6+vv1UbeXEoPAKYbJGQFbnPfOMflVKz4UKxwUVAXPVm2jIOecmpWkJMisuAinuD8zHOMfQ/rQBTv3dtrQO0WXVzkEBlHGMH+E8dPyqQ3BijXJUGSQN95eBgdeeAO1ZjOtxcCEI3nFdy7S6jaMg9O/Tjrx0pyIkj5id1ki/1qSoNpUEk4PGM4Pvjp7AG0HUMZA6mVgsfIbAzkhuRg5A57DPUVSkDhyplX94pkUsy7V25GAwJwDgfnTUyB5YPMrkoeoVZAMgkdORx6VM4wo+ViArMQshbG1iuNyoeSV7HgdaAIwiMkTM2yWMMG8plw4Y5BBBwxGe306VNbFznc/yqSFkYHzAcdPcc/h3qpfSB4YEYLE/WNWyjZ4xuZRyMnnOPp2p0U7LCqhTkIwZuoD5OB83UYI5FAG5a7ZfLR224LFWJOXweTgf55q0S0d28MJVoV2uZUmZAnBJUwsmGyR2asa1dgUYnYyocA8DccYAOMGtUzDyjklARggpkueSeV5PX8OlAFi8WIqWTBEoG3BAAIzz1+XODn6daxFeTzbpcFkylvBFEu8tKo3SyzFCcRquTyRnBwCel+3l854U8sG3muVt3LdTjGQNx+Uj14/KpvL8i5u1ilYo0ihnVSihIwQAjjo2cAnvnr2oApWNzcmOXzIgsaOAqEAbk3cuvHycjoeeeRxWlK4kXJHQqQgBCbcdWLDpg/mDSK/31coVITkEHGGGc/hnP0pktwjKNynZ6oM4IyOQO3XnjpQBXO6POcrjrgnAyPUH0qGR1U4m8soBkHO5j949HA74xxTyjCYu06NE6O5j3BiSu04GD8pxxjj0HaqMzo29jGrMzqImfO3bjHboBnHPoPWgBI3kTzHRlYFwgjBBBBI+dfXFEQnUrESGRPnIkPLEjPBH3vf6e1XdKtXuRIZJAgWFnULGASRnsemCMDPrVSZfLk8ssP4jHngqBjcWA6j2zxQBZSfaju4IaRtmCDhQMHdnHTr9e3eiFmSFnxnPBbn8wAfmODjj1qrFHKbZpUka4iluCqhuPIVcbskjhV52Dk8c1oIoC/MMRqwMSkcKCDkgZ57fXOaAKrTCO523CLcI22O2in/cma5fqJucbOmc/XFLOIN62VuGWCKSSWYF3kM0oiIyjMPuBDtwSMnn3pt1aRvOJ5ZDvXHls/wAwB4IfDf59+1I7MkblMMpXd8oyfmPz4PGOP1/CgC3FM8EQyFCCQFkyMlAcDJHGMAe4ptpGb95UV0iCxHLzEDI4+6ed/H481UlLrbLyYZMruWc4PzHPf379KbZ3Hm26yfIpMu1FXP7txwUQAfMDjqeB6jpQBJKDDhWXaC2GZPm5GeMnpkZ7YpptXA8xHKnO0BnY/J5RUkHbx8xP+FWWcyMSSqkSLtVgGyQARgjgnPpyM1GkqqpVjnHUdR379CMUAVwJlxuk3BQT8uQXKj5gQQM8Zz+lR/6x28oZdZN332K4/vfdAJ+n9acZQrMjtvdXdi4BCiJsgP09D09ulOhhOQ0cgU5Pl7gxCZznd6jn8KAK0szxTnAJMkQEuejnnAUnoen5/Sn23ky4xmMyx7X3AHyycDnH1H5c0+VCoy6GQmQOCuc4UfdBwPbp/wDXrTSKPpHGm2QbnbdgIDzk/Lk/QZ9qAK9uhUDLB42XIV+uPX5T+H1qvi4limh2RiPftwjNuzx6L169K10iEqF45EjAO1YSgLGPHJOO31x0qB4z8qfcX7yPGMiRuOpJ+XoeTgUAQLY2NvpErQrIL6WPyBcOzEFum9ABlT9e5rNWVrK33XMqmVo3DvDGpEpjxv2YOAPp17ZroCssSIDIroEEhXGW3NwPlXnn06+1crftNeNHHDAJIpN5Zf8AVGDaePLGfk3Zx268igDQRjJHC6xMI3jwST8uc853H2qQIDJEyg7Y1MZ5GGAzmTOfy7nPAPFOhaUxqdwEa8CLaQ3OBySMnv36fpYxGVeMJhpCAG4BVlJERzjjb1Prk0ASLIpk8wjYxbf+7zg5x8mD7960MC4jwoAPAOSFPuck1nrDk7kJZMrhhnBLcrgkc8A9OnetJIxFH+8YE9eDn07g80AQGMqu4Milu7fMPqQpJHFUJbdSUjXkBSTgY49TjoBzWrKCFCsI0PUAApgc/wDPTGevvWVNKVUMi7SV2ZPPPIK85xyOfrQA0x+UixIv7xON0ZDfJz84buM1I0iRIsZYZPKtg/NgY646ZPeqZeWQLEwCgnaGPLbev8OMVZ8jaFD/ALzyxlSx5KknB4H+cUARq4kZxuATIdezbh26+pP6mrkEkk0rbSN2Mk4JBGMYzn+7mqIQIDhExjJIIGBwMn3/AFq2k6hlUj7sbLvAPzFSc9BnA57UALdRiVFUxgBidpcHOR9DVSFDgAlGWMlnwcgAD9Vx29q0Zd7xbcggAOqD7x4yecelMjiTJCDaXJDBm6KPb6DHr3oAheABXlKIQ5DZLH5cnIwp7fgf609LKPidGVHb+JSCCOuCAR2z260SSs0m1lLfNsZgRtAyQAg9M9z9avx2xQRkhECgZVc8HIB49On5UARByrAFSQIunXGMAg/y/Cp2X90GYBSckdCT9cd+KQxkZJ4BRt3qAQcYJ6ctTVTaqlUV8AgrIcknHGMHr6UARkI5U7xhRhgOx6jPYDrSOqSFQFB28A54I5GB6iopS6sFyBuyWHAC9Mk46E5pVwOA4ZMj5QQSDxzknn/E0AONq0nlnaFByp5A2gtjkA+v86icSwzRLGY9qth8gnKhTgk457datGRGTktxkZXI24IBzx2JqRWeRQVABTgNjBdRyQR1Hbg469qAIjCXVGeRSEVuOgDOcBPbGf8APWoJ7cGEI4O7Iwoc5KE+oHoDj6VoHaCF2M2/ONqLgNgnnOMdOv65qCTcWUM4zsIxyfXjPagDIm82OMukbSlSqRIjlSEUjcTu4JAB/kKqTFvOh43+aAfmB+UNn7u3ODz+lbsg2x7FUEFQQ2Vwc/e78Hbms2fcDGojzyCjZwBgZxnPHagCoRAEaJcGTJYQseSuQpJAXgcH/wDXioobaIM4YKTLyIiCI9vTgge+MH+orQ8qMkvtSR1+Q5BUopJ5DYyxBzx6ijY24KHYocfvCsfHsfQ4/LNADoo1SF4VQR5yFHGwkjjAJz1z19fSkNmNyPIAyhQCoYFtwycnJ56/pirSiJ1CYKkc5GSePoD+XSkEZZ2w2AASDzjIGR178ZoA5jUrWU+UUKLJBOsylk3AKFI8srjnk5P1P1rn5LK5nllkuXSXzSZJZoohEmwKQu0L2zwe/wBa7a/l8tRMADMowUxkMnc7QD+HscVjQwyzWrTfatqGaRESNTysgOVwwBwueQfpQByEduiXay7Xmi3CItghREozj3X365rpDCFU/wCiRRRz7ZNpdWRzkY3bj97GDjOPepIrJlgdIrhmWWTfIrIoKMh3Ac/wnFasenpMqxsowF3NGSQwA/iB9NoP4GgDj76ztHVYdqxyYAMhAK5U7sj07D6Ht1rl7rS02lXhjkLgFQ0fLMx2DbgdcNmvSL3TNsUhRfNGHVECljHkHBQ4+ZgSce/FU2s2uLeOORjF5a5EjxlJGbbwWP8AeyApxn5T9KAPmHxHo48xGit2lmjaVmghJ8sqM/M3+2FAP4Z9aLbS3ngtrtZGeTY6JBK4X5lQ4Wbp8oYepzXteq+HWkkEqbgSkqTBVUF0dWBxIeTkfQ/nXNTaGbSTfGCluqoHWWIMVzgsM9iRn8WoA8bvtJa4aQzLIGYIZjFu8oPFGyps2jhQ2M5HSs7V9Ie8tj/Zqzu8METTNI6lI2ULGxUHBDFYmI6/633r2iS1hjgklSNcyIzPIW2oyKDtZFI5AH54I61xl0kUzXK2shtzciFZpQMqqo2H29MnaDxg0AcroWiWmnGLULeZ01K6gdbtLhQ8DRn5dvGcEnHOO/41PqGt6rFNHJEI5I7XeLlShZp52GC7RNy6bOEAHXrW5fLDp9pHcSSShIo5JWdIsyMuw/KQOegJOBXKjW/tskKPBsuZInPnhGGyAgiOR8DluhAA9aAOx0VrrV7RIo0+z3MsYMKOqkS4kJcqWYCNQOpzwBntTZI50t5NqSXEojmkcqNseYMnYW6pyuOR3z0p32021kuxHLvFhMJtfGDl0Uf6tcnt97pWPqLutis9rcKv2xZJUBMqyMzKY9k4UYYBznjOOcgUARQWt0ZY7SUxsXtUleJx5q77iQqoE6tt3DIxznNWbvSLe3ie3gtgzTsimd9zZZxhgCo4TLYJ64qto0N/bssckW5H8oxKXYoqpIGJ3Y4b07DHPFd15HmwwNtEJUvh2YrGJUCuuSQNwBdCcUAc3BoUNlGUZyY7kI8sqsUZmKj5XUAgn+7+HSsrUIrSM3TSKWtwVCAk/vnRC7rFg5Ub8AknHPXFdRM03kyvbzIYo1j3xsyySEhxudMtyB1x1x2ritThYW0gmvBJFCj2/wAoVQysSJACDkuWJUMM4zzQBWisLLU4Mw28ggS4Yz3HnZtzZyQGMWUWwllljJJOF7cVhyWjT3ciRZ+z28qxWMZIRobeFgsYaJThZMZO7+Lv7dH4L0uK7/tExXs1rNIqpbwjIhgCkfaHZD8jSCPJznt3NPlsxDePfQtJdwYK3RjjUMZFJVZhnooIBOBk46dKAJPDyQ5SO5iI8wfaJwiqjsqsQfmGNxxn67u/BrZ1W7jtoizgTxAl9rqGZlIIiCK2D1x2zVCG3lQ2cuRO8rHzSoCsIsgooBIwckccVl65OwubUlQ6s5gcblcAL91dqHlvpnrQBraHqMyX9okUMnko+ZEchApWMtGsa5+YYxyMjjk17zp2rzSxWsztGg2+WbgAGWJgdqgrj5hnj3r55g1Sy81JzE807CNH2yKkUOX8oFDuBX5Cckj1rql8VfYv3abRE8ShPJ/fQsxkzsXbk+bgemOPWgD6Ftrq5XbcSHJmWR1SRkBdT8pVQpwvqM471jXt8txKoLCNnzuJztVlGOVDZI6+nQ15jaeILqWCPzZSYypMZl3K5UgErIvVZAcYBH0FS3WuruEkDRCRolI3cOvGMMf4FPOD+lAHYrllDPOgYlicB1ydzc43elFeSX/in7LctDMwSRVUkK+4EMNwYEP3BooA+aZtZSy86C7fyosPi5dt6LtBVFcrnexY8AfrirejaslzBEWmJkIVWliIURhPmDSZHyH2681mXOmmCEBLhWe1jD3AIDK3mYJeZHBAbP3Tz1rnnuHmuIfsivAqApM+3y453DbiXbgMp44FAHey63c2dwzWl7cxrc4kkghaSUzqTtKlccKxyT2GetVl8TAzyW8geSVVwU2/MkZJKhVbnIBbnvWXLdG01KI3Ey+YYEAeIYW2VwD5ahQWxz16VAxtjfJfmNIgqssOXkea6CNgscgEr168ADrQB2ttqEUzwx3AYGXzHhx5aqNoX/WN/C23setdd/bIS2hhidGVGb7/AM4AxwMnoen0zXjbtcTlxEoSRpDcRk79rhQDhDjDZwc4rq4Lyd7VY2gEVxIh8nG0KrlQBvVjlidp7DigDVvfFjWV0lqZnlMu4OwLbUDcKoXGTx/9auv0DWpI3NvenbFL5TwszqjsSOFwcYwSOteNz2FxcS+dIxWVSjHf8js8R+coxxkEg4Hb9R2lss8Sx3ksb4wqLJIV43DnJchAoJwMEnHrQB7jHrscEm4yApa7ABLkFQynD71Hz98AZOB0rr4dUt47dJkuY75JoxPtjDKyMwYshRlzlSOuO/rXzJZ6nJLdvZ3EN8ZmuAbKVGlSykt1y8vmErlWyFAKBic54rvbW5nS3+WJozJ5wRZZY59g6mIFmVoSQBh1BJzyAQaAOzvNS2wtOXMKSFsEEh8EHAAH3uewyePSuWtdd84Gyu5Yo3ubhIBMQzyIGBw7QpywA4IHOTntxiXF7HqEJtpIrsm0ibftnVZIn2kqyPIQJI8A85z83A61yF7BtRGmYpmNHtP3mHiLE7SZcnzGGRz155oA9LvriGzvdOtRdqI5SzrIySW8iJvKSmRJOHbIO0gkHPGastqkCPDDG7vbi4cltjL5zgkRyMAOT0z7ZzXkkJuvLiaWWW5eJnQuTI8iKSxTJlxtjLYxjPrmt+xub+GOUPcQrbD/AEhoS3EcqrtYlwCQSpyMfKehPWgD2ODVYZYrfEwgb7xkLeWXfJ2oA+NykDjA7HBrpbLWYlK+b8o3rva3ZBJI5U4Jw2fx45rwK18QtPP5az27SHDxtFOXdRECPmVl4J44A+nau50zUpJUl4aPdEm9iTt845zhZEBJ9SOM4HWgD06TUbdQJFdpJHy6b1O5dpACnAPOSOelSyPiOF7hreRrn5gGZgFLE/LhORjB9jmvHrjxSLTUI7RoyqBdrSPGYy5zvcLjIY8fU5rtbPVop7WCZ1UgEsI2JZ+4ONucHnpjj0oA179I0wySwx43MACuZT7AZxtPTPUmsCS5AdJEUylCQ6FwDJhcFkXPPJPHapXvImWTzEQuoYDJx5WTgNk8dDyO3ftWa0kCswkBDRAMJI8rlXGdyHjf0HTOOaALJmW0i8+dYLddplAnlVURSDh/MBx/wHPXjHNcXc+JYPIVrQK7iWRmcyLEombPlnk/LlNxIPzEVz3jjTNT1GGaLTp4mg1C3NsZZ/nkgmypjlGQcIBnIBzkDiuN0Dw9rOmeVZy7ru63/LO0Uhiliddr3LohChwo+UkcDr60Aes6brserWCF54GuoJiEeGUj7SGPCsrfMI+cZA4wckcV1UUkwSJgFVgDvdirBEyOEAOWwPTkgj3rn9Jsv7Jtlj3RuF3TFdqjaCf3i/NuPXOBuP4CtaC5juTtxtjwNkRXaRIx3N8wOCMg85wcUAbkNuqPczSFmfyl+zPHkRq+MjzUAyUP6k8V02nxAxJK/lGSRRlSp3lhg5few3qcdDjnpWTolt9ruXQGViixmO2aRIvMJ4JhmlYIzK3YkZ6ivc9F8IQraRNqJZW5K/IvmKrLlNxUfMcdxkZ/EkA8wW6d5XJRow0hhjwPncoVHzZ4X2wTkdOla8F28aExyJCysYnWXcZCDyMZHXOOBnHFQa9H9h1FkiWYW8khitp5YXSJGTAfLEY3Z6d+PyovK0PlyFJcyhdk6qrnlsM0gbvn6ZHvQBfaecMpdMtuCl0fBz12kZwB19a2rW5fcjloY0wWYIduCgG3Kk8sT17ZxXIS3DwmRftCyhWQkcBiZMhc+hLE/wCc1NDcPJEr+bGDCcSoG3k5IDA7T83JFAHcW1485csEnjDIzLLEXWN3JEbghTgjDE8gcmtmTUWtmYOLpgAqLLtTY5IGCirkhegH/wBeuBt7mSMudyYJY4VmxsJwC4XOQOBjr1q99pcrJHFKnmkDa8oVo49p4ZEdwxPB/hNAG3DrFy2oSWktsxiCb0mJRTubJKMpbgD6Y54rol1eKJVYyozSnCKSA5A4+4eQOvOOa4S3uGaQL5xO4Ms0qRqgBzl2Ct83UY4H0qdrkXMsXk5dYiAWZVD4UgZyvOO/bGeaAPTre7SZASFXjDbjt5ySOCOn4dqn89BGfLZdy43YcFvm6EjPTAOK4e3visrqRHsVMnlt24D5vvDJ4I7duKunU4o42dQ2XYEFAFbA4w+8ZA7j1zQBuSTSyFVWchV3ZCBcZJXIPPP+fWryTEH76nOcllOTgdRsHTr/ADrh5tYxypEgHOApUnIwQQAM9OtWBrtsqoLkfZpWceSC4BkAzkggcrgnt/8AWAO2e8hwojZt+QSyqQhBGMbSM7uPTvxQt40cZUALxg4A3HcMdOcHC9fyrlEntJWWdJjKSMjLS/L6LlVwMHPBpraryyCMlQwyYnO44HO4kdM549jQB0QugRIqKN0WXYexwT1PJ4HHbNWoJ/NjD7jhgHAUMxwM5DbQcc9j6VywuAJVlV2iZtysm0lfLPHzjsST34OPbjTim2CTa7A4AyoK7geuFbGfbHXmgDf84OGOMZztLDGewOSMZ68deKpyqdm7HIIJwQTwOeAecDFVTJGSN4lAwCPm4I5x8v8AnrSm6SMbmBIJ2kAE/ePHH1xQBWndim7ahZuiEZJC/eJIHHHr69qzZfMLh0SSNWAKbVLrJ/ewQCUHTd0z2rRleGJy8xWNSCQXIC4OSQCx6dfeokZJFAQo6KGIlCHcA3O0MOSpz26etAFEfK6yMEGW3LjcqlR1KjbwMkY/Sr8YEiAnjIBKjJJxna3Hfjp3x69c5RIJQpHyhsIs28jHGVDyKM4Pbjt3rUZWx8oEZKgrtCkADJ6dAeaAKssqxsFj3meTcjSbGORnB4HTgj+nrWbcXwt1VF8+UtIqiOFfnUjG6V9w4XGRz74rQkV1yXCE+Yu6TOQExgABRhiD/kc1j30sUUQcK8cyqzYEM0iTBOSQ6JwQpPXrjigDQ+1xBRGVZfO3bQzAlFGCAductk/r3qzDcPGXTcI/lJGFYAqMc47knP8A9aucXe6JOzB4ZArupwskZxuAUHHBXHr+fW/E/mZcEDDDcCyZAPTgE5X8+lAG+xjnjUSNI5baw8slT2wc+nXv3pl5ZRXdu8E5YwyEDY2FClT8ryMVJYg44Gc4560tvIkcJLMA0bNsGCdwIyBnHTqO3b60xLlJmkLvmMqODn5H6HAI6ZH4570AVdL0pNMDpETKjHJd0KvM56FVRQI0G3j6VoyxyZVpVUurADcRlh6cHjAHTj6VLvBj+ViuzywGyAGTHAGSMkYFSSFGEe5WK7mIckcHjJx1xnH86AJ4pNu2PJDMSVTBKZ6nIxwOetSFvvCRAzMyoFXKBCOhy3UdT+FVl3lvldWUH/WD5dnPA2nnGQOcd6bL5jfdmDkDBK55IHTGOvJ/z1ALs8iZAYKpRVUHo6gdSGBwx5/iOODis2eUKxjV8xkBmy2XVf7xxnBz2FOwRtdj524DKMAMEEgklsYyPrVGT700ayFfMRVClcgMCc/MMn/CgCV3UKCWCqygSRnI55wZFP31OVxgdqJJDDCChLbmjUKuxuGPzFeSQoGODg1JbqCzIUO+NFPmABlfgZHzcgg4/oaq3Vus6HMZkO9GQFmTBU8nMQ7eh4NAFrzWb90uSrS4YgAgBcYJZznsc/XpUtvI3mO7RFXRmVVLRsroPuuArcEj155NUwhRTkuAeQQOnQ4Ix79/zp8TEk43cdZHwoJPODntmgDX8wlwwUYbO5FGAG52sOnTNPM21SJAM84bOS2eBwM44Htx9Kzw8kbAsVOSQCGU9yMYz/nNW1RJgC2QUVySfXsORkj3Hp1FAFeTJVnZGj2nAP8ACR2JXt3rO829XUUiby5bKS33LIjBHhnTna2cbgQOMD2zWhLLvA5JKoen3SFPzMPcZ9Oe1QJAoQsrqSwGD90gdDtU/wAvY0AakLgsRkAnJkJwOBjpnljn059qsRurkjCnYF25PVSMYwep6/nWcmxRnBBRQQeV3oRnJz16/pTWvEKsQyouSGYZD/7oJGD+HP60Aau9CSSfkBG2PBBU4HODg00kM/zZXHC8HlQDjqORj8KyxPtxuPqFBILkMeSCM84I7556Va3gpHsYswJByTkqPp7k8dfX1oAmmuBGm4thWxG2FboD645//Vmsku7HfECBuJLHA4z0AY8Z7fnU1yyyBUMgQZOR1OR14/Ln2puEQIGZgWJCsOVJB6FRyOo//VQBnu8pmWMKuwnJJBJzzuGe/J9ehq/BI33iURRhVzxs6AE5PTr2PSmkFgd6qWQ4+UYB4JAHv1/MULt80EbtpRfNUkAH04bnPI/EUAXnUOmOHZxksrcLyCDkcE4x+XvU0QkDhWw2ABnI5QY44bk7efwpBG4Qg8dfLXAHHsR9R37etSxvg7guWiUDYSASxHOCTg446etABnaDGFBGWG4suQO2QT6459/pUJjVA4wFCjczZBAQ5xwDz1PAqVpDguQilsD5lY88AqSFPp+n1qtM6hd0wVQFAAUj5uchcA5B/wA9aAEwQPvKzjJALqCVOSo+Y/8A1/b0bhZ2+dcPgcZ44x36Z5/WoQ5nfaI4xGBkSEjzMDr9Bnp9KsgRjOSFCISBuGTnk4yfcHmgBjKgDK2HA2+UgIJGB8x4OB+P5UxwysuXHzYVQeeSeB/n86VXh2glNrDAJyD2z2J7GnCQrOiNCWRlzHL8uNx4C4Jz6dfXPagCu0SSOwYEsflJAIC4HAHvyOn+NC2+4OIsYUAKpGCcYycnp/8AXqy7gnAcK5JLLg9enPGPyp8eEG7IySR0IB9/fpQBTkLpGFIwi43kkAZPJAOfU/r3qOOQOxCFSAm7O4HPHI+uD+lJdeXLIodiY9wXGcruI5AXOfTmpraGJWYJGAChCnG0cEf09c0ASW8ghUNIrPGWwqgHG7nOSOvUcVJvY72UApvOSSBIMnkYz064qRV8tI8AgK44PzLnqchRzzj86sMCwbMasJA7AIDuOwZJPGAcY4z349KAKM+CqKMkq24qRyxPJG4cf1qB3KfIv3cKxQDLHJ5AC8tyB09KvRLGVjZVYIRlvM4bJIxweccHH86JUIJcR5OSA4/gxjJ54PH5D9QCmkyvuCEKcbXVvlZcDBO1gDnBPanO0QiBdGkwc42lSGXoenP/ANemRwxlyQjMxZi0m1tx5A67ccADHpjpU0kMhQKkhCk5+YFm9COnTP5YoAyC8kkhZcqCxIQ5GOT1Pf8AX3q/5ksoiRnCRRl8qVJJYk85HXnpnpUph2LuK5LAZkAzgKRj5eucDnj3Ps/zFXIY/Lz0Vs9M56dc/hxQBXVQFIUjaFbkDgZB4xgetO3DySEkG4AcYOc/T1//AF0qOoZlAGGIwQO/rnoO/wClMkVCzrIo6Ljyjhxgckt0I5/+tQBGWcBmYB32Y2KNzgcYZiM7R05zwBis6HWdNkkNv9qRrkHyym4uSy9V3jgnGcDOeO9W75pI7SUwn5xE4HmZjC7l24BHJPX1HPHWuU0dNI1C3TTG09mu4w8013IcESRE4khljOVIx0brzjNAHZK7psA2xhgTukVmDAc4ACna3Pf0pizzl0VY2mYybI7dpAQ7dQFRc4UkA5PAzkmks38y1Rcl8ZRnJ3Mu1sZY54PHfnBq0EdSskUssMkRDRvHGDIrLjayFh3INAHPOJrq+Md3YpZOr4AUK8JdWIaMypkbhznOBn6VcgsI9rrcojSZOwqrMi4ORtdgfUZx6cVchgZpZJnVnknldpZmb55GzkloicIw55B5zUzqA43NwpzlMhSDjGQwzu55xxxQBSngLwPAIk5VRGzIcxlQQcgDnJJ/Os+OCOI52+WUQjchA8xj1Lc8ryfoPyrbd5fKIAxknbvK7sHnOQ3HOacbeLEbFfPZx84BwExzk7vx/wA9ADLt3ljjZFJ8pyGmPQBTg8kgbTg/Q+vSphFHuWWMAqWb5nAPylepP8QJP6/WtFIY5FcqDlRjkjbHjOAqZw5Pfd6YFOYRRqVZRg4GVU4JYZBBI4Yd8cD1oAorZmNoWUSeaA3lMGXylYkAkgng4Xn9KqS2ClCJpBIQCTtZwGYnBAwMcDHP9a6NBHHEEG4nIAOMopJyQMfXnpVaZM5ZlAKKT8ikq/rkgcHj360AccdNaO4U4cRHiNRiQgtyGYucLg9PTPNX2slVQSod+SoLKwLrnC7hyMgc9geOla6QgsrtkjBPzFdoOeOM5BxineWygl1T7xKhB8xLYJAx2yfbr9aAORnju2tmt41SMvKSsbNI0SOSwImUffHXBGRz1FFraXCIIGiiJTIZS37rvuaIsQcEH+Va8UxNxKvlj5nKx+Y6ICS/zsWdgBgj15A4rTEJMudqAgnO5ldSDn7u1j25oA5xLcKSAcDIZywbeoGAQpI5G70zx15p8lszmUx5YAhl3MEBJOCF289+/rW5cpEE3MCkm4rGTyCpBJyVBB+b/wCvSKiKnzJkuoZjuXrtDNjB96AOVWw3SyP5kqLtG6RiuCwAHyorE46DOO9VbnTNvLYLMpZMOpdzjPzEEheTjnBPYV1ciQHa0YDRlthVeDuzjGOwzjn9eahltYgFTy2HJcuSflIyPL2nqCR9KAPMLnRZCWuHtkLEqFHmAz7CSCW2sQVznGD061htpM8c88MKssdxsE0ZkfYroP8AWgE4BAwD3OPrXtY003KHaVjkAZ0cspwo45yf7+OOvzfjWS2kB3XcGMoV97oVO5z8x4HTJ/X8aAPLLK1lt52jmijEpKyFwPMIV8H50U47joP55rohFDcRPBHBGj+YD5bFniLo2dzKRktkZ6dK6ifRo/KRzFukVyrMiRGXaN2N7s/zDdgAY4H403+zoyFKrIiCJtwRFRvN752E5OcnOcEj65AOM1KyMaOMfKpD4dWIO75mCR4yFDHg478VXnsVhEDAFA6rJlsljxhojt6BgCc9OdpIPFdRLb/u5IvnMiKSrOWd0BOMtkZbJK1iXVrcApJOWkRFEAihDC4l3ZYFAw2hVYkntjjNAFOFBGfMjjWR8MoQsQEjJOzdhcLjIBGc59KqXnmOQ8b4MRVrnYS2wbcuDhcsQ3HGfUZFay2xCFcsZNieZIuEGS5xuUkZOMZ2jqOeap3MiiaWFowSRuc2yldxRQFV+OScj6nkZoA5u91NWVYztKM7ISqsXdGBZeQvygHscY7iuRuNQki81GZ/JyS0ZVmkJ2gKMKM45xk8cZOK3L6xlnMsYgELyODFNuZRFxjBI+U/UZ615nrEV/CXmhCgQrKk05Yq5CuysC5bqSDg44B+uADqIdft41azmkSKVYRKj+YFkCtghXEhG5cEcjIA6kVY/tW2SUSG6P2OSNVdUk3BnKbj93JA+U89MV876rJ4j+RbWeUzkmZhKyTeXakYjAlRSTETjK9QTgjGK5eTVdc09pIjOJGu4jHLDLEzxW8ohdn/AH7bQFJYEfUDnByAfYEmrWdxDNbq3nXEPlSC3llUKElJhQo5bB+TDH69s4ri5tVsW1Iaf9oEBU4d+ZT/ALJSNWzIPUqCMnn1PzSvjPWLa5tZSH+1rCLa1htpSIZ3lCiNpkyTFnJYF+OfeqI8YS6bqN0tzJOL1pVhuYpGEzRKhUtKkoBKKVKkBeoPfFAH0zdSItwVuLxJ0kJV4o9hBgjCsJAofETZABGd3cqBk1vaHfwojPBHNJL5p/dG5xEkanGEkVsOQQeOeRx7/G+o/EPUWlYLfWAmmnks7a2uZwkjQ8FZ4bZBl2ZUKkdcqWbFe9+D/EUM9lp88WowOl5blhFbIiyxMCwdLn5ikPQ4ywJC5IByKAPpLS9TSVWlErsY28r7IzqhQvyHw2Nwwc/jXo2kX7zBECKrnKt86qybWwpOWz0A6ZrxfQtQt3iSLfD8pDlgEJkJG/mQnJwpPPT0J4rudOvrZHkmXkxqJPMjcuhVwCeUJzjJBHYjB5FAHssE5k2oTGVA4V0JycYOSVx2/WppZ1WOZEwrPgIqqnJUEMQWOcZ9fevPbTxBECiGVFR1LueSIx2JIHHy4OPw9a1ItZhnYMHSURZCKgYOd3JY5Azxj8KAOigLxuN5ZhI2Msu3axQKQMcY3H6d6uTOXwjMFaNUCxjnJUjedwyM8evf61gR6izeUhbOS5XfhSGZiQp3fcAB744FQy37LtDHYxkMan73zdSMrnHIPPT60AdBLOmGwu7aOn99goAHPHWqElw6EkrjeFIcDIhwOQcdc+ozVKSZ3iIjBODyemCDhuvXBBH4cdc1Ct0NwywZdrFk53JsHOV657j6gigCw88e/ecEMVB+ZQQI8EuBnPzNkYxkVA9zHtY8FS5ZQDwhdiSMjryf169qzlvrUyGR2YIrERhUDb2bkDA5Ufl0pI54p0lh2EeaxbzCApGDx8v0oA6FGJQo5iYfI6EkAqdoIQEnnrQ6SBN8iiRcqWCDCohJX/gXP+PvWFC7oXYNHIoKqTKrtjAC5QAdeK2FuI1+WUiRNgyCz5Hyb1GFXpuxj0/OgDZijlxlgqOuNqFmBK4wpG0Yb5cdM9ecHNX44VkZZCqiQZBAYFSeg5J5I9KzGSGaFGXzBOUjeWz3tskA+VX8wnK8KOFz6mtW2ZTtWXL4A2oBtK47ZHDAc8+2TQAxbSSJ1UguGO8sBlSWdtwz3wmKumJc5XkKdp7YUcL/AOOY/OrGQ6hNij5GO4sxIGTn7vQgk/lVe1jWLILkhyxzhiBycckemKAJli53qONygZ47Dpnr+HrVyZFEo2EMqLgnoCxGT1HZiR+FVt6qoXeQw3MhP3Qd5IXABzxinSE9SQN6khFyRkDDMMdBuyfxoArOCGYg4bdjPXdnBABHT5SKU8jai8kiUj12fKy5PuP1qNZOQEGUMgwc+nytyf8AaB/KrKswfay4JbC4IbKHljke5P8AhQBd8uF7dWVgGOeMY5Yk7enb/PtVSFjG3zKMHG3HK88jOOQevB7/AFqU7FIA4j5bcCANwPA/ImpGIOPLB8sgFmAP3sfN7nBzQBH5WG+YZXAJ5BwAME0sqKADEc55zyPr94VHvVeS45RhknBOSeCD0ppuVIChgflwFwR04IycAc57/SgB8DbfMDjJJAyWHoOQc88Y/KnzOUbABPTauD0PJ+Y8dzVVWUtubhDnAUhipztPTOeQT+NTCQyIclWwcIc4JXPGQx+XHPp9KALW1Ml9mB5ZGAynLHnBw34VFECFDhSeufmUHjI6FqY+0K7JlQgUk56Z4GQDzznoO1Z8k8kKkBssCSc8DHbk8dMd6AL8lyQyuicgHgkAED5d3PXGP0qGYFXjlTy5WC+YUd2BPUAFByvc/hXPz6guIjiSRnkdFVCCAEPzk4PH9SeOasWdwtywd9wYsAp+bcV6AEevH1oA2rQOsrSOicMG2odhG/DlQXI4wf8AIrqrTU4IHJkZ8Rj5InwVGVyG+Vf7zZPJ/pXNJKoYrNGxOCdzEZAUlQT68Y96qPcqrYA8xnzgYI46AZx12gd/xoA0bry7lnnLKHlZir7WCqoyADnOCQq8H196zhFDFmNo5ZDtJwp2hTnqMkdcZA+nFRiWSbCLGVkXdw2PKAGCd+Tgn6Z6ikjnc9WLbSJSdpPJAO0gDhMEEegPNACpEyqzbZGb5CRlflAyfXn5T0/DFIqqCWXbjJXDDDEn5uemeOMjPYVbS4LYUOhaTJ69Pm+7npkdME0sioIy5USMiEAqVzvy2DjOSenqO1AGA80nmOZCWQOPKCKjBX4yCckjnHX1HtWysiNFuIy5IXIIwPQAdsADPauf8iZXLlpAjDcu1SMv0w+f/wBVXbcTFjJIpUlPL4BEfUMHxng4469c9qANcK5PDyLkZYF02keijOVXA7+lBj3ZVW6qAW5+Qgk5PqSf5flH5eQGDF3+XnOAeOepGP8A69W4gF+Xb6sMnqDyTnJHrQAt5eTXFrDbyBU8sFAyLnzNg4YkHjOB+vtUCSKFUA7tw4BBznndkbemc/lU7CNz0I2g9FJDOcg9vp+Q9aaqMke5kGMkZyp5JzgDOen170AZ1xHHHIszllcLkNnAAJKgnB6Zz9MZoSQtgYJc5y2CRiPLBs9sjA/CrMlv50UhZWbAZQCNuMEFfvDkZJqCQGKHdGAigKqr6sw2yDOfUdfwBoAqqZtm7KFwzYcyFcRMdxBQnj8qinuIEtCxLCXeNqB1GQASSHBzj64OeKiutgjaR1YEEhTkgPgHjB9sf41yWqam/lBIkLGMM2x1woHBVi6jOPr6H60AaU16ImGTu3bnjRpAwVmXgNzlc88kdwO1ZdxqkzhRsEkUjrGjIGiUSKMuMH74yAcng9ATWPZXDX88iSRxwuUHzLJ5iLhRllUHJOD06/SlZXb92kknybw+QUiQ7QNy7wMjp+PtQBYMaSTQlSzJJvadi3lrGxGUVVBG/LfzyTg029d4ZkgnVYS6jCyiJVlBAAYjf97jAI4/lUYcKbYP82VLNggqzDOG3A4H8PH6VW1Fnui5lyzSJh5uHDRplUjTPKkgdQAP50AZkiNHLIYVK+YNoaTAMgBJIYg4EWegz74q3pZupCMmNJJJGCgkNIccMCFOQuQOoANS2+nusbxzSExgRDYC0sgLcqwYD5zzj2x6VeXRJJ3QQq0VyqMFlaTy0CrkBiVbhiAOuDQBl3GrvFvhuGKMWACorhSysc7vl5HrWPcajktHIUjUElnQkjBYbQu0cg9CPfBxVm906aOM2s9pGjCdnSdZZHncjBO1n4CEEcEjg496wrrT5YYn80AjLGOMMhMjNtO75ScYI7470AWBrCx+dulVCeTJyh2g4CBiBz3/APr4robXXrc7Ct99ojaL5hGoOUPAjkZgMv146njpXg/iXUNQQQxQW2WNw4dGdVMiKM+YoYj5MA9AfumsBfF8mm3UFvcM8E8WyQx2xSaOV5hlTJ5bNubaQMdQeuMGgD6zXVlRXtYEBDfPJnMccaYDA7QDvJyRxip111JXB/eLG3QOFVQygbACjHOSDzz1r5l1b4j2WlaTPqdxJLAohkmuT+7M21NxcCMyZkb5TgKCfasD4f8Axf07xnAt1p11cXFtvmCq8MttLH5chjQNFKi5+bpgHhgelAH1Peaj58zmKRo0I2sFSVpGKgEhXK/cx3PHBxXJXupypJdIZ4gqxD7PskU7xz5ifKflweoOOvSsI6teeW8kJxEITI3mSIJMuPlVQWyq8cg8jPI5rjrvxIkcyvdQRSQY3SKkhkG8KeiDoMDnn+GgDqb3VtrLMsjf6pVmiBLlCfvqpTIUkYI9Ce1c2dcuYtQ8+IplQYbXzMO+Nu4tNEZAS2eA36ccYdzMtxEz2AkbZKszC2AVZIXG5SysfkxkjBORt7VDprXDkSSQSbobhxJI0WWS22/KgJOHGQeRnpQB7HoN6sq/MglluiXIBDjOMtyudoD56/T3rokF/JEl0ix/ZY7gJ5Tj5SAxDFMHIYnp6V5Xp15dLOPsoM32cmYCNDGqxn7w+UDcFBPX1r0zR4rm5VoFLyJEgnJLnaXK78DkZOeMde1AHpGmzMY4omUiVm5MrKCVHPyqOXXAAyB2966yNmZcnbtAXCjAAViScKcYA4/75xXM6JEkqJJcL5UhjVQ8R3yAqCDxIfkU4OQK6GN/m8kIoZifnbI+UcAk4wenrQBOXBwWQlhgBTzxk4HHWq843yDLCNtjvtBQHC8YXcwySPTnirEQYB42UGUOY1KgHcVI5yPujn1xx1pk9oss6hgqlNuSxLPt537SikL1PHBoAr+UzlZIyZsrja5GcAZPJI56fnkZpI4jKcIU3jl4S7E478KPlOfy7itW2gXB8sMAvKhwwJI+8OcY4x7VdWAuRLkIX+WMKiLu6dGyCO3Ud6AOeOn+a8p2ExGIRhACPKGRuG4cszEAjvT4rPyUAYMjA7VDqSCM44LcDj1roIkZSQUm2nIaRRvUgdCNgOTnPTNRXMTAkhipVlbO1mO0ngkMMflQBUaCNDg529GOQfmzyPl68Hr71FKqR7BksWbACEAAA/L5i9T2ycVbZWUeWcySTfP90cggDdxwOnHuKieBnX5iFkX+IcHZkkAknk0AU5mWLi4iLuyCMBFRgQ3WQESdB6Hn27VYfC+S0aHB+XGOdo24LY6Hk1SkURGRvmZgA6hiS2XxuX8D/Lg04TKQuZHXJyWUEBQMD7uOBkUAacRuPNCkqEcnKnBI4G4Eg/K2O3HWmXDIJNixgKGCt87fOTj+6MDkj/IpiTLCTuYspZ/m4cvkE7gVzwc8fWoVkU5YY2M6YYnaVxkHO7BHDDmgDQilgceVuCFZN6qSCwULgcnryo+lU55pNqAOvEqIqkjOFGMj8OfxNUZVCExBVdy25ZAG4xyAxxz09+tOR13I10gKqQAwDAAAYLAjkHINAFW4vdqXCw8PGNzkEBQVUnls4Axk9R0r8xP24f2sdC+Anga+uZri3XV9Sinj0tGmbzpbnaxM8USglkKk4JGDuyCa+zvi/wDEGD4X+F9a8S31xEtjY6ff3JkCksxhVyiqgBEjbOg64Ocen8P37fv7Vuu/tCfFLWoX1eaPwvayvHo0cLLHG0EbFWkEcWWJAAzjbyOM0AfPvx3/AGm/G3xE+JPiDWNTHm2NxdXINpOqy3Nnp92UXy/Og2TCJdhwjNt4PU1843upjUJbiSa2hsbRZFuLQwwRwOyzAkrOy7vlZCdiBiyhgTwMmjqFtBcarHBbQyyTJFFD5ymUtdqygLLc7gQ0JU7h1K5w2DU9xoV7FcrYmTekSRX0bzOrWDFFWAiSdSVz5A2Ku7cDHkgZzQBf06W4ayaHSLW5mhkkjMyXDgBD5zB0hL7QP3IDAnI6DJNZmr3/AIjjlit7e3UWUcrLNOViuZmjZgjfaif9XP5LRscfLgkZzxXU6Rqc+kBLCAyXttKFhmxCGa3E8pP7o4+bbEUzjn16cWbrw+yyXlrczqi3ERvoYbicRSNNLcQ7YmMDNvTYg6kAjp2oA4mWK0tVeO4vrdxuPliP/UwpDbp9smPG0ODkjOMlExnmmHVLG1tr6CK6e6eSa38lVVrkyWs2VjlS3DBRcZ/iA5xmtbXPDoAsb66hsU2u8d/BaqdinCQRiVkCmMMpQs3zKCTlic1nTwWsF+lw6wWwmVAs0KtNBHBAVbYw27kmBeIZxgseCeTQBLYSQT30OliwIuUs3nnedpIHkmIyluYVGFKqDjoOPz0NMbTLhvLlE1y0h+220qmSNxZQgxtp8ksbZdTKcqvYccVi6VcykzGArFq7NLIbuS3c3iLdM0ERk3n7kYBX1JPA71q6Cnl6ml1Pe26wSafLC8MZCzxXDOdiMSOHMoIKAfKfvEUAV9XstcTVX8+3j1C0u44rQxuftE+nQuonCTRxEm1wpGB1IyDzxW/osg0W2vLIXS5vbu4jEcJFu8C/ZVeJrSBgSoJYgrjbxkkEVzN1r2rC7aW6tFm826GwTxvFughtFjEd2gYgKDhU3YJxx7cdq/iGZJpLhLe7sZ0iAktxDH5MAtlLCW1k3boiynbggIQBgkYNAFjWdVi0TxEsenywNHcypBOYZ3kuA8EbJLFFcSoNs0l0JGfOEByMjg1u3GpRapc2VnemdbH7ALm31CNCzWRgVXmmc4zj7QxCrjAU9R1rzjRDaTJPM2mXN7JAk14l/KPvaig+Sbk4lcFn3RpuGTk4rqNKWaVUTTd0s7zSW6i8dmt2tLhDKLeCKRVMY+QqrAMxK/dzxQB09l4juvCN7ZW0dxDcC4UWiHycJaM8alp22KyzpIh3bQMKG+Vq0daCTtbC6sluoHefyLSKdo7TUtRiP2u+fzEYmNhbSRhWX+784Vsiu+svhfe6pdReINM8qzv/AOznS9V5TPBaXEbeUsVv5sSK7NaoFZiQ4LdN2RXB67HbWENxb7LrRtYtLa9g01JZFhEdzcuWu5IUuHy5cMybuHOxgQHBAAMS9ltbEw3Ed4RexRSQ3lrDMlx5IunAmaeUhVlVFkkUspJOzI61zC6vqVq9rFamAyPHKAsSgx+RIxmknmZslWy2EAzjIAz1rymRtS0+7vVluPtKrmBpQ5kS4idiJlSQ9WM2SrE8g9u1nS9eura9/syCF3muI5oHWUAjykKLK4kkP7sgIdpHy/KOe9AHu1v4oubeeMSBpbuTFu8JAQxW7qgvYLm4MmJLh44UUHsZCN2c1han4mbTGMtkUW9jRP8ARnhLK9tKRJvR5QCJMAZIJ/ka4i/abT7ma+juriaLzPOtPMdJGe0L7o7gyRMVk2qVByQzdcc1zWsXWp3Vx9vmkea6m2GGUoywx7zyGVV4UnOB2/kAemXWsxa19mvZJJYVhd2uJJYGaKL7rMWKqSydOSD25ou9YsracLcXEMSyxq9tKtutx5scY8tJI1UZaF5F+cdec4xyeAXUr9bcyYwr2zWsxjXyYuMCZ2XJD7U2/PgA5wOeKxbm9tYbVzqj3lwtvDElnPAY2ZG83zHCkHiEAjdnGc/LkigD0c69E9rGV/dXgkMlzbwP5SeXwoktsnECFPmIJA4+XPFNk1r7C1pJbyxRxRszvcT4f7VbypumJ2AsArvgkgc9Oa4SSeTyVZri3j+1CJ1eEBxEiqCCe5Y90PAIx3rV0uaCe5+xz3cN9HJDLCuEjYwpI5kmjkEYIikOA4zgDdt+8MAA6e41PfZtZLdM6gvcIsA3lJJnlDSGZpDtjSGVsLgdSAOorBhuGMySRzSbIRO6yOdsgjcYLIwHzADB6c7uATmo7rT5UeSCNWEzR71ltLgrbm1c5VZywxHIEYBl+8D2xXMXNxcWknlRqYVSO4heeMNOJCqAqijqzBeeBj8uAD0q6klubS1ZJZBiOSRbe4nC/aY5FVnYFOv70lxnnnuahg8QjTHjjac3CFGa6kV5V8sADLETKrSBiF2kjOeQBXAW2tFdOaB7gQJIW8sgFpmwduxTImUJIOQOACe1QSTRSWUckzvJP5bIsUh5e3D8tO3TKpjHP86APsj4P/F68ttXsrO41GSSzvQ5gjuHYLG8Y2FomYkl9wI5AyDniv06+GHxsi8M3umalBqaQahAI7eK2jJlWOV2DOJJF/1Yb5jyRzxxX4K6RfXFjNbT2BZoVkEZlWPzZEj+8QhXmMFh1HP619qfCzxxBHp27V5BbJOI/JV3Mk8c6uyxyyOiFmlxggds5PHUA/r8/ZS/bc+13OleH9a1WG8tCI0M7gyXQnnVUWGQ7uVHXPT3r9mNB1nTPEOnpLZ3PnxzRJKpX7zHaC20ke/459MGv4UPgR8TNQ0LxJYSjUrhUlmiMMiFT58cbld6soOHxjI9c4r+qD9jD46WviPQbLT5743F5FAC0lw58xAoCkBSOuOuPy64AP0wFqcI6wK0m3yn3P8AMIwCQcf3uo+pPalkhXyw5JikXarIduFAxgrj+LgcnHX60+1m+1RGYuPMlXKEYABPXp07fnSFWJy5+UFBz/FtIHQ89qAM8M4JIJIxk5GTxwOBwCRjP0NT24yC8zqiv/eJGCDxk9z0/Wp1+aTd8wVSUHK4ZGzl+vYn9KY8cUcjbgzqOV3AkEEnjp6Y/DmgCtIhS4VxNGuQSp6knoI/l6A+vA55xUhO99zyFN/D4PTPJ6ehqFnhizMoRlf5c7hleeoAyRxnP09qoyXq+YFjw4fKsRkhPm5bOPSgDQ8yCKfaWDGMYjWNyFkB6uwPcYGR14p0twERtu91VlVVJVNhZ85JVslcHv6nvwec3KZpJfutDyinP71SM8ZHOf8APArUjuI5IUKqTIATKMEeYG5GAR1A/l9aAElka5DJL+9AcOv+xsx8uPoRx7VfWcsmGVFKgL/D04Azxx1P41UhgfIIYjd1H15H44/lWhHGTbzho1Mh2hJcejE+nJxjj+dAFmM7wc/MV4wOMAepOMnrWll5kQKNka43OQCgB7llBGOP/rVioMI74YSlfkwMRHHQnIHX/wDVUyXBCFyJcONo2n5cgcgQ56ZHX8aAHrLKty3lgxJGmxVJO1pSSXuAQcYIzjvmtK0kYTwvI4eNCN0QyUfn+IDqeOeD9azVA2ruzKznHzZHHAGT+GKc63EO0lGUxncNgJyuSeo74/QdKANK7cM0hiiVASQDjueMYA459+/rxWPObmeOaMOExhWMpEgZjjAULt29v8atCWd94TKISGKlCSBj++AcnOeAc89OtVZGBO7y3IMmwlc8jjLcDoPf0oARJAQ4VmXAUglBycAOi56cZ9ueKc8oAcBMqgGTx1PYBucc8kZqAttUhFDRhsM4PQ8Z4PJ5x2zWZJdmNvLcsW+ZI5Gy2/g8sqA4IBHXsKAOisJ1ileV5Sdq7BtIA2kc/KTk9vaqN4yh/teTJ5UrNEjnPnvjiIHdznB/Pk1nQXk7M5kSJGDLtPQEDGCAB6j9fXrcnlMpVRGjKCJEAYgQkcllwOT/AFoAtW12EtxA42xiWSbYOryHG3bgcLxV8nNok5cBnJBiyfkHbvgc8VzruF2bTnsTjAyOO/b/ABqE6iqqFYkeWSdvJ5yc/d/z6igDSnvFV+W39sPyBg+wOP8APeoIL0rNMV3xRYVUL4wyvkKcZz1/EY55rHnvY5M5VPlIHfOSOOcnr7elEc4kk3O42ZZT2AIADEtj+IH5fpzQBumRQdr/ADACNTvJcH5uZCD6YH/fVKkkKggAyI2GUL+7KxjI8vAGQvqetZqzbypOSjHBkzwOeeD9KexidmDSOj7vMj8voeMeWenoetAF2K9GPkQou8nY2RsxnJiJHUfyNTxSZ4YfLHGSVOCWdiSF4PLYyOKzoQGmZWZyGEn2dW6x55y23OTxUsgfyQYSQBIP3hGd2VDYORxwO9AEksEoZZYZHRmXYVYZ455yAfb/ADxU0LSCPaGDbW2knI2k8jryRzUKzNjdvkI5CHcvPtknp0qZZCikYGXQyL8w+YjGQDng9PzoAsbt7x/O6BR8uTwowCd3Hzc0+S4W25mlSJNyK7E7sI5+VgFJ3dT09aoyTE7GI3E53KCCR05OOfX8qmWaFyPPVHA3eWJVX5NmPL3ENzkY/GgC7JsjEswcjPMic5frynoeB6detMSYPA6FsJIfkCZyp453N06+3Sooi0ryRS5djghx90BunHryOv8A+tF+7KodDsIMm07g3K8pjoOnpigCWRWVmVZMKjQMzNzKGOMR5C4Y4Hb8+KdDGSJlO1AclWyF24PI479fyqLydiwkybtsjFiCTuCf6ts9yeKmiETFUO5Qw5Zxxjrye/egAMXmIpV5UaYsSQCNpXqu31GemM1K8GDEzNuJVnBUYyRnOAf89ag89EDKXk3rNIwIO5S5I/eAoDhD+FWYJ/NLKwO1VQpwfut9/H+HX60APjSV3jeVlLpnaQdoXbwgaKMY5XPr1/LXWMZw3lkZKgYYsWHbbjPb86qu8R8pl8pWXGFGfn98gYJ9efzpTI27YQwQOTvA/eYzydwoAfNtAwIwRkgsxSQ5AORhzxwPSscm2Xf825WGYmyf9Zxxj1z/ACq3MDksHyQ+SuGOBxkjK4rPeNGmgGIwuzdjBAAyeeR7+54oAAu51zIqlADKDgGTdjleOBmrYQ+ZtJAQsFy3UqD1wOxqNzEpxwyo8aCQcCRVwD9MAH/OaVWQcKTxngkknvjpxn+tADZrdN0mC2wHk56x4xkA89jxUXkQlg/msIkwF5/eyBzlj83YGp3Z2T5gDsO5d/ZepjcZ5Iz9OarDdJL5bxrsUhYUQ/MvPy7jkA8fX7tAF9W3MS2VAYqp6gj1yB3wKZM5VzuVT0J25GAeMkYznB71OIvLjRWVlj3lgUALY5HJPXt+X5wSFXfI+Zc7S6/M+3JwSO6nj86AGxSxrHho284yBTKRhWiP3ApPAbP51aacc4bEh6Zzt69jnjjNVRGN4GBtTGZHOcEgiP5BxyOn0HSnlA3yPjd2bAwT6nHegC9I7PDuMilkPzg5yEGSPuj3H0xzTI7g72WMAgIpGe7HHAJ+h/Q9KrqxWIr92ZSQWTO11IzuOe3I/LpU0CBmJlkUNtwMZOSOoJ/Pv/jQASKscUsj9XycEE7RnpwOmM1mNcnaDGqLtBwd24OABjkZ61qG3eQyqkiNycr97juRkYxg+tYN/LFYJkOWBCqyxxk8A4I4PHGeP8aALoucSIqYIkKlhgKSxwWKjIwM+vX0rXjnhG90MmRxIvHJyc7QT0yP1rloJI7pYLiNRtDlUIJ24Gc+ap5LgHrj/wCvsiRQwMabF6EHJB45JPrQBrs6KrPuY7m3AgBsMV2kEAZPIOelZMs7bg2Bgk45BBxyQcZpGmUAKgZWxlyOVIHOOecc/h71VfzPmMaF3H3UQhdxIyADIRge/wBaALMVyHdkwr4IJA3DYM8jJGD26HvVi4WJkO1Tgnrk/IewGT14H/181jwuY5TGoAdMB84JYthmGVJyAcjJPuK0HmwFAVmD5BAOCM4HXPB5PPtQBT83CmNVQsxYKSG3HGcsQBwfrge+KhjaZed+UyMq/wAx2nrjB64zjtkUkkcbSBosBwzLMwkYuwwSq9cbvWpvKCxhwfmxgDBIA7qeOvB9gaALMJBO5RsBI+YtkjtkgnPHPbtUy4IdAAF53Dgl8dwc+w461LFFCgjlkXaVAUqecnsTjqMke5/SnXSxsitDEEcYLONwB6EkBhkDj/6/FAGbcQgphVVSATkqNwOONvvkA/gDWOYprWJraQHYJBPCcZmBcfOGxwQcn257dT0BZAhJIJB5Bzx6A/57+1MCK/zup3IGwAWGSyt6jnbu746d6AMa1tDGWZ0dxKS43kjaTyRg9a3kik3ow2lDG+3AGSQrAk+vJ/zxUgVhtCKoJQgs4APIOSozwfT3qaNFVS8u4M4KxhccBeSRg+360AZ8ilopzHGXlCsLT+FeR84cD72cHHOfWkSz3gDcTKVQ4ZtsIckbgAc5wc8ZGcflqKmFJVgRjAyDuwR8xX3AJ/KlZFOwcJlkyADtILD52x0YdfTj6UAco9kGaS3GOWBZiBySM4H+z0/P0642oafC8MyyIVONwJBCsUDYO4nJUHGevBrvbiJBJIEATbjLuBne3CDj3x+Vc7fR7ponjG7ykkKJLl0UKDuZlAO4dcDPNAHjmpaQkjbSrOsW0CJThcqwdwqgZA255PH1zWPaeH0ikkl+WRIWVkjlUN/rSBlVH3iDjg+nNeqtpsZllc3SLJNLEqQ7CWMaOGkaR8fLuUlVXnrzRaaNG8cdyuQ8YbeflJb95kNt74GO2eKAPL9V0GL7FdRPCySMEaIqhlVfM4DZK8LllyvQ9+leZanot39ssbpti28BMRto4hFLKU/1fmFQMxs+AevGTX1NLYYj2kCZzburGXcu9jkqAu3Bxkcd64jUdEXzYvtAC3JEhCRqNkYTLLu4xjA/H+YB45M0MMKNJiOS3iDLOsbNGY5XKgbyflwcjOBjrmvOtUu7uN5ifMeNA77X/dApN+62xInC4JzhfvZ5xXsHiWxiEc1mm6SZothnIKwpCCzEORxxnp7V5Tqb4mtMI6rJEkE7upkwjXSIjxoTtGQSQM54HGaAJbG/lhgt41huJUgBaRwWMoZuQHYtjyBwCc4AzzW5J40XWLa2giGwQ27OsZVmaaTyYWCIEHLlInI/3e3fJ1C0hEUNtpMknkz26x73WSJprZASySHPMjPuU+x7VlWuivEbXA2RxuIVUfumKeWyI0ciklzhjyccjkigCeA3t4JpQ00dtAqmS5DFZFR2+edlUnDgbt2cDGOvfRR2umVntIyu2OJ9znyY4IwJJIvl5E7MoJPq3BPfV1q+04aM0VgkK/aBDZyyMnks0AbaITk4eQvn5veuYe/S3IjhcxrM7kHDBGOwIXmD4O8MTt4wSPSgDZ0ZrZZWFpDLZiR5TIrTNuAbIaSNWGTgEkAjnFbsUlrFB9maSTzFkS6CbEkeWLf8ygq/y4BJ56DrzWPDDDe7DFGSzzQpFIjNztOZT5gHy/Q8c8HGKuG0mtJI/MSN2BeOCRSuUgxuKSYJMhPbPcigDXWRYrYhIdkUvllAF/fBi3GN2MKTnnOAOpHWvN/FN+LCOYCFWt5GllJeJ820+NyKrgZKk4zjpur1ZzClqLyVnnBR4WcKTt2JlQBjlMgYwD068157rumyarC0d3IqqyedHL5jRkLJzEWGMea3AbPAA5oA4Pw7rUmqWIWZ7aCae/UGCfaxKwIW84qOYIw4GeucZwetdTaa9HBNFNHHAskN20BuJ482ixr1VYkO0uT07+3rzVj4fTS5Z5riSeOWacxQyL5TliQA0eeQEIA5rQXTZZNsUzvPDJO7mzAChnA3LIPLUkDg8nA4/IA7b/hOblxGsunW04N2yKU3GR0kA+6pUCJ1GCuCRgECs68lmuFdlE259z+WMIsoAyjuQegOB6n9Kba2qW628906wwrIVby9jGOReLUbiclwBk49ea3oGh+1yRyPbTm5hLRLs2BYdvJTH+skz29uaAPOLyya5m86eORpWRA+1z8pUbdp+brxz9aK0727njuZE/0ZgpADKoIYAYyCD6g/lRQBwGo28kxu4ZNrGdFeCMHG5gcoruv3yCDn/CubutEvJbnT7NpowryB5XUCMIARvQyKeinI56/y9Uk05E8thG9zIAriTIIKyKCNmOhHT8KddWA+zszSRq5QhsjDRPkFFyR8zEEZxwc/kAeV3nhq5j1MnfCRBE0pdSWHysSBJtYqeMYHUd+4q6kunEQs9tJJdxRbWIO4nO4HyUH3FwST6kCu5NisZjV2Wd5EJdAwLSEcyI+DlRiuals7VLx5o1BWa5dWt87Ps6qmAFcfxE4OPagBLJHKLOlwmYN0cKsmdobkpgjg8njtitqOITRtMrrvVRLG5IYrNGvzAAHk7hwOvOKqjzFVzaRJsh2Yj2bizkfvW4+8MdT7802FoTLPL5qeXPECsMTjmeNSWMa7sqAc5PegAF2qxLdNIsk1rzcuVO1A4wY/KPU4PYGpdY1ie4jtpkt2v1d4ltovKKlMAfKsUZAZgAfvDkcck1jXlst49vvBSUMjPEjbIpWGSrzMv3+3TPPHerM8UtwiWaLJbGOVmY26SSKQqYV1VwDE2cYKkgE80AbOkXyzyZWPdcJKYzGX8kQSsfni2Mf3MgXqDwe2e/WP5UUcksjgTlol8yKQ7UdDuWJgTjfnAJ9R1ritNtUt1BnInw4aWZWb7WyAfKJmYDMgOQD+Z9N4PDaI97JgQRgSwpcyRkOeMLIFfJOcduv4UAdh9iJSJZb0wecv75TGjCSJxn5pVzjDccn6dK5gRBbhhLcrGEPlJFtWVyockFNwxnGOBzVOHWlvr+KKWDy5Jo1mNu8pDNBjCeTztMZBz1zgcjNbaT2zMbMhisRZxOYd6rvIOJZFUspGABjnv06gGc0MGFkQlhbS7WYE+exlO5SUUfMvUYPAwBxUmqxstvA0CwRrMuZoOrOEyFeU5/dMcnIOORxU0UkYkulSQGRUCowT5DyCxB+9kDPGMjPSqUzo924USETExLCmN8zgBiVVsMSQMkdscgUAc5oekix1EahBJ+8Aa3JIUwtIxZ8KxHB5b+IdODXqdvKYgqyFGmk+YmR2eQxtjftAdgED5IOccetceL2J1baTEyeXDFGkQjQ7eC8m4Y37h94evtVycG3BkkljM0i5baZEjiBI3JG7Dkkdug9OlAGhryrayYnnecFoZoZW2H96q/L5ZwdvHUE9s4rOXxZcwQyu1uT5KLG8yxrIWKjOQEf5WPAJ9xWBq9i+oT+SskgiMMcySPIxZBGvCIBwp69eT/Oi9s0KwytMqfKoJYuI3BOT54xjI2gepJoA67SNblvblbqZykLRsJ4myBhTk8ZO5zk5I7gZrW1DV/MYC1LBAy+RIzkyIhYBUWM/fUD/APX1rh/7QMUdzHEYhcy7ZY1dCFcIAVaNjwqeoJ5+prDbVJYg1y1zvMh/0ghSrW8nQGDeoCxlhyPx4oA9amuY5LO4Z9RhdgyvDBwkhYfeZFwCRndn0xVA65aZQiX7TIAkIgE3leXCrDdIGyM7sHAz0BxXl9v4oE17bxpb3FzGHUyzMFFvKUPzRlsAIhJ5wecHNatzaahbzEpZt9nciZXhjCJErZdY42J+dAT6c5PSgD0a+1O4v7horRntbVUV3gMittijUFlLoOp/XrU2m3tx+4VfIKySrId7sJQhxwobB2ZHbpXnNvrTEJ9ozDPL8mwDBAGQDIq9VK/Uf17PRp/ubk3BnJDywiTaxzsAZT+7Tbng460AerafLLJdWtwUTEThkidlO8ROCGCMvQjOee35/QUnjzSE0li8ii6ERKQIojPmBSNm4cDkY+hFfONpPDCcmNNwwGaPiMArx5Ofu9Tn8DUiywwgfvWkB3bxHteQ8nAYEngZ6jrigDv9W8Y/25YWFlHpjWy214l29xKheRzHuMkcjMdrRM4XGM8HmsmO8kZH2iQkk5KghN/3228/KecfQd65hbpiojLEKQSpG7eqKc4II4PTr1zTJNZVI1CySL5uUVmIAjwQC5wR1H8qAN65lW4WMtGA5RgxDLllBOC4JB38cf3e9T20iKojVWiA2ZOMOyHOSVB5fOc46471zBv40wfMEmX2o6gnIGCWBXtyD7YrTj1RhLFbBGlWePzoX24DAAhlLAccAnH5UAdrbTwQNtkDM0ikO+1mChjhT8oORkdunQ1ekliV32KjbCipLg+YplwSxUcsoOfYVyNvKYhJGXMIdVP71ZD6nAZl9v8APNadpdpNM0bOiqY8xsAfMfghifYgHHpnHWgDogr8eUySRq2MowDFjyzE915HGfaq08txFcI0bqyeXhvKAVlxnG9WIJHTkCsOS/ER2pIjKuAQvG0ZAwVP3m5544x9Kle+DKAHhfcg+VlkRgCc5DKpOML34/CgDqWvV8vfNNHG6HJCtuO0hc7iM4OBz71XTVCbWYIN5kkQo7Op2xKRgjPUHnvnvXJXN2J1KBgBDlsufk2sP3iSRgcqTnHPOKs2s9ssCSLsjUJ8gSJxEWzkKFXO0ep//VQBttqSRxSl3bn50KbWAORkAc89OuPvVQsvEptPtc9xZx308qG1S7uAii3QggREuwCktkhkHbn0rlNR1GeJC4hiQIUBUAgEZyWB6g5x/Oq1nrk1zuLw28aI6CRSybXyBgNG7DeOnIB98dKAPRNIv5YLVBIdzEySnBlYPvORHGzJgqMjB6EDgmrM/iNbJPNnfYHbIG3MhGRhdijO0Z69PU1x0WoXECvDhHLuJI4lJxAG7o2MFOnAPQfniapLeCZZEmRJSsgEbqsiyRyADy33fKikjIOR+fFAHr9n4mt7/aoD27RrjEiSDJyMM5K4KHGVx+tai6xGZNgdpJSxCFH+RlGOhA+VeR17+9eJaTqF1GIptRS2knRgs3lLMyRW4LMVEaDMspz2HGPl712RudNUxS2s6yWwtFmKoTGsUjFQ0A8zBCbsfeGc59RQB6rHqQ2EMpLjIPIJGP4QFHzYA7etTRXXKsAGBz8hcE/McZYc4I9+a870/WRMFcXCs53OpTa69xwB94jvjP1xXSx3Mq7ZY5Y2mmyTlGUgDI5THyEZ78fgKALGtxTzSwSIjXVtEjRzQRkDdv5EsuF3YXtsJPOKvWBmtrFYpnJ8wF8MwDR84wGkb5VCquMnv0z0xFvywdXZZAh5lV2CbiM7QIznIIOSfWrVvcNOwy2+I4IQhuQAdwDAcDHIzg/WgDeikQADcZNzj5pfnVccqoA4B9Tx9a0yxlhD4BBBfAKgEjjap4+XAxz61jRzKC8Jiynl+YAQy7gCAqgkDoCcn/J0A4VFVQRGFBxjhAeTuPTkngcnigCqwVI5VO5TtAO8grhs/MoHVuT71GqArGFBGwOMyncroy7STjOOO319quTOu1S4L4KqqYOTu6cEeh/DvTEAAMbqCAxYt6bsfu9voOPz/IAplLYIomjEgYr8iHywrK3d2IDDp0PekW2QXLSKoAICYIIOF6DBGSevt6VZvLNJ1jRIsjzEywLKwJJwcL1Gcc9qvlQg2tt+QBenzYC5B69ef1NAFaY7oCTH86p8gAKh2A2kDI6Bep7evrjclmKoQdql8Enr6eo5rR1CSERqJZmij+7kkEhmzsBAPyr659KijijMal5mUbAyuox5jK2SoOPukDpQA2BmcqNyrjIdZWUKqqflON3U8fnyK08HyPvkjOXYkHZyTwe4yPwxVYRwSB3RUdyxc4Vl+UDAzkDPTsee1WIzHIAqxOAygEcrHxx1buW/PigB6yMQqQMmeCWY8v8AUnvyOuKkEz8suwrGxBCZJLk8j3Gcfl1qUR+Vt2YwwwyKq/KPqxHUHPtge1RNkMfLRkCE5kYKN7nou0dMYH5UANRsrJuZg7OzMpBymeARjqOT/WoQQCWcAMB3PJXpkDrjihpC5J3qrFDuAGTu5xgrxg5/CoC6tHGFdFkUfflIzIxyCgz1xmgCZrkeYUjl2vsU7djhQpPP7zbtJ5HGcjFQvqEaKyq/lyA7Q4YbWH3gAR16j8qZKDhXILgEkgLtUEEg53AFhj6jisacYLIqK6jLHKNxuHOBj73P04oAsXOqOAimQhtwyrZzhzw3+7jmrhuRgKXDR7VJIYbVkPUYznPPp/FXMTzJHcwxRMC8o5hn2lmORgIxOSCM4APGDxSzXUdrKglQwq7qgjVZJAZuSGIAJUHHJPAwfxAO5jbzEVGeHzNqsAGCucgnALdSAQeOnepN37uSMO3yjcSWBY7uMAjqf6/jXLpcGGNZhLBuJL+UXXzIUbAPc7gcds+9Wre7E020ZOUD58xVCA+zNnPB/wAKAN+NPlVhknDA9+Cehx/nimbvKYgkNGpDEHhlwTween+NU2l8pXeJpCeF2qdwOPvHIBwCAODTdzAoSrSEpuO4gA7uokBPzAH0z/gAXJ3EkaEORksY+c+YvUDg8dO/oa4zUtUaOaW2a7ezt4oRcXNwqB5YxJmOKO3Vh/rGb+I/KK6gw4QEggZbecghMrwFGeRgjGBXHa7o76gkclvLNHeQqApjB2SxBiTFKpXaylsEZOQegPWgCfQtWmnne0ubiS7gjiW4tbuTaZwNxURTiIkGQNwSK7fzY0JyWxNHsZlYEqWB+aPafkbA5zXG6LoV3G7z3E5lvJ0jhcRxkJbJESUVY8AlORzjk5PI67juNxjTYzxSBJERwW3k43lc8A554474oA1D9nIjQHmMBQ7MRkLyCzMQC3J+vpSLIjDG8M6vhR2G0nkEnGMH/JrOljAR0lJIDFmGSCMYwQeCQfUcc0isEEjbf3cKKSwUkkEEjnHJ6Z9O9AGwhfzME4PLKp5yD3z+dTRrE7BScZb5yQeFHGcdxkLWPaagzs2YTtUAiRmB4PXjPy8etWftSvJtSRVJyFyrYOBnqBjH4mgDfSUtHsJBA4VwTzg9cDocU5AD8zgMQMoNwGxgMktyCwP9frWO1zsAc7RlBkKc9eASAe/X33UxLkNIgA3MwzkSKGAPQGMvkYGO349KANlpA0ZG4Eh8leM8EBjjHris2YtLLhUUICCQw57Zwf1+tQSSKs7hcrKRyzHCtu6BQcbj6gc+2Kom6limMcjqhOeCyljgZOAD6/nQBtCNFKNgc4X5RgcYHPoOmemcUFgkgRciTcQowhVlzx85OBz9P6VRW7HkgBw6yMMuM7hzj7pGT6dKlXcjhtvmK/AYnBTA4b5sH2oAsvCFO5wS65ZcAcluSMK2OCR+HrUYR3bc5eNFzgA8ZbJPPY9OM96iEpQ7S4dt+OcAAHgZ3Dnn+dPe6QkLvAVWAdSQAG6n5e/4A5xQBLOiR/MpJkYZCFgx5GR8y8DnHf61lHUlB5Vt4cR7hzGpOPvYzs6jr61Y8yW4lKW5jClMMzZHC5z97H/16zvLiSUpJGrtvBZgXCHGVBcKDuHBxjk5oA1cqQWaLLLtYsmcE5BGF/3cc8g8497cbg4wCByykKTleuDgcng1VTaiIFGFYDIJPBB5A3cgYBIz2qyJAgjljZSFXLDPUE8n6Z/SgCz53mJtUEhWX+EjGD/te9Tx+YjLkspJbGGH8Jzgj+Ebc9eOPwqpnlmDgKxLHAJO44IXAHH+cZqR7l/IMaNGsrhQJCCSxyQw49s9fWgCVmIbexyDkIuVOQ3oAeMZHb9KsKH2EluAB1IKkdj1PPTj26VTjwuBId7AhVdQwVB2J3AZJGelWJRHA0YCqwLEs6gFixOWy4bIGeny9utAEeSqhtyYZmGAuBweeSvuPemAruJzsBA5YEgg84HFRyyguchm7LGz7iAMEMGOAemenH4VFIXGN6naGAXoCCOg5PIwfpQBdziN3UgKcLtJGeRyf1FU5yoj3t82AAV2nOcfTpjP5GnB4wBv6FTlySFU/wACt6HHrxQXDFQdpRmKk5BAA5yeeOAcH24oApxIrDhuGySoPzA9VI474z+FWNiGMsBhgVU5BDYH3jz6n+VK4VfnGNh2gMByTjIB7/xYpGSSMgncRjJP3vl7H5fTn/CgBZoPtELoeFYsFL8j5gM9Oe3pWDa6KLW48wiB3JzuHmIcE/KQEGDgAA56/wA9yKcMzKcjYMkEHIHr09f51bRQ+G4IHKjnJ4z/AE70AVVhVOAW2ysfNCkLucckKOMAAD5u/wCZqbeu3YVkXACq+MjHIGSDwRwKkkdXZUVSoxtJ7DJ3ZPqe3070mdh+VmyPmK8YGcHv17UARCBtmeSy52hhtyORkk4A/wDrVHs3jO1uSqghHOXAyRwOmR16H1qxJcfJs+baRuLnJIGehxz1GKqQ3FxqEsiWEYcwqxK5ZHYoPmKxvgt6cA0APmQEDMZBGFwcKeMDPJGRx+tMjjYEgZjJHGTncO/AJx+PrT95eRo50KPGoaSJlYMhPJY7gM8nnHr+cjcvEVO4HIG0HsehGMjk0ATRQoqnYcDJLgZOSevA6n8D1+tRlWYrHgFAWzu2gbW5DZOMnB6df6WY4ym9yOMj5QQwJwOcAnBznjrxSOFbcjgvGo3glTEyljkghwDwQP8AJoAg+SLKk7QCgBLArgcZwDyOf0qvcFI1LeaSdwOEfKbGJOdvX68ZqwXUqsYyFbO0hUOTnJ5bnv3FU5QoAUuyMCx37EcMFJ4AHQ4xxQBFIQpUhvlIBGMkYGMk4+tP3qAHZvlC8Z4HONuc0sckb5dstnCqCpU7cYyVxx7Zx1qOSM7ZTlAccK5XbtzgYwevy8DsetAEckFucqI4pA7rLLu+bJVQSqEDgn/9dSIYQ5ZVZdmSiEnkdGxnoMdOefc1DFDINu/buznEf3WweAAPoanbDOm0DLHcf+A5yv0+T/x6gCKeSJhEBwHZhgjG0kg4OR0zn6VmzLtXh2V451wucq6MORx6HPWtp1TAhdWIMgb5VT92WIbq3UdOnrUb2ofhiSxJGSAM7QdhwOxGP/10AU4Y8L0Q9X+QHKlSR87EYU8HrjPWpiyBfLcrlgXBd1z83IOc9Py7ikeORQQgY7QSfLIGTkZWVScuOhBAPBpVBkQb4ypOBlVTA/vAbmzgE0AUymNyqULkKVJVSOoKqZN+PTPpnHXOLCBUJbCq53uwAAHzckZBII5HNNaA5aNiVQ/dY438AntnB4NN3yRxlQqklwhB5IXkBt3qcfr+FACxOmGcICxcHAIII5AI9M46e1VZk3Or7VQMWVpCxAYgnA2KOOoH4fWnrviJTapYvnahyFA56DoOfakZFdgZN23zS7ZOVTC4AUDnnB7HrQBRRDLM21gAQF27AY2U4JPmdvlYcHvVO804NO3lN5SbSVOCWUlwXij3ZwGUZyRjjr666RApLGuQpYlCg2lOSSdxxxn27cdc0jbwqugYFWEYjk5cswznJPI5657igDmp9OQq0sgjKAtEEJZGK7cq7cctkf1rHl0ISKsxI2IwdhCzHeyE7AzLzgHdkd8+1ei/ZoygEschlkfJKrvGQSMBT8pwcj0/GqUNtEGdo5S7LI8bJmMBSrE/vEQ4iOMYLYz9TigDyu70SMSsRbkAK4gCTOwJYbwrKehUHHTBIOK5TVtNjKKvlJIssLRSRBeJHVcYGBhTgHJJ5yec17FqdiWaMwlljifIKY3uZAuVOD83zFgAM8CsQ6TGxBljQzKPLwZCvLgFjszwQuM9/TvQB4De+G4ri0jaKyjkmO2NUD+QY4w29x1BJCYyTx15Pby3xP4YE/2pNwEYAKTBj5cRB2ACLbhgTgHcw5POOK+rdV0FUV5o2ZQqFY/LJXK5KF2LYyNuPfBx6V57f+HlnbbKdipGyKoBeKWNm3iSVVyS3P8AOgD4U8Q+DtR022ub1YbaMec7b0jcTH5j5JM0c7YOeMKOAvHGDXAwi7tjbS31vffbTNKJ5bSSWVHQj5PPlli27dmBw2eMCv0E1nwjFMkdukShSVkaYqWV9yAYCMABgc468etcNqXw/t3cQ43RSHBeKNY3aWJBtVlbAGUCkfTnDcUAfIlj4VtNfubrWJoHjurKSRoGS55LqxEeEkUMp8tlJ2jaSevNe2aT9p8MWdjN5c15GkJjaMKsUsLH5R5cap+9OeSW9Mg45PqFv4Rt4Ldd0YRo2VREIYFZ45GIZ2dT8zj5ePvHsKtnw3cSqJHt5w8O5o4TE+ZY9vlEnIAGAoI3H+lAHMad4suFkiEv2pJGCiKR1VFmdzkozNtHyrhfT5cAnFdfo/iqebVG0xb57Oa5hIaVTtSNSwCkJIcZKYPB5znpTbTwvbfY7iVo5UdoFAyJfOYRtiYsyxsBgDAxtJAAANZU3hvyWSSz8yFSnyRiEuyIfmR2Z8uN+7dg4I3Y46UAeo3WpnRbSORNTlv2lmFsd6pundVjaVY0Xsu9RkDBzxzkDptO8UukXnuy8RbtjqsKbVHABJBLAdQMk88GvLNItZoooEkQSyLP5p84M7W+4xmZohg7cqgJz1PTmuxgt4WtoiSrqYiUjITY9wi5LAkjaBxndgZHHGKAOqPiqQtAxOFkV5lVGZxIA3VT/Cy7lBBwcg8dq6a21trkICMHb5rFusZVc4IPJO0DpnpxXi8VjPcTQyL9oiW3aSUR5Dgl3AC7oyV2M2SOeAecV2UEjQswklKlpNxLc/OeGjDKMHjHIOM8ZzQB6Ql5IdsjSAiUjYQzjduG4bgv3MgjrjGeail1ANL5c5aJUWUgoWKmQR8Ru68sCAPzxXN2OoyRgwsE2tIUDkFyUYlgVC5PAIFSvep9oiZ4TdQ+Y8LIjpGIXVd4ncSMPMU5HAyfUUAbbzJbGCR3g8uaATeVFIHZSQDggHOeeeByeelNivknBKSFY2YhlOd6EAk544B4PfqPpXO+ayyEsmCQ2wIq4BkJkxljjue/GKoJqywSpIWQWzgsWOPNchAvKJk/fBA46AGgD0W11FFkOeEUBMMCASRwckc5z+Fb1gUkk3Nn5yCGIJU/MVUcDnpj615Va3Ml1LHISIIH+VYJcqY0JwJWkPylWbJGDwSF+9kV21hqSyW7xLHvaCVUV0MmWaMjKHA+UcrzjGe/WgD0KVkUyySkh4YohHJCcsm6TAWZFySS2cDHTHatvTr422+8eKOYJmM5X92zA+mPvcHI7n615yniKSzeWP7DHLJIWCPMrvDDJ5jN5jrGCzY3YGR2645rsrTXNFTR53LS373EgjWLaI/LvCiyTTxq2CY1eRhgduOeaAN4XP2lHuNioWJQqinCEngY+mCT0zT3YLGCsgA+VcAZIYgdgOma5KyvRGnlyLLbEq6qh3YlV2Z/NBPIPPQ4PpV9LoSBPJJHkneUOS0qLw7njhQwIJPAIx1oA2Mv5TuFLsrDoDx7/l1pHk8tyGb/AJZGEDa2d0g35PHbd+vpWbFfLMR5eBv3My7nH8ZQEEoQwO3t681d4dmMiqVWUAfOMK20feJb8iTjigCeJSxIBGAAuwkLjAAPLYBzgn8atLE0ZyF5OdgJB9iQc465/KqDXEZcREeYxZgpXAxgkcnPTjHv24xUqytHIIsl3YFkwCw2jhizDhcHI5I6fjQBoMpKbSQVXJHXPqR+ZP5VErfIPvIWBwgZc5BI5UHjn1pAxBIzkEDHORyOf1/lSxo0pxGvztnBGN3BxyTwKAKk4dVYHaMkEB+XHHAO0H2/Oqcgv/J+1GONYC4jjAK5JGF6A55Kk9KmuYp4p41fc+eu4jJ5xzz04/SqEv2lmO95Ngf91CCNitjBOScE55+px1oAvW8jBc7cFhyT8oB+jYokm8o7m5Y54zjOOP8AP0qnbxOWZmnMgLYUMQApxyMHnqT/APXqW4DKjGQozEgDb8qgDjPzHgcd/Q44oAtfay0O/YckqgGfvEOT19h/Kqtw4mjdgrZUttyy7GzliOvrx2/lTI5ohDJsfzNqgrnmLfgMwVumeT39hSGeFwi7D5n8RAYxZIzg7c7eCMg/1oA5pbu5tb0XASDysiMRsVxvXDDGT/Fnk9BnqDWrDqDSzLshVEabdlRt+Y/M4ViACofcOOOODipLm3SZiW+ZQNqokYwjEgllL/e96s2toMAsHVY16shwHzkYVexUjoP60AahnQ7QJRxnCsy7tpJJ3EnGMk9+lUhLP5yyhf3Z3r8uG2jJGQEz1AB9s885p9znaqo67n64jHHAzwwB7HP/AOqqYd4xzEXzwSr7CMZGdoOBwBQBblY8qy5MsZcfNIrYLlTkY+X5F7jBx71dtFLIWCFVACoFIynbEu7lgev0PbpWXCW4TOELYQkl5FT+LLjOTuzW1C4TaqMQjSAFyCS+BtAwBx/9agCWMKiBVgQtuO7AJ2nccnI9evHqRUsiZbdtVYxtBCDBDEA4PqcjPT+Lmkji2hyUchnOMOvQsckgtkDH86n25VigbyxKuSeoIRc/XnNAFC4jZWJX5dxAVXwynjHOM+nt1qiXnIZWKnLj7i7RkfKAVPfIrUuJ1CZC5ZW+U9cgY+YgcqOvXHr0rLEzM7OUYg5O4I2AfXgf5z1oA0UZ41RQIzkAEMGyuOSSR25/WrEchKZLKEUkFRnLMrYJX/ZBB/LjPWsOe8Kxgn5WdWUDHQBiA4Pfn+X509O1Fp2ZQSpjJLDduGMnkgfTvz+NAHUvLkkbxyuQdpHy4xwMdsfp3qB2JRFMm9ckx5DA57E5HQFj/wDqpiOHAZwHkLbVA4G3A745/PtUNzcMFYgZPYcDocDGeowAePSgBEuHm82N0kEsTEA702SDAO5VDZAwRnPPB49atwyCPEgdmDhgAQu3IBPytjP9evPWqLX7xg+YpbcWCIAAQSNoy3XqRz09sCqM0txI0bSKYmwAFJJBBwMhu4x39vrQA+8l2QyTSOBErMH84MUGU4CuoIRsY6kcg8iuUvHQszgYhlURoAylhlVH7wZzjJP+Sa6WW3jkJcvI0hhCc/PEgLHDfZ24kPBG4cjPGKzJrWJEAEb7SQxZhGRwNucFunA47dKAOInkjspkO+OKSRgE2sAeTgDA+9z6elW5Lm4AIdc7gAWAPmEf7W4bQTj1BPFYmv6bN9rhna3WaPepSVpCrbVcn5QpwOn6VIS8n7tZHVDtYDcGLbCM8g8YA7+nGaAN7NpI8UcTOQ8OWWfMf79QxZfnxkYA5HB7UrlflR2UShQ4YAlVhODkYGGOSc8k8dqy7XUoUISd0k85/vFHDbAHV9/mAbTx0GfX0qRJUCukSeYREFQKWysbHep3NjA5B59KAOh2TyIIIplEjbZE3bQsQGCD5gPzcdhzz0Fb+nIygxyLlW+8Fy5D4G87ucLuOcHHX8uPsJI1MSsX3vIIgpJfbyBgKoJIJHXgc/WutjnZVbG2L94xURNy4UfMXzgqe3PXHTvQBJe2Ub5do1ZUOEY5bqcMCqAnHPpjmuN1Wzj+++1fMUxAIGVVGTtYlgAHxnjr9K7EX3nDepURLxhQQwBOMkkdd2evp2rI1Ly1CgyqPMZPIE0UkkTSncS7mNDhsYHOACO1AHzT450aeSIpDmSeOberB3XYqhhtaROQcNn5flO7618832h6tBdyTbZPMjmB3PLh5QcFRy3IHAH64r7W1SSOeR4UiiwHdWkVcZKAbzluwOcD2GPWuPuPD9hd7pXCTqqsMkbdpbAYlTg5HGMDuaAPlyTTzcgQapIZVdkWKCUpsR8/NGSzfOm0sC3TnrWjo2nHw5BNbWwhjiMzzRi2SGNoYdxdI8Id0mWB5AP1xXvH/CFxPMbd48IsDSCZIVk3xyZ2puJyrj9eO9ZV78O0M0d1Gzx7YyvAJj2qDsjIxyTj9aAK3hzUWvtJF62oNb2LySLefaB8zQJ2hJGVk355IHbGRXHoZrm8kFpIHiMsqxI6s3mQZKqxkxt3YOcA/rXVjwiY4povJuAqkOiIzeRKGBBSWInAcEls4x71q6Z4Wnt3ghVwVRVIkKLHkZJ+UNgnnjjv+dADdG0fbCrKrfa2C71DxBFTOMlVU7sY75PFekWely3EgeXYrPEIQERVt1VeDkIMK2R7H2q1puhBHjFw6sXOwxlNmBx0dfvcAc+pr0PTtFiUHyw4JVUAQqQqn+Iq5w2fXORQBx1jo89vKWjiAX5wzxpy0bYDKQRknOeffiuk0u2ihcwiNliJ3sPMaOVpDk4BOAIwcZU12MGmmMAHcMDAUcgD6knPXntzVhLONcSTDIclsCJQWfg7wccD/wDXigBulRSLlFKKwyFOCQRgcgAcjH8zW9BHK7gSsDkcMpC47HBPQ8fpVa2QAhypOPukDAxnvg9fu10EaFlVNihjKTu2nnrwSB/k/qAUwDaNGwTIGcEEFsHuxzgnj9KjkVzKGVgyHHAOJN5BwSWAyc989iMd61Zoip5Thzk4wNoJ46dOh/KlWJFQEonDJyw5Ixz09M0AQLcSLCInP+rDEMQck56E464J79qfLdBl8xEY8KmDyo2kDcoyOTz09fzWWDdlvlI4JRflHf17frVRwAgRlkG5sxkLgKueVOTyMZzQBYa5+SMqpwSX+V3UHceQFOMADOO3PGaupKzoSNsq7VDYOWTA4+Y8sf8ADmucuTKXURfPuJBPA24xnOehxVq1ZkV8PhiqgjOQzDHQjjPX+dAGg0pMh8slGA6OhyQTkEEcDoe+cVAyu6+ZkZUkcZ5Hrz+FNkkAbeznJAGFAG3gYwM4H4mmb1Ta3mMPk2CMEckc5J9cZzQBIsERR5N8pnZRtjCKwOAM4445B61mlITP57o0cyxtGJCGAxnI/dKMFs+vemw6q1pIJlxiMlS0hG1ywKsMZ6j+YpbiWd0MuFkDnduyqDBydw3HkY/nmgC43lzLuHHAXcQqn5Rw2xcgEkHgdP0o8lmi8whDzt245HQD6nnt6VmpI/lLt+9JyULqxXOMgYPI68j86vRHyhh23MSAAMEICepPfqPrQAyZAi4YOu3LqcjDAc4GMnGPpWFf3ypBOVkAcRndv4VVbkJtHsR+dbd5IFiwGLYH3sNywzlQDyRgHjHtXmHirUTY6ff3f2V2K21xIQWVcQlXbzRvYcLIpGBz9RzQB+C3/BYL9qnUPhx4Yh8B6Jey29zrdpItxHbXflytFcMYTIiKGZZC2cZAytfyeRWOueK/FBv7G2nvbC78wzPbxy3CTO6B5jFJKqtGd2d2VHfAzX6Qf8FVviZqnxA+P8tyXK2mlvHa2NtDE/2W3mtpWMdxdTxRj52XOVLHkV8X+A5LeHTnuvt0KxS3IUXAiuYTFNEjSyIRBuLw71dhsyWHDcmgDrvCHwH1TxItzq2kzyWa/YnjiaZEhWwuX/eSGOdmJnXGQCRsAHNeZeJPDl/4Zk16O7e+mFtb/wBnCae2SNbu8huWAjZQSBcFl3A4XfjcuQcV9ZeEfF2r+H7fULdo7WK3u1WO1tWheSSaa65sJVMTlILMRYBDskrIPlx0ryX4kakmt6NqJ1E77iGS5jMfnKWW9ZYpYNgTHm+WZUjjCuzIpAdFwQAD5O0+61Oe4+3tdfZ3tt4e3l3sYZYIhGivFsA3NtyMZJ/jxmtUazqUt415d3wuHkgtUhlYCPyoCfMO+AAmJVTGOCF4GfTndSvLuG+jtraKK18pFBS4iCq5UDeGk3jfKY8/MeMnr6ySTXbTNEYDDbMsstqzFY2aOMCN7cyYIaPeAVJIUj7rEdADorvxNaabcma7uL2Roo4o53Y27adMjq6yzzmPDySJLKwVcFWMO7PSuM1HXlvtRh1eymubnTVkaGS0LRPMZpYiy7LUctbiSOLJPKAjngmtgqtpDJcaitle2ZeGK+slXM8ssUpjGwBflycE7Mj0PSqGp6Za2NxDqGmW8K24g2DT4nxNHO8SvIyuDlv3ZyQemMdaAPaNE1DQhogurm3046tJbq10sUqPI8qRmaGK3ds74hkhh94vyRXlSXiahqqT21w0NjZgXM9i72329BI7LLDIuRlmG0BiSQyfNz15rTLgyQXFokMxsraaaSEQM8KNcTysoiZhJvk2KcHbjGDkDNaF1pMdlfabbm1KzNYCO7urMMGlDEywGYznc4VGXdnLZJB5FAEs2s3cenNMsl9fXR1I2/nERNAvlKzwRxo3LOyMuS3yjbw1cZfTX0UPmu97PctEYJpGh80StJEoC3DMMLAedpOAMANg8Vr6jFe6ctssgaCYTJNK0TbYJZoroxSZkiZwCYWjOTjIfg4rm9Wm8yYSSzQqkXmQvFZzs1x/pI853YM4S7OXJzk+ijIxQBZttQu4Ybq3W5EZvVT7DKIwsumPhHnka2UEEHzAh6sc71UqCRat9RWO5069eOfUJEYXWn2EUoyJyiCTcqFcRL5QMAY5zNk8ZqnBp89vp8khkkE015EkgWMSTrGA9sHbPMG9pWZQT8qxc4PBkfSXhhhihvLG2uYrtyYVidSck/ZJPtLHcMRFQUOM56EdQD2TRvizf+H9NOi6Xdxh1inkura6toZnkukBWT/SJR8spO7LE5TOACRmvJvEHjKTX1tZm2KiuZZcg3EkDM3meVaSyDIRJmdgTjJY8kVbhtxFZSm5kFxcmG8SGOSJ1ia4RsO8dwsR3SYOSCcDPU9K83vtOuBIV/fGSLyd6IQY1MjGPL4PXeMMQMAjOQKANXU1g1iOB4AtrbpJDEVmBRg6xw4ZBEvzRb2XBbGc5JHNYJtrqWacyKYmtwHeeJH+aFseS4mcYw6kF0J53EetXvsiJcTwvNMzJNEJTanzFRXV2a3A6FzIkZyCRz1FdFZwfubuyt5J28y5jkuUmAgcQwopeTe/GwkAgDsQQMdQDnBfTXrWcF9KltsTyA9ojRJMQQqE7d20l16cAZxxV52FxIt1dTn7HbrFBkBjIjoTsAhRS0o27fmC445PatOXRZrxkligeXfc3MsUZ2osYiyS3BDTBZWIwoJJHTANbUHh9bOEfaIx9oeMyTPAVcrGkCuskcMhyEYMCSRht3GegAOKS4dbYR28sqIjMZUeLzDIkrsju2RhbbYVYKDuJPygismG1nE08bGGe3mljgjBwxcxyliw2k4yWI9scda7l7PV7eymltRD5ImEtxC2WnkdgViaLbHkKqdUPy5HXFVINJZ5opLmZgzZdGu4zBGdvRI1hXd5i55bGAVNAHNavpk+lTC22lYGvPMhcxYeWIDe6qGywI4GDgk9ASapx/6PcAxnyTdGUkzIvlqzRqzNMvB3bgVXuNvPv3GpWNk0li1/+5E8TP8AK5nj2w8rJuLbkkkLjHHOQQNvNRHRZbJZLQW6uXVDDO3+kSKkjhoz5YJLN1UgZ5HpyQCPTbgzSWjX0VukNwqCONEaF9igKrMryASbmA5B5zk9c101x4XSVDLcRWsN3LcM0MCzKscMXJYSqjkJI0WCScDJ4Jrmb22u0M1tOHhIhjdTJEwWN+TtR9v7nLjheowBjpS6O9xerAw1OWGY3flRtMkkzTnJM0cqOMlEIZVOMDbyetAGHd6aXkSCOwjhXc0nlwqJ8yFiPtDSnIVjnG1SWy3AwK1rbSrS8XyJLS5CxQmCVlKpudIwCH8wAqgYYPft2467VbK0jCTecltd8iKJC/zoRmS5dEUhZMnIBx94YrL1S7e3sp7Z0upJ1t0iju5JCzs7AGQSBYwJFZctnOBuoAwodPGlwKiaWGkJ/eXEHntEInAZGfP3gFZckcZHBxW3ourwWMptzb3U0yvJgJLMVWRX2mQbV+XKBVGaw47TVJBbm2u7y3iVI0EglDwSSHKhRlubYIi7gCSGFa2j2gmeaJY2ur2ZImE3zRyKol2TKkYbp8vU4z1+gB9kfCHV7u3ubGS5sJJonlRYla8ZZY3nckkYbESBifmz9cHiv6OP2HPEOtW19pEbx7rMfZkURzSfaIfmBC3EiyHeuGGT32c9a/nS+FOgyxS22qySyARgLLpYBKyRRbHMjlgNr7iSccf3STX78/sWyTtf6dDaz20UEQtpzHvl3skhUAoXXMoXOOeAe/NAH9PPhJnuNMtCxXIiVtyFjvyoGSW69+5rqGCMxLodi45HOWxkjgHnOex6Vxnwzkd/DlmrsGbyIwGIwSPKXj5vu8kdfWu5dXXcCU45Kgk59+Bg80AQ+ZFg7UjweQDk8fQnr9fSqNw0U0cobyinA+ZChBPGAyHkfln60ty5CAonDZG4cZ7knuPx/lWDeTCO3ld4VuZUBxF5hUsG6HKEjIHb2HWgBoMYmuIGtI44IwixyttcXCtncFUSEjByCWA9enR66dHbNsiVtrNhRncCT1CsTgnr39qyI5ZWm8l3hmR7eKeNoiQLdmfBtX3Ebn2g5Pb2PXoDKCrW/lFAihCS7fLgAh0weGOBz7ccUAVJrchAqxkzAkRu6/KIycMvT5jkdMmpbWKXeqbP3jYGAOFUYHI7foasTROot4pFDBsTJIJP9WFIJWQA/TgDJp7XMiOypJEDL826MhvLUZAOT6jrzn1HoAWo4njLBnGckktgEZ9RnI4x2HpTt0mTErKVByWHOOwx6np0zVeC7ciYNunbK7y0YOU4GQAecZH86kEruQYhFnaMhRtYBScg7h82ABQBaVF2kAyEhSDvIOPQgKenWqw2xtIkrOZMZAxwgAIHyjp1q/DIuZJYhudQTnBOCOTuB+7z6iqd/IszxuxAZnRswkBn2DG2Uf3ef0/MAWSUxQsQNwAyGIxuy3GA33ufTn05rPOo3IidGAdm+6d7kj05wdv6/hULPiaaKWVmV0Gwhl2LjBxGgOQQM9R9KqTlYcBPMKEE+ZuDY253cBic+2KAOhtL0GKPYWVNuHDFcu3BYEN0zjqePSmNeJ5ciRB1k3jd91jGW4YkgkAAA+xzxXOR3LNGSskZ80lMKGGQOwUjIbrnp06UI8cLHz5GgLOHJaWMqGHISR1YgqQedpNAF55nQyOkbO2T8ucDgEZbPT1NZDXUrz5EW0MzIxYghSwHQk/MM45GR71qpLBePILaU7slZvmUFiBkhVJyV9wMfnVC408qWTajKiGQIrOX2ZBKEjgkjv8A5ABZjzgOxVimAiAjgjnLnPIOKcjtEwVFYyHAKkE7gcZ2k96orcxiAyRsIWXETLIE+4cjfkHrn8enenx3SmJZFlQiL5XeRyJGckYlGRgR8jvQBrXNysMSxrGkm9trqxwY269+2Sa8/vdVVLyVY12pghTn7xAwcH1x/KotR1VvtbqN20DjCudz5x8oI4Gc8/rWAZZXLNMYsDziXVhkBVJYtk8kf0NAGvd6vhovIiyy+X5ikMS0i4JBBHX9D+NblldxOsSvuV5D8ySA+WJODt4/D8sZ9MW0sIn8tRIzmWNJ06HKlS6nzDyOAcZ54xWzZWOx0Uyqjr5sYBOSWbIDAjvx+lAG9b3W9U3jyw5KurHHl7fvEgjgYPtVi3KrvWIh2U5BOD1PbPY81mhSV/c5ly64TGZ5MnDeYAThf55zmtK2t2U5IKhRjkHBzwO3v+tAGxG0YBDxstwkefMTdx746g4x+dV0ldywdC0PnIsrAgBt0RA285zkn/Glk3xRTv5eXztV/Myu312jv0/Oq9tBIQEMq7XdpGJzw0hzjGOAoJ59+KAJ5UCtgI3k/wDLNOSWGeuQTj+tUV88SYLrjdKyYBODgHysKMjg8545rbSBGiUDzlCvu3MOBECSWI+hPHX2pJbfb5oiK5kWQuSFOXP3QuRxn60AZ6NIXAd8sB/rI4wqjA6AMRk8VW2zsWeVFMatsZBklXzjoT8x/OtgLP8Au1YqSD+8IAG30ySeTjPT86YkUjl1JCqr78cDe5PT69etACwxzJGfmiISaESPvYmWPGSFGMjHf0747yLH5IZ4mSP7RywAc7FyMHoeMf5NNikw7B8qsUx3KUUgg487oeS/G30747WY2BgfzFLkBkQBTncu3coGOoz/APXoAkmJeONSCQAGLRfLweRw3t/+qsqW7UENtkeCNgrhMblLdOep/kPanzPMsTRqoOEnUkSnG4NtiUjPduO46ZxWZZ31xKx3WvlofLjQsUAlIcoX+8CSG45+tAGpG5IZ1nZbkKXKhV8nKDDYzxwe44OOtX7V3YQyK6oCQ7A9B/0z4HTB+nNV0jyeEQTeUqGHBCBGyZIzkfeBJ56Y/CtCKIKII8bQwO3IIz059j+VAEw8tk3DIPGwE4zyM4x6VZMjeWQHBZc54PHXpxk1AFzKqkDy0QsScDjI5GSM/h6VOhhWXzCu6MjLfN90eoU8k4HTGaAI8sqEs2dxYg4JJ2/7IGQR+vvVSeDMa4IDqSqk8Hy+o4yD1/HmtM5JUoNsIMgKkjzd55ALDjGBzzUcgGWZ1R8NtIAxgnPqOeo9KAMhVdlC7gQZDjnqeRwT25q/ArogKgbjjAJXqOhwe3SoJXhgjjCqVxITubHoTkkE9s1CLkErklAoyck8LzyQO2Pc9KALEgZ+JQUA8zzCB0JI2/U8D+tWlVcIyr86urZx2AJPOOecVWiuWYMgKuAODJn51yRxhenB601pjHDK4K7lOB+857/3fvDv6e9AFtrqQhkbGU2gZBx83TAzydvOPQdKrfKTtPIB5PKD3xtHHfrWal6JUdunzRgHnO/nLZPVOtWILgqWDuhLkquOS3HYDoc9/egCVlKSqC4MahmfBxkjhFI9eTj6Vagdf9WDt64cjJOccZ7fl2qoAG+aPym3BUYSgjDew7nn9KsRod5P8I9wPcdTz0oAuSx/KgUBmbDKo6EY7np+dIgjUfKrNLj5uSIx0yV446GozKQ7FDtjX5WVuGJxwVJHy4+vQc1aQYKlioUhtx6ZPTAI65OPWgCCSTYFRFy5GWOQTkA8Hnpn+VY0sUl4hTPCzE5VSZFZWBw24gEfQ1fcguzRoFYdQwOMjHHv6dT1pkcx5YMiYICgMCXbGcDBODzxQBXRPKTYV3MG3DaixKMnqMdqePMjZHZW2spIGOMdCcH3z+dSu5VyrruJjXBHTknnI7U6fzHtwqMBOqne5XKq5ztbk/MAOCM9R1IoAcQkuHiO0DKnGTgjqOOvOfwqCRXYED5VyCWJGORtyfTHvRZiVFSJ5IpJVC5IDR7275IXGcep7davSwgoduMcCTnODnnoeRn09KAMiNGiO6N4WZd3mAgkucYGCepyP894Y70yuI1Bjly+7cCRzxxgYH5n3rRFvGhLgHdjBReM5yMjsarrAUm3KNpOAcgng8cAdO9ADEQo6s8oXbIdyhFA6AA8f7R9e3riprlxEBLkBWztJz1XjI7/AKdqT7MOcyD/AFgbHc8j8zTZ4xJGrMxwhbC9SUPG4DqBknPFAFKTUBvjE6tHITtVhwGxlgQQMA4PfBPpmtKG6E6FVdnYAnDjOeDjJAx+tZgtWuQ0Nw3yrIk0BC4ZSv3gCR0/Wr0dkIcsGO3GSCchiMkY44HPt0oAtEFESUODvYhwFPBBGB+ZH5+2asxuJHjLEbQMuOh452+/Uis6WYIgBBGFZ9qj5RxnALdRx+lR292pXeysPnIHVcEDPIOCcAZyARigDoX8gESRDoD8mc5YA/KSPc8c0xZbYrtdHbBAQjkKzH7p988DHpVISqICwYEuRkAg4BOGPHQY/wAacrmOHIA2s2ct/CRg+v8An1FAFwgwgbSRuDgq3JXd90dDxgD1pGdkA3YZsjKlSCobochePaqyTGdiJJlUISSeh4x0A5z/AIURSFm5k3E7gASeAOnBP+c0AXJgrk7UZi6hyQQOU+Ydff8AOs0W4DMAxXad4ZgMDnLLgj/PStHLJxg7myE75CglsEcAYqJjuA8xlYHICp1Hrkjrj9aAKU1lbzSK0cIC/wAbvgktn7yD0zyPpVONIEQqq/8AHviOUDBG7f8A4Hp6VrysEAXOMkDGeTuIAAx1zms6SNLfCI2dxySwYlmkIChu4wT+HU0AVCslwOSijOyPAGVPRSQAflzj+tZ93pyyGaadDtKogUgZECEFYw/Zyw5PofrWyQFij35Uyt8nl8AgdT1yAKcYxOroruysULA45jzhzkde/wCFAHkeuaKsn2xCqQ29xsaHzFyyspJyXX7qHHOcYzzXlOoaFIu+O3CT28jxtE5iVlR4GDqykchdw/Amvp7VLCG4QRSKFhMbRszAZYNlWHqOv8uK4x9KgtbXy7YkeTjahRTG219xV2Y/cwOfY0AfO95ZyLLBbtvE9wjyRgDasJOY1VD/AAEHJA/I1jWOk3dhfuLmZboFGEao/mi1nMLBCiA4I3kbs4HpmvXdb0U3U3nRRjlklRIzym1uc7eUUkYPoD2rOvPDZuvs/lPHboluWlhiVkmXH+p3ShcMQ+CeegHPSgDznWNMWaJYtNWS3DFnlN1Ihjd1+ZZI4ipIXf2HOf08+1G0uVlihuZE8pxKhuUJ82Qh1YrKDwmB0x09q+jx4enjs3EkSSEw/J/G6+WCSGOe/c5xz3ry+/0PZJJMIYpJNjnBjZoEJ+WTYGPMg47YzQBz51CTSbe1gjZWjeNJIkhB82Yk7WjJzw/qOCPSuotruC5gt5ZUl+bfGGJOY5kUswYk4XGTzyCelcjcW9zHDDbhMt5qXCzNHlYtwaRLaJ+SDsBIPfODitPSLK6NrdedLvguHjuIw7ncsMmQqhQMhuMnpxj6UAaVxqxS1lkRLloLNRH5jALHaqwAiSbcRlizKcjP3uKytPupLyy3bopR5qAlmjcxhFIRmYtgR7sD8K0rPw7dXt5d2NxbTzWuo3Ee6OefbB5MCwsXkIO3gB8c9ulUZ9N+ya3PptnYpFpaLHsVVU5jXGwhgvzkPnOcZzjFAFbV4Ll7ISTwwTxwqywspMTMSDskC8ZYnGAOfbmsqLSb26gSZrmVbmNECCMmOOC3KfvY5ZFPytsx1556dq7Q2O9WjifcYixUTttR1jAYAq/8ecgbc+3rS6rEPs4SwiWzubnaJxLIRaSSZysshH8IPHHHPpmgDiI7GSKNZZbjfCrS4jkLSFypwshUcY3d+vPQ1rx3ssEVs0aJLLEwjiFuFV1jYHMalhlFIzknB9PSqUNvdwyy2kkqpIkeWnXDW8u6MoUikPQ55B9R604pPBIlzPGxyoBjhUqzy5yhz3GRzx7mgA/4R7S7lI5tTuruK5kVm8q0dUjjiaWRo0Ybf9aFPzUVZWWC5BlGRnAPG75gqg8n34/CigDG0UzK4xtOT5ksu0bo/lwxKKTt+YjjHHNXr+SRroRyIVd8MhxuY7eRKOPmHU+2eaTQbErFcSySSKFjYxq5ADRvycnpIN2339RT78YitnTKSQMWNxu3sW42hCDjyzxwPXvQBzV+5UGTzv3wZozKdscitjBYqO38geetcwXG8pMoYMu4zRsABOgBQs44BLZB9M810l4Glu4orvCPeSDEjMka7ypbO3OQmAfzrhfElpJp6yNHewToWyBEskUkbclQ0bDLrkYzjGfXNAF5tTNtIlvdSNDHIgMboCS8rL0LKPmUE89j1JqK3ht5TmLas6BnmHmD942WYNEQQFU4+Ye3auN0y21edWvdQlPlYZ/ssnzTCJWAAiC/6pGHLZ5xyBitnTb2ESzrb+WwwodNnmNbgrhViJOdoyMg5oA6trqcW8m9Yonit2aFigkDKf8AlmJEHAYnOeoxxUGjXF9fOgYwK8XyO8e1uScJFudwcA4yCM0tvcNIphS2jmhSL/ThM4UAkho3t4wc8dSP9nn26CxsFjj+0wLFEZXQzGAFZXfb8jK6giTHHbPrQAsdnNEwRtgld5TI4eJRctI/zOkQYmNcjjIHtV5rITRCBfJlkUhdkvzRhcH7zHg8ZI5P6VNKIYkjt2SSWeSRJUEoSGUyFTukVuDIAw4C9ccj0RGdrrCQDeiD7SyH5Xk+ZTuTgq20cjAGT1FAGbHpM8ssrLctJ5aDySu5JothJeOJgpPlEgYAJ96tpdOfNt0laCR49kkUbBkeH7pN074YTbum3n8jV4m/gR5VAtvnPz7TvaE/3Tj5TjPX1rHlLxukkYilhkJNyJcrIwOCrGQZ3EN1HOM/WgBdwjiSJJGaVfLjEiEAx5OCCBy3ufzqC7tHNw8y3LLKjqtuWYxm3dkxJNGwOSze/GD6imPfxXLNaxmRZ4kdZWBYRlQRhkGNr8Y78559afBcJuLRz/6pVEkbx/fYfKGzn5Rj144AOKALEYlW2jtgxklWMMnnBUAzyGMhPzE4Y9ec024juJkhUzISwxIoJ2+qEbhngA5PQ8YqTEyzCV2Q2pZURipeVDnDq4Aw0YYttx0Gc4qS5SO1uR9nVViZgrOZDIrSMSGKnPyr+gx+FAGVHFclhtuCcERb2IZX4OQ3PB6Y6Y79atXBURhFidhGyQS7WV8jht86MeV4PzDsfzW+MdkdrwR+XxOGD+p5IAOByenX8KkjRS6Yi3rMC7kN911GVUoDukBHtge1AHO6paNPDNdF/LSPLxmElWRAQFi2EZKkn0xgVxNxI7yS2u5llkh2u4BAMhGQzbyAR05Fel3Fk1uBPHM0reazC2aTJgBxggKCCBknDH8BiuKvNLnguri8JLlkCTXLsHj2vyjIrfxkMBgcn0oAt6Lc2MWhPa3BiF6dPlinKF40LeYY0lTzVCSyqpJIQscc9q1bLXdQW3XTvtAkjjiWJ59rIIQ33HdGORkBctyBmsK0tra6l+x/vprpovMVvLB8tuVVEhQZyOrHHTHPWuhstOa2DNNOs986hIpdwijWKM4MQUAiZyRzycYweaAK0FlfSw3b3PkSySr9kgk+9Iqs4KThUB4IH4Z54rrdLaWNYRO0kbNlUjVA0LuoCkyFjnB29+Bn060rOO5kuQjRRkhJDI3zhsoCdoyMYPbtVi/uIraBJ1DW9srfuQdzyM4P7xVXqRkHtjn0oA6q011IytoyvDburCYoCS8x4XYBkqOB+Yp6avMJVedka2TaI1ztRFTgmTb82/rnjnt614xfeIL2HUIwDiGS5jAfIzGnDksucgMG+vtXeQTNNAigBhkSyO33JoT8wKkgbjjOccjPSgDsZtfZQWaRJUMsggSFtzhD8oLP02+mfQ/hnRa1b6jttZ2eBoxJucSMYpGByiTJjgjPUda8u8Qarexs0cKCCKKaNWaHG9Q/3A2OuQQe3eqmnzXH9pmEMZVbEs8hkDRuTg7UPQsOhx/OgD2WDVHRFh80IImJIEaqirnoAw5Vh3/+tXSx63G+RG4ElqF2b8Daj46BeWUHgmvLUuBGJmmV2EqbIzIcEMCcEE9B+var1rqFqswSRlkdYUxCQrmUIxLQn5gVJ5PrxxQB6/b62ZmHmGPCAK5LFY0UDhsSYJJyOnXHHU1NDqJUoyukgwyoyAqyEk43hgCY/fp6V5g+tm4HlxIkMjSBWWSQykxxfMsWCMxYXduBBA9ecVv6d4gQtDBIEglyzROQmGJA2KrZ2sd2PvHrQB6Ok84gLPt8xW6RRhjIWO4kMeuATzkZ7Ugut0To7ujmMuiyAK7KCTg45UYyQD61lAXlraQ3d4mBMMvulQyBtuclYnIRSpGCOPQ1TS6S6ZYkQhrcqZZmdThSdyJu3fvM57dKAIb5bi7i3KZobU4EiQswkcgHcdzYJzgcY4x70aA8sP2iKeWSWGQDyI5TJ5iRLnBI78fj2xWi/kkl0O596Iw8v5Vyp24DMN3boKqxQwSvIXfzbqBVZII/3O8Esp4z2Gec96AN6eRGiWJ1KJGW3MdpjmHGxRv5L9MA9e2eaqh4A4doo33AjBUgJtBChkT7jADnoTiomYCGGKJIkRGy6EFpZgvLuJWYlXUhsZAHBxnvE+oxx/ubjZLA8gxJuHnop6GVyAOnr6cHpQBopcudnmKHEYCLGxwfLOWDqqHcwBIGKfdzRXZjDuN5A3BtirHwcKD1OABnHIxjqKkuNV0i8tYbeKIo0K7ZZgAoniQfKsj5zgc/dPNZZUWwk2CExghoyh3sqnkKXfgLg8GgBkjNASIpJogVdWSJcu4j+YSR7hnOAQfrngZrlrjWdTsv9LdJLWzmhM8VtMIwJhGwLKrZwWK5baOT6dq6aSUXCyvvMdzDCXhCjMbIWBfOTwSD3wOOK5trIaosLXNu7XMBHkyFnaOOJZMrGELYLnnkAjaxB6gUAd/oeuQPBDPGkDRsAFCsqmAOu4s5z8vHY+v591b6id29WiZSpOHc5CnoylD82ew5/rXkmj2B0+a5kdIzBODLJH8+0TMRuyXUfJnGABx0FdIbyOJ/LVgoIBy2QNqnKxJk425yMdeecZoA9BbUB5axx7ZGPDn5V2jOcAA8gDPPv0rZtriJYRGJNuSshjLJkICd3GdxXP3uvSuAg1BpGGFSOKYEhSBnc23ktgEE449h61bbUorURRqN7OSpB3ZBwSPmbkJuIJ7cYoA9O+3RGVShRF+6pZ8h+OTuJ5Gc9PSp4b/y8K0qEsSTFkNuLdy44GD2PXtXkz6wBbKXAjbltqFwgYHLbGbA+6Bke9SQaxKzrFFIjbcTPJI4G1cHgbvvdR9Bn0oA9fM6lMyOiu77nYHO8jkDbngY6YHbkU59QhBJypJTGzkD5epBbqe5zzzzXm1vrZkCCR5GcsSZLYo5jcEFQ2TgrgckZIpTrbea6JPEX8t5mMvXC/fRc8F2wOB749QAeovfIPLLhzGyh1kT5Rx/CzZ/T0NRx3yXBMnyF1kKAeYuTkdWA6Ljv9a4KDVmmt18yOVkGyd0Qgrbqgb5XA+4COeeMirlrq9sh2fukM+VSQ5J8uTB+Y4wCD0BweMigDpb5DeBFCxF1fKqwAXcRgM7E4YLz+Xtmi3EwEcM7ISvAkbHlsUzuYKDxhRjBwefSssX6fKkA86QOEYE7c4BG7JPfI/rUol3yBJCglVgwj3fMoJy2ATg8Dn1zQBvrNHEBskGwbwUwS7gD7oKjgemcdakguN5XdJmI5YRMdsm/qvDYLAcdP175kvkyANJcGNV2jHlPHK4zjAAUcZ7/wBKgMkKuzQRSLbrtDyzMJJFI4LxlCdo46ntQB0drK8ryLKMSb/lcHIZc5yMHjgng885xViUASFQ+8n5mUZGCSSCR64zmsS1vN7BgyEIqqiqrZdcHDNxwSDkk4HatqKWKQNNG0eckyHILhu6AdSMe1AEUqMYHVEhDr8x3g7TuGBnbyB7/wAqy7QKJWt5rfTllWUBXild5ozuBZisvB4z0/LNbjlXDMpkYYACqU385ySxOD24z2/CohECS7DIDgBljjBYAAA5PzZyD+dAFfynQy4kBiJYLnqck5YgjIHPAx3rDn3wz5RkYZVTFuG7DgZOPTH8q6Yho0G2MHd08zLEZ5yWAwOvQms2WFXuIydoJyQoUbQcZHze5x060AQxRz3MVxEttFCfk/emCN5tkWBl3bmJORgrz69q5e8aXzxBAjtM1wgQhGaLyxlXdp3+WPHXDEHjpzXbhZELYfyYtreaqE75McBc56cD1+lYswdEMSfIhBePauA+7g+aT0wAevp70AYi20cbxu7l5mY/fC4Zc/KwH93nAPTg1sQxREuXeMTSrtyQFCgE4XOfXj9eakgtlkVpNq71/wBUzfMSjHcSrZwAD2znmrmAqiOYq8RAxtiBZWB4fe3TGeAcHP0oAhkkaFRAoEZbneoLBgOD0BxyO/XNS+c0YjOBJvABYdMH5uPxH61LLII4yXBICOq7gPmAwWYHHAwRj9KwvNDNsWYCHaWyDuYNyc7ep6elAG39oVkIZMuDllBzk5AIyOw9f8KebiGJAF27pCpIb7yr1YA92zjH8uK5w3rw2xYsFBfCEoytIpJODleuCeDWJdTQSwu2JxdCcM0Z81GMZb5WWQgAgYbgE9KAO1Ot2yStFKyRMCD8wMRIPyjJABPGDyKyL+G3Gqw6za3Mga2Ri8CkhWySSAg4ck9d3169eZ3EyMyrtDR5zMRKXdeN4ySykH144q9biYRm5f5BLxvkeNQ7Y+VwoPAAA4xmgDr4ruO4UP8ANCZo97BlDEMx+6ePlbn6U6SRPN8tG+ROWYgAE4ByQOOpFccb2QgjazuqrlkYKrnJy2CRjIPcjpWtHdrIG/dYBALJ5qMZMA8Bh078deaAN2SVBtWRFVMAEpwHUHGAB1I5z6Z75zVdyWhcW8rwGOTcGjVWbaeqO0g4wO2c47VXik8wKfkjiRflVsM3I/gkxhenrVF3d1nj3Rhfm2sqrjqcgMW+Zsn6D+YBNPcFEiMsql+gwMMXBOGdR98cnIGagtrsLj93IJHciVmkV1YH7rrGmQqnnjIIHUCspSIkmSSDzZJMeSwK7YHyfm+982SffFDFIIISjkXb7mdSGy+0jGOMZxj3wPTigDp7eRnlYLFtDEfM4X92UGDLEUdtjEZyCck9uKgvnYGKSGEO6OREWy0oVgCS5HHUd/WmWWoNHAE8ol5lYsSMspQZO3++Sc8DJGPWpIb6AgyxfMz/ACkyRujBySuNkigrxnkjBx1oAsaaoYIJEdZJOQDkqSMZIZchRkdCc8VtSPmNo1bMjcrhT275IwDz+lc9GYllVhKzM7+sxVUGcn5Bgfz9q0jIgZGG5QGCb0J2sp6DD4IbnkYFADblA8UZD7GG35gSc4/3evI7+lZMQ3zO7F5pVkG1BlQQowGOcADp1556VtMkfzJEG4DOGYgnuW3EjgjI49B7VCixyAfIQQGYyJ8hOOCGLY45PHWgB0DCNfLDK8szkfK6hl3HJQAnsePyx7VpHaCe4j+zyLOogcyMVeBlUEIfkzggE5+ucUAQPuYRqWycPESXXBOCQnOfXj9OuhBdhbS4t2i8xZAm6eTBdQFyfm9N3T6fmAV3uXWJRJEGLPvkcOowzAbiFDZx24HQ49az01mLzPKZSihvKA5IwoySzDgAn1P40gklcOixhtsRIH3mwDkMQpOAVHfp3wa4/VrxYYWuYh5piEjNDEQgdwcGLzGwo9c5xwRQB6FHrNuFIBC7lAYvkEMwGwBDyeB1xjnrVxJBc+SyIQY0D7f7+PvHrjGfXvXz1o+vSXF64dGDopM28SGSZQ5RQeNoKkkAg5IGfr7XpN20dt8kiKSQixEsZByDnMgHXJ/pxzQB1Aut2F2so+8D1HmEZAI64/T8qDOw252lwMEgDgZ6kdu45rLW8LM0SkgKDvJBJ3Yz98jk59D0FQzMG2rIDKJMAoNygg5yQ6dcd88Z6c9ADSgugXDuu8DLKyruVQOpLDgde/pjmg3wlb5yGUkMFGQcY4yDzn/PpWHJKYopY45iA42Nv+7HCDg8j7rA8HJBPWsu0e/M0jTzxiPOYpIXEZRF4VDJg7wcZ4HHc0AdNNcwxRP5wnhdEElvsiSWF36kSsG4Jx3x6A+k0F0LiKJoypI2+apQKNxTsUJXA9Ae/ODWRBMqn94A+5i+CDsBVuc/w4JHUHnrUj3EflPOsXmDKvti5ZSSF5WLPTPWgDpxIzRhcK2RtwOMMCR36rgdffOajMyBjG7YYIc4YDoTkgk8nArBa+kyixAqwwzKgZyY14YhcE4XPzH+HvjmnPfwlWI37i2FYIChB5JLn7o470AaEksas5hchip3EjIIzgjOMAdMfrxUlvOZAm1yowA2QcH5QpIJHzZ54HT2zWDLc+aIzE6pgqAjj/XgYBwewz347c96kguJfO3uQq5AVAy7c9iOfmOfT0/CgDo2+RN0YL7fvMVYckZIGRyef0p4aKRBgGNT1HU5ByenbNZw1FhiEujB8qwCkKjYBw7Ywh47nqOeTTjIYiGwQHVSA3y5JzyvTIznmgCzcC4EMghjywIIyV/ejJKqCWwOBXn1tFqkHid9WF65gERjk02AyRzwqSNzjIClcg9M5GMV25uA/wAjSSKZH+RVBxlcBtpA+b6DP45qtKi3Eh8+CKQQAtHPKuHU/c+6CpJ4yOoOKANGS5F7eTX4YGMqECjOSRxtckcuO/UZHWpd4LqI/kJGVU5YMTkkZH3efUj1HtSjlCRoqZkAUbn4P3c7cEADpnA5I4B9amtzljucBpCoweT3GAQOOT/jQBqRFRGxYMrbiSVO7oTubd/z0BPynoB7VBI5lYAysy7CCz/fYYyNxAxk/lzUiyIgJUMvykbXyVDDgnGOMkVQD+ZvcyRrtyhjyqcjoQCeB9OB3oAsmWJYmzHgoAVwwJ67ckKTg7h+tZ5kaZSQFSNwTgcSK4OVcg9OnQ4+lM2uxdhJGFLqEVXRnO0neVAY7hn0qBhMqthGztxvd1BYLkYALcnnGP0oAaZfKIRHYumN7FciRmPUH3z65HtT3uGdgq7gqsVkP7sgYOTyzcnIPTnvUEOc7plZFJcA43bMnhvlB3AuPwzziomKQM3yE8F5cspUYPzNgHJ56cUAbSOzFc4yVBD/ACARgZJzg4JOe2cc0yVFMvmbXDIedrLg9DuVc854J49c1Wt2HlllhLsxAjZSV+Y4IwsmAR0/E81MlwXZmDpI4ITlo1MRU4ZSobk59M5x+FAFtSo2MB94kgMVyWHbk8HpnP41MVL7XYInPLblPzDnAAbJPT2qrGzMChVN244PBJY8scgnHOMZ9u1SbCoXeA2GLFcglQRjOM9ef1980AOKpIVD5bjPyHaQA+0bufmGT+RpzSA/KwTKN1A252kggBhyeD+XFOUrGu5B80gUEkgbRtIGMnoT/Me9NVcSNK4UuVCt5hUoGIAXYBnnbg/jQBUnDSMrhcDABz8pyAwyQfwpiqnzBgRhRlsZyzDoAPrj8KuTDCrkksvDEkED0+YcHqenTFVZF+YAhthHVWBPTrjPH5UAZzRBJ3MY2yMq9w2SVweB7E/kacbbL4aQLwGxgnc+OmB2yP0qYRZcgSFx1KkA4AGMb+vbpT/JSJQydW+6xLFSeuMuBQBGxWFHc2+6STaCAXJfHAOE6EA98ZpywLIu5wAxKsFBJ2MMAYPcjFPUTEsshCFyOTyMYGMEZwcevqfwlOMEjAwFU85BKgLng98frQBUkaSNyI/NBKbmbcuFPTEXPy8YznjOetU3jRUd4oELyOvm72KI23BDybeXbII/DjrWi5CguXYDZyxBK/M5QYUAkcj09+lZt4W8xFRg0mzc5ztj2jK4wcc8DP0J6UAZ+oSm3bLyo0kpjkiTC/utpXDhRnMa5wO529yaxn1GDdMrJHKfO81nUHeFcABwCOQWIPGSAcHAqfUx50guV8r7RHGVbGQjRDjZuPCsfz49K4qe8KTPiLbNGhZXTLxIp/dKrtGSBhsdTj6c0AdDqFxDNFgKylYyGGxmUY42sFU4YgHgnJznHPHFvcwbC6tBIzMwQoveEiORWYjCMCCMEjHT6a0V3boC0zfaJFjQS+UxjRbggKJDIhPmODwOCBjaT2qaax0+4sHX7PL/AGmzZjuEJNuC7FiJUABaTZtyQvJzgnFAHCahsjOwys5eZA4aRAsG5QxkI3c7WOMDk7cjIIzzNol1LNOFnRkiuGYySRuUlVD+7Ma7MjcMDkDHU4Fd2mjSXKuDIBcqy5kdF8tGUAMsgJ+ZiR8qjJx7VPbeHy25HD+YGyxCrEJOcgqp+vpn1FAHNroMN86vLtRSq3DW8xI8u4DAqVaMHK4/9Cq/LoypMCvmMZRlkSSRURW5LB5MBQSc4JB54GK9OtdDQ28e6FZHwGHylpV2fIAxHGCFBHPQ+tSy6SgiaQlVm5+WRkMe3GTvjzklRxwDwKAPIzoM3lvFEJIIZgX3EhvlicsNpB5y2fzqs9kLMCeRkjnYfOsoUsY1xtJTqke1QAx+Ukbc54r2GHTTPHG3lRyKrljIz7UKbvuIgOUG3GOBnjNQalocUkT4Zoy7jHzKwiCnAUgKWIDZZRypLZJ7UAeRonnN+7Aj3IcujiPexJBDZXg7MZB9PXirD2QeURhI9hj8pFBJ81ycswfAC4X1xz0J4FdjDpMcMjRSQy3iyFfMuMBtrZ2mRkAB3FgSQAQCSRwBWz/YwhXcTFGuVVUeJ18tUO4MGZMMWOc4J560AcU2mSJDCsMcYWL5WkDFfMQgtGGT0B4x14qSXSZbmAPJHFboisWKYaNpFOCIgDkNndkkYyOtd+1lCvzMqrJNFmLZ8w3qxJG3ogGAOeueKoXEci20u8iRoGDCJQvImlYKSUJHLA9+McgZNAHnT2qQqZIJCrwbWSB9weRnwDjdww3Zxg+xqvOHgeTz5PLXEV2m5XR2kwI5E5AwAwI54rtxYtLNFKy4k+SIKURlj2t5y4OTyzNjPTJ9Kp3duLw3MssUYlWbZcPMhLoNmRFHEBggvyCMqN/J60AcLLeysWeKRwhdxGknC702EqSccHe2D0560+SCacu8drJN9ihmkcwTqiLHG5y4B4IGe2eQafcW3lzs0wZonkWMK4VUhU7t7YUkEBVXp19zWZbpPvma0uTJE8TFo4XZGO5ECJIrEYhYDJHB5NAG5BM7RFpXIwsTp57CXbGCMxuIwSYySSpxwTk4AzW/p9+ySMC8QV4p5OA8cJIKrCpkA4kMajOfvHkZyK5SEnzGBjhtkZwWO7zHMRQK8WzdnZkFgcYwQMgjFSSyyxT/AGhCzQQIsaRFR5crKoWOWQA9AAMdz170Ad29wCZbiKPCSAIAkjsDM38J3cnOc9OK2bQlAo6y28TyQxxqfLE0wUFWkx98nJJPQgjNcHZ6uCqozKHyoeINkKz4bzwoP3QGGAOexFdFbXUW+NTJOPnWRpUJEMhQ7iGfoV24J5OM4JDAigDtXuZS6QyyKGjjL9dxKtljlxkE8nAznFRvqUtotxLFKqSR25aEsTuy2GOF6lzk4UjaeueeOWN6jGafzEYN5nllH+UIXbJUE8tkEH6HiqaXcksrxrIk8xUMyOyBREsasSjEg8DGRwcg4BoA6yPWorqWFUaWN5UjBG10BmCiSXO5fkySW5wuThSa6ywlUozCYPueVSskijcMlmkcM4LMAwxtBOMYryL7RJKJxFv81IV8hYA7OhdvmaRsfKNpBGe2B1rrNNv5YbMSXrjKNGFzCZF2KCjuPKUsvCKTkA5PFAHfpE63RdXYBHCEMCTuwOijkKcccdK21YRyKFUncwAZCAVHBcyFuo3E8DtXK211JJGtwrkySIsjZDDJAAAAYAj5Mda2IrtZiFQkNIm4gggps+RjyB/EpPuKANlmALy5AxghR2AG3OB0J6/jUnntEWmiIDogYg4GAQCCM9fw9ay45wRsz97IJwQwVckkhvcHp1zVfzGfgq26Nigzj94nJz14XkDtQBclu5ZZRLIFZm5B3KOMY6E8f1qq0rvIiq42I4YjnIBGW5PX5t1QyOyKuQiMWIUMCcjc2Pm6Hj3pjttcEFeQhYoQV56Y55OeOO+aALZDs0XliPYshMnQOOepx9R09aivBlGYrt4Zm8wEq6gkDCj7w2gcdfapBJDkgLz/ABsoYEkDqeOarSzkKDvBIOwpMG+4e6EjGcGgCAFYraNVVlDO9wxCOUwAY1VcjOCVzj+mKjkkeGQkxsBKI5J4oxtZAVVI2IOCQVA6Z60yZ1hVEjYnzFKzZlUvIfMLIWRyPLATaBjqBnHNFsJZmLyKdjqYW2SBgEUZjcM7fvDnAOM4P6gG9bszL5jhC2QIkOEAAA67iMHgdeODjqK0MoWBO5SvBKn5JCRzgk9jx+FZkQZAsbkbY49yrLzISueWKjA6evT3q00ifJKo2rGvKZBT5/myBnJ5Pv3oAdIsQaQod275CTg7NwB3ZxzjOOOeOlUyEUF8BpI+G5++O7deOOxwc9qcxDGTLqGIDYHHHXgEccU3fFFtfaW3ncX6gsOFGM8cAdsevuATpbhNshUouCcH5sEnp8vuT+eKnTccgHCoCw4yAxJKgEdSQRwPWozclrcIo3MGIbttLEkLlh2H8qYrtGhIfCgh2LAhUkU48wsR0GAMZzxkAigDQeRiTHgK/lA5JAJdjn8PlP6UgmAQxF2+cbiyMP8AWDjavr29veqjSo3lySNnzE4IGc4YjdxnGcZqg0winCJudSN6jn92M4yzdAS27jOaANmZ5fLIAZkdQFBUZAxg8qc9c/5waoDz4ogDJIsTEgFTtzknO5pAMj5j0zVguJQmJ3VwQpBJAZmJAVdx5X3Hpn3plwroyOys7Kdm4sWAY9CI/bP07nmgCP7NBBFHeF/NmQsDEN0i7Tk52gY9O/8AOsaC3uFuXuRCY/tTFjgBUEakpuC5+UYXgdep963ZInUq7EuzZ2mMBQ4b5h8oPy4Bxz6VPDK62rWwUMxcSeZOFLAdCiNnAJxn8aAIkkaCPn5nDAkgZIUgDdj05H+SKZt8wDADZwSHDY/vfIcccEd6tSbXjPlkDJG7JwzhRyNx4PzdOei1DBE8rgOziIyKUHdCMEhiRzQBn31rH5YPzbicgFSTgeuBx/PnNU7dH8wszrIrI8XlzKdqDHyuhI4+YnOfU/Wt6ZZWLowPzNjeSCV2kBehPZR9M4qn5OHAkXOCAxHHzEZ4z1HNAFaaJUiBjH71QiGTgqqn5mHHXqeB+Ga5298wgYBZGYkdBwW4xnpznPpiuuMCfvFjy2cELjpgDqSuDzmsmW3DGQhWOS2FZSVUBBtAAz8uQPxNAHm2rXEwzDvjEQysYLLlW6MAxOCM7vb3rirv/R4V/wBKeN42JcKsmSp5OSI+n9DXqMunRlPMdIjMm51JQNFKHJ/cur8rJnnIGPfNclfadMGnRoVCygnywdzQ8DKlycd+DnngUAeS6zqd6IS2lyhAgZpmmjkeTgjgAL8vysTnpU+m63cBWYOGMkSRylUMnGxTG+5HwTknHccZwc1q6hoKw3MZinaMSxeU6spdXV8BgQnQ8de306Zx0c20ohh2i2GVBt1I+ccHdnGeQe9AHV2urwx26yCZllfc6SBijRFOhTcfu7/f+dWpPGdydlvcGIs4QxSx5VnDHaTICPmbOM4/TrXnbj7O0iNG+3ypXLuCPLbkKqHHyHA6cHJPGK5Gd9SKwTi5UEyEx2l1FG0kSNlC4kEn8QAAz8wz0xigD6Ds/EjHzE6YYKxVXKyKvzMytt+UdOp6k+1bVtqqyxNLlwGbeIthZcAfLvMg+XI5+XPXpnNfOGjXt3GHQyXQCmQOuCsQRWBMUW7vuKng9Aea9R065uYo4ohILiKVAHclUMQC5Jw5BLZPIGTxQB07wPOrukMUaPMzHCvhVcsWALjOOMk889K0bHS1SMswyGYsFMgT524CBSvTj6c8kc1XsbmSZIlmOIwQEXY3ODhdxCkLn5euOtdegbyjcGKFkVAqqrIwjI4VnKMQPX8KAOee0EUvlsCzYwQGQ4VuCu/IDAf/AKs0tzpyRqmxlKJj5ZFIQgnJDDGWfJPTI967Nkt8WqxESq6DM0calSeoCsRk/Nn8iatR2KXSOGjGGGWLjlWHAC7TwcfzoA8vurSMglInHzbzjB8w8A/Ln5Rgd8dPaq8OnmZ/MVXUAbFgjKSM4Hdvm/dnP4c9a9OTQYXkkjmGWgQNHI2cquSQoEWd/BPJ9e2K0F0uL7SwCBFeIIh2IuQoP7zMecMePegDmbHS441hLQOjuAkcL5chRgkkgHBz2OD7dK7+0sI0jzsALCMHAAOQRnIPI5J6jtUltDJGkMRCSKpG2QhSQpzn5gd2Pl5yM5PStqFVOckAnmQhVbI52qpbByMHJ/8A10AZbxJG8e6M7gOuOARnk56jGMfWo5IlIYuMjJ5xkDtgfmK2ZIpJQTlWYsQDgfd4zkdiAOnfNU54HGUKna2SGPGfoDznKjPFAGSiojrh3Cq3BB4JP8IH4fTn2q2LnY3lMz4B3q4I6gnpjv8A/FflUaEMQTwF4MhOFA5O3J6nCjp69qkMa7EjX5V5ZSTnjspweOBwO/YUAbJuWkKMrIqEAkOMsQeM+3b/AD10lmSOMl1R0K7QCpJ5AOSdvpu9+K55TJbs6nADKvIUMyjkchuM/KMYq3cXJjiCZ38A5barEY+8QDgdeQKALCtGZGjypUKdh5G32w3Xn+dVLhFCHeytkEoQX6nBb7q4BHH5e1ZvnS+fGUdDG65ztJOORnjofw/CtE5aM7uSV3qcEcHvg8gZHf8AKgCBIo8xx8hMGQsxY7s9gccfl26UHaNuAFAGcAg4XPHI69/yquXaONmTO4fxOwK45HyrnOPw7VXEyyA7ZAx2pkgMqgg4P3gMDPr60AXJCS7KQe5UgZBA6cjjoapTq+0soXcANg65x646H/ParMRcM4ZhtUq27GQqkDAyOp5H51bEIdXwoU4LF1wSxznOPqKAOZ2RtKSsLRStkNMMvkE/dWJvl6kc9a1oIl2ruUKEQZO8HOB1w5AH4Z60kkgtgfmDAFWBKHczSHBBGOPxqedHwkZ8ogIWPTOMZKn359cYoAz53AZ5YTGpGAjnaSR3UomSOB1IxnnNSwzRyOS4GMAucgKpPXG77wz1wKw7zUxFcw2kZ8t5nCqzIm0rzlRngDHqRmrMLRGSQyq8nksXCKRJ5gzggJGSRj0HrxwM0AWtTjEiN5J3MudmHbaB1BwD1x29sV81/G7W9T0LwRr98jxLcRaZPFG9y7+W0IheRtg4OcEHA+b2r6ckmi8gxG1MY4VVRW8zew4YjHClQD6Y/T5H/a/jMXwS8V3SI92V0u+EUcRWKVLlrZlhZGkICgnAYnA5PPagD+IL9sTUY9b8deMLiK9huLafUXnkaNykc17bzsVspnlCskIX7gUEnAz3FfL3hrVItKu3FssDNcILmWdo1gOnIRH9qMc0j7DGI2k2ggbwPlJJrsPjna6yPHuvLqVs1vcB7mVoTJCZ2LszmVWWcqrqc7cBnCjBUHivHZJ5NRa0EEkE94BHB9nLS4ZBAodLnMa7o1wQHcKDznmgD6tstZmNvBqnh5RdWN6FYzS332WSeS2Yo90LR1IiAQHO3KsT8vBFeU+MtRh1CKWDSrgWgEkdxMRDKHM7rF8sayW6eRuMWGeJpi38RHbirbVdZ0+cWlrNA+20WaSzht3d1BlHnIIQwcDMnVAeGBVgnFSTQSX9tNromvoXgitvskQuh+4KyHbbTQzqhFsYs7YiuQoHPAoA2Z/A1pqum22rXKlBGsc7TR200kCxmLyhFOzMfL3zxthmOBjk8iuC1NBYj+zLx7O4ZojItxGsi77bP2iCAGMMFYO/lgZGDGQfb07wZ8QQ32rSNTtkhRYgLa7ijlFv9jujcb1aMblGyUqV4B+YZ3HNcl4kuor25kle2nub9ku5or2KS3ht5bOOOW48iWKLCrMpjkdGUZLp8wUMoIBzOiQ24tri+vF3JbxSNH9rtwJIYoRtjuGBYNcYjIyVUknBwKzL2GzbT57krdR3M8y+XH56wm3tYBkSRIgLBGtQhLn5SGwGzxWhHrWj6nMlrNLKltNNbRTS2/E8bug863aUHHkyOgLN90ZxnnjH1PRtUnk1a7MEii6gSKK5hkWa0j0+BktZFR0Y7Fy0WAQPlPtQB3Hg3/hHpLSGeVoLWSKKeSG3eONUF3LNhpHuGf8AfM+WKsQN24njOKzfHen3kVxfXKLCr3UUEenW107S3c0Vq7FXRoQBahhhc9Djk1Tsrd5LJYpHtw0DiO5Pk7YZ0hjEgk243DAUEBAcE4PSoNX1BZo7MPM8c1xpUpsJFlLm6c3bNKs4IYxZTOwHa2DnFAHGWmpm4ElpqxikQJJLlhMktvJugALqqkYRUdCTgZUnNc7J5NtGkCS20aSziNVJZp3s2JDPHI0X7qdIgoIJ6jjIrsBYnUEt761gu9P08AzX88lu7LLaTFjbxByhL226MhiCSGXJxkGls/DcQn1CS9AgubpZPslzIXeNIXzC/lx+bsysIViUzy+0AtwADlo7iSBI7h5LuKxeJbgfaz50t5JboFtLT5F7seTwDyc45rKvPt1xqQu5op9000fmWQESx+VCoigSCJJC+REFO4Ag4zmvRYtJlv49O8xYfs+nRypG8qTGOS7jykcjRqpYAKOVIzkdK7LSfB0WqxDU47RLjULIQTlo5CLeKJXMN40b8blwQyp2BAAzxQB55FBLZyRK19Iri3eziaWNntY4pmJlEwClY5dgUeYSMtyCahsIoJrO8drK4t7iX7RDM0uXhuYrbDQqHwTCUxw3G/HfNeo2vw7vrfF7OrS2d1I0KeaGaVHKiaKOOHGJnbcjEnhc7Qa6ex8DX0purLU7CVLmVts01upA8i1JzM8eAqQmXKkj5yADggigDwpLDTEms4RCIZSzO0wCtPc5k8uB4yD+7Bx0KkqOuOta9potu19dyeVPNAo3xzfO95bxXAaK4lmQqA0brtQZxtZCFyOR7XZ/CfU8xjS7W11IadZSSw3rBxbJPdXJjvYbiWYBzsO8xjHQjGMGuhtPhLqS6vbw3kkT6c0W66tbacPHFJbhpLa3eUYMsKsyuygtuJwu6gD57i0eWwmgmF+8CWYe4uIY1E0kQY4RYc8MPNZ2YZ6H60lqkM0moCPEksiLF5F07QXT2su1TeWzkAADAG3OOABnjH0k3w21KKeG3fRkbiKXBR0mnt5FDlniY5UkZxnrn5T3q1J8IZ57hmFrGEmIe9tNrgQWioWTzjgusJfGQuDuyQMc0AfMkpNslwXimQWxeGVXUGcSOPmlKgfOqZBJGQMdfXC+zW9sIZGd5raKYJd386xvukcB5Ft1MnIOeSBt+bjnp9PXvwyv0ltmtNHlTzl+zSxeW8UUTgFN6Xch+ZvLUbg5G7BAJzWfF8HNVvIIopbOWa7kk3RwBFWO5tml2NGA5CHhVO5Tnb7mgD56GlWhm1BpbaMwCeBrado55nt4bmIRxJFEIzuDSIeBkR8HAGDU/wDYzrHbXGkRrqIeGBr4So1rIpLkmSzmZ+HQEmQsA2FJIAr2S6+G/iKB1tDZ21tOLxra0jLyrI0ipv8AJZGwcKoGCflycA7sis+8+H3iOw0gXDLKkMtxJDqEEkbJeKZQfMdUP+ugSFQsYXBG0bhQB4bfw3o+1XkqfaTAoNsJpGuraaGcBQ7IwUyOqYZSCQd+R1qvZadbC5smmuJ4nnMlw8MYjhEVu4EhB3N+7IZsqFySDg816JqWlOIjGba4kedd1uJQYpfKMKWsUchUbI4B5XB3A5OCA3A5yHRLm9mggZby31ArG0S29usv+iQqPNCNKOVEagA5y3GMk0AU9VW6titpZSSaoqXFrIrorySb5gPMW6k8k7LfaAcKSADirkduJRHFJO86M88lxcwkzpG2wf6NHmPIiDHAGMgY61typPeI9rpsAtrgpbXF5eAGyeJY22KxEYbdMwAMikdSeAKzrbT9Rn1COGUM6wzRIz2YfbLcbeHmkRcIdqqWJAX3NABarLpl3E/2FUsZRKjPMpHku6CMPAj8SNlcmPjAb61jaTq8kXiFzcaM12y3ckUctqrQyrFvZRvVTtMfGeT6V6/FEohliu7G3nuFeWaXaftHkZQRrMSWCCYsM/L/AA8kA8Vy9vavFqKyTiS3ieWNvOtEVvtMUeSiLtyQhZMv0/OgD6l8DQW97Fpt9D9ss5rRYHu7e4MsTyQbgfLiAXbMW4GOmOtfuT+x1NNeXtjd21tdK0UVnFILgKIBa7ke4VPlDJIeoAzjBGTX4qeB9a0G+u9MhmkicBRa7l3IsEwQbFQDBZ2cNjHAxzmv2G/ZUlktVguNN1O5DSNHJBAAzBrdJQrqyso/hyOwwKAP6jvhVcLc+HLJshcxLs54ddiqpBPbAHX1zXqDohTAcOzZHB3fdbkcfd5/lXgPwQvBe+FdNkKKzCCMl2QlU3Rr8rbWzkEnpjp0r3QLHFEgj2I+CWYMVjJJPJD88+3v2oApXCrEkhLgggBjnKhXJU7QOc89v5VlTJAquhVQDja4UkxuOV3ZHzEgA8ZHPPetG4uG3pEQGAJlYgR4yRgKCW6fKO3+FVZFLMXZgEMuXOOmAQMqO2M9KAK2nAzFIpUFvGxZxNCYixlDYMjEDgYHT1Ga1preBWZ1YMzsFD5PTsDu4ZsVDDZfvYxG0flyI6tk4ILdcHjj8M1fa3htwkeTIYsZLZIYsOvHI5H9aAM6W0ljDsdjbmVgTg7VPO0c85H5VhvbhZnEexWMfMS7txJbOBuHOOCMHp+Z60ytIskbIjxn5dwH3e4AHHoPzrEuY2ikdlj3GML+9O3d6hQD2Gf/AK1AFG3dw4SRPKARstuKlmAOFYH+L6/WrtvIFCSbPvBkJZlWU888bs49yO/JrIaRyd8soLhy5V8gTGTK7DtGPNAwQenPeonvpIgruIwgyIwxAnbBwd5Jxt455zzQB0xm8rahBQbWYMgy0hJ+7KRwBnPTP+LYntooZMxnFwSzbuZI2HJCYyOSMjBPWsGzuxdu8jF1TBRo96g555Rd2WTHIxmtGO5tm+SRlR44mOZAUXco9xycEdM0AZ90EjlikTImH3gWyVBJC7hnngHnH1qm18yb43SJBJmFI/44T1ZwW4YEHjHrgc5p128JLyrMFlKKqyAtIqJnBX5f4ie/p3HGeP1PVYbO3eOVo92CWnjKtMgUl0Zo5Dlc9uOB1xQB1DERDzlI3Q5ZinzSDcoBcBTyrL/iSKzNP1qztdSS+u7WXU7RBg2ilfNjmOcDZKyqw56g4HrXBJ4yQLLJaqUl2CJ3ZgVaJSA6jGQcgdRxwOa0tMure6JmUAu5WVhGSNiv0YBsA8+nr0oA9suNXs9c0+KVNDk067YCbTJYbiKTiKVd0V2kR4JTJwcccVWuLYSkSN/rH+R0LtHhVyWPyg9CT+Fcrot/FGjRtOyTbirLGcwh8HBA/hxwTXRJexzAvG5nw2wyhWUB84ddrqCRgHB6HsSeKAMu9sUWWBpI5Ps7iSJpHCiT5uUbaGxgkYyecjtmszWbeRBbtGqt5aCAmFlErRyHIzFnaXJ7kjrn0ra1C9mkgaMDzkGwl5BgkbhzsIyh69QPrXO6hdQsUMTKhj3RusjFJvlGVbA6fr60AczJl7mOOe3dCvmK+/5cDgpITv5PXpyAKt2OnoseXdPKDsrJMqgsJM7uRnIxj/Csua+a4nnRyJJYVZmG5VBVeeWwBjHfPI6VsabfxzskU4+cqiLlVKkgbi2VPUD/ADmgDrIbCD5AuVSPKK/nKoOIyyMrMPu5AXHbPpipxpq3UsKE3EflzAliyqCBzyVU5A6de/BzVi0ijneN2YKkJxHGpRosj++HbrgfhmtoHZ8hkyu3dx1yW2qAeOd2RQBWg094HL7g7HdhyQjJ179z6jrxmtQxCTYBJ5fltyv8TZ6YAHAx36Z/KmxoJIxGAxkY71K8qZBnD7lONgAGfzwDU7J5AdiWMnk4BG44DdI8Y+/jv096AImhUfISFKckn5lYN05UEdQfpmkgg5cEcHHljIG498c+v86Z57RpsQAkqhdH+8Bty2S33ht5HsaZFOjTLCJRkEF8HkbmIUAZy3zZHfFAFwLKrGFmkG5N249DKD9446Jk9PpSRr5bHccquCzY6dedo5H/ANbvTo3x8+5jHuKBMqX2jqAp5BBHp/hVhI1kVwep6Ng+YeSeD0Hfv+VAFKSfYAyYf52Lcg/KnUj1OT2q1AYpUJVwXibzG25O5egye/f3+Wq0xlhb5B5gG/Z8i5TcPk3AnnIPvj16VD50dtGfOU26yuULn5QQPfGCOR6UATFMSEKhbzJQPmUjOemQQMetWFDorKMI4CsWb7u9iPMP1H4dfanJceU04dZHwsUYaTb8oTG5wQeT06cn07VpWaaPc6dcNdX6xqsuW3OVYRAgF9xHIHHqQKAOUVmG1TEjIpEwfco3xmcuGzu64556dxUVhBN5sayPIQgHk70XKv527Dep28/h1rWubeNHdLSQz2SeSsEoj2maSf8A1sO1wGGweoA9CajtVby1kkG1lk3ON7lh7kLkmgC9BCsce5nYsBy0jKQP++TUm4ErIx3f3AMfKc56HkdqeqsqDmM+gw2T+VUiJY5DlWCOTzyCh4zjvQBollkGXPIjCyYIBUjoM/4VCcBchSfmD4JHBA+4f9nFRRvyybC244LSFQMjsMNwacXGQDjax2g4PJx0oAsLdAr+7Af94WJPHHToQKga6V28sOu7bucAjiTnI59/fv7VEiMG2oD69RxjqPpxURtsGRlcszMBJhUxKwJ6NnAHLdx60ARzsJotrnYwI/NgdvzDjoanS4jkthbMgjliQATKgka4z2kLD5aiFs7yArgE5xGxBT5PlTacH34OKdJFJGpdXQ9S6fwuef8AV8ZPQjigCEsV344xEHUZAyuDjqfXH51lSXRLKeVZ1AYsqlVjHOyIjI3cdTjNTyW8t2qsodZJG3xomCyIf4GVTyeMEYz2rKZLgSvE5wsQXETKV2hyQpAIyTnt2I5oAnku2UGJYirF06f7I556Z6/X6095Qqq24gZLRynG4qDweT07/hTZBLtaBUKxhdzsQN7MFLHax6fKQcHHXgHmqlzHL9kgTBYj92UZSH8oYAXj+Lr37CgC9FqIZlZyBHxtYYVXY56k8DqOT1/CtmK72l2CliwLAZGDwfm4PTj/AOtXIi1C2kirkhNrmGQ7gXAOdrKx2/55BrXt78ywIojQgRkYT7wK8H7zc8/zoA2jffLF5jg7wG3ZxkAgHAIyR2rpRc2xs4VeVZGcZQBAHhyOhyeuK86a5k85IvsvCsoUseMN8xYnccLx1Jx6GraXA80OyNIhJUSRt+7RxwF4PPbjFAHUzSEQhWK7cZYsBkEDODgdePwye1Y9s0cbOd5k8yQsVKj5VzyR69+hPNTm4jZYFRSGJxIWIPmsM7tuDwDz6VG+xrmNgEBUfuyARt24YA4HPT35oA0ASxJkXK/wqCCQuOCCvQdPf2oiyRiQMEZwNpBzjIwenI46VApWdJXdstHJ86ZaPczchQegGB64pvnYTeqgYG44fOACDnbnJHT1znigC43D/KP3fzbWHBOO2T1PT86icmKHzFDFZHyQSQSejdc881DNcMwRT5rZCtsVVC4Jy2F6rxu9ACKnkWBiDDI7xqm4q5OQSDxz16UAMKvgEkgKDICpzuznK4BypAJ6+mKrRXYE7KS+RggkHGeOKuiRUQOrYG4AL1J5zgdfU9fWoGRWl8zyyCSDwOePboT1/E0ARy3MADBvmd22jLbSCRwefzqh5q42mRZSMxB0Yb0II4YHGDg5z0561NqgLAgt8q5BUxjf90sMEHrjPfrisi0VEdIyiIqKJWcv8+49N56Hr2oA2beKbeWUM5GWXJQkgYxwCcHB/SrMs5UZIJY/w8Bjnr16cVCJ1R1CtwVyTDlhz05XoSM/lzxQ4MJLttc4BG8gkMeQcZ9cfn0oAYJlnbBIAQHCyAqFJIHzZXJXOM9R3qIESuU3ITGVJwcMpY4CgE5CbenA9qaLiN4ZI0iyGV9+eZXdSzERlePL+vQDHvVO1niLCTYv2iQxxu+7DukWf3cit91lOOenTGaAN1IkjJC7iehGcoc8AYPbmn5whDNleu3PbPIB7H8e9RNdbpHdVGUUbgRwTgHJAPNZ89y5lYFEEYKvIHOzaxxhkC53dSRnHvQBezHI8jFE/eJhMEAbRw4I7EAd/erKGIKO+AVTAOS55UEDnGSOvr9aym8x3kMMbgBSZZAqlIjGQGGc8ZYqDj1rRttrx7xkFRgk4+YngEZ6MCDjpzQBtDY9qI2YCQkhGJw2HUKQc9B8xzn6+9U2U26RqPKOCwJ3BmIJPQ+nNQl1IIbcdjDJY4x3HOTzj1qBpGZ/LVQTt3AfLgrxg7ioB5IoAsSKqruXcipzHuw5iyCWLEjqRnBGcVVlkbY4TYzBWEjyKcjIJyvH3sZPFOe4Qq+BzlAM4xu7cDqB39ccZqnJd+YoMm0K8mwuOnKbFJBOecfrQASRfaY3iJeOPAC4ILo2OXTngEgnHTj3q/p1qlrBIDI0jJBgCU/M7ZLBAc9Tn/Gq8bLsUjLkglgoyxCDjjt8vrj+tWogsgjjGF8wgybiCykEYX5T1/ycUAVZIRKjhlCPglRndsYlihwGxuDfyrO1Oyi8tomUuvyDcu5Q+/G9flzjqa1yscSStEx8qQhQSTlZNzDd7AHBP0PvVVpUyC2XDxsSDxG7KPlX2z/WgDlrjw+hMNztZQmXKphVCMMCElSS7YyccD1NZkujqqq678sEUp3K7uVO3oCOO3X8K9ACkxBSxRUGCoGc7+P0B9jU0SxySA+WCIxtbbjeCejPn6e/T8aAOFi0pZNjSRPEsnnF9hbMahBt35HIb27EmsDVPD8cGY4EjkhkEwRShMirJIN4ORjeVyRyetesCFWjkO4orllI/wBnDZOB06/rWHqlokkbOMgO0ZRsFSgUBcgAZ65oA8NPhnDeUtqTB5gIJTLmRFCbVYnAIUnrx9OlXo/DSQLEkcYcQLuUxoi71flIWYjAIjJOe3Tqa9PjtFbDiN/NimljeONj5AOzcJZM8Bgoyeo/Wp0tIo4CkSFmkmJXKNkS79qEttwo6nrjA5oA8yfQopLdBcOvlsGbYEImVpcIEDqB3PUZ6dM5rnm02K2uDblPKXzvLMq+XI0KphvnZmyBgjJ6V7Reab5iAFC3ysqqAVwAm5W46fMPzri9X0xLeAOI2luF3pMWCjMQH3iSRuJBA5/HjqAec6qkNrDtjMMxLs6yFU38namVBByWxjIH5c1x2raXcapYxCAETwkzbpX8uIwKMtENvcjgHpn1r0k+HVmjlmczTOC7pEibgFVgyySydiCBgdOlEmjf6F5qS7/KkVGhVhu65YHGcr6kCgDw8aRdeTLlhb3IMbPEWJSOItjGcnzGbkjByM84q9qcNzp1pAUneZYiI4HGGiIbAkMtw33gG4wOmMV12uLIbe6gt7QO8hYLulwzZBARCUByGBPP868Zu/Ea2enPpl7cyJArgx2mA0hMRyWV/wDlliQYIJAPfigC5JNFZkRPq1oruolZVYDaXJ+UkA7jxyeporzObUdNcq9xdAyugdlVJAYg7MyxthTlgpBz/tUUAespfNsSECJUlmIGZijokYG3gcbOxB69DW9JltPlNzdWuJlZo1LgBWCk7I0IGOgx+leKaXq7ahJdGUSLGXEUTGUxFNrBmeNcfMCB1HH0o1jULue/t4zJt08SrHIfOG/AQLvcE5Ubc8Y4zQBJrFw1xO9qJtr2ylradxtKhcAshHUcDHfDVyNwL25iIvHacx8hhgb0PKZ7kZwegrqBaafdS27RXS/Z23QxiB2kkAB3OsrPyBwB+OB2FbU9tbSQpGoWHcmxigLSHGUXCn+L5f8AOaAPOdSfVDboI/LVJLUFpIVcs2SE2yEDggYz6Y9Omz4V0cWo8s7ZftDMsjxSfvMsd275zhlJPb0OcVr2+msI47Rg08KOXZndFmbd91Tk8RAdR3zU8FjJamR2maWOMgqIR5SICSQFkPDICSHHXPSgDoF0+K2YwokNqSqShZOPP2ffLFc5frx0JHPWujsxb27/AGmWUx7BmKKJGMkpZcFxG4woB9OnXisFZYZ43KSwblCK0hYyhGGGKw8Er35wOafdS29pD9pRmYKyIgnkRGeR/nkRNzDKk5zn04yaANGC4mu53aG2WSZFZhcy/MLVFk270fopO4kDqQMjNU2eO1jfy703EcskpnYu22WRm+ZBx8xBOOD61zr6nNqF4bOOSS1eZQkMKP5cBAYNuJU/M4PGCenFWNPu0tGmi1V7d3WdYisRRRMzAkCJZDiPgckkEmgCy1xLaoTK7pEWdsQuzyKnbejMQFwf8a5zUdbs1HlpI+2KZJHk2uQqEEFHwvAPAz610FzNbvbsI5hBJMHAjRDOREepJGfmHfB+nvwV08yr5Fs6LHIT9o+0Rx7J4kfcGOTuBA5HAzigC02uKji/8oLvLBEHCqnO3cCRjp368da39IktNRV9Qk8szTRpHuV3G3D5xt6eYFPTqenvXnElzBaSNDcFZv3wjnbkxkzENHLHx8qfp9K2IZbu0aSCIJEiyLIvI2Zcb1kGPvLgden4mgD0JBLG0k5jeSJG8qIhiV8rBO4pnCsPQ8+g5rSgntprWNiZUmRyBJ5ZzLHJ91CjL8hBwT3wMmuPh1C9kgeR4vtYaJ90NuxjbdHhhcMh5HB6deenrLaatFf+SjjyLlVaRkKHJfCoVbcRg7ecnAJ6UAdWIfMRlmX7T5pCo5DbTtIYEqwzGeB2A49xTI1Mc1wVWQLIrDdgiQSFNoSL1AIHI4GOtRwSNIFKj7MjsNwZZE8xY8KWVQOm70PepLvWVsZFs5YQSNxRt52x7vu/IRlgx/iBxkdqAKs9yEhKFEV8pFKBIm+TA3jbk/Nn+IjOetZkkwuleHy3DRxyMysjeW0iEbPKUrhowGGT6dM1kXbMLqa7uEVER0ZQoKfIc7mBB2kAbu/OQK3rPULHU4y8c0SpCdqNM+x5XAzsIABBOBt7HvQBjWtldmVndY7QO6ymeNiLhwikfZ42ByIWbr/F7V3kNxZvaxJ5K2tzGvLqocSFSCUmDkeVIATnGM+1YF1cxR2eZl3SuonG0ESqhYqfLQdWHqPlXvWVDv2x30TL5ckmZLa4m+cwltryOwYASnb0zkgDFAHcQzKHMsSbZdz7nbcGEe374U/8ss5weKpTTh41a7VpytvcS6ePLw7FiFLsp427+hPXGRWFf6zFBKGt96q8DxIkh/cyogAKhj/Blvx28VHpt22rEpuuY2tQIzKuDbOjfOsUe85CHjORgbfegDN0mOK8uria8DPGkqiYTwEOpBKgAbeV4A9x7V0qkC8SLLxs0XlQzQkeSI1JPlMjcZ8sD8vpWqNOgiNvJKjK/LSbVLxTuBkFtoIfqfyz71m6pdNBbxqBHGjSrJJclQChOTtGcEDp+dAGD4gW2uG2pApaV0t2VSUQgZLy8gfvvl69AOeOaj0bSrP+0HM0s0CeSHihJLJb7QQpEy5EgYDIPftVWG9nvb1o5le4tid0bw7NjMM7Nsg+4f7wPYVvPEJ5YrqBpoJIIShVHAi24KqGQ8FTz7gdPWgCneXdrbGWKaRpWcAxSBzlHYgIVXjIUkVycNzd3V5dTQXKK1rFh55AxLSRnAESr95iwAGOmDmujudMgvN91KA72+EeF53SR8rlhCu0cH1565+nH3tsiSTLp119i85XMW2R3KBfmZCrLxLuzye9AGlbeIrsJNM0QKq8ocj5VaYKFR5WJ3CUY5H3cfeq5a+IzCEnDQqJH8y4jeZ/MlCkZaFoy4BLDoUA9D1rx99bvm02eyub7Di5ChYVlN68kbkOJQfkRSp5JHK+tPi8SWmnS776xke1kByIl2XChQo3xnywpjLDoM9CT60AfS0XiW6u4/Mnu4gNoljgWX5FgjwQsojABcYIIxu9eldPp+t/Z5YZJJf+JeVJnjBLRyF8c7hyB0wCAR6V8vXXjCzuYLeZN1tcSoIvs2wKBayNiOZygwznP511Ed9NIE02yumnYxwmeOB5DhXUuiuzjKtgHcD0GM4BoA+mn1ayl3S27tGpkVNo8w4XA2nDrl+Dyeg9asR3j2zgxzuJm2B38tGTy3bJUSfxAgdRwMdeK8U0HxD56W7+WyPEDBK/l+ZJJHAxR1cjhBwcHocEjvXV22qGVri4ZLlogdiKXL4UfcUhlBQjoB0OcDNAHo6XSxSvLJcksGaMxMQIY1IJDGToAee+ODz1rHu5NMlmnkmlgikCKyuN8sT7G4DsTtA4OPXOc1xs+ugxpGHfduyQ6MglwQBDKjqGGAD2GeMZ7zvqkV7LCD9jhS0JKq0TOjyBVGxljQhlwc4fp+lAHfW95GhWOHZcwNGTgRiJWQgAbWHAAJ/EDNWJ79UY+Y4iYn91CchfLAAXzO5HYHHPbNcXaa3aSyy2jIqTwRmTCW8gjkV0YqElICr82PlycZHSqOqa5PFFGWlWFVjDSeZGGJyMAADg4Hv9O9AHdRXkC3ccgkkcwBpJFBCW4yOUlJOVTaRgEfTpV5b+3LFraWMBiziKNsuRkliikZKjPbpj8/I7TV4JxM1tdOiOyyyOQiRznGZF25PJ4+UYPt2G+t0LmUeVceQhMSIiRjZJMCT5Ujg7ogSDgDjnmgD0pLjzQPJMsqysCiMeCyj5ueNoyDnPoB7VRiFyrypNJJGZZPMaOQBvKI+6sBGcMSD356etR2t+9xtQbRJBGDNHEDvRs7QcAYLdzj054pt9drBC53PIIpkYyZy8YdlyBgfNtY5wOcdqAOzivolhiikkuWaNRndGsaFyCVG5jklefrkAZNQy6jb3BFw0ixt5bRqTnaeQd5bGAcgAjOa5lL9jCVdpCgmLocF2YHBGW6DJPQ4x3waxNSvJCsYRGeTc5WEqp2sSTlxHnI//AF9jQBs6nf3FrEZZJCBtVpEjlRj5bEEkBmwwKc5+vrVSw14Oks9vPFHEk7oVe4y0ybN5K8fcCA8jjPHqK8y1qSS4aDzbu5gvY3aSGSJ/uMMrtZEdf3a8ja5OcnAx1TSP7PtleS4uri4ntnDSxxsYorkyA43+RETHgZGCAOeuPugHvela47oksbeWJwGjVj8pDnapG7DMCNxx09DW5OWZcSeS625VkuIl2xmNxuIdTy0gbP056V5FpOrpLK8caKNuySIELG4Tj5C0jAsBjqo2+nfHWtqM2Plmcl1zMAyymNQDtMgzhE7cj0oA7GLxEdOLxYSFpoWTZv3xy2zA71mTnMhABBz2wKoWmoi6nt5I4xst2lCK2VSRWY43KDwwA4PYcVycrXDyxh4YHXYSJVDLLkgFeT1GWB9Pp0q1ZSTIwhBkaRWRpI9oZ1D54UKORnbQB6XFq86K0abYk27gARtlGThZW3ZDZByR165xzVhNbladYn5Xyjny5C6o2PmOQc7fc9cfjXETSpDCPnlN0Gw0QAWNgwOF3McBwpPcdBjms7z3jZlLYwu1CXKMpG1tspXgx4Y/gKAPVIdXuwiIkoZBIQNqKOW2k5WQ7hhu5wOuOK0ZPFMdmPs0kqsT+7mLRsUIxll3oNoYkkda8fOqv+5TzogYgPNEL8yHJ2rvYgYxnuPzFO8yFroXTTyxmeaNFRRJLulH3fNQrsKgE8jOaAPctN1FGlR23RQOCiEBshSQSGOOF3AYPcfQ46iObypv3YMceSzFWjKuMDd1bk574ryKz1FbZAk0zSrI5V2Y4VsdAqY+Qcj0rq7XUxt3Phk8v7iurKuOMsFYkngH0PbvgA9J85FGVAAbGCCDyfWo/tDqhY7WIY5XIyAMDpnJ5z0rizqu2Nn8xCgKhNhDLkncFO0na20c9MfpTBqriNJVbDq3zF7feWhbOQCx+cFT1xgZ54oA7Ca8V0J8xhHtBZVIO4A4wuT1zimRvG7ZjZigVSxbkoOwJI9Wx2rkpb+S7ZYbeLe7IxjEexQiZyd2GIxjOMnnPSpG1q2hjMDL5lwVVGjDBNr5+ZpM+4PAzQB18kqJkM3LMNgUFi20HBwoJC4J5PHrSiFZl3AbiVLbTgRHeejg/fH0z1rmLW7iPnOjSO1w6MCWGxfKAyBnlccYGADnmteHUFQMqtkEKXZmUEO+NwJBwpyOxwOxoA1EiABTKrgZCqOCBnODjhcduMVHPFG6x/OItrKyjBIZhgHzAPvAj+fWm/aY8oodSSpDHJwMjnLdByPWp4445IVdx5gyRwRwSTj73Uf5zQBVn3FCIyDnMY8z7rBzjcu48DOeD6DisY2UqsCBCxVjlkABweSNxx0GK6K4j3KpJUIpJKY3nOMr93rxnuelQJCWjycAdSo4z33dev8A9agDmLq3BMisocht0QeQnBPOFCdDyPc/rWWYpF3PIuGGAvXBXI2hTj0967K4hiCnCDCkPv6uDtPzAd/TA/Ws9dMjmRXd5vvAKpI2gA8DaR1yf1oA5uOCQAhoA8jIzZUqQEJJ4JPBH/6qnb54YYsZViVwUYgjOflAXJIAwf69a0JLaRGljVQMgxhyeeO/B9x+BrMjspjcglWSG2Q/Ojuw3MSegGev+RxQBl3UXlO28ywb32xx9Nx4BywONnqeAKmhuJkjKyBFCY2lAR2BJBzh847ZzmrV9BOls7HJZ137kJkfOQoUZ+4vPP1zzVNI5vKhi8oRSbdzlvmjd1G4qvPHy54464oAu6R9ouobm7mEv2dSYo05P3/lMmByM9OnHc8054lUOCAGRQoCltxJJIO0g7gQAfTj14qxYJJEgfa0cUztujIU46AvyRkcDHHTtk1qRNFKsuw+YMMgVkCcj7zEjo3B+vagDkJ5rkyBHMinaxido2UOQB8p4wMZGOnWomtNQeOGV55IiuwrJuiKoT/EFZsvkcYAPJ6V0osUc+ZIjykIfKQNhMEk7jv7/wCHQ5olCnykmKMBtKJgvwoB6qCFYE85I60AMmu0jtIhInyqw2yOHWdio5aMouFyeeSM9e1OW8U27CIGMhkYEruJ+YkhixyTwPb060kmXcxIBJuGS0u1lQLksEx0746Z/Gof3Kn721VA2xsp+fnk8DAXOcZ5oA17cl4GkCRrNwFaQkF8jOMplVBGepHv1q1ChmOBsPzDMMZZl8wfdk3c4A6/hVC2vYjIIlJVSAx3CLYDjnO9h+J5+tXBJHGnnQvmdDtkKFVXBbngHHA7j14zmgBz3BilaJ8I3zFmJ6sMcDngEY5/nT4rrezQrFuLKGJBUKp28qRn5e2enWsuaZnnVBvZmGSu1DuOSBIHPYZ6deDU9uzR+aGmdZGJBAWP96xzgDnCdxzgelAEnzq7BdqElndYsbtpPdycMPoT930qtd3EMLjfK8aptKKs0aujDk5Rm/eK3cHjjilaZkYOUkXYrKQ+CT8248qSMZxyM1m3Ukk0ZKykEkqIyAoDk5IDFMnoOhNAEzSpIkzSEypKAQYZRCwc4wN2RvXOdwGR1xmucuZISkkDxfuyeVIUhlH3gCueB6Hn15qNlnDFJZC6gfIyuSsbc9WIHz89P61WwNyuzu7pklW4DF/vDB6Nx+vvQBXtLazhDTptIDtKJAuPkXlI9pGfve2PX0rrdGvtPmW5a9DspXFrPFIFEcqjGCo+Y9R2rjGdwDIYIxHz5mN/Cr6JnDHbnpn09avWM1q7hVlVAsaXUQlUpvRyEyYguR83TgcAnpQB3C3q7V2XCsjKckKwduDncpXPYc9KqTSPdxvEZJ8TI0aeQ+2VSGyrxBu3OD9eelZYmkd1t0KIAA32qJVAXgb4gD82SPQYyDz0rQR4X3RlrhHCfJLtCGMYIYIw4JPfBOM/hQA6Pz4ohHMzYdApYiPcdp+YM5f7443cDJ6ZraE8o8mGFhIjFmZGhMjNHs2BVkVMLgeuOR+cVott9naUkSSH5EViZAVBxlh1WT1JwD2JrXtlSIs8SRgsrKzknK54BVR2oAzxHJF+7UfJgbllCtuQ4JGUJ2gDA59MVdSBkyUjeJsLgwY27cZUMvcnvj+XWSJFDMx2lScMWOA4PQAHpgUxJpEeRQY2UK2wliMBckD/AMd49c0AUpJJY5fOgYxShWL5XrLyGY5HAJByOQaq3FxGts8RZPPZi7lcbA5AyzID03dAOlDySTOrgoqCRvNAVmOByRj/AHv51UviZIBtZogGPyBY8OScfKM7ucDtQBRi+2NEblLeZ47NCruFPlgNySrng4wcDOQB0q3aytqKmOxLz3bJthgjPlM7ZzsaRh8nPXHzDHFZH26/gi+yI8kEJb99GjBhtLcFlHC5yfzx71q2COInkVbiAQtG0ZwqO7sQBPE0OTkAAEHr6d6ANLdJY3P2eTPnxW8azK9xHci3n2gFI3BxKBx97p35q/HOtysbOzPEqYHOXBUnnAHGTgjAwPyNYn9lxebJeSTyea7CRsJO7dWADAKQThhn3HNaiM3lJsIzGCgfYu5ieqsF+5gnHzY659aALsjF3Kq0jWyIXVQAGR3If925+bJP3s+1M+0TEN+4dVCKuEYNI3T52aRgC2BUZuY9qpDJ8yjEgO4kMQCRv6MMk4wTUCTSXDbHCACQJzJhtxyQQgPK9ckAjjk0AaKPPMBJtkiVmICzGISYBIVisTkAFenf161et1cPskI5yN+DuBH3QMe5+nSqdvEyENIwbeGVCCdrFcBQC3faOfp1qylwRgAq8hJwd6qQQdpXaW4Of5GgC9NIFVtxbayqNx+Y5XKk/KDjJHX6fhQtyzqz8EK+0AoCWXIBB3464PPp1Iqd9xZhG259gdgVORkZBAI6f4VQVZkkVmI2bXV+V3AyHKMU68A8HHb8KAGztGuShjj2ucggiZFJyFiKjBOCRkZ9all3oUkLBlVFYK4+UBhndkDG/wBSeh64qx9lszGhnXdIvEbE8oQTyyHn07dqw22y3BWaRXhDAFN7AlSeUGOmfpx/MAutcRsp+Z0UB3ZC2AEU4JUngjcTjHbBqrKLcbJFlCPIFVt7hiS7EBTgnHTjPYVWvoFF3DLYqTCiBbiF3LRmLaSFGT94dD249KTepCq0Wxmbc3COsbJjyX3gkdO2c8cigDfhfCo4ZSUIWJSy7AenIJ6n36fzmiVYmISGBi0gkclSX3N8zndg5+YnGD2rCaeYlUjCSAEncFxlgcZ2j6D8KuGSeDDMwVwAREAedwGc4H8zQBrpGEkkcYAk5IGQF2j0P16CpkdWVif7uFPJPUEZXsMY/L1qjDKWA8wYJ5OMkYPzNkjvnP6VISS6lSwABycHlc4XHHXGffFAFlnVBiQeZhFAAPC8H88f0qGaUBdmMkOBISQCoOQOCeeMD0468VWSY5MZUklpOSCcquSSffcMfhxWDeXV0u8rw7Ir7Sh3eWWCsuAMqST9Me1AHR3D+TbIwkQo0p5JHzLk5xk5ZRn/AOvWf9vVgpJ6TEKijL7N2CWOOc9cdcVzT6oSsdreIQSxETBuIWU5VMfTPPTJHXmqdxrEcUeAwTZuGCqkkgndyoJ5PIyOnSgDuFvkw21UUhznd8mF6k/Pjnbz360j3MIjEm7ehIGMgoo6LjH3CffrmvP5NZG35XJcosiRplkf1GSRztxn68VYh1lroRq0JtzJuCmRfKQFDtQuhUE/dBHHcfWgDuoZYGDkMyPJgKsjZ28kA+ynGQeOPUc05mXoXDZVSFHTOMZH4c/WuTTVVhHMclwd8Zl8oKGbZwFTdyVxt/nxinyavGVAQPtHzjhmdN+Pkd4w3APA5oA6eQFlx5oy3yhcYwFywznGOc9cZzWVclWdDySVb59wKF0Zjs29cEDrjGT9KzRqUpErRgPsUtIshwdowpIZuByB3zjtWZNqDsu4so+bgZC4DKMDkjvgZ9utADdSXIkdnCLLhiqsMFg3yMqA7lAGAfU5x1rh9SYIZvKK+UymKaKJ0YuSxxIQDkKWJ64xnnHNdTPdq0UiosclyUVSSceXkjgf3jgD7ua5Ka3iEkiNG6l3/eNCGL/OBIytgdGZiQegB5xQBUAntV8lTAgaEyAZycGQu8ZIPXrznFdPaXMxSCRZUKuUDBF3AOAEjJVRxtUAEeq5qnbWCoI5Z4o3JQsgddzEbiAjFeh2+vpVkW8gby7QovnhZcbTGEKnLqrSgDICkcHHHFAGm0UaTIrHcspczCPhmYNkuFHIfPQ46cZzipkl+zOoZHkb5WjlkBDpExwhkXHzvtPOMn+VJDcQopiO523bZC20SEZLF4HB5GeCBzxxxV17ISNFcSyEBlZY41JwBL9wFm5LKO/rnGaAOgtZ0lgBTzDNC+WKYiUoTlixk2hgDkccnHHFXFskmU+bGsjF2YPgnKMCQWIz6gEdfWs7T7IwsiPMS0cbAlnXY43EAtzgYXGM8963/LZIgVaMhTztZ8EHoMjgnmgCBLZUWKJVRGLEFijgYRRxyOMKB9cVUmgffskMLxsCVdYnLOT0GQvBxityDBQO3ysAGTJ3KM8cAnI+XGfrVa6jVmZyqArsA2l1ByoAwAvHI6//AF6AOXurARsJ7UPGSQzKwABfAjYDJ4HG7PvUklqsrxGXDFAkcZDbmchFG5l6Dn1/GuiaDchiYDkfdB3c4JJz0/WoobaPzgVXAjVnLEglmQZ27c9cd/1oAzHsZC3kkIMg7ZGCZOPvLtU8YOR15waqJYwg/vFG4yxoy44ZI9zuxPrk9PfpXTsRKfMEeBgFU6bMjqSRznr+OKhNn5gjxksGclgDyCGxzjkjAFAHISWW0yq0SKjANFKHIfBG4kBem0k8dcc4xzWNeWAdfkXysxlWnLZUEsQrAk/vCRyNucZx1yK9AuLRyhESFyECpkbRkAq2A2Nr7uCTwVHBNZr2byHYyqrGNAEhXKBkwGUbwAig56dgOM0AeL6tp7R7CUYRn5JHwwbCFt0nlsM8nHQHgZqHS9LYWUfyq4klDFtyDKuNzLIo4AUkrjJzgd8ivW59NeYzBdgdVCKzQsxLGTkBXHzDYM5GRzj1xQudNT7sLkLypj8pESR4vn3KI87QRwenfNAHAXOjQOP3aokoLKFETxDaRkRhOcMc53cA55xWW2ktJCnmyukQuAjhEIHljICj1AHBIyPlr1RLGOSMm5iaOV08xWj5QlslVB6jAwOfT0rFmtVjkiKxK8QVo5WljVsFmYlyC4LEMSOmfloA89vNFMM5+zxNGj+WYJ96hACqq3mSO205cNjnIGARximwTXdg0+4mQeVgRqd8YkDmNtgJwQVGSeQSetbGvXD23lrBtYRu0hc4jthG3yNuWTA3AAEDqcZ7VteGfDJ8TW9w0FxHHAsLtIXYi4kZckeURwiEAYyRxg56ZAOFvZ7hfKlhkjjRMSmFYyQeg2/IMKScnk9+easQXDMVugBFM2GddrfcTDn2OfTPGeaytTnk067eCaJkihnNsHjBCKU+X96zDAJPPfO7I6ikmv0QW7SSDzJxPHEsYYeZhSqhV652gZPTIOKANE+IYRfTRo/2S4mtWnMixXIMwkcooGIiDt4Xg5GzJ9a7WwvvMtfLZmUrES5O5HZsncQJAD1zjjnqCRg15TsgmeCV7dWnhgdZGmijbYrkqgDsnOGAPU4z2rv9LMotoIw0Ugb9zvdVKnGd5UxA8Ag5PBz69aAPQbO7MsaqnmxkKhXzCPugY+Yk/KeOAcEjoMdekiUBUkVmZ5CArEbSqhAWyGxxnP1B4zXFWjrGWh27sESBxuaEbVU7JGPLHABGOnTqK6pLobImLiXceQCuRuQBAADwBwB6YweaAOpRhtj3svnFTj0dRkKemPuAVMuxQWGD1IPc+v65rBg1BViEQiU7QBukDAxd23MwxnJPfoaZLqKjDqrMpUlmVtqgDKkhW56jsO9AF6S5DMZtse2MMFdt5LYzk4IwMHI+grAk1EyOQjhnUhmwNh4kJ2qo4dgv8IyfamvMDCxj3hOThzuX5iW5x2+bv61UW+to7eaL7KTfyDZFdqP3cETfMyP2VSSOR8/oKAOhtbtmRmj5AweAxwSSF+Uc59eMjHOMVNIkk+3JV3yRKWA2qVYgbCOCcAZ9wa560tluPszgS77ViyuZJIUbdhZAqKMuoZSQWHPXrXRWsRdliDvHtBIEhzkbuWO3uevrzzQAuwBlKrkJxKzKjE7txTJzzwCB9Kso/lyIqhFjfldwDFeMnasedpyCRux/KpmtmjZ23KUAhMuOFIO7aOehIZfxNMWFQY22FCAwZQQ/OzaMFCcZNAGjH+8OAqSn16sEPO4kdv6Cqt4xiXzXIjWNZAU2sQ2Du+7gn7pXHrmpYoY4oycvESAd6nJXgHBAzzWPqd0hgYJMZn3qQr/eJjzgsSOA28jr0TntQBJZXieeDeIDaISrOoO8qST2yT+GegxUOoX8McsgtkZIWkVoQ/J27F5wCTyS3FUbd3OLeaMldqBGUhs/KFDZUnJJ/Xg96q6pFcKNiLvuI8eWgxkDg5PPYMev92gDRt9RnhWQSqckb8kEZy5Cnp1xj+tdBBLDPbhGVjISu8fei2u38QX7zDJGRmuHhW6EamdneZn4Rl/vDYQyqPlwqg84znI9+m0WcBMDkpuWTCtghcqmMjqQB+PNAG0Y1UgIMgKwxjCrglflJ4K4Ax7VUMnlw3dsYsPduhS5JUrEqEBgHzgc54znk5qyZAuXiIjY8vyWYjncdjD5Rw2O3IpjoGZS4IhJAIx8zsQNpAxtA3H1x64PFAFa1Zum0SNGCoZjlXIcnMZ6cJt/HPetRyzQBUJ8wSFsttYhWySDjoc5x+dNSNETnA28bvl3HPIBC9wCB70sZLMHyVALKAowHPIw6nr0FAE9sML86ESA7kUndxncWG0kbSece9DOMF5VRtrEJwwIzgnPHIyfcVVupWAXbtVmwAqu2ceoVR1yD+dNQqix72yA67gx3Lk8gHu3OM/WgC4rRu4UqHHGzBCAdjwcH7xNTwgeYQP74IyflwBz29RiqaYEhkKDLtlEU/J2GAV4Azjv61cMoQ7zHznasYIBwfvckjOD/SgCyYFYMW4OSVC8jHfJHX+tZdwxZ1RRuRuWYYAz8yjOeg4rWilXgryoBLA9QWJJB9evaq7IJM4U/MSwyrmM4xywAyTwPbigCjGhI2hBkYAJZgWHXtxjH/6qY8SYLbWXCkMyuDz3G1jk/l/Or6NGm1G3B8kR5ViWAKgk7V+UBiMbscYNQMYhI7lSfugr0BDrwwPQnr9O+KAOVvrF5WHlYy5YEsxBbP8AGnZcA8AkHj6muYudLEaPslmYkZZpBuJVTx85ONxxtx1wOmOvpjW8ZLKm3ruGCOCDyuQfTPtUb2MckgJjQmMbkBxsZSBnevOW3Z7d+KAPJ49IaQ5+z7hHG+3zUIYGbBJycA45xz39aw7jRAk7MyJIvISN98UbEnOWI+YHk9q9sGnFYSkkjM2/cpIwQpOdpPHGM4+tQTaWsu4NEjgkFTt56DJ5/KgDxCXwskiyxRW7Mkw3Tb5UZImIBGws249O3piuUuPCjNM7eQsiTMsLmYq0q7DgOrbsA4Ax7CvpxNKWAxMqxFCSWjAAIHAIPPt+o49KE+kwyyfJbopLF2whbOMcLgYJwB/nigD5pXwjNaBsCPeG2li7F2BwNyc7TLtA5BxgDvXVw6ZmFPO3jau3bEkaEtgAHkjsPxPtjPrD6TFueOSBUDliA4BIIJ4TP3eOmcdO1V10najQqqygEnBUsyjPd1yO479vagDldLhliiW1mlSYPICnyYYAqMLKwGCdvXBPv0rs7O1aIMUWMggkRhQ3ycBioPB5B4Jzx0HNUJLLZsiUBHKgvj5syZ6cHgYA9uprWtYXjdj8yuIxx5iEAe3zcc4/P6UAW4rSLasi+cHVi8YdUSMnGCoRDtRR+A5q5ZsHWdQC3lSFX+V1+Y8jG4fMOeq5HFTISEUO25F+ZvlbcgIx2Hzcknj2H1eZIURpiXAYg7VB429c+px0+vFADJJlUPtBjdRtLsj7WTk7S4UgnnHX8u0kM6zRj5AFUg4PDKOflz3HPUetYkipfF1WUiPduKNCSxbORxuBIwB2xWhCnlI4lIJY5QoCoXAABCDlRnP50AbSFcqygKCoJG8NgEY5APHP4jqa1oUiYrnG4ld2DxlugAJwP5Vz9jtaYebKyQqpV3CqdxwecE59O3WtSJ0R2VG3KSjKXDFigzhiFB9Bz3+tAGtIoUAgbcS4O3O4AYHOOvTt6VHNaQykuWZtgBU71Ubu4A3DPQGlR9pAd1w3TKsF6/TjpxmrZdAgLNycgEKhCkY4JPJ4wfxoA5qe3jcmIhmTdyp5Acc8noDn8fyqJ7ZwXTIZwigMAMFl+42CchQCAQa1Zkw5CYZJCzSfKAxfJGQM/Kv3R1qFIHVpHYN0J5GR+BHbIoAohM4QndwNzHnA6DnPOTj86huYFbD7lJQBSSGJ44AbI+tXJJTFGgYFyCuFZdoAxypYHOAD+HpSPtjhxtXceducgE44BPXsfwoAw1tSJN23Cbmw4dsBieAB2GD0HrW3J5iW5k2ZKryFYHA5zxnrnH505FWeMJgqVXdjHoM5/MZx/StmyNlFZSxSRebcyI4WQkYRSTtBU9D1x3oA4SZJnSRmJEe/Jxg46fLweTj9MelWLaWyktpFfzllw0cWxVVWZSPvbiN3T/6/Y6k0IH7sL5agbmzj5zjtj2x15qs9pGqptCgBSQTjcGLDGMA7Rx3x/OgBIUKqwx+6cDzAcBt44Jxnn8u1XB8kP7vBk3Ddgg/J0yefqeealWNlCyK0bqRgAgE4HG8kdc80+KOMHK/KSDv+9tck5LAY4GfWgDLltwzu/Db25GMAAYwfmxj/AOtUbptJdVLpHuLMSFAByoILEZ49M9fetp1jbeBz1+QZBHGcfoec96o+UPLYsd0bSMPKLKxBXnIAPTIP5H8QDlruwgu5lMi8hQ0UifMUZcnGUztz3Bxn9K0LaVBYpPp8cctxEVDBl2k7AV8lgRkt97OR2xmtcR28nmCVDEwULmPgZUnO8EZJI68UwpC4RIwqqGb5UUgnHTc8Yz+frmgDMW4uGVmJEYSMllGN5kB4QFudnXjOcDnk18Jft/8AipPD3wF8TTCMSfbtKktJQAHSIMCWEO512zgnIOfbNffhtt6SSARrtG0K7DLZIAxu+/yeo4r8qP8AgqJcXVn+z/4rhiiYSzafdFEVgSzSBtoXn5WIB6Hfge1AH8RvxS1PU9d8eavqGoXkD6VBqUlvDdmN45FjjUgwKG5adRgOBnJzgmsi3Emn6jstrdXjnsJZbeZ8SW0bT3becAzRD/WKQwj3EqrYXpWZr19fy3E8MlvE9lpdzM10wu5JRMEaTbDIrR7kk3q6BuZGYDfgkVq6bf21zGb4wC3WHb9l08mby9u9VPmXSgh2dx8z5BU+i0AdhpOk+H5bmz1doLez1WVAWdCTZG4jjKSrG13A2y2kZIkQMAjEbVJYEVR8daR5f2aa5nsYIoZvMlW3dLH+0WE7RzvJbWUSrctv3eUQcFCCvBFdBd3mn3EMVrp0EFzNaqk7Quy3C2FuVSWU3BhBMsbKyx8/dQcYIJrgNf8ADmo+IXbUbB/Lt0NubK382S4gSW1XAYOOYrfchGWwGxkZHNAHPWemW08s1u8n2dyRBp9vJC5CM0YlEbSRyEou9sKGyfU5zVi7s52T+w5IYbbUrGEn5QwNxMzyQNGZojhNkEknBUs+1ScjJrp9GnubcJLJBBd6nFcG3TyIcPM0TblCHBWYbDhHPzMFBwK9MurXRfD2myapeWTXmuO7zxQyWv8ApS3Qy5a4nBKu+6Rk64OOR6gHzVc6Isc8FlELaB4o51lhiCOkqedIYwZ4lAeVmifAwAMHoK9u8AtpU9jd6VqdhFc3NzZXRS3aFoTZLE8spMhfCt/qE4ByRyAc1FB/Y90XIs49OmtGcyRwwfZoLydQEOycJul2PCuWJGftD85OK27Dwze3cs+oNcxQxXUUJa2uraSGaC88/wAy42K5BlthHCA8mWJacBQQaAOE1TRNMurjUyFkgs5po7OC/iR1tT9pQOqJsU7AkgMeVBA5DY61mJ4bivPKgk05b2HfchEtkAlhjKebE88oI8iUMwGeg5FewSaJPqclvYb47mG0tnmtlIWMjcvmCSZsqiR5WTJALFl+UEYzurpB8JxxWsT27wXVw0cskTG+mENxEs8yXjhRna7HBzwOTgGgDyPR/A9/d6Wmj3um+RaSBUgR53Z0sIJvMcQshykJxKRuH3AAOSM7998P5rzTI4L5YrJdPhj3ZiadJXkkV7NtLdo1L255kkJ4+cKSDkV7XqGqaJbXFlJm2tZdIPmXE9z5ixXUd9ILZkhtFB3bJLUcgnIm+UEZrL1L4hWULG4YQX1tFLGUjhQRRLIFw7DeAWDEsXRo8byVGcGgDl9F+F/h+EW1xJcTpYSySrqIdUJczZlW7hXcTDeGTjafkKt8pI5PRW/gTTIJjBa2c32S9uFiEsB8ltjJ5vmCOM7WUk5OMgZ64HPBal8SUvb/AGWokjaVzL+/8i3aOFiWcwZKxSyKp2jOFCjC4xiqlz8Tru2ubW3WYWulMJntzBL5jSSRjYsocEvE7KNzIQFyTtJAFAHr1npmnC607SUt48u0rST38QC2zo7RyPHIzuuTGgKuAEPBGMgV3MeieGbPT7mWSdJ5Ekl3JPO5eaS4ZpBGGiX5CJGCgEKhK4TIr5ci8Xi4ga/OoOpjlZvtUEgf/SLeEOkTxyYEdsse0OmMk/dyK5HVfjDOsbJeQvOHNtcJcGVLeSVLeNY5VWJGHmhfvIQMb8k8c0AfcFinhiw+zW146PNcRCS5t4TAsVnMwEiyLOIv3afMFk+/knPvXo8Unh/S7OC5vtIhsrdbrzGktooZ0ZII/OJQrk/fcLnADbQQCOT+Xh+JV8bK6m0yeZIb67MhmuLxHlW2ChlRFJ+WLBwwHO4ZxjmtO5+NWvW1rDMuoTXNgXlkiW4mZZkEHzTxPGjMJ3w5C4BI25bFAH6MPrnhp7q3uPNVZboEO84UThskQPauRtUlwPMViEQ5C54qJfFvh+Zb1nigFwtk9hPMCt1MsrXJCSC3YMJUZsghFIjzgAAc/m5/wte+v4IDHdXylJmNlNcztDiLaFT99HEXnkZt2FC4AOACPmrJu/izdRWg+yTyPLplwqTGBWh83zpNy7mkIaJwSdynnOQM0Afqt/aPhCe3/s67jUXkUsDTlXWKzSaWAARNkBU2sGBGcAjGKrWGmeHoy5W9YZG3UPsqRtDBBKgZNjSPiGNQBuIZWOemcivy8PxkvrrVJftt39phjtVaaOaY21vHNCqtBEpQgzSiX+Ign5CWwa0rb4zeIJDNqV3qvm+fbNp8CxOba3ngicCDEeQJXWNVHz4Z9ucHNAH6aSWvg+9D3d3bW4gUy2aXhnAtkV1BxDIqlvODYG4ZwF+9VO+8KeE722ntpZnMNjdJL9ocGaRFlj5jW4CYlj5wOrDOXAPFfnJY/GXXp7eVrq/jje2jml2Tt9mku7NcD7NHBIQJApC9FzgYLZ69fB8etV1B4buO2uH062iih+zPZPGjsYUDT/amZQEPBXOWAIoA+rp/g5o15Z3b2tpbNFeNKYrlmDNa2itsiZt3ARWDOVXJLP8AKCK4PUfhl4c00Lb20ZSOUnSheOG+0O8zFfLg3LvRid2ABj8K830T4/ajazxWepyLa2h5hhSVTdSwx58tIxbgdJAAC5BbGTkc13Evxe0TVorDWp795nDOvkz2SiSC9QvtLxHJMiIQokAOSA2e9AHIXPwLtbPWY49Oe6gjjsZzfG8AlkDvu8qWGfdiONchX8wBgSduSDXl1x8INc0VJ4Xle3jDSGQJOftDyBlKsD/y1U71254O7rX0XonjjUNVsJrm2uoriC3kmPkSc3Cq2Mm4dxmSQncFX7gwSSDzVu/uJvESzX1zM1lJYq8ckLwQmVI+QkYYS7Z9zRoQ4JBDAgnigD4/vPD+paXa3d7FK6iSZIJBNxcFAgRxLbk8IGJGcGvP/wC1b19RSK4cqlkwREAKytyF/csp+VSpJO4ZIGRnNfa3iCysr6JJJGtfKgBW8uzLEjuSF2RyJgnLFl59+teFyeHdN/tO7uGtSkIuyyEtG9z+8VVCwopy6HkgsBjsKAOn8Aaibe5tJRa3aO81u6uyRtmVW2BQrDIJycsBk5yfSv23/Ze1S4vL3S4JY7K18iCOKKaZnjmMbSh33xooUoTkAk574r8kvDlv4Z0+70tYEe8+V/PEkgZ7dYx8w2H5ll3dMgcjrX6bfs66poqX+k30ExcNPb2sVtczoki+Zsc+YXIDRj1yc4oA/qX+Ah8rwlbbnjiV4lYeRKdmMKVYq/b6dj34r6EN2oQndgqOBtVt4HRtrY4I5r5Y+A16JPB2ksLm3mPkomYlAjVSisIQz+i4AJ4PUHrXvdzqLbCbcBgTtkd/ncKpwUQL24+nGenNAFia+QNIYwm6NyGSTADEknG7oO3fgHir9tcQXLKCjnemXxIm2IgbjlQ2QM/XOc15Rd6jJFqsNvapNm6nxysk0TPg8sSvHzZ9OldLYa2LDeJTEZVZkaPauUJYqCCOXXOMdhQB6RaRK8oEWyWPnFyrZjBH3gXHHHHp+ecTvbwg3LRTEmUBGYMpB2gq3CnKDPTOPxrhv+EgeOFxcA7bmMxQNEAquCykHKH5OoBKgkVWi1iOW7WIrNaJJJt25cNcMmQH8xsAx8Hk4zwBQB6PAtvbQBRCZpGALySykgMQcDAJPU9gQaozqk33SFdAxkUAspIOdowOegx9apLfxy4Cktv2rwrABVypcnGAOD3H0qxK5CyEr8ighWQFSCwXDEk/OCQTxn0oAy72KA2xdoim2QYO1sK+CSSe4/Hj9Dyl558oFyJYxHApRVkRQHU/xDqWOM54zxW9qGoxrshcO0RDDGVUvuUAvlsd/X9a5TVdUihKo0Agi2uI1nGQW2jax9i2PUc8UAZ8WsSxz/Yo4QhKDYxHEiq29gHJJLN0wM4z2qV9U8iVJbgMkT+ZtWQMQnB+9uXpwevA9a8tvdVvYXkvII2F3A2U8l2QBnbDMx+YTKUx8uBiuUn8W3txO8OoyTRxRxTNE8isfMY5YoxPDKCMcE4J7UAe6S69GsSyRXOWflCIiYmB4HAXnn69uc15/wCJi0kRvrqcxCAeYsUU22UfL87uQh81SMYU9M15Y3jCVYftL3KxfZjGj7ifs0ETSAbQu0/vDjn0xzxVnUPF9vd2Mk0F2k0lvGzywuF2MJUCKoY/K2CeACTQBx3iTW7xreC9htsxm6WFZ/OaLNsrc7oY8bmbB9x6dK9O8D+JZZbU3MKKsbrDazSKrxKM5bMOVOMKpy2AuV65yK+TPGfiN7CFJmlSayiuDI1pAuJFnmG6NjucZUZ6gY61U8KfE9JAgguLl7IAxTWkUgyJz+7QC5Z8pGc4ICmgD9HbSaeGGOVVBWSdmMpz+9UAE8kfJgNyTjNW4Ne+zbrdFkhaQjBibeAgbiXLnbzzwDn27V414J8Xuljbfap5ri1uWj8+JZPP2xNwcuThDg9yDk8da9HJivPtH2c5hKh7fqGQqcbcsPmHrzgk8dM0AdXcahMrSrM8imZIxEpx5jkYY+YN3zDG08ZPPBz14yfUoi12t/LuaASoBFnfHIAfs6XDAE5J+/gHA+lOuNF1K5b7Q00DK3lu8rLIs5EJDMtu5OHYnBPPtx0pG0Ibbh2Vo5GV7jzchhcOVO8O2cEkYCjOQT0oA597yaee3kdXVJQJJY44/laJTiNSxGSQTz65rq9JaYskwEajzHmCJ9/Zkoq9OMpnI7d+9UrCzZVUzRYaEJEMvgE5IKFs4U4xwcY7VvwW0EQjkDEShsRqMoJN5IkxtPzZZCB7g5oA721vl8qRYI1QKmdhVNx9SRnkfe4P61eivoxF5k7SFD5YCBFJB83OM9hjdnnv9BXm11fvZTm0nhmgkkU3GFR8iPOeoXAHy+v+NdNpdyjQR3DuLmCSSNSpB85WAyQISACcDr059eoB29tfqYpGRTCZf3kOPuYByVweVyNvX86003y7zIVD4iUMT8hIOWB9857dsVxVvdO+4BcIXKRnDfKozzj6fTpXXwrO8SSeUoO9SyYITluCTnPIzx1oAzLsOWlK5J3iLCg8fudpwfTp3+tVljMgtreKGJIoy5eYs3mvvl3kGQjcNig+lbl2QkJYK5RH3suAWZunT8f/ANfSsdZpPNYIsajEjS5JUspxjywwHUdSM8j6UAaCER9ZR5yySNHNGzSFwDwcN27c4rTikPkq6/MzLuHQEgZycDp39Kw4mz5azRCLljmPnAkIC7tpOCc//qrYgjIKL0QMVUt8u5eu4bvcmgCVkEkZ3DaVaJd2P3oK8sOe2B/k4qN0LlGlSPAk3MXUyYGOT5Z4qVBMzsz/AHGfKgEcjPJHp0/WpXKsCqAlhwR3yTtH65H40AY1xG5Mo3ybjN5sOCBswu/Yxz12+/41UhSO5iuI5UQwsgtyhjPSTb9qk4/vDp1IPtWtcp5iS2wwheDeJYyAVbyiuMEggbwOme31qtAY4YwkhZ1UNJuGAJEUpuJ4OAD24PPGaAGbo7SPaWdRvieNI5TIxYfeAVhkEfhnrVqG78uZdxQxsNzPwXCnudvQ+x59qouJLqUNDGkgbcEiZginZy372Q5GAOeBnFULnfGYg6pHvDKoiV2Dzrjc8pTqvHQH+VAHY/aYnBkQKwbnAGBHkHsQMc0K6SZ2My44O5gAPfLEZ/8ArVz2l3EboYV3OR1LBgc+28DePpn88VtEgxoWCBPnKou7dJ5f3+V6Yx3x/KgCOVTtV2bIhlwxUnnvj3HX8qqi6DXEix/OPMJYKCSg5OdvUnr0B/nVqOYMvlgqjgbkB58x+nXoPrntVM2ZguS0QInkOTKQCpBOcYHQUAaikLIHGNr529uG65HVep64pjxqT1aNyAnloT5QAIO7r1wPr71CYmBMys3mSD95jOCR/dA+6M5qUyA7sn92vJ9fw7nkjp69OtAEixeUSWbG0/L1KnjjnsOtQ3KBED78lc7QB/qRuAwoP3h/kmrU/lqsarnaVBZSckD1J5wOnX1rMLcup8116AhhjnPI3MM9ulAEZeeCVjC7Rsqh/MVVDRqwyHALf6zHUD1NYwS4lcTxymadXLST3GNzFn5Tb2KjHpW3LHcRYLgOvlx7lbklVUhmyM9Dt49qpG6TydqKq8uXkPySAMflB3Hr+dADUtZwZJJiGjfDqplwUdjt3kk/dK9v6U2dHTYWd2wQGUY75zyOOnv3pqXbBR5kSpzIhB/eYIbKdTgfp+He7EUm3LuEhXZuA+RBjglducnOOntQBkzQSBWumHlqXKQKMFJAq5JlXgg7QD0xisuK5mw32XlWKq7BAwIfG4Q7XJGSB+HaugfTXKbHnecK3mRKSDuTJYvtJ4znHPPFRfYBE4KDyRGylRnYHyDwcdBgfrQBX8hykk3mSLHGnlOHA3Tg4IUKT91TwO5rQkhYW8BddkexeFBUhjwXIUcnJ5zz1yKcZI4mQTSp5EgYyMMuAxbK8lfbOcd/erEdxHP5sauxj3MDIASrejLkZGSfTJ9KAKkblt8flOpQhVkJyu0EbmAB7j6dPTraiZTI3mEMikhZAflbthePmPJ6elTmOIJtLsrKOQxAzn13Ebeo6+vYdMi7mW2THlrvQEhQd0UasuNysM5kPXNAG3Ig2YY5BXcUxt3ccEluMlTWY21d6l23SxkxEliIwGPB444z+fHSqb6tiAuzKANgjRyS3fjAPPOOlYkmrNJKTvQNEhDRqQSpzuwSOPut9T/IA2hezQKEeMyRyPhJvMJXnqFi4KnkdT2rXjuUQK3zK2F+QlSTu4DDnHrx16VyiypO8ZeUYA80JnaCD1KsTjPsPTtVxrxAYgoK7yRmUAY2jIJYjaDwMcjpQB1akMqt95wWJZgSAMEZUgdc4wfxombYgYFzj5iCVIPIxgA8+4rKtrtWUhpGGMqDkYLdhuHBOPfv78WZJUS33HIxyrE7trsRksB1BYjjBxigCteXJmjLkAP2B/vZ2ge9Za3MUrt5kZUg7HzjmVR5gxjPYZ7A1oXEL7Xd33Y2MpUHIyck4+n8qYLaJIEK4dpHMzu2cqSvTpwOTzz1oAs2QiYKTlpJDuyuUVCvKFgPvDODx261PdIT1Zi+wAEZCu6ONw5X+739uBUKuI2jCIQCuQcgcH5fXpk/XnvT5y2yIPKpQkhVDZPcfeUccn1oAR4l8qOUkkwFvLMY3m3cjc/mD5SwI9Bge9USpKmZ3gQM+12KjzML1GF5BIzjjrz71aCoiFA0qcF23Om0sBltrryx2g9fxoSGAzxyRt8qgbX5Id34+bPGAT/9f1AJYI3DI4JZepjxkkDGCf7w/DPWkuIA21l++SVkyhC4cgAHPKgZHJ6Y45qYzeQW8sjIyEIAYZP3mBx6E4+lOtpt6SNIST8wQ4CszYyNwPQccnrzQBmWsE1q1yIppSlwxaaJ5MjBZWIjGc4yBjj6GtGB+SnlsuSOzAAH1JHHUflUbwP5kbFVMgZWlIPyyoSCFX0wOvTp3qRk2LnblS4cgscbQ/KnAztJwDx/9cAsRSYBUMFJPzFj0wT82earSSgxkxOokVQokl+4G3HAUKRyM8cdu9VBeljJCsePm/1pVt4HdFx/Dzzmsi5mCxLuDhk8zaQQVkIU4c7SflGOfpQBea8V5ERQM4EjSgMqkqcjAbGW3KcfhUlwiywkFcW9wNzrGx8xJFGVLsp4Unrjke9ZgmfzI5XXdLt3vCoUhwF+VIwDwQAGwcdK0rNH8nEDKz7ty+acFixJZVXOCVz09jigCdJ1Qq4JTeipOrFlUFMCIhtvzE9x0pI7lg7xBisiurlug5b5VGR3PAFYlzDJHLOksgYvLHbKY5C3JYMkhQcIC5wTxjHOByJ4Lhpm8zafLVPLV1O0l4vlXns27Hv3HsAdA9xiPzGkAVFJVMFXcgsWCoQOeOBwP64pufMmYBGmIOIhnayFuMsAOxIz2qaSQS3AgVTHcSRsp3bWCFAzMobP3yo4x6dax0mkluzFuVGVWBlUbWlRcb4ymOGwCM8e3rQB11u0oSJXB3scsCQ3Qjbkg8nj9KlmPkzKFVkMoIlY8gEjvg+p9KrWm4kZYKsag8nBYjlUB9SR/KrZuHZX3KuQCOf7oHPb/PagCyA3PO0RgADruDYy3B68frWVfufKkCAOp8pBlRkAt+8Kofvclu4BA/GrYnILwb8NJggtzxjPXHABP6dKimRWhaSRGwhCkIBk++Af50AYQvbuSwt7aaRpJElmkXEfkkYONzMi9lGeTzjgHgVftJVnQFNjlSE5ZiyPnG47guCCOpBHGc1RKSyTqwDzoFHmKMJlnwOGPKhQecdq1VhgNrnaUEi/IgwjAn5SxI5c8nr3HPrQBoSOIBDEyAT7SzyYLHy+pUbfY/5Nc3rUETu25lDPEVdnC7Cj4XZ/sjBHbj1q/PP9mWNxJI8pwqLyzKP72Mcj/D2rE1W8gktp0WRBPv2zMx3OuR82FH3fl3cngY9qAOP1HfZxSxTSS2m+OQRG3UFdoUDdMQD8uOp/xFcHcX8kc0KoVXdGxcxkZeQ/6sKmPuscZB79q29a1ZUhme4u1uI402NLuUybVJCSeWhO6LOAR+J4rxzVdYuLySUaegkKxqkcqHZKkjfcZIXZS7ZA4HB9aAOl1DyZbZPNmk87LSyMMho+3AyC3GOhyM5+vhGvWaWmvzedaJdWU8AMQd1PzONwVyB8pL4yTyehrcTxBMih9TuJI5N7xEyRFMOSVdsgkAkZ49fSrWm6e3iJp53iuEMU0YjeQrteE42McchST7HjmgDgjplhdEzXcSQTNgGOPAQKqhV2gL0wMfhRXod54OYXDrIkshXADRg7QuMheB1GTRQB4dJb3dtcs8btaxuzvJI4QkxYICeUx+Vdxzxz61BBZG5lWMzM0UwZGlc5zKzH51UHIUjFX9Yv1uLxohLiBm8uBiQVEaALI7uScDgkDIyMYrDutQt4HVYLrzvI2HKYEijO3Jx2yT+A/MA7SLT4tILI8oZp44mSSVQuxyxXCgHHIxj1zWzCFl3pJIsseFYqgKS+ZtG0rJ0Uggj8ccCvMINZtryWZZbh7ieHARHfO4FhsaNO+1s9K7jTpFaSOOXbJbH94sh3BjIQDJmQjAXIOKAOtso0unG/ZZsuY1Z+TMFU7mLdN+QeM+tPTT4rhSiMyq37oMC67dz/AHxGB7HPpjmoIxHcsqxspiVfMVEyoDKCMq/RWIHOfSrjSm3RLhTtkQARpEC0pOQDkn5Xxk4xyfXmgBGsY7PdbxBJRGM72GGldRu6sBzx6Vz+rtMY3WLywY4yZlIjlIdsDEe7hJQucEdO3NbNyL2aMymQ73kUjfgBFIALPnnd696L20tljhVpk2yorsYjuV7gjnP8Q56jgehPYA4fQLlbS7a6eJoo8FTdTqsk0ZCFshJOEY55PTOKtWVxPqd3JMIlOniWaPzZ5IoppbtyRGxUnOccge+MVUn0q7LOsKSGUSvK5DP5ckRAGx0cjDc5AIB4yfStPSdJCXJkQTMFG5o7gKsEk+0AuiE/w4O0Yz/OgCa4DuTbrG7hGERddkZywJO9mwQoyc9hjrWLqjvFDJF5ARXgkAEMZdnjjBSQMTyobPXgdxnHPWXc8EUYgEsDSPuZg5AdmUENGcZIJHfp79q5+eRpGdkWKMQxCIRIxdTEyncA7H94T7Zz2zQBg6Ja6RH4dZJYhLM4czSSR/aiSzsY7e2ffn7QMfNnAGetZ2l6Vqlyl60sM9nbiYyxBgpuPs+0eXFIrNiME8jnHFa9rpOmIfNEaPh1aKOKWSNlkkO7cYtvLA5yM5PpW9cy3e2TFy8cghTy/ODqboRjiMqzExjGOpA/OgCtaCHyYlZPJkj8wmWORo3mdlACFmIBOQOB057VSlBtZXuoBEyeYI3kEbuRcMm7yj8v704GcrkDPJp1/qEcFvbSqHjnjIaSSIJJFFPISq7gxwV5xkZFc9b6rJqVwLImdfMdrhXtY8wRBAUlZuwkJz+BwDQB02l61JcXFzbuJ/tCqnlnqCjcuIi5wUyR0J6nvxV3UpT5M0swklmlCxQxNs+QNlVYNKp3HPXjAx15qOPSg9srzSmOVcRR3MYBKKDyjeWflJOOuMYPTirEVhb3UMQ2vPLBO2bojzCsUZ27D8wDfNgjv7eoBRstNe80+ZLqR5Ez5Q8rZujIJGXURKCc9OMnPUis27hubOEiaGc+ZsQGBVV4/LP7tyVB8g4HzMOuea73TY10q1a3uFM0ly/mFiqxMZWJ8rcoPy4AAx1JPrVxVlaUTKsTXAO1y8aiNVlTDJKznG8A56cc96AOV066fVY0xGrbd8MskTiVWwVOXlfkkcbtvJzxR/Y48hoZd021/wB3J5hSEJliEdOAPmPBY9DyK6a1s/scRzEfsiXShlRcFzne2HAxs4OPrjINX3nsQguUiaRJLglIGRwCrtsV3BXojAdaAOZSzRIXt7u2i3u5eNCFSIFlCMqtuO0Yx14PY1tWNnbWkckds6LGCEeFWDB2Kbt2OpGT9PTNM3QTeZHNNHJcHO2MkKiAEHHzdMdvpmoEuPJvY544EuiqlVt3V1jYuhXcrKM78+gPQUAaELS2vlM8xdEcD90N6xxsSpBVupwQCRnr7VS1CGOSCdXk8qNSWR4VE7I7jO9k52Z6nPAqcPASrTqokkZnuYeYkhQDqGY7mOepxzjisa81+FZBFCI5beHbG4BDF2k4+aTH7xQCuAM46dqAJrO2t9KzGkSlpFLNcIckrMFPQ/KNwznHQ1ZSGE+ctr5VvErBsMXKMBztWQjB5JPXNV4poXWIMju8kBBQbiqAEbSoA5ADL/kVK1xHFELVUUoyKzuythBHkFWUch9xGaAJTazW0Rli+zy25jZ5JcATKpbCiMPgk8kcV5X4jsmlmnmsXdAVKlZN0Z3IpYSKiD9794jGRXVz68WkeAbNtttWQgMpCMQVUE8en4dea5zVr0ahLOscWwLEvlvuUOjMhR22IegbH5+ooA8ktdLvXvWe4QiWMOI2VJNhzHlZ9zrmBmyD0bk5roh4Ytp4I4LmOJHKIzrPG5nLMRmTMmDjcBtwADjkeutbWsbXTjzJGYQKjSyyskZ8nlXMbcsAw7D/AArRtb2b7TKmoYmacFhE8f2ia3EQxHJHCSGjVhnAPI7gZyQDnDoD2ygwFXSFx+/uoyhUKwBV1jl2sNudu3Jz1zWxpfhZJHcD7XJC00k7XUVw0MysQPvFpNzjcTlBk4wADxnvrazt5US4VneTbiaO9uAsCMT8gWONflkII2g5xgZxVm4XyHDyqYZDDm2aWRWeFwBtJaMfJGSCN2D1GewoAxNJ02/sL0Ok+LeSfayMh2mIxlcDcOOR7HnPrXSXd28LvKF228QRZXQOMq+VVPLQEvIWGVOD157VjHUPs1zFE4kuPP8AmnMaSCOO8boDIyjkjBz0AHIFT3lmjPuEhBUwzvIxOFd2JAABzIYx0IBxnrQBxd/r8v2Y2i2dwl6JpSLlowxaTzCIBdTSSBlTac8AdcGu6067tG0mxnuZV+2LEsN1cIHK/aQeAAFwE5HJ645qCPS1up3inkF0FKulysvyyvt+cSu+3dgFeOeuOeKpXLvbRyQSQoLdDjy4YVcO5YDMpL/LgbcAgHn3FAFiTXr8peSIHH2d1jZ5PKWPy84Rl2ndkj068VRudenuI1tLm0GWkRVl/ePIVA+ZV3Zypx16DPJFc/eCwnC26z3EUaSYnaUNDvYKHW3VTwQCO/zelNvRCbNCLi5h2CLD2weS4jLSbYxEOrKcjd9fzAN0eIIba3YWibQJHZEKo6fKNjRrtJ3SAg444z2rettct0MMZeaTzI4poxkq8UpXc3mLkfvP7v5dTXnv9ny6cJvKcyvIvMtzG3mIWUfvLcICqNnrvIGeexxG18kG37S8w1IXSRLMGjERREzHcOQ2M7uDjuPbNAHtmkeJp2VkgZ0SUM2Wwk5G7YXIbDB945yK6mO8luhvkvTMloAbkKqqqu4Jw79MgDlsnOe1fPlrdTtfJ5N4Z2uUVJTGu4kn7wh8vIQ8A9f0r0nTL6WJhNEhtUtWEbLcKzLdEH/WOmPnf13UAeh6VqmVnaTZFtPytM4YyYOVISPkgryDj/AuuGa/hfMkRlGSUjZohCACwkOPmZSME44/pyExaaT7Qcnz5C2I1ZfJdlJwqAcpnOMcc8d6tSTGJ45bO6ZnWAI4IRVLOcOrhjub5c4wDj1FAFS60sieWRg80qJuCI2ImZlGG3k4yAwPJ5x1rAsrG5geQSbxacwvHM5XzNxO6VMdTzgcjpxxmu3s5nSNfNDtbykB0DgIHdTgB8fKMgd++OKgX7NcJDDLsM3n5MTNI2EjboXIww4HfnsaANDSLdoXtlh8qSOCNkWeQIu1JMHY7bsDkcZOT069OhuLn7OPNmkiUTlYzNG4HnohBKSRk5xvwOnQVzFjcQ293KHhj8sysSZI5DblWBC4J6v6cY/mG6nPdRgT2S/algfaCkCtNExOPKdQxwgGMHHNAHcQ3ZuAu1jJJAgVJEICMWwXHXGQpAz/ALPFbkU9u26dvNfy4lfzFUgAAfOSUGWYen0wK4HTpL0SW7XJjQxhWJkOJZEKksDEyjpk5yPQ1r31+JLWeVZC9vlooltZjGftCkNhlQYcMB25x2z1AOlv9ZgkENvAA25T3UFsocSyMxBRlI/iHUVnRzjBuElEciTJEJWBdQ5zudQ/DjI5zx/M8daahbF0a7a3tzeJt3b2eRpIkI8pgVBil255xjPJptlqVwbt2V7i5htpPJgtZpy5ktX4V2fYFeVec4z0HWgDvpCXdx527zclysYeOfAzlY4kIRsf7QHHFXLTEToiK6ZjJBli2AORnIwxHYnOenp0rDjkaBbcRRSSyscsrtIxhiJzgtsxgLuxzn+u+JIcQtO0SIrBTIsm85Y/IpHY4Hf8cGgDorQqYzKLqICOXYUlj3rMykE7Tj5Tz1OPrWnLeAyLHAwYttmURjO4qcGMuBgDHv0FcJqGqx2gaCO9McP+sRUjidN+fn3SISFYqM4Yj2zWRaa7BdStILslFIUYEiy4XPzOsaHaCcdecdRigD1Vr+C1dldGlf5SbVGwpkPLb2bAX6kgHrVyHV2usx+a8cZZjGI2icwsOiswYjaSOc9e2a8+W9N2gZ96uCpMYVjHNHj5XWXGWcg8g/hxT5LySAmK0cGVoissx2BYcA7omHTOOu7B54zQB6DPeSBDHbPKZV2tJJGwTeV6gMh+VQCPlOCPTPSG3lBlZ1QoZWDOVzIXkbJLOX5U59QBkVxmnX1xKqCRNoAUeZE7GN1jJ345yM9Tu55reR7RmPlMI4mc3MjxyuzMykfIWGQq56A/WgDs7JibgqFuEOSq72UIzf7JUkDqeelb0UyhEikCoWkKurDJkJJC8jPGR16c57151Nfu5ScYLoyskcSb1LMRtUkt8zFR6Y9OK6GC/DYeaP8AeELGQqlfKBGWyhJy+cfn7UAal5rJt720tmhYQsWDvHudIwrEKsm0HIzjoePaursb4SwuwkCKWGY93XBI3L9c9PauEmKTzF4oghcEFZD2UDau3PHOc1r2QQKqkISD8qoduCq/vMliAMDucD0oA70SqdrAkLtYsGBBzwR97qMZOal8+NkXeAMrzgjIC85IHTp9DiuajvpBH5q7W37fLDYLbV+UggHgBgQPrUk98ZAxQkYUq0aquCAdoGeuSD39PSgDYRUcsQCSAWVCp+YAZY8gcYGe35VLgeWSFw28YUEHPrz34Fc+93KFi8uRYZFQbgWOVjDESJhuc4P+GKvxXCuVDAtvAZSGUjAJHAVuox+FAF2W2L7n8vB4BJIAB29M+vFVUs4CrH5MEFmcM6yEgEkFSMEDt9KSSXDyEmbZjghhtLc8beo69TxzVOS7H2jy0iLRmMEbTgjAwxPcE+/tjNAEF1H8xHOVxt+ZVVs8BcMfoT2rLl02YsiqysDIsu92JwuM7VC8gA5/LOanfUA8qxOUc72bBDEhQSuM46/MvHX2rSheWRg6sipHE+9wjNhf4BtxkYGPbk5oAwblvsaMwBkHzKAxfAYDkAY4XkemM+xo0WaUguqxraPI7OxIZhIewQjJBJGSAenbtc1JTLGjoolkDhHaMZQKwIZiAc7gRk5qvbb7R0MUQuI12qVX5YxkAsxzgZGex7dBQBrTC7niMeIU5ChwrAxjghgUHz5Gfpnn2sTW8MYyzGZ1gjJlZVUjAODhRyOD2yfY1IrxsFRvlaQMdgYZxjK7R3OCfxHpSoY1BU7pTIhPzdRgDKkEdhxQBgRxBhMxi/1pQK25lPORkAdFPGegHfvSXtuUTMZKFVGY0AlCDkk7iT/k4rbjhL7Y2YbijSKNpGIwcbeR3P8AnrSmzVkMZk8sMjYUY3LzxuP92gDj1dmV0AUgJvMzALyBwvXk/T05qzDewm1TBUy8L8rcMVPzZ9+Rz+NJHYSwTK8qgoJGVSQ+GOehB4P1z1NUZxNHc3BIjKSYS2UQSKyMv3jkLhuo70AaC3AWUTuJQEOC6jMeGXABKg4O4j6dcYpbYyq8hEheWZQ4M3KAhuVB6IwHY4+lYr3cVuhZXnEfCyxkMYhcdN7Lg7R1PPWtKOd5YQ+UCy8SEKwXzAoAdQRkjYewPPWgDSm1K1YzNIrhIVMbTB1aFpSwChNv3sse2en54F9dEhYxkEOC4bMTKMHmMvgZxjv3GOvF2IpsaOVPIiLgIVQ7So+bJRhy+TwR0znjFU9RQTSO3leWRtKuwZkYYwCWA+V8Yzn86AMSbUYrRZfKZzIkMjtG0QTKMSp3SDJfJJ6jIzlc1n2csM0TbVS2jjO+QKdqhpMsTlmJYEk89+uO1Le2z3KsnGCRHKekj5AIRf8AYGc57mq8FibUNEGEgyqGJziRk67gM8AHP5cZoA1fNV9+FjC+Xh3k3kEN8qlQgPrx9Pxqx9htooWuBGFkiCwqZGBJAJYKCDgrkk+wHJziqIiklb7O42hSqxFQwyitlB054AH9KnzK8wQhAqEpINxaVweRtAGFIGeTxQBoWToFEZSORVyrvHJ8wx6AMD1P6fnv2w88LGsbJGFkO93Ug4PUkse47+9Y8CCDEgaJ4ZSsbHy8SITgDdhcHn+L361ejd0mRET5EcGBkJZXJB3xyDpgnoe3U45oA1LWb7PKu7a0IRiojcox2tgEDbyNx4xWyt2uDiMhig3ITls49cDmsR47osXITDyqo3IAbfjKoGUkMhwBkZxnHapI5yh3Ihadcl8MCny5z84OBwD34x0zxQBoCWQRPK6jDP8ALEzqm05GWDMeecfn3FUJ9TtZAYvlizhi5PRlBBVR35H4gZB5pl/cSCNCuwmXmRZAxCjGflwOe+cVx15qICtD5MRkV1dnLqrKoOBkFgQOp/L0zQB1Ivv9GlMPUNt8wjAJYscbSOCNp/n9KkepwsEWTEu8EFtwDCRR0jI+4TjnPX8q891W/EYZoLtZY3UM4BkSNZA2Sm043EZyccZxyan02Zmtt26NQeUJLdWBJB3jI+96fSgDuzP9oLM43DaABG4dSoO3MsQ6tnrgt0rSi/dw5XzHRQxCIv3CoJb5Bk4LA454GMkCuNiM6GHLbQgWUKmVd9/VSx6rwcfXrXURPMsYkDsqDC7gp3Mw6gqw5Ge4496ANez1JrqIO1vLbkMY3CjLNtyNzNnBBI7fjxUpDORNG5jCAsyIeJHBwRMeA3tgnrk46VzjXoLCRykTQ4d2CzDeo5K4UEFhkcdTjv0q9ZanDcStskjKhC5hYFnBYZDNGOUBAJ+bB4HvQBaklhkTAHlP5gLsis45QnH7sHviqcb6nD5txapJN5MZLKrFZC5zsEYKcqQTn3J6Vekgja2FxapEGGW3CUqpbptIcjaeMc1FYzyROhK/ORliJDtV8bsYB+bt0zQAmnSmXUA8f9ota+Sr3hu2Lot4w5S2UgMqqSRyoBxwT1rpwRlo3CYyHjBXAyODl85GSSecDisqWXY2MJGXOQAzndIQTglciPnHXHWp49yI7mMgMoYth3VeOSMAnv8AiSaANSN3cFP3Qd94OS5Byx+TcozkADn8vUve3EMO/EaO+3hWZhkA5O6Tvn+Xeo45FTYzmMvgAvGBsYAcHAH3v0GKqS+ZLMEkl81Oqxrnaucn72cck+uR0NAE8crMG+UFicCVzktzjtnAA4qBo4mLtJEmFxxHlX3E4JcHkjOMYz1oBbzNiPgKCCuMkNk7RwOvHWkeT920QYuxwGBGFDYPAfHPzZ+lACsg3MdyRkI4B2lQwAwByOCB1Pf6VhGLYkifaf3LHLJtYkk9RuUEdf51rW8Rlkih3L58h24d8xKxJ3lmY8DI+npxWdqazWF09nLH9qWQkCayRmjjdjhVyvQAYBPTI6igCRJUhjUGRwdpKRFQg2qcAhmGSDxzVqCUyrl12ldzDLbmK7iActyQew/KsySzghs5tRub2yZCkdtBZuFkvEukkCmR5UlPAUZUEbSMZJPSkl75pAj3yA5jeZQTkABs7QO4BzjgdKAOvtroT4hTG/eUBPyjcPmxlgB0pGuSHYMF/dE7gXZScrt24A4GMH3rDS5j8kxuI1JRJFkDlJgwxyuO+McD8e9MaGQDKO0jyEbVBLk5HGW6D8emeaANGe7ESmIYIClkY7wGO7IwcZ5PBz2NY95eMx2tmOR1yVRt6AE5ADnLDksM/wBOaQOHkIuZChhRl8thgnoMkeu7v9KpuwhVdomMsqFhs8uTKiQjI5yMA85oA5XU7hYUkYOofzlYkMzuGztPJGC2T2J46+2Te3kmQkrcMF2rIm2XbtGS2BgZOcc8jGa3tRiVFnXyyXU7vKmVCvmYzHKCrdPmPQ8544PPD6iszlSkRM5Rt6583DhA7H2yMEdscdaAL6aiMogfaGRvmdlI2qSFKAHcM49MDGKsprJTeocSOq5IlfcdkZwSnOW4PvjPpXmV/qgtLVrm4ISTHlxyW5XcBkMytG3OQMZABIz2rkrjxXNIQtvHGm1/LlVCzCaNQfnmI+aNjwcDr/MA9+PiaBHfCzCaJCSEbciAEBi/HznkHA5FQw69dJc3AEEbxTxQbJklUs0kkhyFiX5lbBHb3rwrSvEd00LvK8byO5kkcz5CpgRLGUJAUBR3Oe5Ga9B0y70vU55VS8xJawqyQGAJvlABaTzN+CFXpyckcc0Adlda1PbCeO6geJ1AV0CNK0kigMQWR8qdvOTgccEjirlvrMBUPBPGHESy+XLsKfPyEAJyGXJBzjGDXiWra9LLq0toieZBFIUFw07wSSXKkKJCHIDR8DjOPx4rchvIpBDDI9uJA4XLsnmMAoLlhG3I3k455HPTqAeh/wBr+Y0szspEYOQMKdw5PQYbHPAz1FRWt4k0ySTSXCpMpdZY+h28AuvUIMc9hjnpXEySXsEbufLkj/eSjYpA3Ip2ZBHcAeg4rT8O3b3dpGiEvNH+9kdVcxoGclIi+3BiwQGAJ5NAHodrqCvKLcuZHY8AhvugAnkDGf8AGtQTwM+Z8ImxhEjMsZUKB1QncARzyO9cxeTx20LDeryuhwIQE2Nn5lWQ43AA4/HFc1Lq0kUYYyqixI5LyMjlQ3ALMTkfQ8gdqAPS0vbWSYGRXWGONAdnljezH5DFIxAAOPmyRzz0xnah1SB1RcrOAuVXKq6EMVQHON77dvTOea+eb7xY4RYmYyLKqKzhlEaMjgR5jX5gCd3O3Henr4xZ5oIxMqeRKYhGitsdSuVnDKuTgnBHUkHjFAH1dY+XKQZC43R5dNgZXOeMccAe+OmRW+UBQnCtGQgJXC7MKAvyhv8APavH9A1q5EUQvA0MjRxyYMgxNE3BkUs3U8HHUbuleuafdW1yqxxLkCPcxL7uDyc/Ng/MenbpwRQA6ONV5YkrkBQATg4BxwPQ/TnBpCoYnLbl3LlMEMqqQOnU8f55q1KrI37vOxh8qFerDpgnscfmKru7ZLFVGRg7QdwOM4yOP1oAh4YuQCG+YqGGDtXgsD9Pz7VJHDhGdR+9LYHOf3bRgg+3JPvzVcysrMzKygowBYc4/iPGeMg/XHpUsDySKWHyAkKCxH7wAYAAzwcDHP8A+oAkdGVQr84A4HPYHqOMfU0DLJld8bKeUUcc98gY/I/WpJZSy5CgbQBJkgbeSmck8jOTSRNmRYlkPzH5tpGBgZ7nk9fyoAfKdvzE4QqBllOR8vcY9c1nNFOqnYw2MSRIRgAMcnDEYPP860ZowN252kABLKVb5ccLltuDxjpnrz6VVVVUAtlM/wALMzDBJK4Tp0oApuiqPNLqZlX9033kL4+6VHcnNUpI1kICRhnCq7FFIXexxJgkYyO/PX34rVu7SG4RVk2sYGS5AB8sI/Cq37tuRhRkH0ziotoJGWfIY5AZFzk5cjnGCx/yaAKE0bq0fl4EeADHsOVODg5I5yP5j8OX1G2aEvKwUs/+qhO1dwPXvwc//XxXbu2XbHyqNu0NgnH3QcgHkkH8657WGZVZ5AXwwWFgqssZ2kNx3G4tmgDyHXIACriHzjIpT7O2WRizFRkA4Y575wK5tdZ1HQba9S0vJLQMHLqeJkCEI6gRjBUbgF/2StekajEhM0kc65aJvnZSRHtUAtGFHLeaGHGcYrh76OGS2t4FsJHnkVhPc3MqSrO0zSBysQboIxEeepJzzmgDjr24mubJLyOV5me8SKbz1/epMRhpjG3+tTORzydvGRglsUMkyGYQCOSDdEDLHIGBeVg8ttuHGVIYjjG7jiuksdOgAhgkCAKX8yQAAJIIwVkdQx2jzMjnrjNNlMwPkM6PKVXDhoyqJ9wHKMRnIP8APigCpHaXUquu6Nn8ko6BclrcHEcpCjhtxAI+9nnG3BrrtIljtIEjm3wyWyzBodq4L/MM5c8EnJ7dePWqttYrHbsjM8Lwq8qzZHm3LSFQ0WUzwMEjOBjHfisy7v1E80CJJJmQmOV1cOykZ+bC4b5s8emKAPRbdmVA6FkjmGVWTBZg0QD7Qmf+WgYfT0BzVO11Y27yLKRsDeUquPLWOTau0CQgF8qQxI6HKk5BA57Tb28uESS5MKrAxg2bmWeNw7COVSQAqhAuRweenPM97dxuGjBhjClvMC/O7ZTBUq3IZ3JbIyPm6+gB1ttqbF3SKVXI2kq28xESYb5lcBpTlsfKCBj0qa6uSPLZjGSJfKZfMYZyA7AAZ+UA8ex656cZbXUVmkN1KuxYIiYySx2Bv3TKykZcggtwOc8VpreWssLTFS7xIskUudocM2M7WIOSuDyMjOOoxQB10N2gia2JVUlwd5PCg8gBmPXnp1BOParMEakwKJojkHCkblwGI/eKATnPQgVyIurCZItkhKhS3llyFYgnnecADOc5I6Veh1tI3CsbZJFUBZAQDKDggKcY3AEA4/u+lAHeWyxkq7OVWHcMhgN+WYt8ucqoJI57AVZWVCPORiWRiEGDl0LEMenGHBHrxmuFt9ZgYOwVvOcnPzK0Z2kqTwxx908Y756EGuj0+/imkikFxESqhDCoO4N5hJzGRkdc5I5z+YBpDUzi4zKhUvFG0DqysWG0g7mXGACvcdOvXGrE7Y81VVw3JZSCoyc427sjHT61UEFo8M929zAjLIyRRGMM8u9y5Jz/AB5YjB+bCjAxg0K3mFFVgYVHPkjYflJBDOcAsCDkZOAOQOaANGRshvm8sEBnJBIIOBlcA5A7+mMmsu4t4/LXY2wYbLlEO85O0gdQMY5xgjkZGCbEl7HGihWjDOGC72V8w7mSQIFJ5fGAfxHykGs24uJQ8ZG0RA7FjfLtsyQisynqqgDd0wuc0AVIY0ju451mkd18pDGxCxExzGUlSDgZQgHBPTnnIrW1C5gvZGmWJllbegKAqEBctnPGcdOD+dUnt422xkJGMFwd6AK5JOBlvmB3ds4zV+1jXYqszyESruC44QAbyM++frngYoAlgtgzhpQzERrhhgEkKFXeM8naMcZ496u+THCjmOGLyn5fCujM/GSx2jHzE9euPepojGELAEKuQCQSevAx268exqaVHYbUVI3I+di4O4dsBjjoBQBhRTbJJA+Gdz034QRgY/1jHBPAGM5rYgbcApUhVUlQ+CobccAL1HAGD0qq1uco0TRFywD+ajMrJzkssYPzZ6GrzRhQGBbGOTkE5HUcduDj2xQAmzzXVfuFWySoIU5A/XpTrgHjBI2Sc7ckEgBu3Xr+tSRqBjG48gHnjLcgfkasOVRGbyydu0dCRljtY5PcKQevcd6AMk7nOCu1xykgAOVbB5HY8/qTVpntVtVURMzwP8xJ5Yk8MTnnlhj2AzVt4kWM4XcW5Zh8xTuvTnlP89KrCNRluOB0yMNgkk5J5+UDpQAxJUMcaDgiQlsg/L1ABPfgjp/OrMuJPnJycgIAcFemOM+mT689qzVbdIVAATLENggcE9M47/zoRHZ2KMS2Q/BBGB3z3/8ArUAX0GyNnZ3zu+YdsjpjPTjb2q3DcKGBZRjhfmZwckcDAHHX/PSoiglizJhtp3BsgBfTP1AHTn+rHV9hLAgLuIbIyWJOwf8AfO3ntQBNJcgFgiBW3MAMFgeDjBPQbgOv1NVdgndoTN5TgB1JIZVAO4oQuTnBH1qZoJE8tmcYddxTAO0H3Hvz+P1o+ygTMR8pbaQy/eOVGRQBBDETJuUgEsckEgEqT82xuRnBPIHWtQQMj+YPm+bfvLDBGBlQp7de1Mgt0c713Kw+8WGd+eMnHQ9Pyq35ZYJngKexDZ5JwdpOef8ACgBrrFnAO7IBDbWUH1xuAA5yKfEqgNllBwcDg49xjr1qcKM4GSB/ePyk8ZwOvWqsoG5m2bTnGc7VOB6E8D60ARupLEgRIF5Z25D+m70/HBNVZxtbcmVJIbIAxxg4A7jj07/hTZrhAWQlS+BkbgyYz1ZQcl859uKmdUIicHKGME7iMg55A7t0PQe1AGPdxmdhI5UMxBUblVsAY5BPy/d74PtSGBFTah2llyJARyTnIct1Gfr0q44WQj92gGc7iCCOvykdTx/OnTTGVo18mNFRTzt3HPUdBz/9agDPktkIy0SlzjzHiGC3QAgmsme2MciSJuVMkHJydp6bjznJx+VdKrOVO8BR/D8p5A44GMgY9qz7pdsbkPlx86qyMMDtgkY6/pQAkCyrbZP3hywOCAmSBz0YfmecVkvfxi4mSWOQ/u2AYY2hyMAhepGB1A96me7uJjbxLHHGFQrJlm3PsBZiwXoACeenvXPTXbyTMNiI8eFdldSEVzhFIzkk9vp7UAay3ipPGgwGXaPNUEFgR91jt5PTn2rXW9RmCeQQX6ElTyOvOcDoa4uOQuxBSPMbNyzSBiDgMxIGOM9q6iBThAACEwxYZHGB03c89enXrQBsQQYDSknDEMVHJxwPuj6VrQ+U3JKqchflB3FRgA+3IP8AhVK3Y/Z3YEx/IN4Zxg9Mkc9MY/L8mpLEANmWdSGYjJB5HI7EdOnPNAG9HtwfvMBwvmdCMnG3uBj88VKSqKQxG0bie4BOcY9eR1rOjvPmZsnzNuQGHyBTwygDnt1x3qpe6ifKZUCqyhVZAy7uxOBn5u/r9O1AF4kPKCqmTGdxB4H4joOR+eamlbasi5cZjVsgrhQSffp0yPb2rKt7oLDJ+9A2sMAAqzA7fvjgg5OOnapJLp9211G4ICuMYkyOgAPIwM//AKuACVkb5RuyhC/NtJwcA9gcc/kRWbdOqkLv83ccBsEBT6AEDsP89KuLdmGAHAAViWDc7ixJCnrjj6dKwDfQBw0hVgJiGCsrBASSC2DwcEDFAG9bws6AvKFCKCrcjcAeh9B0q4krbHZo0UlQAxwVY+oPv+PWuVl1hJWMShgicBQrD5TkgZA54z+dPk1hXjjichEiQKo53MRgDHdif6+1AHROpkdS+0AgZYEY+7wBk+v8qeqJEzSIzAIMMHVGQ5HJBzyPSsSG+3gBlJ4zgYBAOcKc9+D36dqnafKqik4Zj9/JAA6cDkjI/r9ADQChSWU4Uk5+U7B7AAYxz29KieVVfIbI3HdgHgk+w4HWqslxmIks2wcYHy/98q3OPw9qliiBthcxn2kRuvIBJJJ47Z6daALYQOXMbZbAyBjIJzt6Hk/SqZgwEYEBgxZuCWU8jqB6+9SxMsLlozly4Ycq2Q4wAcHsSfrjin/daRVbDEncdp+bknIBHHUdaAKcuVVWckqxwSeWLHucdOvXpz1pix7Z45VydmVMaldpHTc6k5OfbrVkyBFIPL7sEkEgJgDbj146+1QkozkxKfMVNwYkhTGOqkngNgdyOlADJitx8gXEgVmXHIBXrsYcY+p7ewr8gf8AgqWZNR+EWoaNa3aC/wBTbyUi88rcKka7mZEJG2XaPvHC4yM5wK/Wy+vfLhKYaILE7FkYZAKHaCynnrX87X/BSXxquq+MofDN1rflW1jam4VLeeVnNw8jxR2l2GRfKdl4wDhs8Eg5oA/nmv8A4Uwm81CBYEe4uSsEphW5AvLgyIksJ3QeWspLyZwxYbUYfNnEcnwl0qwt2nitNSW+edokgNyv9kQlk8pbV9yg7lA3Nk5Lj14r6zvpX0y0sbaeF7GZtR/0ezt3YBmkdJpZpGSFw6tFlixcYIIHANeeaprlstxNbC3hvY4XmEt60zb0nmkZ022sZIklxj5lDHn8gD5/X4ONFYiKK1ubm5d7rVLyCGVLYNbqmCJnZ0DKZJi2WYA+UPlyQKr6jZXem2S6PeSw2d2FtxALa4iNncQIwilkZ4h+8lxcSF1HTYT0INeweJvHdp4d0Z9Us5baGdZUS7tp4JJbpprYlAZoJhxCeVUeX8wG53yM18xal8RnuPEUF1Bp0F3p8un+V5lqpilmhkZiss7lnCw7kbIyJdkfzDIOADrNK8OatoU7ahqaW8NvNcYto28sGNowZfOXczKzODtjI2ggYxniuP13xSzX891DbW89hbW0EoDLJcEvbzE3TNEQArMzNwOOw4rg/FvxEv8AUrhbGwuLa4iVLmKDlttoUy5V1eQfvFiwY+uW5GQc1wNjr9/HFJbF7sidY3FhJb2nnzRSAMFjzkuGByOTknqTwAD1pNQXUZfLs2SNWWeeCBt3lqDtAkEIy0OGPK8rgZJGK6vUPF9vbWEWjXtzDd30eyAGKaWcR3Mm1VkSfYPNtlPDIjHDIn8IJHzxYS37arIIZvsiGZEksJnNveAHMeyRioKZYZCoPm69DmtfxFqGhaRp9pFd6q9zqMSXdytjG28iaVoZoFaNt2242lt8ZKhSCvBxQB6v4I8ZWlv4lae8c39tH5USqd6WggiuRMNsRGWdVklVgRj5CCT37v4hfE3w9quoRW9rK0bRwRwTx2sQW1knDbpJb8RRg2qqMFSCR82STyo+TPA3jJILq7tL1/LsGc6daO6pHOqXRMtxeiGRSII0clQCABgBc8VzvjSWWK81G506eaNZUuVtJFuCjXtk5EbG5SOMK53DKlR27A0Ae3ap4sCX9xdnU7Nop5ImOn3Szz4S3DO7QzQTtHbxeYScFhjbgVxkPibT9Vtbu3ttWJiYTTzyW+UEXmkyiS3kYllCOwHzgEsSSMYr5+iN8XS0v7gqWDW3mneHmij+WVIZWwFDspYMMrgj5qdbaiGdrGNpY4YC8RMDiOdo4GNvDHKVUCZGVMluhxk9QKAO7n8Wi8vNO0uUyzOrSwyX1rPtjeQvulAU8TYwwGSpIIwOcV2F0sMwtp7S3vJplmuD9nXzEVYYRlL5lB2ARwMu9FYnPAzivI9MttPY293LOI3QvYoZIDGkN4kRkglmmHLkRAAqVBJ/GtvRvEl6NSvIpJ55A9gtlBbQBIraIzwrHKts3UgBfm5z7k9QDq576Uas+mzG30+GwgmuJIHklW11iJIQDdqeR5sqFVIOGBUnGDz5nqs91PLcwO01xOZ3himEU/l20EczKkVrtTiPYAOeT168Vq6zHDZrbXE91qV9MBdLcwo7G1sUaBZkV5mj5iGRtVCTjgDNUYv7RgC307m3huJl2RFvlkVkDtsbGU+YnhtreooAdcSxGSw02WONfJBTfbJ9mRVYbzPPMXwTuOGzg5zkA8VoaabWW4MUKyXV9JiQRBvKs4i7NC5Z8Eq+FDBsfvNuTycVzaOLi4i3SRO80kty3n8mNIwT5JkJBSInqpBJYcCoFZnW5vrYywlWtnEUMgUnZMcSeYcM4GG3DAGQRzQB0cupanFcx2f263N2kktqlwV+W3MUCmHbGyjkIdpfHJXPPUJFqFzp8MNtdRm6jixEwtSIjcysSiy3UpQ+edwY7xkZzkgmuRlvZbrU2815JJbkr5s88cUUCz58ooGViEYouQODhq1wusX9jbwT5treBJhBcBTLE0UbZitQ4UAu5ywOcDHJHAoAs2TyXlybeJVt8yXNw7XU5k88kGRwdyD96N3JyBnpxxWxaXay2UKXVms405laOSUuis9wEYGZUHKAyJtZc4BBODXGQzymWZ0mKLbwSwwKURd2+MbZh3CkgBQecEVr6PLaPpbzzTOjm7ZLmNJyiu5R1zPayHMkXmIn3fc9OgBvz6hCbWa3jjee2nAdZoZWhHmR4MtmrTpvuF3ncHG1cHHJOK7fREu7jSZdLsr+x3XhmuZWna4kuYJYYox5DOQEUbSPmYqGPyj5uB5jc3drDLZ2MtrGy2lujqYHMSStKeYYN3EcghAxnAwcAmt2XxFZWFsJLC1uLWSWGNnP2kFW2y7njugqnDGNgG6hXUg8UAdBrVxNpMkVpeX8t9dzww28Bt/LQ2D25+ZpQsZZF24yRlT2Jrb0zXpYNPuUl8maYoLUviXzRceYQhUsg3FgD84yp65FebW5tdStrs3OsyWBmlke3nm2yKFcCVVlmwXzv+XGNpHIyuK67yNLP2JjNNdai1pBNIqzRLaosOP9IKxnOwqM/LzgjqaAPRNF8XPa3UmLi7s50g3W87xlQLqWIxJA3ykSRxyAtkOAQwr0uX4hrFalL6e5uLhLAySyQ3QMF9dTyn7OrMGJjCE4K5OMYycV89wTnTJ7S+kuLZ7K7nMTSBhNEwmV2xFFMAyOsaFskAHPyk5FdLNpY1HTzPZ3tu1ldXP22HcrRYsHAikeVtuI5ln6A4OTwMDNAHocfjwWulXi3TwuZH8wpaFbi8ilzG8wZJ2AePlyM8qK4ez1uw1W3m1NdamjNkk1y0olCzI4nbyrdsZD8YAAzkCvJ9Ye30+Of7C17+8RooI5J1eVrqSVbZ5VYE+apZiCOm1xjoa0v+Ee1f8Asm9EU3mubiBLiDYIYWkji37oTEhLIACBnqRnmgD1XT/G1xZSMogQBpRcC5kST7RJK0ZHLhvnUncxUgDmvTvBPx/8SaDcRwW91GjtciYXLSkASQsWU2yk8IcYI9QetfF51nU4IpolE08krYCTxOZLRlyr4ViD5Jj+VWIAOfetrTNUsDc2czQM/wBnANwIl8sWzRt8q72cjfv5fOBnPJ6AA/qx/YW/4KoeGbKxh8F/EV59Ma2WC2OpNOptLmV3yzSLMQ6uExjAwAw5xX7w+DP2hfAfxG0hbzwn4g0q5lljXbH50JkAY71Y7X+9tIznuRX+dDoninVIPEUt1G1vcyRxrOyxeWY96NtjSNtwDyYxkjIz3wefrf4Z/tN+Pfh3rUOu6b4qv9BtbVowNPg1GO7hklGC6vbGf5W3dQBgZ44oA/vHvb+/u5LfybgsCyyCaGQRdiWKODwtXrfVri22SiFfOtofnebMvnSE5PmA8MOvPcfhX88f7Mv/AAVetbqy0fTPiKIjGszWrX32hGd4wcGZ4cn7Nn1yTz0r9qvAHxv8C/FTSrDUdA8R6a9tdRCX7Ok0U05QohQyuH+cDjjr7daAPfh4vmkli1Fbed5IGQkbttojyZVlghKH5CwDc8c5+naQ6m+rS21xdGPeI0RlUbSils/cUAk7s5IHNeR6csaG3lmube5tx5mYYp1CMmT5TGNnBx+BHNd1Z3cZmiaOW1JmjCgRyKkkABALFXIxjPfrjOeKAPWrV4bZD5sxYuQ4CnCKN+dpVlBAI9vUGprvWoRDu+XZkooByV3Hlzj7yjI5A/WuFNxKshBmXbHG+ZElV1nBGcZY4DAAd/xxWVqeqRpDuV4wBG6tGxO5cYODg4LEDOQSPegC3qOpTNK6znzVUny5mcKvl5Jyvc/KRx19q5LV9WiaPzVupFgQhmfzRG4CgFiplXB4DYX26cVwPiLxvZxQSQQz75EkA8lZApWJl5MIPUggcA9vevFvFfjqR4I1EqLbF0UyGZPKjbLKZJQrEqFGM8fnQB2niLxX9mW5nt5WKbZJQbgmPfgkM4VRlxtwAB36da8YtfHJ8QTzWkd26RxTu0i3DANHEzqXjhZjwWOCOmFHOOK+d/G/xS1SETW3nQBrV5/KmilkKTDefJQWpGG3BQfvZ+b348r8P/Fy3tp3aZI5Z5Zir7lZPs0xyZC8eB5Q5I6sM9hmgD7jvdZkhsr22luFNvIpjWZGBuBMOnyGPAyvAYnaPUZrmodYK20kCaddPJIgec3kscMAfIUFWDjbgcgZy2flGK8WT4r6VdQiK6uAsoXzONhKxkgFJME7wSeMZznpWf8A8J699DPdW0kcEYMlvHZztK4RZGEYkiyv7xgMFC33cmgC54u1SSS6fR7q3ujqDqJoLh/mLxiQoscckRPGM4JXAxyRV/wFpumWzWxbzrXUjPMZTdILtJCXXyYw5A2lGB6rgbcZzXnsEt5JqUUl3JGZJpHaMLhHlhbeqtdTGQ/Zl8zsMA5z7j3/AMH3U+rquyaGdoLuCMfZ7W2nIVYvmO6M/MoZRk4wW555oA+gdD1K7tRECI0mjKCR0iTy7lAAxCQq2M5PXHfrXu+hXk13GjbjGZYkRLcqUZCsgZXywGd2M9SBXi+maLdyvGPIkKAuiZCqI8JvdGZ2DElSSMAjnjNe++DvCrQi0ku3WZJo1cuJWaWIHh4CZMDeFHBzjj1FAHqWkxLNAPPd2KlvKj2oYUOOCg/vEn6+1WL3TwqKY1TaWAWDHCS4HzpHjBXAOQT2q3Z5ghSGJGSPesaylSwG44QO4B2khe+OntWlbnzTMJUOYVDCRgDGHb7uWz97g/hycUAcTHZySO0M0sYZvnlRkXYwYkLMyqM78+3aoZi1tcNbFSTIqSWyhCRA5mk4jl2nGQyk+ma7Y2oeVXmhRZ0YwrcR7Q00RxseQd0545+uOKu3Wlq8MRjaI7YncSEZZg+VxkjjBJPOO1AHEX2ktqq2cty/zWTCOOVc5aLgnd8+ZBns2OnFX4dPWWRYUiaJUZUWSM/MSzBBJ6fcOc8dK6K0gLxkDyi0vEsnIULjGMk8cf5x06GG2jhC/KGK7CzbCcOpJY5I5H6elAGNbWIhLRZc4cMrFcZxgdccHK9+a3IRLGrb3dh5sTbQAMBesYyQCOn8s0554QjCUIFjdBnIBLPnYN3bJ4ycVmy3J3SpLgBVDHEh+Vj04HAOCO560AVb2VpG8yN3jjZirBiFwSTnOcfnWLczRElkbec+VHLb5i2STk7w4bJAUD7xG33OarXFzIbiSKUoyORF80juFJGd+4AhThh1/WpJbRbd1CMJg5AeZ8ojN1DptHpxtwFxzmgDV0w3KF97GX/SfLK4J2DH7sknoCMc8j1xmu5shC0aLIR8p2swO7DZ6HcPXPb9OnG2ojhUyqYmZ40RAFbDBeGAy338jr9CCaui6ZZFAVk3KSGBz847HBOOD1//AF0AbV0xhcpGVYvyMEDZz1BJwT06VWaSZyXRvKEak5bGGHnFwSAf7v8AhUQXzGjmebbHJgKrKuWZumDnkf5zSbXIuFiyAW2ZkDH5cdR7de9ADCwldWdcu0wVVDKB9nx97dnAHB461HeqfLKwgJHKiyBSRmPyyCIzlhtDY6nA55p8scYjZpT5akElEB3KF6kn8/WoJZS8TKJQXKeRENikyqcfvHOcNxggDPv60AYcz3CQkR71aHYcsDwJM+ZtYDH68d8UW28srvK5gRN4ypZckfvTuAxkH3+lLJNJI6xqscca7y26UCJm6TBlJ6scbcjj+WgBHFcS8yR27lVxw5SOLgfu1yo3entzQBZBZJf9HSECOBSzqBhmYZCwnsCMZz6/Q1fildkjd0ZRJv8AlYMNvm/fByOKpqEwqhXZWjPyY2MCpwg+TgnAB7Ukt2ybY97k7d0gbcS4zglQBxx9OmeKALygfMgPC5wpIDH8WPByf1qeBwqorNuC9UJ+bucc9OgrOgnktUz9nkH948y+mPm7Dn1q3ctsVWjiZ9xIDDAckAZXceOnqfX2oAvCRUAKkKo5556c5OB6Co9+WErADL5VSRhmynyHJ44PfHesNL55pHt4oSNiMzkESAAcnLJwP/r+xqRZ3aN4ikjMpLOwDAIpPDbyMHt0JORjtigDVmnKrtRfvMFlDYJK4PIOehB/X65gyjeZ5pBjQjysZ+Ud8++SOn/1qRJgAyAEb1DKWH3lPBx6Gqc8+yOTjbHHsBBGGbIyACTz9KAH3F9tHlhmLbiibWHKg4B+b69//wBWK7C4ljiZgMqZpN7KBmIEpGWzg7s8VTuyIAH2SSZf5WO45znk7Og9z60lpay3c/krMYXkXKhpFaM9CFVmAGTj15H50AX7aBrzTL29aZLeOGUxPFMdpkUcB0z2yOwJ496yINSEUiDO0D5IjHzlmA+QqCSTzz/LrWbq6Mba6tUnn8/GYBCS6M6SFiCScHAA64/wxtMa8NyjThGKFYndCSyMAcyDcOJT3/PPFAHq1tLhFy299oTaCN23ngL9OfxqSc5DBcGNdrFXI3Acg8Z+ZsfX3rnXvFihiZMlm2jJbD7ucL5rdeSPwrRtri5mdU8lfOSJZoG2MUeZvvKxXIIOB3/lQBOsVsI1WBTNMQc2+C20KeSwySMY/T841u47cxokLKgOJflILOByRkeoBqq1vqEM7yxsbO8nYxywKBgKfvlXP3edwA4PXrTpkuBKJHYExqCyyMDncPYnJwaANgXYWzncws7EjOcTMwYcFCSeCOg/lXIXmqMrIrl41mLDGwCZgABlo2GAvuM1tyTt9mD+Ym0qWUMyxBmGMICODxn/AOtXHX8sckk8tyhLsyhWYyedFsTAEQ2fOpbHTI/LNAGPq+rSpBuEPFs0kR3go0kZ5MibsZwvT39sV5dqXiKGxlF1BcBouJJwFkD4fKnzQzZfBx93P17jb1u/+1BIproRrHFLhpnZSjKSFUt0UEdc4zjFfNvijxqLaaSBmtG+xh42lhbCYdiEBDdeTkcY79M0AfSPh7xmLyGBoJQ2yRwkRcIqgOC7HeeV44HHXpXpMN/aatsuoNriQhLlUmEiMqMc7Ig2U5XqcZwcGvzdX4o2MOo2dtbXkNxfxqUkhtJhFFGWbBaXHyiXByTnHvxX1J4G8XRG4tY2dt86IJsTrNGYwqvkAD5QckZIHXryKAPqAzwIA8YJjLgbM5QqBwECjOQcZyO31rokeKSOMuoKSKpUZB5yDzg/KfrjrXF2sccpjkt3WSExefE5cAKTw6Hc3DDjt2rqrFYzDC2ed5yu4HJ+Y7gV6DOTjPegDaSIB2ZgGDtwpIHQnHGeB9aiZckrxtdjjgBlIGGDdx+P61VF7GqzFRhgwwCchhkkAA85xkdO9IszvJJKZOJAq7GBHKgnADL8pwD1xnFAEF15Cjyw5XCMAzAhdwYlUzjvntxxVJXeNFEhDgMHdsP+7DHgDjnqenTv3rUltjMUcyrIQPkjOQoJPDc98n68cD1iuIJGtpCAI2jXCBNuOmWZs5zkA++TQBiyX2bhIw6+W+QpY7S54LAZIOMZwenv6XmuIUaJC+Ivl4Q/KpGBg89OTzzn3rAiaK5jWFw7CK4cvNIil0GCNqEEYTcP5dK1o7dZEMccaguDyhBKKnO9TnGeQR/SgC3PcBjA0RZMLhiQchTwjEjvuI96uW0j7UhaVTIGLEnO5lY5GCFxzzjpWCjiH7wmIRPLIUA5c5aMnknzDgEYBFTQTlioaQqzSIzzNtEiDcNquCe/44BoA6tJdsIHllgzECRiQFYZPII5wQeRnp2pu4CNcnczAKG67GZhyRn1BP8AKsT+03LMg2uAxDBh0z0ZDgZJzxg9TVyCZrgSoAMHaYuQCzA5Iyfukc5z60AVLkMCERmUu4BcjCsCcHIB6YJ9PasWWSNCtupJYH5ZScIxYkEAOwz1Ge2K6C5hlkSWRdmyPaQN/wA3HLqu4/e647etcldeQ04NxGd0W5PLYnO8qWGdgPbnigCyklxF84kUKFWRoygLbmO0gdflxnmtqG48+ZIItuVVX3JuBXH3j07cnvyAQOa52UvHGszwSrEv2dY5NpA8wMHSNt3WPgZ9hWravPBJHcs0IE6ArKhU7NylgSOoIUE84+7+FACahGYEmMJeRrqeI28brGPKCuPMLSBvmz/QdO0duHMSearK7QAuif6lMMRnIyTKexxjLZNLKvmKQFn8uPzHTzScYY4lyxPKlj2554oiXaYHVWVGEkL7XZxt52EgrkjcfwoASQz5Zl3F8O8UqtnZIcquW9QcE/T81sLORkE5YeduLyBxlgFOSqkD+LHHPfHrW5bWjKPLKYVkaRSv+rJyxAYMch/w49atRWgDMm0iMDftG0NvX+LcxAPP16cc0APtI2cMWJZSUC/KV2kdSenA/H6VdeMQ9cNnsCCSPTtikJRFjjjkLDG4KBjBQZJbP3hkc/yqJmZ5F2RnLBlDPxGW56gngZ68CgCtK8AAeZjGAd6sSGBVCCRlScHb/wDW7VUW6e5MrwuGiLIAARkLjO4buAdvP19+tK/huZoZ4ogisN22TdmNmIIIbbyFyRn2HpWBYWl3af61zvuCC8Zd1jURowKpngk9AOp4+tAHWQW+CZHlnYPkkKwyQOpIU8f/AFzV7z7dFmRY8qX/AHTOckCMFl4Bzt3Dv15FZ0c++4T52gO0GT5W8shAAY/ukfNnr79ahuJwjrLwpYGJyxCj7OThVGerjk9Og4OcUAQ3ZURuyv5mSPnU7ZI267V64TP+c159qVvNcTl2kcs0m/EYaPen8KyNgb8554z1ya7OZrVzKwIR0DoVY4yycEDB/vfjXOag0/34dgmjAbcJA3zZ5kwTyGXIAyCPQZoA811bTbiSG2WZW3O8wlQL5arHv3xqjDJ2sCc5HeuJm8O7YpLsW93HNIZVgZp96RBvl2CJeXYEccY5617nftFq1sWvFCziFv3q5i2BMjAA4D/KOPfmsWKC3khktxF5s87B4rjdIqwQoMsgJUDecHn6c8UAeCweHPMuDHNa+ZBcJ5M5njISFmYytNHvfd5iuF5C84r0Lwv4XjtYJYllWeQgo+S0YdEwy7x0Ei8Y7cewrtGsbcxM+3dKUG1cMxeTODgHrzj8a1dK00QRYaJzJID5jcAxsf4TkjGBigDmWsI4mYTNiRjvKZBEYbog9hj9aK7qXSYZG3TwebIQPnUZBXJIznofWigD8uNZTVGWWVQERSIWto5IizbCDGvB+adh1A9axNQstSuvJuGtGjjUQh7LZiaMdJHRo/8AWE5BAPfpiqWpa1b2TQblHlnYxfzSsks4GWXduIU9QQeT2rAbxZrzyLNk21s1yzQMtyylIWOwK0gyWIPY8n3oA7LTLCC0u/m3bbUeYElUxS7pMA7ywBZtxOAMgY9evqmlwRxzRSPKhUAPEuGI2yLktKMYZjk8D68V5Zoshmjmkmle5uDt3SyY2bSSRJhuWJ79/XFej6PdSJHidI5FMYETxgqZGB2hI8j5myQPx9KAO+iheO4WXzY5bRkG+KJPKl3YbcATwVyTitOBYWjaSC7LOpOI5Nrspz+7SPj72OpxXD2usSQTTWyqqSRK7G3nwH44YAMeW5HyjkZrYtniXaschjlkkWS5xEwYFl/doWPCAoTz7UAdBCJp5naSMgJIA7MR97gtkbsetTvbRrGUuI3mUTGUr5WyMxKAUKuRhhu5OCenQGord7fKxLIsUagLII2eRhvJ/eOigtuLY7EVbNqlzIrPLPLBaRuqbJD5rmUbUYoQMr7Y4xzigCp9gLljbbJnnO65CtISj8qsmQOEwVyR8ucDNLcW0ttbm2KxMEAcsV/eyyjgNGzMNy5PPTpzXX2FoI4ZbVmWQkxNKhVCwBO5YwuRtGV+Y5+bHtVW7sGdJFlmlFyUWQRRS7k2BsbI+P3bEcEMR3xx1AOI1HR45nzJb2qn7PEs0tpjzbmFADJ5gBJSQMQCy8kd+9YM2nNdrtSJLZYDut41jkmiVUGMMxA+Y8YOevuDXq1zZS3sUYTykjliWLy9p+0IqZBMjopwm773c+/fnXiFpOIndolDGVDbhbm1mCAgq8cpHl5x69TwBxQBwQ08Q25LPIzl96uil1EqnITeq85GemQMAZqaUpdWxtrq3lLAOBH5oGA+NzknHG4dBzjoOldgxsI4EKW5iupppS8jSbztxkHaxCRrk8DPAFYCra/aZZGWRzMYysisGDxj76R4JCZ/iJxjt6gA41bOO3GJ7eDyGjMUZKsi/KWZGlO4lmyfwq1p+nJCZJrQIkyI9zLEkhcuoPKqXGAvyt2AHNa+oqktxMEUG2jRcW20sqrjATzSuC/JJJPOc881gXFjhVaFrgxzO0AaJyDG78eUWT7kIzznAPQewBsafq9nf2spjkaNo5VZkngbGwSY3HON65JxtBPNattI1vcSC2hBBAMgTEY8xm3RMiMSCD3HbvWJpmkLbiRAbWSSZVeSFyWjtiSPmSQH52OAcc49u/ZWNnJuSS5ZVkSTlwV2mNU77TgAfw5wW/GgDUnaxvIkW9M73gZSiqAojZQGYsE+8cgbT0wTiuThu9WmvXi/sxEszLJJJcFpPPJPET7cYYgKBkfie1ad/KLaF3dpTKXCxkRsrDc+QWJXKrg8k4H60zS72aVpIpY4AIZQBICZpWUYP3lbDoc9s49aANaOV0i8qWR5G2f6wRplTnIK5OGA9eq9hVKdmkmaRbkzqkMYjdWLmKRTukRtow8PueR1NR6sWAe6hgT7YmUijVTG/lYAHAb723OB1PNPtHmiVlFu9uTbgNGx3OFYAnazAKzc5AHr0oAy2uFW3lnPkpJlhmUxgs0XJXKn5jtHUf0rnDrT28IlBZpAx85Y/lS2ByVaJm5LkYztz16da6PUNJS7jLJCZQIQV+0TNBvlDHOEUYAKnrxmvDfE0etWl75VnG0dvO4XyI5VuFaXAAVACW28jnpwPwAOx1bxHHHYGWW4AKt50skrGNnTBZV3uexwWB6nGK53RNcj1mO5mhmM4WUu0RTZsYDa4U4ACc8dzn8mahoiXukyQSQb47iEtOrTssgmCDzFhJ+6wYdM8+lU9A8PPpkTx/aJHUqisse0PtYqY/NbHDcY5xQB6rpzPcRq0ahHSJFDXLSANGGz8yjnOGO3HpzW5hpWCsBLuDEyDK7mTiOFFH8IPLE8kH1rHsnkZA/76YGEERmMKYBGduSxGHU4zxxz+XUqwugsBMQ/drho2VDnGCEOflfA5ye9AHPR6PE1xctdLFCCrTFxjbPNH9xChbOD0xjjBrBupoUlUtbJavcRSRSsoDyCY8II41HEROC2fWtDWdRuYVKW0YeMK0P+kK3mMFbBKHu+QcHkZ79K5+PUHZQJnVRyJUiKPdJFJjdIXfvnj1+agCxFZpArS3EUTMqFEm2v+8OVJSFQDvjGQT1OeO1bkOlWVvNNfv8AaHdYw0zzx7JZAykR+U5GAGIAA6+oxS6RfJfK1uIdoQMY08xY5ljVW6TtlWcHr0+tTzoHEYlkim/e+a6blWby0AzG7q5DL05PPpQBS1aa3CWi28Mlud4luVUF4orjbmHzSuS5IIJwSAe4rloLwX07LvFw4ZlnaR5SI5lOTGhxzCTgjgjPHWtXV5tOmHny3otUt5CotnlmZrlhhYVjYR5YZIA3Y64Jrg9SvYNPiVnWYXc8kSHcTAYY5GJVZZQAiggDaxYe5zxQB6AjzXswN5LK1uMgBI/Jk86PAVZCowq7SMMcZHrjnRW+ewv7eCWe18jy1l3yFPMiVQQ8ZV2/eMfUAj+nndjf3MYtraQ78v5l6ZbjYzRIWYclvmfBUcEk4GK7iLTRqa+d9mguImiZ4d1y4EYVtoTySmc8euDnqOwBrQXMUtxPdRPHLBEko2tAFBWQgBkQEGRsk44JJ5qrNZ3U6tHI8cVm1rJKpdRHKEA3Hc3/AD9EdSeB7GltrBbEtPPCLdYcPJGxLWoB2hCpQnPXt6Vm65q4jt5baIWaTMScySOy4K8XIyOYSrEEdT2XFAHkcml376oZQoksjcjy7lbl2eZyx2tIXIjVto6A87eMmus1OW8sIbeQQXc8iyGQwQlIZpoVABXeu4yrn+EcgDp0q/oFzDfW11bCNP8ARiGkW1YCKYb8PcRLNjaoydu3nnGM10k9lC9rMIoZJxHEWguWUySIDGF+RtwxMckEY6igDlrF/tci3LxeRayeUssJSVrmJGGTHMUJZWJbHPtwK2Bp9m2oN+5eSAxNHMAyyPaxoNuWabG7JPQZIz6ZqDwvo5tCJgjzEsQYkLb5wCWZ5WkyvmgHjnA9Omepks4fOnLC7tvNj4hzGzyRjBJbY3BwfvHg9s0AUtN0aP7NcLADAiHz7Y2wTzgwyoAYn5SRgnPHoeTXX2qJ9niSVh+7hVSZyDMzE8F8ZAbngn8+9YunrZQyNDbtIvnMAkkxZjsUhlUlFI7N09D6cbEkEgEjrdqgZQqrsWRVlXA3xHqz4GMHjuPcAc168Kp5sJjkjkMaPMw/ewkEeYNhxtwRjnv+RHJZtsVXje4Zv3QV8sQR85VScuQf0qyqqturSoWYxcyzjdHCAWy5IyFJBycdMCsODS4oJ2vmXzGVwI3ibHHP7yE54Bz+h/EA6H7YAsdqFkZBhJQoZhGgyzTMBkocnnoeBwOtS+fHHEXmPClo4Ar+WJ0fjcDgk4OM849felZ2pQSPbyypyzeZMQHBcHerE8Pnj2GKy7hopZbW28uTzFEssiyOfNSJ2+9GfuqC4464x26UAdHa3MC28kMqlkJbarOz+YSTs3uRlCp6YGemc1Zk1BDBbxuEjaJlQKjNF5vclyOWVQehwSK5aF3NwsMl4iQqzhiyETJhSwmlVV+Vs5wDgn0qpeTXMIjSK/t4IvLLPeShGEi7yGwjHcpKsvOKAPTBdQ37RSwI7vCio1vKwC3TAfNJFJjI9QM4OOc81PI8SaLctJHGA10qiQKGliYqcrtQ48zaDyDgd+a8o03V5tNvDZGQSSTMr28kMgKeU65DqHOUb1zgDjjNdcNTE1j9ndd8jXSnzmJG2YEDawHUgEZ/OgCgixbZrixMgZZJAfOhXzMFCJGRGJCvknLd66PRrcxvbvJAJmAA2+YqP82CXILYJ6/l0yRUEcMW9IWljjUEMzQnJcsQJAsZA3kgZ46YGTW9FCEkijRQgfzFFxdmBEEaghACJRkADr6kZ54oA07ZgHyyiAeYyo0waSVwWI6uwAjwePpW8kh+aMJEY8mMBSqDfnG8xx5zJjG05571jWH2VBHbRTi42Ry+aRI0Wyc/MDGHQ+Yp+UAqWBPA95XnjigWWa4J2ykiDDNJK7H5MbV3N05yOPpmgDM8Q2Kxxxolx+8ErOkJc+bOrgFt4cAswyNvoPWuEt5LyKdY54FWSOZha3iFo/JjYElJ4gf9IJPfkZFexTxLf2Z1GVbWM2KkSwyuftM7SLyYoXAbf+H8XT08/mmXBvEsiLgl47EG2ljMahhvnmgAy6qO+OcnGe4B3en3i2trZu06fbJyI5BBK5CKFJLJGEI87JzwcL3xxVtZoZDcsZFYybTO7+YZQiEoCcJhmIAzjn2rzfT9bcX+fLd2SItchY0Eb3i8GWMnlYcbSdvPqD26+21GOfKTzwxPIrO4eN1JjJyCgCZMeRxkA+tAHVJJ5qRRqjYi3+Q0IK8Nt3GcY2lPToTVlZkhTy9mwtIBOG2oGUqeUOcbS2feuVa7kdJvJICALmVSyRyIo3N8xIC4UHP64pY9VW9i8yIxmIgRIzkoGHOGXfg4LDGenHWgDqbAyTO8WWUKMp5h2Rqgb5Skh/5bY6Zx+NXptcFpNEpkaXIKsu5fMGP4mweXTjJ7+tcjbzTXDrwYQpO5DKGIMYHQqSrZx8uO/HfiRjFJeCSeJ/MEbkSkDJRgQYyqnDvjHTJ560AehWepq0kV1lmiUjLlhskB4DMvX9MVsfb4HnklV5QzKcRIGWF+ONjEYHPBOe/4153ZXtqYHtjGYmVsw8/IF4ZklI4GccAnPNT3Wrt9nWKyMSzKE2RkN5gG/J+XGAmASM//AF6APULO+R4EkIbzGQs0aMrbCScDAJyBjqMjnGaqzazLbvOAwRApyxy7McKy42nkA9AOvavOYdTvkaFZiGkaNgp4CqQRlCsLZTgDkjHHUdK07jUxJEF3RGRCC+7BZSBlYuOoB70Ad1aajZXFlNcvdgXUcsQhebf+/BGXUAj5cEY5A6+lbNpqI3edlA0UDxsoUrGpk+6fmxk/Tg5rwuW/vLaVZ8jyWJZ1jUlkDE4OG4xkHnmums/Esqx/ZvLhaMqCfmG6Z8gg7ycLt/I4oA9YkvW2K5RRtGJJt7ZI7ZUZ7+grJt9YljuWkjHHmKi7kd1YNgYHHTJ+n0rl21yK5iKneo2lnRWwruxChAM8tu/EDmrFtcJtG7zUk8uMhYSrt8pwodm+XGMdD65oAu+dKdRmaRtrNcGVAiPt2jgKMZxkc+nHSuuimdbS4nDtlgMfwho9wPf/AGc8dfWuImkiaJZTIF2sXJj3b2BJLeYSOCARkDp27Vfg1d5I+XxGVCIYUMhdRjPmJjj378n2FAG79uji3GaNFjkUuhTzVd+wPI2nJH9M1n3F2Ftf9GJVpA7upUBtqYJALYy3HYZ6DHXFOW8iZUCyxOijcGJO0ITh1wwGxs5yMdsVnPNBJDKVlyvmB0csvOSQ5UbuR0468CgDZ0HVxcS5MTrjC5dWDEdNy5OFbnnnPNdYLl0bDFEQ5ZTgmTGON2AeTxz065rgbedoCky+WkSIXKkhcnAYnnvjt+Fddp+pwbFFzKAJYQI8IH+ZgHBxgkEAd/XigDdhmA8t2UuWBOSVGyNs5IPc5UcDmq13MVxIXUkglkTcZSgPAwOhx+dU5dQW4aEE+WqhssVChs9FOOg6fn9aY1wA3mLkiFWDNhdjktkLuHJwPw5oAsl7iWJSMqm9cLMFJVeMYHYnJ/8ArVDfRyTwMsWPl+8CAXPr5bk4jPHfA70sFwHZMbQry7nG84AwoON4B6+n+FW54UYZhCTJI7K4WVgWIz8vBOMf0oA5s6fHJHIj4LYEjR7SQoHIMxxiUkc/Ln8OlLbQho5CUeEiNgqJt3FBkFwrkBV9MEHjpWyiwwptcsEcuoUMuFyeAXZtw5wM4xzx3qNYRlhCN7bdgw3mA5YsVBP3sA9v14oA58q6FY3R1jjYMjO4YyZ5yMng+2KbeTQ7NvmskzNuaGRW8pkyQmwgcHjn1rpJ7NpHTDKFAIZHjYfdPIwQORz+B44rKmsIFmWV1llBBdVcHeFXPO0jITPT2P1oA43ynE4nMhVopFco2Asq4wFDH5RjHc1Lhpg022JmLfeA5RSSVXI4OPb1rSvLWSdmULEobJjU/e2j5ueSM4HTr7Vl3Ed1Bany5N7YY4CBQCvzHJ6ZCnnn9aAB9ynZGzyzMcKIyN0Zzjp3JyOnXHFaKWr288B8mWNpsbvtMLozsFIOd68Kc8H/AArLtXuHaO6iDoyQ7mcKpxIFzjpn9Otbj65f3FnBDdtaklz5Tywbrgrk5ySQRgD046Z5oARpo0CuyKkkW7JUufMBPDNEM7lBAwR/jToLyMrI7PIhDDLcMvy8/KiZIHXqOeuetYov2MojTczoNkkqv5KbMkhFjdSW4zyO/NWReQ+btK7UBLBQfMk4OAHIHK7u386ANme7kmkRAQEOH8wyEIyqmCWAI2Nj155PFSLNDEpMKp5rrmSPzGKkDgnjHGcjn04465bP8pb92dkhwOkYJA2q4x84IyDjOBnNWWjlaMOEjhZpCCEBbKledhXOVoAmvJZRAyeYkodRsCh08lccpvfALbvTJ+tcrdqdv2ePDCePbLKYyZMLh3bkfLzwO/PGO27I+xAHVHjXLOGL7vNTIjOV4PIPHPocVVDtLEz4jDSOWYKP3mFODgEZAIIP4UAcRP5LW5RBMCblXVJIlaLOMP0yUzxnIxz1rRjjhRIA8ip9nbeYWZUizIpO1snLjJPT6Vp3MdozNttQj7Qzo5KmZgBjYvfqenT8ax7u1uHggC20ixEyMdpQhOeNzE8Hk54420AXo7mFLkiZnLeUQDHJiECQ8eWzEA4BXjnHpV24vJTNDbxySNEoIEvysEAUcsS3IPbAx+FZUNq+bcxyGZ4juETKhjUZDOzvnBwARjPHpWrPCqmWWH545SNiyZCxMc7ghTlsZ6c44BFAEyXaRxwQA72LyyFmKlXUkHDBWP7zIbGenfrWnFOEm+0xW9vaSyPGXnGWnuIxgLG64IBCd88/WuetbO4jlKkrcdTC6xEJCqld5wF5x39vWulRJlDKrwRSGWMM20lygC7sBvu8Z6c+vrQB0UErssofake4mLzUKK+4nIlUDkDoKuwW8KkbgCzHzUkXO2NgoyoHdSQMfTms2KSERuGdZJA2SXZgmV4XajAMuRjORtBP41pRhWwVcES4G1csEbkMocDBH44+lAF17ZFkmnAAVkjmcSkOrvgAJEqkkHnntz1qZgsO4vISJPLKqm55AApYBhgqBvbHPbrzVm4RcwskbMRCqcEDa0ZAY9Ru5z061WkBBaVAIz/CWIYSYGSAMnaeeM46fkARyXEcaxMEZ3XCsgT5cuMAlVHHOeT3xyM1Ud54nZ0ddjklFBAySfm69ec89DjjtUkskflICGLO24PG6oWQOTIjBmGeTx+mazleJgZHG4R58mPcAfvdyTjP4454oA1LTdPMo3CN9rEkkfNjHAIP+fWnTBomKYOxnTPQDcDyd+eR0/8A1VmxypCPNdiSSpSQZAgJ+9EAcb9zdxkDByRV3z0WImVkkEhDImVPlEEkHfnBbvj3oAo3JuBI8ltHgR53jncxAGCCPujjvgHPWsFVuJJCQgExALSzyzqiwu250UIMbuSPU+ma1Lhrm5kZhLbtAoBkVIwZpYgQERmLjGGBOPTjtWXdQuoYAeYSd6lQyAuDnaEB5P0JoAluVikMiGICFCp3DbkkAbPlJyD357nnrWbcs9su+2hMZOFEjSKY1Dph32xMRnGe3etHTkd4XWdfnml2MiB2KDjaWUjIG3nnirJ0uNCx3bkwSMli0bc4BQ8enXigCjayDMMU3klQpUMEkeTduODGdpxnuD610AjKC4JKg24EUpW2kHl5TjDuQJCF6lcgZ61ipMbZ1TzEuJEPnAeWVbKtnYTjHQj3+TntW3NqFvJaM+6RnCECPBO9GPzFlXnqTjNAHMedI80iIqliQoZtu4xrxu4bngDvk5HAq8A6ZWUCRPKbbIY04LbQI9xcMIsDLZAyc4zUGyMASMUhGwsoIKvsP3VweTx2xViNgYyyEypt+dScswwOhHTg/pQBnSTbhNEFLDoMoqxtgEZWSTBwRnjPGAMCuQuYxLK0Qgl8xWLRvG4RUcJyhZT82VP0Ga7WYTBH+40KofLXaRJvJJweBu+vas1Yy0qRuwjEqAmMbAGkPYspJX5Tzux7etAHkesaA16tukpaJIpJZ0XYgdvMTaVZM5I3A4zxz+fKTeEo4+Qs+cmONQYydzHPnsI2JwFPRsdce1e8alprxq8iKGkDhI3XLkRHtx94468dvzzHsrUIJQkuUABfPJfPzowPJyQenTODz0APKH8L2qmETFFcxRRhzHtWYsSFaSNBlshTzjgjJOSadZaBLFbzGzkMm2SUpIXkizuyGWMKmSA2Rhjj5a9fGnQzTedJDH8iotu0mV2rjKnDABjzx16d+tW5dOg8kqirC0fKIV2eZ03Me3Jzx1oA+bdU0e9S9luG33MbRB3NwBsiUnYGQrjI3KQAOcDn1rsdGspb2wRxA7RRNJGlwkEkiO0C5n2sI8Oq9GIJGQR1yB6BdaWks6I0e+IxEToVBUBxkcAfNwQfqasaXp0WlvNb2DTizli8uOHeyLGWkaW6MKyY2yO8mWyeevbkAx4bMQw28cKmVXUm4QWvlPCm0581iTkEnIwM4OcGqN35tnATZWCs77V3LI8O4KwIIAUByFHI9RgnNem29pHbOkYuZHYRYuECJJKGX5YzMy5A2oAuSQCORkZrHv0hkWUvjy4WbdJHxK7bRuEa9FG7IyepGeaAPOLnVI5AshAlcuoLNHuEJX5ir7G4JIAH05wa5q81FVuLuRFUF0VfLIjaGOSQl1WGIsRISSSd3fpiuom0uK+jW9s4WtxG8keoeY5EoMbFYTKqnaQYthBBPB5wcgcTeaXeNeyJNKkSSERoTEwgZIV3lY5VX/j4yQA2dvTkCgDirjWHN15Ll3WcsVjjiKTRMCUUyB1BCmToAMAYxxzVzT7LUZbmOQQs7RSqZA+4MoLZP3TtJHGcHsa1bTRwZIr9CmS2JDIHeRUjZlYMxHLB1xxnO3K5GDXeaYsVvNI0hiZXHmDdvVipJBYDb0ye/bBI70Ad/wCGLm/nis7eUny4D5Fq0wUsHklaVkZ5CMr85wTgDGM8V7Rp+yBWBWJLhWwwMhyylsMQEYj1GByeDgg5rxi0u44RtgWNS8BlBaRSgZX5aEBtzERkE4Gc8DNdZY625jliS4HnKUWJ2iOUYZcyMJFHygEcd+nJoA9cL/uxgxzqD8pWRxy43FTkDBBOPwqMsuxo0SRCSMlWztIJ6bjnqfpzWDZXYEaCSZZPNIkeZOFZ+rMEXkAk9MZz1AOat/bUafy1ffO+TsCsAFGQp3FQv3VBxnqeeaANgBHVMF3boWKPgKuQTkjBOcin7GTaig4yXQBW5XJyxGOOc9cfrWclxKjmIKki+WxWMuVYbuSRng/MTjGadHfbgGG0P9w/M+7bkhgVONpHTpz6UAWzIHDrIMlmIIHUgLlfr8386mhMYRQ6iMqpJXjzdx5xkdsk1SZHAjYFIxGzKFXJc7nZxk/Q/hUcZjdpw8jI6qXjkfJMkqrnyyoBIAAHUAe9AGsHTy9hEw3RSsd2cBd7YYt0GRjHOfx4rPaZI0TOZNvCqwOXDfMMtjj73GfSq8c891uR1JOCHyxCONgfaAOmFPrzt4600G6tts4jjljRGUI6FowjHIbcR1GcHryOlAEyzxEu6lF3PtcF1wsYQchj94bs/SnReVKARIrqMkAMDtwTu5Jwfmz/AErFur1ZJFWZYAZkaFIozgEdd649iM+5I61atidgiQm2hQiP5UDOrqcPyeeXDnPT5qALVxcRICHdVBaOFWfKBpGZiqKGALH5W6Z6fTNWTy5jEgQyo7K7NjdGVk+5yMgHBGRnIPHXNW7gxny1lxKbZxJEZVRljkAzHINucjLNx+dNQpHGm1XKt5ZkcY2hg+CVUdQSD0Hfn2AOL1TRVkW4jjhcxskkcToVxAm8mQuucgeZv64z0Brmk0XesGN0YUoCz7TIojAQbFzlAQuSCAcnkV6neiMtLCzsiu5JMYMf7rO4BpXAAUSFmJyOpHXNYUUOJmkBEhMhjiHAaVu8mT0QtkgnAGaAOJn0eaNJH8rZG8cmTDvQTsHZVyTHgcKoPPUE1hDStiwySQSoZmK+cpR4wqKG43EEgPw3y9Qe1esy2sigsWYIVZXVlA2MSQVEpJDjIPIBHPU1TudOjkkheNw6wquFeRmVmc5YBgoDfK3b6daAOGgjTyQSVkldtp87AwoTkqvHOB36npXPGOyguPOnikmdJZ3w0qCFflxDNiNt20EAEY3ZB4xXp32NSA+2MJHcPCEWMn5VG9T8wzgyEr6cf3cGqN7o1q1rNcyohadSggKqvlKXLSnzBwSJN/QkkcjjFAHjU1x9mkVjhS5Zp4I3ZlMjMShyx4GxlPOO/wCN+e4HlLL5UcknlsIghzLI5O859doYDPT5RVq9tHtElcrDHAHfYRGHZkU4B3kZzt29emcdq4fWdVePcloXSSGMAebshWSRmywglYgY2EZ565FAHSSX5hMK3bTSQ/u3VCEK7pFVzEST/fLDn0rOn1lXk2ROySzO0SFiCsTZIWMhRgLtA5+7z1rh7jV52JiaWKFnEAXY7yjaoUyPgjCsDkEHqeRkEGrQu5r633WM7wyqz2yuHjjWTkl51Dgcg59zigDcXVZZ3lhgaT7U4a3lVdxjiSMqHlTgAjOORkZYkVbi1eS2vp7eY7ZbG3ZmkP7wOfJjBWOLJO4KwOCMknIz1ryqW91fSpbmRJpRetGEYyFWN1A4KOoQ8qxULggdCOvNQ2d3dlYy8DWsrAzSSPN5zGcli53yElgoCDB7jA4AoA98tNWmsbmw1MTl2jGJo5gFWRpYhbqLiJAdpwgZcjoQSc5rpdC1O7jvH8xQ6kPKjOuGcOzOcbfmK5JA4xgcV4ro2oXl5L50imZfLW3acNHvjkO2Zm8p2HGJBgvgnJCZxivStLnWC8aO5mleUWxDbQQ8cRYgSI+zaDk8rnPHAxQB6/aarG4BjTYAGJhx5u1y7ZbJ5EpbJBOFAYZ6YGrb3kp3KoLAAbgrxhXaTLIFw2PO5xIBkkD615PbavLGGhE0ZJPyRDCTSoWIBK53vznoDj6CtdNZdI1CIIQgOEQsUMhJRgjMP9eAhO7O3jGc8UAdZcahJL5kUhaI2rESfuUWLcf3ipE+MsmWxx05Harn9sxysFaIREWyADhw7iNc4Zc85J/yK4Ia84gkEjCWVlRo4pVYt5WCoKoEyZDsycAnJJIAINR/23AZELRC3EVt9piDMCkokbyseYPlVjKr/KTuGOQKAPWbRYp4lVFD4OJmkR28ticlVKr/APW96142h/ewRl32ICUDxoVByDghtzENnIHIz0xivMdM1lWdZdiyq07LHG0kkShsncAycEBifmPynGATXZWeooVVvk3Bn2sQDh3Yp5J2Alvlw3P9/FAHTWoEUZjcFUJwuGMh3MScE5PPJ/pUwck4kjZwDtRgePTg9+c+uOlVIZEYKE2xgcMfmwZM9t3IyB+GetaapEsiTI7FIUMpXzE2GUZ+ULuznOSTjGaAJzbpG8aKvzMMyg98jgH8DTfK24OCqMGIBIJBDEHgE56frimm5SRTIWwQ2AArk5PO0gLwBnrwO4pUlVgXb5+cADjYMgYYHnrk9Of5gE0YB2AghdxyQCcYzgkDkcY7dwelP8vKljGGVif3iyHOBkfdJwOB+lQ+ZucBGwgXLso2l36fMD1wBjoaIpNu5f4DnaBk9fvcDp82etAE6mPAG59oHOBhvo+eox6ZocxMg3IrORhdpAAHAOckbRnPX9Kp+axBCKoPO4lkGevRSeOtRRSuTtDRh2zkMCN2CR1xwOPbOKALIt4iyAKSYwd5PKDK5GCDyOvT6GlaNI0d0AxsCgKDgkfKwHHTrSrLvByqo8Xy7VPDBieQR9T+XNRuXKjBCgZIUgkZJJI6dMmgCVQGCoOVPLoDyW3Ngn0wD0/TFW3YtHnblGwC3ZVHyrnHTt+Z/DMR2UgxnEp5YHJDDkn6cVaeQCMqGbP3go4QjLcsD15oAVXbcApDqG2MQwwqAdsn5uB2zVuNF3ghsgghc5yWxwOenas1wzDJCocqQY1OwZAzgD3/AK+tSrMEKeYd4BAeQDAyAMHb1+tAGgTtODuQLuOU4DZP8Rz8wzjGPWnCbBCjax7hf4eM525yevNUVlcgjBIx8pbG3BJIAX8vpVdRKk7S42lj8sg5UDaoIx15YHqKAOiVgCQULNtyh5AHHp3+br9KrTo04G9ziQbWKj7q5zuOBx/9bt3lilkC9RuYb8HnCksS35g8dfapowzcADkZJJALY9ATxyf0oAwpNOghk8xUZy7YZj0CgDJx26n15qyIlO0uTgAhBzkHBByBz7/jVtvleQbtpAyoOWwMYJGAcDIP/wBeqLyylnDAAgEq+5Off72R1+nH4UAO2kg9cFsZ2nsQMcj6UjxJtDBwjoQr7geGABBbjhcdzx75qq8rIAzhSvJd97gZB68Dkcds1kXl0HkQLIYiRvSTJMTMqkGOb+9H0GOuaAOg3x7A52NnGWyOc9wuRgVQnjWVychgw2qpbCIcgjPPTv171nJqhXyyzYYqqhEjBTuCQcfKvPBOOoqyLliCQI5ARuHABJ9WxxnGf5UAYesMLZxLHHE853xs48wBoipUxj5cBsk+3ArC03SRfMZo7iCKNULzZcF8qC6qVPzM2Pu4BwRzit+5nWWWSMgMAAV+XAU7Wz973NUbW2traVjJG4DqsjvGwOCVKKMLnILEfSgCrZ2z+ZK7EShFACgCMopY7z8+MnjOOuc10tsGUfKocElWYEYKgcHB6jn0781Xtvs0sM8sbBZo2KrExAaf2A/P8qWzjkZpXRiEjADJ1KZHGQeepNAGzENo8sogU/NuDFt7HorKeAwOOPaoseVkYI2kT8gqHRucdhjp19OTTi6LbtG7ojI3meav32VuASBkgk9sDoOPXLur+RYsCUH5AjB1PC+uAPl79f71AGtPqEMnlBnjQIjlirfMxODgnPH54461ztzdo90FiklFvn53CRsJNuMAPnIbOB8oOP1rn7+4YKm3YUkYohB6AZJBP8J6devai0vrSCFmu5GMbPttWCuuZz/CXK4GPU4HvQBtfay7yJHFJAwVWUuTg5OBhjjHQcHB9astc3FmgnuXVxIAxV3DNGrcBk2np1/PGK4y41BIZgTeGZ34xuByA2FICk4HHtjr0q1qdzDLEhSUvcR4wpfKLGBkDHc0AWtV8QqylN0iwHbIrjKqw6gSE9Tx79Pxrk4tYhll3yzpDC4Zo1SRSsjRnBL4bK5JHXAPbNZup3omjd2REjQ4aIByzSHgMAV6c461n2F7ptt509/arcefa+QmVUQwyI2UXrjzctnjjHfnkA6CXxWtvctPv3fZ3QEKwCsXABADcgAMOfbOeaq3Xiy381mM8bbmBiYkERO3zEow4K8kZGR715D4g1t4DHLGSwSYRbVk2swzx5i7cGNRt45rjbjV9SgkeV2ik3yGPbDKxjjh4c+UJIwDK2BgrxkYJoA+sdP8QiZXVLgDJBVmBUlR2JIA3D+nHeu0tL+GdY53lLyLkbEO1QCMhhjqPpnO324+SvD/AIqV4I1eW5ZneSXbcIDKqRsFVXIGCSOuOP516hH4rW1iSQNGFljTynVgVVshcEKfl5Pccjp0oA90S6QqxLxlGxwzBpAfQKOVI9x25qwLxEt2iUhVKoJAZAWZucjAPqfT0ryLT/FCSTKjTwiSR8LIFyXlwDnd0J9/wrSufFUFsIjctFudyqyYKsxHzZIIxnGPUccmgD1a0Rd5MbBNw3srfK2G5LANjPtjOcYqaeVFU4cHkHJ9CSoLY6HP+PSvLrPxdFPu/fxvgqrPl96KRxGmB7EZ6Dv7u1TxxYWFuzPKsEccYOJWjUhcZBfc2WO4sDjOO+KAPRd8j5CIz4UMdg3ZBO3I2/f5HbOMZOKzLnV7S1jlNy8Z2qyBRKsexi3y+ZuYZfkZXqMYIzxXxd8V/wBtj4PfCXR7y813xrpNlf2yuZrVpAkqIqko8agZBMm4HpwuRxX4d/tPf8FyfB/hb7ZB8P2Ou3RuliW5NssOm+bIjfclzvm+bo2Mc9RQB/RJ8TPjL4R8C6Hqmra1rdhYW9rbANIbuCAM7qVUKJ2BALdeMAfewK/kZ/bS/bP8K/ED4j+I7LSr6xuLCedEh1WaZUFxDp07gW1ukco8y7TYuCxUN29K/MT9oH/gpn8bf2gdWksb/WrmDw3eSyPLpenZgjdC6JNCbqMnrEvBbbn0zivirVPE+oatChuLSaNGkWTSw9ybyRZR8xmmG3ClhjOTt560AfcHiv483Oq6PchtXe9js7jzJrRGa3vomw6x+RCX/cr5YcbvMO7d8u4qcfM178bvFbX0VzYailvPa28cSGRmuHulQhRAyyY3fLgZKgnJ+avEJ/Eot557sS3D3hRDqUknl+SJtwEBjWBz+6Vxk7MMeMl9uGhm1+xVLyW6jW3ghMCJLawHZPK0M7yhS0asn7wwfwjG/wBiAAfQk/xQn1qWxbxJDcb7h1mZrPdFbLHE7sjtGkmJHiClXRhIcjBLdak1bxPo+lwLIbmNp5rOWDTHaFy0SXLTRZu7aBVQSYMfAAX97JtGCK8FsdVi1LT7mQ3Sw2KnIBBkezl3LIZVKqSIXMSGXrzLn1Iz/F2rXL2OnI0x8xkiC+YkSjzVYJbuksRJRS6soD4YnkjnJAPWvEGsxKlhtbTi9ykc6v5exXa2iEjtM3y/ZlAbZs5Ocdcc8HoepiDVrOPV1uIYLyeF4WmlVhbgDfbbWYb5FDnO0H7pA9hzllqA1WW1QQSQalZRvLAlzIZ/NeO3RZInjK7UAYEgHPTLfNWdeR6veLdz3s8q2cGJ2kWNWe2nLfLHGxAbaCT91cDPOOaAPpXxFNp3labrSXJjuIYzbx2zPta9lhdlt5XEMxMWFUBc4xGADyAK8Bv9XvFaS9e7hubmea9nkaTzZJY7iYhliUrKWMROQr4Ckc5JrNvtRex+wQX8d1eSwW8N5ZiNwfNed96vLG8gy2xgWJI54wOlVrn+yLiMzXH2q3nktoYLlZt+xWbDxy28kKksA2RnAAAweOaALI1EzSTTXO0X84iuJ5ow5HlooSO22M/BIJLkAjcM5I5rqrPWLqXTJYY2N1ZWllOsayoXurZHG6UzOV/dxjcMAZ46Z5rhLpoEa3kjmuJN4l+VZVWVQLVHtzICOYyxOB1AHatWK/ez8iOe8nluNQjgtri0tY1UlGG9beXgF9sO3eQOnXngAD7prqytUW8d5YUU3NlHb5G5LgCVo/tGS+8b92CMKOO1LYSi5kLyky3Qijt5nbMTxC4KpFKhRcTCPbkvxnPPPBzdbe4nFxkPBNGzTvBbvGUgSaFZY0T5jtG1sNn6AZFVrG+tpDhXjF4hQTIruS6yjdEkKAEtBt5OM4OM+tAHeStBa3V4xMlwk1zKb22luNsRuxEIWmiULiNvOV/lOD6cc1itOLd7qGF7iyFnco9xcTSI8jSuudlmFO4ozdeBwefSqkt5b2V5HdNdL5V5G1uwn2ylLmJsTfasZUlnDbHySc571NrNzd35ZI3tbO2W1M0UjMWmXyAEUSlEbDlVHXkEmgC2+sajqFgI38oyKrRC3VA6z2iXLM91ckOcSBAqgnH3R2wRJDdXtlbXTWt49w0RRY1lWA7RKd7Kql2Hyg4BXLEDODXD2F7JbuiLMcX0KxSzKGaULMxGEbGHBkDg7c45ziukhu447RFF3FAq+UsaGBzLPcMBHFncmcrGoU57jNADpr2OaKS+eOSG6mkm+2hJwyKju3ltFEoLpnP3ioB9cGsiO9ESyQC6cJOgVmkY74II52e4QORhi8gJUg4O7g84rU+xahaq9zZTRNYzShr60muEjMltIPldIcF3ZGbBXgfLjAGawdSgsEB+YS3AiCtbAkRIGPyzRuhP70A5KNigDdgl065tZrq6LDK28KhS6SkrIXN3GjYVrtdy9/mXpmtmMZtvs9x9qayt7meeN/LkaTJhUrK8pdViUyM2ByBkY45rzqKzj1CWS2W8AaMJPazPEyR3E+0RRuCSABujK4JGTzgDBrattfu0FzYyXdwunBJvNjisfOlmaSNUFip3f89AfLbgKAMlSMUAbl5efZ55He1TLlY1EbKs00KEiKY+a43MI9pbHrxkYqCS6MhNxZTwk7SI45YkFrduo/efMoBZlfhmXjIOCRXANqhsbmJVNyqWkhKi+2STs8iMGNyhJ8sFFcbVJwfu+tb8Gv2VtbxTQ2awNKrRWzrIJBEkrE3kLQuflDSFmVsZCkDjoADctpJNSC3M11tNtJuSKNQLUXithEhmb5nZSANrYA6E54rs2vBPpLvq17F5zE29zFsEN1Eu8sJUhhiIIZsb88HcT05rzZdcFvcK0EkdzHKswMIiRLdrQKWZUQ4IuQ2CW+8Tk9ea1rNoLuw+0LFvuZLdXcSoHmMqEIsLAyZCEKSCwX1OOSADaSS0F3A1tDG8e5zJb3EqtCzj5h5iOQSCQSm0EYI7V3WkXkk1/azy2IhihhDrqTeUtpa2pyvkshfbv3fLySxxkqM15VHPFdzTWT3NlDLbwlJPtOICsqfKiRuOMKOBg9uvWtuG6Gn28ca3sE9pHZFZ9ymCB23+ZM6BpT9rlDuCu0EnPTPQA9B1mWC7mhijSJftkrta3Fp+/wAm32FxOg+RF5lHy4bj7vQHkvFnibU7DTjb6WkkUkMkzFrcTrFLImQEeB0GIgZGGw4DGPcMnArmbQ6ggkjS5e4VpXks0zIjRGUK/wC9wMqRuO446jr0A7O41Oa8tDbyLtuLZI1doQIzcyW7bCr3DKVlCSLJgdWGOpoAk8HXWo+ILexub6FcWt5HJcWsLxwSO1tbGQJEZBuCNKVLcDBz3rtdRu76yjnvY55NMngtoWNtJme3llkibfICGIeQM2D0PPTBrmNDgSB4dXt7pESfzLZgyswEgCu6LGs3+vbJUEqASpp/i7xJpkzyWcd/O1tb26Wl1AsKl1YASs6Nj/j4B46/meKANTRtasbx7iPU7eBr2e3Z5L2Y+Rv2NxDGB95CuMY5zjGaxtal0S3u5p2hlt7VgtrFCZBbzq4AaSR4F/1iMr8MwHHXnNcfL4iuXiMUNvEYVXNj9phJKx7VWPzJEXKnaA23g7uDiu1uNEGtaNLc3d1E19HbRIzzXEcayMI1bY7PypKBcjrQByLM9jPHcWEitCkLkiW43lYXYqjCMEMpKjIOCOarxahunSa7MiKEaSB87Y3aPIzmNjjJ9azZhbG2u1tl2XZhWykRHCIzZDRbZ9xwijHPGcZ74qnDplzbQm2nM11JFs+zrLIhtnyw3qsiH5Rns20tgHHOKAPcPCnjZtJuIYonlliuIv3hiRomhldS6hmZW3Dr07dcV9cfDD9tPx98Nxp0/h6/ubYaPdtDKY5ZViktgyK0bRuQJXPGcA9T0HNfnXa3lwt4tpqGbCNbiJESKVlFvgbVmRghLDamADwN2ehrrp9dvbGeWK307daSMrO8wnaVCvzJcNKjlZUcEjAxgjnAwSAf1g/st/8ABV/wl4qm0/wx8Qr230C/MUSLPNPFsug5AdjuYtGQxOcjH061+zfg34k6H4ptLLVtHvbLULG8KFbiCfe7WzruDFh0TBXnnOeK/wA4k+NYtN11LmwuGiuo7iKVv3ciIXXloPNSdmjIIOB0bvz1/Sr9lf8A4KXfET4S6zBpWpa3JqOhS39vbPYXDSEwWiuFKW6yfMGAHUDn360Af3Wz6urhTFI6osJGyHc0YA2jK45J6ZPr34NcF4r8SPBZXgSZxLAkZSQliQshAZGB5YnnoMc/jXwP+z1+3L8L/i9ovn2XiNLXVYfKjubO/aGKNJWTIjUSMMozNz3OMYznP0bqvjCLWEzPs8u6G6OS3OxGgGdkgHZSRwO/HFAHmnjTxlOmwpEVlWRY7qaIu7kuxKGAKThQhUtkDPbpXnWoeKrSKeWLUr2OOC5jygEz2zuI1Bc7WjID98kgk5xUfjfUbNftF5I891p1sxNxAgPnjbyTg7zwB0AGeuPX5U8e6iuqLbPp1xFMty0xi8mUI9qg5Iny2VcIvOQCecDPFAHT/Enxdo0lvKVIuGYCOyuFt1RomDFRLPcKwUyg/dJwSeQK8HEtul1bfZYrp/PkRpLra7CeR2AlmnKA74gxHTPA71SuZ7iS3MN/qFnOqSkxSMGeO5AUlT5pA/eAqB93+GuQv9dv57cxKiI0Uoj82aaViRvHFnBEgPlkDkkDPOKAPar68uzdolndBJZLcxp9ltws86w/M9zGSG3Rhxg/y9NTSNZ1CxvbWR2umuJfLjurd54ohbxD5TcmZzmL5fn+7wTXlOn6m0N7ZTTrdTST2sgNrcxz2a+Wh/eOszJ+5i244UncOnNetaFa2muXkslptWFi37tbh3mhtbhBHLIxdMtGdwChsHp2oA9h8LXFxeXV7qMl3ZyRCKSKCVJRLLLDuRRIY2OJBuYgkemcYr6n+Ez2NjBcQ20l1cK7RS+cLdIwXwRIsJj5eEN1xnp9DXzR4H+H1rbanYWhuJEtVtjdqZHKo22YJJv3EYYAghBw2OMmvsvwvBYadai3tEtd8UgbdblyZEB4kGFzE/sQAe9AH0L4aghkWLfJPKuRcm4eNt6FyFKHc4Kjy8nkDpgj19q8NXsc10tojxFFIEQOVRlJI5VwDuxnP+GK+cvDusWzOJBKtxFuW3+xi42yGYnBkQ5G/HUhsceor2rR4ZVuoLo6cZLeCXM8juYxGz4OweXzIBnOVBHvnqAe2wXc0cc1qzxRid1jZmX9zK6sAojbnaQeMnAO49hWXNdXMG+SJonke6SCWIzEpGAQJWaNTyCMAdTWVaeXlZCryN5hMe6RmKQgB3w5OeGAwCM1bighnu8tL5cYwQ0IBkJOQGnLH5hnjjOQOmeSAdNY3ChdzIZCsSIGXlBk9doPGM459a02fYUgD7hOMqcfdYZPl+3T24xWFBILWPdgK0oRd4BIUbsDOR8oz14retyoEcku3I3Pw6ttRsBT8pOM5PB5FAFiOyt44nVg4Una8YBVUznuADnjtx/Kqv2iRgCokYR8Z3N8xXhu3I6Us94gJR5DhpAU2dW5A6D8PfvVKe6SMBXcwgmTb5eOSwA529elAFTULiRoR5cpldj5ioqYT9x0J34wc9M4z+VYrNc7i0Ejws+S2/dKePvHnrznr6VLdeRFHNLHdkzvHjyZI1JLNw4VVfA9ewNXILhYSF/dSSFGBYFSoZwNobnjJHPQep4oAy0jRLpA8vmJI+xcZ2SSnd8sy7clRk84x7121nayrbGAwF94KiSbGUj5Pl7s/wCs7cenHFcylil1PEqgyss+7GfJwwI+TPaHPUcHiuuJvI44VLbkEu9VXeTJIP49yrwo4yPr2oAit4xGBBJCq7HMYyGI3c5HscnrU+6PbGzKJGXqOBt9BlqrXRntHX7WsonumklkYgEQbgcFwDlVIwATxxyanimGUVkj+YKVO05KtwCcA4GQetAE7RwzpGY42YQNG8KuQfLUHLEnjnP1qVblWbyF3nyyAWfjdk4zx+B/GqkrrFAVhfa8jbUUBslRjcVOPcf0qWBJN0hbDyEAjA4zjIHHA6CgBs1szFpEcYZJFRJGByW6BcfeGcdOOKxHjxCxljkXI3K0eAHGVO7hv3J45C810ZjeU5UR/wCq8pFJAweRviDYxxjrjr71LcFZbYQRxws6sJmG0/KMj5CSMenH40AcnNDbyRyLcSMrMZJmYJjzHY/Ki+i+/Tmore5ZmeJkYtCSJvkYCbb12kDgfpz71sS2R3bpAEX7pIKyYg7x4Y5De+DWbbTJFEbqMyGO5ln2JKjBjtPPDLlDkHG4DPbNAF+KUoqmJQfnETfvSQHIDhd2Ou31459aI3Vn89kDOYwvIwAW4UbScn8vxzVaMXkdsbp7cQ2kl08TTOuEcrFtSVGB+UZxycDHpWT58slw7+aUWNo95CPsGwDdhcZI4PQHrxQB20KIUKMmISMuNzFkA6Z+U8HJ6VRvooGi8lPN2tMoiWNyDD5nK79wwM56fnRHdM7ExuGiaN1YkFRmMfMAGxyPpirEf2ZhAzGTIRZGBzlmjGE871OOuMjFAGIIpIVeNwbWK3njaOSBpC1xGwO9ZlXLHBA7fSlWeeO7tlt5S3m7gWwCXRd2XVOFbjnj346Grk7SzuH8xmxy8YBOCOcHA9cjjPSqcyyRSRkIVdVkCAEAqCONhJ+TIPc0AbCXMwJi8yJ2Q+ZGZMAsCowB16E9MdqgufOyIy6PGNjMzoDuwBk4HTtz0HpWdbo1wIyqEP5f3RncDjGAvX1NXJExFMiBiFXYHZmHJx0z36dOufagDn7lpY1mW3CCZo96jepUFT84G7jHvwDjjNRiYxzRTKh2Jbw+ajhmCzjhlgjHGV/h9jya2biGaO3CmGHy2RFWYpjcSfnj3f8APPOff61mSwzt5ojWIK0eWlMnEbDqsQJ9M+3NADJF+0O/lgMHlB2kGMqrfM3bpkevf8KVNJgQM8AxMzNKW8wsr44cZB9T1P8AWrGl2RUSNnkklA8hYkHOdoHT6H09q2IbWOHZDu8zcHLMTsVTn7vy9QR/n0AMFIxcbElWIqZE2LvUNCFyPmCn5hnjj+VbscUkSgI7hjkqQMRBFOflJOcg/ietMltIWEmxVSdVYwlFyAWz19iCPyNTWqXDkrJudUUK5IAjG4cgZOc5x+dACsdhaRwjPgMwcbyzMQODv4GT17AE9qqC9EdrLG0aMFnMy4TOx8DJd5FDMMk8Y5HFWpozv8tCqPsRlU7iDjPOQCMf4VjXjeYZkQozRp+8kO1UL5wfrwT7AGgBt1dC5gVgI7crIpEsShFKkHcfLbIHOB6k1xviTXE061VJpFlcxlhL5a5jUDlgV6D64zVqe9FthA0bF9o65i5+QFeDls9M/jXmXjjWrEK1vGGaRoTHcp8gkmPA2xYJKkfzoA8L+IHjR9O067kV4Lq0uCUnjB33IbkqUMZwwOOQOQGOcV+Tvx/+Pt/Y6ktjpEoCXLMlxG9u0REMYCb1lQkmVeMV9o/HDXrmytdQnWOe0gMJW2zHuWJ4l+R0ZeWmDZJIBPBzX5D+NYbrW7m8nhE12kDyNb+YjtcyzSvvmvMsv7lA24nkggDAAoA9w+CPi+bWfEtrfX+sziOMywmQ/OYHP8c6lf38IJwO4zzjt+rvhHW57a3sQ6wJdSRhvMUARXcLD9zKrKeDtwdoJA74r8Wfg/c3mmajG8+n25W2GIyyCZ7lTzLdtjAlADEcZ6cjHI/S7wDr7C5sYGuTcRrFbsjiUu6pJg7VjcYgVAw4XOOSOmKAP0m8B+IpbtoYZHRAAPMgd8gsFAAUK5xxzzxxX0FaiGSIFJMKqgloslUZgGwQBweegr5N8EalboYwkpuZHjG4oAu10I2JvKgkhcdRhs4Br6d0C9Ro1hk8vdKFIU7kVwFwWcBcM/GRzyR160AbMAaWWLZKCpkZG3qoPJwp65zyee2PwqYhxL5b4dmd0II+66K23hRjJHf2pk4RZ96RlBGBl88Nk4JABHqfate0e3lPl7UiZCZfNfJXftxk98fT19s0AVJpHtwAyR8Kq5ALHdxgZGSD6Zx171jNcymVkcs+9iFQArtHQkluAAMn19jWpfl4y4jJbzZCH8s4DDaVDAk/KMjvjvWCWGHjklliEgIj8t432lePmJPQgfrQBatkVHCxxpIu9zIzlc7unTOT8xz0q6ILhpTcxbBtyFC/Ic4IAAz83071mQwMu1ZSXhxkBco7ng7WbAwD9T97riugiMsMYYKoUEAIoLFF74LfxAdOoHGSKAMm4spsCVRtG4rGmBuDA4ZipPB2FiM9MflmW9s0TtKykoqBQpBeQGRwGLFsDB4Ax3Oe1b84SSQNCSV3NIx3ksRgAggD5H7YODk9DS2253BdHjjVzhGwfkQblY8nPzUAZssLExkbR5Sho2zw5zlEYAEkhsdu9XLBTGsgnZUJO9WGeDxnjGSQP5dOa01hjUySrGkhkjIz3QFyAUH94dR/u1QvA0j52GFQ0T5X7xWMgsGAz94gjjsaAGhkKys0m4IctCACXU4yARyARkVQ8k+c00kaF4y88TBd20sCF4P3mHHB9PfFIyrJ58mfLMhQQtGRk5bYpkycgZAyOoFTWkpUsZmEgZlRBjaHwwBAz06EdutAEUqyPEbcjI8xJGEr7jJ5kTKGVR935yOBzz+NRJsWRN4RBnEhY5EqI4RBHGT2jJyp65qxsVjK+MSSbSVYhTGFbcNy9vlHp61nykJ5c0pRHW5kdFA8w7imFjBHYHk+mKANe6mS4toE4jMjySSBQxdI45ldAVI+TeqnpVa2gR7mYxPIsb7FghOP3YJAlLNnG5gTjnI70W6tcmSdpo4dksSqGyvmngvHGp5c44GM1pLcRLEZmji81QwMShkBQZy5JAPmAc465FAFy2DpBs+/lyA7DDAbmyAexHPX+tW8ktiQgKEYKcheVXJyT1GKwbG8WeNYyEiUs+Tuk3BdzZZSU7DOK17u6UM6ks3kAlVCnzRGyf6xTjGcjPPWgCG6uhEhZOQhxuU5O043sQoyqgd6jMzu5KrujijWQESOysT9ByMj06dcVTy8zCXJLc4ZVIIVRkrJHxltvY9ccUy1kW3EkUjs+6AlZN2A4diOFUnJGT+XpmgDWtXtpLdJEdhHPIUB2lTvztOFkALEHFU5ZYJndXVWdmCxFfndcfIpKj/V5OOnHfih3DQ7V2TCOEvCF+VSjAj7+3hsk++e2KyJ0lQM0DqgzIxJwroBHlGVush3dB+mM0AaaMZoxEFZ4geXG0E4xuB34OeuaZeW7zRkLGQ8SCSEbgCzDPl5Ynkbj3z71kWdzdWreTIN7R8ksBkFsbcHPAJP69a27W5E4cPPEHi3xxqxOJAE3dcDpxwcE449aAMyNLe2gma9IlknRQVD7jG7qS5O1PmCsRnGeO/SsUWEUwdgylURWDgkmU7soQmcqB7getaF/aGfzWjZop1DRW7KFMRWThsqTyctx9cVLaxXCpE0yR+f5caCRFXEyqf4/m6nAyT+tAGTNpDSRsC/lqw3qAu5hNgFmK5wQQMbeenQZqAWpiRJEt44hKpR3Zgj4GQcBiQhIyePT0NdNcC5doS52Ry7g5G3IMZAYeox/WopIi5aMspS2UMM4LvnAO0E4yfcjkmgDKtorY/LOGEsEpEMgnjKzROPlO1QSPmGBnByc1bSCHz3DiOAlicb94YlRt34PAJA5rN1m6VdOjSyt1W6WYSTzSYB2KfkiVUJ+Yjp16+mKggkkurZJI51jlRC0ttOvlPGoHzMz5+YnsM5NAG+gEY2b1bbwSASM+xBorIWeRUQMhZtvJQMy9SOoHPSigD8cNQ0ctLLDbm6uUIa4bdFkR4wMIWHCZHOOQaW30+K0021sT9luGlkNw9sGL3AbsjFiSi8jntnmvadS8MNYXLSwvc/Z7zapWPaYwBjhySSFyeo965saJeQXrmO3jPkYDyNCZNzSnPlpIoO8AkcjnAoA5PSbafKyGONLOKRongtmy20nq7DuBngHjHaugv7z7J9mttPllM7YlhaRpAiYYFdg24VxgZ7nBx0rSbRhp67zbvEoud8rIXBy4JcxlvlkGT0zxjt3yrjTL2W9iltnZYS4m+0ypuRI9wUKyAYJyenGMccUAbVksl3dvJeXkb3Sv50k0b7mimccLIe2/nH5V6PFdzyW8c32ZESNljkJZRLdEAIHYZBUr2B7H3JrzK60WW3hZYNt5L5kckxjlaIvxud43U4Zh/CCegrqdJnhuGWCaZomcKYI5XZhuhAJeWTG0NtGO1AHcoJ4bfIljRjlmkTyshACyqSTk8Z6enArU0+/Qqm4uV2B43gUANhhne7jHJyQOOlYFreqZJ1MkLIWWSIAq3lLg527zggkHqcfSr1lcCR3SOIRJs3OGKLFMQSQ0bZwrAjkZx6ZoA7C1uVkvHjkKXLBYgk00RjYlmzuJBHO0gAHrxjrzqXUZDsxJiiEiwpiMxO4A2k7xlSCTwCQQK5y2nhlKsYkSVMufNnCNKMjA3ZABGPlGeO9dB9rt5zDFJFIAsayFmBZUYkMitcAkOx46D0oA0oLF0w8ckitEzohTbIGG350kbJ3ZDHGCfbvXC6pbRljuEilQ8rOoYPt3Haixkc4PAI6/Tmu8ur24aFHFoSVm/1yTAJCgQjzZlODJ8oAAAz6etcVeCdodzRAcu6yMsuGVgWCbyCF+fGMkfeoA5mDT795JLpZnliMRZVdUMcManDeYvPO0fWrBt4JAgtIpfJkUKLjZkBznzdm0HYpPQHkUyB5redTG0kazKRPFvba2RyqbuMYPXpW5a2378usRZIYVlltXjPzxYO2YbcAgcdPXIoAxH0ASbk82SCAhZDIjurrLHkBXUJzyce+fTmkm05W2RyxlIkZJNpJWZV6CTCrhssRweefxrr5b2x+xLG8CxeV5jRuqSRvMCxJjT5cMhDDJ7e1UbI2MUUkry3LSfeSCMCZUUMNqtK3BRAeSDkZPtQBWs9KsN0fESRTyPLcRH/AFkUiAYEpxlQwOem3nit2fTLQCQWjx+SmyK5QHLIGIYsC/3lYE8jOO3anwXFo7Pi3jkZmJlwBErADcJJDIRvTcMEg4HqKuWV7YyErEI2XJ8yOAqY8ncFB3fNMucgYyPwNAGfd6PHf2k5hlWSKWMK0TgCNVjJURpMf4SM5zyf5coNCt7GaULElo6JlWtXeYpnDKVQEkHK9MDHtXotruESrKkEeZZGS0QspnQNhWIH+rwAeGx2FS3NoskYkUqiKztIkWwMBgEks3L8DoBxjFAHm9+gkuLaW+Fx5CmKZ5UBFyrKQiiMJ3YdQfSgATuZ13zwI5WJZA/n4PEfmKMYPr6d8V098toMszi5yoTyyCURw2VkwhJGAee39KFjJZbo4I4X88MzO8si4LEcC22d2zzuwOaAK72rMoknidlaFkTYcBXJ8uPeCfl4PU+lYP8Awj0M0bRPAzGIk+awjLoN2TIkjISBhjnB4xXZzXJuryG2gaOKKFFSeGWRPMYoxJR2U4BxipJ7U3EUkkexYi7J5UzMoeE8sgdf9WRxjJGc0AeY6x4YjUfZIEL284DT/ZGRpWUjIlWUgLGw4z0/WuV8P+GLiySR7gLI3nOAXlDExgkwC4wSAR3PSvYl09POMMsBkT7MgAhAmFvEzhlif5xltp5IOce/Vt9apEbhJEe0WV1W2t4IxK3kJH80sofhVyvOCcHrQBx7200Easw8tFCxrNatvaMucOFJ+V05HB6c1Y3y26kRxrIMbmMmFWR8FRxxhywGccd6glvrOyiT7VcXNxaudjxWQMs0jxknKgr+746+wz0qjceIEkMM1nb+RHJIbdYJiZZRgfKz7QT5hPPt14oAz9XjhkNu8vnQ3chDCNCJIkEecgBozn94Q3oe1cBrNpqNwqPbubVk/dy+Wq+a4BBy4VRwxx24/DJ9WQ3Nw8cVyFa4ZmeN9oISLGWIIOcbiBgevtWHJo1/cSzuslvaN5gTzj8xkh2kqwU+p/l0oA5HR7y6iMUTGd4k6TxxhNoYgGN2JG5gwbOPbtXYamHms44Ynle88wbUgiSMyQKRuDuSMMB9M54zmn2WlO8EkNyiTLvE0ZS0xJIo4kJlR8qA4HBUH0yMVYvbKa3twkSzJPGWmjtopVWUoQAwZ5GBdcAYAyRtxjPFAHmutzPPdrp8ahntkSTayjyTN1jVmZceYrjLc44GDXA65Fr14JrSefbHcNJGD+7jgQqoLBhKQoLAEI4YkZwq17Ff6ZBJbw3TRC18t2by1YtK1yhG6SUAElMkblAzxxUKRW2oi4uL5Y0t0jyI2VR9omRSj/Y4jhkJyCpkCgYz05oA4rRIJIxZwT5mmT57N1kNytuiAYDSY3R5xjo3PA7161pF6plUyRslwU8qTyziNIyf9a0YOTkAbnIAH8WBXA6RYCH7ROI51Us6+WHQyQAEhGlkViu7uQpPPT0rov7WfT/JRPs5uXRhGWXN06Odv7sL95Cc5Dc8cDHNAHoV20U0YhMke7zImIeUqgiUlfk2rh+DyTx+Vcnr+htLNZNHBAzW5d0l/wBexjk4PkSJnaxUkkEFRjjoa6LTrO1tbZbxvOlvL2BHWC4ZfKjU7icK5+Riw/TPTNTSXbIizvstY5AkGZNmyKRTsV0YHAQEnPrkEdKAOWttMAWFLSILtyhkjQwOiZG4TYTEjsW68A5yBxWnNtgZLS4hhKfuWlYXGPIIO0KwUjcxyM49Oe9TyN5bwi2eWVmdi6kN5chJyWjZMhIiRxvI68ZzWbdLe3MMvmyLFtnWMQqy4LM27ywygkoFX7xx0oA0HiiQ+XZedLN5IKqCEjJLHzVEo4BKE++CabIreaJYRFaKFCtNNIJkUhNoj+8di5zuzwemc1lRtewyTNbsxZYyFiG5ow3PzXBZQRGBjG3g8471n+bPIjwyOrm4ASeLaGiXnOIpFO5TnOOOd3egDWlu2sI7eGG7ieRgWaLy12ncxLXKSEDMfOAB69KdpuqWt214pmVi7FoUjJYxOoydhH8ZbnIOAPSuQ1KOaQWgmmeGGNzFmEs2IQBut2VkBDkdAexyBg8S6UlrcKltpqxQM8+9HkysvmocKY2QkAZOWyeaAOovtc+zbZmldoHAtrtoCJGR2ysapGEPyn+PJ7Uul6rJONkRgkhiys5d5BsbIxkSE547A8YOKwNQ0TVHt2t5pJHeSUlpLZ413OgIG9I84AJBycfdwecVoeHtGudOtkVYpXBik+0NMQHYBgSR5hGWznBAxyeaAOrne8gjW6hKTqkf2gGJjscg4+ZTw20df51y2pavbyx3cjl5JJoo4jFIgA2M4aWTzVIMcYfG0ccD610l6pa3jt1aOSMujMrJ8oi2gJDEIeQCeW47GvNfEdlcWdo8sU08RYvE8kUXLhixZIA3BXoBk9uRQBai1a8UvPuEUVoggcsqhbh8/u8Fv9chjPByTxz2robeGPUrad5C0BulPlybEkYeWAwjCBAQoyMcn6A14fFc3pxZyqZYFYziRy0kkARGyJ1jJ+Y87R2Gc4rvNO1Jt1qIpY2EqI0bgsEjwm0QtJkbnYEfljtQB2UVpHp+by5linnWJzbeUAPLYKVikkcKqqSSOvGepyMVu3OmazbRWk9w1vHY3WzorvKt28QnUhUBJTAIzjA9a86v5ZIDaEyySGS6gQRQzs6yfOGeKZcE+WAMkgcAda7rxB4vW+js9KdI5hDLHP5kTypFDIUEKwlWUOW2kc428cE8UAdJptz+7SaZCk+5XRZBgRSDAATA4BAJNdjCkBME32iW4M4fyyELiXcMvAsUgAjBOACcY7+/BeH2llVlupC5hMaQxAoIZPmxuMj8rKdy4zjIXHtXpsxNtaMiIIpo7qFNsHls6A7WXyQfvEE4OOmfzAJ7J7V3KzQ3jMmGLRxxRrCUH3HBO7OAckAgdjmtm6fw5cQo32XUIyTmJ48b1cAK8ilwNvJ4+n5c7LrL3N2TNE0E0cXlFVtlKvGBtMtwQw3EH0znkjI5FxJWHltO7fZX3F8Io8tEB2Y8skIrMM8nPXIFAHRCHRpYInnlvn+zyDyVMESu8gVSTKzsCzc5xg5IwDWHerbPKJIL6a2vC6qjSWxCxwkkFNmDwQMfh6VgT3txerNLbrcxxQzJ5qm4iaIIhJjlEKt8jHHfk46VRbU43HlO12wiBkMi/uBJM5yVYkEqMkgZIznIoAn/ALP+zfahDqFnII5HEoMphlMTEOZiQv385CqOT3HSqkl5czxM9vd7jEoPzyKXkZiNqByv7sD8FHY1m3V61rb3CFIVjuI/Ofgy3IGfmBZgGJyegH6dci11aBlWAJOjuzssYjCsyxje5L9NoTJxyRjkUAenCZzpqLcx2cpmRUkAuxFHgYKRuzsA0u0EkrkEjB9K1RaTSWsEZFrcyKE8sIBHGYQMqyiI48wA4wOCBkdTXB2ginjjR1UQ7mmaVTumQAA7GiJ2kFTwQCT3NXnvESXNtI+xCPIMg2iQFVAXcWGCuCMep4oA6gzzRqyiF/OttqFAMGQKcxsFx8yjgZ69c9KJ5bu3iY3MMwMqq6uwKGQPlmMBb+IHr349Oa891Kee0uI7yaYtAULvDbNuVBI3EZbzPlIb+fHTjEuvENwlrNdAXUVpC7WyPLdTCaGVmGCkT5Cq3y4IOPU0Aegz63Fay29rcRTRzPL5mdwYIUA2GUIWL8Z45PbGeu3HqSXFxCzBlVFPmyR7U81x0IDfME247fhmvJUEt5BBcNczNcyBZAQwnyUAkAZiBltwBOOD2rudHmie2SRZp5Ltss3mKq7XUjaioeVbnBJGDu4zQB38M9qsG+IK8jZZY5JstyeoLEkE5GR22+lMivfMLlmCsiyEIVUM0qnAUE8nI/yayCJ5h9sl8tXhjKKrKUSRS4Yk4HzsM8nv71UjvTPO7XCQ27mNxA0QdUbcPmIEoBa5/ujAODxQBNqertCYDIPlIYzqZEErRBeUCg4BJ6d/StrwfpV54lkk1O7hmsNAQFbRGdPtV5LFlmjwrErb7R8zYGPWvNNQhuL+CYjc8UIeKKR5UMJySrkhTlZwOQGPc+orv9E+I2kaVoNroBuHhOlwoj3D6eTJONvzQyzdFBfOGBzjIwe4B0OoXqWepIkSW32KS2ZrCLzAzM4YBmAUkiNTwC+Cc/QC3Zao+xYQj+YWMZWMs2wngqzgHcuAPwrgn8UDWdTj1U2sCBLWOzthZoZPMhSXJmMZXKoSQPmAOBnArtbfWLext4ryWys2aSRo02qdzk8BmO4eg49u+KANuOZw4iEwKqXeVFXc4VuDkMOQOOmfr0ot5pI5juXyy0x8ks8XmmM8BlVGIIPPAycYyBWRZa/YXdtcssNulwZDD5UIcRlRlnEzKM8jup69asw3tiZEllsTEkCLsU3TKsbHCnaDyVz+PqBxQBvGSRvMSNgI3UJucRgeYCd/DNwee3Uj8KwFuHikMSnLxuRvA24K7mAKPwyn1HX2qcavauGzafuhITtZyRknH7tmA3N14HP61HPNpKzKhjuod4Yly6sTuTcwABJPIxjn8s0ASwXNwVLCRQ0sofa+WjOw4fHPy/L+Bxx7aF1qy2sIcSRM7nJ5EZiG0KFVZMZGPTPT6Gs61n0VpJQy3PKfut+2JSxHJ3E56rzx/jUGoWFmGiZ5mJMSkRvumXAPzbGdASRjpyBgAZoA7C11uPyYhLLNJGkRk2gKVkboR5p4BBPrz16VqR6jGYfMEjYkYErIV2qDyFBXg4Hof1yK88FhIm2SxurZISgkP2wzbmkboFjUYVew6Zzk9qtpvJAe+hURq2+3ZHZUZtpULsUhiMjnPegDvpdUChB5UhZ5AkfkIuwMwwMs2AB061tQXU6GNGdBuDbyqlWU42qMkYJ3N1BIP5157Z3LyOkIuITHInlvJKsqF5FyC67kAHX9K34jJHJuMsUrQ7I/NhkaRRs7cHG4Z5+goA3RfMG2plIx+7n80I6u7E5IJPXA5x0xUlvdyvIyCOMSKcR7dyYVQct8vDdexJrNsmF7KYw4aVlcKH2gMxyflVf4xTYi1lKryb1aMuEZ8EqWb5icZ47eooA7GGUbCy7zJMxySS6AgYY5z8rZ7HBqrdl0tx5nI+ZAVwJ8k85PZe46cVVt52ERkd8R4Dsqun72SQ53Y3fLgfSnPKWKOp85skNyCAeME+goAwboOSCiFfLw3zDklcbVZj6isu5ich5D54OXMo2nyo9yAEYx85HHTPBrp71MlA6mQSNuZEkRfuAYZSx5wOo6+1ZF0ftBiHl+TuYKZXd8Fh8zEqoxzz/KgDGtJZIopI0dXVgSDtKn7oCrgjjofbjmq7SPcq5IeORTkSogbYfujaO6ZA3Ade3rXSxWJcSSR24fy43Z9uFUrH8pfBPUgE44PpWPNHDPuKxNG4A3EMwPOGQlVHPOaAKS2FxBMUvbhTI+0ieSJkVECk7R8oAAVhwD3qpdXf2eQxBZcqGkW4gG1ZOcdWXng88cY5x0roYzsjZ7iSQSMoG9Csihegykpx27c9DWLeW63KOJwxO8CB1O1h5Z5GI8gK3OQM9vTNAFKO8nQ7Los6zIXWTILeWclZDtHJBB7Z7/AF6H7YVW1Yv50ZiCRlTsCKclpJNw5OTjHUZrNSyhdYWEHlSRllfcysCGGDhy5IHGQCOPSmajJA1u1nEztLIc8P1RTtAVmAw24Hj9eaAL99qlqJQ7eSC6ouF3AlgOWZCuD2ycY9TWXca1GskcKlmkmYhXjjUggH7u9RtXAHU4rk7yeaIRoLd3kUqpDKTKEHyqd2MFcDoOTnNRJFIzMwyjtIrKRL8ysBgqqKcqPqB0PfNAHZrfW7MhA2yFlHm3ZQyKCQP3YU8HP+Nawtmuh5QuEUhg++Ns7kXAYkEFW5BPrz0xzXBxRxws7uoJ2syCYswYvuHAPQ8nr36V0NhqPk28JSRY1iQ7ndV3fMc5+Y5xvz+VAHQNERvMab8MYncKEUAHghcjJIyT9KhkhEWGK71jIVY+FXzNu4Eg9Bjv71ZtdVWWF2k3AlU3SxruLE4VcxpkgcgE444/DQ8i3kiO7cZQRw3KZZcBs9DyeufegDkZruaOOSRWVDuMTEFkT5iEKoRwwyOxxxV+yeNA6v5js0peMksSx28kZ5Zc/wAhUtxCjA25EKEFkYSqTGDnIcYHXcB/SqQt2iKGS4jK4UNOiyBkJUqAmV2qxIxyef1oA6u1kMkYZCDuyhJi3gjOCcleCDn0/KuhtXESqrLyU2nK7cDIBcqPfHHU59Oa4H7bNbIuyeQhF+dSqq6r/eZV6E569x9a3LXVGlUFZFmZkAU7gMsxyVGT9efrQB3MRdWUsXZAoChWySgAJYoCTknrkdqo3kiQsAQVEj4j3MpDIy9Qc8HPbgjuKiiujtjIJ3Myxq6nBUtw28E8gEdh/Oo719jSxuedoVTGPNJJGWbbjHXOcZOaAM67uooiqzecuxW2IgVupOSpPXr757VFHIJPLYsoj4YtJhXII3AFe4x7Y55NZ1zsmTlvKlhBUE7v3g5IIDDOcEZHvVW1nuCRHKxdR8qyBUClT/yzIYg5J78DpzQBqzzIH80yIsSHy8q5wSep2kY44/Kp4boRMsYL3KMfm4iPlkqdr7A+eAB06+lZcsm6UBIkAHBWUKyHbkKAY8gH3z+lWbUeWjMreUxyzhlXbjkfKy5J69B0oAssJHikkgKRSDaW3IU3xqfnYDIA4H146VNBLvJSdmAI3BV2bSuCFMXO5fU5GfwrNhaOOXy5LlwzpuVAV8tVI+9mTBz7Y69MjroNK0SqzokpdQI5fLId4idoAxwSCOxzx+YBejVNi7CsbeZuV4gwd+AF3Fx82D1/lUJjkkEzTs8ZYDOwEN8nXf78ceoPFZokLAvFKVBY5ZmysJBIUCPO7J57Z4rSV8GFmlaRWUmVMM8kzNhRIoUHKjHQc+1AGJfmSKMOFRcqoDKBuMbAYLN2JHJBweTx1qvbo3lBxK7ngAL87hTwchegBOP/AK3TRu42ZUWRi8cjOu0qy7iBlQdy5THHXHPHXiqdvHGssSRq3yHJdyVijUkhVKry5HcHofTpQBYhgiZ/mkmuGHzpIQHjjK4GxiTk5xyOxGOKuiMR/vBIgDEljwoU8Dlf4fT3zWcus6at7Jp8W/7RGcONpSJn/i8ssoEhBPO3P61alcvtXMe04MkYO52UEFTgdfwx+VACTuOuQ0inEbkgR4wO2eT0rJW+R2aDEYlLMzPGEY9fm4Y8Hjv/AFrbeIOAWMQEagruXGS2cLg98ce/FZKWpt5JSoUs5UyKIwWYHBPlSNwvPBye1ACm2Zy7QzASHyyoKoZV2qu4l0Yjk9B1GfWq9xp67gzRSEMBuZWYtlepw3B5H4ZFbqAEiNCG3IJFUqsbBk+UJ5meW46g9RTBN9mbzIopC0YzNyJUHmknA3jBHvQBgpDHNI5kYP5ShiZHy2xQFJCQk4xwCcd+ec1bult23IrMGRYg6SESQBSik7cAlcjOc9SaRAl3NM8e+LzlI88KCFjYHzG2RDAweABz+VRwI9urwyIZUfCyS4O6T0bnGO/btzQBB9nie3cxoglZgqBmeMfLz8rS4GNoXvjjFVTbBIokSVYm3rk/NlHbh2w/JBUADHsa2gxt3RJJItrnCxsuJVRedzLJjHOQCO3P0r3SFy5Q27DeJNsZJaIMA3zM2APvcfXGKAKMIAhllKu9wjn7hKgQKAQbgg5ZRgAZHOOMjFc9eCQ7mZyp2i4I2MgMWAFKqRyPbrgZx3rb86SN3uIf3xVNj+ThpGjyzbVXdtYq/OWI44FV7DF7BM+ZU8qdi5uPKV3dyAYo1ZsqD97GMcjHAoA8/u7kzE+UUEGdks8cQyCzsHJDuolAAGc9OnUGrtppCzAPvDOqrIFWKJYF2qBI4dnO1mXk9sscZzXSy6VErviCAh22qIwQQAPnBjxgOTkntk1sW2nMTvkZlikiUC3SNFKog2HIPQBRywOOfU8AHCtpxSTzlYvbSMGcFFbckOM7GK5xs2ntycdc1IdOk3STSFXjdW8pfKX7hkJRQR32leOo716lPp0Mtq8aRhnKxrE6RlY44E5L7SMnK4BxknrzWDLpl7MgbyI4058sMWUCQY3t/ukDGM8Y/GgDj7ZP3Ujy24+QyJjKiSIMQqNCUYhQQM9ep7VvpZm3j3o7BjhTuVn4JLrl0UrvwwGASRjkVUVhFJJC0IjVFBAydjgPuKKScMVDYJ/2ePeylxGpliO6BVlBbLFsOQCsijGCAD2PT60AdZZMsMWTKN+fOXbuKu5O4Q4A+XqRk4GRiti2u4JLk3BV1mihIManLFiB/AMlhknoPb1FectM7yxIksylXM0hIyJEDElvkBAB646n0611Vu0s2mSXEEslu0cyhyqA3TIfm3oSPljx1J4GcHuKAOss5o7h1eR3gAkCpPIrEiVhkQtGBuIOeuNozgkVcjkSXzUZSWEsiM4ACFg55Ur+H0JxXMWV8eY51kkZdwBkZeSQrrJlDhvlZTkZBzxk1uw3AmhMaxuXj3NlCE3uCTtQNy55GQAeaAN62QIu1iAyjA+Ykb+Qq/PyPlxz04rW06TTkW4N7biSaQsI3IPJ2BCVI6YIxn2z9ePuLqZBCGglXeIwpxuYyMoKhgpJBKsOTgAnBOaGmuy6kny/s7KvkghiWZQzBthP948/SgDpJIUijdlKrgLjBG7LsQRtByPlHpjis91cRS5KLgNHuZyQxU/KCAcKMDv161aDNKheRl+RCTG+0gnadudp3Z3n0xx6GqRidkjGYo3kjaRuS0LLk9iM7gQewPFAECxwoYpW+zieOF48SKd0XmlQrxjHzk89PXmpkUdVYovmuZQ2DkB2w+R/CRzx0zg4IIrOECnyyQCS7JFLIwGzbnjG7ld4baBnAxmtOKGaHI3fvPlLbVBJc9QA3Bh5OQDySaAJWhiuGdSwEcmOp44zgE+/NKQ8KYUnygAoXGdpV2Jwe+Tzxnr+FOLlt7HawBjMgZRGzEKFwoHRQQQB6Ad6oXBdl2syeWXRsbmUgRuXA2jpk5HH14oAgvZz5ciSKv76UKgD/vS+0MoYHhYNrZYdc575p9ovnRhWRmMTALJgKWcDhFI4MIGBgHPy+9Z7vK8+8W8cqyyyyBPMUtFG33nwWB4fcB9OBjGdCBiw2bZtiFeV+WIYUA4z79ffNAGhLFCA7FWB5LAnKbsH5Qp4Az09setZ/kmWORmxGyKzIgABByQDgEjG3nj+9Um/esshfdhWIGGGSHIUcgYO0D/Jpj3UTC3DJslkZYm5OCducHAwOMc/SgCoiSwAOF3OWAk4yHjZQSm0ZwcNnNZ9/bG5V1QlYCzHy1yWhk5wWUDO0DjHfrWzcZwJMSI6TKnynesg2gKcLnb8oHXFZ1+pSOVw20ROHO7Ofn54EQJbk9x+lAHlXie0Bt5ITEyo8c0auGY5cBNzhUyQdwJ7dK8L8RiOKN3lEluLMK8skbFi9v5alZGEvTIZRhcsScY3cV9OX1h/akEl5ck7bdZlwreUxIQBRJGPvDBXGByGyec15Pr/AIRk1XSdS2vbGOztttzDLI4wS8cigKVXcMwRgbSfmlJ+7kgA8BjybyewY3Nncw7rgtKY3U2xbl8AnbySNvX5cgbcGrtndX1q8KxbnM8kkQkULnbIWEcrI5Hl5GOn1IGc11Gi+Gb6FZXvbi4nSSICE7kVAitlkEbDh8ZLDcdzEkdQKvX2joRC1qkQfcjRznep3LIdyyRqSR0x9Me9AHPX9lHcCRJUMl1CsUn2qNpWLtGANsbgEDbgBhkHKnjFUWLh7a3uFWWPe7LJGjI8ayZYecsgDPhmPYjjjjBPoU2l3NrcWTT28Uaag7CNI2IVGVFQT7eqK0gJOQOT6GodS0aaSSFpkSIxrszGzOzydfmiZRuUnJBBIwetAGU1sbBoluHQX0kVrcwtDOkYVIpCsUccqE4dhhmUhic9sgVYu/EcVgpu5Zp5nSUW8sgZFJhjYCaVlRvlTecknHU5AYFQmo6Q+FnM6mWOALEghWNVdMFZFySFmU8Y74zXiHjWa9jtLgR/uD5TPJdfND54Ys0yNNbzA7d4XcODknAK80Ae5WvjGLU5TFbKSLVpJSxlilHlO5ALwF18zjkEuOG4BrcuPFDPcW1nBIIYSrGS4nMcUS/Z4DICrO21WZyflyWJJFfK/wAL7vXxYmTXJDDBPetDasZxdvcwuoeNFklmdpY+QAS7YChTjbgeneJ75wYZbBbezgPki4W4idkWSCJS06QxBssVXGFzkjNAHZW/iK6liMVxLGHmdmSVpHZ90wCxl3hB2YaPAC5GDk9TXVRa5apFbJbylpnWJ7mCWMDbLLIyskMxJ8weartxyu7nHGfCdL1SUXEFtKjvJNvuIGlgkieWC4fdHIqMo2AMpAVsMFwSuOa9It9QmiRCIFCFre5mgCRSid5ZpIWELKS6gEIDtBVWjJJGRkA9HF7qSPLJEkjRtApjkkE5QFW3Z3iPCtuyuDhvl6c5ruNA1oz+WkrriVFVXiWQJDc/89GYrwQ3GOpK5HXNeaR67fywi21G+K20gVEBjS3lZ4trNIR/GiggYHJx0zkV0GhTxW8+UmjZWcSiL70ZQsyLLKRwhLA9SMcZ5xQB75p12kZjjkZ5t7HdK7YDFQCWKHlRjA5HPbIrpLe5gjljEkTMtyxhiZd2w7gGDg+mCQM46/jXk+m6qs7TQu04kUhzKEAjUZGBvI4XyiMZ7eoOK3I9dSKeKJpJZTFJEVLcIgyg5xwPlKkdyDx3oA7mG+ieaWEMI5FZo5FOTuVCfnGAcHaOBnOTWxDJGzufKYZCjdg4bCgcjGVyQeuPfmuA8+AXsq4LyfaJLh5Y3Hzxx5CqMdMNk+pBrobPUojkb5MsC/zFl3AEhmJOQcnnrn2FAHSr5aZLYYuTtA+8mM5yvX7pB/lTGSRlleE79oy38O5CvRdw9vxxnvVE3sLqF8xUkUkcgqxJXKjLH5idw6VXlvGVFYO6s2E3OAmSMgja2COB6dOnUUAPFxGcowIyDyOHQnIPXgnOcfT04pImCoqI8bujMNz53EbmznPQAkCqyXaqHVkjk+XcJHA+ZXGHYE9Np6/SqSHzHVopgsSZV2wB5keWyqh8HcW55HcetAHTIx2kjB3kYKkYIBwf1z+XFDTHkBl47ZOQcdcY9TWHJcKYd0TYKsMg4GRgnHHC+nb7vvU8U4k2gAo4VSQxGTnjJ/EH/wCtQBqxTIrHLZOCAdp5J5z0pfNAI9SSD/sr257gj0rPkYqoduitgtkH8gOSMDqOKR34VNw+ZS24HcRgBj0z2I4oA1/NbOEYFRkDPX9afDNATNHcx5Yx5jbnAfpjj2/rkeuBHeBNgcfMeASR34BbnjjHXB9a0IrgSlQQNuOCpyM8Dkj3/lQBeEgWNSSAQMHJAxgZ9eTgipBIxEahwV6kgE4yQfTngn8RVMqWCrhSih8AqxJJ6ZI/z+lOgDggupXJ+VONoAwM8e4oA6C3UguS24bMocEZXpu5AwAd3XHTNSTOsZjYAkMm1jxgNjJBGeuM1XUsFAboSdwBxtA6D3GfT/69QO5lkIiHK8gFhtycjOc4zwPTvQArzgtkDqCnQ5A6cnHIzn86y5zMrBnVV3LkZBYAZIGSuccEd6vsxD7EG5s/Nj7oJ64boeg6HqameGR4uWAIO5YzglhgAqCOnIOM0AYihowylVLyLuAUAHHrvVjjt1HbpWZcb5BHGfLIO9EDsBJ5mO7OBnnH5fntPEyB9qbecB2YZGByAAc+o6VkSgo4Z1WSXohKnbGAciQA/efntn0NAGLc6dqUSyliVKIpO7CFuRgKjkHGCPyyODmp4ZHtUVJHVcxfuy7pl88/Lk8jJrRvZ5bp0uH8xhGwWQyuoL8Afdz83B9D0HvWLqJiBzvVMDcw27gVbB+UyD5Mf7Pf8qAM65muNqSoSDMxBBBBC5xlgQNoyCeev61XlvEBhELTG4jjLXZyXj+8dh4PGTjjr9KzrzUpIWaSKOOJUQg/vkMs0aj+BJWBY5I6A81gS38qRzS7JDJcKJN8isjKjY2bVjBEmOPxHNAHZ2+qKzMXYGTDGNG4B9WQpzjPPOOla1nerlhu8lzGJN/mHDt3EhJ4xz164FeMS6pPJLEqXCo7qiFCpEhCnBYbVITjscZreg1mIMis9yjjEb+aE2sBwSCevH+fQA9Al1Nd7bp45SAPmj3DC5yCQw+YZJ6en5Z1xqiE7WkDbztDRg5GflCuSPvZz0zVZW017NJ7efNyikAOFIYdlVccj36D1qraKrhljWIyiZJMOD5ZQH5sEgYk69PTqOMAFmdZPLJQIyOWDF0YRjjO4/KCW469DjrWeUa4t/s0rf6NG7yxbiVIBJyg7tk9PTNaF3cQyuTAhXy9qzRq0jOytwu2Mr6jJxkY6nvVVoJpvMGYsFGZd3BCgc4Vfr3A70AcxPZTGWN4GijZ8kbmyVi/hAJ74A/zisvWdVutMt0L9GYfvGPz8NgqpUn269Qea3JJUtU8gqZpXY7XdiH/AOAkH5Rxx2/HJrgPFlq1wIw0kxMkXmIjvlImxgh8HJfuCOAQaAEk1qS7k3eVO7ysFWNiF4wBuyeCenOake+MunrYLAzXTMWAYEoyqdsj5PGR0znBPTNc74ctZmiNreiRWd/OhvJSSoQfKUbywRngYBxnsDXfad4fJnKy7ZEUh0AkYoAwO7DqSV9cdDnr1oA831vSrtlR7aOO4ML7wv3nkRoxkMQeW3Z/z1l/4Rb7VbQyzK2xVWWK3fLLFKMER7WC4XGe565969bfTYYAHLxxIXKNHJhwQy4UKgBAGQO+OefWqjL+9a3ULtZWAG3aqsF3EA5IAxyDn8aAPMoPD8kV156gB3ikhSLKrFExx+8C7jwQDjrjv7rNJbQrOtzHcL9iRzFJZoiSb4U+SNt7EOpfqcZ9R0NafiS4utKiMwQ7gjymRHAEe3jLMSFAAA79+tfMHj/9oP4b+BrC/wBS8U+JrGSK3YpJCl55T2km0gs6qpEqlx15xmgD0qTxZf6Q73TyO0bOjyKzKbqC3cZiEHmBVKYA3N1I7Vw3iD9o3wtoE0VvrPiKy0yaSYFLeW5tiBKS6SAC4YMi4H68dBn8L/2sv+CsfhPSzqel+AJl1Ke3eW2gP2oCKRGO0yvLGATsI+UZxkcGvwJ+LX7ZXxW8bardavf67fRwzTy/Ynjvf39vG+VAZoWYM4Bzu6fXuAf2OfG3/gpN8KPhTpgEGtxXlys8wnTTpYLl1BbG2Xy3JLM+D8oIGOoNfiJ+05/wWn+IWvPrfh3wHd3NlCXEVneRXIWazt25lByvDyN90ZJyPpX8+HiHx54y8TBb++1e6vGmY7o7m/Es7qScB8S7mfORkgZzXIzXxvQiTQm1k8+NrqUlhI8KjC7pJMAuCMKc9DzQB9OfFb9pX4rfFTVJdX1nxNqV29zI37q5u2nMke07oZYlyAu0kjI/Kvmm/wBUuPJ8l5JpBcSrLvvy5Cu53yMxYYVeoGcDnjNWbi5axvLWTy/OtyTLHsXfcMzRhSUmYqq4YAbeT14rSiv7WUyPcWkJ3Ro0iXMMUsshK7Wy0TKzqCTt53c5oAp6bcb7iFLTyoIIJIr1SrF8qq8xqYsjYVP8ZGOjYJxW9qPiq3up7az0+VrcKpe6uJlFuski43xyyxk7bfB+QryR1A4rh3sLWC7dbGe4jWYP+7QsdkRwWtJAHYo+4nkkjqM81qWi6dJZ3FvcadO95CoVSzokMo2nylJY4KgdSD+tAFq+lE995tlJNdQXUUNr5btHJE8wIPmIk2xhHkEhjgHGM1nPeE6hKJJIJ4xMLeCEq6LbzRJ5ck5jwU5cNhSc46A9TQa6aKyltVhZJHa2lkQHH2Z43yptmU7mRkztwChB4JzWtZ3NjLaXI1UNAnzNBIixxXLTZ2tHKGwftIfgHpjv6gHSTxxRgSaffSXLOglv7eGJFW9lLeXMYU4VcJ8oXODtyfcvLO8miSS/dbRBHAyW8qvcy3kiSgpFJCy/ulEg+UrnkZz3rF06SO2tnvGktfLtJngWzmRBcFJVAicukvUy5xnkn5sY5rcl8VyXE76LA7WqvGRI0SRGEtGomR7lpgXV2bn5SOT+FACQ2k9re2MsYksprmOdccPslljV5ixckoc7hjkr0OK39Wu01HSjDaO5EQcOArIApJIaSUqN6nIIJ+prlZNQZtUZcsfJiG+ZNyx+bhZriSISgc8nfjPU43HpqX+p3qG4uTaxm08mFWFoMmGIj9z5kOMbSu3K8kd8UAcbdXV61xHJEs7mCJ7GL5lklePeAGRlBDRKi4zn7o5pD+9mRvtUsm4LEIiHd0kV900UYK4bL8qeQBxkVca3vLm6jubKI29xcF0lCboUYDJeMAEi3IBODxnHOM8dZoXh9dYa1s44pPtcUM8lrdwsreTeqxBF7L93aQpJYnb7g8UAclEkMGn3F3mZ7q8nZVRtjyRqIY1DlSSyAkY+UYGM5xV+5ElxYAJbzR39vbQEXMVyqSRHUYo7YTIe4VUBbqw3dDXp6fDjXZraeeG0MptPLguJ1RIyd6sUeESY3xssbH5eQBg4OK6rSfgvqT2FtLdCZBMWuJJI1YyQxSlYXSUODyjBvlGSCenagDxiaGaHTJoZIhJevHDcG4ST5JTG4dGLthpGcErgjGPasez0u+SSZkYWVzH5hlklgRZbhpsmJLdpMeXHsJ4HbgV9eR/CC5cRXVrbtPZJFb21k9zC6q08gCtFNuUFZuPlz8oI5PFev6F+zpPqdvaXkMEcEM1zD5kWoIsFzI6xgXTrktvjVy2GJUMeV64oA/PCw0iQyWELyTaibu4mSWOOBZIiltAZRmNgHUqu3axAzxk54qaSw1W5W2RJZoEnZ4jNcvHFJbqsYfZJGB8zDgMRkZHU1+otv+zvcWt/aW+laZGkaLcwNcLpzSCYxqyT3LIygSrsVSQCGO77uRWta/stXerafJcXFnb3d8u2OXTbGyjtZI5I5wii2IZhnypIt/zZOSoywIAB+PM8N8bcwXUYlS3uFjW6i+SbCMzuYPLzkPclmJ+7huOMVTgubvTblZjNLJNbta70lVpInwx87yjKMeYvPXGa/S/xx+yL4psreGTTLKaGWJ7xtRsFtt/2ZEBlLSyNjYiI45HHyj6H5f8AEfwh1/wzZ3SXdrCIYJDHLc3CCRbmREDmO0ZEYyMVIIYDHI5zxQB4pDem6jeNYLomeG4aG5dh50VyxZnMmxiAhb7uCevFYohu7W0gl1FZ1aVrgxusQBljjkMQLKefNzkD1Ug139tHJp01zF9kkjjvIVQCeXZJaSIMZQOoxk5G0cjoelM+wW+o28tvfCVJYUSa1lW4DyJcCclpZFYj9yVIAGBuByAR0AOBilIspvmkQTRRyxQbWt41WMmTfHvGGcsTj5huzkDaRWbHqk9lIzWwKzIqpvfdsKyAeUdpBBmwVyRuAI64rv7jw7FHc2KahMyr5q3L/wASrGqeVbW4HIQbQjenNc/ceFkluJreK9cJDMXWWSNt1wQ53CDC8qp7cYGKAMyWeTVxbRBLZdTWVYi0ylftjtBMzieYkJvG8YO7GTgnNVt+54I750iCxsVtWiUblhAXcJI8gluO+Tn1rck8Pu8720cgkUg4eLIGF+aQeYBhJy6kkk4GcZFc/c2Fx9pkjy08iyBUWMGW5iUwrsk5/wBZkrztzzycUAWrTMEx1BYBLHEZoXilJ8+BmjXattCvXG4YYjBAHJ61o30U8Fuq2kOoCR5DKbmR2jMb7czWt2YjwMcqQNuBwTUMfh/V7t47mUshdYy0cjmWaTaSnyxRkBGKKDjPUYya9F03RH1OwWC5W2t5biCMTzqjNcMyEJFAIBIcTCPGc9waAPJbIu0BVIriSeaTMNwimbKouTGxPO8ehxnGRmt2x1q7NrPFshEtvGImnniWRlDLtAW3b/VuMKMgEg8YBr0HVPhn4ishb2umW9xJA0rXkc0Zjc4UKC7JbOxiHkyRhlIBGcY4IrOl+HOq6ebe8vrW7m0u4fzvsdpBI1554jy0TMvLRFzuJPAAwTkUAc5DqUmrTRiWSOSSGazRY1hltgGIAuEkeMjzAQOxJOORXXnVprZrnddyQhZUWK2t7ZUsbSJUzauWYlmkL7t2Rnn5wDmuO1u1ttNMM8tvNDqCuwdWd2MoRFMAntmCiHahHzfxY4JrFS6vQy2/2kWkALly6SyRbpSHSQlhkIBjr2fr6AHb3Hii7hjQWd9JILhPMuLa8UL9nlWUtDcQgJ1+8T67uvaqUks7Fb/7GJri4lmlkmikEhu+ACJYgxMTqM4OPTFch/aE08888qRSBIRF5gRto+bbmPaPuHAx6d/StrS7xbW5YpcZZrYwTJGwIzK3mGRSeFxnB7/Lx1oAv6fqHlyXV06Sx2SOzyq6OSkpysYJmYAc4Pqc121vrw/sqWWC8kneSRBIbmGQyeaigRpHtkyibSMbsqBxXndxIDDdmO8D28UyTSxSI5e6RAYywBjEblTuI+aq73yC2UI8wWBS2wjY975hGODgEBT68D8BQB0EmoNcXLRTJGYJ3iW5fiRIiHYs4C4wMbQMZ9uK1rLVLWxZ2aOaaSQGKCOUq1skSjPmR4bqcH7xBBAx615pZywyTPt+0GR5AXRGzHsLYCyAkbTjucdMniuqk01XmhhlcwRvDt3RuDcI4/eIojZgBlCMZ49SBQBa1WdLi+t5Qz25MJlSZ4TOrvn7jEMcquB2yQeldVpHiwf2bcQanNbyTMjxpJbuCqRxszjdE/IJUgYGSBXl97fQmRwsl4RCjQyCWSNIvIDEKY1jbPn+YOSOMdxxWTBcT2EkgEgkedA3mhgUCA4KYKZJ2+o7cmgC5earH/aNxfWpMm5WbZ5WREWYgNGrD5iR1Y9M8djUMWrzi7MzvMLxXVoZInQNHtAZTkjDEDHfHHNOnLxvbOkcccpWQxywKXMhkLApMCuB1U8kDjtgVh3JkedNsrwyRbRKGjjiBkXIZcxbcjAPPI474oA+kvhh+0P46+HusQaxoep3No9lNbzyJLcCQXRVgZJJLdsK0gAOOMdu1f0A/st/8FP9N8V2+leHvHl4GvZEVWnljjWaSUEJFHCBnHAB9MnBxmv5ZfPLSwRAo+JOW3bZJdxYgnPRMAncxx0ya9H8K65JYajZyW10qyqxKyRsIxDtGUEdxG3D5z369aAP7mZ/EujeNLA3+hXKy2up20Ed7IixrHFvA2S7fMBMuW2tgHrXieu6RaaTJfJDFJOXUyS3QMkCssW5QLdDHgw7hhup+or8K/2Y/wBuLVfCVzZeH/E19d3WnxNHaQrcXLRgqHGVL8ted+qgjsa/bnw54/8ADvxK8MQ31g6yrNZiQNNdCWINPjCxjIMRUbsA4XjBOSaAPIR9ruBdBGiNtHJNc20YTcquThoo1xlmwck42+9crBbz2N7cnUJJPszq8qSQr8trFJgrCtxMqh13Es2054OBxx68dBWznuJVuZb1gWEMFhBkxh1ICBwu11x94Akj0xXI6xGk3lWYiult03CYOsTSggc/vpCAAGJAGDgZoAdaPo06ec8ksi7BDZrdvM9q5iIzeWqNzcAtnLEr6AHmumsbqW2kivrW5t4buGWYLIpmiXYQNqyRyqyS4UD5T8oxgZOa4LyUsQ0kcEYvIonjjZ5DJb+VMhEkdrAxGzA2n5e5JXmun09H1bS4YLAwS3aRr50HlyPPIIj8/wBnl2EhiOxkU/jQB9W/DfxjdXtyZHW71F44ore21EWbRKoQjzUlSLcoiMn8Q+bvjFfWPhXXLa5aVIZ5IpHIN7b2q+ZPHCSFeWMjjbuOCQeDweRXwn8Kpho98IYbKZkllto55LuYWkFs8n3w/nRSJlRkE+rfhX2lo02jakluttbWcEyTqqXMML288VzFnJt3jKoRkf6x2EBDZZCaAPpnwtAjFP7Pgnb7LJhJi6CSBJUaLddB0HlzZbcC2Bxya920G41KKOCK7WR413QPbiTdLMQATKTGTuAB5PTjrXyfotxqdu24297cNc3Gy7mkuI4TLGmAhuTbOUkfOApU4I5xiva9I1+MXEUX2q4tBFGI3tWiVz5kmVwjCQt5eOuBkZyeM0AfRFmzoRJFKhQKW325MmwqMSRkSYJYKR2wcdzV7TZpbiW6+ztsktWRUWRVWWZGBYyCNmDe/TnoK8uh1pFjZEuUjVGMZBPleTjhWfPQMT1/Or1lqDRamzy3m+K6EaF8nahERJ+6Mr1GDn9eKAPbtqiygLyL+8ZtzsQoffICwXcRt2jPXA61bM9hITaxq7TnPnpv8zKoeJAVwFTB5H9K81j1BJJFgaUiFCI4kVvMikzgllye3H611NtO000YgiQ/KYi5ISVI+flDg/vGPX5unXtmgDqraa1lIjlwZkGFaNABx1x83zH88fWsvUmTzfMZWZUP7pABHtPJydvY/wAhS21u0Kw75pA0TkptVDjcf4mJw2GJ56VbkjEr+WzJM4JUsvGCOSQByw57AigDkZY5byUyFBGscRut0akyMqHG046ZAHBOeeKx7aVxKzIwjkaWJZUZi0TITngjpkYOMnrXU3enXfkzMszMGlAYIPLKDGM/7S4x0z249M6Kwlh8stCDCrljGcCRlUZUjI7kn0/E0AdZaSII4TAyvJJxITk7nOPkU446CuljvVaz5Vm8s7STiMjGQB8uCen+elctZ27XISTBiLvuEZBiYeu0D73A7ZroJcRhIgvLjyyo5z0+bk8YB+ox0oAzGuXkeWO4muLx54jtkLABQOGjcuQGg5HC5PHFT2TSFRMRFtZolaJmZWRRjccsAOO+M/jVk2MZyWYExqiOVIXymj7RHPBY9c/jVy0i3qU/dOEbbGWJw5649M/pzQBbEKMYJXUOEgkkiQYIRmPy7sH5uc8dR6VFEiQKnMq/af4mYcc+vYYx+tWkO1GzlSj8bMjjHMfzcgfpUsluZYy7LuUDORj5FPOevA+lAET7TMWWFRF/Azkc89Bj/wCtUMhEcbMMgb/Mdxk4HH7vgZz7DirKIRtAAwp+YkjjH4/Wq1zI2ceTGYS3zsWcYwB1Xnj9KAKs8TSjzFKkDoPvHHrjsP8AGsi9huHMO/dgSvv2hQrk/wCoI2n5dnGc4zjjpW6CsYxnDZOHRuB7YbH8qrLK0m4SRYj2hJUYjLju4PQHI9j7egBgXlzfGAWgvQbORvL8iUbUSD0APIfB68GqtrMsk/zRqPmZdpwNzIRnIJ7YP8+a0LlI4wzMI5Dt3NIylQi5J4BAzxTIoLdkRRJC+GlcyqWEu49OSOh/rQBohVcsAcou0lhkAK+S5xjnjGaCjNkibBEYC7Vbvj0Hr64qsrorOhljUpCOPMX585IyN3Ocfyq1bSvcJK8WI18sMmcAsD1BBAIGSOCO9AEcJXzzIpKMr/ZyH80wYXneOMA/z5+lT3Nohge4eWQBJ9rl2yXBzjAQHB+nenvCDECRKjGTexAzF5gyei5PT/CrkAjktfLnfIZd4+VgS/TkYyOh9PrQBXsOGJ4Egxib+M5OBgEdSCalmi3byrMQuSA7KWYDGc/N8tVprWSPmGUAZj5f26jgenv7VBI8bTlnLiRDD5q7tvmBwSxUZ4/Hn6kUAWLue7ks5rGMQiJk87zHU74ZDnLAjOQewH41hWEWCRPLI5UDOVGHBwRn5uQRj8+OldAqFoUUfu2ZtzFyASD/AAlfqP071KIh5bBQCx8tgdgGQB1HPoe1AFB0kglEqwbIynRAxXnAHUH3/A0kiTzuvyosKEElRuPHpxyOT/8AXrQ8lGL71CqqgELvxuByQATyOv8AhU8cLEb8ERowVAo2lScAKf7/AE5xkUAQRRLH5ijgyHOW7dcgEdsZx9KmRCI3VZGyoDsTwBgggEk/MOBwB3qcpCwKspbcAwIBJGMnA/AfrWfcTmJnLcRABosdRzjY3+1yP8aAKV9NIo2x4AG4vIvQbuPLb04buMda5O92RQCNSiTeb+8eSR2iReoB4yzFc+vJx3rrJClypz1LBNvTfk/fk98HI7ZAwTXN6jp7eU5iR5owxV2cEESrnblm6jGTn6UAcHq15H5YAdopQAY5NiBMod24KxyO3UCvmzxrfXk7Asw+1RvJMdSt1VpCm0nY6A7V4Axnv7V7Lr5vrqYwyktMshAaNhh415QKu7rkD8q8+1HSUvUl32pfaGWUx5jDtg53scgMc8c9xQB+dfxV1TWNY0a7t0SSWG2uZ2hu76QiOAz7gS0pGUZhu+VQw5GDX5o68uraRctaXsMUUEd+GZn8w29xbFy2I0DB3GOC3CjPIr9k/ix4csv7JvLVjdSWQ8x7myCxAuFGEi3AY4bjk4r8q/i98O7izSPWbC4mhg1D7RaxafHBI32YxAb4j5sojjTY3O0Ec8UAZugeIPD5ma8tGZbK3gMd4wlMbBnlUQxw5+5GpLEkDnGGr7U+FV9Ya7c6TeQXM91bKsVv5Sx+QqyYKq29ceYA23pwc43V+TsC61Z+ZZ/ZmW0lnMPnRHYrpboXdVcn77AFRnuO4r7w/Zs8a/ZY9KtbwfZlFx9nhWRGW4gtyQqpNJjBcE55AzjAyTQB+0ng2CSC3tBZxLE4KC7eNlVRIMASguTvyBjHQdR7/TejMIFhdwZJnljBc5YY25ONoPyZxnsRzmvkzwJqMKGAxst1bokUmQpCrJtG4szsBg89c+lfTmk6rBJbRyL80jAO6FtroeBtiKKQy4PY98HFAHrKMmWbcG8x18tSNyFQvLAdQMjuO1T2sN1JeNNJJi3KhTD5ajzW6dQeBtx+H51j6fcJcJFKuYQUxtJyVA9MdDjqPp1rooMERYkdTvJYZX7owc7s4OR0+tAE9xYxNE8gPlhM5HHUY+Ug4Pf3rmZYYlfEpRlC7o0EeCT3AYDjr39a6G4ldfljIYFgSWI4wRj+lUvsxlJlmdQSRsA+bqRgkg9PX8OlAFGaEQ+QAJJHIXMe5Srq/Cqq54Kgjrj2rdjiYKu+Nh5iKFbIwuQcDg9Rzzz096I7NRMsjna23GW+6M9x71Yds5iJG1WCqQQdwHAwR60AYtppj2k9y52u0z75PmYxyup+R0UnjC4GK11SKN4YJCCdjybgM43fdHGeBkZHtUcN3DNIURxmFsyFgcjackcjrj0zUk0sax7lPDg4J3HJ3EgKxH9e3c0AQbBHIULY/d7gMEg87sYHtVC8RLiWGON5IpiDubpngBMA8cnH8qsLcbmZ2HQbcjnHPf8AWqUhlMzZkUqgBEwALxZIKsMZLEdeM+/pQBRi0y5dtQF+8UVqWSSyMZJn8xeGgl25wGbH0zn2qOyYK0KXGxUVmS54LMyjhCvcNgdeOetWJfnUiS4eODftL5IdnxncTjgDOSe31p1jGJ1P3GCuFSSQABgDgSA9XXgE565oAbMgjut8SZEhAd3Kl5Dx5UYAOCmeD7HFUQ9syyM6lSVZ7WPaWAkYlJFfHQkAgGtPVSLB5sSiRCpdpCg2D5MDyj13Z6e+PqOT1DdZyWwRZlMloL24eXKpcIjeYFjJ68DnHP8AOgDQjuY5JkLKixRuzQrKGcxsFwz/AC5O4MMg4yOOK2POgeV2YMIn8tmjRSdoQglwzjjIxgE9+grlVYrLCyLHlnSdPKYyFwGDMjs3QdjnHXvW1Jq0EYlgMQUFVml2gNsTOGcMucgDORyRjpigDaCRE4iG6MFVwyKG+dsEY4B6/Tj8arlmF48bKJR8hlMrBZAi/wAA28bCAeM5wemTVWxvhOyxwNE+9GI3kkZG4ruYDgZxzxjvVmC5Qo7xortJuVkiRpfmBIXLdlLY9sD06gEy3Kw+dJaeWu2ZgRMMh0ZTu8wn0PTH5euRDPBJcTNO28EtDbG3GPIQj5pCGABG48dvWqc08xWMHYUmMm+MAqRjI2nI47DjjpzVG3jmL8s0R2vgquV288c9Wx3P+FAHWKMJFuIKKxHGR+6AyrkL96XIGAeM96mkhQAq0gaMqWVioVtwXhcnkHr+IqjDIJdoLA+WuPmyCSBjcAmQTz6/X3lkd3DDaWkjlcqo+YYUYJOPurubn8qAM37J8rq7vIyMS+CCWDfdG4HH0OeOT0ohCBgTEhDhWKs4EsZU4fCg/N8ucEZzjvTjMseVEkZNuDLIVIOSSWwwzk457dPWo90vnI0RjdREzMSq+YvB+UYPzDBPGc89KALkmoWxHl7CRC6eYRncgOMHkfMR1wAcUhubWTCxzbNiKybgykdXOQycELzzWRqKmNopEUl0OZdvccABx3GT+ves+S6il2qHiSRn2bmYBF3OI1LkcBQp/AfSgDau9Sj2yL5u/duVULZ+UoOcryAX4PGT1qt/adtHC6u3kyCIvvyHUtgbA7dQOmcc9a831/VEsZCIQx675Uy0itnY0isucx5Ix+nGa5j7dPeSLGNSjS3gcTSRkv585kyBE5AAGMn0HpQB6vbut8y5ZVVgJC5cbW2NkkYJ4HfAOOM+9q68sWuY2VizeUo2B5HZOpfOMkDOO31rjPt8VtaW7BVgkRT5b+YohLEfdwx+VSM5DYPOea0FuVkto5cSMJQskbMTtQvgOiEHkk9Mf/XoA0l1CWMbN7jbxwQAccZwOlFUxHPKWeOUlC3y5TB6Drk8nPeigD45MzRyusbmYDBETFGDrJlEUF+DjB5HPI6VNDA4hSYR28cCAlYjndN822R2OeCG4OfUGuT0qNftCqJJbhQ0sazSCTMIbAwnYMSSRnGK6eHT7qWdyrLHCpQoVLGUByV8l9xx5jEZ4Pf8gCtcQ2t7E0LFrcrMuY5NvlDGDlGbqpXPPQ1TfTInmnW0v1jsRHsYBVG9sjClmxlSx4wa2LyzaXbAiMktupWRQCZHBJUZz3wDgd81x2o3zW7NbFGMQchd48sgpwQ4AG0gA7W6dqANe902KOMqke8mJQ88J3QAngAqvO/jDdhzWFbWhu4Wnhto4niDRwBHAWd8HLSlz0Jx0rgdV8T3FqUFnLcx24nMCyE7ow8pKyNMeS4wSBgd+PaXR/F2o2N0tnJseMhtkE4EuGJO1kBAONg6gng5x6AG3pR1i2vpI5188TKYbUExlFYE+aWkBA8pQxAJIPvXounLHpM8VpcTQ3k19DJOshkklW1XjYpSNSE56A88ZHrXP2WrQXptreSxjgmid7hHRwQiOcuJmY4IJHAycdvbagggkmmnmuMtui5VNsbkKQhyF+WPbnr1oA6pWRYY7hryF5IiGktzEV3IcDO9sBO3UjOfStqzv5o4GZYBc2kjLuQPH5luRxvQK3KDtjOcd65kWzJG8JuI5MqBvtZAoAYb12bx8zleuTjOcYNTCVigVYL0xnEYLMQGcjGXKj+8MY6enpQB2aX4uYZGTAicpGxDGJpNvzM6CQAZVR07kVzsurrdSSx75TDIyxCSQbd5Q7WCIOBjj2yffNUI9Snnha3ut9sLE/ZyojAEY5JlkOOWIHfn8OtSSKPbFclJnQExw3AOyMTOQS+08EgD6j2OaAG3d1YRvNGsk1xPC8G2KVGA2MD8gZR8q44ycDjtUSa0bW4juEuDaSMslptDtIgScLmCQkktgH6DNVbudYjI01wXVv3bNjyhLEBkLuCHBznk+nvWHLquljSZbfDEJPcM0Rk+1NcSSBkWeLau6LGFPzYB7ewB18mtFDHbOjKVBUSKFe4lYnKLEjZCR468c1E08QYW7NIPtEzHEbqhACEbnZT+7AABwcA98V5cusrNDbtFNE8wkWDBdQz7iQUmKtmLaQ2SOM8nmtC61z+z7dVSKSGVy4yQZVaMjcx3tyytg7ent0oA9IW8glkzLFJygUgMW82Mfu1YNESoJIBYE8+9Xjey2hgt7eRgwVczKsQiQliVU4JONnryO+DXmlvqOpQ2NvftJNawSyliu6F1EQwQwjFuxZME5O7jJ6V1VhqQu45JUUYaXZIGAblApKgKfl4JIPA54oA9EsLjzjLLOiPKzJbq4ZmZlY4DCND8wAPU4H4VqyXU91GsMEKpbRs1vJ1jk2owDSASY2Db2Hp361y9peQr8sc81vE8YEsTLmMhAGUliMp8xGcHPc4rp7ee1SOPe6g3HzBH2xpLCB8/lnP7xcDO735oAxr9Vg86WzuHcRpFFJBDErKVB3eZ5rDBY/xYxnFZmrWk0BivIJDIsyI8kn2cEQuygtGNpDKRj5TjjnmtG5uLJJWijAjs5T55DMQskf8AyzRc4LNvB+vHWs+K4lhsprZcyQXJjuDC0gmRAxYgDbl1bIyc46cUAZVnJJbXUe9U2TZBJGWMrYzK5BJLccnnjp0rubBEukmid45VU5cRZVZJGHG0nrjgGuJtIVurp0muWtrcBpY5UQs8UiA7o8EfMO3qM8muq8mQRWkSPLJHLFveRsRR2joTtRwhy0rKcnjvQBYms5CwkiZYoI2U3MZJSafyuMhmIBU9vofasa8ncy2yNC85uWleNlBmEaFSoikdc8jnAPrzW9dzLHbhbgDy5kEbTr1j28IDHyZB6EgDnrWRbxJbW3mEyxoXDGNmwrQNxvKsPlB9FyfXigDgbiz3NKqrLEhdXDxIGLYP+qCkcMGzuI4wcCnQ6PLcymSEOiKRIFKxgb0BBkZx1fkD6CugvbiOSYqir5aMqQzQhkG0k/II1++CQct781aspbSSCWzWBhOXV2Ku0ElusR3fvM8yhz27fSgC1aaOxiXajRugB2MgLgkfO24g5GDxjg5p50SIs08smVdlCtMAvygHcxAIGQ3GB7V0emTW4liAO1nDROzqDtkVCfLyx+bAI5461oeRFNG0amGQAMG3hdobJLqq56sSOfb2oA4B9NWWVo0KIWCoZY1Tyo4vvZ3MwDE+gGfrgiq15ab5QLMCUCB0EzRgRkoAJGjmJ2qxwcgt26V2LaesNrcxxSLBtcSb3+Yow+4qKc71Cg9M9eR6xQFXiWN3jMEwYxIsXludgAbfhcICwONxB9qAPGdX0i3e4t7hUKSEDc+ZBBK78H5CuS+4/Nx75xmuUv8Aw2YGM8KyTvM+yRjM6vbYPzGCMn5+SPug9K+hby1V1h8kiZEiaSNSsX+skOwxB+gYA55x+NcXqNnBAZvLiZ3EeMSuCzzfKdpVD8q9wVFAHmNtBNaxNY77g3UksTSOoQRwpyVa4VjkggjPXqc1svBDJlpbd1uVPlqWIjaRIyC7xFQc56gZBbqM852ZrC5cRlYV3XORcSqCDEiYKwrM5HlHGOTk9iO1Zc8sYeaJrmGcbxueTzBNG8SHa6yAALggqc4J9KAKEoW2eO2Fy7szybbdwY49rxiRBw7OGywyTgZHtitmxNxcWciSxpKGbZA88pNuHVdrIiqCWKnPPv1rgYdM1O81Y3IkllhmBhEZaRFi5KrKku375OckntxXoMVjOlrY2syuGtwFaVpl+7nkYQjfN74xzQA+Sby44FbMJaZUIQs4kCqAxikK4MZOMDPFR3cjqVhjdBcuzvKzo4CW6j7wO3Bf6HJxV0WcSyRtG/nojAmIMfLwCCRA7cBxnk56ninSzw3L5jk8pUm8l8qHcZHEZfv065x2zQBiXUbmJmiE0i3Dx5gVthm8ogtHI+7JTA6LnqcjmqWt3r2rtIscUYS2jmjCrtjiVRhojkfNgA4Y8jq1dIbEzKHQOpV92+XK7CvBWMDgll9PSua1exmnSUyJHNFJG0E8cYYyKjA7Sofhu+7HJ/KgDyW78QBr9hI98tpeXJZZoSrpAxXHlxSH5A3IJfOOODVnQ7yFXe5D3Qu9OlaKGO7KwwvCj5aVCCA+ARyOSeoqz/wi2otvtYDNGr+UN7wO9kqJnbg8ok+DxwCc/MKks/C1zYBXmge7jknCeczqGhJYBpJEAAP8OcA4HegD0rTbifUPImEdqjBy7SQvIRLEwGVkJOdxY9NuR7V1No1x5lwhjaMg7Gkacy7iTvRowR8iEcEGuUikTTlnjlt2EUbqsLQtGu6RQFBAQ8qSfpxXQXWomA2iSSomY40VsfelcbtsjA4IUEZPAHrzQBak2ReWkKu5AYszLysjBiShH3UCk7R1PvwK5vUlkuEdJDLC4QTwMm1wjIwGzaxxuOQcdfbjm1KolkWOO4llcSi5lh5VlCHdtiJ+8hIwO2CSKZMI2VnKXKiOSSVo5GAkDuQNyjOWRAe3JxQBx8VibfUbi4lVxbXoETShgjW+RtnmWDyyGkJPqcgHGKoXmnwWDpaxXWQhDtdqIolZIvmMfJwrspwSMHriuh166uLW2gtIopZIRMiiXaGALgkOZAPmG5hx1HpWHPC0kUFnf+VsuI5C8NrIjSu6E4tuGJSZto+bjr+QBGrsxN1aW62rKi3JVi0kMsKPtk2BzlA0ecEdeorZQWN3fWt5YygRxQpI6hlkQ3DsGZUUj5wqjHJ79BWHZWc0drN9rtLoQrcjdGCyNF5a/JG2/nyvL4IHGVOPSux0qzs5phPHBDbwq0XlwxKyysrLg4jx03Zyegzz2oA7TRIVnuYYrjm3ncPNJEghZ96swkdc4jcMowT7/j197rFyLcWYQNHFKYUmCZldMHaRJ3kIxz04FZ9lCIDHJIjLHnYIpGUuUA5bYo+ZcHjnt7VZe4tI4zBA6Sjzy43AJ5IxhTtYcAntnPrQBV8wqbbzw1u90Raq0ryOyhcsWn2glx64Bx35pbjWVuo00+Bi8VnI29oN7fbJNxBY5GWgUjrjaAecc1WvLWSVP+Jfcu9/LKXYiNTbWoJHKpuPDA/MRnP5ZhmgktLVkilt5L1oWj85LYBI9wO8I+4fKSDkdR1oAS51porUwSkqpLSboEA2hRkqzKPmyPuljgbeDXNHVEjjglKkreSGe1uZJmMYZTsEV2uTl8k4P3RxzXK3H2uCeO1u13ytu+zwoJY0uJWbKqi5O8hc4XOTjgVDqsd7+4ufKa3gto/Ju7eQqskpZgyOtv8AwKACM8Mec0AehWt8bmPEzpFMbhkjlOGUoOADvxkZzj6Vp2uhfa5CXufLUFkaeQohOc7mt8EDGR83IJPB4rmNDScrEWiCLPH8mJHaISswKNsKExuVGSTwD3Fd/FO0IihLyRxJIZPtACz+Y/Qx7iMImRznFAFC5tbmJvIwGi2p5M8QIieKMH5lMWcscHdn1xjGKnWN0hbfPIqyIjKYIFkmb5vmVHDfIAM/MwGPX104pY0VpZooWeaTY4XzVcI33fs/aNcDOduOaZdMGiKu0jbZfKtYiflWAgq25kG7eeOOgNAHI6le21+ZLC1S5wj7TFcsxjkdVDJOsuB828HIOAD3xXF332q9SawukjmgjBeGSW4ZFSdQCPIiU/vmz1ySOvavWYtItjGsTSxebtdjiaNDAnOULMwG85OO5z+I5S38NfaruZYRLLJEJdkLONoUnO9GB2hhnPJHT8KAJtEtTaNbBbW6l/cxyO2+JNh8sA5iVyR83fH/ANbstHt54mknXbGsrB2Mu12QE4xlSQpyePrVC30uXyokkiuX3xqsLZdHG3KOXMY4OfXAIGRmurWxWCxNoWaVHj2zqz+VhwNyDzmxkqByfWgC5K9w9rHFEJokQv56MEaSUNyBEzN8gwCexx+VQmO3KRxbYLd3jkEau25o5MEmQbjkTsvyqfujPXrUumWcSq8YkUq0ReItJLLI8/3BGFbLAdeoxwTVWeGG2jhlINwYpSvmx4IZgMHczdNpJGO/OM0AVbjTI7i0VPLCvIpl+zw5VppemfMU/M4z8wHXqK55rRo5vKe3b7REGQpOUkiWT0JbmVsEnHIFdFeTKLRhC7rNIzvsdYwz4HZi4KZODx6etchZ3d3p14LmQnLII5jJD5oaPJb92WbAn3EDd1I9c0AbdhDFa3iFfs0LEqiNv2RIXTM7EDiPoAFbAOeKfPqEOoXb757tI41KsIkUtAY8b4oGRjhSBktjqeKo2+knXGnurY/Z5EE815CEkWMIwzGxiPLOdvG0HHU4rmYbK4867kgu3icqJfLmVPLkYny3h8x3G1imTg+gHXqAehaM8Zmmig3WqQXO+2lnZjNMJoyUXDY3p8p6jO410BlNwdlzPvkc/IWASRACcmR1bCJwcFh2Az0rlLaSZLWGS5jitzlIbN0Q7iTgbyMknBGCTgDjOK1V1IW0/kXUaTSBXWeQAklWA8pJMAnHdSOlAHSfbJZSLeCMgW7+a00jh1DpwvIAODyR2FMcGaQPMZJGVt20HjB5LAE52HJxVCCRfJkO4iKRgJJ84VD1UMM5K9AB6HNUG1m2gn8qYkq0bRxzFWMboMbXV0zwDkD/ABoA6UXMoMaJEqusjpGZ8DcAQcDd0OB+NXJZvtiJukIuEBAQZPlDj5iAPu8iuUtXF7cRNcbVVR5jNFcLIsRwVTKk5YkAHjoTXQG4aKN2IhRFRf3y4WVyAcgqeSOnQUAX1lIiZZJFuWwNjDcvlNDnqCOc4P5fSrKXe5g0abXmU4VQhXKEBmyx69SQOeawYphI8fCxoyMXkLKoO7oSGOQSc4J646mr9vIYv9IVwkUbugjnkAhc5+YgNwM8ckgHqODmgDacFTlWnnnl8veUX5CB0VlbBQDJyVyO5rbtZVhkQTz7GnzErIRkuBlIhHESC2B949T15rn4Z/lD2+LZpSI0kYIIBvXdIF2uQSRnHc9qvQSSn5T5JjjLFFEimQOq4MqRA/ITyTuOPp3AN231DZK6qGiKglpHGJt6HH7spwpIJ6HP0PB0lvw7MtxvkJB2sRvLAgH+EElsnkgd646Sd5MFTGsseULGMiNsj5Q23IVsEZYkAk9aQuHmimikIMG5pGdMhcgcklhlPTAIGOvSgD0OKcJD/wAswSpQKzBPvDhjuxtIx3544FPScrZgtgiSTEYIZAACC0iMoyw4PXj61wC6qXYpHGrpMq78qQJSBjdEATjgdqszatbWsKyfvCY2XZG5GdrHAG8sdq8tkEZ9Ac0Ads14JCE8wO3SOcYKpGBg5I4HOeT6/lBLJJHuld1CpESEf5knIPyshH3SeeT3xXDw61DczMq3MUc7pI6QrKHQhCNxK4BKjAyMZXkHniuiNzESjfaY55CIt4DAwIgGCI1H8W7bleuecUAayuIc/vpQskYZoxIyB8nPk+m0ZI47GqswaSP7XE8cYhlMexDncJDkKw6nHIz04pRcZSSN40cpueJ8HL5G0KQR8uMcA9xWN5MzrMyKpjYLlfN2YdGMm7aWH0z7fkAWrraylwXkdAPNjB2ZwM5CuQSc4/rxzUltK80MSiExzEvsicjeoQnLke4AI68D8KqrPblBMNhmC5WAMSxYnuxGOvbtU2GWBrx3Aj3bcqf3nmFcMke3luAeg5Ht0AL1wECI6zBFKFpCm1yhGQxKjJB3A8YGM9K466eSWeO6jdZYbaePDpjfuQ4KmMHIGD1xjnnmrz3L+S7HICoVDqrfOWfG1lYAscHkjIpbC/t4ZQZI1iIPzRiMBJldQd2HAG7OM9O+OOaAIHhivJVYSEyuS6sxCqIwCVGD1OcfnUEdpEZd8hcFWYtCCoIbBXzCx6hjyKuyETXCpC25WVshwgCAnooU5z1/LrVSW1bcrxyFBGMSKSxErMSUALYOCAOe3PqKAHSW8VyBZyHDZZUCjahJOQN5HPTnB798Zpw0v7IyCR2VAgUL5bGN26hNxHJzkfyz1F+2tpWXzk2hkk2/OUOCcEgc9Pfp25rpFPnLGCo342nzRmMAgFmUjpIG6Ht3oAytONxBP5SuruEUEbI0VVY48rDY/hIOTx3rqzGrtbZLRR8rIzKArIqkIcg44OO/bkVlm3jgRnjRpHK4klGSVCKMZKZ3NknuemOtaK7nYKrSbY0UB1I2AMvzrMrnoeMH+tAFeS2Cq/mSebHG6tlUU7FK/MS2Pm+oHIB46GueuPsZlbz7i4iTAjgjgXIupJDiKKVCpEa9Rv6jHFdBNazREkxzCNhvURuFV2yAY5AT8yADIxwKzL6xFwUUopQoFUFwjDyySrh1br1wOvt0yAZsSBUkSRA0MaMssM0i7UkdSoCyRku2M8ZGOeCauaUssdrFGRAfKkCxOmdxQD5Qc8gj3warWdnZWJuVRXbzihl80ysEZBtWQF1yQCegz7VvRK8UkShISD80jpFIofd0IyvGR/WgDoYAqrHOoiRxgnexLlTzuWMnqBnGOeaiuJ1uJS0jMHXCpKiqFGAdpZEPfjt6Dtiql07Wyeb5Odm0Q879oPAchWOVOemOPaswNKDKJJFQygMJF+ZVkOCFwoyDkDqOcUATuxI2sWeTzXCnCFkJJ+bBOWBPP+c1WaOSOQKxcYBBiaJozz95slcdf05q29szW5cXAmdELxxooicuOu+R8YO71IPGKopHeSRxt5Mkznlkkd2dQGw+ZBgMOBjGelADolXDBmSOJSN0bOokkBJKnBORkH9SK0GgaSHdu2R4JQZBIQHBOcjJ447+lZ5jEkikRuUjGSUTJGOoJfBJBGMVsQJNMgB3ywhTu3qInRXJPJbAI54AJPrQBiNBPI7ROwKHY0TlNoKqBhS+MgcDPSsua/1GNXtIHSPZKzCIhpFlLjZtDL80XABz0OetdhFao9rc7nd1R1CfMFK4OCBkgkZHb8BiqkdpEJAWVFyDhnxvYjIHJycdcHvj0oAoWtzcJCP3ThTtWRCsbMjkkEBs4KnnBPbGasGZ2MUkEbI8wZMyvt3YOPnCsDEAD1X057is2/vxp+UWOXc8pZtpVsHaVXaFJyvAPtu596sN/hBcsju0hIbJO2MMxBj2g8ZIHP8APqADrI/JupIIp7gxqEbzypOx0jIYrBNjapD92I3diarKUWWaVF/d+YUR1yxZWcNvwOM5Df1qjGxnVsxKqYKbFbayoGzuyTjAYYJ6fLVlZJBEMFG27yIZiAiqrZHltHkMMAc5xz1oAfd2FvM0bDC3iOXilKALFvHzO7Rqc56d256YqAJKA5+SF4gqq6EgAqMHGTyTj9fpVqC8t3mUFpCuxSxlXAkcMCUXC9AQRn8frauYZ7qSS4jSHy1KiQKSMLg4wuc8qB0/woAS2nRoipjnfLx5WRFQCQcecSxyEBxnjt7VeS3Z0mlDIyRsRI6ldgYDkBs4bJ9PwrEuFAzJbgxkReW8hZmZlyWYBD04yAfTrUVrd3KRG0AZrSdy7Dzog7R9MgBuSD269BQA2+uBC+48L5ZaPqDjGSfxLH361yM+p6g9ysdvMJLcIQyPmP5n4O1gMsw4OD3JFberXcEaxyBfP+zZOzILbQ2FVxjptH6VykOj61qmpm901rSLTtiTLE8is7SMFeSLarfu3LZxuwTxjNAHWWck4Kyg/uyVEqkEeWSBu4XtuJGR+taysEy3lo6guoJaQ7d7EB+eTj+vHatb/iV2WmW8NzE8F9eWzgQMsiSBkchpfmX7mRkZzwR9a5e8vXiaAO6rCE2OEVsFGUEMSAcnJ59OvagDWn86OAmQwGUyBUk8lpDDEmBvaQD0xz279KyxE0kjtHGs5XmRg2wyrg4ZNuVcbfWnWupyXCeXCVWFn8sRTZLyMu4E7sYSAnrnGT0zV1ZGQNEAiSbwMx8KAy4wgxygbj8KAM+K2xOJWkYB4yqRxKEZQSW3OMYOCQAQcnHAqdLQTh0VoRIgZDjAeQ5yrkrgecFxg5OMYJp8f2fLNJN++jBDKGCrHtOwCQvgA+3Ug5GRWhaRBYzJcSIWQiRVQALhyCpyOSc4zkdR6UAYsNmYZUEhjxAWLGUSrKQQMFjtwzZPbJNa4hhg8lzcxDdhYVZ8K8jnIUOxAD88KcKe5qxKIo8FmD+c/wAqjDqAWwRluScnkY+nGKkdi6LDvQlcum9NmFTkqqlCACBy2dxJ+XIxQBO52xqoVZHKFX+dgd5Ygq235VOQeA2B64xULuhie3cGCVASmQzKzkZ4YA8c9aheVpt2LdmYiJmDP8zquBxgDChTgZAYjkjOa1ljV1DPGHPLAZIKjsCWwfSgDzzVNPLPN5bhZUhBbYuN7OqEf64AAA5BxnpWO0E9iiBClyJnaNhJG5KiQ72Ksw4ILH6YwOOvqNxa21xuMn+s2ARqQVBCHJzIw2jAGDk85xXOm0VkAckyi4cKoZQrK5wDnjjOM0Achc2V5v3IojkmWIoN5LeSkaK7KIycdDkdRnkd6sWFxMCESVWfYyl/NYCVQSgRgfuxlcZz1zketb0+lNbRvvecu4k8xGGQsQ/dkbc7Zdy4Aww9fu4rFS2Fqwi8iV0mSJAMF5VUKqxxLtHyFVAAzxlcgkYJAFg81JYd80qCVpFZMlQshbMa5kAwu4FQT8uADkDBrqoLiYozxF7dYnbcz/fZ5BkPbEfwDO09sjrg1wN9qcsRnktBDmwljgubK5bOoOCqGOUg/LGgyVViduFAzk12UThra3nkFwF3BUnlt5I0UH5vJe4AKtnjDDgAgE5FAHRG5Wa3tFPnm4hhdpZHjMjyfvGJmyHG5FyBuA4xjNaGlkGIvHKUkDIzyDYPPU8qXEjYQBSAMHOBnFYF7rUk72sgKQJb2s1os0bh0G92Yi4mA2+X/s8E89RgmOzudjwMw8wK5jUoh8p2I3bmXumPunpzjrxQB3qs0SCREDsWbzFAXbsZmJYNIec9T79OKkQRyIzsjuC3ClSGjUnnbntz29a55bllUsDmRw0nlsxDlFZl+RV+8vHAHb8a0Le9SXYoZElVVyoZz5gkJAyQODxg55GOcUATMqbWHlgZmXh+QgUADZg8EgZ+pqRZpSF8onKsVUsRujJPcdSpIzkZAzgnNRSgCMPyoRldgNzcO5VSDjLZYHgdOvSphtRnbYA+DE5LqMIWPyld/JOev9KAKEkjDKucOzkEjkMVJ6FeMc5/ChQk/AaMAYwx6tuyR/M/lWoIcAo5SQKuYEK5YK0eCSy8NgtjrWdDahJI4yQ6fMSFUxsjliduXxnH/wCqgBqWy+akiyKCFeN9qMpL5JAAI5OwAn2OelOZoIlWLDEuSOJDk7mPOUyADz36VJJDhsRlmDuCcjJwpwQT0YBwcDjH3gTnbVWWJk3srea5yEX5g+4MXOXZQCeRzxnHIB4oAbIbOBjFukjEcnnMSSwYoApTAYnOQR0x3rJS8WW5kYvvVZT5SE/PsaJH3hQMnBYjA57GjU3KxjOEDjKM7Ksj+Zl3GWPJDMR9BXM2JkSynjkuCjw3Ukylo2aZoyu7y4pIwdgOR97B57jFAHbC7W6VEjDxgqIWc8Z4yH2tgg4I61lzXaSTPbrkxKPLNwwOHaNiG4IzwRj8KpQXbREurxLD5Ef+tkUsDKoO4uzfO+5jwCSBxU0McT3YbiIHh2Z0VHbaM7Vwr8898E5I4oAiuLJHMrvLF80sYcBPMDRyZjByj/3Uj4wCO4GK5W50yBZnjmkxHIyrc7AVTAfLbkXPAb2OcZGQRXodygVSESKEOAxmdi5dyxiVMB2P3VVgSSOR24GDPYSXk7LII1UMF81Sq+YqAKWbcRu5B4FAHAy6OpuJI4yqxQSloXXdh9yKVlCkcKAduOvy8inNpMbeS32clgV+dYyCWXhiQowo3g46cfWu9gsRAY96bnJYA4zEAjY67R2C/nWtLCy2zhTEGdd5cKBlRgDy1Iy2Mc4HUGgDzbUvDyTSWlwQByq+ZOzEbI1AeGNUztbAzngc9c8VraZ4Jt9TtJ76bUWtirmGGMqH8uPnBJJyRuBOeB8wGRWq4e7kihYx+XCm8OjfOshY53KTg/KAeM8HBw2QM3WXmhlmSGeQLcW6rMSVERVDt2DyztDlRyR0yQcEUAeS6zZx771Vn84WkhhRvl2vMrmJJQqE/LlccdevvXl/i/QA0nmqrIWt418yO33mGZlVZ1CNlZfMAPLLlS3pzXvsOjJO8i3CCJWw4ZAXZ/kDISUzt5PU/nWFe2MtxDJBNHGwhMcrRyOgZiGKhdyN3GOnQe2aAPlazFrBOY7y3vI44BKESQFkQxJtje1MQ2xsUQFgcfMT1HNaFtfNeRXNxuaFFFtHbmcCXfEhw7SJ1DEnGV6ZycHIr1/VfCUMcgmtbIIysZfIVxKrtI5BB3HAHXr17Z4rk9U0+S2iMBgGXErSstlDlYsjEG1nDFiwPKKeOc4PIByI0a5u7s3ttbzReRLBaxMsklzeG4WJZbjyYYtxMXlSRqoA5ABGa7TR5bm3ukgkWaJ0RreQpHm4MUuC8WxxlCp5JHeQ98gWdJeO1tJbxIizQq/kw2rbZoZChRZSxOZFzId6fw7fnYKav+HNPvZLhmifzWWFTPlgz7yqtlJZMDYVKtwSMttBbANAGzfacssJeAW6bwZJN5c3Lb2CsqXDHCDC4OMdOKraZay/bL1raG4SE3NsixLIZQBGuHw56xEjcVxnLHA4Fd2LaSK2jnSLazoq+W0jgyFCwlaOMphSDnJzjcKntYrKRS9u0nmQGSSQSHassk2QFVkADEbunJ46eoBpW88tnsWWUjzo1VsOiBWHygSgtl14G3AICgA8it/S71JLiJCI3WV4/NMjKVkERbzG4PyhVjTg4JxxXI3kruts4iCspEUyL8xjjjwyzZkIYhm4JxwT0xipIGuPIutUgLxx2tvM80apGMO6BIyFzkZOcewz3BoA7aHWoGuXkBUebNPKrpuI8sN5Q2qRkDcB2HJz3zW5aaqJAIXYbWCOp+7siYbs7mwM7t3HXnpXjemShlM/nsLVREHDBo5pnMsbSfZ3fAkRVDbtu77p711dvcm4aYx5EMcSojklMFW3ALuIJ+TBBGQQetAHrUmoMjrDHGZJZiiwgGMK7DYozI7AKTkY5A681dRy9u7zEwumCkYy+X5zgnJYZHJPHPHGK4+xv5Et4igcF3BKJlyiYYea3y/L86p0OeM9DW+sk/mBndcDG1d4csD0J5znGOoHJ9qAEmv7dCRMJHcHO7axESgRglljB2qGcH3z7Gtf50iWQeUWU7XUEY28gEAnpjHPvVa3W2W6L/M0jukcqYiZGOzdtkBbiIqy++R6YpbiWPzvKMe5BGQSgBjyPl4ZQQnBHX+7zQBaaCMJI3mbCg8zzFwzgkZKRLnDLjGcndknA5pLaXzNskqhZfMAYKeCmwFGx/eLdR2JPaqRkQQlQQPLYugLDIk2YBcE5C4UD9eQRU1oV3wSJjy2j3PyBzhs5GeOcdqAN+NwIfmXEhztDDdsBOTnAOCQSfx4qs0axnehLAAEvgsFJOX3AAkYUk89vWmC6E7EIDGT94lWOegGAoOBgL/+upmQtGYlLKCdxKgBn4Jbcp5IIPbt9KAMadm3M0WyX5sjqWdV64HbgH39q17QrsaQKUJ24jzyoIwB+Jz+fc1HOiL5SrEEKbpCUUkknAC8L3xnn/GiOZInZWDs2IgoYEbsktzxgYJ/SgDYSRmKqhyR94BWPOT3C4Ix71cjbYQZMDuCemBznPYcn8qpW9wyITHgFSVZWGAQSx4Y8cA1DeXCmB0YhlKliVYFiufmjCgkg5J60AbX2oOASNyjjI4BHU896jVZpJZtzokZKeUiEJIiDhjK5wGbOTxxg+uK5iK9DbEKvGgOGO4LhcDHysck49ieMVpxTrsZd4OAwALpuweQTzgHnpQBsJI8Y8tSrgPyVGTw3OOMkZzyOOKsNdqytIEwxYKG3ALkAZJ965KS+VCmycohYqWIIcN12oxGCucfWrYu1IyfnjChC0eSpLEkMPU/yPpQBruyyncTgKpYnkA8kdxz1qjJG24FwCVyBgAgZJH3unpnBqEXyvGzCMFQChXKkqQwIBw2N2Bn8cVFPcr94K5UrwodRgNnAHzc9Og9fegDOv2lHlOylsOUAAIBUgjcc8HkmuH1K4feVVZJ2bITjKDB3FSQOgUd+OK6q5vFNtLMtwkciMUhhLb5SQeAytwDx1Jx6E1x15FGBLcwzNLczusk6bjtQpgMNsYIQHnpwM0Ac/eaqkCfaJGCzbXtwPLEiBRgSKA2SGHHQfSudl1OCRoop5pnijDBEVsSM7AcckeWg9DjrxzxVbWhsuEii2mWdnjikzuihZstI8iE5D+nGa5Mec16ISZ8xcCXywiblILPJv8A4SRx2IPGetAHT2Zkmv45IFY/OSZWESRgccl5CAOOx644rq5rSaQiXyADtGJNjDec8sAyhSPpkHPFUNAtbi8k2yiJEMiLJ5ltH5TZUbAfnyHxk5wB7816munbdsQEcpSNWMhEikoAOUQjanykcZoA4CGGRbZ7d1ARmTdcMpSeMkZARf7nPuBnmtGJjE6uru0aqoALKPmZtpYAdcEHj3/Gtq+so5BtG9ojtLbQEkyxyx3EYaMHsPfv0yY4ilzGGCGPcVyeUbHyrwBnJP69KAL7yPbOk58uMO5Lz+btcoqEKkYUHYM578c/jgz6tODJ9maN3YKrckvHEWy7MCBuGD1H4+ztelnUsqh2hD4ESKGjDkDG1h/B65PYgZ6VzDEI85mVQSyOQ+9FAwCW3RjsBwDwc49qAJ728jZ5Z4pSNihJIoxnewwWZWfHXn7hPbpzWDclrxzOFZIUYCKNiWkMQU+Zucj5TkfxEdeK1boWt0jtFIrlQE2mMwnggnbhRjHbjFYMejz3cqxKJpA7Da6TlWiQcklEOTz/AHgM55FAGl4ajCJKbqIx20s+AsjLJIsYbiQKCcf7PoOCAOno1sYjHPKgVGeQrGegKgEDaPTAGcev4Vy2m+H9kyNK9zGUxv8AOVkj2j5cDd97gcY65+pr0RdPs5bdGj+VEYNAwJwhAwzEdW5x69M9qAOD1LU9JsLe6OpyoZU3NCXfy1Cj5yxLYGFHU+w6d/h/41/t4/Br4UwX1nqWv6dFqNqksk8Iv7dZLhkiJAXDHywccFiAcd8175+014S8XX3gTU/+EVklWdLa8eNI/MLNIbVjC4aOPckRbqD8ue9f5837b2q/FrR/jF4j0fxyNftZZtRmPn3vmRwMPNbIt2QFZrLyuhQtgH5sGgD9of2qf+C2DXem67o/w509fPaOWOz1EX8hciQsg2RqArHHPpkcda/nv+KX7VPxf+KFxfXmta5qccV+0twVe5lCspY7gIzIBHjJHTAHQng14dcaZd6rE1xa3LymIO8heYLBEI2ChkmK7VXOMZOecfTnrq5nVZbaWXzpoJVIkkDOs1unykRSAcqePTnsKAK51O9kvJpbm7lleSMtulczEr1I3H+Lnr9Krm+MsjxN8qbx0fcyKvIbBOMngHHTFZt1IC8RhUpHO77QSAYgASUY5+XBPB6H1qtbbp1kYNIjeU8JaNQCu1ss5J6EYPucdO9AHcaebUGe9gigkdTEry3bSK8L7txaFIxsJK5PJyMcDtVLVna9kmna+Z4p2WIoI0BIjPyrGCA2RxyPU+tc4szriBpZkjmVmEXluTMyDh96oVwRnHPfoM4qUXq27uZowbcRgwuQ2+CR8A8ep6fifrQBZuLieKSSPzpJFiCsIdykiRyGCQAH5SeMg8cnvWlLf3k8jXTssZaNESGe3kRTKuADCUT5kUDBrP00W8vnTQvcx32xZY4xEJ4JlhBCCTIJErDkkcAnrUFrPe6jckPaS3bAbTAPMBRAcAuMfugpHb5jj5uuKAOkJh+y78QyS3ABc+aySWkxOMB4+Hi3gdTuOelTfaJxpMUs1zaJJZtLLGI2AmuiHKg4f/llyCFPPNTQwaZBBbhhHdTs07zafOHghjMS/K4uTgGQt/DnqMGlguIoLFksbK0ntZZEimWWMyzBGH74xs33AGz0HfigCjeI7WELvsmlMkctxJa2TNO7nBhilzgrBGmQMDHPBNalhc2bWl/bTQXKM+y4tBJFC0ZRTtVnMzboyRj5iMZ4zmpNN0B7uO51OKHyLAKSkS3ZSZZ42Cs829xthH9w/MfQkV39n4WePSzfTRWVyJLiRLSaISSxC4aTCmKzkwzxEn584AIyqkUAec6faPHcvc21uZBB5NxLPK5jiR1dlSa8JUj5d3yrjceoXHVlxdSTTASiWW6urmZ8mJQY40QKzLMyqZQWBBLgdSVFeiavpbXEEkGowWg+zwwXt3NZK67zAwIF/tszuTJBBbhiBzmuXWxR7qHzI5Q2yeWG6gAEbRlt0aOCFUIykAYGBuz7UAWETT9QgtLW+lWxJ3LbSqXnZpAqoYyqrl9yKMHJA9e9aVzc2V1JFBHYyoZmSFJI444dzDgJ+6hG5gTyHckdzRYGW98tDB9j8r90QQI1j8xjslyyFGJI7N9cVpQ2V3ql1arHKsQtY2AAjPlzo2N8j+WD5aq7Y3A7mHJHWgDotF8HeZKs+o3U1u8FxuSEWqzSlEXmSS4MmwREkZILAc9e3034M+HOiXb27/aY7fULhfMkihEcUUpRiQpUEKylUcsuclgcDnB8I07w74jiZp/szNIYrIJJHHMYXQhZnWRnY74ySQ5A5K7vukGvfPAusSQX1rFfLJLcRyRRRBUVGRNlzGQQSBt3DqTvPXFAH2v4e+FEcem22sRyQPHCUsIYp7ZyLlFWS3k+0WyyfIhmkQxuQBtI5wDj06x+CC6xpqSu0X2iETCKFYTFZmNnNxvcEbjiUsu4ghuoJBzXoXwZv7PXNA0mS9vCbEwXFl9meCZTNcQxebAjzylT9nQJCVYdR1wcivrHSfBWjWMNrcWNx/a8N9GsOyJ5Lmxi5Xy1S+X/AFGE/gOcAY5oA+O2+EEU0lqq21nHCkljcXcUaAJK1uodgIm/h6ZIySGBzk16B4e8IR6PNeXmq2htoVNv5NnGFnjkN1MxYhplOyAwFGQdTkYzX3PpngmGOSGdbOzuLto51jiS3BAQxKu5pWXD7T36krnHStK98AaTfWDRyR7p5Gjkd/LzEZbVPKEbgrvAOC0aqPu4x2oA8H8JaD4YutOi0q4tYxNf3CLZ3V68Mc+ZZSJ7eV4jmOdIjjjmQg4zmvebz4a6Do8lounWUVxJNHBFLe2lmsc6NBBJLCWEqLhUeBXlb77BsDLcU3wX8Mry71VJI2kn07RIGwyxSDy4JZtrXJjkgDT3SN8uGA2gEAnGa+n7nw/IYLPTYPJOnae1wXmjRLaRZFWKDy2Z3yYwGmCjcSRHxu4JAPnHUPhNomp25kutNtfLvY20+4nVJEDrcxgTXmTGGkQkA4YdCOK+O/i3+xzY6vbT22kWgnti9wzJDB9nSeW+eUiRVaM74lBADRnp0HSv1O+wWVtLMTcrcNpMluJIoYJFiaJx5UCsGy08pK/PsQspyWVavX8Ut5aBx5VtBfmP97I8sttptvCTt+w/vF5YFRjlAW25AxQB/HN8Zv2ZNQ8D+J73TJdI8mVncItkzzzzyNI294Gdm8yUlWJJ+p6189D4UXOm3WpOwZ7pIFeK1m+e7aRpiqRzuxEZl25PDYDDHHSv6g/2ovgdp2uW6+ILS0nfUbOOe4haG2SO5S4iLh5wwlIEDKSDk8/w5GK/JDxR4SsY9dulu9KuDJ8iTwiJpjBAY1m+1l1XakXmsQAWyABkHrQB+Z11p91BqRG7zrWNzEkNzZpA+Y4dsrXDYLuqOGAbABxkcVzTeH4tUtmu5HMnk3CAXMLoksYaMNiBcjeN/DkgZwc9zX3V8Ufhnpi2093oZjkubqJbd2s4YQYRKBI6zXAnKZDEq2DkFSSO1fPl/wCCNY0XT4LhJJh9nCQyRvHueD7QeCscURWWMMCAecAZO0DNAHz1BbXNlJsUx3CNcTRskrRuHCITIWXKgHBHAOD2z1rsLKxs7lLW5stPtfMtylnPbsEktopWVQsm4kMsrx/MBkopONwxXqp0C3kttPOoLscrHdyCLyjcMZR5BaSBVKpkYLSgkZPIp1l4dVLi4t4pv3EMZkaCVVikl8mHKPJNIF85wY5ApGWO3JUbqAOW07SoIgxFq9tbwGFUubq3Vim+QmVEIB805I8tV3MBjI4r2PwJ8No/EWox2FhbCC1cmZ55oY3v2nOSbiMA53YPKgZBJ4GKm8M22kaxdQwxwwIPOFuFkUyBjtMglkEVoNkqodpJbeWGcnmvoDRtMXRreG/0WOWzuBE0+n3E9vI0KXEc2+SSGSEmR4sfIwkUAZwcUAfXnwn/AGa/B1rpuhajqSwz3c1u8Innghk2bgwkWeNJWA3GNMs4AyTnngdzrn7MvgXUrbUZdRg0+aIARWlvbW8IeGBpTHHcyGFwqQjzZAAjHPlYYZxXgFh8YdUu5rO1WT7FNa2rNc/6RNBbNMGVrmKGNUIDPndEpIUHPzYr9J/gf4l0/wAQSWKXyXeq3d/pUCXcM4t3026jCLJILV5t4RkkIPACYAOc8UAfjT8T/wBl7w7qeo3mk/2bc20EspiN5axw/abZ4ZW8l5IFOIbfYiDKMz44Kggivg74sfs9+KPDs1xbG8D2QiwCbdp2SJT+4kkZIgXjYAAcbsckDpX9aetfCPQtf1j7OfsGn6fI0kt6ySxl4pJM4SC5EQEsm5sbBnBGCBjj4u+Pv7Mdj4elmTQraS4+2hmikngafz4pWaS4bLMcbncnJG0bsr8uDQB/KHc6bc2mpfZbva0kG8OCWs7cwxMQyiNiA2SuBkk8jIzzVqSbRiy3sUN3bPLbGIW6FDGs8XyszYbIQ7cgnr254r60/aV+E134b1y5urm0ltoobloYgLZ/LSUPh2aVEw6/OpyT3Oa+PZrJo7ieGWEahCoEuYpMbiqkAbkJCjcBx1IPTFAEtrqMdxII4mkZIxvljlQuhAOPkVM8lcn0578ir93fW7W81pGohhchVdFYncR8yxLIu9GKg7skZJwtcqkUkNy0katboyDeAZA8ef4ELDJxkjucDnrVU+bFM0u+Z4gfMLz8sZN+EKL2AXHUdB0oA6rT5oyjStbma1jVkKoVik3c+VNkHc3PVSP0rQsnXVQbaO5eO7O5kaZFCfKqofNkZ8gAY6c9R2rjv7Qe4LRMUTypyfMVlifaqg52ocN8wPJI6fgdO1ktBPDcozb0Y7iGBjmiAVvm29yTyc/wnPXJANO7sktJbmNrqCW+tNhMcDRsjuMDYsUrAyDPIK7h261kXBVwZZGw6lQwjB3fOAxO0KMckfTHNWNSmhjme4t44Q82H2I2/wAkMwUmZcliSD1B784rGDSbi0iY+Zk2pzkFjkjk4HI9+OaANd9Q863ijaKH/R1MeWjMjyeYeZX+YDzFycfTrV2XSo4bJZseaZ8RxuhWTyw+SC25sI7YOOeOma564kW3iVV4eUFVD/I20nG87h2H+eakstRukhuLEuFtnaJ9u5WkBTA3KwPQsT06ZyRQAzULaXyreVkk3Y8uJWjSNpYkyFgYo3J6n3B/Gk0u4mjtjayQRGPflliBEiSDoYmXJVlzjJx196sK3n3LW1qrvbgogRZGuGWQj5zDLn9227J/u9QOnPY2vhiaZ54IAHeBI9yLchHR3QOqu23BfHXk85Gc5oAdZzXC2djcTXM0LWsnk2SQW+8xBmyz3E8oG1ueNxBOa/Sn9kv9qO/+H+tW2heJGN/psnlr5s92pEULEIP3jSfKdoJChSfY8CvzETHNusE00ttK0d9bCeR4GjhOftF0UyPl4HBJ9eTXV2M9xpxsriGSESXFw0y7UMkZB5VBuXLIqr9OeuaAP6ytP8d6RrFjY3ukR2q2F5GLuK5t2LB/NQYRIYWP7/JOd5TI6CuY1C4ju5Rse5IQlnKBkjmLS/NGUYBl7dRjjrX5PfsqftCzaXjwrqd3JcpfmPylmaTFkHIV2gDrzIFJIC5xgelfqPNaXGo6XDrGn2/nWeyIxw3loTLdR4UG4V7eU/Id2ctg+uDxQBoSW1sYbh4baOacSsi2xVoRErFgXjm80kyZboMk4ziur8I6XZ6TLJc37rKtvJHJb2KCWGctKAPm1KM4mCdSrhQeQM815VpE2pNqCrqW63huJFeyggH7iSFcxyogB8xbjGSMgc9Oa9Z0oXtpqMMIsZLjT0AMBVNuXUF4ZLlwXLbSPmAGeMYByKAPubwNpWla9ZWhGnw29jZqLi4gyC+obEKs0rSEEZkIYZwRt+tes29nHp08Vvptu4sI7aORWgEqJbMCGYLKk7CQE9QTnnt3+YvCuv6voNpbyrayywNHGLiVgfIcyZd1DkAIOn517XoGuw+JEdYLw+XaWod4oLjy1hG7kuUOxuSe/QZxigD0n7brEFy9rBdma1uSiXQV2It/LOwHIb/RmO7q+0ccmu1i8RWWlWtlNNqMZuZZS8gnkyUMQAjVm+8NxADNjac8NzXL6G+n6bp9+0+tR301xFHcWtqv2cWiSqPnjNwpySrAAklhz9a5bWLC01C/N3JdW0MdzbJFE8TJcWrXu4vLAsisVSRXAVQSMk57GgD3JvHsV6ywSbxcyLJJGiKph+R1JLuoPmR4APJ/h4zXd6R4t8yWFLRofMkZNtvHGvmPkhFZmLFSpXdjB9Olfnd4l8Sy6PMYJLyVYp0WMuqsZYktzuBiuAyp5MiBgcN17AjNdv8AD/x3Nq+o/wDEqkQRxqYLc3LbZZgi/vcHzPk55jI5BJJoA/R3T9ejZ9qzSgrcCFYymGhlxkqc/dhyTz09xXr2g6pwj5Vt7x7juHybWCynnkgY7A+3FfFHhrxE8MQleSW9uYZHt53wxjt43JOWcjErjnr3r2Sw8THzbVbe6UOmFIkJXcsoJVyvGP3oAGcHOM0AfV0V9CxSIMjRq2zPmIdyE8oTu4Oc8nj37VXu5kM7TRzrEYUBh3NsCxnmUNsPzNnv09D0rzaw11DaQfutvy5nZAFLs3ZWYgAnnHrj8KzrvXmLRrCHmDxythguMZxn72B/P24GAD1Q30S7ZXd1KTADyiZBMeMKQx5PI/rxiltZ3d5CZVcyyCbZJ/r40G47WUL8g2jvx7dMeNf2vdyMgE3kyoweJATlCAcBlPIGD0xXo7+J7J4IZBbS3F7EyW0lwqpCwVotoeQEjzlz2Pp6UAejWLeeqDKo+1T5kgyzBuFJwMRj/dJ9eKuRuxuG8sZAOyQ8EIfY9+3TNcxpmoedDJERlfLwnylGZpuAq7sY2nPHXj3NdZEsCiFLgqsAQyyux8oluByFHzH2GeD9KAJHeOEsrors7BsKeMHOSTn880W8olIG7y183Aj2KDx23ZwB0/lSXFzDLK7RCJYCNyZOCygckenHr3zUxkjmVnXAy5clURdqjuATk9+npQBcuEMSB2G5i29l4UhPXBH0qVLg+XiMERyJhIzjc3X5SDyO3p0rONwRwT5hHWWbIAjHGdowev8AOpVyyuoAA25Dk/OgJznI4z6cmgC48sR34XBzt9OR04PWmum2MsydYxgMAMyZHGCfXoelZLz8HeQREodmHR2HBwRwR+fNLJcB0XzfKkUH+CPBAgx5WRvz8/PX9OKAGzqijzBIR/s7WIz9cegP+RVO9uI44WRX813YBNoYMzN90AEfz6Yq1MzBBIjBwVaPyNrbjEvWUE9ce3NcTqd95ci2+4LcCWMxTruAgKnLbwe/19KALr3SMyW88isznDF+mzdtzkEg88cZ71Rk1B4CY45ZIkZvLkZWRPLfH3Sr4Jfg5ABPHpXOTX8qM3mMwSHhAVUsxExbBxyG2jp19q5XWtZ8gBSTDEXG6bDXEoDgMqnbk7eM7h8/PTPAAPRbidYbtY0lWWVRFMshQJHKO6KzYDEZ6dfxro7G/M8bTjyd20K2AQNoB6Keen49+teGaBevcpIiO9lbiaKOCGZpJReyR/62QxXCBrRZCMgkgDODXpOmXqRQiJh+8mmDo4ZWLbRgptU5HQk5GOKAPR7fBXG0MSxfO6Q4VQNxyRxjP/1qvohaISuY0UZ2hnQFip5GN2R/nFcvBfTWsQ3GMrhwWZ4xhWJwQCw5PHHX5sYq5/alrMzqsqBVjcMJBJGfMOCEGVAJ6/1oA1pgqRFyZUC53FTvwM9wxB2/4VytxdiCeVhGnlxrGomfJkfAwxxgng/yq7c6hG262bzNxjCsARu2HBVNoOQ3J7fjXJX92I5EaGYGJjz5vOD0wwxhe/XHXn1oA7uwmt1g3h1kgf7kkmHkA9NzD0/z0qc3qHdgoAkY2HcAFHGc578n6VwdvqcF3czfI1vDH5USyk+UplYAyL5Q4znPPTjrzUNzexW1oXVpJnMhgwcklnPygYOQDxzjHvQB6CLzYzZUOoxg/LtbPOQw68ZrRa/ecKmwFECJGygjhQPnIIGTnPvz6V5zDPA4tzaS3QmI/wBJtrgKdnr5XPTIP4Dv37K3EgiRiwUOeW2nCFhwBgegH60AX2ZihlDqIwQqbMGQkjhe2Rkj8PrWTcnO9bgMjeVjegwGP90ZwBknv+NTOhPyArtEhwqqfXsO3Pt1qCch3iMwARdqBXYlmZiPTIJ/TrQBFax+UFfI2YCyLKTuAH3VB67xxyMiq+rXawW0luctE+6V2RizIw4Xt83XHH+NPurmOKZNpVlDHaAeAnQ7xu64PQ88H1rntRvX2viNHhEpDqvzMkQwFY9sdc9cd6APL9biO4srR4YmRWcFblI8biY9ucjB6H0weenkuq6kLOPUEgvFhbyjIVmnNuqdWUlV3ZkJzgAdcZxXrPiCWOBXLSxhd7kN5ieaqSJhVIJHGPbgDFfGvxMmvYbO6ntryBJHMirEGZ5rhw21UQ9DjHTnpQB458QvHpOoSALK8fmJbzyfKZWmbkgIW/fqOSSUx7ivjv44eMbZbezRLOH7G8oneSQsoSTHltut8bY8lST8o+vXHo3jTX5dIa7vZba8udRjjCwhYhLHDLIhB8wlsb8ndnPAA718E/EHWL68bV5b9pIViVhOPNuN11uXMUkUY3KoEjdM54I47gHgXi7xi39q6msMHm25umWNIrh49pY8yxRqcAcZyBjjHXFfQnwB1+2hvtKuZfts8F5K3zNKXhQAYD3DT4JG4cYBIr4a1U6nqWrJBZy3E0do8TeeFWFYcsfN+0SrkgBchcjryeM19nfBC4jsdV05rMtdtMsMkkLPG8Uc8b7fk5Akj2gF1AByPTmgD93vhNqtxrel21hJG0Yby3MtuQqS2qKNpkYkehzzzzgGvtrwTAYIFtdiXCs2FeUgyIeqCI5xtxx6jFfn98HNasY4oWa8WN3ihgedLcRxCQgPKkaDjcMEZHQ98c19z+DPE9veBUt5A7IGjX7REY3kdOCUCrknHIOMdwTmgD3vTrPHzuGVEbCpgHdyd4GPYnr19a6xEjkhzEmMH5VwcgY4JOOnXjPauE0nU4/3i7QxREKjzWXc7HDr83XGfcV3FozfZmulkCR4UDA3jdnDLxz1x27elAA0DuFSRFGPmOMZKg88g+makSFQxCLhVwSSRwCeMgnqcVZ2SGJZrgFQ5xE5+VWHrn61E2AqkPuaRS/HAwvK5z15/pQBcIhkXMaBguVJLbQGHqCQTyeoqk0R5BVQ27cNpBDY9MHgE/Sp13CNG2lEYbRnAyW+8RluuMDP5VLLCm8BgwEYySQeSBnGR64HI/OgDNeKKMFljRS/zOxBwcZLBuOenOPWs4rKJ5JPN3wNEtusJA/dzRnf5qH04+vNaN0qSCMsSvlksirIwyy5IDBsZXJ59iaqWqXPlCQMsjrEd6bVyrhtykZbqVyOM449hQBBKsiqv7sxo7fPtwWcZ+Z2J+6uCT7jgZpsYZoXeZUS5mfYBGflhjBATGeMsMZP4Yq8POlhGEL+aSJFA2szjOAgccAEc5xVeaBlzG7ZiYqd33WXaQSMfxEY7UAUp1YnMqBgGkAQAMufLOWIU9qWLMSJGI418sGUSuSr5HKRhVyHQnAIPY802SZbfyzMPKRE81nBBLZOz5z/AAgqBnPbtWFe6wJXQxI0YYMd+GKMqAkBdp+Yn0PXpjpQBY1W4W4hEsrALuAcROCSVJUJ5RIxknqBwa4rUNWu/tFsbq4NzBYsYYg6kKkABfY2QM4GPbAq/dXkJhkd5fKnGSS2ESWP+IJj+IgYz1Gfz881y+FxZ+dGqwvDNGrq8oImkZtojKpk/MDjpj5sccmgDqYbyC7n2zNJZmLM8XlNs3NgyxkFiFdTt+6CSemKz5dVg1aJSjvHPFAtpEUPlrLIsx8+5nBxuEkeVHUdzxXm0OoXaeRJNMqbRG8YDSTCWHDIVKhcxqG4JJyOo9a39JnhW7iuLiNmjdZmljyGZVjXzI4wFGCHKgY688igD1LTZ0tLZdwd8xnMsJyzEEgoxbg5JA9MGtC31MxxsI1dYESN9y5QsfMyQxx86Z+9jIFclFcNeTxQ26yQtJ9mMkcgYR2jNA8ocEAq4DhSQD25x26DVrP7BcJDHe/bLaSEtmNwPJmCFkMIXpF5mAwOOCaAHWdxOJGmnyPNdhFEVD5RmIL7v4Tg/XjvVmU3Ec0ce4CFg/ncfPjgtGTjKkjpVVrh7aEM6q0pZVZHxvhAABO0dQRg56c/WtW2C7/tMrq0kpkMpBRlyqDy2jVyBkd/X86ANCxh3EF43aJQHMeSrMi8nnrjHt3rbW3cxTLC4jjZSQGCgo0kh+USL99tuTz1x+FRW8u5GALAeW4ICKM/LztcnO7n7vTJpLqfERIcRKCnGCFyOQcYzvx7dT1xQByWqKbaTfDbgS4LSyISRJtOf3oB46dSO9Zq3Fwjo2GSPKyHapY5+8AMA845wa6u5ntXEmCqvKU3bsAjK7wBkcEhT9O+KxAsK7izPFAhXnAc7xGeVK5B5xx744oAxb6+mmm8qEsvmfOgMiI7nzgpdyzDC5Az356VwGrSItzJ5kzxo5CLDayEuXA5dgMjbyc5Iz611HiL7IqXVzb3LHy4oh5jYQEOCz8HB2iTAPHHX6eOrqd/FNLcXtq425xJAA5CD/VjHQlu3OKADW9UuygWGdPPtYlKBm/eXMGCzRqgxmXcAOfw7muXXW7rLLG0cdxJK00gSNPMMaKNkbFiBzjt37DmnavLGtpPqojEMK/KqXzNDeu8fzSLCqjgEdCePc1xEXiS0WIzSQDdPPGVWPc8rDg7Pl+baQOoGMn1oA9Wg8Ty6jbx2t1ZlYkmdGCZd5mC5JmDALu2gY2kj+VegaTq0cYhguFcodq2zM52IoAZNq9A2AePbpXm2iXmi3UbEpBEQFlSAzqJfN8shmGW+c8cgEnnmrlpdQ3ayMkruTI0ojBIiUxOEVkYNkEYHT0NAHuMdzMygxyRle24lT0BPGff9aKwbBbia0hkIRiUXlTnGAOG/wBr/GigD4N8O615fmtFc20yyiH/AJabwzlVYHK/ckBY/KeePxrvoNQZ7YTSSKJ5JNgEe5Vcx8qSpH3gFr5i8MwT20FuJ5Vic+XIY4pUNyzKv+umU4+YBRnjJz09PYLG+UoJElnkgijJmhjfCZdQqSRtjIYgEt7+goA7l7ieZriWRjKoKlFDOjbs/wCtZupIPUH9a5i/N5eRPDNsl8uSRWKY85g/K72HJAGOTg8c80y/1WJLR2dJ2iijMsQXezgYzyVAMh3Dj1A4zWTb38k+lpfQzW582QKEmV1nDkYUfKM8HGc9O9AGfPodkYAtzJ5bwsqR7eSRwzoF6NITzlsge1YKRvPfTSlCkNnCYraWSJjM7K21gxjXl9vHpiu1VoZXRruRfMkXeWbBiYoNoBCg7TyMHgnrVqQ21tFCbTctxncwyRukOdpUKDvUArj6dKAHaZaZhtLiaJVjKtl0maEtgZxKG+6xIztPOO1dDBL5cDytau0nKzxgs8WIwSoVmUDYI+dw471zUd3c3bPFO7CKBVnuHmjKRK5IXcu0ZlOeNq5PXjNdFcMj2s62/wC4hwAT++WUF4lEsYEiD5XQkLj16igDMj8SWt2zCyMaSwhzLC8W6MEPtUrKxAYEHkjjPetBvEDWRWHzZ2kkQmSGNnSGIkqxCqznfISQRhT7+h8kexvE1Qw2EosHdwLeC4QvvWNSBFlchuucZ5JBAIqp4yvpNI0qykS7uLnUHZo7i1jVvPBVcl1BGVcHOQcdBxQB7dY+KVeSaCeHabrImM20yOoPErFFGGxkcgE4+ldNa69p8hWCWASCLy5FiVtsD8couQBuAPPqR14r5u8Oa3dalYW9wyMkkMC+aJ8o+1W4kcuQwcgjg9D7cV6XDqCgqYDJLK0aDYp8vej4BEUap/rBxkZyevvQB12unT71ri8s2xDGMOkijMeU9VHRe2B0Fef3GnyiBSl1bPbt5bylJClyygMVRlkKuy5OBsB460/VtQ1Gzl+ymaO3a8tlW1ltQs77SMhLuM52kMMHcByc1ztz4giuGVZI8zRQqlxKEMJaRBsAizgffHGKALC2sVvIt3HZRkxGQsdshdIxgMyxqOXPON3PJpl/O89nPJaAGHEWTJKGZFyHUsDzGckjacfeznArNsbm8VpTMlwsV23lRt55LMZGPlqChYRkAc5xyK6/SbMwp5/lwQmd3t1Cp9okJRMpczMcg/MuDkYHPNAHM3UfiXULSC0dbyPTrk+bGoeCYGJSpRJJt4ZIAynI4JxnGOa9m0SyWz0+1s1Kl5CjyMibirhBuTIzuHQbu/SsTSoreWDfNEl3cQljKsU5WR2f5HwJmCrjg7QBg9M11NqsKrEoeWExDcrOu0kdMfKSG7dDn8OoBogu0LtmYWts7GV0EbJCJPvY7szcdeBn2qZbxpIVNsskccDEyv8AK5ltyuEhy5/cA5Ibb1BqFGmwYw8TJNIrSxwzOpnRSdsTxgEbi/49sc1qanZyRWcMpc2su9PO0+dvMDOykiQpGpKRBAM7sZPIoAz7hpri1txnaRtke2ADSRxrkpEjfwnr19ecd44GuJ7iYqkmn2axo/M6F3uAw8tQUyPL5OfXtWa12IYXuzKkgspCnmRlAAzgOYpUBPmDb0xk+uMVBaa4t1dNbsrFsRySBc7YzKPkjUdzt5/KgDrX8jylZVLsk/7+bY6+dNIpGxCygIc4xn5Tk81oAfZ0knmRVibaBAJXDoFUfLgkYGOvY881zlvqS4uIIwuC+WjkJaVXA7BR90jBz1HPFZl5rEMUaGeUozhY1hZy7ZyTvA+8EyOpHf16gHRz34mZJxtjZGMcUUzEII+WXcmMEAjjGTzUlzqrzwO6KsszRqHY4Vwu8fu0jYhfLOPlx6+tcLNqkN08ZeBmYoeICcxhfuOxX5R8wzz0zk1W0vUJpJBJI4dFn8rZNNGNuOn3G5XAznp1oA7VGG0TGBQyMQASu2PPJQjOeuDnOOwpllFFDcTNM8s6T3KSXdtub7RNlgSI1YDYn3funJGarrdCe2dZAjNPKrQzZP7tg33XCD54sA9Op/Ouk0q1s5+duLjBnaVW3MUDbAFA5HJ+oHagC/Y4kknnt4NjCRhbxTSmZoQMgA57gcnPoATXRlgqyysY+ArNypJc4Dsqr94Zzj6UlvbLK8OyFY5Pm3SJgkocFjJg8SEYByPxqXylInCcpGjKu7hQwP3dxxk88D3FAETLBLNbb5CuQGZxtCIhGSSpAOQcDoc54zmo7iNZA6gYjJ3RzxwshcZ+793gYGaqWhvllkacfPvzagQ70EJ/1nmPt/vbTjORitWOWYM0U8qTTq6qSGxHktnKqvy7QpHegDkri3vAZXEcEdkcq0AjDyyEYEcsTbvlPXPpmuXEP2x5s4t0WaNEBXy7mZ8kSbAxyGGBk9OM1609ut20sMknns48tPs48uWAKwYswIGRjPQnOO9cvdaMsdw5Vi25wxnlRlZCSQFiJHDkdW6DOT6UAcVqVui4C27bI8vGf9UZZkwVM8pwSAQR976da80caveXq2Zt443mvElZgGdTGBmRS0jZKEgEdenAr2W9YW89xZqzN5kYyp+aUQpgLKrR7i6gn0GccE5rMg0yyGERlRlffcNIc3Mm4ctGEJ2jtzgjvQBgpamKJJH/ANcrASCMBVfaCAVjHIGcZOB69KyNRnupJVZA5WBVWNI1aRmmZSx/dpkttQHJxg574rtZbATAxW0cci28pzIJC8jYJ2INp5U98etZlkk8d9LIhlMUhIa3gdY5I7rdx5RlA/dkZ3Drx05oAw7C8Mlnbb28sOgR0ICrA7O2fMJ+bdk8jtzUlpBFFJJGmxU80zsGZXjlZOrJk7gR3z04xXTweHLyW4mupR9ma4uUklYIkjFYnBb90eASuScD+ldaNMhjuRsS3eGSBmcywbNhcABySB85YDAHpzgUAc5b20DQbUZSt06iMFtogfZuSRGcfOuN2QM479qoy6N50UBOVl87bFDsbeIxkPLDJGCHO7PDHHp2ru7eytJ0kRUMUSyqJpokVrxjF/HEg4iQnr0yD1NDWkiGVw8wEsgS1aQBWhQA7gijPllge/U96APN10iSNg7KWsYGKzNJKqFyePnjJ5f3HGDyeprIupraynVvLKwQpL5UrAuVDlt6gDIlkBxyT34NejavYpLBEyGaGBYyGyrNG7gkMzkAgvuznnvxXn2oRyBfsrQMQQwXYAQyH5dxyOPlbjHOOuM0AY0F3LLi9b7NJGnEXzgEuvDKyKpUyEdME4I5qG1hjv3ZLm5ja5mMot4Lh9ssUTghkO8BQwPIPb26VTnt7uO3S3jWWSzs5vNllVhHLIsQ3MkUYXO0AEbiBk8U/Tla6u5LjDNvRngjkk3MiHDkmQLggfxDOTkjBxmgCe7iltY47iFBeIZI4vOlYxvAYgEJV16xDI+YkjnrUIvbwyhhGj20jeSl4U+1uZVYqkXkJkxLuHU9QCTxU+rx3eyTMjkeV+8tocmEglfkUHBBIGenTpnrWLbrI+myWe2S2ZpyyruZIlVHDrOjfe84qT2xxjvQBeuLK41C1nXzFinW7UzBsiDIYF3tpMgqdoGRggdielXLLQbKK6gklke+PnjzQj7WjYH92XnxkjkYxk8/k23sZXi4hfKoXjb7ytvU4bc7Decg8HnmtaL7PJ9idpLiG5R1RrVY2jSYBQpmO3jdnoSe2aALGr6F50UwtiQY2klkEUgXcSmEU7mOSMDJODz2xSaPBPapbvIskpSWFcbYlXYMNkc7ioIwxGQQeM846XSra+njuVnO/HmMgYpu+zI2FQsGwzYxk5JrUbS54IFvEjidVk2LEcjYFBIUYPK46GgDKv8AVJJ1dnWCJpGZFjhUgANgDeT/AKteB/PpV7S9OZl3XpHlwqhjMeHVmkBZVkIOZATjA64zWQ4+16itgNtu5LufMA8lQx5bcTuibPpnPbpzu232ewD2dzuu4BMqnyTuQTJwmQzByykg5xgcdKANK3sZgC89u4liaVZY0MaKsLoSgZEbexI6HGB/ERzUjae115EUcsEEEcDMDJteUgEBkZU5MgYkZI59TVq2SLEwiJmhkB3XEvnornPzRzugLHuAUyPpTo5dP3mIpcyWkJUiFVPlI+OdsqjeYwcHDAHjFAHEa9o5SONLaYi7idmmZo0kUKy7lzJjdanByrrgg9a4k6HOkBV9QWSPzI/MaaZ5S7u4+Vy4UM2cDgnPY17sLfTnRxeR3D3suFsm3RpGu4gozDfmQbcZD9PxrNnia1lgG22fzJo4rnZEinbk4kmk2lVC446Y55oA4TTdMYMlvaOscu4h3Ee1QVHCkE7VyMnr+Vd7pcVpBGZ/NEzxxSwuhdIl807gWfAPnDI+UAcY6msm7tFilzYRyxTySktOFJgZ/mxNJtY7lK5BIO0jpUllPbAhJyiR2ZmZzFjAuRyoUDlhyxwAQM/gQBkm6RGheeCEpIJgDEVVo23Bo0kA5IU7sEg8dO1YdtfXCXtxaQwm4MhYNNsmZVK4CPFI6hFyoU/e65710cn2a9BELyBgJN0qLG7l2B2TtET+7iAOCpwSDkA1mXFrcWcUkP29jI7RzEwK6xyw7RhBlsRkkNkEA80ALFbveyJHdyP88bKYkhUGVVJyGKLlnxnDdOnNdHpFtYzXRSJZ7fTo45oN6N/pKz4AbzRnODg8428daraZbpJCJLrfEI9rQQrJAFkT70u54gDGSPYE45z1regjto2Mv2hUgk3Z+U/aNuD5MKKufMAPQ8nHXmgCSRG/dW6RmdLUSpG0jxyR7PvPIEVgwkGBhs4z+hCoeMW7bpI4nWRzPIWdkYHchwoXGcEfNnAxRfXEQaLywWDR4cDME6soDIXU4wM5B/iOehqnDcLL5lmzBLkqJFjjV/mXJy3I+Tr0PTb0oAWXTpYiZZbwqQZGikijWLbF1WNoxywJwMjnj0pRDLKTxmDYHkQoq7ygBSXzAcFycfKOeOnWpJLueIvb+WkspaECVhvUIFPyowzznv3z7Ust1cQWzo0kULAPKFaRJFDFgCQyEjaBjjtmgCQQvNBEzoZFMpjF0oB8tUG4ffGTzkYwcY4qBmtLmGWIWYM0jqFedQg8xTyFDY9un40sN75cRWSY4FtvwgIhgcEhmc4xuILHrzngcVL9vsox5cs4KMu+Obb8uXU8x/L8r7uoP60AUYLMxzu8d0A4UloBmP8AeqduDIAN6gDAGcelD21nN1tI4ZTJE5Y7d8qcxiIpnhshsN/tfjUSzXcMsbyvDchmMSygKjFSCybs8EjHJ9QOe1QSzXNxcLHExSQs2195VXVeBsYrghXJJOccAUAY1/rEOns9pBFIwkkCKkgdp7ebdwymUYEJ6sV4yvfrT1hubhY769gGHZypFwdtwVOCJ1zjAx9OPStdtMSUw3U6oiqJFe6lYS3BdcIyp6xkglSBjnjvRcXMFmFeJHkjbNuftBXy0RsEsqZyWGwdOuaAI7W4MwSB4EMKrJKbdfkhkLHMajYTlsA4JOB071zepvdJcm6igkid2McSsMxoiNjYhbCqgX33dc9K14r+C6CKy48uU7ZFBT5V+UMMDPX1GPfitSZJ7mOSC48uO3WEiG8k2hVJYMQDyD2A7nH4UASaYIkVZRAWM0e5pVcYVkGcbT0PPbnJ71S1PULu1gCR3KgTsW8x4+IMsG8hjJjhlHUZAz1FUmluozcRW8cVzIqR7pyyLFCFXCgKHx5jI2SMZ9q5nUb6xaHbNMDdOS4geQQwORncVDsN5yAOPXNAG9Hr2o3BnayhtFtrSWGK4Ziz+U0q4WWPzB+8O7JxyM428V1OneZcCD99DJKJEM1y7zQyHdnJ8vYVdfZgB6E159DqelSRRpbsCvlp9rhjcPtvMc+btJBjU8LzjH5VsaONt4kkEs8ojmDO0pKwsM4IZTgtGCTgDP8AgAenRpf2sjw7oZIpcvDI6gQ7iu3csYYkTehxt5rWhee38omSPeUKktNJgqw5Ro1QrvPHQnr2rFk1NbR4J5bP7VskRTtZsLuKjAjPJAzxx3zzitiK7gup5cxvkYYwzJ5aoN25duBzw3UZ/wAQDSSWK1iy6qBcKQF+YIhBzuk3cuM+ntSGSJVlVJomaWJJdvIIYAjy2BHzQ4HQc81WuIonQEqzom07SxO1SeSu/G4DsBnOazJXiEqqXCKEKB2ZUzyT1+8qDuTwMEZoAvxOjcvCIyWZVY7kydoGLdeqrxxnHTrise8juZ3az2hhEC+0b2YyAYU7tvzlRyc/LyeauSTlpFCBZU27leNgyRMGAL7i2CS2MgHt9Mw3MNwJI5o5CjoCpYOAHLABkypJORnnpx1oA5t2aV1mtbiRp3RUkj+xyxSxmNi0oeXy+VLjauzII+9XbaVNMVhaVvLdf3zJiMMARv2kZ/vD6+uKwItLuHk8qJI4kd0LLHIzXCbz8wRxx1PPoK6m2tYLWaOO6dAqAY2MJJJVAPMpQna45Bz19RQB00TMIxLLI0ZuB5pDhcgKTgHacbTkEc9ulTRKs3zLKqKyuzMY3OdoyAPl6ZB59+lc40sm1yjNMC+xN/zpHD6iNRuAxkZI57ZFNWRWbG8hjvQOfMEZQAgAKB8vzZ4PoaANKexjubN3S+WG4OCLeTaISGcHKTKThiq4wSMZrjILu/fUZNNMl3ayrNLIZgyywwQwqGijwGIJAb7wzkHsa05VdU3SxZUblEfmPskKn5GQjv0JqnZJPBK0w+yvNcO6w+fFJJJbtLkOpcHDArxycDvmgDsrKxuZoZIPPt28pykt3vTyQpBZ5UBOc7efw4qpJZASFxJHNb/KqSMAC/OC68/dPPGOM1jW8f2K4Loy+WypH5KOUjBByzyRu+C3X7ufvV0SXQeT5Il2YBQMU29MgBA3yd+oHrQBA0MyOWjjH3VC4G1t24Fh83QAZ/P3rYt7W3n3mcuY9vA+62SOGzxnvj6U2C3aU73ZucMSJF2htoGM9CAcfrT4ZPLcRkFlAZiPvEBThiccHBGPpQAyWNLcx28DEwMuHaQgy9Mljnk+3tWpLZxGw8y2mkFzkEKxypLYyAMevc8fXrVfyxKy5UMW5wDhgmcgnPTgitS3jjQKkXdhkuMEY68kYx6exNAFrTrHUruCZ0tvLjggQ3EjBokJ3YYrvPztj0z1q1aWbq8e+NSsxOSS6hdpH+sTGWHAwPTr6VVmv7uBpI4Lhik2EkjMhVCnT5QO+M/XNblhIPJ3ENwxMZY7socAkMeg5IFAFp0JUxlAv7krEh7xlvmdW6AgnOOox0rLk06N42LFXij2gNGQ7iQYw2Uz0zgjqPrmtWG6Rt6yyCF1VgAQHkKEZxHnhf4epAOT6VFK6tEHEhQAsCMIHdhnaSUyrk4zkevrQBx+oosZXgEtsGGwHYKRukaP723IHbtVmFbpZSYJBcPIv7tGKovlYyXQSFd23J6ZzjjOasTae908c4LOV34SYBXJz0LHB8vHUdz0qW306diryIYEAOXVs+UNpz5AY7gpPYjv0xQBUad2dZJHB2xtHJ8p8kqpwOCPv7Qwx1JHAqJLtizSRW6Om4p9xguwEKGIYcSHII9Mc4NSNYBopUcTOAd4QEAN5fAchjyQBz654qnFDLFIDBKieYTJIXOxsdSfLcgDjp9B+IBJMy7TIVk805W2ZWCwbyeVmYkB2yeSMgUwNMpiZ5VeURsFjd2CwkEqxLRZ+UkcZ7YpGluImeTyVu7ZpMb3ZAY9x+aRIt3UEn3qvvDyI7Ftvzqp8sglT/z1Cj5l647jHOMUAX0lkByWhDRjEj7iiMJGxtBPDYJHfPFaTEQRYYgZ6COYMCc8nrj9eaxp7lRbpHG6sMbnRYsgyFtpVSw45554461JA7yHyCSqldoMqMQGBOf3iqV5I67uO9AGqsolUs0hQ+WSCSmVYDCuyx5GNmAPpk1kO1zDKjCUXMbgeUnlyCSMH+EswwQOOeBg8etaUhSOOIFRJ5S7ZApRfNOSFC/NuBHGeOv51z13eshlMe+F1O1o/nKooBztdhgtj0PfvQBeuIi6yMywK+1FDuSZCZGJ27ScDC8D6c80wQ25UrvD7ht5AXBUHacdME9D781lwFS25mkn8wIU3NxvOWUbSc+n51qW6yeWWzu2/u3HlEbOm7LOnGD06c9KAAZXIRy4dfLYRLvKtwcsUziPI5/OrlzEnkwMiM4jjZDtI25UkEjnkdeOozzTApgRQwZSVdQVABZSc72x25OPpxVWe5aNAoLGFegjIHGPmYgnjPJPT3oAnikjRkZ0AAXnzSpQDpwoOQeD2wTk5qwtykz4jLsjyKD5ThUbC4wTnBGQfpXOSSCckwqR5mEbzldlJwfugD73Ap0FpPZFoBMo+7OF3AkeZ842nPGc5+pxQB0szMZAzxeZEpkj8qF0Z/7gZ1D/ADgnPIz69Kwb1lSNgMxJEcyuOGjcAYiQk43HuO5BqZbiTbHKFJdJcHexTg85jI5xk8luPqDVDVmZUH2g7ppGWREVAWJ4PmBV+VsZwdx5xnnigDP8wy7pFMUXDly/OUABUsSODhj1xn+TiklsDNYztaq2wOwDeU4TBQbB1kz0PQAYJHZgIdWUuoZkJj2ykB2fAbzUCkqS+7jgDHHHXVVg4RXJG1AqISSrSYKkDAGBkEc9PWgDMSO7vUuNQmvHlmG2Njc3C79m/wCeFAzcfIOCnGeDznFCaR74PCuZIEYhPMkXzZEABMe6PgDH3cnOOCAa3BHZeX++Y+Y++GG2jUYBZTK8i8fOcsfXHp61YbaG3leNWGJAsysSAAzKS6jHfHbt04NAFK1u7a3jZo428m2KZDPuYo2C0R4yG+bAyO/ArX/tFN7SJIEiRMgsceWwYfu2OOoJ+h25HFY81iqh3VxGkUs00cgRg6ySYC7kK4kQKD17Yx71o3kt5DI6rKsjMN8cjiJ8/MZWhaP5mPJwuccjg5FAHVwSQNI8ssvmGTZIhULlZCQVZEfAlG3Gc4wRgVNfwFpFm+0s6BXYiNtjEyZ3eYp6gdcD0wKx7MSKS1yTIsmDE7Idyo2GQK4Xaibdv3iDgHvV5nJcGOSCYMQreWwZQFwrZOcZ4OffPWgDbt1a4tCjTRh4fLVHHP3EQGVgG3EtGeeM5PTFU5UmgnXM3mbWDIi78LEqqrISw5P3uOpxwCOqJLKluTuiUO7KVUAtjIVdzKSQTjjOPyrSiToIoo2jy2fnAcMxz5u6ZhlORx1OeMgigDasxJMqDKI8pjVW2Hc+5A4XkcYXA5x0xV5U4l273YEKoO4MNpwxz6ZHB9Bxmsu2EbvGoeUlSVDhuBIV5cAdOT0rZ2sqK0j5lKgKFZVclFwDICfmyAOmaAMq7doVWSRpSCjxm2jRWBUklpPM6YznqeOfrWYuGYfdKtGu1n2s6qrYCII8/MRg59+o5qW/luH+fzo0G1kldEcuI8hPLCFMFjuXkZ69eormre4XfFMlzIYWdtjSxSRuHR9iRtGyApwBgkYIAOe9AHR3bAyHcm9fIZo1klxL83yFducsBgn5c8DrmsS8UgrESieUsTRyxIGeQGNMF2ZhkhwRg4K+laKTb2Y3MuZNrFSoQm3DZY7XJxg555zk8VnX91b4VWaNmRTiUsqAhW3c9s7WH1JOKAOfmt4TeC9ugkc0BT96IETzizLvgmBOJoCezch+ny810j6l9pi+wOqQwvMzfKQC0mP3fzFvlO0jsF9CRjNATG7zbzNbywmRwU2Mz71+dCrBSFwx69MCmzGK3ERJPl4DEuYgXcKMAFnB+Xp/wHAyKANFzawrGpTzHZkaW4J3GLy1CeWV+7N93GccDABPWqV1fCd0ihKoZNwV97O0oUmRol2L8ueR0wOlZ9zfvcQzx2/kM8AEh+0uFjKtyRE0f3yCSDnuD2Fc9JqMsQinxny2CRuif6uRmKupKgg5OSO5Dc44oA7C31RoZGilXZHsEqhi+GJyDGWxuGHyCVGDjmtO31GOS5JjB2kQl5AMCNkZ2K/QAgA98c81x9tqHnb1MeIZ2xvwJZj5bAyKpPEYzuJGQeSOtaxliLGaC3a3tzF5ciKTiQbiA+X5EmdpIPPcDBoA7mLVsBpblWGCRGgddrqUCJkZ4wRnPcmrtrqBY4ZztkVcoFUuuAFyWPUnGevGa4cTrcIsZhcmPCq24Egqq4+YHB9x7kHnNasJdIkHm7SwGCEcOMHCgnbyNoHPSgDtFKuIvJaQ43jDsFYEFjghiMD0x1zTYzNKEBVlUSMz8jKqCcdD8xIx0yeeaybGZyJPM3LJgGJiQwYAhGO4ZA+Ud8GtOKMGVnY70bBYlpEVMLk8EDd07ZoA0o3Y79iOBtZ1zG/CKxVmzt67g3HU56VWYNFvlXDgBSF4By4ww2sM8D26Gp1ImCESAIHO3a7qCFUHYDjuOT2y1VFZlkRVaMoS5CHJJyxb5mI54ORn8KAMfUrSOaPadznJ2bVJ+8c/8tAMAE/pxWI1k8Maw4SGOMmV5S2TIXBVYyGGZPm4OM4A5wK7BZIxC/mGNpJi3lKzMpIDEEk9F+73IznI4xVIKZYhDFIkLspMbFUnTIlbzd2/OAVyoxzlc9OaAOJmtpPNthJGrQRSO88EO2T7QY1LxjeThFHt1IyKnsEd91w6xyLLI7LEdx8lcsAqZGWIxz7jqRzXXPpSiQROVhynmxiHkbSSTubofk6/XHas66CxkxwkRupdUyoWIICR8mPmBOATkDljQBBCrwPM80ryAyLJFbvEf3asgjIDuMEZBfr3xjPFWo5h5wijEMnyjc0oHCnABAH3SevP1rInuRCAgEgZ43wArPISCSxabJwM5K5xgEAe1H7UpaN41lUyKgneRizylW+XOACMIAOn8NAHZCO3+zYLlQryBiyswdm+6U2qeBwOnasK/t5Zrb7GTE5dlxKHkRZEAGQzAZj2n5cDrsyetaNiwwVYku0m6KfEj4TqQUxwRnvjOKkmV2WSRWV1U7i7phQPUBeME56dO+OaAMK0g+zyIwVQ8SlC74ZCOeADy3B6/nzWXqVrFN56ukRC27zeT5fPMjYYSs4BBbPGc4PSuluUXy45SUV9mFWMhlkJGQflzg4x16GuNupTNGESUNOZXhaLO1xFkt8xbGPnzj1HI4oAhgVRBJIJCGWEIVTgbwAFQKCdo2Ac9CQeaxjapPMDbhPMZP3/AJylm3qvyjA6Enpn19K7vTbOKSAxqkSB/LWSRuWDRsXbLA4BJyv0XPvV7+xLUu4t02zyO7TPzhCWJUZJxjZj2oA8jv4BLIVAlLlYxLb8rukGDw6j5eMdT9K4DX7GW5iEdtZyGSN3M6s5jaSDccwwGQqyydPmYAYOASK+gNX0+MW7HeWVHAyqqhkxhSQ+MgBgRg/3a8zvbOJpSHMlxbl189EdknhSNxJ8sh+8pDKD17+nIB59pehzRRxtcQjTxJIQsMJ8ww25B3pK4J3yyb/nOSPnIycV1+iafBpssk6o5lS4MMsZdUQQh9sCqjkHYqgc+nQ5PM2rRWcl20ltbTW9qY44o4lmdwxY7pJC+Dgg7SScDk4OOaotK0DxKskbyiINKjSDe6h3JTaSDIe+RnjoaAOl1F4MK0S/OTIsrRb0BJ3ZkaTOR82QAi4I64OawlmtoobmTzrid5FRpluJYl8hoQEWRBkM6+Wik9T04zzW0iiaHO9TvjEwVQTsRxuXdx8gCsOTj1rmbiJ5Plh2Syt54I2oFWNE3MN7kB+CT1PJwOaANC2vzPGfs43ROdqyklizMNxLySYxCSckHkE461ZE19FYT2qy4ju54Vn+Uj92G2tubADJ6YP3SO3FYNhBunjljmdCEQrEGQ+VCyBWiWIEqdzqWO7kb/y3zcrbQTO4Xz1ErRRt88QReQJAmSWyR0/vcdKAIGWC0lNuCIg0RKtGC+5wSq+Qj4WIZGJCeMH1NXbW9MzW8bNG8fmFHSMhEd2QFcs2AuMjgkdOnauF1LVIEd3trcpqS25ljeWR3SeWTek9vGgBWH5EUjdt+5nqQaNE11IlhVlIuHIJCrHI250yZSD8kfJJAZgwH8NAH0PYzNbGGIoYpFiBcSIQJIiOG6YC5OMnGcZHBzV6a4MjJ5RaInLtMSCjKuflAznPB6D6ZrzWx8Q3EsPmMBcSsiwsSSAIUYh0Ak2nOBnOMc/LwRXU2upK0Qkk2FULsHVgy4C7VjYdEbAHBPOPckgHRXF5KsitFDtMiANIGAXsod2LDdxjp0zjqCK1obkBGAmHmyKPMXDeXkcDIIOWK4IOMc1xD6pFI7lvk2IBKJ22ZRj8qIqn5D064ByCDg5qSLX7QhIldSoyVGSpVUBU88E4IPJGeOMigDorm78hJJGl5k2xsm3LnKFWIz1/hHXOKmi1C2n8ryfMijigjhmQqxeR9oO/CA4OQPfH1ri77UIFjYRzqFWMu+GSQgZGdjNznBB5x+mK0tI1K0j2OrGYZUhS6eYHIB82YKeVHA4PQY60Aet2OwRKzAkMoYqGUAZwB16dsj8D7SySRAlQSinuT+8DDgLG/QjJ5+mK89fxLDlzHMhSN1jk2EqrSA/MMMBxz16c9e1Oj8TWzs4VlI2uERsttwCSUZSfmwxOM59qAOtuL0RPukRPmGWwzfKi5UN8o9uR2znHOK5691VxLAUG6JwFYrk7YgxbeTjIOW784GB74n9swSSNEZnKGJh1Rgr53hck/wB1gcn3+lUmNtcNJN50kMoC4AkA34VcbgTtGfTPTigD0P8AtJEtJJEdst8wBBZCnILAgEZOM9c81g3mt27oy7n3I2cqCiFiB8q5G4j3IAz61ydzrATMYJZRtU4dlAGBzsUYzknoffmuaurqSZt28J5Q3IA+4AEkYPPJJB+mKAO8iu55EJyxSBw0agkne3IQ55Yc9Txz1440BrUe1o5JHSVCN8YKp6ZJZyA4B7A9vpXnNrq0iLDkSwyTKseeCFRXYM4Azz1P41svNEwZlkEw3bTuClwMhjtzgjj1FAHXXF/KZlj+RvkUh44yWYtwuDGCSMD+7itKLUf3LwSCWN0GWY7sSCT5SfmUFQMHrjpx1zXAnU0aSAKJlCR7EZgFVpEyQvmDpz0B6ZrRudTgJtVZZfNvE8uYFj8ki8p+7J3BSOhxg+4FAHWtfw29vHJay7xki5hLHcrnKoxJGM4HYk/Tis/+3PKhmiLGWSVW+zEBiYixAeXABBVePXnjtXNvq/2R9zL58EQJWzEqxrJMuAEchM/6wA/h+AxZtXmvJWItY7RjmaSK2R/lUsAWNyAWVs5yNo6cjBFAHQz3zS+bcRl/mjC+YJCiK6fKSEZCckqegP8AOsV9QklDMFa2JfBmXc3nfLjyWyASeCc4xzjPasybUsjyhcOW3HbHIDvZd2Ruk2hWPv6dvSeKC9vXgB/dQ7w6B2j2NwcgbX4+XPXFAHJapC1zcO8kheCeU4xvTymUAbjIq8YPqRn8s6VhYor29u8JePzEd3XzZGV8DLb9pycAZDYGOlbgtBa3H2iYJLbPLIlwrYa1LMQEQFf48j8MV2Wl6ajQGePcAX3OkaZJj6jkDA+XHfsKAJLCxVihWFUQ5UGTeEGz5UZFTlmK55IwDx0rtliXCmJnY4xJ520FkUdcA4HAPA5rnLRVVRhGaEyMsO8uroy43K4I6jJ56c4BNdDjESiIby5UFgwIDYwVLMR059hjnFAFTUrmJLJIyFMLusQkRHUwgHJyGUFh3yMjjFcS9jGl/IbS5862j3F5cn73XARwD3I49O1djextIJI2RiY0G1cgorHIwCpIz8x56VwLXM9lKCgKgzu6KI1YBAMFS38I64yO1AGXq2pSws8D2zNEWLCXcFZ1JxkfNx8oPHJ4/CuXd4nimn83y4idqRyljKX9wQOODz04461ueIbmC9kX7RLJJGkReUw/wvgkDCHJGewHbpkV5veE3EDRyrcCNnxEwSRcsMFWkmKgBCAAdpJ9qAOutpkuRGZYy/lSKm5EZPNiA+YnKgcE/pgZNb+nq0V+8kbSJGyBTuQoBngbXI+fjHTPI7Vy2goQI/tjRqIUCukMsgRCwO7y/MAYrgDtmuut32wBI2McTTEiaZw22JNxO3fjH5e5HoAdC+oxNG8jeZlWwnzM52+uCOQccdOKm06+kYhg2+IMuQxQR5OCTgcAdOlcRLqgSVIQ/npKfssSlHVJEfO+VrgJtiYcjaSBzwKsLqEYmNtDHJAu1Y5Pldg5XIJB+6CSOgOKAPW0eK/t2WVYpY3YiW2whhdMYUEnJGB2Hy18BftZ/wDBOT4CftV6FfWnirwlZHW5raaK216ztkgvdPdw3z2siL94EZwxx719naRfO4kWIsnmYj+YYMUanBJ9+OSOB616Jb4QiNGKYjBdWckFsHdyowvJxzjmgD/PX/bj/wCCR3x0/ZWvdV1nwFp2p+LfAlvuKajZwfaLiKzZH4vLKFiAqh+SFP8Aq8gnivxM8UeFdZ0C5SfW1vbSSfKhLqJolUgkspQqCig57AYNf65+t+F9D8S6c+marp1pqVhdxPDcxXMK3EMsTqVaJ45Yyrpgnn0PWvyV/ap/4I2/sxftCpeXlt4Ys/B+qzwuHuvDsMVqkkshLLPLb8qzbjk4xnGMBaAP8266hRwJYHEgyQWGVVgPuhSfusRnAOM54zU2mWl3PebxaXE8aRCeWBBtxtAV3Cg8oQCcHn6Gv6yPij/wbh+JNLu1i8EeL7XULKOd2hN0skFyyFsiKUxIQXC52sOmBmvJbr/g3s+NOmQ3L6dqunJcPAI5Fe/uWm2quSwldV3Ju7DByeR2oA/mYvLdkufM3RmJ3Q2qykiUQtyQqRj92Qexx0/PFuWESSyL57yAhVYKr2y8kCNxksJvqO3PNf0Pat/wQf8A2grK6t2MWm3KmIR3PkSzG4iZnMbpGzjYYQg3bg2efUYrl73/AIIU/H2CzEUVvYQ755JNtxcQ+Q6L8xMkhUtvx3PJ+uaAP5/vPvY2tXjYQyM20iNzFKS3CrICRsyw4zgHHetRLmRFWcpLbSSl45nKmOR5Dj/XSBhwc/U47V+++m/8ENfjNPNFFfXtlazTWy3LRiKGWCGOGQAvb4m3ykjuExjlRXY2v/BBz4s3FzNFLeaTFbu0Pl29zevmQooMc4G4mNHx34B4OKAP55LFXu0iSa5iO5ZAVQSOqZchFXAJeXIOcZx3x1rd0+KKGVLY3DQAzJFIjRRh1klf9yPnlG/cvUjgYwxU8V/QYv8AwQu+K8oS6trzT9PMDR+cQJhHD5LFXMCOAzyHBLMAQf4SRXmXjD/gjD8W/DCz3NnqdneXaiCR2QTGS4zOXe6MUyqYyHDDgDjJGFoA/LKwbSFe0hmt7dCDFFcTTloJJ7V2Pms0Q/dhlTB+Y727A9B7j4R8Ew6mhtWuEj012t0tXZGSdHkG9RYLBGrsMEDfIcN13EnNeq6n+xx8VNM1Z18T6DFFa6TfG1vJ7TMiXUcLFdoWPOHG05bATJxuz19k8F/B/WbWK51CSzgsYrAtbWdtLIbsyRlsRS30DkNBKIwu0ICo/gJAFAHzTpPwVF9fzpK9xK0bmxbLzWpEjORHJOsgZp51lDO6SDHzELmtjX/2eI9OsJ5oLczSQ2bST3m5UW+nVvMJhDEMVKBnHyKSF4Wv0r8K/DMS6IoljijiWBZ57mxRJL24uxKJCUZj8swJ4LH5lJwTmtK/+H6i1uWZSJL65ZljhiESmcxyl53UhkKqrKCpZD8xwoIxQB+Oev8Aw8u9KjjF1ZSW8PmeWiCQyNO4RHljQKnDebJkA4wB2xXleo6dfeHb3zY1aSyeRI4JY3JDyJJuZHbIwhYLjPYjA61+rvjn4azPffvre4eeTVHvY5IpFmjBMMAjnWGMN5UTKp3fw+hrzCP9my7vbqG6uY4AJ7Wa7mtYXE8TzLLusZJkZtsQMTLkrj1oA8P+GXxVgfUdN07xJoH2e3YRLHKbbMxMqCN5LMZINswwm9uGYY4NfoP4F+Dvw+8dWf8AadpeQ2uuRolxMghjheVHSdbMRWa5McamTYxAyCMnA5r56j/Z91Zdaii0zQxfFXt5wlqzhbQmbe+nxFctNksHVQAC+SPlwa/SH4Cfst/EYXelNcXDaffzPDPaEl4/KgA+0LHJIIiCDGSrISfn9qAOf0v4W+JfDmjCy0W3dbWOSd7eeIzBPsoiLLbRMyEvNIdqu4ztxj7vNdL8OPGnjPw/evo0sa3Ajnjkv7OS3V44UjYDfZBsl5eDvZdgJGQAK/QWH4a+JPDcFvDAkcy2TSXW2XZNL9mUGK5EiRYy7SZaQglQWPzd6wIPDdpc3V8L/QLCDVRGwt9RW3ISVd7QssalRgMMsu4n7wBOeaAOt8D+MNP1S1g15WLXtpKtrJZTxoJGefAY2/mMAqBg2OGCjHzGvWtPu9N1kXKSXH2aZYCtlIEjdcNITLJKq5L3MbKVRguMDryK+Z9M0hfC1/bjRS13AsyPLKLZ4xYp5zoiSs4OW2EADHBHPOa98srG3vbewnitIrfUbSwkaa6djuM0twR5XmcATgMeBnpQB6lYxQXEWn6dot6Y7i6d01C+iCRSfZxgy3d0rEZjeQEkDJXJBHFdHe6VJZGHyZLe4WZIcyrCGhuJY41SdpRI4/ek7mHQZODiuT8L6ZdKr6XPCJLdIHlN0CI7tJ3PzLPO2PMsyxyyj5iedvWu+DzPbzabPb24i0kKsU6ySBHaGJGeRmP3nMZDFfvc4xkYAByd3o2oQK91pspnUvPIWm25jeAjMwWNWJ3KzAjkjOQCOa0b4aP4f0uxWaz81bmeaWUQyCS2iiaMuoh+ZjJDkr0GS2CBiupt5NNu2t4bmNTAZYbO4lsY3WQXE0efMQg7TCYVXcXwWz65Fat34esbuzjtNywW+nxytapOiB3EqJ5cKE5C4QAAE9sZoA+Ivi02nap4cuLiW41DRp/Imtg6TwNIIYLiRDPcKWwyNAIycDkuQPm4r8LPjEt7Df6rFb6k6xTSsBPIpi8+2lzEmpuqhTbx7gEG5hJzkKq/LX9Fvxi8LaGnh/U7qPeZprKaWeNIABhI9okeQ5CyhuqDG7JbGc1+A/x40RZZodDtftOoXbSy6hK4iZbSCBnMi201wqB54kk3/Lyd0e4gZoA+VtNiksr0WOoKtxFcFTHaxyLOn2eFEZpvNJGx5HIf5lBOegORVLxT4b1S2S91aKQ20befHtSJrqNS6L5scu9dskqIQSyAruJAOQRXocfhu4SGSRHsrgIllLJqTxKJmsoXyLeSaNyyItu8YYMq8jbndxVybSNZvNOjsZbOyuYbec21rLMiErppZ2klQySb4HZgmBkFVI4AGSAfPfhjw5e6tLfx6lCkcS2JiRo7Ty5QZJ3CGdBGQ0ZB3YDDcxyvFU9X+HselRLHZys814kcka7FjzCWQSXNy+5msosNL/rNgB469frr4V+BNU1DUDG9pc6lLp8VxLeSQyz/AGhYDFtt7dQUAuI0DgfNI/TKqRivSdc/ZY8TXEDXVvClvazSWgEMl7kXPmFpQgDFQqZBLLkZYfKmMUAfnzoXhvULcoDcRJapdrATbTKWc3D+XbzRzIv7yMSFF3A9eWxya978B2OqxJb2IvrfVb25cG1S6dy2mJLLt3KhUKckMGDehZhu4r6L8N/sseJL6yntLDS3+1qJLiGK4lkM0l5NcRjasaplVVZjJsOGynAPArnNc/Z/+KPgS1bVLfS9Quvs15LLchwLlXWK7do2whDSEMfuNt29AGAoAll8HyahqVlBNa2sUViwc3VnDIUvtQktJI499ssRMVrG87nzM87ATk198/ALQZLCPTodO0q1Wf7LMlzIjGUR242l7y0MzqWTGd7Ad+gORXzJ4E8QSXcP9m+KbKS2lNqQ88UD28qyLkSYYxgxTBlYMsgUMQdmQRX3V8ChoFglqkE0t9IvmJpkV64iktZr1lWVIIWI/dhVDEMTlmO0egB9PXugRLFp4t2liWcLevNB5ESytGq4Crd7VWIHlsElucbjWF8RNFsb7wk8I/4ml88sgLR8/ZZUj2yxwz4ztLZJXpz8vavZtdhs4/Csmr30cJubVB5NvcSYkMinnYkX3yWbkAcEdBXj2m6XfavKZImin06Tz8RzyttF0U2osCYXLAqRhsEBQGAxQB+CX7Y3gHTv+EX8TQahYyG4RxLp7NcNDIJDG/mBGhjAEIZEB3sD68giv5+tWgSzneIRxxyIJ3CwMPI3o5Ui5ZpMswQgr65Oe4H9aX7Wfguyv7DxVp+q2UkEsEDuktxbeZHJKqSyyKhLgCLywzYz1OK/lh+IGneHtP8AFGt2tm9xcrFeTfvAqpB5ls77lIY/u8ZAIJ/hxzigDzVirIYTOGDBXkUj5NpwWkjmbBB9R1yaZJp08oMlpE8loRgySMrqqpGPmbBJHzfzzW1JpscsCtcqRFKNsDSFZEPzCTKiPpGDwM9Aa7fTPCt7JayKWaCzubeMqbbaVVjErAMu7cqnBOenpx1APn64RFuClwzRNv8AmwqLHKGXhcE5zn885rZ06G4FuzWcO9XD28ke0jYoywdZD8pB6AAk8DitbW9GW2vBbrbZQbt8jI0kjAEhWBIwM8cZ9PrTNLtb6zX7WksqRRSnlFCqInyu9ZNxKuP4htOOuMYNAGAySqxge3k85R5itHtL7/8AnkyoSSoXBHHb8KnMDqIXllgQPgmEPIJuCCwZHUFGye4/Cth7i0kuxPbR3UskMnmzzOR5skgHykbQCwyeT09cVcjudK1O+knubMvczAf6xt1qZ4o1QBmQZT1JPHuaAMF4C0saSQSRI8beW7BixIwP3ZcAE5xgA5Ppxzctree1EbRRhmlR4Y5LmEKE3fLIzLIQQ2Mj2PsK09Wlt0SC3wsMhWNZhCxeIFPuGMykeUCwxwcnr7nDubyUznJnRHMbxBboyDAAz/AcHpnpz0oA0tOgW3ul8tJEt0xNd4ZEbYDnCkNljvJIC5OAMe3p9pe6fYCaS4gF3Y3qE7ooXuLiGJ4sIGC4IzJzlsEZ7Yrz/T5HkQ25kijiMmJmRTI7naTGTI4BG0HDAZBPQnmu40uwV5F0+I3ENrKgkkYYFwyPgyGRpODAoBPHQHn0oAW5s9I1eeG40tFtJLtBDIV8q1Zodm2QTRSRDzGG0jPO7zM5OK6u10bTLSGOSW1u/KhRIbM/ZC6RTgbZAsoJBi5BOSMg5FLpehxabqFv/Zttc/aY5JPLuL9nlgnSRsq0SGP50PXIBGMZ4r6q8P8Awv8AEHiSfTrOO3doZYPP8+0gVITeOQWTYgQPiLcBk9e+RQByfwe8FXGq681zptuwubeGCWBomYsjMSJJU2HCZ9x3r9qPhXZ+L/D3gW3j1VZ/Khi+RXQunkSoQySRSPxGBzywz1Awa+dfhT8K9J8IG2F5Ywfaw8bCISyQzQxOgLPNKpxJhudhbIPr1r7l0qLStQ064h+13NxFctDbTxtP5MsJt4lDgSTFMRMoUKQCAACSBQB5tpdybSac4t5RPcK5cyOSpzwkLRKhtzyMhT9T3rv/AA34j1D+3WNkgksolkiiHkNc7LhAM2xl3s7MynIO8DsSDXm2p+HdWtb2WdWS006eQxQ7JYblXRmJDR30bt5MwwqtuA3dUyK7zw7Zpptza3vnppv2iKOMW/2pRCLlcC5uLi0z88zIPlJIDdc5oA+oLfU4odNtUvfti/bFH2skyGCESxt5QigjUkuc8DBOBk+tegeG9R07SbS1ihuFSF9r3SCYxSXKA+WsM0ixgKoJ3ZJwegyRivlSLxFNNBdSXGoXFzZC+UymVgxgEYKw/Zy4QR5bBCg5GOBtya37fxLd6k0MHnyT2UillkEis7RCRU8gx7VZRn7vHBOenNAH1F4g8SWNhFb/AGnULGGMy+ctqjC5u4njJAjS5QgeTKMAAAknpnjPMTeL7bVfMiW2urCCKWC4tWh1CRbaFpQB9nEBGPOZwPmOMZGSOceIzarNe/ukt7/7RDKkMm+3tzbTQRjbAlpbM/LnguzEEEZXPFSeFLoxyXlmuZ7hnmlDTQxTQ2sscWxJJbkSloY1ZsksuATjIPBAOj8U67qOuaZeQ3d3EIba8wIXIjnjK5C5kX5r5AnIb5QpwCMkmsz4X6tdaVrEk8VxPcnIaKAb5AshlVBDFsB+fZjI7cZxVDxPLdQRWkd7F+52PxAcI21huDSNGDvMhBB7jgc1zfhzUjp2q2t9c3KP5S3BlwBBbpC7g/aV2sC9wB97g5GcZoA/VLwl4rR5GW1ZRa3Nrm6tfJO5btVGZWZk6g9cfQdhXuPhW7tr6OVJAr+UI5pi6ZuHZUO2NMD/AJ7YHcZHJHWvg/4W+IRf2sEc9x5gmli+zzq6xGTZyZpASCYtu0ZIxxX2B4fj1K1uVvrK3S2jkaJZ5DcKx+zyKGi+zpJICdzgc4IGeSKAPe7WW6QxWsauYZYVMglz+6ZOWDE/dCgfLnuOevOncxvFaboWM8sruyBvl2qw+7uTopx7D3rJsLvVJbZTcW/lteKZllYxoJI3G1A7E4VTtP5+ldFbMbYwSXiDfFG8ZEZBt5SAfmUg4yM+3T8wDQ+ymNLG4nbzGK7xCiKfLB4LNKDmT/gWDj0rdt54EU7kTzGaNieMF1YDGB1wf54rlr3UFEkiWis7OTIYhuMZQLvKISBg4AOB+Apbe9gkig3B4gwWRXcn94zyEqFJGWOfy74oA9XtJxiJoWErh4biNk+7GmcENk89R61ui5e4hMU0u1kjZht3N5Ui8mVi3VenA5OM4zXk1tq6QBI3nUC1DJKxJQbQCUO5fvDIPTOM847aU3ixFT7PaeYyMY3nudql18pS4XcThtyn398HNAHoyXZQW8YnFxsBJCoNxi/vYbnH6+3WrsWqpubHEjxqqEkqrMfu4yAMdenTPbNeQN4nSC7gSIqS2y3GGUy75E3oARkDK+vArrINaRopreeGF55jHIbncEkglA3COFCQgOAfz9aAPSrK78xFeTG5owGWQjaGbOOc4H8qlN8A5yhCyRlVx0z7gdPxxXL2usK0Sy5zkRwrF5aKjKvDSbHwcD6fTirsuos27Ejn5gpISM+cTnGzb3yP50ATy3Hyud+1k5gZvU9Qyfc6cc/4VBmPZ5hl8qRZgLlmJIaP5fmAB4GO3Xio3aG4xExBYqLjKtt+c9I2bjb+PFZd5dQR+cWO6KR3jR8lVaSPG5FY8eb6L1PYGgDaudSjsrYSLK8tz5TeQA3CiQgISehOOnI98HmvKda10W8m/EiyTz+RiPLm2Xr5t15uMdMe4NbV1ew25KtIocKyorH77yHDBcn5tmecdM15F4lu0ge7ut6wrcuXR0dnErwMY4/MjcZQO4IJwBzzjNAHT3OpOyIUMMc0nlt+9kd8h8FHCouTORjnGOcHvXLXF0r/AGl0a3CxBWBeVyCsMRSTYW+8QcDjPUYzXjWreNltJrWT7dH58lwkc0W5sShCQhcKD5KkenHH1rp9Nv7i8kiF0nlQ3W7EUIjkj8p/vtAWOQueMn/GgD0/RLhHuEeWPzEmZUk+zu8jmBM7gC/CsD35616hYzqkkT20nlSpKV/fylvmyTtA8rluntXJ6bp9mLaO6tInigVrcKJSqyZKhpAUQ7hgAdVGc8c10cksDypLIiFYpUU7EcbnlGVyNv3TjOenHXvQB1FvK7zjbI9w0p80zFF8xeuVIOEXr1zj3rPTUreG4a0YhJIpTN5w3SCRjxsyy/MgyBkce5qNZ4U3Rzyyx2M0jRH7LuLPIE3YAVNyrg8EgA4wMkVzV58twx8t2Zk8m0TnzIsEcyKBkt6jHU0AdyblAJHMqtKoJD/MFIkOSwlI5247/hWDdSwXaKsmFQSHcwwTH8u7AUHM3GPU9K5G41CWwQzyXHkRxxBWjVjI3b/WRHhB/vYx9OlS01+K9Mc0TyRKiS28s0iZimu5Hwz2xAIKBAPw6UAdrCfNQRRN5ikupJB5RMbGYnhH4/iOfx5q+scP7xLmRIbg7VV8gxmdV3KwH8PygYPAx361k20c0YhBaWOJC5nZZQTtOdpwB+9BOOuKr6g1zOskSMvnzBijOoTcFfaI1LY2v5XOTgfj0AN6we2DyG6kRyrAFkwNj7toUSB8vz6ZFd5a6ipQKJCygI45VsKODnBORnOfpXh+kC8kuprd5XdI+EVYo2Yxj5vLbB4bcT8/XvXocVzbR20xWYxSxrB5ThRtY/8ALZHB5cjJ5AwfWgDssGTMxHlN96IqmElYfeAJbB4z16Z61j6lfAkqsWZAhlQb1IiIJ2hhu54J9e4rHk1JTuktrsyxReXtYsW3blJcFAMIcc896zJdZtoYZJJRuRUAKgglSeB84O5sZGeOaALMd5IRL5zIQ4ZmKsEBJJYbSTgLx9azJ7tkMjiULG42ttBABA5BLY6D3wc5Pase41CRN5jCBXQEGRQGbcM8I3AJVfqMdiK5HXPEckdoFtUzIFJbIYR5xgqAwyTwcDvnrQBW8RXOmywTGe7aJYw6b1iErsDkqzNyOCQM9R2Ir5Z8cajaP5UU9rY3EFnDmC6JETQlWJV5ASP3p46jkZIPNbniH4kv9okspBDDaRLuuZFCeZHufAOHILNu6YBwfbmvmzx/4rY3TS2sqQxR3aG5nlkMyTW0g+RxGqEfackcH5cHrQB5d4xngkOsG+toYo9QkwrtcbVVlQlWiA4k45+XPHp0r4F+LMei20NnLb3ckTSRzmaSfiKeJJcBQegYnpnpxmvqP4oardX2j3pt7mNjHKDbwxqTN9pJ/dqqYGyM+i5x3r4Z8WaDq2rRxW8lqDcyPJH9oubhvsqYG91W3ZgRgkducn60AeZXFtDqmpi1hMVnaThtzQ+QlzM0SrIpfy2Ilzzya+k/hbplrZw2waxdmExNvqkkAxIFIaaJVQgocLw2BnGW45rwltAhtYooPt0bXljtikeKyZcMpDsIJVySSMjoelfR/gGWaO1d5r2eIqIHRGQqI0AG4KzDLSOo+b5cc844oA+5PBfieDTU06a0nE0VxKI2MsLI7uzDAKK2IvmUhX755yK+8Ph1eodSgvVkuU+0eX9rimkkmRZwgIMDNgxqAQMDg9q/NDw/4r0SA2WmSolwgtRNO8agbWySULbs7UP3SuSDnNfXnw1+I2lFLawguEhuZHijhlMz3CpJIuAJGAOOADyRQB+oOh3VtNZq6bRGhTMkj/v4ZJCdpI6+UzdOPbAzx3VrqE62ypJJHGFlBSNFYByMADAHJwST2GOe4r5q8IeI450tdN2+dMqLDI6MwhknMi+VNFIRukbPOG4GPTmvd9Gaa7umWdZYLi1P+rkHlow2bfMj34znIyT645oA7qO8kvYoIZ3kEYfBckeSrEbghYdG4HYEn8igZGnVmSYrBJvO0hUOMDYSWGUIIzgHr61ljcHWNJFjDMzvE3zQttBwxCk7DnPXHaraeVHIytuYs6Anc5iDBlwVOPvD8frQB0kl9LNIqPBEAUAj+TaIVxlSxIwePT09aVpi6+WR5hDEuQw2qhUKHB3evSsGe+i3rB8zOBuLZyFIB2hgT0LY4HP9a0l1IqAtKIy0nO0qGKhd2CucgbscUAJqd8LJ910Qlsxx5o+YoC6qXkOMheecDNZdvq8Ut1O9vPG9mjFVdcjeoBIYKygk59hz+dYepaiJ/N85C0XmuUBPdmCCMjPAwPQAd+c1kW91bQSLuCiLGCyNtCqBwpyOHx09+lAHrCXjMd8hZQqrkAKPMVjwVz0IH4njrjmnc3AfLySKFDYt42+9IVHJAHTnt1rnLPVYrlZLg3Q+xBUWFXJVmdMZQcDc2QB7kcZrmNY1pmlDqFEWzcRlwYEIZlfKjgkA9OmOmaALmr6sqzXLL5QRWBkIUsoyu0wZUkB8ZwPwHvyVxelliltLmPfuV5zJIDGqH5kCBz8gGPvcAYP4cjrfiBo/OSSSJrdphNGTIIZkKLxKFU/Pg8/Nzx0rzk+N9MsElhWWW7V9yt5CNIu9oCfLldh+7gUyoTxkE9OtAHqWoa5G/lSnKQRO6hQVfdL/ABHO7lWPAP8Ak+c6l4nsIZXi+0RNNNKJQsrIFzCdxhwzj5iB0688VwuseOLqxglby4RNb28UzJhI1njuHwhjkkYLIQDg46njjrXzZf8AjS5k1P7ZMWuLaWV5FZ0RUtmtJdzzKWYYuMqFz93GOccgA+jX8Xu1/Cu1LS5ckG1dSDIkj7SqjcdvyHPSuis/Fstuse+NnmW7kdkidSDcINwywJARlwoBIIz06mvnbTPFNtcahBcwQma5Rln1G9uWDynecRmGN/lWNlwq+/JHUn0awuYdWuYGcwoLrUFjtxCYoh5kqBY2lAA2Pk55xz35oA+ldJ8UTJClw4kSB2niNqVZZ0DHyQS+AACrtg5wPWtK58TiO5MfmRQzM0fkc5RlyNyN5mA0mCOny5P4143daq+kWg08vKG86SWeVZRJG37wGHEjnMa8ZI4GMgmuJn8YwNOJpZZYYkuCkN4FLxC4ZMojDBMQyvUA4A454oA+tbPUWu5QZy5EtxtcruccAfOH5K4znsvbNdZearZOzRWMmLdBtdHjYOWdNrOrFck89Rnp26V4lofjbQ7+3txLJNBd20S2xlhAminmjUOJCwwqsx7MR1xUp1uSdrVo5Flnhll+SMtsCZ3h3K/8tQCCFPynFAHv2n6ussGyEqzwlY3WYkKN3AKFf4sY6ZxkVfuplkV23MG2ghIgWUYwS/zAZx1/xrw+38QtZNOAwlMjo3lspYpIpDM7kDBC4yRnnHHrWtaeJgkryRXY3IpGXVihDLlir7sDbjgnpQB2N0THc+dMu9VBmQA5Xzi2xIptuQyhME/TA5FZ5uGi8xROjxJktbgkMGfpJGDyVB5yOnt3qLrBjkilugSJ1WVvLAdDG4DiWNTw74Hvgj5sVGL+F5d9sqBVYiJWCMW38nzXPOSe3Qc5wByAZd00DtHExEsZEgmDDOY+SpYYwDnHXFeV+K797ef7HaI0ryMeDhYtqkFoY1BG5APu89c/WvQNRuXEV4GjRXj81sIpjzGFLuH3YBUAn7ufQV4Rq2qJdyLcfaAgsWVVnLoxC793nbNxZW9NwB46UAYuvOx07zjdP80LyRsJDIh8pykoMbggJv4IBB/DJrwfWtXvNPnM1uTHFAFkt7h2Kyo5Qj5Nm4csBjI/KvftQt4IrNWRZblJ98MM2IhZK1wd+4RMQ+3zPv5UdeM1w9z4SEmRKUe3VAybQjebNuztLMQvl5JAyQDjHNAHn+l6rdS3FjqT3VzLB5gm3SSRtcyt5X72YCGXCQFjtBI3DOSAOa9oh1mWO50m/gna2trhQL2WLDx2tm6hzcEL1kJHHHU5ry1dJNhc3NyEhVbgyIQVTy7ZE+R40RGOFBGW475rV0q5W3lmihuFaKfy4tm5fLjO4bd0R5EZQk/j0oA+ttO1CNrZXs7pntpCXiklmSJpVYL+8CPICFJzjIHSivLLPVpra2hgWC0uVjQKsrLv4/uq28fIDnFFAHxzpS2sk9rcBjsigCv5uRKZSSqqSeGTp9cZx6dldXN6bGKXSmheVj5ZS3H3t7Z+dM/dGD9OnpXALqsT2Aa82zWryJLsEWFgkBBSX5cEHv3BI568a0+ow2kFpbWczGCdi5uDIN4eXaQwK42gHPHoKAO9tbu7mgEM/mRyfdcyFlDBkGXUqpBQH39aZaQWyRlkBjccXEq75WkCnMjRJ0UEN1A/hrzV9avbG2uRNdvILaRnSa4YZliz8qxHPEQAIxjPzc9a5i0+KBurpIIdkTM8kUqsHAwn3vmPChuSBxigD3y1mkF0VMINlFKGjUEsxiVQTNcK44A5x255rWj1K2upTHFBbWsLwPI162XlmIJyYlU4jY4BGOK8qXxzpzJLiLaVXYArkMxYDzo2yfmGOPYj3qzYahBqruhd7aG3iWVEyY55IWyUi64RSRjn8aAPVYXEtl5MEbXBV4y11GUZ33k+XvLNt2qAc8g4NXGuFSLa/kyXaEJIZHIdox/EibgpbaR/tDaMAiue0zWEexFvHIlnsIYQLMjtJwWWJ0U5LlR0ySasy6jBEWge1tQb2NiqKjqzsB8pcE5hkByexPX2oAyruW1nWG6Mcn2i0kmWLzt0YR43yqwKPnZiAApIHuQaZcafbXyC7uiBeKDPNb3HlrIhlXhRMflU4A5J56ZNYt7c3zi5tVR4CUjd5p5EtULRtuWLzGgYzjbxhiv51Y0m4kXTRFdEPd3KjaGXdB5e8gsZmQZOMfL1HSgAstLsbNp54bWYQsgbadlwkjB9pVcv13c5AI4H4dZb3LtGnlxvHcQttF0XV55A+EWRA4UCMKcbRyMdK5uSRrdLRYgbm3M0hlZd48s8KygED5DnI44zzziuitIdOKFWDyyxH92C65jRyCpLSRnzFAbjBPp1oA5XVNLvGZrwbSLmQxRNLI+InHDZZT8rnG454PNYc08BcWt7FK9rt8qW6VykKXCjBjhZhh24JznJJ9RivT7uzaeEL5sX2e1id1eNFVJGOdyMQF/fcjB24HrXFvoUZa3gjkSTy1aS3eWRZY5icvsLHgXAGQOO2OaAF0lbyBZXsMK1wrpGTuijitV+ZfOjKtumZhgFASM84r0GwtrlxC13bw26XIUAIzbEkAGXPcliD1xn+Xm8LSWM0rMt1GygJBbsznczkEfM6jJ+XkdBmuvtNZaYBLhY0a3aFzNMzkg7gTEcAjcAcZ7ZwaAPTbeKxeXzi8QCeUNkSbJFUDYGlVV4Bcd8H161rbLS3eBpy7xyIGZgo8tCrkqqsV+8e57n1rjtM163kaRDbJ5smY4kUDcVYgq87Kcuu7ODjHNdTLLaCAxXVzbxKkexUWTKrIw5znkPnp6ZoAZeXlvPcPJCkSsUKxgIFKJnLMxyP327oeuT0rEutQvcyW8V1dwO7LJKkskYLQniQiR87gMDOCQBxVizsIoVWbY94rb1Eh3kKzkFFLjgnr0Pek1O2ZI2zCbiRuSI2BSNVHytOSQzIuPuLkseaAOdjltRdQ2F1crLHcyzs7gmVSUjLlwpwEJU7SSc8cYrlL+/sLTULZLK5nmto5C93GrSO+0uFQq6ruCL6N2Udqn1bwul9cLem9mjkjiTEMO5JJJJCfMxGi/KNq4xjIHBrNt7WOxMsMaPH5sQJbBdhtByCh5LMOf+A9KAO0k1a1ZbKWHUYiwWcsQCJWCISpkfGCoxyT6cmvO9e1i/vob+9iNr5EAMbyKxWSSGMKTJHJESJF6gA4BI4JrndaecWkMljcwC3tjMsgKiGZY2BaT5TJjkk5BX5tvFeVPq8ulLeLb3hk89TIEyr24iK4X5EQZJ54zwR09AD0Cz8ctb3aSedO1odqqJ5PJmhcgBTOAeYsK3y/eOQea0IvFRhliaByxe681VmeQpCrkbhGgAyrZz83FfJ+u+O49PI1FoWl2zmLypCSU2DeshXLeYQ47+vao9I8dNqM7R3EkQEginMskxxbTg7kby4zlYyhwR0BOKAP0G0nxLHdmCN5llVEQxRQjaZGZyWhYqfljyCS3T37V6Dpl9cy3CjzbiAuzRxME8spuxvEhcfcCkH0OPWvmH4a3luTHcMVb7QyOkrMdzLySkUR5EWeV4B5Ir6u0yE36yTRzs7x7ZBhF3t0wrLjCjAGR3/GgD1qxuCFtCMTSlFRjvDKdgCtIDGcliOffP41tSyIJURERiwZmDABd2cspUD75I4Jx71wlrqf2ERpLcJI88SCPZHteKVSPl3KCCCRxW+l8ly/zZRxkPt+V0YEHccfeXJB449D0oA1JcSh4oi9u5nWRgVJKo/EgLgchscemKqhLe2jkWNcENw0ysWLbsNh8fN14we/TFOt7sxPPFPIskcaDzJQjb1H8IX5cufcCszUNStIoFFu0U7mRDHFNKY3ZhkOuWICccjPXpjNAF55/IdtxKM2NoiKoxDDc25s5UYx1ODk4rO1G+tzaM6h7ZPvFwcmRRjIPmjA3EdefaqE97B5PmPJhZAzQwMzmQlSN/mROuSnp649xXP311BbwmaOVfIkMe5SFYSDGFRYSx8sB8jn1ycUAVr3UI5iyPOsDR7SEjCC5WFjkRtK/+sDEHAXIFY8t4Hu/LSJ7YqBJLtZTP5YACIDu43DJz096o3G5WacxRRy3JDxrMplCBQSWVkz8v6A1dsEUW000qlrqXG+ZdhAizwVDkEcDp7Y+gB22nLZqq+XIVEyRiLeFRY5k52u4+9IcjJzg9s9B0kOm2zBgFdpXkUyuoXeC3ChF27VGTyc5OR0rhrC60u0Lym5lGFxEyL5rGQ4JEihSsQGPlZiAP4iK6PR/ENteXZjjbzIoZFcSSuFeUcgxfKNrsX5BXI4+lAHSLo40+GR3XbIsjf6w4lJkB+Votx6HHPTntWDrN20EbkqZXhQ4JCx7WfAiLpj50DccA45yRXZXV2izYlDOWKldwZ2k3AnczYxuAyOvIHHauU1+6s7Uq8zO8MwKugTcSmfmwGHzd8fWgDmNGv3JjKOj3NzI3mO5KFs4yYgwAZOCBg8frXdWeHinSXbIVO+Q7gVQn7rs+cKB6E98da4/T7SKSfNsZ1s4Bm0LbWYLPk7QgXgjB6mul09HgbyHt5ssGL3EJZEmyT+7nCqVD98kjOexxQATxxXUP2eOYoxjYEIoYTEEZGGGFz/ia4nVNPkt0kj8m0ZnlVleVnLxiIHemVBCuw9eMivQI7N4HmYzyKWKmWR1BWDbkIEfgJw2MHk9R0qC4iN+ZVWJZdnESsEA6gEyOCN4Iyc+596APFRYSTeZAftaQTP8Aun80JkFwxhX93zGXHPz5IGcVvW/heSzuI4ordYlkZmkWdJEMW4AkB2JHllySPm53HjtXqCaApQII4wsAV8JhkWThgyk/dCkHP1H1qyIpJxvmf7SCxjSUsFAKDGHOeY+CBj1xQBwV/o9nMIg0SKRCyeZEjborgY+dML+86DrkHdxXLReHVUSzyxzfZ95MXnx5AkUgEyqOWUsRwBhf5+2RaclygiMQbLso+bKhgTseMpk8H178UQ6Wqhtxllb5ipaItJsQ4PLZBXdjp8w79qAPOrHw881tLF9mt1ljjDu6liDuGQYwei7OnvV9fDEUMazIG8wKdrylSgAXcyYAJX5c9cHn3rthHNHE7EFJFXlpQQvllSFhG5cH1OBj8Kxb5pblYbYyvJJI8bmW3IUiIMA7bWxu2gAHigDNGnJNbBIPKtoypcKczsJAPm3MfugsvU/Tr0z4bW7Fl5MzmQFi8TuzBmZSVVNpAwNuf8a624APlCINOEkCZjcRDaV+66gYcHbnIzjoRWNcxvON7vuYSrAYA+0TMgOBvfGF54I+vFAHNf2Elw80t48Rihkd5IXLRbnRAYUScDgGTbk9BjBPNTNYLdJFapHHDesgkDKsmTGgG5sgcuRxu77c55rbudORoYdwbgM8oYyPLEzHiOHb8r4Yg5PT2qtbbIriKJ5ZJbhIpNjXCmEEE5Cq3BAAGCOgx6UAczAbqK5FuOTAwG1TNtAJwpMZHyjIOSeM5rrvs1x5LvDd+WXQrNsbdFGm7czMqqS0mQcEdN3NUb9bZ7lZmihbKBSPMMats5LK4OXA456H3rAk1C6t55oJYnfeuALNyc2yDKRsTwWKsc5OfyoA7qaAtBFezXNmbddkaO0he7AC7SV4A38D0qG3tZbuOWa2DOsKNEI52hEcvLfNLFu3zAg9VBwAQfSuaF59ujtktoltzKrwgzrF+7BBYAyGQASD14xmtKyv7iG4itpkP2uFxEEIErSELhZFkVgvkBCevc8ZoAxnWS3SYQq8zLPHmISOqhC+CkMTYbah9Rx3x1rQ1zy4p7SBIRb3FxBG25fJZ2PSQDa22UDd/CS3XIBpb5Q80qrBg7iYJFxEIWAJKvtz5sjEEtgnGazJreWVbSebc6tKkDNK8kbK6sQy25VD5cRB5IPzY56YoAuWFlJO6yo4t44meOfyxhZmJyhkVvmfAB4UYroQkESMkCCZRKrSMq7tzZzIV3DcATjjHFXdHXyFMC7ZrNXZCcq0mR0McsgBZOe47c9KrTzpaG7VkIVmG3ZtDjfn+6Tzn73rxQBDPewOGXy2hJYeX85XIPyjYVQgjcR0JPOa2Z7YyaeyxCAXMShh5jh95AG3c4AMe3BHT1rhLq822txbeSwuZJW8t3kkiRS4zGuCuY13DjHPfiqWkXeoOWmkcTyCH7NdsCJ4kRDhEDbgS4HB46YPpQB2tjc+ZbLI9okciOEkDFi0zZ5ZCxyI8gEZx0/OtfuizQS2zpFK3mec+8FpjghoxAOVXDEFunAyRWRZao5WaKULA3zyGIqTK0YBCCJI9wU5GRn296mtiDHvuY/OeSOQo7YURxqw2blchnPGd3TjHJoAnuJHFlECHjjXey7cEgk5UlFzzgEfeBz6VzRfMLyxRTFJWaIq3y7CzHLBdxyM5z6A84raury2iXyVErMyEl0iMsTg4JcM3LnoOnb0rnZL6OaMxrseYu6ja6xyQDjfsjVsBj6txmgCBtSltXKyzwqq4jeNyVMwwQmVPDgYOMZHNWbXXwE82MRFnjMrCVQQCCVYLGQNseTxXmniHUJIW2vbeXGC8fmhla7csQI2KufkYtjpxg8cc1xNpr0zX0cDgwtDK0NxA93K0yFOcNCqkMW4xtJByR1oA+gWvy8he6ACMhYPEeFz0ZechsDpjrxk1vxalaoohEksrSKsIn3ECFSMcSbdyqx6gqP0zXmNnfmaBXkikClfkZ/lUEkYDKBlcFe+OtdHDNAhDTAncmVKHCAj7rP6Ac/XNAHfSwQ2wWC2LbpIdxV28yM9C7IcnCE+vPrxVK4MTjOWDblVo5Hyo8tcb1RQe+efY1hHWmuESKC5aIoslu8kWx5DIF3fM7HCIVPAz+tVYr6WGQOQHABQy4Lk5HzcKThj69M/nQBvEDcFeA7ZYnG1SGTbuJ4cAEE59iKivL1IrOS02jAUeSzMzjaDgIVPO/J69OlQi7wFRJfJLoJVEsilUAPKs/RFIxjOKiuL5b6dSPLhmjQiEYVo52UjGM8AkZP+FAGJPqUtksl7FM1uu3buJXDMwGUlDNgg46jkDjris/zxqGDdWsUUtxbjyZrSSKSA553NEwLQ5J6gAnJ9K0NYs53usXlvCqlQ5V41KSgYcFBnGcentxV3TdLWSKefAWGFkiRooWXIwCF2xg/KBnnuTxQBiJoyWapb2sUjzX0kYeaMF4jkqu2QAbz/AN85xXaaZpc2m3ElpLAhKhm2C4BHmRkEAEPgA44BOfl5rcjWazjWFZoC80UZtmFu37t0IY7nCfK2wYOcda25TZTWk02nwPHJG8Us4O12eSMZnlBlALJuzkDI5oA5+/8A7Qla2uLJIVkjdSbdncocgZ80nIZQQMYJI74qpNqHiCC4uJhKGunDlo3kX7H5ZQsRCkgUMV56HmotT1S4QNcWckUKlmkEweMyTFR82xHbYidcgHccfXHDXGqzzO1y++46kxIlzJOjMTuaOKFDsh56n5Rk5x2APXPD3if+09PjWSSIy28n2a7aNShglB4ZoxkspPQgEdyea1beaeS4ZZIxEgb5pgCJGz8o3Hb8kRJ5HBJ9gK8z0G48qYTKi28s6RliEUxTW6ncWmP8UgbG1v58Y9BsNViM9y1xIJfN3K0uS7AgYB/dAqOSvfPc0AXI7ZoJLo+bMYtuQfP86LzBksgkIGCeu3t0Gam/tKEJFAxUPFtcNuV/MU4HzDOVbPUHBrImu4reOYSySNDNKcwsyJuZOWEOOPNPBU9DnjPeqksE3nR+XmAMuzcHjuog6hlEwcDBzznoQc9KAN4X7f2hELTckpZtrLny8oCQGcjC8g960JJpXmjcrGhJbzgFctMc5PRcjp+veue3+QkZTYiMdkhSaJv3gbCMCH64zmpYNVWSU2qTvLMj7SuAqgHo7SD7vHPOB9DQBt3l/wCSBKjy26Ko3sMpuC5Q5H93dx6CucHjOzlme0Tf56SCKMx/Mrh87pMKuVA9eh9adq1tJe6fewwvC2Iy28TZHm7gADtJJcOSMcj14ryRdDuo70rLEjMroc73hw4YMWZhjc2M4H3eKAPo5FXULZIxNKokRSGiMbDjoUfPyNwc5I/KpooDDFKp3FYAgSeXAO44By2cE4x0OK46zS6so43a+DRiNCYY0cgqQMFinCkjOcn1/DoBdJNat86uTtCoZAMBx97DHacA/X8eCAEZy0y71mi8xSuAWYMvBUMBhhnOP/r4resWDgfe2BmwVKBuoyp3nO0HHbt+eDbeYEVw6MIpCrHaEyq/eyvG7A7jOe3FbELxiORy3JYlf4QWODjJwOCf8aANuSaZUVYnxGxCn/ZI4yD0Y4z0/u/lLErRkbH2HaRlgVLj+IqDyetYZkkkjDwbWCMpbzXKp/wEHgnOPfPXFXEnaSQeau1hgqxYkRqCAzA91OcgdaAOggbYSZCFwqleDuIC4zwOOfXnip/NLb95KRFQyggFpTwSCATtIPrjOKquske3dh9yq5bs0Z5XB91z/nq2dyyp5Y/eHd5aA/KyAgHLHgNg9yOlAGpf2NxDZwXk0Ya3uNojdZIyykA9w2Rx6+lXYb2IQQmKSQkYjPzEhT0xsAz9Sf5Vwl/f3e5EkEzIiZWHcR8ycY8onA4HB/8A11ct9ReV9tvDGImEfmO3yupC7SMA9ju6enbrQB6KHjeRixRyUz90kn5ABwB1q7AYwUikhXYzF0dv9X8w42jqOpzn2rkrK4kiIcIfLcgAkn7hHzPhuduB9BgV0FreMxk2SBY15EqgTEqx4ypPyKOx79aANKSOKYuHkYOgCllUhgqkbAAB8wxwMenNSCJ0TzHbdHIy7fnLygycYKjIOGzj684qpDAyF23BeN5mLHYAxPOW+8T0wM4rQWN1ClYiXYlkbcrgNGMl9qk4UsM9uPwoAgkwsm2SRmSSFlVJIljCkAjHmAAdeevb6YwjZySyGOONVK42vlCmzBJ/eORgYP68VvyK05LPGkgRgSzh2jBGPlHlqecLznpnnHSkGngsJhKiRMGJtgwXLYxgO2MguemaAOfktBiRmlDbAMIsZCkDGc7Vx6c+3WsqORIS1yYzKqcYUhlyeo2A5GAD2+ldLPbHy9kkQBPyqoZllO0HCuQMEYHH1zzWHdQrCIyqFAFciOIMN7dBuZuo79vagDnr2eKMtOXW2JkUqScQtkZKoAOu7AI6/KfSpbS6uLhmgKrtl2t5kUi5EiZwFQtlgRzkDvyaxr+3u4JZG8+O3e6UKShWRoQSTl8llPA4xj3969ndXUErROGkgwqhxB5bFwcb1ZezHJJJHX60AelBDLaGMRyPKgZW3LGGiPJ+fa2eTnHsfyx7e2MsDI8SqyuxZWy+SwO9ueWG7qOxAFUbfU3AIzNEGHJQsVYoSFR5cYzgeuBnrVpp2uhvjUKME/I7bw44cgpxjcMnnntnrQBUW1kDCLzoywO53ijcbFU/KvK8EDA/A88VG11LH88U0j+XIFYgHhnYqCoYANk5B3EY/KryXFwFMM5txIG3jyQUZoyOTI7gZbGc85J/OlW4tTJMrqjboiI44kJJI2srFMZXqeTxz6UAVXu5IjuYNKhUh3UGQqWbbkqASPm/D0OKoz2NzIWkg2b5dpYu2F6DAwG647dR0OKsmVBcbkSRF3qjImASoUFWYNztyPw79DV9igjgXzApkO6OMnBZySec9uTyeKAOf+0XDG3tH8mB45wdqAhpTyuF3DJUkdeRz19dJz5iHzDIGjPzRsB5i5+bqpLbfQgY/KtGW2tpfnmhSQRxmN5mCN5MgcnKHI6EjnOCeQelZKyS2cKJ5YkmBZN0UBSCSJtxRCTk7ypGTnBLZHWgCnNey28iNiNVVshXJbz1xl0jVjkPknqPT60t6ZLwQyh5gq4cxqF86OJ3+Uozn7uSBjk8VUk23Uy2v2cx3H7xoQwZ40O07grjJ3A5B64IwPfM8ST29lpybJys4s3Wa3jMxuUlZykM0YP+sIIwQCcLzgGgB08wgugyxu4Q7JGVGARVBwZEA+V8nnvk1qLdRM0YEy79odU69mZgWHCt7Eg5rzmy1W4NnB9pMXnqoS4USFHkODsEyOQVbYRkkA1p6fqVyFmLqqQsAyOjMrK+fkRUZQx+TkkAr3zQB1NqgKxk7g28GEltp3SFv9VuODxnP0NbFvEA6r5W8AkZlOyNWOSSWPAP17niuVgv904MrH5FQNbhhIZUZmCO7t93AAHyduvJp8mp+afJEsjwuFR4ot3yDGAQx74x70Aa15cqoeUqUYOEkJJZmAO0YUAgpgAZBxgVzU+tIblzGR+6REWGSJiEYDa7DywQc43E5xg5JFbTsT5cSQvKrIFJyGcRoxBWRQcoxIJBIHB7Vxur2UuZXh2QunmTW2/lDnIcTeXkvEIiBgDORwDigDtLPVraYKhfa4jygJdt7AZ+6Bhlz0wenWrEC3TyB1aFfPwQyoUTkYxtx8p459zXmHhmzAnIllJWCV1Ro5CkMYKszbFn2sy5JwMcfXiu1+3S21u6LKXTy5TCGb51YlQhJ93L+nQE4GKAOrkZXQpvKEgLPGqsqkBsCQMB8vIHU547irttKhdW37IF2wNESyiVkAQMGkxnkfTsDXNJNbzwtM8ipM22CSPe+6dVQHcoXjIPHuRkU8azHCscUsCNGpBjQ7hIuDhpGJHHPrQB6LaXSRzR28bw+UshclpI4mBK5ZRJIwDkNkfKT079taSRHCAfaYbhS5XLOqhSCN3KEEEYweevHFcRaIktk95bXyS8ea9urRxnkkBQwy7Ec5BVenBK81JHqCYl8yaXeoRdwOUUkYUAAnI4x16j0IwAaF6XX93LLIoVchhmQk7WYlnVcH94kePTPaucnkjBlHnBoztxIxCnco+UBeoOB6dqWeeV9whnVcNtlYby4B6jyyMHk+nPWuflvUi3oJZLtg20iVYYoSzPvIQOQQRGep4yMc0Aa0kscSSTKzBVEYmiLhvlaNWDAAkjIOfXk1z1xrVjJlp5kWFpCqCNG3PtDFiquvKqoQE9MjAOcilvLy2hHmwi42lZJBGq7t20kfMDyVBAA46dOgrzDxBLeSMb2FolLqkkcYTJilQ/dMSnKxuFBYEZO4npnIB6pZahbqrXCzTtJcPCheTaPkcbFIgU5ACbQcDORk9aZqus2rXP2aR0ZIHUo7koDtUYG1uSCFBPGASc14xputX0t1dM0c7vaFJPKy3kRSTRKQiIygFeSy4bgEA4IxXNajrGqCWWG/aeG0mjlddsAjKMhPzRSZJTduBOeMk46YoA9C1DxR9lur5oZkbnYF891gPzZ2rtQhSFPOcfMCazj4lUSSolxseVF8wK4lVN6LLjehJVdrA7tu4E4XIGa8OvNbk0mWGWzkt57ZEaSWH7LHeSS+YSkxuvtKsBg7zuxgcDOemZa6zBeNJfafCY9zNAPLv7aJD5Tuxme2gChtyt5YCrlfLG7mgD6v0PxCkhW2muDNKS6oglj8sBY8Kwc4ZsqM5Iyd3NdfY6t5ymFmw6qXCZJTIXYHBfuqhTg9SDgGvnfwhqFwZYbWCJ7i18kyb2Cs8asuCokkwzP5hYAEbs8YI5HtOhWjSxqkUUiSxNJI0MrCW4kChtwkZSQqhRkAnpj04APQNMuQu4y+VheQwZl8weWAGx2ZsZx156CulhumbBeMruh8oIAzYGM7zxnpUumatcadbaZJZWNpcQyxRLd2sqogaQsR5ol2NkIhAIJBJUgZqKeSXzWDvFta8nYGD5CqykvsZuAcbwFHU4xj0AHi62SAF2aExxgxBhGfmIQMdw+X5gc5A65789PauEjMjsQqHaT8zPwpULs/iGRgHow5BIIrj7W0bzQzAmQHa8yqCswdiBbzBzxKItpGMkdCc5FdZawCKMIH2xKX+ViTK6hjkncMgDpz0xjjFAG4SpTocosUn8KE7lVScKcD5ce/41zeoarBbiQbGHlPIDsYb3BGFI54xwOmeKnklPmIqtsj2BWLSA4O4sMkHDcEYrj9TLObuYTSARS4WN0TyXzgjDtg9Dnn1oAdHrcrEyBWmhGAytvLgk7VAZRgfMVHvkeozr2N6XlZ3G2CE73ZmCxxnoI97HDE4zwSDmuZt70x6fcWhtl/06RWNyrRgQrGgA8vc2c5U9M/OqnsSNDTAzROJlGyJN/mH5g0gOBHDGRtKn1fA/qAegpLvVo49m9oS4MjBjiQl1EYU8fKw4981z2ooiRSMQ25gxBJDMjJ8hICk7huBPGeoqSOVgo8l4zGig7mK+cjSKGlLMDhshmQBc42isfWZTboBDEHMkTCNpC4MKk8q4YDpzjHXryOoBkJcXNvOjzwpcQysVkYSfPsMYVWwG4wAB2PGTVuCNVkjVgcFS25m3bV3HH1IXA/CsuFmUIoQKWwNwYurM4ydpByOWOc/h2rRjSQSEqTJtQq6AElSSSAfXIIOe350AdBbsqRSNJK+AsmzyjwWIOwMfcY5/lUAkuAiNEAIiY0kG7LMCql/lJ4O7d/OmWKOzCMK2ADvB4VcnOdx4Py9cHjoa0CqCWMo6hUR2ZTwJHViBjoC3HbnigCnKquzKgT7p8oOWLsygEgomcd8dOAKqW+nxq2ZBCZN4cLCEDqD1MjSY3c8464PHFa0iRiSGYYUO7BkXPmJuQDkBeMkZ+hrRNvBCLWTzSsdyHjkZY1d/Nj3ExnAJGE24J45xnIxQBQa0ZAqxsjNEGl8tQEV4mJJaXszDPGCTxRaTJHGkRLPKXZ1Er/NEpkJHMZO8fMMAnoQK1RNC86OkZdVjMbFsLkED72SBnH4/yqobSF5ZDEvzYC4VSp+Y8DcwwR9DQBm3sUt1Iy/I4Cl5AUG1QRlTsA54weM9PWuSt9Ctru/vJLm8htIY7c+YMEJO6eUyW8agE72R2yeilcEg8V6qli1vESCisyBvMkBdyQCGjYISSSc4PTFcTqlqY3RmVsIXZ12Bly7s+UxyfvenGPSgDzbWdAivFu7W0uBHbxSAIrbkMllFK5PlycFHkjwBnDDqQKwNR8PWemxTPpU7TNJCstrbTXLyS6cpiy9srSFllJbLfKCAJOa9Me1kVnk2MIwpkG8bwRjhSYsjHX6d8c1kj7aCgeCCSKZZVCCBC0QYlMhwcjegxzjBHOBzQB53oTzJa+S6TK7IkLMWDuzNkvHIyqoCluQ20Lg4z66c1hG7BJGEQiy8KxEIrAZDI7nCsCVwcHn6V2M2lqkKRwQLblAI5XkZJHkjYBvLyjEbhuKg+iistrdnZ0jt47jyzkNGd7IVBAjYEhSeh78n1yKAOJknNk37ooNu7esKqxJcE7CQTnapGD3PAyarHUlmUboGeNmMRZ8JOQU25aMncvCoenf1zm1rGnXl9cFreOK2aGCSZ/MZFFyY2yqr5bHO0jBxnJBHUEDkDaX17KbgypbW8ZQzpGSpEgRASrSYOxh83P8Afxx2AKl6IVR7t4MtbzlmUhJCXMcapIJFkwygEqeuCO2K5661u20uKCK6kZUaV2Vo44vtESEkIYQzAxxebnJOcdeRium8QWt39iZItqs0WVMY5kV2yEVM7idwJJA756V8+3djqc95qEFwXmae9haO8Ak3JFbkZtVVhiMbgVYHG4gYyaAPaV8VtE1vOJrqRIlSQmCTevKurCYuASR8m7gAHjOBmulsvFyT20bJO6iVC00okj5lUfMsce/DngAnknGRkYr541GxvjA11bSCB95kLRHynZVJRoLnD8uUUDIGMjtVqwn1izsy0zOIigMD27r5cKM2WUh0DecqEAtjB5wTQB7q/i65milCuCCwLSgOzy4JEZXHJPYgDgqfSoh4qvMxOL+3ldpDFNbQKTPblhtUOM5A6HPTnsQcefRg3EBkjd0xEVhCEK0kiKG/dlgABu3FvfJ7Vc020+9eTlorlLdCoSNAXmZ2P+kv1dMhc4z09KAPTLPVLq7u4dNhfzZnjIBzkrIzA+XKu7k7BkDB4464rqrm5v8AQp/Jv9jRSyRkXlu01vviePeEVZIwVAZgD3Pt28cmv2kdHii+wXMkP2a4ngZkeNXds3UbLyJQqcegIHFMXVL1nSC6urm9hYfumlmMjRqpwpw7ZDlQDyB3oA9jn1ad0RX8qNZfL8x1lDBMgHcx6jnAJ6Ek4J61i3XjCDTxNEkoMxCoWRt5dclXeLaSVlC884HA5rhJteaSwmtfMLKIwC0oVZSiOxCblJIYscZx6GvMZNdMNvPNiEnz5YI4DJcfakKsG80M8WCgBAwDkkHAI4oA+k7TxVZzoQl2yKilmwdpkYgAMA4DEhshsDqppZ/FBkBDSSXaLCAEgZVmklY7U25IDNgDOOg647fMtjrdxJH5sju8UjCNfLjkLQyZUbFkaNeu7dggH5zxiuqvtTuBp8Ko1r5kIY+ZN96WLYJH+zKGBEuGwSeMqQTQB6vBr17NeKnmSQNFKFa0nyspLABUIIwRwDkZGCOa6NJ8lCzyLJlwwKudhADrkhcEfMOQSK8O0zUZoXhu4DHevGYneWQFREs0ZxGpkJ3uqgA4Lcg/h3d3rr3VlCZVMEjJsLwzxffICozKr5Occ4ztB+bFAHdrqQCyPLclnVPkRQRlj0CqBk8cf/rrZ0w3F7FLLFdxwtblJFt5cpNMXUDaFfG88HgZ9hXkNrrpRliv5IA5gZVDqc5ViAweME7jjOfc44xWhoeoyQXLzmUE7laIvMhDAs37xRI4PttXJ4yRQB7rpiCW3JaZvMhkcOZBh42bnYiPxtP94nOTnpUl2t5NGt1ZuG8mRo2K3Cl1jQDe7Lg5bP3ducGuJtvEyTOyl2jUqPMlTaI5Cp3M7PJjeecYHOBjFdRa6hbSR+e0rKX2oYwVW3MZ5MiuhI6duvX6UAXo3Mdl50pYxSH52kj8ydGJByBt3M+MHIH8VRpHbxklZJXchpEll3IzJINpXao/h5OGx9MVRubmaWaGa2YLs5jjId4QBkCRwRmV8DoMnpkday7S/inn3SXflBGZpkkBKMNxBYFVO0Zx8uQfagDdWNnGftCRjeYw0zhHc8keWqocDBHP+Nbmm22JFffJcIpO1GPQkc43AcZ56d/aqUcVpclZ1Mcis6GIxKXE4OA77WAMYAHp7iumsEKy+SqIsaxkoWkjESZJ7l92MA9QD1HpkAqXK2774pVk8gMTDZogEST4B81t+NzZHv14rrNClFnYTicNslGdzYVwTlQEXcP4dvTIAPXtVT7EsygMVkaNvM82MMEB5PyFgC46DjNV2SWZTNIXVIJPKXIIjYjnp346/TuKANRr+JYJEjgJMcqFGcqrOJPvMCcbjznjNX0vII44rZImwf3krMGBQHDMDuHG4cA9OOtYAuW3iGHypnd1Iz8pD43FIt2N2AAe/WpoLqSGbkCWTef9aVIYkklGAPzIBkYFAGxJK0qP9mAYYYlSQpj2/dVtxGeD19O9cVqPz/aXVR5ud+SykbsZDIseS4XnI69/eutv5ZropMLaKIABWCMEJbj5VCn5gSO/tmuO1u5ZoSjT3FqFdWZoAiXCZP3Y1KfeIGDj8TQBxN7buZo0heNxyXVY2V8dSGGOxOR/LtWJNawsjLIJXtlYyOocq/mjPzpHLjKgg8AHpwa2tSvIo7h5xMxg4j8xiEU7QOfMXG5snnj17Vz2saos6QiARh7aEjckgJYuMqshJ+8c9T+lAE9tOi3BtcuzzgBpJkCiFFPDl8Yxxxzzt/O1q+u3GlX1nawSRXeYXAikjDxv8m7cVQE8LzuPHbPY+H3niSPT9T8oS3YkkuSJBNMnkmYoSr/MQqwrg4XkkgAZqNfGAjjEF04vpYzJJJIrZuZA7nGx+oQglQBxjoD2APb01KG7spYLkKqXDeav2YoRuUbsKVY7EB24z17Zqol69vG64MsrE4/dFyegDlUJIHA+8ARjoK8WXx7a6Q0UN3Y3NvNdqZ4oLhvLkVScwqIyM4Bxnjnrz39K8LeLY9Riju5Jo4JXn2hNgDqiDCRyK4DEnvxjn3FAHpOkzgJ9muJpotRkRSo3f6L5YYNwnRUIHzDdn+de0zeIYTYWenraxQusUTTToqoZAAFJt9uQV6cMc+teJQI80i3heBwWcMGwsm1ySrID91cAc8e5rattchikCJtPlqzRs5aRiAOinogBHHQcUAeyxalbIoWESx5Aws7RlmY4HRGwD/h61O92mPuKmQvQ8sFA9ueQa8PvPE8plgVIJWfc0xnUgCRsZZPkyCw9ATjnin2fjuOFHS5uo4N2QfMZSrkno7uP3ROcY688ZoA9fku0LLvMbK2SEIKyAjkqSoyD+XtWPc3lg4kkIGA5VwYxIUXnAXLA444yM8c1wy6+lwpnLvF5SNIoRmwcjkIzgb2x26kc9Oa4LXfGQgt3uxIPJiWaMxn5Wl2MCjFl+8xUdf19ADpfFet2emJ9okt2EHluNxjRXZUXkj5xlsngY5PTmvn7xD8WPD1ksiTQR3FpPHHaorhS8U+/KlyGO1mcbcdRjnoa5jxr49bWrU2Vo0dqt1AzCWYvNN9oXiPyS7ZRRICecAjFfn7478dTrJqdtp0/kXsMTFpJp3jvFkjYrJ5ShCjMUO8IM4buaAPsjWPi7pNjNMwkshDKE+zQwRrLJCCMYklLfun3YJTge+OTiW/xikEKXEttLECvlvf3RYrJHNK2ShUMA7HqOiA8V+bt94/vbSwMs8xjMkpa7E08RgmSU4jPmQ71WZlwD5ZYDGelamlfFC7udKs7Z7mIwRzhWgjuGcTHbuAQ3QUIVYnJYhW6qTnkA/SrTfiVdGK+iEa3sE5JsriO4geCG2KlijGScOVCqcFlBJHAORmjp/ja31K7a2nS2+zvApWTEK3yssrOptTdkLJHMxMZUklcZGF5Px1pXiJdUtoUuNUUQwCSa2ZCtgJJVdP3Di2VGmtwrSBfmJwOeSK9esdat9S0m4uI9HmYackIS908iaZhC4DTRO7k7RJjIJLAnJGaAOe/aA8GeGdW8IXeowW1paaibkyXNnCY3mBjHmzyS2qoCu22lQjGUYtjO8EV+e4+GekW0d3aWxmin1ZIX8gwbFuI5rmRikV1MoZIBGhzHgJ8vMgPFfoLr+gap4inury8uNXnga3ljXSJrRImlsUEIjke6hyGuHKEEFv4eRjFcFF8KtUN3BqlvHbyzwXi2tmmokW08ZmtpZntYVDHcDI4w7KEHQsDkUAfLtl8Lbq20u7soILolUjkjZJViiNyW8qDy1tdzLb+Xxu+6ueSM1Rn+EXiGGyuYt0kltbwRXIt7jfNJbSXUpjys0oXzIimMYJbHXGa+/7H4YeI5NI0+8tmaJ7i5vBeI/lSS/aFARoUZW/490AJI67ug44008L3jQ2uj6hLF9tW7tVDNEWR7aJdxjurhMoQr8KC5J28AigD8g7z4c3j6g0Yt44Rbwuv2t4rqVY28s5URsmIdrRsMfMV2dMcVyWpabLBcJHC1vHewX8Be6LFlVIysSxKwClrORCm4FeCxIGAcfspqnwrhm1eTyBZiNRNJKIIVmE6qPLlWaNAcMxeQ5HPX2r5F8RfAh4fGMy2dosFjcmJQPs7SLFIwZ1Qhlyu9JMqxAX92OeRQBR+CvhjR7m5huxocdtPb28XlzCW3nllmEjGZS7x/vP3eCsud20gda+7fBt+lkE8vSYIb1oprtrh1UQpbI2xUgtWbbM4BA8wNz3UdK8G8HeGbPw9bbo7bUbM/adrNK64ZYhieKCKMFlVRkEY+U/KehA9706WzsZ7T7Iglga2zHtnkmcPJsjmE8QBDIZXBfoN7HHHQA6TUXa+v45mmls5WV2S3tzblzCEzJBJGJCZICACwUEljnBAzXGa5oMeoWw/0p47aOL7J5WwLcwJFGsgmYxglE80lQx643A45qjfaxptxez2LgwzQ3D/AGW/twseoXVxbqqMNkso/wBHiAIZUyW288c13omheOceQl5JEH865iMcX223mgV977JCXKewKAjAbBFAHjMvhHU7LZcWonjFsn2kvIguLeaN7p4VVBEWF1PvQq277oG/7mDXp3gO4Mt9etcb0nu44dsJVJFV4yEZRbumIWYZOTgjuc8Vs6JALm2SG3uGeCO7mJ3L512+47/Jwj7TGpJaVlzhTgfPkV2elaNo1pqEF5BHDLessr8WlwsZYjMrONu5kRm+U47c96AO4ttJt55XgjimjecRGWXAST93GHcMuA2S3XjBJ4qhHpyz65dglYIxELuSNlkaIPFGLaQSIyjdPIihiBkAsc4rVga9WYiZ1mCCBm2CTzJoWjX7PJBJGp3rt2ksCeuTVhbVY3v5LgsyxeSkjJKkzKzrks7RuSR5nU/n3oAzTpVnbRX11bReUsjQO0Kl/NmkyMSIqA7SjHacdMZzjmtO2inRbqKIqFu3aWTzHGIJwCWQo+RIxlBGAev6SWd/9lLtPbZbPlWjnEihSCJZCqE+aQ4zxk46ccnltd8QWqyvGsgkEBDG4gwcyWtuLsQssZ+88sjLkDccZx1oA5zxjpMU2n7dajiDspZoG/c2zzwSOweUQs2EYOQUycleh7/kd8bfhJZrrcuoWdxAtmpWea2W23o9o0sjCK1mZ1lRAxUMmwuQMgHrX6M+Ofixb2+k39sI1+2hIZmDSJPh2PlKIXd/kYDuxGcfUV+eXxG+LFit/Jod5dxLcfamlt7yQwtK5nkMscpG7GwREDA4yPloA+WZPAFhAl7FLo0V5p4uYDcCKMpFbTyxq32cgOJZIfN3MdygEjPcV7R8OvAHh/VtVsdN1GKzvrSSVmWFdPjUzPAoaeVEZxt3xbBu3ZBGSAenFxeOtO1XUdX0yCSDUEuJ7W8kmkRbIxTxDZvG62HmyYDKyHPLdMc17F4Onsb2FJQt5bvYrJc2EkEqLMsPn5u0DnanllCrKob7p2gZBAAPvn4V/syeF79JtV06FLC4kikjt4osIyG8V282RUiJmhERAIIyhbAHFdPpH7PS6fFfWesXEN39pE0EADNIgcIsdqsQkO5GQIR5gHOSwPOKb+z74vS1mm02/wBQu2tZrZZrdpDIkM7QEn5piN4eJwqNsyhYH5iMGve7PxdNLfzi9uS0q3kTQWwYnzg43SFMxfMoUEnYSozgHGDQB5prvhPwr4R0qzjbTreyvmh2OscohuJmEMCuRtBMqZVm3llYnjHIr59R/DIMel2wtr+O+M1vf2k5EU1wXJO82yO7iYHJcsFyTu4Br7U8YaZaa9peqXVyLVoDZXdxGgYNMFCMywgEF3YuQcjA47Hgfkj4k13XvC/iUTPaXllpMV3PKptF/clopnhIkvXUsl08oJcA7ETCbsigD364/Z48H67Pfzz2z6fMkcf2N4ZPIcCSJ3MdwsqhfK3OAzk5BPy5PNebXXw8svAd0Nl/KkZuBHaxW1hDKbTEheed7mScPKmQQjgHjGRu4r1Lwj8V5rmwtYfEFq2NRiIilDNIAY9rq32lVKvvBDliwj+bAbtXX61pNn4jhS6kv7dGuV3WLtGzSrMqqxleBFJMeSBwNhHzZNAHp3w01fTvFfh29sbqO5ureOFbSC5uoUE88axhmnkimO62+cdcbjnjI5rFeKHwvJqNwsNyy2aG6t4WlxbKWURyRqQnDkYwRyNhJwcmsn4WXNzoWpX+n3lxF5rwNaTNHuIj3SbXNtIoJuSS4/dsBsDDbwMiPxd4jEeoatp+mRm+jtYiwkugLZFmIKyQOASAAwOFbkgtxkgUAflj+3N8Q5fD3hHxJ4h1dbm2h1SwmjsIxIzW6NOk1tIUlcbvNZCmCB2J6V/LRqM8Osa5qUEm83N7eCaB/K8z5ZfmIaTjnaME4I4Hev3Q/wCCnnjxLmwHhCK8/wBIKR3FxcWF2rCOVHLSW06yj5gMg7FX9a/D3QtJW+1BTBI7XoaeL5BI0jMqBkk2qmUJOcA4P0oAZPpbhRb3KSyAsrRGTDbQgBKADaEiOMHJBPpUOqeKY9KYWtpNKZ5IYvlhdkg2w/K1vhx91VXAPPTuK+g9G+H8mpW6JqEk32+5cW7bVbbbpGBhZAFyvynqcAnvWxP+zVrPiK+ih061eIQSFRJL5cstygjD5ikU5jBzkZFAHxVPq1zqNxNJIuFmBEgywFsi4CgEjnIxwpJrchuLSDQ2MsfzSlo4gxdUnRlO6RkIyikqAxIGMV9b3X7EXxXku4DY6DLPbyIZEfM6xxo4yVujIi75OuPfnBrSP7GnxWt7Mz32jvCkUPkxp9kMym3dsMEYZAkJI56/SgD4EjWKS7Ek8jW9oY9sht8k7yGIVGx909SSOx9ibdokem3Bkiuo/L3+QxKLK+JVLIVi5BPKj17mvvzTv2K/EzPHFewXE80Ra8mtnt9m+DaqiNWU4ACtnrxyK3Lb9izUY7q0lmsBbPLJEyWU0Z89vLkDsy5IHMYUDnJxx1oA/N/U9E1dYWv2gfy3YSO0iyqEEinHnIygLJhgVAGADj0rP0zTb2eJY9rsCmVbKiQR7svkOQcnn1/Wv2q8R/st/wBpaN/ZjaNCvkWkQe8IeOeV+Cryx8BipwB+GRxVHwF+xZZ35kW5NtCY1ZBazRrmZlJ37JC2ckgnAPf1oA/L3w54MluXiu1tmvVLJH9ihZxOuw8SSBsdccnpzya+mfh38C/E/izUov7NtJLRJ5ImSS4jlkVIAxSRJGxjAYgbVOCOT1Jr9ZPAf7H/AISshA13Hp1tNa26pCkQQxSSK24M5PzvIRjgjGeAe1faPw7+DWneHl8200vT7e6jJWC3t4vJacuihXaJwI1ByWJdep6k0Afl14X/AGVrmzNgmsWz311ZKwimaAKqL1zHGDlowzDIwTgcDufqXw14U0PQ9PhMemM89ooS5VUQXUTQEp56MIC2zIxgKW+YcHqf0lk+ELeJNLt/tAtLHULOTEnlIsdyzTJldrQPjb0D9MjoOa43XPgdZW8cN5EiC4uIHF4YYNjQPG3lhmMjAEkKT1PvQB8nSaWq2kFw1kxudQlWayeVSs/yqHPnoyhtjKCOQB64BrT0u61eFzbiaHT1kadBExR43doyBLMXTcPlLKqjJPbjmva9d8EJa21lI9q9laRmVZJyuHyEPky2M4kQnPJKk8Ee9eN2+oT22tSRx29jf2MMUqWU5Iaa8uEOyAMspB+0KxIGcBs8FsZIB1PhW502xgu4LoQXUZdZB++n3QzxgpEBbCVCf3jBsYrUfSYryVL64mF0J7naYbeOK0ty6H5P3Su2RjhssOh3Vztmz2upm91GzmS5nR/Ps7cIYkCDZGSgBeO5JbjjGR1xXc/a4pTDDZr/AGVfiORri2jhKqiPGTEodQ6rcHG5ycDsCSMUAcrNp8QItriG3SziLXFzaRxlSgQnEgkD4a4wMDecfNk8UttFplu7NbT3kNqm5o1hYhSxZTFGJznc21tp2/Lk8niugt3eW5mjjim1JthjkxIvn3ExO6Z/LZAkMWwHBQtnjgVuaT4ceAf2ldJBBArXAit2uyZocqxhRIpEwznC/NjAPUigDQglsbjS2ZGGn6kqukTeXK7RiAZwxfiVmPcZ7HOK56DbZxNNZXFs8F8hils2maOX7TFLG00jzR8Mxdd20nZjPOTXSacWurW/ijiRpk2zzGePdHGkfy/ZUkUbkf8Ai3/dYjBPFc/c211LPBbQvEPKdpbgnEYWNMRuchMAfNnJ6nkZ7AFPU/EzXU09vqDQTxQJLaM4t3UKsGHieIn70y85OCvv0rzLU9dSVrJraaaWKGYRLHcxLLDBCjZMmYjmUHPRh064xWzrel3oe6uHuGjglkkhhu5I3VoECsVhRQu2SJyPmYndyDXmN9cIksdtbTGYQXBtZxCdkbhCRI4UcgAjk457GgD7p+D15p+nywPq2sKZZ3jgjRXUrAZgGjcRHmM4I+XGBxkjv+k/ha/8m70yW/UXluoSOPY22MweXglvMIDMvHr+lfi/4T1nToLuDUEj8uBWtY4bSPdLM9wECyXM0mPlQnAAPI61+g3gfx5ZSQpZ6lJeEyJDd2zNJJ5VpB8qyQxlQdj/ADA44zk8UAfpjo2uaFqpguftJWIv5LRJseeLyRnYkR4dQPTI4xnpW951jqUF0yJnEQa3e5ZWMaoepiBA+Y445OAOlfIngzxStikK3BguzKfNsZJFBaCGbAxIqgc+vU9zmvaz4qjhUTERwogR7fJKzeeQdgmjAw0ZPTkg/wAwDqLryLGNncyPI8rTSeSzgQu5V4zCVQgghlXbzjPPAJrmZfEslu8SySORD5ojSR9pleQYmQJ5eVODxt/DrXLar40thIBcK0UkkmQsUreTG8oTEjMeNgMb8A9uOevmPibxlpUTyidrhrqOPETK2ItsSmQzQy8HzioH/wCvigD2W+8cWs9tFHGkYkENwzXWcytGx8sxtEBhWVv72M5yPbjLv4gXCShHuxIGjEkimRYYkj3+UGYBhg7eMdfbmvnGXxXHf3sGJBIkLLJJHPchAiGQtIpO5fOGzk5/+tXMavr41J7+awvY723tb+CaDyRtNyxkBFo5bGV25zj5cYyR2APse28dmaC8kjVZb1VBhnkj2ohiOFYsoIGYckBvmbOOtXbTxpdLJb3Vxc3X2m4ksVtoIWRoxLLCQ07q7DCZwDuAweDXx/Y6xqTSy29td3kE/mRNBZwRyT7PMiMkEouiuZUWfCMCvbJ+WvbvD80UFqLyeSB7+WS3tJFxPbGOQfPcSIky/daQFwwG0A7S2eKAPs/Q/FayQQJIZZXWI7pWT51lUcr157f99da6ddZeeYAMDFGZt8jERCNwMxCHaepI64wMjJFfPeja3aW9mk7SSkmeYQIsiuZjkAbArEsCRwcYPbJru7LW44o4Illt/Kuk3li43bsnIKy4I980Ad7c+IJrW5KRBzFKZxNuPmgxqMxsjxsffv6ZAqjf+IY1Xy3IlSCSV44WYERzrjyWZFyzImBucDefQ159PqyK0yyzumxJUEMKsFLMOCAwGQT3Hy+461wGuavceZdwWU/lOqSbo9+/94xUACRTkj3GR7+oB22peNrSPzppcysrGaOWFj5VvEh2l43mAAVWPBPD5+avBvE3xMsLRpVubyK2lQGaS3lhLF7PHGN7YRhNkc4PfBHNcl4svL14pTZ296LmZy0EMZ3KgWfdNHcRA7TbBRxgnd0XJrxLWG1OcajqOrHfeW48uSF2Rllcp5PlJvXawC/OSDtUjDEHigDtofFtrc3aW8S28AaUXH2KdBM8sciu0UCTHlWiVGJJwCc4J5r6F8Marp1klgmpGe1S3nR7tY5Uka7eRNyXADHMg29U+VVH3ueK/PLSBeWs4uLRJ7v7VeQM1xEWjitRdOqtZQTZYrsjlvPnPyfvRz2r7e8Caihe2EdjGqRpKYnnjbzVWSDMxcSBgT6AnIyQO+QD630fVYLm1jnikeYCRd8a5FpNshKsVmODw3HPWu5tGtHTzGjluLhFX95KwSJ1XG2IRxtkv7jjivItFubW10y1tDMZ5S7l0Mfl25BfywyhVyV3E84OMdQBXTQancRk5GyEMBDcSOqAEnaMRyEM43cZCkDHPsAd1eOtrYsyTySuzwhRCXJVoSZS3EPzEnK9Qe/SualuI3mllje52mMRwyykiQzDAM2zAKqcHqAeevesy51ieF5JPPja3kTcNx2Rq3AKlkBweeh78/Wta6hJc+XcRgI4YtsmwAVHBUZABfB5UcjPSgDfvUtnJhktklQ2sMau/PmNEAN8kvSRmwDz0zzXKWOhmV4gZJIhAzyLDDI32eORmzhYz3/GugRQ6lfKeSJi7mISH5BOcqCM5+UA4yB0710OnWkNgyOI/MMg3ASkAfL1PJwMEf4UAaFjaTqohZADgKxLsRvBGVBxjnJ7/jV68sHOZETG1slz+8EZOM5z2647c8VtLGywoXgTDp5g2yF5CT/sj3zV0wH7O7RZTzYt0yvjLOQCcZbg45/HscUAcpFprxxC5LJAFUE3CsqO4PQMFbjt1/EdKddXFgtqrHlgp3vkAM/8Sxc889vfvVHUv9GbY7SMFVUSJs5kJGNzA9+Bz09etec6vfTGG4iTzHkSRvI2bgIiASGxjmTg56gk0ALrevw6bbM63bQxPuJiUgb2i4wWJ+T8a8q1bxjLeqq2rsvnuFdoZXZCGB252E9dp/lWB4i1i4ZGW4SaPyxJJPBclo2kkmiMbSR+ZGPkyCQBzk9DXzVrHjdIZp7SS+jggSRV3pehCkaONqHG0o4jZjgjnHHbIB9haN4903T5rW21l4I0MJEMtxIxE0204jDOflkAHGcHgfSuN1nxrFGkrQzpLuuZWgle6RNq7T5QxKwLbR1x6elfCnif4spNqUmiWt/ZrC0USWtxPI80YA4EyyNz55wenfrXP6X8UYmle0kvornyHC3pnuDI2W5E8QK/IT/Fnt7jFAHv0ksV8+o3l3cI93K8rpJcTpvlUOzYSMgKR1xgnOfxrwjxL4ktEv5LdYhJC3mR3pAXchP+qYg8IeCBg5HtWzD4hj1A3jzPGVEsc0GMlEtSgJaEoflBBJGSCMViawNEumtxY20kgaNyuoLHcNbsiljKzlmxOykcAnJJ4zQB5P4itIrmaaaLTzHf29ibi2US7oXiZgQXwSv2pl5HP1HavA9Xs/LvDciKWWRF8yMTg7HnlyHVcE7iqHLY4GK9X8Va7LHMlpaRzqYN5ee2hWGe83ttVBC0uAAvOCRwMY715prOtXEETwXkAuobnNtJDsBuUVwStzIIjmPGQGXIXqNxoA8y1nRo7BFvXuy0U8f7iO3j8zMs7f8ALTaOHD4wTgbR1rm11m60e3uYLhZ7q7mzNpk0cs9vCI9pDk4QrIFwcqDkE4PUV6lFPeGGFra3tJtJG1LiRbbb5kcZKM8VrOcqyJ156jIyBmuC8SXZmnTUbSJY4beSeK3DlEKsymNp/LlwE6K248YGBk4NAHO6d8TNX0+BMzGW4jgCxCZJYYhGd2dswAEjOpIVc+x65r6L+DnxW1i4ut15ultRNE0UsJSO4treF03vsLjzZBkjnnBzivkLVr2zFzYw3sn2+SFdzmGIPE0kh+U7iERFUsSMn155r3v4P+HILjV7L7ReKluPMkaGKMKXTKusbyB8KDjHB4yCCaAP3P8Agp4xXV7a3uU1FhFbbWSOaeO2k2sp2yc5DMpyQM5/OvuXw34jkv7uG4vL+NnNssY3sGaeGMZDqseSSB36fWvy2+EL6dp2n2EgtpoRYu7b0RnlJdlISPI2zxKoznJ6nk194eFdajvDZXqxjMDLbr+7jRZVcCUSMQR5RO0jBGM9eMmgD6fW6t5ka5WZYwynaSSAAvVsHoeBn+lVJNVWVij3EbxRsGDglMfL8pPljDDgH8a82j1t5S8cU37xyWWLYGUkHAUkDayevOCO9V5dSltcBn8yOUBrhJECGFzypi2nDJnHGe3bigDv7zVRCxMZM6ygMk0ZLMCCCCPQg+vHrxUd5qV42JHkLedEuyVUAMZUZ2tk4JPHIz97r2rx2fxNbwF4nucjD/NGzo0ZJYqyKgO4jqMAjIrIn8cSwW4WExyxSDyWkaV2VtjhvNkgyWWUgYzgYzkgc0Aeka1rSWsON6F2X/VqQWYkMcsQcdM55z14zXFf8JG6xiUNHMPNJSFGDPI0I3uJV7uByvYk15zrnidPsEt3G8cEbSPHEiTRysGjYBzu3nYWUsVBGec4NeY2niV575Xt3mt2ZTIkHnl5XcNhpNu3CjOOCR0oA+rF8QXIhty0Xk2pCbncBQkjktjDMQGxzxyMcc4rH1TXIJpJLK4vBbq1sZLdfKJecxZZAZWbCApu9+OATxXzR4k+Id3pdgJ4XlvpgyvNDJKHhQeU4VpIg3ytuPQZ/DrWHp3j1tX08Xt9cSwlxBLtkcRh4Fyri25JBU9V4bjpigDd+KOr6nDDcPaamryRRi8jaFQr26M3l7N+cNIpwQDxnGeK+RLr4pajp+qxpfanuv7q5ktmt3wlm8OGRln2kbZmiWMZHHzjkV6j8R/FKRm8uIZjFZvYm1mDTr5RWVg6NJ3D7ATx0x6ivzg8e+JZtR1CU2rhpobySzUw5k8x7eFpXcuwGI5PlfdkLhCCc4oA+rNZ+LNxqKst9LcXC6dPKri3nWeCGKJN6q5Rv3vCjBAxjggda4G58Z4uDaxSveNdxCeNIslUgmRnliaN2GQ23DFN2M9e1eM+DbjU4NEZmhgu57uVZVZWLSxiSTy2gnUZ6jjjoDzgDNeneE/Dd5LqGmm6hfyoI1MVq6Ihs42fa8bXStuMvmNlA2EORk4oA938Fapq9nJaafEjtAEc3LzvLlY5V3LGXMRLIMkYYgjPy816noPjq3hWS11HfN9mdnt5IX2+XPeW8kMZkkRR5jRsQ6r1JUDqa89t2ksFufspcx2Cqeoa4Es0RNvJco2C+HxswCpwM4Fco9wNC0G4mjhmvby6aWdruNPOgVjIywmSMHKEKxxgewOaAPrPV/GS6rYxQxhsvZsDJA22ado0cJIoYZwpwWI4GDn38L8Q+K5YIBHHbzR28mp20q3CyTTPi3j3zb4yB5Y2qxyQBgcZqho3jbTBFps13PdzmO3AjgR5I5IsuVk8y1jhJji3Z4BYsDXC+M/EiabdaheQTHbHLJqVy0wW5thaQssZsYSpz5ioSzMFIAzQB7Ho3xihsIkhmufLYkwhiBGhMcLzI7QjOZGSN+SN3GOpAr2LQviRpdxGmqz3bwadd2vmXI83yzNOGMQaIAgqN3UYH3sYA6/mXq/iaY3Ut0EVpJpreRrNtqmS3cT3AurfBPyqpVMZzzwvWvPbr4jeIbJ7Zl1CV9LlnuUaIsxSyEsqiFB2VweVU85GMdKAP2duviFD+5mt7mO6SSQKsEZxGttIAiySyISQ3bJGAeDyaiHxDtbS5KTXzbIU/essiM8cUZ3rlAdrxFiFPO7GTgCvzY8H/FG+a0lBlF7DFbWkCx3T+TvaRt8FtmEkyyMeWxwWwOa9Li8ZwXkTXjyC3kmby5oEA2kNJwsQY5kbbgYPc4OKAP0S0Dx6pmfyphNBLI0XlmZpljLZmzBvOURTwR09D1rvrfxnptnbRNPNFFGpzJJIG85xK3yrGjDmUk4UHvjFfmnoXxGGlTQmO7kikEbbQ4jkaTekjRzbI2IB2o/B5+XBxkZ6a6+N+nXdnqa/2klw1naB9/2hPvxFjL5yMQAUYHGG7dR1oA+xPF/j+GyUt+7lUkyRxyzyhXYIZCknlgnBTGR904wewrxKTxR5vmQoHjn1AiQBowlpK8aM8cEUjAfLkDkgDnk18eWfxkGqfbba7u7nyraaVrW6JCwXcCkERqpyWDIWHbjiuz0LxdpmsXVkBdeZcWsKyfZLjIt0VlZXjwrE+YcEAgfyoA9yk8bHy2SfUmt540m+0Ktw1zEzRfdCQBMDGDkD0wDWhpnxGiuUfTRsE3lSGF7jelpcSIoYpHGoO4DjaCww2ATXg+s3mnxyRyhY4/IMjKF3RQM0oJRWYAiQcEEE5P6VzUHjO1sri9aNo7p4kkluIoWgkhtgq5dbXdINpyN2SQD0BoA9c17xhLfeXb2bSxNYyRS30oPkR7ZN5nUW+N0hz95iAp4wxNa2gakbiEarcNuiCrNPIikQsjN5cW4nGAE6/TpXylrfjjS47Zr5GuxfXLG2gFwhhmmtZAWnZwDg4JDKfTjrXJ2fxjkYXOjwXMi2ixJCUjZnt+FDASdz7/SgD9ONI8V6fHZrH9oiCI7CLK/8siFZeT15Y0V8L+F/iCZdKQzapkpNJGo+ZCiIsYCYZcnBzz3zRQB09xqVxAJnMSRW00IYCaVWWMBRtKDPBJ7EZ/GsODxAxurMylZox5j52tEoCKeYw+A0nBGPy71zf/CWJeGeJBFJbRReXcGBGMclzK/y+W82A2FIztzjNclfaoqzXZVV8u3iyWjl/eyMNwEcUe75WwDk9COaAOzuvEOp6nNJKkDriQweVLkxtErbmkEZPLYH61g3cV1cS3KWx2XN1Gn2cxjyVjGAJlLY5DLz2rCsNTivYRPm4B+TzrmQ5EKsSvlfK3z5GBx07++rfazAh042Cq0VrIpuDjdvHO8AHsDjLepz2oA620a5ZYbMeTbxWcKy7EVTM3ALNMu4Yyw+8WJOTkdj1Wk6rqUIO2FRFdzqJLoOXWNUILRkvHlRnnuOwNeeW15YSsGEiIbxWmV0MsjAq2RFI+Plj3DG30/Ouh03VpjNbyQgRQtdxrcISWtvPBUsPLLfdYEdupxQB9BWos4HsnBivJgTJIiSqGeTZuST5cHjjI6nBAFan2q/fUIoIra2tonIlluJDJO/mSAs0odAfKHoGwR6da8007Wtl3JcvaQ5gkMz2+VAaNWw8iYAwm05OB29q9D07UlkUPZvEHvJDItq3msT5hBDB3UZAUYGCRyOeKAC9ku7AywTuLiKaczNNcSFYyoJC+WXXAU4PQk8cgVnS6hut4g3luI3ld7eKSR3hGwMhB2ZcMRxjI547VoatfQywDYrLdRBvLsbxA1mWyCVE2Np46ANkcDGcV5Vrety6fjypLWxurly0v3pQ5QgokWMjYgJJHbODQB6Tol+1xpMsZnjR57otEpkCtFEeJVLSEbW25IBxyPWu4soYLC2tGeaeSQ5IglSSQRpIc+djywHjwAdyswHU14bZ6uLVoplnjlkASRZIzC8KzSENLuGfm3jJ/2enBrp28WYLPY3UIku4QLgOWkzG3yMhLcREAEqE467u1AHts2qRmGNY5UuTIgW2ngJkELk4Z1DKA2BuBDcLjjjmuV1G5jitp54ZFVLeYFpZGWB4ZVOS0rJnAMnGMAdgcV54fGJhtInilL29pcG2JKKruxQAR/ujgDPzbjgZGCc1zereKUt4nhvpYbh5cMl2iZjCuC7QzQswLzAcbiAOByRQB6IZUeaO8jdrh3gKOYZdwnkOS6xo3I+UfMwxjHHQCteG+vIoRtXZaGBkdLmFZIoo2xhDIATu3EcnnjBrzXR9etLWWBWikuHmEfk20yPFGIJcZeFoxjeRnJzjA+tdxPrumTC3t7W4jVrqKRnsWlDx2/l5G2Qk/eyC3bOMCgDq9LuIYki3+a10kjb3jwu+BlJzk87ehwAcYxiq114pj02/ijWGMTTxvcFbmRnjm8o7VbYATEzAjrjJHGOh4Z/Eo0ozsksdzuUr5pITCIBveMN97HTABIxnArzDWPiTpd/dxQgqt9I3khmUkkLkqVd1wBgHocgnn3APrvRvEs08iJIQILpd0YSUBIiVx+7BI6bsEfeGOOma3IGSBbi0Z5R+8G10lL+WXG4oJMnzFz6etfKOneLDMsMcEsQmEnlbvPUxyHaA3yK2Vw2BxzkkHpXp+leKLnfCi3LxTW4VpocpJGyovDK0nLZ44689MdAD03VVtrJbeeCaRTkySyPIGBdvlaPaw/dsT1JPTr2ri7y6iiEkUUUs8ru0wuleMRwxLkhFiRt0kmMgsAePzqnd+NLG4a7/tPzJreeDaYoVC+TIWw0ikADzFx0968p8U+K9EtbFbJJiuxgyGSUi7cKWKusiEbUwTkNg4oAzdfmub6/ec3pH7plMYiaIFiSwMMSL8zLgAlsAZINeV67K00IgneFJoY4vJuZYd3mPG5LfuUYcluB/KlvvE1vqcA1HTb5Gns22XSEbUe0UkSCJw2HkLgcNjrxXjmreM5Z7q4EECRz/JMHMhvXWDcwIZA37kkDkD7uOvQ0Acx4qubqO2vLS7jnkE00gguZVWD96ZNxEXTMW0jH061zXht9VSPUbWGGV4lgiuZgMkMkLY+UH5mJbB+U4PJ9a6SPSZ9UJkuJ7uZ5Plt4oXeR2lcuwKQeWdm3PPPTivSPD+iSwqg+xtKlvbEz3XkPFLcSPuR4/mJPlIn8OOvQUAej/B7xReTpZ2mpK65z87I1u6xqQyPCz8Sc4B2kjtX6F+GJFmslkWVhNmI7N+1EVlBzK4I3MVH5nvXwz4B8JNFJDcKsslvNGY445g8kdvMz5LEgZWEDACgHBbmvsDQfN04aZCkaKjKxuVMUreSoG1WVyMPk5IyT1FAHqlxCrXEOwSgzeU0eZFld9mfMaFUY8bsYB59RXUaO8TpdJK08XzGM3ExCuXUYMcavglwwHAyRjkVyNmHXybljGsu1lhwXI8rdljt/gdgeo6Y5ro5r5VjE1vHDKgcOYg+ZkZcFiN3UnJ+bvjnmgDVu7l4baJ2aaQRAl4VCmRyp+TzFT5gp47Hoe9ecvqFwdSaQxwIJedqMrrGj5Z/MLn5J1UcDg5PArRvdet7WwbDyJdoxaAknDJIfnVifmeTAG0dAT1rg7m/SbzruPzZYA8amNdsc4mJ3MWAYbwD3Gc5oA6fUPEWmW5dYnKRodsxc58uNyC0ivMAVYkHI5AwPWudutdt3EiW0luqxiNyXZpQ8LNyCY87ZGz3xjPQV5H4r8Rl7qbfYM0aI2YPPaNZJXQiNPLUHJzgs33QetXPDl3c6tJLFqBbyGhtEkWIfIsqqWW2HlryQNoJzgkdaAPVrTWxduFvC1pFEAiSMVO1DjYoJJ2J6k4z29a14J/OHlxrPIqyFQI5VjSRSflYAjBjIzjntz6VxNnZ2Uk0aW7SRQ5BKCdFkaVGIaJIZGIkxgdMjIruNNsJraO3R0mZJZSfO8uV2jUn92JpSgA56AHA7UAaK27XDJBJHDFGBvEbo+HkU9JL1TtCkdQSB6deOvsbRh9llNpGgs5RKgTbIZF24cI6DDQjqO+SeueNOz0xZY4lu5mSNEbcRHi3bnIDEjJb6HHoav7IghtyZ0jeMxxsjKj4B48sZ+Ubc9ccflQAr3B2ef5U8gSTYBg5jU42SEdSQCRjkj06Vi33m3ojicCNbeRTCrIjiZVU7o/MH3cdcHFbkzhLVTESxXbgRuPNcE4LyEkByPrn19K5bUb57FyUlEj7gYxIoCqzEFj0/efLjJGenrQBJGZLZ3DXMVzDHMhS2DpGwyTgZVuGGTgHrjPSukbXo4re3UmVEeQJLbkASSSueDkfdAIPJxwAT0rz+S7a5nmbzoreNCsoljjIMrBfuLCyZYFjg+nGPfa023/tGGO5F5I0UZm+0SK0UEdu0UbSbUiOXkZgvBAYkt7UAdNNqoVmgtBIftjq7W8g81H8ttm4kdwSSR1wMkY5OrBNF/qJFJdVUFmBUNjPzIU5xycZ4rze01FLiZXsd5Dy7wzsRNC0eQ7ASAHAG7K4G4HAFdnZXreYN8BSXYpl84HjIJVo2HGzAU8ZwDjrQB1toVR18uOeVmOGUDKNGVIfgDgYyCSPXJqzd2R8lViaOOBWV1hj2HchySp9GyTnoTj1qnbtvjAEgUyyptMYdXz1C7scJjO71zVp4UWRkIZzvyRHuAyQMhQ/Qc9+OfyAKwnNm8TkBY0iK/MMEM2VwSBzxjnpVeG4cF9lw8sbBViiQEmOQtkEOq/6tv4hnnHPWtCS1kvEkiggOEbDNIdz7+43EgEAAdOmT+NJIHtkOWKNxlmKqG2knaADn17c/SgB92nmupn/0iVDukgRtm3Kn5hnjbx+HpXCzW9xa38t7HIRBbrsMMi5ClzxscDDx8DODwetbV1qFlGlwzBmeNd8rxuxdmbKCN2BwEYkYPTg1FBD9rijZkEUTg+UWlEgRgPkEjH5WTp3IyetAFaRFncSr5e6TIcQAM6HYU+WPdlfm/Hr9aoAG2eSzknmO5NyxvGm4P0BjI+6cnnPpk+23HaKrArMiJh1aZAAyy4PLSLw4O3jnpx9cy7mtohNJIlwZVCLFdREN8+4l2fHYrkcA0ASJE7QzbLqGPZAZEbO6Qru/eFi3BIAOSK5C6uY4r6W3mCTxKqSW0yS7jJlN7SZByMDPA47GnjU5tNjeZbOFYHaVD507Ro6svyoGfgFhuLdBk8VyWpXSP9mmtvJt5J2aKHMgZViYjeU3HPlLyAfwBoA0r+9S4Mqx3EKOqRrH53CvvPKAA4V9uc4445IPXHW7ijIka3m1BomCSxxySKEYghXBU5Kb+549CcVnXtxFGiRbIJJVfc6Fw8ihTtZio53PgYGM+gqlBfx2siP9qhPnsbeKzVAbkTychLguR8u0DaDzQB1ltOivAiKVG0PIJHVlSUnL7FVixIGPY44rp4Le9I+0O7SXUjMgljXZ9mtwRtZmfG4AYHHPP1riWR0mjKCB3Z0eSKFlEq/JuJYBuB79u+K7bTJFuQ8rfahC0ZDRxO0rbuAQwjJVRx39aAOgNvHLGIVjFzIzhnmR9jMjR7ZREpPyzDrk8YJ78Vda1BaPYYozbgJ9lUK8HlMgVfPLHKy8ZJXPJ56YpsDxiJvNuI1t1ULlAEukDLhFAxyex+tTwskUzvKGjtoUDiUs0qP0UG4RFOSSBzntQBFb2dxbRyRsXLDc4j2FQsUhJURkfeRR0PXjtxVCXThM0Ku2XMokVV8zziqDgqduPKOec4JGdtdS86SQO4AJIXeUAjKoSAjKAfU8Dp/exiqTQtIqsLhXByFYALdA9GLHgbRyAB655oA4zWbIqiu6SPLEzTvBt3QhkIESxMo3SBfTrnsK524t51njvYDLCbhlMkKxSQ27SpgkMu0B8kk5Hqc8GvSbld1oyCHe29o41ZZDI2CFIDgEJxznj730rnmgv2nOyGK3gto9kd0kWZyxOWEsrMcgE9NvRe/FAFM2Bur50DNDOY45AUjbaY3Qb0STHy/Nkc9B6Zq3HpjRSKs0s52oEktYFM20ZyGDKCFBXkjPrXSadZztI0jFJDFbqT5arukxjLEAnJwBn+nFX5LQsXYCREcK0gGVYKUO/GBl+3y89fegDzy6tJHNxFbBpUGCkqsEKDqyuGI8tFxwBz7VyjaK8MlxfPLLOWAGQqxw7FOPJLYG3kcs2MnvmvUbqzia2MbQSpI7ANIQwIVcspVUGSCQBk+tY15BFbPCbyK6jeXy9puY1hhji+6wGDh2PBBI/H0APJ5bAC6FxdKHUQTBZZPNljgklUokwRJAXI6dD0JGa45fB7w6hJq1x5B+0COJ0thIQqxHbDLAZCWLbTkk5xg9MYr3e6tZLiV43SKO3gjTbn52fGSrM2BvcJwccc8HisS9jSBnaAR7FhQEDDFFYAkKoORgYJOOexoAydP04RFFIkl2BPJDupR1AyTLg8n269AR3rVjiRbgpJkLOQAwUGFQoxsQ9vl/nWZY309w7xxRbYCBjU1AVMLyVZJsEN26c8Y6CtKS7SFQziJFUhYpfm5YrkyshOAWxnH4dTigCaaPTwiC1ZfMkDtdouOZUbghhxuEfXB5z602K3eOdGRvLVI98hGCGRmGH8tuhz26+1c9JdpLKTBNC23apwwQm5ZwQuD6jGTyBjk886gcm1kdjKt1KyqV3kkRq2SVI+8uMYI7D0xQAuvyS2olvpykoKGIwhcOVKgqTGgIK8Dp6iuFt726Ux39vcvGGt5fNilaKcRSoxaJVUthUYDHBwOd2O/dSmW5URMxfy0ePawXLGQ4Ay3BIX8cCsCfQbIuLOBnRrjf5pYjHyjcVZl4QhsgZ5OM0AYsevy39tE6PO2qI85uAgCh4hkCOKMkoo2k5YEDpXqHhvY8ewvdRytEgESsSwSSPO6Rc7SFYYJzxn0FclpWltpZna3Vy17E8LwGKLaozld7SYK5YY+XJwcnqa6b7bJGqxQItr+68uX7LE7FpEG4lt6b924EYAKHnkigDr5r94rZXYi4YThfMwqh9gKiMMOA3v0JHGaykmmljleWE26s7k3BJiMCkldsj7+I85BGOc/LnuxbySe1ZZrZgBIkqAqFzOqgI7EfLuJ5IzweuOlR2zveGeO7nDyTRbLlGIFqr5zGhA/j2+menWgDJ1CO5Ktb+ZG8RIWCZFLwqzEZdDIqkAnvinW8MNvbRRJPPHqNpPukliEQmaN85IkztkQcjYTz0xzXSTWlnC0DTs0cbxKhUEm3UoPlYOBiPIzjJ5x+Fcxf2waWeSKKR7R1VMbZURkdh+9dgNwP90gdDnpQBDGySTSECV38xw06uEYgnKmSEHEZJ/h7cjFdNHKohilklSLyY9q7FKyF2cZZSo/dy9PmwwIPrkVn2NhEsqGa4jby3zbIJYlDGNcpHcPuw6gDgtgnHJ9XTXIlDKNj+a6ieL5GihEbbhsKn5sk9vwNAG1LciZpmnEUcFuUV1dS8skjDO6AqCAMcszYOc461FPehLVoXuEukkCyQwglZJtzEACaPlogc8tgc9cc1mK4thOyTtHbzxszIqCSeSUHBCebxGozjtkdOK54RoVYgs7BpWKO2zy4jlg1qQeAr5yvBB7d6ANu5vpLtorWKJlYEjMTB9mB+8iODyPVyTj19NHTdQjt4ZIlBJFwEdmXchBGFRHXLPjuSMcdcCuF8xJkE6SyLBGmUmijPmyt90h5Aw+XOdxPP1zV+x+zIDvt2cnM0YEpQhQQ7sAjHOewPNAHqQllmZEhmQD5POgMYxxxt+TJHAJycdOtTERm5WEQJsLbt5bzpGZB8vAyQCegxkY5xXHWmsM0oaSSJY5yu2OdIlmiQD5FVg+5hjpx3HU1uvdRYLxyfvGcR5R4YpB0CGNg+0Kcg5zyTzzQB2FkNivvkAdgUlg2hsDP7scjg4+n04qR7d7UoZI5vKaMsiFYimBySSpyMEjjGeOKzrORRBslMgkUiaSRkLDYCAAzKDknOCQcZ/Orw1C3uZVh8xtyAkovmbQSSVUhhkZUZ/r3oAngkW4jCrFgKV4QMFJUkjdnoxJPJ44rWgaGMsZlbaoAKqN7DCgBipz/ABAH6VkiRlmdWUW0WwySMHj2sFIABw2I+vUkdc9Kf58ccpQFgJI0YuQW3KT8uSO3B9OnHFAGqpy4iJYbwxfeV2hFPybQCcHB/wA81dhKP8zA+UCFKlhuZSucjnpnHvxXPT3UUZ4zIxkMa4yuXboCfqBjHrx1q0ZphbBd7QyEgL8v3SuAVyx65Az359DQB2cMhkMbNKrQRRkON4G1QDhRyC+MDOM4oup5fLSO0ELjIZAzKpUdeWzk5GfbsfWuS0i5uftjLcKfswj3FWGSxyMthCcnP4gDtXQ39xADG1s8R6FSpywIGChTr1/lxQAr200mHkdCxODKoYiNmzvXLLyBlfUccVTghW2eVU8x0LAKxOAz4JJBbHHT88c94hqU0ZkhmiDswLebvO0ZxtOxehx19xzUbNO6xJJGh3KZU8tiwKg4ztVjltpOPp6c0AakN9N/o6fvCo3RueqhgPlQc4EePvc/xda1be88pTIyu77cbbZgImctyH3HleOMdB1HFc1AvkNNOI7dpORFuLRuTxk4cgggdOOgrTxcNEsm9tx8sR4b5ZORghmVeOepGPrQB28GpN5ah4seYzZMjFwo74QEhQDjGT2rVW8leMSNKuIkGW+ZZQCeAwjBBUL0I7elcFHdLveISh5CGMgXEhG3GRmMEAgg9Dzirn2wbUWUtEHhVLdEyZJvmBYvgHaoP97B9jQB1ljcOZrkn7PHbpI2xhM3zljwdmcZI/xOD00pb2OFTHIA7hkZCQSQrckpt7AE/l0rhra+VWEflxrnfuZxuUckqQq5wev5c1K1+7+blgkipujcnKgBvmOfTBPb9aAOqubmEMrSNKWRw6szDBQj5tuDyAc8dayJCt6xeKYRlSpIYjBjUHJAP05HXpxWLFfmTDMu7Zl4nlIKMG++4TOQdw9B19KYdSgtmd2CNI2WWHlmKDG5/lBCpkgjOODQA+/0syyFnaMF1KlEYbmQ/cbfnCfL2JBzjr0rnLu1d2iihEqmJREQWIYqeA2wc446457Z7789/tB3bAdw8tpAwjPP3WJHUZx9BWNf3cTnzRuOFETO0gjHmtwojZDl0BOAD070AULWcxvLbx28rKmPMIkKqdoGSolIGc9fp61uw3jNiRXETFCgB2ksFyAAkZOcBevfv3rGijjUo8jzgkFf3jIFdyAxXcDggZwD/Wrgs9v7yNH2oDvwCSC2cmNhwfmOOvvzQBsQXjySGKR3aMxNk+SAiNxwZNuSSTk88Zpx8gI2djGNQGkVXDIGwR8yLkcE4yMfhXOq9wJ92ZWjBLAbdiL5eM+YCMt17Ag9abcXgjJhk5L4kBJZVjAOSGjQb3GMhRg9RQBuXEs8YtoY5IWtzvleSRF+0cfeiyPvAkHGOR0JHWpkGyIPtD+YoFpuaMtEGPzsTuyMNkDPpXM3WtQssSq0SuJMRyORlY2+8WUD5AT0yAcdakW5t5JAjzRy7k2rtAIYBQzKp8z5DgZwcdepNAHR+fOf3M4Qxom4sCgkGerLjiTPUZ7nH1zWldNyxfMHUlXdmZWOeDhR8koPQ9AB1qg0pDKIpPOi8vbk5j2Db8sbbz1GSCfb8KILoSx7lBjMbMkiswJG3uEzkoVYYOMHsTQA1oIIp4WuLlIFCMzSrGZWDDMiqjqThmBw3bsfUcNqeoFpJrmYxuI5WVdqKJY0z0UM2R9zqepPGea6/U4pPL3qC7FgUjyFULgBmO48diev6ZrhNclgjQzPIDEA6zLGgImZekavj5sMc5HBA60ActrCs5/tKIyRM4LqRgyK0wXYfLQ4JGDgtjAHHHNWNKkuCTM02/exjtXY4yxHzSEN32kqQcYx+NcN/wAJYtxqVxbxP5kkDBZFGZVZYl+UBYsjjDfWtWHVo4midlISUyvbeVGQxdgVJfzCNigZwDg8YA6igDuBqD294zg5aO0kjeDGCAGwrhiMMM56E470y31e7W6uPs9pN9jJSLeMFZX2q7SxyYIIVSRgf3cYzWbbzBEt/MmEAdHkE6R7giEGON23ZxIxXOOnIJHSr0M8yQ24Rbi6lYF4pnhMCNyVLlkyu4g5wBkA9DQB0sWtyQOoRN8TBC8rli7iQZ+VoskMCwAVsEdMVT1bUYSsZkc3Lv5oWGaRITCvAyg6ydOh5NYl75nmIMpHu8tZGErsgQLuKAhPkmI+6SAvbOa5DU76Se5kSd5rcW6yeRbmIliAqFCWI3OxBBPHU98UAbz64lo72zqzrJISjshV1XLSKcJ94fwgjJwoyKSy8WSvI6ysrm4lGEiVZfKtwo2sVXJXqOCM9favJvEN/qOoQTRWX2hWGxJp0wwhETLzEynchZMqc4G4H61HaaxB9jeGxs7zTDB5inzdSgeadIivmOLYnc6/Ov3c/e7YOAD3S48S/ZFWS1CuZGy8wkWGRQnyMI9+dzKg5XAOM4B61nz61FJ5kiTARyQmV7lg0bMAxVbeJHOEkLHqcZ5boc14jfeL7e0s4ld1gsBPGHupU3tHcTKyyyyLgsibiF4X3BxXK3OpPcLaSWeo26yW0Tk2tvdsTIu87nmhQM8m1DuV2RYwCAHxQB9i6ReB4oHZ95VUBzIIgGddscTPG21pFXGcnk5I4rR/tRTO9kJmMqMDKpkiJCREFwpDEPheyknHB5yB8zaV4uTToyLjUllaSGNxG2YZZUWNefLzsCbs/ODuOMgZOK2LfxhFPIssuoCB4nhm8sRfvkSQAtEsoXEq4IyM7gD8wBoA+jrjWoFmhkjeMQ7l+cSK7zZHCMqkkP1GCAfbvWRey226WdtyGSYu6ybm8lVjRdwCdCRtPXPIz7eQwfEDS5JJ/Ll8q6EhZyohNtLDFIyhAZCClwyqDuHy5JOc1p/8JBBeW7M0E0U9wztD5bNLHIrkCHcV+8cD5sZA9cUAejfarLyFEk80pCv5c0Su2xQSWBCgmXnPC5POMDpTby0eS2LJGQ0yoymSBkDR7F2NudQVYptJBwRnGMis7RLrbGpk8uGcSkYhAb5tu2PMcg6bMZ29we9dxDERFFK/7xwzKsJkMrF5lLg45AU7846KCAcEEAA4q20wQSiSIKY5Y1ZXhRjGsm0bhMCuW+bIBxjj6Vjap4Oj1GKSd5Q8sz/Zgkqq7hjslHyeYNqHoMgDaBk+nrf2YwyIxMccZjHmxlVjG5QFOM8ZyCOOT+tBgikZGdgdwlZo9hVgFUiP3PG3t9Mg0AfMeteA0ivWQeWFfEieXEbdIZFmJdHU8OSq5APyMDycnnH0zwWZtVmcQwwIzmWO4iRo0zCxx/o6R7csRztOOSTjqPp2eyW5CqkUgDBQ5ZyQ2ehAK5VSOvb6VUl0XyJjKyROoUBRv2JGuAp9NzZGcdT19yAc9oXhpbdZZFkIeZU3JJGAiiRtxWPaoKyc8NgKOm717uw0sRQXdzFIIjZkJsldlmcSHyyVIOZCTjPBHPBxg1h3d8bfy7aWSFc7czQSqAYo8MYTlshgMdRW/ok0d4XaZswSufLDtmZo4gWG0jjA2gHOAcY6kUAXrCW4SQpHPI0e1QUcZxIg2soVQdoyP6+tdIjPcxuHjwA6CWP5EVgoDB0JOfOJ4yBx9MCoYIokZWdFIfEkRt1IYI7HBdiME5JyMkjuK6A26CW3CsrO7tH5SjG11Ac7z0HysDk4BzwTQBb0y0Urk7kM8nyxg5baekahh864I3OASGJxxV6d08xEWKQxjeJMEsWjiIEsaSDheTnnknPHWorfEfCn98MiKZSxVkJyWPcbSSPkznb3Jqo7zyoXE0vnQtcBd4whjKAEtGvLg7CRgZweRnNAEd1crlY5FjTJLW8hUlIo4xjbMFGXcKMcegrmGuFu5p4Ht3kSGBpZHUbY7jcxMbISBjAIGOvy9Ku3l1Exj+Rk3s5Ls4ZfmToq5yGZuQp+bnp6cxc3/kShSRGpTPMDbGCgKiFiR/EOc4xu7AUAVmuo4Sd4VQn/ACzkbKIBkAIgJORtOff60J4hhVlhjnjjyYgAZEIlE4yoTBOeM5HVcHdiuc1K8gEctw10sb8KUjiZ1RyrF4xtDZYuw4GeuRxXmkl+n2JLuSHUbd0nihdMqAfLLBHtgqnaxOPMBOdp6UAfQEGvwrI1jHNEVlwRKx/c543+TInXEm4E9MjgkYNXJLyO4SYNOkieWyA+YWZWUFAAG+YgkenTpxXz/H4peeCCFW+z6hCdgRoi6yK0Y8vy1RchcnGSB65xzXXaXrRMYE5Es0cTLcRBQzRXH3trCLJ+6VPGRhutAHpdvLhY0A5xhEYNu3gtjAI5yBnI9a2rLEsqssv78kqIFBWSRl4IdXAOBjj2x25rzozTS3EFwWmjdYlMflP+7jZkBVQrcklSCeOC2CR2IZtbeR7sI0UEE0TkysI57iUOFZYnVvlTZgkkgcEdeKAPXkM8DykqA8iGIxjhYwTy2OzcjPvmnhmgXIjhZm2vGJOVYoNrIh6D5gxOTjOaxrSZpbd3kKEqzMPLm3jEhL4LE5HJPXuD2q7NPEtmWJAlUZSNg0gAz1VowQpJyeT3oA0ZZ4JVWaRSjxNlkjBD5IB+c7cMAemO2KmtrQxxQXcs48ueSUwwMSTGYSTkr23Y/WsiGaJ7OaeR8SR+WyRk/NIG2jIIznDEj14q/Z3trMga4JU7mVFKSBY2jjBGCF5ywI47g5oAJXKBXlUwxyDzAuSTNkk5XaTjaeOcdOK1NPlZwJvMVkTI2Y5HJABP0x/WsGAPeXTvLxGgIt5A3+pMjZ2ujHA+cnHYjBrSRZLd2ZZImjIJkJAJYRko52x5/iU9Oe9AHSOd+FXGRzkEMMHkcqe26qV1awsiFnQu+Q2VztGSMEEc55/KolvrdnjVJEiJVSyEEEgnaOCvy89jzWvIVZExArKpwxbhugYkqeed3HHegDk20vklAYoS+xlMkZ4Izx8xxnJ+mcHmo7jS4lwlsyRFQWfeVwRuIHzn5VJ6gZBx2rqniSUPEY/lkVeQdpiBxhgDzuz268e9Z1xZTmM27hNpKSI+D8wifGyUDkk7eD0w31oAwm0sDby6hQWZHc7HXozAKpwM56kk9uOK5G7sJI5biCNZFtJXi8sRLHJMs6P5oeKR2UxqSSCDk5BNemYUlVG8MhYMjlWAX73G0n5cEY74IHXiq8tnuYTSIqDzEeNSvyMAMADt90An0JIODQB5DeWAhFxPArNdiIoXlAlb5nZZRtdQoYc/d+tcJLp0cc4t/LeUyJ8kRU4lUsSRImMltxbB6AEDPWvcdW02H50hmYTGc3IYZGIiSzJg8ldxb/6+OfOb60VJXnkePe5AijDSbiQqq2XQEocjtxjrQB57qlk6xASRTNgNsZSrSW+wg7lIbBUbsYBJ9q8X1i0WGVVhlZCjzyTK4w7OS7pkkcDzSzZPY/SvfdRkWRhFunSYqSE5JMfzCQBSMkABT64OT3ryvXre1uDmJ1by45lmn3wgEyKdxd3YAMGj4Ukk54B7gHnM2qQNCjrEiTSeSs0cu51nfALuAXaNfkIPAHI6ZzXOX+rm4tr3dc2duluXiERWOP7VIzJ5dugG0K20DnaFHc1zviTUZ9DSKe7t2ltp7sFGcpG0K3AWPcyMwIQLzuI24I55rw7xb4lWOVrSCG32xXKma4muf3EzMA8BWZTtT5SuAG3d+ucAHrOmeJ9XjvvkU3ASZmRA7GOLym2PGI1J2FVGST1zkZU5r3bw/NNJb7prpJhdglAGB3MVLCJCxyxGcfUV8S/D3W7/AHvc3F3A2ly3VxBbQ2tw7zpdiRjIiBkMkikfLyMZBP3cGvp7RL6+lktpo8mWJ1lWB0VTDHE33UKKreeSMdc+nagD38eGHuJIJbxWgE8STrFlU2QKGSQyEnDZkQHAJIAPANXLrwpapEQ+XkmiDJcQ8B2AAyAcFRwvBAAOfxp6R4kTUp7CedLi2kRRbmHczqVZySGSdj8xY5wpJ79DXrVtFDfwtt2b1YRuEVgqZYgABlG04IznoT6UAeGS6BeecI7SBprVYipm3Qby3UK3mSg79zMPpWVqXgW0ltvNUvFeyQM32eRMSs5JDvGQu0nA4OccDn0+jF0qzgmUqPNNurK1uhADMdx8yQH+MHGMcYH1Nc/rGnWssckqXCiVFaT98GJT5imA6gspAIAUAjgGgD5asbK10udhNcoGYskdtcHYhkVdvmsDcribcoCnaPlUc96i1vULG7j+z20cc32YHdPBJ8tssW0SK+ZGCBnblWbPJ7dNbx3byadPPK0P2kzGMb1gUkuCApZnICKpx82cY75yB8u+INUNlFNayx+TFc3c11IMpN5xQr/x7S29xkqc5IOTlelAHtlnqUlldSyyqTEEjD28dxiEgsFQQYfHmkZ5BwTkda27/X4HikeCRbG3aTawVzKUjZEWXe7E4kwOQuSDnivme48URSw+Yb9yoiW1htGkZQEhXJfdISqSg5K7gvPOK5W88cytHaWZkS0iTzisZlDiVSBvmmWAfebOM7QMjd0OSAfSz+L7awvGUX0dwFkS3iwVSUZQFQ0kjZb5MHOMc9eMV39r4jjFpBfQ7pGuSC1xE5l8obMBpXkCqOjDCknj2r88E8aiS9uZbEz3AWJgZIphIrGNiGs2UKREw2lg/oRz2rvvDvxGu7i+sbCG4e5hXyxAwLDEjg77a4QKEaJBjJJJz+FAH3/4W8SPuvYoLe4mtmj8wLLcAm3LY8ybDriKLOepx6Zr1TQvF9y2kz6WLG3uYnXfHJMU+18scGNuN4zn7ueK+VPDGvyJYQ3Jhht5ZnEVxJcGeG3nhchGRJGQK8IABGT3/L0O61T7A9rMJrQJyoJudssCBVMYtBbsRIh645PPNAH0pD4git7OOxlSOO9RWDyySRhooJ1AVhuf5ZAOOcZGKw7V7RSBDP8AMZD57BdwYLzkGRQpyfQkZORXiCeIZb6diRPqd00tuJVwMtAAGBSZRsIUAcMwPHPNdZb+MDDaXFuYpriSSZIo42hjzCGICgNCDu69RnrzxQB7jYXZGnSXKTAYnAjVQFnUfdBXaMbcjoP/ANexpOp3c80iP5rQsVAYoEPuMvg4xg8Z6e9eZaRdCV4UuI0t5SFdovPyFKjJJVXODgrx2zXoGlyxlndrtHVhiNUOBDJu5YFsbzjsMnnpQB6XazEsgJcRRxN5ZLIojKgZY5OOvbviqH26O4c26vJEYZPMkAEkgkdzwCSu0k8Hg9+ec1nSX9vEkStInlSxqwQyxqZCvcfN1JByuc8c4qg7QtIs0bgSKrmNYndllPJAfYMbhkdeOMZoA3LlQZg8gwFk8orLmJ03qSSAhBMmR1GQcitjT1jTIZVJyUBj+dCFHJZ5DlVOOW6ZrhWvEZjK752EeaLiTpJn7qu/fpjJyMVt6fqkMhmEMpMcYWOcDfIAkww2BGDjB/lQB3AtyIzKpPlqVkABOxVQZVR/fzk8cnrkYritbu7ZiZnlVHjB3sqhpWbPyiOJug5OcjAGfrXRnWzPYGxlkjWGN2EQQMXxjAYhkUBcHON3X9POtTuYbdkhUCQhnLOUG9gVLY3ZIVRxnJyMUAcprs0Ia5mOJYI4wUmiRiuThnJiYAcdz6kkV4jruqEeYySg+WGKiN1WPZ/AZWQ/M+Cf/wBVd94j1VlRlWWN4SjhsnYu3OHjUIOSG4xjmvCr3xHaSpf2ckQt0jRkZdqLKzYJDKD99SBxx3wM0AcRqF86yX7DfLJNG5ivpHLxRlxjG2TChxIflJ5AzjtXnr+MrrTDJdxRwwX9jGsTXDRGYSMxKxypG7YPPXsM5Hana1rdkVa3LvPGjmSCKBpDvdzsP2vauBgEHH8JHTNeTeKvGOjRxf2XaafEpESXEd08ZS7lYN++ikmZvnGckE44H4UAdhZ+Ib/xLqd1d3l99oBHkBVmldoZY5Ax8mSQ/JGcHgHj0xgV9G/Du61tru1tZLTMDEN58rEtJGq/KiSu3zvjHOTnJ65r4BsfiPpemHyYnt7yd5HgkhaXAje5+c3dsqAGVF2jc2cDBBr60+F/jY63aeaXSdrMJ5KQK0K7owFYRl2AjHGQD1zkZzQB97wXWnQWq3NzctaS3VrIgFyxjWIxn/UJkfvZGJOFXcRjGB35mbxHPbStHDPFHK48t7VIpHlkwASzRsu4ZBGSoIyOuRXkX/CUmWOJXlmhMN5G4jcK7JJKRkzJLkFT1IDAjPrTvFXiXULJEIvLK7hVo5VECRxyFGwJGeWba0MIYknnZ/DuNAHTat4wukgmtI4pLx7ZllXyY5Y5ImlwQkLyMoL4PRyCQOQa4238cee6zC4s2MsxWJZSfP8AtFucGKeFjsCDPUZC7ck1x9xrVy20W+2TTrhpLpFVpFkguWUlriNkzvbIiwr/ACYHBPFea2OgXEl9dTm6nkUySS3oi2NFOlypSSPdn/R8sNwK9xzxxQB9pWeuXL6W98XyqROs7QXERjaUbQk0ZdwsWN3zAkZ7e/lPi/xHNOH01vOEZVJoZkeIxpH5ZeQs6yYOM+ue1cfo3iCyMDWUd08NrawyeYvloZLi2RSux45HGUBH+sIGeSMg151rPiXR5IoZUnljVReW7wCdUinil+XMO9shwwyO+KAOV8Sa9fW2RHcNexfLLmdGti8Ko0clqzMFKpGFYqRySMH0r5a8Zahp2r3FzdzX0di8RdzYw4nvkCKY/tHlygFp2YHoSmON3NeseNptPTTROHvpPLR/tTzRlB5bANLCgdwTM25yDjnbxmvi7xVb+bFd6rpsl6mAYnae4KSW+So8q5Zl+WMK2FK7hjoTigDP8RXdparPbRrLqZkuo7qBpkislUzMUVZbfeSm0DLAL8vcUzSLtLm78/UIIoLK6RLZ7+w3MsD2gCyOGZfLEZY9juIzwapaVeaVPNpVuxs5dRYSNLfSyTXGyGCMkKzFdqy5OD5hUtngGu3jud11aaPZtaXtlJ9kjltPs0UMU0jn960M6rF5DmPDcsxB4JJoA+gfBWh2ou7db6UCy+w2o0iWK4M8clzJHucZiVkZztJ25yPevsr4ceFLd7I318r2sdrKqxsjmGC8LkEEvbbhLPzgMVBBGNh618reF7GWSysI9Asp7dYbyKC3aO6W4Z5gsieaVADRgIw3ksW54JxX6A+DNBl0zw7a2d3bK0WBOyWbT3NvCdykXUstwS0g8/LuVLbc7WIIxQB1S6BFPa3tkgdQI4Asl1B8xLlUMUVwqYUYB5YjrzXM6n4CtrXU9OvjeSXmn2HlpbWkgiDTiDi4kicHdJ++43EZIX0r1uC8tVtvJaQBQyQ3EMrosriAneW34aMHH8WM54zUMtjpuoW6tHbiRDC0cSRopmtYmYMyIxlAV2bG5jgHPBoA8T8WC70W0jeGSYWlxcMmxgzRRrIoCtJEFVo1L5wVByBlsduJjtTNcQNcXCYubU3kNxDaoksdzFIFW3uYZGAe3cZ2FM4wCSK+gfFWkWt1bQ6be7xcgQgxBcmW3EpWDbsDDcMc88Vi6X8PLKBxNexyok1hO1jJOgLb8qyxHEu6JdwICsASDnGBQBztkNH0m0kvUfz7maGMfY40jkRZHhBJnZyuNytuO1iBg+wrh9Z8MPdyRajJcxERsj28MEVod6yIGyQqlpNiHCBuVC8E16rcaWNGkuLG6tLfE0UjwRxyKsG2NRHHIXwSs2FHy5xkGuTv9SbSpZUigtv+PdsJ54Ekdwigs029P3Rwc8fKc4BNAHk2veGrCeytbiC/cLZ20oktCqRyQ3F1KROJtygpIzjJZgAcHHPFQ6P4ctrjSI9QWVg0bNZ3ckUjIkLTPLM5a0ZQ7qCkQyQOvPfG1qTzXX2iAlnleG1l1Cz8zcmoxzuZZIUkMQ2Mjk7TnhRir1i8ujw2jwq9xEsazR2YiAkQmNfMSdpABcoq528luORnigDzy/8AD1vc3Nld2koJ321mNR2ohjW34XbCwIt4eDG7AlmxknHJ7zw94bvI9MvvKa3uVSSUJCksTPJbOqq62sytw5bkg4AAxjFY2pazdMlydPtJb7TyDcotwwhD3Ejqo064s40ybRJZtvyEvlPnAwTTfCeqT6PfXUNyZJ7MXEKSWtsI44bI3MRkRbdt5/dAep4wATmgD0mz0YxlIIEW2mJWOK8mCMYlaEK6RQwHYLZ3Qq5J3nO7pzXYLb2u+3eWFVNolxgIShRnhAWS2K8ywGUYKknj25rG0rXIbu1cIISsKK0jtG6tboWMgVi6AgiNh6nnHB4re0IfaLS4kluIcWbSwwbSjK8sp3CN2zlSRnGBgeuaAMK01fWLS8kvNQjk3vi1lVEQRxQuCLf7PDGTg7SDtAJwOBgVp3t0ba3kkhEIDqDNMrHdOC3lqFhXktvVh8w3DuBzXK3U0tsJZJrBZJftsk8bPIWKQF2VDtWQsZkJAUYztHSsyfWUs5sWsUb3+6ScmadGsowsTSTiKEvuTLrKVDAY2gdaAKusaq0CWEkF8/8ApOp+QQZtkljcCE/veSAtuTlWxxknGa8Z8ca/c6NpUqPG7TXRWYQ2rMv2fcCyyPMnW23fOcHftYLt4IHWeJbuzkhmaJpLjbJIk2Iz5TRf62MRsvKsTg7jjAPOCK+UfiH481m+0S502GJnmS8uYpoPLVlFs8IlSYnhggm3KHUsDjpQB80fEv4m6jbC+NrPYXNxIhupZvtPlxgEM0lq4mK4lhDgMO+z5c4xX59+Ldb1u/0y+1K2uHub8XEsLtpl6konaGVmdyJ7M+Thc4Uuu5c7S1eyfG6WSytbiW3tb+01G8kuXlsI7qO9sZ43G1Z0DgGMSEFsZyAeQDmvj7Tb/Ubf7XbQJOLO6jNpctE6Iq6jp02YSED7nZ4TtJUN8ykEg0AemeCPEl9d3+dWlnlkR4mjFx5aiyCSndI3lAB1ORgbs84IB6fpj8JbFpfDLuzGdNTYhUneOC3gSVAX3RKxIQHA2kg8YwMHH5+fDrQtKvrq9j1aD7NdI6C2F7MbQTo0gid5Llhi5sRKw2qvOehI5H6CfCK60LTtNTQZ7jy5ftRS3t7eQy/aHUhY5JjIciF9q42kqN2M0AfZHw2tL+yZYDbXJ8u2t7i3msnkiJWfa8tvANjBrFnDZCkuR82COa+iV1DRtzN5f2W+YFZF86WeSFSN0wjmCZUBmKseMDngdPIvDc403S9Nngu0tpY5EFyrebbJbovzSJYXDL+/uIydu0ZBUYHStDW7i31TdJJci0uZFdYrt3Mktx5cKpI0EcSBZBJKDvGdyk4IBBwAe1QazaGKKzIR3lWCKS3gu455iqP8sdqVc74xF5W9uhx1yMVga58Bbbxri5jup9LjL3MmpmWODULBfPLXAW2iB2tIQ43AE5z3PXyHTItW0GA30sAkmn8lbG0CMkUM+4MJPOZgQzKwIRCygY3YHNfYHgnXNLu9Atrea5uLjU90SSbJPLjW5kAWbbCDtkYDnOSD2NAHx1rfwbh0BLi3WSWe4tYJ0sZ7WEWtvPa7gUHktlVbcvKj7uNoHAFcja2/iC3M9rD5d7EoDbJg8U1rKQpMdkkgkWYfe3btqkL2GK/QHX/A0utFVlmu4rYvJZyh1EcsUgdnS5TI5R2yWIyDnI4ryPxL8PRp0E32SxtjeW6STNe20JjmaGQlHY4lJlnLE4Kg8H8KAPmuO/1LwvdXmvl/Ot54JBqMccrRLA0iQBJRZJGVJCL1iJ5JwMYrg7jUWvX1PxDFeLY6aWd57OTdELkEQ4LFo0YzBHZsnIJ5yT19Jv8AwF4lvJ5MtJPZKglkuC6bIPs7b0hmXzApiH3fmx93DYPFfFP7a/xLT4YeAHh0eSCXWrpFntkZliQb4xBdM/lH7gIJQdQCPegD8Nf299ZfWPi9qphTzLTdLYyTXBVo5GT/AFTLFuDK/lgEuM9cknrXxl4JsYbHV7i6vAsdpblGRliZ5bhp9scThiQBH5gOAWycg4IOa9A8Wate+LdR1jxFqLJPex3Vw5WeeV2kRlKSNDNKTtJIO1QMgYwBjNVfh74dXUJftNtZSOkjK9ybu5YwPHG37gxxRKPOdTnnIPdsUAe7aDeXP2iGd5I7ZFBRkW386fyFGTvXb8okbJyx+UHAPTP278CrWG91SwjsoY5ZroILm6kZSImVfIjaGJNrBtrA556fe718iQaAdMtLY2rm6N3cPL52GI2xxjMO8EkqCJMqTgEYPPX76/Zi8Hh9SsxeQ3DzXRt3hkgURLFbzN5kcqoh3Ff4cgfUg9QD9hPAvhzwzoPhu1S90iNhNbK0UrW5kM12Rukku5WVjGDksgOOGx14rn/HOjaE2iyx6dodvJNKkbXU+2NZUgcs5AQqPMQLtx904FWIYNT02C1tQZBLcIotS1yIy6JhNpHlMhUqvJdgR2HFVNVhurzT7+SCS3sUiEdpIpkillWY8XEiO0X7xdjKVJAXORntQB8t6t4HiuBZ6lJZCz0+GWWTejYklVUVgN8JYkEqflbgdOleZ+MtPjt7GS8hiDT3LlooJtrXUUbLizeMgkxrtDfLgHkZAOM+y+INQuodPm0tZjIM3ECtaxKkahZWT7SD5h/eORk4HU9MGvJtUivL3T44nhkeaxlWOe5uJ5I1aFfuO8jR8squ2CuRxgkYBoA8fk8Q6l5EnnWfntEFtIrpyY4444/llW4aXB88EHb34GPbX0J7XeL2K1BljIWVPPd0hXqZsRn75ycjg+1TahpgtPMnaD7VZW6GN4i7zIDcsC5WcDDykZIcqdvrWZpw05r2N4rd4Y1NykNuZpBL9m2D95dtF8smQOCSDxkgHigD16C8vri7s0tZLRLd/LuP9HEky3MEe4PFFLPuIuA3JUDPoOx+vvhrPaX1lZiZ2uLkMTJPlXlxGS6Wsu0fu2TOcHHA6DpXyZpEH2q10Z9Jli+3IGMZUBniTJBEcgIVI2UYYkbweg9Pq34P2Ooz3r2U0FtY6erl2DHbPeyMnzyBxy67/vHHK++aAPoi31K1tNMuY7e3QvMrGW9CHfNNIcp5kW3CxqRgENk9cVgw2F9q8Uz3DLdOlvJKLLKsqNGf3csisV3xMMLhSxAGSAM16mPDdydPis7aJWN5FbSRtEsblxExEkaIDuXAHG5RnPGTVy10G2gdo4pbiO9kgkgxNF5lvHGrcxyblVkfhvl5/GgD5Z+I/hS41PR2tpIbqW3e1aOdbK1ZfLnkUsTJhvnt1VcEINxzgD18f8G/CS1sbiSQvHfLJFDKy/v1kt0QMRKsbS5dkY5xhcYwSCa+27xb6dZYbd7S2ht2eNi00YYxkEN+7d8gkpgZB68mvJ9Tso9NumurG0VLi9RYLq3h8swhELF5Xcw7oxg5BHyvn5jkcgHjur+D9Iilt7cta3jXMzyDUjvWabfjBlaMHBVQcZOOKhufCWmWNozW0Ucl9P5s0UnlGaEug27SIpCsLbMnLK2cnAz06ULeJqCQJDBcrcrJJcRyxFI4TExCeQoClU2ZJ4ySOM5Fd3pkUcUgtbn7Ctl+8MHncETPFlYyZy5eMnpgYwRnnFAHhsGnWbRxCedLW/JihMsS3sSW1urjfHOyNiIP2ZsDHQjoHXd/E8t4UgW5smeKC3lIQvDgDzgFY7mLEZ3YOegPauo8T6fBpN157yJaT3dvO0cEEbTtLLK2I2+0W6phFOCiyYII5GK41LPU7h2uvss15bD7PJKqzlBvtwTJIQiE7uuV+8e2aANOw0+y2/2lbSTxCBpZJ7a2hmk+2JMu0K8bJl0B/ug/gOa4/XnihtU1cFriZHWKGyVHUW0Yk8x2uhEMupGOH9AOtddoerPLPcTxNJFpFukq3MEs0iK8udrPBIIi6SIcYQDDY4BGa828QLHbyaithPdSQ3SSy/Z5pVljlLZJLWzFSwLgtww6HpwKAOE8Razc3FndNLMJTcwSPHMY7Y7wTtdlkEQdQnGN4cH+EnGK8KEi2CvA0vn24+0LHqLfJMpLB8TMo43F3wTjIHbpXsWpW8d3ZTXSwJO4mtIbiYvGgCmLG6WFHItQj9V6HGfevIvEdhcxXJi/s64MUoAmuowLiMhRlA0akDAznvkd+9AHa+HvEdnbiKJYG+0GRYpo4pGWS5kVPMMsYcDC+Wc5Jxxwc19a/DvxFp32hJ7W7m865EQktbmdp4mjHlZ8kgEJLkHkkDjk4xX546TqVxa3QhmK2ojuptzNiR1KRlUQTZO2MoSevfFdTY/E86ZdeXZWytDEY4kmtlkgDybtnmCSNiPJ3jkEg8nAxQB+x2gfEDSljFuLk75HgIkBAchMsY42OAQAD+Q7ivTT8WtMsNEjY24u4V2edsMEgRpBm3VkZMrkAlPmHI+bFfjvZfFG6ulhT7QsqXFuZowhkie1USeX5SMqjMm08fWuwvPiTqp02F7C522c8gjkglZriQvGdpuJkTnYyHj+7165oA+8/FfxXhsri4Rb0X0bSG5jiguI2YIRMy2bRK5cNHuBY4xzwc14HrPxfuymo+RPBLGx3G5kzKsLG4EkkUxkb/RwIwVzwMcDNfK13reovqH9pWbLbSXD3M/2m4LhGPk/vFO0nyVboC4UD8a5a61lkaW7e6kF1fAwTR3dq0ccphj8wyWwUgTqYxnJAB7nrkA+1oPiVLeXAlJsjcR2VtalGeKKC6N6gjklV3YDKOeTnjHcV3nh680+Wa3UziEJMPLtVk3wxOH2zyzPlV+ZsKvzd+K/OHwt4l1iK5ne6TdbXlwkNj5oE0McUsymWaJlb5Rt6A45HAr61+G2sqblbOeSRJLSby55NRVS1xslDRo0QJDKik5IyDx1oA+/fD16bG8hF5bKIrmeEae9n5TpJYxpuuz9pDfxLnkkbemc16lYDSZcXTXdophRo4ZLNt8s7LDlohGoYsmM84rwS08QJDLYBYYYrewsb6aVCwjRnz5sxt0kIUOwyip0x3xzXpNjqsc4tbqz8p/tCLI6usRA3wlXwEC7CGHSMHk8UAdpfaoumsrNNNcWwVDE8cqwvKrKzQInA2lVRyWTIJGMngHah8X3Kjz440WVLLzJZGRVQsMEeWs+Nx6fdzXCxXsxt4oCIRKWaONZIPPkVw6JHGylSUgMbzkbfQ5xmulsNNinh2FHSSO286ZGDOynj5I1PMY5/ioAfZ+Pr3Uy888aiWIEf6S6OGiAOYwFcfNg9envXN6h4gdUm+2XkEazqs9q9uxMwVlDi13AHMu0Zx+HWt2DS9BW1kltv319GLh8Wr+XJ5Knm3K5Me7HTnBzwa8i+Itvf2UUaIpaS1jt57V7SKFgzPFGgUYb57rdIgOMgZycDNAHY3er29rpttqL6vbSAmC1jKyv9oQyKGSC5RgDuT7rt93d8hO7ArhtUtwbu2nBtQs8cSjdE07lom+2zHbuKO00RAkwSRxxXKaZb6lcNC9wtv5cjpJcMsLW0W2c77yVVkU4HmjzR33+1egT3IEMtiqtCwSMLceYRGIJQbeOczlNsNyyjorZxnNAFPwtp+laXb3MuqWVstrNdx2iNE5CL5o+7HCwIbaf4x8vPBzXu3g2Ozu4IYXlECIs1zCH5nVd5TbcCMHI8rnAz9OK+W4LXWLzUk8kSXCWtwfLQuoR4ZE3t/pJYLKypnlQemAM8V9DeFLq0igwEgsy0bxTI5mfySTkAO6b2G3uoI5z60Ae6301vZWVjOk1w6QDa0KBI7a4UIXEM0zkESeYTjy92cehzXT2T2ktun2VTfi/s4IfOCGD7FNNKGmaJHckbFPXlTjjPIrzRpZNVt1s4Y7R4ZruJj5kuI/NjJ2TMXIMaoT8wQc5HBr0TwjFPYM0GpQjdAxYKzJOPswUOFVo2AJAxnHQcHFAHY+JdDXSIrCxtLl7mUSI3JlgjkhFsHmeVooGEiiTPIyPm445p2oGwtUaIzN5rWlq0YEaxtA5wZrg3H32mlI/uDGeQK6i7dryGwmugqfY7djAqYJZZYgqNx9+2J6EZx34rgtYt7ue3d4XdFCmSSRI0kkiSF9nls0hG0buMZ7dKALVrqNu22RHVQfLjeVGy8sikhgQR+7wR0bHA7Vuza1ZRzReXdQz5KvIkbCWNN4O6PkZJGG6HtXil8JxEwt/NaGBd80obym83bgqpGPNzH8o9TzzVbw08s9zNsR3nMoeNJJBHFvjEu98k4C5I64zu/CgD6x0fUInjhV/m5DxtHnzHDcKv0wP1rq5QGtjNjewRcJuAxuYA8LwDtI456V5Bo+s29rFAS6CSJEfc+TGWJKFNw4JB46nr19evg1y3k/dxvEIoIvOnfzGJdiM7VOMjn2oAj17SEdA9y0u6QNi4DsGVHOdigfdK5xz245rx3Xnis7SeU3DtJE2MxMpy2cMrHOFbOOCQeteka7qV9dRoz3gKQsZInOFAhJ4iwT+9YepPbrXh3ifVVTS5LIMBcrcTXJzGMsXBIeXn96mATk+v1oA+evilrczQyTTGYuJGjEspI2FARAYyByoXGfXBzmvzp+JXia1UXKXczDUpbkzC+tpgPtUwwke6IrgAR4Oe+cDJ4r7D+Kms3raLcMkhvBHMWe3tHRJ48qys6gZKxZPLYwM9a/ODxBDqN9dXmpS2pt4rVJFkmuQFtYo7eQfdSYg3MmWC5AB7igDgvEviq+1KWWzMbC6dC0Goqk0DQxx7HBEnmAiZ2B/h4GDwa81stW12O8vLyfU5bFYLlYDIJgGm2qu4LHt/e7QRgHndnHHTpde0zV9TDTxWTRRLM6L5Nz/AKTeIUyGjnV/9FXjOCvQYOK8h1TVNS0m8t7Sa1ufKUwy/v2jk8iFJVaZ43UFZZCoCtuOeeAcUAfY/hPxnPDptut0zzWcs5CbCnmu5hwJGkmjbjcPuZx6HNdJo3jS8FpdtBc3T2qvI6oxC3KIpbzBEUYgR7uvA4H5eLeEntZNDaZEiu5LqQPbRxAB4I5RvbMjP1HTGB7Zq/eLc2VmZ9PguRLCXeVo33RG2+UXFu5zgNsOck9s5FAHoMupya5cxDTg8d1Iq3CSyRyMY54ycGRlXAViCevQ/WuA8TwX+n6q0l4hmuZEKTvZgKJGkAaUoHYBG5HOec4GMVRt/FCrrNnJaajdRTxWyO1paKgivlToo9GRVO7ntketel+IPEGj67oVtfCK4hvkhEU0bhY3n3OU3qroAvyMeTx8vNAHBXVxLBpdqsCxw3twSIo5nAeGFSA7RqhKtOeSf14rwvxzJILgPdbmijlUsiBmt5URVdpJ3IXa2eoPy8nFd/L4jsIV+z71nmsZpLm3kVt0lrHGSjb/ACtomyf4RkjuMV5rqeradrd9nUUeZLsmOcwtIm5VB8rEQXCBmbGfu8daAPI4pL2XU2lS5L29ykrNZQIskYEblUHnR7gpAx3BwtfePwBv9E0aKJrh2iNyscjLJZRzL5sQJRwGtpSSXPXchyvTOK+V30PT7F7e/stIkEkyqILQ3CM8ThcLJIisC3z4JYArx1r6m+FWiSSx6VeX6vDaykSNGZiqh0Yq0ZwuSnmDJxnAPWgD9YfhpZwXmgWniC8uQVlmWIW9pIcSvKcAyRrHhGCYJVTxyCBzX1Rpd5DpWnR2o2lElWeUiICWdHA8tOBwApOcduOa+IvhJqwvLGKymuTDBbGbyLeMKtuHU7d9uwP77cuck88+tfRum61thQz3LpOrG0XBz8uN0YdJcOCwA5IBGfSgD6HiuxPDbTwGGIPA/wC7UhXIbjJBwVwDn271oPIfs/yrkxQKVkdSY5ldirIzuBnjcOOfTNeH33iG7MlsYYRbpEgDt02x7PmlkDMN6M2QBnJz06VVk8dPp0kazyov2lpFhWUgpMqozfu0MmAcd1P09KANq/ukh1KXz44ooUcuHkVnDqxyVjYcMgA6Ej04rzHxf4jtxeSLZXQt4gmCrfLGwJCP5SMBtPzd8noe9JqHjWzvstbsWuB5ohtJmKbYx1uHikwfL3nAyOevTmvJPFmr20Utpa3bSSNJE0skk8S5VnBYqNh7HA7ZU8dqAK+oXt+99PYyXsUUAvBLbvJKXk84Rk7g6kKiLEWBDfxHPPWqUGuGzS71TAjaWAC2DOxbiTyZJCFB/dt8x49eh615bPql1LrE8lrItuZreKO3ikiItnkdwkk/lsxLHpnpgHk4rn7/AMR3tlYXcdxqapeW+BLbvJHJbRpvLC4WEcrGQSMAkZODjNAHonjrxuyaXaG2u0W9kUI0QSNGaNYm5Uk4ZNxHLYYBs+9fO3j/AOKGoaFpsy212nnIqxo8U7u0fnQkvcxxBCFfBIbJ7EiqOoeO4G1CzadopwiSmW64iETLwNkRBLneRgY69cDNfOPxE12O81eSGFrS/ttSiZmuWuFX7IEV43dkTHlurOMBgNxHAINAEHiL4061f3MVlezy/NEwa7lkmRZwts77GtyuGGz+IevHOBXBaHqlxqMv29Xu43nkiDJ5hkjVoCSUkcZCq+BvzztJ4ODXO+J9PkRVul1FPPWwFtZwwwmR5vKLOJAroCoeEMpYdB+FW/A13eW09vp9jBcwxyb769mu5UaPzpmaALESPnG8NgDIyzjuKAPsfwSpgtn1KcW0jxzyz6f5ZVyZbplgVZlbG6MISY+MBsZ64PuPhm3E2mz3Vw13Le29zNLeysBCtxbwKVRHA5TnkDrkdDXhXhaSxjVp7Oa4xaPJDf2MbJNdKkUYKSQxEYVVnGSAchVQnjcR6tHf3m1Le0lujcRyO743GI/amAV5REG81WQgc8KR1oA2Br159uvp2vJNOSeC0JwFWWaCBGwsTy8IoVcHJJbPGDXPa14itojqaSTvp2mRw27To5eU3Nru3gbkztdnByyZxnPGK17HXtM1FZvtdvFA5tzZxyXUieU4tEdSiiZAFcXBGSDkg8E18/eNI7uC7m05br7RHeW0dwJZJUP2JC5kSKONGJcMo+UYx0BIoA9Vs/iJaamkUelQxW0v2GJnkhxHtjgjk80SyOPnBkChgpJwxzXnXijxeHiZbSaC5/tBrtYIWkRZilmdjG43sDdJPIeBtXGPmryu9voND02HWtIigOo2siWLwjckIF7aSm5ecqxVyoO/pj5fwry/X/Es9w9ze2kYjngWSWPLtIbYXLhJfJCIQ3GSADngdOtAHol5rM2m3un6iJzKBBHZXNndyb1guViaZZ4pt3+rVedqkj5dp54qh/aMWvXNtgskT3TM8BVYYLlgcPGzvhHcDlSrE5wRkivEtU8UzWF2tlIba4ZbKCWBpULIjXADSzqpY/6Srny1BIOWHUZro2up4tLTdC0uo3MVnPphEhEUouW3XAmWJ9sEoiOVMbZ+YZINAH0It5pEF0bJbmSJobeORLBFkSK5ltZFQRiUqCk+CACSOgI4rubTxZdJHc6amnR3TkszpZTqq6eTIlwpikbd50gQYJG7r36V86SeINN09bQNaSWWpaitvHdTrib90FBnltnkYMAjD77E5IwcioG8YahJLfQ6eDNZyIy+ZbARXEDJEXV3JYEpJyCR15FAHvE2p4u5IrNr+3tIpYopZUbN8Li5hFwqqY3zKgZpUAKBWI285rhdT8TPpl/Lpl7BJ5E+xNjwLFO8F2P3plRW/fyMxxjoCecc15zYfETULcLM1mZtRNuWgknm3XdxbwAxwxuYsrGqHlC2HzWT4m8Xf8JDfQztdNawqm02Ki2uFtZ0jMwe6uCd4RUBQgjA3ZGFyCAdndeIJdGnW3tJDbWUrv5SXNwBPbSL96MiFmAjYnjaTnPFeh+F/iZqfh9rpr1Q/wBrhhkgk84yIkEKzW8kXmFiAzl1I57nPSvlcag41Ro76yNxa3cMDQGG6MS/aJFaFSgjbIiKqXBxwV56iuju/EMUciwxObmz04W1uFiAkmf90UngRnAGQ5Pz88jIzQB9X3HxYtr6BbdZD5jt5ckguGEolQgeX5ZGAoRid6g+2TXM6p43j0wie2jSW6h8wTs6h7WXcu5Yi6kEnb93cMZ6+3gnmXPmGVjHaXdlMRFbrL8s5Zd8U7Ax5L4IBXGDx+PK+IfEF3LK8gMcttLJHZ3Vrb3EhSQxxAyNKjovlqQcFgQBjGe4APYfEPxAv5Y4tSlf7VC0BgSFiirbyMWUrEQ2VUIc7sDOK8/0fxhaWmorBFfo0s0qgkl48mceYzb9vzBX+XPOeOa80jjkvDdKriC3mlAtbZjIsfmj5WVXkYAg5IyD+Vdt4V8Ow2M0klxE1zKESZJLmBXjhLkYSJif9USB1I6UAfR2meOL2KzjglikZoC0Ya5sZRI6Z3xsGGN6FHXB70VdstOe5torieIQvNHHII5Y5pGVWjTbg/wL1wvb8aKAODm8Z6gLmPTru5Fjp6He7yySCQzK2AsWxOX34OPx969V0bWGutKMLp9qa5MKLdSCOHkEkrudclunOfmGa4rxHZ6bNe2uoXFvFDM8KtFb+WrRxMGUQyysCfMfa3OOeM8iu58Npo1pFcx6rDbtNFJGYI7eaSZJpZEDqyADGFyeOgoApa2w0KO3ie7ns1uf9KFtausiyyZLKrbfuZyeDjOPSk0O9v8AXrryVYI0CM8qXKsrCMMCHxHwzDB9Rnr2qDULM6pctdPJ9pjtXSWZY4vMlihXITAP+r24wfp6VPcXsGg2VtO11A91qczlJJbUJMLfjy0EiHkEDkHnn2oA7XV7m/soow948OmojfZ7mFEAld1wy7ByXz+FUPC3iGZ7yO0nkcw2Ye5V3BSZgp3GUqeGC/eYmsd3vNQtEuhdxzmFFMsCEOYkOfnCFsAKDwOTXKaNdXdtrswkuUltrgtbOszNuljWMuUjwvCMThxjtQB9OeHvFcdxdX06Fp0ndbfc+VdM8YDE7drc5HuBzXtOk64LbF2s8a28caWkaspVRMDgxCZFJBGflCjPP5/KXgyI2N3MjRxyxTqzwxMZY42kIJVZy+CpVcY+gx0r2rQIJLiOMRWKC0Mkj3F7G5ZBNGeY2SRsom7jITdg596APV7u4imjM95NAYDG0Ze58yQhgHYRWszKu0Nuw6sM89a8R8TSNZrHNaiT7BLGY4oRKsMwlDlJHs94ZhFzlgfTrg16VNffaA1vcqXiSAERxygIxORGIFb95JNhRjco9zivJ9fu5o5fLZBdWaYWC1kVUntpCwbLndu84EEnoDjkCgCbStXurgS7bdEis4YvIPlnbeMgJdWwv+sHcnGe3pW0L2c28d1DZRz+ajx4G07ZASfL8tmBPHfp6Zrz7VdasrGa0mtpC9uxVbq3thLFPtYoWbMihVk3ZGQcEZAJ77dprq332ue1maBSqJDbSbRIhUYwuAR5pAyCD1oA77TDBcWUqjzLV1CtIqWrC2jnkcqZJkBOSu3nv3xXG+I7drO9LMwubjYLiTdHCIpSrYQFZMGNCByM/wDAc4NZVr4+OlzSsjXItLYot1JMjNbm4YkIk7IVLnaTkA8MAegryfxX46l1TWgIZxsnjMVxHeCRrZjklJvNlmLx84wAT0GBzQB6rpHijV5be4urmG7tEjuxCBFGWgVVBy4d3Zo4go2jB4JyMAcbWl+Jo1v4UXMivI00xnmQnawYKiYO0KvY7iTjpXiWn+M7hdIl023lfULmOKSLY1x5rFmZtyhcBvIx9zcOATk1RstbTULuyi05VtmswI76K5eVYzJ95iFRC21eeeh6rxxQB6v4l8dy38lzp9p5iWHnrbC6DgTRvsO54/NAaOIt94kY464ryCDUrrTpXVrpJWa5lIuL11KAONu+3yPmGQBkEgnuKXVrszvDG01lHK0zIskcjNDKgOS2QM5xwQ2P1rgPFWszlTDbeRLJZXESTStGX2SOAYoVVAVW18sn655oA908LardI4M6W9s9pKXW9DSCKTcQFHl5OGLFTnocV9BaFrN35to1y9xPKyyM7oqS2zZBAkAzlT0GMknHSvjDR9ZilRLS/X5vMjdTay7YliYBvMmU8kFt2OPl6Gvf9O8SRJpUdzDukt4fKiWWJWd1VSUEbFCCev3uhz3oA9sv7yW0jikmIE0jiaWNASPs5IDTHcAFySpwOetfPPxLledWi06Eu63DTTyo2XMU2VjtyxP7vJIOTgYHWuxvvFsMyRLbwEzRIItjA3DXOFy32iHOY41DcAfMc8CuOvtRSNhdqig73E8StJF9nKRMyW1wzKW2E7vvDC5HJ6UAeS6JHfQ29/BOYZrdGYhBcBFATkbmRxukDk55GSODim6bPBZPcXXl4mnWWKCYhWhgldhhpTj5owpPy9QSMgUl9fweRcNPcNBbTSi4iZlTyYPMc5jE64LrvBAJHasQMtwsjxsZhOy7IgwYOqcF1Gdwx1JIGOvrQB7ToYt7iW2dorhxbDe09mBFGDld37zADbwX/PHsfovwx4Zguo4Fj8q2uJlV4opZQZwjndIXBf5mYHPSvmfwtczPZ2kFleFlFz80AYSRWzRRZ812HMnPQcjjHJr6q8Hyy3TQfbpIvt6JEslyiJDMYIwJITbOWAyvRl+8d3SgD3HTPDlrpdzpz3gkit4mGx4vmjxIoLYUYy4PY+px616HBLa26LBE29GZgsknLbicr5gwcrgjOOBXkMOs3Et/FDdXF5Na7WZLuWRGiZ41bEapwVOOBx2rX0XW0W5uQJznlInTLbBnkyJKPkfHUD0yKAPZoiLeAzvLDJI4aOSPcW2oQBuIXJVeuMYPFQyXhtbcwQzrE8u5Y5mX5EBBwSX5APON3UDHPbI07Urad2gMhWT7PlWZFEc5HJbLD94evTIyKztSmBzMizvI0cgSCMkqUQZeQQYzI2FONvT0oA5fxDrF1C9sWeG6kjVlle43RojZ4YBOXzj0PTnvVHSNUN9HfR3LrNvVCrQsFiO08mFxwTkY45Pp1qS7uNPubQ3kk0OYmK+TKqpdkgHzREjfKJFB53Y4bAyar2EcCsqWey73kzOwjaGCAFQVj2KgO/DZyBgEUAP1DSRfXlrdXNpDZqYGghVGFxkunzSSxSsDHIQOW5+lLpdrHBcXEdvbjYHhEkU5URhk43oxdTuKg/KMge+eaF/qUFtK0Buo1IkEaxRB7qdiwLO7lsLgDg/NxnnHFaumXWloklwpmid5ImlKxbINkg2l5FdjjnPzA4P8PHQA9H0uDTg5jkiUQNJ5sLbNzRsFAZokfCpGzDk7yxHbgV3WmMypJaMqSRrm4cq0i7VUnAQNweMcKT344rzSyuraPaftcUdoFUBFllUSb+d5aSL5c5HOdo9ea6+31WO6RIVkkhbzIzE6SMrmDnkyFAWjJB6D/GgD1OxlEwQxXcRjkRGZJ3VkB+6saxAkq3qcYOOoqjqjsUkEFwi3DuPs7nLLG69YEwMlSufYYGe1chHqJtrhXjSOYkHdO8kk0yBDkRqhVScjPIXAB5PatG41G3lsQDK5knO93wqrFKp3RoUX94V4IJUH73J9ADbW6FtDC0rfvJQqmGOQJiRlPABGFXKnJOASa5m8uobuBry6s5QYmkBKLHL5apkMU+YFtxxwAcdTXCeJPE9zHGdnkNGjM8jCQKkaRrg2ytncXIBIJ47ducSHV/tkEKC9ldJA8jwrIQysFVwiFfvoB3yffkYoA1JtSkVynlfY94dbd5RtuAsxOx/LDH5AOw+bPajTPEeojT5/DoY/Z7qVo550iKWSBzte/luyAYXCAgKCCCTxzXJMGnuP9Zvmk2SgXLSNuhjfmMlB8q7QcfU10+mSW5LmWJ5WEPMBjV42U7tscSRt+8AAJy3IzzgUAdkumRaXJaWlrqLXAZITDNGyyobd12mQyqCT8w78813McjWqG3lnaaWARtKVd9u058uIzYKkEYyAc15bp10qiOe181FZQixrEEEUYJDIsbdMknpxj04rom1wKzD7O0wmh2ukqI0ecDy2Zt2d4KnHpmgD1XT7p2jWVi7StOpOx96qMYHbK4GBggHn8+hhuHMjFQXkkOAWIDDd1OG9P1/WvD7fXJ5Sse6K0tpXQlIWKM0hGHcnd8zHHOM8etek6a7W6wByEiSMtli5cggkEu3c5GOTntxigDvEupIEeExCRiu1ACQXbdzyAAOT1Pp2qjeBDEZFjWMfKpiZw8nmgfeGCcjnHFMXWNPWPExKsFYoxVJGbnIDMR8hzjrgVi3Gp20izPbLPuiCuQyhkXcTl3CA8EH1oAp6lpFo4EIJT7TETJAgHzEDcokJ5PPYUsFqkMX2aNGRAqxqQTkjqcJJ1O4H65qqHlklWSJ0km2uzsDxs7BVfkHr27+tZlzrbWrfZo3iW43kyfaXPmLnhWRwcdOAM5/nQB0lzbzeUTGUcCMuYR80vyAL8ypwMcnnnPvXFarIjoytJsGCxkbMQRVOBGcYy4bt1ORVWPXJ/LvJZppnWBk4tTsPzNwnzY38A5IGMd6NcuLa4tI3iZZ5ZljlCEYEThfmSc95COR3GPwoA+d/i3retWOlTLpjefKZEhjhVnzGjDzDcOF5IxgY7ZrzrwLr97fny9QWd7q2h2AXPz2kLOC3yl3HAxnA5BI+le56/oKazIIJEeCIEF1uHZgVYjzJAqgFTgjjPQetea6jZ6VpGoPbaRNG1yiFboeY0kGA2EIJH3vL3HjPPFAHWWgW5jS3D7xIrsBFCJjK6MS7oWcGOQY7t9BiszWmu7WCadUjvZYGiNovkTSsHJAaR2j8si6RM/xsOOM0mmRLJcyzW10MW8aiOxSNp0upLjCs3kAAJhdwO8rjHvXd6SRcQXDTuqNbtGk8UkblJCRhUgITCvjAIBIHqetAHnvga31qcXurXdzfJFNci3kF6NtzIc8pCoUeXCTjJIHA5J7+96LJKuyCMLIxJV54Id8Qxxk5Zdrj+JsEZpPCrabZTy21xarNb3bhFAIAinbkIzS4Qucc7gwBI6d+9t7Oyiln2D9zMyDyfKRXSJSS8J2tgZIJyNo54AoAtxlWSPzpCgKCP95L8zEAkNmSIYUDPsM9eawdQ1KXdCzlmgSU28W+RE5HLOQxUXCHqPrxW7fWMrxvDYo8kRHmeQ6ruRhjaEdWOxcE5ye+B6VxGtx3pt0sGs55X8t5LGONpYkjuGwGIcx8xkA85woBzjg0AdpZOLyWBbPzYxcqAJiFMMk/AEalsANvIyvbqe+LM0dzYzFL9I2ZW2BgVVifQkfKuORnNeZaJqF1ZwRrdSLDHbzNutoJJJd0uAPMlldf3a7weh6jNekx30EunpCWa5unRZY2BLpKM5O2R8bSMkfNjpxQAWsqXQlRf9HjJYukzZlYg8GJgPl6Hknn6VrRwvBEUjSHaw3vEUDSycEHEuSWOME4BrE08Wyzz/aGZvKZD5bqVdMAlVWQDaw+9gg8Z5Nat7qNski3MLr9njSSRSDueORU5j3KcFcEnGe3GaANC1gNr5rtuGyFhEiYcSZySquEBGB7dcc9qpyblWN4VVVmdfM8yXft3feBKng+xHfBqjHqLSW4dZ52RyOIWjyxG1nKMSDCvQfNjuBWbLeRXRi8r7S6W1x5oiSQotwSMPFcYBBIY5ydw+WgCLUnlSOZYFmdRK8ClxI7AyD5SpRSwXd0PTvmsOS5N3bRG4hM5Q+VdpMZWSEodvykL8vC9envXTG4aSZxHC7zBN0m+QsNokwNuMDaozjGPoOtcxI6Q3cq7GhQieVFVGZi7Hhm4yVLcgMPoetAFK+VLdI1VZCs+Ps8G9mjdmA3LKS5Vo9oyAQuAOprir0xRyKipKHdXMkagfMQ2DFvWMKigHgZJA7mvQ4mtbmK3E092qyM7EhRJ+8g4cKCuVAxjHQY49ufkh02Uy5mlkXO8zSKVIkGS27avA+UfX8aAORI09kUW+El3BHh2vG0ZUZ/fCYqrqRnlevrWbeRQPHDGHlQtN/pU4Ikjitx84RERjtQkYLZ4HIrpii2kq3JiMuYzLG7QljCHJVH4GChHcgDpUssFvNZSTCJon8zbcyFG+zMMZDTFVwuPbC+vHFAHn+m28S6jIlsJrixfa6BI90cU5csEWY8srbeucDPJBr0C8kItYmaI20jIYsnJeMkYUggfPx35rMsoljuA0Zt0tgpZymVSSUHKqpX5Rx3Bx6VpaqRqVlLb+eIgsYZgqnnaCo8tv4SO/T2zQBwC316kslrLHOsMc433asSWKISHVxwApxkHB5rtNJSWe0t5J87ZVZ2upiiFlTlZdzH94+McA5JPFczawvp9q1tcI9zDdyBw7QtJGIXIVgD94ORnJ7YP4viubjZLHMY7aygkeGzi3Ef6JwSyLk+XJk4GcdM9KAN2e6trqWTdcMZYZG3SKXjJCrlAQRx39+eKvQRwJ88SsGbaRLLI0mD/ENqE/KR0zWVLd2/2J7yBIwlvtyWYZJCgfvmjBVjk8YOeOma0rGaIsHJMqPHEXTeAY2IBYK8gUMuD0XdjoRk0AaU17KNh+zyQxEKA8cnmJI6ZBYxhjtycH5sf0q9Z6ikhbz/AJAoLxqsKeaZ9uI5QVBDqAcYY8bvpVS8voMsttExghGXkRWIdHyFwMZDAnB4696wZHNskcsTxXMTEq6pIWuVMh+6VQ5BA6Ajj9aAOyk1Z1t44JGlwkfmKphjdhLIxAaUHhlHGOcAViSXc0rSRi5aUOI0SIMfsjSs3zSOy/MvAPy4wOMcYrnNS1uytIG8wy25SMpiR2y+3G0s7cBCxwD044qlY6pbXTOY4IkuA6sg88xsUI2B/KOM8gH39xQB1cphaM+QdksTDEagGMKp2MzFsZTOelRJdwgPEY/LjiQuHKlHndiQVRSAVUMBjI6exrDvrmeK3mdWEasjK8iRM3luPmAkZVIWPG7k9xnOOapQvqF5HEzNII1CtFNKgdJ0C7mYOmTn3xjp70Abk94ZREFkeKdnCKkgZSSONgDAA8Z56HPFV7meJXjiUTu8O59wRvK8wIR5bYGVjYk7icA461x/iLUbuymgaa98pVSSYRbnEYCD5nMqxnaMYzz2wO4qXTtUlv7KOUjzmlKiO4AeIQsy5VxMxBmlx90EbcDk0AalrdRCK6VIgJt3k23ltI1qd5IlZk25OGzxjOTxity2i1C1gjd4LSTgQ+YC+4oD8524yo56HHIxisWwtNX+1WsUoT7MHZLi4MoknHmsWWeSJVABDDHykg9jiuoniMbRi1IlMcrCSS7C28JcMSZEZZCWyD6f1oAm+02uIphcJG6MoaQbgsYC7cBWjJHOe3U1rxXCSR29vb+e0W7zn8wRvsgDgeWZev3ySPY8ZHTmrzVYYcxT+TL5zKinCs4BHJDEDOO3HQdKp2niKCOUhplEMMq26C4V1hdzkht6Kdw2g5/3s96APYEa7ZmlErRqg8mKHBkjuSTtBLKCFUg55IGcdK0IhETHK80cczEGTaDuVRwqs4XBO4n29K4G18SzzxABo4oRMTGfvS7FAKqGQFRHnOMnOG5q9JqltNPEIkmZhtOJHVEZ1Iw0p3fNFuOQBycdKAPQQDIXiiO5gzB/PUlijZJ2EjBbqcN9fXFyKaWFkaUHHliMoqCRmK5K52/cOMZ7dRnJrmba/wBrySlZyc+Xvl/deZKQcFTJt+X0Pt+d7zmjVpPNYTYXgMrhXP3toBIK4PJ7eoOBQBoXNy8zMiyxo8ai4ijaJyWQngOVXCuOg6EbueMVHLcGeDy7iZ/MVlkUxks2UwRGwQcueOmeTXJDWUjvJot8jZAG9SkgZM/MSQTjLYwD1z+d3+2YbUSnyRHIVd45pXRjnnA8sHLP024BA79DQB1KXc0OJAGVDs2OR8wLKd6MM57/AFpZPMDh0bBLqY95KsGAB847sfKQQQPf3rj4/EkXkF7mRoYZQ3nMsbM6MM4ypTkY2nK8ZPNZ0ev7r2ya7luFsiZCiurYmROFctjK5xz6dvYA9Xhv4mhVbmS3SdiwDuGV3DOQcKBkZI6981OtxGELQ7VxsiiZo+I1I3M29yuVIHXpzgc8V5ja6mkiXlxag3EccpKE4xGiciNXlAzk5ORke9a2l6xHc3DIHYblZ5Led0BZQ+1I4uf4TggjsOvagDuLW5jmeSKfo0jFXlAXMeMNtjViwJzwT2Oc1bmd7TEUYRkEG6AIwd4UdhhpZt5z1GBjIHBFYImDAmPeJncqkhRSV2oA4z/dwCBn6VAjy5VPMleNcCUsVWSRWG8E88IOw680AbsF9L5skcvAUrtkRlUliMktIwBbcSe3tzirn9oeTFItzJGPOJZwokYmEthV3lcoQBzs647VzU19HcCVIUWJ40aTe6sAdmVjQKQDuwOT0zzTIriN4DLMjGXythiLBmG5iWddp+YDA6duD3oA27jXoUP7lpIQAI18xHJdD3BC4IADYzgnuM5qrF4lWRZo2RtqAxxNIkkfmEZ3shkUb8sSMDPPFcnrE8TxRblEyFxA5jkMbQrjcHIyNxx/dyR3ANedalr09lLJawtMTC+yGeEtPJtcAADgrGMjDEkYAz1oA9hvvEUJgKiMyLGkchMcrKy+WduMDknIHAyuOWxXPWfi2NrtxFcXLGWcQGNo/MKRyZMsjHaSijPX7vPynFeSw6lcQRs00863DSndIrIzJkhXWdSdo3KxwVJx1+mpa6jYxTRM0G2THkKI5NgEEigB7iTPBJPGD34oA94tdTjcK824MHUMkjsyyAfKrRryBlOp757805dQsLiWZg22VTuAl3ldqc/KgUrwp74rx+bXrfToEghuXtUjn2PJKWuLeZcZ2uxy646AqMdK5+L4gwXupQWdneyiCMCZVjkRJWdBtnhKlclWfJXPOD6igD6ah1W32lCyvMyiRGdVfILEEbTwowQOOT9eK0jexqI45IiTLGCxh81Yy4bDqcqMNkfQ5GMjmvJLPX3naykYs8rmMmMKpaKPAO2SXAUEOAOuTjjNdXJq0zwFUcsiTiSViAWg+XKlgmfkAP8AUUAdVPdrCJtwhjQLJw8hLLnAHbu1cze6hC0ixq8LMxLRypgbcAFxmXBwWz19MCue1TWiqsHuYCskHmSz+eRjczFQU2EKc7uOvHPfHEXXiK5j+zyzEyWF7uW3uhCk6NsBjBUuBsGc8jJ4JwKAPRpJj/rYo/NVyGk/fod4JOzHlAhTx60+1v7aGZnATzERX8t8kxuQdpLEDGFxwcV5/a6tcj5ZrRri3+zMUCIXeNo23RTBoyDk/wB0jgDuOa07PN8HE+1o5pFmKzKbaUbAQFODkHjjcecc0AeiQStclnBhCOSCAzKXB4Z1Gc9fQduma0SjMrK8kIQmJcoOXjX5Sp/iBHBJIGQK4BNZiilSJZGVm3CFXWMRxqg5UYJJ46H34zV9dcMYbKJjCkSB8oVkJyDzwS2eTgDPNAHU3lwIIWjWeFPMUEebvcpLuCNI2VO2JsjIPJ3ZGQc15xr8EN7Zy27yQQuGcCYR7YlfauAgZgWUou0HHbPSo9X16VjGWlZlf5441VCIYx5Y/duCQ/3XJyeDmuKu9XgmjgTzJpRHIjOqDAPYvtfBK5I3YBAJwOKAM+C00rSIZ1tLG1ku7qVo4pWQqIgw5kBU/P8ANkk5wCcUyOO7kkhVLmHz2wrbQnAiO1/LiyeNq9eAeDmoZ763V4zuEflRssiuAclmbaUC5BBBBI6k88A817XWbawuPPuSscRG3aih7gl2+cxSZIEbR7SM/dCYPSgDsLC6kubx45brzIYUieEviN1kiJLIsYTadxyTu6ZwRnp3loxMayIsLvuaQETGQRTLwGfAABCYUgYwRn3HB21xo8sn2iEJc5xMk0QKupjTLCUFcHkZxnqMdsU+61zYUnhmNtA8bSR2xTy4pFBxIZPlBJLZx3H4GgDqdSuUnhaC6itvKRxKZJYdqxsxJSENE++ZtxyMAjGADjFeaX80qXUxCtNLGV3zNK0AkWd3QJDGVOxAVxzgnbkjmpLzXJLlI3CxW9uH3zkNJJKWGTFKQc4jyMAjnGM815x4o1tUiF5tfyhi4CxTbGYxqVJfzSrbWfc+McZA6UAcV4u8WLY39zbbDELiDbJPAYm2OuCryPImZT52VIGememDXJp4oWZITK0T38YMCiGCMRQQyoQ9ykqlQ9yHjTjkHqeOnJ6rHZarqEN3qEUc1tJI0qTLMSfLSMCTzt0oXCuW44JxgZxWbb3GmO8kcblILS4WCNzKbWJmkyEEKbdzAqMlz8gJOSM0AepwxWmsvJFc7yqRtG1zFEq2igDcGvtzEmZmOcqpUEnBxVD+wrnT1nnt2uM2wWVkcQXSTwFECytcBwUt1DKFVNwIHzc5rJh16K1s44rCWeQxyul4ZkZ5JoAmP3f7sLINxGCT05A6Epea+WWztZPKnhVVZmZ5g7lGP+h+WQoCo7HcVLKTGSMgigDn/EmqXEEsAu7uZ45y0E8s52FB5QaKC1lUAIAxG0f3QAM9ak8N67JEYoort2WRCpaRjczLLGSXZSAfLBjH8WOc+tR6g73CSW7T+bGkpZRbqt5IVViHiH2gDy0IGQeGUMFFcDFdz28l5FaXkrxxiV5oIrTy5Y4lYSoDIUGYwjou7Pb5uaAPZYvGdq929syyxW8rGISKsCXErKMkSFyBgMQCQccdc16b4T8SSXFxapLJJCYJR5JhjFw0kTfKokG/7gTByowM9c18E3PiaRtTurMQut0FEoaNneRIpVGUEePmBfd80e7rzzivf/A8l4lrpb206QvdKqwSXDTXKgy4jlt4QceVP5uSyZLAtkjpQB+g3h270wkxC5t2ZHaSKRJAJNqRhp5TGW3bPMLcj5ewPGK9Rs54vKhMLPDIw4mdsMFI3hyrYONuMH0r5Y0z+2fDi28erW7QPPbwLDeJG8izQy7Yo0kimjVoZWmSQLvCo7KV3FgRXqsXiSG5jZZJWhMSOEtkXynmQYjc4Una7SHJGcLuxwBQB7RDJCrROxluElLROuC0kkxztmYN92PAHoCCD1q/cWc8YDiJUUqwRwyhzmME5DNkHOe1eQeHdTv4J5IJborHG8YRZLlJwEZQ7wABjkiNhkhsZGM5rvLrXo0XDyPJHFuIC4TYjJlSybiQACBnp9KANMXMVsgZpCrRQgMzkZkRkJdNvUfMcBsY46muWvNct4lZ5pYkhlOYFmkABfzGAI56Dge+3I6g1wet67B/pN/FeGZhGirbhm27EwkiYxgsQu7rghuM14hqnjPVNTvEjs57ZrUPcFrZz5D+VAny7XIyxyOmBnGB1zQB9HNqMFy+1BEkonMjxspIl/d7k2K3KKU2tzgHORweeo0i8t1jlJUGSFcFolZpIcgONyIpBG5ivAPAzXyb4f13Upfs140EsDiRdzncVdCdq5UsWVs8YPoOMcV9D+Hr15LZhMhd5CBHtWSFo+u8tJt/eAtnHJHboKAPXLO/YC2KiVgYzIqkry5XEi7g2OGBIAPBOOvFdBY3ZnEMryyRKspiEYCgvuUL5jsw5G3HX2FcBYXNwZIvOdYwrMsULlFYIVznIOCMknj+8O+a111WJWkVnSTy9sZjDBWQnpIufvHcG+7n8qAO+eRpmJExDQZWOVMKAFJUDZkZPy9fxqF7lok3Ft293DncDIcLtOzB4BYHOfrWNpN/FIkeAXEolcH5gDGIyQSxHXPGOuRTH3K6OJPMjliBSIAllkIwdxIwMuD+dAGNcaowFx5cZ81WCbo1D5UYVsqw+Sb5Tggchc9wTy9/qdqXKSLmM2odm8zeiSCRgQyg7t27JbjG4ntUes3IgS5nijaBo5yrKXIZ32kNI5TI2hgR3zsGK8tTV7j+0J4CY1hulDMYtryogkxOlx5mDEXlVmzgfK9AHW3NzLOoaxWMSIzQPbOGa3xPvlWVoygxOYzkMTt5wSDxXIpcQy20BAlS1W8nYvAFkkEnzCWSaJ2I2NghSmRjBODmtuG+iihuwvlyJ5cirIJCitg5EURLBpZQjP7fKdpxjPn1/qAec/ZbloY9jhNm1F+yLmE+ZnALmRD0+YZ+YDuAXZ7vZdJNZKrXYVYUlm2BIYGlZY93dyI1AJGcEeldVYa9brGiSwW26W4k82VYg6cEp5gnR93LgnD4IzgfKAa8cm1SATW0rFtqOYJFEijfcW6Oyu5J4thGybj0LBhnNXLCa6mtpWSxa10y4jRTcPM25r1z5rTKM4eMFjtC5woAPzAigD6J0/V1eRv38MsUMkIRU2KyKQqENtYj76nvnGCRzXd2t/a3rhYhvZdyo6sZF8xOqsoGOCOvT3r5ht4L60uReFZ3s5IWjMVpKsMk9wYFjiuJkLFnXCg42g855r2vwmDb29iI1+zbVXzWKlRI7QqzfJkkMWJJz1JJ7gUAesWiARM8Rc7jiQJEGWNxn+6CACDn05qtcSSFGCMXZ3CSMF42DA4KjHA4IGeR0q3YFXtQpdUKHzApkCDYCTnK/eBJPXsRxjFUr6bnzQsZckLhd0cbDACkYG37uMnPXOec0ATwJFBtWRizbVEONzbPnZirqASAc5yex61ppcIxVZ4QuDKoCMHKKcMJcxsc/K4468+oxXKW1xAJQPM8yXDHar7UDAlSrvJgZ/Hn0pVv7tAbmWEQLI0sURcqEl5RFA3N8p+TvjgZGQRkA7FruC1I3qxj8tEkKMu2WSM4Xcp54QDt2qjJqqYll8yCGNRK8IKuodoxuaMArkEZB7BiTjNY01wJAYVRpTK/mMwIAiyzJ1ONw3DoM4x0rkLuF5Lxbe7kZrVZd08St5bkIN0XluxAO4MQcE42fNjigDtLLxBDd3UST+VOXwJIYysbAbyQwY4JAG2u7stTEz+TAQ4CPhhIrkMjsyAknLErge2PSvm620eDRvESXOnXUz2AtzvjuZA0zzynzVRXBwVAfGegAwTnOPYNLlUrbyxyxROXVSEwQ7HgjPYhlOT6g9BQB6F9pd0kaR1QhYnYH92wIc7lUsBv5BGRmpLvV4vJdnXynaNthfkkBsEgr3OeBnPPfBrhJNYMyz7vK3wyGLbLksPLkIJBH045z6HpXB6x4surGWWeNRfRR7i8VwXEQEbN80eFyR85BGP4DQB6sNRMb7l+aSQqmTwWGAXO1ucBQB2zjjPeVL4FRHI7MquzK5LNuAztESEcHpxjPHTmvH01wtKizYQpHA4mikLwSxSRJOjBm5UgSbCGwcp07100WuwGAAkRs8xmgkdsskhOcOiknaASBkAd8kHNAG3qkjKsro+EYfJM+DNxj5AV4TkkYOD+NeLeLNejsxvlZmcxlXyvkQxonBkDuBnjqQeWDdTWr4h8RyQB0Z5MCQM0aklSZMAMGAwgLZPqM+nXxHxFq0t6Z5JZjJZohjnlMalYwrHZCGXLSFmJ5C4weu3qAKvi5buTNu6kws0kqBnKvCIykrNLjIzEwAC85XpmoJltLi2F1EFRbNEjRSjO00RjbYzYBWQ4IBz86j7wUjFcnpV1KkpguYYihdJAbeFd08DyPsjaYgAlCp4ODgY7imeL9UvYIo4bK3nt0kUraxNIYopJC4Llgifu94kUDJGA2eBQBwni240m/Z7e6sI7gJaSMrSwn90YRgvglfNQPnCjJOOARgn4q+KOmRSWEl+t2zT2sZubWOAPHGRbzbZPkhBCTKu3CsORznJIHvGuapql7NGrs8Lw3MsLGFFmit+SQjy7wZ/usMKCeMYIr5/8da5qEcpto1itdyzRxyJFI0UzSSHeZIxcoLaUxqCA+4k447AA4nwP42RPIsXurWzeO5aUySwGSQzOVK7I4gVhlOcZcqDjjrivuXw5q90bWG5trqOd7iETQ3MURSJZF4YPGCdhyh3DOCeRX5f6jdx2F/Pc26zqVEM4+0QLEJ5Xl/eebLgBiGDGMDkDBJxg19LfDr4pqNLjSaMPb2Ab90knzNIXOWWRR+8YHsTkknAIoA++9A15bq4UzzFZSqNI7fu0wjEySwllASYHOOmRjA9PozR9ZaO1spopfMhkbASLIlnDnassrNwFBYfh0zzXw5b67pllpsOpPePJHOtkWTYWZ4rkbnkQqmF2M8aEZBypJ7mvV9E+I9jDJpxtbn7QyBJWgljjbzQkaogKpJ8sIDcjGRtyeOaAPrVLxZZXYuGMZaIEOkYkKjawLFgZcFgMjOfpT/sUMnmR3ES7W5i8pt291yzplupBC/U5x048v8Oa01yjTy3sZeS6ikgMgjFpGJuBHEAxxHlRjJ7nJr0DxFrFto+mJGt0HvnMW9okRWthJ8xZdwA80MSQRwwxgnmgDyzx/oa3NlNJbEtdBWjVQwb91KShSVXOI3DA9ccfjXwR8TbG3tQlvcqqKJVjuJ13K8ERJUvA8YKo5ZQCc9819j+KfGs4vWa2aG4kjJjaC5dYYWV/kaVtp/eSZy2OoLYIHWvlb4n3Wl4mj1Vt0LxtK9xZvEyl2yyI2W4GSBnjgjPJoA+LrrU764uruGzYWrWzTIGlZriKWADHnmSIlRPsA6nPByOlcNFrRlu2ha6umvubdmfCQPZsMOyNJhVG4jAJyAOa29Y1/T43u4tPs70iW6nbh40ZwQFfeqyfcCrnjg56kg1xeoLcx3UN000SwS2+IAID5cEaIfMEz7P9YzBcHkDd9cAHS2+n6lpCXtyt1FFbXDRQMFnCsyzbifPdWwEy3LqT1AOK9Y+Gr/OtkWtvtMkhtpYY5FSeFpiojmiaQjzBtAyRnKsDXiMnjEXukw6JcQXsU0Jjb91FbtAdpWYSTzFuZGSNVAzgAgnBOK6zwNr9xpVxO9jf2trerCsKRXIhvmCg5kwP4ZWUgAqSAR1HSgD7ci1W7tY7aH7at6beUCC2vmZYkSIkvbKqjAkdQSDIQAMEkAjPoc/iNLqKzj1aae0hn2yJFBDC11byuFCRu3IYbFXiMt8uCfWvl/w54hkLC1llkYTJHPKZoIoUa4jAfEl2XbD53hSpOcAE17At6GaJriN2kMLXEKGQXAlOwqIGmboNpB3dQTt7cgHuWn6tFFpu61jvIYYXkeS/iuDFDs+UNFJKU27224AycZ6VgeJfGGnaXPG9rfyGKaCCSSFZ2e4tZHOdzSIvzjcw9/1rx/xD8SVW3tLC1t2gs41jieGcSxxNtASbMcS7HO4HBchm7A81yGm+IbL/AEu5uS/2hIZ3WBRFcAiZjHatAMsRMvBKvjAHSgD7V8L+PIZ4I2W4YSqAoZtzbk2/vJDI45baRnJySMD0r3HwlrkN/uCyRTrGpfBkSJ5QCx8yISFcS9sdcAAV+bnw98WzX2qPo8tzLbxvKWZTNFGf3jH5kfbtRCQcru654xivsbQtVCLbNYEoIXVLieFopYZ1x5cm6YsBk7QBtyARzigD3+7v54JHnXiJWRsIquzK6nARZyNkmcZI4680+LxCYYETaR5iyNlXXepVRkBN2SfXAPTv1rnbW9sptPSed2ONyo4c7DsziIk/8tMdvXnpiuf1jWrK2DvHttXMRWKWKRJWG9CWEwUkqeCSR/OgCfV/FjQW80kFwpaXDKbtyqRFMbpZI2IO8Z6AFq6Hwl4m1G40ye8huLeWJ2KzvbNuy64IDA8n5fT3FfJ3irxNDmeMytJEkLFo0BXzvMODIvmAHGcD1GK5PSviXqeliKyiupP7JjMmbffGwikA27wkRO8fU54oA/QdPFMckcYMwEjsEAUsAxH3u3yNnpnGeuao6n4q023dY7mRBs5kZHHVgGkSQqThmAHuK+V9E8fN9kW582KNmlKQxn5ruRAoJl+zqTg88EZAzyaz/FnjSAWst5J59zvjCk28piuI3lIVmjiCFZCo2k85yMYoA9T8ZeJdLmvWS0SdIZoVhAjnMawKWGJ0WRQVyfUdB3rxTVtR0429zLqDMCs6CC5C742wSu+WWMFhiQAgkBPU15zqnji8ttJkuLa8MjtvWY32JbraBsjgUJy0uDuJHA74xivnTxj8TtaisBC9zFY4aWHe0qmOTevmNb3aknapwAD93nrnIoA9J8XW2o6tZywabGkiyXJa5eG6t4YHgT5pSjB1K3JzkhSR15znHyz4j1m20nVrpbfU450hItBFNdPujuGU+ZDEXQqqnkAbjnsTmthviFNqGjySyFbfdZiOH7JcQo8U0jGF50hKEyvgA4568Z615rruuC9RIkktZUt5FluHlWKIyZTYihY3Uq5Octt+U9D1oA5uDVYpb2O5WyuXnhlmbZFCWUGE7p18+3QMJPKLMuW2sBgkkYr7I+GvjzSdPlxYajfW0Tw2azy3IR4ibkDbbQxzEBX3cfM2/rmvgq31gT6wFgu2jjeceZdJI5jQocEMIwd4HK5PBwMnHX2XQrGW3vBd280EkZjMksqXbloZ2ICXQsyu1giqTjrk8Z4FAH6haJqdrq0Ucxnmu3hYI65WIrgja208SkA+/XrirXjCaXUxANPWH7O6x21yt1hGfaFYzzDgoF4wo+Vj1Pp8deHvjjp/h6OW0tzPcOscEUt5Em+Sa4CYmeYSgCB8KSBwDnA3dK+gfBvjnSPFlgILG6cFo2lkurwKG8yUHdFKrYaMBgAAQOvpQBNNdavYXUYupngs4pZEAV5IUv0aIFYom2bEXByFJycYXNeqWaNFBHd6bbCIXVmplBbdbmZzuZZd5BwB3+6fWuatbTRWvGkvNRuLi4GyfTolgy5eJdzwRB1KTushyCuTtGDit++1IaTYTwxy296l5H/qxMfNJcE+WDjCuO54HB9KAPOfGOuaTZ2q28lqkktzldVFrDttrZ2JIgSeMnY8j8oCoPH3s15zHHFqIubqGCUQaTbLFbmaJEnSXZlAsEr5cYK/N8xO33FbusyQSW8sM9tJMJmVyi3g8hbqLJj+1RyBcmMfdIJX/aPJrxHWPiENLiuYmaExx3AgvJEWNkkfbsjLYfzOAcEqvfmgDlPFfiqVZ73T9YW5uLprY/aZIJYvLhhEWLUqhbblFwHIyxIxjPFeIXkomRLuF4A1zKtvDIySvayXoJRUMBj+V33sxWYIAU6gkZ1viD4o0F5Wmt55LSEQxfuLWN918rPuELNcqHcmTAyoIAGc968nj8QWkt3JbafMXufMSS5s2hkjia5kzJ9oEgU+c6x5ygwxbjrQB30XhySxaeK9e3eWeVLmK9C+RbWzyIrFGgijLNAuSACM85IOK978GfDLTtc2zC3g/dtBczTR3kUZvXijDyraSNIoSYkgr0G0lRzxXzTZz2ZS0luNatooluZZ4VktZd5EcQzZR2ZLO7KSBgjt1r7m+BwttTutL0e4exmntkKH7RmCHZPiKI7YiQLjyjkgEhc84oA+vvgt8NluILSBtMRfIkNxcSDyo4zb+VtSJCWDCRSQGJA3ds19Sy+GrawhjghV4YXJkkW38yRSqKSQq4Plx5PKsBuPJFT+HNJ0jw54dtrbTzcG68lRO8srTRyMqhmWINjcMc7ckjGDWm+pxwKR9kjuzfLKvkSRvIIVI/u5Aj68Dd6ZPSgDxPWbjTIVluLdZzcTPsCOpJ2q21pZd4BlBP3cZNV7PUNakmWxdFktXUpErEmV7VOEYomMMoxnnnPGa7VLe1hvXCWaJLJHGVtRGrtFG65JjR2YRgdgT2/Gj+19Ns9txe22IIhPGlxN5Mc7SRuVkRBGxYQj6YA5oA8+1OLUIczQrMuph4obXCzrL5II8qWM4bKlvUZHXFbGna5eacLuxvEa4kuJYxNqNxM0l1au675w0cuBEvnMQpIDbevetifX/CWo3aana3lrC9iqxTMm6eKd3iBhgyDnekjY+Uda5PVbdcs6TreRzuxa43KIVmiUTSKhJDE4IJEmCvYZ4oA6660+3vbaSaS4QXtxFA0ksjRhIYo403iFJSNq7ed5A98GvCvG3gy4kkk1Gyaa4xKYo5WLhZlicxhpdgxKojAKsfvg5XPWvRLPVIEeOC4KrPjE9qzlliR8nJkYZkh8kAsATypHUHGn/bttaadKAFnE9yps1khhYsAoQg5fbHD86lTkKC4BPIoA8KsoNXuRYwag1sLmJPIjaS18vZGZfMjvJZUOZJmiAJH8JODgjA799NC6NZsLdbqVluP9IUlJWkRiCqxn7g2gkHpznJqO5ETZvUIaCY7YYHhQ3UhC5uyNkhChn3EZwB0p2la1mGS2Xzmihb7RbZXEsYhUxtEVxzHwM4yMDIOMUAeUalBdaTdXF3C6eVO8dwvnNPi3DXMYljgjSQZl+WQtkAEg4yCK5641K0tHRLYRTRlEnvZi8kb3SOBIpDSkYbLA8ZBzgHoa7/xxbi+0eG8R42YXPnF5N7rAI52S4tkihTlA2QC3ACjk185+INctLHNnbKyrIJba2d0JhklmkmeFWbkjb5b7FBOAo7YoA9M1bxXdhtKGmoRJMFk1BBiO1khfCiKdhgo6KF3BsH6nNddpHirUrCdBK+nRi7aRw1kWks7floy9wWBEkv8AdxnHfHf5i0vV99vcPr1s80dtKt1aGOd4iJQyjcwRf3wLMpIfC8c121j4ma4vdH1SzlF9DLeC0db11tUzEzGe1FsqBFCMQAW+ZsZGetAHuw1TUI9NuYormW9gvZb25t72NEZonI3wl0XJmYsXVgp4bJYKOa8L1bxZp9xfayoMyW0rGK8uEg8t7aWERQQxwgvkuztKsjLuUsQCfmXN7xP4zazWyjvrG40uzO+WNoJjci2BkZ5Gg8o5RGDZC7SSD8u4V5sJdFu7q7U3ENvGg+2FDIzwajsjEgVyqbopGiYSyggbZNhwNpwAZPjvxXqtjpksLTLp1yNQtvKG+aSY286EDZbpHh1Zc4wxCjGSByfGNRilu7E6nZ315ZwLplzc3gVVD38Zl2pbI0YUqftBL4VmKq5UnINeya/psGs2Ud3cySRwW9ncW8KW+yaeKCUOUa4eXBDCKHcrn5UUhSwY7a8v01I9QtLnbArw2E0Msf2SXzI57Jc4CwAnbM6gGRMA7sjB6UAfnj8eJrizMVkthcWNz9neS3vJJzNIr3TGWFmVnJaJFOwLyTjIyCCflm3nksbWSXURZxmSe28yezt9t4l2HM0RbaUBLzySGXDFxkhuQQfvP9o6z0TXbwajHNGqWm+WdkuZpSJ4vltbZrdYh9mIQqdrEAYK54xXyPpuh2OoaokGoTGS2cuIrVjAsU0uzz5r1JlYgOrn5cnLZwoJoA9C8FXM0F3aX2o29qVsmhmtkRJWuLg74mYpHPeEuwjywTGGxyN3FfVXgiG0vdcsrR51sra2uY764mmRjLJJdP532JEjzJG/mlvnGQvIbbXxqvhjWNNvtOUXLTwzyJf26vMYntNsz2iwyhWIZZURSpZgp9ia+qfh3qEkCwLJ5P8AbELCGxl8wJPl5WmJMhz5e3IALDA9T1oA/RiK+1W/sLJ7QROiGKO3kAkkuYrlJPLz9pVS8sbQLgExY5yT3GBrV54ue9t9RM8ltsaW3gs1tmURW8U5VYow4CrO8wLliQzh+BzXEeB9d1htMja+uB51jd772Nry4uJtqOTNsaKZVcr/ABFeAQc4JxXVWXxJ0bSbuK/1S/gt7S7vHgtlllWS6RkBcSTxznasIiKhcEnBzz1oA+qPBvjPRb3SrbTvElrdw6nZWUbxOIlTypwUWRPNAYPJuDBWOPlHOOldZ4c15tD12/gjlla2uZftdjbfZgY5jLiRXubxlCxYHClWwTjdtPFY3gy68GeM9OtdWtZrfzZUVSbZ7eN5pgvAMysVdiMsWHGTzjpXrv8Awj/hO70aNZLeZUmkhggu7i/imV9hIlkAR1KQZydpHJOVBBBoA6JvjFpt8beO4mMc3zLJbNG5uDNDw3mSRIVjUryMsM5wtMuPGGjTyMLm/tbKO4njdFldIlkhHym2DThSWfJwFzg8elfPXjrRm0SfFtO0Wgx2Ek12lvJBIbprZz9labc4ZcptBAYE7T2zXyz8Rfinb+HLBpbCV554bVJIIbeFRm4smEoVVlJOxg2AULEgAjNAH0x8YPjF4N8M2uq3dvdW1nb2cUrzS+Rvby4wy7fOyFVsAgBhhhhslq/mf/bL+OEvj/xPLa6LeR6pZQrdTrcMFia2tnT9zEydyu4AMQN20NxkV0P7XP7VfjDxFeT2MUcunRTFrRLV55VN5HGhR5JLeRH3DeDtJQYHUA9Py4n1DWtduXvDIAszql5a75d/krGqmUSxLjhs5U4GR8oxQBp2umPdi9ikVvLYI/2cvII5B92adX8wYmLluBxjoMV614R8PyWdokKIriNXU+REY1ghmbCFXLAttjwWJ5O7PrUOhW1pb2cENrLFNqi26u8TRhMowChIywJkbAbJwAcZ716dpcN7HBbXNu8EZ8hWUOjP++bEcuI8bdwiJPU9M7RQBcd5bO00qx09LYwTXTHKhbhJ5kdWkiVVlP2aYgctyG35PcV+tv7NNpbaZo2ialqFjepIlspWNmjgVI3yIpY2iYGWLzd3BbLMoIBHNfnR8NdAtL3Xbq1NlG0aSwwJJLFKRMZOTdxyBCHk80lSowQo9K/S3w1YXOj6Fp1hJE/2iwgiD3ESILcwwklUKPMPL2K2Qrc9c9c0AfVR8TW8GmXdqX2Xc6742mmjghEBn3K8G923yFGPRsk+9ZepXct/JAYrueOwmSOJZGhBhvI7ZATAt0pzHIW4yR0XrXlktrdTWBuYZor2Nktz5cksklpOhIMz2r+cDC6ZIKDA4GM5rqLGKZA9tFLHc208JmtHkhmkMZdF3kEN+5wzdAC+e2aAPJfEemSWGo6jfWwntoFuDcPFcTGZVjAxIkSoSSWYkhtoXuSK4VNV1SUXKSRNkEwWweZniKXOGhikUIV3YI5JAwcfT1qY2lveTpf316JgVt7u3i3L9jw7DzY2lTM8ZABI5PYjIxXPak9tbzzWum28l7G8nlTIoVUmkcY+0yKwCmRCc/eGOfloA8oubK8kvJIryZIlVkRnVQsPmquQHdwNgADYO0jjg1Oun6fDPPco9reW8kIiSeSSeQx3Y4aOGJbceZnJPI2e+Kr+IJX09riz1G8MpupI1UR+WCIgwRI2AbIYZ69Dt6msWx1Ows5vMRjLHayzRRyXCOp83aVinEsoUABwAODnHHYkA9j8PWVvbR2t7JbRfZo7WaDybF2iki8xTv8AOBGPPLYYEZAIPOeK9N8J+JIrCS3IlubZ7QGOOWS5d7iZydyNFbxfKA2fm3oeh561866Dr9/q129qupKkUKO9yz7ZomuwoVI0QKGkJbaBtBHXJFekhdWjFu7W1n9p88ObgExwNCiL5od5CPJYuW+U4OQQBxQB+g/hv4rSRWWmG9EccBQRRyeVsmE458smJi6McE5KhfTFdhf/ABJ8OxOoW6aW7uosNJHblobZpB8sLu2N7EdSfm9sYz8beG4rptJea4kuYo5xBcJILhZXaWN8PbQxNllIUjGQB0bJHB0r+O9tp/3jeVBO0V2FkdZg6RKH6yNIslzs67AQBwBnigDqfHXjjXLfVZnt9sVpczQ20rxQlVMUTbmbG3JYpnPGf5V23hvxDFr1zNFscGS0jWWV4kBnskCqI443AcSbhj7vPHavGbW6bVpJGvXlu/Nmd7CMRMY4CoyJrlfL+SIjCgYGO+K7Xw9dJpFzHcX0sscy5gjgj8pkKD5iC6PmOIZHJwv4CgD1TWfD+pXenPNaKBdwTZlgUQo0tpKmIYS6kspUAFvTPr1yoNOntbMKLKONbdYUtzJGgmW8b5ZMyyMeck4zjIHFVBrckmEtZ4VjW6YidbtmZHIBfhWwvzkKCC/fjFFtcavIoFxdW9pJDO+8XMjM8wkY7QqSL+8RY+C3XJyvrQBzur6WmozRf2uWEKLsLm4jhlM7ME+SRVwQvHTPTriud1CUaTZvYyRW11dOGgtFBa3VEjwRLcBBuMhGPnI2nuT39BiggkuShEjSxCWaCKVYobZnZTn94zEFQ3Iye9cP4yu7XSdPlSctJO8cA882zSLGQxaWG3nijLSMVDAdiAME8UAeKwXGlSR6heapAYWto3Tda3Oy3aVwfKiWFThrhWBXcfly2ScZrl9TurTUbM6Uhe0dfsrSTRtEk0TxrICDc2bK97IysG8sfKehOeB11xplxfwXmp2No2sWE8cjosEmx7K93YjhlhVMK20HqOCAODxXntv4d1pnmllKWc8SyC1tZEYW7+a3lrsTlfu5JZ3VuMgY6AFa/wDDNheMtjo4CCaMLJNJJJF5mE3T3yxthY1wOQ5JHpjiua1Lw8I7W4S4a4SSNvKtZkQFghhMayzKHw6n73HI6kA8V7n4X+zxWdzJcp++KxxtfF45LFYIFKTwLGw3IC2d/HOflDUzxXYWt7YC+sLa02iG8Mko3JHHG4CGbDkZG0gjGSMdKAPhvVNN09L42406Q3uECTeU0JnVY/3kssysVAJJ7Z65FZOkWenXV3e2xsrVIoQroEndHjCoJJJGDYUjd15r2TxLoz6zLbR6fdPcXaoJLe8jQKN0gG6KaVAMqoH909OueK8nudHtdNv993DcQ28TLaX0cMqGW5kdSnmRlZOYN3XHPzcjFAHoWlJarbTXl3Fb+XHZ+XEIotv2of6oBlX7q87mkTJHf22LGwtru3nitZVupRJAHNq/kEM5CvHGrkFoxnBIBJI964WTVIdIgtLKxU3NmryTRNvEk48xfLEUiyf6uJSd2w4U88+vQ6IH00pqkcNgLm4jG2KMs/klQXaRY1fkiT689M0AbV1fWv2m5jG6LT7Vvs1vZqiLPJNnMyswY+UBJht3II4rhr2aeCGSRCBJbPPDcTTvEY7WCVDGmEZz5RK8gr2xXfXWsR6pA6XFpGLUyNEl3GI7e6VpHWOSW4ZkAQhnXggNhs8jJHKXXh2SWO5WEQ6nbPMI7x4pFkikljG9kmCPlhszggHdjCk80AReHrS3mjMV5cMiOsdvCXzCys+fKa1QHDCP+9naf4Sa+kPhJq2n3etxpJFEs1tcpC723myyz+UhcOd4IJZR3PXjqePD/DXhW9vo7qIaezNI8NvasZVaaLGPKJMjDyrdSV3FeMOP7wB9z+H2lXuhXUt5JFFb2thJFZXGmlYkEt5jy5JwUfcxFyARhssB8uaAPsqCys9WvbG5+0+fc300KRbnIMaTcTIWB5AHJwvH5Y9Qh069isVtbHykj02+EUfmAtcwRNk/vEgBaQk5woBJ9Oa800j7Jd6aL/yks7uE+avlOqJCjtskkti7AHc3TBJB6jvXoeiazptpHI8ss/2ie4tJpIt4ZjDbbd8vn/xzNuXkE8kfgAenaZdSobSGGO3a7h8u1aSbaUJGMzM/31UHuQB78Vl3+vXUjH7HI7XMDuhEDss3nRgl4VDKPPxxyx2nPWoP+El0/X7WVIWCaVNGzSNMgtbkzK2xkWFPmWDOByQcdsViqkdrND5z28a3Fq9xdLJKWWFZDteaCBvM3kDOQrE+w7gCx6lHGtjFp5ZJniu55LmUmKa7knYRyxxxA7WMZxsAyQDz6112sWdhe2SWVxcNNbNNFqEhEHlqZbi3a1DyXAkzFcL5cL+WuY/m68GvLwmo27WmQVFtGZ5JAkcskNxcxbJfsZZsIroN4B6Y5weKuXvjyzRFsAJHe9SMiKJFljSSMqUkDRE/L2x29KAN7ULO2jjFraQzm3MTCWSKSGHypVbYzM28/wCjbhgqPm744FeYyeJ5NH1KW2ee0v7UQpBZzSusu54xahbi7gRiUHnm4GGAPykng5PPa54qk0m3N2ryGOCOR5ozJK8DSuohWKzIU+WcfPxu546jFfPviDxVbwySXOkCzF8hWWSWe2u5LSe2uIhNJI5W5IZUf0yAeO/IB9c+G/EgnkuIoYYY7tExJDuZ7dpg7TGKyKr+7cMdrK4BUfM2Bg11j+KbOxh+1SRvHKUDSKjBRbTE4NjJGhc+bnOSBgY69K+MbD4nNa6fPdR31lbm0+zgn5FuFnn2RyG2u2IaWKOJkTeyBlLZAYZI3LHxcurETsUih1O5a2jEDxTu0ibtztmb55sD765U46noAD7t8H+LdPvxZzRTOsltOtxPps0yrcL9pJDoUcjcUPYZ69zX09DqcUkIVZpbmJVD+c6hJYGaLCxSuhIUMcb8n5jyN1fnP4akjXUoJ7CC7QTvEk8txOoCTjJLCTbmRMn+EHkDHWvWtQ+J8ltZ3Gnw3hs7s25Z53bZBcSRBmiWXdj7kaPk9MLnJzQB90SeJPt9rbxQTuHs7X7OskYR8on3LdlQndDz7/drntc1+a3skXTSt+1wkqvAzOs1lPKPMiIiAzOC+eCD07da+ffAHiyy16KC+bUhawyLK8f2adLwSzQnDs43Ai3HPBG444zWp4i8TzWd3JPptzHf6jKxtIjvEvlSyf6iZhKUV7SNR9wE9fvUAdZqOoyGwtr+7jMD3dxHbwKsoTElwN/neUh2naB8uDgZ5x3gm1e00q6F0jyXsRgRLyAHy5Ip3G5lGzkHA6jg9jmvMj4kNjZINZvIr8zRMYjGY4rdJQgjVyFJ8wq+QOV/KvLbnxxcXVzMLpYHWNIYisAZVVBhlM0KNuLbxkkEjHHtQB9iR+J7drORbSaQK1qsiKFBXLJjPJznGW5x19eKtaf4uuYrdYJi0nIkLRBfNZCeATu6A9e+BXxNdfFTULW6t7e23PayNFbSy28ZeOTad+EccEgkrgZPHNep6J48it4jDI0sd8SzxJMYgWiX7wG5sKOB3HY0AfVGo+LBa2zwmVI70x/ZoX2rNgSLv3mIEjg4HB+lfP8Ae6tcapcS2r3Yg1KFGku3kkTZGg3APFGWzjcD8pGMDisK/wDG0Nxai7ub1YLiJ2mScIfLlLDyo1GM9WyBx3z05r5p8efEfV7e81QpdR4tYzdOywq63dsih1iRmCsBvHPXG7nvQBY+K+prbTyz3Fzb3iWikzR2hjd7mP8A5a7W3FnZnA3LgdeOK+QdX1YalDdi/NtEdTlk+yadaQvNKeUVjcK+BCdql+OMn1rU8Q+KLua0TW5ZniaWVp5opEN4Alxkx3KLxst1OAQ2DwOOa+fdXnuYrufUry4uYtRglE9gyxSpbXDXLYDSFCV8vy+VXOcDkegBe1m1SxEzQS3st8zp5Yg83zbKKNQHkSFV2SoCecnPoMnNefwaB9pvY7fUZo997Mwjd8Ms6kjMk/nECIEk/LnPHSux1ecz39neG+kkukgX7Q8fmwxSwGMBlj2KVadn25OcDPOK67TLCw1OHektvBPYqt+JJ/NaaVkXCo8nmESZducL/jQA6PRrKw0y2Sa2SCygJktbi0PlxSyoxCo0HDD5lAHOD61SbWj50ontJre1uEaC5nMg8uNZlCxSy265HnOB83B4PI7VaVLzVLtIJJLS3iRk86B4XedwSHM0BjJCqc8AgZHPOKw9ZuVnvrjw/ZPDDJPGcNdkhboxE+WrSrxsKj5QDlTjnPFAHK2kTy3BllktIYUvJI7JI4yl7cyRviFgF+ZbchWDL0xn5RT9Zvop447ZPK2G4CrqiCXyI5Pm2RsA2TEkhZTnpnpxVeTUzpTmG402SbUrdIoIikjMJBNIRtt32ZVwq43dTnnrWvFKsUcUt2Vt7aZ3SKKWC3lW0ursEETyZUvhSSWLn5uOTQB5I0mo6dNqE8kcSPIsixvaW4lSKNVAkkAkGTuLDORg7ga4Vb6xsrm9ZxcrPconzIWMZdjnehkIVG3AAqpwMkA9K9U8Uafc2rAabtvVeSOOQlmTeRlg0LkANvIG5c4AUAcjA4F7EyQ6glxJbXD2U0VzJ9iQxzQStgJZscMJ4ckFgQCeR1oAsaFrkNr56XlxeTytPG0EFwLjzohuUjdOJCVgGTjGR9c4r608J6wqxXlwt6s1vFHZwOkUMgcmVVZ4oSkZ4JKgsF7HcV618kWOl3V0yefG0ss9wEivmRhZHC7zZN/cdRwPmODXsvh9dRsYXjtJPKS1QK6b18iZmGQEdCWEoY8lhjg0AffngX4l6bpkK+fBFDJB5UU+XJln3ciOKEH5YxGTuA+ZiOQOtfRek/Fzw9q0EIsbYvcWt3tiYW5hEkjKHMly3JLogCrnHUZ4zX5Zab4rlgvrDRZ226ozhhfGYBYp3AMU0wlQBotu0dxyecV6r4W8aXWiXZNndRWlzdNJFPeXAeW3upgSPOt1VSiMTkDkHmgD9Gb7xvcsyT2+o3uoSGUxiO5aLNqjRnfHJEoCvEMnbuKlscetLo99JrGnCEWgnmtZJ7iSdmaNjuYkhGcFYuONqsWAPQivie3+LtjpzyS6gs8peTymS3YmS5nIz9tjEoHmLk4Kk9uOK7Tw58V4pboS2c1vaK0u+aSR2UwuAdokgDY83HK4ypIAzQB9CalpspuIdUa/+zzyJLZ3cUchx5IGYY2kdQqAEgHkHB4GayPFGuR2enXF3ew2TQxRwRLcMVfzVQY2ROAcvywJHT9a4rU/iHaw29xONlxPHF587xMs6zOV3Atbn+JlXgdCTjOOK8J8X/ES7nSCzuIYYIHeO4ee6gIgihfBLW9urEGbaDhTjkYoA39V1TUtVju7ktHb2MVxv+0RoU/s61lQqu2QY38ElhweO3WvEtdn1NZ9Qt4z5ieaZLq9t0MguoZE+VVDvvWLeEfABwUOcV65a3K2fhi+1SSdZopryCaxjnWSBHt2QRGW7hC7QgkYEKSCdvTvXkdnqkEmr3sV4ImTUxcuAjrO0R3byEkAIhXYOADkBuBxQB5b4j1S6TyFSSPzo4pEgRAsksdzHEyJNcLGTmOQkEgZO5AAOK+a9S1K402e7kuZRNJqZiS7efMJtLhneRUVEyCrOmAVzj+LFfVHja1sLe7SCeJreCRlmhv7SMxFlKNIluG/jRlQgHru9K+UPGF1aTXdxGIDHDZw3N4hwYLacIBE0SvIAzBRJIScYDKcHHJAOOm8d3uu300cOowJHbbYktbpfMkXZ+6kEUgKt8tvvcgD7q8itzRfEZSQS22piS3+zz31s0Lgwrcwsr+TMInYxKZfM+VsAAEg5xXzBrCPFd6fNFIoZJZbyWNd6SuuGWRoXUfdaP5GJONpzXpPgrVtLnmgjiSeaGMzw3cKW26BUOcStwuVWRjljknk4oA/Qz4IeJZtfutRS4IN3Jf/APEua4JeW2WKDdNII48ea7ThRgkjDY75r6WsxbtdTldQvF1CKFZ5xBGDbxIFSQLKsbnMDBgQBkgg5AwcfDfga6TRdQJW7TT7iVJJrX7JcgXLySypbG2kRVYCIK43FTwGJBJr6y+GuvafZrFbavdmS8mt1u1e6U3NqIop5BOkqgB9we4lGCDkbSAQKAOh1iC2+xavp0gjvEtJEi0me3ka5lS6jjLPuiXmJ5JHGCSTleMnivEdd1k2lncT8rftbxyJPcoryJLbzeSLSNd3zqY9x9MZBNd/qWsW51XU2huJJdOhnkuRfxx7LeG3aeLdb3EakbZBuG1s7gMcZGK8Z+IGq6LNLPOrskcsMCSWWnRKElTeILaDcxJt5FJIkdeG353dSADwzXfHN7oM15azXe+3IuYbnTmAUvcm3lEMzRoTkEPjZuDEccEg1xV/4hvEMVnaTXJhuLvTbq38xUkmtVEX2iZkEgOUEg4G4k44Bqx4htrazW4GoWsV/dfaZHv0XzLiawljJKTw4XdcKYiqtkY/u9KybYafbalFHc2gc3EdnqZvI4bmRre9eMo1r5eR/oflBThSNrfeKgE0AWNOE12t2Jl8+6shM91dyoHgjt2uQqfYt+PtEhfaMc4YYXNen2ur21tqMwe6tYYtOtraPTUhUMyRCFkllYs5BkIZiCm7aevO4twskBvdL1OSymlW4isYxBaL5cS213c3BYJIJAzTyO+z5oyfvAfL1FnTNGtLaLT5L65juZFmGUSUW91Zw4BRIi3MjCXJb5WAxzxigDvzd3OoXkLz+W0DTq1rAiwiUCbasFtbxBiRJvILscY3HI6irCaV9kvIIxcCy+1wfZrmFZJZLScGQRpMQEyyrEx+Qd15xxXLac01xe3t5cr5x0y6uJLdrcuLiVLp5X82QhQTEqwXI3bQF3A5HFW4/tV2IdUvJbgabZs0BjESB/O8xMee6y7kUeYhymQynOMZoAx/EdnAmoXNnaXVnp6RWscTNG5HmpO3ltbFcna+Tnkgc8HtXM6bBanUJJ7WHzIbO1ilvba7eJhM0INs13CBGDLFMjNtKk+nWtTUpHAjvJ7OeRHv4TZTRxx2kgtIgftEe11YMfN453E5zgDmuMcm0umubOFfkka0eFpWa6ZJZx9n3SyuVjnErDC7UUYyD0oA9BtGbXLyYwie2exhxC6CIROX2jyonLbXjRXkzzhSCCckV2NjZD7LbSpp1tLNArhtytGpkLYdpWACtKccYJyTkE1xPhzXBEdksTLc3reVJNNFG7AbmjEW0sscGWVt2Dl25AxzXpmn2ixS2y2uoQrcXoR2S4b9077NpiMYJInMuACgYKRk4AzQBmLHHdRObnzxPcy7mQK3n2cDj53usgYXaDt/AdeK2tL8OtNC0EtxbJGXbypzbGIrGziJkuYyC8wK9+AfU9+8tNBhcJdQQNu8xYdUeSZ55ppVU8Kix4miMgBAXdwMHBzUsgt7LVjKkV0zG3W2lh85opXniBkDwW0iDzPn4C7gSR1oA8z1vwnBYeXC8tuJbJxffuYnfzUnlUL5sZT92MY4OD07Gug8LxS6hfW0E6Sg3RWK5AwI41j4tSqOQEUnv04qGfVIILuWWQ772SSdZbaW1uliuY2cNJb3MnmsWlRASMqEJGFbPFa9t4hscwqk1rYPayM4ndsymADLCIBQGOFYKCTt44oA+mNLb+xLUWVxctPMXM0kkmmpcZLqqgJLHIQ0YCDHpzRXgV1461ESKNKtpDZLGoia4IMrjLEuSJcYOQfxNFAHN2vi067ZxX9rbFDLvQF5Y5DFDA2xHkXgKGVfqO9WJdRuLC3i1NJgvns0rRQN5qRbVKgsRnCZHLDjmvF/D1tLYWy2drezCWOWM/Z2jJjmi3ZM29/vooxwCcivXNLZmitkub6yR/PkZp02ofKU/NmDBQRkcEd+lAG7pnji/tRaxpDJJHdwzo1zkqpklJ3hQqnzVUD5S3HpV3Wb/UNRm0+YJm2tljkklkgLRbUIUK2Vyp65C7SM81yuWGsStZnz4opSRGqkxSE/d8nIAjJTqBx+FevWF1py2konSVwY4swQzjy0aTBZZEI2jHOTnnGaALumJNp0B1SO5t0N3NHE8LeX5c48r5UiHYYPJ9epziqVu0UJimhhZZnu5pHjZUkaSQZG1if9VEOOnJxjrWDqn9nuLhbiRhBZFZ7aKBHJeLd8r/UMADjk5rf8L+Hbq81OC9Sa1SGSRPMjSR/3FvKisskiOeZNxXPByaAO58OzxTTTTPBdvMX3XMi/JGpK/K6RMQGC4xtJB5r2rQp0lsZrd1abcDMpczwo8hXYsciQJhOcY25x1biuDs9MubS0mtpohPE10ga+SFcTEsM7sEMCuBx3wcZxzY1C6tdCkjmjvZrG5SRmgt0l8sTvGgKuUyWC45PH/wBcA9BvNfjtxb2d0shkI/eraLEVsiqjEMkwY5TOMclgD0615nqWsxC4aBYtsVx50M81yDvtyAWch3GXj24II53DBNc23xBku5XS8a0aWCV5Li5nuQYZWm3KqPsAcyg4wNuF4+tcpf3TCB7uCWKdbn92bmTeXt0Z83P2Usf3jgHBJBHvnqAbdzexq6yWEia1ZTyAXLpCobT2QgARyZGeQCWfhM/LnmrFprkkUlxGYpnuGEqGFZ4xDJFEvyCWQgNuUYZXAyTwK4rVTpdjaxpo7QyoYpXu5ZpZVeeVoWKpLggFcHp0zivD/wDhNgLu4is5vOW3iMV4buYQzW2MEbSXBc+YTtHUjHFAH0ZqWmm4ge+gaQQ3ds8j290zOyyrwNqbh5z7ckMRtGOSDmvMtbUSxxmSwMSIsZuJUKK7QZCtkbiCxOCcZPXHFMbxhfXGi2sQgmuBIwVXNx5j2+EXKG3VslGHKknoehrB1PxI9pAjTq9rLFdLC0ShTcyLcr8mVkOHiAHP8R5wBQBckNvYxq+mMkjXEwtw4lKPGzMpEYkB3PuJAHX+RrfuINREdtBZQixuZZGmvbhgWlsQqhXWbHMisCSvUcV5lPqtygnurtIPIQL9lktkWRIbjICIIVPzoFALYy2SQMVuXOuwR2UkNo1zDdxKj389u52TqEDSLIkx5VlJywPoDg0AbDS6bDLNMj3c91aSrvaeMTRTkAAokKMdsJIbGBk859vPvEuqT6rqNsvmTWulXM6un2a32f6RD0im8oEvGHGM4xgcnitO2P2hRJEFt4HUyyyiMm4iR2zFIyk8ruOQwyMDGa6az8PQXtlG9wAbe32LLIkP7iZpWJ3GSNsRjPOR3JzQBgeELrUJNQfzQqqlz9kSVo5GKWyAsXiTb88jE4Ab04r6U0vUIIYfNVrmLTMraCUonlo4+aRnEZIO585/iUGvG7PSrOzEk9sJ42SVEZsYC27ZCSWaEkySK2SSew9a1pbi3gtGs45LqWOGYXBZLgwjd1lnuN54jLe2MjHWgDsdU1i2ilury1u3+y+bGz27ZCkA7ZFtpYlLBSME9D1wOtaK3emC3i1O5hupJXZiLZ9phCCLdH8rMGnXHdhnnBrxTUvFljZPKWkadYpA8jxP5+IduMDAAYhv4RyRk84rhvFfxKuLSFLy2eW7R5PLtPskx8i2BTLNexBT5ihScg4255oA1fG2vXOoagtzp9tbwKtyVby3kGnxwR4Yo0QyIpjt+8ARk9O9V9H1dRcTXVrHP5kz7kzN5yoQoMjRY4eHaT2zXk99rlzqaRCFilm5yYxK3/HxMCCUjKgSR5J45ChuuK0HnudKaOK3heGaBI7i0MEEhHn4AcSHJDgqxIxlc9aAPtzwjPpRGnyRu9pc30QZpBKvllhhjGY1PDHBwT0zg96930rXtSt9Tg3rFNbybRZxoCGjEXUyesmec9D3r4X8Ea/cDS7PdE1xcahfNDO01u0O2IH5mV1/492DZwAAePz+p/B2vw2LG1nlT7aUE8byyPL9nihbAit3YDLMCRzx6etAH1lptzI0yM85muZ132+0BYYJ5MnayNgbwMAdjtOM9a6W1hvlu1ATEjJKksjRqqy55MjOvEYAz8w5JA968g0zxHp0qW927RRiP9xGnnrun8wgGV0U7kmUk4yMCvRtP1mSWGSGB/l8+JXKrI8jwk8Z3D5FLAZz1x6UAeq2TiOEyWzLKsMDM5kPzrOjAHa4HzDk8dx0qldXk8kwSO5lL3MZlkCkbg2z5hC2cxLkncue2OKjt45US3MiwTedzKjFTCJcFYiUVgEG0DPOfxqnrHh3WjZu9lIg1NHzbrYFnCiUggyBud23kfwrjLHFAHnfivWptMuYoLaaSdhCkqG18tbgRhgs6vHKAHfG/jmQ91Ga7Kw1a7W1k1CKC5gtDHA9vuWMXdyDGEfKNtHl5yTgcYOcda4qS0f+1YPtsCTXUmyCSeae3WSbaCj/AGfEg3TF8gkcHFdTp91FZRiOESzJDNIk/wC8ZVKgMAm5k3KU54ICk9SeKAMS9FyNSSC3snik1WJ5Yp1ZUjYFcyfaJclkxjkADg8HvWx4ahb7Q8dzK8kBfYYtn+hHaSpETShhJCGBGQo5JzVF9QsJJJ4ri4hSe4Z3EnneTPb2hU4VY8gCViD7kHpXaWEypawWxiAdoWNvAyqUIXBjaJoyWGVIbpgljmgDorgliylSrQRRQwJCu63nhRsGIgBsKckhuFGB0qzY6hcWt1GkkiwRhljEa77llPG0qwXhMcjPAxxVFL2SwkkWKOJpJbeJjvLOY/8AnqvlkYV89PrVi5gubqKRrJppITHG8oeNP3LsvzBXBDEZA6dO/sAdBJqLQz+XJIk0ckrSI2XMsaom5lESryTkHIJPqKxNU8YQrY+Qu22vYHXZvmMpZncsIjNtClCmMDOBnBNeMeKNXfw84ZMNMzhzETLJPKZE8p1iLEEHYTkYAB9zXn1p4x+2388UaTxRWRY3cLOA0aKoPlIrnl8YZm7ZwO+AD0vV/EIbUsXKz+QZY5biGA7hIHwywhOvm7l57YPXmotR8Zu8Qhs7KNGgniRC6WaS2xJ4S3kKbn+XG8M2OTtrnby/sLr7NLHfgyTQB4XLCSMOy8NI6rkMq5AJ6H8az9P0W0lkk23MEvlRG7d5fMYwzbl+Z3zhmJY4wcc0Ae6eGpW1OJbmQB7xYwpWdTBFGScFipb5xjH3cjPPvXXrIliW3PcKsbK+2KINIzAAnynAwITjoTzgj3rh9BeKztbRTJuc2jJI4UNAHPKoQrFpCfl+704/G9faw9tHJbT3NuXa3a5W3w0wSNFLRAMo/d7nGAM5yemBQBszavNFJPFOziIIZISkkcUkBkOVVskYG3j16/SsGTXU2lElvbuWCZIpI4JeGin2kMWHDAEHoe5/DyfVPHN1BHMXWFLkRwjyFG+QLNkCTMijG0DBU/dznpXA2/jKfT7q9n0a8l8q1G+9sYJivnXLkMGExQl8fNnZkL0BoA+rLfxKlu8glQpHHMjRxgqLhHwFVSjEZHuOCRXpMXjxbDT4oZp/MRli3u7iR4i6llSRRkqTwFyMdecV8Vx+JDexyataG3jcJFJcGSSUTPcJyUVpyoDZIyTjqK7nR/Ed1qdtm/ldraRIpzHMYyFuI1xEhjh+aQA4zjI4696APr6w8RzT2UFxsRyFZ8ygCWKMZIkQE/vWY9uT0wKy5fEepvdxtFM0JuGzM0cYUZd8Rg7gBvI6g8c9q8S0vXLi9togdSTfbywGaNbYhYlBJMSqDlgFK9j0rsINU84+b5aGF2KkRl1XIbPnAknaDg9/4T3oA9ck1GWKK5mluIluVKGOMF2d2IClnijUgJjOcHGSO1cNq2sWsUL7WjjlVXdmeSPeWk2jCjeWbktgj2FZsviO3eGONlify0ZHvI3CzBFyX3Z5IwcdK4HWtWsZlQxpEs0JeWJ3kV3ljjBCrtJ5VmPTsSRxQBvaTq5nvQXlkmt4yRITOF3Tl9ip97DIPl5HTPXNekyaxFa2lxBJEy25IuNy7fLSbaVQFyOF685x78183aZeX7qjXIgiPmTSFDt8xFdSyKUiJ3EHHTJ55HFaV/4xu7CzhN26yrAm13ikXaF3cJJG33sYBJIx8uOvQA9M1LU5og80bPBE6oonkCtG+8fvFABOCcdT6fjXj+oSWw1N7iW5WKCUvHGShRZig3AbHUbySeG6ZA6Vj6p8QYGhkeJWkS4YOo84LFK7cB4xn5XAyCAMA89K4fxNqi6gYGt2kuPKXJ043aSG3YkNI0pGGZTnICgnBOAeMgHt+g6tbLGkcCKyTuftCj92XiQ4eN9mSJCRnKt2r1azvtKtYHtrfUpYoZFaS4tQWiCsV3IzL5uLlF4zyGPcZr4tsPFkVpPL9ngMU8bpuO6aWInYAIIoUXduwTnIB9a998PavZSaXMyMiXk0qEbl82UzMF3QhJwCsZJ5H5CgD1nSNZSOW5R3QxWUQuo721MsonjmYrtKXJ+WUFRgLkKBjNdzpeu22pRxsskkk+wD7W4kZpEGceaIlIjOCR82On415Ho8sbvNO9pBbyBRE8KXEjcoC8rtbQzjZGQVPK4569a7XQrlIxbo9rGiFnIlgDRSTu3KpNIXYvEAuQMcZPJoA9qjmSCCNkG8yRhnQMQGOMcseVySevp6VQuWt/JRHykgEm4BHmeFNp+QSt91iT9B16dePu9bSC3WI2MIR2ZvMSFkjQhgXfcJM7iQODyRjj0qxavNcw3Mxul+aSOSMLC0SjehTyMkYLADPXOew4FAHGapcx6TcO4jIs7d3kmISR5YixyDsTKysTz3Haqlh41le5tZovNDRTr5Mb4TeCOPMjyNykEZx0I7Gjxdq1vdQXEkkls6xeXCPJZY4A0Q2Objv5nAyPvY7AV8o+LPE9mLiOG0NxFcQ3rC3ltYnuIo2deZTN5g2fOOAeMHjuKAPr/xj8QYdKFks6myvHVmki8wO8okYL5oijJIT5u44zz61V0HxRdXUb2/nRTRNLvMhkVlUyZIATOWHl8HAI5r4R1DxvqXiB7SS8kmuLzTXni8o+ZNcSFB5UUByu4RPJtOCML6niu10Px5d6etlZySwrOkhM1lC37yKTALK+TuGAemOOw7gA+/dP1cXMMtvhLZlR3giLIkMuBwFcMdrkZOD/PNXBewQQiV0e4KKJibUqjFFXZgkfIcScdcn6CvmLSvG8roHUQeYWQRh5CIzFLgkENypwTk8HPTI695H4uJWKGK4hWO4Xf56OrxREAM8U0aZwGfjpjjnrQB6lf31u6Jcm5mSKRREY1kVJ4w65G5wcP8/T3rKhvLZzIzT3RiRYoNxdPNJySZBIxzIo77QRz+XnFx4gjRb0TzwSK6h0kkOIfMI4iixna4OePeqllq0epwYaWW0mhli85VldZHijGXeCIL86A8NjJPYYoA9Kv9TtdPZ47SfzIrlTunkI8sPjDBn6RA8ZAwWNeeya80d55VtJK8LjbLGNpUySHCrtcAmEj7p9BknkVZvb7SrmJUS5lklmDI0Zd/L85WDBniEWVO0AEnjnrkV5Xf65bWurXUU8iJMFdjKkyMkmyIbLVuR5SEkDPUA+9AHqd5qzxxsIjE6rC6lI5WYxvGpXbNk/NGBk7ex6Vt6J8RNLgsLfSnijnVIj5rSM8SM8obk+ZGPMKn1PA718/f8JGYLORJUCSSCQrHb3KBUGwkpvBO8DPXOWzXBXHiG6iZJInkZHJR4tpfy8cKykLlnyScdB+FAH2JoFhYazaapNbOjT/aWEETwsUmbcT/AKPM2BIqjIIQEA8Zrq7fSbJRbxiBJ7m/WC18lpPnS4MnzO6H/U4OMqwBI5A4r548BeO57YzXBuZ0hskhi063WHdJI0n34rhFnxGgff8ANt6H5jXY23i66ur661A+aJTObndCyho5QwVJFEbH5Mg8DPqetAHqGqaBcafdSWc4JkDHZDEv7gFwBJg/wAYB9+e9eTeIIDZTTxNaLEGkESXUsshSNuobyGH3CvRuhz17V63d+IYr+CxnbUC80al5mmjYQXDug+VmC53cHIzx3ryLxKtgbhrqNpxqCOQVk8ySzIdC0bxO4yh5xwD+AoAybvUprbSrm0KC4Wd4QlzbHyraJlGS0sa56hc5757mmab4ggLBZpneVYlV5SGESSAbcRsYVMg4H3WIGe1cPq2p6nDdRMjBiyBDA0bJbCQtt3K08ZWZyTzwDzmsOHW7qe6DzItvOrPE0FsPOWO4DnzFdAxC71UH5flHseKAPd5rmJj5326MOLfzGTdMhZ0+6FZnYiPnJ3ALn0Ga4e48bo076fHLM8cUroCp8ySUDksJI49ruuTgg/dGK4eTXpnVraa78h7jzI4I45REFdWIWSTzEzIwOCFXd0z71jQxy6bLHdhDqF5IjN9teTFurqdrSbeAh2ZBGB14oA6S58cWMt7b6PdOghnlZA/lOwkfkxW7llJiBIx8xBJOQMZNdjDefZ0haK1lt9yfOkDGRmBf5lk80ABsEcKT1A6V4Pqb2E+rvJBaKqQXMbTODtX96A0kgZyAx3cj+JccDrXsPh3xbY2sCJg36CNViaS8aSKJJD5as8CISGB6scZNAHV2V2guZY4YpIdsZdiAcKz8yCLcSfNZRkttZeeCK301cQJbNGlyUeRolgky4AkzulkcgBV4HUjpg15uLrypLuf7RJNKrE2kECOpkxl2Cbl+YbT1BxW3Y6paahbf6y5sSpZfs8jIXm+XDhVOCDv55HbjmgB+rzRXV1Ibi5haAYtooXAdW808sY1y42nphdnGCea1tHkFqi2sckElxC6zrJJApiuACUClJCoi+TkKOcLwK5hdJhhvFvrhg7QvxNMgDyRNzg4YncGOfu544zXeLfaYAZHlLSRoI9qRo/mZAEchaRQwlLEAZ4Ude1AEls4idLi1aWR5X+dQ2yF2Z8kRh2AUAcY+oArbnvI0Tfc/ISqoVizK4Ykj5wAVQ7hgn/Iksry2YxooSFQuEnmijZRKoLALHGCdrEH58Yz1PSua1G6luJwtrI05mkMpihCB2kTKORCvzoowTkgIOTnvQBz2tTXN3JE+JNNBmYQCUKpldV27V3sNxPBOM4qk1jeR2KXzyPdLbeZJNDJCoE2w4Zo1ZgZCuewPqOoxrXttdPBDd3ohDSXIESbjM8ARSWZBnCghTlvU46cVlXrXEdkywSeaJpQNqNJvVGbqgYZWNuDJkYz2xzQB0mgauskUAtQTayxyPIswSOPOchEUtlXznnGcnp6dZZ3EbSQzmOZLdpdk2ZGEIdGPlLGjKMljtzjjmvPdL0yW2naS6t47aFYfNR4VWQXDlQwH3tu3J7emPau7jby4beWaPzHkG0KEZI1CqSVAxtOF6tnOcBc8UAdjZzhwxmmkCwzGRYpHSMKyLwpUOcr0Ge579an1XWM/Z3tQVlAb7Ubd0aFkxyj7mwjDjkdeT61kPCLq3jlto5ZWMSkS71VEVfn3GQHDL1A/iwOa5XWNSRIFEQt4ysDKzKzqs+3K5LdDKCRjnI74oA1r3XbW3icT3BdkQyG33wxP5XIjyQ3zqvA/vHHNcXd+M7eBBcGUGcMrBUJcKA5XMgc4AxjJ6c4yDXkfiTxS0UispCtbqzbd4KsVBQwlGA3MRk7xwSOB6eG6p8R7xluIGurO1giIkjUCKJ5tzbWtlO8gOCehJxweD0APqC+8eCe+jjExjjKMbtg58hT8xMMYH3nZhnIBHv0pt18TbW1solNwJTKjqTI7EiHfsQNEeFBO3G4qAPzr4/Hiq3unmMkt5AY1VLfymEtsr/L8zPHkPIJAMjOcMSRW/aR6lrGp27CGSfYqLOqySWjeSybWmt/k2zASCMhTyAjcc5oA+4/C/jL+0tPe1huJ7SExocOY2jlPGdsicbQMZwSMkc+vd6RfGORVcxsUXarBSWJOWBjcDJAI5I454r578O2a6bFaukTXcrpFDIJGKLEjEI0bjIUNvyd+QDjOa+htEs4XnR5ZPJATcHBUNs2KUQ7uGXd0xzxQB6Pp95fNAqyTBJWIJBXZGFYDA+Y7iwB5IHYip2uxDGVkeNZBIEUq3y5KkR4LdyOfbFcjey3LokGHeZI1kHkZAlZ28sMZCABnknOMflS211HFB5McbTyM6p5l2rAeapKsyFhhijbeB1xkZFAHXTXc1rHaef5cgmcxOVjlLA4OQzhSOucHPPvWLNqz2MMhY7ohMxBKmK53yMdqoXAxEBwQeWxkAjmorrUVhlWIyTJJlBPIo3xMwjwNrSfLGQQc857kZ4rhr7WLa2luZtQmnmgiOWjt2iad5AoETlZiNwUAA7d35UAams69m3eCZFj3M0vnIrAl3VXXyEUE7iMZDDGa4u48Qrc3FvvllB4ijkaKOJXZhjN0indgEgbiO3Neaa94hmge41GEPdBSZYhJcNACS2EJZc+eqr2UYGMZ6Vy1r4phuLg3j2VpaT7Fhl+zTyDz2aQszeTc4wWzgsBjPoeKAPXdRktFlhk2O0qyDzpYGkaNmJIymBtboevHHHrRLrVvZIw+zRRJPEWhmncqDLk5DvIRkkYwBkDgVydr4kV4gvkGJb1QiiJkJQxk7lYzECNwBg9CSeKyrx82f2GC0nvi8n2gJNc/KJM5QPuHyjcCcqSMYzzQAzXfFiZFvHcjfcKYLiORjII2uSfLnjQDKhMHIxwOaw7K+t7O7iVJZJHjRJZHgQGJ5YxktcTDlUV9xCqCWDDGcYrmfFEN2FW8nSOVn3xz/aFaS3DMqpJG6hEEaKuSjqzZyM4PA4qz1kW9oVt5rmJ7yYxxxAxtEJLI7owjs/EbE4AznA55oA+wNB8ZtJHE5ukeJJEeFE3BiSSdkzMAWXOSF+8F+8BivSYfFIuEhyZpHeR/LjidBEzMuQGKMTKoOQOoxxXwTH4tn028UOpWW9TEm5StuhQABowOI5jgZzjOMD27vw549t2leC5ulEilUjLRy7I3kkK5DLjK+w6Dk4FAH0vq+s6jOk1oFkuj5ayG2VPKyFlbCOqrkAbuO7DnnmsS2ie3urZCjSRAmaRJ5JJre1ULk26IzAo564IU5rzLVfH9pbSWtnJdWUUEREqahFcqsT3BwERnjZnYeoPHGO+K3o/F0gt445ZFkDqkwlSQeUjTv8lwvmKFfPUhmB9BQB67Y+IbbTDC6jL3LkNDcQMojRj5UZVQSQoUDr6A/Xs4dcgtLHEm0w4ZWCBVikZ8nejyHcpJbnOAD0r5oGuXiXDXwPni3d7dTKTCJRkZkSAgkAP/ABD5TjIOMGupsdbjvYh9pZ4UbAuZluY51URsCqMgfCnzAcYHI5xigDubi6TM88EzW+xW2rcF5iTJghU8oNg4PqMd6u6VqtvHYy/apirxwN+7dvlmOSRFGP7+9icdcHJFeY3d+j29xJNd3CBJjHD5UbbbiQgsBuK4AOe5xx15rD1DxCtppfmRFWlQbwbt/KKPuIJjMWfMcZ6EYK8c9KAOk1vXbh2b7LeNGTKYAFuFigtYUHON4G4gZztJz1A5rh9Y8Z3OnKJFnWa2gX5rvLMyyY8sK/yj5WwSFxyT8o9fPdQ8VzXEkocKu2UukgiVLaVtnzfuiCUBbn5sHHOBXiXiTxFc3NvfWdhMbhp/MEyCXJOM+Yi4bGxRnaQdwI9KAPohfHP2zbdC+hYRB/PtXYpKWAKCQiQDG3qEPzDGCAatw+Kor14Y/tLSTRQlA0e0lUyCHPzZYEEHheM18leGXgi4MV3cXLxbgjXDzlW8vywJYxkbxxlmIyTnNd1ourXokkSVRarasgiv5IUVFhVAZk8pmGDvIBIySScegAPp1PHI04zaVJL5jywJCklu53wSrtkErkD7u04J6cYz2q3N43MsUcvmcxbQAjI0hlADCWRHOFt8ctzyc968SN9Fcx+XqNxFAZ7R7k6gvmPKsS/KkLoEwGLbWA3Z2sOorj9Q1K3gmt7f7ZN5kYSNpInij3ox3pcTR7/miJ4OMk45oA+h18fLDLONSQvZyGWRpFHlxSyNgq8Tn5cRkKQvQjPU5FcDrvi2LUprhonMaSIrfaLl0WCVZFO4IC3y4fcMY47DBFeRx6kNRSa0t763muWedNs5naRU3Bw8MCoVSHAIVjxgDJyc1UlglDS2lzb3M8NyXWTUFNpIsAkjXYDCYcxjKrtxIxYNuAHSgDSur39+LOEWhWeOMpcW8zSgiV3DQTxMcQhgpKsQARzUdneaZbyR2uqJLEJbgzW8bspiXCh0lSUE5IAfCk7cjDVyUMcq2V/K0ZgmgR7eGzv9MuLeKd4txEqzoCS6qT1OD/DkYrzubUmsrW2trhZHu54LiSzbfIyohaQl4VYnB3LJhSdwAwV6YAPoW11S9F25srmOWC9Fw9nGXZ5nYJtRZIoI28lfKTflsKB6HirljBi8Zb1ZtRA3m5Md5Ilr58hZVjErKNpXAzsJB25zXi/hTVnuFtvs8e5reG6SO6lQvKjqscXlyiFyxLxmTAI+UYDYNfQHh0yHTwlxJJDHNbn7VaRQRJ5jlwyxrvbKkMoy6klmJzxQBoR6hFY2NpH5PlQi4kilbETyiFgxE7uxDyQqpC5x/CK8z1TUNPj1C7S1n2QTRFBLbxyGSc7yTF9zJhk2jJGQN2CRiuh1W01CS2uGt0a1M88jT21wskywQs5l2Xbxq3lQsrD7hK4PBxXB6rpt2kNtHZCSTUXW7Z5VZktQjoskFtbxrGXCclVY4GOSQDyAeZXt3dR6ut3HpjGQOsaSyqY2iFy+xIYnH+vRbhGJIyoDHJFez+C/EOpabfie7ktZkM0Ms1tZuqNaXgiVmdoxu+dlGGIABAGTxXjOoahNEk41OF4ZbeGdLWG1v3e+hKCOV5REUII3q5AGSd5AG7IHXWWtX1krlwvlTkB2Z40usSIABKyL/rgDjaMtxyBQB9wR/F/SNT0GOyLNfyKbmGK2miae+t2mQr++ZCXIWRfMVvuIzlkOWNdJ4Y1p106Ql43uZ7cyMigSKWlVEfByXiIYNzjnqa+KLHVpbBA1uscVu1tI1xdC5ka4SUyODEieTuLEZIzwQ2Aea9H0fxveaNHa3Dia5IjRYoPOdUMTyn70ccZVZQTyrMGYgnHNAH2TYambKOORbiWTz5EFs+0OUkjASVCUBBA2nr0H3ulQ+IPHIUlIwdywss1yjookjUhArnO3bgD5s4APJzXi2j+OYnM8c+nyuAHuctOkNwDLhlt4IvMxG5YgZON647msHxTf3eI72zkgH2y3Zn026iIaIQIrPbyFmGFfeq/9syOtAHVX3i65mljQQ3y20MrvK9vGHt1LRlEWWQZIi2KSZMbA3G7pVe1vtOma4WSNZZESO1hmgmt/JtpJGR2k3+ZlpN0pVkGWzu47jibfX7I6H/Zc81zE/lXNncSokL2kEl3C5kWRd2+CI3G4x9w0mcYxWImprYpM9rYMs0x2IVgmElti22RyKrxhnuWWRpCSnynjOMGgD6Z8G2tvfTfZjcDzwxll8uOUXCww4VZSzLgx8DoDjp1Br6D0+OKBIFeeaSV4dqeayn5XJcSM4AXAHHOMEYPNfE3w+8avaob68mt0kkGyXfOBenZKybVuJSqSSrKCdinBA4zjFe+aX41/tK3fZMZCzbJTE/ky7VQNsSZQVjdkCufdio5HAB9DSGG8tEuLZ2e40+REkkTaEck4XYHI80BQASARx+NcvqrXjFxFIwmcgq8aBCuyQB+pGBnf7YPvXOab4otkgMqSStvAaFfNaYxmNEiZZHCDeVABPHfHUVoi+knhlKXIdI1IlVFLSOTvYbGC88IcqOecEeoB2OlXJhwomkZS6mCQMXdzv8oKsfPVVHHYnB+YEVuz6lOhkiLsIZG8sYZY7lZEO4n5iNsYwRkjHHXOa8tt9ctoX+yS3kC3ryYEO14/OKRK6pFC+PNkCKAxJXDKTyMZfNrcEt7ZpDLI1xcRAyRSlpSCAJFcsBtSAjAOTgY59aAOp1JElYRTTozyKCZgWzcEvvijKsMKyKRknAbHGea881aeOwubt/swa5jRAxlCeVMJGGY1hj5lZmO4kZC7/mI5roheRrFcYKNNFK03lO4eTzCvmNHCATui+YbSMgLjntXFa1exTxCUmMSeWXR5ndblJJnYSYJIAXaAoBxjAIxQB5nr/jSe3guobSJi0V2ysqRxBY3nUI8Nssbt5UiKeC2FbqDzVmw1IzRNDOoIitoij7UYsxX92HVSSWZwS7Y2h924jFYGradYCRpITFGkcu+WQgSGeRFASGZiw3QMBywG7duC5AryzxX4nFjFixO67tlM0kRLR20CpJKEa3ijz9uG/AHmMq89e9AHTa1rQMsguJVgnilW5a2VVXzIjI0aoWxhIHKYYkjJ+b7pBPpPh/VIr22tUnlaZN7Ti1JbybWIrsCx+WCGjBGBtJzjI4Ir4u074h315qtsl9ZzwMdplnXzLieMYZXaK3ETG5O4lhGoZFyVBO017tp3jeyt9MWCESyGzVpprqKOTz5rcxqWc7YxhvNcjYvIHQbRmgD650aa1NzHazzLJJbIZPLBAjeOaPzI8E85CuoIPOV6YxXqmkW8SRRbpQoaX5UYsCuYlYAlgNowRjOB6cV8faNrQuTb3Gl6lFJDHbpdXaXLAy27KQHglnBwjFgSATnaRjjmvfPDnio3NpJNbWyzSPCI40eVZIwynbIx+c/MEGR7cUAfQNlHbiBV+UGVjGxclWGASBhuoIwQR1z9Mc9qs/ks/wAweOMNH5XSOJSSd5Y4BJ64znnGKyLbXhLD5TAea8UTwM+TNGIkXcxRRkhnBA77RzXM+J9fe3tVlQLvaUMqAEpNI2C0boBliCWAwOMYoA2JtSEKrP5yxNGMrbCPcsgyQruANzMRg/jWZf8Ai68mltoL2WCWIP5kFqzJFKsqqreaSSAAquMDOTgcEg1z512KOe2F0ycWrXU4HltLZEgsEmXO7YQykHGNrAdsV5HrfiwRaneCB45rm33zCOWcLIiqAI9kaocBhJxjqFDdDyAfT9prsaxSCSWF2jYS5BADFlCGNScbsYzwT14PFUNa1OCWC4uS0SLDBHku47KwBUg/eJYcdckcV86weOHe0jtxAY5YlUpcwlp57p0jVnS4DpiPbyB0yFHU1jal4xS7FvDc3f2dVcOz+RvhkLfOsMxByJcHhWAOBwCozQB7jouqGaIK0kjQsYvPdzGZraNj8rxoW3bT2GCSOcY5rs7/AMRx2vkwo8cjoCYhFlHkXbtDlf4SFwTnHNfKd/4za2ieKybz7uVGaOCG4VJXgjU4eCOEsCVdXBUnII5ArwPxB8XNVlgm+z6g6qbma11FdVDeZCgi2SSreRnIWMqRnhQV2k5BoA++rzx9bCGS73pCTLsKSSqrf6OvkszbiOpjLZxznjvVGLxHZ6pCLiEqyzsEMqTowBYshQRuRwQvXpk9c1+YsvxfNn5H/EyivVMMsd6rhnltoYSVt7iaWF3CrIoQx/xMrqSOTXu/hH4gQLZRzx3Vsn2lFSW3e8jf95IgBeEhsjAjPP8AeYigD6pXXkWR4oIpLiPzSk7O5UQhThTJnhFwBjnoOtb9t4lhFp5kzRSeXKYwsTHeCAWRVD4LDyyuG+7z16V8xW3j4HzpZEMkXmedbsCEfft+ZARhbm3DA7s5xnpgVn+I/HcdtFZyo09vJLh7sQt5ELrJIR5jOgIeIIVBJwAB1xzQB7H408eQ29tIC0caZEkqTsTLHbDd5kkaw5Z2Hlk4IzzgCvMV+JHhmef7Jb6g0MzypE7uoCLMRthd4QC7AgcHZwDzivm3xN8Qhe3VzChhwsEttAIizblkuAgkBBIZcead2cfKeR0rh7C3t7LV7SV7q2+07pry7unkaSO8LKHjg352h02BflOcYPHFAH3TZaptb7ZbGaW2idvPGC8l3cEBQcOoKxjJIwMDHXOc6Gq6xBrEQiZldYUyUj81JYUV4iHhmWMgOEjOdxBHTpjPinhHx5psi/ZLiOGIS263DKkzDPmKGBgL4+Uc5OOSpIyOTT1HxL9jkuWtGkaAgsqrdeWImdmImhXbmRtyOHUjaQOxIFAGpr0ts9/JCk8SXW1ZY2kwbdkhDuJtwjBeYoyLuxgngZ618bfEy/03RNUeVzKbu/kTyhDMtxao6RmVwYZSFXduPQnGfXp7Pq3im0Ktfy3xikW0d5RdZJaOQ4jCKQCg8w7sYGFbFfC3xM1Y6rqV/LakQlI0W1a7Xes14jlbiWAq33NnO4fLzjJIIoA5G98RwXVxdG+MV5bSTSRx27l40i80jaDF1VA5LF1zjOOldP4b1GLTJIrt3tEh01o51WBWkW4mTLQxIxOCRg5wDkj1OK8FOt3sk6wQPZfZQ6xJJP8Au5ba6OVldAFJe1dlOTyAxOSARXVQ6g1yxlulsZ7SKBba5jYec8M4Evl3Nu0MgWOQoUx1+XbmgD6bu/idqd9dWxnW48qQB/LFyHSPMoMnyxAY6MAuBjb0rpfCvxTutA1Mm5nvLgzukEAilz9liJL7QCpIR0wrk9B1Ir45sPFqpd3kKWxhRSVkkupjslh3sqrbSE7ftJCk4B3Ade1eh6Z4itbk2ct2jQQBfssUMaTee5dXIupJhH8zHJXrt4yeMEgH6eeEvjouoyQvCZBbtsgmMcQlt4pIAw2QAr84BHLDuCQDXpt346m1CC3Q2UkizmO6Ekc8ryIEX9yJVIDNg/NjHAIHvX5laLqNlphhEd5Oi2qQX3nXEOTuQN+4ePzEW1JVQBu+/gNyWruL341yWUWnzxie6uNzKwaWGJzFMpIkbMWCFX7oY87cDkcAH1/q+vtGZJntg1xK7+bK7kw2yMcOc/8ALMOMYBwc5r45+N3iyW0na3eZ4tPkjlRJLQyPenAG+2EWCrgSBTk9VHy5zVOX40an9n+2iBGjgtpJFBhjmkuipdlS/iBUMmHOzC7htBIr58+I3j241v7BNDHBHOJ0KW9s2yNUK+YJSRIhdvM4cNv6ADIGKAKaXt1DFFd6uFiZLaWWKQy+TK8MhZUaeHcCrldp5A6jOBzUcXjLTGsJLe7smaJ40Ez24SZWiMw2PNP5g8nIXpwSB05U1xFzqV3dTm0le4SK5iNwFikQ3IkVAbiNvORV+ylixVEywHOKwYNTm0rUIxb2UtwLpVW+uDbz7BagMirLDLGq4HygPjbxwTg0AeiDR7mZ2NldGaLMcsZsJTEsVpIqYtbuI5M8oVmPYEAAcYrptFgvLC/kkjkt7yJjFG81xbW0Elt5QWV4BmMl5NzEcFjznrxXmmn+NrfSoxHLdKLeKaeR51ildYpMlYRIqRcxoQMEnac4BrsNK8WW3iCWTaYvJiijiniWMRS388xUgRRx5EQIIbdndg84oA+o/DvjK1n01baO3ggcyIXsi0bySmJ8RM0gAWFd28kccMOOleqyeLLeTStOuVeKOPEkQjt7mQPEwZ0KBfLJIO3txz1xXyHprXUF1dWUE/lPJBEsYuZ1jeB3cM0JOM5MeAGzjjkg16RJfDT9P0mSQXMEixyRIFuI2gaRQ5E6qRmdchhkAn5D2oAy/Hvjl01aFbY3MVvGsrvJM5nhnnEZChUUbyu8KAdvBBLYGDWVF8RbvVrK3F9aRCYKqlrYZgUKuDcvPG26GcOACeVyCc9a8n8b6rPcm7unktViRGEs7XLWkhWU7vMiDgK0u5AMNsJzwK5HTNYlNnLeWl5cR5h8phDAPsRtgo83eEyBLuJJIPOSRQB9geB/HXhySER77pNU+1K0lw91G0sjqygIJJCAIicZJI5PJr7e8EeJbaHToJZVKO6hY1JjkTMpzmdFlI34Oc42kEYJFfkL4ZM9pfwWxtC6X8sclq5kjje63AN5hMjjbAE++AOABkA1+gPw7naKyt47aJ5pbmXmfz1kRC0WH2tI20KpHAzyAMZoA+yoPHVpbqBcSsp2KxQMAjglgzQoG8uM7V+8xB579q2oeK0vEj+zRzyRuzKqWkoIiHAxIWXJO3cTyRyccV8zeJLbUV1O2a2nS6SEK0tvLGIySFKnzy0ijyQGJHOCR36DtvDizNZzrqeoR2dpHbmaPDCd/LQBQbSOPmFS+0H7wweKAOS+J+vtpQkuJpZ44twVJiUG6NVJaNZQQCgIXPPGea8qtdX1R9Mk1GOPy7Jo4ruScyI4kRSxcrIpIRj6Hkn8aseP7qz8Rx3MRubeO4tFdo4rmdhHJCjglxbPgk/L8+Acg5HHNcJN4u0jTrGDS2hN3I0UYhQ3UNrblGBLwwJI4Itwc4JXa3QPnFAHqfhz4jafNJD5jH7bZyq1tZvLlpNwHzfaY8qikZ+VmXpg4rd8Z/E6xtrG0CNHZNDIzgvub55QSyOyoRkOTgdePTmvkrX9Ulh1JZYANO3bXhEkW2Jx8oXEJA2HAOG6e/IrjPHXii78iza2iS5uVjFyzQlY41liIBluNhyHVcgjJJzn6gH1Fp/xC0y6jdpr4S26QzedHJIke2QguZYC0YOSejHjjqK8D8eeKLS90+V7qeHEDFkAkVzcpI2ESUrGxaURg8DkHtzXl2n+N7yItcXVuJra/BIjh5ntBEpcfKylnRiGHPAB7VxfifxfLri3NrcWDQfZ4hdWMJVWh3RyF3LkDLMyjG0ndz0xQB1MvimIJCkCzRPbobi2YPGxXYCVeVApPphfvHjAzVCS/OsMZNKsbh5ryWON1meRJLmR/mnMcZjGyMYJIOAM4J9fG7XUbWCA6ndJJbxuJRBK5mjRlDN5sTI4zIQ3CFQV+brzXoHh7xPpE/lHz7yO5tmV3tri42vFbsN4ni4X90QNr85I6ZFAHQ26XGh6sLq4tobV4EWyksbWQyPsk3SbpVZCiu0hA3E5HfFemWmqHTrVp3gnur9kR4zA0GEVy+LfdAymR1yASzdhyRXlVpeWuq6jeX1y6Ryj95ZRozossI+VMpj9+gHQ8gevet+48Q2GnW4s47h7m6LDzlicSlC+GVUiA+aQnggE4HXFADb1/ENy4voHkH2m6JYySbWXyW3ps3MQsibSp5YHsxxX1X8ENY1K0iKXc7xzSyCV47y2jmnutzht0sykLMnXpgjuBzXz5bXdtPi3s3MhnjjFwiRM1taMQ3mvKGUm3k3MAfQnrXtXgTUotFvxcT2t5fG2sBsd8pbW0TrtkePfgynJyCoIGMErQB946bczXGlQ32mThbkXk6SQx26TOXuoTFNDGck2RWPLArxuJ59eXv5pNItEgkurq5lCvstwsdx5MQPzqwJGDlsnccgkk+3C6H4sSLw2tvA8UttfXsaytGJIdRiMv71JDqB+7MxwpjOMjABr1HRdE1zVNIuNQ05bXyTaXUsbXOnNmGBAG8qSdpZB5m2NyQVDcZA5AIB4p4m8SmLTpbhfNuZoHaLbsRXlfyyEMccTEBY0zvDYJI7818oX3jC1029u7K0Inu9s0d2movG2Zpj5rBYgp2zhSxGMYHINd14117VlmvyHtJrS0llsLmK1SBC0hnaSaSBvs4LyH5eQOQOM818v6vdG5vYmWRIJpLt3QRCNLh50+WcSXsoVQDHyYWADdNwPFAG1r2uaddsITFbedeSs1vO1yWEKxQmTJxHiOInPzj5FJwWB4r591XU76DWYdPhkuLYo8ckEyusmxZcs0o8zY00auSwwCSGGM1F4wZrfUY7P7fFcCLzy8CTQRm3t5D5jT3TwyFUDNkGNWJG3oBiuQn1N7i3nvNOnvNRiLywxXPkxPcqYG2eWttM6s0eANoO3cORnigD0WXxIrRSASXMg0krH86iMajcly1zJuuJStuSeiqAWA6Yr2D4N/G/WfDfiCyjF/LNa3CrcxmaVEmjdnUGGPE6biseFwqjpnAFfKekXK38qSCO4MlrJK9yi2y2UvniMRw3FzAzssUIC5K5L84xmts3k0us2lxCZ4JbR4ZWa2ZI7ZZAu2OG3edFBDDBJPGO+aAP6PNB+PLXPhnw/qUt5NeXVqryLdQxW9zJFILdN0UjvcY8rfwPvP6AkGr2qftKaLYaDq2r6vepa6rHBDG+8MwisrxQ6SIHCxvGSVUOrE5OOtfh94G+MGv8AhZ9S0a6vpbu11HKx28MheR7gABXt93ypIij5wCAWBI+XmtTx3rmveJ7JNQ/taeC2VEtrO3kmZIogWxIJ4SnzW/y4jjbBSQhtuOaAP0R1D9szRIL+4sLKxvft76e8UUs7qg81SvlzwJ55aWBA6ggZYZwRkHHknjH9ojxNqqXEE00+j3GoQpJEX1KWCOOONgse22jYCIMMFMqzOME5zX50arpvjCK2N7oVldPBHp7sDfXM5SWS+nk+1stzGjMJy6IQCVAz8vGSPKj4r8VaF4lsb3WrsPGkU4jikn824lQQghRI8jKXjmBCZxtUZIAoA+8PFfxE+KVrZGLT/Eus3Ftf20B8srbTxwxJP5wuYoVtVMZ3/K+fl9Q33j6j8DPjH8VvD0cGp+KJ9S1bRpZI4xBqFjdQwgO0hE8M8Vw8cEjAMPLkKPsQKU3Aivg7S/jobe6tY5Zla+W2WUS3E1hdAFmSMgTFcQ3ojG4IQUPXJNfYnw/+PXgvWL2PTWNut9KTb3MELo0t2YljVpbhxmGWZj5pzEMADIO44IB92W3xQ13xVewRWcUv2UieNxI32iYxSQq8M0V0oBt3VNu5SSMjgkL83q2nz6mqWJ1WZpDaxxfu4FYJcWyzwssZIXoqo4cnkui4yATXjvgPWvD0Fs9yunWyrObeZYImmBtVmmModEcPl/KdRt27Rj0r6e0C70fV9Og0x5/OaONS12FiWcEvuWKcwjEa7MccDtQBPpk8muwSPFYpY20Ima3t90bJJGGKmV2DFlnOASMYyx2kjmuJ1fRdf025h1HT7mKO0ln+ySRyOftESSDLSfKeYXPpnbu5IPFeiRXFnpzzWFrbkXMWx0ETqPPgLALBGWIDu8eG2jkg5xwa72OytSksD21qYZ7aO7LynzJ47YqBJGp+6knmkYyQTn5eCaAPnK3ura9kurCWSIXEUZtPsayK4d3kd5iyDJ8zJOfr3ryzVvA862+pw20EcsU1xGXW5MwktMCcQtp4Mg8q9V3CkttXA5Ir1jx38P8AUNN1u41zS51gaESSOboGSN2KtKir5QwJ9hGeTg9SO/hrfFO4jiis7y3+eNoI5WjLSRXsu4rcpLMhIglV871LDb15GDQBxnjDwcLWObTLLyppPsdqQ63TuhedfM3gxuztcbpW3LyFMWDgYNeQX2uXdjNamSRIbuTBWCEpFBEbdArNqLo5jlk8xSBhg4PUGvVfFeo3DeeunwpBFLLHFGyq0rW86kFwk6SHd8kqbyTwXIYhsivkjxvrT6HqcNnqLC9hQxxxNBdxwwW07ymNDN5ZJkjLKck9AAXI60Ad5rHjm402HT3vdSsGv7281WYeZI139j3QsYlEihBLuiIBDsGDZwMjFcxF4oml0G7uoNSitY2hlg02GXb5k86ymeVgzuXYGRynOTn5HOADXhHiTxxDLqV/5tnA8cjNFFJB5ItUn3NNbyi4nZY/LnjYYaNjkde1cct4+q2t0iOLdLeCGxhvJZytvbSXDGa4tbY7tskpmjlAccqF+Yg0AeyT/Ee70GzS51i5SzieaPSppHuoWuoTJH5nkI3npsiUWzKUk/eBpPmGc5PDnxEs70XNvpN3cN9kvJPJEkhN0yfdN0d+I5U8ogHDuDnncuFHw58VfGF/HYzxzrO0I1AW9vdGcNJLPGlzBDHMWGXjJIy20dfmYHNY3w0+JKwXGm6Nrdo1jd3UbRQSRTv5dxHPGkiu7XG3bGGyoUMWAwBx1APa/j3dahd6pb+H7YmKPUZxOn+kQQukqAzNPqfkOxKFHKYUtjGeQcn5v05X0G8aK2i2SyqLS11AvKzOkRVDcWLSkqzxyq5IIViGGR2r2P4m69Bq17HLY2lldTF4re5uFMlxNaCACNlhhB3WWdjK0hBRCMMc1w+heFoPEjr9nfUba+mmWSxguHN3NPGJHWGBZZQn2INAjEvgbsZPUUAfUPgjTY/Eeni4vJradZXSOFntonvroW5Wf7TPcRtsX5juxuHXoK9a03wxLZX9o1q0MtzPdmD7OziQG1eTdHO2YwIRggfewMcMRg15JZQ6n4F0ZnaBJrVbJ5IvKJE1oMrb7EdRiViVIGOeMsADmvYPhL4xsdf1IjV5ILb7JbGOPzfs32oxTIptEm/dZLRuPLfkncuDnK5APo3RPD95HdtaXVvCFmtyFAkV/JgnURzRRgEKdihGJZssDhCTxXlPxe+F93bWl3fC5kvLhbcpaxWSNDCI5WZvPMaq20RqVyp5Y/MD2P1xbeH7l76yn0zULF/PtVtpopP9KWNtqRxsqEKEDFe2QoPOBjOxqfhkvAh1JLZlEsccC28dxtkmePH2iSMqWjIPBjbCjoMjFAH5P+A/iD8UPAl2IYb6/g0+0uJGYItzOt3LHIdyxSbNoZldCwOCd/yjrX1X4M/ae8dmyvI9QEl87yJGirLMskFrtCx2/wBn8r92wDIp2gsME9BmvedR+G1i01rZxwQwLct51wk1rbhVvI5UXzUC9HaKMgjPHf3u6H8MPD0ssc01lHast6sbxJbIsuAImdpJIgVbcyvtbJG3qd2MgHzrrnxO+IevWsEkby29nJK7m0jlnuRDMsjLAGIBeZhgkrjaxbjIrnE0HVtYK6lqihhNIRAl+WtvKkRd4fYSPLXa+zaQCNvIr7I134faE8+ltbW72U/nlbZLFoxHA8TF2N3Fu3AOpXYSMHdwcg0t94Km1GzntFgjV/MKlY4j5nmQglpJ7dlO6V2U7iCAx5HBoA/B39rH4anR4l1DTLGG4a+a4+xM6+bJa3BdjPmCMM0kLsGKEleMZwTivzR0hH068vLdoIlmlZo3EgkhYPJlmijtWAIwOBkcjnkV/RT+0Z4I8QWOlm5trETwPZXaSW32fyZFlfckYUhHeDyzg524/eYBJFfhx4gcWGr6qJrYWUz3DPNHepuuIJYVKtIkkkYYRleF4BOQRnNAHEabeTxRqs9jcWzsC0d8o2CFiwXZNEeZE2rldp6MMe/0X4QvU1FLK0/spIxdws1vcPKojaVPleVV35jLgHAbGC1eR+HtAttRmR4r+18g/wCmGNPMldY1cbygc4SXccE+vavoDTPD40/UrSKTZ+9ltwbZlkt7hLeeNdu+62gRu7sGJAIBNAH1b8HtDsZ2tbXyg00bmSOOQk/ZJpXCxs0seQxUpnqfU8HNfdJeEW0ek/ZmjuXTzJ9Rm2okksqGB2VoMedCETIAJb5skZzXgfwq0W30vTrXTBp7tvjhluJYgZrh1dssz3hTJ3ZUBgeg7ZFfT2h6HJeM63UMpukt5DatuSQWiQMPIWJnYEAoRkEZ4oAztGtGlt7ewhmitrO2LNHcwpK8VxucrJFIko/dsz5x3579a6610k2slvLBeQwI07NNCjM8ioq4KONuIcgqflwTkcVfTw/NaPJdPcRJb29qlxPatcAJKyPta7EKruaQE4AVeo9Aasm8tjaDy5wsEgRo/IZZGleRl3pdXBT92wUDuMY56GgDybxzZiLVjcRTxPHdiCCeK4j8yWO7xuQxsVGEKgEkk5z1JrzK6vbt5bm1t2gh/dOov40tw8TqC0rKnlkBtwIyx+6MZzXrnjnV4pptQTfAIElsz5aLHLtAijRA11HwJi4YlsgYPNeNHULWW21K0unjhW2aSSGa3jDfaVkzthYrlnTzG+8MqcYyaAPMr67nv/KurySO5FtdxwS2r2+yacRs3lZKLu2ueflGB1rIm057+cwxvLb3kjCSG0MYhtJY42ysYL581kyNwA3HGcVcvWvYNQUizRIYES4LNuBuJWLKCzMBsRcjjr0xyK3XkmtNMsbpYo7i7AuHW1QS+TNDP1kCun7oqx+ZtwAUeooApeH7NLa7e3QxNdbppJplBiaW4t23oGyAIUL8DOCQOleuWGreVLb6heRvc3kJiFxbTTTSRPbN1CiOIgTLIowcHrnqc14xEbb7ehhaa2up42iZIC0yyTlBKzjI5jCAKnqx4J612+m+N7LRfs0RuXguo5ZLgz3lkftUMaRgiC4ilQLJlmHAJI4yBmgD7v8ADI8O6x4cMxZy97GY3jUiUxybFJWQMFa1Ze7YG7aMZPFcHqradN5/h9Htbn7GC9n5140U6yKpVktSeTGeMg8+9eOWPxaTTtOuYrbUoRe3KtLPEkcUczwysCZGs8bZCQf4SCAeQM8c7Pr9nqMi31hextdXCrLA0yyZ+0RktMzPDny1IXbtJ47UAe0eGp00xrhJ5LiwhtTJJuklSfy3Y7PsxYMxmYt91TnrVTWdUltb2G60y/i1Bgk8jwSQqztuGCsxMgEKbsDaxDHsMCua0TxA2q6bbLq2EjuHniaN40jmjuVOYiXz80eBkFvmxziorlLaF4WJnLXLj/SFjaMtligdnRMX5DgALx157kAHonhe4vrmNFRpIzNcfaYis2+2zjdLbgKp24dcDPAAr3S21CO8ijinhjjaLa6nISSdRndF5i7iBnjcQF46jt4z4fEmnRo1rcoJNObzo438lILi6nX94JombK3O0nCj5Vx82BzV7xD4rVLGOWVEeeUSLJLYOl1fyZBH2dpyyrbwock7M8cDPSgDqptagRNQRbu6tmUSLJEzRzfujgfuJS2MAEA8g/SuXvdUslkht5NbZ1nt0/0O5RbmIoY8xx3LxhvIuAxYgjt+vgl3r898Jrpr66KB3igEC4iRVYh4ZWOP3uTzk5PUVzeoeK9QlgVIoraJ1XyHLB7a4mjRSHeedNwVwANpJHGMd6APUdW1KSz1FpbK4sdNtY2i0+FYD5Edx5nMyPG0gW8uCpJ3DLgmrGk3KyTuxm03VptPmZ0Es0z3EiLwF84gYIBK42k59ua+crjWVv5Y5JxMbdZ0WE3BcotyVCyuMD5pzkBfL3HBz61Y0vxncojR2enqIrKdBe3W7FxIsknG5UO7bgNliMZ4JzxQB9hRW0l7FB5OnvbstzJLKjzQ3kJadMtaeb8v+jgldzMuRu46VyviC0zpi2NuLdQlxKHtL13EbgKS8YeEEFRkfTIzivGtK1rWL+e6ubPVL20MbpiZppfs9xFJtWSJEIwHJjIGcAbc9673UvE7WOkT2s8KG+t9jxXbOky3ltPEyGOWVjsS7YkgsrdOR7gHJtptpp9taxldkFwZpxLbssZhvBG0sflkNue2EgCnAJJ7YrwLxiLK0s9ZVTG1wl2gUy7mmWUsZQIMKf3MiDgn7pGCRXV6p4nvp/IVLaezkjaVBHGjzWhjZiCskrg+VmUg7l4x34rhQl9dXN7NPbz3FlcQ7pNSW2ZrSF1nL8ugXZGI0I55+X6UAcfewvq4tbayv7fEAV53ZvJlilKbxDI3HnZUfT3pLPUIILazP26WC7RjCZj5vlWoiYjdESuJSxI4PpXRanozWEEpS4tb0xKkzzwOkaRxOm1REVGZrrZ/eyB0ODVTTJLKSWY3VqXne3iFs8j5nM0cu9Z5iI9kSEZJ25454oA2tLjuppZWv5Tc6bfsGCQsoMsuxiJTACAU+WNcbhktnpW+2pR20VhpkJiiQuovDBGjM8ix4G4xyDy2jzxnGT69afo9nb6tPasyNBCols2luCotGV+I54SmNvJIBO0DPJxXQ6tpDxznT4prNZYtsSG4CRxTM52+aksKFpJs4wz4BA4JHNAHdeA9cNuBcWdrHcAzeUVlZpXlgmFuNqwpuZYgI17DBgXrmvTZmtIYpLu6htmMitICgkLIzOIkt5trEB+d0bthgRjAPFeWaLCfCtlZAWzk3Mz28m/bO/2eP+G3iTpISTgbsnrg12NnNZC1c3VyChmIkjeE+W8SwbkkmUvlXWU4jbGA33iOtAHe6T44t7WH7L5kzR26RqQiBIyolDM0a+YWX5cn5gM5HWvQ7fW7W+1C3vX1lbZWtmnuYVlAmt7e3EDx28U+cea6o+FwW4xgnGflyFvsMs89upuoPMLpcQsJY5GU8x3CqSVT64GT1NdHJ4s0+KzmheVrWWS+S4vfOT9xLeE+bbx2Uwiz5K428fK3QEigD6kv/G0EZsraxa5Md7dzW8zuUjle3CBnlCs4JPm4G0Dcc8LVrTfEV2dRe0nuNsCxSWcNxMks7sV+6sBC8CYgYztAx8xFfINjr8+r6hcwyIrJFHBcsBPMkWmyMR5WJSAUnkyMH7o6Zr2Pwl4gvYib7Ur3ErWsZZEVJII5N+wtA7cE7jg/nnAoA+im1V5tFRiz+ZHBGzyNOVVxKhibZIcCRklIGASQegxXlkutRTSTF3EE9o0koKxJBMDc42xlRL5ICgc/LxmuO1PX9VsdGvpm1X7XeTIsMUcUXy6dbzTbpLiODADTuP7udpOG2nr562qM0ayPeowvL4qJYbVpoooIUM149zNuKshjjcggkZGOvBAO88STXmsTBbfUprUL9hiu7WS4UWpRs+bKUYZursHOQuCPSuL1bw5Nax3s8FzJFa3sEtvHJbLHIY4YnWW6mu45Di5s90ipuGAobJwKo3Gr2tjbQRwOYEisr5nubZz9m1CW4wFu3guPmtpX42cgduK82uvE+pXd9Db7by80pzHtEM/kqTKLUzvv3gfZuMSL/q2xhWJGKAOZ8Upb2k7z2s0SwRW1tO6STeZb6kRLA17b3UcbM0LEI2OAvHXpXovww1iLTtL1FtTAS4N68lgjyqHSKUjyY9rNm4cnGSNgHevNrjU47ebU4vKht0mknMdzNFHLJIEYK6Kj/LGoY45IHHHrXeeHI9G1aK5RryDUpZUtbi1smmgjaxA6lJEcFUAHBPHzevFAH2Z4O124vtHd21RZNSuDafY5Iwod4sBpJbqA4EDYP8PODjHNX/GKzJBbWd95chKYlkR0F0IpWVI5iqtlgbZpVGBkFeccV4j8PJm+12l1YSSRw28jxCCcIsZ3xBSbh2ZSWVugwSR0BzXp3jm+t1gvdXudSMD2iR2sjSxPHNeAgCKG1jdd8Wc9SoA9R0oA63wp4ztNOSO3t5zJFZ3LA7ZfJe3I+UyxRQIS1ozgcSAHnpWdr3xhvpLqKOwNtHPZtIsdxJmL7WQ5R4EGPnkYk4PIG3kivj678UanDeXEOn3d3BGlqsE1pcTxRS3s4AuGuYrhV+eHyTuCg78jGN3Fc1c67czTBU8+C4tBLILdr1m8+eSTcJpZpgFiUrjGGwckDrQB9kN8WbKeC4F5PI1zFFcKBPKIYlZuUUSAYI8wkY29vxriIvinF/aFzZs9rFeLbRbpoFZommDBdwk7xE/dU8nHTB4+Fbzxhdr9tsLmTe8FxCY5ICc/NIS4kKlhgEgkk44654q1onjQTq1vK5NxB513vMwR2kACBdwQ5UgbgM8Z+XJoA+6B48e7vreO5VpZpbjAhjdY9pXG2XykwIZTj6e/ron4oajc3c9vEJLGWwkBtZJ2aUuH/wCWdw8iYU9O+cetfG+j+NLbUdVlF3cyTTl4Rm2ZkBi6p5boMrJjOQRn6V6ZDrn7u5vrG5tliWVCr3EpS7ndVDeTLKwKv8pPAGDyBzQB7Snxh1Bor6z1ScwszskDwyCSJFwEHkkJwRICU/PjrXn2reMpNcgurKV0aW1+0NHcecwkMbrzbPnHmFiMAc9e3AryW+8UzX07eXMiwzGXz/OEKrbttJVYRGCd27ITgnnmubs76K2ivDcCa3n85P8AVnzIj5SYgdSPnEpH3sjBI5yeKAPXtU8Sw3ulQNaxrHBHZul3AwElwIoU+zyQyIDkJvXeDjsv1rzKG7guvs8erPE6zzRrAWuv3csSsY4CozgBip68r06YzxEOr3cN1dWreeHeBzatJGsAlinBVmclgXfIycDOT0zV/R9Iubywe4vL64tGsGd4XaJJSzyy/ulyilioZeSF6P1oA9Jv7WNbW4g0+zLacu8K8yeZLEGKPOkRXPmAFTwuTg8ZrmZbPxBZw2cdjJE8Ek+1UnGTKhCs8cUWcqAGyd5XGOT1rqbS4uG0yOV7+zhkVXgVEl/evMVMYaK3P3gWznAL8fMBS3uqabptnbwLc/2leq/lT3sUbZ37QrW0K7flJkOd2MkKc0AVbfV5NLspmvEvEvGkO29t5VnKR52xRrEV2rGEOC27gHjPblvE99Npc2k600jl2jYQSo8UwWPdys8WPnYjnIyB7HFVr/ULyJZ7nUIEEk5dLdzGZAY1bCx+XvAWQMRkYyBk4riJ9VtzJZRTtKkjuYf9I3K8NwBt3wSOQGTLLwMdcZoA6S615JtStL2IJcxu1vbrLGobbLPyTgjLPgsBgcE84qhry3ip/ZQmnurK6uLma3AtYkvEAXc0SMzgFwQSGb7vU4AqraaFcTym+1CPyoZJrmCzCSzJN59rl1kS3aVyrOVzv+7g8HNW9O0+W/juXVp2uI2eXFzLIqwgExssEj43secjI3DvQB5U2v6nPeDS4mS1j0YkpcTyMJXi/iLB2KTShAeUj5zwa09NivTcXEdhbWUqajaic3KShyzeYWNzPl+ZBg/IcN0GK5/xPoF9ct5iy3gs7afHmWcL+WkxcrBbMXUfusltxyQA3OTitXwzp0ccIkAubaFJ4o0WR3hmhuQfnMKE4liY8gHt6UAdfpb6nbCDyXaYXMxjmidRMhWFgGa3hUH7OzEnkDJxgmvU9HS6svOW7ktIbW+mMkIa3WK4EeVVcJI4Z1zn5gDjJJ45rktLsrhpUa2dW8hpSpd4xMUKsflCucspB4HJ3DA71199qGqaXoH2fVLOzffE4sr4J9on+cj91M4Ba3kww6DgnpQB0N3odhd6nHfwRrKsSxwlslg0sZGXgnUbZQBjcuflGT2xXTvpLtBBL9nMNnMxs7Oe2KzJFICHZnVjmMsSRuxxkn6eb+HrHU/7PEERlgeeV7ny7eBv3y8H/j4mbMLA53KFBPfjJr1q1sLzWdPsIDNHpUtg0sdxE9wsfliIGQ3NxGG5dx0xySRxQBy1zYXTXEtqqJczxxBHC5eS3RshXjeP7ucjJ6jOfpkeRd2zPtnZ0ndQ9lBvVEELZNxI8mGcFlAJGeRz616Fbq0FubG4hdo4C08l7I3kStE75y0iHdNGR9zaDzg1LdTabp4FzcaYg/tJY1QxToXaFJFQo4Y5iiZCCWA3ZOSAKANTSNUtobaz88re3MLF4X85h9g2rkhlTP2s4B++DtHI4xWfqeoXF7qK2+oS6TdRQhru1nAMiz2lzIihWLECKdVL4yMqQPl4FYWrf2VbWMJmsGsIS8t4t1JMXMrBSNqG0ZNrlOEEsZ3EgZxXmN1rHmRT3WlESWy7XdQZHkgSP5XaYSAAncQcoSMng5FAH0prPi/T7qxuNIiiRJltZQbYyRi0CxRq0MiyKxM/KhiMADB5rwzTYbeNY5bfUB5sym9LNdGKKHcrm4BZpfkX5cYPPPC815hr3i6HT9I+yT/aHvZQ6/arQBipmRniEUqAuynoyngA4OK+fNE8aaw2s3NldRXTiR5hFAZdiBmYtB5hcgYV1XOM5DZIyOQD698Sa3p16DHcE3bR2UENsJXaeB3AcKgkjOfMEZZjwOFxnNfP/i2OSWRhHEIoPspj3OSyLG6FnYRFT5EQbGeTnuDXY2dsbSyjvwC7XDTB47cO5gn+yujyNLllAKM21eMH8qyvEFlDMiMHtr6QWq25hSWeNpy6GVHZSoy4III7kYGaAPlTW9JYCfULBTHHbNFa+ZdWwMLzStnMcIB8yLB5JOCoxjtWVouoCy1Waa8ieBLWFVWWycSLqKhRHMZ7QN+5TLkgkkjbwBjj1vxDYvLbSJJHLFp8lrBM0WdxTf5kDOqKckBlbIODgcjvWdpXgx7hbWKxt4Vmntk0yeUI6xM0ymUrMGUkyFQOnPPFAE3hjW082a6SeZHsvIS0tpHYy/aA7NJOsqjc53LkDlTsAz3r618H6bf6x5d7e3DwyTxSyRwtJLHIUQFY4GaLO1ZdrHI9MnnFfKVrpt5Z6p/Y8aM0elyWt008Ntl4rW3aaJopJCCZA0roehIBwcV9ZeHrl7e2t7yNA3n6ZFbQzRyMys7tcGJ5kxhAd65PBw2RxnAB6Hp19a2tjeWlzHJHE+nyrdxZMhkY2yNmVnGySXfG2whiQVBOO/j2qXbzzXMFtGVZl+TzLQFgYyZHicHqu9VBI4+bOcc16NrGrW8eg+bZPaM9pHCLq2igM08sqI3nSF24AU54J5968a1tbyx0y5voz5EUl7IYd82+e7nLJNLOQWzFbNGCrKdvANAHEav4azqY1rUNRRra8tFu5ILV5nub5AH8u2WF1ULGtwqqxBPB4Jxx1NloR1WfSr+1cWcrrHAbZMXdvbxmMzTDcCTfMGVUfj5N3Ge1CeSa1ktbzURJexaggUwhYzc2s8H7xzauvyCF4wV8vKlQdyhm4r2Xw9GIdL02x0zSYJDfWz3bTxhsEXB2uROp3W0wB5UDnBoA4eHwckMN0iJPHBbyQSCO3mj8lxeTLBIJ5Dl2BduFOCm75T6XLnwjdwRM4hV/K84QOvB854/mmRjGd8G3AYE5PYGvZtG0WSxjldNHkgeWe1SeO4DTG4njhMcdvFG3yyh2IYEHjuQeKb4q0x41k1CSRreKIi4+wm4ijZFICG1RUclZQwJGRls/LkjFAHzHplh9qQRIrWz3cktlJvkmRZEcxyL9ouHKmON2SRMYwBNyAK37nR7DTdLureaaOMSma8CXV7LHDG8EjrB9ncKfOcqsagDJZpAcHmp9WnWyZ3W2uQqmSGWDy/O8y5zmForjO1F8vBDAlTye1QfZ5JNKtroXVpMsUWLdrkZgSaNVnjMZc/6EvnmNW3HLn7vPQAyIIJpZAqRyXV2UMkUtwPs4hEsJctG0y+WyOdoXPz9DtGeeeu/D6wxT3lo11IL3U0W7QOLe3s3QEsZJ0UeYnnIQxZQRn5RyM7934iszaxxXM95dGLAdxDcMvnwtlYTMrABPKDFD90AY9BVW9t7PV7iOC01ImHcslvaxukbqkiyM8LRoxM5YEbmcbgzAgcUARm0t7OJ7+R4Z5GRZBbG486KEvGsMTyMF3JLvd2VtuFIyx9e60DT9SbVdI1S3FtfWyARSwJOjFZWQPM0O4DMhOAoGSW46VxP9nrYSXFxIRZWcNpIk+4wSfbn2/LGq+UHBBAzxnJOOa3/DljfWhS9t5prWMxpO1qriJGSQ7oojHJIskUuBklF3AEUAet6f4onk1Y20k6W8FqpDRpN9lWP5h5izF0BEuOA3I64NbVz5Gu2xvLFrWyW6mYG5KO9xHFAdrYZ8NIZGyBtAyT2rxfXbyJdd0y4S33W8enOhnVhJM1wWbzYTt3NOmVb5mKsOqn10Lrx7NFbWaW5lluUnhiBU3JitJLTIikaBRhwQeQRyBkjccUAP8T3K6Nqil3jhnZYytzJEs8sjMu5PMkUnbG4B+XbkZ5x1rzu5utNkj1NzdXOx0jvEhhhV50czbbmWBfvJCVL8MAcL0rX8Taxp01udQmvnZ3vGMouI+ILgja27j9zBtBKKwB46V5vf30ukafc38bR39rfSQW0Ntalnl84jaWVguY1w2eTjj14oA6JfHGk2oMN5Lf3MqE7JlUyK8PSLBBXGFGMY4IxRXmFzd4aMyrHas0SOII43nEasWwrSKCC+c59KKAPemmaxt4ruG2ubrf5oiufs7Mixof3iBmAORkgDpz3qtPqVxJ9nt9OSaSaYJO0OzYyu5yysEB3AjggcZOe1dZcMf7K083k1qqu88ccaM8b25PyoFUfK+7qSeMkisHbDp8sZt0khmUB4i0j+fcADLSJtHH0z36YoA6bSY7tbNpbtXhd0YwW4ZxLE+7ZsfAySMZ3dAOK6WHZBDbWa3kmFLTSKhf7K8xC5QysMt97oT249+CXWb29SWZJ4pY7IploZN80bsQGW4zgKg5z6mr1nql4zm5TdLZxr/pDiI4QDarSZfAKuwBAHzcHFAHvXhexiSzkSYmYzb42+0BZCuQGCpIc7U5ODx1r03wvDZRzQ3F4vleSUUvCyq4RJPlkeEHJRFHUA5ryDStXI022uHgLQBPLdYyoi/vRSeYSCWJIBB5zmtjT9duIZ7eCCMRzrOkskphLKYWkA8l5ASCgU4Pv3oA9n1C/QW3+iTXs0pvH/ANXGrCRAdq7IyRiXbzlsHHuMV5Z4wlv4ofLtX+1GzInSJ9glXzV3zRQyKS6lFIA3gEk8V1l7FcXF20SXYQpLLN5NrJ84MgVoVWQjaGGSPTBxVi7sLaASzXJb7Ulk/mKgCJLcbC0Qke4ABcjgkkrkcetAHypp02pnVi9tJctJNNvuxdCScIGYhYBJ5fyg5OG7ZwCc16pPfSWkD2/LtGqPbRTtJJhHbE4jYxhdq4bcp+fB6YqrPbzGUF1c28siTB4FZmfc+BbHylP8ZwSx6cqTTNT8Ri3MFmsE1tNZI8l7Bt8u4WKTKr5UMyEMrAAFt5LDJPOaAPKfFeqXVmb2SO6AtHZWmmtQsk8bAljDGwYiOJsAAkZGe1eV6dNp2oXDSTy3kcVw/wBre2VTONxk2okyXCIWC7RyCc5r0XxlPpl3HdRyRTW6QoZ7hrKJXgvp3UG3jWDgxspYByOpyTjArw2S18QXV9DFDHFHYwLJJLHvaNo4ipZd7ttZ/mPKgED1oA9ujjsxa/aLW8dLneCJzBJOIdreUkMcIIUAjBPJIzxnFUgLkmIX0HmSRSMWkjdpQ55CSeU+ZFfaSTxhRxkcVzmm3rLBbwLHMbmNklYWrpJbgDmKSUMSWXcME5PP510VrqOoXkplmQxxR3DoY7hoYGlLJmd4z5TMYtw4PIHbFAG7JYWuLeyYIhYG5WRmeW1IKkmUQ5HlvjII5OeQDVWNxq2qfZ9NhjeZALeaQsy20tt9yeORnACuAM7Sc9uta2lWd5qv2QgNp9nHFJDDHI8cn2kZJ/dHau8kZwe3Q9a6/wAL/Ddbm/SZnaJJryMIIwbeDYpGWuoQ25pjn72CpI5OaANTTNEs2sH02ZJAXKQxuqFfNYH93GjkZeMdNuDwOK9N0fw5bpGyT3YjSBVSKCe0ZoMx4G6GRV2r84AGc59q7tPh+NO2RqkF1OxS5hZZDIYhGuU88ocRF8MM8AZGcVpQadG9pcSyRSJGjm1t0YoBG7gsqYc/OofcAeuOoxzQB5zqfh99St7ie2sbaR4VYJbowjZgxG+SPYfmbPXjHGe9eK62Z9Ouxb3aeXAUCb3HlSWgbcY/lbmZflbOflbHHOK+o7KzSaGdVhurdoI5ftcsm15ZWi+6Ymjf5fmIwvoOeK8I8WyD7VM9wLibYu2380RYyxAJZBndtBOeccYFAHiGtSWMETpY21xLbTwmaaZkVQ0inOISCNu8kFc9QcV55q3hxrt3+ymSCKZI/OCBkVPOAaQMGIAOwBWbpzkmvRC0c93eC0lcy24zGs8imCSOR9pQxsBkEA49McClu7LYlsqPMs1zHtlWZJBZupcHER25EgwAM9RycigDzXT9Ae6ntYZpfssFiHjJEjW7vCvyhw8YIcKMc++eM12trZNpg8y2M11aMVlWWWbzy8SsA7xsM7BnHJxurr9N8LyTDULi4gjW4kjjZHaeJUnVyFEbBCQFwuPlweOhzUhFla23kiS6gjN59lng27IgmzLIgK5eIN0Yc47dqAGaXetaCEI07qLhbi4gEiM4juPuFGPIwepr0jR9Yit7y7S8WeeICOS3YtvdXLBvs7gkLwAPukknPpzwWmaQxv2Q3EFnI9uWtmTMsRT78cs+4Z8wLhcEEDdxzxWf5l1YXVwr3EaMZw0Q8xmVJ1yVLwvKu1HONpKgDpxQB9N+HvFcN3cGWQvDD9qiAdzHA1uVOFhMcjDKltvPJ4Oe1fRHhvxHMssMrThr2R9/yFUtJreN/lMqk/fweRye/Svzyt/EcU89s+pX4FnaOZokjtkjLuGAkmldXPmBZcgZP0r3/wAA+KJYtRmFvcwtHGFmgumIke4SeMAxpbEFxtz2wB1oA/RjTdZ0yaUOstuokWIzIJcKJtgkyrOcAFgcD612UPinTIVR0uWknmeSJ/KIOyNh/qgVB+YAcH0PFfIA8RWlraR3BubZrmcLDMA7FIipUmUDcTFKFHc4xwO9V/8AhL72KS4vmvQ1qk8Uccpj+WTdIiCRAvRQpxnk9c+4B9F+MLLTEtfPs4YkaPfNFKJFSUvIQ8qyGcjyv4iCPTnrx813fjK+0q5Mpu7Rbdpmt4QytcSYlYkpPEpzcOCB86qyjP3q9Dn8WRvp8xmuTHKT5kFxlJFeMrkh4X58s4PzAYB7180eJ5dNOrR6pZxlpY4JnvYreZo5USQMC0Cc+Y/XhVJGaAPoKDUrO+uYWvLiM38EEd0fIhj3yxysu9XVSVz5edpY4Hsa9P8AD2os8skNuwWymYNFLdyK1xDGqneyuSSMsBnb8oAHbNfJXg/VNLvLtYkmuZbU2XlObrzbciUgMgkuY5QOGA3KcE5wB0r3PT77yIYrSaKzuo7ZWRprS5YMI3AIjcSybtwOT+BI9KAPbZ9St4YQkZiefDKPLbdLLIWBVmYjBxgE8+laJ1a/06eOVRl5IYVMRiJhklddwBDOPmwcn6eleFp4ojgkktoSkaIXdJGunt2kyAu2RyTtbj7rIpPbPWrNpq8sc0ha7uXLzCSBMg+TNIFYtnAc5AIHyY5yCetADvH9tdaqzzx3EatHFPIZkjeERzuf3kEQY7WfcowVBDYwMmvmdZZ9Dnje8kPnXN3mSQROl1cTNlGSVxGAke3H3gMjjJJFfR+u3twrmDy5PMghM0ds8m9iF5LyqwDBz2yB19q8d1e7t5LqSe9DsCSE08RozpORkzeaMggkgnB+UDnFAGzpupi6klW9WKS1iMSWMdvcLCwkABAnQgMqFsggj5R1616Batuhggube3eadiRbWdzlVibAEtxKGzsBz97A4wK+dLe802F3umuFfUijMLaGOKd5pHJAIMeXB2AZ6BccGuk0/wAXCzVZjPM06j7KtpIjOBFP8wYpOwbCuM7lJHBxigD6v0vUIoLR7WK5TdbIXE0ahnRgNvmDecPjBVcdjzzXK+JPEurywwRWFiwSNCl5Nbt5Xm5k/dsJFUvKo5JGON3pXkNl4waS4MttPHDhxbylLhifIIAcWybCHbfklTn0xV/UPGsH2HzW1Mxt54tnuImZpREGA814lX5JlGARgEGgCLxVqjtFPGI0uLseUxR0SSLe+FLl0bKSYycEjBX5gOtfPtzf3KXYW1l/0i3nchYNsk8zljvkmcOALcdNuMDH1NdV4p8TQpJcz293bXUEkiw7XUEoXUk3E0it8z7s4B5B7V4be67pFletex/bLeVpfJutNMEd4LsbRICioQy27ZzlWPTBAoA9ptPECCC1a/AcPLLaSW5kc+XcY3p5s0JOC5JO4/LwBnNej6D4su2hMaSiSK0O6WVpWEigHISHfjzFVcDIzn1NfOWn+PdAg2/bdOgtr2+TyIpYotiuzkLFCYmkYJ1XJPzjnAAretddiWC8iF1HELOMvFMZHYzgHc6rFtAKqCR+HNAH15ofxWggiIcRSNJkW4WIwXBVVKsHJUs8jEHBAPHQ1q/8LLsEY7EuYX8hZriKWZrmMZG4KEcAxjnlcZBz+Hxw2rasRZXED2iwlmCTSQsjgmP5Vm2A+Wn7zKt784qvDrYRpzcz3P2gwSRpcxtLJAUUnepCyfMygY6ZwaAPue28eQavaz2e+ySOQxiORVWd1AO6Ibdy7GJJB5yue9Zl3qMILXNxcIlt9mEAuWjaRpHRixEZHLKDkHjrjt1+F9M8R6zFP9v0x0uCGlNzC6s0XykmORCZCVBC8Z4GCK928K+Kbu90d45p5hdvBKyQRwqfJcfvGU53bVwehwWHI6UAe6Qav9qhjlBdbFWJaZEZGYugRFmY8kblGCvJFcj4i1CdLFzE0stxGWLRBQxSPbkiN937xyoJwecdO9ec2Pi7UnFzFqE62UFsxnigEMT/AGu5A2xiSN3Cxoc8Hjn0xUum69NIl1DqUcUyXMyzlg7C5haTjbEF4ER4PHTHFADoITq0luySFYYyZCHkYSmYMAYQhwIgEBOcY681Q1e5ube+1DVLDf5vCxRQxiS4O1fLR1UtiRcqeB78cZrf1O9SzQmKJTIYi0DCKJ51RQG3r5LkM3zEHd0HXHUeOeK9SikjC2+otDcXUoeCyt52jChQvnHzYSRncTwrc5wKALum+MriLUZ7a5jlmlSJ7ucXUDWssV5GwMzRopPmcYyRkccnFeyeHfiFBbAXVyyz3EssMjfZnzJH90oCqkqmIznPUngkmvgvUNYMWuCGayvDLM7Q/awJ0MxUlXV5dxOwKMqVzu53UuneONV0m9OnynUd1xdR+VcJMDHJbBx5CcJgOOQQcH5uRjJoA/XPQPHNrdIJVt5DJPIXmNszE3UYJXy5JXGIztIL5IBxgGvVtN1ywhENn522aaF7mBhIXSFVfBG49COOOpxkZFfnf4M8XX9utqJBc3EqKwiLyZs5TOF2xExcySqo54wCvXtXtun+LBLcI19IdPka3kJ+0OsKmRZAFjjDH/VnGM/7XJoA+y7jxDHe+XbWtxloEzLiR41faMhzvQDcQD3y2OnFZd94stBDE80u3yt+6ByUilmUhXMTrHhpMkdcgV88weK4rRLp5r6WZrxo/s724JggyoMizTYxKBgYwa4/V/HV1ZWl1KupNFblJNkkduZLmJlIBnGIyOhIwQAc5ycUAeweJPFtitzJBujid98m2SKIROzIWjNxIpKlgOOOfm5z2+TviL4jsrCeS7tdUsFgYSO1tayzFlkG3Mal4/vZLE5+7j5TzXNeI/iTqUMCS2+qTy286yIhW1t3kVn+ZhIHOW3nALcFc9uK+U/iH4+uptKu7e4tBp88EyRo1udzzrM/zO2FOFBOS3v82BQB9Cw/EFbxprnTmlsZvIiuIzcLAUMtudwhKMVcxuy5Drng84xU2n+OYbfWbee8ji1GPUtz3c9uPNntLsg5kaTOY7QHHBxgKTyK+SNJ8Um9h+13115NzatBDZWkZQ20qMMBmvv4pDjLKeFPAr0Oz8cW0TW1hf2VuiXN7FFLJLcz2rAA5imiurVWSdQ2QY2HJ4ORQB9YQeLFs7ZZml+0NPMJYpIJc2cUIfarl4wSrkHlS49lGeex074k27xzWU81tiK4BMwlKvHDHGGVGZZGZQzEH5gBXxL4r+IGlrNNo9rthNvLE6JbPcWykv8AO2Ilt1EobBJI9SQTWDonjaCUuhu5F1SeC4Emn3QBCKuQrtPjJQoAFDYYZ9KAP1GPjjQ73QUmk1SMzIVuZGecfNIjFQgEKsWUdsjnHBNa2heLUmWJ45lMUjkyX0floyofneOGOVgeRn5zj2BJr4C8Oa9dtpkxu7hZ5r7yUgMicR+SFWS3VMAxjaOGZQDjgmtn/hLtQ03UrSKWdRZM8f2cRSszE5/eqyxZChVJPODxzQB+iieJLe/eNbm7R1RJPKkKRxu75wfMkiGXl27c55OeBivEfGE1pPIbq6smn8qaQQvHL5BMuCEeUKA8iqOepzjtXKaD4kjaYS25huTKYXWTzJYyFXIEagA7++ePbPepdc1S9kv3jeC4itpJTcl1MahA0RWWMNuO5eh6fl0oA3tMZmhjjunZ2QqBKrvDujVRIiiV2JZNrAdeD1xWrHo9xNdJdwiGO2cg4juVEkeMEu4R2UEZGQTuIHQVl6D5V5ZWqXEcjlmcRCSNbm4cD0kMPyxBD3OD2Nep3As7C0tItGiVLW4jzc3kuyKROFDqI1UDzgQRwM/hzQBlvaw28xl0u4L3EMAF4/lkxs0jfP5jttCts5XPXGB7dsuoW+iwWMtvLNC15FKBDHAVAVeWd5zIAis4zzwK4Fdfj06VReW6z21wsSTecgLyIucTGWM/NGFHC4xjgkVsnxTphhj0qTZPbxJMI5DGojkikBaFEZCfKjAYg5IPFAHZ2HiKO8uQv2qKZLVw0sU8i8LMm1FV1fMgBz93I+XI6VN4kvtSRApvGGlosLxxQqs8Uzk5MS7l8zzOTwR2z3rw3+0ZrjVY5LK0+zWqFFMVtIdsvlSbvMiZ8BDtBGASWz+fT674qs9Ttx9lKrciJ0kgRttuqIu1kmZCR9qXqGB3EtjHagDlvGniK6vI7i6iCwWlorrAIcoZFVR5hRUGRJvA7c57Vwfh3U/NtZjdw3Vuvn/aYL5CyP5DABzPNuyvORjGRmpdY169isGgntIV8qSSVFZlIeM4Vd+W+VmHTPPGa8n1DXNSs0SKK8aKEss0lqQruI58jawJw8RckAjhf4sUAe5fb2E0hmmSWOzj+1OUdJmit4+UNvLNtLTkHkgEYPBq3Fqia1O8WnR3TtIAZkjlQmONlHRFbapJI4znJPGa4vSUXVbaOC8upIZY4EZkniSZpbcqGWKOGPsDxnJJz0r1nwna6fpbPqEluba0SINI04Du07YUMqsF2IOvU46UAZx0i/W0dpLKU+YHLF42+0GKIFNxhUcqDxn+XNVH+0WKQWdhcparbl5Lia7IiSKI4fahRCZWLkjngEcV7fNdWd9bIk7xefEgWC5ikP2+5tyu5Iw6/LBEMgbXwSBxmuY1mTTBbHLxmdot6NvTfEQoOxxMiq65HPPXoe9AHNW/iSeJbRJLlx8zAtDLuaOIJ8plXbvRX3DBAx24rotN1cQRxR+ZIjIZZPN1BY9+JASFVx8zDBG3IJ7GvHNWvLWwso1W42XOoSvM9yZWkQBR5SQsVTYkm/kjcFA5znmsWbxN5Ctb6uZJBbwLHbtHHEsRkcbmuN5m5RV5JP0z0oA9nv8Ax1p1ne5vVeWLDyvIZ/s8KkYxlxkkZB+UgYplt41jvFEyCK5guXVYorfDTtLvCeWTG/Kr8uCTyBkgV843viC3O+ys7zTZ1mmikV75XLyFsFmIUFY4NpwCcbmIxVnQtQltdbvDJDHFavFE8RSNiqshCqhCtlc5yGUc4zmgD7e0t7u+skjkJgm04puY5RYmwrbJ2Y7WXYykDJJINTz2d9P9m1GCytrxbF1LR2qM81028lTdtbsXCZzwBgjlia8z0/xTMYrWyl1AWtgVBuEucLZh2iLNNNsy+duNpYgZNWB4rk0c6hb6VNDfWDWzCFY8SLPNGu+JWkjkxHEp+bcDli2OvFAHb3loLiCO9uTbkOs7OsEsi20BkYILeEoSPN3Zzn7pBzjvVsrU2067PtUsSBWkvJBmJckILdXB2mPbgDnvgcmvN9K8TPM0UcLNcme3H2mG2V/LtJ2kZgzRSjaqnJ+bkk8nmvWRrNnbWFhFItw8k6s62Zhk8pUTOTNmPDMWO5SD0GM0AegW+kLN5rSzLbfZVhmt7aUq0NzHjcAhUERsTkbWIPtitx7dGjgN0UMMB3w27hlBaRj5i4QZ2gHkH09KxfD9zcTWDPfSo0hZHjGFYXESABYmYZMMoTp0PAyM4rVv/EtvZWyxxRRTSLKFDXZRXSAqN0WGx84JPHJoArXV7FaotrapcMsoeIqjiNTI4I8uIsQqxhD8oJBI9+vmepTNbpNDGrSfZpZLiOKeeNAGIK+WeME856nkV1z+JLZ422SJDIhb5HCrtQqTtj3n50zgdevIOeK8e8SXD3Udw6eZHDMC08k88ayjBOPKLNnbjpkAkHkd6APJvFUcUjXN5dyIWCtE8LYBUldyvHOzBSQGPAJzjua+NPGeuw2upTQQNaPGiRywMIXUGQ4G4KRh5e5AySQeOlfTfi7WLaK3mXVJmSMp/osqPG0cscRCiGcMeG756ndxXwz8SNV0W71mFUe9hsIS0155IlRZrmQgRsdiFowFGcLwQxwO9AHrXgvxLGEeBp5roXVwhFyiKEa6ICpbhFBaJiR/dBzX1L4aS5t1tp1aR7qZlZ1EstxLbRsuJQIWQE89cA4PGc8V8K+A9QlgIm0xZ7Ux3UhgCFZFkgcqVBaQZeXkgkDcuelfZvhLUXaGC6aGeK7IjRI/Pklebyn3SSGVkAQbSSytg88ZoA+gtHvJ7ZGtl+0yxX5hKxShMSpGzF2mZXJhHJIBwTx717ToGvJaWzt5wlMboio2Zo0QYAWNz1xjHrxjk8V85WGolLv7RC6vLKHm/wCPwRRIoO1otpPyHYSe2ccZrqtO16ATJZxPD5bfvciXzI3EZDszSDkAMWY5xnPHSgD6Ln8Wz3kiWkK27yiMBijhGSNj5gy3A6g8deeelar+Ire6kMjJbJJbkSMkEhJDhVVxGc7TIcZPOSfXmvn261q3tbG9ljdIGlni8s2rLI4hZVDmIMcTPhgSrMD2FQxeJLR0htrPV4BLHcQY3BhJcmNzuLKyA71UfMgzycDOKAPoW/u7W5s5CxeRpVJtbkrIsayKVJE8KpuZvmPO3t1ya8b8W22qCOPAMjOg4hnKW8eFw291HyMy9ASCD2Fay+KUkuPs4uoVcRLNLO0flAt8ytGkjfLE5IXg4J7daydc8Q2r24M6sd6yOpVTO6TKNsRAXGVLYJLqqjJIJWgDxDXNRmMKWZgl01m3QxXEUkl20UEmRM824YTaQMdCQ+RmuAg/tW0ui94t0liXiC3cnmja6ZaOYMkZCxSAbuehPNdRrrm7ldh9qidmCxfvVMDXG4hzHaxZMrFQd2MhW9KZp9ppgnjsxezTvNE0z2RDLDuOVUSSSH5CH/h7UAdfo+tLa2qNNeL5Eswm84lLh1Yjc0cjnhXIPb6jik1vxJarcJJHJcWyTRIriAQTwshJCyRyrJ+5YjqG24JOK4G7VtLXEUtuqROZBDczJNBJcMSQjOh6iMFcdsVxOp+LbeKSSS3jktYpIJDKhjaawaaN3LojqCvXOBn2oA6PxD4xsYYrmPUJrmXTre2SLyPM2bg5LvcBQxLMMkE9GL/LnrXiy+Nob4FLO4W6MEQubTz0hC2o3FVafy3yGCgDDAN7Zrzj4j+MW1eyjTTmVzPJFaS7EZ7hRks8sUcIJa3VsjOMA8k4rzXwvq9zFHJDcSu01m11LZ3DxRBzFFvDQyQwEvczHPy7xtx90k5oA+ldG8SxXeHvXeF0lZJ4pbiSNEmjJZblItpKwkHI+vNa174ot9OtbdZNYhubeY3D+ZbSbsk/6tv3iqYyEO07iMnpXzBdeKktbW5uoLme6lu40WV0lCrakdUMZXIAAw4xnIP4cfc+KpUWK6jkAt4hI0j3TpPb5Ckl4EjJJXLKNpAO5eBjmgD6ng8VCwvGjikmuortY0hCxLGkMK7XM1xIzMWx3wB1PavRNE+Ikl3byW95dW8KvK8Fs+9kMsasWjKmVgzBcDA2/L+Ar4G0rxfPG0sjyW5aN/KEN5NcqZjhCt1EW/j8twQh+U5OO9ddoviJpb+J5rtbry2nYWkihIkl2HZPMVHyS4A2ovXjPNAH3nL8SZJbGVLS8lbUh5UEnnymZ3gjAB+z7R8qkDgnGcd+2x4S+IMtzPNaxXMXlwDzpE37i7K4UiRQSzPhgMLk5GcYBNfCOm+LVtrue4tJbi3u5oPLjubtULC6eQiMIqsSI+CQdpUAgE8GvefBer2FrZC6R3uLgyLLeRzLMYC0kRSVp38oeSgZEIAb5s/Lnk0AfY0/jtHUr5bNG4VoYVSNo4JHIVpZFaQMVHOcjgYz61w+veI9MgiRF1C3ur03DxyJNIyRR2pkDzSQohKmUysQvfP414dPr2oJeGSG5tJFmdZN9lcAW1vKvyiNTFuBm2ADYcZIJYA5Fcvrfj21N55M8jRJZwyQzRBYLgyO0nnI8sijbG4kySMhhuGQMUAereKtblsmVIJXkDxO32iQqvlRlcgOOFZlDEbhkFQMnPFfOmpeJnvDPbWkiBGnDNcNOfJkkbduCeUMCLO4DBxgDcRVPxH8QTrKTS6ctt9nWNjbwx7biU3lsmxTsSU7FESqCOQxGcZrxUazqd5dJct5EgjJeSBlMws4yGWZ54CqiErsyF5PzigD6r8IeJdJuhb+UpuLsxmKS6E62i7o2MRCI8ZMkatGV3EkHbk9cD0iO4nY293OySwTPJAAFEjKNw2NG8ZjSUlv7xPLYHUV8teG9Ne6to7y1dLW/ibLxNI7yy5kDRlIkBEcDBsgEDhs9s19HeGBDPaPJMIrtbfKRxRyr5sU5CSSlo9+ViySVQr15z2oA6id5UkuHsmk85YphN9qhdv7PkJAiJtkXaQUwBngZ685rnbfTZfE2ozMzXccsMccbYi8yNpopyskgU48lVC8c7MdetdLqmq2tjtF1diOKVIpl2iLz47cYCwTeUWwxlG4+YQFBx71l2WqWUYuLqSa+Mt3M0EjWwWRJop2IXai/dxGi/Mm4ZPODxQB3dhoAtw0lxMsktxD9mg1OBfM8mOFQ7rJEq9DyGCk45HTmt46Zb3FrHb3EElxHkRoYs22Sh8+No0X5GibjmRww7dqzrPWYpYLW2aR57Ty5SUu2ddqqBGII1gi4kIAyzHBUYJzmrMCx3V+Tby/ZI/KVZCgZI4olGY8OjMF+TauevHIBoAy7ixluRftLJcSqYy8aouyGMRYWS1AikBknEfRyzqSOx4rwvxL4au9S1iO2islstPEI2xymKGVZHiZYZHkVxuUnY3zbOZcckc/YEOnaR9jkRZpIZijvOwXzpJkd2TK+aV3A7RjYCcAH3rzTW9LsLiawFw7W8QKSfZ2aLfI0TMiiR0ckowCsq5yC/TigDxWysXtWitLgnT7iKRnlkspJGhmKxsUdrt4wbUIiqrgBl3A8nqfVfCOpf2jYx7poLw3Zt7S8SWF/wCGX/WiYNtuDwBncp45FY914buUlvJ7GybM1mbZl8qbMSXsrIZTJIQDIYk2kqAQTyxTiuh8LeFNQeSIiXyRDGfsltt2xRRwJnFxKUCF1AwPXbgDpQB6eYoVkIjM8k4uWtvIKJNFZwgEwym3mK78sMB8vsHQbeTx2uRwztMVEq4QyS3QYqIpN2wiCdVAYncMrng5H07F4rhbK4umufNka0QpcgJBumyAIEd9u3kNy+Bxya4TVrhZLWWxBkluJ5oHuWRjBGsLqotl3RhhKSEG7HUgk9ckA8f8Q6XG99BcQKbi7t2KwyywlWjeSRYWa5wMzx+WXK7Q3K57gVSmD2MKw3kGnzy2sxkmdGlS4n+fDk+YApndR8oA4Bz05rpdUWaGV7y3mWaNLhEUwxmNbfc2xvNWXBIDAnPftzxXoGmWWn6vFEs8UX2128medbbNykqLt0+e2SZQrOcMW3YJD8ZwKAPPtGt9T1a0kuLezke2aUrFAYlc20IxJC00yEiZxlQNhbOOM4zXqWk+F1ns1imhFotz80txPcnY0vLSLAsjbY5hyVG77oAPPFdZL4fg8N6N/bNlHE73DR2lq1w00IWaBQzXD20S7G8uQMNoHTjqDXPaVe6lqsxe4nYrBJIklxESggtnUs6SWrJtZtxIR0ywUjOGyAAcnezX2j3UiRNLcWkW6CK92fvZzI/2f7O4UkDy/JLs2dwDZ+na2OtWd59oiupmvd8YkjvvmkCBgGWMKMttErvzjO1QxwCDV2TQ5LlhbzrcvaMq3Fo0pRDcuFCxmEvtO5sMjFgCQM9waaPDtgzXcCwi2SWO13vZOFihjQBtjoGzGFUDcR1bO7C80AZGtC2tFa2hubcrdOHW6LRYDxrHuupIi294wQAoIyGbPTmvPYtX1u41G6hOr29hEJpkkEsivJ5/lZFzExJ4MJVcDgkfLxW94jKWQdraUXSLffZU8uNJGVJAfmklJw0TSJ8yoSQeAK8o1nW47OOTzo7axvZbeNY7meRkt3fe2PLiCl952leV6gnpigDrtN1qDS4PKvrmYRSPclbqOIt5SEu6yyRyjKMWJw6gqO7Z5r0rRPHVmdMTbdahHeOs8e4QqIZYlhLQzwsh+e5JXBPoC3C4J+P77x9oWmsJ9RJMNwrLeNdh7m2by4xEiJIg+SMlAdpCk54GK83Pxdm85WTUFg0uO8WC1t4rXcXhdQY5bcMQr7GDo3mMjBFwAeCQD9M9M+Jcen3dqy6ncfZ7rToftAcCN7eVUWOYPCzfviSqnMO/dvzktkV6fafE+xsIhG9/EkDwLdzusk4w8hSHIk2bYmCF9yE7tw2heVr84tB8ex6jbxiYWc7kQbImfaJoQSWmYrkxbCQxQZwOMZBx12qeJL3USItM1OKNdQiFsHtYftEYu7aUCVEAUqIiyxybmwAYyN27igD9AtO8dpqF7FcQGKUQPDErpMjSRSSIqmUsPuGQyRsW6EPt6ggd1BLqMMSak0QZlBE7QLIyRAn5XjaRQ2/ayYUgDB9q+H/hXc6kl1a6XPaB0imeS5vhPKqeWbiN44Z1UEpKJ1lIzxjBXggn7Li1SKOwgRpHmvDDtdWZJJmZNqlUAIEowvGeQBjHFAGw3idLaCeTyxFOFa3uVmDC6JZ2xJFuwM+UUJxxzxXn3ijxVDGZHtXWVLWKNHgkDs8zXCDy+VXDOCcgdcfpm6rqm37YrNAkE0zu8/moZUJIwGaRwIWyQMZBBBAAORXzF4v8W2unTzPdXEwgtmErrAu9xPEZCsh3MGLeQ8SqMffBxwM0Ad3rfxVjgeCKWKETeYLMmOVRB5jErAzpnLXCFmzGMv8APgrwa871LxCBMkMF5A1x5zqkLY+1CGYEywET7V8wrlArEYCBh8xr5UudY1E6hLdwahHaWk1xcyLHcoWuEZpGlijYxOE+3OCrbw7kbjjAAA1bfU5r1HaTVYZ7jzrO6mjuohDdWsZLWXzSxqu5WmicBhyeCxPcA+gjd/2ZaSGOYTx5NzH9sXbdxxOx8uzMgQeUIXO6NlY7wTvPzUaP49edvKS3LszSGWS2t3S3mtEdre+2xgHEhmQsrAlSSUGXRlXmhpEUun26SXjvBNbQ/av3xY+ajbAsUsh5UbQCM5ypABGK9F8NeB7zSNMW5ma1jtri7M8NzGjtaz28WTBHdSEZggWSWQOi/MZcuy4OaAPc/ByG5XzrTTrWTY0CwYli3ECJPtE88M80aOVlEinliSuRnjH0Bo+spawypaJGohljaWXYLXfKQokQXE23IPJGBtxgKWHJ+efDQSG2ktba1EzWcXkQrBCzRFZX2yxpc7h5rDfu3AnJbgmusEt35smkySxWskCoyRTSosUgiUBQUMm5n2oc+4NAH0GPF/2ZHeNI2EoYANIWvY48lWZZZAoKbhkex4yME8FqvjdIb2ztncSqs6XTIzeY8MYc5UKuSxK4PGfvevTjdR8Sw22lwyXG+K3eNfNeJPOlkAygEEkYYYO37udwwQQMV5ncarZavqMd1ZS3TXiRCOHyU+WNBKY/37sApb5fm54JIPIoA7zxH8QPJknv4nmt4rq4Mds8mxlniEskbtKikyOw8oBVK7dqAH5ga+e/F/juJydSW5slvoJHeQtNLDPIMbFhwozI6yguR/CGA6Cum8U6FdSLbrPcNDFcvKbloleTzkj+ZYQMHyLkSHcpjyrKwyd2QPnjxLYnTr6BA7vuup0aCWNhcIHt1jllulliAiDAEg55DBhw1AH1p4P1qS+tV1Jb1W32MSSQCRB585gBN4rk7VUyK64yCQucYxnkdb1+NL+COa7iS1ncXLQtcAvHIIXti00LAAylpwU2lhtUdwa8K0fVdTis1tbCS4YpGsEU0LM8CCNzJCkr7QGkIJXjgY54xXj+u+INba4eaKO7uPsN5dTXjXreXCkcF2CiLMzAYbY4AGTgdMAZAPsPUPF+kzRsNLlVkUEyRpdC2eO6laSVZjGD9wAtu+ZRkHPJxXhfifVbvWLeaSOTzorGWad4WeMy6nI+4RqsUgQPCD8p58slMs+cmvFdO8XeINHtWaOL7LpuqOTeXIlSXyGvpJJPLZ3BxGNp+VSWw24jaQawdR1cpZX99BcLHNcGOVJZ5na4RFk+fyWZ1WKE5yFO1ju4B60AamqXt80MqzWwjju4mjutPTFkweO3kSBTNHmNtk23gSEYbj5eBHpXjLWtNtBFdvBIwFldzCKcmUMpaHynycr0BBUbGGDnkk+Ra1raxwS2vm3rzTzl4LmcLMpklA81UEchKqoYYJxnbjrxXESeI5LaWfZLBcXsECI4mR7XfDjNrItwfllcSZO0nd2wSMUAfXtl8e9St5IRcOlwVle1gl+1CR44g74toliGy1bcGVs5DAcnca1PEPxmiv8ASdOjMdxLeXc06/Zl3RwJApYARpGzbbZkHJH8WWIGcD4J+1avaqDNNfo8txJdm5Nx5aQiZI5GWONYyJg0kzffKkM2MdM41r4juhqT2rC5h+yTTGN3hZLvpGrF5VlKwQmSRcq+1izE7cdAD6S8M+Nb2XXdSzdR2qMXIjiuZpDElvKXjtVUK3mrIHZO2AhLYBGfRF+JMlrq8bXDtHaW1vOqxtA0YRvKUQSWsMg/eZBIc4O7DEV8ON4lhtdZWT7dBBN9pQXMUC/OqvEQfLZmG8l9mSAcN/umurPi0ajZxRXN/eW8oR45pZlQzwIpcl2JJwoYycAlmDjaDzQB9YaH8bo7XVRb3ZhkgR59073CwsF8vNv5DyMB5THp2BGOK7rVvjvosthG2nXc4e2sfnRDFdLdS3LbXhWN2B3KyMSRkcnJr4M0/R7hDdT3MsV3o17DAkLsjAxqXJ8wu3zCQIV2qgJ3dR1A7ZLfRn0+KzvpLowWsYtoG8oQSIXJlOJIOWzCVzuPJJoA9of4wpq1temazmjEhkty1rEsc5QEor/OSq7MR8LksOVBzXlOr+I31G0gF00090JpYWlCSKYogm1YwPLUKxU5bIGSxx783cQ7Lhr7Sds1ppsiWps5VDyGXASORQr5kG2I5JwMjqB1a86XnnXaSCUlC7wgCNIZgcPIEiJ+cJjAzu6cYoAzrG30qzvHgvbb7W0sscmDI6vbLIp8mRSOCfMcAqcDjcQASalSKWeT7On2S3t0ux5AhYXCSuY1LyOyP8jkZXuFYHHFaFldJLYm1MG4tIzR3F2XnvnRQ8LeVGsYWBAzblBY5Cg5zxWHqGj6pepY6do/2r7SpMjLb3UeUWbjddPFxCwbdwxBx0FAGpJp0M89vcGW6W3gun2wTTqYLe7jTBeXy15RlKBRyPm74rtVngks1uXZppbXyYfLErpuiDB3IaNfnYPuXjkA4IxTbDwbq0ekzf2haNc20cUKSySym4W2mgZSLmDJXe29CWUbm9iDVcWzXN7cPZFpRA8EyS4WNHUZSb/RgdwAkA425GR60AdBPrXkLaPLNJEt0szSwLcyNKgDHy4hCExIqgghn4DFhkDFO1KF7nSLtb3U3W5nENwkSYczWEZUW/mGEF4pBkhtgxxXL38k8F15H2yyXVr2yfy4503BNqb2tmXAMTk9emAB715tezapNfrbi2ju9QhCPI8VzMtrBaj5jCyj53beDwAQaAOug1W/0yWb+ztVeaIXAgeK4DkCJiwmImOTKq8A4GQByAM1RvfGMGmyKr2en7YIn8i5mkF0kkkijdIkiFjsErNglQB07Vw2o6rNHLbG5S7uLlkklLWaxR2ls0jMr+SuQ0iqAgdXG4kEAdQPLrrUo9QnluJRObeKWW0iNpD5RvJVZcJIh5ihyCSdo6dic0Aeprrmp3N/HfqGW8lmjeEqjQrKqb4m8gvzIjoB82MDZz2NdZNrEy6fNbyNa3puZsyM9xNJdRrIqoytLCmBMi8IjEICQT3rxjS9RwPLmdLZZHZyuXjnl2AosQvZDl8EKMKFAA59a14L3T9BV5oVuLlSo86Agunm3L+WAFY4uV3553BiQcYoA9G8Pgj7TeLJPN5CC2tracRwLHbvjHnzshY3O0gbdpVuGB5rtdA1O0sohI8P2eZbsyy2/mywWqyRZ2yXFxDJvuCVC/dULzt7V5L4fu1uHeA2FtH9njieKMTra2tpIEJnmuIzMd7bSu0EnDZOAK2JLaa4N08lyJ71bdZLVrUiC3vUOSUMhbaXAGN5AUleCc0Ae8v4mSGY3yxyyy3sHmxB4iYJYo3KMICWZ0UOw5cgnORxWXqfii6ht0nkvrK3jtXJMMztcTbNpeRY13/KoLYwoOcce/y5ceJvEMjyiB47eOCWNorG6E01zayD91NcPKp5GF6x7shQMd61LjV5tQht2e5hlG+CK3Z4jbx31yxAnLwyYlRuD8xUKe57AA9L1jxO2pO9vPNYG0ijRoAZvJ3pIBKQsMq8ruzksdw3dMVhaTry2cUqyTxR2cpeRbGCZJI5GYnYSQcpFzyWAAxk9RXl2s31q17qUZvj9oliWIJPCsVslzGFTyYbiAEYCg7iccYpPDesOhgBsftskLSRRmwu45XSLDMxuEmwfKYZ25GSBx7gH0Xo/iW3SOG4E0DgxTSzKJGNwrJhGFk0pCRQFMKyg9jtzkV7V4B+I8Gl2wt7q/nSylDzR2yyq0zZfIFvK0gwwwgUdSc4HHHxBp3iGEXEs0ljNIsN0bQw3TIFihmJDMwTBKBsDIBAx16muvh1S/M9qGgtorKEFbPzN8scc2/cWiXaDIgGChGRkZz0oA/QeL43Rm8sorSy32ywm3jfVZytzcPne4dQfmwGxg+g6V2918UbGdZJxcSQuLRo7a0Rx5HnggJFM442I3mEYOV7Bq/O3SNZuZZpZb6dzdJOVKtEIYIVYY3W+7hZQqg4zk9QK9F0zXPtUCPdXFutojKQku6GRpQxRZiZMZBUYwPXOMUAep6h4kuprm5eVXltZLlw948cpiMbkOtjFeGcC1G8FlLoHbdg4HTiPGOozajfPBOlxAtwscNvdXEwkWIYUxwK7ncQMDG0kjPBxitm7u7C7tVstNv1kvLkwlo5GjurW3iiQki3eEna23HADMD3rlZ4dVs9PvIbZku5CC9tfT7LriZigt4on+aB1YHMjqoHUsMUAUYdQ+w6U0b3TS3sCmFJpjcQyEZw5mEoIkjUYw3TkDis3UTNcwwdUm2+ZKyTbUkjCbh56ZzhySGI4PGKTTn1OW4Nk0bvKIgblXmjEVnJGTuaDIP2uM9WBIU5O3NautRix0+1i2tevdHD3qhIUkzkypM0jAiNQcfLnuBnFAHnV2RFLFNFBKZJFiDGOYiW2QMQ09sob5lK7v8AWYGDmuEu9ce6u57gXiW6x3DOzQGNJJPszAAK83Esj7fmC5HX0rqLvUbC1tiquJLWEy2s6eau9Ii+QDuId41J+/kZ9DXz74pvDFfx2ohRjFHP9k+zmXyoIWJKTSvtHmylTxjJ9qANtte1TVdSudnm3ZhlZfs/kjyoInAfe5x8shHQquD2yaS38Q6jLcyWxeWyugoguUMcZla1AyYpJpsZ3f7JyMcgV5/p9zqNpHEYLl5txNxHNGs8ZMisV8wSQIc/ITndnpwO1eh+HNJElta6hFH9rnV7hTsaS4maWfJ2PHIN5YHOMgdeKAPW/COo7jBcXDSi5S0dLl4k8029sR+7Noq5CIR3Jx7966xLiJoY5INPKkSAvdXu3eUmYhJljXBjbJ5ycH9axvDejiWe8fz55pNP09JbmyuFMbebGwSK3ht1UH7KIiQQfmJ5I7j1XTNNjndJ4lmnsJlt8ReR8sLom17aVANyISMrnj5Rk9qALHg9ria6tzPcWlt5U0lyoWCWRyEkwbgRquZFJ7MCuOTX1n4VtLi5sdSuZbdbue83bIZ5nSBY1i2GKLZGDHE6jcQcEEY64r5u0nTby3tJ54LOzjWSaRIp1IluXgE+Vie03blmAXnaMnIIXjn6v8K/a7fR9ITWFs/ssgPn6lHKwW0QKZESaaMYaTJC4Pzc8jvQBpeDNNtbpbpJIFle2QtcWSnEYUMVG2cuGNwjLhcpjHVsZNd9D4l1zTbCWwsXa10yVpInjuZUW4tYwrBJraOC4ZZwqgB95BJc574xtPvbGK6KmW6lePcInRIbSN4i3mRyAAhrlOnOCeeT63vEFjZT20tlbCRLu+aMTanI4MFrJPJyi7clI2TrngE444oA+OvHF1ayarc2kdympXkt/wCbO9vJHaPKyqRHK0W4LE6kgPztPY815f4o8OaitnHcQRy6fdPPLJJEbcT2kkssZ2XPmhSMDuVzyc17N408DWmlajIIwYYrszQ3GoETPcRgvuULHIWG5+uVXaOM4PFeUeJ72aw066trLUYE0hZGkkubxHju9saB5dlrGT9qd1xh1Cjn7gPAAPjXxZaBNSmhub6xjvIrd/tkiNHKb20GcxKwcG3uGXAww3A8Yqpp+ktIl5ItzNBefY0ixLO7HyJ4Qka3SqgMK4UMqAZfOSwrovGOqaNdqsdlemDVL7dPPHHBE892scm1RKrx5hQrgkrz+OK5mKy1Saa2ubmCV5rd5HS8s5YJSZ4Nu2wikDxvIWjZSVly65IXOKAMq1F7PqAtjf28xjhnhjkmgMX2ue2QKRcbJ3V4Dg7SQB268V6PpkF0EeOVYlxBI7pZRhrY/JmMM0igJPtyQqc+lZlxFIlxBeyWU8Ukk5s7ycJE15Zu0WRG9uXLSJ52SzBWIwQSDWNq2tzi8s9KEjCzjhMZMjuLWF2k/f8A2mMIrso4xt3FTgLkc0Adzo9hKl4JJZ0miWBXht55EiukeNAX3oreYm0YwwXLEdzX1L4BltH0sWmtBbjTrq3ubg3uoQeXMp8wyQ2dskWA+I2XBkVnYcnJzXzL4aurd7iSO2W3e7jjha4hu7jZ9mZj5X2kysCPKkkDbEDHYMFgBzX19o+oaNc6JbLZWH2a+lKeftkAXU7oRpCk9q7AxTylyfMKsELHjHYA6PQ/hhaeILSa60nUbmGyF1BLb2onjuBG8KEpEkS2oNtFI+cDbtQfeI4NfFfxb+F9xF4mv2uZ7e2t4YxJLfSyeddrdCRpbuwjEKeWPLUqDtAkJBDKGBA/S34eafd6P4a1rUrnzWlT7Q09u6eatv5EPmNFi2BG7yCqHaTtOQTmvkf4irHqt5O16yTW181xcmSO2juI9POopJILaxgVwZ76Qbt+dzAjA5xkA/LHxNe32g65f2drDb3kzDyfI1S0WGOOVFxFsKOC04jGWAye5x1r074SajCgst6G2v7SyeYN5htoxI8h3yrNcupZEKsMgkBcZIG01keNdOlsPEVzaQwBNRinnkg+0Cc2t1KIivk5aE/Z5JIDgBjhGGDjFdJ4J8CS38Y1+eF7MRwXFu6mVrmKMtHNBcYjcFlKBFRVBQELuwOKAPvHwb8RtdgudNEOoPMYowpeSYtYsshVo5kkEuZnjQ4CsPmPQEV91eEfizZ6HbaVG+rTPdXbi7u2uCilY3+WQRQREmRd5bgj5Qc9K/MjQmnsZ7OGe508WcQiEVmkSwyvcpPidxcDcGiCqPmJw3QEmt/xV45uTc30QvkN3aRiSxW2llRLB9qx3NrMpyZZdq5LI4BJ4UHgAH67aT8Y9Ev9Zs4bRDcXAj3wNb3IiUXGc77mWRuFEeclRwRhcivo+x8fWtzbq9tcQo93bxFVeXzYHiS4ZJobhmXcsgjwQQAD26cfz76D8VrjSdY0+eaUQ28otJhLFPK91GPLJmZw5O+PKPkscnBPcE/bGg/HbRbu60/T59UX7JGr3MeoqywpbkwLiJPKyJvMnLABiNvpjGAD7k+LXxBit9PSOyupVmitpVEyyNNIp2tEd8B4fsQx+buQO35hePPiXDoer6fHHNH5UTh71bi4zBcTsTHJceQF8vc8gLOR8+3ALFun1DqOsaf4n01vKnuIvttpMkcoeN5pbdVE7GBicLeAbVJOMg8c8V+ZX7ROq30Gvw2ltaiFLG1Ijh8hCsWHdmS5cNgvhVwScHHBOeQD2yf4xWsi3JsvEB1PTbWOSfUYomlaS2DXUUTRW8cSMzlvLzu+YlR15rx7xd8S7W9kWZ7O4W9ihubdY7YI8d3ZmPebk+amHd4sKMEsrDJxXw/d65r89l5mnXMNukc80zPDutBDcwW8ckUNwY/mmt8Mw+YbCw5Neiw+Jrh7CGDW2iaOWOK9lt1lErQW4tkihFmwwVv5pVyIgSio2ZCDigD0mHxXpOsxW9rPcQpFBcyxw6KqxWuoJNBbZR98igXDCIqW5wDkKM8VWtp9XtLGa00u0aeQRXFzjzJZ/s8Q89luJoWj+eQySAZQFiW3BdteHf2vpGraoitZz28Vs81xePYTtbt5xQxx/andfkjCqPut84HOK+jPhPqVvLCLie6tp1aeSwVZndWZXUMkwKAvJthwCACpOcE0AcV400m48TaXZK9hDFcW1lKPtP2hla4d23+VEVjIZxcbvlfDIMByCQD4vB4EudSvbF0upp/sVzIl0jlLb7MqRhnt7SLfl3eV1LFyqZYhT1FfpnbfDDQNYsW1CHEZiW6S2+VbhW85SLwSWsjgxjzkMin72fLx8ytj5l1PwPq2laxcWl5p4W0upptVjuCj2VvLp3m2qxtbjcHaYylWEZGQCeNtAHh9mnjCyRiym8hhgiiSwurZSbeBpC7xi82q0sQJXcgMjAqAScc9l4W1TVob6O5vJbG/6ERS2ksT2d8El8uOMFUdiryeWVxgFeTjJHrlxqehWuiSxPc6Le3cYnl8uZbRJpoy3mSwozIGMoYlizHC4OT2rn/DPiHSL2fMksgiivgxt1azl8wXETMrhlUA6eHbCyRswCkZagCv4u1CRriGG4aSOG6McscAuCsSN5Xlm2e1WQvDLvTcAwCtuypZean8CS310J714bhLaOaC+uw8ZhltVEvmZMxKmWzKxxnA3MxmGFPOOlbT/D+o3CXOpxxw27hhCqygW9zdQERmJ7uQgG2EhcoyktgALlea6UW2gabZeVa3FsH06UGSDBmm1Gxnm8iI3EsjrsiLlREFVvlIYZUZoA+nfgX47+ytc6Zf3k1/cJGLu1uriWDyDbXDma5t5w8ZlL7HQIQG27Rk5Br9BPBuuR3NhHZXkWnPKts86RyXSgyJI5KTtJPGDjZtKlchTgHHIH4k+EfHSQeJr7S4XW1tDNcq9s8RUrBEo+SO82gYUAKMNlv4QetffHwt8f2ccdppxvVKTBJRb3940k0YmiMipCQhlFuCGGwj5WGCKAPsjXF0y8eKGBYBPbKkv2kXwwjq5Qwltvzy7SMgbicEYzxXC+IvtejrHdzLNb6ZOIrK01V45I7dptoWQTh0DLNvyFZlXHUmuh0OSymMdtCqQXl/Kk9zLJEZpZNyjYEEo2owlcB2yCD8zYBzWb4l125sney1gHVkltrqCZfKaZYn2r9jiMrLt3KowRGpIII3eoBV0HVbe+tXVGmvpreSKAW3ljaVicN9oa8AzK6swUlSUGOuMGt2XUTeSPdyzg29s8ciTW5SOWXYvlxicJksodNrnHBHOM1kaTo8KaCL6we1s4bhZXnklaWaNIDGy/Z5UVA1lIrrEVUhSc4PO7HBreXmnNemIwXP7yRLiVGRbCRbcl/LcO4CsFB3bimxyAC2VyAZnxA/snVbLULjWAjXF1peqWsUbW++fzbhUMc0E5bEezYcZGeOMmv55Pjd4WtdI8c3V1cEXl3cSA21u8irLdQgEZmRVO6WKXcDkAsyKMHrX9FGs6pba7a3emwT3dj/AKODG2bbUrm1S4iCSllkTi3Z3OOrqp4GBmvyP/ag+AWoWGp2Wq2vkPZxXTQDUYyCTcSM0zMsrtnaZNrZ+78pGeQKAPh/wr4QuN7SRFtKs5FnW/Cqj3RknB8qKQ7PkhLgH5Ru3c4719HeHdGtZDZQXNvNLqENhbwSTJKxuQ1oJGWTEiETByY9x+8N3yj0i+HMVnf+dpWq2szRpI9o975yDH2fLJfEplmYshQZGM4zxX0R4C0m3GsrqCqr6bArNbmeIOIzyskk1yPv3G5RgAlQScfLQB6t4F1S7t9MtbWWOaza3ezeO5EjTISjmMAQSRKc7QFIGcHkqK+l7S/siZbmDfFdPbxC5UPI6p5ylWKFAQs5f5s8DHBwcV4u0dmbKC/vrP8AdRQSrbuohiXzZn+Rx5cZLykktkAjvnmujtZ9KgjgWS6El7BFDavAIpFmlO4yQyPOuBGFTaCWGPWgDsrjUL7U444muD9ps50S3u+LSR0iL7ZAzqCsiuoBYBgVIyvWuHOvQXV1eaPbW1yYZkY6tezTYW2mQlTJa2zbllUvksflznOBnFO1jX7+23y2kLTiQCyhVVSU28023bcecTsKZZsNnHBxzxXFXmkanZXjRi4e0eXyle7A+W7ndA7oyuPlQg4IxgnO3PFAHNeI9OTT2uov7WuXgkdLqbzQ32V0dQltGwtwdpYngDn04xWfaJcxWimVEt4dPhkk/d7oLi6jLL5UQkkQ4QFsjd3HTNJrczTFbYSMkFtMXuYrYeSkpU5jSSKTJlB5IbIC8HjpXluta1rM11PBDdQ2sEUbS21tPOJnubWGQMTHGrfJKCMhiefQ0Ad3qmqW+y6lv1K2bRRQebG6XEsTrOriSfbkpIwLbuB945ArIfVEmt3toHtoNMifdbxGJ/NEEp2zNPNMQcMSSqj5DnFYNks2rw3OsLNI8OoRlLhJwiok8QEYlMCnJGcEkqAc/Wmiw+yLaG5urdproS27yKfMt7hoCAqLCPmCgAcEZye/WgDqrC2jF4ZZEhMISOyZ1SKB4beRSUbyWkAaLawO8Nuy3HvBq+iCORW0zUIr0yI4WbUTK4iEQMcqcQkswTG3gjHJOK5BNS+06qftiyRzyxxwhYiYoxBECiIUmxlzjIwO+M84rrtWuYZLe28i2uZLezhjS4hJEVxMswKuI2XpLngggcEYHSgDl3nto5WdJYo7ua3MSMqnyJEXIkRN3LS7lI+8Pl6CrekX4vLZLGCC6N2iM9zPaoscNtbq3yOqA7lJBxyOO/vxGpXq3n2vSozJMFkla2W5hYzabKo2rAqhVfeOcHHJHBzWhoD6zpkY+2LcwSzW8cVvNAViCqGx5k4c7nzwxVh0NAH1B4W1XSUHkySslwUtopYQrTpHFbxsGa8Yx4gMufmYfNitjVHeM2s1pblLORi9nGt2txPaSjImktrh3GIgOYwQSOODXheiXNxZz380Oo31xczQfvDHBbvbyxADzbhAGOyU9AVLEcEgAV3dl4i0tNGhvHkuBJJO1mkM1uC6BWHnSXUhbZGgHOQwLA/LzxQB1WjT3+ozXN4dSmt5rNZVGnTs5muHidSkkzouFmKnPmEqHztye2Fr/iS5tijraqlpHeMl4zWziNZpnCCVmRsHamTnIYE4CmsKKaTS5prq0shBOyyXFvdS3W+C9ikOIJIAzkSOMAmN8Y6DNcJL4omv742d0ySi48y7vlt5hbadDMS0aSzNI5wQRlhyRjJAoA7u08VwafdLp1p5k7XklxNLfyx7bdt6EByjqBOynGBhfzxXJ3V9LrF27JDHLAIdkkuWtrlZBIV3PBJgMrHpjIwcg4rL1XVBfW9tplsxkeyL/aZLO3doJHVRiOCYJuIKkZcfJ3yKt6Uts0JguHVBBFHNfxiR2mmBOYIVZctvEhGSODnrQBvW8NwlrFdA29zFYD7U4mQrLATsjLpG4CvKqghWzhsZUkc1g6vvubyaS0vntxcW8MaWqJFI0iKuVjnupNhDBmBbCnBwckc0yG6H/HrdTyQIHlFm7ufN8iSQBIoZyf37ljjaUIjXPQ1FNdX1jd3dhaWdvIFiURXgKQM9w4G5Eu3JjZwGG4hsEDC5IIABt+F/EI8LRPFLeM0qYEEF0BLZSPcbQ+2Qja6wl2ZmDbQM816DqHjGDWI4o7e3itXkiiED3TRix89lYy3NkqpicNtPyMfl7DkV8xXEvlyRwwXN7CQs3mxllmigDkrJBCyq43PCGVvc9q6DR9xgfS2kvY7aC+S4SaKdkVI5QshjmjlQnYBER8pUEvwaAPatK0KK6jMk9wbgi8ZL6S4fyIthGwJGMb0gOc/e7dq0prvw/pKy2NrPFqEksJkgsixutPGHdPsjzKo8h2ZxgsCDu6msa71e6tbO0WZAsNzEVjW2iDPcp91ZpiQPkOBgnGe2eK4pLaSeaceSNMhMkDjzw8pnkALZYDlVZ8gjA254oA7SHw34W8WL5M1raaTdxCNwtuzZMrP+8dkD7SrSYI54A5xmufsvhHq8E8+o2FrfT2kMa26NEIwtzb5YMYiGbJGxx67ffGdbw9p1lBNBrbMxkuri4jlt18weXGZGKEggAgBGPB/pXr+g+LJ9Le5S0WWVrFZJLYLOWg2TbBgRMNqMC0hw5ByOlAHKaX4QP2G2a8WS3SWVYXtJIPOSHY+2SBlwpCgn5+69TgcV1d54YsZ9OuJYLi2lmhM3/EtYuUEcc+xZDeeVlVDAbBnIzk8c161/aNrqdiTfW9lJdT28glvrJ8OkkyBmUSg4Lo5AkYLvJ6jFc7YWKWk6R2cqma5lJlS4njJe0tlMciBCNoVpBnJwCcEZzQB482jXwhtYZ7d38qX7YJhJKWRJiVzFuHExYYBIw3+zVBYJZWeOOB7a3jF0twXkkMgEQJE07yfKTzjaCVPHU5A9vk/0lW0OJLu1U3P2p0uY0jNhZsfLhhiDkCbZKRKcvgD34HJ3VtZxw6x5lykq2SXAksUiktZFuIztU28ioyvbuR0cjIOenUA8xeHUbGCGz0u4lnaWADUo0SMR3Buj+4MbA/KzenUdwMVi/wBk65LNHprs9vatCyWdxfsZEt7pZxcIzzFcTKMbY2UsoBySBW9qGvWl4yraQSWEqPGJoreFIpI5VOBEzu4CWygf6snLZ4JqnJrST2dxbRzqY7cCKXUL+UmD5unCZW4hyPujDc5wcigCzp2zSppraWXy5J3nN9JPbfaI5iG8sRQEkecuT34A5j3DJr0jSbm5uInWBJor24NxNcST+VPA0KQbUtSkjosA8kiQupKjqSOg5q1DQ29lJ5K389zEssdo8++NFt4MxtDIqbgRCDKe5ANdJZxPYWdwY3hWzuTcW4MTSNJHKbY3F5GFYZNqwyikDb5fGcmgCe3uNY1eeGxWO5hS0/0NJA+IpWk/0lGupSu5jLLhEOOM54BzU9jbLZakkk7Ca2ht106e3vUS1jkUmdbryLRTuldbh0hygOWPHAzWXous2wZ40nh2StsZ9sgaO3tyfmJJ5ul58o9KTWL62EMc0UImtyLuK9e2ubm4eKRrgYYNLMHhJnP8IP7wbvu80AYGpWcUjSC3aK4htJ44bO6uGEaXcSSGGS0kiXCtMsnyxjk8ZIxzXGTxLauRYySWVvl0msnt1f5rS4t5wlptkJLMFdfOHy4U8Ditm312O01R4IHjW4t4Jo4bWSMTaZazF/O+0Mh5a9LgYcZRiOGIqVL621K5t7aKOeK8854bi4hlWVbO4hPDIrIcs2R84yOOVFAHnF8be3iuLeZZ3s3YxtaXCKzwh7na8LzoCYWB6liBjknFdl4c0u5s5La6FjaxxRWRiW8l3wmB5E8wybhGBK6pn52zweFNOefSYtWvbY2czm2uLn7TqN5G3lW6iz2zl4yu243ONw64Iweaz9O1qLUJorW3M8FusbStbvGrwzQI+wlWkkAU+XyEJD8nCnpQB6nonj23sJhHp6SpFp8kJKMqQ5uWJiklixu+0Lvzgnhuq10upatcXTS3F9DbuGa3hmtRNO1xbQyLvt7p48MWUp3AIGDuxXmMnhffLJaRR3K3ks8d/GURgzxInmJfQjP7uOOUYZH2rnjrWvZ21+lhfm4IQwvFFOlwZDcTKXCefGCuxpFXogk2/iKAOd8Z3dhpcJklvEujdSf6C8aqlvLIoy0ryHDxDBCjHHavNtR1AC3EwS5undJmiluEkXCqMr9p8pT5kG3/AFWD3wfStbXYLZVma4FxGLfyBZQNC0suooW8t1kt3XEZDbfmXg4JziuKvLQrNMJA9xHe2SC5jgzAk9tL+/DRxxu5ikjOVKoNzdgaAORmntbZtVmeT7PbgAzKd0kVw9wQVEajJaNfTOR6CuGi1mKVIYtNMQlguVE05ljaS4tmHDxIrZkI42qASB1A72dQiudPa9tLm1mlT7SfIkkiJP2GX/UJGofKBQPvEBh0IGa8rlhttOvzvuHFzEGFvFbxyRhUckCWWV0CLKr5GA30zQB7KPFA0wNqha5s450lzLDFEskEsBh2SsjtncymQDjDbcD36K9+I0UkeliS5gWC6RQscFvL5/MIkjyikr5hJDF87VBwDmvm6Vr+5hV3uba5S5nntxNOZEjt8KEdrfeQEG5SCeQOqkk1dhbVo5hA6W8dmghSG9VlkWZWURSsH/5YysBxF1HcCgD6K0vxfcveQ2o09IhLNLexyzlXMOxMs5MbEDAwRz/hV2y8TTS3yTLczXDSkq1uUUj7QFLxzMrfdj3Hdz/Dx2xXzm9+2n26SWc3+kvPdw8s5cwRqv72IO4yCeg6nsK9D8O6td6pYG6ZBLeAiC8W7RLeJII49sMqICgRwDjls5OCOcUAe72WpQrLeS3Src6i9ukkWAYoBNIm4kEBg45JzlR+PFegeFZ1u4IHgjlKwTI1/Yyxm6MLKxDywtwxZyScHKgZ5yK+fvD9zbR7Gu7hZ28+BoLLzHO2E7lC3x25GFThUzjGCPXtNM1288PXt9d2pEMcwVpC0crszsxSH5UJOcEg8fUjFAHt9+ttA9/bzWQhQKLmKZ4o2O0BXje3jU/u23Mu5kJPPavMteuo9HW5vJpIlt/muTdW10TPJcSqBCsduVykhckZICjuRXoWsy3l7oVtqKW7Wd/AYdsClpWls2jQB5YyC8aHALDb16ZFefyaVPqMYGpYkSC4iUhGiVmjl+crIWwCoJUhPvEA8UAcJHrN9dpb3Pmph2DJYxT/AGm5nhdmBe9iZv8ARpOGyy85z1zW1Dpmn6jeWqagWeWVZrmCN5IxbwNIwWG2DM4dn3DHTHPUVoX+haVZSxi0mMDvF5pnuXAWfaHMtuEjQKsbMcp83HrS2VvpaPBbHTZlt9qiCe2kcSyzM5YuN+WZd3GASfm9KAO0l01oba1KTw/ZrZ4i1tNGtqYJNrZa7YuWuItwHKnOCcA1zL63qNsVhtEs7dbh3a+MABsowwKiTMm4+S5zkj7uecVeWS3uNRaW8huZLe3MYNpCFkeJRhR9uYyEFRlTgZb5unGKfqMNyshEUBiSaaMSRz263G1S279yRx9m2AHGDgr8ygUAZGoCwj0ec3UUT+YZJbe2gS4uRLIyhfs8LkAqxyWUgNweK57SIVuYrcXH2G0SHiFJpnaRWY7cOWH/AB9BTwOqjg1ua7ZeINQY29iVjsLedDNMjPAHJCqiqjLly2chomUAnpgcyPokWm3EMt9b3GoyywnZZ2s8am3fagEriDfmQnuSGJPIoA09F0TT5b37PBezySwSiUgL5yNNJgMGkIXYCp25PPP0rsLq2MDRwyJLJfxzxwi0fbJFDHIwC5ViRM3TB556VZ0LRb6xaC4s7SeOWd1ivUKO20DDJFKdn+tGeoyM961777Vb6rNJcok99BGiLclSUhiZCFtwEBEkiIWyxOQSOcjFAGz4Z8K28r+at29tnzZJyJ5JpVuWV97IsYZYogAFC8HJAANULlpNE1G4t1trW+uJWS5ku2SWeGBGyojeSR12TAbc7hhevbnNt79dKSC+aa50y1M7r5LXx8y4bBdXM5T/AEdC+GwQc5wCSapXWtWkkk9zqDXXn3TL/Z84GIblnJ3K1yMfaUbkH5eAcmgDoZtVd3kM01o08aW6Mbt5JbdbaQERGxlCbXKBiH4YDqobgVk3Wo315eSpCZEht7KUTXaOGgjQH5PIgiCrNuxwXwRxlciuTfXElu30XURPDBFZSpby4YCBpT8joyxYZfm6ZJ4OBmqUfiXT9M06SLUr6f7Kd1tnULLNuZEyI2WWBt2BgcEcjjvQBV1bWtPvgwne4eSxKR26x3SpDLGzBXZY5SD5u7IOPucnFeda9f3MVswsv9B+2Sfu7ZJJJnnPmJwrLhTFtG48jkfWryS6ZqV1KtvPNBapHI89zHE0fmqckGB1UgAEZVVbeSoyBUkd7o+2LS7wyRhLhPsN3cyOzLJKN0ZnuWRvJLnou7vjrQBzCX1nauf7Ytp4r2K43u7ANGgdQVaKMk5AIAPsxrmLWHTG17zhaOZTci8gUJP80Ctve4G5Pn4HRcrkc8ZroNSgsV1S6ivNRRms3gmS4V2FwvnNulW7abAkgABxgcjvk1DHeWwvEuJJknmNvIIBaB109t4ZY4JJhKSMoAVK4VWPIPSgDeuPFoEltZnWHhlbCXaQwAW3mzBSsnlxxElihXk8jBzjpVPWp722kSa0tovsoSL7cZZds72tzICDtKjySWGFYdC3FcnHc6dBf3mmxbjco01wvkXCESOEiBXzAGMIX5upyxXHBxXYaXqrywxNdSxrqIc2knm24fdbxFSMRY+QgY55VjypzwACnaadY6hci1Itn8h7WaaVGdo0lEkrOkMpJ3KiuhYHIOO9anh62urzULi3tVZJLOUyXiWsbACMI8R1AysAu8ocKOGLAHAGSOzj8MTwvdXc2mm0We1YTvaCJZ54ZiPJeBUfdIysQ7k/MwG3BzVnRpZLCV7GaGc/bltme5ACmG1jmMdpvxgxTgK68htrYYgqKAOcfw7Dqd8bZmS0vXuLkC4SdYZJz5gjdplBBazAOQMElskZrsNFiutPhbTrEllszDDLE6ZbckbP59twWkjVgAmRjGQeSBVnSrP7Rrd5K2W0+PdFCzbElkEcqpHGLt1zMWdtx2jb8pBYV6xpvhyS1MAEC3l9cS/NZoypPFAriR4RcsQFujIFZcnacAZoA5c6W0k/9rTmF3lhSGW1kjNqCpUq8ckXlhDvU4JJzz1FcdqPhyTVbfVI5EQ28F3Dc26XMbh1DFWeK18oHzCIg2FIyeAete1X2jaXb3rI9xJMLkhDEAqq0qkLJDLcmXauxj82ME7TtB4zzWr3NpbpqX2KWOWVbqxLqiyosQKeRJdaf5qL5jJuO4DnIzjbyADx8stnc2jXNkkTWk0rqLiENZ3bsPKe8haIMYCq4A3heQOCa9X0/UbCGW1jttGCbt8jJGJGt7dzHlYHxg7ZHI2sBsGclhiuZe20qFdjXeoX+kP9okKQ2sk88lvdOWVfMWPMbB9x5wQB04rD1qw1aIPNHdXqWWqxW/kxS3EdxNaWtuwk8qeWXaNnlDcY8EOBsySaAPePDvj6wjZrPUYfLltVkNsrIx8i4jDxuJLdl3SAOOCcBgOGIxXh/jTXodQutX1Kwu7e+iEiWKG4T7OIjG2FNxAXKAjcUQsVLMwxxzWbq3iaytxNpa2000un24Nu0LuVvZVtlhV7hk+VCzRh8L083nHNctp2pQ3Npq5utOkmubu3gktkuxFAZ186KRYvMLbWaNZo2BIJwcZJyKAMWXWbSDTZ7HyLp7WTi7urWd/OR8kmOJZVwApOAQcbCfmrHt31W8MEX9lRfYmnQzwi4WNY1iLupkhEuUfyY4mQFRlmHHWtddQuTNe2OqCxsrFZQvmSgLCgliDJayr5eQ7oygA/eLgA54rDttYtrVoEt5vscNz5yeZ9n2I0pQwYluCW+2w7mAAGGAJxQBNPHHeTXtr9ojR3nhkRUCuj+UVGIZuFDCEHnpkY5PFRaNo9pb3keox3kVi9qVZml2rcRhIRMVBdgvnFW+X1JAyKsJpklu1u9tv+yjyYftV1EVS5k5dYILaIMTbmVgGLYLLkA0yWG++3xSvbx3MUSKzLErx2txI+5mcrtPmPGX2ZXIBXBPSgDW1vXoJls4bqOM3huZ8yzRmJRaIAq3IATBcNjHv9cjsbDVtPWxu5ftV1dQypbW8d28sDzWYjUxy6jtAG4bmxx1C15Rr+p6brl5LLeFrfbbT2yTJFvhld5AI4y7YNqoAOQVDALwPU0ya6+xyRF7LyLO0tUnlctBC8kVwZgkTRqdymIYYMOc49qAPTtOsra6mudNnuRNdWEkkqziJg1xEFV4ZY2iQ/um2DIzubzDgda8+1VrE608KXdz5Essf2g2aELHeRjaPLlC7VkB4AcrnHtzoWU08l3NewwecbhIoRbyvKrCGDKRSmQldsGFZQ2fnP3d1Zmv6pb20zWE9jcQmV0up3gEbXX2mQfKWMT7mtSoyqcSfKCSO4BlavFa3NxdQ6kPPjSeKJcZigthCwIY5AW5nPfd/wGvOLu58nUyZp5kgOxh5gIFuIjiN/MQFQjkADAz29a7XWJ5TYJZ2EBu5Fa1M87W8TGOHfua5nllcnzMnG4NjjBNc1dvGtzctNBBcW9xaWtkttBJ5j3McchYTbzxCgKtuIJ/xAMO80fUb2RbqK/s1jnjWSMJcGFQrMxAC4OSDkE8ZIPFFYV/LsuXWLTL5YgP3UcczNHEmWwiHA+XqfqxooA+wpba4htIZY7f7asU5maJF/fFAckgOPujHbnmsa3hE15NfSNOpmBkQbGZItpA+zBug4JzjjI7c12srSWdvJZSRtDMqiOO4QedukbAZmctwo5DZ4549a4+9kWyE32ZXZJJEVRhinmON7mNVH3DwfxoA2lnhsEsorPT43NxOfMb935kgBIkjlUDDAckbuuOM121pp95qGk3EJt7e3t/Jkk3OHiWQqxIaTC8YyAAepGK5rw7cWpkC6itpNE7B42RcTRysoWPJJyGDcY9Pzr0UXVssV9p1y6ReYqvbJ5qKkwHzL5hDfuUJHOOWwTQBk6Z59nZC2niadI4iUYuWt5Y2Gd0ar90jBCk9MdfXN0rxbby6usEovIlMKQwR3LeRvljlIYrMoxIwO3aDyeMVSk1CM3c9rbI/lxxxpcGeWQCQSSHCWoI2iNRnDcE555rkr+yigiIhnKyy3jvGJkQxQBHIQSnO6PucjqR9KAPozU9aSxEU3251uVs1M/mPHGVd87WcqxxwQATg+tZdt4q1m6hkku2E8drJ5K2yXivHPFIBiWSMA7hsOVIOK8J0uW3vriS0mneeSZFs5G3zwwOjksHaQjJUEYxxjpx1r1LRfDljYXG+SCWSeRD5Utu8oSzVQA7ySM23b6FsAZ4oA6Oxu7mB7ubz7ZrI7X+zSxMh+0FSLdPtKE7RljywC8D5uK5XVrIaxazzLYRCYSOrKJjK0xODIYyJNz4bGOSMcgYGa9A/sW2tL63uNou7KW1MqwvcqjTtlSk9wJyqhFfI7D0ODmr17e6ZpUn2+3gSad0dZJ4ght4A8e0wbHIXzOCNwyME8mgD5v1eyvbGKBjAttGQNkbzgiR92yRmlUkleeAQACMA5xXHaxDZQZ2ITE6q0jQS7VRlIJfcx+ZGYncp4OK9T8Srd6sLqSSSzjtWPmC1lA2xcAxyQqxUKjELuAJzgkCvn7VMDUYLlt8t+izSC2BZ0nW3YqUtYjwUwD1G1fXmgDsNPuZ1u40zBPdXCqtpK8Cj7PaRsAY1WInz93BAYZrt9Ns5bm8lS8hkljgiaW7lWBYANqtgK5bEeTt3DtjHsOI0fWI7+Gy1JI41lnuo1WEuhng2gxBQwtyIkBBJycZ712em3G+7VPPN3CJzFcMwWdDli7oS4EYYtwcgEYHOcYAPSdHvoJdPhhjs7wtp6oLmWJxcMjM/7o25hVhsKjn02844r3PwffWf2ZjqLkWMMizXMsdlEjPCV4guJQ/ySK2ckHJxk14DaOukm5VbIMvmKBYxvJEcSDdHNvVyXVS3O0GNdowcdOug8TJpdpOY7mNhHsa4Rp0lYmRAoj8tjteHLclg3Tj2APrS81vQ7mxzAZ3W3MBR42ljk+zyJhpIUiBMihRyy7z6gdasWemWN2gu7aSVLcCO4DrGmwyCPbGX858E4ycnknsDXgGm+J7Q2UVy88tjILbballLacFf78odP9WCxwobC+gHNbWneLZbZZPtEs93GY8KN5USmRCGd0iO3apAKH9aAO6vVkNvd3GnTm2lt7hbSeSZUFvOJGBeYKpI39BjqRyBivFPGWnNPJfQ3jJZXG8JanYzAs42rNHMg/cbiMg8g7ua2R4tktP7QFoLmeCWRHy0qyWybkKlWjGSZVyCuMkY5rzHW/Et+tvJMZfNkSQIHlupEGxnPyytJHhnAClRkEdKAOD1fRba2BtXaBbwoTCxla2eba24z3JI+eUc7BkA4rmYrk2dxJFNdOohhhCtdgTyTSyEs0iM5wuBgcdMjJz0u32p2V6LqGXUo2vDEZo7ieUxsHjOTHFEF+fDcE98dq57ULaa6jgTUTHbyIQ0bukjGQrgxrG8OQN452nselAGpYXUY3PbXrFN0pns7yYJCGjfdG0LBiVOSD6VqretqgEkxhmmt90McUEkYG8fMroHcGRjyMjP4Vwlul5cS3NrFdq91HLtlEgj8hyi/MY0A4j2kc7h0wenNOOKVbmVLhbi3eykiuoJrdT5U0SviSNLfOd0j/wAecDaM8UAdzqviCGwuoLrzDaSxBIj5sJ3SIu3fG5HUbiOgyB19azZPEFjrDX5l8uG5eJnSQPI0EswAZVt7hlBh5wWUZBIA7Yrn9Rka9URQTQ29ytw80Au4hKbeNo+HkaU4kZmYgr06H0rzXXINU0u5tcrcSW/2tJLl1QpGVVPMlWCEcGEdR1+9+FAHpcl1bxeaxspZZWiVpTKAERHBEiJ82DF99h6nGa3tC8VxW8tmti08FlpwdJr1WInuvMUgeeqnKeW2MAcnHNeYoZLuRLtMW8QhN28bylDIjuu3bGx+cdBgZPOD14623kBhWeGC1twVeadGQo4ZUym1SQHBKnk8GgD6p8P/ABIsNRslW/mneaCNjCzHy47gIpCuyAfPIdoBOMkmp9C+KVvNI8GoTxJuZFX7VIpMAilzmCPOD8nJBGTmvktNSuJIQy3PkXJbyW2Jh4lc7sRR8ASYPUZ65rlZ77Vba6uhDczXK8zi6lDCWCRF2oioF5Jx2GfbGaAP05m8dab5EZt9RiniZJPMl8tHCs3zMpQDMcYxjb6nivFNaupNWe/1i2uYEhPmIkNxG8MsrLwoJwCkZYjjAJBA5r518OeIZoNOtxPPctqEuZZUXLyXEcjESQsCNkLAElQSCMGuvsPFbTCeNoTYuYvLubKaUv8AbQhxC93bv8pbbggKwJPagD1rS9dQaZDbTeZpV5CC0kiZXzbnBbZHBknySAMs4B+b6V7D4Z8Wst1Bb6ikkNu6RyTXLOy7n8sKqABvmQDkHqe9fP8ApmqW0qR28lnPLP5e8C4WGN4o5UwBtMhYfMFx6DvxV+HxbPYxQ21vG1xNErS3j3cKssKIxVCsrHIJC8KATxxnmgD6o1mX7VPCLS+SyhvnUlhGZFlRF+cl2X925C8E4+tW9H1Y6OTD9pluWkld4pZD5kvmKu1d0o4RB6sQBjg18vXPxJ3W0TrcTGViE8tZA8UIYjc6swGASfujJ474xUEnxCnM8MUYae5dzBOo8xAyMm6JVUDAIAOT0oA+wb7xRpyQM00kk99JZ5FyJhhpsFEgLyEADOQC2AcZHHXzbxDqulSpOqTSC7WyRmhRt1x5zHEiKyjCZIILZC47151p2uyS6Hc2wgilu7iRQyyMs4jE7FIVtAHw0i4yxLcHGO4PHwjU4Gu5ryaeDymWNrvyIiEUMV8kRwyOZEPZuTzg0AOk1W506/llheOZ53Xa8RClpFIQxQOzfIypkMCeSMjNTXGv3Nqb+8W5VIlCxxrPtZpmZAXVGdRJtDZUFDxj8/Mdb1290d4prpB9llDPEI2C5DSEB4VjB2XDHnnDY9qxx4jgv4pJLuK48y3mItYmYrKruoJe4EqgNEBjK9eOnIoA9Y034gXcNrcpZiWGOaJI7hxJGWilDk7YZLmQlQ20DKk59Bipbv4mWF7YpaNbfYr6KVJDe/aTF5cgBKmZP4XLLksMhicsBXz7PcySKHN19lhFy7PJbkiSGYpnesTDLRBSDgBh2yM854vHdBfoLeSed5rcO8YMF7HGP3cz5J8qUkfc7dRQB7K3iC91ZvMaSNY5pGma4gZWN75RKzNMA65jCgDPvwtcp4hsdfhiu71ZhFLPGJbN4rYPNHArAvuzATEpjHVuMN3xTNN18XMFpDayRiST93Na22wNDKqk3B3r8/lggfLjbluTW5/ak169vZtcwCzuC4YTMPPkmRMBJyrEALtO05C89D3AM/wxZXN/byy6jcK8FiyzWUnlbpLoyIXzKVQeWytwp49c45rs7XWNPki2RS3Ijik+zkvBEwhYgebGZVJaRGz15z64FWjaaZa6dDNJcW1uIHN7cBboh7tGAEagY2twGwOvtXCavJBBcAW7XDKkgu40gBU7Z9pRQzqBNIFPv0+lAHSa74inN0tpavfW6qqREtOrJPEgyQpOB5oBwAPXHtV/TNWurh7eNjJHbyRyLK9wm6RCCVWIsmVRmBGCTzn2rzyHUbeJZHuZLqSSFXJjmiJwHdj5r4H3wuPudcce1uy8UanHdH7E0cKOkSzNMtuyNFGpAkkhdCYwcjBYEjHIB4oA9obU3srC2UW5MkF0sLQRRrFL9mIOyV5YyDIu4gksSvHpW3b+INQEjWkd0I7lnU3BtSCrwMoAlM6oFypKgkEgeua+ef8AhM7TUNTjsb6UWrQyPcJeMo3iWFSvlLJFjfGf7pUAdhXSPqn2cWs8F4AJJZJg24b3SRFLRZHMaMRjbyQeoFAHunm3tvdtai9sJpbtDb3izShm2YBV5A7ZiAyMEfeyT0rrbbU9P0iKxjnYXMxD/aWtFkkRjgCErkFjtbgY4554zXy5H4rl1mG8k8p/tkN6iyo0cis9oAyLJBcgYMm7GdxBOMgda9H8O6/YWqb5mluPMgWF7UOHZULBSzMR255X060Aeo32qTWuwSSPm9f50kdPtKJI4DSqqn5ItpUHqK8S8X6nBZancJbz7Ut3SWApEblYZGByigrsAOMths5NV/FPjCyTfBbsj3o3rBdyPG93bwRuWePPmZZPLUBMjtjqOPPT4qh8ud9UiuNluu+CDdsWWOfiCR5CMAM3qe+OKAK1pc3Fze3dxP595NGXuUlk8yKIyHhViQfdUBiAPfr1NZ+mpK+pvc/ZXUo6f6Mbh/NjaSTc8m/LCWIAMcL0z1HQK99calcRKVisTIEnYCYjbaxfLFgnHmEqTnbnO3jjFbUV5BoUDK0sk1z5wuIwWMbTW0hO51Z4+Ixj5gTn5RgHmgD3vwZqWowxNJGziRJEmtIY/wDR4/JRtxdpWJWR8qQRwTnpXdXmvx6tqyQzXcMFvPBGWvJpBEImK7ngZFLMZDJuByor510LxDryWyXSEz6XI5i/s2O6Cs258rcI+N8cfzeg/KutuL+aOcXl7BZXE1zbweQ8MS3SW0aEARXARszOefugkEBmIAyQD3q38QSWdvc2F5FaT6c14gsZJIJEkUuMRYmjk3AMwONwHXp3rWOqz3FpcPqAktbCSP7GTCUeNcRkgXACkhODh1+ZccAkV5NphvJInv4S1zCwW2vrOJTNKUQrIhjflIrpSxw2RgHaTkGuit2uor+5trS3uJrRLUXdpp9xMrOs8wxJJJuOHwCTgnHPAoA8N8baik0kMemXM6JBcrFKAJZNtupY+eg2bpE6ZZ1HP4GuLtp9J8UahLDeXLzyJbtbq86IkzPHkYYONoXg/KTvI/hORXvRWHT7fVorq2iv5Z0aeCOIJGYHnz58d1IFJjhIIIw2MjjrXkTaLbvqEiR2TRC4lidnZ41iDk5wIjtNwioCGPA+tAGNc6LZadpslna2a291YhpxLagTLcb2DEScMbdyvQnAHXOK8l1bxAt9amwuri6tp4LiQ2Sti4kA3Hd5k20DdkZX+6M4Pp7tqkGrqETTIYm037TnURCUjLRxEAbd8m5QVBOeV4wDXkurW9ldztFb7okuLoxyRahER5ajdseFgm0Ak92BPb0oA88uU8Q3NhJNdTXVxZJIEKrOxaJVx5b5jLN5pxzxjgckV6X4D8LjU5YotQne3LvDepJDslkRFKgRzyIMshwMqBkFuRir+kBNMMdotgg+1MkVxNDbNNvUgiOV4ZXKjcAedvI65r6c8GWdpbrBHHpVldQyOiTzRwWwniQgBg0ChViyxzu9sk0AcXqtnfwwndttoraZRbTQOqrcw/KgWdt2TLjsvPPIrDjubo6lZWl/A8AiuYZOCzSjDAmNMZAR48k5OexxX09YfDi81pFnt7XUNQ06J2lJnnEXkMzMY3tInUIcbV43dvTBryTx38P9a0a6hmsYNVd7mTfMssAe485M4ZAmdihQPmyF468UAel6F4q0O1t1t45ZLeNlWORSImMZ3kIYTGvmJJyDszu9AB0d4q8Wx2aLcO4uIIXCrOZpI3urVVJlCpMxLEkZOPTp1r5z0+0vbeFJdUEkUQ1B0cKAL6SdiQpcqSepODjhV+tdfeeHXgsfs82oF7K5LTu7Xjzi3LhlBSRlzFtQHcOhJ70AfRvg74kafdQWLyNf2rPZyGx8iJGicPuWP98oJLY7dQBnpXrmmeI9USO2h8m6CIrGBjIlys8koJ+cKCE4bPOMYr4e+H9vPp+qIIbozCBZZoo38+WOK3I2i4BkTCsy5+UdN2QOtfTHh7xpaPeQyy3UMSLKiRxy3BjinaNSjq8TY2gNjGDk88UAer2ukS3dpNE8srKxlkuUnBkuhKzZKW0hGBEEP3VOc8YzXE3scWjXai8F+VEqFFkRo4idp2RSIjggYX5hgZz+Nb8viC8t0W40+8ZnaTz5IooUa3YbyrRqQckAY2svXgkivNPiH4/lNijCK+eSYyxzstpbXE6AgnMDSSKDHgbS65IJz9QBdQ8dxWrhrFI3R5JGmSCUrNaOrBMRRuxJ4YfL156Yrg9a8YWMDi7ja7+yo5WSFQri+c4LNOrMGtZd4JBUEtjnA4rldESC906W5uWMVzeXixym5O2cIH3RBX4+YELhRyTnrmue8f6LqtpbTanHK4SVlaLyR5kjSKvyyTDp0BztGBgZ70Abaa+NWvLvULuSZrC6kikih84rfiOIYR/s8qEufkAKqCSBnHNTTnUtV1Ox1GC+D2UbRhbKSW1trpbVnwYsAAEg7uJCGJ5Ga8DtdYiu5VWzmuJhbq0924LxzPcAAFYWkwV+csAO55FdLd+ILmCKFSGt7I4ZUdvtBgJIJM2VAFxvOQA5I9BQB9m+GDBFc28q3EJt1cpCk5llvEkZgzxzzeWEyB052/3Sa9pspdOEk1rPLHJFdgkxXO9VmUnJjIZQFQPjaV65+tfFvhHxZdW8sZgv1mSGJZFS5iUJvKqVZG6wyhRycHp1xX0RpmvWGu2m8PAl55SyKt0xAvJcjctvMpw2WA5yMEYIB6AHpep3N1YyQxx/aJYnEbCBrZI0to9uC6uBv8nGMFgAByTWLLKLmKSKS4aUoGkEiQxyDaxVgilSfkGCN3K+pxWZa6w0kha4une52rbvEkjyIQnH2d88mPB6DrnjNclq/imHSoZzdTGEs8lukVg8SOgkb5UCuQdgUjcuN3qO1AHMeNZoY0iaKWJpInaWOzI/1khf5kOz5Mcggg/XBrgW8SQLEXvVnZpo5Iw1yqG3to1UKUcBvlhZgME9cEA1heK/FttfmezJEYtm2reSuwjjIYKJGjVcspU4JBznmvF/FPiS0vNStrBJjH5EQtDDpztJbXqnawEvzndydxYHKng4oA77VdRNvdPfW8c8rtLb+VdRzRJa2iBgHeO3yTLFsx8u0kE9McV21p4ttpbZZDcPLMLd5baW5lDDzYySzTmMAhWYfKvBUdR1FeGGa5dJ7gzbwkEdvHbSvAt1LCjAFlRZcb2AC5xxjr1rLsdQSzuxd63fPGl4sy2+nqsjTLDEQoEmI8KARjc3B7EjJoA+iZ/inKNJuoZPKe+eOPzQ3nSW8CMzKWUQbZHZsjAYkDHAArP0X4lXlnMNPa4CSGJnjtYmMkEqFQ25FIURvsByrNuGfmFfNWsakLubUbj7ZcfY1Fu0djHGGuJZGb7jiE8xog9eBmufs/EEmi3D3diyXsYKNEn2YIIJ3++WM0gYggEN1HoeeQD9N/CXiWGfTHvITHBJOxkvSIY5rg2yEBYVV0LAhgSRzwRjg5r0lPGyXM9raSXVwqxmF4p44lR5YETLoyKvGCOQQDxX5f6R8StYkRbmC3kgWB99vFAZI3WM8S+ZGpO9j8xU9AO/p7Z4f+LxKR2t1etNCwO17qS2Rowy7mhMRYNO28nJyADgE0AfpTo/jXTpIkWGZ9sUJkSYuBGHXBkWQH+P0JwBnrxzzXiHxxp6iS8hdLpy7TCPedxES5JCdeSfpn17fHul/FKyto3QSThIk87c6JHA3ZISik5iwfmwTnryBmpr/wAU6nrNvdNpNygF5FI0DWgj8sTFQr2qrMR+7/2QdxOTgUAe22vjMXzz2+py29rLdNssLaSUrcRZYFXlK8Ro4PyKxDd8Yrn9V8QTW93dwXU80TJCynO91xGhAJldTGflGeG7jPevCLfUJLaW2Gtf6DctD5DmXEDy3kR3LctOpcsqhdvZeRgnrXn/AMQ/ivdXara2PkxmBnhkWwzI91tQhnZsHDE5JyefSgDp/GOsy6jbNCHia0eXZHd5MuA+dxlRAdhDYAOMAYJPWvMtD0611HV2hnhW9RIGtlWArJbSEktveZzgzqSMnOFHB4rxK/8AHl3qMltZ/abyz+zSh4lniXzhKwIKlQ3zxkklg/AHGTmt+18QLpMFuRdPPeXAaSR/MNvAnX979nhGIm5zyQrkY5oA+l7LTdP0yCI3ps4zZ3hnaG2iTfJGQVSA7WAuVBH3gdvPBNd9b+MrXS7COSyv42d5TA9qBG8cnnDGGUEtCd3BwO3WvmTSPGN29q9lGgvro28rrNOnkXTFyQpj3ZxgA4PfrkVNa6rDcWIa6UD7PKou1yblnMSsSEKjPm5Dcnhe/agD22b4wfY7mWxljkgiLtHBcFgmydjkgoxDTIegwD79M0+D4qypKSpZbBkWJhsA/wBJDEFmkDArBtwT0BxXnd3FpOv6Zb3MLwlt8b2UckENrIYtuFEku8+a/HTqetc9q+kSLaRW9rDFBJcMHdkh3HCAljt3kHdtI4x97nvQB9N23xStljgnR7C8UyxxuIbr5d0w2nau4hZFJ6nAHqK6K28VR2F5C8k0Md69zK8FiyM0ixbd4upnC49CdpOeCAeK+UtDkvLFLeK30/yI7xlieFbSJgZV2hFCyH5RtBJbPJPFe7W19DosUUeo6NfzWixQS3V9LeW8jNIUBSFnVjwQVysbFiGxtycUAfRFtrtxqFnGzXcVxM4jeaVIXEKEKGRiVX5gHyOCT/eAOauXWuySWpTy3kkT5ZLqRiluoVwDszyV4PB9OcivENP8S2mqSeTZCCwXykbyp5XiSNVPzLGIsjcMdGw/qtXrzxRHGLp4pbs5jigaeBtigQy7N7bwVVSvIxyR2zQB215qIa3lkF9buVmiclXUtFGykOibctFlTuyBz3Oa46cyafJ59g8m0SwFprwyqDCxPAUtyhYgAhOeCc1yt1qunXDyzzaopnjiRFi3tLKYpW8qOcbYwZfnboRxkEcc15N4t8WX+lXC2TSTXMl9iGylt5jILaS3JG+4UnCoY+SvG1uowOQD1O+8W3C6hNp8z2aoENxEkSF44rkOwy03lrGpdeNpPVueQa5vxF4kzpMls1xCupLtcWqrB/om4HyZpkR2LptDfdUkhs814vD46tXuJbucyj7Na+RPFI7RxOxb5mlUxYaf0Zcg561yer/ERtauLi2tZnsbZISIzeQtdi78ssAsbuqoWDEdMn1HHIBoaxrm6dFa5aw1BD5BktxAWjSRQrNufAWLIyQefmOCSawRqyxtDc6vcGSKVXew2RrZ2dzNa5ELyXOATJuBO0fKe9cRrt3eB1l+1wSLNbLNMshSORJSBGBZJFGCZdoBIYBQTgnrUFs8lzFA8uoavGjYeOIPCrtJt+YOk6FFHsmM+tAGjcXcF9M15P5V1atC63MMNpOqwsh3eZJsUGVwhCsQDk8gkUyN7HULG5liKiztEmCQWojSCOMfMRchj8h2hRnrnjhuKy4rBrSa5itHukM8QmMsgLhGkyZDcKuUClj0zyCemKzEu3t8tcRmS6jLWzvZr5dgu9VYeagwtw7LglSfvAnpigBrajEiFre1hMLIsqSNIkkcURVklkBd8mcFsqvVQoGOgq9pt1HKttJFNObiCRpZyVws6upTypiBnzdg+U9sjOKo32kGOC6u57a4lSWPcscM1oFjglJjkl8mGU/OGUYIH8RycioNDtYT+/dLna8KhF3qC7YCNAIid0twhG75QeDnpk0Ae0aO9pDa2080beSkdwY5RLE17bmVVeIBZ2G9wFOR94YxXbaN4oWzlv4A8NwLyFVS3t3jS4SCREPm3IL/ADA5LHAyvavG9EvbXWbiSO7n094tKLiRdjiV4GThxhhvnUED0B4yD0hmSzkkkh0m5RXCDc18Tb3WzJCFWjP723OOoJHGOvFAHuGp6pHbNGYp5XOyR40tj5pVCm5d7RvtZcnIP31B5wa+aPH3ijV7PFxOtzCpjkdZ7ZPLjnQEq4eRHO+UDC7h3X8a6fTtSaeG5sgbS2SKYpNc3V40ey5RQsgjlLDELAYwx6jtXm/iO50xry9gmnkaCG1W3KW9wk83mSAFmhZmZZYQThQvJUDrQBzGnePrsj7PFcyJcGMzKbScSTR25I8u0wDzIxBEhxkNkjjr7ZoGu2WoWiJGVQoVur6JSVuZZGVZZLa5Zx+9h+RE4znBzjBNfMt9o1rDIbm3kt7eF4cIqxyWs0zKzq0lxCMeWcDPBy55xk4GdY+KIrSzt7BXnE5cxwzktb2/lCZj56OpzJOW4CscdcgUAfoLp/i2eK1tryylaEBVjuZfLZY4pQmDHHhPn+Vie+CgHXr6Hofii8kuGurS8YBIX86aWRDBcTSJjyQi4ErAIwO3LrtOQK+CbTx1qSQXL+c5XTre3jleVoovMPnbi7hZMGUIuAwGBkZ5r1vw94rjjFkLW+urzTLiG5kk3MjDcYpOIU4kW43yKdxUKc8E4NAH1nL45ETNax2lq0kMhNybtovs8oZWYRb3fJBwWHJIwM4PFcfB45vkvLO6e6TNyrJBBpy4itrdpnVbmRXAAVVZB64OfevCIb3UpJULNOsM1yZI7ecAuxhXyXXccF2KEuB74HPFa00CKrTafc3dutpCLZ2S8R/OWWVWeFrf+AbiwHOcL0DUAfWWg+PrVorK2tnkt7l2kD3Y2zfagHkaWWSVyREpIc44IzgZ7++6N4gt44/tJaG5jiLrc/ZyZnEgVQjhQg3xB3UOD0YnGQK/PDwdZ3hkZ55Rp9pBFFHeQQl/9J2KzqLhpCBattIBAILZ3YxXplv8Q5ItYvo9NngPkCaFBaSOGt4y8UgJjxtuHMgkUkZ5BPpQB9rvr+o20TmO4lif5bhhE/lSSRSKAqRMY2+T5mJU7QMY9KzJr6y1BJby0n+0tbyxFZp4mjEdxCQrh45VVpyHRs7Aw4rwfS/Hl3e2mL1EUTxs5in3Mj+X8jIWkKm0dpNxGDjnNdr4c8Z6Otk1nNcJFcGdriUXTKTGhAURWpcDzNqug43biMgtzQB6tp3ima+uIra6i8+ymLhLnzxCzXMTMXSSFwoKgrlVByUYHGc16BZ+I7C0tkKTRW906uDDFawwQzNKXZRHLI2CUOd56EqcZBrxN/EWm2bxqIGnaPY6SRiKKKTaQpDtMypFLxkFiCxO2qt541glvEvJZbqNEhuI/wB6kVssPltuRpI5EC7txYExlgcE8g5oA9B8ZeL4IbBpN8b3LfZWMksgWGZGLoriIqAfniYYAzlefWvnq9+Ik0CzfaUdZ4Jl+0oSmRbjeimPyyRIFCrgKS3zcjIpPGPiZbfw3f6hJGtw1wzxgXEkc0VqokUxXFoVJbL27PuXGFOWHOM/JXizxXb3xh3h1aKON7eSCcpDEoMhRC2d02VByWB5JGc8UAfSN38S475rR7KxP2a6k8tZMuGNxuLiyKsoXeZgzbnIADYz1r1nwLqZuZjLq8U1vsuFvJsSSJcLE0bBFg4+eUTZYbcgZAB5Ffnn4T8RC+u47eC5vVR5ra7mlFxFHGjE5jLorMxYRFflKqwGMivqvwZcX/25LrT72a5tYd6Ol4baUu6qJJHbNwS0RmKMuB0Tb975aAP0B0C+stc8PfYwsd60omheO7TyrtfKIUTysceU7FeGQcjDHqaB4Qs4GS/gd7YFljkgkeWQCNWDSxrMqbsvLnGFYkHPTNeLeFvFk9k8e26s7dmUyzxQeaM53Ktud0J2OSvJzg7geAa19b+KUKalDYAym/tzveTdttkby02NPM2FkSKNxz907gFLY5AO81rUtsy2aNbLDJ5vkxJcyxqlxAEWNGd1xG2G42khs5IGQK5O+v8AUlkuIhuaOFXt5YYQBIwDN9o8yVRhwfnVcc4UE9K4fUPFb6tcS2kKfZUjjBmubh0uHbzcPJKNpJEPI2uRnsucCteSWR7eN0vDIZLdvtErsEAHzlGMYO9R5SjllBPfk0AQWtpAdPvBfp5SrdMbNJbxIbaIgq9uq+WSwfa3zF8DdnnkV4l49k0hZmguZzD5aSPL5Z3XckYVfJIluANkQZiAR1Cg+9VvHfiu68GyNatNDcy+arNGhkuUkgZllSeR3BjBEsgQYbOByMV8zeOfG76/Z3Gqi6MVwZkhilnZ2t4NuFeK4RY8eRlRjnBwMGgBPEur2ywHTYVMli1w01+Fhe/uJrXqqmR4RtnwflK8YAAzivFdUuNMR0ZNTncQPcS6esMKRG0V+BbguoQSgIm/zCCXY7RgV434w+LOsjUZdO09kgWSSKGSSySWKSaW2llPmRbhhYGJI6/cUMeGGc3S/E8t1H5V2qxXEk9uiyOszQvJIdrSlip8xypRsDPDZxtOaAPqfSfFsdjpF9HbJcT6hs8y8t7gAwoZiA6QXFuW2M5VlIU43ZP3SM/RXwu12OW2N467GaF5jaxlZBAirEyRw+WSFkW1Me4ffZtxwTX586XqWpF7kXdzIyRXYUiBZlTfulYSF4pAHjzzgjgEV9XfCnxJbWOnK8TpezTRtLcTOkyBEdTGwcMD5bhkAUkkbVByKAP0U0DxlBbJDcxoLWX7TmUQJslkKMsUD5lAWQBTEHB5DFs4Oa910zxfHeWCogYLduSQ8GJDdsWZWEyKSiHp8uUzxnPFfBuh6jLfWqXvnEPaPJcGOAhwsgkgeKdgT8zBSg/uttznrXrNvrd5aNam8u53EEUK3UUlwqISYkuGfyY2+V/tLsfl4YNlSVOaAPZ/GHiJ9P0d9zRyRpO6m0eGOW7jjm3G7lRZCu2ISJlCxJMkh29CB8P/ABG8WWD2N3epDcylJVluPtTyfa0xumjV2UbWfzJGQg8KIgDgYNdj8SviOlk0qrGrStGgTyS4Q3k8nKM5JUoGbzBHnczNnG0g18da94peeS8trkzx28k8rSpNbt5lxKsnl3rSzTsqBXil/dhTuXyg2ADyAR6rDfXN01xdandtDbOVaOdFaa2nZiXt4hC3kvEr7wXZ+CuAcEZ0NC8SXwn/ALMjmh1i4MZEEjD7FMkuxLm3tpkjyr2+2XcDuYGTLEgmvDZZJ7e4ubGZpJ5JbaUwztdXKIwulDCaZM7TIpHVSQc7gcGug8BS3UFzFLFLcwtM8Ej2rxyTXDJDNskNo7sQ6OEPAXJHYgZIB+jPga8t5LOzutREVyrXdjZ3Pl3ELz2k3l+ZHLcKkh8tC8UiklQMJljggn6wk0CHVYLYvDNDBPLvj23UFwn2lFQGaaOF182z8uPaAhbO3PevhTwfr0El09spSws5oHnls1tY0kEomaIyXsnlruXy3dwg/eYOApPX6q8HeJkFppsVzPdkxwmCQ7kW2cF3ija3lU/uQVCgq5VhySAKAPojwskMdtJbzajF5IubxrSeCF4WiEbAoZA7N+7VlKgFicIMgdBDd3xNxNdW0kck320+bKJIXldPKjVDErjKozFyQuSNxJANc3f61b6fpsD6XbW0EbM8cqi6kZmlVQJSV2EJmTcQc4fcGUkEVy+la5LqWsixijs3lt2g8qaQyxiRriMCWOSWRFTMe1x1A+THXigD3rT9Aje0me+jt5xPgx26XLugiYs6yxJsK28wUgndtBOSK80/sS10fUSy3CzzG9maOS2R1tTAwy1tcMyqHlCElmHylyQDkV7h4bS2i0+J5rlUlYbbaNUZ47xAMlt7D5Bg9H2ntiud8QW9mrNP+7too0meKNREIhI4YSs6Z3HJyd2NvPWgDh9WutNl8Pvpsjsssk/mWtxGq75JXkAETSSj9ynlgYJIHy18dfEWS4sby/ji825s5TK11ObqJHm8tgrRxSyHciKmwMxwuQQpIxXvGvH7KnlPm5jeeKVH87BWBnJ81gpwyBgwwuTtAyOtfLPxZ8R6ZJLcqsTzxLHF5cVlIRGz+YUlMhfGIdoUuGwSxOAewBw134vvbKC3tLG4FtLJcAvBFOqWclmP3ZhupJdrO+FDb4wfv4BIxWRd+LtO1ezv7VrqSN4gU82ZCEJi2qYlym10ODhnILKQx5rzLxZcRX0sF/p1pFNdGwmhuYWaRBAwTEMsLREkYKqMsByO45rybRtb8RJdW51CeWGJzNbM/mx3EkTIpUyMkalX4OPm57gUAeyXmoxTyxRi4Q2VwhglS13LKgiijmWa3aT5Hud+4En+E7FyRXI6m4ls5b2C8dJZ5ZbhZ2LXE7/v1tLeykgkTbDtCRnLBQAw+oNFuI727ihisbi6nS+2qrbeHiik2zNnAVDIzOw4GOACeKn8X2V7t0TRLeCczxt9pna2lgSK8a4jcQ/PEchjOqnY7ZBySoFAHBajqcUCCNLk2t3IH/0mGVplacufMLwFD5e4FWJXI+YY9K8s1CR7vUHS5a7kjikC/a5I5YNLaYIcxtM6L8oTDIThfMYhSccerTeG7+/mMQtXuBAtwl2QFWWExNgwO2QQxCEhsYxwCaxG8PFLmV50tX09pY4Uikml3I0q9Ssg8uQgKxXk7WOTx1AOVGu3VnYQGW0aYRLOkYvbiOS3bZEixrhHLkEKTnGAwBPy81y6+IbUadeJ9jm/0iRLmS880PI2WlYIzhsuVlEJyMht2FJA50vEGnadHDqYhhkkaOAyWUbHdL5+4BHcPIFMfkBC47g4x1rm/Cuk3+o6jpym1nt4LgywKZYA8Ekix7mW2WPcuzcTjeQVBHTGKAMeTTjeNHqUBuJzNbXKSQ3G0hA0kgE0KSBWQBh5mTjJkGPSuk0Dw/e3awPbSy+YrwRu7yIiyW3G9pSyhceYHbHmFyHwOeK+sPD/AMDINcsYJpGljmit4oXEQMls0dxK2Y2KpsBLMxb5sDJBxivXLb4MWsOn/wBk29uLWIzqj3CYRYTCFjKqFDYUupYkEglyc5zQB886BpdxbC409Y4nYQtcxjzJZ7WNBGMXQa4OSpm3ZBPysSMAAYwb8Xkcls1zDcSCN5Hkm2ebH5iiJFLRQA87d+zIGQAAc9Pp5vhrceFrySCOOfUIr2Dy45USSSaN42LEhnUbflBwrYVhjBORXoWi/DnTriCW6uTseazWMXaWJFwj4WWNS0gxDwHVgF6ntQB8leHfAlxc3eo3Et1cNK6R3yQSiOK5lV4t5cOsmYlXewCqG+VRk81Jp3h620OFlQQSRXl5c3K3Q8vKXFugV1hgWRjITE6grjJZScCvtKTw14cS2AYWsaxW6ma2IEcSJG27LMrFpXeNox977xIAwK8+1bw1Zy3ds+k2VlNalmSFZblA1uspLNIET7ygrsym5zs5HTIBwXgbwHaeIbtLi9gFyhaHfJ5c0VzcKrGHH7hDHbbVRVIbaTtzjmvarr4VW+jQzzWNnaxqpcRQyKtxKkQYyBIlQjcTknLMSM/KMYrrvBXh8eH7K31J9WiKmaWea2RcQFHBVUf5d7AMCBxnueprr77X7WaSW3R4raVIImMLwyy7pi5KSRvDGx2Mu0fNgLjJwOaAPm7VLq20dzEouUT7KZ1sZGMaGbLAPtk3gqZVf5XTGR9wghj4z4lltjbNq1vI8WqGE3ssaiONpArlDAQkaIMKoyAoz8pA9PpP4iadatp0uribyHtjM9wIvJuGmXGVhRwxCFZi78kcNgdOfj+61iFIb9GkurqSaGd4Lm5twqoqDo3GxVC9MH0oA8+Ou6bf3TOsl8L2O5E11IWlRoAU3Ik08MLKyttII3Dp275k+o2mnXM0zG3GoMJMSR5eH7JJmRmidGxLIuDgngMWGRiuCm+2qyyW90t5PfT/ADQ2qP8AvZvPKRRyLCD/AMsCx+baOvqKuXMl/cQ3djLp0NzcKqx3Nq3mRmEqxdYwjKpgcqWPXB256MKAJZryHU7ddTh86FI33QRW8CGchmctNLG0gLndvzgdee4rzdtRtJJbnRUhkilkuzLLeSShZ0d8P+7tc7Y1ZTnAJ6HJHQX/ABE+qadGZLBra0htbE4ETFpnd8S7EiiZsMgwpU/MT25ryAeKmnuoZb4xzX6xu37uN0YBsfIzY+8oGfm54wMjOAD1S9Bu4YF0qS1aa1lkt4zn5IpNoaQ3MRb5HcKdpXIOQQea1/Cthe6pd2UEMCSBr6SKWB5SfJjVQzzgSsDsUklfQn8a8VstYukuEvklnuGuLglnCCKEiJlVXwmA7IucnpxXuOk+MJptThi0+GBofswgmvJ8Rs6yALOGRXI812LBAEBIHQ8mgDq5rBLOSQC/WycPLHFNPLNGJoixDyIjRYlus8Dd8h/hJNdVo8lkYXmu4YGjtoVjMkytNLcomQryWqsP3pGDk7QOmOKoXesaHZ2KMLWPUJLmVLSCJBFNJHsy7LaiVUESLIuGLhSSxwCKwn1sFcG2k00XV6kiWwBupFLfft5E24iQlWPJwd/B6UAZHjR7cRJqMV6FyjlTb273EphBJRJZwgS0GeOTnAA6157a63LdMgkmjuWgjn8tg6K8CtGCvzBEkZ89GJxzgGvVtU1bULm2e2t1tbWKZgkdvNZW8MRCMfMRULZlBXDY6knivMr1bCUrMrXCrBJMJJrSwit5zIisI7e4aIEuhk3YwvAAzgUAbEkGlyaRcalawPJcmyLOhGpyXE877AwmEszqjDDsrqoByAeK5GE6o7m5H7m42or/AGh8XCwkY2j7OV8pwoBXcOCecc024uiY7Gb+0r+SUSx+ZuV47dYO1tvVALiTdkZGQMYJ4ryPxl4iibVZ3sW1QQi7SOe58qUI5cBXjkdioIRv4sbSOhNAH0LbavDIzBxF9piT7Kl0hdr1I5AuZZ5VBinU5ONxDj0xgn2PSdRsJLQJdbp0W2WJLvLTPIyeWXmWONdysPmUhVHXOMA4+H9F1u9luH021vIxIkYbZdo6STxrks0AjUlgAf4ueCenNe1eEdQZltr0NcR6fA7G/eZpY/Odi0WbMuoxHtzntlcHkigD6UtU0yeKQSxeZaRSpCZobp5VO87kXymUYuVyMnOAF68VZtR/ZM8VtBcY+2+d9muLOwjnvo2wQv2oXEpjMYjJGRgHqK5vw49vM6vPEsEUTF3hiLLZ3EDhVt5WdhtjnwxbLEZPTqK759PR7ZLq2uEgVNpjMIEs0k6NtEcbJnloyNwYhcjrk4oAvtrVtoaWE9veaguW8ma6t4Annq4KzykNFiKQCQ5xwcYXNep6XqmmS6S01vNf3qzWzW0bicPExQZMghaMEFSBvHX9K8WuQI5/KMcDwiCLzre6smeVXkb55I3LAxtlsn5TjPcdOjstQi06OKCIKbQyErIJ1LI5XDG3ZDzwcMGwSOADQBd1fxGdMlP2Wy+1J5cSrNGBKzrJ8swCx8IoOcgnPNeZ6j4hQySpHHcPPC8wEQMzQRmTgBITnYMHpwc/Wu2FrbXErxK0i3dw7s0ZEwe1UjKTIscZXBz3OR3Arz3VrGXS5y0pkaWS7ImudkEzG1JxkxSyBJZevI3OMjpxQB5PqDXs01/HKIbSS3QyRSNaykXcmd01i24gE+XlsjgYwTnivPNQv4Lu0hMsyvNiQCVYUa6AZmVYow0oEW0cKOQO57V3Piy4gJLbriFC8jQiUyLcSBjgCWNNwi4H8LE8gcdK8dGqPa+dZwwPKlzdK7s8qQSea8gGyEqp3x4Oeo75wKAOn0C2u4bi2je7lEURSLfKYQ6wyHOwhm8sAsMckMewPBr3zw8dNguLaNIVW9tJCbWGZXWCVp+GkmUFWmIGSjAMFxk4FeH6TcTWbWx1VnexZprW2hlkyPMKFkYxBMtbK6nD5OMk59fTRLGlmtwdQbJNu1uLZvtJS8jUZ8iULvhj8vjbhtvc46AHtFjptzZRTT6fMVublw8skc8wSZI3LNHH8hZR1wp44/Cuq064nsHsryUhLl0e3dLq7eItDH80ckdtF/r3P97BIxxXB+CNXgvYmi1G3ulvU2b76WeRfsu5gjCSMqAzbSp6YJPSvYotGhinhe8v45pXMD2rzxeYUXaGRQyghSykcg4HfFAG54VnuvEdxNJNeSLJYyeZAoiNoxiPHl+SVBllcdSASOwxXvumSatZW06X0VxNp0UCNbW5u444pW28pBEWxOy8Z6v7V89adqEFjLf+XFL5sYZ5jZSQzTyMcxxXFsQzIJQQcoV3jucV2i+JykH2e0uNW1C7s3tpY2uPnhglkTDpcbicT5xu2sVH97vQB20HjWGe/t7u9W4RYFMUTmNhcsXYCSzgR2Alt9gX5gMjBB+avVr7XFutDvbO2zfStBbSfZkkW2mh3t5/kpvZS+xMHc3H8Oe1fLJ1mXS5Imv7CDULj7XHLbSRGRjEJGMkkMcTgeW5bIJICjHpXW6r46nbRJILe3httUvXR2MziJyj/vQI7dsJLgZUMXBOOBQBzuveLrnULma01LU717q1m3FfKZY4vs7eXKWkcbXVUIIQEuwB2qcceJeK7y73Wlre3lsWnEsSOUuU8qO7lZ454Q0qoUMZAGPujrjNa2s63aBbiS8mm81J5btTBawXG50XJaRbaRiYVy4YkAZfrxXmXiTX5tVjgS1EN49wEP7i42XEVvjf5aQzKDGSc/c3Kvc0AcNrWjWNncC8nc3DQxx3FtevGJbmWIbt9usIGScK3ykliBwCKrWGoaUPtsnmPFZWd150+dOa6MjGJGeOCNXxGQnzO5OVPyrk1oa9JLc/ZZtPuMGKI7dLZY0upAkaxS+VeElTMrmQb2Kjg+vPC3CSWuj6naxPqk91NL/pISMNDp63MIknaSRQDNG4BCuuRn5c54oATVdduXubl45o/skc+/LnyGFmy53vGrkh2DBuM4/Ot7S/Bt7f6fDdW92L6C8gmW/2+XK1sjBrjzI5WbLqgByQSRjnHSvJ49Ve5tGaWJLXybvZEjR/6tPJWOIyiZQ00sgBymCq8mvV9K8WbtPsbewuAPPaXTTax2aSzTXUds7GSJo2ytpKjqmCr4IzhQM0ASaB4fnE10Lu8Y2EhffPG0Lu62R3zySwrJuYMh2qQScnO2vYtM8bW/h+60+DSpzPAkElvHB5L395awusc5kST7kcnnozMQQw6YBIFeMaTe32l3MNleRSYuBPdSQSPcLMIJGaZ/MZocRREYVQxBYcgHivUPAFvpWraobaVI9PupJLdLiaG4kMa2xi864VHERBmWNELqDuxEflORkA+vNB+JDf8K9kYEXE0yyx3drJHFGl0jOTdW6TbP3kjR8SsW+ZP3Z5Ga8I17XtE0+a01u4k03SwbWN5NJldmdooZJmgltbgZCzMzqqhgvy9wK+yPhd8GE1fTNQgj05Ra3cqXNjLDLKTal4t0lwZijKu5vvE4BzxxSeL/2Jr7xVqFlY2rov9pzQyNcxl7kRSl2huAsaRssiFgWbfsVM+tAH4k/En4i6ZdeI9Qlg0+DEs4kttU+wobq2LSN58VrDJM25EGFVgQWAG0Guq+H/AMVNFnto9Pvr97m4g2skmo2MsLozggp5K/JJCBbMvzOZP3g3V+nfjb/gk74jW1k1CBrd5mieDMcpt5U2kkI53EYwOXj3ex718reMf+Cc/wARfC9myafaWlxayxxXIt5Lu4a4juHMTO8V9t3EiZPuvgnzDwOaAPFJ/HuhxXc8E12ktlaXQTTbOGQSxyXAeaYs1vndbRKwZVDMFAUE88Vg6R4hvL1bq8E88lvDPO10iSi4fakzPI7eYgOMtt6nIXjI5rU1X9jnxtoVzPHcX8sWpWM0k0kQdm+1h0mk3iFlDYTeo8zoTyBXLa/8OfGPhjwxfayZr+TUo5PLmt42DxLDETEGkgaIOwbgnYR1520AdZY6lo+r3cMNi6zzQRsY7wh/NcbkZ4ni24wsbS/L7cZzXTReJrrQdSni02O2urnT4TcGfzEa23Mqy3UEto7/ADlUbgxhyCMckV8f+FvEWq+H/E0lxq0zQYttQkW1ZriGJdv2dzL/AK45dvs7CPnO2TnvXXaP8QJJNWW5UWNuzGF4pJT5khkyfNgtVfInLK+DnOe5x1AP1x+DPxRutW0yOK7W5ntJLeWI2nlQzhZXPlN/ZzcOqoqgs/K4AOSDk8P8TNItfEkGtyWYulMarDq0D237yYhCIEjkuACjY5Kqc4OT615H8GfiFoliNPjvC8erW8Vy0U1miG3uLqd/KkaSJXJETxZUqoO2QE9MGvpaH7BqNpqE0lrqcy3ASWKVY5BEYrwtJJK4VcyRiF4ULqGK44+XmgD8uLqwtvDuozW7Isr3Xnx3Ol3EXmSyWMeZ0uVE8jKoklwBwCQMgAVp6Lp6axKl5chDJfC4uLE3UO1bB0MiWcUaQrutlKK6opQL8gI+Ugnmfjt4gSLVmnhjtr14ZXttXm8llmhYSNHGbeS3OSd6k7TwnRiueOO+H/jpEaaXxBdXZ0ywWJ7RjiOW1glkjWGaFlOLmc+bOArEhFUg4BwQDt/EHh6fTLKSe0u7m2RJPs4RriIz3bRgqxmIB3QHadjPt4I3YOaueD/Eer6NLZyW9vNNA7xQSW7W6QGFmI867kuM/vUVVAaSMNGSeCe27458QaLrltBNZCPUNPQQSw3JlRJ44YLcqYpLb5PMjfyy+7BXHG45wfONA1pTrZluriX+z4rm0tBFahIbKRZ0Bnt7iBZ8NbyyhmwwLZOKAP0Y8B/EHV9V0+4tYhHbL/ZxSXbdOqzuCA03kpGXlbfkEkKT1wMnHG/EHxWJJ30rXNtvcSW0FtbSWSlUF2pmlc/aZGYeWfLiXB3D5htCYwOQ8D6x4esVurizWCyBhu5IJQVRbdfLSF7XypXUGRJw0mxQT820AkYHlPxqvrnV387Trq+sZSI5Le1M0f2e7NtEFdw7DEMjShgQGABHBIxQBk3mq6Zfma20r7JqEEcl1cvaSXTLdxy+UI2N1dMgKIrsSVJ/hJfgEjjtNuG0+/tVeGNoYZ2uJ553txbS3UUBC2j7LkLBbbV3Aq3zkDIGcV51pdzcgxf2XDOZrrzYLyIABmDASI01wxAnR5JbpGKliUdCwXBrpNZs4ftCW91c6etvZxRQy4NzNeOECxtIGVcRSIBgFhxjkkUATj4iarqF5c2kl4V02OV/skMkq/Z4kJLN5cStvMigjIC5OMgV1lv4p1DTVOp5fV0Nvb7cfafNRYkEStKjIC0CG5xGoBP7ocHmvOZLfSIL+GLSfsD2clvI5a8gN3crI3zSXwnh4F+7hss22EbjkqpBrTM8+qL5vmtPBNcvFHbzMLe5hgRomVQihY3hj2s3DNkHCk45APVPD3iqQ3U+pxmeYtEsdxZOgd5HhZY3itX43tGm12Ynbxyc8V9N+CPH9tax2T/2dfC5kuikt9HI1yLllMbG/wDIYDeTG7gxqSAeuG4Hwz4XsrTSjqdpHFbz3G25aFZ7hkaSONQqyW+ZhzjaSEyW7ivof4UWmpFmmhvbWxmkvltQ09uZ4baaZFYRWUG4sJRKXL4GB93OQRQB+33wS1O38S2+hPf2wZY2hhtbZ7kP9kRxFcSXeFkyyPEmAu5guzbnkE+u/EQxSSLY3GyCHy483aMIVc5yfISNCzThzgqoYj3AzXw14FtNR0O10xNLv5k3t5t7JFJDAmyKOSKRghhIa3e5bK/PwrjNe7aT4h1NSsF1qcs2rG7mihFzBFcRxzqzqttBHJ+7RGHKuDgDuDQBV8TTa9fJNo+hWsp022kije1vGYS3V1GfOEnmTs3DsThkhGBjc47c3d6lqkGmPFq0EltGsSrNcarawQJ9qkiZY0s0jts3kaljiRh+8cKznaCa63RPEni1vEMlldPNNLa3DiW2mc21mVuVU26/bLaZ2CmM5ZsABxgYTFegeL/BX9u6lpZuYZpbW0gEstvE5miMO4eVcSyKEacCSQK5QvsJy5AIyAeOeHdC1Ceyv9Tt7vdayIWnmjEb2kgtsRyie5i5in2A7IwAM8Edh5b8c/Bdj4j8B6q1vazy6fp9ml1ANrGeeUA74tytgXGWB64O7K5FfYll4Ds9FsbqyXVNPj0+7eM20Quik7thWZpUBYXcKyMxVHDNtYAspzjZX4TR+ILSGG2vFK4Mb2lzCWjn8zyyjhD/AAiPOwAMoxncVxkA/mrsUu9N1GTT7d/7PzIfIWSAiaaFz5c0ksm/93HlEHzEEeSTu+bFfZ/wkvbiz0eX7QyXkdqxG+GzRoHEEayiVJxkLkSYyRjI9q+nfjx+xP4ittQ/t3wz4ctp/wC0EcrbrJNG800dw5d5FQb45N2S27dG5H3SCAPLfA/w98WeD98XibR7+xgtrWdXjj0x1WSdmZ1A8kRhychQWQnC5b1oAk8WNcQaQAkzo10kN1ClxtcWavjaiG2z8xz1wOTzjpWR4ffV7a9Q3t9HcPa2xnPmTRSw/ZSCuyYuQXmKkBQSV4wT6eoX8djqFqkjQW8SDT90FoQWnjuxIAzuCD84ZUYr0Gwgdq5CLw1DaTzfaJ0e0uJVmaebYkVyyx/6hSWG2MH+HruGMUAOstSjOrIj+dFL5ayWW9kVJ7eY5WK6sw3yxKxG1wMZA9qm8YatqOmfZ4bgLMXc3IukCRmJXXC291LlvPI2naABw2c4rgvEeqS2s8D28K3ECnMDynyJLSODKutzt+ae2JOVXJPzZrKie51t5p72J7prRW+0S21xMxZ9uYC3WMqoyNhIwq4yetAHO33iObUtSR7A3IWyy9xEWjCxq2TtB25uGxnC4JxjtXk2qX0mrySRrJOkyyTKFaOBRFas21vKuI2J85iG+Rsf7uOa9bm+z2UN80V75RMgmLQtGWZZUCERsoKxlXX5QzDAYjtXn8/im0idrS1srJlWKUSTiNDv8o7pWD4/eSq2SCD7dKAM7T9bk04SII2hijhSKOOFgzymI7Xedn+QZ+XODyeDnGK7QeNbOXSbc3emwRXQZGWRbcTQRgMCGDRIhFw4HzYz17144Li21VrxbdVuQfOkQSIEncnMjxrEkmGUKTj3GQOc1a0dtOVjb3zXJtY28xS7uqJdxpvRnU84QkAgA85AoA9jl/s6e9kuUjSW4ubdJrJLcC3imY4kbIlJeMoRt2sATyRkcnV1mW0NiDdaexubqNWuQ4MFukpRRE0cqOGlkU9CoI7tg4rh9LubeCz/ALZuUjmmlDW5keRiXRzj7Qiwg+SuMADAfjJFZV0ZnghSaOe623zixd3Jt4rYgszszSgyqNw9wB060AZkMWy8GoQFpVgSRDLuDmeSFsNLNKxw2MkKSecD6V6e1hb6mmmX17cpbrLHLGbQpthabyd2+7gD5CsMbckZzkVyVhcXIdEt4rJJhutp40glmS5txuaSRo4kZIosKAGJBJJPrWnLerEWkv4kjhcEwWcWXV3QbomjktAryShuSOQoPOKAPRtHhjsdLMlnmFIbkwmARx+U1jMCrERN95QxOPmz9KsNYxXFneyS2MUtrtC29pBqFwpmmXKmaVUmwmVOdvB7AHpXI6fq7RRwJHaEC/t3jykpzbuwOyWVZ8FfmI9ueuOa3rHU7q1tb61ud8ay2wEMLuIyZd21pQ6oWkc9QUBA3dcUAYmvPaw2xtJTHJ51lFDBYLBcvcRywq0ojWYjbbbgD8xK9s815nP4hso4ljX7VbGOBLRmh2v5czN+8ATyz5528fNwOp467epzXTMs0hBO+S2WO4ma4ujKZP3czgBT5fOB7GsSa/0/TLqOOfTILK6lICPbvHOiTMT50zwyvkZXoAPX2NAC+HPtQ1BpYblxaYLwTuZIY7lyPnYo4BEi55VRsJHpXs3h2Dzje3lwsX2K1IML3FqwkjkC7nkSeFCJlfDYDHC9sGvIYGsVuRcZRVldbeOGOYPeKGBZ7t7YfLDCw/iHC9yK6bU/FmmWlzbWkcsTSSIf7PhuWu5LVHt9qeXHBaXJUSNnJb5uBk4HQA7/AFSOOa6gnt1szaxoDDd3AhKgXAJkM8JO5Zd3CsqkjAJda4nZcT3076hdQQqZ0MNhLJHG8EcRyJ4ryRwqqwc+uNv41m694r065H9qQxA3UESrcSQ2zPbrJjDRg7t5C+oQjjgnGK8ru/El7b5tXiDCdovJ1fybieC2STLvHGsyg2cm3HJz14FAHsw0y3NpdSzopieaSeB3u2lNxKAWdk3RjKsBjHTK+lTafcWCWkRuIJLi6TyrhZZ2SOGKFonjht5jG2ZWV8Z68duteLQeJ5J55GvLib7JoiQ/Z2kQXTkz5Jfzt43kybWC7DtUc4IArpbjUHvbXL3AWG4tmVIYj5NuhUbnleN8FpSDxhsAjmgD2az12VPsqMIjYxxrHMZHlYwfPyivLIF8gfw7STnk+tWvEN1aS6haabpVlGWnU3E90A8zShx/rUYnBVQOgJ6cCvmrS9QKXkRhu7nZdQTfare8mV1tGSXyIT9n3EozLlgDg4rv9L14mytLhnnlntma2+1M7RIlnKwSbym/vJgcdc9OOaAO/uxNawS2MN5LeiSd0t1srRzCJpohLIjSscxbVeTkgDjg5697omqJZRR2940cqQCCRbkRu0UquQORAjNLLkHll2jHXFeb2d9cXbTPamW6huvMY7MQR2y26bDM7qBhivb72BwK7fSL7yNOmUyRtIsNon2RHNtJJEsZiZLZnTG7ODuOBn3xQB9FaBcMsQFq0NxB5skCS2q27NHI5Mom2b8bTMQrjuOVBHNacBmGpfLbIEu3NtNLdEtLDI/CwwLaoxSNZtoKkAnORmvCvDXiWXRhMTEtvNBGgjke8AdEMpNubiGLIluFjJBKg5POa9cTxHapZR3xlkmvzLJDP8wtw0skQkjSJHK+aUY5LDLHsCaANLVri0lP2WQtcG08pE1B5mMiLcREXFsRNkzHzAMFhgHnNebeIIdSYt9keHUbWCE3VxJ8pe4i2mK3tp5YDtZ1BLEAn0xmo/E9/fGC6uJbm6liNvJciNWjhk/dDKsUC7ivvjt2NeYXOozy2sE1m9/LLb2cd9JGkkkUcCib7OJVSIFWXzeCshB6kjbQBky3XmX91a3EduPtJgkCi2lW5haJVffGP+W07I4wTxzgmpH0e2MUjxTtFA/76A/LImbeQXMsxlYggLbkRbSudx4ByTWW3jFLa8gmvtPszLsgupbiQvHNJua3VUgkYBYyY0bgkfdxxxW/Z3FrdzQQWksl5pDafc3cgluVtfsZlDXJVpIVcMSoKKBksAdoPSgDurSG6ltXa5uYXkMMc1rdSXD7PKRfKQSKkam3VhnpjB+U/JzWjby3cF5NDGnl219P9nkEwNsrrboYprRQm7ymaM/6xAUOOHNWLK0fU7eCO3jufJs0tW+zrLEJDaiRZDCm7BnOzn5ue3U4q3JoMEd6L+bzLe0WKSGOeeeWCaAjgHyPmEjoDywB3fwk8UAUzb2NnNKt2v2aJY5EWc2H2q5VyT5MEkIYCOBD94nbJz93rUGp3LaXaT2cZiSPVBG5u50SS6Z5JFlYCFgJUO/rlh64qG5zJJ5MM0il/szyuUnSWa4RS0DyN5bBhEDkqpJfPzY61e1HUhe2slm1nGLiC9R42VEnkMcdstvIomuyxKj7/XHHHPFAHIxWVtu0pLs3M62U5t5LaYK7SXd6/ltqD3RRdzxuP3cMpXb3UYzSvPBZzxmeRUDTSS3tzbxouGaXyUuvskRIFmZRtA3Z46YORosYJLktdQXsUM3nsUCtvkv4ofOlkkAGfOdz8rAFM965bW7drx0sbT95eaVBBdXMc135c92JCLm6sbiBV3BGJ/c8cHg4ORQBz+pXNwuo+RJeulnM09ufLgldbhx/x7tcKYw1r5kAzlA4B4ODkVnW2om0lubvyx9mimgtQ64m8uO1USKzNKU8qaVf4mwpx1zXTXtn+9g1GS1CrLZWysjxBWju4/8ASLeMo0mTNIDtA6nHpiprfRru6Vp5Iwsbw20OyaBY2ll5WOKNY8ozxxAbjIygH5TyMUAb2jXzz2EwZrmKaPSbS8t1N0xnitpWyyibJMh8075QMpg43dBTbzxLrRaG3kn32LxxxIGlE12xW3xvZIUZmPncdO+cY6v8K2y3lx/Z+oWkgitZDbzXknySlG3CL7N5OfNZNj/KMou35PLziuvv/D8sN9i3d7a5tXaBZSoDvME3tMqtH8xI6AZJPABPAAPKNcAnb7fMslxBBJ5cTsZYp1vI4PJhWKWVVWS3eQFtqkkY5ArNuYfL0SW/MLxoYvIWJY2V45lzNvg48wRHOMkbffFe36porS6dEJI5bsvAkjx7mn37JS0krfaI0SG5AOWKtx3ya8o8ReKre1I0fTXszJt3CzuLHzRHNaRbJVeWMkm3DDkjgY56UAeC3F/Pqc8ovLVmuHdISyQ5ljZX2xhgGOEZgd7dPlXnqR87ePTdaVcXv2gXE9lDfXBjglkIie7Hzsy3EKMWthIcY5weuOlfRet6ra6ZJPeWL2SpfwzNcyMTczCNBudrZQQVKyHGSASOma+f/E7vqV1MGuf3a5CshWaNHuCTIWRjjLjk4Hb8gDm9P1C88gz6tsMVxYCGFyiwSRz3LiRrV4mIKhkYkPtyMfNg1tHVoyIxHG/2RZPJnti2YwY4wHKgco20Bt/Qk4GTxXDi3+zM8SzXH2QXIFzc3X+ulR0KSsu/O0eaMAcH0rT0vS7ox30cMzX9nKkAluIQS8Nu85l2kt1dTyxGQBlTg8UAek6F4esdXmF1i6SKCWHEWDLtkPyqImYYA8vr6/Wta9t9T0q5urGwE7Ws77vI3TQRP83eVny6kj5gOSRxUcNxFYRRWcaOgaONlead7eVnSJds/kxjcYyvI4wexrpYA90Ims52klEm9765EsgCmQZVEaPCoBjk49qAN7S4mQ2V/hUIBe8jkEe+ES4Qyw7WLOAN5AYBsdBXS6X9n1fV7ZpJ794455WhnfEYiiRWkhLRKf3oLKdu4dV7VzGl2qI1xayPJczTzSQxEpJc26iQkGZJtoIVAPkyMDvzXoXhTR4BfvCbpwtxAI2LwZJihwMoysSjct2zgdOaAPUfD3iS9aO30+c+Y1ws8KNKhSW4hcuEu2llQFXjQY8scemeK0M2tukmoRWbTSRsLm+kuYkgO6HMa3Cv5h2ynGVyoyOorI+ym3WwmdJZTAB5M9vLvYopA+zlSu4NtdiScDjrmtOxt3utNurXUCttFI0pZ/Iy8q9baF1cgu4CgEAH7/OBQByM95p9xJFII5LnUZpJY7pRdRfaIYyN6eWC21VAIJOAMd+lWNN1RmnW3VbW5EMREdnFDOPtLxkhi8qxEfaBzyrAc8CuRkurPT9QvLi4UQI7fZ1uhC4ubWVFC+UzFAIo8BgAQeD1716Boztf3VjJZoIrVLSd4p1i8lTNsVAi7F3eazLnIBB3cZHIALVpdad9utI7eGJbi53jULCWURojhcyRmTdummBxgH5s9s81v6FLpEEU0V3IBAbkutuJJgbeb5wivIqMzIDyyDIz2Arj9P063haTX9RmNxc26zypYx2zqEmUucvI6jzVIQAN1PfFY0/iOFTb38Vre20V/I39oXNgLaJXYMGt7ZVllKwzc/M49wWzQB6nrupWdnpcNtG0d8LuRUSTzQNsbAkMiRXBIAPBJAw2FOMipdMtdNvtJubKTUbWKaWKIzRMj20sEm4MiG4jRmbPyjGenp24G0SS+mXXLVIFgtjJZzwSxpfbZN283cqwv5TMRkbAXcsCcCutl1+0tIbordR6pdXMEjypFEbaV5ANqlk8k+bEi/8ALNTuG3jNAHRWPiBtLna0aKKR4CqXMP2w24i8whY/KkAYTSunck5DHAJ4p/iLVpbeMx3d1aWjLEzLDGqTyWtvLl0VpZSJPP5PK4XjGD0rzRbuDS/JeZHuZbpYp4zeNG775FbytwD/ADNHyVGRgYBweK5uWfUdQuLia5uHnljaO4hjnMf3Y5VKB7aTGYhjgAk4XGMUAWrrWlkeWS6uL6czEHTcDzYpDC2JPtEEicqFyPl7Hr68lq3ipWvxYTXsMK2YWaKb5jDGNwASCIjCsAxDA+nvVmbWlkuLi1ubWNpwvmCQB4be2Z2/eKSFBQvxgLkc56CsHVGtE02VWsvLaQziSd5VSASZyv2aaZQS4IGT93Hr2AGalqmmzTxzXN/LcLGBCtxb5dpi7gP5qpJhY1ViQR0xxzWMdea5uW0vbBd6Y8jOi3YEcAiiIjMhknkVmO7jcueemSMVgzRR3ml29s17axvBOIvlEUl40ewmOdArDzBk9RkArk1X028hktorCbM00c8kt2iBPOuBHIGhW1lbAt1yikqxAZsgA0AbmoajNoN2ZgkCWpYXUdhDIfsL+WgKCKR/4CVBfnkZqK28Strun3t5JZi2e4imS8mC7rSOSxJ8m0hic5+1glSCOSMEZrj/ABP4hjuZ2mEk1tFbQRwKbyGF1aQOVeJbWN2jmJUkeYzKOfXircdvpR0bUmttQXTrRhaytHG/kx29y0eXkeGOch5XYqcgMMcHjJIAyFdG1K4tci7l1q5iaR7dpWkhigVWhka6aQjc4RgVHIBA6ciuqTTY7LTLqxnu4ku7aVitxbBcWsDkPJG8WcPEi4+YZ+Y8VwEEcOiXTlY2uJmEf9mxTXZEkxklQvGREoUx7mDE5KkHGTXocukwEveXStDc3gEPkLcZELTyJIIJwD842qxUjIGMHnigDXi8PWd3p0N1pcdrcyMi7LhZlHmxmZcySphWXD5Y8nKg9TgVf8P2N5Fqclyq6e13OBa2kVwuSzqBvkbccxwebt2ZAYkggEc1n6O4+y3Wm3ciRLHbLDa3JjdEElw+y3jjePl3JIwvJJxnrit7QpYmu4re9zLep5sZ8yJf9dZqTE7kMPMURkrtB+YsOmCaAPV7vWjcaKsNvNOn2F4HZjcwso1IoFntzdp8zIJWjChCQN3XgmssHTtWMN5dC5fUrS0gTdH5otY7hZfMkE4SX94rKLgbirAFT6gHze88VW9pbOlpaSGXxBPdWtqIp98NubVoi5lQplZAyswAGAFwGJpbfxsNP1CWeCwd7WJ4bea2G7dMMRzME3qMkTmYZ6HJAzQB7bogmdyt0lst3DJc3dqm6OXSmtXIKpEobP2cBcsTg5BzjpXaSas1jaRTRtcPeyzRiadVWKd5xKksDwyM58mTy1+V+QFA6nivArbx7HmJJWeJ7ZMPdi2IMMF3LsaxihQEPGA4BzyTjtXqNrqenarJZbLaaBHRPs87zNM6TEhVwsbFWV4ix5xt6ZDcUAeuqPDiaXbXEqyNql/9subN5FJmhmGGCv1WV2dTjjkj1OK818SaZfyQ2Fxe28PnMxluZ1KpJa3TTNCqQoWVXUqpBxuHHrXZ3E+nJMsV/dXlvHZxRQWLpCsSM67XWSO4dcIWc4J6p95sAE1cdbBbWfUbuN7yG4SG6S11EpIIk+2SmO3tJ2ZVWTlXLAkYPHTFAHicYubLVbVJJY7CyNub3ypJCi3Edwj20m8AHa6MS2DjJ6CuLvtdhUW8eqSyPp925e2jicyXFxiGV7SPyz8ygSICQwGQNvJ4rv8AxBePcQPqSyTLGbeaNfLAMCyBnAswNm4bFGTyoIzhuePFtc0mSeWz/tBZLpdTLahHeRSbJLNMiW3itWMZzsiQ4CsDkY60AV9ZvbbT9KuNcsrUypGVSa3lQrdLNeHyIohH5mS4JBwemcniuctvE1o1pqt6EvrZp/s1oYbuKNnF1iNUkidmK28K+SjfLkEDJBGac1td31hLZTRzLcmdp54yHL3cbxF45JEkAMMhtlyu7b8xHfFbmmxaeul2l3HHM806waddQNEj2/8AowZbVDDkvHcjJSZzgMGyr+oBLIk3iK0Hkw6fYyXjxGayjaQi5kKwtbXEGzm2hL27rI5Qg4OwdKkeOxF4umTRNcaqbfzBM8ckVqJOHtxIiRHbGMZJABOMHBrW0/SoNFv4/ISKa+JnNwIwSioXlS2UsFVo7YeYmFZjyfmwM46iwuvDSanZWd7D9mukgaRGeYXFtcqZB5yGRgDFcMQWT5iq7cHHcAztLtrZrO807UBHcLa2IkmjSV0khjjYnNuijekW4gRrjep+Y56VxWs62NNuZPsiXMtrFGbWC0ZkeB/OhaeYmSEs3m7wGBAOCCGw3A9I1myjivbyOxto7KHUgk8twlxE6RkzrGls9yXOxm/ujjHPTJrym90+Sx1eS2WUEXLs0VvbtFKIDJIqs0JkYbnwSDz1PtQBh6Vpdtfy22oxhprdrx31CF7R5ZMBsKSzlVRtw2u2Mj0zWvdl7pzajTVgt7Sfc6PEbhb6zSXfPIqxKySTIAVUHueRinx6rcYji0exMMlpPcJKWhMSXcCyrulkwcAkgknu4BGV5rTRtWSSCW9SOGykJUfMY55DNGHKsF4t5csu1W254zx0AINNjuH1GK4lsbiy07ZBFa7PLWDa0rtF9pjjjLllBDIhxycZxVy+0m0ubqW9uLOP7WJJESZ45PLe0UFYWUq5OCP4iNy54Famn3N1a3NrZxqstuYjcLJcyLLCDEpIWd1JC3OTwDg5+tdHDFeak1vGjRxDaiQzRKyi2Mcm5vMEqgDOeN3BB96APLbzwhfNHC8MFva2r2Uj7/tO+GSMk7isZbfNKVXlWUIOoPaslPDcFzpF3NKZHmtri3+0RqyqYoV2XEVukUahskqATgY38ivab7TLy3SCVlkiuZ7nafNj8/L7tmy2QNmKAkklgpTnrjmqV14b1BRBftbPb26vJb3TqQHd2VhdSSq6r5kZAVVPUdvYA+cE0JLmS5ke1cN9qmBzcBGOWDKWR8bW2sowOPlz1JFFeuT6PbSytJFbRbWJyZ4281mBI3NtJ6qFP49KKAJm1ye5ka0trG5mlgVJLq9mZk80yqPMUK7BkYH2zjnpmtFooWjtRcSPGisssCI7SuGVNpQkcsMnHtnpXDWd1qE1vFPdNa3F5FdNPwsu+TA8sgyqBsi2kEEg52129jNBd3NtE5d28p98sUYjitlH7z5VJ/eOGGGwCR3oA27W0slsrkLKsVxMn7gZxPFcs+3zI8jDD5sn0x+eO9jrGm3Qi8oXNjLEiTu8xma+kZvMLk7t0B2k5IwOPpW2jR3VsQ0LxvbShmuYPklEYfaHlk24CEgfL17VdvohZWcMlvJJcfbreUSq6rsiY5V51Zm/dYJHXHPSgChdanHbtDLDL9iEIW0jtLcC68s/eEswYHcVYnvwPesTULpJrlESV7lmUNdTwbFjI3FmxHk7mJHGOma4a6hudMgdLO6N3dFjNFHG67mVsiZjuY7nwe3ORxWb/aE0QjthczITsjjLr5Rdjh8KSAWK8g896APVdJu5jdNbOLMwXQCQgsUaBclt8flod7gqCxGcHr3Fe96IGg0i4MIld3gEYNyFMUygEZUKTmPAHXHXJAr480e+t5HkFyk6eUdkKu7fag4cHERQ8I2D+DZ4r2fS/Et9ayLbWtxFCs3zSo0wuVihCcKxBKxAY6g9evagD3G6aS9sW1SINPMtqkDWtwsMMHlWu0TRR3CuBvVgCAeuADkiud1xmlBZZiI9uJl4mhWRoAImIhByArDIGcbTnBzS2urSrp0NzJE0oZ54xcSpsSLy4fN85xBnzoiDhcKSec89IRJY3U1reQl8ARTGK3tzaCKaQ8TxSgkmFiNrb125GDQB5LeLeXl3JZNfrFb+QlsHkLJby+USzSxNt7kgY5Py81w1z4Mku45XvoniuomlSye3uMNNG6sHAuCRt+UBgqnoxzXt9zpdpLLqM0dlqVy0VxLJELe5hBR5BmRllj3CIE5GSBnOeOtVtOs0W6aO8inYTRGNYJSnmwb1CF4pD8r3OOp7gdKAPH9K0e3t9PW3EYjE26IqXE8coUELHPCOsnmDcCrAnqRXVWWhR6dpun/ZwXuFuH3GFzm5V8kxiDOBGrcLjP3eT2r0mLwNZGdDZTTS2V8DNObtQIoGjG1WgmjHySFlIIJGN3Petl/B1nJbJceWou9PQSWuJTDFHGrFXEYDAzbj1IyOaAOMttSkuZbeHULIzSKlxHDK5MTsSFBjYEqSoYLwcd8U2502JL/T5Ly3cuITkabH9nxLGxbZcQyttYFe7HselegWukJqlr9sVoo7jTtxlgkUsoJAVP3kefvMc/VfXrQ1GxAtopmmS1mS8Eck0U7FZmdfnYqynIJwABk54xQBn2d9DOXkjKvItuI7iyuJB8kUWUTy0/1YfaeSTjNdH9svJooSspCOgtFmcxo0w6sSFPyqFGOeo6GuDurZNMuGWQSTRXFs7LLcsFjW5B+RY514HOMo5BwOlXYru50dG1CSUTSxwAmzRmaNpi4OUjZSANuORxigD0BdQS0t5f3DMN8bBIYQgl3ARyXAlcjzNoByBnp0rzXxbdxxXQnjR51lWUxJG29pLgKFiWRSAuwZyT1GKjj8fXeq3Uoc6dbWgkEfklHWaJ2A/wBWzAHy9+N3GBk89DXLeI9SvpbpVFpFMiQ74pLabLrPuI8y1J/1ikfeX39KAMmHR7CN01CQXFrJKGhlmBZo5Wdv30MUgVgv7wjGcZxxz0zdY1O+b/QZGkFqkKStbzt5Ut8InYMYpHAKyhVH3eorPv8AWb6+i+wG3ZreKQXDJEhLQyQkfOSPmVxKSxGOvT353xOktvbtJYah9p1CaKORldxcPbRu6+aIHmYbGBJyOoz6UAdXaam62sd5FaPHc/aQUsYWCyeS0ZieGa4blogTls8cdeatW2rWl/PdXd4krRs62xtYDiENuCsqOhJyCACe/NeL2eq3raiLa1aCWSMZurkyBisYALsPLc/vN2c9MV0On38lzcNFuBbS545Yp4pAYf3gJ+YqcSHLfxdMfWgDtb+9lWyvI/7AVFZnjtZhgt5OXXesrxFi2eTgkfKORXL2FhPdadaG8ujPJE0gt/PLlF5ySXChVYAYVW4PrzxPHqsFtiAaiZRMsxui255lLOQRFn7oZyAMD5RUFnfzQxSm1CKisiParOBJJg/IbkyfMy43cKPlzzQBrKltGlt9qtY0uJA0ZkbfG0YkOxWdGADNwDtH4Cu3tIftUsSs0N/bRwxmUR5t5RCrBF3SxgkgYzgjtXEWUcmqXb30iSC0tVULYuVkW5uAwVYkdSf3hyfwHtXqmkW0kZOn2KwW1zewMqkbQkTgLJ5BlfpLngk8ZA5oAr6rpGnzXiXFpakslsERgwKSXG3aGOQCcDHJxnHbpWRaaBPGklzdIrRpcIJ1jjCTAPgNPIX+9FvA6dBXsOlxb9QtYLxLmKTyPLkEUMSsnldWkZQQI92cN3FVPEdnDqmqpDCl4zXSxwedbOGtylvyDOiqPPBjXJAx075oA4NLdbdLe2txDbF7k3PnG382JlUYWVpAC4BGP9WVIx+WbHefZLi6eR7S735cyTzyW8V4A5wbWRIS25WGFEhDc8mvSLvwxqEDRu8J+xRwyfZ7hYJtjwfxeWhHyAMWUKcHJwM1yg0CK+v44FgWe2jO2wkYr+7jQlrtJLdW3rIGHDMoXLcGgAsbuTVN15eRPYQQzeTZzwERSNNsLETOzf6UCR/DkjuAeagv9VuJYWezmjjTzJISXhdLpzER+/V+T5YY5w4HtWm2nxWMUsEjX9vBiaSKCVQ6G4VsAtvH7tSG4Zevrwaz7b7J5U039qCzEPmRAlI3EvmAB4QzjBw7Z9eRQBVaaFIluoSfs0bQyt5l0C/2sf3lOPL3OC23HccV2dlcosccsep29vd30ixlpowyoFUyShXYDZLxgnoAMZFcJcmfzbm5jW2MZMSXLWyqbhgiAeakTny1AG3JHPPGT15W/u7pA6i6kuZX3G1ZI3g8u3PLFjGhLMwBHIHTrQB7Td6zaWsCRIrRl9w+0xTY2ujFy1vg8MzcA9AD9Kw5fHN6bcRwxi3jM2Lk3DM7SMMhV2n7p4LE/rXkP9pXMyLb3Dzm0jjVvsyQPFsYfKhhlZcNIBknnB4OauLcBolhWzkmXLeVOZGbJUAqj55D4PQ8mgDq9Q1UX92JHaYyOgYmIKZ4mQ7VihiG7ch5OQON3BqIyotw8bwxLbXEEKSxsNtxM7ZYsm45WTA5LAfSuMjvNXhKSp5CwwmSN1QL50bMcKVcnLZ4yRwMV2drZvdHTbybcZEdlljbOxDt3tLI7DJJAHIJHTnnkA53WpisrToFgiZRtV0BI2rsjVlbh5PfOR2zVOwZNwSVoXSKORr2WVRG6+YuIxDuO2aQYOT8pwRXTtaNfSz3lwqLukktbaNYn24bK+fAsg2u+RkEnA9azLrR5LKCK1hge7m+eZYIgPOmxlX84sR+/wAEEqO33cigDZtbG0j0lza3Vl/aE8LFZYwDJDC6n5EcYKsVPTk568Ultd3OjS2yXNi1nb3VkLaxuYEEsktw4ws7bs+S7bm+9g8+tVfCfhjW5dkfkFtl8ZSt0FVrZTyI4wrEyHJGQRgdMAnj1TU/CGtTWQsb62URiF7m2adVUEqw2hWZw3mc/Kq5IzmgDO0XW9N/sgyNbvJfQr5En2pd/mlJGBjcxqwVVUHk4HOPeuCuPEcN69zvsgl2bg+TFZTyfZoIGcAyXWzcYQABznp+vb6h4Yt9JhiimSUSJAVuLeRXUzCYKV8qOIlmkDDBY8tnI4FcXqejTR2jRIptoZyhulVnthb26ruQzOyfMeAOCd2ecYoAx9TvLaO5+zS3MZjmSQzXVvLLLESqExRo5XOFIxg4xnkVzUd5Gqm6kQkeYIpFNzh7lYVyZIiHzJEEIY9g2BUt34furdoUhVZJFWS9clhIiArhVkWNiAGXn/69YkunXoljvZLMPAUMeGwvls7KjSKEO4KFPGAc+4oAvTQ2mozQi21AWLRQiSe4v3UeYsblhJGQeD0Xnk4r0rw3dRX6xDUYxPDbrJc20sAG2Lb+7QSiQhXGcn5STg5xXkxsr21umjdYGQxN9kaZS0kyxksTIJcbmwegHQdc0mm6hrZmi+xyqYppPsk9rFGyw2258GTDqD1wBwMD2oA91uBK7/ZrOXy4SGbzogx8x0UyE+aVwVBIGMn69aje91ArHJGny2tuk0UEMgElwyNh0IQk5Ybjg/hUunaVJNNp8eoXywRlHe4hhZZoYmChcRqrYLMwzgEnk8GrM2m26TjddGMxsXMXm+W0ltGP3QVmYCB8/wALDLds9gDhdWjt7zUGlnS6mmuIVMUUau/2RVILuXVQrqrNggnccY7VlCSHRYriNm1CbzibdrsOlvbyPKcoh87d8qjjGMAZ5711t/cR2UTGArexnJNzdSbWhWeQF4reJEVVYdfmOSfciuIu5Li4uGL27JKk2+FW8treK1J2q04kYZZzy3GcfdzxQBNbRSQae73ssN2zymEpLcE3NtCrbofJ2tuZTu5KggZq5fxahf6eIWgjmfFukNtbRzSXdvBC2XaV3YMsjRgEKAM9KsaLbrDLPHcQxCRYo5LO4luGRIjLNiS2P2qJd8RJHBGVGMcV2N5KIoYzdXUEd7DIcvalZGeMEEJhtvmcdJBlexxigDnLK4utLMcNjJeQKQkm+6wjpHIPmjkiY/IS4XgDIByfWvYNM16L7LZweRFbyI+HuQ3mtJKV4MZTKZ5PfnIxXk88huLa9vbedpFiljE4uj5srHGXIdQQgVcgrnPPc1LpGo21wZIvNW1WWNUQT5Ftb4DZupIwN8qn+H7uM8nHIAPo/RfEk9lFJHZXckJadILmKRYxAkLbjJPtT5zcE4JbGMKMHPTvdHvIbJ7i71TUV1Ge5jMdtPb27sIjAdyM7qAEg2k5VsH2NfJdjqUx8nSo76CXZHLHb/vWjjbe2FuJZWAYoSSVBJAB4Nep6Jqxngi0z7aj3UV0lqxtSDbzRlDHKN78H5uMg8c9qAPpWCLRb2ylme3szPdgWl28UwtftIdgymONhyFRlOV6k49q+XfGZvrDxDFZKrtDBdhEvY7lhFJECfLgCbc+ccjfxkc5xnn1Szs7kxRmF5YjtmMUd2lveWyPbttaT5Zx5cSgEnaSckcGsPUI9NzcOfN1W/KoN7KBBbTAAvPEcAAnPTORjnpQByVxeBLaSK7WK3mGbi5kj83YwgcNDFb/ACbQuPvhuvOB6eFeIbae61iKdfNeB7gyXLhkSzuVbMixpvZSHyFDKOAec9BXtXifV457SKKW2Mr2ghRo4wqHLuP3lyB8zq45AGcgGuE8S2tvLa29tbW1uLyaKa622kLSFC42tyW6AAZAHB9aAMnwxZrqWvx6g9wBcD5ZYY518o2qAqsZJk4m28A479+/3X8NPDOmOAbaC/t5D5byC8QSrHHheUklK7mckEtyvcGvgbw7NZ6SsTzxW7yxTI87Rq/2mLZxIUZ2AkO7lk5xnpX6BfDPxULpLWa0eaMtAkJmV2hniQoMLKhQiaIgDbjjjg9aAPpzQdKi0y+RLzzREAXtke4jlRhtBHRh5eNxwQGUdiau+Kmsraz+0xpZSCSCWG4Mlqs5zPhSjSLklgoPzKPyrjotbhie0Z2aaR3+zsqSg4LBsuzSEbZCR04GTwCevManq17LbzbA3yy+V9mnTZLHGrEGR3JAXjlRjJAzzQB514y8M6C0N3NaQiO5WJZ4LeCGNoRI+0BokkbLy7h69D2rx86bLYwyD+zhd+arGfz8W0bRN802yMyFYVXAO4kZxj2r2DV/t1tBPfW18l4Y4J9sMys6pGyAho5HUZcMOMdK8Gs9Raxv5ZdQF/djUoZEnmW58qGKB1cvGgZjtxIRngYz1AxQBty6oY7b7Jo7xW0k1uqzSSMttEscQDp5MzKBkKSDzg4ryzXfF+pWVpFGbloMSSSW44bMablMzyBPmiOSd6n6kV0VylmdNlZ7yC5tbdXltbcSol7iL77sUGZox0XDEH+LArx3XLuPVik8VzdRxWcTxFJYgwaSXhY5BuY7ApPyL9cYzQB6F8P/AIq65f3bW5vbrUoo4poUNzK0ULMPuNBLgBkAyME5OBgGvSNb1PS5oYLqW/aS8Mb2xU3EjyWP2hNrLDZiE7gpJIJBHHavmPSNc060u7PTzHFa/ZAjyu0Zja4mzvDCeL5YTx91iMDrXp19LBq1mLq2kkvb84jhSG4jPlxS5YyStEMoVIIBYgY7nNAE1z40tdHvBDGqXotBDE11BCZBM7/KLqaPAVLgKQAOCCM11z+MINT059OmklhuI0VLFp5Xt5JPNO+RTEFJc5AAzxz7V4pHp7Dz03SSlrmRrhLf55Q6MhQliMYznaCcnsK7We7iisnZ5pp9QEKR+RLHGXRGQkBwFzHKR3zmgDL8u4OqqkVtuWV2dhFEjxLHEdjiTyyNrlznJ5GOQK69tFa3FxcRmJGaGKVjcSeesj8kERygKjhQRxwDjLVwWja6ttqd3t2tFbWwWGEyJBJDM33kmVj+9bgknqc100OuQ373ERZorSW1kdSZMSyvAd0sdv5uMEse47cUAX52kltRIChw8JSGJwjRNJlGSZoz+8c4J4JVRwxHSrsPivW/Dlvc4umMMUIiijuFUxwxqMhraUNwoHQg844zWfBd6bafZYrm5eGPUbYxuGmsxMZwS0cu7zCpj28EKc88jIxXOa/r+kwQKt3NJJFpMYljhsZluY2luJCqxXCsNkhxzgtxnjFAHW6L8S9YsbK71F7vUb+5nkW3t/lkMsaOpAaMbTmIKPvtjAHXOa4vXfiJq+pXr31yzRxbGK2ce8tbsqbGvJJVyGz9SeelcInih7W4W3tXtrSGSN5ZJLobUTzCXXZDCXZQAQGyNuRgHtWHqninTpbF0m1DF/c3JWOWxVvMaAN87CGWMCOAjIDDdnOTQBNr3jOe3tZoRPIjyTRSCC4RrlrxGAMckKrwpB9yOPmAqlZ6xbXuoXN7IsiyfZDIQjgTPcLGAdwQYtk9QO1eHap4gF1dy3dyLuO1tL51itjAyy7osiLzRGGLIe5QHdnOM0+x1zWJSqWAVJ7xmmuUZ8WLqwwEIcBlbsR97B5HFAHrf/CSM0ihp5JZAm55ruSUkIWyltCluGdQFAG5h3Oa6BfEUOoiytm05YpTC7B7aZ7hfJWTaRPJKd3UbsL0zzXiEcj20dvqd3cWm7zJILiLyYhMkJYnMbxznzog2AoALBQMjPTp9Bu447q2KW4iur8DyL1ppCD1CgWh6oI85JAweTmgDrZbzUoorm8tJRc21vdFY5Xby4lMAGZlbIaUbSwVQDk8HJNZ/wBovrgC61C4s4ZpWj+zRPGQ00co3FZYVfIIjx1GATgnPWldt5pFraS3JVbqVZo2wYpSvzTeXGpyckDY2OcY65zt6R9m1BpMI8t0VKxyXEoNrG5YKFfYCYmVEO4fKcnOOtAG7pDNLdW88NxJZwM8cjAq5hhKlY2jQQgnayjG3+HdyAM16FqFhZpKDpxDyBHmZWkhlSJVZWliyjZDEgsAeevfAPiWqtqZNvaWszGGGZn+2+YgiWP5mAkkj+URbgQN2CQO+M12PgO+u765gtrhNwFwRJMo3Wc/zcsZJFbPKgPgA4zyaAPR759SKRXdpclY0tC1xeW0E1wDAcR+THGEK+ZnOCeB1yM0zwVrutR6k1k0v2a1G+W3DzymWV41JLyLHkJMQTyvQ8nFbOtQT2NtIbSCIT3KMbu3tBLPAhlUhnhxIVjiCgMq8Z7Vyeh6okcq2FsltqCys0fltb4uRKVPnSQzq/8Aq85yM/7NAHc33ie+1CZYrtr1lgEkFvHJEJ3e3AZn33KFtzFzlQ2DgZ6V4vNqCJq+VSWGW7M8Um+JoJEhViCbePoxbkEgkjPA9er1bVpgosIZ4oEjWYtaQxzBllSQg7GK7/NJzyflGcZrlNV0n+0NR08i/wBriOI4IKkrIwBgbPzRMH79eM0AXTpum3jBLeJV1VIP3dwPNla3BJO27RiVQhCcEjJHNcJGyvqUdiZZV8h2EVyqxPp806BnPn7IhITuBAA+VcZOB16rUjc6PBc2xeS0kmkeKe4ecRtdzIgCLFMgOVVQcAkcD1ry4XYhTzRb3MMK+dDHf3E7Ot3k52wRKuHBc4ZhkjOT7gHsduxOnLPJqL2skaKGuledWmbJcwuDNuwBgZQFeetdDoOu6esiRlI94Zke6naYqZpFIPlB3KyluACQeX5rxCx1M3Fqtn8iCaVEhMsrq0MYx5kUaLkOcLkdSe/Oa6ixv50ht4IlikiaW7jaW7R9iJEB5QQlQYwWwcnnIxxQB7z4b0HUPtEe+C5+wGRsG5AjtbJ3kYiKWZAPlkPQqDt6eleyXfh92jtZFedpbINE1uCGhWJlXcvmkArCrPwzY69QTXiHgbVw72ZuVe4ieFGuDNcFUUpuBVIJipMecYLHKn0HNe1y+JLa/vNPhN3p6vZyyJGtux81bKby/LiuQ0pW65/iyQAOvSgDqdB0xLUGa6gguhxa29vMoYM7H9+yyM4/eZclTnAXnpXWXPhSK2C/Z5WZYCzi1W7mKFpCF8vy5FKSuA331YgZJzkc80JY7dolintGt5ZZX8uWNZA9yyqryh1YqI8kcMGCjqBXUS6tfx2L2DCIpFCnkyR8SJHgrJDDakl5twJYyJmMbeSvAoA5TxCmq6bfx2ki/uCYBZskTFUdlADXT28JLRn7u48cZJGa4fXru5WbzoYElV4zbNLDczNFbTxEPJvTaFlfbkBOWAHSvU3jsUt/OEWoX6pGruZZFhng8wZP2VC+HiQDLFiMNz2xXkesNFKbhITIsdwwm+QqGijYbBcuAdsl1xyykqcZoA564s0uZJLyNAY1gnWWJpJ0bzwTJFvlx82JQuEQnrj1rgdUsby6capPI/mWobz1LzxNGBlEIQjJzng4JPeuy1TVYXsjeafJcJeWw+wR2j2olmuGXIluLV0JEIfBYuQTk8GsjSL/AO1CeySfVZLSdY97GyjhFvcyLub7Qbkq88KsTgoCc4JwKAPP7mKwgtpYJZTayG2VpbK4VzMZ5CGEyyOvPPIDEYzjpXOSedtkEl/dTyFYobWB7WDdbNG4DzwmLIZcgHqSR2rp9f0uTT52stQYXcE9z9qTUI5yZNoO9oJHVT5bbGBCnHoASMVJc3dpbwSvYsk3lJHGvngPNFGeDtkZQSeelAHkOo211Nqju0ovLhLiCJIkVFuZ7dmJklZxJttztB4YBj0wTXSXWrWdtZvarHEpsLiKQRJM1xcxuGz5cj4BJIJO0ZC5xxWBqD3ema1d3dokrrc2yri2aQTE7nkcKZEwqlpCS2eOQueaz3mMMrXks0kd0FAeLzUEE7quYpCrqHllzwcZYkcDFAGnqXiBo5IzZM15aXoUSws4jaCZ5TsiErfxcH5T0/GtaN40D20bG5h1ONZJY8Lm1ZX3SIpBG67BAAA52jGM1zLfbr2wm8i1jVrxY5buK3TeI5Fc7Z5JmkJt23E4IjAyeSTXT6NYtBA9vI0t26qHijfZITdKT5cbypGdgZgMlVVx3JOSQDKudSeDUUMwYWksYtljh8z7UikmOV1hIHzDnIYDocc1y019cadqI8jbMkSOscsztGWtmLmJ3fyx5U3lDC4feT94DpWrrMN3qlzb3F1F9luYxLbLYozRyLKp3NHDvYu6lfm3HgZBOOlatjpEZsnsGlR52L3UE6wvdQiGePAtJXVTiYY3ckNn7oIxQByh1li6XEUM0cN2FiMa+argAbS8zGVlbPVhwck1paLONQu3tJJBHdysLWF2J2G3U+Zl2SMbUIGRtGc9fU3da027uba1Sz32r2sEJDyQiCGNiQJ9okxnevRWwwB5FN0eGK2vIGaJppHdWiSMF4oDAMOwdAWYkLls/LngZ7gHTXugPcWhlsiZszyRG22GWF5IiNvmtHk7ixPJ7Lk1ws3h27k1mK4tY0RrZCwsymLKcxoAweSU7g29ScDntj07K88REwXK2CNAGnBV4TKkoeLJe4cHCp8ioNpwx6lepHP6fqsVlqcs7QGa2mlSWS7u5JXikYrlomhXhmBz3GMc80Aczf2N1eLNBFFpwu3MksZuUO5JioY25AHKeYSI85yoHNeVT+A9buNQkW5s5LIhFkms5Y5vs00UeG+1wOB8iLtJIU579a+hjdaBHqE2+CRZ3meeEPPG0bMP3hAYHKwgdDwoHGTXaRS2OswpKhvLotbSpqccJLLZW7qRbz+TIoM8PK4IOzAGT1NAHk9r4BnktobtoHvYPslu3lRYEc6RoGMZhdg8rFCp6Z+bmtWz0Oz0gR6hEnkRRSpHd28kymESErJApYIxSIE7GRSeY8lDXpunSyFItPDyvFYWzxRyTXMdusjhxCjRog2hwwUEBiCo4JHNWTo+p3jyJHp4EUrLJcRoivbyQkhZZUiQFvN3EkH8cigDhLTWtQn1ZpmhijZHC21yqb7QKB8zODtFswt1RUIAJBzjJNd1qGs28VhDcqbV5p54S2Rdskk4I8pWn8xUHybeNv3hnJ6mNPC17YFpbZYr3T/NkjmWRt8sEHlDf9p8vG6FGGMjleBVZkvEgaxOmxLb3c1vFFJFIXjVMCNHhhcED7qZAPmH722gDW/4SOW1GJLO3igmuJZJ45pPtEC3yqIkVkgfIY7d3OVJbNQW/wDa2pTvfSyXtr5UkrqluTBE8ccxaMsvlDbGfMOAzZKgFuxqjZ6FNprahMVubSUNbyTKs8LNdSphXk8uON3dFC9jnA5wRXoulLa6u0Sx7LzToD5v+kJLPJaXSfNcNJbyyAi3ZT0c5OfkXAwABItYn0qGe1upHVXdjBewvJmVUjUgSlFfzkB6lRtGMMRg03TfGhJs7qW2eeSCXd50UUACheIiZFmberMSBwfu5bAwawdTvEtp3tWC29rHLK9vYxxSNGGnlczzW3mMyhMPuxjy8kjJORXM67rEdpZNYO5hhkuQkJWKGyiEESqWuHdETzQzjJGAC+VBbHIB9C6h47he4gt7m6ZWSSG9kmuVFzcMsmALeGCLmSUswUF1CqoBz3PomieKbUW06GKO6vNQWcRQylVWJUkCq0xYsJFSFV3LkEkHANfHNnDJBbC4t7p7l7aFJUuGhiS3uZJ5iUt0tS7PEyghWLkb2UsvDCu+0/X5vsSzPbBWimeO5e2SeJg7IiIkUUihVkbILYOS2W70AepeIpizaxb2RS+N0FmYhVaO1AQRSPDZo5KxFE2jjICgkKa+VvEqiGGe8jdJLW284QLsbMe8bCsiIuWjDAsAOhbnFenzeIF0tGs2tZZpZdREj3MuJIVQh5AkggdmgdM7e6sULHk15h4h1m8+0WkqQR332uGWYFU3R/Z4X2SpPEi9vUjjOM5BwAedaV4kvvD80MdnIsMN/Pdz7myMyxQxyLE+6M5yhK9cfnX0b4d+LztaTzyaYhvVgtllNuNixWyOfs8iyRHJcMQHJAwYyT2NfOd2CBefYUto3kuis5mbc0EciKXey8sMY3USKgYjkrgZxg8At/rtrqckkgvZhGtmtuiXABe3B8x/tayWuZ4zFIA23dtOQcHIAB+luhfEbWn00yWN4887qhtbiSQS3UUhfzJnLLHujRgUKDY2VQHPIrmNT8T6jfaq1750yT3Vx5s88qJ5c5hhjhiijk8stPOqQqrKowNpLhecfPWi+Lb68sobRreLTL+3ljax052KpOnlKySSzlIlWNUI28/d65p1742vv9MkuJpd0CIGjjzG0s6tFHO8E8QYrKFdE3bVUoB8xwSQD6Pi8da/5m63mlELXP2WdDeJKkkYILRuYogkaY5UZG0k5xXsei+PPtsd7BZSi/l061TeZjlYIzbgtDGUJ+0yHOckkEsdpIwa+DbTxVO8NzccW9lE8bQSLLtnkLoi/Z4oWIMx8zcrykbQB97PFer+ANbSwuRNp+ooFaJbidI/3otZ2cI1rtbmfdM3PBVA+B8ozQB614+v0vZWuYFNxbSRgSW6TtJjz5orp/3AjJjdE3ZXOQFzgdB8z+IoLK5sdUsrYSWhuWiOy1Oxbm33Df8AaAwOAEAxgKSB3Nd340v9QjtbmRSLZ5J7i/K28jW7NJKzbkZnI+XDAk/cCkKrcAD54vNfvxKJY3t/MtoZ4JHSTNukzhTA0sj/AH4CpbgZ9BzQB5J4v8I3+jeZeQ2ttd2nmPJbSxHymiYyF7eUtK/yzhHwVJClFz1IxwdwPtUKGzvhHi68ly0ErqLqYfMqNxhGiUkEcqGGPlANeiaz4ijn+0xXX2qPFwDC7KjJdy5JuJLKKSQB2A3RqTgosYXacV5tf2r3VtcmBYI7GW+Eu55BbzlV3hYJfLfG8nAeQDP8I5BFAHeeF/EzvK2nebEltDDNbJFPZi5e5uYkQQrbnORkHhhuz3wTXqGl+K00S/tra6NwiPCFgSJzGYLlGDhyicSHDrtV/lOcDkYHztoolWS0trpo7G7tY5hbRpI0kKmZlWNrViA0UgZwC7njhicYrvhe6q3kXWrWz+Rbyqpv4o47p2t13hYbmdoDlHJfkZMbrjoAaAPv3w14+MFsL2TdKIokmC2jCJvOjYKqXDg4gV2Ll0wcnoADW3e/EyFribU7S8WM3sMkEqMzSzSEReSYWgxiOPfEuHGGweK+M7S/tWS0mhaUaMgtPtUcUgvXKoF+zkQxFREXcfPv+b5ixGDzRgnux4gu5fLkslld3VISxsZ4nZjFG4Yny5VkB3bCQSp68UAe96n4uvdWuTaXFws9zFbxSSQqsy5mnjDQpO6SfvFjTC52hv3fAxyeQlu7H7OlvKz39zctPEbbeEg0+4kBRbmYySNtV/LYDc2ckEgEgVxiC+to2urhLfdKzTW12szx32E3SSSzq5GVQvhV+8EK5Gc4x76W/SW0jeJpobiBl86wjYXhediZbibdxLbh1JRzxu5BxQB0eo65YAeTPZzQ7V+xrLKjM84VH8uGFkBweAASMADkjmul8O6o8VtYeXcxwCJLcRrcwQvexzptYrazlsxRhep5zjjINeSa/ZadLai5uLsIslxaeVcgJNLDPDGzyC6yjfOygIduQpXGRXTaLqUMem28Aj86J9kkKIzRJbq8e2P9+0agB3VyRnOScZ7gH1X4c8TwyzI6TR3M9jd21xM/295LdZJHfdds7xq9zdJGYlEQUqNpHOM17+3ifULSxtLq1NtcSRkhLuKcTOLyfM0iPaRkiaVmkIKgHywMnCjNfmXoviubTdYVrz7DbmeRgsNtIVdYEACSSMTuacuMZKYBJXJIr3ez+Is+oW8FlHDe2sP2qCOaWFpXJjlaUmSTfEogQuyiWTIbGQuccAH2voHxqe4MumX6x27xMYNRie9i3DeUETJGuTFOsgIB+6wACk8V7joOspcXc0tpfW1tgQDzLgCVUE8hYNKgAczPJjjbkedzgDI/M1dQa2ubJ2bT47dQy3xiZlihuLeZ52+cK0jKzFtrPwXYkHaQa+ivAnxJJmt5LiR7K0kdJbm5neKedkQkW4S3cDzVOFy4yB1JHYA+/l+ITaZc6bZzPcIZo7o3HmIFhtZ1DFo1dgFiPTbkjcOVyMGluPF8WqWVxbyskiqVNpfRs9xMBLhSJ2hDRyQ+eZF2qSwxggHNfKWseMtFtJ4Jre5aUz3KXbyyzGaQykSNIUtgxHlkTEHPyjZkfLg1iTeO7bw1Db/Y5XNuiGXiZGglaZ2YkDccZd2bGMqWIwMUAfXPjstZeCLiZrNpWljit/7S8l42QIheQWuV+dA7FflByV9iK/O7x74ms5dFkh0exE1zJZ/Z7tiEjMM8czRkt5xVlcqoZsDjeTnFfQXjX46vb6NNPby6he50Bc6TGI5rK0CxKtzOiyDBuCoaT5ck7+mc4+Qx4otPGUltPp+nXLziIyNFb28jWkQd23S3Iij3ySOgGcjKsxyAKAKfhPQJbWX7VFdwXEd3bSW0iTSebAk0w3SuZHO1VCttTJHzqWHBBOVN8PpbfUJo7i5W7tZD5sECRy23lySSgKksrqoLbUIY5wSCQTwa7aAtpjxxJDb2aCZLaR5AVdZ5h59vEkTnaSpcZJ/mMVWbVtXlmvItRtbGeVk2Q3tveRJLcNFcRmO7aFpAqrHlsrjJ24xQBxmk7NK1aSzu7dBDdyXqWc1jc7blZIHG7zImYOVVH+c4wMc8V0esSQTalaW9wbiCRIohDPbRyfY7gWzP5fkzhDtlMZTLthWOSrEYrY1PRVW5F/bvp97dW0d9dGZPMiu5slxtdLeylxDI28YbDFkG4BcE8Qy6kzxanqc0AtIQzafZJEqz3hjjQ+XHFlT5yo6ZTaGJUkDg0AaOmXcOuapLYwWlxY3DwsN4dmE0lr5pmWZo8mZzE24k8DgehqtdQadYKtqoZnmiZLY3MYKtKIowtxOlw2xX2KxRVXcUZTgkmuOsfFV0NXeztYbqe68uee1kSFBs8x8vAqlgIHUiXuWO3kbWBPS3H2fxY9ykUOqSahO1vamN3Ebwo21La4eVFwquisCAN6hwMbQDQB5rrej2mrxxXUUccckuoRwefCoWNZmclJJgqhRaSRgJ0wCCSa9d8JaBb6frmjwSWULC4jlaVViSWz09VHkTTSLEzeZIxUBX+UAcds0zT/At1ayiD7JIZC8kC2s8jXFvJbRgGxi8/AV5lMcoB4JEZJGevrmnWVnb6/ZlLaCFYIUhujHMStwwMTbX3fKlt5xZsk4OcA0AegaLdPa3h06OJpLMNbRRx+UzeX5TthXeaOPy7TmMlhzuc4JXmvUfD2sxaiDC4t3vVceUjqWSZFGHid/LALBwwTnO0D2zjSwXOqo88NyBDHPIphs2iFjKYIy0c10IxvlcSRRomDs24z0OPO9Y1HWNKZbi01azgU3E0kds7zSNJOQ8rgbIQsSoH2kM235PegD2XxHHcCwu7mC1DziFYYDGAJDI5G1thGTsViSBk4A6V8+3PjfUtMkv7UXyOLCTyYoYxvCLsHmtcRxgkuZHY45I3hSBjFU7r4gTf2U0rajBbX8SqzvM+9Du3bniAk/eSZyAcHgjNfNK+Ib+e8nuU3xCa4vZJxbxOWv45G3O8wkP7oCMEjp7HjFAHt914hvNOvpL6/1CyaG804qbWSKdmxCAxkgyhSTaZSxIPJXbjIONDwd8QLMahJby6v8AaIY2ikSSWGOFVQxKh8tEjJIMgboDjJzgivAtd8Z6JDEupQvBbxQW9sUjuYHuo71CZIbiHZMQpYk5J3LjIGD1rzL/AITiaa2+02xSB0+QQw4hkmtQ53CZFX91YmMj7uZAckDB3UAfZ/ifxrFZ6jLZaZcTXkN5bwG5jl8oLA5ky0sbs6kqFBOdvPbPeXR/GkE0yxx3cxMM0VrMzyslrcDeWQ+eqlsKH2kKWGUOe4r4ktvifpeo25jlt5BKsqQpdefI5WJ2zFtmUEvEG+TD4IC4bArqYPGtvY3lvfXMliksiGKGOK4jiYLECs0bxCQ4ndUJV3AHPBNAH3dr+q2NromqR3AtkjdSYL64yBHJcxq7NCJFAnUBurY56cYz8UeKvEWnXtpeW8MsKwwubeQN5apP5SqPNBhyEZyDgfd5+Yjmo/FvxVtNS8OiLT2e8iPzRQTStf3NtkbGWVWUERqVY7kV1AYDOOK8p03Uiz/bLqO1uhKrieOG4xaJGygESZQbJRtLEHkZ5AoAbLZ6VE5uYBdLcSqklmbyNEt0u1VRgCF9ruCfl2k8AH1rzfV1vVuriyEbRRTyLPd38Fy8LR3UbZlW4cyHZGWIGCeQ2RkV7DfxvKkGvFkSG1Gy3sLgGWFvKTbH9mjRSxuGXkHHQcHAzXiXjPVEgd703AtjPCFEcKPIzrOTHJdiNVKyXKuo4kIGBnnpQB5nrep3U4nsLSOdbq0f7XOba8k8ry3cI6RvIuGlJPQE5DccV4rrF/e2t211AjxxxloXaWMebA8pZXnFxHlpWQB85XOW4HFa/jO9uor2VojclpFgjkmEyRh4yN4uUWFiBLwN2ThcnJFeYXeqOkipNctd7Zo7rDSH97cAqWjZU4aPy8gqMkkEjrQB1+ma9dwRXNuks8lpPht9xHJfSrG5T97bogHlptHzKcMV7Zr0rTNWt7aNXbbczNiJZEMlrbm3KhlHkx5+zzxhyU3YclsAdQPGIZIpru2bT7FIAWlV5JFkkjQkF90TQkhsKSSDyuMMAa3LC4Vm/s9Le5jm+3xtcI3yiVl2rFcoclXj5HCknHUUAe9eGPFL22o3KSGKWyE0ckF29vaeaSVCrbPJNmQykg/MF5J6kivRrzxMNRvEjRGgiumjEyvNHIkSwoQ0saIqswG3GACd2QBmvnb+y9T+1hIYYJb22dpUUOTEH2iXzZog2WJz8nBOc969L8H6dG13bamoZbm48uC7ii3M3muWOd0pIgXKbjwOVI6nkA+ibKbTntbCIvbxxGH/AEi9kRpFGMhd9u2ZLWPYMbtoOW5xisrxfptsmkxz2tmLRBIbjbE6q8yAFI5Yircgrz8+CR2q1E8pd3guzN+6SPMSsrQytuWWVElgAJZVGXbIXuBxUFxol1PJFHNeogEA8rM6TPKScqNoYg5BI+vSgD5wh1a7hnuI5ZnuLB1uBdrbNEyQxpIxjE1rGgkgk65Ysqn+8OK4DxpcaNclRpelRTLBbLc+cvmxWf2yUkfu4mnJlcYBJbMecnd6ev8AiTw80aywXFg0bXFxJ5t+ubOQEyEH7Q6HY0G0rwxBOOhr5515IIbm7jFxa6hFaO0cPlzb/sMrKU+0yBGCooGQByuTkdwAC94f1WGO5jMlqkV0tsUklcZCyD708LoGJTBAIXI9817zo95ZJHDH5skhEbO6RW65kkmi4kgZn2yoOCwxlc54r508N2U8sosJSbFZrZcRzb7hblWLAyxzlN0a4XOcbfevefDc0FjbSQx3YiihZYI5VlYu6n/WpbhI3LsSMFuAQODxQB7Ro2tXWnT6fZmZnMtrH9qtLAuzeRglGvGkQ7BgjDHG0kgHpXd6VrDxyTRSkFMt5JN7JLbWr5BMjiULmXZjjGcggZzmvGbT7NY3cF3I2oh5stK1wgiSSDcphtTIeGhJBIyc/LXb3E0SzrPcXFrPbxtlCpWOS2lZkcGWPpPDuwvcj8qAPYv7TgYpevBFc2MdsYjfjzknWbK+biLq2OOMHg9QOjbXWbW4u7uO1lCJb7S8rhJFtVfAKggbAcEHn5uTxXk+pavLaGzhhkk8hxLJOwuGhhYs28sYyv7sbGIyflPGCa0vDt/YTyJNJNEt9FHIV/0gGBo1OY128KzDIBY5I6nAoA9ce8j8uR4r43IMv2czkSxJmUAApKFy2D0B4NcBqEnn6nFaX9zL5Nu00/myW2FMkIBEhlOAwIICjjdjgdaxvFOqeI7s239mh9OmRtkkSCO4jNsEykrhDjeWJIJwcEYGMGuVs7vULe4El9fmbeCiRnYyyzR4YRXeGJQZzxtxz+FAFrxpaWt06XUUWozCe0YrIscccMwWRf3MSnkEYJOMsO4FeNXOhafdPPqMd1dWtpazRoyXJhEjXm0eZJbfNxEB8mOpIyB1r3LWr1ntM29+baOWNVktoVQy28rqS2ZJfmRC+OVXOD0rymXSZ9avYFltle3Dr5z7n8qdiCVAUDJkzyTjaCOtAFLQ9PguLg3STm6kjgmZUnhUEPvCCJ5ZGCxnBY5AHX616Bpd9axTPbJpaxxxTKqCC5QWayPGdzNsLGZnPQjgdDg9OFvrOPQpo9NtmkCySrNckMWADSZCSFM4QgYyeMLzUZVIZ3a0E0YdGxc207uyPG+4PvUELC3QLjAyecUAfRei6nYwXNtFPcraZDqixGORmVRu8ieFSxdAoOCRuBPbpXsLX1ldaDE2pXkqwox/s+NS8M3mfdTexG4RANnnGRwM185fDebS7iW4W/WdmuRGvnssigOD87EvETHn1UleeDXrWpT6a0CxtmCPyZIXVZvPjMaHakgmbqeh45z2oA9L8L3CaTbTWV2izXCkzw3XmqojjuE/10m5t0sZjwOhweuOSN/w/DZ6hcTx3F7cOQrMUSQ26/aFBMSxB1U3C+X8owG55OOa8c0osizW0rxxqViSPUnlllk2LFxAVxlY2OdoxkZ5AHJ3tC8SXugXty73FrJIJLa3hQKJpHWQhFlQRHYjHHzM4KgDr6AHdeJ4VYwFb1g1qVd2aBVcseBDHOsm3zcD+MqfUCvPJdTMF3lHuHgXdHDHqTwyXGBks0duZeJllyVO7ODjaa9C8SS/2nayK19bWt3O8Mq3D+WYGAQEFrfYqBWX5dwON3OehPkx0Fm+0apqEMc+ob45hOjyR2y2afIoNuCXjXbyJFBVuMnFAGbcXuoah9pGmtBbXJ3JcSrE0UzQJ+9YTSkbCp5EmOckHGK457s/Z3tLa3nt9QSRk1B2MvkMHJWFGmSEvbn+6FGCOpxXp2oyWsGnTWf2i2nF3YG6b99EBEsLY2KQQXikH3trNkDHB4ry++1Ga/sLgzwv5cTQ232m3uXSC3aJvkiuY0TCSYGFLsRzgtmgDhr6w1C38ydrlLyWNGjtCuotbBY0cyTOUiRhO23ruKk91zWvo+u2lj4aklWOWGO/a5jmxPEvkpGCJfNWRibuN5PkC5yuOBups/h+8isrm/uLT7Wl4rg2kFzDAljbyqVhuJDLOpBbY28pngE56V5jPZS37y6dpl1bW8FvC84t7WL7dYubZ/NCGd3JQNMWJLAFj0J5oAu6jp4g0yS8klkEd9fRQWr2sqzPZJON6JcWMiAoAuArR79gHJBqrp819pmqQ3MWnC5tpLZbOSHTRJbhkeUwl4SykG4XAJZ8gL/dNdHpum6Fc/ZpZLi+jkEdqYfsqhBcySsXuFSPLPLJGCQdqHGK72z0TTLdZr3bJcPJ5sTW00sdysckkACK0cdsSxUgMTEXx/GR1oA0fCGkXGoXF5Lqb+XbXSQAXRJMDSwHYLeSWZy8ZWIDAHyEnAY19f8Aw0+CmlaoLfU7T+0riLzoZLi3hignuoy8qTQzWxEgKRmKSQsQrAY2NxjPydHPM0q3Fg0rJZWJtvs3loNNt72Fgkkn2SHm4cn7pVW6846V9i/BHx9b6PZ2g1VLu91CW7ltore3kngkttMhQ/6ZKlup2HcFKhsA9s9gD9AfAVxa+FtW0fSVW/k09IEtp47dLpLhHZx5smoboBJPkA4ijjK45GV5P6x+ED4Pl0LT726SzstNs1kayvLW0C3GxY8vDMRH955s8dRyDgV/PpF8a9WtfE0FpM0V/Ol+4068mMt19nCzNsUyQoFku1RGAQFtoGTwM1+vHwg+LVhr3gZoNdgjluVt5A0bvH5YjRVM0scKYA2nGcEuuMEA0Ae5678SfBiyXNvetFujuBF5UoWAIsa/IW81QFJQLx1JIGM15Vr2seEdYtL+SO30okMSbWTEtwxcfuVSNFLAkFTu27QSNxFfHfxojsUur+9sL5b21vDELS3ttQ2wWuorIsx+WRwkpfdhgzgKCckAcfGOu/ETVrS8gv7G/RJiRFZ21pK4tYWQRtGWeGZi7MUcAEkdT3oA9/8AiX4M03WdZn1IWTMxLbBDAfPhs5n2LuO7LAup4IwMZ6c18SfHrwNY6bbiUoXR8wuPsklut9E6O0rqgAxhUkOeAexrt7n49X8l7ZXNza281zFH5l5ayS3MImc3DWyhUXqU2lyp4H5VmeOfHVt400W7ntpYmntkkuYWgaJo7gLHHGY0eRiFOx5CMdQvy5BBoA/HP44eGIfDNvcXOjWrrJJ588gcLNbpbDMcdvNPMw8piAchThcHmvlSxfUZxfz3NmIvtRSXTJY7mT7Bai2VtzhWGAyxpgANukIHHev0k+MWh2F7a3z39yWW7VY4I5HxDc+ZbI8dioVcC5MxJJfaMg5I6V8nap4WTSfD6X/2S+jhmuhZfYfMMtpJcxMLgXMoWNBabmiwQZNv7zAYjmgDqvg541utKvLWAQSTtp/kC6SO28q+jRbhFaZZQzIkZDqW+Y/ewuccfpXo3xCivvDQ1ISGFbeWdWBFzbn7LdJb7PLi8sBnSJAS38ROVXoK/Kjwdbx2t8mq6hfpAuqKvm3dvI6C4jskLTaZFCCWWXekXzPwxOAxORX1vLqjX2m6dDY3H2jTvLs4ifmjnhgiiQOdg4mkSJUL43cDcfWgDz3422ulXd9ezzLZ2eoavDJ5EaSpcRwzSstu0lx5a8agNysJMAKr9COR856PodlHp0dnqFhaShGzYrvmE97FDMyCSC2RSEiU42hsfKAR8uDXvnjDT4Nd1d79oQllDEtpDdgxC3u7p7PyotQvfLZHCyPHDGCM7ZDliBzXgsuhRafr9rb2mqSpG01zb3Tuk5s1fc1qZbSaTLzkGP5lU/NuzjBzQByd1rkmn3bIpla2/dWl6kMuby1Tz7q2kiZhkCzUSRBRgAqRhyBkXtKuEuNThSytpPs0Jt4Vhmd4bRpIpGdLmQA5lAjXKMm4EYwx76l/4OuLufUbVPs5aRbY+WsjWuYLi8jmiBx821PLZSuSo28EjGTQPCt1FDNqqXUpvIPLigtbSVTCVlllkdZkuXYnESts2xjCDOAuKAPZNP1yLR4v7akjnayuIGaRyQ8URudwkke3mIKfvSoDbck8jOa8/Xx1e+IoJdKna5y7Ty293IjLDayG5kle2mlkAJYxt/BkAnHtXJeMPE1/9mGi6anlv5dvFNYyOk8iRxSGWaKbyeHBf5lZQFGOcdB5fP4lYaXIUilF/FvvWlkkePfL9vkW4a3CDbOiqQcKWODjGaAPRrvXr7w7b3z6fcCzSKZIUs1d/KuVdsTSZdCZN2N2AwPzcAVm33jeG6gtYbCKdZET/SLlJJEEZb5jDOkqbhG2Tjg7QcMcivIL/wAUXmrNdyAlJreOJZ5Lhk8hhBEI5Xt4Ad/2jKkj5eQcjIOThRTnUI7QhzLbS2txElw93HaXXn3k7JvuUMoMoSJFKEjocDnIoA9uj8YwOYPL0sW1wWayZ45XWKaNn2yRF3wA8iBccgDHUZzXfnU9TtrazuWeAl4ZlI8991tHDIySH5Yyqq0AUgk9Dxk18p2N8sjiSFrvU/7NnMmoWUc8YV1C+XDKjM43tsAJIJGeMg16foN7/aUcVsZrs2F3dQ2hVn3XKoyIgWU54CspVv8Adz0oA9n0bWI7nVrVLK+mjluopHujcKlxbpHBcHASZMtH5cYQEqMMR83Oa+k/Dfi67TxFp1p9rS68lI5pNSih81ftD5ltjHKqqdyRBy8YQ9flZhyfIrXw7Y+HtPaeG0t7iS5gngkXazPc2zlYgNyA/ZWzh1PyiToDnNe1/DzwWuSiFhYRm2kZraCSHU703CTbo2JU+Tbb2x5mAy9MY6gH6U/B7xHY65pF9KNQewuIHDDzZJfLa0jTJMUD3A22/IbYvOT8qkV6SNevFaPTkjn1a7O+/sLuBFRJtPDlJPOlB3RXSlckkg7VwM9/kr4beG9QsI7640qZrOwnabz7Q3k0t6truAeZ7R4iSgU8vwpOQOcCvrXRtG1PT9PWa2SKfT4y0lpd2rC21WUyRKyhWDFWtA7MXB6igD2PwPrOhvcWsmoXUNrPNBIkTWYeKZZfLVhJItymZ42ZhgsARngEjFenaPf6impyfa7u3eG2WC2jW7nIcxXjItxaW7RfKySWsrHDENmMtjO3Pj3gzwp4g1+GNtOtLy/nmlSylvTYK9lEqN5guRcKmViDsV3AAHbX2x8L/gZrDPbJrkwnMSAYexaMS/vA7zJIQWZVYHYxAfgAgDmgDw/RPBviXV/Ec0EY1RdNuFuo1htFiuLiCSCZ1h2tIAIrcoFyyk5FfYvw6+Fl1bz6dHPAA8cWHlMkoeRsK0b+TIPmYHA6jO3PevqLwj8MYVgSS4hVmtQqw3sqwm7kiwuFcRkLyp5B5z2zXrun+EY1m3LEqiJEWJmRQ5CqoG0rkLx6+ooA+VvGfgjWLu3tp4YTPdwQtGsUcaoXaMARBVzwcg5PTPf18v8AFPwrdPhr4g1DxVoyQyQ2ct4Gni2ygqjMo84D5GJUjOcbe9fpPDoNrEoeZFLIQQxAZlOCRjCnJ9x614p+0HaQP8M/FUcbCM/YGkZ0YQKxjViBM6AZUDrg844yaAP5ZfFupJZ+J7o2WnQx2C3M8xYPISr7z5wBxyFQ4GepHFJNf6ZPJZ2aw3fkNCzGLaHSWSRw0SIjYw+GDErk+uK5v4pa/Z6j4ludBsUisbqwvLmS/mcxAtGzM0lzbL526YADcoYZIwcHmmeHPEzaTqForxRXi6gotbydXgaQpbjMN1Dbs5SCaZMAkMCcnA5GQCp4j+xae72V/EkttJLtlEqsJLNUzI8gZFPmKXkXjkcAdBXP2+q2egxrFZLdSQyyOjzyLEI2+0IpJniiYlxwVj4zhh711HjMr4mt722s4DbIPIdYLjajBTPuG2Rfn3EDaV7bRngjPlt3PD9lkE94Zp0tvJigETQXVtJbHA22xUG4kXChCATjJbGaAGeJZhdxXF/v81NSylrpiWkEJtBbo0W5/KbEjAjJ/iJPTk14RpMrxz/YNiRCeWYXM9woZY5VZiWUJkxllUALjBPXHNd4b6WK9kma4c217GnmSXpSJy6nZKdoP+iHeGGOC23ODWXt0jTZZ79LBHS7xN9oZpY5CYi6tNENjAqOpJwfagDastM0uz0yGSws5Df33m3X7yNJA5KmNpbyHAW3jXB2/MAy+55zbI/2tbC3FpFdyW3mRzuGWFppt3+sjjC58sY7ZGO9JJqFnqf2a2t7t0ikgUSunnNbiNN0jBrqRGEjEkgqvQnG0CrWn2RtIJJbewhmR3EizI89s8iAkA/Nv2EYAGFCt14FAGza2MFo0nk2dvcxCCUXc8sz+VECoV0hgPV1LfKSBnFaFm/hlPs6Rt9otrSNpbtZZJDAJPlTZBMF2QMwbGxircHC4waktkMdvNdzLp8HmwpO8CJ5t5b7XVEMo37PnDAktjqcgVwvjK4uLPUPssCQ/wBju8Ejym3tnVZLhAzRvEJQJG35OcnGTg4oA7e2l0bWdUJg82OMyPFb7SLaWBIhhYp9uA9qu0EknLKBWUkNit5eo2qaW0JlljNyZXZrfcoCGNiuJkLg7gMZAwO9cLpd+2lyH7HbeZFPDNLcQ3Evl+ZIQyHZM7AJBt5KqxyD8gPfVa7tvICWkbTrcWsav9rmaApMC3mC0iaEZUB8qWxkCgD0DSnOm/ubq4srTzof9HkhikkguQpLBme4XKIV5A98DNUvFdxZTLZLA8Vw1sj+cnnTR3nnyjcpRWxsgCjO04PoDXk7arqUs89qLcy2VlAiW0sszGWW4Rh5QV5CqnD4ySQO2fXY026SfTjcX9hpx1h53jmnfc4t5cHyWV0kKs+3qCQOMUATavCstqkbC8uBOIVM0ThC2/LKiyA70dWz1GT9awZHt7p1jTzmltQfNup1E0wKgoquVyYyACPmwT16Vrx3On2tneafqEx1G8eRDbtDKYvIuZ0ZkBMZ+TaQPlYg88A8159d+ModIuZ9OlkiDyCGWWK68q3aO4VgkhEh5dQrFsvhTjgkYoAyovFV1Hrlyfsckr2LGGOznJhTy9wVmkuFP72UKSfLyQB1xXXw3f8Aape7u0aKRpWFs0s6Ry7WI81iEXFvF5eVByDyDxXlEmo6RceIbi8TU7k3wnmaIwx+eEt5tqRzmdlw02/0B4FdxpH2qEmcWscsc8yJc3M/m20M7qeJ1mYFAzjA2qdueoHQAHYyaFPeRXLW1zcWjukF3FsDuysASJFUKVe32DJBO5hzg55NNtJLY3tnc38NzPNEt3OUQyhTExVXdGBSEFVcgMQSFUDJ4r0HRrLWb2C3tCbiC0YrNI0driCG2Jy4trvGWiWPJYMRgjaODim6p4HtzO9/ay3EapP5SvNFJBDMso+W4kBQGVWJfKsAoHK0AePzLJaxpp7PiWS5lktr9mZbUwA+ZtmBiG6byw0a9gcdua7G+RLazsWlu7aTbbSMYNqF0eYBSpnVskDk8KRzx1FTXGgR6bG8KvYTCIhJ41kEaPNKC/mW4jwchWGe/wAwrIFqBPEkiteFoI1ikVm2h2YARFWQHEZwckAe5PNAEUulRWN1vkknthMITHOTM8Nwdpl80xGTNw4J4BIzXRWl2bGM2bwx3URmMqzm1U745EDSz+WGwIyxAAYggnkVWhsZGvUtZo47qP7trblHliEu7ACSs3BKH2XjA611Fx4deFbWWPNnPPbrEDcGS5tHjG4GzVtu0OTJjO4qAnUYoAv+GLq2W1W3M00V293PPaBGUJG7LucW2fmYbfvAueRgjNd3NNGBby3dzHbWgYyKUnRpjK0JDQvI67vJEh57dwccjyq60O10ea0lS6lu4rZZUvdzGFwfLUny8H9yPNdGUjlxx9Ld/d3s9jJpwEJuHaKWT7UZlmlcANYyWp80BS0Xyu5IDH+E0Ad9/bNsNTtrVLa1uLm6mERiODBCYovPFy8IkGYxFk8EfiemBqXi6S3SCONbr7JHfma72PLMs7xyiGWSHq8CBMj5RjHc8iuOnguwba4W2H2KO4cSiCJ/t0ygN56w3DuCbcBGU9z2zxWVOlxM9jcQLLDafvgBcM06va3R8tmKKMgrONucepGaAPdpfF9xewS209vHcwvHFJY/YpWkmkEy7gs7vhtxH8GMfjmuNi1O7tb+T7HJJHcMUgtFvbhI7FYyTPPHJtb9+GmUgA898CuE0OZ0v55EjYzW8V5p8qtMyx2yiLE9zEV/5bjkR4+769611tmvJLNYblhbXCWzC2dd9xuWS3jmMLPjFyrmcE8D5eOoyAd5/Z8+tWkVhqc0ccym6vDJJ5cUipG4Vo9hUMERsYyMHcMEgjPVeG/DNpDp5vt63E9vO6zQNb+UxVtps4bi33DfGsTqUYDYCcEhuB11z8J59N0JtZlkPyWP2hbueNnnt7UxNKY7i1L4bc6P91ifkjBFU9LMMyQabJdlzNaPBfXUube7niPkXFqRZAARmMRsoLMN/RS2QaAO/wBH18aVBdXNsLaFS6rBbpcGJ0cRbWmezEbMscRJEOSA568VlX/ij+2IJxqNqs0lqbeWBx5qzhIxuk/dAbZCy84znBIAOa5XVhawyLeS+dbRwSQ2TRSJtdI7XJjZbccz4OcuzBDjhjXHXuu2bSx3Ewdba3jSe6W2j2TpOk/2e2M4Zx5KyL0DYGOTgc0AddreqWNulvNeXlxa229VitI4UO26urcbZJriOQ+WikdXIUYOTVbw74gE926RwQQiWWGFLqeXz1iimvBE05IMWV8ruCR78VwfiW4N68V3pV3HctcxyRFLgxjAdPKjSCd2AlcSDALrjng45qCBnkZgsDm4uJrVL1cPvmt1DbofLtspBbieJwdhyNuTgYJAPWdPW9nu7oXMq6XbR6k9tZz3MwkcFH8tSrMSHd4+cDJAyDzXLajZSWOpyanLHHeG6aeOCRxPHLPM10J4JJ7hFGFhhBUgkdMYJ4qslrfJqMnmpPcRW/lLJA8rSrBJNxGYFYkyRnH+sUMR6ZrYju5la8My317YpKdtriKaSKW1UvFECjHEjPmQJ95QdgDNxQADSDqN/Lq0YknlJaynE1xJ5YubaDBkWVT/AKlT/q3CZHerGnWyyLI8bXF9e210SiTTzxs01wwMtwJEXPktLudWK7ccZzXR290DbzxyLBIIi88VpCDBNcRSw/PEFXG5uvP+FYenWmoNeEyTpZRRpCbOJWjVYhJ/qbW8lD77URLwVXex4wDQB3GmXNnAl3fxPdQz25MbWn2ZmNvMdgluBJIoUI4eXGTxjkjIrqNU1OGe0ilit1a7ungmVLW5nlupLiJ3QSOHhzGrIHYbM/OrHoCa5ez8ONqL+VFcQwNcTlLjVZp5Q0SKoYhbIkGS4KjOXUQ843+napplxp0tqbbyb22aErcI09jezv5coa2mFtHOGjRVRcmMsCQBk7moA5S71SWeeRbqS9tYhCiXk8M6qxnlBLSW0BXHlk/6wDPvivnvxJoetQ3V7d2RmuIrq2ENvdzgLB50xwpMSx4ibB+Uswx/Dvr6znmt8C+vdDF5HqCTvpiIm1bSPzNl0b0jqfMBVc454GTzXHX1wVS9khtUubCK7S1mtdvnRzSJlbdUkjyEtVH8QO89wKAPzJ+IGja5pEH9oTNezmwae1zEY4I4ZlOx1VH2+bbFh/FXhttfRXF7Ab1b+FriLy42hYZzBnc80Pc7QTwDxzjvX6GfEjw1a3NvNc2rwvuhaOaKQJcPZO0pLupWQiVuP4lBr5A1zw1ZaJcwlRf3V1GZvs8KQeSHTy9kh8gK20hwVIZh8vGM0AedrOtjd3MF4BLDcNGLMXBlkDtON0YmLJ3bHPAGecZ59d0iwt9IshHZW8Mc9+iW0zpdiG0ilkl8yaPyyxIBhVmJwFIxgntyTWauJBNGRPKiwyW0UcwuYjFMXZruORiuRnb1U/NwDtWuu8MTxpd29tcKs6W8AH2eWIhbaOKJ44ZXktAC7rlQ28AlelAHpEFha6kbS9WMXO3NoruiG6C9JbaJFOZIiuPmA+XkA5rovD2n3QvJIbS1kT7SsqTW6wTNHHax/M2wyy48zGOnJ9CarWO6A20VjMghtiRdOsa5ljZtzFZTgxFZeSMZIOBXrnhfU7e5JtbqKNIJEk3X1s5861nkLLCSVGXbaeig4/OgCPQPCZuHkuLdD5sczxiCRo1hiQq2ImCNlW2n5s85HHpXe6V4Mit9JV9TjdMzSOZHt3ZY4Ub5WW4XBLNgZPIxTdNsxp+n29zpf2u6ZPMeeYLvZMSHbcXIzh1ZiR82D8uTgV1dvrV1cGbSb24t5tMu1DJHNA4e3nyRM1vsyWGc8Y2c9fUA8zvJb61vEksnvb6ygYrZhhClpHJghFEaMPM5I5JP9KgbVtUjRZr+VYmtbhp51lRjCss6CMZVgMpleMcDNdnq9pZWvJllTS7bc8cE7/Z1uEBAdouQZFHQkAjPTNeMeMdVtrxVSA3FraQzuIrOF2lNwGI+W5lcBnRQBg+p+tAFODW7TUNRv7y6t7mOOa7nk3she2YQE7ZI/kJhjbbnJVgfeuVvviaxu/7K8P2wkiilEl5qlmCZ12HcWRpYUBZSAo+VTg9OKpJMdTl1KWG0aztBGsE629z57vLDDmKMROQbduQCQCpzwTXL6dNa6ZNdE7d15K8kqvbkxwL5gAW4kdQOp6Ak/SgD0/QfEt7qU2qQ3dzdWlywWaJY5kb7XE3zCOWYuSh+6XVVySTxxgbemaxb2c900mmm6mYGGYeaGtrIH5ybdgzCecnBJwD69DXmWlS6eupXMohe2lQtcw/ZJXgi86EAqCzKVeN+mM8c5xyR1d5qMkOm3ut28xt53i3tpIdwxkkIjNxHuh4yo+9nBAyOKAOm1DxAmkywWKLc2lrNH9qlFi3nSymYGRJJF3KqzBhjOQADzg0P4qN3bi/iLTXKrGLiVxbLKLZTsEYUM/lzYXORgsffNcdbT22srYyI11Ffx2yxXFnLHJcPcSKS+4MyLhBkA45AJqwdLWGzl1SO5aGZZQ7ovlMVkU4a2hhRiZEBI3cE+ooA6C41m+e4064iZ41mvYpIIrpY3CggF1yWz5eAOOuWyBW1rfiKKxu4NQug0MiztEqxxbi6smyRZGbiWIhjjaT1rmrL7JNu1O/0wR3KzJElwZ5xu2plibR1/dKVXkgcZODmtaw05NXmkgvkWeySJJ2jtxI8kDESbPLLj5o+RnGcBeSMCgCBIwZr7U4ppVku38+KFImRzG5BSIRSrsKxqCW5AOSBml1CAX2l2wjMoLPPJMs8YkthGW4Myn/V3HmDI2/LtOCRzXTyWF1p0QhltHlswQ8UkksP2kR4+RI0WUsY2IAyB3rhdYdprhmaJNLhSPym2XBMoQAttZATGdxzncQcnB5oAw7i60LTElfyI2ntxFbtHPHG0UpZSFvIZ4C20LKw+Qntg8V45f6pLckiGKGK7jXzLyeSRLdXjgdhF5WGHmAjqU3AY5weK7nUJGimeJdPeeYShFiYRstzE6fIGAcqIC3UA7stwOa8z19TBqctrdWslk1rbcxQgEW8Mgyod24jQScktgYHrxQBzuszT2LTx3Yke2NsJGKmSYKLn7qpIww7h2zwe1clYeKJLJpNLkmmniaci7eUbUe3fCABXGJAoIHB528GugtoNRv7+e3mS2vLWZsF3kNwkNuIyySRozr5ZbadxYLjkr0FYF3pVtpt7bbZI5YY3Z2U7YoxEHJeDA3OyrJ32kHdwcUAe06HPpV1dW1r/ZtxdTXdvHa24lMkCG2RlPmQSFiY5SNx9FIG4ivR7i7ga9fTGjv5LG0iiRkiiEnnPGuYxJdHnAjyC2eg45xXhejX8DXOnRNOttKbox20pdIoI1ZkWQujoC6sWUg8cDp2r3TTi120EP2pBFdyyebcRoBGu3BCD5upZQoB4O7HTmgDr3nvLOOB4oba7a53SeQmEhtbWGMLblGIO24C5YuxBG3PbnbaJhAhcvFHZ27T28tvIhuI5JHLFmlkTEsgQsoUk7mI4PfMj0a6EUNrHfrHaN5rB4lZbqVkG4xLGQfN4G3ap+bO3Nb96sen+HLhgr3twVljEcqmBt0chbZeRsGMQBQ4IIxtGCDQB5BqX2WaWRDKt5dbXuLfzvPhjicn5vICgKLjGN2AuScA96881i/1WC7CW0Usd3FbxE20O+edmUmX7RsMnH7tCcnH1Fd/4jMs1rYaqunGwtba7VJbZnCiaW6CRRiNyQzrukQjI5yMZPFZsllpryXV0hubSe8lCRv8zsxhKwmIFsOYSGwyjAIYj3oAz7DxFqkzRmA+VJny7lJAyC6jeVSvmxSLlQeQSvTk5Ar6g8HXx1TTho0UVtJLbxNHp88f7qLyI2ywkm3hvO3N1IzXzToDQrrqRafpc91qFxALO3jmg3ROZW2bliDH942XIzjt0619VeDvD1slrZJbXMVpNa6lcpMIoT5ss07pm38oOWD7iRsKgkHgEUAauna1KZks2ma8WGQXUlxdKZFju5mFokdrvYg2Zc7WLDcOuPXb1d7mXS4dPmvoGurRkkFt9oXypfNDXFtMlyxC25Qru29tuMHODS1G0vtAvLjTLKE3Ud3EgBkKxK0EJ3XTRMkZ8zfI5fKklTHtOG4rz7UrrVLC+ui1tJPbxW8MMUcLrdpIsYdY7OUxBsIpV90rfMQdpPIyAVzdNcXWo6dJqM+nTWwjvorlAXspLxLlYJMzyfK8LSFUY7QoBLHC5It6g8xskjkuLa31KGaO4liMwmt4ppQsUllEqjEdqpKZAbGX4OBmsDStBbV7cRtcrAhvR5gZ5jc/2equbi1MRXdEsjFsE4weferZ0z7PPcacIRNp9qBKskzPHdyokizLY3MxyIWW4QAKxBRmGTkhaAMnT7cvqmqaWIbNJHkWSeZmmmkklMkeJJbgEhIowfuggYJznrU+nW1lYxRT3t80Eh1Ke8aSNCqXkRU7YFijRlCBFJcEhwvJxgVja9o0kDSalczvbtcr9uttPjLrOFZCvlTvuUhPMUfewHzxmsHR9QjklkshI6xIzSyBZCJLcPK32g2sbA/vTseMhiB5ZY5xzQBv614lgtrS41Cy1iETNMIJI5FDLdCQHAhZR8yq4UHOB/ex25qHXJx/ZM8kK3NvLHO9z9rmafbBndFETsC28xY85flTxk4zFrur2Vki6PCtp5Ny0otJ7yJJHWWYedOkRRNgZZCqkSMqktwQMmuc0hbmSRLa4LwSIAt5ZToqWBkZt0AVMkXIdcEgNnbyvHNAHZw6la3EUzpeSukFwLWFVG9UnnlXdIsZf9/AsJKljyDyMmt2Sxsra6S7kVtUM00iLCsbJdRXUgUrH8j5VAuCD+A9vOZ9a1iG4Fq8EEEYnaytLiN4oTaqq5Je3Ee1kZT/AKzc2AMsa9O0Ey/YIhMbo3ckcy/bYohlYJQ6R3ESj/VSFgwA5bjkKCCQCppelT3N88NpcuJpJsxTSCOO3tPtREbzh0YlwHwCoVtoXcBgV7DL4Zn0ma0luItMlMAubjygz3Ms84TDTvtLLcgxiPaG2kE4ABrD0nTJtO0+GS4ggaWeCfCO6RtJGzeZHMJyGELYBLBgSpG0LitL7Re2drcWX2maGNdNM8dt5rcPchpUmVlAG3zcLkEkbs7Mc0AchearPHNNKIrWS4LNNbaeojh2ysGBjdCw3zBVyAM4yM16J4VlttQsoJNR05bfUb2RBELNvtEix87vtiBsW52q3LY6fSuC0ixTUbtb+QK2oRG3RtQlaaUpcom8WawJERKQo++ByeHNdImtW2jT3MEFhu1GScvDdC5W1lSFjI4muTIQBEGIAI9elAHpF9ptgL27mMbTJaFDbssjstuHRVAjcHDoUJUr6/nXP6/qEd0EgsbSR7GI+XdibJmW5OFEQVWJBA+Y8HAx9KzW8TNPH/o7NPJKlvEZfKlFst1CzFUtJSgMjnY4JwQcZHrWjZ6w32KcHSisxd5pXmTzcxXT7t80kZzFIoB2sRnkAgCgDw/VNN1hr2c6ZdW62vmOFSd3MkbrI6Mn3eg2jH1or0g2uk3IWRrh7J/nV4hbzShiJHIlDovIKlff5aKAPEb2zhsp7a0WScXiyL9oXckqJ5ykoioCMHB49Vwfpd0qfULS9k8yJjYNAEtQqtgXDuVfJcZUMCeo4HPSjVroWc4tJLZbgWw2WlxtEbKNg2yM+7MkgUkAuf4RVa21DyD50l0yqoi8mKPLzSOoBWKTcMCQOeo6j8aAPR7e6s1sJbg3HlO8nkG2wxSd/ulnIyHAOePX2xVG/wBTjQQJG88cDKVFyGcp5XKyxzKV2geYeB1xjIriUvZ5ZWuYJDIlt5skkAwLeOR8M6opOPNHUjHPvT7rU7V/stpB9qfTZJ0u5AwTBuXGJBkAEwgk5UegoA5rxHqVvZGQQtm4WFZ1nVJA52OcmPcgAY7s46HGea8yudXukeA3F488EYVlQAvfl5GLRTMMbQgJ+bB6da6bxPrItXu1JE0aTG4gEcO6RlPyGOMbc7QT07dxXliyaYhkl1O8nFx5o+zR52EFzuTcwPKAkcHrjvQB7XZXi3tnLOw/0iF4hNc24iMkinaREltI+C+MAuBjJyc16RpF3JdKHVWtrKQr9pMCIkXlw8bpZYo9+/ORs27c9Cc8eAaPr92V83+zhcTSbbS2eN0gG+MndKXWRNoCEHluemOcV7N4T1q4mSKw1JjCba4fd8qK82R+5gRUjG8HIO5uPVu9AHq9le6g2myxx/bJbKa6WaQl0tnit4z5cWURixg2hSflAIJ78VsWurfZbqRjp9uLc7PKubaSUlYkXc0SknG0sCWI3cZyAeK5mDUV2XJd2ieKNkWAMIZbhlJ2I6yhcpt7DqOma4ebUdUlvkvI4zFYl1t28wiCzt2lB3yFGbzH4XjapB6EmgD6Jh1i3uxNPFAsiyOXaeKT7N5qBQESMQ5eYADDFlUcc1JpWiaXd3Mt3JazqJpTMSssqoMD5du9gonBBJJI46DsfP8AwrLaO8cZtx9ljhZ7ucXMoaaMH5wRJg2+/wCUAADpXu2hAaneWhs7ZTBEUiHP7iJFAB88HjeAVBJ5OM89aALkEFpEkMFn9vhzbyzmWGKOaFJi+WMsboGuwe/zDB6Vqz2cNtB50MTTXV7bOXv23O8McZBkX7E7sY19lBC810Et8NOuXhDRNbx2EssrJBlv3YYhIFRegYckce9cSPE8t9stPsk8FtdeZNCVtQ0h8sE7jMOQjAZwcA980AGoafDp9kLnTnkNvfCKa5xamTz5VBKKkmML/F8pwcnpjmuD1CO21a8jDWRXMzC4aRmSEPGAUktoYmO1wwGc4yfWvatK1O2fTvtF41skVoCHa5UR+YZSViEMSZQsACMj7oNeM6/rclreTtYiaCG4WSf7RDButrWFWOUtnIwAWGSxI9SaAMW4s/LQnVphEjSNNHFO2CqQn5XAj3FmYYK8ZGOa5C8uZLrzxbpHJHPOYoLudFhc24jO1RvYKpLDG44JGM1fh1GK7ikutRdo5YbnzY7yYPP9siYgkCI9FYdwNvesrxTc2d6iRRQJaW0xRjJC+FZG2hMSNhVbr8ud3PQUAclZ2Kvc311c2MhlXENsFZMuHU+W+xHO5AVO5gO+a0tU1OJoreS7trSO6tbdjOscz26FogFiQI+AVYDllJB781Sm8QwaVObbTDH58FvscfagkylQN8ZZs+YzA8AcDPFcb4k1CzureG3aKa2nCyXDR3IV/NWUKWjjniJZmz2PTvigDoJNR8PQJcXXmMwltkMq28J2RO4K+XHIGzIQc7m6E4Oa8k8SXETWd2Ip2iJjlW0jI2/aIy6hi3lKWf5C33Tk+lY8+pRQxTR+fI0A81JbJZVLKMhkVWIBKYPbOeK8P1vxFqC6gLnay20TS20UMso8tBtDBomJyzEYOOvHQ0AdNca9HY3BeyX7PdJE8JtUh+UI0WwCRd25txyeefXFQReIby2toolKxSXUAlnW3KQzNtBK7gcOp69x09K8sm8Wbb5k8yK4+0iNGMAGxpEPCyzSYIIwASOKzr7xJL5KW93IhLTLsC7PPiAkKKEIQu8SoTu9u/qAfQdj4huGuraNXFyIHRhG8m5ZGIDqu8/fBYgE529a9Xt5rWa2kEGJLq9RIb9SsKQySsS4kglD5QIDhivXHfNfLOga3bzIYJX8m1tJkVysMcryrJgr5a5VkXP8XT8q9q8O6osDT/YJSR9laGztz5UzWhx5zyMhViAcfe+7yRmgD6G0bQ2ax029kjkiEG84jkjRZZIsBZAmT0HQnmvRrUz3l1aLb20lpbJGgnmjCtczNHkq8xPYkAblzkHnivAdG8T69cN9iuyGW+tF2XUM0OLMMVXy5FXCxhmwASATnk8V63oV3fLcrHLObcL9mjm8wCa5aJQPNktmj65OM8454oA9Z0K8aa8uFMdzf3SzOsk6OrfYVZPLSNiOGTaOQc5rdurZkvYmhgdN6FjHGHiInZNqXIJ6DHQDIyK5NL8+TJPpSRxA3LC7MCvE1w5UhPtEbMWL8EnHB7Cui0C7umvYdRuHNxd2iSItopMiSAr8uU5IIb+YA9wDTuJLiW0mtT59xbyKEWeOVmNvFjEv7sHIm8wHoMd+vFYFnpun6Uf9F1Bwk6eZePM6wTRwq3ETzsMmTJJ4G1uhbPFdyv2dYpb9bZrWdFke4dHC2587OAI3IDMCGBwDz19K443UNw6yuIJbdI2WVri3EylHJ3EIgwWHYMR81AC30WsXCMVtrRrHcxln+cXV1blcxl0IIVwqrkqfm3cjkCvPbzQbG6lilt2mn2YNzb3IiWCNUbKrGCBtk9S2CTz7V6AurQQ3TQ27wx6XGI3aS4zDM/VYxKFYrC3JwGIJwPwqG3kvpZL9obcXdvMWiEIKpIjAqjtCuBPtQjceV560AcudHS6gmiitWzcRACeJPPeJI2DskqL8qqcAbgeQc9BWNe6C2m3KuYN0j24igis3inWXzAQy7ycIUz8wB4zjrXsUeiarb2SSwwrA+2Qy7rnyIr6RzjfGB0IViMdj9Ko3mgSCFLiW3k8uLbHDbQs4k85yCpfjdCgJbLEAsBgA0AeKDw3cvGEKbMq0jxiZyBETkmdNhaIhu46g5FUH0R7qK1jeJxFGGiZ1eSNEfcQjwSbQRJz97BBHfivdbDSLyyaaO7ihktXtmZYp/wDj4hjlBZ3h8ol5I3Q4VW5G3OB1Gnpvh6O6nuLC2hFtA0MciyNEkm1i25QxmYY+g59OtAHzVaeELyW6VYpTLNDK8n2lw6Wo2n5lmZuJT0BPXA7Zr0TR9Ae8RmuDFLLDNtC2+7yXSMgEB0J3hQTgLkYIz6V6SfCL2erD7bPYRR+QQip+5W6MsgjG75iFkwfxzx6111toqeHNLmSWKLz42JtZI9tywLlmD+arbSCvVOpNAHiWpWgjBC2vnEEvG6M0kSpGCGWRkH7oggEgdPrXl19Hc2+oLO9w80c8TARwSNFiZmwHVsllK4UYxk5r2LVbhV+0eRa+XJJ5jPI8saeaHOXWOFXIGPm9Gy3IrgGiBiu5kihMMXlsszuvnMzsD+5HbZzn6/gQDqvDWo3SwWzof3ts8fnQzRLcySRMNpjUs4EbfxEk549eK96iWW+s0luZrK6tUiCJCTkmVvmQM8jAwsMjgcfLwe1eBaHMG3RqpL3DxxgxmI3NzuPyeSgPI9T045Nd/Y6vq9pdIistrDCz27B7Uyu07EBftK4KswHRgcevSgDRbyk1E3UcIuTbI8eyaZo7nzRwHiYKSsUYBAHOQfSs28ja/jdZLGyuIC5u5mEas8ir8ptrgsQWwxyWIH4Vr3tlcXzRuSy6ireVFJGBC8/mkBnZeBs54q1feHdVgijYiGGTyooTG6yok6BuHJC4DHn72M468UAeW3elW8N9eyRWqXEmoWwZRiMWMcAXGHjU8OgU4+vPBrAl8EPJbzOBFHGsDvM0VudsUZYbJcbyGPPG3OeCK9fu9FmPlods9xcP5McEIRVt9vymSRlbduCscLjB781fs9OurFLm0nSO6WBUSS38s3+53bCKJs4TK88bscigDwWfweb0wPLH5Vk9skDSwxbn85UO2QMATGcLkFWwc8isqx8FNa3i3NvdzwrZwky3d1G26Uf3XtgTvjK/xc/4/T9ho6ah9phndLSKFybYM0aKriL5tsTRHcy8gknqcYHfMj8MWlvqd3Fd3283RhtYP9H2QSLKjCQb41wpAJJJGPTrQBwGjaLDqMVrcxo072yvKZCjRQt5Qcq5UgMIwMnnHQVn6sxmglkS1s7hbYSE38LYypPzCNG5klT0wSM5FeyX1vbeHtLa1t3iuLqLfFb3VrMIw8cYxmIyAeYAD864xwK8X1rU5JFnR0s4BuUN5OS8sDjLyK2BsmznjGBk+tAHi+tWkdxKY4YprpJ1aAhpJdjzuC6SwRcILhXzuG7Jx061cXTt8dvYvelIHkU3gtY457xpUhHlNL5jAghgQVGQuCeorW1GG4trNpbm8W3s5LuPyhIpWUKculwrkfIc4XjnBINLptoNQlS2aCCW/wBhuY4Y5bm2eSMHCSvJHkMpGTjBPXd14AC20+zhsZbqG6M80R8iKN97WUsgyWkmtJOfN4PzZG0jpjmren+alwJgsLQSSqiWZiRlJmXYZZZXOSqtuwV4wegrsLHSLmW3USzX9vbs8sC7NPiKAqShjWTylEiZIw2Cx7k1ZHhu7sbmJ1ljMtmhGlwyTwKSxwWla1eFjcORjjJx0xnoAeb3mkmwuJbe3V7cBpJLxy7vbqkhZXmSPJMicqFAUsecA10GiwabeRXFzqLbJLSNbfM0YHmwFGQLEkWWw42sC4AX2NbXiTTb+/sLe5khhjkUPHJbSwgQ3dyrb5Z1KIixENgkEjB7djmLqq/YJLK+geW4azIkEYjSQpEp8oRbgrfKB2z04oA52GztYdZ02SxWGKZLqSKWNcyXMdu6fKhYt8qY52hSPm6iu1k3W8IspGYFmke0vrVJBLFCjs4DCJPkIDYbP3f4iM4EugaLHdw200c9nHcbRI9zbgXF6A+VQXJTOxyCAQ2D6gVWuNRuLN5reynmMEVxJbSXDhXd3kX5v3UanYxIwOx78c0Adp4e8ei3t4tMmlkeS2mMMdyJBGyKw5Jabb5zMxH3dynJyab4k1yKayAt3Zr20dljsi0OnpIVzI5ku5XUPyxxk9RgZ6V4lrF+xuLOcXUtvfxSMEuriHC+XEwG14go3S7sgbQcevp2OlXFtrJjudctJL9ZJorcXzxvH8xUoiSxRrtWNGIbfxuHfNAHT+Hry+u4obrUg5sJLgSRy+fG92rBthiQsMTQryBnJGflqPWtJbUJ530yeZILM7XeDJuvLZiHgSUjCuRnPs3Su30nwFc6Vo8lzOrvpgeZ7SS3kZrWaFdzofulreQyFQwwOQO2DVbT472OGGCSxhaEu8c91BNCLmW3Z9xQDAYttOCzNkBcDnFAHjepaDKfsjWskaabdSsbt4i1xctsQDyLlEUmNgw+Yry2K6Tw34x1bwvIgg1SaOxE8Vrm0glaRUGCuImUsFVc5yB15xXtFp4b0mESz2MIuLZpkL2Nu1wWWaMEwIFcE+aN3zZOSTkA9Kg1fwxoVxa+SNPkXUTIx8u3BEbiT95I+ozSAFHUcEHafYUAeneGvFt/4iDNaSm6geCJ7meV4oLgCMqXMUe9SJ+4OM889a9u0i1jyjyXT3rXio6i9kEm2RAdsRMTHfLjjngDg18X2BvdGWyGlrCkhcwRxGQTWkKvgPLhW5kwMgnoRyAcV9H+FNU1KxfTI70i7fy90KNJGAI05M5+bIZlLYB54x1oA9LuvC8OrC+HlTnzIczIsTRRQyRnJSAMB+76H/PPnmreAdKu7aa0liiWSJV8hYyYVmV/kxM4GdwbJJQEN1NfQmk6lCbKf7C8zS3Qkkhjj/eMrum2eO4VxujTJBGcY+teSeJLK4jeeaCVbKB/KjeOR90qSgFpGO7lUbbwOgzx3oA+WPGHgabTYbmCO3Ed88MlthpRIskYUt5MU7YH3SMhSSM5Pc18z6xqE2nxCyjguYQWKukkqGCGRACZpHXJbBGD67h719g+I7m5Goul7cC/2ysiOCw+zCSFSZEkBI8zau3vgV80+N7KJr+Rv3sN4skgnaFfNt/ImIMcwSRR5jhQAQoIB5PagDyW51CeA2+oqI4ZJWxcRR7vLuRjyyGMqcsUPy/0rodF8U6nbzCz0p7dHldIGSK3MAaINjEhJ+WcK2CSRuI4qnPp8l6gsw/mwREtP9pQIQg+49q8a/JzjgkE1698M/hrEZftupR75lljktJIZI2kuACWSKdd23IB6Hk7cUAdxofh6/uQReDN4irdRWsSRo04ZFWGViv+t2k/8BI5wa9ag+FkU9pFcWt8GvZUb7b9rhVzFKQHkQ4HysFGFPJGOnSvTPCOm2whEd1YTzQQ2g8yX7K63M11v2rGnybmjCkfIOMqTXq7aHE4VdPimuAIQ3lbEja3JQ/eLkDPlkja/P6UAfn54j8FQ6dcXkl3allliS4jl83fvZTsysxAOSOdvQY4J6jj7rRZNP0yNSkt9HcHzrVpL77HNC0RzG8Kqp3LhiOMhv4q+3fF+i6aNMu5LxorG3tbeWC4MbfvFuQxIQmQbWJDHJTPXrXyRrV3bRaVdHTLScPDH9mC+Z5jZdiY5zc4PlxZHKLggZA70AePai1zDaTzXMoW6hQfZ/3y306IrB0cx/eV2clSAvTkZWvMtZ13W7y5jsriwhmjhVf3WmzpaxyPMmd95vwZJ8kMAu4nHGeldpfWM2pXLNe3ckEqAx3DQWcEM0hXLJCs0kwaaLaQQyqW7ECsGwfTF1NnvHuphZybbdpkRw7sAC8qnaI8IPvscAgFaAPLtVtLpLG+i1O4vnvEjLwC2Rpg8Yyy2QnYAtIDy47dOa42LSNSnjsAFkaTypLyAXFyYfLCk+ZCqFx5gUnJXcTuA4zXvuo6b9rnc6e0l1ZkXE1vLFcQSSwlSQBl3AIySMZzyOvWsOLSILaKF2sTBNBHJNfrMXfMbMQqOW/1ExIDBkyh6Mc0AeFara64tvLIJYyY0WUm7R4nlkBABRI2LQkjHzSbVPHPWuUe8vrGS2uLtJ1aS5bzSj/u1jA3AI6PhzvYDcOx54r6AvtKGpvHLb3MNs8ygLI8aSloI9w3EyyBZSx64yB2qpZeCf7Zhure9e0M0UrGOGKARqIEADuWWVP3r4Py7jzwoNAHA6PqkFyES7tLjY8pkiKBJEtjM2Ve3RGLOXJBYsBj9a7GK4eLUorJLSSAQxrK1ysdw11IrYV/NJXZDBjnKE9Ocd9O18G2+lMl0llJH5WBa4V44M5KhZ7YqDuzzzk8ZzXV6Lp8GrS3KXdzCslrFMlvHbLG1yXYeY5WIv8ALHkc7yOnAoAyk+1x6hFFDDLcqbhhBMsc6RRpFF5sEyyomAoYsrbjn8K37fUb2C+iFvaiCFo2FxbwLG8bhCWllkccGViTkjkDr1rUjs4JLJ4IJGlZmSD7Wl4NqPt2TQCPcCrjHK4+XPWniGLTkTyxDK8cvkQRx7dyuB0lkm3ZV8nogyehoAkstKTUVuoUgRxE+/8AeyShboP86rZLASr7M4Ktzx0r0XS/Dg0mBpzDHaIIxI7zoPldxuWVdsm4oD94BcdxxzWDpU5tII57W1FlJG3neZcg3El3OVI8s+bJ/osBY8IQD7dq1NT8Qahd2qpI8LTM5WSF1SMSg4ZoowD8uB93JAOPm5oA66PW5HfTdO8rZqUoKPfQsEguYjgxMCzA7RwQSAuDjOazNStNOGprc6fcTC6UiG6NrggmIAyC3eNNqAfMxJPP1rkLx7uSG2vrU24v1j3RGRlieKJeDAxLYyASOBjOMHpXLanf63BY6g/9pxLe2skdyLa2MphZZ22NFcFo1BBjPVSRzjPIoA7PU/EemXBuLd41URMIWuWMebsZ+VSyfvI5sglsjHHGODWPd6uLlop1aKe2tUkZ7gSJHuEeFSNWfAkcHngknBLV5VNegPFG8Vwst3OWSWFUSNbhgSkixu2ZIlBYFsEZ6mumtrCa/LQymYy2NuILe1jAtoZZZgu27vSoO4feGBzggt7AHTqI9RQS6gyXOm2sjzC0mLLO0snykRhhhV5BBzzx2rkdb02SxlS1t/MmtJA7WczKubTz+qLECVJAJJZcjJzkE1sW+m3OnC3uri6ikS5BR4S8YQi3Ug+Wu8/MAuAD8x64pJfIeK2kWG6UXc+xLuSYBbVS24K8LkYj2kngZyeKAOHu5orEyWF2zXLmUSwiBntrmQSBUlto96jy2VvmL5Gc4Br0TQtW0u10x9KvopISbhVBup45CXfbKqKxIYwLGOGbgkcnNeY6rqNvBeahYpbtPcqsvlqxVjcW6Dme4aQ7lBbJByvoM8CozcRLYRXd5FFaXN3HGLKaHdPOqx/NHbuHz5TE7uvQAjng0Aenv44T7UF0q18yDTlSKC4mk2GQxsVZ4wrYkXdjcG5r1HwvrX9oXds12dNNzBaFW80NA9wkpJjZAg+ZlzgDGeOfWvknQtaey1S8huo5o7eeWJSbkmSVY2J3MsBUKiNkkngc89a92S5FpPay2UQaF7Z7iNPKaFrt0wEgEygmEgFRngEjjnoAfUmh61a2cUtnqSyTODutp9koS0YhcMWAJeLB+bAOduBz09LfxFpN1awybILq48gWDNfyyh5MI6mWFi48iBkYAKyA8d6+a/CXiR7q3uPtdwtnOWhUw3Ef2yVYolBa2IkAYgueuMdvceiWtl5Nob+e4hLWkb3A8uAmGQSTCTM6jO0KpAPTHfGKAPT5ZLdtLd7i8a6tLVGRhbMlmCWRVENv8qNNGHwX4ywJ+8civOtS1+zUhrWBBPDteSRY/MuZBGNjQ2YiLCG2UEZEyoRjgVxmt+IrV2ut08UitIXGy/UQ7XISWO0tFOGkWRkII64zzzjJ0m6tIL6S1lubvT42t/NM0cPm3V6j5MrBRuwuOXAwzc4BxyAbmmCF7m5msNRW31O+JiaC4kba4icvIhnKbUby+wxwQBnnNnVtUubWKMxT+XbwwbtkNuiCWQMq7XC5dst0LAFuuMcnIitkELT2xYWTtcrHqdqHkYOimQXEkKxs0bAAIy7d4J+71rnLxtSlQw2dtdm91K0IF2Wd0+zxjhgkoAVzsIG3gEkFSaANPWtYS4097aW3tY5o0SW4txDIZcy4BJyuVfcF5+6O5FeZ6leraxPEywHzwsrxjLTOrYVI4VxmVgMcqCM5Oa6TUm/sm2h1LVbS6LPbFpE8yeGSdY/linmLxfI28E7TheMkAGvDfF+pFTcXyIoNwpeKOcyOQUBdUJwvlkADpx6ZoAs32uoJorV459kMoiMFxM7SRuCV8xo4QSIQm0kMRxn8ILq4tZ2DRQJdTBkMs0CcIynbiOJ2OORgEA8DkivEpfG1xdFpZ0tXuNOSYL9ms5IJcMcmON4wxmkGOS2eckcVq2Ws69qNxbNZ+Qiz2Ykb98oa1hZxhpFJVjK3pt78ZFAH0joF/GriLyYVtuRdWqttkkbGBumAAeUtwVJK8nHPFb/2m9ZLiWxs4bC8sPMa3iuI3SViJAqRvGf9dIEJKEA/LgnrS+GfCN1NpkNxafaTPcR2Zl8wtC7Pj/SLhRhS8QAJA3MTnIXGKv8Ai/w/r5VGikeXyhugaa9Dea8YHmPdxWke9UXGeBngAmgDidQthdxSahdNPc3dg20LEIpkRp2Kv5YDAxuSTknPB9hWNay3Vve/Zkw8SpIEkt7uNriAOMr5Xz/uCH3AswO0jg9K6Gz3XFtcr/pktjBCz3stpbiFprkPzNHM5DNGsmRyBwOCa5vUdV0RpTZfZJZZpUgQmZJVv3kUb5GUhUCKARncfmPK560ATRXb3MNxEbi5ks9LZ2njyJ5LuVs5YyLky4yNxBwfyqxbI8VlIYGcvdPGJooZ40lWAvhTxzCSn3lBDcncFNYcOtRaR9tiumj1CGaNljjMoikthIojERBAUMdufmIyFzzmmi5uY/8ASEhiuoZELTXJXIUbRCR9kjlOXVQGYBM/xEYzQBHqUcc1xJJIrRxRSRIIuCwjGEknbawZ8KO4yfU1d1Y2k9klukMZRJdlptPlzSzRRyZks4Y2O7e7hSXxk85wc14xrWsSaVqt2t4CJGuVKJZyrZqYSm0SSKvUiNiduPmAz9cmLxL9rlgsoLki1juGjgv43Me8oBiWSYt+7mBYkhTli/FAHrmryQnSbiC0ugdR8q3hnaeRd5t0UDyC0KsFRJRtdiR82QSBiovDE+q6bYXwvgIJbmBR+4Z4ptglCRyokLHzYSighVypByQOlP0uKymjax2CC7hhKyLcLBMJnkwwnbc/79DkHapPzElsE16boVpocX2G31KeYOHSNpri3t0t3lZA8aysrkwwb+OPlyCOOlAHafDzTJb27ubzVCk0JCgm5UCIqWRrZ1RR8hYRnOcYPUg8H6W8P6ZpdlJLe+cvnPZKwuzGymyt5mJSJFYYYNjPI4ByeDXnNjbaZbWq20V6E1G7so71haItuq28fmNHEGOSiNtZVwMnHuM83f8Aiq40pJLaKBJL29cxG3QTCK2aAL5ctzKM7XEeBhsA4yRjNAH0FFZ6BcebPHa27slvNFK1vLH8xlckyTxMQLjIfIVAxPI7CvF9X0CGHVI5rGIIiPdQ2yvIkrQyRx4e5NsWAgtc5Cn7wA6ZGKu6HrRlgRJGmh3h3ndJPMhVGBjeIKQN0zMNwwcDPHAxUeoloI4JEkSz2SJumlZWLoq7lgYxscs+/cynk5+lAHM6jqEEkIhukil1IQpB58hvI7OEQ4LeRdQYR3kRQCM5BODzzXNQalqSme5stPvLSxtm23NvbSS3cEizs8SObQAyDYg3MwLAl8jHQb12biSba2rOLeOEEgRRi2yZm8qaS3ERUqRwN7I4AyVwc1mM9nPJ5c8xt0lnUSXUd0oMsifNFG7Snbt81WZBGNu3Clj1IBTuL+y1i3sopbqWI27+RG00E5kJRC8aIwi3vJhgoXBXCZJrl9Rt7dovsgh/dMY4WmkvzFdzTgEkzJKCEtgFV9vGCfrWlL9nivTJFKb2Br2SZZ5UdfMuAuZJ4DGzBG8sgMqtgMpCgAADPvF0aWK4sp54op55gtsizo8u+5YgI7u2UmdAAA2OD6YoAuaXbafIAJLwxQ21vGPsqk3slxeebIz7DFlVR5WZg4YlQ4IAGK9BtLW+1aJIIBfW0y25DCW5aC0nWEKJIAxlRUkCyqBIwBx0J61yelW1jYaWYY4Z7fYGgVbsqzWtwigxKQoJmMkStjaWHuMirja9dWV7BG9xf2enSmSGSOGCdYbeJoNyyMySfupmlVSCQNpc9ecAHa32lWem6bLPHZ+dN9hSyjnE4eRyIkZ4E1SeU7Zd5dmDA5ORuU8Dxu9gsklnuGhS9jhtliWGGQyXFq4CkKY5VKJHIxYsF2kk554J7nV9SWGGysXh1Wy0+RfOj1MkuY4mJUOYZHYJKw+YbjkAisS60+zvntrHS1BnSaBWultY54LwzM7RmQtIhe55G/aGAbPAWgDhLjSYbrTt9uYrQPceXBJNCLdSWkSUCSN5WdUb+EtgFjkYBArl7zT7aWSwtZvPSWNtk0cA+edly5igmbiVDgmTBPOSOMV9N2/w31S/S2sZXiW7MqAC5RWtXkBKxxjyiSu1l6k4AGCeMVxuofCzU7GPVJriC2lu7C4eSVjG/lIzO6G7idnDJEIiqYXn5c460Aef6dZWGoWXmaiBNHaF4tPQGRZ43hczCVZo1zcSIjBdgyPl5HBFZV4thHcfb4rqa8nhDyNYLbx754blH3zJHIQ0vKxH5Rzn5cgGulgsI9LswbsQzXkcU8ds0EW22tsSOplCBwWIUtk43Mz8jbyfEtc1422poLO4ntkhCiJPszBiWwkdtIqqfM53tu3BF83bkkGgCDUNZuku0sJ7OG30yRo40ubvzLe8VVuEklCeQxYMZZDtIXBU8ngmvXfAvirTbyC5tluDDIbidY7qTljFaGRnbzI1yyALCg4ydmMEg48+j0VdevLPUblZHkt4Zrk+YwMdqNOtZCsblUBIMgjBAZuQB2qfwVoM+lS5mktbiaeSS4t4j5kTRpG6vNCqTsRIZFdmGGIYcD0oA9v8X3NzdWPltcNPZ/ZwIrmSZ4IreOTZ5ZSZkHnISCGGSQ2QRjr85eMJxJbwwR3N3bW1qZRJc2ojjW8mJS32PPKFaO3DOoQBWyeQetfRGs2639u6l4rqET20VjFZGMYto44RJFdln2b/ADmb5R8wyAQCDXjWq6dFq+oXlobm3eziEDXMMcjbYhETPGLm6WMpE6uIBsyGIwADgmgD5481P7St0lnMNraw+UkrKtwiXpdyTPFNKPMcqp3vlQH79M2In0zy2mceZGXdpRLt8ucyShEaPEmI5BJhxH94A4Ckg11HjfQbLTbggWcM0U8jTuYbmSS1TzYysxWWRVY7pgWO4AAghcjbnx7UL4yWESXqwwPps1gwlkVgJYQTmS1g+UGdyoYbsnL574oA6qa7uNP1T7bbRy/aITLbRI0SMs6pEYp2jic/Id0UJ5GSF3dOa6K01vVGtLqPWpne1bdbw70jieZmkRIpChcbgZZSABzg/WvPNBkudZnkMdxdymaSaWa3gDXOolC/m27YYAwK2w7jjATGD6+kP4Xmutt5Z3DTtpzLqS2hk8wPLcR75YVKbj8srRgJztc+goAks9Z1AwOiySW6W0TQGC1iMUM0DSsInlC5zeLHggHDEKCFwQa9i8K6zDfW1pG12N8AW5gmvYiZ7wqI4Y7crjG5ZUcnPckMd3FeYSaBfOLe6hsri6ecs4sp7nZcSXFu0rBZVbaXjEKKWYgYPAziu58M2u+S2tbmznt7ywU3VyLeQAQ3URRkjUnI+y7JYdxUnc2WOTmgD0bU4odRmmmm2uNJFqJJ4wY1la7c21wGBG2MbY1GTgDGSR38l8W6xqsM1tFYGZ4Wlt7NHGDFBCJpI0S4kgyWh+zqu0Lku4JGQc17K0trZCS4u40iWYSXbwnFxC7MkTFy+ehkkJK4PyNhMtkVQ1HwjdeII3NvthUvHG9zBM9zZvb7WkiElusYdLQAhYmCl0ZcHkGgD5mk1TW4/wC0YJLeOeAiQK7RJBMzQKQ00hyGYCFkBJKn+E/MGA1/C2u3ctqkbyWcDQ2gSe5m86G0cwS5sZEhkduVYkMQSDt38Kwrvp/h9ZWFqsKlnVfM823hmUwR3UTSKzXV08jSrNJvZgCNhxhju4rnP7DtLea1WCZorWyVIHkeYTTxXVwfKV/J8v8Af25TGVwWQnJAUZoAgAaeSfVra/Ehs5JJtQuY41j+zRzSMlwJiwy9qeZYTgKPNXDYxn0zw/I90p8uae6hlEUkIKrGZIIo1aK7R1l2NLsUHaWAYjJG4kV53qzpZyXry2lxDbLCNKS4jMeLrUIY4XtvtkKcXOnMgZTj7oTHTBro9IvMRRXUNnC8huQ0M1tP51hbxxh3kWGEuPKUs2Sg3MoPzKBnAB7TpMttdG7t5LnU57XU47aSN/Jt47Yukh3wzOr4glYxtksVUdyBiuphnWym82wsri7t3k2WepTzu0du/lKslsqK22aBCr5Me5cqeSenAaM1uunpcXrJKNQEs8E9msjBZdnkqlykm0NErhwrqPLwoG8nmugsNWure3it4w7Q2yTRaYCqpHLcneJikIJB3xgjOeuScEmgD0PRvHUJu4UvQkslkskFvMg3xyebmF2LAkMFOSBnIXAIHOKt34yvpWudPt5ItNO6SCa4kiFxHNEvywXMakFYcqoUAEMSCwHNedJHc+QiWsaQx3E8Lu8oeQ225Q8uyJV24KsVJVjhgc4PTktbliSZoY9SlMxvLeVJnZlthbQyjEUlqQAoV1J4YhvXcSAAeweKNeSfRENvqai9trRrSbzJZYDJLND5UjmNQDjaAcEdyBWX8PvFF14fe2i0y5Hnu1vGYZbqHM+0KspihYgHLhjgtklu1eR6z4nk8+0hjkgksrt7iWS5VPJaB7eZopC8BUlC8qsyDqVcNjB45lfERFxdXcryPcaSFkltirJ5Mb3MkEEkbxoDNv2q3y7iM8gDqAfY/jXXYdWh+zi4EU97KJLj7QIrU+XG0iSxjY+2JcqMPkMRgjINef6bpLwxsgk1GP7fLbW4uhcs9tFErCEOt4oZY1yIwDkA5ye9eG2XjueaQW1zZ/bBcreOyXKXQmitkLn555p4wCZVbAODtwQMYJ9HsfiVpuqaJBbzX8OjWUdvDHcxmAywiO2DmKMgO7+a91Eq9f4skBcYAPV5df1CaCO0u/NvIbKLUo9KubiVRd3EUUey8drq2IdY4plfy8oQzHIOc4830HXV1iSWXUr2/upraR7a1jv5IhbozwTKfLijfdNOE2L5h2uWf5QQKtW2uQwaPq+qW1vLbyxbVt50jMc8tjMjNNbxRSH9zG7DO/AGDyRmvFm1+G1ng1FIpbWe5tWmZfLjuV8y8uWSzLzM4VLld2CeNqgHODkgHpzeZYaxcadaW8knlXKapY3KyoZrK0upA1vatM8W6UtbPgq5LR4+cKBX0hoNzp+lQtdQSxbvllkuJ5II52eRUEMTRHaZCoJUFVwQgPfNfAlt8QSusyvFdwWcl00aMkkwVr77HHEA6tMwW3ZzuJBYb92BlsivftH1S+1zTpYoliJVzI9ukSSSmE8q0byw7jksMKNzBSOABQB9Aap47nt7yWKZ3QIxMQijCZtWtphLcQM4AMoeThs9WZevXlB4ykkmF1DqX2GNYYbq08+MK0/lblzc+cAFt5EVlCtgq6HdivItQsdTFyunRyiNzayT3VvPK7zm2jYPFDBIAP3nntITGmWIOCOtbV3a6lbaVPdX96YphDE4txA8Cz6bbrGRDOhhOEJLZHDHBOMmgD2ix+P9hokXkXn2q11G9mhhicbYobiB4kEEkMTcONygkrnJOT1543xb8TJNTmlvI/LlaKEI8UrCK4Rmct5kSKdp3ggvzna+OoIrwvUtHfVbe41NZoZYrZYp7G6JVo7ZHZnWIBj+72rIAOnBHQkVj2llM1jg2F7cu0cnmX0058hRDJ5kyQRkg+aA64J+XnaCQKAN3xL4xvbq5t3ieO1tYceRCLec2yNJJmVBuTfKBKHIOCql9oOFrjb/AFu+mt5jAVnaaSWeaS3mIWABtt1byMsmS/lrGQFBCgENgnB6WwkWGCWW9trVgscsmmzXgIxHERHIjRj5V2yFiDkbycLlsgcelxHpd35ItHlhvpLr7R9mVY4VuGUNK6rIQV3I0RYH+AcZzQBiyeIbrV0bTLyeO+trFS1tPDbC3RTJHHKd8bAGIALtVWwSBnHr5lrVzrf2q8u7Z7m5nnWPEEbrClnCZFjEKchcCBFyGxk8gEHn2Xdp0iyzWkUhZYvInjaHyRdtvKiS1dVLRorcgMuDt9K5PxLokTWsl5Z3Jkiso3eWKaER28s5BWZGeFyzFGz94DpwMUAedabPd2UEaoDbuyoJUZNju0RDPIJQSrbWPOOuO9cxfeLJYNXkkluY7nyZI7ly0jmWUIzRtDgDLMRjoOh61sXt8tnc2aTqWiEDJLHbsxIF0qBJIix27BHgkZz6jJArjNbewN3HdaeLMvHDPFLJOrFnixsLCNBlLpQB1AJABxQB6F/bN1DKbqGW3toLmzVbUM7pErXDJLNEzpy0nzYA/wBjGQa6i08RLGkcRuYreb7UIbm4uLUonlTqoeaGJT+9HdiwzhgMZxXzLq/im4KvBaTQJBbwxwxRqyzJJfZTLOMkwyeWB1GMrtHORUMHja8yYpp3tt88cZlaMztGoKht8ci5VSd3QEgBcc5NAH2zqWuCW3sLG41a6h02Ar5d5LJZ21tGwQbGttkxKZXI2ShW+YA4wM8/488gWGmah4fuzMpaOARyo10ZJJyVe6/cTYeJVwWCqDuyQAa8o0YQ67poefUbaba8kaQXLS2zzRKzJDcq8aMxviudu5QccDHO7rfs9xBZPYR29xJZxSrIftNwXvyWiQMVIVXKeXjhEChcEgcigD528WWMRWaa4a+kj86ZGuFcIZQzBSIo5H3eU0ilR6V5tLAt08FxZwyLLCrRC3jEhMcyjMRaIR5afBCkgEErnpzX0R4k0uHUnksWDq0Wxi8g2CKBQJIUj3481g5ZiV3Zz6muI8P+HEW5a4wJXR3a3uZi8TPOSw3AY/ur8m/HIoAxbLSdW+xQv9gVpS0c8saW8zSKxBEx2HDZZXAf5R93pjmtfTdFtTcy2VxIrRXcj3cOoRRGeOMtjFqkMUhYyx9CG2su3lRgZ9e0U21zfSSXLyLOscNtAlwm6W2B2btixgCOVn8wktnAbJ4INWIdEGnLeQXX2S+i8+SRHQrezWUjnzBJAkePLPzfMRuBA4JPFAHndwL826wy2dxLaeZGrCBjFPcmEGOOe5ZSGDMuwJ8y4xyMV2ej/wBo26srWk0NtbJHcPcyyyFllI2xWplTiSXBySc9Rk45rf07TE1W1uYY7OS6u4IpJBLMsrojyxr5M42Y8qFUYBF5IdjkDBr1fwjo6xaTDpepwxTwysPOWeQyOkO3G6Njy7K4PLYIxxnANAGR4Xkv57ixnuJllhjSQvHGDFcLtXcFeZCRLuGQM88dOlem3ovAkGoo7ok1x5Yjihhd4rdI1ESMJArKULFmIXocVVt/DOkwXwSxWxjijt9t0B5r2/lxuGUAbvMM5U8sVA5Iz0rvrnSZ7iSN7a8so7ZLVFEFmbiRYlaABw0kcTKrsGXOWyD1IoA+cfGam8uLy2u7tpYVjdLwW22OS1kjCyrfTxs224yDhCDnK9DgV86+LtA828a7ismnN1DE0jzxLbsDDtWO4kiVVaYsqrklQoJyWFfStyqxaxrcc7NJsuY7UxhmW5McLAo0ExU/aZFU7ipyMEZ54rj/ABTo8Go6razRSXF/cpbZvBPvkuVt2IzCAUQQggdcbRjGaAPGNE0Y3UsUEksiRhPKuI5GUyJ5j4RbeRCWK7hwqZXmvWv7Phso1t4bWTZAyxwxFUa4l8mNd7rz8uCxBZsctjmqWno0ErCSG3eM3DJYzI32sxLGDiCXy1+WReQCTgHP1p6TNdanJEFlkM1oV+1xeZbrDdK5by1D4Cpsxk5K7h15oA6KDV49Skt45kuIoLVZIHVzNK0aKnztdW3nBHaNhxIhwvXHWsm9uptNmluQ6XlvEItloLme4e6nkTMbLsRjs8sKcZ4IPbFW7Czu4hLcQ28skaxzpcoR+8dCAd0jPjGCRz0bPJ5pZPD8GosJ7VMyW8MJZ4TJAsU8o2nck4XohHIBXrg0ARx+KJb+eBLrzLeBI9k6zM0SxnaGjjEuwkuckHcAAOuD07LRtTktfNja2Y2oiaC2mVvtAcTFS8dvfGPMa4I3AKwHPzVw93pcEDSxSyuPKkW0dZArRy+YgHmrL0kmBOQAc9639IiSGzfSluLm5hht2W3mt5UjMMcrBZ1ktuZHnHygEhQexoA0X15xdXLyNqttD5iMEllWVPKRvLfe65Z4hgbCF7+2arjXb03hGnwq8cWWd5vNnaSN/wDVmKLyto+pOeeMVFY6OLW7lWBbq5uDujIZCkiyRcJBKkhIZGUggDJ455re1Ozt009Lmbbb3BkVZvOheIrEF6iQAAHdnhsN7d6AKZuGubVYZyILqWUi4YxFWYKcpDiReGAHX9e9S6fPI8riymdEheOPzHQqitHywG5csSflAAPrjFY+nxQvbyDeJXV1e1dnllZ2Mmw71j3FCAcfMBxz6V6R4e0qSUb4V8+ZlkdBCm9YZhyf3ePmj4Pze35AGBb6E1/FPcmCSKSafE3mqrJIwJXLluXXaQQq5xj8KnvPDK2cMTzYa1kjKsWTDMFYMqJbQqdoOD97A45PWvUrXRdWuHt7W3hRzJFI+ZWEUKXCjLRgM+fMIBwMZqCfRJo5HmNmm8JJbmKWcqA0hCu4e4KoWVvRvpQB5np0UKxLM6yWv2idhG0UoVo4oRy0kaMREm1TwTnngE8V2ulCK7ilcStKksRxdxJIfs4RgdjwSoAnbk4Pzcds52r6dIqXGnvASkVrDIhgUECSdmyJ5YgQ6kdNpOM84xV7wery2Nws9shs1RVZHMsckxiODLCsal2QMv3iOgznFAHbaOBI1vNd2kis7lbY/OyB0UJBdSIoIZf9k84Y4GKlv7hNPv7QmZZp5naS5BjE25I12KqQIv7qBeCN3Xt7WLeZGsGmuG3ywsJUjtDITFbyjMUcibMseAOM47+tUZtHlvxb3hil8tncPCLtmYwbi4xGFDKwfnaOD05oAadY8iQrdFoTLOrtstxJbXMROWt5INzFkI5AUDA5OBV671TTNRt3jjgtlEsGbe32zweeQxUSxhG3PGHGBEMqp4bHbLvLaztEuU8tYorlI5o2ut7tdPCCJma3cZtjsG3KkE4zjHNYzalFf3cto7JbQBRLas9vHIkUXljzFs5WK7WLEqBnDdD60Aat7/Zt3pjme9S1a0tQzQyWvkSLcx5Vrq5UrmNFIAWNco3BJOK8vnjvLiCVLe+8m3DMS0/72Hc4D+c9sF23AYAbcklcjFdZa20hNyywlJZonhhe4f7HG6lsxeWbjiSRxj5SeM8ZFaNxYynTJIr64hhiL+WLS0iEsv2hIl823ubp4xufoAFwQT0FAHCaLe6hZ2upTCQwSFHt7W3ETpY3E7MqSy3rfP548su+AQo4BwTWVYQStLcPFHpUfmtLFA9pJJD9slyQZbu2jiPkQbScE4TJABNXLnRxHewCE3emQXDPBFZzvJeTzyBshVeX5bWWRSSSMqOgboK9k0PwTpz2TPPYhZp7YzmQXEWwIEMjRzMjblkJUlVIAOPrQBxXh3wZoFxHDqE6zAxllktra+uUSG7KlhuSO1TKFgekhYjriobtbS0WF44oIbhLnf8AZyvlQySySFHkjeW4JMjwjaRuK5HXvXX2Vnqtk179mgkvY1kDR2wvYLW42RKYxJISQTBtU5ULgYxu6UsWmtai2OowLC84ubnKQ+bNpwgDOr20czAtvZSMpjdx8zBhkA8+h1WCDW3n2TD7bqTLIBEkOmRww5lVINsn+uaQ7W5JOMkYxn2O2e60Rbd9Nt7uVdWngcWNpJIqahPcDygrLMmBB5oO7GFIGfMIINcTPp8smozX+pWMQ022Z/kVYlv5mSD/AEaa3toSY0DqAzNwOCBzwOi8J+J9KZFi1bVZhFDMlvbRvczwRQ7spA8UQkXMquoDLlRngdhQB7N4R826vJ5LnRpzewys1+bG1uIY7kkybre3tbuc+QdrKrSBHfIzyvNfoT4Q1ubUvCyafaSHTIfKkEyywSWM8McsAMsEsyoUMZlxteJAp9s18XfC/UoPEGrT2+pS25he6tpF1mCVoV8uHG23iaF3jjmZR8wd/UEniv1q+FHgvwzcWNpeRPLcC6tt0EL20dz5bxgILhpHTy5Oh2ozYxzQB+Unx48e694K0e7mijdpGmAhuYYJjIblleBIr0u8awoBHG2TEWYNkgHp+ft3+0d4o0+6ktrkxSwLJDdgSKZLBb0yMZGtriKNsGMMcrsUcAhQCK/ef9pzwV4SS01DR0sZLm5vTHdT+W7PBcXaB/LcqsmY8DkhBjnjHAr8afHP7NupFI7nRdOjjF45aK5gkIkiM+03UUUUmfOjaM7AeSNuWwaAPMR8c9G1+R9Qu5pHmsra4LGGNozmdzGjNFbR5+yRIR84G05+YjmsTSPjA9s97Y2G6WdbCae3ieUCIvBGEj8vcQrS+SFyoJ6AjIrz74g/CPxF8OI57u3jitomj/0u6x9ouDarKiSWchXKyRys6t8vOWJAGDXD2NhbrYT6ik6/ZrmKSVo2TY0TwQKhVIiQ0cu5TsZc7gMMAcrQB6Zd+MbjUNyeIWQwam0UmlPPMv2S3iKhmuNyghLiP5R1G4j5dw5Nu1srfxFp11pNxdxSLbQNd2mqxSPKJrcSHaby2UfOu0ABwN+DkgA4r5816WC60eC5tHlnt/PW2luZDM9xbLAgU4tmuFVQygMWCjryAeK6PwnqK6HPDBpUt7OPLeG7jOZDctcfvAjksSiEnIVSQBxk8mgDoZfCkseoXK20C3UdlcO1pFDbsllCkhKvcGR1VW2XAkZyGwMAcHiujGqXunWaRRRyxvc/6RaOzLHZTpBtglWRpSDFuEgZQv3920/KBVxdUQlf7Se4g0q8uoUmNrcRJaxiQ/Z5rWa435FoJwScHccgvgHNdPr9tNqtqllb26pp9ukYW6tSXuo0DwfZmCvciM27+SNpTO7aQB0yAeX3OuvPE2nTWUKLHusLW3a3m82/twi3Ej28aHc3kz5Xc+0kLnmub1K0miW81KNBqyWzyXPlSokctveIfsklvp8aHYsUW1pGyQ2ByN2RWre2WojfqzC+e8hfbDfQMgiSJmK3bJbozEyeXzIDtIJKkbgRWlpmr6Rpg2iVXcXYnmN40sYiR4VN9Jbweb80ZeQk56hsjNAHA6LaSy6qdWgnS8mFq80l1L5h0yNYiwhYtbxqUgUMQUc+azDO09auNplzaWrw2s0lumoTIyvC4Vi0VvL9s+e5cNGZI5I1iBO4ITnnJr0NrLTPDDalcWa2ipPYXcbbWdobyaUs5JhyYzGrklCGLYx1r561vxxPPBPaNeQqlt9jaOMJIl0bxowlzebCm5okUEKqgkdOoNADPF0+v25uUS0sWETR2cVwbu3doRcMR5zPGd8ciwKRskII6kEcn5o19dITVjbxy6hHp88gLMZJ281ImyBbEKViVZFXcFPzY5rY8ZeNLq587SbrbPa2cgNxew3JhvbmJJmeOVzGcXEn2UxIHGVxnnJrlPE92sum2s0dnHE7mzLgyOY2jmhJ3xxITJB86PgBQSB84GeQDd1nWra9067vdLXz70QrZSsZkhRbbYTLc+Sq7luFcMA2NuBgHpXjunXt2r+a4kV3uJ8QknyntVBMEhSXEio+fvBcYOScV1EOi6pLbrbW0bOzoGuHt7gxzLFMok+zTkjbgs2chiB6+uDNp8ljcLBc3kRaHiZFLyTWykDaPOwfMIBGYwTjoRwcAG9o99cWZl+xKqyXXlpIxkRIPs7KJZLaN2bMoQMSG5JA5OeD6t4ELXWoW0/mT3TLcukEluJUjgaKQoZJYnUb1YjIZgN2c59fJdGRH1VNOvGnW2FzIqSQRqJiFXYJYYjyAWQrIADjkdOa+oPA2lW66n5kELXQkhG3eVit41kkAIuFtzuyucKccY5x3APePDNjr2vW+oR39pINPsZVCQRhYpLn9+ywzSPJb75ZRMGfam5cN1xk19X+D7GWOTQxYreWss0FnbvHboJ7pRaFFkFy2/axlcluDjJIAyCBh/DTwxZKsVtqcbQCaDMUSvcXMd7PHsFs1tNEjYClwjDI3HJGRzX6efCD9lnV9aGl3lx4ctra0tbmG6ju7qS4jU5IZ0geIlpBubbhsDEYIyWNAF74cfCfxJ4l1OOGO5iNrexRW0klvbLc39pp0CCQLA42lS00cjOoDr82ASMV+ingH9nOPWLixuZpLmC2tpk3WdyAgnMMIhVZ4kJ2IcZAQEE/exXu3wW+Clj4S0W2s44ZrlnZjcHMLtL5ySlyUB3CLdKPl3BsHGOMV9m+GPB1tZ2yJHBHEgVUijSIqCqKEB+c74yAo47Yx9QDzDwh8ItN0Wz0qO3sIreWCIRS3FvCUB3IuHVSFAYE4A2kY5JJr37Q/B8ESRZ8xv3Z3vJguWBy0SknI4yMnA+ldVpuihYowyZjRVwfMYHIAAGCMjkdx0711sMMEQVVAVQvcZw+Dkc9+lAFKw02G3hSIRYiyzhSVLjacKWweRgfyxWg2xRkLhsAn5cD3ySPlPPQ1FtljdWRw0AGZEb/AFjkn5SpIwqgHpkHjvUFxciONs8ZG7BGXYEjBBHqSM/X0oAbdSssfOQDuLcE4xjP6A4r8w/+Chv7Quk/C74X6lpclzHFqGrokMarMkL87tylXYEgx7eenPrkV9rfFz4peGvhZ4S1fxR4q1S00ewsLaW4N1KUWNPKUgBnkbBzwDjPqa/iz/4KE/tt6V8bviFetba2uoaNbai1va2lvI4tI7GIvEJ5YgMMSyhiNwOTQBD4N1yDx/4y1W+vYFuru6ecwzwlpPLgceYq3JiJCRptGS2CfM2jOK92i8BazcWUV9Fp1xPKkQb7LDEIImgMjpBsRP8AWk4B5IbH3RXxv+yZ8TfBzeIsarPZpbzXcFmPJk+x2zQROjO3nS4DMxfkE4wMZr+hTwRY+AtQ0izv9MazvILYxy74pVlUgoWWMsvyy4bBUKW2jG4CgD8n18NeMtKS7bVLW502wjlE5aSKQmWSMbmVZJ8NHEARgNj7vBOaxtRhhuw0l4JpbuS0cx3sVksYS1wxku4J9vM4KgHncRjA6V+vXirw3oXiSx8yO2tY/NilSa4BjzgM5LPE2VDHaOSADwR1zX5kfHLQZNE1TUDolxeSrHaNa3VotrEsMKXKsrM0sLEOoYLxwQGPPHIB8m6lJoMMckkt5LdWYkFrcW7kRi5wxkad4YVWRn35GSRkjk1y8k3npcXsAjksICpjspnculvny/lHJSLGNxPGT1JPNTVLm0W+h80XFnJFELaRGhVo5DaJ57CFkLKzMzMAASRgZFRrcz2ZOoWUaWofywunPFLIrwyMd1xcDZ5LLn7yhARxyTzQB1uieGbuVZ7v7LIsMam6gZwI3RJ0JkgjSYp+6AAwVVjgjPfPW2smpJDbx6hYXUqmMyQywz7Z0tFzjeqrsZB06g8ZIqHw14rWACTU2jurdVaE2iF3DC5RCjxSIpyisMbRkpu5ArV1Zru0tTHbugQv5tpJezRyy2KTMWNulxEzTxw7GJwwVQPagDLu5HNnc4N/E8EDymR4FQTRbw8bO7KC+M4CsMsB8oYdeCuNStpGjufst3c3E8LmG4lMJZbgHapMUrjy1BBIDKOuK6NNY1NI7mS52NaPBNFe3jQG5ffGCsEWGcEwNgbWA3EN9a42WcW1mkt+iafHeyhVkLi5mDgh1ighlIYIYxkkDCj7xFAEMM24t9qv3hMLkzPerEY02qxVWaLIQM+Rg4HHuMwaZq8l6zKihIy8ysgmkkUhWwTHM0WFHIOFJIH0rJ1HTNa1BnD3tv8A2TMXlCWMHmXE3DbIrhkJBk4DZB2jGM156F1GN8adcuLWC6mSWRhLHA0qLtc4ZAd7DcD2DAYI4oA9rWeG3ZIJ5Ioo50yGlhSRXdTkpGyvlW3BT82BxzV3+3rVVeALJemSGWIzQwRLHFcRMAqNbRHa+Q2N7Rk/WvMdG1Ge7Mul6tDJLHEFNldYjeUNKQ3EwYsACMcyLgDnA4Er6wllqNyLa6cv5UKpKkCvLDIG5t0mizuLEAbsMRuzkigDS8Qywyk3c7vGmnIt3NFbKqBp0A+yobyL5zcbj8wKbccV85+KtbgW6ubq+02+cXTSXkEEgWWSYiPy/Me8c7Ws+pKhtx6AZr229N40NzdSXgxJG6LIwRy8jqGBNoPnuJApK7ghAPJxzXhvi218zS4MNeFLydYntYmjdUEXzRTQb23qu8EsijaTwfSgDH8KaxdM0WpSwwmOQrZxRM0SybXOVSGIPuMG4c7gHGeBgV9heAPDmoX8kFxgNB/x8mJZDNbJIqgtG8NyQhODzsJwORzXxdomjeXq9vcM0lskb+ZKBJcbWDINhhLwbUfj14JPPav0I+CGp2wto7XVdPlMUG/7OVhIMzsP3tw+HycqfTJ7ZzQB6nobWk5hGoR6jZWscbJvUzfZzDku6gxoULybdsak7myAoJ4r0m70+2vdKe1e4tLSW8hNxDLLbGS9gtreP/R4/IzgysGVMEZ+YEgDOKIktIxEdPAslWORIIhFi0liRjMW2SKxWUsNqs+0oeVrZj1aZbK0eKIwztJhS6O0VvIWjjkaK+jgcAqQSFkZc9VzQB4fqWhyvcaj9hjmlCLFhJYm3C5xGJDCTDtQtGDjnAPGazl0W38qCQfabi6tWL7V+U2sII8xZmSL5zn+/jAJ7AV73qGnz3k0sNzd20chInM8UaFpwDhvMFsf3TGQg/OFJHPANQNbQxWgUNNC5kWOSV4HjgLyMVWRwjkzoT2x7kUAeO3fh5WhXULATG5gnZ8C13SwKpHlFldnQ4f0OTjNdG9paxaXH9suL0rdMsaBYS1vaTZ23Hl5XJdW5IHHHFeoWenIlsLbMsf2ieSeGBUUKwjTYxjZvnmU/fxg5xwTjNUtY0e4nt0MAkuY1DJJPdwtCsjGPc7iKEHZLuHLAYYL8pJzQB5rqtxYRW1tYTtZ3cF3cQ26ahFA6TStlvISQOoOCyJubBXnnvXJ6klqrrFLap9oEUouHjdpBbv5ZRZI3YbxEG4KY3Ln5Qa7caZJZxvevJCJoYYpVuAz3AtJCSIIlthGTG5PG4gAdyK5GzjW8a8vrySS4kjEv2f92kZu553EWZAMHasbb8YHJ7nigDFt9lzHEk05vL20WdIks5RDG6hQ6RQxnDGV0d/4c8c9RnNk02ZtMjUWqExy3D/Y51kW7AY+dBCxVwEhjblgxDc9K7RtAuJCZDZxW73eZreY3JW5W5Q5BkyHECeVg8Y4464FWGttbt/tOqxxKd0u1JdQha48qfyQLiaISKvnREdMjAJxmgDznSo4bTUY4nVo0ne6Ful7b/apZrmXAYXCxtuEec/MQFx3r0S30idLKWWNI9ouYY4v3bIlnM0fm3MsETqMhmHADHt+PLXFv/Y3lauYVeZ9Q8uW4LNEHjgAkayQDcEdlByx+UAkZyMDs9JvDq2lXN3qSyrNc363GnNEZEaJt+0R+SVAk/dgsfRQWPfAB7TLresajomm+H7y/D2P2VYTDG7Tu8kLKkkBhkEn2dhFECQzMP3p681g6sDp7zbtQiglSCGSBhJGZZUh5Nu7Om6SWSAZIQHYFG3ngctaeKJLaNdOJHnvPJOG08xpKqRDMXmzFmLyxkclSQ5GGNcp4r1BtU0dnMdxa3dp50dvNKY2QkSiKL7ZIr7hdFBwIw2AOetAE2ta6179vlsxALVrdbycTXnnXd5FE/liJAT+4RnG3A+YEYxgV5Pca27X8sOm2zRWKSC2ltoI+kbJmSW7ikkYTxovyRZfr83IOa4XXNZ1Dw4yPp91bXc88qWcs7pLJJbySSCdIWjVSl2DcgONxVcYGcmqmg3a32pf2lLBLbi4gK3F5NDDHbpdxSeRHJcbR5bW6SYUgEk+mOgB6PcXbxfY40byVs2Z4hJuu7dFtbvYhckKCXbI9cdcV7BpusXUulfbo5FZWhaO3tAsUb2vzxzTvdyA7mZo5J8AAkEbeGIB8Zh02U2yLEkUl3u3x+e7Brj94ZpY7KdiPs6h/wDZYHOQTXr/AIT8P6n/AGNNCjyzpeic3MAiRxFHtWP7eJgcrB9qAbPTaaANjTLw3LYmtpSkkcT3bTzyBUe3jeYxQtES5URRSMYwC+BnHIrStr+4jn+SKxuLWe0kvh9jVo3nlyJ4dS3SuBFOmQhRiHIH3SOaxDokNtMltbzXbLNa3F0jgzIum3UESRztA7KFnmlikmA3HAjXacMQpuae2lXlqNK0VLiR4TdxTXF3HNED9ptdwcyC62pEB0JOO3XFAHZ6Ld3SxXgnRLcNGJJpbpYxqCkRbGSSYttiG7GWjJHqRUGu3UE0LCZ4oY7W2kQSQQIkjG8TzJY3lEm25UryzEmSHGMA8ChYebbvZKI4ZLiezW333MDT3cFu5xcqYd22SViMjfgjg81tXOkWt7bvBL9oVLWF8zAI1vLBNJtmgDgkG/MfMg+9ycDPFAD/AA6HsReXzvLLcT4g+zx3Yme3tjb8XphdtyKQc9Afxxj0O18SW9na2d/cWttdp5dxa28pjmF5bbV3RySx/a1ZrQqBggYPTvXk12YrK4hkiZrJbiOJYriRhc3MBD7GjKSbTJBsGQHCnAzjHNWIr0ah59ldhrae6uG8tnDebaW1lABGGEolxNIAMp059aAPbtBvLbVI5YkgEl1cqyyyoRarFaoNzTRxiQxlWc5wDneS2NvNVddsotKt9Rs7RkhuY2VlslAtVl2lEeYBdwKgyKN2cDPJ4pfButRWs8EU0ccEHlRxxvPEsO+dOFc3kgD/AGR+wKDJ+XrwWeObiaWe7aOVrPynS2txZSmZJFuC8rSpDPGBLLLGsTIocqd3y9KAPizxHfR6ZcXqs88Vx50nnW7BX+WT/Vsu0nyxx1+YDPavKfEduzqPEaJL57zxRwQKS80kIBEqSxRbSImJJY8OTzivaPEOlNazSah5M98sMMizNNErS3LS8xTIg/1jqp5jGdmMNjpXgfinxTFYXcun3cb3aTpHdQTraQwrBcFyl0jSOrYAtmAHqeRmgDhdbla7s4ZRqMqvc3ExKPGkEkKxxhQEYAbi02R8ztz3xzTPDcv2W9ggLStJcqENx5kcm9F++LsKx3NkDhc9elULae71OVrHTbW4gtUnikgluSHR4Jpgoi3hVCPuKj5tvTp6dp4c0dLLU457q5xeKxSzgSALGbgY8xpI3GSeMAgHOOM0Ae0eHxa3W1n86O52KXhWIbF8tQSGjUHchHUtgY69ePTbG0tbW7hvY7uyXMEkoiCqrxFTvhFvboNs0xl3Ek9AOehryXw7/a2m6811qSRSm5j2SDEiJLYysUKxImQJEAwe+K9f0/S/MvEuYYoWsLMgtNJtV91wMOy5P+p2kKOOOozQB61NqVpJpb6jZyPZXD20MSQWIj2zwyghri5Dc584EEbNoPOcYNcRNq0mnvaSvcRXEkU1pttS5uZ7i3mYq8jsE/cgNnOOQR0qKbWJNNS9+yraIlpbyw7YbkTRWyy5DEvglpN4OE7V5Fq3iY2MSSQTI9wzOsqCFjfKT++kkKsuEQknYThe2aAPQvGeq2wt4LuSzW4zcbVhnvDcIYEGDFAm8GKQdgBt5yxHfwPxVr/mSFrMwTLaRCYw/aIFumQjmIrGxPmAEnPP3ffizfazbXdrFI1xGBLIDLFdThZiZ1JMh8tv3Egz82Pl6dq8K1OURX95JYRsyLOWEcYMskzZJKwvDuIjPI6UAdumt3V/DJbWlrcWt3cXFvqCILn7RFcIqAJHI8Y5dVADKcdTkYzhdYmc26i6vb7+0Zomj8mxt40jj3SeY6zxRhv3n3VBbaTuyD6Z3h6/SFzIpiV7hVdLe6aOVYlTJmtVmVgRIJBwPvHHIFaF6l3q+rx3U0jwpNGkrvdT/Z2jYNlIbIxj5hhVPzAg9M5oA7jQfKi0iW8sYpp76CEobd40a6thGoSTz7e52s7sA3KBsYzmrWm6rcPZNGLO7hhe4EjTXQaWV24ZcJLGHMAwV2KNnocVHY6NqZuUu/ss1yjeUfOWEW810hAUq77xldxBLNgHoDXT3ej3ME8ry2kd22VZjcFrP7NbmNU8u38wgTNvJBCbvcYoArP5dva2t5pCRI9zcNPLNve3kZl+8hQgm3BbgIcbxwueayrZrm7kkO2ENbyvJNDp4M720jMBJDJGeTIxIY8HAJ+lczqd5eS6uNGm81LKS5jtiPMnYw3SAtA7tHGYpIFUgHADEnIxjI9R8OeD9WWdD++lFxGs1xJAI0VJkYIitGj8xlNvLHcx+9zxQBv2lvKZlln064ntzGiyXAYtaoFUHzRa220RlTjluDjnjiuq0ezHmCRysEdoqXMauvmyTrOTl5Wjx5saAAhEDfTmvQI/CKXcVlNNJLDFb27pqi2YigR9iq3zAyABwDnkYLfiTX+xCws5JpZLk6W0yW1i28M8US5bfdOIywbGMbcj8s0AcVe3EayXFysbzG2EYt2mWTy44Qjb9gA3KHck4I+UDjnFcHe6dHO9s0OlPcR3oa7vnD73hKsCnktMQhhwMkM27nkDFdtNrqiH7DZiSOWa8jE0s1xBcw/Z2ZkWN+u5Ty309DWc5nW+aNbbzvLnRI50jW3sjBKhYuJGkC7VwTjOTxxzigDh9X8P3ki2t9YPJDcwQSi3uiiNDLbtnzDfENtiKj7pznj5c1wb+ELhpLq+eyS7jcFL67aQTyyEIZDayK7AsDglcAgjAznivpTS9NiRbiz1ea0urN0lktLKG4HnTQuC0plWF2wAuSm7AyM9M0XFtot9bfZdJs4rQNKtuyeQoaWCBA3m7ZJANwx3IXcM7u1AHwxcTSGe/ntwbaVLWWNNtoLZRFC5jSK4iZQZXCZxtBwTknFcXqaW9w1u8tnbqiSPH9qhdfLl5V2aZ3OVIAJcAYwPavqfxF4WsImvwiSXUNul1eosjBrq6uGbaUiiKhBCOmAzcnK5rxfWtKlvrRJIRHFpTLMk9t5EKiAqQG8mVCWjlYgrggHJ5HqActo+m6bNqEEmpQzyKsBggntZFnikeadFiZlAwwwRgpkqPvYr6GstHkkikjidbi3t7N5JYbSUwRWv2WEyKLglNpf5RkA5OMZHbz7whpP7jTUgt/s9rGJrVVES+asshOxhKS2d27O7AHPBr3mPS7GIPpxllgM9szSrczq0ssxIJAkiGApVfusMEcFqAMrStSEVvYXDxkPayNPaRCQG1k8ld2JJZGDxy5UZAGR16c11+gLYXkF7q2rRXaWqNdyPFG/mQ3H2lV2sXBJ8wF5fLBH3lB7iuNtdJmvEn0maC4AnU75YoiGWFG/diRzhICRjLqxLKcEYr0vTZLnT4mg1NmRDp4eLTIzAtoyRKUWXOMyXCqu7P3S2M8mgDyXW7W0sZWtFiN7Y3MC3NtcXUjMkPkStOsKOCTJcFYo12soILcY7c0NC1TX7q3likW2it7po5MRSKiWskLOUZpEXliFCkdSRiu61OL7TpNzf2EatNa37GOFJFMq3JuU3CWByCpa3L8KCR1xXT+DtBiuLNoruC8nvrqCcpeo008DpFOssEMsKgMs6bSQduPloATw34SlsSl3eQCDU9Ojt0tUtif3fn74ZEcvgi5KKzKULldu4DFd1aaHqFs15qBS4W9WNNTvGVoo4LeURhlEa78q4schnYD5n3dRwzQLe50mxup0nW4vPN+zQ/bYmmdZHj8z7XuDHfKFaZU25KIh3AHAr0nTNUgv7i40i6S3mivo/JW+tstIsRiiaee6jcjz4BJBNGu3IPAB+ZdwBh3Ovuk9p9ttJbVbfT2VbkzSyNjz0lnfT7kxYFvJJtLKSGwCMjORz19NBqFhNduIYrnVpksYTbSNKqQsqpbu5liBurlTGJd0f3TJ1JyK6TxBHoa6da6a1w9xLEFvktvtJje2UmRpWWzQlXA8pmXEmNwxjtXCl5ZIyolnnzeKum29vCRElpaurpNZxibdsZAwmyAQueOlAEFhZz+HbfVBLGZ7ma4tBIdp+0zxyS4jjLN/q0ZTyMhtpLYxWboc81ncahqcsMs7xaoL2KFg9xBPNegMJLgkESCGYKgXOTJhsZ5rrYJ4LuKGO7tLjUE1CQjUb62m8uFbiPay+eQxMURiKBumCdq8E1gajZWkeoSyxPfmwWCYalCl07eaPMEq2qQpt3urgSK5KcLtVi2BQB5V4nvfE148zzQGW3wyiQZmPlXLssUkigh2RXPyxnaQBgdc15z4p0eCytr2zs9SvYHW6SKePPkyS3a26NfShML5dr5U07Zzn5Dtctg17NqFhfPAzXAaOxjtP7Tt7m4826aaRnxOlxAULNOIF+U7gM43bPvDzjXrS21KSKaHUtQMd0ViR3t5GmhOmwtG0RRYTtuJZDhzk/IaAPHbpcXpurq732kKzTaescl8kVvPbptWO6WXIZ5JlAwcg59Oa7jwRJNqUUtzq16l1Yybp4kkvZAWvpX8iQrMsZfzV+XYACu4BjjGDLP4cVG0uL7KIbN7hZLwBoWujPLOkE66iDJvm/esu1ZSSQfkOOa7Y6HBo1zHDp8NjKksqQ3oj2JZmSIbYfN2N5UUpBDFVfkjDEGgDjdQup9H8S2enw2wkVre4gSO6K3M0MkuUV3nnKrHuYkKTz8vHQ16h4b8RSWSQSrHdNCFa0uFa43GCdgqvKu6PJtyiZYjLJ5hOMZrmtdsIItZuLZLhoZHsoUhuwV86S5iu5jBcRAgi4i+0F1G0kfvBk4yaxtPGrwXIiC3Ek0lpPC0kclvIYywbzZJIo5SrSbCS7LkbeM54oA9TvvF0cV/cz2bQ24EdnLc+dL/pF3NLGALdRlo1j29NnXPODwLt74rgvtLRPNRrWCPy7pJpZIjLLJJuitTcvCC48vJ2oW79O/lN1BMriNrW6eRfJtVe4jjhRZrf5pZEkbHz+ftKjkhMr14rQu4bi9vYY7vbc2qLEwjWUJJNcwxfPNDCgCsQOME7j2FAEus+KLj7LanT7WKS8t5Ts48uzuPNH7xvMkgEshA+TcJAo68Dmtqz12+uZdMa4bTrvUor5XMCoJ7W0tZdqi3uGdwRDuJ2g7myeR0rJayh1Sa103S4IoXt7SW5WJ5meBC4xLsI+cSAAkggZOcVYt9AaG9EbA6atrbwszNA8RlaZtqtCCuQSQMK33j1IzQB7xZa7pkcEdnLp1rBHHdRmNlSVIJLjJZimY824DM2CcZ5x1ydWTfd3BhuNtgTbNJcW8EixJcxsuYA8hOTIOMHis/wdpyPp0V9eXR1WSGSaIWssMKxCVMebNPIzBZXAKYCncMdMZxn3l3Bf398bh/OZphHbx/MkixREJz5XDAMAFAJPFAE8MeoXEML3EcyOqeWqx4KiONmVMlEILdc85yeeaK7fSZmsdPt7WOyG2JWw90Q0s25mbzc5+6c8Z9KKAPja51KCeSSP7GWWFZGlnS4aYoF+Vd8fIBBz8vU+lY81xbxsbR7yORblsvDdQywT5I3I8DxrheAcc5O3PfjKjup7WK3gWCFsYF7OrljJsY75XCHJcDBI55/SMPd3CTlL5pXhmEVv56R+ZGzEP5oYrkQFDheeM9qANq01SO3DyWoIaaNrd/MUrGyx/Kk5c8CXcSST2/W6NRuXsZEmuY0gsYjOtwQrJLPK5QxIy8kAtjAHH6jJv723UWNtMrGSSVc+UV8lVCgN5rdvnz35PSnTa1oelQLK9s90ElaOSHb58RY/MVZAPlBJGCRj3oA86v9NvLmVriPB8pzOLpGZN8bthkCycElj2yeK5ua1gzcC4USwmcLAZCq5n4OPMbABUg8e/Ga1Na8SJeykWM0ccO4IkG1I2jYyMRBMgbBUEYBHWuN1XWbhpbaC4t4ZJrZTcOQqxrh5NoAQNhpAowDye5oA7Oy1YWCx2yKk8E4IuYpFVmxkFxBIHyrbsE9uK9q8E6zos+o/aIiiskRV7dixAYqE3Fgys0jHGGyVGD0618l6XeaadWYy3M8TNdeetvcw4ikjChSjyoSVTdkHGOOcV7B4cuZLi/aaIWsXl24gQWzMkMiu26Ih3wEweQWIP48UAfS8TS3cjXColtBbuIgzgtei4ZsxsJJAFc7CQAecHjPWqlslrfyXUE4S5ljLY2hmkh2Lt8yaC5dEMgmHIQs3TAxzWU2otDZxRm4gnCiK5L3VwESW5t/9YpVDnzOm0MBkDjNYVnrdtBq5bUJbhJLhZbtUt5PJWKOcBQk0pXaI3PIYkf7POaAPc9GgW4+zRxMLOVFZJb6URQpPsA3o0cjjMHQEbSR717J4Y1C5tLuTT0tJJxG3ny3s5kW1kCqrFI2SPEiADIOTxyc18v6L4pjt7iCKaM3dnNI0a28rl5babzAEVJWUbgVw3+11HWvUzd6tHDHL9oeNp7l5h5isLdbVUCm3hAYeYNmB6ZagD6YutQttY06aZCJbqO38t4opEjSCA43OZbYs0sBHJX0HFcHDaW0UkZ/tHZZQg3uInmPT5ALfK4SFmzkORkg8c5rnbTXRbfZ7qKKS3iaIqYy8McHlLGC0EiRvmSPuG6HP5Wxd3+rRTalbyfZbWGxkhdQgS1CsD5LNtTBABHzdMc9RmgDrYZ9OTSr2aNg6NulMoDi2FuRteIhpQsM5Yk7jgcEDkgV4Br95Hd310LS4eNFljt7e2iYMZYPLJeXZPLgIT0B4NJHNrEcd1p81v8AbYp518syShlkyCfPQqwjWIMQRv35HGOtee67ptybyGOezlluWhkgh86d8wTLJxslLJsAA4A4UHjigDcuJIYbNQLe8E80PFzI6KVMXBDW7N8gOBkrkAHORXM3d4jQXNvNKIkhhEzKDJLvmIwqwqBzIOCCOOMjjmtAamzQpHqFlfxNAywyYMlzCkSgR+cspUFlDdduVA5NYs2qaTLJOiia6vYrhYrNY0KLdtgfvGkjUq6omeBx8vHsAee6jI8DSLFKlxcwqbiOW4g8qWQzfKitI7LvZW7dfpVfWjNJpMVzIcTWsSTPdITmOTHJUZIZeuVGfujiuwv/ALLYzrcOun3CqwnVFBaQKpLSRPGx6epx1XHXivL/ABHqpu1dLJoDDLcvuiijlP2RXBIW5STGBkjHGBQBwms6kj27wzXKSxtIJPPc/Z/3jK24t8oITbn72Onavn/WtSZYZrYsl2d8slndI4VFXLedHgtzJtHysev8/SPEk9xCpVvtE5+fyDbpH5MbkEBlSMkOp9+ntXh+rQ3cqyi4TyJDHuAd0BkUMAZUA+9hT0GfagDmrnW9tqIIorkXBk3CRNo2vEeU+9z8pJyOCadpmoXd5eIhniMhmwIrsDzmO3OFYfcj474B7ZrNuLVpIgZHlUW5WMtG4VmeRgwmCk5KmP5eneuk0uyt7mUXKSWwWCW3a5RpI1mcLhQsLFsscdcdO5zQB6x4dtIPNhaVIYTeSRpM8sm+FZScZ+ZgIxgcc8Z+lfQuheGL/wC0XG5pvsYs0Z5NPYMEhwShkbHyxsMcZ6dK8v8ADGnWWowIttAi2jzoLhG3usaAArM79HAI6Y7nmvpPwjBDAz20bBZJf9FEZgjWOVY+FERjf51K8nI479aAOi0LQEg0mCWby5oUG8mA+XNeJu+RSAfljBI355+XIr1Lw1cJbzQwXdrFOoiCaXZSzgTs7EuE80n96gOSSSff3wYIhZWXmoJY4ixhAkQG1jkbIcyDIMpxgBRwMip9It9Q1OW4gfVNPDxNBJ56lN75+VI4iDm2wuQ4BxnHNAHslkR/Z86TR29kzNI91tMSOZJG2DymVsHbgDIzjqa0tPmC2haxmWCFZhHvDb7jYBgBn6ZLbiTnGTxXAWls32oWlnNLeRRokd2IofNk3kkfJJIwwD16Y+Xg9M71pamK3nWO4xLHO6zoW2ruBGzCnG75VAJXpQB2c/iLbaywG3s/s1qiZEkYklV2PWRkch8kkjqcHmuUv9QhukYPGsSIVlkigBiSaNSMPEYchjnJ65OMYzWfqkpigmtxKsM13EjZj2MoVAwff833yy4B9sZrzxL4iAy3U8wkjlMOc7YVhyU/cqD8uMjr1zxQB6FPetPO0tvNHcgSJKY5oVCOEQKnmYGCynG0ORyM16FoIWed55WSWe3iVrWJkDCUSJmY+QQNpUqRnPbivHIr8aXpAtoJPtEgkAkMUHnK8LSCQeY8YZhLycHjrxXoWk3V7eW9tcWcUocr5s9qm1blYcEA5Jyq7R83+9wMcUAeqX2uTGLZM6TW221eNkTMIiQqZYF3KPKkDHB916nArT0u4tNbvHkXToXt4X8u4u4N/mEMm5UTcfnlAHzJjA+9nFeN39nd3a27wzy2EX7t40XeyTN8wlYh8KpGBnJ5OcehtDxVd6ZaotvfyJFJJ88zQxQKt3EBEUdfJOY3Ur83Jye4oA9+h0a0kiurqTE1rqC7Iniukn1GOOJ0z1X5VGOgHyjOQK59dJbTZri0hE+ob5UvYblVgkiWxwciWeUZZskgkHapGM15pp3ivVYWl0+e4J37InjBjNjdrdjdJlrdQYZdvJIxkgA8V6b4e1e3mjjsVmvJZoY3t7KNPLjje13ZkNwN37xd2fl5LBSQD3ANW60SxSK1uWtzKt4QUjknjtoYUh3MrvJt5m3Z2gD5sZ6V5F49uH0JLf7EtzJ/aDsyGZWuIoJTnIdw2HkADY28e3Fe/wAI83S3SeKElGkSWdXkWKNuTE9kJF2xkLkYOCD+R8O+IXh61uoIza2txDFMssjmW8N0TdRqWy4WNvKBGdoTjnigDxO8vpJ5EMYhnCLI8ysVgCwxoRN8ryD7RKXJ4yOemapQzf23HZ2zW92dPmk8lYRCIWjJGFMkyr/o9tu7jdnP1qbUfD8k1muoW4mslt4I5MrGyiTY4UWxEiKNr/N8/wBTnOBXK6jqssUEySiSPOZbKHTkVJAqLtkTUZWZcwZB2BRkHvQB0Fje29rrFvaKYCLQOIJYygeKeN/LMaSyOplb8M8cjHX1TTdXWSFYhPKkkcgmZuDE0TOQ7JJtIN0cHq2OOOmK+Y/tNkZLe5tIvJdQAyQXH2iQSyZUpdbjuhfLbt3TgDNei6Rq9wltp0Riczo7bogwED4LEvJu58sdfTnigD6Nh1S0i85FklNxCPOillw8xtCFcFi4AZlKnIXsOKsXPiB98MxmW4jknSaLczybtqKoVoyPlCkHjjr715Q17cTqjMFkYDzJYwxW0YkYHlkYLnA6AkHFPngE8kdzLI1tvPm4t1EW2JYwQeG4csAMd8nGc0Ae46Ndy6m8t5cwKtvmZE8uNYpLgQAyPMmeVIzg5AJrpItP0+HS2+0TWlzpl4VnbDeWbTex2u0hKmeRSckZ9O3FfOFxrlzawWixzajBZXJJjnM8rJbzTHbKZZI0xHGwByCRx9a1dJ8QTFltbu4AtpGmga4+0LJZXFrHgmRUdgBJuGAeCMd6APZINKuLJWtIoWubKzk+1LczXLsJ7e5IKFIWXcSQRgDI+Xk9q3NQ0y3tXgkS3tJZLqKS4mlm+chtip5UKqCIn2tjJwOK5rw/rVrexPaoGjuI7f5ru5u+Le3jwLdIoScySBcMSRzkACu5lZW0iBLhLfY4SJUEQBu3/gklcMXj8xvTj+gB8zePrtdOu7Sz0tkhsrgM0tw11G4V1YsYlG/MbMVIIA3Hjr0ryi61AvM9xA6XPlQPJJbuG8+cOQI4LaNVIV1CnGeecmvefH/h+O7kElvZQxIsLGK3tGknRLqJyZY3Eij96WxjPrwa8b13w69vFFqVxE1lcQNE8dq8iRFpUizItxHGx4CH8aAMmNftpik1O2d7UQzMY76WJhYkLu3lSw37egABAGeciud0rVUOrzRwXSGBbZjbyyFYgFG4OsU2flhUdmI9BVfWdSmNoWlha/8AKZnhneQx2tsJnA+x+Uh/fORz8x5xXLz3K3Lm706GKKVc28rW4eGCOU4BWVCMBskYGec80AfR2k67FcxWUd/HLJDbzRE/v9ttdLKMR+QQflUYZixP1NW/EHiqzn2W4s57c6bIzadJFHP5RjXBlaOaWUpJJ1ztjGeMFuteVaZq19GNNF2FjnitRFNe53rCpGIwLcLt3EYGBnAIPTNV9V8RlWtormJM28pniuZHF5FPuUh0FmJhGGIx93NAHuVxqdt/ZjyEQPBLZiSa5a1E9wlzOu1FTzZcK4YZLYAGO+K8Y1ppZrtJLBpbvUI1WGRXmEUkqS4VpFAUb22NxjkgHA4xWhZeJ4poDpF9dyWEN3bkyqIYVjVZ3Ur5UEaYBZQOc5XHWvPNa1mLSbqHTrJ7l1guma21G5QILhBmSSyMkbFvJVc5fqO3FAHd+D9fudJ1KeyNsBGoMb2lgwuL24uSeJPKkIcyIvBAG3DcHiu11u2t5RErXCaXc3oNy1hK9uqDAKMjANu+0DG/bwctjFcPpV5cT3dhqZtdNttOmaCWW/vJNkIm6iGI/L53C8MWGe/Ar1FbE3ks19FNpRilJln89op4REVJfy3Z98Qxk/JuweMmgDjfEGl+Zo1q9lZwwSQsFSQMZJDGMB7iZZAfvOck/wA6xtKn1BY5Ptd9b2YiuIIZIPluILuNSG82JTgM+0nO3uMZzXU32nxqirpkcD28bzq63FxczxTfICr+Q7Bo0OfkBznuK8yhe5tpzf6qYTb2tzIjwvvWaJVJZJUjZFCKeAAM4AHPOaAPsnU9bt9V8LRW+nsFeE2cBeyCWUUaxhXIuIo3ZpCSDnC98nNcqLFZLCYxC1a/mSaEXKzER2qLGWeRpEblyv3dwGCPWvJE8T6TfWlq1hNKZJJEh8qC6uYDLE2CJmQDy9wwRuIwR1NdxoFxDDDdy3t3GfPaQW8U0eLjYgGRHIUSOSLHC5IznqaANHw9NquhXkga4UQzyRzKZRGNk6J+7lj8l2DIwA3O2Oc/Stu9um1G9F/cieaRlVxa26o0U90h2bGl8xVCYOTkgt6cVm3tuZdOFxBBArw+UqkTgbXdh5bSwyt0wwzjIOOKjsNYAvfsIVnlEccF1YwpGiSgMC12AjEwjdjb0JHoDQB11zoyxWseqWtu9uHBVIhKzArcYMskPlhhabWGPm5PpXp/hDw5JcT2sUV1Ob8gAC+Er7IpYyyrHKVAycdW25z8teF6r8RnieLTIoZbZIGltJIR5ghuARgGCQuuXUD65Nel/D34gBWmaVIo5JCiJNc3DefELdflhDOxUoCM4ySAelAH2P4X8PzALJPKlvOkaBUc4jjO1g5Pl5ZyCOeMg8HFYGu+G5Lln2XZ8tjLPL5lu7RzlchFg3KCBxk7uBj06eXaT8TNThJu57kNa5eI2xvYyIvMc8lQTlGIyrEnOaTxD8Z7M2xt42lVlhcwpGyMbZgQN7IDkSZJwrYDZB96APOfH2kNo8pnnlFtGD5nnWli7m5QDLzSHaSflP8ACDyuBmvkTxjdWkNwjrezSLMrSstzvjVE3EmVvMVWTgjC4xXrPxI8eRapGnnXkhfokDz/AOlMx5dZRFJ8iEDcMDaBxXzTqutT3E8B89LuW4lSBY2TzFaKU5WIyyoMYUZz0+Xg84oA6LwtMl1d2xuZrSTT79jCDhhMJAxPnOWUADgEDP0r7W+HGkW1ndWspvLfULJQH8vySpjkAHzElRlwv3frgc18b+BYJLzVI7Ca2SaWGeOZGt41+WNWC+S7A7EhwRuOctt4r9IfhzaadZRxItr9oG2AmGAhbYTD52IMgyrA5yDz8vT1APYfCtraSpMiJP5lxMjw3GDE8EcYyDCzDMMmchmx2554rsbrwzcpaPIbiCVrqU3LZJZ2IJA8ydccCM99ueg4rufDttour2qR2a29vcxRGRPLzNJKMbJLZtq5RiSWwcHj0qbWpYfDem3Et5ZwXsKjybV3faqS7MyN8hJc8+/p1PAB8SfFKxng0m+txIpLLeJHJCgeNneI7yyIQWcKBhuQCea/OPW77UdIiuGtrqeayvoXGbvbFK86MVeNI0VduCPl3DJXnLda+4Pilrd34gk1BYFuLC2R5mlVJXCOEYkCJcgIrI20gnLDtivg/wCIdvbWixRvJeSrFMt1NHbubYxwyksPsyMMSv1ySdvykd6AOU0nS5rpob+dTGXeaSG4vrmYPG8jY8zaDtaIA4XGTzn3puqieZHsnS3srmKdLZ7nYY2ntCpKzeXKAt+HO7bg9+uK0tGjePRbp7ab+0LezuxNa2jNGIBJcJhvPjRyzyLkjahI3Nkgc1FO0l7b3jSXMlo4jiuk0+7jiMJkSM5jhDksFzyAjHAPIB4oA4yyuzpty8ZuVFncxmJnjSASW7Rv18rzcoGIHABHPUiuoHh+71OU6pa3asGjBn+2hlCW4yu37Mp2zKcADGeuODXCSIYLhSj232qaQuGNtsi8vqyHOQcDIBzk5wMmvU9C1OeC3F1FNKsVshUt8u8TMdqqYmU7rY5JGM4PWgDHuPCkv2KKFJbaVPPZkZSFdAyndEh48o7iDgkYxWbY6HeWVwJ0cXtxb4R0kVkt/JV8434AeY5X5shcgjOevsFzqEWoWZR3kuZLi1VEmjgjUR3DAFWkliGxJDjGCQTnJqnIkVhp/km2Ml3dQIHM0KO9vsG774bEihxztzjo1AHkes2F8rySXE8kkQy0xm8wSQSvuZY3MROxUQgrkc7eK44aVPZwG1tb55DqDHyZPNkJmyS58p2VXiyMexzivTdX1CR7+5nu4xJC0IF4sTPDDfKUG63MO07UyoJfhsjA4rHsY49Q+WC1VI40URxh2S4gJYsvlXRHzokYOAcccUAY2n2uqWVkgvLVLVVu0kuVneKSLKgeX5lwArI7Q4AG7fz0I5rstNWCS6nNsY45ZEidC+941j6yCHc771BUbmzkAe5rmdXvIi0UO1HLys0y+f5trcgYXdKVYqkyoM5JyTxjFa84a1isWhuYghiY2ySQrbzyeZ1aG6b/AFOFydoB3emaAOha6ea5uZnvZIorNdxtoYI2W4bGElglnKgL34y3PIHBqxpENpqdzctPHcXl3JA4Mt1cqsNqpPyyozbQXCnHy5AxjJIrgtUmkjt4xeahFHJcTj7GyXBmRYygDNLEq5cE5BAxjuBVrStYiE8sNs9szQwKkvJDoVwQYUUnagIBJfG4dKAOm1SO7t4vs0dxbqihrcLGCyGFlBkkmuXHL7geVJyRhe9ZMOlx36MsN+/2KCNoHmlXNzNcRxhkhQ4w8JYYUtwO5FSltTnvLOci1e1uFLlrVCbKWMybGjvppDiJ9gPCgHHIGabrAFvFfSabDNa3ADiOZBNLEGfKtHym2O1Ix8p+Y9RQBzL6WLNEud2+6upWhW7eOTZp6ox/cyOQV3MRn5ehFSadFduz3TtMFeQRPIs00k9w2dru20f6gsDu7jPGRg1gLpmrJCFV78yupVjbCSS2i+YSPInmj93KSQF27mPocVu6ZDfWEUllcysUaEXOBuF3HIF3qbhwCImJJ3sMHAwQDwADfuLO5xBeSRwKpAiEMCSyxibIDLGMHMxJ4bHHf0rF1KJ9KgnnvrfdHMXkjVLhGkibaGX7R5kgWH5vlOcYIx1FbdxJEsFk9wWmYxeej/a2gjC7Spe0hTq6HIGeTjPJNcJrLXC/abcSXVyktszRtclrmdfODBC2Bt2iRi3z4IPXigAGuaBdW8am8tIdVdEkuo2ZCsUSk7cvHuyxUYOWwM5AOKhumhWKzngnkYhHlXd5NyIw7gBo1JzLkH5SR354rxFTHperW8ty8d4BC1nPbyvHFGdzEmWVoyTNMvGMfIDxnNenWlkur2Vrb/Y7qN4FBimjYWzR2x5AXy5Dtct14JPcDpQBFdT2mol1mkETQySqsccm6S6UPtlEoUHYxcDnO0flXe6KmqJZJ57NNbxldjQGQSRoWVFjROcSEANu6HHXpXK2Gh75JPsKTgJExll8kTOXkyyiTcMY3DBOQTnkVu2d5qkVrFZvbTbvN8ufEIiggkJzFIG38ghc4BOKAPRtD1iC1uVt761urq8WaNo7lId9xGisCqy5YCR15Y4ySPpXq0/ioQWzTyxI6O8sEazxOPNwAdhjjbbsfrgbmz1APFeQaJexW32dJ7eJxdzqy+TA7Ce5jALTNLO+AQdw2gYJ65zXS6gNTaF53ufLtbZBerbvaQjd55wAWgTYkigrkD5+eRnNAGzqWq3M9hJc2NvEl0SAIGnEi2PmfMjiCSFSI2QLgDOAcnGK5iz8QahBqDSzyXNtLz5C26I8ahUEZ3i4Iba7ZK7AQc8VBLqc2n6TiIoyak06yx+esu+eMnzH848QgREYUuOuFz0HkpupNOv7iR76VcSokUbNLtjTblUkeSRoggbBVgME9SSc0Ae7t4hubWzc/bpPOmlWLykjC3k3JGGgVtsUBLEH7pYZLITUuk+ORbefbGUWd7pscoS8lBgBt5CuyJXdtr7ZgfkUDg4ArwLTfEOpRao1tqRjtorzfLDJbXUa/a54m4l8mWNVMHTI3KSfu7s5PVRS2UmrQXF7HGuXKXalxJabXBVZGjY4VCxByMgZ696APTNa8cX2rST2ebrzJQqyT/Zoxb3CyojpAjKziIA4bPG4NnFfN/xM1sxTNHNLZfafNika4iaS7nt5SjoqqfsrRhyNuUcjH0r0rUp/7Lt5pdJdZlmEoS4RDLKrpyqqkxA8rYNoPUY4r511u+bULK8vIZJ5pLiXddR7ra3+yvDIyvG8Lt9/YBtbngbiRQBgQNDdMWljEt80n31WFFmaTGX2wMoD7eCAuQe2K7rw2ljokxju7FEVBFd20crzLc/aQ4CwoykhoiwJKuQCT8vv5Dc+VdQWU5SOZI7oubi3cT3ryK2MYWRQgwOXHBI5r0/Rru2ubaOAsfIkbdK11LN5/mhikcdvIyZBEnLYJQeuBQB9TaR8SdUnMGlefDp7XXkRmSTfBNbkYUgF0CxqYxtXHXAPfml4s1nVbK8uJob0WFr5efMt5JJR5IXDXTSO24o+CGXbnLEgEYNcR4cVILV47qM6lH+9iMstwk7yXCnLSoxA8wxxhTgN7DNO1IS6qym5uZJYjcGGS3gDW8c0UMSpBEBtOVCgbufmOeM8UAX7TxA2rIlo90sb26veSSB2e2mtI1XClogDKGc5Clc7jk/LTbq1RmnuYpLgwLcxu16EVpIG++se4E7EAYAk8Dbk4NaVpp1odPhS6jhjtYDM8ORcWckCsvEUMwhAYk7SVlIGQAOmKt28pstLuLi2mfVbS6JilswGeWGRAwYhSdjxg53ZHPUEj5qAPJr0xEaml441GSzuEnhKW9xFvjLK0bNMhImZY9uAFJPYHk1t22oJeWxaGcw20Ucxktrl9rRtKNtw8PlIpJJCr93gLjNUbk3E5mgt9tn/AGhN5SSW7vJHaPBIVY3HkQ4s5GU7VxkfLliKdcx4ubbR7dbpY7SRBcyiGFvOcgRlTNGTvVmJLE/e+9gDoAcRqel3A1KGOR3uI7hYzHKqefMHmG2NyWyREQcDOMAgnFZ8fhmVb62dkUWsG4LGNkTyygDfHHFkLJNkDBGcjnnNeltaz2l1c28EMkkkMJGYSkl7sAbzGXcdrKqk7QhLBSOM122l6dpFtp0NzHarevDDE8FzewsZxct8pZUcgrIyuduRjj0xQB4/pWpanJ4hjsI4l09NyfNEY7q4jCLs6sxy0ir8wGVXdkGvdrGzvHbljFLMjjdKYBDJFGi7Icyo3nMoBb5fmBGTXO/2Kk2pGaa2S1hgjj85UtVjvTAQVSchWzksRk98ZHHNdHZx2cU8NpPIbd7cxyWl4ZJMbWQb45I2JCuZGwSSMjoaAOk0G/khkgluZ7i5gt5Eikm2siy24aUQiOVFAIVi25T/ABKSeDXWNrAuHvb6GSNjLFKGmn2NMFdEUTAoSOwyWwcj8/HG1KS1vri3hgLM0sylYZ3W0uXUsiFlUEqMknCgD1PcUpNS1LTFmWHy1nESLHG7mOF8ttZHQceWuGBB5OM45oA9w0q+0/Toc3WoWyK7CZriSYtFIJlGxI40z+9yCeBj8KkvtZtp4YlF44VWj2eVcNIJSx/dOsDIVaUIOWJ4AzXyLJ4k1a41aPyxG1jLJHbzXFrbyyYvVKjDNKObTayKdo3YJK5Ar1mxvJpdNS3MaST+YInWzct5LowjQwyygZyNwPYe3FAHcajqy3k8tot2tnbwtDJNGS8xlLuyedLFEnyMy8kKWwTnGK4jULqaDUFAEmttGrRW9os0sqMnHklMKN06xEYGMqF5rUuZo9NeOCVrqUGJmgRzFazwOil3Sd3A3YLqck7TwFzW3pl9ZX2jCEXMdnqUCDzpp7aBr1Edm8poHUg+aU24YjGwgZoA446xJbw3VtPtih2vLFJaSsDE8eQYjG5yk3zkMMZZlJXIp1jFG62s8TpO+mo0s1+I5bi3EUr/AC2zhiwW6JZizyIpjbIB4yde+8OW8Ydp5EVZoobqXyowqrsG9DFyf9JmcnOTjcDnArQ0WHRpLiBJZLtJIBHLFcxvHBHISA4iuYrfckjq5Ckvj5kOKAPVNDnGpWccFy2lPFFEQI3jb7QscRVly8cAEh8qQ7mX5hnA6gnmfEcFxZXDzJNCkd3A0dsLeRnvrW4YDyx5M+PLQPzkqflIJI5FWljNq73N9ftIzG7W2d54ZYo3bBSNEt0AJGRgNjdk8lQpNyIbVe5ubu63wRCcqkMGZIZALcQsrBiBkEg53EYYgHoAY1l4o0+ZYtB1Ema7WyjDvPCJIDcECGS7LufkBkLHI4JHHpXqnhfw8zxLJaJbmQAQSyy7pZXaFW2yyyQqWS3aEKFO1SgIXJxmvB9Q0+OO/lurrTJpIre1M0EUxlkea4d9iQxC2UyOhVcuGUIMkqehr6X+GniqF9A8pzcWMluTIlrbQQu5EaJ50cDykNKQpB/eYAztJDDFAHWaDfTwmO2ltPst00aReX9nS0j8uNpcys8she4AiQ7WUZYYJ5bFdRrGiW2qWciwJGZJrUhpp9lq8kOxTtgnhkYIWdTwwJ7sAeBx+oQPqV5pbLrDw27b/LeSeL7YftczM8VxBnClXh24UthZPQHEDWuo2tpcra6g1ulrfXLyiF5AJERQLZGkXeiRyMf4iq5J56ZAPI/EWi2U0kJGpWtrOJjHAViaaMyxSF0W5Kx8x7CAxbbliT3rwPUvBLTa1eXNzHFc2s4lknjjKRXVxcqxeNbHzCFhiEhLLkjjA617tqV4bW/2GW3GpSQtME8uOyshvkMZguHkP72fOckcZPOM8c4NEn1a4u9PEr2ChTdyO9wQkTwkSMluFUq0bPwSGI5OQDkUAZ+laTFp9i9+tmxWOzWO4+0ybGSCYoLlVhVSHZvLQZxy0pAzjAzdQ0pJ0ng03ToftXnrKZprh1Bt4ljdDAwTdFOqA5UYzu6EdfSNatnutFi+0Qg3DT2trLHaIAPs1sPMgLM0gEheXeTjO7BxkAY8vvZLuBpvIkW5leQR27RCRCNhDTeZERkpk9/lzk5LZUAC31rLbRLdRT+Udkt1a2o8q6RdxlEUQUNmO5Z0jIY/393Q5ryrUrtIY4rre9vbwJe3d9bExsl1sb/VS7tu2bzwcMxwCMA8CvSdX8QQIjzS28ck1usUTxWqsp3SWwKyhZAq3U2GUgkqQTwMivGvEEtnLBbkx3YEL232uJjuWeHaWnilRhuLFyXbAKqX27jjgA8i8Y6/aSR3c1w2zU7uKKSyEkyyQxWytLcLbZYhkcwgZwjLnODjFeSy/wDEymNpKJ1SRrKcrJHHbRIRkySrMN3nxrIHXAOTjGOld94r0K3eZdTjltri5YJDcxXtu5MdjdSAAwRnBaQK0wVgDhVAzyM4ulxTXNxc2EEBb7LKltcBtxQwARwqRAVxIqpvIKN99S+OlAHpfgrwxdWtvNcaLFb+Z9piS5vhCYpFs4iIrlEYkbsSuQx5+9ngV9T+Ffhwl20kcMNxGtmtvbPJA4idHnRHvbhwy/vQkuQCu7cTxk8DifhhAtnbxCNIoHhVbW7gnlW4hlSVR5c4Eh5JZMyjHDAckCvrPwRr0UM17/pHmeStsdSeSC2kt9soAS2jj3BhN5hZmx1JJoA8u1H4Z3EkMkt3ZXcTeXdzJqMMZjulgNu8aQ+aSCym6JcELkb8PhQawdJ8LWNtOzaouoQSuCJLh5IhLdRPG6t5g3AszOsGMDHJC/KM195JY2Wu6eiiX7BcMhLGFfJa8tpFQkPb/MIYiGUBmwpJxndkDwPx34IWOeeWGW4trm1EHl2blFAWABASxJCyPkkknJIwQAc0AfMfjTS4iLmNYUWOxgdlgmmxOyssEUI2NuV1wh5TA4BJySah0S4mW2S+s5vNkSVIb8b0F1FbqwNrBaxXchR1+0yKGYbcDJzjkdp4k8NPFNDdapA9zCkGLe5kZcOiAZgKQsTKTMGwADgcVwel+H7/AO3MssaJaTrNMXghcsSqPNBbpHcshtjuECljxnLZxQBr3bS3tqv+i273NzLLPPaxRyxJdsJjiOZmJAkWRwSQ21icIccDiz4bMUjgQR2sNy7PPG1w8TI+z7Zut/NXJkLu3GclflHOBXrWh2Ruj5V/mL7JE0iTy3DQQt5dxHNHH9oUEzOIkCuCoxtIyVwTDqenQSJLfAXUiJGpUWTHyWkaKQfZIUZTm4EiOwdSVYY+YEhaAPBdZ0aVo5JNOYx+bFBcTJezJ9omZg/zWZmcFQI9oVSgYDjGQaxfDklzL51jdae32DTgLiM7/PInmUKyl4WCwzSBiCpO4r2JBr0TVYhFbw/aLe0ee1S3+03Bw+omJtx+ybrhkVr07wo2E4Cheop3hCKK4W5jtIDpE0DNPJ5un/vxGD5LRupJ8+++6yNt2rvbnGKAKMpm0+SKM6TNcXN9AbZLITTrDbWrRD7Ky3MWUmtkIDMCVIztPYmeK61CCyi0+NBb3YvII44p4zBC941v5sk0eJW3R7ZFwzsgzleWBFN8WalbmeSzup7mAhDDPFDExeWCEiKf/SFx9naR412gEYC89eaOnyG8cXlvNcvbx/ZLT9+ElnmMBYKiorNiTI3ZGSVYBsMGAAO28IXGpG1vrHVBAL0lJI7yW7mkaC2ZdvlsHUY3HkDHyqwGTjJxL+V7q5ms454ILeNpmlnt457mZ44j/pUbiKTjcN4XYCQ/zEd60bixt7VUuUvIhd7YbkW91b/bI3UAFozKHAil8wMdhO9c/dqa5nkvglx51jpx091u3axWH/SXuODasAc4IPJwVU5BORQB594z86wsNK1TS49PgktWjNo08jzXosmZmkE5BcI+wKSHBJL4HTA5Kzt7y6sNQvZlsri4uWF2y263IZGluVdCGCkNOC0jYz5YBw21sge361oH2gQpbILOeWNZRJLNFKmzy/tDq0Me4MxYuBs3ABRnBrior0XVk01natDMJrq1t5lVVuzcRxmRbnyZAqNaB227G+fB4XpkAw38Iatq5nazgjeaRZWF8biaJZTGIAkTRkja5t8FgBjIOOK6Oy8M6Naw39ub23W7+zyi6srRTDDIbfb87Szgs5G6PsDu4XkGtS2u/ElnHZ2VzYXEMYsxfC7jlEJuby7jYSyNEoOxQBnHbPSs6ytL+6hgu3VQDcNDcyOGuBNG6sfl4BfNy+WPRTwSMUAamsWuqnSodN0y6W+trezjj1OK5ndrUxzq88jebHhvLihgcFQSxZcgAMueb1oNphuWWKCWGys4XjtI7d0h826swbdtmDlUd0Kd8DJAOQPU7oWWiaClhGRa27NG+rXVtb21zeTxCB47mBGld0SKWSYlWQrkKcc5NcLrtiiRu925gEM9gltZqXjnu/NjWRRO0zHa2ZBhWbGflQYxgA8ns/BhvbUusSz3M3lXUcc7OkoFqxJji+X5EeJg3JAVj82K9/8ACcU+nGyvLtjBC9syRT3M5VnS3SIq0bxnDsuApc/IWUgNkYqHQvDd5EjO01yYzass8aQgz2qOxa5Ky4wzeQ6LsGW+UkDFctqOtGzuJrJEMdj5jaak002xkLbjBFIhyEV0gfJAXB+8QSMgH0neapbLqlneXklqN8dqfNdTbmaBoBvxlCz3G3Z94ANjK5GDXMXXinRop3t4riLUZZLG+txHI7uGWV3JGCColWVnTbnLFAQOlcHpvik3GneXeQGIiNltpYz+8kSPG1UEgPlERFSDnlMH2rK1G5lghknKWkFtHMl7JcxPu8lfJijZvMhjby+cEg/dkYs3DA0AdgsdxfwWULR2tnbrbS70lVrcQhdpCvCoAd2KqRvwRt7cVwl9eXoN1pwuLgSR3CG3vII4lC/aGJlFsRMd0LAc+YFIJwAQBWxZXkV/btLYrcKoeM3l4b3zJJmJ2YnZ2ID5Q5VQSFAzVK70zUrq+aW8t76O3EbIGsf3sflmJGiuXkKgkABeqgkuQARQBWsnxLKl7tja7k3tcXHmSyNGjBfMEBXCE+UAABt3ZYnJNbWpaXFdiLVRJCzKrxtGhG1IpmSPzgkOc3e9SGOMYAA4wa4e6TVpbuO2029SSY28tz/aMsbSywlGbZp8kTcQkOCdx+Xnls5A6/RJtQGlLcy20MsjyC3kubiJY2M7yRk+XJaZLZkVsc4wx96AMd7eV1E6/urEu2J4LSRnmggP7xZImQBpN4XDAgBQFPzA1z9/e3ZtL5bNJLWG3bH2iWVJIJhLGpkQwzqsfzISpIbhgfSvRf7Pvlm8/wA02bEFXtbufeguCCZo7bLkeWQuSW6luPbzXxVo0uuPbxtqkNpJtjMscmY7aVCvyjyIQfLJLL8z4XLA554APE/E9pJPC9xFbRRybBbqkbW8kL2rKshSLMoMSksCXQNsKnPFeSapbtaSxyrAPMazmjeKJpLgyt0cvKF5j3Kx38tgdhzX0Hrnhh4tMZr69EqKGs3ZYTbwqIwERZLyLIWQSqQu05YqFbpXieqxWwhFm9vMLhRHClxJdFVjKlmxI8fzM7RqBtAwMAngg0AfPWtSyQXFubZmt4muS0xslM5uJo+YiWXIiCScZcr93P16S18+byJrk+TdXEitc3ZEJlnC8CSYpIwUhVA+UdAMjrUuoaAUN79laG2E2wkPA7NvlIdArMNqOE45YE7eRknPpGj6PNb2FppzQ2t9LNBHcBp7cxvBDLiGYvtGSCFO3qcEHGOaAO28MW8N5pcdwZfL+x3MKySBjc28/DlWwFDlgpbbgH5nJI4zXqFuks8iz2xiC2SRvYywz3pmuIGicXcV7EYG8hhEWGSQMRDueYNJ8OaboWl20l9YKbc26i0tbMO7R3A/1cjNLtWI7GJyTnmuxtNEkuIVvoVZ7dzFGkLxzPfTFDzE4KIEBDEMQCCgHWgDnbODSSmRZRiK4Z7NmuneZYZZIz5Nxa3DqN0RKjOcEM5HAFc1P4fm0yOaC6sYmS9fzIZYDanyQWDeZLujLFR8u3ZnG/6ivdxpbCyt7a9treCdv9NZoIXns7dY98flXDCPKpgLgDnPIBHXlG0KaV7hQbee2MTTRyXEUhgALoHhtZiQfP3ICofCgLgHPFAHa/D3wLos0X9r62yRTwxpGRBcIqfarpCYp5reYcoLdFBIjC5YnPU1leN9CsrTV7OazZDcWziEWYREs5YnkwitPFCiIEJYscngZ6Yzc8CmaS+mtb24jkhth5qWixKkbkthJYje3AExCljgLsB4U5AI6O50mz1i7iubK4u7bZLc/bbaVLaKB327V8nzdiJll+YKQDn5cjBIB5jpcF3Zx3OlotuZ7pfMmvUnH2ExwzBlgjnYK882cAAA5CjGRzXS3fhK91FIbwXsDbJMXVpfL9lcOMMCrQsGA2BeDwRgk8mvVdB0CwtxcTPam6nCLDBbTCK3j5UGRlmi3hJA2D820YI+aunj8FaffQT2s1rtlOxVuLKVQRPcYLLMGcqZBkDgncBnpQB4ZFIjzPEjK4ig8uW3gnmaSeMlUZxarHudc4HylvXvUbXdrZXEFi0sls0pQLbWhlklkLfMouQrEoMdd2MY5xzj628M/Bl7W3+2LFFFIYJ7UTG9hlvXudw8vda2vmFIigwd2OQc9xXgnirws1rqLKltbNDamWWa5topBHdsrKAgjPzqd7EHaSoIOSDxQB4zrV1Da6r5qaad8NwyXc4ijlj2yDKSxHzD+82kb89lrKZtSvzJJps9s8wZo5DJFHHDbM4ZkYzISZSYwflyYx0Y54roPEsSG+nnQocbreTTtskby2rIT51tFGDh1YgnPOFqXwvZWto8EaxFZYxJ5klsiQtKQGEMdzI+0tLhsdSTx70AcJbaDqlvOsqxQXdrcRvFM9iYHRZiSWuEZJSjAEt8hK4K/eJIFbE/huBLoTXUkt0kUUcEUrLIq28sw3Ce7SAOijK7VBA65AwOPR5/C81nhoZ820jsxiLSB7aOdTvkIX/XOCD0yfyqpq3h++/s+Gezmla3icNNDc423KRAIwuGhzkbSSN33uA2DzQB49aXt3Z3ermSafeFP2aMKkVs8KsI5PMkj4kDAEDC5AHIHIrcSdpbe7s4plaxZIryW1niMk04ZV2wwum1niDMRnHbp0q6NAcw3dw4ba1tMLeQrvVC2ViQrMw8hNpIGAQA2c9TTtLt5tJXUmuZjJcrb2lvvjiSSKJpysjM88W596jYMKvGemBmgDGtbGUrLdW9jHdW/wBpjM1iVKQwKQVY2SzMG3LzublVzyelXrbTIoIZLuB5orqGSRInbY5EDODLFKIMloAT95scHOcV02mz+dLcNHNPAsUbpLNHse1V5CCUdpcElyBuUDcOMgV0WV1WFbawisrO6hjTy428tY71j8jGZmIMkh2kqoyDwCRxQAthaENb2/2TzpFhjura5Ls8GZTnmVwPNc4OMEkDr3qvrOmxE5lsxKty5Vg5aJYWb5VXLsRK27+MZ9T6V2Gk2VzYYlujZAx25ggt7lGLpdEECaQK20dgO3PUVjaikt08S3NoyfO6L5UW9gWJP2hwspUAseP97oKAOE0bwreXMjW2nNFYwLPcG5lkkWWRTGCxCbjuccYBUEZOAT0Pu3hnwza2kcC2oVkdYwVedomvJWGCgYHejk7jggA9aw9H09obuG3ja7V5lRkigCb4IlwH8xY8gFkLd88/hXvmg6PZRtY3EkFtJKJ1gtri6eZboM4BDNblQMEjlyPl96AOm0b4ewwC0u5ph5X2V2yjiSS0MYJZZeykgkM74OMYzk1xOv6CPsbSLfWj2PngQwS2sZlk+dmcJNI67yABwTuOc4Iwa+iLS3OnWkstlAcXSBboOzXFqx3BbhY0yWklaPjDAD8TXk+v20kWsXStDaLp1qhuWKQyGKINkxShbhABOnAYfkMYoA+atUsxPIwtbRJIJLa4MrQzhGmYS7UYwK5ZVHQAA+3FcTokNzpd04ZJ1TbMtxmQSQQDJC+Vzu3FcqFAPXJGK9k8RXapbI1y82l7biaaK7aCFvtESnKpDbxLkQtnpj6mvJplMutQXbT20doojluJx58EszuQED20iBFVjnLDIGM5FAHoXhtL2Wea4u33p9n3JC0QjkaKMgBZVQksQCORwexrudQa1s4bC6tbexgZpFAWeCSaNlYYZzJuDRLnH8J5HGa8xXVYbaNYZFnaORw1qkcm12aIjezzPgyWxJ+UZxjvU2uX+ryWVq6IVhuAI0ZmWWZI1k25aFWJLZJ5AI4zkigC5cTvqN+8xWGOWyd0f7MBPazLIeQonIZ1wP4QSKw9fk8P6dc+WksMF9JFGk9m9rmzunkQkqJMI8Nxn0OPfNc7I8kU6hmRWtMnBuGG9yOWkMBIXPpnA9q5K68RRXc/nXEEbOQqRBNt3AhiHyyyTMSVkJB9+c0AU7fVtSubyeOHfa2tuz20ltHNcSNEWz9nuHkm3sygdUBz3JrotFunntpodTWYAp9pN5bnPkojyqZLO2idgzH90GY5OWweQcclcXWoTQLcOkEdqGiYyuVgN1IzY8pZEb5oGGd2/D5Hy8VpWjA3qPYagkFkYs3lq8DXbW8Eu51a3hbDKu8M0i4xjlc5FAHp0sqWtxp13LZXDsrx3K3E6F73eIvKjh8pwFKMeNw9M9K6fQdVjnu7oXTNYrcqZbq3EiCApaQyRpE5ZhtmY7SwTIA5PGa8csLue8LTW8hkUSyQwMHmWIxW43tII5cNDuPQdR0Arr7GyuH1u2byobe0mtTffZ97u67WwrzGXGxWcZAfBydwz92gD2rwdpE7Xt1qt151lZxxyNp8US2jPIk2Nst5IxV3tHDMQMliRkZHXI1Lw/eWNxcapqkE6ySTmOGd5jKrRrKJQylJHVBhpF8stv4Q4wM1Z03UzBdy2pa8llmt7WLfaErCEUARtPZgkska47AHGa2PEfgS61oRXNgNR1CwS1Ml68bMVkmXCpJNaxy5t4UU8Moy38wDx/xLcpG93NC/m2z2ovri1swkkimRzEBLNJb/ALpk4zGGOMcZArzjTYL83AQ20M+021xC027DF5Tv+WKLBm8vkFRjfk5xXvV38KvGV4kllpumJcWkdnLOESGeKaWOUCVIRgZYb+hcDpzmvFbnSfEXhTW759RifSP7Ns7e6IvyY4oGiYHytzPIrhkJ5VSCRjGeKAPffBnie18O6law3isltDLHd2drp8eJv3TCMrcXIO5AFOSpToOpFfuh+zx428N6h4OsLS0zfyi2eS5SKJzd28/3kYl9paJSSMYBzxjqK/nM0/x9NbXkV5BbxyoLyS5kt7cESjzikc8t+xt4mSBw6qg7Dk4HNfq/+zX8bPCWnaRqMI1FbYE2o1K2S6e4lS5RVaVtnngxxGTlWVi275mUA0Ael/G5otS1DUPtJmR4NQQRrZSQieFHLyIjkTfLF5a4djwSCM5Ir5Z8TaxZaY+nmCWW3EsckyM0OFWKJSkkqRysPILHB+bGQ2Vz39h+LXjzw/4h1i91GJBcQy2sd3P5Eq5En+thhFvC5zK4iU7ixOH5BJOPknxL8RfD2M6tcySFV+zxacoDS3OIyoSV3UGFCAuSQoz+NAHlnjO40nxINaF7befYwWxlSafL2z3BWWWBkl+1KIxthUbEB2k7cDFfHV/pLXsd5b6NY2sFrLczSrpkt21tNcXU8QLPAsy7pkcHcASqkYUkda97vPGXhh9bm0i806KC3kLCK2sWd5GNwVdftCCRhIvzsQwB4ye4rgddi0608RWviC3fGn/P/aBSOWeO3X7UfPaM7N8OMLsKphVIUkHgAHiX/CvdSs9L1OR7ZoZZbK4meBrdoHWO4gQiZ2f5RJvJHqcZHHNUPDPhrUZWlvFvRZ22lmZvJYLfLLcoULpcCPADESqS+cgvtUYBx7/4klu9ejvhA0X9mzwlLgWsiwzmOdP9HCXzREtECANhAx0YivDJdNkstJv57S7eMxwzTMRdASTwiSW5uHktWKAFQIU5wCxwvA4ANnxd4p07S9De3tvKu5FjmivhGEjeO6cINQtRGiMsjIu070zjb94HiuQs/G+q2dlJKt9HJZ3jxq8E10ZbNpVtxJHtSMb3BWTfETtjVj8zKDXhd38Q7Wa+ewkeFLoSzeX58EkDyC8jKSNKsCttPXDHqR82M4rzG38ZyRzW9pB5MjTXU0U8jO0eyASNGZiRwW2KmMAZz8tAH0xrnjSTw7d2tzLMt5CS8UC3Ek0Vq9tLaBRbRwKZEEgcAqR8rY5I4FeT3PjK+nuLrUbq6ElnHaMyzrbxecY51C+Y4QKkaABRtABX7uBjA8l8T6jq93MWnZjHaxyyxC5uWFqiRruHl7yN7+Vjtyewri7aGfUbe91G2u5WtzaToYULujeUwluFTMm1slt+CQ3O0jcCoAPoN/incajZktf3CNaQPbXM0sxiVI4o/Lhdh5Z2pINuIwOAwGeK8M8QTeIV1D+1/wC0xb2MksayysUunheVnIihiz8sIuFmL84QNtJBxnPutM1O0nM8r745touleMJBPDLarIrD+COcDBbewVSCEJGCVt7q1n2wQnNrqsdxbLOrNE0NwGTY7SuWZ7f/AEZfNXZkvcnBJzgArCGW+1C5mu4YoLRpbdceXMYJ7ckiWN50BW23EA43YX7oPFX9OhiudRvV1e6WCzW6aFbUhmt4THHE8W6cAkwFpZduCThenNXkd7W3ubLVwiA6eZLhoYTBDKszhVgEzkF3E5JCBQcL1qb+xoZrC3sYJ7iOYWyutwJkEMd4FElwscRyRC0AyN5AjHyq2QBQBFcx+ItFguUt4rKC2DytKql3nmVpWFu8Ux4EAjIKqSH2kcZ4rmoPDs11dGZ2S4imEc13cRMCpnurlhKsZJG2UH1wfxzW7ZpdSmFYY55f3sUEm2aS/V5E+SOdI4gxMIClSMfKc7gCK9W8P6HYajINMFlarNPIZFuXidYln3IkEMfkEiR2MoyxwueGIORQBF4I8D219Pdxrckeel3EYb9ra6kIiRZRNOokDFSwIjEZwnAfpz9e/DL4a3/iXULLRfCfhy5uZS9vbS3zAWcvmyqrtukZwrxhy3zHg9+eK6z4Pfs1arrepW014s8VoVjS0nijkgnurWZUiWJVdAd7vghiMH1xzX79fs0fs5+G/Cmk6bHa6RELmJEOpXs9sJbzzvNTzhmQjzZTcFslAeueAKAOQ/ZS/YlawTQPEniaG5uL6KC3eLS7u4EsdtcxoJ5HtUmG1vNkYlixAXovav2z8H/DK2gtLFIoQoNvFGquAxQxqgZImbb5EQIwpwWwOea1PAXg+4t4rSFLcCaJUKXEkCr+7O0AIVyoxGOuSOwJr6i0Xw/a2qghQxAQHeAVG0AF1x0zjoOlAHIeHPBq2RgkijWIoO0jtu4ABLOPnJA5JHX06V67p1lHbRpuCmUEtwPug9MnHIq7FDBGh2IoB5DAEHrzjjgVPkLsIGQQAT7genr0oAcqryXIXjJAHVsc8DpzSsyfL8q5I/vqpJ4zwTnrUUkyDcSvG4rnIxkHHQnpWVdXmwoimNnyw3qCdmQSNwHfHXtxQBbuLjYpAIx8xODkKBnO5gcBuOnWvIPiZ8WPDPw18O6l4j8S6pBpem6baTXMs80iLiOJXcxoW6uzKcADv0riPjv8ffBHwO8D634z8WatDZ2GlWU9w6C5SOaWWGHcIoQchnZsYXkjJzX8PX/BSb/grL4y/aK1K78K+D577Q/CdlLdQmzhuth1SJ55Ut5nZGwcoASBxljjjkgH0b/wVO/4Keaj8a7mXwt4C1max8E2txcafJ9llVE1RGZoS947N++I38oqgAR9c9f50NS8SXTPdXy6hcXV9cSGC3tg4kMMAZgXLICUBQHBwe3WsXxR40ibSdOa/eQ3comXy1IeJtxZ98kZJKOSqfN17jpmvKf7Xu5XF7GDaF38i3WE4nRCOTMG+8CoznGefyAPq74Z+PNR0/xDYWkNy0U8DQSO0U5S2RVYbg4KYaZgSC2Oq8+lf0Jfsq/tHTXUlp4YOpzw6YltAsgmmZIrmYhY3KSJP+7nBBwMKGD9M8V/LhoPi+20+ARROFuUfdLcyNHHIx3AvgyEHOS3ABPAr7n/AGeviylv4h057rUpPJDwutncTLslAkjEciHK4bC5RSckYoA/riTxCqmO+tLp3tIUeG6uJB+4t1uIizoFY7ZWXjkktkcZ4r5b+NEH9saff+IIti2TwxQKYD5S3KspCB02h5JPM+8VBwvBwa9C+Hni+w1zwLpE8OofY42sLa6kt8olvcr5I3x+ZtYGcsctuOQSQteN/FrV7XVLa50C1vDbzIsVy0Lot1CkcqnLfa1ZfIbf90Y788A5APzy8QQBru48u/tv7Qgk3rbyvi2jCEvJMrSf61DEuwrgH1I7cbe3mtX4jbSr15IEge1mSOJIBIgwJPJnBZSGOQvzZABzjNeo6/4avb93WaOygeRTaNevPGk6SFy6SRtyTG0Q2ttf6cYJ5+xsJdLtJbS0Mt7AkytttYQUtRnMjOznMiHBOQW685PFADdA07UbNbdUmlt5oIilpFNDazmQ3SFmkBWE5dQSdxwAVySDXf6WNRvla0v7uKf7EsEqzSxmWWGONsF1ih4EjlcEtkBT0GaoaQsMUs1w73EMkUMV1BDeBhEI3XloiuXWQluEIC884BrtIWtR5EcU4F1cxs8UYtiszRzDBe7aFCPIVh0JBGeOKAOP8UWAtruC/sJI5baVWnMdxOy7JyQDvtjhZYnJ24x8uOM4yPOdeQXFs1+LGJ7q0eRmt1uC8ccbYLra7yAqYHGfmbOAMV65r9pf291DYSXUJvXX5ZYytoY41AZjAJE2SBf4eSTzmvMtf02zlliN5MIC14TIZ5WguLlY02ifZGNjw7ifT7vIFAHnEfie4E0qW7yTW0O3daSwRQtZqUJdZHjlxjPAPORzVOPVZ7jVIBBDNuVsWtiJBNG8EmBNLJKq8OMjGQcBupFU9Vsl0+51FI2SazuXbZKn2V3uCPlU2rLGWkYdlbBPvXKQa9q+nXjQiEER7JY7nEYn8oqd8e2JiVZguMEDHtQB7zZ6PaxK1j9vmjmuPNcwr5bxWxJMkpluiPlGMAEHGTxzxWneaSLqxtmi0/7HFaMQ0v8AZ8VxZmBNoaVXMitBck8+YcgHnpXnmj61cajpwaytSiPteRYG864leNt4RnfgJwdy5yR0zXX+GYXeK636rMyXMojljW9by43m5eIQ3bKiFc+o69aAMaSyuWuJraPzZrB91yJJI1u2kzGQd7R/vDtLcKFVTjhjxXD6noF5ZRG5jms0iaRreOO9Ty5bbacpNbxyfdjOTkDkdK+krjQ7a3sVLPckqsBa/m23FtFCrfKTFbncwPT5QenpzUdxbWK2k19BaiYptt7drW0RxcIOWuJluARHHnPI5GOeaAPnU+HFtLS6llmt2uJPsaxFrsLBJAF3v5EQG6Ldk5YgAHvX098NrYWllvmeaO4uLaOXbbXEl9cx2xG1TPHNEBGEPJCkvt5xivNLzQ7azis55bswx6gxa2vDp8VzDYjed1tcOHIkyd3TpjHHf0z4e+GI9Za5ewvJ5J7P5ridJWt9kJ+WUwecVEuV7cgg4XNAHt9rC8MNiftSXtxNG4RDaBrYwxnIKyhtsjEHkAk8dOtdFbX0Vylxb3ME8MCOiOLO3k3qsaMGgEEEafI7Lne2CMdTWB9iudNexQbJYbTCwmW0kMkJdGRXRYcoQTzk8Z+8c1UvE1CK+YLdSzusSlZYGdftGCG2yrECc7ywK4yO/BoA1tMWPTr9rSKG78+4WedpJYRI86yOMQlZZMnarAjHrXaQNpaX0E19dR2wdDCyJEGkklHzQi3tAzkSeZwcjjviuJl1S4F5Z/vXPkQJLGHdPNCGNAzExsZAPNBABGeehFdtawXmo3trqAspYLOKaJRNeqJ4ZZR83mPGi4hwCeCwJHOM4oAkvdUuLdPt0gEUEc0XkzyQAuJCwVdyzqwigZflIXnJBGSN1QJ4lZzFpbXDtBNsBmIiDSptKtBG7HGUb7pJHcn2vavoczRXKlJZopL2OJUtRIsLSAb/ADAJAflVx8g65HTFZMmgguJ3meQQoYriNFGyGaB96rMScRSTKcAL82e1AHO6xc/ZtLvr1ZZLCaa8hjLwpCySQbtoZzIu0KG7g454PWs+xs9FubazWYy3E0bhreQQ+QkjiYTtMCVGVAyuMZIJwPVuum60+xnvoTDm7t5MebFJI1k7S45kCK4iQDKgZIPtXDWZ1IWrF76SW5t2iGkoto8UW64JwreZj5jjOGOcHOMAGgDrNVmTT7rztZ05XnnSRk8mTZapFDBvhNk+/EsjKAcHnJwRu4rmby/ub+X7TZwtFBGgitI5THKHsLhwl0fL8nY8kcxLk87QcEVam1K7mshDJvlkZ1s1SFY75NkAMk8sEe4m0n88d8cHAqtYatZIYtKvDO0duzw2ssipO8cUy7pVZY2BkEkgIZgCo9RxQByuurb26Q291qCXVuA0SiwaKJzFMySMUjyysAWC4HHP3x27XS7q3Kz20HlQuIS9uLvZiAwW5V3tlH3vMTCfKCA3zHiqPiSztYLq1m+zQy21x5LWLC2SL+z5t0CCOcZykBdWHzAZwfauI1TxLcaRrMUVtaf6Qk8cFyWSNz9olOGMkL/NFbc8gDOOvWgC/qeoC1a1nW4i0oWtrcSyMybpXMjBUJa53KoJ6ZP6GvMNX1jVtTiuxPfNFPdK4jE0iw/vY4tvkMkbbI5NgDgMRIf4QW4rrdd1WbVjcxrMlkJzHbtM1qslu22XLKBMo2uEzx+QyK5TVdE+1OyIUmtxLZQX9oSFb91KIYbhZGIaMzKOH4J5P3RmgDgNPsH1Gy1SwnmMlvY25E95AD52Y3EdjFZM6jeqydZY9h98c12Hhjw7aXen+RI0sEYcRx23kPNLC7TbiI4lci686XIzyE/5aFRzXQv4cuLCKO3s0W6cC2k83y2hd7eRN4sooCoDyeaMbsEAjlhXrXhvTmN5ay3llaKLCaB0to0kmW3hMXmwrcSKAdzSgCQkYyOuaAM7w14bkt72G5uwJYbW3KW8K2qs0yj/AFskIeX5cY43AEngc8V7XHeTpZz6hbWtvuigmt7iZS1sSNgcSLbRjAh83OExtbGVyKlt7GG5K2tw8UUkdtGYfs+IYY1SVbxCS2HKsjquQuBvwxHOINTdoLm9RoJj5otvOaWd0tYtQgK20L4ijOZRB87RgFO2cnFAHH60t/dPDqcxk8mRVePT1ja1ErRKYJI4/kG8NLhcrxu4rLgmnfxFBDfi1YRiWO5AkLMkBh8+C2hnix9qYtld+1lHOSBzW5qGqPIl/BFZz3ojmuIli1C2aa1SMJ5n2qOcurW915vQD5DN0Y8GvPr2SFL62t7RjEpuIpXuZGEx8sRiE2sN2hMYl8zA2lw3fBFAGlNqWoPfXEk0htzbXgubcJASkkR6RyOG3PHg9V4+ldnpeoX091Gz3EhtI5zcLHcfu3ZrgHzb5ox8o25HLYHpXLW2kaglvY20/kR3F2104ubK7t7lBEhAjN+72/7q1JPG0nI5GRXTaf4e+xCYX7SSx7prsSWs5Zbh922OaHe2ZbUkn92uVGQeBzQB2M2nNDp1vKsjy6tqcvlSpBbvduZYFLRrcQuC8G63IXcgKg8kjms+STR9Slg0+eKMCBbSW5i84QRyS+cYGmlvZCDJuK9AT78GrumWB0+3E8V3ZrNY3E8cdwTNIkds9uH+0XMN4WVyqkYXeXyehxxW8U6Q+s2sVzb20NvNdo8cQeGSGI3ShrkXQZE2/ZtquwTO71XpkAxdf1y40nUI57dFW3sLZ1t5bkRyjUIYWHkkDzSkTouDhsEvkgEc1zF58QvE+oXUkcyW0hQhjEhEFijtB5qX++3aJ7u6SH90owE7sHHNZWqQaZbRWdo00DSwxvPd3MqyzXySxyNEQ9mzbVDshG0cnrjGM4kUlvZLe6hpZtbS5dg6RXtu9xbSQoiI0NrEXLcI684GTkDJBAAM7xa+p6pZRLpv2yE2lxcT6q9zdCGGNZozvjsmLBnmZwcjBJB+XNeYa1oz3dj/AGpFM9w72q2v2K+8qZopYv4oGKqbdWPcg+1dxdyajd/2h/aM9pbxAw3SwKUyIk4CMjS7uo+RsbufmArlfE04S9hvrVbuO3+yzRvbSRjFzGgDFJgpx5W3kMDvbsOooA88sPDmqx6nHO8EFukPzyqs02GlMbSiOL7RuMrLOijlc5ORxXpOhx3KyS6yqIrRpAY45hDPcqUUF2twshyN+WYjkDgjiuFgGpXs2nN9pjSOSJwJ0WWO3sJzgpJE+WMsrL3YY5717v4O03TmsYIP7RknuYUDCdWSQifG7y0KqQyMp+YEnOeM0ANvnlv7azvZbWa5mhKNb48z9zEilpJXCKA6bicDrk9MVIsupy3byW93Pai4jgRQ28xjdlhHIi/KI+OgOV747ejNaW9pOpvY47ayuIk8m5UsJI/JyssZijUr1/PFZ0ekSalaXEmm2vlCJ5Ns28wTuZm+SXy+QAv3dv3ueAOtAHnOrXMXh9ozbXhEl7JOXjiMk0UUso+a52Scu5lBXa4GOoGK5DWbudI5Iv3hu5rb7Q6glpUOwBYyVj3MgzkrjC9zmuvhcrLqKXlq9zfwKRayk4ihYjy5fOZkwHUjIyeT0rI1C1hv2d5FTbDbxRQsIt05uM7LmRp96/KQBj8sZzQB4hqjXuqzLLGFtFwLR0dBHJcsi4lbcTiOJSvyt97vjHNccyX9ussULxNLNLNDbRKzrHF5cQbzrmWMHzi2DtOQe+PX36+hgs3lE+nRObaFJYYCSLp3xtEgBPzgg5+n41zcnhuTWp4rqB/tN9BC91KoSK3tXiLlUtzHEcvKkY+YgYGBnFAHnHh2a+tBt+z/AGy6R2luWKxSeRC65dEV2xHnON74LbsYOcV7B4b077YJLqygRCLUSz2jSuxJWTIgiRSBEwB+6vBGOK2rLwfGNMnvZbKNL/yYVt/LkDyXEQYMqSfModOMZbB45GSAbGiWGpXNxPHBH5SxJHeSJJG1m+yJ9hECuA80pI6qrLzQBdW41FbNrC3uGgjWKRri8aKWKZA8oK2y3DEBkBBAAGcH8axE8W31kUFy6LZW0iQySW6M0spyzFnilJ8xx8pLfKDnIzXb6xpVp9knnnnZ7x5A8kF7MHtrnYyusUYUgxhUPJwCc81wtxYrE2VeKGO+nUGG2KltpyAsO7eAoHvyOnPFAHcaBJZaubjVLfTreS7meOY3cUgM5aMEP87fLkxrzhflzk4xXoFg93ealb29k8tpHbNE7zRNJcoWkOQHKgEuTxyNoOME15H4d0HUNMuo7SK5YNe+d5bvHI00akjcZYkUKkZJA3Dk55yM19f+A9ITU9Ms7e603F1Yqpe9ntBE0zKeNriRRMm37p5bIzjtQBvae6Lb3emeXO1xdyRJeMZpGuZJG2s5MYj2xKyKvPTgj2OgdLspftk5aFBawJLBaLOsczXCny0R5ZGxyMcsqgk46ms292WEt3eyvGtssgt4FaR4blpoiGmaWdhkoV4XPI64rmrvUEuYr6K3Ls80Y22r3Mc8RLMDm4TcJJ7fGCVHJ7kdSAchrehW9lqEOsSaRvuUfzbc2u2e2jIBERnRnCxSA7t7H72cqtcPq2tXM/2q5ubq1jtrcRMI0SSFFlZm8qIosZ+U5wSucd8HAOhq/iVHt5Y21FLWWyCQTW8KzC3mjjZgRaxANs4IyAWHqetcqmpxP5ctxbyXOnSSynY0YjbfCAzEk44cHjHQrgUAb2g291qFqt/C4jnglkCjaIIXB+YiQv8ANNEAchhzx909Kx9cTWdNuJEie5a83pJKkMEspgtnYMYhM4VQrFuSCcZrrPDFxb3mq24W5h3XIDwWcuZ0sEiOZPNGAAVUL1GT2Hp63dafpSW8l1HdR3OotdCN/tKwL54d1WHasUhxADjaB8yjGRQB816/Z3VydLP2lo45IIYpIDAVu2kkkOYyMAtH5ijI6kZPoaw4/Dt9qq3NirQSKGka2BtktWlWFw7C5hAIZQV4OctjDc819Lanof2+wIexgN1C8dybq2n83E8pCCMZGBFtZwQDnGckZBqDStEtrW4ghuwk8EMUkTSwqXiOMySQMnBQnJTIJHzZBNAHhOkeHX0u4tYnIsDaTSpa3DW4nhlKBXYTx7jlRcEAFQcDPpXd3ektqLDUpdPtJb7kXMwlZFeONjGk8EMJxxIBwQB8vOBkju/EOkxWkq3VrpYtIFtJreIzs/kxhs3ElwImVjNlUxgHnOM88XdOg029Fs7iEW0yRxwXtpD5Wx4ZHdlmizlBIrZBZQvGCc0AeRXXmWMlpOz30fkyzI1nOgAu0YFUaZYwf3JkKhSxGSw7Vzw1G81LUCl2ovbK1VbiO2tlkWdrdY3eWOVUz5kO9NrrkFiRjjker+ILK0vpNZnsZmhFkhW6muQY5jDK+yOAtGHEmw/MQvIH3tvFeY3U9+s6WFteWkkQRIA7Q/KUdnyxlAVk+63JJ+7wCcAgHOaTquo3PiDy7CzjsrJ7hLoCUIHSYsqi6jt5D89xtUfJknC817noWi3eva9aadob39veX8JiLMrxOrSJiWZ7ZPuRFSSSOmCQea8K1C0urOZ57HUwLe3sQ5vXSOOS5liLi4tkUE+VICGTdkFgOvevevhP43uNE1Kz8SLINSj0qez3/wChypfSW7eZEWjmwMQLLFIDk5IQsBgg0Aeg+KfhB4n8LG0OpXUzR3LI0vmNGI5UEKhJl+zuzlgknDqmFPDndkVyWnteeFJIYPs9/qtxeO1pps1wEt/KsCIdxupAv7mQKluQBnAyzc5r2H4k/Gyx8bTaVb2Y/syXTjqLfZ4JpHa4t7vNwY3l+z7ljW5fKcsA0RyCCM+L6JqbXN5PqWo6qJ42WUW5nnljsILVGO+MrLEDv2rDwOhfO4kEAA4L4lxala6jIbWORoLhI4LWzt2HmQ2kFxI7CTIJlZjKCeclDnbjrW8N+KkkMmnC1EN7AxiEkYic+S8ifvZJZZSICtsZWGS6sV25UnFbPinXtK1C1nu7OI+UzXLSmWRhdxX3meREkaMwKWrQblUdXMmVzWdoHh2O+s7f54tKtBBbTzeSEubm53hm+xTCQgwJ3G49TjtQB09zqulKbyW0j2SR210kVtDDLHBevKbeGMhbYiKRG2yYPLB/vDpnk/Pu76C4EJuDDeJDHMtxGIY0u4JlULHcD7o3kLtOGbPyg1dvI7h4ZrhZWi0+zht10gW+xokJma5u457gfMZQ8QTYFIG/lgMkdTBoGojS4NS0d/3mqWsrfYr1UuRdwW9u11NM1sp4dmTapHz8ggE4oA5pP7SurGOZZGOmx2pt4oAIhJbvyI3aVjuMruAMkYC8nvVH/hGrmF4ZBFPPeXE8IgA2QrEsP+kTOtqwCyyBl/1hYM3cYrtrTTDc2lzAb6Gyadbd3tmJkthOkbJLDEmN0ADZ+bkA8gmvStF0fQxZ6hdXvnI1rDZ28bFzJLBHcZ2iF3YFtvL5B3tgKcUAeExeB7TTLQ6xrEsDo+ootqIzl5ovL2SGU5AM/mkbNxBBHyYX5TFryadD9pnMcVvA0jJHDbob3ULhYUUCVykxQQ5wPuk16/4i0eG+jWxlgu9StJIA0MjRvDbSWq/NHLLbCbCMSduH2O3TqeeDsvDTSaikb2EBnt4IUnihH2Z7WC5QywTW0bMRK8YUMwJO4pt5JxQB4lcwQ65ZancS2lw1rG7aPBdwLEs9nGqrdJGG3Awr5pkLOOwOD0rJ8MaatjqWxgHsbhT9nn8uX7aJLaJmD3Lk4WIkHO3O4cEev0Unw+/s1RZvKsEc8MjywqyrFcKreYJ4/NxkyQyYdmxjccZxisyfwPp7lIrVn01XxcxXUbm4jS4VwixfKGbcy5+TAVs45ORQB479ju7++ln0+C4kinEt28UTLceVcyNtFxiYERB0HAIyCOQOK6WDRnlsBAttcXdyqNdxXN1KsC2jQ/PO4ZiQWYDACBWGBiu08NeEpNWMuy5Rbia4e2kj+yY+0SD94g3l1VVXZ+uMdq1/EWmahZ2I0q1/dQ6eUk1eeC3aCa4klP7kLs3bHBwCq5B4LY7gHFeFreS1juryeCwiku5reOO18gefFknZcRsRkQZQlgxXJJz2puoy6pJqn9larAsf9rahGn9qW0bCNoiMwSrHLGyJFGoyqsRkg8Hqem03Sb++WJJHSBbaPyL+5uICdQijZpJo59kpQsEBUDCnJOOvFdRBotlPbyLNczAzXNqmnXbxu12xZQksgByIQGwdrbWwBhaAOI07T9XtSINI826sLS8lQSwM6oymbbdz3S5Vd7fKF2qwGeehr0rSvCq2Ri1LWNsluJla2WFyfKgkcNGtwypx++Bz+Pbmr1sl3uk0QTwzrZP9pF5KzozWxQMIliMUf75WKgkBh3PNalrcSXUMUVq9wYPt6xM00SGBZIm3oqupO4MqMRn8e1AHpemaJpl/ZQXUUShXUgq0jSBGUlcIywkFNoUjn+I0V0eiyxQWXlvqgs/3rslsqqoiQqmFwEwSTuORkfNRQB+UV54T1TTLCawaylhCgyiWSF5J8uArzh3APl5HPXIJxx0w7CScELfPaW93BFIYrW4Vne6RFzE6bVywCqCBjgNwTiv1q8ffDrTUs18hbSWcWpCWd1CRIkP3maFkXMkgJwqdweM9a+EvHPwzuma/uksHW7KeZYIuEU7yyPEWUboZSuMr2+nFAHzLdadfy6PeXcU6TG+YXb2jALNE0bAHyZDgoFIGFz0+9zXmHiLV7qGzuLoRBbgrFYmZdzr5uRt8xF4M2DjI4/r7PqNjcQ3aR6zY3dtFbxGG5hAJWOSMbYljZeXG77+ep/OvDfGegajI8lxDqME0TzB4LHcsKRq7biZRuw0gjAAz83oKAONi1S9Uubyz+0mKENJbshhWWMsCZFfODMOBkDt3rpB9m1LTUCkyyXbwxQxx4aSNFYsY55VUH5eeR6dcVyktlfmFZ7vTjGlqq2+kmGQsbgSPlmmk3nfECTjPQGprRZ7KKO6zc290ZSu1lCxgEHOGbBHGe3pigDqF0OaAxSQoZWJ8iI7l8u1IHziUEElWI612Js47K0ka+aG2+zCMzwxea81yjn5U+Q5+/wAqcYA61i+Fb5ZYld5CuZp3Vpt7rO8aH5WLAnaW/Ae4rfikfWbsQzpCJpEx5hdQN6jciKCeQGA/PmgCQT/aBBBHcO9sVkvxbuZIzKEG0RFz0ckYIJ5PI5r0GDTZL/T9PliuBbXCPGFsi8hnCsAYWlLJ8qq2AFkKg7uOlcTp1taReRa3diZtXjeSWOC5eezAVG/dzo4XEkAbrjPIz05rvbC3ge6+xatqvkiNEf7Qs6XTs7gs2WJX9wmdqsCQNo570Ad9p9sujzxzSwT6nf20iTrIJgbWNpFw3kSYxHMx6bs4J4r0rQ/EUqWbZluPNluXz5p81owfvWzSSf6xtww+0YzxXlNy7RQKLDddTRJKm6e7jMNzFsxE8RjbahQ7TtbB5+XPSsDStR1Wz1VMWyuZR5ru8qMowASsKPKAuPmO4jJz68UAfU9vYjVLaa7UJE/mrIQ6YEBOFcpuLKzADKrtGenvXo0OpCKxaLUJI53ujEsa+abVVEMOId9uyAEMVG8AgHPy15h4c8RLe2SRw2KpJ5lu4YQqplkxtxcec4AQMOp65zXenQoLiOK+1G4js0uDJK0ZdGUTwncwjKMQp4zgHjGe9AGFdalYQsst1DaCURi3vImtpJJYo5SZR9kHG5GCj5gCFxjPWvHfEV+dcur+CznY+QWuUmPl2vkWxAVoovMcD5QBlieSfpXYa/dC3knka4ll0+NmgF1K3kNOkgDQRQMy5YbcjIOMHkiuSW0tZbWGVvs/lrHLbQafM6zThWZpd4UMGSZ14Pm4U4+XJoA4B5NVuI5JjMJoIrUx2r7t8pLSBDbsu4CRyozgZJz69X6b4V1TQ0TUY5Z7yykOV093S2dmlfdNDFEw3RsATtI7dTnFVr0QW6PNJb30V3byGSxjt94tYo92IMyMMST7skYyBzg10Eeua1cRQ6ZPcZutqTIboBXjYx4RY5XUZaQt0HTHagCWGH7csitax2kVplVtTGfLhkYMW3TgEyZ3DPJ5P41414n07ztQntbE7mkiaUwsqxljCV3tDNtAmbHYknAGPQ+mS3V7DMbG7tJ4vOjaWaW3KTLcSJ8qrIRJkEKTyo/OuX8S6nAI5LeCRnkhtgo1IW3kiyULudF2jJYYO4nrwTQB8l/EGDUNGke4MkPltMqx2hYCR1chWTyiwxId3t049K8nvGt5Lg74p4ponRbaNVDMqMu54/LVjgkknPfj0r0jxhd/2nqe5JpHWCVHQu3nRSyqdrz7SOD7HrjiuHTTGS6uZUmk+0NLyxhKTXLnJR4w42rGFJAPfH40AcvPbiSSR7VrgLdIkPlz+SW3RsQAg3/I2M8Eg/U4rqNH0CDzbeeQ7S2YgskapIgySzOuOX3KeOoAyeKqaVpCz3LNDGWuop3aVcNucRkFhNk5Vy4yCoOPpXow0251ZrOG08yeFbqHzAQTNFOVxLIZVHMKKBn1yaAPSPAOnGZbaEyMpmSdI3QRxweS5KjzmByx3KMccV9ceBfCkd9DBdRyC1u7Qi2MahpUnTGzMrtw7YXPBzzmvnXwDoBtp5JxNb3f9n2kqmGDzivmFyFbaR84C84H0r6f8P6pcWNnbReTK0ExV5o7ebaxkVlIEkYXMaFfT5snmgD0mKygWyvINWtTC4cKs8EEU0dvGRhZ24JTI5AJyM+xrOt9IstPuINRgmuLxwGtGBgWJZyXDGYDdjyyGzu6fL26V6TaX2lS2pF1qNvbpKYpGM7xwzqcKFtljJ3XIPPQYGO1eZ65fNp1zftPcrIkkzRWP2IQvELaQjEtwI3ypUZ6YPXNADdRvGtpX+z3SKuC8NymYJI3H3xIBjzE7c8jHHHSe1ukeOB7iUCOOJ5Y3V282GWUjkIwAdCSxG71ri3t9NlgvN+pR3zJGZopI4cPbpkFo5jnhOhHGR+Nc1rGqRaZNBBZzGWOWJUVmlYrLuGDMN33Nrn7p54P1oA9K1PVYEV4AqSymDPnMBvPGA5RCRkn0GeMmuTZTPDElxDDJPuEPlQqDK6MwxKHViXXJHbjH1rzz/hIhdQyW3nDz1kZDKj4n3ZJDZY/PFtUggdOlamk6rHqfzgyXH2VJFa1jd7ctt+6fPBGIw2Scc/yoA9U03SYWmZpIJ7aSNeLh28+LYoCAjYcMxPQMOPevRdJvbOxsjbo8UTJKxuWOIrqWIKcO9zIwRhuONqMQN3OBXiS6zq6wW8UMKsiyRybRK5kaL+OEBjnYpPVucDkVqT30N1OglnljYQlYhE8Rjk8w7nicyHDccZHv3xQB7l/a8Fs8UE9m96LiOS4tUCJIn2YLhmLpIVzuHY449TV2GGLU9MNskKm2vB5zonlqkDRksrFiSVdzkYzu+XJFeS+HEvrjUEle3uZLS0dBZweWTJMqgKE3u4Qwk5YgkEAYwcivfrOeO1CRPA63F5C6yG2RPsskuD5Za0xuJXozYBJ5xxmgDzGDQ7q0K2k0CGGK8kuZFt7l5Z3gYBcqTyFGQT/AAgKRmt/QdQiWOW5smT7RamYsyyEsoizGRGDx5AAIbuCTtyarbzazTiKL7Pbkyfa0jEn2m9lLlJIwhLF4xkEJ8oOcU6WExwie2VIYx5s5sWjWHBPLPMwPyKV5Cbsbhzz1APXtK8VWGpWUEMsMkUVtFHA0pBe1S5cM4kifd+8Ut/eyByM1S1C5g1KZrq5mghiIV4DaSywC4kjIiBlESMqs+MDOAR9a8dttSja4aCGV2aR4jPGr5hlQggeXbRjZHGMsASwBPWp9X8THR4p4LTVUQyw7baJliMbmBwzIgj3DzQTjIO71oA2/E9ib6S3V2WWeRWh/sydjDAjEkRvHs64BJ+cgEjjPSvnrxHZQ2LNZG4jQXGWuyr77cpE7FoJM/Nu3hcgbQAPxrtLvxBqUUC6he6pAbq4YCO1vVl8o2867VkMoTPmBjxtGF/GuSmn0+2YR3CrPO7CKM3Ee6EM43sxDgF4ySQWwR6npQB5jJrWl6KbiNR9oOo4VrgKPsqxIWGIXUfu1QgBc8n3rf0bVHMVxLK8ItpcBMzFWYHHlpHzuCgddo9zXMeKtFTUGl+zWyxWufKW3j+VUkGf3ihesGSTx1J4zWZYafLDb28BysdtKRuLGTyY+jtIyk5Y5z6jH5gHuEWux/ZYWvLx7mO0ZIooWzBEingKpjAZowOjN19eK9As/ETREWgggnk+zC4TLxzIyMoaNIstl5AmPlAycV872zWyywp5hfaFlh8w7hMgkUIrKeHBB4HbPOa9U8LWWryXhv7mNTM0r/Zt4jWK2tDg4IVuVRVyMc849aAPX4oZtV09VaOM2nFwTKHRIpivzKbcoBnJGd393pWHZ6W9vE7+baXUWnxXIf7PGpjjMuT5ixbisrhhwOScZwcV29nMwhuLeCFjutA09zG6skkwAw8yEbIyyD1zxzjmuWhe6gMk7wgwCSP7LYwRCFIXmyZDI+dryNgkbjj0NAGhpGqf8S5Lq03QSRqJGEkZ/wBKTftd3yMuxOAVXIUAdBmvUrHxhb3Fl9rurcW/lBba3mDRvtmgUFW8so22NiDyeRnivJbxfJjS6Wdo5FUoYtgMQ85WaaG18rIMpUAg9ODjnNZdnfwzTszIIreBz9sYJIqbHT5WkZwFWQ7QQCDg/jQB69O8N+0t5cBbi7lETwsIWWGGWU8LMIcfMADgshAzz1rzvxLZQXdxKzFFu5IGN2bkrMoaMMS8UpbCZVcYxwO3rymveJxbI1tZ316k12YZrYsjlbqOMlfIjlYAEhRk47dK5PUb2S1WO0j1K5N/eblv1kiWdHtpwWiKEMSg5YcZxjJ4oA5DxCunwTLErO1pGoujNHHKY5JQhQlowuS67mxxzkV5NqfjG20RXs1t5haXciSySboo2nZs+WG8wjBBCtjrgYGTxXrtzrVtp0jaeVa1nbdE5uoFchQAYiyc7IWwevOG5r558eaYdUlnuJLYGBpFxEgMfkuHxGElBwxYkEEdBxQBqHxg1lalJtRs5PtTtIIYhNLeTIMH7UA+OVUgKFBAIycdRlXniMH7BdW1xPeyvdKITdyxhbaGMCQmWK2lZd+7I4JPIyK8z1KwW6Nok4VlRfs5iO+fy25VY4XUB4xn75HHPpzWo+lxWSCG9VsWsEMUdrGm4PPLklknJG5VUA9T1xkmgD2W68cyWoaW8tzI8drGrPYu0NxK833ArNEcIo3YyB6fStZ67qviGe3tXls72NLhWW9b7KG01ZBjyLkunzy7OG5+b0Brxq4e8ke1jWISzInlsI/N2mxXJNwXXIWZSAMMQfaut8HabqdxHPfWdzBGWJEhJztiVsfaD5bbJboehbd8w470AfQ0F9by6E1lApkgtJViWG8lWKNWj3GWeB7VCEiDYARgMq2Carr4qnsFuLwCCG1iiSEXpY27WJGQLTETsJi5GQCvQ846Vx/h5L7SoJ7S+t2vLC/kcXd/LLGVeZidsNysLn7Nle2FySPpXaf8I3Atp9shgWKaaSISWDOJrcqwCxqybgS6oARgtuB5xQBvaD40fV40lvJFtZ0kWOF7mMRRzKWw0sQba0sxXGARjP3eKj12J9YuJIzb27WzMzRXEjL573JU7oybR2JJXs4wOB14rE0rwBql1fmQ2bNb23+kEPKiid0JKpZgsFhdUHQk8gYLGr5ay0mdraeQRW80gubW4vZHDx3gkIeI+TuAPJPzf3Oc0AZ+lqoZtOvDc28drImPssXnTvCxB8iTco8m33j53x8vAJGa9Jul1qW+iuba1+22sXlx2jx3ULQSRQQLJ5RQyDZJuBzkYwMjIrhLSUzX92UeKd0cx3V3JJtM8cvzG6jW2ZXltkUfd+bcVyR1r1LTbmzj02ytfNtriGWeO4MkGxEIg5UhgVMbOVw+R06nPUA1otfuBp1tNcRrFO0rSzu4Mgt4g4GyOKLd5mSMHOSuMjANYL63a22qajc2KStJcGCOGSETSoZZAGI8uZgIeM5JGMk1x+t6xJJc3j6Q8c982oEXp2GK2+yTAKqWy5/dBRwMgbsZGRWJqWq20TMJReQyRjfN9lud4iMa7RMsZUA/LjcT8oyADQB2H2nVDdrMylfKVjbK7JNcTyoWEsybVCJhiNqn5j6mrVrr92ZLS8nkFvHbTulzCrBZrkyKxCPET8hcce3evO9B8UJNcWaG8Isbd3lmdVVmlWPJDTshOMEjO0nntXoery2s0NlNpiykzSvc3kihVleRF3ouxwMRcAB84G7nmgDsNP8AEskaSLPcSRWd28jzWjxzGYWwwqbTgkOjAEY49OtZN7qV1cXazSObWM4aR28yMm3RSsctwJsEsYwpPGCTxXMajqtws8ZUm3kuDHePCZfMuDbwKBLE6RoxWPIDDgKe571AC13JLe6e7XgmmDXcUY326iIAszx7iWDJkMF4z2HNAGjqy28YuWtl857uDyZZZdsk4wM+fEeTErKxAzjHpXjs2uSaTLkeU1tKxh8qSRFa0hDMkbkgkifcT9AfSu68QXN2JLS4tmEM0sywTqF3TeUSDk2zkBVRQAGBywryzVmuFuL2O6Fsdksq753SaGcEbo5UiAHlyAnnnk9KAPW/h74i8pXNtOlvJC0srzvNzNMpBESyNhjD2/u7jX0XoHxS1GO/eW2niWIy28UiPNIjxyrt/wBSqHDvnIPHOec18J+G31Kx1CDiO8+0sFhBLMN6MJGjAwAUPHHOO/QZ+ofCVvDqF6U1DYLdihuZLQgPbTPyrsoXAw2MnPO3FAH6v+APHOp21jbXcKwuvlGWSQBDdRs8aKFZEJJxng+hNdD4o8Y3et201jdzqqQp56xQwsYwzRk72l27QDzyT1I9a+TPhrrq20J0+S4uCI0WGG+MjJEyZyPNiZsu7DI3Dgj06V6F4k8URS6dc29uPIuB8rTW0qxQXbRgL5brk4jAxnbzk80AeJeNUAurjUVln829j2Q2ThPs8vkEIsuxTueXk4AHOOc14j4m8JzXq3M5e4ljSyjV4RBcvLJLvzIsxYoYtoYD5VwAOpr2mfVka5P9p+V9sswDb8hnjjAwqSsyAeTuIIYN9SDVXU9QtLyO9lSeA3DxJb3FwzuksqyKpCxyh2ChW2hc4yOQMCgD5IWztLSzljsdNzeJLsfbI8chngkzsWBnOHEak7m+8K5LWfEMAe0M0keqRiV1a2jEaxoHBV0uGZQYmVeuDzjvXunivQYn+02drI8rXrR3C3ds5c2LRgCUrKFDS3BjDFgAR1wTXy1400prOW7ntoUuJYBNZ2wsI3UXscrAia5VsMp+9klAwPHIzQBQ1K7k229tpZhurQytcKkcIMqohLvGJ2yNvYZbcQOnYv0q9uZmm8+SXyEjZl3M628fJKC6iRcbQ/yg5zx6V53pHn6be3QmF+Ld0jlksbi4LTQynIluI4go3QY/hUkjOGAzWjFFHqIljtGszbbkmmgSSW3upniZ2aISbsSZJ5UZ5PI9AD1ywvtQSHCymNWuI55rWyVUh2oVDKQWyd2QTzu5+UY5rttBtY4Zr++dJ2Bt/MWFmmlffOdixJO+VW2DMThcuCMsO9ct4UtHuo0XFxCbmRIzDeDz5IGRR5cm+P5mjAGMn5eeT6el6npsWlNZXMjXN7IYWjZSI4I3R3RZk3PERBGq5YOCSwPy84oA5PV9C/tG3tJIbN7j+z0nkvrM3piudiliZJFKrmDAG3qSPU1wU322wmW6sv3OmyJIjxxrI8i5+YyJJMB8oQ4J6dOe9ezzXt3FdQS+H7K2ulezaGd1AaS3s1kBMDttUzBlJAZwGOM471m+ItJt5M3L6elpbxWZaxa3eQ2wlfi4kvFIwWDkrycY5ByKAPJoNsclwJhMypDJLHEIolXY6l/MlLkB1RSCSuT7VbVWMNqt3DH9mhjWRIphIXXzAM3EMmPkRlYcZ446Z4VfDl9fTNH5cxgwJ8SuZGt4gwZzD9mLblCqcK/Xdg8CvU9P8OR3rRi4Z7mKFImRkjhbYqgDywfJbIJ4k/hXJ7c0AfPuvztcJNFZ26pp9vBKvnSRgmNSMkW0jYLMQeq5Geh4NU/BMlvp0r6hKkws1tmijmnPzeeQQ0Co6/vWc+4HPQ9/XvEFvotoXsBK8UT3UqzRRwxSWVqsg4ZpEUbcsDkdMjHSvMNQso4J7uOKKK7tRapJAbmORchTtItYxj95k7t5AHAAOaAOzsfEsLlLS1tkS3naRpdKNsw8rdnNxORJsRmzkAAbe4HWta1kcKtq00TXTRySO23Nv5cpCR28ixLhJipwuR9a8m8M6raMj23mSuLORgLq6jAEcgc7oZTkEgEYBLcgA16jpev2MMUF15e9r2Z7d1eSB3REGVlHzZETYyp5YDgUAb91JbWMZht7aVWtohHcxl2IWV0wSB/HIGzjGTjGOlcXqUosree5RJLiB4nMRcieSSWQgSIhJGCCTvUnOe3rf169hvWkngvv9LtGikXyZE8sxsRhZo15knVCV6ZJH1xy0GpWr2hLKLyAXU3lALIjw3SHe0blhkx+ZjdxjIwCccgHGzanqOlXAWd5FhvUVVkmBNtAjZdVDzkCNeCDsyBmodS8USRODaXMDR3lrEjyI6OVY53wiRflEDEc8g46ZzWV44kutSuExA09zLas8cdvObqG1K4Pl+SqAKxbdgK5b+VeeaRY+KLxotLutPjtrSa6KrJcmSSUxsd22OK52+WVKkYycZ2jrigDblsJNQmtpRa29xE7uzLGpZopZGLbIduDPDwDlcgN19/ULLSJEFpdPKNPto4I3mupbljcv5YAWOWFCRFknGGAPPIzmus8MaefscV5LaWVq1lI1kGmhaJtjoEQpHjj5unbJPfo7VLBdSubmBDDFdeasLQRo+yQgDc7qVyFIHJHr3zQBV0nUjBaShGljS5m2QtNLIqsyHLyRiOPayGPnBJ5Oe1WylqZZJQs9s+9TDB5cjH7M2S96jk7lmBAJwp+ViB0qza+EtQjSKGWdYUXc0YtF+0RoHOwKu8ZDFgc/wB3HOMc0dYim0y0V7u4S4t5JZLEosqC4iIDbD5oP7t9nCrnkv60AbiR6hMfKkuJNojDzSW8IZZ4mkzA6GJT5MoAUqRjI+/ip4fOluDFJeLb3mCIXaYMzBVIdruLcQZWiA24UhSQCQax/D2tRR6YlleXV1F9oLQ2dvM8aq7PIqRx3MqZkVxj7q59sjpq3Fzo9vfSfbZ4rG7aOB4blpWgaK7iOBBDEyf6TE6g5B7nB5oA2rGO/n0q1tZoTDNItz9neaKOW5vIGJILsV8uKRiD5eSrbRuNcdrnhVru+sheQtOj7baZbVjbyT24B8tbvyshnQAZOAGxwSTXSjxDpjTRXMlzNOioYXsbdhCI7hpckG0JJSBuGaQHKk4OBwL5l0u71GW4fUIJIDCs9vBZRhZ4kC/MJgXztEjfePDAcc9ADP0zwl4esSsV67wvIi/Zx5YRZ1jOwQPcyKxgLZHXYeMnFY/ib/hFtOuzYaXaNYXy2jWy3cYWV23hZGEbSMVmYDo/P3uPSorybUZpY4p7yaKOwuJJopYrV5pCJU+WVowrDaoYA7+hGRxXOahpt5dTafcG8zLZvuAbyQ7tG7MHKuwZ2ccYUEDoPSgDktQuZE0me6vJbuZIpG2qLjy7i3kL5XzUAXIwQ2ANuDgH18d8Sajpv2mJJZWRngxKXDRi5LcySbbZSZHxkA9uN2DXqPiWG8mW+t5J4kEk2RDNaNtQzplSxU73fIPy7cp0OAK+bdavbjTZb6yiLQxZaGWVIQmpyBsndbncGW0LcHJ6DJ46AEwvYZ71PsMSw29rIsEUgxAUtmyds0jMD5h9ce545r0LTZEm8p4hLa3FlO0UINxHc2UizgBpPMZuWO08HuTtyOa8Esp7tXaygufMlcb5AXSOO1MzlleMom15j1bcccYrs9MvNVn+SNIbiOznha7vHnIh2owjCbUIDNuyMICRjkAEGgD6fXWILCSzisg0kt863BTLKlvOLdY3ihUDDO0K5KrkndnB6V6lpWuyJp6mazWG0mSJhBAsgvEUYQy7JR+7fPzH5QSBnmvnqyFgGmsJYz5zxG4gBeO5Q4O5Wh82VWjbJwvl7mPRlxXqnh6+hF7Z29zql1Es9rHFNYLEZ5vLCgn7XGVO99/IjBVkHPPSgD03WLK2jtYrMSXS2NzCmpzXUs8gFwxIDW6J5S7JMDceB14yaw7Y2kCPGyv9mhUSW32q4RHvrqc7Qtqnk5dcNzgnn07dQmuwtapYIY4fsrCO3u7lZJJLpW3A27mWRQkGQONu/wDhAYAGn6bp93PJFc39s62iWhSVrmMyh7gMSgjt3GVGziMgj5cc0Ac3YRG3drZ4oZzdN5V7FABI8Fq7Bk+04Rds5OACAMAZzjmr627aZqT3Nl9nksPNQzLO0UwsxxxcIhLk7SAML3B5FdGfMnlicRw2cJOz7b5UVpKgjQqsZVmAcnH8WRzwelcTqMF5aBW0+1dpJrieZryV47gzyZw6NBbufNYYwFYcdhzQB0V/pel67LHHpVvLb332xXlW1uitvdNgsIpJcZiUqcqAcMeDitObRba3eOCR7aJjFLcwmS5DMt4VEfzT/djkAIAiGW3DOK6XwnPbNGtvdW8H2uSLfa3hi/fSzGKTCi0AUrcRzFeACwA+YDBrcv7COzdXTUI728la4jmVoXntruJlA3ShIf8AQ5fMBG44bPI4xQByw8NXVt9haeVEjkIhme7t0urmZ5YtzW0jFhvXBUrtyRuBxzSX+h6RptuLhoissMjC32yFpJQwCeRukBCyLLuJB6Y44ANepJY6TqcNqs0rTXMFosFurBGit7lk3zQm4dUzIrKNpLblHI5GK5+IrqFjcxala2Jnjld7a3vJp5rgSbmAnjmIIfJGF3EZxnHAyAeHtpM8khMenmOYXonkuJd9w0yGXkwE4IPI3AADsMjBrZ1Tw1LcNGj6fDF5sc0sU0YdJZTHIWEDhhtUFt3fdk4IrpNZuILKzRFluLO6LrPcSjYtwiH5kjini3CRSSAABkdDzmsM6tDfWmYLmQ3EkvleXeF0EgiRXeczDlWEjFcAZJB460Ac5Z6JZul811Y/Z4LcxsqNAqSzuxYyBwpGycRrGoKA8DPY10aWyiFNSjuBLbP5UEdlBCk00Gm7h8zzLgtN5mRnGQO+OTXvLW9v1Ub0eBEa2vgbhkjgu8K0ckEr7TJMFDbOwYEN2zZ0x54BeRw3QR4zLGty+EN3F5YeOMQopAkxgPgcNn3oAtXWnWNxHJMIXeR7hIYZ7xTs8hD50kchXIL4G0kcYA54NV9UM4uLWe0to9OgmiiaW5ubd5oZQuR5cUaRnaqD5VJOGAyMiu18L6bPqdotxqNqZY0clpJJZYg9xE5JikWNSzRKpUHKjPqU+apbvQZdQ1Vrg3AWK3hM0aXlpajT/LcBlSOMgs4AIwBk7VBAANAGJpryahBNbLdxQvDDEJXt7BQ8kLK3zEyE/df5lZQQFwMg5Fcfpvh/VbO9Fm+ryzbbyOTasCOdRs7ktLG/mSKPKAkZgxbaAzYz0r17RtOigkE801vNDcAwXAtYUit44/MbBzEAEgwVByM5J71lGwIbUR9jcWlpdRQyticuLeE5lltLgJgwklFZN2VC7gBkGgCqLe6u5odN+xTyWsgmDJdzLBFbeS+WWZFXC3AjHytuIYEEE8VBqcK28sstlBO9nBGWjgjEzpcqkojdS4BM7hvm2rkqCDgCuikiKQx3WnI2IophN9pnDwulzgkpJK33cN96TEy9FIGKiMZhmt7d0tLa1ljFwn2R/NuFKxkGS3aWT5CWAZ9+CwJwXPJAGz2U1tYzIsdvJcqiXktxJPL9ts0kiaVUXzQAymNwoAJ298VwPh/xq+i3AuRatbRwy222KZ5prqQM+6fyoog29JN6ruAIHlncR1rodc1yeHTZJ5ZroPs8u7ultkt47mNS6RxsZiNny7ASCehr57k8TLLrEVn5MlvKsUSSSIwlhjhjYEq7AlkfYOdoOT07ZAPvXTvEml6hpwuZbOAx3FwLmS9YMFBjLLOq8bwyyBiQg7EnuaNe8SwT2kWnR6dstL23EU9y1vvad/u211DKsgJjxtIIByoyuW4rxvQLiaLytXudSFrHEsS2KRWq7Ly38rbJbRw3bJGJ5I5MEnBI/wBriugvH2xRXEDXKTacYYbi13pJb2ls6MbSQIjtgqqszhSdpbBwBQBzXiHSNTmeK4vo5S0TwR26RS+Y1xDaFVaUPPsPlZTOcZGCOSDVNLO8gvrifzjIixMMQzP5qXFyFeJZ1mwohGcELnIUEZBGa2s+JbW8CmTU4ybS8dTayuTIkUdpmIwqdvztM5AUkK+wnJrMs2t5dMhlhsHlnw0ZZVkguJGaQt5jeZKEkuAwUIAxypG3igDqfEupazHo8DDEMMjNZ3MsLpvijmhDec5BzbRb8gs2HTA2g5rz3TdSi1qG5t7yJ4ZrOyhi+2pOymS3hL+bKUOERzH5Ofm3MTxkmvV7vT7nUYrC6klvZWW1dLm0MP2cCS4ji2WVwqIYTOJc/M78CMsSAc15r4qubrTb0aRsg8pMW8lzcywW0MruwnxBeRLtK7t6nBdQVIJFAHG6zBPZ28ttdMZo7qBT9mlzBASIY3tRFMrtm8YFQAFJJH1x5/q9zJp6QQzxXUc4gEkyyRwyCM3ERW3iaa3B+XzFYOCA25Cx4IJ9F1e7uGuBe3VpbXGmM3lT3aN5lykLwqoW1kViimN40IkOGG5sV5dr0EmrOtzBcI91FEfOtrSQXDRJI7CJg8rqJm3L8wP3WkIHA5APNWmk1PUUuJp52d7XyFinLiG3la2kDGfdENiFXTy1bBBcMODmtayW2sTHc+YJJjI9ktvbytG8Ns2X+03DyTJucnnoD82QCDk2dS0y2W0hijgvmmt/Kvlla3dY7aZWKzvKjbQ0qujL1aMY69qyYrP7XdreeZFAqRu0kJfMpRxzIVcAiVnDEowG0ttUFQCQD6S+HunyXn9nw2XzzwXjXS3Kl5buaK4VYpEhjG4SOqruKZLsmSFCAsPdrOyn0HVrmNDavZ3ax3V/Ojq++SOV4DKY0ciLylUBh2ZD1HNfK3g3xjD4fKLYQJBax2yN9re5+VbuRhDHcyxtCWZVZsPyCqOwAxivbfDfjjTdbP2y4vQI7dnsTbXtwIYpWRUXbA8carPZyIU2OuRg/M24GgD6z8J+IpCyywXNpdXcURtppJ3FusltGii1lM8W4SRfIARgHAyMk1j+IvEtrquq3TzT6eiiRXu4bd5niMsagyCJbhF3QkqW3Z7jOOa+XNW+IGm6FJbwaRPmG6hFxcQzzEpA10zLCI50GJXiQALGMkIqkjrVCHW11mya6u5IYzCt0IBaGdpbqV1SCGaB4wXjYqSzDaYyxPzCgD0rXLtY9URoZHeLVIpNkzqDawLvWONYYmLLDOQYyDnnfn1rEt7pGMMEDtNEolR3cmSSWc5KKkSjMLZOCRkblPfNclD4b1i/jTTYbhbmG0vw8H2fdJNLHtacrL+83RSCTYCW2qCpHGOPUtG8M3ltJBcSQQ2qQSjaIEMk82/AhjmRSSGMhViwBB5GdwIABwuv6vcWVkkYt5ft886Lbm6kjkhtoxAsczXDsVAcrGyhDhhgHGME5Og+JpLydrFriI2Yt4kWSKKI3FtOWaRScyBTGCipgZlw/C8EjT8baNJHe3Rjlj002t/cNepMVke7vWRAZIGZyXjXaAMLtJYhNwBI8/OqR6HIbvULm3KSQ8QCOPF7LNI0oso7qMbC+W/veYvK4+XNAG/r9pYadDIt0Fu9bmhb7Heun+hyFbZIlmltI9zrOiqoT5d5ZN5HJNcnHr0OlWloHSAywxpbz3sUkskvnXUZL3N0Nu8OpZC4YDac5AArz+68f3tvql8Hup1WQhC6SJKbNCpaJLWJ1LPOibYm2Bm/dbmAya84vvEvn/bFa5hmnZJJ7NGuVXeLqWT7T9obI864Zd5C9VJ2YyMUAeyHUraW4nH2jzpwqTTXCAy71Rtk8qSJc5aLzFclgu1e5xyddJrKwt1mmmkSS4knMMglG4iVY/s25yxVIHJba5IJ4CZBXPzBpviO7i1GJYXultZzCsEHkSRyqikIgxKoIjbYdwYBGBwTvyK6zVfFHmi4hyZrZXEF7G6EPBPCBchmhYBJIAWCxbmUqVCgEAEgHsk/ieIyJC8ts8CvdpFbXEF0GkKlomlglSHmZGXALkFiPWrdnew/YtPlnE5hN/HatB9n2StauC2ZRtDAvN5hBYDk4znivnzSNZnfUbf+1kfBDXVnIjPmRJAXgjn8xQI2D5YgcHnBPWupm8a31tp8vnTwm5WWVzbxRyCab5QIp7NpVAbglWGeMFl7UAfR906tYmWLUVNhsuRFHIjm6t3ZNsUEbBdyAuzg7gAPXGK4KC3cKpja2tbSyCobdoGmuZ57h9puZJQ2doGASM4AGeleVaf4o1c2MjNdSR3EksFq9lsEnlLJmW0u/NHDqY8KxySuzL7c10dn4iXVna5hnWB1s5ra6cENDfvFGSURYzxN528AL83GcYOaAPQn8QaiLdNNFpbzxi6aLDi4WMpE4jQrepuKhmJIUkDJwOlVbfWn03U7mGKC7lxILSS9jElwNLjUs90vlmPywnluq7mxhgpJypx51p+pzLaXUdpJElxCbae1EctxJCwklaW5WVZEHmXCndjrsI+bpXqeh35aKLWbiKyJuVjjlguZkSG5iuiI2jngV909yzxyvvCkDcDnaykgHpsVnPqL2USXN/Pa3Nl57HS7cpEj28duA180cLieL90A4TIXYHXJwG47Vg7XV9G1xJJFdXksccMduJArW7J5ghM3zqyqQIyRkH5T8wNev+FtYsYtLuruyu2u7WKW4s7bS7JTEGN0sbSWalhv83CFlbGwBME5PPFazo//AAkeqvqhsri1vLdJFs2uYGgKxxuZEumhjOXQRhmdnUqxTaV30AWdBtbfUJmgle5tQs1rGkn2zbIggAN1NKqt87mIKjrydykgEVv6v4N0TVIXVEubzUnG62QWsLxsjzvOLgFcqwjiRU3MRtaQr2NJ4S0xIwlwuq2rXi3UwikRVkjeK2cJc3F7aSD9xDMuArZC/MR94FR6Jptxs1K3tLW2+W4nuo2mt2aOCKBmeS4iygPlJtUsiIT5hfKZLEUAePXWgW8UFvZ6Vbs5j+0QFrmVrUrO1vEwlOY/3i7RgZwABt6AV59qnh+9sGu7u6LPbwINvlzxkyFoC6JFYyMEb5vOJA3btoJH3RX0h43tU0o20sUUlwRdT3Bt5UMs7RoDviRCoMaqDwSM/LjhgRXiWs3NxrMljby20k6Xf2i3jlnvxGlolwtwIo/ICqQqhEyx+YkkDAoAo6JpNjeWMUR2JC5sXLXFxMPMMSbcGONBtmO0bg+OvU10E7jT0ihfbc2k7RGcRxtHdi3jctHbtKHIFqG+bs20hQMVxmkanNo9xaWMkpuHFzcLcxXbC1gWOVmW12yyIA+C5CkEkgAkDNdZNYyG7gitriSNpIJHmjDC45Fz5AUMf9Yu8qAR2IycUAWZPDumvcpeKWurPUrm2OxkbKuHkVbZJo8eWdykKATnIzzmu3vfDVwhjhs7qJoY1t5oIGxLLcMpaV7KSBVGxl8xxu64jGTzXndjcahp18NVjtptQt5IZ7ZoNrpb20sXyW1xLAfljw+5vlG87uByK9W0W01GPzINQa6eOe0TUTdeWYzKjRr54iZxuM2+RUUKCQoBbBBNAFSHSrCW2mLxXmoLMJPIldIYFtpEQeZFIkrBo1zu2seoAOcmvLfF/hdY0guFtZLWd4GeKOWJfLniiI22xkY5JKgyLkAfvTnCha9ujspxaahieRkl09UtvNKLPbK37v7O207ZpNqZLZOAwz6DxTxPqur3llN4dtrKV41wslwb1pLpZApVZYmdfk/doANp2YXqKAPnHxbNBFZ3cCpZz7Lo3n+iLNNHdSFI1ewZkyrTxqVOcA71J+nhviDwtrK2yTwLJ5E7FmgtZnmNv5jKwFwNpaS7AdeuAA2M4FfVWq6X5NsFjt4GnWQW+253OHiWAG7lljRMLOJ1f5wxLY4JGDXk2sebIsVhA4aCKFpJri3SWEQJM+XduMvIueWPG0c4xQB5ZoHhCCS9kE88EaRMY38y2Q7XZSrQzQPKQXB/iGeuRivTLO2l0S9g06Gytpbe8trdI45EjuYZCTjKyCQtHISGbbnAzzjisyCzWbUraCxXfm8tI5ZN25iZNpN7vJ2zjZzjJOQRjtX0onw6nup4763ZNQlhWIROE2GcbQxh8uPoCVHzJlhgggGgCLwzb6Y0Uul3iQXRmmtkiN3bIIFlJUPGnlSvgpgrnOBt5IOcextY2GmQKlgtsJIpEj8hcfuEUOsrB2O19wfjBOAuDWLp+jy6dYus2mRwXMW0i5t4kPzTEySMGgZGYgs332cjocdKZDfan58lkllA9vJdFYpZl23W9oU3SlScyW/U9+QRywIoAbd6G15bmGIXDNdK1rPK8sdva2ylgY97uwEzlACME1iWGiWhvf7JWeQWiiRJLmVJRbyrCMtNDIyiMOr5GM9Fz6mvTDG8Vvpgt7VxEWIlS43P/aE0TSBphD1ADcDgYAGcGrFvpEsgMSvJFDdq5eNLcKLaTG0Ky3AXYm5mDbchg4I5zgA8TttMu5NRupLieA2EcZiN5p8YM5VZCsEXA+bI2klAw+bJI6j0/R/B80qJ9mnS7W4chrOOV5rhVZV2lLeMHzRnqxxgk1napoVla4yst5NBE1sIbSFrYW8fmgPH9s8xlMJ3YBEe4ngetdv4Za10AD7Rb3iGY8QRwFZLeE48nzQ6xvCC7HlRg9W5agDR8J+H0sbv7NHqE9pNamaS4szZlAIdwWWNYm2hgTwS5dhk9FxWxrl/9turiws1e2s42S3s47JYlujMPLMsoeAYdSDh3IAReh71HrN2nh+wMNneLJfX8scktwsY86CCUNI4t+WMMoLAFiSTtJVQQGrHlmt4LKyfS7p7i7u2cXbhoUFvcSYJlnkdxsbapO0H52JByaANa9+IF3okM3h+1bTJA0aNO1hdSSSpPD8yRXNyD8qqNpcKS2WywAINeY6reQ3lsRFI141wCmYLhRLHK7F5Ap3DEORJ8xxnHJya3dbsbu8tooYIrN5DJiJhAkkl2rk+a8oATyY3JbcQWJA9OnN23laMk8cV1YC4SSSZZ7e3kkjDhVie1VZI8GJckAdeM45zQB5N458KyCOPUbi5VbFAsqfvyYnjbCSw+fEciUjooOc9QKqeGDLpVnEJbJ4re6nSRGf9/Ktm7rt+eMuPODKduWJw3Ndf41ec6db2dvaJdXEAF4Xv92Y3kYl4obaPIcYGRnnBzjnNchoOpi9sdggtdOeZns54rtmeZpY90hlt4WbdkgYCopIJxigD0PTZdR1S9vvtUz+Q10sipbrHbWpgCgf6c8nSULsJwVBI4zmunstJsbaEQTXfmpNNcytab0QSRA4CKpc5HPbqDU3hrTJZ7SK0n0+7ska18l4raKSSe8t2LMgFvKo25bJJZtwHXHArp7bwra3d5aLcW95dRQWjxvbRsYY4IC5EbyGNSUudw4A4bbxmgDyzxPEJo4oNOtWsrpIpVF4WAtpIymWE0ZXakKKDguQSc7c15TNHc6bpzXIInYiWS4jN08jz7SQrtIsWIoMqSAMsQcAgcV9A634Xjgtrg/afMlErobVdQkgu1j3fKJGkGDKAq5BAGGyPSvK9d0Fhc3chtnit57FIlUkXBmaIh7jawfLEjC52genFAHC6RezavYyzvFbIYEFuLbT3MQmCjKm5hVSF4/jzvre8PQ20V414lzFHJFK3no3mSsJljwkNuWX5HGRknAPrXnnh6GEXN7bmG5MwMrxC5E0MdsA7MBbLahjMoAUbjx74rrNOlWRhZQyCOWItdyzBvN865Q5aG6RgMwgbcEEnjB6UAemPqN3c7FvBF5rzbTcNh2uFkI2qQuVGAOBnrzWla2lxqAmghkEht5UlM08cX+kRnIaBWWTc23B6DoOvNYWi2v8AaVoftkjz7rgyb0MduGC42xWyFxhweMg4wc5zXU6dcx6ZLbmO3O8qwEyEsbaJcgCZD1Y98Zx3oA39H0+eyu/tFvPHHNJamOAMybFZwR9wOXeMHO1QCxPY8V6Xot8kLXEctoJL1YYQnnM6sxXl0WSfAQsdxwDkZ5ryOXWLe3ZJIEiiM852TyNmUsWG+Xr8mTnbgYHrXWJe2xjW7WYCRJ1WZBKZZGcoT8isMsOe2etAH1hoWvQ3MNjHamzWW0hUXcdw4WxtDMpydpG6VwBjJBGRziuG1vUrXUobtUvLSUQiW3kjdCPtUSyMJmbam6Rix4xnA69M15LaazYywGbUL688yWF7GyjWGdtzFsrO8MMXVf8AaOeeOKyNT8S3OkW5u7me2S3mt2gzNEEkVWXaGhsiu+MnHLEbe+6gDk/G+owxXF7dSMkltPbPZQW1ujYt5gcedGZCWII7Adq8v07VLWG+ikE811bRxhZhc3UZgjR12CS3KRkXuGHIJBB7dai8VX120iXUl0ZLQWzfZILVIyTI55kfazbJTu43YPPPauYtbmS7t7iyjhFmwjEEkNpIIh5hZZHZ4XQsyuuD8owOeRxkA6q71FmltmWVTZ3N1JFNClojPHE7ZUi4ZtsKDAyNwIwa0rzVbW3EUZvxLHAJo/KAmaMzuu6OKYxRsyKDjG0EZ+8QK5e2sNQhtoJEglhEcrlIWikktrkHIcSAKSQ2fkPt+NJOx095Euw8UmyZzFJErB2aMiPZJGTuGTjPOO/SgCHUL5WQyPcxOzvu3yBkmLKgDRAoCjMAcbS2SOgzXnWpX16LSSztlmikluA8qW0cqm08gZkkl2wkLvXkqDnnpnprWtpPcRq3mXMyRSyNLmANHHNKdqhCBjK5OM4Y9QDxU+q6Lcaasl3pJmltp4UNzJcXCPKLp2AmiWylKyHgHqCOxJoAq+GpkigmS7uty7HkmZx5hcS4e3SOL5mYB8AlU3DHIBNd5DdRwXlskSR3M9zaxRyJpqxzRRIgXzWecgNJKpQZQjJLkEbRxxFjZ/aY4LtJp/tDlVRYtkDeUMYjWAg7Jt2WZeSB6YrU0jTHg14XgtgjEB7aa6vAZLMg7XT7TbtiLzCDhGXv1xQB7Lpmg2FiFvJVlu9PKyXFyBA8E7yZczYVlHlhQOo+U4+UmsoeM1jvJE0q3WC2eIRXuoXMQne3t4HzHHE7jbKSu0sRlAT8pqCTUtUkgjklsNQi0eSGS3dN4a2hLHy9084YlGLl8FsKxPBwRXmkF1NLqEm5pJJLBntBp7rtjisEQNDvSAlWVnbapY73AyMjmgD6J8NXv9pXcMshuF33kaTTwI5juY5gIy0U8SkPL5OG2ISASR1r9BPAGi6P/wAIzDZQQzRQLK9zcPch0a4iXDvNcqcFzkfwkgE4I7V+fvgG4GkXWlrM96LeU27/ANnlC2lWE4CuizQyKPtADHKglcZxknivvXw7fTm0lvLu3DxExXFs1kWjUwF/LfdArYED/eaMZI9+lAHsN9b2SWsNzDBAENruZ28iOVbeKIlrEtHKGluWVG2ttxgDODXwN+0do2i6vouqPbQPYyvG0d/NFid7WGKItFsEo+aJyRuByQeVHFfRfizxbqyw3luz2tpFGWOn3kVvP5j3CIFDOhQ4ZgJhtAwccZGM/G3xQ8ZajrVrq0Mha2k+z/Z7speJZz3EVvC85EkSg7oiFICsF3YABJNAH5x6te6hos0kP2i6klyk1jFbzCUxxLLEkRN28gycLlkbiPHvz7J8L/HuvabqFtayajatZaxewQ6j9muJ5r2KSUPHtlBjCsCibsqSuWGCcgV8sfEjX286x0aOwmgwbidppMxGfzmdJpREjZjQhWYEtnnoOBVX4b+JH8LeI4GuL2axsItStrm2ELRTeciSKrxXV5IxDDiNkfgAOQcYbAB95/Eb4peIfB1+X026EltqtwkmEuplBO4bIpUZT5chEaj5QVXzCuQRgchrXxJ0HWvDiT3EsP8Aa0Tl7mV5Jp0MrgqI4gkQc2qzkqGxyoBzg5rF+INt/wALCs7a+0vxDazXujQSTYhWO/ljiWYBUjiEZ33AaVWIVh97tg4/On4iW/ibw5qckdne3thBLcyB725V7SeSVE3pbSLvYb2VySBnnIzQB9G6r8QZdDllvL+6traSK6S3W6Uuwa4BBiltoyeLYL8qsT+HWuk1n4yw3mgiLTpDcztHNBdo75aScxRyXZjWH/XWatuyccn3Nfn3rWpX99OtvqNzNNHawxKz263MkgkiUS+dKQh3MJAzE4+bdgcjFW9F+IPkSiCae4gsYZpBaXDxJLG7SwmK5WV3UZgJUblGfmPGRQB9p2fj2W3tJL211ONfPKJPGDI2cQhlWW2kYbYTvyxxnIPfiuI8Y+Nm0WWG6guIrgS7vIaRBNvikgEclsqebvFsGPHyHlR1GTXzJF4sv1ggMHlGFpmluL2WGVYhZoxjwXVTk+WE6Z+8cE9/Odb8Uahc6oH8sTwWkxTcwe4CpO5Kx28Ejr5uIjxtByACcYoA9R1LVLiK7udRe9zBLHJLsnEdxcHYmcSEAHguQQhJGMYrDGr2OmtGILyC9guI5kit4wtxFHO+W2vuIMUYz8gycDGSSK4jxVqcMtpDi3t5oZWEFlLBA6G7RZPNbzkRiYZBkqcDJKnd61xl5aixZFWF7pmiN2pheSJGMh3RoyLyhUEAjt/MA9Lj1+/1G5EMheSG3ijWOK6IW3dZXMUqIpOdyxgdeDxgmtfSbi5tfMt7eCWSwnDSSQMXbdFFcO8y28QA2oR8rHO4hehHNc74Lt5p2uTfvAnn28MUEDxsIxNErSmMSSgMsu0j5uhPQ5GBs6MHl1uxhNyLWS1ugbpXhd2tLZ1V5IXAbNwzIyk7AxzwRnigDsr/AF6zvYLW2t40gMah7i2WRpzbBVMRTy1yZgmCEQbpFVPmUYNcxfadY/b7W3tr2Yr5/wBmnma0VRbXHlrKqTRIwxCyHLMBuLk98ivUNc8N6boGo50y9s0Grm00+4vFWYyWs06mG1mVTKEt9y3M+/OGDQcqCVzxM3gvUYZ7i6nlWAqbYtOXkaC6cSNDFchwW3MVjGeSx3c0AbbaJLbafbR3Sb4Q8DCa5SeL7a0srPFPFIVYqyIRw20sRkA9aZHos6MZba5YWs8kUQN9Li2knvZmDG3mYhpJ9vABAXPHAq9aNf6jBHMscEMo8iZXaORY3vAwczsbhgqL5TghTtJ3YVc19afA74Ca78R7sXN/puoWttHcxqLxLaX57ZQri4MdxtH2YzEgEKMg5VipDUAcV8JPhNL4o1SWzWOdb2AsIJorJMmRAr21qLhZBiSN3ZiEDM4JHOMV+mHwX/ZG8i6hu9Tinub63ufL+wxacZIJQYG1KOC43IRCrs8ZD8fKBzkEV9jfs8/sq2wNhaSeHZLW5tGF3BdkSw3N8LRSzPaIkZR/Mc5CbyGwGDYxn9Y/g98APsSadPZWtzGUMdxdRalayvLqMzRpBcXd/dJAjG5ypCqSAqnGexAPDvgH8AbO2stLF9oUUka2NvLp8NvCYrXUDayqYI0Mygn7+CSy9MnGa/VT4a/Bi10qCJ5obaKDzQYoUtkXySgAaElzlhjv04POa9D8DfD2x0OyQy29sm8MTY2ySi2heZ/NYxJKDh9x+b5gCc4z1r2WG3jUDySkYQx7YwuIyqqA5Qc7V3DgHn60AZ+m6fZ2cawRRs6xsu3cqgKD91AOuAOPwrpreMbScbSecY5wegxn2p1tDFH8xwzMhDADjAGFcA9jgVLvCRoehO0AYIycDnP5c570AXIVVU+Y+/5+wPpiobiVUYgMMBdw5JGe3Iqi96il0ZdvyEgOSuWP93PUZ6EZB69K53UdagsopZrhlSGFNzylsonQkMQT269h370Aa95eYX72Aw3bmBQcjdyWA2jHrXxV+1T+158P/wBm/wADXviXxDqNjI0cNylpbRXJM8t3DESVzErBkUg7iOF6E5r4/wD28/8AgqR8Hv2ZvDGr2Vt4j0zVPHAiuU03SIr8vItzGhCJcRxqfKi3A7QxXIPHQ1/Fj+1H+338Tf2mdY1XV/GWuz6Xps890YtBS7lXTFsrhC8MsSou2OQE7SqnLYJIOaAPW/8Agob/AMFK/Hv7TvjC4tItVks/B9tJfjSdGsby4NrcIrGEG9MbDduQAr8pGBnOOa/Ia81ZJ7S5uriWYSl48jzT5YCSFgrRsCzqP73Gc+9cVfX89xPNc2Fw8i3FwqKrxnKo7ZYxBwNsZfOMjjI4FUdRMqlxd70LSFWBdcysqBmUYbAfZnP060ALe3Ynle4vJW2QqshBcBnjchYzCM4AHTGenaqzSSNFPcxq8fC+WZJD5rpkDKouSvyEc4AyfzbFFbGEzLCLoyKyQwzMG2KjZG5QchQcDkAd8Gur06dJI/J1SyhVTEksDwJuMZBAYT4UsluY8YGM7jnpigDmIwz7JWeaIqY5EAYEAL0Zyy4ycA4yTzyPX2vwR4v1HTL23n22zkyRNBFKsalljbO+RiQQx+XG3P0xzXlRtEutRu7cyLb2hLXMCMwAS3jXcql8nbwVHPJ7Zq7oVwr3waS7WJI4mFsNgklV4iRGqqfvZAHr74oA/oW/Zc/aJ1q/8MW+k3tkl4IJGeJJryRbdEYbSiljgENzjpnpX1bf6hrGr3QvrvTZYI7wDbFaTwt5yLGFiaSXzcLCGHUkZPHU4r8Tv2VPHVlpWu2Vje3bD+0bhI7i1LtI6PKcpIsY/wBW7kg4PALDkda/azRLvR7rTkRL67ju4rdooX1RzGI1YFvJjhjB85UdsjAJbGRmgDgdalurKRUjk+0IpJgi+zLNMHUAsgyv8DZyxIHGAa5HVdfu0eytWgs0ulld21KF1tyY2Q7YjEreXJKSSMHjIzwevcX+l3Ee2KS2nEyR3AivIy0Ml1JI/wA80uAhj7kKTz6k153rtnaySLGbQv5TiZ7iQP5z3FuV2+TEx2RMVJO/cc9+eKAIbXXopoL1ViuDl1TUi7pIs0LZAhgZmBjZkQHsBtxx0pth4st2jNpDcvCwBtkjybeeaB3LxwuVDB2CgAncp45rz7xA/m3ErRzyJbSRr56I5luYjGC0c+xMLtBBGSevfmuFN1MxQ2cNw0e0s9wCtu8iRZIeSCQgEknkI5bb1AoA+gZtcW5u/OiCXFlYwRwwwGWWSZnAKtIUYYbMgYDLg8dBkVyWsajfjVLSGaGOWGWB2QzwxmKJWIIw8ZVokXJ3Z5Bz1qp4ca41GJYrqWzt2UrEjsrmWIyIJI5BDhQYFVRjOTnqeldLfiRo7a11KOeZbi4FsL2aFYpLqNl+We2aAsoAHO3PTGRzQB5HqV3Aq6pHPEupAr5kEzFbVbYxZVViBfdEpycMeTtBPNcZ9hsbwPHC0z3kaRPM6p9q2QSAO0QIZfMOB1BI55616FP4YtrNtYhePUQJVmhtVkIgiv4ZQzCW4UM6g/ewWZQMDpXHabo+owJObcyQS2tnEFtthkglGSi754AxX5AepHWgBI9XlW3kgjsxAU+eJNOcwmNIwVR5FQ5O4ElgM7SmPWvafCNjb/ZLS8aLazQMlwtysjRzyuFLSXwUfuH2/dP3u+M14PLcy20wjuvNjfJRVSNRK8fU+UUyRFuJ4Yhj6V6d4L1+TS7R9OjuLWTT7t2lWzuGe4aOdgNslxIwzbuSDgAtgdVFAH1BfWNk+lgGSGKK5sonjkSd/sk0MXBK2KgmQLgAk4PGTXnd/O13aObORbeKzI3w2luy+eF+X93CW3GM45GM8/lasdbluIl0iY2scPmLHFPKSJJx8rTwAsB5RYMAm3hvc10Wn+E5Hub65t49StYS7Q28riJ47lHj62zByFP8OW24IOcUAQ6NpcOs6V9sm0uxm8tcRRPc7ZZ5ULbntt7ARNu2k7lG3PNbng+bVdDtLzNvGxmldQjxsggMUm+C0keMAEkj73Q9jV6DRtS061sLE2hedGcxvDGbnZ57FYbd3cJG84Jy+1mBHAJrotXs9P0qG0F48lze28cYY28xj2MDl0VB8kuxic7zuPRc4oA6S31P7VaR/ZLpEYRgztLZzkiWWTzTaFWG5ViKnL/dAPWpbOKbUZIZ7C9Zrdo5UubQCO5T7Sr5klhclWXKj7vUZ5xWVZa9p858yKKwSR8fZ1kd0nVBF+9MeR5cjuud+9gOfWrhu7dLQ2+nySaXJdfv54l8sQu0eWVbWK3ZhJI+PnKsep9cEAuQW+k6ZdzNdwzm8MvnzyyQB2kOSIIbfbKfJjQ7dwbBPXGOvUf295Q+3qbyzaeaKS4gJkdUmVNiFFPyhOQThcLnJ4rzxdTuJHgt5dJt4DGYGS6E4iYs8v7x5IpnP2VHU5UtkEjjNd8l4l44hujBLbRRqYBG6POdoG6KR0OJJDn5sZyOmelAHQWGranZyGGZTNbTQR3MgkEX79WYb5lZpQBMAeNpJ9qwtT1yM3N0sZt7UxzN+4MrEOzjP2gR43TnkZdhk+3WlhtorFL+6lvYnWTbHaQeTLdCNEbDLKY9wtl3HrkZHPavO9bWG4m1W6aJfPYpHbQwsoktprZQzJvJz5ZGOASSTjBJIoAvar4s0ueWWNJUu9ThLQLKGVrUPI2UFxJ91F+RsnHy4wSK4TU/E7rdXaadBNFdzQuZbqNQlpHBHMEZWyGEcipyJF58s8c155rWqCGzuLi8abT5UEkYgDC2jvD8okkfdGCzMWcKB8xxwOecDVvEj3OgyQ2lzE9/CgheImW3Wa3nTaDNIyKoxFlMFs55wAOQDrbDXLiPUb6a1itbuSUTMtsZ5nDM/D3CcKEOcnBIb0HSs1tZ0Sz1ewtNVL2m142jlR4xKJxMJ2sSxgwV6rgnp6814zaeIb23t3lu5nulMdwglntI4pleP5Wt49kil7Uf38Z5yKyYNZbVobe3kWwSBzFKbu5maS7TyWJ+2CRicSnJGBk9sUAfYs2qwfbHE9l/aFjcxOulj9yrxzMu50dXRTEI5MbSN2O+ACa851HTYNd1CYQO/wBnsT5kV1NI3n7zAfOeWOfd9oZpwQoLZ44GOa880W8OoTLA+qStcJMHhRJFazV3hMEKtciYgD+IEkKmeWavatA0DUbsMLp0htZ7lJkRVLz4tLdHkkR4siRS7oCAST7jOADh4odUW+ubJra6GnQi3nkilJeYBMFXNk6YNw3cZ47gCvTtM8G6hfadaXLG3MNxi1ETAR6hfGZt7yyq5BUJakBCcBzz8tfTPgrwBpviNbGR5WinvitvLfR2wuJ57S3YRzTqwUgXDPxg8pjLhRzX0PL8JLOwtBHa3SW8k7WcEdy/l20F5HG+3YrOha3kaL06d8YoA+ItN+HMtqiWtxcPfy3VwWadUmW8RpBiKOUOg+zhccEfnXomg/B1IrvSXuzMnn3aXX/Hy8yO0bbktZWmKLHH52X2Au20Y28YP05qekWGgy/ZYppEum23E5S3hKNLEUR4JJrggtLukTCDLHdwO9dZ5FtPBDH9mgQwt9rgkOHiaXOfMIjyyzdOuBxxQB4rD4J0a21yCG4imQ3Fw6NK5gl2yJJbyLbKInJNv5iOhUZK7fmwCKw/GWkwJpM7y6VaBrW4vHuIYib6aZZyPJGEwftgPRfvDHIFe5XukNe39jDBZu00FtJELiNliE11d3P+kWN75rgwE5+WRRkdc4ql4j8LFdOsrbULZYr2ymnnmhIktgrbzHE4kYBrq2LRv+8bJAAJwCMgHw/YaONRm1PVbkSXMds1pb3EIBhtL8qNzNBCsm91K8kqpHmnqOK4nWvDEWnxXStdwTWj3XnCEA/bGtjF5q2dtFFkRXG8n5WwvH+sr2rVppGuNWktYoVvLe7e20zT0wq+RJLtYLDECYgtyQ4eQKCDhSelcbc3kelXEtncqt1fNDO11dGeBigW3+S1vGI2pECMGaMnDfISG4oAyvDt+Fku4BNaIlzZxwWc97Esb2JZvKGIQNrwRp+7YOMn74BX5q7F9CCWdnfObsmwFtBHZpHLturiVfs5t2QjJtyq718sMpByCa5uIStbWiPbm0kn8+G5RwJLcSO+9g0pj3IBbAKGOFJOVJzXoT3Xnb7hZJ7qGCzha0kthPtMkcYaV4pTHtU+R8jZOQRmPIoAzJrK/ksWNkJZ2gYuiSSRRrbCZRHEJIZAGu0K/wAW0qO59ciePWr63v7C7kumt/Mgnlhg2q9sZGmd994G3zJ9nZIwxRATyMjp26Xmk3mnRQRahBBFbTR3AvDMk91dEkJFZF5Wjzb5BGei4yxxXKeINS0/7cguJIbaW8tJo4vLWRTdLK21JZJ7Z2ke3X/lniP5QMtgUAeHzHQ9Pv7yGJYpDBJbw3U0jXCnUbiYiaOaNlR28tDEN5IABlOSOcdg+mXUKoi28Utpd/ZEhkuLZbK0hZoCQIJVVnVWEpOT8okiySBgnPuLV5tTMmmwSRrHNHBbOPLmjniijVHXfIgDhyw3vnGTweK9EtdOuzZweehT/SYZVQzC5iv5pYgAhIcx28CHqFI2jnjigDxPUNIuGd/MhSNftItjDKUaW5t42KNIkzDlQyjP86861DTLiLUZ5Li5ljFu0VmtgqMEZUIjikXaGyuz7xBGO57D6T8RW0UV1LPJBvlhijaaUFVFpLcIXEPklgPKLHDgZOT0xmuCSzluLeaIw2yAxqlvN9nklVzcYLQhT/y29Du4xzigDyex0yzO1Le1kQfaY7MtZXZkt7WYJv8ANnSVQshIPRSTngivZPCdkNCktb3zbWNHmEIWVIy7m6j/ANeIY0PGeDjJToOKx9P8M6jp+o2sU/mXSXDyS24ltEQiZSRIFuDtSadk5DN8uO9e++HvDEN9pbSfZJYr7zpTcxtHbwrCGyzK7NIRC5B+XB/HtQByniF7i5i0x50NpZTMI7l44YnljDlQRJE3+qEsjAgnHysTTdUVLWKGeyfZFKIrW8tbSVYoEUY23Jw29ZC+c5GSMkcV3WqadYosVqizM7x7J5rlo5beO8w0dvBLHETHJtVUK4clcjPTjkRb2GFs2E0U9pL5M8EMe+43IoLzur432rRjgtgjGVzQB5tqvh3T4jJOJYXtmlLTpGGaR7gSMBGQjnIIwcybev580ugz6WZGtYzdHagaKRkKJFLIZDMlsxAyC2Plbjqetevap4cG1Lu1tpbi3uITIZljcmGMMwM2U4gTKnk5BGOcYNUH0yCSG1mvDNbRLE8C3UZ3+bHHt81nt1+UABduc9QcZoA8f1XQfIt5dRms22XYVPO+2eZqAhU/vmVJQBGvmEbSuQQcd6g0rQtRh1iGz0uzMjtHJJJ5keBsaNWk8pl+URsuRhiOecYxXsl/HYQrBcWc0NzGsQgjgKrcIrSuzYMmSpcoBlc4GTzmui0GaGezuke2FpfNIEliJijaFXQNGLaTcG2naePboM0Aecw6Jc29zeKmnu0f2XNrdaeJbpPObD7LkEYjdXJzg47ZqhALnRlludR0wNflWt3DMZGhtHQNHdxLu3E7mywUFRjA54r30aRbK0VzazPEYI1j1GGSdIpZkkxJJHbwXG5ZJS5wT6EgHOa5PxImnSw3Ez2n2OZDJEsscouJvLAAiiCF2iSMEEtlRnoKAPBba73RzXF9HDJHFPK7TJAr+W4bauUlfI3IA2MfLkbgMcdVpsmjWse+6t0eRxDNEp+aa888lxtVo9sZUAHCnmo7jT3msLhLK0WXyWeaK6eKJY7p2Vd6SKluSHGSRkDOOOaz7SBZlgubu4MSMfsrWzqIpPPiXiaIE4k5PDZXA6jNAHaaZcQXk7PJbmfUJZljidYJI5rW2aXKqyrHyuwAlumDyeRn1Kz1rUbezSJnmvooH8qNwzweUwlADqFUEqCuMEZPVQRg15NBpuuQJM1uZ5VeERTzS+WjKu0BvJnR1D/IynAbnBGa9QbWb/RbO3mtYxdXot7aIRW5liZ4oEMbGBTKzCRs5cqrDjk8UAdJrNvMVFxqH2iJrwCSLczNAZY0V1lCPHujBGB8wBOc+teAeKp0tL6a0zFdRXDg7o2m81SpBkVbqNBt2qScDg4xj07DUNb1O9nhW8tXfz0EUkFvJdG5ZpS0iyblB2snykx4AbbjI6VSl08arA1nGkkuoHDOGh8mWBVYB5FDAfP0yDycnA9ADx/V9Yu7i1hhiiiH2bOyJbKQmWPcSC1wykySEA7hndg9Ky7u8neJxGbdJJYSLkCdTBDuH3YVD/JKABz0DAA4PFesXng6e4kjtZ7kLLFgwozLDJ5swx5kqxEsihOBkDluM1Ti8F3hkmmupS1vZJJ5NpZ7Ybg3jOvySSzxhXttq4LEnBbOTQBwPh2xvbGaK/iv4tkplgS6YSCO5Em1XhZtv31UnJGRwcE8V9AaTYSiaxuUkF/IkRZ4LUSSp5TErudnUD5dhJOSRtzxWRoPhSNCbxba5M0Ammt9PMIu3juEYGQys2FMJ9QuCD8pya9Y8LeDzeWFxe29oljfpJIf7PhuZLFZN6jzJ98ZZp0DsxMYABHDEA5ABiGCbTX2PAwubpUgWKCRpLeWOQM8chjjyYZBnksFyOldBZ2VkYI5ZRPGzTrcmSyjZ7dYbddjQSBxuLs2WJA6Dk9q9EbwRfKtnPplrbahfF5I9RdLmJTGFjAiXypZVfjdzgZwPWucufDd3pmoWVmbG6gMyOHt4izbZTJ+8fDnDoe3O1idoJJxQBx+rWUVlAsq6nMJp1mNtJdvJEzI9woVVimQh02MwIA6DHFU7Hw2Et728kmlha8tS11DCYYJFTfu/dKZD5ig7dzKu35/vDt3s9heLp15HdWKyfZrqR7e5uYlJt4yBC8jxyZOwzSI+EyF2YYg4Nc7c6Zf61oNpp5s5Lq4ZZlhvIXS3CxE4mCTswxAMqQh5bcMAqckA8X8arh4NPFww06V5opHtxIHluCVZ1u5FGWhdsc8nAI6c15kn2h7yd7WVbi0sDaLd2To89yFtijJb206KGCmVmGQjDjhjXtOt+E5tKu1tbT7XcXF2ywxyX7hBE+4Hfb7SI3UlJMFiCdnQ98l/D8ulpHq0dqQsZkt7uzdgtxMkkT/AGRmWMYkQMTuwc84yDigDyW5kW2kjhuraObTdSu5Af8AlnLaPdPITCV53MI5Nwc42kDjdxXT+CdB12z1K0u7C/Z7YfaRFE1m7xyWVv532cPIG/esxuJOGUfd5Hr6LBoOn39il3qsFvp8kgW6hjEAikxaSB4vsSJv81pI1IJPTjdivQvBukadF9su0t7gTGzkE0zFoIdOhhjeS1eOMZ8288xVZxtwwBAJJxQB4drenJqtzNdQ6jeW99EhuVb7OLZrd0fCQxNGpDPJIAqK+MkjIArqNL8J6za6Tb3TrLqdvPbsRb3UgUW8kiySuqKi/vZykj425AMY3GvVT4bsnb+1vMtLpp3hWAH93PMVheWYT2ijDFHVCHAxnHOcCuptNBuIrsLJBLO0unTy2FqrlLRbm5haaS5w5G8BBgY43DAOaAPIV8LWN5BKloZFjuoYolltbe3kIvYl/dWtxPI3zKqnaxIU/OCpqxb+BNct4pnhmCrqKJbogiAwbJMXaXTLkQXCrnZnBYkFcgV7tY+Erq7LyXFmDaoLiNIpbRLTd9kj817q5SFjtZWHyFh8/wB5vlya6O2s7TSfDGp3ZE1zIsNw1xdBjbsdSu7WRfMFuSqP5WYgA3cLkYYEgHkum+EbKSy0bT9Qs7RYUvPsjRSJPbwSPLbz3cupwuI8ACSAx/PjJOQCpBrsx4V0aSCz/syK2+1XFtfva3E19cILGSxDJdJbwtGpNvJbE+WMfedT0IrXtrIHQbaXddQwG8ZzKuy/ciKIJAWQEtbvGYRIUYAMJcDOeNHwxLNresWMGmW4igtJNQinlWGCYTyxyR7pVEhxFzIh242MXK/MEFAHCeH/AAT/AGc19BqM0D2EdnJAbezgSWW5ID3TQW0ofc0uzcWG9CR0IOK6XUdBs/FbparG1lLBFNdbbOZ7MzwrGYYIpkkkkImjjG75ivK468D1O3dLS8jby0vhpU2oWsTJEsTpM/yR3Fykvy+dlsNJGu1VHBBxUFh/ZlstxLqCxjU7qG5vlUwpcRrNGxUWU0qKQqMSMAAk7vlDHigDwiz0G+t5JLyDzXtYoRZOrt5CT28MwDC4mlOPtSz5cA4JAwM9K1ND8IweIbqWaXTIoYLQ3SXd/wDbpGvY5bZ8WieRFzcwmAk8AptB3MB076bUJLieRIoVtV8y5v1lDtNHIc5lS9jnjDx2xRfuDAx2rofD8tzYafeajel4DHeRPaWNgsAeBmOI7qS5gZyIwgwQ2Rk5PGaAPOL/AMCGYPZDw9ILJr5pY5mDiLcluwdU1Bn/ANEsibjIDY3MnAJxXFX/AMPl0Nba602O5tp5Sn2lEIlS3ffmMsxkPmTnHyEYGSMsK+j7fVNSt5ojcG3voZRHFcebaSTSyiSWNftV1Mf3S3OVZQu3jbkKQRUh0Zb28ltpre4llvLkSQxIzeTHbxQmQpGsJUSAjH3l47DpQB8uR2r6fci6n0+G3by5AsVzHGY4Jmby0mmEBkIkYEEfMCc9au/8SjxK0qW0jyTx2+L4+YbOeV4rjzUa3gKkTYcBWJOWB4BPX3zX/h8b/R7y7unttP0lopobkXFxPO80QY/ZxKXt9qsrDPyFyvcCvNp9G03QfnRYI7M28T205jt1miVEDOFkWIOQXZdoOCdwwDxQB57qGkCaG5f+z0tS1usQxkyRsmSYnjDHzJWiG5nY/K/IHarfh3wMuopDrUlw8EVtFI4gmVZIZRuWJ0eDeCtwzFRGG25zkcZNaaRSXv7211GRrSSdbe6u18q7NiY382KeWAbszsflZWXoORiu50DQ9N0qEwKsOqNHc20kvkxlo9TSL94XNuIhJHcxtIWPCr+769KADw1oIuXWO0sI2urea9MrS2cMXlwXKFYo5gWboXznoNvUdTBdeFRDKq3c6LDLMGOxrcRFtwiMgtYH+WNRGwJO0ncTzXqvhnWWjvLqGyhuYhdwS3MsV7bgrMMbUgiaeNfKjXKdNwGelYurwx6dJJcXSTX+rXFyYWtw2y309jGZleMoGAiXJLYx04oAx4S2lILK1haaGM5VxbRzLlsblR3jJCAggDPFFdNpuosllALu9InKbmK5YNuJO4lupzkHjHFFAFbxDrUezUFLW7NEI5RciOHKoxB3xHcWViCSwxgDnpXyR8SNWt7C8F9HK4nkSRreVXE3nStHt428FST25HbNejeJdWvtOvJ4ilxvkDxvBblJEkUqFJlDn9y7JwRkYPOK8rv7eHUbpYxa/I2YJrZ2V9sRTKyw5JLOMkME559OaAPnjxBZ6pq+jzTGCGaVUka9dlZ98O7cGikdQCRxwDk18063BCbWaO6a3jtY2acWlvEUnN0EPlu5bhowmM4Y5z68V9m+KtVg0vT5NFtpo2Vbd0hjEapIURmLpJdAYGDkYbBHTivm3WrCCZJXeGKK3ldIJJp5FdUYJucIu7LhgByFwOBQB8xWq3UBEj2cc1kdptsSO0hLs2VTEwWBBgHnAHTNWo7C6dooprq0vonnEkkDmLekYDiJneNizMpOACcHHpzXT65o1hYySPpMhSYljHGzOLaISf6z5Nozkg4wK8xiM1nBCYI7q7xdTz30yny4oij4WFGJDMGHQDgEfQUAd5oMFja3BluNrSJJ9mjliAUwmQsJHlsy7C4TpyOSBXpWn3ForQi9hSSSIm2ivFiQwNHG2+OSOEHMZ2H5s8A/TFedWUST6fO91arJfTmG9trd3V4o2GQLdGVhh9i5Yk4BOW9D2FnpWr/Y5rkW8yW0kKeYgkjdreCRMsXR25gzuHBGOR9QC9ql/uRb2NL1LjzCkWoQwLExjDYitvN+ZBbsAdwyCfrxXR+H4YrmWNpZJ9PnmSRJIriMG1KMmZHUBWKxt2PQk/LxXAW0NzLbiG3iedLZo2ksbud4rfZksssQJH7s7WPBZRjGea6DUiJ7WA2N+51A7DMkWxmt7fHEaCSQbo0x/FQB3OpzznFjY28csaoiQusgZpPJUB5nxyqY6kgAjoTjNSaZpgmWK5vjIwWRVe7tZHwqyHKx5c4Y7+CB6c4Fct4VvE0q8ugpVbW7iUiecTZLuMSSoHXc7F84VMqS2Peult7i8S7vA1w9zarHHNFBZxGH92G+aSZJlXY7Z4I6EHPSgD6L8KW9jG0P2yd5Zp40SCZrmGNd6MMW8sLp8wGBg5OenJrs9U1C3bS7i1mLSXcLuY4LJczSkMFJSOMbEyAAehxyQK+d9Ae5vHFot2ls0Ucl1HaTxedIjKQ7BZ8gSTEEdCcYwK9x8L6Zq0FnHeIkNzPKjTXCmPa8cYVmVplLF8YGSygigDmPEFzGmgCW98pL54ofIgaL51uFclI0hyWZwgXGFOD1wK8ttpC0yNc30SXl5P5l2kkp+aGIsq24dsFJc8k8AA4zXpviiz1C2vYbyWJlspMzxrE8TFi5+drZJTvX584JABC8HiuF1Lwzdawl3fRyWlqsThGFvDLLcDgM7EsoDSlGyVXJ9qAKetQQQyQebCZNJhlSYWZLvDHcOoYn7VkEp5oJAGQMnrSxzC9uL65s7eeV4liuZWkmW4WNYwEUWrHBVFyMDkcZqF7W8064+x2cy6pGkC28kM8DSQxm5KnzpS5+aUrkAdU74q21s3mt/Z9ubNLa3Mwa1ma1lZkzvhliAPnEOMhW7HPTmgDmda8RTlo5rtHsls1AaXbHDNOEkLiRHdvmVkPJGQMGvIvHHjS21vT5Z1d7dbOGeBwg2ys8mQjuiqPMyOSx454Nd14r8SpIls0sU0cey6hnjuAWllcRbmnZCCvlkYHCnBGe1fK/iIXV0t3cw28RguCFeWGdJ3RApZXkSEYC8j+HjHNAHnt34gma+ijhjhgtrfmKd8H7RIAc4kHymRhnIJAz099ay8TaVqkjQGyaO5ktJIUvmYKFmjyG844wkbHPPB9O1cJrqTDT7aGUR7mfzVuYOER1/wBUGA4HygZJ6+uTXQ6JozMba5IVXVIw9k7xF9QeX/lvtB+QAfdycetAHp/g2G3nf7OkXnzXahRLaKphtPLDeZmU8vn1ava/Dvg24jtZJdqC2kuDPHeTMIZ1UgjyVVCC0eRgDHI/CuT8G+HjbLGUt2JSTKRRgRuvmDcXvZI8qCrDAGcN3r2SNdQkjjG37RHESzJCSpVxggshADYHoCOeKANzw7pcG6IhIXubQAs9vE8KODkhJCnMuP0zzXqmjwwzq8gKx3YnZ7mCfzNscAG1XtiF/eDvxnB96t+CdFFzFCLmxJWcF9xVg0r7cssUsefKJ3Dn1BzzW2vh9tOvLi1NmYlVQ8ALkyq0hJ8rMhzMuD8xxjigClqjpbN5UhjubOSOLM7IJPsr52kQupyXZiMegBrk70R3k8kLDYVmSNYl+QlMZWbzCeB/eB6549u1a0+zu0+o+UsEbARA5WIuOFjdCPvZwQexA9q4zXr3Tops2tzLaSeYoAlj815iRuMi7AcwDJx6n2oA5rWb6GN5rfT5JZJPIaK/tTGUMsqrs8qFkTucHvjH414XqHiKaW8gtbmxuphZoYiGkAaIh2L+ZGhLIVBwN2CccV69qVpO8d5NHk3dwyrBMcxvOoXzBIU6rkjhh+NeVappwa8kvdVt4EuLt1tFSGQRyRxYAMsrqTukDY5PTrxQBzhv4rqSdbe5ZFSORUkIkWZZNxP2U7RlCV53NgYOCa6bwtrb2UshncpKGA8tp5IUmSMblMisn384OeFY1xF9Z3NteNaW7LJbB5A0yzJNhFj+ZJgvJlGRhicYOc9qdbwmC1eYQ3MyDYi3EcaukSDBKPIjEFi2RuyQfWgD6W07UZ7qMXrzzRtMzZkjUTRF3XCgMBhFAC7h0yOKzzDqDFo5Q8iIW8q6iZknbDlgAj4Ai7Dvz+NY3hO+WWxtbJp2Ito0mSMgBo8tk5J+VmGTwxGeMA17Lp2m6ZcKQ0hbfNGrTxmQtGzgFl2EYBHfGQPagDqvAeqXkUbtqTXfl+ZGqW9sGlZEI2lpXjB2HIH3eT6Zr0Z9SmaeKPTnR0aMRF3V1uA0kpxG0pAKkL0wN3PNefWkdlE7WuntcJcxH51lwhlI+7IJkY7Ux0zjJHFehaXosep2cN6txFukYxvcy3BSeG6hwQsI+VXUkEc8jFAG1ixubC4ghkkW6VjaTIWM8zPKcGZXKh4ghB44b2NVRaQS2t1aXc8qSWkcLwwJCs7XCxjMbvIxDK4YA46ndhhXo2m+GVmha6k1GEvANrhI4lEo2qy5lH3juB+Y8knrWFa2un2kl/qt0jRxPcvEWe9SN1IYLG6qxwP3gHy9cHJx1oA821UwWUE9hYqkuqXsJDTXDh5GhjBkMTGMf6Ptc9OAO9eW6kZrlLaN4o4rG1ZXn8tCbqO7i48qOUSgGJ2JJPfnPSu78Y79I1M3yyi4We4WYXUjp5bQyrloLgA4KBsZDbc8YzkViPqmh+V9sneGWe1DNNHYvApupIxmOFkmQiIYPygnt1oA5Ca+huJHnvD5ESQYtFujKq3BVgqR2yyKRI4cBhgnO3imnThrF8LjZPctFHb28BvPlhlj2fO2xFDbi7Db8ueCDiu8tbvQfEfnLqEM9my2iIthBHA0tvEFLw3NvJChEblyMjqBnPFQaf4ei02eAW8kojLBluSWe6uIkcSEiMnaCFwM9Tz7UAcuuiKq3DCWIFI5AbWR3QM+SWZWC/utuBgHHQYHpxGqeHLhYpLqWS7SafDxeWvlquME7VfAYcD74HUfSvoDUQIN4TT7ZDdY5jO27mViOJXOQG3c4IBPvWIsVwJZvt1kLrTGCFpIYZWd0wwaOM7eJN5GemducGgD5kt7PU3u4RLOlwsUkUkI3JBMgVsYd4yd/PVRnHToa+i/BEpggKXkZvWEsm4F3RYo2XLgKWy7H5RnBBx3rcs/B3h+7Mc39mmMPMzxyyROk0aN1V5BxtJKj0yMdaox2drNPcx6fFPavZO6lWkaRCIyC7AoAS4RTlSM/Nx7gHXx3Ms93Hb28zi2nWECynVJHZYWy8ZRXG8c4UjJHQjk56VkttRsUtILS5hkaQwSQiKZiiwt5u/ZIAY33cZyRgn8TSfDOm6pbWdxFdIjSqjFJICbuC6UhlBuVO6GIgE7SMnOAD0r1yHwjZxWT3Lz3clytvJmN4S0k8kI3RKxHPlliemDgZPTNAHj6W0NzBLBNHcz3ltcGKKKGUC2jjKgEvhfllC56njkVx+tSpNDNo1gVtnRDc3LtEZTMeIxC8j7WRwfQHg8Zr2i0t9P02yW4vFtI5dQklVUgEyTK5l27o8DGUBOSxwSMdRx4X4xRvDepo9vcRw2zzzst9KjFwk3WR1ccyqDgBgF7igDhNS8+a6juX2yw2/MFmkSrLBeDiRhsJabgZQY79OaxLu6Nu9w+p213b3F0YHt41t2V3RwMkXC5WOTyuzEHB6A10+oeMtIhtxdWcdvPqUSiBfNkZWZ2YKZTHESFc8EPjHGGyM1WtptK1i0uhqtu9zJPNGk8duWnaPJ2q9vIqKEdcAk4UAEgZoA5e1gj1W4vLuDyjcvMIpLd5EuZHt0QrH8wJ2OEGcjnIIA71zWpeHx9nurq2kYuN0YhKzLAHSQqsY3MPLcknjoT1PNeow+HotBuYp7beIoc3FuYECrMMtsEsjH95Ngc57KT1qTU3kvhJY3s1nEkjJcyjTPLIgcDzB5nPE/Tr1JOKAPknUfDNppcCXjyFnineWfzJXszKxJYwRzuzBkVtwKBicjj0rhm1CC51JJPNiQQsZ30+JndD52VLbn+8eOnXAzgdvozxl4ceZmsrsxyRvILq1mwiJ5aRh2ZAxAjOzGQ+CSxwM4r5x8SeRZXxSe+T7NOFNooty8cTwD5mJt4yY5NrfxNk44B5oAz3vXNzdxS3UP2aFZQ0EUhcAOfm+1GM5EOSoBGevOK9R0rXtMs9Nis7eCOK4+xxTyw2TRW8NwIiWDFI5W8pgm4lydzdGUZFfNnii3ZJkCPf2tkz/vJo5zLczqy+YBAiqNwwD8rkABuecZ2/Buq6fd3+mQSrJFZQSJBqO+GCKUwFgsaeY6tJ5jttLjoRjbxQB9e6V4ksFtbS+EMdxoc0TTzE26NPHcxHbE+A5JRRuIDLnK89eey0/xJdX1nCtn5lxYzShk1EuGuRKuQn7qFDsfyyFx04HoK8Y1PTmttZt50ZWtmiW3jtoUkt4rdFTIEfkxA3LhSNwMfB4yTk1p+E9KvluL97RZRMt1KFXfMjrGI1cEhiFWQkjAxnGeKAPf7/xXd6Tp9ulpNHOGGw3e+WSQtESGRnC5gccgkKS2emK4/U72S5tLTVDcOk8l64gMNqs6xXOzLQtaTIPNJUnLkDJPOCObDWGq3E1veQaeksaQtDdWou2a3aQDa87uP+PSTkkEZJYYIzgVbmtLGK1WKadbTTIlZ50MzrLcSqwULDdBS7S+Y+3G1W4yQBQBf0azttV0xf7NZ4NVt/PlnikgAkl3HJ/cY2xJjOcNgjpVa5VbnRdQsWvVMybi8cdyRAnlSBpITb7h5gZmPGAFHU1pabJaQrGNNF1DbWgZxdO6rJI0ikeTNjhkBOAzkbunUVyOoRPF5DmRx9ovyoYA2rK8hLMZbYIfNiIAGQSTncQKAOB1CSXTmQWthdGYtlpIPNS3VGOyJ2hfK7SGH/LPI253EdOouYb42ttauJmmkg2XUzRR7jEE3mCFlxmIkjlsZxjrWNr2tQQXK21sZNu5IHR2UAzR7iAZFJ/dqAx9MHA5rW0GddX0tmlu44Z7W5mUNGoklnC8rCs0jjCHIIBGF74GKAINH0XVrO5tZrCKeaIXPnTx3VvCluEfho8A/vIgnQAbie2ea9jtprzS7aK7W3i/eBxJbygJHAjEeXdxyoWdZM8BNpBxg4Nc+sk0WlQrNeyG5Ekcsi4heRoQwjWPYj8n/d5wc4qO5la1ZYJT9lF67bJN7MioVyBMjZ8tCOh4CsOSKAEvLuLUp7i+FrHDdGdFnHlFZLiRVA8u3kjyyrg/NlQpzhsVG8MGkGK6t/t1sYYyYnjm+WXe4MhuFPDR7yRjtivNtRuEsZ5Ps9+04hZriewiuUhV3LZXzbwod/y8sFOMDiunvtetb3RI5oLe5W6eOKPZB8ywsuCN4KhXhxnLdW6+1AFzxJeG/uY9SN7I7mOPzLdYvKghEZUKkc6qA8rk8HnjOK4bxEYry4i+wwJb3TwSANe4ePzvKJEeI2LITk4ZgFBHJrUtrvUprORpVgu5IgjxKzNHApySrJFGpMmB0xkDpmuvfSbOfRUu7+1WXULlY3aOORmERxs3TIFBCbey/NzyBQB8+aRf6ra3cZ1BpftWnSi32MzrG0MjjKNJtxgEjlSWP0r6b8DanfWU1y6RstjqflGaB90h2RAK5WYHC8E7RkH615d/ZdtZ30cCicxzb5FWaEeTFLggBmOS6lwMHPAr0rQ7PUFxZqZbZJFhwyNG6IFO0zRxjLbSCQeOCefYA+kfDnjWG08y0W4+2zJIp023t45POVXIKiXZjztpycAseTwOh9Rhu7uSSa7vBDMRZPILeIXMd0hyAUkidmOCvI4GeTx28i0XQNMuILVrFYZLyBiCGbypIpYY/MeUSJyGZV4B5JOAM4rv9N1NDLLPBClp5EJS4MrSymV48RxjzSCC33jjqMc0AYWs6rEbQi0xbX8bGO8e5VxEbXJKxsxB3yYOBg5yD0xmuS07UHa6a2meOceaG+yRkygRqo2zc8g4+6pxjPetTXJ0knkljKxwzXRzbyLuBAQAqwIyhzkgkYHqK5DU0tbO7tLvSw81zMERpIbxY2QZzCxRCdxSTr3ORwaAOs1hLm+sZbndJFLJAyWkrxeVHZxRgo6TtbAoZS3Ricjo2Oa+ZvEkUkVzNb28l3O85K3d87xwwK8IJ8iMKcLIf744f+EnpX01p3iK7vLHUNNvLmSdpWRGidhA0ihR5iRxsgLsGxzgls8Zry7xbp8SWaG4sljmMrPG0izC3eOIhlEkqx7TLt4AOPQ0AfMl9plxewIQhhluLlYmuY5JVuXUsUP+lsnyKQ20qOuc89Aosl0f/QrSCfD3EcIkiDXN3A+R5kcbzKu5MbjuII7E9q9LvdO1Cd5jFAxsN0ERvMymZUZTI8drbwSAPKGwFYKT6mtPRtBsWD3t2JbuS0kEty1xHIdStliXMVtIhkLQgrg+YisCByQaAJvA2k6q4laWOcwSRiBLq5kiCW8kbZWeby4XYy45CDt1Ar2CO0ubmGe2+1QX0c21XuLnZcBjAuIhBHbjIT1UKCAM4riY9Vl05XsbJY1gaH7ck8dor3AkbBjtwwlzO7Z6suc9QOarQ65aXbyXUQu7drWFTcRTM0cl1eSjbmFIF+WbzOCOgB96AO+TTrezsntbl2a8DmaF9OV4oQJNu47VJEqDBBVlyuenrqQeHtPu9OzK1uqQmczWzy7y0TYkcgwoIlffhsOVPPfFcJb3euqsCT292LWWYyySrDta3dmAEazSYAjKnLZx17Zr1KWfQdFhjtil1ezXqCP5BGIYLm5j+aTGQZcAjJ+7u6H0APMtQitINWKnfpwuEVBao6eZehlEbz2xjJG3YVOPunBxV838VtaS21k9xHHawiydms3gu7xi5ZzLOUAW1Vc5Yck461Ff6DqMdylxZorRXP8AoiPdSt9sRYmypRpBiBc4AKHjviuoNlaWeiwRzv5k1rG4ke4v3jImlypUHzB5sQb5iSMfL1oA8l8QaMl4xitY7hxdWTujXEyQIzNgl5XdVV8DcVGdxA6V5V49NidMhsYmnlv7aNRJD58UVobYkZBuMqyqGGRj0Ax6/R1wLAkXFtc2ck5jWVJA91e27SBCpCAgjjBOAcAjFeUeJNCtr0QTKkMkk8Ev26WaGJQERiTIg8wEx4AwuNwwODQB826dNqMFnc2SQXCWrFnyoVoTcTkhZj5oDyhY/Tr6GvQ9OWzl0y1afDai8KWkZEDxJIiEkxuEybeQDkMoLEfgK6eHw8j2EwXUWkS1Oy0tURVnfccpI8bffAHJ5PHXGK424hjht9sWpGC8tnTzWguvKlEgLBhNBFnZE2R8245Jz04ABbgvWSR4Vyk6De7xrtiXZuVmmYKSZCu1lJx82TwcVQsXmZWeXbLbxzSgz2+SHLO28vkZZwucjHJ44IrW0jTfNN1NNItwTCLhQLlpWkSSdElecLGu4Ha/y9wOuKy4ryzeaS1srKZoXuGS5ljUpBEqs2wxW8RJTJIB79zigDprXwroupXulRQMs8UgdndY3Z1lVg4TJK7VyRknnP3ea9c0DwRap9uSKKJr23aN2a7MMzW6MxZ1jBP7sDJPPPTPNZXgK2srKeM3q/ZGiEqwOyubWSJY/MwQUwJSzL82eTxkHivWdPtFso7nfLaSy34a5TaGSW4hY5McmMhCQQOcA8fWgDlJvCH2JBd2pju5rXzZZp0UbJ1kO5VaORvnTB+baCVY9scUZNH1YTXN5caLbIY0MnmWoWVp4wMRRSS9SwLAnHJBxzg19G+HNFs7SzIvrcwvPGzIkW1/JW4XywTMRhwABlVct/s1Vu1sbCO50wyC4WeFg80cLtLJJ8rxCLzGLIQBg/SgD5EufEF9YS28d1ZLYWzW7jy9kcs1tE0h3LKqRszSE4K9wDyK4vxF5l3vvNPWK6gdQz2DhEYToSD8rqv7zkHfj6Gu78V29pPeS2kVulu99LcFWC+ZKsyBmDvMX+WMN94/dXOM4FeH6zLqunJY2tx8jztKJryPcSWVjtDbeGGBweh3e1AFOy0u/JngvYyghklmVxcRTLOruJI1JMm1VySNzMp+Xg54qzqV5ckafY6Xb+fIsk0sSteoLwLsLNsnuhiSzEhIKg71I+XI+arVxrVoumG2MMUN1bRLMhuZhFlQQII4dzDzmDkucnb831rn7HVtM8kHUXnvHn8yKyCNBDZxNuPmq92j7oSx3E8gDGDjFAHcad4XWxttP1O5e6t5JUlEz2hW4SSS6DSyKZWbMiqcbgASM9MdGjxXd2N3JZadA90Ug3OJRCsRhLAGOCORFCMUGN6u24naB6bWl3NrfaTZ6dYm3u5ZJUksUmvAsNqqnM5lYuPMAXJUqTv6HPSuDu9PMevXiW8sVvFcTTP9rkdiplQERS2bY2ructlAdo3DvxQB3cOsafqam8gvb/TZ1tWS8tnZniKZ2GBIpIwofKngMT3zisDXri4t0W60mC2vkMak3VwiGRY88iMRT7Q6oDjODkcisBtZTToZ9PgdbUwwvJNNcXDwgzE7JPLZt4uNxZuNmQTzTJStxpstpAlwbZY4zvDRpKGlXdxFEB50ZcjG1Sefmwc4AOA1u7tDdMq3H2CG62SPc3Es0motcISzjyl3BPmzg9xzmvGNesBql68ryTTySNstY4oZJZC8BI8xpcgrISpJV9q84z1r1LUbX7VFcrqNtaG2tXSMzz205ubdkPG2YY2l1GOhAIJOK5nXF0+6htWivraP98yGW2mZp9jDBihnfY7k/wAShSMnG7jNAHkd3Z3MANxHC0zNIIZohGEmRlwEcwWxZnzIDvIBUE8kVv211NHbWkUNtCsKSG4ui83kO6kfvEjzgoFyS3DZOcgGuqhhsRAE+yXc/kuYY54ZAJBDJhpYZI1JUS5U8byx4GazNQjjtpDcadEmmCYxRxwXFoz3Epk+8mJGLDgfOQvOSRkc0Aeh6ZftHJbWotVkc2wmR4keSOS2X5g6TqCyzBznPc5PtXSwahd/a4LyzvTpV2sqW6ST3EQEkhXLTgtlmO1Sv1B47VwOhPeLZqLmW4Ek7M1mySKbd3tlDNFLkiRLcvkFQB04qtLNIGb+1YJdh/eqpjaZFRd3mG0QkNAFdwxPJwMgZyKAPpjS7kwxve32oxmOM289zJJFm4kkWYIj2z3EvlyfJjKlARkZyK9cHjbw79lin0+OWZpUiVVkjW1tru6imZBuliP+jsjgscDDZGCa+P8AVL2W+0tNKhmtDaRIJ4naa4muVVo4mkndETcEIXIGMDGOeKm8HzXhg8tbi4sbC6lSIvGxnZZYmZFlgSQZRSgOTjG4gnpQB9qHVtMttMS9H9lzR3YmhuLRBEgaW5YGRoVkkJuJUfKh/lz/ACzr65m1pFj06SOA26qxLMpjRCuPJlmjAVBs4yCeQQM9a8Wt7+1t4rIfa7mW3i82FnFs7uZXB2bVdRkltxJXPXPSuz8PtJq8LR6ZO0c1hIWvYlB2Xmd/lRSYGCd/mZOduD1xjAAy8e8068hmilu40tbpLtJYJWFsWChHEMzN8248cEkg888Hq9L17VLm/ZPnjRZPPmSYMgDKytAi8bnT5lYt0wck4FZAsXvJREjeXGUkY2hkWWK33R4hbbuIRvNTGBycZrc0Kdo7nTb+e3Xei3NldxozRiYWxZVkDOPncxkNnGNoAFAHulre6beadatqVtJbaiIzeGW3lVdPumVtqRSvDE4dHIJJzuB9AKzlvtOsgZ0tYBLNMPLmtkiNvBuDrG+xm5IQbD6/e71mRXusXtvI8cyRQQpvgaBBcWtuAALfz52QKYg25So+Yk9PTy7WZNTju3EKRx71YLFJKI7ZJljUySIA2GyWcKucg0AXNe1XTtQnuY7+FA0caIpiZCsiqQo8ly48tww3bhkflXHpI1iUEE6Qos0m0tNLPmG4O7dJJLGMEyDcSOOcBiKu6hpssCwzzefLGyq8EsrRNEgODOphU8jJKr3wM+teJ+PL65s5ZVs3Y2heGXa4Ef2cKxA82aNm325YEYHsOtAH0Z4e1aG+DRM8K3lvdBd8QkZZCE8x5VaRQNzEttIBHHrXQyR2d2ZbOa0f7ejzzPvijjnWNtvzRFGwzcderfeA5GPl34cavLea5Fa6wszaXcLC0LQySTR29y0bpuMWA8EZcry3ALY4Ne9a9dJbutwovRD9mjEd5YSOLieeN2ikh2AM8gSMLvyABjrQB6hpbR3qy21lcrpcFv5KxN9oEOoyyp5XmtJZ7m+0wfK5KlQe4J6Vps90uy3sTbyQW/mC8leSN5prq4Zl85iZP3KeXkqFaMHGWUV47pOpJPpgktJIZtaCMieUsQupY8tGkk0qylt+1WBKg9ck45rV0rxDqcENxHa2KiSG3jd4L+ZZLoMmEHlvGcXACAqC/THcHNAHrNuhsnJhFwbeOCF7ecwQs8pmnMVxEkMRKzRgoSrMSc8kkmp8R7ZtPvXubu1zcXC28+bW7MkoMqShUA3wlG2Ov/LRkxGGrlbW7vtXg3l5dOESLCtpBLGb2SOaUFJBHvxFGu3g9w2R1ravtM1m8u7e9IgiEZW2kd5CZSFwjRmXO1SPkZecF2YgkYJAIYdJhuri3vpPMttPto2gjtJzJHGFQYIlVlAfnqWwBj61o2dilrvgNu0eoSTq0TZiaOOykZik8EqlzOSWCspAVEwB6VZtZr24e3tlaK9nd5rS4kEbSwIWjEkawxjlpXw24sAAxPOOT3+n6Df262t9qdss+nmInY63hubKIuDLDZwW00cjSu5HAEgGOmMZAPGvG2gXOqhYLv7B5MgFncAQrET5jE2zxwRwt5ccZAG5iNwUFgGO2vM7DwPpsVxutGWe7uYjaSu0JjgjMbn96zpASzPtBAIU847ZP01rekLc3Yu1ISApeB3vd00qJCuUiZH27JFkRmC5ZwCAfnyKq2OhaTPMuoapPEsrw20kUr27wR2LWxZGkDFVWR2CKQr4b5sqCOSAeQ/2feaZHLYyvNdwRrbhoPJhlRmbEhljhRyFeMEICShwvPNUNSuntbe4tpkvI7W5LTXN3JIf3MV1bvG9pJJHkSOJSGC87VcDlRmvbr/RNPuIpbqysoreS5YC+uH4uER0UxXUBaXy4o3bkMCRk4+9kDy3xvpksN/aJHHdNp/9nRR3015KJgZ40RBnIAkBjXGVBKnp0yQDyy50d7rUFvFnUwPb2qqTBF5JggZjGJ3PLXAcOoYDJXBPHNenaVqMNhbabFa+TPbxMFbTEaOYOhysIDS4LESEFipLA5CjAqvoer6SLp7SN5JdLlsuYjamT7NPbOkMamTyztj8wAKTjIIJ61xWua7baLr6GztpW06SSMyqySSPbODlpo440wgIZyQDn97yByKAPZrWSWL/AEQPDFKktxfQ2FnAXWXUkSSaQS3Ukv7yMiYhc8fIAOmK8I8UXP2l4rO+E8d3lLyZo9p/d2co+028kZDbPldMZC7t3y55Nem+Htb028YlBJp1olxcS2rPG3nxrcgNAGwDuIck5BOAOdp4ryf4iy2Nj4imvIwzkw2ktxe3Eu1Lny2K3Rt41JOG+Xgj+HHrgA5XxDBG4mha4Syh3pHDYwJuFysKmZwGjkMYkClNw3A5OSK4KeeSyNlJp8SWzSQMt3vjWPyZ7qJXYyMc7gowVwT8zEjirt34ms72OS4nivJlhld9PgeWIFbmNmAuAEPyxukkign7pU5HOB5nqvi4u8lppO+YPu0+KJFAt1WNSySB2bEVwHynLZBTHTFAHQXmsXH2eRVntk861ube4iNwJrieX7ZGkVphCwjmmuZVYkgBQSzEL81chrMr6bLHPY2dxd3F5PbNPAbhX2zEMJG2w7tqjafpn6A+YLqGqT3aT6kjtLHfvHC2nXCA208OF8m8iiYmSYmJWDAMuGBJzXeQSO5sf3d5PdoQ8XnDcI5F3MXYuF2Exyknd1JOOtAHovheWz1CK3ItrMxzRPEiy3zPaJd3EiGV3ZFJWZY1c7HwoK4ODXdeGbWw/tCXS9QmjuwmnRywLFGwjSCxEjq0syjdvcLCFKjAUjtzXg9v4ptdCe/NvGtpcCKaWMSCBrdrofKJNyt8sjxh+CBgn0IJ7PRvFsMjt/aMpvGsoTF/orC3uYZLiNELm4iXN6Io5Aqr9whAMkigD1G906PUJLO9W4jtbK2ku5tPtbiIXmZXt1i2ymMYeMYcJzwoXODnHXeBZNEineyS6thfxWzxJJtWOFbdogxaKDeRE/mxy5cnAIySMgV5ZaXEts0UVhqVxqMUaszQXMLWqxzyApBc3JVSwiCjDBAc4y2M1Vk0i4h1e0nt2uAGjMmoXAZ5IpxMmyWOxmVB5kAODtIBHmHjAzQB9l+A73TrWWW9c28rNcRXpuI43VfK3eSBKXwCjIq7l5LNlgCCDXdeJtf0+5zbaPC1rcGRpFngWeMRKZ2KNLuQBVNx5zJnqsi44r5F0nXBFDbfYdUuLO6hd1vFiLpJb3MCCKK0nUtsa2MSRuGAwcgjJNdRBqkk8kQvtRlL3ETSW88d40sk8mMyR3Um4iVVLExIOVCqMcUATa/rDahquoy3Hz3kbzW1tHMpitY7uOZFtDcXUuBLcRqJXCx7iwcAAnivNviLcPY2SR2135l/dOqWtkscbCUB8v5DhSPPO4uu4pKoYLtGOervJtOtbu6VpJLoqIg900qON7vtcXEDni4zn94gYrjBPHPiPxM8UvHEW0+G4hRrs2NpItrb3EtteIojk1COZ5Ny/ul2DIGdvHWgDwLxPrQ0q7lvbmYR3VvJbPCm1orvEksiXFtLByFhYAgzdc8kjNZtrfTTTXWoErfWiwI62aRqYbeAbZU+zOHIa4WR5ELbcEoW5ByeS8XJcaxfWk485riSU21zcO4iiaO1ZyFlidflDRhHfHV3bb6DFW8m0aErIZQBtICLuSRSxkEbSuwDJtYYB6DjqDQB6JqfiIX0scEYk09rbzpYnWWJr145VIhg8uDBVBlSGKgK5JJ7nV0nVE1Kzi0q8uWgudLR7jUDdQPeLfQOm+3hlktlYJOCyMz5I5zkA8eE3Xil7q8snMMyLDHMbR0jVEkd7yf91NG+G8jcGzk84yOCK1NIvZ7DVrTUL+czadeSNH9hgYQ75ZVEz3AKE+daKj+WU5YMhG3IxQB9FQarawW5S4uY1drSCZd0v2iWRhO0SLllzEkccLFeACs67c4qv4jv12peR2csJuTatpUUSCOaBbptroLiZgFQRDeSwUfPgds8tql7bas1jPaHMFvEyytvjtoJbdSm21O0bvMAOBxkd+c46hooZrH/AEGBwpkeB2urlpJ40gizIP8ATNnG1oFQpniMYzQBzer+Jr1Yo7qG5u7+G1fy7qCeAg232VCIL22lKIZJAp5T5hnPHWtzTtWF54d0torm2iSLUGvpbeSUtcTM4bZK7QrvWRiAcbQqBtrYxXO61osWkadZPHNIdQYRXF7+9Dwyq7bZCIS2QGGTjHfpzUVpKbe1AEVs0MrzsEe3ZLmFbl0ghk80Lgw+asuME4I7UAexaNqZvJ4JyEjnmUxyW6W7WkzqP3aMS3y3OQDuYcFMAknr6r4fuNJ/tO7aRpbtNEuIrq302B/s4Vxb7JCLaQkqfNcskZO91beFIYV8+6DraWl9FYG7me0hnW0uDKYp3hTeSJbdWw6w5IOQT1weeK9cit1tNSLJYQyTgrJpHkwSsJJZiWj1G+cZWfy0kJVC+4hwFU4xQB9F+EZXgsYoZkFjJDPHewn+1I4p4bq4Iw7wwZN3+7ckKvTOzhuK39Si1E6tcb9UGb0/Yzmwzc3ERjuUhlst7gRxyCIgs22PPLMGNeK6brbT28umSqtnq1ncyT3NydPC/uh5QsPKAbCszMrSc/LHz98EDXttXtNR0i5V7uS0khv3a3eORbmdjG4jigkuBKTb2iRYVUJDEncRzQB29hfxWmpzWsaLLbySW0No7wSeY81zGLponEGUghRZSWUk4ldj04Hp/wBruXhtrqwvDZRM7QlLqN0uBIsUNtmOZBmUKu1Iyo2jb1OCa+bdD1HV4tQMUF7YjT11B5JlSFZrlfs4fAjzK4WQJjcdo3DgbjmvZNPjfUbFLZNVuY4ri8tzM9zYIvkqZ0m3WpAXylITkABhgbhnqAdFJfajqptF1y0L6hcottEZdW8sIdOUmWWYhtyTOrAndgOfukgiuV1nQbe5j8u3i33EKxTRzKjys89mzFGknTgRbMIVzvO3O3nNas1/a2KWsAlN8k7XkdrcRBhuuiI1KNvUkMsjgnJ5DcH0sWF5JKqAwXF7Ot0CjxHYk88ZXzIlHGQI9pO4YPOM4xQBykGiW97ZXk2p28rPbRGWCN4kSTzxGJP9F5+eJmZgN3zI5bOBg1T07UZpJILeySANc2MkNvcQzSyXVhJCzM8MkYQmWZpIiGK5AOTnHJ95uvDI1y3mvZYktpbby5ZkJKi4KRr5EWIz+7bcAmB1K5POSfCvENrLZXFzdQx29jLYnz3t4lEcjPMGR5VC5BCArnKseN2aANHw0t9dXH2PWIruS1fZ57LKVjjjgAVJLqNlXltq4xzjnpivYI9RtNOtIxJImoxwK3lwTKp+zmaYKptCsnzRKioxB4yTivEvDP8AaV3E8BglvRNblo5ZnkZXWAEsYnZhhc/xHK54GMYHbwa+wtpLNoklvmK2UU3ks625jAYBHKfvsgMmVyFKHJHJoA6az1Gf+zLi2nupVdoxKkrqpiLO5QbBEreVtGAwJywQkA14/wCKJbzTUuoE+Vb87CzYZZV8tkfbcJ8ynOGVeDtcDGc16/dXH2rTWYRJaXcUCPbhioincxrGYzGv/LZDuO37x37gCDmvLdTM91LY2hOpmW3uf+WdtFNp6Bo2TdPltwKhVUHB+7nHegDybWtB1r7MZFubppU8oI1ravGdrF2TfK4yWMLpwV3EducnEtPCN0gMV3BBetNF9qZb6VrcztLGBLBNHhJPLWHZjauzI+9mvaJS8a2dheXd3NcWmbh/MBS1aGTDMzGMbpp1dSqZ7YHQcVbue1utQt7uKzinkvf3VvJLI7Xtr5YCPFJGOJIjIkgwmffGDQB86WtmLLX9OsZLdbuzS9jWWNmSPbHJkQraBdodIuAAWyxTgE8V9PXV9JpOnWtlp6uZIFjeOze2TZIjsuH327tLFLuds5AwOWxiuZHgmW/mkltmt3mMxmtlkCRJaSQuXnwGIZkUnK5GQxOOAcdVdeHn2/Oz6heRQJuT7VLFD5jsEZFVQGYjbuJBKZbOfUAzNP8AE91Hq9nbzhWhhmkaWG3bHEv7sRvHKcyEOuDjcc5PpXr1vcW13p95fxW0kgJFtOBCsMckqMSAsiBmG1cE5Cgk4HGa+cNSj/4R0XTXSvbCG5Nz5aSE+Um4sZXijDZXqQWcEgjg9/YfCnjG31CxabTHtGh2j7ZLPMAwXb5UkZBOXkaSJCGVCwwFPTNAHf2El3cabdx3emJHL5vkwPb+XbweVOojSeRkLMQMHIXGD97mtb+zUtriysxLHPDaW9qy3EJl+zzJJl5leK4VSxDHnBJJB/DO0C9uL+7tmF4ywEgXF7hWvQuVciIDKPACmCxAIB+bBzXX6rNp8sTxx6iltcwxRkvKUZHd2X95ASoMuU3ZCg8hiMjmgDKYRi6/f2+lXFu0nnNNawNDLHEpYqyRbdoZH2ZDnnGRnmrscFpOgvb1pYYtpkmeCTLeRHKvlwyl0x5jyKpwCdo4OBXG6a32a/njQy3ayXb7rl1Z7dGZl+zzRkKQ8exyzAfKOAcEEVY1S1XTroXbXM720pZm8oySW7NHKrh3XokkgXp0BPbjIBzviTVdLi1GTWbyG8tmkkeAXd/dRhLERBxH5dtCpEquMnOOMYPOK4hdTjstJv2sYI7iO8XzoZp3L+UiuBNK+xckkhzlgu0Yx6V1OrSaHq1xfi5s9QnnvsOimWONYELGNAAcrjKpyB0Q+tZfinw3NZ21lJHdLLbtb+XdhZ4FluNzAPC8BKupKKo3bAOM5wQSAYCfEBtSdIIZUVkaOPT5rhFtrVBaxqkpVwN0wLM2OOfTPFc+3i1Td3NuII7i5eZjP5M6W9tF5PzSAxNuDGRfmACjOORng+a6xLClze2KCC2hluFksI7uNf8ARAsalUg8t977mU5OMgnnjFc9HqEOnXM989qLbfHHEZFh+VrgqVcMsj7g7OeuMYYc0Aet6vq7XMGkXTpFDOZ5ZY4g8LTTQW8gCIyR4z+7Ix8ozjkV1PgzTtCvbg3uqxLPOLl5PIPniGATAtbRToluQ/z/ADBdw9AxORXilvbyzPaar/aMzW63oWOOaOGG5SWRBi2+Z8fZSSfmUsRjnHFe7eBz9s1KGzkvTZ2wiN/eXNyIA10FIWMOwYhTGyfJ0+9k0Aez6fZ3t81uxspJY8JEbi3lkgsrVGO1/Kjcq8crY4DHknvnFe26Za2hQiK2a0vNOgYxSTokAvcqVj/eLnyWDkA5BPoMk48/04MUDraLIYpIJ5r2YtFFLExwIltw4E3mL0fGEJzn19eGnm/tLSJpkt5Jl+SBp4nht4kzKjO4baAG28FsnHAJ4oA+f/EVirNLbS6bpx1KeVgzkxJHGI2Mk0glD8lSTkElz1wDwPDNb0GIRfbbydYl33Fmt1BdTpbRSOzOrIWQIwKAcg4GfWvpfxNoUcOoz6hEltJNLbObaKNZ1drhSVad45F2oHYHIzgqeM18/wDijz7BprOKSO6vIreW/miuzF9kgUruJtYN2yQBsgAksOuOtAHg02nQaZqVuI5LlgXf+z5MpLBLvJy8zRje8bMX2jGMiuis9EsVtr65dUeZo3jkaKIrMJpTghlUYQYHHbpk5qGC3i1PVLa6iitZtTVA6ubaeOJF/wBY6yRr0cAHacBePpUd9eSwz3FvHeQwTSuWljimMEzlCXSC1JXMrkHJJHGcMRQB0MEOkQ2drDbzEtaBZ2NzKynzmODEqxruwWJDcHIPGRWrJvmtYRBE1ikksizuG5nlPLpGZMFo2wABjIHXFcaj6WJrJIhfy3syHzYrpvN+0zgq7CVlGd+M/MBtx+VbD6vbKklh9kZzcXGfKknbz7RE+9Lah8EOM/XvgigB8g8+O6IEaxR7VlKhoNzRnAQRsNzH1OFXjqOK6Tw3Pb6e9upffgtLt8tWWZmIVVJlPyPg9Ac8cCsyaaH+zB9ngUSSRiEvOylxCuTJIT2LDjJwM+9VLiyFzZW81vetLZMEY7FeIobc5ZHlwMEH7pHJ70AesXVxp9xLDFBfWtu2/ZtDqZYbrAMgBPfkey8Zwa53UxaX3nWcbNLKiACe58qRE2kq0c0juF8t2GVCkkd8Zrzm1ttTlkiKT26RpLK0P7x0ndJCfMlYunzyHPQEsO4r0bT9Pme0ibU4Ygso2xt5isUiX7jFoS3myn374B6UAecX2j3EH7qdLW5tvN2siJKFJ/56JME6dMLwTjIGOK1LDwsiRyXXmxx3MqNLDJA75RdoCxFfLJLjocjP869P0mwsTI5ktpXZjvWO/LbWZflSZIgD8qgDAA+bPANXdTgttLdZntFkuUdmjFqji1SCRQXkcEctgn5fvDHTNAHjs1wNOtTBdySyvuaOLzJmnYZ4DrEVA38krzgd+1ef6xBeXEkPl3UxtITM8623/Hw+AWkXZKuYo/u52ZAPGT0r0/UrO1vL9/smxvMiM6NJImAqviRUJbqGyMcH0B6VQvdPgR7mOO5kSSK1WURyIiL5ud6wm5xt2P0KFtx7A0AeVebJa2NtBNdNHHcRm6lufs8U1ytsJMqokkkQRMny4ZhuXvg1hade39/dvC2ox3tiYrmRFubhlcbGxGZHgjJT5xjLYB6g4rpNYsUYtaJfpvukZpoXC+WgZg01tE7HBQ9SM5OOAawH0yz05YXs5ZkcRs13LLMEsxErZgSPy1J81nwADx+FAG1Yl72Oxs7iKdLVJQ9oTKC0tyhBnOn3YUM0LL8mcMSRwSeK66azsF+1loks5vtq3BWL7Q0d5NJCEiS5meMNI6N12r97kgGsPwqrq8U9xcm0nglumiW4tIml8tlwkkbhyAd5ySoA28j5s16Jb6eupTQXUtysdtbhRqkrB7me4uZZTLHLYWwQKsBPy5B4GcmgCvqOovBpdnJbRQXFonk2+oxJdyNJC8Z8y4kd2ADjYciJlBXO0c9OEXU5rWR7+xSxVfOCQRXEPz/Ys+ak0zrkSy9lBOVwOAOnsN3oGmzWUORCC00e6JWW1QRhMGS6g3b1laNM5cDOe5rktfsLa3+0Wyafp0Kn5EfzMOYEwxkBZgruExkLzzj1FAFW08Rx3k9lJqM6qpRJHijlmgjlEI8yBYFKgu5k+XJA9SMV9i/CL4tadaaUln4ouWs2lWKC3+1QMsun22cxvcLBuF4xTHOctnJHp8Tzx2CTwXUkJW2ljRPtEUeBbAAFIwHAVcqQRtJbBBxit0X+n2qxQ/2fcJO4/eXUF+XW5SMfuCJSW2sseMqBu9utAH6CeLPF3hzV4DOdS0yezt1LadJbwRQbpIbeRY7m4jeUGNVcgFWwRu74r4G+K/iOzvZrs2b7JS10v220WJ7ea8mQF0fLcxyJECuflTzCARzV23upLq3vUhieLyYlLLPOsxhs5OswRW3XKOed+zoeQK8i8cXN6ujzWl1cR3Fp5hYXEUIECFIv3ErIoDRI+OA2ODznGaAPjnxBpN+19d30trdw6fLG8iz3pSUEOuXtrd2bcIgsjkbR2AHpWH4c8NSfY4bya2EdtC58vz45ngvtMaSWFmh3rlT5m8q2BkRg8gg11t3c3+qXC29yfs2mXDgS232d1iLuzHzbGUO378xrkqARnjA5r1bwjoEU6S6W6NcIn7p4WQyvCzshWR5gcgMgkcQouOMDrQBreC7i00d7ay0lhFfXMf8AZ0UUsLMs/mtGJb0RMAchGlPP9zIzkGvsbQ/2OJvjJbWd7fWBitrizhltpjaxSvK21FWURbyDmNQVYZ+U8n15T9nz4R6n4t8Vfb7jS7TUdPtltv8ASbaKWzlsbhyHVreYozxBOFKB1Qn7q44r+gf4BfCJoTo9sdNEcMEcl59kld3CbGCyicq28ZI+VQNuRjHWgD84vhv/AMEh/C3iHTpbnW7YNqV3LbIxEIto1toYxvht12AS7wcDBPvxXqa/8G8nwP16282TVvEdhG/75NOM0IEUk3zFkMZOIgxOATn1HSv6GPhr4Fh0e02pGotHbz4EdjI0Mh5kHlhTvXLEDJHPOO9e821kkcZESoP4cGMIR6DaTweOQDQB/JL4p/4N6dE0yGLT/CHie9awe6iivPt8PnR/YJXeS5aNFG9nQADhcnggHmvhP4u/8G/PxttLq4vvAd1Yz2dp5xsreR5rW6nK7mBkmJwiMAD13A8AYr+8o6dFj51QE/MTty2Tydpzgc57j8Kw77SrZklDQqUdkYOQN52gA7vn6kZzj9aAP8rX9o39ij47fs2a2mmfEXw5e2V2kUNzYzHfcWz2ciAzyxzodk4PJ8tRuGcHHf5L+zXlsH82G9lEzRxWkDIYF+fOBGpJMaAjCqTnHFf6Yf8AwUM/ZW8EfH34O+J9Fv8ASYf7W+xyHS76NB9rtZpFkcCJ1UsUMilW+YAc5wDk/wAEPxk/ZxvfBHibXdEskYNorNBcL5DGDfYXkkDLFdRyMVmKx5yecHkZFAHxboWnajNLDdTpfqUnuhdxO8xjiWRdkU0ewnYySAoQeQRzgCvQYdI8ufTL2I77uJ7x7q0kiljmvbuKLe/npGCbvezMUdflIw3Ar2Hwb4Ii+0WVnf6dc26XRuo/tavNc7E8lXWGXy1YTyNcZLMe4JJAxXqdh4ItrHxJbQsbe6l1C4jlg1aeEm8thEVhS4tFmC/Zrfy3iDZTADZGQCaAPJPC9rql5ZxwySPJpCwOsFvdmZitzHOWijKySAkRlike0kYA+YjBPv8ApXw/1HVrSW2tLG7vfMtraC2tppWOZyVuMx2gBlTbI7AFhtAH3iOT3Xh7whbX/iGx0qOxm1LUY7hbua1jke5tJk8iJIbeLyIvLV5Lht5+bapYBiNy1+z37Ov7P/h3T4LLXbrSLy517ULMpGzQwNbvPCEDpEkrbwQd2No5A445oA/PD9nj9k+LU7iabxLo00l3NKbltOubfZBCIoY5FEgG4uyKQFIGWByAK/Y74Mfs5QaVcXLwaXPEt55Nq9tYNIi3dqNkknmXDgpGu7axPA7D0H018N/gtpjXsmoz2TBbkLFNDHC8NzZXDxLEkzwvGGliWLYCEViPzr9GvhR8FV0pVl1BNttAsEdvbARoxaAB42kdm+aI52nPOF560AeffB34HyaFDYj7IBCZHeF3SWYJI4Hz+ZIP3iIvyArgMQCBg19r+HvDGneH7RI4LbD7mEkm4kKJGLfu4nJKLuxxzjpnit6wsreyihghSMrBGu3BKpkIAdg7L6exrSji8xf3iqS7AoQwwgxnAGcnGRQA9UKReYxGwEFztK4y2ASpGTyewrRCICMLk8g9Bgj731OQaiMkahgzKSzgFHwymMfxAA9M5Pr7VTkvSpTGMkuflBI3NzjK5AHJ60AagmCn5GGPLGQSOBjnOfSs2bUXRSeZEIO3APC/3l/vEA8gdOhxXL6p4i0zTo0NzcwwuVkdN8yrvYFhs5PyuSDhTgnsMc1+cH7W/wDwUe+B/wCzD4burvxh4otF1mSG4i0zRbCaM391eiNnit4+T5DEAbjIUUknJzxQB9zfEX4veEPhxouo+IfEmt2GlaZp1u811eX12qLCiRmRjiQ8DaOPUDjnFfyof8FHf+C8mj6aviP4Z/s7a5p2oariSym8SSCRoCpDxzJZkKodsqcE+vXNfhn/AMFAf+Cunxu/aj8T61ouieIr/wALfDmS6ms9P8O2tzsklt45pEY30yDa9w4UMPmKIG2nBwK/ISSK91iaXUbq4Qvh55bkFsFlCmUMqIWaRgwycEZJx3oA9t+J3xm8c/FXxFqPjPxXqkmuXl4TdXb3N40xcPcsJI0iYllZQQFVAcA8etc94gluNV03TcXUcdl9nie8tJYn+0RTRkMmXKjKrGVyenPNcLDpqoGS7t7m3e3jUxs7bIiLg+bFKCnJwmAWIwSO1VrbU7zzGtldp4JpZIohKshZAFyi3D4xs27Q2TyAAMkEUAa9tq0Uaz/ZbaCSWOFAsr+YEZopeXRWHKllI4yMHFT3eurr0BS40+OC4SWWcC0+dnkuBgvlxjpuJ54zzxWHYoi3IEkd2YYzHCjwiNoxty0qgK2dpbOCwA5HXFQXCz2U0v2bYEkkDARMfMS3b5njbsGCkjgdR2HFAG5Yk21ts8pTPb3DzKbnEUckKDO9ZkzvwcZQnPoK0mleSwuLkM63k88ZlkRljikgGGCgMR+7Bzxx6dcVgMkqRxoUSeKQuEgkdyYYZEBDlgeGzjJzg9vWpl1DyhHCkxVLI7lgmUyBlbIkX5ASwzkA8Z9aAN/ToZLuO+uWT7NC8UsMsheIb/KAIjh891LDIB+XIwccnio9OhtLe+Ms/wC9dlJWTBQxoTgskfaQkA479vWqFzqAnaSGyllt7aYRxhQisglYF5i0LfKq5wAdwJHvUmm6c88ojuLpYmjRH+cGOWaWWQLHFGrYwNuG5JAGOcHNAHtnw68Q3Wh+KI79FjjaKZEWR99zOwYqIHbC7Y5iV4yRjHIAwa/oH+DXic+JvBOi3k1k91PHbwi2kuTBc6hA+Ak91LAXB27FJjBHQjBr+ffTXhsr2Fi1vcbIoLdbi5IljaaUKA8kNv0ZezNwB1YV+t/7JHiSHV7SDTdS1e8jTTw8yWsCrZGURKpSNrlSWkiaRso5+TAAyOBQB993cWr+dEFtxLG8RMMF9iKUwf8ALV3dyFST0+bIGPSvKvENqhllh+xvb2ay5juJrtBKJ5yxeNJDJgQccjncO4zXvTTjU9LgsNOa9mnigUolyYI5LiMvmSB7xXJYB8nI+ZhwBiuE1zwzHq0kk/2TUAoAgukt5JiJZ1BVtiyxhY1QBfmB53cHrQB8/wB14es76GFxBKZGuI7ZJQVitUQFml4Db5IyvTIwDjPFZuo+FrQxG3M8doqOTDdW8sc13Aq8yb51bEZZMAKR34BwK9dm8JapZW1yZdNubZIG8nzFvWe2SKTHkyk8gSldoOe5IrMtfD76c+2ezlglu7cRq97cL5N205YxTKvJds8cDj2FAHjFu1vp+p2X2G71Ce1CypcRgm4VUgjKpK7iHcZCzcoQPpt6+kaWE1KW0sriyuI4rMNcRXkzzPI4n4xPAy5t9ykgAANxkACu80TwjEmqSSiy0mzVEBbUd3kXjo8R8xo2YkPOJFI3BMY7112k+HTYTBjK9vFKJLi3nnX7P9pUEmSJIGBe9kJOd7AAZyOKAOQi8LWh02+jih86cfvlt0t3u7mSBNwhhjeQ7Y08zOQxB74615aPDOqaRb6veR6Y8czwPJMkd8GCEsViheHDeWdo6AY7CvrSTT4E0zfExub2GMRshdrRxHM5MJmkXAeMAsCQSOnNeAeJriawMltCL2OMThpZo28x3Ql/MsC4JDxgjIduSD8uaAPlDVNHkuWykFzJc2ksrvKjSC3bJDtFPCAdrAZzuZelTaQhOrQ2F3p8s1vff6U4hRlaR0QiJITDkv8ANjhc9q9wZridoLmGKN7hI5YXsJFghDPgtbM5VgrkDBJkIyeCaz4NFt7jVLa7uWga/CJLIxeS1Bk3DEc8tsCn2cdCgIOB3HNAHpmg2ulz2EVg+nahDdXCJaqEuM3SYUHy5bCVN0O04JYlXxyOK9PhaXT9KgsI7x7e5tJTAkV3dTNEIRje6EREBsHIyTnnFcbDqFvpEUC7baa+jMd35VtayMEV0+aNbqUh5o3UYZzwq9+lbOjJN4kiuL9WRTNlJooZZ5YrdYkaUQJI0G2N/JBBJbGT1zmgDqhr2lWdrc28UsmpLBCscQjPmwq5wW8iKR1yS/8AAG56lq4jfc6rHeWsrotu8UUlvaoGRln8wqyBFyjEJwQJCPmyCcE1sw6bI2ofZ4ITNAd9xLFOkcyRL5eFnidNoKJGCCckE9K6aSKzu7e+WS2ngtBDCzz+Uv2i9jjj2OtszBfJO7kAfMcZoA84tLQXOoQQ26zwC3SZ7xzMxecx4UR7UQsbbacEsFUf3q0NT1GCeNDZ3ibLOJ4rS3lJSNLnPyorp8yNtB5PAzj0FVBcwaVLPNbQuY5rSfyrSQzI0qF1AkuJ3AIk7bFyO5xmuDubqeWOdPOvorpzcJBPZGJraygclxbyGRdrTltoD8lc+goA6G+8VaestrDHcAKkAa7d45ZWkMeGVEh3GRtjj5Q6jp1xWxoPjWxsppnuHku1byjAh3oTNMwVWIVSIhu42g59QOTXhxsLmAPds9yl9ErKJ3X7atzJeZG8MAFUoBnBIPHFdAumx6e9hNe3flGKOO4e7ge5lLTmEsolCyGOLEnRWIOTjGM0AfRX/CWm4sJEDCxkmmPmwxZkDxxhVEEUdwGMTAEMzDco6mqcmqaa/wBo1ISNKzNCkhldRD5cMZFzHEYyQrFc/OSCz8ruwK8cgu7i9cXIuhqFpDBKr7W824BnwtzN8mOgIA5zjkd6xtW1B7JFuVdtrsWtLT7NJP8AaI87S6wkqpyeG7Jng96AOz1a5j8Q2NqbaKeSK21HyoYDaoYljgkaWGS4uZM/vAqOSScYGDjivMr/AEiGyudRl1y+udt0Zght2CusjyN5WLeOMn5YY3YjbkAfSnHxNf28/wBkVjbSzwwyiWwZmeKMsipJOThIyqPJ5nGTtwM8VyfiHT31L7WlvcPJL9suhbaw109rFdW6ok8gikBIM7bpEQj+Adj1AM6y0yAmSSczvE9hPYJFaW7xz3aPLmNg0pKxSuOmMNxyBT9M8GlbLyUtLua6jZvKLzKLdhtEhQuQBgKy5JIA7ng1X0vRLy0hVkeS4W8MRjlF+zokUQ3o0TB8C7buDyB94V9C+GNEkWX7NFNPcQWcqy3C3+FXzZGKTRAKcy2zJOcbNwHl/Q0Ac34O8Gz6ffvJPplwtsixea/li7gcn/VQowYRu57FWI9cV+g/w08NJqFhFf3ukg3OTAllMggmt5beGTzgsYG6M/JECSAMkDPFeVfDrw39r1EWuqM7xXItVgEcSwWhZTm2WVpnEcZUDJIPOeelfcXgDR7WLUvsstqI4QiK32XyJZ5pJDuVnuJphzJIC8mCBg4zmgDp/CvgeKGc38unRwW11aJNNsf7KsL3D+ZJHAY28uAyMfn2kgYrs5tFBu737YWjs9Nj+yxJE6z3IsZlyZIJ5Gx5aqM+YV39hk16BpsUMEMNtCgkhaJivmfvUKS58v5BwMEEYzxUXiq0JhE263S3Npaq6IVinlEMewzF3AXezkLsztzgEk0AeQeLPDyuNOL+bcxwRJ5F7tia8lhlncO1yittLjZF+8J3flxjRpb6YtzpkV08NtcNAiY8towsK+ZlLeUhmDK3JB+pya6mW7u5oXt7X7LLbyrG0VxaQbli09bdrh7UtGybZNytknHT6Z5vUZY5o9Pa4iLXS/aY4oxARIoXmKaWUDYFNvgglhnp14oA6TTNXt4ry9jaSzlttQjiWW0OFmlgX/Rftcx/1tvdZ+YbRuOOM1wfjfxTa6ol9p1tC76dbxAG4lgJu4IysUIhaeRwxt9sCvkZ/wBce4Nc74q1S1sxLdXEkAtj5Nta6gm+3jhZIvOS5SYANOsb53Bhk9ga+VfE3xEvJZSd7eU00kq3FtK0klysih7eGXyx5bwlcnYCXXPzKKAF8R6xb2N1qFxLNutJ2uXbUrGE3l1LOwyEjnKKDb28/D89sk45rwiHUdTs9Rs5bae1WG4ZY72CSXy5LmdyLi6t5zcL+7LNhfKOJVl6oAa2NU8fTT293bXVky3E6Wluu1YbiKK4eYvaJFcqwCTSLkyKQGT0fmuNkuLWOC1vZ4op53iv3MKt5cce05b7UYzEBqDzZkEn2ncBxweKAO31TxHDfayIdPhn1CS8jieGRVVVHlIYnguFSbyw0LnDnOD1zituXWJ4rk6fZXN5JfxxrJdQKfL0sExbJEtyOFwxHGecEivH4L2PTb2S40uzhuLK0Ek32RLmR763kkQPIlp5AbzljkxtLcSD5mO35q6e2uTYwPeagLqFNUvLeK9SxdRLdowyzXQgZCRknlQgoA9JsNT/ALMliN1ajU7xZFjS5tre5Fmsd0D50kiGXyw0U5I2k7uNy8c1n3mrmGVGSO3mvpj5L3M4ne2UysI4FhcXBmltjHlOXTafmcAVnLq0ccskVhYpdXSPLcwXd9e+XJYLNH5vlpHbvm6IY95CeOBTL6xmuZ7G5WJruW7jae5U3LxWFvaxpmSODbGMO8vQdR6UATXuphr9YtOZnt7a5lk1CCz05rlJriNoVeOMyhDb2gKNgrwduVJ4zcmiulmtNTMcBlZbiW2ubaVgitFB5KKY/OB3bfmcBMlsgZNVoFubIRtNDZGxSdLmaxhhdLmPyJCUktpo3JleQYOH+XHU8mn6ZrM16Wjs4RY29pJJK8RuBIgkndpS148i4RiwZdqEkbckAdQDe1e3urvTV/tCzs7gWqDfcw3JheCRQhlN35pUSl1ZcBvX5txHHM6dGl3MYYxexWV1taxtgolicxEqs8s6ZLJxwiZx3Y9a9Atb4RmTS3O+1aOOdpVjjxLvd2Fy7OSJVRljVgfmOcqCBkZllNHpM72QtpFvXkxZfKwzAW82cx3f3LZGTBGcZ6daAIPtFol6iRQahcziWLzbue1lW1t55mEbLsfAiYxDHyZAPOcc16tZWNy08l7bRieC5j3TzGbZD5sMRybqN8Kzp/Fs3cn6V59pGlzahdy3k6zvaFyYrH7RKFkmhdnNw4OGkXaRyuemOvFel6NFd6fp0ttdTLEty9yi2qyI+1PLyHBdsCTHY43Z5oAy7uNpLQafJbfZYbtbh7i4iG5JI1yUSFz8zTsnAdM4PXHNc3a+HtMtjb3a38jfaWaTEUnmtDhtrJcQv87TBPuupZT0IGa0NR1S6tr2OKRRJYSSxf2UN0kQZrcFJX2QhGxnoqrhuCw4rWhsYri01B4rkPd24iu7WOZo4JUWTIkzJtVpIhyAu8t0+UDqAaWma9pdtZXFtP53mRMYLdZIgu5JI5Cm1FUrcQ72xtzxkjGBXm3ibSnkjN2ZIohaxTLbW1pvjjlNwMvJHC4BlCnkcct04rpEXSZdJlgEksFxaRzXkchZfNdoT5jtL5oDMhmJP7vIwfevJL7xNLHPBdahEFRRJBZT2YWSSRSORHbu+B8ncjvQBz0l7cgW9k6EhGJe7J+zkSzMQk09uqcqDnBGemc96XStbuP7UFsl9HiXCzM1yjvcLCjDzbcn/Vnp8pw2ecVSbVdO1F7hFW4kurl4LZJJ3VZYYlYNAJFQnGehPQcg0lh5D3lzNFp8ZmO60gcxv5L7RtmaKJYg28AkEgbSPut3oA6jUtcKapZXV5JmSKEpawm2nE0qlMxSXMKAsMYyr7ScnceDmq2qvexafHG12dRFyGlukkVZFZpzvWOFiQ+VAHOMD1qbUYbe1sH1INFLb2lvaxqbRrkPGqnMqpvhLGMhioAJdcdMc1maLbahqVpdadbTymFma5DQw5miWUb0S51AtmEqrLlQFOMe1AGTb67EltMumLNafZHZbh7gR/Z5rwxjY0e+bBVTjrxxya5i2j12/wBZVdRihvIbiBY1uQrBmV8yMbPZ+7aXc2WKtnAx3xVzVtCnneW2nFw81rGIXf7RIllNbuScyq8bsHyCd4y2FBOAa6Pw5dafYX2lWj3yu8XlTLHnJlSUFBFHcPkiMMTkgBiBkgc0Ae0aRoi2+kwJJ5t3JZWyAWIiUyuPv+b5TPluSABzn86u6V4c1CK+u57o26sLM3MMMlvIggcqZEt3mkwIZz0Kjr0FcRqOp3ljqlpNFfXlrG8LJc5SV0byTuhijkVSwQjjd04HzV2Om63Bqlut1bahcxwmYSyu0RkkmvYgq+Qq5OxARnMgUcdaAJZvDl8y3Wq3Lz6c7Qvb2awwN5LXDLhJw5UvI/lkgBRnJziq/h20vYbiPSk054dSkA8+5ZXmvLheWeYMwIUqcHBOePunFe02uoHxJpcNl9nWSeJZJ5TDbx5luIOBK06Slo2CY3BUwe3NT6P4au76+sdSeFrNo5ZYreZ5TjO0DzWYHcHLDgOAAOuOaAOXt/AEAlzdTSmW4ikmmvZ5RIluIgm0x+WpaWYkfcIzkYHPXuU+GVj4isFZQYZYlMcyRxvA1ymAAskzqAodAWLHgfxYYEV1N9pE2mJZ3K3LgrLK88cMPnvLCx/eO0bDAJAOCM469Oa56/8AiTEkl1beH45LoLAPIiZH8y42gRzQ7YkypByctwQOD3oA5vWvCWqeHds+kacXh8jyYt0bahPcl8K0DOp+WMNgAnHBznvWD4YuNZj1JLLXLCVQk6iSEtGzPATtMSxRPiOMozDIY8jDYPFd/pHii41XzIJkMqyW26RFlmMlrcKCcpsXamACNpIORk+on+2w3AuPNjhRLWRVMiGSeZ3CjCmLYCiE+/DHPTmgDprTSNW8u/WGOS9t4xnTvsTCOKCSV1KmdWKv5gT5cctkcAisN7LWTfT/AOnJ5UDSwXQkgEQkiKhmeaOU5lZdrAFGAyAeGFdPplmNHt7nUdFniMdyy3t9Y6nJOsrSxJu8m1G8EucDbgYyRUtze2N7b+VDp01jfQkpceeEdI4pB50qrMsxLthjg54xzQB5bEt/cyIVu4BCzyJcRBZJEmNsxiS3tFw3lBiSfnI3MCeStXrfwYv9lz6lCs8E8bPeyzRXGQs6sEQJAjETIkRXeqqQS5HRRXqunaFHBpstld2Ut9ZH7PJFdW8jCdSG3zTTyJJtZXhLEANnO4n217TwzPEtxdWqWjEWNxHBDNcPbtbLJ5M1tE5XywreTE4b74fcQSaAPl248NXHiLyoYrmYeXK10LS98qP93a/aFt4YCX3S24wxK/eQtuBbGK5jUfAHiG/itYryOQTvMZBGJ0ijR3kRxEkyudyjYrAnOBnIzxXp4stT1jVpLuTcmo2FxKV+ykwRuFuJENsC21S20qcoxB38nqa+gtDt9Mt4v9LidlttJE1wJI0Z47mNG+1SSzbMw7kO1S+7+8AyjkA+Sb7w7PFZWKzabbw3Ea3zLNHIjxwXQCR26faWtzvs5A6bgg3Atxg5I2vDOg79ciF9HqmnWltHHNcxyRC5DyWJUKD5RO63kjLMDtLKPvAMcV9Az21vFaTWkGny30QtnjsZneNJnknnaYFGh2pNGsaxklsEjjrwcfTd+qy3aLZw2J1VbLTIb8XDLcJfQD7XcMUT/j3ScwqvONoHOCAKAPMfF+n/AGTULDVYxYrYT6jOlgIll8+1svJjnkjlgEWWlDFeCOQ+Oma3dP0bVLx7HxGTJe2BuC9oIkA+ytOwE8PlFh51mgUfL0JJzgCvb7nwjY3kF/MbWS5miiguLwXUsxtIJR+6nntJd5DrJbLFlQSSHyBjOK9pbXy2VklnZYtF80RxAeVGtuhJnihA+/bOgYSOuWVWJAyBQBiX5WwubOabUJPI0yISm7gXfZLKEADsjhBKsqsEwWO0+lcxc6DDqFvDJEzzQ3MNvdXPmkvHdSxSlSYI5VbdHGZOH4Mm5ieW+X0O9l0rVbpIl08y6c06RCG5kSFILjIRXCIx3bpsABwAOGxmuPj0rXYbx0gtYRDazNptzawMfLaOOQpDPb2zsPNRjIDIyEnjOOcUAa+mQadHCbdbW+t9MS4ltYRDBDLNeTzxmIy3jRk7JdzYwcZXgZPW9beGbDS7CE6FawrFFd3M19drK0UqXL+c0cQOBlWt4A6KOQ6BWAbiqvmLC0bp9oYSSW7XskErQmGRJUyIzMFMZVHUkBCOvPBrP8RanBbmK2fUnFlLKImlWCWadhMLxmkWKML5swY7AykMSwIIBzQBg3N5CmvSx36pLa2lgLiLZEr4ee4UzCWVJf3jeWCTnseabK+naNdX5hufMtZ7uzaGK1Ly4lRTdB7kPGwig82IiQEqWA461djfTdetblbOVbaxtGt5YUucNcTJJhcTQNG8gRmJ+UNvGccVfutLOn2j28VpcXcsFkGiiG+dbiadV+ztcRiL90Sssu0EkqBg4oAyLnQ9V1bTDqsElvbsA8l5FGjLZqASIGeZVLRsxA+8ApJ561R8JaRHbzXJu7htPgjJhjmud05vpJsq8dwtyoCQEsQrbdoBHTiulsP7egjWwaG1int5rdb6Bnl8p4obdrr7POqBlaaNh8rZKt0BJ4qOzEus3s95509n9lmRYrZgLg3UkYLAPDJGA0fynG3OB70AdLLYxTT3VvJLdGcIZryZTFbpLcTBJreGOCCRUVFkLLuYAZyRnBxlQwRXtjO8F5NYXV062v2eSSdoH+zpIJUsZOD5z7GBUEbj0yCK7rTdCtHsJo9UW/eS9kixLYKJN4jHmI1yXYEylcbUUnln45FJomg6GYr+z23Vs8VwJorW8ZI4Iim15YZlmJ8l3DSd+c8c0AeParf6pZW0dleG5hsJbZnJ8loi28FTFbRzEq6gKc5+bnOK56fQV15LgSQraaUtmiHUYEZ5Y3eKNwhJJSRiquSG2hSMZFe7+J4NNntdTsLIl5YogsCO872triQLM8r2a5iieIHnAwK8M1KO9e0ktbfUI4A7KILaSzEUStbAqceX5r3cBXOGIAYdKAJNA0TQNOntrKG51GaR/wB/ApjinhQtnMt/clo8owA+UAvGPSorvS9ba9k1e3b7PbQtJ9keF5InuHSX7GJZ5kuGjQ5ILqNxYAZBqvaTXWirDcatHEqTxTiG8tVVHFyg2yb5XkJS28rnJYIPTjFbemalf/Zoxpiia3uCZ1+0XTXFvOQx824m8vEcDnaTHhgjEDmgDqL+xvnjjkluI4r6GFFDIdwSWNImljVpCpClFYng9aztY8y40wS2cFzdWzxuLwSgrNbzJHmSfz4+cFhgIxBIIOMc11MCTugju7mK7vCLd7iOeSS2FwCcE2pmnAncDAcxhhhevepdU1G3itoreVDcWzOiXFlC7RQCcD5byd0RWnXYMbDwT14oA8VfxDqjrD9ktVtbZYIkhhE0RIULyX3HIcsWJzzRU914P1PUbu6u5tQt4PNncxQ2zJHFHAAvlgIsnykjJ5wfmyQKKAPAL7xlNqg3KotrG8XasokWQyypw8EEwJYkMCCT9K8p8Q61PBIHtI7qzuIpzFE8cryM4kJDHaiko3uexzVXQdAvXt54tNkWeCKYmO5u5ZpJLcE42wRf3+D25zmurt9OS3toYpJ91zcXDm4mu4i0hhCfK8bMMIcjv83SgDznxJHYWfh4jUnUapJLuTEwnnnE/wA+JlwfKLDHXB55r51lmuI9SkF1ZoDK7/YoQQ8caEcmTaxGV/MZ6V9BeO/DsOpPaSwakHZJ1aOCVGiO9BtEkuVz5QIwCeOevSvHdQiaC7AujHDLYtK0zBivmFlCh3beFWPaT8uMkdqAPHtasnLXTmIBJLlzHcRyvmRyoIjjVxnbnI9BXLPo8kCCAW8zQNK890puFDqzKCrAsQiqGA+8a9i1G8hmMU0EEE6mX7RDaKgW3Zgpj3wtIpLS5GdoOD2GKyI7ZtbjuwthBbfdfMjlWuXXh5pFGCuzoEA5I6YoA4bQbG/u7+K8t7ZHurKQ+TFOyLE1uinzC8YbEpaM4yPTgV6FN4rM8E1peW01rJuSLNttW2uI8Bfs0pPzWsY4ydvOOtdHo/hi8BtyiW9pEY3tx5xnEgDkCO4RoIy8RDnOQCD9KwdW8C3Gm6lc3iNaXwuIykts94S5dFz54SSA7suOpxndyKAILGWSe0ae5uYba3Z2jthgG228IqmQLvKBeu8AkjOAK5i5uYU80201rbG2JggnmQRwzGQ48p9mWkaTgjPQDPFZ9/fNYwPHNPdxiORQtjZR/bLY5yFQBYQpbfkOQakt/FdsES3eKwTyoHnWG7s/s75dinykqTPMHzhTgDA5FAF77PqNzPHcXwaKPTYYHtYopFSKSUMCIYl3gyAocggEZ4zmumbVjAbe4gW8t3dJJrtXUgSLCCGgbPQnj5W7cnHfH0LS2v3S5LtcGNmnuZI3YzRIjDCz28gAueSMFcADrivYbPwvNq8JWSa2W1aIEEEu7SMufuhdsbMR83zYHIz0oA7DwD4fm1y0trwSxi5kiFxGY33eQrocW25M5hKt88h4GOvFe+aLbyhLTTku4oXtQQpaaUJNJIdksMLMNtzb7ck/MRj1rxfwtoWu2Ab7K0tnAAROI1a2tfKjQDy7ZowVw6jkZ5Jr6C8OeGr7Ube01G482SwgRY5bZJGM8KMjBfnjjJEOWBO3Lde3NAGPr/hGO4tobqOaIfY5xuu7eR1tBEiMJBanJWQgsd4IYAntXCXdtfaKkstsFSI70nuVZLiKaG4jANwsjEYlVMKCqBRjA5BFfV1pZW0Hh240MW8E9xa2zkXY2PHIH5+zD9wxacoR6LkcnOa8B8T2scFikFzbzRRx3kZexaMrdpbAEzSNHAuHhK8gjPzYzQB49/wjs7WtxcPsYXUrtDAZHZ0CDzPtBZtvJHB6jjgVxepTtHbagiG6juZdokmbCx4RNgcyMdyowwoA69a63XrmV13rfL9iupPKsrRA8NxbwIwELSTHBjyud2/HWuc0m2k1O/uoNYupYYYoSXju54mhm8tcW4sin+sxxnccZPagDxrxbbW91YSWuoSmK/gtA0JkkknjZjysIj2gTqwYZG7OK8WvfDN3bWHmKnlxrsN0LOVVMW/lFeFnysBB+4MmvsDxX4el09PNuraKYSGCSO4u4tggWRdyAxrkBtqjJzg5+leE3kt0JdVIgWRMmVpIIh5JCnEeMMdhPqM0AeCXumC58uKGBJ4Ii8ch8oHcSPlWEAEFu5DDgDnip9N0q4s9XsIbpFlt5CJJXMZknETfKUiUEbWAwRg5J6CvR102FpIlVUi8yVrmSOQR+U7SR5dftG7CSDjJbHHHWs+8tJLPVYpLewktD5LmSRWNykTOQqSxJEWyGTkAZPtQB6npN0baWXTlt71rKeK1mSU5ybdGDiRONytlRkc47jFe26HaQ6tc2McE8ECLJGLme6lknnMQ+bCbUAdNuQoAJGa8v8OJfXUNvE6qV+zGE3VwVQrBIwIjVQc7mckA/wAIPOK6+3lGmzPLPp8qAMsTWNvKqQnYcRzxXDHBJyCRn6d6APe7S6k0a8hntZZ5YJJY4nS2DolkpfYFk+U7QwAxkDI4rv8AU7zTnW3voQZb2dPK8lQ0iqyAjzpnHEZzyeQfWvJNO8QW11p4QTfYlleFZIXmIUkZGYhtPmzAYyc4yetdhpymKNbSB5g7s7MZoVed0clt6ndyMc5H/wCoAzpxcXc06R2xu0t47ghJUcRCRU3uxd1Cuo6DnPOOteXXmlXbvDIVniuiQ628Lh47mMtuMMqtnyDjgcgnJ7V9DWVje2ivJFHI1vEGlk3pEsk6xgvJGquDuTJ5PQYxmuN1q50u3vbWaeD7TOkgubuHeib4Z+YYY/J4klBYYBwcZoA5Jfseq6TczX9q2nm2jS3s4VlUynynPmshB3MwkOPX5SR618++MNBnhdGmeO2tw7zRzRktPKNwLRhnOFlPv3Nek+N9S+wanJNZERWgKXMsbS5ERkjKNbGNWGJFYgorE9Sc81gaZeSarbreXY+1G1kWN7VvLe4VbghEdougmAIPylsY6k0AeSzeH9TkjlvoY3kt5iBHPLFDdLGsa8pLbwxs+8udpPJ5BwBWXOIRayWUX2+2lVWtntEYRQ8ESSfunRP3gJ4ABPzcZr6P13TJtM0tVtI7YWcyszSToVkm3ofLjeFGDTzDJ4wAu1SeteTSwS6YjXzSrGu8COPVkjUmN1y6xxEHbOXGEyxOOpoAk8K2v2MQJczyIs8fmQoAIp2hWMNKty0wBjmAxgMAWyMDpX0BpN9psMUM1rHNBGY9zRXI2mdSB+9BI5fI/Ln2r5y/tOa6inummuLeWS4VWh+zRLG/lhdrRygnOeAcE/4+hafd3SyxxXs85fyMQCQIkQEiBvk4+bA4GM5BoA9ctNRnnvHurZxBbBke4nA812Xp5KsBtzjoPevQdK16wjeWGIkec6xmG4UK6SxlZUeTaT5cRIH3Ru9eM181zatcWEUMTNN5Ur4JQqkcsThiJzH1Z1OcYHNdV4cvbm3F216hk+1OogvXJZ3TYNpIQZU4PcUAfVFx4+OnS+Zc6rDBNZ2wuSJ1SS0uCw+W3EcQ5jCjCA4OfXpT7bxz4W1bQbm9ngSa7YvKYJXhSJQ2V86VXYbTu5VjwMAZzxXy3qN21xO9szRrHKqlprvaF8tE/wBWqyEHe4B2kj09q4+Txf8AZy9lYTSLDFHOI9OlCiSSdQQQrqCZEJycNx0xmgD1bxVria1C6reW7JCHEUKSxSqu0kL5yxsS8mFG04KnOTzXBaDaWu6c3haUzNhEjkEZgbduVpUZtzxMc5O3gd68w17WtYW2he1aztjHESkySq8xLAMweJesqlmBVsZ7DvUvhHV5mjWaWZxdu5a9m2ffjReWaLJMTMCOCOMdMUAfXGgaTJJBmxFobgOqovnKjTRhd7oGm2iSJcAYDZJ4xXZ2WlXV29ufMihkfdwgVBDNkKxCbv3cfTAOC3UZryLRPEIk097eK8COYEnhIgV5beLG5pA6tkksOnoa7fRPEdw7xXTwLdR6YYrlYllRCzr8stw6I+ZM/KSG4BJ455AOp1LQr+GK4srm5DzzTRtcSHbEVt0fG6CRyPJZgTjJG7sDV2y0B4GjWSd5rCGEyR2sbzGSec/dYqy42qpHfnPHv3p1ex1Ow/tIzRQ3Kxv5slxCpllEqhooYI3UKwGCCD8w7d6ZpM9hcXbo+FuYV82KMkhTCyqS6jum4MPQfSgCL7BZWFrBObeYKtttMbxxmNtzchG2Ntk+YbtzDgcc15ZcaDLDfx30kyQ2H2yWJLLT2KzTGZQrvK7BTsCsOWwD65r2jU7+LSIZ4XxFBcyAjaGkS4WXDuHnKlYEz6Y5BrxbxHqyQPeWlxHAYbxd/ni7Z2a2O35baVcESqFLLjt19gD0Xwxd2qXn9nae0lrIbjyZpPKSR7aaHgyzzOdskTJ/dJIxx76ut+NbXRVuZm1C6hvLUtFFJCDMJIVysiyF1+8zE9jhTx0rxbRfE+j6ZaTafb3wv4w7XSXkAf7a6EglLiV1wzg8FhlcAd65jXdYh1G5e4vJ5Lm0WbB8t1jeYtGBHGQBwikgMxwCe9AH0ZqfjXTZvDcV1Ja2y3MkAjaVo3Vg0nzCZZfK+bA4+Ubcnk5r5q8aXdlqcUjNfXE06wkotvGfMRf7gSYBdo9W5OenSuT8Q+N2023ktYLlr6zitZ1ktneeNbUxKG2QTLhWOSuME9ODXhWvfE7UdSsLCGC7X7VceZBLGpZbsxKQAiBu4jPXOSegzQB2ejzWivcx28STtNcHfLNLsmilAEZLqRhhwSdvAx2rvtM1JdOkieKdTJEk00lzCQ8AIbESBy+BMzDGWXHPWvj6zur0zkWov41inljuZyzQlhI23kMcYAJy/TivWdL8UpPp4sobpEmSRFDRBWklggYbI2DcSkOpbjk5/MA+sNMuG1ZYpZz5ksmJvKkYfZSBGciNERfNYMPmGAMN1PNcN41uY7Ta1mltFFbuJLmdmZRduxC4ZApwsb4+XkkDGOlYOteMXtNCsltRGY2kjMUysvmpNIiqNu3AiBIYlc556A1xF74mS/8AOkiuraS9iMKm1n3y20JJCFzkAGYkZ54ycdTQBymqeIZjeyGS1EsspdFjEeGlkJOPIDS5dSSpwBwOoHOPnrxRNfgTXEV0huLcz2lwjx/LvkdmQICu1SQQCxIxsyDXo+uzOLzVITdSrdLDJJHdNG8caKuXZ13qGjmx8o25yG4yK8eur67tLkXzSWjpOEDQzIjKseGLSCWR8xv8vIIzk846UAcbq16b+a0VZLmGZrdLUSxSyNDK0aqGVi/yxIqA/PnndzzXpPw6g0Oy12yF0tzNfGNfKjkheSAvIw2g/vgLhsgFdoLLnI4rx/WH+0XNxfWcTTJMxLxzMPLinY7OJmZA8ZwcdCemOK9R+HuozomnC9jBurOUC0txCybJmO6J3kd9pbAPzdMHG454APqvXodR05GuLuXZJdyJHaSmOJYLO2kC+c4jlmJdimPnz8uOcHiup8PXXh3RmDyyBPOiBTUYCkkOCoJaZhIQZXK4ZydqgcEV5++sya4ySappRuZWtnijWOR3slIdUjS5w21X27ioRCSfvE5zXazoNL0UKLOaRLmP9zp9xbQSxJJKvltiWGNTaIhAZQw6ZLHHIALmgeJtHuL68trq9iMM9632COykkSORS5MiThmwykkFWODk9q6vXTbTX1nAbaCJ7aITeS8MUa3YiKhZElZG82Tafm7EnKmvHTZeRLb314liYJJfIvxpxe1kt3aINBJK8StuDMF+YDaSevNep3m9nsohMbVLeKC6luGxOzQ7EEdszyDDgkrlSVJ3cdDkAtanJqEF+r2cSwWNyVSKyjWGAPahUOXjQjzZfPbAI57kCofEVzewRRyshSJbN5j9skMQilJCs6Fl+d1DEYGW9q19H16a6uZZJJIE+wXBaGxuIx+/KFssrKweOAkfdUnBIJIFcrrPiGw8TXRe4mjsVs2lWbT0la7Akk3CJ4w80hmPX5VJOD0BoA4Kz8H3Grau7G5ntbRIhMI/tDyiRmQNJJv2naG3cZx6fTqrPQ7VIxbc6XBDdeSGMrSyai4yokVYifMXAxg4wevGamihtrOFrua4L2EDLHCZIZRGWnxuWQSlWXGBtXkgjpjmodENpJq10LqQNZyOJLFJQ7WUqEBkkRpCGjkD4IUZHJGe9AFyHQ547hUa4n/dTM7XhaWRGV/mhiSNMmMDoTjA7HAruLq3S5082sEc9xcNB9nN8Ttj3HloVkkB+fdwT07V6r8PvCVxcXKPe2VvqCyKu1I5fK+0SSYKlIWJ2MF2/ex05GK+u9L+ENlcWMF0bZILyCMeTpt1bQR/NLgM0dwP9a+G4Khsd8UAflfqHhQ6fHEdWs5/MvF5vEWS6aHepRQ64CkKv93JHcVzlvocRW3il+0z3wM8SwyTeWklmrHbIxVwzMMZCgHAJA5r9EviJ8IUh03UkRJori3NxIqpDIRFIycMDFuEoyTlhnPGa/Ob4g6JqOnQylbxLS7sWkto3xcw3VzEF3ZAZAr/ADBhgkdOeaALOlWiaddvql1eo0dncPALGJWCxBh+6tzPI38TEHZ1JPrXq2k63ZX7XW5PPkMi2z2skTFYpCA2LO3ADNIBgspyAenUGvmGw1DX5LWUyfY3jvGt0VvOZppblBtSBYFBxKQSWY4Ax19fRNP862uluI7tXnjESOjIzi3uRGqyzvIo3K/o54zwTjmgD6G0zQopJbTzbd95baUktkFv5M7hlHlbstcE4B9O+K7qa10vw3a3MRQCWV3j0+5it189y43/AGVkdyMBzj3IyK88j1V7jTLTyJ5WuGWISGIbdUuJYlDtJJhiI0BLAFeo5ror3Xna7iluNxgFrbRvA8yPGg2hT5zMvMoc9R03c80Ad3E2saVoUE9wksbzCN0nggRwAxyBeLG2VnXONy5Bz+FdN4Nt21i4k0+eK9tvOhkljeaZDbrNnlAu7c5Iyy8H7xrz+bWjb2BuLaV2gjSOOewleWdpEYfu5UfBXaGzjnr0OK67wh4qGoeTG0bW1upj8t50VvtFyjnehnJzCqxnPHfr6UAew6r4MtHsBPOtsQINkzESKsZjAyzxFcbzGCc5APrxXzBq9/YabqrxW7zfZZ7gWjBbRUhlFs24hAoLrIVJ5Ay56A19ds8d7ZLYyXM4Cussj+YbhLhCpQw78AlAnIHpntXxj8RIFXW9Qlt3ntoIpUeymXYbaGeJsOylCRKxAAGOn8WKANq/1e3SS2NgpjhkkaOJJ123ayIRI08bEB9nYAjIzyBmtJ7KK7tGTUjdLLc28n2GBVkkaLzF3sbuCRco7kjYSBnscV5bZ+KJrmzEcTxTvayuskcqiG63SEeVdm4ILMo4ATA3seMjNdtpniPzGjkdfNv5FeO7328okeMqUt97yDMUpYEsuBkYJKigDjpNL1O1i+VLq3Cztb2wl3IJhFy6TBv9TlcnccHsOemVdg2ckF5c38UN63ywxo811xLnyoJILeYedlV4ZxnnnBr1a8v9M1O1tluluFl3xCeSyaeKa3aNiswNuZgscTcByemc5NcPqMeinV5rj+0544bcBDaLbCO7gQttzFdNJILmHGeQpYe9AEXhjUPMaS0v1UTTXINxdqlwPJt2DZtZTdACBdvICEkY4qK/t7OxvoorGM3v2aXzjDbwwzgCQllYTTpmQKvPJ6nHHFc34j1uS0SdbGa3msWlhWCaNo2uFKtsjuX2KuV2lwzOFxjJx1rG0/X4dPlj1EzzQ38VyqWy28yMlygf9406SPiaJhnaU3ADIoA9TuNWuJlj2G/gklZ7hbeVFtblX2YkO2IHzLVgo25Qc9Cea0LPV5bm2tra5gVLJrgJHNNOxuYEOXdpUK8MJQDkHHGMjpXnureL7OWSebyrxr9ykKuT8pilOEjtj/AyuxOPTgdsYN3fahY2TfuQAyFJWlmkaRVdSwjeD+F2yGzx19egB7fp/i/TYpLbTG1O0MsNxKiSyMD5Ts+95Zi3DxH+EDJz+dYni3xlGssaRTkW807W7TDyzJMzIS0uxl2mEE4ODu9QK8Nt7WDxAtpPpd9d21wLdgtvaRokD3NsSXkdWyxckfj6VLca/ZTIYrmEwazFEsDzTsTJvhxC/kxsojUSHBGPTJzigDsp9YjsoI5YNcFqkYeNxBGC8+AzLsMiBEBGef8AZ/OrD4qaeJDIAk1zB5ImnhjlZ4jlIyPJLbZDgHoOmc45ryLUb+4spbSW+nlkWGB/KQ28iqvmTDykWN/kmIGQzYKjua6i61m0uoIonmt2vXEMsUaiOFoFUiMSAW6gP8rc4zk85oA7dLKC5uGS3ubh51VoYWQ+counQ8MyL3jJUL/D0NeX6ro0kEUqX8cdtI29ZbgZFxAwmYszyA5YuccYf8BXpHhbytPvhJbXEshtGV72y8kNN5jkbJpXfHl7UORzkqMCuq1DRtP1i5uI1sre6mubo+VcRskcXnT8ZdZJAwI3HK44wT0oA8E0e3ljZ4Cri5WdCojkbyZrcn92UYf8fDbOW25AweldslrcW21PLgEk6GTZhY/MgkcYlUDlirdcjOfzr3bRfhPe3UTW09iXmS3ktra7tpI5GjhkXLiN93EoOR64qze/CLVdJiFzHpyXEDpHFHCrmW4dFIib52fKoWIJC+v1oAytD1C1QQ22oI8wtY4fImieEREJkskuRhlJxgjOcY9q7rTNY0nVzdRmG6aK2nETXVtKhWMZBk8k7flcNnKsPpnv53qOialpFndJBFNGtvxczsN7GMA7rGKF+B5bEkOCSc4JzzXGeFb9NK1KVpLm3/s7zHlaymnntp5ZpPl3tEgKvFv+82eT09KAPrfUNa0SCwigQsRbqksDvJO11PgbmLuyCPegI+XOfr0r5x8S+J01K9is7SbUEhe4wbi4kENq7Mc+buLKyMmDjsQMHFdjreqpfz2csFgbiGeMLcJGZGskdhtWOFlUOXCjkYznqK8b8S2MAkYRTQgxNLJFHqazLaMA5BhlMMoJhjXtjfuHIoAuXtzZae8JW5a/WaeRXuI0FoSm4LcFJHPzxgckAgsM49K47xjcae32t7aNpDshlt8Lua2IUNtiEeQ/Rd3fvxXOS3ha5EP2kySfPN5aECxIDMpt2hd2eOMgYBHVSDXPwazaXkj4sNjukolRZ3iaEQyFtkAlYeZuHQjIxweaAOW1LT7nUF1CeK9tLktDK91GWUkMkYIttjY8s543IcEk+5rzrQrK/k1aC2nSMweZGW0q3sSba2hYHBlufMPnOyqSSM4JweeD6Xquo2NtPcK9hbAApbpsKQK88xOwmRAGWRVxkEgHHFN8NXkCSw6rcfZ5723klREkZnkubeLakcJieTzHK/NgBc4XgYoA6IXF5pkFjYT2yWtlbTO8fl28svkwyEp5bOY1VSQcj94cZyQKnshDcTwzap9kura2kcWsyMIUEURzHCmHy9wDzwpxk5NLe+Io57K4W+sms8uJmZiBb3glLERMFY+VHtPDDC8YPzZFcJFcRtE6JeNElorXVvbtLmOVJPlWC2hiVm8wMTyQSQucUAaniKCTVLqNoLaO0tHmdZLu4uIrglg+Tgl/nLZGAgOOlWYvEVzprNbJboIHgVN8ckkwkaIYDTwO2LfOCQAoYg5NUoWuDFDNYRtdTYXz7O9cGOIyqVDRwylWEhJ44+XPOO7U0y4SKa5le2e4JkkubaaaW3cbD5ZwxQxqygjgsC45XNAGJrE9zMtxePY2Msl2yp5MJjhaUJ/EyKwBIXH8O447mvH9dspzKYLu0EV3s+XyH8yxtYl+cSS26AebcbSB1B5Nera+jT26WJjnaaGRHn1AytGy4AKQxQkAnEWM4HOAT615HrdvdafOGe7uJY53ebaCpjbdz5abXYu4ONw6cdhQB2fh6Yx2lpc27wRwwITIIoCGmYvtYzxSLjBBJyuSMcdMVyPiq6t21Oe5ihuL6CKNJDbJISWu1YBFhfqlsFAJ2/M27B9KybS8uBaSPJMbctIrSSzS7EWFAWijeJfkSMEEkEgtk8ZyKzLWW4fVLN4MJBNMZR5MZH2gEurQsGYrHF8rMrEgEAY54oA9J0DzdST7de280F05SW2ghlMXlBypAkSItgE5GCBkD353NW0W4imVmuncXTm5ubW3jaNvs21Y3t5zN/qU2rzt5f7wBrK8LvqGiX9+jWsF+t5KpJ85GWBNxYODuzycZABx3xivSAxvjPc/arSO5mnVmhih+0LEsI2+S8hbliw+6PXjjoAcbomjx3t2uoNbXH2e0W5jjt5FuFtxGrMItxEiZTgDHLYJOCK9i8OX+kWVo5kRmRWV5NhmKWc7DfIEE0Z3WoVCcgkfN1ya4h0uoS8zTrbw3Eu1JFuCsKTBFUrPBArCPJOApwfm3HvWlozahJCjwq00tsWDo0mbZradpI5rcMUw+QVYM3AwADxQB6XLr2h316pjtI1uLlTExlcR3BRoSqy2kBtzmHy8neDnLYHSui0O70jQrRobG0vo7kq6h0kUTBGGIo5iyoJAAMeuCcnOa8cuYr+1vy8kM6fY41We4EQMaRsWdDbTSAMW3DhR8nAFQw6/4jurlreOVTFMWMRvMebKQ3zyxhBhuQSRkhT1xigD359RtdXvklFhc6dDFYbpZPlgS6lVVEn2hQQXK7RsKA8vk9eez8MwLrdtOtzYg2lsGeP7TdLFhvMAla2O4eSArpguQSrcc5FeO217qT3NlaPepcb4LWKeMXNvJHGJ8MdsCtthyMEneSc5ODxWpHqL6Jqoh82e2s7qG5ie/a4kfynCExxW8sW5AxkCrsI6gdAKAPftKhOmwyRwu83nTxPFYT3KvZfZM+XI1yzYVAoOYyxBBwQD1ONfR6JJdS6OlldXHm3k080sgjkSKKVMI6TzOBOoYFgcjPT65vh3Wll0FLy8uCTLOTJbETJ50cTBYWeLy+XZQh3Bs85K12N3ZWN29lqVsZLaRRHJdWqSQtCkWCGZyrZZs84PBIIIzxQBwWr295YW8TSxXF/pE6vb2sbDMheNGZJFhQHajtvOCflHBrxbVtGivriytobOSJVRl1GZYl8xcSM5iVWY7n8vb97jaMjmvdNZulFukcRu5gHluDJcpuH7p/l+ylT8khy4wR04GRivJbi6n1S4a6mDWIMqNMkoa38to3CpkJ9wFio+bAIOO1AGto3h/R9Ia1vlnhu5lhaP7GqwmW7jb97FIZWZRFIJWJKkhgOCM9Nua0smZmhe9lvpCdoBE91prz/OyRnICK28gllACjA4HPKXmox20Nl5ThIYlllmuLb5t+HY3FuQFO2ESkjd1APHTFXrSS4h8qZXliS4cS+QZkE8sWQEMe/EhiAwAWG3jjIAoA6jTtLtNDtpbzVYkW53K8d1Z2yvOtrKBDJD8rf6xdoLYBGSSpI5rrra+0CedLyB7ZJowIYEurVoyEKBjc3JB/e24Jy2M4Bycc1yl/JcTQta2kg23kSrHG0udSivDyGRotw8howAffrzmuPa7js4rxL2Jru/k8vT/Ia63zRJGik3DEYbyVc4I24JXDcDNAH0boHiKxk+1x2zPmKdXuhY2sE1sji3A+0WkwLPJbMi7goygc5YivSNBhmeGMwWxjiNzFJdXGrhGtZ7Z5YjsVSxjubwwgljuAXscYz8i+C9J1GDU4BczTR2k10kkKLqFxDCgkhla4uBbxXSo77ZEAjReQ2csmRX3j4M0ezv7C0G6MusZgtp3jaNFlUgFraL/VyzhAqvxjEZ4oA6fT/D1lqGQItOsJDJHLYtaK0UqeVI4ScXDKBbxlVAf7ygk/NjBPY3fhWO7tLe6MtrKpRhPaM9zG7tAiBpIlCgTSsy7w7MindkHHNdtpfhrzYYLS7YS3eUhDzRqhvljHmXUFuUUFYG3DrgAexBPY20Ok6VGw1C8n0wRsNOMcSrIYpmIJLrJGSqmMbBjP3e2aAPmLVfCE7WF67xwf2fczy7ROJJbi2uXCeWxMQPy4iHIyo38t1NcZceEH0yxjsZfEQme6dpZbZbS63myXJEdu9wyRyzkgEAZKg8gYJr6u1w2zXNwlhOkmn3UZjgDQvJdeTOiHdCBHtZsqchtpXODjtyUOj2GqXNxbWdtJJqEDm7MytFEISAY2ggeUnLgKTJ0TIIUnuAfKsi3VpcTWIhaeS/094o5JbeWSKztFUKrz73w0hjK4GcBjuT286+wgzW9vfC7vHs3mRZGkU2sUSjYDJGWPmkORjGWP3jjrX094g0zUpbq5trWSDyp8Wk0d1bi3tjEpYvLHIo3yjcMDy93T5hnOPANdgs7O/ghMSzXMsk8bIJDKq3CnbujXIWKJUX7xY5Iy2HJWgDyHXbWDR5naW4t3t5jJLLb26stwxinj370XAWNVBywOCvynB5rmNbsLOTT4tUjgiaGSaOOO3hE1uHDIqqCSdnBU5IcjIq34/vzNLewW2mSNDGs0kuoyRNNO90MRQiGYnBj+QqIxwcZ69fNfEviOXSdGtLoWyQtDbQztFcwypEbpZHWRXDkLGSCCVJGCSMdqAO2tb6Ox2yiPyB5TxIkdy0sLyCJdysUuAI9qEZOByDzkEV4n441ye/WSCO3lcJDPCqzl/sAYs4iea5dy0e91bHzbctjOKZo+vSTwXdzdNaLDNcfari4aVoBaSC3zFFtkbEcLbhk5IY/Nk55pJqOn3NhPBec20LARzwTKLicNumWN0Y4mid5SqMu7bGRyGBFAHz/beINRWKdZFEUxklj82OWcqkNugWRVIjKBUn387gxxyM5rt7OETWcUs8cEJntVkkmKGSK4Y5QzwLwY7klckgZzljxWrqWjaWkKOqEq1ubyXTSiqyKJJUljZAcXUQCAAbtzAA4Y5rlV1F4LJpbbT57u3inje3e5dYYAZBsaNGkVGVRtZVUk7SgHFADNQ8PypbWUMcKJEZL1jqEpEl1Bd3jRxpJH5ZBOITC2W4yx28Kcd7JI9pp8KvFcxXwihskQoJor19mxp4sJkAoCW5wGBUdKn07Xp3EEM2k232UpbrbG7Lvb6ffMhW1mkuN7ebGUuCSpbhogMDgVa1y7gaW5EUa3V4lnCbx9zvElzC7wobaKFSYw5UYCgnaQzAZJoA84vvDllcJFNHYfaLj7TDGGX5EZJn2zXEsDP0jQSA9fmjIPORXU+HdHkiWOWMwyWZnMF7bT4t/tmwOQwZl3RBWRWXpuGBnJxXP2Wo6nLMqtYxqERhdwQ3Erg3A2yJ5nk7jFCEkOSOuCxIJNel21wl40S2MH2a6tPKheSafbYgQKk5YB1G7IkdFPU7SOvUA0pNVNhJaagnnRKTasYYEjnlmlmTaIR/z0hAIJUjdyRiusl8V2stheWGqaZFYXdvbwXenJa4YM8sMQVoo5MYmlAYSKTgfNj5hV7RNM0TUdTktopF1K4Kl5LeFhJ5Lzh1KEbci2VmGXUfIflzxWxqHhnw3Z2YtJ0Mmp7EhFuty0qJDbvJ9oS0uHU7Zd3Klm4O/mgDxbQbi9uvFBMduptbhklLtF5Age5LJDF50ZbbGNm0HByoUnBNdpLevb3KSJuubiOaS2iSzRiYZJnW18yfzQEjlUqRuyBgc4OadqGhWVjeWs8HmzFbLKwaXdxsdm+XDTSswSQKoTdglgDlQetcdNrdncXqzvZRSSoGMcczx/Z1MMBBtypTLt9pifa+W3Ah2POaAOQ1rxZFf3d3DYqd9tNeEOAiGaG3ys11NctMN+Jg7HjqSFB21yDeJrK9guLbVpFefbGlnFbvM4kZF3ickR9GIILHAyevTMfiK58HC5W5trW7jubyKefFjJxAYriSMmWbCopKsMIwVcKA2WznyRfENnBeX0V0+rLawQ/YVuJ5ohC5acR7rYCMEMhVXfBPMjBSQKANrX72aS4sIooGtllCzQRJGj3M4Mm+RrcHjbvLI5k2kMjDpXD6jqsepak2n3ErQt53kx2ZcJAtw5by4zKiEI5Ay2Wxljg4xVrxBrW+ylS2u72WKe7xMLexintrZrQ7/viTzXgkZSzFcAO7dRg1wEOu2EMonU61eSxebNeXEfk5Q3l08UVtDEw4lVWOxsnZGq7iKAPQF8KhCWMlsNQMTynF1I4hKRq0MSwtHyGhIOQCMknOTiuUt4bGHVJXvrxwUjYwNbrJI9uc4RjA0YKAyZBwOBycDmn6tqUMM0NtZRTrFaorTM1y093NsuSQDOmSHMbIrA45GFyoBOVqka21/NLb2QiguA8gupTezMjGNWmjj3yosJRt2f7xUldxNAHsAH9l6ZFa/aIbiG8e3kWWKMeWLmVjMzRuRhSgdEPOGdWC5wRVrVvEq2rQW12s6vPbRIr5C73P7yWVtnC9FXnGRj3rzrTry/vhaSN9iu7WCOGSbzfM8yQWyL9jEfnuvzlWLEcn5cHk1Z1XU7fU70QTx77azC20czbYWnDqrvIsLMGVdzMOR0WgDpk8ZPeyxPKmwRxyyXM06pJbskB2JbJICV3H5T14LVrrdMkJe+DTwyzRT20zm2hNmG2uYbaXyyxZJCz7CGVtxwRnFZ9jc6fDYNb2FnZxW7o0Lpc7JleUJGxmk3H91yWA9dvGTTJmEVnqZEdtdqYI547R4mmW0QNskkjAJPnEZcZAIV9uODQB1Wha1ZXd2xjt/wC0ZVmWF3tIPszPPI7MsqtHHtuLkqAzRkKB1YDNfSeheILLU7ZreaF4odOtGhuN5lS7a4SN7hZlWEFI1WDAwH+bb6kCvlHwWDpd4Y0a0WOa3N80lus0VxEk/wAsMixMuJMfN5jRlmULggHIr2rwpeSapc3v2EzQxTSQaZNOzRRsvnSpANQlE9t8sTxF/Ky25024GTgAH0b4Yv8Awnf3On3EelTSXtvKTPc2pMa3ERgMCSXTysQqKuCScAGMc/Mtb97ojy3Taxok9lp0CNb3FxZTvHbR3KSI8wSK7ijYzMUjIb5flOVYivK7W21LRr21tnLXmntciO/lKxwQiPT32m1mtogr3kkocvwoLCRVAYo1dImtNqgjivILqLSI5557TbGJIhamUW9ktxJLsERTMxeNiJCB90ggkA07XR7pm1SSzt5YYrsxzqpK3CR3Lv515bK8AISVpDIUckKyOOQcqvp3hGeGOz8m6muJrqylldLZIHgib7Qz+TagTKC0gUMS+SoIPzZ6+fCxu7PXLKz0yFX08NDLLDCyxRzXqRxy+bF+/wBjwuxOEBJCsAQOQPe9IdNTKMbUxz2wNzd+X5MEkYQSJK0SzIyNsV0LBSCSfXOAC9F4SOqfZbvThFCiMGcN++i/fQ+WqQ2wHyXpfyg7dDnrnOOo8PafpulW8ckFqhtLAy3l8t2DFdy3CLM0i20efkkMsuFAzlUXjORVvStWOkpYm7mmSCM2yyb1WXfbRxySRz7ULbXM4RN27aOCcCn+OdZ8P3MkF7Y2kPmNFEjln8mGV2BeFRHCSsxMikuy7jkkUAZdv4ma2tGjuNNG28WPZAHSW4a1di8MoTK/6UkhYkFy2ODjtjalZ6fqTSavcvLDbxW7qGnsfKjuF+7cKRlm3HDAsSRnOCM8ZGoTXOqie88xX8i2B8sL/Z9vMIoVa4e2kuArPLEHAyoO4J3Occ3q/iM6bpNtc3GtywPDYmC1tZTDNAzkl2ktzyJpfKKFlY8kn0FAGvpWpWlnfYtI9tnOtvZWySI0tkFKqRsK4NqxZlB6jOSetdTB4fkvL15/LWWZvNjW1SaJ3sbnA/fwtEeYvvHJ4OevQ15H4d1iTU7SO5aNdNjtmM0DvbiSW9eR1HmJztwdwPOMEkL0FepxavbW1rdE3dxDfznyJ0tpGtmliZ3AZ2MZFvLhCM524B55oA6+ayszawm51BbwBkggZY4hbK1juWa3u3TmKTezlXzuONvTArwjxZoNvb6jez/b4QDAbiOysXvjccbtshSYeW5KMHI2jAbkGusvPOjE0v8AaKQ6fLHa28dg03nCf7RlmSaJBkSkRqTJjJ35zgg1zV1oV5exS3V2ft2mrIkSRRTMt7FJcrGi2wiaQqkCFhkngLh2wDQBxttYxSaVDc2Fymp6jK3km1vfMjlDlW8x3SGMKrRxr8gB2lhljknOzofha6u9USU28/kmxluImnlQNEYoVZrqcQOfJ+cMMY5xyN+RXq2heE/CWkWkFzPCqzXAht2trZ1VbhZTjBhDAOV2FnlUgjy+4K57abTdIsrG5ms7ZNQ1CD91JcJFLC8ISVvJlk5BuIVjKZXbjjB54oA860VbNNOntjdLHdl1QTNHFsn8xGkaICTDxDAOGZQGLcc5FO/tjEdpY2hNtOts9sqGNxcWqyguVilaEsoaNlYAqcljzzXeQ6PeW0MFzPbwhL5WF5Db26+Zcl5VeCUyKreWgY8Z2cELmuktvCFnPC9zdQ21kr5uFLGNJg/IilTDlgi8ZDckjjjAoA+RfGXgPU9etxOssQvIrkvJJcuyyRxoI1gSaBCWvI9u5mwDy2Dg5FM8G/D/AFaz1CK91JlvIprmJ54rNvscjTAF4biC2V3QW5xggxrjZlwM5P02fC+nNPcXI1C3urnT2aRIYYbvMzuFIku2mtwPK3noCRzyRXIahLfQ3ouZDBbGRDbyXlnbK08vzBUCozBUUBfLYrkFVHOeKAGwaXfo8kptr6C53zyK6XNvPG0MkJ8tooIwiuQn3ht2nbjls1rWltbrbxSuiXcMFuIPKdAk/wBpVXEsrGU4jCu7YUNnHTOatpJ/aFhcPa2v2VoBGJoGR5pCY5FYSxtbuxKMhJKpuAH3hmvN9V8VvZXTO90kU13E9tLAvlQQMFAH2i3SUjynAKhi3dTjmgDpIra8hhSbToZ7WS3H+ltDO8VnfQq7iMWz3Sl4pvmUOIWQbTgjOSbWtawV0xLXUxPPqN0ka3MFtatco0TKCgaYKekYX5n+U4zt5yb/AIZlF0bSZdVFzcoAltFJAk1nZxz4SdiAxjlBAzuPQk845rd8S/D+GBbS5vdTu44LaUyzOFa2iuIgmCkMoGHj3kcZ3H+EEHNAHzp4l3abYw/ZZXNuuLqP7SsyXFzH5igLhVLEo4IAQEHbxjtkazqGteJ/DqQXd1LqNy940Sw6fFJDdRCFAUglYtlrbywuWRdxOcjivRrjTbm9uHs9MlOoTrdDyvttnI9vaIAxiWNJEAkzz8wbqM46ZkuvD+oz2KieMWFzPMVkkBKXUbxqUY20UK5WNxG5LPhQOC2aAPlHXLCbS0dpIrd4YHVSkriSRFKkRDYxHmPlsbk5XGCoIOOJguYLm7EcBUSRM80guI3mmWTaBHCLsMdrZAwpXO0ge9fQviXwtLMg84J/oZkiit4Le2dihbMc0rtE24q7lixYjLHmuB0qxXT7qYtETehissqxxkKoyFmMccOxCrjPmHaDuHNAHSeENFmngaS5iiuVmtmmkglXYbBkVgrIzcPLxnAy3tXrHgiEw3CyPbH7LPi0uLlrgwRSFCJGQxtGS0YBGSNoJwFya4G2m1G305/7Qu+LcS/YVtLqKKSeR2STdPx/pDcjAXdhWP0qvba9MZZJ7oiBxOpljS582C5k2/chhQny5F44IUe3PIB9Uw3sdozwpJdtZ3aR24VrXZJNsGEeKQvkQAHAIHQc13WneNYIVt7K6tv7StbW1N1Da25lmtwIHCkX29UDMHxnLhhycY5rxPw7q03iDTobeGBbOXzQyfbrtPO2xou4pmT930JC9DyOvXoJZta0i18nzbRfPuma4kmtVlxEcpGyLGT+7Y43A4zjJoA6298RJfi/WZtNZ3Wa6JDBVgi5aBGfzMhkOAAvH4818veNPEcAmlhhlS3u54pJJHjSNXW0Hy/M7OcKSDgj14rtvFFxLBZI+nRRNPEgYzywmGBSS52iwwFw3OHLk44I9PAvEwlu4m+zxJFftERO0arJK28kyNbqXwigH7rYHTHoQBI9Uuo0GoXJkjkt4xcWcMLB3Zozsi3zW+RNbup+oydwHFYt7qbXBs7pGisrwXrXEUUtmTPLIuGmX7SoIiRlPAbB471n6Pp+o+dexPdNFa4WOS8kwVjBTP2dbVMrJLuIzkq4z90V2Nh4TtINLE9zcXswkmmdklhkMVvGQAPKlC/pncM4xxQBgRXt1du95/ZUdvO1wkEd3suXW6t3ZvM/en7gJB+dcYxyfWHU9as7C5tJ51s7iZZAEhjjnM1syHbkSI2ZifqVOOa2LSSDT9NuJbLUYLi3SSSC3S6W4nNuSDm3hhWPy2LDOJGZdpNcght9UdoZIXlWGRmtv3W1ZHB3vELvA3zKN2UBz9c0AeiWmqC8iAMc1pLIn2i3dodvmR4ccNEHVdxYD5iq+9d94X00yxOkqSSxzFHWKWYSw24UjeqtESMk55baPSuG8OwCSOBVspbhgI4kRpDJFLETzvSLc0LrjJyFXjk969p0bRiNs8V7G1onzSRMwgkWSE7+CcCSNTkEAnPbNAFea2sUgZoPMkUzeUqB8XCOTjbbyICg56gNxXYR2kkFvFNGEFvFgyAxTSzLLhVOEaMchvbHGexNZM1u93Bc3ccVpIQ0qWUUBETRSg4MhjyBtIydx59K0fD2tXmlqdMktRqKzxuEZI3URlQEeP7TIP3jBsnPJ4OM8UAb2manNexzWlrY2hvcHfczugaKUcrI67wY8DBIACnHU1DrH2y8hkjm1GK4ikl2s8DxgC4ERWQmO3DMkBIxgjpV1PtXmXt7bWhsbiVFSMX8hhjIRQZCreWCw25wWxuHAJrCuJru2kurdLiAG8i8yeOK3kun8ngA2cQiBeT5uWXPXrQB5dp+nL9qu3e6EbRysGgtvlhkkTJ8ol1zKrMvOdvvjvn6xrGnobxri1ikUMokScrbrFLgIqxxBu7c88g/d7V6U9jp+lu1q8BmluPmhvZEEdojlMszqhLRsATnPQ8ZFcNNY6fbLdPe29vqYG9r3yrky3ENwSGhmt0jRhIg4Pf0NAHjd/YCOL7Xe3KJAjSTW1zd2QDQmSQfug8Z+cHIALYYY4GOa5i91b7RHdQpaNJBabZpJUNrbzuUkwPIWKVggJ7gM+OSqnJr2zWNLk1Nliur9YF2RyCedYma8gUErD9kB4lC4JO0HAzXl0ujzQE2kdjJdwQx3G6chWluGB3YSBgrKAx4B460AW/C89jd29u9vLMmq2m8PH9jaR44S2RFcXUx2vJxyzY+gFe3QTHUIfItodPim+xJ5pvYQssqSgAxpLE2xZOjAkj0HNeLaXNY2lultbR3MDGYG4WSGYGT7QP3iTRvGNyhTtUKzYIznHNd/pElyzR6fFZx3QvLlliUPtmtF9ZmBKrHjGBu4PXBGKAOiv7Pz71NN+1XcTGKyJl02FHi81vMjUSea292xhWGMDORV6fwnMt3az3tv59qlpeJDA6tJJG6pvDvGuTIWweBk4BPRa6/wz4TsL2/XTXN3Zz28011iWdGkuZXTdukkV8xWoySrHCnPyk9KrfE++gsbzTBctbxw2ckaNcWDEPHbx24wLqK4PmzthRtAEZCluuQaAPJ4ta+36jZx/ZvsvE8Vvb+TM9mfLUB0lMUpM0YAO5FUsi/Lx2t+NPsVvBa3enXsE97IiH7BYrbtEolhBklWBZC8JBByWwOOCa4LX/FVnql3bXNgYwbaVUmkgSaJWt3mb5VjZQ0uE2jrk55LVqlLvWNOubyR3sWkgXDP5cgeMfLF5MESARkrzndn1XNAHOabq0zSXxR57yURbrlod1vIIyTsRkn2mNRzgYCnZ8ua6qHRNR1HQr77TaC4tr20eZo3nEE6rGAfPCqpjkUZGUdlOQVUFuBWtfDTWPky+TcyLerBaXVzLcwyPdrOUaIlWYGFgzKE3YyvHPfurxryDS7rSdQuRb2m2NoL2FSYRGbfAto0X7qB/mZcn94efWgD5cn0fTdCuLjS3uYop5N8j3Uke+ysQUSZPs5mx5Vw0qbCVKj5yWJHJ9V+Evw/uvE3iDRdI0pP7R06a5tXfVrO3e6aOSRN0slzIoCFwAy4Jwo4XtWFb+CpdU8RW+laGyfZ9SSN9auJzEkcFsQN1y7Z/eOT1IfJPB5r9Zv2XtH+Gvwq06x0WRo/tU4D3WptahrcurSbp2dmJDFnGGzg5yMjmgD7D/Zs/Z9h0eDRo7a2s9OhSFvMVbMNA8s6hpBJG7AvIGIAVidh+7mv1f+FPw9sNLtdyWQjkjeEee2UkxBMZWg2BjiNgcY5ABHtXn/AMGG8I+ILO0l0q502VGRJkMM0BQh1U+b8j/K7Aj644zxX2Ro+nC2tyEH7pRhWVNrvtOCSMcsSefUigDC1vxLongtLT7d5UEd2pS32tgqS5QrtHIwRjkDgDtXZaLqNnq1mLuzmWeCR2MbDKkjqQC+N+PUcc1wXjn4c6X43jtFu5Zba7tbhZLeQC4E0agDzVWRZ8DhCRhT1x14rsvDVrb6fpFnZ2fmpHao6RJcTETBQwEvmvJGN7u4Zs5zzk46UAdIVVgAOPUHjGO4JrKvkAUqQScZIAOCp5JJxjp71pPMp5Z9xYsOAx5z82W2jv371QumwjFQxLJ/eAwMcAZPP/1qAPE/GV9osdjr0GqxJFv0ySKKe4BWMymGQ24gZlwjM7EFiQpJxk1/HJ+158LkuPit4ovtJ0uykTVLm8WJ5hM9m88LPPKbyzRAEiiVgEK5Zzg4LV/Yf8T9Pn1fSJrWKBXWQjDsiu/koD5ocNjcm7BXGcCv50P2rvBOs+Gta1K6ELX7PqF+JQbdQPLnLurmSIkKohABbIGRtJyMUAfgRD4GlF9ex3IWK7s5B5i2oeySxt9jeW9ravgrvXGS3B4711vgX4UyeI9UeTRopNQllgtpElNvsS3R4z9tilluLfc9xKI4S3l7kQgksF5r7F8HfBDUviZrt/OHm0wX8puGPkAJYs5nuJSkpI+0IWhnURk/KFwo6Gvv34T/AAUb4dQ29la6TCmpXEkd5dxssbG6hbbDPPbRTDMSSkEbUB6blyuGoA+f/gN+zFYaLHour38Edzqdy0b2TPZEK8dxyt/LKmFFqFYptba6iUkxqVQV+xnw18Eppmm6bZjRYmuWMVxbKLeOO3862jWCK1s52P8Ao7GMBnZiFb+8Sayvh34Z09polk062jvZAXdILNo/IeciOTasvIt1ILEbAdx4Xiv0F8JeFbOwt7e5vI8xRRQyxzXAj8uMBFAYIp3GU5BJAIyc5waAMb4ffDCBZodX1KGGO4S3QyIj4X5n2srqOS6oBycEkfUV9CNc21hE/wBpZ7eCB4bRPsqpJKZJEwJZD0MXmKR36Z6V55rvi+30yKeGGVIIY9gd4VVtyqvzNvTO4lvQ14h4p+OmkeG9I1fUdc1bTLDT7BkkuLqW7ij8uNI8wG5aQhYWYdzgAng9KAPrWw1cXdql2y8u2wE4BZwMN8ing9e2O4yOavTa3a2a4nlETq3QyQsMFyq4IYgjIPf61/P7+0T/AMFofgD8ELKW00rWrTxBeRi5EFtpd5bTxy3LFhHI8ofggHbgHrzj0/n/AP2lf+C//wAavG5vdM+GNt/wjWlkTWmDcPJOEjdmhuRPCSVJIGSpPscc0Af3meJfiv4X0S3muL7U7azSNHZ5Lm4t4QipnezeY4x0PXrivya/ai/4LGfs1/s/x3+nzeL7XXtdspmiGn6Pc20zJdGNilu5jyN2VIyTwRhgCCB/CT8R/wDgoZ+038ShqEuqfE3xJBHdxsJ7KHV71YRA7MGESb9zIQQOBnAGRXxRrWr634m1KTUdS1Ga/uruUGWe/uZZ2aZkMhczzDAkO7GC27rkZzQB/SV+1j/wcBfF34gTTaN8JLB/D2lM/mRahcXUT3CiVZEWdWi4jkWFl2qG4Ye1fgV8Qvjh49+MfiK78ReP9e1nxJfy3css91f6jM1xG537SkcgZBhmyXQHPX3rwefUHUQWqogME5eR4zgSOWJeKXdjG1iwPbjjjFWCUmhluCyROJiu6OMDKK3Ccvl8KOoGD1HbIBoTW9vLKiNBHPH5iwt9qPnN50i+aZVeQKJPm6kZA3Y6mu70Sd9IsnklEVxaXQlI0qe3YsNz/O8Ecdx+5+ZRhic4wdtc5pElotjJcTW7zpD5vlXBUuxLkqluSAViO4H5sggDBxVIs9xFb3K3cKTKrW7qszGRQw3gBskZweuTgjkg0Abep373wuHurMRl2i+WRYyIoIWJEDy+aAxzgk+34DmRPGkUKSwsgeSMtdQ/JDthYybTg8Z37cj0yDjmoPtN00sX2hnnhwQYiTtkVTtJcDnPByTjOeOKvtPuktzCsFvZmXbsXEqM3G4eWeVHHpjNAEKWjx3G/TS5E4WST995kMSOpG8qrHedxYYUk5B96igspJmnIM5S0eRbiZEd45mcKPLXA+X5gcDrjHFdgl3pQkgSFZrVhb3LGRYGSJmjC+TuV06eart0H3sHjOJYdb08zyi1t5EWaMYmWSSJIpYo1SW68ox4kcknAGTk59TQBzi6Qq3CrL5zW0yK8cghljZd/IR3lwCFHBIzyvOO2XIjW96Wgl+WNlCPEm5nULlVl83qoOOBzXQyau4guLPzZ7uO2Wb7GjlGlMbgGRXYcNIZJGOQfUe1LZ6ULq1V4oLiO5E8JcOuMqMRvu3EBBv3DBwfTPGADMee81SGRQqBLZTcTMkJg8+QEBIwygYIUAHB68Cui0WW7mksxBaR3MrRpuFwpeSKXO2EbB8xTblfQbeetWDoFyg89ALi3NxGhihLLJBK3zASLjaQdvrg57Cu30zRNbmurSayW7SWR443UWR8lIMk7RcImCQcg7SdpOGK0AbFh4dFxq+nyreRQW8u8SoUVVtH2b1ISLcMiZm+YnP95QeK/QX9mTRPEU3izT4bNr2/gtkjilnnmkUaki/P5A81CPJ5JA2rjAGOBXl/wq+Dbk/2peG0mtFWJr1Z0M08aT4dIra4PyrOWOQOTzhunP6a/syN4Y8Ka/Y2sCAJJctbMrQxJ5TyldjieUbmb5R8wGMnPTqAfVmhWM2nIz/ZZJZp7FtirvM0EkYAYSW4QNCu3jOASOcYxXe+HtNtNQe0a7eO3s2Ui5tSrBzL95gjxuScttznJNe3anpcurQR3ekrazWSWyzzRRugmwj5eN5zG7OCM8hcZ46V53rcsNnZqNNWDR4ZbwSXE1qI5Lm5DtuNsbGRdy/MDmRVCnHUAigCnrXgR9SDxxz2UGlvHvltzGiiQBj5KsZZFOUfAOeePpXkmq6K2l6jaWF5HHJHEhuQv2RWES2pYhoDdOGEZ6nA2/3eK9MvPElz5T2/7tXublQ0kZBYxIwYBIHOVLjZlsFAeC3Y874pS7u7ea9a3FzLDmNYngEr3BZQwaa6jkIhAAyEBCt6UAea3Wr6drGqWc3k7ZRKtpE6WjtDcSglUhRo1/cyZx99cZGQxrrH0y8mnty181mbINI1rO7yyRwAYENsJbgMHdjh1UHjOB0xx2hoLjUYdRlVbe1t/MjksgY4jLOm4iSRUY+U6k/Lj5uBxnNbg1S3S9vtQSwZJo1iVG1GJpWuGcqqfYyrnzCDgkYz7DuAO1uW4ktoVXfBb+XJBeQLLNE88qhiFLtHuSM8ZxnI4AAGa8yvNCfUpVnFyIrWFVRbJg223aJC7zbyM3DZJwTkAcE16Xf6q1zbqVSNZp5HEE/2nZ9mdPvPPFMoMHzjGGC+1Yli+nQXL41S4triPa08bfZ5VurlmJkig3HBUjdx1I6UAfPHiO1ubPfJbQ6oxknEcc1lLCZZHVgxeSKQgiLb1YZUdzxSWURWeWS/tp447eKM/uFSUmW5wpkuPmIdVHzEDPPAr1Pxj4buNcSJbK//ALOtonafyjNbQDyZWwxidZA+TyWjIyM9MV5Vd21/pemS2f2pozLM0SSLcw74o42P7/M0gLjA4DYBzxQBOHkmvponkS8Uh44UaRp7hYRFlZ3jXBGGHEag8Hnjmuz0vU41torHzPsdrHkzxi8uLOdpQd4liRYx5vyKRtOeuOcc+R6FrTWF5/Z9wIZoES4NzqW+MM8Dj/WlIC2JNxIbLDPQDNdBol/La3EtzCv2p1k3uouFUJCjAxNC7hlBZDwCc+vPFAHuMXiO2tGSOytUtrmJUkhk84zCS3eM7bK4cnHLHLJkEZ6U9L+bVLu5vEZrOWyCzXFrBPgzS3CbIIwtxtiuBGMgqCOWxXDm3XxBcw39tHJa3LTlggYK0WwLJIDuIjZW6ckPzwpr0S4lktYLAxw2Ja0KyxxABUvJAhw8zEbyq5yRjlsEZHNAHFX1mkk0EU6J9pcyskRgklZDKhcKxhLKFDDJwcLnnGeMJrdra1vrS/mijEzxW8Tu0aQ3UUkbFxJqCZZkDjmPYMAZLAc16DqGo3ZLTmzvrZrjYkUzgXJR2XankwiMOIiH+fj7v68Te6NAbhvPuUjmdnW6iQPHnzovkcQNlbc5I3tgdcdaAOPv3OlWkmlq6ys8kc9oLQiaO2ljjykkSyH92CM4PIPvWfBqNzfsdJcPd3BiFy9p5aqiSPHsEkjqfmcHH38D3rrNP0qSK5vbVrvT5RuWBjMmwgrEdg3y8qFB5bAU54Oaiv8ARTp6w3RiLyNKqzrZl/uMrNCVljBMCMv8fzLng4OAQDi7rV7zw1HPayCNIpR5Uot5UkMQj+QQlgAMtkkYOCehrltU8S3moadP5/ksLaOKSGRGaO9KtcBUiXYPlclgH2blPrXczaI0qXEkzQJFcHz45r6MCQy+aoexS6YgOwz8pAOP4sDmsFkgJVltri6aBDsSXbEsZ8zy1zLtCSKPvcMc46dKAPNm1zWPNhkuETT3vf30SSYRJ7dC0ccQdj88RZTlVy3fGMVuaYF1VtP0m7vZrRZXacvFC0Si7KskUcMhUlYFYkEKpJzx61vQaBaalev9okzAUZbe3CtcXULBQyiNXQGJfMjHzAY/e9RXXQadHBbec0DywWzxJZzNKiXNleSDyomlQJuufvbiGC47kdwC3omgXMdtCmqzR2rw3MkMDwSBBJKYzbpPBblPnldDuzgAE/MQeK9y8IaXbWP23U2vobt4zmdrjAmRgu7ZHD0jhL4+8fpXGDRxZxRuNTmlkjWO6luYZI7pJI1B3RwM42wv/ukkdD7d94TuYldGtbp4ZdQYwOLiNDBOwdUYzxTRg53uuOOcjqDmgD6z+HMFrrUNtNeSwxPbyEmN9PEZxbQI5+8QrgCRSMHncMDOce/6NajR79ZB5rBY/kR1dSyOxDuzMAEKzgFQxBaM7FyeK+avCut+VDBAk8ltLJKqXCyTIS100zQLJbiRQY1cJFktgDdzgV7Pd+J557byxJJaxggTQ/ZgzILeT7TbTTyyNuK+aNhxnORjg5oA9YPi66R7u60wrqttG1sZd7CC5Xy+JI7eKN8IFOd2enfFVNS8f24tWtby7KLdRxyxRO8O63lC7iD5xXNtj5tg+Yuc7SOD5OLG4ggMjf6FNfwNJdmS3eKKcT3qGR7N1YKqpA6tK33RuxnNcL4t1izVLuMzW0rSt+6G64KZCGFo4p5JgZGD4BAzjPOB1APUtR8Yeba6pb2UL/aLuKORbqwljCWqXEdwkv8Ao8bn5HjcEEDAB5x257Qr/UhMkaJPPLNDeTyX8M6x4sUleK1tEilkKswWKT5gSGxxnIFeXQ3MaW4+xTQwyyywWTXQkkMc01ra75IiYwRFbSLtPz7QuMNtNdroM0do90um6hqMU01tIss98tvNJCgRJIrZ4Ll0WLZLJLll4JHBzjIByvi7UY764vLZFCtNI1pfWMm4Xdm5tnMLyLMFWcXGxthCqPUjv8t/Ei8n0uG3086fAhZrYQSpcW9vHZxXckqJLKvmA+csVvN82CPkxnkZ+hfHlqFvZr62vLqJ5wXMEcYe8W4to7iOOdJH+aS2SR0VkcBstiINzj5A+KGpXGqW13o5leCFIQdRv0VXjkigaZYIbud/ntm3STfdzjbzgEZAPI7jWLa91W9xqbJMl4ju0T2T3sptl3RyJbLCYzAVPykZkOcAZ4rR8O+JAJbm3a3SaysbzzZbDPlTTFn2XLzctuUPkYBOc5AI5rxC31m5sp2mi0wstvNJaJepaSCYW1hm5t7yadl2rEAdpZiA2eCcV3NhqUkl/Lq1rZWslrd3iLeTzs91JCskAncFFwc7xjGM7jjG7igD2rT7aVp7K9ivLmCMRRXMa2dvEbsW0wXdDETn7MuZFBJ3ARnaSGBA6mHQdX1BbZgY5jL+9/fpDGiISfJgOIAFkOT1xjHOK0fCdrGRAtnYLeWt7p/+irHKI4TcMjuLeG4mZS9vKszFcE48gA4JFe26J4PlFtafYlQyS2rfbra4vJZJo7hZNiThVQ5iLZG8fKM5zigDynSPDV4JoVurtYLmHDeZGsbQyXbSMmGmQshXy1Yk7sAck4xW9factnKWgij1QoJvtC2COJLCOZgkSNE7BTknqpOMZOBXqtj4aS2Q6Oii3dppZLxkhku4rtfLnMjrfojOiiGREXYpDE5Qt1rHK29vfRxzWQhaBikrxWklu16DHsjaVyQrjZ85IJAPB+bigDntLinMYBskiWVIoSzIrtbIjBUkkkk+UbWyOSM9RmtKLQBbrbRR2oOm/aXuFdYUW3aSXzgZjEcCe5Adcbm2EHK5HI67U7KyeaV4tMuLtPID3MkVwIwImi85FuJ43yoLAYbZhscHPW/baNrd3ZwGVUtLRhbTyRvItwkUCqEZ4fMZTGEiITB5fBKgjmgDhri4kae2s4ZYp5bxYY7FHnCh4p4/MmU+XCcKkhx82Mnha0pPDAs0mk1aGCBtscMMMKzkyPbMElgjWTncFALHgYAyetemHwJpNlo02pJcfab6KW6SJ5UijNtYWzb0eEq3yfvAGBwCVbC88DmbaW714teSxW17DppkgmW4YJG0bw+SV87eDuXBYOOXJ+agDmNWubuxaz02xnNr5CgCVlS3vdzqLoxeWuS8BQ7f5j0uxRGeWO4vbeGxtrmNo1KszxG9Vdse6TzT5SSlSZN2NuOOMVY0q0a+d1Fvbm3ilSRklLXksEPmlzLGWBIiC/KSW6A/j2V7bXjwRSSWUFpp9wTNNNBA0F1PGPM8ueG2kUqImjKLkdCc8DkAHnerQyTvaXst6mnxWy/ZYJbSNBGUckiOFH3ZX5D8+MnjnkZt2nhfUL2LUA4jV3t4rgg7RcTqz7xIFEIKrtJOE5wOg7bd9oOpXd880bQCG8jjCgs5aG2Ak2uYDGEifcY8bMkbefbtvDmnj7AbuWPUGv4Ge0Ny05eNo4mKhXSNPlyMffDetAHmDadpqOIkhup5TaqFlt1LZCNtkS8EwBiiJ6jHQ9Oa8z8S6HNb3Es9zbeZFJLJLZLYxr5KxxxfvHdgf3C7c85AOeCa+odV01p7acW0L28ZaVJZ2i2NaYXY6F4wTMBjJB6k15TrmiSqlmqDzLFoBP5jSTJcXckpO8tHtw1ntP3R82OwAoA+X9TlMiRiCws4UuAsSyNcu0zSNhPMSSRGKkZyCxUEn1qJotUil0+1R7q8eOV2kubZfKkhtyOIEJwDPkcnoc8E17pL8P7qV728NslqhhSSFDArWqFEzmMv9/IAyFyccgZJx6JpXgayvLLS7q4ki+1yKkc92beSKDbGgefyNkeHZgQil8HA9xQB85ae084ay1l1urVLfyzY7XhaMyOZEeT7MpaWfGc8EHOCRWlDb2lhZXgimntZUdZ4CjyRmZU+ZQyIP3mFyCGIOBj2r1XV/B8dvdi/S0MVpbSybpd0cZkdW2oFckM5C4PQ9COKxIdBsdR1JgUaWzE/kpIytDcySTYVnFzIAvlhzjBAJHIwOaAPNriwTU4Zbi/l1SdOLmG9eNUjebywhhcOGaWIhxhRkjHOOtc3Z6Fd6XfJHFpsN9bPcG5Fy/ymOMRAlEd8GOJTzgYGOOtfTK6bp2mfaNIcmeIKEgRIjNFZzEFWZncbXUYHRjyOvatZPAOky29uHktobqVI3N1LJsieJzvd2ZXMcY34yCcgHpQB5Zoy2N9YXn20JcyLCJJJvtK4jKELHBCobcCpZSTjp0BruYtCGlBbpdPu1JtgFe5jjkt2kkT78IjI3HDj5sbsnjBrndXtX/tmXSrLT47ZLR45JrqKVRBdS5ALopA823MYP3cgiuriOrTXcd3uZLCS2SzjsrXBbIO1lW0mlJ3nbkcDoMHmgD0PQNJuNE0Y3kBSASwvPJPCzOTLIMtC8lxv8uQADKkhsZxXQWmp3et6XazQrdH7NcHNwWS32WcePN2DcFnJYcE/XHSsq0uLyysbc6hDdx26zRym1ks8hQw2pOLZyELNGG3MXO09RmuqsbeG6ia60qBodOlBWVnJaK6DclRHHnyGGc4AxxQBdt724m026mtbu4EYnVYpZokec7kx9niAGSGzzgHHB4rzxPD2s2Fx/a0LWqWbXhEljLcRq8KsSTfTSR/Oi+a2Sg9cEV6nY6TawSRTI5miVg8SJMgtxM0XlszRg7vvZXAG7JzjvWjfQRiKSytrRY4XkRLiUxmWNyuG8uNdwkcrIQx6ZwRmgDxK5jvLHVIbq3No4mYQhrcOkyvIpDSrGg2zRb3GS3TPJAya56DWrh31uysjO97JdRlLhbWBoXMZBkCyiQqCMjODn0BNek3lgLbzV1BprpxFJIsVsqMkKuWEzrDKrvDIwClQrHaR2rM8H6DBZX1uLqK2trSWOY20bRiG7DEJKst7ceYWwRjkqMHuKAO/tr6P7OjahZ2hmtYI4VubaYyvcSyRqWiliYkJweW24GTXQW+r6ReXY/0OCeEQSTrakwxCd1xHh5fJUtH5hxg8kHjjmsm9MumWcs5gjuV4e0IYrbLEzbXmkDIHuMcjgHj/AGa4qxh1V9T1HyGs1upo2lsbPaVMQYBg0aED5EUFjx6dCMUAe7a1460TwzbabpN3pqTy3lmHi060cxkTsf8ARZRKvEiCFnUgtk8ZxXCp46gu1vbuCSaOZs28trLCWSd49oUxgL8pMD7Occ/nXgvjO/1hdXV7y1ju/sxZY7e3ug8qfZ9oNz+7cvHFuJ4UEgdMV2/gvULfUIpzJZvEgZI4Y2UPI1yAzM0oOGj2KsbAMF3Yw2KAPa/CKXK3t/eJBlrm4HkaVbLGYUhUo8sqiRC8cvBJzhScc9TWpqclpfNdwSX1vpyTzqilVxcyXFopZLeRbhBkPJjIdChxgBjxVPw9LZzWi3S38lneaYjzG4Jjt/tsdwGieK4VWPmqGAXCknnpTrjTtJm8uVoxeXUsn2i3lSaOJPPlB2NdtI2GjBAOAc4HbigB2iajBsn0y6sY2jZp4bdppQpjum5ky5hhCMowAFO35uCc1sSaLZR2GrlbUwIsvnR3pAtzbwvHsle3jjybh1BdQeWJbPSoJLhk02P7RDbwXL3U8k1w0YlRkn/crdW/XY2wEIGwSQO3NO06W2Wwuri5XUfthY2vnmZG3W4iMUm20mI8s+e0ahguCSCMrzQB1Za1W20zQWVXV4mV55ZZIrOYPHaxx3M7xHc12JGA2JlfKDEHNVLuxmvRdahE0RuNLb7He2ME0pMUMKqGFmiq5h3xk/MnJyDkduSu9alttHmXVIHnn8p/MjRm8yxihgjhje1WKMgXDIGKc4yu0nccGl4Y8YaQi3VlFdXRvri4guLmSV4kvphbjYIHWXAUeWfnB+Ybcbc4FAGF/aC3Wp/2hBZJJ9iK288DDzpDGJAJHeDcq3FyqZKsM7SBuI5rubDULS8vWihunjsLl4zJLbW8YEStAJkkhlZ+SZSgaLcCc4wOcc1qen6Bq0lxqujWl7ZS2h8+FZykVvdTBRK+xY03PGxYb1bbuB2g5rn9VGqTyoml+bby+fBb3qRsbV7eBXs4d9lNKFWNCBJk4JG3cTQA7XYpxeTIs6y2J1KSOyDZhvZLqd5kHkY4SSN5HZWyyg24IDcZoNoS3FpDbREG2MEkkdxIhWee7R0juGJ3t5roYFbPy583jJzjc1f+y9Nt5EWzm/tKy1CLdd6gRLFb+eZ9zXNyHGA5kQhsAncNvPTPu9U0sSH7Je+VbNa/apbe3eXmWzCRySKkEb+RuMisOQCAWchQzAA0bXSdOt5UjsbKa5jlhiuJRdW80qxXNtCCqoiICr75Iyu44YsAM4Ndfb280UUD2N4t0t4IibmMXKOLdVeN0uIViYjZIrKBjA28kDmsDQvF+kafq0OmNdPNpV5saO4jkkuI4on3LFbkyxg3SGRYt2D0O1ckYrvrPxpYvHNHDYQJDayNaLdpPBBa2sM89zEt3FbA7mIc5KtncRgAnigDyW5stQg16cWqGHTr+aSBZp7iYXEaxlY2lnlJ+VwHZkxngDHTBq6Za6nqmsyXNvdi0FrJKkcwaaUwwwSCB5/MebhsEkNg7cZK4Fdne6umpWSWtlfWlw1pqE13PKgQNdW1qhMLrNjEQfGQrfP8v3cVgXF7b3l8l7PdS2C4e4hto4f9RbsiSSSloNvnJypDHgk4yTwADtI76/tLg6eLgG2vI5m068TaBPNHiFXbaYiHVWKkurj5txVhVe51YpdmG7u4DdOBNNcXC262ZYFUCwSxQGSWTkbnwSuOOhxxOpauov7a+Azf3saw2SuYxp9uLSMoZQj7jELhMeYQVKn721sCuYubfVb0SyHbHJb7xOpaL7Mm9zKZLWWWQKoC+axGcnzMAEgigD2LSJJ76TUtOsLm3nkdCUuZ4gq3Qt5PNkiW4VcsjKSNwUgA5PFch8QdCOn6nBrtu1rHI1kLm5sI51DBY4SjiAcrKrICjodud2V9azPDzwx2DpHqEc13avcyfaEgZJFljVoLc2cwIFtb+UTuMmAxBK54rO1/U9R1SSzTT7S5cW0BhuL25mSRAxPySYkAEqAgk4JHPOB0APJ9W122u5NpEFtEyi501ZWEjRWzlRJHHDHK32jlucAjHJOOnN3F74lN4r2UmpwR3bQoiW7W0OlxW0RXymQxyEFiVBkCZCByeDkV03i6306S9ivLPR4I3sjCZoraUI00ok8uRkY4+xuJVjBj4G3kjHTl72706M6ZrK2X2Sya5uGNu15NNLlQFcs24RQyDIKqDj1HWgD0m0bV5Z4riPUbqz+wW0MgW62xyuw/1htZVdmeLzD1wCeo45HYtNqFm8zyulzcS2kd1d3Uxa6SWHpmMSJncDjOznjpXI+Hdf0cafcT209jd3WnuhtlupJZLySN1wiywyL8kXfkAccVX1O/+1xC/ike1guHcPbX0twvkRockQeShKwNLwFPJ9KANu48RNBM3mXrXLTbZjLaojQkMoVFXGMEIigg8gjmiuWthNAjrb38drG0jSeS9g8xVnCkkOiEbTwQM8ZooA8bsb60traF7YNNbBzlXhK3BRRtjkYhfmAcnn25NcjqlxHc3EcdorST282yRp2EUYEi7yQsmPMx7ZIAFXQ8z2sM1tcRRpLInnLvSWTMyj9ys6t8q4PTHU1xXiq6XSWtraS4aZrW63R2/mhpyXHId8fvGCux4OcDjpQByvjfVrzSVeGGEusqeYszojHcZCZlRurIiAYXnk968ou4E1Swl1CVojIxWW4tpCGIU5McgcHBfgEKfXFdf4q1iCc2dlvjuHiDTRxurRxpGHAPzlyRJ82CCMeteebVgunfLr5m9LpJbiFo1LYMcmAANqjO3A7YoA811/U7m3keOG0+1WUYikkuYStsIiWACurkbWLYyV4OOtek+BdPvtVksr57aKSK6KWrQRos2yYSBomDqfkUrktnlup4zV22ht2gjEvlTSN5zSmS2RTLbox8pCSOU2kHOMcckV7B8OI9Pjlt7fT4I5ESTzXluJCJJJiOHjgAA8hBkLjOfWgD3zwf8OrZEW9QTRX8cUYAdQbZ4XH73yogjYcEnjrkZxXL+OvhJNq0kt2sN1LKgjtkCbltnWV8s0kMcINyAhxjqMgHua+hPCV5HDZ/ZpUiQxoWgdpY4kiluDgja75POeenNO8RpfRmFHYC0kBgkW2uQJJ5hnbKg3Bkfe33sBdoyaAPyh+J3w71jwndvNCi2tmGdHIiWNopSCI7aGZmwinHzZ5z9015BZ6NNfXYDNvuFUSi0uMId7sI3ihuXXMsXBYg4Ib6ivvj4oWDX0l7pmqW7XMETOFLeY0ELoQUKz4xNhW+Yhi2egI5r5S1GxXSZGKW0l4yO7xzQ2chtksyFEjmV1DRyo6g5PQZPXigCjYaTKjkDTdSghspGC3MEyW7JK4VXM7eYCULDnhs44FesaFqVxrBiTi1VXngkt44JLeR0gRVMiXWAULDByQCfauX01or+H/SZ54lmaKeVEjK2YcEkGGZmHmRkKp6nJJ/Hr7S8VFKQyzyozGGM/ZIYkChciKedWw2egKknHX0oA928MrPFYJA6vNp1lLFcq0AIkEoAQptOftL9Cx6N7V7Zb61GulaebC6nsp0dzPCFtUnVCCzSPFJIN4c8bcYH0r5r8NeJ5LOzl0pbi2mtJEQyvbme3ngSQbWilZHztRs9Bu457Gt3wrcR3GpTXbzzPbpcBIJd7Exwo2cKJXbzVZgBlsEbuQKAPb9O1zWba1FrHAb7+0L1pXcmVZbZIy0gkaKKTb8xOOPTNeaeILW6vrieUvqjy3MuZ7iNZFENvvIaNWlY7cE4IJB74r12e5T7HbTSwotiIRMUuVVZjKz4D/ardyDhRwueMgdzWTbL4bupbtZnnSPylQTW4YZYNvFuYnPDEdD1INAHkl/4c0e6sIiIFe7tpPJhElvFM120mN8qjzdxVcckAhf0rg73w1Gtlf3NxHa3D6VOrJDK7uzKpL+TLtf9zABzjb0GM17D4ju9KZD/YrwPeKtxaoUV7eGJZOFiaNyC13kEg5C55Jr5t1nxFdabez2kUlpO88LQfaDcSSsHYlLhbi2IKmdzlRk7RjrQAy+8XWt9N5V6U8mEraCAKJYljYDazKF2kMB8rMdwC/LkVyaeGDf3JvY33Wi3RLW32ZpI7WBuVMoi+aeEkcDGR3ArmbW11XVNVfZbJaSW0c3lBgiNGUOfPXLbZC6LjIJ68CvRNN1q00/UV+12w+2/Z1trm3VXEcMYTd5lwDhbknPzODuXOQM0AcF4r0bS43aLT4mzGQ1wLbMRhYOA0saOu0K4AABO4dTXJWWn6NayTXlxLPNqcYIhtm3yFndgEjl3ALKMY+VcgevNeua6kBmgvJooZ0ujhIIHa0ghDttD5Zd0x5BDPgHFcVqeiPqzT3AuJHVZB9ntgAqAQDDu9xGAXAK8kcZH4UAc9bahHaX/kTW95Mts+9l8lVkR3IeYvIr8wKSNq4OBxivQIL+e5+yQXibraWSR0nmIVAhQ7Y5AMFRsOQxGAep5Fc1p+m3FpdzXEsCy+dA0Tw3R8tVJwkU1rck/vhjBIbHA4zXYWqw6fYB7uKOdkj3qWQwwsGBQK0b8g5/i4BwaAJbTXbbdbWccaQxxSSQsu4ugiOCJSJBiZsgcg+wr1TQtfuU8rdPbSqk8KqVkCGCI58xsbskBRll56cV8r6zftY3gntbcbxN+93eYyHnePJIXaI8HHHXH5+q+CNQTz0kMYImjBCXDLtkab7yqzH5nGSOM4A59KAPrFvFV/cxw/Zbi0nVIjCtwUMbIJX24tflG3cODkHPX0rwnx7chI7gR2Mgvp5DLdtBcOslrPGNofKnbjy+SM59BXaaRcXWn2Mu9DCzyLawwzBWeEStuSSNCOFBzz6DiuC8SyS3k06vcxmVIpTN9k3I8su4IoJTIb5DyeeRzQB415I12OO4xcRrFPLbNE8oa3uZSR++Zi+fNVQTk9COo6V2E9ulhapNpXF2PJidroF4Gwio8ytED+8DdCeM1JDoRjsZHa3MdvBM0UNxPNsZpXAaSQKQNwUHHA6njsazLu8ktFgEU9vlVSOUSzMFYJIMwooBG/Z1PYkc0AdHZXc97bzQ3cbTTxWzrZzXG9p5pFJZ2gZCQqRknBIBPTJrllsbiedI7zbJDvkkxdztNHJcgL5SGOSMCN9pyQTxtrpYriXz1lsre7trS7hikUtvd7pc7JrW1lRWMGWGdxAHPWtS7tf7aaOA25drFJJEglt5Z5o7iMr5P+kxoBJ+7yHzyM8ZoA4T+yInnvHgaANA6wzQploZ53jztZekRGcZXnj2rUsrNrCSNXk8uSaJWTz5UuBHKBhBGWYhLfGc7sZA9a7nUdD0uIW7RQTQSzIJZDF5ccMNw0G2VolZ8zJkkHfytcI8sNqHjtl+V8xQB5FmJELEvlmJON44PTmgA121uI1S+KC4ljVRMYWH2QbiF3LziP5eADjqccVBp+qXcUsUcdx5FuVdJHnkXaJgCVjiGcu+MYwPQVREkl9dS2lql1axvbKZzLJ88zs2GWKFsL5G4EZHIB+lJp0Ekd0IZJ7KWaLzo4o/OZvKBOVCQKu4zcHcx5XI56UAdfFJc64Fs3tW3SK0X20kPK0SrvIWMN+5xkhi21hnpzg+ZaxPPpupy2dpFHBcooSAwQsybSCrJJNcKGMzR5I259B0Ir1PQdOig+2eZO5O1XiQtMJzK5/eKJSQfs+0ktlcHaPx47xdo/2x7C20N1lDyNJMZ3ErNMpIylxLHvSQDcEVtvP3QeaAPHtYWeMoVupDHFIZCl6NhjmJxsKplpGySF44xz61Ha6+1jbi3F2plEkjGTeiygFQZEdwcfLlcBiM9BzXT6jAiyi3+yWeYCkN5dXTReZEjEgPJOMLvDZAOODw3NedahDqFvfXotnW4a2nZlNtCrzLECjILuZlw6MWAAHOO+MYAPoLwHqJu552n1GGKMWhjt5CDPJEWAkZyinBGVAPJUdMZr6B8K38cNzHeX0aTIkce5rWXa8xcgIZ0OB5ZwpKDI7V8o+FNV1UWZjhW302KW5iW4WO3VbiY4VZVjYKQyupywXODgnHFfT/AITe3mvbQRzwyRyFVhsxl2T7sYkuzjO5iSDxhccUAe2XWpHUbSyVEtl1LekrQyqbWEwoxLzxzR5LKB5YywwOmfTtdLimdTeNLEl/HZ+W6yIYrUqx3I1k8gDSTgb8Z4OOM5qPQNFheZkvYYUmjkhjtY53/cW8Uil5Hg2AlpFcAAE7CDnJr0a7ht7IR3Lwxrc2tt5ckM5VoyDkQXke7gv0wBnFAHlvivxHFpNva/Z5Ibwy2z+c1yu11eQfPHdEZMRyPulRjPB5r488b+NLi5vLj7PeWUUSpLE8Ek4/cIBxcwFkYRopLAtheDX0R8QxNdWeqS4XzGgaSQQMAJJFDESjau0tsAzg18NeIpogdR8yWKN5LRTbrGJyziIMfIklwEEZbls9SepoAIvGWrKHt7O4N1GwdXmtoUmgjRRvcnzXVo9wwccZHQV0Vr4mEdpbajrbSwF7VnR7djFE4hciGO63nad2QRtOSK+aY/GV5Y3EUlu8Yi3yxSvc8Jb3IGBLH1LoF4wAeOOKqeKde1PXorHT5tTFmLRlE371Y7e8DghZRgNlVBznaMEgHnoAdX4r8c6trt3cyWnmRwq4gjjiLQWiQMDGwaKRV82QliQR1689a83kt5rZJL+zgaXLMHguJmSYXCEBmKKxJiYn5SOwx6VPqdtO0Fkc34kgkVnXzmYXwRGAkRmxsj2gMowM+neuWh1O4m3zqtzbXvzwyiSQOgRWYRuFDcMcDPGR3oA7/SvEs3kizspAq2sL3F+rNM3yy5CIDIM7iWbg5HA9q67RLkSW8VkgRElnxbXNmsi3UJkwQmXGdpLMMmvDoPsFg88VxM6zSFXSdhuEzKfMZJGVsgAlsDrjt3r1TQZo7aC2uvLkivXRpbKOzYBJyTj94XOAxGNuTk80AevSaytlpEqX7XFzJZfIkDyCMR7T8ssJiCl7pW5O5sEdBXHXXiK6mDSKIIZL5IUWSVwsbyRvu89wSMttC5AJJwaqapFqFxby6hFhLkKEuLbz1jeJHUZknMh+aXvnhTWRbWhjkgmvNUhnhngFvFC1oAY7mQMGw0YKzwsCF5x14IoAo61rF+8mpCRUmZGAl8hGjjdztPmJuPCYwevf8K8xm+33l4Y0s2eNn8vEisySOTwkQ7krgggYJ5Heu81eO2tITkOXjimEu2yUQSTRnc1uJWl2iMKF2hmB4Oeaz9B06+1KeOdEn0+xEhkkkngaJbbzEC+ahTcpbsuCcbxx6gGPL4cWQBjPBDBpsEk89tIJDMZAuXVURTvkByBnIGetWvCMdzrF9NGWuRpcMKSqq3CDMxIyZGDZDFVORnjpxXa3mk3FrewtpscqjZJHOsuBcXUQYusrGXkF89x379K63RtBli1C3e7i8mN44HZkTctvAVLb3jKKJGzuznjI64xkA3vDNqzahDapbLaac08WYbia4WzmkXBN002S0EyuF2lNyEkBsV9J+HtFv5wP7TeeXTxO1u0zRyxbZGLCBpZVQtcxGM8/LhgPlryyw05poLfU7KztJxvMVtcskUPmxgkzNHbQseSF/jbAYAkACvcdN8T6ja6BPd3TXNjLax28kDQGAw3WMny5FSEJ5jBVBOSwx1JoAk1Xwjo9hrVvJYYlZoh9vijgH2ZWhQeVb73/AHZMhPIZvMGR8oxiub1aOWwlaN2jsjNMzNDCpuyISSI7eWIhmjlRMdgvTBPbsNP19vEINzdWrR3gjY/YEjL2FxGgXDyysQJ7wFuzdfUVu+JtJswIZYbS2kvpoVZrq4ne6mSN4lxDDC4ULLkkLkkDHDd6APEdMPmXUd3JcxpFdPLFdRybQ5kQEIHbGUjdc7ioIHcg1Ff6VpCOY7bT3FzFdLe2i2btskdjnIlCnfEDngn8gMnsLWK2SB7S606WCS2W4uZJrpoJB9nIOS4RtwkHpjA9fTm4ptLtr5dY0+ea8t4lWF45iFcRHODaSKcMisW+7kg/e5oAyta1O/tQ8DGOzea3dp47iR0gaWUAs2TGS0wUZTAwBkVufDmxhvtVX7RqE6abaxqZREgRbx5CHVBLIhPkb/usox8vJrm7+4TUNdhkfUHa3jiSVrYSI80cuRsWRZVAfC8ELk9vauv8OX8FrfwxNO2oTKfPe2iVIRGkzHybQDANsFYL1B+90FAH6M+DNC07T7SG8s7Wa4u2e2kDTIg2iVFJNlMzDygAPn4O7HYV9DQak8ljHbIhmuIAtwuYTGiR5JmhaQ/cy2ACDg9RXwz4J8W3M0dst1PDE9ncF5bSWVi8VtIoR8kOC42gYbAGRxX0/beIYjJYva3TX1nI0CvdI2w2nmnAWRMbSnBC7myetAB481G71C1vL64ihstluyWkUUZcIhyim4YnEhJIwT14Oa/ML4l2V3JqEcsEEUxZ5BPJdQG58qYSHfJAI5PLhLADHzKcDn0r9HPF81rf2t1aLdzRlZ54Y2cbXjVvmD7EYgg4OwE9ulfnr8X4L3Q7q5LtJHbTxH7FMRIFuUIIeaQKv7uf5iTuwOcg0AfJ1xHaNfXFgY/IuYrt5Lme+l8xpNpO0WkMbExtngMpY+pzVqwvbO0v1KNLMJwCBE5zNLyvlOZMMsOeeQcHjNZd292byGeCSbUpvlgiiMEZuBG7YadHP3xgk59FHavSdD8PWtva2Cukl9dC4aSa6VI/9GV2DSWxYcSS/NwVzjBB5oA6bQ9dvdObzEiMqecsM63cRdlieM7ds4GQc5AAzj8662JIdTcalGGMKhQ0TiVCklsxl2xJ0KM6gFmwD1Na6aPpNhA0Unn4u4YpI5y0bT7lbB3I38WDxjknmstLyzs/tKGG5jjiBZ98MkUzKpJjwhQDLv3HYHOKAHxa7ex3Mkdrve5uQJrq3dyi20Ak3KqKwwyg4GFz19K7rRNRlsJJru/nRmkn32sDmOa0tzJsEkmFfJXywA3FeC216w1K4/tWZ7a3LBoFEqG9lVmDs0gRiRENwC8Y7HnivSBrGhNY+VbPunuMLBJcMwRZ2G1WdSOYSud2MgMetAH2RpXjCy0O0+1PdwxtcxGdmXD288DxBC9uj52Z4AHUZr5V8cT2Wp6zJdi+uYLW+W4aOykklhs7SWaQEuqzIqEkfNwx+90x15eJJbprYXN7c3Fvbg2i28NyBEkTkuYJldgViLA4YDOMdOBUHijT7KztlmSS5tENu9yIZEeYTpGRHPb2skxyGAA28dG43cUAY9nfpZN9ksp1uTHeLb3Fz5Me9baMrKjQbGYzN5nRz8oA5OK9FnvPscH2lNTt5Li7MkrRhFle482MkXE0bEeRL0UbioyPl4rxO01NGuvtHnRaRcOVaPT2laSSS3VBv2+VEwBKgEDPGT3Brr59S03VNGD2Dzw3bXKpKzq7SyoGAEMcckSkxhgDvGFx360Addp+reZFNNZyrbahe5W9guFijQRRf6xjGsrEBh15ycDjFcZq9xqs9y89s8kC3kn7gqJfs8MLfJI6LJHzCzg7TnH0qxatNZ3H2aaO3vrtD9pluEMEKSlkAjXyFikkZsKF+UEcfNiszVNRmkuYFKt5E6PJZwI7FI/KfJtZ5UjVIUSXLMp29eBnmgDmbjXZtPs1sjf2bp+8tL6aC2UzQZJ8qbypD+9TdnLDOOwODWnocaoJhbRR3ZMMRL4QxPIy5N3JJdMrQkdcIMHgEZxXGppUkv8Aalxct5QkmljnEDj5IA25ZwjAsoJ6DGSDwK2fC1xcRNJPdpLEmJbazEqlvMUKMTYVcFCBkhsYPYigDsjoWpyrP5NzZTyrHBMluiSM9xPK+wbiF/0cLjO7hehzzmsfxCtykZfWJpYklmSymha5a3mgdVG2a1YLiRdyqAzHBBrvNJLRfar2I2cME9u9vMHuS0lzcRAMhZF4iCkjO08/XJrnr7ToJbJNQeF5oYppraeWSKOZJ1uWCvDZpLLmRA5G0gFwBkAigDz6yjSyma4tr6/jeCcmewgLBpEVtyvBMygea4PJHGCeRU3iKeLz4b63sXT7VGhntZGKah8pHlToxBLruJ4Ax+eT0VrfQ2upLpDRpaQBw0M8kUW64QRsiw2+CWViSd2QMbB1qi0kdxJLdzWd3c3ERktIWEyHyLUBokUxbhmQOQwP93jrQBx99rv2dZStpKbvywLO62GOVo0AedXE2V8oNwWPBI+lVdP+y6wz3yQwRy/It0/mE3W9wRIIbaElZFAC43FV5z1rtIfDUcn2RdSt7m6uhtl+ySYtVSGV97W6nOGik+8Rk8jtis/VfDjWk09xpMV3p07HyJLUxLi3hZGYSrKD+9PYYOePxoAtaUHskMKQiC4mcSvElzcqrZfMTSsqMzb1BO3JVemcV9VfDfw/BrEMN7c3EAmvLmOKCC4QskBiAUzrKmMPuZj82CQMc5r54+Hsd3NqGnaddW8p1RQBbvcWu6Nw3I+1PgmRXXJQDoDX6g/Bn4ZXdzZ2V/qWlraDUrl5o0aETJtUDElvFKFEaDHQc8YwaAO98GfC4WjweTPJdKUjFxdwqRBGzrvYCMZwvPbLZGDXrVv8PoJ0mu71bSXTYt8Vsl6m6QyAFXmhgjUeXlgDnOOQeK9W0LQkt7OOO7vIygylvcyqYvLkjwpXEK4AwMDfgc4Fdde6BGbBFZollZAscZKqJAet0cnAU5xk4HPpQB+avxp8GaXb6MWsniiuvtD2+IoCv2oS78lXHQhSevAIIHNfnzq2ippGpQxxxSWzLJIFvL5nlnZhHtLeTIgDRMcqoGfXrX7F/FbQdIg0+9inliW4jWWVY1cTLbuMqCcAr5hwCAGywPFfmX8Q9BkuNs+nX8UEVpndcyyx7DMfmVVjBLK2VJ+vHtQB4pd6ze6Xa2VnHJO0UMk8sxR5FtmabKeTJGM5lH8LLkN1zkVzl3qcd7ceTcWk1reFTHFFK8RjdZBvLqpkLFvm+Ykc9Otd3qWoaZe6cbiW2gtLmzjFtPLcOzrLcW4IWRAq7XJBBUjIA6nOa8uGjmO6Fw1zPP5atJC8sqeeUk/0hpY2jZmCYYgKwAwMZNAHO6hqekrJcK9wkFzaStbK0yb3lLRkeZMVAIRCdoyOPWuGhsbZJmuZbx1DqyWyxpKjFpMOJtrjEsQ5xkjPQ8Cug1rTmfU5LhA0H2mJpbc3ECbJZGAAVlB5UgMWzg55OKtadZzahZ28Eb2xuIYpY5xerGs8aq+AlooP7w5BCgdu3agDnV0iTUXNy8jXABMdtIWMDXM2zywsaSLtwCR1OR1Fao8J30BLFrwXHlNIv+hTSRy4iG6yieOLedoOQ8YILZJOMGu+S3ubLThApSTUgImhM9lFttolGwn94yqCVONw5ycmt/RDf3UIs7rzIt1wk0MguljvFWOJluEW2Y/JCuB8ykq3XOeoB4rJpV7rEa2907qbR38qSRWinjBUfufKkAV164Dcg8nA5PW6L4a0yCwlvCLt8TLYxXUMcEs0LzqA0sys37sq4OGHyjAINa99q00bXItLWFzvMa3l1GiupjlMauY42OQUH3upzk4rk7DxtJd3V1pV9GbXTVknVJUidVF2qbY5ZBbozPCHI7YOfwoA7O2+ym5m8i8t/OhwZhcQqkl1AmYWliLKN03mH7y5UMeCcVX1W3Nlb2yMyLO00beRNGsRmxIWjeW5CtvKIVyGwOcqWBpltYWU7W8LXqS3UfkW9xLCpEsnlMZQ0MRw/lZYYCqefvYrsruxt4NMbz3WdDIbZDOC0zPJmRZmaUZWRTw/bAAXNAHgfiKVP7Qnm8wytekEQmNIZIpodwn2RKTtUgAqTgMmMc14pq2kWt/ew41Bt6JLP9nv1MOmC73FXiFxIVyTyTtJAJx7H69vtFjAae40tkmVVhj1ALHdNNKUKKrGBnRWChcKTuIwcYBryfWPCNmxtnu5JJLkXBa5LJJbWzxkkMitHCUV1kGSMhu546AHzdqmhiKKUvBdtAUzK0RMkRmiI8v7O0W4Qw/dBzkvySOlbOnyWkFsxvlEkrQRmC1hmt4pY5EDMUdjJjBJGBwx7gdvRNR0o2N9JqFuLedUhXy8qZ4bkREjYVRvLkTJwSPmUDnGa8X1qwW4vLu83RxRwzQ3UMsccUSvMxDNbhUG8wgkgMWxjrigD6w+FGgWPie0vbye0g01mkinLXAYt8iAo8c0RbcwOBjgE9TWlq1j9r8QRx7Y7eO1K7rq2TAuJIgFD+bEu22lI9cg45xXnPgrxPIYbWI+RJf2kf2iKOC4+zwrCU5hN1LMQrk4bknO7C8nFdBd+JJUv7K+vy7efP5UCySjy96gMzSMg2uAO77SewoA9CHh2HzGgigZZZV3z42SiWOaN5DcXaSNiOQEDD8A4Brs/D2iWkUckL27CaFI4rRxPCyvHlmuJDEr7JnIz3yNvQcZ4XRvGenaoVvGFsHQtbSiKWNH1BEYJGZmLbkjRScrtB7Ac1t2ss93qPmQpFZIJQh4uZHjlkCYuIlkCk2xjLggqOePTIB31lommXhvTcTQ3C2vnW0/mQq7TQxSmQSiFHO1sMwTt0GOleYjRReajdW9vYyWdrdxl7V2ZYbiOa3kPlhjvPkxyOoPUH5s4JOK9HtSljepcXNm7Lbv513PbSBIpldtkG+z3ZYcqxUDceoWt65jt9ZkuDaQPEVljK3skMFvNDP5f714IpYyZ4Bt+UckdcAYFAHAaVYX25fOtbmNftDLftcGK5leSKJImS3aQJhEAQ78/NkEAHiuystHjvr6SKW3W7jRYwkLKIktXXKjzWjT95MwwRhsYbGRzXT6bpSyWy3aiaeVI2jP2jaHv4Y1dI7+KOONTGdwAcZBOzjpWLaQXWkyLLchLuOL7NMsjtcI0iuV3yvJk+a6M2M5OAewoA7CK00vQ9BzcXVtbQoxjFwYGkvrUjc0sOZpCD2GCcMDxivPT4mnuXgW3SykjtpHfDxtEbmKR9sHnypJtAMgDFO2fTkv8RXnn3GoWlg8dwPInae3kkLRedc8ETzAsFkERypbAAOM1z2izWcNobO3ZQAYo2Xe0LQGQFi8g2ETAorbcHuOOaAOihttTd7mWSaJGnlEl3cPHLPHYzhQEVQDtS32/cI42kZ5zVnT9BhuLiSCWWO7nd2nVwCLaQIYnbcgPzqSDhe55wRzWkIIreKZortjDLLaSiNmKqI5Y0MqqixusuHDZJx3zg11+lWmk3EzSG9eW0RF8xTEIzFEgDuizMwbcWche3yYHQUAeXazapdxzafm3tZ4ZYIBC6xxzyFjuIBU7WiICk88/Xisc3OptcTW0i2rC2S2iktJdqSSyRFVQpKTlEVNpCj7wHrnOtqtta2+s6ndQTGeSK5jXT4JIZoxLDlIhEokTcbhRtY54JztrI15jZTu0OnyPcSOm+2clZ5UV1D3Bkb/AFUSy8gnnLbcYoAk1X+1gwURwwyo5mjkFrNcII3IdrxYvNCuqbhkAArjG3isXSLTULfVJ7uZ0vLtlkR1ijW5ivIyNodEhj3rNhl2oinGAHJYHPQ32rz3PlWt3qkWnNCyLdLtCyBH++86thZ4niC5VWGCemBW9pmpW9obKaAQRxpKJUug0JuLeGMA+eqoxxGRsIXlgGxgnNAHodnFe6Zp9raxXDyJePZf6HewBL+yeRwJGtsRFjiUENg/Khwe9fRvgzVC+pwW0TsG0toDOsSyyKZXCm5MUckYGfMzkrkFSNpNfPGgONe1WO6F0dQuoZjJtZVj3ylyzPLcHmODYyqAAMse5zX198P0FvC4u4lt5AJEvlkjUSwrjMMqXEyKXiQYXucLj0oA+qtLAnS3lFyHmkWJ5P3oVbcNGN3lSBSIZx8u1QcnowFc/rq3OpxQhp44L23uxBHLfx75GjR2liljDKPtchYOp3fMNuSNuDXL6f4iktz5Nq4kguIhE4sUSWS4t5VDqV3n5XbOd45XOOOlYeoeK4JVbfc/Z7qGQiCHU7eaGS1trRvJd1naZMysnSQqF5Jyc5IBS1PXL+O7uLSS5juhJJ9oO23dHaLcI0azht0IljCgHdlV9ziorjxMujxXYtt0C/ZAJJzcwpIkZiYSyXMKxh3cfMygtuCkcEdeC1jxGunPJfCeJEVjHFcreLItrbxSec3kqxdvsuSAB1IPA7Dxbxt8T7GS+uYppf8ASrmOH7HPBK8bTwzBRPGIWi/0lyqkruA+TCqSRwAdz41+JLvosdvp80dvJLZ28Spe3PmX94gwFuYN7FrXdCVZAxBKsMV8/wAnimCC9uRA95cTy2skkM1w0P7poCWmtY4bgId7OCSybjhvmwc44+58Qwancz3sMlq8K3TrBHBOgZpIcND5AhZ/KjUjaQWGChBAxiuJ8XXt5Hpq3BuI7HW7qRpdMVJoDDM1w7RyrcSywfK5AKYVj93PGKAIPFHju0uDeW940sbzxQz3NolwbiaNVCNEsXlJlQpKlkAwxYkMQcnxDx/rtvOUs7e8urlZ7MTG2YwtazyQKjzRNdSvtikJcHaTlSSoziqF1brc3Rjup7s38ciuUuTGLS5uNoL2jXMKhgixhMZAUkEAk5rDv9Kv7mW+uY7e2hmgs91zbXKSmzSK5jiRTCgXMdyRt25ALEFu2aAMJr9r20kEEV/plmYx50YCXQe6tHfzIGeTAniZUPyjJxgLnirT+IrbT4odjWjyT/O0Tx7vsibstJuPC4JPH8BO3jaQOQsLbU47kw6dYXd0lrIzyEF90t0NtxceSzNgBCNgbG0g4BOCTl6zNq1jc3E0mnW6wSm3iuI78RrLGAu8DfNCN6OHLMwON2R14oA7y41DULm/Pm2S3azJEPPS4wkcKAoDNyFVThSqox3Ag4yTS6dpzGG9mvJ4nuYYppre3G4QxRWYTyyqx5W3UN8pzksQWOCSK43SPElhp6vaXV9aeSkZuormYsYlZDJNDaOyqBbqQAoUjkdcE101trMmpzm2kj8mForqeKK3txBY+bdqlzsMiMzSQs8jFiTtLlscHFAHQxyTSQw6VeApbXLLff2g6vEoaUBooIYcfvFSRj82OdmR1xU+p6WhtBGpRry3ltpJJ0lmjjYIWJuGlT/W71ZAy9VJPAAyPRPBVrptzHK17HZXEjxQRxRahdRxwWhCcLbb3ALkJuVBlwG5FZ95pWj3Ej2KalGvky3F7DapNBM6ec8ibkidwxiQRxuUG5sy5xQB5BLq9rpN9FKIoGTyfJEUEjqxIlIvBOgO6dgxUqcHIICkgVo2lwsVvqGoXgS8G47bQztFFFN5wjt55mAwMRyxpnlQEySGzi43h20u7yCWKaC4voJZr678xGU7IViHlhpFVWJlcgKCWG3B6V6Xqei2Tae8Fhp1pDI1g8V5cOsDzAl5pJGMMsg8+LzkXkA7cqc4AoAzPCPi/UtLFtI8f9nyW6bbK7lgYSm0QsxSTamZ7Z2O5CxyyOpPJwPV59cu9TskkZYbYaijKLyC2jS4t5JXdzcBZDiOEoz4I6iQD724DwGylltEZLgI8mnXJsIreUbZL5x8wgSQsfLQQldpbCgDbXWzatdNp91PJbRwRWV3A9nmWU3oD20StFdJtwLREYBPUqGGepAOi8S6hDZ2FpZwzyR3FpDPNbRAxosUMQdklmeM5kmwFyGypAx1GK+brrUn1F5/3rrDcrNcyXMStuiuclRcIEHFs0xlzgYXGDjv6Hr/AIotrme2jm22U0RtIZrmRVdJ7QeYPLZ0UbS6MerjO33FeY3OtaTYrdmSMmPIs4mikV99gjmRWkjVmMcbOpBBIOQSRigDH1OB7SSGSW0t547XTissjLOlvNHK7v57oiFtykpISwAYkhSa8b1O/vdTltIkjtJ4TczxzrtaJmcBAZY0kVcB1UbSe/Jr0Hxp4+0o2f2eSIxyXtj5kEZmSR2NrN5scZSR1ENqYDDgAlmByBkkD5/ufEFlPd3iz20qvNHFe3E1tdMwtkSQHbaDhiBEFUqo3fKQARyQD1fVYLK3sfJsrWCOOUKqJNKpu3llHmS2s7JNtcje20jICYUkMCK4+Hw+DdGeN7bT/s8E8hjhMvkRzbAkTXsWSVYoUCgjJ++PlIJ1tCbTtUguBAZonnm2JdzFiFhkgWVUVJwDFdFWBDYwARkiuv02OOA2txiZltAwjM0K3/EMkkaKHK7YmklLE7i+SNwwpWgDzoaRH5kdrJJJ9oeEQmK1gE832h51laczbvnjALY5+6B1GK9a/wCERGqCSytIbi5tQEFzNPavLEEkiAEpUYS2LzrIuGYEkZPDCrOn+FdYXxFDqNhFGJJIIlhnlijitpJ5JGd9iM2GZlLRNtzh0OcDFfUXh3wjNI21I1mmlaKW9jjZJrC0eWBJhBfKrgRqqIrDbu2tIWbGcUAfOK+AINJtLO6soRcOoRbmDbHDbwzKNsTFRKVUhAgKbixwTjkisPxB4cntpV1DVbZkaztnvYxaW+Y7xt3yWyhVJB2NGctgcnmvum4XQV8iK/uLOyuZYkkYWcSXFp9nkXzDG6FMyXBOcvggElQTiuO8Yw+F0s4Y7OK0uLiQQTOsJnlBt5sww5Zk2Qs0WGYMRhlIPagD4n+0tp9rKVtSkeoWz3UMM3klvPG3zId+7AKqRsAOS3IG0g1FqHiO6VFsre+t9PmGmolwkkUbSjIG0u0YOX2sgIzkkZHHNej+O/D+iaVZTz2t4ytBbpJbjP2szIJT5kDCHcE+TyyQv70ZAC5BFeQX9vbT2Md3cW8k4uhEZVS4xHG8ciRoojMYZYisanOMEk89qAKZ1VbR/s7TTIlusRM5mkWS2mb780KuBmEyuWdCSGVs9a+qvh9CzaLYahbRLJf6escjtDEJyEuQym61CGKRtwZg7w8FgjBcBRur5oGjWmpWF9qE7RiTTJpViXJENnbXUeYVuIpQqywsxLcknL4yK908A6ffaW+jXGjzPbG50ZnkldWSGdYJG3l5DIfIADMYldfukngEUAfTemWTS2MlzNdRiVntTG0rHbILx3iiuodu4R3EbSzMFz1AVckAV02mWdvosl7HcI8sN43kS20WCsKyqiGa6mlO2K4ZQSuMEBgTyM1ieHdTtdQAsnW3uILtodhgtpIYILuGeUK9ucFJISy5UqT87FmC8gdWXngmuoriYxQvvkFpdxoI7uSzwjxXEpJzIdoZWJwdwCk0AdBoV3a2erWiPYzzpMZrZhctKsqWqNi0mglkVQYiGjVmUkggnG0bq9d0eAPZ3Vzb2d3cL9juYpoyFlhaN5nkNvDMJyJIgqxh02Dfk9TXz/od/Pd381xqDWdotpKI3M0kv2mysLiFcRmBVzksYmUrn5XB6g17noPiiHwrE6addxS6TGZI/MulKNnaFJkmk5FsZW543huACBQBv2WoR6jDPZajbQWq3Xk3Ua20c0USLEpMtooaJTGyHACAbCoHJOSXpNpNhrGmTazdmbSVgeKCJmiSKC5YNLAHjkAHm5Mny5yD1+8K818Z635Vml/Hv+SbzSvmMHcSj5kgdVAmYgEoV/5ZgA8givPr7WNV1a1tr3TUupLe2MSmxZhK/mszussaqpCzAKqsXxgu3GM4APtC1h8FeLg/2j7KlvYFrdY/tUSyTJMN8jxW0D7YIikUhd1Ic7Su/cdteNfEvSvh1d6kmg6bDbtNaTTJcNaIk628BmYwvE8crL5vllME/MuMtlsivB7LS/EUcsa6Y17bvAftV3qIuyiXDsrAQodxEiIZX8xWQkMrdBitlbGe3uJdYudbDz3W4SiEiWaa6QblneUDDQecCm3OcIMACgDv9O0WGK1E8t+VitRtt7S6dEmZYZDFCHIwFbaPMycBsg45rG8QX3nXAdZrYR2222H2udoknBkZXWRTjmR1UqxPAVeeTXG6lqmp2EUYuY5dT+0TLPvClZ1lkUiTzU4KWiEqAWAVscVNp6y3MdzBqkb2VzLGkpllRJoZRAnmRxRhz1LHapTOcfWgDr7B545ZLzz43e3hiklfyBJJCYV8wmOAkpJG6lhnLKMdO9drJcz6hYpafaJILeUsFkuFtURJ54UmRBMHUxFtkaEn5QDxjpXHWV9GlvatPLGYGs3+0pLbLPMZjE8e2EEqFZWKgpkgDk1Bpt1cRbbWSCO9s5ZJ1e6eJVuERsSKVgmgIwqgc5IGflOBigD3Dw1Bt057S6FnE6NINPFwkbT20MgkeRl1I/KyPJIqruIKiPkYAaty3stTttPvku5bZJnvBA8wmFxJPBcEqipPDlD8ynqeMc8cnzjS3s7uB4zcaiJI4y0zWSfu4IJExHBc2wQLeNgIQw243ADpXU3eqWNvpdvZmeDFlCjSxM7faJJuHMjxx52hU2cdBu780AevjV7RfDmJ3s1uILWG0Pm+YsUpt7uNUCzRqT55Bwe2QckCvMPEviVYxDcN9svBJeFls/KkE7hFESm3aJDHHGBHgNuydvCk1yg8S3Uip9m0ZUt4pTMGlkWTDMGwIoXfEqNKd27kZOM4rRtGS7luXm8lJklt2Mly8kYVI42KPboRhFLnkdSc474ANeLWJorCO9t9PvxfXhFoLZkiRLuK5lwqkMwbeq9SwBJBGAeKvy6LfTJdXt1aNZLAqxhYpGRmMo2fPtDPDgg5BQITnLCo/CTail1ctd38NpKHe5tJwgngiIVXE0yTDdAhUrkgc8g4613GratPLbpd2g0+bUriMWNwqFJNOuocM/m+Y8oRZyQx2sQyjtjBIBw8FhJZf2e9hMNtskyiFpTFcGWQsJNyWwkQjktgsS2c45IrndU8L2Opa1b3GmTWj3ktpMlxDLNLMrXuzaYpo2cLbZjcNtIXON2Oa6G0mljE0EQMF2gma7YxLElvtOFFu0pAmdxJw0bMvy4ByK5fVfEupWdw0OnLZxRQrhr6VYpGlmRQrgxF2EsrRBgSBkF/UUAW9BtrDwXcSi8gtpLy1sibqG5jurqOZT5hDCHnbHkrwOWGNuRXO3PxKsdReCz1VILoSMzabMEdY4jINs9u1p9uURxoQcM4Ubcc8Gs/XfGB1GKdbaxiAOnrFdXsQCyLArIURVIBMo3NkgHjIBzxXGTWKaiI4ZI7DTZoNjW89ikCz3crksC5eTd9paA8qVH3s9iaAO00zV0TWLW3dJotPmuovLa3HkWyuhMyStPI5IlyCCu4pjGSK9lnmuJDNfwW2nSXc237Ze7JLhZLKY4SER7SIpvK35K8cZzzz4roWnJDdMupeVcWdusV3HE08rtIy/elg2Lj7Tw24SYTbjGeK9m8PSXWqWdzLb2V4tg6MNPkRFlaFtyxo88UG53THIyoABxnAoA8/wDEFhpN2kkzw+XbSiOF/sisJ3kZiDaLuAJVvmO77oxgt64M/gi+aRZbJJ4rREYIbqGOJIkCjy0R2TN1gEAr8wB59q9ek0mWe+S31OJbkDMEKWIdfOeFGPmywQRkZ3bs5K9DnHBqa+msZNGOmyuQ8RUxQktbXEEokXzRDEx3bSmAVBJzn1oA+Z9Z02KKKcp5l3OIDbxx23lm9tnclfMWBk3EGQD+Hbj+LHNebaZpF3DDJcGC3hDB7eFLiGOyEsrMxdnTeyfawykZDYYNwea9t8RaKdNuzdE3N55twJ1Dp9ljg2eWRC13ETJJFjaQSAMhl61yPiKO31CxmmNrcxIkknmNBLuiluo5EYrK0u3y0JcbGXkDg89QDR8KeK4dMt4rxo7Jot7wtHBCpuDNIgikDB8iIgqDwfm9RXWar8SrUm2ae1hZSwt47eRCs32Qcs04OB5xfcFOT0wK8PF5byW6/Z7AfaViKGyBLwzTRAYkuEUArGMhtyctuB56Dc0jwwup6fJdRWbmaXE0wtxPNN5icq0cLgmG1Un7o5x270AdA2tXGqXM8ghlu9MeL97YRSRI4ZifLt5vLJLlVUddoAbnHU8fqvh+K/ndLHSRbSJIjJ50NxB5cfyNIUn4SSMMeRnnBwK76DwjdaRFbvp0rRTtMkzmRlaK5WUAyhgMluSR/s7ecYBNaDQ/E1xNqEvmrqGkI5knkEZMMSupOUQupmUNkZB4K4xxyAcLb2E9rJDaSWMccTSyJNOknmWRmkwN7hFJebGD5Z2kcZPNLqN1dW9ncWSK8LTXAmhub6RUjIVhARCkmNyEDoRhe/GDXoXiLQLq0sbZluJWjWDf5dmLndNdBFaMEJCQkXP3s5HfpXCy2d5cz281zb6hlIHO4yD7OJyB5ci+cPmiyMMVBBwe9AHIr4ejmuBFJLCbVPMmWaz/AHly93NkJGkUJMboj7skkYBHQCptH8Nrb2V66S+THAjJM19HiKO9ZiQVaMEQyMnVgQOxIzXqeieG1srC4nFxbSKJo2myILi4jiuhk7G8wNISxOxQqnIPPFTz3Ma2scMsbSRWySqh2iOZ/nBjlvLQxfvMH5R/Fzx2NAHnegxakmq28hsm+zlZIVmtraRJZQR+7WTJCuoIJ3jk55x27mbVr6CVp5LwyW8VtHbR+VpzafGs5ciVZBHN/pZCDltqhiD3rpNKlS8EU8tzDJ9mlt1CtbFZ7a4k3YLLHgGHG3kgAY65qbUdLj1CRrRrm1lV9xnuIgtubUs+PLiWMnE7qDtLDHHX1AMfSdT82GGOTUIsTz+Ws8EQgeRC5MKq0vC4wcgtn26Z6RZ7VRbys94AJJImjkkQWjkjY8hBwRg5YlSVGOtedwafcabdSWjK0M4uGEpKpPdwW6AiGQW7sEdCME4wUYjJFalrfXjlkdpZlu1ARLjYUhMAbdcDByGYAblXIzjNAHeS6rb+ULG3EV1fKyo1lA5N1OoyEMd1JIdlqUycYPcZzxTdHu7va0Lou+K623Ns0LW8dpBndEtoXXNwrOhUsXDADLKucnidPkuIZUWzhYXU1wWZryOG0muVi4iVb4SHygxBwvAwOvatqx1BYtRvr2axvbi7jibb5Uqm1eaRWjeJZHbNywkOflUkYyRigDrtWjtL2G0SOxWSEeZH5duz+aouWYMctgYHYvgYPXmsbw74duIrxr+S2t7yGGYwxQXarBOLUArGJVXh3AxyepHeqOqX2o3gikeyjm8yGONxbXLQzQlgqqkbR4BkQAnnDc4xk4rrPDenXjySXjS38DRRpNaR3imSQRxAxGRjOV3AtnCqGcZyVxQBzviqG1XUIZJpLeztRerDbxlBIVVw3nFPKCtGgYYHySAHkFulcHqsVpKJY4re8tw0tzDLFbqJZo7lV/du8gjV1hkQkg7F4PQV7DqNsIIobi40+bVWkcCaSXbDqLROJC+23lUCZNxU7hg4xxXm2r3unPeX+lywyrFLZJPNKGYLayA4R0C9RtAHlbjv9qAPL9R0LUbePbpwt1tpnZ2fzPtcyiRtkchZWZl3NkHGdp67aboN5daJOkdvbyW5KQpc3X7i4O9GMrzRLLEzOjZIcLuPGa9ItvIDIdLuJpb59OW0Sxe0aJ0RMl724ilQCFc5xuIy3IJHNYdk1rK0dn5mzeJ3nS4jDW8U0uUM7xjDQoXDYJIPOduKAPXvC2uyT6LPemzgH2JbiFdRQm11S+jMW4SNC6r9sjA/hXA/u4r5j8WzaxdavrF/fzK8byIbS2YlrMOYt0bSbCzLOF4KnuO9e1QapPbtaNbTWtlBZL5QWFZbqK42HbNtEkW4sxwAAM4OQMc1xeuaLqF+JAIYlY3IuZ4AAzOJpSIm4PEgUgkZ49PQA8A0S1ma8vJLqKWOGd97Qea8ZtpYnMkpVlQrFEVyQhOccYzmvbdH0RZ4raWNZpDOY7tbKG3lkmWyP3WJfG8hic45xg4xkixF4WuXkkttRRZ0iWM3MdsUguNqtkXNwzsNmVUEk43dua63SgumG5nsIZjFJClsl0WMgEIhB320SnEe4fKzkgZHOOlAGz4I8Iy+IJbrzoobDTpbudZZ5o1uL6Z43jNrbogt5TZwZRtzKyGMg4OOa6vxR4KsL+IRaZEb+KzszAbOzWOS73qN0krI0JMibiV38txk5749uJbdbO58u8s7t7RkMgfAlLARSytEsJLsSCRu559Qa3vDlw15NcWUwmtbO5Y2yyW8iyXokmIJjkkMm2BN7DChRleQMZoA+XYLe58IT6k9horzx2uoywvFeHa9oZIsvGpaRWm2oMOjALuGwYxk9AfHWuGzvJ7g6vYqHiNgsQNtY3AiABimZckSAYypAGV4zXtHirwPPextpUUJJRWuzDGkE63NnIAJHnlVwTcYCscHIBzjBrhtS8N31rpraLfWdtFGbe1fTljLteGUSFZsRfMCqgDJBJ46mgD1/wCDf7X3xI+DniPw5q1tqNxq2lWSh9S00yPFG0TMglQCQjymj3gFsEH0Ffuf8Kf+Cqfwg8RxaTZazdppt1LATdGQsRE6RB3JwpygI69Pfqa/mj0vwNq2oIn2y+kmtbiNZTZpblJjGkUjTQsWUO0JZEO4jsATmqOoeDV0pll0+RhOkYSzljRmtXBeSG4LAL8gUxsPMZufcnFAH9oPhj9rn4M+MzaxWnjTRDNfO0Nsq6raxXBJ5eRFZ/4QQDgnGOeK9Jm+OPw0tI283xfojrDFlSNVsXl2IoMpdVnzI3GcgEtyV3A1/D1a3Ou+D9Lhv47pZrrU9yyPBPdST2jwpiSW3EWHLbx8wUDB6bsV5fN4j+Impzu3/CSa/HBNcC9lc3OpNEsEUf2cOv2hkbyPMBXywC+MHbigD+66b9qT4U26TG48YaNBs3DdJqFqqrboTtmDEjAYDJHUZyQBXn/iH9uP9nnQ4nkvPiR4aChkRd2s2WGbcEZVxJ8x3ccZ696/hU1+7+ICa5Np914j1Wx027khaOWG+vlWWJbQWsSKwd/JjLRhnLhc5rgdVttb8Rs1jdaldRyeShsLx7i4Npczqdh+yRsN8zGcHBC9ME8EmgD+/XT/ANor4R+PIPK0fxlo5kuIPtVsRqlu0vlS52PsBy0MgUFQATtYMcKQT8eftH+CE8f6XNNoE2lspkRbr7DaQ3M9yu5pjajyWV5Q5ZvMxkgoC2PvV/E/4L+IHxL8AeLorGPxJr1jqENxLcz3X9pTwwyx6cu5Vy8p/wBHSVI0dEXJjgwFORX7d/sW/tw+IvGVzaeGte1O41SZJLaF4VnjuL6MyXRt2MN4WAks2QFth+Ypg+9AH2J8P/hrNZ6nLpPhq3Md6lzLHPLLbxRRXA8yVBPK81wWjnkSZ2I9Wx7V91+Ffhddx/Zzd2Ms+oWskMt4JA3kyExoW8qOYDcgumf5lf5sZ24Nbmj6J4VuL/TY7NreykvYbcSNCYoHeQFRaiJEJbaUC8jIJ4JzX2Vouj2Wj6dH9omMzjCxHj7S8xcgAPKFVoQwYHnjbzzQBzPhD4d2WjwK9x9m89ZPPNwYP9IdLgszQh5FBMauSozgkLk4rR8R+LLfRLd1SRRDCwjdXjSL9y6Al0zkyxqcAsAQCMZzxTPFPi61S2nhaeOOaMv5bl1iD4i86E54HOT3wO5zX5TftXftZ+Bvhroesavc+JrCPU4bKaGIPbSyWbyW8shn0+czFStybUKX4G6QHaTg4AN79rv9sjwx8DNC1XVtU1+yghitpXR450e6nnlEsggaJlIwE2EgDzBnBUEED+J39r//AIKDfGL48+J799E1S+sPBsk19bTW1leXxgmMVwyJPd+VKp3NDJGwAQou/BPFU/27/wBsvxD+0N461LTtNv5bbwtayxGxto43MCZ3B2lYDBfoGOSobOTjivz1s52to518lbv5ZWlk+0IskEYNsrlB5gBdzG4wA2D145IBR1PVb/Vp7i41K+utSdFXYXmkkZcHIlZ2BVmPXCk89KyVumeOVBJKJuNz/uo2dMDICSFWB4GMjnHvitS+uy6TBUmtrdZAYrZxbvIcMcL5kLEyY4ye+MnrXN3Ekcsx+TyzuiMjsRudzhlWPnoueexxQBpLCZFKlYmljwwJkb7U9vKCfKMa/wDLRckYx7gEc1SkfMPlLBIlusiySRSGXdLMAAjIAM+YCMnjGfzrb0eC5ubgtHKFbeN14Jd0kTrvMcoQISdsZxgA1UvYLhHt8QH/AEaRVW9jaSRrh2A3OYyuXfHLYHykkHBoApRWzK5cwEhAGOQc8gENIh+ckjknH40XEgnmjyREGYxII8mLeq7+McYC9Mn2znituCyeS4a4Ls0RjMk0jGQtPM2S0OAMD5v4OoA5AGahbTLgvJJI6W0IMmVMTmKEly6BB5ZO8LgZxj1oAYh26YBB9qkV5VZowWiG+El5ZDEwHHzZ568d6eJnWGImRZ8pI3k79jFVfAi/dRkKSQD1wM4z2qRY2g8q6hklcTIA8bRsyyI5+dlVVyF2FcN6YwegpYLaR0DRWgaNw7K8Xz7QHzJu2E7SOOuM9sgUARLMz5jO1R5bfvBIoYO53MpZz86Bj06nHTNWrOyE80UETENGr5YHAXq5faeQuSO3T61Yg0+4vLpLeNT5Ej7V2xLuViwUE5Gep4z1zXYaL4G1AajGXlNtFJM8ayq6LM8sQK7HSRh8pYdB9McgUAcxOJSrQmTfJLCVjwjP91sEfIDgkjqe3WmWlvdJHErt8geQNAqgIA4Cs8jlsgdSQARySK9V0/wzdi7urNbV7uZoiS0cYEsLPiVsp1ACnPHrx0ru9I+EOsXTTpbaSzpCsLG+umLMJpW5QKh2yIctjGeDg0AeTaN4TtpoxcTzBFW5UWkryLJDOY8fNFGMOI2XjBAO5c9MGvTPD+jG8nudNs7WWQ3F0FMrBDugDxtFIoViUA2tkn0PrX0P4Q+EkYU2t5aNdSQbpkufJVLeyyMTEq5G5d3GACQByK9c0jwTpehzwxQwvHds8VsbhYrXy7pJEAaAOzDyW6sC5XI+7kngA8N0X4W3xtY7aWGKOM3sLfaEMcUkaCYs5lgY4uEZf4iwIBB6V9M6X4E8O6XCTZx+e7QwxT6dNaFYmkkVRI8Ui/c2jJBB2ketbj6ZBZCVrZri5hhaOGeWwl8uSUiNVETWYR/NfcMOwwvy59asW2sw2V1Bbsmp22+ENffLHI3l/wAEUjE4SXYPmC8A+1AG7pVxpcsMoin+yJbExR2JWGFYWtv3Uc6sp3LuC4KhWyepHNel+GZre81PS7HQlvoZXuIVmvTI4O5f3swKtEDu67CB0xyO/lFzPaXUxkjjijm8s21hdvDnEEwDb5pxgGYADaQGGe9dD4Q1Oey1BIZrxrWaC4kuorkW7NCyS5jEU0mdzSkqcMoIBOTigD9efgv4+ttDki0jWLs3Rv4bazsmldoPIErOrJeS3CorSNhs4PJ59K9k8d+FRZL/AG5p1qfsojQyQGAOLgzbgRb4+ZIwGyTjoeOua/NlfF8mnw6fr73CR29sYLhhEZLhJU8vyogpM2GnSUMeO7dutfoz+z18XNN8f2YsNWvUFzEq2Md3dsIkml8vJyvzbnERUYJYZPyjtQB4K+mNFrHm2sJklFoxUI6g28I3MVLzsEWRyWAGc8Y9K5XU9e0vRdyWt+Jr25ktzeWkt08E1qAdxMsUO5ZJsHHGTxg+tfXPxO8JW2htILIyRpctJJLLHaQ3SIknKzu5ZB5Yb7gHc9Aa+P8AxzpNibrT3a4lguIVaSa8nto5hdRTlWLuqREecpB2qCxGe/WgDmdVuhrEM91bLbW7xyl5BZN5yAhMR3Mxk2AMBgsp5zniud0m5visllfanbwNbKJo3dmd72ab5lRA/NsOcgjAHAzXZQWW6RrO0aW5t5HF1DGlvFFBLGAGkmuMEOZwTkIRtPQ8VxOvWN4byYwC6ilZtyS3NvEDOqdEgAPXAOB1xQBr6VDHqNtcfYruCIw3EoaO5WS6la5kIWU3qwqxaAqGKkDjAzir00c9vpqRCOxS0gGY7iSNUeGWRnXz5YmOZG7rz0PIHSuK8N6fMk93qFmLq4QySrdWsk8sDxBVxNKAIvlJbkK+OBxmvXD4S1KXSodY1QXb2kr2z3CvbnyEhQARLJgcFuMn15PBoA47SY7i7EZk866tIopVkguLRJbKRFB2Xdn5GXtH3dWOcg8DpXkfifR2kuQl9EjvO0klyVkCxrZxOTBOxJB85SVwF6gfMAa+orOC6ki1KGFHitk2SgxwlBdQIF82289V2JbrHyArbyegNcD4ot7FYiq22nRre2zLHd/Ypbcwqj5S33yLukkdsAnHfJxQB8m3enzC9gzfmSVVedRbWixlrZHzHbzllEc3AySGI9e4rstM1KV1t4JLLS3ukgjiubRjveQ7y1uxb5VEn3fkDEnBGMV0F40BNwGmMeyQLbpNHbxhZYlG6BJVPEBPqRntWEIdRjuVmso4YZLx45cOGt4pTCCFeN0jZ0lG4qCQAd2c4oA9CFteai72iQaLbzIqgmO8klVZNhZZGQMPL+UKCDnHT0NVQ2pQS2586e8tJFDSvZx/Z2guDmJhA8hbzrdTyQoJ9q6Dw94bvNlo2osJ43Se6uIo5XwrRkfKLmeNPOBGcnJUnoa77SfD7yq73WsM2moSluqSRxLI0xyLN5Qu2NsAgFTyQcHPFAHkR1XX7IWcMt5IlvCsrwxqBdTSlydm+RSWhdYiw2sFOTwKqgX2tXTajeQi3u4YB9l8wqYbsowcssN0yeVIwG0jLEckjHJ9dvvDFppRm1BYbu2FxHKIn+2pMkUrSBuQ3WVkBCcfLnnaOa8jm06+nuL28ldXSzna4jnWYy6mXkcNI8RBwlwIgEVSuwnkHFAFYwWn9o28l3/Z/wBoup5ftKzxFpLfzR88ct2jbZEUjCFdwBxzgVa1HTriztLhYGt2tpyIIYFaeS4Vkk8+R4nUndAOEy5AO75cjmmeHrjULozqNPu5IRe+RLLdLDM5jlnCEKHAL+WW+Z1BTnhuw9As9LLTz7IXso5GG1JlM88xYEJhQT5JUKSVOFIFAHm14LvVbaO6itpIpLaO2muLSFg3nsg2GSO3lULAxUB35z2AJ4PP3di1yiWTWs0tqMTvEVkjkjDuXEbNEp6j3x7CvpHSYPssEwuoLS3ED20VzNbwN9qvJbxNkKxtJHtymVMhBwf4STxUVymjWgeG1RJLtImjNkyBBLO0wHmzySAMiLE2RzyOmaAPmZNHa3vrGYWuobYL6GBBsZIozEy/dmTmW2O5QS3qecZI9bjgM1zDJdxwJFd75kEbBY90ZCrbzHywDcuwwuOB1OAa2ZdKZ7u6aERSm28pUmllZpVgiRjJDGR8rORITkA48rGc1q3un2jW0MW+VrmWMkWCIscyXBbeJoxJgLLt5ySACB34oA57T3hvQ9tDDizn+0FyY1WezDN5bxxQrydjEk8cda6aCDzLXS4bXMqbFSWAOy2kdxHBFEtzMhiDxxvIrHcWCkqhBwDXLR6e9k39oSRS2l7LHOm5VmcPJJu8sbY0O0mVcOxwuO+K6rw7dXJuLdb1hFFLHEqFZpE2ma32R24Ji/0iMrhkHO0rhsHigD0PTrbW1mskguMSW6rBaAu0Ns18MzoqyMjNKcj7zgAdz6+gaD4v3qtq88l/eadIZWe+mjEc8MZ2yW6+WxFvJkgAEknB4IxXO/NfbXhurJLXT47EzW1taSvcIol8ubZMp2reypn7zAgdQK6fQ7KzXUysNtIYRAd0PlsGdvNDyxTu8WGjC/efORzmgDW1/wAYT+Inhi0sSRwXcP2S5t7xJkxbSttjiikkIWCOI+R5m1t0gfnIBrzidILu/ms7lJW+zgRxK7+WiXGwP/aKWTsFUebxKrMGOOnevbW0Cw1GK5ZN9vaxzI8cMePtF20jwyRxTsnEQKox+XpjB568ddaHqVw39k2LW8sSSL5l3LPHBq4jb9+DdwRK6DM37twXBI5AI5oAqeFr/UYra6hkEt7HeumVjSKNUeVfJuJcSxqYlZMkMwUAEscLzXUwXV1snsdOgsbm/M8kNy4MsE0EDXEdwkt07KV2t5qKoBy2TtyASOSXRbzRp5Dd2MyRwSB5LCKa3W3gE828Fbny/wB5ar975iMEbR8uDXoFhpts7HUHeZIpXs51Ck3Nu8MZffb6pbx42CLy4ShdlHz9TzQBxXiK1mtrSwt70Yd7RZ31iQyec1xErSyRRvgiYteRu+VyGAwCc18w/EfTvtsYuNQjifToGaKeO0N2kVvdXsk8sTao88z+cfLdCFbnnGMjA+4r7RrHWBZW1i13bkXE7nAYWOnJAtw84jaRSHWRXQxFchd3zY5x4n4s8HXOkz3rzf2c+jylVWKzt/tBmQWymHf57iNjCOpdhM2OFNAH5s69puo2bTRwWamxll8yxuohcTGSWCbyZvLSBWS3iKD/AFfzKa7zT/CswkRrWBblm021kMkCYZhNJ9oWae1iJBm88nLgEKOGIr6I1XwVYST2ggsf7Ms4ZmCSPMjGESqSxdAxQp5+Ru6d8kc1gWfhJLKOTMtzbxS3FysaG0lS+OSfPVCh+dz2UfuwO9AHXeCYNR0iQQJNcyR7WSKBkIu7Qu/lzfY4TFiNJYhwzYVM/ITX0B4Yv7mfT9RttP0u4id5Io5r3fMzLDNObiOG6cRb1hERyfKBCnhsHiub8MeEJ7OxtZHt7iMLY2lvE17fO10be6TdG9vGqlbVolByS7Z7Zr3Xw+l/pzW9tFqelXQmtILmAWdhGGxaAeRbKjEGYvBy5cANyASaAMyxW0sLZbyS5mN5b7rBpbiNLuW7Rpd8sVvIoDI6yEKhdF2Dl8DmoJ5dLiN0P7DthHqC7l1RrOdHeGNxJcQ7kDxxyM7qo2Mfyzj0b7HYQfaZNRiBnhgFyiIsQSC7nIt5pH+YL8p+aQZ+bPyA9aszRSW2nXaIl5qFvHG5EaR2sFnE7G38yS3mjdlPP8IbPTjpQB4W723h6C4m8ueL7RCwa3uRtWZVufsu+QSL81upGF4/dg5kwvNcxZjVNT1pbRNUnu9PWVYQw8tYrpCSkMS+UxgCLnicIGbsuOR6Bruh6gUWeS3S5dp/Lw6yTiAXiglmjbliIid642FuhzzW1o2jWUMsgt/O2Lbo0jWaW0LRSK/mQPFaxM5W2SMcggDtwaAJZPC8EUZ055JZI2mtEuZPNkZHKMJTG2AdkALBDnHJ57086Tb2sM0FvFb2VlJlPIijSWIGAhVa4fnJbnpnuMd67eCUXMM8DXcMbtdM6XyotufsqiGRFRcFYgYwxcZJ6g88VrrpFvJBcJepbhGKJAptsQXUTEAzlomODu9/fpQB574b8OWpW9kj0wpAnyvPJGcyzGEIbeRowQtr0dlYg57VqXMUMkpaZ7XTYrZEtZLY2kpMsbcSTwEBxEARgL91v4CRivadMuryysri2ijitoBBMj3C2qyW8koTEckW9f3kpPUtgepNeZ6xbIFN99ohv/OWIT2VuDbM0sL7vMV0VljlRfuoCV7DoKAKKaMt1pi6hCmyMtHBabX3faV3lYUjtfLA3spyQGyv8QHWo00rUdJgWFLaIpdqvmQ3YeKaB8DiOJTmZxnG05Zj0Br0f4exy30V6LoXVnFE4vrGC8MUiWgkQKksjyhVeYAbsZU88Ams3xTrsFvr26AW+s3VvDbzC9uJxHKk6MFSO0hGBbxLIclsEsDigDyWW1uLUtbfY5hHJJPbqLdfKxd3B3rJOjOxk45PYcg45qu3gq6txKuoSTiaZfOLWqJCEiJCloEBYQMTwWXIPoK9H1nWTLPcXV7oaAxCGJrgCUos55kmjUhd0yoFO7G0+prB1y8ivrzSdLjYSQiAi5E8c8bW0shMqzPc24IdirEhCdoIxwaAKlr4ds7nQZLWSULKlxGIbSbzLzzvLYALkKPJkMW4knCEDGeakujotjbw2GnR291dCd57czmbfaN0aKGJYisCggjnIPQHpXUq1rp+miB9QhQ7FjE7Kq3CbTxLOGA8zKjll3Ac5IrkbK80G41YxafeRB5Elhed03famUEyyw7VJQgNnJx1B6c0AeT+J7KfU7yePdLeRqksz2jRyxW4YnYyghR5bA5+9jkAniuOvvCd1ZwbLW6DQ2pF1Mqu8z2kjhJI1do8higPzbc4/ixxX1ZqehaWkVpdTysIZoZBKzzsZhAqlYmxBFi4DtnIJLYAyBXF6hphXS2FuqPCVJa11BYZgxO5YVt1Qq1sGQ/vA2QRjkUAeOWlhPf21nL9kjuktUjYXUbNEJI0kJkWcHBZ2J4OMfhzV6O3urWQwQFX3GTzI0xcSWSyyFo1eKRipYf3RkkDpXV6Lp2rtfyyTWMjWFrbQzpCR5cKur7NqOjfubdQT8uGJ6jjr6ZDYWM2r28Jl8ljLAZJIRFtJLKmUKITKVU4DN2+lAHilz4deLT52nD3t1dSEpfIqiO3QgphlVv3ROeUOOuF5NYGgNeQzQRGzS5tNPmkUxST/Y7uRpW8ounJberAYBwduOg6/YOueFtIlmtbfS72a/vICs01ktnLEs1s+4qY1MIWd1IPqfl6Vxj/AA0sbC8t76VLx7cz/bvKuIZrfyZiQVkAlRZJIg/yggFSRz0oA4e0uZVSMX1hblndGtkmFxJNBaox2RysxIO5sYJBz0rubCeSDT7jaXtofMLq624lktXfqIo2Cq0Rzjn5hnpmrepPALpo47O6H2aKKWSWGRWghbPKPJKo3EgglT03cAnApxgS8tn1L7VIjRxTW6SQxSkgs+CxtlQhhuAG7G4bc4oA5i4l811cC6thHMIhJawPtk87gXE7bfLUk7jwcjr240YJb9p0lzHObdRsKFzFIP8AVsY8f6+5BIzs3HuKnu9Xg0+3W1v7ZjJNGEBgku3VYwhV55ovs+xiQw4UkjHTis7QtQjNzFLZln0+DCwXnzG5tYEkw8cdu/Bkds5YjO33oAr3Wg6hqct3Ok506dZghEYDyXMAOZEVHO7nOOMkZ+teX3ME+mao15NfK86aitqIJoyGlsgdionzERSI3lk7sYHX0r6Pu7mGETHzII1mczmeZl+0IpA8gQITnPUMMZO+sDWrCzvYrmaZRE86wsn2eea0EznariJ4pFRmKZMvUcDrigDBfUkeOA3U8QX7PFKvnyAwROsi7U82TaVcYBG1WXjoawdPvo7rU9QtUZoIkjO24tdzSS3Uy/LHMZowRGc5c5CHaO1Y99DdSSrYv9l/s+OY3Mzpi+kaCNSYopWkYbE+X5ioJAzgZrOv2srRLxYTMq3QinMunzmSfz+A8TMpO+LaFfjIULhip4oA29R0bQxKlxaWazXUCxefJB50u5jGy3RkkdtiM24naoHtU2kWkdzfLHFIIDEs0bRIwja8kbCOxT5SlzvZMkEjYucmue0vXZjeXNpCb6MRQiVLi6hWOGaWNQZpQxxHJEFwCGOcEnBzWpqeqpY3v9rwzQzJLpyG2NshaGGQJl42liU5flVB5Ys/AwKAPYdumafaWN5qIBhgljtyisAWhlQrdRgplJHM2wqS2R1wa7m90+1u7Kyu9D8ua1Dpm2jeF5YoVQBnly/zxhzg7dwPPXmvmmfW9TuLN7Z4QbAQi5sJbqYxIxlhLOI42Ub23cZI3DjOOK3dI1zU7DTI9NaNbdnee7af7QWDI1u8ShLWKTO/5t2A/wAm0NjIFAGlrXinUtK1OfQ4ICSN6xW8R8+b5DITiWQbIkLRPjzGUjb8gJxlz+LJdGiiivItWaSWEuqERSC5/dOsqFyxZmywKhcjgHpzXEW1/FGz6qk8sup3kUkYZ7YXUKywySyhblrjcwkbcwABDfNyASKyTqNpqfiK2Go28ttBZW6XaWxnVryR7gBHRFWYqsYh8zKD5xkEDIoA9HuNdhjszeXhe1+1alM1mLwqQdPuUW6tRdyRyECFJo2G7OFB5I61yRmsLW8hvIpJNVtbiSa13QNFHvuQC29Hj3NLMTw2RtkIUKWFSa/o1zrUFrDC8tqbURQT25sCSFVlW2naOVvmiIkjWQDK4fglmGeH1VZ9PNtZW15bC4+z2sF1f3ggiRvJR5p7W0iVtkVr8u0IxDB2HzE8UAevaB4mZngsLU28M1ndPFfJcXb2M01uLeBGUIWAmdWVhtwA5GBmvS7L+zo7OLXNPtnuhKl4J9MeSWVZXLo63UcsqgAKpDYztABzwpx8qaRqctwZ9VCz2eoLCmpSxwQuxGjqTFPaedEo2F5Iz0Vtu7LMOTXoo1rb4V05728DhHsmElu8jMVntbmcwMYV2pAvmYlDBcrAVjHlsVYAi1PWNR1e9sbi0S81WCW5ktZIMM63IguvLaTy4wRdRRyEKXOSoBK5Arb1Sy1KPTnma6W3uNT+zm3jthFAttc3qTwPaXRlQCS3RJJIpkQllEW4gKQx8jbxnYCOV4xNbpZeTPPbx3yRXOpxrFLbpEsill4uWV+rHvit/T/EjanpX2Ka8ma5gaB45prlIngN3F9ouLb7XNKNrySPJbtIkvR8orcUAT+FtdGmXdo179pNjPGbK9ZjbXGnQ3FrNvY23zZt4G2/KH2Fm6V1PjbxBpdrfhbR5Pt93ia+mAkFrHbW7QyKTHCnEh3yDbtKnBKt3PkjtPa6dLa6tAzRz/a59LlSBZ1MkNyGMNwkoJlj8jcYmGSWGAQSBV3w3YT6rfxrNZvfRXCWk8U1w0k7o8CGB4rm2baEh8wggAnhTjNAHqUVzpWl2YurtktftrW8cSpMwgaIEENLag+aE+xlwx2Y7jpgGqeI7yztpJJt11orR5TU2jjWeeG5kKmWdlb93BGywp5Y/hYnkgipdX8LaslumkLp3l3CWyXCyXkTwKbkwM0dpbSFS0rnsnKnoeDWbD4U8QeI9Hl0W7S4jmtIV8ny5ZbaCa3Rts3lQvEpllWUqoAByeRxzQBxUGtoI109ZIrO4jvZp4L+3e71CzuIVKKERxE2HMbADb8pDAk7sCuxu9VvL97C1lggtYROqWwj2b4RFCPtG+Qyhirg/eYHHO0HGK7yP4VW2paPaaXaJE+paVJD57eQwdLWK6QF5mIVEnj2W3AOCI8njNdpcfAzT7kWDR6hIbsWUzXy2K/vJ4beIyLcBrpwI84IJXLDHTgCgDyLUdasbOKeCOCMzTx28cbWZSadYrFhGRIqsGQljliyAHGfWp7XWtL1SyuLpPtlpInlRSsswhS8li5BKj5Y8YHCZz0Oa6Dxd8MfE1smm2Wn6eJYZ7WGD7XHbgQ3U8rfaC8t3CxeOZolAwcKD1INRaJ8NdWazvlvIIIoI7cRRsskL7JiSk0JJYozk8Z5PTg0AeE69Ppl819ckzxXEzTPqKoGuEfymyk8ZjOBK7hQ7D5R1JGK4CSx8Q+IRa6fBGZI7T55I5pooprcwsWYgFliTzEcBSGdiVGAe/1YvgXTrecPpkJuXfEGpW0iSvFHG4zN5O4OsaZzkgKecj1q5c+HGtmDaTYor/ZWtpbJYIFabJ3wyFJ3UxooyWAJBHVloA+d/DOiaxpkZWVJLnUYrllX/QPPVY48HM9ypVpJVGAP4eMZ5wPRLrwFe6m8E8E8rr+6OJgWIkkQOfNUswjUNwBuGOM12um2T2qSS2t1LepbI9xNYSJJPFbtuzdPI5QHe7ElVRnAAwcV2Ola3aapHLYYEcVmvmKcpuikMgx5yp8xPl4I4IAODzxQBj2HgSe0s7eBbktsiTO0JKAxUbl8zd82Dnr9KK66LUZLZWieGY4dmRojhHjY5V8Pzk8596KAPxhk8bXOmFjBeWljHfSRxghHjaH7Nko5OSdvYnHTrzXIa543hnlnilne5uoC9xLqFm4kEkIUO5XcM+YQOCBx+dN034ca34jeW7urSWOIPJ5ME3mLN528rKlv5oAYDptI+lUdR+G+q2TSTC2mhtIoZEubd42iuGmA2Bt4+9CTglRQBy9v4wivb1XsfI85oZUhe7DbI42KlpJVYA+YQCT34qP7fY3Ul3HKourpkVzdWasY5Aj/ADLHFORlFPUrnGMY61nz+GLi1mmkntraGSBPMa3UuWkI2okgZgCE2tkr+Fb+hrFaOYSkLXY3tJ9kt1WF4ghdf35O5mH9wDn3oA6a3uIYUSSZWmEKBEi+7Jc71CoyrjPlAHkd+QM16R4CuUj1WzF1exwmxUy2VzHGwRpXbJs5TIoARSQCDw3f0ryczfaRFdwqWuC6TCK4Xyo5yuYxkEcKmMAD1w1d9opWSMrBHdf2gZCJ2iVXhO/7yJEepAGSTjnge4B91eHIbqa6g1O9NtqFns8qXO5GDAbt21RiMbiCg5C4wT1rqriGW1u1u4oYp5JHlksY7qZFBtlTHlIkr4dwMLn9e9fI3hr4rSaZCbO4uJrmYQCEyOxE1uq7o2VYAMcFRhm6Y5Ir0OL4mtcWMb/bZpRFM9rAwNq7eUVzuYlswt1yVGD2JoArfEWCe62TxxL9oheQS27NHLHHOoLM6LAW/fKPu4DAlefSvlDxQkWqzJBbyX39pWdw7XUMxitFlymWLhSI3UAknJG443AHFe8+IfHUN1utp/NnklLsZ4WSK4jSCM7HA9ACMkjnBz0rxiawF5dB4rkhmmRBNMdzXMD/ADySSzKNmM8Dn+Hj2AKHh/w9NGWULKLa7X7S9xG0c6xyRdIvKLERA5I2jGP0qXxXZeXZWxiubuOeZxtjtY9kUEi5UeYqLna2PmJztzwa9+0zShpumWZvUKWDTBlksmQuJliLxzKi5dUY43AKxY8gYrifH1nPbz25gO8M262aGBmlWJwCWuQVxIcOx3Y4xzzmgDxvSr2JE+zxN9luElEN4U897dlU75GNwxKZPU55zXpmleLbeGJ7LTo5bVbSVLi2aKe1gt7qWMAO0szQHzHYnhCRnvk4rh5rFNN8xZ4p59k/2iNJIonSUzJ86xKCBgZzljjsBXDajE0d5FNDJJ5Et/EI4RPKFgRXV2a7VEIUFuE2549sUAfXWi+LrzVVgtbeVH1LerX93Jtw4Xc7QonCRSBcANjt0rU1m+vHW1uorl41eaJLqGA27A2/Kq0reWSkiuuCFyCDyRmvC/DetfY5f7Mmt1llu2eSKeNkaWRgd0arMHH7tF4JJ6dT0FenJq2jxTfYdXht5ibNbi1a0t3EsjoP9S8pDI3GMtgDP8WaANXxHdaYLGNWni+0zRLJbtHZHZZXYkI3ARICJCvTjvk8GvlvxJpov7q2ljifab5XurmeRCs1uku0vIxdWChieFGfWvVPF3iyS1kugIGkdljmnhj2hkhCBIlti5+aXbjO3pjpXm8Wv6ZcCVtWMEJgjAtYHlUPeQlhK0I2ttDbSc5wQRzzigBbeNraYKUjdZMITFv+WGM74Yyeqo2Acg8DripLeO11eW42tFPcRQma+jNzFHG0aMwMCSFg0o2hQdmT8vPasXUfFRury0g0eFGknjikhjeHymjh3bN/nkBWKqSu05IBzjB5s6XaSy6jNNdtA0FqH8y3Znt5JGILGNmjTa6bs8MVzuyM0AdlZHTr+OKFy4W1iZN3nIyKZSClvbIRmWIAYJGSO/WorbTLy6F1aWkqRWpWf7Cz28vmFFYJcQK+wYTkls/T2pLGO3a2tFR0gEsotopEuWH2XJ3TBWCFE47E7h0HNdlb6no9haXDK80k9nG9vJI8pl86OXnyFBGQTtBLD8TQBzdtoV9NJJPNFYXCwzC1V5CjoTHEAqook4fgcYzls1naxYvbxTHEDeXbkf6VE6Qwu6uMKDx8rE9eAfyrrILrTLsWzzzRRRajKrwwgsrm4QhIi6nGFDDG7IJxk5rjfFVrdPLPbzSPp1kheMtJIsazAkNsAjYgxlgCH9+cUAeGeZCLd1nY3UZuGa6dZAscoSTi1y3MTMcBSBggcdeOlTVAsYuNPtTZtH5CLGWxsxglCzN8gBwOATkknrznXdgft8J3QvG06sC5X7PDGqgJIY1I887gSd3TrVaN98s9ve3fkJvkSO8VGMaSZ3brfYpDkgAAZPTGetAHsI8SahcWMslw7y37qgtJDIZXhjQBZIlilxhCCeeT6cnNcTealKl3GBcSSSMwltY2l3qpX5nhKxnc5yDxjjPpTrEx/ZbiV57mGWMgozqRJdocKZYQeg45AyBz71hanYbh9pBUNbnzY5F3LcI7AEOduBj1HU5/GgC5eeMNSvrm6sWjFrcywRvBaujNCzoQrvGD/CUyeOcjkVsadbWBtrITF5muLoG7BJcZbKlGKSYii34HHOF5rloLaWazt5Li4b7YkgktSNsk8cZY+cQB/wAss4wp5AOTxXV6dKlrbQWsO0XVzNLJKzwkJCqSYjLMow27dkc/xUAd1AxtrlAbaSCzS3aK3lV2NsBGc5jjZi0q5Ycccnqetbdvfz2mnvNCY7d4C0l5KJC8xWVifkVc7R5ZwRyBk8iuWknjuILiGWZjJaJ9ljiS4EEkpcby8b85TnuB0x2rl21VHtJLa5RLdIw0EhSQo1xGOUSR9xDPuHLZwc44PFAHS3PiUzxvMqrI5G6ztkSW5l8uJiCZIWUCMjrnJBD81g3GsS3XzqqfOxidSUCJGxPSHAKyMxBO0leOK89/tG7luI3t3FlcRTSFXjcpP9m4xH5cuBIhUDO3P05rZn1qK6Ci6YQyLGqxrH5fltKjcTpHwqsDkn5iTjpxyAb8FzbrqCWExa0u5R5aajKDFp8W3D/vXydq8qCAck4yPTvRpqXM8diz2EkyBcXUMAS9uxsDEBkHNvnkMOWGfbGLpKaU9xayywXl4slqkiXEKRCFblVIZZgxZcs4HytjAXrivX9Ih0a5RtRnIj1dMxyvar5M8IGECNbiZVdcKPnQEc9x1AMwaZ5WnPJOjC9ZBCjgKoe3DjeEB+bbtJwSP4eueK5LVvD0VhcQR20Nxb/KlxDIf3ttdPICZPKP8MgXOdxAGOD2r23TIrS4twsc7LJK8yxTzGeS6EZGHTymViQwztK8VpXmnW3kWrSJDLZ2Z3iBrvF1auEwlxAjLln/AL0RHOelAHynqNjpEKy2djYi9kZvPuLoWxBjl+/JJCnKSRL2DH5mBx2rw3xBbXuoXN3JZSNLHFiRpBG1pK0akqjYUAPJk/dbn5eB0r7nu9GbVVuWs7BXiuAwa61GOOKdY1G5JLaKMqFLEY5OOa89b4cf8fTTRRLGyxq0NwqyPG7FiJPlbIGM5/hGOtAHg3h3VNS0HTrRGe11KPeZLgXNuZ3jLriTccf6MduDkEdK9w8H6reE2c+n+UlnGQ+6SDe7J5gLCJpQmQrEgAEjHNcVJ4AvLS7uEsoLm9VJCzBt8UFwjfcNtGgOT15b2/GxdzX2k20LxWt9YCKby2uUuZAiAZ2qYNwCxZDbmC445PIoA+zNP+I8Wl29tLCso1FsLuSRbqGSAnA3mY/uB7nHTjPFL4l+IWmX2nKLy8ZNqrJdeVdYt2lBLKZQT97ccbRuXk8AV8k2vja1ubTUYZZ7dvswSIXErzBpM7ZN0BbJZiwbA6e3OK8+134jRaizLbLdXgU/YxvdEt45I+EkRIQRIyjPJ555oA+lZ/GjzyzWl3Ktpa30rSyxKimAwxoRHsZSTvkXlivyEjtXyX8Stas7bVZtPW7jMSIzxrBOqDZKGIgZgpAdgPmOeMjByKw9W8U3rRupb7Q1qodlbdL5QJUearqA5A5wg+X+vC6jrmm3V00uqQhrnau37TG9ukruR8yhmJB8vpkgMQAOc5APONanieLyIYp4GFytzDCGaZYlclJA8jjMkbLkkjO0dcZq1b6bqUdmLu4Fvb2128lsty8u4JFuXIHVsEgYAA6enFbliuq63eX13BbQQWtvKsaGZljmMCuFW3hhYZkRk64BPzDIFdpren3l7caXZGfyHkQJ5RgQ2u5VGwnI/cyA7VKkA8ZxjoAcdbT294LTSYBeQ26xSsbo3Mn2aWSP92zGPBJ68liq47jmpf7KnihubaySe5hWRoInmtlmV5Qo3KDjES4yVJbBxx2r3rSPh9rOoRQtLaWVx9mVcxtHOLcQoVZ/MkgXaCTgg9GyRzzWTqOiz6XqktvM6wyTurqnkHyYpFyp2DapViPulhjjINAHjFv4Y8uazmvYHW3WJ5LrerOIbxVwu6Rl2rGVAxg4HQk16PNZ2E9vpdraW0ZtneABGaQPEcja+HACLvB6Hpz0restGj1CL7NYC4kSW4c3tukIkPmA7GmmMpH7vPZc9OOK9H8N/CXUr6cIIb5bPehgmgwjFgAB50XWJAfwwKAPOtSayQmKa2ju7uQSxXMMRmjXEShI1IxiTOeWBxz1qjo+lyGwjEdgbgJNLMICxW5t41f/AFcHlK2VU9MZLAHoK+v/AA/+zvc62jy6skIWJyCyM+XtQ64LBfndumdoI5717noH7NttbweRbi1dmgCW8ssMixWpdwXG+ULkLGCQc5OeMmgD82Y/BmoNDMBbNPDcRCc2okke8jmnbCkwuhEYxz1/niq+m/D3W/OuXQ392TGGjtzPmJXVgrrcwEg7QR8uBzjjNfsrof7PuiWTQXVzYQy3jJHHBdbGnigiwFeSGObaswdlyeSUzxya9v0P4CeCTZRNFZm0MDlLhbiBNtzM/IkhaRFaKIsSXxuGT1oA/E7w/wDCfxfrd8kcuiW0hiijQRTedFfTIAPLeJ5AvzKMZyeh617Z4Y/Zw8YS6hYzarZ3kgFyrQhLdzMlqDk2gYfu3jztxvPJHGecfrnb/Dzw1YhoFiit50dnjmt7QGaNYwA01zIAWYZHVcg459R2Og6ZoT2MkMUdtfs/7x7mBLkOqw5DmcvGAHIIIGVAxxQB+buq/ssyaeVvLy5bT4ozFcQKuYZbRjFkiKKLKwbj8r8Ek8kYrk7n4XQWsViqMssyXTSfZblQT9oUN5KQyIMTny1JOWwN3QV+oXinQIGtrpLaVn2WCSRw+evmwru5ZI5chp2HKgkgduBmvmfVtCurFpn1G4SRJkV9L82NfPtrliVCx3Ea7Y7naf3gXdj0FAHxSmkQWk11BM76Rdw3H2iXzpJJ95jZnXKqWMUbZIAAx81Y2tz3ryNDDNI7gRyLLKEWNYCclYWBzkqWwx6Z+bHf2nxd4av7O4tr950AYXM8l8skM0N2rHZ9nl5LSXGTwMAtjAFeU3ksYP2O5gLX9rkXt5cv8sY3E20YjX7kQjxkEZGcEdaAPJtXN3ZalMfNuyZYJEgSGP7U8pnACpdOhYqoXJBxt9TnkYUmkRx6LLEJBICtzO3lXAWRm3IUiJ+XyB5hO8DHT6V6jrLvPC8MMSfa5Imnt3slPmMsYILjPPlgggA4zmvIr2yVUM09yIZDaTXkjuUNyLjJVba7gV8JbKCSSV+YtkdKAPPLOPWbK4fUHgjuQxuYJY1mC2zRSdP3guF2OoAII5Prmtq38RfZ5VnjuLSyQeU0siJLJPdSkcxeczEybdo5zgE847+cWOo3tnealahhdO0oSDZGzW0hlc7pSC20IVbHoCADzxU7aa19ZeXYG6juUdjLbYjj2zFjnywrMYwcHKsF4AxkUAeqeFvG/iJtauLua7mkiKiHyArbXtmY7MmInB2jq2Byewr7C8H/ABlvdHhlXUoWggmSBIWuLj9w0augt4YbaIHM4XOCTz7V+dN1ew2i2tjB539qWkbR3cAikjQ5A2PJJx5g5+90yKutr+vpBp0SanIYHdPNtDvL28kZBikjKDI4zjJOO4AoA/Q7xx8YbqwvIrm2vEitprdvNtoZt4jkfKqbqIA5kYkYIzjHOMceNav4+XWGSw1OFZbe5tZpGkmVpJbQMh3SgSDo2No9C2eOtfL6eL7uS4Q3klwEMoS7hmkhuJQVJ2TRSoMxTZBz94Ed816FDdQaoq3Ni4mtlcWypIHLyyvhSXbG5oQBkggE88UAMitQtxAtvFMlxPCRZfaljUGLzCsTQGIk8Lwynk5zjHX1TQdOh0yy867jjeUO0otklASaUjayfeOxskkg4I6mvNNO8K6nqF+JoYZYr6SXy4b9rpPsNusTbjb26swZX2gZC+orutb0e+0GOSe/vrWVfsysrPJIjRsSBuVZH+fIJGfrnFAHbR3lpd2dwktuLcw22LaNSZLg3DkuoZhnaoxkHuBkcV5Hqmu31vbT25hke2uP3V7fCSWWaAszhFCSnagyBnC+hq+urxN5czvLDElo073DsGjkeJdscpycFQpxgnnr715lfa1E0N5PbIb1pd6r5ji2sQpBEn7rdl5T8xB6EnigDLvddlhuWudPu0dpofs2+SGIssaACRWJGQWAJLbcfL1J5rrNDun1spI862NnBts4jIgdZrhgXknWRirGMsG4AwD37Dw7U9T05p3trkNbQKciFNzO7MoKoXAAEec5yRkHiu18L3sqypa2QiaxnMayCa1CIEZMqqysx8kq/wA2ec56E4oA+nfAuqxaYs9r59rfTzgxW7GNXRcEiUTA5/eAAbT06VqzXNz4lnm03V5o1d5miit7dDbym1WNhHEs4jIzlSGweON2OK8z8H6bfXct7cz3hhsiFW3ljZIMyIRtIc9ejDJ+9Xo8enCxuDJLeCa/Rm/dXEqtKFnXzInhkj4UGMEkHBxzg5oA4O58Hz6I73ttFfXPlXDRwQOsYdwVIjw7klivbBO/qRXTaV4aa8sk1a7+y2tzDdo06SnZcPGF+eBjI6CKRlyQCAOPl3HmvSfDOzWbTIiim1D7VH9jD3sSxIY3KPIqzSKSVA5XGeMAE9dPxBoM0MrrbW8SNcySFrqSFrlXnTYz+bg4KMo+UkDaKAOCk8P30UdzDbnS1tZXjeMNIsV5AgPmCJp/M+SQA56859axrvwvA0lr9h+2SnLOsU5kMKtIAkm8r9+FyeD1ycnHWvdrSyt7qOC+dbf7a1t5WGENnbxXGzyVW4V2JkjcLgOQMEglh1qppOk2A1C1hNzJDPvfztOSK5nt4Cp3eVbzpvjKu5+UkDO6gD581zw3JaBtPiiMM8jeYZVdZjcPkM8U8iMVSMDhQSMZI9q2dH0620/UbSS7uIWvri2jEOmC3aUyLjYyRiMqHyAOSxxkcAV7j4k0KG9QWr6LdpK8koxdPBbfYpwu4zSyW+MQYGVJGOeuenC2NnfaTqem/ZL1QgGGdIUuSzHKMFmKFkjDYIB29c+lAFbVxZ2mnQzpatYjy5bma0eNbQC5RyInJEYAbqu0ElsfNzXPG/GtWVza3Ajt5LCJbxXRI5vs+zLwTuiEKJXOFIxwCM12HxD0e4ms42KG+uFEkrzFDDFGJBuWMwoxEoAHDjuQSAOKyvAMWgR6bcRavAZrmayYxvIirLIkbM0gkLBfNI/hy+CPu0AeWaZ4Fu9Y1C51iY3RUnz2kmUQhrWMgiSOEtlIydyq6AjnJr3jwj4FCXl2raXpwgkeM2zPLJK5gmxuzKPkllVQRkHhm5AOaxdLhs7tprOC4SCAOXQPEizrahsLAnmBmkBHGzzMYOcCvp7wRc6d/ZjafHFJcXsKrJGBaQMtsyD/AFAmL4ZHYBlweM4I4oA5f/hU0WoWxMBuEnBCWenTToJ3hVTsidmXBByed4wOvYVlQ/BRbfUjJJZIkMqrctPNcia2tkCFWjkhljLSSLMp4U/MOUBGa+j43WTyLVooLe9uI2dA6qbZn2/PGfLYtE3qSQuTiudfUjqOrfZSLSykR4BbLLC6wyTWoZbmyCBzvIf5lY8HPWgDlvBHwWW1v/7elihlvVETWbrBDbgwxN5bCNgQrAKclWA5OCcjFfa3hy/fw/pcWk3jooWLfZPFGTGVjXdPHMlvOUccnAUgAA5NeWaFJBHFaS3UU5UvLFDB5QVIAy75FZA+7BJ4JGDkAE8V0cmnm71CykjtGurW3liE9tbiaK6BkODllJCRBTl849OtAH0h4d8QWN2LCIyK8N2jQuTAXVH8rIyA7sqByAvGR7nmr99e3BkmgdgrNmONmHmLGFT5IGMu0gMmCEIGM56VyFrDZaZYyCC2Eawqw8oyu8kygg/um2YMm/GOeAOtZlt4rtpJWeZ47pYpk85ER0bOMGJ0I/4+FAAL8qcnmgDm/HdlLqFuulz2UaXPltcRSNcW/lyZXCmRonbfKFYADP4V8L+P/AN5Yq3+iwmORzcyxzFXlKRAmMnbkKpfIGcE5FfoDfaro2qyNMk1mwjZvMt5Imd4mOf41+8R8ucE8GvBPFFrBdXFzBNaz+W0hMd3AQ1vyQ0SzM7ExRsvZiMH2oA/NPW9Ch03y49ZgMttIzSPM0IaGKSddqwuh+UsqAY5zwM8155qJCCewt7iCJPJkt7WYW8aNLlQY1nAJCwhCAGB3KB93tX2/wDFXwxbPawxNE9tBMolS5iETL5hABS4UnAILDDA45zn0+TdZ0bTtNtHjUG/FtA5WG6kWCIPuIklmlH3lYEBSpIwPSgDw+/sJLqxa4N8i3NlvI8yffbIEwjiGOTDPwoySOrc1zeiWiur6gLhpb23AnnjX93Lbx5IlkWMt8sB67u/JFO8Wa9Hb2rR3NnJayo00kr200c8Xll2MHkrHlni4AbC+9efad4sZ3LRSSMZYmdi37ln2kh40G0GVFAOEIPT8gD6O0tb/Wr/AE82sltewfZ2MbusmU8sDLgBQZXxjZuGCcHOa2dU02eyu4JFW5s5ZVkFws0ahnR1Oye4vAx+zzk4/drxxyBmuP8AA3iay1GNlljWDy7OUqHt3kuVcAH7VHGhUxHnqfkVec9K6DXNbEkcpivxFFGhJje52C5cRKY2aaTPndjgZx0zxmgDznVdIjlWeS81SeQzRtAYgoEYBAeMi4ZkBIGe/GDzXjw0KSx1VvsF7LJFGVcwxytI1xAJAwRlhkDMWYjBJbpxjpXb6jqC2TX8MxjCzgs7zBI4i0vzmRJg7CRQhK7RggHoK4uAvYy/bobhrc+ahhgtUkjjaFNojxtVt4yMsc85/AAHrGgzz6XdXK6gtna300VvNbS+XG6xpBJ5r27yMQRJIhI4z0wTnr1mueNLSW23W9z5fmZMlr5kfllyFA/dJuEuMt1YEZzxXmc2m63cb9XldQJ1RT59zAYYIHYPG1u0jBpOeZFQHg4JFVr6KG2MTanPHPal3a4ltJHjhFy2EjS3tvKzHGeCcnA7kUAegW/jmSR5YZp5JpRbRuqW4u5IwCBGgSOIhEuMEcjkAgAnrWN4mnu47NPNdZ9qRzrZyu8Ms4kLZFuCWYupznfjgYNczo66VYfaNUmla58iQRQJAxSAzlSYiMDM7IB85AIJBPcY1tT1jSdZhttRf7RBcxNFG28rvuI7dTI5WHO6JGYHkqOAS1AHnenXFxquZLoXEVqFkilKMkshCylEhktmAzbdBv8AlkU8bTirGseENLNp5i28Eim6SK+hMEsjM2792rNj5I8YLKvPrzQ2qXF1d3F3aMggR4fJ8uQRLCC24owhQiTCj/e3ckU+91HVLmA3T3Tzw3Amiltbo+SGYsxSRZYxjgKeSeCMHBoA5SG3hstVWLUIEto7cMbCW2VIN8YUeTFGpbaUU/3yDgVd1uPWL+JZ4pV8ieRxF5c0Szb0jkRrp42O2Jd7IODkg57GsuHRrg3CPdn7O/yRW63EjTO6ykDcSWKRRZPDEjpyRXodla3li1tp8cFtJ9nMjt5pSSUo5Rp0iySsgwGYE8DjFAHm2i6Zqmj38C3YtkS4hndJln2SXiTHdIs06uepIC4AYBfTmvoHwjqkUbtHdXczSyOsXmeayvBHbxAxxmYqTJbhtoBYAsB65rj9I0O11CQwxxTC5F6TZQENctImNrIg5EalTnA4Pb0r2zRPCEkFxNaEwRQSzeXKk1uVe2PljeZJJQCEaTdgdjyBjmgBt7q1s7Wksfmvd3UwjnltLYMUMBaQGdCxbyWDAAgZGO3Q9VoGvWQvEtZpkz5TRwwmSJltriTELBmnjLMrKMjJ4LkcYxWbe+CrO/nTMEvnW80zRiN2jV0VFhMYaNgWclS2W+X0NSaZ4OexvJLxILeW1kdoJ1uYgLqTBDW720kTNtZQMnOCMc0AewW9/f2kTRyweTezWU0dq0iQPZ2tkrtJFEqptUyHL5Iz945rmtQu9Qnso9jRXVm9yIZIFijia1jnIEiRhGYtukQc55wTwKxte1R7eWK1Wdp7W4U26GGZ5riQKfKJSR1+RM9ehHSvJb7WdU0TXorG4drEfaINkUbyytPvlxGjCPI8zbt6dCSzcHIAPULlLy3e6initGm1EsVk8yHECsm1ftPksTKFCgZ/Dg1lppd3Ld2wS4tXuJIk8m3eMW7RXEZVI5EkcD5Cu89GyPTNQfbLu5uobm5PkGURnaojEkMUgZUNuGIBdwASr4PzfLzxV+bVLMC18y3+0XUaMHEcrJO8EC7Yo5FfHlkqDgqfmPoTwAdZZLcTysk1v9p1CCIRSu6rBahHUI2xHIDNhOvVic8c10VjY3k/nbbcWMJjAuojIYVkQJvSV94AKqQpG3kjBrkfDd21vdPeR2J+aIyR28jlWjjmkYxrK8TuzHBwowCMY9MaN1qcen+W900aSajNlYbuaW6jiRQI5RGqHMOSpHzY57UAU7O0See4nurp7uSeWVvtSsMtdR/ulitJY1w21E74xjJNTrp2iX8kgkSdUlDKs8kST30mzLXOx0kOFMmcg4wD03A4bqJsmtlextYPJWB4T5F2pQNOwBeeJWAMsOAFxhgB83BrO0f7Q2pNc3U5vTZrsaHzFtVeArt4aIEZ2bSxbAJJwT3AMDXfCyQRGS2eTywjosj2TSyWRlOIndV3eZbl1A5JfDZxis+0sb23spIVt7X7TG6C4jVRGYpJxH57h5Tu2F3yBt2jeACVGa9di8T6PpyCGS1WeC+by2gZ94YKgcqAjFiEkO0v91mQlSe/mYvDBrLMRJtuZZJIltrd7+B4sM4t594AtpVwmNxB7kY6AHvPhWzu4Vs5UtWlurm28ucvND9nNuQGBeONhyoBKj7zEbsHg17tHq8mnrHGkctparDBK14+9zfK1w6PHIXJWJDz8rlScnivmfTtau7ZBLJDJb2ccCSxGW4Uy3DS/wCrZSrfuoVUhecKNoyelMsvEyHUJoW1cvJKWxteSVlnR1KQxg5jkUK6DjrjIzg4APrifxZYRxMq3/2ho0b7LC7CNYgoYNBHHE5EZHltg7c4AY9efEfE/jq9hjntkeW4+1kLJHJI11bwxTTOFRJiFPmbQvHlhfdup8pvfE1paR3cJSV9UuGvbpLiGaWWaNkjaIyYeMfunZgo2jbk/KSBXlGueIdYW4D2n224QX0VtNb3Mm8WMgXfFcmCEEsgJHTNAHomreMdUgeO1bUHiiWX5ZLMW1x9nDORLFLBgfu8KN42nknbu4zgWt5qniK4ke7h+2w2MrSRzWkzQSQQIXEk/lNMu6QhcIpKeXyCOOeZ0651m4uFht9PWe/uxKjRwWcSPIYpD507SmQ4Jm3fL97BzjHNek6Ro17ZCCRluUvVcTS2ySSKIo5nYyPGoTF3AHbDL8x3ElQVwaAPLdeW6tbeFrYQopgmmgTzxbzKhdn/AHstu7CZvKIO0nODtGTXkPiLVNW1/TIbm0WK5tLC7S2eGNbgSwlEeRrpHP3FwZQxOPml5AORX0Z4q8L3mr29zpTKVleQvE4tfPnWfaVDQEspjjLbuxAzXlX/AAgGsaDbl5DKHcFHWGRYkupDGGJdIt32gBAoKAZLEqN2KAOI8KwXV5DHPq073LREBbaMxSJAHzLBd3Gxi4jJZWJI+UNgkY427/XNIk1OJZWulvVQLLqVtbObFXt5CgmlbaRNEjq+Cw6EbcgVy148kN0LOS3kktpN1xOjBbee2upP3kUSxQuGRVDgbH4+X5gDkDu/DngE6pNBqX2a7mt3hAmkvJPNdLjzB+7gtW2p5AyucbvvZJxkgArS6XY6i9vJY+YHuPPuLYQq6STtFNtlkSUbQ8DSI25CAeTj5QM+c/Eix1m7SS2v7IWzNJBAVkt0tybNZSypEGOXYswbjJ556V9IX2n2em28f2qzlFzbTwSQK8/l20EYZhFdMgVVlQHcdofaQ6Dkg1xeq2sd3qEyzWc82j37qlmbiJrloriQEu9xMzZgVZDkKvAUqBwKAPj698NR2V9bxzFbAmGZrcSSxSQ3V2r7hDcMu7yVJjGCMriQFiMED0PwvpGuBbe0DebNKRbwwxomyaWVmnMUU0gAdUBJ3D5f4Qcgiui8TaRBYSi1lija7ito4pAlrueaR5CqtAzE5Hl7fmHHfvx0nh263xoEhtoppSunA3MiytaIskkQl8xXBiLvtGB84DcDHNAGp4e06xt0nE22SdXkO+c7At7DhHDrIQAmwOvy5YFeOoritbt71nuLiG3ge2VJ2gt7FSZHgjlUOrykAxsyPHgEhjtPHNdutxqNuTbWzWl0I4oZTbSMqxXGJjFN5qrmVIcKcrj5z8zMCSKbJb217PPDcabbecblfKmtZmjiWAt9wPuVQRISiKxyqRKDxzQB5B4bv7ix1G6S4f7S8OorJNKCFWExklrbygxLHexU4HzFd3evZTqoutJUSvbC8hnLXNwypkQbJ5o7d2VsouyVCcj5SxODu48H8Wefpd/cX2kqtyumvdW91hjBCLsyuUu5Aq/vtqYUtlgzR8Ek1jReK9cu7K5iW0e73QQLdB2CxiS6UK8rFMM/yRgoMbscdQcAC6j4jkGrvewWkxiM8vkStGfsqQzSuAY4y255ePkwCUUqCeBV251me+tHa5a9u48232m1SV1WK2izsd0iOY7poACN5C7QCTk1Sh0iXUo7fUBaOI90isu+VTnywbaWCIKPMRQcHaDt2/NjmvUfDvh1Vu4NPg04zRXcAlu7iZlRJcxTRtJO7H5o0BXB6AYBOaAPCdXtdQnvbnSdPlvYYY7iEwSPGziS3htkvIlm3dZCrSg4zyPcZ4PxVpt9avqlulvdMJLe3uYFimMUkt2waaSJt7jbCN+SO22vuTW/CGk6fZz3rpKltGIoIpYX/dpcK0eHcyMdy+U0m75QVVeffxTxNFo+pfaLCVZI50tzdwXaLiUkqsTmPCL5kL/OoIBUhd2SMGgD89L641a7gja8T7Q8UiG3kZ1zHG7tHJCGL7nUKiAYzgcdql0qZorq3xHa2c0UryKZEYyXhkBha3jkJJZhICQpA7bQRgn1Dx1pVho9nKiWlw1ut23EQDeRbu20NC0eSxx8zgZO4tisDTrVj9lb7MsdokMRt7iGM3bQEsUt5pInT9xcyOuRkggMCQM0AeteCdIvbhSl39sjk8wG0mSQFklWMM32iAoGlBX92uFIVVG7Fezy28uk3FnKlwRcT2skbzyrbPa6bhfMWzugDtkd94Ko2Cd+Q1edeCpbeKYyPLPav5DvJeS2ahvtEMIDrNOJSIgwGc4AO7gnivoOCfT9Q0a2F7DaXEFzbrttLctNH5rPmGbmMGa4keNiSWxGG2naAKAGeHZ4Lm2gURwLcLciKezuXkAtpuZReblGIYmMZZVjLKFlAJ6mvfNE8RRzaffXtsbS7mtrOdLW3tlNtJBLemMXrugUDUCP36pksQpGAQK+ObjXNYgu7u2ijt9PLXrxwQwuoVLV2LrhY97CTZ5jNuIGc7flK57zTr26srRftt3I7NNPDDIgkjjeCN2YEywJxMsZUA8LgAEhgQAD1jWPENstwIbfTy0qieRLwQrJLa21yrlYEQAjMbSZYPg5yuMjA5y3S8vLORLaS2SxtLKItM8dysk1wjhpBGZJgkkjTNM20JwWxzjnx2fx4mn6jLK2pyOZcwLboY3ujtJiCyBSVfIXIwSdpBbkmu/1DXbafStMks2uvPnCtcoJIQiwlnUybYiRFL5gIycYxk4oA4W9DyaxbaVc3BGmXmplvIaOKa9k2bt5SJAfKRhI6bQSf3eWGTXNeLvB0elRzzWFneLZXjRR26C3kVY7aKbzMrHgnczZLehYg46V7d4c0a2juoLiRXS4lvEWOed0aRGljZFWKYAqoYsMkNg5z0Jr1y98B2d3p8UjiE3sUSp5ZvHnVDFKDIBj5CzSOMYPIfI+XmgD4M03SNTa6ud1uZZJpLUJZqFmLwI7NGs6RsUaNAULbzkE7cZHH0h4LTSrKOWbUGWKWOJ1FvePJHY2zx26CR2VUJRZPNO0YC9M4Ga7qPwrpMH+lRW0enreFAkCvGsktx5zATSy5+SEMrAIDng8DJrWsfClreSQzXFnBdve3scErOjSPHbw4RjJFEpDWzbY8FucHnocAHU+Gll/syJ1t57mSG8tBayPbxRzizCRhYo47ckFDIGEbDJZArHJJrc8TT2txFcaldWFxDboJILiR7lZYiGKW8hKg4ili2biAckggjORWh4Q0q+0i8lWUxvaq6mIiZ4VjS5LKscb7T5gROE3BQpXGcDJh1zwjPetdwRxQ29netO8cxjcO0scgk8yaHzjvlkAALKCrMSx68gHmelbYI7v7DdTK8k7NYvdiUzNZqZFlkUbCJIzHHuBcgorhV+ZSo6rTbu4exla/upFt0mENxpsBnuAbdZSzTBjCcs8zAg9cP0Ap+itcaVfW0eoxm7Dy3qRxNbmKZYI1jVBxs22qx+YCG3coeDwK6rWINO1B0uNLsreJbu3gNwLWALNLKAd581GVVUFAOVHABJ7kAzdXgGpWyyR3rw3K3EElobyVFmjaCOOKRlXdiREJVBtGDjI6Map2ML2AeeOGa4CSwM95Fdl2NyiCaaTZCdsqDPKgHAIXAPFbraFb3MUN1PcyxLFAZGnikC7Z2QbY4ZQD8hkjUMSMZJYfKQTPdag1tPbStDDBYbJLcJJ5rGMKqia+eMoDMGUxH5QQ3lnB5FAGnFrrR27zStGLB4GZbiyV3k80KT5iwhTsBlBDjHK8455yv7Uj1C2uJrqziazgtwI5YYTFKZXJYSMpX5SZC+ARnC5PANWbq302W1kt9Lt1SCFkcW0UJWyvg6qsglkzuVhFgnb9ehzVK50RPssX2ZZ4FkuIkGn2so+xiVUDPMjM5aaQxFNq8gZbOCaAKlzDe6naS3T36WpkgeCJBj7TLDBEDH5mM7YxIWYE8MACMgipNKW6FjcQrdGd47e2SC4uGbz5bkACRoJQhUDy1G1OGBOSO5aVNsdQ0yBykskJllMyfNHIDiO3t2df3aMQByQARjIxxBpzSwy6e09w8sFrDIdkCPHMsxdw4aZVKLChDAsTvypxkYyAEF1dW0ckt3LmRZJiFnugL5BGCqSwRlAH4A38ZOcAGum0XUrW7slktvMmu2MrHMkrbSYUEqlHQMYQOSAOM98ViX1pZ6xqNrfI7yCfYimWIyqjwJuMgnIBktzCoJyAd2cdRVGzuDYXDWkDXUMTXF7AYrdo4YIpbpQIvmIMgL9ABnbj59oJoA7dtXhtZ7JY7iUuFaSaGJ5UDxR8gERrueISH7xGADgkbah8S+K5oreL+znWDe7y3Ec0S3BVljxJ9n2LvHmbjhsnaf4QKfa2GoTtbreW0cc0MTm2JMTXNu0aA/vZ42IuQ8CLiMZYj5scjOJL4Rnnnjma7ha2mkkuECLO0UolLS4dim63IzgqQuCMelAHK6B8RLiBr+WKJ4QyrbwNLPHbOkSOEd2Cyv5rbt3ACkg/dBzXtnhqXUNfukSSSeXT2hU3HmOltDcKVbykWQ5eTE5GSyrk8Divn+50COLUBdm3Vf3kkEfmoTBGZmVEmkiTJUZGQSByfm5r0LTPEE2kiKOCdYJYyLeaGRpYITC0ipHcz4QhkEoLBiQMEDOaAPsy88PW1ppavE4Qo1rai1cO0CxzNIvypjc0LKASGO7cScAYrFudU0+GLTrNYkDwyRRwQG3NrCLtWY3EjoR8zFFCqWOOhGc1wlh4s8SX88dhHfWTWnlQlrCeN0juGgkH+lCZRuUbmbBHBAHNQeN72eKexF0ftErvJNsh2lkMAO0RKnzzjaVHygnBye9AEnjTxOrqbWCMTLbyoJbqedUmgBMYaBbbKRTEqf45A4DAqCa8o8S6hdDSZoGgkka2Vr6zQnZ5UglwG+1WpZoYtvJjYYbOc9avahKrC2llW2/0m5t3W4mjgvVtyVAfdGYiVw4C5fJBB7DjnfFbebDElzDJDeSu2zDmWOKNRmGacIqjyJWYkBFIXjIGKAPN7rxJ4jvYBA0c0EkjKqSWRtooXQsiiRIzJlJcAAsck4+6M5rU0jxJqYvZEvGK39m8cE88c0BJtJQIg8iwLut5wNuJS/cnIOBXLm2fzLSFzMwieZ7lPklIdPmUrMkmVtyBnLBQM46ioNOltTNqckWoQQSyvtmAXi5AYNsIflo1HGRkErwTQB79bW2tTmG/theyWsUJikurxpJBMFbMot5YywkXyjgFmwAma9F8OeM/sEbobiWK1jKRKQAs6sGCiNntAGPyZPzHOF/LitK8Z6bcaEmlR2K+ZDHChuS0qLOZECuGUsAtuyqACuG6g8kEt0e5sY1SzSxWe1+0NKzExQXC+ZmNwjmQl9jYClgMgEelAH1NpetaXbwyXdtKtvcOYlS9UyTk20rK74Q7ykxJU7icYJGe1cj43ubM3MGr2l/DM0zOLhnRGt4nfaoLiHLxXRbHVQPm69a4uy1ZrYLErO224QKilJ7gwouIYpmXKf6wYGOAAuT6a1iLu8vbu5st0lyZxamNoYXilEq5WKNvuGVWOCMEjGcjg0AWNS0q7vNKjS6sbppo7ZGup4VTFzCzhokjZHYkrG2c45BryLWvDVzJqVzBEtzJZSRQ3kMv9oKrFFQF4o4iQrYdfm3AMOc8Hj22TTdUewv7a8bURHIqJcNDGPKS4PKxyyROfIjAwDjHTngjM2ieHV1ZtMtJWCSE+V9sMY2zGNiot0hjJKuUzh8BGyctnigD5hs/D+oPqQe2tLxJz5kcU5uI2iuoQA0mMZXzQp6dTtwMgZr6h8EeBpJdOs4rqScKFZzqQ2wBInJJtzLj99ySPXPHavbLT4YabFLFPHBFpRhRhIJ9rhpMBFlhhyfKYh9xP3Sc46Yr0Wx8PWNjpxhhS2aGN1UzxoXMzQt8iyPu/0Y78kjbg7sZOaAPMtZ+GMF1ZCHTYPKlstMZIpZkDXEglKyZhQ9Zcg8tx83XnNc9pvha0t7CPTY7U2ccEUiX8lwfKluYQxOGjYAKxmOBjhsgg+n1HpNpBJapYsizXM8qSNIYNkEZbB8uGQNuLhMHauc56da4fxjoVnaxXNtMtxM8shAvE4RYQ25Y+D95WzjHcGgD5kvdF02DRr21n8qG4aVksNkiMxWVnLJOWPliVVXqXUgHpXzHqt75uoSRFnurWxI3GLy/MxbygfZ5A8X3cKxzyMHqep+sPFV1p8rPoYeFLO4Pl311DHA1xCGUZ2zGT5WbHzc7hntXzd4+0Cz0iWwS0gjs2VQkM1p8v2uOQ4V5JWkzkg/M2CATnJoA5s69Y34ACyRb/KSCGNUitJIYpG8uQzRgDIYkHOCOwpF8m6vEWeLMDZChrhHkW4VjtMjRyEmB2+7nr34ya5ye0Ww+zRFnkWSRlcpKCIR95k+1dHLSYAx070Xd+b02tlaaY9s9vK8s84lE0k0isPluYiwD4UZUg8cfLQB0UUktpfw2sloSlzOJoLlVge3Cb9rQRzJC3nyszDiQ8Y7V011c6ZGmyOK5sb4uzsiv9nD3MB+SO4nRCrRKBuC/ICBjIqhpGmwKhvL+OPT3lnjKXM11ETKXUjcsNzFtilOASw4GMA5rlPEQhW5kbSgZ1eaO4Um58xZZFYrIY+QrZVQcL26epAOud7S8gvktZ47x3jSKS8jTZc+e3+sijc/dRCDhSfnHqK5FoVtgbe5unllhaSSO5gmEaWJ2hiJ/MKlxj/WAZORgdqwbPUL9tSS0FukdvHP9omIWSGachcoqptBZEYn5gPm6V0msaffGK21i5ju0mumdEubto44Y4HUuEBX/VqxCqNykZGN2cigCraXD2VwskWoJePJNEjzRsbm4tmcANGsTDYsJU53Z3DOFr1GKwt7u7aC+lso5R9neJZVZZrjKBQYhbsVEnIbBwzZ6VxPh/SZhbR3l7LYql60skm8xxyXFxGQIYI3DDkptIYcHHBzXq3hXRLVXuL+4E1ymnrlfKuUhMN4o+V3VIxJPGoJHLZPr0oAdpNrd289zbxCImQpERPAggF2Wwkkj5/0eR8cZI5Ga7aSz1G7FxNI9vbNp1gLdLW3Z5g7xH5VnOdySs3OcY79KrWNy8WoG4lMUhu4F+zxy5jjuljfaJJpNzOSG6KQWOBziup0cxwQ6jOrGW+fJeKGIRolygJUuJ8HGzt+HXigDy4XskEW2+tbxJLKYNcyBxcQxg/MXM6FiVIJyq5AzyBXnfiVob6abUorEMjYhRGtvNBEIyFeNSPMiwcjq47gV6v4oMssAW3tZ5VcNNJBcn93E8pCTbBFgEPL0SRhjqK8J1WwlGo3NvcSpAY2jlgSNIovIRowPJgjZSXkzgZbluoyKANHRJ4zLeRpPawXLrbQN5kE0MSQS/v/ACVJUyOFXgBcjI2k5pLmz05tYmdCyXi3JW3kUzGJAFMdwzwwz/6QnGQCoxn14rH1BVsBbzTx28lwCJY3aGONyVYKiyKjgblGX4AByB14rqdGuhd3en+Y0EkUcTzGVIVRfKUbp1d8ZLs2NoOWPQA0AdBDaW1wbCBztt/JlVnhWCN1aT/W/aDM+YZMk7dxDjp1FXNd0XS4rOLTrK3nhkksw1vcWSzM8jK+QZ7kKxc45L425PUHiul077FJfRPNDNcecnlSwPCsFuGEOIcKdpdyBk7gDkc16HpsLX9oltI0E1t5U9lZukBhu7KQRs9xHcoF3KAuMcc9s0AfM2meFdWsi19JdR3V3FMFSW1mkup/s7blT7QXIS5RFVgQx+Ujp0rqbiPYkNgVVYo7K28xkmW1vI4Eba0MkUu1BAxXLlSSCeua9O0fTkdbxLaO4is7KCe3u3eBEiRHcRLGbg8KjAu+WIkUfeAJqv4k8L2qQRSoVkuWtZJElhaPytkaiWKISO2Z7fbndjJyuTQBwelI8S3F1NNMy6l+70u0iuPtn2KSKTh7mbYRHGy4J+YDj14rqdGs4Z7i2a7s97Wcxu3uLd1iF5KyeVNKgBxOE8wmLrkAEDkZisdQsrq0S1tREkcahXy7CQvLvjLW0XkgNEXRgFz7eldL4b0OOO4hW8RLmGOcNYpvuYiSQEVVKjbHNvHKuyqCOuOaANrVtLkkgtd1g1hY7IY4p/3/ANpl+1nyTDfyxAldqAM+Pl2ng81an+Fel3gs/wC17qUJc2t4YWtmllktGW3VbcWlxIXCwMACGIHDfNjpXe6drD6rHNohtb65niSYRy3C25lS0RgypOYNx8sOdrLgAoPv8EDrdJ01NaMttavsv1RhZWatLFFbWohHmkNGjZt2IJjPYYoA+dH8HaTYLbxyQLaxWUEq2trcR+XcNdwy3E1xOJYGzM5EhHmHERJ470zVvDenX2m2cenGG4twBdq1xbFNSjhupJ1e4iDIquyTugdXwNp3jjmvcNT8MaerPNrMlxfXBuI4Y7W7luWty7zSeStlNbOXeLyU/eEqBkc4zim+O9D8nRrucZ0lrJBbQHTpYhHDBLbLvWcSEsYtm1RjIzzknmgD4W1XQJLi0vLW9t9NEtsi2EFpbRrHcFUIRLkXIfaWdcH5GLnOXArgjZab4ZuWs5ZWiaGB7rUoJ4IWlvkkuCYIBJ5rbWXIx5ed/UcV75baPcO92ytFHdxXAvIZYZzFLLdAHfbSvdKEeI85ZMgY6jpXD614Sh1TUbjUbnV7eK+jiS/SzxHdRi4gIVLeWTG6eDyj1QHAG5tvcA+V/Fuj63e65qVxHbrdD7PHKzbVG23f54UE6MVgmEp27AN/fBBBrn9Asr2zeG51KKaK1d7mL92sbtp8jzNbjbFOAbjJQlnjG45yAOa+vb7RLSWGO8SSO2tZDA1+jNCIZglstt9pYIxbCdTkYYnI3Hkef6j4d0hYY7+e9nuIbCaZLe3QR2quItoW43M26SPzWG1mUFvvYxk0AeAeNfAnhzWb6zks4Mazdw3LSSqjWkTJPAhZGWUbiBLIACgO7q2Oa539n6S3+HHxLVNQZox9qjtAoR0kVpAkbT+b8its3RsOchXwQGBFYPx18Z3nh62m1CyW6ihjvYxFKGlnmWG2jY3Nx5mF228jpEQoJ4k4zg18vzftCW12IJFjb+0rQSgS26bjBIxtXVZGXLEoI2UEnkpgEmgD+sjSvjLLp/g3w9rtjrViutaNp+8DYC9rYWdz5cd3b75cS7JkLSKx3hWDKpA3V5trv/BWK00cT6RqN2F1mzlurY3Eck4tTd24zBcxho9scEhBBQkNIzboww5P87Nn+1/4jWyj0r+1r6QxRpParNEVtbaSMZV5WC5k6lhGw2OeHA4rwzxR8TrfVZpLufUobBZZ7f7Xbx20y/b7pSzwz26LAGknkZ2VgWDD7y/LzQB+9Hxi/wCCw+vpbtZ6bpotdQkhAuLiKRZjDPcRq3m7HO3IMoBRSSucYwDX4aftHftteJPjHd+IF8Wap9rt7mSMJAjT24uMq0aPLGhJgeO32KPKZWJ+8q8geD634iivYWksY0iaO8cXf27UhG3kukTRJElw5YSbEO05b7v3iTk/L2s6NdSzverbSO0krXEdtMHaSOBnaMTGUgLcszgjCFmJBOMc0Ac8kpvry9khaS3tzFJciGSX7Q62zSEvFPMJX82VnOSdzHJOTnmpGSO5SBBsjUqGmHQK6/L5JMfOMDOTxz61DZ2U1+xiZYIGh8xHRjJCHjjAk2Ns5lwCoO3NQ3IltnkZEUFpREI4yDG0oOJViY9RuBA78etAC3FultJNGqQSgGJIT5YmkQTEbnTbIS24Hv8AMufnCnIp/wDZbwz+cq4FmygsZSWjTHy4UIUwqgY3MRx1NaejIwnllVtroHWJJZMNGw5dWjaPIbHKr19OKuDVjGxtpUjkt71i0sojd94jRtqFwnylgBycctnjmgDKsrcXzXJS7MEzbHhlJEcMzBtrs7xnb5uBkjIPOAOa6K4jTRZo5ke2uRKBZny/NErmQktJFFcAAIG4ZhyetcsI1mVItj26XO9rO2kdY4FZm8xEBVskqhHzHCnHBzW9bxPOkYvGkuLq2jWC1iaINFDGzEvKWQHcuTwTz680ATNq8G04Q2jRY8kqI3t5Lp1OJwuSy/KcfMBknIqvp17OksvnRSSpIHJieF5DI8owSEKHA3E9O2McVuyaOTaWtvFESs9uHmGIpme4ibbHHb+WxIX0yBkH6V1uheFL2+uYre7h1H+0pVRnaNIooYRHg23l7yAu23CrICfmIPUkCgDidI02F5raG+iW2jmfZFdpGrGJeghkPmYO4rjA6FscHFelW3hrSbxrZ7SIJFaRC4e/lhW2tnTYF+y7AwBfBGQeeuea9q074W6dLHHePZXMNyqiRsQRzJfxMFZZ47Zpf3QE7MpfaOpJxXregfDXTbGaO91CxjVZIwi6TNN5kAuFwAWm27LeVovm25ON2BnFAHypofghn1O3uLFJGiluHhikSW2jgjaSMuWdooHO4ZygPO33r3Lwx8MJLfVtJuL4QRxvBJK010Wmlu3Vy5mKuFWFcsvzEKWzwO1fS1l4E8P6Rbx6rp9kIQ8j/u2KSiSYxjEdxCBmJ+0chVcoBz6MsNLlu723tHe1h+0w3Ebx71lNsI3EyQRSk7V+QBeDxjBAOaAOJs/BOlRTSXl3BAZ55ZRZTW1qxMckaYCTGTaLiFtx+4WwB82K9G0/QLLTtMiW6kW6MIjkRwk9taRYOQ8EioCkw+X5GGP4QWqDxEbRrrCLf2c1lJNJJHOyxxXCAbAtsyfIYiRjKEs2eKtaPrBaBRDpumQafvMt9bSXFzI9w+w+UsHmqBE4kG4gnqSOaAKcN2ljqS3ElyFjvbeW3hN4cyoGOw3BcYEQDLn51BAOTjrXUJYQa5avIl3MbmICW8uY/ItIby1t08uGbzmbaZMoVEicbeTis2+0KG6t47q/dYra6tS1/MVjhYSXMqlIoQWLAbAPMIUAg8HPFai6fbWZt4dCy9nLbkGSdpJILkzp5KxGGUL5ewJnzh0DcqeKAIBq2m6ZZpcW5shNJEFltYbv7ReLIrbY5g6EjkYLZxu3EjOaxLW5muLq9aSaC8JFy0pMhizbSIN74l2kSoRjjtgAGsDSb0pcXtrc6eGaK5lt7eOMyS28bROS0kkHnB58YyCQq8jp0G8jLDb3t59jilFwwt4oQFSeVix+0NHAGLE9SVXOCcAnrQBWfVoonjtrZXu4vtcdwks1gxFs0aIrRw3cxUGJVZezLgAk7jx16RCed9Ru/ssnlgIsUN3LcSoibdknlon7/JP3Dgds96wNPhgWGeCRblzZb38qRRFEqzDdBbmKXa6oZWYPleQoANQw6jdPe2FvDb2sE5iuLeZXxFLLOQJAgTIMa7FyrOAOgznigD6S8PeIRdaLc6dLBEI7WJRE8ULQJLbTDemVO5YnDxsCQSAZO1dP4F8bvo90t/oknkvYkEWMl4Y7ks7J+5RXZUmAwx8xWMnGMV88+HfFlq1zNprxwxMbYwCN3gN0hDlpGESQnzIupBOcFuT1xHc39yury2aXUUcdjG95bJJGr3LJdYbyjKAsZIAGBu78UAfvF8NPi3pnxV0A2OrSAaksUenyxz7l2CCIfvRgfvSRgYBPXI5PHz/8VdFv9Guo0uLPyNHa/jexlimWbzGQ/KBM7GRAxX7oZeTjAIxXwB8MPiVq3hy/S9sbwJsnWSRorndcPtCiSOVGfaqhD0j3HnjJr9XPh58R/B3xW0SPQfEM9omphYlS3cJDLMI4/MjdUw0qHIHzBckg8ZyAAfBOoeJdR/4SBJzNLp5tp2jsfKjMcaZchyUMn+kOCRlWzk8Guo1OC5Sf+19QmuZmlijW5R7vy4drMomlSFT5rs25SVRNoOQG4r0D4g/C6bQvEf8Aalvpc40H7Q8rvDEb25YyOCZPtNzta3RmAI2pkY5Arz691Y3+oW8c9lAbIGS2ZbSQzSzY+RZdRL8w3WXUfICpC55agDudE0jT7m/aS0SdLSCKKS9NuB9naZ1UgHMu5mIC5DgDk17Lcal9o0QL9peK4sMRW9sC5KwKAcXdo423EJJ6jcw6DpXkfh4Wmim6srkSNbSrHE1n5stxOh+8N2VXzYDkDOSVB9q7C5mS6gUWksMFsRJ5aFXJgAUZUSsu+RsDocgevSgCPS9XvDJJJvFyttPIpAUw20jONrQQxugBdQeAeeelZ2v2yagBbi7gtpVU3IjaFZ40a3ziHywD5MjE/wAWASOM0/Tb3TQbiCFXmi3rPeaiZU3wyYAk2whtolOAFK5PPOOlQ2N7o7XdxD9juZLqe5HkCQSXclx5Tb45HDqAUUDcwBOB17UAeQ634em+1jVF0a3e3gtt2oR3hPn7ww/0nyoyVAJ6LwSB0qnBpY1XU7KwSSDTYyy7H+zkz5uEMm1Fc5AA7YAHevZ9RcahIbtJrFfKLwtEzHT9OuIBk4khIIkmWTGN7AE8D25i0Fk2owz37Wzz28ttmZoIf3ax7lWNGhkIZgDwoJYYyATwQDsNJ8JQXGjx2lpb3cxsJGEtxDJar9sRW2lFdYmwPOI3L949QCAa6nT/AAt9nhvra2WKxne2t11C2uD5r2u05Mlvn93dL5oVCwxtJ64AxqeEnt28y2gsrmeMzJJfTJKZrqFiwZHlVmRIIQoAJELYyMmvSRZQ28upXj3FnJBcRKsD3IVCqLtaSKOZtqyoCBkLnPXGcUAeUX+gXMdoLRrGHatrJFksZ83MKeZIBglfKCfMzk4XpmvM9Z8NLaWU17bxwWL3Dx3EEENwzXKMgVYllSRfnTewJxng/WvpRrq2lSeNIrW1e7JtVnjRYYCePJaJt53Rr1dhnfkqeeK8t8Y/Z4fsOo3Ny8Lv5gEJkAZtjNbSyJGI8+SQFMfBwT1wKAPBNH042sk8l9Au1vtiyNIJCiS/eWNWtCnlKXP8Rz71pj7TbwjWL6BSpjIXJaZopGd3E8jPKqsmGUYDMQDkgZJOqLJ7pmuyy3drdXm5N140En2bb/pDSr5e0xg5Gc7+uBxWne6RbTMltuAs7Szmu5mSWSQCRwRHGAQVYYhXnJA8zJI7AFDwxa3d7Fqcrag4aGaKXZI8ciyLHm5jdQ74UjG0BCWyQOtRa3pl7cLb6otxFqSsrW9zFALyGRJ4CV82YbhIy7Ts+VTyc8itSGKIraLZR2drK6NJbxwuYYlmSPJUCIsZCXCv842nGAT0rrtFa2ktNSGoWw1a8ExiZbYSR2UIkQO7maUNjk/XP0oA8lupLWyvfOEUYnXTjM0ZleSYz4MbJFKv+rkDED5lHrnvXQIk80umardRQpDauFvBaT+ZLclYmJju42P+lbQhyFbI9ulaulaHFc3V5psFrFc2VnIcRPmUI8z7JZEu/wDWXCpMQpXBIPbFP0/S9Xi1Tc5uzbQlWW3uPLjtTfnaEmtwB+9Bhjy4GciQjJbgAGY7LNqcl1PeCKaEXCwS2xUw7bqSZrciyc5LBXXAxxnnpVfTP7Tj1MaasS3MUdwyTwStKyLJEfPjvLayWIvBceTkANhCTjPQV3cnhqW6sp9R8pLYrN9turcxCKKLys7Vhnm27gQuQFJ6j1Fa/hRLK6u5bmzZf7Qnv7Scte7YmlCReY1pJKBkhzhSfugck96AGeH7SRDcJaWMslrApSaSWT7V9skuZd0Ms+wjEwyTjGRwDjFezafZ27+fNBCgRoSjYVlZHIAS4BLbharxkdeB5gWuW1a3ltZpIrQCzmu5ore+SGWGO0dZz+7NvYq4H2oZHO4Y7969R8LwRQRWDXP/ABM4P3EF5b3aGWe7kjcI0EZhwBErDgHl8/NxyADtbSKSfSIoZTE94rxpNZWVvuaS96QF5QMxK0b5XcVBzgHNbM1rbWqTXcFtby3YMUd7p0+yO2uYEJ3RSN5XzXeS2CshB963YrRXMlok0iC2tYpobOFpIo5Ldoyn2EIIt985Y8sGLoD8gPWsqTT47tri1jMn2yLzI7+F0kBSy/5dZIGYAbEP3mz5gxyBQB5fcXem6zJeST2CxNfNLG1s7lkkeDB8sIoLRw+zbSc8Cs/T3vUmjuBF/ZU11b7XaKcyQyW4k8r7RdQlCsqb+MqT64AANdZeW9rBL5FnNHJLc+ZEIrqYqqToRtufNij3CN+x6cdazH0C/tBHHc3P22Fdy2ouMxskSH7Q1ofK5EBb7v8Ae6rmgDdstGs2t0ntXjlYpBFe3MMtxJHNZmLZm0hjQhS7dT2HJ+WvPdW0gCyZJdPhu877gNdNcpcOkThJPLtQo3zLFyWAKjuc17vo1hFd6dDf3M5igubrTRDbxGSCMPNbfZobW+SCEmGNvvBFG7/Z4NYVzpayvqixXLTtMxskeaN3uYFlUSFpHC7bhimTKMoT0AzQB8javDE9xJFa2Tx6Ze/aLiziA+0i7/fb4pEmUkRSEfwMVTsa7HSfBN2JZdYvrXTUWzs4EtLZwk9xbQXrhEt5ohMWVi3ViPNHVgBzXoMfh7RdP1CW5i06CZ2ihn877cLR4xhvNje23GKVhsb5SUJ4wDkZ0oIltjd+RdkxXEUE6SXFpBbXNzCyhwZWSRh56y5Geg65xzQBdFhpcEQhu/Ie1Fiy3VpbTBthEW0m3lb50VWPB79QTVnw7PZot7LHbzQyQXU1wGimuFnnkBf7MpV5B51qtsrEqwQnB4ycHn7FL/xBfRJbpcgWpjS8kgdCs9smPLiA28s5HOMnjnFel2OjSSfv5hcSReQ1xIZYUebz4YJraOGVW2lC0Lq53YHzYPzAgACJewT2LQaXpi3t5czwSokqtas8Bi81xMZRyQ5PGaZeLNaWV6dSQQwohNvEjvdbXQw/aJnij4UKEOQeeKuW+mavHbTMlvIJ7t42sVheNZoyJDE0TMXwFEYHOQOeD6vm069aye3azt471FljuIrZ51tXfgyb5HVjEB/y13EZJ45oA8omtLF/tWLeWdI0jWIxThZY/wB35Ub2paUCT584D4OAcDpXT+HbSDSYpbSK4t7t4IZrx3bG66i3GSZ1nQElkY7dp4wOM1vtoMcNo1hcbmu5wtwbizmEuf33+iJbWkcZQAAEY3HdtJGQCaw9a0ybT9Re7TS5tMZbaSzL+dHiVkKiYXsfmERLIzL8y4HqeuADMtLqC8K6bZ5aBBdSQQtIHklE6ANGWdBtJGOCVx9a1rjxW+j2psb9DbTpbos0BXzfs6uGjVI2YcEbC2cgZB71Wg0fVUkisIbSG1nhjEjXymYTXDmMOFVTDuKGTKjjBHzA7ea5LUYrqLULvVbmxt5bVAkTX6/6RvZWVGluYZpf9TlpMKBuxzgqQaAPb9A8R2dxDBawzSWr3kQkuhc5lUIVIbyImBEccmSc9F/StTRtHmnspRGtsxjme3YtOjSRqJt/mWgwTNKc4y3Hy9eK8w07Uhb6bHfNI87zW8aQRR7GuWV1LW9vEFT7mBypO5cjdit/S/Fmp3OnpBHKttHcmSSNJsRMzIf3oeVELIfp8p7E0AdPqd1LpltLDHb3E7wJKtzaNdqn2jYD9luWBA3gKrZVST645rx+KC+OpwML21v31CZQtr5sRu47beXuI2zj/VkYJ6E4AzXTIdSm1qPSDqs/OJDDOivBBGUkcrJNI+1jtbg7cc9R20W0KNpTs02WBlkmiN5BHsRkOGke2zgBCud/z5J6UAWxrdvZ6VdGW0+0oJfMaaYl47VUUo4lSQbgMKdpI+bHFZumajaajPJBPFEFuZree3CTIuyNVBZZ5Nn+pWPbxkEYx2qSO8JsG0qaOG5hiaEwSlf30sKiRYI3yMXEXGD3B5PvpmwsvMtFsoBb3zsrXVkYt0jQygh4BgEKWU5B9DzzQB4/4nCXd1qqW96Ls5ZbJI0mefBJDx24Ef7xWI4YHHNZ/hYRw31jJPZLvNu6+bNAYJZGz81tOMeUqKueW3uM5Jr1G+8P2Qnku0uFsLyyuBHLaQeVcCZGUNDmaR1W2AzjGRkkgZq7pHhaa8iWUwwtALpwZ5ZQFjY8yCUhslzz90HmgDlL65gt5LSKUpbul1IVheSXyY7dU8wAtEFUKWxgnKk9M1FYyNcm/nvYXeFA01ufsyxvJwSoWcSF5VKgDITHynJHfoL/AEJrl54rZJolMIha1W2N1HPECd0krSf60AL1DK3GdtRebpGlQWNnO4guWcG4tkUNJKkZOXDs/wC5TkZwcflQBR8Oi9kW7N0rCNwZYI1Dsk6HGMRY3GNQQDkAHJPStW7uLa0SOIf6TJNIsixyedH9nkgJdPIi8gAJvwB85HHHWrVxd6XHLMj3Yti9uskFnFKkULxyAbWuGU5f5geVwO9Ot9EjluDqEjrb3M3lx2TpfyXJkRk+YmIqVVeRt7igCfwbq2sY+23E6Xk018sVk91cOWt5ZpTvt2t44wY4dqkfMwUZwp5Neq+ItRub2wmE0NtcLCAslxBceUbQkYK7Y9xeINxtHXqTmvNtNs7LRJXjYrJcmaIywO4IIJL+e4U8E/MM/U1uXN1IbdGW7tTaNM8IsVV40dZDvDTSbQzMD0z17UAcWIpHeO3ZomtmcuzXUhE6lsiOQQAj7XBkfKvJ4+cAYqndTxWVytjHPqCgQsyAD7HaK5GZJhIFLIm5idqqyjGCQCKp6qqzSwQzy3VtawSAT20ckgZhvb7NIk0kQYxMX5UA4Aw2M4rk9Uu7qKeGE/vYkDR7DPuZbHYzXCtLAyIZMDJXlsYwpoAu3N/K0i2sMSSJLF5guXdlKyFyLhrO9PMkhUHcjqB/drEVZdOKSNnzXlcoZFZoUhLkq0yOUPJC8453ZBI5qCz1e3sEeaJLW6tbZt9rcNMzTRTOCUtoYlyACAdzNj0GWwKxb7VYdXul1mRfsk0sLo9rqTm5gZLUl5AIiykoyIqrkDBHNAHavquoXMYZcyzoGjmgtPLjEcBG0SMG3EIAc5XJAHSqmp+K3sNMWK7s3wXaOP7Qq3JhQqVae3SQqwTqWO3oD+HCQa9p8sF/fRzECRGWKMxSRlHQEllQYRYlIJUbieOhNcX4h8UavcwWdxYxvIYUbbcXIV1kjTOVB/hTqDnHHU0AehxTaZql5CGukLXf2dYbWOKS3ktZIQZDJiFiWDKOCw2knBNVtUkkndre3hnjuFvBBZ3LyLE0kaxMszSQRqMKBnAx8/TnNeQ2+uXupX8N+0FxbmzgZZ5BM0Mzux3MBhAJYuAq7c5zgHrja8M+K4rfUp7m8lhuZGaWBZyZZ3WM4QKbaYAtIGIU7fXrigDq9a1iaxvHuZ2tHjitfLvojMQonlAEkdvbrnEjsqE/wjGCea5e38TSxPq1lC728QtoBBbNIQrzMIpGCK6ffC7iWXKgjg12p8Oxa7b3N28SQreXsMdm8hZHaaFSkzLbbfl3O6MpchflwWzjOPq3wy1hGluBeNbhXVbCeSHfGwYFfMeQZ58wqNp4OcHANAEF94gm1Pw9cxTC68zTtPFwDOYZpb945ds0IRWzBamTaGZRgJksAK4CD4g3EkdkWiETrIklvb7IleGflG3h8O9oY85PTHHBIr1Ky+FPia6trSz1NJzass0kGpaQsAuJhcEGWCaRo8oofsQVA55rtPCvwA0+OPU7G/sr3U3kijWSKdI42iculysizCVjI6qyj5FUHd9cAHG6TrdncTp9uldhLPPNA1nKgaKaOIG4nnbPEJcqVRQzALjoc0Yj1B9LewEiGxuojdXSRuNRnkLnfKrzR48oKcAEEcZx2r6S0H9ny406CEmLZJex7I2WGJnDxbkjmmaQ4t1KMvcFtvzCvQ/D3wUjsbhpbiJLi/tlbfE0x+zopGV8pQmJixzuyeM8UAfNuna0s90sTQXbadtuNMtLdpWQXe0iQLcBGVnuHdiWJBUOwCKwVQaniHwLdalAL+TSbTS7ed7W8hSObCyxC5BtUmeOE+VIlzCFZQwLAndgfNX3Rp3ww0jyh51hbrefaEulEMI8hWLKXjVsArO20AEc5OetaNx8MTp8Ui38EMUNw0q2NqxHky27rcFmiWTJF2m/chIHzY54IoA+F/Dfgy4vNJutMvjNbwG5vPNu3j+yRGJmUz6fB5XzSBnwylduQOQ5ODnS/DzWtU0z7Nb3kFrpthJBJauxea7EUFtKsP7j5dhW38xCzZYMwOCev6Baf4Gt9H024m1nTne3SK6ktIJWaZY2usrH9pt44yWkbjYV+6SNxUZxCng3Tr2bTpWsLfSpr2FYEtICYzcui/PuRlZW8yUo2GI+UEHHSgD89l+A+ra6sen219Jd3Ijt8LOYI4reOOOR53a4hjdXIlxkENjOSCBz3+j/ALNOo6RbWsGpRTtG8Y+2iS/Wa2a3mOIWjkt7dUubhPvpsLY2/NgCv0W0X4ZaZZXFnqUGlxwWb7n8hHhindkyJQ+6MABmDYViDz6V6NP4X0VZ44n024bTBBKfPnmLvHOiEWJeG3ZjCEj3KNoIJPJxzQB+clj8NS9sIT5Ei6e32O3nuiu27t0cLI1rIuTDNkhFZlHJyM17zD8J9P06K0dLSWRbqDHkIbd9oZkZJPOBRp4dwOSu7GDkZwB9N2nguwtVjma28xGt9qLLHHIsUcpLRxCONNrMsxBLH5vfrWpaabHE0McghJspGgeJWCxiKPMiy2xkwyEhcbcc9MdKAPCLf4UnWLa4t9SvZntTNZyeV9mi+1Wc5tJH3rO8m6G3aGJhkZKbecHGdXw58PtH0+5uL67igljjgntbRArTNHLCTIjrGilzCZVUuduOvrX0G+nrqK3UdmsdpeSwoJrg+Yqxs6gBW3gCQqjSqdpPtnrWppPhDTzJbs9yYo5FlS5d1DSR5UrIFKZ+VjnGMnk0AeZeDPAOi6ffSare2qtBd2syJbx25YyXEzb7g37SbQUYcDDDG7qOK0tf8H6fJdEaTpqWdlM8DXscqx25u1C7TCggG1E5IKqNxB+Zh1r6RsPDmjGNIbeOeFYFcGQTBmDmPcs4znpySCCQeCM8VW1LTo4oJoHWByXMVvdyJFdyyNIo8yYxq26MbcAfKCNpwDQB85+Jvh/pc2ltp+mu8GLaK4jumZgFeVSRCsIGVQMdpONwHOAOa8m1PwBptlZmxRQWnEqylzNFIZ2IIl3KpWOPPO/ORkfSvrWTQIXeWO7uQz/Ku+NIUCBSA0rK0uQDkADG7jOKz7rSoXaCOWzSb7OzpJN5RD/Z0BaOWSGQBnRiQCQCBk5wOaAPzz1HwA+mzSBw0doszMzbWeVHQ5LtdKQpjAGfmPPp2rU0P4cXF5p16kQBNyGng81wdqk7Waa5LbhDIh+6v3QOa+2tS8L6ZrEu6aBCxkDPbwpwu0YOUA2yEg9Oc/pVC58M22lRixgjSKPJaJolkBROSu4IpZGznhlC+vFAHw3bfDCeweZbq1W3iCugmtlkVbi7GSgWQrtlAIPU4Oe9WLDwHZ2IXe1u9xNC2/ybJVulkZy6hwy4kkGcYPp2HNfX13pqsAJIEkMYULKAYUDN1lU5KyTADowXr1qlq2jLO/lNGbZYkZ/7SZUz5W0EPPsXJlyTkjt3oA+Tr7wDA0kTyxyRyPbxsyo24ZJbDH5vlYjGR60V7JfW9iLhtzybscvHOfLlwSvmpzwpA/SigD8V9K0mzurqaATeRJdSxz28mxibYs2XEZkbMYPOA2GrpJtD8PxmX+0o0ZpbeQJFJx9pCAg3Ac5EbFx3P8PSvE9C8S3MEv266vY5PNeSLyEVswOiiOONjjLSHAORwckivSZJrvVIrbZJBKFtRcSh5ZAyoxUNbrAVyCSQSeQMZoA8K+JfhC2mml1G1iAEcUYiiwsU0cMIDsYiMCUEHqePrXzr9ul0oTLNbfabMxmZboxeVNFsYj7PIMfLLyBnoRn1xX2n45tZBpqr5BiZImRkSRGmliPOMFiSm4jAXJx1r5T8Z2dwZktbe8WOdo401GFwkMsNu8ZCs2RiWMnuPmFAHnGra1LBHHJaRzx286yydY2MUuQwVATkJ06Z5BxWXD43vz/xLbOc2ZjSOe7uY5GE6l343uTy5IIIGePbpy3iMtarbfZLiExhxKyu7qzeQ53FdzcK3QA8muIPnapLeyRl7MBxPvmiZHkRmCtHCR99gc43cJnjrQB7Dd+I9SSewuWlW2kiWQ3Ey42tFK+3dMzcOzAncM5/Ou40TX9UginKXBuLG53hrgwtDHbbwcpEHQFozz84Hy569a8C/tGyjuxCGllhl+zpP9ouzJLIGAyYVAPnkMDwBxjHFd3Y3d1C0slrJCbJ3S3MBieO4jQDa0kyQsxMRAwcgHHXHNAHpq6neq1naCMzW01tNdRT24bzHUNsMV1POAktuRnALKcfhn0OwaK1tW+2GK7eUI9lDaI7GBAFKxxlV2sxz90nAHIyOR5dHcxaXBHMWQSyRsFCsotFjPzS4hVzhQhBySMk8jPFdBb3kC3NtdRz6hFYtNZxm4g81HmzjJtYPLIWILkOTg4OaAPdLbXpbaGys5bSa4ZSGTEsEiW5KY2blDGKUFhkjcMZ+laurWc8scd9bWsL3lxD9juIVt2nEbSffxNGAEOwg7io+uTXn9gsH2uWWO4W7WWYSSQhxNNBg/uMbDkQkAZJHcg+3eaJq8ywajb/AGaP7VJGxjiiYJJDPnCXGQ5ymMYHQY570AeW65pVvaxP9qSW2FsGH266mkdIieFjEagk9cA4OQ2enNeRahpYjuY4Uubi2aVohLCgkkjjiI8yKSIGQK8j46EggccV7prccurzJbzvczTQQyRySSTwSrNMpBc3JRtrRjjZ1IzzivD9c0/UbHVLVhNKADLPcLKxkwi/6lIExlXIAA27h0ORjkAzbq6mgmBzYs0NxFcErDNaagqYK4iVrgox4OUIGc55ravPG1/ZSiaG1mDTLDHFOHhfypFIcrIjYFu7AfMn5E1wuoahG0t/dW1vKNTu/s4CPgR2flE+ZNcT5IJYgYZfxqlpGq6st6kl15Wo/bbgTvDeAtDGkahCY7kABn4+U4Ix3PNAGvrXiW+vVuNRnSVbyIm2uJEkAhMMmWYJFnImBwAcYAPWvP4NbjuLaa21OKW6aWSRotlx5RtAjAZCsozIODwcNjmtXULhb3U5JJ4bgiQSpNGk4zbMpOAykcgAjHHPrzVW/wBMW3S0kt2jvEjXcRMSiqrMDJmMAGQhc8jvQA7TLm90qeETSyTOJle2vnwRLbykARlY87HGckcZK5xXrel6rpz3MsRuLi5iuVSS7AJEU81vniVnA8oBgBjIJHbvXimmR3Y2yXMrJGk7yxsyq0G5QTbRpHETggAe/HIroNIku7ZL2O1CyJfEJMYSGnV3JL3DRucxxblGT270Aepw6uttqFpbB7S1tLgNLK0qEJaKztgiLnIwOW6nHFafie5eZLW4a9tbaK2QbJYf3kd1KM+Tvt2ADDbjnJY7ua881eWxitbG51UzyTG281XtgNuy3ZlKIG/1jM2CxPAx1FYo8X3msWxtCYEsQjCDIXzY7lOFLsmQeAMYOPTpQB694VjstXt7hpb147iIgvKXZYt0cgYW6wO+IuC3KjnPU4wenuIbW+Ij1CZ7qNg8Ns8TILSJWUxmGR4lJdhjPSvKfCmuhbljNAYYYbQ29ysSI93c3aglrlJG5hG3AXAJYnC5NeiWjkqL3Torm3imAdbXckoKMCZZ7pJQN0vytgKNwI6A0AUtR0GwmurbSLJ1inWRGW5gRZLe4ZY8yJGM53jC53fLzzWfe6ZDay2d3caekP2dpInjLx+ZqErEqspEe5Q4KglRjFeg2cen3USBXeJpTvix5TsZkJHl7FbMUhPTHXPNUNS0hZFe3uo5XllmTyzEv2e7VVAAyy5SEYOdzEZx1oA4J/DrBbbVZJ74DbN8p2CGGIgyskMaZKyBOGLAD060t3E1xBBBDEUluSPKiWP99IHYBN4PPmbACT054NdpbWslnazlbjdZtLhLC45meIMFlk3xli+QoDHod2RxXZaLYw3XlX17ZQ2+mm6hhgaLA8xcAjzMEvLgHlhgcUAeQPpK6fqLxS2czoIHCurYkt3kVVLOVyFXJPB59BVbVPKiS3IV5jckWjRW5PmpNFzC7H/lmrEd8ZxX0zF4csLhr65hkt9lwRZx6fEfMd5CdwdHcZGCRkZOK4vUvCX9mz3F9MFdZrdomtTAphW5iYD95KVYJIIzkbQCQCOpzQB4PqC3dnaXF5AJna2hdllaLdvJBwHHUBSSMnj5eoFeb6lq2oSQwzaq+y2vVMKwcxkqHA89Y9vdiD1yccCvctTvrbTbq6tJbNXtbiNEF2syg7JFJEsNvI+SEbopALE8j18N8SyQwljm0u5MzSmO6jErhI8FJJQHHk5xwqdMdKAOU1fxMNLd7Z1uRzCZnhhUGaMH5DGSd0bbcdBg45roV8QaXMlpcW7vIJfKcRXXlo0Lp2mIPysWHA7jg5ryTxKyXt0l5bi4u0DRvJEySJbWz7FOB5QLeVvzgMBnPpzUDaklzEjSWkmltbPAkdyjp9lZlJM06I7ZlmLDlSMr3AzQB9T6XrP20C3uwbO2uGN3OLZ2Ek8UaYMTx25byUGDuI+7nNeveHfsD28d19qeaBIGaG3jkDxyQKjN5gdn3yMgAGWwfQGvlHw3NduJ2jup7m1uCs32xNyBUm2xtE42Y3HAz35woNdLca9qmk3SCKB3eGRVtk3MkNoy4HmtcZBxswcbG3HgjtQB9oeGvEyfa5JxNCRKkLWIlRBJGsJGA6vgrzuHzBS3p69HrGoy30l8ujCKW5fy2u3mEgEc6kTF1CRnYpJ5HAOPSvkCLV9clsN11MUuLrdK0wbEjspBWOYq52OQ25WVMgA5x1HVeD/E2q6Wjand3jXNqEaCFXIdYT5ihUh8sLsumkLAsd2QetAH0DodtqIuoW1GRwZ3IE0M5kt55423tHEX48lVOSAOxHBNdXDYrNqsslpLbG0mVmurecSvPiIBPJCgEhnJbBHCjrx08l03XNXi1YtLKlzbXGxreHJ2xLLkyBc4EcqgFWIHJ54HX0aDWVlhMpsxKEEj3F0rKjwjJSOIfMoJCDOc8kevFAHMapqLafcahdR2CWcEFwsVuWkKGCEfu5d92hJTbnIG3Jri/E8dvrOhXMtrcGCLO6bUJ1CXOx05t7UzRL5quw+V2IJBPArp59OuLwslvFGUlfzGDwTCQru3gyCLfvJXJywx+NcNq4vJFbRbGd5I76OYTQpFukhWJsybw42kDBCglSM8daAPhfxBe6jo+p3umW7XM5kkS9RNk7XDRQEFQeWUMCPm+bAHtisdfE80CQSxM0e3KTRLcRqsUjybpJJCpK+YckHnOW56V7R4s8NNqGuxXDJLFDaJ9nljDpb3D2yjl4N7BnG4liBnP8OTXms3w1mv9TuY9MtpTE8iquGRonRiHBuFDfueQcFgCc89KANT+2Ee1jv4ba5lcTJDaWwm8syiUDzGkkkUZhDn7wBHzHp1GgdEuNWeCQ2ol1GVRmKJjLPCm4CSAsiHzs5G1uMdeldFpfwvlvbhILmC2sjC0cvkq0ktzvtlDAw7G2PbSbSCrlRnoTmvYIfCTxXlnc20VvblZYXlghkUTKYVCLKxhc7CFzuQHBPGc5oA47wf4NuWldb2yuJrsZgtwbdU+zBdpSQyZ/eSbMhWxn5c13Uvgt5L+CK4e5RAVZ7hYImlHG1XLvCcTKSFGOQOgxzXssFlb6dJFa3FpEDqSI0GrXshTY6KJduUcCNMg7QcHJxnHNemaJohbddmV1mkRJLgtBEbYW8RALAPkBiudrDqW4FAHj+h+Hr3QZYYUn+22t9aMjTXDfuLNusT7Uwnmg4yhOST+VbUfBa3VxLBfpPLqzmeSeUWcZiZXQyLtRWPl5ABDdBivryDQLG0s2vG0u3mWXZJDKwVv3RXKQleV88AFtx4zWTrmgWywwXcEySrfPE8zkPKiSSZVWZo8AsBhdqsV4wfSgDybwX8H7ewtraSyVroPbJJckEC4iknAMmRbud7qrZ2tn7tfQHhnwbpmm30lur+bDJbtH5Ytkie5uW2gzBgqgKON3Gflra8IWFjbKJrC43XdtOUneNEtUeWWEhDNG875wFOcdO4B4robexitru1nklnnmuXZLmGK5WS1FsXJBRlGUlZsjA5PpwaAPWtA0Oxtfs0D2UTSLFE4jEWMyjB5eBWwhHUGuh1TWBocbwyx2k7GaNY1LhYHt5gSVaXywUjDEAd/SqVhalYprq3nkVQEEdux+W3RUwEOCWJKggk8fNVDxBo9rrMNrHdzqi/88o23kRykKbYuvVwQSp6c9aAOt0rU01SKKCaW1gTzDcuu95nEEJ2zQR+ZEwjkDbdgUDg5JPU95YTtCfPu4US2uN0S3sjvJNLABtitxEXKxzhypLDC8DBAzXiUNnZ6XAi2l1bxWu0w3d5eXqEwqsgWNVTPyysw55zyM44rVf4gaFYlbG+vrV0Y7YYEdjI8qr+8aNlDKh24bLMM7eM4oA6K4W6e/kVY5HS1HnwuJt5kUvjyZJEOFBOSQT26V0GiW2oNDeaXIJ5PtDPN9plk8xYkc7/AC7YwIC0Q6BWAAGeTXnNz8TPDelxul1cwXVrdozR20JikMkiR5hVrqJ8ZGOcNjJIbFYMHxu0GxvbSWIWaPHKCsct1DAsseN7GUSA7HyCCGIBwMA5FAHufiCCyNpH59zFCSkPnJGRNNuj5KNkgRuyrxk4ya8w8WXegaNZ+eJ4/MjDIk15EJ3jLjzAYlaIA3WWxwxwDmuB1X49+FL/AFWeF2eEaiZkniMMDWzx28bSRjeEUxHrgqPcmvmHx98ebSX7StsyDTbRJoCsqt9mkJyoMmUIkfYWCOxUccHigCf4n63Nb20V1o8DXPnxTyTxzuIoIUkcjmJ3MiSEZYOqkL146V8b6l4rnmkt5IJGlupo5cvJcvJAfLkIkT7RMFE7ogOAxzjoD307zx0TcxXZ1ZriS8eRIbSK683zLZ1ZoVkBCNhcYCB2UH26+YajrU8bQyWoS3a6aeSZZLZ/Nhud7GTciK2xGTcBjgk9T0oA9h8IXmn6re24lFwrO8kbT+YyPMG5ihUuMJbk53BeR9TVrxB4VtI7u6mdktZJIpbeaaCdDiSTCLaxI+Q0TIy7i+G44FcV4a8SWGnabHqVxYSIROkgt1kskiWZGzDOBKDJhsliuMHHIGM1H438aLezzRKqxRFbVY5YDFJLd3E4EgbzLYn9+HODtGOMD2AOCvfDFjpWpLKt3aSrFFLILG1xNOVjPmb5nZhiEOOf7p/OsTUYobe1jmFgbO7v47iYyWDSO9w+4lVJBO2RtynIyMDr2qpfT39peRzm3nt55PN+2QXmZNnmEeTNbuSD5bDBZX+6RwCKtalJqd3FG948Dx27LHFAiyQyx/KqhTKqgCVw5O4nbjigDg9Mezle8trgSLPz5d0J53heYZZ45ZSmYSTt6EjIxxUsMRuJFSJ5XaRsTpJgksjD5o1jJaYYztLbScetT2emwQTXQjlAS+lElzBHAjyxRo2xVimZ+W3sc7c52+nTXhmvdGuxFFHbSFiqmabKmJQN4uJWAwrhCo25zk8AmgC9pXhi8W8e8nkW801pnSWMr5bwxIhxv+X90N33cnJx3r3Hwl4TsY9KD2fmLcPI93BG5LbSsmF4IBaHHJYDbg7c5NeeWmoJOthZgCW2S4aaaWO5eG3uXnw4LSMoLsOflbgds16bDcanBCypA0dza8wwQuZ42iwDDKkhIXcFGCmcHPIoA9V0K1s7dd93beeY9stoIcwos+P3km1wN7l8kj29xXKeLdIm1GRpLm7lvYbOKeVYJYP+WcmZIgny8qsgw2fWtzRvFN3q2jwj7Ci3qXKo8LwBhcv91m3nHlQ464+VecnvVHVLp7+MQsgW5tLj7K72YKRxRy/filZuJ13A4bn69KAPmjXotTjRbW+hIjvjI1u1pvieMNtRbaVHwohKAYIOK8x1fUItOsLuVooo7vZIiafNK8EqyQnAKRrku+zkjHOMDNfRnjp57LyIxHLc/Zy8C3Ep2RxyS7QrlkBGEUkgjPNfOXibwzqGpySzJa3FxNDKJEvbfc9ygK7S8c04CMSuTkntgUAecaPqh1G6hWSCWS9uHjW5e4tmKxRZ++kIQ+bgDHzYPJ4r6J8NWWqXl0ttGbWNfMJDzoVt7iIRYRI4oSHaQZwwBYAnoK4zS/DqafZw38ltOLgxww/bifMYhtwBlhTI87zOcg844rsPDN7eR3Bt4Xk8yBiSkiLAFfJDGRnP7ncDng5OelAH0z4S8LG9iaNpIrUWkIguIo7l4ogQ+Q8SxnMkhycAYYdyTzXdr8M76Xy2WYXFrDPFdoL2Lzi8i5AJdn3gmI7RuJzgbQR08y8LarPo0wgkt472ZkS6neKWSQIFIGI/KLFiAVzuAHBNfW3gHXNBvWspGihtidt5G93cMLW4eMf6WGt2TzJLhf7obHHAx0APMtK8OWuharDcxWaXU9wyP5UkTBYIGcrM0JcqExnoT2716hAwvbV7ZYEj2M0yTxofNt0RipRoJJNjbo8jOOfX19A1a30uZXuri0imht4WmstRC/YR5Lks1vLDLKXK9CCecdhXE3otbdrm+ikiE9xaI1xaI6mK3tzgQypLDIzFmU5I25UnBHWgDjJ9FguvMe0+wzX9z+5nguTAiSpHJ8riFShzn7zBdq45OBmu98IeFLCyMdyEmnnmlYSxQEyacL5gDG0BOcuACAN2zHzZ715Zrt3DpyRTW8UwvJDMFIjFxPh4xsaOdmUCLGTliMHjk8V0mg+KpbsWwBliEIVJPs7+Q0lzFGCBaq0vlOV/5aSMBluMnGKAN/xdqOi2Yurkqq3CmOB45pcRSxxuRcwEKxMsgweQeRwPSvO2g0zWVF0LYTRNMgjmEACWUUef3VrCsinzDzv3DI3c4roPEmgw6us+q3Y2xrGkkUcqMl5KS+VvtkMQi3l/QndjgEVhxaZK8E9zp180iRmK48oAWzNNHHsuPMSYKqRkDkZyevuQDY1Ld/Zq27WoFrKBDbXk4RZbMNlTMI9x3xsg2kcjn5cjmuOg8CQSX1vLqSI0LSHyEIYx3MDD5cIpGyAtjdsJYemK5PW/G2vJqv2KWO1ggSKKOSdG8+DarqAjQs3EjgjAHOTk4Fd9b+JECiGeGBbpo4kjglmiWO1diBvjjglfYvzAnBznqAeKALb+EbZLgrmS1hdUjt59OUTxxSxEqI4kdd0cSpn5m74yc16/4Qey0+306OKLdLAJzxCY7hfLYt5sgXImkYHIzkDpxxXnnh+/hs5hJqk9xdxxmWC6FwUgttrdYbMjnqFO5sZ6k1iax4+h024f7P8AcmWSB2lt0LQWrM6mNJTGSTkrhgdv+0KAPobUdbt7G8gu7u3v7lrvZGEhWFeJsYluEVtqsmcEMV4ORzWNd3Og2F9HqUE4iuwyzQwR7J0En8MiSEb0J6uM4UkkHGK+UL34irbTpZXlzqHmXQU+XChdLaNSSrmWJfmlYAbmGQAMc1zs/wAT3OoW6SWwltbVWt7ZpQLceV5gAYRg5Ljup+b2oA/RPSvHEOoXMcfmJby2sSPezWyyTTSuygxq5m4UAkE4Pt7V3lj4qJl8/wAyeyjCySzXk0sSROSdzGK6VtsG/OSOck8YNfnxYfEC+nngGn/6Oiy24DSSGD7Uwx5kEZUfvWOT/rNvQDNd9qGs3t55il5bW2aBFRk3bcohZnlKSMIGV8jIBZgM7aAPujWPHtn/AGNHdNfvskbyYreRoiE2qR5qyxEnY5ycsBknqRgVzNn4rs51BtUEbAiW5fKxyzhwVZVEpG5gTz3OM818eaF4la7urVJhLdfZjIgc3CsiyIuVQxSMNxyQQSAB0xXrmm+KUvfJGrSaZ5ko8uHzUSBoRHJgO7qwDSEfgSMAmgD2278QQRDyWSK0WKGOSCeV1SW885yUAgUAuwGQT6nnAxWGbe7htnur0lLW8CxvDI0pkbzHyDaRwTESNj7xPzL9Oa5m61qzuYLXSLqVnE/mJDPE8drJEIwZIJFuWUh1EhACg8jr1qCEXItpr2zWa/azWMMzXAaWWTcBIkLSuEWY7eWXg9OtAHPeMEg1WO9Zrq6a20l1tlsUEWJl8pmG5/ODlAccnIH4V+dnxm1eWxZW064mtEnU2t1BLDHdQCGQsube4XCs4IOVPK9zX3/rGmXusyXF1dtcabbJIo8tInkKTONsLn5QZJPmG7AIB78Cvib44+ALqeeTTkt5Hlt4pntwZ3NtLcXBXdcsyqPs92AXYIOAT+FAH536/Pf3V59iDSOWkfyzLJ5aiLLFixVsFWRsgA8HjrxWVbW+q6e8NrZ2puEhjW8d4VIkCuSixR+fgk4zuAHb0r2688D/ANmQ3tssfk3REMUkYMsd5ekD5ydysxy3V045yR2qo/hC7sYEvvsV1ayspeVGkeVmWF1PyR53DII4wDgk45xQBn2l3KY4nR5IpHWOOSCEqkqsSAqzO7qQpVT8vQ++a6W3tNR1ZPIW4EMMMEzyWqJHullVN7hXlfET7MEqD1Py5p2paBLHapqtpFLEZUVHt5YwYmtx85aKQDLSA7t/dTnA9J9IddQlWC1uxcFGcw28flzK0LRYlCbnX98Jc4YnO0YPPFAEkOiLJpX2TUTHELyVLhLuWWOeJYFUK8Pky/dfj5sEgngc1T1W0tbX7HaacVvB5axOY3jtbZ4YW3omH+4xUn5lJzt5x0rqblr+aCOzvbZIzALeSeeUB45VhOYdi44dMnci5Py5PNcrJpjxWuomBmdWuomgaFvOUpIQ0u23xkN6gZ7gUAbuj63EpFqbeS7u1j8mEh0nitLQqVZTE+OeNu71XOeawLCPS73xNLp+q3bxMzoJbYSqsH2cHf5k8e0iLL4UEZ+XryaqXM1xou+KaAxXFw5jtiiRfvoAqlnvreOJwYwWXarujE9F4NZk+j6jrFvFey26C6c+Wiw4trtrOFjIZhAFXfGQMEZJP8OaAOv8aafcaZeJa4T7LKjT2JsYUeBVkUKhkljBVYwAMMcH5vWvK28y0W8tLl7ctdlJDJFK3kWoT7z3MrMDC/QbV4PQ962td17UbbSxFAixiPzLe1to2ljuJ5JX3mdzICUgAPQ45FclpdjqE8c8d9e2ohuLhBLcCVbiSaUDP2e584BnYbWVdgK88tzQBoPHLE5NvBFcAWm+OF8NaOGCqJ4ERhiYvkhskZOeBV4td3lnqSWtxEcW6QSCZ45iqxxEzQRovzRyhmJ4Gfc10F9o6tpdnKdPli8h/lklZ4rmREAUNGsRIEW7DgdMY49PLNW1jU7W7me3MltbwxvHckMUV5onLLcPEE/du/T5iNw6CgD13w7DZx6a6vZSXp+wqs8qybFt2BLQzmeflpC6giPg47Y5pk0eqambWCbyrQym3Y3aKqBo+XVXlhZlQ+XtVyTgjIArx7RvFd1AIpbllL200d5Yl1dLeWUje0wIP3lQkKjjBxziuyi8WXeqIHZDLbNPcI29UtDG7BJIZY0DYlLsTk9FPp0oA9a8I2AsbrzJbtrO4nmZ5BB5jySwLnc1hKwwsXA6HeM4A617ZpXiuyt57SO+ieNLFnlkkYPOuolSfKilZwWd1ABZjxkEV8/6Pezyb7i51GC3jisGwUn+zS7S7Zi3hCASpHK4znrW9H4giWWE22p3CLLbKJUFvHdOsnEQR3ZSoTGCzDBIPPNAH0f/AG2ZEuNQLmKe6QtYW5EMdvHbnl7yJ24kVgSuAScjAFeXa94uvredQ7z2wvYw6tBJCWtoIiC9wYycoNnHIDEnGCKtf20Y7doZBFfRQ2dtBIsCmbyJvOCCeIJny4Su3co47gdqqT6ZppedHt4PtZhd57iO4laMJIQ8NuqmHfEkYYFtxGSTt9KAOWt/EIvvtaSD7RBmSeK6uIGiluLQkARoVA8mUT5+71znoc1zmo6nd/2/DI9uyyx25+zmdQ7ExI0j/KCSTtZArjAxjJ649c8N6Dp+mWF5cm4tJ5JnMckMr3FxKg2qGEcT42x9Sp3MMHPTgzS+GLO/ujNaD7Lbxxxot84ikWQNIzzxxKmTExQY5Az1GaAOM8OWFzqVpKbu3li2Qm5svKmNzcbFl3SWZhdwd5QsQy5K5I4xXasHt2WaWaOSO3lQ20cUyl7SKRQRbskiAybZGy5Y/KeCa67S9CsoJbOS2mj2gOgaYxTRkPh4A8DOrRPztJGflBzjmovEttL9meazhjtLnfc/bfJijMdovmbbiWK3JObWVHXackA5bgdAC34e1KIwagJtlrPFIku9NjPcqVP3wTlFEhDYHXjHArhrxbwPdQOplZrjet4I5JNkkzMymBXBPlNnLY4Vic4pI9HtdKitL1bhp7e9uLaXyfPxuSJS2+ZwxwrSOSRnA9BxSxavcEXAnltreDSr0/PbSefJHFOgIS4wepONpPGGwDQA+01K6tLGaDZE0rlrVpvKbzpVkcsttKmNqFnb53/ukDrmtLQrlra5tpHghluVldL2yhVlV1lZobeHzX+9HGiruOOSPfNMs4o9TtNQuLholnnTzhExPmtArJlQkWfKQrtJJwx3cV5trPiPUNNjkt4ERFs7wWtxHCwHMuGiSCckO7iIlmJ6Ek8Ag0Ae5y2OnZllmCrFJNDDeNbhridgruPs8cTKPk3Kvz/IqggEnGTyzw2ttcK1rBcfap2fyo7e6jYKJCyrJbjcEaUKhDgnAAOCRzWfpniDZCbYXVyAIJXju45oTGYLtNrGV8MokU8gMQ53ZxXjuo67rtjqBv4VF5b6bJI1w1wdk4tpJWhUWzs6B5X3bumNrDGaAPYdTuDBpiokkSW1njUGumvJJZDJ5jFZZ3yUSDzQVWIn5gowDms+z1uA6ddxzs0+qSeXfeYtu8PlLeSwNbywxInmKxYuSAuArY7ceeX3jZb+Cz0tLSNdOV4YnmvpIrXDM7M8dnGOGjRm3c7iXzjB4Fl7COwmtdRtdUlnmRo1JuRDsSHzJUhkmiklXyIfOBbzGwh3jp0oA9WAhvodkdtcW8lukEU0pkUwQb5GJgjui2QJHJKq5Uknj5SCeth8PysYr+2YteRw29peM9zFDcQKu1o5zGxCPJjAJySxyRmvM9E1qW7svM1C9uHne5jWEW3ltBHDbsGRvNQYMivkqSGDDlCQRXuvh650uWCG1MrQ27ar9rlnvbYMt95o+dzcOQVDZYsHCqoPAzwACxofh0tex6hbwyQzW8y/2hGkhaC8iR5GRkcDdFOyvh1Uc7cDnFfTPhXwfYXHktd21tNILGdRAVAIMs0jQiUbFfaF2lA7owUgYPQ8z4WstJjupIVjtnsSrTxw2RlkUlR5SeW653gFTIeSfm5weB7TpFzYfardba3EiiKNrmRoQwuxGdrqkwtmJkyONxAUHBxg0Acfrvg/SrMNqjWNvLeWtultEscMj4YxsquzzPmTGCOM7fu5wAa+QPiTFaw2tzLbWskuoWdhA8n2fzALaSabfuij+6s4DcsTjAOeMV9r/ErXrW3BWO1lnuAjERW88KtbxOAgWZbfCu6KF6DJzux1NfDPiaSZtQ1CSOG+K3u6OWKYH7JZXfmSbSzJ8zxsgwwxgMM9MEgHyVrVt9k1o3l/9ski1F0jit2aJXllnBH2wy7sORIrkgHIBGRjFd5oniq20yxTStRDxX9xIwssXJmlNl5sZQvArA2290ZlI+ZsZI24rG+Id7aWHh652RLcT6bGrSxT3qW00UtxK/2iS3Kbnkh2ZEZAxhuCeRXyxpPi5I9XVntJU0q4KxmO4unku4JI5RM6k3GPOxNvWM7gCAQMjFAH054o8Ya3KbuOSA71sItPtLa5UXEPmyuqvczTA5NwsSBox/q1LgAkDJz4dbubO0s4pby4ie6iVo5rMkTRXPntE9vJEzqryOiAdWAHzD5StcLrmvw6jeQXOkx3TzXEFs0UMsiJHOyqx82JXcARRhNvXGVwDyDXKxapL4oGy4DQrYDzJ4BCZDJLLmNLmKIuoecIuBggqVOVoA7PUNS1O/1mRbiCe7tbRmjktvOZI3zIYkO9VAW7VAuFVijEdSxNepQaLY3uihYLWHTb+6huIpLoJ5cca2pjkgMylvMe9IUg4UYYEZPBrz/TdA1CCPT5F+0XNtHFHKrvvMkT7v3cF8Sv7y4ZSphUE4z3wTXV211qEH2uQrNHp8kwSSZkaaR5s72t4iM7Jyx2lzhWOSDjGQCl4f0yw0uCZ9QRmMk0Vu0pUwx3BkYtFFJLI/7uVmBIAOSTzg10+t+HrfSbOG7jNzcrdpKkS29sXm04SEsywyQOSZ1dzguYzx0PUum8P3+vzQxyySWs1sPMtme1VpLgTBysRticXEscTIrSAfIq7gehPc6RoM39nLZeTIzx2RhlbYZo4oIlSGW5RJpQyN5iNl8HBIJ5NAHzlYeENTmjvllj+0sl7GpjucL9oR5CsRnCgb7kcMw5Az8xyDTfFPhiz0iGG3hjkVjJ5l3DZSQx/vw4URyPIw3LJIkp+XsBs6mvouPwpdaWXu4JdQNwkzCLaiGO7V7fzBHdrLjyovK4LryrKQDkGvMfEGg6zLdg6q1vZqftL+TbAtFb/Z0H2WN5X5eV3VgpPAY5+6QSAed/bYvO06aGCSESD7HCkojjWzaUmFhNh8h5CMngBC3JGK9f8OW0OnxW+rbILtoysaRRyRySqvlRystuZHAuAUaFTkbMxlc54rkL7w1qa6d9qubSeWSSCzvRGkMUCw2TSQObi+lB/fxhGYuuBz3BIrT8EQfYrm6tzL5cEM8O2ZLdZYIIxGJWCqzEQxldoUHncc4xQB6BrEF1qkV7cpbW0rXEaw2+mrbSRmOYqkcl8zID5LMeJVAPcjjp8y6/4eurXULxbqVlldE09BBLhreSymlmazRimF06aRpCH4IXBBwRX2Ta620cVvZQokJlaO8mk8iVLq3i/epKXbzisjTmQFSqZPVW4rwrxtplpFNPZ3U8V8lxHFGJYgJLu28x5QZpboECRgp7EsECj5upAPh74iWs82l27T74Lm2Yo7QmAR7fMKxIXYK07GMJgBixFcjFubTo7madEUzwxPBNExmDW0Z8qZYQx3qW2j943LMVUY4Hu3xY8OLo4eysYXuLNLSG1uZYU865kuVVAIiDlIiWzhlJY/w5rx7wlZ2f2yS1lhvo7lpIBbPqnlsgZC8joFZssMBAgI3EjcRg5oA0dE029uprZY5YLeEi3e5MiSQzwlZPNu2WyhUl1ILbiznngYwFH07ZX8UumvHGC1vDFKdNlgjJVdkjAlYJBuLMhf5ckrncQqkV5h4e0m5vZp5b+4FrCiwzyBYw13BcFVRYvLC7ZZWjVSUUsp35Yhsget2PhtJ4VhVriBLa8W5NybaewaYeWJQ6QOq+UMMFkA4faduc0AeNzpK2pSzW1uJ0F3OYvPjMTTp9kkRkypOzYCoyTyR65Ak1LUJ7OCOeBWW3kt5o44EceRHKzbXZbiST7zbWYgjILFTyMV6RL4b1M+JIb9YxHZzzJCsCWDvbRtsBLqrYfZKoLEsoA34JHSrGs+BCdNv9Rs2tR51ztjsWWONRI7ABIB5hIcn5iOoLEEA0AfJFxqMr6lc34jiKzPJZhJ2BlZx0a0kIB84rj5iAozjORXpWgatM9lDaC2uIYopYzPHGzGQI3KzFnwZW3ltyruTqSa6mbwfFqjLYR2UaXtk8c8l/cg+WWUL58duJApeRN2wgAnMfGRzWi3he4s72OPS2nuriCGXejx4g2yBg0RkIGTgMw7jdjqMUAet+FbmSGO381YpjbFpoppw5QSup2rISNpkBViMHaOmelewRXsOq2cE8MkqtHp0n2i1RkEz7vNBuNkbbjJ58aBSBwhUnGDXgPhnStVtNMhvL52FtLLKiPbrJLLbsuEhjiiwQVJJ3F8YZivBFe4eGtNtbmWz1CQC3SEKk0qymBLiFXeCP7YOCv7yIqQAQNvOM5IBr6d4fuXs55Tb290EezaMABkVMkYeQOfOk5UuMAhiV7E11WhWz2OpoRF5E1sIZfJsmEaOzSxhopohuUQMkUjMwJUkHJBOK73SorCC5042VtDFIrm4MCJK8d2ssA2kSxBgQMMQGwTjIzkV276HqNra26xWVqWurwT3Oofu1S0CZIkvJJtsgVRJsCBdrbM0ATWhstSiFu9namZrOC4jluVaOKR283FkwRM/ZljCtuxlfpg1hXC3f2bTp0isLiO3Y2dpbgus8pupGiJQSANcQqzjyyM4PUg5FaIuLFDeaYtwHMsZt2u3O1WeGeQXM0MkQPk+WgQkcDymUY4OIY9GvNWvi9vqDRR2kcHnXQiRi+IZTay20KHypY1ZAFeNsnMTHGDQBw2paFPeXSXMFrGqRmOyu7pZYTJagkBGZnfBidcbtuckkntUeqeHbSzIjiiWCeIbZJMq/nQpzJMqxyf6sNJtJ6MmAMmvWNA0hFZkaWI2FvdQNdP5nmpqDyRKEguXJwoVMfKvK4A6jlJ9Ek026nlkto5ovtrzWscwkRY7aSLf+5JUtPGECYjYAdugBoA8mW3ksBp+m3Fukc/lGa3Qo6Wz+a+xR5jIdkBV0ZVIJYycY6CPXtKjOmI5jndY0LRkRFX80OzyJMJB/x6kGTkE/6sA4Py12mu6ksOmLqCLHNJE0cqyXMITcC7F47dD9wAKikcYAyvJOMe/1DTru1JLParqdsbS4iuE3/ZkkbMZjfd+7Uxb2G4KfUZNAHkuq6i1np0f9nXhjtlvhBNpUMUj3J8tFLXUeFLRwkZZi2Mqw2noRZ0vU5JXLRS3EkTG4stwjl+zQXccrRtLbSFMmTIwDyM5AOBio9btvIk021S6tizFpGlMM6/6Ku2ElAsWRceVGSGG6Nuu7JIrQtJC8lrd2s5t44Z1kuC00csMkcCyzyvNHIqBJ2kjhAVfmbdkDAJoA7C50eK402O7jmjsb3yI1QyRSG6m3oAPNk2k+Y7g5DgbVwRXCaq11YR/YoYpZZyomGLgLDBLGpD27OFw0MrEAAnJLH0rvtL8RC6YXccCNHqVyk1xbzwsrRwFMMlspH7lgEJDEgZ4HzcVzvipH1WOd7EQReWjXUU1uRnbCwWFrtHwQEEbdvvOSeKAPLNN1lItTMGo6lMGeII4tXVLXTZmwjW/nQSDzSqBw2A33AMHFbGqaIyw6feabfW1y0dwkiyahePtUTxhTcMsSq8kyhwQGQNl8gMOa8J8Q6w4vhc2+mLPdpPNbRLbE/vd8hLXLRq22c72fPUjB7EV6/wCFPEAeGO2Synia1tUaO7TbIFvFmdHQRTjDLkDG76LkAGgD3rSpGttNitrt1F3DaxMrMiyNcSDdCWWYvh0ZAxGP3g6EcGqs2vTWNhc+Q1vp9siCBZsFZpkJVQ8sCBzK6S5xgAhWG7uay9P33t9Nb3Upt7q6Szu5mlx/aEEyDgwhCQFfI+VV7njgmvXH8DJLawzSxJdW8lvdeU92v2ieWWQA3G4whstu+VeByuBkg0AfNj6xavf+VfRNdpczO9yiwbHkeIhSUO/Dw7wT8hOcVuRTraWbSr5brMk4RZHVna3ll2LLPCwLKsDxABcYxhhnNWta8JRaXdSrM0gkuoGLyLAyNYrJIBHDA8RLJIcAlioClsE1mava3mm6DKYbvF1cmS3gbyxcPZoV2tKtw6jzpXjAyp+UEknAINAHpHh3xNAtlHYS/YJZJmhLW9xM5vGKszSy29woz9n+63l8HBwAQK6TUdcXVNFDRSGS/aa6iNyyxJJp9vC/Ey5O77gABUEEAE4JNfEmnahex6hDA98sCiVI1ubsst5ZS7is5d87VDxL2JCg16tY6tNFcG+TVLaERyRrbQB1Rr6NSBMskwYh43cpjuSpAzQB6PM0RtHWRGvtpLfaS6w200okDNDJhvkOzBOcck5Nc1q14+plNMt2jiEKI3lSzqz3DqvmFVlZt0iAEBUTcSF4BqOXUW/015ILlEIaSZZne4iiumcM628KJs2b2yNzAktg8VkXdrbW9sNavbxxIV/dI8Udu0cJKr5hRGzbFJSSWOODkErzQBg6+Hs9LbULiSWWETNCsK2wSZXUNGYS8Tbmiyx4cBjjGM5x5ZbeXDfW32e3iuZVby7lrhzBHtMaGJPKZv3O0kklupHvXba3rkEdox0u4TUIPMkinuriQvuuThd1ujYGxG6v077iOvnelX1tLqCwW9r9nuBO7y3EszXBed2LZlTB3RtkFdoIwQKAPbfDdzql5LaQ3LRQmWcW/wBnhBcQ24chZoyM5mZyuQSAFXdxkZ9aWwvNLnSyuoWma7l/dTQ24lt51j3P5bSK5JuGcE4AwP1rgPCPh++1CRGeV2tdQuo7eW5O2NFKoWEkLIS9u+cBTgKcAMa+wfAPw6bZcrcqJLyW1BhhvpGa5G4lUaIRux3Mo3F1zjOMjBoA5rw94Y1PULKS50u0uFa8j5lmWNWt4ioHn+WZOTG4fCqSxwMCuw8N+CNSi1CG3mgnuI1cSTpPMsBnjbA+1xQyQhgN+75lJOM9McfR3hixj0Ozh8+Oxma0AgFvMJfMgnZQAXlVMPHjnnByCe4NWNVaDzfP06UXUkcqzOZkQxx7UAmgiRSDNbnDYwcgpgigCiugQXkEVjZlIYoUC3dvDEI4y+cLvmjB8xmUHkgY74BBOnpvhqw01EkuBhILgCM3eY7RMkiImU582RTnhFwR271S8M6rcJq94strPC9x5X2eRJ/9CkiRcM+wrkbQRlTyMdeDW/qd4iLfRXTSXn2ZRNAu9Ft0kc9WEhG4rkbeu7cMc0AdnZJYXN+GLSXt15SrEE2rAwQZAZXVV+VuQcDcDxk5robzw88rLdLbQqzlC04hQxRyBNxMsMUm0ockZfoeeo58s8LsIrlb6dNSvwFUO0EiHyWYgKFtyQBCoKknPOTjuB1erfEUaTbtIkaoluTEsFvnZuR2Aa9gYbpVZmPKZU5POM5AOhsnsNLknkj+zyRWlzHJcSyRu6QzOADhoiQjFiCD0AxXm/xI8X2otroNaxx25S4MaWgMcE+IyYpRMpLFlO7tjLd+a5Lxhr1vrMEcdvdoP7RWaW4WIzBJLnjELoCoAVsdSBheteP67qWqahdaXpMU9uIoYJIJpAu21mSXAdWjZj5bDG3IJGTnJ7AHisl5D/aRu7ue9kcJLLEZZo2CFXLiCdkOySR0bq/IAwQDiq/inXNC1PTYJHWXz/s80TwsGaW2jDgK8bINqxjsM89q6PxBoUdrdS6fLZtbK6uqSRMBE10wA8wyKoLscjaNxJxxivK9d0DVbYQ2dtI0O1WRp5IpbqO6TcPkkBDBVTngN1x7CgDx/wASzrYl9Ohlnt2vZI3injdnlYcMAElG1CQPXPpXQeDrZGtzc6tfPAbMyySgPuvo/m+SNQmVmHlA9TkFq2T4IaBZnuljkuSMPKbcsqxNyJIXmcCCYH7oyD2xXMwtqem6pLaqssgYMIpRaYiZIEIUKzKfMJyc7d3INAHqOjvY6xM1igebz+bWeS5Nvd7A7bSIooyZZAvdiM9K9EXwlp4t7c2tjdnzRFD5c0YLShCVe5DbiYGJPOccdM9K8j8NCRb6PUbcIbyOSNbh5CsfkMxG8xrkBMdMdePwr6j8PSLFbW15HMLm4Bzm5jVvtDyk7oEiMgYhSR823acdcGgCpp3hHw7aO8Zt7c6rZmKWWyj8qVQrfNkOx8xsHHC5G456ZNZl7odr4gaS38q3hdLjy51msZUjEaz/ACQbZPvOCAd4ATjAY9K29d+0z2twdUtIDMTcgxwJDDOF2hRiVIS42qcjLEHoCTxXJaZbQTzWosLbUr2MQeVGJY5g0N4jjksPvjuwIACnjigBLnwpNpV5cSPFbPb2uAYbhJLeA74/mmSZY2JkAUFVAAHcjNa1i7aZawXELW7ROwdHDCCGSJ3UBdsQZVI54ZvfivTbP4eeJPE0EUOpJNZWsMZun+wo0lswjOFidpTuaV1JOBlAeCfSvbfDqHQ9QlM882pWLSF0guF2tGRghZYQcKA2Rhcjv05oAxNUCSwyRWaxPDqKQzyol0okgjiXM0iLEjN5W3klcD8a5601200eCaO6SFYDI/lytKweSMEvbMkpzuO/nLkNgYOK7bxLHY6er31lGIHmkMXlBUjjyTsdIWbny8A7ox1PTNeBaxfR6hb3cUVp9pkgnZnxBLkCNivmuu3ag3duPp6gHW3nihC0CrHvhmEjyPK6MLq5JLxzuykgRKei8duOc15ZqbWmpzyajHem5uFZonjksRiNFZjsWQkF5x0VscDqRWTe2+ozWiSgSwSNAfJbcht5UHLNFEjFkfHAyBnPGayH1kW+msZ7WW1mi2iJ9jBVyMPNdSbdo3e5HXj2AM+8S4WeeVmMkZjIiguwVZgxyvlsSVxg+prtPDxMn2W0nt2tYYVM4eOJ3HyIqqbiRQQwHQAHFeUvqAvr37Sk8syweWrRPdlUYgDiKPBwvGQOg7kda9As9X+2NIkE8Vo9xFDEqRSyTP8Auwrvuwpy2BzjPtQB7jGZJNOZovLhlmdEsp0OZ0UAb5rvYqMzkD5Spbtz3roLIDTbUSTXkpkmd44xK97LM7PIFW4TbNtLiLA+Y7jXl+lXd28jQXb+axhiZEjOIYoQq5J2nK3HqMYz1xzXWXF0ktskQvfs4lZVtBJHBIyyooZbmaXf+7yAO+D1A6UAbOtXgsLqeS0upi1uj3LWM0imINMQWMn7zDyshC7SX2sOOlczfa1cTL5El+lu99ZIEZ5FeK2a6mIkhiVzuh2K6hjgA9jjFQ/bzNhZ2tZluG+xPLFG0t0Zofnh3AAgxl8tnJOGx97isjWo4i8kRsrYXFzYxbC88FssWwO77Q0JdPNAjClgDxn1oAytBmbTp/s9q6XkeqzSQm5s4BE9uluUHzeY5Z4XJfa2AxbLYAPP0h4X1HTLK3SO6EcTJK0EEJuJvJWd5DEFjZkJDBVJO4nBYgkGvJPDng27vBZy2sixTxguggVpo9RPliREhlCAYjiAG47Q2ePSvoXwv4WgluBHeafFGbYwy3Jumjb7TeRjEJt0DEpuZi0hIwTz0oA67w/ZiaaG/tkW5QPLHcCeV/3cjRlzExjUNLJhnGzB/wBYMDuOy0HVjpsEstxbQMt1MLW3t0tzbqs7zOJPN3jfHGI8EDoOAUY80zUrC3sBcQ2W+EoQ8YUbjdSiAASQW4wXRVABcZHzZznmsrw7Bp51N7VoGSXUtz232iSR1hkFu7JdRqxIQF45vmJ25H3hnkA6lNG0h411O5uBczNNJHJpSzOZIyzKYwPtTERyEM7MQABggAHg0dQ8Gw6jp0t/dNHJGZzFJCUaUR2YZoA8qqQs0ZlZMMFwpABxyK9CstBXT3KPc6fcqtiLkXTrsuLl1wGQvGSfMPqQMk5roLS7tdSszocWji3try2uRdTXcczAp50dwltBGq7lk3Kx39SV3Y5oA+MtB8HpepqFvci0nuBdrHY2tzG6EuzmJbq5WEM1tGFDBYzgtJ8o5BrQ1T4O6Pp94YbBbq4jnt96tJGUWJQcPcM7RhmlY7d8absrgJnFfYvh7wtpsGoRXFva2ZvpysW5UBlhEUXmR/2nK4/eXAmYlmA6843EivoTw18HP+Ekd7+6iyYTG0Vu0a4dyBuufO27HjU8EA8k5waAPxZ8VeAtQ8PT3Fvp+jvqFswWSK7tNNuNj7vlaK4V48iHbySVGXGByMV55ovgXRNf1iOG78+Wa2fykhyrXU253iIa2Tho45JH3Er/AMsc8gg1/R9P4P8ABvgmyuBrWj2rTtEUMXkQzCYvAWd3JuYgsYXLLlvv5O4jFfiR+1wvhTRtem8S+C7SK2nuL2E3MOmFrK1ktQpltLkShnlsw7nLBXAJ4JxQB+bv7YPwSgtfCGq67Z/v7XbLbXUEYaGVbmM7ZmW3iUrIh3IQoOSG4Hp+DR0fUfKv5LHSHSaPzILhLWJ5Zph9oLRTsM77IrKC2zaSQ4Vd2K/oG8W/GPTPiBpt74Z1K5ieVUuzPby3MccZvniZInjlmf8AfLGUhX7xLFcjdya+I9R+H9l4H1KfUrNrRYLu6SW9fbFPII5EOdnUOzsxJDYIJ+UDsAfldeXmu28sjSJPp0ulIXdSJC4SdzGDMtwqmVywO7cODyoxTke6bTDd3V55bSzwT299LG0wtArkzNCpX5bkMdqZHGNvUYr7l8UeFLLxHqsVk8sbaZc24RTbWUUUszu7SvatM8YcSpGwEkgDKxBJKmvnTxv8Jl065h0eHZb6fOJpdIn/ALQY+VhjIbZoIyweUQlSo5PmMSPl5oA+dtavV2yaRHPe6nJqdxDc3Vxvh/eIWIgljjtWfdGQcjJU46gVFe6jPpsLWUbXUggmtora6mARLPyYBJ9njDnlFldnA5wGCk7gRXpreEb7Tb2NbS2YS25toY5fKi3z7CXcrIxAig2YKq+1sHbjcMVam8ESalexzahcQpBe31nBH5cThYmktRLcyXETLlbgggMcbdxOCcUAeHaSCbiC3jtJZJLuHCXE5G5EdissqsTht6BWHs/Sr9t4Zml1U2QEoliO8srRylNn7t1kUMVRVfjdndjDdDmve7D4faTbXdqLhrULcW7zsJLoC5tpI8BIBEjEqTEQRgbSOQa77RvhvDp2uWU8V1a3brcDY8avKYbS4J+z2t06ArdMSVYOCQY1XnNAHzxH8Orq3ga51S5nt5nmkSKEQmO4KQ/umMayANPIHyoYZG3qQc1Fpfgi+kvSk9ukkIAVokjldlcrtV5URTtcNnP945xkV+i7+BJBbx3MmrIitamKaS5jgup7gyHf9rsIWijaMnBEkaszbzvXcmGrk7nRraS3azdbS3RJmmEkij7Vd2i7o1OoOD+6uiyjKB2KsxOcc0AfFn/CtL6GVk1M4gziNo4HYLGJMBigBkhbcACmNwHUDBNel2PwugSSzl1O3is7eR0W3bcZYsrxEWjhJO6VcFWBJYtkDOQPpXRtMja2KSwWbQrZCewa5/18BkjaXzTOfkliVFdDubduT5uTUthpFgsgee0ZJmiju0Uu6mOTIU3jkFkjiCf6gcfMcqNuDQB5TY+AtGinuZJILdgHijt7dZTLHb3McQ/eSxuqOFZBvJA25JGc110GmaRYhHfAvbaIQtPYqTC53KS8asP3pI4CgsecYJBrsZ9JtrW/u5ZPMMDwvGZ5djI8cgUKlwbcllnQDaoC7iVBcKenQf2HZz29r9lsYniSbEQlkmjFwI1MSPGyRYWaNgXlyfmJIXJFAGHA2lsI5LCVZQ5WaSKe5lFzOssm2S3VFH7uHz9zLGvOQMgV2tkdMs5Lj+0RLfXLBJreASAXlo8cxRXEMgUPLLgJ833FTPC4NVNE8L6ZZajClrcwXM0lzBKYIVViI4UZ7vDSgPE4dXPzbS3UA8V3Oo6XoEFtqMtlYXN1NAWF07yI97Fd53NMZUO5rHziwBTcABkkCgDjL3WbwXiWV1ILH7W7wm4sprqGxlSSVvs/2ydZCsd6uAvHAHoK53V4b6znjlkEkkcTSQxSwzP5Zmc+WxeVWzIwIbk8nnPWtuKXbPHJOZktYZDI0ET+ar28yAv9ld4yborjkYwNx2k4BqS/n0/VY4TBYyw2/nt5jy3csDwQIMLOw2bWGSvyEDG4jJ60Acs97qok2QrFJ5G+FbsxNIRiYvGq+a5ZpFIbkjnPI61NNq+oTXcaxyztHIru6zFDbxSy580zDYojkQJkLkgfdByONV9OewleZJUuIp/LQJclraJdkTHzYmcqJGcLncpYEk89KrS6bvmh+yywD7YGkZ45FnjgaNlWRZ5nIFsx3yAbwCxHy7jQBVt7i6tQmqam39qRieFFtTLMkmx2dvNE0e5QgUMTgHA6HHB9Ok8RwzWSW0FosttLGIGjuZlNvGhiVvs0dwwU+Y5bhhkDHJXoeQmtZIdP8uO5s1kiuDcE3Cs/223QqgWNIoy20AyYwPm25PPFUNRsb+aCyntfLKK4mJtojAyCc7YneUn5UHOflIUdcDmgCzeabevO94WbSbJwiR3OTcKkQG1xGyffJCgAgnjn1rNt7uws5ngnjEv2gPLLMgnSdcKoUQPKQsRaMhmKE8k8563L+yu5NM8tNaN39gmSa5srZsG4jc+XLHDJgiV1O7JXqRnirieGLoWlxFpLwHz445nsZXRr+eV8ARefO/MyxlQwypBU4U44AIF+zNKiWELARulxI7XEhvGtojvWNhcyKbhCShLcnB4zUGsRoJzI+pW8Go3ckRQWcPmX0ZjLP5Gxj877+N4ypTHzUkCTCCGOSC+h1GDf5Ja2gllV2JR47ljKHltyVGGCkYPY8VqadpWq315NaKbZ554/tOyRJYEWQH5ntFMO8gqMNuYLnOOKAKej3OoW+oJf3kE10ZTJFJKtnGLqCQggRxiENuiHGcZOOeRzXZxw+fPBqt0LS3tktyXcNIrXc0UrjOJVGDkbSvXPQY5rnzpd3ptxFYXVzdyXE8jeZHCkzS2yvzGUMCtu+Udc4C4yc129mtm5liu7J54oEaO1lh3zwzPChdhNniJy6ndyGycHmgDtdO0W2juLPULYpCmpRW/n+fcpH5DSFSFeJcmNTgAMoJIGT0r6E8N6jfeH9c0u/tnuc2cMctxFY+dO1y251jcXUsUcSwKCpYMGYgd6+b9BuGurq3WSOEqtuk0CW+5pYRy6wMkoHnoxI5GSvbNeraTeXwee6kFxZRTRRDaJ8y26xsFlxE3CKyggZwKAP158DaxpnxM8NRadqRiW+a1jgluy4kaQbCrBXUDyiMjjaAOtfMvxB+Gmq+AdV1KJIfNsLuZvInkdUYRBgyxW823EzHJBbO4bsgYryrwZ8UdT8LXWny6feyrpRWCOdJIle6hQj/XW5hDBpiSMl8DHev0F8JeMfDnxd0uGHU7G0vp7aKKS0uL+GOO8mmZyrRmC2eMAhCWIGWAXOKAPirSYdG1OK/kgke0ubGZc2s0xlwzIpa4aZSZMocYUjBrT1Fpr5orS1mjdLS1kuZw8ssAZNm3cJY4f9IYsv+rOCOnSu9+L/wAPdc8F6gzaNaSX+kyzPeNaWEB/0VCqu0lzKkZkMI2D7/GD1PJrxx9Vh0ryLi88m4l1eG4mubOATu8PykRIAiHyQAw5fapyT0oAp3+oJYxxTWOsRkPEkV5FaukB3ZCmyuI7mNQdzcblywzVmzu1nkuLy3LPe4ZrC1RpY4EBTa0KoiYdcKxzvDPg8V5pqN7aieUQsFM0Mvk2ywNcXjyvgy21ysSsFBOCsvYDrmug8B2czxQwSSXSmW6EcsSW8ZW1Eh3rI0ryB4FRurOAOwJyaAPTvD2l3mpmae7s7eIzImLWQFnLn5Vlhtyx2LnlQcHcea0G8I+RdT2kWiPa3gty8lw6TSyeZgsHtzgxEBQCWLZGOOK+hPBOlmGO1hn0+e/nimbzrm4tVSaOEjbDIJF4YOQMDJwOVrqNZ0zS7rT76xvbqaw+zs8twsJlmgIfO2NZ2Cq8R43BFfBXHSgD528KaBrNrZyGzk8ljBct9sgRmeYmQPMJjLJ/pBIDKFGevAxXp2m6Ff3NnpME9vIDMkrXCTEMLmFv+Wa2zuGhYnP3R3q54Z0J5USW2hl8+0lWO1t59QXT7SWIEhJIoYQzOzA5IxkZ5Fe5toa2mnIl3astzPcW91cXdszwxwHAKx29wR8sYUcgcnk4oA8V1bwuXSOPT3sbO2SLbHut7aeaNY8Ezw3BX91EWyGBGS3IBAqvc+BbNdN+3XMgv7i7WKGGeOHYNNmjjzl4XBPkuwzkDBPTmvVpdMgmDzNLamBZ9sM8u66MjHLn5Y02kgsdo6bl+bFdd4Z0qS+t753tlWziWKS1VYTAbq4DbUilAz5YCgkk4XHfqaAPl3Vvh9FqFq8sJhzZQIXWNEa1kMnBt9gCnzScZx0zg4rJj+G98ZbE2trFGL2yEL25WSW2xJ8rxSJCGKlVjzuI2/vMA9TX2ufBtvb2F9MbVIZYrhplkIC5uEUMWCthZImHAxwcce+fZ6WtgLSazYFr1dhl2YhVWOPLSVvlMhJPIPHSgD4P1DwHdadraX16ryWlukjXEMUHmIkkShYzBGyqYijYyCBnHGeKh8K207xXqS2VvNaHUZ1SBdkOwshuIjgRAqdoxwXx7ZNfUPijTL6fULozwi8hluUTbcBptu6ZVMk4lJEcfTA4zjj1qXR/AlilpPCXSWcST3dx9nYKbWSRfLtWPyANAwzhFyx9OeAD590+wSUyaha6dJZW6s1tcwlIU8iWVDGbtWSElQ55XIB7d91ehaH4c/tmWG4vJDPAkiW87qpht/kzEzbpNvmYTuQgJAwa7uHw1FIxt5ZfslxFvW8jZSiXkycxyyIRnB4BwOB93PGd/wAN+G7K2t7uWeKO3VBJKtlFJcTRXsYfdHFKl2r7GGOqA5zxQB5L468LDUdKhsdMgh8qJ41MBUtJdNDcHa7bJcKrRA7QxG4KgUEggcr4X+H+t6e8N1eWCGCSa5lVXimWZVMghBBAyNuTx1GfSvpjTbK3mnMkumWFlLDKl1FHDO8/lxQsFUXYOQkaEfKDg+3St6w0yW+nma/eKC0jcyRO8ksUJkmPnTRhpFAy/GB25zQB40NNnvrhwzCUyssclzGu+VyH2G2QKmRvbAEke5l5ye9dz4X8ORW3l2l3BfJNBP8AaQJx9otI387AlEwUGRMDOFJPPTmrsPh+3trmV2ubf7Mb2O1YrcrPNO6Q+exiAZfIUd2HpjNbNxf2mlRXN1IjLas4tpW3iS6SB5UdJbRTIRICJBgqSDu45BAAPUdLtLG305IzJu1eRpZYpjZG2i/ckBXEse4wjI4HBPpXK6rpVxA12zOlrMtynlXSu0sjySjLXFy8O7cHzxGDsGOcYq5oGvpdqkM8VzaW9ptjttPZg7NvU+T59yzfvQ/GdpOOhx3PEV9NJdNNCZoYXt1eeFZRsiEa7llaMpuDFc4AGSQcCgDyu50m9kUTWibpvtVyRM8wJQzffyoXK2kp65H7vtirV3bm316CC/uWkEVkHu4VIuzDNcwFNu2Tb5hZuu3dt6p3qnb61YvfvC00s9nPdzK4tJ0SZjuKQgGRhsti3ABwSORxzW5rtzDP/ZtxBp6tbIFsbn+zWEryXaOUSU3UjbmG/uCRjnpzQBm3bTwRL9kvpbV7eKKaOOQPHa3U7/xOXUBlAPMQ5X/lmxqr9nlWxZf7XtYLtlnF5J5Dx/ZxM4Rp5DIwxOkXO/O3tnPFdO/7zSVkgiuLmVl8yCz3l5rO7gx5vm+ZEOB6d+2a4rWNLub2x028nFxqFveSLaSToqJHLbR48yOIwt+5lmPQDeV/iAoAyrrSX8mJ1WzaW6h32VzbNJLctah0j8y5icY+1b4B17TZ7GsSC41drzTBcwx3ksaXNhElw0ccU6zYMZWONssy9AMZB4rstA0bVrEyTSRtHaKJLhbO6RrxLC1dRArNcOFJj2gvx0PvW7b+C4mki1a7mi077cXm02RId8cdzFcfaHlgLyYiH8OGKkgcA0Aa/gTSrmRvNgiaN4Zze3FvDH5bKrPsihcyKAMt2zxjJrsNRWCaQraxxxSXMsU0gR7hlljRw8wlKqRgOSnXBB9DWHp9s2lxyW9q7XZdhc3d1aq4lheT/UW13iTndNkccDGTgc1zB1m8N3LbW4ntriK4lN0sp/0GeEy7/JtW+/Gu3PzHC89aAO7+zWsENsoLReYxe1Zi9tPEizZLloncbNv8XQjkdK1VjtZIpiT9tMji1e0aRooHkEQjdpr/AAE3LIMA78Pg7vU4espp13a205ikuLmG3huWgtbgKwU2/kRWqAth4W5b5ckHg4rA0bWJ7UXKPAZo5hLFbJeMqslsMOskkCNh7oXWXZgCBnB9KAO3utAuNPtBfamtuY5LZZ41iLzx24jIgkRZgAVK/KYwf7z9yM8x+4tpfJvGa4tSbm4inBmuhdzyNCUhn8xciP5GwOCMdPV2p+LWXR511RY7tb2eMwutwTJGgG7b5NvuUK0nHpzWLZ3y6hILm3EltFOA6QvcsqM5yRLah0GP904I4yKAN+zjj+021xd288CSyBzCHkfeyRnzIppCN8EIiAWPjBOOK5PxoZ5y9wmlWUMTxALHv85vueSrF4yPICx9dyHLcjPWuyXUbi6SCOW3e5uSxtmv/lVpkJ823MkaHapAO0t049BXLav4g8m5XTL2JbO1uvMt7mYSee7oRw6FVOcjnA55oA8ShS4ZIzESpsZWa3Wzm897dkfYwPml987ZOAucAc4r0jw5IhhmszbNcXbzuILhCJSkMeQ0NxcscJMe6rz7Utnodra6pbfY1s5dOu45likWYI0l2y+bFHIc4icnOQ2HB4YDpWybc6RPPFb4WW5E87QrthEB3Es8uCPkwDhl+bjnFADDpL2LPqTTw/aGuV2xSySCeYBihXywN/kBcY46AYrsrHVby8t/sd2iwRtHIqSukcphDRgFl3SLKikA8s2Oc89ufn120jy6SRoY0iMzTRrcoJrhFijR5o8lGONyhOCTmr2pN5stpNpsiRb4mlvJoLpo4YlKAFmXYcndkMucLnqKAKcNhBpa6hIkb/KXWNV/083Dyl2X7PI5Hk7S2OOFxzjGKedWj+2WsyLLBdjKIskbfbZ02BPm2qQHwTtz0B5xVqW2t7G1EkN8qzzyoGgmnjKReWhZp4mL4WI4O7JHJrhrbW2ke5vt1nA1rK5gfzDNco6dyufnVlycrkepGOQD0EeVG6wz2Jlju2V52ZY2nZISXRFAbDsQGzuI+6O9JLdWtuEmsNtpbm5814oJ2QoE+UieBsqTkk4z25715ld+NJJZ491+kUMsLBZxasjQzg4EjSMcAFC2D7Ct231W21GxmErjUXSVxHPIiPMPkGCqqVEi+YTyw6dKAMjVvF8ek3Ulza6jdWEcnmQTRJIpuJLguSjSRzEGISBjgJkENnpivLNT8XW2paslvdQf6WqxIzW08cl6ZixePHkswjh2kh92MkdKTX9H1k6qbpBIk2oEIjQxYmkQZjjmML7hHsUn5jjgZNTaL8M9RtYkvb2e5mnmuH8q7CsERUbPlTyRxFvmOCGI2/N1AzQB6hprNYWk001qLu1ngCJFLbpcXMLOoQxXJBP7sN84YsuB2yKbpl3cO8l7JcxFECQJLDvNrCqPjbG6KRFOFHLHGMc11WmaL/Z9q6TXl/dRXEZklgS3Xa5RSHijYpu2r64w2DyRXPwxkvI8ESafbWc8Ya3hjkb7cj5+eWEIfLkBwWJABAOMmgDsnmSGeW8SWO+kuIVtkkSHMksYj3bhcopbKg9WVc1hXVxqN1GJLGC4RlctPGZBKr+QoVDGir8pxgjOAc4rmb/ULvUL9tNjF0VOUZoHeyAZypSSO4jjy0fByrKOODgc0R2msHy7WO9kmJlKzxK0kZWMlhhJo87mUAcgkHHXrQBw/ifUb86gZbqa4azYMLpVdUktxIUVfJ3jcr8NuDDAByoPSsVLSHWIZ/st4ltNaGMJKYp0iLS8JMyWjKlxJ5f32fBHUp2r14eEY763nm2ySvMyE7VE7sqELIJtxyPlyc9M9K0bP4TxwzpNHDezWk7CZ4ERo2id8BmaNRl4fU4K4bk4BoA+c7y31K3srmW0lhltRdwQvFBMzqxTiSYlUO1C5ycdB1rkxc6rcahPA4u7xYFlZUkjiSGCNV/eOkoI82bb0AyCo/vcV+hFr8Ipn0+GHT7JI7VG2zMtrE8jSSOGPmZ/hAbk8gAZJxzWonwIlnuLi7a3t0EA/wCPfyFUxj5SZo0QHz9wBwBkDvigD4H02LdpqR2Vkb+5urWdnSeJ4ja+W3zbVKgB9udpJC57nk15p4pv9YuNGtbeDRZUnt/tMMBlhjzPu3oSs/mqgIxkZPGMnjiv1k0b4C2qz3F1MskjzIQoktxbxtC2Nu0oBk5xlRz7VrX3wH064WO2nsLFLK1mWWAiHEsMzxEP8z43ckY6g459wD8mvBmgX2o6VaBrC7XUWJijnkDySm3Vt0jyQnAlQHIXaTnFe1+DPgrq93f+fd2xhjtTDK00UEUbHzHMhzFuJ3ZA3ZABzx1OPu3Tvg/p+marayw2FpIouNkFkUeR2sgAzSusQJX94NxGQD0JAr23RPhhbp9pIt0wkSRqxjcwzSM25BHEvzRlCQCeQMZPSgD4z0T4SSyT3N3cyzR2CMyOxjCSzOcGOSEZwiEjBwcgDpXrdn8K1vrKNZZVeIxxfZYLpEYWcQbJjJQFGJAL7mOcD1OK+xtK8I2tpafZmsxMAuDF5IlWM7R5kjEr0xnkdPwpIvB6Pc+RcQsunyBJLn7MNgEYB24OMgAdcDuaAPDdB+F6lIYEUuhwsbsoSJWGPMZFB+YMnyjHGT6V67Y/DXTYI5oUsFDPKHM7QATqoR1YbujRsFQYBzzz3r2XRvDVqYkjtw/lbFhhSUZMIPyBwv3g+cEehHauwj0EW9umQROwKgszOGKjALbc5GT35waAPB08Kafa2yxG2Qw7GjnkltiCxI2jyiDkED/HnpWePDVtCpYoYDht0qRxNujA+SMEncGI4zjA3c47+83OkNEm2URyGRPMVGfei8/K5TnYAQeo/SuUtLCDUJrif5g9uWV45FKxZj5UojgBhz1+6OpwBmgDxy90oWvkyi2ZTAfOlKQmeFVU7keRU/1jfKOnHqR1pt1bWy3FhOplubMiR0QwZa2kkjwxlBJMFuTjOOQvI6Yr6BtPDkM8h3T+e67G8iIKxmidgG2ogYSAAnPOAOuKZc6NpS3Dlo2dVzDMiwiF5HRTiPZtAOMYOBz0BNAHz1rGgT6m8whume3u1imcxu4cOAESOMkfKqHBxjnHAJ629C8J39vqsV61tFNHaxP5ElxEqS+cYzaRlluGDXCeW5kOAAdmNwJFeq3emNZ3EkkUZ+zTStnTiIw8cQX925cNlULAcjlc8gYrX0vTlb7K88wZlfZAgcSyAu3yxl+R5YY9+2aAMTQdDlnKG8lh3TSS/ankJgjMqFi5ggQMcGIbRwASOoxXXXOk2gUGLYoaNo7qU48uUbcIQmN20A5Ixk44zWtb2kkxRz5UpggkWVlVQYXkLp82DkkKc7hnHrUtzGptoZiYlEu6OEENulZeOUxuAyO4AOeKAOF1KFoUtiiqm9ktYolK5a4DAIdm7ITcQc4x78VQgtreeaIXcMH2gfvZmKOpRkbJO/AUnYM9ece+K7K8tBLdR/ZlUpDbrICUY3DzSYDeWcfJt7Zx0qlNol4GBt1LR3MfnySSR75ERcAqMfdJPHOPXpQBBHDHbyQwpGJBERLuEQkEisQVLqeHXp1OMdcV1UVoojtWdkjMQJnRY/s6TM5ym5I0ICKOuSARnnFZenWV1CYmlzM2Iw0myTcihwRH5UaksxGe2D64rvbKy+0lGkC/OfLmldSsSqMbkZSAfuk//roAz9PIh326RtGS0txPNKd8EifeYRumQm58MMngcHFR3DwveTG38mJy5/eM6sm3GGcEMQMAHjrwOK7C1szDaTW8DRzFiQWLRldhz8ixl9x69AOe1c7cBC3kbYCo3usYi2EsmSS4YAgcdOvYDNAGEtnHFcXYNwokH7x3IheJwW3hQWbOCM9P1IrFvJomvEgiRo5pkYFXZVSQr3M0jD5MHlc4I49q7iVI2RVK2UkchUSMEKNHjgBgwyFx36e9ZN/ZR3LRYs8yIxaSfYzRLGRhY02jBYjjgkjjOO4BTtNPjiCssKqzu7mXa+0naWwsuMAYHXPOfXFc9qtmZ8PNPFdIrBkRUaHIJPyu6LudeBnj/wCv3DxFd0EZl2R2qPLFuRlIiQ5RApJLs3G373r61yN7P9odZbO3wpY/63cIlfoVlYj5SM8AnJzwDQB57f2Cx28cpG2djNJHDCJfs23GIiWkA+YsQPWqs1m09nHJcwRsVtSlwDKoSSVs7VK7sFQoGa9D1VC8WySKT5oo2UCPZNC4x1BwhhP13Ec4rzXWZhZq0cFtJIsjopCMHdHIGGlVsbV9cev0IAPO77R4zOTDbRrEVBjTdF8ikk7eJOec/nRV26u7hZcFFUbFKqY1OF5x0bjkHiigD+ZDw2o8QbNQ0+WCJrOQSMzsxAkVRCJI4HdmZsDvwO3Fe82/inRtKNut89vJczQp9qlunMTRy7dsTqYhtI45AJGTjFflx4H+LV9pUP2ZpmjJkDlUZIMCUhAxZ2wUVckjOT2rvJfijLf3M1ndXn2hliWaAgviVSwVMhFOwBzxnsuelAH1r46+IOj3P2qK2uI7vyLdGWQzBZWmZgG2FwPJhHbdgDoTXyb4u1yEPJJKzvNN5UbXDzLM9uFbdGIzASZEwcMTx71l6h4hEcFxG00Ju7lShaJRI88TEExu5G2M7jxnkd65C6guJN9u6eUHEYEpkeORpWIwhnTOVx2xz79gDhddml1XULmLy45Y43WRXiKgAKARJguPlwCSvUkcZqzp92ltZyxNK08ErxzKZ41jhaBBslj8xuku/ACqcmrN/pMlq0qOHmZZXl8hVZlm+T5gHYKVGRznr2688tbTXE1usMllPHDDJI620ieZJ5xY7PLyRuAPIA9KAOxa4itX+2rDagLAYLAp/wAfMJlLMQIXGDkkZbr6c16P4W1HStOsftESN/pC+ddzQFpZXK9fNUyjayvkYC9/mFeD28yS3TR3l5c29w6KsU80DRxNLGxOw+XIPL4G3gZyRmvQPDjW0EZbU0muS7syIkjhAm4giPJO8MRxnjnkUAbFx4ikvddllLJNCheGNFSQb4JG2vHcQ5IRsEYI449a9K03VJEht7eFJCLUhWWNJZVtPOziYHbmCLgbiQR9K8utLvT4ZJZYBtguhcJJNeQbDaKSSsSSBQCWcYVicnsK9S8DRXWpSWqWFxfl3jNvJbSBIreN5pMsokA/0mDA4ycAnrxwAex6PYr9gW9sZkgvUt9l3NHcKsM0crLiWWIjg4BAJIJJzgdvSdL0K11NrWG2aW1lkgH26aVGaSSWUhUa0HGYupLAkYGTWr4N0a0GnRQvbQeesUtleCcI7IUk8zzCCAJsEEDGVyRtJPFd3b2E1yomj8+yvY5IwiLNBbQLa/cBG4gHcABwcDOfWgDj4vBkNqk6XwF2bdW23Fy3luyCTAMCR8TLu474xz3I+U/i/rOl6bcSIQthqEUyy2r2wdpGiRtjqxmRgxOCMKoIyccDNfaGtzS6TaxpqLQybWeGWGWSK4liibMiJBco+2Z26gLuIyPcV8SfF6w0eTUpZ7dLi7EsK3EdlMHSdnm3JFHapt3RoHJMjH5cgc9aAPG7rxBBe2zypNFG8yMYYmZluEJwFZ5JQFeNjuO0kYB4FVrKdZ4Z4brzWaKNFgEcoigSRivmebG5H7lsdFJOeVGDmuP10XwmtNNuIotMDyJDuYq0b+aylGe6OBGEYYOSBzgHFdlYvY2Fv9i1K1a+luxskeLywHEQAiMc5kG1wAuRwWzkZoA07rSI7WyuJkR4JHmQxuGxarCyqXO/czPIf9rnjpXL/ZJY7265S5Kw4C3Mtv5qxhcrGjDPy7SSM4Ixg4PFeiRySrZJZ3cAmtAcyIFJS13RkwTHu7qB8x5HNZc93aXl2FtsrPHbK324Wy7r5wMFFGMBQmcHgnB6mgDndOQ2DsbZ5oLWdlFy9wDPmZQXWbMkYEUfO0YGfrxW3AzQQSajE32dmLieKVcx3EW4qkSCEEyRueecAA9a5fULvVdswhngcLJJIbU7WlYIQUaJFPzHHXOQM461S03U7rWYLi42R21xbq0b27SKr3EcA/djYXBRs54AycGgDq2vV1C2tI50vLeximlSMRoJFW4kkGPs2wgqgYf6tiRxyO9QW9rb6ZLdTb/tN6twvnLFCqNGGXMdw8bKIxJ03DJ6da6GxvZNPgsGt7YXKzIjy2t7bec6zlD5i2kjLtIIOM9Rg1xWrbxd6g1rPNa2N1H5l3EZSJZrkkFLaGELmIDHJYjIHpQAtte38E91PqDASXEw2XiSLuRQT5YVYiVSU5HXj6V1Gi+I72G7isBPL9hW4iZnklb7QDKxJ8yUnCqRk8HHb0rz2O0ubOeS6AVnltHEd1PMHhS6yNiiHd+7fBPIBIAyemR2nhL7Y8UVzPPZyfat7XIaKN45YLbBaRSfmaUHPI+9nigD3fw9F9ov3mY2ot7CBrpXbeJUkmYgSEs2JMR9TycjjmupuvE2mRWD3zmISLMYI4/PkTzYIVDMzQsuSj9QTz684rhtFuk0mKeV7lPIvZllZHgldvs4RQkAyh2RlSeD074HRmr2+m6lIr2UbNaqA294kPkkNiSOQKcSqV6DjHQ0AXG12G51B7uFHkUQJGiQIXto4lIzJIo5X73Xhc/r7JaXmlXOjabJqE5a8WFhZwQFVL5cMjuqHI2r1OMAkc18t3moto00N9Zz+RbKD5+nzny4JfmZdz7FJC8AhRkcjPFdt4c1eXWYILu8RLeCW5QWVwpImUOcIrP1ERwcDG0DrQB9V6VPptzKLaO4S0doikP2ZhOhLgebLNtG4IW6svIH0rM8ZSNpekNa3flapHG7MEgiHlsuGRtsytksiHILcnBHWsHTNQvtP1CG9Kw28MVk0QeQK6XMY2rMyDGC24cY/DPSmeLtYsV02SZrmSWCEfaZLeIFVSORcFWgUEjg8k9c9BQB8zeLI4Vt3njUaj54JM/ntAbeKMlUtRAoysXJLsOcA5IxXko8OrcONQuWhntGDw3t1byyz29uhH7uCM7d7x7sAtjjGGIq9471Yz3EQ0QpDAfNkVZSYZ5/IDNNsU/K0O0gEg55ORxXKaRrrTq5SIrBeQ/PZxyhbVYosmSN1BwcsucjPv7AHS6vo9hbW5sbW0mAuY4mluIp08ieVAoSONByGCHJJ4bbxnnPl2v6HYSyzyqrpPiKNVLRBmfGHCJHKUjGR944OevPXrLnWpFaGfT0+2N5hbMMnmC37kQQt1kwOrDBA4PNbdlaw6rdwy3waBbmNmku7dTEkrIQzLIWTZFIuCD83Jz7UAUPBsjabA1hcyPHcyCKWO0edJI1VjtVJWzhnJwQQSBjrXot5qVtp9lO9tbSX2oqNuwzxy7fMP7xriIZAVScowP58CuP1XQbSCdJyipL55eG7uZDcRpGoCgW0cZBZwvLdRzx1NLcaq1vLDFBdBrm5jEb2FrCzw3qnCq17cSR7oG4GVBwvTmgAuNZ1a3itC9urXJn+0NcQ3M0jvKRg+YiIUCrFtGM5/GuhTxVNJBDcRrLbGMmORRHvcsdoKxpKgWBh1LEEnd8tYJv59JWaIWYE0pZlWNZJI4WMZ2oFYb1ywPzEBT61y8AvVmW5uI5/KuJRNM52r5TyOfmVS+6TaDhSF24PPNAHsej67dNHcJFf3C7JpLi+k1Bz5YQkP5UIjyzMQOS4UDP5egw/EKaaOOxieWy0eURLFcIqmNgVAmHnFA8cm9sABmx9K+bJ7+HT7qUKJnWZAQvmCaU+X0Bmz84OQcYJ5OM12Wi+JrsxQz6hHb3Yj/c2gWBZJbVJlJVBFkLI4PXOSMcZNAH1Npnii7SaQWN0Yba3t1XfJdxedK6hQPMaWRgScnrjOBwKoQiS91Se8mmntZpojGsTmIlWkJ82YyxjaIs7TnPTpXjelXyXHlww25SSMNJdC4YwZneTY4ETsDIpQg4GSuOMV6zp19Bff2XbXlvGLSMGPEEu9srJ1xIwPlMqjGcsfTFAEGr+HG1EwT2lob8W/mWqXTboILdgu15kmZAQ5yeRuDY4FaHhf4fxf8AExePZHaTxwvdCQq0tw0IPnY80qQAeOdpbGQOleraDpMOoXcivbxi2j8sR2svmToUfIRhApGwKvIPTkknqa6bU/7B8PSlbuFYViiVgomLJcx7sN+4jU5+8B74wOlAHBDwLpNxaR3hvLMJLK0WNq20tlBGnmr5pVuTgEZ6HOR3ri9L0Sxg1O4WBkvYgpLhnl3uJWZV+zkgMTtH4gelTeJ/HGi6TYXE2mxpJdyK0caRvIsCm5Zw8TwYLLIqYG/DD1weKwNB8R3cV0ftdhHAJLOSW0SRVluY0IU+YuUBlOTkYbOAeBQB7JJqvhrWNHg0mSMPcxvFaxiaJsosbY8pZAN3mu4IDY4x14radr7TptPis90VrNbi0lmmdpQkEJ3NEd+A824gAdewr578P6td3WrzXMCWWoosuyR43eMhY2LI22Y4UBmZcg4UjB5r2rUNbtr62WwaKGC8tkKiGG4cywSSbXea4RjzKOPm6cDmgD1E31+lmLCHUoUSVvtv2VoZFlit0UoN8si/u5GYE7fQ8cZNU28RxyNDpdxapJcAb1fz8WUMaJ88q7cFpDkbQBnOa8D1P4h3dlCpuHuGls1MfnFY5k8o/u1lK5zLKuTgDPqRXkuvfEoWL7LZzIt44kN3cSl7mdC2SyENtgxjGzj29gD7f03W7nSLuGG4Dw6cZmm8gkhJ3wGhlnl7uxIwM98HrXplp4ksYIIL67ntbS4mcytarEI0jiXK7nOSfMXhiQMHIxnv+Y+qfHu5j0yDTYr5hLJJCl0WnQvIgOFj2BiGYfLg9uck4rBn/aE1ZLdrV7iG8tYY54poriUNIZSPmO6MKyrjb8qg8LgE5oA/WTUPjVoWh6PFY2uoadPd6jlWllnMjCzZiDNJG+MkEngkYyBXlOufHzSrCa30k6pFNYTxvuvIYgbQNEwlUkqxywCnIJAycZOa/MaX4gXWrhb2+lmtCYY2SKCFljKR4IW1Lgb2VADknq2Oe2OPF+qTiSCBPtdhPNLIDPDIk2xv9asrrMAJOQchQPl70Afe3iv9pG3URxWV0yGKKaSKe4Ty4rqE7hHK9q4wvzf6vqT1J6GvnG4/aJ1+ZL4w6hJcFpwJbOSMM6xzFlNxZfLkMozvGcYH4V82atrM+oTJpsoaTznmjtZ75WuIo4iu0cKqtGg58sn04zwT5LqOq/2UGt2v3tC080Nq5mdpAv3JJBGy5EJwSFySOw60AfWNr8dteljvLefUJr+WK4mmhQn7HHDECUjECBuN7lSTwSckgCm2/wAUbm6jN3fyS29/FKXnuY90kMUjACKOZ9pZwRkHYSOOK+VrLUbeSMG48qaKd4fOKAwvL5TBQsAU7gzDLHIGfpXZSNcmHzIZJFtZdoSOWa2jj8hV3KJA0uTIGx8x4OMdjQB9Nad8T7i6kuls5ZWee3fZeXE/nwW8+3y8yTzTFokZs5U4Cjt1rgPEXja7i1C+huWa4mukjgIWd4rC4ePaJJYZZFCFUJbvyRwT1rxK78UPod1BaWrWkcHkofLkkUyzTID5iOFO13LdAx5yMZ7bdvcpr1zDNds11tx9jiXavlSTR7pHe3U7htJG4Ac44GKANrU9ca9xFps7tqNsdsSSzJMWUYOYg2zZCBnJXLYBIz0qP/hNJlyNWjE01tGQGS7dXDqgRI7QniSJSeQ2Dn2qtFp1lpCzy6j/AKTLOI47MQPAuJA5/f2rK26OMkYO4AAKRVe7ttImjbULgGW5WQZSN0e1hZvlICKPlcYyxJwSc0Aej+FvEwkiithBK2+4FxseWGRxJPEQJIPNkG2MDnDYUEkL2wo8S2elPeRESXLI+1GnbiMh9yIIiu0Xm9sgqTwM968Y09li1NbHTbqSMMS0NzN+6IJYNjOcNBnoPxAxzXUX1nqFxbXcloY72/S4jIjjaOaAtGArSP5bEi5A79h+JoA9Zi1eOZfMmMc13dQuZTJCFtQ6kNGtxes5ZuCcqg4I4Gc1sSanaTabcjU4YLGP90m2zdopLiVCDEVmbJcgjgnGFOCa8ais9d04Fb37KttMghkgZZpDbh1EgKmJSHLN1wSR2rsNAS6u4ba1LeZDCV/49YJLhjaoS0xHmrlZQSMZ+ZcUAa0OvaFbG2kjtbdpbxJI5rZl3bpUfDSN6AEA5XG484rTbw9F4gt/7TsYmZSJ2f8AcGGLzFI4RFcvIcgjIBH4c1u+FvDcNxqBu7nS5Y0hJjhumVJZ1RixjVYkUoWdDktnHPJ4r33wxoMFpFaxjMHmyM8kbJvkgjlbJLHbsUnr6c/hQB85WGianp8NjLshktTdnfFcMzzNGqAOTGQDEoY7UJAIzz2r3zw74V07Uzbvd3kltAWEr2KPPK0UToDHtccBt2QTuxzXsDeBNFu5Jbt3OyC2WKdH8qIbGYP5zyJkICeM45yaz9Q0fSNFkSexmulti6+csTi5QeXgxESOoMsRfkhAR6HFAE+iWmmWE14n2a4itEC20ckzhJEjjXKiN1UlnYncCARzyTXC6umoSx6hb5hkhtpJZrdoZ2iuncybt15MyKAVBGF9+BzXq819plzZw3c11L9ogKrLGTFAktySpVgpO5V2FcAgZxXj3i7Url/tlhFHBHHNM7zRSP5089y5Hl7XO3ERXBOMgFfzAPOtc01xHErpcXt1dyM0xDmdfJEe7CjJ246Z28ViWiyPY/2fdiRkx+7mhVQ9tApKkTT4/eqD/CASK9A0mZoI1e7szEr28tlFKZXa4tZCMSTs0nDI7EY2kgCud1fRri6t1hmnube+WRTp8bLHbxzxswXAPAlLr0yee3rQB5dqmohYZbKG1uhHbhV84SKkUkcTZjuQ6rudiccdvYddDRNHW8Wy1KFEuhOJJZpJZit15kfEqCNJCrlF3EBiCeuBXRaT4BeZpheW7W1vGryE3Fw3nXUqyEhY1JwEIzyMiotQguPDOqqqx2aabI22O2aUwrAi48yTCMrGdh0JyD9OaAPePB+h2MlqjRNBZGKUTcXCpcXICje1wCSIssQoUkDucV6t4e0cieYQXUrebLFdCOaA+W9wjD/QreSSNcblH7wxllcdCcV8x+HPF+nx3hCCG/lklWGazijMkghABDyyKNqt1Oc84zmvqzw4bm90yS/lFrFFAyPbzzKojMca5VI41l3mUED5kU9DnHFAHReIJ5FuS2o3FlboYojHBM0Rt7SY4X7Ncy+ePLAAwAyjtnmuQuhNrlk1xDLY3ElvcQRGS0mCmGN5vmjWBnUzqVXvkeh5Nd69rbx2C3VwFguJ/O863uIfOju0dN0MsCujBpxkfMxGQeK5LQtOgtrtpLeJraUSH7HJezK2nyyknzJJoVwWbIII6L7DqAUfFWmX1vp9vcG3uPstzItrNLbL5N3aqoK+bFHHuXywvzEqTu5x0xWV4ctdPt4hDcT3MtpBcSy3RlkRg6DIijhnTmOduC0ZwSRyOmfX73Rda1SAaa97ei+v2T7CbaSzggtEVTIWjh80+ZbkE7SpOQcYBrAu/h5f+H7e2gW9jv7i8muFad9pCXZBIWOHjzpCMltw4I+XNAHlet69YS6kLVri9e5jYxiG4uHiENvEfPieFRgPgEAq2B09cVbk8UWmkW5vJNQjiinIT7KFRhMSMS7kI3SM3OQoONvWtTXPh9dSpHJLbN55kdGmnvUhR5PLG6RViy8ZJPCtjoBxivmvx/pF/o0DQXBnmgmwyyLI89zAY28tmtSQuWAwCoGec4xigC3qEZ1HV7m/kvmmiafzbpzbf6Nx9yNHUfJhSvy4+Yjr0rrri404W1rHY3UC3Q/eRwORH9rlygZA75KIwydu75SOvp5t4Q1OZtPkhlaI2rsrCS9uPLe5ijBRY7lANsZU8BwcZxkipI7m3utXe4tpWSxiljkjuGcvIXD7ZrOOMR7bmMNgIykbgc84OAD2tY7uTTbC2muooILqSed4HlMjoT13P3wPm/ujt1zXmniPVFlvjZySJIrK8UxSRVaO2iUeWmS3DM2GHfoaybu91xtVhlhn3KsjxWdvKSwa1YbirSg4jIkzlCBgZArmtT1SSXV5oL4W07SN+9iZpJInuFAjXY6JgMF4ILdfwoAZdago1FYIb1ricKBaFQZfs8TlQTcSgbdpGFVSc+2OvdaH4bk1S0driJGuzeyTTMrSPIymIKsi2kSFnjXAPQDiuWtNFt7NUmSFxFM7K4dAIrdW53eWoLSknOGHAyScV6b4Uv49PvLKeJLxGBKyzXRW3iexKnO3zDslQk42hi7cceoBvW2jahpllalLi3vY5czF7mVYzE4HBtVkCgSDjKAkjGKSLxja6XbRWk00U1yHikc3J2NEzzbppFKuQQExw2OOg7Vo+IbcPbTizRWhlmF1cQLLEiwyPGx/dR+ZuQGPn5eTnOOa8J1fSJbjzxd3McEEqusFwpAmvEiGURlLfOoGAN23pQB7JrPjOK7ubttMv9Ot2JSG08kBbm6mZcsyzDAQllBAIG3PNefHx9qMupJokt1GJWuYzM73IuZsFgx+eM4SIS55/M14zrl2kNrHbKzCW2I+1RyRqrGJF3RGCVW3CfqPlycHvXnWl3Md9dXN5Hc3sV2FZj5KqpcGQAQySFtwRcDAA3HOeTQB+n3h/wAVQtYLBcXDNIEeKMRyxzG2acLHMQty6lXK8hlyB1HFfQvhOO1SyiSzup2jvFjhNpO6zPKgOWmE2/aJCfulSeBjOOv5ueFfFM6x2PnJdT3E8tu4kmVWAfaIxG64DC2Ma4OQMHPfmvrzwl4n1tYIJUgaG3tdSieCK3MJDxiJWPkEtlQuCMH5TgYzQB9Ia3qT6DcxTC3F5HFEAkLeWr2u5cRxywSNmQlOScFsivCPFGk6V44ku/uW1wzxzyzkNFPam2ACM/mFVdMDHHOAC3Sp/F/xR8iR41jke8dAFgkhheK1kdAPNuJXYE9yQenTpXC+G/Etpb22p3V7IiX06SSLJIcRLK24hlAiYxwkgnIyCD2oA8W8X+GFGpRxQrb+eYtodAsjXMihgodv+WaMqkgg8nvXH2fgbVftn2xLGe5YwIIpmkWK30+ZtwwULHzX2gA+/etrxh4gXULwGxmZn+d79A5iVipb97p4aJPMUbhkjuOeldDo2safbxQqZNVezuCII2kgA82+RcKGLONkRwwEnQ4zmgDzfWvBPiK8tfPS3SH7X/o7QANcWk8iEsHLKOJjGg+X5RnIya4TTfBOqaKl9qV1D5e12Fu/2SJTADIq+RhmV92GGFC5GcZOK+gI/FFo4u9LtkCyTTJbQRpPJdRwSkjc08TYaKUHgFOPQnBNaS6FqGpw3tnplvYmaaGKO9tZD9jyYHG65d5ZDIsxyT90H5AT1GQD5h1LR4jJHHFY3Es0hlup5N8puASu5XSKNm2rzjG3joQKxdOsb6zuLW5kdLaa48y3jheOC6EKsHKo7LL5n2ohcj5PlPHXr7vrfhmLQ9QsLWRrm2iVIUvJrd1E5Mqly8N3Owack5DLjgc4BzT9S0+zdUexlhe0tnikS6igNzA6t5nmJ9qEe6S7LkAkDaCSQcCgDwK60JPtKXV3JcjzGiaV7kMXkCkvKQrKCuCEB45BGCetbesQ28VtFcLeQxXc1nJavJLOqxQWzOxhWJU+6+xuSDg7utO8UacbwxX1nuaGK9ZXDSyll3NhVfcdu5SDzn5ccKa5rxBouprZT3VuqSxi383ypNpk8tDuYF2wp35AByCdvQZFAHH+JNP0u+tYLGyKwqskTyyQyo3lBCFeUXAc5YgZwCQd/NTaB4M0qGVri5toblkBaO4S+hVLgvhpvMJVw7BV3MeAu/A4BrkIbnXts9pqe62t4n863iiW3Z5o3baI5YkJKKCw6kE4z0rqRey+XJYyW0aPGtsA+nweXMiRnDI5RioZh17uOvGKALM9zFPNe6bDcXjaU0yRusDIxt9pImt9hRVuImAAR1YZxk56VgX/AIOSO9ijj2Dz4Xm+d181rW4J2ie3Jw0oJ+UHO1QB9XBo7O9vp7WIxwspjEbT3iWtxEjBi5WSBWDLIQqbcnHJ4q1rOv3TWBvZoLaO6hMMBUyGUxxLGAogljyZSCOe474BoA851/QDOtu+n3MFsthDKLt2SSCW4ki3KmF2HeSV6gYyOvIrD0a2ihto5GubjzJHWQ3CREyvcZbyoGhBOxM4XO3LcnoQag1fxHcvd3MUDiSO8tHBl8uN7llYgsgLREQlXU4JIJ6dawmHiFIrP7NHHbb5I7lYgCbi4lbaqnaigZVskgDjHbqAD6A8OajBIsaXE8fnwTLPeRzzAmJQQDbkbMwJk7xkEHPHpXoNpa2OpXV7BDMyyDzTarG4jhkecK7TRvtAlTy8jOR9BXlmgQ3FmC1yiAXEcObh4PMnE64aSRS+N2WbaM9MdMYz32jf2Qg865a+Nut0QRdy/appPLUBXIRVC2y5A2sV44XIwaANibxNFaXd2kbG9hsIYbdvLR5Xi8qMBZt8Sj7OBIMEsCSRnFWIfGa6hPH5/wBnP+jojPnYJJy2+NLiVQMSlSfvEcAE46159rcrJfXH2S1kRbqYxhbBEtbWVduwGdZH/eR7UJO0nDDrXns+vXukrJp+IdNsbzeEuEtxdXM8qOMb2c8IYyQW4IPTpQB9Tw6joWoxxxxXZdoY1hdxMIpvNkAWYW0gO2XZgDJOCoIBJ4ru/DNhDdWMsk0zWd/FqYjg2x+bcSLFkBvIkkCyRgYycY+XrXy54Q8VaeLv7DLb+TaH7PCZ4ntxM4nICGO3mYbR5gBLgnJzkgmvpDStS023kt9OSfT08m2ee7nuZFSeW5mJEaWUqSElzuXf1G7POKAO2bw9PcMH824SOG2kmWGJfLaafzOXtoVJD5Us7fNjk46Yq8k9xYLFHcWvmM1qI4oSjebfRzFdqXEZJKqEy7ZwMnHXiui8Na81jHB9oPnJGghkhMkczl5T8iN5ygoqxFl2qckNnGOag1K0t9TF+0Ut4kSFntrhvLieC5Pzq0Xz5NsSBgHqCMdqAPOPEFjHFpyxQt9ot2jkeQWmz7RZzFsLbRZUPHGxHUZAwAQOg8oj1DUWu5/s4tfJjljjK3EZKiUqGS2luVZg11klgGJJBGAK9aurmO4kisb13hu4cLaXRTy2lkRfNk88RAh7aXcwDE5XYSSAa5BLeC+1Ga2sVtz5k6LcxhlEVyIJdr3VrE0mAhCsASvmDrjaaAKuqT61aWgu7uGGyVgjw3BkK2wbywzZ8kMzklNwU4XkA15w9zLquonUmvWuZJZw00KBGuHDQqks1uANhVVUBieRnaORXqXiq3lhNxYxFbOBctGzubi2jVnUuk+5AIzlVDADaSxOcdeMurceH9HmsjaQRPOjMlzGUJlR2ZnMTRkmNCCTtXPA4oAwmuAGWOE38NvNLcSASNGkZWIFDHAVbfABEFH3Tk8jrWL/AGpFbxSx+WJneQ26CeIzFLaQEIbgSMMzAg7CQOAOlZ1xrb28TOq213NbpKbeOZ2UJCgCoYiQMEkYw+C3pg1gXWpS6000txJLaukcNyTJHb2z25CEskskb7p1BB2jbnaAPqAdhPp+h6wbOawE011apEvmXMq2UD3ClfOzCpPnYOQGA25ABORWppNlO93c2CNGltM5mM0yr500kO5Xgl34doVdcxx7vm3Bscms3w/pUN3pNvJLBdS3DT+Sxlmlkgu7bzi67RGg8jExAByMgZPU17l4N8JWepuZbpZIZpJIzDDBEoiuFVthjQ5ISQBcbifc4oA6fwF4VvWkku57mCU/2armFoFBtzIMxrPEzELciPGwgkbQCOor6C8IeEjd3iPJcGS2tbSG/KQqba9aVHMUC3cYVs2zqq9VAPqTmul0bw3LpOhEWMKzyL5WyK0kjkntozuUzXNzg7lBJyELgdwO2Nqmrz6famaytpJ0iRbOadCrF7pdt1LFIysGnjCvlR68dsUAesWd3aaVfPrGozLDDbypBepDFHGsOz/URIu0bXZlCvkcrycCuts/FmmSSrf6fHaxXF7cP5EMdq8q/wCrjGyNkJCkk5JIx82SetfPF74ji1fSA0M8FrLIX+zhLd1LTxxK8oltSDiTbvXdJwWGc8iuJ0jxPceGdRZo4rhxO8dzbPeyfu44/IjW4aSKIkwYzlFABKkEZ7AH1J41uo7lLlbaLMqiaW+86SJHhnaMZ3RsV3RhgSu0tkYxnNfEPjvTtUnjutTjntEtIoZBLb2xIeREcxSXMqCXLsu8NtUFhu6cYHtMfxGbxGwg+xtBPEI7e5unVv8ASEeVyl0rBSHiBUqM9Ag3AE15N48gk1ae+EBlgtjAkcplCwDZK48yaFoyFZGVMH25I70AfE3xNspbHS0ggi+07IQ/2rbIy3c4byxE0nI8lUGcHHzqTnHFfONmP7RmWzuvNh8tkltreWIq8/mH9+VuFGMqwbbzxgnGDX1j8RbSe6g82w86KG0iaCCdXaNmZ5RCV8kArI+FQZcDl8g96+arOzj/ALVmmnMkUjSPELSdSkYujJ1VwcAvFv8AuZUEnJHOADe0WGyYzvDcM9+kixCEsWthCCfJgtt77oz8244Az83ua9V8PWUVhLFqN5KkfkJEsM1las7SxoGEirtVklXfn5snpuNecWcdpaapDMLS5s4LW4cnypAzyQJhVKbVKyEMQo2ljtBzg8V9JWGkzar4bncl57O4k+WKGb7PFBMiKJ3dkhzDbYbbtGGOMkdcAGfDr+j2sulx2ALRm5j1O5aaSS4iNxA8ilpFYAKUZ5CMEqBt59OgttZsbn7XMz28SxurNOtyIswNsijkMj/u5pyV+UDnbjGRg15K2g3OlTNHHZzSI11eRS2pvVvZILZIx5t0g3APandgAEk9cVbCzNGbbRpDNatHaoLJLIu0kkJeWeK1cKVEqsR94g9xxQB7to4j1HV5rKJbaWJZLRYr63vNj2ttmO4uzL5sZVppQ+xsuOEwBgivqKw8ORahBa6hJaNdSJemztUtlmEJXJaB5zHEu+Ndu50I27SvcE18ieBL9raxgkvvORnJeVI4I0hkuTKyLaTyj/lsiKrNzgtkAnAFfaHgnXrV7eBZ9hFuQo+SSFLqOTCvOm4gDYQqZAywG1csCAAY/ijRoLW1aLToppNTbN1eNcgiB8RsNkIA+WF2I3AZwT0AxWJZ+FdO1Wa5kvYUlS7tY7yF4CHtLK4E0pmgJkXBZcFtpO7nC8jFHiXUGuNYvRHBK8lxd3kZjSGaOK2iWKIwrBvIwhLMcH1PbFW9ES8uJroWE99YW4ktmnNvFAkcot4lhljId8LIdo+Ydyc85oA8o8R6Kun3ENvLNKdPu2mimjhaJ1eze3GJWaeMt5VxMURkbAiKHhcVzmn+G7bVLLy1vJdOIt7gX9laxFpEeCM5SCSFgsyrHt564OOa9P8AFVjHeCW/hM5aGPyrm6aRceXFMdnmRykB1RVy4QNk5xk1ylo8llLDFFc2tx8yyx3UR8uR7fVJHiknWFyGlIdMbFBZQeQMGgDyy7kn0ueET+bIjW6PbytHJcm7tbZfLEd00h22ZBDEqX3ARrtGSQPOrlZdXh1qaCOB9txEZA0KtMLVoBZxXEY38NIyeZtUkgyHgAEj6W1nT11OwljhCINPkaS/ijnVI2SRdlzJcfLuRFLkjbxnI6147qumwiSSGO4trSeW2ktrS5WTbGtnCu0zXIX/AFkhK7IuMqOSBnNAHzX8VdDhisVl0q/up4Ir03Mhu70Rpb3kSyRefYxox86IqrhsltxcgADDV4Z4AW8vdR0+Ce3W7s7qRoY3sXlaawiDeZ5MwwwGFQZjRmGJc7wM4+ofEOgWc+lzSRw3ltKkMpmtVmzJcGNpEM1qkmWW3KRyNkL2z1IzF8LvBEWiveK721ompFzazLbyXtwQshxcXMrICkSRsqhgo3MPL520Aeg+GtDW901CILqyS4nufslhGYLgz3sbP5Ae7CnyUKlCNzAKDtBO3n1vS9AhtIrWXVoriPU4gHuba+cS6fatEQSssoBM0LAjdjOGYgZXmqdl4YNtPHHblruO3trhrd7f7Vp1ol7Gv2t7q8by8+YwDjY+3JGxMjbnsjbSaki2ayr9qjEl9ePcZitVk3BsLHMQ8jAowwAY/lyxBJFAE154Lgu53u5nW2S6AW3VCYoLcyxxyNJaR/fmgDggNtKjdjdgVxUngy1CTs8t1O82oJsiW1GUlLsSsUkQJaLIYlwNw5xlSDXrH9qakmxpbe1cSW3l2ssN3H58ls2HMSRMdsBbJYEHAVgM54rrfDslvqEyG8S0t2tVKWEMjgSowjjMz8DdM5WRl6Y3ZIyMEgHgI+Hkr6vAVnimSRJpfJaBSkEjxxfZ9oZVkkDLhiSvUknjk93dfCnTbDT9NvpCtxMs8sklnaiPEM8rMyyM6A+ajO7sVBO0ttOMYr6Nh0QZvnFrDB9mQGS7e1P28w4AhWJSmCPJ8v7ucADdior0QWtvE6XYtYyyRyWjWsb3s6uhKTxXCFgQZAc+mcGgD5u0z4d2E5nureMEW9xJBLHJ8iuOW3CI/IgSRiSQcEjA+bIq1L4EttLsJDdwu91cX4+yvGvlpEk6qVkngBMkpbMjoRH5Sq43MGrqtauNbns7hLOSV4JGKwJtRgZQzEpceWgwCu1gCcnPFVtHXWL6KO18y8a4R3MSKo2z3FuiSlbmYF99skb4CgjaqhTznABa8I+BpNQkjhW4uha3N2n9mSzEmaSSwEquUk3LmFnBBU7QgbachTXvviG23ac9lNb2trOqyTHc8htjC0bK2+ObasbSOoOVdg27sMVm+HLC5tnt5GuGljSIXMs1sFsrexgBO+OJTneWn37iOSvXBrS1/wAV6ZBdWiukdzaurRSTWyJP9pEi4/s+aIsTGUmLMjYClduDnigD561ltSjS0EWnnd9kuI7i0jRIRcB5mZBZyNhTgo5Zg2CBtJKYNUb7xVJDZW0ssTQGWKC1/wBLIE9kNxJnCWzeXAiose3JO7f8uTkC3d+K/O1t7ad7qe0ivJbSK3ULbtFHOBvMUwXE37oRjaCCNx9OOQ0myiu9TvILq2WaL+0bueSO5LiN4SAtpC/XEcQMasQcZBY4BoA9L0XUZZYElABgSJri3kZjC0890TALiST7kxSSLABG5Rj0zWpd6tqcBd44LyS6ZGku4bp1+yzhYTCLiO8lII2qqqFjySVJUEDNYei2mlWOl3lnE3+kxSlpIZmWe2XfK+5baYSbSglEhUZzxxnrXp/hWK08QxTWjXqtNZrGltCWcG4yN/yhoysKgn+Jh0zxmgDxqTTrzWmXSIreYLc26hUBbcbhk81kW4e2IkOd2NxHHA4ANW9N8O3FlDZW08JWOGQ5+2RDzvMzMJVkdRsMaoyEBiCc/KK+r9P8E6aLiN7mSaS4nEcMbWyQEK5iI2vMSAJRgqCOPlAzuHGpH4Z0Wwt47eR4oGti9/uuUDJNKirC8UjFizIq7S/GAxPbBoA+BfEvhHXTNJc22mNcQ3Mb25kVHJhgb5UktxjMaHBwCM5BxkA1W8O6DrMF1a2lu2ULESW92gNmHt42jSSTK5B84Ec8E5UE8V+gP9nafKvmfZ7a4Vhc5uJk3MZGyD5I4+SNGKqWG3CjZkg1xEPhjSi72VnbzLfRzBoUu1WO2e2bEnkSkHdJIsjO0e3LHILYJNAHxLqnh/ULZZL5zJa3kVxEl7cMGa2CIzSTRW4Q4VyHTCkbsNjGK5+81KfTIJ4wFVAry3AlzuuTJkRgmBiFjWIqdgJyVGR1r7B8f+FEOmpZG3ceYb6TUE+2L5EGYoiLiVeiSiMx4yxJz65A/OHx1rsulak9oiulnb332N5HlXY6xxhVn5bLIQGHXqCPqAU9S0y3uJ/OSQ3cjs80Udyi21vKrJtlSGaJweFGB6FeQDXTeF7G9do/scay2unrIzQJdwmKdnACQnZKWlkhKxk4z97B5Bryq31ObVTNaWe1gkyvaCd38iSOQ5mdJFH7tt+/Kjp1Ir374YaSsKuftn2CYz5tgIlaUROh88WIR2acyOo5ZcqX520AekQLeJNZEMo1LNveXNu9wFLjy2AtvPClomWQsQpIyFHUYr6u+GrO+nPME+02i2oMthNcLNMLtGCmWSRmzAjbpCm0YGMuRkV88fY3m097+SKcXUF9Fbm3trlYrxQqBhczyCM/aUEQLSE4RPusRxXv/wALLY3s8FuCvlgyOJLhJY5HjSRgzXH2ZW82PLEgfecEFQc0AU/FnhOS+1q6n0/TWs4ICjXEjPDcPNZFUbe0qH73mbx98tx9APNfHWhtpnh64t4LaZ47uF5oriOWSK58y5XYzSQqsjDESx43YB24zuIFfbcXgXU2sEtpDb31lcXEkt08RkjlNk87MEt2xmONQB8sm1jv4BFbGr/CbTdXhjlW3lVJfLs7ksgDi2VVkVFDY2EOsY3cA7cg80Afihcw2VlNdtCNQtJDFHFd280e57p4o9kt5/pMeLZpFA2qSr/7PNee6/4lit5rO2hQpEklrE01+5khttm2UqoVQFO3GBn72TkDmv0t+J3wb0+O/urOSK4MLx/aTLFiG4lnaYjy3LJhyrcjaTlSvavk3xd8LNH8qe0hmjS5814L8rLHLcAoAwmVwGBn2kDjpjB5FAHkun+Nrh2kFjerfQfa0nlntZJIYhN+83fbI5FIltxwpYfLmP7w5rsbjxDp+oRwyQo+pXIC2q2WxgCJok+1SHjy3hyrYBfPHvXn2p+DtX0yUad4bguL2dMQu3lbv3UgDlt6KAJA3VyON3KgV7h8K/hvKlout69LdpfETQR2f2eyFsjsxBtxII23zMoPzbjwQTt3cgHlS+Dr/W7uZWs76zsDIJAjW0kMkVvIhSXyREuxoSQMNnJySM4xXoGg/C6307T0vLyY+UoVhbkeWoZGZE86eTEh/d7M9RngHGK+rbjTNAj0mxEO5vs0Ie5iMiPJKiExmKc2y7vKSNsjaCoKncRXOaxbu1molNrLYyqLaxllhR3S0DeXGrCNst8wOWYAr3xQByuiXsOmtHbRRqjJHHbh3gYiWEBJZJbefopXp0ycZBPb6t8BeJLJrqzuDcyW1zORDuNqklmIAhEbXU4cm3clegIwOuM18g3l02myW1rZQWtw4fd9ojWfygMhWjjaRcKOTxnkniu90/x2NOjWC1lt7fdMsDMkUkt2ieWu8+UFKhRIpHzbcA9cYoA+5LW6Vbqe9N3ZiWdXlmksnYWvlqpVJGjKsT93jg4781asXtLra8kNvIb7yntp5VaebKS/NJGwKGGBgrAkqB0r52s/HED6FPAJyJNoMwCxrcsHjxI7PHlRbq2cgHOT05rpvB+q6hdahZWcUrrY7YnEin7IIoJEBeaWdmJndiAMDCANknrQB6VqPiq20K/1CQWMklptlWzkhRlWOQblkijuMEknGeQOv5+feH9XvNc1tll+3fYbtpBIzZbE2wG3t57pSVR1BUndt4OPWul1DTEu5xHBDb6nOl/I4tJhE8YnCnCSBEIkhKnOQSSRnpXR6Lp+o6C6yLawWcmoIsc0UkMYiE3zNH5Ea/Iz5IDuOqr1zxQBsGEaPAYWu7yTUZUMctv9pFujwMCMB3KhyFyRj8+meOh1JpNQW1hBnlt1mhRC6B7RJjgedczY+0RkAlUXcQSc4pdT8SieS+bWZJmuLF2ZZbEOljNOgKeUZGizGwXYCAcdTXncfjXTWhnmluraykvZ0t5rdmaB2KErvMpX/SJ9wH3OMEE9aAO1v7WOyuSlzaNHHJb3UgumuPIgtrpAHUmLPBdcdMjJ5rzxLya6vGaO6iSO0QzSkRgxrbrhs5272kLE445A79am1jxbZarHNEJJZ0gEVrB5qeZJDcQgqztEDgW7ALgjd9TSaJMl9CIrGdEa4VPNAcyyXEiSBJlCiPcqDYcKQMckDpQBqXrx+ItNR4FmEQmW4eBmeScXNuCkYjiEQaGEqNw3de2a5fX7ae10UANKNUjIu0inh/cwW8mNqfZpEDOrvyCMj5cHsK9lOj29tp99qNnexwSL5ZLyhVdFCFYXmjADiHfuAJXAHXFeN6rpt5qVtJLd77hRcN5swlcTQvEMloGJ5jwCVUnYAeo6UAclb6oj6W66lcQSyuwDGOyJjLDJQNDGrOCc9QMcc4Fc7Lpmli8h1G0ktGlmVknlMbTW0IjJ3xXFuWDWx+bO5V56c1d1XTGe48r7BNNatEbmeVLd455UUYjNvNG+AwI+Ykqp7GscvqFnbYzausV1A379Ws5VgJ2pHfqU2ErkZAYluDg9aAOki8P2EbxvbCCaaMJfxRx2wurSaByPOaSJDkHcVwckrjJArvdKtbq3WSa41NLY3saNDCqJd3LvGNotZPIUm0dPlZWwu8EDqK4nwtqotdZ+z3s1ndzRiVhDZxgyz+YwxboRIA6YbLKBnI4yev09ZeGLW8CXElrDZyzGHfDcWSRx2dqqjeWkVi0kzsRsxkjd82MUAeYT+F/EmqBJHsZLuK6RIYmnMkM7sOQ5fgbUXl+e+Oele5+AvAhW7sraG1tl1KK0RbaWJJpbePJ/fXcxuFUKx5x1Of8AZr1nwfpFlf2yabFGHna5LJ5JNrcW9uECI0D3BG4ED94PvH06V7/ofgvT9P2STSypJDboC9sI3eU7iFiebGZEBbkjqBQBwT6PZR2UTzmIXNrAY3LxGaOZVG0ytMjhYnLc/jXnXiCxsWMg3Jbny2kdgitIC6BR8+MScYPGexr6G1fSZGt2DRRMksnlmKJdiyovzfeJAOMDOCee5rwDxvmzjMc8HmmV3aGWJGaSJkXBX5QcRYGNp55NAHx348l+yyOiXX2mPLSRo8I2ggHMkJxhZd/Xse2a+ftUurJniihuHnkwZ5xGHaacyAu8cxjwbWNQOd4wBnHpXtPivVVee6itrF4bsuzMgHnh2V9hzG2TGWO7IAGOeg5rwPxY82nTB/s6qIF33kjJIjTRytiS3jXLmZMEHIXjHNAHIa7rMUmmwWvmIbtmNuqW1wxkjUk+RIkhA6AHIOD6ivO7qO/ubOSyha7mTS7eaeVL4yRiOQnpJMyiO5wCCqljx93NdFfGea7nNotvbAQxywR2cyxiR5E8iJ2jWI7jnkqdpGMkCtrTtDuZ7JJb2K4urmZHV1eaGO1aeNNhkdBIPkHBCt83HIoA8x0nTre2WSOb/j4KRxXMsLtK0yygSRqQoO3af4lz05wK7LQLuCC+IgZldQGQyxL5nmM215B2wygEHPvSanoGmRwxR24nijgYXEwEuy8uLliGmj87dsMC54G7BHC9a7TSNHsrkQywaaVeGNy223M0ruYMEQyqcFhwxDEAdvSgDo7LXnUTCSBGuY2itYY7gxxSxuRliTEcOpAPzE4+bk1sya1A8cMslmxtV82OQwvExkjBw5TdbHDoeSAT0HbmvP7jSJbgStbK1ncRbDKpcNcRoBvimlYuVCsOBzk9ByK2/D8guIduppayzSpczCFY2ECRKggJZg21LlgCxBxyeBQBamkgurz7Fp4YQXbyiCSKZd8khh8wyb4yP30YG0qozk8L3rqTb/a9Bhs7yN1gh+z3SLclpH8t4wrhmSPzCQ0svlsxAAQZAyM5i2dst1azWlvFb2ELube3inkaSPzIthaCAJlZC2NxJ2j1xzXV2Fva29vKk0M6/bY/IlWSQzxtFE5kaB5hkRnHJYHaOmQaAPbPA8dsmkaRJFcXMFpp8CSm1NygHnzsjebNJtEkbMrcKQOMACvTdTht9PjtIdHulM9/eQyalNPOkhAClI4hJIwNsS3UnaD2rx7w1ZWrvbjT4bhkihg+2Wtk53yG4nPltHdjdvttuN24AJ0DCvVtBSeJtRTUrIi0i1JI45JpI5ZmuIk3rbwbjuUhuG3AqucgkUAeh+HIZXiiF3Gs9/Gh8iaK4bbEmwQpb7rhdqCRlyTnaAM+hptzompx6zFfWYtVDW0W6OAGeeGUBwlvHhTmMiRtygE5GcYqKWWWUWpnxaIt35vlpcC4ktYmDpL5QUDzrgAZ2n5QTx0rV0vWoZNKtbiyuhby2cxdZdRX95N5cxw1ytqGVYthwnv174AOq0m6sZr6AakZIZ7tUaeR7kRpZJanyUtGAXhZZFJKgFVHDEV3Os6hZadPZXtxcW72cMtlDFewzxNcCadAGRYHZUaJDlOTkhcjOAa8K8Sa1Z3gkjh2SmZYpZVMdsLu0lQmYkTPMvG4Z2AM2OxxXh958QkhmlF3dG6mvFc3EMrG4wLOYiMW8MQIgYDbuc7c4yDgUAfoRpusaVNdXNhartBmgijnE0cMkshcXEzsqnJIDEErlePSvvfwYNO0jw9bTRzRNM9tAYYDM4kVNqiSL9+i7xISWUjK8AZB4r+fS++NWq6WumyaUt3a31hdFmt7dBd20sPkx3UspcEvJI0LbPlDKpTJPevoS0/bhs10VNOvtch0opZLPdSTQxwsxBMMYdmOBIkkMshAZScgAE4FAH3V+1v4ts7fwRdTW9ylpq6OZI7p5fKmhhVCqW/2STHmSY44Qs3J3nrX4WfFmHVNZ8CX80105uLq6Rg8kgmkhSUNPMyxs2Q5V8FCSiE7UY4qz8c/2odW+KOvN4c8N6oLjREMc07xDMV3cqT5N1IfMLqxUcxtt3E8AivL5n8T3ZsrG5vxH5yDUdUMls1oEj2fZtPsRG7EJCwUgkfNn5sY5oA/PjVPB98dVMsdtdaeLMi4ujPbNAlxDHOzW48sK3m3MzHbgNk43EbeaqeILvXbyK2k1HRJGsEjfTrXTJrSfzIYIonuLiXULcpuRGaN2Vhkqw8tSTX2D4m8MXlrFcaraW4nNxqjW/l3qyzIxmP2UG3c4aGVXwxfaVdiTlcnHkuoWaX+j6k2oNpM+r6PDPafvPtPmvbW8u6CUuzgrMjvPuwGUgYBIwSAfM8esW0amK+Kxtbo09pGhghKJcxCWaC2CBiCXcEkEgZ2k7hXh/jKwubqV4723hgjtYL4R3UwlS4hS5dZNjRuoKxjgebgNnhcg167fWdtaXEV2Ec3NyimOJLmOaKCZ5Gjmmt1YFo4pAAXDhQScx5AFZEnh2HW7Iz6moa9V9RuLWOa4leZBFbLcLaRZA+0SSRskg8zCHOEJPFAHz5d6U2y6t/NmjN7LpkVsZSXgjmkdpWmjZAXWRowvDgL82M54p2maZrl5ciW6tvJihs4S6XgfbeztdMkc8f2aJwjiILuGcrnacEYr2uLwzqYhM91ZG4lura3ubW2SOMC6lWUymaVi2Ld0Q/OMrg8Dpirdylw0aW9tYzQRm4ljv2hCsyS3G27Z7IyY2xCd2A9gMZHNAHjEXglLhbltUWP7T9oN1A9goiaF5Jm+0wG8BO+ZHwqhsZQcCuz0Z9V0ItNqNvskWSN7axtpAb2/Fu7LHehwhjWBbfZwGG7PygjBPpkfhk3U8EMtndxiG4kvPtZneGJZVLLBNMqLtCtHjgnkniuc1fQ7uW9ljs2kkNtcl4Y5WeG1YyeaLpw8oBvsyxvmOItt7KBigCrq2teI9RmtBYahM+lyW1pdTwb1uJ9DWSQwSSCyii3TOYFXaFyW37gMc1LaaVJqSSXnnG2hR5VSC4h8m6IuYltYY7ex5+1TF1ZpmY7QxY7hxU8XgPxFBMkpsY4kPlSz/2avkzxzGANCYokkYX4e5JAydkanbweK9C8C2GsW/iGyt9W+zPPGRHDDbp9leGQzSMgnE6kW0rr97naScKTgUAVLLwDO9zYQyTrpum28CM0ksbtDNGPJMmBz+5dml+RckMQQNuDWbrlgNPutTt18ryLxlmms3RzPDaQhZlt7ifbtgtyGVoyGKHhVYnIr1P4h+Jr9bWTSQWtRczJaRW1tbGR/tQO4tNcvGoiVmUnJKg5OPSvK7jxBcXkUM95CJZ7SIWcqy2SecZfK8sJcyA4ubJkiJweVJAwDigDPnt3ezewiSW2DXIuftMcTOqmXE/mStMM+VuYZJGASQTms298/T5Uv9Ue8a5t0jhhiRzOj5VCswjQhbSJ96Mw5b58DODXqWmae2p6BLd2Fs11evgrbtKi29qUaJZYxKHCiAO27EpAJ6ZHJ5LXtBbU9Smge5nupmkDRiV47dPPWKBnSARsBJNmOTCZIO3gHpQA3S9Ss9SgCNPbadcSqouHhvoYUnlTCxvBdTM4jUwbt6cPkYKhvlFG1guYUvr9ZoI4J2k+1xQXp3WjoWI/fRsTIHbO4bQOe3Iqmtp9kvLeDULRoSq5gmS3jV9RVVCmC734ClXHy7VHTlhms+4d7e4Kz21xLbxMLi6+zrFG0rSNlElt43KlQTyoz09OoBr2guLsyzXBRo4rYNbrA4lFsWcbHEowwQxnLBVbbnpUpt7yK5MTN9sSTKXCkGdjbzKssLW8q/MihSAoK52nODmsO7N/q7vNp728W/ak0MkckTOttGP9GkZFH2fEa5X5dpxjOc1bddWgVFPmpJb2sgOpW8i+baxwfuks4/mxLlAAWYbgfu/LQB1trqFnrtybSeBrS2ilNv8Aab66ZFkMFs8SRKHUBLcnaDj5geuCDi5d6VYvHc2OlXd07+Sifa1YXcdnctKTFbynYCyJJvC4VvlIyTiub0nRtVliurp2FtHHEs0aTtby6nKbiBJDcJE77MlnIGDyBuFaET6lbW17E140bSTWtzG7RpJNbi3UsIUWLCusrMdxcgA9KAOv0yw/ttGsNU/fS2IjiXVN+6Nntoi7wBI4wFdCCcLkNnbkkEChcaZAjTXeiLdma3sltjDGwiJ/eFrm6uEkcoFMWFAOGBHT157S/EF3DbXkUdzbaehSW7822ZXknkXcAzRu37pSYyHyASRwDmrJ1a81TS55b2eKO3EImsprVzvuJ3dV2BRt8xefuOehAOBmgDso/EOl6bY2ltLZR3ayJ/pN7C000geX95GsCqVCurMN6g8YyOOqaeLK9kmuLuA2zLKLqxlMqxSyMCm+4/fyt5i4ZQEAzhuARXm1pfW7qqme5iuG3LBGkUavcSpw8LQHPkOegb7uGwDXValcafBpVjZSWspu7ZvtkdozylcEMLoOYwyMEYD5DIGOBgdiAV9ceTTX821NvHcTzRme8fUVEy5HEMSsFVITGQTj5d+RkYxXVaJ4xiVY0iu5riOztXM13bJG7qY1x9mdViJlXzfvkHr1xmvEdRkN7NJcxLO2jFzFtglZ0QbS291kTdbMJc/Iw4HQ5qx4cgNvHFcKJEGZpoYopFW3LkfKJud0oYclcbi2OM0AezzXl1qU1pqM32axt57lHYLFHFPBORhllsXl3hXAJBXI+blQeBp3rB5ptKPlukARI8MICYZWLNK0Z2Dy/MYneT1IydoJrk9HlsNetp4p4PsrhlkSZZHSfz7crmVPtIU+XIXkDrjevOBjmp9QklQywNeWBMUAitF3TNPbwhh5sYnCHzIivXzGUjOFzjFAGh9oudGmggtkjQWQwbuKELDOzsWK7Ucqw+9/HtPYkYrai13ULxzf2lxKJEiZRPHthDbW+eJnLkg7jgLtJ7YNUIry11CxNlci0m8i3jjtrgvI8gkIDKxgbzSsceAMuqgg56VLEumWUVtFLKEuJ2a9lhhu8QTSQZxJCI4yE39k4Y4wBQB0ln4svNO8lr2S4tRNLEu37XJJvG8gvbwtHmBiM5c5HsO3tXhf4yazpupQ3Gl3cdtDY3VnKEkvCtySihPsS+W2XWQjLSEAndxxXiukq2s2cxtLH7NcpHIUlljSFLlY2ykNvJdENFL5b/PuCkkE4rSi8N2lolvHdT7pmYuskI87awBfN3FIqidlPQq3YYoA/bn4N/FXTfiVpMOna+LS01B4w0hlMkyQCQMvmDajbYCmQQSxJP3a8v8AjD8HDpN5eano7SLY+WzTILGW/t/IJEiNAYYvMO/nggYxyAK/Of4ea3rPhvxBbXml61eT4aHypGEsSXDI6j7O0f8AqxHt3bV3ZBHPrX7V/BD4kQfELRrjw74mRBfNGiIuwiR0KDZtcrtbkYwDxz25oA/OK58LF5baextpJbueFl+1JbBXWSTASOdUBMXy7uGAPHPpXp3w68CXtvA1ld2TzXTzAzMZTdvaRmUS5ujuAZGC8Ak4B9BX1Z48+FFtod7dTWmlSxWtwQ08Vm810ZJEkDidXChI2VDkgMeeorm9A0iDT9RC6cs72rss07GIsWZcDZJJv5BPA3YGMjOaAOgtLCK0trS2t7m2srq1mE0kHk3FrBNAhJVhMxJYbWK4PGW4yOj9XsbTVY0tthsLK5t3b7QCzqzoS0qBpB82Tk5GRzXTSIvlfZZJZo3aXyJI2ihlWG3LCVImkLErnJPBwBgVqGyWcWtokoaPzjPPbXCRB/Mx8pt0YhpCUH3gPYCgDirPwvDpNpbRQ2l7OsbRXNrJM1mwjDMMyyTGPMYK/wAJIIzk47+paSZL2Od9ZZ7e3HBt4wJ7aVo02LHBKuUVixHJIB6g46QRW8s1uxaKYW7SC0S6nljC2tuGzI7KGGZipIXzMe+KtJDIL6C2iW+WxjMbxWEapiaOIbBOfICeYHOTkE5zj3oA6DQ/Cmm6hMLq8u7uGxgMTW1vFH5VpG6uzF5C0QEi7l2lgSoJOTjmvZdP03T9D8+exe3IeIypYv5KtJFL8rTxbWYOoOSCB904PNcRZeIJNRuYbEWEdrbwKYJ4IEYSqkjklSzDywh3K5y/HTINdPLcm2KQNPZywqwjMZRTPI5BaM2swBIAwdyLxxzjIyAJeRafqFnMZIo2hkaVodyzJEHQHz4TMyBQwGCoLDBFcVcaXAyWK30u2wtFeVlUwy72UtsZoVIwuOAFBJyeKu61rvkh5Vmhggt7u2S5S5DLJ+/cIZYSVAjbkBjjBB715hqPiO5iaVLd4YrWe4UTlHCQytEC+YJ8t5RKHvjOePSgDK1nRbU6pd3lzI9pazOJ45FiMktyqyDy1e0DRFIxt4JA29WIBFaOnaO8kcrQiMm+Ci4lYpG0I3bYZiiMTtLfe7LnIJ77LWFp4ilt1Nyx+3xQXVw8j4uIXiAjEahwAWIG5m4zgYBNTWWjnT/MaLaZYFECfaHlULAuYkIz/rtxJbc2B1Gc0AVbmwNtbx+cYp9Qk8sNHLDcYER3CCXzC4KquxjnA6AemefsBMLw+e8U8JuIpZbQRSWl7ZWsTbi6vtYXCMeBsLE9TzxXYagzSW01xG8k2oRIkUJhtBIDHlAizeY4BQrJJ833RnkiuLZGiW/QXB8+SZPLWB0uZZ3g58u5kRmNuUIJKD5WzxmgCQl7PVhJ5IggmMkNvcwO8k9vBJOMRTRNHidiM/K3zZrbsC9672ouRPE1zERGFi8+aVIMu9zFJhYlRT8yjlQPmxWBLc2MFtcrHciSaNI5TY58yTzvMDeasoyzzYBOFz+VbUdxp6T3BEeZzbW0bPbERTZdsfZk83byYyd7/eccHFAFG202FLxZA9taRJFOy3ghMk0KRMbaWQ27r8xlY4X5ckc4xzXQ6t4Xs30pJbS6SFrBGFhPLcrbzTRSmTzFKtuRym2Ix88buec4rW9tc+ILhpBIbQWTNayMFTZNBEvlWjOQ2EYy84OGY5IBHNasVpdwG2862tbCIP8AZxGzrfXKRbHZpoo0ZkHCMcHnIwRnFAHmGhnU5mhsdRecJJPIr3ePJkWSO6CW32fUbbYwYxnP3cAdSK6u7mu5RPczahpsdpCls92ZJI0a5WJwhiWVjtV44s5BIL4woJOK2ZLKVIjcadFdSKZJ0n2JFbzW8EqGEyRQOx2zhDvD42+hry3xBOWa+glnaW1hK2zW8siR3W+znFw12906ACQHCwkrhOxagDkrPTo9U1eeOzdo7iS8kmt4TC175/kp5MkgaNNsN8qfPHG5VODnnivZdN8G6o1lItvOIr+GdmsHt2jQXaRg273C2srD92D825sAnOCTXlekmGyls9NeMWU+o3s17czWk6uLGIKjSrJPGSyT/vV2kDa7HauWBA998FfEbw7p1lb6LfaiyQSh7KK5KwzSXscb+YkO85MELoMnbEMdDg0Ac5a6BqdqdObUtMOUkEF3A1z9mglmuJPLM9zchwFy3BGcjqcVcu7Cx0qGayvM2Jmup7h765urdZIbK2x59vpwhlbykUnlygk9Aav634uspdXtbi2a71GO3i1GztdPtbJ7m2+aL7RBbun/AC8gf89TyO5GcV4fr9tPe37yai7SySgKVigt4IZFuVDgwIEYwpCv3S4AJ4iMx4oA73VL6C90+ZrGSWOeKSCeK8laRC9tbtssbOOFkCy2rNxJvx5mPkzTdF8Q/wBm6Olhq8y6qlzPLHa2U6obiK6PMsVttziNeNznEa9CwpvhFGuIJ7Zpru/0+eUW9vdamy27WdvBcfvIBE0YeUg48kqjA9jTP7EsGuv7W+2+XJGl1tNtH55ltI22XMyHaReDOAGGP+mu3uAb6XYt7FLeCRVNmFdLaQgIrIvyTJdRZ2L5pxh2bOc9OazZzcGeS5u2s2jIt0QxtM3mF0Lvalo4TtnA6hsHPA54rKi8Q28UWpaf5a3M7NFOqo8BNuok3288r7sXFq69UQs6k4dVPFcYPE80NyyzQSSWs80txDeAPGdsX+kC48l1G2XACnIGAeaAOnnvbC0KvevBHAszCVnneC4RZ8GNIAOQqg56YFZdvPZyPNb2sMtwLa9lNtJC7tMtlNB99riQBAskuABu3D0HWtKSCzvYgZ0hRJdMkyY4xK1vJNzFIzzjDADAyOFyckcVJ4WlNpbxM8UEInki80FNtzJbQKwjia5cfIxBBYEArj5tooAs6topFhpivZPO0rQFNPVWZBEFH2eF7iDOxnJOdxGD8rYNZc/hu80wRXN1FLJb3Fkym2tI1ja0niUNbxwebKu9FXBdl3NJ/AWzXQWeoXWrQ3iTSNCtmxh0tHiSC3uLuD5o2a7WTD/ONw5/2clvlq/LdGQW817NdwT27mW1SIh4JfMi2ywoJP8AWPuwWUfMvVRigDm2SSPR3unnkkjaO2HkQPIiBtm5oAyZcOFJzxgZIJ4rk0guJo11FrUBLWZzYQyyGVpicQNGbtiSpEXz/OAD654r1CTUNMuPJuDeSGGOBpprdFESPeWzBImRRFh1dAC6jJ9s15zq+rXepXEa4lt1aaW5V4mKQ3MmSSiW8cZ2DHGThc+1AHP3erQ6fcwyzTvZwqpt5CTG9kIywkeK0WItvvZGyHkPI/hOMmr97rOm3ERvBa3trNc7LFVvLNdjRAbpI1nEx/ebecE89s1yPihoNQ1O38h5beOFFthbwbUWZ5mIkJlCMF24I3MAxx3HNR2trq39pK0a3sNqts9vaWk++dZ5PLESm98kqqnywCjxluuDzwQDat9TmsXEizRy2812qxHYr5gUlYZLhMld6SAqoz056YNaQ8SG2sbiG1tbeI3cUiNHLtaK43y7D5imQtFvfJYKPyBrmZPDmr3Fzcs2nGx3Kb6G0DPbxWs8YCYnEoXIY9Cozn+M9K5jWdB1CdPLtnvoZ3uJCC88htMSgGRUZEL4Q5PPHbPegDsF1e5js5YPtFrcl5Dma2EkUdsXOLuGV50x5WwBQAcj61y8dxe3N1cx2qL9sWSUJYqreVdWoLHNuwXcU5xk88d+teoaJ4TdU083qTNsSOOF13XjSSyRYDxIYwCjH74IZgW59a9a0T4YXM8huk0ox3ck8B+zTxiNjGRgLHNDzGW67evHIPWgDwL/AIQPxHqWjoYbm3ithbRB7e3KSysrt+8iMm47Zg+No6qBggV7X8N/hndaZbmK9LKkqhpXnxlpXPlmGBmOI9qgN8xAPY9q+hvDHwz+y/K+mKhUxx3EMYZh5Rk3vLIFOCFwMFMsSOhr6L03wXBLFHAVjaKNQVdYI5Cdwwry7uSwbngcEc0AeB6H8HdNnllMllHcl7bH2mS3VyJEjWQ7pC2Ijzj5eOcZ7Ht4fhFZzpZRvD5UMRkSHzURVjdgAAUjJ8yIY4LDjHXvX0po/h6G3iSMrJMm2NTG6lGdlXBcMBg5wOO/QCusfQQ7x77WKGNXAVJPNTfv46MoIPJ//XQB8Uaz8KLjzLX92yyRefDFLFEu3yxwJvKTJZcYOehrz68+FMa2huPtcrPNP5c8zRCGSRg5UNGVACJjPWv0LvvC8kbPtVWCodjgvhULYEKFgAgH+1jivPtY8KLJcfK0+IxG0tusSPH5nQjaOvByT0GOTQB8Z6f8MtM+0GbULJbxhI0UUjB2aeMLh5UKYx0GM4xsz0rXj+GcFpaFbW2Tyg7vDOEDTeUuQBuUfMTu57jGcV9RjwlC4DQ2cU8CxOIwJ9m5wfnaQBsxnOcDGDjrjNTXPh62W3NoQsNsYsRyqzqYXZPnY7uZMn0z1zQB846T4LS3gZFs/LhmZdzpKGZVCr5kL4Xqzcntz613WkeB4UneaCKWGSOFVLysxSWF2AFtGSCI+/XHpXpUOhWVvExUxBLGKN8MziKeQYwzggGR8jtnJrTiuYJ8iOFRL5aGWPdIN205DpEQCACARx2oAqWfhq1Cx4gVJfMYSqp85WG3aJyvy4AAIwBnIzjFdbaaJaSXCIgQLsSNrloyHGMYVEZQwXI9OevFTacisiPOR8xGGjPzgkgZkC9FGTmu5sEO5VgaGORWCbtmVc9esygHg/pigDHh8J200WyGziAVjKs2/wDe5I2uBExxgqTgjJFRSeDrP95C8ckkbIJRI+Mxyr0Gc8HHp+HPTvbme2toTKrZKMPNkIYSDuREkQJI3gcAHOKdb3lrBIlxcFpYZY9/lOdhLMOGbcMoueucY74oA4CPwdbpAD5CJKjAxMrhlkQnBZ5Nm4cZyvA9eM1eh0G5tyixQRfZndzdkBmKvsO0wcYCnjcM54PtXYJeRm3a5jMcY8yQRxynasgcYwGJ5T1PT370tvLLPGyGFNu8tAYtwDhwVZsY+6uTycAgcZ7AGRp2maXBHci6jZZpGVVlhQL5S8qyuGbLBwSMrnG7NT2+kG4lELWohgDIm/cwkdDICpIJ+dSM5IHc9BWsLb5kb5WMYOGLJy59Qzc7SBnoOM5rorRyYf3bxuqMm5mJ5cgZJYj5SD2GRx170AZcWny2DbkiyxISTaU/eIMBdgz8pHvj8K1VwyRrKBtiY7REMzEycHdgYON2OTx696LneMtGQ0ocqQ2doIGScHkqOORxx7Vm7pX2QySR75lkAO1hEHKHaXYfMyZAz3IH5AFQwxXxIuLdYS4eJ2mZY3CKQwz5bHIZSuAOTuwBWB/Z1uguoEkNvGN2NhVjJwcLvZuYznBGd2DwCeK13mmthC0sqNKsRW4EPyxTEGIMiBwSMIremccc0SvHPazRrao8gMbwMpEaQRSEK4cuQWcgnpkevFAGZDDLHJMlnPb24htkaIQJK813Ip3GRmjXdEEODtThsYNVoreWWAC4jmWcyh3kG1g7FgCp53RqVzk4GASTUtpfR2VypPkpcwxSx2wRx5iRyKwkadT2xnHcgYFb1nGknnNPIQ6KHJJAWZJucrzx17/XigDnLjTnkaNYW82eIhA8icFJDjarAfvGAbjPGSMnGau6bokypiORCilxOzIF2E8beBlRj+JRwDnNdvDZ2byKg3BSiMhBGUIxhiAMkA81Zjs4LSKYxv8ANlmy7YWRgOEIPYnA6cA0AYNpoYFtsVnd2SSVli2gfu8sMOG+Y9MAnnpiszV7TbA7NKUJKxofLG+JDwyoQOJeeMc5PFd5bPEIHEbRLEAd6xnJViW3BimSgHOR1A5rn717eWFId4hBZmCkZ3yk7YCssmAQX29Dx3xQBx+iWNxDdyRq0h8xEjlZzGzBC2ZPLZ3Cs4TJxnqADXUzaXEsoWJxIkTAh3jKNtHzDzGRiMbh79PSmWNwsUnkxRLIse1mjJDSwuzhJMlc7wfbI546VYuNRidWHmLGWljGxPnLqwLY2qC319O+KAKwtC+6RYDC0yqkjRvzGythWjJOC20cHOB3NWAJxNB5sn7pdhVIcFWcMAxkGOW2DnHB7E5rSl1C1ht4JGlRhJsEccZHzb+VyxGA3XgngjB54rDj1S1Dj7RI0UVxKGCyGNT8jDcoIbK5x+vFAG/HFMpOWMatIy7Gj8skqMlSw/1Y2ngnA9DTksYZDctcK2Sv7toopGWNuirNOybVzzn5uxx61TbWbR5IGlAdpSTNKsh8tnHywohPD9s4zjuRV6MQajZC2sSy3NzKrC5uZ3jtfLPyt50AIZpAPu8EdBmgCnc6bHaxmRbZhOpU7zsZJiRhYkG7Dlhx+Pasu+vptNtbpVQw5jedjEruwd1wEbGDGAQD8pHqDXVS6mv2NbGZoX/s+Pa6QujiZ8H50kySDn8R3rzrUNcinuLtjJJLACiW6yMirn7vCqd0mDjORj5eaAOHmvrlkdBHIJ90rySM0m8SHJMiyvG2AykYAfII7VkPq8sVtHaXd1GtugNzHDO6RCRcsSzSK2WuCQQmccjmqmr+IryyF2sNvIWkgkkLS7AiclCUUnIx9P6V45da1rd5crbnTjcwM6hp5omUsofEawGQKI2ViPvdcCgD2u51N2t1AmaZREjp+8Et0AcD5h0mI3DaBnrjtXD6i6SSyPI8rSBl84+RN88iRkKjwbRn8cD35yfM9b8Zrp15M3muNsbQNYsYnJREQEJsbCsGU8blPGfeuGuPjja6YjOZVurqV18+K5aSe3QggAhIlIG0Y6MSMHHNAHpGqNcXN0ZR5salFVU8mVAqqWA2jbjb9CR70V5Pd/GbwteXDzS6m8Enyq0UM0flqQis23dgj5mY4IBGelFAH8allBZ3STvcI0nkNFiZpAkKDAWR2Q8Nl/urnPAxWslzGt1bzRtbQRWuy18vAW4umcnDKOroOCMeuK1X8MT3DPGrQMAXkaZfMgjiOAY1jWMkTfvP4iOhPOalsNNtbB4H1K3udVv1DPIwQeSJGfG5D5SiNNoH3hxjrQBNpaSTCIvaSXEYuZmS8beAxDM6q0XVgAeo64r0RYHu3RIfszPIiyTmRgWhJGDGuGzGSB1IBAPHSuOtrq8gneJCEj3yyQInEAh2EeVK3Y5yN44z3Fdh4dlsVbzpkuftCvJMUEStAAR/q5pSQCgUcEnBzgZoA0r/AMNXkWn+axMsks5RhbhpzDb+ViO3llAJAZsHPfvXM22n6WpuTPGyTWy+W4kmSMy3C8hAXIwqqMZGck17Dp2rafKUuRdRRxXCSQG3jbyBIgGPM3n5VRQD165+XtXmOs24hvWv7CD+0VjleVS8RjtmQ5B8zI5TByHPXFAHnetaf58xeeKKyWR91sgTzJltyCPMt8yr5jA8nPy856cVzMV/LLcRadZ6jGdOgaZbiVZI0u2WCMszLFbR4j+bOSQQdvJPWun8Q6mEZb2RhKLPb9phMRUt5mFEKSdY4sNnj0+leb381s11EkEZsjNJHMwjdmjSB/vWx2JkKy5OWwB3NAHYaf4ifUES0sRcCE3EcRlkMV1DLEmeZImHmGYOCThcj619W+A557ewjnnuYNLcwEQmJ4nWaKM8OUViyzkk5Ujdg8AYr4ehgK6lFdWqRR2qyGBbi3k+zXduzg+ZNb2yuVuIsABjhmOeK+l/AV9eWSLCl7FGY5VKR3s8UauXHMsFyzMWYI3KkdeADmgD7S8LX9xqdzFZfaY7i2kimjnu/L89EeROFFupBR92Mtz0554r0qyvWhtTZyX8LSWqPbSymNrSWcR/MiRhlLMMY6ZA7npXzn4O1qTTZbqSe7Fw11G64hdN0UiswQ7gBuyOcgc9T2rX1/xdcRh5bq/iggeBBbpE0UskkgIX/WRsfKkP8atg+ooAv67q95PcaoypO0FuSSVXynKMCI18x2JuXAA2kABQOtfOfjS8uILMu5SUTpLFKRm7uLe2/wBaGMyuWiffgAKvBJzkV2XiTxs91aR6ckC21xHI0hkDvFBMCMkB5gPMfJHAyCema8Q8R3odmkklKm4CLcRNjLNGrbiqrEfkAIyASSe1AHEJf6XcXIe6tLiyNwI5VMjbZZzG20K7lCqKdobBCnJGTXYiyfWJo4LBnupWmFwj3CFxBDgRxsHiUDPHPTp715PHNcG++xxWn9oIZSkct46iOIKd52Jw28JnI2jtXqGiarb6abOS4uXtrhJltvITMPnozqUjG/G9Vz+mTjsAeqeH/BSNJI2urcy2sirKtxOknkPNAwRATGeUPICkc45q34r0WysLuOHTokj89VaaS3jRWhVVyzw7SVVQh6Z5/Dj0nw5ONcMOmveWs92tq729tC+QIUOY3lY/u9wO7kHJPrXV3mjRQ6YUNqyPLbyTS2dycMSuY5HSZsqAOW24JA5BHFAHwvcqd1xaSF5o/PkKyTKkcgiQl2Q3KEMitz9c45oEIgml8qC1h/1DiJIVkSMMNykTrzJlO3qa9g1Pw3aQ2l5LZW8RuFR7mcykSw+SkpOQu0Fyy9uSfU9vC/Ems2KXhsobWWC8mUS+dGq3CyxOoUx28BYeTgnJLc8dMigC3eam9xLB5F1FaoWRltRFPLDHcCQQgyJgGFivzcHB78Vr31ldF8y2wW7lZBNdyxI8EBIwt3ayKhO/bn5W6Z4yK5zTbmFZ4ftfnpa2UUUk13IFP+kMSI4o4lB8xtgBI5wRzzXq6X0199ieWV40nSdNLdbf92xiVSJZoFySzAdTwp5OOtAHCnw9d3VzCYP9Lt5YSj3L3CKzYHlzSLG0IAk6Y6HFd/4S0GVIprdJG+1ofszNNEH+zqQRG5wgVYzEeAOSeeetbOlRLcxO0FkkV7bnbtEYeMyMMTMJIVOCPvEg7Rn1zXqukW1rDCkF/OrSyqPtMdu/2iFZNoMQLH5onI4ypIGegoA5SPSXtosX7XqWKvINkYDguIx5cjFQSF3A+3PWua1/VJ9Is7qG1ZTEWR05yoeRdwlDFQC5IGRnHHNelatJb6TaxQqG8tlN3FK7s7TqrjChWyXYKTtJ+Vs8etcB4lTSru0mu2dJZppdy2U6kMrbRuHlLw0rJgAjhTQB4+mo3Oo6nDNfWU62Ko0YnEREVzPMBsmlVgYwygHKA5IOcV6Z4b163hujFeC2jtIbtQhYG2jkUIqFY4gnzhQMgA5+avPbyHV5dRFrZ2twLd7FFW0eGDybcRgsJ1HmBFlAYfNnLgYAyMVZfw3rwt5mvLyWOOJhJbnapdW8oF5lWPPA3EKq5PY9KAPp5/GUEO1NP2XUQQyK90HCxJjdssVRmBdgB1OD1IBFeS+Nddub9DqNpIkLSS/ZrqOEF/JDKAIWjbmaXA+YYIGc9q0PD/8ApfhsQpcm2is3jF3JcpvkmHlgGT5huhJb+7yCfrXD655FuuqNFNLvaGKe1aVpGhLR4Nw6yzIAXIUEDsPXPAB4F4rvNPspoLb7UVvpXkkedCwaMMW82AKwKo3XgE5B59By2jXt5bPJPHeQHy/OtvIaNwGinGxA2F2NMxPOwkfTs7xmllJqd7egIZlFtctIfMWAhwFSSFnUIxKhhtVt2eo5qXT7otZT3FhZ3Itry6WOEM0QYSIq5f5hiFN474OD0oA7Lwto9y9zBFG9i8zESRs11JFyG3yQiNARvjjzncRktx1FezWdvppt54bmeaCPcYoY4VjkIAkDTP554YY54GefauB8NeTbtdQFLVr8WyuJLSQyZlmULOqzIGPn4b5wBtXGd2KoJI8V2llNMot5JJblCp2mIxYMoeYNw23JYMBnOADnFAHp3ieK4nNiIZEnsWjJtZ7WUEMwRR5c5K/u32gHIAz+FcomhxfZ57m6lv8AFptlMXmp5eT/AH5Q+xVIPBbB45qWe9e+0iK0hla9jH+kwXdxMRaKU3f6P5AClBt6E8t1rgEl1Cee42ylLNZnEl1BdSNZviMZiS3kOGKjOQx4xQB10UkF7dObI+TJcNzBIpWMRRL8s3nKoSVGKjO0kkDmrUytHLH5S2hiWZVkuv3rhyq5WGJG4jG8t8rYJxnac5rndFdbgwiNI5rZUls1u96LJcMTkKYoHbylDdCOexr2vwn4TfU7Fpb1Z4LGSU28MqJIDDMzgmUlC2UCL95kGNx5NAHN6D4UfXL62kks5LqGIh8SeRFEJG/1kiuGG1RkYVjng969XGg2ETx2mnaZbAWreVJe3cYikErgEGOEj97HjowB5HHt3WmeG5NLsbWNLWGO3y0ZmdDHbSEsSZomjVd3yHkMAxY/l2+j+HtP1TUraFbVQiTMttDfMsP2m2RVaWZZ1fLopzjOPY0AeEaZ4bt3vbiSBPtFwZ/KilJ2iOZMkPGXYFo9x2kbe4PTmvVB4c1m6EEk1v8A2fbqsISa1iU3KzggTAPIAYuOmFPXkZrvIdF8PWPia0trS3t7ecy+e8NmN5whYk/MxRpGAbGSOM7sE16LNrC3SG3Fo0EYk8srbCF5oUUlvMnTsSoJMmMZOM0Ac3od3baDYLsNwbzJEjzxF/tB4XaJCvOUOcDHfpXn/irxAZLu602O3luZnyj3DxKLeKKdd6RGRijAgsR8rHBNez3thZ3GmypaWxMpgle3la7UXbOx3NMsWSPIBA3d8E+1fNd34bvlu7y+uYxLZ31pchoFvWc200RO+TeTgZABXuCSPqAeKazC8Fy81paJKm8jdLCbiEPK4R3Lw9UB6KTuB5J4pP7XNrbRLbieSMubW5nlSbDSA7tscpGYUXA2hevT1rvNemn0HSFw+H1VWH2ILC1rBEYtizCZvuscKzcn5icda8Ijk11NSS5jd5NPju43ntLWUuCp+XzJoGB8s7jw3HXOaAPU9Kv7lb7baqlrdRQJdfaLeAxwtvYKJZlIyCADlcZLLnqa9TsbPUby6bUpomQRWgae9LZuL2VlLN5aMMtAE+8v3h1HQ1wQsNRvbWyVIL2xu4Hg4VHkF6l1KAiTSQv8y4PToM54wa9GufP0uzntzPOr2Vwr3FsjlpZQyAFBuckRj5uVJBAIJHcA858SXFu8U0BdjGkogguE/eRoZH3lowp3SuPUjC5wec18oeLLmc6tLa3L3EKJevJLdWoIgMSocecHG1cqASMqMjAya+pPFUpZWFiZbdZwZXDOiyK7x8GGIcIjZHPbGTXxJ401HXY11qEY8p5P30eVuHKD5o33OQBgfeIJFAGTr+tW9tbzGxjhu0tgwhuhxNJcORkgPguEHPGcdjWZpkslzELt3db+T5ocL58V7K2CyrZk7iQmckA55zXnFpqM0tyFvTH9pt4niAbLNLFJyoVI84O0nnHGOa7Dw5aXel6jYarueSzTcfIupS+HcElFfA2wcDBXkYxmgD23RYryaInVJVs7eKCWURTOVjuVmAVUjMozFwT8o+7jB61oLKYDFZ2WopNBG7yW48kP5ok+WSB3zlhg/LnB4ya5vWb28nR5HYzWDrDcWxQ71t2KkPFIoGI4x3L4DVmWV3nUrG+eOXyw4aS2jxEjy26AhgFOIxjBVjhW6HrwAd/e6lDpHl2yIhkmDGGWFY2kVmJVEZJUBKKxJXEnOCBzXifiHS7yHVJLm3lWaeVGZ50WVPszuDvE6MJAVyMgA8bucHit/Udfeea4eVImRpjved2V4I/mcNDEqYZ9v3dp+8c9ama3u9a0eC4sUAt77dAt2+yCSaOA7pImQPlpCoAJIyecigDnPDmjvNCRGkUt75plid5kiikkRcyeSZnADkk46cDGK6rVPMtLE2plTJk+zywXP7yGO7BDALLb7jGnQ4Yjkcd6clne2Ugu/sMcVjFbFJYbdMTRKoCGYXBbCyjGT3GeTW6I9BsLPTdTvbdZlnhk8s/ank8uaUsPtWoJIoMkjLwpVSoOOaAPNraztpJ2e7FtKsRlaW6uZJZGhlZQoa3jhRiz5HyZHI/Tbt5zbXsE1p9tee4gDWtzJbSNIAR5bO3AIi6Ahl3cjPFY3irUdFQeTCkqwXLC4AB8qaPYuRGDnEqEhcclucgZFSeGvGJs5bS3mtJ1a5iVLSOGRUeNGKiFri4n5RPMCkZwOxIyKAOlubXxBd3MCX0EcECwOsbPiKGSDBYhkVy8bAjIGMntnNd/oDWMYl025a2lmNvGkMktuqD505mgM7L5zFTjB+bI5HNcNFfJdPcwXyCTUHvPNknTDyyqcK0KNsYCXYeq/Lxkccjt7dFkY2xhEn2Xy3ge6UM5Rdvl2zzpGq7gpIJX1xnNAEGrNZaZbpqFgYJ76wm8siOJQk0hbZ8652oUBOckD5eM03SvEt3Hc+SjsElkneVlgjS1d5R+9K+VlmYYz+HBrS8QyzLZXcdrY21vKqh2kijDRIThvLeJvmmlI3H5VLY5I71x1nc3ObPyoHT7WyxStbQlo5QSFYEY/cAc8gA+vuAelXer/b7YvIYpIJECRW0gELXF2qmOKWK6cgxADnDYGeAea2/BFzHYSWqXjyWsTqbRzBOst8srg75XViP3AzgnHI7nIrJWHTLayjsXEzyQeY0du21o4BIA7uVkwZDkgjBONuOtYF7p93Je21ypjurcWkQNxHEySlyS6BoEIUSf9NM/UUAfaWg6nodu1iun3iujFZHe4jlDzbVK7TvjwPmBwM87uOMGvePD1j/aMRkv7m3g+0lVtRK8SJEqqWC3EK4J3nG3v9a+PPAN3qEkcKzjyoYraMTNJ5jSKynlySpEhKgBQFzg98V9keCJLPUdPhvI7Sxt4YWBWSZfKuYig+ZvLwFcbuSWx14z0oA1IbuW11CTTjYoqTOBdyWkBmKwKFGONyiNiOOcjdWvq9vp1lpdzNHaNEZo5BHazorXEAXOZzAAWTLbeMcZqzcRWOnXcmqm9hBSyZZFdfOUGT5kO6IkOgOcAndyMDFcjr/jCy1CwmlhaSK6tk8u2lulEImjAzcbDCC08BAwuQMfdJBoA8d1nWZg/ny2lq8lzN5Em4MF2rGBG7wFxG5CLkEjjHJqgI5bq8iuXuIZTNHGiTQxxLKiqxIiW0QbSwAILLnqCTXDancXes3dxa2Mk0aRX0k8kaPIjxh4xlURlw0e0kZyTzyBir3ht57i/W2uZXhFpKTbu0Slbk52GOZkbIBxwQece9AHtdlodtq8C7rNpYJI5IWMiorxzopLtGsbHDHAPP8AewOerZtE051tpYYedPtjBDFdzIXedwRHKrtvIkDn7pUbR3HWuj0aAx20s1wYMWkjXAtYCyLEZlCQYeMkxuT1znOe1TCG/aQy/ZECRCYtLDt33c0sePskj5JIAOd2AfQ5GKAPn280S9037RNeXcrXJk23Tr5wdCXJSK3YzbRhSOVHPXFeLeNv7QvJAGlkEbW4khMokuZXmjBiKySqT5bbivysQR29/sC90K6+zBrq2t4o3czFnwXjZzt+fzH3Y4+UsBzn6V88eMTbQX13FaXALwuHuRcYlhjt2K4kgKD5pA2cgc/zoAx/A+nX2l28d/Pbw4uFghuI+UmaMqyrKoClvPaXhBzgDBwOa+o/hz4gudJspF1NzNPcSs9uZ4hcm2tFYwizdZCE3kEY25P51846b4h0yIBItTuZ0HltG6K29JIgGY3DeXiKHqEXr3OMiu70TxbYahqMMWn3EtyS0aXUcd2C9oc+YYYk2bIlK5Y5OQT9BQB9oWsdrqjSQQ3IVIlSWVFuJDHbtIo8uGK3KERybVO75iAeuKxYdFVz5kllPeKJZULQzxpcWkyF2M5tw+J4gApOAQeh54rE0LVbHZbtDDOpjlKyyy3qwyRmYY892kC/Igz83zEnjG7Fe1fYrMafHNpwEsrqPttzA0qSz286/vjO06oRyDgqMnPSgCl4c1Tw9pF3BcxagY7thHAd0BzdXKAb4xASxicnn5OOPwro9e1JLxYwPMjuWVJGLxQma2RS5YhUIwqnGQcMc+owPHT4Se/8QmVb2OWyZUmeYTpHJZGJ8iI2z48+4YYAIIPXPWvTrnSr21kdrG9W5tRYogu/LiF9ayoMtE8Ur7HXDfNy3puz0APNvEdzcz2VwzLb2odTJb3YlleeeTcQ1yY2GdmQeQO/TpXkMmlyapp8tvcyKZneZ4o7S68v7TIE5eVrpPkgZSwcKR1yccV9A6lDpkqNaarj7UkTJDevG5iklLeY0UccSEMMHnblRnkg14T4pmW1hW2txaWpkWRRqUEsbTgElIYSijciFmGeR17dwD5t1bSNNsbiWzncwMplkNpbrtiMY+YAsT86b+Sc881Rh03UbOC41OC1PkrEn2O5gGFdlAaQJJEzBdqHjcExtwTmuj1uweKe3e7ZWl090e9G8SLftGCWHmyynyxjgKSAcYqvaXVmby6Au7u3QItxp1tKztbAkl5YzbxZCgnILDI4oAz7+9e800C8lW4hhVYlCRtE6vgs7vN5g86Yt18tc/zryrxPq9vbG1vxqAe3EUiRWcaN5ouVG3zcB5HkiUcE5+9zj12tX1eW2uLiW8mlVnvYmtneYTaeqFSHQTqgSJsHox4HAJ4rxzxJe2aFbi1kEVx9rxGoAmW4Vt7zxwjJCxu2c9CPXrkA9t8IeOGtVguL0SmC4jt4BaywnzLpZCQJBJJyU3H5sAdRgmu9sIk1TU2dby1gghRvPtfJcyxpN5m2OFZJQFQYO4qylc/hXx74f19bLUJFlM9sWlSaIFpbqNIpR5flb45SEVSx+RRuUnkV9CeD9VSZDbr5olculxJqEpeRnLZgaGV2LbGU5OeB7UAe6XQSwigMUzsEQTm6jdfssaqgAEwDnzWEbEYBZifU9PPfG+pwRSrbwyWj3Qt4HV33qJILo7gttEB+7YZ5JHPbtWtb+JrLT7M2bXMk8tzK9s1ucLBGI+Wf7mDEDyGBIPTrwMHULfTrmyubvyEnZ7droh52kngjtz+8SJXAITDEjkDBwDQB4prUk0zz2/2ZHuo5B5t4bgAE7MRmQM3ChRn5c5x2zziaSjrHLMirPBbvb+ZO4eBjImWke2BAMig9S3p71L4gntpxcf2cYjKrNKIp4xFgON0RYcNIMZ5DED1HWoLYxppdvKk8zzvI1vPGCiAKFAYRo0jYAJzknnFAHtnh/wAULDf2Jtbi2jfyVa4uDhrjyycLH83EMpxjC5Y8H6fVngbxTDdpNHfzrp9rbpbxOqSBJ5jO43SzvJ8ofBG3b8xPUCvgvw9pSIUu/tqXF2l9F5MN75ttBPHE28oipHmZ9g+VhkZHrXuFxrkcFvCY1mt55sysTcBBCVXLRlJB+9iC5Y7uVB+lAH0T4z+wQ38j2d1PPPH5PlPIYryNYAOUfy2O2Yj7zMTkjjivJ/EOpWy6fDqXlsEM8sT2izCyimePaUZ7dn/etjd8xIGema5zTfFs0iwSSw/abfZPNPPbL5EU6xqVhhZnfbuDcsSec84Oa8a8T+Lr2a+jtvs0pS5mmFm00u+1eaPJESoDgPjHJ4PUUAewm2juprbUp7hniS3eaOKO6V5QjkAwx+WMmNScN3+vbe1C5F48SW0Lp9jtQg3TsiyKADGsCNgNJnO44z8pA9/lIeML6eCbTxayx3lq3kXFlATEJYZ/lRllVjsAcbmVTk46U278W66j2okkZfsyJE0LvKsYaL5TKT94v0+XqSPegD6jtNSay1R7qG5gM93piBbi4RreeFA+2WOzhEZ82584DJI3jdnoCa7bRvE8drLeXkDX+mNCkMd9Irx3c91IdjN5hm5QyBlA4GM9u3xle+INQuYLASXG23Ztn2y6mKmNpkDk24UAogIBDNjdXYaT4zms7W3tLjZfWhaVLq5tJp7eVjy0R3SoTDKGVD5mGQ4zuFAHvnifxK2vaqLZ2UO2zyEMKm9EkmRILkSWxVIiuShDcMT0HXlLe1kgt7+3LRGytg8wkjvYoQsLLzbGCNgskzyseUBK/SvLYPE8Vxr4Qv8AbzfukDXPmlTOEG6NXvGlAkkiwQzLHhuxPf0XTL15HvHk+TT40NpJZrFZTthThCs+5NzlmBBxkjqTg4AKen6rPp9pNbKtgsEsqxWsTmV7m3+Ys+8vdbHfJzlkywPGep1LO40C5sbiLVLIG85WK4hdrhJ3GNjSdAApABXGFHU45Pmn2+CTXXVrWFIA8htt0kcaGSOMxgNl8NdA9ei7iFHJxXYrqgstNsDceQC7Dz2uYVivI4WcgQ4OEG4bcoxDZG7rxQB514k091juruCOSB/taMso01We4hK4MSq7fMuBmNlyNuCTXm0+izySxXk9zcRtdxyt9mtpVguvtKZjR5Yy2HAVRuIJB46np61q+r4v7jUruUvHaqRplnp0q3BnacSR+Z5DfMcBgG+UEH7owK8rk1bzru5vbm7RJoWEcXnwCG4hhbMawxYO5nyQM7d3OaAM2F9Qtlhtbl2uIGMbEBDNcMhOUKOAQmBjcGILEcZFZ2sXF1JDJE0V3d2iBrg/uBCy3E5KOnm4AjTy/lGcAdTgV011HfJ9lNgvmALbec0lw6pHIwLmBWKAHcv3weQTx2zx+uNq2oK0kSSMtm/7y0WOQIzyr5WJJ0GZUB5UEbgOoxQB5ooC3jrapBG4nWeaDzELsrMALdWLfPiQkkjIOcjIOa9M0qbT12nUJbmK8ikaOSaPZM0CFiwijtcEoTvUbvuleh64zrPwVdzXNgYRdSXl7t+2GKEtFaMQNqSO6g7QpHzAYB7g8V7h4Y+DCQyi7vlkkljWQxLD5knnzb0Z57jzeXREyMcgBeM0AcjpzTJZW+oTKl5afaHh23EbRQBmlURELH8wIUDORtznpXR3NzqGn2H2eCS0I84tJNb+RKbRW6Wo3t87MSzDdwQp25ArvYPhqdPEs11cPP5cxWe0t3UQxAkvauI2faJGBHygljjp64mq2dlFZ6laXKzTXltEjJDPH5cd2rHbboFhUA3QAULluFDbsbqAPFfEOpvFHIqyS3kcMTyi480wqJOMHCdSzMxKDk9QDXjHiK/uBC08BMJhl2hR58yhgxP3GG5YmdjkYyMc163rVtOt2Le1s45vJ8m4mtCAtvBcOSDE21iXYEtgnI+X0xXGa1YWNv5kOoSFrcKZSv2iOOQuAVITy849cN/PmgDxuz8S61LqNrDDctfzJKsTppwm2QRpMo+dg48t/MLAKQCByOOa+j/Bup6kuoXl1LJNDa4ZnlmSSbUIGIRWjWOVmaWEFcllXKhsZ4ryvS9H0k32mPYQTQn7cplBjw19CSrZEgwTMq5xuAzjjPFfUnhLw1Y6lBBZtf21lLJc5knlUreRxKT5KEE48wHCgHhv4sCgD1zSNdvb2EXMFwyXkxtWjEaxxyIscYywtmYne0agEsAWzwK9e0zWb6O0iW7iQWlrIz3TQsrguVzhwxy4IIyFyFzjtivIrXTG0HzIRI/2uA4i1JwgjuGEbCNM5wH27cehJJwCDXWKdTt7VLqeZUt7z5wjtFJFmTd5peGIlkbIPUZGQKAOg1C506e6i1G0/tAQJEZoo5iqrLLMux/KgdMtbqQc4PB96wVvLXJ1OwtYraK2ikhubyOERtG8AVn3FgAoLEEY5NZaalFNp93fWyvapbt9kknw2QdwjEsMUmC0BRQxyBgv3rkNe8Tie0u4Z4WntrhVtpmEqwyrKrIIpYoUxvAwhJIxtO3JwaAE1y+uLi+TdcGFL9nSSS3ZJfMcBfKjEbDhnwCSSOWOOK2W0e7+zRJqEsN9GwluCtxPtuLeIxARIsUhfYFUruxgZBwcV51DrXzLHqluNQnRftNj5IlhgjYOUYzrG4KvnocADHPSux1LVbqy0KKSeOO2vRPNMsik3aujNt8gPO/yp5YJYbjg/lQByl94Dl1KC0ZYoyHlJlujdfaIESLLQrMkbNhcgc52kjA5OKxrnw3pdgs11qVhGskioIptzrJLJCjrI0cGSvlsxBUPggMARkEDuY/GaSzRvO/mxiCKHTS0MkFs8+0bxbJBH/ppG2QbcEKq5zmsfxZF/aNzbQWaQw3V9EoEsZbak0oQrGhkb98CoyowBtI5xzQBV8NaiW123tvKXT7S3ljmR5Cqm5VmjZsOzYGyMr2A4wK+i9JuJbW7histSaWMYdJPKVJ7cjk4nlUbwyMAuBk54zivlCTSL6DUkiutSgS5EwtoooYQpjiR1ErTwxFgPOZ1QEc4XcwUEkew+HdTeOZrbejyIY7UXJmCxJANolLxuweOdQB5ZIwMnnHNAH6L+Hb2S80GO6cxQf2cYYnAilW4mgSMyS+dJHOpnBZuDs2kHA3da5i8soLu4iSZkED3Uc9qzK9ns3j94ZZpD5iThwV4RhgZOO3z1oHxij8NtJp1xrEty8TG28jyFZWVUEio19grlWzyT0X0wTy2ofFibWU1TVJL0K0eqwywTTTTbhDuIeFYxGAY2yCpUEbSCT3oA+odc0a0t7JtVFxumyVlhjW2ulaGJSx8qKI7mkYJtLYy7AnvivG5rJNUv1vJZZYdr3SQ+YEtZIHkiWCK2kiEhMKhlAHytkqc4ORXG3vxBuLmwglQGK6ljZEiSZo1ut0pRkkOceUIckMhLA4PRgStx4paG3hm1C3BjewieUbhFMl0GDeS7MQXkWTBVjndk55JoA623P8AZ97Emo3VuILSORTPDJGiJBAzMY43jYqzPK5JeQr8zEjA6aWrX815aWs1vBbXSp5piDXAj2W0ESOkVwG+SRmUll2MwYfMDivn7U9ca8uYZuAJLucrby3JtoJGU7ZRFFKoEkgdH+Q5HJyM1pf2nfx6LqdyZZ0MIub21ie5mWSMP+4iNramICc53OVyRtlATKgUAcF4x1RbmW/iMscVorxymyBMiq/nxuJIyFw6jY5AVjkcjqK8VsfDNre6hNISZmZ7i589oJPJjZgRiONASj7W/EnI9vQvEZuLmC2hmlgb7TJskkYJCvmBf3cBkBwrYUAAnjHPWovDgm8O2LXcd5BC328PcWDQRyXl3CyHzlHnsCIkXa4boQ3yknigDmrXTXsofsssF8LWCVUudiSRys807RGd3D70jB2naVXIPfrX0R4Zi1KXSb2y0wLBcWsNtbzKYJZFYwMcm3j8ySOSSWMpuJ5yCzYyceWQ3kOqa00UiRF54JWk89pEhnHyzxuViJCtt6AkcjNfRvgPZb3kCWcV1bie2URwzDzIpWnmAuJ4Jl4DqxUAOQfn9iKAPFNb8H3tpe2KJqAmguSv9sT27RedFK9w832V4ht86JIfKjkC9Cp5OK6TT9MsbbUZYRp0qxNHEZUsQ4bzmRfLuHfb/o4MRVlK8HGCSMivqq60LTZ/Na6sls3uIGOJ7e3do7l4PPF0AG5jdyVYfxMCwGDk+aav4ZjGni+tLy7gu/L2yhU+zWbwtArwo6RBtpGTtGckOuB2oA4/R4oobyX7Pb200tqk7j7WsIinxIuZXgiHmXFwomX94gKZHDAAkeo2j7YrGHzLKSa/t5mLoZZBAFId4FaRtyAoSV3YAfIHQV5ZpWhFJTIsVsWGnyzoWup5NjyIY2tbiZuVO6JCD0XfgkMMV614bisHsreL+zDGgu1DXzygYnjhxBGgchvI3I27jkoc8ckAtJDJeoy2klxb3FtNLPEs/kJJMskKzKqSl8ysYwcgjIYFQK1tQ1q10+wSKXUWngn00zyRqoS6Q3LSN+9EaBiwmJG3GVAAI71Xt75IL+8d1CRrbR3bNGjeY8ql1me3MSsWgBR36ABWAyKsXmk6bq1zav8AZ4IYI7CGa+kQoInimlZfOZgTgsYS23Ocy4xk4oA8zSK/lFth4rSwF39ueOWdxPcWs8fkrbhSCW3FC54+XcQ2DU+rWi3EMOrWkNqLW3b7Pjz4zcxyRRKtuY3YjbGrh85AwRW5deFtUUTahb+Vfx3E7/YLWLabmCOQF7ZQxJYdXyCAU/iAFcdq2gXtqftU2n3UluJ/tF4kF3OuIY7aKH54wmGBmB+YZ65zQB5/rfi3yVlWZY0t0SdLi4AeNbrzGEPlbFG6adZFL5xsODzmvOLm7t5QLiye5vrWW6W3ETw7ybtgAjoVXKwHILKPXP3cGvSfEXhaTVbO0kP2mJJWuZIYLKMStB9nDQSR3TycMfNjLDBywYda891TwlqN6trFaQTx3EMAh3+S8EZZMDzY2Qqq33ruI+U7eooA5O+vNUluHunt7N2gjfT28gxLMIppfs0kTztLhNsbTMp7JgHmtzwzY/Z2aBmt7O7jUQ2siXUt25iUGV2VmGJlYbFZB3yY9x5q9a+DL+W4TTbS3gt5iiR3El63lxS3RYzSyP8AOQ2YSFBUnbgbirZFd7Z6TYW8UsUtnHE5eKGO4FqzGzuLeBHjeGR8EK0e0nPB+YjIGaAOJXxRqbQ3j6vbzyWUqi3t0N3NbzQXUU0SiRbNACbb/XtvlwCmATuOK6PSfFdpbwTanqqxRwwyOtsbZpZGlurlpg03lruOQHDBW+Rt2Qc1wuuvc6jNcTXT2kC3QidLkssR2q4gWCWJHPlM8SK+w4c787eawnga1hFlZXttFHFcvN9pjLy3kbNIzbnklXbaRAsVC4JKqCcE4oA9ek8ZQpGFto7jULqG1RwuyNxEI5FEkjxuyhP3LxsVzkb+nFeqeFPElrdXmn3Jgt5GliSe0kuLaa1jmikiy8kKqpCFflAycsRkCvENI0ayS2leUxR3GpokcrxTqk12AjSlYE38SyMsIc8AhtvDAqPTfCVtcablGS+nsgssdna3Mlyn9l4Jkh8lbh2jhjZzjAjjPOTkncQD6+0q8hn0yPVYNTjeWaCaK4O+SdIpoRho0DL8zGDy0AGcMpHUEDiLqO43rd3T3MN0PPigFyEaKytWQSW80gRiMHcxGTkBgCBmrnhi4tr6zhdbKR7dRGkulSpJG/8AaaM8hlV8ZnDGViSuRgDOBiu01u2g0PS7qfVtFW3drdVtbu1eWS4uY5JJv3RWYnBCOo3Oq4AAGRjIB5Leaj/Z8MVxJH/aaPGsskTs0dnIjjyIrq3gQBix2ZZjgLyWKgiuKv8AxYlo8UMMawSSW9yjxaYGUxGRy8bLKgZIyyDEjFgHAJBIOK6OSE3dnbw6bCZLsxXQtVvJGeGBywVrWTcqkwugYk42qxOG24z5D4k0iS1uJYpjaLPqEU8ax2Fyxhs1t5CItpiYkZIK4Y5yCMUAeh6X48uj9mit7po7a4k2SQKBK5EjHyxIHYFrcyBiVAyM5I71W1CHUbu5uPKuri5kuXhMkMcggghRdrStFBHl/JEJBYDgsD8+7IHnGjaXPNqMCu0EEKrbJFeYDNBGrYYTxOwxJvYYHBIINeueJNRXwxaW8lzcx2UVjavHE/lx2UslxJuO8LHvaYsGJAYCNt/Dc8AGhpXh4HV47W4/spDJNb3dnIjkXDxPasptpDcYchmTzPlUuu/aM4plxEbT7Ql1ayxy26wyTyssj2M0F1/o62sTmMMzNGkXX+IkkjNea6P4yl1m9t7O3mc6qblZopot0DwIVMQjmDJ/o5aEF+Tg+YCOqiu8vrS4gie3nhnuonWGaFbm5d4yEWN5ZJJFbfJcHKmJQuVK7SBg0AdJpFnplzBNp2ywtLYTWzSBJl82IzhkBLCQ+UUlDoUYhmaE4BBFdZoHhddLt5ne6SXcphgubBZYrhlLKYXfzQARmIqc+pzivIbDxIkeqxrfPCfNZo1ikPl3ZNkQWZ0SPaSS5YeZht7fhXtcviKwhs7dYHuRcaiIjauxQ/NF5ce1VwNzhj8xA+8Cc4AoA9DtLvUZXin86KaCzxfLdySNBHb7QrtBKgILyCaSXBwQxHy5rY1W7stVDtbX0iltsVxE8SRyyeYjPKyiQiSGJ3wvKjso5Bx84v43srXU1aK/lvoxJOs1pAJPMW4dFitrcxsoQnfGz89C3OOtd5d+K9NsLFL65iS5hkhtoZUMjPPDc3IaZbmUxjAmjZ+FJ25x2INAHTJLq8VrbWUtqIJryWQ26vcHi1gUBY7hpSpEgRQ7H+ItgE1Gmr30FxMzPJHPHHI8Uumxy+XPErlUliaWMtcSbcA7em3HQc8npHjvR42j8uSNERPtlrqF4rpPFNbsFvJfnXcXZGClWO35c9Om74g8UaVqVtbX2nyXdzd3UdzEPszxRz5ZnVVSNzh7ZmGfNi3AE9RQBwnjfx5ZsrWn2VFi8ry7q4dpFLTS4Ie6QHgbsBgTxkk7Oc/mt8SvDl54s8QSL4cS4vbw3dxKYZFgMP7hj5gt5I5NshSRgVUAFlwVGK+tvEdzdwwXkbJBeG78+1htJ2Z/sly2BM0pVcOvDkZY9jXzZY+Ppfhf4kbVI1t9TttPnKzzxmCQL9rj3zW/kM2IY41aPnO8lO1AHzrb3eseDPELaV4mNxpepRqxjk1C1cQrLKEg8uS1cDKFMOGHy/Oec5x9WeDPEsNrBpWrmeV4482LLbwW0cN7aqrrJ5kLOZLFWDBgyjOE7ZxXx58YPi1P8UfGyayYbeGOOGCGKBA52QoSGV2RCHkZxIwIJwCMjJxXrHw71p4ipdLh7Z/KeS3WQmRFl3gkzBSqgL5Y2nBx1HFAH2hpfiS0urdoIPKsrXyZDf6i5+0ySRrE6NBEyOW2TARgkgEZ5wa9s/Z88a6lqPjS40G0byrLyknE0tuHRIoshAjAHykfLYyR9zBwa+N5tZaHTme3Zjb3P2Y3EFqYbgols5MpabI+bahznnI4z1r2f4Ianc2fiA69FcyW9leyRTosXy3Bgin2xQXS4wIiwZsDnDgEZJFAH7GadawWulubp43WWATPdWwWWRlkl2xwzKkvMny8YHyrgNggiu10OKyme5jMsrwXYWBZbqOMAlY1IVVmuCu4Zxwo+6B1zXzFF4iv44Y5bSaZrGVWkukFk0rLJNudHXB/egJkgJkgEZAr1XwlrEk6RRyiadvKRMAokcg8wkTThmwIi5Yfuy0gZcbeKAOY+PlhLb6PJNZxIJLOWCC8uFtUtJYYJVwJ4/Ji2ylUKD+HOD15r4I0L4U33jDWLgz+TdaYs0kksyBIRG7Nhbp2t3LO/P3Rkkgkjrj9eNX8D6brEam+uEPnJFPPHcRzvHcKVTbbOVVuB8qqSBhcA4xXE3Xg3QfDUslpaaVYWIudl0fs8fmozxMQ0W9SDISGzjHbgHuAfEd/8F9C0PRZ5Z9P+0XpRoV1O3MkEiRxodlwAi/vV3gqwySVXGM4rxiWxvBPo+mx2xvUsYJ7+5NvC2yN3lkSOTY4VoXEcSYJBzk9+K++vE1xaXCNYpbec6+YkMK25ijjnWRctIJWU+SY3BxjOWIxXy5fSQ6Trlxf3MoSGe8lshYWkL2sqwAON9yZlCsu4EoAcgY4xQB53qCw3FjdC6sFt1ELnyDdSl5CxBcK0MZ8vADEqSAxyOteN+KNeSOG0jW2s7hVmAVVlm85REFeNo4ocqIxGp3+u0j72RXefE/xHp+hQXtvFcpBeXLzTxTFzJgYxBEHQFANjln+bGQe5r4W1PXtX169u9L0u6uWeRds89lyJ2RiDIkpI+z5BOVXHIyetAHo+r+O50vo1nVGBhPmTWcgW38sjfHFNGSPLZGI6Hf0GM8VTsdZuLy+t43ur61e9+UTywhvNttuZTGEBJJkKgHrhc4IBxn+GfB0NvYC21prqe9eOZIvNKyFZC25A7ISCpxglsHt6Z6C206+VYIVazdYH8lWtYpJZrNtxbzVjdclxFkMG2Kc4B9QD6b8G2sM1pBcCeZ7OyYyiExbml3cTs38UsMjLllIwAB7V79okUdncWDwFxDfhXitlIkWEzOqCe1wM+aW4Mb4QKwGAQcfO3gKaz0sxWspKzm2leRLOJrWVFkXMMwhLsIpCrfMwzk5OBxX0L8OrTz9R0vVr9je2ljPLJAqS/vBsBEM06g/JCjYLbgoLLx0oA+ifAvggXl1d3N8sVpLNI4kihkkaF2UlI5JZELGC8diAQMAZ5wBXeeKtLstCsk02e0tJLZUjvW86aR55GUhDDA7nLS72GVBwwY4Heuw8P8AnLpkczQ21vvjjuVli88pKC2YXkCREs+SWPb3rmPHYe/gS3YLPPOiSRvApEiXKbVaX7TIfmBAHA544FAHzjfwrM17A8Cixnkklmt3jfT4bV0JYqzkyKHkUpjGcnnFfJXxPsbi0v7byyLGG1l83TYbUJeB5JdzkzzBQGkG0c4GARX2fr+kTwzao6QmJ0SCacyzb5hMkO5LhXZtk2WxuGOM9M181eJLI69KZ7h/9LZVjgtVABhuCVEgR2wsu5eeuV3EDsKAOP8ABy3twI7i6h87aGe5N3IkL2zMuVukCNiUAgAIecHpXv8A4S8FQWjQay0EeTvuFihllQPI6lmeHJGZOWY/w9qzfCHgYWtvBany1eZi9zJNcvNKtswB8lLdl25HJ6k/gK7u58PtbKLK1nu/KU7yY5riNlEe0KIcLiNTk555FAHSLaWlxI0scsTrNA8Vw8rI0kwjT91IIN2CRIcEYwu0k4Irx7Vb6Xw9utWmWVYp2OovJNbER2rksJVXf8wyQoCg9Oema2NZsxpFhDLPdmN5bjaltDO4eWVdwR8vh7diuPMYDa2MAHpXn2r63ZXFxbQaraDcxjiFzb2pkM0YYbElVjulHB7c5zigDEm8SaXLdKkN6tsJZJkiBRvLeEjLRyuTtjXeOBnPOR0zVBpluEW3mt4TDcSmTzIZGkSSNASqTuFKCQOuc7sYPXitq08LX+t6oY7PyhaPcSTQW8lp9iktolADh9ykh8DIAB4OasSfCi/uxGsNy9pHLcvBia5c7HQ5M6MDiUNkYBGecEUAcL4VSfT/ABHHqOoWtk1pPOq20zvHc3FuRIAZEaCQlNxAX5VYjqRivuLw3qmhaharZKtx9tLwb0u5LlpLhy37vyzJEp2CTABYDI6EjmvgTxZ4a1zw7dBjaXs8NnOxiigdI45guFaaSZpAI1ZxnqMY5xmvVfhP46uIYFivJri4uHuY3njJEttEImDRxxXjfMNhHOMg9sigD9Vvh9pccUhTUViWVirQouJxbyNwFc7f9YTn5AT74Fe8W9mikbt7FFGN8IiUgjZs2JkLxzkEj3zmvl34ZeLJJrZby3a6uFeIT3E4lQW8TLgN5TyKN84BGGXcODzX0dpfiqw1A+UkzzvcGMl2kSQneQVjTy+RggZOBg5oAu6xArQwx7EiHyrCSQrQs4Ch2jJ3FWOe3r6V85fEjTpYzcNDum2xCMCJeElePDBmIwnzep7dcc19LardW5jdIrrlcC4m2xyCTZlhEC5yGA6lQV4xnmvJdZ230ctsQI/OErypMm5Z2XJXZImTGCOm4rQB8QeJ/Cdr9heCNYJLmTffPK21Gt5IxuYSTIdzsXyMLkc+9fPPi/whHeaNHqc8bXDLIYWWQvCYZsjc7eYAHhZegGRg56c19q+LdOntIZlsjDHHczxi4toQJXW3GfOiaSNwD8w5LbsY5NfLvjm1uJ4pdL0y4lbVgsxkM4Q2S27x7JpBAgG+VYshQoyDyBjmgD5Llh05dRMNpFBp4hnPnuqhZo2VDIgjW4K+arOP4c46nFa95fGaAW8V2j6fJeSPD57RvKwkjCMWSAZRQRk9McHPSsLxZos+kzTWqXC6jHcQlVuLohLmGYqBvUK25lzn5cb8fw1zcMM1pNB5phs5DGjy4eVYjbxja7xwFSHeTk5baT360Aad1bC9eaNLiNUto23KVLwPCI8f6KIstI24HkbsZyeOal8JXw3JZG+aMQXM0kccl150sKshRT8zDyoicAJyfaqN9qkNpd2Vvp2orcbow155UMUSxmWMRIkSZ4t1P3SmTnO7BzWl4dsmn1FdSZ7OeSVXRpkiW1jURgqFv41UrP2y2QehIoA9AliFlLbDzYL4tLEG80hJYnnIEMSqp3TW4c7gHGFB5xU8emC2N7JbRS+fHG3mWaRbopN2XLIDySCQc8g568VwMs5tbyNHmhBFw8MrWhLR7GXdCQ0hyMjCfLnaeSRXXaH4jhV1t4XWQx5a5eeR3ZCGIeJo3Aw4UDndk54BoA5977WxrMNlDCZ5ri0S0ntbWNluYTK4ZXTsWAA34zkZr2zS9HmsFlutUjl8uNLW4kikk5YtmNILWJG54U+Yv3mPbkZ5SSCO6mW8jnWCGVhNOqSBZkJIKzLcoPMUYyX6L15Br07XLkr4Z0xIz9thZoEM8SyMiRiISxzRTFcgIYQrb8ZDkkY5oA1PCXie0069nVHvo457VkdiGjRHaQZRI4oiQiKw3gA4Y4OOa9+0/WdNWxjkScLJKYQ8V4hnEl3Og8/N0FKAmAgE7twJ5ANfL+kaVNcOL2TfFFcrOZwHCLbuRE6bN/Kq4QluPm7dhXptneGHTnWMs0NsguHtfLWUvHclIopkeMnY27jnoMscAE0Ad9rMkOlz2YsI0S4kSMsXmkuo4ncFnkaNMtHAd3yllA9a5i3vbnTZEulaGGWfymvIleUWipBMSsq2zg+bFKWO8kBc8jjmprPVdKuJV1PypIXWAW0rXDBoZkDeVHHIwON3TaPp607xbeRWWnH7I8sAg0yRkM+AlxCyrI8c7SJwqh8KBk8cdBQBwmvXEt1cyyJehLO5kM/l2yNJLA0+7b5bAgTJuJHyswiXG8ivHrW48m8S4uYMol1k3NxHm1ghlJWNIYWdlYYPJ/hI+YA5B6/U/EGlxWyTRP5El0ji1hhEgP2Ywr9pLYBZIw/zIcKWz61iNpmranOBYXzTWS2AczkDybKG+fyk3yRRsry5+csR8hPz7TkUAXH1GW0tJb2yVLmyuvMRngUfajFJM/nXaW0sKfumJKn7o28j5cGvN38F6R8RtL1HS0nn0/UoEnZRYwxx7raKZGtiV+bDgM+5gWUEE7uRnS8V39zpRhjguZ9pgFtqV0AGVordBIjRFFAiV2BySFJDcCtfwXrwmme+t9QtrJYojC7WsCpLIryfvLQPMF8xfNH3hxgjJHUgHHeDvhlZeC77U5tSmsLl9OkF7K+9PtV0TEJEhvNvEdwEKkHhS64HIwOvfVYVleW2tbu7uZY47pbbULFIZp7SZESPzJmf95HGDuRmxv8AvLnOK0Nba3lur7UtZlb7JKNPkkWCAwz3NzGvmIbvcoWRWyBhM4A6cV4B448cPfQubC6kjvftMdjKoUrJDZQ7otsxuHKmJZI9qrGp24GVUdAD0LxbqEIkm+1C3gksXeHzhGZMW5W3NvHcwI2PPSQMzNjdufbjeQK+TPHHi611VZ7PRbRLQR29yk9xM0cEFk8chIEMu3NyGiHAJJ6BjnivQdC1S9vrSWwvtRYPq8F1bm7IgmkRI41mtoX+bChXZ/3pxkOSDlUzxWteFLWz1aXAkj0qGOe9mtgEvHu4biEBI0hgLP5hZlfIGCOcmgDxOTTkvJba4Nva6pY3gtorp5EWLUomWETvJaNGArRKrq20fOqkEqMYqzo+jxaVqsFoYFl0WY/bSL1BibVrZfLRk3sgRTHlS2JFbGRkHJ9HPhn+w9Le2GoWjtNK9ysB8sT3MdxGg+0zDJa1ItPKiVV5cjIBBzXFy2s6yI93FNKzXUkVpiFjNDO6F4LJxK4Qw/ZmU7wccYJDcUAVvF+oWeneXDYLGGEAv/tdnLb3M4tvNNtLptrDHgxuZ1bd5iR5AzgCvJXvVfUZLdsy/wBryyfZ1d8y+YsACCSBgq20pKHKEgDqDtwa9au9LjZLa0trOIXJ3RymBAiuwC/aJZpJSChjDxllHJZztBwccJpWiWM+sT6nJbok1o0oSytZGea0uQFtZJpXc7ZWztKFScpJxzkgA2/Aei3niKX7LdT2sH2uWNbaSQqGYQEB7eT96Y1IAwpLBeOpr9CPhl+zFpOuJp2pTaWlqJphbT6irQh2jmWJgl5pvmuLoESS/vI8MCMjPFeBfC7w+mobb6eSGzuLiOO2AhVF0zIbdHKsewvHdyBeSoKqW5IFfr7+zLokXifU9FFrO1lIIIbZoHia6ihgQq+otDLcBRvmnDtgAqucq2MAgF34WfsGaXqsSPdadayWTLbCzaaBx+4EjsUMkiCRV80PIC4X5XA4Oa+ltK/4JzfDCHbPP4bsWufLY2t2ttH5quzMXYtKB5uFIKs4yOCMmv028FaRpum2VnDYW64jS3BVWW4lIB3M0jsoBO05JIGSc4Br0rzNNTbFPgEIyxthR5b9HQlQQCp4POMjjIoA/m//AGhP+CWel3+i3lz4V8yC+tgZ47iaTbtVzMQ27d98uCuHIbgmMEYNfgJ4k+F2ufCrxXfeF/F+mTwxWzSWD3U6XH2ky2kzXSJbwMhabcsaKjbfnWTdnHI/v38ey6XbaLdxRuk6vBHLIbl4TB5kZ3IpKsSyLITsHUKBkdSP5YP+Cq3hu00HX9M8Q2kljBquqT/MYgXLSyFix+YAxOtqwUPxHgBQxOBQB+cHgTwQ3iGPT9M026kihuC5RGdbfz4Lt2F1Nfm32NiMpARk5wc8ha0/iZ8OB4M1jRdOvL6C2lupJLmP7KGkYeVIRFGZmZgXDc5DFzG6k5JGfOfAHiS98J3kGvaPBdJb6hbyR3qSwSMY0iudrvZ7yhCFgfMOc+WV5Neh+I/Ftv4+1+4lvraaSO4RorSSGzuJLu3yiQz3CNIdiAW8dvnDFsxFu9AHk2q6DqGr+IVtWsZLu7sLqKCCWAyMkETALGsSIcSzDAHPzHHIrD8QeG9VtWvI7p7x50xMkAtwXnto5TGWea48swsjqRt5J25XcvNe8alcWPhuzVNLmuGuZ7aS28tJreR47l3X/SLi5ilYW9x5e14txBbc20noOY1bUVut07lWurRFmkt5pvIaVpolaaSOZiWINyzlVYDOc9OoB5PoXhrUkaa+ZnWGcCeOCBY5rtp4Ld9rG4ZtsYO7ngkY55pbuKWKS3uIEuZrfULiSGW9mgjLyKIlDbbcuMxGQMN4XPBJ7kXZE1O3WSXKypGz3VhGiRI9pLKBJPJK7IBc4BJYH8sVRvyHhtkutQQ3Lxf2ityscS+RJC7b7KGNWBj35DMAhwGZQMkAgGtZw/bIg1tZLHPFbBfMW6S3nMkD+d50BeX94fLypGCq47Drj7rTV5L6W1e6RpPOtpBO8cxQxqrmUSxSeYuMncEQhM84FXtNt7a70ua7k+WZP3oaO4a3upbd3aGWV4ZnVo8GMYULlt3TFMsNNtbmwF5DPFBfT3N0VkupEtbi1tZwUVlaTCygsAH2yAtgYGOQAR6X4eVrhLWcSWcZeSG0urmASSXkwfckVuQD50LKzkFhkqctit290a8sNJayhuLe0vJdQZZIL62iSIQTbClxG3RIxGoxsJIznrxWDCps4ILW9vjqd0IpViYP5sUbXCKiiG6WQiO+2BSGLbRkgtuqjcXTR3VtdW092ghEcS2mqNJdPIikqEXeuEQE8EkKAMZoAu21tbzokUFuZpJyIJkjJjkkmVWEj2SkEuQFyGYjcBkZzWhFL/Y9vFbXem/aLS6kE93qYga4kwCEjillDN9luV4DLkbnBB5PNCPVb2aS2tbKPyJPPLTXDBHVpFBWdrSNDhsRnAAbvx0rpv8AhGpxaRXUMy3m/Ikla42zrEjbo4I7dpAkcoYjczAkEYG7GaAPNtUsbqXUZr7TdOuJreScIxlJkSRAWHmSQLt+zkKVJVlHOQM9a0IdMvdSsiuJX8mRWRLZBELc8IRsXDJltvMgU4OVG3BrqNdvzpenGynluoZ7F2uFkhIIcXCGSaPMSl7hd7AM7qFBHDVT0PxLp0ZjMVvJBcXJglkmWJZ45AkbCVZNkh8xduzcThgTwOtAEltBcWekSC0trZYoIpZLq5u5muJnkBCyQQ+c8m2XaGxkAc8egpuxudMa5kfVJ44WRY7oqi+SRukWJEt4i07iRcYYcAYPAr0Oy8Gaxr0Y+xpusZJA88h2rZQQsgkKQyhwsh+Zd2SXU/LjIIr6C8KfBcarbafbSwfZ7QW8cN6B5ihrhnJWVp4wftCmPIxgY6E0AfIvh2e+ZpbiFbyM3D7biYrtvJJ5cb3itoUcWuFVgGOUOctjkV3FnoPjLVb9ZrfQL6dXuJrO0mulJd1KB1E8kSbI3QKDuBGc5FfqJ4D/AGcvDFuNMu5dIgjiWJQ1z5azo4VsCCVoi2ScZ7kdDkivsjwZ+zQl3ZQmw8OxylrwzQxiO1eEQs+RLDAYwYn2kd2PO7rkUAfjb4S+FXxNuNPlM9u/9n3UiyzRNAQrSlgB9jmdg/P8Z6EV7Dpf7P8A8WNZu0sY9ISd/Jje2EkZSOFmY7IrMYARTEDudiTkcAmv3bb9m29g0qC/mhCrDaxxiA2sbxRxocFJgyuFYAfwqGOM7RnFeneEfgxoqTwXbNbPKII7ZxHcvCpQYY+UrquwrjbyB7UAfh14d/ZW+IGnDT7mSRLOQrJlo4bl4og7/wCql8+ABYy5I8wfN6Yr2bwd8Lfi14N1ldTjW8s441aC7ntoHnxGpBaZpxkSR4II3BQe5GMV+4um+EPCVpcSW+omyjwjRb5/3hUEEIEupVwz4IyF3BSc5zXcxeCPAyQ201tHZvui/exbTcI8MgO9kAOJGIA+/gc5oA+FPBms2eveH7HRtdRJbq32wedMxG6Z4ykhnaMHejqRjaSF74NcNqvga+8PtPeaNp1hHpu5kRlFxJKsjuR50SlcSRqTwGxtPJwOR+iNz8JvhxramCys7G3uoVllR43NvdTSMo2CMQjYzZBwMn0ry3xd4ITRYUt9Q3SKALe1vJY4ooI1JGyORVk2+d03MxGQKAPiO302ZZJXWC53w7P7UuEWGbzZJDxJsLHacFTjp3FVjEsOrQRwxBizRtcTXCSusIXfsKlV3IWJA9PTpXves+FxYy3epqghkdRBGIbUyW1vCRhZEmRj5sbNk5Zfl3egrMtNILxvdZGoRhIllmaFVginY4Q+dGOVGRtD4OeSKAOeht0k09Ib2MWdm+6eeKKGVruYIeZWYpsEY9zk8cc5qzpUUenMp/su5MUx8mGSQQ3DGLeXtCjQzM1tGXHzeYFx0PYVDqNtdWoLTTrGlyJoFiSbfA8IIZ0LSHKkqM8DHPBqvbeJUfTrdbiMacbyY2stuJCUlWE4UhsFkJKq2QMenANAG59vtit3apBpkTyFVvIpoyLhpIinktHcROVVdw/eDdkgYAqrcJPdXqiXUFjklVPJgtvOSOa7Me0ots8OYlZUUbwwUb8kisPULdr66e6S7u72IM0bPalEgUoqhVyEzIA3G4ZBOc9zWrp6zRCNAkl1KJIWt57tdqgqgDQrLjLMG4JzgetAFfWtHubmwjjvzG2ob8m3hjkljtiQdsTMBiTAAOXIXng157qejQ6hLYaheS3cdhE7QN5EqeVcXMbCNykSL84VQeBknHGTxXY+INSdby3gjSeG5kaY3ixyMRHuTZmI5PnKDjHbGME1l3mqrZWsdiLeO4jdFLRhSjwXMceDcMsgX7PlCWyOcj1oAW3ky0EEtlIWI4YlbeWVBgBFZGGARjOTx6CrDorXUoFzPHZeQiS2jurk/PvJ82RsrFsHTqcHvXO+HTq99I7xGAlIWlgZ5GWaJNw2uCpfcme4zjnOK5/VPEN1azpJNYW9gttFPJJum8yZURCokvICxcLnkgqD6gUAeianPeaZbXAtA0aXMK20crFLlI/NEQ8tDJtAjADYPHJ4ycVwi3iWz30SRxJdROftcrxyL9ouWHz3aFV+SIA89vl4zXPp4vXVI7q3aeVhLDLK90roUQouVFrFuxuC42jqv8QWuC/4WJZz28ukiTUEv423eXD9mia5cAs91duXZ0tdgGVYBDnAJ6UAejWeuxLd7rmF47G3kk+0GeO3RpposYezfd5ko5PCKx56VAvjLTftFxJZlLa5u3803t7ZSGIxWr4ea7yuI5nP3WXL4XO9RXiF54ltrmXS18yQBt8l/cQvNJdMXJLBIyNkfBIG3nNac3jzTI9LSN7SH7Z5scJ+1W0bz+TCm23eCQWu4CSMlm81AFxh9p4oA9gfxjHePZWtqtxbCDBuQJFaHMa74nBtS3mu0h/dlsKnVyBW1YeLtTXyor1lIhSS2e6YMxWaRpp0YynKkAyKgYZGTgnrXhdh4wsBYxRyXWmXWpQuv2SRWEMRgUjfFEFx9qcF1znr2zinf8JqRaQLf28NvtDQR2rtKi5+0/aGmhUjNqwkwWLZ2jg+lAHus/juyTWobGSGKyWWC2nuWs57yee7le38pokRUYpahcuxOACOTWM2l2F5GuoM9taE3Vxb6jdJE2JbZxmCN70syxSoMZDBTzwCa8Purm+0/UU15rtjbSSBlubgzutpBcRFJcPbzsL2AtwUcIyHhlU8VHqvxEk1LTrOOZreZ4X8u7itJFe3uo3m3iRISVVoTbDcJJSrHGBzxQB0VxrM73d/FpF5KJrIhftjzRpFepDI8MgaaRVUgxpD5QznY2/7w43bm61G3hbVNPlimaNAZI2soiEuGTywshP+tO7GM7ODu+7zXmf/AAkd1d3Q037Dawm2ks3SNWtYbiKxltgI7WCOSQLBcJzG0mWTI3btvzV6np2o2emxKV1qe1hiKyGCzSW786We0IgtXeW2K6jaREGMsSshJ3KCPmoA6PQ77UhPZXFpHezyadL5l9I8RkWSG9sShkgBC4ZXI+X7wx0rv7/TJ47GC7maV3ubwzxyXlm4YuGE7xrFFGX89WOxIsbUH3wo5riYJ9R2wPeW1wlukaGT7OTbm8lkTyWlAjGQEkOMEA8ZAIrc1S11GS0u7GyLmO0Se4e0vb6SSSExsFiu7e6DH94GPytkqw5kIHNAECG5mtkmu7gyRrLCJt7oUimjfzrVImdkETiLlgSCeh54rifEPiWa10Se2t7mOC0VfltbRZJJnjWYPNZC3RT9lSQEFV3Bm2nzAMEVWu5LwyxWsckls0Ennf2pc7pLUXvnCGK8EsW4tEyf89EAHt0qzNJb6zqB+12FkltFKEF1E0cDPf2SSPJcyAP+8RkSc4UH/XAdRQByNvq8N3ZxR/2goLQySXgFisT2jSI80dhI6P5jMpjeUFQVwNuc4B5OfxHKba3tsXsrM6Au5Dqjq22dnYHAt5Y8kJneBwQDXQ65pdpc3hm0u5tTbwPceY/mLBHc6jIqJBFLcsRGzRRtNlVY5K49K4PT/Cd9rt9JdxJd2ETlrVzaTG9Y3dvws/lzMqorg9enFAHfeH/EUtrBdXt1ZD+zvkijEaSRLc3OJTNbxWG8/un8iUoM5+XI6iuzvfEi3VvDd3MEsWlfbY1OnLZn+0JJIV3wzbn8zCOMGTnnpz1qTw78LNTujBazP9rsbSOCKJ59wvLcOHWQTJGSmP3r7mzuXA2V6nafAfWre6sphJN5ixRNJHOxih+zRR7Irlm3MuXORjII7gZoA8mbW5DElwbu5iu0na8tdMXH2O3sYTuAkjXmK5MnzndjrjqKrHWru+ia4luY4JjdzXUMf+kmOR7iPzQ0G5D5cgQ/w/KcEdsH6Wk/Z31Ka3e58iGXTbe3e4VJjsVpG+7bwQId7nOMhzkYxx2uJ8DNRvxblrWO1jjjjEBW3+0bHVBG6xB8FPl6EgdKAPHtFNvrFxYW0xaS9glRxcpGHUySqd5ZGCqV5zjtg57V6pH4HiuLObyFR5m80W7xlHDkdfOUElTg/wAGRnoTXUeHPgLqlnqkFxBO5UGOUxXKeb8mcyAtlR856egNfSuifDCK1LGWRIrjMJVIfvQMoIdI1KnqeM9D/MA+PtJ+Dcc+xElWaDzFdIJZkKRzFQhhuINobIHzZBI54NeuaN8ELKOO3FzA6rFKPKgHzxoBGMgvKd7w7umAT7Dg19M6P4Ci025WaV3YibczKASXPacrH8z8DOMn5eTXo8egRM4dWDz7yIw+1du3qCOPfn2P4AHyrF8I9Nu8JdW0TCzOwGVTEIhIQUIkAY3JIB+VvlGeuax9S+Dmk/bWuE06KGGFUEsttGrk7Y9mTDJ/CxB3YBOTwK+1Z/DkYb5yJV3IrxLgx7pRnOBywGf84rObwvIJpUCRZmbcIzvbC8fN6Lznqe9AHydpnwzsDbTQW9uPKtXWO0t2RhC0Uv33lk5dZ8kHKjA9a9U0XwRbaa0VpdWsMe1EcKJ5ZHjRAPLu/tBU5lLEhcnIHGBmvYo/CZaU7VDGLBfKhRlMhi2wfNj8c+9b2m+HDGkReCO43yFnEDOu0lsCUEg7+eChwooA5Sw8M2vmxXMplixtUyRKJYpVxksxUHABGcHB5rrrPT4rcHYguDGGj3GNItySPvWQqjZAAPcd66qLQ2jjk3gSRs2EjDLGiE4JCqOQfbHYZz2qX8IswGGBMAnln+GSLaMxSp3cAHkDHFAECqIhbvCio3R0mwY9wwcDaTzjHPb1zW2lvbo8crt5oOydgXZ9jnAK7ZACAD7duM1569yXmCSBFQSBkZpmQkHHO1yDjjnPTGODXT2t+CXQxtMwjUmQAkEg8MRnOFUjIxQB0Vz5LxhMB0uJDsHlsC7nPCyMoVRnuSB6Vz8+mB3JaFoSEKhlKBw33QJfm+4Rnnpz1q8t+07RSHCIgZG2/MWjxguABsBPPQnGaRwyPIY13CeNBiSVt5iBJ/dg/wAYBB7ZoA5Z9ItLSFjtEBfcrqrLtcDJ3jnAzjBHUelYV2vkSxgARJIoiCSpFLFIGUAldzcDaTycZ4Gc10txJ5OXlE7xIWYo6xlxxnGN3zHIxgflWRe4uGhgS1hnW6Ekc4k/49/KkAI85mIaKVQwxt4z3oA5K/sreZntoGhhCKWZZW8mNwACyqIQ4JAxgEjnAzWbFo7ZEsYaMEBTP0lLAjaiHP3Mn24rpLbw+dPjlhiUGN5ZQIldzHGMHaUYbmIHv/d5wK0TYzwQpDKd6EdV55xn5n+6rY9cc96AOThlmtflljkJ3kCKIEOwB/1jnoBnnnGccdq6fSdSjuyYo5EWVFyyXBKg4ONkYOCxKk8j1rGxc2Fy9yjG4kfgeb86Og/5YkIcrhScnuKzY5jBdqzRrC7u0qpGUDshbDhPMYbYxu9jgcCgD1OJ43lWKQmA7g0ciEOjRBcEEyHqWx796r3l7C7skjI6Qn5pFGHXBJXcCBvGewz71zGpalutI2OI8gOhDAlWA2hdynBB68frmvP/APhKEiS4+1SANGzIQzAMxBKgqrHLnJHABP4UAewjVo4VSLzBNuf5YGUNAd/AYkDcCCeg4xxituK5gaKLlY/KZhC3nkSQPty6yKpwyHnaOOuCOcV8zQ+MkjuWdJFMMMv7uP7LvkliIP7pDGSQ4k5yRgda7PQPGK6jezJsRfsjI8kZ3kXMcqqqgptH71c+mOMkgUAfRNvdRSRiWRhhgoeMiP7mcFsDk5B5+tbCvGoHlMkccbIxjQRngkEMyqcFevT8a8rtdXhjEDMf30iSRqhbcEwSdjKOo5GTyBj87MmvJaEuHUbMOWjDMsg37SvyjjDHkED9KAO81C+jcSJL8pbeu2JseY7soB3MflYoG4BAOMVx82tmFnDukYZ/KRJDmRSvBwyk4YgDknHOTXBav4uUQTSM5kjZXlVyWURup2ndleMfl6etee3njO1gljnu5CIVJZmOWRQy8PuYY9MDrxwKAPadU8TW01tMiwxJe20zTb0z5QhaMhw3AG/AJB6EkBcnrzsnimZ4RIjqYxF++PzLtVCS4PcAID0z7Z6V41eePYJfMazZxGzRJG8gQieMMMROwOJSHOQVJ9OvFcxP4znvhdWltNJExUlZLfywSoO2UxLvBk2kngc8dhzQB7ZD4l0nzo7q4vGupV3MSssJjWFTukEksLHeQgO0csMDI9e407xTYXEsCOLhSsARYmWVDJuBdXfcg2r5eCCcZxgHPFfFWq+KdLsLkQ3U0UYmjRb2WWYRxW+9MtMiOjEymPezKp3NtIHOM9J4e+IyRXenQSTSX9vJbxxqfNjN1dxKNkMpCsWWPeyKMgEDqAKAPvLS9ViUsGPCAHeckiP/AJ5qByWIzjHc1o3OoNdRxBJWjWJXlKHym81kBKRv82QGIAPHRjXztp/i2zhtxG9w9sZBvdZHHnQscmNFPdskY7Z64rPu/iabc2cSSXEizyBpJkjBeMo4EKNKflLsygBQSfUUAfTVtdW9u0sUACLciZ7mUbyPOeN1knUAA7Np28cjqcda559VK+fbFXeMpJEJIfOmL7AXk3F5yIlCZ+bp6ZrxDR/idYLExkkl+3QI9xFaXDYlWMu2FeMDEjuwwE688gCsTVPiojpeywMkoWCKJY4W+zSeZkyzBopgnmHyw24DqMg9aAPY5dXuNJ8+8+0whYSI5WVWWaJ2nDRROrjLsQDjGR784rkrzxpZRmzkZ0R557x41STMwhiBIZ4wdxDLu4IB7cV8R/EP433NraS3WnXl1Beq8qT2lzLHDa3EMZ2Ms0aktI/XYy5ABznFeC6v8dTHf6VbvrzT+Wk8t4sEkc0dssISRUa5gLAxvI6oVBL4Y5HXAB+nH/CdW8t5NbJNMkccYktmEQFu+52uJQ/mMXhkXaQAVGf4Qcc68Xim5LySK5JV1jCukU8cbxjJMZJI3YA9ewr8xrb42xeUyRz+Y8oMi3InkRrgRxMGKI4DBVzzkcnpmrSfH420RiuNTkgMwiY209w0P79zhtzN1Xy+eOSOAM8UAfphdeK1tNOOoTCW4tLZwIIwADuc5kEaRZ3Nk8ZGF74rcs/ijoEN7pdtezLChto2uEEykM6oZApYsFVgg+6WGc469Py51D9oZNH0adnaXUreOe2c38cxKQsZQvkpC7AG23EByeSBxXjZ/aRtHuPtN813cmG/uHkneKC3sxOj7bOGCZyd8pG3blWBxnBWgD9vr34j6PaWUhieJ7dLqX7GGliuJTE8LXATZFzE7IDtySc8fe4rh7j4haTHtvruCBpI0iurewimWG4DvKiNCzuAPNPmJgcn5uAea/LbwH+0Jaa7f3wkLyrcSRxNDeJPt3RYYtazxmOJZRH8oGCSOVVhVDXfiVr+oXk8WnpfW1pbiVFa1upJZT9+Ioi7CQdmxgZCp/u55wAfoX8UfiFYyXVpHaRMTIEJMIWQxK7q3lS3Hyp5vqudw7ivFrzx7DLPKktza2YsZGkmhnuLhZ79Jm4CIcKCF6cgHHHNfKdh4wvNPsLy0v8AVv7Rtoy148st0C7LIheGQkvueUfx7c8LXmHiD4jaXLfXlrBqVldyS2aSzXM0rLFA1r83kF2AKyEDHGSPQ0AfQXxG+IGmWy3MK3N/bPcWrTLcFlS3iwxaJnkQMSXIIbnO1s9K+RNW+Jc/zxqZriYybprWEK2ICcrdWvl52rgHO/b1+lQeOfFaGwOopfaj5SRW1xJHBai7tCwUD7IHlGCDGwGM985618fal4reW4uJraeW1ZjJEhupDb3UiFWcmKOPnoSQpAHGOTQB7vqfxG1G9vJp7G5njtydiK0DOwKcNkiHrn69M5orwPRtdltbFIl1SWNA7skZi3SIr4bbM0qZMm4t+BAooA+G5L6OMQxSkRCZDD5yLhQqAOCQOFyvrwf0rNfVv7SlkismDFJYUMrBMnJKhYSDiRfm+brWVrVnfaRJcRF0ALoF3BVEjOu4mJWb5RzgAgNhcn24qHXVTUEgaf5IYBFCcFFMjMdzCCMfO4Pc85HpQB6lo3hm4ad2lEi7LzypLiOQfZ03uX3NA7fMCD90Dk8gYrsVj1KG+u4pbX7TpU8ywmOVvI81kTajMEHHAJAYgEDn3w4Liy/sm2t0neS+kME/m/Okirg7iETOW44zz6jNa9p4ms7Rns5i8SxRNdtczEuwkOVRnjZNzSkjGAfpxQB0OoeGzL++ln8+B4UNnYWskrwwhcEiUwsBvBGMdD71nytqEttugtJFgTbaSGSMQllkGzEi7yVC9j3zxXJw+LLCSVHtb64VvIkEkM7ujRSuzSLIDkgJwSBnpxgUav8AEiwnsoLK5uxcKyMt2SqQTO2Q1ubaQY3yhkGc9j70AcV46DWM9tYRxSIXbZdT7XcTIWVmcpJ0I5C/L0BxXm+oQ6rc6tEtqV+zxwK0ayRRxS3UagKYpQqqM4J+bB44JNXPEevS3msyvLqEk9yU8y1Up8rwKAFUMpIWQcDHcrWv4duri8jF1K0tsSfIdryfIVmBCO/ybo4Ac4A+poA1tP07SIUtoprdprmV4iwwN9q8pAaKMlwML/EAc/N0rpbd3hae1ug9ovm/6LLGqSPKVJCCJAx8kkjuR0FZI04QTRHULpmuGVBZ3C72iLtuV5i4XBTpycZxxyK6yxtNhu7m9aO8gSB4vJYuJZJY4+Jwxx5YBYHjJ4yaAOz0rX5tH0yON/tYmlmaU25GJ2yA0Ukszfdj3dNpx+OKku9bvpb6xs72WWCORnuhBLbxNCkLkO8wlJ++Afuk7j1A71SGlWj6dZy/b5zdQr9oIliNzH5UcYxE7xsd8AJ4HXjP0zbzTrtbKaeXVBdlZFeGS2WSUJHcYDMIgpwVjBGCQT2AoA25dUXU767izGjRlotOuWDKUMHzkW/lhlklYbcBsVRvtF22IlnmeaWeSQsrQyWk8ismWM5Zc/f7qMHGD2rd0LSWvre7EU5k00AtI+xbfyL0RqIDtAOTuBySwHqa5+/1e7tfMtLqeXUJ41Mackxw4OZBJM6gKNo4GcAnqaAOIWytrZ5kES3E90uzdEiiPe6mNW3l87lXIJGCe+K09KsrCw1DRrqa6upImtzDdJNayTCK4DkZaJtyjoCNyqSoyCeK6A3Om3BtWurVIBI8bm2tQsT+Vs4lSdyCrFgdxwAOTyDUer6rBYIQIkSGS8tm2NILlJ2VMRStIgJMmRtCgYwMmgD33w3byWVzpOoWWsafDL9neSCU28JBgALN5ccSqVHXajgYYcE9a9fSSHxRbTQXMkl0irDi6ZVDOFb97DcpE37neCwB7dDXzZ4VvJLxPKlC2cDh5VtvIQMRgDdE8jAxpk8jgc8da7HT4hFdbRe3MhuJNipBI9pEkA+87R8b7gNgc9T0oAXxdp8OmedCluxjlSVbN4JPJECK+DDO0jASKv8ADk5JGcEZx8z+I7G1nmuIrlj5MTLPHqEIK3BkjAP2aAIvIxwfXt7/AFL4kgjmsrKC/sp7jMrBYJpTua3Y7fPLRv8AvJyuTgZII6V4PqXhprS61BcyNDbh/s0DRyM8kUgPlhpMbY9p4ZiQcEH2oA4bSLRJTFe2FtFdWcyiO6trhg837s7GmFoHJVwTkqQCMZOK7y3vrS1t2ayuZ0RI2tS04DrDJMdsktqcfMcjAA5wD2GaoWulXOlKby1RdPSfZbNNNAJE5j+/bvn52LcL1J71i6lG010nEt5ZCEzwoqfZUe43bQZ8YMDghycZ3ccUAeoC/s7e0jaC6ms7eW2jjd/KYTXTsRHJKpiBYup5OVwP4jzW7Ya5bLYfaZpLqS3tPNSOWGERXOpsMiKNQo4kXn51yOecV5Bol/cWq3WlL9okeQNJHMiCfyBIApiheYcKwPJxyRUuma5HYXTWl496IlUNB5iDy4vMO1miUr9/cD0H0oA9GGvMtpHd3gR7QvO00EglkurWJMMuxmlBGGIzx17cV55qPib7fq8U9lCLYqSTe3BeNiuNsaiFiVKbSMnJYjkDiu7s/DP9u6fLNa3q3cUjlraOeORLhHmzv8shcSSswxtPTHOK6Oz+EWn3Vitxql40Zi+W1tHRljSeNAZPMKruYk8YPAzxxQB5nHNcagj3E08T6lBeI6gzOLSS0QBDvaPpEWI4b145rZmnubvztQklCK4MP2OGOZ47doyDmGRlbG51GSqnhs112q+DYbNLeG3ML26XA8qHEqhJ2jTZHJAyDzI8/MrZJ7YzVzRLG6uLoWmr3FrbySSKsjose5yDhUjiQfKwRR1555xQBLoGkS6xaWwSK4TUZ920xyOtijCMvGblWX/SJ9oyCOQeNlY3iywksrF11C2kIsQ8EiLGrxyyyocEAjPmEtncen6V7Xc6nZ6ZFp1nC0UlhOkglktsJcyPH8kal4+IznIAGCQK5jxhbWPiDTZJBcXEC2jKgdpEjdHdBHGWZSfMfccbW5xzQB8E674bub29luQZVkiba+9UmgkgkU7LeOIZ3FFzk4zngDpWpY6bJpWmM8jRwWaRGeaw2kSyTBCiNE7qBGDgHaxDe3r7h4k8Ii00qFYHSIwFby5l8uQ3F7KD5cgieNSCzEqTgjBHOOTXmfiTwu0MgSW2mv0EAu5yJnZEaSMG3QiFyNxY5IP92gDgY4L+y06XWrOVmt7hVlLNNJbTJHIxWRSiqCjZ79yPoDu6BPFf3UEGpm8uIpI3ltoIYd11bSRp99plH7+PJ6tgqPpVSSDVbK1WyninTFvHNHeTJHsA3h9giYgPCEJGSO2ea6/QNOj0tvMil85rgtK98sJnAjlCscRuFWNyxK7gwC8YBoA9Dis7a70tImiijASAlAo8+6KZTKyrjEwXaeVAOMAk4xzkugaWXl01Jp4J9jrcm6YrbyM7DZE6BB5JVDt5wzF+9e1eCNOa8EI1SdVs1thIZZ4kYt5Z3/Z2ZVw8oHIJKjkDJ4z6ZY+D4fFeryxw6U9xZGOBfMFvJb210kHzfa5CygSSKcblIH3erUAfLejeEo7qMWC2cEVuBDIr4mTy3MmxBbm2QlmyrEseMH5uOa+sPAcWiWemnTNXkXU0WZkt3eyjzHLEmY7SYSKplUsCBglv4ugwdbV/BNhZSw2jxXFqrzxQNdxQPFujT5VSzYQogRscHkepzUieG7m0gKW8RJu5Irq1N75bQRRxMY/L823c+ZckDLEEnnGOaAKd0b/U7p5bXS0hV5Uis7JfPmhRwcGc3kaKJiVGMBcAcZOK2rdbzT5DFewiJVkSEyRxvGY4pTvlSR5cGJVJyNvUHmvSd80K6fbwL9lntLaOS4u4Vzbt5qkStGrLiBgMfKTl8dc1z2r+LtKvdJvYNRuLdJ40ntoJZgtpJdG0DMjxxgEO4wVO0kkNQByd5dW8WomK3Kqkw81NcslCHYSY5B9rkOJFVc5CDjHHXj0xPE3hHRfC621udNgurkGC81C4kWOZbnrJLcTby06ugBCgbcnB9vk+6+IqiJLK006OSLdKyxBxLE8hJ8qWGNoz5O1g+FZQCCSciqtrY6x4t1JpJNLFpAiRzRRxSQCKaMIoV5hAoE2W3HAXPOKAPpK28XwakGgsbd3kgjAiUKkLXCTZHmxsrcHABAJG4dq07mSxuNIljlgWBclrnLwi7hyNrmRFb94jcYC56fhXmoTTvD+lul7b3D3d0wS3uYiscSSRoGZ4I5CCsyDPBycDA21Yi1bTG0m7lOoS6iXgaae6mizPIYkPl28YcqxRen8WDkk9KAPn74r679tvl03TlMkEUaxSRyoT5a2y4jkjMOfLZlBwGwD9TWH8M72xlu5bq98sTAx2uWG63ltx8rQSAn5XBckO2Oc5NT6Bf6anir+0Nbgkk0S7vI57ppEhcxxJIyMkaq5aU425ABwM9q6/4o6h4Bs2mn8LM0KXnkeWbFYrd3aJg6qwUYaMKQW7nGM54oA9DnvdNt54Gs5Jpo7RBi1nt5J1RjuKTNwNkatyDkggcetcp421O908WeoRG3vLm0jR7x7dGVpo5t0kYaRsGJVjLZ4PTAPHPnUPiZo7RLqCae+uJ/NhV1UQ7mMQ3Msb4LqnAAwM44pjeKIG0G7hmWGO4u4BJvaE3N1OI2KS+ckjZgU5wBjjByKAM248SvcRJeJaJeHUJpVuoriVme2t4lGWtyvOz5uDwCQcdDXyL8VbuHTRci3lkkiuJHDLvjV4w5Oy1YvHkgfKT6jpxXquu+INYaYroaQ2QjCwJvlDqMKVd04+aI5PC5wTzXzx4lTU9SvLh9Qgmux56yRkRuYgYXVJmdiBsc8kZxlRxk0AcfaXkF7PbLC0dvcwL9oLQo0vngLtkV0CfKhCnk4xgnpW7NqX+ixkT3f2cqzQS26xrbwzB8JDKhPzj5iCRx82Kw5tNe0uHhiW2lQTLNHLskRIIpCMqHj5dCzcj69jz04sLl9ltPCfsKxpcP5CARgx5ZRGBztLbffnJ9gDodI1K42JPqQaWBLRvOs0lnCSAsNkj2wP7w5CtwuMD35vPrVjYzWkKyT3RvlYExiK3FoAQP3qtgKmD8oIBKjua4wSXTLeXVrOJpbhUxZyBYpbFo8j5AcFW2BR83ykn0qlJFPeW7XV3DcPcRMqXkkR3TS+aMRPiIEB0IXKjqFzgigDrWuLe6mc3d0LmyF5JJHCzLtgcAhVbywSwIxhcgccc5r0nRYdWl3DT4Y306G0UCExLb+TM5xvjhLYuRtbqMdPmrwu0v8ATNOksoLqR3vYpN5gIjCXBIYIbjJwG5OCeByCRX0r8OPEGl6tE1jK4MwjElmWiilVlDFXibdF8pDYCkOQevQUAU9P0q+u5Z4rq8dLBVK3iSbUW8cjy1ijlVj5J2/dH3STjJNcrrui22UuIb+9V1EccdlI8VwsKJLsWIEfKkpCkhWwBXrEcLrMLVrWEN9oeeeKOaOTYCxwCUASGUkZwxCqMDNUtW0O1Pm3MF1LZG+w8aPDALG8nG7yi87RhjcnawxGxAwDjGKAPmfVn8u9u43knSW3njkaS5hjfzHRQUYov3IQjYYDvziiNJ0tpJkMMss0vnHaRMypGVZlEykqIgHzwcA49DWprTX0t601vizlDSxvLJK00xCEwvGYCzmaAknld3viok0e7VAZZ2RWiHnGCFhB5ZwXMcwXguhwExuGOgoA67Rr9pXZ4oIrYm6gi/eKfNMwUJJI0u3GwITgqSGzjrXeXFxHpVwtm08k6XsJmlaaaSAC1X+C2IQmTL4yoBJxg4xXKeHLGFoJVctbi3xNDeSwXEjA42iB5PLzkxH5QVwCM5rpVh/tfzbn54vlS3Vp7mMOhgb5jD5qhTEyYyhIJJI55yAZcesRy6va2unQWMdwXBV4GmZi21kLSQvId7bMAsoOPrVy2to01ae0nKrIknlpMJD5FvIwEheJtwYkuR8oXjOPer1v4WW4ljuEgeObz1hVYwRCUZwSWmVd0RbngcDdwcV7qvw1t47KB7C3t5/KeKRJJGJmtrttrypcSOR5sG3O057Y64oA8+s9JuVSO5vLpLn7W+4XIlMi26QHZ86KCB8uABnLdCO1eoeG4rW+k/soWs58yGTz51t1tYjsGY5y4DcjAOAOOxHNLd6FNpd2qSSRXNnDbm3a38qFNPeeVQ5xuIMkwY5G0nGOorU0DTVi0m7eDyLdIpS9usZXdAzuxMzMJS0hLKQFzjrwO4B0dlZRQXFtp1pLCJpYzcTC2RpobmOLdmOV0LNNOQvAOCCODXrHhe5mudNvIY7Ga2iEuUu5J5fMhZvljSdJAAtspBBQc8jmvG/C1qJ72SZUihvFk857a1MseEXcBOoJ4umLAlR8vTtzXr/hnWp9JVftkk1y9xfmOVbhoiWhmDRFHiHyMiyFdzZJzjvQBf1G+vEt7uW3Em+GFYlu3842BnUiOSRIcffwTwwA4JHHXzS6u74htLFws481Hjnkk3JIZwPNRQG+aEMSQvAU8Cu51G9S31SWxuLm+iu4WeZbe1t/Ltizncqqbc5li2YAD9iT0BrhrnSbvU9WdGntLeE+ZcScJL5UrcDZNbnCydCw7dyDQBr2GgXFhF9piU/ZkLwyxvKxmjk5Hmb2APku2PulhwATXWeEtOt5HeC/s7a0W6InDY+aRo2bM0KLls565xn0p8KJYQRQpMl7cW1msN0sigSzKYzsDZbaRuYEN19eK7vwBZreRXk13ZWzfZVEZK/u5JAQx8gNIfukZO5O6+pFAHr2keEzdW8DWb2wgdIiPJikNzPcRggBY5RmQnAB3YHcV2em+BZVgk+0wTwSIzXU/kRlUghAwYsSdcsucjnPHQcaXhTUorSxijtrW3/cJtDMHU2pRNwbzpAPm2nBbpnua6u88fWenW85eK5MgaI2iwwRSwsRGPMeWV23MQwztxgjkZoA+UfGfhyOzudR1a0ivZ7WyWSa4eaV3e4uSxSK3FsP+WRTO4AZAXI5FfH/AIs05L2/bUyeJ5ZTHarJJEtnbquJHW3KjeNy8K3Jwe9fod4m8U2l9bzJI0lvd3vmNDdQRfaEnK5ZDmZFG35ioGOOgzXx/wCN7G3kt7uSWSSW5t/3iQIhtyr7sr9xMbSxYsA4yeDzxQB8uXaxyXUJe9htGug38TWsflxkYd1Aw8jAD156inaOz+Hru2a2a91PzJLqWMKvktHCQDNcZXDzCMkDLDAAwDXGeLNd8vU5GaJsFXWdViX9yhO2Ixg8IQ4bqSSDn3rodG1sTaZDdXiR3Hl26xlGhjYPFcNt2tcmZWg4A3EZXLYY5xQB9O+DPF+1rS1N1/aL3DSqIoyZIbiFlLW8d9K4+VvNPRSc8YFfTek+KhZ2NqLyC9a5iIK2t3cRwrFcupVY3idD9ptAMlcFh9Olfnbpfj2y0e8hVZ9kaxmSF5PlVJd2wJa/uwjqB13NkY+XOa9Xl8aafqWlxQm7uLu7uQ0iMs7xt+6yN+Wbc0e7P3M9OeOCAfW9v4z0e3vY97t/ajPM8EFvFafvfmJkDxxyBckE/MwG3ueme403x/GLJrCeSW/tIpDJaSRQeX5a+XvltZZ48sTndvDfexwcdPz9tNXtljhlS5I1O2lkhjkWcMkUDjJcTMcmUkfdcg4GcEZqXUPHZFjbW39qm7uLaGZjAiMLKAF/3jSNCyia4wQAylsAUAfX3jn4mSalaWi2ENoDbwTg2qNCP4RCIbVlfMcm372TweM5rwmQT6mElvIHa3mjixZI7lUdnGx53B3bldW3BQeVrwyLxCkmpI+nmWCaWzk+3yQhLiJHMokQ2zS42SeWCSu8k9Kva38SfsDbdGuUkmvEhsZbgQv5UsbE+YZTNIRb3IOQcNnnoBQB3etC0tvtH2y/heS7EttHvijHlGAGWBnLyBvJ2hVVtvJGM5xXK6Z4p0+y0+5ju7d2mUTKYy7RpLCyFPtdtJuDrbsSituRlGfl71zl9q7eIbKKQLAomWMTKodQrRkoYIj5oLMAm4hQSd2OTxXDXOl3cd9M7xSxWSxoiXVzMzTzRTExtCkUjlktsAOqsNwPJAzQBzvjfxRctNI+oWe+EweQZ7Wf7RCY3JS3ikV2KlymFDAgjAOBmvAbu9jM0Iurx4ltZmS3W4DsFjXGEAYAfLkJuUnJyfSvbvElhPPZPa6VIbq3lOxrmKIvdq0PLots4+aEEdRk9cZrg9I8J6lrUNwdQ2pJaNJbyW3lLiXLFoBIJlGw7gXJBzzyM8AA4XT74alJcAzStaQtPI225jivI5QdiEy+Sx+zDAYKQODXv3hGIi0knS71G6W2mhlkFltRTbSRqSwuF+6xIPXBAJzzXn2m+FdQ019R/eWNpaJA6S29vHbxT3SthF83LsbmMKTjpgHg9K2NCvda0i2ltobh7TZJsscxbPtcR5EPkKfnBAIBIwB3xmgDYu/GuqQ6rewWK3yW9uxKQMouLvyeFk/fSIA8JUghUyVrv7HxHcx6ZLa3lxcHzESSNXRTIpmUeWodclgqtyPunHU4zXg2ralBJe3st7cTWV8bd2S3hBlmFzGAFLKvAjbnKg/hisGy+IcVrex2UUklzdWkSRr5rLGkErBg3nW8jAEZJx83pxzigD2HxBeh5FiuWt7pfm8ySaSHzoFCg5W2hYHBHIIyB3xVyz8QaO0tq+YbyOa4iBs7baBFJGnSRkOEiK8knr9a8U1TxTYXZhggKX97EJfPuRFlmeX70LwKcKB90HJ9cVlRS3m8mS2RUlkikLWe9V2p86wyXMWQJP4SrAbenvQB9paZq2nXsozHa2txbrvSSHyxDEHIIihExA3g43Gtu/t01k3MUdxH5paVEk81RHLNLCoJkxCcR8jO0ndn5emK+XNIvjpDxM4XyHRZ2LwbrexEh+ZLhmfJJGFBPXIPFeip4vk1W2gXTxFG7ypDHYMTGfOhfKyxRxjLqyAEHPSgDqniuNEtrsKwvJIJDCYY5CVjkaLa37vcgEKr90EAk8nnmq13oOo6oulwxSABIvtNvIyRRSRxyR4cRSb/ALyZ+Y/eHbrW94a8PTavLPdXKwT6jeSmO+tHbFlALX5nknhLgsQg6g5z16mvVbvRrRbO3vLS3kkkgT7K0u5mitkcjCrGQDDb4BwDzwByKAPHbPQsQ/2fGgkuFeMre7y73aRklklmdRtyQNp3cAc1yevaPfJGbnyoIojJFHcCcrviUNg7djHdIF5LDOVr3SWw0SWVrFbvY4iZ4LggbZ5pAPMRCh+UAZxjGOg5yKx7vwJBrtneK9kzLEximaB8XKoke5ZELS8jvkjJPA9KAPmG8fUIre5i3W90iMPLmc7EhSMggwI5AcbeADgHOBW5bapJp1rDDKJVurmZJJLtY5ibWMgFSYxCY/LIIyC2fm4Hp6Le+BbTSLeVNQQzK8HlWcV15oaW3n+WbzECYaZJOeDgYxx25LUPh/LoNtBfJe3kqXjpgB2jWGN3G+SYNnMezBXaDx+VAHLXfiG5ivniVnlhRZXhu4lzG86N88lpCqDN0p6gfLn72Dms3V/G2q2E0d1aie8hzbQyST2k1uWzEGmeeWFyonDBcEDbngE81neKdNn068WezuU1EyEGG2E9xuijiUtLMXt4TkSAnaoAPY+tczFugEExvbqSNmZ2jQSw3lvbzkMtq8ToUuo9xJDHDADHXIoA9w0vxXDduW/cSWrxrJPaNJLFdyeQQZV3TQjyXIxhkJyRk966S48VxzWslsI/NhvbovClzcyXNzG0Tk7fLmKpGVXPzAHdnPJNeHW+qTWck+nxXoCSyqWlu7YWtuiXEfCPIELiTIx6MRnpV6w1m5zdWrJcRXDWpMc12f30pR2UmzWOMmOHyyu1nCgjknNAHVwyz6prpkWQ2K20hWYXN04SZYifNkgSOAB8HdkHbjPVutblzbx2qyS36TXMd0MRSyTRTQSWwyThY4yypkn5gcg9yKy/DAuNSjspXivEjRZVnupolkDRzKwLLuQM6Lu+b5TnqMivSLewTZDFbsb62tYjZLPIxUvMTsQLaFC0UG7dlmCqeuehIBxOnaNLfRwW8M7OiTNeRacboRQGKcmGNIpVJLyhQCoYg4PQc11Nt4XnW0RVtnkZ5v3kUsuUhgikbczT4xJNnleeegrvrXQoriWP7PZ/vVkw06T+TysSnCpjEq7WITAwQO5ruNKsLzTJ/s8VtLbWsUhW4aPTg7Mdu6B0dyRuDFS5OMnOOmKAI/hp8K1Am1qV2icxlWubiMi3WElnjhkZ+Gl3qwzjPavTrqBIJ7K0F3Al9LF50ly8SSW4tnU8F4z8rMkeApwwwMjGM7PhaTVLqwvdLmntrjAMsglEZVpWdmdpSSPLkAUYTHDMQMiotU0yVr+EWumRrciMT7gWWJp1VDIDbt8pQRgBVBJIbgegB5rFLa/b71btPMWaVoY7W28iexa1CMySR5Zx5hcYPKuDxXh/xD1FEnt5Us0tbmN7aSNI0ZJREZWjRXiLNmbcvDkgEHnBr6E8Q6WLO7Fpb2FlPN5/mxPEBaSCME74Tskwke85IP7zAGF6V4F41sLe8vF+0rbx3VvGTJDHeNMbhfM+dY7iTAiCD5kDkEEkdc0AeMa/FLFCt9HZS3d3c3AvHu4Z4gxCN5aQz28blsAZP3e2cc15ve6JJeX18kdg8aTxtOXm85yqLh38lPMGWDc5A+78pyRivcr6RLe6SKCK3a1RlhYwxCcPJIoU4bO4tyc8dRkY5NO0Xw2DIkc6Tqs91MkFzLHKiwWjAuyEuPny21Rgk4PagDy7RfDF5NqFnqtzFH51lA6ATQzRq0KjylmiVBtUCPD5YhsjaOc4+ifDGn6etky2aTLcztFA17cM0vnM0nyXEUCxnCBsgD72BlgM16D4X0KyubO3+2W488ZWC0kMSxyRW6li8mWyYnckEc5x3PTfS0sLFrQ6faG6t42YywWs2LazupJnkd4gB0Acrt3ZBHA7UALDpNxBavDKtnfl1ZYy8sTq0kit9odEBzGAFUMSMhgcZrm7O5ktbVHaKKSSJrhNQgkRbgkyO8OIAjkxqsShuQMjmvU54rW3tFvJbdLVGHmSpLCDnyYwyAxqT5qsR8w4Oe1eeX8UV+H1JLRIFMkL+XDKloGj4SRI/nBjTc6sQAxO49uaAPPte1/zRNbQI2nw3oa2R0Qiyvhnb5ce1SEl8tEy2eWzg5rxW+uJZZ9T+zKB5VhJHcJLLJ5iThXCvbNIRvlQqoIXPTp3Pc66bu+uHtJYvPhgkmaF7cOlx5CvtAaDHyMpx+8xtcDcD0z4r4ye78PS/YtMmW4d4Yrie1aQXEkjTFi1xHHIQQud4coWG4FjQBa0nxPYW9jEHnZLmG2dRcs7zLqEc7hdqlQdro+dwOGBHI9fVBIuo6MLZJ5JpLZY7iKZ5JRBcFsM7IWTCx+W+1snknI9K+ZrSaRL22eO4W4hVUn+xrDEyWsTMpuN20HA+Y9T3z717rZ61Z+H7nS5ZJYb1GUtHDcShLaSyYMXiCA4Z48hcDn5c0AdfaaTqFtNbvEJdNt7bE6TILKaOC5lt2FurzNAzXMG6Q4QupG4FcgV1sTNskv9RVbZLFGbztUMslxF5KbHlSMQjdA6rlCPmCkYAFczpvirQ5pFvbWaKW8lDPNA9zPDZW1upKRW7yNGVjXcAoOMnHy5yDXIeMPE15Pa3D3k0saTA2gt4VQafZwCX5WmlLkyLjjceWznHOAAUrjW4r+WbULC4lt1aaeG08t1hV5Cz7WXzPmK+aq8nscnHSvM5/FGvw6tHGL6Q3M8zwXiIZHBiQZYqypgXIVoiN2AcjGTVe2cx3Jgd2bTXlR/LMYdYGlwSY3cgQiT/bZcdTjIz0MWjW187wpYTXcTOkymG5hs5kmkCk3AjilZtmFUkng5J9gAPi17XrX7SL29nuvKCG5a5T7AvksXkEFxKB+8ZYWTDLyx+XJGDV3w3OPtloJTOLa6dri4gcJLDdWwmaSBLbEp2SEFVJ4HpgVmXlpcXs93BJb6hqElnELez8qa3mkjPmFizvuG2IfMNzgj5eo6V0fh3QrjzIJLZbdZDuJtrm4WKVpZWI2LEjES8EHcCq56HtQB2FzrcdrINW0+SWWKxv441guHSIrI8zSSWdqsrbWt0EmNy5ywK8gAV1Np4jg1a6RhLeWkqXEglt751mtZzLGqJFZqGJYIVIjJ/iTJxXH6xp8FmoS1gBupHiN7FJeTXEc8luNgKGSICB/4QqZOEzyDmsc3H2OBZftMLRq/zRSMZ5kaNlVV8yJSYjwdoAyp++AaAPTYryBby8tWeK5t5VIlN2zQyRFkVszybC0Ths5KAMWBDcZNX9D10pJFbvMvlN8tjLNJJ5cQhBjlkVGQmQER4AGc5yABXmOr+LZI0kiiR2VXtkk3LbARo8abXuZS2ZQeC2MksxwK0LHVLqziLxgGeZ1EdkCrOrSIoWeTehFtHkjABBIxkZOKANy7me4haVNNkuIJ7y8mjkS3+0N5qTCMNIJSuX84PsKg7VA3Y616BPodzcW3z2dtcSxJFDMk9p5V3F9rtpYYnRmRh5YDtvIC5MZOeRXPRRX/ANgs2lurprlDc3Vwsb28f2ZwOIoVYjeuAWJI++WHXGe9sJN0MN1Pe3KiO2k1VreQ7ortIYVhSe73HLYYuVD7VDc9MGgDjvD2hWialCtxCluyzTEXjW7tHHb3qxiCaczP8uFVVRThuwHUD6k8PXNhaXMkWmQ20s1pBHa3AuBiRXmMTmSKMfKuSjsuwnIIJwTivk291k2kttFaavDFEkwK3FzbSzTKGPnwrOkigSKnmHauMAuAp2jNem+G9fSOBDd3cdzq7XBkh3NHa5i37IraUI2CMfvC3bOF4xQB9D22pNq8lrZukmnhnUXUqOXlaytmkNxvkbPVUYbTtPAXmtDxLcaVKkRE7RW1pFFCsCsiyok00oinZIQyNIMBwXI+RgOMgV5RdeJAt0ipcwi6i3Wi3ccQNsY57aR0igQHdMDNKFZ2HUFuBzWBrutXtzDa6NJBFBqNxveJ4/NEEucbRHGE/e7XZASCVBYnO0UAbxt9H1W7vI8XdwyXFtAb+FjCTC0jS5ZAAu5zMpbdjBiI+vtWgrYaRFbwKF1IWpeF7x4wsMhkjMUzsGG0YWHej527nK53cV86eBm+yX8l0tzvmWK3GpxCRI4JJgpWW1jlDGMTiSRwGBwPLwSCCK+ofBcU1jao2oqbi2tY4pXiuJt8rW7XSpB5S7B56RwsTIepZWxnIoArXPhG1uBdeYbxWa2urlzbsyy2xmWUWNpKiqd0EjkFdmQYiN3OcYl7Z6jZwx21nKrTxZLhVi8q/iaOPZbuJSu+KIgJGByCASMnNfSZ0dL1BLqFy9vDPLb3NvPDDuhmaNm8iFpGUbVUkfKenmYwMGvLvGOgRawsemmzVmjna4ZbJnNwkmCiJLLEwZI1jKknAUZJzkLkA8q0LVby91S6EmnmzhMMsUx2xSJbwKr75bcmQeXMLjcrSjKHG1T2q59neWFLWc3N1FLbsrXdtzDKmwIbXyZQMOrNG5PQ7iQTXSxaJdw6e1lewyBlmihhniVY3S2DeZ5rKjnzIgGDEH5Xz1JOK37K2ltlVDMZUW4N3afaoUijxA0f+kJgYYSRq+U6rxkcigD5mubJ5raS2zcq6kx3d5EhjEUazcgrFlWRkA3FCSMknHOaf9imS5nlnsHltIrpLkRTSXKh4IwsYSD7OpLTuuyQE9El3NjrX1r4f0I6l57y2wWCNYJI5RZqAQJMSvFCR+8IiBRg3A2ktjv6DpPg21uYZ7n7Ksl3BqcstpbJbq9vJZxoHLuACQrWoUM33P4VPAoA+MW8DX8M8d9b6XbLHMY3R0uUF5HBdBAqmRfvMsaphtxB34BzkC5d+FNTubS7GGv5pJgty0mJpPJQzKLJpcnDLbFoQc+ZyNo2qDX29o9t4cAuLu2stMeGJ3a2a7tneKCRyY5YUeQDbHHIG8vg7SoJAWsafSbR55Jo4ID58/2RmhujCZAEEy3UrLGDeJuJXKruXbtG5QGIB+b+p+D2W2d5Dm9Ci0srdLfatrd+a0one3liy7xxOqh5MA7BzXlvjbwlqOmww26papdbJLgy+bieS5klW4M975SFWjOMiPOQGxjjFfpZ4h8PbZGg08xNCyLqNz59mGnjQEOY4kVC3lu5OCTkqQW25IHKX/gS31q68mfTLHZqNtFIZVt7q3MAyVZQryDB2JyQMHqDyCQD4d0XSp7+4l1PUYpil55c0UlvGGlDpbRRvGihcW0MdyHwRglNp65r2zw5owt4Fge8Wa6luBbwxxhrm3g+1p+8uNRa82Z8xiybs+XGNuGB4r3Kf4d23h/T3uI7VY4zJ9jia2DXDSJduIEdYwzlAEAJLdNvOOlYVl4flTW/7MtYbb+z1aWzu7u7jRnmt853TDcNqR3CsevIbjvQBu+DdEfw5ayXFxbxmGOQWtos8MsiWMszMZLqOMMd6eWQq4LEgZ4BrsNbsX1CC8tJ5orhJNHN9BIXaLZbxP8AK/2eZ90K+XtJ2885IySK5XUL+bToZ9OliuzaCGaaOTfDCPtsOGSGCIzElGTcY8Z3LwDuBFM8E6vd6jrskNza6lEjWsu7/RUM9xZC2SSMtNKfktfITJGASV4DUAcvqumz2lnJ9huBZxWtrbXEUEcckttdCR1WV3uFBdf3rMSoycMeCuCfJ9W0HVL29vbTUJNPWS2aK5juEUW8LRT7XijgPBYiRgTuHzMDjNfoDN4Vt5bW3uo1to57i3kl8uCFbiVLYMAm7apXEkSgYI3J0wMZPk+r/D+C41bUZoUggMwQQpKZJ1eNreKby23gZZJGd8qNqghAcgrQB8xHRI9NuoyJpLi9uYATCsJjSOXEcJybhVEoJh3Bgf4sDmvH/iBeXOoXM9hLKzsj7FhlYXCKsbKsYbcxLSvKw4IG3PTaM19ja7p80yQaRHZiSa2TymvQRPHF5siRqLcoMlml86YqT8nmYbGNo+Y/HvguHT7m7mimvprJbyZN8zW1vN51oHeS9tfLkLPF9pePgc/MRj5TgA8mthDY3WmalbobZriBreK1k/0Sd5vMjee5lSGRzhWSQLknMYHABxXu9r4qs5bAxx3kV2ZPtIazaN3cXMzs9mPtBx5cwOGTkAIyE4rwW40/WIftWoGR7rWLKRLSSzvCI4jp6xRKLm0i6thVTIXJ37nG7ODp6ZcPb29y5gntYboWojjlIkNzecoxjBUN5TKR8/BzkYHSgDr/ALRdahdy6gtvGcXqQ3NuVX7cH8oRyNGEJ2x70WQnoRJ1JzXX2ep37WbxSSzSwmdDEZ8mMFXkjlFsyZeKfzo+nGck9Oa4izgupHtomjgQzeWocyMZrbcfJcxwbwqiPYQSS2SuTzxXtem6HeP/AKIizPE/2eCO4niia2Z4d4LosRLRxlM5J5LSnHGKAOU0i2ZdYiurtoDEBcxWKiYrCzXFwqxMyBBvuMq2HJIG4gkdK0/FlusmpsZJmWO2Zbq8VFUCKSFmBt/3UhS5cxeUSMkjb+elN4OvZ4rpIhGzWEebaOOAsLBt4bLybh5kKRKCCAcNknrwGO4tNEvNQ1Brs+VIXtbbYipeRSRpFJcmIAuQR8xz1LEigDyjUNcNq8yy+a9tKIpbGVYjHOf3bGaCygcYkZ2LM6t8pzgc4rvvBEUuow2Je+EjMjzXcfmtaT20Tb1t4VSXaYJGGMovckAcGuVvTYLBC1y1rHvkMtvJdEytZtD8y3Lui/KS0YUKBkBuR1qn8PvE0T3t+1reebfXM11LPBPbpG96XLBZYpG4aGLb8m3+7070Adx4+ks4rKN4rbIEwtbqKPyy6uV2p5sSHdMMMm51JYEkY4r4z8Q3FlNdzafqVpDFpltNJA0iRKFuZXxFK0UmMzhCQMt0KFRkDn6I+IN/PbWizR2F0VuowIiAxQ3BkWOW6nmkKtI24MflGOMDkV5DbeGL/wAR6g5t9JMIMsebuSFnijEcq+bIEydm5VZskc7u/FAHyR4n0uz8O65c6bo00Mlvdx5ildVQRCcrsigymRPvX/x4np06Dwzr02nX+24juoo4Z41ktrYxsbqQRxhkYuQGQAHB+6SMKSc19T/Eb4SSeIGsJnsSGs5Vkju4bZYftKr+7juFbarHYEbK43HritLwH8BIra8iu7iCS+t4biOQvMwu1m8wjMBtxnyiFI2lsDdyTg0Aef6PFqviJLpLCxntLG4kRUby5RKS3y/v40X90CScEjDHgEtkD63+GXhK48P2Vsly5a6tT50kkgJtYGiKjbcDBOwDaCoyQynjg1o2vg6z8PavMbKG5hhuWhikDQLHbJFIu2KJRyqkTqctkqHLHOSa+qvhn4DNzJZ3euaZLcs7ibTtKe3+cOHSKS71CXfslsP3ZI3NluDjB5APavDVpd6loukrhZ7W4igktI4JBJPbvlY57toVODbEmRVVj0H0r6l8NeFrHSbB1uo1V5baOS4kWyZZZGBYxxRoqERqsg3MVOD1Jya8UthaeHNeiuPs0dpYQRPCqQxJDeT3EgJZJAfNWG0QgGLZs4IbOTz6XqXiy4WKKZJninUWwgJm3ShkUiffO8hN0hTC4UMdxwB6AF62vtRRrvztSkt1WaSWKMW8hW+jhB8u1j85AUJVs5wBkHkV5/qF9Ld/bFS68l3PkGQTwzGIsqNhVaTKz/KegP3cdeKzj44+2TvLE089y0zW0sjvF/ooQu6AzZ/1TBOG27sZXHGTwfivxC8kU9xYpEmpGQC6cxNbR4t1ZkcysoMk4JA4XcRjAPWgDnvE/iK60iVbkX0cscBkdg/lpb3UKFUmjkkkIcTE7T0yTGQO1fE3xP8AiLoaO1nCx1e7hXz/ACLe6kkMN45kZoVQqC5y2QG9eM9n/ErxtfTX+pWmpme4XyllxYSyRRpfu4+z3UQuQuxshtySBQShPcZ8Wt/D954o1KLVLezigvJ5YbWfywis8NqFMl7IpfInYISz425brjFAHONpeo/EXVka8jaxijYvZR3qtbuCWVZYzGWAwcEZJAOBzzivo7R/2dYrOysr6GSKVpGBVYlSCQM6YRpkHLpuDDcARgZOAc1d8GxaKLyytLlTdy2txOitcJG9mzSERjzFU5usMDhgc5HTivr7w9p/mwvCDBPGhaKI3KtcRrEQNzLGhBdRuKgAEoBhsYoA+I9S+E2uTXMsS26yW9pdQKYrVWSaNt23CXBAWRfN+Y7iOB34rl9S8PzaXNdj7O6CHdHe3rBbWUFSsZ2bAVustu5yCe2eDX6S6vp0Fno8q3I0qwnEPkR2awNCtwJEkSIQs8rDzn3A5wOByex8HTwg99btHNb2V0iu0UVtbgB7qdMoIYt4ALI5UseAWBxmgD5s8C6IPE2owW8UdxNKrrbfaIpBDcOmA0JhjLA+Xs2hg4BBBzjIz+iPhjwVb6XpiM1t5Vxb2UPmbVRJVWVVXz2GcOxGco393OOa5b4WfAu7skv7+TRntbnU901pPeF0ew8slZYfK4CsxTKkHGPZsn1vXbjXPC1jZRMkogmJV554pREfs6qjFmWJiYckYXryTQB0ljqE9olu1tdHyV8u2kN3LCJLpHABMMO7AdTnCrzwDjBzWX4p1y00/F6ILkpaqkRDuq4lkz+/IHVfpkA8ms7QWub3TIryaONopvtTI8TF4ZZfMZTGSgZ2jQkEsACoPIwK+f8A4sanq9ndtplnIiSSwgyfvSbeJEypJgDlli5yHIwcE560AcZ8R/ickt/Jb2skly12s0cjxSq09vDB8zvCIiVkiPQknK4OelcN4aeHUbi7miubk3UkEUolMcot4ycOgffHiaYq5yy8ds1y9v4aistQivLm4Ek0c+/UglwTZRxznekMRwSAw5YDKkjJOa9i0uTT9PjikaG0vInV1toVYxzhmAKKCgHmsJRxnnpkUAd/YsdMnt5rm4t0SSx3SnHlRzb1VWk3TkBMHPAO4nJHv6KtzYrYxwR+S013Epm80yCVo22sHt2YcqUwc54zXyXq3ivVm1SC0lgs5Q0hia3uWMLwKWPEh3fOinjIBxjngA12sfiGaw0Zry8ZE1W4cwW8LKWuo7aMKqtDKzYljwBtOORwBQBkfEhprqdJNKijFuqGCJp4pXkMqyE483OGkJUDOeh61ZtfC2o3sVjItvcWcapDNLOwUwJdyAYZVUsxAAIyMk7jxxWquoC8srN0huI5HP7x7liIGkn4884TCp1+U4zjg16lp9izWK3KXM5EP2ZBawII7dzHjM8cKkhl6cAk9/agA0Tw7FIlpNNYmCO23m7v7PzYy8jIylsOQEQhCMZ3EnpnivVdD8GWGoaWsV0sskEfnXMF1HHLNOm7/VBo3jVVk28cMRz1qnpuoNIIVgGZ2gXy0ijSSOGHeEYGKdlUspBZiNxXuAeK9h0nSorSEX32v7FJyJbqO5SSWeeThFARmjSM5UEkAr35FAHyT468A2ywT3M0Nxf6YUkFtFOPJeC6xmSW9ttwVlZgNuGyMZIrxXRNO0XTdVX+01TT7SeWIpC6NtvXx8oeWFCqQggEkHOAc4r7k8ZzW8x1GYkPI8IiWFyHtZpkjZHduPvknqQB9a+KvHGiQ6Zp9xqVheWH2mJ/NdJHbcHmyXhjjc7kC7eNq49KAPW9H8b3dqtxCuoWUccN2sFtY2SEWaLkjzTIr4lO3GeoB+9jpXrPhH4m7me8vNSKWrKbe2uTHHClxPFJ+7tJobYloNsikh8AYXBbnB/M+78XPptqlnJHfSK0z3cRtp5o42kcbpE82WINI4b+Fc4BycCtqy+KF7BDBYoJJi7K7KXibyQqhjlQ2WlwTlgMetAH62TfEmOezitY7priSMiaR4LRCuH+8hmkZRIdvvn2rGsvGVre3SulxOvlFvOdrY5ZiPkdtxwmBkEf5H55aV8aY0BhXUIxNEsa27ecPtMIPyGPyYgVmJOeeWGeQKvH4o3izBrAr50nlvIrxymc4P7w7C2GbJ7jntQB9bfELX7GKyuLy2uYfPt7aW6ieeXyRO8jYMYEJK7eW3bsZ6ivjFvEeoXWrNe3M6Q2wbcpWVTKiyLtL7g53QlsADk89Kua/wCL5tbnOlCG5luJrQyefDFkQsCJGElspO0gYJA4569q801ayvxDdGCZbm6jiEcqCMQiZXI2bYyR5ZQZBz17ZxQBf+IVnJLdJqtvKiTCOGS0xB5ts8pHlrIrIMSMIuTg559eK+cta1e8s9lyFsZ71XaO4uHjVHEAAYSSGSXGRg8bcnIwDXea3cXieXbixv7yXyoygiDqlrLEhY2mJnABbHLAbeMbs1w0nhq6u5Rq13HKLmXHlwLCUg2lj5sc8M2MkIABgEZH5AG74ZsrjVIEuxbRJE9vGZGutkUEZZvMDRzQgiQ4xgMy9QDiu1ijvtVhjgsb9bSRZUQWscI08IHiEbO06KY3XYNwO/5vcmvOdM1KM2s+mzi/Fuskxe2WRNn7shIx5aEbUBzxkgjpxkV33g2R7PUClyDPFdfura0VdqLIiERibzCDsI+7sJzkfSgDsk8HEFPtF2ZxJIsSXm5J4htQeYDEVVvOU56jJ7d66O2+HFlaorSzSmK7VmJWdQVCRjcJbcrmMlh93J9vWvSNItraBoLrUbcD7NEHhMAinFtchd/lKpfJkc7uQGYAZPFUdQuJFgklsrmVFu/LlSC+VbhGd5iroC6qyIUbORgYHXOcAGDbeF7I2SxrudZ9tos0EMRdY3YM0D4bc4LY4C8DqRT5L+9t0msb+OYaVAkViGaCKK1ij/eHbAFhJeYsVKg5YZ3c9K0tKknsDIjLGslr/pKW1nCJI55XGHYbmJZGz/DnGa5zxVqF8FJ0q2htkVFu5reYOiNdTr5AMZlzumDglSowBQBtaXG98Z7m3ke1igS4WM3a7RP5aKkLlCQpOCAvAyWzjFc5b/EFfDs9+sEhctaSiSz1C3dgr28O1EeZCQs5SUyBc4Oz5c8Z5k6wLiA3mqo6SSSrHPKl5iykuUMaxiNUbCSEqxbIG0ja2DWVo2gXfjHV2tLa8S3SK7kiMkGy4t505E89879Lgwho025PylsYBoA9w8P+J38SyWszSyRvJPZwta6dDaySrHKdzPCEhYSRZI3KclcjmvVdR8C+LtcXTdDX7TMszSNbT3W6BLG1kb/UzBlVZlEW0IvJ46cGj4WeB9J8MRxuspmubG5ke1V1jEzsB5zBe4gkyFUngBfpn9DvhV4Ej8ZXMDSzyB7acTF0jKFpCvm+QXAO7YMZ47AdwKAPzl/4Zl+Jt7p11JpVpa3qW11CzRzwstwq/aHeQrOSBGHVjgHAOAAOcVz2sfD3xZ8MLNtO1fSbqxYW16Te3LiC0864QsUuFltyrQr8x2biVJ5wRiv6EJfCNtpWjpdXd/JE9hA8UkIhj8mVNyYmcFF+1Sksn97G7PavhP8Aat8aeDte8H61od3bWE9xY6RdSTQSy2tu1slvGHtZ0uUkI+0TzKSwfpg70PWgD8SJbp/EdxqLZW50i2EctzLauks8zwqLaKLEXyMolU5GADtyMiluhpekW9nFcrLcy3rSTtMw+zxlCw2WlvGpDJcfIGYldp5wT0rzSTxbHZaxdxRtdIl2ZkhuNOt1nRrlCxhtXlgBjiBck4OW9s1dt0vbdrXWbmL7XKpkk+zRoJGhu7vd5V3dCaXfgHIchBzngCgDV8V6xrGrXZN/pl0ukz+SdvnFreBIQUhnWcMDbqQAc7SoB5Yda4bUrHSrmycQxRxaoRcyW+oX0styYbKMkCOO4AAafcSNzgnPzHg1p3mqXV1YyW0mqFf7Qto7TUYGaWWBmjZVa1gkjQrA0sagKCVK4wQOas6vbi3srdLCX7QltHcXJupZUNqsm4E2ce1MEBWGFY7sDkZ4oA80t9IgZLa3Qb/Lt5IoL83cck7y/aWjKS3CyBYzGiAHqD0BIrpNRtpb/QpLWzS01DU/tEUF26Mj3BivG8i1FqnkBo5RLGV81jgoNxAUgnn9Y1VpJobCcWX2YW107XNlFKLiNcCea6YQRENtnYrnueRmm6R4gS2ltLiwE0iWVxCg1O5UzRzy2jPEIL2CJd8cMsagRbwApwSR1oA4PxLpmp6beW7XW6PUDdSNKEZo0e2aERKsUcqj7SijlmbYBjIxwKoR2McFwt9FFaayUiSE/ZZJpZZEW2SITi2Vz/dIJUFhnkV6Tqbv4kn0+6aUwRW3n2dzZz2ptpPtd07Ok9qZsBbbfkeYW+ZWziuKuIFS7urOwOEuIFW4LSl47i5ZN123nIqtBZoxPzLwAAHKk4oAdfm2l0WSdbGWOOK0Edva2syXEsN1KZ0ZTFu8ySNUto8r8zALhuc1xHh+1vILl0hi08vdPGttc3MEhRZcRO81y9wW8mIRW8wWNUJj27SoOBWvc2tm7WcBuRBdae1np6GyitftM1tEEV9SgWVGeWzWIzBpA4dx8wBJrl5o0t9aRJbybypnlVpbW28y4NjA6RQwRC4kU2rkNIWLLvIHfPIB6NYeJdR8KOLSG5aC1t7hrs2ttO8iTbp5C0qSywqI4drZXgccADGK/Wn9gH4raFr3iGHTdX1ho2gs/smjxvJGj/b/ACyH3MBunjXy3+bHzbQepr8Y4dQvJ7hbe9hSW1aK70+Mxg3s0rqjXCtdQlRJAmAuTgIMkA8Yrxebxd4/8IeILDxl4Ju7/Qb/AE2/ie3uLHzvskD2kyzTxQgkCGJHtvLcEEASFQTg0Af3RHx1q3gC3jg1WUahpd1bveW2owPJHG4ckJEZJ1VY+f8AlkW3rwCori7j9pext7afy7WZLuBt6WiRGV5jOEkkEbs204WZehxzjqOPwx+Av/BWGfXPDel6F8XrFr26sFgsr7XLVUhhb7UdheYuCZHdxuOxEzu+Ymuz+IH7f/wq8NwLLo8cV8l1fQW8KwSJbTJJdSRPzsQ+aFEZUuQo+XJwCKAP1Rf4wS+IL3UtR1vUJNJ0i0jkmFjevIEECbpA0ySoqxMAo+TJweBwK/nV/b3/AGgdG+MfxLn03SNTuL3QNCuX0+GOKCVoZJIJJImuLLyG3+WJEBAwFRMAkDmuT+Ov7cXjn4qLfaD4VtZ9D0m7ggs9bjYu1yl2GJhujJEcyfIVGOFUtxuHX41sIxaXFvNqODdvdPPeQzz/AGiXYVMTTMDhjcux37EJHzfMMdADY023uodRsmtNTwTBJI8wmT7NDJCTHdXUiF2G+bbs8sfdI3MB1PotpbSagk2qWwis5ZQiKxVxaPIgKSSMIiGkQhNqsg+cYY8HNYFhpWmXl09iC0s3l2LWM7rJbSSQoVmUSsI9kUioQCELB2UrubHPTQ29nFePDNcOtxJdrIbeSCWWOZLdWZZIblQBbqWRy4AwDx6CgCTwlcQvqUU2oXgN8IVmaMW1utoqWke2G0SYud175bug3ZZVYHsa0PiLYvN4bvZ4jGXtJk8pmlme4uAmyS4AL7AzIpAUqoPo2afqlhp2qf8AEwTUDZEzmz320cVharELlt8Ntdtj7ZLlAwON2BtJzkVz+sasbzR9SNlcQrH9ujspbq5hMjtMiiM30iLan7Pv8vhAOd2SMc0AeTC/EbXCXEkiWyQy/Z5JLaWZwjxCUiba7FyzHDEk5GOeDWJpsv2lbu6uVBt4v3kFpMYFRvMkDCQyB8qq7gcew7YrSv7+QrqJig8u5jlaFSfLK3k5gXz2gTIXy92TheAOBXORxSeXiR3SaVQkdvLsWFVuESIzKFG6Vg6E7ecbuRigDYjmmnmu4Et7W8jtjJJJCpiWJ45+R5FwJQ0hTO4L7fl1XhjRl1GdbS4ineJVnkheSEwxxJGHnjiZ352eUrFWwAwHBPQ8Ok0ivcWNvFBM7Km2RpVgzdxhUnjXcwzuLFgBkBW+tfQHwo0y5mudt1YyywadBb3++WO4nR2RT5UaXIuQNwMxEaOMcHcAm00Ac14g0yCaWFYoLa3KRvGspu8/u4mjBVoWRUWcIyshzuIPAJ4ryq4g8sQQCedJrN5IFYnz1miDsWnuZST99x91cnDdAME9t4zuWTxLrEo095F1K/URSMYDaqd+Vm8sRFpHAXZ0flMgjgniLTTWllR2vGnQs8d1Zt58kkcsYwI4sxqCjuMnJONx2+tAGpDfxxQhGi5T975TkW7I8Mgjf7GzYyHeTBHJOc4PWurn1OWWze2srpbRbiGJUtUTFtMwCktPLcASLekscCMHJHPWu/8ACnwwvPE1pb3twklmbqJBFFYj7ZFapCUGy6vcEWDbkC7Rl+MDpX194D+Aeg232T+19MfXZkWFjDLcRounvdINsls8igyH5gd7AEZzxQB+fmnfDzxb4kvY7K5+WAum036zPPe2vHD5VdiDGR2I6mvrn4dfs8wwWlhezaLFeXDTTwwzG0a4ht1LhAXhLBMNjKjPQivvOx/Z41Vr+C30iK0MFrYWohsJY0nljS4lCmQ3yk+YxRD1bAxzgYr7h+Ef7PzOLe3k0+LSIYmUqzhwt20Z5Aim6q+M7mCgZ+U4oA/OfQvg/JmPSbHS7RZniEEyPpjxrH91mX7PATGiMucHO4Hk96+qfh1+yh4l1CNJ0W3g0pnKCOLf5jRD5w5jkIKkEsCAO3GRg1+i1x8LfAvg+GDWJ2trbUAyvIjbcHygw/eIRloyzcYGSFrwXxL+094L8EXt5pNtfaaFtZVVjbYhlnuhkyxRCQgqFUg5wBzjOcigD0z4b/A/w14ct0ttYmgHlqjyySFYspniMwXGFB915OOa+hrvV9I0qxhtdC+zCNXiGcI0aogMe1WwrFtuTtXJGM+9fkL4h/aWn8W38/2LxDCkCTOc/amsysayZjU20jypNhM5bIHUnbXXeEP2ovD8Gr2Xh/VNX0++iba0VyLuO0iiUMVuI5biMkOwByrD73TtQB+k8/xCm1Jv7KsbW5WzWQwz3U0jrI8pUos8MLAfuiAcA8gHkV5rqNh48vLi9uPD000Qso5ISqyzQWrZxJHLarCjs86kEMWGzLdeK9h+HGseBfEuiQXWl3tpcK0azyXds8N08irtAQS2yrmTduABO8kZxXrVsLTSVintLffbRbwI5AoM0bEyO77ySXPoeecYoA/I3xt8cPE/hO41OHxtcawslozJLbytDB9lt4yx82NGkDTO525dVYEL1zTfh9+2J4X1a5i06XxHFbpGwhEl5qcTLKJxxEokdfmVc/L1HTrwfqj9pP4C+Fv2iNPvv7OvYdF11Fmt42OIXJmRhmF3CmUZIDK/TB2Z4r+Qb9tH9nT4/fs0ePp766+2DS4HY2eqaHJcMmoLBIWR1tWl/dyCM/MSvOM9OaAP7TPB/jfS5HtNZ0u9WfT5YY2VLXy5iI1UEzC080sGZwfvEZznGOv0ZJqmi/EXwrIksFvcSwxMyWu0B4wBt82dV6T8HA/AcV/Gb/wT8/b48S2+rW3gLxTfvPFeGKBLq+v8SRzylVEMjyPuC53dAVB4zkc/0w/Bvxy8M9jepqMV7a3cG9fIuUkjZd6+YtwYid7gthe5A4oA9BvLi3t9Rl8PanaFpCrpaZkIto45VCMLkniTIxsUHcCc4rz/AMTaLP4dsFvbceZbo0ojsCXWABBnzXWLIlfBGC3Bx1r6Q8aaVZeKNA/trSbaEX8IV1MIDSoynoB1aMnOWPI3duK8UEo1S1bSdXMYkCTxPlnMgVk+UhVBLFcckA+nWgD5outQlvrl5rtDbQbGUW9y6qZZApYrDGWzGxXH3gOtNktXv9St3gk2wmOOMm9lWKCB2XClWgjjDlYwVwGJJ6c0/wAfeDtWgW4bSxJcTiYRQSLjfb2pRs3Q81wDE44GfnGeAa4jTNVv7bT4rW/kt0GmyQhNPQm8ubiQuGkmto5Aux1xglS30xQB7F9tisvKspnRbnA8lNPjE0CLEMnz2i3BHZgPmcqTkfWoNY8V2WlWF2XeCK6DRugntikUSR/NLPKXG1Ym5GVPbPGa4YrdKzX8xuQl1H5sPytFdTPKeFlVRiMRgk4bBI4welcL41ma+06fTVeQ3d3F5Qjis3uWXygWcJI2RLMUycZ2+uKAMu68d2eoajeStcTxr5hX7NBMs1ndNxG0sFwhLwPFvRipAGPWutk8VWssNlaQRpcF7Yv55dZI1ZpPLPnTjlmwQMNjuAMmvGfC3gXWreO41y6jaO0Kz7vtixQkNbmNnJid8ea6qcIPmPdTkVPcNevJgWUMNvOsS2PnebLMUbEYlmitcgZBLA9NwoA7a+8T3kkd3bGRbT7OGZpbYmV1DEKVldcCLBXgMQjZ6nNeMeIPGNjDdQxm9j+2XAZNQt7id0uhGmBDOJF3x3BkJ+ZAxYg9KvatpOv3NzLZCO/s7NZFt/Pljcw3NyxEgdo3CGGMKcx8MARXLTfCnxNq3iPT99hIkDMFbUp7bA8peYPtMnS5lXJxgKMHFAG0+sy3l0bdxBaosE3zRo8sBktrcMskRUKEdgw8wHBOcAZrhJ/swv4Da3cDXX2WXEkZZlFoIlCCRwN0yKZF3IQSc8Dg19Ep8CtbuoLO3Vmn/wBM2TSASQwkKYlMpcdigPAznbwDgZsy/s0X9/fM8CG2gylxFGiFpkVfKCt9si3MloCkxRSmU87ocUAfHus+KZNBe8truS2VbdEuVmSGeORBLM0yIN8QG47SODkDGR3PGDxpc3ss1+6G23BxZwLAk1zEvlbWW7RpMxLIzDDOAB1JAr7tf9inV/EWqWt5euJ7a4uGeGKJ5ovOLGXaZ5CDvVcr8vX2PNb2n/sPWOmfaTHo0yu92Ym1BxI5ntl5aK482TkcdVXB5A5xQB8N6dfavfW+lOsTzGxl8wFVjUyRiJxMbjy0/coJRFz16EcZNXi+t313HqhiupreS5WG5s1ZZLhZJOJERJGzmMZK4B3j71foPbfspWuiqFaW/a48yWVrBoSs80HIEDpFy456gfjXott+z9o0LRNFp9tbuIVgRwwDW6ydJrTP+vJ7xn05YUAfn1fHxE8Vvp02mNNp7xRy28VjZPFDOZY/NESIrM7uIsmQAZMn3QTxWLqWg60l19mtrGKaaZrW7cS28tnDDaxnZZxjCjfKIgdyKCgz8xBFfp/Z/DKGzaW1ji+3JHKhhlv/ACY5LWeO2Ku9p5DHyYxcfPlsLgYya5O/+Gt3q2qxXNraQxRQS+SFk+0hI5I/vpLJ5AXY/UNnYAOSOlAHxt4Q+Hmo6jc2hvXttNluEnS5MCz3ErpKALe3V5l3lx9Dt/iIr3/QvhmLWOaFJJbqTRL6xhiJiV7uPceA0R+WZemSpYDuRX0xo/gJLDyJ2stQO+aPyFljC26TTMReTR3LR/vY8HjaTxyPl5r2LQfAWmC4k1O7jllilhmjNlcpuEzt0mdkCujLk43AGgD44sPA8t08qSiECKKS41BJryTdEZMi38pd2YojccFzhFPJYDmsbV1lVNQSPzJ3glkBmjR9QaaAqIVs1S3XdJDs+faATxgjPFfeWp/CmKeOK9tBbJcSWlz88ZAWGJZv9GhmTd+/gIHRhkZ5xis6P4RaRHFMhgAh34kkhQRTG6nx57w4XhU44PB7ZoA/PrTvBmq3DQRTpdpaNGYCsUsrW93cKp8vekkW57sz8eUAR3IxzXUW/wANdfa1sLLLQNZlXtreFoTeCSd40xdCTBk/dyTcjgYwcEgH7/h+HUV2kHkafJtgidwk0QiBFpMWTyXX5VkZQP3hIbn1plz4DeIljiO7VY41YpyZpfvIZhyu3nk4BxxQB+fdr8GzqepaVb3VgfIguZpZ4rqZ5obmSefzxL5UCgeWCNuT+8i/5ZiQc19A+GvgRbWTS2dvhg6wNLbBMRQsxzCfs74wz5/vHB646n6N0zwfdsbiyuJILNJIQz3TxAT7t23bbYUlPmwOQP5V6xofh8JDbfaGbMAgWMrDI73CwjAuriaOIsVx/CcN/s9aAPF/Dvwsg0xLaNbRZBbkrFI4QSRZwJQkmcfP/tbwO5rvLnwQtxbxi4gYRwLBDDMjEXkI6hQg+WaDPZjnJ5Hr7lFa2jK1qkUjhlYx3Ozbbsyn5shsFSOOcYNdVYeH9OluRBcSxxhoGOGtyo8xT8nzlsHt37ZoA8Ps/C8sEdjYXQOxEDtMVUo69CGwP9fwMk4UetbEXhqCRfs0bPExuDMspTAAJAK529/1+te1Xvh6whs2aO6El3bkBi7oySpz8ypkkdO9cwIDhpGGQMlE8tlYkd87fX+VAHIWfhJjeC18mJt0bCKUHYrop5Jd8bQCD1/DNdEmhRrI0aiy3xAgpgAEnuszDLEj39uOanhku5gsLAqzSLGJPuRgMAZAqsc/0NbSpGyPFG1sGi2ZZwWZtv3jkDk4/r7UAcVNpSQu5iLmMktLHlWYzqMu4YEgLjpz2A6ite30wx6dLfh4ljjZnIYb5gXYDOUOGP6VrXcY06BrhU3w7V3OwJILkueMbm5O3gHgdxXMxwORdk3MqxTJuCh9sDLjkoh5zjtjPtQB0jNAV8yI+dKm1zGVWMErkA/JwMZzjP61KloUDzSAbSc5IwUTsQpGep54PWs2ynggZYVjb5QEWQ5O5l9xnPI/TGTXa2SRXEPmS/vtozI5Xy0CfNgkOB15IHWgDJt4AqykBEZyGGcHcEAwV/vAqc8VowsqJHsjgaRdu5m+Q4DknKLzgKAf51V1CWICNYYSMYLMrqdq542MWG3IHQ881kT6vscKDAobgYIEhOf73IH/ANb8KAOgu7iOBTNMyhGclTuAX0yDnru964XVxDcBAsshCq48+Q5U7myMN68DHfNXb++CKzxTkOYS2xEjkdj0fbM5+Y8/3Rnt7cY2srHO0UwnTAHyvGNwyp2lkYbVGQM85xmgCK+tECmaOMzTl0kWWXAVSvzAE5xjOMjOSeQMVDFqt2C00xUurF5WCmNADwyMF+6vJ64BzT7rXx9luEWaNmlQCUBFMYRct5iHHHXjnPtxXDXGtBI5I4FLq6ea3myRgyLklmYM4Pl7ug68/dNAHqMF7EzrMl3AsoX90vmIIUJGVAjZgXx14z+FCarM08xkZEkMfmO5yLeZVOGdGI/dtnOAvfp614bc+J4LWztbg/NO7zDyztjMIIKhiHIyCGPTp3rFn8bx29tAsU0siR5hnia4SQptLM2FRyTxyDyPQ0Ae8S6xaCTy3lMpeRgVcv6HbllUkMRj/AGueXUbgzuP3jR7GSFvtLHG7JYLGEG4ZCj58E54rwq58dW80KFZRErsWaVGJmVgeFJAJPFTQ+NVRBcRy7UmjRI1uJNnm4OGlIJBiH1wf0oA93sNaSWXz7rzrbYRbGMnaC4G0dRzk8Vsm8jdlRhKEKllWMFVRgdoMqsBuIz16celeCaf4t064E0jT27pHIS4S48xzIoywVScnn+IDHNWr74gQKFiBRY98cWRMyzkNgorISDkHBPHIzjNAHrN5dJmNXUS/O2MssTnBwMBT97IGM4ri9X1qwS7eVhabbZWTzPPAljBGVQ7j87lgAB9Pw8Q1r4iSxx3Msl4N8nnyQNExJcxq8e2IIDl0xuIPTHPrXz741+K8s2mraWAc3EkbNc3lxiNJGKtiVi7qXkyCRtOeBgUAfTWs/FG3tNTeDzobS3C+Wk7SqxaUKSVeIg7Dj6e3PFeF+KfiTpwuZ5ra4uRJCslwfMljdZZIB811CFY/uWDdD78Yr4I8ZfGu50GEi7uYnufPkilubidZ0ithx56uWJtwc7cHIycZ6kfMmsfGvUrrUlMWpwzacqosTxK7zxqJT5VuTEx3IQWJ/hOfegD9hPD3jm21i7S9kuDAEf5I5pDCiYi3tMcnDJkZ54PQc16GvxO0ayEM/2oxRxy73lhRGDWwKqZC8MhbaZMhQRnJzg1+Qvg74q6lLqou55zcW18Ynkhlk2/Zo0Cxxxxwo3RThtp6jjHNewT/E9xZusrWxaORZBalwonQoTIJHiOFgVgCBncGbpQB+sWnfFjRhaWzQ3n22aYXLK6lvtETZXcoSQAthGXnBXdgZzkVW1D4x2C3Id7i2mErTMkTOVJhbCBGQDJnPzYB9M9K/H8fFTU0ube4t5ZY7FFjJgjlMJhaQIfs6SBsr80Z+bOADjnPG7F8U7ltGLTyva6wjzlWuZGuoLeF22yXL+WhLMYn+UMRkr0xzQB916x8cLe3upreCWdHup5lmtpHMkVtFg4faCcx79ntzk4Gcea3fxuhu4bi0sbkyiIXUN01w8fLkGNiUkYA7WYbNpPT618M6t8SNQ+ySnMeoSMs7C7VxNJJGxwHghhJwDj7pOeMEHmvPZfEt3DGsYhNnHeF5obiYSmeRl/f3Cyoy4k+6MbckEigD7Rf4yPFfW8emXU1uqQvDdw3YV1RUbdJMsfm/uGZAducEZBFdloPx2FrdG3uYGgu5HaRZIXEawxPImY4QwKySMmSRu/iwcDmvzJ1zxOVuUu13X2qRxI08Q/drJLC4/ey+VIdwEa4VeWJPQ81yN98Q9VnV47lZSIp5jBAbgC8MgjJnkf5/ng8rO0dBxnA6AH6v8Aib4jWmtPe31hqNmq/bGQw6jeRQxyLFGAuRGjCOYjeFDFTk4PvyHhn4rQyai9wz/YrYPHY309v50VyjBwIfsrlCTbliN3yLuBO3mvy3fx1NJHHLqEhaApG8i2cq25DPxGZ4ltmAkVBls/NheRnFfQuieJ9P0uxkiini1c6nZQX7XMWoSzNFJEm63XMqmKFUkVN4yhO0gYoA/SjxR8ZJ9Hi03SILuOQ3NvMst211Gz3TssgijEzSZDKyHO3kY4yeK1Y/i9Y39gNVhvHXyFMdxaSzJHIksOIJ444y4BUNyH685XOK/MGLxVqmvXsZvpGhe7uDLaXCQSG1VYriZxGq3AXYWjK72B6McE16zp2q6lo1kJ2urGXTBdyXj2dxttr1I7nyjO13GwJurfLrhItzkNgDOQAD7z0Lx99otru7k8RPBO7kyRzpbm+Xfu8i8sZud4+6FXliyg7ao6j4xFxa3eni7uorpDH9lc3ccMU0whfzL+a4YDDyMVQKCCrHJAAzXyZ/b0ttHqN80aws9hbNaWUqFXN5CxjsrC3ZwCVZGE25cgAdQ2BWLqOr6jb2V5IZLi0McttdW810BNFcStNEgtFhd97Fp5UQIQC+75cjJAB1fxB8SSXMPk3cX+lRSy2a3YmhmXeqNEHJeRcAht+4jGU/Cvl6fU7bT3CWYjW5VzFqUkkrOsRjEM0s7KhYCTdGcD+LbhQcitbxT4qdp7salLeael6f3knmpBHa3YiVleGSHehBDxkKDli20fMMV5dq6+ILmS5zFHaQTC2uISFNxcPm0LiWOWUKl0rsq7stwTgH0ALMPjaIam6alqlxBDYagBZy+dIrxliuVWKBt0kTZ6Lk846njbk8Xpcy/bbmWZkhMMonWa7EpuWTy4XaS5lEYiQlSVGTxgAn5a8MtJLme4s7iyhuLi7t5JHvJ4oHMEdwJMI10YHAiAYDO2RT12sD027xL0abe6dJHd24u5IHMQkC+ZKx3bgPPURA84MoYnONx7gHsWt/EdJtBSwhubiJpb2L7Q1nEEvHAAZUHyOs0pkCgKVAJPIxXNXFwum2Q1O6uzeCSK8aPR5ZLGLyLi4nAgUwRIZZbhW2kblQ7cqpLcHzux03UPsdvBbNO93eQsYLSGBXu18rO7Ur9rrakcRAIU7sDr0rLsfDuqxJNpOopcXEUk8N7lZLU3JV5NrKJvLPmwGYgP8+5AcjCjNAHufhn4iXNlp9zqNm1lpuoP9nit0sjJMCcgXHlwmMtBeKnRto2jjqcV6JrfxH1WP7O0t3G804jffGCxntvLTzRMysoW6ETlVzg5PTArw7S/A+u2olW1t44WFxLezXFkLRQfNZX82ZGiOx1VSoCnBP3sA16aLq7HkWkEC3PkIf3tzBHJA8uCoV4igbcSqZHBPbpQB1+neK7jxLJerrE80SQWscemNaxywW08NsQga5+zqWursxlkk+ZcA5UnGa8x1nT7fT9YtpYJUmjuJZJbmSbcYPPl6gRssknmKmSA2M468ZrpYtCunurKZQ7N5juyWRigNizqDNKqGYAgll7HbntRqngC9EV2kOoOsjXMd0juJhbkujBXUriSKcNwOANvQ9qAOR1/xzbaXY6gbf7RqKyQppto0ZMkWbdSYvMhOIzMJRHkhtxXpkg189XusX1/q/8AaUltFEYbQNHHA8ZMnG1A0bMQjMMA4PynGcV7BrWg6it1aWXmyJvEakIYWWWWMGLc8DozxuxyQTtc9QKz9P8AC15qjPayLZpDb/aLeJfJa2njmeT5jcSLhn+fnIPtkHigDx/TruR47iaVr5ZJ7y4ldWuYyVJKqF78BUXGDjGKK+odE+EOnRWCC9uVSV5JJEWW3RnWJiNozICxGQ2MnNFAHwD8R7TTrqOxkS2X7bMkqQwQNlAEUhHB/wCegJ55zgV80ajZNp8Fyk8wtblGEjMVjaOQFgzBzndAfY9cdK+xfHWktJa20pjQNclJI9nzybDkjPlDMOQDkDHX2xXzZrunaBbyXK3M8cWoXQmRUklMqIQQsLSqxwpA5G485zQBQ0zxBaWl9ZyrcI6fYYSiSNmUyKpJKx9fL3Z5xjpWZrWuOgN1xPJc+c9vGEVsy7iUXr+8A7KBj865vWrK6sLqyuIpori0a2tkuX8tfPiwvzvHJCD5cXT354rV0S7043dvDc3UUAtIpGglYm7WV5yTGCm0lJBkdQMYoAwIr/WGuZmit/30v7y4Ese1gpUBgUX/AFWM4wcVhXiaktzPbGT90dvlphZQt0VDIIpEJ29wc4Azj6/S9l4dhu4Q9u2nJdTF5by4nLqRAqhwSDyN2Dk9OffFc1q3hnTp/tstiQ223LSowEYxu2s1qxPyoBnLeg4NAHj+m2DTxw3N6TLe28kYSwYM2HQ7jGJYwS5ZQM9R82K9x8IWl3qAlttVjjsnu286yVWjhMMaMFMckb9ckrgN83QVymk+HvIu7J/NgigYALJBvM7g/dDhstKCpPzICeCetevW9rG1uFtI5o77TTE4keIlZYpWGQiPtllkAB5xuAPXHUA1rXToL5G0+KxtEntjKblXMstxtTEccsRZNsfVuAdnBIOa15rKxt4oLKzspY7qJZILu9kG+PfCuQI0fl0YH5mxjjGfTZ0t7aHSHuSIboPGsSPgyu2xi8wuIwo8pc8sSR93GAa1EhsbvTbExoLiS3MskxikV4pZTucCGJ2BjxuCjdlTj06gHM2tvqCMttFMLhlikuVKkQjyWXasfllR5lvk4+XOcHjFNvbO2tIftcyS2Lr5Ed3P5gaxmkkQgLCpH8Py5AHBr0bTZNGg+xMbOOS7uIpFkmeYyXsBB2rDDGg2j/aTOB2yKkfwpHf280T/AOkQqJrlHbc0ZaVxvaBcbI2UAZ3YHpmgDzuCa20/yI7J4DELWRmFyHjSa7kI3SrtOXYAjaGGO4yK5nUdLv7oSoLOZmmuFMV3b3qH7RAo3yRXBOFDbhyMggdeld5qGkaTp677lngbz4Lho5Haa12oNgBRhlJGXnMZI9uMVR1e5ihS4e3vCYEjaKGKCZhJBDOuVDsiEs4Ge3TjORQB5ZqZtLO2MtzqBs5JYmMqPEs0UKHKIEuCeg2nI9ehxXGXupaY9tbxm6lECsjrI1tuSWZRmGWJR83lkn0wPzrJ8WazIb1Y7W7ktnjUgtHFE9vJCPvHY+TLKBjcGAIz71xNzrUbXccTeV9pgiDoZESJL2N1AR4wJCA2c9h0zigD3/wn4gu1hUaheO0cpkRnjgjadYGJB8tgd0Y4yMnHYV9SeGdV8O3QluYJle6jSKKI3czI8ilUVpIEBYLIv8W4jHYA818B6A13NqZC6lHbjdGvkcPMCSDs81iPl2g4GOAcd69907Vo9K1a2jmeS5cQRSrErREBRw4ZlwBvYDqePx4APpu9tonQiRlmmLyPAZJvtb+WhypjCcRs+cDB7eteaapY27M6TCCZ70KRZC5mM0MiHGScBiMffAyF6E5rsrZFv9ItNXsjFZ38fmz+VOWcw2rc4jkiJxIAflLYHoeKyNMtre41FnnktmtGtZpWuDKJr6OV2O9w4PyLkEMo5wOKAMeLRbO6jtowv2lbbzlj8/znt1ZQAjxQjlijcAngd8VzFxby2b3ZNkl1LtZJbmeJlmRgCUSzhVdshG4NnnNe0XU8Gk6bE2nyWkM93I8gnPltFPaomWVUJ3RMxAweBkVxumXGm3dzNJMfsdyITcPJdSeZEDM+15BFglWKgYwMYzigDyfUlHhq1s5X2veXRhnlEQzffZSW7xkeSPN64J6ZNeZazdXWq63p1zp6MmP3dyHmKrFAjM4L3EsjbbgAMSe+cACvY/HNsWYKCmqWc0DpLNaRyJcxNE4ZTHMm07D8pCEkkZwuK8fOiTK8F1JJLGZFEn2cQ4BZ8iH7QigHCoDuBGTnmgD6Q8C64luLUSw27ERrPFJCUjt5bgEhXj5/eSFVxvA6k5xivoLQLyw16K9lkVLZ4nARZhugt2/jN8RxluSCOvQZr5E0ye1SwsoLf7Ol8riJbddiRtJERgLlG8qJ2ZiDkdMe1er+FPEMdpqVss4mtTdTR22oCP8Aelm2/JIIgux0+UbWxkdDQB9I2GjWuppKZLY3lk0fyz28USFLuIMkQtzJ8+zJGFAOfauT8T6EkM+n3NpBb299ZxytLBdwrAJlJK5XjJuQSM9enFeq6Tqum22g/ao1NusAluoHncRrcEEKpnUN8hJB2kYHOK5HUdUTxLbTb7iF7a3BaaE+WsjkqWjMdwTlkDkA4z2BoA8mudDMzwtcSyQWFycvcQMskkd4FLCJFcAou3dg44I61y2oaMIY1bTL77VamTfKLhRvuXSRSiqzMFFwpzknjHArr9ZmGlwm7P2i6u7Z4pZYriQLam0CsEhSJTwyk5DEZZRjnvx2pXEd3N9stVsJIryDyZILdgYUYL5kqBVIaKTaTzkYI+tAHUHRJ7v7D9pgt1kJ5Mio0UblBthMCsS7vtH3QRkCuL1vRNLNtfwXgks5gVuY5UtrvyjKqsPKuI1g6eikg85ArTbXYbSwgllhRHgcQQ26GZpIoTGWimDSOSzgk45yfSp7y7v5ktrRXaCGXbc3M14LYhY3Xc8yM8mZLnH8PUYGBQB8i+I9AivBCkYmj8qdkvbq4mkhjZNxMcMUBb5VVSSRjcc4x2rrrPTotBs9PjNzcFr1QbgQBZII7dWUCR/MPyIQc46juMnn0bVvDOmyx6lf2tldalLKTvVVlh83Y4aG7EhgHzMB/eAOMCuKXTtbk1KS1AWOAWgZo45FDNbbGZovLmdiswwAehyBgDuAfQfw+0XT7iaK7guZHiC5mtH1SC3kuAgG26W3L7lRjj5So47YFfR2latJYYsJI2giFtJPAi+W0UsYzkBodxEzHjtuI5r410fUBpGlWF4ZBcysu15JYwJsQvhYiGC8hcAAcN37V61o3juMkXcqEWUios8rQyrchgAGh2ANHFF1O5WzkZ4NAHs+o332fQJNQkmjQLO9tiaCe4kmjkkXZbyHC+RtkbO7JPOMDmuB1Xxjb6XamDy4pbyJRPbJJIbXynYhTjywRtYkcN2Ay2Oa858X/Eq31ae3tdMuYILC2mW12QztEJXYDPmDaWmMZ5Yle55xXi3i74jaVaTrc5je5mkaCU793zw8HbCSTtO0kHHOfagD0LxD8W7yTzEgvZ9PKKIL8q8EsJjckSmOMPtZ1xhSpYnuBjnwTxH8QDrJWH7XeXek6XvRLqQuWe/ct5YeVFBMbDGQmfftXn/iPxjc3N1OkE8cKkbo1hggE7pK25pZS5+QAHGCAw9OleUjxfc3WoSaSzFrewnLvDayOCxk4jaZ1jxDuJ5IywAzjpQB9M+HL2bU7nT2so5ZoUtpHvRDO8cNrdEvsgDsvyLgk8/eJ4Jr3DQfFZ0aM2k+q5nCpDLE0SzvBGq79jhipjjGDhlyckk8c18taFqtxoemw3VtCsLMZ/tLCd5DGqkNN5Eg67Qy5lYd+BXoOjf2Nqv2dZGuJzqQkuTfxNPJDZiLDyK80ZIeWRSQSV28cUAfU/8Awmuh6vpJEtvbRSkRMtn9oLz3zhjGGt1kOIdy5yepx15455dY0y7WWy0fT51unilS5tEnMUduBlC6M4AVX46nkgmuQ0fQ7TT1jvrSaz/0u5jls4J3xNHbQKBcyRzL8jARAnG3PYEmsXxTqGpWMz3GmgxQyGWUCEQQQxxYyGaYbfMnJBIVsH5hjPNAC3dlp8dvLHcMheAjbawzpLcQPLuSX7fg4SLaQoIPVuua8YW08y9kktroXEC3DiGGaUtFavAxVoDGQCFaIH5j1xitLVvF0EqpfrHGlxNGIL2KHzmmuJWJO65QoFyJEVjgkkr0riZtTglicwzyWz+YXnkvBK1xazKu2G6iZEBijLsQwYYwwoA7291rTZLfdZWsthtESz3yFhaQvG2FcqCdjbs5K8HvXnOt61Zy21y8U8s13Ywg/a5JUHmxtMWkYJFIWZOuBt+Xv79hpGrPd6BcQaj9ljjZwJbu3RJpImaPaZXjQNvLEKQWwPn9KxPEfg+w1jTrjUNLSWW8aIRyLJshW48mPc8NuYjtLSIDj6njigDzP+1mu9l1bXkRaCKZ5Ge4V3+cfIiwnkKCflBAJJBHqOUXxLFY2twkclzcNdyTiynvCxaK7IIm/dHAKbiAoYjPv0qjLcw6Os5vbddNmuongSKQyRXUKIpCwM0SsMAjq2M4wM9RyUf2RUz5sqSSNtsrZvNUziY73nhmZSJBkHjg4OPWgDqbKxu5Z7O9uAXh+zrNLbsixMZhLlSF/wCWatknIBzjmtvVYhbLJcQXEk8jK4jWJ08qGBxulgdScSZJxuPTPHSjw1ZLM7NeTpYLEgE0gkYyzxqnC7ZCckZAwOfYVLHp1u11eQQyAi6jeUN5TG4a1B3MyiQ4znAwuSevqaAMKa0D2dqrwoLq4kjaVoFJlliB+WO4kB+aNVOMrnpzTYtJknvGFsty9rGWdm+dLeJypiZTkgxuDg7jnPPSu/0uC2Qr9lDLJ/qrgTxky21rtzJJbAAgOxKnnpjtV27svskCXltNEttdHy43iEqy3EgUrtcIjbpcnkAHAGenNAHll5pGj3NyFtIYILuzKvLKbaMPdTLhAoEk3zwnHJJG7k4HFen+GYxZfZZftLQvcQTedBB5Vu6sg3RwRJGSTEzY5Qk88gd+dGnRXw+2O8c80MJDBruEz+aJCBHufaCF4wMZHfvWhpht/sK+Xc3AuYnLSQxxZnjG4qweSQf6rOceWScZOcc0AepaRd/aZ541gSziREBhluGuL6KVTnz4gmXkiJzkOM12hvZ4rO0je5tJ95lP2i7gjK2ihsOIInG23Y/3mwRXlMM8ELWjRtc5tmG9op4xLc7wHEbIoMrfMe64HrW9Pf6hFZXBsphPDIskri4j8ySOSUKQblZApjhHzY4znmgDgvF8UF86LYxtMkMjyC4s2QybmYlvKt0G+e2BJ3EZHJPHBpmj6Jqw02SN4Ea0S4eY5iQJJDL9+VJJJQC7Mvyr1G3pTdTe5exRxb/YSu9I7m2LlXjz8wXYpXgtz8208c1a0mG/lsbe13CMh/ItpklkSdyPm+23VuWKJbjgbuOuTx1AOr0zRzeBYbW4vLK3bErZaFfOhj4kJkVyROGX5B1x+FepaP4bsJY4ZpfttxYW8iJOsxVllkPADAwq/wAoKk84yOOazfCOmNd3HkW06QyWKu73QXzYbmYJumhgDfJK7MvG3IGefWvbdAhurzULa3aaeJpbZ/MWRLdY7fcB+7eOEFdzY5Odwz0HNAGVZaXpsMj2FpZ2z5t8vcncZprnl45kAlfydqEZVsEnHy9q9bsPCd7qdpa2iQPGLeQtLeXMkrmYSRg/6PHAuWJbA2yAFc8AA17F4a+HmlvHZzXlpbSXNxJB5UqsBFC5QFcFfmnIfGQATtJOMZNeg6r4Zl0kWuCsDR3UQa4dWWN43D4eMIPlJwypnHTmgD5iu/AV7HbILrcYLO+8uOaeGN2EjLuSG0G8edIFJGWHA4PNOk8J2s8VpFaWNnLdJIrXRMUsMrKmcJKICRG+45AIGDnPWvpC80y0m2anBcW9ykLGZLPZPJ9nZAEkeZVTBut2TnJJz6Vwy6bLC19dIL2UXMhj22qoixk5lSWVnxuPHOM/oaAPD7vQb+AQQS6fC9zulhQCU+dIPMJHmSRkbdo6ck46nvXSeE7K7MVwdQiZWsYZhNKspmjhjibzVE0eG85Q2FHfpzXqel6PbusU9xHcx3d951qUuJY323WQI7iMBspuQZ5rD1uwXw1NIstm0UUiqHuvImZvIjBMimIA+exY5PB9qAOYkhvjcveWKyXUt1tNqbpCy2rGIrmQsoMK7Sdqtx0wayJdOurXU0N1bywxzCHz57aJpmJIBkT7M4EcabstvDZJHzCt+31N7uD7Rbwxq2pSSRiXzTErSwgm3LQdIxwu0ZBJOOuAaWoEG2uYblpmuWKIkcitDvkhUNIkS+WzdWO49MHBxQBoWtla3195NtcZiiRpJLm4aJYWVhkOrq3JyPugnG3jivQvCqywyQwCUP8AvY2lvIIBsntcsGjiwu9pFU4B/wD1V5h/arSW8GmvBaxOpiZI4QkcSSgAQok4VSg28tnOSPpXovhbWJtNSW5ksF1C5WQRxExxQWhZOGVJGceeACTzjJHFAHruueIZ102ZbWWOMWsZgszgrdOSuAJJCfnlAPOfu5xjvXNaWdSlKT3DzXGnwx75POlDGJ/JzKxBbLMx4AA47cmse71Wyhxd3E1jbRsDJPaEu7RK/LvGWGEO49M4+XIJrgpPHWnaY2ozSXF4bG5lFtHco+4GMgqsX2cE/NuYcheOCaAN7xx4u1COK3urCKNYUVLeSO4jTfbwOxEZijXmMlioUkZGcnIr5a8W+Ir6wt5rSWZbhvMLtBNMjPJLvLiKadWO0bG+7nrgV1eu+MTdm6voJYHt9ktuLhpA9xKEY7oZUJ2jAyQ2BjH5/MHiPWLy7nnnithdobiSSHDm5R8kB5FjjO5nwMZPBxQBg3kseu3l801tMn2Y7PMcgRqAxJTA+aXaz4Gcn9aXSdGuFklkgKyqq+RHIrrEPJRhM8dwZ4zGkYb7rZBwD3q5M4t44JoUcNcIhvIEt18zMmT5KW5P+s27SXBPTB5rutE0+Ky+zzW8AH2lpUmnedppJ/taeWuy2UqY4QOAZDsB+6aAPNdYXWhqdtfRq89tawMrQWs8d9H5TcSSIHkZjjjIXp2XFdXoGsXU0ckl3ZFreC1eBGDFmjuCCYWDIuFkxyUB4HDgHiu5tdCWz1CNmtFXdFKktqywwykqBtZJoyF3PjPXHXk1sL4XvDZm9sIYrW6nmNwbOeeNHKgsjSsgYmceXkYUZ+bjigDyHS7m+upG820FrcGSQ2VwkSOl0JCWkknhWX9zMFBAZvlHrTJbfVr7U7i4WQvZWvnW1vE8hALxx5MQZFCmNnGQeVHr3r3fSvCGhxQh0jP227uCJgqyLOyupbFozkhFGDnoTzwaz7jRriI6jJYWxaxjdYxKIC0sr7fK/wBIlYDyoACR8oyD1oA8B36rLNBqk8KTI6SWyaUQpmjkiYBpIo4pQJpgyjYRuz9eK6aGxa9sUu57eeFVnnF1pjXG19zKB5qQBcRTbSoAZt2etenRaLoUcMDmyk82xhaJ/tlyoiO8s4dgCHkeNgdnAGOma300HS1tEzAEssWks13c3TJNcFzkQ20Z4YnpzlwMbSKAOJ0vRNIeGC2ilY3EcKx7JJ3gu4znzg62smF88bgC2SCByeK6XUPC+mzGHUrq/udSlmMVpLb27oDbqihHQRxuVdkY4BGOuc8YrqrTQNOuWlu9GMS2/k3FtFBcWxYW9zIB+8jMpEnmEjO5ifu9R0rSsfCtxpm6G7ihvLaSOEzX8gK3Me/lvLQxEqQSAeMnGKAPD7/w1eR3TRWtlfR/Z4GaylUxq4h3FMMZNyyTgEliFBJ75rnk0C7SaVftGbie3QvbyxE3N3Cp2CWJmbDyAHkrwB1ABr6W17S5NOgWyGjx3FneeWYrzzg9wNnykbo2Uo567SB1OeenmyeGjYCXVLuZojaSyrAsQaS6hDA/unDEhVcEZwe2elAHkWqabplkXtvsc0NxPEQ9+ZEdUGz/AFO3eRGOuD7151qE11bXMkRF2luMPpzxtA8gljQBh5pbCZJ6cV6vNMZ7jVbVkaRlnjS5UeWUjAUyJLlm7AqCB3J4rj9Qh82zuEkeFL1pzcWUqrhoGI/dxlGG0OygcE5oA+dtfi8Qkag0dkGkuG+0efcMnmxSIdw8uXdlmK/eA4HSvI7iDV7i+a+iu/LuY54Y5mt2i8y3LjlmWQhbgfeDDJYE8D1+7fDujQzrcS6hHbGO5t2Mkrs6C3ZjsmlDYJaYqANoHyk4FeUaj8Ophf38cccFtprA3MK20Ko8KxMGt3uVf5kZvvMzD5hgDBoA8z0UzWp2z25EWpvmG4a3SCWGSMgSxFFO4zNwc4wQa9b08XlrcSRXIW3t2aFAJoRHZEEb4muTj5JNnVhjceevNXLDw29rGZrq6eOHMQS4ujsjViwJdIHjwzvIflKMT03V2txbWWjRRw6nMsqXEImhuJoJZ3lCowIaPYQzqxwQcEZ9c0AYmoySubVpZrSSBpvLjgEQ+z38SqGDxvGcsVTAQOBllyMiu68N27Xl3brBDlg6So0lustxEUXbm6UqDGDwVKA4HWvOYvD811BbTP8AaZV864ZfLc7BaHDtJDbEZSYZHzdMcCvT9HuLK0le7SYRz2kUapLMJIIpCm1FMkYGXk27sHG3jk56AH0D4J0aOOUNeWKpdyu13I1qxlV5g2xI5CWB8s4O9Op7Vp+KJL2W0v5rP7E4sZ3WB7N2hCIp3Ot3Ep2yFJdw7nnjFcBoXiG1vZ554CYrhBHHLPJLLH8jON1xGyEgy5Hy4HFdVqJ8mOW8R/tMAxFJJF/qZnmYFnl3EM+c/wB3qSKAF8HeEl8U31pLHeWtiYmeeaAuge5Mo3OIvNIESkg5PSvXp9H03S454rCCzurhvM8z960qGSAFRFcyI2CykbioPFcx4T8S6ToU+66hiETwIZUWJZZtqLhFjSQKyDIJ3DOOvQ1xvi7x5p4uNRSzZp4L1gJIlmZHJBUsBsAG9sAAKS23Occ0ANvLxbzWbGG4tbby0uyourt2jhtpIf3slrGgBWQMpGH5IzyMgiu4u9MtNZghmOl+dbkKoeRkIjZGywjzt82EQfeLADNcal3bfZrSZLeCFDcos8LCNmtJZI4gpYTsMqzBumWz1HPPVP4lubuxe1t3guEW2uIrmxgRoWe2LCKRAFTd5wUbv3e4n0NAHgHj7wVozzXyaPBcxzpdxyRRWtw4gSM5XaESPEQb5jhmABJPAxXhY0a0N5NBd2bTTsf3JuZooBGkB3KqLHJuISTc2SOR36V7r4l1iKcs+mRLbWVsWMsssdyjoY4xG4MkrAE793EiDB689PlLxo9xJq+7T3vjeyyGSG2tiG3pKcyD90oUhgc8Ho3frQBzXibVZrbUbrTo4RLZRTQxwT7Q4KAK5mZYwXkUyE4EgXH05q5Z380UvnxwQs7l/LEasYzbq6SNKqRSP5TBgflJA45APXl9SDpqEl1c24ne0tFEsTNJD8pyqbyMBmHTOfyyKt6dqrrd2nmTqbSaESSpHDtgt/LOwbpFU4fZ8uSck9FPBIB7/wCFvFDW00Ml5YRRN5UkmmszqJ5w+FeNHMgCHG8qNp9Oa930c6deadPd6fbTrHuMz3lxcynzb5hsNgII4ieB1LY3E568V8p6XcSNOstmLqRYZY/KRbUPbq0rboYpbycAwttzzhff1r608LXFvNp0Wj3ls1taXphmvIHlNwIpC2JLu0ubMNvkyuQM8Zx2xQB32geJJ1EcOqWELW4R7RYnt/s8sN6yZidmC7vLXGQ2DnPXORXQz3NrDBawSyBbcr9qvFguBl2DkQwbpJFO0lCSeg6Z6ZH0zTmtGstPhmurq3VczX0U4L26OqF4zszNNkqAecA5PAJrzO+vrjUbm7tooCrackkTCULGkhVwscXJBkxuZiwyDjr0yAeu/wDCS6Za3LmyjWPzXikuUgVHimdlCxx58zBlHys47kGvQtK8QSXEcctxZC9urGWK5a7hBiH2YkqQ8KnJwoxkZwBluOa+TrDxGNJZbB7CS6SKRblJIYgLT7VnbI9yX/eOqhiMIp/rXqdpMEDakL2OGK/tCLWwuJg8MrJgyr8sgZYm+YADLDHKgmgDa8Ya+mo6lCNNubKC0Cyx3F3Ej7rXzy0fnyllzLKXJAK5HHJA5rziTwpZWfkTyJcXmoMJFjmltgbR0kQGN380qZbjHTaCMgZPTHRKlncyWdw8EdtFCWVPLWILDhmaOJlL7riMSnK5BKr1PGRcuptUMKzCeP7RAwiee5uUgmYzcQiy87CSIykAbASMgCgDgm+H9nc3drqenytNJ9sWO5so7QWxF08aq7DnlgvZQQCSBXRR+E5TL9klL/anulEaSktHZtu3rFIzgDdsHb9RWtY+KrW4uVUtJBNZmO1mvDNGwjuEDLINygBwcDkZfqBzXfW6aRFAl00zyzz2jNJ5xkI+0SvxMSg4KfLg9ccnpwAc5e+GbwWkp0/cEii3vqTRW6QGZgwe0ll2l4kVt2OBgkE8cVlWRW1tdPiJbTfKXbbwSSOIpTLOz3D3UqRDzTksUbkbSOSc10p1yPRoLoXEokEpZZJIHD2h89yJAsch2zSKmA2M/Mp4rLF4mrPcXrNay2TFBhFxJ5sWI1cQMA0cowPkAxjnA6gAn8RypewtbvcXUNooSaEGcJD9ri4hbzJFyInBBIP1HBr55utZuEvL/R78NcpbSC5DGYMsJXypFKLkFICnBAzz2r3rVRpIin0yUWsl5LbRzxz/AGiRL4xZd5Io4JcI0zFGIIyFQAHFeMeKfDul2cNzq06yXDud8iCXy2eKSPapGGzJuYcgcLnpigDx7UdeuJLu4uY4/LiQAW7REyfY5QNkDXUoO4wEHADDZhcZz18+1W1kncajqE0E0tmbd4p5x5XmxKZGuZUMedq+YSfLPtx69nLK2oKX01/It3WCGezJeDe8Mh8r7bsjYvbiPaPfr0qjqOkW+owNBHYCzt0cCeXzjKj3bIBNHHJuIELdcZ6qelAHiSXoiknNgyJFctOsse14TLvldpI43kjG5JFAxtJAxjiohqE5tYLWScG7819Q00b5ZAIyBFc2RJTAkYchc5GDx1rpoNMjt5LiK4mhuUjae13RgPcbR80Tw4JVGBJCt0A6kYrOu7W3jdZo/tUcOmwieyd1j81r6FthSQwhvPj2bgf4fm5PegDqdC1S3XTyz2qwzxFYTcpfhop55mZoXjs3X95JtO1kbpyevFXLu+SK3S6l1NmuGuYmeBrNLi1W5jbEYKbjujZWIlWTb90Y+auJvL1QtpPpFvZwf2gDcRKRG0CTKN00l0gYmN45RMEZBhsBu4q+1pqJgeWFLc3IeNmmTdLZnexBnbgq4MmcYJ+9zg9ADbvcPLdWdtG9zBenbEkQgXqFMjxYfCKz5A8wrtCe4NdlpekRm2tZrRJnjhCRu8M7maIw7dzyQMATE0qsNoHOeOCM8loA1hEuWaOC2uJpPJ/teQp5aiNghCwqx2kCRQBjJJ6DBNey+HooXskuLhraS801EUfZ0nSaaRRta4uxChUxZ+7nPJyaAH6DaaRDdK8VnGLm5juWvbu9tZoG8593lWYx8m0MWYAnJHX5siugtNYTSL1dM/s6OSRVAh1GONQ7IxaR5EFufkiUB1y7HhOQD8tRGykv3hu1MMPlxXcc32oQm5Fy7lkc7ZPK8oh1w7EEZAXOKzfDl3bx6itnJta3KeZc/wBowSm4jngjlDtZJKFEaEgttBZW3bj1NAHRa3pkeoW2oXsUi2xKqzXGwhWeEBmmcNGpVwAuGUYb1J5rxbUtL1K0Y3/2mPcm+RbmO0UG4idEQbmUlc9fmbBLKcc5r6IklTVZllsphJbtbxT+ZexuVSOV2jEaQiPHz7Nyhwow3B24Ncf4j0WeTT7m8mu43MvkW0Li3tfs0UZd3jgaAIXWUFZM/wC8OnFAHy1rkkqzFDGUsXmV7mON2ubid0IYyvKWBERA3KMAKxwDgCvVPCd2U0j+0HS8EhuoxbPepFMFsox+6CusmYWwgYkOvIHBNRap4HsIrpL2GO4G8gS28+Fja7WR3jtoFiwNuxCCMfeHvUd7pc8Nvi6t5LZ5ZWnAkZiILdEYeRBZowVkKgEc8BhnnJAB0ureJZTFNHbQfboJUt765jmRSJJwxRPJufK3tFJ5bEqu4g/KeRmr134n1G5MEUsZjitQjX8EBEWbRkZ5dNaQbY/KV1QAZ3kRAsNxrF8L6TZrHpTyS3EMUp3N5cM7wxyCYKgSORCkC+UzMcM37wFsAnFdNr7WlnY3jWsX9oiKdjMLiUna8zqvmyzgDzz5bSNtXON23tQBnr4leW9nsJUF4J7N5GL20M1slyhR9kEwV1QrFtwTsBPAO4V1WgeJ5dQuBGUTZA0qG3gSKW9jiWQxGefzD8iEAIuGGMBflIIHjthfWj/KLqfS5We5tEJhcxXU2xSsMSmPaspc7lbdgg9QcgZMmr33hkX2oNNGz3M0FssaMBct9nleSaSeO33KrF8Oq7sHfliCSKAPsuy1LSLi9t40gW0ZSlitswiN0kjOZWnkjMvcMFyudoxkjrW4ltDeRebFfyC90q8muYE2M8aLLOiRhJsEq4QY2L8rHrycV8h+D/EV7f7pmuWLXVzHcvO0TiXFxGBNE0vJ83zEbAQkDPbv9l/Dp7PxDDD5yzmxgmkn2FJxIXSMxyMwigKvEkivjLH5uSAc0Aej+DfCC2sNrFHbrfXd5uvplKfLGqTnfNJAMkFrhjnv8xPSvqrS/CNrLbS3F9dzxXFtZrLHYLGVFrukMnmksBkLK5VUPB28ZrjPh3pNtKGuBLfyFJI4QnmxW1zcWJGcgY/doZWIycbjD3PFer67eabpVqxW6nuyvl24V22LqBto4d0ayOoZncySl93ChSc5xQBheI9cv86faNJZmOBY/s/kossxuoUVi9xBIUWxJGTgEhzkjriuJ1KaOaFNUWdEuLp5zLNbReS7yRSPbyK0kUhEls3lhWZQQpByQc0XES3uqSS6LKrWcc8UiCeSVkQ3ZMkAb7QF+SMGQbnwD0ySeWXcyL+8+z/afnFtbi2tDbw2sLFpCCyAqUNx5m7BJJyT1FAGZqPi6O0hs2uFezmTykgKwieziZFSMiSZ+ZpBEY2xyAjA8jkOvdetbiwgvJdRF+Ckwhit4lhhRpnISddv/LN1eHkZAZTXE+IbbUb+6haJWuI3VlijiLNJaXUgtwWDFdqgW64+YD5VCjNYF9o+tafpVhZyxSQLFKPtEkx862nhtwk626yxjMRCwyPzgcgZ5FAHc6P8S7G3OnWJnSeZpbuO8ki3vI1w4Ma4BOBHtaNWTruGccg19CeGtflESmNInk+yiweRVdneMkgwQKGCQnHy79xX5d2ea+LmtbZYY5oMLdLJFJEEgHmy3TKr7T5IBeMtIsgYlhshB7gV9JeBLqOzgij+1RSXdobSOG3jWQyia6iXCzqYwJMo28kf3hk5JoA9Q1zSYZtRs7azlNrZvZC/mSO4haKWRFCSWouQf3MvylCqBtzIWJwd1WrK0lGsBZEMhazgSIFA8+lQRo00IitY1MZIDIZZWbDI2chjirlubjV7CO11D7LZ3Om3kpifbm3limMssEjwxr8jHcAVJDbskgZrMudRvNOnsfspuLm5uVnEsRYWYNuYxE5TAz9nkIUAE5LRtgUARXN5aFwtzBFAzxvDq1wyxQrdpLFJLCliVY+UzeUx2Z3gqflAK1Whi+y21sLmG0ltr+xmWJJJJft6GG4uYoIt6j903kpH97G4cjNZL6rYLiFpxcaisk6vBLeCFTcRBJpJXDR8yJFJc+Vu2gpGqjJ253IdOhvtAk1JJYbyyuUae1hSZ7G8ladfJnSS+cCNpD5YaPLrsCsGweKAOcvZLe3tVs57eW11A2LXMFuSXR2VB5dum8cu0GyQMcDMmAc8Vm6F4IQ213dSvHcRSwxah5ReQah5syq7uYiAdyyuy7fuEKCec4wJdQZL+LTZrsT2TK4WdFd7hPLiRS1g0g33EEdwGLFdy4GeFxXtekXNlPpkMNuBfXaWPlC8SPzrlYwY3Mq7cAB5MsNpYgN06igDxDxBoV1rUz6XErCQz24e5iVVkgFuiZlleUhUIUBBtJAZX7dd7wx4E1Qi5uNUWQv5rx24jLxxMkNvKsfmSRDK2rny/k6YbkenpK3qWtzLHJA8V/cXcMksd4mIwkDLGsMh2hlWZI1cggHMh7DNe3aFp9nDbrFJbJMt7O+oJCkhaWK4ldo0U54e1RwU2LlsIMjvQB5DBYzt5MqQTKXhMM9sssdvvWNApEDswHlKqqOuTt9TXJXH2hbq7geOOIIimzitjKt9DlwZm8yReI/LO5nbC5fAJPFfSjeE555bm6DwEWilprfzIYnacud0dsrONoCAAqcE4yK5LWtDhlupHjsbcXdzZfvY9rmQrEgj8ieWMYjzEiNtU5YtjGcgAHy3rOgvbJPfSQG5N1dQpbtcXlvm0VnH+kvMjIGVkCjBfKhuQBgV4r8SrXSLeGKR1jWBJ5oW08QQzm4uZESVxM6TyNDCdoPBIYkHPPH1dr9pa2AM1wZLdljWFESPesMEww/nxS/KBsVNpPzBUAOCa+d/E+n6PcSSEW0Mt55Jt3u7kzf6RFLJJJDPa7FJTzDtyhUDJ5YA4AB872llPrjXOpWVmqmKKeKDTvnFwZvOcKEZYy1pHtClWwRtxnByK2joTJFpwFnJFeyNELuSZI7f92jF5Y4m8kEyo+5vMcqHOcYPFdx4c0OSO7gW5juLa2hv4Xu7hYHllVid1lCXS5CRQSEhAOcle5zn1m/s9MnuU/dNFeE/PHc7pZ5JfNYSfZ4xuzGkAXKrk/LjGeKAPmfUNAnsZraaGMSLcXrhomWQNKhkEvn4G54pQWxjOxuW7mvblvBaWssjQTQRWS2QneSN2WPMUTSPDtj/AHrZPOM/Nkewo65oFrZyJci7vppBevMY3VGFwirmJQHceSVjZE8vh8Q/d6V09vCq6XHbJp4vkdIXikgimR44AXlaMwzLh2abO7PIYH0oA4NXGvazdxzSXIslYxWKSWzJLFJLEge8meEAGArGFAOV5IPzZA0vE2l2VrpNxKLl47wJCBNbqJNm6IKLdy5IKFEjLKo+TOD0q9HZTpZvfQwKl1IskaSCGZpIZp7ncsUzfdSMISoxkArnOMV31n4L1LxXDHEoaw022jube+u7ny7hvMMWBdxN1dzGiqFK5HpjmgD8+PEcsAhuIka4uoXgnNxbAGW6Z5nQSMhVeSXVSmB8q5z2rk/Cthrc3iBdbFpcpZwO1uYvLIFuSNreSY41MCFgzEluCTkjgD75g/Z70hZp71tRu7meOZZJ4L2AwTAyiOe1khaJcCLymQYPYZwM1peI/BV3o1tLbva2cNrdYE8EMEcMnkhFzdF0O+QsJI1BCkFsjqDQB4fFbWd/DbySGPUFsrd50WcCYo7hWUrduxYtkkAEFMrjINdF4b0bSVuZLmO4mtHuo5SbZUUQNMCZHUoVyzfNkHGDniu7T4d2Vx9ovxMbYxaXBFFbO6rEs1oFWRLlIsZkaHaq8ZJGTWt4Q8GyXk9udWgxpcb3Dra/MYkKN5kcxZ1LYxhSVwCUPOOSAee+KW0ueKSOGzna7WK1SJoEWaON4n3eYIoz8hLBg4wMj1rpfB/hG91Bo5rWO9t7iOQGWKSNU06NxH5yh1t3Y8hiVzyAQOte4TeE9Jt7q2vNDSNUeOWaQW8Uck7+WCxjKyuQIxz1Of5D0HwRpFgLqW/up7PT4QwudkMxY3jpEqp5sAOWk3kKQqkDHpzQB5zF8NH1LypXiDB1VbxJreV7V2uYyiSlXC7EXA+RTvyNxDLxXtnhSPT/AAxFZWb6nEZ7FNssNs86+a0Kxws8Cr5ykLGq5Xao4wEyCB2KPFC9nD5VtK1ws8hWeRo5ZCkQYwmNcKqohXDEgnoM5GfI/Fd3dQtLDZQRK93BJMJ4lWC5tCNyPC2zczgoiMCQpZZAeTQBNr/iiNbm9uLtIYLK4muE8y2VIzGgkVI5XicBgzRksSinJJ4DZWvLNW8fSaZfRWc891PZSMHikRJWis4QXHmyLKoBmLSt8zMpx0BIWvBfGXi+40SO4sbm9nndJ08nZERAmCZzvmj3Fo97gMDyGB4AFeHXXxhu7w3MF3dJLeJKyyRLLmOaIMGhjdmA2qjA5Y4AC4JzgUAfUHij4i6tZ3rwf2lceTLa70lnMcNpdRxKwjTy1UNLcBuSqbmIYgDkZNC1zXvENhPYm4W0W7lacDfcI93I6lIpIwHWSAGNRlSQwJOQM15x4Rmm8Rxo872U8jvE9v5kkexFlCeZFIpY71YlSGTngY9a+lfDfhqy09ImudPuVkhuo2+0JbTiMMqlnlgCIf8ARzu49Rk4oA8H8Q+AmS3njFvHcXsl9bSXFxcTTTxXLbCTbxTTO5baEBPznBGBjgVwWtwX1jDdXunpY6fdTQW1m17bvKIIo0wFt5FUfupflbzCQMgjnNfZ+p2djqsVus7SWsIkuxb28UKTAu+YxKrPjyJSyEg8gZPNeX6t4BjvxPpNtZSLa3kyiR5Q0jXF0zRFrpZJ4iqqMHO0pj6ckA+dfC3hqC8uk1C0vo4Htp4zMtrdQSg3Ui+ZHJGjqxELS7z82MAkHFfdXwi+wXtol5q13JFfWZYxWmYoTPycIBHyd20uzFQMMAM9/ELj4VS+FZ0iWG6ksWZ5JY4p0Db4x5sckhUkfZBuIPznn3wK+gPh7ZyXFn9kWyZ1mXZujhSVInVFQAuPmjTGcknjPJ5FAHba3axakWSxuBcXkdx56PMZJlRpVGxXE8Q2Iqn5OwOc+tWPCnw5hsrtru8J1G7lPmQwqjRw2SOweaXKt+9maQHLcYyD0Oa6fw/4deC8kt47W0ljHFzLGJdsc0TIVicyHJUpyVGTkn6V6Hc2No8rKL1tNtUe3nhnI8uO7y2LiwtnY5nL7ARtzjGDg0AdLpUqR29vp0VpPNGsoa7dLbyWtDIu1AHkkJlXhSSoIHfHWs+48O3GqTOrxi4tEuZSpvLeTaAVAYQsqHeuAuCRgknr20NMjttTuYreyBstkcAvJ7iafznIwWaJApwCAFwcHgkgCvZbWfT9IWZU2l2WFCN/mFzInKMhGIsAZOOOM5z1APEZ/Db6Fol/bpbFoGWaCG5mthbm1a5QTSRW/mACaMjGThhjouevxN4y8KahrWrSzykGR0Wyt2hRzDNCV2iLJXcy4JJ/u4IwOBX6D+JpTrkcsE109n9lVjHKpaZEYf6t44jgIuxgDjIGOT3ryPU/AgnB1C1eW4wiHKMqSNdAqFkgZThiVRskDA6HB4oA/N/XfBOuafaTWSWRktlQ+Y53EHDlVMdwDtJVRkBiCMHuOMC0F5Y6m1rFHKgtobeYtqCkRznBTYJMAImDn5PmJANfavjrQJJWFhHAguXRooZd/mRpCSWkMzbwrShi2ckNzwOK8BvNIt7RWF9eRm4syUSyTzW3OCViVVSXJQkZ9BkDA4oAyNL8NWusXDS3cMTXBkVFbO5DEQBmKUDOA5+Ynk54zXZeIfC0d1FHYWtvDJGiRskks8iSK0GFc2xK7sZA4Gfciua8PSy/azLqNpAYGkPysZ1i+y7hhngXJ+0hwPmJzxwDxX0Xp2gWdzBHPe3cKQ7hdWwWWSa3ghkwFQb1D4JJwBliW4oA8Elii022mhaxuLvULiKKzRBLGsMciAFGc7shlHQEAnHSu28M6fq01gsFvFcxyLKkwiknPn8Eq8rEf6yHdnKnBAPNdnqngLTDJJdIrzSFWKxW9xPBDbTiQNFMyojGUmMMfm6d8DArb0PRYdCiEyCG4nlUxQsJnkLi4YMysGbZvJB5LAjA44oA6fwzp0yRRwNaQy3chMcs1vGUEMeT5jRq/KxsxG71x8ua7lZrq1abSL+a2je0jDzFomaNrdW3G3ihdF3ZTHPLZzXAXeu24SJIJhpuoojwlJQD5hiILBnVgWTHTp7ZxXLR+NdQ1C7eC4SWX7Kp85pIcRoWJC7Zh95TjpkkZ5oA3fFyTG2tpoYIkWNrmYO2YSYTu8vyXBI8nbg7GB+YdQOa+SvHkdrA8hlmlmkmf7RPa2sSxoYwpEclyvPmozscsp2+pHUfTuqavayWczCCCwfyHjDGNJ3byxu8wsWZlye6lK+VvGeozahHfWHnQySzQvHbyqjmWGOUZkAmLvIfmAwHO0A8GgD4p8Y+I3a/a0sbe58qCeVIhbxSm1tZguJpYSU5XyyQ4HJzkAgVxF6NQtkWZbtpGmdvs17GiRtwmPKhkaVQX553YJH0r1jVdGuNPvwoJYQsUxaj/WyyYE0zRTch9mckgDg464ritQ0hrq2ltbuF108XwaJLfg7iSXnEgGFyPlZUJKkgkCgDg9Le4W9juJ2E9xJl0Lb7Z7SUEIWkRTiQYGcqWXNfQ3hu5nE5mnnhMsMEJYI87TPG3CSRKRl0Hrg/4eVQeHHW8NxbR+X5ey1S3m3SLDC5xCGmb5S5BHOcjPOK9O06xljVYXgMEm9IZ1jeNixDDYwkDlvLK54TKj2oA9u8MahZvqEFzaiZI/K2PLI6uYyDtmaVlJYR+xGcEcV1uraNaG7tr6xitkuAJZb6e3CSQTwSZaFEEkBG/HU5O0jDEduY8L6KVgS0iFyzX88au0UmLdEOB5ZMaErnjOTxjnvXrsOk/wBkaSzXNibq2gaRYoG82SNVUkEu6Ro0kCkfOSx9nIoA8h1/R9O0+Gy1i50u6c3RLCK3n23khWQlZp4VwMsePlGCFBGR1qy6JpN7p5urOzu7ZpyZXYM88gEmdySIQTG3zYIUHB6d66LX/tWohBH9nt1mKzmArcCOOCNdkQtJTuxtXOBuIPAyTXn2oxzbfsqXxWa3RpQ0+FHlluLZ7nzUWC6ODtVuWyMCgDm4/h/ZW2p3bTW0kjXSRJbrGh82EEHDyIXDMDxufBXpmuo0jwwdMWFpTLJYAyi4MCoZDNG3mAySSENbxO2ASOn8PFQpqESnTjImqpcyiWNRMZGv0NucNBGyAiWBmBwSRkHINeh+E5LPWrib+0maJJo7UzfboI2McivstjCPMGE2gbgVJyRmgDd0ee9+zLMdMkMdrdl1aWZFtYMJlIZFjYm7kZThXOAU4zmquoLNqcxtoYGtt8kMCL5blQjSbsW6oDtG3pzz0B5r1S18HXF5dWcjTXU0M0n+jmN4ygs7d/Lbz0iYpJ8m0RknOPpx7jp3gaxubfT54LazS9aKZEEisGaAEASgkALdDjbnGMduaAPnvRvBFrar5jRT3LxKiWxlUx7ZRxIzCRw5A56jbx17Vr+IPAP9oWczRopikizmSIBrU254nAQkbRICqqMkk5Ga+mx4O/smO6v3iTy0WITYMcl5EqqVMAR22vuYgkjLKPvYrznxRazWVqJLK4ZyWaW4tiysZYzwbVVzkYzjOAMDK5bgAHxLc+E9PUXFlfRm2uNPlcpcJ5Yjn3vlIkQOy+ay/MztjjlsV0nw88L2/wBvm1Ge7v4XSMx2psC8eyN2IUzmOL97MJMADaeC/OCM+0WNvos2pXct/DHFPb28dzNDPA0od5x5LwKojI84QqoPPHU4FdFonge4v7p9dtEW1spIrn7JpV00UXm3EYP2aeKCN8AjAJZiOuSKAE8HW9hNLdRa5eXkl5FLFdtbW8kWyExOCrSYIwDCVby0yBnb9P1E+DC2PhqKxv47hTb3Uf2mdWTykJJG6VJOVjUxnJOcHoCa/IzXvDmqeHdS0y8sfMtr29huLC8nldj9puXILu0yFld0jAycfTtXqnhj9ou/8Jabf+H9RS9uI4ZkntoxK5FzbLFtmQFUMoQMCW+UKM44yBQB+yHi34oeFV8M6ncT3ltc3DM4igjcxwW0Jt7hxPIQu11LRJjLAtnIFfiB8ctV068j8RatqOo2SadfWt1M1qq4lSeMsGimEe4tFu+6ozj6181fFL9sW+m1DVNGg1SZbSN3a1ud32jyvJjlVLWGzl8siVQyqWdcHqoI4HzB4n+Jvivxwi24JXUdXlaMXtxNIZoLaXeElYMqxRCTkjqckccjIBoeGNFsb+U3cdyZI5rrdbyb0aBLIuSZY7dtqmZSAE53heoyQav69d6he3WpWFnbra2cFq0a3Vs0cd5DcSNuiu7dVfMrSuPmif7m7bxTvh7ofiDQIgmrWzxSMvkiaLy5lV4wWb7VNMRGHkjPmHYdwDEkDPDdYs7K6lt0t7aEQXKJK90jTPawzW05Esj3MDEyznrj7uWPagDj9NhnhuLZpoFe1kt5I5iymN7y8hnMomkWQDZf/vMf3RgrnNaKfZ7aT7K0wkitFklvDLZee7yTStGSm4gLCifISqseMmt24uBpaGGEQgxSLegRhzGiMzRwPOjoQ8pm3MTuG5jgc5FeceJdYu47HbZ6k9iHiSdryS3gJtpXmCOHhTLPZt5gXaASWbcAVGQAYmuNeQNcyaZMER5w2nyWs0cCwwys/wDxL540V2vbVYNpdyF8xhnvXm6a1cWoiiu9TEKTajGLqeJUthLdRzvi2JhJLgOrBWZRnjOKyrq5vLSSF1uP9OkhuDZ2riNvtCoMsMrLsRvLYH5ipP8ADnFYlks9x9oWdPtZkkigjtliR5nncLNut8MUcJIXGVYsVG7kYNAHqNn4ht7lAus3U0bNf3E8U4iWS6nijQpDZMA37ySKHZuIGC2QMtxVhtb0WXN0tmJ7VmW0OnvmC++3XnzXs0LkB9NtRCQjoFYM8ZyRmpU8gad5ZhsLvUES3t/KtTb3F/d2MZVo7cNG5MzfMAQAGQqVLEjn37wP8BNWuIY7uaBJLO7S2b7PO4+0rJcqks9vDcEfMqzsQMksAMNg0AfOLWZkh/tCwsrG+kt47q4SzkWNNY/es6pM9rNbyxSRIp+VFVdyjcWzzXklle/abg2rulvtvJmt7+CG4gFxeRyGTyI2uokUQxRDZjp8vGa/Zjwl+zbINOlv7zw1HDdabN5KzW9syXdx9o3SpKJwGa7jW2kXlQUcnIJB4tXf/BNm1+JVgbm2upNL1OZryG3ijwrSMhMsH2mNSBbzpHgGRQN55Y9cAH483SC6Sz1Gzu4rOa+ubsS3gjVJJmK/vPM3uPK+fcuDt61xXi2wur65tRLZ2raVcK1mZEaXiFSm5zaLIAbgyuh3LnduJJxk19OftFfsb/GD9my6e91bT7i98M30bW6a1BG17JZEN5/mSRxO6RDyurnHCtzw2PnLTPFFvcO9nqpkQR25isr+CBYltGTey3dz8p3kiOFcqPmJLD5eQAecrpaWtt5N4FuJpb4Q2lykcNvb2McbNHbrfwwsUaVpBtjAJzt4JGDW5qeguIYpS0enSQRGC7muwY7q4hhcvsZ3QrbwTQiPyg+04wFbNeiWi219fQ+RHHPBcTwfYG8pJImEZZ57iQMoM9wckgMMk52ZxWd4i0i61C8kMWo21y1vJHDNbR/6Q9wkbE2z4HylRyuWwFCDBxg0Aee6Lp3mmaO3e+g1aWOWd43CwaWiI5EMjPIQ3nMqgkOQBuOzPFdLo1klxLPI6+bfW8PkXsskZeGCFGALwyOOZsco/dWGfSrtpZW1tZapHbSST6xaxyrNqkkkdtHbxOI1FrEruRNcmViuGAJIJUEA0yz82JEisLqLy/NT+0L2Vj514FyI7dDKQuI4QhLNhT1B5oA9HvfstjFExgSeIotrb3E48qCa4eJpiba6QfJdKqHYjlcsCQCGBODNc3qvaz3q2m9mjltrie7lee5gYoq2dtAYwpHlPI0jZKKVKlsnl6Wdw1kbaTUr27v43nureOWZba0u4YYkaQefGGQyxwyuARjIGFJOAeUvp7zR7SG2na2W8nt7l4BDCL22jsyxZwHuJdzTNMWxjBjBHbBIB1niDxPpmp6fHpbO7xzS7jDZWsckXnW0C7WEcpSOAK4y5dXbHIIBzXMSyxjQbiyt4Li2uxLCpkMW2R5lXBuWhPySR7lKogLNgDHHNYVsrWo0y5sLiOYTSSNPHMY1ubG4kkZZS7uQn2ckqELHDHg5GM3dS03UPsyXZu4G1hrwNeXbKIfLkhc5tkhRyN5VhhiAGIIHPFAGFBf2jWdxZvEXvbhpPtN1OEjaArJhXuFbHkoFKrui3AngnORTrTT4dWnskO2yuyLe6VV3Ks1u0aorCOfaytLIGPAzznpzWlLHBDcQTXKzXV/aho7mAvHBEVlaR1+2SxogmhcGJ1+djk9SQ1dT4V8I+IPFF9Cmi2oe6S+t9MjuYJwGsUkkMsVxNOxbMAU7WJOB29SAY/h/wNe63rV3a29nbmyWGXa8rojPOkrrHBO5YFMsib2X5gx5wK+p9C060+F/hHUEvmWTxNq1ohgsklN0LHTEOBbQ2yq3nKs07uzvuKsq4ZACB6Xp/gnw98K9BGouthqXiiRZppkUi6RLkOvnyLMW8yZmLqATHtOMLuXJrw268HeNfG/iWfVdQikuJXv18twcQi3JLi0hjhkxDbhTGHCkrxy2AKAPE/7A1Hxrq87WFndyXqXhEMcQcu9tNkyz4fCbMlyCpLdOtfTvw++BOgaZJpesavDPdTRSGEWKiS9jRWyUu5bZUErSlyQNy4GOuOa+kPBnwK1gWdvew6Xao8MbxyvaMtu9kkLDzAiu4Khzu2sC2ByQMV9Z/Dn4TSaso08aMLSyllx9oaQma6cGMxhpRncQxOSGGSMjBxkA8s+F/hBljhtovDlk9ndtNbSu9qq3CYY7JJ2hOIJsEfKQcH5TyDX6DfDj9l+XU9PN5DYygRNb3cds7xTTRyqq7bpbiUqUBA+78wHpgc+q+AvgVpXhLTZL6aEOpWNntwvnTyENuVrac5KjhPlwW5wRnp69pHxOtNAt5YrOAyrH5m91iLyWspLJ5N0Mg5QjkYzxyBmgDJ8M+BfDnwuuYZdZSBmn33cr37x3F1uIYmOQ4x5KNv5wEA5GK4H4qftPfD7w48UCXemreTOhtnt4kdNikR+WBbk7QCuMkD1HHNcd8UdN+IvxIneXQ/7UOIJFjithLaiZXLBDaMy5ZG+YsGAAzzivxe/aktfih8JtY8/xFpOoWEKNLOk8cFytxMRAFNu+yKP7bkDcdsbjnJbBzQB9dfH79qWLULW+Sx1+K3gW/jtpLe6ukEcnmR73NqImLWm3eeenAIFfkP8AHP8AaC8I2st2yaqX1Swi82a4RpnR03fNF9o+1BZJ2fHzcZU9ODXwz8Wv2nNUgvtRNvbzB7iNYbmzXzBbFEUtFcCaK6YLMxI3KCNrZyQeK/P3W/EPivxTeXE873LpdTO8MYaV44xNgpE7ufmx3LYbqR2oA+3PHX7cusafaz6PoBiikndppTJJcx28wceXLEgS5JCFMgncOckV454Z/aa8e+INbs4Ly9uvsrTxJFaWxlRIYQfkgDqxZl64JJJCjJya8x8IfCLWdfZVvoLgz7iEaBVm+yQdWkkZ1wF5zknjoetfdPwi/ZuYtFqJggtlhcWs1xeRW4dtu0CSFC+WuMZKkA4x6UAf0Pf8EvviR4z8V6Vatdy6i2i2RWAy3txJJaJEkRLSnzFEiurIAPnHLYHIr93dC+KPhPVr2Dw2t6lr50TIxu8q8dygVZR5rrtAYgFctzjgmvxF/YT8G+J/CXgl9G8P6RNcQThxDfEpBvaVCImkW3dsYbDbXCsSemOa+/8Aw5+z98Q7a+i8Q6xem93SxySWyzSW987SN5kTrcw7vLCvgEFc8fhQB9d/EjwNJYaHda9oGoSXF5p8azXS20UW+ZZQXEsa5BG0dz1xx2r8oP2h9Cg+NHhbXvDev6THfzak32GycWgfUpTbIT5jW0xwgCE/vYTE5J5r9ePDGp3EWjS6F4iu4ZriZWt7izEyGcBVxGs02d0w2AZIHJHQcV5zqXw2+Hdpd/ahDBK+8snkF2mi3MfMkjnK/dxwy/e4PFAH8ofhf9gfxp4M8az31l4Uu/7OW5M9lMlmsFxb20Em8SMzyAsSvGSc89+37Tfs8eEPF+h29hYXlhqs9i6QTR2kljJEFkRVQE4kAMZcZLFCpxkmv0yi8J+AdRtZZbMWN29uoVriWS1EESIQdt60qLvcnIDn7vRhkZqPR/E/gTRL6KNNU0B45Ga3hVb2J57Qo3lEfJ1tWkOAV4b+EmgBvhDV5NG1WC01OzkezmiVI7hvOBt5HA85JREmxomb7v8Adxk7a534m+ELjQ76TxLoiDUIbhsxQxEM8cU6EzLkMQ5GSev0FeytqXgzWZHt3msEnDQmCZZWEk4AO5Uj424I4Bxnr0rUtbvw3qi3egahdpPJFGVtYXZiYyAVBYhQEAOMZOPcdaAPlrSprDW1S0nslM6wRqskwfI8sHfFc+UM7N+QoPIzk96bqfwp0GS3k1xZbe1ljGGigZNsZb7yyylPl3gHGwnb1bHej4vk0rw7rcNrp9xeWdvC00dzcxATKGmZnR5GjzvUSDaFHODnHc3IdTTWrNLYR3EIBElxlJYZZlRCUfynUBQQM849x3oA4TUvBzQwLdxXdpMIEdbZXbKwK5C+XO2cSuFOQy5Ax1HSrHh7wPazwNJJGJ9yxkyhX3xHJYvbOYQCSR8+CRxtHHXsrTQbyJ/L/wBLKuieXvnhkidZThm+bKsFUnoe2BXpWj+FbyTy3i/eCONIY7fDpE8arhxGEX5Xz39+PcA8xT4aWGr2d3Gltbi2MyvAs/kGKWdhted7NovnkHHU4J+mamsvgJp8VrIQyXfmpKbsyAR3Jjj5gSEpGVggB6hWJx27V9GaZ4aW3hUTRXMitnFu/l+ZE/IADxE5OcYGc+2a7jS9HQ2whdJYogAWxlZ8lhhN3bPPHHWgD5N074G6Mstu1z+8dQGnBOyJ2CYiASTJ3Iep2ndnv1r1rwr8JtJtY3sLfTrWWGYtska2jVbdhk7i0jHceeAB345Ir6Cs9DtFEtxqMbALF5gYxDFvGMKrsQPmbdwQMnPODXTafbaXqFuZLFWltGPlyhree3IZDwV/dAujHuMjigD550r4baeW8mewknSKTMUrx7SzxEHaI41IG4YxnGRXWP8ACzTdxvYoJYpw8XmrEqmNo858tUxnycdQcnngV7MunW0coWGOFGV2nbALDcRuVFCvhxtHbPXBrVt4NyzfaFijjC5juEkJRvLYhwcHgg4wDjOOM4oA8bsfB0dmkkK221RJ58KbETPqrFjiJfoatjwtYKpt7hzAgVFlZWEsU7SklmKMCc9ByO1ewpbWrSqVhVomXb+8crlsdGJ+7n39aow6faxyuZVYW/lou0KjnzRwVw5GcceoOaAPHX8H207TSJFK0USSCNJBEwjJBwSp5c8dm71z2o+BI5lt1KOEQNIzR741t0AGwpuiHJ9D+I719By2YWFypUKpJyBnd1xjb3+lZd4BbRKkSNPG0JeUHEm+HkFgQTjr06+3FAHzdD8PbWNnle1WRyixqF3kmJ/vrMwGHbHcZ/HNNj0JreW7V4VSFfNjEFtIkoKAYKzBh8x91yPftXu09xYy28SpHLDKzlHK2gXa4QykEs3OEx7ds5rhdXaJYbho0nS48sI5kjSP92333BXrxjpyc5AoA52Dw3vMEV08R8iUKlxJuENvEw2+XDEo2t+5+Tdyuec45rXg0SztjCXJuljupIoxclUaXdyBLJGSsg+hPvjpWPpfifTljnnuL2GV0Dpa2shc3QuUYK8zEL5SWwbjazBvY1har8QNPtXX5bN53f8Aey/aNpSfdtVbZG+RgW4BUkHqDQB6G+nwRWksQhEkxT7POkEkbZPmCXarBsY2c9fY8kU+w0m3eR2MC3UEsUE6m6dkWB8r5uRH94j2zntmuL0rxMLiOF3kjuFni+2MyB0XyzbAht6AgkgcLncewNd/p+oPLpckixhVti9xMCQqrFHjciyMQHPTCqST2FACXTxwRBoY5FZVlSFNxVJlh5Hlwn55A3fA+uKrJNZmO1mmENrLAYZAjsvmSkj/AJeEmOXk46Yz7evLeIfE8FpH9ttRFDIi7re5nkcRqu8xyeWhAMeH7MATwRXBx+NbS5hup9QcC9gZQTGFZvLk5t3Qt/rLgjOWXIHfFAHt0gs7ySZwsc58s7SvzLARNvI3oMPxjoTV6yuzZvHBaShXlbBSMq2yPscy8de2c14b4f8AFe9LQPOlwJ4JZpCkgSBZPMMflOEOVO8Ac46g9Oa3NP8AEhnmaaK42MbpoYJCEBlZFywiUncx2ngAHOeM0Ae4xyi0JTEJlHlhSwm34kwxXayhAeBwTnmtWTVU3pMymABQjMm6WJW6EMGAI+px+QrzKTVXSy88h3l8pyVt5ElKzo2xZHDNleOQCMkc9OaxrvxSYI4bZbhYYQxeZ5AZWu0KGJZEVQSI/tAwCcDvnHNAHrL+ILETSQrLG8sgCnlifKIyshBHHB6df5ViT6/ELjbDfnySSAzgsDxnpg4+uOK8TPim5umAhhMOmZi82RFSVoowdmSFyv3s9H4zz1zWVqnie3sYWmtboKPOHmPOQUXJydrtgMMkZIyM96APqGz1G2mtEeU4MpKwMzo/C4y/yMdp3Y4PNV1vUi86IXANxkfMBGR8x4GQcA/Xp+VfNFp40sbZHnS9lTyoRMJFkZsTSvsWLyp1ABLKQOx455yb0HxCtNrhpJEQzxtNgo87MRxGCCcMOhHG3J3YoA9t1HXHFx5LXD3ECJtMShsMc5BZtvIyV5z25rl9Q8T2UcckJ1S3t3tUaaZJZMtJKZTm3hZAcARgnGe+O1eR6p8S9MkWWGzlV57hmiCySDcsi53KRDnYeeM49a+ffEfjSezka0s7BnuWuZIhcPcSyWbNN87zLcSJjzhnkMQOPzAPvrQ/ENrdQvJLPEw2q8S7ghct90oXA3HkHv8AzroY/GIt0KSzQ+WWZUADKFUdftRx8x6ZwPzr87PDvxntgZ0uLhoFtdsPmtjyTcxDErNH95AD0KjaeoJFdXqfxu0hdPleK8jufKjKK8c0bB3P3vOCnO7BPIGPpQB9jah49hb7RA0lqmzG+NHCkg5KEMRwT/d4bjpXGN4vEasXvEt4wzfMYnfKMDyGZDj5M+mOpIr4D1L4z3RvpIdMnH9mK6yzJJs8xnAPmMJZyJCwUfJwcZxgVTb43Xt5GbIXFncRiQsWuJAHjjLFTBL5fKnyio54yCc0AfdunfFKH7ZJCLEyxRL5ELTnPmiLKh+GJww5zxwc56VTuPF+l3MsVzdJFBNM8ge3lSUxoqn92VZGLbSc4JGOa+EG+Kpurzyz5IvsKIxZvI0DRQKF2NtXEZYbQCxAJ45rHt/GWtXWoLIS0tv5EgEUkrJLE8khP71nKqVUsMLncfTuAD7k1HxMkUMs1tcmN5XIRGUFIY89kIyR+H8P4V5rrnia0jLXs+qsYwsIumtyrWtvGrAOQFGROw+8GAXkgGvApfFeuwQWbm5upryG6WIrKheSWKVtoihVFP2ZOudwIFWr+/ubq1ubW5gaRFuEeeKOdUmV9ofy0jiX94ue5GOnegDe8TeNFivJBocV7PazozTGR3iTGBtMIwcxsnpz2615RqHxJVpXhvVgh8mSVpFaWWDgDbEOAGznHUc4xV+a01C8kbUWW5j2QorDy3j8lRwiSEZLqAAT8oBA61wN74G1bWLm71CV7Xyyu6OeJfsaXSiT5UjRsmVw2OVBAJ5OKALQ8b6jNOtzaTSPazTIrhCzGNCwCYiA3Ek9QASMcjFak/i/U5NWa2lnMyNGiG3LtGYAo5d4z821mCg8E/KeOKxf+EGn0p5tR1P7MDJEWkjhvpJ2eMR7IowoUJHISRu57cVpeHtG0i5wLuR3AtzK0MkkagszDZFH9odZZSvPQsPl+YkcUAek33iO50nSrK4c2pivVMYFsrr5AIBIfyx5nUFtzLj1Iryq78Z31xqYVtVmngM2Vkt5N2xg3EbhmBlOOMjICkg4Oa9Ct1hs45rO41CCZZA8VoJovMkFs8bYW5AXLkEgIAABwcsK8rXwpJp+sRwmXTrZJt0trIJUMjTOxZ/MLNtUbe2eORweKANrVrufUnie6t91ow+ZUb7NMs652iJzMFjXgEkfexhq8T+KN7dx6bCsV3O1h5i28kavLDJHLg7opZ3iUd+SD0zg9a+mZxb6atvFMbS7EsckpklkWOJJ50CLGNxyp4yGxjnIyBXkniDw3NrMk32iSBbRojHHZjyb6OXcGInEobAucZwTwP4qAPzw8aaJd3kvlXxnZ7t5IoruHM0LJgGCJo03bbUKMs7hehINeQaP4Uvo9Rewf7NEj3MccvlXLypebc8QxxxlwQuMhRjjGe1fc2v+E7yY3VvBYXFrZ2sMwtGCET3c0as7SXJmwPK+UgCPII4GeteQxeFbDTry21h7Zbh4C5ud7SIyEDO+2hGCreZwwIGQD2FAHHaRZPpVn9rhlaG8tTKtwLtHE2zJCmIkbFjKjb8xDAtyAa6bRdaa38251SNbaSRHlUXW6TfCqqQSBuABDLwSOuPWuiMy6wjtBFYwm4nWJ7dMxtNEh3SL5RQ/OQAdpAwy/MACTS3uhRahC1pZSgwvG3DxWkghZXLn7TKVVkjEaAgKe2AR2AOem8XTCxmuDpgVplBtZiiCK7kQsvmyRlh+42kbSoPquetZmka9NNDdS6nHH5awt9oKGR3kDq7tG0aoW+XgLxg4HPcbk3hRrGW3gjSB7i5Mc8drewzCxRoWVYo45sBhaHkEB3yXOQRxXTr4Q+z2t7pU9rLa3V08NwZNoIleUjdFbS9TABjaDggdRQBxlvqttBZxwCI2pjZpkt4kVZEtp8rIHeQFRF5RLAEkg8kYBqjLrF3cC5S7Hn2yyyR2UhBj8uO4hZVEDpsEbkEYLDq3AOQK9Dv/AAPbRKml2EtxaLdRwm7aNQY2JIUl73c3nIASXjUjgENt60aV4RvIVg0+xjhuYGnRbktHIJIlhUusUylCGywUoyEg5wGFAHz1fQ3N2bhxHEJzbP51pckiQKZgqBJIwJDIyAYZVbbkEgVxmupcwXVvb2+n/Z7y6WN455yWD6bEQFsUkiZiL3zcncuVZWx2xX2cnwr1G9Sa+SNriWZ0iMcFzBbzrubDTBJCBJCIgdyKdwAOcCrmo/Am6kj0+a/kuWuxauGSzI2wIFJt/JgUMTKkeQzfdJPDcZoA/Py9sdcuLy3uo5riB988WpKYyqTmbAuI0ZIikYjh+TJO5S24V6NpUd/BEul2dhd6Zal5YkuZbgT293C0JaFPOcBoz9pbIYgckYya+nLn4F6nfGGHbZzQzww77aOF7e5Fzta0efyt26JpIX5LAAcjnO4dvo/wZeytprCKwS3hjUi8l3Su88DjakGSzbjvPO0qWHRh1AB5p4LS5ghtZ7u9+2xX+mXVp5y2qTWlnIsgVZZn6nzIdylMK/GCATz01laG7voLYXsl22oPNMJGlgjlsLKFpIbhJYGYkKIY4zHuwMkZIwcep6Z8GJlgsS9s9y4uri3eG3lYWoW6dbmD7S8m5oo1RQGAxhSRvXrXrOifB9Z7+5a3R11Se8gt2nRTFbx2u9GRL8CMqI9qnHzBZACHIzwAeSWd0oS2vbm51C4+wOyRTy2qy6dLeW8LiCQKV80TtZh2XCbVZAGwSAeP1K91G7vlhdnd45LOe6hYGTVUDrJPZmaWNWEMTtKSgKqqeQBI6cE/Vt98P7iyvf7OmsojBFPKsNrFHKShjlV0aPapDCJ/mVmI352nKmuKn+F621zeJ9n2QX8fnTmKYteQyvIJoQJwfMdVRSGRhiMHnAoA+RtZso7/AMQTTan9oNoR9juFllEq26Qo7QqkSIUNxhIiHXJ6d8il1E6hZ2Wn20krM80S2lnKrieW0szMEtjPCUOJJIjwo+fn7or7Kl+FliXgEtl9mf7RaXUybY5nuVidMrEDuMszIoAZVYKWBNQ658MNM1G4kgWXYgn8+OzjgSCVJJlBtXuolyxkhI2K6ZOW3BSOaAPizwv4fhtJry1uFtLCO4b7J55to5r2EkGVjHEJcSvICcmQBkB5AxXs3hjwTpmpI9lFZ317OskJmglhgKrNsP2db1lDFHkbaI0yASwHFdE/wq0zT7m/+0jUPMWWEbo5xfPJHMhjlZVHBucHlXZNw4Ht9UfC74dW9pYWbw2pbUv3PmsiGBrhjETaTXZVmEjpkEljlccHIBoA+fb74J6JfaU9vDby2F7CVtr24EkKQSLC6Geyiut483YJBuwfLYHG4nIridO+COn2ezdZzQytebJRBFJb3klvdx5IikQyZgGNzEhc9j0r9Hdc8ILZWcistvHapDdIsFtDJK5luTCzXEaNglyFfOSOV6jg14ZqKf2ZquoXmoNcSQmyaOG98xUnuLfyS0iQR7V/1ZymBCW5+WTgGgDyOz8NeHradYLywt1a3jNtLMC5EABzAL6QgFZBa7g5wcuc81yE/wAP/D2im3ureJHkudTMrlSVmNqI8ljiVjMPMIC4UD6YrttaTU4NQhimYW8F2FvNj+WYXa5cFrYyKx82UqQAJCD83y56VZutLm+yNItxH5lrYMy2JxGUiQ7jOJ2O63myRgEAcEj3AOG0XTIb6Y2H2Wdby5unS0CwoDFAAikSPGTvBAI5P869E03wWWJW6LxNY3B2PFhpUSMBvJjUqS7NjG4qQOgrnfhnE2p+IFNw6xCS3ESXPlT23Cy+W32iSdVDoWIBYlVbPB719i694d07TfDEiyWshvIrNrq4vLeytYoGt0ITy4rpJyWlV8fMMnHIyKAPim9+HWnXuqXvnyW0j3TJKquPPuJXHzQqLjAVZwi7RsPynritDwv4R8O6dPLc3gdcMWhhFuI8TYK/eMbGY+aBkdd3Ndto8c02pzFLC8nQz7XltIpAseJMeVCHTfDcCMkliAuehr0W98PwzWkq6dEVnyka29xGIHicMGEtxctyUHUlfmbPIoA+adW0vUEvXEdlAVKqwYSJLv3ZIf51BjJBHykDHpzRXst54cNlcSW1/qV41xGeTatC0WxyXUbpEyzDcRnpgCigD8KfGMtu81/ayGE3aRTSMv2lrWK1QEBFRVyAvIA5wc8V8c+Pr638iPS/JZJri5Rpp02XDhUfnE33ijKAMdRXrmoatfaxFczgywzLNIzRMzTwOp3DK7oh5SgZJ2l8nBr5/wDEUZtvtE01w07RAzRKjyLKxI3k/MMHnP5fWgDCgmudOku3iuYZxFCSj3jtkqU4SRG4AAGB/XrXQpDHdW9hewwzxXF2AxeyVJ0d0GxN9soOIwemOe5rx661u2muPMmnBlyivE8okWaLg4Ma9cZIJ9Oteo+E0uJ44riNlsLZme4WSRtqwoWxmBUJAOMEA96APSdCurhZJbC/EmnWSoDcy7ZCb6WFwyHzFz5bEcbOnY16jBp0kl0rW4hlt57QSvEI1lIt2U/JhTkKWxlfc471z9rboYtNVpXu4Y/+W9zCGhcOwRmMLgEuSSVbnPWu2sNIv9DugI4Jngc7llupQVSFgzs5P8MIB4HAXbg0Ac4dMjt1R7qN45HgD2/l2TxxWjLITH5ZcgbsDqeMnrXYaU8146GW3umaSNUke7hjtbgxW+AkqPDIVkBJOwEggcEEmoYrjSrppmUeZcQK3mW8sgmtrrBK7IpWcKqn7wx6YHNdTZaTPpqR/wDEvsLiOaIveMbncoWQB4oo1llxOwQ9AQMjANAF27vIbC0ET3E1pDNELeRLd4/JWGQEklimI5GI+794e9ZMusXmjI6iNYrONVkMktp5l0ICuLfDqOQxwMAZAOSO9ZfiDSJojaapHM9tYSAzvaTl0ELl1jULYSgC4jAJyCQFB4Oa55NYntLyOwju0cQSyv8AaY3LW370BhFPaS/OkIz8pxhSetAHrNjfzLcx3QFrArCK6QK0UNw0soDTQgP8qsUPPPU+vW8/iuN702Xlta2qW0phsfNnaeWR2+SZ5lTaI92d3OD7YzXjGmazc/2ytrNFe3SKTLMkUZvEeZyT1IwCVx0OAAOcV7FosUF3qLmysWhle1DxRhx5iSufnMkTFhHEp5ZQ4bPYCgDNuIrmOG5+2wwX8zQpcssV0YkhjUl4kIIJOAcEYxXjniJ9RaK6tY7SASXc21kluJUS2ZvmilRowBMQPfnHA617vq1nLZ2Ny4skuLlWnguDCkuZy52qjeWCUGWGCcD3xXm134W3wq+qvLYR5WOKOKGS4KiLbLIJJj/GCQqsflIYgelAHjth4Uit0l1HWrxcy+bDFJLb74opNgExWP7qIehbO5iM4zxXJ61oLT6ok9sIYo7SALp7QIjNNCy4lIeQACHaW9So6V9IXt1Yi4mEFu8o8mOzTTfssLJKQm8Sk5JDsTglgBk45rC1XRba5VLVkie5ksGVYIbeCN7SWQlljYRud+FzuxyemAaAPne1s3t7uC2CNIDIjR3SOY4gJOr7vvkggjB79OtdXFdX8F35jzsfs7C3t3eKYvK5OxEUhPmDYOS36ZrQurGK0i1BRBBO9lEFjMCzxvhG5DRt/q265zg9uM1V0838CR3Tzh7Wa5iM7BTK8Y3ABGRlKsdzYC5VuvHagD6C8Oa5fQXFjaXUcxF1HHp8lskwRWs5djz3O8tmFwx+YHAx35r3vFnaab9jiht7OLzB9m894AXJH345oFJlhKgfKHPJr5t0i6W1kguzbO2qxEeQjqLWR4iVAjYAtvV1JG0DjOK9Jg1ee+ktDq0iRA3DxQxqjj7LgZa2K7chQDhsgNzkA0AReIpbm/kgKpNOsMoQR24kiie3GQIlnkDKqbwMA4PHTFQaJCktuxu8xMN1oPNjtjCGDFjEf3ce5wOAwJyelekuNJ082aSHTBbTvHetBDF9pDNb5IhWSckKW5O0DJ7Vydy0a6hLdWVvDFLeSNPHZgpdJNGPmWKRJm/cSEkYC4xyKAMDXLVZILW2ikuAEinfeyhoYJlyRKXLloQVOBkEAkcVwDWcVpskeUak11GodAwDW9wN2GcK2GUYwW9xmvRrC0v9WCwagILK1S7nhknX7RBNIWDSfZ5oW2ZUOAAwZgT0FUdTsIYLzKL9plQsry+W0CWuxMYjkSMebKRn5WBxn7xzQB5d/wAJNp+nOq3EEcD27faWkhWUSSqjbI4VdA3mMG56e2eRXaab4m0wXljfk3lmHMry20jiMSom0gzA5ZQcnaR0LZ7V5h4iggtrqN2S4uoZblgklxbGIjCkyqcLj5XIIJPOOBWv4ZjsoZBfz6dPqRghfbPOZ1EiZBcQRsu1gMAc9PpigD6b1z4iTRWVkunztHZ3UMQEckZd0jEe4pE8gHmIrYPIzknFT+HvE8MG+G4uDNcavakQPHFuSNSwbyW8xV8ty30APevFLa6h125i+13BtbFnZ0tkXL6ZGo2ktPu2qDwdu3jOO9aN1d3eiwzIbiFY45EjgvB5lxOLZQWSZdiBBuU8EDPBySaAO08YarqOkWOq3pneFWdJYWYxS/Z5B8gZRu+dSQAQTgdeBmvn3w14sv5NTurea7j8+5dx5KrshvN2PnMykiNhvYEr16DpU/jLxRPfaLNYWrSieNFaVi6zCZJGYiVwi4hzgbd2OhFcF4ViZLq3kvrtZJreIG3tmVfMmZmZy7FeVAUcDrxwelAH2p4HS3u3ha8hZbaGMLIJZYZld0zko9wwLKpPIHIH0wek8UeHtMu7BLlI7aCV3cXV0l3I91DHE+5jDGrbFQoFyOvYDFeI6F4mubXyLO0jYrMkrytGFkkhllUBJDHIcrFjlsDt6169pNsdRRDOtq12zLHcQqvmNco6hftClX2xqOODgjnOOtAHNXN5NAZWhjZbB41hguRhnuuAwRo1b5U/vA425rhb6y1REn1GCezmhSRWmSAhZLYBSVxtcuevzZAB28cV7re+D4fs93BaRC4ZGUQO5miYOVG8QW/Rhzy44GOTXHT+G7i3LFbVo22NbzWFtbrcSSJgD7WdhJdVwd2RjAoA8ZlulVLVF+3NdmaW7aOUZs5cKScxr8yRYwRgZAyOKzr3xTrGk2d6ouUhMy+akMT+Wsa8nCNJwMgnCn5uoxXo/ibw3c2My3sF3avItsI4raNAS4bazArGSA5U844BXGRXjfiey1Ka3njMUenCaYF1SJZ5kmCgjazNu2KmfuqRzxmgDzLxB421K1tVursoyXGWimaUeaA/DCMYBDgZ7E89a8tn8ZfbFvLy4mMbQyF4bQP5N0yw7VV1lk4c4OSAOe2ea6DxPYyNaXFpPOPJHCrGks0jIGGXl3Rg2yE9MAfU5rxPXrDeV06PUTm4ZplDN5MVqkKZUIwG5nbGTn0HbqAZvivxgJdRnayvUukcRyXQAmt1AKqTDLIF5kDLyV54yQOtUfDusu09xqtxeuZJIwGS3dBbuRxBCu0lmkBwGJHGBmuIm0icW8k928LQy3BjhPmF3mdNw3Dyzks2R1AHPevQ/C3hW8uYI7aacxWzyx3DWYiWKdQCAfLDAboycZ5yf1oA9+0vUZhbafqQub591mY1snjgeG6WUfNGhIJUsrAlm4JHFep6R4ru/D9is9x5MV5dIoS3tihhhCkNDHhECINmQ2cHnn1rw2wkmmu0tbNXWys428wXGIUzEfKLWoDckZ9cHqARXpFuYV0eK3ntzdLFIReXc6pMxgOZAfs78OQdu0jJ+XqDQB6nN4vvr63WGa+nt7S5h837LOsUUqPnDLAyHdFaEkk45wehqjqviPUtPS1gNxE1hcsyRWzI00ixSRiJ2aeVWAiJK4YgFQQM9q4Ke3vJLc3omgZFhitzvlD3iWbMGVLq3c5tUKAYxnpjcTgVjXMur7LO4l1MCKKR7ZZJlUiKKNt8MVvEeWYsBuJAySMUAa93qdvpt0JRo0kc0zq0Sm5upEnePAAQupDZODkHB5xXZeE7bUfEuq31pJDGbl7drnzTukS2kHISUQsAUPAw2CCM5Arr/CHg6XxhplvJZia/1q0gMsN7CYRHHPKSpimhfHkfe4BAAKg9819MfCT4P32i3CR3duJ9QfdFqsNyyyXUscjAs1u6j5mJ55+UYwDQByPwu+BF74lgkvJHlt0s3mN8scRMckRUYGJn2XGCTlFU9iK3/Enwf1PRI7mCWO6s9MdjIGh09s3Jf5VKkRqVlwR9wfdyB6V+nXwm8K6J4e0ya2QZZwZpDcRb2WZ0ZY0RgpUBXID5OOnSneJvCFvqlpOZp4ZJGinmie3DFGkJaN2dJV+TywQML1zxmgD+ffxr4A07RmuZNQuFvVL3E8RjhMMttHnb5d004LMxZhxx/OvB7jTdOs3ZraeGe6DzSW1nGjMyRoMMSW4QBgOR17V+snxn+G1hd2+pWH2Y2F6nmtHtjRxcusbOXlXJ81OA4UkelfljrWgqmsXNrctNBHbAb7ownK7pTh0hjAaNWO4quMfNzQBTh1Ge8gMk8cNosJhjDuGAKDgybCBvHTLfyroXjSVJPs8SX5hEUaRwgo4aXDh9ojJEfTIB5x0FO07SdNurmKOXUZp5IYvKgN3C3llGbGy4hVc/MCNuehIPrXs+k+HtMsLVobexnu5pcmaytghkSAAgyxh8MJQ+3ByflJx0NAHKRX32O0+x3mmqmo7YvKK2tvCqgIPMW3nBBmYjkqQSKwpdFvdQtRuaJoZLoT2yJKQ6ZkwVfadsUZUEFhjBHJ9Ppnw98PV1LQ9SbVY2NuJDdwQmZmMaNGUVDOq7o3PGdp2qQcnrXzv4ns7+xub2x0t4Rp1k4t7JA86lm3EyxyTEAlslgO3y+hoAyNQmitrV4E8xLhQLUyW1rHJ9qWKTLMm0H5hkgt/F1zXPR67bqtwjeZbiOWKaUxFfPmMZAWLDgbOpLgkZ7DsZxq0UEb+YtncT4S1eWG4zLFtySgTOx9rHHzMCc5zxiqlzLp99A0slv55QRl4nVYURskqxdOZAdo6bl/2s5wAddp+p20yyaxJHZyNEzQQsm23kR1UkN9nLgyPk9VHJGRU1jfrLOPMvb+IXYS4FrG0c9tJNG5PltGuWOe6thTnBx25vzLm80mJEsYYreIMSnmrGROzARYCfOHC9dw7jvWg2nf2fGmptLb3FzHbxokW6fzY7rYWWM4XnOPvfd460AWr1BO0VlLPKILhpWV7aJ7chZn3NHNFjbb4K47DAyK0PDVxcTalFYxPbiKyEsHkRykTG2wFjWacrskDyZ4DEjkEDPOZaWct9Pcm7kOnR3AhMrCXekYddySxgsS6Ehh8oIGTmu78F2M2k3sly5W5s3nEXlWw81kVziD7kTKyu2Gck5wMAdaAPQPBWl6ldXBtpbSeGeCeSR5bF9yQSK+YIUiOCWaNjk4wMZNffPwY+D19q9+2s2+k3czvIrwXUv2k2sD+VsuUmikBUzljxuXA6elc9+zr8L7XWNUi1u+g+3F5RJcyG0uBarc43BFKr80aIACxGM8E8V+sPgDStO0G1S1tZliN3PH5kEEYiilfllUZ+RTtB4yGOM9aAPmXXvCVp4H0Z9QNqt1tgaQSTSfLDKoAnZiiKFOCcAfMNox61+avxw/aobw7qN1aC+uI5GwLeGB/KZlRfKM8MhU+fLGcFFVcAKSTmv26+MOjG48J6pFbRQ2mNIu7pUijmzI8u5ZJZ3kLLyCAAFUndgZHNfyCftn+MbbSvHMukWcM32mGW4Rk3yr9mkDfPM5dmaIMFYAA+hCAckA/bT9jf4i2XxUdrC/S4uLyQSyq0rGSKSQYCKCyjdKwyXVsEMc9K++dY+H9vbQNFZBdLaGX7TDamzjuIJHK/vGuMqC/zA5VSQuPevwp/4JZ+PXsvHsNrczQm21DS3jiMs7XFutyhDFRJjKSlON3HJ5OK/om8SalHftbzvZAJHZKzW8dwiFYQOY5nL4O5vmyMk8+9AHzFf6JZot2sNuq3MTpcm6jsBFH58CAeVEFLEKcnOQAMdRxXlWq6eJtsF5azO7GZ57jyiJ40bIaPqSEwRz79K+gNX1Uz3FyttZ2rKkRjVEnHy+Y2WZwG4VQANzcHsa8I8W67BYGW4aZ0nZZ4wLdVl2nlACJGyFB/ixt5680AeLXdpa6cfsDXNjZpBdJcRtJHJcDyQ4aIsNuRcbeMDn2xXLeLdYtW+03Ac3EpCStHZ2wtpWGcMdznIjZVG7bknv6Vs+IL1JbYXOy5vbqSQG4JiS22gf6oMFBLbSeSB361wOq6fFdwPfgtp728RjdN58nUCjYJMYHBGSMqfmPXHSgB9p4ha4gguxJbwyzysGtLeESyLBjyldp51GCi8kevSu3srtbaGBZ5JLlYUwlwlzLHcSK5OJpowMCNSwGcdOc9K8lktVitL2aAyLDDbJcpKkIcxvtJkgiSAsRKXAJyMbas6Prk8ukrcPqccpby4rmONws0bqNyEqRmKFBxtOCxPIoA6LxHql2ILb+zBI8DvMrNGAyzFz+8NwZecF8EHjvivLdQstZvIZIImm+1wGSdzYSK8cQEfmNPMrnCAR9fcV2sGuWWozPYXySSae6i6DsxiaRkGChkiX5Rk9B7Zxmqs93H9oS3sp5tPsiX2qHjO2FeZWus8vbNxjdyentQB5E2g3UoBNy88M4EltHFKzqrEF55poMhAM7gSGPWs2Tw5Na71t3kR7VcxtLGsLbHfc0az7tjoFJwAScfhXu1jdWt+LOK1hha5iuCJFNqbSNI05mijV0ALNEMoCRnPvSa00VzeyabLbW8cEi/bJblsLM8Ak+VRH/yzkC4BXAzjIoA8CsNLvbu+ikitvPijaTzpZJGbDtjIB6nBTnuBwK73Sb25tcaTBY20GoTzCB5p1nktZ4WYlPsqeWTHh+eoGcgHtVu88OskxltvtW4NJNYQ26CKQz7R5bmRV/epgnIJxnpW9oLtcNEn2WWLWbaK2Ms18WbLCX96ttBKd5AIH3AUGOD6AHe2Wj6lB9me6is7O2aNYJnt7c/aLt+AlwpYM4TcWByoH0GK7LTrbTp3vtM0rTrza81ugeW2VYIbkBWkeS5uAHRmw4Cpw273otLWWfUpIhC1695bJazTtOZApKHLpCrFlVB1CAuDywFXdShl0yKSOP7St2gWNmcujCHbhWyhPnNwAvBkUHkUAUNY8LWF+qSWlwYNTCzK+ngEQQy2+3fJdSRrnhD0w+7PAFed6xa6nawCyW5tZIZJ1ighWB0WGRWDn7RK+0S22d+F+8ey161od9LPbz3V5LHavauFEIZC0jpkhJRNCsszvwDhv5Vz/iBbXULWy2Sx2slzdOboNC/lpMJCoIIZzEB3YnaCcZFAHFz+HY447u+uLSJoZrVfNuYbbzEEgKtMfLLEpux8uQCAaYt5FcXMS6iz2+n2UcQ01J7fyfKmKosbxxBT5sxJLc5HOTitoTCwjeAXnkQzytExYsTcCI4LRK+Fw3YHHb2rlLi0+3FLgWztcPexwpEoa4dTGcCaMxsQJDHj7oIH0oA9/0DTdHttD+ywwSX99NvE06RJGxL/vBJdysAzSdiiKSoxkenV2Fv4e1GNLa7tF0yQuS80tkpR3QBfLQK7Pu3DHzKB3PNef6Gb6R9uwtCJHgW8jkZbpLxY0MfmSW7KWAZcc7lXJPtXXajrlvbxXTXlvKlzaRQW6zTSxFJLl+PMV48KQT9487T95s0AcV4702GS2WzsBJLb2m64kS3vX/csjGR9sRXeUK857fpXzT4j1bT7KKxaTT7mzjWea4ikdWvIblpUCGSVZHGQrcgdeeBXsWs641lY3N1NYCaDzJImeW+w4mkQiUoImIbH8OfkIGe1fJWu6xbfbJhbmOUC4eWxkvEaSONpAVKtHGPu7sY2ttBHHHUAv6rqmn615phNodTLJHNEd9skkCjb5iLEOHcfdz0zg9jXC/2Sjaus01s9rbwKks8b3SrMWyEhWO4Dtvj2FtxOAucZrnYrvWtKvpJ0hU3LSs1w0luVDE5X5GlJBtwrZUK3bgDFdraNp6WilrmC6vZYUuihDySB5H3tFJKedpIOeAB0zigDuvI0mGOeTE7aSLdVuRLKbdZ2XHyoduLtBIeuRnHU1Sj0+eS2+2W0Duzu0puFHlIlqAFij8ps4U/Lz8wbtUtk8Gosl1Yxq1yoS0udJklDi7g4Imsn5CQIVYEYGffIr1Xw9p0V5AY5oUnuYgzW1pazfumjmO37PNGrbmkQZYAgBSCaAPnO40fW5lv2Ehe5s2kWaN7mOa2m2ndGRE4CJIMDlTkEfhVTw/pV6k6vqLrd+e291Z0liW6mfAjuElfCoeuFIHucV9Pazp1hbRJFdPp0NxbuqghwBcyjpDNboNzy43A8c455rzrULGxjkkv4rGK382YxSWcSvGhuEJVbnaCflC/Njv6UAYQ06+SZyiyW32RsTXaRFktoVUBnjjUFTaCMYCjJyawL28RZUa0vY7nyrpZXN1EIWaByFxcIyBWhPVQDnkZA761xeXZjktnuEFldWrxy3Pmk71RyGVhtbynZmwFKq/9KVvYWdyWt13y3ewpawxXKeSiW5y0cjMxLyFTlc9DgYHYA6Pw9daYlzNKgtnmJmi3tOVWBfJBjZUk2qx38c8HII45rSfxSwR7W0sIpUBVLiC4mJkumCja0UcY3KFIzkHaccHnjyvxHqL6HhbuA3Mt0FiRSUg8gRMFA4I8wgjGRx0IJBrHl1u5vTDcWS3Sy28cQuzKNy2ykHbHHLCTgMccE8A5OOtAHrNhqrNfvELeKe5mi8xC1zMTAXOJIn85zhfQEjHAFcj4j1hNMuYdNklW9T7RJcSQWW1vLkbhVjkDq0kgf+8SM9BWfo15eWTTSylmur6JyEVA6ujZYwyTH7rDBwwPTvXKalrkWoanBYxW2y6tV3OJy0McQmc7G82NSZmD5PJG7ORxQB6rp3iiyto4lv5r1oFkkkliiuLeC9Xaqsi+ajFJss43BjuG72qPUvGT2VzFcab9ot18zJWF282OAhJRIzKx86Urndjkrn5ew4N/CjsY7qURXKtvneKa3ZYIwULjy/JYkkuMHOAR7jNcvNeajbTyCDVY0tbW427b0yRWUEsSbgiqEZJGdT5YX7xJBI70Ae4XP/E3tJLw2VkLrUiUeeMSPZoFUyrI7M4DXkknRWXAON1fN+sw3X2u5iutVgzAJkxJKLSXcWLFWRWDXG1RtKLhR1Unt2uj6rdwaQ5nF3cXWoyNLBo0bxpFZOhZhMkcKgqx4OWAHzAE8c+I6wTrniSeG+uJbeWYkPFcuiGCQAbhtchST1JDHPWgDO1TV1tEjjZkKqjL5ErySLduzFFjEjrumcIN23BwWx61j6dZTatJPHp896uZfOaKPG0SRrnypkcgC2VjxjJ4yRXoun+Br+7ZVtF090tgzxNDGGMyI+6ZmS4YFLkDPzLlSK9ZsfAOlW8qzwQ+Vdi2juGlmK2+2ZEHn25VUDyb96hPmIO3tQB454autSiube3eUgi6jZohPKHFwwISVo1+WYHaRg5AxxgV90+EZJILHTtl5dR5Mj5u/LgQkoWlAdxsjVZSdpLDJxivLtN+HlqkgafzUgtYI5bqWQ4NzI4kaIwPJA5/d+Yq48wn2HSvV/COmfZxHafaYnjhlWKe3UwTyRmd90LTEkGKVkKDBUdaAPQo9W/tlFsPtWqxTiM2kt8GhaMLGGdo45A6sckfeAPIA5Famg6R4ed5FnkmladghFxa3EjmUguWYbcB9qEnazY74PFXrbwp5YkuNQFuyQLIz29q5zA4IESXDll2OFKsQwBI55HXtvBvh63GoySSo9ulvZyzTlNiNMXKRxy2pjZ3kl5bd8oAGexoA5G++HdtA0l3DqOl2ds4NxEjzOBNDLGV/erdhSo3k4CjjPesG4totIez+0Ws+p2diLaBJhPAiCe4TJCW6H96gOcEleOvPFeteKlitr62DpHcaYAbU3N0RKrHaSiGOBCY1GQF3AZYfnxN3psdywjtWlumlMaG0mDRxKkkmFEcjqvmNsAJI5BYgUAcbePdXT3GpPGttZxLmA6gGQvGCURFjAB2jbtGBgYG41xHiBdVuLOykee4WzW4324julR1WV/LMW9zhSr/AOr5zhycfdNe2HRda0ixnt7izZLKaaW7jmMf2uGzcR4EBjly8jKoBQgFQSOKwdWjF7a6fFFZJqAuUG62e1VZpJJVWRrhyCNtwnlkngc52igDlPD+kRX5t5bmzaDaJZLlUmHnKwOBJOkmAZmyDu6fNkcdOjvtXi0e4NpAkn2SSzEczRCW4kSSUZEoJB8t/mw38OehIFUU06e08iy/0qNJ8HUZEVleIli8ULDO5iIimSMjPsKszW9n5r6akyqkO4tehw0io7nylhjPMvP3sAgAZ+7zQBwtvrQS/cS3RuYiXjtLWaMOtsVG+cOIkyJWUght2Mj14r0Xw7rWkyQ3Vm8BW6CPOzrCGWZZ2ZUuBukLIUYEOxxjaRkc15Qmi3Op3k0dnLbRJayyrezrAzSs25jDOWcjduLYYrkDHXFaA0i4tLeG3tmmjlSfyby6hMaGUKfMKTMX4tiX+6vXnjOQACj4j1BXu1hsbq4MhNwsd/bxicoEAQpFMMjy2Xzeh+TODg9OIurvUrjTo5oGc2rIttFGJBLc3DowChY2O4NwckDqa9CXw2zWokSWeeGa4m+zhZBD5eE+f+zhGuCmQC4bksW4rLGkQ2NkLh43kv7mdoYrW2kdJbdiCc3EjrthTIJJHzccewByN9b2Niq2qWaR3FxHC87RMRLIDCrMAyEbJAzYYSEnIO0YrEmhghSNPIt7RZJ53twswliMkcRSUXEbsAJDtLHPc575r0Oy8PQXdxm9kF5NNuhtzHcqVt5oU+WRppmXftY7Tnk7O+c1Bc6ZZaNCBeW0Lm1jli8yaQD7b5xZriQRsOZCnCsufuDuaAPAdUhhvLdPs+nCIgmKRxEtu7sVM5lZY2I2kOecnAABweBmQ2VsILeFJV8ywBVGSLctzDcHDPBK/wB65SVssW+UBcZyMV2OuG1EjpDcwJaRxzP9iaXMskEwCKYn6qT0+bo3HbFZUQUWcctvCLdbaMrHHM2wCV3IRJGC4RcEE5OSxPfOADIsfDEjR3ljqcsMglmd9Pl8gMXkAS4aWMOE2O6rsITdGC5561vXFlafYEaxiimjiXFzBPPtl2pL5ioqggLIGySPu5GMnFO0y+kvIoBPcy3P2G/MlyE/fK52BIY4pVG5bUNjIUHOMc9K7PVNRt5QGtv7PtontoUlhaCWIyXMZc3oyjrsYAFgGAYgjgnmgCTRdEZ4pPtNrczWN1biRVaOIxrPIjSSTxFGOERgmc465PfGlpum2un30t3BdS+c0NlHAVhls3WAyHz1a4KlLuF2AKuwCDeFDEitnTLW/wD7MtoRi8WSKQu3lNcW0KO37uG3aSdTEzHIcknOOOK0Td2vm3ELWbKY4lhEbwTTLLbQhpFQ20aHNsWEnlsxVU2qWIBBIBlXAtrlob6+aU3EUzI0cLpHBFBFdqGeZ0bcyiOMjKK+5huGFIrVeSykt717KxRN8yPaXknlSyh2jwERAxkMLQq+8lQAwy2OK568urVbieEvNZhLFmT7REZRcWjIywpGYlIVgV2nnjbyec1R0rxFa21u9vd6lbvBArWVvFfFI1t5biNmuPKSGISzNhwF+ZgS3ynHQA6iwtWk1IBJJPsUsKwpEHKmJ4EMim42HC4BJhB6oFAyQRXeaZpOnrarb3kIjtrmSN4ZUVp7mZjKplWRjltrK7DbtxheWGRXEaRq9k86WKxKY2lZhcpm1iWNXJVmFy++aSNiyg/N6DGMV75od1pq2Mlvd4vI3EcsNyFt5JdOhAHl+U9sWLSbY8kYJJGeM5oAzNJ8H2cmszNJHGtxdTIkkU267tzCoWDz0haLbazFXOOeo7101x8FdNuYLmzWCC2eykW4uHuy8dtNLLGHV2mQM4ZcgFWAjJBycV2F7LHG0MlpGL6zgBnTVpcoZ2kVEaMwwqC8iNlcHpsz97IrS17X4bWymjgnaC2sLcTyx3iyWyzXEu11cSIrG4KlwsaSYyFAPOcAHmtt8IDY21wlpJZzefGPOmtI4pGK7AWdLZSQFBO3cvUrnOengHibwalrK9jYxTGSymunupH+WMN5DSgMWUeV+7UtjB59zivrPSPEVukNw8Fv9pgeKO4v5bxjY3JnkCx+Qmw7Y4VCuwCn5gBkbjiuI8fpo89rdzfZ5bq3v7YSGRi1qBI0xSIkgBgCglwGAbYAxG1gSAfBVxFqKBp73SIL2zs5JN6+XJEVk2BYbiJ06KWf5jndlMgAYNecSQz3OoLZpMlu9o7L5QjkmXfM2394XXMow2N3OM4JFfRXiXT2SCF5bkxvfR+XFbW1tPLHDAQFh86QDbO5CA/KWOBzgc155b+DLtNQj1GORzLcXG2VvktcWrqBCQrZ+0M74IVcsAQDigDovBPheWO1UWaTXEn2wrNEFImE8YdhNEvRYgCMZOCAME819a/Cuz1HT9RsrS4VY5JUheSdMCRmuXMSeWqEiRy8cinaCnBLEcmuf8K+F4VsrSS0hc6nCsEM1vCpt1kmmWQoshYgeeFilPmbuA23BPFezaJo8ljq41J7KGx+waajeU8ksxUAiMQo6qQ1weQ4zuDZYA7jkA+vvCqaWdPsJWaNJ0vFeNrhis929oZEeKAgDz7Xq/AK75jtyBW7rVjDfWMnmbhbyma4MJijkt7N1YQJB56ZK3GyZSQPvhOCTXifhHXbPUVjWVjBcxB1TzWnt2eKHaY0hMkYRZwR85jJ3DjlsivdbQz3kMkUCRXNnNJHPKrOGQuhkknyjwZLeacg5IVVAO0ggAHmtraXNjqf2Xy5rdZ41iS4ESm3mLxm4jG1uGVIplVO4KcgEcdLqekWcOlC1tUvJjG0InachUWR0jMEzxxj93Adzg88tkn73O/a2E9vdX3zKscV3ELCCWOJUktpIxGskWCTjg/MwUEk8kCsy5uZ7XVvsAhd5A8kZW5gjKwZKYkgMUhDZMrZLH5eSOQRQBzuj6BpUk5ubYQWrxXcJijNvIYpViic3EgB/g3qMZ6M23qCKb4xk05tGtLa6s3kUSGW8eaExiAKQpuGt4QWFssHm4OPmKeh59QmWztrSezFtFbXoEttZu0xuTc+UWafy8oPKjSYud/3TwM5zXiOt6xc2mpXEd4Tc3MReNU85Ras0Vm4tzczSgefGwnRdpwgK7SSRQBxNlpcM9yZ7cvMsiXFnau0abAGzvuY8dSwyqMOFAx1Br07RfDt3o5XUIUS6nht41kQ3sUbWVnIsavdW7gktcIFXhd5O84GK5/w9eadfBb/AOy2enXFpFJa3KPEBalkdpRdzpG5aEh5WwQMEPxwOPV7nUbODS4rZobOSdYzPGViNwbdWuWSOISwE+bG2z5SflAZQT0oA6KaCN1iuN8lpd+TDKJ4lVhcZxIWSMEpuVC4kkkK/vEbGMgVn6q1vqFs8+lXtzNOz/Zo5pVgEvlKC8EkESt5gjjm813+UgCUDOBVG1A1GK5nudUmhSWeOOSDENv5SvEkyW0ULPmCBkVSwYAs0pI61gTRW91O2xpWLi6a0kt7mS2jtJ5nRVjmWFMiNBGA+0FSG65OKAPLNS1hodSuCoBv4nitnuoLWMATeUR9pd5Tuc+UUQ/L8xHybhgnv9A8X3Fx4ZfRdQufOniieezmlhYWdq0FwwLNCkqAnbJICCB87kckGuN+IejXInZrqC1nCwPNd6lJHcpIGlSIi2SJFXyrdDOiRSYLDYGbAzjzCyGomW3t7mPVhZywoAv2xo7uRZUcxbZNmxVNvFGN2T5gAUgNkkA+h7a20/xLFLdaUpj/ALPvJbeGQ6VHHIsSWdxAVikjmcpEZ44YXAySF3Hvjf8ADV7NNeyWk8dtDBaJ+4WSL9/EsUrRGIqSixx7RGUAYsUdcgNuUed/D68syk0t9NqFmrRxwWtvHG6qzugaMSkgBXwRkHABPU9Ts30yXGpyaY893bzPHERJLHKBY4cnEUUEZ84SKqPlmILSEKeCAAenSxE6gsmp2AvJoZCbmaQlbmMXe4WNvAkTFTZjAkZiS4JO0bdpr0XTr92is7q2XyZIxCjIkjSSP5SgfaIFTPlR4UnDYOeoySK8x03xC1pp9vLqCxXEfnRwLPE0e+d1AgBmw52gM/GcAE46g43dH8V2cUUgs7cSrHcPBPJCRLOsYjZUijCEkAgruJHBYg4IOAD2W71G1s1l8yOaOeOGW+kkfzHcOpBkdioIkG9zwMnBwB6c9JqX9swWiR/M0ryI5kclMNK8guYRFzgBgrAnIIIOMYGXqC6h4wv4J0t/Ihg84RTEtgQKqZjmjkdQsh2sQg3MeDg5rKuHvtLuHtZ7ZRbM7M97HKsaeQyh0Rt7BoflYZKrtyCGOc0AebfFLTJbTTZ7uxuYpZYjNcESiUpIQXjkSVVU7oV3JtHO4jAyeB88vqFsyWEd1dx2t7pv2SaaNYWC3UcQM7K0zputR50vlqiglgo9TXvOv6qbu5v5YZ5XihgdRbXAikFxCqK0rxRK5zEiNGFOOp3HGSa8UutKW9gaeWSWXUVdbi0TyYtkZYui29y+cmb922S3CgBgQSKAMm715NUS8fS4Xs7+78uzV57bywFm3SzAQyFcrGI5iJCN5abGFXBq9oBvdLt7LWXto7lhc5sF1CNWLWtwoV0ilLH/AEhQ2U2swxgEnBrlrXQdSkvIroCVraZA8kc0aPPDJ54XEc2/EkDoXVW6BFAbBzX01oenaZYfY9L1S4mMVyWTS3hELWdqjqksMsto+cOiN5fm5CbkPOeoB886/wD2nfa0t/HpUlrZ3E8EZgnK+WzRlIZp4ljchHCoMk4GSc/NkD1/SvCOpXBaS3gQxW6RBo18+QtazSSRiUtkfx53eU4AzlxzmvYvEvguOSxs9QW786EQT28ciyRmOcvM+FOyPCSHk4PIPGa5q4nGko0dvfTytNH5kkMDbZoYYk2NauGAMaO8W7LAA7cg4IyAczoel6ZapqOgOGMTGJJLgwFfJujOXaABVIEgLHgEkqNx65Pp/wBki0KS0Sxtnmt5Qy3G8sbaVlg5mDLwSFK8+ox1zXi83iWDbJfNcpHLMfMMMR2ys8IH724Eg/4+MnK9zuAYYBqdviXaXNp5V7OlssQeSNJ2AurxgSxUSI/lrKWYnaG7Y4oA2NW8Q3FtqCrdadJI1vbPNcXGHSJbExp5AnxyGzgLnkBQcAYxkadr9hr0bJNbozO4itXnkYl13kiNZJiA9urISAuTkZxXNXOv299p2qILu6U3Yje6uvORXtLIxgxW+E3GRtwK4GT8o4zisga9plpo8Cx3EF1c21wrtLMkVvdyCFCkawzSKTNjABwqYxzkckA7zUpNPjSaFnsknMsM4itGByYXleTz955LBwcHrgAZxWJL4lsngEUF6PtKne108scYRItiG2S3ByQXcLyMcGvLpNen1iG7ksmjs75dnml5Q8jyIwIjEZLAkqFAwzbgc9wK45LXUbXWFa7ms5BcyQlllR1ld7iZGkRljJEWzGTnGenXIAB9I6X4sjudQhtfNkmSWIM6Q2saSR+UQJASvVN5If1XFevaHe21hbSz3FvHbXSSzpHbx26PHLbygGKW2eQ4TkngHIK5wARn5htLM2iyzSeVb4MQjuNyMsb220vcQksNoLMoZXIDAmuvu/E99bpALS6EscMKy3EccSxefdFy3lx72KwR4ZejYOdwODQB6l4m1SXTbW6vLXUrmHdA4m3vFJdRG4OCFXfuHynAKAgADnivnfxf8Uhb6bJc73WSBVsUWaQi5lkCBTPI6g7x5bKeO3HUEBniLXdQ1m3vJdStbKCWaXypYnuURrOMRjYpilmTzSwUtmMsPmB6GvmLxvdXdxYvBYmOC2mjls0Vbcutu20k3MmwsQ7HdgKS3PrwQDzL4h+OLW71aSys5L4vdQs8aIVki8wqDkGaRXK79xJIGO/HJ5vwT4S1C4uzeXNpaTuZllKuW+1yLKGDpNBuI8ljwCMjPOQCDWp4V8BnUriNNWtbkRrE85nk85odyEeVdRCZFkiZ8KDEwAI5xk19SeHrGyZYbq209YZNHSOEsbfyprxECrNtKHb5YYAoWbAKkZFAFnwVeW2lvp8UM+nx3NvGzxWc0c0Nxb3iHZHHGIihlkQDAV26cjivqbQtU1DV9P8As0fkRIsaST3bTah9mtrtQXNvOl43+kybA3zI7qN21T8ox813F5E+o2HiCOCWTbeC11OOWGNEisVCgzrbrEGiBxlphkFmPzYr3q08U6ZDb2uLpLtJoHis7bE1vbWqmUKs/wBpicBfkc/eA3kZB5FAHrjz2SQQGS0t4nFlbOXheeFrgyZYIzyx7XcoMgZXjjr1gunc29te2qeVEJCZF890e0hcKu8QRhvnbKjHJzyQBXmL+O21a5n0uwjuEMdzHaeZbrDchUtQFDiJ5GYzKAX3LkbSAeTgfSnw38Ix6jIJby9e8EwtktyYVjE8JXzGSeGTGZC2fmxkdOvFAGX4b+H994imubm9NxJJPHbiwe582SfyF2sztbybQsXlEkhck+WpwTXtmieE7bw0Ybe3iS9SRVeS4aCKSVpJlw/zmRfLKqDzg4xjnJx65YeE7e1WLZG8ccJ+S3hd+EMZWMSzt84U8ZCggdPWqNxD++IeIQxJFsxaiRk4BV5VJGflOCe5JOKAOKg04TyfaLa0kgltr5JvncGILEpjUSxoSXLDoD2GOeKl+ySzSz3sVvGbGIRhnmRVtNnWVrYgttu9+cMQuNoBweurf6pb2sv2ezvlvC0UJkTCRrbrGCBNI45lZT1U/PyBiqNxqrrYFbe4tJFlR5BasGEl3IC2ZLdQuCmVJGcc5/AA1IrpLMmSyt90twsYF4Z0MCIDlo2GMi4OCcYz8xI7Yzde8Tmyga7gYI0cqrJJPlhgBTKHJA81mDNgqcDGOvFclFq+2CVJ5pPtDgyNGYm8kz8Y8xUGGXylUEDCrt5YHivMPGGp3skN3JPMYorZXNvEyulvcQuocAuVAZ889eBjPTNAHqGgeM4/t13dMxlt7qURxi4iYeVE23egFwgzuUcMMg7c5GDXc/a9PufPkgcQxxI3lzRKrxrcOPlCuJNhUcA7TxzkV8X2PieQadbsXM5N1CieSzSNHFvxGxIUrIpk4IBJAznivctI1/UZtMePVpTCY0BSKCNJIlhMhVwsMYwQc4yxyDz0FAHK+ONTg0q7i0yRJLua5berxILeVWmkyWZ1YlwDzkAjHtXkXibwlEt1LqcFw91FcSwl4I9sEu9sKI3n+9Nb7iegDknONo3V6V4v0e31ASTRO2+xEbQPyscYk4YSuTndhgcDIAHNc/rNs8tnYW88kt3HHaxMTHHLEst1FIqK6yRr80fl4UgZPGcegBlaPolreTbJLOOGE2q21qbhXX98TlljIUeeQw5J/OuxW2fS0zd7Z40VY4oFRwkqwYMb7R0cbenU4zVWw025t4mnR7ewmbbsKSSTiG3YAskEsgPlSjPYY5610l6LR9OUlWumtZY8oIcXLyEZL535bfgnPTPJxnAAJYNasNXjaELJaxxy5QugjdpQi7kRAN0kIcnkgDjqMA0s/wBitN8V5csszRB7Z3Qpb28gUkSsjqu1cdycVx0OiD+2IbqwSUW81q7PBeEo9lkgSRxSwEgkkkjdzzzW3q9tcw3Nrbxxz3FnOhFxNcyNI1siBclZgm2SMrkAdRtoA4+41FJHnEFvDfeWxmku7wKhaFUaINbsG+6WbjbknHANedvr0qQM2oSSW6Ldizkkido40ghJlCSSxqXl3nC7UVsDqRzXrwsbVEvbu5tpLwGUrE0hWIJAoASawjU4eRTgFWABHTJzXB+IdCtit8rS6hDp15EAkUltGVnupMSp5WB5iqTwXQHGfmIFAHnGu6tq8Fu0qNZuLlGDJa+cjW9mcsMysSJHcEZIyVI+YLXly3EpeW7VdqPOpiS4cpcXLwj94sMs20Pbj2P16gn6B8O+GrK60acXdm73hk4tpLb7PIsCkICs7v8AvFyvz4GTjOOleZ+IdGjs5RcoJ47Szna3Fk11EI4JG+/IJZQA2QRtRSxwPmAOKAPD9bv7Wa2nHkzWrwzFpZ8LFdsrk4RIVVmuVIxjgEg56deOVra+m+yaeLVTHF9pupLyKeOZItwVoo4AnlxM78Pzu5zgV6BfRoNSe0VFa6knWNrhh5i+bIC0ULyyKBE6xHJPA/SueuNNh0TU5DbPLO6/LIYpg0seDuKFQpD/AD8854xQBw+pzXUVwIpLby7ZUR0trctPDNI6/u5A5ZwUDL0KgjHIArqNCkuLmVVuhGrWsGxfKV5ixcZJCrEqYUZ+UHPtmueuNNv5/EDRIl7K7Os7SjLvHFOAxMoUeWjDn5QePSvXfCnh2e4tUjt4GjhjLzi4kSVp2YSbWEmxTuyAcYz+VAHqfgTSr5VgE8glgaFWiCobdGuGOIVYL/q3IHQnPHbv65eW9/8A2bfWfmyMtvE91bwInl5iVAstt5nLSRmYndldxPOCK5Pw9BeW+mESw2zKobajvNJ5aRr+6kKrj9+X4UAkjJB71r3Os63YW8BZYBbMQDvhmkVkLZYBHj3pIyjIXleDyaAOJnksGgstLuo4Le7eGSaJ1mLGKRJGeUl2AaFM5UsAemCFrg7m10+Rrlzp9kwkhBaRlQxiW0cmO4ZJJR5x91BbODXQa9bW+t3bwWepuLe4Z7iSJvslvdWSBcPaI3mj90+CWAJJyR3rza20m7lvR9jg1K3kjguEjMzzkSo7NuuFCKwYDbngdOgxg0AT3C28sEFxaXM8b2xlvHlCOTGYRtjgLzKMIwwcLnA4NTfC54tQ8QySXs908guftC2bwudOlSNdxmPmLvJDnnaCvPGetVptJ8XPLGYYBczTRsn2qGJ5WktT/rpFjCBJEDfxEAnqOtchJ4nvdD1K1uLoWdvHZKQHaLy5ZpkbyjHGITmbcpHCgr/eINAH6Q6Zp4a2tpEntXDyBbh7SFzGkJTEsIKnEZXg4OM44yRX0L4A0KP7O11EZY2iYoLdwkjy7xnzl81v3CEHIzjpjrXwj8KPGdrImmXt0kcEzXJuvsyXbGEq67IUNq7ZZtxUkkDGMmv0C8Fa7Zsvm3L2xuWdGdIrry/3bfKDdQqpyCrDZsJBz8poA09dsCYpUkWONyzja2N+7PzNLt4yefrjgdK8D8SafBBNG5haY5VVEaMHVBwXcMOSGz+eemDX01drbX+9QilyNrRxuZWwpO2NpW5DgjkMQec4rwbxzptz5kcw3IkSXLSPHDloozGY9si7t0hAAOVBBOTnHQA8R1jw6l/cyTfZzbTKybbmO2JnmYoHkjdQcOGiG3d6gmu98DwaQ8gsdQuFC2ST3JMWwT2aEEGEsJG8xDFHkYAOTjG7g4VtdXEFzHJBMZtySzyQGaKMSQMSjusbH5wsLA4yD2Ayas6PokdlNqVw32ndKqz2zAJFBNA7q0WfMbduVmkY5O08DPNAHdeN4tE1/Q7K9tW+zTw4eC2cI+Ut5m8mWcIN0bs3GQAWUDPNfE3iO7/s3xHLHf3N15RhkT7WsUESRgIHmtzu4YMTEWJKgmLHWvrZLrT7nSrieK4DyXDSfaIpYI4GcW5CmLMDN5j7sknC7h82MV83/FHVvDtjqctqlq8rQqsshD3MdpNDIxX7O3mkKFMGw/KSRgL14oA+IP2hfhjp9xbW3jDRNO1ASTahapObLYLUSxALcORAGAQhckAnrwSa5n4cNFbnT31U2t/DDavHJDHAUvln81WiKswJcqUjAJGBv4wM49nbW57qPU7FpXitLiOa4trSH7RKl2pYhfsbXCHy1YcETDA+6uDwPGNRtf7Dhu7q6gMWx0k0u3tnWW4VZ5yqW+Iyc7SyLjceo9QaAPdZ7SwTSD+8muhDAZrwamt2bTPlF4C1xGMSX6Fh84+QsdkpUYry7SLya2srv7QmLG5i8xZLCVf9QwBD+RAg8giQgSDcX64z1rZ+HmtSx3OoPcxFv7UvYrKKC8kJitXkW3mmm+x3B2xoTAQQerScZFVPHMEdvG9zo0zvZJFcSXkbs1vPFcsvnXKtFBEVEO8twMgA8dKAPKta1jeIo5tRNpeNNeoDYYFtdLHcM1nb3lxOxcFJ5AUZsbgwPPOOC03X2is7+31AyB5JIwpmQ3D/ADNOxiuklQPGuY0KsF2HggnisnUb5JpJb24leKSY/ube2uito8zK+6O5iEZMroI4WD5CMWyDWdG8GrWwuLeK4gEuJ59SiAeW3nie4aYOsnytDiVcqTlQ2F5BoAsyeGhfafZzodQv45H8tlaARvDHJKEQWchXaJViaMF9oIU8vuzUUlrDp2vWEVjJDM/9nNDPI0i/ZrLEZ8yJSrmRJAivulbJLLhGIOT1+oadrVnpmm3C3bO6Xqw262k8cEFxb3UFs1ifLkdfKdwjlg4XA+Y/KcniL/XUs3SKzs7a4v5DIk5t3Zo0Mfni6t7h/LKs5R45FAJIBweQQAD6L+FPhTRdNvLpNQAuZwWuYP7Nn2tBbNGCZ5gyHdKk7EzbW6sVwDwP0w+C1tp1qPsk8Md1A08cmm288yNHA1yqSq85dsqTG4OwcjpjNflL4B8T3UM629ldLFPLaGLUbq4t8vGZQImtTIY9otJ5VZw2d/QkDNfXvw8+J+heD/EOkWWoC4BeewVL4q8ttdSziKK3vcSMT5aygxkMASR060Af0b/BH4U6JFoUV9f2Fheve2vn3MawR3ccSSABEUyRMyqsG36YxnORXrLeBdI06z/4lNra2Fw7XASeARBkARY48L3LKOoGOeor5z+F/wAY7G88M6ZHYXEVwkcLLLNHKkXmyPCjukKxEq8O1souckdBnIr1pvFnnWktw12iiJROkgbgIQC0OzOQUBweOMc0Ac/8S/AHhb4geEte8BeKtNsdUg1HSLyASzWkc0pne3eMSIZekirsJI6hpAPvCv4lv2lfhS/wj+L/AIt8DwTyNpOla1d21uxjYHy1uSkkcyRZK2qCWHYfugEc/Kcf2Oa78XbKTUdUEM0s8tnHNavcw+WdPj2RODE8oGRcKinJHQjPfn+Tn9tHxXB43+P/AI4uDZRahatq1xZ2EsN9NFCJYmt4pVvp0UAsJRbhVyfvDfyGwAfKOktcaVPFeWkzGLTusMIlkstWiVQkSpewCNbW5W3KMkg8xAxYSSEnJ7RbkapKzQ2RsXkgWSQxSqG8lJmdS15FlpRkhfLYKcccda59rU28jWsMEkkoV7K3S2iWWeG3mYCSCWAP5chDqw3Lk4GcYxVbUoJoZ5ZbSS4mkjSFoI7JZ2ilhiRo5IZbeEEx3OYmLAgElcjIKkgHomj2WlX9lfJqaw26tewrcWxwDFNJNE0KyNAWDy/aI5GUAkeWw5IwaSeLS9IuZI/stlParGyzWMKysiXV1cSW/mQFk3O7RqFU4KAR5J2kE8xpEd3qFozPbwLFf2MkqpBH9nvIg0ptYJ7kvJululCZBA3DcQwVuKbb3c1rf/ZLmJrwxwoFu1tw0y+WRFJ9ocsNzIyknoSSSAcgEA6+wkuXa1Zn0yxixJFpSkRTalKZXIDS2whby/MUKCXwqnqRWVq/h+5v5PtkTBJreRWuBcxwC+SAMtu0xiLhbmA3HlusYVRsjyoKYJlN8ltqlvdQ28IW5tXjnkNqu7YoDQT20bwboxvb5gOgOehDHUsr1NSuJDfajAs6zi0eCW3DQu625FoFR1R0DRpCigqFyhI4oA8jME0dw+nLqFszvKrG5eLzJvJViGWaDaFitWYEdeGxtyMV0pt5obC5+zK0kqGBRJFLsnVn3SIl0jAlYhCCyNjLBgPvcV0Uen+H/wC2LuC0kk2xvBPfSNGsNneeUcz+VkHbGshJ8tnUsQdoYAkausaDcwwX2oaI8F1G9gFuZrgmCeLiVmiW1hBjlkCHC72BHQcCgDz2PS5LyGa2sreab+0JoZbyHULjfbxSbxtMQfa7Rq28yb8DkgDgCvpTwTeQaVpyWnh6KwtbpPstpcTQW3kR2bg7JZ4mkiy8RfdtGX3LjJFcD4R8IWmp3Dz30ixWwtIgdOkIZbhQSu66nit08mRZCCUDlucHJr7d+Efw9sPKtNLENnckxQJJtijtrJo+ZjKs7MZJ7gR8qoyTn8aAOK8I/DrXvEupSapqNw9za2s8MYUz7Li5jSSOVylopOzcQNigYUDAr6d8I/DS21e6bSk06KxNyZJEW2hbzmliUF5CDDvjidI1U5ABK8Hnn6J+GnwXu3v47rw/D9mtIPLkuLmRGud3msAjISvzMiE5XqM4IHOP0F+F3wf0XRGm1i8SP7VbMR51xbRXUhjlHERQrhQX5A9DigDwn4HfCTxFqGnJNrclr/Y0zJZJDcQSzKxVAFiWCWb93CSOGAyAOVB4H1LaaH4J8EW7W0qWmn3UEczyoGCwSyR/diWSZQzLgr8oAAHQ4FeUfGP4saJ8NNOlubJSlrEJPOeK2ZIPtiMok8mKIgiTewO0A43Y7V+ZvxH/AGkfEWrX7brm2OnuQBbm4dpzb3isVnfecpcGTYpQAlRxjFAH6UxfGWy1zUpbOwMhsTK9gzWcxCQvCxUkux8uJdgGCrdMHmryaUL+5aTTdLnu7IyobqaeX7UZpJcDzBcRMPLTLBiSMbSME4NfghrP7TF54F1aW7g1yYkFxNZxTzvZQ8YDTQW08TZEY2YY7uM+9fp3+zZ+274M8f8Aha00eG2jfWEsY1uPkmATEsaDZFGWeYBgWJbJAIDcHNAH6gfDwQ6TdWkN+GggURiF5Ym3x7D8iwyM2GjcgknvjPesT9pr4H/D39oDSl0jU7K2naNXWN4w8Fy0zRjDtcBGMSbMBcdSMHArnPDfjJ7qaOa9uoXCRR7JJFJhkTCJGsKEfLLu/h7Y7CvXbDQtUksbzxHbahGEgd7mSAk3ObcKzpCUcKIgMckfKMYJAxQB/Op+0P8A8EYfhLZ6Nqni7Rde11NZkikeXS40t/7Ng3ZYRXhndcgoCdyZ+YZ4zivxon/ZAHhXxJqXhbT7aC7cCW2R7jBTyEbcrI8hAW4V1bD5C7R15Ff0gftXftJeOPEGvy+BfD9m/lXchiae1spJ/tCJJ5Tb4wVPl5z0yPc8GuR+Dn7K1/q94vin4iRtJZ3DRS3ljLCrm3KjzFkiKHzI4XyoKMMfLjPegD8s/hF+x3rniS606z0rQFu9PKQi+ljim/dTLFzcXM0IyAGXOzo4xjNfsD+zt+wP4csBb3fifTrW8C3C3Atblbkr58R4kbcu0rgAso6cAAnOP0D8F+GPCXhrRFhsNMsdNgt7eOZLuMIsd0qfIIrm3AVwcDg4xx1rg9a+NM+gTS6R4et1ju7gXCyStNbTiFVbAiMUUjGCEp91sZweec0Ae5aSvw9+GmlXWkaVpllZvCFlZLZoYiPIX5mZ0ztkL42jtu5HGK4rV/2kZLXT7ux0y084CZIt8Akl2IUIZ3n2czBiA2DtxypJ4r5O8S+OLa/l8zU7m5nd1EzRPMYrCJs5kXyztNx8w7tznPNfJ3xM/aZ0PR7W40fTLGa5vkSZ4LpywiinhYjY8UIw8DYCoMkL1JxzQB9t+LvjCYEn1cXlxZpOWildLmTCSRqC3lyvdBid5AGATz07Dw+L9pDQ0vn0rXfEGoQ2blZP7RmuJoEMik5gty43AZbB3feOcE81+Ovjr9o7Xr/UFknuNSlsrqSXzNP3yR2nnbiwQyoCixowHKtkjgc14P4n+JfiTXreYW+pGSYSR4tzIri3VGOPKeRgPMI/hzuwBxigD+hW7/au+F3h6FkTW2vN6SQyw29zCDexKMrG0Rl/1Yc5cEZbrkZr5N8R/tT+G77xRPc6Xr32ZEaS5R5bhiljHEBLNHAjyKqtsA2q5A5wuSK/Du61nWNXN5Bq0szqgbydTaSaWaCRCd4G8vGCM/KDnGPlKHBHBa/H4ytEnj/tC+njMUU1pdTXAQtCwIKRPMZHJZNuY94B9hQB/RBd/t5+GdMtoJLTU5NRtp/IlnnknEd7HNgKyQSJ9w/KST0BPXNes+HP27PCst5pt0utACXy3heVVMkWSFaGa6JxNknBLHGK/k+vB8QYI4mtZjBZznzTJc3EjJG5jIa3wAcOeoHTk81m6R458baTNBDdTX08dssgwyXJe5GWbJKri4iDDgccd/UA/th8ZfFfRfFulWOr2V1O6zLFctqSPbyQRb13RmSPcouGLAhdm/nAyDirXgT4iytZz2y3M2owyBZl1W4VojFdhsGOEMqsYymR5bflX8zvwW/aE8Q6podjp2ualqi/Y/m+1SX7OoSNt8MNvAZAxKvsyAjKoGAc4r9mP2ZviK2saebeJYW1C3sorkR3TtIlwrEM9yomGfOAIPDj2GOKAP1U8OeL3vlNncSyW9xbtCfJkiVnIIBBhRVJSPbgkHB59DivUoteuNEuIXVQ9mQjpdFyBGr9QVzncMHjGRjkV8i+BpDLezX9rfxLezXjm/Sa3aERxMvmPidmPC7cDBOc4Ga2vGniSe2nlNnfCSyOS8uw5E64y6rMwDhjwAOm3JFAH2Tc/EGCFUmiuHkmLb1giaDIkUJiU7nwRyOOvtXRaP47jmuTJb3UEolEYeOdhtFxkLvwwwBuPpzxg4r82bXx5Pb3Mlh5tzdOgZjImxbiMuPlGwuCBn0H05r1rwx4gzqDNYu080NnbySwOXLySKN6xkgfLIsuNwOOmfegD9EYddivo2gu52NveEQIyI4WSZAWdgwTCqrkfXPGeldZp2o3SujXepvfStDFGrT7UggtomGPKgijXDMMDPt+NfGOjfE7V9v2e5s57q3ilSGKBEjBidMF2LwsQc4PIPOOtd9ceP77UpEih374o41eKNAsix55ciLJKAAZboO7UAfVLX8KyFzHDiHBUp8oU+WATucYkOXXgE/Tiq8mvW68RhpIZPIZ5RGC8ZjlDOogA+ZWAOSM5A9a+edF1TWdQ1Ka6ELyQLEXj/fF9yr5QYwwxueQUYYIBz2ycVvS+IGYOkSyiQXBc3FuQ6xwp/rIGVed3TPpjtQB7TdavFKytAAYgqySKSCHLZ2FSpPyHB5B4zmprq4MHkmWYTq0KzsEVmKh+E4Ucnnp19RXz0+t3L3UbLfLLHIgAtAwV4iw3QgNHw0BxyAcjPIB4q7D4qMM0ovWLkCNkRbhhkKPlVQT0zjOOFx82KAPdX1WOKFbZEA2/MCxG9hz1TO4Dk9QDxXNX+sBrJ4o3BlQ/NvVlCnPEO+MFS3IGASeema83vvFcNtFJNLLaKLu3MiTGdmliiAGX2rnanXnvnjNfPPiL4nf2XcTXy3kxW0kT7QpmHmlZDmN1tycSzHYfmUFRt5I7gHvd/ri2hhS5u3tnn85oBcSBS0Rbasx3N+7XyyMbsHjFeVan4/ubC4mu2uQtguYo5pJFmW5fgZt1JzcJgDDIGX3NfOvjH4wXWsRvc3FxGkIg3hJJbdriJoseTFGYnO+CTJwFycdu4+edU+JN0Z7Oz+2i8mj866h0/zd6ytKrNFLsX/j3aIc4GIznhiaAPsHVvFUdtO8qRhbW4867aS5VIJZBLLuRUA5wQc+3fBr578ReKkudalMeuGK3jeNI7VfKm8oCTzbiSA3JkG4RjJA5Y8N5p4rzfX9eup9OtJXXUYkQlrlg08wkuJm2g2w522Sk8ZwDnIyOR43q/iSaS4S7usXspnEvkyxfZpYbcxFJJXjnDN5YJGTjFAH3RpPxQFrFJDLNdt5ohisYW2mJRG2I4x5BPEUPLnIHYnNd9pnxWTULNLaO98oQ/ZUuYlwIdyY3XEreZhYmyOTx/X85fDuoLcIlnr9xNPNBaXE0MUEsNxdJJHc4iAaO4AkJgyZME5zgc8V6/o/i+3ZZ9OtrVpsrGUmkaRdipIIXmRo4f3jhxjfJhsciPbg0Ae9eK/HmpXb3U01ysguruSFrO0uIRFbqUDhSILWPa/m4yvVepHeuf0DxNI9o1xDcXbiOci7mSJhGiq3l2zoVVx5ZbueF6nArym3uopI/N1OGNri7knDgi4jaR2XdLGkarkRyL91/vVYt/EU8GywsB9lghj+zSW9i6MjrOoiEdyJDlpFBDjGck468UAfReg+NoWuI4TBLqMzzb5k3wwwKvnGCZE+z2eOF+fAJPpXo2oeMbqSeO2sLSF7iziYhWjjR1RotkDIkY+VUJxuPzknpjg/Lyqy2jySXH2ea1mjka/tyWuVilXc0UsJC+XL5n/LQ4T/AGvW1aLeajMiLcX092DLA0v2nbHliPI+1NG+9VIA5IAHcjNAHvVl4h1xEuEN+kdzMftKumoROsCRL8sdwFkO53iwgA5JwcdCMC98Z3EejPqa3nnTLK1uISTuKo3mGC3GP9UWHGB83Xnv5Z4hS1ttHghuVaGS7vSC0EsrfbYv7O3RTwxr5IKJICNu7JI6HrXk0us7bCwgv450hW4VLJ4JnxJPFkQzyyg7VAxyGIPB4oA+jz8UzZFkCtHBcIyStE0sau7x+YyjeAm5ZCAQDn09/KvE/wAUTceZC1zDHIj7b0K++z+zjBQRFcBGI6A/Mc8Zry66vJrmR7qWe58vMChxcfbIsNAPNVkwFSNTjc33hjBA7c5cGK8trZJ40eI3otYp5FWEuU4DIcfvEQd34POM5oA90t/i4ieWkN9DPZzx20sxRMl5rZFaCYG4CHb5nlgjGSYzx2roLH4mSW09xHeXduBbus5aPaXjhuE3TrcMOJRk8IuducbjXzfB4JvL+ZUsWtYGijBadG3+dGCSH8pWIVPMBYZ6jgc5rr4tPtPIdTCj3lvFi/KpI6GRSFWWSVUKopQZwTntgdKAOl174iyW92l1DcwRu86yJJEn7mW2KMY952YFyyK5zxnv1xXkWo/EfW5dQaG3mvGiMzNDbmRDZWzSErFPcThtvJ4HOfzrutd8NG/tYbvybaO1BkRYnusRhFjQMQIhyAGfcD1P3thqsnw2aNPMglsjaSi2laGytzNMz2iK0CSmZwrwvnICk++KAPm281n4hQ6u0OnzTxzTGVZVZEY3Sz5EYWd3+UYJO7aAOhOa2vDVl4mSD7JqEt1LPNu8tra5nuZBMZ8XFtcLIqqjsuSGHAGea+o9P8OQC5uru4aOQNHHG9xtgWRRwIo3DHEEmCPu5/Cl0vwpBY6wrz3Ubw3cm77OVxHGY4txkSSEHdKxPJ6E8ZoA87t9Km1Nm07S45SsYheQ3N0yAM6YdFncAyYdccZB9a0F0K4063DW2nma5uC0NxLPEmIQh+YICcTk5OB1PbPFe66TomiIsGyMRQRXElzJncJJJlOUaFnHdyR5bcDsK72bR9Iul8u6eO0aWeN7eVnjW5EkxDNC6N8qtnhT0AGPegD5ltdJb7HKDpJtJbiWKEyRt9inY7TvaIKxYx5Axt5HB7Zr1DQdAvtRsUso4Jnh09/3d262y3GwqoKzNFJ5r/Pn96zlmxkqAa9Sk0SxtZFe2ka6gheNFYyBpFlYAOkRhSMEAcHgjPXHSum0bTLIxXiTQCHzHO2UM9tJLCp+6BwCfTsc96APOrbwqLSdbx4iri5dIfOkDO7NGEjcfNtYBgTnpWteaEsQlnabz7i5jZXuooQqRE7QvmSEYOTxkE8c11u6002YrIJL23lSQ+TKGlltNigEosYOBg9/SuUvPEsFupk0iO1FsJHWdJYvMmLDOB5bsQpz6ZNAGWZdJ0wmW9vV3XDQxS6bK7eRuiAXckiqdw6n0NaOqLDPauLFrMgxJcW32aQSIsagboI7eRAY0Ofn3AbicqTXm8uuz3txdPMtlbzwzlZUu5BJ5KMR5bW0Oz7h6sCMqwxjFcxfeJ9Ys9Q+xyahCyvkLdWztb3FuxQt5lzEyBTbeWyjC59ulAFPx7FdFPsdlJLDftIkstulvdR6ckEnDO0kUTecVJ5wT0ycVgeHEgigcXc0cb2biNLtmB81mVy7xM4+RMnqeFzzirmpa42oQ4kvLqODS4pDd3wmlk+0LI3FqFWHIEhLbcgZHpXEaxHcXdn9sS0msksFkxp6kN51u8Zw7SREgszbSQTlccgdKAN/UvEeoahei1t7mMRoixmUMDLPCn3CrBfm6Dlcn061lXV3LbajItgPtQuIIne5ZhNL5T582Fkc4hPDYbrjrivPBrGszWc9nb26wXHlBLS5aRwmNyqRJKyDy2IY8j5RnrxXS+ELF54206+LXc9upa6NqzHlfnIW4LYmAXJxu2nGMjg0Ad94b8QJqdwwW2gheCPyLVrhvPYiM+Wn2lmBVZgdwVh90Nk8Cuol1CGRDBJDp8M8ckse2O3kebO3JH2zYFk3IWAx/ewOeKztE8K6fJaCe1DLHalpDFHbrBMI5JMM9xHEWLEE5OM5wecHNdL/AGeGQRPbCWJFUJLCMEHIId5AfkJGByQRnFAHAXXh9LuzkuLqeSQMZI4UUMrR78qihyAFCnHB5OO+a8S1P4eyRTaneRMl5IIlaRCRFF5rNsRIlZgeAQXKgjg9TivpjU7+O0gWKKMMVm8p4I1EqMGxkNvHzOVzyDgZ6jrXMT+UlqbhLSOMNE7AeSkhhMrHflkkKtIGC7Vzn5unFAHzxo/gye6WfT7yC0FwPNaLMgiCXRUCZw4TLq2V45+7yKuWngHXLKOVJ4VQQym2SOOZ7VpoSpa2kP2ePEkSoXD5G4g9B0PqtnCmm3VjqMtoXgnjE0cahoY2C7lkklDKcSsATtHGevrXvWlm08UC0u0soodLSN7aSNgEuGmIBRy5P+rEuF7nDHjvQB8nXXw7S7t4Uv4S9y6GO3uo70wrDI7KUhhmb7/J5BAxnBwSBWFqHgvWNMNtbXEN/EpSV47xboSQz3KDagkhcMrx/dU5IHJODX3fpvhCyeRlu7ETCNwqSwlJl+/vPkRM2Ed2C8nDADIGeK1Nb8D2+oWpg0+KzlSdXcR8vPbqJFDb06RDr6Hj8aAPzls/DEralObxZrqZLjz4kQOIoYzHgtJG8hijIbldgGSvOOo7zQ/Ac1rqELadd3AZLCK5uJ5MyWsYdsMqtnlmztOfu7icYGa+prX4dX1siWg06zPnTsxu0tQs8ccb5dg8rgMQoyBzuxxnOK6XSfAMdncwiVGSWe6aOSSON2WW0ONyyQbcKwXJ9KAOG8PeB7KFEW8jsxPttbi3v7diFguHjLO4hk++jHhht56Y7j0f/hXtneJa+VJBPIIfIvJhKsatht+QFO4SMCVAVcfSvTbHw8hmS3t4ZXFupdS1vE0iO5DxuJYwdsSOAD3A5wcc9KdJdJVjijLb5d7Z2uGZE+ZmchRFgA8HBwOBQB4Jb+Boo457m90u2lnijjSGUlEuJYpWCwPIAwKXHADq20FOQdxAqvbeCoz5/lW1rbTLcJGJI5JIYYwu028bKVPmSKuVJGVBIJOBmvo2XRrLZbrFskZpV8yd3JbzoplKu6sPnzHuEYAIBA3YFNgsR5TSKI2i+0vI6yRxMLbyVLBXYZDeYVwAMn5sY7UAeI6d4Xis2QPZxyh7l5W8txI8t0jBY0Y5BRWXOW2lQOua2B4c89bi+jTT7C8MlrbpPeyyNBchCVjNwigEyiUqq/Lz67cmvTTpNlFcSXUkMkqecZEkB+zujAqpMQcgMgkIGOc9s1BdadayEvBH5EDu4nEg897iWM4hby34jAmKjt6g4oA8r1Dw9caDA9q1tLHbEh4J/tDmRVa4E+LqWXLfaGcEiPPzJha4S4ECXFwbu2hngvrEtG9v5onBEnlW+RtBjdznzSwHyZ74r3bWbO0udKlS4kmG0xyxqU3TFQ5WOeNd5YSBh+8MgACfdz0rFt9EspoRcyKxhltfMRysYKLgrGsmDnbvGTjpQB5jbaULiKUXhnCxNDCHiJeW3kkXMMEDjJMZyN20HgetUbwaNc3UgF1cWWpLHBbW8bQosrOOUm3uAS+RkBsE+nNe76bodtHaRWLRq92yx3m18qzFVYIzgDPlghcsO3NcjqvhCysVvdR+02UaPPDJPpt3CJhFIqELLFLLiST5zwo+U9zjmgDz3S/CWlQ39xfX1pcSC6vLdpDcRSRqygB45Y49nzsSucgELn5sDk+naJd2ulzPOvkWFtM7CzYtIJFXeEjV9qEqWXpkZBBzjivLPFPiW50+0ivAbYypcu9qkm+NbaAfu1aRIC4Fv5YJGeD90EnivM18ewXcj3s19+6lu7byrcSLDAY1cbpUFwVKRbweR6cUAfWGp6nZX+Jbu6Q3EQ3O45WSINs/0d2IE75P8G49zxXA+JdA0q+spr1EVRbyG1isFDeTHGqiRp4nZQ8cjk8jGMniuWsfG1ndWQktvJ8iRJHtowEnkLwxGKQS4z5Q25cbM5IPfiny+JooopEnJubeWGIG/iO2MyyqTEQj4JccgjGflGaAPO9f02ztLc3P2CeCeC28zyrgKgZYiQJJZCzMDkAhyoRRySMZr5w13xVcXHmX8V7aC2SS6guIoHSGeIFgAJH37ru3kHB3Dgdule5eOtUltNP3TzSMhlkt40jk3tI+wpDGZ3O2QsHyU3YzwcV8feM5xa3Unk2aQxtGoZk2+XJK/SdAmWE6E5xjbnvQB6N4Z8V3UGoTatY3crRPc29m9sx3xLa4DJLbqgOAkw5OMdTmvabH4y+M9TvU0q6u4Wsg2yKApHbyxRooLxO2W80GNg5JG0YycV+cuk+Nr6wuZbO7t7xbeGWSBZ/tqxxzo0hEbpsxhC5AZM78fw12M/jawttR05bm8u0vJTEQLZ5ltkjRGMi/vFDu4G7BYbW2YPGKAP0c07xek9z5SyOiyvEk6Wvm26XO0FxNDGsWBOQCC+7BwABmvQNNu9KutLu1Cql2LwNcrJdCS4e2cfJAXZsLKFGcEgntmvzy8LeLbuTWLNBeWd4huJJIxNeiC4toXQEbojIu5A4AQn5c9wK+jpPiDpjSaZY6gghnlG2SW0uor21ndYuJbgqQnmqAMLvJJwBk0Aexya1oUE00dybRJBK2Au+X5QAoJeVMlsqc449CaK8Tj8Q2Y3ra6fBPEsjASzxTpJIThixEcuCMMMHJOOCTiigD8B/FXhSTRJo9UtJrecuAQqzqFtjnapDqihh83Knkg8ZFfLfi+fVpbvVLecQ3JZmBktyfLkgkTaTDJIcpKrE5AIAGccV9meINSgme0tbiGyuLCeEiZ1hdorW6JIWXyl+5j5cAnJ64xXhWv+HntJr14blJ5CiyLaXBj8oRyoQyHoTGy4CgcjBB55oA+NWtJ9JuVU2cMfllissv78u0wwyR8ksOnTpXpfhySe28h7i7crvP2ixQ7kEaKGjVFPAUfLkj6Hmu/wBH+H7as8t5Nm2lXzVjURbys4G5Y49+TGu0nBYD8ah1LwJPY4kNtqE8tvDMHmgZCW3YwSucsTnPHAxQB6X4P195BbJeQxlwhaCGQs5RWAASIYw0mFUjPTJr6CtIP7UVTcmaKO/tXjnLOxjshAqhJnJOC7EMCq9zzXzr4d8N3K3mmG4ilja2tbWeOX7UgSfeoG2ZUJ2OMn3GOcCvrbw/oVnJYWscheYsyRvNFIzyKMllTeOZ0LdCOnc+gB5te+E9XjluF06xkudPmeO4AaJkKyrgq6GMbvLwvzKAfvcDpXU2mlxf2RLPcX8Meo3CEm0h8+SGHyCrBUim2lpcYGEyVzzivoaLSxfwxabpVxqBFnHCL6OEIfNUnaVEkmCBguMAkivL/Fmgpa3PnRwIscM06IvlNFIypGRi4mX5kO0qcgcke1AHB69aTwafbTWNs7zQbQXhkafdFJgyJLBl9nzEndkY5zjoOQt5o5bmHT7mCz8+eZxOslrmUpMp/evOADLHxwozg9OuaoR6i6XkltZyXUhvpHWZAZ5iyx5BWB5AMrkgYxu4rtrTwrHqdvHJDa3cEyQk+c0ckU0cqZIcSPgCMHA2k7sHOKAIrOLQ7fU7aC0D28sSFfPS4Ebfu1Klp4ixCl3OE3HcynpxXv3h2/8ADml2Ml3NbppEeVEt3Koi1K4cqAZrd442Zz5v3lJGR145r5j/AOEY1QXqy3KtC944tY7xwwhcxyBneXYpMIAU4DABs9ea9e0fRr7xBK8kavMtqTar5U8v2UxwIJGkjgCNtdsEnJAOOvNAHWa5/ZktxLe6fcR3cV9IshiWSWOWUomDcNGGILkjJGcZ5wK818R6lE9vm9s5pTA0SteLJtiltY3HkQrGv3nEh5OMkda9StfhxqcdlHfQpemwI/cxpblJ45sFnkUrzJGTnPGe+MV5T4q0HVy1vb2VtPBDFMyXMbXARbp2BICK4wzA844JoA5K+k+0TR3NnElu0Eab5IionRTIZC0ibs7QOhx3x1rc0+bTrqOOCGwNvPctNJNqLlvtUu0Z/dZGEkbJ2A4Psa5/T7A2d79lWOcIBIlzI8Qjure5f50lEO8/ardSeVGTxnb2ru7S0a0lkkikutzW8LyajEqCOZmYGVjFtIKovOF5HQ89ADjvEnhi0tYI2jEix3UZW5S8hYGRyDIiCWJfmuCfvZ4ya4ddDt41jjiS8kld443j8rC2sxO7ywija67SDvJIG31r6IMdtJaXUFqlg7XzyC3llMkRkITPmgyAjMpBJYYx6jpWVpnhi8k1S0S3RIbFoxLcPLI4jW5jXDhJUBDwKxxnduJPIoA8p0uya9vZLe9IsbazjCB0laG8V1fK3TySkGRg2flyPau20y5lm1AQbYWlhhZmu5ZN95x8kVwm1TiUx4yrKNo6E5rpdU0CKNlEtmsdqlwo+0O5WS5uCSSGeQKXgyM9MYXjNXYbbRraRpJ4YZLgxNdLdWswSWcxgKLW6Xd8i4BHAAOOe1AG/BZWVzprQT3drJcfcVgymQOf4FQD5bsMV9Op6VjWGlGy1GSLUI4Y2sHEM8/lyi5kLoHTY0eULJxkg87q6XQgHvbi6ASEXaI0ai1SWIyJjbKkb8TbRhTyMkA16XqumWeposWlwwyXt7t+3G5EtqUYJskkt7UL8p3DqCRyO3QA8mtbaIrcyObjUVnlluI7UxqbgmJcI29fubXCsN2N3RcmqS2dzqpeGFJNwjeSdXgcsHUAMzZUYkPQeh/Ovb10Z9MtnsobRvtjW9u9xdgQpIIEA3rFhdysGGc5y3YcVn2FibePVriwBgQMzh5WkaSeUIcBn+YBuScZx83IoA+f/EngYwrBLBH5qX0LyW5ulaeKK4AUtI7JkJ84YMDjrXNaXo02nB2llhEoVVn+yYnhuITIfMUKSRbLjIxww6HrXut1qfnm3sb6znvbVbeWe+SGRnuGZW3hoSjFMDjcoGcdetcnLpNo8UjW8ENlYybo4IZpyJC8p8yRpQgABIIwG54xQB5a+itO0q/bWjmnDSlIhHA93bJITHajaDvG3GTj+Hk1n3emXBnje0FxfxW0LKbeY+UlqrfI0juCfM2NgBW7DivajaWUUNoiW2+KBmgjuBHuu4osLulxHkrB5gAXdjvUeqWSaZZS3MlkPst1H5yyRQ+dcAOAMXMBIKq7gds89qAPknxfoN3KUfSXRvvR3F4qqiu648yIqX/ekE4Xjj261keGvD06TlpEWCRlLNOW3SKFRlUlN2VdjngenHevW73TfMvZZ54BFDBILk6VA+IY0C5aR13ZR27iqwm061naQWQSK8UNE6F9u9iAqiRhxjnIoA2PD1raWTpPObkywgNuXLK69WWaRc/uzgYBPHIr6w8BWej3Esc6TLCbm05Nku5ocj+NpyAd2OMHPNfJ9pqWlzRTRW15L5tou6UshuYS27a5kRFwuGHXOeM4AxXtmgeK7XS9D8+0vo57qNkjlid4wrFEyoDJxDGCRwTxnBJNAHvFxeRsj6bFFFLPEXW2SRo42k8oAkiZSStxgbyD8p2/SvOdSjmhnnVb0wgpI6TLHuvZp3Rt0JuCwTyXU7du7naetcLpvixr2+TV7uW1tbOKaJrvZcMXS6kbA2IDnbt6sBtxwCTWv4h1K5uLpJ7ArLZ+ZJLLGrO1vIHXek0DFAEAwoAyMY5xQBz15cx3Nks9pZNbyW84iu5PMEQKwYkmKRsf3e7IHOM579K808R3lteicyRTLCilvMNwA6ELmFYWRc5OfnJABwOa8417xvfjxFHA8lta27SSQQzhjErlXId7va5EhGdueeorq7OSTXFeN0nlE7IwVgZ4GQLsEkPlqW8v5SRuGPfFAHz942dDCb7T0lLGcW5afbIplkBXajxj95HgNw3APfmvHtb0y3vLOKS6kih+zyGMMoVb+aUjcA0YJ+TG4AgbSO9fYfiXwZavazxRLM6RxF8Ryx27+afvSAn/AFqA8AYyeRXyt4n8PvDeCOAtcXcjHapCgRCM4YyMG+8D6/UDAoA8Dv7Wx+3Aq91JC7GJGceQkRQjCrG+BvB7jkgk4rt/DSXDSx/ZbeRZi4Tc9y0gYLgjExbaqkDOzPOMAZ4rQvfD80iwuIUlaScLJHtZQmOJJI/M53BjnI4Azk17J4I8GRrcwRz2sUkENtJJLHIxEYuXwFMcsbHcwjIK9QSDyaAI/COg32oXiWjWjQvLfLMLgKyF0Jy9uBOAArHoBzz0NfUT/B7Uf7MXUJJIbaxUzLPbN5Ed8RgMhDlvnVSAcAHHQ0eDNB0fTVlub+V5bgtbxNC7zAWqk4glaOKMiYlADnIx/Eex98124t7Pw2RGk2oSmEzwxpfzI80CLs89nUjYqsQSCAoxhjQB8oXPhJZWcpK2ptHJDHeSObdVuXJDRwsxTdlYwQBleeQTXI3WjhdXudLUW21IzHbziMyXMQZTK0MO6MRyzAggyKXfAxkmunn1LVBeCNYmjtPOEuFjMiTyStg3s1wJDlwnHJC8fLz19d0zwNeedb6zAk8TXCpcLG8UbpKsCHdNbqjN5T52lcrlhwck4IBJ8BtDutK1i11sC6laSXyr+O3G+3jgdGDG4km2ujfKPl8s7epODX1ff+IbtNZgurS5JlgkzYQ6fdQvMbQPGpFy2RtUSNkg5x+PHjmiWP8AZ0RgREim1OX7QqPB9quYVdGzcTAQpsmL5yjcKMe9eqeBvBGqvqUUOooZ7a7mhmjfyo7JvlG4sp+UrnBBX7vAJ4ANAH1f4Q8SPPb24vJ7qC8ihDyJG6xwu28H7LLMo2+YxIOc454r0zxC1y+iNttle5eOS5juEkuP3QYbcSTxIRLGq5IVeGIrzeO0stN0ySJIktQtybcSiS3lklXysr5xZWKtkMA2dowDnFZGr/FCaDSV0Ox1CBJ7cE/ZXVvMhgUH5TdQxbbgkkkquevT0APnzxulhbC5FxHJJd5eQ6zNNIZGjYMHULyIuX6SbRkDmvzN8c+Ebi2165uvN+1RqZpJDJIZHu2jyyqZNoUoI2XcvUFcCv0d+KHj3TLfw9dSaxHbC/jti0ESeXbpcebku0jL/rIsDkD5uMivyu8WeLIdd1yRINTmudOhudsduZJImVcZk2XAUNNa7ydpYfL06UAY9jrum2aCN4bi3upw1qgtcSSAtIcOXkUgoSTyTke1eseCtXiiRTeTTtcWIW9aWaYMPJjcqoZlGWHPzK3J69K8YvfDiTRR30bXMX73zcpdxEorPmBgqkvOSwwcL3GRXV6RBdxXbyeW0Uz20axgl2kl+YD9zHIQMcHcdpzk88UAfQOrfEa6vbJ7Gzgs3L2tzcSQ3aSwxPAhAhS1W3wjsSSRvYZxXk2paleRBZdQ01kimto4B/ZpW5hm84Ao868tBOHIBA5Ayc96qHVobuEWc8aNK00gEMPmLcpOf3RPmxxhBkgfKffjNdIbGJ47eLzpJbcfLcyoskFwskUGUS4aJWAQEhcgc5yfUAHkmoR2VkXtY9LtLeMp519FarHOZ5t24SmRsmJgNpI45zmuThSWO5jKpMYp5yIIvNKeaHVhuYSAKJRngZ2jJ5BNevXnh5THFc2PkCK43Rra3MYRpAA25lmDF2YHPJUc84rg7zS7vcIpbeX90Hle6VHufIiWVfIEMyAKCcPwecckUAS2WkvDLaWjW91HJcSNKI7h3k/dR53lp1GzcCBwTk9gRXSXunz2q2dzp93Abq7klia2dn81FjOXCwhWL5Ru4GCPSnyWpntLeBr69iurp0Cw3MqR4iDjDxRqxK5A+b5hnPPatpNHsop7eKG7mtpJ2WIzW8BZFhMTCVhLKp8q4d+rEjgGgDpNI8P2cNvbeUk4a9eGO5H2VCs4dXkkaYPxFEGBHyHnsM5r6P8AhNYWFhdXlrf28dmkkqvZSlbcsCyFQbSKW5UzKV6fKShJLYr57gnuPD2yxt4kuIp4RG1xLc3LzmWIiTfGgmG4E4yVBAzgmrvhzxU17q0eoXtyCtpN5UNqnnyXEEceV8poZSQoLZO9WPAwcHAoA/Wz4aatZ6LbJpLvZ6fDO0LS6gxcz34lc5iit0kYxFhwWIVcg89j9aeEdWuLS6n0+0khuIIpopnRsiAB2AwJQpxcbduGUkADBr8nPBPxEkmkjuYNRF7dRKJJFujiNbVBhIrSORB5RTJAB5JGFDV91fB7x1Bcaci6gZYb6a9VoJJleZdRhA3LBGsSE7s4ByBjvgdAD7b8UQG78A6owmSO9js7iKQXTC4xHIrFYoVn2pPgE7SWCgHOc1/Ef+37YxW3xl8SyWxkeCS7KQhHEjW00bHfPGw4dSxA2cqucAkc1/ZF448cRSeE5L95DbXawT2jaeE2xGDaw3FDj96gbk+hxnmv5JP249FS7+IWqasLqyuoo7qRJGsCGdUmLMIpUGQjAkdfm4PSgDjP2BvGtz4Y+Lng+0YiWK41SNZBdgwxeXJKCFbcwAJxn3r+sSa/sFsLa9Mg8y8tXnknnBk+xpIux4ILdpAGi2gfM2QD075/jz/Zygu/C/jLSPEEbyH7LcB5XI84YDlogvmYwcBc45GOO1f0U6P8bp9Y8K6cBdRtb21jBJJDLN5BlDQ+W8O+QAlPNBz6Nz0oA9m8beOdO0azaygimXfNsExZVMyOpJQFW3J0DYPT3r5k8S+IItU1NJGkSIiKNZpbnzxbsjKQoQRjmQ5UjPBxnmvK/EnxXi166n09YxJNDK6wREtMjsFbeZp3wGwR0U5wKG19rlbEXEoaEWskJgiXKSTeUdu4x5xt/hLY6djigDrJ9ciQyQzXNsLuyiYWj27BmlMowqyLnOCudu4DkGsu2kn1XTxDJcxSW0sslv8AZb24ZLrzomMm61kRRiNj3PQgE9a84u5La6tHi829k2wRxOkEvlyzSozEi5kZB5fy4CtkA565rd0e2vba3hhaBt8zSvax3JgYQQNERGLmZ5QVLvyG7igDWLIkl1osVy0FhHi4uLmeWNREyjmJ7tiMkNnORhh90muZ1DW9E06Se30x3S7EELi9AjazuELfv5rllUs21iCMjp046dHbeH31OxNvqTKRLDIZpbKQLLFeQk+WggUn7QuQoBGc+lZWueFILPTnkug8013HHB88YWVngGUMQRQI2A+8rYBI59AAc4s6Avc2Ltqc8k4tgQZUtbNZk3z3Ftbow3rySSeMmr+lBmt3up0hlnt7opZ77eSG4njbgSEtnfD14Jxx0HQ+dW8stu17KJ3tp8GMRwTtbNJGGEYd8AgMQCMDHPTtXTR+KGlW3guIIoHKQxW26RRuggk2SSMM7o5VXk7sbvegD1nR/l1S4kv0+ySYiKTBZZoJFeEMJQBuKy5AAPQAY969DuYND1Cxhu44rSbUrdWM8Nwyol5GPlV42GOvGcnGR3rwzRvGOy+n0yKRZUR3ljleWZY54UBUmWZf9WwB6EAEngnNdnZ+K4LTzlnsYJIFi3WqxblWZgpJe5eU7gi5GADyeSMc0AUdQkuIMzSNJYiyBPlAM843OQkcJVcEDjHc5JxxWDqWtfZYpJr62ubxrkPFHsiEV/Hbqu7cYsg3YJXgA5wM1oQavp+tEebY3Ul1bXbTTRwmW4D28q4kYNECJNrEFcE4q+ttHq8s8k+neXDZWjWkcl0WjlSFV/dmBx/y3fhT6Dg4NAGX8M/FOp3OoXtgksy2955stukS+XcWxCiEqH3kQbock4Yknjk19fwaPbroVjM011PePHIs8N1J5u6W3T5RIY0Y242DI3YY46evyj4ZtNK8M3dskEMGn3MwJu7iSC93wMhbZGLmWPaEdSNz5wGOQSM177b+KZJbKHTXs7qVryGQ2erW90BAsTP832m4UZkzyFJXjp05oAr6kun30+lzyOZQsCkpEzkSuZGDbR5YB7btzB8DOMU/V7MaNbJvtVkETAWlrHJss7u2J3zJcjzDu3b+CoLMRkU3+zrW5uYllglubi2ZRbO1xIpChshZVEaiROuCucdzXdapbaTb6Z5l9Ym3mvQzOZ/9Itra3AIQysGPknfygXkg9D0oA+dtb0G+1W8trS4uFihVf7TlsBEwSCItm2t/MSNRIcYGMqy45J61RmvLi2u7afUdPkWAFYIZ7GeRTBtyq/PJcSGOPb95ScZOBgcV13iKBr+4tLRVtImSWNLKW2uZIy9upDNkqx3ttOSHxzwBnFYus+H5J0kiYzWe6ZQ0iESIcMFXeHcLDljnc2FJ70Aek+GtWRZYtIsLxDFPE7QzTWzAz3Ei7BNe+WpOFJZVAwcDJ616bpPhSzv9NuH1yee9uNNuC6oy7oVhaMo7ujoGFtzuQEcHvXl3hS2bS5rayiLakxmtvP3Qx2kiqMMDJMmd0eFJ2ryy8gYPHS+NvF+p6fHcPaXy2lqqkXEv2mLy5gWWPyYYrcnfCI8k7yGYcYBoA8c8eNYWtpPbwSS2Vus8lxFJ5JnM4jZ1DSZG1YdoA652nOK+KfGl1pwkn1EG5htoWH79GgSAOiljB5QbeULHghehzX1B478VWuprdWphtryzMBVZNO89Ut7h0ImadpFG6XPKquRzg4xXyXqiw3Cy6W5RhcbWlS9ZGMRJZBK+1iqEAg4yOvX0AOHfUzdT2e2aSC1niERuY7kMySSMSHkW4YbowCPu5AAr0fwwi2ttNEk1pqN0JVgwkakzLuVkmZjyjbQABwp3Z6V5ld+EBZzWxuyQY0CI9ptlN3CzFYpyHkCRxgHCkkbiMDPf6D+FXhuG2uBNK8moXKyRAWYjEUlvZovzXF1EincoB+8Mjjn1oA6GDw6HtFlgje0uJVZriC1YfbFD4LoJFOEjDDJ2ZznAr1fS7DULOwhnisYxfG2FtHd22YyXkXO66LcIFjGN3Uk5GTjPU6boLzSeVA0Ni/neck5kR2mjKgHzJmyUw+BggAY610K+TbrPbtMZdQnnLl5pJJEAhjG7zQqgCRW5QDggYGetAHzX4jOrW01pK8cxuHG+C5eFJbNFy0YXbksLnIz8w3EckY5rjkuxDdqL0SRXNjKJTIiSyi7juCAwZJTzKR04wCeOlfWWr2lrcw3Mt6vkOYVb97FiBwykfa4xjEN3nHBxwc4PWvmhdIR9aSNriaa58qaRbZlGFETEQytIw2lce+fXFAGVcXtrPqDzTWsULQMI0SSOONZEugY0+0sjFEKrj5mIxnsa5jVry40Jo7a2tlkkLebMJpygZIl4mikRdzx8jlcjj15rqNa0/wAy5hjiu1nS7UXUimKN1jnjfE8RMZyr4Gee3A4rltb061mbTma3trm3mdViVnaGWFYmJDhpJB5als/ITg4xQB5vrV/c39/JcfaIZFhRoC9xMG86OUqrxwCbBVlJIViMkHqa7PQrG4s9Mmu5rT7NaYW4hnRwTAx2xN57sSsj7Odp7ngYrP1TT9P0yY3OofLGrl4LiF1ijVVG9o5LcrtSVQFww644Hermna/Yalb28Bupf7MQSF4Qjl2gY7S4RFKvKzDp227uBQB1yaC8kazRh3S7gjvIUfJYK2EmiXys7MoC3bBIHWs+fw1bfaBIlvbWMKXCjyZboSvcIwzCFYLu27+vz4HfFd7osy6xbZtFaFbLDiZXME+2TCRxSLGQXjAAZwMg4wR2rrNJ8NC7jlkuLZY4FWZYm2DMnnOS8hDxgbQ6kjndtOelAHi8FnfXOqra3LFbEjyo0geZDu3A+UoDMZhsyTjg4zVnxBoUF1Glrpx8u3RdupQTWiyrNmQHcnH3wQcuDkYx7V7vZeCdPsIYNS81o7hZ3nvPLAZoU8tvLMcTZILYGSoPDflgzTXMbJNaaaDalriUwJuFxPIQx3xfISIgxZn3cdhQB8n3NpcWxurf7TssjfBI7tGeeOTBVBbrGAHt1DHDMOCep4NZOuaVpzXTwWwuVmSQSTXBmeexaYRhmS2hWEnceDjcTkEkCvSPFOn310J4tKknd766dYIyYI2iwp+0RbCoGA5cFlycDnBrzi90LWprn+z1ePT7y28q5jEdwZoriTHlylpUJVJxFuOWIUHoRQA/RYp7C8tE0uK5nuniEzu/7mKNpQV2mIyHycxAHLY759B9JeGGh1WPTN0VvM8M5S7jvVk8xJDzDcIQudqyk4GMEDIyOvB+DNBltt9hshntW8uRL2acG6V7gFGE6E5lhVPu7O+D9PrDwP8ADyNGtbvT2icW/kCa08oecVBwZ5hIfmQZJ3ZwvQ4oAx9T8O3cTxwtbJE3lsDc3BAXy0BkGFjY5ywZkODwMDk1l6PGjmYT6fdahPcN5TNaNHOjrDJvSQrFGjRyNxlmcFdn8I4r7Nk8OWt3p89rI41CVUSISLpztLDEkDeTcJeqhQwFnCj5ui4zXmGreEtU8OXVsqRiKF4TbrdWqRytPEyks9zE+0wyHtIQBgZBOcUAccL29nUW01qJ3IW1SYmRCWdEZFdwWEsg4CiQ4kAIz0rtLAano6PqGoyrLdENaabFDm3itY4UVLhGWQDYuwnbuOPQnrXL+HLTTP7Tnd7q/lezlkkM26Sa3iuh/qTENmGZfQ8AcDpXo4sdWDT3Uqi4jvgzWSyIVJBjCvI6lSQ3ltuJAwNvfFAFOOwbUrKVNOLTQXMD+fFPFI5iuEcyu4kK4CgMApzhhwM5FRSi2tZ0hms7ibZDbMEitsNKY8ZMsrkGJO4I7Cum0i9ulkQpBJJDHG73Elq4uFLwxqD5nl8vCrjaUAJ+XA7kdFf3TalpUwWyjN1OzSytLBLDMIipVfIAQOibdpAIHt15AOSh1m0vESJbS4RJWmtLiEM1wtlMgKwuwXO7cT2555rnb/SNIeaaRsjVltxE9q8ht7cQeUyC4VI+LiYqwKglTk7R3rQt9Mt7Cxuh9oEd1chEjTznRMRKWeQRyKN0vz4yDk4zWEmvRwbraeKyMltCEne4Bka4aCRUhfylnAMqloyxJHJJwccAGZdWv9iooEET201qxt7hUZZpmRSXglQscMpJzk5UjDYrFW/0yWLTRqViiPBuNnPJEImdGwkhlZeC4yvB/vcdK7661Gx1Gxs9+RGzT3bsSLrA3GKfy1cn7NFIvRQSUJ59awo/BsWt6rHLYQs0EVqscTAJJIIvJGEl86PAVtzEuOmzg46gHCHQzHqcl28hummtZbq2WFVht7ZYpArQ3QQfvwsW0jrkkmuL8XJe2N1DdKtvqkDfZ5IpbaJo4CIZ1k2XNwrBXcISuOp2etfb+keDNHl083t3bolyyQWkIfCW3EfkzeZMQu4eWoxgH15rzf4ieArS801rkQGFLDFvbFYljhlhVsGSGZGG/aqKFKqxb3bmgDxpvNfR4XW0srfcALUQgzrbGc7jJHsbKyZ3bkYBs9q8+1S+Fr51tMLa6tLq42NMlsJHilYEhmJYGMs4Yc9M846Vv3+rLp+nXen3EEqG5keeOS1Dv5DkGGJJZAD5c5fLkNgkN05FcLo8WovaTLbPDcxG7R1kYTC7umdysroWjAtUSVmIHDFhyADQBo29wlhAFgtFMU9rJLB+98xWlO9pfLVvuygo+VznjoK8s1rW79pka+cpHAyCNZVUpDbrIWaYgE5Do78n09TivS/EMFlp1q8d2Vuyk0scPmyyQ3klxsVWXCACJyGYsTgNkdzXht1Y32rXEKSwGZEuVtri3V3ERUnMcEsjdwDkjOaAOev3vL+8S2jtrcQrE8kE0O2K7urXzPmlEgJD/KeIzgqCeO4rXMF6kqJbM8cYy65mzGYLONXEjxgnfcGZmUHODjLYziuwvtBvNMup7aKyRY44pJyk0smJCkaHy4Wx+6hfew4OF2/Ng810fhPTrO4dRPpqedAxSCxUoWEAu4PNQuOsYiDEsXIOfwoA890fwvdzX1tFcXcUSyzSX91cSW1xNLhlZkUqgVIk8td2BnLfMMgivV9B8NtI8Vk1vPLb6hcNC+piKbcDEfKhYB4dsExhA3HIBxyc8V7rD4T03W401DRXt5LiARRi2eGQTwKfMRoxLGzyxgdNxQof4TjArbs7dbOC7hntZd9rfKbeSMM4hjMSyTOiop81hwSjfPz92gDxLSxPZyT6NNpt7GLSV2t766E1wkF9E7s7oIrhUa1KMOME/NwOARu2ssoaS0vhBa3sto0kmowmaS2QSymCCILIpAYrG/yhig3/ADYrvLmwmudTjCXEd5Yakkk0HkrLbxxi2j2ztM0yIEk3rkqcMd3yg15tqkl05m+zxIt1bXMUBiWQtZtayKVmmnt5AN6qitjYWYvlgOuADzbW5b+zlV73H2+WUiBnligja0zLGwhtFZs3Yc5AUFGDB8gHNeYeJ7S8udVtIxdQMZZWRxcRrGYbSEGUubhgqLcOzMA2dy5AUEYJ7LxTEZ2trk+ZcWttPI624h3KUYAJPJcGQNDErEZI42gDr085k0+e4iuLi3aG+vra43WttbtcyW2wSEt5gYEPl9wUAk4A7UAdbplylndWT2sl01tZxJZvI8v2iSW4ZmljkMbHLWg2lWcKQcAk5OT6zpPjc2duJLNw88l6ZLmCC4bDSKJECxjYUVQhRtobJ3cDk48b06GaC2vr6a2iup7dfOurBJJRNbCSONwI4EHySRyjhCcFXJPfFWwu3s5jbC3hKoUETSFIpRLcedLBeLFEzEyyHehGM7YxxgjIB99aR4obWbWF51ikEs0ME7WTR2aeTJGsaztPLIBNJuCAqqlid2Mj5q9H0yLT306OKO3ivWuGKMyXDZLbWkllunu+JVUD5VHORwOK+GPhtdeJ31GG3uTNNYfa2e1t4i8ckrG3D744mT5Y42EIQnqSe9fUUO9LSa8eG9vpWnkLWSKI47GaNRFMzEOCsKybgXcKoPyhuKAOjk0eXTvLnSeVNNukmklS5YJA1yrsyIkMYZ5SWLHcgZeDyK5nxdE1xBDLMk1xbRYW4s7OB50uEkTyIJjOBiIRKI8q+CV6A817L4a0C51NtJvbppoZ7U26bHWOZIrW4jWPMVu7FdoQ5YnqSTznA6TXPDLadb3UCw20kF5Pc2JRdqG4If7RHMH+7ExhZGwxUBvl64FAHxhD4Mu7q7tTct5tpBPDHqENsFE8cTx7ogq7iERWYIWGQVUEnPTprH4dT3eoW8kE1pttzItz5hkmtLWGIfuQsYXCqyKpLA53Ehe1fUGieE/Mivvsgknk2b3ieO1LSQRMPOtXkiJPc9T047GuoXw7ZaSszpZW1rciKMRW+xpI4Gkk37DsXbcTMGOQ/wB0ElQQKAPBdG8PyWV1brBcLchLeZikcUkFsCJ1kJ2OB9puRmUICQwBAxmvQ1nk1iaG8it57UJHNEXlaOQCeVmXEcUbEPOp5w2doODxzXfJFp73H2gqbGa2jPl2dvCjJeIxM06WuAfMJViVK5b5gB6VxviHWtOmEv2UDRo5pVMyTw/vvsttFvMlsVP7u7fymRgQHwQCAzYIBTsUu7CXdaXDtdOktrI9wJbi2iaRV/fWyBwtvMzI7OwJUM5JIzXsvhrxxHpUMSS3kGo3TwvaRQPJLJbzNKB5rTK5LyuMlGKJtjKkMwxXgV94giuba3Vo3tNPuNi2ixXccUgdBJJLHMY2Y28cjACQSbZAwPHIrOOpf6Rp2pTtb2kYVoZDbsZBI6Y3R3EJGdx4II28fe+YNgA+q5NcudVtTtj09/IVJ1topTvtfsj7Wjv2jaPNosafJgvyRn5uBJ9qs7i3+0i5WPJF3BFHAodrhJ1ZYWkzkwvvOVXORjdzyfn+DxHLPcy2zwrZiB4mkeWUJbtBNAhgmmeFtxiBfhTw23jPffvNbitvs9pNJL5durSbrFiFR5Sv+mwtKAvkmcuzAtlNxHAxQB67qWuxTtdwI8ivCZzc7/MhuRaeVGoitYkQmNHut45xw24kA5rw/wAR2Ul4bafSLWR5PtBlngEMrRQSW8xMkbqGPnSeQAQ65O/cwXAOOht4ZZTPDbzSQXV3G7nUZHfyrmaVRcxWwtnUmRmjwS2QoYE5wRUlzqN/b2u6ZR9sj8pD9iZXa6hvChjm4+7LHuYEDkLuFAEukaQ2nRtO85hh1WWe8nURRiYi3hjaOFmdv3ttISx3d+o4Irq7RL8zwwNNbXelRwCWOJJYykTxsk6s7XSkpJtmZowdiBjgnpXI3cMdpeW1+l5bSn7QjSRRyTG0jtIArTQhXAEaiKVQR2KY6jFdFeeYI4ogbYwFLxUdbZbmCW3j8+e3ckSjy3+zpGB1JAHHSgCXV9VsrW/lgjeDeEujeXaXU0f2yNkjNhburbkWRASHw/lM8TbZACFHBeItW1rZCtmouYleZIbr7ZbJbiFlEtxb3SvOhEjbcIOqiIDoVLNubbUjYeWiyagkioZ4zHLGLL7Q5lnZJRD8oG8qGDENt8sfMM1y2teHnsTAz2F5tmkBVJPNv1ksGhlhnEdqzKlvGwEKnLGSNlZcUAeyeHlXWbO9F/qdtDLaXSJclELRhbmyUwmLDv5rm5EalOcHJYDGRSl8J65Be+dp0sJKoIwkNxHeJcQW7OytHHKwkEwmaQuirlDlVGzaTN4U0GGZYHslTTxfeZpio1tiFbyW3hn/ALRk+0yL5QLSypEz4USJ15BO7q+geKdP1GW20Wd9Sn05VQweTIJRBta7aW5tkUI02wu3mh9pPDGgDPtbbxXZGQTQC2aeRJIR9mL210U2xNJGsrHaSwIOEGGDA/MCK7lrW9t72aZlWOUCwjm8yBJHdwhDJbypHtPlXTTlgBn95t5Kmo/DPjLWYjdWmqadbQFJcuZNv+lyLGctNFyJTtEYYRsqKF+Us2TW/ba9pVxCserMZdTngdXjtkkjt7ZZ7iaWE2++MfuUDBXBPzMrOWBagCJcSaNdWstpZrDDdQ+fDEirJcTG5ieIMSchkILEJkdj83FbGlWLaXPNfXC2ssUNusuxoWtd1wclQu1QH/hwefu5ODVCRf7PtUkmkhnW4YCCdZJBE8BRZ1RQqEfaQzEA5wMY3ZFde+pwavo08kkMSTW8MDyQk/MltCqq0gJAMjeWAWxk5JIGOaAGjxPYzXIlL3mmu9hIJJtytEt3HkxtBbxE7nZdqbmAHB5NdZY2dvqqQw3qG5kvLSEPEksTyLIz4kdo3YErt2llAJLE4B4Neew+G7HxBb2lxbSTxxQvMY7lFlH21pJgIooy4CyFJD1XPCgE9q+jfAPw3/sa7a712H7RO8gkt5JQDOrMAQJBHJgAg7hxgBgOuaAPK9Z+HMMOqWckWlPcwGF4Y5VRIRNFL+7kjuc48pkQpsXA3AjPIFQw/C7SNKnQ6gxhkm+ziWKQGGVzHlLa0tFePaIyinfK5CkA5OTX1le2elW63Js3nd5Y2LJGY/JWZSquu2Vhhgq5wpPT3rwnxfM94sBgvluZbe/n8qczktHbIS5tGjCklvMaTnoo4OMEAA+YPGFtokeoxrHaSWosZppIooGikt2CTRwncHBJthlicBcnO0kc1uJ4RLXM2t6pNDPp9vLHJDFK91DNb2bTJaw/Y4YkbzbfzXRyOfvkHABC9Z4v8MHU5rO+jMcIRPKjR4mW3uGmZQiM5UGYbyBgAnIzgrzSzmaLw/LDdyRxXejXImSJ5jcQFraRN4VGZkMPmzTgR9CYBxuNAFO8128EGmWv2RJLS1v3BffETLbnIhupIAeQpIUDAICAsKdrkGnNpE95biOSa8uEN9GIU+17FfyYwjA5aPKluByCAOorj21hkvLW70mCFZd7w6hDOzL9klni3SNLbrHtSEyl3AUYAcE9c1X/ALT8QSIFa3k8qDeba4abKSJJxITEF/eRclowCSNwJ5oA8h8fzLoge+jjtIZo1vbdLdQJTLayFNkywoVAuCjrxISwORjjA+S/F2s6jBq5t0uHjsS9tLfRQosoiLBysNurDZb3RbaHAPVixr7K8UaBd6yTJ5TpLCYwTDEpae3bYXbyZPmaZXBYlQcjkdK8jvfhbJctrF1cyNZ2008bzzsknluVThkXzARcSDaowoAY8+tAHi3hPxXe36tbxWc4cT7rq3IWK5lSNi0aEeUysQ0I5UkENkcGo9fbXtbKnTSI4Lq6+yEO5F0wAPmRoWVAI32tuZBuU8Hnr694R+Hnk3ypaW1zJJNKJEmneVpxFaqFdYUmCrEvbAdixzjnIH0XZfCm1nVLnUbNbZyIXCLDGiw2yxgOY5CRmeSb7zdmBBoA+KLTR/E2kxWWoLbGea1gaEwyRq0Kxvl7ZmaUkzXiqyjA2vgD0r2Gyt7u70xL14Rb30sUSMXikjy8eHaULKpBYyF+N3BGOMc/UvhvwFEhjgjtm1HNyFVbqON4l2jDPIUyEnBJCliORj6+i6l8NtLtLW4tvIJtpwDNEIzOtvIoEpgX5f3cjSuxxwec9KAPjxtEvEjhkuI/MluLKRibuL7LGyTsEm8u0LY2gFcMeGJyDWZf6dBbyNoaH+0WFuN8Om3E8F0bj5JEac4LTIeY+MBRFyQOT7PqPw38QLd3twsBkhMMq2qTMiOsa7RHBE8qkIqjc+WIBJAqlD4Rs5ryHUbmVprvTYv7NJtVkgkvJpIYyjvMIU3gHAJwOBxQB4tqugXeq2PkLZOJraJkjmtYx9osLncWRZBcN+/QI+GfLcg4OCK83/4Q3WJtXtLO4WaC2DI6+RAjRzCMsHudrHIuScjDgIexr7WXwvZ30ccUcQSWK0YyfZLl1iieMvvjuJzgediJiRIQSThQcrnNuPBN2iSJHZiXz4bVk1C4a3VJoLg4VEtXTfJNFgHOQcLnHSgDwLSvAEltfeZLPJfQyKZfIkRI57YWwMhWVH2qSTjA6HOFzitBPB15qRYie7iW9/f/AGoxpDHaKzEhYUg4ll+UjyznlT3JFfTfhf4awWk00sgubq6ik3STgRXJuSI1O5E3LmDyj5a/KArcHkE127+E9NvYZENmiNZOk5u7eAafJLLEpkVbcFV3Shnw2WIZs4yKAPgnV/DdvpEkUseqahd/bGe1R0td0Uq26oZyzRKxkcl1UqV+Q9cVgaAutapq8OhW++FI53ig06TF0GjeXnzHCgbA5wV3AqQRwBx9d+KfCyXHkyaVbXty0ErtKbWN7i7Sa8YrdXCxnIV02tuOSoGdxGKh8AfCm20zVE8QMb1hFa3QuiUxN5zyMyPEcHaQPLPXJzuOO4Bz/wAKvh2bHOuXQkt57W/acRtC4juyrzSOssSZcfKp27flIUByCePtr4bx2EqRXRKoZJJ3jRSMEuSz5258ogLggdQcYGMnzqy02yhtbdbUYks4FD/aZiks1xI2Asag7WG0jqepIyea9V0DwxNtgvLm4hCTwZmhidbf7MXj/eW5ZCFUghjnOcngmgD3yC6tYrOBlBiuDtxNFIzxFH+aNC02Fbkkd9uPQZOPrInlh82IyA2/mxsvmrGS7KCZIhGCrqSemSeCea4+6u4dP+w25uZbm3SPbGsksauzMuIwoL/MBg45PTJ9K8h8YfEXVPPWx0xrdJLK3k+1Syu/mKm5wRZ7Bs8wrjO8gjByO9AGnq94DdLZtZWoE8kkj3ZnIuw8Qw4jkhH7kZ7Pgkg4yenOK1xBqLuzpOkAWQyzt9qVoyCsapMjqWlV2+6F6npXlI8Zz6lOnzS232aYZvm86JGZCXZEeKNt77uvqc44Fenabd2l7p8l810x1CR96o6maCeZMN8txbg/eA53BdpGCAeKAHT3v2CSaY21xcP5LpNGy7R5TN5hYFThMMecnlWx1BrhdRu4tUe7hljljguYRIELLcJHId6B4MkqEAbDjPQD6V09yXmDweXIrXYa6kkkkmlicFyZMswO4jaRtVfqMmucm0m6kmnMMttxA80aRBlPlTERlFUIF3ELkKPmBOSo5oAwNF8KQRTFYbuUQuyoRKsUZlkwC3lEnYhB5HOf1r0aK2ltbd7SOfCXJihxIUlu9j8SFZInICqQD17+xxztxcQac2m2EshhmxFKt1t3QsrDcULAFRchVwTx931zXeo8t8ltfWrobW2ImMryxgPGu3zUj8oHczYPAyRzxQBHY2sHl3Flumlnjt3UTQyg48shik7EEQnAPByPRuarGFbizMNmzPDHcyRLMsq28axyD96gUKQ8okz0PO4Y71DFPLJdX9zbSXMKIxlCGcm3jjDABJUKAyZJHJ7HnjiqEuqXc001jsg+x23m3ckUISKSYBVJwwbaJA5J4OCOlADNf0+bS9Fja08qO9eF5EdkdhKqkkrFEw5mIHA6kmuS0m/1qWBLq+JX/SbcW9hKiiaS3hUmeQmLJjUDPDYbngcVvrqqa4p02Xz1CTJKLtJEfCQAFIXDHMSL3IHJOMEdNXT7S3VAgjk84PLKvmPiXyVPEguFGQC2cRqGBzycUAN0t47jUYXkZoIZWUCCLmDy5JNyliRkAdw2Ca9GubQRJdx2lrBPBJA3mTXCKkAhXmSVCp3LJ+GTnAFcBZWNnaXcl6JYpSkzX8TksiyySDalo8b4EbhjyOmcY6102ra3Ktg7zziIgF5bdEEQCyoV80MmTJaiTAJAPIPFAEenaNHdWzR5jjtXT9yqQTyy2yMeZZVmjDBM45AOAeRXM65oQvJQlpdKYYnEYnRFCC6hAKSLcvlUiZfvAEMOmM9fQfDMkj6TJJcTxXEN8vkKZpP3OXwRKqjDTlQOo6beRVy/t5Wt5LZ5rO5ihUqDHEIUAY5EqqVUysOAPz6UAeD/APCPtNLfzieFruJcW4CTTCSeFMlEVcGRG53fLzgeleP+JtEd7XZ9gvYNSaSWSQQWSG3lcoDueS6kBHJOFAPXGc19UalYpPBPLqFtLOtrGFt9haGb7RjCpamABHk2gZG85xzycVwmuRC/W3ltZBJPYpsu7XyVSSz8xQY2ulkcM/O0kjIPrmgD4wu/BZnj36ja320nzvNiVUTzWUgtLCr4jdQOgJHv1xmzeHY57aytoFuHuoY5BDHJEuJ8NiMSMQAQQP7x6Dmvpq98JJd3B1G7cPcRyKhvFjhGnuxU/LHHJFJ+9yThdyHPbvWSPDk6yldMhuGkN1C94skMZuZI14xHAGLWqkKccYoA+el8D6p56faY7jTTcwEGdYsbJAMsipCXKqoXgtjPY16x4V8NXun2yJcLNcWxmV7OWXeDcuyjcZIwqiOFXPIYgHqM16/L4WuWmit40nllnk3pIUMYit1XDQzzyNgyBvz7A1o3GmTQRSQy3TQ3aKtwIpVZleOLYvkxJt3EEjg4/GgDJt9AigiyDC1wqF5AiqNPUhQVMQUnc4PYZJ9OlePeOL67gv4baSSRkt5EjjWGFNkSzEB5WMjgyuG+7xkY+bGK9+TT7xNOuDJAqxX2xIY52MUUURGfMhYcmXjJPfsTg1yWt+HoJWtTcQCeRRGxaJmnV2yPl2uFAwMHBPGTQB883Ph+OfV4XNrLPs8v7SttNMxVHGceTHOFyqkFlU8Y5Ar2DQfDCW0mzTJba4eTTW3mRTC8cjBiiRSO5wyqxDZPO7HB4rpX01IJYGfTbe2tWnkRbmNlS6ZimJGjELsoPYgngdK7y1g0xYViForpOFWBVkt4ZUHBBZt4IDkEg+mTQBiWnga8n06K605bdHhsQLm0Um2VBI+WZHuIizcklgGjBxwBXzd4++HkE8tzLcW1lp7WSqHaGCPzbqORyrXFoszlYwW6kMTxnNfoLpWnSLYzxXFtFe20kMTYi3RCDnJ23a72nZQeiEKccDFeSfEDR7S7sdT8yMCO3le1spolWV2BBKrN53zlRJgcDntQB8Z+AfC4tZikU0pt7SWeSS7RWuZ3iQGQwwKqks3kjHyg7epx1r698MePja6VBbw2c8EM0iwpc3C273t80OFjaWRpP3MSoOASMk8Cvk/XbPU/DU8WpSrdwzoGRTZI8UMTynaWaJkYhijbjgr6dKNP8T3UNtaxG6gWVRMbxJJZJHnnbJ/dKzEQnbkjcRnkDJFAH3zoHjoTz3F0OFRkkczND5ykqIipMcuJAR8wbqfrmtfVdSN7bCVZCryY2Lgt5Qb7kT4J3Iy9cZK9+a+U/DniAStY2qx4mSHzFcuo8xEADPcoeXUZOMZz2zX0To1/ImmRRIIb+4vZD5Zfbi3yOXUA5MZHtxnBwaANCx+H82uRHUftQRI1kjsJbW3QmyKqB5LM2CsRkBAyDxz05qpcaBbpA1vLeTvqzo3nOiiZQJBskVQp/gI6ADluBxivYvDmn3kFmIbOeKEll+03MWZHjTycJaiEjCrvJwzcnGa77RPh/Z3KpFKBNcojyedJGY3aSSTZvYKudxkJ45OB0oA+IdUmGhbbiZHis7QS3V0rWzO0TJGSszW0aMxjY5D4BwpAPNfmB8cPi3b65rl6tnLNbQrc28f2drhwspjwJHQRJkLyCFzn16V/SfqX7N2na5pqW2tWr3e+N/NmjUpKIJ1YbEn42KSQQG4G3BNfkd+2D/wT8XwaIfiF4B1ee8EdxLez6FNGlypeMubhlaKf97MIlywUYUjBA7AHw/4YuCrWVzIbo3HmFGu4bnzLeHThEDgPDGGCsGXbG3zhmO71rldYuLTxDfXWlxNlxJNJHbq7RSQSxsJSTO5wjbt38XBC88Vj6JqGox2N7aanNDb27pdfOyooW6hZjGkkschAlbHIzkdD0p3hmym1i6try8MVutpJeTmYWUkcKLPFvtzDMDm7crtBJygPcZzQB614L0Sys4b5prt7W7uUtpCsc2+cxRRxJ9kLsrFZt80fzgAtuyDwa4jxfqskjNpDX4s4kaJk/wBNijilluVfzUuJZwrvKoALhlAGctjNN1/XJtO061WCK1nC2k01wLeEJqrS2yxOY5W37RKTEjjnAHyfeBFeS65rDTWE91fS/a7q6itftrIh8uVCvmBIVKn7JOkBRWzgsVJz6AHm2v28l2NsF8t/GttBKJtPuIvtT+cym4t3lGIYwkxIB35EQ9MGm+H9ba31ZLC5Fu3lmVbpIJozBZpNGGMcMYP7yXdkO0gVc9DmuK1LUorXU4I7ZldZraZbz51jjRZ7ZYpJpPs5KW0m1QF8zZliSM1e0bUxZwQw25eV7h4nkdvLiu7hX/dpA8s6KAjHLbi23/a6UAeo6x4gsrkXkN2kN1pFtcW91BbJJHIlosRZY5LaQQZBlg2CRHbMZBVMqAx80uNaU38thdWltBDMYNSt72yuBbyW8kTMqrtjQoVmtAsWM4Gzcfl+ar51K2Ml7pl2y3wtUkM8yRtcKs8AYtBiJNmRHG5OTww2n5/lrOu/DiwywXNrBZyWwmczXt4iRM0boRZLGjzBFC4KAE/NtDLlcGgDe0jxS1sIpbZ7q682Z5IojeQGK2ito1eGSeaElZGEZyGZhGGHJB4r23wV4s8Ia5qunyanr15I4v7e2jmv762iW62wo8VjKrEJZLLkssjFFww2N5hxXx7Kp0+11D7C9wlvCbq2ZrSIKZUu4xJ5E0bkBWViMqPu429Riucv7K5vbeB727eOXTYoVa7tIRbpJNGBHb+eoADtGixglvmXoBmgD+hS01XxV4N0bSdW8MandWunobaeLTzeySnYVMKX58vhoFhQK3YYOeM1wur/ALXPxXvbXUdN0iJXjRDHNey3ExidppCqTQSIcLvKkvkggnDbW4r8s/gt+0p8QvCvhXUvC3iOX+29PsWMNjINSnFyscrXd1JDBfOGUQr9tJZGKjEQXrxXqXiD9p3SkivktNNDXF8Ib1rmzj2QW6eSoDTIYwJS07NgKMlD5jqCc0AfU/iH9pvX/DPgy7vtZvUe+mSeaOzs4fIk+36jbixUtBLF5kkQcFxI4wwIJbnNfl3Lqlz4i8Ra1q2r2/mNq+og+bzbzIZrnzTdTRYWOJGMMeGyN24EZxWPqPiifxj4r1C91O4ubLTEMi2VpHM/lh7m2VFFnNljKyTZO2UKVzkACul0WxvNiidJ4NNkle0lkukZprloJWdpZyqH7SEUjawIL5yB2oAtu92pN3BbNaXIuYNPMAlt4fNsY2Je7hkmlB8w8AuOCpPXiqVxpt5d3Cg3jxOwmLx6W0sTpDGqzQR27xy/PCrxKryEZbzCcFSTTZrN5r3VLW7ikEMsT2VncW/m21zGkSmY3CbyRDyFB3YLA/Jmqtu1wZLSNbe4shdWojuJnkdIUZThLjc5EiSSyqu5cBSWO3jBoArLqGq3Yhj/ALPmvkjjisIrwW53QJbkrJdTgSAtJJOrM3JOWyeDzZQGK3it71ntpXmvhFPAMskJRIzJOE3fuwyhgvX5sDJqzc2V7bPbw2zPaPOgvLq6s1klga7V33xmRGMSoY2JKMQzNhsVy8NptufIF7dXUctzc2rSyyRq0SIuUVvIkcmVpVKjAO45IGOaAOotClrbanPdNcX8kfmNbygtLHbRTQItxJb204TyzlSwOTgv07VX0e7sr+4aS3ihkineI3A1GcqjPMn7jUWeAH/VoQrKzLnG5RlqpalBmGygv4IIp5ZjJOlpJuntVjUBCzb8XD8gSAnBbOQDxUMmnxQ2N2sIxNPPZ2c8jW8dtG/nOUlhCvINmxUDkj5RnHXIoA6TVb57BY4Tp0eo2dqWklukvFtPMS2O6Qxwg8QhAhUHl1ZlQMWFZ0/jOJ5bfUit/Y2F4khljGFt5THHJGFCNzG4lKhiwAzyeOa56C4S2nu4JNuoKgRYoEdzLftEWM8NtuO1kySylSVAQDOcVy+q3k0s+nCJ5baztN8caEK8ri8VI5vOik4MiOpJPcjIJBoA9p0rxrqFnqlvMWijs7wx3CxxXKESrMeGYlSrksSWCkgGvvn4E+NEu9b0S0g1C1ihbyft87SxOsa7nikjjLH91chXxuIA7ZzmvyNl11raa7jJSWC1uBdJeRlI5JLUgLHZrFIQEJkJL7ehyMDvF4f+IviPQvFNpf6dc3CmylN6kAMi2c/mESQeaIiQkAiYH58ZI5yeoB/dJ8MNb8I+F7TSNPYwtFqNjGRIY7dokQ26lZC4zvnZgCQCTk5qX4oahcz6KLnwtdy27NcKkqBWjOyNimZtgGTgAr7Yr8gP2Wf2ttH+JHg3SPCuv6tCutadZiRN0ILPMrhY082baVCgDA3eg9DX6T/Dj4j6bd3Mmk3t+l3tkV4PtEPkW80jL5UlrKs6ALIhDbRnjbz2FAHwp+0P4M8WXnhzV9TfUmf7NZzXs9rFBPcsBJIvnNMtsQFkJRiGDEjq2DX81X7Rn7UGu+CNSu/DujyE3ylohLK8rz2t0tw7GMlieVjTdyxzn72cmv7K/in4K1bXGu5dKcxadf2j2s0PniWJ4pcvI0ilVBBiU4UEnDfLkc1/Mr/wUb/Ygk1u+1Px/wCANBl+zhkOq21tYy2sUE+zm9s7iIFpJFYEuSMFRnnsAfhh4j+P3jfxHf3Fxd313JHd3StceU8kQkkZi4aTYc+VznvkV+rH/BNv4myah8RLW81nW2tNJ0wwrdwKzRyzsFHlQx5XLRFiOv3s4bGK/Ii38CapoviG60fVYZJUgufIlmym2WRflRYVLbnyF4wCccHB4r7X+AdzN4C1Gd9NWQ2uoWQaSGK3d5YHhkGVd1QstyrYIIGBjkjFAH9OHxn/AGv/AAv8PrzSY9LvvNuZLVZ3iS+uBcWsqsFigl/fq5XPQGMDjAY4IH3x+yd+1tb/ABB8Mxaff2Tvcaqv2W4nkn3WgMi4VbUkkuxyQ5b5Q2QTmv55fg98CvFHx/1e21GK41a20u2CDUr+5jW4mO6UnZp0RUi6lbIOWYbSxJxwR+2vwP8AgevwjtbFZInme0dBcS3DwQl1RVMUKtCzsASQXUMgDEgEDFAH0bqvw90bTfFF1rtpBYNBDIZC89kkkrI1z50tvIhiKhcrtyrBsHPrXaa3480C38MzW62tsbpmRlihK24hSLaseZSAJVDc7STwMeteKfFP4xaHpml3NlfpNFFO0bQmLKQOHxEEeddzRtnPDHOfU9fji/8AGLS3Ru7nXrO20lHItWuRJ9mLo+42Qd2BnlKDBIByfegD3vxj8UvE87XcSNcRQXZVbgtFfx2i2UIK/wCiyw2pRmf/AGWPJxng18yeLvjv4J8EC8v3uUvrlLeJY9MhmUzRXUYLyeZLIAzE46NgHPc8V4H+0R+1bZw6LZ6B4W1aCMi3mt72/ihLTxzxMyiBYwAsdt8p/wBrjJA7/mxrGtXniiybVbuSO41K5kaTy5IppGlhT5TelHZdq4GffPHrQB7/APFP9qbxP421e5FoDa5E9xawQ3Dz/Zoo8YgaePaqEqemSARjkjnxO+8Q6rr0tzfO6QhLJFkkk1D921xJj5zGXyzDcM4B6d+tcOmk20Hmsk/kylFuESFTYfbVILTJGW52Y9ePc0WVyLaDzgjIL12LwBDcEQYw7puXh1ABycbs5FACyLqs8N+zzQhPINtNdLE85mzwrwwlSI2JBGRg+pFM0iK3vI004QW5it0Y3ssIChpRtaM3M748u69Rnpx6VEIIGPlXE2621F5ksFEbpPeuh+SOVY2wg+9yORg5q/4Z+y2SOrWkcVmmoXMsvnFkZJoyEAw3+vcD7u7j5cZJoA9LtvDtvBateQWEGqMkcKlo7y2eW0WQYZQQfnUnqdu4Z4POKnvfDmnXGnSw3kRnnktJXFkZVdbaWMb0ZcJvIA2ZKjGV4ODmsnU9d0/T3iuYVRpriLywHleygeNl+S51Cyiz9ucP0CcepGa4+51e6jujK17HNbLMrxyW/nTyGSUbAsAYBbWFwcAFmxtxQBr+HvD9jdXMcmuwWQlQB45U224uGQlYVMS2TJO2xV+9tJ7nuOx8UfCzQ5bNb/TYvIklQMIysXlXcko2mNnWMRQqM/KAuG6ZzXlra+LWxFq5f7fdyf6OohjjgSRnwWEoclXVMZyRkg4Ga+i/A2qWTQWUOqXYiuZ7Ztt1HcSzRfZWXfMogeLbFJuADN987ugHNAHh+meC9Q0+7ubW7aygJgtnhujYxzy2qszFo55FRfIjChSWC4A5yMcfbH7OniOfRbzT1sNQllnF8YQUkiMkKRAAtF5zACzyeoLKf0rNbS9F1KGAssKNJGjwXMaGB0hjBSNDckfJvGS4bJO7AWq9p4PutDeG90ZIFXTZd21neIyXEoL+dbyxn97G64CrwoON2M0Aftb4R8aKwhN1d210txDEyNbwRKyTrhdszgYYlTyenr2rY8ay/aZEuL4o1r9jeW0sLKGISNbD/WSSlYOJBIcBicZ796/PX4T/ABGkhMY1BZGjkEdvbrdOTciZ8LNAscGQZRjhvugEc5r7t8JaiNZ0sWi2MuptbbZo5ppFXbZyuD5UUG4G5bjGScjGCKAOSgtZnsRe2qia8nvlmt726/etAX+QRzlNu5G4U84Ttiu88My6xo8srC2SRZLoi6S0cwu8zKBc4MLPIse08fLg44zxXZQtZWNjPptnbQW2oTbpjAUjkW3hkYbUdX4V+Dge+MVFbXP2Ly/OaGO4MnkTxw4ZbiQkKLhGyS3JGQue/GKAJrjxhY2kENlc315bNKqr5qxLF+9VsEeYGw5QgZOee3PFdrpXjaz00ET3RvTsx9oiee4iMByJHuLgIuJHCMAi5Ge44rw7xMGnuku4NszgmBhLFus0bzMu8Sfe3gdSBjrzkV5pP4jvrVxA6wRXpvN6C38+SOSAFRb71VS6XYJk/d+Xgjk8c0AffuhfEvTNDt5ZbG8treN0WS4sYxLDJMksJSNGdmLQkq4Y7eVflgOa2Lr4m2Gr3NhPZyyxrdBGuLAtHMEMe0oCEK8PkeYc4I75zX5s6p4nOn3FhqdpM15dfbJI5UcySw302xhLideYUHmbQGVRmPjjAPaaN4o1GW1mnhsZke9DT2EjyKHkZPJVrmIxsfuupGzheM49QD7T1LxEtrO819L5Ui3HmLMkm22WSY+dCP3LHFqv3ceg545pZvFkf2f7S19iGGKeGL7K8VxcB7jJlO3cSdwHA6jHvXyvZ+ILW6Ej6xezK0PkSfbbmRkhuCyFYkSHoIt5xtIyMkkAYqzYawkk7xr5V1ZvOZAxuI7efIYp52x3UrHu6AgZHTNAHuXiDx46aY6ok15ClqYZkkiZLqLacoqLGu6+t05ypC5zwTxXzLq+t3muXst1BqUkMp229ysjyvGbBPP2uqrCRbSfMuBJtY9gcV6dNqenvpcvmahY2DRyyvC6JeNfeSp2tA4muflYk4GcAn7ue/z9Ilik+qm11D7fHJO09tPZW3lQ2zv/AMfEUiSlWuI0GShYFcc5xzQBavtZ0y0h+yXNjFqFtHYxS6ak8ohS5uV/1VsZdwYOp7Njfn5c14Ze3erya4ZZLZtMspyyqkNwLqCOZY9n2dDIF/cbjwA/PUZ612Hiq2tIprWWa4aS0MYhmt5yzNNj/j2upRa7vs0yEnO30rz3WhY218rPNKIBPCJjKYzaMbezM9tcwwedviMr4UgqGDfKwB4IBsT6hqUlxf2esXVxcWEo8v7NYXUsUEQWIraywQsQFt0jJdsvwTg/NxUFpp0b+T5Vtczy6gZI5btvOuZtzf8AHlaC/IytqvWY4Cn+8a4WfUoNVvVFqbyG+UCKyjuYEuYJbi5k8q4W4IlCm1KZwScD1AzXouk/boEsrJku4mi2Wkqwh1REvN4WCMFQZbUeVJ8yZcbRxyKAOp06yigNs106L/psaRQLbOsSCT/lnK0KHaG/h3OA/wDBnt3ovBIss9lb3CSgXa3EkheCKFTcC3gUoYlIYoPM29QDkjHNNtNEsZo3hsmvfMjnS3vo57mS2Lm1i86G/DrEyrGI+XOf3mcMVPFNit7S3Zbe9vbgadNJE8QdIjP9stVitmwyyHyAbeWNTjcNxz2zQBraVa2+r6hZXKagyabI5aUorQRl4odqFGw0kCxnIy6qG7E10Gg6XHBreoXdgLW41KJ4lWGYAwahBiMieKd/nE58xACU+bPy9DXI6dBPaQRWtrDfQRzx3xt2li2zvDbN5cKTNa7IyXYYDbsNngkc10XhmbU5L37bNaqIbW2uLe5WK2RZnYGQRMzF/wDSj8kPldMZ5xigD0+5sjJaQajd+VZtcs0jW8EUgDor7Ee6Eqjz7XcQDtLbSeSK5vxJ4ig8P2cY0eRbRLiST+0Z7UEynynMYjzIPkwzffzt5645qnJfXUt3awy39kxW0W8L3NxJ5m15TdeRBkeWtx5vyTJ0GMnivKPFdzeXOmX+yBjIXeK0e1RvKm+0g+ZGyTYJRJsgSAbcHO7FAG/feK7W9imuprq/KW6OsodSyrHHD57SxWyr5gHb92pyBnBABrzLWpNQmu7eWHWJToipNNDYwp9klkdlLw5Eikx7l6AgHn8K4q5vtduleOz0+6uJU0+IXkWwlYkt0NvPKrx3hKfujsIboRk8Vt6eJ9ljaXMs93fXS2zsZ3dgCIvNnRfJjYNsh+4RkKTsOH+WgCXWr13tIorZZraNLSF75Pt6xxJMCJ5EtQvLbzlX3cnqO1PsbqwuwtrfymKKxitp/MkmaK1R5eTCsjcSkccqSOOM8VvP8O0u7BZr6d4RfXEUqr5VwfISKKPamUQ7wfMTIydvcDFblp4G+zTrbXUELW0qJ5164VZZhEmbVkMpBiDqQfmUY6HBoAs6JrH9lTpbT3CobpkW1cH7SJ4ipMLK8mB9lVQB16/LXc2t48y280M8Etu7Hz2xCvyfNi3lETfvHBU/e5GOea4JfDvmTRrdC5lNsskNo8UP7tGgiDWluicskAnBMm4KG7E1hWc2oW0nnJHKFS4lZN6SpDbrPJLHtCIm6CZXbaSVZVJ5IxQB71aJaGOSBp1mWSfNkkGx4C7rskhh348whuJAoPTIB610celxQWTostvPNO+GW4eSR4fLQRweUYwNoUgjtnBI4ryrTJr9ZLOX5dPYwjyLGZrc2ttPFMY5rx2SQss8rZKqo478cjpJfGSWs8FrLAkzIxe786a1WYtBJlcLHL+8LDBAXJYfdBzQA7U7SawspZo7qOyvdPuop7i1kwfOtCuPOSKQgyRjPBbFcJZeI9Q8+xVUHlLLM511GWCLyw7hIfLkyrDZG3z/AHSRgHPFdP421WHULa5u2eW4N9arbwT/ACadFGApP2RkPzyYXPy7cjuK8KTXZoo7ewbU7W2tDKLNo4ruOfMKyODbAYIWYSOTyRkNgUAfQcfi46iz29kJUgFxFG8brG0pKLuN1FGvLxsDuyuVxzkVc13xAbizhVbzzbmzmjZVt5DbyyiFxvaeR8rwnq2PfNeLL4rsNGjDTXUiXn2aSP7Pc28lwLbyyzRSXcqR7oozGuV9T8vOMVwd98RbG61B8zR20cmbS5ZQ8SqJkyXLSAKjSOOMkEHggHigD7T0jx2JQRI628MaxmWNb6GJUxkrIRDvO4/x9Q2flJ610EfxPihh8mWRrqcSu0ksYRYo7dmAjjCzFWLnPAALegr4V0TxZealf29pbkWciT7YLF4JJJpPs4Ki7nZEIcOAT/d9M17dYaJc3+ntezvdy6ncM0lxHE0yWj+RhYngHlDcApHTPrQB7L4i8YXNtbXbW91cW11NavOIp0VVVZVDBRKeckHocEe2K+bvEnj7WLeyW3063toXv/MuEjafNyrhNruxLARBmG4byo45xxXd6t4dEVpZSxXl010EXzrdpHkd5n4EKtcgfMBnjnp3rCtPB7Xs5tLpHvZNQ8sWgkmEN5CqsTKzSlAmwc5Gc8AYxQB5Bo2r67e2nm3d2XEsjKwSZBfSI7YkEqJI3y7+m4gEcA1754X8LQ6jBbTrHM4cLAgczNvB5kfywpzzuBDNt447V6J4K+FWmtKHmtZTFDIIQLkLdXMj7gVlkdUCtDv6YJ619Q6L4O02BWgt0WSFozvcRJG7T4wVgC/cHJ64HvQB8h638Llni820l1CCK5bbKCqJbKYkKq9vEZA0+QAPmHX7tJpvhdbC2hjmgd7eQRwLCbfzDLJtKs08pYiIFhyGwRnpkV9a33hKGGJZjBczKPMQSlpH+yFT8kc0Q4XcuB78kdjWHdeH4LiNQsQaNAWjMNqPNEgwfLCB/nB5GW55oA+UpvBMl1DfWhs/KVBJJaRnaLcuSMBJQ2XUf4A1seEPB08G2G8jgaRSRG6hYYHDLhgHj+ZmB6g8c89c179o+gS2krWiw/aWleSSBkZ0uI0kLGS2e3+bHygndjC4+96dObdbcw7IbZWK7SnmY8sISuSCvyuT94HBOTjtQB5Do/hx7a0mtSse25vHaSSDd9rkUg7IF4wI8jnIwcdanutLFqZIWmhTI+aF25jWHnDrFne5AHTsK9gufswQwRwxlkdXVoVMMu7AOdxAAix1wSSPfFcDqujPcvdS3xWaIFpoo4CkLiR2CJGZsgjgE/McdqAPnzxPHpys01heIFQ5kEe6Ui9fOxW2A+VGHAzn6cE4rL0+C7vp1k8rMECB51mKR+RKo274bUNmcM3zcKSOp4q9rmgXVlqF0sTJJHPJE6NFKEmjtWcia3kWVVSYscZdS2AvOK6zwfo0cerrPIUWzlniIW9j2+bIAquI5N2BEIyRwSc/dyaAGt4Qmiks9RJgvWtjGy2lxJEiK0yOC+xmA+U/MQfTH09O8FaElxp9+s9xbJJbeZGfskaFy0jeZEZYQcQ7SeCQNwHBNauoaDLNcxW/kwrFDMjfKeVtndmSdVBBYAMCM49TxWpp3h9rK7mkguXKq4MMYjZI0KrukN0YlLXCMACCRtXOc+gBoaNoUVshiZ5TO7rcIoLRzSXIfYqQYG0tlQRyQD14r0BfD9hcWwMiW1pfNARKsaiS6C5wv2sAggs2QcD+LnB6QWpMQt4zcRosrq8bxwK08Kl2M0kcjDBUK3HOcjHWr0l81/FZwXkU0cP2ua2F3bzt5l3EpIJRPLBUSkLuLHAGdvOMgHM3GkQWc3mFRLsVRGkeGKYPzPGiyE7+4yMcYwatS6R5WoW1ut3bu5mTMwkjxA0qBhDO7MAOM55x261Pqum3dtPCtk6tazI80cLywpeRLHyzSAyB0IION6gsemak0ARTGSExyNJdqNwaFnWSTlI5pTKMg7iBgfNjkDFAC6UrW1/LEBceeHaEeWy+Uq4IfMgYBlZehViB3PcdPb2tunn5feJJw0zXG2RmZhgBEdXcKp913Y4NacGiG3zEu4qY1UMEYsxBBbymYfu8j5QH2nnnHNbVnpCBNhYpGrbItkW54N3+uR5HGZSV6nnB+72oA52XRmZIGihgkYbpDEtvEHaNPmZgBLkEr261ycGn3Nlc3TTXKw21zLHJHt/cWzMZAqma3cbtytjcpA3YOK9pt7G4iuWulSIxLEyIVHTyhnc7Kf8AVnbyehyec1napatOZIhaQCE3RuQyxeZhZE2gpK4wuHIIBPpQB5dKXnZhcXEFosIFt50Yys8OxpDLsnAxmUAfLlvQVzaywXd0wW4u4BKmXdlBi+RSS0YXJUmQKM44znoCa9Eu9MguHCz4Z1JCuGQHj7iSLnIU8AlATjOM9K5S60mWza7lazRtRL201ghYSqYGkVboQsXCh44MsAepGACeKAMP7F5y/aIzIswjzEXAkclnKbnckxiFfvEMw4BFasenAiILczTTxI3mRPbxvCyfaFaJYxEGEhZN3AJx0bk1s2OkWwEUeoXRhnSMSTQtJscEvvMYiU/vH2dVGfcYrpbbSZkT/RpGexlVDblVj82Eo+6QHB3DPGDigDyzfLte7ht1eGTzbeWQKZdklucvECvzKCM4TAVuQua5jxDZC/8AKMBX7RcR+VskDrHI8I3PEkaqckL3JC57+nsi+E2tnmNlbGWyvX82423EciWzoP3EjWxlDmQjdGRjq2SQvNYet6HJHYXDqYJFxIs5tWFubSaSNlVEAHzZyA4UknJA5oA+A/iHptxcvqYs7iSL7NHBJJaqVkkeCGU+Ra7Q2NiTAs395ema/OvxZ4x8S6Tqd6q3O64uEVbqN/KFramScwq1jBvy1uilW+UH5getfqH4q0+8SK906ITqFdPtdu9o7XDlEeBozcKuWtzG24ndg4654r4z8WfDOHULqG7isbWzeaN4ob66li8qKSeN47ySW23nzmZjtKDhcZBFAHE+CvH+s2DW1tcyq8E8Ukv2y5MiQSR7P3kcLbSqs2cDdwT617SfEV3dWyW1tcG9jsnt2jaOS4iedJpVKKq2wCugUnLBWYDqvavF4fB2sWD6dp9usl7Z2iosts/kQwny5fNRVDufkLdckDnGRwK9Il0vWLMRX5tpks47b7OYbVPKhLSrtQKyncGDHDAfPzkA9aAOtm1Ga2txFfX8MVwsyvH5se0h5SAq+ZICswGRyMNjrg184/EC/u9UlmstOs4ZYbK4nnSRSiiOZisbyNEJMMiyHdnd7kda9n1qz8v+zYb62lj+y2yXNtdTM8k7TF/9TJ5e4SQ7mAB5Y44BNeTXmmT3GragurXElubjzY3cReTa3MvzPItnd4AhcpHyGwcfNyM0AfLbzSWF1cET2rtbbdQV7uACA3ERWOSGOMsWaTDgrxg9s4rhvEHi+e9v1mf7Xbx28bP9phtyJZNsSeaLRWHzJmRgD0ySMmvuMfDPTdU0aeOLTL2PU7iJxcSPYwXAjURyOqxWqsdzsVi2SAkkEgAnivPrX4SpBp8EurW0Y1EJcWlv9pglNwIJQokyfKw8PG9UUHaRyaAPmXw74l1GMjWGuo4IJY2sJEuHKXEEYO2K4Yq2Q4LqTxtIOOnI9x0/xlqzaZ9pvnguTbTxsmo6fIEh/s+3URu6xg4eUxjJYE8j8DnX/wAGNcube8jslaXToZfODwWatG7JsjeKZZMF4MMd3HGMsRivCpLa90/Wr3QRG9rZ25jgErbraKKbzAZo4YTJ80eBzgYOfXAIB93WfxR1e0s7X7BplhqlrdQrdw3t5dC3upElyqiaLeNrgRj8Md80V8/6Bo3imTTYpFvrXyXeQ2yCOzj8q2B2wxlZboNnaueQPv8A4UUAfH+jS2sUd4dViXUL5lW5QYZle4i+VUWGMZJU4zwB796zf7PXXtVkhlspBqc6ILYzW6G2SBuJFKsu35eNpwCMYJFd3Fa6XbatbWkFtcz2sZcyXskLfaU2qAltJMGUZKgfMDz29K9D04WDwyW0kFs7eb/o81qWhngizkLcG5kPykbd7BtpzxyKAPOB4csPD0SnYXl8xftE8NszyzGMZmcRpuURjkZHUA8Csg2Wm31+rW0izWrvGpkeVIY3aVgHDZUEhRxjdx6V7ZqGlWyXNs9soh3ELcfZj5kUhkBVovLf/lmVyWI4zj2qJvBllYaek9tY2NynmStdxRfeZHbDPHg/u3UjkdyOOlAHCWHhbTpppRDphuIg4jmtwkkqhAdscsExYsWA99pznoDXo9tpD6BAPs1y1qEg+WxlQNcKsjg+TEgBDEgDcQeM4pumXtpp8oNoqqhCwFZ42NoIhja5myN0iYGcZOO3WvV2v9HvNOEkEtnd6hbNFLMyQBZXJwVig38ooGAS2M5yDxQBu+HbP7VpTappIKzWqoLtEVIsFYy67ZDzuUsd2MnjkDvwPjKxn1HMkcW67QG4/wBEjdorgqFaV5C4xPgfeK++ccV6/pWreHJbS2m8lYRdRSxSxpLhIr5QXYzhSCTIAVAI4+mK564A1O0vJLJlnuLGB100i3nt2t0YlpYyFTCJtypbkk4yB3APka60FLm6ZzamG5SJ7q1dVSC1+RixmldSFAOcKwPBODk12nhC8by7iG7tLiaZV+eeA3BTahXBT7Q22d1B+Zo13OOma6TUtNEYubaeGdLk2wktLGGGORGjkZTNmaWQb1IJIBxnOfpYhTRxZLYK12LiBZN8Bka2eGRuBEghnBJ5+9jBAznigDlry4ji1iKK7lu4tPSHzZELPAszSkpEsnm7y+S3QAYxyAOa9++EVt4dtppHjaOQz5jSFIo5gHk4cSKCSy7eCcDGeTXzbc6JrFvDLJLIxjuQUtWnlku1tII8tJJLDcMWWYjIXBPBO0cV6F4S1KPS0g80GFLdJLmaWOUuVBUBItyJuWR1JOCMLuxmgD6j8TJHKn2eITw28CTsrWW2JhOh27F2na0OSobaSc+1fKXiXSrG0vIr67+2TPG9zLGt9byqsd7IcLLFcQnCYUgLwR+Rx6hH4qgiWOE6q12GImig+yOfs9tOwV42mkAZpFJ544PPSs/V0ttU1AwXU5utGvreQiF7hrUx3UBGCtyYyCoJBwDxnBNAHzDrOmXnmQSXlxbWx81JoYrwhZXedyqyCRSGmTa3Oeua3dM024e2+wwC3a1hdli2P9mcXbDJWESvhwTnaSdprqNc8PWl0ZLi3kzKpdbaONUu544YCBlZZGzywxjGfQVDY6Td/ZHl1UJHeCB5NMvCrvIdrHMclqQuZ0XPIBJznqRQBqaZa6JAkEM1rv1G3hNtIZv+Pc3rfMWUBtiOoPYYzUKaRq1heMI7tIIYHdEMU0Hl38M5Dy252f6tuR95QTjGTgV1WiafcWljHJe/Zr5boI8cE5lWZnHzPeSeUoeIqvBDEgZ6VoWejWmtzTadZqy27K0j31ozPskDljHcyyIoeHj5PLy5wevUAHKXUNzqVob4aXLFbwjzwWggYebCcMGEkwYoVTIYLt5OCa5a2trO5WSaWxiigKNdGeO4ZVAEqsyPEU+6zAlhnqMV6dPc2dpqFtpdlMVuSBE6Ti5dHXIRwYinAZVJUdhXEazp6S6pcnT3klnskMccGwCJpucRywRjiFQcjI64JzQB1ek36z2NhFcI++a6dZruS2KPbxO22Mo0SbVj2hQqnBbr6V6d4ejuNHt9TuReCdrWSJYfOZHleF3O5VLrgFs5Jz7HFeH6LcxWRktm1SW4xBHJPazrujhuc7pWEkYwyhQfLUEkEYxxXs/huGwkh3y3V3JHqNsil7dC9vFHK7MkU6PnzG4+bOChoA7BdBvNdjNytt9qDwSRiN45Io1b7xkacsOg+U54yOCRWHf6bLp5eWyjGn2LCOa5gniSOWOS3CxyeUZGxJGVySRnjqa9P0LWYNJsbe0vLFG8shbeJJZ45fIRSHmwBsuIMAfKTwa5nW9a06QancXECqkrg2q3SnakCJgojk8bzngDGDx7AHh3iDRb2fVI2tL9o7a4QmOYqvziTBZHCLtjYAnGSM81g6roN7o1hA9xcxalbTzq9y9tABPbhWA3sTmOUKDg8gc8V6LFfahfR3U1rbWsNudsNusiTefHGEy6iVW/ekI2QQvHGTXQ6ZYWcBWxmkFyHgWZH3LIxaT7pnWRjg5YjBxkflQB4r4a8KXXiOSdZZLi0hUOsd8AY5ZooyZFRIl4JJxx90frVjW9H+1G4s4XuJhBBDZShZPLdDGdy3O4thnJABXnH5V7/FpNheWs1vF5WmG1jk+0vHE8cMioCrrCzAEu2fl25OTn0rDh8JpJBL9ntFS2kt8xtKjNKWRjiRmD5YnJOeTQB8o3vghrEXc01nKJCGuJAy+ZNdLJtA3MWyFxjtgY4rznxDo4tbWEgIiwqzTW0cDedBH95SJFJC5DYz/s+tfa2o+HrmEmWVoo5PKECK4wJIgAOd5yGBPQjvXm3inwhJJZXFw0oWWEqs+ckeWcFduFPBBGMjGOlAHxpGtjLPDD5l2Le52YtbZgJiQdzvNIgBCll4DYHpnNd8dTsUhm07SbdLeFUMeqfbSkUkhbEaJBKuS8pYA5xjuTWw/hm6tLyR0tfsVuzIBMpiltZAGBd7wN8yghQAq8+npVS90l57hLiGOxgYx7zNDA+yW7MgCRyo2VEa4XBJGdxJoAtQQSaPFAhRNQsrlUuZGkFtbwq0KYNtvmZt0ys3UKGO3NUbjxtcQ206y3zDMMsdiiGeSztYkDMkEpfh5AwGQq49OtZt5aaxaWdxD/AGivmvcs17bLE7FpvusbaWNGQKYyRt4GTxmuQ8R6VJLp0t/b2yQ3BdJ7e3QIl55kQEbXEwWQq0ZPAA+c56dqAPILiTUdZ1C+8wafDFdXsRZ5leNYcy7ywlSPknGdoXHzfMRXq+ma/NoSNLbxy3Edrb+SwQhxMJCPMMce/wDeJt5+XJHPHJrxWfT9YuJt99YXLTBzIUDSKinfw0iFQWAXHABxn8K9d0LwxqVyitNdNHLD5QtrFGUAZAZp3BwZVKnaUBLDPTFAHRxag3iBpHSI2qhGaxuNklqzxADzI5IC2PM+9tPtxXO654Fu5iojSVJpSrJHHGHaVZ1GTcjbnaBk5B5/SvctF8MWaQLKqBLsgXNxKUaVLZUIRI1t5QPLVjyB1Gcn1Pquk6JbXV2sMunCW3lhRWvpoBH5UoHHlRiTCZOPmJxxQB8Y6D8K7a/e7jmnaYwxxm1lWIwRx3LHZLbTI3LR4AyRyQexIr0nT/C9lpIW1EOn2tzhibRUa6tpLtQI0EiSMJE3JtOFGBkcev0Qnhi2spry4a3KCSbyvMlWJ18mMlRF+7bO3eeWUE/N1PStvQPBMNxqMF1fQWkcRKwB2jV4jOxBEKhGZ0nZdpQuATQB5N4I8L6lNffYjp88czlX1C3eQiC4aI74xEqI7JARgEMen1r6h0r4Y6dfRtBPaQAi3Mx063lkS3ZDgeWvyOzhpf8AWKFX7ozgYrp9P8JW9jc3MULRSaj5sTW7gMjQxOgLWzuo+aUDOSePm64r2nS/Dukx6R9oa2uZLqO2eWbFxtiZ+G+zJMhydzHqM474IzQB8lXH7P2iJr9gbi1tVjuHa4mtI4Wj8lzGwZI1Mu2SIEKCMjBOSAK9y0r4W2l5BI0dtAtppiolrcBhCcRIoMcihsMdw5xnO3rXSajol3eX2nNOwuonkRoCiPKLNQnz2sk0bbi/RWDDPHGRivT/AAvp9xbSrDHbo1wAkklsFc2cQy3EsZzkkkYHXJ57UAfNEvwtW4vpbcvHaSNMt4Lm3yZJipBVYnHY4X5RgnbnBFevaJp1hY6fJbXdyl/dRyLHJcfZZFdGZSnlANhsDAACgkY96+gvD3hjQtYN3Bdq8d1Zme4j82IxPaTu21pYN0ibEG5tqtzxx15G8MaPph1WTTJJp3aIplALiSaQOFaSGSYHErHqBkjHy0AfEfjPxLfaBLPa3NvcPpXzyIViNvtMisio0kuNq7wuCx718i69r+ox3cqafrSWlxeZuFZgl5cK6FshZI2KoUUAYOAce9fbfx40+I+H7lJSPtlgCZLWa6Eski8uBdYwyKATwRkAHHIr83r621jT5DdFdOzHLL9mtba5AjtbS4O6SZJJDnarY5k69BkUAeF/FLxn4nv57m0ma7CqS1uJiVNw239/MYQCIwy9RkA44zivF9HsllmifEs1lPG8LKgZHgmkO6TyFRDtO7klyAa948QeGrjxDqxL3G/ZFJM5jl+0PEzEnY7RkgRlCcdvTqK3bPwxpOm+FJidJkHmPHC1zAqhggDFrl2IEiAkjpz7UAeSXMtvpMkP2u5laOWACIN5UJChditI3JRtxwAQDjlSDzT9Gs7q61gXMLNcxBJMTz+Uy2wMeMLmQMCSTg8k8HNV7sNNckyW8pV7f7JbiRHnSWBc4YSS5AYcEH39av8AhzTltbjz7x71Yo4zLaqHkSJlUgMksQA8xwcYxn8qAOt0rQ4beZb0u0VxcS/ZnSG43RxITh5HSVfluGAG3B78d67aVbe3shpksUga+nZxs4Q2kWCFuLpPlN0dpIIYDsTVPTppZppnuNPNzAoj+zW5jSEPKhV/O/dHMrqCox1xwecVavtQa4WUypdTQBFluLSJBBaREkq0UPmhTvRSCQGyx9qAFZLKSCe2s7KKC+UJGDLFJJO8coDsgebEYdtoy0RYYPXPTitU/tGSJl+xEXEcsaRJau0CKufLd4rRQWfjOCfvEkjiuk0yWwmiudO08vJc3DJMgmYiOOKLkFH3F41wTu9DxxVC4v5rG+uJL9JpFkijtY3Rd0ECxZBfjLkAjg7cjIL4HQA4fXma2ubJ0hFtKYjGj3RknntpVI87zVVSRI65YLj5ePfPW6LOn2S2t5H+2RTBrpGETASbFbCkkbghLcAjjFVNcum1GAX2nvILiTbG0N8YnJIG1biNV/1kbRkkMDk98Vt6RZtZxQSiNBGqGOKOQiGNn2gsyRDgIrE85A5oAJre8fT4nMDlLmWXYGP7tIANzv5hO6KZAPlUdcciqi2cM+nz3MKTyTJGhglEUFtOuzLxMXkdDNhwd3HPSuv0J5ReWC3awPZRzM7RQOxVpnYrnyMEOw4ywJwBhgOtdf4p06O6uYV07bZvb2y/aLd4Gt4gzFpEmjWOUI0OwE4BLbgTzQBwdtq9zo0Ol3D3Dwod8t4sqrYuzFAFiEkWTJGrkMowc54r6J8AfGu70eO2ja7RriGHMQhZmURsxaMloiGhlLc7icnB6dvjbxXfXrX0q2VtLqccNnHBHerE+ZSSUnEqSuTJgkhAgJUDLY76HhCG9IiisrW5KyTRLOrSPZKm9z50bsqNuQBTksQeOAO4B+ibfF/xJr1hqN/qk9tfyS5tYLRJWhMIkByyyoQqSHt5gDE+ua/Hn9rG5lvNd1R5tPazt5ZDHE0jxpO14y4BlmjbbLGiAlf4ju9Rz+ivw8a7gh1GyuLZY7P7VLFbwpAGiEoQssqzEEyHqQ5IBOO5r5P/AGmdPtY5rO6v4ZHkiAeGBvuSXALMJZ4whO4jsQOEzQB8J/ChtQs9WU2sCOiIqyOkheRuAN/lSHAVQCeOTmvqV/iD4r0429nHcSvZzSSQFrhX8mFmxsLJFllyfUAZA9K8U+GlkdQ1jfdQzShZZpGMBZE3MWJWJFAMmPlG0ZPHQYr6L1fw+mn6da3s6vdpMyPAYbSN2h3ZDx3DxSE42A5yAw4A5oA7vQIp9OuLTVBex3kN6yyMtymGtp9u4SAyMMxmRmBHoMmvXrHxbPbWohvBAllOwdmtYIzsuUJZjhctErn1wPXFfOFj4j/fQwQCGNWaGIL5jSm3WNSFUxMhZDkZ+Y54r17SbS01VreG/u2il2hzdOu03pfiMKsjkIMDABx0FAHR+H9XgurzUUt4/LeeVzAbqR2gndZBtLRgdAxxjOT6d69P+16lbTaPFHIkyyR+VdokEEtvcHDb45TjcpQ8DD8YHSvObDTIdIv42sNRa6u5A0VtaXMKxi3DuPNmZFkVeBnYepzmvd/DWnQNMlrep5CRkxyXJEzuZCN0ioC7K5IbqoJBPPNAEdhL/wAegFmzRRStHI0Nk6SwRsw2mCTzWDuG5BLdPSovEGoJNbXlra27z2YiWP8A1cS6hFeMxDDErjezjBLJlR619iaL4B0G30NVsoXjmuo4QgeOfdcRHa0rSCJQQVcqAQvIJ5NeV+JfhxY2l3cyz5tJ2E0kTeQVg8yJCyLCXk3SDaB7jJyBQB8JeIxZadO0h0ya3UQ+Xdq8Uhmm+UAbmUFI380khs+9cBd39n53m/Zttrb28kM9xIxkkknnALRxEsCX29WGQD3zX0lqVhFeXMcF9F5iESkWu2OZZzlh5ko3ZTIBIGcjGcV45f8AhlJdaOn2cEDKxYrD5sqJAxBcSymVAqAYGFJyBQBS8Mvokf2S7tmkiW73w3MM0pLBCNxIjY8KuOccknOOleoXOoWsMMf2S5srqWWOJc2UBZorfdswQ2S10Vzk4wR9MVnWPglBDp8otGeZJQbn+zTvs5zGdrqjkfLOwPzfwk17L4X+D+rarZS3Vlp00EkjMrLI7NPGjKWGI0TDSKSuME5J9aAPKdL8V3dpcTrFai4hZhCYbZJYb1EPyjgSLsjV+WBXNbl/qF9eRZhiS28loxJZTRvNLdZIZWjeIkEhscEg89+a9Wt/hXe25tlvLBbTUEObllidLm6QAq8cqYz5mcNnHzdjXrXg34PWGnK0+tTXktrJKs9pY3MjXDSSk5Ia3WMtCisUyQc4HIFAHynp8Gp6tqFstxFdW1um9fImtreaG9cNl4PNS4Z43x0RlDD05r6M8EaC6P5dwlxFGUMVlGC0axYH+owVYt1xjAABz0r1TSvCOl6R9vmura2uJGu/MghZkhiiuJDsAnnCk/KrYQAZ55ziuqn0ywijW3sbdFMB3paRgSxSXgG6SVrk3HChSSTgHPByegB5YdNfTjPHHAy38rMqz7Ld7xAW/epbxiU7sDgH0Oe9PFvZpdW1xePGywB0uYLp02xSyjCtdDzSBJvxtBGB2zzXRatLYabdWqXkA0+/ELGJ454fLut+fK8kp/Fkk5HzMcZ6VyGoxJcxILy4lmWWUQRJbACBmU+Y09wUjJkuk2gKWwM8Ec0AZE/h9NT8RhhZx+RBIZzd28pdQWQ4BYDakgcdO/B5HTlfFLxxyxW0l19kt1nz/wATVV2TbHKOkd1CxIjzyvB5PPNM8RC4tY5DbailrPHcvcPHLJM6SQqu8NcGAcXDAHCjhScVzVtqP2+FjdWk93MY1FtA+x4YrbKyXAAbJSXGWBxk8AUAM0zVrCzuJ1/tSVvsl2bi0VwEE8mMSM8rOC8YTcAWwAAOhwKzfFGtx6zYSTmdo7SKZofsyRxiCSOUne8uGJUbM7GHpz61e1LwzCEku4MyiaNvKCtPJcmKUCQQyRmEbM554yMc1zItJZPs+mLZx27XMheSWe7c2ayxJjZaRmMB5jHgFc4B6DORQB4JrmlW6andaatzKtvLcRyqtxFNBKsCRhlu1lQjMOAQDwfwOax9QtYEt/M0i1Es9yBFdC5DyRCGMlSwkCEiJtuQ2SOeD6+vXvhuW61CS5mUWz221Ps8StLdyJvMaW0Sz8F+QeyY/iFc7qfhe8uZGhiRp5IXWHCW7gPBK4Biu3iO0S4JBCnA5xnNAHjcN88yWuk3EKSzR7/LaJXuZSu7dDEwVSxtoycg4wM9cV734a0XV7bTrSdLbm4lU7ixW5ukRQ8kQuIjkQ7huCsQB34rD0X4d3en6rDcLY2jww7ZJVMdw32Qux2GMopYyEHJDYA69K+sNK8OPb25kiEG1bYTjyZkmWS4aJUIVd2d56vtGOooA4q2smlt5737bdabcSxfZ1juFQt+82Dz90ZO6Fdp/hA3d806CO7hguBLeGW1jdpJro7bV/tCjMETIx3ASEZLkYweewrYvddjeQWl6Hs5EikjNrp0bohcg42uzAzBiOYwMKe+Oa4/UvENhpckk1xFNZGG1ImknlUARoBgLHvY3FwqnjAJ5wBQBzWv+M5by8t4HML2y74rqFbsi4lWEYMkLbdhKlgNrEZ7deOesLKK7jM6tJCXEyqEt4YbqUlzJEVnYMSgHDnODjjisKfW7PUNQkuIIFuUtmfZduXCTwzlCpdBCpW6UZwMY4Ga7vRbm6upIXunlhhtyPs7IFLFeHMrpKFG4Idvy5GRyKALCeD4rizn1C3iV5vsjbV3xrCZWbAKPIE/eZJHA5IIGe/nOr+DLiYyx3dnDaKmAm6KRDJIih0InIwhLjODggeuTX2Hp8kd/pwiu7CObT0KSCJSTfyAFVW4KRLhI1JUlffPSuU8TWlpLKbeNEt/KVg9tNEsk00kRUhtrMdzbGCkjscmgD4e1rw/evpzyavbTzxM7nCSJOsrABAu88quMYyADjg1p+FvCV0scFqlu/2C4WJ7fy1SNI1mYGSKd8ZLIwBCryQMAGvoew8GT6/fz29vbwfYvtCS3USQtM8a42IkSoSHwcD5QRxmvqv4dfBnT7A6ZfTWjQWkkyKy3NtE8EiIxE7t+8JhbIBAIHHGPQA+efDPw0urOwlub61IkvUggW6USxQSB1CHyIimXTA+8BwSRXq9hotvDpkyJEIFtlEOy4h88zSgeTsVfLV0JOBknHy8kCvsBPAOmskSxhJbeSVQ9rhprW3TaRHLCFG6FGPQAdfauY8eeBjotgbi2svKsLs+SsCgs0sqH93JIrqCAxAII555oA+SdU0cW9kdM+yPJMsLj92oSaUzEBQY9zBYlDYBLAdOa8tOmWtppt5NdwBbixuPIRpWMYgidCpjR7WRyZeeQRnmvf8AUYrl9RtjEC9xaKFlNqJ41gcKQbZ8RsHJQE/U+pxXG+KNAm8Q2xurSPbbzeeL2WeOJZrRlAUR7WkUO7MRlmGQDgUAfJOt+F47WZHhhvLmWdkuTb2UnmY3NuiVbmQLtDIw8wDnrkYzXJavposp2ZVjf7Mjtco0bEiOZd0ib05faGVcj+6Oua9p1W01rSzO9jdSSG1haJ47e0kVVVUzHGryqMS7QATnGOnGKx7Dw0dQiW5v7WWS9uVU7Lzy5FtWYAyiOJHAAbrkkgEjuDQBwOjteWc1nLdWqeSylYhBMxi8sqHjkHl5ZZF+ViG5ycDvj6U8B3Oo6jBPJBFf/bJnW0eV5GdGLfKZcxAlU2Y+U49WxzWf4R+G8MMV3i3e/Mkfmsj3cnk2zOQsojiKl3C4GVA2gkhSQa+svhz4Gjt0iFvaaesNtie7eGJEeWN1YG1VfO3G5wRjuw7AnFAHP+GrS/WS1VhdWtukkcbLFLKn2+OMhdskjsfNthIMbQMFm+XcOa2vGul2LSwQ2i3dm5leG5tLnzEnihkjDJMBGpYWxctli2QDkACvYU08aRZyvp1n9p/s8l7iGeEpFCkmCkNmxGUkTcCzcjII4xmuV1SGS8tJbqdpZNRkgZ2aNY5JI1wCkE0bHdsZSMDB9B2oA8L0i0lsL2406SKaK2iu/PjntrcvZyTZyIvtEjEOhU5BLdDzzxXv1laWVzZwv5cTwxRoE1CRJHuxI0RLWvlRowWM7iFcjaQo+asSwt9TeX7DLZAwvFHcF7pZIPICsqr9nt1jywOdnPf8a6T7VaaEtzeRR21k0h2GAzx3ZY25AYyiRD5YA4HTrgcUAcncaVDpM1nBbovkpG42Lm3LSPI1xDJcBsbo3D4I6nHTmtd9HkWaC7nV4IbiCXzZYdwgD/eVAZACqbcYyBwMD26u7m0mXZcXTWhNwsUjmWFUnkdkykSSShF2KWAAXnA4zzXL6zOh0ieznI8y4ib7DJBJPIEkQ5jWeOO72D5FwAq5IHcnNAHlPi62tWa3lt7lX8ksw5jESTruJkfJDPMAvAAKnOK+fj/aUd4dRKx34JuJcB4VWaN5yCxjkiJeXcgDKM4J4AFekeIoYiLqP+1xaXCSrNDatFJHbJOdxkdJHXksTkqTxnA7ms7QIBqBTdHJezQ7BPcW1okXlgScmNwgO3IyTk4ySeKAMawnuo7sxyT28UcscX2O2JQOjTYSaMoEG+PzGJYAcbsnAr6y0PR4tK0GO5SLMtxHDHMBJBGY54URIXj+cMxkCkImOQegry2DRLC91C2uWGzNw8Uks1v9rhdUIVVeQklVLZVihIxX0b4a0JruS4tBCImjdbmytxE0Efl2+1EilOWEku9MqDgsuM9qAE3SamjRywxIlvKBLazW0HyxgcKQoDLMoA5zjB4HSua13Qx4jlt9KthEljbgTqk88kHmRFg1xHbqr5MBLHgsSrfwjGK9R1HwrfTTnUIrDyvPLtfXP2kWcwaUR+bOg34l2oBwwGTwBmqV/wCHfs7rNpqTRTLuVrsEQPHujUxwOkLBmR2+dicjnt0oA+BPHnhdvDmu6pazRXcdpGyTqbWYEwWs6FUW7heLMi+XtIcAtz65rkfCumR3JnaS3+02SRS3UKRzbHmKs6RJCGC5IZWLH1Bzmvpzx/4CvdUvp9Rmklup5hFFdyPCTEsZUkjyVxkbh8v3iRiuctfBuo6Tp0FpKMRi3E9sktuglnt3YMYlzggZYkAHOByO4APlbXdJt9TjurY232mYme4/cKVnjyUQL6GQsVy+cAqc4rFstCkiubNoN/maafPeNbaMiW52qjSyGRgJm3DJz3zjIwa+trjwNJEx1JLeASXaOiCGFYEUQyBoo8ITuyAQ/OSVOeteb3GgyaRFcvHp7R3MmEeU77iMyyOcOEjBMY+Y4Bx6cUAeOapoi61La8RyXLyNBdgugdd7HeT5bFUBG35evt1rLHhq7sZUi0K3CIxWK+vpQbho5HkRJAqsQ0JAh+XaCpGNxzmu/tILPSb1nnJjfc890uR8qSyNuDK/MUxfkZ+6CMgV1+kHRF1MlHkvraaC3m82Dc5tIZZWkljmEYKvPgnqc7QMewBq/DbQIbaylvLcXU9+UC6i07wTyuN+VgtwrqkOXywOTgYBwc16jc6JHcQSx2tncWt5GZ1nZ4hexLBPhkncKdqXBBxkn5VwDisbTl0KG2nuLaK5bTTJi3W2j8hEn87Ec07TMkm4gZYMAuchTjFex6XodxPBbXGmXLxXdwA9y7tGG+zugRY1iZ9j9CdzHg9SOwB8u6l4bvBJc6dZzpCsjPfpPDpywsZ7UsZ4I3WY7fMjUKBxv6ruFecajaPcWE13JFHbvZlpoECBbqOe7LQtZXziUgxZj3IdmFDnJr638ReF7i2kgvIRLILedATLZxD7TL5+AwaaPqrM4DE7CCNpIrmNS8M2t1qEcMunf6PqAE9lbSRRGFLjduffAuwNIkzO3BO45KjOBQB8Ja1oC6taSxQWb3Ns4QztbTlGglZi9ykZWOP7rEhFAK4UBiTmuSsPDvmTPZpJN55jKPPDMZrwJEW2O/lIP3qRoFwAcBB9a/Q7Xfh3o0FvC0dpcCeJQjzSWLxW926IolKRW442tkEMAcqQcEYry+y+GWm6VdT31z9otn1BxthtUnUhDuk85BvEULskYUFnDZQ5UlgCAfIg8PaxqQIgWLyZpBbJN5Col3FbSO6SPdFlZ7l8ESB8EBQPu4ro28AMZJYow32m0a3a4Fnb7C7xlC8cUs4AbaY1CbCRmVjyK+wIPh54aa2N3FLGEDOLoSWFzEsd9cK8vnxopZlYoy5BUHJLFQM4Xw98PIhd6jLLbTXlkJDNEZLmRJYIfN3xyR+aqqvzYcgMzeWwGM8UAc38OvB2lWdu7w2czq0UU73U0gKs8pKeVGc9Em4O4qBjA4Fet+Evhpr+ryXoaKO3WQyW81v9pXZdxiQyzyxzB/3sgXd8ikgck5HNdvomiBS0ptbcQx5ivY7OOVppIlDSJcGZkCSodrEKPuhtpyRXr+k6xZ2X2KOy+3wqsyxiCG0SCYyTgebLtWRSgYEqz7sEHOQeKAIdG+Hq6RbteSTWl7YwxKbNMyTGwZH2pPICQUnAX7h+R+oypFber6Fp+sPbJPJezlIvNkhyIjLJiPE6KkfAVQWweDjauSMV2smoxXSWj2cVnFZQTSR3KiO6MplX5EDmbf8AaAHO37zAAEDirNrqNjpZ+w3cdpcPNNMoYrJHcR3kodkEchXiCJi7sD8pLlVz0oA8ou9CsdPlEOkqLmS4lEsl3fSPBGkRwXe3jjAcXHlgEB12epzxXNeJ7Kxknnvo7yWSJoYFuvNVBJFMhBWdxuUPbqucqvzBm3LurvNY1O3TymQSMbafm6WNZEnO3ZDabIwWUuq5BIGM845rzHxndWeqWsKJILa6jyjRSIhNv5m52CQBl6FsEtnk5HBGQDhDrMc1w01pei0tbO3e3jVzM6zyImQ0McMyuGVmCAnO4JuYc143441mcWst07291LCPMMibAEAkjlltmSMneHlRQ7DLgs2eM124eScpavDI9rbNPLc3O4JJDA5EIi+VQUuWkUsofkdO3NC/8J2Wo3Fxb3BeFLeK0liguUkb91vcrKXhQrKzxSRhvRgd3Q0AeJadq19POGmlN3DIqebBbpm3dpptkogZsATNKQV5GFTJx1rvHV0ju7aSGaSTCXeBmR2MINoBGiZwHWMuzD5Q3JIrUfwgq38Wk2LKz2ltCYjboEe1kmk4Dq3ys7JkKzcYPXBBPS2VjfaV9rku0mt5GRbeF4W8576zw8cqMCp8qZSTuA5O0kA5oAw9Mkmlt1V7t72yVYEVd0MUjxWkJbyZpJ2Uz8sduMlSnNbem4kjgAa5a3tY5jNHM7rcyWpiCiFiybDKQI9gU7SI9x5Jo0XT/M2ybJpbdJxDBGYsNiMbmXaVBjlU7mZmADA7Rlsiu3jgtPLunis45piBN58sfG2ARmAogb90A7XGQ4HylV60AZFtDqWq2oDX84mMf2eCyt9ksjwxXTJHN9p3BQzFWIYHjO04UDPpNrodxP8AY9HijaOKJXu5yVKMi7FLSecxJF9hodqAlAyMejCr3hzQPNupYLW0Yi7n0uaISp9nje1mZo/s6YP7lBtZwR13jPzcV6+ug3OmXBtHtZDFbRXErOztM7M8nmQOYmch18sqAMZ7EZzgA+cNf0+50+5tob+7N1p8iSRXksdnKZSVn/1tugUATMyFXDHBAPU1654Y0p7y0tLaWxiit7xpmitp08q3CgLG1xPbbt052vKwCngsQM11V1otnrEIhvhayQz3vnXSLAbULGGJg4EYxLgKdiDcchiOa7eOO2s4dNtFRZw1wjzZuEg2WtozRxm3lYDysIArDgsYySDmgDy46PNpNyLezs7q9s5MRXJsroPboylY5IFR/m8oXJdif9XGp+/uBq1qPh4vf2jQ2cd5JbshnSc+fFahiQIYHRgZ4WCs3QlixI4INepazfWtzFNaacStvBE5tr9rSC4uJHeSOGeAJG6loymclQzZG5wCTjgri6XTru0tbXU0fVW1EtDZ3J/1MEOEjSRowVJYq5QFshSufUgGpZ6FAwsp7KxNjLNJ5xhltWeS8kSRgDNAz/JZxqoKEDPAz82a76ytHOozzpLLEzJEl6kUYiF9DuSCT7TPgmKAxGQ7Qc4X1OKwtJ1TXI76CSdoGWW+li3XdtuuoFZA8aq6PtjtnidCgOC2doBZSB3mpWJiuIBbX0ttlkluLWOIIlxG8e5oSTkKpuBJjJ4HXFAHn+qeDbCWa5mjVm3mffLnzIrUb2Zfs7LwEWHaMnqykDJ4rzjU7W2gkaZi8tzbQRok9pC//HnFIrFZo2UbH8o5OR/MZ9zsBLfi9tLeRXt0l+2TyqHUPEFCrp8ZAwzLOrlipIBzk5rmZ/DcmqXDT2sG37MZPKht+blXUBr2aXaCJbYxsBtkIbOdqkAGgDzs+ILa7tptPn07z9MhkDWt9I32ZxFIdwMEBIdsI2PlU525PORXpHgnwqJDFuWbyru4Cafd3YFxHEJEG4yCRhtiZBtMZywOTtHBrTg+GlpdG3mlDvbvtIR+YdqnJG9P9UQ2cKOmMEAjj3Hw9aDTzaWEkMcukEbIJTsaSG7iVQpWKMl2UDZjCnIHc5oA9K8M+F9F0jTtPGIylvMd6RMsKyysERo13RECMFSew4655rrtZGnRzI0cPmRLKWQOzebGpzlmK8sN4cjOMKBj5cVyMcsmlRTWWpXPnfa4pJbKOENIjThsqqBl2qxQjOGznOcHIGXK8+qzxWlqVRT5O8yyfZhAGBS4VfMP7xxy23kksQBxigDM1dGmtH+yz3M0UTXAgI2xtJ58jNIiSA4eEJKCW65JUcg14/PDZxW99Jf3Mgv7fdHHbW9vlRHFJIVuN0anPKESPnleuCa9umubPRJXjkfdEsSrEWV/Nt44VMUsrRlfm3Mm/IB4lGeQcfPPjfxbatc2/wBkNxpcp8/fPa/6xywVBKylduHDEBc7cYZsc0AZf9r2+s2DylorsWzLPC0buLaBoWfyIQMDbE0kj/MBlcDOABXLajGl3BIIrlHjEAjZbcrIjSiQ3FxGFHzTSI8m8YGWDcDIIrNiiu4WkaWdWhlMypb7FinmjLmMusdugMpCgE7SVJ6HGK27+ZbCxkNtCPmt44zbSoEe3mUiK2ntiWJEkjB95c4AXDEcCgDz06dY6ffNHJeyGbCs91IGM9zcTmNiPu7J49kvl7cllEWSABXsPhnQYtbJihSZbe02taKFMqyiWEquMA4GQSQfunI4Iry2y8MeK/FOqQtEtvbQwXcbM7mbfayYdXujG0fllGhlyArHIQMRk1794d0iawjns4ruQOI45JS0yRRNKkpDSRsr5CbcghM52980AUL3wvZNbCymt1u2t1QrOoVALl3by1E0fzbxECpTnHU4rLuPAVlLY+ZNYEPLC3kM4Z1jt4kG22MK5Rp0kz87Yzwck12NpqV2zXkWY2s7W4uLiOS2fyvPRJPJzaGRcGTdvJ3HduYjgkV12jXVveRzlP30cJMkL3DuqLJGvMAEigBjEFZi2FLscE0AfO+j+E7TTttvdqGZZZLghIon3ROi7VScOCXEodio78Y4rvLrTLG4sV0y2vrZbq+t5F/0hRLfr5ieYhLbtsCYi+QDlS3zYPFXtWsHuJZNWurdtNsrOXdZecdrzzupKs0MZy8e84yARheeQcec6jqQgmsSUuZ7vzSTLHC0MKFPLWa2RnUNKjRtuU8gMDg4xQB614S0aa0kiW7s45RdzIJWjLSXP+huq5l3YIlVgSRgZByMjBPX+LtISVYLe3uXwlwLkLbIAj3QJZPtEceSxG/8NozWL4MvLUSK02mzyXbLG7XUzTTgpI2Jv9HByVGRu4BzyOCK67Ubb7ZcQsu5mWWSCNQjQbPMO1gIoCfMiByS45PfnigDnLHw8rQTT6xcRwEGC3j8pJZ3dXYRGUxBTtXOcnGBnnFcr4n8I2di7Xmm2sCutxFDLepGty11wv7mSBiEsjjGGGWIAPevX7m+lswkLRnNrbi3eWBYo4DbLtWTzJX4kkDljhiG5FcdqWu6fYSw7mihuL8sXYxbn8uFSkdwsKhoonK7iHdl4TOegoA4PSfDr3tqWQbkuLp3dpIQ+yMqkgRoEjXLKYyRvwxEp4PONGXwhFA1zdSKLqNQNjQsbZkCBdkoiJKqxJUFTtJQgDJzW/pmopqCnykMFr9rmu1ltVk/0pY4wX814lKkhAOFJGRgZIxXViUSlCbjbcSArZIsIFuI42VvLkVwPMck7iW5HllfQUAcXb+H1u4vKV9P0+4tN8jSxp9nikm+9DbzMWHmruO4+WSDu9ax9ftZI9OMEYS2lKMb5wk8X2mWMh0SNo1ZTCXBO7cGO4A13tvEWnljkazuIY3aRbTPyWwDMqymQcykkM2BuK7ugA4p3uni4u7ZgtvblDIqLLOZFmgEkRkdI937w72AGMkKemASADyfw9pDx6lFqMscEGmLHcTkTwuVEs21JI7KJ2Qgs7EENlWLZznIHaTwWyafqiW7CztprYJBE0cU0sSLKoZohG2beZ2Vhgk7QoJ4r0q5sbaGMaUkMCyfbgwhkaGdne4ZJTADG5AG3BQKeO57hDoAgsDYJGbZry4uZ51y5uJiiIAgaSLEUYLuDg7SVO0mgDkdGtrNPs1ssQvpREs9vG0CvdTnZ+7855UAARycsPlPY8Vr3cL6fb30LugFxiYsrqUiuAhaSNiDwAB7A5wCea6yO3S0EkU9va2tpFbRW8oO5ppY0iRRIxKhzLlV5GMZ6ZFcFqSwapLe6dFPMlnOYg9/Nu25wgRIycEYVVXOAOevegDwTxZ4+1CK7eCDypVis0jvt6yIjAP+7uLViAUl2EDA4GDnGc1wSa/9tuY4rzy4nvEuFid5oiVhVCPNlcOQ8jKo+XO/AyVGRXT/ABA8DSWGp3UFvcTm0nZLny1YSLMu1d8MsgOVDbTjblfU54rm4tDknFrHA8b3SgypChMU0UQAEeyLyz5qbAyyE8/J0HGQCPSbZr2a1tlZPLidJJlQNtkw7NbxMpGAT94hcsQeneuwu9ZtdFgcafqEWmzNcFFTyxKs80jYllhhYZCBiFBUHOSR3pp0+NY4xpc8tlLhYpIRbSmNrgjAliLoGVw7MBu5w57Yrkb/AMN6pJfJFcRNfTkJLJbi4iS1ht4JiTIJS2beYjdwSCcdKAOp0q/e8f7FcXonm+1mRAjMGVCPNl2kfLFGeDtJ6jGK7P7HBp0Z1IhoIpmEXnu++1ERGTcR9wS/XOOTj1xyujaJAtzeLE6RSsomgj2s3lLJsVo2nx+8Yjcc5zz1NdVqNtJLZnTIUlkSI28bQwqAssKncVjMqoeSzfxfh2oAw5ILbWbloBdRtsgcJNAFaKRDOCpiDEAynGDjPTGKsXWux2aLYvcpC9mzIsVtE6xrHw2bobcK5x2/pV+w8MR6bPNe2qylJQi20N1GIxBcRN86IwkZnXDYyO4IyOa818ZR31xex2at9lkMkxQqhlWd2PKTEoPMO44Ayfy5IBLa+K7e7nkt5V+zLJcy28sUUzPsd2Z4Z7koceU21dvpk5x0rbeS71CDTjatDCYpLhJJHVnZsqymRwcMIVbZtUAkg5HSvnMabqenSrDG9wt+bvz5WmguXaQCQ7f3Yj8uWDaRtRGZxzxX0d4I0S/tbSKe8vFMV2HKF2eJEjkYMypHIud4JxjkrwDjHABo6LafY7R4L5fK1AXDKkwcOt0ZWYqzsFG6JgRxjjvg5roltmh2zyiMmUB0aZzLJ5qEqIYdpzbxkjpjvz15RtL+0N9pljLQRM32eR2kw6ru+bzsbQygHGSP5ipbZ3hiV/K8yxuZVWGWdSRA+WVpTM3y4yODkZzxQA4zgQu89pALe2V5rs3TFDJLnECW8rAeZKpweeD71gadbXOu6ytvOTcxxpK581I2gWJoyRHI8Tn92pAIU9WOegzXfy+Hi1vJcRmO5iAiSZDMZk8t/naRI0UgTYz69O5pmn2FnZ3Li5MSQSMoS6WSUSjnIV4dq7QADyeORzQBuJpkraZDYrIFZUiRZGNvapFG23zUWF5AVTaBgpk+tbLz2gWG1SGC8vGK27I7PC80SBQ00W8BXj/2lJBx15rBks728vIJZLhrvSZpkihu0tpY8D7pgCovDlQvOMDqa6h9LitZUK+aYLdVW2jkhVLiPdkssd1GWeQH1xgY5xQByXinQGvUubGxWOORkS5kW48loIVhXMawugJMrEDlSWOOeK+d/EGhay8olOoeRCMy6jlXt4meEqkcDPGoaRVQEjjBz3r6P8W3GoR5c6i9kY7dlXzI1mEg/hgj8hWeSUDG1toAz8xFedanZ31/ZPbWrNLIIRcuVu45coV2v5qZIEnU7M7vagDFs9MhutNitbSeW4tFCyzk/OHmxnzSiZOEJPKgkjoCQatWdrBBGyrDHHuSRridlZAAjfITdzOrghwGUMBxweaiuNOubZ9NitrtrM3bhrnddTrHJMihViii8kLHE2MYBxn613Ok6eLlX0y+mSK+aJhb2bxr5bO5LBwkvzSN67vlHOM0AUYHBgjmRIZRDIiXd8XeNFSQYGFPyq27HzMdpPc1Yl0yOe4ktgZplktkmmvLhiXw3zNGjxxkeXhRyhYY6VoadoV5pBvJ9SSzRYWjhR7BHkluFZ8x+aq74ZtoHqGHcDHFuW8Ed5Je3t+8jPlbJZIUk8hY0KLGWjACE9ABuxQBz+uW8ltbRArFFZo3kxRQOblXTgKS8vMecjkgfQVxGoJDHbAIYUuFcNbRB2Z1bB8wyFM5HPUcdMetekag09/HExjns5ghMrqI5ri5jA+XbEWwsWe7AMPSuGu9NuE/fCIO8DOu4RM7uk+d3mMgIjUYxyR1znFAHGyy28trbWw/1hMjzzxCRkR+haBpF27y3Bweg/Cum0W2SNo50Qz3ExilESwhxugUeXIJpOY2C4yqKw46Z4qlo7iOaQ3sVutqsuyFCuEilU4OGK4KsOnPevQV+zaYontY4SQqXEf7nLRshLttO7hWPHY4H4gA6ZNRnvLaKKIXcLwhpJFUFSjouWEvyruBHOQMcY68V5r4ptZN0ao5njniEssaqzxmVTiHLKpCOCSSSQARyQcCuhs9Z815WgL28twgMjK6O3zOCSyhiNhGMgEnAwADWrqBS8tzLMPtLxxBgLUJAjxiQ79yEhmLNzgA45zQB8g+K9FvryJ7LULqZbZXkuvMkdZZnUKcEW74JXOR8ufevMU0GB7lHhtBdokkaEJhZrmQYeKYqG4kGcMB29hmvqfWNPjvo7i4gt4ztuTbhXcuQxI8zyy5zERyQGwDjiuatPB9vFcKLm1j8tTIVmO1b5pjzDcRNE+0kDAYHGRzQBzPhrTp7eaC5a2EvkqY2iCx/LFuxgtncWUgcdOK+ivCulag11De3ESCGZIwyJBveVXIMSxMjlYv3f8ArCcZI71zul+GpnhhG1YpGmUuAqb3tc5LFVJGCCMn36GvVtLuYtEiWeFzGLeXdCXdWQ7VIlUoxwR16fh60AfS3h3RrcQ2VxYLFNHHArXERKRmWI4jVLmUEmQKf4QD65xzXufgVdLe/a2ihikaCHfcFtp2NEAFSInIPz9lyR1OK+HbX4m/Zraa7tpBI0cjNJCshhZLVhneqcB1DE4AyTjI9a1PC/7SHhOw1Uw3l2+mCDzNss1q7m6CAGW4klIBiDk5UDOc/LnBoA/T/VdV0mzsrjT/ADJ1EloD5kccRjmLswMDSOwI2ZOSBj5c5xX47fH34qDTtf8AEHhWKfdZzwzwWx/1xkklieSR9pblACOmMcjJ5r2b4i/tQeH9L8K6vqlvqSu8ensbVra4F00r5YqLZVzuZ4iqnjPOa/DD4p/tDa14n8Sa9qEgkci3+zJMUDPD5jpEHhTjyiSyhieFB64FAHFeINK0/UPEkkNhHpmpDVL26vr6wkWaNLa7KmKYmBE2O28F41jUsxH3j22/7Pk0MXVpDpl3fRWFuuozK7LLGyPZq+YoHcbbaPIymSRjp64nhK40rXJLrV7icaROJXFjInlO9ysLECQ2yOWdllB57hiM81o6741v3keCK3ikFlCVuGto/K8i0S6hYzvDuxISkcYOGYfOeCM0AeCeLdSa/ltrnTZjKG2LLb2rxgm6mm86RZ3icqkZVsH5sDb1rn9Rh2yahpkFpGs95bSFXjmWeOHVLpA4uLdUZvMRsMsmflTnp31ruURW1z5d3Dhrq6mkvbnT4m2NI7OlvLPbkeRtVsFyoQeuevnliPt2rxW1y89sFuJIpNQSTzHkjjU/ZIlRWJ8tWAU+YI9oJJOOaAOTksFhKfYbG2juL63BnRIJpYfOA/0iYOyYnjaTcUBPTlARyYbK0tLZbi33aTLdgpbSJdR3DxWeFWdJopF5NwD/AA9jwQDXTXg1FNTlml8uO1YNYQ3zNax2ZuoyFWUTPFtRNuBkkAnjOc1Je6O1gYNQFhBMbm2iuruBZ9z+WAqG+eGKMlWKENkLj5uOKAKN+NNe5YaVezR30s0KamnkQWsQaCQZv7OCQgys0TyqQc78bmyTUFsk7qtp5dtcm0vJ2dnmkOfJBMCPE+FjmD58zfhE6g7cGvQPD3w31/xObcJpvm6TM88sutSTm5Sz2/OIIlUDZOiFRvDHJGRXoGi/AT7DcXMes3V4kdy8smmrcmaa7ngn+aO6YwLiWPzlkV9xzsUcc0AeAW0E0oeaRYYFvJIft0CiGSYmTzEiS1vN/wC6QLEQysAPlxuPfidd0ueNoENuhvJp2Llm82GQF2EceY2/dTsegAYZzjI5P6MyfsNeO/Eo/tXwEfPJIeTTUhMc95EtrIzoknm7Yne7uUwjP8m/BjABx8x+M/gz8WfhvfSWXjPwdq+km3WSWO+vrIyQxSCdnS6Lwhg5VflRQAxyCFxQB8420EM8Vxpk+nvLIZ4LqfT3u2soGuHDb7S5tcDZKI8P5zMvmEAsAx2jIsrS5mv7iGPy3iuJDHJNAfMWJY90Syyq38LQxrHwMfJvHykMewuNH07Xbq8vL+Q2d/CIba5a8ZYTcXkO1ReboJcvOpba6PhtzEEcHF2PRrGKGG8klkuZPNlgso5rTzArrBtiuLeytvlaGNiY/NZjgqC3WgDnYtOeaSFXmjlSyS7vleN/KgEska2vlqxjCyOgj3AqWUk/KTxXpWha1b20SnUhDdF4hbQvdvcLdEBCss0bRIQ48lFchwuNwG4VwMrCa3h0mNL6MacpM9/EJI7YjIP2VokiyJgRyBkdcZFaEGxg0iaY9ukMLLcF1kZp57pY0aQzx7tpnhyA2AFbO7aeKAOutZ7LTJZL2VLm+h1bM6SADyoIURo7RQYguDiIgruLeuQQTQvLSe61g6pdsYIL9rCRrEREgKgbYnlvJkZyDnkMBuBIOa2raw0RYd1ul/dR29ve3dnpitI9sjxMjRukjqGuZUkjG4AFT5pOMZrmrqz1CFrg381rcSxmO9sLwAedOYQWfzwZQBGlswCjpngcjgAyboC4XWLY36xyR3n2iAQRzJbFrffGyLsOySQINrDP3lOar20LGxnkhgW3WHy3Wea7ERDxRCS3uLdkB2yGZn3hdxz97GKkmvIzDDZLBHJbPHKCio730sT5eW4tWgjQLKHzu3OTnkZHJgtoLq6eAiLzrUhbKFb6VGj0+FYhm5ljD7Q5bgZZuc8sOaAK1je258qWRR9jgby763gUpOY0jRYi9y/BkeVQzsOGJOOa6i4vrzxLNG1tYxnS03R3kjxkyC6MTPAIJZAGXM6SBjsK9CQSQxyptMuVtlWeGC4ERDyvptsommtg2RZToZNjhgAS2Txkpng1RF/qEs0UNgkFjFHLMYrSGSURxBl88NcN/GRJCUXuu/kDJFABBaXRS5a6hit2TBk3zRzMqW4Zbj7PIzgxTqu3KqSz+h5rk7RobaOaKQPdeZ5xAwdwzIY0LRKDuYyls4YcHd0IJ76/ivorSC+hdrcW8LJq32mIu7HcBJIkdxuG3ysAMq5OQQPTCjgszf21xaNZ3llPCrqkM22WNpwsbQMSAA6E5xxkg4wKAPPNbtWSeLTo7OOJpGgdg0LthI8EyXIiz5SZGcdD3z1q0mjWT2LzI8ovDCkk4Lxy2ty8U/ELR5DRwYeNhtyqowGRg16PqOhtdXF/aaXbvEzxFNQUPGvkPBGHaQ3ZdjLu4O1c8sRgGuITw7e2q3aXN2VFuEt2Z3jW2Ec4llhRpGOWbciq5UHhQPoAerfs++K9Q8FeKbDXJraAtbXmYooYpJYbiRmLXcKRsfkXy1bC84ZO3AP7kfC74xw+MYF8QaPM9smlsh1HT5HZ5b+HPzvLp/k7YJUDDGJMk5DdDX4D+HvFWk+H7d57uysXvLeK4iiSIyblkQyRCSNwc3DspU5Ax82Ca6/4U/tH6t4K8XmRXns7Ga9AmWKUywTWcfKWk1sxGyUtjIzj5c5IANAH9e3w5+IGm+J9B/saeJry8aK1jkLSxF7IHIijmgaRysxC7SVBRQMZ4GfPfGPw3h1qTV9FMEM9nrURmmZUaddMGcMgjdQYoniODtTavYjivza+Df7QMlze2nivR7W6uBIUF7cLMsW9nCgE2sb5aNBnAxkj1r9bPh/8StE8Y6baF7iC1v7yENGi+WZnbYGZ3Xj7OpLEjcd3bbnIAB/O9+1x/wAE4NK0fxMfHHgaxnS1bUReX09x/wAg+1kugWKW4h+aJFlY5yh3huMCul/Zu/YN8PeKtWsb/WLZ44bZoLi9tY45mt7q5GFdoXZFU2e1eRuPUAZNfvdrOhaHr0l9pHiFRLE1yPNNskzO6pnyC58shWGFySuOp6VzGn+EbXwbb3EmkQy2sMUkhkmmD+ULUkyNEjqoDSljnOMc8elAHnOj/DTw/wDCTTrCy0Sxg0+GGKVWuEIEVod4VSsJCg/IoUDnHcjNReOfilDa2a2b6r/xMBGwsbFIwJ7uVlVog0KqWUlVHJwDu69DXmnxZ/aB0bw9bTadcz2lxNMJFQ/Z2mNwXZ0jiQuDsmWQfvC20fL17D4P8U/EG5n1GPWNQurySO4tZAVnaK4WFguIHWWJt0PCqAo9sZoAZ8WPGks9zqniDxDfXNojRXDyafdP5UVo64CwzfvNrkTrlAQo5xuz1/Pn4lftKapHbyaTDc6hLCI90kkUIELu6kRghc4AXrgAcfe71x/xe8f6r4t1/WRBqDIbN5xHZw3E0tnKpKrP9oW42q7LnJy25W6dK8Pure11XTIY45bYpFG5mmkuGjaUKMme2s8brjjKkt8oIycCgDf/ALXt9Rgu72W6l8zV7eGe2cSK7wl2AmURO21JC2epGVbvXa6drNpb2ltbx3EKxQeXNdxfYZZ2WRT8pik42qR947iq+hGDXzrpN3FYapfvAv8Ao1rFH9ityGke5jOFklSPBCqrYJ7HGVyMGvV7fTpbzTTqerTSzW0EUi28BdY5xJIQxYxRYZI9p2iJhh8ZB54AOuv7601PUYzrN6PtCyh7dIJhh7WX5VMZj4MRB+ZevqOak1GWSLTjbW1zCrJqji0O020sEEaAsRImS2AOj456CuR0fUdOlsHsI4J40O+Z5UeKC5jeNjtMdxsYwR527lzlehGSM13vp3vI5EJkWVZEQ3SyWodiCk0nmMuchjgEj5s5HagD2bQtS0tbHTmv2tZWSNx9quJ2dJZQcgL5UZaCRiCOmf51zerGe6v3ksoJpLO4Epu4nila1ilBzvjeJOBgLtz8zEdM1w2mWkL3M6SXc9xZ2YMaRyW0SgzyKJHDyO4BiByAeJCBwCa7W81iP7HClhdQ7pVWO8toItksKWwGxz5rALjAPzEEgcZ7gEcNpPqFhLGi3JvgXdZZvNgU28PA+zzPHtjXgAhipJPAJrjp/EX2aS1tI73csUziZpFFxcO6HYZEBUKxVuMZ+grobvWbm7SLI2LdRyWxmLzRtIiEeTFDEFAWUtk+h3cdc1y99oEziK9RLeT7PHvl0+KFxe2u+QZllynJIBZsE4HUAUATapql1Bqc99BEslzd+W6WMsELiFI4xG0s0QmP2cOzBxxkgc4rtdG8SanYC0uWluXja2mBitZVcBHkDXDxlh8ql14HbHIrk7PQ9Kluo5pbqVrryJMJbxGVrqOQZCXbM2fN3/dGO2RxXYx6Vp87x2l7JaR2MEISK0adxcxvKv3JJVK/u1YuzLkn86APqTwv4w0zXNESGGW5a9S4iuNRhypjtFSEtGTKnFwSoGVOMHr2r1v4e+Nr+dL37faPJb20kFragQ7mjAkBjlkVueVIwOD+FfGHhTSpfD13azpqZ+xeepkmgkkjto7G4cGRQ7p+9IjB+/8ANyQoORn7S0fTdNt9MtDpwmEd0kN7DeGLfFduoeQSJ837nAC5JyeMY7AA9dihvrTWLCbSxPc2qXC6lFKltHCsVzkmS3kkkCrFgq2A3tjOa+1fhhrzwxwahYrJHfSB7abS5Jwb1ZhOJZpzcl9kdquAcJkkfdzX5x3niQLqNtpOnXEMMly63Uwmv2WR3MYChULBUyQx2kgj06V9TfDfX5baWDynivFuYrdp3lCbkRBmdQd4cNIQB0zzkigD7njjv5Qzuu+KZLcSvbTRM0izylMS+c4LMjj74jK/XvtJppW8tpw6GwsHklRyGku9z/I8L26jzDiXGG2Ec5zjmsXQ7o3+kzavazQ+ZJH5ptIgWns44isqxCcniMyBlK4LAHJ45GDZ+JEa6kiv57iyvLuaQSqGIiWOT5oCTjcmSvoMZ5xQBteM7S0sriFEhkgaWBbidVmZIXOQHWAMR5a4I3K2Dz0ryjUkjkh8q3juftM1xJc3EtpcRu9yjxkxy+ZtzE0cWV3JkKeSRV3Wdd1Uyfar2YG3s5ZE+0zsHmNuZQJGVGbD5TPH3hk5ArjtS8Yrbzx3lqY1tdPgcywqbdZGEr+VcR7I3JaExnPAIAOelAGnpqC9nK6kkximvHtIYobaKdY54hnfckhRznloyR3OKqazqGqWNrNYraOpWJv31mJCrvNKfKeIhcQSkdI1znuM1hT+J30u4tn02ea3guI5ZFs5jvtz5gDXkcdxg5gZW+6pOecNwcYlot9quoR3kd1HdXDSCV9Ptru4aFoi2yK4ggxuaWJjnIBB7UAdANR8UGzhFxCrmzu1m8mRY72O6XsL/wA51EFyBjCj5eeTX0LoXgjXLnwdJ4shtcwJZLeyvCkMDvDGhcW8Q8yElkfOcAk5+XNfPcniC6svM+3otnFEJluhKuVaMA7JLqVQQLj2zuHpWdY/GTxXa6VP4V0y8kngnmI8mS4mSNY5PuQxwSgNGDkDLADnJNAHr2lXFldaJJeXN4tz58MgmSUB8XTT5ti9pHkxKmOSzAH1zXLazqtnpNw9qYYYI0giurS4kgntYZftc2JTOnlhnt0tMqQATk5xXmUXi26t3K33lahZxsTeQKYrK1tJDb70cW6MPPvfNJ4LGMHqRXmPijxNg3gkvzLHLCskOy7+0FJZGwbS3MjfuoV54OOT3oA7TWvFg1KeZ5Zb8ypNfRC10yS3a0FtG2yCa4spACwLZ4ByOpAFYltrOi6dp50bTGNzdamWkR7hPlRZ5fMnJnkVjGNnEQJyknzNhea8G1Pxna6VZxSXEklndslwEjiLNuidfKSK6KKXClTuLHCjGCwPFUrbxi4ayu47u1eaSOG1lsYLnzJJucB52uVkFwOB/dAz1oA9Ra/s9G1mO3kjuv7S2QeZOb3JsHkP2aO3nCKUR3A3KScNjIJNeqaP4h1KxMltcNDM9yTbTSyvk2Eu+JbVo7gfJ8zSS87iBt5IyM/Mer3K27Q62slteXt2w1C8WSZtly1j/oolgiZgbdYsFoxhieoBxx0nhLxHqXkx6hFf3SKLq4M8c9t5Ev2wyBy8wZSkltKvRQSW7hCaAPtRNeufktrZTLcpGba4gu5Y7e6N1DDiUTvvXzLaaLkYJxnBOa04LqO5SH7Mt3JLeXayWtkcywQyGB0kj814gSPtMcIz0O4sDgZHhGh+KrcwyJf2l1pc888Q8kiSV7iMEGKRDOvngvCCcFcjByB0r6B0vWNH0+1t4Y7iA3EzQi8vGmjt1toxMGmlbYW+0ALyfu/TmgD1XT9Ea5sIriZ760nCLEsj2qX0FtEYnkFvGPMHnu0qOItm7BGDgkCszV9L1K1v7Z9OsmtreC3huGYROLiW4dtlvDJGW2psI+YNjr6V18Xi/StOtdOk0+Ozj1i5QWsZuJ5prMMWuDC1tGqmNrkyyK8TZIAO3IPT1HRIo9V0yy1GyjsJbqSRJXuC8ttcJPJczCTyY5FKXG3yJflOSdvAIIyAfM2m+HL3V7m9OpTzafaSzR6i4lDtNbXW4pNaRPFGQm9gfMQ49+Olfxdoq3FvE9vdmdoluLSwtXlltnnaRS0kmY48NEsnABOe4zxX1nfeEkbTYPKs7ITR3EUc0584LcsZi11JOyjDTupBHv6c1wGradbrAts8MCGKCMm58qPzLUTEqXifGAc8EZz1z7AHxNo7x6TrE0csRs5LyKdiZsRrOWlLfYn3v8zoo5A4H/LXaeK9Y8M6NYGLTdSv7aJbrUZ4xAimOeZRu89fKglKvCpJBfco3A4XJrkfGtvZmOExQTX15PPPJbXDxhDZpbg/aZnLEbpifuqDk/xetZnh7WNQ0cWzXl/plzNcXFsNljIyzvCkIVJxJ8yoEIGRGSSRnoKAPr7SdDTVFtzfi3EiTSI1u0TIiKEeOXfGygoryLEASAB17Gt3UvAcklrFi3jFxb3AGECtBCiRBEt7lnPrkZyRx1xUXgbU/t5SCa0a5uJLNLhLh42SQRG42yhSwG9ARw74B/hJHNe1FluY7aR1kWKPbCypxmRsEZAH79vUnOO9AHzNq3gubTbm3u20eIRyh1cR3E22RU6hfQ5weeD2rgNa8CyXkry/Zvs0WC80cVyFjmmyJ4UkIJzKTjCgknnzAp4H2C8kV4qxTqr7ZWghExXyYFThC+DwXx0zzu46Vg654Z0S4jaWBsTOFJcRYtjLGdrQ7w2AojwQ+d3GOeRQB8qt4NH9l2Ekk7WzzTyLdrJKj29shcpDvlDbkCpg8nluOvFeZeI7C4skMVkLdZInTZcur3VzthHyFwqkgbPuNjYQc5NfTOqeF3gFxFHM2pNN9ojt4pt0tu7c7mu9xQbx04OP4hlq8S8SaVdPDHPAER/KIkSJpLSdtr+TJE7AEbBGNqHOOOetAHlusayGhWFBeakiwrJJayNthjl8sKY0bhzKD/GPmPauAvtHj1O6sLvShbpcPEJbq01GK/t13I5ZXmiWQFSikElQZDjO2vQn0xJpZrO2tLiCe2bzZri7Mtx54G3PllVXK5/Prmte08NyavK0NvbkyN5qRLAWhM8kcIN1IkecBQmFxvwSOKAPB9XiTT57+K8unkuFZJJjaWryzqpRWg3zyNvl09cucMgbBxjPFYWorBq0Ud5BCsMcpgSKOGVpUmC4Z3IMW6JkfJYBWYdDivbPGvw61DSEWWWNEMkaLZPNcKjQx5Lk+cX3qQSEK4dR61wOmaZIsqSXE9jPaxAxwQ+c5ktLlCBNEjSxIssLFhvR8eoJxQBp+FJI9Ku4bqznkvXvCm+3gVoLy3AQKlxsIaSS2EgC/Ns9SMV9d+C9YtdGsJ4NTkka4uoDt35E8Ulw2VgnuFBaJzuxhVHT8a+XI/D1wmqzayxsreSOOG3hx5AtJ42RZESN4ISZrck/Ptz0HIPFexeHJ49PuoLr7cl1JOhN1HZMLhtPlXHzSRuGMAwPlwGAHUigD35dAk1OC2nbc/2URCBJI8IAXOwzyAfNIBgq3Jx97Fb1l4a0030CtEn2pS0qXJZ1S3FwuLhTkDeCRu4z161maV41sZLGKKS6fa8Z+SG2tjvkb5FY7ZPlUbQTnAGeamsvEenT3CTSTXdzIH2iK3sdkYAYqN77sbCw989s9wD6H8O6FpscNoYpbjz0jIM8YHlTeW+TFHEeWcL3xgk8GurvJZbfUXlsprmysFijc2jW8T3G4DErbkB5b5m7kd8V5Do3j6KCV9NKOIgyiRPLImRZQQ5h+QEKBjOOntXoa6/Y3EBgtZJIUEYSBHgjbLYwztctJ0OehPf2oA3rZJJpJJY9See2mG+WG5jSJpicnbIhAJnHGDjBHetSSLzrdxBHFCUAG+OERurMDzuYfMBgn5c4xmsWxmghGx5ILueRUZbhRvMbABWLRrkqAMgZAyWGBW5GrsrrGk7xPIdkZG2RGCbmZMn5UOOM8Hp16AHMzeHY7nE7yvORtjkm2hZTtJbzRcIVCICMYHzkcEGuZ1rRWXTmvZ7/AHXIvBbWdvHGqRPtG5Z5WVSzYGBggHnpzivXrI2/2VT5kkMCljJbsicPjALt0Qkg8E//AFs/UWtAF3yRLEHbakkOWNwq5ZFCoSW2nIIyPQmgDybSrWeeRI7xHZpl2tNsMYEiH5VQnACEA5B7HrxVLxTo/nReTaLA5dgk0OJjIMY+ZHQFTjnBz1Feuw2Vrq1pNGuSlsGnJjDKqjG0h/l3ZJPIA3dwMCuQvrBoLota20iAshguHYh40wEaGBWwGTd825scH1xQB4NrHh9lmit47SGRgkSxJK6easaJm5ZgSGDbc9s8+taHh3TbV5HsryOS1soS0sdw8L3AikRNy+UVRsKGx15NerXOnxF2vZrQT3i5CSEA7otu13ZhwvJPB554FZdvpyxXDRW0W8SbZpE8zdG3O8opzweMY68igCzY6Mbpog9xJwGQ3c7RC5dFQsqxwhtzoU+7gYBIzxnHaXmkloYmdJWYW6xiSJFjP93Eu3qCvWprFdOgtbcva4nVixlmdfM3MAPKjywwvOOeOBz3rfutUtYbeLyUuGlk2II9jFQ2cHcxGEXOBkkDnqaAM3TdMilhhtLmzdRbk/YXtsLcRIBu8tpG4LeaM5BwM445qvJobPO0bMgiW3eaEyBpZ4iknzW7lQBHNuwdy5OMEAmtm3u7mZ45p4oImLBYnaVoyoPyKAuAC24jAPHrxzW7IluLVGiSWWSaWW5mkQg7pdwBK88jGeB37UAchpehQxSz3UxeUGILCz7XKkEl1ZiczYA4AHGfmxzWxb6bKb22AjjESgM0vlMssoDBo1iWMcOGAxnAJHPHNaE1oyOsSHghHlRWRWRnBdVhDEHcQPm/Gups57dVWLYw2T/Zy0nLL+7HIKZ2kEcEdz6igBsGkkK6l5kQx+dIJyqvtzglGY4JyegJPtVm1IV51iiluY0lRUwNoCuFXzMvjIHU4yfatqKRpYnjihWNLWRYmWXdK8yS42SZIyACw+gH41NDAwKJFIEFsSZyAQhdgSgYkfNHnuMgYPOeKAK62ZjIXzI40JeWROkQDJnaVwT5JB4UAkE5wBVSa3f7O8USnOwefbjZlkU7i0W4/wB0nHPGeeK0XnDSRNO8L+ergMNxQKONzFRjgDgdSOnWqMkrs7RxxujmZFEhZfMeMN8xQk8Rlc9cHHGKAOMl01RM6O20GNZS88QwEdtqxkICxyeDtGRnPpVO90+3JTzFaW3OfLhmI821kjG9hFNFkmNgOM/Tg11RZtQj80BXUP5Ug3IG3s+zyA5ICsAchiQoPfioNTtzdWUsStDHC4S3KqCJx5ZzkyY/iPylhwM5JA5oA5Z9KsGu1ulMQuwxuFEihzLNMpilKmUfL+7PG4gZreht4WaERxf6uSFnyxRWQkO+wpkOSgPAyfxqnBbJaWi3qlWIhwFYi4PlFmTewBLKOOeMjriltJoljJdLnzldFjj3YW2PlNvYr1K5OcjgetAEuo2oltLmSFPknl2LahjCsSoDiV5lwWTcckcnHY9DxN/aO0DQ3kchQMCzSW5kjikUZhDpGds0ZOM72UnuR1rtfPLlAA5gRpAd/IaRRkrsHzMMeg57Gsp7U3eI55r5fKeZEwV8p5cFgtyScNt42857cGgDxPWfAq63NcXAguHtJE+cmWNVPlg+efsyNmFNgOAWyQMKe1eM6n8KNMs5GW5063iIaNyqTOiwoHBMlpGucy4HI4BPfFfVGoaxHYYtbyW3MdjI0cirIIbj7PcjZ512qjM8YUtgIGI9s1w/iyWyuZobGG/juFuFgvGvJQ8f2CzeFl8pFAEkm6YAA7SF+8xCg4APkLxV8PNOsdWu5p7RJrW4ihkE8Uss07yOqtCJds7LEjShSVKk4XG0k4ORZ6Bd6zdNBco1vYGVW8uCNHiM1qcRSgSBnS2chVkH3eMlK+kdS06KfzZYYLa3hhuIhPG8qXPlW8SeWUkUORNcB8smCRkjnoK0oND01LMu8iN9rmkt3axRoCiL+9hRI1Ug7wDuBYZ6ZHSgD5Q1HwFNbm7XV4JDaJkLJMrL5ULJvhijeEjyyJSuDtNedX3w/iF1ptw+nx6qIDKoGogz2zQCUo0vl7hmQOJgzEbti8A5GftxoVuvOsJIILkiV54prqNlnS180SI0sgJQTArtRWORxkYrGn0ODUGMMDRx2NnClxNEmTFIgVwys0iAyEyOx8sHAJzk5FAHiVl4K0yLTl1K5WeN0Xy0ltS1uLhoFCfZxbOoZ134QHGDnO7HNYUVh4Ya3uLaaw1DSozNsWOdPNweUeeCZ4n+zvuJ+RyMgZUFen0pB4Zu4obO50+FFJWMLbys0bbZlKmVbecEK2BuxweM+meY8QeC5WR3tZEvbiKb7VLIbpNxWP8AdyNtZQplXJ4J4xzQB4Rrvg6yvdLtYbAxXGm2zGGOaRZIr03DRvIAjjhogyxnlV356V+enif4YQXWuX8+oXDxXtrLM9u8ao9pPEjMHEg+8rjjJIX8etfrjZ6Vp0NpJc3ESveQQqYrWbzCZ74HIk28A4QLnaP4OMnivin4j+GLWLVNQexkAtQBIlndERSXN3PN/pUUTqdx3AkBSAfQUAfNvhvR7i30qKKSS3i2ySeWiqkxERIK73YH58k5HQDAor0DUvBdtLcCU7bbzIYmEBscGMBduD5VxycqckgNnqBRQB+Y7Xl7eatJ9gnlWOIQGaIyR+WbcIFbcu7mUpkE9c9K2dN8U6bY3skupMZEs38qHS44nZliJGFmaRRuOfmznnHvWNcCJ3mKSiG7vorW7llPmlIWAPmRYChlbA+4RnuBiue8Ww2cipcQM8YERd5XkjWSeQLs5CtuKEZYE/jgUAddrXji3nuGktJJVtRPJcSXXmElI1B8uGNFG5ScY6cY71a0Dx++s3MUTXEsKBgLTIPmB4W/eoVOFKsrE724985FfL1xqBc38wvprYQiK1a3cYiKjhrhHHBYjPHJ55GK1dF1iP7UWtZZ7aJImihkkUKfMCqXaKfo4JzwOmaAPsU+IDaTQQ2Igv7RUMkUZYLdSIxY3QaJ1AAJ3DpkAZFRLeSaffyXEgjuY75IWFpDchJoY5XBRRhgQkanJJGfl968E07xi6QxQvIwjmgeEy3KsZI2HMpSVRuQMwJ5wB60un+Ibm71APODaDTYzHDOGys1szbtvm7supbgnqAcDNAH2QLyKzk06K4uUSO4kHmTPI2x3iPmRPK0KsFkGduepxW3p2ueTY3C2zRanvumg1E5dovsxO9cSAK6zZ2g5G3PBOa+a59UN/c6MIdTbT4r2KNDHmW7tVkLhULNvAYHGDyME+9fRui29vGljPDHaXDOi2s8liMyTyqBJlrWZGO4kE4JO0DjigBms2b37pawS3ekRXCRzSy3EarI0RxnbI2WWM4AUJngZx1Iwo9GW2aRreaOWSIBrm7kIknkGR8qvn94uwBeORu+bBFe76vrnh7TtLigliY3TW8ZdAQ83nSjAuGLRBFhByBg/LjgV4regSzxyRW9wEurp2ufs9wpHkNFsWRp48703L83A64GQKAFawuZbs6nCZIl8qMTltksrAsqbbaKQ7CNmcn3Jz6yRw2VnfXl3Azam0y4mhCqhBCARwPEvCNtzknA/u9q4LVfHMNraT6Rbw+SsbShWjvLdGjlldVd/NkmzjCggHGQ3HWsfSr5Hnuhca1EY2jeW0ispXVp2bPmLLcHAaUHPf6etAHX6rrPlM1zYaa0MMl0lrK8cka+SoG9oZfMIKjfkZH4++nF4303UltrKezc3CRGKFJJES3jQtsyFEmC5k5J25IXJ4rl2spZIVWNZEhEL3Num2UiRmPNxLPIMCQMSG6nvgc1aHhmW+snnuLl0kt2RMWSN5MF0R5plOGG9mj4JXPPOBQB1Ni0dpdyQhUeW5ys0dvtWKZFAZFhuIkwku4ksMA8ZyRzVL+191xdl1mM1lDOYmnt3ZHdAeIQgO9uF+Yct6VxTC+sjJPLcyTxiOJI7hFmkMLlipWeWXBtlMQ5ZA2DwSKs6ZIllAs86S3KXDuY7pp2Czuzk+dCsmAVVDhmB57gGgD07wldWGrpKNTs7awnwQb9MyMPMAUeVufMUxPVGUDtXr+m6HY+HtMRLUR3dxduGIUxdM7FN1lgbc7CWUoDnHFeA6B5cMK31qIH8y9us2kd01xM5WPzMNyhDd1GSq16pJqupR6XJeiRhaxLCptysKTK0qYdYZBgyygeuQMdTQB5X4w0/UJ9cuJ7OEiCC5jRFLmJZ5kJ81vMhJYhfYgn0qPVLTS4YbG7d8w6g5i1C5t57lXhnjVSscPnKrH5uW7N7Hg9Nd+RfRFIpbmO98vdZzQxRy3TR5LMJiXwbhicdMgH0rHmsZZra5sb22nhaGeO7fdIgmjnCbWEMf3QSpBPuKAOO1nybSItY3T/AGHYfMFxs80E4EpWVlV5SV5UDO3OCa67w94h/sm2SExSW1o8UKxxyNHLe3Ydt7uqmTAGBlRw3Nee6hpCxSxme4AYBGtyJX3mUyH928p4RsMMgA8CtnSbW4trl7x4obkKYpJUfc8yI7bU+zFiQ0oxuyOgHIFAHv8AomqSa3e+bDOkcFvIjBpJFadIs5eEoGP70jAUDgBvmGa7TVPDGq3kN06Jp0enXC+eJrmOT/RhEmESPLcOSTkBOM96+edR8Q2Njf2UtviMxRvHd6lABDCyJncVQKPtFxuAHJAG3iu+T4kXGoeHWsl1pHleB3swmFmupUyIklaVj5KHj5fUDGc0AdXcaJPZbUnd7JVtRLCYgrQs7KR5u0IDJEw7YHPHJq1pWmuLT7TalZbny3kaSdBHtZQQA0TnMSfKcLjjP41ymkeLL/xLaxWd5ItrqFtZxJci4ma6e5YOF2LFDnyU4J64UrzjmvQ9Mt47ezaQXKSwl/JuvJdFkJ3H5MM3zSAjGR1zj1oA7jw94LW8hguL9o455olnhikL+QQmJllKL13OGXB9ORjk9pevpy2FmsUUcdxC5lz5Sny5E+QxxeWNrR78kbucV5rFr8glRBcNO1qm5LY3FuZEtehjeSNSIgoHQkHDdOtZc/jW8vNYt7K0eCI2iRyokAjljVTIeblgMNkN9MigCLVLSC51WGaTbM0hmjOMJGrhsr8p4V8Z6ccDmvNddvH0y61VZ4pbl5GWCJCkSKqsgw0kik7wMgKcYHNe1XejapLcyXFrGslxJMJX82KOSNoHGPPhWNuAuT7niuG8S6Be3FtvijLzSZiuJUtkGdkrAkEoSOdv+6F5oA+aNY0axubt5bEXs1x8ouBNtijtQOXXa7KsjnA2sRjB64rAGg6aVv8A7bFLd+cHuXgkMe60jhRfJle8jkC8n+EZH1HNe56h4Z1lUuL6RbKZYoWZ5mufKkkV0CmOJYk2z5UYO/BBBwcHjy22095r+C0sjJIsrlwLWIxy20yMQIXmYlVtw2NzMCCD25oA586PYTRLqlta/bIrZRI8qSRyGzjZd0aARr+9kDLkfMeFOOenkviRILu9kbTQ0NyfMTUNViZnikhZf9RBBOxaOfzMH5RwfTpX1jJ4W1bRbY2E1+kl/c3X2xFRiBIoUySQgiEASbRwwBT35GfHtU8D3NxexNJNdShppXthPbGKC3mlPmHJRAbiXAGGbjK9aAPFF07SYI7OVodRzavEbi5klLM87ttbz4sYMmOAM4YNxyK9C0rw/ayXtvcRgxzSOnlW80RgMMTsW/dRqSWYgbjkfXFdVpng5vtOq3kMM22WGOCSb7SVUzREeYxtGUhm9wOMDmvUtF8NFo7eSaN4RbxosVyLfyw0+7CoZHBZyc5JOM8YoAzbbwpPqUMFlabVQK8t3dTwQRpPhifLWV1DSHOAFHOe3evS7Dw7bQ2j6Xdm5sB9niVZXMY86RQCojEJ+VCcYzz6+tdbouh2cCLcXFjdy3QcQRR2xDgF8GSVwrHavQqcDFfUXww8CaRf6dq2pXsAu7mBohawSTn7RuClhHJLLGQoYj2A9aAPinXNBu/t1tC0EMFnHGlnbvcDKu7IGku5HjYk4GMcZ9uM1rPLZ6fp0cccEEkMMyyC9jeaYxTQgrlg65eVmH3gCFXoa+mfGvgqw1m8MkVtHYXLq8UltKzTJEsJQbUWDOJyOh6EE84ryr+w2F29qNOM8NvMqRj7DmOYAbWjIYAOoCkjPPX60AZnhOA6ziSS72eZexKYoF893kkXKhYid0qbAcv90Z+lfRFhobvZpb2JfBxHEL6P7RDbxqVHltFlfKbIOMFgM9TmuA07wdprGO9tjJa3VvIIlQRS2jymRSzeWsa/eQqRz1xwMV9GaLo6mOxivDdKJLeGP93s2wjGRcTkZaQMBnjJ7Y6UAcOugxWJaZp4YLdVlmNlLDNI13O6MHZY1GV+fBXHTHJA66+jXn2OWyWe9aBPsgeO58pbKJvmLqtyz8HoNm5gTjkE8V2XiLSGsxE0Eclykbhbm4GYkWOQ7cRTMnIWM5YY78E147r2kaoge6WeExRxs32OQF7O4gM3lxIpUkfaORg8Y5zigDrtc+KOgCJtKtL5P7SN1E1/qyJHGxSE7tkG+NWkyvDHO3jg+vG6j4qNhptzHZ6ssN48jXtrdmaOeGNMFh9qbe4STZkAA9+navCdSgu11BtQubBYRC9xG6KoVZ1IKu0auQSuCACB/Dwe9eSeJNavILPVrSH/AEbT723Gy3XzJRHGhLCVZ1+5ck5+QkNheBigDg/iF8Vb3WNTk+3T28qyTXUfn7oQ84hBEkjJEg3rsz94d+TmvmnUNYh1Ge9vob43FiiOYrSZUiUhV5jLKQWhDnJUe2AetaHimYSNcSW1vdNcImDciJViVEADuFPzrhcgnbjOcn14jw/BFdzyPKlwypA/mJOqGOZF3AsDu+Xf2GB0wOpwAT6Jpl/e6jHdgzxTwFbi4e2R2tvLByiNCFwY2j6EnovbpW/rM+pqrxXBS6hlyYYYisccM5Zlgh80wkbj8u5W4BNd9oz3Om6XEt0yu0ohZwqkiO2LZRvOUHcyRrgo3II461ykl/E+rXVjaC1ukgllv4Lu3YxC8XJLRy+cpDlGyRsXIwfrQB4RqOnahLF9sTzkuLaeSSS2ULLJEAw3hdsS7VwD8vbFZl1eqxVzcyXErLGEtwqhpWZlEayosoMYVmbJLdvu8DPqfiHRL9LmzuoLuLybhUdz5gxObpi0xECMS6qpILcDPBANZyaDCpf7GLS5Mk6M5ijEcyxK+SrQuMruG7B77aAJdJtNW02G1v7phOVuNixLkZ8yPcwLAYKKmPmznjk9DW8bdNYtb37KDZxLtkjlXdHcPcuxWRYpwD9ojK5CqB7e511utOt7YaRbxzQW8pW4W6niaSKzuYjmUGKT5i7qSo25681e1UNPpn9oRQYs44naOOFkhKFBsMu8kKgZjkd1OBQB89a5JJpesSyWV5DYRbH8yKW5BmnEYCtHKrf6iFnBJJ2knjrUFxenULZ9t3dLPJCFuVgi8wRxkGR2UJuWSDZ3ByQemeKZ40s9RuZbW5gVEts7WcSRx315HIuQl4wDfIMnGcDvk5zWXoxtdxtLo28DrIZIpbyXDw4KM5xEoF0oC4Ub9rdDg4FAGoul6hfX1rJPqX2WFLWFbNrZZjHNaQkPh4nQBXIXlchvbivX9Os1ayWSGEzX3yT29uITA9xaq6hzIsxBVARk7RzjiubsL55JTNaT20jQw/NBHYmEyyZAVpLOZjvYopwAwyDkDHXsrewN9e2l3LqRtQIEKQF4JDLJkD7FaWjp+6KliWXcfvcewBVvNc1hLySKCOKCERxxeckCExXX/PCHAB8tm2443cEmucu9S1KL7TPBeXS6hI0lvPEVnkWOZYy+9ZVjYCIIrAdVHQHrjvNesbq6azmtILeW2haOGWG6GbZLgSFfMjtbdAftXzDBAOOSeAa53UtOn0oXEjNbW0kEX2m4SFHljdc7VjSYbgCd5yTxxyaAPK7y6FxPbNc3NzHPDatLdR28z5VQ27ZGdg3OWXOQCACQTmvX/C2my3S2nkstq8sQnSZjKZdwAImKBcOGBGVPOQQFrzLUrayuJbW3g3z3OoyxGR0kEgMeNxYNjcqg8YAxxya9W8LMdPuGZLmV0xDamBdrxPHIV2u0g5icOuMDrnjigD618H6BdDSbUusc0GGFzcyKlu5kmTLgRSbWWPOOcELk4PavnH9qX4M3eo6Q+vWbxwRQxRBhFKLvzgqhWe3Af58AkHknnPavt/4eQ2us2tmyGe3uGVIJ45DH9lSJEXzDMJep2gbAPmbJ47V5J+1bBqFp4QubG0nhlt54JkMFtNsYIuDJJuiB8mUBQSAcAZyB0oA/G/wLpP8AZ/iC3SK4ga3tLp1ilVfIkjkDDdBKkMjGVnb0G7PB719OfEKLUE8Nx6hBdSW0xhneY7Nii3WI7oVjZRli33mxkZ9a8I0a0tbfWYWkeBhBdWzqbeCS7uYz5hDT5jX51GSDn5vavsnUvDdlrHhM3cwmuHjtP3SMQvmJsMimOPoUIzuBw3HI9QD4W0bUEltrlWuIluUkSWJnmmUTFQHZg0KMZVA+XBxjPavoT4b+I7nVnn0+3tLVUjgVmSUoYlO7iVQWLuAQThQT6gV8valp8dnrkrSOtu0NxKi7IiFjjL7jETGDhWXGDjjPNetfBjX518ZNYS3UGmQXdxC1rIVE8z7pFQWwyP8AVuD1x369MgH05o0OqxapHdxGG71CNi2ydgtpcRNn5YwxG8JgFQ2Cegya+jNA1DUGvbKe4sf7SmDNGZCWjtYnljCq/ljAiIb15+Xvxn1nTfhfpVhpdjdpYR6lLf28N9dQMFSNcfK5Vzyi9M46HAxzWp4c+GMZ1SRY5Gt9Kmma53Qo7/Z0YgLGJ3O8KJOMbecg8AUAe7eH7uDTrDSGty8+pT28K384mnK2yJx9mjTYVJHQdBz1rU8R6ZaeJtOnuZZo4rmIPFG2xVEgmBUQNGCcSh8ZYEHn5sdK9K8D2djpmkw28kLXN9b+VbRXFw6xpMuwkJ5aRkx4UDEibs55I6V099osdwtrdXGmiBlieNltvKkktZXJCvIMfv3ckFSRxjPFAH513nw0vlnihPk2FzaTvEZYWaWW4YksZCEVtkIRgAW/Q9aln8HLm8kmvJL2CcQytLdtiPejFfLQSxKA7K4wBxwf1+4Lv4YahekxxRi6drxryW5SRUuIFi+Y28+Zdp3D7wAIGcA54rtfDngjS9PLRPBbLdamB9pMao7QgDcG8naNxwo6rwSTyDQB8e6V8PZNHsRH9nS3hA822V7No2uXK7TLbAKfKH3fm5yRmvevB2iT6cY44bZ5JbhYlnEzM1rtj/eG4lwcRHLEZAycc17zcafbtpkjRp59wFESSXIU2sdqj7GdYAvyzbhhRkDJqhpmjwq01rFDMITsLyzHZK2/52BAP+qDDBVcgDHagDjNf8JabrTLDK1vDcRxJfPdQksZVXAS2imEanaXUcYOB3NeO+I3bTdSSNWsSjs0JTLl5I5IxHIryuy7D/EGGR6HOa+n9X063eBfJktrVfNBeSUhrZWgyrQxBPnBZccEYyevFeA659mvg8DxJ50N5sj2wwXaNb7/AJlKB98ikZPy8qOWxQB50bWQ3D2vmxxQTXO21+0ZESyAcTuWJMm7GEPJ9fbU0TRNWAlu5Luxtvs93IimeN3njj2EzBV3YZWUZywxyNuaytbtNTiLzWDWqaetz5UyxExReVg5Ee7d5Um/uxVQRgGnaVrEyNDGiC+tngELxeVDDLeXMcg+USlW8x1XkuH2tjqBQBc1uwsL22KRs0VzJMD9uu4WhhjXd1KSpiBem0Llm64xXMXunHQLcvNcwXJmSRFQPDJHbzAbpbr5sEBxtIHUY9TXeahd3Udpd2iRyFtQOye3jAEEAVASqSxQFpZAMfdGAQRmvM/EWgX+qSpZR/LGFt4xHFve8UyKD5k4P8BX164oA8d8QSJeTnULZUkuFbY53wG0kcDbLFKu/wCVxGQykgDIxnNc7pcDyNPAt2kovU8uOMFo3lLEszk7MRRJwAQwyBzXtF74Pls7MWkjSEJcIktzZWqPm4MeIftcbAlQIzg8DnrWK2g21td/ZI4YpwLmEmRrfZ9h2czSzMPndHx8oAK54J6CgCHw3plzBpVw0kttcBSrWyOscsTsGCTLKQ5ZU2lgGBJOe+MDpY/h3d6jdW015ZWloJnaa0h86KW0git0yUtZYXIQyZ+YsQVNdz4W0aSzs7h4bGOaOffNZ3M9vGEjUSZYyWrOOGGQF4IAyQM16XFoGqaswj0qUoHgAmWO3WC2SKUgyWsTwlzbTHnBUc9aAPma88AW9tcXFxYw20clwkbwpdNM3khJW8x45nkA2llJx1wBkDINJbeDAGzZhDdTebNKoV1gdRkvJvmk27s9+nHevZfEFm2h2bO9pbytAz+RC7D/AEdYmBHnFm/0hywbDD75PIB4rhkuxq10L2zkLqIlY4lNtEkqnc2zyQd7YG3YQAM8mgDKtNGEHn29vp6TNcRLAyxWtuzyzLkiSW6MGDHgNkqSAO9WJPCkiaWXuTaadDIZWgOm5LwsWIeK8nnCeVL8uCgHOeuCDXpsm2HT7d4dPUXNkd00TTGzmcBlkaWORMiVsY3Y+X9c3ta1m2vY4pZILaWBYxOY5wWa7nVCI/IKxgFzt27mx6c5yQD421vRLm0iEemtLLDLMzwzwqolDOCkaMZckR78/MpKjPJr568dQ6rpMcUOoxzzvcPLE0t20d0FklAQqhjJII5AY8DGDjivtfxVC1zbx3NvpqQxSTNF+6imaLSi5LoDFgbZccYBI5J68DwHxh4LN280ElyZZrhlMAfzGhhjwHVYZSMq2QeccHPOKAPnRbS8S9ht7T7IggVZJW2Elo12hlkKc+YxG0NjaDxntXvfg+1vhf20cUc8872pne3ljkIijYEE/NHmRSuOMYBOelcjbeFLvTrnEmYrpUldz5bTwmGPB8syyIwkPQ4A5JGM5r1fw0NVhhjvlu5XZoiVFwmydY4ziRg6EtFFjBAbbyeB2AB7BomkagNNgESQQzNvluxcjZcJCkgKwjy2PlBiADvxnaMA8YztU8KRXF/pn2mxnvbp5y7yFy3mSYYmX7MSubcBlUliPu5xWc3i6W/v0tWt57R47cDypWHlXiqw3Is8f+tmcgtnOFzyRXqlhLK9ppF/5UlqtxNNGWuVjuCy7CEgZkkz5ZcD75XAHWgDp/hH8J7jTZ7u8dX2Q3wkFs8SSWz20gaVIVTrgktxyATX1TL4a06xijWGBrfzzHObeOGKG0hLkFo2EwOSx5OCRk5ArwjwxrBa8tLlnitbtYI/M8m5kV4mtwyM4tw2zBHqeMY719AWGsw6vb3ZW5lutqIzpO4QtgKnmR7o2XBOfuYOeBzQBVspYv7Qhs3MMMsU4MAk+SMRoVddreWolA54Ix6ZFY/xntkm0KAW18ty0crOscLDAt0HmzFnQ5WPqFbHHQVUDS6FeahPPc+ZarGGigil8+b7WW8vyZDLlwAhIZQBjHAxmvOPGXjVRbXENu1rJbMkiKwh8go3lyeZbtu6xDJBJ5LN7UAfNXjK+trcW1xbXhEty7RopuPLS38uFY4pEkTD3JLA8qQckZPXOb5f2zSpCV1CGby44c6fPOsN+zRo863UUkIRZzIGO4vzgAktSxg+LLv7CunWdvZlZDayssEzW7QkBIoW8tvn39Dn5gTg54Houg+CvEVs1tIIze2zfuZsXMUKygHDxx2qhSrFOrbdxI4yc0AeRaZ4Zh1SzvFu7Yy2xMoQsWtvsTLEwa6udxBnwNowuclsAE1yo0xJZI1uLCyuIvMVRdNAUlgjAxGomRwzLnBBK4AOCc5r7Mm8EaVo11Y3Flb3kr3DxkQ3XnLFaxuCZUZblEE0ZLMMnGSAemM8lqnw4WfVp/OtRawqzRQala28JWFJkDKsp84LLLy2QqkqBz60AfOuhW+qXHiF4YIharpUUjSzvMfLuVCCQLHsOJWKsNoBLc+tfQ3hzUhdNALWJ4rmNI7ieS5kmtooJrQljJBCFCySFSeGbJ9Oa6Gz+GOnR2TC7EN6ZHjnuJbVHVFjiDQ2t1LKcNuIGWWMH7uQCK2LLwFFp9jJJpsrzxRr9ma4+yO9s0kj7hMu8biApCEkdscDNAEvhvxRYJJPHI9veRamLhPOEVxHJDcB2CiQuDuc7yQQOikjOcVem1W0aeJYY1v5UeIJbiFpWlnUnCSOYlCKqr6kAD1rz3WND1CDVbuBLSWOytI4jHHpsMKSLelEl8qUpkq8gYsvzEnIHA4rkNV128Ev+gm6ZpgsX2FQ8VybqBQHmluA5CupV1cBjjnIAoA9tuIZruzvdTikgPn3Hl3CyXCssD7S8ltJIQCkafLsVc/P71454n0PU/tUEkVwfKaRpIZbaOS5jfC/Nb3u1T5a7RkbtpDfeweK6fwVqd5qspt7uzdlDLIkEh2FMSFUkCKcXEhbcS7cYGc969Y1Lw3De206200iJZxxSTSW5j2XE33nDhGIdi24NtHGMnFAHkOnXst2LOO9ubWLyJIokhuJDFGjBdhcidVRiyDGQxHeqniwiC7ujYxsLZFExSFXIEkMbIRCx+8w3bgUO05wGznG14mMRs7W4t4jafZ828bXEHmxzOrEq9xE8eQzZO3PJGMdxXmZvbm5WcF5EgN0y3Ms6PCqSuoCpErHCpuBI9qAOL1/SbvVru3vG1CJdNghjnazj2JMH2jy0uCRkTMRls92IxXc+ENGvrmKFYvNt4limmd3khNtbrKG2iVIyMyMOg5Oce+Ka2FnHex3cU4naeWBZUiQNFI8QJ/enJaMswJ+ZQOhzjBr1XS7SziiS7s0uog6rLdWlwu+KJ/MbzGt5MgOgbgK3T7ozQAmkeG2SOE3LtNDKEQ28u55ArkCDy3RQF3bVI/u8BjXselaLJBHJGZ2dluI3bCsLpyFZi6OWGVD8LjIwM5IrJ8O3Jnv40ikniCFIYhNCFtYzEMzeYiKdrMDwOp5wK9BkeZLqOWKVbe+it3j8q5RpI8AFE8uQLhZNwOByw9KAPO08ValFcXVre6nbxrG2xBcSSJAlomEuPPO3An+Xg55c5HFdXpk1j4htrxLJ7xbdYLeKNWjMslxOsamaaObI8xRD3AIHAPfPF6pYWmpXtrJJai5NwksV9cG8lmHnI28xR20qKoPU4K4JOMmoo9YuY1jsobC6s1hYJa+RG1sb1txHmuqICJDEAu1RgbMvgc0AdZYaTaR3bSukxtZvMtLWORcmDYMxzNGQTM5Ib5SM47Yrn9UjsRqEcdxFFcCKKWeCafMZU7iq7dwAjJY4KHle4HWuhsNSjaSxiRik0wd0uJHMjQXkJVtrIP4AX27vu8exrVfwr/ad09xc3Ud6XlkkFiY0lt5XIHmhZ4nIXLK55AHOOcUAeZ6boQvb1rWS2V7GZLiW8a3bKWrxkyRojFsqcMoLREZzk5787ceAYZhfy2WnhnE8SSAS7lWSYyJFIWPysojcZwTh05JJzX0haeGba0gNsltb2FjPJJL5tpH86AxoZ2d+N6kkjAGcDPeqGraJPZxXT2ojWC6tlitYfJYnyY1J3uEO0IwOS5O4E9c8UAfnp4k+H9ppWsWN1O++R75vtkEoikjU7MlrgZy3yFNv8J2+tJpmjWmn3X2YSWzW8rtJHcW0G2K6uJDzHMY1+Vcbhs4GBnIBAr6T8UeEJL6SKb+zHtUZIHG9pba1zbr8lyXikJMDAHJYjOOeoNc1Y/DuaFrm9tYoxai2laJQksguZLh/mmtXfKowZnKAndtIyAKAOE03S0lnuhJcxw2aWwgtYdOnVrN7RJMKsi4Kx3CMD1OFxgkHNfRPhnTkuPDwurpnuEtXhhkuWCwXgto2aOBofM2q2H27t3LD7obg1wOmeE7W21y10jdHcWMNpJHdYBSWSaYCSZpnjXYknzKWIPBGT1r6F8PeEbKws4YriWWWJzEfMEUlzaSKgUxRvDnKPt2glsYPUjFAHH32k3E8FrDNDbyByJclJGnmEEq+bKYCuyaHyAAoLAqex5rip9FtpZTbi3hDWKTT2luGeeS3tBORI/nhTtuPtLlsZ+XftXKjNe364NLSZvsjRtBDcxJdTRxRmY3JjG61Ihmb7HCMKOo34DdSRXFaVHZXF7PqFsZ4pXJ3qI5opVt450e4RoPNUGNmLquBk4BI5zQBzOleH4NQgnhM0d8ZfMWOEQySGMQuftS2zyY8yZwGdsZyXO3IINVdW8L6eQH0zQWuo54oYY5I4djlrJolL3CSPmEIxm6gbhGdue/tq+FbKG2jtojcPK8i31onlvs8uc7gysrb1K7sSFGYYB3EcisxLbT7GTVpZz5MtjbmGVYXJWU3W1QyyTQklHTiM4wuDk45oA+cZvDsklxeWd0rIbiR5bY6ZMGiMySbox9pMeIWYjDZ4wSM9quQeHILWcahcG6N3FaXE8UO+NYbGVFEEgaMNtuVYKNpI53fLxjHsH2KPesVp5tn5lwUjAjE9gkLghSLgRqJf3u8ZUcYzypzTzHNFHPB5dq09vIIlukiG8s0OSWeRRHJDknHOQy5x6gHn+labpttZXtxNNcyyamkMcLRqsVzGN6q9uigkNIUMhAUEhRyK2tPOm3xkjew1KULCsVoZrmQySLC5tn3LBGTtQo0gdTt24y2c4Zazabb6FqFhqaWipb3EE8Ti7LXE0jNIGuhDHl4nMJjO1ed7nICkGtnStWhtore3NlZTyXEaf2dMZJLDy1Ea/aBOQCY0LBwQQCSM45GQDmJ4brTXuDchtT0iGVbpJ0neIWxgfdIGjiYvKpUDDEYYkjlgQMW/8AEoupn1WWJYoJLW5e2H2wHbFJtjkufLTJUqNvBAbnGMg49B1W0Em4Tm4Fpq9tE81vauJY0WE7LT7NIygvJG8Z+QjLg5I5rzHXvDdybC8MWk26WSrIEllMq3c5Ea7vLCjCOC53KPkBX5uaAOTHjq2sXZmgkvrb7THbXFyGlMTySh1iVZWlRWiVgAzAfJjkgYJy9L8QR3uqqyaf5zMhlV7uIBIpcGNo4JzIzXGY0QAkFQIsgkmpdG8HXE0MttJbRuljcwywwl8wXcbyyI7EKTul2+ZvUcrgdODVC70eTTL+O7t7cwWMS3C2du8rrPsjAWNwHxuCgkEd8E45oA35fDVtJ9r1hHt7+LUQy3tvCzYeNY9wR2jGQiTKTkqHXgEZrGh8N6nJNO8hYWyWLW1zCsv2ho1Zj5YjnY/u1JYEbsYBHbFdtoX9oJazWELaXJaTIzPJFJ5s3lXASe4jNquWSQGJQc95TnnIHfwadaz6TJb+RGXkQPGka7VZZEEkpmjZg0QRT1bOduACeKAPGtP0J47EWUsv2m4uJjHCrpG0sKpMRC0lwpB+SUtyScgAj5cVb1jQTdPNa6hI8V3peZlCTq0jAR4S5sdhw6s2GdSchnPBGDXb+G/C134juLjS9FaYXCOsUjweYY381pDAlzKV8xYfIQn5BvXOKTW/D+o6Lqz6RqFiZZM28TzpK90dkCFZBEXwZlcLFgNhl24I4JoA57QfCf8AZ88B1CGPUkntnlY73jEe+Hf5ZWMfLdmQt1A7/hUuLSNLuwhht5bQs9x5siW+82zF2SKCZGwbmHaoBKg85x0r2nQdNSeS2/tiK3mSOKGKcxxYeGcIsls887llVizKpXClcANnGT1CeH4NUnaLULA2F15hJSORgXELGSFm4PyMhTBXgqVbGDgAHmfw/wBi3MAnWO5uNIvpdgKyLEUmMhkKzE5hVCoKoQcM/ZcV7TJqj3kizvbTW1zdW8EcC4iXyIp1KJNebmwzkoxBBLbSGIGams9Hjs1nne3jtl06aSS4WYII2hkhV3NwQoE+6RmRWBOPKAYg1zd/rVrdTNaiRY4vIWeONG2M0aMY/NlVsCKDLuQWI44ODxQBUn1i10y3KNHHi2ku2AkKOl3LJDnzlmY4MoJ+UZ4yF6imwapNqKJcQC3tpWsLQ/v0UvtQKGx8oxKzKc/Nn5t3AOR5p4nngm0W4e0kkItNQSJYtqqjCOUsWQE8koAxOeQ27oQa5y78SatpbD7MVnSe2do578LFas7Qo0i2shYKxjgkVeT1TIzxQB9BR61bzyWSm0dxFdMbqTyIrxhw7YgjinJt087aHckqU5BAPHOpHZanqtzqczW8sSTrc6hFBIJZVe3VoyiwMxCqF24EanIIIySTXE+H/EUUmitqM8n2l7Nl+z3MUnlyIzJmQyR2xJls9pMe5vlYx5BIOTtaLr2l3sd3ILW5lnkWSS0dUijHnNsHyrbMTcbCCCgBZVUFlAOaAPS9B1CzS3+ySzLc2Rnafybi4a3js/LZnicRxwgrtZnwp5LuWxt5rQ8SeI0hurHT7OSNraa3HkfZ7hY761lkd5YIbi4OQ/8Ay1+bkYUc4IJ8uu76fU7lLTz4Y5DeWgENyqpYNbsknnyBkUb2Mig4LZJfgV2PgvR73xNJDpGpWk0kEMOoTWsqJNCba5Wd1hQw/aAGQ+WWU7QCJRznNAHd+E7XWtYlMVt5LTIsk9qFkYi4ErRxwxSllXDFQzHcBg5J7Z9vtbGK3VZ4NLgtr60861umGVaN5MRuzjpICFLZ5UDHPSl8KeGl060ie1gia9g3PczL5cDwosKjZLEjYj2qVA/vkZGSa22sLs2n2u5LM0r3aJHITGLqMBFSFZMYeFplm3EnerZGNuMgFKK02T3V3HcQ3EKxgxQCBmj3suGEoQFCdwbG0njrg5FZF9MlsWv3jnR4JYTbxrKYk+0KoLMQqlY1/eMvPGI89TXcJpyxRxT2S3CxSmOJ7GUxiLzSxGxMHIiGCAxxkY75rlvEtrILm3tJwLWO7nk80RfdiWPK72LkBlyvUHHPB7UAW/D3iG0TfBcxm7sExNHNPKJ5bW6EjeZIk38KHliCOM45wK4XxF48tNL1q2jjglks7q8YfaUkBSeNuSsCDlZhKGG4gAdyK838U3ly2nXNvbobe6W+ezaeOVozNbgkxTnyjsb9wU4Jydp4ByKxNN26np0vhvVnE11brJc6fd3NuYklefyfJBmyCuGDLxgYGSfUA1dW8c6lqWovHdK8CTOpsInYNO9qZJIl8wrkbXhhK7D85YHjnnmjEl9e3NysbSSyiSNYLmVytpbtbg2xa3CZAPkPzj5duGwcit7UtFvEeeOWBjPCIJlxAY1twkYRZLSdshot5YNlsHaWXJOaz9NsdQt90bCAo06wQ7I42upSUWSOOS5kkGYQZpmAbDMrDAPcAszaQt7bQ30dleR3Ftbyie6sp5JZISq72whjxsKxP93OBwfmOKhutNns5LRtslvBKzx3Oq3E0c1wUNuLpo2tpmBVvKuI2XKgnd8oNfQPwztNJm0Wzs75VOrwXE8Wr2jukYkaYqys6wjLQeXMcgMeQSOK818WXN2us3VnPpVsJovNgt1ibzbILukiDRs7tvl2xooZzxtwDgUAUtD06XT4YIfLnmtngVZruaUpHL9pZ/JuHtw+6VmjZEBO3aUwcAVcL2iSNbveTS+Us0MbQTBplClyEZzxtSQlOvG3HNcNd6prF1HFbXErWyMkcEC2YZ0t2ZSGimIBJOQW/wBl2PQYplu9zaQI0URMSzLEZJJ/JfzWRWS7Z8lmmJx8uMEngE5NAHo1rp1xbI5dmCzWq3Vu1yUhAkZ2jFtbwnBklYhmwoPzMGx1pWe+trmBldmhTMWyFGiMUlwUacPG4G7aFOCezYHSuUufGKSRW8lxcJcGymjFxFFMWJmMaxRfaHdd7AEKWCgFSSvarN3rb7rKTb5tyJgwUpGkWx037gC+ZFVGH3sEgZPBoA6C51Kwe31T7U8shaY/YjkHcN5Bg+YkSNuDYC4wMDnFculvGblxqIikRLP7ZZReX5Xk7ZHU7/LJxlg2ef4ST1xVe9ZDbPeSRRz3EV0JmZMoNrMGXyYFON+102sMhuuSc1maas15JPdvcTyTtcu5jjjeKSMR4UWszKp+0RnaCcAfMSD60AbFpq91pt3bq089zBcvNFbW9mwMkSxQo8hMckILIUQ9zk8e1e1QXV0saiRisd0iz28UK4d44PLeYjyxmN0ZipUDLFTjOc1w1tpA8iTW2sI4UgENubVyyyPKwWW4ukc/6kLE+3HGSuMZzWxpMIY2iNLPDbSRzyx+aJGH2i4YOwdWGWIWNduCMqRjPNAHaC/g1CQol0htxAweK5PlJECQki3AfBkmYq2AMsAQTjNcDrOnnzH1HK2tmk6xW/2y4Wz3xEtGY8FCbuDII2j5sEcYr0mxtIp72UKIFS6KtcSyiMIj7GdrpmjUiVjGmwKPm/dYIz1ra54ct7y1lj/dsbeR5oI7hY4WhkjUBS6PLlAwAZQB0cEgZoA8gsLyfS2kEd9BMjsYooYA5gsIpBKryyLGDwztgY5+YEgc46XT3+0XBRBcwNJIGO/cjW7yJkTR3THY0TFWIAJ64Iog0k2tlcCOzRblJVkkmVftJDybWWDaqZeFmfd8wDDPTbgno7SF7W1gjePd+98ySzdPtASbDHywzYaG3+YtxkDfu6EZAN3SrWNL218yOQl0jMTrOMTlsByxZB5m4DoOg9skxa3azrdQi6gtri1tJpZ1hGJswuMNGZY3Hqy5B2gx4JHNVo9ZW3eJIJ5g9vhorWGRnaNWQqywSzQgoRhiN2PvYGa6E6Vbastuszsi3KPLPNHM32mRXUAoQVG1BlSRgZcsQDigDHs7KW5kspYjePDJc5gnVWtwPLJ2JGu0nzFXCh8lWCA55xXqk6pp7wveLHLdizjWIsglk3Od6/aJZioCffJIAqpYWosfsNrDdxvbWrAPLN5aKiRjBzOGOw4Cj5gpJGBmoteeG+iubizktXkaOdz9snkkW4WEYVM4DqwQsQQAuMc5oA5fW5rV0FyhNvPOfLgkkO5ZneV2kS3Q5Vovm6nkAYHSuMuIrkzbfMtYmhICmE7mBDbigjf5CxGTzggnjitSwt/36vc3CsPMWS3F2xMKWhCGS2g5+VPNc4bhjk+lJ4h0+4eEGCyuorg3TOsRHlyPCucSW12AVW32gnnOSTznigDzPxFb6pPcyyMsNssbIoMyq/nKqlvLTaTsLbjweBntxjy+0jS2v5mk8qCUw3Lpa3CxxyCR2O3y52gyi7wMDJ4Oeler3mgyT2Ur20lxLeTebM0csjyCZgdsj2pUkfuwoyMjlScAZz4xqWnzRvEt1KkiXEjRvcTl45PNV9kkyvKAcqgXbj5Tt45oA6nSLeaOJ5LlxcXAnVzJGqyxIz7iioYlwGQs2TwCF4J76tppD77y8voPtRu4DAEgEqtcRRPtWT5sBXLYyM5JJ98Z+l3ljpEMFvKZ5UWQbru4UMrkFSjhcjyl2Hrzx154rprLxCmqX8Fta3S21uLiWaRiy/vUtyxQx+aAUUkjoBgqPqQCzZ6MvlNHNbNEBcxBleObbCpwVjuQyBmkHAypK4CnOCTXTnR/tdy2/wAu1S2GxAw+z+bI42oYQhJ2qBkHkc+vTT0ia3m1WOS9Rp7dIzJILjzgs8i/ck3gbSQzAAMQfl4GCKsfaE1K/uWC4jtZyk0CuLYgSEABN/EihSMDgn8aAMvWfCNmLWGDT3ljS3/1yCRZ55JmHmM6uZsLnDnacNzgivLfEWhebtjkgiaZVLpd3EEZkhAkUgRkuuy425O4ZHPWvTfEmqppEm6BYBKWy7qIyiIIxGZnQSkl9rABcZJxxyBVBLCy1S1nkmkmLJDgShJN80LtwBGwHkzBmPBwcAZ4xQB4/ceGILRoHZDMVaK4iknlMsstzJjy7hZFJG3Ib5QcV6Jo1wbfTDaFDJbz+ak0dxaL5sFw+Q8ts4UiOPOSAcHngDms670+0DjyNQdrKIyRzsryRzNLhUADY+VUb04J6ZOay9P1P7RdXUVvlba3uIreaRJ5Wa4m5TeHZQLiTaORxjuKAOutxZTQw2d207+THN5UKujs7qpCSGIsNpyfujn1rUW3tk0yaxMtxdKbf7TKGceQjxYAjiUqCg6cY5IPHOKwrPSdUgkbUdPW1ka2n8tFujia7hkOWi8pTwFAOWHTbzW9YSTSYuS0lrLBehXskgMm8uS0jxYX51BIBB4AGfegCPRbfUWW6D+SY5VVyUWX91CFOFdQvLjI5x+dSyQeTfW6+eslrb25Ygtv8xgXfbLgEnnvnHUZzxXSyyrGgitoDHNIWmfzF3xzFHAGzB3RErztHAJNZMFzO07NG8FmZJpfMby1kLKgzu/eDhjgLg/LxQBkjVbiHyA8UUjXs0b2UcvnG3MsRw8aooBhKqoIKgk56V3EN+LsFb8Mk9ovmIkXmG5kkA4TZKgIiAPBYKDjGSa8wutM1W4vzdRvdSpaurW62s2y33vIxOxXA2XPzHIHbtyK9I8PH7M9rBqKyT6jLlDGwb+0LSEjJlZ5lAufmwSASOOM9wDH1aCW5824t2Z5WcEiWKSHaAuWh8ox4LkHlztUjndXEz2UekQ3V5DdJpv2sRjylijAuJnbBFu0buySKwPBALYO0GvTrvToHlu1vXtpQ0oeGYXEgcJyTK24q0Uv+wob2GKwF8LWmszRwTte2Zin86CeN4ZY7ycE+Q8cuE8p1A+bL9ueaAMrTrGK5tbd7hGurxcPbNDKzB1GD+9SWMGKUEsTwM4rUbTkkdpZlaW5LvNBL5yW5hk2FI5JZAS06gjBUYzjkVqS6JDpl4ss3n3scSPLv8h4DG0QCsRKz/vlJ5+8SQPTFaUUbMhkkFuFuD/oshgkhj2ZyIwzrhQQOCThv4STQByExutM06Se6lt7ItvRLiG1WS3C5GZUKSvicnqSO5yBXIXU6OXBdCmyK8laVZEMoyBG025R5byHuBt/WvS9WsbnULdrZVWOEZjWA3W1QQPv+Yit5cefvIfvcYNed22izW1x5F1FPdho3LiWUrB5ofcoi2Id0IUDCscLkZwaAJYb+4dYy2nwwFdx2rI7TxRPzGrHrJL93hdy+nFRSwzanJMtp5+EikW5k3oFkKqWWIBDgOYyVAOMmt59HnjDG5tzDFPuCQRyGRkVFxb3AkU7kcDruCqemDUkUEtvY/ZYylrfyNNLG+6MrPBjcrTFGx9oI4HOQPTsAeB3V82mahEDcOtlJc4lmmty7xRxKyHcpXY8YYEDbznnpzVzSPEEd848m5N1h5Wcs4WFYizBGllY7QOnAPHfk12DaNFf2rwy2s9xHJL/AMfnktttbg5R4gWXHlg7jk4GeuapXPhS4WSFHhlS2kEKmzRfKiu0IKLL5UcYzHkjcqsSeoJ4oAHvIrdmmhEMaSSRzF7dUZmeEeZ5YZmwI2k4IPHrUk2pXVxHI4821V8p50pSOONShbARDnDOeAPWs+18L6xFcSQJbPLHZF7p4o1ZImiJ2/ZwshyHDYOTwNvWus0zwPeSzmO/QXETOrxoY2Ut5nIheQOcyouPmwFJH5AHK2dnJttrh7cxM0m67gnK/ZJk7SK6k4bODuJ5z+fU2On28kkKxwT3Dgb5GEYeKxU5wxzywI7DJweQK7+HwLcKwiijBS2KXMEcnmyl48FVjlGMMnTKjJyOldLo3heeOB50tAuJuIJQ6NNITkSmOMbgU5+UgDjpQBxMWnWyCN/I3IshZ2LErHK53IwkT+AnB2g4A47VzOqPqN7I4dont9On2kQxBInmkOfKdmA34AOeo4r6otvBv2uAfaligMoXFtHHtLBVzHcMg6REg88AeoryrxT4LOjia6Jtknd5ZRa+UWguGbKpKzq21nPBzn3oA8Xi06C+1TTjeW8i2dvcnz0FyIIW8wlI4wsIztA7thcrjPNcV8ZfhfZXejagnhjUmsdT2XLQyTb5kmS4RiqTkoGtW8w5jwMAMAK9KsfCt3cQ3dxNFJ5wLrIxeSNkmEomiSCNiBgfw54I6Gvl746/EbWbeyj0q1e5066F1Gk93KfsbT2kqFnMyEZuZEP3NvOB0oA+EvGPhL4keHIBBrN9OrQIrackN3LcP5jlkS32glXtGxy7AOoPIFeOyaZrV26faRd6jJqcTG4tziKKMSAzB0jVfmVZBGNwJ4OccV77qXirVb/Tol1aQ3dy7rbafqCiRHEBdgrtDIMrmQEZPTOScc1yumW8WnTLPdXE87qLa5MXmLKwM6kJawTBnjwo+9GMNhc4FAGXpSW2lWdxa30dhHHbeX5U1vJDJqCNMvmLBE7Sh+nUsQDjOBXmnizXWe+Zo9y20pC2rRSFnTa8LSveQW52FDtOATuycbc8V2Xje9F3fm28iS/8xE8iTTLZYIxBgqXd9q5lVgAuQMKOgFeTpBIbXz7iGK0gkaeKYO+6aeS3MlxEEijYtHKwVhnGOAc4waAM6+1WO3N/FqIuWFzdrPvjKqBI8hRlljkwJZFhVEWPH8GXANZltFcopu7R3kkv4zINT2hmuhI5jeJoFYhQ0fy8fMANx45qi+n3t39ouLczCFn+ae8V7hHZXNxP5Rjz5NyAwXzGARs4Vmbg6Wka1DdMiNJJaW9hJLcXMawtZxW8SR8Qw/akQiVpsqOu0fexQBpPYSfY5IruSx3pZ3H2PySZo/KEj/6SIYlUTQAK3O4ybxyM8nt/BXgNdXl0pJWuLrCyJetcvIJbq3mgVki2EmQEP2IK8ZyRyeHtNd0hk8y408ERRxyWdva2zxIIEaeaRGngkxNdy+ejAMjI2ck56e2eFfFmiaZpelGBpvNFyrR2kohkYTzgNbtczu0ZwsRwyABQRgDHQA+vfhD8NTqdnJptrDFp7FSInillWJmt5zAys6gpJuEWNn3ecBiK/Rz4Ofsvx+K7RJ/EtpbW8kZhe1tryxmWW4kls5BGlvJ5ZWKxNw5OxWIU85281+c3ww+JMWiaxpN3q15Hp2lXry2UkcZjXbG5W4glWCNmEdurHbvBIXHJz1/oN+BnjDQ9R8D6NqK39hcg2UAtzFKzyySHDxozzBdp8vbyPlzwCaAI/D3wOs/h3YL/AGHOsdzHCpe2kUJazzfM0gjnZgVf93Hkkg5ODgggcX8ePg18P/jD8Odd07V9G0+116wsJ20y7uraN7gztG4klt7ieBn2icNnDBm6lUzivqSDxTpGoxugMFxcQpJE1k80b/Iu1XPDf8fDSMjHPOXAPJAPzr8TfHsdsr6ZY3FmDdwmC6RuJbVom3TEB+Yt/mruOMZYqpyMUAfxzfFT4fD4d/ELxv4X1aa3uJbHUJxp8ttGgTy/tMMst2IA7FpTkZVSxBJHODXjkcd7czDVtPgnlgs0eWaW5QGF4Q4gltoRE+YVbJdwwUluQMV9p/tlapZf8NEeKoFxYokMfktYllQyWqTXLbIpYT55lYQhjkbi2c96+T49E+06b9vFlKHiuVnT5jBGjXUzeTJcqJQsUIPy7CDgYzkHJAMnW7GWG0i8lfOW7ktnSKyadRcWQY3V1PuA+W5SIpySPl45IIqj/a1yto159uWOynkkS2s7K3S6vVSGBHs7e7ZiVa3jDMxcYO1hn1Fudp5p5DLO0EMl8zWlvazQTwx3rwq08MISXEMTSEj5iCQRhe1atxavYpK93Zt9ovrgRPHJGv8AxLWaIC1jjXaqwwqcY8zaXGM4XbQBo26XM1pcXmhRSWoMMU91A7SR75GAEs8FkAXS1CdWACsBzz15yS6kNg17fRwOsGwh44Ps73CGUQyW8cMbuLiB15Epwh6Z3ZFXNM165j+0xahZWhmtY4rK5n8prWQWe3fbz2yl8QxST712ybcAjjaRUUmnR3CrfL5s2nsIpkaPEE0cRlPkLCkbHdZxrtDkjb5is2QOaAEk062S3N3a3DW/737Q0Vzsjj8t13fZ1I+YB0b5RHuBJAb5uBsabaWRJKiOKEbWmgkkRYhHNl3trne2VcsG2ZIOF55pdQ+0zw3eqFnu7ewtYQtisESQzgyedFeGWULsfcSCOCcdMdMcNDr1ulzHaSLLD/pN1bQME+1iKOeB3nG/lg7gpzyTkZoA1dWtrbS7tra3uQWvZJi0EcbEWUIt0eKZmDZeUuflP3CvTg1zd9aiw1bSpLhvtSyBonjsRhbmWJJd2VXOMOVZuwzjPBz1NrpMn2S41CWKa4it0WVIZoQ13AkUCqjSMW3zZLAKuDjaNwApk9pPbxx2qLBK9zbIqeefs1zIpPmyyvIx3QuY22bVAAaPDHHNAHMazcy3si2GJpZnvI7h2Q7YBaSRrIwkDqCHU5DK2ApBBxWMba2jnvruFZpHimPkW8QSS0XYT+8MMR4BQhifu5JGSa9W03SNL0+G6kn1CWVI1lWGWKAsm6SBJUS7Mi8KjHbkZB2/MeeJo7S6vWW4sLOwlYyJGl1crCGdISZWWJrc4WNssoBHygAMeM0Ac9balax21vAtzbyC4jjkvCUkiKptkdHQRqVuWaRGXbuLgLlgM1yj3cEweCJbqM3NvKxxbrtiaO5LTCMHdtldXkOG5UHgdq6PWr2WHUZf7QtrbTdIkCi4it1hum81I5djpIP9Ra+ew+buDkd65C7ktljubjy3UfZ8Wk2XxLJkAy20cAbcu1SMsOF+9igDyHxBb+XJ9ttRdTh2lgtI2KzPDLIwEihRjcAwIB9O/SseezEbYumgs7lIop42vlZvNmDFVkW6gBW32qpBVjkdMYwTc1PxXp1quqNeMkMsBtrmK2ihLq1jJxJJGseXDM2TwM85x3rkLLxZpWt6nPZmz8q2YRzQXEtwtvLGsKtuDGd9vzr5YG7GSCcdTQB9q/AL426r4J1qPSJLqe6sW8uWZbf/AEoxM5EexIbpEMiBRkFAV6HNfsL8IvigBdx6rLLcpoF0iWzTXtzOrtcukbrHb21tEVHzndncFAwCfX+dv/hKNM8L3l1qLxR6ldStHdQxidYZ1VjgIsqkJ9nB+8dwBxgdq+1P2ef2qNOv7i18M6vaRWmk2ssIHm3UNn5d5cKqApJLJmXDHjAJx+NAH9It94y8/wANWV1pkFzm2T7WJ7ZpV+1RsFLm/QA+YhY/KN2QOoFec+JfjxaWnh2e2uQsN81vOPsgkjlPmxhmiklj88mHAAwrYyMAZ7/KFv8AFrUtJ0NbPTLiTUYru3itbO3aSaaK2lZZGivN1sjPNEcRgkjYCckgZr538a+LZbe4vdX166tIQomnn04SNLcFmjLSPatIqqUcsMB2wMELkCgDzr4yfEC68W6o+prDAfsbvPdQQHZcIDKA00duDhsED5ztCE98V8vfELx/e3t1ZJdSSztcBYVsPtRKRQxsUS4u7m2JMbquOcEZ6E9ah8VeLZ9YuX1CGe5tLCO5aT7Zpl1bukNmXIZpvJLGQbtquh+QHI5NeY+Jb+C4YS3V0nlRPHKJBbRXL3SjkwSTBwhj+bcecgNyAegBh3+o6Kt5AbpRAGkkhnt4ZkZtQmYgh0kkYM6kKCxbaXJzjPFVNW07RzNBcWPzIOJDIRNFDFkkxBAR5YwQCOc+uawtS16OzSIwWliYo5Hmv5UzFZ3RZj5SWMaJITOEA3FTgEduDWNc6lqsujXksMdtHb3M0WyFZUSdYXJaOJfMdSzdGOOex5oA1r21knuEGh29us0e2SIKkIwkPzGQMrcMc8RscHGDXN6v4gvIdQsVeW7tnRTBcTLG4iMkjopaO2YBpJyT127Vzw2MViP4kuLCdGeK6eW1lhikgjkCNOXAdWElw7K3YfKe2Mdq6PWoW1fTIdR3C1nYPctFPDaxywDfzE729smH+9jJyc8ZoAku/tEd9YRRXtwkYkLXBlZJo7sAl0JVWGxHIG8EjJXvWtrGs2twhgn+0LfH598cEzQL5pVXit/LuSoIVVIA5yeOmRxlrdm0kt0a4uLyxnRGeKdBGNygsIsYOBu5yzAevNQ3sLRWs9yPtMUlxN/osB3mCJWbh436njsM+xoA6bRpNQhvnilup47UMJWYHakKE5R7pZiNshJAH1x0Ga9G06XRIriItOJfN3i/ciDyZXjIV/Md5M5+YYC9RnAJINcHoENtP5Klmu70Aw3iXL/IqrlixuXIOQMFMghSOe+SJJ9OfWptMtyTZI6xOUDhGkAclHG6K53MBkglhnoMigD2e1TTb+5s7exv9tvC7LbqEXZcygElFL/NEgBHyqDnjkE10Eb6fBd3skE8NzDI0cdzdIrK1sojZJYUDKGdhICGLDbgYzxmvlfw/wCOtUt9RmmmfYDAv2gzQGGVXkfY20qoEgBOBtGTnrXuWjeINJvWim1CLzHhSQwxwBIoY1Ycl4EbCnDAlyWwTzjFAG04uHuXuNEtdIt9JuJFSW+iupXZTGpiP2ySVR5bsxJ+TjvmoIDqFkJViuoLiVbeVUDSwSTFHYrsiafG/uWY/NgDHNMht7e1SSOP7O0l0khs5I7qGSGMOwIkuJEfbJIBjGFzntWRfajEsCw2VtaRva3IW7khWWSSS7mG1VSRlyIySxZV6Z6dBQB6lb+I20SzsorqOO8W5a3hWGTypC8pKkZcNlMK2SCvQ+te5W/xKso9AhtIbl0llTyoorKKMz2+DmRpZEYmJQx2hwoJzkAivkBba4urBp73Ug11C0G9IEuZdgEu5PKWOU7H+VFcnHHfg43wi2kcOspcz6fJylzBFE7iMMrbCNynkyAE7uCW60AezaZ4ovn1Oxk81TJHfLvmDC7nuBHINr7lY43ocYIBGckDJFfov8M743UUF8buS7luhBjTo40hntJfLYq14R/rk+98uAcdq/JPwNZ6pJqn9o/aSI/tB8lWUr50W/Dz3LMQscXupxgZB9P0N8Ga7c6cdLLOEnRGRpIGAee2MYEiZjY+cFBGJBnnoaAP1p+HWoyabAbbWJbRCbLz7SWJmE4icYaFYQhWO5cDA+9gisnWVsF1efWLSNxbTXQjeCYNM7KsYHy2e0tyxIOPT0r5r8Ma1f6qbW8a4aWyjNvFEs1wYVt42wsYaInMkRIGW+8CewFeqazrLTjTZo1jWwt5WjultZSf9kSPNnIjzwWzgHqc0AW9e0i3htLRRcyi9ljmvA0rNcywQXMuJXeVc+Wu0DarLkcfLivF9e8vQfOh0ORJtxnlnumsku3uJZITGIY8uc24iJz7+mBVjWPiJPaXstjp80KQSu0XmXt+s0ckJkG2N51BO0sTwOa4GTXI2/tOVYVR3YOZYJi0FpKrB2WGdj5ixyEbdoTI3HIxQBZu9ddIYLa+drq7e1V4YoY5LJLdFG5o4lRWPzfvMt93MmCQQQJNCuBo93BqaX6Wc0kihLaG2uJ0t1SMzPbpJFlthbGcY545NZMHiPSNb1PT7vy724u4oZfNgtVgUpHC2+Vyr4xbAjBJAzknOOab4klupNKt49Lt1jWVxO80F2LOKEtch2R5FBiB2ADlPagDqdb1zTdVnks9RulvLiVYp4YUuGhtCQQZlkSTH2S6UZyWPAPI615Tqniq58N6vGmmb5RIGhuRH5AaMAfu7yylVmeXHHDY6fnrT2UAs0eK1mljKGB0v1S4M8oUuQ8Py75Qu7Dhtrcb2FF/4e0i/wBKjvr42tkNxsEha0eKS4GeY7WzhJbf0+YkL6Eg0Ac9catqF5pKT6dq32DU2W+2QyBJxcpLOQss8TNuklWY7M4IAO4nbzXzhqvjEv4nt4LyW8tptLaIybiIjfSj/lqrvjMYwf4e/SvT9S0bU76IW9nDPbxWbbY5WtBG01s4JuFupVkDKrJ82UB2kYODxXnmr+Atcnntbdra32i6kkW6kgnnlLn/AFU7TFNxbkfJ93jnpQBxGo6/qeq3SajbzGeeeSacW7RyXwhWZtnlzF4wPs4YHC5yc5AxzW/oEWrzXFtPFZbmjibULhvsEcD3VvLjdbWTTSKCyr+J984r1zw14Fa/tY7O4sraxW4jR5Jmje3l1f7P/o6JaOF/4lYTls5Kt2ya9Zsvglq+oiOIWDuZbpY3ZUkiX7Ow+55ivttiOM5II43BaAPmnV9TuIrhXu5b+8jmmkSSzWZRNbXUSB5GiMCsImMhA2HCH6dOj8HrqWqGaQPNqEE0YuY1ke5jjtCD+6OY1x+7I52eXnpXt8vwCVVvbWMvGltO8i3cpkea4dsb7SW6Hyfawf4t23nGT39N+H/wch0nW7GFZPNVrWaO9tJVlhmvXnAwk6hfLQKZFwUJ/TFAGD8P7HV5fsMiRiDTYSJriS4jQXtxIkZRI7Ka4kZpF8zjK5GTnPr6fNB4llu5LWytbr91qMKxXGoy2skk7lQ5t2ht7RhPFMvVE3MmfnCnivp/R/ht4e8L20Fq8yXbNumg0xLVJbDSTj7SYpLRm82O888hPPbaDnO3ac1Da+DLzxE7anJ59jLbTTRQxEJMPtRt/wDj5iI2gyqOjH5TnrQByXwt0271K9gXUNR09fLjeyFsjXDCF42CLayRyQ7lYMf3boC68E4r7Y0XRLXRWs7lrpxbW5t7qOaJVmS21J45HkjKQ5WRd08gyuV75rxDQ/Cd3bW8GnWT28LwxxQXS/ZYhZySRv51xfHA8z7QE5znnPGa9htkudPtrSCS4b7KpaZnUtfW7EJ5EfOBlvMOMDnnsvNAHcwmTVbuaygV5lZlDQuwEaSOOLgJGeRke5HtXlnxSstL0zSfNt7tjNGU3W0bF3t5XuB5kSsnExTBxuPQZGRg1r3mtTWUaCzuGt5JPLs/tMDhZmmXqqhjlpPYc81wF/o51q4muJ7x5luplbydz3arO0ud778YXyAE5xg80AcBoumfb9NvBeJLe+ZK1yqzBDMwdiqm3edH8ssR80xwo7haxLDwTAdS8+70+wjVorlYLXyFV0i48xCkeTMq8YfCqR0J4r3Cw8DxRafObZWaNpFR/wB9ItxHFHcZmt4UY5EDnoO+fxrsLmw0m9Ia3jVtQtIILNkUFRBBKMvvt2QYYk8fN82eKAOP8MW0Yt/OXTBZpI0aNZ2gdvJw/loIZScqjR/MUzgE8jPA9306wvoxHa3EEaQPDFJECW+ywxsVSRmkXJWd3ZeTjHOTjNeO6NqFtY6xcNqd+ttJvaA2qkR29xOpAilkJAG44Hypng5OBzXpVj4iv9VgSzume0QR+UUQAMhiVmYTbeSBKqDIyOpHGaANs28NvNMCkZkZGlLTRpcW4ZchxL5xUu4OfLx/Pg8/cJNa2pmsntLjdGwnjkBaCGEynHyEZS5MXcj2JzxWjqVtcLe2sV3IwtESOS5RsxtJFCPndWYjOSO2c+lcukEl9Fxc3MCF5YIZY0RVW2lIIDxHmS4A43sAP6gGJcDzrYTwwNbhZ1M0Y+VyZPvCMuOTwM4rwn4kJtWO6guPsswV7aK3D/68gBneb5MM2/d35+nNegeLNC1q01GK1gu7iEpcRzfaWt2M62r8LLJErlUjYfxHHvVS90ePWbSCKe3aS4tJWknklEQCRoNofcXAYn2JI9KAPkTUbS61d5RFdxwywyqrm7ZYJSMgMbUQTHewPYZJr27whaS6bDFBqd5598kLzL5D7LIRx5ld7iRow25kI3KhJY8Y60L4YCs9lbXUDX1kzMqBGjuGtmfAkt38hlkl5y2G4z6V6HY+D7NtP8x1juobaPbczGVwxbzPmCCIZkXBxxkHHXFAHl+vXcd8txBc251G/uldNPa8ZQLViWESWpbHkPtyVXDbwMk5rzZfA8MckEssKj7Smy4gCx5EgDBbhcMQJn8xiR1GMEDivpBNI02K7vItcniVw0cOn3TiJRBGrF1uShfIlQcAtjcpwCelUPsnh6dCIWlkiEr/AGi4NsLU3M5k2pLbKhYxxtnODg4GcCgDyKPwtZhbW1SNV8iJ44fOcN5akmTywv3QzHgZORjFbGkeHIbZi08UkUMTf6YnlraXMkZH7oROxBkGMctzzXoj+HdNiikD2luwWcyQ3RUqGZ9wQMWkG9wRx1Hf3pRpUSxWczRy3EjCRJpDcrDPOF4WF495VCM/eJCnHBxQByUemyoJ5kigkhnjkaGJgcwo/wAqm5mmCBHCAEbM1e0sJbwi3ubaZ/s1z5sc4dyLhI0GIXWInfAGIx0z0renl8jy7RtLEIiVVCzvhblmz5SszHBKgYznB7HpWtJoX2+2Ny8LQ3PlhIkUyxoqlVAMaxj529AOc0ASaXaedLbXkc17bTQyNM1patkzsxyFETBhBFtPO5wD0r3PR1hDqJXKQSIrTSPGZJURlIbMKbiQTwdgJGOK8h0bQtSjV7iKK9mLhY5LmKd4yqouDGRIg2uOQRgHqOteieH7J5XJlhnt5Yg+2SZ3cM0YwEKoCV45ycDjrQB6YIxpskEj3NqsEsJkeBXDbo4sGPayksGwckEDngjPFdRa6kL1XkimKyQIFjL7k+0RkZ3bTg4BK8kc5O2uMW1tpoYIoxMnk7Rc3W1HTZLneF3kFhuwflzUc8huVKBzcz2mIopYMo7wqdv+qTBJAAPIGaAOoTWPIZ7dxHDNG8UZFuJD5kjHJZ1lXlgCDnGAepGMUuoTy6gYYYrcXDTsEaB7ll86Q/IzEoNyZJXJU98dOvASym327ftTTecYJHP7uViV5LoSS3JwR17Hium07VYZXtbcKBPAcnFsqkMCoLb85Rw2MAkcnvQB0llb3dhbrZ3KPb73IYNvjWJJFKGEOn30yBySTxTfsMys9u+5lBLRqkqyOdoL/ui7Y9eM8irL3JdrpvtVx5aRDy1urQsGmU7uXZvlUDOSDnHT0LrO5e0uUvgqSxy8FGDONxGMxIoJjj3eoGffg0Ac7dI3lSbLcJbI6j54d8sylgGKJASc7ieMdRyAKsWGmp58Qhi8qMEE+YcO7E78MhIZR6k4AxXZWF7ai5ZtStIpGlcRkw7hEi/6xRCuDslOCCWGM4qk8imV2ijKCSaQIX/eMiA7dpZcjdsPr6CgDn7i1ltgs8mwQJ5plhKlzsOVEueox14GQBW/FLELaO8YFIJ4lR0QpJHLGPkWQSswEbY6gkE44qRopIWD8XJlQNs2hjGrHYUMbH5uG7jGRzVm5EIgjd4wnWOJHMcdvIQuQskRYBZCxxQBhTXCxxhodq20aeYVlYRMoZzsYJ8xk55O3PB5IqZdc2WTRkm3jjz5csYLqdyF0K7QT1+mO5ry3xVqLaZ5ZecyBpHUTGVUETzAqvkox3BMnaPl4xkgjmvM9X+KB+xx2r3RQWquFd4TI80iK8TllVVYxgsvzBSpGMGgD6ftbueRwzSBQwM0UsuUkTyYiDISwHmRl8Y25Bzx3rcttRD7FHKiYo0gODKYhueVQuSvIxnGfTNfE+nfFIa1cIXuLm3gkt2sY5HmAVWi4mij3H5Cj7XIbB2kn1NereHvGFzMtuwN6qPHMYZGQFbkxONzJsPIKLyR279aAPqKPXZZpNsSTgSCWLzxLMQQrqI1aMwjJMZPXA4wcVbi1zYhLZiWU+SHkZHj8tSBhipIcK53MASTjHPSvFLXxZA8y2G6Y3N3G7nDFY4hFhWYuudwBK5CktxwDV+bVP3Edus1rJLczK0YkleOLMTDloiNyMCBgqMEn5uc0AejyeJbSfL+b5QcLDGAYtkpR/3jQrnIYD5iv3gBkgDmtW21WS7BWKK5upo43ukZYhHvtgfL4ZwuCXIUd+d2McjwR5rkm4vBM8gDyS43j5RIhi8yNCmBcKxz8uQ6jDHqK9giu5mGnCHyoh/ZsMUuHlRCbZeGl2rlJ3VmYDAQsuCelAHS2awttmVPs6XLAG3wwDHOJD5bciYfNg9CcYJp92JEyqMWZwURcQqSrfKFILDaSO5wBnORisv+24R5BV0gGUDEjzdpDAEkAFlyRknHcml/tBZ3kuztMyhYkjyMMswIjkx6HP4d8UAVmjuJoI/LbyY/KaDKrGqrlmCtMCcmMOcsQOmT05qtZw2+I5jcyFZI2Mz5LPPIqszxJg/KhjB644PetlZ1ktJnlQs4BliWL5Q3muYDAEHJIZhkgHAO7oM1Ukt5o40ihilZ0miijt435M7xFTGV2DKlmUZzt560AMa3jmRcDYIpFjaPcC4llYBdrqSCdpBDAkA981VSAE7JxHE5uAyeZORA5b5P3mDw54GTgc1NbRs0syTSGKSGMI6BsyfKplWYqmSGG3B4yO+MipJbGxvkfzrxbZGQth8vIJEGY2AAOSSBnkYxyRQB5v4i0ELI02oNYR3UkhWSMoJJPJPFqlwSeIn6bTzjnBrw6/0G4MxhilS1vNzh5UjMlqLZCXhUOZCwG4/dxgY54Fe1eJNOJja6la5uLjylktwWbdgghkmVuSuwAhnCheMHivKNU1O5tbsW1tbm7lm8tPsy7QzJI22SISt8pmA6oG3jPK0AWLeygtbBreTEk5WbLSrtWWWVfMikmOMuOu3HTHPpViDT9Qimigt1V7mWPFxuZMC1WIg7EVsKxyRx+8AOSB1qCW8ntroRysShSN0V1jeJWbbsi8wnMiiPIYpnb0PPAWG+eHzt+oTWaFhDIS0JkeD/AFiOspPDNgq4B3YbAGeKAK5E1nBMGtyv2uR0yAu6eSHJVQ55iGcDkDg1Bp7NND5lxZvB50y+dFE58poxz5bBVPJQZyTjLY4zXT3GoR+elpuiuBDHIjXAjdoh5kZIEZCfvZcnqoIBIzVC2hie3kmb7RDLJC0oVgZLYvHuKghThF8sH7xA/hzmgDoLldKtmd0imutPY24t3ikdVRpYeYZ5HXzI5Ax+XICj1FeUeKdb0eyvJbOwKNdSQKwhlVEibn58rI6rJh8DaG2dyx6VFq3ijVNBt7u2NtdXiQIs0UNtCVilRsyJ9qhRSzfuieQcDGCQevzD8R/imL+4tENvJDcE28UISGIbBICTboR83mFuPmIoA9hvNasr6+tBC7QK9zACjRrbRyybSjPFcR7lih3HDDO444HpzXjnwNpciRedFG7xnN3EluiRedIQ8Ev2otmR8E+nvXz9Z6rfW939rbU5ZlgkcQRG3Jc5XesE0OT5S5cAsBkH3r6A0HWdQ8ZaUqXA+wSwvBGrTFCoYYSXCMQZI3H8TYx1yMUAeB6h4YvoLuYDTUmjdjJC5ijVvJJKoH82dSW+U5OMHPFFfUFv8OJpULtIkgZ28sxhZUEYOFUNLJn14HAzxRQB/Mxri2Wl2v2ezU3FxLApvZpbjz3jFwgCrEoUCRyepGcc8nrXnevajefYtPjsAS+4Le2sagEhMfIm4Exq2OrEZwenFe5aho0F9FGlzbfabm2gIhvREsPkhFA2yxxkmZNxX5jz/Xj5/B11cANJJlWKGf7MjRzT2ikbI4ZMDAGevXB9SAQD541K7ur+5vpYoRHGdkc0aACVESNQqneu1mB7rnPPWs7T01SLBSCW4liLeXC+2SLYSpQyIvIfZ0wO1fVep+CdF1G1tbS30tDKHRzcMpSdSi7WIjO0McHJ5OTXmLeFb3R9Te2SylaaKUgK/mESwjDRSq2Pvbf4eg4weKAOKX+27trK+jtfMnQTWn2URMkEUMgCsk24f648YJ6V1Wn6cZbi1EamKaFBbSRSv5iq5yTG0asfMVDnBGfrW9aW1zC0iNLNHPPNI81sYyJQXXgKCP8AV5B5PIzxV0aXL9ozFPDbhmQrKzMjxuuPNjwgJckbvvdjQBZ0CC6tppBdKJY4I2jEgQtuhaXP2e3iU/KxP8X8JxyK9I8P6lrNnPPBpO2NILkR28E9w4njE4HmPJI7ZACHr/3zxWfpnh+WfUkNtIZ7KUQxzMixGQALvcQwh9pcyc5JBOM8V31hoyWV9GxkSWKOXybma50/y75i+WRGWIlfKBwM/ewCQMdADr11JUjhsbgsGurUpNFJOlygeB2Ej7yTsjY4LZIHI6E1wXiTxle6fp8MdrdWNsBFNHbRDzI4trnBYGGbMhDYwMcYPA4r1pfD4vtMnuh9nW7tg7WdhbRIYJti8hpMkyJnHygk7m+YCvmf4j6JdXduwBt7S5/drNbiFZnt40YvLPEVkwWJJyBkDHagDkY55NQukt4Db3cplkkcXDOLZpcbid7sXZGYnAPTGCK9X8IyWKalZ2qWK29zbw/6ayRGNYS3CSwvNGVCs2fvkdOteKaLFa6fcEb1uLeDbi7kjWFi69RmRxgnkD17Yr1Kw1GJ7+C6gttUt5VybhgGezkt1H7pkhiDeac9Tn6dDQB7NZRSabbS2n2026ytcJmWON53DksLgSlivlsxXIX04HTNixvZbaeS3kvXSGQ20tyUAaKQ9RICQCu9gcLyQOSMVxNu0urLceTCvlo6F7hi48nawba0akld2Meg74qzcX2wTm1la2lRo3MCMk37+IbQckkxRsAeRnr2oA9D1TTLXUyLUtbhVBkWGJGUEsQWddgxMQG5Uk7s8A9+Z1nwbeWulLG7zaioWRYZFHkWtk0mWijliADwcH5SQFJGCR0qfw/qljdXy218iybws0sUM0tpNJNnAH2xl+YYOTjAOOD6eg+IBfa3o8lroao5s5ZHlXO15dkeYoSy/wDHzhcjdzz1oA+YtI8STRapJosy3EVwdtuJplNq0oB+/GOCxOCAUydo+bGc16o2r3tislpJKb2MRCOKO1nidLWWVcI+xpN7spIzx1HPFeM+K/CmoR3NtdW1tIUGXui/nG6ivG5w0z48sjpleOgz3pdK1K8g1JW1IR6dbRKiwXc0zQQwEoMNcmZwJwWH3gpHv6gHv9hfT2tvYOIXtr1SkU09xtMd1OCQrKwJAcDGQOQW5FR3tnJJeDVNRe5kvplll8uOWNJbYI25MMsRDwMn8LsDgccVi6Vr1tdSiW01O332+5iJGQWcgOCLpMpnJKvwFye2etdRc3yanamZtUtLSTdvWWFFlWVjGyySSRSYaJc8biMAnNAHCRPp0WpJH5kMh3SyyrcySeQk+1pUaNdpBBOASDj6VHPrcDqjRi6tCrK8MsKG5W3lR2YiLzFAjVj1bB4NdXH4Q028ksr6bU4Wt5FUMG+ZkaNvnkkdCVETM2FGDgda6jU9E8PLamz09IrO9+zs0lwJIpo33Y2+WqqFAKHIJ/E8GgD558XeIJFNtdQWbTB3lkuFgiurYxI6fNJHIItrSEcsMYyMjvWZ4S1PUL2zvrOKCea3M8M9sQx88kSBnWN3QLM6ockAjBGRXXeJtIE5+zC+l1FrLy5I/LAQQoGChXjQBZ4ioIBJHU/jzGnauH1GPS5rSew8mRWSO2nLNHIobbNK5A8uFs8quQM9TQB7VoNottaJf3eqOslvclrdFSOG4RFOQZGDAuhfIZWOBtyOK9ks/FViloti4V5rpxKrxqkdvNK6kRzRSjjfn73PJr5avdXFsLOyt0lVL2Q/bZLqP5Y2RuDBNIQCjKTwDk5xXsPw/sJLq5Sa3uFljto5VgsXiDtGzJ88iO2UVFByuCck0AegXOrvYXdpcm/iE0wNpeRMogcxFWPmqu3FwNvyk5/iz2qhpHiRrjVwhtbZFuHW2SQOhjkhQHLNLH1YY5UZAJ4rmNVS+knexvI5rhoC8MbvEA8scxYfu0Ayrg5/PArmrDRdStzdWqObSOygnngmZGjcb2/1BJO136dSKAPrLQfE2nNfxWt1PNOY4yYgrbLdDbhgIixYHqFOD8vyjPpUp1+11G7nsIZIHVhJcq1wDAquM5IKccn5SO/Br5W0PUNWsrZIYklS8kmLM2oMXfUFY4b7PtP7hPTOAeoNe4aJaWFxai2kjkstWZoXnEUgdoo5MMVG84kQsVPy/ifUA2javcSTzTRRxQbhEY7MCVYeSBmN+GjPPIBI5qO28O6Qksxgjt4rqZEMN0iECd92PIMYXg79u5eFb1ziu1tdAidg7TWhlhEa+bEm2WbJBaWYmQeZjGMKpPFSyaS99cO9qghktyySXpVtiH+KMDAVHZSdvP1OaAPK5/DxGsYvXmvb9XDXCwvM0NvA42vFbFJQchShJxkdMYrRi8H3zBrWCLZDBcPcpdNK0sjMnKRAylt3ytg4bj0HSvddH03StNiuYZII3n8gKXEm67leYrslaSQ5BJJDjPPUDGay9SnfESxC3jMXyyrZb02qNyot40SE46nIAHOM9wAcLF4SBLT39rK2wuwQR2quzy7AWREbLZGMlgB9e+5aeGLePTZr9hB9oZ1SO1XBJtwWCvJFJhftIXH3ST8ua6qG1tmksAdRiNtJwjyrMw89huZF8pWZkB7sPriurlsbWO8gtbVopfKaKRGjjaQPO5BIKr/CSeMj60AcPo+i2rW80cMbLdyquPPcI4JIwdsRJBxnrx2r0PQZrvw1NkXQm0lMNfwSLInl3G35XUiPEh3DHt3x1qhrNpf6Tq8r7bNUmEDuHXaIZpPR4z+6baCCjYOecVo6laGGBZoG+02NwoFzay584EgcqEPzLuZsNyB3PFAHey2eg6/C8plSO5mhWURSQIFRnOwSxtG24MwwQT6Vzd/4NlF0l5DJK0cCKs8dvMskMYVdv2rc4UhR0x3z3q1pdlHd6ZEumF7O7+aMidXdT5Q+VI5VU8bwMHOB+dT2er3aTLa3FheNKhjillkR/JV84SWQRAgwjPAYgHvQBQ0jRBGrpJJdTs9yLlFmRQ8UKtsdsN8zow6YByOQfT2vRNOMsEUJZxIP31tcJsJjSN8+QASdzEcEEcZ/CmaD4fvZ5JbmXZcMd5tigVhdHaAI7hVOY1G4cLkDGeAMV3/h/QzatElzb2xvxAC8ayyGKJpCxVoShOJQDyGwT37ZAI5dHtbxPJdm33EbkrDFI4QkfO11CI9ikHrg5xXlt/4NstPmfT5WgtxNM8gnlKZmLDhApcrHERnkHqO2K+hnW70yJjbiCRQHZ2mCLJudcSJIB8yqQOCQCMHNcJqt1LKJ7a1t4WedlcTKZrlrVAvzLHEvSBj1YY4XIoA+MvFngqyYXPmOMeZOLaCFvNaFgxIJkXIkDN0AJGCa+YPGXhWxjsruK/WS2d1a4NvORFBuXIhbeDlQ2AXJ7n0NfdfjCzikuW8yztw6QSIgC3C27upbLBWJPPO054INfKfiazjvI5Zii3K26ypLYRwTKZmZiEUG4O2Tgfw5JJ4oA+AvH1npuirdKbZjfS2QSP7OxNwspAUSxsvySKQfu88L614TYNf2RkYHT1aSMpGpV3kdUBdbmRpCCAjD7mOuQua+29e8EXeotdSvZ3UVxGoe1KozxRxlslTLt2JIigAg4J3DGSK811DwJpNqGuJYRaXgtJEaa6WOVJQT88MkLqoQFSSxA3HIxnpQB5uPE8N94eNvAEDRRRyXUOPs8E9yMqZBdMN/IzhAMckVyGopemG1ji3xQziRoIbeFUu4y8QAKPtDsgZzvODyR71wXiC7k0HVL2O1khls0d2DidoooACRttnYcoOMIwySeuKzNG8VRX7m6jM8v2KKdzK7MHU8OTCqOWGSoyAMelAGu0l4okR0kF9pMf2f7MrSI7JGSdyS7SGk6HAwOOabpPiua8u7a71FAJLEmN/M8qB3gIOWnhhP71hgAN0yOcVyEvja6nu71iFmnu5F2jIlW1IHLNwDuMY+7we3Ws4XELak10Ra29oiqzoEbMhj+ZvOVc7dxyR27HBoA9pu/ERnUTWiMmnziD78YKxztL87IoXqU5yCpIxn26keI1OiXVrpkxRzseOEJCsqKkgEip5mRKr4Y4J/HNeS22sWF3CZNPWORLiNlZLm7fMkoZQDBGi7YMH0O7viktdQvVSKyEMkK3lw0DzYjQvFvxukkkIIG3OCvJHI54oAzvE15f3dp9p1GK1t3a+kUJGqQSzRbdqzTqTgZI7H8K47w5ardpLd35ysdy9vGlxGi28aoMrJHM3+s5BG0ZBz6iugmt2nuL1TbtLYwXDW5ukma7mG07iRFIxYrgkDAzz9avaPp1nfXDO0E1rDBNHBHHI6k+U67iJLc9WDbSCBxuweRQB694bT+0LZLOK3js7tIrmSW6jjCqrRxBI5FZky0hDZAzkE8gCtHTPD99o89wk8AuDbSRTW9w2TLNuUyOrTYJHLZYqB6ZqfRXhWHTYZrlJ9SjuhcRWsMYZZYfmiRLny2zkqOQeMjj39f06SONXS7gWEyI9xd3cSF4LdISGSN05KMAuOAM554oA521RdRjubKeSW1keITxWltbwllkG2T7Q06EiOU54LMpYL8oPSvMfGySRxw2q30pRGmjiRAsflygFHFwWT9+N46cj0zXrt7fWthbXEul2s6zSRvdvey3CxvKrELGyRsBkHccKMhQM9q8XvJYtYf/iYQqkltcOJJ/OhuxIZg2JZGilO2UkegHpQB41f2+s6bcQTFYbeARiNLhY3Ekjs+WuXZlymCRgD5e2cV2vhi5s7V7cyTie5FyD5rS7Y7oMNhuJlBwu0NlRxyOlN8U2cUsAKK0aLItvFNcxKsM0DKP3Ue6UMrFsYOODjOeK5Cwd9F+a7sZJZWkMSTwHzSI+DGuwH7wGPlALcc0Afpd8Cr1b/AHWtrf7bl5lMdxzIziAgSJBHLw8rKDgck9RW/wDtPadZXPg2a5lhVbsrPC8pWO2s1DxHbdzSq25rs7cMiqQSQOxrwL4GeMpodSSzj0gyo32cQiAtC85Ub5MTSYNvODk7V5YDBwK+gf2jLNtb8D3TW0ktgRZi6uhMS5dgAFQICUTpztPHc55oA/FzTrOO11O52L/pkt68djHbBgbiHkSFblh87EhsrwF6Zr9EPBWm2Z8DWau8ZEdhJIk1x5AkWeVD5sTiKRtwTZgdznkc4r8z9WmSLXZUWHzY1mUwyPLIkUcyyfNujUgMrYckZGa+0/BvibUZdAGnQw2q2s1oIC6IkEcTmIDzHLSkpCz/AHNuWOPU0AfGvxjsLUeKLnyrdxArCMyxt5UTsCd04GRvYsR8p5xnjrXzzL4zuvDXjbSJ4Ejzp8tu8KxSNmQbwZHZmI3SgAdMgdua+pPjNYvpck1wJrSI/vjdAFLpyyKcSwyzKAgHTbuyc8Zr81/F/ib7ZqsE000kkFtIY2dYzA6rnaW27i2/jvwc8UAf07fs+/FDU/HngeGzhVZ5ruCGGIG4E0qM6blSYBX2xtg8jlepFfXvhvQdW057K2GmCVjamTUJ7iQG3RVkDRr9pMYSTCq3AUO3ByTmvwA/Ya+Olrouv6dpd1rEkdkQlusF+6nczEJHIUHIcIWGeSciv6f/AIdah4L1zRbKZr2C7VrZFt7eGaWSJZ/LLCWaR0BiwTyOR835gHU6BE9xZ2UT2rBGTda7QGKIcZRTL/rCSpwQcDOOOh9E1HQ5Vt4J7NJ7qK6e386eFYo7m0ZV+aOWJmwqArjPUAZxzXIRI0trbNaX4b7NKBnTihFvExJMXmM2Mdmbrg8CuxN9HY6fCtjn7ZeyebJbPPKUYA7ERWP/AC05Oc+o9RQA7SotM84yRCaa62M5QBPLkZGCMvmRnJwOobkkdMdOe16w1OxtptWCtHJvkPlOu5jbsSIkEwiKqAM8kDjj3ra02STz7aI2arC0jmVBcQ+ZFMeE3wq26OIjklgAx75ru4riGE3ZNmLqKZYobvT9xEEryYCyruH7oqASO2cmgD500mfUp7r/AImFpMttcA3BiDMLG1kQHfISkSBoejYPVvXv2yFLO1tbqC6iml3uDbXEZtyYmBK3G5RlIyOhbrwB7VvE3/Esi1I2txDFbNd4e3k+WSG3lAOUklUMHDDoCF9Ca8y8Q+IyLNCZXnG2NI7kPK4kbcFczGMMFVVGduQBgYFAEniHxVa/bZYIBG32oNFcSESPNbFVJCJDIgAQuBg4zgn1rkWuLa4gtHvVtFngmLGONUUjCEtLEYiWPyEBkOGJJwMCvO7jV5WvnRhdXKTEOJkCl3WNiPOkHWVORhTggD8927hit4ba80+6kSKTdHJIrLOIryU8maFl/cRsCVUEjnpnpQBja7NaXN5NDdWiQ2csaR2bxl47BJiQY/MG7YXkbGS6jH8RFcjYabZpezQzxPpjrfxTW8cc7RRG4jRQxLCARx27cZKEhtxOTzTzcvcXUmmainnW0crtJDbGS2YnfvVZSoO87gDhQAPyrfi0uF7t7a4uJrt7sKxtFhcCO2UbpIZJnAERIVBksGO35RQBbn1pYgJnis5r6D/W+biRLJIpCGRYwwabKhsFQ2fXmr9tf29xCLqX7JA7KJI7qBI5JFcuQsksDNuiRFxnI47gdKxrvS7qVpZPsdyl8dkNvYrArRJZElILiWcLgwqhOdxDErkipLLQ9bsoryFbVZbRh5dwUSKMyq6qrOtw8RaSVXdAFTO7bkDjNAG5byQahdrYSBtQeU7na0MbQzRqoxMTHyrtngkAD1qVvA1tLfyXNy8t9EIIrV7O3iUTCF2JjjmaP77o4HIJzV3wV4d1DTmeznt703Kzl4biK5iXyUB3BJV+zo33SP4guOhr0y91qxtohFcrJHdxSMzSw28TO5KYjeU+cW8pW+8SfmOMUAcro/hC10mSJo/NmjVvMu4ZJFezuY3UnCZPyAHaDjps9a9Nt7b7FYRSwQx2iyny4BFai4kRh92QQtt3AqSBISVA6nNebWOqnR7+cX8kcazIksOdxEttM2QiW4yVcnrxnj6Y6O48V214iWVxbwm3JleMw3Myz/ZjgLEq7QIG3jn5sjoaAMTx5p0WqaRei306zEkbxxCGOKVzNLChkee8IDGJucoEO3PU18ueFPDOv2fiGN763WGwVvMEQtomW4Rjv3DGGQjAzkgAsSNpOa+lrvxMqWklk1lasEBjhQ3NxLe+Y0hQNPKEG8YAxzgDuea4zVtLN1NFdXImDLE/kGWXEVn8wO1JIZdsoYj5Qxzx+NAEksEOqXwmiKWjwKyTW14uBdI+RttfnKxgRgk4YkkcDNUtT0a0aNdOit92nPA7hJZrnEskSuzC2ungU26ZOSp2lWAI45rstGsm+zF5dPjc3kbpumuRFGkkQzuIDEgsq8beuCe5qjJeSxgWc72rqyyyeScuRnCum5lBCBcLuAOMHdQB853Fhc3k8FlHqkunwxqzSWpLSBLaE/uopJZFxPIX285LlTx2rd1XSLPUdNsdP8iAXcnkre3IhSRbOCIAja0AJGQCPX5hnHf36TR9ONpJq5lt/MWON4THZR+THEFCssoYfvCTnaw546iuas9G0u2m+3Qzi3bexuEdStpMxJYeaxUllJz8oHHTFAHiehfC2+uI76VrGSS1QyGwSVmeB45wOoVDtOFyCzAduO13T/hRHaXV4qwJPatbQxQBYmaPewxcRbt2ZW3ZB25xtx2r6LtdQSMtDHdw2kk6mT7LbkhJA3CmCIjLxnjBH6VpQhROkXlRtAqRC9PImhneJjGIIk5DE43EA47kUAfM7/DmCxlhNraMs0TFjFATI0KSEK7SQuCANvQErnJAzXdP4OtpoIl083FwoXyrqW6kkaO1LEeaEtQoCTKyAqemSACa960xF+zzGDT7dYPKka6nbYGaTcwiS4kkI84YGRyAMEelVFl0ryvPsmt2ukYfbbSOSUQ3DZJRnQKdgLAY6/U0AeLT+CLnTPs09ncJc3LpLJIt6y2880T4MQW3DDjYBkNy3cc10X9qCyiijYBlkt0SVMRRKt5B88UZ8tGKRCQ8cjJ967rxFcXL6e0htRp5a7iNxdLKlyygrlxbA8gFQPl7ZryWO0mutVeLT457hEMt0JpmaKcgMd6RwRBhKrKc4YbsgY4oA5DxX4n1e3u2aW4RrtYpWeFIVJ8sxgJI5XH2h8MQpwD05rzW8F54itIofMNvC6RKT5LNKDExcoEn2gl8nJTIHrXsFxokt7JFDeWMck8Mv2e6lu5d12mnu4kGUjOAwJ27iQcDnHNeg+HvA8Wo7YrGGM2oLxxXQjjBtkgTGN2dqvzyxPzEfWgD568DeEZZ2ZIWgs47S6aSS9uYWVo3hYvGrK7AOx5CkZ256Gvrnwno1vPA+7dqN40Ya8mIjt7WFVIaO5uNrAiU8fMoywByM8Vk6b4CuNOnuLdv9KhEyCcSKoMvmSFzIhX5ZiuVAVcsfQ4r2bw1psIaRZbQmZbaa3lRUTYqA/6O32ZmXMgUBjnJGCMDoQCO38ItqEirdRu4W3a5+VZAjTxcrdW++LdJZrEAGTG8FeVAFV9T8LzW9rMIN5jcRTm0kiMq3EMgwbmBtgMc2MghsFc8ivZtHitYLa1uHhnuXspyym9cqod/uTKiQrIy8jaoJVR1BxVTxVNLJbT3sSxmYukVy0KG4umtnLbvlEjFQWIwABgEEADigD52hs7HT1l06SQr9oVhZWk6IkEIPzZkmTIkQ/MBGTuAPCgdYm1ay0S3udKuI1upJlZlltI1SGKCX5MBs/MVwcEZwRycVX8dC+Rbc2NtIDCk1vc2ltJMVWGV9ou2hZGRJ9jHJJ6kEmsHS9C1jQrVZbi8aW0ltpXiW8lh86M4YrH5QQCSMFhkg/Pwc5oAxfEGgRXAae3k1W5spYEsbiRLkbwAd8bXToQxkUA/vFBO07VJ7+a6r4UsZ9QhuNJNv/o0f2WSNUk8qHbDtRleUAyMzZ8xiNzAc/NxXq01/qaJdRxXMT3EqpCInikFmyPC25lgjQgTruAXcQT1IFcpNpk4tZJLKQMhyZ2nhhjCugKyBv3uR8+f85oApeFPC8uj3lk8Sv58777m9SfbGYYtwMEMbErEmDxkjPYZ4rqtSKfZbloWJt7ZjLcvKyROi+ZueGViVUll4B5x39azNPnAt7eNgE1Py3t7RIoSbWRZ8bpmuN5HnZU4z0BxXL3mp3lpfXi3N1AzSBhDFLciH94iFZITC+FnYHPqO1AFPXi13GZIhbnSvOU72kVlYMpKfIjklwGG0jgY5IPFeW3cf2AXTQ+XIs0xSLzstII7hRvkgXOJpV7en1yKs6lry3vlQ20BlitmMWoLJI8UNsVbcJlCgFsn0UgY44rndQ8QJJN9nSNVRHhNvdn94scsjgC3gVTkyMOeR05PrQBuaWLKK3UPMzzrOplcwsk6hwESS4bAYqoC4AXjdgZ6j0+zm06S0WCWYo7yoGunuTIsblizBYlAblSAQy7R9RXic2sRiO6eGKFrlbmGO4aaVIo4Eyp3yfNwoUHAPfnBGSdjR9V8m5Dy3Ukj+aTGSqmyaBuhbc5XOO+0depGTQB9S6XqNjczxrHFco1rbw+Y8nlx29+wB2+W4Iyy4XBPJArrEuY1gsr7VP3bzXMot3w5DFFJWY5Hzy7iQOqk8E14j4d1ppkzHdSxMkskWZoVktWYJhYo2iTbuwD05OPWurh1mTy7WG8uJJoorl47WKOOSSI7iZQAHXK/OdxPbOPoAdDqDhJmOnqSJ99y0k4A23O4vlY9oUTFQMqpz7VwU1+1xLqN3M10twbfbEoiZWRFcZks4ZABHMzq6syknAycdtV9SmuC32dNpjkuri7jhuCgXbGNrwB+VlbaQfQ+2KxbGafU0uImaaEXMkQtGkcyS2iFWMDXEiITJE7llYL6fNQAtjf3zPa3cdqLV/3i299FNI50+K3Z5JGljZNkksibBjnJPy5r2fQ9S2QvbzeXcXhtVuPMMW1hE5MkRSRDzdYc71IBCjmvP9I0G5t7K2jvJUlETxC1CQ+RbLcRgsftUasS7bSpj9SvzYzXSW9lNYyyS6jew36380YeQzLBKpwA00kUYASRiGG1DnB5xzQB6do0x1BnVIQ32eOWDfeGQwTooSNTtA+RcsoXOOBmtVdHmihDtd5+ziWQWE0yyWrMTnKqRkwhWB6le5qvYyvBaQtbW0LxBGtywQrDArJDIjWwBzMMDDE9DnODWrv1CS1kuA9s7Q4s2mSFnlMRAmYkwkFVyxBYgjAA7UAc/caGb+2mM9tbi4kjSKWLzFjaOz+WWPfbu21YCxLhV5OemKyza/2ext5JhNHE73MUU7LH5nyrFC4tAu14flVAMjkc812cepMttcXcckQKQ7ZppgZXnEcYWO3LPEF4jCDIJx0JLZrzrV9UBR2uLOBpZPJvWKhU2WgCqsO8yAgZG4Ad8sOaAM29gt7W5E0Vl9l866LXMotg3WGSJ41jUbgqPMRIMYHljkgZrbiktoHt7SWRmkWcSW6pGoeQzOCi+cJMXQ4/hBAA5OCKW2m86A21wsCvLHuguJFmDRWVxmKYGQKU8w5AUltzE7yOc0/S/skVt5Uplj061V7e3umj867hRQplkR1BKosYVQefbJyAAN1WAXVxfTPBbm7dlxHJa+UECBgkhWNgJrg4ATcOQeOxPO6d9rsJbe2uETT2kjdrqRWVbxIrgkrCLWUYAdt2W3YU/eK9K6157WJL2PTzc+ZGhuYY5X+0BfMETwyyiUDfI0T5QKxCqQeGHGHeRyXU8kdzb3FrHLd28ZljgLSyRyRqXlVpMvDtcYw2Ax5HNAGzbX8EsaONLOzTbpGtpJZpo5pLWWT97cQHo5VmJkTO0jkDBFZWu69ZYcWcCSQ3d2JmnbJkMKD7OJXh2bmAlQ+UuCqgfNjmrStPAbayitWS+kHyec7EXdiZYppdmflhJQfMSQN8bD7uKsX1hYsClyJIZXSNriW1jjNx9lDeZGiRHOF8z5iUDL3B65AOf0uwudQmvfPu2luwqRRRXEMsVsuGMnmQgxqq5HyYBGG9q1r7TIhDbSSWStd20UTC3V9kCeTNiZ5iTtmVS6Z5PHP3ea6Z7qe2iijt5LW3kkijaK/dA7YVjIn2iAguzsxI+VTjvjNc5quoTTJLe3CndJHGjiKHMJlUliIHdhv819gdTjA47ZIB5r4s0zbqS34t0umltGFvNawW8cMPmPtkktyG23yxqE5XcecjgCsHSYL17W4uZrl4Jy8zvZXL5VJLRl3TRARlEjZTvdA2cuSAK9OuLGK6bzbmWWa0s7eNbZ4bdYbrTd2PNgtolcKUeNY0Ab5vkyQDXN6hYTm2lfZLbxyW1xGnESyyCYqPNkXdlZMplyOijk0AVDqEdv5sYSaeS2mElzdlSNMR5o1W3S2XG2SUK+VUNn5M4zyce/v55Ws4ZbkT29rdGy8oiQpMksZhM9yoXdbrtRSSVCg8Ek1v6doz2qgXVqpZkjkWK3BaynlZF2Xc9xJLgOkRTaDg4XABxWxH4WX7aL1LaL7R9nkeaRXdo3RtggMSEYYE5dy+MMWHIxQBy76K8KWj21unm2VtsglEU0qAXjBZ41QqFZcFj5ilipOTjGK5/VNEhlljtpLS9lgSe4toLgSB2tXLfaB5k8eQ8A+YLnHyKuTzk+02dlbSX8fmb7mCNZI/NSN1ZHL/AL5QuQsqFG+XaDtztOCDXW3/AIX0eSV7FYktYZooI43ZAI1ypZSxD4kmwQrFf4RtPIwAD570/wAM2iEzrYw23nQzBbmAbYyZ+Y7uNYss11+6wAcgg5rubPS5NR01DZySQyQ+YHkkjjWVmct5jF1HzR4J3DOATgdK6efwy9pCLWCS0jtYZ7eVxG7JOZLddj7EY5ihBUgZxkY61vWOhb7As032aHzN8kaQkPKUcSyzRXCDHmrC6ny/4h8wBoA8W8KarqHw/wDGZ1XT5J9Y0za1vNEtqN/2qWBk2SI4UCESO5UjcwUjHoPQPGl2njHxDBq1jaSXN7FDGrrBaswjtY41VjJGwVowJUZSSu/gnGDmu6PgmO6uHePL6ZFKtwkiyZ80RqqtJsIBV2lJO4ArliBxWta+H4I97RwEObhovJE0rAJt3hpmkjQqxyTuUnkkYPWgDhNL06T7DdGe4ginMgBSSMHyHkUMqJeqnzEOxAypK8KelWAHFpdXd5bSB7RRG8dvOss8kpCJEVlB3bWEeee3GBXeixS8NraNZmFo5H8ydrdkjlcs2yOSTH74ouG3emAcEYrHv7BrFbtriaQxSvAYruIxtFNNayNh8kjcpIVcYyAMdRQByV/qKX2j3BFlMk88UbW2xp2n8mN97KIQhD4lDF1PzZzgYr5z8S3dvHq08P2aa5lM+nTzyRv5dvcCZWjlgkSWEMAj4by1yvODg5FfUNrNaXYlmRZ7a5kY5kC4gW5jG2SVSRhImQbflOCQW71zPifw5pt9JbGKP7XdXCwAIVRJW8wrDII2ICRSqsalWz8wbcOSRQB8urqyS30EUcTCVZHjNoHC20tzKrQPOyxrtLBI9oTlhjkZzWdeRLe2tpamaae3hu7y3MRinkkg3xh4UClOIcfxYwG+VyOa+kdR8D6daLJNHBJYa7biZY7JY3uYDcTSyfZbu8kDAM2wgEJ/d57GvLhoutWt1q8F7axSQvaSPdT7Ps8U8CyBHlWQtuhdZTuAHLDjrkUActpFqs0EUE1gIoZbwRi6mb7G52xuiW115f7toZBCzKoYhXbBwa7Pw/o7NHCGSdtJa6W60uGVihN8yyRSpE8Q+Q7VTzFLAMOeuQOPkurjw60enI+4yzrflNy5vZI4o4rKKGbL+aDFv2ghSsindjOT3vh67u9ReZIriWOKwH2m0iuI3lxcTvvUutqjCOT7K8akEg8FyMMDQB2UGhuZGkvgPOS0s9sKWqrbySFkSRE8ssP3SRhQykluT97NeueCha6Tq/2yOIiS61CKaN5d7W0H2hBZz2ryyMBsWNPMVTyHcjHFcxH58ekF2fYkflSSsvzRKy7ZTG0r/dzG6MNvB3+uRXe7zLptuXRjbyyfaY3mWOBTcKu0s4BGdkQBXu4wRkmgD2+wvdOsJbq2LMTMLiF5VmaJCsEjvYkxopaSSQzRsxGRxzjGK6ax0oolvunuJ5YIt7m4dJlR2cmXbG5xtMu7bsycEZ5zXmumXgRraaJra4jMdm8Lkxu0/kovmMgJyuZXcYIDDy+cV3Fp4jQahcac0ySxjYv7xolKBSrOIZVbEj5JyoJIORgEEUAdawZwbUouCrnyPLEciBV3iTJAYEsSQOuGGMjBrzXVNPudWvY8wGzCEpKZi5lNq0aqzIH6Fn5H1/GupuNRuJN7afaXl4rzPiWNWYIiR4/1uPnOVbI/h5XqDUYd9Vs4r6WMwXARIUheM7pYIZCxVmdhy2O+OG9qAPA/FOiW1m1pcJDK0FlO0bqqKbsxsobe2xirtnnDfME2kDbzXk134js7a9mgSwmFxAA2J98ri2JVmnWQL8yqjK2ONucYOK9/8U251CSV2so3iEj7YftAtZI7pSRGcBwHZRtBAzuQDHpXhWteG3n1mSTVDPaTRx2sbriNwsU+3fFbRlgUElvjpuIJJ4oA9X0i+HjPSorVZLY6gghjsLhX3LNbqFZmljTJaTZxg/LjrzmufurM20wt1htzGl3Ik0oZixnU7C4I/wBXJkcE/KAAuar6NpyWlxDdWVx9ltNMmWW0O8zylIjsit3RgixsUUZGTnnIr1W/On65o02r2yqtzI7vfQWduZDDc2y+VDPL5KkJG3lruUHO4kkeoB474ue98Najp+q6fLcWjSW8Utxe2soZWeCJVit7hC3JbkbsYJTr0NUfEfi5bvRlLTxXesT2SB55LYIJYlcBYLUDlroEknAzkkVqGS7uDdQKXuy0bXFyG2HOwLiMHBVbdXO4qvz84C8V5xfXuvxSmK5iItbWQzmRVia5GckG0IUMnUBQwBI6jNADZHuYRILK4iSdrPFnBPMDbk3Cr5tw8Y5DKTLuychgQeQRWZZT3sy2ljujKLdHakSOySyWbsH85ec277S6tnhnOcAYrd/su+vPs008sSiORbuKJ0QSOsih1nlcAHG7KtGPlJGSOa7qyhEen6df/wBmEtazSTxq7ANM0sjmSY28afJabix+bAOCeBQB4/qcd/LcJDbwQLFLJcPewvCYspcSZieGRzhwqhgGUH5lPUnnZ1F30g2drdR+U9oJBbys7PNKbgGKCVHVdnkhQA4bBGwjGa9O0qSytb2e6vzFdwNIjLLcW5lght7hnSa1jECsVCkvtyBhue9cfqSaLrE9zc3CS2skhWDTIofNjZntLecuwmCsLne5j3KBkFiSMA0AZEGrJE9ossEEk4tohBcICY1nkkdZppTIQFUJsMYxxuBGRXpWmxPczmWdVZpfLmuGtYlM7C3hQLIkqqhcGNVLHOMkjnFedR6NYWZj1mHVTJYvK6Tpd7GSKWRBH5JjJzuUKAo64ANeh6Lq9naww2K3luzy/Lkxg3j2zFWeJACSFMeceg45IIIB7Lp+n2c1lLZzS3EqvI7yRecSohZv3mMFhkNvH3j0z0OKpahpa/aLeC3kZrWZo41vI1dikcSjy41AHMmFC5xgYwSD1bod5eXc6rYFILQ20iltxOWlGDGVAOH3Ekg8gk8dq25I20y0MTbYSI2Vt0obJ253gtjrk/d6dDgigDVjWO3sbgQrDZyW8bSSyzuIxcsqgQm4JyCRljngds1gQ6mZQnnNp/2u6wz5YvHMfJDO25WPz5BIyenoCK4vSdR1K4j1U3psxaQuGKTAzC4AZljt3bd86uFY4HTdz0FKII52huorR4EMck8eVPlrPuxBHtjLbEVy+xQcsBg9aAO5t57SZZDbpAJoIGmdIpg08pC4SV4kJLnaSo25wCucYOOBv9Qg0rz5hNNJLMRJbCVhcywqMiZNgO5cK2wEA/c4Fc/fXN/pF9IkNrK0V7EGuHwbZpX3EuY95EkeSSdgXJz8oIxXKa+LjWzcRxxyWsIWIyTxsRNEVJKvJESNwBVSSSDk4xkGgD1m312zvrK3vxJbJcQJ5T2zOpklkgbCQNMoA84pgBSQ2B04rsrEzPct5FrcQqlqJCsTGaOJXy4RmQnbgsp+Y89B0rxTwmFgWNp0e387DzSsS6yPbggP5BQh4n2uxZirjzsDIGa9U0bUma3QxGC5tp2nguYkka1MEYzJBlImJIRmB6ncDQBvxakLOESsy29xcN5TebE0xYIdzo6xbxvaR+C4U4bA6Vn65PptovmTalbxXksbzIkbzF/MRgHQq6Dyx0V9wUYHGaz5dYd7eMQpIfIdkljQ7YLswtuigjnaP5QSSxbJYYwe1cvr93qGp3KrIqQw2kEi7rhIJkZpl3lN4G6WMM4GBk5BB5oA3dM1FpbxLZkLhFimWWVC8FzNI4YoWA2x24AAUDH3eOa6zUnF7GtxdTRSEukZtonkzbwtuUqpR8gbgSAQAd34V5raSmzsrcRrBcXQMSKLbNtvaRWLF9zcIij5R1G3mlj8QoV1OFpdl4Ghjja23TmVogoCz7lHzKcljgA9s9SAM1e9h06bypIopYpWlRl/dpHIgYOkmyOX5Z1GBnK52/MBXm+qXaapqFzNPFa29nGkdrFBbmM3M5kdi1wCGP2W4APMhAGFAwauavrccd1dT3htIYFkihJhYyGWaTIZsSH92eSSB0B59/O9Svo9JvMm7kiivi8kTFkhEkTDAiWRgSpDDOSAMmgDqiuo2kMkkEJ1KKOVre1ZSJJQV5ZZHCFZFVGAY8HrgY4q9o1tHbS2+yGS21F5HnkuJik1ptORNbyyyAYznIGAcx8DpV7QbpjotsEDyRyM2Vku45WhjkYCSRD8uZGGeT0BHauu09dMnPkMUuHZ2jhjeAsXXBII2j9xMAoG7kHGc0AepW9l4dh8LG7kvbZdqrMyyyMXneMkhkIB3I0jDgdBgHpXLpewSLdSzCzjD+VdO1m2ZohtVR52T8g4HJ4I715/eyyJObdrq6js441RrTdKi2sjNgGaPyiZoCNp7DLZHFZ0NpPDqNxH5/2uK4gR54Udj5a4+ZuHYSptAO0Lgd8GgDub/RINQkaSRklnlVZDJdSIVihjwysDGxWWU5GAMn2rcvbS7mtdmlHzY1SFrtZAkbTFGw0iSEgRjYFGGwTjHNczYGyg0mOSeMuUaTfGbxwGtN+UNqioCDxk7lGOhrQ1XWTBp0Ei35+z3k6NHbwTLtKr8hF0IwTIgjJyODkY96AOM8SSh5Y4RFBZSoEItC0iLEhlAeZSsoEu7Jc98n6Z8y1aeXTdWt90kbWfnkxyQyKnmKSCrSxxsSZfM3HcctgjNdrrgsbi5N1FKl8SsjnyUeSKIQMvlLEyXODGTt+Uc5OMAg48evrm6j1v7VqE0dn5eQYXi+yqiSsdu24kYiPAxnOQMnkZoA9etPHMq3V1a79slyqwlDG6M0KRBzLD5akmVmUKSMDuSDmuvg8TW11ZJPlYLl38yK3aJVnQxACeFijHZnAPzY9e+a+bLnxVpiyRn7VDK1qRJG7SByo84Rne2QkpyQQwfkAAA0l94qafUGtrC+tlDNLuneMwLMoiAkUyDmR8jGFBY8cYHIB9ZadrFrPFmb98JpU8nyAZI45VbkbVyD7ndwcnvitGRYhcyLp9sZHiRrzUFkdSsys4KwxmTGwpyWA564yRXzl4E8XzS21y8xEbWjeWkDq3lSuNo8y3LKDu3ADJA6etdO/jl7XXLK3uFhS5lyRLM7LAqyKWyM4BARTxz93pQB6JdXlvfRNe2++GxWabeIZZkdjG2JoWVR8sW4Da/wB4jjtV7TNZmlhgu3ltZkjkmEebqIXVtBHGVUyzSuJHx6AEHp615gviy3cz2t4EiA3u14FkW2kWSTMaw7Uw5HJIPzcdKsyHTrr7BNaeRMF3F5pMggKdzNI0hQRx8AYGcZ5FAHbap4g1OVbG3EsM7zzGYSO3kRAEZhXeFxgLjjOeT+EWna7tilhmgWe9XeCI71jD5W4rKsKhsiYYHPArAmkt5bW0a3Wa5MTu6hn83cechNoyygseMZwPxrGuYRAtstrGXklfZeSWp8qVTMS2+JpcDKAjdzk84yaAPXoLu/uSG3xrHHKiGO6W5G5JVy62dyiskgC55J6jnmukmvRBaedDHC1ooSPE7yN9o65BRUIkkAB2HAAxzjivF5/EC2NtaDzNkVlJ5XlSvKblnlOwS+RjITYG+bG0E9azdU+KNhbrBbR7pYraQxNGUmAt2kJ2PI5j2uSSehJHQ0AeuwzRanLbtC5SwluRBIInFu2JXCss0SZDsrAjLFQfpWvqmlyxXojgmD2tkAJpYo1892KlfLjQEqsPOG5z1714TZ+KrWOzJu4LmytzM7h4X8piSBJGXUnIZuwxnGCeDXeW3izTWht5LWKWcXZht2NxNEtzBNIAvyQGIu5JHU5x3wOQAdlaWUzRyRQxzyR3k5eASjYqAsMhrgEvIgPTAx9AK2JNHENxAsQjlduDFFcI8jSj5R9oMygJnnOOOgrl4NT8q3jt0IdbRFfbIV+2RukvzRlFcGRTkn5VwcdMV1GkSmRnu0VXujMJbaQqVtWy3zxbPvGRc8LjdwOKAOpsPCNusjQ3lnKxKK81vGcRqpG8RrGmDJIeDuIHHf17S38MaZcQxy3FlhPL8uIskfmQCNCysxP3XJwCqgkY6VuaPaNJBFNJA585MG8M+2ZZJFASRo2beI0OQQVz3HTA7WLw8JYhJJdys4jJjFvsEAIxLkhyDKW6ZAI/HqAeYnwTp90UP2WMRxp5KqxVXZGAOHmBHsT169a1dI+HsQhniaArGH2wPbrufbkkg3ALbyBj5mHPbtj1vQPDM0mP3bIDKxkaYBJJIpCP3jOM7yMY4Ferab4ZgibYq+XGRmUBmdXkwN2HUHIP+TigDx23+H1iYoB9mUyRxxMrMzGWSQPukEsgGGwM+gNdDa/DuwDG4SIRyoQ8crKREXlALAljgMQ3TqM4xXtNpoqwp5aq6xuDtzG7BAvTD7eRx15rTS2g2CEIAr5eVZSu1515Dg5+7kdD689KAPJLfwZAPKmkiQwhBb7JIky6nkNE/JAU9M8Eetcl4m+HVpfT3Sz28NypgZdiRoYiCTsDc4jkA6kccde4+lYrdRHtikhEvlfvSo3D5sg7d3Cdsc8VhalbrCw/diQHO9SV82SMg5UhSQSFyMnqTxQB+evjTwbZ6JbST+YrW0aSxtDburH5GAUmVTzOuVA5yAa/HT9qPULTUvEFvBp7mRohcy3kL2yblmVwY4wJCG5VRtIBB6Dmv6Bvi9oOkrol/fxxSQWsME87eRtadlZUYCQr8qNlSDzuyPfn+YD45eLHu/HmuSWjmCaO6uEtXuGKRwxW7NGLV3kADXG0YQ55PPQ8gHnt/JJDFALVXYX3lOXkUzWdhFb/ADSR8/6oF8qBk4PGTirGoww2FrAxs50t71DOsUKgoJNnlRPbMCSsLgB2ycqTtHTnnfDeq32raut1dPYy2iiJ5VjRkSEWcStIg+YgRZDM2FLMW4BNdF481601Kwgis2a0ZZXNvHAUdXtOGWFpJCpjLvllBCnjpQB4br3iAedCGfUYrmKNYxFbbI1tbc4WCS63DC73yOfXJFeXa9qsyTzrDbTCONhHdy3qyXGZ2ikFo9tEoCzgBgAo4AIwTXTakdDk1R7tUv0cfaEuYEmybyYn90ZUc/JGsp4XtgZxRDZaXLJew6q7RXMtoz/bJ7hEVrhW2ww2iy8JcRnA3BlQYxkE0AcVa6ndXlrdabB9rgvEurW7tdRgNxBDe+XmRoJIUibfcszMioq7Plyx4zWB4gma0W0n8m9tpr+Y211HeOt/KnmN5327zVIKIeuCu4Z5AOa6e80hbOYQM9xcz2iLm5eAwXUy3CiSSOxuFmPlOIQI0kbkHLMRnJwdVtfORNVks44JIVch1n+1LEJgI4ILgTW295wOCWGTtyetAFy0vbe4tLlPMDahBPNbPclpBatJJGHES+WmA7LzuHKn5V46Vda8R6wEtyx8izha0spJxH/pEVtGVhSeeTaDtbaMR4yRyCwO6r9strFYz6BqE1vb6fdQgtnY1w13IPPaL5EUw2zrtYOvzKDtHcVnRPqNlZRJZDS7v7d9oumtZ73yleG0wLORLWVCJ4kQjYu7ccA4waAO6tPE2rahJHpulahPKht3SNHRbKN5C6x7IYxIxe1eRS2CQwAyQK/UT4J/HD4g+A/CtvpzNbajHpthHBb3RuLqdbBY40u1M1sq4Z5QxSI8gH5Sc1+IviW51XTRdyaTJcWLrc2El7Jb2bSyyXbL5hj8zeRawhjnah6DDAEEV758A/2pNb0OJvBfj7bf2ciKLLxTcMYp7aWKRhHZXFo2+G7j83ftViHVCMqO4B+v3i3/AIKBtoFt5Oix/ZdTuJpYLmSdnGo7RLErHJZd6krIfKXOCkYBIG6vHG/bJnuLXWtS8SPHua2mEJLCCaeOGaKeOUxvNmFSwZNhIb5AMHgn4F+L3jL4fyaYuoaDJYxvctJczXFhcj7ak6sXjWG3nQGNmhIbZEGRd2AQBXx54i+IM+sK1haGRtPSKWEXz3UsGqXczTHyftEqod0BBG5SiqCSu7FAHs/jT4han8RfiZrXjcXMStcXs9nax3ExWCOFrcxQrFHMuEcEADGV+XOSOatztcFYoo7mIX8Annle7w8d7LeqFaCGNHK3JWUOSSNq7sjAxXnfhiGe2soI7u5WS5uklfU4Ibed4bJYcosqymQFn68oDjrwK7C0axureyQPJqD2N3cNpzM5iaWEJhpUmZh5sYcsASScnnrmgDInnkKpbX9nbWMkmJrSOKORoZp3hR8S/KAflOVVCXUdRnmurlu/Kt2tnWNLWWC4itStw091cSNCjXBghkG+a3e4BCqf9WF3My9DWudO0+4EOmPJdC4cvexqknyhZrUSx2qBzuF6owjsSoG0gkHis572K7Om208em2NkUgincGVJo3ghWMJBI3zQyiVQGVCzEg5GOaAKMsN7bhL5Ft9QnuPtdteLeO6xuARPHJdvKqiWOMMQpHPA44wOrtWuoLt0T7LcyTWltbNbxqv2O3t7a2QmEJIRviecMQOCGHANMlhuPNt4JSkqyWUyXK2VyFZLGVvItrk2hUiW8VUVAxIVgCThjTTYcx2TMSjGz80NO9oY4UlJmN25UFLnbh4guUUkq5HIoAg1VbaCzu79ZDCxSRooRH9ohDSSBpPs8AbbIxLHDN65UCo9B0OSSYWd8zR2zvBcrmIRmOS4j+0pvnSQGQA9R0yuDzgVq3tlFJIElmuZo4DLLEbeQW1u2UEStctEjK2XGfmK7iRjjFDwPHpT3D3FzdzPG1lP9jgbzpIzFIsdteSS4ZFWR0H3VJAGCetAGjMZ7TV9UhmdNTtYQ0twryP842CNVht4wCgQgHYMlRxjuOS1DUrGW2uLu2nkhjglb/SySHkUjzRb2sEoLgDcCTvXPQcggTvePLIz3F6lhd2FvFayNaoRFBayKuGuS33592FHJIAwa5l7uJ9ahtr9xHFG0kcUf2dp7e6eKMYkWKJMQlmyPmwAF9KAOymuDf6KiLfIEe38u9nULbyb5kRwY1ZyISxyGyWyScsO234Ob7HdiBJJnhht5ktysjGGKW6ZkQyFkKDgZIBKoOpAINed6to8qKIoLhTb3YhmiiOY5Z4blmVY7cZ2KEf1PygDJxXS+HNUbZdWUs/26zsbJbSa4+SB3dzum84qRuRYhHECPmOCcHrQBd8WaPYXlpEltci4uGCrctL9mNqzRsIgs7s5cQhhjaCpbIIGCM+E+KLiXR4GsbTVzmJbrfbwPC8EIMZSaO2UO26NgMgbt2H5+bOPb/EOoWen6dADAwjubqz2W8BWS2sjMxYm3bLreplyrFiMZLEDC5+VPiH4lsprrUbSLbbRqZIYLYW8cHmTSqNitPAF2sdvY4z04oA+e9b1CZLp5Wjc3FxOhl2FUtzDHvMcXnKzeUV2kMrEKzDAB4rhdJEGqahNetdz2dyhdL6zLu7SyJKWhnjhwWSIbwCcYG3BPauu8RRafbxhL2ZDLMsW+AyOtvbyqJt4dhkudrDbySW55615FLKFvxFYM0S7Ly3UgnzViZt67rlvmldnAOAWxnHFAHtTXM0MNrFewQaibGVlR2kdBvciSEyZIJQhs7Dhd3Tjmutt9H1TTIP+Ej0++kXUC39qW+mCZXYxIypIrW6gneqNlTjaPXivIvC4vvOZ7i4m8y2QC4FzHJKiuwHzJsBWQYbnkleg6cfZvgvwg8tklzPOYQ1iIzKUQgrLGHKo7tujg3BMggHaelAHqvwh+O3ie5thZagl0/2S08y1Wfz1vJTEqoPPlV9s0eAdvzKR0CmvVpvGuo+PLqWO4gure3t4Y44bG+llWGYCTE00ck90vlcthTndnOVBwK8psdLs9MtLmKxZDaXMSRQwWajEbREfaLmdyuZo3mOUCvkBxkDnHCyy6jJfzGxUafatdKtwLlYle58pgw+yqgZnYNzvONvIO4igDs/FaWehXVxAkt4lu0t2lzFbFXitYjEcfa5lywiPG1XQDac7twzXg17q8FuHjt31CS1jd2jFohng3SKq+cEYbjByAxx6npzXsPiCxvNTK3F3e3MVufLS88+ezmkkWTMbhLVrZcRMBwzZY5BC15DqEGhaNd+TDfyxhC8W1ZBKJYJZBssyEX93MWzgMFJHbFAGbBq3nzwm6EM1lEsrWy2wBCvIuClzEvMfTPAyN3qDVW11rTvtN1LqKyuLcxFY4yyxIWDDEatyWWMDJ6cday9fX+wrR7lYLqC8vEaePfJFLCI04iVrNWxLkFQTu55Jwa8x1C88QXYjubmS2U3OVEcqAzRgH50WCM7Qu0DHJHOAeKAPSJ7u9uUiubGONtLlllKu1oDdy28JJVoWncbZVcdTjPUcVxmteJbuxv4YJ728ullRbuGMkW8abxgC6MmEdkAGdpIGOcDFP0zXLu0tpFFvczS3siw20VyJPs1tbRruR7RZPMVSZVO/aMY4HujWT6paRQ3Fhi4mMnly2s7LJDcSsTK4+Q4t3LDCYBxjgdKAMmz8a6nHO11FunR5PLEMrCSAsRgGMo3z8J1XOM84HToLvxhq+pJG7xM+ADcxQs3lWzIQQIGHyquAM88ZxWba/DzW7e7Wddl0sMgSGGK8AnM0gKebbxhQEjQnLbwvfuK7y1+HD3WmW0l3cQaffxOwkORuaRWIaKYpLsm3BeSMj5jn0ABoeBfGCRSgXelKjrG8q34lZ5pWlOxlkh5zGqd2AHuc16/HcaVPERIJZ4LZDNFZm43rJI6tJvSCJg9svBIUBlPcjNcPY+D5o54YLFLVJhCiW9wgDxSEDc8IikI2OeeRnPbNSweGfJna5U3Fvc212wvhC0xlueeFikcbI4gQQVJB+bFAG5caDf6jaPqFpDbWbXYVG066jHzrKAIjCD85XbkjbkKx5xmspNNbTpzNcq8721s1tcKIW+zb5myY3ljYrOTEMDaSRznBq9DqtxYTQpFv+zmOeKHzJTFMd8hbEkSlllIyRlDnBzjtVnUJZpJnuLiylkd4iFiW5ne38wIqxvFH5YWMbusZJLevNAGKmu3kDiOONp5I4lis9MdgPs1mWJI2wOS8YODuPzADpnFa/m6hDFFarAZY7qPzPNs2fz47mQ7iYy+DKpHGeWU+lSxeF0msjeQ+d9uSSF7h9pl8okZZYXtmZvLwQCpA255rW0PQb+O7nilTy2iRpUYmYWshLYiNxIy/u5eeNnyjjJoAuaJJciKK1eGQTLcvCsoaSP8AcoufKuI5cM0jMS+MZO3pnr3XiLULiLw5b20YVra/yL+4gBhDTW3+r2Rjdk9RnP5dKxILO+ulSRDFeSWzFLv7Oku9WmcAKXIAcbc/vOQuOveo/Fryrotrpbyvp1vDcPIcq91NGsA8xHIZcsrNkZ56daAN34az380txIbyeaK0uUaKxIa4SVZxtdpCygJErY2p689Oa+xNB1qGzjtbi5itobyNVjPl3u+MQhgCVIbbHKf7v3Rkgnnj4i+GFxqFsslzFDaR/bpQ4kuUEqXCws0aso3gBGHzZ5HGAelfWGg6fDrNvLqur3VpC1pB+7himhgjtwvMN0iM+JWYggKxye1AH2t4D8U6XeSW00moyxXFvJDI1o7SNPEYGCLBcRRoVkDRtu4znbgc8V9NajZ2kmnLHbIUa4lhee6iuCYGjuCsqrbxpkGYn5irYRduGIORX5XeEvE7aZ4u0+WSWR4EZY7jzbsIJJUw0dx+5UqoIH+rdDuI65xX6ZeDfGv9s29jZalYi2t5La3ZWljSe2kncGJEtioALhOcDpzjpyAfKfxf1+TStdubG1tWto4pIZ7a4t4xbSteCQMsqRruDWuBlhjrnIqWw02/1fS7O4t7lpL+7MNzc20krSRzzk/IMMUCk4GVJB5HFfV+t/Ce28ZXlvqE1rLcanaxT2tpdtpVhsAeXAUytGDvEXI+Qk4wCTXS6b8F9e0zVLPUrpWmsSv2aEWkcdvc5hxlRbyIuY/9sgE9s0AfPVp4G8TaTp0uu2OlrA01tJc3DLLcByBJifc/2nH2fA+6pKHOATWpb3GrqogTSg6ysILlpoma3D+QWaUXRGFxIfu4LegI5r7N0T4f6mNRjUxXa2qLKjC5V4rW5TzPMRPtHzeXOgxlNoU455r3jw/8GVuYTHJprzWk9y11NE8kMyrIoBDDz1QsM/wr83PQ0AfmRpI13MMqWV5LJFKGt7FbVWh84Y3hzOAyqIeSxAXnGc16ZofgKbWrK6l1DS1iEfmRxQRJLKbGeSTzVvI4VBXaIwYsh+M5Py1+hNj8D9FFyhthAGmjmuXnUCR1LuZJbQOuVjmVhtAOCQeM978Pwt+xxySWLQwIlxF5iSA3Du0vEqW0MwVraFCeR8x9BQB8LaT8FpbD7Q1xcW7W11BKltbmzLsLW3kCB7cu/wDopdf9Y5JBHSvUPDfwT0jVLKyhltbd5g6eY08MwZHlP7vlo/u56sPlHevqe3+HwnvbaQIpkVHiVHbMWySUF4DCTuWEjsRXcWXgyXTGiDQrDNJvuSzmRhLI/CRIEU/6MPy9KAPnNv2c9Ba8jvAEW4WAWUQSKJkjgaXdLDBcKT5dsF6lgJT6cV09r8JLXTpPLtzJC1tcC5jghdZRKWx9mVA7Zt1Y53n5gc4B7V9RaZpRhAlBnbc0DPCYk8qJXyHJ5yOnfrjI6U+70SyEs2JrqSMSmcmFFSMSSlfs6l3AcvHtBwP3ZzwTkUAfMkPw8tZJbaW8iVWkvnN1FceUpRX4DvHGhXz8n7x49fSq83w607Trs/arVY7h5ZzFLEovY3jH2byikwO5mPQAZPPTmvatehxazM8ogmuXuN1xJbzZLKwjiKoIyxXPGQCARkk1hafOG8qOSAJJFaId107GOG8P2cQPBliQU8t8gDJx37gHNaX4WisWntrYym8ufKEsk0a3Jj2cz7pnyZ1A7k4PY4rsdS8OrDYXKfZ4JbiJEtrOBVa2ktN1upea3QKPMJ4wJAC38OazbW5j3TCG8t1uLOaPzvMmZHu2k/1guFkAIg9o8n27V6n4cnk128ubm8uYrO+sP36x3Fv5sF7CEEJdY44zIB5nEWV98Ac0Ac7bfDzULu2kkSaFStjFImpTBFmime2y63SRkqX9R61m/wBgG2L2N4HuEsLdAr2ilLSa4aPzC6Agbyrgl1HKfxAcV7JqT6/DY6tHLqKw5iis47WK2iSNIdpk8y4deBcfZxnOcZBHXgcc1lfWc1stspWOBYrpMQiGNpnjKu5BYl1kb747/TigDxnUfDyXl8RA9wuUbyFtQjKL2M/P9qaUgeXnHMZLnbxWRZ6fe22pRLNFEZY4CZpAs0sQmt2CzrBGyrjB4JcDPbiu48RWF5Gtx5pmaImeaW0g+YGaV/KSa3nlJMZLfwkg+wHNeeWOtapdS3dmwv4It2ILl1SWWwKShyimIt55K4MoJycc88UAd9JKEu0tTKvmjEkyRDbLMsURlVgTgfO/bgkjjnilU2N7E9iLi2tprhcuJSIJ5x0jL3AI3nk7CCduDnHOODurHUmlF/KxlguoZoxdSLPDNaMI8ESKVBUCfLISu0DjinWjXweeW6jEipp+DdSRhlLEAws2wZjdhjbtBz1oAju/Cry6g3klLlRKsYB/ePGsQG4kE5KGP5Awy5IyBiva/D1sZLSJb63iQwlYre5hA3+bL1jlMuCHwMEKGx3xXnmmWmpyyMjyStO7W4+z+U8QSPjMxcDOIzjOcbuCPb1qyu5LSxj0h7NrtrWZBctGAJXIBMdz52QvnkA9DwTQBuXVhpc8dr55iV2zHGonMRUS/wCrtXxu+fnrnHrzWBdeH0vDIbKRYIrUgSDcqrNIBuO1mOCMEcjI49RxmX80ME6GCKRTNIGaJXMizSJ90yeYeLjB5MeRV6TW7i3jR1uYDG6sqECMqu1t5DR/eEmcLtI3Adsc0AZfiDwuqi18rUJ2mkcLIE23CKgjErvcSlixjVdp2jK/3ea4O40y0sWnS8WaaS5MsjSQgtbpag/LK6rzFEQfl3YDZ4zXtzul9pltcXHmwxTn7PI32gLPvEeMjy0OPkwfwx1rm9Y0iImWzkt5Z7W4EUsk8NwWlcwqPKYGJD+6A6xHA4oA+frjQbE3ou4NNuHWEecnkpO0YR0wZI4tgAhKfIMv1Fdpo0FvNDPHHaW8UUaJbLaBpbWWPj5mkUK3II71pf2csME+pQ37XCJcNHHZK0kKW5Q4kl5UAxY5CZwrkngVJNL9jNvc20heO5dEkhZYVKoUO2aaQnMq+4yOOTQBl6lo2mRqsl3LFG3lj7PEzhzKxV8C48tExHheM+leU3tyllCUtWlYSmZrnzcLFG6ny1aLMY/dqo6g4PbNdLruqfZS8c0v2iWZ98ZmaNNpEchZwWb5rchvlAyeeleX/a9UvzCJLZIIre6Ns3k7pLieFwZEgMcqhc4x82cHJ5oA6MX1x50LRxWbqyxfuo5hKA0gCjdFI21GwMjJ6npnIrS1SC+EpeC1huJkgE8kU7x25bYuBAq7xuY89M5OAOKr6Bo0t9eosemBruWdcST32YZUUgpC1pHlUbA4YMVzjmvQtY8Owahbp5qkS2s+JkaRg1sIV2yRxOjZmjx1LHn14oA8+a3k1S0t5UtibvzIi1sbVy8LR9UIlIZo8gYK5x16V02lRzXMUNsbaPzt8SHfM5ktrlH3OqLnMvAHTPpXVWdlZ28YsrZYNnywrcQr5xQqN7ZR3wGKk87iPfsLVzoqRSJcWIeB0dXa4Zw7uD0LEf6znPy9eepPUAks/OeWRLucySofkMUV1bxF15IQi62zTZ65J47Z4rqrG0j2CQzMSrgtDH5wmcg53NII9qElj1OeOlZtrZqgia6ZmnSRnaDIVYhj5pj/AHHOcnOOvTrijNrs9jePa2l0bJBHLLA0nlPHK4B8wXJcgrGTwufXIz1oA9QtLSzZ1jhYiV18skSJiWM8sXmRyQ275SCoOD05p99YT2lldGwtiLmZSilU2LbsuGVg5wXPAPfn61zPhZLyPy5pRvjkgd5H+Z4llZg7Os65RiegCsTz0717GscNzFFDsZvMXzEx5jqMD5iXAILAjoTnqMUAeF312w08pfxyyTQncs0C+VcJcll/el2x5qEDJwT0I9quaPZ28qxS/anvZZJlmYSwrbwxO2PKRplb52JAIwSMjHpXaa14VjffE8V4VuCAJUKE5OGIRlJC/L2bHYVe0TQo7IJE0TrAHYRb59zyxoMDzI1Xhse3Gc0APe1JjSDaSWAaTYzOmevlSStwpIyOoOGzgV2uhWlhNbTyXsMNvJ5WEMTh/liUbERAR83H0yRUSWe0odyxp87bmK5DqpYKuDgAqu35sHkVTivDGpb7OUEZLEBWYgFjjKIOnJoAqy2gaXz2XDxsGUOpGBhlVmWPIZ+RgepHajT4pTJKHCmFTuCsjAkuTtcFuhzjj1rSy84G8nzZQJfuMAq/wt05A9BnGKuwLEI5Fn/fEw4Qx/IGcEEDBwfT354oAzAi/aDIi71dvKBhwbjZ0fCbsgg57VyfiqeCKK5ikjniZiixCKORwxUHicONqkjqc55OMHFdXJEMCNC0q4c7oz5D2nBLFnOGYKCTn26157qV7buPKvb+WCRHkIZ1EiTbc7Syt8zrtycjg+o60AeKeNfE9o1he2dvGsE9pArSRSw/ZwrvC8YUvcJggkrgg9+Mmvk3xnryy2QtrjyrdIpYFW4ikAvvKlHmNEG5323mjLEAjHHJ4H1R4r02DxDaaisLhHtXkSO4t1MazyxqZSsbFSJiFQZBOAeAc8V80eONFu5mtryLT5HIs2SURhPNMn3mVo5FCx24CY5wcnjI5oA8K8d+PzpFvpkmnArcRsIY3tnKpNK0Zc3IBBaG5cqEfO0EN9wjium8O/H+6s7W0i1XUJQPtEk0ECXJnNivkFZdysqkNkEhSAhI+YgZrxf4haJrUMTxx2dzGLF11CRZogDIZpQ7OgyS0ERABZQRjOCcV84alJPHJd6tfwXEa27sxZ5PstvGsSZdhvId1OBn5ST2FAH7A+GvjZpWopBaJJHM6NDP9psbdmNwXw7uJicwyI+0uTiMkHBIr2Sx1dNWGnC4vHlnad54LyFkEQlbiNNy/KYm+VQincrHJAFfht8OPGmrR28kkGrSXcUNzL5ESXRjWG0ALoCqqHnVzhTxwCd2Bk1+jnwY17VZrLRY7izZo5N73NxJNJHBcBWMlvJJE5zburhcbFJbGSKAPvXQdQWZpBc7AFjeSO3YgyRvAwSVDGDmQN1woOe2a7KxmkjiEMd1PNM7mGR1fJgRjuBlfBBkwcIoJZe4rhPCuopdXbMstsJDZbjHJMskcN0EZ5bZQq+YzfKCCRtJPBJrpV1IRvLNZwMZ1wZZdqxqSSBLIEYhWhRMsTnOF9QKAOgm1K5jZknVVs0F3ulM6lt1vD8iyR7dzq0mASPXk4rzuXx/HpbtfalPshSF4twJCb7eFykRVRnJIABxgluDXA+PfF19p0cskcskdqkc11LEsbPd28gkDkeWRtnikRT8gzkHGOa+NvGHxTW0h3NOi2sMipDbecTcXX2iQje2nsDIUd2KsHVSA3y0AfovonxQS8nBRHlRHVRICRGsKxN5krFgA4kt95xnKEfPtNelW16XH25Lp5HuJYgjoAAisokiMbiQ5lOMcZIxyAa/Kb4ffE2+vmlSWWFXvJGt9GgWLY8nkHzLe4QK5DGdd0ZU8pnMgQc19ieDPGkt5ZeXcTNNJYCMQXCs8c7PLKIhDLZqB5YAZskgOBz6UAfTDa3F55acSGeNsbWGxsuwkGZQP3hDALyf4vSpZbm2n8p4Y8u5lldGkwJI7lDEUWVTgYDE9cj0rzGy1NXQSSOxa7DxO0g3JGSCpL7+Soyc+o6Guqs7uGVke0jlgthNOICIUliYhRHMqKGLvHvJOQCB1FAFDXtQnstphmguLkRxIIdRQSblWIjEUiSgqqnj5hk5yAeM+bWN3DoyRRw21ws001+BLHB9ml8yaOASXBvm3iSYyGZVK9AoIxwT3niGK4nuYQ8UP2gkkTqvIdfmhiKn7oYjGSMD1HSuPubTUbUNNc2aK0O6SO3aYSrcsZQxCShzHEzKB3BA9T0AOU1K5n+1R3N3D9mAKRIkV2m9VlYTPKv3vNYBSDuCgkkZ7VS1VtTW4W4tYGnjuI3jS6RjcQBiPOJMZjxvCgAMowScAmt1zLqQuvty+RbkQ3EBiiU+Ubn5/sjStxmNkxuzg7goOSAVhbzrdrZ1lZIJ0tBEd8Uawhdi+YUOUcO33uOCDnFAE8zTiK2C3bkwW8cQZyfkkfHn3JCplsg4APpzwaoST6ha/aLZBdS28kU0JkYeYs0ezziscS5KkuNoHXn8a07KO2ieS2k1GORY2kAin2OPLK5/vbpMHt94jpU01j9oFxJC+ULJCkoQJGHkwpCHfuUgHI+vWgDyy4uA8GozSSXlu/2eKGV5IWj2iRPM2LKeFTlVJB+UHnHNfLXi3wrfancTRmyCwoyXm/ciB2OUVfNLAklj1U45zxmvtW60iK3luLKUQmOS3LTwyQ7yXGzymTe/KFQd2OeMCuA1vw7bXmnxPLay+faPJE72qm1+0QmTchczEeWVUkjAz6CgD488LeGihQ3Rnt7tr94tsbRzWsQMhOHYyGQTcRjawA59K968L2k9vdX0ZjdJIQUlE0i/ZGYYYGFt2fMIwcgbPfpVe806wtJ7aXTre18xZpZpri4fZLLuJRVurqRl89wScgJyBwcVp6S6mGZrgJNE00yeTulW5LkbYkhXAaRFJBBUEEdCRQB6JZtNBbpGYbtm5ZjHdy7Msc/KY2IIwR37UVzFjqtklusUmn3DyQlonaB7pE3IcEYmQEsOhIyOODRQB+Cgt280x3UTWy2knyB0JgurZjnzcxZLYxhc8HHPArqoNDguoY7y3je6t5FMSNvG6OQEAbol6Jg/gBz6V9G6h8GbDSEmS40+S7G5vmQzg2MSEHyZHdRv4H8JI9Kv6Z8PEWxnWwVLRo3R7cNEPkWUAn5843Fc53AdscUAeQ2ngjSzaLNdRWayQEuDE/kySTIoZCJC210zjODz6c15z458HBltdTtIYn1ERzs8q3RWQMFwimIDZjGMc89cV9Zav4A1W1tUuAbd7byZ7qOJpFY+YP4JDkc7xwOnvjmuGTw4t7GkeqWyR6nKoS2WEjKMWGx2IJEkYGAT+dAHw+vhwX09tc6h9qYRWrmRp7WTyY7gPkgeUNxm4+Q8rg9MGtgaO19Bcra2/kIrI8V1cQOS0kgCFRlB29Pxr7uv/g7fXNkkz3UYeOKOa4skRBuljA/fLOn349pHAzjJPvT9M+GtuftEN1ZwzXUKIsaQy+ZDGWCsrvIQApHBKkc0AeM/DvwJaWVrbQXdnHLczFvJm8ltv2h48xlnZgFkDH5QSAe+M1ua14RhuY4jHLdx3FtdeVI5kjtVu5w2zzbmIDbhRkfK2G7V9eeFdI0u4EP9q2jpPp0KtbLAkaLIf9XIGtxwy7V+/wBATweK6keCvDzwTx2umk4kVrSW+t3B8yRjKY4MAiZiwJBY9vWgD4lstGu9KmSzt7W6t1uEcXDqctAGGWnAwRErjOCOSDmuK8f+BbDWrPzLXel1DbNbrOZY1u95zsEhiJ/dA5O5hk559K+95/A9vqtvdS3C3dnqlvDJBbXFrFDLJ5kZDZaMvtmiMRI5Hy84NcTqXg+Symszb2H25L1i5W5tY4GheIIZooSuPNJAYlScHsrdKAPzK07wbNYWP+n2Ec5ju3RxEv2yYqqlVmWRowqp1bDEYx61l2+hyCRGW5lktWk8y5laR4bm3jikLiIjITYxwAFzwOnev0z13wn4d1fTtYWys7LS7iGIGRpIWZHk3h5ESEIBDIW47degr511D4QpJHFdTPHFAXaQQQTKZmjQMwWZSeATnaMZAJxQB83ada3x/tOWz1AmzZPLaytdpeSN23IWkzh5MDnB5rdj0W6McDhbiR5o5JQghSUrGowUeLO5juB6ZPPSvcNA8CxoL1prVTMQhihtbWOT7NAVOZZ45XUR7o8BWOcE89eO70f4eTRQyPcW0skMixi3mClLiN5cvBBNCPmXlRyoIGOeaAPAtNsA1vEXjUhI5pIo5y0BR9oyCxQMihh0bgV2Phu3kutQKyzJaR2qx3EBt7gpKZZMCQN5mBNHxwRkdBk166nga1vJLu1gSa2vFtGkmlmhYwW9uBtkTymG5yz85x29KLP4bZlubiObyP3MEUFxcYjhl8oAytD5ILNkAcFRt9hQB5d4g0CXVp22xXbiUFhMYUETjawDyKVccAEnaoPqa8d174boiwSXESCOVUje7W4aYOgYsFjikyIWAP3lyDjAA6V96eDPDtjexPbavL9utohI0Mtk3km3VyRKs2TlkRsDJA3AnGa1tZ+GOg6lpl35Xlq+nTxJZoRKYBIQGkdFLYKFSPvLg4OKAPzwtvA1rb31obSLU7lYIVFzd/6pJYwMQBF2BBgdS2M47V2s3geyk1FF0+2YyE28rSmaWS3IZQHE/wDCTgHhcqSOelfbmj/DSzt7BYby2tJGu4xK11ACLUBHx5MmEAhk9dwC5PBxWhc+BdHur62kSwtjaQpb7glskyJ5DCNvtKohDruHy/NyOegoA8W8E/DOfUEMIjhudCuU23EUlmHiUghTtchVWUN/dORjhTmvSrr9nnQtIa5vZZ5tVP2WOW2+yymSGwj6yw3MW0F2GVxx0GMV6jPBrenJGdGtbbTYxbMlpZRRLEsy2+4vcwyPGv2dyoPOTgkCuZ0Xxpt1eW2vJLu3t7k7zBqCs+SytEXkkZszIWB4HGSDjFAHxd408Jw6fq93NpNjMqbZIrmRIDBFBErDD28Tj94GUAnuMnjNeMap8PLlXGqadcSSzyq7xRQ2zuxBbcUuJHxtXIIGcAZ+lfp9rWj6Hr3k2EohVJmWSyuYlijuFkLn/RpHViJAxb5VGSAeQK4TVvhrcW901nCZpbB4GnuIUtstG+SDbSNtUgHt264oA+G9L8N3WowRPqFvIbiRVWC1xH5Y8tysqooY7pCR19/SvobwP4UmtTLBbxJp08Nq0sc+oK37h8AKiFOHkJJ5PAz3rsdP+GEdtHc6pJbw2IWUxxRLbSbo4i/l7lfecPnGSvPOO1epeFNNkjkXT7m5jeRIpfssksW6QPEQwgutw+e3Y4C4+bPQcUAeO+I/CMmtxhbbcNYsyJ5XljcRsE5adCAFyWxgZPTpXNeHPDFwEhh1Bbi8MtxNNd75AfMSLKsiROOIxHjvz719hp4VQyxmCU/afs007QlpY4mxIv7tUZPuAsw+Y84GcGtG28Mx2U0L6na23mxBo1naARjypxu8otGuMYOAxPIPNAHztZ+C9Atke71GzSeOdmNiIpEFwlsBlBFGrEiVegHU9gaIfCzhTd2Uw8sTR+RHcyCO4eIucwSMfmDY4APOa9M8SeGYbt1OjWyi5sL0SbyJQIIiQ5IBIzGAD04+bPar+h20Sia6uYIImtJd10DGklvsdgHdMsQX4JUjPoKAOchS3t4Y0mtDpsyT7FRWLqyj5ml3y8uWyOFyPQnNZ+vXVrp9lI2m3F017JPFKwYlRcLNwUED43KMYzjPPFep6pplpI7TWkkd2nkxzEXcDK8Ns4Kb4iVwZAxbgHcAemOa4bUtCcWktwJPLjjuYYobmJI5rpiBuKLGWLIB3447kUAcF9pa0traXVRqEc9w6MZMwXEUQQlhCITKAcYUEAlzuOV4qLTH1C5vZ7gJbxW5jaNTGnkTXnP7vzVEhPOeBg9eoroFsmke3hlhvLwhnlTybiNApydzTbdxweCc4UdM1kapHKJlS2u7ixEcZi8mSIL9pmyz7reRhlyDnkcNjIoA6zTbiMT6WJLH7JdzFxJGszk+WAY90bbcZIzwQD7nFd9LFb20IdWYwrOgm3rtuI0RQ5EeSP3gYDMgOBkZxXlGmy30UDOt6t3LFblLN4BEZ7mYEl4rhpcC2VDxu4B55FNtfGt9qeyO5t4BHHvWfe7RSo8b+WIllfEbKWGc5JYA446gHpmp+JTdpbXNhYNDLE8khhaVrk3MUQCl7+OdAk7beVIbA9TXPT+OLSS1Sa5nKXcOYxHGqJG0KyBliCRErGOSpGSeOK8y8R6zNcpK2miYSQOUlVropZSBF+do1jHAQe+1qwbHULLUNOkLWLR3xi2NO07R2oniLAypbxhvMlzydpOcfWgD7C8H6la63aRSjVrexlmCRrGYfMhTz2O1La4jO1phjlWIIJxivVhollDPFao8zXEsX791lNsspUjYk0UoG0NjdnO3ng+nwP8ADLX9WWT+zjPMIba/DwxXFtstoCdxSaNyP3rFiSOpHQivvl783Wl6bJLdAzC0Q3U4VQ6Sr5a77iVhnBP3R6D3oA6Gys7m2nht0nlR7mZVaaeOV7NJ+BErzQjKjIABHysV5Nex2kc9vHHDqAj+3qweV7dY4TIgxym9uGweDnPHI61xWkxtPFFbgxXURjjJwGC7gFcTGUjapGDtOcfXPHqGlW6apeW7XUPlsFeO2nKs6K+za0kjYImGAOQSOKAI7yO1nMbi1LHY0RMrECRNnBn2nDsBjkHmuRay0O2k2zNF51wsq/6NOInwB8q72PyouTkHk9B611XiIvpVti4xLHbGR3kh++/XDqA24xYzk8he+Oh8aOs2t9o97eWy2zyEzORIkjMETIlCSFcK4GSBnJ6gdqAPL/HEkckl1FBeQwpbxtGyR/vZLlFZgsaTElEfkZBbJz9K+Y9QtriW8+zWcccNu0peaK4ilklQwjc0rssoKvtzg42+9e4S6fNql9MDqMNrBJcGT7MkfzzwgbvmEwUEnsykkk/geE1rR54r4WEcZa3nia8h81VgaX/lm6TNFIWMSsB055zjFAHjPia2srfSp0jSK1m1BpT5bn7RdeQCpaR4zKVt3JHBz3/Cvh/xzfakb2YtfxrGheMQRXCqqW8eQGnZdwDkZ3DOOmDX2z420SdpXHmTW83mQRRQQo9xttkbdkMudyEggHqQfavmTxF4Z06P+1b29giuImmmaVJEkS4ZB8xijQL8kpkAGGx1oA/PPx7Fpk2oTXVw7xwCRNywEOZnV8ghEXJXP8WcHIxiuIur5bKyE9osps5WZEIVYJgZGAO+MsWZcYwP/wBde3ePdO03UJWs7HTYrNRP+8nyTLsZgBCyt91w5APbI7V5M3h6ASrY+ZeiZpEUNdrlWaIkDyscspPoOgB6UAczo2lzQ3brcxgW17hTI28pBOyks6Oh3TS7CuQM7TnPSvQ9K8KXE+m3gS2ljgglMCXMavPGsbruEs7BSJNy4I7r3xXpXhDwCBYmW+iJtPm+z3KyNLMLmT78qAqeASAVAyAcn1r6k8E+BYLUDS/IDWN3Fb3Ur3BaViqKBObcBcsW4wCPlJwc5wQD4x07wnN5Nu2n25nntCyvvQJEpkbazOxAXOOcHnI74xW9qPh7UNPmVrglgQCpMWGWZ1BVIUYfvQMdRnFfoRafDLSrhZ/7L0dLa1UCWc6jAiyTZfAYyljgAAEcZ5/Cuo1T4V2yWWkvcWdqt3G32iS6gjCRQwx7iqNcyk4Jjbvgc4AoA/OrTvCt9dxRFYCoK+Y5eT7OZWY7fmRFyOvU9c10WgfD5Gjf7PYvJc3UzLMkjxyoZgxAVJZosowUjOSB6Z7/AHdoXwvt726mk/do93am3jC2iDzYYg7I8d6yiMHcSM5zx7VoxfDq0s2tHM2mWjQSiTyVlLuJhld1w4XBLOO2QCOPWgD5K0v4OazbywedGtvZ3NvLMZYI/KnhAwQiPsVi27A+UEHIINbVn4f1K0t30sWYu7CGT9/LFJLJPLG7ANJnIMrqx+ZWH0BGa+59D8MXNrFcxSy29+1xElxMJGDyBN+Ra2UZOYyEPJIGc/XPSW/gO2SH7TZ2Mc7O8jqyQBZ7WQodyTE8yof9lT8xFAHwza/C/TvEGpTWl1eak7xWytawpbjLWjBUZVA6EFuR29DWVrXwGbRZoJtP02eeRJCI7hLXZFaqiFgLtQSHnZfulhj0Nfo1o3gEacba/vLW7s7u28vYBEbh1jnY/u5IljJy2T14C43Yxmun1PwwNRtZLaylJNvJM8yyFYIIVMYZ3KoCZZiQQpPA56UAfi14g8GyXbzKYLmK/hjbekg823Mak7HlDqFgHTLA5HY9ccva+HZcRtE0cFxGrfanyZbS1wpUtEioW3E8eYRgZ6iv0z8Z/CW0WOa9udNN1HczOLoRb33kp/o6BPlxERuJIyMnmvMNT+EwtFQWGkw2tvdQRwRvPvKG22/vDc7gDsDkj2wMHFAHinwb8PxQpFNPBNctDdJ5YhnHnCR2LF5JF5G1eQwypXjPavtLxb4an8QeB2kLwTu0MtvKb+NIoHgVCESNWwSyD7rY5OSfUcj8PfhTqNvBvMcNq8FzvgMRxI8QwTHEmf35KdAOMHHpX1i/gd5dHRykbxNbkGCWOUh2VGDBFZcCTbkHBOD39AD+Y/44eHH0rXtS0m1sojbWt59oa5hu2huNrykKrxKMKoGcEHBByK6r4e+IY8w6JJfNAI7OJkbKPGVT/lnIQxLk44PXIyAete8/tbfDLVLfxRq4s4Z7SISyTO7RoGnCqZI4WVCWeLaNox+Nfmvo3i240PxU9rJLNDdreJGGiHmWvHyhZ1Y7lUANxx/KgD1T9oa98y2aCFrYMfOdJvOVI33gKVCyMCMHpkDkntX5geKoLmK/jguAkZaQ5ljeORZMsSh3REqzAdeTzX3p8WdSbxDpxkeOK1SORwmopBJ/pRc7pJBuHADDGCMLXxDq8FxqN4JZpYnghYoksp3blQMqsqxrwePTPU+9AHc/C/VZdD1JL3jZbPHKJo/9bxyrjByFwB1x0r+hv9hz9pX7Zb2+i6/rMLwXbpBHaiNpJJQI9sO9wpMeB1xgtj6V/OB4eeWCRra22spikM0/BhU5O1XzyeM/TFfUfwu+Jdx4IvLR9LW5glMtq0ktpOroskEqktFGxyhYsQQfxzQB/a94VsLabTlKfZ900Ucs6HMcKW+3fG8QQfO2SvHLH061r3dxLdBkCtLBap5SywrHEI55BtkZWlw3mbduM4OePWvzg/ZO/aj/AOEt0TStI8RTSNdosCJOUhYtlF2RyuHwxGOeQfUV+lFnq0GqputIPMjmkja4hjRY942gGTg7dx2gg57c0AUrfT7+3tH1FrkvBHDtkggjjmu9kbhUa5mV8q2Dk5966e01KE209qJPtMTQIROiFW88DduJcgFh0yCehwBxV2e3SBMum21ltR50CvtPlH5d823mSQYAOAc9RxVqytrKXTvPt1aOKO5jWGEho2twB80kgVfmRxkgE9+fQgHlGvaSviNCgvW8+WYeW75+zrFCQRHN0yTtIA9DxmvI9f0OfQxfXM0MrWzxNKbexmMSzHYISIVbODsJJGM+nrX0JrlnaXzSJp0spmSWRZre4kjhiRFBIMTKFyQOh/pXzl45hvrqBAk0iR2Er7iZSZnVHBzG+SGyMjGOc5waAPEbS01G21dL2S8t3sJY3PlquJoIScRxyF2HzgsoPAzg+ld1BdahLBPBLc6dYtdWkiQCJCJZCkg2tLFEjK0zDGH6j+fn8vm6zqrQ21u0EM+IofNmMscboMO8xi/1bbwMBsYJrt7U21vHHb3F0kclozHypkCi4v4wBl5j84jA+4qZzuGe1AEtrolqZZL572SRIsR3ME8Qld5SAxMEzKA6hsnOe2OtbVpo2nyz3l7DbPLfBUeMrILdbiNAo81rdJGIx/FgZPUgZrj9P1Yi/uPtBu7McuiqyutzIp+ZI7aQYyF5wDkjnHFdJpevQwXlpfRxTyh7hlVYlSPD7cLLIVJ3rzjaODnDY4oA7+00OymMlzeyQP8A6LFDKhvFjklkJEqRQgEOQvAKk8gYFehabc6bJaaSbjS45YoJ8hBLKFiQOYt6hZySOm5HGSR2Arzu4u5pUN7HbIb0XDXEUX2dPJgSIAu07qdpl59SMjHNdPbw3SvHPKERbuNZQYt8assi7nBSTAWQde24EEd6AOt1XRL+3WXUoIrGSBubeOG4KBfNY/u5A8u5pAvUAlBnGa8M8WxzWzNMukvNcieSCOfzXc27OoOUjgyDCHOMvgZ5Jxk16nPqk9wxtrBZhC6BXkuJAxRgCkskA3bcK+M89uTXKSi5vRKr6pZzWsP7t4pQTcXMkbYAUxKccD5g3pQB5jLFdRT273WoPN9lXy3W4lie4M8g3QFVTdmMFmUEZX3FdFG1wA0SoiyCAzXTvvMyW/yEJGqxnaxLbuMZHeuR1O1t59QmVIDPemYMbaIfvZIFOFjt2JAVBwQTgDBJIxTJZrzSbW/vbua8e4YRCMxpEI7YIUWK2mkWQmRAow5AZRgjPIoA7aP7PdNDD5SyrIkkLzho23qAAZzPwcbuo7Y6dM4Mmp6fozLAD5lm1wFeOUyXUTFWI80bAW27se2ORXIR63quoK9tqltHarbQtfW01pcSwCZp8J+7UKDJFg5x1z7deTv9Qee0it5rq4tJrS4kaSQYuGuIXIaMx27gARrggc7iOSuaAPou0m07VrKC3t70RM9w0heMPtWQtygIXCgDA25yAAMc8ZF9oYtrxFWdZka5ieeZowsqqhbLQyO24LyMqBgng1yHgDUnsbi2hC7biTzXJZf3k5f54plhwTC5XngA89OMV7BIbO6IvJbSG9mykd0J7mVjCGcs7HYAwc+hHyjjpQBUmlZ7KKN7aSe3ZvJiffEnlRSknzFDEDJb5iG4XFctdaW+rTSQWrPPDE7QvPut4zHLwBMm1hG4GAOvX866u51iWCN4baONbUud1tFGJXjhVm37s5ITZwCOxrU8OaBax2kt3qFmLS21GQLarBJIpihdjIk0hfGxi3Jz6+lAHnOnaLqEE00GqTNfw2M0UaSi3jaS0hPyosci4BfPB2kjvx0rv7iTTY9NKWwuLa7tZXMkiyieOZl2ny23DPIPIyQBXTXsOnWdrdXccpQ26iSOYgtaXEsS+WqykcMw985PPSvLrzWbm91CC3WKHTprmN2mkCGWCVTkSzBIs+Q7DIUvj8hQBcg1fy72UTRC3We0lgt3tyQnmP8AMpktwxWSTdwDzjNM0SWaC5eBraOJ7nbCbgITGrE5eO6jYbXZlPqCucLXn2tazYeHTIkpdo5im9MpP5JQgRPJcBsRBuuBz6jIrHsviXHNLNbSW9qMNGyuWb7IiEnD7RES8xHOS36UAfQurXeiaRE0epLFIkMkUhtLgomwuQFaNU+ZozztAcmvP9UmlmuWu9LSwhspH86ImCdZUjCqDI8jtvC5BXGcdOMV5TrfiuXX3js4WjMFwZIp5LiPEpWJR5b20iqAVUdMcnIyK27aG7t7YJDfTXZTThGgDMUYqRJsaNuSxxgnGOvvQB3Ud5pJvRLIhne4jVNhKLiUFHYtgktGSOFOSfSu2trWaC1+2aYzxh5mmlhEZW3KsoWRHIICKo6Zx07mvDNLtYBeC6Qs1zcmNZradnZrKbgrInBDrgAALk817paSXEml3EUVs07JG0YjDyIJmlUZbH8JVs9eDj8KAKAvdQuLu4a3uvKisY4pcSqyWrt/y0jLrlg+4MNyggHrxk16LpGu2yZubt3tLi6gO0rtuFRJBtEwuGZd+4846juBXlskt/HZG1aFFWRQxV5RFK0kYCqQFzmIsDuHXnJ5q0un6tHowvQkC5uzuuC73BCIocWkUODwGJGVXHHJz0APc9D8QW0stpFcagZYrUurNdxsYzvdHUlOAvA65PSur1FdNuoxMkmyXkiW0ZJZJG6wmRAwKpsOACOBznFfPngybzNRkvLqZZbVZlkSFkLLFKEA8vymGW+YjO4AD6V7R/aU8UAuTbJPLBI4kWyWLNnA7nEjru+diCM4zgZAoA5LVNMgZJgdRFvMz/aGURYVlHzKsrru8xh0wuQSOcV43r+r37TRQvJbvbW8rm388Nblp5CqMwNwUD44wgJGDnGTXqOsXVvq2oRW0sbJHHK0kb2m+FZFUPMXcuRkMwbcPWvGPEmnw61dSXiKtypDiOGGeRJ4BG5Vm2oCEkDKoyQMj2zgAyryXy3kiaa1s3t5FuftbTANdPgMhiXP71RGQoAyTiub1W58uZJIzJHDcHIBfh5AMkSwbsqCTkZAHrirUkEFrFIblZrlo5VjBvJFuZME4QW7HBWNTgjAPTnnp5trl9q1ncSLBbeWEkLq+4SrI2fnfLnCErg4P0A4oA6uLWER0a3e5tpslp+kojKcRPGyZWJOTxnd6iucvwNSv7gmKGeB4Q+S+1ZZt2DIk33oZCeTwBmuE17xne2ECysscjOkipE22OMsCMq5jODgt/ERjOD0rqPBksfiXR2vlZImiuI4rn93vMT4zIodGwyc54zgdTQBw2uaPCZTDNFOsLSCKRUuZNzY5ANwigzEOQNuMkAYyOa5Bre9s1uhepcMkJeeO1VT5Moj/d2uyNgHjulBXLDr3IOa+itd8KzTWbTpbrILcs8LxsqvO8+FJSENlxgD/aGNw4wTyN7o92RZXckMckqSGxnMZEzHywuJXjLZiKjbwRuwCcYGaAPAfMu/tAP2SS13MA0t5GAlwZWOzZEpIdhkj5+e+Oa6fw5q2L42Wc4P72PcIo3UIFDI7j5k3ZHHA7ZHT2i78ORmySG0sIbgZ3CRJ/MuftGC80zIeBDjK5XgdODxXM6L4ak0m9fURpBvLu5t2WGNkSQQRGQg7/MiweDkEdPagDr9BuhLKLeOEWe1nKpIjqPNkPVCg2Sb4yPmUluRwK9YsPsX2e3tZZQjxGSTypwFSSTORGsg+YMBxz3HPNctosSxorS2LW09q8c0W51KEHaCmEjwWH8OOABya7l7D7RcPezIls1zLEsaQMkk7EpgcMfnyc8gYwOtAEEVrCVuhZCWLUJfLJW5UJi1KhDFk4BQjpg5IOT3zd0DQ5rNnlS3trG4ExjCgzMzhSXViNjb1CE9hhu+K1bCxAdy6XUc8bwmJ57Jo4SkYXO9Yd/o3Oecg4GcDrLPdPfLdkRxxQbsyx7WXLA+awDccEcDsBg4A5AIpbS2k0Zvs7z3E7So6x7ZIlMasRI5CqdspbIz3J6c1d0+xs2mgiurVY1Z3mWKYbgvybhK1w+GLeZkkY4wcVp2tjc395EY2nMLrIgUeWLeeJenmshyvzZYEdeM11U1iqQwrBAkjwp507SIjTSyAbXjh3sCYwgzt9B3oAdoMdslvOz3ESGOTzGt3/1dwIlKxskpGShzyq88fia0XmrerbozSKcszrIUXynBzBGnGQDu25HQY5PFVBPAY4/s8xa2RpBcpcQbHcyEhY4No+RQCuCeMnrkVSu4FhspYQ0qTQSsYxHIVmh8searSSN1BDcDuDkUAS313aSGRkljsVT5TvVmmMKKQHMCjaGYjv8AN83IzxXnWsX8V0LZrGG0eaSdhHJJMUntJbdCVZ4nYCW2lXOFwcMfxrRuNLtruGXUGvLgwiK5M6GRw7z5YqGSNSzcnPGePWsTRbK2t/JvpZUuMQo7Bg8sMCoN4bEsYKnyyNxGcZz06AHLHXNevLsW9hdqUt4/Mmt5gpt2aFw7R5U5MYUElhlF6Zq9o2rw3Pm3AvUS98iR7uO3u5liheJEcLDJtIcsHChUDK2AWYV2M+mfadQu7izjhcXohilmtLqPclswDuYCyBQm3IcjqOhPezc+A1lh+121nGxS5gkSCC2SDy7dJHjFwt0CPNQ4XCkZA7HqQDa0bUreeBhZMJEe2Kzxm2RbxLtRtaVmbJclgTlcjGOBW1bidIWmuVRiHAhmuId4aJ2Mwe4YN8hEzHAIBC7Rj0qaLozw+VaCdjIHkZJlCNMGRC3lzSMoATGMZxxgcnIrozo1xdhxcx6jI6KzmFcLassKlGluJNwRUwOpbkUAcprMgvmtjKEUxQqJ5IXVATKAGQmJy8cJlDYCjnOe9VYblBJFKdQimudNX7Elg32Zke0m2s8aSyIWkxI2OSSuMAek9xbW8pms4LmL7SwST99xAioo2RwNGMtk4A7Z6Vhx6bDYRT315aDyy0qSmOR5WmZ2Vd0gUkQhZuAFO7aoLDqQAQ60t/bXsKQTSWdkZFlNqr73E0ZLsIVVNyuMnkr5XPLE1Rj1O7uEH9pJLalwJ7C7A8g3FzbkqoklAKzYiQBiBt3AgE9S8X8UIvdN3C0uJJTE+oSI9xAkDnzHtmdd3lkI+AykjjkgkitefVLS/WDT5I7aC2sIniS98x9szhNkf2eNozk9mI5JySRQBizX91ezpa/alt45lF1JdtGVS6uVJTbG4UCQqwKkL/cyeDXn/ivXbx0S3ZtgSQPbIsDCS4aM5uZXkbGMpnavAYYIya7TULaWMwsAxt4prfzmhO+KNAxYGNpR8jMDlm6HJUHPTI17wk2t2Ut1pcKyLab7ibbeebdibf5asIpSBaQhdoBz90jOKAOa8OazZ2sIeWSJy0s09vbgzzbVLlys6OSUQdyRsBYgHAr2XSdSt76WzZ3kGkTW5N8sS7LfeigrbmVSSqM+CGUlcPyQa+YbnRpPD+pYuppIbudVinjmKXVuqNCg+SbIZmOM8DYATzjBPf6JLLJZpbNOI7KJW8+Nbdp4ZCGVYngRG+QDADsMqGB5HFAH1BYCxdlmggWyS3j22/ktHO1szE+asbA7WDAA7mI5JxmtS8uoZre2uVfzJ1ZUuYX8nbcKHzIeDhZSvzBhkYbrxXlkFzNZWlqftQt7aZnSaNQfMuYh8wlZZPuKsbKF/vDGK6CzuRJAdyK0bvJHAUEiwuiAlmuC4DFwoIAXOegoA7GLT9KvZmFtAlyqxSTxlJ5DNBOZGPkvA6jzYslt2eCclflrq9P02zUIhsY/PNvGfLWQJaKrMxuZxHu5uNsmwkZAWPbmuZ0fXLPRGUzw3Fymo26RF4CIhG5UpGE+XKKVUZLYznnmt/Rtc+2X0ENlEJYokkeWb/WSQRh2zDI8igSSMTuwCeG9qAO2g8M2kFtC4RATDIEkilBiNuFUxwBQxYESAnJUdfpmeXRbe/njRoPMS4hHmuJCnkOp8syKwAZyfLBxjA347V1Ol2zi03yFALhJGV7iIRtEvmMEUvnBIAHGPT0rRhiWGQ4nW6uZYRHvjBKxRkAfeKjDYzx1yOMjkgHHHwgba1uUtZHjBYCG4QeY29I1UKS5OGePCgYzg8jvXmevaeYNPmjnslle08uVoI5lnuIVMxikmmQYKqoG5skYB5Nes634glsne0hjgjLFCPtE2FLxp5fmQCMn9/leAeciubvJv7RjW4u4rVSLeZHGBJLKki/M05Uj90w45yQSeBngA8Kh1K2ub+6gjdrmwtLm2WO4CBPPLRQrkBmO+3VsqcE58ssOK0I7Oe9uy9vMEMd4ykTbNgiT5IpVLALGmFULzzweuatpYl7qZjZpDZxS28UCRrtyCioY8gDMeF3b8YByCc12cGm2sMs62iCVZLKMoxjSaHmTaqs2795Ism44GSNpHbkA89utNkj1ON5IibaciG5klMgiSYyyPvEjsRguxPAIBbHbFc/4p0PdZSmxtLcLDZXhv3ZmkguFi2qLeNggU7mB5HGc5PU163eRSCw1CKa4ttxEZLR28bvG0Z2knZI2yQlSQpAYZrg3vbm9uJi0KuIoRaxOoZW2yh1dhbHCuDsBOemetAHx/r+i2d/qgv5Zo9Mvra1SSILYrdiEpuVVCtC6khNnA3E4BKuANvQeFtKg082epH7TPsk+0X0kOIJ4lMUcT3hWJiJUDsCwYZCnZ8zK1avjbTooJ7YhbgXDS/aHMN1FBHLEAu+QBmAdVZwpQFmyp2riuGlsL/T2j1GO6mC3eoCK8tBdZkmtbUK6RKd2wW0jFt4HIKnIoA+hbTVbaaFdMJke4ju5wtxIxntrm3KriWI7dsqAqVG7lCm0j5aujV7OymuFkdo1nkR3u7iXzbbfDhIjahHJTEKIjLgYdGBHFfK17r0trcXaR3l3biO4DoInZHjS4nMwgs4yP3p8mVMhA3JPfiu8tXGoXUhW8mt40iWO4s/KAvo55AvkTuZGwpZWRiigvh8kc0AfVfhfXtJtRJcG8ivDM7Qx27yW88kDXMxIuUkEoCQghgc4KjgjOCeu0pZrHWHv5oo1NxfMLeV3ie3U+WJFmjgSViEMbKSTxvJ78V81aHpGoLcIk0sEDxiSCPZExa52yHzBK+0CTc4CkDkNGeAOT7e1q0EVvvtbya4AtXuLe+lZWkKqrSPp0cJJSOT73zdA2COKAPc7AQavA9xJLOslrdjJs5BAkqsXMkk6eYoSMqwxnGenLVbi1Cwgha2WUxRwx5YpCpY7JW8ze9w3yHYVx/ePC5rjdN1KKO1YsDFDcOWeBT5TGJMlbaSRiFBUjPUcDjkYrM1bX7e4imypWKMEYtyjSznCCJdincyh1LEgEc4oAsatb2Rl+1wNcJYxXD3BeIbrprhvljaKNzgp2YDkYOQDwPNrm4S/1wQagwU38gjW4jy08S2sG5iAwzHPkDk8DopwKt67q9w0Zit2a6SRo5FVc28nnEKzRoj7SnByQRzyec1wtsrLfBn8t5PMeQMHlYwmddmwybcMw6EDpg8YoA677PEgVYzIcIEnG0LJIiYkgaVF7ONm5lyQWOak0TxnLot3BZpNbWtrfyyRXlkYydoy+9icH5chiCxw2M9azri6NpbyQy3UbJNAtuSzhJCFJZ4oC2GI4O447+nNcJcC6e6GpWoAiyY5z8zRRW9oyGIKxXlnZiCRnOTzQB61f6WUSXUILiM6dchp4buKKRSY2OZEkC8FgWUAck8ZBOccPcad5t7axXjPNMvmXTm3YLG0ahZCHJPUB0yO5BwDivQPCGq2+owT+G9TmkhbUboHT0VSNkpLMViDKAYgpUbvutgsCRUeu6MtnPcwtcqZ4Y1jSKSNWmmXaDdAspCdQAPm+bjHINAHLT6dGXNzN5blIXjWJ2GI13CSOJfLJxlWY5bgE4JzxXaadfRMI4lSd4Ws0jhMwD25mYApFjGVQKRkJuySxIGTXB+fbJIuIJbJVto0nB2Kw2s0qyLEzkZbcowMkjk45FdDaaxAbWN7e4Czs0KAXUMMYAwFH2ch90kp4O4KQAeelAFnUfDmnS3l1Zzo266tFkdDvMTSrEWyJeFVAW4HBwuOoNeMXMH9gWNoUu7eWaG6vXieLcsheUGGWFFkzmfYFQY6hcjtX0Ff3jy2sE8kcDXEBCs6sXJVjjcVQfdySCSME5B6V4z4s02XVDFKLb9+Ll5goTAjaAsYEMauVMcjMSWVdwxz60AYVldySaHdK1uUERIt1vI0t4CIzvmCRzIQduRlhhi4O3PGeY8OXQu9Qmu9OvhczwXfly2EjbwF4jjEXn4YxqwJO0lexNaOtXmtvp0WiyC0Z7cwg3KKGYmZvMkhUIgBYKyDkZIGcE5qzo+mrp4tZIrJorhFaORjIBJvkkaUMkaA4BZz949uaAPovwpryqUgleOS4uXS3njs0jiMkoT5tyg4VMKdxQ7upPNbviK9MixQ2zxSLDICkErDceAW2A/MQAcZb5eOvY+O6RqNzY34ublpLYxeWtt8yp5U5B86byAmGDK2AQST1Oa7JLmbXJgLdbZZgwjF1IrosoHDozAfIcY5XIIXrkGgDndZMVotzAoe2dkjvZIoHaRJ5WUlI2kHyxfMV7gA+wrQ8M3tzp8djPc74o2lkee1e5IiltzGiyocbjJOpYMnCj5hjjmtfU7RJIJ47i9SaRCtp56RRp9mZlUxRKHA8wFsDJ7nt3uaP4e1K0iZ2jfyIYt0EzuJbdZZ1USxThlJjlbAwB0znIzQBp3djaXd3Ld3Bna0img+ySCR1FrMUTyS6KrFlHVyMqSxORkVwd3pzxXWqXNuouI5lkjaMT+c08m8l5l2f62AkO2FyRnBGRXU6hcaotvFHsjijDv5kduJJXmVQS8Zcrhj8pX/AGQvOOCcaBECL5Mdy0jhvKlRC32dZ1GI2dMqNu8EgnOcmgDnGlBjggXYAGTLPAykoCEeEeYVLfdJBxj8q7jQ44ltZWWWCCGKRpEniJRjlF2C4jc/Kf4f9oLweSBx2pahp1iI9OLxXV6rq817KGQRmJ2E0flsAQQjLyeCTxnrToGa2DOzpslKPBboJXa5QsC0suEKhAhG3kYI9aAO5fU7RUieY2bTLJ5JR5mjEyygHfDEhwFXbGDzuDE8Y5rRvbFTBJKl2LxbuM3JEyFNksMSMscJwAkYf5Rk/MAD0OaoWWnNIkU9xERGf9TNGE2QozEncCpy7DAYLkgg55yKt+I7u4stPaGCGPY8WBKWCBEbaAiu5GX2gcDn9KAPIp5ZY9VzdWgu5JXg8uaGaaOK0VFfzEEcX3gC2MnjJ44PGtJqEEc0iQmGN2/cxwr5W+VJOsUrKd33iSGPzDcF7V5bq3iS80/WlijkZCjsjxNkGUE5LRg9PkYemeegxVnXNWtrZ9OuFsb3mWH/AErzYvKAmy7/ACswxzv49QPpQAeKdNFxdwstsojnSRVfzQPLmiVWEroWwVBQDLYPORXn0Fzd6ksWm6lZeYJbl7dXVWlFvHwFKzMMbiTnCngN2Arrdf0dNYntpGefyJoJSiqTG8cUgDI0gikIUl2OA3Jz71peGbW7014Ip2glt4XK3cc0B3lgFWEQsM4nK4HXn160AbulWJ0Cxt/OEQtV2qxaQyXEUbt99I1z5gYKwJ5C4Gdoq0dZiuW+02ct0Ig0iSOwSLCxuyJtZcZweARnIGO9dfqOm6dJYTQ28E0dxe2zSqREyyY2FHtwzr8owOcAffrz6S0OmW4gu51gto4lZ43yYpImLGOMuy7i5LY3dBjk8UAay3d1a3Er6tdRyIfKmgD/AGlryVyw8lW3wgGJUMZO0uB3rs11WG8uGnjkaKRVKv5cwQn5UXannDGw8lhtBPYHv4DqTm4vbRrWeYWccWJp7iRpTAzFmSGF852bgoJPbpXXWGpaVp9namdi91LK8ksjSBjDKmARsU5YYAwBknIoA9eitVjguBHcfaXiCXISGQMm2QhWQgRDyyB2AAHp6YeuWNrLboY1mntTIjTNFK0comcjEUjQZ2w5GPlG719D0GjXFzc6JNqFppxMZhCm4jjYbIyMoZtwy+cE8cDOD0wOZu/t5nspLdzZh1eJmETRwKSCWR/NwoWRgDuY8Y+U0AeI+M7660ia6TTM6VEbZo55IWuZYzKpEsbROUUJNlcESgg54XvXgWs+LL3XbU29xqU02q20v7l5E8v5JAfO3CVVWQkN39PlNfXWo+C9T1W4kGpxm9trnIzBG0kKMd2JUaJW3nLAfX2rhr34JzHUY47qJ5IXWFhvTyozGrcFmVcmXjoCfu4PrQB4r4S0LUtTRYNYhFvFaJuMtpEXhu7aTcYml6lSpySfXgdK9t0v4c20y2t7cx3NxYWcCYSMWy+QZXIWVS6byxXk55w3pXo3hrwQbJpowt3IAVgtoAPMWGMArtl80BXiZhxgnGcnFenS6fqkGmtamxhjltIleR7qMQxzRH/VqiQkhyGwPbA96APNbLw3pug6ZNe263KoHMzSSxKyksxAVI2AZRj0GPSvPteGmXOoKbi1lkcOsisA4KLtJXyyQMrgnJHQ19E/Zb/TtNvLq+ggCS228JGGnMrlCcBTkRAAjgD3618ueI/Fhu7qaDTNOlYQB0kuBHv2XUbnAe3Byq7gBuPY8cUAeV+JfiFHp2pR2kMN3daXFOIItPkuZ0CXAIHmPFHCwZOOQ7L0rPsviMtv4hTzRLEVjaPy1ljtEe3fkx20XmlWiByGY8ntmq1/4I8aeJ9XgkTT/JllMlxJPLGFtXyWVZIplwHXbk4OSMH8bcX7MPj2+k+03E0S7282K5jZZVlhzhiMWztC2APlBI4oA7DUvjvptnLBFZNd2s9wVjdPtnypCx8sr5pTYDnoFO8+lc1F8U3nknisJJJx9pkmaW4u3M7xjJYBQowVwenUdK9M8N/sja8oe6F1bslxInlC73uHRU2yyokYQBg3TcrZPqenvPhD9kDSrK3DT26ahdPLJKb2dDG8TMuZXhQKuYzj7pUHj7tAHyGPiNrmsXRtbeG0K3MBRmaRstgDma4kORKABhFyRnp1NNstL1a/1e1nW11ByLiODZFJ5kYTOXF2ikq2442nO4d8V+hWm/s36XBdrc22j25MAMbSpAoMo4G9YSMLMSOWIz+let+HvgbpFteqf7MQXIMXkwqACvAyxkl2gEDOcE+tAHxro3gDxHdXNufs1xNpsskFxcidGnVUiwEVcZZjjnODzx0rrrv4ZeKboo9nE0bWrtKpghiEk/nZRTLKYSVkVOTzxj8K/RLQ/hclg6PFE65baoRy48tTnY6SKOmPQcGu+tvBNrcQvCLd40cYkCoiFFYhiNwGTjHSgD8+NA+H+pyLZpLHNZXKGEXb+QtxLlGHMkzOPkfByAOh5A7fSPgzwBJG7zmAxhX8xI4ol27wNoYLIdqlyfmIJr6Ki8DQ2rQ+Tbb0bylAddxJVcMXkYYDYBznFdrpGhJDHJ5EJjAB/dsmVXrx05HTvQB4rY+GNRDmaSK2s44wu1bJWVtzH5QzOPnU8dPXFd7o/h27iHnXKRT7tpIcElcnB2gdwnsK9NttKBlg85S5iU5QbVQkfdAUnoB6+lbsNjbodot3JyFEhOBnnkDvzQBw+naRIrLOkQQO20yFzjjOF8pjlcAen4+vfWNsFiXgK4UAjaQRjjA/IVYaCJQoUL8oXIwBlhwd3TnH86tM8XyruVTgDgHB7ZzjHUUANWM4K7s+ZgFGkOcLj5lVc4U4H/16o3CRNGSUWNIydzLlgDnABZQd3Pv3qeeQQyAkEuQQJM/KkZ+6o7E4x+OazmnhMbAggZ8tS3TcQdshQ9fwoAuRuogUpsLYHmAr8u3H/PRRwT78+orD1GXeqSRgQyoN2DlgQQACJBwUOW75x2pbh2sbZmuZjIrgO7xIwUlyTjYFyV6dBxiuf1C/UWyyruCtGXjLKwAjA3dGX5Rg9D079aAPkT9qj4kS+EvCV3Ggh8+8M8AdkcW6PtZ5WKKuGBRsqT0Jx1GK/mL+IWo2l34w169naSOa9up0EjyPujWaVzkYjKKDuO3GQBxuzmv2H/4KB/FG4hmh0dJXghiZp7hcqkciRx582It1G/IwOcD8a/DvWNZe71u5+xm3e3ZDJcySK26+uDsLbIypBAMnJJCjvQBrZis9LmjiW1laMwmOe3RoZI40YyS7kxlmI4PBz1NeeHX4tW8S2Wn3U1r5ZlnRHkX7PJHatEBGfNZxunLcKrAYHAPp1Wq3MFsIUuWuI7nycHyljNrEpXISSOAnKg8E8j5c5r5v1ya/t/EMmp28tvYxWshi+3JIWhu5UbzIoogGZNq42H5SfUDuAe7/ABE8O6f4RsNNh0/7JeQXStdXcKsgKm4PmQyRMW8wqSR0yq55IzXzrfXV1qdysJHkbZ3iCNuIkiA3TRx7QVn3HJYg7t3XB4rd1LxBd67p8H9oaklwfKSD7EsREgBlKPH9pZUwu8cEBcDnAFeSid7C4/syUym2chrVtjNNamKTzTNES2VDOdrE4yFz0oA9StjZ2sEV3dFrZIPNjeS4nuJXw2GRWA3KjhMDbnjp24w7q98vUGu4PLmiN6kdjCbjdcTTFMyzx+VuF1AAMNG6/Lk4PFdbpsCT2sV1Oi3UbC3lVnjVo5XCeW4SHoZAuGOfTGe1cL4hltJbmGSwug8UfkIzmNbcwyMNjK0gGLNzg5yVJ70AbQ1S3ksbprnTLee4kd5bSASA7YokXL20CH5UCjCnfkg8KTVa31O2mnutSaztU3xXUkdlJa+bc2scSBXIlfDbd3JwoJ64xXLXMREAuLd5YYFeG3tJCd10FYFwqMucQknbzgYGScVSsGvp43tbqd5NJaW4ieR0le52tFh5vtAjAiUy5xGzcdOlAGhPdW7XjXV3FLNbfJcwJHvInkIMcJDHGW3BshQxHesptFg1Wy+0FUsJZbuOaFNqPcPcebJvndJANwVsg8Bjycc1z0rHSp0igF9c2okma3ik86BUKQiSWZo8FXXzW6bgeeB0NLY6tfNHDbw3d2k37+VYkK2a2wSPzASqq5kDuWKbiGYHcOCTQBmQeGRHPP5rLcsbu7jkiZ3M9uykwwXVvAefKeJcKACRnkDFd7ZeDrWURCxgktQvDW9zJGJ0hhG5I/Ib52LOqnIDAdyKyrfXGtJI0urT7beXZktruSZxLLbWIXzfMjKYx5QAAydzDkZ6V2nh/UtPS9kW5+3G4miZrS5UJJBdAZJgjkyfLIGA3Py4wTxQBZtLRoLu0+23En9oT20kt1EsIDboosGOJVXa0KnJcnr9aqfYv7Ln8y5FxeNJPAmmyKuy1N7cJ5ki2nlZzZSDeVHUFhmr6z6ZrN/byz2M6m3a/jCC6LKWhhCtJNNCx3gSgfKhIOOcZxWPcXWqjUFS4WxnisgLyKOGbMts8EjxLMsYYjzNpBwoI5+U4oA7COLTdfNlO817aahb2txIIbuMCezUudzLIn7xRnKqpUuABx1rGkt/sGrxx/bHnt1SOZra7eaSJJxHjdHMbYgOxycZzk4I3cDM1K5d7Oy1Kziui6QlbxizRNcXqBWZliQFruTa3msuAMNlsA1QvPE9yl8z/aodRmk02CG4d7VrfyJECiEz2rooR9wLsygg7iASaAO90qO51jW/NSdJ44g1lJO8y29yYoIUmgt0iZVLjzufMK7TjqDWxrNtfajexQQFoNQFkPMWZFuBO06ieSe6jcKFbduwM98eoPmsGoWdvH5lneWNnc3dvNeTmTeF3jarWguJSPLlZy+Oeegq43iW9uDdErJcQxwpDcxwNLFFEsKpJ5jOmSZFUfcZlJIxigDsbDUE0+Xy79ot7WssciXiCMSCDCvJHFbBdrAfc3Enpkk1txvpv2DUTBE00V1LbXUaRT77nULidQ0c12qsTCsakhF6kcnivC9Z8VwC6h1JfMuII4hBMk8ORE0kQQ/d+4okBHUgYznvXPDXp1jN3YX4SSeZ7mNPPMMMawDcoljUnz/kJVQDngHAGKANHxP4qtLK+1G1geSNYd1w6XUYWS4lT/X24DqN5LhmJb5eSENeYWXxJs5tVM0qmzsbc+RNEI1eK6nkQ+ZIzSMJUyxZvkXAyemKpeJtR0/UmuNSWdXWR2WB7i2eSWOSRR/o0IXOQpUqA2CQufevD/FN0ZLgTwPI8O2NlLRLGqyNhC77DlcE5wcUAfW2jePtKNobW2YvKl2sltO0Uk0drbEFsK0p3RxA8kkAYPBrWtvE8s93cG1SykleYCWBofKhcMismza22VT5y4yc8c96+J4tXOkXFhp905nXEF7LdtcuGeAFknsW3YVY2TZjcQSEHrW3Z/EZ47myurZo0FreLcx3okGGgt2jaKFoydqr8hT5sfd6kYJAPr7xiusaJotnJqG5LO9gMcY2SRwxw5Zorm2llTcpBlBIVwD5Hy8Hn5R8YtbXE0UlvcC6cKJriASSSGSSJfKiEhUllQAA5zuIGT7dj46+NeteMNB0O3vSTb2kMi7JdolMatswoiG1QMALuPPBGeh8RZ5rqK5NvCE+0rKqGIsksjAl90nBUnyuCMjJH4UAczrAtpV+zzSsXjd3aKLdOED5BCMULGPdxk9B0preH7Ox0u2czRRyz4eOzU7tyyqoAMzHdBJuyDvIxjJ7VOBAqRuqzRRII0mdEBmiZWw3mAnKR8HA/P1rqbXRNIudT0/7XLdvDcl7u0myjQOQNsi3LZPkxrtJ+fbnJwDQBqeDoUEkSLpxVrhRbI7ziWEzGXcWdmbDEAKMgkdwcV9ZeH5b2N4rbUZFNxYmOVwLlra3QSIsahlgR0VFi4GQjHGc85ry/wAK+Go7yeF7S3thaFhJGbZ3aORVOPMiLHCMQAew7jivTbhmjmm04XkcdlKqLLJJZRSXkzrgyQM4bLjZhUIyBt5xxQB2t7dwT3UtqsVlFFDaIq7BJuKKu+NleOTdOxwgJAJ5y2Oa56x8X2wlurTUbPTZvLidop0En2hIFdgbVl2nyBhRknBPXk5rk5NSGmGeWzLS3Fu72lubsEOBKhJCxnBifYeN2APWvPr0QWk3nT3aGa6eMTQtviYXF03yhGZQZWUNz1TIxmgDttf1k6l5t7pl2Eto4kjljmY262dwrbozaMMvPBndkuoz/DmvJfE169qH1G3VNRvQwUSyKsfnzkbXmZhgTbVf90HCHpk5zXpt1pNhcafbQzwyS28Ujy3TQlozcR2QQRm7kAwpWdzgKSDj5sDOPCfEN6tpr8thDKjW00m5/kgliJiyVSJ45SBMd3J9iaAMeWXUNRks0ubhWCo8zhwZrmEBTvgkiEpwpwCMAjJ445qlEz4tlTy7i1bzW8u5RFvI5A7b9zSSD5B2HQ4GPSursNL1KIS6lBBFHbouDdyxMzssxARJNuTLyeCoIUdSBW5o+h2s0bT+VBLc+cYpkhnkM5ViXkZUZAFBUk9x83oaAOTitZLiZYo5ZURUNxbD7MZkhVMbljaF2AjJOSpIIBzjvXomk3pS2W2i04tcWciv9uEZXEpIKSlWAMkXXAUHpjFdZouh6UwEED5kj3l2RsqLViBtnYZBusnGEyMferoI9BAnlFhLGy2+9nLpLtCH92sTMFwzKeTjI4/IA1tHsHWIanbrLPcTlbi5iQ7hO1yVidHhVC9lCCxbDKr8ZxjmuhTw5BbrLO1jbwwI5juZLW6DuWkUkLKpdihHI3bQTjPXIqTRr+w0OyNgbgQNJFE97P57tKbpW3LLLIYsrbuGChVyVA5A4NWbpphYAW8LCC7kUrdwOXkk3Pujme6mYBF6jBGQODjrQBzVzcrpl/FHawSWFmjJi9uLl5gJgFBjQohMbFRxuA61NJdy373N02q3f2eN3CiEx28eMEGQ28iBbgjPXJyecDpVW90hfMuLO7u72REf7XGJ7RDDcyGPLMj7v3sitjG3+76Umj6Jc3NrcTR+Zcb4mR43JSOKPlZI1LHEczPg8kdOvqAZ1xPp01sC7XM6MlxDLcyQ7p4GBGJFtSgRoHPBIbcMZxjrXstIs57YwWby75JY3jkGYx5p6MrGVuNwx1HX2NWrXTp5b1IJ/KaaBCZ4k3srIGIBWOMEyjJUblBXOea9k8P6NDpdrLf6xam0tbYh7aKVjCjmSM73yycRA8ruPXuaAKWmaFa6LpzjVbhhqdwiFFjnDujNCfP3TQltsWAPmxsHcg1UhkSVY4LuO8TT4Y/tENxHILq5uIy+0rI2QvljtuPzYI5rro7v+2ITc3uY45kNnaXMLbpJQ7ho4roqhCxGNVHHJ781y8ul6lqM2pTLbWqG3VlhkilZYXhhGBBbRRth87Rg4O0/exQBvafDpkDvbaZJdzPfxqbvcwW6hYuCi+WnEcJiz1x6ZGa5LxNqNsmrPb3SsBa+VBIJkaZMNzveSYOhjIxuAJPPSt7S40sVsLpbWBbyFR9tcpIHR2BVFYg5uGIIHccV5/rPn63rksdzOlrHKzCR54W8h3jBO1sDCDjAJ460AbWj6jDNrYupTJIYIo7SH7MFeytoy+ZI4oUwrDBOCOATyea+hdPlibTo49LvvtGnSJI97GJRBbrcOAGEiXIXIAOBhsKR8vSvlGPVtR0vVJbSyhKxxj5HSFY7FIUXDs9s/wDrCcDockZ96980i4sbzw1M8ssRugkZYM2xJlYZi8qO34bcxPHXPBGaAPR4JJV1rTp1hgKJFG0srwTSW92ka7ZApiQ73H/LMjPzd+a/TH4I3NpqkelSLKbaVYY2+zXDGeOeKQcug582dQAQCExkAc1+SmgyXOpT2Nmt5FpEuS1o1zcuIYmjfK2yYH3uh5wDnHWv00+AF2k9npti6xXt1Zs0V6kUMRXztweO+jlikLIA3AX7vOTigD9sPBngNr/w+s9kVmk1C2iSV4wgbyggKysskY8qcgD7mTgcivX0+GNgthY3F1FNBf28Cj7agSWRCmMuZWOdxwAQE3e1N+A7xXXg2xheFnUW8KtKWTzfM8sIHV4ScjJ6de+K+iLixja0jt23tGjBigwzuxwfMHooI5B546UAeAy+A9LmtbaOC2kkuYpTcrLM4KTG4/4+l8sfK85XGOvSus0fw6bO1EH2EH7M8pNxbozo8RHJZpHAaceoyM16IdNVrjzrYpFHA372E7TiTBxNCAfzHXJxj0q/ZJYQzRy3gGQqpEyiRGbO8lCdp+ozQBxKeGokuppI7d2mmXcGBWFYmwd4EKkDy+Bkn5z2HSnS6FGsJtGjMaJOGDGWXLBs+a3n+Tn5yceoruxaT2T7keHzmLmRJzIWkjI6/wCyx/Pj1p8rSXzKkUaxqo4WTaS7kAEYBznn9OaAOPttGtTJcTyQxbkjDK8StvUjgYbGCenT68d9saLpl1BcNLdTW0v2XCyqGlCR43eTCWU7HKjvjGcdeuwkLQlEzLbFhsniYRM4I6DKkgrg5yOOetQGKOWMICIAf3ZTBYs5bzhMCv8ADn5ce9AHJ2Fpc28cVpPMkySK6pdHEAucf6oTG3KEc+uPen3+nz2sSgIWAkRii4cuFOWYsrEcZz17VteWyCNbybMxOAkaIYV7clM9sfTFVWhLnb567PJfau53BkVdxUsMhTgcc844zQBwFzpA1V5zJbyb3knVoZCh+dpd32jcuVnttuSUOxucYrB1TQNzLHp9uJNuwh3eJi8kX35Tl/8Ax0nJzwDivVZJLxnQLbqiQwyRySRmNVw33SGz8z8n5QSw9KpQ2avMoFrG0SSMhSdniHnyf6uXccDB44zxj60AeM6roj2V1bzWcUTC7WJpo4XjkTevJ3yOu8HPr6U6y037PJKLO9vUhmgBtGgWS3Z5ggaK4EgQsXjk6p9wnkZr0LV9MsguLh4EiB2iYSOkczHH3Hj4Xt3FYt5qlnAirpUDJFC0Id3giJukBHnbhvygH+wCTzjPcA5LU0v9GmaUT3eoRM8LXj3gkjn2+T5++5ErhQm7CZ4/KtTRfGax2Je5AkjSZ7mEF3R42UDy2KqGJt+MbPveoqS68Ux3VtdHUraa+SRkW2cLGPJZZTCwYsf38G0dG59q8yvXHlyJZpIJ5NRaDT7URgNHArBWM69ZOQe3TnpzQB1ceq2F9dTnUs3glVp2Mc5Tb5oLWyAK/wA37zORk7cfNgc1xzmCw1tPsUqWu4L5scNuY4Z52PySqkjEkHJ8zueo7Z2PDfhS+e/gm1dblFG97iB4vO2CBd8sbYIADKM8dPapdYshJNDe2tlEUs50cLDblZLyFeGa3kmYYOMHaTu56YNAFG+g1WYFFgJifYJwsybTGxy8LiRvnbIHTPqKtafZCa4WznjSOCV41ijaQjY6qJHjuHDfNhSNhBwOAT2rutH01ZGhlkjhksncTOXLyH59mEAAzgb1+nt1rfbSNPikiVIR9qjxLNDCyzO2X2FimTtwgHHXmgBmkaRp1lKYhBctHLbQ/dEsipLGQsivclflhkYjgnjHPArXuYxBJHDa2q7pS8TuIVjIlj+7MWkYbu3HJ7d60wwEbIkU2Q5REdgiFdu794FOXHmdCAe3FQ6Sksd4zXMbzIkLyxqshY72Pbf7H3oA89urDhbg6fH9qjdZPtsVwd0cx581bZm/cIfRwv0rnNRiLqLd540vXVLqMxiILvkGWkkUsA83sMjivZ9Qs0j82VEPnXYSSSVgcOB1LwN8xOfRa8s1bTWmN7dLMYUgkjCRzQMJ513GMrbyBcIm7PUj2zzQBl6cHEcaPqUt1NHMWNosSW5Vt2HIRHYMAhXHr0r0u3jkks0jUS+ZIfsxMzCJkkHWXCt8wPPSuT0TT4xcRRtCrWwdS7E7XtwxJJmlYbl5/vfnXpqAqVIhMpPQFSQCMEPlB1/zigDNPgiNtqeVHG0kfFuWuT5iEZnabFxgux5Gefw4ryvX7CGK4ltI1VPJtpIvLKSBihJMawDbwegzXu0z3ELrKt28UoEczMnRVRf9Xmcjg5/HFcLr1h5trNeXHnxF5Asc0MSbrgdR9pklAMb4I+79cUAfHXiWyuYdUEMdrIbm6228lvKkjxGFkGEZpABHgH+A4zwTmt2w0HbNHYmC4tZJPJha3Eol06NLceYJpgx3GUqcL5bNjoa9jnsYbuGRHt4VlkZIhdXaQyiC2VtsiD7RbyDzyMElYx04Oa37fwtLYJHbJFFfwK63SS2xMqARnzGU20mDEeSOSOnFAGNofg27j065lfTLIxLKk9vqL+XbSfZ2H7swSGcBCDg4PPbFag0C8S1/eRmSWSWQGX5PMl3E7mBZv3i4weOvOM13OnwYDPI6eT5Mq/Z2tmWUbmyAzscDaM44AqS4vzbxqhjVoppV8rBDMipglnUHcp652gjk0AeYW2k6lCWAktWil2FhLbLBtCkhm3HAzsB6dzgZrore0aGUC3nUSKiTQRsI3hlIYFwWfmNfdsc8iukmjkvGkklUSLPGPLhQLH5ajBLEuQFPoCc1W0jagl4+1SCTyWefy1MUAGdpwwAAYDk4yRxmgDaurNb7T7tvspe5kTmC3hVFmdVUgLIVGzB5GSAwHGa851Dwct9HDbR2629/HKssomVXICDduWbJRmJIJVjt4xniu5uBPHIJ5b2RI0i2IxmjiAQMCDhH+ZyTgEdBwccVaju7ltpfa0UpjUyOoMoJGGBYLyNp9ehoAi0PQntbS3R7lpGiKtO8hjjjCE/MqwWrquMDqARknr27W0kSFmeMsArbWnDA24AztEWD15+ciufNwikQRSxo4jMa7QWDPwSd4G1fqTgetZmkWs4upZnjlQwu8RKwlDmRt3nF2ba6HPUL/FxQB3+WmBUtEUMofZFJyQBkMu4Yzn371rx2TX8QLL5flJsQFFV2JyfnbOAMdcH1xXKR3iB9qb5trhWMaKApJGep5/Dj0rroL9GgXa5VkxHtc4DkjgkDkgnGcevvQBymquIFS3ATDS5uFVmeYRxjO+MIepwwz0/DpRs74zo8ckiGIswhmdg0kiAF0jYREnhwM/rWlrb2VxIzyww2zNG+ZYJQsytGDhk3nAUtng9cY6Vl+GtXtdNvJ4b0KLeRRAJ0mjiwjgMkgVlKZL4DYzkHHOaANq2kKQhIZAXjTLb1LSuGbBSNVydnPPsa0TE9vA07okzGEkwoGJQkk8sh+UgAetc5da3BPrM726Qm2t1g8tUEAkSXBWRhJHFjZkA9c89RVu81YQrJcQvhjH86O6kbgp+YjsuevpzQBl6nLI06t5ksUUMYBiVcKGIBIaTHz84yCeeh4NeW+IZIo5Fe5PnPdkG1EflGI4bHLtkYztyACuOuFr0eLURdlj5iSx7ne4RCGLb1II4PABOAeOnFeZ6//Z95N/pRFnZaYpZV8wpNNJMDJELZ1IMWVzknbjBwc9ADnbNLJReJGtoz3TN526Myyq8GN7RRW8qKjA4AZFYZALDANV77wtBLHIBGjPdwL9peYxEFHJWMKN3y/KTnoPUiuSn1SbTLpNSiiuLzSkMcV9GZQzWTTvhGhuHjfzgRy4VugPI617fa3ejNpOmvDfjVLacJE8AMZkjVWWU52HfxngkYIwwO05oA+GviF4DuJIzLiSzslkv03RM5S5d/kEA2h5FtwDkKBgseM5r4X8U+Aor6W900WtxdTXVrcNGvmfZJ7cKrBzLPMcOxTOz5eD97HNfr3430jbG4CwOt4HMEAaWSWIGVSVJRWELeWCc54zkHNfNmt/Dcz3XmkPEvlnCCRpI5WZj+581ULEMDg5I4PJFAH5X2Hhi503VL60vL2+3tMkRKMguDDEg8qFBHEoL4AAMe7OfnOCa+rfhn4mnivtMsmmupmZzC0cs8g/0WFAVxbx5aK44O3coLN93PFd34w+GTWt2dQt/D9ndT3wF1cxRNOz2bKPKjEUsY2opPLjOSK5rRPCP/AAg88F/ewmPzrqSa2NowluI5iPMEVzPK2ByBs56jvQB90eCfGMUEVkshtru5JX7QQqBDGzheJF5edYzyT0Iy2Bmva18TWsLxzsVmS5iZbNJpIrlbbcuJCqEqEkIb5c55PGa+IvDvi9LqBprASWLo08KCWK3MMDSRlI5025Z2M3Xjk9K7bS/Ft7LMIrpluFlMTPJJG4WIxYdZIWjBAkIUEDqDjIHSgD0bx/oSXMTOhSCKS5eYqZZpfNlkXLjUGI+RFTkKpwcYXJr4l8deBp4LmPUS+rQwzW8TQvEsIiaYyloPLBRnMRZRwQDjjgkV9uX+uxNbk2jL5l2kc1yLyGWZHVGSKSaMKhCKo5IOCRzgiuJ1y2S6mjjjt5LyOSCVGiRBL9nukz9iOx8JFETyBkcehoA+RfCmkajZ3uly6mt6rpcRCzW1GGsZo1MkbGNUyUYhS4/iBIHJAr7G8IxagJWurtI7WR83T7FYt9oi2g3VyyAgw4IyB74GaLP4fyTW1jeeZLHdT7JDdJZxqI5ERowMbz5TocYzjcR8oPSu3Ph/ULUzStJJdWQt4ImmQKkyxyqQyMhxgrPhst8vHJxnAB6PH/plnCxuVEySC4dYY3xIkeGxlgAAxGMkgDPJxXVWGvw2lusrSNaTQzxBLNImfTngcESSqSm9X83G9R97Py5yTXlui6lLZrFFHdMYYwz2rXQQXMq2mZlJUjDwmRcFTjI68V0i6kL1onkXzJLxQGO1fIhkhYMADCCqnkHBPagDubO/tru9ijlghuS8iw3jRrLE6xFgxkhkIyH2ZwVBI6kCn68lhZ2f2PTrUqJ1mZlnZpJC4VmAMxJyMYz069q5SbzVmsruz3QiWMKFjcIqMCPMLEH5SV79BmtOQXIkhilkkKJHKVuJJHcA3ClAQzR7WO4ngkAEc8UAZWk21xMo0qKziS3uJM3E0y+eIyZBMzIucMRIsXBOAIiGwGBO1eeG5YrC5uXW5m+zxBGmiVZEuJVkEhE0JA2eZGNoZC+wcmtSxie1MUyK06rI6vJwWhLD97K0UXzOrpkDAOO+BU8uq39rHfxRtPEZQXW3aGSSKbAO1VAQhSTjg88jv0APJJYYZCf9FdJY7p1d9ilZAgy8eGGWXbnJHTJBPatO3m3wTQsrQXCqrmCTG4p0V0c44JXpjjjJHWrVwrsBNqGUaWbzZkhTY6LIRykSjKLjO7I5z071y+q6vpMF1cSRyyiIRmMvMSTt28ASINoOeikg8ngUAbd1fO0AWdoY4/LId5LlIbv0XMbD95HgjgHtyaxruCxkMkl6kw8hFMUyyOi3AABVhHtwcHoCPmxx2rPh1Gy124iupbdbeCEZt7i4ZHZ5D8gOCSHVW5249qXVNVlgCwNLDOwO6WSNU2TxjsoY/KACAcYx1PWgDh9T0m2WJ5LryxHeMLmOW4eJ4Y44sgIsRQ/OE+U5BGcE8V5tPJHp88bRytJJu3G3mR4bi3t2IVPJWIqvKHAyvGc4xzXp1xNJqJh0+SQrJO0pWMCNlhVifJEO3IQHoQcHmuJ1fTdVbVoY3NnGtvEI4IbmQyNIsh2u8nlrueIckhgDzx2oA24rgzBneW5X5gqpBZsyKojTI3iI723l8nJyT1oraGoXkEVtDplvp32eK3RGbyE+edSwlYCWUMAeOGAPt3ooA8f1CxlvdXl0+5gsJ0v4kEAZmKlyxG6VNoKux7HGccda8xvNBk0q/vYriOFGhbb9nW3CeW2/IZBnoFPG7HTqK9uv9Qje7+1NFLZv9phheS7h8pRHFglojgcMSOnOelcR4gisG1a51aJg1+QLaa1lV5LMh2Rwxd+hIB25PpQB4X4rF48VppiWa3NqGleS5GbeWOcjcmMsF25OSOM8Y9pPDngHTIbuyudR26hcTwMJfMiOyOYjKxpLNGVWTOAMEZzxxXe6jBo8bM1tbzF7m6UXKxuGjgkYHzduZDhjj5Rt4PHNdJoeqWiWkFvqUMV3FCZmtre6CIUlR/3ZmliQGR8EYB4XuTQBt2nhsWenWUFzYxPd3X7qKGKKGRrG1IOw3BVvmDJg4xx2Arj9c8LX0l6otGt4gHb7StvAbZSiqFjaV1H7whR9OcV6AJljZ7rbDHHdLEI4S0iMHkwoEXlscnrjPY9hW3Lrtg1u8LWxYxeRarK7A3PmFgjKkQGGGCcbuefzAORtdAiEgVbRbyY2YXy4gqShNinfvUjajPjrjIzWfpOh3GrapcaXI6abMpjm8kymaVJEVzG7SO4UW0YwCqHJB6cCvQNNEVotxexeatm0o3TsUhuCqbleARZyMtxxwMjvxVi30zTb521WznkkQziaWAiC4aJs7TA6NIjRndg/3Tg5xQBzt54bubDTpmvJLRnn22o1GwmI8wKD5im2J2yqFGM5BGfm5OK4efRLmSWGxe8RUDRzrcruj+xQK2X2pIeXZcHKlsHpxnHuuo2OkPouo26sJr62DPIGBj3GVfMK26xEpHLwQxDEcda+b/EOr6fbkXTC6jnto57Y6fJKx4f5U8yVT864yflJx04IoA39c8MaIXS2t1ihdVa6vXuYoZjqKsPLieYxMVlycMPmXp615xqPhq3OmTtHI/nx3XEKwQ28N02AEjjklIAjCkgKG6DAz0rT0XWxeanCjMJDbeSsEUEplNwgfJjn83H7tOTzwBV7xzp+s3Nqkum5mtzFM8cVvMEhtJy3/H2WT/WnrtK7gRyM9aAPNdP0cQXV0Y7WGANIkM5kVJYwsmPk8idl+0kjIYbsKfu17f4b8L6VHCkUkM6WeolFS32Em1SLJ+0W0q7tqlhjaT8teP8Ah65uIhcnVjdGdWjhVYX86NpU2qJJEmUbwUJLMmQO5zXp2mXaiFIZJFgigE9vHd2BmiedZT5gFwGZWLAHOV3L2FAHVp4O8GKlu0NzLNepPNCxuJPs91NAu52tpGK4iTnKtg5wfauV17RdNtL2TThPa2w+SS3AH2l3gukCq8kmMMFIZcMFIz0OakvNQ8lo7kPJd+fBtNzdyQJPAISE3W4JXeSF5Vvm45OcVhaz48kEdwn9jl9yxs73EzxtLAieWCI1iO8A5YkkJx1x1AKVn4cstkcUSGOOGeSSb7Kzb4TG2FadSAWRpApCgFBuOTjmtO7TKz2s80NpLO/mTxIqIZ1jUFJZJg2FIA6J1/Oub0zxLYarNdKZdlygt0VAQySRr/y1jeI/PGn8Sn0zznFW31/S7y4uILrV1u2ixblJoorHb84LKnl/vGjAAxuAzQB3WhmC406GSeIamd0kX2Ji6wssTqDh1A8wnK9MkZ5xXoWlaL9i+/bJJfalNLDZW9sYYkt12hyszPzEE4w5GDtIzk8+e+DNF065tY9VlufsDWV1KYIYVFutwJptozcbXaYEqCBjPPft6LDNb3FvKryLC0nnwskt1ItxazO5MdxGXiQurELkDn+gBkeMtLnuWW1hvme72xtcRzAzRsWQhjavCu5QSANmBnqRjmvIrn4fzRQrq17qRinJ8nTllghuXhkXcyOyK2SpPHzqygsK9Xe6nsFeWR7com53muWVVHkDmaE7iUJHZuST0rgtT1B/EE1rLHLD5dtMFnKXDQziFstGjBSRIucYOPYn0APPlsrfULiNhLPFdiSITwCLynMkbYNxAU+VJTsLEgjAxkCvQ5JdLl+yWhvpJY3CyBpUZ5Uu1BBivJTjcMbT1IAFcoGtdL1Ga6uJXj+xuJp44ioGWZg63DKWYFosYH3jzxTJPFVnqEGpySq1pHfyodPkLlPLY/uiAGQMHCLznBOSelAHU3uiiGyBu5TPcQyKlk1lJm1iWZ2LfuXOHmwTksTg46YqDw9p9lHc3Mt5A8104aaBJYzFOnkAlG2oxViVHYH1Oag0++/s+e3udTc/YAsLGSa7iliD7VUCNERjJhguSM45HHJGprVw99qkr2XlNHH5bhY5HjlW22ea0hlSMKQxyuOuD04oA6mJrAzO1urSHAljdpCqSl8HZDHsUsmSwZRkkrnnPPWy6PGZBch0MCW8chhkkYJHPKM73U5AA4x6dMVwWgossZlRBLDAklw0O8bYJiwQxwNIAWUZ4xkZPfmu8TV7W101A0zRTTR7WbY8bHBJEMUxjPmyZA4zx2wKAOF1PRnmknlF7cW9rcGSOYxxiQypkDKrtBjQA4wDkgZrno9DtbaJ7SeNUtopN0V1BM8yPJCCYJnU53DoCh6Zrr7m6uJ1EoF7NNcQNMF7xuH8tiyMc4K4B7HsOtcffajZWM1vbXEu5hcRl4RCfIQFS22SUDCSKSc4zuDUAbmiRXNzpz3UStGY3KTiUrKTAxwjiJFPBIGAB/CfTjHm0aGU36ySXFxexSx3NqG3Q+WJOHkGVWNo14G3IY7uFPbJuPGd20Ec8cVulhLcz2dvcW1sQ7gkqWuirfMmQMcZ/u5qvbeJ44/s1orJq0ot5H8m3ae3tbV2k2PO0siZeVQCQpP8PAyBQBa0uxtbya5eQPDcMiwPEmyCECNnMhdSdyOQucDrnJ4rO13wvcyaQ2sQT3YjhZzFY8Mqm3lys8DrJlpTjBCZXDcnrjWhS7sJbfWbq4jgtEllZS5M5kjZAqvCu3fcTMW4+U7Rkdjixdahq+oW2qWwhuxFJAVtvLYxQRRyorrLJAil4FLE4IX5jjbnigDybVNVS4tpIbGygtru78uznmZiUmupyEfzYtxeFuR90Yycg1ztp4X1yxiu47qxa2tYJgN7zEpcTgbvJt1OW2sgPLYJ7V6PoXhSzOo251IEXVuY2NrcLMYXkLB/NE7sAvbhlxnALV6BrHzQTRXsNtNCyxxWlvgRzRyQnaknl2q42becjJ496APE4tPsxaWl0tskMUkcm21CSfaYFclVmIUrJLAG3dFJwOCRmuF16zjsIGtrCMXTw3KXN1ev54iImcgpaPKWKJtJHJxnPAr6HXwxLeNO7rbxz2lrJ9nv5Flijki27kijj2Dc2dwYkAYP1z5fqsOpWiwR3Om20sV4xjFtADPas4feLvyiBsU4B64yeKAKXgnSw0dyLWSRrTziUsrxd8kRdC7+W7hSrbwQrZOM8V6lF4yOmQeXIbm5tllC3Fivm3SNAifOJgjqVw4/I8E1n+DNNvdXu5L60trc+dE0U9h5zRrHLAdokhiRcRdmJZgDtwa1PEfw1vYbK7v4plFtcYMytm3vbRSd5Ee3hgzhsM5A5HNAH0T8KPEs+oqt1eRCz09YWAjZXhtIEIwhmJkYyDDJjaSQT0Br2u/1uPSre3u7SfbKqNtENyj2jQkFRIil8oxJ+7gHjjODn8+rbxTBpmj21ikd7e6cxQRzyXEsCGS3IVLa5dPl8zzcqT1wM9OazNW+Jt1p9jdA/ZVHmrBFA2oOXtyVLpLGpf8AeqG42pnrnvQB926z4t06/s4rS41AeQ6bbyVJdryOQCbZ5HwVQv6c4yK43WrrTrGykgsrSNkaBRHFFv2iMJjMaopYyfOCWYfwe9fJfhLx3JfR/aLi+tYd7r9wCZJXQFY0kg5KSMSxBIA4z05r2hdUvZ4GuC1tdeQsUvlGTy5GjZfLkWJlI3SBSxPYYHOaAKYtb6QyR391ArzW2y1edEE/kg4VIFSIsAF9ep61m3/hmfUvJsbi+FnbhzumxJNIbZxljkKvkHC9RgeuDxW68Md6ozMtvcSRI1tetIrPYRb8JE4YjepI6jOM5Nc9rMU0Kp5pffFMUa/W5KpOEAxHICwHlnAyO+aAPOvFVtFE9zY6ZcxM5t0ht5FkeXfJDJhS07ODA7LzlQV9D1r5g+IEN9qEgskEAkt4kililinibz5GPmPJcwq/2hgvIY9+uK+wbrTYbi1lFw8FvNMgW2WLaMMBnfuBJCDPGe/TrXz346027gt59PS2xMWTbcMrNJLIckyGQcqjcYBxj8aAPzn8aaDcaJqU9rCIJ7q5fe+wmbaGcSFw2cmTPUcHjpWRaaMuo6lC92qyLB86bIliMTFOZVd1A45A75JAr6Q1fwvqMGqC4FkFuHMf2uWJwzSRRMZWTy5iSkjdAUHIrX03Qba9vYr3+zB5rQPZtZraiRmZyFjyxwEK5/iwR3AFAFHwBotnd6ZHZxSgC1Mk0YaPeI967iG2sNzMc9vxr6w8CeBDerE0j+dG0cdtah2EIjLbSXkMh+VDk4AOSRnGK5rw34O0211Cy22ptpgoaVYIo0RpItrBL3DENFwwBHTJz3r7B8FW2nwW+1YYES4kDsXzMkboABsfHy454OCMdKAKOi/DXT4x/ZzMbma2iEn2lrZHWKPcS8ZeNyJBuIwW4wBzVu88D6FDaXe8p9kupR9va6lJl81CVZ4oSf3MWFHy8ZAwBzXp0EsBijt7b7V5izyb721AMTpuABnGP9UQeAep96ks7AXF5ezC1d2lJwrDEnlwD5XwQQ8pIO1cD0PfAB89Xeh6dpFjLDax2durb1jILBljDZDwC4KlHKEErjgfr5FrV95ctoqQW9xaqZUYiAJNcREFH3o8QKupbIcPjjgY4r6H1aNBfXTTQCaGBLg2k8rw2/8AZ7hsSCRZDtkkZ2Aw2G9BtAx4hrlzpdzdXdlc3UtmyOIo2toUurZjPATmdiB9lJYdjjgYoAp2OucXf2aGYRxm2ezvDqchIYJtmhZZ85c7cFVYhSBnGcH3DwjdwXGmX0wtrdriG3Fx5zP5sXlrgMLuOOQtG4YgqSAPXtXxjrniJ7XUILBpEyLcGGeMRL5UcTCMPMXBRUb5TvK8jOScV3Xhf4lXdhqMWmWsckcCBDe3UfkSw3rOBvjEyRIoVsDBVXAAySTQB9eyS3mozwSC9kvLSWG3aW4W3Cn+7Ja2xLDOG24k5GB15rvtGsJpbh7mNJrmGIJazvG+QyKhwreZGOQD8xPB7E8GvMvBWqWmsw25Mp8mR2IgXMc1t5LlpVgAGJFPd+mRjg8H6Q0JdMks0ghuri9tJ42JM/2O3NpGBtjkURoXncsSGBzjvjuAeaa14QiuIzFYwR2l7NC0rhQbySRSzMCQylEIQdBwO1eX6v4btLu7gt5mSOSytN0sb2xlaaVRgxMxIFsjrnnHU9RXu2o6UtnLPcWzGS8tJGMlvI4a3kRoz8sMy7Q023BKDnB6YrDig1Bpo9RdYXsiiG8tzEsUsDSZGIopgCZsZJD4zxtzQB51pWkSWTWDvp8NrEkuD5kL/wCmRspKTArnyyBj5uN20Yr1vSrW3e3UxhLmxtlaAxtuLgz53SJHt3Rtu/vgdB25Ed1pcFxDLHHJM0KeVHbuyGFR5/3ZpIycu2/jbGDjHOBXouiCC30sWUJgvdTWMQ3tvcGGD7Uyg+U9s6kbWAB+9hiBjHSgD8UP+CgOjSWNrqd9YWaLcRRRNA8e1RLEoZsTOAGkDdPkYkAdBX81er6pHB48uzNFcYkm84pb7v8AR5S2ZERp2JY7i2Q+MZHHr/Wv/wAFB9AM3w9vb6TSi0UWWuSYfLYupYNFaSvg7FyOTxxwTmv5EvHF1LB4qvYJLWOZvt0iJdCAxyAGTaquQf3nGAzDPfmgD17x1rNr/wAIpbxRoQotWwJSrM8ki71JiQ53kdQOpJxnt8KavPJb3VwjfuZmcsdpIjgz93CdBnIOCc819dwxPe6DPMIQZLfd5SuyyceWQWSPLFm3jAIzt9cV8b+LVniuJuQpmkkPzusknm7iSWMbHaFIAAPI7UAdj4TVbK9DajELzzwUWNHwxYqG8xguVBAB4Jz26130xFpNb36pJFbrcrJH5RdA4HOJABlSTnO7B4rxHwrfzi4ieeZHKEFdp3bplIDIUU5HyY64r3yG0nv9PiuwY4mZd8ZULKzyqDiF4i3yrsPXGOKAPpX4P/H3UPDV8Y3unsbWQDy/IZ3kacEAGRlb92gAXkfnX9Cn7KH7Vmk+JbDTPDeqXYtNTC25a+kkV4bq1jQFGkDPu2kggsBwTyeRn+TG5iuNNnd0doCpheV49ghfzX+eMKD8mc9s4yOmK+kPhX8W73TL23a1uZrKa02QmaOeRIgsI/dLIwwVRiOowpPfrQB/bfbeNdO1A2k1mxa3uLWQXQQpKyMWIjQLGxMakAld2PWug0a/iv5X0+wa4ITzXKXSEZjlUhyCi5JX+Hdjnp7fk9+xH+0No3jfQl07Ur+JNYhECvDPKreesa7JJRdM2Y2LAcrkAYx3r9E7PU5y801tJ9kgV1QLHcpONqlWaZ5GZd6sOrDjt7UAWtZthvkRiZXjuJDK8buI0jif5BOYz+9c4wynn2rz68sL/Xf7RvXeC3021DJtDIyyXCKPkSPyyYwOPlJ6HnrXst60muwXluLWG0hmt0Mn2e4GbmfA2GBV5aRtuXJ5U9K891ZL7QrIpbRSFUJ+02nmpcbpUT77usnXHJLAH145oA+eNR0qz064lmkVFnyj3UtigSN4hh9kkYwBJt2ksAenWvMNWuJr1buaxtEngS+lkUB38+XcoZJlAOVkVlAbOPavc/FqA21tcw2qS2jq8oaaRoS1zKMzK37/ADJEWG1TjAxzXzr4nu9WsZ4NN0o20LXjPfXoyzRoigAq+x2kHlqdoCAhueBg0AanhDxJfXVwZdQtpInVi4imhEgkjUGJjHuXLyEgLmHPGSa7jzLCxY2sVtHBeXbvNFPHcO8VhDKS8UYJnKxuJMtgoCO9fPWg3mpRX6wfbGl8hJJRmSRosSORGoDuRGhb0XPOTXf+TqfiC5XTWnjsbi3igZ7zGxxvB3BdkaxybVC5LEHgDOegB7DoXiZLe40+O6a6vAUmSZWKXDs8Od08YiCiaF2BOMHGM163/wAJC6RSKtvJLARGkAmRICss2JI4/PLjLFcZ2529OBXyhYW1zo9xDaw3yXsmDK+o+UJtrswWK2aON/3iuBkgYC885xXpEGraxqkEkcjXdsrFLN4w8lvFHLCSPNgs5IhscoAVKsRyDnNAHf30rX2sQK8h0y43rJBMlxNI4iBxNDIE4LGQDjHQEjNNOtRXDi3fbvRp4FuA7xi4kgYyEIEi+aVm2jI6DOTxXnM9zKtn5SQ34giuYZZ5WEjTpGr5a5SbGd7MvzjOOeM1kXPiKK+RrizVrdbB5Ud1HlTyyyvHF5yxzbdqY/u5bklhjmgD0qaOB1N4GNpfXgIa4tp0lKJExVrS1DMGDnkNwAD9KztTWyKf6Q5S3aSBVeSPeZAQcxXDA7WO77xHU+uDXm0ut3+lzWzRSu9nDK7rJFtJjE3yuokjDHzASSVODk54HNdGL25vI4ZLO9ilitXU3Ki1jut24lluCN21QFON38R4AzQBpGxs7VivnyXU15YmWKK2nha0tbaKQhjbxzuPLkXI3/MTjsK5XUdMjvWS7+yRXrCUWrorCWQRgZE8chZTjAPGCMrwelVjpqq80ttc3ctzdbygEb2wmVycxRowwsbhsELnJGT6V2GhW2rxW4VomhMiraXUN5bRKBEoG2C2fcGSfhSC2COrdRQBPZxXcC2cdqbaymAFxK4SVpooUX92xJBGNo/vHP4VqpLJcKlxBcRTB7n9+4kNpHK6ABmMZYGZ2QdACSVyBk8cfqt7qkca/ZIxDHcO0O+3ABgaNyoETSnlXAJYHjgnpzU3hyEwzkmC6MkqJE5kiaT7W8r7JzE6ghFGfvKOMDB4oA9l0Kwje+kuvtDraeWsUly4ORNtDeXEjdTgAFGG7jp3r1gXf2aw+SBJ0SSHdA+0POWBK+WkpG0ADgdBjpXC+GrX7KskMsaw21rJuSDDyCeZkzG3mXCjEytwSSMjpkV6BcaZd3bI1lFHcSMkbSaddBjZtK5AEilCGAK7jx06ZoApSaRPqFvieYWdtetKjWv7sOmFZmjk8ssAhLfK3AGcbuteVaj8NXsrg6jvl3ypsS3LeU4hY/uSjByWnGVPA2kHPGa+kLW2N28VlcQ2cQWEfuoLYRoImH7xd7Nw+4HJJz8tWdbt5prSe3szCqwJE0LoAzT2iyIjxFmyRIQBtdeAowaAPgfxP4XvdTju5NbvhCyiOO0jIVpEiU7VjufK4kkbbwx+Xnr6eO6h4f1KwMlzp9vDNAsi2/8Aq2a6jBHls4C53NgDjGBnivtnxdoUT3c1xBburosfkwyPJ5DO7btouJI8RlWBJOT+Fchb6Tapaw3N2IN5lladrWXe85xgxGBATKWyxVsAEdcUAeZeHvDkMEVvPHGyX80EbJDdB3SKQFTOkhlQDLIwIC+mBzmvZLHw7fQMsptJLq3IU/PBtgEkmD5UU0Y4QZI5xjHrRJp8NmbWa9S4S2luCyMVjt8RQqHXz1ZsAsGHfJ9BW+uv2lpOCZFtrBZBgQPNl4pVCpI0T5DHeTnbnHBIxxQBzV34XbSbmWK2sJYbkMJEnl8khxMys480ucFSx2Ejgc1X1DXrjSVkaS+RYIGlt7pGuEaaUbAWCGM5VlVuePpgV6NqmrWN3pl/FZaks4LRLdQXKMZI4wN5ZZEXcPMx8u08Dqa+evFmg3rWFzf2ZFw128cMMkT7YhDkhop2c5SYRqBkDJxgnPFAHXJ4gngmtEt7ZXEsUhguN6XDosobM0cpb922SeeeRV63mv7byIZb2Vk1WMSpNO3lhJQTuklDnZEFGcNkF85xmvPPD1u8Wm2txqmpTW17EssMVqrtcRrEmVU+QU3umcYABP612WnSX3yE3yyQQQFoZZ7Z5N1uZGjYJpj5yMg8lOOrUAdzoUs0NxcJJKJ7dWQTSXNu9u0qiIKs0TBAPKLdHONwOcnv1+k37RS3U6NHbGHfHLNF9qkUIN2YcNEUd9mOSQPTNY2iQeZZNLJqAWKaSOPDxW8aSQ7SSY1AAaMLjhe44BxXSrA1pCjtbx3UVyuYCZBGZSox5k8IYA7VznpnH0oAqC3t7hmuBI0oFxHIu9DIER2LMyx5XyM9yeOPrVa/02KKRpbaeFJA2/yLOEFMsPljnbZzGerdR15wK17TU491vbvKIIpZnVkSJN84C/PGsjDlN5YDtzS3EUZgc27OTcB1Xy/J+0KytmNHjD54UdenvmgDxDxPaW9rBJNcRCaSKUtP9mQqIFdj+8VDgsocYOAcEGvHbqO0u5ZvJeS43PueA7jcJMcKG8plB2bCCDyMAduvt3iTTbzEm2SdXbD+XhWkubeJi03yA/KyODjoGx71yqeHZdSlOpxxzxpHGw80mCOV5HzGs1zbocsrZACjJAOcY6gHg2reHbHUpVCNfrFGGt2byVjj83apLKWGWJx2BOfevV/AOh2llp10rEoAMwBiZd7KoRTLGiZYsoIIAyAQDzWtJ4eaPVNNtIrGcCxEU92ixSRxebKxJd2cBQAmMfNg5JANeu6PpOkWdq940EJDOsdz5o8txIH+QQMDtBDHPB5xQBy76YWsVXfLbJI7eXE6TJ9mt3jQPNdZizHtwQv1554rkp7KKXVV09cSm6VxAi7ESFoIvMjmdyAZi/yKWxjaxHevZfEjhG+yLY3CNFBby+WqsRqbO33hKBh0UFcqMg45GevE2cM2pX8vnWaxSPK0akFIEIjUys+9oSyA/dwhyMY4xwAcvo1hbrcXLSxNG6yGxeYOipb7jwF8jcTFuPPBPGM7hiujudN+1CK1s0s4J43FrsnlkmhuyMn7T5gjBWM4J2AgjPIHWvQorGwSyjmktoY5L/ZBcrNPKqW94m1BCocs778qQc4+bcoAzTHgXTr2ZZraa6FpZS3KS7Y2Zbhl8uKIMhw8gyceqYI9aAPI49Nmgu2kWL7csURWSFI/LWOQDypJIVLZeHcCVxk7Rzg1sabE32mLJxJCpK3JKkBF3Da6ucRsvAweflrcaa7t5pJZLSN5ZoC0cbuElWMoA5gjQ7mOQDgj6ZFUdkxkiFvD5P8Ao7hZJ8LFcAn/AFgUsGeRQQMAFgaANvQb23nhvUmtpbgxsw+1mZvvLlnOw43LhjjGcdKvjerJG7xWVtLu+yR/O6yzyruYyIFwofpgnJ7iseytZNPn+zQ+fA0qRysjxSss7HieOPjhiBuI7Z5rsYVhkmtVFsN+77lxPHLHDIFcqPJU/K+CMMSBjqaANzSrW0NpELFngumRDIsztFsAGJCqrwsOAQDnHbg8Vc8SXENpZSzpb+eLeGNlSB5FC7Tsby7heFckEsGOMHHtUn2q2tYFE9rbNKbEQmRGCBlEhxHhGI3eZwWBOTnnoKYkiwQxSPG0sbXsEjWjAKxbLPKkKz4EhKsOo2nYPY0AcDpGryXyX262lSNHZpoZhtWS3ZgFMLkdA/Q8Zxx1rT+16ZZtPdIhy5kSWO8uHleaYqoVhGRtICDgZzgYIzVjxfay2+ZbGGC4jNvceWx275ln+cG4VMCDaSV68MmcYrz2exEq2txeW94zyxJLugleOCM4MYlaRlxMFAwQOOoyaAKF94x0601S9to2iiaRo7i3BjKxHdCu4BcEbiAVI67u2a7nw1A2qLCzELbXQV47VIgWt1kjIYluf3bKAGVsHJxjFeK3GhiO/u4UVGN55JiN1ArrJIZiPNVzGTDIIgNnIUkbjXvXhaz/ALONha3dxM8bxBEeCONdqQsUczXC4WSQbvmCn1oA6qx8PXNla5htrT+xiDK1tDKyI0m8q4nnUZhjKgqEDe4BGK1dOi0m7kuwJJbSFkhiNvHcktbiMssKRSk5KfKvBAODXTTWUK6ZKJGlmVbeKGCO2kItw+A26C2UbWuGGWZsldzE5B4rF0rStoGp7plSYFJtMWMzSswJEE7yyqoV9nLKcYIIGRgkAo6lCLV4Ir50eG3Ft5bRSPvWG4Ik8yb92GnbJAOOm3njFaX2k6tYapbwpMvmxLD5kayxbdqhkIEWQ1uVXDHODklsc1peJPDEmrRW5huWIt0VHmIVGMMqBnjkIIAKIARz7dc4qw6FHYWDARPdM5cyOl1Ik0lgkaqI4zGdq5yeTjPWgDzjTYzJKb24e3k8pRamJ41jDWkJLbYt4GJfMBKv2BwTngXo/Amp+IZpdSsoWGk+eLwRXV28CSyGMxSoI14KB13bvuknOScCuzjsrKKSOGylEth5MLm1lgR5LGQsUVZpT96b5T/stnJNdrb6xFY3ElvDCjW0dtGwlmYxxyTGNSkLgfIp3fN1AIPBPcA8J8TeEmgtbW6lihncCOKXbHI0K3HzIIy0aYd9kYyT0/iwc54ezm0do2L7Ibna++O8iQOs0QLqtqUJx8kZPTJxjrmvaPEU4kku7ieeBLa+CQyx27GEWsypv+1by22Q+Ym3jBZWwM189avp91YvFqCWVrdw393E9z5jKjWk6TMGEarIwjR0eReSAduTjPIB2N1rcD2AmmsbcIBFCJxMJmljDKoIRAVO1snLAemciqkdnb3Meo26W8cc1xFbywXO6X5YHmzLcR7CEMp4Pls3Ofu+lTQ7Uus9lLZLF5zwXFpAswXlGLsMuxEpEYzj7hHf1t313rUSaulpa2F1Y3KxNHk24VYciRmjttp2zq6Oc7xgKDwCKAPEvHcCW2rwpNeTyJPHIkxOJJkS3fMku+TAiZ8FdvrwmVwT1vhnxVYxxC1tbGK8voh5KvcptmsYCSYYJEQFCuCuSTycnoag8a30N5bi0urYC5l8m2/dKLlhuXasxuIYQ8cAChV2IQXBO4jmvOPDlg7agkbR6jCAyW8t01sxhkkSY7GutuCsm3ZzJgtndjpQB7tfQPqluEhkS0lvWa0muFtpZJLcqipN5RlAUAeWQpTjAGMgisDTNRvNON1bC8ljtdOumMTXcqlJ4onEMl0mGOy4P8KnGQfmGa6vS9PmkvoXa6ZUQM0N4qLDHaTQLuIFqrMp8yEAEtyOScc1NeWEFtKruILw6lunijmVBFAZnDNPNuxuTduOQcAHsMUAdnpupyauNMezhihgeRDPcSODvEJkR2cn5VdsZAHUkgA9R6bpMw0uO7mQQGJEyDKEEURlbhnMRyXdiSjH5SrDmvK7DfPBdxxSQWqmeMRNZ2waJZEjCBpN5ClTIJGXbyRKAeRx1l7NdzWENpdx2wii08IgyYpXkMhjFvfmE4KkDdHk7huGOKAPUtJ8URwSs091LLDNZujRFi7tdb3SNgHOCiY25X+5knpXZWmoxfZGkkJhhMMbmVHxIGlYkSM5PPUYHXHtXiGmWs8d/bzX961rBp9pbQQrFHHtaKRPMMMnm8yPufGQCTnPeuym1SVbEJC8sTXcRiuERYUljWEtBb+Qk+FO5UjJ9SxIBByQDV1A2N3cMSN8MJD75WLSSyuQ6zRv/wAs1wQNpI6fSpZpre5s7ggm2R0jje3kVY4rr7OqOJDKcFISnBxwxyBya89mTU4/JhvZS1zciVMgo6RRskSW7XLRkqJS+7IH3cE4xzUtj9qeWe01CfyzbNKHuCMhrOFFcK0Zz8vmHIYDGMA85wAWbyW2vbW8mmWaW1t2huFgMhtjHIi7zbwJIFLJht2TnIfPGK56XVrpra3jhj+yWRjW5SNCBPG0ZO0AxsQV3EZwTnOT1xW1Y2QvTMfMkQplle4CXMSF5HQmzCnbKzp0UFmGc4rj9Zs5mN3YLNtjiEqRSvMu5Q5KiNNp/dlVC/KwGCCBnAoA43VPGQiu54DcNLZzyww3EkRKRi7nc7GMj8sQQQT0BGeRzV60v/Otb2W1/fxQRyRvEzOqzXBbMTRuPm3kOx4BBxk8YrzDUtPv7K4fTJUmuYpZYZluIQxZG8tAgREUg/uwzMT0zya9b0TT5bfTBBZLJKbnEqzxbWjeCNCxLSy4AuMDkDkcp1FAGXqXhCx1ae0lYea9rFbtG9yNkoMqiaW38ogBnUuFHUsACQTnHEzeH9OiluNUnKRlIbq3j3QE3ME5nkEu6KciMcg7c/MRjbk17hpRglgNxdwGwS9BCtEzS27i1G2KSd3G6O6fywfkGBkbiCK4LxtYWq2qX0lldzySpPdmwgPmJLCuUS4llQFXZJgW253FSDgjmgD5KniOt+IpoysCJaq6Q+TC8OXi27XgMgCxXRWMsSxChmIBxivbfB02QfMsvJSRp5mu7iNZriW3jSMxtJLGCPtQkyqg8gIARxivLr2w0fSr+VoLbVLhNRtvOaRzIIILqfaJZg6LyouVZSBkqGBIwQa7nwxdLdxvYQQJpVxBILq7J3zXCT/6OI4zbyMGEfmyqc7dp34BPNAH1Z4f0yK/sWuJHUFYpZIUKoJpHMhcqFJ3LLl+QBnJORVuxmhTUxHfzPHJGCsEExk2jYNhEszrlWyDgDt9K5XStYhhkhQyySSSyM814sbW0s9ykHzyQ27AbEBEYIQE7gc/NkBuqa/p7W0VoZYjeJdAPJFIkjXF3IjXLQvKeY8DeDkgBkwD0FAHqtzbx3lsQYnAjDBJAyIkDSklVmiLbpiwOVKg/KwJ5zXK30UBQ29lbefcW0TG5mU+XHhFUu3mYAiC7sYbBOw7Qe+Lp+qXxkmjcFBKsaPbmQ4DIMtH5spGfkTcEJCtnKvyM9LJJb3No8UFrKZr20DCFWMKhPN4aVh952dHAXOVAAPGCQDyq/muUk3hI5Bl1SYSSJGGdShTdLtxc5DBScZCgjjFLYW72JtLu4tnjs2jnmdA+ZZJUdgVmdzgEyqx4PRgR156GDTY9Ulu7mVphZWe9g7FYyLyO7k3WqwE8wiMDLkZ7DIqXzk+2yv5tzD5qvCqxRJMLdDGrLKkE4+aIptJbGc896AMObRP7XiNxHszDsuLeMMzmDz3/fALnfMWUjgZxnOMYNJqtxFoipAqo/2eAtPCo2xlJ0ZFRkYZMicNgZJ80EZrvtOW3ms5LnT2DtHD5NvJgq7zxDE9y+4BQGyRwcA8cYrlNW0S6ubGW7uPKCzXJhikmMTTW7qmyTaysRIBgtz0DZHGKAM3Q9b1C6WxuFBRLaAm2MuyC4gt4pHDSQb1DOiHKlu+3I4xXqurfZfEOk2GrWTwzzx4hv43LGY+U+RIXAz8yAfQH0BJ8v8AD+jw28ciBRNhP3V1cyNci2iE7pLNbLuzCHKs+CCmZM810kljDZpcW8N7ONNlIQxwSMEkmVfMV1mdtqRsztuLKq5BTJGDQBNdW6wabLJJHDLHPcOgIjRzEsYyoSdCZGUPJIpYrgGLAOADXK6VHZWZuImb7ZDpl1JL5cbfaPOjICiR5mwyY8wbQOvQDINUdP8AEd9C72ipIdPs7n7JK6xI0yvGpdGlmjGwwusmWKjqcnk1ivfXiX1xcywRx23lDEscrxiTaZVgjvI1TEbkjcM7eCoPNAHq9jp4ub42itdPCCo+eSPbCsspkHnsjEiBS5yM5AGSKsa7oMUiyR29y32uyby0VkkiheM738y3+XdNDhT8/KgjAPPOBZ61FaaNaRwTt9qlga7Vxcu4gdkRZpZF2ZkdmOVUnaAQTjBA6HT9ShuZYZL2/M08ViwW4cFUtzBIgkZccO2xzwPlbBK5NAHC3ulQQtbteq/nwecrpFh4ozyUMvGGmLngg/d7isDUrSYRXDWkgeWCBZRLOvlJKqoZHiUqxAZQp5B52Z6GvQfEWu28PmR3TNuS3IM0IWOK4WQ+YYkUrgghss3UEtt+UA15nrWpX92sUlklqlsLSURBS0jMSssRUx53zhsbQ6grgZz3AByMWtXVv81wzvLc7gL5Z9r2MkTloo4UcHzFYFMnH8R9Bj1/RdTlubRtPE6tdDyr1rpXJ2Px5sLSEAB8k8dz93ivMBFbM1skiQpaGWA3KbXbYXXDRJJFKSTv2rjaMEkdjVi1vV0m7vLyJGSG8SSC3thI0jreQN5akXO3cGIDnbkn5RnjigD3O1ktLtmkkgUkSRxTSuHXy45PminjDDa0iy7ju7A4JHFd7puuTxQz6YLq3mju4zHKoDFYdqfJPGXAzcsecngE4zXg2k+JZrZ7bSr23ubiD9y5nhXc5tiWMvnAMWyzMFG45BiP0rtNM1hRbPdxww3+95lggw0csSWk0jsrMowXEePvEDsMmgB2pme1vYpre7lupSzLbyF/MlaYbVLz20JKpgKFY8AoAeua6Z3kheEQXC+eBBLKlojTBLidmNzCIdgjERBVQ27AxkHjjlr3xNBESHKRpqmJ/sLQRD7PDIAkr+fCGcFmUbQvPByMZNdLaa7pWktFawvD5ZSJ2mlmWZY4nij3Rnp0Z8jJ59zwADzvUdNdhcyXllJJLc3dx9oEdviWKN3CRR7ecA7eoJXI69KtLaStqNhGJrm2jiSBJ/LWKQzArIIUYEnyioVdw4OBnoee1hubZ9WuLqXUbTYsVysSFD5MsBRUTbDECZXWQMcgN+hrzC88Q2a3j2tkbf7WJ3EttLO32dZGG0XM8hbcP4iFU5G7BAIIoA9Y8PawCGiunt7cW1wlrIiyiOIb03C7ud+Vl3Ev07/LnIxWjrkcGq2Rt96paqWkikiMP7+QAv8AvIg5MQxkg/dx3zwPIbm9j03ToDc3tpcXUBe4ie3PyoFj8xYg7Lvmb52KqFZRuOWByK5e+8bXtoLZGEV0k0bSy4kXyzGAJI4o4E5jchsNuwC4bpkYAILjwlY2urxXTzrLDM80gnnLu4+UuFjkcYVQMgAkcDjsax9Wshqd1/xL7ae8jjTYAN5gaOPO6dYxxGylQPU5yB3qjfePhM88SQiJ5JYEX7TCcWEVwcCSNVBUrw2TncuOcV2Xhy9H2e5j0+WLzNiOUgtmmghUqPMk+1x5V/MUnKg7lzhhigBuk2N9ZqsradJfRyQpDcq6t5lu0mDCzOAAAoOeDgKACfR0TzQXt1d2yBWkkS3jjijUu8okMYClwRvDDJYgAA8V0T66xtIoYLp3ZzOt2sOxEtxHGHyiH5pVIAAxnkcVz1r4oREaCZTNLhIwqw+XK0lzIRELjCjyowuMleRjnGaAPVdN0W6naJbnUPJKoy3VvDM0zSSP8rqs0SusnbIJGCSBxzT7vwVFcRsCY0LCW2d5Y1CSRAEncAxKyjJxgZ49q6rwDoyXuifbWH2i8E/l3cVvtiggPl5ZY5CS7OCBuYr6k9jXs2n+FLWTSDOiBpGk84W0ZaeCR9gSWa5nZQwYFT04OMigD4n1/wCHfnQJb2ASSCCYzRxSSnDeWi4UsmGdSxJAYAgnHbNT+FfAYZ7mW508tEbiKSOC9jL7J1wrCGRc71O0gD059a+q5PDEdvc3LRWsbuEhljjljlWHJJYMj7cGPdlevU4PThY7/TbeJZGjt0a1D7rGJSojuZGMbFXYc7TjH5gkc0AV/DOjW5tW0iWzijSRCsquXNuiy7dyDbgxsuc55AzkmvTtM8B6JeWcWnxxpdRRS5jAYzxvKoGTE7JlvT5sL/dryfRb6/vruSKCyKSJL5X2iZnLSvK2FZdoAPBGckggd6+lvCOn3WjpbC+huWdQssjGL92WdiVKNFncDxwOnfHNAEdv8NdOCwEadFCkD7wiRkBiAAVZSAT09Oe1atz8LNLuSZU061hnAz5snLrwMRxxMMKvPU9yfx900+3kuEjYxpGGMJMbgMQSACFOeOx9s/n0x0VbiRgyJtEa8ZUSTPyFAcH5VyB1P/1wD5Ft/hVptms/mWokDgg+WA3k72JZuVAwCT0JHPWpj8PLExiN9OglLbYojMpLS45UY5UDp3x0r62bSHkSWCS3hCkBHIAbfEv8OwgbRj6g4yKqQeHrWCbzfJExiU+WgCqocrtXCAnGOc+5oA+LfEXwsivWdLa1SMSw7DGF3qJFAUkCPIAOB24znHevI7/9kvw5q+pLrFzYG3kHlR/ZrZpUWU7sySSxKyhyWJ5Prjmv0pXwnbQzrLIqsrP5p2kggvglcbeME+uM08eHLaOYyQxF/LO8nc2ArfwkHqeW6Z4BoA+E9E/Z70/RGgYafGscYKx+WDMscBLBSYGyqnuQDkZr23TfhFZ+TbCK3tHkUM8LOqQKFI5EsZICqV47CvoN9JULuGIlYFWiBV2I3HAVQSV6j0qzb2KIVZlLDbKqQbSdir/HK6jHl4zhc7vagDybTPh5bRwndY2+3YUEEdsjRRjJDYONwzjtyc8epYfA8MSOZnh09IYjcNGkTuXMf/LNFVS7AgentXvMEYWMLFIFdlB27kJc8dMHjp0PPHI4rJvNPknnjYqGKhVYmWTeqCQ7k2LGf4KAPJNN8KQz2q3METtI/wA5WRGjHzdBjAKjjofyq5Y+GIYbxTIMvGzszLgBQx52BsMyg+3bj39chCRByqNBGGKsJFYE4GceYygMSO/fpVSdIWmyiRpIUwkrAFcE52lQDg9eSO/40AZi6VF5aFg4EajaUA3NnjIwDu6A8D8asRaKWTYWYJJC0e5yRNbSP8xmXaPmPA4PPXPtpN80YjiSMTgKgJdtrberpxhF5BGcfzxdspHjZd0u9UUKcAOC23jJyTjOOfagDHXS4XEcUs11/obxseAvnsOkjEcYOPXPPrWuiIsRY7lR3yVVegOcDAz7fTNacs4k8rzI1R8MSw24ZVzsJK5Azj9O+KpypEkwYGQKAd6AjDMeGXHVQPyx70ARRwo7KxG3a7DnkmMZCkkZ56fnyKnEZ6/LIu4hDlwV5OBtGMgAe/XrUUbKMpGfk52ksA2M8cE8tz7mkkkZTAI+G3EFm4wBn5WBxjggfjQBIGfaThWUkjODg/mO/wD9asW7upIW2s0ewsdmEbOOfbirr6jFAhaV0Hzs5QsCVAORwDyMj/69eeeJNct45DKJTgkEDeuFDYYZ5wBt79MHrnqAdDPqbyxqsIWX5SQAQvq247unQ8e3SspdQeSRFn3CMcq+xsZj4Y4x0znr1zwTXnlz4niSQCGYv5igpCwZSg3bdpxyDnGPUcjNZreKLSzaVZriDqJUVbosobkFWcnag65JOOMHmgD1O51QIqxkhygMis+SsjMCQM9l68HHXpXmfjDxf9g0m6nLQxRhJVVnZVQShC21ELZZNuQDyo9a4e++IlhC90r3UTlTua33jfEGJK/MAAw9NpIOOK+Sf2ivifZaT4U1O8EwZp7SazUm4IEJdeJY7VW3yOGAGVUnHfFAH5Cftm/EP/hLfibqKXE1xLaRTPHbtBIdkJYlWSSFyCoLDHTAxjivjqOTS47u5t2n23Eu24QSIzDiWGIW9s0QOPl++ucnGR2rM8Y+OrjxL4w1O6dEkmOpTIjTwHar7nctOVYtIWByoI3cZI6gY1tBdXd5cyx+RLqFvGLiOCV9iqUVisduoI2Hds5fGep9gDU1qe2GmXlykDyXdo09xmUvMX5IEatn93DtOcYOO5rw6e3MogZEDOhknQP5jrHKx3yIsbfKYmyWDsB0Ga9RvdIvLm0a5hnuZZ5CLq7sopIm2pITFdLIZHBjjRVJCrk8fKO1V9Ht9P1OC+bzLiwgKQQsltGzRyyKioJCzRfPE7jk8ZHXAoA8J1Vr+1ilv5JEQNLMk3mxM1rtKbdke1eJcgnCE9Tisy20mXXrCW9s45onmcC1e2Vn8hEQO6/vDhIsE4BPQ469PdvFHgq8ubWR4Y7ZtPYLKLW1V5i8AID3kKIWxOjEAqPmbBIBAzWLL4fhsbIafFHLGy2wM8IT7KxZreOVMB3UlREfvAdeM54oA8psptQ0kNZ3d9KWtUiu7m2MhihuJHn2nDsQIrhGJwik5I6GukGlx3dte3qLJdCUs8zzwrHmRyYlS5gjGDOgBIxxnjPFaM2j6TPem0NyJGmgtIIdibpYGEhMZkjkHKEg5Yndxluc1oRsNIU3DGW+8xFWYukn2IeXMVlkDRIRG29TgyFSSeRnggHG3NpuspIY7UopkUma2u2i1Hz5YgqXLQqCIUMa78D5VLbPvcVl2/2m3065tYLycS3vkmRiFN66wRr800dyEEcapxIxCySPllU5rt44re/ubi4gW8VpoZ1uLKKFvNEEEhBuo32E43AkH7pB4JBFcxfRq8usT5mmaIKYL/AH2vNsjypK6fJCVfhlJU5DLjIIABykFjE8Fwsa3XlRieOZ5neS4VL26c+bn7oGwclTtG4c9Kw7iyJgjTTt7vJNNBBayEbbsPHsaWa6ViUnSQEIrEAKAOODW5DLZ6i8H+kkzwzFb+wkeS2tXWOUmZRLtGd6hQP4Rt5I77Qvr62Ym4ks7q0N8rC1aKJo7S1aIxR/ZmjIMiiJVIYEjDZJySaAPJhDfCeyNvPLBcviG83Ru8FwsbmJg7SKGgldEyVIUjOMDpVua/uvtVtelHtlgSKErFMR9l5CeXCAdgRypDMxDHktzXcXmnQXtvNqaaTHELrVbVox/aEKS2axuwjzCsLZEiEFeSXxgZ5zS1LwxdKl5MkNnLZQWkTSzI4uJ2uuLjbFJlQrfZ3V2CKQmecAYoA6LQbm31Q25imktLZ5I0vII5rfK7kzILZ45C2Cqjd3Yd89Npv7O+zapeyTz2okQ2aX8ayyJb28ZISMxySL84AAO0YyK8d0rTtZsLqfUNhW2EKPblTlfJaLMQY/x3Hkldz42kgkGtfT7pZpirC9jsZEiu5o1JlSdPKSWXKS8b5C/mM65jDMRuBBFAHXG6SytLO6tZIWRZ2DX04HnXtyFNvE0dvLLti3W2PN7lSFGWGBzz2r3ETyRBra7azeVQwj8yVssY4pFLZdNn3ByQAAcHOOjtJtLgvDFciFtOubWKSzkCMbxbvLJEJIplCRudpLEcDBPTkZ0twl7Pbz7HtxbXLyWcvTzmjUr5crj5Su3JC5yR0GaAOZsnnuiovFneCxVGEDeXtkmIUsWQDJ2yBtp6DHJxWxeaxqN+t4zai0FoixRTWZWASSvuMfPlYWRwiLkZJPJqB5LK9jWNBBLdLJIRdCSaL7THeO8jlLeUksVlZgAEHAyBiuG1eSPTLtGt4TceR5Pnyq/wA1tdYCyC4iIGzyzuUblXcMMowRkA1706lK5SX7P9mSyVSyJl5ZIm3ruSEsqloSrZbAOfvV5nqQZYbl7eZoyIELRH93cKjLu8rY2Fji5KhwcHB5NekR6ql4S728KoCXR1he5mSZ7cHbdWy4LK7htoQFU6ZAxXH+I3sJbKW7k8yKSYfZVjggCXMK+cS8EUTAkxiUEMDnywR0GKAPJX1VbBbG3l8+CGY/abiNAtxdwxu7HDNK2YJAWwCoJCjnJFc38l/dNbIhdzLL9nuWu2EccY3sQ6CPFy3TGMkYG7ByK6bW/DsCi/u5r8LJIyXDq4bEA8vOEOCWZmIwOhP3emK8fiuL/R7hri1ZpfJkEtw0zK8RQOR5kKK37tmQ5fPTO080AdHqOkJfeTPbzi58p0W5lTK7JFBVo5kl24KYJJA2kjg888tpvh77LdCB7qF0lbF1JIZDb+SzOIY2UY2O0ik5xj0ODz1f9s3GoefdyadF9jFwso+wkRu6t1Z9rASRZYc+g65zVHW71tRaFI7U2hiW1YyRxus3kKN0CRoi4lBGd2c7SeOxoAV44xDEk80ktq7SRNKhcRrtc4Ma4zsDAA8cfXNSSvFbmCJLhpPL8tpoliKusbjOXEZyGLYBB55JI71mXN9fJBsNptsLeRXtcu6sHICyecAnyRbgXO7HJOK2bO6spITDdiK7guWjZrkJNJcT/LkyFkQYi3EDPYLn6gE9/bWkAjd45YZtSg3JEqvIsThyFWWN1Af5gc7cj3xXQfD5i2qR6dFaC+v7lxDNNMv2WCBSznyowx2qMZz2AOCaijtvO1dokW0vIktlKOTIIjGkSuyxMx2o4csMZHI44r3X4cabpSlZ7WKWw1EYu4TfLP8AZZUVEVoxKYCuWU5Hzc5wMmgDutOupdE0uWJLKKGeK3HkrCqskXlKqSPxkSxhMNuTIOcjPNAsZL65tNhF09wBuvJRtiXcQ/mQhRkOW45GRnkVp63c2MFzIY5Dqcwt1jtLG7UzW1rllWYiYKkkMRC/IrrtwQATiuQutZMMwubKOK2lsmkkuGknb7MJcZ+z26ZCuQpyD6fjQBs+PPCN3pumLqcrQvAkbPPIGfcwJIZp3gJ2y7gVUtg4GeleKXN9Je6RM+nwS/b4jHFbiS6gu7j7OcmO4g5OxwRjBO72710fib4jwzaddafMJFm1GKJmbAe1c7iHEyu+GnIJYYz972rg4byXT7eKK3TbczxAMpiklX7BH86XP2dUxGOSCzOo98dQDOstU8QCC/ae7vobo+ZbRwyMJJFbaWuGmLsPJLMqkkrt3NhTVa20mW9tYZl/ceVcl7ia48qWRZWyzTsEO5VY5A4BOMgYru7KW31m4WR4ZoonsbiJ7iRYmW5SVCCQlqzmMgMGVjgAEDNSWfhl2cQzS+dZ2jkWM0UgWLYMmCS9lzmWUDccNxkgUASWNq1jaJdJdsChDwxzr5UE25gPLSIZEikFiDj3OOld7odrcNqVgLG0jjOolrfy7mJJ4Irl/v3XmYDANuwARjnjgUtr4Yjngt1gu3a0hC3AupFii8sDmSKNNxZGyDglQPTng+oaJolxp62usiZDbMy+WqfvJHjjyIWwekjvgHjPc8HNAEut/CxtBgt9Z1K+8m23RrJbQrH5bzycu5wQNqrg4DH0BPaS3gS1QzpZS31skAED2kyxyoZEKq8yH5WXHzBc5HfnkdDrOt3via0WzuNsf2eaB1tlt4o2SXOEVkSVmmYqDuIU45JxUV7rdwkF5PayQqNOit7YpHb4aWTlXuJFjXaYlXIyfTnrQBws8kS2kpnhszJJ8sck8hPl2zEBmOxMzTgnhTkDHpVu2tWj02O80q7j8i5jSzvbWKERK0bBgXxO2IGDJjfgZJyMDrDItvcq+7R7K4eF90eoRzthEkO8yFGbaX3EkqOfamy6y0mmSWcUknk7xaSQw26SI7SSBcvuUN5eVGCvADdeM0ATW89nfPBY6p5zRKkkSQGNA7b0YB/t8bE3MQCtyDhf7wNJp8tpHaSLBcK0EbG0W3YTJFLErbftDsiHLhCDnP8AD3FVra+ubefyZBAkaYjZeYXCwxlS8bKrGHBPQ4DHpmo73T72Gc3Vm080O1EFosLGdg43GTKrsBPqSOtAHrHw10Lw1FdXd7dXRm3hmt7mdRB9zKlNxzuJY43MBtC55NXvHGgyS+ZP50SWojjhW2tmuJRcuATFEUuUXeckEsBtPY4rwuaS+sxCSl3HcrbzfMXCRSR7tx86UHgBcgqVXleCa3NB8fiEh3ljnmWUuiSXBVkjQAYAkJHmFycN0oA6ZI77TrWwtpYprY5ZZvMn3JbE8pCY1U/KVwc8lRwKhGt6nDJdvBd5gjEka29sDc/Y1YeW0+14xsjHJIPPoDWPc61/wkd1HdWV99iZotzW7wNLcGWFyZHluWGJHIyPlB9+xqO0s3kt5bg3LrdLeO4V0aGN7diMRMSo84kseD360Abmo/2hND9gguftDyW6XizLbq000ajc8Y3SOPO4IHYZrzx1vvtDwxJdKTIhaO9kgJZUALhPnGGIP3eCew6V3GqL9l0yCaC7iNxayGUgM8TpHP8AL5UUyjF4ysTlCfl68CvNJbvV5J52t7iOQ3LFUWWSNUJwAFkeRvkfOOV4GetAHSyG21R1KWdy8iLsW5WRV8lsYkIkZgzKMjOVIHr0r0O2Jg0+LTYLe7mjQpNJcyLEmxUKyMsTqw3LuACY78gAV5Fp+l3NpcJI+pR3F5OYGnW3kZ3tUVsiJZUypDEYfjkV6dbXGrbbe3unkuVt2keKaQeSLeEqnlAMMLMyun3W6449KAPUtCsJ7lTNo4cskKuLK5ghla6hLYmdnlwY7gEHG07gO2DX25+z/ax6Nqtjf6tqAnluoRFa6WqF7SMiTJiby2DyTZHR8dO9fnN4Y8Xa7p2s3WmXhtwZ5BGJZJPLlmcSB1TdHxGjICC6kKwOASRx+iH7O+tXP2+x1K6ttLksj9psra2nHmrbyySbHuN2S7xK6sQ33yV+UHigD+oL9n7+z5vBGkTWzWs8T2cDCMEIYnXbvBCHkg56fTtXvcNzp7OGedIeM7pVeMKBnqrqCeg7dq+Nv2X9djHhS1sYhbq0KBCY1laMs3I2Oy4ZTn8O/Wvp43Zn80OUZ95RHjjQYXPO5ZsbOg6gfrQB0eoPp8Vsl1bFbl2dmmaElcImSx2OoY8HsD/Sufku/tka/ZLcXET4wssQWfzMEbco+Qc46gd6swnIGz7Nk7CvlqcMkhw2APvHHYdPSq9/LcwsGEKw9TEylY0afkLLujOAo564oAtBLiWElSjSA7mikBKoRnKPI3zr9SMf1o3ssoeNXQvLb7fMYr5KYcgqA4ADfgT78VZW5uE2G6i8tZMMrRlQHB/56tnDLx2P+NRi+hkSaGSQXHLrHvjkBkwcIFJQc5Bx+FAFGSQy3TyyPM08YETYBxg5/ecj5sZHIPaqkktwZYLkK3lofKkVTvxnPz7V68DtXIa5PdQTxtF51sHvETcrO4aF+kZ2AkDpz0HHNdPb3LpBNbG3RpMrDJIJtoQsThjk+x57UALf6vH5OxhDzIRGIgd5JGMt3Tj1wOK5ybUBbTQwxkgThVZCCCBHb7hdByMbWA6A545Gavailvah4bny44mIWaNQdhlYDH74AlW9zgdea5jUdQg061jsbSGxna5YotxOzyzWgB2FS65xb+Vzt68cAnigD0qwnNxbIDGMecJjICpgeXP3zg52c9KoXd39nM0ZP2RkjLGJlaRhLgmMZYfTv9a5fTdeDSxRpKpEYW0lhhJMYdj8pwB8wI7jIB6muoTXIZUnW5tYNQgbIazucCYFW2EPcR5KYbPBI9emMgHnesW0M0sYmvUj2qp+Te4gZvuiWBMhO/XHrVeazE6Ob11glL28h1CAhBcQFlWVreP7qsG42nDc8DvWte263d3NPFa2VtPNLCz28tzO5EYbZmACP9783BDcjHQDFTWWn3t4kT3AleBEuYZ7d1Q3Edyk4dHjusnYuOeQMe1AHLafpem3V/PLbtcLaQA+U9wq25eT7u3y0DKB5/4d845qpP4dG8XN3AYra382RmhKowlYCEYiHB+UbgQxGTXq0XhSC2gWJvIEEce9mkaQKz7d2DIeC/m9s+hxWbqUdgkEUfmxsT5MTws8khZIOjkqCNzDHHX+dAHlb3t+3mWsHz2xmYOtxG0xlSR9r7bksvHl47+3WupsfD6TxWjJHKkaRPJ5UsQQzPHjdNKC+Y1weAvJ9MVq21lBEdyzwuFYSxqIWEKIeQVJTEvb7ucelaE1/aNFLdrPK6gCPah2hcZMqoCBlh0wMkmgCtsjtdRFuY5SAhDJbzBYQZy/8O3kDZFj69fS2LeNb5cWwgu2iPl3KQkssfQ+axb5z16E4zTrUQSiS5C3CtFGTI0lyoZMYEeWZMgY/Ktq2voizH7MX8oiBpJWXIJGBjPt6cc9aAENhcQNGVlBCRuzSPhsld27cobjIxj17dqgt9lvL5sm5d6DAfPzKMEY98j61Pc61BGWURgRhWR3zlZGYnynDY4RB1P8VZU2qN9mkjtTE8jKoQbfMaXOQDDv4jXkHnH4UAbTKLsJOrF1VgYQI33qSOY3JTkc/Ss24063nMglQCQAskSpugwBuGDIAGPmZ6E+tdbospnso5p/LnuiM/ZyoiJk44BHBP49qpX8TSykpJLEylmVSkYhQDh4jgnIwMZ6e9AHOpo7yeULOOFSUjVfNXy2ZIxgxFWx9oYf3m45BBrVRDayeTcWwj3cIUkJHP8AtAnB/EDirtoy2sSRpIFZJAFjKvPMd3ANvKQV/AH8qhvjJcQSgSKTIPlXKllPf5s8fnQAk0LT28u1J4Y1xG7ssMpk2njAZsjkDt2rl9Vl1OW3SxFsJIJboiOJtvmGQR4MzHrEB15x07VMFljjMMNwZJ1UsBJcfumK/e+UvwRz1xnHGaqzxTtFEY3aRA0j3CiVvlfy9pYP/rMBj2FAHPw+G5ra6hhuZoEuA7kzI0bLEXAYR3Nw7HL7T/dxn0r0TTNHs4YvPe+VX2Msm6VI0dd2GeQg8jbjpwc/hXlSS3UnnGG4Yi0YTzqMu4Jk8tcFz88eMfM2B713enmRsNNIHjeJMmRV8p4zgmNR3YZ/GgC5r+kNDIk8WtCGG5gdBFaLHNLIRjbIeSSO/viuBsJ3j1G0jurq2uCXlRbicMqmXJ2qETofw+tbOpalDPvjnhUW0LtHFOJPLkLqcbY2Q/KgH8+KxLXS5ZZhcEwNGjebtkwSoYAgcHgZHBA3eo60Ad9JHbSbvLJafavmOA3lOcjPloOR3rInK21xcRww27KiBppkuwVcYysUqbcmbrwO+Kv2oVVuIWl8oTW6tGWYCbcCCywqxyB7Y6ms29hc2yiyhMZZmEjSCPLPjHmyMW/1hHI6Y74xQBA5gu7aANe2wMsckYglj80AyfMOIwdrZ4GcfrVe4VLGOPzAY5bfYrM5lMJJBIKqF+bt6+lciyanoepSCSaSW1nh81UkSB2LcAMrq7Keo6H1pl9rDMEeRzJPFtZ45HDoABhGCgnLdOn4+wBHc+Ip7D99Kokt2ndWiRXBkQ/fQ4Hybjz09uM8T2fji+ljunsy1rESge3iDpttlGBvEikMuMjrg884Jrz/AFjXJJkuC8haIsdrRRjYkhJBVgPu4J6muaOpOIJ387EtxaNBtikjHnCMZCqobI+7z/8AroA9+0nU4kZ2ku5E89i7qsalFdgXAJRztGM5IOAB7Yrt7G9WVVlW98qJVLZUkq5A77vYcc8YJPSvj3Q/FDw3ELrJhUbY6TmWILLjaoVplAkIJGCCQenNekQeOVvZhBNygQJG0u1o94ADZVSpHHcgUAeoarrBkvZbaO5DKq5yxWQAMRyGQnIxnH8q4+7vWad42ljdlBijIdcOFG7eIwdxIwe2cD0rmtV1tLS2uJd0DOEO7ySW+Q5xh1UgMeB1yM/lwHhPU2u5by5kjni1Brwm2R2D6a1vuK7lLMWjmwTxwDQB9D6GJlVo8nzXQMzpuztx8p3H2BPqPzq7qnlAQGW8mSWTMTZTzlK8gkkAY6jPcehrB0W6s7tphqEssUoQxx/ZrhY1LJgkNluBg9fXpWR4oUae0osLvzFKxsvmSNId+3cVDL8o/PHHXg0AdHpE0KXlxEl0rRiDfLcsHhUuhyFUHG7CgnPQ+prz3xdcGW4uHWbfJIiwTQNsdFiDROsyheUICMBx8q5zjvmafrJuL63lkeV4/Oa2e2ieJC7MuFZgZMsN2Pf69KufZ1mM6XMkn2/fPbrNGsTOm6QRSF0YjKrFKAD93PfGaAMjSYdLm0WYSiOeO2vFnns3u0USxRKW3vCrE+XvAGGXHOMHpVrw9Zssc2pQeRb29zezqsEfmQeXFu3LgR7FYFc8KDjlQCo5Y/hnh4Yr0JpKvGNs0MZ1S6jJxJDdNASDFvJJBOScYzXd6AtrE1xaWNh9o0y0Dp9s82OC3V4kAuIo0dt0rKCc7RgYznjIAMrUY5JocrNsZ4n8x4lLsi7cIpaQDIY4Hy5Iz0riX+1SoltEiLApIRZSjT7w2HOFbcrHaSM4x3FejtHOysvlIIJpGUBlK4SOUBipJG9QD1HB7HtXK6ilwtwy3rNHa3EymGTe8kTs64VkVUwoZcgjcWXqwA5oA5ubRZZ47mwe1kijuVIk8ry3nZYkaRkJUkoGAPXFfP8A4u+HepX9trCCazFvbOtwsd2JTBeM4KJaZC8zEjaQuTycjFfRDX8gDSTyjMB8uSCCJYpbdVO1ZDOZB5nyDPBOc1Q1WxbVlivGbyLa0Dw/2izxKm6aM7nlgkYAuVbCn7wIyAMUAfKUFnBooS7gtI0i8pIp7NhHdeS64T7Law/ZgsZDfMrb93PBzXf+H9d0hGU3/wC7up2t4bSwS1SF2BiwzASMMzDIw3Qn2qXx54XmurdYoGtsq6hRBfPDFcF4w6C6ht1JwysAclfvYyD088/suTw/rdldzQy39qEW2ia383yIJXtykzIHUyK0e8kMwUZTIfAzQB7BMpjkF1eTO8djIJItNt5kjgkiZvszC4lldd7bX3lUJHy/n6N4bW0vxbzRmWCO5fMUag+cGbCRCdmB3L5hAUjgYySBzXx1quoagmuWEUN20syy2q24Epe0dpz9oUTZ+WRlZQSc7cjBPavV/CXiO408X8V7emGS7n+ybo5CXRduHaKQAoiDJPyMSuOmcUAfW1jfXEFrdaPBBJKWeN5ZVVJJcvIUikgYZG4NjjPUc1tny4rUtAkyyuhN0bpQcQoOH8voTnPynnjpivnie8jnle4stdt7VrdEaOzkM0sv7tS++W5ib5S7DjAL88KT19Y8M6lcX9lAkskRlig2BTJIw83YZUlII3ONqg4Yc4weeKAON8QRy6gtxcWlxJDFJ5sam6QJ9mMYIkWIpwVcgYx2PODXGaFrVzY3F4HuUuYoC06vCWW2URqSFO+QZkZh0H4j09D1yH7DGPtggVGMkimKQyF3YM8UbxDO3ce3XtjNeQNHM1xqDRzR/ZEkSOQwhFgWQNv8tw5BkbaeSMjtmgD6J8JeLLa+tmjnXeRIuxSrKHjaQJJ5byLgtknAHJ6gE161YS2ststrbsssflfKJU8xjksWTpkYGeMf/W+GtKvby1uZILlJvsV2HUvdb4VUpOrYtmQgElSMMPlyR83r7L4V1J9Lt2mudUZnhuGhdflChhGZreaCTduVGUKrZ6YyQB0APpR7W7MbPZyRW1zA2ySRVzFcRyDAbBzyq9R97HGOlMit4bhnvJZri5dAgkSJlIJBILomcr9CMj05rldJ8UPqAjkhKvK1uxiiTlQRGzbJP7srbT1HHtXdaDYzzzLcfJCXiSRoEVnKsZNvnylAQYQ2MnGMA+gwAcdqtjcXUk7wQ+TNJaOVM+1WXywSqjcQJDx/Dkn04xXgmuaNcQutvKnmTyPK/lIBEpkVGkwFccNgHHYk4GTX2tq1pDplnLPcaS+oLbMq+egbzJFkJ3G2BP3wTwegxzgV5D4i0yO/eW6htXiaSNQsFwsfmQgNgSB1OEBQdc9ueOgB8M6jeazosyXMpmt4J70xRRfbPOU87XRVxtQgDPOM44OaxL7xFdG3kltLm+a3muCb8ytiGPadqyiT76O7cCNAfUgZr3bxV4DsHma/nlYyxMFf7Osclsw3ESAKHK7dvWRc7cZzxXz34qsboyCw0ayxp32iMqZmdZ5WWYGQxDhZYBgk7ju44oA7PwrrKRquoX0U97YmUrKPtjLeebL8iBfMwVKtjg4POa6HXi2pRR3EEjO0cU1wEm3C4sI3O4QSXEY2y/IMgBiecHnivLxe2rxRWcYnM8rygsCkT5hw0olgBBDkAAcbgO3rz7ePtS0yDULSQh7R3kQ7ojtEEq+UwuRMoZpg3TB75GKAO0h1u+t0MVpLGYEYhDI0srnpks20857elFeSXniCyjkj/wBJNpvhjk8m1Z1iG8E5wgYBj35zRQB60ms6etlEt3KbS6kzviumSSQtGwZhH5h4Djg8ZHbiuN8Q+IbEieK1uij2++WK2IaYSNtLAyvj5kB+4ccbcCvmOP4nXV4ZrPUWnnmt0YxCMSI7yTKRuVhI27J5644+tctqnjC4uGjEN7KjQt5DNaKsbKAAzG43SMdy4wSTznOKAPVp/GNpKsl1D5LvLcC11Py3kikjY/KnlpsUbiRhuprt9D1OC4gjtpozbRQTm5nmuixVEwCqB8ZkO0cdTyM89Pkn/hJoxOkKxypJNciUTQgpNc3O4qHuQ67VTcMA9SDnvXp2neJlEJiKMNRkJluIbmSQo2OEceYMAYHTp+FAH03cawIIba7srgyW0itFFsBcs+SEaF5R+4lAzwOQeOtYF34luEDF5Yms7FswyTSmOeWWRh5pkVRuluQORx/Dx7eOweNb2SG1gnCw24dioQZtvtCKxVpnQHyfunnPuRzXI634pEUUtzc3swnWQboY13Wcr44kLY4VVwM5569qAPpO18fWNvbiUzy3VjJK4lUySlROp+WOQuOMk8n0xzWhonxK0651WezsGWFLzBTiQTfuyBIsJQbWVSTuZyAOcnvX55678UhYq32K4kWFfPku4yY9uGxlYyTgxnuxAKk9qxrT4raZNcRRWJmtryOJViluZ2kAacCSSAXCn/VEknv168CgD9gbDxQkB/ssW1o8epTRm5N1MskM37snzVmhYujY+9t+XI4JryTxzDpNw9xYaXFJZanP50uyVTJZTTx4CRxtKodbd8jawGB/Fivl7wZ8aPE01m+XtANNVIrWcxRb1jb5PLLxl/NU5+Unk19K3vjux1zw7Abe2gOstBHCDewyIAQm+7LAJlFwpZDuByeRQBxWmWlr4Aitr/Urh3mkmbd5cJeSDBBlJ8xflt0dtoVgN2c5zxXXaD4n0+fVrm7uJ50srWJpSfJmUmOdS+6Oby9kM/AJUjAB4rwDxb4h151hknjDQfaUmsJ57d2je23gyW8yRqQ8YkUnJIYgYNbdj4h1K7iaPT54GuLoLdEpEIYWRRtubR96cuIw23GcZoA9G8W+INHMc89pND505klgkikwCkwyUYsqhyWJBIGAa43R9Z1a/kMguUX7JCUjt4PJJIwSgkd0PGWILAkd8gYqC88PauBDNci7h0mSHNuWt1nmWa5fckRlKhVhRieDggYHpXXeDvCklhdRJeQxXUp8wtP5kcMwkwGURRlgCmCMhuDngmgC1olt4puSlpHayW7+QQkigPY3QYOTGzSRhYzt4zHkntzXRD4VatqdkF1S5vQl4wK2MU8sMhkVSZYre6lUfZ4gvG3JDFeAele/eE/CGqRwROlncS4YXEsEzAJBIRmP92W3IpAB7AV69aeHl1Gxmiu0SxuWs5ZI4pZC0QmLBWuIZEyY5gFOM4HA+tAH5eax4a1Dwtd6xaW1nNDaw2f+jCZ7n7W29v8Aj6icJmSXAIcd8AgYry/TLyb+0miluJ7mK6ljne5MqyBJ4vlZShAZWB2gKeSe1fpl4u8ARXCRzXn2vU7xsWy5jVZ4VYssMssn3WBiY8AnjtXy3rH7P2u2+riOwhRbdrxJEg3BLcguS32okjLs5GCpPXBxQBueEb3VI7Y70fWrecqiWUMa28tnDHGGe8uYwQY9uSQV49e1elC9jurCAw3ivCl0VVpCHlaMKDG2SPnXdkDnPy5PrRpXw8stLiWXWtNnS4aNYxa28skG07fLKyJI2HBfnIBBAO4813Nn4D8QaxZW8sMCS2kEnkw2ixFYEjVcF1Q4PnKvcfKD0oA871S1+120xnu5ArFTPZiOMQzK2AViI4LgEEgHJ5xXnVxJZ2zrZy208atI+2SOKTzXmQ/uWKxKSYEA54+pr6GksH028vNM1O1eQQRM1skkjGRpI13JucJwMEgAcnOK841vShfajHctB9gkjeNJY3lgYrFIoaOOElCdpOOvJzjrQB47qJ0pr26jt5pxcedbiWDJdbmVQGaa5WQZxsAIB4AGKtXj2R8lmv7JpYlWS3R9qW6v5Z8xyNuHdeenU4xUeq+E47K71B1uEXUXuoriG8kcIjFiUEMilQPKKnBGAABXBeJ7HWDZB5RZ28VoLgR+WUVJpSMyGJiwzk42juelADdR1xV3QyP9qt4rhrdXkuAbVs/MBI2Rsj3cKRzzzW9pesXUltE7XIsrG1YHULeCWWS4XadsclsXH76Jl6kEhcYOK8BgN7eSxXk9wlvo4uoYJVkt7gyNOMKZ5Ii6h0U4GFyTwfeu8k16Owuba6UMlqm+3tvKgKrcsuQNsbM3OQTyT1BIAFAH0TpfjI2tpZxvYkwy3At2u1kmMwtHKlZHjWPlsEHIyOc16zJqGnvZ2VvHcQme1Cs3nFboSxXGVB2HAjXac7h83HTivk7S/Gul/b9OS5e4OmX0DrdGaQtLbzun7lmkkRQTww2plVA6969Hn8R28EpttLlZN+mhYwsK3byeWQRKt1EW8ghT3Hf2oA9Bl1+GybNm0E8crGBpbpi6o7PteOzJYNtCgnBFeV+L7u8jkUWUttPHFczXMNw0YWNA6HImEgIyGJ+9gn3rfhf7VpbrZfYkvJCot0uEMs7MpBfe5GVcsThsc4NcX4qv7lLd9MuECSMFWS7O2UfaChKJFEyAJGMsQC2WxxQBwcGq6naAyM8sguoZA0i2862ySy/LC8Ac48wA4ygK4GDjrU134/03RLm2NzOs9/8AYhDdWJN15CynKM9usMeyW5IKnaRnr178fdXksUy2N4JJg8ZFvKbnyURZAElVbZ5SVG4rxjPOVGM1i+I/Dt1p1tbGCVkubx4ZrCye5idZ7kHEjoJDvZBHwxB6nGe1AHunhXxTJqSTW2qKt3agF9LjlmisoWYEHZBZyBHe4UHG3bubqBjmvQ9H8SWWq3witIpbAmMQRJcPOsCyQsY5RKAhMLbvubsnJB6V8saZcX2maWVlZnuzdxv9nuEVgt1sbabC4U/uCAMFs4YiuptfFd3apnVNNZZpBbi2Ee9bqCUuNnmOjESAt8xZvlwc5NAH1doVtPHdte3TW1+gldZ0htx9pWSNsANJk+fFsyeB15xxXTanpcGsyDUra52RvFLaQRRWkaO5xmPCISZJ9ykBhjoOnNeO+DtdeIzLqcd0k14FNuJLlfsobI/eRyg5knwTkLleSM5r3y01rToLGG6sYY4p7SSNZ4zGZAzSKUWQBVKEkt0JUk/cz0oAyJbIs621y0lvNCsdvdRyqzQ+YUUKgRQSkpBHGOSfmxzXDahoOoapKfsNgqpbNNAv2uSOJHlBCl3QkNtB4GwcY5xnNek3d9rUkUcbwCSaaeNll8jICs+VlkVxuR1XkBhkYzzwa6bT7a9imhuoFSVxDLFe3Rh/e3JDgsqRT4QkH+NSd2OM0AeY+FfCt3oP27+0Z4NLXUYCs37uRX8xSAgtQBzGGIHmkgY9ateM5oE8Pmxt1vL2/WQSyXGZmS7jXP7rzAmGO0d8A9s16l4jh0iKWGQSS3WoGJGaa6ujFbh3TBS3CqQdhxlCAN3Ga8jvdUuLeW7stXMFos7HyW8ve0EZAVbieVSVaR+o25AB7E8AHyH4kv4rdluZNLuLeK1a433Nxugi85hs8jyCh81VDZJ25465zXkup6zpGpQCCe1RHZH8ho9tu7SqwXdE6xMXj+bPzYJwc4r6r8X2VnNFessFrP8AMkcN1dQsbWfC4XdG5Cq7nHzJuJ744r5q1Lw7Zz2tzDdWiJemRwbf7S8ksIUbmigRkUQRZxt5JNAGD4FeRtXuPD8d7HDpnmQTyQOZZfMAbZ9pdii+WVIwxU5OM4xX2j4PtnhnEEV8JIoGZEihnIG2PaVCyMT5kJUkMO2etfD9j4Y1yW6gn2osMBktnjupA4jtIhgo00RDBtzKQTkcd6+nPhxZ3XkiGJ5L54bZgiyytHG8Lj5UtpGIJl3dep+UH3oA+s1FlGjzT21r5j20Ykja2d1mlU5CxbOpCkDt09647UlvLxGa5jS1s1uNhiRFZwBzEXU52DHQ55zWPa6he2cUsQkijmGyKN7hne6VnA3pAjnayEDDH8q3Eu5WcNJIjDC+aWKrDtJwVJkwCA3UH5hnigDlLzTmaWOZ5SBOBHDmM75I4mCuphUZQnIOe/auf8VaLc3ri7aztbK5Hlm4mjkljaeOPCQqRIMZ2bcjt+ddhcajZ20/2i6U3k/nSxW9vbSKVjwB+7hcE+aOQeM4xz0rNn1k6sskhWKRFSWOUyvAY45FyCtxvkDBhjoBngd6APnjVvC9vHfO1xGYpY5/tTSK2WlYEFUUFiJMDPTj5qitPDd4L5009hK19In2NrmMogcEtLJEFXcXAyMdzzzXtlwsF/FAIIDfCCaC3upDblIY5pFMkcULkfNFhevIP1qlFO2lSxTS28aSrK7JEnziHzZCoJHJiJAOMYx1OM0Acfp1nd2lwkEzkvBK8zRyPJFJI9uSZYwGUFl3dEPJ9K9Ls9bvw9oUDWtpeSxgSyI/mWTRD5xEqqBIxGRz2xms9oxd6mXOZElCvG4QDy51BBjnkPYt37969E0LQptQT+zJLZJiJI5UuLkgxRT43LHAYjluc5z6igDqtC8Q2iJJaxNczwzIksjOfKRoonG+FjwQzMCQRwM1um+MkU0+xLe2WUSiO2km+0+SrYTzpP48KckLnj2qhZeH5LCa5jkthvMGWkRERUYNtZIQ5yQCPu4zxnHOasC8mju4rKONLi9jBMLShWjMLEIvmbUAkQZOQCcA4PNAHE+I9ft7K1vFFrFdpdsyFVL4DSHAkkKs26TBBUNGGOOMjmvnfXbCHyTHLHBtO6efa0doXtH+YFANpe+JGMsBtCjPavcfF1pexXxig2MtxuEzxRgRm4jlwxt+6TZLAFsKAMZzxXmev+Fm1ZTBd2ACR+ZHLLva4eMkbmvJIozkHOM4LDPIoA+KPHfkWV6giu7t4oW+zW7/ALme8SIkyuixyuoC9FDDdnqABVnwhqd0bESTXt4PO2pGk22KOZEdikV3LGC6ZbByqAcAA12nxJ8FXFnJNJZ20cvlTxeV5ha4aOAIAZ4xDlnzySoB2jg1R8IeH7hpLBrsTX7lwjQoiPbSRj/ViIZ/cMAWyTkkjkCgD6c+G+p3C38N08H2SOGxSM2ccUqq3nBRFcC5c4BDAkHPzbs19feGNSu7e8hJ8ieJ4CiXliiTX6yyxkmKa43YiCDGQFPJ4rxH4d+GD5dveQR31vHIrQLNIkcWw84hSIko+MDLOQT2FfRmj2k2nWq3VzIrqcQJJ9jJESxtukaWNY1D78KC6knI54oAx73UPLuheLHcvDYJKDdYTdO874kknIf95KA2Mhd2R0AFQpd27yJCl8UckBoBI17DPlC6XMiuA0e1tuQeR2GBWfdmG81K+uVvpgVBla2nNwiEBiVdLZCAV6gAAsQCecVx93MftKfaGhmntrkXMKwyw28sUEqDMLM7bpdzbeGfA7Y5FAHpVreX7xQRzxeVG8jsu2UTMV52yxhTlAWAJXA27utd3pVxHcWq2k5ignBB89LVbmUyJjBmkOAjFchSjHGTnFeFt4gv4YFuPMtY5o4PNH2iU7UYOR5ULl2EcxAHPzD0Irv/AAj4ks7mC6uNQuXF1IoZlGwGPPCKGXIkbhuSdxzk0AcR+054Yh8UfDvU7Ge522S2s3y3MAuo0CREFSZUZSWYHleRnBNfxn/HLwELHxp4ldbQWh0+9uPIdR5SXMJkkUo1sJGPA5BTr6cYr+1f4iv/AGj4Ov3tL6S486G6hjtJYRIrqY3wzoqnCGQDnsOuK/kE/a/tdQ0vxn4pNxZWxv11K5eMBg0QUnGY42kU57DGenA4oA+PfD15dW+nTeTLes2541inIMcCZIcRv1XPo2CK+dPG9q7XlxM8kryQOZEiRYyWG4YEiq2GJOcn3JOa+gtFv7mFVS0jjEkhP2uGUB15+ZmUH7o5PGQPfvXm/wARdPuGkJZI7bzQ8kRQCNywAJQE8EYPbj+gB4Zo008F+nmXEULeaZWiZVVVJyQhZejHGO3OcZ5r6s8GGO602O4k8iQ5kVFiaTzIpmO1mfIxjBUgdeOK+UmjMYEZi/iC4IVpZZM437sfKo/r36j1HwxqFxp/loDI6sUeRXZkjUkbUMqofugH+lAHr+taO9rZPJPDPNNOkgZXtwY/KQlhIjEjeRxnb0wM8VkaJfxWbMhsoJo53jiJlPknIK7GwnLg5Pr0x14rqbXWbieC3jSTZF5bCWZW86OZiuHXE3zIvPG0Y45rnLi3+xymWFpZLVJhMokjVpS5b/lmVGBjJ6dM+/AB9JfBr4nX3hLVLbZqjWkC3KmNrWYxSqqy4ELMrg7N38J5wfSv6D/2dvjta+JLDTLaXWbe41GGCG3vrFLmNZRFLtK+SssmWP3ck8Z6Gv5UbXUlVABE6TtO0jqrmOVxvPlBAo+Vhzu5ySelfSvwk+PniXwRrdotpc3MRiaDz5pHZCYCyqRLKygqSSByRg9DQB/ZXpxubrTy135x86BpIDbz7pFZXUxs0qcAlOu0Y7VgaprcwjlgkTybe3ZJRHIpW8ugQFeaGQj9+uDhgcn1Ar4P/ZV/aytPHmlQ6Jc30lvcwyJEX8/zpSo+WRTJL1RmHGOx/CvuASPqE5uNRwLeRQIkeeNEEa/MJLcqfml7nH0xQBxni25ik0aa7tY5FhQvbWdsyAFLiZf9cZDxtHJ2469j1r5r1nwp4iae31rS7a516K4j3SM5JEUUa/MAB85cEnC7cHb1IAr6Z8W6na2NjJKz2PmMrm2JR5vNROA0+8YM2OM8da4nSvFMFpbozWGYtRuVEMI837NHMqbJpYygCWkbF2PzGTkH5R0oA8ds/h200UOr3Mt5bXnmrCltHC8cyrnLefCikyoVPysoIUZ3Y5Ndzpfh03c1rpsdxPLcWTS3EsiyCOztbZXJkhujGuZJGYjIG7Gefb1q28Cm9aPUIZVt0lZpjcG8nnNpGu3ZbKVG1mYnPYL3C12vhrw/Pa3YW+jilsZWbETpbRGZJQBsnmhfc0e7nnnPbGaAPJH8HXtvdpHYQxJcT2U1xHLaqFcTzPlVedhumhAGQdg2Zxu712mjaTexxRw6goe5VNzwyo/2a7dIypC3ErfO3phSzeh6177Nomnh0igh+1RWkcqxhZlhu4cx7xHJvYB7cknGGORg+opU0gTQ2txc2/kQojG2lihVWt/4ADHIfmBfI3dQBxQB4lc+Gbew0uS9NoqSeWxeEW4lEUchZyrsoGVyQVG3cOhyRXlNzp5uoAlrEgMblLgyyQ2pniuT+9a3gmVSWwcAgnG3txX1/deHBdWcrXCLcLcR+Wlok3k+YqArJcqzEfKhAJ3cDr0wT5frfh9TMiQ26QyWCSQW5iEMpukCBgFBbEjBscg54oA+ZJ/DGp2F2f7P0+W5t1xP51xbkhEYlHCl3CSTYwCTxg11OiaO+mmxgOnRxS3PmNqBktQqIHB8tLh1kICgEbccAHgnt6xY2eo3tu1uA7rultRHJbkyvcAhpZTLsXAwcAFuxxXRSeHrkmxja7jMcsQiu4jbSrObiHnMG4khhwDvIHHAAoA8fuLeW1igW1tTMkdzFEhRvNS2mfdu8t9nyQ7STsJ+YjtT7i+N7K4+z2kd3afvSmx1kleMrECVD7I5iASOeh6161D4fS5lurXz7zzJpA9pJBbqjQzjAJMaLh5NgIBPGTweKuf8K4ntbiFLeaW5iuJVz5saMGldhuW/XG75Tk4TI7cUAeS3Og2WtPsmsnSBhHNcCSJ4WVmjC4tChwHDjIHU7s4Pb03wt4WknkhjWApPDbRxKHSKIwrHnyopVdgVkYBSDwTnPvXf/wDCC2kG21uL0skMytcJHGI1fYw5tkAL4V2wDjrwa1NP0dDqUz29rLFGhlt7k3s3FzFt/d7AzjfKfVckdqAKtp4Lu7jRbi4vBcrGJJZd0hiSVJYJNnlDY3zJt+6ep/KotOeSx8uSSWQxhd7PMC/+jxZWMwGLJMucgg/Nk9K6Ce9ay0z+ybRY4I3uJEWNlw6rExMqtPJMcHBHLDnoPSuRnla0uW+zxzXEZVUezkzKVMoDebbxR5bPPORjjPNAHVx6/Ym0lmKXQnzFAJcDyzEwLESf9Mwv3v4geD1xUq+J44Lm2vZ5zBbLALWyi8jcWzIvmzs+zbEpwSo64OMCsQ6e93AYWvJI90bMRcokMEGMlhLKCFIYA4ycn061j31r5OlQrA1rJNLdfMZ9zQCEKEiMOR8oLZ9OmewyAL4ja5nnaeS4kuLZ7h7mPEOYGt2O9ZLiJVwoGeDxkctjkV5YsNrFfkNHZWwdp2F1BObYSRxP5rqQNyCdsgLgjjgV6trXn2ENm0kkT2t1FHENzzQNF5u0SJCjJ+9Xdu6niseTQlvYZo76z8q2DZtS4BMcRXcLnySA0jE9MdBjNAHOSxw32mGKeWBlt2FxGrJK0weTO2I3MnCDZjOO4wa8/wBdEtql1fAspG1THJcBbVgY1CRxlU2y9CWJzgnJwa9RGnTQxvcQlGlGIBCf3JePb80iQEENJsXv1JrhfGXh7Vb21NtBBqEkLKjBSYWh2PgyE5IKtgHOenSgDy8a80e6/iljSC1SdJ0eUJBJPtBhDxoSXUdN2NnBxjpWNN4ytL+2uyI7ZZPNhSSEXaSWxBALTIqv8jHHBIGK5TxDEbZ76xsIFtojbzW088kErTtKVBRZAoOYNucHHXvivM9L0q5sZ5LkxSsJGiUySqipJHGxEpkhiY+YTjqB0H4UAe0aZc22qXcrRPNFqNtJ5mmC3lQB4pVIcq8j4XZIx3Ebs9gOteyaLpV01rZzR2qloYniXZdwGWS7j58yYPOGJc7gQBtYk9sV4b4Y06fVNTikNuunSMmY7iKJEMQjztVZJozsZs4B6epAr1W0i+zTWcFy025diOs7i8glMUrSNKRCEVJmXPzKSozwcUAe3QRym2gb7PLEYolna2ARYY52GGbzFDEuCT8oG38M4ttJFCYLVm2iXdNcTySJF5E5yECxO+WR2BLBQQD6dK4bT9VgmRxpsQ2xzSK0krli0KMAWCNLwwYHjrntUyzRuDJ5jyy7/MxNGXQIHZ2SMBc7tv5H34oA7nT4nd1uXjdV3EGaJTKNoJ3vDDKgEabuM55PTrW/Jptm0cEjwzJJulmgPlAKWwSAVB2xv6/NyecCuf06W5uLRWs2XeiqD54cylWAbYY14EYUgDvu5xWzCkhikVb24ik3IyRvMsYaVdxkDPyAOnDbc9s9QAc/e6LJfRtHcys1zPCJrUPbm5RkZyNk8km0wtgEKqFsjqM1zOq2On+HDGIoZZbooJnTyGmQsqlAsiSsrWq5UkCMP+Arvbe7KrPDP9pjJEjAxOlvLK5yscluwZmmVXXcwAHLevTh9Y1Ke3iYTTEvcKzSG6MvlWrKZFhhKpGSJXJXknDM2QOuACveC+uIoSipI7tayFRGu4TqPMMYlWJmSIR9c5AYc7elaFvcIbeOeztXuormQggNuihugDG8E8caYUhlY78DPXuKZp1zcwQu0jyItzGBNGJ0UWmMeZshXpuyT16HkCnWGoWVtdzwQyQQRK29LGKTy2njcsDcSA8K+xTzx1zQBozH7ZJMVZ3kSCJJHhlMpgRlzsSKQDczYJwMFfcVyb2NxpZJlmM0TPPd3EcSCdGtlxthuLhj/o74IbA9etdks8l7JItrpgVfKabEUOY4A+Y4x54ILXH3TvGVwThh1rKuNL1RwWkhW4jWCKNEMryFXjG64eSVF2PmJsKrkdMDPWgCWwvLy5FxFBLa28FwAbAR26XRSaCMNhwSSI2RVG/1PB4xVbW9Y1O5jmWKFrVmRV2SQqwEUAGZmdHJXewIUkjah5qxe2d5p0FtbsRFa3rxrG8SrG1ggAyzynjYyKMgHPbBFX9kT2tskezUIbzzFWVC7R3EkDANbliMrESR1wM0AYeh6BPd3Pnz2dwVuLTzkumljbyHlBDxwyA8gA5ADYIxjFdNNoosljspVMzJCxgkuVZZAHRT5sW9iVyuAc8AqemaT7ZBDaBUJtIFHlXlisknmwEkoBCzfcOclTwMHrS73SKN5GkkESMLaS4nEk8sRJKWzSM+1lGQTgnIPXrQA6709Bax3kk2yWNdouZ0kLGcZDNHGgJSMjjcQB6HFUbaRrW7gd40WWRC8O6MyRuwA3bwASwwcZxjtW1GJbhEV8wSvGYpoVBcSIzeaAEkHyLhhyB3qiQ0d1H5FvFcT3EiW5SSTbbx2rkn52dh5LKQBnjPXpQBdSSeW9lDWUURihMn2dSPIuIxhnaVpMbf3gJUKMkED2ruP9E1Gys7yS1Au4c+VIgVYpS42uiHdlEVeCWAOeB2qhpWm3t3btLMtsxWRVlZG83y1DFEtzImQV2qQDnnGa7mDw5JaRzXMNpGqQRpMzCUMsqOB5sMUTn7wJZiQOvB5oA4DVLGz1CydYIGJt4VUR4uCs6RyETqj+WCxGSfm6jnpXjviBZ7a0nljuJZrSCO6gis7WRA6yqieTAzNj5QzYI77c819G31jYeVIyJdJtDTM0DOqSg4LM6MuUUgFRjjjr0rw3xTYTXLXUdrZCKOWaOa0hl8w7kk3ZMixqQ0m4AoQc7eTg9ADxPR/FM01z80Mq3MzR29uJxLiNEjZpsRlPlXcCCeDuGATX0R4B1ZZrWP7bAP9EZhtkjaRIpZWULODtykLA4IbHckY5rzOPw9aw6hAkrvcD7O8gjlSK0gM8bRbbYSIS+4BZG3Y5HBwTivQ/B4Wa9W3eeeSZoPLmWIE2rqEWUQu7KPM2jC7u23HNAH0HaGG0iltbiOO6FxO06wRyRGGyEkYx9mmhY7YyNpy2AN+M8VHewSoIGhtpbJY/LuJY4189yrH+Iwg5jJwc+mDkCr2hWlqsUc0khmmiSNzaLboQF3eXGEkLAPIFUfKxAOPxPTSSrFA72cMcZu5TazRupVZYhk4lZsi2K4GVU4yOOKAOc8yCdNsaKZpMiRIYRP9nU5Hn3ABxITjYFALKBkjFVo7Y30ltODuigEsapbyC1BZCEWI26A7sbcHt3OMjOl9thsvPuZ7a5R7aQQ28VpFA0LyTKFSUrIynywxbJ5yRnirJlDvBAqgys0wa7wsSqCpG4MyqGYIeduTkEe1AHPXelpDM13sciWYNdySLGtvJGoMZWTZg4SMqN2MHGeazH09InubuO6hMFlGDaxJPCsDtLGF2zTli3mFlJQbSACB1ArpJ0s47N0uZ5fs8m+3W5Kq6XcgVSIsSOCoJDZLDAJ5NcxrDrd6KZIYltkM6xLIkKRo1qVVI0lhU5IV0DFuW+Y4FAHkPiQz6lYSx2TW0gbZbyK0RtPL3tl2kimIZ7gTLId6jBBBxg4pr6DE2jWJkkN40wS1uEGFhBtEaTz5S5yGIxxwTuwOea6LWYYYpknkM896bMv9mtERSUfCteiNjh0jC8j7w3cgHNcm15Pdo0Nzcskd5NAG2vDFJbtAoVPMjRvlEnIz6DkjIoAx1WS3CC2j4QliQJbkxQxnMjCAJiZw7hcBgSnAHp0f2bT7TS57q4dTdNau7xNEbaCAySC2aHymAYsf3rjGcKQM7uK5eS+eOa9RbpLaxgC2zxvhWuJWRCrAFfMyIwvCA5HWsp9R1HWg2mC5heK0Yv9pkeIO3mzGSNbcl8uhLn/AFmOvGRzQBmPoF18t2pMtjF5FvEttHumuXZ2Lw20snUZ+4p5B64rX0rw/GLu3urKW8UKLiG8tHktXntJYiEjju7cP8+SrFnI+UsQCBiuqs1OlwWNlOrPNA0l08tyhltUuZWkkia3eM+XHst8F8MX3AkDpViSxCfa7wuts8kIkuLqNgEugjhwryNgncDxnnHFAHN6nqEWjuJDZ3GJpWi2RbHO3cQslvECdxIHz55C8YHbjNWv5ZjHeLK8txtlkFv5btHBp4xvtXiRSwaVipXA4Ax0Nei3OnXWqWuomOJJGtUtLhCFMkU1zIxNuYC+CHRDGrgZRtp5yTXlOq+F9XudRit79pBdRictFaL9kjnk8sSQrbGElQU6sGYcqcelAG14Q1+a7uLqC5tYXjvH8gxrPIqW6wIshlVIzmGUOcfPj8q9ntkaYSul086COL7TG0oaBofLQIVZASZkPy7uR8npnPh/hW2fS7mONxLeXEstz9rd4lR3W6GwIzHGQFXg/wBa9OS4lWUvZz2kKWts4t1l3qDEhaNTIg/1z7kI7kY56UAdfqdu1xbWYtbmCeWKSNZ4tR3GJ5ZFxFFHKWUyuI1Xk8Z4z0p3h1rhbK8W7ku5UtrgtC8wLxQPGS7LCkitlVBOApB+U55rQ02e1itHvryK5lu3t7druaRd9soYJiWG3YBUlBRQpXkhs9Saw9Y1u6eLULtFhjsJvOmjjjtfJUskapcSXLK28MpDISByVP4gHRadaQaqLjz7+dpHMlzEBF+98pLhmZoIxIS6FWXg9N2ABjFbd8Y9L0+6so4ZVu1yDIz5aWK+eSRI2QqWVCHQkE5yT26eAaB4wvdPvoBBNc3RKMfKtmhmmiR5ikUaqGykQi8keZ2UdOK9EvdenvmyblI5JXhV7ZxuIvLeaZHQz4PmIdmd4+Uk4BzxQB6NoFwRYWwfy0vIwFeEx+Y0bFmVjmMEllAOzI6LgVxPitba4mZYbyO3ngaSCQoxZ5fOLTLPKzACR9rAADJHQjOa5+61W/tIvtmZ0t4J0meW2KqUwpMiSsxGeQcdl5z1FctHqqanK+tutkbO7uI9xuWlWaCQlreJoYVOG3lQy/IRiQH3oAq6trCaTd2VqwbzxbS3Ud3dRsJ5HuQLONFRQd4KZdf7oYZwa7PTPIa2jSVB5NhCknlyh8TpEfLlml+zktFGGkXBIC4OCeGx53rmgrqE9teXt4sl8oWLTo5r6K3BEStEU7KoUwueQOME5JGdDSZri+0+WOGweSWK1eaO4W6klF48YMMcaiLO9ULFmVgEBhIY7uKAPVn1bQrS1ggWRp0ktGm8q4S33NJJGIxHaokuXCRhcEAn5efmJA5+O4W9sY7WC188XVyirJO4d7W1tQ0Vy0do5UW6tGIflDFnMhcLyceW6zqczMs8RP2qw8qeSWAW5dLm9co9uyMwFsm7ftBwCANuciuxs7+5SLT5ZPs9vasJYruZhJHd5mt4lFw6Mu7iTauFHbPSgDzXxXpt7NbXCabNp9neRSSabfiVWWOOz3M9uqh1CiYlghZCQdic5yBwttY6kL/+0Li1Ae001rR5hLekRxW8SvBLLJEyp9sN/ECy5ZiG3gbCGr224k0y1mvYWs7iW4Sz8++t754Rb38IuJXCWUrtkXRkR5ASRwwA7CuT1VIUsJry6tb62N1qBtrVrWRgiSSqTbLqcL8BARteT+4mM9MgGhPrqX+ieZ9ptr67AKoWuTcSOyeU7xQfOHguHkLAEZHY4IID49dsdVMEH2a3sboXkw1K2ltzNdJ9mjtkicTEf6wYnU55Pk5GVKsfN9F0q7vLh7m4NrNdRLOqy2hSGKGRWJtrmzKt5bxK7MrbjuzDkgZrRsXtY/MtUlmgnWa4t5DM/nfbJnZnuL+LcA7xPO0j5GQpfaCAMUAe2DxKlwltC8ol3fao1LK0IjCGWeBblWVQsbqrhWDFiFAA5FdDp9yt7YF7W9wrPGthLLE6SWkqmRZVVd29olOSCwwQRzmvDbzTZY7O5kmntfsq21gJGMMqLc3G+N7RJvm3RPmLbuHylDknBzWpD4lFpZtYZBFilwLc2oYTzqUaeWQeWCZArNIABlsRjIzxQB7LpiXebmCWfMtvayGCaFNp1K4JKSmaJxtJVChAU52gE8kishXu769vLO2+0wyRQ/Z7y48lXBiaJEEaCdlGDjGVPb8sHRfGwl+x6at/BaXdvazS2puQBJNK4Q3Dlmx8wt224JzleAa6i/1S3ubiaW3eSFVhhjmLN5PnSCNMMWX7pIIIGec8cnFAGxpFp/ZlqtuqwW1w0cwEEkRWOZJSqBII95G5mVixBI3FugPOP4ivo4hZ6FHJMhvpXLyKjIEnC/JGwmxsHRSw+VlXg5zVOLXrX7NcoJGuJxIDC07MJ7aWP5nW1SXDujQ85AIJzzivKPFXjXR76+Szlu2ndhEqMNkUivv3iF7h2UC2Qgl2JDZDBc8ZAPYPD73GnaiIpriECQ24lggIkjiWJZDOQWOM4EZ2n5fnweQa6jUL+xv/ALNp0kKJPdxPMtxE8KrDEspiDGJX2yRiRd7jrljgYrwrw/42XUhjSozA26a3kNuIXDxwDymmDTtkoShIIySHBroIfF32iymhWSKOW0guJ4zBJHvkeEhS87nmOQhCuxTjCZbnIoA1JbWLSZ57V2e6jmuWWdYGES3c0REjSr8qvtcFB1wPK9MVrpps8UcmpabKhhcq0khXfMkiRrJMiLdElYwrN8xBUnKg9q4CHxZ/ak0baksjQ+UbhZLeM7YTIgjRGZgBcuG4bDEKcg8DNOk8QmOee3S5e2VrOLzAwleQMG2q7tCDmIxoucDgEdV5oA2NZ1+6023k+zMHu28x7JpkhiDWsmTsSJAcySGRwAcEFc8VjeGtfbTr64hvr+S487zBHDflAICu8tbyIwAL7mwo7qFxxWfa6hcy3M1tJ9gvJr7zrdZWZ50S12I0LMUDB1Em4hiUZcbMcc5uq21hpsvkwzTTyOsU11K8KXBh1DzdsUyB8FYjhRhd2FALYzQB2Wu6hNdxQ3mnXFnI8CCG7t3CQHfLH9njkA3MQvloQCQuSSOorO07T1ex853mE8axkooZJLaESOI4oS/+sQFMtjO4knntyM9xdi5mjhgW7l8qORpYTuIvVbLCcrgPCAwwBnaT6c1s6ZqN/dXfn3ZtdiKlvNKkmHtZEiKgBFIWRVkZtx55f2oA020231KSS4h8qUIzpJ5UpiDXMaB4rgxMQ3lqx3M2CAScms+XUGk0+bzrSOC802aN8o48qaWWNQJYZucOxJb5d3Dc4JxUsWn6lDcWpgthcLPG0UBtRKsEf792YyHGXUc8HlmBH3cVQ1q51aS4XSpbB2VZVM3lfJIuV2mXaq/PIEIIRfmy3SgDJtZdOtrz7BJMUnuLJpreXzZXsnkuXdpYJ4ywaV1ZiQ5IVSe2RXpst8mlacv2O786cWiJKlxbDeGMIAI8sncjKQN4+XoC2c1w8fw61LW1tIdJttUudkm5Z97KsaIoMsLSPGGhLsOgyAU5wTgdBc/D7xMqtZ6nbXUiRotsZblZoonP+tQL9nB/dKNg4baxiOcFiKAKh1yEm0mvwS4jNvPDDdPBBE0+ZIxPCivK7klMAjYcDLALzoad4guEndXuJ5GcpB5QjQ+VFGDKzvvXDNv4BByQAxxmuU8RaXf6JbyyxPdG4ubKAypcWccQlMLvGl7bq3KQEb/mbGAg3YPFeKHx3rNvqQ063zMIp2ju5cZku4WXau2T7qK0SquSQFK844oA+kbvXby5uI0s71oYys080+oQugZjujJYom8L5gwoiUqQM9MmvEL/AE/Vn1hJ7WQ7rmR5HeRjDH9pAcM8E4fMtucHGR1JA6ZN3TtU13V70S2NvNHGYUjtorlXmeTzSsItUcDazoS5ODjLjuDj6a8MfDC5u7S1ubq1LTl4fPM23EKNHt8sKxAQ7CAducYLDLE0AeCWmh65eJYXVxHLJF+7luXkdGuLORSIleORI2MkRIHBHAGDjFek23gHVLyWCIiaUMu8TJh5HSZdq/MigNsHPAGDx1BFfZfhr4T6fqOlG3tdGk0y5MTW3nxSSGOWKEAtLJ97z8t0+6SD25r2vwj8HorCO1W4so3aONVjmhRoioZj8oSUbWk3EkhSTz05oA+GvD3wJ1Ca8t5rmeWO2YLaXFvfNM4lhKlzPGqvhC2VwoOQT0Br0fTf2fbiy1KO30JL7y3R98AQrbQI5MkplM7MMFDgAMOOmO/6E2nw70owbJbI3E+5EJmQEjyyCsiSI+0ndxgc/L07121n4TiSNEa2nhyVSVowIht5AYFWywC7Rg/yxQB+Z6fs+C6ne9jEyD/j2MTPKymZHOwBGbHU/wB4gg9hwLen/Ap4LmaO7tHg89mjYqr+YJIwGjEbqrKoZiD94kAc4HFfqBZ+DtIQyJf203lF0eFYxE/nHjDyKzgJj2P4c8Z8ngyye4Fu0Sqj+ZJDkFUKgk7SFLeWuOepJPtQB8ZeGvhx/ZlrBGsTO8UrEK5DZcgGQ5yNhZsj5uhHvivULPSbwRGKOxEMUQCySMwLNvXb5B5xnpgkAY5z6/RqeFLCHzFdNiq6SDdFtT7oHyOF/eZ29ffnvVe70SwjbDbYoiq48uHdKzDuu44ZfqR9OKAPkjxT4V1K6ZDCZxJCVEojhjS5dIzlYy8T8IARjjBB79K5X/hXNxeM8moCJIPLeXy5n2q6swyzuMAMAO579Oa+0l0OwS2N410qStIyIogkEnlq2VDqVy5OR0rzbxTpcpa10qOQpaX0skU90kkkTrFPgg/JGQoGf4yo47igDx3wfpmgaTrElpdTaZDb7UFubkyeW5kKq6QBAS0pTIXupevc9L0qyubhCA0WnxSlomV2n2wox2ISzHJ2gYGOc4FbM/wy8EaL4TXVLScPqkdu4kF7PG275dpaKJJj+9fbjIABwNxXqbPgjTzFpSS3IAgdzcTKBkW/VIVZg7bQoUcZPB46UAdnpmxAWiJFvuO15FJJGRs4XPlEnsSMY5rsIjGiq3Jdim0k72GcE5wPU/5IFcpaOpDxxTIIw3blHGM524J5B4OM889a6Ow3RDCldrJvUspJGSSM5757dRQBsPHgCXdmRjkuePlY/dwec4xVYxnzsqURfLCsFK7mOASSD1PfPtTluHkjKPLEpjIALDbuAwcnPI6+/wClRSSIhbzSE2jJcH5SOnHvwff1oAmdIsBSwOBzuYFlz/ex/L0qhJMkO1Y33B2QZAJBTJU7D/Hk846+1U7m/lDBItp4YKDtDYHfHU/5wfTDSa5Ny7yuuyRlMUSnD7+cuwxwOP4fQ0AaN1dKHEiuFCllAYGJmC8EsH+6fr6d6taZ596ZGTMkQUv5p+XYqjKgbOJM+/pziucL28kzIyAnL4yXdC7HB+YL3Oc5xit20gjjC+UjrGQFYx7FiO5RyQZMlcE54oA10EIEcoO91cuHXAJJHR+yjOcfhir2cp5jMBgZ3r8zYPqRnJ7cetUraKKCMpCoQTMXBJChuOQquQAOOnTPT0qjeaulojxgqwBBlBwTGWPy7gp4XI6jjnrQBYv9WNimGtpbpZGVVUeWN3mHaGRZSMyEemeozisX7V9ojUxyJD5jFBbXUxS+jRQT/pEYXCOe4/pzXMavrqSqSsKK7Bd7oBIDIrkjexfETn1GF7ZzXFajrEGxjvWG4jLeWJN3mMEPzNLKucMecZOTj5c0AemS6l5Nz5e9EcAxiPcHUkcY8wcK/BwCQT2B61cTWba0xvkREfJDM3yucE9QPlP1x396+c7/AMWafYQtM92zMTuWRHcQoSuWEm8bjKAPlOPbjvSb4jWdrBJNPdxqdvDtlpNipwqJIu0A9MnDHNAH1Muv2u1C8sWJUxbwZ+dWY8yzN0CY+6Ac+uO9qfUrKMI6TLKsnVi6kggKXLMDwMtweh9a+Nrr4q2dzDazLJKS6B/s9vOiSxJGcRq4KYKuAcgEmtmL4km7t4bhLi3tYXcC4SViWaDBPzMvCtwcjGTzQB9Q3eqQxwmRCkipID/rIwVGQQp2tkjj075NV5taimcMWji3wKpQOCW24JdQecEHvzXz1Z+PrO9EvkT28gZim4eYIy6kAgbgME4O3OM44yKo6r43t4njZpIgwVovtImRVhYj/VFCwO4cdupORQB7bf6zYyGQpJE43IkasWQMoXLEyMANwPvnOe9fPfjPxXDYOY8p513I9okjN+6t1dPlWRAfmboFwDycV5t4t+Jlxplmwe5RfJunNtLJlN9tOTvETDh33YI3fyr5F8ZfGC81K4a3W6MgWR5JJHmT7Sx3MIE+x/8ALXbIM5U8g0Ae/eIviX/ZrSpJOkdzZkoS8qrMI42YKZASNshTBDHgA885ryOX41Wv2PUBJqFuZWSQI0sihYDFyjuxb5028tjqema+JvGPxRuI7vUTd38k9xZLETaxxAOzecY5raVCSfm6jJ6kck5rwnXviLqDKZj9usba4tZYwhiWNokWbZiVgh3ybeehJ7ZoA/Ta7+Meny2kcC6npk2oGMO99EodhLNkxGPI+fA65+UY49vz+/ax+MFuLI6VDdTiR/s0DSRXEiC5kOMfZoQh8yTnLYIzj0rwLVPidfxm3gs71p52CW2/crSxLCxIwm0BWZATg4I7jNfPXxT8SzeMFS3ivrsXdlKJo47u3aKZAmNwtnC4MgGcAHgHg0Aec6RbX8uvXVzLd2UDm4EvzBo5LiI5824CSAB5xGQSykhckHGMV2sZjt0upzdQw6nGk3kASIs100sh8lXcHCqVA6kA+vNYXhiWOO5naaWG6m+zfZHe4QSeREZCwjhYj5JTNlWzyE9q6K80zThfQzXPyzBHubyJbtP3qRyFVdVJ+WFXXoOmD1oAp6D4ksI21CDxBFvuog2J4bVHSdGy7WonWI+QFBGSx57ZPFcRbeJL+11wzQW62ttbtNDZ6bKiPZPaJcOjvbyMAW3bdzEghOgwKJGutRa+Ah0/UIo/Oa6UyC2SOIFljkEaSbrxygTk4PzcgGuNs21SVIYRZvceTeXIkswVUw2TFgTBdu2yCAygkBnBIz60Aeiw+Nruz1qx1K2eCNHhkEkU8nnWyB32FGRBgMzE89O/TFbF/wCIbDXoxfRQXK6hdH7JC1vJLh4InRGkjKtiPmZFAODgnsDjyGOyN7LHDHOqWkt1Gh4je5iDymGVYi+R5SlTuyw2jmtN0t7NlhtJrmFrMiBIo7xxGxVZTJNGwyQmHDDJJwoHJoAxINo1iRNZAilsLVhZq06sdq3LmO6vwSGEuzBO44J+6WyTV2TXW+xiyvVlaySCIzzRpustSvHHmwxQKgw8QiYPIqM2COprMvtLkWxiv4mtb+7ubqWacyu7GS2MAxDcTzAbrhZmYeXnO5eVxXJ3V5eXKS2EzXEVjp1t5RjisvMkuHJ2tvWMk2V2kQUZcID0JzkAA2o/Ei6IoSBDfiR4ovt1vKI0inMIkcBd24okfyrHyjrggk1VsNQXULq4e6s7y30/URcLb2tupa1vUiYxx+XgHy7w3IMkpYLnJ5NZ0elQXFpA0gt7SSC1NzcWcfkm9vdO8xV+1LEIWxfJEybgpO0E5wQRXX2Go2dpBZRQG0j0oSReTC9q01698p8x1kdFxDiNtxZcIScPg5FAHParaQXZNvPZz2giZAZJJIbeeOBv3krKkYJnhU/Kv3iwwRnNV9Wkks7FEsYvKtBO4a8lh8uYtLGtqfLijRTNAFXcGYgkYJ9K2dVFnqk93DbzSS3E8dy0TzFXupWgKzStbxQk7LMbcKcbcHAJqe2RdZ+1C3N3Kfs81xMI4EdIby5ijhW2ilJ3wRICGDbCiA8txigDD1G6gWdrK2t/NklisxJIF2Gd1gU3Usa7iI5M5NvliUzye9YNxqgtWjELzNavKbe0hUtH57gs1w2L0lRNCBjeQI3+ZFJQLWvqUdnbJp0IvJbO8jhWaaW7aR5mnEYEUj3OwAR7AAN2Cck4GaxI4pktpLlGOJhGssYg89IoJjtF5A5X5d0gIcLkjOSAOaAIrSWObT4r698rToJZhO/2VJJIpRMrbJApwptSx4VQAowCF6VTlt4bt44zM8Mk0JeOSN3Rjo8Lv9rlEUpTy7RzD8o3lQCECngVpLaQLpy20ttm2S7hmCQ3EcUHn3U0kqzoS5Y2JLE4KhM98Ctiy0iFUM0vlymO2eKJ7h2upJoJ4ppJre5AAEMTSyq2xThWOBwOADkbH7dJrEdxbLNZWhuYmke4kiMQsd32eVY4GX/RinybQQAd3yZApl34mii1KW1CSQxXavZILqJkElvK7eU8cjqIzdFMYkU/cOScEZ6ew8mO9sPsUogFxbW9tetO0L2yNLcxKIfKZ87wY5BlQyoU+ZhXKa9o9ut7dQWVzcW1014tsVvjFNBb5ULJdRRIWUqIkODkA7uKAH21vY3QtWeCOzu4YbuC1hgn3xSIMmy3SEjNwVAOQQCRkZ4NeeazHc2s0MBgSe8kuLWS5cOVmMJ/dW1u0bkC4mxzMWwQoBrqLmZiYLexTzILwW5tpL8q0K3nlqyS2YiOYmWE48tjgcAZA5xNSjmsGW/v2vL+NZJCkUSRxNdxT3D+dIMtujkEbKqcDC8980AV54buztZbhhdfapjI1vDCp3LFbSeUjJsyZRsUZYZHGScVjWr2V/d3MeoFIJZiQwdT5oMUatezvK7hVdxtC4PzH8K0hPo0a28K3slp58joCGadxAQRcRJvO6F/MyDkLk8gEc1kahNo1sJwltHPbxsjLcSs0qbmQQzWrSwbvlyoZWJ2jgE9qAG6v4ch1F0jb7TqCyuoRgYEZPJjZLGOeNHzldu52xtOcZNebS+FJrO2mma2iZnklgRSBI4lXc7R5iJVo2XGMnovIGK9e3xWGn6e0Fq99c38atHJLPixtoph9nSRZmYBmATOCx7gVR1O7fUNOSx0x44JGgaC8cGSNrW5hlb7VdLAJcSFYMAL95v4QSKAPneXSLO9jmu45009FSS3MCTyRxRTI4ZnkwcFHdhgKTgHB9KjgvbQiK4a8jhf7KtuBDIrRTSgMqokcpDLhlxuA2nsa37/AEe6uZprGKeK8uYSkVm8tts+12ytC0kvB/cOio33wDnueDXHXvh+4e8ilS5tp5ozI1rZLsKsgbEsbO5cGUT+YccHvgDoAT6LcreWmoQ3plnSSIwrakj7QJon2De5IBUhfpz9KvLCbMpDbo4xbtGLcKpCRuMlA397ZxnIA71h27eTeCS4u4VIu3hmaMeaBFFkKGiRRsBKqcY4PtyO2tktb7zEsZpHM8SNPbxBIImlDAmXzixZCuG+UccYPPQAu+Hra1lu7aJQLgSoytC0zRSwmFRl4HjOZQkbfMrAKx4UmvoLTrd9Ns3s8SXFuqQypDbrJJ9oET5VjLtIti2cFNwxjGMV5x4I8MJfavp82+SYILgvJAELJ5P+rLEHCuzEh84y2fx+ptH0LR9Rg3ancPbeUwjhkimj8+cAsNktoxX9yHVhkdMc4HQA8ivNS05LSdp4NpkuDGg3SwXqoEBkFxLMFVoVP3ApJxivPNR11JoLd5pXj03Lh3RVKmJVCW0W37z3LsqkttwV5Jr0fx3KjrPY6dPNNHA4eCVViIyDtSIBVJkhwABjOB1Oa4LT/DkUwFzfI9tiJ2u9kkMgkm/5ZQW8TPsC4Kl8fOM4AJFAE+kaJB4kh+1EXQeCRxdWqBXhkkjyIWyY/kTywARHude4FZN/olzBrLW0eli72xRM1lHdOZo7TexcXEoI3IvUJ3HDDORXsvh20urCwMV1b2kgix5K2z+ROgcDyi4X/WME2jJ57nByK6DSdAQ3ibp1tUmjlN/bXSWsayq5aVgsvkF5W2t03YOccmgDxfSbGyluopJYbyzgiEiK7XZtWuJ45T5ccMRQBoNpwy8nC49z6XJpr6Zpk1p9juJLWcxOLpIXjSZ7kllbMCu7EHg5UEg5xXVX3hK1gufPtJLRoFia4t5gY3224ILwLCSBbvyo6A+2K0Tpk0VtbumM2mLhbZLwTNKQ3mAtEHJI27F4GDnIyOaAOh8L+DdMubCO3vDHDGsPnyhpZPsaTzYd5nkB8yRlKqpTGMscdOLGp3drbSTaAIilukIjtr0kRRJNGAEdEHziIMOMjpjuaqQ6xqEFhJI1tJ5k8ZgvLC1kaOa3DsDE39nsmZG2EEsOP4s1QitksHSfULR3W7DpBcK5MhaOQvGlxsZlXjAO3kEEY64ANHS7zyrmzsvstugZ2eS/vliWO6kCtG9wk7QbkiwCdrEM38IJOKp6rLHpbx3OnsPs5MjXbx7fsrlyVZYbe4CyTqeWYFCACTwKp6qt7NbSwaVHeypcLMbqzuoGMNtvUAPBNIFIRZMnK5znA9KwNSFuNOhiW5STXNPt3hZpbeWePYRumEcicqQvGcEgjBwKAGy6hpeJIoo3uLd7+MiUW7S28hlGWAUYwu47cDp9K6a9j0PE1tZoI72ezSMBsxLDLkbQcdCoAzySOn18VEivbLFBNeQW0bNM0cQk8xpVbcwjiwGXdnhiABnrismDxJq1tqE0aXd2lh54EMTuCzEoXPnXMygFuMNg47dcUAdhrrvpiMJL62lWC4Rp0Lie5kDrkZ8snzFD84GSQfbjPXx7eWTNa215BPbvGskqzs0AkjK5JWWTaYwMYAODwOOlec6x4m1a7vp9NsLcXsOpNmdd8VrLI0i7TGl2gJODnhtpH5VyJtbq3MtxNp891/Zsj27w3+5Ut7ckKDayIcXRRmJJ5HcnmgD2CLW0uVe7F0YYFI+zyTSJK4DEiU7Hl/fQgnrzxwa5nUGhi1B3kvLeWKRV8iQBo3kYyAvsggBVoxweW46tis8RNqUNppqQzTvb5eC6soWntxJMMpbQRsqlzgnO75c55PBrtbfw5pssKNIbmKXTCv8Ao80qK1u7gkyFM4gBlB3KCWI420AdZoE9wkYeaG2mgtZVmtrob5JBbsMNGm3CSEnPAJwSc13fhnUpdeu7yBriO2ijQkW7okzbTIQ7RlgFRggJwSOnGeKf4W8PqkdvNeXyRQCN1h0tCY0ddnmmZJ40Ljdhio25IPArUvR4fjltbhbuJLQSyPMVsZRatIqgZa42QtIwycs+OR0PWgDqNTPg1dAvtKkuAy2aPJukiOGebDrKrxoXVkIKt67sA18zx3Vta/b7WZLh5PtAGnC3Hzf6Q4yQzjgqoBIOCM9K7TxBqVsLu8eBprhiVBglmEMUlj/AyK3LAP8ANjk8YweK45JLbZchozHFAwubZXYCa6mcZkVImOWB64zwB0HSgDrfCklxbX7RTTi32MUWV7KMy3cW7b9nlVm+ZNzY3D5gMnkc16zd3E8um3R08Sw2CQmC9JjBQ74ityYYnH+sU48s59+ma8T0y8S3e0ujZu7tJ+9W5kbzJYyNiGJQTtcuRweePavZLrSB4i8E58/ypIgWCi3uRtlBwWLgLubIAw33iCADigDynQ9Rh0rVL/ULZLwCOOMRpdv5sTSW7ZgiMqlyjuwPUd8V9wfs6a7qBvo72SWTybzdNPYwLJGtvcOyzeZBIAypCNzoQcEnnGK/PnQrS1fUbm2vroy2dtMhmhuZWid5oH3QXD7TmNAw5DdffFfefwC1m4t7qLUbNhCBG1k7TQrJFJIXwipd4wGxjHy5xz70Af1Q/soSmXwpBc3azW0sthC8KgQCEq23Y6tvxHOcfdfDknOOlfW8zh90ojkQQvkDaQZWXBPnkLhhn0z6DtXxF+yJBq03gKx1byp5FntLRpAJYpoVl3Da/lO+4yk9NqkCvuayRZWCzXEhllTaAqOIeSEdmUJwQccHn06UAI19PbGzlVIXEqyZDEIuGB3iAr0ZQB/TmqV/ezzeYzrcNHG5CEgmEQgZdCF5HQ8kVv6hpMa2aIjo77lBYgkRh+HMOfusMjg88fhXK31s9gsrWF1MPneCaMDZbyKeNwddwBOfXt+FAEFrfFJBCurDy38wtas4me0hYYhkffnapPqeMcgDAq3ayK+qKom3lJFMLxq0tuCzFB5nlg8Zx1wPyBrxHXNXu9Gubu4hmhF0hd4kZEUW8UQLCKRmAW5BI47ZOOvFcNpfxYuZzNbTTmC5RS85+zCJWzLuh2qr5OVHb8elAH1hdvp1yySXt1LbzRPMjC2RZIkaI8PKjcx4J53AdayG13QlQ+XJPJE00iRyyKsICQ5/eytLtEh9lLH2NebW3jC11SC0t9QjUu+2VZjIHIjX/Xu6MVMxl9G5HfpVLUPEVha2qx2yaadOs4pGeKSNJpUkYFnQ3Jfa743fKGPbGTmgC54l8Y2SQyyBZVt5ZEUG5YuZpY8hwAgJTaDySOM815VffF1NPEEMNnY2ZlvHW7l3TxgRqcW7RusT7g3H3c4/iwOa8m+J/wATbDTdNa5kuhNpQ+0MnlGNJRcSEi1jfODHIzH94GAOOvrXwNrfxqkvtXsobvVjJMWjtrSKQrM9s4PlhoEAVHHl/Jl+MnIOOaAP2BtfGxvLBWsJbREkb7YZmWNI9s3Jh88DdgDPIwM8V0dn4nnsrhFU+d5SG5lk+TbEZl8mJEJP7zK5b5+mOccGvzl+HnxPutaNvNOd9pkQwvLdiLzbqA4kYWqYP2cOQMbeScDPSvsnQNYOp2guzOXEjQKZpY1WG4iY/uR5aAsCePlIDeo9QD2G2nm1MxXy3JZPs7q+AiTCW3mRysBJG1plkT/dzztwcdnEstnIkiz4iikQiMyMBuJHmbCfv+5fr2rjNJiMyWG60UxWhuJJID8jNKib2iIj5I2/Zjnod3ByCB6Ptie2yIllS3lDM14v2jcvygY5G7v/AIUAb+Y7mDzYbVr7b++dA7mQHH+rCkbG6cYJ+lYCRWLzm2ugEFyySRMECSedNykW89P5c8+ladjBKU3w7sBhIf3XliItyq5Bww9wcVgahZzyt5Uf2xLy2ZXh8qPfM1zHysbRt80af7TAL74zQBzviSGQESL9oRYI7kSG1RFi3q+yNYhjIYtkDOMngZOa4aR5EnRF3ov2aSQ2uctEHcKG29TMTn5uV756V6Vd6U15Z263lmgKGRUQF0aG627onwjnzPLuQXO/HTpnrlWHhO/uWlvXD3t2Jp1naOKCeyjct50SLJFBGZLby+cDIyMHB6gFKx1ZpFtopVW0Ut9mlnDB087G4Cdm+8CMYI4PY11PmwbzNE7HcyA7X/0dY0QSPKeybUwSSRz1xXAa1pE8RcyW5vAdgFtbwiyDyQXB+Yx7yY2jhPIIBbGBmq/2q40OBmd2FxLFHnyQZiUebyVhltiPm4z5hAxgdcc0AbupRwyL5kN29ywSZmZidzIuPJiQL8rPjB4zjJz6Dz3Rtf1C91O6jmzAlrcolvNMRGoVRkkKoG89cYHp74p6trtzbCGFoJIizzvLuI8xYukk8aRHIRifkGPl6MB0rIt76eF1ub1LmOE/u0ZogQJ/L8zGQCWwhzkcds9qAPojSdc+0Mn7zP2ciKdpcx5lYcTwhRlAcDggH1GK3ZdWs5xJGXiJiCFYvNdXeJ2MbOCcbk3DGRx36HNeG2OrW7S20UReSa6eRZzFKpEiQDcGOG+UlSOCc54xmuyjvZHnS3gRPMRgGjkt2NwPPTezRSbdqMr5+bO49dgzkAHoralDEVZUHyKfNbBbbFIA5EBUHE65HzE4P8JNYWo6xZWrsofynKCWNTkhojwSGAxx3GeO4qVmnS3SW4tmSLd5aiMpkjYAA+D8pzxzzXmPii91W8nhhs4f3XntavdyNi3tUA4WZHQNECPvbgoJBx7AHWHxNp7SARgxLKxgcyBTuReHlB/gAPfjOMjNZepX7Ws0SwzwzQS4kSZ7d52eVAAYmmJVVz7nFeY6fHcT308EQeQQNskmJ+z2wCpvli/d7gWC85ztJ6Emu/vgLO0hWFovIREYyOj75d+C5wy4Tk9ufrxQBYsLW/guvtFs7FtQf7PcQkRPHJGVJkieRCVERk5GTxg1163Mdv5kcscoEJK3BaJ2jODtDWzBCGTcecZ6+hrC0b7RcPDPExEsMUiQeUoV4lmBfcrkYmA/2lHvVPVLa/tiJY5rX7LKha5mQEyNKz/MywvJiKfqGkQMueo7UAVb9b25huzardGGy82dnjjieBweC2y2KEnPoCRnoc1xWk6/f25i1Ca8QB5jBNYxhnZLYZVXaIjK/MB/tAdu9dZ/acLRXNpPeX0drKwVQWjMm853Mzowzlu2Swz0rnbfRrWOWS4WGQpO6x+V5bgM/BVhIRlG354PpQB6R4eurbWke7mkCS274tWjcKpDZwrCVgdvPJxgA8mrGty38IRtPjhEEu6KWBzLLvcDLMNpwQwJHOOuPesPRLdtPvWhd7qQzFUV/MRrdFlwypsUA5XgZIxjqea9QVQ6st1hVSLIZFQhCvR2Cg4yR6c0AePTi/kAUwiFSRGsDl0e3i6t5cahiqY6E4BxyRXNajp1xdQMIZIYmDndIxMbOqjKgseGBwOmevNenanB/aMk32QzpdWi4VHKiN1cEupccuhGSB27964+5R4ylvKqvPPA0WZkZI43HKpGCB5jkA425zmgDwDxLdajY3QNrGZ1gjxLbQMio5xhnBOFljGDknOAPWub0XU5NQ1SeC5me0hELNb2sEJ+zrMVO5xcyL8z55wM9fevYvEWky3SQ2xVrMxOYXcwqIELA7uR85RkJBz/ABdcV5vP4em0y7hjthJCu55YFE7TbpFHCm2eMCNSvT5uvSgDOvtOvbwRxtKbnY8iTXXkM8kZ3HylJwAnykHeOB1z2rotEMumqbFoo/JKRiG8kTzHeZmySC/zSL0yVB6Gg6Nf3ThZftyNJD5twobyo5TgkKCWw2AASBz2HOK6vRvCqPbRyqJkGUWG4LsxSZdzSRgykKF7HPIz60AYmrzW8QnM8qmC2lQboSQDIyHcZGOB95jhcZBAyOK5aXXbc7f7LiaSaAhrof6tnRmAZxcIdrHluOv8x12taFdA3CxwmaKazM144Urbs2/EaowB2zADJPqB17+RX0N5oiySW8f2ZLkl3MwW4SLY6snmu7DCPtAPoDQB7B4b8Rj/AEi3kcQsuUVGkQzmN2VmfLt0PIBBPpXfXGLuy+zRySeWkeUmCo8h/wCWhPB+XqAM4zjjI6fP+jXUkly8tylvJPf26KqWyFPKYOhKxsmV8soDyDj1I6D1iwngurOWK3uLhbi1AaRF3EP5LZw3y8or9fUA9qAPO9et9U0szalaXkI2TLPci3UrC8CMNgRjjF3nGQOMn05rLHjqVdURLi5uBdSzGfypQI55BJGqvHhAQS2AOyndkHIrrfE8a/2fcR5H2l5GMkW7yLVlVldWjMxUM+QckE5xkV4TK3k6n9msoFup5xLHaXD5YF1/fSCWVm3RBVVtpGF4HNAH1lpGtNdxQtNYC93jzngmdIxEy7VXLxk7/LPzYPXHAPSutj0y1tVvdZtpprKOSdGks3EP2N7rKtI8S+Ri3AZRySvmYPJzXyjpnjG60qGBLa3ulkhUIRG7/wCmZLRuyNKoKxkFjvPyjGc+vrdv4/gm0qKyg1G2hkurdYrwfZkEyXMI+RvtkjlJmGcnHUrjrQB6iupWUskQnMAEU0c4E0rrbwwn5g8uQNuLgBtp+VgOu01zWp3tjqss5tmaQKr3tnAPsqxW8kzeR5CDz8o0iZKZAwSK8qvvGyw2d0i363qXEkJcKQ0ZEAM0cV0HhDB5DGVRR8uSAxArktV8XXEGlGV5I7WSRhL5VpE7TmzCYa6i2KZLQKZFUoFZWJyxUZYAHbXOt2N2upRzurz2iMk8ro8V6JlBWC18uNdoUuABvwxBz0rLj1uSCCGxnnkle4lkuBFGytArQ4EDcZXz1kKYViMt2xmvjvxL8UrvTZGsPDF88kcQSW9ub65EV3HfXMhZxdmVQk8EkRZdruGUHjBxVzRvielwXllvJTdmW2hQMY4lmlZlW7jtbZCyXUYcjndyOQ2MmgD6ludXmiVy6wSz3qO9+1rcRFbW5DQCBr2CbDRMsqBcABGGSGK15P4m8b3E5NjKlu6Rm4jZrRVS62XEZhR0wNvmFiMZOM8tgc15J4q8eHQNRs59MubaWC9uwbg42E3YTzAnlRs7TJ5wTO8BWAbaSM15rf8AjDW9W1c/2ctwIHvXkkh224micJmRJ2RsiAkHZgHHYZoA9YkuZBcxfLLcvcLmVDtiFteW6yRie1kU4Nv5QcnaSVZCxGMGvSdLuor21057cX22Frgo1yVE6rPGYTlXjCywlyeOXwc4ryXSPDWsapq0eo3TTWL3Ijl0yK6WGUM6vME2mO4/0dnlZADtIBfL4AavojwxpN7PNHNPD/Z99EkBSH7QwMjbwu5A0W0rwDuTcBn1oA7Dw3os9osF/dfZrZVtkSIXKowaWSX5pV3n5lC4ZvMAxjCmvbvDs9nDatY3s0FzM5JW5ijEN000jhIw0TYxGkRztbGVXjrWNpGmT3FvaM8e0PDdQyxXit53mRMY3lBZP30AYjK4AcHAPepdZ8jTJF1CVSTHJMRI9u4c3iAQTsBCpWZQrDYqE5xxxQBy/jfxDBp4mF60dzb7lNnDYukEtuLc/Z5jdsAd8plYBdp754AyPnXXvFWlbL1bW3mig1JcW7RJZXi2s5DxzXDqwMhZdjMGUjOzhgcCvQvF2p+H4LVNVuZLWSJ7nyb21vZmtTK5usTwlJQr53RkMqjIGSRjBr5v8U3dtd6rcX1rLDfwvbw+VbW7CAtpzSGERxlEKI8RtiQx5O8FxzigDrLLx8p042F881pe2dnbxWcQjkWXULWSeOeS5uIpgTBF5LDeQQy7scMOPSrfXVnv0hgRLlFMV8JYrgvExkSIeVIN33VgfJ7AEjg18eeIdXu7mwtL77VNprTrKLEahIY7/wAvdJJc2wWMRs8RMUJAYAYO3OeK6X4WeL/ENlewSXdtLf2sslva3M1tHFKZkR2iuJrUOz/JGgjz8w3H5VJbIAB+ma68uirpzyJbRxzF4biWFo4m+2whFBeN2UlGjIUHGw7sAk16n4H8fTXN5KkF7bRqs00EcsMqRhbXK5geJzyjchQcYb72ByPzy8Y+NbjVprPSI7mSWGeFboXsNp5cUEyuLqO1jdyu8JKFEhPUH5cjFem/D25vre5hvZ2SOSSOJ76aVYRKltIvm/LbrNtJLKABjcd2cUAfpfHq6X9xbWtvqbtBcWsocXATEWW+cpGo+R8AlT04HTmuc1/TrM2F3cRETLboHhuQ7+bLKmWSEEfLJErctztx1PBrxzQfENhH9n1Bri5ii+zM0iXxaZ5ZE+4bdI8C29tzDGOTT9a+JNrLFaaZFc24QMrFH+z272zlyQqorqzqeM7t4PvQBl+ILtFtILa5gt0W1tJg89psW4LLKXEsaNnJH8WR0HNeN63oz6jcwatpUsD2h8sSmCNEZoXZl8wuGwy5Vt3TJFampeIFu7wTxCIaWZrjz4byXckd+zfI1vNETuj77Dw3TJzXzp4i8a2djcT2ja4r6fbTyeYsRmhuEup3CyrZxRhVltss/wApICkZzzmgBnivSY7W9uIprO6jJjuLiWWB3gkkiLGNHjuogfs03mbQzcYBGa+bvEniGy0m5acalctfGV4bpmuFvYAY498Fu6qAUbdjMijOeeK1/G/xWnt9KvJYdRhdFW9jkQtdwMljsLiYF5T5s2/5yg3DCMCK+KJfiURrFqJPNFu7go1v5DR6lIQWLRTzttt488OrtnrkjmgD3W78S6bay7da1a/iv5VWaSLy7qYRpJkRqHjmIxtXp1GaK8GuvHNpc3M800A81ny6Q3SRrCxAZoSF3ZZSxyc89uMUUAdNqN5f6LaPIZ4AZorUSCyicyBgfLkWQO2Y9wA2kL656Vztr4lt4ZbyzkSJYGaXN69qZYoYzjdHJIoBuZixwWAIU9TU3iWXUIpILGBl2gBF3RSztu6KJ8MBkevfPGa5e9uorC5kZrRmgA8nypFea3nMkQDjC7mtT5qlhj+97igDt9G1pLm++xzvFLA1uoVpYRGknkgsjJFHlg2dpyOWwM1o6dqHnapcQ6lfM6iF4nllzbxJDuxD5EZ+bcCQDnnjJxxXjtnqn2nULecrLp1ymVLpvA8qMcIV8wFhwAOAx966L7a13HNcOqKLmaQhnwC7W+UdvNZyUPoM45x14oA9O8YeL7bRdMt4LK5EiwzrJPNFtWOOJ1VUyhJ82TJOfr6dfC9Q8WXWrXlxA9zIyyKQkMn7m3NqoAaa3UYM9zg8L0z61XktJL+0W0WUCLzy73F9IXii8kkpHap96YuR3HFUZpU097eS6jMV7v3wrNFG0Spt2JMXyWQnH3cYxQB5vqtxc2l/O0QnuLAvFEUuHmW42OSp82J4wYmyAcY2jHJ610Xh22tNWkS5eyup2tpPsiSG4McTXOwbJZnRdhXyyMYPtyeKz9SWFr9rnVh9rFzMkYjSZDb+aJCEPnCMjy8EfK3bjrXv3w38MyzReSwMKyXzGJ0ih2Iip5kcFvAApnVuFJxuXNAHqXwt8FtcXunQC8EFnJmQWV3uEccmC0ss11KgEkaryigk55APb618N+H7uy8Rx/Z0tX0ydEg33ExIkWRSvnjfwM4bknAAGcVh+AvAd+W0mc2drIYYPOigCzP5JY9XQrliznac5ABxX1LZ+C1tbEy32mzbGgDkFTHBEQ6yPgvgjIJ+XH3eByaAPHPFvw7l8RQ/ZrWcwW1t5cMcsTpbkyMx8to7hCv2iH6EisPT/Bn9h28UGnyRxyQRh7vULq0Qo1wpKyrbKijfKQMqx4PVjX05c6FepAsstgraZJbjyIbFlWOEybTFK5ZgY4/JHAPOTgDJrkbzTIIIZGW2hWKVJAlkZZHcOM4n2k5DAjkY/iyM9aAPNNMW6sSNNDi8jvUF5LHOZm84q4ZZ9yoxjlH/ADzXAPGO5r3nwR8Nn1yW4X+zftM0yrPJEqGMSlwCSZWP7lsEEqDuJH3a8mgsr2KSC4S0KIZCnkyvGoj8sDDRsz73RmI4UEZFfTXw+1y98PW9jPPNaWE0V4v2hof9Ju3gJWXAcuWxIdoGV+UZA5zQB6h4c8LJ4fuzYSiVbnCpunnZ5C3lZSNsj95GMYUjOM84NdX/AMI/MJGdUhHlkrHcmBTPbsTk70lIDRZJ4I4xS2mq2vi68TW2ndLVS9sYbudI4/NRlKyW2CGOC3OemcV2uqXGm6daytcgQ3cMQlguI5YgvlkckpHkyMwHALZI5AoA4abQDKm6FoZ5Um8y4eSAB5FBCsu0AgEkcEHAGOa8s1q2glv2eaC2t4JJgkRkuntpQYpFyAYg2+TjIHckHpXZ3OuvbreTG5dbN4vP8yVv3kbENuXyJn3Rccjkjkcda8J8U6pKRG5kmvYmc3fkG8hTy1lOFaGQj5pGOCACcDPvQBv6zodvHqsUoml1WUT74rS4LpNFEx43XKKRcRYztP5kYrUSz1/Twi21xCm0vMLSKUQLbRzDdGheEsZicgFsADPWuEtvGkFnJpyXiRyh2URxvcKbtJhhVUSbdwgADZBOBg9ua9LsNesbvWbgwut2Ykt280bikSuuWWQszebArcDBPrgdaAOO1bS57m7KwQIZjAZJWMxciY7XdHg2kzfMcAkiuM8Q6ZHbxXEFvBAlxcY+2S3RjWKCRUwr758gRgn5VjywYcmu81DxBBDqyarLaWyaYl3Is+65+cSbjHJMWiJ3Rk8qMcbea4rxBfWurzTXJuIGSKRVgt43BEkB+6+WOVYqBgkHJzmgDyv+w44YL6dp4tQjWJN0cqST28t2SWKwByxB2n+71B9a8a8babPbcWenRXHmQl1DptS2kKMWHkYGZz2GCRX0FqGnmMvf290z2scDTLCrtGtvLggNOANrkNwGPY844rwHxhq9/L58O2B/NaOSdRJ813GPkRopduVfkfdbntQB8oXd9KtxBbXOn3Nw7XDTSWt0skcSbXKqyRqvykvlie22uS8T+KZYp7jTbrMf2CeB1jMgkgu4cso8u4AG1495wnB/3hmvTb+0shBOdRkv7WQPM1s4Y3MouPN+SCLzHYqFDAnnnGMdBXkGs6c0pSFnjvFYm3a8umAFufN3eRHH1S7ckYLDA55xQB6T4FtYbhbKXWZZrq3PmC2S7mYwqvDxkRqAWfJwDyuB1xXrkktlfXsV1G7iyti1vPDpk628s77AscUcSuC0SvjIVgTjBGK+atItdStiLFEuVCktCSWzEyMoESiWPlxt6j5cNwa9JsPEmlWcDw3YeHUWYiKQrGsZmO1WMrKB5S7gT06c8jmgD2G88RSQRSssF7Zy2EO+xnlijgkEmzZH5qjG+MOQNzZOSSW5ryTWfG+v6eLaLUFE73d3HJPJe26tGZodrKyuD8uWIGP7vHevR7i9Oq2kNriGeM2oY3hcOmNgKwj53DRMw67QcjIJ6V5N4w05HgEd48rwOjyloD+8tyTth2SOgAUFfXOBQBg3Hiy2uNSe5aWxWa5mit7YvaExpMznJO/HltwVwccAfWjxFq1n5cWpap5Gy1P2bzrKeaSRlV/3ghe1f/RcAndl+S2AK8nNmunTyvdK1xp80r2sWo3G0PaXE2Rh2mmwQcMVYYweV615jf8Ajd7G6uLfSLoTLa3JtjBeeU1vNKB5ZliVXZVLDk+YR0B5oA+stD1rE8M6wEaRcoI4rW5EU85ZzmOWN5WDA7QDkjceclutaupa3oxS9ga5Q3jFCI2Sd2MUR+a2wRtinPUZYZHQV8x6Jrki35la7vrjeiAMYw8cEpQ7o7ZwQkiqWwdmQu3g1n6r42bSnhSC9h86LezXGBbyvKSxaGRjlpiynA4yvrigD7r8H+JbXUNOt5htgvdJt3SK0uro6fA0iudk8fLFX2n5i5Ucg+9eqeG/i9ei8Fja20C2siJ9pNwnn2xSD5X8uZVKyuWz8wORwa/NbRfiJZTeU17BLE88JW3ls5CRdTMDh5gSd6cYZsAnGOCMV6dovjO4jjaBzHY3l2Y7m3d2c28EbERsI2VyGUtjKKCwLZxigD9KLfxxD4gu5LSET2l3agTrHaybUEQATy4oWP7y4ZDu5PTOADXZ2niaRR5H2W+tvJuYraMxbI5pXdFkZhE7/Md3O5cjr618KeFvGOoadqtvrM89q6NusmUmX7RPMVU+dGzKCuFyNxwuON3r9OQ+IZNYawvpPLawfbLazJBLNcSSgDMdsx2gSLtIzuOSeM0AemObeC6W+ka43C4cSG4nMsfnybiYEs5PvSF+SVzjviuF1nW9PvLmX+1MbrcNGCoVHmuGkxHGqxlsdicjChRnGav6tqsOr6O88d1A4unWGFZ0lSSG5jkKQyyPGn7t8kg885znANc/paLfWYbWUtj9neYeem7ajwHLfu3jC7xtGSWLMDQBzWqs0untEmt273UX2iV4pPKulEQG5YxgAD5iMkcAg7Sa8Q1BhLPeLH9hSNXRrvVBOT+9lUEpGJAAVwMDnvXrGtailxpuopZmJL0xzQG4aFfKe1kYgbFVQEQxcjJB68Z6+MWulqk2n2n2fyZJpys0ioMOkhyyRxrIDKWGDliQntQB0Xh3w59oto7iFJLmC6uJGnuJIQVGCdySKHwExtx6jrXuWhaLZWgspLe8hUOrCNgBEIJok2kxKnUgH+Lr61zemWf2S1aJWlS3hSRLaIyKEurk5PlSMiAMcDHOT7nius061t4oopj9ngTyts8BViIbkNuL+Zk7GB6djzn3ANlNLjtIZrhpFj2ht5nIlacsSSYnYnDMC33MgetSatfQPp0X2WzkSKybyZ4GeJXnSRN52gtlhnkc5x19a5ubUJbzUYo2LLGygRNuWZppVOGIcMVQmNc4wcVVubkw3E+62kjiTM0lxPI8/IBUFUXkrgAAAYBOBnNAHl+oa5fJMrQWclq0dxcyRXUr7YthIxtZjguFXZ8uWO6rFrr0F4k+6GG2DWLTG4lZVgjusnd9pZW/iUZAI5xjisDxBfmC+a9s4IjbqjbfNBnWME5f/RWOfMwSQQpIzzXF3sF1qsUp02RpoWVpJLd7fy4JfLXcROqMGYkbtpHpQB6vH49h04WcenyiSSGPyLtAI/JKSSBRcLaxsd6YPy9SoGenFdYlxpUcs1xJd3K3t8iSpFIN6Mcqw8oNyUVec46ewr5J0OW8sdYa0itbdfLuopmvmSR7QQBgxsSxQsHyxH3uBxxXrEXiiGK6NjPaPIIppp4oyRMsY4EgivCH2rsJKru2/wAOAaAPpbTYmmtrfZbi4ScbvtKhEEpQksoIx8xz04JxxXpmkLHHCscMfkyzOQu52SWKQLuDR5AAKkfiPpXzl4d8UxSypb6feTS26NA2ZYg62jFclm8tQoZQWyAMnPSvpjw8LS8eJ4nE26IATvuhX7TIoJC7QSwKjPQAdM5BoAszxavLMm4tJMIQTJK4TDNwHkTPzfJ35yTVbD6PNBfzPEZAWt1+zlRPCEwwlkSc8pk9uOOa7VoUjtY7JoivlOzXDZJmk35KlWZvmUHbjjoOlcqbKO5aAzsrtDJcSQymM70CMTI0m1AHTA6kYGKAOd8QhNae0kSGGOGG4mmluZ4DE9227kFhtUZ6/KduTxzWVc6WEMkVtPDZpcpFJOkqMHlt+mzBBMR3kMO2F5rro7zSLBpBcIGDXUEqGaRWt2VjlXiDHZyDt2KSMNkjir9pJY6nq8kcjWcbLBPstcqY5Vf5ozEXO4HGRyAPl44xkA+WfGPhcrdrJYTMkSOsL3aqJJZLiYHCFCcMjA4IXdjvjtL4R+HE0Y8252Ws8Egk8uBQrKWkDFjG3zDjnpjng8V7p46/szSdQtLaCBr5790KQBVBt0jAUzxxp3Dkjd2GM461d0jT7G5vY7aRxApiQyT3KZlE8XSGSVGxJncvAz+dAHZaXpdyumaZC8Sx2i3QVLyBljZJjH8n2kOQoiYjhueWOT1rcs7Y6bE8GrTXaTSXTQhIpEkWRy26Lyckq0eP7hOQTjIrW8O6FJqjy6Zp8MCW9vHCrmZ5VtzckF2aLc20HIGAxBHPGK7qXRLaxhWRrbzLhUKzW8lx8rp8yPPCrZBlHG3JUAdDQB5Fd2Om6teyECK0ubc/vHijlVmIyd7fuxkbR0GSOleZ+L9Es2juNR0ie3V0uITcTsxVxbQQnerjGY280jkqM5717jfaZCqMu+KOZ33W9wlwxcQA7pIZDHGVVugxkn8Ovh3je4tzvgtpFtZry4ZGDb1DrDFloV80iN9wDHkc9Mk8EA+eNV8Wr5rwzxvdPEA8uoTzm4jiSRikX2YRjG3cMMHAIz8uRW94Qv8AV7y9gNhEZCSTL5nmGznEGJnigi++krBuVKgHOc15f4oDXN1dxrBPCpjDpBaLAY75IpSxt7iOHBimBwcgcE8nHNZXhTxBrthqiWzWtzp0810hZbwSGWO1jVVeOMRMdrldux8cgcnAoA+5xfQ3fh67tEuDDEpcPaTCNRulXL2sLqflAmxw24ADtX84X/BRXwBcaVqSa0v2a5eW6lW7VFRgkssjFY08klmXAHGMDuBmv3kguL660S5lkm+yh/PkzPGBO4clYmg8tipC8fMeTnnFfib+3JHqsa6gjR32pm1ecReZGCi3jA4kJVcsAGA67R7UAfjDpt9bTXVxBNZMjQXJdpI3CGKHGHdY2A3oXAyTwOhrP+JcdqY/39ubm2NtHIs0ICurmMYkG0nYT8oPOKZPPeRatFE9rcNJcskM8dyAI9zNh4UkjkYld+Ttzkegrt/F+mwWvh2S7tZIXvPszPKJVaTzDt2NFYrgqMA9GI6k0AfEFzDm8KxXLIZHIiBYlvlP3WfoPx9evWuw0sn5ZCk8oCiJuflbJxmRuA0YOMc9/SubvZJobh1CqkhyCLhFUKoBxIDnhjx0/QGtfQ7x7eLZKpJKn5d42yq5PzIpOcj6fTFAHp+lahPCBbGWKNo2UopBZZEkOAkIH3m7cfXHr24EV3aqHjmjDb4yrA7ZN33njK52dOpx+PWuD0Z7JbcXN2sP75TDueRTIkO7KNAM/upg3BJ7CrWnapdSzvFunSNZSizI6unl7vlQqW5JQckdznmgDv4rC2gfGnaejalLtWYOTJFArYETxs3AkYdexJ4rRtrSaCWO3mtpYL1DJJci4AaCeKNg5Dq3C4IJznB7e97Qr23t76GW+H/EvMZEqRSbpHQfdaQAfeDhQDn5c84FS69IIr6Wdt3l3tu2wyQqTFEy7oV89HIZSDzjqfWgD2j4IfGBvA2vR339oJbKbhd5iQ5lhWYNtt1BIXaQRlsZxX9AnwH/AGiNE+I1ibeW/jlto7aFzFctGb4SSpgtGY2LRpuXLHAHfJ7/AMukdk91FCbAxhwhW8gjaPClWGJAN26NM/3c57Zr3z4S/G3VvhvqVvHBPJH59wILpXZ440dQqpIkhGSmB93uOD1oA/pJ8XeJIZUtY4Xja3nzFG4mM6CMOwQ7ZVAVs8HHPPOK7T4U+ENV1vVnfULC5+wrmOCdJpbpJIVGWAEUw8vJIGNm8DpuHNfkTe/tOazqr6Lc2VjFeta2pa4BjV7OViq7nkhQ8ygjK7sbecZr7/8AgP8AtcafoGhQXWrSQz3cywSPCbiG3a1ZECBDl/kwT3GTigD9Qj4Oh0+3sEjkS3lVYnGn2sd3cOIyCcMtyvzkgfMWIAJwOlS3/hiWO3/tOCxUQNMkYtnM8k05kbJYQCPESAAncTsGOtfJc/7cfgy7nhmLaWrwSKlxPc3sLN5ZQghJd6kDdklCMgDK9a7rQf2v/BOoGd4dRTUZUsjL5ipBEsJTJe3tnkkHmKy4CnGO/PYA+gNM0e5ubtmhhuVaaRWhdBGsLJAu5YWUSZkwMjpyRgjHXvpdOZrc215EsMUMYfYokeYqTvK4x+6Gc8NgjPTFfL3hb47aX4mvHvIZYLOR5pjb28eow+QsBAAt7lVlzBOCTyMA5OCRmveNN1z+1prUmczMqfvdRid5beJJP+WLFARI3AGW9jwOaAN2e2tnT7PEZlVraWKCG5EQ8wuRsMMkZJXnOQSAepPFcV4g8IWEUEUhuIH1GaWLyYkdGZWUAlZSkT+UM5HXnGcAGvQLma2WPdKtt5dsG+1BHeR9oBEU0jRk7QGK8IT154rmLi6srlFWwunhDHZtO2ZXkY7mmiV13sgPc4/pQByMfhQaJZvLc36wyJcrc2aqw8xpZjukiK7QGXd6jtzzVrT7A30EiXlxAdUmmkLzSfIxWZk2RiID958qgZBGM9+a2NQlSNPKnaIXsSxTG6lHmebGzbUjWzAKrESck8HIyBxiuniiD2yfY7e2murXy1uLgRGGJg4UypESmY25BVmIHB6UAUJdFt9NshbS2Vm8sIh8+XzisqtndHko25SN2AFzkHv1ptvbWdu8aQRNJumJmMk21i8XH7oO2RHyPmOMnqc1qNpl0jOLu4jvbaYG4jaaSR0iZACYrk7B5jlSNpBxxjOcVl77O4lEdpGsD+Wu2OJZBmBztkAL/dJILckfrmgDQni8lGmW3XH2hV8zn7QxYAPIDIAdoU9VzuPOD1qCcWNvJIrRqIUSOVZZoJJLmIsOZHUAAvgnlchc8mq0dxPIptBdJcyQmVbaRlYok0R3JBLsH3tmQD046isBr+R7lTcoI41eR5bMytL9pMYPmF43GYZNwxGBwV688UAPuWhunkk1OKO7iiBe3NrGsTTJG20i4lD4lbABzkdMDNUYLW1ubhzE05FxLAAzwNMYSwO2BLhVG1WjbGAflzya0YLk3IW7aEQIqvKuZBLJ9nLbjCsJwFEa4G0/NjrxzWuJUuJJ7aOeWRWjjnBijjSWGHHKssIIL5ztxyAckUAUE0m0hiIvoIUVWkljtTcsSPmC2ytET+9PHzZO3I5xVa5/s6dHjS2szEGDTwl5LVYwSVKgxhiCSDkcYxxyRXaaXpavYyz3MxR5FkjgmnmWKQRsciLPO+TggZHBOM4rzi7shqLXRjZLOy0u4MW+eVEm1ASH5reQE5abAYhsY980AOhBui8Efk3k0dyqLFdRq6RhQPLZS/C4AHz5GOuDWhf6ZLJBm8WWNI1kbYrDMa7y3mI7Efa1LZwDgADjtXM6VZXroz2avKiJLLNEXzMZAxMKbx98GPrg84Nej2OnSa3a27XDG282PyJYS0rRoqpllc4zEGGPTnr6UAeVnQYruOdt8aSNLvEhEvmCPeVJd2wF/ducKhPTHNYfiLThZWZkN5KsWRBK0ySXW4ygIjRW8R+WMIATjJO7JAzXsKaPPaSx2dr5UtvAszPC8q+ZBHJ83msoG6RN+ME9BiuX8U6Fe3GmXEUUlzdG+clUd032zqiqfKkiQmJAFByAe+6gD418X2VlI86vHDK0ETmNYSYHlkU4laKMcu+3B8s8jp9OD0GzlaK6SayL2cVzb74mVvNCyOBvViM7txAIHAyR3r2/xB4buUkMd3JI7XUpjglljjf7PKVERkjY99o5JyTycZqvbeFUMlrBbPLLd20ixSsXAtp8NxJcSfxhRjCnBB6ZFAF/S7AJMx+zzJF5aQ225lhZRs+YKrL8zAsd2e/Srcnh6ZJY5Jd6xiQsAkaXDt8v7sOXgLLuBJweBnA4rrbLTZoEnkeOHz4wtuzC+ZnZs5LKrLtiJBOB0+pHO0irNAiyCMxWsoLyTSSh7kbcgBtgMkoyQOMDHWgDhbGAFpBDaxWdw6usSN5UUQIUDccAKHZt5IwDz05rfs7eVJ1DIHKvGWeNG2I5AG1wPukgg5966C3063v57dpPLS3Ew2rIPKudw53HeB5gBB9cit64sokt/ISSFITLIzTcf6Q0bDyzK0ZJjQLgc46UAU9ENtFcXj3SyoJJCYmXKBNn8LKwHylsEcYxjmkkuYHuGljuIfKYu93MCpYMrgEOjcx/Ljp6+1VopElJRYHhMDO7zWt0XNyYBkFt42iP5Qw9Qe5qCS5s5DcQo9rJLdIkrxK25XMgJcvb7B85I5UZIJ5HXAAur63ZIZIby5SKFIwkC2bQB2iGDtM0rfKSOflPFed6j4gW/ia1s5ZLffKIYwbdL5bqyL/dLKGLXSN0Yfdxz6DbFtpkpP2i3it7u0lLPayROm8OuIyqEERoWYdSB9KxdM02IEXS20iTCWYu7G3UW2SxeGHEoywVcjHJycc0AcVe6bqV3rNrp07XVv5fmyC6kV1ldAm8OVLYYdM78KOg6CpdN1I20n2fUob5hbkiTU5YMRSQGRtkSxp8twSyBRuYcNkcYr0tLJtdkku4N0bCFYLt7qEBkwx/dylmysZQHlAQc9a3f+EVsr61fElukz2oa1S4bZDEsD4B8jJ3BiCVbsCN3OaAMfw5qEkwhjSCW3FspeBvMzb3KSZO2VYGbY43Lw2AO1dXHbCzia4uJVRnSOXyWk2MsoYqZIT5nzuFA2g9AefQx6foUGnxRsVJs55NrzMfLgZxxIUIAwQeo9a6qHQUl2l0sZbfDSxXFxJIPKtmT5pCrkEyqqjZxtOenagDhr25F7BCjMzxRlrzMwZ5JGZi2JG2ZY4I+UAqOgyAKw0v9NadrVo7pruKOK5tZo1fbbMAzOpiUgBRhOwzznJFdNcpCbkWsUc0sV2rmK8VSnmKnyAQhl++ABkgYyOKwWtobA3byXShoDCyWs6CBxK5HlyB2AaViFK7eRxzxQBX1eBtYktZILg3MyIski2sYhEo5f8AeOcKGCgAhyDxxTbCx1eA/bZj5mlySskcDs7tHIMEyGNxjjqdpIyetVZbq9tZZGayYadqaJPcOn+jlJGIUx2zg4DAgg9s+1dLa6pKfs1q63Q0mNUnKGES3exlxsyASqkgZZsAZ5NAE9i7STDdJMIrcu8scDosrDfkkFm+RQMZJOOMZrR+zRX18yQt5MKqPMuWkDSyRSbYyygHBZMYyOp55GSGxacyMGjtWdLhw6eYxL4+99mLQEjZgjJPynrXeaXHFsMCotkzKzukqReXbhUG7yh1eLkEgZ+9QBZ0adNOK2dtK8nmGOS4VwAkywzNtkjbbglVC8Dk9cdz2E2q/wBoJBLbNEJLeSe3aES4WZMMwGzOeeSTjH61zKTR2vlxzSBnhkRLaeJIyJHmGxnVc7jEc4zjjH0qu929rbmaWALJFetFAkaxSokRdgZrooQEGEJyCcAjPPFAG9LBK0kUltunRoA72wySkgOHjdmOJIwwPAPpXD63aLNqKSR2U7rNCoEe9ipuU3BjhTujRSeNrLxjPIONCDXSuuzQefO1yoSARfu0jtwYmkWZmkZd0bKpA9j9CTUtRtrmNnF9CpfnZCkZu4yyh5lQB9rkPvHzEdPl7ZAPPL7wW6XA1CV5YcMEntZHAVWKgmUFXBTc2VVmJ5wSa7DwvBHYzNHcWwRY1jSK3t9nnxxT/Mr5GPPbcTnbk856ddpJLO4Uyq1zcs1uY4IZwNspClRJKHOJF+U9MhWHsKo2X9qxrY3jhiVuWiWM7FfB3BUmXBdcLjBAwRzQB6Zp99bWz+WZpoYpIxK10Yd6QJEXcxsqAlbjapIHbrUdw+p3Ecl+l7CNOYLvtDDHJcXBfgSnDgpkNkkAfU45xkl3QxFpAmpIo3ebMkkMR+TzN8an96xgYgEgbcANz1gGv4lnt5fN0+KOFt88aIYnAcOIHLnKswI5XIy2BnrQBoajNBZuMTrEsUfm20aO0kXlpEryIwyS8hlBIUZPPygiuZTWNQWFryebz7e6XJEcUgMKuxZBFEyZjlJwrAgEsTkYp93e2d1bb44lkhWZ1KQkyXKJAoMs0ZPWXcRkDOAfQVyV7q1ja3CWKpdxyyyJKZWj81IXRjJCSC2Hc5GVGSTz0oA7e4uzdQxtLcG5+xsJ2t5baWBYTMAgJZyPOK4UZUHBbB5Bpk2qzGaLy498Rt5Xt4AWeaO7WNV+6yjzI8BQMDagHJ3ZrHg8QaddSwO8lvc3BFwJpbxQqxtDIzNbRRKQLJy7BtxzvLcYPFXbtxaql75SslxI6yXOnTgSG4dBItm84B3MURiAoGQOcdwDNuLK/mt2vLrUrW3vt0cDxzSxg2loVJntETOHjYbFJUksynqc15LqN5FFOyzQLMcxrNdQJttshUJkMSEsPlVckAgZz249A165j1KWNYbtIds1umGEPmSDz2BRoCfleKWST5mI8zBIyQccZ4khsJIZJLCRvNt0/s24t5oVtmaV2Zxcx+UxLgqNmQMAgDg0AeXazr6G71FYboW4n23doFkRgJcJExAYbkjWTed5wpV9gJIxWPoOpyr4ijafThJa20c0d5PbzxtAtwkW22aMgK0knCjYCSCOgqtqNg8t1bW8NvHOLeCS9kEsjmUxRr5klnEipvLoCjAsAd+doOMllskvnRXPkfZI7mCYxEqS80wLNJdXbyMFaVApGRg4X5gCcAA9Wi8WDUIbcSTR6mwkLyyXJFuIJoUdRbGB23M/QbhkEfLncMD0Sd7bWvsM/wBjhgtJYUb7JNve2aaNiWcJkEZlZ9q9cBcjmvmvQXgeeBtPhSSxhnnuLxYnEkkmouHignaQNj7O8gZmwSAJAc7sivYbS7TTLe3i8hNNMscFyY/tJuZIHfgKiueI95OMfwkMeDmgDs5Ijp1wWV8WfliN4kjbkgnypIi+CG6fJjcPQgZrmdbkdY3uobhbU27qR5MZe5meWQiZstlY8x5UjOeDkVZi1DzLdJo2nWaz1F/tNrPGlys4ZCMxFGLPI2S4I4XcFzxVa+sAsaXSQ2ix3BUzq9wqG3GXDSTI8mEbuQe59aAOY0bS7i5murl7van725tZVJaeK3iVXX7QQNoIBI5OcMM9Qa9H8KW8C3V6s0dvPJeWb/ZTMF89YkRGWYpIdseWZT05zg/MDXK6Hp0UEd1CxubuVQi+fFDmHyLtmKxQtkC5TbuD4ztVR+PU2gtdHuEF3aQzyBUksTbKftEcAg2RLcszgGUTJGxXIXBoAvww6hLYGVttyZ0aNJlJWMxxsWRJE6LKrg7T02gDJIrjdSCF5FBMLyW0ksqPK5BjEQiurrywdpBIAVRkbvmOK6C8upUeO3kWZvNmBktI2W3QRMQ808aq2CTklsEjc5wa4bU72C4upN4ka0SK6tdlwqbWSNt0Csm4faEPThsg8etAGNp0E8E41fTtPa3mW2NpI08oMryJBHHA6xDA2rCgduztKSCQa7u2jdo3F8Z0F08EkEnkBGXcmHaMITwJG4HXdlyMGud0/UtPlnt3sVmtUvgJZIftsTQo1uv2aQC3LEQqTGSq5zhsDniu/uLN7mK3cRSJ5IjuJIWRxJLHPtgt3txjIUiLJPQsTjmgDiPEXn2UUiSm71CW3thZPbLMkVvKmFlg8+MuPMnJZg7DjC4zXO2F9GbbTYTDJZ6dd+eNjO7xJfWzmVEjjMeVQKyhcnB24HPTvdQ0K4F2iSzSCCDzrkuzspKzSCSFZWK/eUPhh1TZ8wGKzdakjtFBgjL2SEEzwuFjjkVivmIwQmXa5Q4AGcnGQKAKsuljxAI0RZIpJZU8p5HWGVDHHsnCMc7t7BiQcYK444z0Ok+HZdAtmtTcRRykyiDyQivcRSL5chnMkg8t9zE/LyQ2SAc1x+n/ANpp4hgSC4c3Mcb3d1bTFoDdQPFHNMbOSNCGfMhOW2gEkdq9k07VBcrI6Wkr3cYSGWWSXkoIJkCKY4m+0Oh+zqxA7FiduWAB5Df/AA6luY1kt5CFLq8371EuXljZmglwYm2R5VyoJYlhvIUEYuIsUoiEZefyLdbeE31tBHIIfP8A3zGGFwHy0kRaRsAGT5iDmvatZOk21jqGb2Jfs1i13dQzsDZlHMotnE9qWcyk7gFHzZU8DpXi9gltYS7ZJTJY5txNJPEJbkJd3FutzZRPv3eQUWE4Ybhs5GaAN1YLKJPNv0QTqEQQ26rKsEhgmkjaaRyQisCh64O7jPFZ/iODS7m3ZZrXdffvnaaBo3QEyFYkkieUIx2k5ZsbARnAxUGpeJNBihlt9MaS4vGivNPfMDDLQwXEm2dNnzpJG8axspLoSCwUDjz3U9WvJBaXU10I457FzaaSIBO8ltHEJJ45XQ7WnYjygS2c253YJNAGus+m6Hp/2Rrb7HJG00lxFaxRQzSiZpZY2M8jlVhFvtdlB3FmbAOa4C9ngivEBaaVcKpuIIUmDrKxlt0nml2ssZ3BSFBxt5x1PIXGr3OtalHNY3xCWa3Ur/b0SG1t53s3V7OWBSWLIZVC7sg4yDxxu3UIu/Kkku5Zma3tre4a12iJ52QiIqsfQA7QQORt+bHOABI/FUxttRspppbmZbiO6eSaIeVbCMOkdvGiZEkSw+WQxPb8K85vfFWqadCtxctBaoZ2hSygdmlvmujDGJ7eQZaIC3EpYdAysuCSK6HVbKbRtLVwJptQuYCjwxSABLe2kaR5ZPlxnaVGOpxkAivnLxd4qup7yykkaOeZr42zQxRn/RIwENpMt4gKLukdgckYY47cgHusXiy3h1bT/wB5crbXq2rLHIggublyojmF1cvlox+6O35Vym3qevuun+LdNEMDPO1wHKMYGMkuXdzDFGwUZYhVUZ7YBOBzXwJNd39zJ9se8ZTbrHO8lwX+Qy+WLaGOSRV3HbgEjIDLg4612aa/qeh2ESm9ngMl+rARzxOzO8e5YpGUt9mjK4I3Fc7sDk4oA+l/GPxHk0kXOnadvuijrK8FyU2wyTSmJktphgxBfMkJ2swATJxkCvn3VPEUVreTJcXS3FlC7OJG3zXBb5rdC8pQF7UYUk9B0zxk89HLqF9bfbb2/ubee5muEmtLZkuZGid2ltZI3lO4ytIyl0A34J+XGM8RrGpXmkz3Vg9ub4z2iiaaO3kDxtMBtinWVR5KeazDHBx833TkgHpEfjxNFmtrkSajFv8AJjRbdmijVokQjD427H4OCckNn1r0G28Xza7bK0lxcrqF5MsIght4AsUUp3faHYOAoEZXOCSSCetfLet2OvT2dvo9pG7RyQW1zuS4Ib7cS+6O2LD99tiEYwhPQgdDj3X4O/D7xVqDfartLuC3htIf7QndZGljkfAUjzMc9MjHHfGKAPeNATVL/wAmwWRiNKjdGuY5UicxXE7BJRLuyQzybNqqcEYOAK3LqP7PcJA01zK9+hmS6Fw6XOnm1EaTMjsu1/kZEKOfmIOATkV6X4I+GPiqG5MdtaS77OBEaSSIfaWiuDcTwzQmIMCrFostJjAOQcjNe4eD/gheatFHNrqtFfrJKbdpmZIpFmcMiRzsn7mYIiHDfIw4zuJFAHz2uhxS2zXAkje6U2yHb5sEKQQyF5POdFG+dlwWC5GW7ipbnTlvVnuIZI5Li4lS1tneQKqSOAIi5zj5YlXaM52gHHOa+0IPgTdtOmlmOzikmuftKvexyxxGO4QEuXA2+Y6tznoTnAHXp9N/Z9Flcw2Pl2UkEV68rTyRI4jl2KHaIqD5sKqojzz904oA+MtD+HurXFjasYLcTwvLL5qwzSvcBNhxHsnUMTnPAP3vavcfDnwiiuoIbtbNhfyTSrexmISLHA7YEzpk/vPMJwOoXr7fWdj8L5btEvbZILBbCZmFnbIQA6rGqmIMPusQxYHoQcfLivTdK8KHS5QsgtXiHlCWaNGV38xiQXwv3snBx0xQB8fv8JZrW3WDYB54MaeapVFuNoaDZGgAQDIPB74PzcV0nhb4RaZbahHfXWnQ3l3FAEt0KAQyagxCPOWk4YmRW4yTz0xX2taeFYbkvdNFbzI8nmRRvlhjAjBXHQ4Az09K2bHwla2kjZgVxJmRYwqBbdEJeQxMcZkBZj+IFAHzNpPwqfw5dTzzadBHPcgbIFU/Zy1xzISyDCNluueM47V0a/CeLUoZkt1Dv5MpktpMPHv8xmfc8uBsCs2NpPBAA6V9DzaEt3GGllZo2J2Fi/mpHjchbHAYDj2rbjitrW1ENrGVm8orNIyEbgV5YtjaTjtntQB8F+NPg/aQaNcqtpGgtxJHBLGxubtS6MGdsocQ/OcID0bjnOPIV/Zf8DW+mG+n0iyie7ggkN1qEp+xSb4tryyTIzBZlnM7LGFBw+0rkCv0+vdA0+9SGGS3jKMq5dnMkcxYYkV4guEI6cnt19eGl8AaIZyFs8xpI5ig/dJaEA7iBFsUltx4MjNyOOMAAHyN8Pv2a/CtnDZXEVrahrYLFGbaJwlzGJxL5m+RF2QFTkNtD4I4zyfoay+GelWrLbpbDy0hKhlHmKS2DmTKhmKgqASvQV65puhWGlr5UUhhVYgdjyIzbXO5mwijGA3AwCAoHNblvFFIPMC7PKO2MgAmRRkFpP8AgPP9M5FAHB2Hhm0sBGqW+1VQRxZ3fdZYyWyBwSozz03YPpXW6ZZRRbmcFlWVjG4Y7vn+Q7I3bKsAPvdOOtWXurWfFuZo/ODMUjX5BJs5Iw6jYwTHBxnPeia7s4bYmNp/30QU2u0Esw+9KrgExkEEDpnqc0AdLZwwvGVdixGCr4VDjewXcpPUgEnv3rS3IS3mMxXOPlGTwAF4HsOvtXCJ4jiWOKO1eViVT5pNhkAjLqwkZWOCDnAJyQBVdNekkMsu8KFV95diQ24fu2KJnZz649TgUAehxtCAQx3YG4BgSAoJJ+YdTgHGPpisq8vlR3CqnyBNhyuVV2wQOcn8On6V523iVbIR7m3ykhtqTKyvnGRGm4swx/s+tU9W8WQQRySCZj8pXylETDIUMF3ZyDuPOOhGSKAPT7i9RQyPKIgwQlEdXkCgAgsHzgcH7o/rWLGyXCkSyeYgb5G3Y28kgMe2Qfpk4614DcfEnS5ojHdqz3iSsYZI5nZhChVWjG0nf8/rxzjsa1tE8cWdxYNHHP5226kZwZUSZvLJzG5yNmAOpxkDIzmgD2+38iaeBGRCVMiqGVgEbGAGz1PB5HY9qp63pFrf2koZkaPLKiD5/wB4Dy2Co/d5BGAe3p14WDX5CqzxzDyh+8UsyksMjgEZyRnH4Ul/4tit4w8pZIlUElW2KjMD80jEkKOeDnHOKAKEvhy1t5tst3cCJiuYd07q23oGjecrGMAY2qPzzXRxazb6ZarFCY1EgEBtypKtGONrqo5IBzuA79a8l8Q+O7KC0kuBOJAF+WUPtwXwAM45JYjHfFeW2/j37bK0JZZZ0kLK00wjEUIIDPI4I2DOOSeM5zgUAfXNrqtva7J5TGwmz5cUQKkAZGCo6Dgf5xW9Z3pkdtkwVXK3CgkFk2nJjYZ+X8ex74r5bHxH0q3jMENxC2xfLd/PSVRIR8xhLNkrnPPTjqRW2PHsEaRTJciVZEIULKu58DkOEO7GenAyAMZoA+iZtZOXAkic7ss2cmMZx82OnH4c96ptrscm6JJmaRI95niUy4AO3yzGikAZPfnBFfMlx8S7CGK6uPP2CJygithNMWyOV2opLOCDkdtvPHNZVj8UUkvEjtrrA5J+zXAjDqVP7uVG6tk8igD6ju9UhMMfkODIHbdOhwNwGSgdgMA9wTnn6VNb6nazIPtChGXaoZcbmdcBsOOAnA79ckV8xS/EvR4XiE9wI7lpjEITLuSOcAsjtHwXPJ3HBz2HFSy/FOwaRbH7QnnbUkYLNEoVn+5herK3BHccDrQB9Nm8hEj+SYwoYNGRgmRm4KrnqRkn2zWnBqUa242sQFVlDuSY9xwHAKjAYHj3zxXzJZfEiyNyUW5eadNx8pMFWkAACxKfutjOScA+vWrU/wASrJyYJHkQbhuXfsTLj5v3I+ZpDjqByeAT2APoS78SwwIF85S0akyEpIyr8pbEQVDgkfw9eOleMeKviBp1jOqXOoWqS3DBYvNn8h5Y058rBx+85OQ2Dz0ya+dfid8WrfwxYPKNQkEbpPKsV3I8M0TJne8RXmVdhGAfmOcAdq/PTxr+0zLeXQuFnZkQiPLt5TqGYlpFIAP2nHJLK3A5NAH6jah8UbI+XMtzOXExRIY3jETxgH55gT+9XAOCuT1Ned6x8RYvszXhu3EUkkgdJGPnOIFZvL+QZaUj7uAR2NflTL+1BbSXL2t5JcSWly/l2twRG7x5ba8qzxbfMjVlIyqj6V0enfEu8127iGmRte3Ali8u5iR4bS1hDDfd3IVm84uCoywGfTigD7b1nxzcXLLKzTJbyAuYYXjktpnYBR5xLkwuEPLEjB75rkvE3ia+u7Bra1dz5aM8hBlmMkLALGI1ZQFI+pAxz7+C2fjYOZory4u7ia3Mv+jpGPOuZM5EFlZwIG+x5BJZ2yexNQXPjCdneJYTESVaUXUzqdPgk6FLYuSwI4AJYjHPpQB1V/8AEXU9Ojg0q/efT5IIy0dzIUP2uRG/dGIIxVYgCQV3kjODzWdrvxt1/TbBHhWa4jnSR41sfI+R41AbzFL4WXkELnceoBHXzzxLd2d3bXjWN+7zJtkuLXyt0zALkSQxOrFWJA4ztI64r571zxt9lSZJrSKCVblnjgWB4Eu8FESVZVYgShgd+eCwIBNAH134G+P+qXU0CXMtwlwzulz9tPlxvPEW8pIYYW+aRUPIPJI59+91L40SW9lFPPd+YsVw48+QedKy7jgxDIxEGPJwdoHzYr8/fDgvdZNn9nmzdteGaUXSyQraBhjzI8gNLEsPIIBZu9ex6Wlu9/Fp8r3K3NtbxRQyxzDbcyy5E11tlXy4Y9wP3SSw6qD1AOr8Z/GW81p7q0NzJAsU3mSWazGe5mjRtiTRqw3bTJj7oPXPAHPhniDXb+8u472OS7huzE7x2rXZXMYUiElHA3E5zhSeufTHp9z4AjvdTuntZre1mQ5Wa3CfvQV+d4rosWlDMCQFHBzx6VIvA4vL/wA7yjcAj7GiyTNGyS4JuZ1uAvySAjK5AUZ9KAPnEaDrc5kvre2SS5upt8txHPJJdzJCTLdSyCc4jj2nqMs/QDPFR+I/D/iLUNMjeC3VgRvhNsZ7ZlDyFvOKMh88qgOcgFvx4+lYPhdq2qXE8OmtbSROpU7pZ5ZLeNDtLvcoAIJGTnGNvavY2+Auoxx6bew2z6hBbW8YglWRpIix/wBbJ5kuCrrnIVSB6CgD8l9V8KalcC8ktHuIdRuCDJdGRoWkR2KNdLDIgMaDpxhsHIGK8A8WY8P3kNreRIptpXijmlYid7jZtFwsksztJCR90lBuBBxiv2S+Iv7Pt1DpUmpSQzzJZW1y1zKbaSGeYxszNGzlsouzAG7GduRmvx7+I0MeqeMLyyuo4rOLT1WxtJnBZoY4goZ5E53uMrtUZb0BoA2fA8VpeqPOxEbqeSSD7ZE0dtDLt/fvLIEXzo242AZJJwOa1fEUyTTT3NtDbolpGlq0MSOd7OD5kkJnJ+YP0QgKcYIyMVB4espbLw00Ut2bsiQyW9xFIYrqQxYIUxMu1lDneVyGIOMZ4rhPGcurTSiSQS2gkWKCGZDuRZ7Y7FnW3QcYb5m3YzuPJ5oA5KPxRF4ft/MklSeV906tH5Ane2gZomZFUhHljVSu3o3WmWviq3vrxfs1tOEmGyNbtESTdJ91J1jf5oxIWAzj+VchqVpNpUfl6gitcJLJDd25ZSiowkdfJEW7yVlZlfOcAcHFUbaLWJtLuLm3s5IHmdLm3urPEoRQq21y0YY7jGdwbJAGGyuegAOv1PVINLu7eS2gtJb2Oc5+8qi2uItkqpCmcOzksCehJ/GoLqK91Askt1NNbyiaXTo4TGIYhEIvswlKhXy44bJHANcDY29yJTAkuJpSr2okaVDMFDSeZI0o+cFVbliqk9+a6i2nYXcN5FI0etW8DTXsF3FG8cwJ2xRx2yuMu6gknoueOKAL8ky6YJDqaXc0Vxev5OlgMPsm5ywnPl5PnZIy2OozXNanepK8sy+ZBLEZIpYWlNzJcwzfNHcXUo2ragHALOdvox61sT3Fvqf2m7nu7WyZ7a0BjVGuTbRDAZFXzNqO54Ubs59a3pfCvhxY/OsUuFnuIibu0kOxJIjGsvkzeUzfvBuB2glUI2nkYoA4y1LC/lvUlhiiEUMkEhs/Jh84DfKoAJM8c8TSRPISvmPJ5qqF+YaWpaXNfTKunTWejs0LPNG14QrEQJKqzKyYhk2nopJwfmAyabI4tY5NMMd7NcTwvLHZSBBOFtpUija2usfvIXV0PlYBReOMcbOiR6VBcy6dKArzNbGe1ktReJa3G4o0ZeVw8UWRwWODnDHZigCo1vdNbySSBpZhBb7/AOywiGaOIbZrecgb3mljCybIz82fmA6CSzS5SyaaW5tLSK+sLgwXMQghuY0WRo0F0DHmCUwyhCmGIMJIyhUnL1zTtMsdUmuru8Nk7TQrZ2tjDJA1tep/qp0uCY1XbwrAO+F43HBzWu7iWKOGCUeVeG2uby9v4Vaa1uvMk8p2t4pQTMUAJyu4PncpI5IBR1SGPVrZ7m7vHuLue0KXT2Hn3T4gKpbsWS28tIigGeQ6jh1U8DAsdTuraG7WC92X1tHdaVp8LpGySmD5JhHcMfl2ncBkDGOtdC2tWdtqKWlpc35Dx48uIRJHGsi5uPLjhQifDscYzgDJ45rhr+3WDU57uQST26/2gkrzuLa5trZ0xHNAyD94SrZK7ctkkHvQBatNUuNPuYIwrieSVba7EkiXcVw8EQFs8Ej/ACrExDNMW2qXOU4IrfZULz3rNO8EdlcOkNrLiGS6ml3REI7AiJYjwxAHHBzwfJQiDULpFvXlhstPuXt3kbaYbaKFFSYRA8FXyuG+bjkVtXWu3E1tFo8Woql2jIkQSNHumsmQSJMbgECGIgDCn5sEAUAddBqNta3kF5NcSy2EUglt41hRZJLwMbZ2RZgDJIiBXC4I+bJw3FZ1xI76hqKWl0VuILmRmkkd4pryC8s1lyrSKQiRTSNGWOFVl5NYenTi78u7Jmk1KMk3iZWW2e0C7IvKjbiG5ePDyEANuJOAay55n+2vHFcSv58V5HaApuEVsNkkdosmMmIxbcFucnJoAvR6RqdvdvcadayRy2Frm4e5nLhPNAaaaIsf3twdxACqQqttJHQSX826xuluk+xXC3DtC8xYrsgtkGyAJuUJJKTtA6AD0qewvxDcSNc301mSzrfmZWnvHhkCm1t7d2G2KPYoUsMjHc1S8Wa1Z3TSW8VsWid4JbGF23TMsT+YzFjg4yxBLY4XcRtIoA83vNMsFuf7QufPitkl2zqu52MrwB0ngQZIjXeFZsYYg4J4rDXSdUtkujaT3CQ24a4eBEE1vJEVEzSyBgduI2BI4wRiu0u5lhUwwz3RkcyTTWquZrdrdlDQh4JE+dRuw6qSQy5I281nzfbrGxiQTeQJtkmnTTWqSqIEjBvH3B2k2NDt+QfKN20DigDO8I3t3qElzNNLbz21jDttMRiZZWMrmMZZwsECsScAZyuemDW0byztbebZeXEzCQTSp9mZRMbncHWK4KAOqKRyTnI5wc1gW9/JaRalZ2k0AnZWuQbVU2KZEdz5gz+5Xhz82ORg84znRa5b2dtLYxiZUihZTdXflyCfc++SSGJMtEWJO1SoIBAwMcAHE3iarDdLJbtLCkc80UEqySwt5Mk7gyvKiMQ7tnrwScj5easas32m0jt5Y52uGZXS4jf93ZXURIJLrGp80AYkLfIzAlSRjO1e3sTTxSW3nRfb4Y3hEib5LWEFiY2t25maQtgHG5c9q4ec3CySiS0uJmkg86G2upHZbeQlnCmV9p2bFPHJAGDz1AMaK0ns541ktEdWUtM4UTm5ATi5xGx2ju3oSc1v6Ckxm3/vJo2V45VhkMKCBpNyukgUBuMcZz0pNE1AvdyCGe3uWmSc/ZhG7eRLEPnhfcmREE+7jsQGORz2el20cM8QhtkELxh7gMSBG/mAAqoPKk/wjJHTAoA968B6Hd3MUc+k6fPaI0cTPcLckKvkOSzSOw4kJZgcncemCOa2tRW9024lilnhFjGsoVjGhvZZJkCgwP5gJh3gnkAnJ7V6T8PoLCLwnIjs0V1cK1ysMbRJG7RggRkFMtu9OvPNcbq2kQXL/aQkkc7SzsGLB1jAjyijc22ICXcADjp2GKAOEtrCK4uIkWCR/MDBVUuhidASSTJxsOM8HA6ZrrdK0ZFMbSG1UefHKkUpEqq+NpQeUW3PjBPbI9ap28TwNIXVWk8piJgxLSMW2FQI84Yn0498VXkF7DtVmJRHKPGkbq8BzhMtGpLnpnHPqKAPSLa3UXkFkIFVZWUzTBC0UhU5Khycg5zwOldhPaWsVulx9sijt4jJNJHITd/JJ+5jtcvEGhO7kLzjGK8v0WSayLXF20k1syNGN7SYjcszeZGp5WTLDqOp9auL4hZY57a0uXDSeU6287b0BX7zuwjI65ZeT1554IA66t4mu3WCS2mVppEigaZhbGVWH7tFiYssjFslXAUHv6dr4a0iLzb03+oW6RWaK8sFwxxbtIoMTxyyl2ZQ6kbcbRjjjFc9Y6kkcssckcEVwEQzXk0cNxbxO6EG8VgwUMd2GwchgQeag1zWfItLmQy3AkureFJWRbJvtiREOBCkcpJ5JA6npzQBq61NZTasl7DeLHdJaktdq8my7ELlI0gS2TdJLgJnKhcEcjGK5xPEC3V9ILyae8hi3Eo5Nu8BjAaYbdo8yNX5BIAIGASa5K+1uewaK6cXdlZqyMI5IY1vH3rgQR7uIYR3J54/GsjWtQ+3Qx/YY7S1eQLALp5cXhklDNseJThhhgQ2MHAGfUA9KvNae4j0270uXyrC2uTDdXDrtE7OxZklQyAi3DA4445zXlHiDxXbabJdhpTbxpqCymKKd3jnNwSrJ9oCEQoSSSpIPpkU6TV7yw0O5tpZT5ttbtaz/ZVWBZUZMs0a/MRLLkHIU5KnJGa8S8SeJbea9W3SzlbZYRK7wRqJ23YzDKFJR5OoMgJYZoA7PWNZtIxdiKBn86FdkVtctamOduRI0vLeQAUJODu6DJ4ryyee+vJGiuo2hTa0gmUzNAwXcWZJM5DEjksByMnAqqGvLmf7Q1zJJBFGYVtJA32hYiDJEszp12kAZJ7EnvW/baJqLC1kO6VLo4SOCQyw+S4DzIZSdu4YPGcnsPUAzNP1a809bVIfNMMXmN5jHGZpDhJFjcfOoyT94Z/Ku30iPU/EEpSfcRZwuIZGMy/bJWBBUSnGFcso24J6gZ76mlaBCba7ZbYM5ik+yvdzsJoXI2pF5QTC7WGRng11PhzSdVigj02K4w0Wx5xLaxrExyZEeOdWzu3c8dQPxoAy7Gy1jTpLK1inuEmndluH8x3NpEjYe2RPKGCPUZfAyMcmvSkj1C2t47UW3nW6Al2uYgyupBZXnlX53bk/eGB3rSsNGe+vLR7mRoHS2zdOqHF3PMSkkkMmCEO3HXmuqc6bDA1vLI6bWks5Xv4CZZVYiKIR3Kn58gcbQT68g5AH+F9WnsoGa6hsb1MOkCyXKCWHZwJbV/I+VEGcM5C4BUc8Vc1HxHp13a+REsU0bxyxzhAJVikSUbXhjjjxuILZbgDoT6+Xspa9MYe4eO1L2Ukkckiq8TtiEy7Iy0sanG4ELxnPpVnxDEukxqljme1aaBLkQRSoyJKAZGSULhIQ/HJ/lmgDK1zU5LmOCUhPMDvCmyNZpkCn92TuC8n5R1BB496tWsV1qk9sHkaGa2dI7eSC1DJO2z95sdlKoSMAkkAeowc58lrNp88SMto6XqeekzOWS2ZR8mTu+Ztvoc54xTUSRljt1a8giDGeeZp9kRcMwZraVWwsRz0B5z0JoA27OSYahcRy2wuLm1nXiIi58olw3mMucJNH97j5CeM5r32G8aXwzPGsrzQIRPK9zdRCWO3jPmSRsIiFErEFkBJKnOecV8/6deWh1Han+lyKxMj+YVZyMKAqRncrbh1GSeuOor2p7SWTw2kWmW8Ly3sCrcgvGse/fjyn81hmbZnnp1oA8WttLtbrxnfI9q81ktxHKr2l0bUSxuglHlMQfMyv97gnjrgH7Q+BEFvaapGdKtyUEgjkE0pFpCS20FY03KcLhC5AYE56V4Jp/hqK3iiu7PUJZZdHYteeZuCH5drWhkjQ7jzhOpGOa+xfgXoKzatph06C5txPEssttqE32qeZTKGZ7G1SPMzAfwsM8dKAP6bf2StIsbPwFpcUF5NJemyjNzawIWhidQJAsKb/AJmweMda+17GxEy28cG9JD913jdDsClmwWADHeQOPTPbn5c/ZpMY8GadHBpdvprR2lr5kawIk0lw0QBmeQyblHy8g+3NfUMd9Db7v9KcSQuEMKsBwwAzbt0I984x3oA3ZbNBFsKs8sRMD2wG6WODoxlQZMU2ScM2AOpI78D4osWWK7do5o7c28RitIZFjRFjJIlLuQC7Eeua7BbyQF0ZZ4nkjjaSVQST5pIjzOAfOOcZGflH3iBTNcsJruwKyTLPDJGr5QgkKn3lJHTPb1zketAHwL8UNVLW1zHcaXJI9o0N2qiYxw6hKvzkh42Lh42G9lxsIGOvB/OzxV8ZJ9F8Q3SEzRzz3geNXvHARdwEViRsxGx9Gxjj2r9TPH3hdJWuI2AheVi0U0fmYmKoyhWMqgRjPEjKcMDwTwa/Nb4n/CmLVNVS8FhKbyR5bq/SEuzJFCci9CIh98OMqeME0AereGPixNfWrLFbSolvb2xMU1yk/wC+eFQ8MZjcyO3nOAVUHvnoa9BbWNYuprK6iELzBCLxI7uSS1RYpwVM0UalTO0POenJBOeK+UvAPhDUtMAgV4457SdY1maVkmYW85ka7cXLLukleRmBAwvlgE5OD9EaIPs2HiiQzXFvcGXVprtRBcurFSqWyvkOGJGNoJ6gYNAHlnxrsY77w09vuNotqRIIdP2M7SSTgukW8/v7dST+9bp645r8pvHul6nZ69pw02Hy5ppR9nvleSS8jRbjMUhC5QMxB4zuH8QFfrpe6bcalqLM7w3tjpJkM0RZYJFtp8jaSjN5sQm4UAbm6qCK8f8AHXwcttWgs7+1sY/Ls2nmiuy0Wbq4lfzECxmSRlCpzgrxgnigD5Y+HvinXll061N9ciYW5We1uImhmSSVnuGkt5VG3ko0mQ38Oz72BX6i/BzxHraWOnfaLEPGwje5OWltpGkP+jzwE5CrEc9SCcce3wPaeE9O03UTDdyfvUnit5ba0tHQiG3iuJopLq9kws255FQgspx14zX158O9YFtLpAgmeG2t1iidTMVLRQEmS3Fv/G4H90HIBxQB+kHg957u4urdZ5J0VXZSuPOLs9urjdjk+Wh56HjGeM+/aPpMF/b3EblUijE9xeSer8CJLf0yPbjv2FfNfgrxTbwxI6TrdvfvDHb7I1htI3GfOzNgEY55PBwcE19DeH/EKR27RJKssU7rI4/djeXVXVVJ++mznK5HGM0AbLW5ihKpukhmiiiZXxEYhgNvcjG09Rz3+XrXPx2ZtLq7vdo+1yERSBhmJ5MZ3RnzNxPPJHr19O1dVurSWWE/ZjI0SxpGjSOGQ7j5qEEt++O/jPHy89DyzKsc0gaIPJAXCRuittjjPzSkiTEg9McntQBU1rTRc6Xp5tblvPeFjfIp2y+bLktcByAC0n90HK9/an/Y9xaS3OoafNPal1ZvLgdniMoYK2YBwf3fAz7YxXVwW6S7FuI5VCruMzq0gDDJijO5Fwpx6YFLIiFJlIdwvmZQfJwxGCoQ5bqfu+nGKAOTu9OiitI75Zf3vmSPKXYSF3yPMl8xcrjoMZycV5Xr8MkyzX89uLWZZ44RJCUu05bbKoUkYLplvYkg8161c3h0u08mWFTah0fy50yREc7mGPvLx2615L4s1fTXOpWqpLCzlZhLBKqRW8yxeeZQpOWBTPTOScdaAPLroG8ul+ymAwt55lifdHJEF53bmBbzCCMKflIztzTG0C7FrcSXRubmWTLQOgkYQuVKeesIGH+TsPy9NnTrSOGH7Uk88xvZbaRZJWGZooxuV0kZMABBkjqRzjGDXr+l+VdxwyG3MUUqKnnKoEhLY+5Ptyq4HJKgDv6UAeA6Ro93ZTWTTRxvcOvmSx+dE8gAbzI7kR20rEBydpX7w2jcor1e6us21sZme1e1CTXHlgATSygwxKJAN7fucPzwM4JB4rfk8OWMM5MKIbtZtu6Jd0QSbJCiQjPHGKydV8JERCeVmV3m+dbWHzbpY84UvEzlVxkcdeelAEWl+Iry6lexuTLHbWyy3UF1cYAnX5tu6Mne/wAqsRgHGOcHFS6xZWlxavcrJOFG1LmWQgwSyONwfFuDvBz95uATyQa5O80W3tL1hFc3xH2fyHWNvMjLSImwXDOf3Ayz7iOB3IPXsNAsswxaXEJ7mGV5JAsTrKl1KIsSLiQ7hAnQZxnjbnoAChp3hy0tBbsjSAvHG0c5BMgMy4dREBtkBXjLEdfwro9StUtLJpYgfJ8l0WGRElhyhGA5Jygx34xnNW4yI5Ba3UMatayCNoWE8ZTZ8qAO6gNwDzk9Kvzmz1CP7PLG4gE2I2hKsjx5O8zlT1z2PPfGOQAc7o81yLa5hhtvssatiVWZJFCyoCrW88RbI5IA6kVtz2zyiJXmgIjEchxACXAbcGZQp6DGOx/i5rTjit7CQjyi8TDCFQFiAjj2REqcHKjj3PIpWto7clkc+dLGqs21mHlSfMIwem4Kw4zn2PYA4zUvDsd9Mk9slsiNIWkF1+6USAZ80KvIB5IBHf0prWDRWsVvFbx3oSUmZncrGY9xLzx7Du85SflJwMd67iZFa2YMAGACLLJE4+VQCzAlcN8p461lF44op7dTG021yC7LHui2h1wfuqoUjk8H1NAFaCC0Z41hR/MVHBlU7jluQWHUAHI56AnGOK2/MaWOYTQG3mMccezKu1ysYwoQRk7cjPJGPWuctbmO2d445pCZEV3lCxuqOSDsG3PJx9D17VtbZjumLReUWXAVpA5PABLsOCCeiHBz3oAq6hFA9g0asEuEHmysw8oxxBcMA64aVwM4HPPtXk+2S5xaGWO9ihuI5beM27pdXXzFnlaY/wCqZFAAAOD2yK9fllhCAzQCRZSIZHlcLGpJOFdi2BwP1rmPsliJj9iREfeWdXUb0UvtxGx6AnPHoaAMiTSLeSQOT5oaIvLpys0k4nB+QbiDiPBBYgnkZrnJPD8s9wwmt0SdHLmbC3JiJ2mFQjkHhRgnaQcfSvdLDT7JoFlWNWvn8xRG1ssZKDA3GYPyQcH1wB3qOXSohGqnCs7FppdmFDIcLhxye/XgZweaAPJ7Tw8ro89zapMV3MHVo45RyFEKxyQgAk8jFdDZaJBaQJAqsuC/yTArHGWO4SBT9+YZGSMj9K7N7e3CKoVWEagOCMsxLDBKpztx3A5FLc+RbIsriGUyb/JWJFLITgYw7ZU7QevPT8ADzrVtJsHtLmFgjeUivIy2/nRS8NuWOVTwwJJ6ZB5I4r5i8T2ULGVJL2GKySd1ukmClykRyirknPzYGMc5/GvrPVYbi8ikt4pIrZFYPHGwVJLl2BbamD8rcAZbAJ4Ga+SvG2k3MWoT3V5OHjR1SO1VFWPf8wBlHO6Qv1wDyAeuKAOM03TLdriRrm7hS0ZJYfkklRYI+fKm3pyH3FcKvPrivR7fWtC0qxgh015VuY1jgu7m8kAO77z+SSf9IjcDHc4P4VwlqHmZ4rdljlnjjE8Nw6mORT8s2xQuVb2OCcZrmNUuWNwLeUQCKzu0uDGrq0zMCI/LT5sEDGcH15xQB7fd6xoF9od7Fr5KpEhu7VthFzMkKMFMKopYqW6gAnA9ufn7U1MRn1KxvngisoheIlwJJEmt3UrmGOGNmaQKfuPtzjB4rob2a2mtZLq8WVIpbto7aKxiWIbY4gCLhXYj72DkMAccA1w16l5eRyWskUkdra7csS1rctBKcoUcYwQeVI7gGgDDtdQub+4kkgvorW5dlli2RsgNvGCHtSJG/dyGTB+UMo3VT1Z9Tg04GwKWjveyXDrZFTPAs8ZRUjuZmPnhpCGckBRkgHNaGpXMIsz9nSFxEQtsZbi4uLuK5kkWIJOwlAYEHOORj2qaEQ6lEmfsMNzHbwGJb+BxYTXbq0bQp5DFkjUDI8wLlu9AHnWnfEG5tGuNO1yGGeaCV7aF7O9RYYpoVKqlyWA8y6KsCcnAzketNuPiJoOp2IWS51A3y2V1axtNERaSSymONgpIHnWgVWBQkEEEnANeL/EHRr3SLy11OzSVJpLt7fU5Lh0kt7X96ZJHtI4pA4gHBTeod8bQxX5h57LqmuXCaoY4orqO2uLm9WfT1ZJBayIIlVbeSOVoEMfmEn5cngHdgEAuanLLe+JZrK2QX9ve3UiTWkD7I18kDyHuYWPyK3RX3FVJ5NdTby2+lpYzQTxRXsC3C3WnOgneKNI3hjazZM7A27LN22844rx6zvr/AOzXUj27f2o1rNAslyu+WCKPcwjmkhIMrg4xgHkgHB4q1ZeIdds0jnhu4GhhjNvhIY2uWfcEuCyDdIYUBJcOFG0HJC0AdTea3b2IuzNbwxWrPLCZrab7ZqUeoBixljV2IXazKQByEUjriuM0TxvceErmeSO9e8t76SaAfaykpeOWNn2hjnY7LlW8wDYT0z1xNWv7u51G4vLi3vJoxZT3IktJltrFrtUa3keWJFJkaWJ8BR830JBHIyBmh04RhY5L9bq3vLB0ha3gluyxV7k3DKxUcDcuOGJBoA/QnwZ8RbeRNK1UyNLD/Z0ctvMLaF4oWRwHjhkEOVuUYElRl1xkrjmvqjwX4uiaFJ7iaKWffEkW+5jnjtbeORZTLLIB+6nLcBHK4bCsBzX5heD312wtLaSS/e4tLby7JbHTYY5rWBmkVBfT2kpUQ3YLqo2FgwXvX0t4P1O/0+0umjknvXnRJLyzjWOznSVhtjeS1kwzuiNkLjLrlj82KAP0iTVNKjtpbm91dYrm6nmWwtre5TERknSRLuNwScKoLEqCg24asPXNat2vbLT72b+09MaG2vbOG6EduVM6mETG4QN9ojlkO5QVwxXHNeG2l+6aBp3ky2qa5Fbvft56mWG2huiYoIIioZ1aOQq77QVPIrgrzV9XurrUyLaXUbi1tgWuilxBEojP+h2dvbugjFpDDuxJuGGbPagCv8XNesbNtena2knn0ue6inuJYWETPGLiW2uraBQodpWeJ3IRmCpgruwK+JY/FrJqF3JeXL3Mnlm/nSd03twr2sEawyAIgldwFXOSMN1Br6j1a9m1y0vWla4mfV5gkMcpjjubJ4B5Ewa2cHz7TP3nwwIHU18h/ETwXdaJrV7qlnfNFc2YgZlMEMMD3ed5mRpIlD220gAKSVI54oAj8QeK3vLxZJdRHlQyxyzbNoupvtEqGW3MM3ywLEMqvzKkm7AYgk16p4a1iXRtAnn0W+FxamVbF7p/Mglgjug9o9xHCEYLECZGYAEmWMMBt5r5GGsXJ1GO41IztYXUgijgkiIluYpAF3yXIiKfJckFQWDdMD0930LU0hsJrdbmxtbEPD5FurwyyxWzKonlaISHefOeUFfmL8YwCKAPb9K8Yazctaw6PZOVsti3M90zhblmUxtIUV0ML72Oz5QpGwk4U4+hfDmp69b2xurlrmJ547eeFnjiSK4tIfklWHz9xgYOQu3dlxkjA5r5t8K2EGjpbXUt+tzFqSxSRX0qSRwRQK/klTEjF40wxJLqCMfLkgV9meHtJiv49P0r+0oJI57dzDcfvCX8y3LtA+RvncNjYSqYOAMmgC/q/joW1gWY3KPcW9o21A8Vvb3U3yIm+UDMxHP909z6/MfjD4ptJqVzNFJbW1npUwiuvtKSyG4nTBLmRZA6NkcHGGz8ue/0X41+Hs8lt5c6ytdjakJSYXDP9ni2mS7d2VowSVCjZkdfWvhHxb8ObyfUXs4J5DNFcst/DBdyCTzc+fvWFoz5yrtMZ3cHOQcc0AereH/iy126XV7cwoLl1Ij8y5SxuIkYrJsSWfKXQQEgFdxxwDXDfE7xa/iBb77HL9l1GOd7a2a1V5mljVRJBPc/u8hXHAXABzgmufi8E60wgu7e1W0Hmo0QaGP5xHhXnEDtmYt3VQD16cZ9a8L+ALfUNN1Ga/Mf2i6m8q2nQGOB54iEWWWKPMqRqD904xt7DmgD4R8T317rtulpqU95K1vD9mcW0c/7qVn8qKQBNqk79uFDEL8xyc15tfeAtasrzT7m1OpTiARp5VshWWOR1DT3ECRxjPyEZ37xxjBr9VfD3wd0o6xNP/YX9pWcGEa4dbn7CJoCAZSglJznDDeCDt5yDXWS/AXTdX1m3Nrex6de28eXaEEiJGX7Ra24SQqs0pI2uyttCk7iKAPyr1PwrdC7drrT7ZbmVI5Z2uZp/OldkH72RY4sIxULkYBBHIor9Xl/Zw0uZEnum0JLqdTNcCEvJ+9Z3DeaUuYws3ADALxgcmigD8/PG2gXOjJY36WU006TuJba4EzMypgrJEsSkuqqQATkHt78LqGqQXtvJAILhtQeKeaOWGNUljwBEwkSQALCmDknBHIPPFfYXjO2haIXpllhaFxGtvLEJJfKmLB1aUZNsvAAIB4PTpXzd4hsnkuk1S0gkRrV5EkW3TZN9kmXyzDu24uN8mWORzu96APOtLsrq3u4biae0m+0GO3uXWHzx5cSExoQgPy8gF069844kvrW20ybyw32rzo5DbxxB5IoHuW3l2jHO3cBz2zmus0rTrqO9ZoLee1KeUJkeFUilkZMrHOZuI+DyFOWz0rP8QSXOm/b0W0lFxJtieKKNHVop8KXtpAOEXHTtmgDynUr17UXKWcK3UgWOS4iYOx81TtY2qr0298ev1rN1HVIhJb2M12ly17EvmqyFirEZ8mYEEsikYGCB71I9jqMlxJNA+yHTWkLxxEPzIDt88jJ38qfTNWPDGgH7bJeXdoWkVkluRldzAOWUS+bxBGY+T3OeKANXTPClxIRO8QjjKW93aPNFGYpUWVVMas7f6pmGMjle3pX2v8ACL4UXGrut+baeCHetwyETxvbMoU7rO5nC5jJHHBHcEiqvgTwnpPiWDT3tXSeezjS7SxaIyQvHERIYSVXaFyMbe+QenX9F/AniDw/F4MXSPsFxZ31pbSCK0ktYp5zPOuxntSFDQRZIIJ3cLkgdgDN8JC30ry7G32CUsqtK/7+RooEHmx3chUbo/4sR7iSOM19B6U2gaylkt1ELl7O2YW+1s20s1zkLNKLhl8wDuH6Adq+YtJv7mwmVJBPLfRTNJ5YdOQWK7HG3ll4LHoc4r0mx1mOJNsV7JH5UbTtCjxRsRnewZ5ioKqwxgkYyPUUAdprNncJDLbrbouydWa7to3ikMaAmNUKkwsowCecDHPFfO/im6bTWjurieJxJfN5ss7ubm7CjAaGWNQiqMYCgnJ5PFeqa18TZgp0uS5eCJipt/3GXuFUZkRPLBwxzyehGcE18afF7x9danHaqyNBdQTTQ26IqxWYiDMublZMGJtowOM85PUUAepS61DODcRyXM9lMMwzKRPLZeQGMkb+QG2tuOS2MHGAeDWroPimW9F1D9pvJLpJoET7KVuYIrYHGL1U6PyCCOfm7Gvz5svGF7aNc2Vxc3NhDClzIhS5lkgVmYsFWMsAcjqcn7wFdjpnxm1M2ED6cGe2ihNpd3SuUku5nZY0hnhiTc0SqwbevTHrQB+nGi+KI7FYrGbUmmtXX7GYSqwi2llTzHIKn5ZQikkk5J4HIxWprnje6msDBDc3moWuUighQAiAo+xHeRjvEpAXAIxngYr8/F+JkUFnYWcyzyXNlGtzFqUKtHC96jZjhihY5uQQxXc/zDaeCOnUyfFa/g0Cwa6dYLi6nkuDdwxSeWYS25bV5EXIuHIGC4UgjKjFAH0XcfETTxqd7p2p3Vx5BsliYXk8qXkV+X2hYYoEPn4AAKHkjPUVxl94tsrK8uop9Ut4LeKFZo5LqBo45G3bFOwFg4UHoxXk9M18++IfG1hLYprFqbq51CO6hmu7d7iVL2VmGVt4S0ODzjnPTqea8yluPEXima4lgtreCKZlivYbWRJZI95MhW5lklKoyIOQvJYDjPFAH07N4yUl7yOSyvIokB+0rdRyQRbQysLi2B3QxncpB6YbHtXVeGfFNvc24nuL4T2jwyxM1j/oq25YtsSVi4IDSN8rN/COtfH2k6UkT3tnNqKIIdiq9+BGTKWAEBkLjzkPynBHG7Ar1/T/ABLHpWlz2EH2G2ljRom1GRABdwGM70SJ1AMgY4yRkZBHrQB9M614js7bStJna5VV8hgI44ooQQMpG0km4mV2kz94c9elcGfENndhpom/fMRtBcIXlB5UEkK5BPQdOeK+bbi98SajbQztEv8AZybZo5zOzHCPiONULdA+BgZ+92Fbvh3VLqaGS8uLKYEeZCJpCPIS4LbVlgiz95UBDN0Gc0Ae62viB1upo5ryFVgjmk2OHEckTpgqykYl2/NxycjpXhPi3xbbxXd9b2o86FIvIM0GxmmWRjJtEbDbGF6FgcjIH1uXeq2VpDJJPPN9qHnLZkRCeGXKhJU8wN82OeenvXl+uXFq1vdvHdWyHbGFEieS8wkAaWNUx13ZB7DFAHLeJNVmh0ZxZRzLb3DiTcsUTTQqgLSHLklTuycj5mznHSvHtPv4Le9uLO5Wa8muGN3sltw6yrOg2ozg5WQH7hxlfc12cSqZLuSQRSGVY7iG2W5kPmKpKhEUnHQc1xaWzS373X2d1WGd9km4LHaRAliSAd0rf3QMj5c+9AHr1p4y0O1sfKlt5LchorWUTLuW0XaMfaHdd1wQ4Ucc89wM1wOqapa3GoywIcxTyLLDcLbxvB5bttxCxZWViBt2sTjcD61rWscNzG13NaQX8JjMSyMpA+0LwhmX+Ns45/A81FYacINaso9SjgkglQkxRlQ9u5Td5aITwvI68/jQB2mkajLax2trFatHCWV/KZtrXEUIA8tCg2h8kEc8jgZNa2v2y3sSf6WkBjEpuEC4kJdQ6RNHJzjbtXHY896vWGhxyQNLBezNpq5QEPGs8AAOGLrl1jDZxwOOtaqaBp5W4lknW/yiKSHHmrI6ABwu7dKcjqOe9AHzb4i0O+ntpHgCHz5BE9tf7kNwhP7mS0hC8BWYD5Qc9yK+eL7wXLpmqTyy6Uk96sZ3QKWVVaZiWR4gTtkwFwo3HBOSM199S+H7zUriR5g6vEqQW88kamGKIKCV3tzu2knKg89fbzPXtGn0bb9ogvLiS3unnkuHaDcyMSwRyWxvH8JLAnI70AfMJ02b7HIJWS2Om22DZ2pkgW28xgXM7jLQqQOAATya821uxE1xFaTJCJLmVXgWOWS5lWNUyroxG4yMufoCc4r6h1nwzp+pLbsyXAa8aZpGX/RmfzVOxbrHErI/HJxzxxXj+r+Abme8b7MyWN3Gfs9vdwSeaZ5FyiqsZfdkgjcVGAM80Aec6LbmZkt184LYXcbQSTvsS1hc8rbbOJiW6g5xk44Ga9xN5GsyRXbQtfRwrNp8iXqwTR/uvLCPFFu8wq2WIx1GOa8/ufDer6FbSpcpa/bNKO9praGRtPlvJV3IJJYgzsQp+ZNoVWPXFZ0F1Kscc8k1ojyIrBoIM3EJWTLPJKCVTLE5ywZhjCkigD6z8Da1f3P2FJ47fULiztwzrG4W4mi3HCW5BOy4LgsfMCnHQV9UWd/LfaZaXNjcNaCAER2AnW5dTIQLiWHYw4UZJUAlSMDiviT4XXs2JnI+yAlUeWCBmlnkyGWeKd8kH5gCMAAE4r6d8I6nfae3mX9q/wBnto5WsplilkQXkrERvM8aFiG/ugYJP5AHt+lAxafNZvcSoJCZYdReLbZzuDvClCfkuCTjJABI4zVm7e4e1trWxJlec/2jNHOjxyrPkRyxlifnRlXOBnI55qlaRTappn2myZkmjlimvbeOVzGssi8nYQVtwWDblY7gOgrH8VWN7Z2lrsu5Uvmid1aN1kjRyG27ZGcFtqltwxwT9KAM7VNWttAaSa8JWZ4jbvaRziW3P2ptqg4ceWmDwmM+pFc9cXmlyC3lu4JhN5Tvpj28jRpDNK4VkLux2RDau5S2Bzt9a4TVXisixIkeS8hFvcI+ZZLh3yXuoQ5IjZWJxgjFUoLqa2tRp0SIscCK6m7ZZb67kyXG5pXAEgXICg+metAHuT+Io9Lt7a2mkjS4kAVHsW+0qICA7XMBfILluGYncBx6Y7jTIdNjsYrmHVpLq4vEZ2t2uhInmOCXjaFAdjfMACSMEc4r5QlhvZHHn/bYraaMxRhVaM2wch5AYwMBjkbtpx9OBXS6FqGoR3oQTRLZxzxwxRrI1rICgALvn7xI2ln+7n8qAPowJp8NqtzcyRRywllNvECJEQ5xsnjyWuAfoOcA1xus+Jm09ItKgKX1vMrXRupV2hUEgItCUJywI53cnvxW1ol3b30UywypeQxyBWjlCyuNmN7Qu4UYLFsEE55xms7XLRMs6QRBJVBiWZQm4IpC4DAAHOc+5HPoAeOax4os9Qs757a0nhkmnZUJuY1iV2G2SOIqTvAKsODxnpWJp+ri1tbiHT1vI1kj+ztNa3HnPDMUyYyQuEYEEHPADdcDNc14r0Oa1ZpbDyjbq0khgKn7THJO5MiRy7/kOc7VxyO46155fXcmiWEd/p+pvaQiUx/Z5nYFtTkOJvOjPK/u9y4yfvZoA76DU0snlto9UlurmOZ5E0pzFcO8xG8zTTQ5DAHP58Gu8069tZ7FJYd1ldXDK1/CzBvKb/lq0PHA28k5OPqK+VIPFV1NLdz2ttBp9+gXz76Qs0Lxu4VUg3LtSQqCTgknPSu1j126ltbdDOtxEElnugJcStMABGjNgFQefkxg470AfTPhfWINO8Rm1+1xpFqEbJbFGjkjL7B5E8mBzkgj8a+m9A8RQ6LDHDfTMGTEnmNEDbM8ijaqSjAKg8Z6DPrX5ueH/GEcMqRTwyRsgZo5oEO8ZGUVzMAUAPUdBivoPSPFDXRskXUBcq6xSGT5pLWEfdaCffwrFupB7detAH3aPG1o6rAoMc2xZ1DIzxvEY1xLGyjIXdgnnBrmptVnw979vvgsTuY1EISArMT5iRkjAjK4HzEZ/KvErfVb90jjEiKInCreeUQ024hY7YSHB8nnpjjFes6Xq2njToLe6s5NQvopSkxWWJI0CqczwmV8SrvIwuDyvFAHTG4QWkczpE0skZa3jWIMbYMpZvLWQBPMKDkMQQSNmc5rzC518JqSlLee3jJz9ohUvLbxI5BaRgOCW3ZH9K73VLtLWA22nxR6k93Ik8Ba5E1zbIFBAuArAqC2R028cHrjzHVLmSwufLtYJJJLjcl0baOZwC5DtEyzHy3AJbhAx6g0AdNa3TXBluDeX8EscvnR3byWrzC3ALOYkmiY5LZAVSQOrAd1sLq3k1KS4bWLl3VRK9vO5aOSUtxHIwAjSVwCSAuRnjNeSeJ9QewhVRM9vexxhvLuAyIm4grCoSJfKdlOCW4BwCfTX8I3MGr20M0qSadNaT7pIZfmt4ppI8/aJZH5b5cEEFR6E0AfcvhLWNKvNPtDbeUryygXVr5w8rzYM5LvFtcqF3c7dxz1r2K71nTU0WCzkuFlmTNyElihe1ijB3LJG7MHUAL0Jy23kDmvg3QdTu7ZQY3in+XzZZYpFhuDFDL8n7tD/GVB3dWXPPQ16ta6tqzz2Msk0F4ZbSSMLbh3js2kBk2lCP3qCPg54BzQB6nI0V15s8MYu5bkOwaR43VmY7RLFCh+QDg8AivKPGPh6OG2vmufIuLpo7coq2+1QWYu7RSnlZBwmV6d67rR7mRo4pLe2WS4EuVgiiVyjqdrIHMmACSSV96teI9OtIrd7iVlgu9jXcA2Lcm3mI3yOioSUj9gG5HQUAfC3iTw9fQ3093Fp06S2McU/lTT/eSUhlG0ACUjaM7cnDc8gV01ro11qtlBqL29jpo2xtLNGI3vZw6sjQxRK4MaAAkl3+bjaOteq6xJHqkNvEc3NyZ5muJPs6R3t3AVBKR7STkEDAIDY5x1FPkfTtIsbeyu5pLOzKqE82S3kaJmUusUg4Ik3YDBsYzgc0AXNH8KWh0kxXFlJJcm3SO3kuoFCRRSAlWCrwckA7jk88mvyo/4KB/CK7Hhm41BZLmaOa6lLyWjRrC0jRgEywhh5BAycg7jjkZr9gfC0k9ui/ZIra7aeVDK3mCWSG3kTJ80TS7YugIAOB0HSvlL9qjwXe6p4V1K2WGGF4XuLxruR2RpkmZn3RAFlVNqkEnpt4oA/kc1fweLaQLdQXMs0V7JDEmGf7OuzInUD/WMc5zknAIxV6Pwt9o8Kuk0odopmZQYWgdVlJ/exrIeRkEHn8Oc19ofGLwVb6PcWTWSteXKiaWO9aKKITFQZdjLEf3pViVRzhmBO4dqxNK8KWOu6BdSNYQLNtRXlDAm3mZNo8tM/u8uzfI/O6gD8ffG+lumpzWfkwQAvJCstywjfCkkY4wCQo54HPOa4m1aNLixtx5rmGZUnddxJjVgW8s7eMDHPQ9q+nvj34BXw3q01rHI9xbRXbM0w/4+iZAGkSRnOCQx425xtx1zXymcwXqLKVGHbY0TssjdwZMt8p/DqO/cA9Lt7PzDJFAknlq0j5cO5VM8EqOh656V0mkXEtnOkMCkXDRsVIIZXU8MpVshTyOe2eTXFaJevD5khadYmGFkjfcWDHGMN944/nn6b019NdDzI4p0is5QTchRDM+7bhQ3G5A3UDnH44AO6tPEUmkzWpMcMcv7wvFuWZpEd9pjkQ9TgnkZHA5r0LT9e07USyPassEb4eW5BmgVZEGEiiOCp3dTyB19h4ZJMYvPWRIZd1u0gunbex3kbVgdc4YZxjrkn6Uun6hPpxS7RzJCifvrYyfunZxwQjsCZcHnjtjHWgD2wFII72609zazQfK6oPM+0xF8ooTBKJ05IwPXtUkssd2EN60Fk02THd3G0p5igEP8hJEh2jae34iuHsvEUeoBZhFMiwqVkKMFtpFJBMTEoOQARjdXc6jfpItlaJFaQxyRo4wSHEICjyzgucknkk5yeMUAe1/DXxStvi2unFytvn7VanYsc6fcgkMrcjJwTtP6V7Dq+ttYxG+tQUSeOJpLdXiW3gkjkDmOJrdv3pIHJIPvXxOuoxaRcQ6lZQRzfvoVlsoZZIVjSPlZJWkwzqvVex4yK+j/AAH4tHiHS7mCSKGXKNNI73ZcxOSSWRpECxOuAQnU4+UMeoB1F/8AEue/jje3tbZJZmaQfMuGnA8so6LJuyqA9uc5qjbeOPFjzudN1S7tEghR7eSAyxIUZ9k1oYzgiMnIJbB9DXzb4purzQ/Ev2yK7uLmBg72xRX8tpXl+b91tBV1UYbIGc96y9K8avY6w13LbXVzALllkN2BJF5RO9Y1TzRsCsxHQn2oA/Q3wb+0Z4r0eextgkkLoBaST28rFZgrYD3xjmDm36g9wRkD1/Un4E/tm2kdnDp2q6pbaeYZYbdmvJjc8RbRtgH7o3CEd2LH5sHoa/n30rxfoupX5uruC5tp2gnihFndNFGYzIDGly5X7o5wuBge3XpBrl9pBm1SyM8VsZAS0UYeG3QqAApkbmTIGWX1J45AAP7OfAvxT8K+KtIF2tzA02oxL5VxHcoscof7wjtkHLMfUbePvGqvijVrPRg902yKFEQiaOdXeWZ3PlQpIhKoxGcjoccZxmv5m/gJ+1l4g0KbTbN9SeSKEpGgjkeO4DQPmLc7DaYypZXwPfNfr/a/H3TPGfhm0c3OjyMiwzSQ2jLM6XHDMssQfdvJJB4yCSQO4APvDwp4utdauLhRavJIkMURefZJH82NsIfOQS2Rk8ZJ5r33R47WcIqRQ2263MstnLuBdycDzGHEiEgFMHkHPpn8z/hZ8SNJ1HV7awhkaMQ3iyXFmySI5mV1aEW0s7iOeHpkcnn1r9O9HutNu9NtHSOCUDfIZUhEtwHlU5iMUagQx57ngc4NAE8rp9ikMcUMkkLvA9pCXWKNyThnXZlhn5eM5z6ZrjNQheWQloPssyJEDGobyS6tlhMBGCI8bivOP512n2drqO6hy1r5LRgRlsBpF+Ztk4G5wQTwfpn0oanYXky/aoJJHDBYQ37vy4sEbndnI3g4GB1FAHk/iO5ttLQGS5kW4uo3KC3jihW28xwsi7IiS+c8Mfm6dOh4xrqCO4iKO04RkWARh3lKZKq0jyYDneSTk9vpXoGt2yFJ9lk+oSsXRZ/3YELSHEjLubhB19gOOa5a00e1F7bWjzSs0ri3dm2oNp/e7lIPyncccfyoAtGKS8EV5b4eWEMv2iVtkc0jjEkDxgbVPBznqPU16XoljeQpbTl7WFGCLAI4FMzOqjeJW2/vYlZjtIyCB61yBji0+6FqbeGJoNzIyR70WEHDucNmS5ccglcYyAa7exa0lCNF9ouGiEQlRQWtraKVclkniz5bnPIYAA98UAbk8UTToXgaeaMhI2UeTb3KlizuEUZ8wdBlR71y+paLbuQgs4LV0u47i5Eg8uW4DHckW4ZywXBycKVGDmuyuruJmtIoHMBgVEicMJTK+7CxtkDICjORx+dPvbG5K3epzFpYnC2skNqV89FVARM+0MzNg8YH3eKAPPYdOT7QtxGj+VZtPNNbpGtvHO2N5aPYQXiRSACAAc9K0NLv45Vl8uJGecNKmxiZI0QtjZGvU5zndjpVO+hjuYph5F1A4YwIY0ljgliCYMXnfeMjnqAM5JyMYqOKxuFgOLdYBAq3Fn9oaOecTKoH2b5ZAwjHP3hzjnnoAdNCUS1+0QWcck0z+dc3DKOMfJ5WcksgUfMgzyMgY5rA8T3cEtmNPtVmjMwG6QqkiOZCCGCphomwQoK/8C9upgumtUsIyEhkBZ1WSIKWLxh5njI48vcxCg9xgZNc3r9lcCAXKSw/aXZ5FRSfMRCcqWZ8KAMnA/CgDwe+8LXDTG3I3l2kuLK3utssyKTlghJy3I4A6ZxzWH/ZlxHceW0H2QMwRkWEx+dIpG7A9c8GvcdQZ5IYrt72yF/a242FwvmNG52puUHI5zjHUcnivN53ub4osrup8+dhdFRILfaQWRUTkqwBIJx1oAw7RZlvbk2roI9oQx3UBMJOPnDA8l2XJVhwDgZqW4UWqLPMryQF0WOzg2ZjeYELLtbDMoc87c46ECtG4t3ljggCP5DRq0k8ZHm7vMymcc7SSfoCAcdKmuZMXEKfuQRLErOiRrOQT1hlZugz8y4yD2OaAGacqG1FrPaC3aVndbslmMygktIrS84XJzsztzg4q5qcm7T3Fk/2iS0ttjSOsaKAyARq6MwMu88KRnPQ81K19NZmOETy3IVrndG8XmSKAS4MBdRhADyACDg55zWe4lhthPPEkU9y0bQZXeJiz74FkgiyYyWIyCBtHTAoA88sZNWiurn+1Yo9NWVGEUk26N1eEbhB5IzjKjuB+YxV2TxBY2gjmK2tpcPsa3eGNN8zTIIiMOMhQQTntk8g11niaOe6tormCaOCcRyNJGgQwrc7drv9okBNxFvHyr1xxXl8em3BsUuJY7S8mYzRzz3YjijzG5AjW3L5yTkKWCZ+uaAOY13xu8ersIoJZkFn5Vz9ncTTR4ds+YEQ5RpVVg38OcDpiu48In+1ore/uWfz5Au0TELbpEmVBeN8M0uzpxkH73PFeeX+jRvqCXNmpC3EVxGotpgZYSwAYrAcLIvmbwoJwuDzmvXPDGkrptpZvar9qhEi286vcPHbRSYw4W1YFmdgSCRkbuoHQgHodvoEQT+0Pt/2VYncRQzKkSSKvKTRg4N0pYMOhUY7Cn2N/BPqDfbYPtEscJEYWONRJbjOYVCAAjzCDx29cV2FlaI1k0lvZszQRCP7LJCrXFuZFJATzCCkPI5KgmsvT9EfD3F7bk38V1iIeYI7VYfueVIpP+khs5GDhd2OcUAY2swwadDHcrkQ3ERmEWV8sXCyEtEC7FVIQDnHOPpS6Xq66h5qMY4oJ7YxxvKV3GNt26JjKoEYx06YB4NdrqHh+01KwFnOnkkAMyYkaJZiSEMKsu5RsBzxjPAJrK/seCw091TyrcXTwLG8kQDsIg21tswB2tIO3ODnpQB5jYWRe7ubhI5SsMzJaPatJKqxIxU+WmMJ/tevXJrft/BZ8UXC6jfYsWt1wkS4eW88p2MU80bjCuPTOeM1p3J82S3Sayhsr+OESv5ErQW067tqbQn3nOBuHdifwunX5o3t44YQqqrAqrSGTec7sxMuDzuzye3QmgDmtX0S0sY2twwM9sHkUSBIzNHJygSKRtoAcljt6YwcHiuSivobKeaCZhNPFADIIlZ5pIXXckjpEDshB4IPpkiul1673ia4Mly1ytu5DuvlqUzuMUCBSCdp+ZuxznFecXGpi7iE1uyw3q5j+2K+Z4LRgCQ8RUCaElSCenzYHpQB6Vo9+X0ya7MxnjiiMnkQrjyVDEBhldyjaeeB1wabc65bXkCRKJoVRHjYHczyrMp8xRt+crhwRxjnivNINXNt9pmU20SXFsqzR29wlsJZCBy6bjuQjnaMcnFY9h4hmsbjULKRGle6AlsmwiKvmKFcStIcwqvzYyQcDHpQB3cutLpmlLFdXGJ1eXy5LqR41a1gOAkUsmNjhmwTxyuR6ihpfjuRZjZ28ckqXO+3ZJC0ltMZGHk4cjJDBny3Q4UBj0ryfxbqupalDb2N3OJrNvPEMiwyMkTRIrxSGRhsSJ2BQ45JJJ54qfTJruc6bFcQyWtxJa2nkRCRCzRgPNmxYKvzZUklwAD8oJwKAPavNg8yS4vXMUklvCp27pZldGYTRgEg4jQoDjP5jAsXU+m6jcA6fcWySK3+kxRTmSaVZH8uJY0IARgAMhcnqcV5leHU45RL9oZp5h5ccE3F2pljCea4GAWZ1YNgnnk9a9I8JaG93bJc3UCvfQIri1jUboAyZjmZEGTuyNxBOCAQBmgDtobj7AttsaeHyIfJmaKESh55mKxKt1cEfLtzuA+VeoOcE9GEMsKLD9lMc7efAftjMpkthiZYnjBKScNkMR046Vjvcpcae0dxYul9ZzwNG8xe4jmJ48tlChcqc4IyO+e9Z11HPHbwTR2dzZ2cfnQrtmIZ2kUXAMCgcLJMcHuFOPQUAXdWnsIHSSa4yC+14bZ2kDRTN++iMwXKyEeWDuxtwc1zranZW8t7bSK73LLiRJpHlimi8wuvlLkgzLhVBHQjOcVyOpeKNSt1ubuOGF4tOT7RfWcg3RN9pKKqQiRRulQMuVBLcEkDkDnBqSxPNNcKHguJLiSG4JWAxmRDPICkjhZ9pkKABgfl6ZoA7BteSJvtU8lrYNE0ytHNcpsVZxh3kNu7AnA2nBJ3Zrj01Ez373qiAHy3itIZWknjwHzLeRybuJU5++QB9BXAXCXbwagbXzjZTlBm8+R5LidsRQwzkESoI8EKDwSOTxmDSpNRtVGkahao0VwzRxX8NuschgiyZIp5GmykygKOB+8bPUUAemkXUmpG+M1hLBE0JnZ3gt1llUYMhMMxM+Y8cqDnaCM13Vx4wvU0X7JbTxPAshbzRsLIoAjlKlwC0ZiMvGN3HB6Z8Su9RtNLgjtre3try4kkjnXF1HJPhQqSCRBJiGUICWU/KGyFzWhcXV1b29rBZpNLZzSvI7SzRRKkeFaZk2nIVXkxlvYA8GgDmPFPiCVS17a3aCL90k0L4juvlkkW3WNnlGArSSN/tDAyTUN14xN5bW2rL59skkVvBJbM0SyLNHbwok0aOw3Ss+7eOcEnvVDxRZ6frSXNu5NuYm8pbibKzzFYpIhCpAG9vtCqY3Hy7SOThsVNM0qCMHTjfS3PmyTIpxFKLTcok88xyAYKqeCp+Y8qCCDQBuWd9dSzh0EtzlyuxrMry6fvYpbmQglQgHKgggAE5yK0r7TrmR7G3eS5jtb4Rny7WRI4ppJDxZyB/wDUQ9eVOXOdw5xWBpmpN4dv47Oe6guYry5a1WW8jkLKkxYRXCR42225twyTkdTiutt4mnubaRGurhrWUKTLIjxRpMokj2HyycoVDIQQMOACaAGabYTWcd5Jp0eUhu5LdoF8vDjYn2iKYLjISJAq+jHNXlF5cmSdrSa2kuE2wQ3B3XEUO7YqSvKcLsCjHqMYz1rrYNOsbWxl1TyYtYug7Ss2J44VuLlwZVcySHznEYAJBKr5fYEAc5r9263onkMt1DIomb7KwhjkijOXWCRiANox8ud5Azj0AJV1f7GVV40aO3CrI8U2XPkiMyTpLnaJAz4K53dwMVi/8Jha3lxdlA8VoL1rK6iEiySiRDl5RKx/d2+cliAVJbrWDO0WrAm2fyooLvzoQjqwjjfG8TMOJfk2sTyBnBwaw7vRZRdLeWEc9xaXl+kd3cqFZo5CQgjm8vKJCw5HsDn5gwAB6tpmqONSNzaXtxPpMkZtHaRUWK3mwkZuBJG+FiAjKgn0J55rtp7jSkEbJOoe4uFWKSCT5PJHCiN2yHfKnIBOT0GK8Yt5p4f7S05bi2t44JY2ntWlgEbwKoCfZ3RtrhkIbIJwWwcHOOd1Pxf9ovYrXFvJBZy2wgmDGO6+1kSQCOxWL5G2Kh3buCSTzkUAew6r4m06CWD97LIJ2+xi/MjwiL945ljeYjGAvUnAGQOK4q+uDG80kiXE1vOsjQJaTNDMkEbF1mZSrYUqy7i23cc1gw6YmoQ2kkt2RHvI+y3Tt5crSkSCZrdgAsnmcOBkkkccGkvpBdWN3HdXa2l1LPHYbT5ayyWUYLzW8CxSEscKA5HcHnORQB6n4NhszdvNHJbp+4RZUfbHLum/fAzbv9aNzlQ64GACTXqQvzpjwXaQZlmW5DXTsWkiJURRR2UDEhosZ6/KDlx1rwPSdb/s2OzuPMgKRxQo4WELb2VsCMBpHGZpSMMTk4Zz2FehXHiaS9kitRNN/aG1rmzS5WNPNtJCY90QHy7BHjaeCcDqeKAPSG1WWSOJbWa3e4khitVs0dPN8uX5BdXJl+UM7qwPzZ53cZryjxrp0yRxpOsiNBJbxjyma3R555m2xCVgMhVaPlQVbGQ2CDXnk3i+ey1meNFuBbxSrC8kjHzJIoQZZNkXDYDuRkZ6EZzkCv4i+KHmXWm2ts/2qGZ4IpnuUd4oy6qqJ5bD92VBBJzuzlhwaAPQrZRZyBdQuxPdWqxSlZpCbYOJ1S4jYrhppE8yFeSFYDPIFdNp+vvENouo7a+lvbmVJookl8wNFHEkFtsJCk703diCRng1846t48W0knMdpLeRw3CLGyBSLllVo50iQMWbEkcGO7Z3DPJp9r4mv5I7iONWa5S7H2CIhYTaSSxM26eUkCPEyqCGI6fjQB7ZrfjvT4i2m20KRXU1sWur6S1ESLLHayxzPtYlXQMRkS7dobcoLYry2Px0p/tGxtxC9ylq088lqYjHLbyGCSK6s18wg3HkhWCA+Y2clQTiuMvdH1q/nlktI5ybeB5JtQVpHM01yIxMqLLiOS3MbOhG75WjPA74Wu+GbzT/ACJdObzCl4yW1pcxvK9tHJGgZhFGoEZG7ehLFSrKeOQADrb7xSb2zime/DvZRR2V6bVvKu3W4t7f+z3a1ZsreGYuJGC4KjLHJqrNr8+hvI8rYklkZJYLeOOW2tFMapDPGsalhclsSFYgUJkIch9wrzXXtQGkmWGO7M168ENnqNqlrFunkR18q4huVGBMFZQSW4wee9UNM1bWhdTpc6V9p+zeaGkhnUtFHF++DzSKzC8m8x9pCZYEFf4TQB6hoNndyXMdzPatKZ5p7sr5AiikK423N4XwGZ3RiUGWXPIHSu6uJLW/uYkSSK2IvI7xLa2AtoWkWIiaEFyu4BiWx3LYHpXm9prETHTI1ivftFxeOZpI5JLe3AmWIyRFZMLhNmDg4LBjzkivVzFaXQa5kgjjAvlnSJ1UN5TID+5CAtJlgchQ2N2elAHM3mnXOrQTW729zZXccot7eaGSFo5lDFgpjZ921o5MEkbfkPPTHmfjH4bmytYUl0xS0hELSRBITKsE9u9vcsjkNI/mrM2VU/KoPAIJ+wdMso9UtLO4t7VIlChJmitvtDKtrcToFllByrMJFOf4RgHpivTI/AVlPZWUU8C3N/Airbh1SaDy+jOjFjudkOCuchgcDHNAH572/wAIbpltliWS4gu4Y/NkZAS83DhYpX/49YwwI6YOzPU1uWfwLvdRUyvZz3Hn6la2k1sIj9mj8kHbc7s5ZkkwGxkk9Biv1A8G/BkyXhu106WWCdIAmAv2dHjClYI4S33lwCcA5ORy1fUOlfCjToIRAlhDvIFyzrCkcjSjl3KFeDvDds8nigD8XZfgDqmn/ZYrLTo5GJkfVftEUzywBEAjuLRlB8pyGUj68jnjrND/AGUbjUzaahaxcyrJbXkFxIZoi+9yl3cRMD9plWQYAJBGBxgV+wMnwuTE0s1tEwuYpFiaaNC1sUCvGoUEctIH65xnPANegeDfANtYJcSSW6PNdshIniBVMIqFoyq/LyvbHTNAH5faH+yPp8aRQTWxv5IjZzSXs9uPNWQFnlS0Oz9wo3YXcACF4z1r7R+C3wb8J+H7prTXNPVp5uLKRYIWj8vyJ7cGYyD5XCzBiCCrFdwOa+u7Twdb20byNH56Ftpi2xKXLANkMvKgHjmtODwxZb40ijaMDKqwjwybiXIDMR/ExH6jjFAHzxdfDy0ttYvorGza3hebdazW8TKjoJmbDuB80e52yB0IOMLxXTab4BtEkSBraLyppIiuTIyCS33byS3G70AwcYHWvcbm2t45I1cGJ7cMqSsAWGCVWQJ/ES+4YHPGSMc0+5torS3h3oRNLNHIC6gFZHzunUL935eccHJJ6mgDzW28LrMiWcwRWSUbHcMzKiuHVQThuCcAdRtx6V10Phy0Bz5aKYkRGUoTu2sH2KCvBbPXpzzXQWHlvM5jjBVWceZKASzdSVAOV4LYyOmR1q400WxnGC8cgc5wM7QFCSEnC8DocdKAOSurWytra5jjTyJEAkO7MgCsA5TYBwQWIxk569a4O8voI53txsmjcRyOseIzFhgF3AtyS2Tx+PWtzxhqH2aW4njMQUr5smGYhm2YCHHCjH9OeteFaj4rtpZg/wBoS0K7XlBOFkJjDqqMeWUhhn39KAPobTLuAxeQyQspJ8oRuQ6oWOwle5z1/H6Vvs8kSjyySPlVGYdVlGWO4+hz+Arw/QNfhiaCe2eGUvBygk38kkscjvuJ/wAivQl8RQyxvG7EvCgkXaCEzIAMFs4BAAODx1xQB18lwEQAGMEABi287juKjJXIA4GMVCl7Iu5fKjSJmIeQXLjaOekbJzzk8Z9fWuOn8R2hREjkVsiNF2HzGYoxySVPHIz+PJPNcxf+KrW2kK3F6IYwSxG+PYASSFDZ5bBHHX24oA9Nu9YtwnltdxeaG2LbgnzSp+7IZNoHQ9M56cVmnxHYx2zxTRSSXHnBQ5yuOQDkkADhc8/SvCNd8eaaqnyrneQU8lwqoCeu1ZcYdt27IB4zyK8l8UfGlrW1ljnvDPa2wfy4YWgV4sHaf3iNukO9z1GRkjtQB9Lax450mG4MM8kcTHc3nb2bbDFgEMycLwvfnjHtVm/+L+gpoEUFjGqSOxzciQvhFQNvfywdmRjGcE4/L8tPGfxuuUula3lItZI5ftEErxNNGpbDNKY2O08ZHqGB6V4rH8fpdQuJrWGebfbMqywLMzRTIWxFLCYAw2BFBbJAycUAfrxD8RrdwLxXEioXJljKEsWwuRnBYgMvA6YwawtX+KTWirEbob3UykMGW5ILMqhdynbHsVeehI656fmz4V+NcDu1s19I7XDvHJFFEJnh353SuhbMY+UFQBk5GBnNdprHxKt7ia3uYJwyeXbW80O5vOBUbGnS3AJbPyllOMbjnkHAB9tWvxJgSXN2IxL5RcbJmVQswyhutowJCTx0yAOK5m6+KqxahPG0oEJMJhVblfmExCOIwrndgqxGenT0r4Q8SfFa/t5be2863gEN0xhMEgtxdeUg2KwyygEAAbmwWBx1qhd/ExURNZvGeSVJIXSYoZkjldW2W7RRrtdwQSxUkDJJIzQB90+IfisDcWzJeeRFGdoZUIniHAMjMq4Kk59TzzyDXlHiz4xqVa2tby8kubdwhnES3SDzSWkWApIAhCAsxblcnjtXxFrnxXvro3Sw3NtdNInmpIEQeYu8FbeSFI28m3Vw3zDO5geSBivnjUfin4q867ja9uY7USXQhks1QzWckeGlCrGf32nsGbL9cZHGKAP0hi+I0Orb3ludkMCBkulM9tEHDsATJKqlg2GZuBzntiu98CfFm0gZtPmm+0pBOZd0DmJZvN3ARDzUDMNqqSx4yeTX5j+HvFDanbMbrxDNFGkULRRzPGImk2Da8kaAFoyd21cZ29eta+jfEa30m4837XE0sczQQTb/ADJb5i5CZEmPswyu0HkdCTQB+qz/ABittOu7qNri4t0Z0ZAksbuBOVUpbSAkbFCjO4Ag54A5qh4l+M0NxG0UV3vysYW0WUzTFnwsbT7R+8jLLnABwfwr857n4n6fPYXc0yRRXLO8ZSaYTTujqrSRC437WG8nDKcj8OPPdS+JkKWZnN1LFHLNEqXjMV3wxkJ9mLIN20HI3jjv15oA+3tU+LpvHYR3e1bZZYtQsyJd0jx8KFBUbF+cYJOflrzh/iTeafC0NjJJB9rja5mtbe7kZmiMvlmKaSVc4bIbC5C8E+/xjq3ijTpHS20vUHj1Bw1xNP5sd/btbyyZEUcgl378hsZyw9e53bPxJdWsdnLb6jNLNMLi2ls5g8csaOoVpWBYMYyQCGYKMfnQB90aD4yvRpkd5MLhERy/lTXK+Y0W4qseCAWXdjDdDnOc1bPxYvpbt7eVmFrBG5ijWVo41fB3ie5B/wBb0wO3Wvl/T/EtpqWlmF72Q3McJdrmLMUSIxKyQodx8xjJtBwTjBwTVWDxIllFcWd5qj3TAeZbQhyJLln+U2hkC7g3GORgY5NAH1vD8RBqFmZLR7rdDJ5htEmkQQhVG9ywcZfOT0ww6VzTeL9VbXJLm0jNtHJFHte/u5Ee7kwS0iRsAEwAc89uua8206d7nw7bXaJFbmKbzRC6yrcIRgmO4aKYGeLkfNtxx6Vx3ib4gNHcssDWxt7GWKK5vQjJdKzqFkitndiqhGPU8kdDQB6H8Q/iNqWgS22siZbtknIMMAyyuowQsiE7yMn72PrXEWX7QV7fST31y89tOs8UZR/3hlC4SKN5FXgnI6dK8y1i/Ookq7xXMMzSNPPcPJuMaAMBbeZtEU20jOeuK4eW2tba4l1i1mllW0k80sWiliAhiARJQvy5LfxEe5oA+0dH+MuoWTq095Z+ZFC8iyh5VnBusmNHDfMxQZy2MdOnFav/AAtCSXSW1jVdRYQGX/RwblxM0ibidskZOwZzt3EHkivzrfVtVnvDq09rJPHKu5bdAZ2EAO4NBsf+IggFQwGKil8Ua09019tutPso1EMiTJLc2recu2IyFhsWQngnOVPXBxQB9UeP/iBq/iu2lit5G8wRl1jaeF3eywyjm6ddrkngDknkAmvn9tBv5JWbajzcRu1y/lySRCPcr2/lhgJDkjJx0qnp+qTSrMirCZFihe8iETSxSAcxj7SXHkyAnO0cdvr634RKiZ7qG4M3lopjRwSZJWXGwgQqy85wQzfWgD5M8a+F5U1OCON0sQF+0Qs0LJLI+QLm3SdsecGJPIABGSOevtnwouJdGfZIzzi/t4Jp4Enbz4kjJVPsoBPmoUAJB6d+eD6T4u8H3mt6xaTajambT4vJdjb+YklqjIflXem8SGUgfN1zxnius0rwBokOnWkdqxga2lZ2kup5pGJkUqga2SEOgOeCTtUjpigCpqepvBM19p6mAoyRHymSISzOgEdy8vJlb5uVU9+neq9og1mdLmZppDHHAs4mDQss4JUvGQPnjLDpIQADkHnFevaP4PsLqS1srq0iniBjWC9eQi5iWXBd1UkI+3nYW5A/OvoLw/8AC/R57WJbWynjs3ZYmW7YC5nlUFPMBjUlrbOWGAR81AHzLY+DrvUDJDLIUNxCmFt40AidDujeW4J3E/wlVJGT154ZJ8HLS9ubafV7cyLBOIrZfn2MiHecxhMsfM+ZuMt2r9BNI+FmkQRQQLtgF1GsMruvmLGp+5IHjXd1AHIzzkim6n4COya13rO8Euz7TFGfJjQfLG0bsvEmAd2cE5P4gHwNffCq50y+vJLO3ijtb1WS23TxySQQlABKFa3yyk9Y0LMOM++RpHw61611CRrdRchraeO22QSgpJDG6/I8yKCvmN0/kOa/QSXwlDIJbS3m05pzHHEI2VrmSGQruMp8sMUMgBwAM+g54t6D4JiVlJhVpLct5RIlAt/m2EpGFzIpOeDyA3PsAfDMPhXxNbRWVtcxZJkIWNUjEYEcW+TMu7g4PIBJ7c9Km07w9qkkjERTWtrNHci1aNHKrMzNwC43ORjr79QOa/Qmb4Yy3cTJJH9lkkXK3fk7wVDEgxxL0kZM7iBjn1rMn+H0kjLaW9g8sVtaCNlltyGkKEobi2JAaJj1YAHAzigD53+Gfhm/NnKj2zW7rhpLkRAG8eVtjQKGABIjG4/XGc19O6Jpssy25CFliJRlIBZQ8Hl4+zQ5XIwCD1B/To9E8GTaUYYXtrgI6CMpEokhtkwCXj3DeXxwSwHXNd7p1pHHL5cMBEhDEOyKmWVSqozKOSQOvTvmgD5v+JlgH8G61K0aedLDcbYXjaPcVV1jjlbHBJALH1HOO/8AL78TrNv+Ft+JJmmsba4ttVmWMSfuYzeuyO6MgBW8jUBgrcFvTJr+sT4u+G9UvPB+pPaWp+0GxucKeRFIC+AhU4fCkHJPP51/Kb8evAHj3w38UNd1u9069kh1DUftVnIYJZQptpWhknwqGNYGHK5OQBn1oAp3N4YVe3l05pZYUklaGGJoRHKECoY8XC4VipJOACBXAXUzX01s8sdykdwZd03lu0Ec8mVaZLdicPHGBh8nngBsV2sN5qEkE+ozTzxJOIlmgaaNpbkRwbSIJx8qqAMkZ3Z4IzxXjeo65cWRmhF1eXdpDdpFHHbYE8McgOILqWQBQAxGWB7etAHSX2lRXTWTtHc/apdsN7JdWgkTfvz9pubiVV8rEBG1B8/oKgi0g6TKRp+x5rKFFQW0IkspZbiZ3eOWSMgvINq4ycHnGcVx+k/EJdP1H+z9RuVlVy6XEd1coLH7bLAyW0sckjZLlTyG+UHpyK66O9guNNDaNPE1xC32mWF1J+zTuvlz20ciNiRNgJG7o5ytAHMeLbZprq3e0U3HnBT9oggEPmoY5y1hHNLu8so/PlgcBcelcbPa29pLYTahOVw7W1zJESJSCTJEGliXakLR4O3O4DhRgYHpEOrRT3FrZagkMMMBnNugjkihBRZhNKkzqFEpLD5txU54J6VzXjO306+EUGnS2dndKolu2iZndfIUw2135DAgIWHQ9cgnigCCxk0yw0m4uon+0NcPPIAIYTawhZjHHFLCgZpHDDlpdinGVNZNpqsdxcQLDLdRxuskVzfWfzafDPI5W4uZ7WTkxEqcDI4bbXETnUIrq5lu72ylhkj2uLpJILO6vFJFuqRQfJ9sebczfPkD5yoB5taVNPc+bbBXWO4tIRI9tMGto7xJTzcx3BjJhchjtAzuPTigDtbzWbaytIgsialLcR3EjX6otre2qJNFtgtLd2DWiEKcg4UYxnOKwLbV7ZS89tDi7TyJM3xdvNEqCIOrxAtJdkJufd8iu521zl7cSG+uLKK6kSxVPst6bu1itZTKoDzJb3kZYeWZQWHIOOMZrPuY1jhZlllvLqfdatNNem3tLmKMIYtrMi7JFeRcEfeGCeOaAN2TVrnxHNm7WWIxyy+VIzD7FaWrSlgxUpulmAwOhbjJ4zjZ1K80mXT00mO3YyIiKwCO6Tm4IVZ4b3OLcSHLsHKphsCuJ0rXjBJvksopFtWkkSaSRZm+Q+SIVwH80g91ZV4BwKuW2oQRyX18bWFpYLlokmS6Ezzzz/vEhe2V2ACsSF/hTbgkEA0ATzaakQtdPsdUUxwXEbEXLvL5Zkj5+xSxx5iUNkbWbbhcZIqCHSPtljPfXRkvQsJj8iZQkd/Lb3Bh328DlRBmFA3mEgHjjIxV7+09LgeZTcu1nJCJBJHFbRalZ3MEpmkFwsZYm1IYDIXcQc/SrO1ofteo3M1rsvZvNS0t72CWJLIxea0MDJPje3mBgxxyMdeKAOV1fSbOW7S4tpWkYw+X9hM4hZYkLJcW05ZR9oO9VLBcnqPeuCulu4Zo5Xult7uYCzuorQLbFpI3MEGJ3XctvuTjocAZwa71N8jRw291Ym2hNy1vNqBDzRRPEZZrYkEYnUEqSTjIOG71yjf2d9jeyN2bgXVybmWK5mKTx2yxiaKCzdR80a3BIBUtjABJNAGekuqW6fY5LuBb2eePTLaVpgDGLlvP8khDvnGxSGkZdwYYIGTV251FFvLSFZJ5FiOZCyIpFxC5tprdCMFAI0B2nBA6gGsS8tY5o7K8a5t0gtUSV5CwWZriW6M5luGnAZ51DAYw5POxVFJb6k1pql7fXEkiWL+eGdoLiS3tmlhaWScsHYxtMgABbBBHzYNAHexXZvoJpZd7WlhHFa2sIkUTTCbgS3irG3mxowABLAgj5sVI8EMmnfaUtreSSOKRYmGxLx5YniS6hV4XcqkgdEQnGQNw4zWdpVxO1tBb3l48N7BayTPFDAu64smgWaOKc4OX3P8AfY4zkEk81bt7jT3t4Hju8lmTT2Kny5gY5JHmll2jJCyqkYBAGMNu2/NQBjzrNHnUbSPynghLz2ksatKzOwV7eKRuMIrYdiQCVwcHFZGqXVvbtctFHbGWMLZxooQXLsiK7RRIZCEUlmVmAG7GR1zXrWp6Vouj2AS3KxfaknFst1JJLJMs4DNHFMuVdmlychiBnlvXyXV9NFzcC+sYo7me2gjF4eEOnzMChnTfjzQ0WAxOdxPyk0AcrqulmO7kEZhiinZHkjAWOKVGRGXzmB3y2qo0m4qDuZfeuG/eW2oCRvs7+aBHbiFZfLJVmWIlJ0BIXbxkDIGcYPPVajd3mLzydQgtLm2tjYzacq5MtrIxIjSGX5i+0j5+Bkda465ke9jWa3Lxx28QgQXEhVmljjRI5Yo3UYJQHCgkjsSMGgC5aBtRkS8ZtLN5FcSkOMxs6xKSv+jBsszSZIXj72cet4yvrVvcSyIkVxEFjN1DCzQMhSaEW6CPPlMCwGCRgcnjmufsbhIpoNOmjRII2lmS6CiG4jjQfIk0r8LIVwFBPKkd69H8C6zpd3qD6PdZ2Xyfbkk+dLbcqBWtmjSTcsihQSSACT9KAPO00JxcQmz02eC4swBcTqP3cqyNuYs0ZO6RhtHGSa9D0PR9UDxTTWj26XQEogSNjNvRwmNjDJy3PTHPNe+PH4d1OC0ihtYLXELA7cmV0izue434Aj80YQZLgY+tSh4LG8s5CEOIWeFsKwWRAA9ujg9weO/4igC7bWtx9i0q3umFpKQ8K3DSO0khADhEhXAQ7e5+XtmrWp2hi2MtyWijgEcgYkStcoMBQinbuCg5JOD0zWNrJ1e+e2lmimsbGN4xCzAz2483DkqV+ZJsFAQcDJx0FWPsuqbo9RuZ3eFUS1lt1l2LGHAMdw0YQlywwfl3dfSgCmuktPMLnEhSNVleSWQRQB3PyKiq/wB89cjjnH02JtEnhntp5ECwshLfM2ZTEMZ8w8Oxxn3zxXTaRE11CkNxDLcOrSO1uvlLGix5MZkDOD1A46joRRqutLBaSwGD7PdNGFJcrIkJ2gL5arkCQ+meKAOAu7i9kR3hhRrcbsRJvLMoJ+/gZU9j79+9cn5himaV8o88hQIDuZGBLYwMngdzge9dLJqDJBIgTaXgkMhm8yPzSp3NkIvyck9f/rVy1vdxu/mCDzC7spyQEgRQDv3SY5HTuTjgYoA1tLkuIpJ5YZmlV28uMXDlo0Y53KY5MKyZ7dc89Bz0al57W5t5bna0BS4tInjjJiCbfOzLkhVZw2Bk46DoK5m2DQLJICk6NIWESkc5Yn5ADw3J5PH51JNeJDJLKzeWDGBLE5yDEWyqFum9X5x1IGQKADxE019HdCa1gt0kSOVLlbtWvonj+SKaJJXC+USoyM57ECvNNZ1ia1hhVnDXsGJVmCBbe4bhEljt48lpRg7t5UfQdeg1TXCbjZGIrmQIUS5t4UmjGVLFpIy5JkAI3DHRdxxXlOq66txbtaSNKtxbXEjxXwiVYmRgN8C8cIcsQehB4NADdV8UTX1xCtwhdIkPmxzzC0ErMoC3FuQ4+fcchSeMkDpxz7eckbzqY1jnlAkt0ZJJvK77fm8ze7c5HGTgVpSajp80S20VjCZHMKJNPGTJHtA2zKzYVw0nQDJHoBVu30sMVMNsL/VJLhAyI0MMcMyfM8cjwuzRIV+7uAyw4oAf4c069nu4ZrG2uEil3O8NzGvmFVPzQySPjJORjnP16V6nbh4ZbXTxYvKySmTFpjfCsy7U8radmY3JLHOOucVp6NC48+M20Vs9zDFGrKq3bLuAExt4ywea4Vs8qGx374tWc8FjKrZeCXTElgQxQtBNIkhcSzXpCt++53IBxx7UAa2nWlgZbiKUJbQmJBcXNzNG7StuCiaMRk7DuPfvmu3fwrBfafbpLfxwQSEiF7NRIZQB8vmxOw/fFAd2W2lRxlq87sClw7S/ZQYn2FnvCrSyIucSGXIKK5O4ArwfTiuv8OXlw0d/H9nmnaJ1axS3gFw0rLu3MvzfKR3BwTn14oA7mCzhgt4LA2Yh+ywsqmGZTPc28SkI8Y3n7O5jy21sdBz2OVf6Ba6q9stleXC2csDbhcN9suCNwLRxFgFQfe5B3A8Dmn2Nrq08j3PnQxXr8yRpaRF44zGQgeKSYScDKsQuMseaLia5FvZOLZ0ltpVs5riNDujk37si3hJ8uNhg72G3gDJoApN4duNMv1jImisntvMjmMmyOJJAE/flwfMbgcDJ46YrN17T4hZx7SyTRRiK3u0aR1vIiSRLJaqCXVWGORkfXmu2m+zXkEdo8ysJFkmFzFPJezySYObeaI4UqD2TOMAVxdhZvNcXttqMj2iWbq5mbzJ5jG2PKt/LYAQhmA+UZYfSgDiUV7uRbSa5+3pEdsUTw+SVdFyY/MYDAOCcE/ma0ZBFa28Wnu4lkSJpGjeGNY4RO4Ji3Fv3w2n5dpJyKt3+npa3O+S8h0+Npy6iKJzJHbspXEysvySsem7HXPArel0e3eJLxJDNGsaXS3m2OG7kYqI4reaLklFfnIGcEn1oA4w6Od8rskjQKit+5G6QPIf3MkhXDRAIWB3Dj6CvbLS1I8Oq07ahY2qIrIyN/pIuIACzpMjFCrDHGcjktjNebaRoepvf3Gp2vlwpC7PHHdTu1vcsIyT3/eAE9zx06nFewXMMi+DAluyBXija48+MPukLZfyxEyNNGO2B3w3AoA4TQmjudblla42xsUke2a48qO4RIiDI5LiNp/M2nGc57Yr7x/Z302SPXrC4fWo0kgaGa3tZXlWe2juWjCtCuzY4benST5QcsAOa/P3ws9zc3F8kljFfxQkmGCxQRxuBhfM3zkE4OcqCTzx619u/Ai2mXUNLtJBHax3AjuDNdW7TCC5UqsSGeNyXLKgTcv3eCy4oA/qQ+Bvii+Phqygukg229pbwB41CTyNHH8zTODtcAH1/OvdLbXUub8/ZY4pYoVaMSu4bylBIdXj6sd5ODg5xxnivi74MX97ZeCLRCxu1kskdp0DmZZCAHUZGSBnrjHr3r2PQtbmlkWKWyuvKc7VIdbeKUxqWImIfzGLPgYwSc55oA+ptO1OOFVT7NciJdwjXzHkO0jM0hL9sfdBwRxW+rQahYsFMkaSHzPLWRQ4jVtseAzcIrYyw4OeteO6Fq088scUcV3boq7dxxGFbOZABhjgZHOOfrXfWF3JaIrfJduXJXKtG3+szvKOAd4H8ONh9aAM7xPoVlLZFVQS7oJILQTqHZS3/ACyZh92Qn1Ir5V8afDu3v5ReBY7UxRp9olMDxvKueLeSRDiREOcqpKkjgmvrLUtW8syzTW1qLT7ScZhUoka53M5DfLOMdenp0rntT26tplzHbQ2/l7d1vLIgeHD5AyF5PJHUfXtQB8En4XRx3FxLA3zzOAlwLYmPfGTtYCRwI7RhkfNhRjk1gX3hK60v7Tp0lvHMkUilXRiYoJXG5r63VDkxCQ4+Uenavte90BnZImeIMYvNaG3KBJY8Y8qNTy0Gc/kfrXB6x4TH2mKRoEuA7JEgaURMoQsDbmMHJhxntg+tAHzRpugC4lllntp2igkMDpHGsf2lQhZruQx/66MSYEeCcZ6YzWzp/hC71e8sc2SxmMTLdXhJj855mEYmkaQqIWW0OzaqlucgY5r3nTtG09pVE9t9lnimhzbAOqWQhOQ0CFcy27d93866G704Wcs07PHarM8U93A6bZFd7f7NG7Kh2pnO4gkHPUA0AfK/i/4caRcWskcdtaQx28rSGSIEXF0iRbW82QJ8x3ngcn0BFeaR6VJYTzShVuYponmtFW2ZJJXjwJp5WjB+zoBnGCN3b2+2dbtLRtMYwtDEDKsokhiEixKxBlj3OMO3TgE9a5+90i0vtPjfTPLndIls/wDRghkWGEDzYRa7NhmJzuAbIOcigDzDwB4glhD2Go2vlJY/ZYbaEvIqyPJsLygMOQBImW6DPsa+mvDF9qNpJbCUmOGbeYltw0tlPpqyRLGZVYmSJvKlj4ABwenHHlVl4Aku7mKXLgafcRRrPOpnFxbTb9yHGD5i+XBgHnnjocfRelXlhbXFtZNaPK6afHbtkRwbFtd+XV5cDkJDnBzz04OAD06w1mMZtTct5iR+YjRE+axPUnaPlPJznGO9D3ccbm4VtyNPKVYgiaOKHOyDlfm3E9R1zXEztcQkzwSi2lt4ZTNZ7VdZ5rrkIkq5JRc/eB2+/Wr91HNYaRHqV1dWbPsgd7beSLR2IECSFeA0hxweee1AHcx6gZfMmhmuGlkii+TCvEki4DBQCeB6gfjToZpo2BeWAzyqsiBgGIRsgbR/GevA5rzrRtdhn85UuQonXdakK8YUHqEMiDzDhugycCuyspxcm5XLyqGaSMEIgcDhEJbDLx2XPWgCxrCR3cCv5W6QR7RKqg25hByI2aQYU+5+teC+JfDurTXCtGq3CNODCtxunbyXGwQS7FBcg/PuHY4r6NVLqaEW8CiOMxqJIZYWaNy3K7sL8vbJJGOc1Tu9MiKK9xDIzM4MkhGwxg8wmAIflGM/TvigD5t+wamtomnRkMLRYVs7SaJUjhDDruXJbBBDHPyrgE9q9M8NJJFYQi6J5ikdgysEUsuXwnX5R0/TtXW3mj28aNLA6MwRYPMZf3pZuS+cDkBRu7tnjiseMqiBpI2XYFRlBABaP7oHOCpz16DP4UAU7DVNOMFzctKkkJlcuYTloinzLkBcr8p7+lTztbXkEcZVnzNvUF3UgsMBbmVBktkg88HGOK5nVgQ89zFb+TbyuZUso5cDbFGFDStChVsnsD1645rLg8R2lhvV2uZZLpUkMZMed2OcAkFOfXFAFbX7VopmnVZLj76TASIPkH3mQof3W/sAGI74rItNR1D7ZEyXs1pb2KwhPMQWs20ZcQMcAMxY7SR6VavNRivZ4rrz40jt5PNe2Q83BLbRhf4k3d+enFYtyGu7yUmfyp7m5KCB0e2iAk+bKfIeB0z044NAHbXOrW6FDcy3DzvI1xIEQmbaVyqOZBjaMgkk/qal065Q2zkxai4vpdjuyL5cl7Kfla0WHJVTkcHBGea4nV9UXShBFe3hmMitEJHm/cqiKEaG1nCDzQCcbmIBx1NX9P1S+vLWOCC6ZbFGVlEWZWEoGF+ztFnY/By33QetAHpLSyxII5pCHt2VLq3kG+WF0GAjr1BOPT2PNTRh2mWNo5hF806zMRtSXBYF/wC7kYODjHQ88U3w9p0Fyvnayl5IsRUCOIfvcMMq8ru4Nzzndk7h7GtXUrewP2J9OWMMLqQTL9j8iV4ljAeJBJJIzDPO55O/WgCHyftCxNPJHKxwgE0rRJGzbiQVQA5285IwCOua4DVoW06aU38IuYWS6Njah5Ln5duZEWaPlpSOVz8ig4zkV6hiO3gDSRx3ETFgwzmZzIPmfeowCpJ7/SuK8Q3oETKGgtoYElFtcXJCElgFKIXGSeDyM896APMPDGt3MlzO7RulvM8aWdvdLi4tcgq0IRhmQ7gQpPQHOa9ajnjW1WSXfbyQjEsU3I4O1/LUH5yM9sjJ9K8QvdattLkRpCIgGedZER2mZVGY2811AYb8jrwT7jEo8a2uoKts+I9SnCzRGTYzhQVKgKsnQgEkYyWPSgD1xpPNV7a3Z2dsSLZymOFZoWbcsrICSWLAgY55zgYrDlt5oeFRbdprjBFmzzS25B3RpI4zhTzk9BjmuCi8ZXSX8NjPcfbP7MZXt4kWPALNkggYbed5G0n5cfQV2bXMOp27Na3MtrfeaClqGVgysN7tIijczDByccY7igDr7fUTBHGBOyvbggOxJMgIKsFZT8rbuMe/pVzSNRF3FcRidgrM0bxyDfLEu8BlC4z1IIbGO2eDXkl7fPHGN0kRZ22tGHk2ttypYJnKcBjyBk9DzUmmeIY7CRxDcRRXM8EccbknJ8twQZfNA++WIOeSM0Ae4mOK3VmjTfJCCGlJzFcKwOPOBOVdexGVP0rFu3SSLzjMUTzhJJKdgVHxtWNQOSCxPQHH8vPL/wAf7opRIkCXMYQs4kZC67vLLRQAZfnpwRxn1rl4/HaTQySC7jzHJ5Mm0oHVy4KGRG4j+p/U0AejarfJFLJAYVljeFYRJKr5WMkk4kAwrlz1J4znIxXmmo2Oj3sc6zWWx2nEsskkaz/aQm1YoxIjER4xwVOc/erSsfEn2p3uTcrNOm+Jo32JCQMY3Ox+d8E4GMnrnFUZ5YCGnRbYKVJTYzrmR25WQt8qcn68+vBAPPr3wLbSiOSG4WJBJI2wRyJIqMCVBlVeu7GOe3INeeX3hAaPe3Jij3fa12QtNH5zbtwErKzDuCcHp719IQz27QsWkjVpEKsIXEhjkQgKWUnOwtjJHr+A5nW7G0ugq2Fwbu6iWN5YWIEiK+XaKFmGFJdQfxx7UAeGL4dkjdfND3ENyUcR5AijkVcSLJ/cHAB9s4qbT7f7E9zGUsZmmZluGuI5JwsKcRxRMEIQDcAeePwxW9qst3pd5DAYZUWUeaclZIooWfZI84U843Hr36elSLFKUuovJhks5mOZY1a2lhPmDK8KRIsmCAAxBJx3oA4XVfDNtPDcyWsMol81Q9wlpHujXO83EcQX5oMfLyN4BzjufC/GNv5DLdaZJb2koMtxeWs0kquyj5fOdGAWOMFemd2DlQQCa99vJ5rG8kl08ETKsiub9ZIY0gjUl1EW4soKKQr7cEkYJrwXxlqFxdNqCX+nvbx3s7RsEuFg+3GOM+TFIkRZJkVCQCj5YsNwFAHzd4j8RXV9bXcFtIsdy8DTlLhfMSYRhhGHWQbkYKGVRwx3BgMc1laQ9tplzbzagEnklt4IZILfmCVroDcZFtN7TQpGxbABKHG/bxWl4r0cWt08ltq0krfZJAmnXVtGtw4ncAW4YDd9pWEtsZvkyFUnccVCPD1zZ2EdwYbiWw00tcyWzRIt2iXUduD9nurOEkbZo40OWBAjLggfMQDkfGdhpOqSo1vHb6a8EhfUBbNfQXHkynbLPGZolEjmbYyqMnK9AOnm+n2On2wSyuLi4ZZbyVLoxHyr8rcqYzdRCcqJIWBAdQctuwBzXoV1rR1NTZW1rc4gsRFZC5zOu65SI3BZrlGlucSCbdnBAB2nkZwbbw1BqgnsxdWhu4rpl8uOVoQsWzNtcJn5vMNwVUIxC5I3bVyaAOUuvDeq/PdaDdxojSi3jMzSLbwwpuhhnu7fGDIWBZsHA2ncRkE1zpfiO0054bqJPLtyLmPUyHH2tw+2csUjImhB6KrZYcD1r02wt20KRoNRkln0i+juYJp7mZZLe1uRcyOwljKjaqkoN2cEE4JHTmNQ8cTadqsWmHTIpbZRapDPFCWjuYA7TRz2EcxABE0eH6YOGOAaANHT7u5soBK9/MlvA6CU2a/Zxd3DyJIhdnK+YI8FvkPyhSWI7fQeh3dxNp9vfRSW99YtcMJEd0e7SODaDc3l4xczXAc7lVXw6L8pwCRxOjaauoPA96LKNb+7W6sg0abYrZ4xusXRMrHeYy7scKyA7Sa+mPD/AILUwzR2OoxWiMglmiRoJbBI7NPswAEYYSyGN2VgmTlskcUAdR4POm6rBc313qcs0luI7JLK3ilsVtbVbWR5h+/jAupfN99vOWIXJrs9R0iLU9KlTTLyxtUWa3W7sI4ybp7eE+dBJGd4LPLsIaPkNnptOa5zwt4Ku9Gu49QgF5OkyQzXVu0vm27mWcxRXEQ25+0E9RjbsHJ2g49dbw1Y6pcy/a4DZ3NzIYpJ0O9xE0JmidJLcHyHiRTGGIzlwQCAaAPmLVNPk0m+ubCxnsrh4IHjtL1JWlubZN4ubiIoybbd2j3AEZ2kdzgViar8PfDHiO4mzDIdTniJFnexqbWV5oP+PZYrlgDOrfN5i7iMZCk4FfRuofDO4hh8pXgXybm8txIJD9quovMEkc8LFCbmb7OzY68qAfSui8J+EbGyst+rSefcWbx3lvFLJHcP5Lq0cDXTgboLjzsBlfHynoOtAH5j6/8ACzUixWXTLe10wtPFNbwSwxJZB7kNC0xmttoUyKAQCcA815npfgu607Xrt7C3862to5niRpo05eSMRwIQijKO6sPlbrnnof0+8S+EbWfXtQaGD7Va3z/aZrR4o2tZ5JX3ogdpQqBpAWIJG0rtIBIFcbr3w5kVkW2tFgaG3dozbwxzxy3Qkt9rpsGIyDH8o3E/L05oA8m+G+j38unxPq8U91draWkQlnCQ2iNFeCXyhGg3SOI+pIUED5iOtfoL4F0N4NFkvbq3iuri4khNlcx2nnGzE+BiMGb5WV+D8vA5IxzXyb4fS9tbu4ge3vLkI88V3aJHtZHKCKeaPylLA7CSNuSCOAa+lfhhq8mn30jQ6gsFgtoFKXH2hDGWXcgJZDuvgfvAgcDt0oA9LudC061L3N1qJiu4vMuAtzbrtcGRQ8EaSEb2YdiM/Nx3ry7UPBehXUqa0ba1+0B7grLBHHFM86rvV5o0B3w45APDc11PjjxLbXv2TUpLiCFS0261PlRyzof3YuEbJ35T5hkDLfL14rmNG1UXYEhdbaynjZLRJ9uy9js227oj3Z06gfN260AeWaz4Ph+1Wck7MwmzMlvbGJVW1lzujn3MDCNmSTgFcZOOldZp/g7TW/s9Le02LciAwzkknzUO6aNkQkESEbSevIPrXWa7Z2YZbi1gch5ImuLGIxTTTTlgGZRIdosjGRvT2IIzU/8AwlLaU0cTyWMcMtui2unw2tqk9pslHmsHSPDv5RyAGGTwMnAoA6mwghh07+wbXT4bScSMsMca7nlZlKstwwU7zsJXIOAW5x3eYrBE+wX1s2n3cUiO89raxtdxTRjDOY7Yx+ZblPvJLv4HK1zw8X2HlrMxjmks7m3mIjMjyTWyEO3yKoeC6MmN2cKDgdOD1er6j4e8W2g1rS54YbxI/I1C0n8qFzCUClEmZiouyCVYMCcnGCeKALUer6dpi+RbzvfpITObhoYkJeThl2GD5MFenvRWFpWjeFzZRuJb1y5Z3W4ldZImPHk/ugFZVULgjrmigD4au9IluPOlOmjdPLIkdlcGaQhFGDK5EeFAbOSzDJOcDmvK9W8C3UO94V8+C4KyfZZ5YYsRoSHjhIOGYMSQ2cYHPrX17rR06eVIEtzH/oyobeGVhFNFtyJ5UXkMSDhVJzXmmsC2RHshbLb2kwGxURZrg3JYCIrHLkwIAMtxzjmgDw2DRLTUbOPTrC1cK14kN69wiHzJYT8yeYmQH5GGJxx+fCa58PFBuLRgtsbGSZ4nln82eeIsxISblTGBjjPOK+lZILzS4dn22CeCMA+cyQxyhox8yokUSKX+bq3OF5PSuT8SaHa6/ax6i9uLeR7d7aSRp5FRtg+WZII+GDMMlgecUAfHXiHwxpaCaTC2m62S4uGhmEbtJAQEmMJwJmKgkD1PNeT3hvLa/urmaW6TS3WJ4pRbgfbQUAQT4G3ziTztJ6jivse38Hqsvkz2tg9tNC8DSXO6XE7sCrxOM/LtwSPWtzw58GrPxVFLazs9yY5ln06a4jNtYFUdo2FtIikOodfutj7vFAHN/A2XUvD+lW2vObiOG5u2tjZykOPs5jCmWGMLuYeW2MAHn8a++PCOk6Nr7W15p9/Jp7K5wrCVvOdsGbyfLBdm4AKnlcdB1Hz9pfw11bwvdKlzeacYoJ4/sPleXJ5UaAZeRIsnJcFcHnvjivXbOe40vTLo2tzLbyXxIaWSN5ZLbAKhoo5ObUYBG4dc9qAPT5ILG11Bra18q/1ECQTTwW8plzj9xyRnO4YkGM9yMV5t4gudYN7LfTxxM1qWWRYC2xFVSksG7AKkADdgNlueam0LXDplq08ZWeUF4neVPPuRMAQpW6ibduMhB5XABHOOa8/8R+IWxMEV4ZJUZZopbg+c8rZMk6KThgGPbqQB1OKAPNtd1+/051u7TUlvFmeYm3uYRLNaRkl/LafzCZMcDnbjHoTXinjHV7O+iiukhuLoTyR3gXzjdJBcAiOZHiDDy4GfDKOcBSMmvQtXsb6WOVTeJC9xJDGk8SkxurkFlk2yjypCPvFguDyTXE2mhNe3l7ARawWbTC3lmnRRO0luApjtpXD+ZMSQVAJBzQB4Xq01xeXcTTuupzXI+yzxb5YYrJ5ZHWGKFY3UC4O1fkcAnHGas+HRDp8kE2pz+VaxP5qWiwEoZ4NxaG5k3na7YIwTjqa9mnsINKnuNNSK03mKFit15YkjkVjt3To6K05Zgc8uueMmvIrrwzdaidSlunlhkknuHNsZTFEJiDFC0UjuSWdVIz0wdwOTQB1R8b29089vZXECafO4S0OmwNNDbbFLyRFVk/fThmO4jgetXH8aya1pcdpNYsTZefNcpbbv34jjMZaKVnIj2rtYjPBPGa890XT5NFuQkkc0M8ULvFbSLG32d2QKGL+UNyuOFAbn1PSuoVNQuLaeSOKEea0JCbJglvAz4kMka7iWZuGXOTngAUAbH2pFh0572+vUvLgQnTVtHW7SG2VPkJeMHE5B+ZjnnrivRbMT2fm3FlcK8yJKYoFhMQW4nRQbi5WIYuZscljkZFcXoWji38llhDoPOeeEwmNoLccO1tuziPdnGDkdxXp+jaQsEsNxF++t5yGEUkisYIpMDdIY25II79KAOd/sL7bC9zeCZp7llilu2dCJJAdxYIp+SYkADvyOM1Yt/M042qXYaVZJWhKld5thjCtOzZwxXGcdMV7W9lpUNolvb2n2i48pWeTcCtu+QBKB0ZsEbSOeOffz/wARCJlt4IXxAZpFlO6L7RLcIp3OyA7pF3HgAdOuKAKX2+8kVbFBBsQxGIzSvKk0bMRgFRxg57cZrUtYp7yaS2O62RplWK3gkwGkBwzLlgAH6tn8a83t9dZbSeCSa2mnsxM9vFLE4ldY3Kyb94ACquNu0k8dK29L8bWdlcxSSMl5cXMBkdLt2kS0QjapiaEED5x8qnBB7ZNAHSapo81q8NrNHIRAkp3lgxjld87IQpIIYAZOSOea8A8XSX+mTX8ssdxOkswSGSKHfEsDEKsUgA42nILL65zX0Z/bMUttFIJYxeRESSLM2+Q+Z97bycJtZduf/wBXkvieaC4tZ2UzXC+ZLugliMiOu8j5VA/dgt37fzAPDZdQvbV5J7qGC6SQ7oEKhWsoo0+aOOUMMlzk4Pp71zk3iO0e7edb2aaGMDdpEUYLRFVzvlPQYBIznJxmqXxBuLqysLoaXPHFbTywCSH7S5ltpVyzRl2UBFbGDzgdzivIdKm1D7Ut9cTW1ut15lv54m2ypCcmRvmAEzsM4POc5HBoA+mbTxRHFZRtGhhN7cRRRgkiGNIkDkzjHK9B8uSCBmsxtegvr3cL8C7jcQxxyuYxJGD5qksDkg9OPmwea8Uk8UXdpZyQQx3AVAzxT3cqMkiKTFv8p8YfJGSOvHoa8/bxBqEepK08cJtYpMSy22S0YlXJY/MSsu8qOenTFAH3db+MriKwtDJZWkK7MeZC8iG6UPtMaOGAdvmJ+Yc46mvS7HWNLtoDbzmWO9MLXaFJA6lGQFA+RkMMncpGB7V8KeFdenuLia31WacRWi5iQuWWMyJi3QKGzC5YgnPpmvWfD2vz2lxHa6xMFa6kMUN1IqT+dHGAzB3Viyow2rwPqeDQB9o6RJpOt+HIJJtRWxaFJlluklwNsZJkaVmIUPkgDByOcjnnjrnSbLXXvx56y2Vq8OwoY7lnRUCn7UrPvZmAUqQpBzwe9c94Olvb6V54BBNZtIYLqztIYp0NruUTxbC/E20AjAzx3ruVuLVJlj057iAvdKiRSBNk9vGQqQXaeWPmIJC89j6YIBxkHhaGa8treJBFaSMpR57cqpLkfKWUHZ2wSRjqccVn6l8P44dQuE1KGCZInDWkJgDwruBKukqyAxueD1yTggV7Rfsy30QFhDGVRJbSCO2RWKH93LHdNjIQ8kfMwOegFWbexXWC3kWYtJrPfiOyAMM6qwZJgjRgIyMGyScYJ+Y9wDySy+FVlrOy0uhBZy3sBXJUyQqOgMYTKm4244cgnr65oaz+zHZWiRyaaZJIynmyxMjNY3RDBVkdooiqsSCSC2CRjHavrjR9Qtb2FLWSwikZUVLp2ilKyzY2brQxKY/M4AOD3Oelem6dpcsdosJ0+KKyMPkNYiSECPjdExjjYFgxGSQDyMHnAIB+fekfDmTRbtLSbTLqW5Mtv5N5ZWrwGAMwEaShIT5kZXcVyR057V9BTaDa6eLewTT5VjeBUvr6+iuI5fOiIdIbeJiwO1jndxnsBX0BqGgQPZQvZi+TUDDLLKsKFo2YSBXaYPGDDFGCuASN3Yr1rhrrwLqlu9msdxteYNcXlx5/n2s8gf5YAodmtzt6lQQCfWgDM8LaLZ20N3b2FpMLjDNfSLIfLVZSCssgkI87PBXbkjPOK17vwNHqCPJdMHktoJ4YZZgVClkDbVRTkk8fMBgZ60abqj21w6agkFnFCJxa3FxNJ5c81udskSSbQXJONgcBRngmuiia8T/SNrXPnxCSCKeVBHtPzGM/KCkuMEc84wKAPme68EQXFy0Zs7xZLVGBJTyyuWJDxtNjeM/NxnpXmfiLQWh1DyTqi3FuCqTeXbtHM0qkCJ5J5EAiUqSNwPzEcE5FfYl7ov8AazXsv2ho57mBvs7RyPGY3VS3mNNMj/uwMgoSCc/KvavL9Q+HUksQhu7iKOS6REM2nKhnkjjk3uZImUYIQN82Ae+aAPJNHjsVEFjeqLuGO/M0Sqzm5kuAFwjTHJ8gKCGUjnPoK7O+8P6bBbX08ERtHeSESKrtcSRxyRs7RjCHaBnn8ia6hfBEAMBt1i+yRyKtz5qCWZ0DbI2Pl/6qUr3BPHWrN3o8sNnLb2diyvPOyByzzhY4+MNIcgArjAJyM0AeVaLE9gUS0eR9PkbcrRTB5NxfBDOTwpP8J+7k8d67Sa6e5gVAPNZiyTCSRTGsIwFXdu5y6j7uTxzUVz4c1DTlspreNHRrhEuo1iAXyDuMhDxnPmKCcjqc8Z6UyG1u57qV7a0l0mxicTIj3BlN08TYVBvHyo6hjjt3waAOH1LRLu7fz3jhSSRlEc0a7lVlclfJjB5kAVRlvX6V89+O/Bt9fveKbS7s5Iblp7kofkmckKtwwUbFc4ySDzzX3lJpmy2cPHFiaIkBy0iW8k2C0qy44OMcD04rEvfBaG2wzfarKXaLxwsjvKCpKspI4UHGQeuaAPzy0zwhbWgaJ4r24uUtmcK777KS4bCxyThhkjkldvTFWNS8N6naW6Q3Tu0cjI8ZSGNYIjn955kkbbixBGM8DHIr7Nl8B2N8strZ24eVZHMgiSRHEKcq54BVFwOP0rz/AFTwLqCwT5e4lgcSQCaJTiNw+FUpIuSMA5IGOKAPlvTtDntrtLyOR2HmukSu+8cnaS6KTlM9B+eO/ufg5Z7U3AlHlJKpiaUqAFRgRM4gzkICB1GeRjrT9N8KXNvNLaXNmJ4o+IW5SJGm+Xfck4IcH5gBzkdiasR6fc2d9JYm7u76ZEdJvKg2wZZl+7Pj/ViMYAPORyKAPaNK1ORZYLV2lu7YohkaNhHNGoGUk2KCXjCjAGN3zc16/ZW0a2KXemKsF3EwZYZ0nxcQudoyAp+YE57dq+f9BmRZdqRGHKCBLmaUzO4VQQhx0yRjpx7c171p91GYra4umkki8sL9ls5AjKqqFYyyMcAblB47Z70ATxR6jZJ5zpvkidz5UM22VWJLDEbMC4bn5XOB6Cqf2fVZLl7yRfJllh+0RwF4k2bjiRwqSMFnIHTOeOg7dtbyabN9lWG5hllIWbz96SSK2QBBIoO7IUAZYDoce1ryVee5LIipuYeZJhkSQAFfmXhVILfjQB4l4i0i41JZ95YXMbb0kIZrjzHG4AybSrjA5zwSBjoa6zRNE02z0VbTzDayaj5Rubm5vXupmZ8+Z5yugVVGMBW3AAgAVt3epy2s0mn2nkwxxGNxPcEs0z9QgIU/IPmxkgc/jXEarrEkM1xdRagweFwkkVsoeNrlzgOEkjAbGenTnr0oA7jTo9L0JTLbanZzSIzwQwBlMBDALK021iVZRnAAVVIGAMYrpIPEUenXdtIlrEylsgSOy/OVAKiRWAZXOCp5A7mvNrS4026vES8uZBdm2QXEcEcMAnjcMXzIF4c5/iA5OBWz/wAI/HqE1tLYpciyRUSOOeeFZUJbDHy5UfzHwMqUHQnsKAPoHT/E8dg0SpO12gLFre0aO3ktpJT5riUbsyRgYy65OVwPa1q2vDUNH3vdCKWaSdI0RJDOY2P3ZJNvBY9B0Ax0rz200xIFS5mlDvbHy2Nw48+MDBWeMxACcAqAR0OeK7md9OvNPaaW3hiuneNgrEh7l4toEkEaDG1uuO3OcUAeN6naalbqbhbGSNYZ4ruOZJZxOoJZXjbZz5eOcj5eOQcVXtLDWNbkhutTIlsxcFrcJH5hLHmKOZ8bGjYrgnhgewNd9quq3caTPPNBLbwHM1g8eFHlAbYy6ReYH6/LuIPTis2LxXp5NnZwQNBDclHjzO9rBdjqsflTfMrK/XbnntzQB6d4T0N44FtJ4zGWjRporRZzLFbqc+ZPIF+Yc8c7sDgYFcb8crNZ/Cmp28ckCQTWs8MaalO2I4kTBn8qRGKj5eOFznk112k+IzbbbuLUbizkbZb3Ec0oIKtlJDCkoG5MDOW6YzivG/j54n0iHSJAbkSrewSoZkUyTrOqFgQse5FhO0FgTzn8wD8b/if8OYptQgttSXz1iJaCW0LmN42mMiloeSWKHGV4x1wK8TvvCmo+DRdGCb7ZYTj7RPFewLFDawx5KeXBGMtMc4D5JboccmvUviL8RJ9GvU1K5E+2AXNxEEyyyRRyFE3rLAVCsqk8NwB2r5F8XftDWviR5bCwlUXE8ixQwRx+bAtshzJJcLGBkhuCB1HqMGgD4z/aIsbl9VvftizpEVmmhW6dpbgkguHjZFy0BB+XAOAOSa+GI7a3ubxEKeSVG4rjLkNnMm9vXIwOvOMccffvxg1iLVLHc7x3V452SXCxbZLdUBxHbxZJVGU4O7A44xXw7qNpawy3F7uUR7gWgmJXYxJ+dTGMp83boPagC/psLSO1jDChksh+7DKV844JUbO5xnkgZxXSWlu3kFLf95ckB2hckwxSZKkOjctnkEAYHUjFcpDcxQy21xayOl2FSR2GdnmKOju4AwQRgH1rprSW9v8AULdQHDMBKdieWrFW3lVPBfdj6cUAUJLC9ddwhmaCJph5MYBVZU+Y7S3JUHPHP4VA8IaOBkYrLMqtK0mwCGbdy7sD/dwMf1ruftVmj3IlAt7oiZled2R42VcCIogww4OO/PPQVx99ZSKEu2ZJYrnc8EkAxGWPDrLABuUhvUc9uKALNvE6D7PI3mEqGlVJSbeNGOFYPHgBj3B5GOK76xvlWIWV3BLDxGYrosr+VHExDxq5PKMQpB6YrzS3jksn2wst1O7BgmGKw7juYuAMFemA3TtXQtdzLbXX2qHzLmaJDFKrER71IbYsTEY4H4noc0AemRxx3Vuz2t1BcQXCiC9jjAe6jaPgNIRnKEYxtyeOe1d14Q16KwV5r1UjtoCtvHE0a29vEMhUmIi5mc84LjtmvnXTdamsljeK4jWNxtniK7AjOWVy+z5iev517Lp2uWdxpU9rp6rLKyiOYyud88pOY/JidOVUHr0PqaAPTbiws/Fb3QYxx2NuWxc27kAbl3tKxkUKjknnLDJ/CrWmfDe2W3eS406G7tIISVuljMVy8kp/dyuUkIdQMHcODjk153oPiebSZ5kuVliY7EktpyI0uMcOfOVCIwAOARk5717l4Z1a31Ev9lnl8oiMtApYqofl48AnzAMDnHrkA0Aedah4EgilhuIVt2ikm2SBJXEpKKVUgHAOMk4Ga27jSrtbKDTmW5aMqCVgBk+0BQQsRC5EZwQctjOMZzmvom18K28t1Bl1gighFzbWZcIjysv/AC0llX/RsnktyD6CsnxJ4fSeS3ukndHtpjEIIECSSyYICyXLlBJESMBuN3b0IB8hlW0G/ScJeRyrJJCkhlMQj3Nw4EbYByB97HTP0+tPhN8ZNQ0Waysp5d0Fxm3muUa5EoULjMgikw0oYAK2ORya8l1jwy+spPI0cS3dvNxKYniWCNsh1uY34lmHqM8jmki0GTTtPZgsgvLXb9mWNVcXZL4Vp1jJKBPUc4HPSgD9Vfgf8VZZ/EMV1FdSRypqKx+dOZmgKwhTG7F8mG5yWALEJgnJzyP6Cfgb4ng1zw/bndpilFRLo28zPI7soZ3d2OM89sjJwDX8gng34knQBZxz4u57e5tBepah44Ip26eYqrukCjGeCDjnpiv6Dv2Kvi3e67ojwBoJI5FitSlkwEjB0XOSRwVGM8545A60AfrXcRRXEUVlNExhaVXa6DMFgb/lmcx5Zs/p79KqXs8UMP2QOZ8TKsoQshVQu6MgEYPB9cnv74Wna8ttbyCSe3jthbGO3kdpZF81AN0jzuu18ZPAPHfmuX1fxDnaI5I5JY2eZ52kiVrtExk2q7sHC4wp5OMLzxQBr6xZxwfaxayiZzZlmR5jGvlMq70RkUgvk44OeOnp5Xc6Da27kyedb+essiQTyNM6Oy4V4Zchlyx6NgD6V2I8R28Fgt8lykaXcUom3RNPMkiE4jCFfllCjJAGecgY5rgNY1O0mtmuLWXUAZMNdSzuZ7eUlQSY4QCygccLyO4GKALen+IprW6jtbn7QzRoLcXbQxyoywru+Zl3ZK9CSec813ena3FDHcsiOjuguJY5GWJIYuCGjjBHnjByBg8t6V4T9ovILiDfPLPp7eVMRZ77aZypL7QyqwaP5gOcbjwa6rTtVuVKmQXgCFnlWdUcraIMiJEIHmA7uMc9x60Ae1WF9JZoY5buGT7YTcqwRDKinbICA5/dDCgAn1ro5pGvLOJoHUS2+9iwkYxXG0D5XaPIkkGOR7Yry9rqG2jjeOSRpLlQbKKWH966uAdgK5HlgZAx06dsV01ndzhjEsiwrJEGSOJoyQ24LKrKTj5hwSD7mgB1tJJNcky3UsFvOXkSKcM0by7uTAgBMTqAcbgOtaGqw2VqXuop5PNWOOWJ3iMhjJUFiPmw+/5s+mc1nzKsE00dwIEMk5itmkL+YJZFPlyEE7Uiyeeg4rOje7MRjeSCG4in8hnCGMvv6NG04AljOO4AHrQBXu/P8kXjJPa20is7wFg7Ic5DwMzEqpbDMAQDk4FZE1zfyWk8pBuJRuHmea4GdxyAVBVQMHHOcjmrGovcTGTT2jhWVWVo3lDory5YuFZSV3E574yOtYF5e39nJa2iQSfZ9xjZjt8p2YF2LMOxbIA68cigCnaL9uMk80ReQRHzd0isyLFxEGwcqu4DtgDmufKu1y3lKERnaWNQhkj3kspDsT3G7ntwc4roUgt7KKG6zLHd6nHMxXJ8ne5KmFyOAqqOBx19enO3N1akweT+5lb5LiN2ZmDF/LZ8LnahUBge+fyAOis7SJbKZ5NwjaLeUUBJXdXORFzwAeQBXI3ryJNZpGrlpGlKJExWdERmHmFXTCuDndnGSa6Rpnl327v5gmlSNIYZmSMISD87qpMXy8kg81z+qGW3ujDZIkVy0kaicr9okt4t20bJZCA8ZUHIwTgdDQBYlh1Oe9tGuphcRPCrwzSKA8DbciZ2hGZJM7cLghq6rTLy5vLA2V06XVwJW8sus8Nx56LkMYmTYLcZz8oySaTRNHkv4r0nUnuWjiW4ciHyJNiFQGtoieF6Db1I5rvodAWGBJJLiG3EkDOryRlbiS4iXcEiccgMOG9/xwAebylbmKewu0jjESmNZVWCBjJIS4nEJC4heTlhjfjkAjr47r1jBGLuaZA89geLWUyi0lLx7C6CAZkjEhBJxwPfivou7jhuFCy2cBGSGyyo4kX5WBkcgsjNtAArxzxTY3VzM7SeTbvcRKIEhOfIeNtkdwyP8zyMoI2kbf4iRxQB812l/r1pezPJa5+ZYI7mJkGyMTGSecEsFjUDaACcnpgnivoDwBd30UkguE+1PJuu7ZzJFErqWIcSOGIaXjKg4Oee9clNo+l2lzYLMkRljYi6kNyzSSERqIfLt8eVJH5g+YFs5rsvDFo0mowMtnJdItxLI17Kj2lvHK5KbYo0OPLCBT6dTmgD3/TbuKOOO6s3a4kuo7d5iyS79vMcdrLtUhpMsVJHXbk9Qa1rrTrm9X7KVjuJFjebyIFlgwsRLDzpXUbXUKRwcnHoah0CNIRsETtchXkifzhEoBYFRs2kGLdnnr3xXQXVxL5F0pKxzr5auRIQqxpG24ocBnUgg5I53ZyaAOfS4neKO2e3JuWASGSY7UjRAq+TuJzIcA8jkY5NZdxA3mEXMLQJbzyIhkLXCM648tkY5CqOcDOQOoq4dRVHnfZDehUKWb3BeJluMlCApUALjJ3Hg+uarSXbyQLHGyRB23TOhaSTd5Z3EJKOmOBj+VAHM6hFHMZHhjjfY7SNMm6VsKgKMmBhU3cEcEHkjFcZfTwLdNcyhyY4GeMShQ6leC5dWG8kgk8cZruP7U/smxvFhtIJI7hykQmOJV3K245P3cnJH15Pp43rupSzWM8dzEbcTTKyJGhnWVI3bmSU4Fv2wFOCSM80AF1qFld2M0818YIxG5VrgqpSWZyubdVJ3oQdrDrk9utchMYIY1s0icxhFVbjYUd1mckQpkBnhLkn5RjA61Wu57eytba3uFSBLgkt5ymaZFdy0QZZBiEEY29Bg5BxVW8jmuLm1SKa+e1YRTuvOThQymNI5f365L8Dp0AJoA5yK78zVHtbFUl85/sl5aoX8kyRcxs3mLmBgwB4xnP1rphpMt3mK2M0moLmO8hiaY+XOrA71kMYxBt5PbjHeum0nQ4hHcvCYcTTi8img3rc9vLSWJsyLgA7h256d+5ms3lusq4hFzCsbtZI6i6ITEgMm3czbTlj29TgUAeC6jbyNLJDCDeWsBiS+8qSNWaCRMBIYZirFfPRidqnGOeOa6KALZzW/m20d3OIre2gt13NPDG5GFVuhIUsScjrgV10+iNazmAG1ZVQxtNIgW4EauvlRZXiUsGfBGTgc4NbVppmnW1789mJtzRNHsuNtxvZG4ViCNwlzwDkDqKAMLTNHsmNxJMkkc8qowiZvPEc1s58u4/eRl44ywAYDgEkCu20y7ubDUbUyXKRrdb1ndJI3kdEQP8ANFGABAqkYBwxAqzoWjpePfSM62zrGsLRzDz2aNX3yho2wJH3Fgc88cHFWbez02bU0+1vGDa/aJLZUTyfIjLFdxRSepB4cnJ4BPBoA9E0298qVJ4/s8kZtppUuREknkbVA8x4skHcTjB5GQeK47xBdYuzHbSxRJArPiYNNFNkFnNptJAnEmRj+Ee2KmYxC4nmtLdp444maV1kaMPGyKuJLZecgBTgDOBmsO7N1YWImvI43tjer9mto8yxhmXYzSKTuCEOp4OOKAPG9SvUdri6DrK9wz4hkCwu7M6xyAwMcCdUUqCeuM+9c9cusUs0K/PYskk8BuXR5TINqNAS7bBKpDDap3EDPequtzwy6s9hewNLK9xkXunRC3C4kLxzSyM+AithPlyx2/MM5rlPGaXtgh1Bb69uJpZVR5Io4sW0caKjTkAg3DLGAAAmeMnNAHorXbQw28MVxJdWk4iMUETRNtniHmsskEsb7QgfkgI39zPWuK1dnS8GpQ3tvbS2MUgCSkwbjL++lkt0813t3Tch3uoVzxgEgVyGh+KY0jkeCd5444pvLur2OKGJpHCv5AgeQGOR0wrPy4POADXN6r4mS7BvRPDb3Fy7wW1lMGuZYbdAry28JCkSqEDEg/MMKQMDNAE2latfaprkd7cfv7m0E8RHR9SSeQeXJK0QwsBBGWbDk/MAQa9C1DxDLLY366eYIJERbGSBsrFCS7SySW7ync0QKOOmWIO3IIrx3UfFmFmuNGVGinhjW+ijjxC1sjBGngKqCgAX7q85zx6cfc+N9O1GLUdPWW6aRGjjVY4Tb3JiaN2SdZ0JBCFuB98rJ0JzgA9F1fx5p8UaDWJrproedGNqSG2kIYsjQymMMNqgBc4wwbnAFdDp3iXSNUjhaKdbYRQWs0MwmJlluijF4YUVcFsFeHIOcgdK+QtZ8TQSahdyXIgltbY72t7qWW5Qs6Kbe3ZSA0MgOCSAQT1rU07x5PbRXV7p9wFv4bS2WaKGRUtWLApEIS6ZEiLnkevJ4zQB9cWtyNTvYWupoC3kQSPMkaK6tayRkCWGVwAp8wL8mdzA4zzXu/ha50y+vLmE3a2NtKsR86aIrJdzCNQUSCRcxgHCgEDjFfnd4Z8X679kkma0mOl3U8XlL966WdN5aBLhjhx9qBY4JCnqQAK9v0vxTrTPYwSTzx3k88As0nicSrtUCGacgEDcgQnJ5Bz0xQB9kzrZWkIszcxzWMcW2dLmTyoo5ZDkYCfLvL5B55UiuYvlstcMkdhGpj03T7lbhbZ4kWyaEh4p7SIv+983e6MBk7R0GRWR4X8JeNPHdxJJAFWaG0JupldVt5SH2PJc7SVgX7KF2hgHLZKjpX1j4P8Agdtggi8uWZXgjPmTK4llVEVViM4RfNTAAVm4IA+tAHwWba53SWun2dxawL56Q3sULqjiWRGlkcSABdoxkdBkjtWpa3WuT3WoQx2Vqstt8wzGQzorCKWSSDDKx8pXGQFOZAVJbca/SLS/2d7Fp54JvO+zzwuRBugHkNI26cZS3P3iBj94eF7dK2Ln9nfQ11C2vEhVYY4syu7ODcMhwfvIMS+YGYDkEEcZyKAPy0i8Ba/fXUgtkSSW5khaG9ZJYhIZZ2nFuYHYsHfecjGADjAFejaN8H9TTUW1iXRZXMaOp8iGUxRXLMBIFiljxHIoBww+XJzmv00074R6LDLEj2sU0VvJDdA+YzzXE5kbdGo2AIgiZS3ccqOgr0KH4cWsW3ybZo4nMh+zwfKcBVCB03Y4QA5JOdpJwTQB+Suq/CrxZdzyR6TC9ruW4aKKR2jadrifZHLeTuuEjiO/kYGFAJzwbPh/9m3xY+uvBqd2b/TQJrq7uURhDGEjKmW2mY8eawKsBySS2MYr9eB8NrJLmGaW2eWKcMMFFBZivmq+MZO1WAK4wxX1Nblj4K06GyuLMWWGuZM7yrqSJF3JhSuEHI9AM844wAfipcfB/wASyajNb6TZx2dvG6x3GmrJLiW3jnKxgO+fPkYBW4B5YjoBXZar8HvF92LMRz6jbNbIbG1RrdV8pJgp2xyD/prvU5bgehzj9kIfhdYxMtzLZwfajHbrFJEiyeWmQ8gljJK+ZgnBAxjrzkDUHw/s2ufMeygEbSMpWK3Crg5KSMpUKCW+8RzkkntQB+NWmfs16+ihry1E19PF9jndi7RqgXLTyPuIilyCBg5bOSOa6hP2UprpcPaGKF7dY5JJ0QS/aY18yORIQf3sQUgKSQTgDpjP7H2vg2zjgkiNrGxZZIngCLsjDZzIXPzOxIB/4FgDFaFv4K05diyQLJD5KoQd3mq8a5XZxwpbj6DsOoB+KulfspXB1S1uZYJ2ttPilzMiMxluJHeRp3jP3ZA5GTgqpGAcDNddH+ztYBEu5Ua1uyZlY3KwuxXO95ljdlXd50RHUsd+QCDX6zP4Si33MEEKpJgP5SgBPLlBYxk4+Vy+45Prxwa5m6+H3nzRAW6xARGRI5WOwuQGWMfKduVPJJA5NAH5P6j4HvrQsljbPBK0criSHZLbyW7My3MU8TjCESByMcc/LnrXmureE7hbmJI7K4uYpoJWuLu3SJ5RNFEUSNGLZU+WVyDyAnPUZ/X7UPhPp1ylw7W0SzciQooMiNsDOisUfcNuDlVXr1J5PmDfADSLgMDLOGhmN1bZaSVWmmQM7sZCCqmJhHjJ+7nABwAD8U9Y8N3Rv4rCCziWCO2kjjuGaCO5ZgIzHeySP8q/MpyCcjHIBrzm40jV7Ka7uorSW7P2+SBpx50UBuI1805LKFO5ZD0GG27hkMCf2/179l3TdZEEclvcI25wsdtOCPs7uwdJWKbVOctgt/Fwc5FQQ/sueGre3CT2IM1vmKCc2wfMaAoySW7NtlLxgKXxuUjj5RmgD8V9LsfEJura4tdIuGknRo44trNbRIhAlu5vNwCHHzjbyd+0DcCK9q03Q/HEd9bXX9nQie3VRsNhHLHLZOih8QXKeZHO8eAGI4zn7uDX65Qfs2eFYdMtGg0oo6SSrPHtjjlaCUq8NnEQSFKOT82cEAZOTiu20z4L6Iu5/wCyW82MCIGdozIqRjYpLqxz8oGPQHGMjAAPzK8JeDPH62s91p+kS2NvcrcPHCQsKoshHlJJA5G6QyI/KAjnJODk/Wfw38FalcfYbzWLWaAQTRxfZ5dqtJJtBmnU7iIYQ5YfNgEDI3ZBP2Tovwzs1gbz4oDDHG4jj8su3mcptU5BOFAYHgfMRnIGeosfBq2sG23t0MKGIRmUID5gAUggMf3O3BI5Pb2oAwfCuhJE8QhjiRcuyFTiJIyMB0QD/XE7vmwRg9a9FtdLjLPJJGVdPkzHltqnHzHjLE9+vOetaFlo62sagIFU5y6rtUYY8RgjKpk4GewrpIY9gB284IClT8wyeenHTvjrQBgGxhMDliXQKrEGNN+0ADdyM4GP0qzHapF5SNKjNMoZJiuxYxzhfrtwKvJvWeZgyMgGxkZSGUHDcEjDfe7dj9axdWuo7SMu6KyphR5YYvl13qTnhcBvfp+FAFiacxFAUMIkBjWQyKEfDHLqCRzlSOMnNY8OtzPfz2jJL5USJifoMggc5PAOOM8Y5FcrqfieUWkjLefLAhYB0RpOWbCordfQ7M9MnnkefDxwpkZJLhbY7FQo7rHJdSF2bCsf4towB6L6UAe3XmoW7ySqwMjkAHJ5jAOSwI4UYx1I4Nc3d+JAHTdNvhiykAdt7SMGIABB+YBsgewAJ4wPBrz4rW8F7c2L3D22+MtH8pd5IwAWcv0dPvHdyMEVwPjT4oabplqktlfJPFHCXa4imXL3DjzBFblvlLiRiGA7hjQB9VDxVGkbSAmOZSzlC2xd0TsvEhIU5I5A9PTmsC8+IWm29rNIZpFnLEqysGty8jbikvHVWYr+HHFfmxP+0zi5lhF3ILOWeWKW8mEUnkTJCqtDJGW3AebuyVBAzyea8w8U/tMaHY2c0EWt27XQtzcfZgZF23CPvdkjxjoycHuSO1AH6A+N/ijaxCUi4gnZlEeAf3TFw6/MO5BBAPbHNfNPiHxgdRVvspieRIYZY41mQlZUIEiOwYAcDgE5PA618ReI/wBoWPxNBAUuhDK8iphCQzSIquFYoCAzAkjnvzg8VnaV8SpkjmmaQtBJJJHAsu9gk4fklolzJncu1ezEjsaAP0C8H/ES4Rjapcl5I18xSTg23lyEyRbs/MdoB54ycdq9Kj+J7wSyWs13H58w82ImVY5JFE3ljdk7SMnAx1wPevzr0vxvaF0u47yK2JjcXEcs/lHj92zLzxJkITuwS2T24xNQ8eX8OpLGj3twiyiCO5Yqy+YQzsGjLfvowzIFZTgDnpQB+g8PxUljupUMwZo2klScybI1QuxYSFjj/WBh1/h615/4h+MJW6lvHeKWJEkUlWV5Q20MHt43+XowO9gAcHByDXxL4n+JMlhBIFure4hWVrS9tvMImgMhDJFG6/eYruZjnaGJGRXj2ueNpr2ymcXN+IJTMbSSN3nniS3VWWLy4l2pbMJVHzkMTu6E0AfY3if4uzFY7p7/AE8MfNmijS5S3SYvsRUikEm1rgJySuB1I45rwzxV8T2Zbpjdq5f5hGk7OUjQvvIlbAd8BTxnO/IznNfJ9xqmoW7Ikk0Uip5d01nIDLEhLMjPYRoWYDHLp1JBwDkCtv8At+weyEUtjcTTyQyurmFl3hCYw6B1Hy7UB29QOCAeAAT6x8Qb7UvtKu6oBGwWSR3DyiQnZC/l+ueN2OuMivKZPEviawJtPs/kxu0zy3JjkiWWB1BWIyICwwxbkDB4Oeme6sFsZm8pknaZoxcSTRxuJnQYY24haZQNo7hegyPWut0XRTrAuoHlW3WLC23mRx3CyxXDYZZhPE7hwM45OMdcCgDzvRPiXqVpEsAt7gWfmQ25kt5TFOGGQjtc7ASBwVBOfm/EehWnjS+WcCwubqxnaS3lngmuJbjygAEZmmeYeY0oO47BtBPPqerT4UeHNOiW5uUZpUkXybZ5YkswwG5XJjAAJcMQHCnnkYwaxLzRxa3FzqC2samOPyobsmPz5CYwUgSFn2mMbgAx4O372egBNf8AiOS9aaa6ubK5EVsxkuLxWMrRI5V1cRuRGoAAR+uVyfWqeo/EANBEPtkqWn2CG2WCF2ht/IcurTQs8fU42llDEHqw4rz668P31vLNdpO8tzcxshtoVUqBK+796m1cxDOCNx5GemK5bXzrh1CBEtGZrKGO3zOkkVusUiJiICRSgzOAw+Zvu4yMgUAdPP4me3tZrFUiuHZ45I7VSLjz0GRBv2PiSVc5Y7gpwCfm4PHavr2p2qLIJInggkYQm2+VQyphlnPnN5CF3YMEAbAwATyceXw34x1KaS9OmypPHKsU08MpswsIRfLdUyAzFefm28EdQRmI/C/xhc29ytm0lzbzzr9rgWN/NR5CNxWINky4J5XOeoNAFLRvEdxLcg37aLFbxSJNMkL3Qnj2KGRJGmlJyxBIBPQjpwBJqev3N1f27aT5D2rSh7eOIj7OrAs7m7kdvkdSW6HGMZ5zXq3hP9lPxNqc6x3UWpvpxMAnafckiLIDIkZDKuZlbBGT91gB6D6n8F/sWPDBbyXUE1yJLgJdwukdpCUXc5Tcr5d2HDkZ4XsKAPz6gufFuo35hk8xAkzM8ZyYvKcna8JDEPGQeD37ZIrq4/Dmu3cM2lzy3aWUspu3Zbbi0AGfMErPukXfgYVf5Gv1o8N/sl6bCTHHp6KkodDaThLqMRgEvGly7B7bgqFJ+XjnAxXp9v8Asu6bb2tvL9jZbgwT27OyLOsdiTxDgggY4AJ5IHGRigD8ObXwf4luriMWa6nd3FtOgke1tP3QVfuXCSxjC/ICCpPcnANey6J8MvFmvqHuIbwWwljijuXLefC4wNkoiP7+Ik4LE8Z9BX61eHv2foNCSVINEhnS8kV4QkLLbMiZCea4G4uT97HGDjtmvRtN+CEVvB9m+xhfPRjFD5EcUFtel1cxs7sC8OMgHjtg0AfmBofwmvtAmMF/cyG33F7kQs0m1XUSrCrjIVvlYk9AGAJFdTdeH9OVINUighEls/k2d5cOIHVJlC+ZIsihWUDvnv19P04vPghazR29pcWSQW97jzIoQjSNcdGcOrH90xTknp06E15N4z/Z5lt7gWMAhkiuFR3t44HYqC2SismQrYwD059qAPzs1PxdqGmyzWizRfZ4/wB1K8R3B5rhwW2EA/uyp5PT0OBXHWuraLLqZm1O4lWJJ5D9ntfmOSyrEzIXAmQ7ScgHr+Nfe+tfssw3MCxz6dLDLvd7q7DyruSRdsMZwu0Mq4yAeNuayNI/Y90ddTW5ntZ54bGaJE3SGRJt2FAlRsEuM5AyQcDkkUAfHOsXXh29vYPsUiz3IJjdZQ8VrJEwwWdEJYPycHHbnirPh3w7a3WqJBt+12l1bvBdi4VCkTAEiNYm2qWAyQx5xg4r72179kXTY7j7QltEouJ4zOoWKKSKCIKSURHJVmX5cdcnJFSn9mk2qn7DYGWOaaM2TyhwI4/LwYJnBBDKRgEAg+9AHxPD4HtrZ70WErFY/LEKf6NfGCNpAGWJA4liQqTwEOPwq2PhhdajYFJdMigiN4W3RRzJO1oxJVLgzqFcu3zB8cAdsV9w6Z8Db+zm8i6S8hSRWknuYylujyoTtSUrGXk4C+gwBk9a762+EFvAkVx9nW5m2ortIJHM+zJCyRo5ATv9RjvQB+eeh/B63+0Lbwm8iQzlJYGjXO9uYoXlkAE0GcndnIB716hZfCA6fdRPPaRwzxuGhltC5sCuQoUFAQXH8z6V+hmgfCm3l+eW2AkkImRFgjD+YAPmUclIyM8Ng8HjFep2vw20lxEs1vEuT+7glEbRuyLktGAx2Hd6/hmgD869L+FmpT3EhDXBj81JIpZLVNwYEM0bzysOB1j+U49DXodp8KzGtxc3Vo6STQ5eUSCQ3sYb92szyRgRODuzwvA7196xeCtPso/ksIm3A+UwYbefveeh/i68jjjrVS+8NW7qYI0hhFyq5njRUYFecK27BPHSgD5O0n4dWVtFbyi0uJXUDeUYmMIQD5WQnyAqMZ7HnNeo6Z4QvtNlheGKd7S7s5HSdZ2kCOn/ACyw6jYAMAhRj8816a+liCNjGZPMi2kr90usYwXYsBv6dgScVPaatBFZyWuonAiMs9nNGf3cQ53W8qD5i7EnnGB69qAMi0sAlojSnyLlQhMSRMzkKxz/AKwDafy71QEci3UgCxmK5hLDdjzTKBjcIl++7Ac44HfFatnc3iBnKveuGMnmShQohmJKoqqcuoXPY4xyKLmISgx4EAixKs1sdxQNjK5dtxBBwQuenPYUAVtG0+DSxJGJUkjk85ja3NpbGYi4IM0ktwpLbkPCKMj1IretdMtUfzGg2OyKuZATMgaRWQrsGJOMEdeuDWTHHJHLGkNoAPJCD7QsLSNKynYEdpMupAO7Azk9K6PSLqeWcRNbzsCgRm2AIsijBBz0GR0U44GO1AHSQaauyVriYlETKCXPnHpnARThsZyO306SQ6bal4sJPIdpRWdmPynGcMg/dxZJzuwDjirCXZFu3nLEHRDDGCcmIqeWkwMkkA9fXtVm3vBMkcJCLGyM3ns3lOCveInAePd06n245AIPstvLL5MixbldVZ4nkXY4AwISOGiOOh+bnBArXt9NtX3mO3QSBsM4ZQWZh8zBQeh5x2rGGqQSQOBGu+Is/n+W2JGLbcZAxnH1AJ57Co/7fj06aZp5UEhSJXVmwQgUHKICNwwewPfPIoA6ibwxaahAYJzHLA52MrA8xupBBUdeePeviz43fAv4eR+GvEP9s6dp0LzxXEcFxcRoFiuCrNGAWUsST3OFNfXFp470Eho2vUt3mijKiZUCqSxVFSaRwAWOe+eeRivjz9p34r6XbaRqFrFc2s8xiMka3hP2d2RTGqb1UmKYOBxyepBI5oA/mr+NvhCHwV451HRNGnjuNJhuGaOCFjH9pFwwDTpGy7YcPkELxjpxzXzF4n0kXEziZIbR55Zknh3IY7ggskO24BG2IHHmdSGHpX1L8a7q1v8AxZe6tYtNN4iM5k1SztrhprdPNlZyqNcbf3fLbcYOOw7/AClr9zqE8iX0UEdwFVrUwTndBaTs7bSzIfml3q4YDJzgkAUAfMPjHwVq4udtvb3k0N1DNKU3tcXgaAb5J0jfAe3Axs2845rO8Ka3q+kLYQTqZQl/btsmDrdGNJQYiZ2kCGNmdQRk4IweQa+m9WuYUMLaraiQ27xWscIwqbZYzvS3ZHDFVONzMRz24xXimuadc3ayxxWtsiW0X2meCGdUY26zy+VbQBSS7jbESxI+YknAJoA09Q8VJc6pKzNGV+zvAEZkaMbf3bx7TF/rXlGd2ehznHNZ9/rt7eC2naO6iFtJd/aVXbAWtzbou+KREyUTJbChg27gV5S321blCkUiB5pbd1k2CJWIRY7iFcljaxxOmHxgk9c5FaUF7dW9z5F5Klyt4XnlmiZoI4hAvkosMxuVzKxUblwAecDFAHqPiLxZBHaxx20H2/y7IyQQwxrKlzK8SRTzuj3LLBP5TLs+RT1VVB4HBQ6jrnh+9JurWzWLUirTCTziPLSQusNlBGMu6r0yOg56Vl2V7LLfW1+7eXdGEm5khXekkXIFmQCUaaM4ZypLc4+9Rql5Je2IFvcRPO6O0by2+1obiFzmRJy25cxj5mIXcDnoRgAL3VUu5L+b+0JIYp7kHyY5HHkz/aFVZJ9sbbAUePcTwC2M5Bx1Ta8qaUlm4e/l+ys0rkhXuEmlt5Ra2sjRhIlIV2eQkMm3bxwK88F/aizRnh3LdokNyLWONVCxhj5LGYh3bzEiPmEYOeTnpraTeaUbq1n1CYNHDcJJLGZE86KOFBFDGttESQjDaZAw5YccZNAF4Wdwsp1WMmBJ2gEURDNZaeWf7NFLcSAYZZEUhsdXw/A5qE3trZTvZhIyZry6S0iaZJWaOIM0t0GDBJGAzhVYliflzU93qoMkpWItp63jQpHLPKgWEF5AfKSPaTlgMPgAnC9hUSWOnxLZyy3Ia2tEvllRDPdLBcyxKyxpIHBC7cY25A+6D2oAzhqF7bLbTRFvslygikEFlHBesBmMlmfLTRJGApABYg5x1NVL2FfJggW0QDU0itZLe3laV4TG5VrmeWN8QuwTnGOWwoxV3VtPs1nFjpzma5WNLwxfaIikjyqszLKXRmtjHCQAoYs3+11rOs7hLG7vrmCxH2Z3UGG5uI2LBUGxolU5A8wnHyg4HYdAChBb3M4ltYwUlJKQpcSRGKSKSIERxsHLCUEbcuAf72OtSQzW+l6lLd/2Tvv5onhaG5aGaLT4W48qBFf90285y2Nw6E0+z+3vc3NxDaB1mmmtrcKQ6xmXfMJI1zlSqY6gY74OadKzi1gvIbdbtgWnvZJIo2nnvgwWS3llhZdyod5UE5Hck0AZlnbvfamZdQ3nyZ1jkkIkiWR4NqRItuIti243L856buSDWn4ga3P2WSyTLRkobiMxCK4BhlSe2ntQEMmSyMGk+ZQf7wIq4t8k1xaIszTWk/7oMWc743aCaSFYpE3BQyNhssAON5OKz9RsbLVrgpPp0iWwNybyNI3injEQCW88ZjOI0OwElyu/OecigDMOrwI9xLrP2vyWaO3R1SWHTVitFEklq12F3KWmO3LHBx945qbRdQVj9vgs5I5Le6RML5LxshVVaKNp3UpM9uAoYg5K5BJ61ZJHto5GsraLUCqbEsbi2JhztRTLIjOfMbYpJJH3xk4q/d3uk3kqD7UdPcJFC8M1uqQ3CxxLKgDIQJb6JiMkHn7vXIABv3N5Jda3HDLN9stUnE1p508bTNbSR5VJcNtj25Cjbgtt5FY2rWJHnzWsk1gJWWG8e5dc4hYeZa+VESdjEExswwBgE56WbO502/ALWN1K8+nx20iokkAMaBTHcQQxqXZlwMscHn5sHOLd/qWnWlijwwXoMstpBLNJEvk20USmOSR3Ut5x/dZGMsMDI6UAchqnho6pJcPDazW8mVje98oeZLkbgzyORnJGOAc5yOOa8hutJubSe7tUtx58lwxdy8k9z9rglFr5EUYyBEVfduX7vOcHNfUOl2GoXUV5qqTtsiiDP9ptEngmESqkcsd2sW2M+WVJJyNxwTnivIfEmk6oL26aWY7i9zcwxLbyLMsjRu8U8Lxxhi0sojL5AA3ZIwKAPK5LS4N39gcsFjlQDzYpGEwgUKglbbxkAYP4HnIrp9KS4sr22u0SaCdQyi3WNCys/JJ7opJ43Y4PpXRw2N3PY+bqkSwvDzc3UyqqvZyAOnlCPl2EjJllBHXqel9XsrC3t3vhCZ5JMJK0mWmkRQ25vKJOwZHBwT6UAd5pl7eQWwjhQziW3SW6uJEQmPBVpIkIzznjjp0r1a00z+1tLOqW6EmZTEIioiYfukcJGykhWwfvcHPoa810eWWeSPzY42iESbntT5YLEI0ZRXwCAuNwPLHmvb9HR7SE7pZAjW+W2Jlmy+4SNEgwiFmxwM4WgDY06Of7JFBLpwIiEGPOk85WDrA2JeSMjyhk/e+YkjPA1jBBbwIXjgQRxSsskcsm9CowfLRoj5SKSBzkMO4rLREsoLXydUWI3LSswaeVi0rbgqAOnA3DGAOAOvrb0F9VivTcXjIUmtvsI+cymVZGaSSQRbGw4GPr2zQBkatfiwSNYlFtc3EBxLFBFvuNpxMxIk4OCSScA9V5rgNYvob6RHitjILIAI88mxboScM83lk7XGeAT8ucdia9E12w0l/tcReGQzTIytAY4ZVllTfmcJKeBISCMrnB3BTkV5m2g6lFKSbmGe1VZZgYzH5chUlCjhWwGBzkeowM0AcrcHy47l/KVVedkkMs3mpGCdqqgQnfkY4APGM8VRS1VzcyNIoiMkau0TfuYSg+RCCeCw29s/NjrxW3eWFykUqsqSF5IWigCnfkgfv1zyy7cDABOew5wiacrXcaNBPF8yFd83krnO4ySQOoMjbgQmATjHNADIEdP3qpEY5AIo9ilBvAG4AuOvynoKyr2eKB5GmwEcGZz8ss0c6AxghRlQMDGOpx0r0KSPTrpXjiQ28spUSPGyQybo/md3BJ2qzBvmUZ5/CvJfFEKpPKILmNgzAXATc7CRWyNzbfmIzz6kUAcNqF60TXN3byGaOcsGYQvbXNuwGxnWPaBl14ZsYwTz1rjbaCSWC8kjiIt0nQTxuwmWffzvjfOI5UXhQMA9D6V2VxHd3j3EK26XUYAijkhEkbMzrk+aSoBIHYZ6e9U7O11SGJoo7G4SMzpE0UEIcAx8iaQP6+/PPfJoAr/ZbFoIlSV5jBCUtY3ieSJXRgypcvsUecQxwQSqleoHXtfD001ussq26QW4gP7u1QTvNcREK/nRuApkXO4fPznvis9NNe8vJ2lMtohgiklyzQskocEgBY9oz1HXk46V0+jaY1ze3kF/Oka7EW2ljlAiJiLOqPG+zdM4K7yNwPIyaAOxs79Us7VYXX7ZcXCN9plEUUlokilZNsat+5VumAck/dBqG7tDa2yzRhW/fs109w4Ik3fKGVc78jBJDgY7gCtzSfDV2wku4U+0CCFz5sEAllRx87Lbwn5bZUxwzndubIyKr6hHqDrPHJbXD6fJbxyGMyqbmNxuyLiZRtLtk7ucAMOnIoAZoyQ3clvZwy2xW6tJN1w8hkWSRXJiQImcFWPTgYPXmur0WDUNO1m3tLm53pDEkcKOuwPJM2MgJg44HJ+hrC8OWpBhjm2Wts+FmjjjVzufPlsJYQXlTAGTgAZ612+pXdlbQteCOSa8iMdhGjB5o5YnVkUKWwVmz0OeNw5HYAlvNdludUeR4baKWyMloHSDyJHtS3llZDuHnEktjHoavGxtftDwJeXKtcWw85bfIBlAAhG+UYbMRPIJ+6T1rHt7ScW/np5lrNGkTFb4s42sCxHnBCpdcYK5LAdu9Ol0u7nZLnUJLt0EH2iM2axSNMu04WZvMARcgBQOcE9zQBkS61eaJ5cGj3KC0t5y629zBFJtaVtkkv2pR8yEjOc45x61pWuoaaW1fVLm4tYZGt1SSTyTPIj46KoLK/zfxc7fzq6uhwXenFbm0t1EUPmI6MyyzSOGK2VxZ5IEKjnORk5zXlM8s1rJKiQGOCNnRhEqwKCzAo0gBJlTkcjnA59gDp5dWtbh2uLgW8OmuVa7RIys0k64WIlQrCTccEgNkZyRVqXUJ4Lm3uIYdlpMvkxWEtvmEnbtEpkJyGC5IGQTzgVwum39vp7mOUYurm4VmMF0Lu2Rd4ZpPsiq3luy44ODk/jXXajbXjpHNYy3UdvGwjlRZPNSWPh98x2nyJDnAK8KOvTgA25Jbe51GAQ3MQaAeW9pM7QA3T4YssK4xKOAFPUdRzx1tlqVxcTpZXK3MZSK7SJ5F+1WzoEyyRqnTAzg9M9K8/0u0+33m5ZIHuImW5dQjmad1wEN0oUru7M4bkAe9dza2Ul2Sst4yTMgeS6Wd1UxsxDW8dpGpCkjuD06nPFAEvhPw9cNqSi1eZftDyyrYpIkMUWZMqGJYMQ2M4AzxX318B21a08V6Lb22n3Ue4i2ksY7ds3TthXnffC3k7doIxhmMnAJ6/IngSCCF4sXcNpEhWW6doDIUbJKpHI/zSsQOdmcHgjvX6a/soeHLPWPGKyx2dxexq9kPKl32dqkomBWUSxuQQyBuN4JPy8E0Afur8H/BOpyeFrH7bDDZlLSGZY54CgMbDPkboxgyEZOD+OK9Jhgs47gW6WroIhBtlt0iZIrlJNpkbzMEDccHp0zXTeGYZtL0bToLRGfbZxRhAzx+SJY9pjVvm8xFbA3ctxx2roJdK+zeQ4milmCyTbLe4TY5mU/LcjbliJDwPvZFAHNFxG6bC4EihWRkeOcAf62QZUc45689s4rShv9/klVCqnmgq/wAk+AOoDgHn6dafJHKuGkwTFGG2SKVjJJPmBEPyykHHR62JbaG60pp/syeYpI+0x3RDZhwQqgLwx5GBz+ZoAwpfImjMtxNAlu7vbxxyxJJcOzhsPLCkmGHv7c9st/s42yw2lvsIgkYE4k8plGCm63A2EYIH3valgs7VW3nY7NJ5omlJJQZ5z2HOevPtWnLIgZhBAiRFIX83e0jF2Yb8IpJ9e3bFAEdolveym0zJHNaoplmCmOVRLnYImeIBIjn7uSQOoq/qvhOKawFySy7RbzRzMkXmnygWD46qzLnPHHJPpSOHSdD5AJkEcc0qbd0p3fu0wpyvQ8ngetaUd3Lc+ZHOZNiI4kTcFEaPFtc/M3O04GByccAigDxqfSIY7+e0mZIrK6U3U88Y8yaArn5Tn955OAflA5B4FZB0tpZdUVNQhnt8vHFcwI2653A4nLENv2f3RkjHIr3CfQlnihAiRlkaFYJVUebIw4kjlZeMAA9Tj0J7c/qPh2ewjhk09YoJUSYRyrEhQO33xHGTtUSHOM9McnvQB4XeSSRymGWa2MNtbGFVRE3yz5K+eV+4o3evr6VFoy27yDf9ndhIHCJG8FqzbzG87NF8yzbsbyeG3ZXOa25jqCeZa3trb7ZLWeJZHgUXBluJd12SSOCV/wBTkZG7p2qlDpllYWM89lcMscCO9wqpJI7qB/owjWQZZ3m4IUEjvjNAHe6fY6ddC9tY8L5k0M06RO4ZriD/AFL2pP8AA2OT0GeapaxPPMfJWFo47K1j+zyqNty2/HmC4bjecc4HYZNfPmqftI+Cfh7ry6V4g1NLIf6PFeXt00RWBWlEIlUWwYxp5hHLdgT2JHtMGp2WowDX7DULbUbO4LXCvAEeMxSxhLYEh/lRrT97k4wBg4NAHT6W93Ppkou1lsoppHZVkYMGtg/lwR27P8wZm+7kfNjj1qxeWt3rKxWE0ZazWbyvszDaqzw25FnKzxndcqkvXOQevSpbaOKSWzLM9zaRRyrHFKnTK7rdsF/3ixy52kAhP4sCuy0i2RZPtMSqTJHtkR1lkaOYE5eJQh2/iO3tQByVl4bvYrmLdhnMGyJRhYluuSXhXPA+U/nxXoGn2ojLwzRztcBcI6Ar5VxkfOMgBl+nGT+FI8VxLNGwmtALiH7Q+1mJXPQOF5Q8dFz+tTQHz3BjfdbqjKp3usxSP7zsxHytn+XfFAHZ2xmlRVzJDtDRT7gvzyLwhXsF569BitG4I+zQ2bbJEJkUy5USlkPyqWYjd6YHsK463mZ3eSJw2XCP+9DDb/fBHU8/pzWrdTMSqxSK6ebHIoCsrQSSZJQcc49Rx09aAMHULS8W4itBG8c+4skJOHYD7wK9Q3Tg88VkajazWHmxXkc1lfOCipP5ZTbuyz7Fz/Suxsb37HrS6nqwe7jCuyy3A85g7A4kBOB7469Kp+JtRtfFF/GunWw2LbJFJIYRHKHKhgeGO4++McHmgDxfUreddKmvA0PkxyyQbYIvNYHBYACKQnG3Bz055NeE69LLbzS3kMvntFjzrMRRJPDEx4JaSUAj6HpX0vrekYhW0hbbBMrGQKyhRiMKXLRsRuycYzkntivA/E3hC5S+xbSSQ3KRxbjGPKae3Ucx3GNw349+9AHmsOvahp1/c30EhXTmKfaLx2hjtrSKZd0MURDtkmQfw5966HTPFF5cXlxeNO1wVbyVCQyOpcn92bWSVQrZX0PHc0+bwvf3lve2/wBkhWze4haS3UxSligyn+jqx2qB36DFb1p4cFusF5KqzREwRjbthlWdAN8kUYOMZxx1x2oAiv8AXBq1jc2d0losUkpgjWaElEk6vuIGYTz/AAjBPeuh8Lx31q4ghGIwqyo1mvkwIAoZgQA2Pl+8v3ieRmuGl0SfWdeltIrdLcxIZbaJZQpJQnEsZLBXGe7nOMdjXqnhiLULCe0hmt38y+gQmdXjIjdWMdwz5bYFzkYJy3bigD3LwpZpfW3kiWdAyAQQzgjc0mWMqy7dx9s9zU2p6c9ndYEVvthZUBMh34ePDPu3YbkHOMnI9aNJijtQkjHAUxgMkJ3QFB8yxMHIUcEZPFXdR1wL5pLRSwsUjilvYhckGVslRkg5wGGeee+MmgDn7u58uHyl8stJuEHlKDlwASAcYHHrjpXg3ji6dJbiWO4We6t4vltZkaTyX2DcigDy3ZuCCpIzwa921xrRrOXUrcxJaJE0m5IoyVJXYyKgk3ZJIBAGR17CvAdbtjq0v2Rb+0tFllVnDq0g8sAshVMbNxYgY3kjuMdQD4h+JPi7VdKE41B57KK8lYSpI8slyHVcfabJFyEiZGG5W2gEcV5d4X+Ovh5dTt9HjlvLmYtHZpdybbQwFmKtIuX3upCnoOMgkjOa9Y+MPgW6aWQfY2vVL3FoswiCYCbnSaXERKKxwPlwDjqQa/NbxX4a1nRdXvWuoha3ayrJZTQyrbeWDl2QgsCAxAAbGB360AfqKfiVazTQro0d9MhlEb3aRu6JJGQHMtwLk/vCcYDfhxXolr45vWgjbS5j9pRvNaG6nSOaWQrgjzSQZAAei5XJx9fyT8K+LPEmjXKJe3OoW0EJS5eaJpJLV5AoZWvLuUAPIMKMYy2eFIxXsTfEm9Saw1Oz067mN1EjOXkiMYDNgtAoiBKOQcY6Z6igD7xl+KS3N8lh9rtonkVRfLu2zw3CuWCA9FUkgemTjpVy/wDE11bQobW5hQTM81xHJJFLNPGgLYgbdlAGxxnPt0r82p/iBqdzd3ptZ0tb1blQ0hCRX2wAuykruUyowx82MqecGrlt8VvFNotnFqNwHlunLM0ksSQohOI2hmjYmK4IAPcAjkCgD6w8YfFu/s7ie+tmjnga1mjiRN52uE2qhduke4nP0PevCbH9pK70GQ2Wp2yi7hkedLxFmeOZHIdoJEZcSMoOAD8/HA4rO8Q6lc6nYS3lrCVe6EcMmoq+6LbgExtI6gCXfglsYJ718veMdB1giSGIPeo++5Z5pJRJHHkeYGeNcAkAjPTaaAP0X0H9ovSNX0rz3vbeOSZd9tC4WGdyAcsqgglg/wDFjAHBINehad8YLe+06KBL20V54d+2S4QESQsGKOC2STjGRnr1r8Sb/wAVX/hm5gtLV41ndCsBVSrRsrKViJucBICMgHuSM5zXqtn8WftNlYRSR28uoRZhe3Zkt5maQAEbliAbk87SevB4zQB+xWn/ABMF0rR3EsRkWMtIkThIwjkKjAj5nCkn6gHHNB+JlrprR3sckaRyny7x4yVwCwEDCSXGckHgZIzzjpX5a6f8WtVhiIVp4obYPBCq7hiREG6OaVwDIgdgAeR3rV0b4hT3lrJ/acmpXKmEXf2GN53j8wSMvlqUjIwCVbOcc9fUA/SzUPFyay91cmVJ7fD2kzwyJMsRkK+WkjRscxtuXIByDz067+meKbZXi057cSxRLBIWYItyhWNGcRzB9jIH3bScsCM4718TfDTxqLuOSNk2Rm9hnliZXuFufNATyZOPkdRjGeM9819U2Nlplwok8yx3RyxgMQRLCXUHyWUNuwA3XGBjk0Adze6cupWmoalHK0ckULQ+ZOjXgtbYyYZhIwG+Zg2BkEjOUDAV5Z4k8Mafc26SRR3LRW0Dn7TPbW7L9qZcRyCVJyzI0pUFcAgNyB1r0LTGlM1za3P2mU22LcXbPttkjMivbtd2sG4yJsJjDFcjfuPTNR+ItHguBfyPp0i2F28C2yk3AtEmdVMVwxkCbI2cHr0APSgD4z1HwxpTarPf3ss7ywNFb37QMiQOQhCRMQWKNtPz453AEdM1BeNFblksLC7tY1/cQ2gnmZZZ4x5Y+0TbTstisgYyYIUDjkYr7Qi+HNnrmhRwwrDcTlkiuxJHDbQrKDv+1xtAH8+PywQd5zxg+tcZqXgufRZJ7eTRPPjlY2N5II4POtFdlEE6sISVikQjaR68c0AfH1j4Q0iKz+2z2trNdXN1fSG3hMkcVrNKjSOk7RZMyK2NpbYDu4Aq/ofw+srm60uQ2n7wre3M8dsotI5ZBlY/Kkzl3iO10jcgsyj5cV9CaZoWsMbm6uYmh0+G+3xZtI/s/koQiLPYiL93JxyzsJB94JxXpHh6yWwvINShS1na8uX2W5t1UPdeYhn8tZQFjhNvkByQm48HPUA+RNb+FOqXDX/nQ3UEVyIBZmSGNri2nRTJP5kKuYxgKGO4gkDgGuPuPg9Kmt2r3pu2u4LYSW8qx7rIyXKAxJDGY8I6Pbx5X7n70j1x+md/plncB9T1tTGlyofR7eThrtGU/ajO0CsryRoGLAHIXsTgV43fW8MV/NK9i6RWdot9CoIntZZSrooMi8FVO3gEkY+tAHzvN4O+zaVAXW5itrSae61G1hijQ3F4E8vbHI48y3KkjaFBAQng556zwFbamZrEagLc6RPfPdJdIs5ih/eIVsjIQNr7lHmNjHBOMV6rpemXN0t5YSJDaLcWklwj3UccrL51woaGQCUtLM6HAKBsL054q7pmnxWriK+igsreCeSRbKNJJrW2mlXZG1xHCrbC5wwBA6/kAey2D2sVrbwWrbHWJPJKA+WyHIWFw4DOqRl1O35m3ZUE10trPD5S2JEBls5CL0SRHCiEeX5oIAMmZnVdp6g8gLkjx2916204LKt/p0UiPG8kTu5nsrrdiOS2VRtlVVCuNuQcYPpVbT9ei1mCe2W8u4dQKtHdOZY995dyNvWVSr/LAjBCc/lnigD2VJHvmL2bq3kySylLn9wjIU2yeQQp+zgL1VirkZIGDkyadaRXNy94PKnN4Il+zswWXZE4WSJ9i4cdShJz35rzC48axWFvDE6Y1J0Nre3EUiz2s6MDHJc4tywEvlMQQMsD2BzXYaTrcUWnz37s3kxR2r290RH5s0dvGVmhjVDxG4LZP3hn1xQA3XrdJLR9PsdP8y7a6ljwr+dG0EhE0m2MAF2VgV4xnPHc15V4ieKO4h0aK3LSxtGitbJPA8F2o8qNzDkfaVBYuVVsHbjINeh3msNaXg1CBbdcmOdmjRxJD5P7+OUAMWVWA+fjJzXiOreIZtRu7fUpbpItmpP5bMAj+X/rCVYDIJUHBbgMRnHNAGhqMM/h3dJcx74sNeNeusyWvl8WoGTMHjuizZ24PIyQRXV6JqmiWemR393JNNqM8btb26RwJA16/wDArlwrSfZ+oJLL0IBNeB+NPG1/HpNzZLm7K5Z4JZgZJYrlg0dzaBziXa4BQjIYjjPbyib4i+IXjignuo4reEI6wrIfMMjQ/vHZU5S5fCk7SCBwMEgUAfVWs+IfPvzFq0cKR2iSNDdfZ2eCFwpIiuUUEG3ypxt9/bPO+HtZkhuI57hI3eQR72KSJargECW1jc4s5VO0jsa8ci8T6te28Biv5DDdou/VTHJ5gjLyqhiM0RAw7AZzkZ5Fdf4djdLxRelp7C3lzPMo3KI32qZZWlYGdSW+YHAA6HBBoA+jW1/T0gkkmvFvIYPLkhLL/pcckhCzW7rAc7N/zAtgY71wWpXUl5rdzcwqodrAvEzFlMcJX93aCGNDtfJ4Yc596xLl4lMd1ZKszXN3JAc2+9YY4ogqXRixiFQmGHc7eATxXE3PinUtNvTeJdxy2dvMqXZjwtrJcpgpK0rDcNox8oznoBzigD0ea/1rTruxmtm064luLZ4brynZJlVn8xLeUhC00x6NGyAsuV3DrW9pWpPbRm41Oxs41uIY57mwgZUZ/mxPexxxy5tsnB2bsIOFbNeWWvitdWeC7t3S01AytIpuYFlaeV4jGZGViMDZhgeqjDYrqdElk1CC/t/s93qGoWJ+zw3kbCcJG4JaIJwFTJ6An8aAJP8AhOdUu5J3s9KLQRTy26PHFc7WETkBgftPPyleRwaKpXug2wnP2q4MtwUjMojuzZiFggXyGgQ4DqFGSOu6igCfQLd762ltZovsj29xHdTrLNuYxsQdkDAnEeeoJAAPI9ef8Y6ZdXKXF3pkiiGzzIoBjjlcuwUqpc7DhRwd2T9K6SDxTF9lt7CydALokXtsGDSpbOQhYTFcqTjDEHavUHFWLrV9KspLeyWGOC3KFEuGLXEV2Hfy/KfevzsrE5wOOtAHk1vbXlxPCwt40SzjRd9zb77m4d1+dkQMVkyDgNj3zTb61W3jlU7IZJmDFXE3lWqIGYRsqoUQtk89P0r1SZIJmR7e9hhhjnaNdoT5owDl4mbkAsxGD68cVyGvWAYXEkxCrbQiQSpIhkkVm2tM0bH96BknHXnigDjLTQ5L20iaG9jaYTQraZaNEKhizMwmKgrgkZ7DA6mvSLOQaJHaWhhhkhcJJbCBgog2MPNGVOFU5YjPB5xmvJRK0JSK3nM7JMPsU0OVWBnYFbhXI+SUt1TkH0wa9fstQIubFL6MrCIoRPNtjU3VyFEbuxbpncDtGM84oA6Ca2tWtzqdsztdwur9pFEW/c3nEgfIq88HPXAzXMy3ZN4zxahbPd3TlJF3Ky3SMmZViknmJC4xlAOD6DNeu3FvYvpkVtHPbwT3No0Pl2gQechBOWJI2zMuQR2LCvAdc023j1ER28McNoowkJJN3BMRiYCSMkBdxyxznPHTNAHQabdLerLpsMc0EcschIZ4izpAQJXhlB+QqRknOOwJq7JoVprSotu8saTv88FpGt65a2+5IhCsyMT98A4O7JxiuCgu7jSL6C2kuo7gMXEReF5kg3ghJZY1GFjIOM7icjO04ruNCkuJXMIkhWWGUkpBI0jRCVjumk27Tnaei5PzAEUAcHrFloNsJdNvElliWGYeU0XkLdXjNiNUMeTGqYJbfgt/Lym60W70i3uGnisfss267gsWkZEE7Yjt54ppiGY4A4TPT6V9Q6lBHNJJbZW9gsCwFrPbK6CWRDlvtiruR+ScPgjHUHkeZ6holvLGzQ3c+oXDRvZPLbbR9giB3mSNyredHGPlGwEgjr1NAHz9rt7bm2thcx2csqArK9tCl0ZFRwx3MW3NOgyN2CAeM1BFFas09zaXX2cIhit7T7PDJPcSYDRLIXLHJU85AKgcYqt480C8s7iPyQsljFdrLdSwyPHNIVQFQ29VYMVySoX5iO9ZnhdPturebbK+nmVHVJbiV5Lm4mQgK5hCkRylcr2+93oAWC2ulury51a2S5jWBZjbRqkbW1u0mEkWInLyFsEEkZ9M129noqSw2072pskRAqi1dW+2SyMskb3du3+pm2/eOTk8AZGK37m7sprdSbO2a/t3gtb0xbVuHt933WecqZDHIASFBx05rqdOuoQkCyqymfCJc3EZeCVs7FjaQR/LLjkfSgDjzpbSuj2azwyJI8U8c0YuDISQQ5LkGMEH5UI2gDk5rWt4zYXIzE6iKIS7nRYreRCwDRPFnPLfhxwa9I06K0tn+0XLq8ilgRGh+z3EuTtDswy7AYyR8ue/asHU722hW6Mv2ZlkjLIpDGONZM7I5GIOG39FPI+mKAOPvtfltp1ubuyubaCR28o27g29zjhWB3btqjGRj9SK8u8TajdQG3uDf2sUyzGaymh+88Vw7AqI5sb5cDBUfMfQV02rSzzW8xW2uZCmIlRvOiZPNJGYDsOI+Tg4AxxmuFl0mTUpX05xNdPDsSyVrZHit3U75S0u7KPuIy+c46UAea6zqJuL2SRX/shb2CUYdvNklnGVJCx5MBZl4LALk4JyKXwrHc3KQWJWWa0muUnvLu4a3DRxoOo3Sh1XevYbcgYOTXcr4N05CZdRe6kubfy3t5g73EMe53MkKb4wBbcZZZCD6GvN511V/tZ06OOOyhnupLZi0sSvGi4ZSIQdyA5wx9cBe9AHsLXWnWzTRRpdS6jbDy2uJpAguw2BtVAeESMYDdxSatJp+paZaytKYYkZmBQlRmID5ZNvO1pOcnjjjI5rzTw6ZgyG+D3MUG52necl5CIwdm9jyFOdq59QSK66E2N0/wBmt4rlBcSpDAsxH70zcS7lJxhR90g46c+oBwfiDSoNQjnkubWENdJFBbyRKVUOwx58+0EPkYwSOMHPavIrrwVFZPeybS1xbukEbyRp5YkchvM4cgxLkAHHGa+rr/TImi+zXdq4WGJgkr/LsEeUXzWjJGRz6n2rym68O3sesGe1M/lBgsjEySRzJKuEYoylQgGcHnHpQB82a3Heyb0fTYQI0uIFuJZSFlntwpWSJmIXYVJ+XPOeM4rzGNpZidPvlltbq7uSyOi7IEt2JGGYf6+UNtxtz17V9mXXg/zLG9eZkeD7Vvka4DSbiuQyQMB8nBPA6VkWvw0ee1lVrO0WKUY09l3PcKuTIZY4LgBjMwJAYE45IB5oA8N0bUrXSopYpVtpZGQxKt1vLXQjQpJeuM5Y7woQdRium0TV3kks45RZtPEm6DYZDHsYnbBNMAxEgzuAxkYx1NdVrPwX8QSXmnPpdk92yQ7RZzQ/apYkjXMiyyAAySFhvAbA4wM9KyLX4da212PtbSWsQcRSJcRSQTJcRtu3QxW4IRVDKD1OOTQB9JeEprO0tdLvI3VZFCGe4iaaC0dZCwZZGLDdchhg5xkYr2S3uGuo/PieLzbhCbaK3WNEuY4pMl4t53+djdywHv158z8IeDry9WDSL2Od4wkcghjMREm1D5MiyB8qxbB+Ye/PUelQ+G7vTJbe3jke8e2CGC2uLiJoYJ1P71J5o23bgcYRc9t2KAOstZ/KEU8K3n2sFol+0Zd4iy8GXcMPHnpgkDGK6ON0htttrJcXF4YwJLtMR7c5DL5Uf3kzkNxnj3qZYre2minvY5HlurZIpLeOXGyVsAuIcYKcADufao4mjs55bswPHFFv8plMUK+WeCroHOWLcfkcCgDpPDo1ZL20SO8RmkEZSSJFVoWViNhVwEJPIGfmO48V9P8Ah2SWeGUXp8uRiEmjnWITx7cGIQkZyThsbc/eNfH+n+I7e21qC6vPNSxVEdRGrxxB8nEJfGGlHJ9scmvoDRvF8Egs2aK6ubeRJzaySCSRN6vkJcTwPwu3PXGO3uAez20GnXU8glhigeeQQwRSwn7U3ljdKI5kb5sgZZWHH8odS0vTZFZlglspGkSMSNtNvKGj2lirf6t1OSoHBPU5Fcmni3SbuSCFLe6hvY2AtpDK0ircg7GitW3MUixnLPg9c4xy/UrzUb5FhttyXl0pFwZrfz0lSIk4Mhf90u0fKQOT60Ach4i8O6XDa3sks/2iQlI3t1cb445pD+/ltbnMZuCAuNqgnsTnjJlsXtIV2313axRWqSRpdRxThwqkFS/CxTFQCq8BRnHttahp80hjazmlWd1Bmt54y7szH94DM4+cDkpzwD6io9S0LUPskqXE4NvPEv2WKSRGkM6AnexU5xk98delAHm9n4mspb8aetxNbxO0pZnESs5ztdyykiNF9zyc8el2Wwuru0mRrqW83MAJ3liigWFGzGpaLBDAA4Ckk/xcVZt/CVizxyTpaLfNbSxxvIH/ANGkHBGxPvhhyQehA+tVmmutOuoLS5jR5Wulzb2oaGD7EyAebLMUZXn4+72BwBQAtvoV/fzA2jxMqKkiRQLhGZQY9rJHPmU454GDiugm0a4XKLFG8EYVJ45A8TPdOMYcbyfKBBwQe5zgVp6beWstzAtzAdJHLrJtSyLhyyFomWNElVQFxjDYzn319QubW4tpoxdIhTkXUZjLPKmUDuXYGVGUAlQPWgDhYtEvZGjR3ljAeRE8wRyQqwJLGDy2O5eQMsM8fjVNNA0pLxTeRRCaNJVeQXRRGdlJDylSQn4gAdBV668ULZ27s84kZDiMIhTzGP7vMC/w8kHn1yfblbvxRNbW8sK2aTpGqtdmZN+4M3V3Q5ZRngg4ypAPqAdxpej2TahFBK8bQH94U2h1faoIVhk71xjn05rt20C1RrguElivI0MUaiOJUVCVYKgPI3EYHXB4ryjTtcBuonk8mNbgRnyMtHgkDEscm0FFKEAoeeOldpLqjRo119oWWW0ZsMxYhwFAEduqjMWFPXBJPJoApah4LS0ElzBbbhKSp2fug6N0yVwwYbj7Guev/CsDWKlY4YXglPlxGZQjbhzLIRwzDJOOTx07V0A8TNdQiVwS1xKrNCHdgPLO1nJA5bAGCODk56VVmurKN5XmkmWWWdjEkLBgoZgUaSJ2G4H0UcfyAPILvwYkchh8uUxysZpGARlMpJ2yQq7AY78nA29KzG+Gt3evKbYRAxRSyyGR1/0hUAZn3ITgkY47Y4zXryXECXM9veIs1uVLrJK/EbnPygp91mzwO2PrWjZRiKe3bToZ0V4nQxv86kk5KqwHKnp0+tAHzWPBt1ayytcWhVIFWR7uKVSkCo2FKoG+b73JGeeK7bw9ZiUXc321RaJCVG3aJ3bbkrGhPzNkEYwTgjjpXu82iaZqkzieOKzWaLdPEykrGkOMwsobnc5ZjweK5OfSLm2lez06K0t7VIp5Lq90+0WdWMaExCS32ZlUgKCyMME54xQB57aWqXdyk1vNNpsVw6lZJECuVjADtIqA+WM44PPTvXflbyQRvbzQT7kEKzOjJvccLIkTKAzAjq+A3UE1zlsrWsZn1fSz9nuJovJmgilzJtbzFA2yyG2PGQpwCRiu8mvphBD5CLJNNEsyGVMyS25x5c0YVBgKOwGfloA8113S5dNuB/akpmkmjY75iEiZiQdyhW5wMcDn0rznXNBnSykmsPKIkljlPkyldzRj5VJuCCSQeewOOle+asyahC8IjNzciKMiW5VTAckEtbhjlTg856H72B1831vRNTmuPs4Sea18gn9woSNHUBmy4wHAAAyCRzxQB51oNxFpbR3T3c8slwxtbmF4zPJG5+dQoKbSm8AZDHqCcDp7x4bu9OtooJvtElzJuErwMhhFsJM74/n6S88EHaCK8psPD9+11IQsMkUzoVheF1dVjBJZX2/KeOSenGK6xLUTW62xL6RM0/8AroIhNEPLZQWlZ2yxPGQPzNAHqF7qumQSqLaOSON1KuZJ3lEisTuaMLMNpDHpjr7HFVtM1+5hZ4oJ7lwHMe4ttmRpGxDFHvDuRgcYH41z66Eyac0SyvqToxVpDFE27cRvERjl+XscHHTp0roLS12wW8gtSJra4hugtoDm6hT5StxEAfMlHB+YjH40AWtcs5p5IHUlmZv+JiL4NGI1QDzQ7LgZMRbJOG7jmvO5tPiNtd/YpLeJJtQKaZGzuRBHHhjDDJPgxuxOVP3SOpyQK9xks/ti5nhEthLKLmW6KutwrrGZDbJboTvcjjHIwOM1xWsxpDeQJZrbmxlkSVIHBHkyP99JAqEx3GASAcH8aAMi2lurdLW3uWtopoEjZ2VmmUAqRhg/zFSSPmPGe9eCfH3UMeFru6vtZgtre387bHBDbgp5YPmq0ojO0bWznPQ/hXufizXtJ8IaLcz3TwTzXMEvlhC11LcgOClpOVBxJnHy/KAOTX4pfts/tMS+FfCx0cO8r6i11LHamUoYUkLKLaRVyFjBPy7iDxzxigD4f+Pfxesp7+70/TtaSVXjurBGEXmBLd9xiDYQBZA27tn5s9K+K7XU/sV3bSCRjcbi08j2oyVbG5EiLgkHoGGc+vSvEdQ8YanrGuz6jEZGuZJ7iV4t4exEGXZ2dpSB5gyMYyR1rpvDF7F4g1nTYIbnZLMFE7gl3EkLFg24nOM8EY/i70Aevaz52trPJpxNjCY0RY5ZlXzn2FWdEmI2sGxxk9PpXzN4n06S0ZYJUV3BZT5iqrNPHJh2aNWO1PTOMnBAr6/spo5ZLgy28ks9lHcRF4hHtSFhtuSkc20y7lww2glceua8A+ID2kV402mwxvIkflpcsplNohJUkLg+YzDqSMqemOKAPMIQwiMMzAGUqYgseSjLj5ZWUcDpyTjiu70JPtlncHdKLq0KNIRITD5O0Ahgv3VAzgA5PocV540MkMH9oSyloHkaNgpIDEtgbSTw2T0611umTzaTttkZ0t75R5iOVkZgQGRgYyWUDJ60AdTFYCYxPaSW5jlYq0UsTM7HOGkG8lgACMk88YNUbzT7u1kvLNpHCuUltwmwxzrjDcgnyxyTxg/LxWhcaz5cEKwWSz+TGyNLlY1+Ugb3dD8j8jAPXvWZJPbTW9vfPE63BSZBIhuJJGGSS7DG1CBnA4z2zyaAK1vaiVHQMZPs7KgG9Y5LoscmLep+6rAgE/h7xTx3TPLItjHbpGqJ9neRyzso2h9zH5sDrsznvU9pmz869WPMQmiMfmwmWU5BOFZWIYcEjv6+tIbx7yRS1wGLuj+TcrsG1nO3yQvTsOfTmgDOis3Ae5DMi+euJgyAAxjJjjikIJBPBJGeRzXS2Wqm2sXUkbbueKVlh2KbYgkB5pSdyKxwcJnGMfR8dtHGXkYszMXi3I0TwwzEHaGjLcHj73f1zWFp1hDNPcLdM0iIy74ocjcQ+AZwoISPg+wz1oA6+71V72e0ECuxlcKskbGSMvEMADzDknjryDivQPDHji60O9efU2u08nyrcyWcVuktsruPKeE78TSbgAwwcdTgcjzRUgsC9nayu/2h1KxQlHMJIJIHXzcDB6jHqTUtxdIsUFjIkshkkw807yvKkhbES+QgIhBHAyxHOSeKAP0R07xrba7a6dpQ1K9ur5YkZkmltmgAdN+6R48GRxkZAyM8DvXpWl3MjWkun6tHp8sjQH7PL9mglhEsGRDkNKBCRwCxOSASOcV+dPhLxJe+H7qFTdNbLG/7y3aIkPFgiNEMYYCUNySWw2eK+uvC2vxX+mW92RcuzwG4d7JlgVCm4iG5DMzb8ckY57UAe0J4RguNNN08Y+0SfNcvHC7whEJYxQMinzFGcg5JOepPNef+ONEhjt7jTrTzftTWouFkRAlxnZujWMAA7CCMqOeOlTR+JHntEcy7o4o5WWNppInaI5R825IBKg8Z5bqAa5W51u3upoDBezRWkbqLmRw8bxqWKuiRv8/m7WyecEelAHy94ru9T8K3tkbkywz3wc3BjdlhjBYBC+Tks3Gc8jHy5Ar9wP8Agmb48e8RbNZPtMlr5LyxvDI0MdvwHCyryz7sZZsDB61+THxL0nS9chc6fvmm0q1fykkBWNwx3tcRZUiSYk5wx4PYV9lf8E9/Glh4P8TtY6ybob1iZJUmCW/lsf3j3LxDmZVJUKflz1OaAP6ZDqF3qbx6dbqFst3mS2KAsRIxGPLQMWEbHk+uPSsy+vL6wu3+2WK26287LbyKEiuVkZcQiOQyEmDIwuUCqwIJrmvCPi3RdTl8zQ9Utri4WFZ42aWN75U2jcn2doiWhIPzHORt444rev8A7VcXs0s5nnt1iimkkVgsMmPncCNUyIgOhAydvrxQBsafc3V5BNIwlgO43Eoi8tbkso2yPGhygJOQSp781eNvp85AmnxHcyRH7KZNlxhjgiJXAAB5LHoeg5FSWGoC/sbW9AjRbZvLW+eArPJZhSpR0AygVfullGeM0WMtr581nH5uoLdxslvLeMqoqq3mKcuoaNF5wRjIxQBDqOl3d4s0JYWiWzlftEIVE8snEKLGp3EhQAcDrWrp/h6+fUrZ2lttSih2QyNMpyyyKAm0BtzkJx0xz9KvvplxHBZSWE8csbOZLvTwNxKltrCMtksAckHJ456V1emaXbRwxTW5aK3kMo8uSbZNGA5YytuIZV38AnHXj1IBrHwnqDrZuQIZo9+IZUVUtoWB8tIgCSuV6MeMd+OZriwGm2Ut2TL9qtcLNFboJVVSpKne3DMW/unjPTtXdaQTJFC8btMyxASh2Z3cYwAxblVCgdcDmpNY0aaCwuJ0jjaO6TKNIpLPK68Fcn5lBz06579aAPErrUVCxSQRSXVw6JPPvG8xES7WiYk7o2OR1AAHQ1DPq8sRN1qMbXTgtD5TxI73Eyt8kUTkjASMgH3HWoNWs7XTo5op4xHJdFjdssjW4VkAZSSx5DMQQo5OOOa4zyTukW4cLbGSOaeMySyKjFRHHIFd8IoQAsQOS2eeaAOt12G4ntft0Ejx3BKLa2zyxB45A4JWWJXP2ggAd+9Rx25/s9BeXDXF19oiEiM/lNEx+dW2uQI4wpwO3A5q3b2bXchdLq3hCBZYiUthb3c4XaY7eRHcXDbQcLhWzwTmkuPMMzRC2MyQMNwaOeCSeSM5liijKlTg5HLY7DAoAzLm1iulSCYeXAENwk0zbFR1fGI3Awc9sckc9KxLjRoobsyNtZZVRf3ZXJjKZDOzEEYI/Gr89zPI5hkgFtE5jlhilcN9icE7Cu1iGYoOVNVtS+cQ3W9DMpy0GWVplBwRt7rjPAz04PFAFGL7ML0AzLJ5cZZd77I1MSbVVyo5bAGOTnt1q7Faza1NGTav9nEZ8wi3RnaVGAQgqwZYigK5IwPbnNIOzz77ZIoW+VZ4Io0YS7vlQlpSACDwTmujtZvKAkd4IjIfKluo8oyxRL88bhyqg7V4wMHHBoA1ILeKyMVtZWktmkspjSWEQytE+wMFkJmyynBHoMdRW3LqNxPEbeYSQiC4hWB3hdZG3jawRjlFA2jJ3e/rjihqlu8sj2N9DNYvGVRWcJhxJmSTrkFW4J6cYPNOF8Hjvxa3MGpXLNvtog0gjgWMBXlR3IL3AOdo24yOlAHTyQpcNalvJS7LN+9MyeRON7iNQu//AFqkLnsT0zXNa5Z3ktzanEPmwPNBLJtdd5ZSxZz5eEQMTySOBWFc68YNatwwMkv2dSLqZmVURGIkaSOFG/fqxOAQCOB71bu9fsZgwledpWV0YRkwpKCeJJDLja+3+9tJHI60AYl94StLgpdTi1mu0jaSOSBmbeh5ZSCBhuvHU4z71qaFaT2FzHIQJYZYv3UWZPs6MuFEEkbfMHddoJIABzkjitTTLm3mihMFjHlN6wbWeZkfJCs8cW4pz0J4PvVOPTLoC6upZVMi3YcJhikbnkqcN8gOe+OtAHewXptTCZII4ll2rNEJRESjEjyY5VZi2TnCjBXofWn3Fkl8guGFxbFFmW2t43bapYZBui2cjpgnGM9B0rn4b1LeMRTqZEnkMcskT+X9neZXJ2+YMLID5W0g/NkY71bivBNdJZs6zIEfyg8r5Zdo8tp5E/jAxnPGRigCG+nhTEiNKpQJDOnlllEkeR5kagZZSSMsAV56gDnlEgcXbXEk8sc8iNI0bTZCAgLGdkRIJIIOB0zzxzXS6pdy2UyJd2sy2848pLyMRtCsbgBfLbPzAg8d/wARWHPqVpDGR5MkjFpB5sqrvBRAkSZI5BAGP5ZoAr6jBMyrZsS7JEJHlikjKB0y5BLtkME69ieBXm/iCD7TpqNMzNZHdFOgmC3DBCdoW3B3Jyu7PQ5zmuzinS8ju4pZ7iJsxSSkSRrPHC+3ayRM4aUbsAhQcY561zXimWyOnSW7+THcI6DzvMEdyIQPKYFB/rAVAIK+3SgD571XWdMtGvred7i6tLWKIxXE4kDecHwI5crhkHReeQPU8d14Uv7HU4oopJDJIyW8tsFaW3hjXzCmwMv3PpnnOa4+6sRc3ECvCx0+C+8qC2EcbLqqqzsPNdhkNnOA2MdK6zw34egsLpL1ftTz3LSS/ZBA0YijUlohHJ93Yg447LmgD1y1SaFHe4s/tYtWMLNaoCYkDEiNV+9K2CMuAwx1OeBqXenRRC4nN7FbyRr9ptrVblmuAXhC7I84CKD95TjAyMZqtJrivpxm86dJTDGWjBUTypIMyvBIFBUggZwCTjvXjPjPxbdaVpkMtgFvS84nlwHSR7Y5wlxOQSrdQdwAJzgc0Aej6jqlhqcBtbmSzkvzD5RnMciLPIqgxxoVALbcqCeCGBqHTdatbIwh2a7uNMYfuFeHyoZiqqE3ZJfksQxPAzu5r5wt/F2r60zX9tc26TLPGwsAsUTrbKv7tIPmwpwdrscZIJbrV2fxelm1u91bRwOmXuZ45VaW7LRgoWVCQxG5QccDGT7AH0wPECXN3JMsTRwwblUwOFMk0pL4eQHa5BOGOcLjBNT3GoxvaSTzW4nl4VIAwd5HxhdjQks8TAcHBBIJBx0+WNO8eziZ4Ha5tokH2p5+WhVd5KKyjIfO4btpJIxXSXPjK2nLXxkuI1lMNvIbdpIo1kUpH9ojVwGij27SuOPmJ70Ae/2uvpPaq3kvHcBGgs/LnfdDIAd6TIvyzNtAGCScHnoKqSajFfaM1zqUsdmYnKyxwDz5o9pjBlaJWY7eMnjHt1rx6LxDbzyyLZ3f7tE83fHcyK5OwI7xqu0LK3QAsSecgHpR1dUutMvINLuZFkubVBBKs5eVDEHeaCUx8Sykq4+XJOAOeKALd54auZ57mOz1e01D7DJLe/6NEDdzPIyFYZxvx9nCk59GGTjOa19X0eO7tYbkrFcx2g8yNJA0MY2YimVljJ3kRkMQc57jOa8W8La5Lo2t2pnu4nj8owXlwxdoImjUF4ynDeawYFs5wxK9Qa+rNI1TStWsZrcXUM0Edq0lwpvImR7aRlBWOAJ+6cDO4kj5Qc0AfM+seFfsqXqDyxArG6tkt1lQsWJLIq+TgM4wI26YXOcGvJJ9Id57e/uAiXKXVyYVlSSR7ki3ESByifu5mUogC/eVfXJH2pevazTzPGktwkTRvBHbMYE8qJVWJUmWNhdKriTC5yQwxxXmfjvSJNUt7yHSIrlYZDbvbxJDJvglXKXJl8lGMUyljtYIBwSeTQB8aa5peqXd3b2FlJcy+UJZ7i0stgtoZ9gAtV+zkszBh0YbSeSc5Nb+nfDDWLexF6gltrq7hikME9tI965kRd/lkIQDvJyAeAD25r6L8D/CPV7I21xNpE6SKn2db2NszaijSGWS5LMqqkgclQWAYBBu5r6NHhiS8FrG0DeXBCtsEmt5DKs25tzzTQygsAuVzGCDt5PU0AfnBpX7OnivXZpUvYv3ty9y1vHNbuzQADMdyZGk2Qr82MhWyeoB4Hr/AId/Yt1uOO3uNTa2t4XijF25uSJ5nCI8FxbxxJgn1BGeeR1r79sdGWxSWCKzlvnS1iuYrmGDYrxqdi2InkjdtoOWYMcndmu60nUNSurZ7WbTTCsMsLKJlZ8JMxUG2maNQV3k4GAQB6ckA+e/CH7O+jafa21te2o1O2jmRA93DGyRO0QTzkWJtxO1AOmcnnmvo3w1+zXol1c6fdz6XGrW95FPaqPmjUKXWOGSHaxb5NuACTtweK63RrfWrOS5iisGkEymWN2zA7MkpVolQrlxtAG7AXj71ev+D3v01OAXP2i3mKh1IQGKKNiARsDnK7flJxuJBIGOaAOh8G/B3T7EraW2n2kJeYzXYj2wt5qrgByp2yw7cZUnqMcV9H6N4Ft4LaCEeUXLjaUQgRJuIIRjjKkngDOPypnhbSSkSFPNaUyvIGK/KUfcyw+oG1hyfxx29TgsPMijbzDGYlU4U/IpbkqCp+Yg5BOffvQBzf8AwhNmAE2BRktH5IxM6gkyE8ZKl84A5AH5OuPClq+EeCJ4o1EoRgvyuCAkmR98+oHOcj2HotvCiKkhYuc7W3j5jxxsbHT175qvdHzImIA2BwowMFR5hLbu+f59qAPKrnwlbmBHFtBF5UpXetsxkd5GLD5zjjnGfw9qbBpMsF55Ee0pHEGfKYfLNlhjkdGHHtn3r0SWGbYVMpaKRy6Kq424+6cfTB9s1WhtSg3CVnbczNvQ5cY2lSxORjAIzQBgxaPm4WV1ZljYCBNwxhkwSTnABGfz55rXFhbRowZFeRGBCsoJ24HIYDt071dVWhbanyxlMIB82SvCsQR8pIGefXmpQp++XBZUIx3Yscke3X9O9AFEWCIrrEApk/eEncSBjOOOhxx6+uanhs2ZXLErGqLtGCP3gYHoeQM5OajW/EV1HCAGDqEdjyUY5C7hg4+7345B7ituP5zE4GcD5gSApU/dOM+mM/SgDJW0fzJSmEHB3lgS4IyRjHBHT3x7VJA6XP7tE+ZDs3FSuSSD0IHGSfatUIYwWLbQW4CgYIJyQM9uo71FJst5GcDBKq54wcn5RwOmf/r0AZb2cjT798aeWrq8eFBm2hSh3DnAJYc+noRTZrVWGI0G0BgspOVGMgLg8jjA+tWri4iWRZA0Yf7pUggluhznG7B6YNRQ3CtM6kAZGVb+A5GcbB05bH4UAZbaeDIHeMO6gtthHyksAhMgHbH8qYdChZ45XBR1BGI1ARlBwp2j7p24HPUiulS8ezWY7IiGgZpHC4IQEjcpYc4AHTNRR3Sq9vEoEaz27XMUzji4iMjK7RseCVl3qQDkFOlAHN/2Nbo6+UkBDE+a00bs7HPHIbjAwOnan3vhe2liDNGiSL8ySxkqgDE8Bck98Hrzk/ToJGhRkZ0IV921tp+cqSPlHVuR29KYbxdshYeYVTKw7gwA8xuQAck+oHI74oAxbbRLUSjzoCWtwuwbyFlbYuTkcEgnvWrBpUEeTDAqhyzEFTkZJLAlsZGSce3TiqUupbJGDyJwWbB4GB85EatgrhD36nOKYPEVm5EUbOJVQSMS2W2HnI6Z4PA5OD7GgDeTToFKINkTDefM4AQMDw49y35EUn2aJfKbcuFbO0AbTgkEkduQcA/4VmjUodyuz5LIGKyAqZAfunLcZA/EDnpzVf8Ati1I2NPESXCcSKSGz8qhQctlSDxnrQBpXFsLhRECIwXLeYC4yN3AwF47VbMCoChlTcqqF68/IpJyRx+JrGfWIVCASRjedoRjhlO5l59MlSfTn3FSm5jeJJGbbu4BJ6knK8dhjH58UAMvZlhQLLjCPhivUhhn5mHGRn9K8s15YdRibF0IRFcnb5hBx1IyyPkrk98Dp1Fdvq8wmTyyCEI3LIu4AyLkAEEZYepGePpXnF7qFsbstdRwrGyF5obUAGQwqIkUE8CQ7FY89WPSgDzDxSxt4blZZpwY4mmjcBY94AERMKkncgIBxnLE5A9fENf8TT2UTWs8P21nRIba4kYRtbSqquLgBUJJWLeCMcscjNe3+Lr22vrlLpJ5pLdLYqI3VG2KhbfEY15G1QgORyR7nPx98QpJEgv5YbkxhhuDP5n2iWV1DeZbIgJVECohwOSCTQB5b4/+IEWl3ovI7uWaGBCsfz7o0ikCxi1f7QitARFtJOMAsc46V+fXxZ/ajkinudO0+Sae1tLmSKcyS4ImChPMhkjmXbtRcBtoB24BJ5rovjzH4pvEuJNLjvVmuVLXNnCJGaEybVhmZoSSqkozEtgDeM8HNfm34p8D+PtR1K6u4dPv7gXUUkJmCNLD5sLb1Lqn35i29eBxtBPByQD07UPj3fXj/axLDDBgyhPNluGclcZmRzkysgyw5J3D0IHlWqfF2LUreSRL2f7ULl45RcyyM0VuWYRqsewE7vMGfTGD048x1f4Z+P8AUnOm2Gi6pBPHHFOrQ28mJGkmYSKD0RgxIyeABz2qSx+Cnj6FLhbrSLkRrJHDLLcRSPIql8urBPunzCfn6emewB6Z4f8AGOo23mwGQQuFaWCSRyWuI1QGPIPCKMA9mwQMenu3gbxhqmpCC3F7eI0ysbg+XmFbkuvlXO1h8qALkYGSM9zXmHgb4B+LH8s6jZ3P2TJMsz27pPGrOUh8pZPuJgLz0IwwODX1x4T+Gep6TcRWD6XeS+WifMbZEwFQKJJHA/eJt5wOTz60AFle6iVlmvUZkg8zczZEU4OGNztYD92zLnHXL9BzijN4ogkEzWZmlvI7mLZG8xhk3SLGxaMb8eWrEgYHA5Nei6j4Vltrd7IfabgvKqXUoBEeJWISCGPru5GcDg9eK4PVfBmy68ryntHtpI5pQ0Ukksyn5IsFCpUArjjeMLk4zQBxuqeI7u6v7nTxMryeYIrl4JkYFZiHRzJKF3EMzKVJHKHnBFcBf+JbV5mt7q8iSLT5GDR3YYXE0EXmCJY9rKFYtlgeRjAye3VJ8Ndc8RalcrBPJO8i3ES+QH8qAzOwj8/aq75M7yMZOOvv0Kfs3eKkhhnuI76ZYVeB0ht0W3l8sko2+cZ2lQxJ5ByTnkZAPA9W1uztrBL+01GdYpQFeQ+Y94gaQlyJ0DbVy44xuAIOOM1a8PeJ4bBC1omoT3EjNAge9a+CFyXbY0hwTJvGAOQCOmMn6i8P/sl6nrN1ZvFZfZ/3rm5trkPLbmEY2y7Dy4MYIBAI3H1FfVPgX9jPTrRVkurNAtws4a1ezkQW8MbOYYlJTcj7ACJOpHGcYoA+BPCtpqOo3ou4rWdYv3iRiO1kkvIZ3RfNWe5DEEKuMcYIGBnHP1x4P8Gai1ql3dWaxxqFSWZgqsSqARvKrgMASB8xXGTyQa/QPwT+zRolh9lkt7MK0dsm2OG1/cfMsYzM0oG58LzznNe/6V8DtNVtj2cbxyKqeYIh5xAO4I8Z+Vo8/jgdDjkA/Niw+Fl7rVs0l1aTyy26mWOzKP5Ug3fupXZMiT5RxtPQistPgX4i1e8KywOtrFBJBtW1lCQlnLSGNJEDYaEou5lwCvykkV+ymmfCS2Vokjt44TaxhF2R7JJQ3G1iEAAVcHqBjgV0Q+FWn21x8lvHI0oSKdnQbpE4IXJfkqwB47cc4oA/GY/s16jewW8kcU9vHbjyJY/LBkeJsgJ8pzHhQpBYAkNyc5pdJ/ZTurjUzPuvZzBNDts7qJpEWNVwbpJyCGdQQBHznH4V+28Hw30yGM7oli3vtkaNQAY1O0OU3EsxweACeelXY/AemBpoo0g85AkyMiuk0qgcAgp8vC/54FAH5sab+zPpa6dvutOaaYW6xgyWiJiRSqjYJFYY2DOflIJx6Y73QP2YNItTZvFYxQPuaVghaaK4Qux/exyj5HxxwSM8iv0BHhu2iVXbAOFzCMt2BAHmDB4I755ot9OhWZnZEBjPlxA4BZSBkkKMDBY/0oA+Y4vgrpOmW7yQ2EcUfEjmSVpQ0wwokaHH3scAAngdhXY6b8LY4tPs71LVQrXJCyOXEHzIodWgQkncScEZA4Jxya+gpNMtzZMrNGASJpdpO9ctggiQfcwDyMgH1FWmsYI1DRSmW3TbLEil9zEooY7Oindux69R60AeQWvg6zgUbo4VZwwFvFGse1xgAvNnLx/hnjpW3/Y1iyKs1sg8pdjoEDiQnCszuxBbAHoD8v416THZm6dYjCYyHJHmJt+UgNnenbLf060s2m20Y8o7QoyuAjp3Ygozgbu/+RQB5kfCtqR+4cJCqb0GNqoVydiR5BA59OevrXT6Z4ctLqOVRFDlERRNMBtdguSI4mG4NjqQMDFa4sCqFEiCuvzRuGDsSnIDkjAz9cUWhvUlt4pZUktydsjMUVo2kciVQ0Zz9zgH2oAJfDmlMun28lsVInAljnChUVApRhMpyoZ+Rg4G3n1rH1rwhoryGK2W489W/eFgUjUucgeadwmHPOAMA8+/ValewWazCC4ieRMCIM5kyi4AQvnqCAecdeM1zcGvXckgF1cJMgK+VGFj2DfkbAQdxA7ZHJ5oA5CTwWJBJDIhUb/3LRxnyRtPzO6BMEjBxgc54qIeB43d4pLdfKdo9wCHBdSFL+ZFwnT5SehJz0Nem21yGhnkMYd45VjZdxyC55IXr0A/P8Kz31yFLmawNsX8tNoMjxIhIbjYChIVcDO7p+WQDkJfCKJK8csaARkCLzMu5UA/eyclsYye9QDwZkmeVwrZYKmGEQAwMhAMk4xz045r061K3Dwl2WTzMmRmGSMj5duMYHAH4Z96fLPAAsflq7J5oVXUSnavdXyPKPH8qAPH7nwmrSrIpIUsN+4LhhjD/MMle3bvVZtCtLZmcoPJY/K+VA6bcbmABJYe3XpXpU0EjeaYvvTSAGJnWQRISDkHv9PT8K5+/XyRcQLbjzsgJIcO5Jx/q1kwir7kj+pAOatbSOBjKSscfRF+dbhzwOGUYVck98emavSXkAkRYdsjxKVEKmOR9+SdqdyeR17k1hXtzNaeYxaNHTbEWJ8x13FT80anjq3PTmuQu9XnsZkuY5XfZOSyiONGlkf+BGz6A9SPwOKAPSH1CWBxDPAbR5YkcvIykxxHoWTOGYkHgZ+lcxr2p28akJK0kkflFAoOV3HALW6gsMt/FjHvXleo+M5bu+ml8qdAFUy+fI7OgQkEBTkBcgYx+HFJc69BqKraSvNavPEVN6SrpEqn93HIoO7By20LkjjpQB1FrqD3t7dW0ttMtxbgoxmZk2Fhw5ycFmB4UYJz0qZLeaOU2rQxtbMrkMku6QMqkszBshBu9f51ymkXohuXtEm3ETQGKQFWkvRGNpjkMrbkkBHGeAvGc8V6DaSxhEUw/PI+JGkG1fmOWKK3ziPjHK9s0AYF2t3O6rHP9mVBsBKgu0ihgrFhxsIOMdge3StO1DiNDtMhUMu4DCysqktyeAuCT1wcVNeJFK8MqhIkUvFtiDPGhcfLJJtGcj3x09qyLFbmzhuZLm7MjvcuI1UZhwV2jaAPlTkYzjv7UAWJ5pmu0nEoSCMIdrDIjnGMkMCQM56YyO+DVoa28EqR7rhmkyBEUK5ZgOVcD5sex79zU2xZIJA0ADj5d+9VQMgGGeMtktt5yBjjHbNNTT45WaVJ3w0aRMwwYyUwQhYjKDjgpn/AAnluZ/Itgiqz/aMSMGznJ5MrE/eOMZqxfaqiQxKzopDYickJFgPuIBYjapXp03ds9awb8GxN05do498RWIHCBNwCnJ4Jz1A5+bp6+e+K7y8kSJrQbHjEJSNgVSSSQBgwdSTIVQ8ADtz60AdlqPiWS3EUdrfiLypZBJbRhJIp42UmUO2T5b55GemPavPfEGvzG1muIZJJmjtpo4sLJPMZnJI2mMH92uCOeMc1wiXQubqe6vDdW8S+YgWR98wQYjeYhCSxD84YZOM49Oy0jQw94xi1G81K1lt1LGeMRKkS5ZPJ4A8wqwBzyT0IoA/PL4zftIy+EnNrqd9FEE3RwJ50yxLJvZP9IyB5RCDKjOAeOtfmN8av2k9T8TWVxp+na3qF5A17byxfZ5C0USByxhkJbeSBjcw4XHJr9Kf23f2c4PFegXXiHw9cHQ9XWOSW4hktsLepEWDF1YHa5YdcAnORX4PWPgTUrXU77+3nMFpazOHllkuFSeaOXyBs+QOLbygrYQEknnPNAHa+GLbxDfapqmtXka3djfq+ZrmVZZNpQrCkVxNGBAwl3BPmOMEE1meK/C5u7YrpO5FD77xlmDQWtwwI3MrAbt32YnKEL+8PAzXsek2tg1rc2U0MYmtI428oyBoJUVAqOryuh27WXnbjj+9xXyz4/wBR17w39pn0+9nmtRcP5sUJwiCGQMFMchDSlo3cNwQMnnJoAc+lXsdkh1GSG4upkdttrPHKps1uGVluot7Lu2AfcYucc5rhfEGgiazmEEkCTIlzLbW9mFhh8iY7Lh5/MIxNn5hhiARt6jFeZX3xhneO1tpd1sElaQ2JhE9wiJIQIVedv3cR3DC46HGOla3hT4h3V3fyRSxJ5krrF5E0ccixRO2YSVA2LPjAznuSwzQBwHiTw3cWqW099qQt51t5Qs4UFRvifazeY6kIrRxqCoKkEZ5xWFay2BgsbeaWSS9VltvKt4RJE7wy7CsnnsCY2654b5um6vpyTSrLUpNVJsBf6rcxxypGsTPbxqAga03OMBgyruxjJckdKxfCfwbum8QaXHeQGO31C+kCXsS3NzJFP5nmBJHjblQpAdQMA5XIoAPDn7Pmv+M/7KOkW7bJAB9igaeKFI/kWWdFkdvLkYkEghSS2QvSvrzwn/wT+13W7SPS/wDRIBdSyQPZQhby8iERCM6h3UsjptTZEMg5OAK+1Pgf8Ok07VvDkUV9C95BbJbS27xItpdIhWOOJLfdmORVBJJYgHqxxX7pfAf4G6NDax3N/Y2cl9MZJ4Z4EXdGqsH2xMhYxscjdg4JPGaAP5P/AIn/APBJv9ofQNEn8W+D9Is/EWjaePtVzZRPeWd6lukRK2qQyMBFIMAkE/KRg8g1+c+qeGvE3gfWJvD3jvSH0PXtPMa+W1jcC9Mc1vvi+0LLHm6bG0q65GeeOcf6QN34dXSomhjsLZ7VlP2iGWMuFjx8wHmMu7jjlTnjj1/MX9vv9hL4c/tG/D3VfFHh7TtH0fxzpmnCa31OGyWO5ljslLSwXEaAh3wgWMtCWCkZYnJoA/ieS9vlsLm1F3dPM0kTtBOymWUxyGQYwhDOzNgqCSAM4xzXdaZL9qs40kutPEs4tba4huw222S3lCNNyqo7kqFL7iMrnJru/E3w0uPDviTV7C7hDPpF5Npt6JQtskF7asIjbWqtsaeIllJkRSCThSVrzvU9NudPkmjnuPIFxMYZPlKwQIIhcQOoERIhd2A28sznABxQBoX9izz2zZUw3t5JpKXSRRwSiKG3Bhu2BILhiilWGQEbrnpRm0t9Pdp9UMZB/eI9tKCvmwjyFijjjUnaTyvGCvIyOalimvImWDVNOkmsp03LLJKfN+1RLbRIJGQ/6LEvmoM4HdXxhsegzbraOa6vFVojK0Onsu37WlosW6UBChjCoSoQs24oOMnoAeGtN9mne3tTJHOxjuZrxEkuEWRkKIFSLJZ8n94QBjOTgEVDbWdtEs41Vb62vJERt8NvMto16GH+l2saEiSIoPmB5wfmxXpltakES3mnwTbpY/MktCFdoPJTEztwI2kjaJXJwCQzA4yaZ4l1W01fQolVXsr6wsZrQtGItkYEiiO4UE52rECjE854POKAOPd5pXEVjHDLAkxijlgjEcU0MUO2d0MmNqvMCwKkjnAJrPk8sWrtA7XerQ2Tfa7JpBFZXLAtKQ6h83EoiRyozyBjGTTdKS38rLNL5cW+Mo8jW8qRbS8X2dGAEflTZJD4LhvlBGK42/1yOOQXDW7RNb+ZbXnk3YW5gUyiBZhEMmSbyizAoGAQ/SgDrrm90uHZNI9tZy3FuPJtDZlJYZ4ypdtxkAkhYehPXbnPFUriJEuobuZbCyjhnkuIrUxuzXs08YKSx2xQiJhuJfcVGQcV51LeXM0Pl3XlS3NtvmtrtJ2SO5s3Rf3JcKSJ1lyS2MEnIJBrT/tbUJLaVriwM+pQ27NFf+YJFWCPCvMEcgyhk5LAcZye+AD0dNSn8s6g6w4nnKx3VoDFIkRyiCGyhBBhaThhkAdDxWfaatqFxNd2gglEE9oyzB2jtbe0mhEqyiO3AO+QyEA5wQSQRmuGTVbuG1uZ5GuZJkiEEVnDNayLJFCFZylsHyYi5LbkBwO9bGlXU7SX0k11bSWiKjG3mCyxsroJJwjB8x/OScscjp14oA9f0HVoNJ0u7mvRfSwW9hHLNazxBbXybiVlEe3d+8mMaZ4yvUn5uKkDyeJNRt5tDsYba1gl3ySzqtuqxrETIkXmfPIvlqxHBUE/hXni6+dNM1tdWUV1BdxW8y7XWWOILHP9lWSETclleIldjkZ+bpXY/D3xTd393LGFhSCGMpPvWFYS1xHOg8gnASNFdB/tAfLQB0njDwlINFjaw/0tVVYZYHEblmbEokRxw8P2cKcjjPHXgeGHRzcGWWd0iYyGO1jnZmu/MRQgK7FKLDuQgc5AAzzXvmqalcWlgYJHW9EjxRsbfhvK8xjIY38nAzEBt56cfXyyW6tr0xNZwC0RTJGqzEEZeYpiR+CWVR19uB0NAHVeBrObeI3jaWRRLKdykxsgJDyB24YKQMDOfYdK9ds7K6MUs0IDux8oSHesctsxBZBnABHb6cZrlvBUDeWptXhItZGQhlkIaORPMlO4jlWLfUZxjPFa2qeJDbCaALFCLW4UQx/vFchF2syheG+YHg/WgCW/mjI+z3FsVjspCIZH3DaxAdCJF6jcTye3WtNr2YCzbTZ8FIQHiDBmWZwpW5V+h4+XHUdSK84NzJqt2l3c3W6XeHMZaQKQB3VTt5IAweTu4p13ciwl863mdd4VmiDbtzHDAxoOq4PYYGRk0AdRqMszahb3WopZPAissmHWF8kcJKyNt3h8HcxAJ71lzTvMFOmbN7OwmXzkYbFGXMKK5VzuB59eT7RGZNQsCZpFRGXLpCqQzJdBs4uCSxkViMkgEc+ta2haHFcw3N5CXhFpIY5RGrFSzLy6St8qxE5LHp15oA5lY2lZI7mOVZp1laLaxJTGTmUYJQMoPzfcGeCeorJ5hjTzJWWYRsFtVcTyzxwtmOZJScjBGOOTiumNn5N1PC9zBOxt/OB8+ELDFJ1CzCTCABjjeQDjjPArmbp0RpbWOBbiZMG2l8tFjgto3aQo02/Eru5zlc57DkZALjTxxs9zez3TkyGNI5IVhCxlf9UGONzCQ/X19B57qkd1d3N5b2CicFGmIdYUkABy5DhgF5B7gn0rob4/aoyJ3Vnhw7j98gIHDLGjrlXB4JI68560y21CBbpII45UbHkqsSxiVWYAASuTh0IPXJyM89qAOW8OaWwVrv5I22kzmaJVMOGKllVnwH2jqev611SXSuVMJcwxZggMUeJZJGJMm5SuHjKksW/hDcHoalls7rzFVLv7KLhgvzxK0RePhUl8vI2s4x3zzkVuy2mqwwR+bZW63MIyJo3wSWRfMZflLImzIGHAHpQByoEkZ+0XaWIivHa2+SQu3mISkG8Z+Rs7RzgYPoRXU6RZXc6tZ3GnSXUxKmG2eWCKaGZWCC4Uj/lmODz2xnpUL6YtvbwTREMWkWe4tyqTzu0oKQwk8gFSdysPT5j0ra0eKGG5FsPM1NliZzdyLFObFmB81/MSMFow2FKMSfl6YoA6uTSdTstBvrdNSE0gjkilt98AQvJty7yiIGSNTxlS2ccE4rn9K1C1stKawVV/tKB1hkaeVbuGU7vnKROepUgBQFbHekhImutQNxeTKVg2FBNNJI2UbY9qsiLiFgCdiglSAMHiq2i2E6XtsszKXR5khjuoQlyLSVQPMZGAaRiOQSNyEcgUAbENxY2z2VxZGMBXAkZYpIktLpcsyEhSVXPUP17E10+nJbXOoi51KwnIC75bp5IjbAg+ZG7RI3ERYABgu7nArCaSOS/mSMyyaTZlZTshjlm+0soVopg20PESCfmy2OOtdzrV/pt1oscFsLaS9+zLFbqfJt40RgBIrr5ILyhSNgbocUAQ6hqEN9C1npapAsasXkV2i8xjJgots8Z+0RjJ2kBMnqetcXeQrp8s1wNWLSQbUlt9zRRuzqQ0UUTH5cEkgDgH161iaXc3Ok3E9zZxSyAjyoHldZJIphmOaJY3YF125YY4z6Go7rbfrBc3NtHDDZySTSySRL52oKxJY3OJMbt3Qr0FAFS51e+sSkDT3KW19GU8q3ZJGVJSMF5MkifIAXj8OBWRdQKwivZdzwxzGO6snLh5fLA8m5kbGPM37cgEjGcit52tJtPliudKYiYIba7iidA4DbwkUpbAkCADcTtB71yd1cyWcdvYlJ3mSWW4k8+a3idI5MHM7o7b0EYBz3xQBVeK0+0C78yaATB/NtreJdhkGdqtJj5RyMn7vFdE7RNAjul1/pqIbaaCfbGpQgPFPKX+Vc9yMZ4BPebSodMu7aXzpAZFfzWmjaVVkQgAW1wDF8oPTKge+KyRNJBc3C3BF3GpPk26dLeEMHQpHFndtVWPqcdKAO/8LTMt1FaWscZnjkDE2h3RyW5Yq0dwkmC+WIB5HUnpXp2oQ2DYaaTyxFJ5aWtk8iOyltqz+aqbQA7NxuyMeleOadH9tvbCW0uobGOZoS8sfmRsGYfclCj5hu7c4r3rwpoeoalexaeITdvCyPNuYzMD13EMg2xbgCQfWgDsvBfhGW/IvLazmdQ0YmM1w1qxyhQ/aNqFYoyQNp43npziv2h/YK+H9jJciTUPOtrOJ7eUrMzst68U4mzHcoCu1AMDLDdjC5r81/CXhK+VltY7FxfyLBawxWkFxO99KZshJYEBVmQkFGZNgIyTxX7bfsdeD9T8OaG0N5DdW7qAXtbm1kgMU2MxRxqEZmwcEsF2nPWgD9OP7X0wfuNOaNY444Uh2wxMFIxx9/5/wzx6dBcW2mvbh14drlo5SoEUOza3MoO7gAjOM5yelcppmmzTEPbgStdvGqIyIpgYEA+UFO4nrniul/0qwaRYwy3CkwySSkZjI6gAEnPf2xQBLdxwSJdKgeS9ilCrHIQkKRDkmEOwydw6Dn2rkLCa9+3fZUu5Ivs0YUQtcgQyiQndIw24M2OjdBn2p92biCSS5jjfzY0LeaWe22z5JErJJy64xyBj3zXF20epX2pS3r3cUaxQRyMbxxGgGTi3ZozkZIOGPH8qAPVLV4Gtnhkcs2wiRzHgyEckAnkDHc4zVW4t5raKB4AXj8pGjyQzMqkksQOQue5GKdodrc3lukp8tbtpN5tziR2hGcttUnK4HqeB0rYa7lkdbe7SKCBVjjRdu2YmI8/OcYhJByCQfbGMAHP2es2M9+sNy81sskconlCSL5Qh6SINhLdOgyciu4sooUlMVu888cjOpkZFfz0bgHgEp1P3sdK5C4hjNwrJFGJJJGQC3jkH2cJypLSoAd/PTI69K7TTrdIljYi3SV4QzAK6mNvUkvhckew59BQB0LGG3SEXKKYlIBDjaqL08zemRkegOeelUNZuLeWzUPAnlKTt85lBwOmDGTjPb17ZpZ7iExSxE/aNsZUFiDEWORkIQSRwecY478VyWpXSSBLIysMlpZAy79syD5IvkB3PGOwzuzxQB5z4xu7ZEZWWF0mKmJVAF2XG/wAucSgbfLQxt3GccV8z+IvHiaLePDexO4JBuQGCpKDcBYp4TGdqKDjIPI5yB1PuXi+yuoYJp5g0VnGokkbymee4D/aAMCMZEHzrlY8kdxxXy14l8MSeJYEisjLIZJElP26BUt0jC75bSWbfmOaSQYVWwxxkDFAHyV8UPhPonxI1HUfEUWrzRWuq6nbvqFnLIo+x28MpaQ2WxWLxCUyZQ/P+/BAIBx9H+BvFWm+D/DGm+G7W7mdLVIRHHaieSaRPMXyWufMXP2ZowCoPJb5funjxiXwp4kivZYik7KbC8m220bCCC0nnLmdUz+8uUHePaQOtdb4a02W0iuAqpPv82e+yftAu9qBwrTylTb25BOQp+U8Jk0AfbfgzxHYXMKSzanHKtmJIFKxMzRsj7J7Y26nYWdsYIY4xXumlXCearR3u+cky7JG8oeWQcsy9uDjBx6etfFPgs6hNGBDsto1kRHCusjRO0oeRJVUZmiC5+dQTz9RX0z4WimtDDqDiEq8ihnaYSeYhXcLZlblDt6kgAEYJzxQB64dRVfMAiVJHjEZWdY3MWCMAmRlA/D1rmzqd5BcJb29nP5UiR7pwjMrl5zv5AO390oPPrjrWnFP/AGqbweWVeXb5cjylSQ+cFUIyRk9cVaso52kQQIkscmwmK4ba0fl4BXeOpBzx160AQwOkHlXCB+X3SvESxwwOCU3FSOMGte21UyN5ZQOGh2hpSAfPOfLB2Zw3PU9Ke+mDzp12KTmLeQrpEp9FRBy3A6DPAzWHrcbWk9z9nhYGMRqs0ZP2dD8mbg8DB+ccdeelAG4VM0bM8rvuZgyOcxBEOCVOOfqOuKbplmZXuYnMAMUYlUhJ0QLIhSL541J3biOO3pWdpq3puJIyss9um03F2iFrZzj5zDtU7Rn8yOlXImmuJpoi0tsMK/moSpuNkm5F2jlRtPGQBQBFa2s90gErOzNI6ENGnlyIT8pwTmP/AIFgirOp+F7G+UKysoICyOcGKRR0xIp3AZ7HBrYggMKB440VlYJKkkpbfG/3ZExkMD6DnnkVYhuGzKjJIwckkorSJGf9xQSDgn+vegDzK+8K2OnrOv2eKWRkMKjc4VmctuYvGpYMOcbhziuYGkQRvPdSgy28XlLHHGpcQAEHc3lqcXGd2SefyOfU/EayyTLtiilV1UKXeSL7RIw+UKEHLZ69/XHSsFNAupA3mIYmgVp2tIH3F5QMs+UJUqOPlc59AaAOa07w5B/aEs09lDc+ahuNwURytBIf3cUgQ4mYKeclSBniu7tPDsVrMJbKCKBJmwNm9I4QBnaqSbjtZvT8TzWnpEcCQxllYzFl3syOMLFgsuNuSvTGK70JBOjstvsmmG1ApDRqq4O5EU5VuR2zQBydraFBLDNbxLI8ihEiLHMQPEmecHPbr6ird1oobe4UXEtssbx208mIkxJhSVRPn4AHGPr0rqrbSpEjMsyuGDKv3CJMZO35tuMdO/4VJJbR+TOX4CEeYyj97vLbyhI+8uD1HWgDzPUdE+2RtYmzhtXyXPl8Rb3BZ8RbucjPbv2rzDWPDsUKT6fFFDFKzCRmSDc0cZyWBlYHaXJOBkEZ6Z4r3nWdNjQW8tqubiKcM7BHHySxuB95+mWB/mBXMzaO8wErKQkjtFdeccPMTj5wc/KuT19jQB8h+J/BMmoFTFIUDSvFNDLdSCRIouQyxSRgk9CMZzjj3+afG3wNstc1HPlQTOitDHJcsrNIGySzoFLbQc4BAPTp3/SS/wDCcJllBjhmhkUsHZyXjeMBVMTg7sFhkDvxnrXD6t4dsGvUt7hXfzIzMBFGkYPkrlwHxuLZGMHHsDg0Afl7c/s+/abbUn/s60SKONImaOGSS3kmtT8k8lujEjcvykAcAc8dfK/Enwr122s7yGSG0UWenyOHt1mRolVi0UdvHGpZW56bfr7/AKtalpd0jy3GjW1oYY9kH2Se98l5sgsS6EAu5I44OC3XHTxzxTpUutl7mOzWaS2laK/s4QkywKAp2vMPukHgc9RxQB+Nd/omp2ktzp99a3k1xfGNbd1YxTSmJS7C4kCA4IHLEgknB5NWfC/h2d5JpltZ4VSQBrZIJ/MtRGD5jwzSklpWYjPGBn5fWv0L8VeENNE9u50k2rzROsDCNZJVCsc7nAOxt574J59q8/g8K3lhe3Fh/YkjMxSVJIxtaaOZTuUyHAD7TwCc+1AHD6V4YNvpluFub0tKoeSzd7hxdlsZi2lm80hSc7VORxWZ4m8GwXLLHB9ogSfymEUcLpDPGuPNgUIEZflRgSwA/kfpTRvDNz/Zs08CNKsE5gS3iQyyRGTChWfBMTg53FcLx3rePg55Qn2iK5TU7MRAJsP2KES9GEpU+aSGHQk7sGgD8zfiZ8E1u7rTGtbOO5gMfmROqubve2WUXSDDCNGHTqdvQ5rxbVvhJ4n0jV7OO3tZIZVjDPPcRNbRyEgSJPbMfvAD5ecfd5r9rLrwXanyr25tY4bu1XzF3pHI0yqyINzMVEbNnocEntWBq3hO28SQyG802G5u7eUou/yi8cQXCiFYyflx1HqcnigD8tB4O12Oe1s2DRTTKHbzAGS4lYKHKsudpzjHrnjpWhpfh7VLDUXs54pfttsHglnVzFG0chLMvmK2J8K3QD246V+hM/ws3aR5bW8cl75jpG5VfMhi+ZmmBxw4XAHUnGcVw1l4MtrBxbXL217vZ1zcCItaliXnnZ1j3Nt28c5PQc0AeS/C3wxe2moLckCzto7gvNFO5H2ndIrO8XrtOOnIz0r7l0fQJnOyyCQpOYg6GP5JGDBkmMsvzpNuKhTjYTgnivKNN0praa4eeS3jsrdGaK9ji2mRUIKRTK4/d52qMjn1r1TQdWis1uJjdXr3E1xDD5JZFkiDsnlytOGINsQRgY4HBxQB7TpOn2ukW0Ut5NunEjxXwMm5JcrtjQfJiblhnJAwDtJrobaaymje0iid7MBy6zYFpEyfu1WFW3ec5DD5SeOx5rkbGxbVUkjmmxDFLGZI2b58x7Y/MyM8EuCOf4c13lha7LLy7Oa0kCRsyrIyFGcI24eSxDSSb8DgcnpnmgDVtbi3trG6AtbeLEYhRvI8oNBOQzuoVcuQfl4ycHiqM+kWc8dyLmT7TdRK8kTX0u3db7MQ20flnF0okIw0mPReRXGT+JJo1knklFvaMDDNFI6J9jkTcwkKgtsQ7SdrdenBrGbX9TuNNn1jZGttGzQNfJcOqmG3RUaX7KyZaDy33bRg7xgkGgCTXfDNmujXl9bGOSVwlyttHJGkETIwB+25k5YOOXGQAQvU4ri9PuE0y0WWeWONohElrEsqzLEHfP76TaRFEHIJDFWdQQuTWTqWv6hfWOq3NpJaT2UYmlLrC3nTwmZUllEMT9WnIO0jChSetfOGv620Ru7y3uLqG3HkE2cKHzdRlRlm3TwXEisbdRgsygqidSOwB9X3Gsx2NzFc3mrSagZt8SpHava26CWMzottC8ZeSCMpguqAS9GO0k15ffapDpE73UVvJfoWm32zRLceTHuQSNIGkAi5mQDuN3Gdpx47pvjS+1doJ/I1D7QGggje433dlHb26fvGsYYxiNCQFYk9P19Oh1LTrbT42Ulb298ue6T5o4dQW4eSVU2AN+6IiiDqT8o4bBzQAQatpxvpbiK0Nu17c2zwTO7JcLMm2ELF5kgUW2G3B/ulkwCW4rUXXtY0+eS1H2eWaeR3F8VR5XEZ4hhJ+V2GRy5BycoDgVxl+dSsVN7cQ299YF2eO0iQkQI4Pl2vnkYS2DFWByMY3dK5efVHvo5LMpbwySE29tcR3b4t77zlkaZ3RsIPLIByegycUAXfEuoNqEEmsSzwXJ81GWyuZfIu7OaOYh5JljGDGdudpxuGcda4LUPGpigtpbmVQ0FpM0VwfPlSNxJ9n/0aSFAI5kkZdpycFQfmANbt34Znsba4t7jVomvrtHeO5DK8dpAFZlMxXLC4yQYyR1Arg00qHR7C4e0ukeW5WSN3vSdsLyEzKrtNHtRnkUfKdpG7JxyaAO7XW9R1OWB575VRDZRteXlxILZVuCpS3hmZFMVwVySjqOfvEDmvTLfXru2t47Ca8EMO5YY1ZpNjQQ4cXluG+7ETnJOAwBxkV82SmC7lgsLGWZ7ySGO8vdS+1eZay3RmWW6eexIwYTGnlBkBKj5uMV7r4fniitLWyvJrfVHnigit1gjeQ5tozBhWkXMTs7fdYgZ4OOtAGhqOpatcXjxz6hJ9hZFney08uHeNLcoDPM3zIjdDj5QDmsHVlle1i1UKySRxrbR20TRh4bWKGXzHlkkfbfxsqOHZtrIAcA8GqWo6jqekzWl4lvFcQsvnuN3kCVQxZ4vMkxtkSFWIXByRgA9Km1bxAniHTlSA2cCpILhZpFRn8yGKffFcwBhm53OgYjmRTgoMmgDzrRYbDUtTaxe1vZo9OlupriW9llijW3C+XaxoFUt5WGZkQdSuPSsvxn4dtBqEkdncJbtaWcf+jGOQWt1PLci0k8yYDcjIiRHP/TQkZIONO6hntEtbi3lLlmb7bdMjRlo7cGdJZDExJTjC4Geg6kCuM019a1K/ubWZ/LuN019YSmTy4jEZRIyLJMcKQACEGWCZUgZoA9P8J2Wp33kwS295Jp0EsMUlnIEWYRpAWWaJCm1rfzANoGQf4q9QY6TpaKBHckTxISspcRBZgwHmCVipO/8AhUA456VneGJ5F0q2vdTsHghktYYbieKaa5luHx5KMjBQfkbB+Xg9eauX9reajpOo7Lh1GnkRqPs8YnjiRSAXZzho0U7SwycHPrQBV1PVBYIlzb3khuZbR/s81u0QtkttrRuXt2bMkpIIBUHAwehrktXgi1PQoTeJDDC9tIJEgt/KEs8nMNzNJIVyzNy20FhgnAqzb6LckCCW5tLhBFFHcCYESrbzADzLLAIK7kXJAIG45yAcXn0pCixtcxXEMU6sgDE2rRbfL8oAMqBsnHzDBIz0oAreG9Gm0NFuReKYJUeNRHC0oghEUQ+0RQBW6sHCNnJxg9cV6xp9zZvAcwtFGqxXH22GT7G3mwnKS3MTshJJOdpBJ7iuYjNnoZhlCqzp5RCz/vreKyfPm23kRki4BAPlgHGTjNa8t7pOozXNstrdIZ0FzDbzxxBTui3MFUk/ZnAwVyG64AzxQBS8R6vIuoKU1G2l328cjSzeTbySO7yEsYwckdBk8nHIorhdS0SY3TA2V1CyogZYrqSWMnG4MrsoyCrL0GBjAooArT2llaX1gIpLiS4ZYkIheR4oBE+JjcbhvKhB127OxPNdzraWr/Zr/wC1eZHEwlFo4RhFHwBKirnlxkkCuUdZLSG5l1CBbdzI7xkPNLdyxyJhbWOVQrLHzyAW9K6fQ9Ca8itp4YZEVog8lpOyv56qu5Rt6oTnowBBHWgDovCunXd6l+jWRlb7OZLYNGrwmB+R5Tj5UmXPJJyc/WuO1u1uLmKPSZpGiZbmRftRBjntYg2XifAG5W7Z459q7vw9q93pl+lssktlYtvt7m2ZUEew8ea1wx3DBPQelaPiPT7GO8guGuIby1eF97iclmYncA6qMsAOADzx+YB89R2aRagyRWiQ2geSNprh3VXlVcx3I7KDtUk9M1tHXotKghuJxa3AjcAmRt0bklt5BGS3ygEHGBWz4gEESwaitnFJaoGE7rI87WyMSoQxqDnPDfMMjFcFrAtL6y2xBG+zkiFooiA6SJlWdCMIQDjPTIH0oA9I0nxppQspo3uV8gJLPEqW4IkY5O2WRm5CscYyMg8Vx1x4ks9SuY01q6FssakWfkRH7TMHYfu4IIGIfOQSWJ6cmvDraG8eSSFLlrUq+x2mOS6AklVgQ5JHOOOcDg812KXF7Y+Xf3Kma4tXSyt2eBGcW78maNG5VxnGcZA96APR/EOj6XcRx3mk3clmsrQqJxuScx43OixEkGctkkk7QeMisnSdXu9J2eVqZiuPtiCS8cKJWWNz+/lU8PKR8u0ZBBJANUYtZtXs76edLJJ4tixIGnZJriQYd2yNqMN2Tt6Y59Bjt4ptbKeOKfyWurCCKFFKW0kDJM4lMrRSwkyuoOFYsRQB9H6HcWh0+TUJ9RlE08kzPGHaNL2Pa25TG8f7sKSSSeWPAyK5TUdYvoJ1t7HTopbGKzP2o+UJY7u3ncjZuiA8uQqfvKSTt7VzC6y0ht4TcxNYywSXM13BHZxOkwTKWreW4WNASB93PPIqbX9Zl0rSrC7gvL2WaC2ktfMt1MsEEtwPMjQW/ljzW9S2FUcKTQB5Z4p1XTtQQhIYo49OkklAa782J3UEm1nhIzvA4QNye2a57Q7zSbU295FZwyXVxLFdrBHACbeXOY2k3Hcinj7uSe+KvXNlJqVrYveLb3NxPcbJYwDaspm3PLIsEMioSEwdznfu4A7VFBYWVpfBJdl26RzwWb6ldzWVyDH0UtIAskYH3QCSOgPAoAZcWPiLUdY8/WbZVtvtCRW80BkjlKzHfujBRUYKeGDkHgc16XHoCWcsok1WGKxTyp1UxgXBuxja2xmwOpAI4IJxS6PLptxBFav5qXkip+7vbl2EbRnh7V3A8uLJHLYz6+urJpym7Efmk+YAst3IqupuYxs8iJnwHZV7Lk4IyOmQCGS+86Oa32rNIg3LcRSiSKIK3qG2k+wyTmsy40O71CMvbBbzzpVuNx2pDE8S7ZIZgxG1gBlfc+vFT/ZhokjwSMyGRmVII4XeWQS5YyudpAIzkc8ZzitHSdRDPHHHF9pW1eRSLmPMFxOzAFWCOBJLg5BGfu9d1AHNT+H2miMT3qwXKxtdGSQRubfyMNECqvkybhkIR7da4exSSyhu2kkntluLu5vWvFg8sXsaIA9vPaOoLtI4AAU4UE5617bd6JZ3Mis63lpMNz3N5DOnkP8AIWWOWFclACQozWDq2kXktvE08CWsUlv5dtGkhR76eJj5Lyy7S0e4ZLAqAcHrQB47rK28722oW93PDe3EYi2mKC2giIYKES2dvmiKNwcHvk1jJooikusW73Fukckl3JbTRLEhjPz+Y2Mh9zk7AAp6AnmqnjX7dYXEOn3TySST3Zi23kUiwQx7dzhJRGGZBj5SAQMZpmj3d3c30tok4vbdVEzWsKyrAGjUL5EzAZnB2hh1zj1oA517XTLjUZpltpNOhVWSLzQVhnfOwsdp2KTnO7gd610sl/0ea3mjnW3VJLtJt8LKEkDCOJsDcpXADJnINdprWl6MlrHPJOwt72COxktG8tIre4Y+YJIy3zAHlR/SsR0iljjtEEQO4CK3E2JFSMHAGzJK9Mk8e9AGhrmqNqNtH9htbWG2MHkXNskbTeXMxGwu7cvkZ5yfvdazo7MXvk2+8WMNtEBdRThlQZXaGUgkEAZI44HWrsMdr5BVoprWVyr3AklXezx4CDZjIUnpx3q5a3MC3FxG8TXjeWuyP5VEZcc+YScMAvT8vagC5aaNYmzmtd1tJG7kxb5Et/MURZQxnZmRy2Plxkn1NbHhTwlDql7BDdA27Qxn7PDdBlEkgbaVXABDhQcHp647wWWmwTRQRzm4We4kJihji3TwRRHzBJAEz5SEAAlu3PTivQluLWFLaIvNY3FvF++vDiaWNPlXy4SmR5nzEE9etAHfaL4VOnrHas1ld2amTdO2I5bf5CDENgO6bH3Sxye4qlqnwu0zUJUksoFnN3BJBDJMgS6ErsGeQiMHITByxxnIya6/wiNMvYEAuJrp4VjVQ0cb75C4KMsijEhyTuy2R2wRXqUOgQrI0tq8peNS5ihRxFIWA3xs7kmMBiC2D83UDFAHybbeDo/CTSIg1bUNSu5fscVuvk6ftJcmSS3umb94hUA7cfNjHbNNstJtL3z7KGRoJreeQeWAkbx3O8M5lO7lwx+Yk/jX07f+Fpp3t5pbF9RnjiLyoXIRl3YVYHRswygHGTjHc8iuB1jQLDTZS+msFmEiyS2e1Jb21mZ8zpcyD70Z9T1x3wTQBylnoEVu/wBoljmuHtVU3O0q/wBqIIJQeaw8oDuTwRjHNVr2wTUgVWMWSAyyfZLbbI7AZ8tpHnwu71CkjmuqcaxdSyF7KdFgtWcToBHti58uOdjhJieCNpJwOeapW0cckUM08h+2EneroieYSeQGVshAOBkDpxQBzFjpdjJLDZvaB3OZS9wFFurDcoKAnAkYfeA6kDAzXVW1xDpSPCsUiabBHIjIRJgkv+8ntgqkhwQOCAT2Bq7r1jMjaZLbxPBC8G5wrrIjM2NrhyAV57H656ViQxtdJPbyvcz3Fu5MgcYiJYAIyBM5GM89OuO9AHe6X4jt9TvdPtLOwlEyqXS7aJE34XMREZ5ByPmJAPr2rrl12ZbvbdRS20kGGMrmOOOZI8shi3EZjyCMdeTxXz3Hq0mgXbpFaArEAqS/aHWaSaU4coWOREMgEcf1rb8ReJNTns7RbSDM8JTyndvPhDNgnzSCSyHsOcYoA+jbbWbW/HlzRQMyQ+esgVUMnmE8M+Adw9s+o9az7o20Me51luC0g3W+CYk3KdrNI3Kgc8L6c8V5RZeIBaaSt1qUQkulaOSR7eRIVWRQB5R8wjC9SB+VdBb6xHqjR3ljcwXEDRplEmDpGWBT98V7bjjPt7ZoAp6jEkeJpFOUneQJAxVhucbT1yybe/P3a5i4nvVvPMZ4yXJlTcudiL0WRsfdAwMjpW9fXErwrJFvLRsYZhHtYH5iGClmyGHYdTkYHNcib+W4NzJDEY44kltnjn2mSRCpZpUA6HAx04x7UASyTsrTySgRyNaf624lMkEXnSFW+yxyHhiCTxn61LJGiwwxIZZWaWPa7qHDWxzExOGypyc4IB54zXKWms32pmFUs2VLRmBgntstLsyVxO/CoSo27jjJPpXoGmxzXKyXF0UE/kRyPbthfs2FPyCdeJUH90cDHJoA8/1WC1sob6K0YukU6hQxaJ42ByWEj5BQluVOPu1xt/O3kAxSb5JGSNp4J0/fykMGhmTd/qguQB1J5wK3fFFhe39/Jp+lTz3cDTGWX7JFGsRJUBy53ZwoJ5P3uKwdZ0tNFjjvXKWyW0aJMzZEb3DsFLyIw5fYPvAY5J96ALmgPfCQ2kbwxy7xNM1zICYASMeWzN+8Yoc7VJ6YxXfSTz2+6J5TOtvGWadMnBZGOWUHKtjIwQMA15BYeI7KO9jjhtoWs7hgJLgSSuYhGhaWQNIoV2bbkbSRk4rd1zV7aw8iZLpHs7vBV2jkM0THq8ir8nA6bic7enFAHZjWLRLWKOK6OZYwzWxKoLdSWLbXHLPnGR79qqprdvvdbiSV7iCLzLYyZVGbkBA57gEcd8VhaVdrKt7cC1+1QQwSPHc+WUZmYBiyLIAXOOyjjFQRPDrtzZsksMaopwXjYEyDO5mZeCoI6HnigDoLCTUI7iKRrSO9KM1x9lvWkS3ZTlmaRsjJKn5QeOK9U8M68skM1utrboskqspRXKIyk4txO/vxx7V4Xea1/ZV7bxTfapTL8okLA2c+1guYZM4PIAx2wa9N03W7DTraIyCK5mlk3LaCJSYyQGTkEcqD+uaAPc0hguVhMsXkTyeX5cO597ZJDgSMmDHgjAJz1PQV0o0GyWAkTvZZiWOKWAJKyKjYKTFQRLCQxyRn7xxzXDaNrGmT28Ekly8TSw+Z57AOqMQQERVJIYEYx2znGK6m11mCGB7OC5ilhIZ4Z5DveEyYkaMMOOcEgNwMHOOwBzGueEZZzHFb/Z5HinaRPISN43kAKibyXf54wMAjGBurgINFm0bUr5LO+gMkULRtayG62vJ/y0bDI32aAljuwQMLxxXf3V9e6lJeW0LLb27HzlRpUddQjg/igmVwtthxkqrfNzwa5pDq2+6KWAubp1jEyqplW5Q/cJmIzGgGMgHHHWgDl9RkayWE6j9mt9oMkX+kK8VxG2SwhmQ4EXHAY7jg8VXmkke2tLqFbQwyhosG4fyoVJDIFWLJ5bjnjnnApuvaDPqN88c0ckTCBmjKNiGIsCHhSMshDgZx8xQEevFUrPRX0W1WGIahexSvam0uJZI44YFVSZjcKAAEDZG4n8SM0APljkkuH2wFoiqP5qqEiiIIaVQy4LLkEAng5/PROnxzIt5cW0nmxYMduDuaWPJ2KoTIPAGGzznn2s6eLO5hd7y6kMrF4ViiJFrJIjqM72UB1wc8ZBB79a39Md4WH2tVeCRwkBIxMBEMskMpOCAOgzz2zQBnQpE0Fs62zW88jYZGQRkOcExGQxkDgeuBu5611EtrFFYummW0lu16kcMlw0hmYHBFw8MqIAoY+vTBPuKtzAwm8m0lWY3TPcxwlgyJGV+aOcjJjkI6AfMa6nSVmayZC1xBbxSxPLBFCvUHdskWXrbMmfvYOOpz0AMnw3oUgltYzeXT29vMkxkEqbi8nDIFlf5gF4J/2vlzR418N6gdRXTrO2uWt9SYTQpbyxqYliG4MksKt+/znknnPau5sYrS91SO3trBbtGlkupkjkEJghdVjVraJT1DFsK3HBIJFfcnws+CdrP9k1GW1Z9qhhcXbfaJChIZYtrEgEBu3rzigD8zZf2UvHvxOSCS1tdRS0lAIN1JLGY5IztlbbHF+8ZkxgkAZ715p42/4IYad8b9LurPx940vtAhYGS3k0/Sbee/jaQ7maSeS5GQORnAzt4r+j/RfD1jokISKFVJUZlK4Kg8AIARjt0/GugmeNLc4GwbfmJGMjnkbjk5OPyNAH+aT/wUe/4I2/Fb9hyRfEmia3d+Ovhnql3NFDqwsWgltZJG3RW8sYciKXyhkkn5vTPFfk34T0/VI9TjvIY/IbTYnty4RngjLnYVeQDPnFQ3PRScbs1/paf8FY/hz4h+Jn7LHjvQfC2jJreqHTJrqGxMLzTTLaATg26xgtHcADIKDcQMe1f5wHj7UdU0DxHeeEY/D8+n6lay3FtqdjMJIWS8jLeY0wdQdyn+E9z35oA9T0r7NewG1W5uZbhgrfb55/slvaqcNPFMFx9pTG4Dtz1ry74geH5ZWeWxyVSJXt47VXcSKHbcrBky464AzjPbrXo3wl8BeKNRtpbrWrHVJLPy2IRbbieFiGPlNKR8u7GCM8ZzR48a/wDD39o6ZIhjt5LbzI0Yl7mKPJjUGYqBE3HCqc8daAPklomimnsbvf5ZCyyIYRvSc8gYkYAAE54HWuu0lIEsXW8fzE8lkill/deXNuxuzkMuQQOeBiuXv5ib1yXadECsstzuUDZkhNwGWYE4Ocetbkd5HJ9mRlublpI2MkKCM2+Nw2xbjgZ5yPoKAOv0G3Dzyx2hUsRsktLhS8c21P8AWIP4ic598d+Knu9Kh08SxxxXdx5pWGS1LKmJi3mO8SsQQg5B9KjtL1EubQ2QZrjDeYbpWSGNtgRllcNgEE/KMZ4rs20/UI5reaee3vZJYVjtpFlMErRuAHjOxBwmSNzDn1NAHBLp5dLm1t7a5WCWXfp5LPIodADIpYDCkfMAD1HSp7bTbuaFJ4reIW8SSBGkTDeYCcLz83+s5zjHbFdgRfadG++C3W2BuESSFJFmbeCu1rnGDMHIwxAADUpmjtYIorhisUq5BVAXVgAwEkyH7xbOScdffgA4+3tkghu7u5to5XDkS+SAqiXaCkpeR8Dkjg449awbq4uUDNNCsodAqTQN5clvJjJiJh4uQVx1yB0Jrrbia3VpY382OCSfzS6v5xVcbDsIGM7ux6Y6Y5qs2nR3hjt4L26lgdyTsijHk3D/ACAO2MtknkDOM54zQBwE1zfxiG5C+RMHR4JVLGNoueX8vJD5ByOPWr1jeylw1wYlZrhJUlDyyCWVGDFCoUsF49OM9ua7HV9BSzsLawvp4YpoF8yHy12zzEnJDSgnH0PTPWuPnQR3aSQiNhFEjRiRmkVpHUocbVwGx/hk0AdpLq8r2Ruk0+GYecp80pLJcJKST5nAx5IPQ89PUV9z/sTeDpPiv4mt/CUdzaC9u5fNtmu2CyAoSbloYJZQJNkQI2kkk4wDX57aHeTiVLeaZY4olnKsquW3cuDLERll6dAdp619h/st+Orj4f8AxU8P+NNEvY/tGnyxymMDYkp8xFkUIQNoK5zgZ2nnnqAftr8cf+CW3xAsPByePPh6L7Vri5txPqGgxI1xft5MYeWaDYAI4iVyqDlc4+v4x65pOuaDql3Ya5Yajos9rdzRXi39rcwhLyEsiwtBIgbOQSxxt565Nf3O/ss/tQ+DPjH8PdHgunt2uWsrS3u7ZyEmjkEaxyP5SKGWMEkbupU5OK+WP2+v2Bvh/wDFjw1qHi7wpbW+meJY4bq6trixiswdQlxujSbMRLDOQCeTnnnqAfyB6F507sUujOspcTedA7xLGCPljnUEqWXH3gMYr9Nf2SPC3gLTZpvEOp6lYR6os8DWdtM1o6wFUaMo4Zv3oZCDgAtngA5Ir4V8ZfCrxV4D8Vaj4Z8T6dqWkX9oXhucK6KLZpDtmCJGodHHUheM8c1zup6hrvg+e1s9F1G/VY1V0ETz2tvCCMiaW5MeXfJbG/GKAP6WtI+D/ifxVYw6z8PpRe30sEk8tnYCSGcKgMkkkM4Cqz4x+5DHkYxXqPwv1TXre/bRfHcd/Df2ojsY7u+tLhJIkYeW6PEUEatuO0byDjnOK6T/AII2/EGPXfhVJD4jiM2p+dDEt1dOssl5DIhXzVIzleOeVJ78df1p+J/7PHhLx7YtqulW6WOtpC2bmO3DicryseAw3A46nkHPUigD8/brwpqnh5DNatHcadefK8kkSfufPjO4wRW7OkjhCM9R9SK5uyvYLJbYSJGLmV3hQjEihASqXDxn592QBjbg9DxXquq6t4k+GEx8MeKdFe806NnQzXMQieGNQSCm84u49i4AQ7gOvNfP+r+PPBuo6pJLoclq9xGJhJYQzN50au+6ONEfGwxhckc4zgE0AeirrVh5T2vms1wJ5mmcSvb3HmMvEkSqONmw4QcdMirX/CY29veW5EstzCYgLm7lUeYIRGAqsm0B8EZOATkZ5rzAa0rMdQlil86WIySrbWzNlFVQysxT93IyZznknOM9+B1PxcYpo7SweC0RzI00UsiyOY+TiTecxtwc5AAPAoA+39F8a6TdRo6ysC0CwoI3RJbslTkypkZQIee5CgmvYY7zTTocMkMdpcW9y8cau900yqwKqTbDkqN3XgYOa/Lzwx8RbW1ivftlyszxyGazS4bZHGkTqpa0LuqndiTPByOcEHnro/j3d6oNOgtRa21tY3O5wsyLaIscmEgnt4gpkDDGMDqepJoA+svGVk9ysghS23SGVBE4ZIpFUFQ8RZcmZRt+uK830bwbPNI15dBZZYT5ZEjuytHMu0Kqn5XcZH3sdsZrMs/jLpfim9is7i6ELQog/eW+DbykKCIWwP3eBgKTkA847+/6VLp2oaXDcpKu1IDA6IQscgJ4doR1mA5Bzk9aAPLoNNXRtQtp7m1jnkgcrZF1RAoQbWRQFZFxjlhznoetXdU1qeYRy21zG0nmGPyYZd21Hyv3ZScHruOcHHYcVj+OjNpSEwXHnktBLYnaI4mHU/aHzuz16Ag9+leTHxGoRXjmZLmK5kklERV5HkzwmHizjecKOh7daAPVLa3mmBJtlnijJcywJvbcQ3mRszEEtnoRkA9OKxb1oTPZhLbegQwQ5ZPNRt5/1jKfmwT+GOtT+HvGtxb29wzWZZZCgX7QUXeWXDEwxqADuZt2MdMk1m3eqCJJ1Rra0DSSwoVVPLeIgu7HBJjlLE7TwT9KAInngtBdwAxR3kcrKVdGUsrqTG0bFcMdxxwScdq5i51WW5jNs8am3tl3OnnMrNKFAD5jUjkc8kA9cdKxdV1uaO5szLIYVWL9zcXMTb5YuEB5/wBaApG3GWxzXEz6tqOk3txepcRtbXkc8ZcQs8SElgJmb7wIG3+EBfbFAHQzXn9gWNxeOH+xXtwzLqAYB4GRS3lKyKfMhznKhdxJJPArDsPFN8ZUmtFOxyrrOgSJ5FI2ZCiXgbvmZjgHPbNcTfPc6w8FtEz3O8EywXd6FiIKkTXEVvvGSVJ2YGcY6YqW20e+sl01Zkt5oHWSGLy8ma2EbFo4p2MgDRheGJ9e5oA9oS/t877o/aLhomDvGwAkupmZw5IGCmz73YNzwKuzavp15Hb20kU0Do0eCkYMbbE2eVczRFc45O4sVx0NeSNrmn25i8u5iF0N0brDnYsYOxv3K5IJI9M85wBXSaPqESK0b3EE1w8TPaASJ5nl7irIsRb5mAJyWGAeM5oA9Kl1aLTLS2RmTyYm88mO4CIC3CcRoDw3PzHBPQ1rW2v2d5BGz3kIEztavI0bQCW4TLLNIpOHQHABycgDOO/lY1nUtOF55Fss9tcItrKAUkdWl5j/AHTglcc/Mvyg9x3y9QvJobKKS5jji+zgmVQ4YRqSQSwjOYycdSAPf0APWr/xCXiCDyZLlWETMdqRsFOc7Bw8bAYBXJ5yKp2Hir7Lfq093BHIEO+zkLiGKOTI2mOMK7BhyDnOD0rwZdVe4uljGoRywiMtbTGPdCkqysoimmDfNgKdrHjA/LakumhRhHdF3LQ3IZnjEUny75Iolfljv42gk56AUAev694qtr6SGxN1AFER22tlHO/lSscRvIbmRiAG7buedoHSqunut4YInkW4kZHVktSSoeBseawOdsmRkg88EjivN9K16V7zz4/JghIYscfPNI0Y37o/L+TYy4GSPm3Vs2HiG1UtO1xDDdmScx/ZPKV7VpVG658okCRyxClSfunjmgD2Kx8O289pezXbpHKrmSF43U3ELoPm3urYWJkxwxAPb5q8x8cmVNNkeBIiyIIoA8StKsH3ixyN4AXGCwGRyO1Sap4+Ph+zxCVnjubV42khtxsE7KI3WULuNszPnBbjcckjPHE32r32tadHHcu8EnlyxJcSvHaywgoGh/fbj9ruFCjOcKwfHXigDx/VPGNpYPALJJw8RaJ1eOYRoCq+ddCZ0EYJTbtAbOSSBW3ovju2WRRDceW1wss6m7n861hbb5cghJP7uQomAuSDv6Vz2t/Du71x3aK8+0QMUupLKUKsErMI0kFusDcsXPIyATkAccUL74N67d2tpNoTG3uYcC4wptQiRoTgAEpJIHG0YOSAM+wBtat8QbN9rRiQxxTFp1gffNbxsBjy5S+U+fdlCPlJOPl5rxL4jfFl79pILC92nTbbc2Ydqz2/CxG6ZB+8CqcZAPI3dDmty4+Efjfc91apqEz3O2O/YQqiKOvmFVOFbAXLZ+YZA5yBoD9njxFqQnlkFz5y2620EtnbZTM/zTl4ipLoqhBg87jkcUAfM8HjLXLmVUtme5sLUXFxEYo5ZIEuGyRH9oaUDzwCx2hABjBJJzXYad8SvMtUHkPI1ogthJc2rzFfPxuyxJBJYtjBwuMdq7xP2ZPG9vK6pDeNMJy0VpFA7QmdXKJlflUzcfvGUkcn6V0tt+zB4uNuZb20v7W5S4Ey7opGUt98+VaBRtjWQt1/vHrQB51c+N7KKH7VbXlvJKu6G7gK+TNCpXaPLJIVlGQRnPtXn9l42vZdZjtTPcXMV0myK+uJT5FsYZI2jEjKoDOVHAzxnHHAr66t/wBmW7WwS9vLaS1vhHIUVm3R4c7i8jMmY3KYOAGx7V5JrXwi0rRGmWaG8l1IXEQhbaot8uwdX2NtVMSLGCM78MTtAoAytH1zUpTeXdvdXFwxQ2rQZYSWyu5Ml3ApO2Qq+9hzkBvbFe3eHm8RLZR2GnXFlPE0cN1CGt42mdJkVgWZ2BjnO+QkrwD1FcRH4ZOgm1uorwTXJg2uJUfyo4rkeXJE0UaZLqoyNw4Ddua9n8HxRzWsFgiINQgjmlgljkjkkRGZjHLM6AhrfYSNvVQBkCgDkvEPgbxTN5F4LWNbm9hS9kuQA0Vq1uv7p5QMCYsCq/LnoCSRg17D8LfCN0ZL3zrhoWg09RcXdnFG8st3NGqSeXPBEzpb4JDL2xk4FelaDY6nJG8Us1zeWlzapFCREA1mRFGssduJAPMiMgJ57HAyMGvafBngOK0iuJoo9rxA3McqxvESbhvmV96BJQY3+ZSxO4EgYoAveEPg3Z6ppttHctBOTHC8UkMckd1t3l8Fd7AuFOQ24BxzxnFe7aD8BNGg82K4WK7jnffEot44JYkZgwLzMd0sh4zx1HHHNaXgnS5Ibi1jR1VLXDCMLMAUK5JSTblsHOQThenTivqbTNMWcW900crNtjEQ8pvmcIAG3KuCg6Y4J/HgA8Ig+BWiRtHcxlwUTyw7sAURMD95G6hdoGB8uTz6mtN/hNp9vLug+xoZMRRgGJUIVWZ5VWQZZznJwOrEAZNfRk+nXEyNAUCmSJ3A2HnheSoHyAsG5Pr3q5B4YhnZnuWMLeQiLIgjZmKkMCgc/u8rgHI569KAPnaw+D+k3Js1a0t5pVAlVSgEeNmyXeVYb8gdCOM4I9OrHwp0q1CiGziROCyywAxwiN2jjWPyycAKFYZPOecdK+gNN8NW8RLxhS8bEI2Su5SQcnnrng9jjjIrTk0pXEim2EsbFdyhmy4B5IznH4/rQB83L8Pbd95ktmdIoAiSR2sZfGMsHuA+4HdyCBgAAZOK6jTfCdlp8NpD9je/lktniaSZYleAmZmij3nBcCIoAQTwOeRXs1vp7WwlRP3UBkb5SQTsZieh+Yf/AF/SnNZwryQQpOUYLkFgeoI6Dgf4UActY2UunxRJEpZQ+cRBgyoOCHLD8OeMDr3rrbFgcDDKq4DnawUFvYjPQ8kccZzViO0AMbMSkUgER5G5gTktwflwQR15oEf2ceSjsd7NAN5DfKzEqxHJBwR+XfrQBIblUbyiyyAv8oBGeFyThuc8E+p7VCzs4OwjaSWLcANz0wOmBwcjtWU1tctMkiyov2eYuVCkM+FChSduDyO/6ck6PlARqw3KGOSMHAZssQGAxjJP5exoAbLNhoyrqqk7CmQSD2wOnOPwz2qJsksCeCd5bKg7hn5cZ/zmoZYG3Fk2fMCVL55ZflOCOvanRwMyl2cmQfeABC5H93PTpQBMgCOrAA7skdODkk/kf5VXeVWdkOBuBOVBDADK8t/L8KtCJzEzgfcPY84zgnj8aiktwxKZwHABcMOGYBgvHU4x2oAyf7OIuFnQkqWjMhc5MgGfT0BUe+MV0MS4jGW/1YUEjJwcDj3qsHVFSPIyo2kk89fTH1p7EEKUPKZLA9GGN3fj7uPxNAFppk2N1cE4Qj7qkD5snt3/AB/Ks2e4+XJYHhuSMDCKNvLdPn4/4D9Kzbi8lhndI4YhbNAjBwZGn83flgE5ySDxjPGKwdV1WWLmSN1VCAsbqU3hhkHkDj5unXjpQBDqOsGJlKxGWcJ5mzoAu4ozZb/aB9c4+lTNqrwIjsoLuqvtLD93vyVBJOF6Hv0I9a871XVmiLymKaZivkxleDIzN5rLtxkBd+M9Dt4rlL7xRKqBCs3llFMcbMqTuytIWDbiN2C3AGTjHGKAPah4iVUdpZE3SgR7ZjmN4WUMXiA6KF4JPGQeaw7vxFZ2+yOO6EgEbxRqLhZJIWnJbZZhW/doQd5PTc55Br5X8X+P9TtbFZ7R2EljDIxaBASAsf8Aq3YNkxgcMNudwOAQAa+fJfid4h1qGBl8q2lg3uXnupDK6F3fdsChVGGO0dQu3IByKAP0nvviFGdKOkl41FkEKXFyV8yVwCyrPKvKZw2CDghQCQSa4+4+KdmLSS8We1lMMezzBMBCrTDYUYr90AHO4/jzmvzfu/jRdXNtNDZAtdGQWM0bDZCrQ3JKSRyiTN0jP5hwM+VKWLH+EQal458RmN9Qv4nW2t5xt06BRKL9AzAi6niG0udjEsxUHIJwSBQB9sax8a9HtJlge8tY5SkQZDLG7y7nWJnhMkgaQcjJAwCTk4Ga5jxr8dNA0U2o0yeYyxzmC7d5VWBEWGMsxlUkFBIxGVY/h0r869Y8RaXr2oxxSJf2d9dTSFbuCZVgkjnMnl2UsaqHUx4iQbWAOwcgkVom70mHR9R06OePU55tPhtNRaVrgiGWSWObzYfKWTyWCnaSZTvMZYYB2gA+/dO/aRttUjeBLuz22Ea75IbtJSS6oZMbGJfO/ZxnlPYVtab8XLLUNRtYJJFihErGaNmaNrcKxiBkcjJTI5bkDOSa/N3wzYWdpKY4xNOftczRpYRzzRJCrPLAss43Mw8zY53H+IgdMD2TRrXX2FnPDMN9zbTxz3TxzK0Msk0ryR7WjwI3RsfMQd2SOMUAfcln8Qo3vry13iWETobS4FxuDIAzMUZj80e5jjsQeOMGvRLLxut5axQ+chdSPNG5srsUEn0I245GeeAM8V8Q6Z4cvolsbjybs7JF81GJlEaE8ESNIN6lcEAA4GF7V734b0WaIlbi4aBrxo4oCytsijPMhYAnyyVGeeuc59AD3s6++pwm2imV7ZPn+Q/vQoHIVyOm5unvxXI61bzxXQZHYCVFjdECsIgkhbcTkbZmDA5J6N1ArZ03SYrFIkgYMEdUE6/ckTLeZIVzwuQvp+mK61tKW6AF0zDzo8ko+0OqEjYCBhSSvzHOCoAyelAHh+peGZNRMk0IumhG5meAFN5lVT82R8w3EjI4PXJzWPqHw306+06b/QlE0UCB2kUO7o4wU2kZ3Fu8YI459vpZbC3kt0S2GZIWWLdGzKm4KhCqCB8qqwHzYzt4q4dAa5kt3JcSqCGkkjC749hI3hOPv5APUjGfYA+ID8A/Dt7LM8mnwx3E9r5UlxLEzboCRmMDadzqY1AzzjAxwa52T9lDw4XF9FZWjm5RoWtXsoVSIlmdmXZwjNkKWOCMc8c1+gp8KwCRZzGkh2EkR5R0lJyZGYH5j17f41oQWNvHHIgQL8yIRIfMfbwWfey5HzZIHUA9wBQB+ey/ss6AgQDTrJGZkPnrZwqFiiyWtQUBJw2RuOc43dTWfH+y34YtZ75hpNpJ9oyyiS137pGfzC5DL86qGAx1OOK/Rl9LhjcMw/cKT+6HRsoFB3duef8ACmJpMAPmSCMmMZiyASnA/dN6jGcHOOaAPzqn/Z+0UXMbrppMiRGETiKFIgGjCqPJzhsHpkZAUelZGp/Am28mS2W2jRoo1kDLHJmXhUUSOgJ3HA4XsQK/RqTRLd5WjEYKN8+5di+WzfOcHPPJ7elRDwrazbneJJMMrbiGYtsyuGx90YUfWgD8uLP9nGOQzyNbRl3mLhGj2lZTGm1sk5lUKAeg5yOo5sn9mazmMc/2WNrlmEbO8IQOEV9xVcHavCn3Lepr9N08KWv2h3EKBsSlVXbtXJHzAE5B6j/Crx0KCLykW2SYGIJ+8TAcE/NIGUZQgcc8nGR1oA/M3w7+zBp1jcxvLp1rbXAZwzQRSRLcsQCJrgIp3OqlcA4ICn1Fe0w/BKw8iK3SztU2lfNeKFYhjYyEQAuW+aT5hvAI3nIAr7GXRrVEaOSBbdopCYZAQ4lRkABGBkYPHPpxTZbGIFViSNQsTGSRimcxjcFx/E+T0AJwc4oA+fdL+FGjQ3vmmFnlhVFjmmijHyRqpMMwRMSDcCMgcdzxmuwufA1sjQtBE0jStHxJ5YKABjtUx8Mo+6ATkAAHFej20a4EZdmlZo8SfaGiUbnLMuzZ8p2FT+PtxvubaOWOUQOwt5CdiuHQgAqfnOOOc+oz7UAcXB4Vs4xZMjO8kdsg3qEjaFmAYoqKNsoyx5bJ4/GuhttISDEQRhkghztLZAzkgD1HP1raSBZPL8gsoKb8sCOGyTz7EkcVfgj+ZY2lUtjhmI+b2LHvwKAIILUB9zhCzfKc5JO3Cjp14ArQSCEuh2qPLYg5XHQdsjJ5b8hVVZwzuqlXCHAIABVxkEEtjjnr0x9afc3PlQgbSwHVwd3UgkHB65OAOKAJHggLkSgMVzIoUHqONnHUY9R7VVuVtxEku5BKr4GxRvAzwhVfmPHRiMYPWnC52Y8zaI2wgP3ZATkDcGwQcjr/APrrEu70RmTyEZdp4MjRiOXJwW3M+4vgjhf7vvkgDHkRC25VLROxjXzFYtgF2lJLcryRg9MYNZJngkPmqdobK7UPmckBgV2jnr+HSq0zwlrt5LzzFMDGNoCgmWWYDALFgoAcEevIrkotQkt9sM9wEmBLJkAHJYtt2jhjz1XI70Ad1Ffu1tcXMhjCQEQCNvvEEjDFQfmjz6AnrWlavGsKtHMmQPMVdwI/2lAJ4HPH8q4GO5EskbujyKXC4XgYzlsrj5jnPIH6itsy2zSoiCQSKxeKPzRghgOGjIHGRzz7dqAO6gmmLpKzgggLjBGxSc5B/ixx/nNXbi3+2MJOpVeOfl3AdMDrwB/nri2l8THGH8ohEAVYoWQEdCCQMbgQe54B59dxL2GGFRGBG7ktLvIO2QjgKo5PGOmRk+1AGMzTRwligzKNm9CihRk/OyZ6YHb9ayrlQyMXaPy4gm18MAjA8ruUEZwQOccnpV6a/eLzZLq3IjLtiZgyRHJwCGYgYzx9ec1xeo63YpcRrHKmyYkuhYLbblbbl2Pylgw6D8BQBBqJljmPzGWF1xkJkLG3Rjt6Ek/iD9KzbVChmljXaS4IVSrl1UYYkZynAHTjFaDaqxEzI6OhiDPsCFQAx4XJ/u+nPp1punvBLskDgs4kIAHzkHsQPvNwenTvQB0Gns11bxbwzPGzS7YuFBfjEkmfvAc4PPP0rYudHUyboRFcZt2IYpDhBIAJAXdMsx6c8ijSdQsYmSDyIZInickTMyN5p3D5TGfm6Ac98DitK0lTzAi/MgEobarNhJOC/TgDjg4zj8aAOfWRrQfY7hDCGi3JLINkO5RhUWQIOO3OP5Vmy3jRxNJHuBjYByxLocnDMM87fU8iu41SKIW7RTSRTFgqwxyKTtBGBjj5WAI5zxnmvO7hbuNHtzGo3xssiocy+Uj5LuGOFHXn2oA0dP1TfJJELdJJCyPw4xjOdyjPPU/l1NVb9Zby8aZvLWMBt0SlRIkSfMXIYgkfQc9a5q5vfs/2ZooICqkh5Co+0yYJCQF1kxjPXmudn1e5lmnllY2yqVEipuDkJyIo06hCCcn8fegC1fRLcPJPH5bwI2wIymOUoCR5kxcjeoPPHPWuZuLBYIx5HmOmJCsjyeYpWTpIiRodrDJ55PFZU/i1It0P2iIQtOY5HjKtKJGPACOMhPXjjGc4qxb+JYoWn8w20oELKpZ1EojlBzIkS8DHGM4HpQBk6z4et7vRDG0ZlvIwTHIpRJOWLebcuBmdMnnHIzggc15RdWF1pcz28nktbTeSxVdzXAdBlRHJIApB56EAdzXo15qOnX96t82rXsMcCJMLaBFgnuHibYhaQEqw56A8gDcKo6wY2kF35EmfJJiFwC5laflSHAwCODkgAGgDnrDUBbtbSjT4maCZipc5uCxB2u0keUDY7bu2M+vo9pqUC2yi/gaeIRZi2uFYPMc7txYszj06HPSvHpbqSN7nyreQRpMS0e9QDJsIB3ZAXLdB7/ktjr90gkku1MMaOGik2lfKwQrbpQDk8dMdumDQB6vd63DbyKoQv58iqVnPlyLGV+V1U4Ehz6evOM0yW8iKGIrGjvGZ4neJSSVILmTa/wA4AGQoyeenWvPNT8aWM0UTyi2aCQCBfmQXTyfxOJJMFQOMAc+nNZv9uwPPDDbwyzFZVWQQiWTCXGQPkcYdMhiTkDgjvQB6eNWDR/ZJrlpGZiYDFHsY4GTv3dF4PBPFbGm6j5kUjl4vLikifykI+c8gspzySQcrnI71xjWCW/2R7Fb6OQzSMZp2jghjZ0LND5BJ8lBgdeATjNdRpGkQl9MgbUbS2aQzz3ch3GdZXyVJQ4MoLE8qCOPpQB02o2VpqFoksEyiadgkiEh2BZQNoVTtjjC9yc89Qa5m58NpJEiyxiCWBsxed5khdnBPnRbScr1wPQ/WultLSGCWSz8w3Mb7ovNT5XkXORMG4CLkjjIPt0Fb7RmNneVknSCCNPMf52jCoFDLGuSBxxx+lAHjkngqGSWOWcXDysWKlI0jiWNWxsYSYLA8dQevPWrGoWd9oMRg817exi2zvIiwkTGbmOLeDlcZHA9K9cLQiwNxK5nXZ5KSxgkAseSQB645+vNeSeJr6KzhcymO4eY5kimCBVjjyDKXL/NICPTJI9OgB8I/td+LDpHg/Upmvd06xLNGEXypVmuAYRBDM+RK2F3ODwOTmvwG1b4rWWp308d7YWs9zDdSLFdQssmy3AZXDwZHmAMhGQAxx361+2H7ZF7pMnhnX7a4tzJJfQRG3MExVp7rDGEwygEJIM7SBg55IAr+eTVNMNs93dfabnTbo3axLFJHG10wd7gRfajIATtcMflwW6mgD3q41PS5tOk1m4kku4pGjVxZXRit5ArxSSW0ccCEvGIxnb1wMY4FfJ/xKvib+W8eCa90+5ikig8mSWJLXzwAyqv39itlVDr8wxgmu0vfF0cWl2unOswUARXEz28NukaMf38jeXsw7ZGVLbnznrXEiWG91hDqDNBbQOohh3z+TLAI/wByYYnUkyMpUnd0PGaAPnDUfDttcT3UUdvcWuoNODamNHSS5t4yGEk6OpwyoRu5G7JxmqU2iXmnXrO/mW7RwG4nRAbZisJHlTo6OdxYbTgc4PfFfV0Vnol5DF5c8PmxrcTrJcrIzgyfJnfIisq784B4IPGe/MeIdO0q1g3tNDNeSw3MBlYKEtp2guCt0sZ5JLmIbM7eflyBwAZOg+Pv7L0ZPtEjXlzGomt7eCdpDHHF5KtNct5okYlVfcQAuR1r3f4X/EiKKGPV7e4jeOW34hnGOd267iRHJ8pzFhlIO8HgkMK+MpdMljs45rm5V0ZYoHLbI0SdiNm9SQ3lsDkr0J5HBqxpuo3FlJqNtayW9tHBGshkeMXPnyxkxywlTIFtkMY+TbzwBz0oA/dX4J+OvDmoajpV5YaxBcX1pq1pO8E921vdafaTESMJbtgFmiKqQEOVOAAeRX9F/wAK/iToNroGlXwlWNJ4reVZSPLLQyRKZG2rkIdzDK5yCehr+CXwx8SNX8O3H9sWzTma1hVkgW6kgN1FBI3ltF5a5ttgkjBwGJBOOOn6X+E/+CkmpaL4H06y1xpFfTYIxDaSMs5vGbaJUikzFKiIFPXOAQSScUAf2Xw+NNG1eN99zauk+4wN50YYJG2Npy3LY6/Svlf4zfEzSfDV+8P2uzitX8z7ZmUSwyI0UhNqFwACY2B9M96/Bz4e/wDBTnw/q/hy9uUvbTS5orcC2tnZhIGDpHG6XdzJuty7soYsMncTzya+NPjj/wAFBPFPjW81xYL+zDW+oxQ2lxBcNcQFbu3Ecu/YN1wyY4YDAJ5waAPL/wBr3+yYvjx4r1TwzBaRW2s3cmt2izXHlx7pzEgxbysqxRoA4ePiTemQuDmvmy8n0DTV+w6m8Ls8rXP2tILu6An+0s9khkMuC/nuzFSAApBXK8jz3xv8Qbz4ha7LPqGbmZb67maaJ5vMLSqYZIlkUAZDDdtyMZ6dRVW2klXyrYPvge3kdVLR37pKmG+0PHGzl4/MYgKMgE72K0Aa88s1zq17DcXFwbB7d40IQCzkQGKCKWBgxbynUyklvm3RqWPIJkn1LT7fTStncXc8jzCP7PHJG89pYNI0d0jSlir3anGSOQAQfmyBnXy6Slslst/deXMJL25eSBkgSSMLstLu6jYsYmudxj8rJ2jLhelcdc2kkck7Wt0q3DGCKRmKNBMjIG8yGNDmXJ5Bk2Fe5JoA9RsrMS6fNI2opeWF551rHKE3yb7fzFlE5fYGKmVwqD5h5IGOlebanqkcUupiG0jMCpFOsTEl/KtWELQyQJlkhkYb2HQscgkc1QbW9XtAtleNcXDw2cgiWFZywgmJLRJGJVjuLveMmWPOADnB4rlpYNQMP9oQrLKrNbPds0G5JIknaZABvLg7pMMDwCuDQBqalO01wZJpFtIRNBdBZCJzL9qjEMkARAT5IgCsh5Vc4JyDWPck3U8kS2tvZiKSFrp5mRLiSDyd9pc2ROQzLDgMuSD9OskcSR6g80U63M0GnyyyNMVRJ3hcQzWcaqSI59uXzgAYxx2vpb2drBqHms08VvNCziVV8y2ebZ5fLNm43rKnP3TntyKAOKtzc38kq2kFrc293iCNo1M99Ao2td3VzHCCLcuWLdACSduQRXTw+GIoLl4JkkJ+x3VjAZ5niMNvNGv+mSRkguvmDbgAlenAAqXTl05LsLpivptrd2l+0lzdyi2a5vR8yWrCIH7Ou0Hy14CDA6AV1uly6fcvb3eozGwgkRLhlmjN7DqjwsEiCXybiA+N4cYUbgrY5oAwtL+FmoWelS6uIbi6dUtnW8tcxSL9oMsD21sHbc6FY3OMElYmboprnj4Wu9M+1QahY3iQ3NxLHHMySLIlo20srKoAKibuQOnY19i+Fvib4c0cPDqlnKlqIZLhJHtobSGW5Rovszyl2JY7jAPLUHb5jjpvx5h4212z8SR/avDtvHHayH7PM5M0a+dK7QyN5Trh08uPdgEBmfgk0AeIQaQ17LPBNfR21tpjM5ZWCyXO6RpWt7ppSCECMNxHcYX5a6jwtevpGslYPJjt7yzt1817cSRSCCNVTyZI9xSTywpJ28d8VUtdOsntZZpJzHO4mFxIGjKgYRQxj3Eu+AMquSCcGr8DDSGS3k/fxIjNaExEQzF5B5LrIwG1TGV39gcjtQB32r3VrNLFcwnYZEaIvHAxiZ48yMo2jLOI2BL7QCQehrzS2NvDrKRW3nGG7m8qVmUPHGbmP52CMBtcfezwBursEsbm6gu7gQPbsGhneSN/3QuJmKlIgxwLY7QOMnA5rmjp+qfaVl+yQI5k82UwhtlzEihH+zKDnBRQqn2zn1APZvDssGnQWdnDctHcNDdXAuC4ETg4Q284RcEllYgg4Htiuf1V9R1HU2S4WKSR7qQRkqCiqsbMS0iDDgn+I5HPvVbTXuZrhREXWNLaaOQykl4woHlIwVTtdcYUcFtvPc1YsBrN2lxPcxeZHHa3DRSyxNDJKRgQOiLgndg9BwDzxjIBn29u20XD2+0+Wh3QtvjiMeF2lRn5sg8YycUtxc3hkt3HlurgrAyxL5iMwBZSMjjJ+UsMVtrFOIMW6pFKVE0kbMARkYdYwRgqMnGTzxVy10+eWImUAsV3wsYWXdsA2oWI2hioXnOORQBgWZvd14n7pIGjxPI8bGWQIudihQcNgckcd8813dlqIstJtkWDzbS6RIYnKzqxkYgSLHhf30wO4YP8qpRQafBHHfT26xzzSpmNIt021AM/uy2HBI/HOa6qa8gGmN9nCruZLiCyWxj3RyBR5rkk4hbIyduSTQBwWoWt091fQx2dvaWcTIDHho5mZlDK0yylTI4JG5QCMkgcYFQXMD2ln/xMRFPcXMix28AYRukiLtWYrDkiHywBs6g9sdO5s72GW0lZo0lmWZpJLm7t0Dk5UIqB23SZYccZqlqbQ300nllAzRboXSNYokcn98haUAq3XgZ4IxxQB5/5bwuHmjklMiEqqxZ2QhcyEEDL5P1PXPeudL2K3AukDLN5pIuHLLLGqj5UWIAgYxgZx92usupPJkWKVg2wsuYJd2ExzsZSdq7Tzzznisp7VJnlSFFUTon2SV0jkDOWBb5Blh8p7gdKAL+nzDV7q1RxceSwMs4aNYPMWLmNomjyS29SSeev1rutZ1aJrQTW2oSwJZ2qR3MtrDcPLcllCldkrjcQBywXAPftWJoug26yxSXswkuLJvkgtRHGXyfmUo0oKpz8wIGT0zW7Pp+nxX91CLLD332dJTdTqRaRSNvDWzRtmJS5IIKkj2HJAOStdQkult7NvtNxZyCSGOAKm5XYktLdJkFmYE7cNwcjORW9d6Pb6fb+TbEeSkSyCCEyRTW5PDws0fDyFGBwxxk16DpeladHcTvEb52ghIh2w27xxJAATFGy5MiFud7YOD+Fc9qdm+nXiXFxatqgvC1wJZ3LorFSURlRgpdMnAJ48sZoA48aSt1FLJEfMaOErFLPcLBdFi2PLRAwKyKikZIA44qFNP1Owuraa6VDb3DqPPa6MsaW+zDpIY2Ow5JHLLkkke/QR6SZ2url7e5t4LCRrmaOKGS3ubhGhKgKu0lhkg5xjnOcVy00SWVncHzb5YZFj2wsXm89nYOpVSCSwGA2OeMnigCUalu1MxReZaQCbKzIzSx3KqpjzsfCqFGMbjzjjNXNQCfaIY43e5sreJmY3rrHJG7AtJ9maHkBmx98gjGBxisK2i1SYXUyvNPYJao9skzJbwRzKxMyxQbQzOE5AYjkZ71aAa/RLaO7uW01JozJC9w0d87ON6uoMeXG7I2rkgDpwKAK0Ekcs6RPIywkzSrLPJJPcQ7RtQgAABSrEgH0wa17InTo44hcx6gt0rxn7U8e+TLsdjRk/uxtySRz7VROoSW3nvElo5ijMaLLA5eKAv5ZmnZlG4g9s7varLOZriyRjYDzrUI+yNyscjI2J1jUHzAuSeDuyPmGM0Abl/LIxggg8tbeaVIlcq5srcFArxQptzFJuPUgDJzzXM6pp1xCUsodjNaSmeOdBG8ZlKnEk0m5mTDHjPynPbNEs93EZ4326jHBB9mubsN5VtMWyIWkhDAhkOCGUZP8WKqBo9LeykvvtJieOPyhC7eZOindvleTKyIScHnIz+FAFJb3VLYI0hhWOJvNljCRXEN26ttkaZgQwAAHA4PJAroTdQjS2nsoLZLtmknugxC7kJAVEcnZypPG0kdDWZqGgHUD5kX2qK3JN+pDGMSxn95PCuSN0ZjUgYHykc9am0eztLqGdBJIFaRUjtrjdKSXbYpUsoEgG4DAJ+7QBs6B50sliFVFhtpFka3CKIkYEMr3DkZYZfhRyQa+1fhk2rpfkwNJp7x+RdPALZZGvbd8CWRpHGRAAW56dO/X5P8ADdhKNUVltGknhIW5tXkkEXnRhIUuUg27n4+YqRz6mvvP4da5Z2M2m2cVu8kkqxhro2yPbSRXGFkWcyYkjQP823gDHOKAPrf4cf2tbXGn/Y47IO0Mc/7wzPdKyyCRgssMTMHeM/8AAc84r9rvgBb6haeHorq4iYNc2vmq25p5PmXhi8/zpg8cgfT0/Jr4IeCbjW/E1nfveNeabFfRx3L6aQxt0eLczttPyIAy7R36Lziv26+HulPaaHplqiR28du2zc4lDXNqMbGK7CVJzkgjPJoA7ldRe2khmjCzSO6sJYkKRwrJwShj/wBWQDyWwOM9RU1tdyJK7b1LSyO024iby2JC5yzHJz6dM596mCQee0No5mmmVVeSKEqtvGhJeMQugBOMcjPJqpLHJAWiWEJNKwZ7dlxDMh/dZDkgrnOccde1AGF4njhinaRp0kmkiIiYz/uCneEKGzvyfT198eWw6ZqN1qHlzyR2EW9whMDCGSNOA7+Y37xMk8rnPrmvcb/R4JYlaeIkqVKIUUyJIc4k2nlh1wMZ4561Xj0/7EWgWFWbyQsTHYkkTHO540ckxRcnKkZ9BzQBLpFgkMcVtc3TFiY1SWwtn8z7NIAQrOvzA8c9MY61vz6QtqlvcbobkhwkUhkLMpxuxOsjZl4PbPXv0qDTFsLTT724ur1LYRhIYU3BrgyykBgNuSApyc9BiuljtfM8ryN5SErJiQIoY+WVwfMPPJP88CgDmoYnEwYusSSrGN0K7yrW+WJ55APA/HvVpswfvzL9rBzHc4BX5jyANwGenJ6dBnitm6sTHg3VwLdVkUqyou3Y33zvTgY9M59PWsDUEkbzmSaWe8t1QGL928h3sUSQyOVPUdcccdOtACLfsyyBnaQRnyxuRYw0feTK/Ucdefyxb7UGLiZnzKNqNJGiA5IxIg9YsdG+9Ve2M8MTxo/mW7b91tKGK/u8lj9oI646DPNcfql2xLPCxdVuGtY4pQyB1UYZiy8KAc9fXPvQBLq93DqNrdxqRCyQTxCEO0hLQ52iFZM7RyMZ454rxSyuYZby/tDBDGrLJHCQWDTxR/6zftGxwACYpM5HfvXQ3d4t5ePCJYLYR27OZLmV2eRmyHWIylRKRnBC5x+VYrNpsNxHJPN5a2tlcQAK8MYRrYLiOVy2AW8xdrZIbPB4oA43VPDNrCJ5IeJBbO6IihTGsa77sFmcAmRR8jdSRgISMV87eIb99Av7aG2gjs7e4mczsI1UPG7vOLcwF96gGJwWxgINzEKc175r/iPSrmCc/a4pZJLWWNvsif6Qptz9ohdcNtaEH5S4yhH8RrwfX9SHiS3m1BrWGOW2iijis3ICagUWJzJbSE5iUb5vNLYBjG3kkCgDrfh14nkTVoYLiBLMTpHNassxKyxyDEcNrvPDE/8APTB9a+x/DLfbLyzkC4nktWinJYIhhkbzmm8knCXAclcnqBXxF4CWG5ul1Jz9ru45ovtUSxbmBDeXCizKubddx6qMD1xX2L4bH2Q2l3GXIkiJnV5VaRo1IGRGG3bfTjBPTNAHvukmNXXzZIgGjMERKYEewkRuSep4/nXY2xglCPCIotrSL5m05MrdJQByM46dePpXBwvLbCGRbTNvOqlGILAOz7cBhwMOcN6ZycV2theRmFhbETLDOqTsjRFFdgdqhlOHPA4GfegDbI8qRQxj8iMRzSDjzTIMZTd3HIHHUjH0zDbJdxzCR1ZG/foEU+XN98gHjKL8sXXH86knvJI/s7CJULMXkVAZSrjH7tsr/McjGDVOS6MwlmBRWk+ZZnIjITOchV+QMSOnX1FAGiL4QaeunsI4vl8wLbYXdlv4wB8p3Y4Pt6U/T7a2ulkS6haSRUDwlMRSJIePKZ2A3Dnr07c55yXClS5RNqKrl0GGkZuiiU8Ae54HFb9hNbu8MidGdFYyOCu5MBvYjv8AhQBZbTZHQzbEV4UZVQ8bNpwmc/e4PUZxxW6uuWml+GmsRbW15dTtIQ5QRhJZjyolC5DLg4zgH3FV7rULRIvPt7pAWjMMiyq+FZCMkErg9uRmqcMttNHJG8WF2gyRnysCbI/eiQZB6nKjkelAHLSaYNRglkEm4267mtyro1wspGZMtgxTLn+EEHtV1rezksxBBFLp00lzH5qo7zCVYo9ryK+C+1mIz39RXSfZT9nWdWRSwljZFKmU/OfLJKnBByfoDzUbWUMDlYrpZlkD7nCsZEkkGQsMgXbggH+L2oAyVtfKYLHEELIkMPm4YtnBd+DhfxI46ZresLQNM6zy7GjiADKGwXKlMfKOOVx/9asxIrrEcsp8iJm8mB5gMMQcjBz3GMfXnrW5G5iWI+Wy7ysZYAkBw5I3sBgDB6k44xQBuQu6xCPyWJQYBldmyMYLEDqPx7VHA2Qwk8uTJKl8ZByxDbs/dOzoD6iiSYSPuZmLPHwFIIO08gbB0x19QKhlurSGNIvMGc/u3zkxOediDb+86fxc55PWgCe4it2KQ7YkBA37yCwABCEcklvT6VnXGkwwIzSQJjaqorneXzg7gE6EgHr+VWTNFmSaNxKWVQyy+UHUkYwAT83H93NZt5qdqINr/aZJlUSxOJBGoTuBux3HvmgDkNTgtYmkbzEQyHCu0biGIDO9c4xnOAOcdx7eZa0tksMImEY3TSra3Ad2dZZCdxZgCFXGOCe9a/inxXbLbvbM0cKbhAYmbe5ctiN2KAkHI56dvx8n1nxAl7YpHJdJG6yAmET7N0inEZJKgFSBk9ueSM0Ach4lmfS7uabz7t2NvNMJJYo9sbqhHlIoOOcjCthiM4rxOJr2yS8eO0F3HdFWjRLmaIma6JdDMGCqkakEjDMOa9R8VaXf3tlZXc8BvEikKiJFLW8wf/lsz27sSVXG0k7Tj14rzuK1voLi3ESTzQkXAe1iXDR+YMvIwlwdyAAYPQD5cnNAGDZwMkrqk3+n3Mhd32qREwyGMW7cSFzyMDJBPTmoJdMlNy/2ia4uzC6uQBEizjB3GXHYcnCkqSOtWDBuukX7GXkkmffvdl2IGLDythyrkqCwbBI9q3bjUbJoUuLizgtHj2uIYx87pykaMquSu9xkZA69MUAU/DupWlqtzZXFrb2a3Re1e7mgVWdgDLD5saMdpCrwwHJGCavvf6f/AKMJS8xeZRBcPHuslgXgLLACCp3DKk9xwDmvM/EF/ayu93JAWgtpIZ7lIpyP9WQBEBuy7YGMDJrK0rxHFe3VysmG08SI2ZxKZLOIIWiVYlUbwGwST1x3oA9D1+TSrhL3fPK8URVs242sTkSBjuIIQFTjAyCa4L+21hlJW7nD2kiTWE7IGWSN8BllyAzMoz1HbPSuc8SeIk8iAwztJcNva1lD4M1tE5V1FkPuqrkNufsOtcVH4gN25ullGyRXjIKqx8tI2WSW8iAJCls7DGDyeTQB68l9P9unaW7b7RLbLNcSsTgBiWQRhPlCFeCBkjJHXr5hrur2MG43UBtXkkZg0MBfzI1OVhYjOdzdfYmm6z4+s206whsjFAIrYyXLSqzrK6AotqroCY13DJ3fjzXj2vavrMi+TaxRT2+oQLd3ryP5klnLu8sGEZyEKHAAHBwc0AdPdeN9FgsboxObX+0EltbuKaSQB2ET7hDDggF3UYIOAQAag8EePdNksL26b7bHF55hWzDG5vJZIRtVocjmJsDcGIwCSOa8YfSJ/wDTLcjzEiM/lqrKZI/uyNKwLHZldwGcAEcnitHwppssOoRTS3vkRWsBZRLEZ5GLqSty0bAIDtG3KsWXGcYGaAPrDQviyp+0ynASGZYfNkXy3kEe0JHCN+DLszgk4BXBqLUvjBa3DGKK9urVZZV8ozJcb4oF+eVk+zRsSrANlhnbjJI4rw+7uYYHZ5baYSJFIzxCBo7e5R1IiuYY9oLTlicgfN/ERt5ryu21UG5MryyxFTJa2dtLKj3sEjzCRpZYlZmjsAQocsoG3OKAPuS08Y2mjtMLy6sr2K+gmuRZ3s6XCk221lYs0mJ5iDlFJ6sN2BmudPxbhsLqYpaP/Zl5aMsWmM5uPtJnkLI8aEZCMZXV4lB3FFGQCDXFpqFjdafbwalJDc38WmW5ELARxRusbA3kMyx5mDZAOCSpAJAHNT6nFaafocLG08ya4s7ZAYQ0FzDNuOz7BIEJuXBIJTADHgsBnABLdfEmzupZojpV9pUT2MpeeNzJa2IEm5d0cAKxStMFABJKk8r3rBvdeXUruysdUsZFjEBe2gt5UWaRAIVjublWXbFIQrFcP94AOozg5UOmy3q6le3N7PYrdxXDWsN4ixTzyW4QNcbEXDMSyrlgHIb7mAWp0WlWE+jFLpLi0v2uYo44rmUL50MhAOoXGHJaFVyxZTgMinAxgAE6wQwag8VlPeST3AlupbeBoY5bW1OYhaR+VIxf5juchcEE4bAzWWNWure/v4jeRWdr5MttbC4H2iKIyDzNiMQQpKoVYHn5toBwRXoEOjzWWgrBZWkf27MMlje258ieezVSApuHb5klGRgspzgdSK8q1y/jsXtra4nndoZoT5LW7m6ikRv+PqZfNKNEJcff5dRlQw5IB2F1rmmSw2cV7aXMMr8TRhligdoELoyokIPkiEFS3TMgyeuMCa/WLWzLBptrbm/Qy20V5Ou6AQsqOTHGxVomyvJ5wxOBUZlspBbeffS/6UFV7sQyO0c8bh5Y5IX2vEJJAGKjA2qRkVm6za/Z9RtoLO4sV1DVSt611LA0ohtfL2SQAXG97ZyQDkYUfeJAGaANHTPEEtyyWWpeVdRQNPFaziPyTDPKzJHAq3AVruQuQI9wwWICmvDvibJKkD3Gk3E1zNLAQLTyJhPDcQhoojfW2wmaXzmQFkVwU7NXslpAtlNBJBbLqOp207vqcRuX/wBIktZN6z26TIFRo8AgggHsTXN+Kke8uNRkhjW4+02tzNBLdSvA0MTAmRGmjjB+3KQxc/e2D7oGDQB5l8AdM8XeJJraHxR5VreJNfhXg+eOGyt3AWFgWZcuSBgBMA5JXBI+tItLPhe8hs43eaK4XzLspCoNkJR50sizoxChZFABUnqSOBXiXhTVtQ0K5tVs7aLzNMM63sO57karHKse3l1EjyNFOChYL82AAzcD6Jsr2S7a6jvI4o7W5SCMSs8kM1tLcR5CO7D5Yl3HdjOMYPPFAHN3tlezXFu96huLK0We6s7GY7ILi5m4toboOQ7ROuMkcYJ5BqGy8hle2lsltdUnUK/2ZoJlmgkjZ0ilmVsIqITt2DfkAORxXZ6kTcR2cwvbOTVbPN2Xs45S19ZW0bKk0JQHzkbbtVTghl3HavNY8U/9sXlpPDZSWl+zTWrxSNLDPBO8yiJYfNIjkhbGJAxyFYkDFAGTZ6bBLZTidLmKc2cvlKYgxeOSNrm38pJiFmkRk+Zc9gp5NcJorAKtpfW5W302S51BJblWklvWmuGCIiKu6EvHG6gLkA16lNpdzaWM99LHdbbXEdo0h3XlvN5mbq5t4g3KrjABGOcnC1mtb2Wp29nJFMjajHFIb25lTYkol81kLxEDAVXBTAyG7HigDsPBpkvbYWVoDYxW7G+hNyWnMCyZlMHlKCY3DqUUMB94NjFdnpEkKTS2882LOVbpby8umMLzmWMqyxPJHtRt5GAcHgVwOnTXtnaf2arCNTLkso3TtbWo8xDLcwZBlYnG0nJGBiuxikkuYbSz1C1i/s0K081n50QluWnGxH3787gRnZ97OeKAMK50eVbkeSq7cJDHbLGE86GEMsQFwSfMMkbZ28bsccU5bcT30MeoWXmaU8CLvjt0ha0kiyi2zCNvnfnO4jnGOtdORoFusNrHdyW8ltdRKJmkeZjMBsl37usCofLTHAJz61PDP/Z2rCKOIG0Lv9oQxedaSRsAEaOcEhS4OdxORnI9aAOP1I2628M2juy2hvEt5IpomdIpSeGEjoWUcfLxgEjOOtcrb6zqVnrFlqUayytBd3NnNYT3IErIkeSEkKYEGfl3OeN3HHNetw6RBfQXSWX2praK9fy7ILCzuTIHlhjB48wscIzYTnk9a8I8RTXxn1F5opElguFtUVw0JeCRsw27SWzKjzYH71xkADkigDvdSHh7VJYbvXHsLe/a2iR7crLE1vGpfy4mKzr5xAJ+fAznHQCivHHvGuWMtzBEkpJUrJIs5CqSq4kDnK8ZH1ooA9qOnWuozQW8yW9peNGGjKOzXFtuXeVjRziIP3YZIz0FdNY3SWduES2lhhjWT7QAwa4PIj8xZc9FOcdDj2pNO0VBaKy3StLELZ4bifesq28YBeOY7c+bng+uelX57lInOPs4a5Tay7/MQRqVLDcRxuxn1BPrQBnz29vdWn2ZZ3WWWQBnbaS8Lj/W7mPLKSM9z6Yqpe2QtwkYkR4rdY8tMygXDBTsdBnL8en44puq6qJJEt7VobT7jCdQojIVtrwM7DCZAJJOOvrWC2spfzyxxo89vayfZZBFL/oHykbXlnIO9iT0UntjFAFLxPpyXui3NuVFn5ipPKC3kJcls7EVyQFJGOvGa87tW06z0+WSe1nghsoFhlSRsySSoGZkyei7dpDfrzXW67fWd/Dc6ZLJiWESGaze6V4yr4WMQyOw24JyvOcntmvM2hs0s49Okn3RQypC6yFEnbYcuXkLndIS3JPULgelAHjJ1C/u9WuLy3EyWizLJbLI+y1k3OQrTT9AmR0BzjtXeXWp69rOnLdSLJZ3NkFaaOGVZftAVjslgbaVCbRkgkFs5xWtBaR5nhS08uCK4LROYSyXauw2FQw+4GOAAPlJB6VvG2ks7mKzEhgijZ53XYspPmxYkiin/ulDwrDjd8pIzQAafoepXNrDqCC3vrS7j8ySSaWOV/PjUNL5MK4XJXpkg57Zq/dWelW+k3F0NP05ZmCCewKIbhULZRpySWibIPAyBnjio219GiutItp7KGwtUjnjsLa8ElxLvjxL5yqARMf+mecZwec15f4o1V3eGO4mOmWu6Nb1sIjXahWZfLuEkZjJt2rhhuGOhoA6K81l5ZZYtMiiRbm2jY3O9IvsRcBZbVIs/vlyB8wBbvU8Wura2c2m6vPLNIbeGSJr3yFSOQN+7FvO0AmmQkgDGducV5dd+KIraylu5o44EtmhghZ5o3Z42G1t205EgGOWA5PekbVpfEAtbu13zuvlRpZXSK0UhxgMzMA0KEDd255oA3tXElwL+e+gvrU2bRus1u7ywtC4BMQdgBC+CGDZ46VS1zUJ0sI7hY4preCaLY5knubma0fbsWVw48uQnJJUHp1NSzahd2MEts0bSRXdsYg9zIXiaSX/AFifKcFIwDtz2FcheW2pizsrRrlpEjmkvEkWAoZERhtgiBj3FQvTccEHIoA9V0jUbfUWhjMDwS2zW8qJcztIJNyhZIBHI42xBVVgd2SRwAeK9Mk1q3u57a3tRa2c9uR+6cszTTKOZ5QcrBgHHY85PNfMdvrstjdR2tnbx3d9NOJ0FxI3nEsA21w7krgrwvtgDtXS6fd3cmowC5v0hmkuDcXbwK2wjG5Vfeu5DyQ6kA4U9qAPoXxBYwzRQ3f9oT3DRQLcpFFnalyQFkVZxw0Z5Azgc1y1peXWnqt5BZXMsEtykRglaPzFZD83khWOJRnO7vnFU7jxmz6fp8V9DC9raTMlxLCjpbSxHmGIOo3ZLDknj361JqGuWtzNM+5bPTl8mWZYnKTLJKgKCGNuZ+cZAxjv60AelaG8t0l3eTQxzJO5Q75SXstgO2Z4gcFDwNpGcjoKZJqGh25MFzNdXNxJEzPNgTLazEssc4XPMak4wnQGuAtdXvEaOwjyoVXkR53WNjbyISHIU4MhI4B6buM1q3N8tvDaXV3YQusti9vcKrql5MYyzRuMsBGSoyxOA3YnmgDhPGsFheIIFvYLtoX3XnyztOsW07JYYmGBn+MrwRxXE6Do9jp5juxcslqJ/MjLIixzQMcybEjC5lGOM8gDBHFbl/by30CSoLu2iu5Siq4Er4lYosZeMHZGCVzls47Y5qva+HJPNgjvJBBFaRHyk2S3cEzKSC0JC7kYknIxjjjIoA4LXNft7q+mt9La4WNi32iG7jdkeYOwjEM+wiJfLAKBsY55NYWk6jqF3rUdklrvktpA/wBoUKk6WqrulEq7+UO4/NgZx0r6Ml8I6beaYk7fYgJ3jJS2tB/pEsJbyxdAHeCATgrwcfNXO3fh+YS7yihryLdCltBHDIiW/wAuyV4yTkgcDODjmgDi9SnkjmWW3id7NWiaQzo5mllB3DcSowoOcZ9fWovDwea9ea7kltWgZp7WQMGkmVnLAMhHIGQMOAQF9Oa9DGj3I042t3aJLJcqZ/OfAuVOPligVTt8zO3IPp0rm7bQtUhlKhGW5eNtk7KPMDnmOOdGOFXHp6d6APR9NjmhkTVVLMbu3fzpLloy6xSsEaGFY2PllgBjH4eldbHBbx2012yCBI0AntzJneGUhZdrLnJU88cVyFnpup2+n/bZcSghIpYdzxxs653GJSDtO7OMcD1yRSx/bL3yXVLqCIpIoWZJZG2AFJBuxiVgfu54A6dKAPX/AAQkVraK9otxEkrm4geRw5h/e7pDtHJXrivW9N1u4hmkdJ1TajOGiliLSPu43KWzluDjGRgcV816RJrVrCLa3QfZYkWITShxNtJLHd2LBd3INd/oQmaGWZb1VU7zHLISxSTcuTnPJHIx2+nNAHr0via7uIZze3Vw0jgrF5RCLJExx5RaNdwIbrtBzjmvPZb3OrSO85luSieYqKrSIufvS7cl12/3hnjOOwk0W4uJZRHcXIljt5Zoo5YTEUSVsvgbmzI5XBIGcHrzW5pulQRXd7fzxuxlYAuIlV3XGWMzsNqR8DaCe3AoA5vXHvgIlku5oNLeQ3MjQhCJQoxh5WkGyMHqvQZHaudhu4FvrYz6haT25xFHEkKxTSNIGEZadG+VMkAMfl/2uRXtN/Z6W+nXFpIrPG9u8ot5wpCM6lmYGMsWi24JA9enavNf7N0/TUiltrS1e3UPNIGlkWJoT/rERJIx5WOCoJDZX7tAF62tdW/c20rO7G6VLaI3cWUEg3eQ8jt8ylcEYB2g9fTGvpBFPcQmQ/anBgMM7uwVo2BDtcRqPMQdgCemOcVZl1CwsIYxYStLLKUjje9m3qHl3OCWRjt+XcN2RwoA4rIW6ubuGWOytI2mnnlNw8szMtwu0FzbEISOnQDjr3NAHN6roy3TPPbzKZwEE5tpHklmjUMZzEpyI16ckg+uO2dodlerqcouIjZadChCT3k5ZmZlzHuVSRuZc7W+71yeDWjp+otYz3QXZbpFZzGOEM7k3hyrxSM67ijEqc42/LwahutWuBZvBfPc73eJQbRI5FhDbSIgjtkjYTgsMLzzigDvtR0y1vLSzRfKkhhge4uwsgEzjA8sod21n35ILELjPPeq+m29lBbwxWV1DBblfMEKPHbBXjkJzdKxB/1mSe2ORwc1y6ane3QgsYIVh06O3aSeaYFVaKEfLHPKoOx5CDkZCZGQw61fns7mcWojtbWWyvVeeS7t95ZZYos+UZfutBgBBg854GOaAN1tfgaREudQjupS7OpiQJbNIrBSFCZMi7hy3ftkEmmRTpcXLXElpIj3DukKzkLG5UhnlAilAZSMhRjdjrxmvMNFvbq9v5rZWEXk3RS3822kU2cQJ8yC3jMf71gy8jPfPQ5G5Yypb63c7taigeOOIsb1lVZQrkpHHGGxbXGVYA5APGelAHN+L7PWdJ1xG02TUYYJ1jnsVtZN9tHNLJiRJ0cOzxKWbAzgV6Xp2qNbXGmW2r2t8b2SOXzbqIgwSblBdiFQKI+B1HGetZesSzWdxJdWzxTQ3+Y5JUkEvls0IdPJDHajFjg7ehritS8S32s6PcaRF5kN/C2yztw4SdISAnmqzEOV80HeegznOKAPQLDxDYx6ndeTOiFd0DB4PJt1JdsGSQLhyF7g4JzW3faF4c8R2jKtwlzJJGvnTIyABg2FljadwoY4IAOD+NeMeG4/+EfsblfESyXH+kRl0lzuiMgA3Pu48nIyv0zzXY2ENreXt7JbzpZ2MsUcIeXARFbJDrsbAwCcHsDkkUAQzfDgWUbWFvbrb2Tyq0NxcTRSSpK7Y8zKMQ0RBGVXIxxWsngMQaZbQ3MkdzcS3MqHfhYpZIVOwQoy/wCrKYwRkcdc11Wnvc20drp6GS+tbcM26SQyf6OxADo4BEh3rwQTgc4rN1O61G01NV1K9e009mCxASW7RJAGBCOzndH3Hy/P7Y4oAxr2JNOiTSpX+wpMiI8jGLbJG2DJ5Eh6YY4OcZBx1rDuNLGhXltdwyRXNtcoytArGIrMHG1o0C4kUx5JDEbs8Z5rstTutLvbWyDPHcTC4ElrkLLLOI33FCuSRAQAMkAcdc9Z7NI2aa4MqNCzxww2zmM+RKDuk80MCd652qV9RzQBzdtbQSKryRM8kaSSKzw+dBaKclYwrR4DZ6hcge9YmjWgfWJ9ULTIYxLJHE0ZENw5wAEDcDgE8dMHgV66btZLJ4ooYpbcNIocw5ZDGOUmdF+ZQc89Bn8ueNmkHlXDpDbsrrJBEZWaKfzOMIg7cDjNAHS6Vcae0Aa/AgRowZYz8j28oHEoUclWYnpnua67SdQsrPTY3CCO0uDKIppUMjws7lQ6Ejlm28Z4GeTXk88P2fULqe5V3ElupkEYPlFWH7uFF6btwPT07V22m69CtoLKRJmtraMp5dzGhy0q5JDKvyBcD8s0AehRXmkfZ0hvoQYot5hMZ8khHTBGW4K7sEhcjNRXd5BZLAun3f2VPKJkmkZdqwkEcMcgjBHTOOhx3+f7zWtSvHu7e1aeBLYO0Nyg85JI0zugVBn5yOOnp3rX8Kat4l1mO5gttOku7dlUGW9lFrJFGv8ArYzCYdxjyORuGM5IAxQB3lxb3Wz7XFcyXdu0jhtrFWTzFyCTj5xz1HTpXJ3Uxe3FoZBd+dvVhNJIFWMNnyiQg2ndjryc969J0+L+zdHME0UMMjySNHGJo3MXmcOZXFxIHwT6jI/hBriL77NGzBGhkmic+XHHDIDM7HiQHbgY3ZyeCR+YBz8MTRyTPbKUZDglvLaEvjlYo93yJtC89Tn1qzFeXMU0n2mS4hhWNJSFUYWbpvRZcbflHPb3FU9W1SbS1hdDbtcSRrClqcMZmLZZ/l+7JzhQTT7a8TULZtSaKeOYo6y214CAdgCvH5ZAJcAdRkYoA6LR9Tt3eOVZXLQSLeFfKYfaSuQT5kkgUpt7AY46mu3XVW1BrS3ivCH1S4+z3AtIIQsUbZKvOI8HYBwWxjnrgV5lo93GIJonQ7zKqW7xoDHBaEEsmMZBBPT/APVXe/D83Nj4gi1Ke5WLSZnawKPEHRVT5pXyj/I5UnqMH03DNAH2z+z98Jo7nUY9Qnia6jWSOMuxaKAxxgZK8HJPcZ61+l+m2Fvp1lHBAuxIVC8FcbQOBkDngjPfGeK8e+ECaKPCmmz6RPbm3KRtuXdsYlV3ENISxbd1ySQfSvULnUnz5SqGQDkRgkKM4yCDyehx60AaDusikIzFuAfMG4AA5zn+Ekev/wCuq8m4NG6ZjCMDlgOepIJPzZPTHHaqSyo6bg6Hcfn+YqSoJwM9jj/69ZGr6glvbE+YoPyCMKxb/ZILH68/UUAc54y8P2uu2E0M9uJY3WSI+ageDy3UqwZCwKnGQCOCBjjv+KH7TP8AwSQ/Zi+M+tah4zbwdb6F4wKT3FxrWkKkNtNcAFla7gT/AFinAGBlu5zX68ap4uvIbuTS3DXTzk7ELCOKOMANkvuAACg5ye2OK5h9TSaK8iikjNys6LLBLuIK4UkQ+WNrZBPU4JzzQB/Fj+2N8IbX9k6wWyubPGmozW+kyrGbVLxA5QSs0kYfcBwFB5HIFfiH8VfEd54rN3dwRQiylmijt0TzY1yiFwqyzHcwBOWLHGRg9q/tM/4K2/AZPi98O72O1tLIX+i28uraYbgoJvt0SlmgQsQMeXkgdB+lfxm+NrC30f7ZoDultPamW3ulnUlTKCyygBRlBvUhSDyB160AfJdxbK0s5Zz9z78jBg0m7G2NVPzYY/jwfetzT0MsaSo1xHMjxokm0CPCKSCVA6cfewQD1Na8umWRYKZIgdz4CESCIQgbQqpycnPJHPWu0tNAsQsE12WgshGjPepKGcyS7SYbeJDyxJ5yMDvigDItSsMENxcWoYOA0HmuEV7tnwDJg/NlscHjkV3UN1qs1xbyzW9rJD5HlmCbAkRwwJW3aJjj1GeDjGecVnXSILtLV7Xfbb42tA5jYyLG2VnBjyC2MZ9zV+W8trafYlxL9rBUqhK+WCwB3AH7qjjsPxoA0rXXLa3F1b3FsStvdR+cLmDzEnt3J3xtuI8tuThuOnXmqGsrbahLJBYwyRQT7JrJbxRCGRScojp0AIOCeuM+9Z7PCZnR5W1GWdgz2shUKULqW+4csFxkE5AIx7VpanbTOLwkBImW3K2DowmWIoP38UjMFjhCgHAG7j3oA4k6Yy3Vxcy5kLYVXklZ1iAOFVW6Mu8fgOSemOpson82GOSV7VoXDsIlEnmBQHEgdR82QTn0FNhsWNvDbmQyRxoxxtRDIwJIAK4+ULnn1JBNW44ZRPazxzTJHalYHYlkjELMUdHXYdr4yOeSenrQBBrsdtcSyPI/nQtE0cTSmPzd5wT5Tk4A2nv61w9/oN3M58qAR20CRpFcyYDLvHBkKnABOMk4IxxXpD2M9yLhrZS8UUwVSIzc7Y2+4X4yqnjH1x1qS18OXd/cSWogRpnKCTZK6W7hRug8yOUgAnAGenvgZoA8nsNK8mT7RNIAqIVARiwleNvLkAcH5kxnIJBYdute0eAbq2tNZtI5PMtln2MJbZEMCowwJYip3AhVBIPOeAM5FV9Q8NQQywpc200UUTl5RaqQVuMY2EtwYs55Bxzk+tOt7CygeO2RFhiil2G1Z2ubnOdztbmMkBuQdykqM0Afur+y38ZJPAMOn3emaldCaOOOOSGPcTe7igcKhUM5KAgkD5Twa/oW+B3xUs/jDoUOjXtzbXNhNGiXFt5zK0c5G4xTOQHjuVIG0KMHGCa/kC+CPim40OG2trWeUl4Ua1a5m81IQW588spwNvQA9sc8V+lPwS/aH1z4ReJ7Fo9Zk+zai1lMDK8cVnKwlK3Do8xV4pfmGCoJAxmgD9Dv2+v2N9H1TRrnxd4ajMmrwFjNLiVbu4t0jDiFpY0LSR5UcFQBjrX4F6j4MtrZbyy1MPHcxyqk3nW32meaZXIW1kZ1H7vGAOBnP0r+yL4KeItC+PvhrT7qUw3ayRRpd/ads2JvL/0gbDkyx/ewwHI5rudV/wCCa37Mfii6TxHf+Ffs+s3AWZ9RsZtsbS5EsbNYtIqAhvmKsPmx07gA/OH/AIJoeDpfBPwk0zUmtjp93cyP5sK2kkEy2zDMUcG1Dhidp7ADPSv2S0DxZPm1hd/tEDRI3mxoUI4ywY7gA3A9CfTpXjF18AJvhrPFHpGpJfeH40VZEhRrWS3gt1Bj220ZYEsgA2qW65yOlXtEvjOHkDG0sUkLRxo8m47MKodnVSWDdeO3GaAPaPGfhLwr8S9Fk0/WdPhuRcIUjusrDc28hBHyzLyh4HoAetfjN+01+wn8TfDdxdeKfg9qF3qNvbLNdyafJJbf2kuw+ZI1jLJGVuAMHC/ePpX66afrd1b/ALo+S0Zfc4UqxaMAsrqqn5flPJ9e+K2W8UxXLC1C/aYmXa0chVlhkDcskmcgbOflzQB/LVqn7bPiD4MWl/oHxb8N6xb3mmQtEb6NZ4LvFsrLHJeae0BE44IYxgY6tXxF4x/bx0zxxqsjeGHLRXPli7jSeGO4eQltzrAbdWMOMlwN2Ocsa/qD/bB/Yu+Df7SvhHU4Nf0C0TxEYHGn67blo7yynkyvmLLAgJUMQSrgiv4x/wBrD/gnb8Wv2W/F2s61oi3niHwpFNJcWeo28Jt5sMZGZZHLAeUFfJzycZ4oA+qtD/a4LSx2Wp6hawwQs0MEluyKyKSGaOVGwVY4Cj1/n3nhn9pKeXUdTmubm1itpCDlTlFD4MTW8LYWKbaVOWOCeBX4KaJ411Wy1i4uNWXa3mib+zopijuVYK0RcbhIC2CSeuMA171afE6781Ximij8hYwjvm2R1B3RpKZUO8ru2hiq8DJPNAH7j6D+0Nf2eoyONRn1GJoYwwkiDvvJyHVyAMeWcMykgFTzX6I/Az9pEeI/stpeajarZxpayW14ryKEeQeW0dyjgZKg7cevTPBr+Znwp8Tnj+yW99rME+DHcSRruE5ikAmFvEyEq6biu47vyr69+FnxlTRrlb231DaomgL2xRWs4SHyxfHDucZ6k5GcUAf1cJoeieONNSRp7W8i+w7rd7aTyG81EP8Ax8OoJ4boOOD+fiXiD4SabZ28k6Gf+2CTHayXELmNWU5RbYwuY5ULEjcwyccmvjf9mn9rLTJD/ZWvaxNHYG6DxSRyRiN5JY1CBm6yRhs5A6frX6k6B4h0PX7eyuDcrqkBZJlVSWIWVMs8MeOFAJ68mgD5Uh0jUtCiUXKuDGC8YcABpowFYo6r88eeSACR3zVXW7nUV0u5uHSXeux1aNN8IATBdN0eXBG44xxnvX2V4i+GUeuQJcWzAxoPNtlixHKiSfMrPGzcN2Pc9PavP9W+DlxdwzNL5KmPEshZpI4zDGuwNGoPyjCnqOKAPzZ1vxHcyX6QbZ1uMM8bvI8kUqNIpBkWbH2fCKV46cVjX+s3lzeRQv8Aboo1tZ2tZollltYggC3H+jIhFwjEY3chcckYr9F4v2dNDuGgvJLeOeafjEjRyGVdjcRyBRtiUHkFh/Sp9R+ANnFbLbWNgFBt3hjuJYiY4lwWdYWd2ZGIyQDgHFAH5fah4pntdqQhftIiWSJvJEZvMMVdYXXKoQRypIIwDjHNc1H468QS3d1FYOZfMHliGTerRmT/AFqwsxBklDgkkLt9yMV93+KP2ZbjU2VYraCOIAbCHe2fYqgvM0YX5ZCMA7MjA/PkbP8AZ0EDhLqABIBPJJc27p+8kAIGyNyHkUpxhgpGefSgD5Dt/FN5BbpDFJY6hebpWMk5Ju1nVSGRdoDOm4Pt7DGMjpWUnjPUU1N2uLp4sNB+9XERhXA3eWzH5X5GFOc4yeK+kfEvwMtNGntniT7I4dBZTJbO8iK5O3z5o93OBk5yFGMnHJ8I8V/D7UDJqCW0ZjuI94lnSNp45VLDY7My4hfg4LYxnn2APcNG8dBxHbzu0Ug2FJp5Vie48wDy5ZSU2KcH17VsX14moW12J/KYMjubjeztdQRje6JNHwwU8DjpjGRXzrpOneI1VNPuLOaSZI4o7d/skjOUjUncbkrgkp05PJGDXpeiy+IUZLTWtPkis44R5PysGiUKIUSQ7RicALkEYI+9g0ANDSXd3FNfuIrS2ieytltyHVUQBoT5kOUklJwASfUZrntR14y3sFjYhTOjFXGx5JEEWSUnBY+WWAJJHc/LmvoLSfhxq+t2VrLaWsiQXSyxtMbCaKEO0uY5uVBRx0Bxj3xg16Fafsn3dzG+oXLXMV1PG7Wlz5sgjMwO1v38S/ISMZyMD1oA+Kf+EwuQ7xI6qqk2srTwNH5UckhMot2R+EIBy7fNg1U1jXtQlR7zTbFrixJS3WWKUp5aGNQJDGCC+2XJV+cheeen33of7Guoazewwt5FncLAY1vShnBmJ2gueky5LE5GRjkCo9V/Yvl0PUJ9JupGkDR+ZstJXjiunmjDpcIXOEiyV+X8MUAfFHhi+v45WTWr9l05Pslw0Bh81rmRn3ozuGJAYnnPcdsjH0Np72V/NvRrecBkktIp44ljdBHt8pU27hKF6ktyRkda9s0L9kmZbV7KUmOQLBcMskju6xwysQViK8qQARg9z6YHt/hf9nu001WFxCZXSXckufswbK7BGieWce4OM9aAPnbwl4ee7v7pE0uGewljRLgGJxIJTkxCIEkFUmAOSwzuGPQfRHhv4SrPa+ctpJLC0yHyyCHdmIyjAgbRn8OMZ4OfpTwb8I9OtksIJbVIwhVJ44UEcskZYszynd/rACNrdwRXtFl4I0/TJJFgt8xK8Sx75ZCzx7eS8ajG8Z9RmgD5Xl+DlncwfZYNMgjWcbJlclAyIC6qGUcMCTyWA4+lamh/AfTLKMBrGSR4iWZUkIS5jIVA7gNlQD0AGfavtW28MQtBGkUQjiJLhdgUjPO4YPdifXrWpBo0VnGcRMJGTyw5UEBSOT9c5PPrQB8lD4KaOrqJLVPtFvMWhaPIKoyBv3mQMMEAI3YJznGc4sX/AMO9JfzALJkkeNPMM6YUxsAjJCzqCrFRz05PFfWD6bC7uwTaspLSj5cu4Xbv3dQNqjj24qpJpFpcBQYgqhdg35Y/KTlh1wDjJz0z26UAfnR4m+FxjivEsrNj85CI7SOTB95o9jgDeSQA2QAEyT2r5D8XfBu6a6Mmp2zS23mzXMZt4FaUXPmrsiZC2AERAMgkErkcmv2zvPCdjdPLkjJyUKbRhRkE7l6gnsO1cNqPw102fJe1jlYSu4Dr8jEsxGDjhiDyT39BmgD8SpPgXrev200sNs8Fs7FpYxuhuSPOKsxlc4PA4TaPlAIyME+r+Bv2ZU0h7ZpC120zszmNWjaJZFzF/qwN7RqqKVxhiSa/VvT/AIV6XDvENqqIxLsqktkyE+YuGXG7LMQeldPY+BrGCQRiBLcxKPJLoGd1XHLMOpI/H+dAHwp4O+CT2k0d5HbXZCzIJBdcx52BX2Qq2VQnpxgA44FfQGmfC8W0MsTpFH5l1FPzGAVZQsbfvwmdijnGTwCBwBX0rB4aMWUAhYSJsRtjKxOAAxI4GADWlaaGsVvLHcL5q52qNwbYRgFs55z2oA8fi8HxwOjoIp9kSbcK4LKOGj8wkkBjk9cDODivQdHs9kaRlAiQ8eUDJticndjLcsAxbkA9PSuiGnfM8UcQRUhUIwA27s5wCT6Mv5VahhS3yD824LuO07gxwSNpGevTjHFAE8FurFt3TaqvL3CkKRw2DjaQKv8A2SDaihf3YICs4LOxI4ztBIyOnHSolXYm5xmKQAruOwqFOOjgE8g9KtNcYSNQu8spMbK205HCF9w+YYH5YoAtqI8BY8LtJ3AZHI7c9anUqVYIW27ckYK5I6naenP9KzTdsoUOFkJ5BVCGye3HUjn24pWuRKC0jSLsxzEw3duHIzxwKAGzsgDDazs+YuSByw49uM1EkaFFj3H5cIEDKPmwOuTxnP61VluDI5jOAVQyZ68joSQeTgjP/wBaq0lxbx+XIJkdWO2QDOY5MgKGOOPXP54oA0NxG1W3CDc2d5BKbTtY4ByQefrwazvteJVMeZN0uI25GSu4YwQMHCn0zRNeWxyvKpgjDNubcEBYZA7nJBxz2rHWeJY1Mj7IxI0gxw6g7gCcnuSfTrQB1IxIMY++w2sfl3MQNw55GDkfhU+AwCg7SHHGHP3Rg9Rjrn8q5GHVgMpu3FA2xC6lkIPysGJwTjB645x61pW+oh1fE6796hQSM5YAkDI9+woA25oELqJWG3kpwu4k5HCoOmR1x+tVmAQNyCoJyQQfTIx+I4qGW4LcsGJGEwcbiSAcoWOFHvkeuelVbm5WPbvU7WXko3QKAMHGfmz19+hoAbPP5Qk86SCNAMwfOyS9AWaQn5cby2OecevWKOVhDmRy5VSwbB+bc7FQOOSBgfhWRqFu2oRrFG7FUlWSRGK5mhC7hCjMw2/N82TxliByKmgUwxzRfvZTGEwrMu9Sz7yODyRnt249aALv2lHyVADDIZ3RgqsM9WKjHTIz17VTuZ51jdU8t522sBudeM4JJHGPLAx61JcsUMax/OJ5Ru3D5UUIGIkXGS3THfPHWsqV23SuAVyrKqk/MADgYz7D8M44NAFe7uJVv7GeMgC2KSTquXEsStloVjA3byed2MAHHtWV4j1WfW5TOI9tmFkMCBVVThygDEDJYEEE4xnP4Wb8whSwkdWEeMIrCR2ADEISPug4/KsS9lKQAs4CG3UJDGMLHIx8wbiAMswZS3ux78UAc44h2HJDNDyiLktG7SbH25GXPuK4PWtI82RnhlmkRnIkiCEiFydqTSyHmNcc/L1Brq5Z/Mli+eMzMZAVXCo+CSvfJ54Pv7EVzjaxNbPOQhJlItioRvLJ3fMXDDMmDnlc424oA8l1nwbM/wBpcedcRXELQKEV90lwSVcMqDBTAOG6Yxk5yK4mf4ZXHlwzQQp5iR3FobTKxNmXYjTxSqGMjIsQyD3ZgOle9vGbi4N0JZo4PN2yIjFAsi/IoRSeFIG48dzmuittDs2t5ry5uLIpJ5xt4S8ykyrENwkk25RyVJG3ghhnnNAHyHB8J9Ie9muEgkhu7dzdW8c6LI8sbsTeJ5m0IWE5lZM84IGMjNbcnw/muLdrVfOWGeSaWKR4U86RFRdwdScEKFXAHUNxyDX0BbWrSriFVaOIo7qIt5giIywEpXlScnk5+bnHbsdM02R4DI8LSR7pSEAi+0sjMFJjZ2CogRDwp5A45oA/PrUvgbavcJe3sBhxqHn7kQ21zM+ZJNnmIcQxiNwgZsKzogBJU43dO+DltYwC4+w+THqM8cF0s0xXcY1klTyyU3FiJApyOSmBmvtvWvDaTSw3KxgQW0s5eHznDTrID9nJCqpZF+XepLdMrzwN7w/otvqt5C0VrDO+miKXUYTEn2YFII4okRnVTOnyB+VBAYhsnLUAfIvgv4XaTaOkNvA8yhfs0jlcBrjJOC5X93iPbkybRlcZr3zTfh3plmqKUHlOFQwyxg/MCZFaQqpDAk4BHGAM45J7O4sdL0nV5/s01pJFqQlnWK1jWGBJoWCXcXkgnDGQO24HBLdc5FdXpagvtMR2OhQicrINmAR5bKcEhCuBnPbk9QDgl8FQGX7OiKYywkbDquzPzBVYEA4BwB6Y4rvrPw2FjijW2KxbChJCS7iFAVsg5BBGO2MV0C24VA0SeUFTELyqxWMsc+ZKQPnJHPGSAQDyCK3tPliXy1+0KF2NkkjZuGcsCexbJ9Ruwec0AY9ro5RViYAmKNAVChB5SjlBkj5iQST79K6KG3tXhDJEWB/dscj91tXATaTuA2AHPHXIpxuFC/MCQZPLWXGPMBBIPT7uSRnoMY61VtbySUy2s0JREmfftKDcrKdpZs5YZPHXoD05oA0YbW2hieOMIcq7FEHzMWBKuHxgsGIHXIPvVyNn8lTypUIgJGOFAHU9cYH8qzxcRWlu8uyMJboEVIyWJMjMcA4yTySfTjtipob6C6thImUXJ37wVVWXKsrHGB8xPfvxQBYZsqyBmZiRtEf3mHXIHf8AD0pUVN2QP3XG5ZMmRmAxzkcYOfSkYk7ApQOuESQLjaMZIfIOOScE8Y9qlkeLb8zBGGAzEj94c4O3nnkEcUAO2b3XPOTjgjyxj5VUc8cAdaRtgDMUX7jMcA9F44BHIwB6/wBKX5VT7pGJFJjOdxGAd2e3H88+lK7AxEs3zKrBfxGRnHT735UAZ6zRyQ79mx2JC5Ur3OM5Axxg84psTYG3huoHlufm553AHkdenUVFLLuiClwx2LgKMFmGAQMDkcHkccECsmO4MNyqyhlXBYruw4JyeR9SPwGe9AHSRtGpUSYBGQRtKqAeQM8np6+tIcFZMBcBWGAWIIJJ4/D/ADmsQXQlbcrqI+TtcneOg5PfkE8Hv0qf7cYmBTayt8oUYCk7M7iT09eeuPWgB95MJB8sflosJDBgWI9CoPIGef1rl7rUYobYt5rKbdlRgwUmV5WZhsz/AB7D948ADBOehLqJLgyyO7Rszui5UyxKw/cjcR2Ixz81YNzPDNaXdqlv5aySSOHnO+dSmCgjdCQq7Wx2+7n3oAvveLIv7sxSSGNZfMGBtDttTcQcBwuM85yOlTxX0awQQo7tdNJI1wFcOm1QTkAdOCMj2NefvffZvMilh2W8QLpcGTEZUAFFVoyfMBYDOeAQc4xWjZ61Ck0b+cFG1QwMYDq74yAxAD/Jjlc+hPWgD0iPUYWKQoJElwOpOzZjnYCPXtwfb0nnla3VjlmyA4YbsAAf3u5wO3rzXBNrSPks4DxtujJK73A3ALhDyMY9hVSfxCI/NEl3uygZVg3SPyOVIUFV9ske9AHf/bomk/cKIRwrSAszuwUE5VhgHJwP59qux5lBcSTGRHD+TIBho1BAZkX7zbi3AB4XmvJrHxCJpVCHeFYFnd1Vge2QvDdRn0B9a9O0C8EyedJMsk8jskeFcFVweDuHzfL/AD9eaAEneUM8Wx5lkUYd85QLu+chvTj3GBxXM3t5GEllZkS5SQrHHh8tgbVkAIx0GCBzweMYrr9RYBxNmRUJKysCGB55A298HiuE1GNUn8wAm2lmGGG0yAFR99XOVywJ4GMUAYcWpqFaW6i2y73VoxsAkVCZC7xjnO3BzjjIzWffXlkN1w53gZkhR1UTJuX1xzzub0waZrFs8VvLLZSzJKPN86NVlljmRhtCAiQbflLZIAyBjmvLZNUaGSNb+QIwABVDI6JvwGHLEqDwuCcge2KANR/EtvATBHeSNJbs7zu6EmL5iSh+bD/KRjaDxwM1VsviSi3Uhe6K26QoWlWM+bbyRMSqMNvyBlwTnoCK+c/H3iuTS71rbTftE5upWYLbxMzhYwThs8hcKwJOPu5rw658dapHNfTRyywS3Ub3E1tKpdZFVSoKsgIYYUDAOfrQB+nFp8W9HlhVLe6Ek+S0UbsBGzBSzKGVeOQckgd8Zq2Pitpb28NxM6kqzL+5eQhSWJBY4+UD1OO30r8Tbz4leO7e8u1P2uGB2LSW0Mhhi+zOpCGMsMrKeuMgcn0zXotn8VtTbRbexi817iezWCJraJop9xxve5KllDjOCc/MFoA/U+2+Nfh+41G50e91eC1tbiUBJLrc0PmgD5ROisIkztG5tq5NaQ1qwuLG6vrcWt/Ak5jniBEsUEQAxLGY8llw+7IHfnHf8cl8X+JJdQe5nS5f7CBDMnmR+ROWOHE6/wDLcFFHQBs/r9E/C34q63cs2nzyR2sMQEEUUQaOKASr8jqkmDLLyAwbjpj0oA+5YPFthEssCvFYyptWKGWRn+0R5wtwvGdu0kEEZAxnjmtXSPFAgujfPOZURljhgZAkAkbA8xG2/MmMc/jXy9rXimK2hN495FbsIjbul1EBdzTMdjmFZACwYHI2ZAFdZoeuxy2sMzSrtnt4o4Wi3oJAgzI5gYZkcEtzwPfigD6jm8QRMouFcRyyR744o8EIDksCR0AIJ5xVi18YRyiPyrmIylRh1xFvHRlmdT1LZGepxwa+f/OupbIw2aXUUI3Dz5FxPIkqkF8gkKgBxg9MDPSjTX1ZLu3t91tBFYxRxmS3Q+ZcoGBT7WWJPnA7jkDv0zzQB9IWuuSX0skdwpidJQVVWMrBUOdysOQB78irDXMEgffM4U+cMvnznjGcRKwB+TOevrXmlpdTKA8jlS9wdxjJaVwq8nfj5U+vPGPStuXUovLJlO0sMOAjF4lXO7awHBx9c57UATuI4y5bakUm4tEQ7tCR91kVVJHBHb9K5LXPPaSNIFVw4EokGFkkZvlKlmIAUY6E84/Keb7beXG61vIIoMo++4LHdAMb9wj5Bxntms24d/MnTzY3CyRpbLDvKFAucpuGQu8nrj8qAPA/F15NazXLklHs0ebZbkRZw20OQy/vW46Lk15rc+KfEIa2twWW3vg0outhkuEVFy1vcB0AjR1JwCeM84JFfRniDww8gn/cQyi5yX33BW4QNnLRrJwuD0AJ/LmvPLDwptku/MmkacI8MDTuZZZAEeRkMboojzwu5Q3HTNAFLRb0anGzSojpGVeOaBJo5AoBDI8YXarAhiBk5xxmuxvNRkltEhnuJGO3FvGylJVRchCy7QRwD1A74q3pnh+5bRXRdLt7KQRfI3nuJNwJxJHv2mYEk8kDkY9Kr2kapLdJcRma6W3QXY3RrK0uMIVSQgqiYGdo5yPegDhtQvY47iKBbtowxY3DIpMrovJTbt5A9c7uPSub1C+VrVksgFdZ4zLJLNdNbzxSKWLgmUIxK4ztOM8cVv67bvBNDGh80tM0iIoRVjD8TFnYAtFyMjqcdDWNP4daayeWCXaYpVkSERvBGwJBkgid/wDWHaMjAJ5xjmgDj7uzNnLa3erQXLK37+CzS4L2pC52SP5ZYpGSfU9K6XQ/Ed7p0YkW3hsFQmMGyIkM5dwACxQPJICzg72FL/wid/qkTX1/fBZLVltl0sXBmd4cKbeIqxCxko3QkY6HBFWZ9C1Gxs7ZIdPWGEusKTuFRi5bzCgkikdSSueTz/UA9SbxnJ9ms7dLa2WONDJcreStK0o8pSYpI3bMykncACcAZyRzWR/wkd2Jbi5GLe4kyYHiT9ykZXeAwm4RfLPGDz0HOa4/EEefN8hPLJljs3kMl4JAuBGrOA0iFuvHKnH0z4dRtr26ksvtccEjpm4ibcjHEpSNFjkAK4A6e3rQB6Xp3iS8Y2xGoTGN0DvK6uEcs+Pl+X7hbPOMYH5+tWevwmx86eTiFozyzRwTlsZaSQjjJHsvoea8I05J7e4dJmguLZPLSEloyI4GXKsV3HaN+Py6CvUdF0ptd01rWC3ljKF0haSRWhmkJbdMELgmEEnYMdDxQB3kviTTNRsbiESLagK4V4gY4t207GY7cE8jPPc896+XPGsPiPU1ktrOUy2hVlS5uEEqvgZdIiGBEXH3uAexr2/TvBup2b3KX0E0kEBdSfNYEvkkyRoq4cA9Bz06HFdXpnh+HWrN7Wa0CPs2RtIvlvHEPmVnGMK+ByvB9MYyAD8GP2vPEU+i+DdYtruwuGnMbXFusVw3l/6OoBmMM2DbEHkJGxYD86/CfVvHVxPd3Nosr3rXSql5cXEciCEHzZImhAQmSWMSAZ4Jxn3r+0b40/s7+B/HXhzVNL8R6ba29vf20sUlyjPFL9okhaNFjuFfMYbO046dx0r+T79pD9luH4QfEnXNJ0TVCdNt3vL63hWYSidwzCJJJp2B2bBz6Y554oA+TfEP2q3s4rizutmyBbeeaOS3ljlaJyypdQyqSjLGBluQccEnivNLvxVqcBt5dQn+0CG2nklC5EU7p8sbWoABEwXBIxggZzjr7RPp4Sxmsr1bU38BZwtuNkbjnzJLl3ARx5fIGSc8YrzPUvDqyxfZVZIgkgvJZp38uER3TGIrbOMlZETbnHGTQBy9n43nne2kjW4uWULC8jEwyNDC5KyNHKdrW+P4lHIHHtPqviTWNWkSa5mVY3DS2jW6KbfyZFEaJDsGTKTj7wBxzjnNZ8WlW815NCscjSKZIhLIxaOzVWKs8jxf6xWwSikdCOBxVabw9dRvBDZm5URzXZtbyTetuZHiCLulXjYu0hU4C560APh1SERtp7xlmgmM7xSyM8d3PIokmaUk/IsaERgditZV7qt2VlENra2hkVGlg850aV2YpCqSMAHynP0+uDux6AqzQ3L27T3cCwNLpqzJljKfKuJpGRsKFC5ZD8xJ6encQaD4bvLRdL8uZ3uI4VWcwxyyWaBtyPlnBPlrhcfex0oA8Rup1uFtEtpY552eAzRbZPsaweenn3Esx2v5r+WxKgDrnHQ1zx8RWl9YahaPZzW1rcPIwuY5QY2llQQkeU5LLbrjK7PvBuRnir3inwFc6LqlxDBdi8gjufLa2EksV3AlwixpLI8f7oKAyuF3k4Y8da5O70RoRJBECtrHYpIJJPM/euGVP3QA4O7qv3l7gUAZOoz3ljdG1sb144ZPKE9uGAW6RYvNijihjYlF81YwePlPXgE01/F81miTC7mtpGaK2jto322yO6gFriDyj5koxjcSBkZzzUItby9mW3RGjMUscTkbSUZfMigdrsnESMIX3Zbnt1Gept/hlq14OZdFaOQKt4rXrAYzvjaAt94oxxtXLDAyKAOi8JrLGh1e5kuGt7q4mNw0aSE2ExbJuVEalREA21snBPUiuostUaS4lk0uVjOLu4t7LIMUdvEQ0k0rtIF8+SQZOFyuW4Permg+EfFQaSyuWgh06OCB3jmvFFs6sAYniiDMzh1ILfJtLHJ9BbtfDRtNdaTVYFENtPcy2djJkKslpEEiMd5HtQTtNuBUZXK8cYJAMV5DNBNJCJruR42naBA6RXNzakCVJAqthgctjA3beM1zM+qXcz36XMUbxxnbIkMUixeXJITNKLjIIjR8qOnSux1fR4IdQt4gJp7Xa8tkYjcw3Ynkla4umngZVElyZ5GXzfukLkdRjUsfDNsLC5nuo5oLOCR0ee/DRSXtrNIWnggLqNyeaSVdsL6kE0AUdL0iZ2tbeO/aKK5XfpSRAy7TOvleUl0/BWMoZGXdkq/y5xUd80tnHeWZkieBWkhMMbkxGEQIreS8Qw0ctyGZSDwpycCumtrTS1itLbSpCbexuby8mhkEUc7iCEtaQ+aspaO2zyWADMe2DWO7zzQ3d7dXIQW7NlPIiSOVpPLbjcAFTE6bc4GD7UAc7HpdpLA6xTRMJFa7khgIjnUxwI0kUMiktI+SfN/iJySM1Q8USXu2OJfKmivRYJbIj/vEeNDHGt6ZNvyjy4cBsED72K6DT7MvbPcGOLy5pjFJdfbQxR2nbb+6UZtlWMLnHyv6mr4sftLyhZNK1GdVuoLuVleKd2l/cxvbKygK6oodScZzj1oA82uIdWNxG9utxPJBK0KEyQ2cKw7MSFJGbbIwGdvHKcE96trqx0UaXsjSa/kmktrnTraN5VFvFM1xC5UgpEs8BjLbOVK7sKMVuxWdtGJNNu3trtHtj+5ZnW7822/dwi4KvxMqryU4Yg561jLZWcVvdyy3G7UAZ1WOztnmle2klZktjIuQl0qELkHAUHmgA1XxHLe2dpdSxq1iLhYhELYtJ5mWEk8spOXLPFdN8wG7yc4+Zd1vSNe8m6Nvukju72PakE3y281xM/lyMidImSHDBjgZOc4NYWs2wstBshAHhhv7rdJFdNG/leXLIyoCW8yNVjnYAgNnHBPWs+1uIbGZbhr6A6nDcrBH5lwTYuZEAlVZ2TcjFQFAcBflyDigD1zX7dLO7thp8MT3EsCTPfGNgsaGOOO4VrYgB089j82CQCWOB16DSDDqIsrrUTM9rcXEKwhWEaMiARPLC+zK2G9eUIHUHJyDXEWuuwy20seqSWsIWExNetMZT+9jaMrLCTlYw8cRXYCGz1PNS6HrZtrmS1tm8yKO1iQucLHGkyRi4jis8kq5ZS/HQP27AHtmqz2elsyIkZknUxoqoz/ZkiAFqyxKCsrN1wMkDk9sZ1ldvO8tzMloZYolgFy9sY2iiidy8DxPjAeYnBHXGByKraPp9x4j1G2eTMcUSxzebNIsUxCfKjw5IUDapXGc8+ma7+awtpQTpkbvJEAj58thNCSZiJE3Dz5CJAFxnayk9KAK9lp+jeG9Ga/byDqU+67DNJJClw5g823cGOMBLYSOw3OQPkAJrz/TNV1eCC4gkt5JZbiWeSzlcuC1wHzIkbru8yI+YCOwD16r4dhtoLiSx1s27wpbQQCC4iaS4SJ5iNsaH70QimkJAHBjHTjOnN4Z0aK+eW3Zy7zSSFFSQJAVER/0UxqwQ4XnPbHYigDzbQ4Unu4JLyIPcXbyJMruwSN48hgSegyvf8a9FsIbaFnklurdRcECO2dS8aiMGH91sztGwAljwO5FH9g2PnvO+5JLmMyPdEkTSSRkqIWjGPLGB1AB7vzSy3tpPG1vIkFpbWVt5cdyzQmZ55CCir82XjzjeRxyTn0AMzVLSzGowx27I9vBAC04YOFbodrqSD83v25qpq0UeYHt3khYwqGA+XcoG15ELAeb0ydueufSsmYmKUbry3e/87y/L+zqLcQH5VSNC+2QtGAQ345zWTfpdPMjQee8dvMsDEmQspcDc8II2BBGcMqk8g445oAvlANjxNmPfgEE/wAH/LRhJ975hnj149anttlwJhcTRSvMzMSvCxQAHcwUH5Zt/U8cVjX6XnmCztLpVhi2vGrND5inA3Fl35aMY7Zx09q07eN5LOO2VU+2MzedLNK8SvCUyWULH8gyeB1x9KAOfvHtWnk3TLHtiNukcTyKSqEhZAfKADEADqetYtvcCK6OyGZQiqyBm3lHZdpYSKSuOCev4da6FbOKN38wQwwqNrvL+8bkjBjPJI9AcHnmkntbZRusrZJIpECNJJLtUsQFyS+AgyPT+VAEnhmyuLmae7ZWMsoudl3vbzJo1TgBd2V5HJwAOefW2X8+PdNbwy7JFEjWySXF5IyMxCTspO1QepOF461HHJe2AhhEywww/LKkr+bGCQHB3YGFzwu04PfvWtp979qkbzDbyxWUi3WxozbXbE5IiQRr++UNzzkc4zmgC3b310YZFEEgklEUNqgwGgYAYjnSNyxVyxGcYGOSK3PNSx064m+1XNrLCFEdoiAQR3KqZJZQX3MyEgqdvHzH3rjj4i2B4pZHha4Z2kni2K8SqxUF7YZYcY6kZ/lU1/WoxYW1jBdbo5sI00g2oVkQsxZj8wLMexwDjmgCObWtTuL5tQCz7pVkF65ncwvEFIjXy0bCnpk4HH5FbK4h1a406wup7tLydpmhZYxbwxLJkOYWGfMwoAB689jmuKk1GK2VIFYxpIjBZYnlkcqOCWGNrxjA4z25wOktrqA2xKrX844W2EqLGWcna1zGyHdBt52jhW9aAPT7nR30EW6W2qbo4nlZopkVJCzg7kvCchvlOQQM45x6wQX2g26YE8Et7cOGFxKhMVvcK3JszEpLSHAHI4PXpk8RaRarGZ3S9vGae48liqmSTYVzgvICN4xw3TPcYq/NZ6bbugZcyrCQLe4+R1m++LgbBzJvPI6jcOMYoA7HT9U066W903UFRZWUzJJNDCJJFySGmKfwI5DAtg+gPU8wGuYHup7f7FLNFKY9hXtMNiXEceNylkHHG3jmsN5L2e4LNbSfZ4rUrv8ANKXMrs4AWYFcpF15bj39b8Mj3EYjgZIZEVnbq5MYIaMPPj95tkz0P9aAK9zJc6fbfYESM3EcxuJzIVIuRIQCSm77ygjjrxwKrX01/fx2yXVvaNZOAEKGbzXkU4eO284ttXeMtwOh45qjJJPFOwhtZbxJrjE13cpmO3mZtxVYgxLJlcZzzXqvwv8ADk2ueIUstUtY7NLnz7ezgcGGDz2IZpHVgTbbl3fTjnkUAcDb31xCqWivKRIs7JvneR9gIEluVSf91EEzkAdeMZqra2moWEdzqN1bPFab7f7FnzPmAmBlaI5zGwHQNzivSfin8P28MeLo4NKiadTEEaNXYxq8qgyBZEyNpk+YEnkAmvO9Z1u3ayGnBXN9Z3DZZyGtfPVR5kRAfBVWA56H1PNAHq+j+Mbr+07WOGS2dZ7yKyubgrG9xuLI0bSZxsYgDAbrnrzX6EfDNNDe2sZ7WzjlVvOt54n3tLLIvG6BB8zlnJAC8/lX5m+CPDz3979oti5uJYLd1a3ZPsK3MbZ86d5G/wBZuPH0r9MPghp9t9o02DU5pPOmEEVutu7yRm5PmebMxgUlSNrkBQchuM4oA/YH9lDQtNk1KKGK3miR1g+1vF5UVn8hiMTXO9hkIoO8YLfLjFfrJLpcdrbwSW+ZEQhVlgdTH0wcBGzjjPSvhX9kDwjaxahps2oW0MWkSxtHtt4iv2hwpaPzPPKlixzvPfp1r9CPEFtpi6kLPSZ3ZX2y3cYJW2hik+V/JEa/LtUDj24NAHN6dCzzOZZIIpJElcyS74wkWdofKDpnv7Dj07HUby3uwhluLWaeOBRA0kaRq+xtzKSi/L8ozlsE1zcPmWNzGqyme3cTiRd6tttBKAqYkXMhPouT1zVrULiC62LCm1YZEmkdRNNujP3lYSTJsBHHv2OKAJzbecVdkDq0Lts3SRxFlO2MCWTBOSeg/PFQT2j3UMlyyBLpnAB+Uu8GBnDjhR7MQeOlFnFLcDzYf3YeXzTFOzmKREBi2xLn938h3ckdcjJrfs2uZzdJBsdI2JZPKJKN2Vcg7k6fMMjgZOaAMC2sJFeSTbtcZDo6tNGfO4L5aLDMPbn+vZ2Nov2SW6BFxFDcKZ2/eII3YHCMrDOzOeRleOtMFjCJoyh3TiEsYUkJjfOPKyoznn8u9W40e3P2jzAS/lrHGbiRY5GVd5M0Pl7cgA4z9OtABeRRXUDCDyyYdwSTb5hYqCNh3fIG/HNedak+paXK5tYFuZLnba3DKoCFncMxUk7vlXGOMHtnFehSOhiO151kyzSgoEj86QYSVlQZC57e3Qd8O/GyaUzEuJJBFtdlTa3lhtylCfl2nryBjGaAOVTS5jbxRJDF5bpJcSFXO8M330OBn8e/vXA+J0hiswllKEmEyQojiNpLmWU4YqoBIAz94jn8RXqFzfyRI0LKocpKhkJSXYuDhcOV+bpxyeehrx7xZPZLbyY3G4mK3CTR7ixeILu3ttwh/eLgIcktxQB89eK7hLG3DWtvNNeRvPcRx3Db3gfpJBEob5xJ2xwO9eM+LPiRe2ySobZWvJrWCa3iniEcO9TB5KIzqAZAY3yrkMcAYNd542utUmubmDTlt5Ns2Lly/wBmkgSEH/V7ScFhjjHWvEtYuUv2iDwMD5jQXNzLE0yk5+SWBmB2y8fN/dx82D1APM28YxxtMq3jxzG/ksSsnNtE8USRrLHbx7hNE0jouFJTJ59tGLxnZpqKhvOju0aYGeaVfKj054VSQwRbQpLt3GducmuguvBFjqQa+SK8triFbmUFVV4JFiuLcv5QVCEAlRpCx44xnsfAfGvhjVrOea+snltrm2LPa385DQPA5H2rEYba0Uf9zlvQUAe16T8RNO03U5rW1ItY9Tu5EspIJBvjtEi82OSGMDMlvvziI8+hr6b8H+PWv4LKazuWu4x5cF1kpbrCi4CQtAM8sOSc4Hcmvyy1fVtZnvo4YJJBq0Mdq8ItrGJPLhW3/d20x3YjlYdVU5HcCvo3wLqV6kGl2ME3k35WD7UzRmSH7SW2CL5mUQvuP3Ru49qAP09h8fXi25MN8VXzIzFbzZIlhkQNdNBGRmAGU8bwp6V6Xo/jEW9pBJNBAbW5mlnQJAURBENwhmdTteYISSwJXB6818Ox65qEsUH27S4ltZ7cxXc8EoEqXK4BuYtrZQE4+bHPYevpOj+MNS+z28NqfmihgEMc1r5QRmISUzRklX822+UkZ24yccUAfXOp+J7WaKG5SVIC7BiBGMSLkGLB3YUx9wcEelZ8Gsmbz7W4uYQf3TwIpwJLOTJRUfgednOTnivE4tUn1ARFkRHeNi0YOFtgufNtjGDzG/PzD5q0Bqk11ELn7XDeO0SW8e1Vid4kbajxDPyHPOD2NAHs9t4oWJA00i7IEaN4gSwZxzGFTnfnqMD6etbdv4mhRHLpF5hcLEZwViVBhtzbT8vHrj07V87zakFZJ5GeHyZkUthisjMuIy20fwjH1JFWIvFM8crxtO7LNhhHlpA++DILM0f7sd+SMcUAfSI15milcmN5FmURnCCKTcRv2pnOfwzkeoq7F4gtreSJJIxMzZe5E5ZIbeUE/PJ5QIXJwCDyMmvmUeOW0yS2MwuAly+DLAySW1uTyBIA2UJLdSB1rpIfFMDBHuXltJ5s7CAZYgg/vxAEyHr94d6APoK88QXNwRO3lWloEVIrKIhhJGekiNFl3GM8gEY/GqqahvKyi52xxElEBwmAcRhl6xkjscHnpXhtr44upVeNXlnWCZGtBFCZJJSPl2zFUOyEdgMduoqtqXxCm0kv9rligMbbmWdPJTcQP3UzSbQ8gPYZPHSgD6NTWEhaFbhpPI85XmiYiVdwGWEKk5XnsQK6O58SpLbxpHFFEkLiQKduGjkB2tMwPLkEDGcjuAc18fWfxMsnLK11ZrMCTyIyPubiA0sgy36+1aY+IsKBIv3l04VEceZgKzqCZSSPmHTABJ9PYA+mV1yOIKrNbJgBY5EdtqKwO/5geeeOuKwb/wAU6ZafNdEGGP5xcWzDYAAyhhvAxJkc9jnvXzVdfFSwgMsLXQSYt8quoEMShiroGI5PB/nnpXm3iL4w6Tb2N8vnXDESGdbWRoQk9vt2yLECf3hQ4JUc5GBQB7j4j+MdlpFtcXjT7TGzhWcwxrJFtOCwMvyAgdOvPSvGtZ/aH0t5bWC31WUrJEHdIJiTt25wTKBuXcBkjoe9fm18Z/2grCBLma51L7KsSsk8MWWlljdjIkxtmHaIL8o59q/MTxP+1X4gfXJ9P0V7iezkkzaRsx8iBWJZml8vDRxtkbQCdueQKAP3j8YftCQSXn2yCOMPtInUsriSJW8sSKFkOyQYyWIwcH6V0HhLx7deKtiN5CxMqAXTAlVDHOM8ZJQ8HvjHrj8GvAHxM8ceJbq0urlZksYJZLOaP7Y++Se4fzVSVZ8F413Egdw1fpN8KvFd7p0US3WoW1utysMUdhNMiIzKAQ6uWwMNkk5wD75FAH6aJfyiO30pLmR7GFUKwvIA8txwY1Rl6wHAyvXkZ7Vz6W0F1c3V010sUqTCNtixovyn5olQuHDhlwcjB49eOd8C+N4tTTT9O1TT5JGjnMcGtQqiw20Q2tMyupw48vIBJz3HWu31WC3i1a4mtVji02VQ9rcqqyXNxLIBkCNjhkxjJIBwetAHIeILnT9OuIrlo9sjo7SLI2Q6jjcpjGFmJ7nAwccE14L4p8WRadFdukfnTRyJO0LN8sNspz55lZTsbBIw/wAuTxmvdfELwSxS/wBpW9tPayxnymRzbzwtkGMrgkMxI4HTjmvANR8KyandtEtiGi3kR3UkhW4u7ZnD/Z5hnbKIzyAM8exoA47W/E9/dWFg0dpFaW8zyTweXtDs2C6NMEZfMUtjoCD371wl74k1dZIFurZIEfI1F2PlpfxyD9y37riKNWxuB5wMgcc+x+IPCl5E1rELNrwqA8cscZdok2AohDBREgYc9+uAc159rOiXk80sp02URrcQwyRFGfz2IBZ4AAQFBHQ9SMUAcsNXuHgeRGhhjUJGtymJoLO3mLLN5krcxKxIG1tp54rttNtNGtbUwTTRQXz28KR3D2qmRvtLZQwImd9qynPquQTiuH1TT5rSR7W+W5trZQ5kjlEUiTqTuSOYxNmAowUKCOprPWG6vbuS4m893sEQQXMLhEmifaQ7MSWZo/lUDaBz6UAdb4r8HXt1bJapfWVv9mZ7keQYIi8RBXfNvYbsMCffGMV45q13e6c66PDbxSyz+d9siVpFUW7oGQLI4BZ22BgAQPmwvWtjXvEmuLdpaxiS/wDOjlEls8r/AL25DusYG1QxBjH3ehPPArOWCfUrBJwwnu7ZopZ4LphFKssWTJE8qnMarH8qqTnpigDI0yyu5jOGtbizR7dz+9EchYOweUzEybnjygAU9Q3au30i2gutPIltUmt7KaKKOIoscMrKud4dSHjYNyMZXJ4Bxisqw8RRC/xHaKrzwhbBJlElvKVQ7hFK7Ahg4PUcdcGvS4ILO60eVZ1h0q/uUhcSyg2sV9EXUkWr9Hl3NtZeC3SgDzzWEltJd93JeSRWU8cpuxJFILR5QAsUbyOCFEZ4IDYIyRwa5yXSk1DUo76yt7GSJQonubhVSSaFvmMeLfcJJVxku+1cjDDHFekeILC3ubZIbeygs5JbPdM8RWUXLKWijkkikk+VzIMZAJBGfSvL/C2keIpdWWze0k0xLOCeRSiyuXkLRlri4UoyCJjJEx4OArZXIIoA9UOl3EdgsgtEtLBJ4YliyJZ54FZBcmNrdgQpBYBdpB3YwelegvpEYjsl1zUTIUjM0TwpLbzrHvRrZ50dAIlSEcFBnK5IHSvOdSutbdI7Z5UTUdIjWN5p1Jt5pJUbb9niiCCU5CbSEZcnkGqt94n1hUjEl+Zbq009jAbYRTC3nWMs7X6RyJuQKC2zrhduM9QDt9V0dTpFzc6QIdXXfLI8n2+Oe4t4LZYthtFlYZZ/LYshO4lSCBuFcPM9oGijST/TJpAwS5X9/bW5ZCYmQuZMR3GAdqlRn0zUGk+IJ9RS0jtrkhViN5MYYfJhW4hlwxnZ1bykaTHBIODkDvWvATfCW41XT5pNQjlBV2kEDw/aEl3x7igJjkkiVgCei4PWgCe91a4k03VFkmhSZLG3tFtZJpLK4ieKZbozxyqyl4soAduDh+oryq1l0+djcW4kvJ5bg6bJBfXdxKwlnjItrmR2uC0tpGjNgjgg5BPbptUEwuobkzrcpaW99GVURyvI9xG8cAnIbKxJIy5zglVJUEVzegaFH9vt9RaK902bT5Y3a2kSOR4UfM7K0ZbbdRoilVIJUiTrgEgAva/Le6bc6VveCSO3hEUlj5ZVGgQs/nztjdNK3lsoddwIPUHFaV7PqPi/UrXVNLktIp9MiaJhPbskhK2vmxrawoMXMMiRhCOcZ+bHWuc8T6lfz6rczRmS00uWaNY7S2jRZJrLc4AjNwAyRO06GQHbkSEJyKj8JT3+mXz6ppFsBLazWcSi4tLgvMtzIsN4IoJR++YyMGTYG2xqV6mgD0fRdNt706cNUL2V7e294XjmgKTKhW4jvHm8k8puifZ34yOKm1/wDPoypFEqyaFLZ/abO8lKtJDcPGJnud8Ts4laN1yGHAOMEjFdXresXt5eo8WlRSTSbEc3F1GqBVSATLCrlRFG0lxICAxYZ6HFd8G0m2sfJvle1/0dbn7Ld3SLCbeSK3WFoWlf93G4SQDP93oM0AfMzWD32pW2+0nQ3N0kTXrqMwiBxDIzvAdrh41iCXAJI3YwCpx2CrNp0Nu91HeS2Sym2cCcSXUwuZiHkWRSV8hQjKH64zjOcHvGsw906xeVGsa27zxxqtuospGL3JW4kyDEQMA4AB+Y/LzWTZaO0trf3MCQm0ubmX7NCwWYWsts1xJOjwGMBlCMp4YMudxAAoA4XR/Esml6vDFp0N3eW4iSSWyMUawuHkCRW++Vh5csMZOVVhv3ZA9fbv8AQH0uW9WJUuXkS4vLcSfvEv7ceWLmPfhplwwJIwqOuMk4rzdI9O0i6t55BBfQahey20C/ZJkW31K12kynKqYYy2MEE5AyoOK7KG6eezllZXnm+0GS1vPs7C3+xiYbLdm27TIoVmAPEhUE5HIAKMPiTXJ4LuBlF6ky3JjlaG3S/j8vc5SPdJthheEAHdhiBnFeZJeK+vEPbyosAiZVVjbm0vcYubYxOQXjCtuAIyMZGR09NtrnRdPn/wBIuFKyCR7lza5gnDsQrbGYOzmEvGYxz8wOAOiXereEJYxqEVvma4lVLdhbJDLFNHhTKwjZmacRqUOR0PTg4AMkxX19Fc2mkRgWaXS395cwI9vI2MDatwx3M+QQEAwc5xiuwtdGMsllqCXs0tjOkaxRTOVl824ASa3JQ7Q4wSH3bkzk4NaejTI1uL95oLdrpPO8mWNYo9TkRRDCH8rOJQCDtwu4jnrVu5uoP7PnMqyttZUY2yJDDbqmVEAiYghmcgOw5IJ5oAzJV0uHVZrQxS6fHYBTJbkrPK0DsJwxd/8AWfvQBkE8HPSuj0a607UILrTHcWzLLFOBcTBSZmH7vyYnbebfyxjAG3PJwK8M1qd7bXriVU1U6aiRRwsJUMlxNuUEXESSB2te2MqWA+U16X4CtLeSdjqGn3kAu5wEa4nhj2wj99gmUmTYTxy2OetAHpGhQ3GkzyyQGOW61EmFrSOV47WNY5MefHM65j7FWxjJ+bg5r5e8etJB4h1KaXVprMLdXayTYiSKeTcEkhVNx8xSvGMByTwOa+jvtkbahdQLBIQwjtYHSQLDaYkAAnkQ/MrAJk/7HvivIfF2n6Obl7e8a0vbjzLu4vt7xT2ySjlJYmLn5nbC8cKeWwKAPGIPFqLGIwZAkRaOMT28PmiMElA4ByG2kdQDxnuKK5DVxe6VfSWemx2tpagCVILq4nmlVpiZGO6OF1VDkEKGYAHrRQB9w3Ml9buwtbu1eJg6QSiQR+VAobzI5osYyP4W6c5zWOYbm9hjuBKgSJmSVXdTIU35LRsOHXIPTPFUtX1W1i3WkkckzpIba3EUZjuEnjQqFRAuBEGHzbug5J5riNNv7/z5Yb2zuYdjOZmZnCPDuICRMOEOMAnoSevSgDqdWvIo0u7eHyYIQi7ftMgUSSzgIAhxhcv74561wcOqtpaR2scavNaySB7eOdTFPI2GaWeQsFOFYbecZGOtS6wsd1NKsHmW628cFwNgae5O0lkjZWG0xnAz3rlLi+kubC4upF+1QxMY7+3ETxyRs0m3cNqDagQDnJ4OaAG6lqqaiLqaS3wUcW3zKUeWZcOoWSNSejHDH5QeM1xseufZL+OwmjdJ5nknjgdBLJEuw+XtkcYkJI5OSBjmrl+ltEUS2F0Y7tN0EjP5sMGw4cQu/LsOMg8Dsea5PQ2s5NRaQzXsku2W3DRoHkudhLSFTIMqGA/h6Y6UAdXFqlxNJcm2vIbe9ljSPzPK86Aq5+aOSNuIpdob7o68irV74kMc1taWjxkJCiXnm2yvNIZDtMq5bMY2A7C22m/2Nc/2Zf31mI7YswhCPF50kaurK0n7oHdMFIOcHGPrWFYeHdRgup57e8d2urGOCRzeQI8QC5AeSMux6cpjnpkUAZsUV7a6099p0caaa8LtJOYYJLiNJGPCoZQXdmB6ZHY1neLtFOuaasFtqCF7mbbHFcRvDJaYHzSiBQRLGzA5cMcdiK2bnRbSRbieOe5ee0aMNM8htwyH5SkADbY4lYkfvAOtUYkXRmjvJNQjaWSGS2DmZrhwo+ZUwyFWLDIOzOccE0Aed6foFv8AY5rL7db3Tlma4CWrTMFB2SNHHKd2xHH3gO2eldf4c086fbSoZklt7eZW+0RAebeFwQqRquSDkgYyMfSuP1K+sbfVJb2NvsAmhmiS3LSos8jYWSVAUDEgkMowFPbiu68HTJIFja4e4WI29wY1i3xTcjCzOufJO3Hp7UAW457CSUQAzbhPKkkF3Isihjj7rAkIcs2MkfexmrMHh+PULu/mhXUYzC0EUMbJkhAuWeBnYAAcZ+g+tdxqWj2d55lzaQpbRHy0njWRk2zn5xL+7cZTJ9ASRmm2zXFk72eWvJWjaa1mmllaZZmUKVDISGQYztJPHQdaAOOntdLhWK8ltGtms5RbyXdwkcUkjDDNh0bHmM2CrZxgY69OztPscENz/ZMEa3F75NxdpLCzGYEBCsYnj/fsUIyFPYkVqDS9VktbSW68u5nt3EdtJJao9sTKpkmeWHH7wIMBWIwCOuasaWt0l6k62pLp+6u5Ybjaqb5CPPhhRWCNs4A4HYUAUX0i7sUmIt0js/LilFo5N1ay2siMQs8YU+QQxJUqeMVwl1ZmSS4mkMotQxeGOG3ZIV3YC5GNw5Hf0716nfzXl3qLXVm7jSViFkYp7hbeO6kQHDMyPhypzwTn1ArzwS6ki3Jmge406C5bzGRt8IVWJVTKnIXpgdeMAdqAK0eouqjcZpJUTKB+CyggKwYjIAweMZruWuVvtPitdQhzM0MMsZVg48tcggpkGNzkHnn5enauAjvkSKS4kQwo78JZx75I1clgu6UfJ8o5P0x1Obd3e3OqW8D2aTQMpPlz7hukhQZRZVz8rEjnpQBu6lDM1uWsZbVjbGMEyZZI1OV3NuILNn+EdO1KbpkWJoUkWUzeQ7W8e6PzNq7p8EkbCTyAc8knFYmqO9pZQ20kyNLdwRXT4kCFXGdqscj5s7j2roNFuLnTtOW/2rJA3ySRTAgT71JR1YjeNrY5Ueh6UAb8MM8ctuqwI2xVkH2cndHuG5pZg3BYtk7eoruodLW8t0dS3nMRIHZFhYsD/qkJ5ZenABrP8L31rcWqXMy+Tc3MqJcRrIbnywWGSjuuQm3GMjjHU4zXoN42jpAtwftjNbMxSBMKZcD5JUcDCEOMkn6njqAeZ3XhvUL+4ubh4RJJCcpEk7u0f91m4Bixgk5A6dcVt6JosMsMxvFjScFwjhWdpAV4IkPBUjGTk4wcdq24tSaSeLUrexmWZHaIS+YJVdSoVjIsRKumCcE8cV3GkaZLehVFmwR8qJLYDZsbOHZT91slv84oA81l06xia2SW3ZJ4woEJkZ4XxyXVUyMbTyTz9elQfbNLmAsyGiuo96wu+0RyRqxJCD+8CfxA/GvcJfh3eaxJFHCJ0htjG1vJhlmnkXIYZC4EXXd6gV0Np8GLe5uVa+jV8yDMhASO2fAztJALg46jI5oA+ZLvW7K2t4LS1JNw0mJuCyHaDkkgEKABzk8dPavN9Q8a3mh3MkotriW1USBI7YAQSMzgBpg55TIB+Xnjr6/ozpnwH8Nub22MVk95EDM8cZEhEbjKsc52MyAn8K3Iv2dPBk6yZsrW5eSGPdDMY/IVByqjv5g+YcHBNAH5ay+I/EtxDbTQW95psNxdr5VxEHkgYyAEMiRZO7BHXnP513Gj674uvZZbLyFmtLaaN573UJ0hW4Fqq5VVaZWliI3ZAUkHg1+g+p/Bbwfp13YSyaXb3NuskEcdpDHIwgkh2iSdwxIUiPPQ88FeTWtZfDzwZZag6RWVmLeWWVghgiZJIX4WKVckxrvHLLzkc4oA+R7S88V+IL8JZadcpa/ZFS2uEtCJDIyhUUAAjyQRghsHGM8YNdho/wALfiJrl7ew3do80M8ciGMW6CITBAqqqRt8oJIJ7frX6BaB4f8ADttYWzWVtZtcW2EUQQskgXjCyZQAbf0GK9YtF062tVmlhVZgiyyGGCKOXGQCGLEBzyBxyfegD8tJPgT42iga2uIkKQIy+QsO3aqKBHg4JLh8jufatOz+AvjJ445rW0aC4SNvLLBzFFHIgWRYgcAyZ4PvX6T6hq2gW7vNfAx24VyhVV8xrg4CEqgOR9M4xVL/AISDTbS2gJZ0DZMT4AlYM2S7RsudhBHQZ45xQB+cv/DLHiXUImkuoZ1v440+y7I/NhljY7pxOgYBJgwBVmPY+nOiP2SPE96IJ77zHaNQrpA6b5HUNsLRhgVTbjtjjrX6Q2vjLSredPtE9pE7KQHTbIzxgLg7Xb5nweeOtTy+LtBt3Mv2u2mcRb1NyEjbJPABjfB5IwDgn9KAPzjH7K/iv7Ras1q7FLcQwLDkROQGQLcpIQAdpySA3vjFX4v2afHFswEBZ54IpIGDhUVIJMq6JErbW5YbXOCcV93TfEXR7SO5eS+tVkjnEimSRERQBgxzHflYwG5A+Y59eKq6b8R9KvLi6Es9m8iIqskRGJYmOUa2G754sE44+tAH5/R/sgeKbLe8HnXBljeSWVgy/vpvlBkIPzqpIweD9a5O+/ZT8W2N5p0CzWcghmSO9jLbprkLJvBdxuABDEIGIxgg1+p6eN9MS2ujbXFoyxEM8ZdTLIuOI1y+Ogbp+NZVn4q0TUlkt4Ht1hkczyeaYzMGzuDvGvKhWBCsSNv0oA/OvUv2UfGEIhl0xpZraJTO9o8EdjIXkbKIZfMJkKgnt820YrgLv9k/x4NbF2tlJGuUeR4cvcK+wOrO7NxEhH3RwepHSv2KsPFnhfckcj2srhcks6SBZFAQ72WT96x4KkZHHtzrx6n4f3kxzQJIscreYXVQykY2MxJDMQT0PYfgAfjxcfsz+PryLybazla1ZW+0ysN63kzYAdxKMoVwfQDnFVNP/Zu8Y6VbzxXFpd3VtcSx/ayrt9oAj3ErEoBAhGeg5YdjX7MwXWkSxh4mt8shJjiygWMbcs8bj746ep/Wrb2ujXCxXBEe1QEyMIGA6PgD5gDngZPHSgD8Yp/hT4w0+3ZILO+a2MDLB5Mbs8Cq5O2SQj92MY+U4xn61xur+DfFC2VtG2myzTb2N4by33L5LAhXjnY4dyM8Lz8ufav3P/sHRpYLiIW1kUuWy8rDDswyFchuDH/eA54rJuvhp4Wvow9xZW05BBlzBuQkLgmPbnanK4B6e/WgD8JIvCurp5dxcWd5a/ZldfOiWPzDaoGQKjOBwQBgDkZ61SbTLi3KNFYxrI7TS3SSvIUNvgAtKeB5xQEgrnDHmv3Hb4OeELncr6RZBQrKqmBcMrcjhuDyBxn/AOvxGrfs3+GL+ORzbRQpIAjpBDHE6qDgKHC4VCDzzz0oA/Jzw/H9omsrLQxbpGpL3XnM7wJC6tuV9+N5LZGecnPpWhrlpHbzTfa4ovIiCbZDG6QxvkFFgVxkYxkNjBH4Gv0Euf2UtBt55Y7OYQJcowZ5A0ksOMlGilTGVHQKa89139mMCJI1f7QqFssxlOZQSI5tpYhiRwQeBnNAHxlCDfx4jeK4jkUNbSoFflRjY46nBHB6cVzJTULWa9LyS2/kMFaJ4GdblTyWZgvJAY8+wFfTniX4L+INFtmh0nTx50MYCmKAggk8HzOjDPPHHHXjNeYal4F8ZpAwu7aUhVUXXmDzDtYfcjDKP4uc9OPpQBy1naWBtmuJpUtUMDXXmRCNJ2aEbo1j3OCrE5zlQelYNjqlwt4L5NUutl5A7R2bvGk8mDjOVCrsYrznnA9ar6ponifTohs0xbkEeQymKRGTfnYdq+qEnOcfL1rn49DkhEQdmN3w6W0rsZI43P71LZk5BJBAB69KAOnv9YvFSO4a2nmYTITMpcxxKPvJEiZ88lv4QCRzWudWhubGKJ4ILY3EilsuY7iMu2PMQkZVjnJ4wMdRzXIyX8V1YXVtFBcxS27GELcyeVEyRhWcsy8xSKw+8OcNz7X9Jv54LSOb7Ks8l2oHkwqLlIUXhJQ8g+SEkdzk88YoAk8U+GLqKGy1S1We9S2zLD5oZmcnBJjMZJ3DHDMNvvzWrD/aF+tmGSKK0NsxnMsY+0q5jwIlCj53Y8FgOMfMcc16Tpt0kemx7Ahub2IqsECYBlHDoBKdqDJ7HBPTtWroml3FzGsUMUNndkuv7wRyFgXDElc5VzyOO5OKAPNbWxuDa3TxxyW7wwOY4Iot8p+XgEKM5wBzjnOAeuNbwT4gslsNS0XWY5obiOQTWrTkR3MrMoLsEc8gLg4xnjBGa+pPD3g63MayzaXBGspWWe8SQNIDs2yM65JKE44xxj618TftQeM/BXw2uJZYrjf4jkhlS3sLZ1cz7MgF8DKx8gbl9+eKAKXxU/4KLX37JGlizub+K/hnkP8AZ1hOblRKhDmOGQwnbbtwACdufWvZf2Kf+Ctnhb9ozUBomsN/Y3iN7qOCKzeSUQSF8EQQyzAq7AdQHzz0HWv5nPi54a8T/GDWtT1TX72aHTFuC8aXk4lisbV523fZ4JX3TkAjLthRj5WxXlvgPxbofwP8a6I3hDU4UvtG1eG+MwvLh3lS2dHmZYIJtgLgFckHGeSQKAP9GTSfEUGp29vcwspSeMMyLtMgY8MwB4YZPYY+lUdamZreTzJWkVXYrvWNWwg3HYejjLLjHPtxXwP+yB8f9O+J/wAK/COs288bzXWl2t5MUcO7TlArrhc4Ud+/GT6n7A1LxWsttLMpiBjU/cIkGxuDIQeNjH8eO3FAHJeJZ1t5Ibm2uLiW8MLF4WjUoqY+YF8ckx8jGT2615M+uXujO1/dP58Mk6t5Ma7JIDIfkSQE7s46cY5JrS8Xa6ZXZEcOkgkjeSNmAjZ1Xc8ZBz5m7HP3RXP/ANlR38Kukks9xFaxSSCRgXdVwsaNLnbIQPQ8568UAeB/tKXOneL/AAnqWgzWkAnvIJnt7obPluZYm3JJdM+Yzg9B9K/iI/ba+D2p/Drxtf6ha6XNNZJdXLXkg33BV5mcxq5TpGpYkE+vWv7hPizp09tpzW01qJlvD5sbtiNEkdNsYiHTcGA6Ej5favwT/a08C6VqY8SW+sWUxF5FNazxRW0E0skiI2Gt0kbiXB4Kkk46UAfykeZMtwVZBLIp4VSI5BklnDqWGAOnPXHevQ/CeLxBJPDdNEyyRu6P5YUFdikB8hnGByB0J56Y9G+Lvwgn8EXtxcadBc61otzIfLkz5d1ZtN86xTxbQwkUdTjHGM1z3gGxa3uIoGjk8hSfO8tlW456I0LsRsAIBI5agBl+0Oj2vlFDPJdxt9nncSYhP3fuoDhNoP3Tkk5xXnCvukh8mUwTrJL5ZuFZim3LOj4yZEYg7e+Dz6V63r0Uhi1YlYkKuLaCIlTEw3k4Ck7osKRkrxknmvKdbvI7G1gtXm/fKjSSQqijaJFwpEjfMwB4PUjJ65NAHaaRHcFDeeQnlpJHuG+MF2YgL5YPCR45YHqT0rXvr24eBI5tojPmpHKilJCCp2Qly3zd8ckAflXk2gamYZhElyXLBAbIu7rI0jje+cER4GeDjp9a7t9UE12LHeYYtPwbi1dly4lIIkR2+9ICeAOcE8UAb+jWm1YA0Tyx3J+aVX810HO2IAZCfMDkn05rrLLQklupprljGk8ai1lYSNHIdxLCdY1KiUAALkgnGfeuV0q40yKWdba8uLu4DxyiCYSxwRLJtWQrGPuqvqRg8Y9a9f0y+tJzbRvpkxgSKRc6ezzL50ZGJJITGED8k9dw3c+tAHE3jtpVybCO9ltZmUbtQdAqW6bSURoUB81iVHHJA4wDW14dQy32i2l3qcUJkuTLczSsglJ3gQyqFyWycnYwyucYrX8ReHLbWNQsGtjLbNLEA2+1jBkxkyGV3faJ/lwBuB9BVvTPDGj291bSMLi6eO5DiOLMUyOJVw7IwO4qR0GcngZoA9e16x8PS6bPYiO41C5MWRNbW/lXMzCMqu+ORVIQk5LAYBHJ4xXgOp6FqGjNZyNYLFYebE7Mmxnt2Z9rebKzlo5fY/K3Y45r2e/S8ljllaQZN0IbacPIt5GiJv8ALnjWIeXD0zu288Hmo5rhvscenHS0u3uGja7nUOkTspAZ5hhjtVANuQBk9c0AWfB+qiORAJPs3mXNqLWSGXbI8UTBpWKEbSSByAe34V9B6v4ku7vRZi6h57WR7qFGIwYF2sZredpFHmYTJC/Lkc5rwG0juFlEtvb2cFvZ4nS3tITGbbJyJLmbkuSM7R0O7NT67eapJp97ZqZ4plRrmOO4KqsVuybpHJgdtrNklVOMjqKAP65f+CJOq33jX4Tap4j1W5uLqey15rGKWVpFWW2giCKVX5kLOc8Bs8ZxX2p+13+0Zr/wd1O307SGvzqF5me3a0mVDbWaYVo5lwQeQcbgD1AJBr8nP+CAHx98NzeCvFHw11K4s7TXLHVJLu0V2hE97ayKN5AaUZdMYGBkV+jf7fPhSK6Fr4+ki87TNARBeycvGY5CGiW4kXO+NpBjH3QxyWAoA3vA/wC03qXjDwpFqGtC+N40SXC3UYWKURMoU/bbaR8SnP3iiHtmtTw58T9J1XUWtp1Cl5nZtjIqASuCHMcajaC5GeOx61+d/gX4v+FfFuim28PvFaapbw/ZL6wS7i86IqxQrEwYLMrDJATLEGud1LxXrfhHV/7V0lTc8Hckl6rTRRFgJNtr5mNygZVGww5IAoA/a3TNRYRmZREU2tAGSMMEjlTCBSfUHqOOOtZEyKZ45Icl4roOyksjcqYygI4dcZPJx/IfLvwK+N9h4rsIre4vLd5bZxFkjypTMVBkiWEj5zk4YnKgng4r6Li1R5LmQCSKNZD+6jVGkkOWO8l1BCgKR3xzQBevJL5rW4kFxNtMEhgia3Dyeasm11iKH95xzg818j/G/wCFFn4/0270fVNP0/WLK7haOeG/g2h3YBtqLNH99kZgwB4X6V9sWbJ9nDRz258h1Z1YPLJk5UhQgPlkqDkHBOawZvC0eo3m64glkgIlchG+aOSVj5alRyOOT346EUAfxRf8FAP+Ce198IL5viB4Q0SOy8MahqE728WnxxukbJ+8e3umzlYiS2GUbRkAnIxX48eLLfUdMTyGR4ftEW7Yskm6LZ3GARs3A4P4Gv8AQT/by8CRXf7OXjy3udEt7+4g0i5k0y4tv9GmDWsTuFnYg4kKDB2gHjk9q/hk8R6TPrOq6jCdLeB0a6sxvAuI4QkjMCsi5K7X+UngjHNAHz7o3ibVVks1cXIMFtteZ38pZAAdoiZl/wBYACMdT2Hp9O/DTxbq13Yy21vdvbwgqxiY7jJJvBM0kkgB4QuCD3HA5ryOXwDc20unwwCfKzlTNboJsAgFhIGHyD0Y8dq9z8KadpOgCCUwzXExaJ5EkjSJpQAS6EMw3MOenHPWgD648A/FS60fUbGaUbrW3ijRFVTFGzggK21T944OT3r9lf2ef2rridYNNinEa29tBHcwSzIytkgABZFIVgp/h2nkZJr8CLTVNIaATxCS3e4kRra2WTy1jUN+8FyjcNGBnaV5GAa918IeITp8n9qWV3FELVoo3t/NkMsjso8tmkBBYHB+bGAOpoA/r7+E3xn0zxBHHatMLmLYEVWRRMJFGJFUlsvGrZC9uMcV9TactneBHkWPy7lDyACVRlyNyEfIMfeBxnvX8uXwF/aSm0NYvtax3LtcRxPDDdzXE8mSA7tcN/q9jnIA+XA5Nftd8DPjzD4ktIkS7muREAxRyI2kWIBpsyPwzgcAA4bHJFAH6FWvh2A+XJEFHlqAWRPIC4bh1KKd+QQAAPqetbU/hSzmSOOKEKJ5PN2SAIHmH8ZAJCA4Ht7DmvP/AA74+03U5bZVZFj2qfKnk2SDJwAVBxngfKOmTXsNpqdneqB5nBUmMRFiqsMY5x2zz6ZwaAOMu/Ats4kaSGGWdUEWIlypAJXAbOAwXHfvXI3fwvtMEQW8ZdH3SRSxr5e2QZG1lGR1z0r3a0hiVCGZdmRh5JCSzNk546DOfb3HStF44FDEJAS4G7D/ADbF+XIJ6nOcfTr6gHyNefBWxmmD3kNsVlDRxxSxgxLJICgKM/OdoABxgEVyV5+zxoSytcS6dbM8wxcwxW0awzhGH33JyCAOOBz619oXlnbuDbxSyr5qMztGglkjG7dlBJ9wDH1IPvWfLpbSqxKxeXJtLGSJyxKBVCmQMOTjnHrzQB8aj4B6Ot5vtNHijjnVIoiyJJHbwR4LbQVDebvB28cAmuj074C+HYr1559LVwFJdJrWOWOaT7u51IPdEPHr26V9YRaTEgMTxwlihdXVGIUZOFYB+ABkfUd++3ZWW9ol2IPKG4jyymVPzK+5+uTz17++KAPD9I+E+iWyhWtI7UZMiR28CuudxIR42O0IOgxnGK7T/hD7G2gVY7VTHAocYjESqGb5mLMcIMg57frXqENrE0pcrHmMEB93EbEggY6euKZLgNvWGIyRsMDYRuKvwJgT88LZJIx3oA8wHhsq9hqqxz2sIlja2uoSstrMyOw8tvLBUnOAw6kZGCa0pvDa31yLnVGgu7uQjy1kBXYgUj9zbqmViUdPTHOK7m4uzfXJh8iOKKKZJY7aNzJao5TmSKOP/VDkscgcn2qQwwC5RxiWZE2JMwzICBhlz/zzY8kenBoA4BvBtspY21tCJljbysbo5GG8tIYyw/fDHQc4PGOcDb07wukkBW6XIZ1ljd4085ieQZBjCgdADzj3rtUdW+bYhkRTt+XLRkEhkiAB2j68VaSNkLMGBDH5S6knccHBJXr+Q/OgDAttFiti6oG3NgLIUYJJt/usRknJ5A6dMcVvwW8SjlFUL/CAG5HHJY5J/wAeMVy+qatd2V5GI0SSNpBE7fvGKsO0SgYj9yccjP16lH/dI5AGduQSONw3f1oA0opAWBJk5QrgDIyMBQQp/X360rkgHL4QqrMrDLJg4OCPvc9f/wBdUC7RnKYyQeScA4yD1Ix8oNQveAqxyilXCnewGQyF2PPv+dAF54ozG6hcFVBVvqCeSPunj8TWRFZzmUuXWJsjaxVyzLwRGBjHJ5B6c9R2uw3KFgzPu3qCgx+7B2jl8ctyTjGane8Yby6iQ8MGwQqBV5IJPzABRxnjnrQAwooKKwjBQAHKr90AbuQPU/kM1RzG3yny1IZgDjpyeTnp0701p2QTyPcl0mIaOIKoWMjj72MnO3n3NVbV4B54fLGUptK8hGxkgkHC89PbP1oA0igRVaME4POEPr05HvVvbCSDLjOVXZjaRuAP8XX/AOvWb5ifd3AFVG5snDgfdAHHAUAfh+NV1ut26NGwFDMFypZsM3KhzkjGfpQB0EbxxsWHzBdyIT9zqf8APpRJKu0Elfn3Fto4BDEfdB46fpWEtw7xptfcVJLoxCv35K7vp+YqH7bgCLASTe7He6gshJYldx5OCPegDSmuEVNzlgFAOVYKoUnj8eRxnOaoT3BUiUcxttVpAwyD2XGeTx71l3OoRkMgiP3VAJkVQOchgp9QR/LHHOXOl6kAumljktyzIsSSRllYlikpXduwoz2A4oA35tRLAhZN4RXBSTzGIySflx0OSfpVKTVEZl2CYMqjv6ABiF9M5/KsGOJxIHMsrK4UMS6iIuTjIG4Ecqc8YH0wasixJiWZnZZSzCBo2LKgJJBY5+ZTjpzgmgDSfVJCfLiuPKdCtwzPnLLgZDH+DqevqasRamLlS0bNsG55NiuuGAyxZiPmXkY9enWuXgjuJPOS+Ea3SyoIbgLlHgBOYpIh8z5U5zjHPbFVxHcQtcKeLeV5EHlyEFPm81AwB4GeMeigHnoAbt9cyzxzJ9oWJwAY2yyiOMfI5O3ksXHIYDpnpzWRZ3iJK4kn84DajruXbIBgCQMDhSMcDO7uRxzXnle4+eCNQrs7NgMy4UEBSMZySBnjj6YrC/s6XMhPnLGR5kigCONWb5WXcRlTxnHGSTjIOaANS81qczlY1mCxM+QRiOVQWRNrdT2GD6ZHArLOrT7R50iny0LTRx7wETezKA5GHOzHT9OKw9UWe3gXDmWOJSV/esCQrscMAMqu3AyeBwM5OK5RTqUl4gkiWG2vEMkChnM8iHDOpGMFl3Z29QpBIoA76DWEW5laMloSykHJdxvUEMSoOP6dOorobPX2g5jKsHwQ8m0gE4wFZh8p5HXBzx7V5vb6HHDNI32pxhSjtEx5YksQ/YEcAZ69s10MVhLO8DESBYUjEORh2KyHcwQcMuFJO7179aAPSY9ZJWOeUsJBGcmRkbcrsSHG04IGcDuQBT5tS8yMMP3mWCHy1JCow+8wA+Ue54zXMJbRKxDB5WR5AofcEMakZKhsbiAw6AjPStyK1FvG7s4RHyBGp/1hxvMJPb5T15HGPagB4uQGgLM4d3aMMhzgb2EaMo52jht3TBx2q1FdMJZEEpQM5XzWRsl0HzTbtvQnp1+969KGI5JIHLxJhPNLrtyYw2zySAT8wxjP455qC9mWGGYwuzyojEjO7C5Z1wAck/MF+g9qALst66NuRiwMkasXIPK4dpAc8FpN3HVc881OknmxmRCrPvclgy/uyzMxUgn344xXLWsGufZ7a7niVre5klKDKmJHMrhVLBvlO1c4JzxXUxRkKF2IkrYkZgNqxqhCsGVvvtuVsYBHORQBg6lA8jwMpaJgxRGY5RTyZCykfICpznHfg5rhtauprYyxziWRNjPEYmMYIU4VwuOhHp9K9durYMGCIp8zZG3mOpDPJnDAg8DaM+3Q89OM1vRvtyNFMqhwDEjwsPOdRwoQH7mFwDnqR3oA8PvdTjtZ7dS0nm3HMLKwYxMcZyM5zkkkkDnI+sFzepB5V3OWwJ1RGkeNVWQ4zuUnnPJ78V1snhaaKbzdouWjU29vHJH+9Ulsl2cDGQc9D0FWdS8FfbLO1XyGmf7TGksQiZ1SRwCs4IHzqDxxn1oA5iZxc7xZqZEeDzZCgIRpgcMqu2AWBHar4ivEhtzbpJskiIa1jRJSHYeW9xIzNhNuDkdTt4BGM9/p3hNbVFjeGOM2+4EhnBkIJJm8pj8mCcbTySue+ak/s7y9yRbo1aRV3oVDlW+8Tg9CxbAHrz3oAxfDgTTbLUI7iJZDfFrKSJoZEIhNt5y3KSyR7T8ytwCcH5eoxW/YxmJktwiJ5cKBDIW8xY9oUlkx3Yfl1q42m26SRyuFkclrcqIfnk/cTJH5rs2PllcHIGMHvzW9Bau8ru3lxMINm7iUAiV4yRuJYlnBPTgNjoBQBkXMMcSLIiQM8Yz5ikyBQeScdGySeBkgnnnOG2JlsrmLUbWIsSBA8UaCMXEUvMrdlMxU7VLcAKM1bubF4gqqp2tM6yKWDHb5jbjtB4BYH86LgRx7Ujbc21MKshDRgOTv2Lk5x+PPFAHj2peFrSbxZBrMF484WS5D2TwX8EwEkoURPuhEJZI1CblYh9m/Jzz6fbiRZ2t0VtkWJ4d+A2xpCAjEHH3ce+MZ5q7cMha3idMSeaSzEBMpnzAxJ+YZVs4IBqxBbW+37RvYsZGQBWLLs5K/N/vZ47fSgCNZJ3lLGTasLYbIYhwzcYUjjHT8OOKsPe2RJ3lT5LFPLOVZmIDk/d5AB+nBpsSFgTg7nZc5IIwkhVssOO3rUKWSSS+c8RmMWXWNVYlt8jZO7GD8uO+eKAN258z7HZvDKyJJKu2aPGyWMjcYm8z/AFfUDPA+Wsv7RJ5gRZE3BmyiOC4+Y7dzZ/eqBjpkYxVtreWa1a33Swwku7REYUIclHTIyO2R1zzjFV7PT4451bLhlTYsjgbR8oPIYDPHc+tAENzNqQlR3mhES71ZVAYASQhVuGVScBTjPHValstRKR+U0ySGKNkkmT+J3KohRTw5Zhkg8854GM509n5wkCXUkbyzMssm1nWJRkFwignfheB0OcnvXKwXk2m3FxLGhuYoZ3eMkFY5kVEiYyIeclznp1JxxQB6UNWjiuHimkMnzl3ij3EKAdod2xjPGevOeOMCtcXcShXLJIGUEEkjHzF12LnP3SAeOue9eL6lf3RM0lkQkjssbQvIoaQyKpPU/dDk456AVmJr+qaUZzfBpBEIFtwxGWWRgXOM8YBx744zQB7bda0GeQRSqZVIZk3BmVDwuc5xxjA64Iq0upKLOZppRJI6eYMEAd1GD0B459xg98eI3euxDyplnSJ4ZTO6BPMadDhgqliNoAwMcn5PqKydR8axXEvkyOIYnhdyWADRnccBmYjIKkYGOh49aAPav7U2R/vFVJtpKxtIpKx5JDr82ANv4fNVSC8Sa5EAlWTzFLl2O5gMA4L8g8EYPoM8145beMrS50yW8SZJUjmS2illDJIvGwhkcZe3LZGcEEmtzR9S85oi0u5md1GDiNDgHG8H5QRyM8gNigD16Hy3jwqBir7GJYKCDzkA4xnNZ9zujFxtlVNoKrAzY3blG1ge54Ix1FV9Nv4/mDKI1EeV5JywAGRknIOM5xVS7vgrmQbiAoMiMOFXLKSjN1OCvbqSRQBgajdPd2yIFRSIsNOpZXYgnOcdcEIPT5awl1iWzgjKlVAHlSicMGdmOWOJFBC7eNx444OKszTmBvtMYbyJkMTJKvBJJJZD0HPp3HtXFeKZ4b2zM8eVyojeSAtI7JbtuO5VGFbnGfQdetAFvUtbiNtc20CbVZTI+MNEVU7iqhh8qH29e/Neev4sba0jG2hkIZI4yWIRU4/dAZ3FsE4Hr2rl5vE+yWeBPLlHzxhZmMcgQDo4YAcdOvbvXlGqRaxdz3F+8y2+nW6yR+Wm+R1YtkeQVB3OWY5OCADjOcigD2aDxtc+XPdRlZ4mYKVVw00BUmM4YEbQXUkj8+Kz7jxlJcZxLhpWALW8hjZcfKY3LgZJwfrn1ryXSbW9v0kQRPCAVCeR5ieerqoLFSBzgZPqc85zXf6Z4GuHjWdFldLZo2dEzmTymL7954IPQ8//AFgD0rSNe+RHhFzGkcG4owXOQ21ywJ+Y7vXsemK9t8J68XZXw6zxqHjDMDuVlA3bFyTk56dMc14rbWGpT29siwLCkJdSgUGdwz71WTGflw2M5xxgn09Q8Pxm33mMYkkSTzA4InhYHCLGWGAhIJH5/UA9bF894qZXCkldrKRH8nMhlBHysCcj1HrS32iAWbXEckQMzxseCZcAL8wU9D2GOcVjaVEZ1DSOqy4G9pSyIx4U7j0LADGR+HArbS4iimZDI3lxMU2nLAIqAFsAcqDnH/1qAPN9TgntJp4ppfMjkQRRRXBIUtJnaBgYGWJPXjPPNeH6z4F8RT3P2y3VbWCSbbs8yRFZT8rt+9G1FIww+bnZxnPP0/q/kyEyBlBMLsC8SOjBshXw5zuGcDHTb2rFaKee32xPJc2pg8ua3YEuHBxvjXqARknjigD5a1b4atPaXEU119quDbGEOWXeRnEpQtjaroeucjt1NfOOpfCaC21GA2ltezRrHNA8U8paOJ97HckBPypk9c7cnOfX9EjofkLJcw7ZUkdInichpYIyGDsi7ss4bsPm9jWDrHhDTrTUoo0cO+oWkTwrNG0yyEbfMUPj9w4fOO3BNAHxDb/Bz7Raz3ctpBJIgjEhWN1mAbgJErfKY9qgnBJ+XgYzVSP4S2TlYY402sxP2aG3dQWB3MxdFyW4GQuR1HTmvuGW1msXQSW4uWRXjjSNfvZITy3AUeYVQcfhWTNYWT2khezjgniuUlgkj3W00boTuD7UIdSjDO7HTGB3APlWb4YwwIwIsFUwx3EcRtFMkjZVWhuTnJUcn+9k4Iql4f8AAsNhrb3kZWO1dmzZpDGZ7hozzIqjoAdwGMnCjnNfROoW0U155aGRJJlDo8ZUeUN6722kEKuc9/wGa29O0PRHkUxedJeRvM7TThVaFymCkbLjMZxkdRyQDQB4Lr2jTanIkcsaW0UVws0CSW4YM2zbuuHkGS2CMhMgbcHnNdLoenHT9PWKeCSXZtiWSLetvE74/fNGV3OSAOF44Nepat4SGpTiOeSJH8spAqqy7EdRneuAWkyDg9OR9K0rTRW02BLA28ZKmNYoJ3JlnYDAeMk/dx3PTH0oA5/TpltXZHa4DpFGSgtUSGSMHA8lUYsFySTkZ9a9T0rRYGAmnt0aS5jB+2IyGFCceXHKucmXBHHFYNvp168gW5s0heMSrA1yyyK0ajdtjK5GMHqT2wOK7vSX1CPTobu3to5La6u1tQjsY3zGuGnWMDasWc8g5O3vQBXfT7aCN42Kq5XnAAcKHUs4Byeq46euaxbiMR3WY5p3s32tM8cYJ2t1xuHPYd67G6i3q0gRo8sg+0owkO4kllTzBkR54JI5rHlaBYJTKjC4CSLBKoBTao+XMfAiYjuM89+aAPP9cltrVGa2kuPIDrGSYpPMcNgRqwjU8knt0xzxzXV+G9AkuLJLjyGjnjLmeGcDKqQGjKMx4BUg+2apW+nx3FzJNdTGMyiJoUYGROD95+NplDdPUYrqIzLaLcgXc2XYCS4m2rEkZA25ZRt3EDG3OeORQBTv9BMjnZ5bl/v7tpeJ2GNoPTdnPPNcTP4Ngtp45r+eZEdiXaDA2suVheeZjgRtk9CRxjjiu/W4nk3/AGUCQJKnmEMMNtxubLHnoeBzWhLYyXfmvMqCD5Sse5W2g4O2ZS37xMgYAz17UAeW6lZSWsQiBF2gi/dSRu21o1yQImJw2AffPOM1xVzpR1K6imaKRLhVRndAyKynnNwCAwmHGeMdK99vdHtGiTfFthTaxU7leLKnlABgL0x9eK8+1HTwryGGXyIWBaSQibzXU5CRthflfaR+I5oA8b1XTdPsp0EV3K8kkTxu3lm4aOQHJ27VIXqecjAP1NcRqk97F5MMjXE8MRaVRGoEjpIoAGEOI589ScDj8vXtQ0qO3LR2SmRpVbau07gGOSfMYBSevOa5d7BrjzVYkG3wA0aFi2/hY5AASRk9enHXFAHI6XqlgodLxpNsbQrbvGUNwyu2ZI7t+hlKsQGzhdvXPB9JSSz8Ypb2avbWlraqkjCVCz8nyoZA8Rws2OrPtyQa5Obwgskgj+y3DyXEka3KxTqnkb+j+WPml7YK5J6j26iw8G3Gnwy2thJBFLMXEnzsJn8vJIZ92ZBu6ADPXIoAxtS0O18L3c08s/8AaPkxGWe7k09ZYWlGR5SXAzn5SOR0PXFci2kaFcy/22JdOSzlkiaaKESGcs0mWcy4OZcn7gPb2r0PUNPK6XcWd59skdWglkFvvw6nO9mkYHMmR83HOOh7cy2hWiwv5durPGVuEXkwOY+Qs2AAJCD1OMk/hQAyQaDcIbe31WV/+WZWGPZdBpCGj2naAzAgbsnB6qea7nwprF9p9ilm5t5DEpYXKxi3d0BAbKqxaVyOpIB9QK8v8P6VPcajI0imziWRnR5Y1VXjYnzAhHKquTjIFeuafplnG7wxM2Vjk33gG0GNmyixPk7mOeWHB96APSYvGEdunkST27xyWyOIy6HacgMY2JII3ZAHWvQvCeoaJcJKk8pjkyHlbKZLE4AIPKjJ7+voK8BvZoYbG+t0t4plhDbY1CNJKCoYiOVvmYKACSBznI7Cvk/4sfG2X4ZNBNBPKl68GAPP2LMvktIYn3kAKuxss2CCMHnFAH6JfE1/DWp6FqSy3CLBHZy+XFvjV/Otw5Z4z3lwuR3J6ZIr+Q/9u270y5+JVzPpMjzwW5urJr6aXdG3BkH2gtJ98YGQe/5V9+fFz9tqXRdFu7G51CJL3UYJLvT7gahGsVvM6EzWpTfkgMzEdc9B6V+EXxk8Unx7rF/qVxrBW5uNQMoCSyLbO9wwEw2pneylwpJGMntQBzd9r1re2NuurQWq/aX8hZIpGaO5jXckkaLEvyAYyQfugYJryIm0uwI7u0uTB9ua0S7iJECW/wBpYhmMj4ZNwBB9K9Lg8LvcWIHmxLcQqkZVJEiY3E0W1jGeVlRx8sjcN3OK+XvGSappR1GGxmmVLV40mthLLsllQ7CqZOEIlB3HODjIODQB63Lp1szRJpE8a3nnhJr5CWiM4Jy1wq/KsPBCEnBPfnFRy3YaK6SRJbiaKKO1YywTR20bykEhDBIiiXIYbgc5PUZr5r034k3Wm3kdtcCF0urm3iYQu8aGO2kKzee54CEjIOcYPGa9RuvHkus6aqaekENsL027vM7rPMZFw5DEDYkLKXAb5TuAU0AbF3dXKi9awc2UjCSNFaSQsJJVUPAm/c5CKMhiSc96519V1PTLtHeS7s7pbJd0kW57OaJsK/my/wDLOfjOM5JPA9MVNdt9QE0Pn3WIrglTIqkZgXYzxxr9yNmBIAzgdzWmtvf65O7aGty0r2sUkx2iaJomwscaK7beFbqCaAPSLLWtLa2QSWttfkWpaZ5mzfLDPb+W8yxt80mHjjL+YA6FsIMDjltXtdE1PFzp1q2n3kKypamC9iUzA225muBkxoGCSNu45Xpkiu18N/A/xzc7JofOuPMso5WziK5txcsVRpyV4tmYcjqg5faKn8RfBz4m6JDaXT6DdPpbxROZbayc5gleMloiQGnjjjMvyqC2FJI6CgDk/DngfTbsNbLcSuxuY5ECoWW7VEjPlyysgL4kadVPHIIIDGt7XPD0tpANQ0PVZLOS2mWOLTZrdRdQrMxEcUiPGAsZAIVz2Gc1yVhd6potw8yia1gF5qE0uqNNFDFKoRg0MNvM4a3ke4BMYKrtY7uFINbZ8Qy+IFNubx7i7kInFtuiBuYbZAf9ImU7vtC85UcBh6UAVNI1HVoryGVpSkjeZa+Ytr9r1CBZFLyOI3OzyiynAbBAwUGOm5e6jJeNYRTCJFigieSRVO6eeSdtzKwG0TMuDgdCcHkVz2pTwxxiG2mTynvVi88Ki3EEiHayPMrbzPuGBn5cAg46VduYVtogZbe3unNvA6mJluCsu7M7y2piJtnDEkh+BgAE4NAGi95DZqk2oI91c/YysVqVTzYbabA8+VlyQQmMsMgkZXqK0dJ0C41LT9Zks5ftUYt7eHSxcCL7NLZS7ZrjyJLlA7TpnPygnH4muRs1kmu47e1ka8QwRWt3JexgC0uiEEcNsqnCqWKhHJCHArSm1q7tbcf6VPDHFMolS3XbPDMuY7dNQidV+z221fnkQbGZTk9qAJotHvbbUyslxZQ2sgb7RLABL/ahtka5ELSBAyOQxDEhfoDxXOa8tjC801lDCsJR0mjDSvK95PEzwRgJuCohWEb2AXI5IOaltiddl1G5n1GOJRcW7wXGny4glEUDC6eGGQhoH+VWcMBwcjisO2a4u7a2SPUZomBEc2LdBcXa4EiozyqEaLaNpYHPr6UAY0V1bXGpRRvcQqJ99tdbYC80luI2eAnJURYYKrOFOCTnFWtLkty9rcXMq26ySbC7u8iRLbp5fOQN4DDGQcHH41X1K2zczz2do9tdymWe3hMStLAv2VJImlOOLNwxznncxNdvZjTF8Mre3PmtGkDGSJgr7JZYElmSONU3MpmfdwCMEigCtY21vqQu7iCS2vCHuSQYzb27rCSphkBL7m2kHjGS3AriruBtPvL+KKwe2eAWSCW1llEFtPcK2xtvl/Mu1HUAfdwMgZFUmfWdHuZJNOlinvoLX/To5vK2Mt9NIVREWQKSsWMn7wCkuKpzeLNQmtrO9t3mlktIpjdQqkbQ3E5ljTMqE5khUtOFbkKByemQDW8SRsmkqPs1nO7vbybJkMszMwCzRxOrEK3lAHBIP415+Y2eBZgkL29vPJmFnVDJEsW2PcpXLSIpUKec84z1r2vwT4fg8XNqu+eaJoruO6nuZNp+yxpGzsoDsEklEuVToFUYG7mvMvGOnx2evXga6heawEbLJboWa7aeZiAFwPKm2Y3fKRuJFAHPWVzHFBNbXaXKlCGhD+W0dyQdjW9xLIcb1IDZ6DvXVaHM+nlfOKxyPMTLeAB5W2FQxMfVm8spGQueVJ6cnkLgqVdblLmS5vA/lRSJGMSljI0kjbgY3LZ3kgZGB14rd0ZZoEs5vNVmkklg8qUeZOsflhGZFH3piRyVzgj8aAPsbwcU1K1gWBMqkcitPBExR/JjRk84suVctw2OATivWNPt7a0iSdLaBr+3AZVUlTbrGdwMkTcyFi3IHOFyRjmvB/hdqosYJLQx3DiWWMgTsFlhMzsHj2jhmJAbnHAzxmvWLzUpoJCLYyG4uGe1mu2QBVmQ5QhW6/JxwD8xNAGtK95PfRvaWds7Ssz3E0g879187t8zKxiU7XwOoxjHSsq/1+e3RTHphhecXIhEZlLb4ykBZvk+XfGFxnb90cdgy11RRMty06Wc1vCtnclvMjLSTLNJG5jHDFfMTPbrnA6aPh20v5Lq8Z7xL3y4JdQhFwrKJGkT/UR/vQAd2cDjqOOlAGudLlu9Ogu7dblbqOBIb6ZlEwbdsEsi20yjyv8AWqNy5Jzn6eZ65oF5olyqNGb2z6OUadzbQoBmGUGLDOZCTkZHvXqy6/bW9gkU6XVrcsjs7QFjK0nmqZIp4TyoRkxjvtyOtcuL64khsyl/5+oXc80sFhOPJWYZfKXCS7FmVixIwr7AvzYxmgDjpbeJ40nuIWinZI5IImlChiSI4pGLLlMxhQB1ycgVj6g06C4W3kInAikaJ7dvJjA2p5SupyHUKQxbBJBJ6jG1f61ZO6WckNraywMlrdXFxALgGUOxbyVt87AjZ2NtC4AI45qdrJLe8ghjVL2K8t/NS7a0Mrz5VElZLndiPCjHI79TQBm2Vj9ou7fUo57fY58tYbKF5IwxTLrMkg3mInOcAgNzkipb6yubO3kNsEEjy+YJCpMrQkEvHvcbUYA4I69hkdbCzQPL5FlaJC9tKquirHbkiThh5kUxLsEON2Mnr1rX1fT5pbBba1iG2N8gs8AI6lmMkkXzHr1OfxoA85u7Wa5jaPy3MfyzGQbSd6gEIcN1yOe3rVKON4XK3IJi2CRIEII5GQNoOSwPp9RxiuxEkFtbi3RGVmGJASpLEcFgAOBkEjjvWXeCyVd/mxvyhSVT+8DEBWjJ/hx1ycdMUAcxe3q7DOW8yQquYWIVGkXCqDCSC0apj/gQ64rNu9ZVinlXEMUkcQldFcC5KgDcsQJ+Yseg/PApmtoIlklinBwsnkMzwqOpJQZYbyfYcZ55ry+41toIwjRrJcPIVPlylWhyTly23IGDjAz+nIB2F/4lWSdIYIB9pdIyys2QyDHE3zbn6fMFHBJOKjh1BGS78zYgfKIpDFYm3BleISKCy5LYx0xzXCNdTLfxzrayQvJtMU7xSlfkVQ45X59wGPbHNbcV091bMyq0cy3JWI7BEPLlcZU8Hrz2z+PJAOptpVRnjtWS4uUX5pJJlS3kjODIyqR8sgLDgDHStp1u4Ylgt7u4Xe6pIhkjVt0ihmCO2CsYDfLjgHp61hWMM9gQzKJ3lkyxCxsYSxUqvBy7Yz0z9Aa1NQSX7SsieVOFMTp5bMWdXbkbFH8DHk4A6igB808nlpHNdziSOWOJXeRmRHZmC7gMFyvBLDI59atM85uYLeadLme2jMKzyjdDNJJgCcuvzDCkAjr3xUcp+zRzLL5LGU5lgmIWJ3x8k8crEeXKOMAHk9ql0trRp2FxJPanywkawwmOUzyceZyGJBIAz2xnpQBqf2QVZrMu5by4jvFyHSIROJZC7Bj8nLAB8ZyOtWLWzuBLI8Est1tMuwwsqRG2BBKbWxu/DPIq3FbyRi4ZUS9iR4Yr3yJA8yjytx85k+9lsBiM4qjq1vJBbeZA11FvVZIktjm0SSP5jGWQ5EezOf72D1oA67TdZtYbd5I7eKGOHAgjZIYy8ysxkM8sQG+Tk4OecY61ox/ECfTMxCFIZrh33XttcKXto2P7lklmUkOw3btrB+MKwrzaHUIL2yWS9tltgJA32q3DyrCbcqGJhhBJBJHUZ4rD1drOa7NxbXF1dT3AFsI3KqZomXIKRgBRDg8dHU0Ae03njaW7uvKuZILhSFCXjPcy6hs8ry1iICMY0OccnHOS3evIZrG3v/EiW8MVuluWkldEkGUnZt0pmLti3LJzyeg44rPsZLnSRc7YZhcCOPdJOHlZ4e0CNNvAOQuMcd+K6PSI7Nri2ngDRxTTRyXFpbSskbSscMz4U7wBlSMgc8YFAH1Z8FPhjqXi/WYtGsWjuUWJ725hhiKxeRlGEbTRHBKKVPqx6DJ4/Wv9nz4A6f4f8Y2l5qF409rCFi0uwuS9vcJfmMLJLwpWaNcuqnvjj2+L/wBk61l07UUntbS5gso5nlusNLEsUTxqUjEsaFnZgv3T/Kv118A+KNHv7ux850W3ku4pbif7OxVI45PNZ0knQO0oUyRlcKMAE9RQB+qHw08PLpvhiwtntrGwFxEWQRw7rjKr5vlu8efLJGQpHXJHJ6+nw6YbWZopERJZ4yGkZlXzI2UMmJHIB+UsOefxrwfwbrsp06ymhcTxglorV5Sbj7AzhIgqdS4XBBxjn0rsdQ8WwedI9zdGERrGY/3h2xqq+WxdZFBZg5PQH19yAdn9nbc8rBHFtujiSMEYy/GScBjtAPFXYWt51e3d5I0nVRFEixrFKkZ2gSSOQz7G/u5zj5a88tfFNo6uxudjoN+1nwZSCBuC85GcZOMDPWrw8QWsdrHcwzKdqsvks4MKpKM+bNnBjXzO6+maAO/tLJlY7HIhRlEKsG2S7vvhGxhjgEdfbvW1FJteZAQuITGJcGJXVudgKgZOO/5n18gj8YQSmBRdMn2W1a4mVZB5MaAn54VJ3N1zwCcc+9ay+J082NFvY13W7s6TEATQuD5ckJcAIcnvzzzigD0K/kmtlilt0VZDCysDIskxhH3ZAFJyc9uT7YrHbV0RvtE0gdowyPCTjY8cXzXBVj13EcYJOOAa5CXxNHDE0auonX91vlcF1iPIO8nBQljznHPpXDar4k/1rh5Yrhrp4G8zaRKYwNm0LnarZHPTA6mgD0ZfF8ETqkcxxI0wt/MJJdoOf9J4+TvgHGccE1UvddS5VJTLFF5bDBkum+YGLAhVQvzHfxkcc8nHNeB6pqdqtvHZWxuVKkyXW8PtWTBYqZsZRWGQSOOSCRkVY82cpDuliglhNvHbRAM26Z185ELPwTs59Ocdc0Aes3+spcP5EZi3COOSRxIu/wAhfuSFN2Xkb+8BgY5IrjtRu7N4LhWulkW5PmCMopeNYBB8sGVym7Y+c+mec88kz3S3EkEpaTzl8sSOrRpAZiBjevzeQvPbt9aq3CTOjQm78sKxRWMXzgABpfnKkdx1I+lAGLqGg2l7KXt2st9zIhupTtwRz5wBbHIGNw7DqK5K8+HVrdTvKpS7kt5YJsKvyyR87fLijyJjj/WAEk4HFdZLtN4ksE6p5UwivtwRHtxgOLpkbCkEcycnIBxWzpt9GC4Z4rdY5BFBcK4feLh/LPkBGJIVsY+pNAHld/4PvI4ZktYPJM7+XM22QSfvpS92Io8bYrd1HQ4OByK8Z8R+ENQlWe7jMF1ZRx28dpbG0jt5TPPt/eurOQuBnbu6/wAeK+67zU7ea3eKOeGaa4AhjnG7EIP8cimLMp47Zrzy8sre6S8jMVi1w/2iZFJKXBjtiPJKBvld+Pug546UAfEEnwk027v0u70x6TCsPmfu9y3ISGLaJbhwDuudxwB19vTv9F8JW9kr/ZrdbRfs8bpMIlkeWaaYtbzByflfb1Y8LjDEV7JcWWmP5Anij8+dMXJ3q4+0wS+TvbecKpkB64BxyRXPa1AYJbqS1u4leO5ijkkDr5U1tEP3kMCg7V349sY5GaAOEg8f6PotlcWes2lnKIrvyVjkdPMnmgQsFsEaFxJAV5OU4HJxVzSviPpELT6hY3TPb+VIslk8cMU7fa4fJcxgSZiEYwwJxk9Oa+Ivjte31rqMZiULBdXmyyjhvd1zYgMVupN6nEYe3+TLYFeAeLfGeu6PAmmWt5qV7ejT3njlt7oRAhGwXubdQAR6EnnHHFAH60SfE7RredWs7q43xiQT7/LImLx+cm1d3zjb6Z5GOtTx/GiwuQY98cQ8uZZZIgJLiCXHlIuOBCNuWOcYwec9Pwnl+OXjq11N4dU1MxbLWOJPLeXbG6Sea1y7IhAUgBc+nGOKxpfi74s1mTUJ9N1y/KKIpLqCyYxw3rO+23kaRsGZVI+ckrvzwemAD9zZvjPEIEitdQRgL54muJZNkfmIrOq2o53L+7bJbgcc84rb/wCFw2iFTLeyLKhZnQKodD5YSODYOQM45xjvX4Gf8Lk8Yw31glkLo3MNxFdrNcs0TTJJBjyyI85HM+4kDdt4ycVyWtfG3xOuoX1vf6zqks1k5USWN3KkpKDcwhUrmZe5zzx164AP6RLLxCmtLPPNdQAxRRrcLLcJHJDI+CHWJW2Hgc7j8ucNg1y+q/EWTRbi8d7uBbeHeYVW5IkKIVD/ALxC4BG4E5bgEk8DNfkV8Hfi740udIud2u3cE15awRQpAy3kzCfzAt3OFdBwUPmLwwwCRgjJ4y1T4iz6ZbSPqd19k3XCXF6JS11PLcTiExvAG3W2+S4x+7VgETk8ZoA/VDw78ebew1W7kOo2umyPKYt1xeAyhTbhlKT5IkffnKqpI71zHxC/aGsW0SW4v9bi8ye5eKAo0T296iuYjIGk+/Jv/iHH8Qbmvxb1q913S5tRmfVr7+1MAWsCDzIGJc7En81/9GTys/MPmx161vaR4o1i+srZdYEkc0DNIIbxp2skWNt6RWkcsYKAs2cn15PGaAP0Y0/9oCK+8+BYIj9md0XztQa1t7yJIwR5DJljJkfexg4OCatQ/tLxyxzTm6u2SCeOzheC4Fwz3DkhBbByCyLggMw+bqua+KLLStV8TSwfaYYLW2j8s3ZgdVIkk5gYLCxKhW+YhAQc4PpXrnh/4ZRxRhIb1pJ96zRXCSLbtDFGgEjFow26YPkKMZ74oA9n1X426nqtjNqD3iFvOeBbB7h4ZmtU4kVjDcpI90ZBjmPBPNeVal8ZPEGs6dqVjp1qlrqkKeXp1xNH5t15SJvYLHI+EgUZ3kndnORXp1j8H7B9PhlsomvJInEi3TENP9raRjKXAPGMYwQPT6874q8D+H7CK8vHeO3vLaCZJ55owYpp2jBlQyxHdDKWBAwMA/SgD8t/if4i8SeJtUuJr9bi/v33x3Qgk8pf3YwLqAlgm0kHC57DPFeSaJcrY3ANpPPd3k8ZKS3NmXmiVn2OszKmxxgbQqsT8uenNfQHxcFs13qCwwfYv7QRovtFpHLJciWCMSZluFQb92eCdu7PHNfLmh2er2mv20VlJdxiUyTXEt/Gz24GVVYFGzlycnbjv0oA+9/hBrVlPHBbjTZXSQbJbgvbx39rexhQrwxyyAHDlyrNxzgnGK+h4fEMWk6/Y2dxdahewLbOLdjNC01rcu2VDx4K8hSCAmc9OtfCvhO/v9LubqWTyIJnWORE84vZxSbiiE2quVhdsN1VfrzXtXhq8i1V4GijvH+yzmeeG1iLX97eB+ZmyxMNsFbjeV4HFAH6R/D7xtq8ywmJL9QI/wB3ZSJPLNOwPBEUm0KXU45wQBn6fXfh/WfEMunxH7JJa2rEGeKRkTy1KkDDMx2fN1C9M1+b/wAMPF2t6VNCdQef+x2T/QxCredFufCwSsqsArEYY7iRnpivsm88b6vBokP2aCO3m1G5gS4ju5IZns3lQG3effEPKhK5CjhySMjAyQDp9V8Ryfb5bIXIdJJY1jXypJUUR7vMxIRjA2nuMkcCtOzdLp7crLcpEjEm4tYkKyZI3IgZj5a8fOR2JNePXF8b2SPyL6SUXF2kt1ZIhQWgcBZJ45SuYYfMAAJ4BJIyK9T8Pakl1p9zpFzGLVrILHF9meLMqSHIllknK4l45xkHselAHXa1Hpk2mxiGe9HmSCKYRx7igUjaylG3lcBv16Vwlxc2zR3VrZxiJUkWSO5lUsYY4xg+YHYFdzjPPIzW3Pqdnp9vcWyTTXwmWZROGj/c56KSpwpB3cnjK9a5L/iXsFuZHnM82Fton3NK0cZHmPNs4bOOEAOR7c0AcL4h0+O8hu7mMwNNdkSTRRxGRyykDeils4Kcg9Mj8/LdYEmjtA8twVsnEsY83ClYgQzM+z+6+WOeO3evoLVoNPgdUh066tBOqxJcM8ax7XAMs0zZyoPOB1GOleSeJtDLz3sUEMElvcwTb1nMrCJdu1JyMES7iRjOCvUZxQB5DbeIrK/1HyZkieeISzQ3Zj8t5FZSFuVKkGMAbsegG7p1ilGpGTy5YLSC2cTvG8UpdZiUIWS5kjJxMSQQGx16Ypt74TkgMbwLGLtlhikkvzM8oQMRI0G1APKZMqBjHzc1rafbyWEF1Fp+oC6t7mWeIW8lvFFJE5XbIZHYlpEDnggYCnFAHFnRNa0vVrG7EtzM2fOspIXL20ccY3yJMrKFG5uAR1zz7fQ2hbJoZrjUg00SwRRoV8tBZOyF3COSQFKKu4YBI6c1yWm6XFrYaOS9VdStYmaGKNjFDGsMbIkMkL435JDEnjjHers3h9ZheR3gOnRypbxvJbyyA3dxGhTesayHKElcsFI568UAX9QtFa1Ecdykbm+T7PqYdGW3g8xpoQqbiXTdtAbBXIxnPFZr+IH0eKeOC2s7uVx5T3gWV1RizmY5iZijtvT7u5Xx2GSNK20pXmmtrkRtb2cNmVeaYJcxm3G42sUKNiRNo3c88g8g8cbf3cSaxqFuksBnFqhtkW3khmFwZ1byY1njEEv7sHBy2BkHnqAdBa7tYnmlvr+GW8nEcaxMrobabA8uHymUFnKYK8c9s1yniwzxXUlhaK/n2bLbv5tuyXF6zxmKWS6mEf7m3jLrtBG1wOWxmum8PyXMd1cXepMqeesbrLNHGJor9cIPN3syKdu0RhFUquTkVZv4bHUSl9a3UV9NHI6SSRGQ3E6JEXuhc5H70Ajb8ueo6gcgHiMN9qdtb29iIxYxKbiOaSaMyWFzHFC7vFdyBjG3mRF9oGwnhQQcV614b8SavrF3HbtYi5m3G5jbyENkyKZVMrxXDSKgTcgQBkPzbgQASOe1TSZ9XmS2khKm3f7ZaywSRCPULNxiCzmtXceSw+YEvtbB6VpaKNM8OW15eStd3ZSSMXkLXUKokk6hPsaKJcGLeVBAOGBIB7UAeh3jwaYWTULGOe5A8y3MEIa3k3IWgie0KqVKAlT67sjIzjmH1iOxt5LO209LSRzHJPNdSmeOxmkiZWhgWX5lLKwAGGCsRgN35iXUrTUtkkokjsp71559huI5bVYhdqLTeNytCY/J6EgiTjpmotSJeS3W0kdo7j7SXjuIQTbrMBPBLI5O6VxsHlsAQMgk0AXg8esXRtpro3E1jb+XNG+A1xK0MEihdyjfEqxtuIYnAwX/AIa526t9TXW9OFxrsOnxm8vI0gh3RpAsMePKdogQ4IAwwYjrhuMja8MafPZastrfPGZNty9jqdncR3H9oM+Ee1mticsBC7ArwWAIANWtZlvY7xjFZbLa0igha6kgiMUwkyhk2qD5SyQMw3sVXcu0sDxQBo6e17MbQ2c0uoNBBFCsNx+8tZQpia6kyHDSOxiZc5HPccGuvlSbUZ4CtrNAH/suG5sJLqRrWT7OQ0MDyGZ2tohLgkEYIOMEkCs5ozZyW8FzJ5Ed7E0MRhiVWs4pJVuQ2I+JPMdTGvPzF8DvXUT2lxLGLy2F2lzdT4tLS/V4vKgjQXP+iAqFYyeXtDMSV35XNACS742trObUxNFGTPdRQM88bW4ceXCl1sDAA5AXpgZxirNnBb2N3BNBFDMqRXMxtnmkkEEs6FV3SKwDFeGZ8nIGGIFUdCNlfQTXDNdAF7S1MdqhaK1dWMjwyJKoNwfs6yIduQS2M5PGxrml3qTahcWU1y9rMkORBbCeOJIgBIixbSITnO5TksTwD0IBwd/LKmsgRLNeKFFyXEvkxvJCjPJHbI8+Iv3QPzkfKo+bB4qTw/4gWwsNS06G3ma6nnuXiVpSEYXETC3jeViysIpJ5l3DAJjBB5FU/E/hd45LCe18281KSHzm/wBKW0uYgZAs0sLPABEv2bO6Irn1znmvaW0Gn7jaXsjTzsl1NbPCs8z2yruBtowUEZjdSzFgDx93tQAa/YahcyRW0kN5BJaWouLghswd2gRUA3S5c8lM49sZpmk6W9y5mu4mjtGs0ga2hwrjV0JZ7yNpMBYRHguM5wPWun0PxC0t61tag/a4pGjmmLCS4ngH3R5Lgq8DAYGzIbBxnt1VtbxJp0seSktzP5kjMFMC3pbEroBloiVxuUgf4gFPUbKzh0sX9p9phu43i8qwvQI4kjt1ALREN8jSuA4bHBHqOcuz1O0MKRvb3Eks07XFyiO6RTMRtaOQuQXAkxgYG7OR6138ESLawyTbLmPdLAEt0EkUhg4lE5nAbq2FYfLxweOb2maHpl+81/LYSWWm5ieaBWCXUtwmYonjZxhQevHTHSgDzb/hHDqd5KbpZkjR4BBMJT5MoU7In4+6efr617P/AGQ2jadaXM0LOEXy3WZS20ywlYsyOCNhIPrjvWTd+X4Y1CC3trRZ7e+lhuopiv2tkgcgeR+84SRD0JwN3A54O7dagdSWaKd7lbS4mVWiaLbO5UOVeFidihdwxg8enWgDzrUdUnleeK0FtFeSPDtaMSiPbHlgjrHjfcEK3GDzjI5xXmniybfctLJJaT3DnzboQQzQLbqpyBApi5bAPD9zXfeILa5WdfNt3txBcSIbiy2iSVN6xRXBAPzsVUZI6bucVxuu2UDyW0sdjdtK9xN5zXzbA0cabozhM7kbnBYAH86APCNfvtNXUN0/213lgikDyXJVmT5kThU6BUA55yDmiuq1LwfpNxdyy/2FfOr7SjyXsSF1wAGVHmUqmcgccgZ6migD1fxPf3N7qRmtovsihiJ2eQN5krSYuXgVf4yuQcdM8+7YxELaGGNZZhbKzXRglJeWF2D7WBY5wBknpmnappU+m2Uf2CWzuLnUZmnW1ci6fyesvlxCQ+WctyQeScnsK5DW49dsrdJYkkjuhFHFHA0MqFUYqoaR0GXUFhjIwAPmNAFvW9Wd4bgWkQ+xOYIXnkjAuFUAu5WZWGVAG3njtWLZxx3MNnPaz+XcT2w+024WNTcjcQQ7ltqMFGMvt5PGa5iWS5a9ii1SA/6jdJP57iDI4bz0Xhct7DjjNSWlzJJf20dtaxvYvcJBqE8Mpk3Qsfl2RJyibsHccDoODigDf1W6023Qxalp4hhijdpJbtyht2RAFmtnT77EnG1QRyM8V4P4hgvU1GwutA865U5liMw2wQEZCSu4wS4HG3GDnnNfU+o6DojRo2oyzvDBC8cCoolYSzMojZgSVxkDgnPHTmuUtNLsrC986+tpZoY4ZVW38pW/dnJSd4sARyFsYoA890fV9Ya30pZraMlpydQmUbYgWLI3mqZAOmD6d67y/ikQpb2FvFbRTRHyrgWgNtO5BZ5oir7pGLMBnBTkVpjSX1XTxJAbW13Rt5NtdlI5laRyohYAhTIYwW+Y4Fctq9g+jrZz3EtzNFZyeWsMb+YZos8pav5m0/OfnAPUYFAGJ4j8IatYG3ubrU7ie21K3R/I5tCJ92/yZI0BGwgZzkbgeM15/fSsIri30eJLO8Zg08txcC6ii8ttr+RGAeCDwAM89OK9lvtW1vULG8hhtJ5lSxkmia4dxLbo2PLDQRqyoAAcNu3eoANeJT29l/b6zTrJPqFqkXmysZI0VZApVjDACsjKxPJPzZyKAGHw4bu0aTWGuEjJa5YSwrJJ5gIQSxs67mt24JTIx09q9J8I+H7O8sStq08dvbFJWuLcH/SnXIJCAZEKgjA5AI55zViGKCRg8pjuNyCMR3EuxCxwzz2ySkFpQCPkI2kjGK7nwlZX9pC9otybkXV08iW81oYituOFZlt0JSTGMDG0464oA1UubeDTzEkpkvIExD9qhh2ydFRgF5weAMBmOORmvO7rUrqzMkiaY1zML9Z4Gks5QI5MKJ9hwGkQgjGRgEnivbdK0vWI4Zprawt5wtyDdvI8RuzHGxYpEj8JhegBzu7c15T4v8w3MwWe/T7RLIHt1RjbpLvCiN55Awh+XG/bGMHoxNAF++8Q6rLaWTpqEGkwSJtdnsikdvtBKxrNzuLsWBUZbOOK1PDMN419ayy2U7bCTe3FyyukRZSba4QCM4TJ+65GR2PNdXFpmh6jplkbWCZmiS0LW84uBaxXnlK0hG6FN0ZKk7iSADxiuptLO1vtK/dI9pMZ1F5PLJiKVoeF+yMFG/AHAbk5GCaAOLt/BMd7PNK1tJKGuZj5ssSRwo7gnzYlQKdmCcFRj5jUmn+A5og9vdAXWlmWVAtvKJjG+MJsilmw3JycnjsK9J0a5vZriezgs59TIjVhPOsiBY4furEsRwrMAQc+nau00vTbqdLiCa0WzhdkuIZZS8TRkZZlII2yNnjhs8DNAHzfLoGlvfHSzFNmyD3FxHbrGGlUf6tCJMEn1HbFUZtCuLWXba2saxq6Z+1RgMrNyqsF4IwevT37V9UR/DOxF9Lq0kkF8JolkZIlEfkSOMLuERLHc3rWLPcaXZzSWE2nCWe2ISYbVkLPHzGFX7xft+pwKAPA7XwUdXuZU1HT4fMbKQyQRnEYRBJlhJ99Q2AMeprf0/4I6nr728kf2iwt7WQlN5PltwFfCMQGU8bevWvoHTZtNSNWeX7JOZI2w0SedHHOv+pZWHA7dsd69C/tqO3u7S1jtJ2VY1RJAQsEUZUGWedcYY+m39KAPGLf4RWOl7JLx5lt49iskexRP5aYAcqfkbOeoFdDpPhWxuGkZ4Y4rGMbJ2mVvL+z52jDMMmfJ4xxj2zXt7vpV3bzzWbx3MMcYM0jMJUD5O7eikmNskjkD7tefX2tQaY5WZbW5twfMtXiYCEFjtMLxKfnZcnG7oTQA2w+Gdtbia5t4oLa2ADxThxIZdwJj3oMiKIDqOp56mui0rS7fRYI5oI0kkaaNbmF428mVixDSQoBkKeDwK8/1n4tyRMunWenRwvKiwK0TG5ikKgYeaLO2PnvkYzz71/+E/v4beT+0I4ppGgz5NsqsInyohEbEg7u2Bkds0AfUVlJZ2UAMVtbyStG7GPcVe280Aqzb8EKVzkd8GsFdRgRmhvLhYZ5iZINkqMsaqdolMRbLAsQMdeK+e4PiBrcMGqQk2TyNDG6qdy3CIi7ij5OXOCBx3461y7+MG1NPmhnt52VDNITIJODkCMkfusYBKn5j260AfW03izR7CZrkal+9jtVSSJFjAnlQ7fMkMeTjYDgGssfFfS4njmWC5uopHAiWAbSCnRRx8yZPp/FzXzPY61ZzW6C4X7RBuclzKpZ51YhJl2tnYMEMCK1p9V0a8s7eeGSHzIpAIkW5jt4YbjOVaSSJjuTcvKnr+dAHpHib4qhphJBpl1I7XG5SXMcYJH7uIMOA+QQexxyeK831H4pavE0RuLQyWtvdCOSRikTwPcvuhjlkib54Qxxzz64HNYmoWjRQi/bdMyy7pcR/wChm7ZmkW4hy+ZIxt25A6578VDaeBrrxVqkOsXLW0ELRQssEUUyRu0bkeZdRg4wo4Axk5zgigD1vSfin4ggknkjZYra3GXdWVmdAgIUSAmMgdAwOMdSMVvW/wAb9SvlmS3mnAVQWlncNGhQgKqOh2yqT/dLY74rg7p4dAlbTpjHcC4VfKhKxtuYt8qqoUFoAA4PGRuOalgg0O1nm1C8WxiiuSEhsU+RVkAAVIYxxguMj6+lAHXXnjLW/EEdtbRXDpJLFLHdSRzSW77w3ymIhDnr6YOOtedav4j8a2Jnih8QM/2KFRAWErXROcCNmlUfu+SWYcHHNdVBcojxxRjZbztvNsVRLjzsFVj3r8ywnjBTI45IxXJeMpzc29vawIqGDck7I42ojkZDD78p3fXp6cUAeeXXjPxCHkvH16aC8tY1a4SSeWaymboQsSg7FYnqpxnrisSb4ieO9at5U/tgrDG73VpHaYSVREMrBsZvnhZ1G7J3Z6Ct3U9DtFs7S+ubm3C2aSee4gMSqAQUgMa581yepI9B1rnZtS0QRB1itgxikjjNvBILkylhI7BRyhbKghgB6UAUZ/G3iqW2SDzp7aGdZ5ri5vZzAJGVNzo/znzAGBC+ucdKg8N+MfEpiSNNfu9PizN5jGAwQ3ZD5EQuZf8AVR9epBYHOOOeqtrLTLy1j1KewTa0BRIFkVnLP8/nXFs7EqdyjPHTnpmuJ1YQRXE32e0nea6CmZVUNZW8sQAjQRE/MSCCdgOM5PrQB2M3jbVWllW1vdUheGIyMpudgnY7Q8luC372NQcjbnqcjmtCTxpqVpbxXOn+I9Yt/MgWO6VUcx3MhGThgNyvyQAeDj0Fc1pLtr2kRrfWkllcWzSmG4jVQj7AVaKNycqpO3IPB/hPWp302Ky0RrTUbu3RZY5DGXmxcB5XJjKxEAkgE7Wzjk5x3AOus/iVrWi2v2ka5q9w8se3zJkR4Y9w+XIhzt5PXJGa6HSfjP4thspUk1Npp7iB5B/pKo6FW3rlW4A2Z46kdjXjI8Pi2tokgcG4hV5LaOQvjc+GQNCGw8ecEbuPcc1yU+m38viHTEuLyKC5uVQXACutuW+dJZQqZyxjxwOmMUAfXOl/tBeJ7W9SCR5oZ28tVcSGeO+WZeAgHKvlSD0xnPHWvRLH9pnU7dpIL+yuVkRF8hTLvxIeDlIySBu9eOD718qWfmaZfLbm5sXSJY5bGCJFNyVjQAedLOBjLoOhzzVDXL3Ur65M9np7Cd4jbOY1ZnmmzgBFjB2gZPzn5T60Afcdt+0pdKkM00crFpWWYqzNDEVUsEYKPlZhk54HrXTWH7U1hJbk28E0cskqxmeWYlBuBIVI2++oCtyAevJ61+eulLq1oLldsk0svyyQh5FktpUjyUSN0+eZiOT2FawZpLcpP5VtJOBK1qyuZImC5yJEGIAQDkHGe1AH6paN+0NY3llHJLdQzGIp5ZV441kPAddzHnDEcd/1r0a0+L+l3kUkq3VrgBfMjadMoWAGMg4Zc96/FjTlmje4VLp44odrw/ZmmyHDAsx3kfLg84XgrW5p3iLVbBNQj1K+kit8Aw3EN25RQXDeZNGcNuyRgD06UAftHZ+O9FvWKCW3WXaSkjyosceFO5iT97Ix06k+nNWYNV0LUZ5bZLhXmdjtHmICdoLM6KzDbGVBI9R+FfkHbeNtfiaOayvbqaK4TEcfzLEwRATKFBym4YPOMn8RXsfg/wCJ1/GkMkkv2mdSE3RTSEq6xkmMxs3OEyCfc5PFAH6N3GiWl1uHyDKkbiyEsr/NltucHBHvWBffDuwucrHZwSGVQpklXfu2jIwvbBH6V816H8bpYI5Dfs0YVlVpY/LESs2MR5XgMAOTj3r1TTPjNDLPaeTdqVMRmZWdPMG0cEAckHHb6/UAmvvgvpl0WEtlDK0ikEkJE5bDJtIZR8o7HP614j4q/Zj0m73pHAYrlYnFq0IKSRStkiZZFxnntn+HivqKH4s6bNPHG4V2JQs48vZGznOHcgBSM9SQOPxrsIfGGhzOqtcWryNyCGRmOcHaPLJyB6jP86APyo1X9lrxXa/vLOYzMHk86dne1ZkQgBpSy7XQgjjhj78iuQl+DvjXSnVLmFVsbeSRVUQqxljbKyNANw3RgEkbiCc5xX7GSXei3rndcRBNvmCOQqiSvjBRlfkkkDjvjPSse/0fTbuPGY/KCbRG0UbjIJIMTgYVR7kZxQB+N0fhDxBa6gitC1rbh2htLgSyyFcffadGAW3zgccDnjNey+HtNTTYhqerSwwwxMpSSJ2CsyZ3Nvb/AFm7HQZxn8a+mfiTH4f0i2vXlghljijaYyQLGu4L1LrgfNx06n3HX8zfi38dLGHw/qKafqVtpGmWpuIjcX0saySqSRttEU/eAVu3GecGgD034z/tOw+ENEfTPDca3l7Osy7LR0kKvg7GkdQQkRPXcR17V+Inxt+LFja3+qeLPiTrFte6o5eddGW43hbdAWjhjhaTErKSMYHG3PIBx5b+0P8AthW3hRrjSfCcv9oajOJlXVJZI5wskwHEXlkhnBONuSV6EV+etp4c8ffG7xBLq+uXN+umtPG9xPcI/kwiUEM0IuMhXYZGAoHHUigDp/E/7Rfif4m+ILnQ/D9uLTRHRrUR29t5l5fIW3KjyxRgRRblAwOVB5Oeajt/hxA0kus+Jd1jqEZ82ysTbhoAjoA0Sxo26Z+5bJIJzivXPBPgDwt8Orww6Pk3cjIUu762drlQqETLA0q7WTfxuXhd/wCFdB4gNteWFzJrEzhbWcusdsYy4Llk82a6zgQnjJQ4yfWgD6Y/Y+/bb1f4EXNr4RvpL638PSXCram4lBa3dG8uFoieto3OfRcjBr+in4S/tY+Bvir4etVttZsbHUpbXyzPNeRhFlLfM0jZAddx4Jx6V/GjqNvpzxratNHbXMEgntUT99ObbdmBJJXJfYSSVAGR1PFUfC/7QXxM+E2sNJo2ozanZJdoiaXdE/LFFKHeNXQj90FGAT0GaAP7fdT1+WAwM+oPdQshEl9biB4Zw7BVjVwxRY9ucNkDuTWl4Y8UPaX8lrZXMfksUEf2h1kb5Tl9rIccAkY7YFfg5+yN/wAFAZfH0tr4X1mSztRdmG2a0up/N8qRiqOIXkyNqE9jjpzX62aZqT2d1Bq5kMNtO22G9HlTRyR4HBiDYj3DgE460Afb+q+E9L8QaEq337yV42eGMyorE4LxSLIpO1ec/L68+lfjn+2v+ztJqFrNqOlTSR3+mrJdbUnaS7uSQWAiYhUIDABc84Pua/WnwD4rj1K1hO4yAERRswjj8qNUCthA54YDqOvoM1R+JPhuw8VaXf2M9nC0Nwyfu5I0Z7qFlCgQyrlo8e3PNAH8InxitdZ0XxFdabqWnTQ2RlvEv4b6MKt66AqjDbyhVvTk46V8r+INKQ7LjR7cqIY1aS3t87FnB4UKcPJ8vU9OgOK/fX/go7+ygvh5rrxlo9q8PkXO9LaKV7iNHnViWJXO8KinI65PPt/PqviBNN1y8069mntvsUs8Mcwg3tKwJwzSA527gByPyoA5u51J/PWF4408gNJPthVHkcKcwTxucMm4fMSQRjjtXjHiuB71prkRFJwCDGhYxgyMQGtkYDem3oATj8ePUtasbu5mudWgWV1kDSypKrs0xBJxlB+7jC9c8HPeuKMa6gA0h8yK4hfy7Uqz5KYERGcGFFfGSD1IoA8rsJRayocsgCskzFTFLuBAVgc5VwRyOp9DXdaXrUUqtbXEUaTT+WjSq3+kFVOUnDS42vt7d88d65u90y6s7sJJCPmlTcuJJNhzzudgNp2gY3deOtbNtotm4EpmAAcpG8hkLmbOI43j2cx5bg9MZzQB6HpGoSSHy0tkkuIpMNLcFY5ZI0OVcbD+8TAPHJ7kDmvcfCmq3UFw7Rw262s0sJVJF2STYZFmEO9gT8obJ6HHU14ro2lC18lJFjW6RhJIxBONy/NGrqSChU9egzg4r1ay1VLE2drDYWz28cZNz5rRTXADtkt5zyDy18wkqB82BgjtQB7XPZaeUmS3vdzIpmmV7VkaIyP8sUBnABkIxuOc+nHNV9GSGG4aSKGbYG8tZVXy2dlBIjmcMpUA5OdzEgYxXHaLFqms6u1ncanGsccUd3C7rCmYXRljQeW5G5UHQnccdCa7/R7K1trua1mt7x5mYkG4hlVWAYb7hVlCgArgocewyaANS5nmvIpnRIoLoQf6TNbMjyzjcMlomACnoAT8x7nNUYLS5WJI5xLMkskRnkEaOXVmGEVNy+WVJXeAe3avTYdM06ytxtwI5ZS1zdXDfZ4oi0YaCDKg5l8zDHnnjuAK5aa60+K5uULyO0Gwlbl1QRJOwjmu1OA2w84DLkdeh5ANe1ksVnCw20sryRwW8wWAhLlQQPKRnwYFL45I/wB3rUHjDS1SwF7f2D2kzQyRMkMwDKHX92k6JJvkIXGCQMZ+YCt61vwkEjLdBo4ItttdmSKdXk6NM8SDc8SRjIPr6nNZfjDVtQuPCk15LLY3avBNFHcm3Ec00bHyw77mGTjqR0HNAHyx8FP2tfiB+yj8YdM8V+BdUu7aO31iJtSglmNv9q06OcLcWzuisGRo9xVgCPXBzX9pXwl/bo+FP7aX7Pt9piaraDVNS0V7DW9H+1LcX+n3X2RPKuY7ePLXKLO7sCAT8oyK/gq1jwXq+reIL1tkt3Hab5UeDDqkX3iCQGDgHHQnNbfw3+KnxJ/Z/wDFdt4i8Katc2DJMEu7OKSWPz4GONk0UT7trRk7SyjPYnGKAP1f+N/xA8c/sk/Gy8uotXnvtEbVlksb2K4MNreQPIUikAd82s6qfnRgGyOQK/Q74WftLeGfjFo1vrOnT28OvJbw399HeSbo7i4C7JHRi3z7hnPGMnpiv59fi1+0QnxqtBLryq0628j3Fqkp+2JcMQDOpkLLkcnAOfm6GvPvgv8AHfVvh9rkS6dqwaA3MdmkTkxXAiyChQFvLIz9/cR34oA/rp/Z28caxJ8RZLPRYEntJDJLdwR2IkSGR2BkVXjYsEKnKsoI9+1ftL4d8QW+qaZZCdkjNpsQQsXhYMihpFYld+B8xO7GQMdjX87H7Cvxk0TXLmPU9W1iO31y7jgkaGGWGFYgkYQl5UOCSecZ+ma/WvxB8SLPRtMu7+2vlSMW63SzCUNJOsqjzWSJCWZlUdhzigD72i1XT3ZZLKeJZHnSOZIZPOJwnyOyhSVwR3HpXSwXkk0lsZQm0BjIwmMe/YTywQ537sYHP4cV+avwv+JcfiLbdaV4g8udLxY7iznUutyjAussMcoU7gF525OT0r7B8NeJb+6tleNEuXeXyp1aQmaNwxb920mAm4DO3OQeCM0AVv2tNPTxJ8FfFmjXBjhs5tOumSYSIZXaWF40hCKw81zzwxGeB1r+H/4keArTQtf1nTo5LiR11O4iW1aP7I0iee7LG0KH95nAJJOBzk96/s7/AGmZPEGseCbvTdGDOl4kaSpINoIKETxv82UUL1Ycnjblq/mJ/aH+EOo6Zr93d3sM1vfTia5RnW4SM7SWjhwzKdvl4w3fuaAPinQtOa6t/sE+n5SGVUvgkWy5+zrhY/JdwPMIIXOwt9T1GvceE7mc3UAzLA4/0IRW8UiwKgy4uHJBV2UdO+410OjXjxn+zrlhEILhLiSdi8O1kG0QRkFiV3Y3bjzwcYr1rT9D1TULSK9sIbY28Zke6juSwYkkAT8AZAB+UEfMAMZoA+QtQ0KbTnE80N7LLZiIf6NGYIkhUhihtFBYHB5Yj5s5rYs9fvJZzPbxRLZeSMxth58xAElozgIQuRnGTnv0r6U8UeDId6SxGSa5ugTLhAy5iVXSPcx4LndhDyAea8SvfDNzbahOu82TSLtiVkhjWNU2lornBxk7eB1PcHjABseBfiQdL1a4u1eeG3dGVPtJYpBNGSFnVPvfw5Ixk9ga++fhh+1Jq/h7TbaeW+LSN8kF9b+ZDbzAuSpnhXlEJGBxkjrzxX5prY3CTiF9lqkj7Z2SB2jkkJYPKGkHLbSApGVwa25NXfS7C0tbO4W4kW5t1kgjDwylQ3+qmyCGO05yPlz0PWgD+hT4Q/trNPLBPrc/72baVjEpRGZCBCcOQyxtgnIGfX1r9SfhX+07pXiNLUC4iWd1UQH7QirLGVHmRRrn5tu1gzdj156/xu6P40lGoPIupSCLT3idEEiQ3Fi4AXbGpYCZQ5VefX2r7a+Cn7SGqaFJp8V/f/aJEvEgkmnij89EnTbEgjV8MDGFLH5QTzk9aAP7HfC/jTT9YsoryOVAshCEM5kg8sngxkZ3MOc+9dgmqqz7bcRzW+7apAbeedxbpyD2GO/Y1+VX7Nvxvk8T6NpK/bIZLiXasFv/AKOhdELArDGshxgA9v4T161+lPh+9t7i2t5YnZ7xiofc6kxtzuCoQNzDBC4Bxxz1NAHbxu7XEszDeIgQu8suAchRtXBJ68H/AAFJqeumODe5AjI8uMsFVFkKHauP4iXB4zkgD0qza208yPhlYNgln++SeQWJ53dPWuU1uBzq9rA6LJFFEHmVAWlRy4ZDGMbB8pXOSG44FAGTez+KIbW11YGS503I82SCGQG1cH5UcIuWiOPmz0IOMYrfsPFz20dvLrAtktZ1DJd20hKBScAsrH92o7g4A5ANeg+DPC96lrc3a3H2KAzRPHZNKt5ayNsASVreV5I0+ckyKY1bJO1vTnviFYJpdqRLaadbS3jSi3FigFpKCuTPLG8YCvuI+UZAzzQBdtdXe5ZpE2PGdpt3SRQkiFdwdsN842jqOKsz6hJInmDywzICWTcZisZKHOeNgxx1IFecaPNcDTbKYFEZlINwz7xsUfOiRrkISQSFxx6V0cTK9oZYp38xQmTIPn2bt0imNR8oO4YOOn50AdEk3moJdhDCP5ncbBtAHzqVHzN39TihbpPNt2e6VIAAGl2ned2NvyoCVAHqB2yaqB4zFnz48Z2mLeqsFQYCkEjPAHX+8axLjB33Ft5aBWAdGfDMrDsCwAwD+tAG6t/GbthbSqUSRxJLI5UHkY4YcAc/l7V0lveQvbKyyo0jFnRUcMuFbaSOemM/nXk9hdaot9O8/lmy2gRxHyAZCQN2G3cgiunhu7a3fkqhKAKoRiU3NhQQowE5OR3+nNAHXStau6yP5TykByuRgOMYYHOCMfX9atpMsyuOPLVAxGQMEDJye2CAPSuR+2RPJGx8twgIdgrZ3D7yhSv3R29h7czxaskCyTlkWHO51c7g0Z5HHpjHHUUAdA8wmWMIpjDxsBJvBG5SAcAHuc9qzGuJYWIZ/NJUrygMZ2nHGcYO38Dn2zWdDqj3bs0RjaArkOuPLVOMKo7uM8/TmoJb1ws6Iu7AJzI2zgcMAXxgnBI/P3IB0FrcQsSWZhHuZSHYbl29CAucqeMemcHmnC/VCzMSq7tkatyjqQR6n8f1rkZtQLRxxKzW80pYEjymiWBF3s4ZMncWOMZz9afYSvcRfaZRGGiV+GY7pcMQjCIkk5A7etAGvc6mfNEMaph2IUhf3fI3MobGCQe3OMY61YjkEPLqCGZNw/vHgBgMe5Ppx+NYRmlkbIRVbeeJAFUEA8KARhu3vjvmpXSYRIVlbeqgBc5O1yMsSD13E7R6dPWgDoBKVlcN5ZySIFOCCSNxB9hk/XAxWVNLIfkaOYkyAKY1KY8zDYWQAfKN3P8A9fFTfPH5Cy7ZFVR83cPkgqzeuDnHXj0FTsdquVXcEcNGxywOQSMheQAOx9O1AFJZp1zG7qrYYbV4UKpIG6QnPm46+pPHFKN6oJQI5ERj5hYOWRSOoLrk55496gYqwXc0bozmVli3bjlsBcnBIyMfj9KuIRE5jGd8ql2DupVcjKqcE5YLgHp930oAoyrIwQRRNOwVnA2Mx2AZ6gY4AA/+v1q26Q5Ys8u+WBwyIW2IxDbCVx+7PbkDPUdavxzOuZt7sVMiFYGQLt5HO8jOMevfiqDIpDwHY4YrK29tkhAUEKCOvOOuB6etAGYt3KFW2jjZWV5FLSYIJ3bkKlc7VPIBJAzx14rprHemUlDGMKyIHydrrKWODnnLZz0wD+XDX9pNJc2c5uJY1t7gytGpUGZC2cSEE5jAwFHXIyfbooL51lAaV2BV3j3EAMpBK7ged2488DJBIoAuXLeZJcAyMyyyPGybVUxnqfJwdxAAwTjB7Zqte2rG2jSKRIS8YBVd3RSWRnDAFWZdpOR1PHFYWp6rdLJhHWN2ALNKVES7CZGCMDnzCQRgckmr1rcyXdr5jNsjmCs0bDDZxyQ55UZz6cH2oAmsYZrViruQdnm7GU/KWyWHoVLBseuAR2qa5lmkQPGqlmjzEmWi8xg2RIwC/PhewGeBTNnm5ysisgiwwJ+ZQXCptOCy4GPyxxg1VSKSVIR5pUs4XyJnUJMuzcfmLAoQCBgcn8aAOd1FlMhja3WSSUbpAymVZYyQs8TSvt2hmBK7sfKABmsOAz3GoFtRVXlXMVm8MXl20KBT5kjQZHmXBh2DcSoC8ZzXZCOAyiLy5XDmRWkkZAvmM7eWwUtlUQYAzjITPcVUOmvI4mgXe6AmQjKF4sL84BAGQm0dzxQBmxWqyrHHFDKGd1k8xnAi+7go+TgLkHaOgAAyetdtZaaUQxyYIXc7uWPm4cDdEjgYEe1lORwM46jAwtk8UxjPmFYUXO5cB0AAQgL0IGOPbNdTZs3zFn3NLC0KgH5djImEKnlTweSPpxgkAmFqiMBCpCQARxyyfvI1B4c9zuyBkngnnnrWU/2iSZLdoHuEVXnMyMpTzt5yu0Mfl2kZ6/XOa31haZTHHKBuIjZewK8BEGOWwOR6n3qc2au7D5QsSbUGQACFBfAHOd24kHuT9aAMqGy3cqA2A8gJUgFpMo0WCOMDB/HjNKlhClx5sbL8iIjKUJ3EqpIIJ4IP8+Mg1tJuR0KktuKqI5Nq5cKAJCB0UAceu38aa2XlSMiMjDksmATKOec9eTgduePSgCksiW1tNCZHMEkn2gLG6FAYQqlQrn5fmxwOeKispEEytLhozLI8igs2EKAIue53Z/H8KSW3ZS3mGIZSV2XHyqhCAfViVJx6k+tZUJZvtCRttbexQnhXRyWXBP8AssB07UAdCTbXGCZPKCyJJtGeNpOTx6c8e/FVZ5I23BShdASjtwwIUSfKWHzHawPGf0rKDtEykFd6owkhPzbiSzbnIBwMEdccVYRlmaNmzIEZUKBAgzsBYDcfmABTk8YPHegBBaxtDGqoGMJl8xgybm+0EqzblOGwckY/+tU6wiNBsUN5ESRKXAaUKpIMj4cEscEjjOCPxspC8W9XXKMERMbdwkU/vV3A4wHDgHoQOtQ3SX0Rle3kjEWGR2kZAwcqGQBnIDZLYyOB04xQBkyJIJpXh+WH51UOCXMhyXJ+YnaWUnPOOlZhuJCqy7AwAjAZeAXLkpwecFdvPT3q5Hqy2N0IZbeO5cIty7M+V+0BHjWI7Qd0JOM4yDnPSq97Zw2dtpxdnTVLyG4mvYomMlpGrzyyRbNhIULGyLjORt/IAuQzi6uBKfKEQZreTMkYKz5PRSwLHpyBj3rRaW1VHjw7O++NpFJUAwksAXPYj865e2aMq6AMXAR90YALycLwh5zkdfbuK0p4p1CMd6I6OdpBHmSAt5mccJhRxnGccdqAKt/cRiCW58/yRgSCOZ2BK5EZ56Fi6scdccnjmuNfxRY+a0EQknKMjNJbRySxBy3l7DcIpGNyknJG0fNkLg10P9o2cKymaGK78uSV4/3LK6ObZ4YWaaUBWwGBA/2K850ma409LO1eynv7GFrlZ5w8aLuKlZXnjZCsxdQoXlGXy/oxAPREMqyQCSGRBcM5ZpSQBvQEBXbhuDxgn863LIIgSOGNlQ5RdxO/zMbmJVhwOS3oRj2rlNGGoXlmHnn3xwO8kcU1x5jQQqoEe1pW3sCpQgfw79o4Wty1v8DZKrM6M65BGWkC7VA5+YYXGRkDHJoA6yO0KAMJHL5B2sAOSAeg6VKGSNg/mHdvCeWFIBHAYgFc7s5H/wBas611QRoRgLJs8o+Y6/KMZYl92Ac5GOvTApVvkjkMxzM64CoARj+ENyOefrQB0lvbK5fzIQ6uMszEoyDAC/L6dP8ACs22XdJKLgbVhLqi7gVUhiFAP8QK4/Wqcupssqh7hU3QZMZHyhlkbA3d22BfzqSbUYCE2KJVPVky2GILNuCjjn+lAD7lrW1ikndNwRc7Yww812JwzAj7oJwe3y/U1xd3CkzmZ4lhtnaRWlwxQv5RcoSowoztGT1xW/New3QYvMpZEUrBjDPCX5ByPlG7PPbvzUbSRKBEqpJGm5zbswMJBJkTzM/ebLlQfRB9aAOTgs1dY7hrUqr24USsp8sXR3CPD9FPyjk4HXnrWHqNpZmKRLiSSUyoNzyDDI8bZHlsf4QGXIzzzXqTSW8qwRwEGIbGe3BAiEuHZk2g/OAW4Iz6ZPNchq+lefGiEEyusqRwZwQ2B8u4nBBwcc9/pQB4R4w1P7BD5NvJAWwCrnhooYnxLtDYJbB/HJxXk2oa55s8kM7sWcK4Zp3TdCxWMSQsFK4HG4E8ZBbFe761oOnPvl1CG4SVhc2z+UimVDKQIwqvw0W3BJ/lxXi2s+F7O1ncwo99ZrIYhNEk/kxvOqo0crsuVdWBLBepwBnsAcjJdnTrgams13ePp7xxxWtxKXtJJGbcpkERxIiFs9+mPr614Y8X3kWTexoLg3G6VyQIVjuIxvOBxkKwKr1HAxkYrmrfw+1vBJb7S8c8QXNyyxlooTtwg24ExCht/T5uecio72BtO0+/hhZZLmURmzJVjNEmxjsaUrwAI35A2k4GcnFAH0xpOs/aLOS7tZYzGrNFEkjqJHWNV3PEjc4AOemQKvJqtuxVDcbmbDOnJYKQCcnGM85FfJuk65LFDDFHdXUkbgPeQuGCGRwsQaBkOVOV+bB+Yc9a9S0vUpLxShdrdYmCLcjaVkznaAhbIXaQOey0AejanqdsxEUaM3kydFzhFIwXKkYHU/X6VwEk/ntd2zSSoj+d86jbIPMCqC0XVlyGHyg/d98Va1K8it8WpFxPdXMapnZGFPmEpAcFwWYuO3Zc9OvKR6i1u7Wd7Bte4ZBDIQYopJCFgWPJOUKyIzHBKkt1oAyNX8N6VaSfaUvmnYqWkZEyA7EEqT2ODznuuCaoyx27RLFYn9y8sBuIGVWacHBZwX4jjwccEZ9zyI7ycNcwhX2wiZTPHJKhS6XcUkRQH+UZBOTj6Agitc3FjBeWkiFUt3Dxs2FMXlF2KrknnBOM/Xt1AOr0DTrN41UwpDG7sEijfagZWYZzs3IcKD6Ec5xXo8Nh9jEbxQpMLeMNKjyh0WN8MGDxfLuBI4bn8evC2V3br5uyWCRI/KZAqkSFXUFjIR9xgobg4yBkZBGez0nVGRXW3uWt/PUB4tkbySQ7erCT5duCec5HSgDX89EkBa1jjWSLbu/5atG44BKDaDk8c9AOlaGkWkTSebJL5fnblglyZPnRsGOTaCUbA4JwDxXPf2tp0kdxArLFKjq0RAZ8yhwoURhdyISQeRtycA4HNvS7zyIwsjxmOd5JBNC4dmYgjJG7EWOhBI+736UAekR3sEMn2aXARogAw8vgLg5U5y5JBx39KzLvVv3joiqY8zeVKMB0JBw84H/LI9ACOox14rlNYv8AyNPeaJjcsFWRZAyF1WI5PyqTuHGOM9CD3rzS98SR3UF4v9ofZJk2kSM2AhkRpXQKeS+3hV4UE89aAPTk1qNF3MTCyHLJu8xzG3JkZW+6u/oB0wBgYrmB4yvbCd/7PuJHLMwO1PkUMxG3JH4k/qO/juk+MLm8S4URiSZCsSSCZ1mltwWHzRlceYevH94/hK0dxFL5hWTFyfOhYbmKRo21kkcNgtkdODgjjrQB7dH4rASNrnchnuNrlNhd8LkpDEpJaTG7kDGOvtpDX0uisQdI40mRIjN5Zkt+T5jFhlkfqcdDXj2l3EEGpzvcXS2c7xRQ2rxMkpg81iJNgYsYJSVH8OMP1HbTsdPVJpSWmLyuZf3jAB5pHOXEm4quWyc57/WgD064iCzvd295HKA0hdZeHXcD91FH7uQ84P071zF+JWCyERyiZnLBFLEp0BAAO5jz09K3dHjmddl1ECoUpuikxuYZA8zaORjvkj3rVl0XfaO6qqhmwrqxDKQWGBIwwBwcjr7ZoA8G8Qa5dW88Vlaw2qrHMEkfyx5oUoMiRARuRiV7gg9uKr6f4nOn3U1xcQw+YVMcttLIVc7FyJIycDB3YB/pXe654RtpImeTPnSlS0oDMcA/cKsPlbpjnk8Djp5xqPhF90bpiZbeU+bOEPn7WI8sSRkf6tc44+vfFAHew+L7NCVls5PMu1E63JDsLcOCBGj55YYBq/Pew3PlzvIoQHK3MoWSZcjEaxSg4H06jNcppWm24lEBWaWRkzEkpVkLKFDng4VSDwvrwOmBtx2Jhea3hKRQyg4gkUSDzYfnYFesbEknp1oAsx615EcUUTs+92xI4EkwJ4KeU8mFyQcdsHOK7m18UGS3tNNt4JUt+LfdLHsZZHO6aQADA+cYwCc59K8uvNJnWS3MdtOxeRFLk/ulkmIZdrHnZ6E9MV1djvswto0bPLJLsUk7gCCG8wMThDnPB5z14oA9Qjtr2ArLcRbDOhEEeM74h92ZUbt68e9RfYrhkmYQybZiC/l7ssY2H/LN14DZ521Rsry5uJAtxcF2QrGkkplaOKNcYK7QSMH7wXjpXWSXJVI4UlMjt8yTRMM7SwGAPr/LNAHEXentcSjG6FYGMghCt5jSD742qMkAgdBxmrNnp63JZLyeUBJQ+BtZmCqMAQ5IKj/bw3HIAroWuYYY5WliDyEOsVwxw8MmTnevVjgn6datQNBPajZ5YkHClwFMxI52kYLknPTJ5oApWVtaxwssKtJIJS8g2kSOpyAREoJVQAeMY4q1JZMPJJUJHHmZRwGkychJ167BjgHnPXFJbWUyvIZPNWaJwAIQWYxHlQjoCWjyee4zyK1EkjmVyq/NsUKu4O0bDOFK9W7c449aAOemla5hyYJI9qFJhIQ7FsEkkITiPb0HbAzWONKs54I2t7+eSWWR4xb5ULCVwW80smDweBnnsODW/eJI8k67JI3WESMEZUSZydp3ZIB+UHp/TnnpLiS2aPChctnbEiZRhgx7yDlgwIJOCOzGgDlvFNlPbWLR26QxMsZWKcREvIvOcEAbgTn5unNeUm2/s2K11CKSVbmafyJ7WVGKrlWbzyqjMkJByuB2z2r2fUdShktil8SgJALqC80YDjd5agHCZJGBzx+NZ+r6FPrdlHf6fEZLFYgkckQkWaQLGTJOwMfyuNpwuMADBwTyAeLjUPLuRG43wCXc11btIZUzlmUk/eiGTkjJGcD0qO91OOz1NbeGQ3bFTJaPI8gBVuREtrLtM0m1TuIOGAyDzmt2fTI4FmuLm3eVp7dVtJkiRYWlJOTI+QsjhMbiOmMV4X4tjvIZTMt1JJfwgz2aRxKsMbK21XMob5YQoZT9M0AfQVpdLq9g0r20VsIjOhEQ+xpMR/rVNq7ZhCgcDr1xWT5SXZextGtksTGkjTyXYWzuZJMiNRKg3JJuz1OOecCvJ/DnxDgls7611iGC0vYDCjS2stxtnjWNcKkckTBZFz82xgWLfjWj4o8Y6XYWQ1LS442kNok8COt0zyyIQl1bgIh2MFJY7vlU8FhQBd1O8S0litYprV5VdkuJIykrRszbfLOG/eYz14H869O0J47qJAZIooI4FBc7UYOoAeMxvjBBI45BzxXz34Pv9M1jVLbVPIVry4h8q4cwB1SB/wB5GZYVcgsefm5Pv3r2uwulmklkkQWMBmCLEEVklU4wEZsNAeF5AI54PegDrtQsopPszwzJHLbhYzII8yAOoZlmhxtwYv8AloSDkkYB4r5Q/ae+BL/Ejwbc3ui3CWWrWtrdRjyUWaZ7WSOQGLDqCXO4/d+b2719LXOqySQkQieNYZCk8kyq6uiHPlyTAZmDx8g87eh9KsT3trc6dcy3PkW9mkbNPLIuR5xi3xoXU/eCkZHJyfyAP4bv2mfBXxQ+HHxE1PTdetNREUbCztLuQTTxIs0Zb90jEqrhMH1GMEA1g+D9Kv5tPQXRbUI7aGW5tZpWgRLgF490SqxBM4Kk7TwduXKniv27/wCCjWmeHLi5ctbw2F3cGJk1C2hVroeajCF1LAgttOGPU5r8YvDlzaaPdXMFtaytMLi4tmNw7GM3LKHeSZYzmNWDAq2wg560AXr64uokid7Nd0DPBIXLM5jMSvAlugCiRsuuSpORXl3iHw7azhmuYgXvrW61JoFhdbezYAoxhmP32CnJUklTwec17Nb6NJqdw39oStOy3FteQvC5VLMxhZmt2cACQeUp3HGAAM47+JeLIL611WKC4/0aCR5Ej2PLMywTgyvF5pJSF3JBIzjPy9RQB88634DZ4bGbT442EpbzZ5IYmdRcDmZ1UnchUZUqMZbivM9bg1nTrqVPMjS0t5Xj3XKLCWkMufMhjEeZF5AzyRkZr610SNmeaO6mCQ2XIR4I41t2fBhRbhuZpdmCeNo6jApmp+FdN1Rb157a3K2pEkjXLxsJZJl3+YAxyRvbGwfMWbgUAfKWn+ILu2v/ADpbCC5uUUGJZFw1spfbGF2ACIPEQV3DjOOtfoR+zt4WsNVkLnSpYxfzx3bXDks8Lgh4zGDxcQIDtZEyTkkDtXxfr/g3VtB1m2uEs7pZSW3xHPlSyOVeCNo9pLRpGdqcc4x7V9U/Cbxbr3hm4tr7bHbw2M+9Ib1pCscohVdvk+eocHDBQPlJG0/NwQD9+P2bv2edG8WP9tvdMlaOC+DyLP5JSSaaJUM5jUsCnOI4WQFcfOQ3Nfq7pX7LfglNCmh1fTI9QaW0jjhtZLS2eCOWIhMwwMpFs7I2SwYkk/MAeK/O3/gnd+0Fo+s6Fd2+qpZBpS91Bf5KWjmMjdEsTlmgYMcASYbgYJxX7OaH8RPC2t6IkkVwhliItZxJPHFiZzhFGTksTkjrxz06gH4cftq/8EuPhx4h8O6lrXg2x/4RzxJ/Z817DPb20RS9vYladkO2QItwmSrbQSSMqDxX8xPjj4ca/wDDrVb2x1oXl6NN1KfT7iZVaIwxyRfIYpNik5XO89QTyAa/v5+KN9p2oeAfECebaSnypzsuJvMddm9RKzMzhYljDADCB9vJwTX8e37c1p4bk8ZazLoqeRF9ve4S6UCwsWYB5ZbVEUlJd0JUrt3AZ2g5oA/PS31XT0tbaCP7JJDB51xAsithhIpV5GI+aZ0Y8csQRk4PNU9LhMJt7eS8O7U2D/bZWDFoVUOI/Mjk2rETjBfBPHGeDJbRTX9vZRTWf2e7YS6kVlZJoBpef3ptrchfK818sHJ5BGAOMaFxZQyWUBVLNHiElvAZ4ZJImt5W3KWQBdp4AjOMHoDnGADa0y9trKS8xNJJK626t8vn24eCaF/JWKME+fGqEIvJwMjI5MMWtW7Xd7vgsTNqAt9s14sMqI6TMoe6uGhbyo8cMgfasny5GBTFsTFp40WW3t7NRe2MtvdRlpJN8spkkY7MgSi22rwxCglSdwxVibw/HsmWK7s4pJr67t7O2mt5VuwgzJFaTxlNqWpYkq7kZZQST1oAo24SB/KE0SzTDdGggPmRSy7tpmWNcbZAGyWwNhAPPFRIYCyvLPIEkjmuEWSNmWCFMSG0QhAqyupVgQSBng+l/SYnFxa6aYJ7iW0ikuJJdsNvchoy1sAbpztuITcLIDnt8wG0inTW93BfQZiAsLm5SfEZVxHmAWy2YMh+95yMNpG7AyRjmgDDuZ9N1Frc+aFlQyXUkqQstzb2FpGlta6ZJIh2TqyIuQGJAHPpTJ7OC4E92J3C6f8AvbYeQyWUkN6oW6Qwg4mkXIClMgDFXLuG2gji1NII7oJeSyy23mlHhKAqYJRANoxGdxBPBGOtW1vmfbplsizwx2gureMNgssxDyMC0Y8wYbjr3z6UAclqCrepPFLeQ2JMMEVlPFvFwUhQJJPdBFPIiQZU8kt8pPWvOUhhtpJoor2OBbq3WRMiUok1yxn2qdmJLdkY5VeQx6evo+v2tuxikjgiaa1vYRMtnLcTlbaSMCSS7nKYjXcfmVQwByBmsHUdNjsoYdRg2T3t4Psum2YSaWAur7F+ZCuwhRkM+Pu0AR2fiLVfD+mPaQ3LxQX88UfmTGAmW2aaQTSmPyt7JjbsXk7cHB6jjJ5Ibu833V0zXNwwZ/OJQ7VAZBHt+6+Noz0zjPOK7FrItYtGzwS6hJGTFEZEVJL0Iq3UbEu5IVAWLFh8zEZzWfF4Z88vclIpZkUTCFSGY+ZJ5Lwx+kW87g3C4A/EA46Znlvlh2GMbyJLz7R50igZdfk3klskBiOATyRiumtJAXM63iW7BlbGVa5fOGIhwcRxcnJ4zng81hX9gsN1BbWl2UhAAN7chCU+1ILl0hCcso8zaM5Ixg8gip/7Me1lgEKQtHaypLNMzFWmEuHCtMrsAhJ+XpxjjgYAPorwTJmWP7VK9zHIp/cxOVU+cihWacYxKmEIORkZAya+gmMMdtaTakzrAES3WCJZN3nMR5Myswy5HGe+OTjmvCPAsMVzLpU6xiOydl+2h2G1JLaQ70wvzBEQLzjBBBGRX0TfapaCwhiuLMb3kjlt5LdDJG6NmCOQyHO0Ern05zQBm3mrQ7J7AW32q6crChniUu7Rn5nCKMsrKAoOO2c8itbSZNchgknhNrBcysdoaNvINsAchEIyJRgjK9DXKrZCWVLyK7VSEk8kSlkaXYwSV/NOMqOOmT7V0qXVxbRyRzv5pgii+xzW7qSEYACQgn7oBG3jnHPJoA0pr65eKO6uPLimiE166W6mWe4jjiWBEjcyYdyeWxyCSTiuSvEvHvftSmR7WBobry45/NjW3kUxSNcRlfkkUvyqPyw9aqao37qSaK5uJ/MZQ4VsTmedlBVgvELM4JwMA5z0pjF4LsbYndQYZVgnEzXLTI7C4JliG37MSAwTkljwKAN2fT20i1t7q9kW8QySpBEfs8UlwJ4ka33FwBlckFc7hioX1AvaNby2X2e3gj3Yt2ZZD5zMrTqrriNyXJwqryoy2TVlo728gluEuPJ82MNNaCLzplaMAE/6UoEDFcHKj6ZNZFzK63lrBI5eP7LEJULblRFfGyMISzzlcdtuc4OKAKqXkT3TIfNEcJWSKVBGZ2cINjXDozbhng8kZyOvNWraeS9ivGmml2M7eZEgIZHCA7kTbl1JIJ25A9sU3U7eFYXitjJPGhV4o1l8p4w2GaJmRctIp5weOODjmslLRjbrIrkyqjbLgTqmdpLmR1LAlxwPcnAFADYpHhllkYxrModGCKzNGgxhm3gANtwSAc5yOK4TxBftayp+/WdN0mdse2IyD5ymIuXfBBJGfTqK2tQvp4FErRh5iR590XXaY1B3j5W2M2wL1OTg8V5dqurT3s7pFHO0cjkx3c+8OpYsrKI4oyqxkbcEdsZxzQBn+INTcC3m2eeVCrHbBWC5lz86hsYILY5xjqcduTg0y7uNYWO7hktWfbcQxuP9aM7gqkE7s+3XNdJCiadcGW8L3K7ERfNfdtZjyArckg5A4Gfxrs50fUVhvYI4nCLFLFMbbEUIhO072fDHBHP/ANagAhVLVEimjs2uplRIrdw2UR1BaVgw/dzgdOx7mllja5IhitVu1VRI7uqwkGBucYA3nbndtyPwzWzplpfsJZru1t9QhlDNDcwBAFkZMMkk5f5EA5HsOOant7F7qRG2SwraRyJFAzgQuG3LC0UkhXc7N95STwMCgCjaSKZUkhs/NjZdzPGyyIJUIEoB3H5tvAHUjnFdTYaNL5yS21s1vazCWQvdwR+YJWJYxQ+Y+TF97kcdRnIrGtLZ4IWLSiK1idIbi1S2eK3nuHJ82RGM4LPsyMrwp4610V24MNrHBJPBGzQtHmfDbgdiQ3JnO+MsudoRx23HpQByuqWc0OryG7dYzIyxW0wiEkL4VdwmhySBt+6V6H8KvReWLMSIou2iAR0lGJtwkLZWFMkjGCBkHgVc1B5X1Ewb90CKrllUPLbnaQGQyZ3/ADY6ZPGaVpykQw1xLciNcRLFCsdyzttMjOOUIGM9M0ANvLm5iKJCyQzsIJI0hVIjGlwRG8kqqcSFepDc4HQiqU1rIyXFvAyXflNg7ZzG03mAGR4sfI/zE4AJ6kdas39vC8MDzXEl3LbsFaSKAyT2hl4bzJnKlyAcBSOPfg1WMFpuYRXNtFIkm5nVpjLI6DcXlRQQkWwfdHzbskD1AKrxPBDI8VrIqCHy5XindiZVO5dkSjGdwAkGMkLzWFFNHeGcXAgJ+0pI7R27JAiuvlk/aF/1cwIOASASeea3r+e4QyXKXtpDAyKwDiSVzC33SIWAEUhKnIYBiP1ck01wumL5kJLhjJ5aCJTAJBI8lxHjDsAMD6+lAGHbySbjaW8rX2ntKxuI5ZEVoNm7CK7vuJJXgDJ7gc13XhqzSC4tIooVjSaVbfdCDOyM7EjcQDtbBHXHWuRt7S1uNQMjR28tnJekCVJdjeSzsjXCtGSjyBm4GS3HsRX1F8FPDulTTtsJdY79CRMqyBIw23zN2DvfJ6jOMexoA/Rf9nTwtqVnpUUkEDXQNvH50bXJhubl3QbDGEyJJs4wByAOcV99fDnwgdKu57vULNY7izS2kvLW7ctNPHc/IFh+b94FBTHygDyycmuT/Za+GunXd1ptxFEStshmjaO4WRZY5F3iIwFiVk4OCRj6V90+E/hlea94nkubmJgkEjyxWxiQm4UgiBbqRIg26NQRguy80AbVl43TRrJHitYbKX7IqO4iVlS3ibfGsDSEbZSPp3zx05nxN8SI7gR3VjqG9TGtwPOkIM4A5j2GIFBvwDuAyR6AZ9N8T/D6/trL7NJaQiO6CxNCjSbrdWbAYwspB69jjBrxO++Fd5ZSb52Z47iZrSJ/3u1SuONvltxwMHGOOtAHPxfELWobgtG7GRZFXyY0kWSJm3HKyorqYC+Ohz1+tdjZ/Eq58iN5LGJrVDJHPKLgsqyIwH2qMBt0zBifl+5xzVLT/BQiRUaOaxa4ZtNRwBNbtMsoaJ2fllZuckdO5Br1zV/hr4WsNFtDE0U2pvaiS9NvNG7PdIu6OFrdG/eQs+BJkKvP3qAOb0Lxzd3V6ryW7Okhlhtj5aiC5kCARu0q/JHIEG3YWCk5PFej6fcXt+0bTRo6zSGKL1gj+YrCwB6ZHJ6D1z189sNItLZVgMEkeWS4BN2I1guSQpd48YkQYPB2j3wM16zYWAsdMS9u7lUcurhY1Ia539DKB/yz904oA1pbcG0tYHmnlRJGgEltC5gOwZkguI2TBPI53YPrWLqM8MdyZJfMKMhMcJKLKxZd0LA5/hHWuke1a/hjtbXURMtyrzDZhJTF/wAtk2pwswzjeeDxg5xWX4n8CjSLUa7purSX7W8ZvDY6krlxZ2yBJw0qjasYfHzE7SOckHNAFq08KWV1a2c0V3OEvyzx2scfm3D7AzyRTylSPKDxs5ckIPulgeK5a/D2FzI00hCRStbww3CpBcRC2VoyzbM4h2D75AOOmTTfCnxn8KJpOq6bbzW+l6lbyNC5mvYDIqs0kovrN5bfAhVpY1CKcEN8/ANeP3nxDe6uLzUXvftqLdTw3E6l5DNbIcIC7RYhDsD8xwCT75AB6dqF9I4t7ZZjJMkaBWjLPmNOXmnYZ4x0Pfsawpbq6aNxCs6zNiZJObeJo/tA8whTnJ8rJ9fTngeeL4703UIllln+yTLaxRLYCRReCbfsiE4iJP2ck/N2UHLYHXSm8UjTWsfOulhtYkkiuDCwX7P5gJXzGO4kEdCM5xgZ7AF268V20d02nuha3wqpLcwHc7MnlC3E0S4uJC4x8xpLK4uYltrhJgy3BnzkoIIIoYjIHiUnht/TjOegxXi+ueLtLmu1jiSe5U/2lqVtcIW3wzQTZge+UgAREfMNvGOelRxeInhFncSeZZ3Mlw0nmeZI1vtaD94q278OB32gj86APo7/AISO38i3hij33UzDLI0aiW33GPzoS7DyvmyPmwa47WvE5SFLyaaCzawkla3j2N9vNwCFnt7aNRlwOpLjAHPTmvOdY8QXNpaztbzpeT/ZxDBCyrFcRSsiMLiFs/vrfzZFG1cnv64w77UL3ULSzu7lbeWWC8jgu4WwwuJTHukmhlXJDLB+7VfvMR81AHQHxjK7+T5CTQTmSFH2ktcKz+YJYpejrv7gnHc1kar4lt7NZbhJLa7bVvOMNuDu+xPA+yUb/uHa2QcHp3qhOiaeftlpIZra6F3BawiyLosJ/wBcAOsATpuGB6E15lrGpyPFp8SO1nc75DbiG32m8E4O3y4ZFDZMwPmcc9RkUAeZfErS9O1dL6L7QyzW8ke+NsMJ7d13uIyPmB2nrz0xXzxrHg2y1ULb3UptYCsWlZjCLqEsLFQi7y2R5YkXJ9MnoMj6Hea01m7jmkVnvpbU2ciYaK6juLW5+zzDDgKzgDAwfmzxx1i8a+CHsdMt4JY7y/liWSeN+Y5LaFvJEskhVN8zxxxtGyrkr1OKAPkK6+BzafdSSafPHqFqssJnjuImLShwA7LOAVkt8joD7fTo/D3wGt9KijuLuOASXlipi02R5LVcwT/uIU2q6yMwAOQuc/xdK910u41KGxhe3Mkg3PasssAkhisop2uBOzldpkHKlfvDuK3NPvdQ1RU+0vHLt8sSAW0YlDQNvOoQl4AdzLyUT5cmgD4g8SfAie81ObUoIrjRgPMIDmR2S5tmSWGKNYwTHuMaKXxkb3yOa4y4/Z21Oa9v5Ybt7l7qEhTtbyozcxjdczOy5RQwwMHHFfpzdi+Fp9l2Wj28dxBDFOkSeb5N1F9nV7mQqQtzvHmHJ4JweeK4yO0t7S8e2v8AVLCMzRGONvLdpBid/OgRHQKY3iQn5uR/D6UAfKHwd+CWs6Fr+lm8hmxJe2UU06QvaBROF89DdI7KUM8QAIG0eaecEmv07T4IaZ4gs08PXs6W1x5vnXFvNFFMkVrKEeEi8G1cRbEP3iu4YCbhivHrDxf4U8HT2FzZmTUrqzYxm5tpGvLKBI23yRm1dTneuCWcDPUlelesR/HaxvLC5vtP1iSB9PtkuorVbJTPcefJ5nkzTTRKJYVlJwoJ4OMUAeYJ+zHBFr2oDyRf2TC5jub5UWS6ZrSMrFI4nSVYY3jVlDEqpPIPryWsfBuw0K814S+H3FpGju8yWkk8xycoXEqYg9cqOnb193s/j1cXF1LqFloLXGmZii1JFkNrdumHlNw8MWfMjcuoCLkHPGRXqml6cPHM0t+nlRukdtNHYT+bBi1eMKizLOyiXYxwC/3jyM9aAPhq10e2s5YQ0MNhKu1ldUimjRVUNCtyZCoLFMHHXnp6+neH9IW1vJbkQ2ksuoGNI5o0lt9kCJvldY1RlE/TPQmvfdT+HBS11NJoLeW9+1COJbe2/wBM3CNh5U8coANn5g5kXJVQADXko8O+OLa3mazS7tIg7+WuoRrAZpSSSLN50UGPywcFThscEkigBuqeNG0SXE7Lp8UUTRQ2nlJNb3M+cO8ixjeZWAOFI3EHIBrnvGOo+GtS0HNhZWFstw0c90JSsk6SlSXnuY3fITcGKgDeDgFa57UNA1XUEm/tC9trSSO6DyeXgC7aRmBYct5U6t95Rjd14Feb+IG0/wAKaff3Fxqmo3SeeWMUUccNteOquAY2gAMUwP8AF/EMnHagD4Q+PEDeGYdbvoLmSCGWaT+z1dFlvpmbLYeaPKhdjfKCFIVcYHf4103XNV1nU1S7LyWMTQNcXRttqGUABFRpNnION3UHFfW/xi8S6h4oE8kFjbtDaNJcwf2i8NwYXSPYZII0fPlGPC7nAAIAODmvz51y01hLoPq0htV86aQQyuPs0xdt8bIbeTbxgYzxQB9V+HdetvDkvl3E11fC8uzut4D+6jELBkM5jAVYyCGADHBToeBX238LvGej3U5Z4o4bVIla4mZ4wTEmB5IghSJp1dTjc3qSVYjI/NPwJqt5Fbx2ccNlLuljIvbu3hZb13OGt4ZTGRu2nGQeMdT1r3Hw/qk+m3WoWeyeJL6dEhunYzG2ugf3YjfIGzzBtC5z8oOADmgD9WzJAkUF9Z28MNrHKhgtbV7eW2VZCALmSQQ7RIFYjAIYYy3IrE8S/FC48PP/AGXdarJeWouI/Kc/K0sa/OIfPjC+aA7BVY5I2eleE/C7xZrUF3NoGp7Lu21Wzj8yVj+9ldYxvSfzy6QMApO1GDkDpisL4hxGfW20hJ5Et4oI5baeK3E5tVkJLpG7HMSZxyMgcAkGgD7X8GeJNK1Tw/NNrV5HGscE+ySacpN9m5fyZpSymVlbaV+noK9B0Dxc1zGsti8UtnNGlssiXBdJvKAEYO44h+QE7i3GOM9K/JG58a61oNtNpcgkKpdJbl4nVpJXUfJdXcLOSI2jZslRtGPUV7h8NviRM+mNpc8gtg0izNcbTLbyYdQo2symMgDPQDAoA/RO+1+W08yfUFsmM6FobOOSRHNwu6OOd2iO6aLB5G35mFYieJryUxJJCxuVVXa5tpo5I41fLRzMQ/yJtGGXhhtxivAn1e5aWyMUa6hcBUJnRmigeBmDKXLP8owTyPlPTNepeHbhYBdD7RZzR3XlSzXLMwvLeZ1YRwRkDYyfeBHPB9aAPdrS5sb2LTw6PqCMjBppGPltI8ZH39/YkEAdMZq2bSFYZLe5iKzSwmHzQi3Xy7iVjjDf6wBiucA9PasXQXJ0e1llsC9pb3WVuFKkOWIUFAGBQg8gsAAQD0ruYriyLpK0Nv8AackOJZG3rFMcQAbcqrNjBOepzQB5fcabbxTmN/s88sNq/lJxGx2yACeQEZZlboq5xjPQZrzu7tpdt00jwrcRidRIcW4nRm8xGlIUAIMcY5IB4r2HxBpDtE+QlrIskxhXzGMsbOhM0asi5cYbIzxxngV53e28ckEBZGj08FLe9Z2D3EssQZVliGeA27Pbpz2oA5f7FdRwxXUUhWdQptZ4nKNNKcGVmbbl1CjABNbSXN/cTwve24nukbyx5sTzSW1mSrI7iMbQ7OD0yckcGsPUtF1K5s5oG1CLBune0InSKMwoABAI9wZJlUjJ4BJxmrMd4tvGI/NuIovssca75DC5kA2tNMx5khDZK5wDjrigDob3VbaH/R3F3IbuQI10kUTWsETERnowkKjPU4bIKjivObi4sbGZ3sZZbpJLmSSe9maUGzlgfbJFDmVs/KQUHIJOAMjBivdSit5oCGOqXdjALuVDE0cLpaNtaLehKGNs9Ml8ksFx0y7zxAt9HHJbqLGK4t4ZVnYlYpd0wVTbJLDsfAzksOq88nFAHSzXbzzLepPMml3HlLf+c7h5zkKskYZQGmB6hTux8oycZkgnn062na3kW8tDLLafZoYJhKu352MDxSHzJPmAcHucGuZRluDd6Is/2NUuYrhTGHuEcoomZmEAAjlbBC4GzOOMVuW8cc91HLHcMmEdxAm4Wz3TW7iSNl7syjLsOrdDkUAacOoWuoQm+sNNgS2Yhmbymnlt1jkFuxZoyRyRIcdQF6DiqmqaRpmvWIsIY1szunhnWWSWIIkZbfPbi3J89mdSPnO5eo4wa3ksbi20kGGGaKIxRy2whaON0hVxE9uH4LJmPzCCp4bkg1l39tdIEltLW1kUytLHqF5Kr/ZnaWKRgrF1Er5MvADcrg9sgGJDpusNdxQ2V5aWKadZmBrqa42QXReN3QJEEZTIIVY7iO2cjFXoL6C5vrRtSsPNluDBbm0WGWxZUgQ/ubpgMTFyCysMcHIHFRaU02u3E8Wq3F2IIJLt43sbeNAsVvII5JijJ+9jOSeAVyNq5XNWNZtY9MFrfXl1dCPzLoRvIC4gkdPKLSPkyPIbTkKCAp/h6AgF1prRNWsn02yJOm3KxfbY54GlglQFVuZog+I12ZIzg/KC4ANbXiC9aXTIbuOQ3VwL5bO4ieGSWS4tI5U2uV2B/tSRl2MaoyFFyDXnWiTNLJq4MUC2Cx3UwnuHMRe3mdY1Wcqcm6ki8wIp5UkFgtey+F0to3jmlmltprFy9nAYwsUvn2xMUst1MmC4h3RuVy2HyATQBDoAhS2SS2jhiJjGyVW8yaGaUnfABNkXKOmfLi4YN0x1rodVlmaRtPnYT3CQQ3FhNITBbLNap9nEYuY2/cTFH3EZ4I6ZrIUz6ybe60mdLUMYIpZWia3iZLeRwJPMMW13AzGDgMxbcAQM1m38sNtYxNqVrNJdR3NywdEkglW4kkU/Z5mt2Cy27xDO4qFO49+KAOddLqW6u7vTriSxM87xsr53i6iuCqzBjtRUEsTKkg4bIOcHnvfD/ijUDdX1nqb26afNCIIzufy7i5ZwEYSxZDMxA3EZA74ryHWfEy3KjFhHAI0ax1W5WVvssF4FXezrHysKs74I/iXIrq7HVtNZ9OVooJNPtQ5tJ7VbjynBTc5kV1Babfntk46UAd/4jgS+1KxtJljT9y7tKpYRrHNGuxp2A3AuJFUocMSelcna6DGdYs44nSa7KTOVt4pIVidJMRwpdNwkBi6knByRyaunXtTeZGtbSKWO8TdCt1C5muLFWkV7mVSpZNpSGTG3KBORwa1dMSPxDpgi0uKNL95yCsl5JGJ1JMaoksYCxhZCpIYEf7J7gGdp+iTadqG6ePY8d7tiniB8kkPGEkjVFJkkAkCDnaCS3HUal4JLab+0I4ZQsY33paVHtxc5+Z/L3Ha8iZHQYyc1uNYXWn6bdXesXLyYtY0tszNEz3UcMRZEVNqzKskeAyAgkc9a5iLX5NfRLD/RI4reaN3lD7b/AAoD7bhBw42ggE5wTg4PFAGva3t3qZkMcFyLKONpLqOGPyjLBeIXVkRyGjjBViWPDdiTXbTzyva6bc2Txx2bXKvItwVRmEWN6bA25kAzllUgfzzbe7u7rFvaB0NjFBHc3dtbAvd24RRhzIBstxG5x/dIyelbRN5avp+lj7KLeN/PmWRUKxpcMNjROoJIYnPGR1+pAM66tZdWnK20r286s0sCQbmUFQGmtkjYZhRmG5R69SOlZUqa08U0VoL5IbVUk/foFmSZSRLsfJOBgE4+6OSKf4i1jUdEuTPpKeZcPJJHcSHfybd9ryJC6AqjbgOnQ5yKw9X8TarKhayNurNCd+8JDuQrmUl5JApkbkMOpHagC9qt8Y54Lq8u/kNtbtE1tcSB5ZtoMituQiIB1w2RzkkV4pr3iNILzUYre6kmeQR3L+fDJDDE90xjFvJCVzNEjAkMv5dK6TUJDfw6ZEsb3eomaOAiJmuLdllb5UeGM5gkyxwx4GM5xzXL6l4UTR31JtSe6eWSJpp1hMdzcQW8bMyhWjdtgGRjp9KAOcl8RaxYMLWSN5vLAKSWtvA8LRvll2m6lV85Jzxj0orEGo3blizajeRhttvL5UrlbcABIyViABU7uOevWigD6NW7igGkwxWtsZghiSRyfOTecB9+flQ4+YdyM+lbms2txJYXkXlNLMzQyCZZH3IAuHIlYbURT1yeevIrPsrKxsVa4u5GuNWZkEVu6hfsjxgM6Mq5G0joe2BnrV64N7LYPLFcJIGn87yw5d0ZiFMUAj+8mfvA8DmgDxO90O/v0ure9lt0ubhpoEMOZFaDYQrOyj5Ogwcjk9al8I+EE01mtYLmeS7ldFImy4WMZVj8ucQkj/eHB717HcWKNAbcwW87vEZpnlG1xgEhVaMf3ucew9qj0TT1aWORGR7uKNogqSFIZUchkWUjk7fujac+vFAFRGtLPT/J1VYrmxicYtrYNIXbzTtU5G5XyoOScntVO90K5uLkJHazwW+oW4khiuHEm8K+9CJVOYwQQcHAGPauxv8Aw3NLLbC0ltkcIXnsmuiLYSkgtOodQHABIABzkVKupWtuj2lzG7XBAhtWiiO5ZQWwq+aeEIBIHUYoA8/tdM1O8lkjlso7cwFo9zxlxLNvwJkZM7SoAx298VYbwpYajDFZXsVxJJZF5PLtxteCeU/vbpN2NyjtnjvzxXc2tkY5Y45YxPPeE3SyFJVVBuD+SXU7Q5C46/X27m5j024tDFNHaWl55blYmkks28p0wVJjjJkJIyMnnP4UAfOsHhix061R3vpHsJr2W3nujcoJEtRkLazknJUk+nOTiua1fwrpxu5b/TY7K3aHbDCqiUvNFgeTLOPLI4x1zzjgY5PteoeHJZrGNGaK0uGJ2RB41kMaHcDGVyty+1eCemcE5q1baUri2xLDbyGPbK1zZq7pGq5MjCEMN7MBkkgDGcUAfOGieEZdQurq6166iAETm0MkYEq7Hys1uv2dmClhgZGeOleuvHd6Rb6NLawWl1ENiztMfKmjwdvzyRouV5/Dp6mu68OeFL+W+uZr6PztOEg+zS26hsK3X7gbgtggDjkYr1e0+HsTiRJ3eKzuEDhLhI5ZdyjcoHeKNu4IBNAHgF7eazI8g09007S5GSS8+xwvL5U+0LmKTaTIGYjOMj5c+1UrrwpcX9zDcnTVnjnKPNc3Dzosu2LDTtDCFEZJxlmck91wc19L3/hSytdBN5bi3eUSKkwt2S38xUblNzrgYA6Egkn1rAs4rPcl5ENSRHke2uIruGUQGI8qyHLD5Xx8wPOMigDy+PwJPpVst9b2kkolZUEUG7yIoCmGMkKkhGySADk9zXVW3hrSoY7edJ7iCPdDIbS5aNrcTpjcI0L5focj2r0d4fPG2O5j3243tiTduB2qDDbZAz0zk/h2pNL8N6a5uZtQu5TM07SxwTsrrGpUsXiBA2E5JIHAIxQBveH57S3k84fY5E25DRwxIgVhgh9gyh46PjnpkZq5dXGky3HmXEVvO75+yk4i2qufkBU4IIzzjoTk1yMtxZWNrefvAlkzLsmjKKJj0CkdZMn+6MZ/CuN1TVLuae0e2gia0gAR55Yxn9443ABmGAqjrjvmgD2Cwm026iuRYzRxyMn+kQO6O9uiMfuyg5aM84yMDtmuLuLvQrC9aRtNTUp4wBdyLMkkloZJCIpDu+Z0LHrgnHJriYrvStMaWS3ubiNriQxzNFwZQzbmUJyQAenrmo7y8SW6misLcTF2hNwXiR5Vh2/eCM67gowecj0HWgDv9T/sad4Lu0spfNM3mmNwjRtIArNvUHJjVlAGM469K4vxF4p1bUIY4GK29lcPIJTFbKTHJB8qqrr87ggDnoPSsiO61KMvcbJowJHghMLnyI4hwG8mQYMjKMnHHT3rJubmSRGikP7sSSm2aSERy4AG53VD/q8g8/njrQB1PhLUrjTEv4hdx+XP/wAfETnZsaQY3SFjiT5cED7xPbio7vWYZ4bmyO26ilPztbw8JOowoc4/dKwxgjrjnFczZRkLKk6nyniS4kWKVIAzAYSdFf8A1q9SSuelZ8+vBNQFlp93FLIqbGjjCbJYkI3yzuwBZhu49KANQ2oWxESpC+BJNL520XFusZywDA5kVgeAMn5arW2pWt1Dby280UKIZIWCRuWLY+UOJBlpAw+X3PFcXF4rjTxBqNsojuY2lhtIpRBI8iysOV2EfOueSfu4rvpPKWIC7tmhlkDC0FrbtAkkwUjzWXZjOO54IoA4r/hIrO9uktoZ0W4jyLXfIyzteq7BROig+ZbHAOeR+VPFlqM1xdx3l5bm5mT7QbQztmMFcNI0IA83LL8uSAB+vBXHh1tN1SPUY9TeMOJJpYZ5V2JucgxZUZK7iCAcYxxjvO8Et0zPbXNvfXjxvazxiRyYkVSUmWaRl8sn0yQCpAzQBp2HjDT1x4dmgju7/wA2aKGaJsRxlXy6rHEx8scDr689jWroN7Ba3MttIiz2ZKNdSRSSXLvPGTi2V3AG1VPQA46E5rzzRvBeoafri3U0iwNFtkjY7rmUGTG1wJMcfe3AZOOvFe022mXjxM0OnMLyeKRYrmBNsakAqZmdFP2dy2eSM4NAE2p+Hri8Ie11S4trSWHzbKBBNMnmqdyp87fMDk5AGMjvzjstE1SbT9KE11NNOI2tyFkD24UhxG4k8vo2QevX2rkItN8QrBbSxRt5tqSxmuLq0iiCMDGfLT7TmSTeG28AnrjHNOmPiO0n0pfNtUhmUEywBLho5Q4d2uQzYEm0EnaGJ9BQB6neeJVWRb9oIJZ7aJFt7S4nKP5RZW+0oHjA8raxJJbJI55rK0/U7DVr27ktEEkVvPvAiaCVI70MDIEQvuCYOBjqW4rD1nwzFqMz3N352tSLFAJJoGa3SCO4yIRhOWXcoJwAfpXi+l65qXhfxjcWYfzbSeWO1ldY5Rb5DAKiyXFwzoUzk7OHxxgZFAH0pd6zBqEyWsVtLak4haS2uUa8t2A3SO0RIMfIPBwRkjAxVm5mkvEQaWLcMmbN57pRFM7hfluHiAI4PV+nrjvm2Xhu2tHm1q1FtJIDE6JK00QeWcgsI1wfNiyxIxuxz+EunJfWOq3E9+8aNc27xfZg0W9yOdsCKxygyCT14wfSgB134fL6NBJqE4u5JRcR3pQo8rbFOGjCnaEIwMnBGBjNeaWdva6CZ3ks52kvTGlvO6xpJZxBtisUl++CM8rlsDpXXeLdW1S20a7mtonleOSOAG2SKKVVZ1LM6pJueFUAGduBk81zfhsS65bf6ZNPauXRGUwJLHkqWVR94ZOOTnIPUA0AVZtN+y6nJPqBgETRrcWsjSRx+fHIwRRklc7ixwCeMHFcV4x1TXtEWCe0xPHbstyZI4IihZcLuvFZm86FYyAhQ7jjIFXPF41C3EfkSy3MX2tIbSPzCyxRK2JIrhWGQ28EqByAemOvU2emRXmkvY6hMj/aLRHkEMpc28SEsQ7TRMu8vwQAf60AR+HtfOv6et3BFAJbgiGeHynNnFKYwFI2JlCTyS2M7qxby0uH1CBL+W3zpZ8+6iEkDW+1SSknmyNwegwTj867bw1odvpkVxBaT78TLmDzF2kCIsrukFsqtxjgfMcc54rJ1nQra6a4vLuxubcKx8x1VEW5inYK8hSWMsV4OA3pxQByN/44ks9YjisUUQiIPJL5cckYjlxGBHMwAbjlQrZyenNcmrm78co88iQ+axikAMcreUsW6NkLREozMRkBuOM4r0keB7Z5o/s1qjW2nhJLQ3TLsuDIA2wrGACm8buRwRxXJT2iL4pvEnRBEbWYCCzjAmWdFKpHblxuwcjHfDHNAHq1y+nR6ZBeXccLT2UM/kQoIgIflV0aVwxeZyw6DK+neqegQx6rA73F1HDfNKxt41EaSiLKsjCUSAx8sSFYA4U468c7Y6THfpaQWsV5p00sLw3Ya4BEqKuV89mclZeM8AAZ5rodJgOmrc2+Uu7eHYUknuIYShIC9Y+ZCCCAScnI7UAX7mS6m+2W2IZJ0AtpL+1l2yuxZU8648tTghSQAMFsVjXGlPp8vN79pEZR8osZ86TkOHIdt8YGOTz64JrThuNJM8kttHFAoCloGbJM5bAkaXf+8IOcLnJ3dOwRYbVEaF9QjuHV3drOeBiDCx81029Y0LAYYHPGDQBiuNrzTOVtZXQxM4iDog6lDsY4zgDOMZNUVtZ5oboamzTRyRPPFBDEoEYhHyeWFJMjEkZB6frWzJb6jbTFtNjluY5UYy2tu6zRIJHLKpMgJQqhBIxn5RVG0stT00bdXuY2mmmka3UM5V2Z8ohAXKnbgf3exNAFrRNUsTpj/aitpqDRvFaxO7IrNtZYd6Z52j+5nHQ1jabfHTWlinv4ku55ZGsbGaV4IVLKVDxkYLOW3HBx17UmoQW41eBmhhURQyJMASwi3snmTq/3Uk56flT4fD9tqWsvNLNLEkDQR2kgPlyBVXMkhO0lwQw2kDHWgB+seMNS0zTo0G2W1uswPdASt9jkRv3z8D7xwApbHrU+m6veLDb6nZ391FfLHgRzEyOIg4AO8SfPlRngYGcHvVuz0yKxvbqw0+FbpJ2IlhmuN3my5J3ybwRkkjAwM/pXKa4LzRmEbAhpvNlaLGDEpyhXeB8iDuD+VAHskfxGurnyVW6nDRTRpOU83y5lAHmC4fG2OPPQsQDjgmvRdE+Kd1dXcNxFE8y20phke0kDWxhjyMEqxKMTjIPr6Hn4ct2v7dFjs2i+zX4eGe6YyyMjD55RtcgCPLcMASMZHY1p6Lf6jYtJa2sl8YpH2SRQXfno6XGBHPHKvDKHUDb94YwwoA/R0/F2XyfLS4jiuYQk7RpLKHZ93AWMIWJKgDjjjrXRah8crSx0+Ge4iv4LuJV86OWctCVdMFQuPmBPoOM8+lfGWhyXWkE32qzQZ+yK1nHO6vO7qAJVc5JyRkDOByc9a85+Nfx88JfDHw9feI9d1KATzW++002R1ljjMa8sEALD5sZyP5UAaH7S37SMNjoFzqmq37WGm2rziC3tpfs101woLRLN5oXzYOSMDOck+1fgF8Xf2ndZ+J+oXPhjRJZYIZLxxbwDelqUwRLNcNGw2Ickr3JHAOK8+/aE/aT8S/tD+KLjStMuZ00k3GY54pZobWNYCyhJUjTH3Tx69h2riPCmhWnhfkQw3uryukkc10ZJS7RlRIqRkBmXA6HHvQB0PhL4Faddapaan4hMuotdTs8kMs7T28U7sH3xxOS0alQOXIHHPNeieNbmz8OafcaVo81paQWMG0rbQtGJZ/MxHBK6nZJIezAkHGPau30jW9N1LR/tskNyL2ASBnS2ngggkAClY4YmKMgGSwYfNnkjivmDxnd3A8T3U8lzFcRLNa5s0t47NJVZ8xyKoYIvDHdnkfyANePU766vLae4je4uVt/Iae7LwWVmXwxaIL0OCCQTk9hzVrXtb0max+xLITI1o8U0pii+yEqBuDO0gcIXyQCvHXmpLa/R52tonf7PcWojhuGdsrMwIeJ1liGIQxIDHkYwOteZauWiMsUVvLco7tDHdruKxXEAw0EMYh3SAkgkk4GBQBjX2r2ENvKkZt5oYA0E88aGS7LhdyCOfbhICxUZJ6fdyK4a5W1vreK6tDafbxuglt5rppIZ4mBYgwrkzMOACDweDz0ju9P1JdVWFWhLTRtLFGzzu5kkyCPJ5WV1G47Scegxkjm76WPTHjtJLe/E8NzHh/I8qDU5s7gzQoP+PYDAPK59SRwAdz8KfFLeAvE9hrmlWwM9nqVvPJDKlxalGSZVKQxwkPJEp5XOQTjNf1EfAT9oTQ/HXga2UalG74tz5koi3R3iRgtaXKrzGGYEZI4A5PFfykNq8r3FubnT5LOSVS9tIFSGOdoZNyAAZYKj/eHUg8Zr61/Zt+Ld9oviWLSbvWvs1rdX8CLDFPt8meLDSsbccPG4OAW5yaAP7AvhL4+TUViS3+yQzOjfuoJRNGxjIUKGPZueeVwODxX2po2kxatZQTXQM0jqJMKu7yU2gbQyjAKtj8/xr8d/2dfEMcVrZeIYLtZLK7iaU/aLfy/szRhQU3IflkJ7Y78Z7fohoPxiuLWONIpZmtvsxmeUFJFeLcPlUqOMZ4HXHvmgDhP2oPg74Z8X+Dta0rWLbzbW6tZAwWNHlt5ipLyphSzMRgfLng+1fxcftZ/su3fw68Z6ncaZYS2+k3V+VtrgbmLRSSMUgbCn95gBj35r+4XxP4jTxNYXWcxqY1k3v+5kEcqcq74IZcHIXg8c1+Wv7QXwM0v4gC9s/wCzFmWxKzW0xtYyGkyWe5YSQnzk6rlc4J5oA/kNTSNXXTr/AE0q6XlucgRnKXMBBXy5y6ZQMpJyMDsT2r5rvU1HQ9dEcc6gqZPL87ayKkv+st1P9zeTjpzjp2/pb1/9iH7Muoay+ls8UzyXLG3R0i28hoSYkwh5UYIwM1+fH7S37IFvpWizalY6HcNcizfUEkijYx2y7WCQzbV/eqcZzwBxQB+UusXw1ANBIyW0yxxbSYxK88+8Au8qHEg5GB2HFbnh3QHW/MMsnnEoJjC8LjMgUYkjXHVic49vavMJ1utCnks7yF1kFxLA8AfbPEImYKYvNYY+bOAv64r03wLrdxcXFtuM0RVis0k67nEKHHlqerSHAHGR70Aeiz2H2GVZZCTMEWR4XAJ8pPmw2D8i5AJPGOhFQx6i86yW9tbRSGaWOW4vEZdnlKwdVyW+ViMDb1PYd69TGk295pl3c3qKAY5AjlXLwkgNFE20Zbdxu7fNzXkutwR6Ze/PEAI5Va2iQrDAymMOXiRG+edQTw4H0oA7zSfEetWUVvZRzx2ouLj9y8igFXXLpB5hi/cFxhQcnryMYruNK8RalPdvLeS4lh5uZoTLKG8ttzRebtKtk45GAcYryrwjbrrV3JPLftFhsmKbCTTQnrcxMQRMykdFzkDHvXW6rcS+fHp8StLa2rLcm4Rms0mBIA8qKFS02VBLbhxjJxQB6dqPji4isWRzdS2+8TSS7UkVpQA4aSBcsduQBgH5fYHHFW3jS7vrmUC1FzLehrYR7RIdzLgNOASQi8FVx1HOMV51q91cPexpFEkdhKAlxuuZ5EnuIxsVPMAxgAqTsyPfPFadj5EV1BHPHDbuYEEQt5ZAsMyfObh5YwSSSBw3PGBQB6noOs3MErWrtPcpZBopbcP5Ms27G5vJIyqKSQx6ZAGa7vV9ctU0e1tCTAbhzCbI5lkcPGUCIjpgRhm5HU5Bwc8eOWSQWd8ZYruIySQr5oIk3zTyvukjMy/OImyDjGO/SvYfhVo2vfEvxxoulQRq1xp+qxyTR3S+YPJeWMLFF5ceXj+VcMRxnmgD66+Bf7LFp4k8LQa9qGnrNdawJYEsXEduXIRfIlKswKgKAcdOzGuA+Mf7Ct5e3flafp6W988UbZjVog7NkRRPIw2o4J5BIzwVziv2/wDhd8P5/CWjQJNaWt5OiWirZSgyxsZcSTurADaFVcgjkdOSa7TxDokEqRnUdDsp7d5CZHg/dl2nUiGHCuWGzhg3LDGCB3AP5OPE/wCwr460i0vNTkSW3SASKRKiNHLsBBghlicscANywwfXNfGXi/4XeLPAMkl9qGmSxQWzsbdlhlVncHIdmVTubbj5jwfX0/su1PwFYTXt5Z31lFeQahGFiEyygRgZX50mQCOTZnngEjivjf4xfskaJ4viuo47KLyZILu2gaZAwsbmVWeKQDz1GWUHAYcZ445oA/nO+FP7S3jH4c6xa3Wn6newrbSRkhppSdqAfLHE6gSA+/t9a/V7wV/wUXvvGsGmaB4m11ra2SKEOXUxyeWQEdZIcgMGB/vfToK+Wfi/+wRrGhFLjSLZow/mb1MDyLcSKxLCB42cB/xxlsDBr488S/Anxx4KvjM0M8QhjUmMloyPLICoBJgmU4GR75xxmgD+q34K/tT/AAt0y30iaDVrKe5imQ/vb7femNAcNAg4U8/dOcD2r9UPhh+1v8I9f+xTal4ito0YiNLOeERslyQFWWeWKVdmAPvMOc8V/CL8IvFWoeG/EMdrrVxfB/tAdrcpOzqWCgIH3jywMrnHHrk1+1XgfWtEvPBFhr73T2biFJDbyKzFjAeWkkiDPJwBj5icZ4oA/sI8GfEj4M+PrO3gsNUsdQuDGIpcTh5SVUqqqMhmBbH3sgDpXzt+1T+y/wCFPiP4YudR0PRYDfYuUybCK3fzdhBf7RtUvDkcja4bsa/lQ8FftO/E7wL46PiPw3qUSaXpt7FIltFdXqwywJcfN5kczSKgKIOqg9j1zX9W/wCxj+1b4X/aO+HccV1eW41eK3it9XtpLtWlS5dNrvEpAIjJBwcYoA/m6+K/7ON5puqXul6fpgh1G0mlhmkjmK24dPmLiN2+UFAP4cDjnFeF+EfF9/4B1jUfDXiW3lZ2kXytQUC5jETZUgRrHsCCPGCcDK9civ3s/be8DQ+DPFdlrmmtb22lXBkS9nt4rZ5DI7EQfaElUm8Rv7ox0znPFfk38R/hH/wn0N7renTSvPo0IMG6GC2M0jnc4MUIBZD8wAZQR0NAHO674csNX8MrrnhrUNvmma4LGFmleeNC0m2NFJeUgE7hleK+dvEelm4tYVvLWVrt7lWYl4/nMgzJI0iMCkhY5ByxXOK9E8J67qPh66fw3qiSQ2CSvbtNbh457a4ZVDZWUbQNyruA6qTit7VtFfxLDcNZ32mkadcGK9WIGS5uUJB82Jk+UFhtGByOpoA+SNRW7tI7fcitDDNNbsGVmllaSQ4iE6hSZged/wA27Gc1zN1HaSSShwlvqMG0rPhU8oqxKS3EnHnE4Az719O3/giW6nt2jglmS382eaZE3IiSZWMtECcSAEBgRv74xXiPibwpLHez2CItzIjRNI65dI4WkMgheSP7/IB5ztzg45yAZcMmlXixldPDNJA8l7K6Jhrh2U/anmMRZYt65AxwcDjjFMalf6ZeWMmnSTLd2bKkvkhroRgyFWlO1FEkW3aXJGQT8pIHMsF3qUEt0Y5WSJLdorjT2twsMiKFjESyRFSiNjcC7bcnr2rB1aee8u5YX26crxwyQNsRy8SDMqFU2If9rDFmznk9QD9Gf2ff2ivFngLxNpRvL520OC2S4klWWTyhKI2VJVQDdDgvwBw2cnFf0Y/srftHW3jiwsY5NRt52uFExmbMUxjUZeRQ/Q46nr6DNfxm6HruotPa2tuPLNmQYZElKo0JwxcwKpYoMdGfsdtfoX+zz8eNQ8N39vaxXlzDDFi4mMU/2mORFYI8iLLMPszMeQpYA56UAf2uaB4htb1EaCeOdVVCBGyuxUZxvC/dbp16/lWpqVhNcvb30EipNA7O9u4QGeDksFAbc0oOAAen61+UP7O37SkHiHTtOSS6kmllW3jaN1Eci/KreYTa7hkKQTg9fyr9SfDOr2+o2sbxlpJNgmZ2kyzZQMwBP3Bj+9g89KANW08RXNlMzx3UsVtMv+qaPa0bKvIYMNp5HqeozzzWXqXn+KZDATc3PlYaaWdl8uKNhtfySvCkIPxJ9TXZLDBLBI8qRgN83zRq6jocLjJB+YZOOfWrMMMMEYEapGeiKgVQ56/vcHnk5A5PUUAYltottawQRwKiwwR5Ee1nBkJH7wBVyDjqe/40PbwoQ0AU4ALkpskkcOZMnfjKZJAA6Y5rVnvI4t486KIrtDA5B56ArjjqOornLrUFXzCV3AAsjh1IPPJ4PqcfjQBJdxWaeXOqxlpD5RjTruPIORjnOPy+lVIreErMUjX5W3zRMwJOSCRnvjP/ANasOeSOcQymRrUu6sVyXEuNu0x7c+XkA/exn9K0ILolGtZ5ATKS8LQlkeWNW3N5hVTlgD6//XAIbuGXzGkUIqqPlORsJbBKquclgRz9PUVWjljiXczqsxcAI4LSlQ4xhQM7eRj1HQ06a8SKaWRGUsu6NIZ3BCggguA2MNyOo/PnGZLq9sgQt5c0xkZVeNAHjb72ORkqM8HpjjigDo38o3AkQMWMZJCyKI9x5+4WzuC47e3XFZrtbtMlk0uHCLNiRWEbxSsUT5iCCwIIx1GMnAxVODVre5kjKhT5TAmTcqMWxtAZO5z1z9eK3IBGysPKUyKwIkbyyFLMW8uNs84LMfqKAItOi8jcgjZYUeQrgShcKQxbodwwfyNaN0F2bY1jlLuquQckKQMZyckYIzx+lWQCiKqudqROrM/IcAKoGR06MP50+CMt5zqY0QRYGI2LPk43AY5Off8ACgDFKo6HakapF0yASiowWVhnv9445zTDM7p5aygKsoWFlABMO0M2SOQc9Qa1Y9MjWURyhkcghizfKynlWADDrgfifWppdLS2CMjRyOxYBTyNoXbkgjjnse3PvQBh+csciwx/OzKJJGL5CkoCSATkNk9Pf8673ty00OyOQRhfLdg4BWUEbGZi3TaBx7Y47yXES2sm9nPlmMs29NiruJzg7c46gcdiRRbxWkwBEsYVB8u1maMSFm+WUgcknGPQGgDqLW55w6mV9oZW/hLZXEu0jgg/n1AqWa7WJGLqqEgsxXJaTA2thcev4+tYJvIxsjgRlmZC25GyGHXnB+QYPQ96bLK0gjSSZkiUqwKhZArAAOPl+8C2T143c4xwAaf2u3V4PlKzOhaJyoK7SpYlgmQp3EjBweOmc4ZDOS6TKFcyM+5ScPnOWJBIwCfxx+dYN1IqyKr+YIiWMc4KhSVOGUbT8oyPQDk499iFLWSKHDAlAXUpIgk55dnYt82D6ZxjtQBPdSiCGV4bbznkAK24wgY7xvbcxAX5T3NWCY5ETeuxzGcEIo9SEMjHDEDjqelXI7GWa3F5HOkirGVSLj+E8kZPzcg84I7VmXVvtVFk2uoKSk7yrxOAAEKZB6+nBz6dQDMvZUAkVUAO0b2kKqU29SWzx0yPbFZVxqwtY0eRRlERzJ8mAAdqgZ6gkc/ka15IjLJOpEb8KqA5CZcEqJNx5O3H0/Cuf1WwZ4AkkO1NrIMkNGGUlmAK5yM5Pfg/gADJklXUroxFTJEU81l3IgDE4Zy7HBUADgHnb+NTtqJgcwhpGVfLSFokdoYwAqhpAo/eZODkcAnB6EVhRaZeL5L+fs37t3ZAGJZQQTwxQjg8nOQOmdYWcmEdGIXIR3ZXKBYydyEAfISozz1yKANoaixj3bh5iSiMqzN8xAXbuIO0bnLYHBww471eQAXQO4RiMrNGwkVi7qFO1kkII+XHAHtXNwWb7ZJJJBJA8pkW3GEBbJ8p1c4JwvGOnbnvp291Hvc+VGJIfnbfuOB5YUgZHB9R7ntQB0uVUBhEgDSswIDHzM4cYJ5BCMw7DPvVSGO4abzoZQsSTTKi+SBvgZRsCq+04DAjGM8c5rFGqQmVAJ2Matwu4bklkUErtPJTeeo4wKvfb3lhiETkFXZDj5Sxycksf4AQQTnAxyeOADaubqGWby3i8pjHGzMU2nbkBzhc85zwD796IHQXDOGx94puIXzArFUBU42DG3rj1rItCz3ih98uTGgEmR95yTiRuHXcrY5wcVqI8TyFdqMGLMCWQIuJmwjEHKEDHB6Y+lAGp/aEUDpIjeXMrFpI0AcYBCswwCPMznB9Kry60nmsZp1HmDe5KhZFA4TftGN23b+dc9e3EsrTyRCMQxytERbgtwmA43DuWOfcnjIFeW+INflt2YopjUScpLnzWdPkClycBTtyCeMMOaAPe7XVopAWLkMrDaGVcEE7VIY9eQT7GoxdrOZpN5VkeRQTgYCPuLAAYPPGQe34V816B4uutT1gWpma2ikBLzyiPy1ZRtSOFGYM53IRwDzz0wa9Otblr22kFveyR5xG0rKcBgTISVHQMSc9cZwcUAdlfX6uN8kxUTgkYVsAbQ7DAHGD61hvdFOi8eWrCRSS5TACnGPlOABzjNQXM5giR5tjiW3KjByFkAO/OOmVw2B1zXEi9uGlkxN5kSAOqsSjDDHCjv8AdI69/TpQB6v4b1nTor2Sa9YrGIXiElwY9hGSHLc/vJATwBnAUCtOS702W8aSyuA9qI+ZI1LBgwPmY2g5YYAA9hnpivny+l1Ga+tXQmW3F5HMYiFR1R1Il2zg/uwI42bGDkn1OK9M0a2kieREl3WpmYQkJIpYZB8zDgFgrPtJ7kEgc0Aemwz+bbQnHMZDBCCGIPLE+hyTxweaLm2jnVY/Kd0kJkKoTlWHJJA6jHTjtWeC0IjhJ2yq5RGJGJPnOWY9AOTjOOO2K0JLgQxM7uwRflYxuqOzYwQjscKA3BzjOMgUAcXeaVnzgD0UtHj7+RIdys+flTJPJIHGPes+z064WSVWkMsbnAeWQkqJCGZFIbkb2I44469z1BkNwHR2WME/OdpAMBwfLB/iJySSM88mqsyQQtGylYm2KY/mZiuyQ7CyjIX5Ap5PSgCA6dHAqn7MIWQMxnLsAu0mJlJxzwgbj1A9qjufOkiIYv5QUJGwYEEA7WYZOQGUZ7cnB5GK6GW4leIK5ilxGwLhT++3ZkBwF2KFR1HXnbnrkVWjiFwvlswlCJlPlwdjDeYWAX+8x56UAeW6nF5HmlC5idWKxN1M6fJGuP4QyKrc8c9a831DU7iGZLWB42edZJGcqFtxOkQPlSK7DeFAADAbcjGa+hr/AEd7hZFVI3lldVWMkBkRIwgADNjhRjr715Ff+DriK7uZohuWdRCVmQhbdxKS+1SPkyuOvBzkE8YAOU0Hxe0MipcSIJpCtpIsQdY2aQkuRH/CFUIuT1xkV6XPq11D9kihSENJAJGmchwhZmX5cHliwPIJ9a5ew+HsU13JdKEDA4VeBkt951UkYAPQjtj1rvpvCFt9hRXuDJcxFUY5fbGDymzZ8yksR+Jz0oAnEEtnZxS3sk5mnQyrCqggjcwLhgPl6HAJycg9CKuW10ECiV3ijkEaxyySbRKclgu0cAAHGeny0p0i5EKRs07COJY2eRyyjAGQhcgsQSc475HvVU2EsEUbz73ERZBt+dFUkkM4YYU4IAA5OPpQBcuZmYSSGEswdnV5WBVtpKAKTjcMgfn7VjXU9y8SMuYUDB8xusbcn5w+cEDA9O9XhM09vHCzLbmNmkCsHKn532qhPQspB57twelYN8JkeTZKSWjaJvMU7U3fOTkrgfeOPbH4gHMXutXEF4zqS0WAiIrbpSwbO58E5iGf1zjrV201b7YybJT+9YqFWZW3MM7h8rEqvXHT7uDyK8t8QatsuJlLvLNAVt7cWobyyzJu3TFTkJkklmwo29elYNprckIi+yRtjzFWRoBISZ3J/dwBsE5YkEdzk8igD67stTtnhjW3JTAWNz8p2SjKtjn5znJOOnerl2scIDG5M+9TIpVQGP8ACcE84yOqjHy55rxDw7rrpEJbpvLkSTDwFFYoScsXJcbpGjIyByOuOM12zeIUnVNkhEb5jhVdgkQsc4Xn5ACe5wdvGaAGanp0dwwaMyG4mDOhdl8lArsGHzEMSR146k4rjm0CC1QwQlUjmmaV7MsHjknErsZsHnAzx7/Su4knmcIY/wDSJmG0y4ULCF+8qg/eOAScZyeaz9QNmPs0k5cGORTuikRCNzAFvmIKx7jznHv1oA4y90GCWK4YW8kvmo8jc7oR9nPLZHMXKYxxkD1wa8b168WylM3D2pjQSuzp5gXBKQpzxh1YZ7bj719E3UulSeYJZL5mlinjh+yEi3OECcsPlxnGcdTnmvm74l+GPLgvPKmnhhhtIZZWglQvGy7lO5M9STxxznj1oA8YbXm0vUHf5XieORYQ0m0Fw26BWG7geWRknA3HHrXpXhrx1awR2xlhaFrhZI5blWLbJGjG9jvG3aM8Hv2PPPzZrdvbBVuIdTknnh8lokkYGYIrCOSHy1+U5cHJPqQavaBr17dNdw3dqLSK2t53FqzfPdFZSi+WucoChXB6E5CmgD6vudZCS2uriSS4iiSMCUohQx25dYyd7AnKzSNtIAygweRniPGmuXGtTWdzp4cpp5Zru6hi3J5Mr27Rgpv4m3Kw9gOp61g6NqF3e2rQpbobWONZEtpmY3EmyMb1hVTyAQwzjt1Nbccck8CzI12bRAyyWoiS2eMSbyBg7fPAYMfmycHAHSgDLtNUs7u2eae6827inkKwEPCWQN/x7+Ww4fBU5z8wORnNLfSX0Vsl5ZXQMW3cI5lkeGQ9TbRoFJWQZ64A3A+lZx02Wyvbi4ikhjaJJEkhntneaUoiyhowEz5vlkZb7oA68VZ0y8j1SU2jNdSoqMYoQ0qRR3LKJBJGyRkMqhnyQSu4nvmgDS0TxbFAs1kbpFyVW8aRiJVkJUopc8BQNwGM4GCTXe3Xi27haOCC6tlAijRJkdcm1dgQol+6zbieQTgHBwRx5pceFNPtL+5dv3YvIgUxDc3AXJjDFykRLsVDKDyBtOas2nhy7ku0iwY4pcW9pBcHlbVrjMciZHyAqQRnA5xxQB7jpXiW3vhIYpgEgSITPC0AlbDIU3Ss3JDBiQSCRwM55vPrEVqFlS4iAcSEhWIkySAS6cDJY9uueM9vJYfDms+F5LVlQS2t3KbYtbzQvcIFdwysruRLk7uRkjp2roYtHmQyXk7mVWdmZT96Nk+WIFE7DO444+XGfQA9A1jUbh7Fre3EcrLGkrFpSqtEVDyALGSYupOTgEjqTXnCWkuryeYLh5DE7GRiIsrsRURVUH96oUgA8nimatqtzaoEiiNzLmC2lVJASxfA86FlOPukAq5wD15rtNItppYbW4S1SCFgbdbmaNkSKZHDlztXEjEblPUZXA4xQBhWOl2dgYpXgUzNIJJJbVsrFbR4UxMo5WXOCcjvx0Fd9pSyywR28wgltXumeKQtGsogfa6ptZgSOueOoPfikNhDHP5r+cHnRw9ysapAxJO3dEeWJJGWAwAATjg1hi9jtLSZonNwXmEJjVvs86NFIWby2Yfv0yccHBxgewB3KaXow8y6RY3kEnJnjBILuRhXAyCABxz178GrF3Y/ZWgcIY4nIYlFZyUzj7oHGBg9P4vXiuJGp3KzQQG0hhtRFJcIqsryytt3L9oRXO3DE9BkgfSuih1aS5tYVv2CyRIRGsBxGsRAbALffXDcnnBoA9Gs9NvoDa3UQXybsgW8bzQ/vT03FQ52AgHnp8uOoNdRGkiMi7UfBAeEMrwKe54OGcMT0ycg8V5tpN092Y99y6xWsYSC38zMZ/iEhYcoRknHQjHJrqor1IxiNmkZiNvzqAHOSZAQemfx655NAGhf2VsplDslwrMGcKQfLkODGpI+5tI6H1/CuEv9JTZdTFUBfajZbDOVJDFSvAG3OAea2pdUiCtIEBlkYxr5hKOJAcbVLYUgnPJ9c9KbqrxJBaRgpJcMqzOjbw8TtngnG1u5znvQB5rqmNNmtHjRpI1MTGWPHGHywJH324AHHB5PFQX2sx25nnbDXRYyxxj5m8px8zF14Pbv2puv3E6zyIZ5lTy5Rjyl2eYQpWTcq4xgkdfxryTxHqN7p1oXt2ld1AMqMFzKhbHlxzD5du49M5+tAHqc3jCH+zxGyGVrpY4ZUWFhOUiPmkCUHoMfeHPrxWlZeKND1C2jMV8WSJiZIbhyZkmX76RXCrgqpB6nPY183af4iWW4W8MbSMVkW/Xczm3kTpHGi5Ct5YOWGQehOa6DSPEekRXkN1HB5NvPK8ZsoIGeQll2yHy3To2cnuCTQB9P6fqsF9FCLe7SFNyplmUNuY5MQyc/MoHOOM89RXSx61BaRyRzoEmidESTzVPlqOTJnPzEk4wPqR6/Lml3iQ35mMMgigk+0i1ExjcxlmETDDbuuByOM5xVrU/HjRLcyBjZvFKI5I5FefA2luXYcvt6E9OKAPqu31WxuYriZL9IycbY5ULGVjgEhcZdSe+McZqa4mOnGG6murSMXeJIY42DNKCMkOHbEABGcrz7d6+GY/iclpE94xufscz7Zbwp524MwCoDGSYcnsB2r0yw8Zadew6dqMcgjkjg8ox3EjJGIScqwDklZCSeqjqegxQB9b2WpW8cImkmkbzAyxAOCmduJJty5K4yMDgHHGc0kM1vLvninMTIybSuWeQE9PkBGTxk9Pxr5qXx/BIFtZPMjVXQxxiXzJFLME3blXLLu7HGQeBUlx4nvbOWOdyqQu6qblDIIiqHawCHJDYPpzigD6Dn1WzjMxmkVHRdrLJ8wI4xnbnjB/T8K5DUNUs2gleOMTSNEUZYwyo0cnQsx5Vl3Z45yeB1NeeNfwakXK3e+QpFJG6sQrgk/uCWxtxnnOPx76LGOC3zNJdF8qyiHaVYbcBGPdc4z9KAMqe1Esd5PcXirHaIZDa2963nSrgG2hgUqSCWPIOOpzgVt+FfiI3h8SeHJPsFlaanb3My3E8rHF1LG263ldOVd8gAurKM9PXjtStZpbXzo5XSRH8xBJIIml3n54SwX5SOdhbgdz2rzq9tEfUJZFeS7nWF0hHmSOLZ224jYMmJBnGT94AfLQB7LqusaRixsF1FJ5XiKzQhopbeNpFPmRFoxzzyGA7c9MjxPWZtEtnljktby7hhBhub0DbL5DbwYURwMweacZHQDnFY7JeCRFvFeNpW3/6OO0YIUow+bB9SM9c9M0l+zXGny2+J1VllQOg3XSrgMIHHQIzj72c9c9DQBgX0djFHLbWsTxMDDd2nmBF2iYx7xHLIuJP3YztySe3tjXjwXCG2juI4BE4m/tJZWL3cUR+aAwMp25/5abVwc9ab5erMLRGia48tUEERL3DRxZ2MGjIGU5+bqQenFQyQC11FIrqygFwXBSOWBTFHG6lmkAVyqj+8PU8igCpF4xsbLUYra3jstPusywhbm2dGvLcAsXVo1C4A5J4x7HmuuXxpB5VqbibC3WViSNnMQlXjdGASQmMY9eBntXE33ha21W3vmtbkQ3RlIMUixoLaJgUBgZSxO5kYtkgH+XFf2dr2n6naw3IN00d0LLTZvs5MbQQ/OyyQoCkT4JGWIz9aAPqewme5giEd9LGsw8qSYPuwpbbtKONsYwABnnnjBrF1rTtcmtmKPdCCWRR9l3gq5wYxI4LYC7V4HB4zin6FZ3SxWN0wFvEAoSIg+UxGAzSA8ynzc44PHPTJr1G7s5LfT7wRmS5863nljVUM1tDcRJ8t0EjyVlDHGfxA9AD+c3/gpBrF7Dqy6PePbiK6S3SMQsVaMRMzNMZOSoIH3RhgO1fkVb6xNpupyzW9vHPc3NvHDLaRzfK0JMYFzFKc7n2KdrZzgYzk1+rH/BUSW9ttXS++wXAtoniSbUJbKR4YVCb3ZgBvaVgeeMZNfkDo/ia3MNutvp11NfRSyNNJAiJczRKGjSNrjJMVuHyNmAOCKAO2vfE1/apPdNItvBNcs0EYVhdE3bslzEgkx5xQAODgZPtiuAutWXUbm4gu5Zb64mlCQIZGgQJbMXimkLACOVicHa2BjPQc5HiHxHc3GNRmiZd3kCCBCsjRSwE+Z5PBBZo/lZunGea8puPGk63El1JM8UqedA0ksQ3bhKyQwNHGDujwPlKAkDBbrmgD2mx026um32ivam1ubmVp2kjuLa2feQiTIx/0glsjuAvTHStrTtWiguI4mlM7pbNNdBbZYkvp4yJZY5mdSpQOzANkHC56V4Rp3xVjktYLcRxwCVpba7UgNMZIpS3nI5YbVKc89M468Vq2vjywnuYLaG9jNpLECxkys0iucTxSqwYMTEAmSFBK5HBoA92vdPsPE8I1EeY32CcWiRljLd210ztLHLujyJYN+5FPIAAJ4rzXVdWmsob2Ah75bVZI7lXUmSwMbnbI04wJGjcFm2bsgd+/QWfi3QNN0p5LB/Ju7yR4bu1RojJDOjEwzgbv9WV5x2zgivN5Ly5vrG7UPDevPcXAmZUkEgCxgySzbPl6nJUnIHXigD7S/Z3/AGlbfwHaxaVBcXMKzsi3sXlqIJQqoPOS/hwUYyMucozAHLZGTX1R4Z/4KA6ofEISx17UoLaO4t47y2ivDd2Z3oIGYXCR4+0oVBRmCkgdAeB+GOuprOlNNeHUvLuS8cf2O2mKFLd4mRZLeGM/cKpCxz2bvzXBy+J/E1vexDTrq6jijDzOYJAInlJdg0ohU5jzGxXdyAozjuAf1G+N/wDgoA8vg+fQbnVV+0LbkG6LulzMAHRS/wAoE9uGxuOSMZBx0r8LfiL8epfGPjG+sNee01OwnvnkM7RxiK3kJKJJboYMNGU24bJXkAnrXxZN8S9f1q7Eer6lqKR2cBjN4zSvdTJLOXnitYVU+YvmdSAQQc4xVK0u4Lq8eaSWO7v2lafy55PKdoEYh5Ym4UO0nzLGSMDgUAfWFhc2v9rT6i1zDNask1lY2StDNbFfIVy94sfypJ54JVRuXuiKuKxtV8Qzrcyx20TEXV9FBGod/MW0imeJbgxOnKiYM6gZIDDNecQaxqFtp8E6xPG9rK80l7siAeWQrxeQ7iBGqZVSByR8ueKsTapNqMnlrO5hsmaazChIxbBod7MZsAzJ5pcKMngelAHok+rC3s2Ms05lnvktreeR0e4iiZt0sTMBsUtKeCOefWuia51O+svItpnmlKFmSUtC8QhIVluGCZmPldAG3euDkV4xpXiBrO1u4rkreRkDY84MlqJnAllmngK5afnIC9AeB3rpdI8by2qXT3cK3dvcNNHaSQ24gihdI/IwJvMx5YIODnBwOcHJAPbbRvD+ladc6dujlvHhFxE+HjeFLj93ItvLdW4aaWOdWPl5JHGRXP3t7oj3QjOqSxSrqdi0DyP50KyBdz3BgCAeaZXYMi8KSeABmvO4dciuFjiSRpbeK8YBJJIluo79IicxStCdltJOJDgseCASetbNlFBqwS+uI4WBumtblUMSNHPCSFECkrmbK/OQBk5I60Aei6pYaZa/a72S+DxxJLC9okUL27XM0YVGiZGwXEoKySIzhGBDEGuKs9M1zV3uXTTJIZdGhgQyQ+W0xt5k2m3ZjFmaXIwcZPBPvV/Vby1vrK2gWaK4exE1pbtGMSxBpyjRvs+WdBIh3EZfcN2Oamtru5sYLKGCfy5rlbjzmS4NrPczsoKSu7tlmUl15xlh09QDmbawa3t9avbu0MFrc26IrBi7oFDn7NIeCsh2EkhcZXAPIrIlm/tHTxbraSXD2kaytJ5pdrRoDuW4ixgqghIDE4DEdK7YWtnJol/HEyW9vd5keS5We7leWNljbzGXOwsfOJyBwckYNc7Y281zGoF2rPHaJFbG1h2JHbXMw3yRsvEzKm0SK3U7tueaAOA/s6XVR5VvGsU9nJM1tckyi0ni2qZzJJHnYEYFRg5OOc816xFoep2OlPdCaBjPpxuoo0lU3cXlQzXDN5e1CLZpIwFXJIBxnNemQ+E7aLRLme/WyUpGqfcZYtQWVV8ossC5gLn51PA+Yg4PA938G+AtK13TLO51KOeRIbZLC3lIFtGiyiBJv3rlm2K7ygKV2so3ZCkGgD8tkubeO4F4Ld0u5Lsg216C1uY1kaRpIIyxI3SOVxnK7cEV2Vlp8U17Kt3aPYuZi7QRSGW0ZQyttusHAYh12qOmMAfKa+nvE3wW8Ore6ldWPlJ5f2qS3tLWbeARO2957eVR5EkhDyMicJnA4Ark9PtdIt5rsrazX0MzCVLpbZWs3ukYWcYtgTvkKPM8p4xgDPegBfDdx9mguEt1NtFbPKv2cy4815UA86NtpzG0YCBR2XPSvRLXxDAljYxzQSi2uUJjZSRBFJCWkGDNhiWycjG0fkKrjw7HqM2nWulLIkryATXsyxwK9vGFkjdhGSRukkC464GcYqbxCunaJPpOnyRwXc0RnknwsqlbTCRgRhgB9oaXLA9dpoA7y3vLO6sLM2rhJhAZYomjTKW1y2yc/vAA+EAIxnOcj2xPtM13qDtAjoqQtBN5Y2ECEKQwC5ySoHTPJxVKTU7SS4jtLJ0km8g+RPsKgWzKDEgyAN+e2ecZHGK73RbGOS2DnNzccQqiqVLYxI7MUHy/OXXnHC+nQAzodJtJbae0F1Jb3DGKYbyshmkU+Y7OsgDfdwARwM1gbPP1GLarShZ4lZWmD28yjEYjG8r5W1R8wzguCRnNdrq1ki/v40WJ7VJnR2OPvtgeWw5kITGe2e1chBo8c6rcAM8gLzLIUVmdwWbDSGUFGJ7bT170AdsL2x0S1u9Pt+JbiYkSTjz5IWcAqsbZJckdc/LyQW6VzpSK7uZLlri4aWFIpxJKlsiFxIwwqRtkIXJ7YAGeBXM3atc3MUrxnfGpVl8xzul5B3MDjIyevQ5yauRTl9saxF5mmZFaKRWjWOKMAxSKp5JOfmPHBOeaAIZrcWMsgkie6acF0kLvcKZCTllRCMIEOMAnp1xg1z93e2VtbXLypJGsKuoUpIoG/AXaMeowOtdlfCWC3llju5cqFSGKVEO3YoDABBu2gYAJABxkE15RriOjzStvCTI0pIPmKzBCzcHIHzE4BwSPzoA4jW9UlleS1tZiqGYSIjsdy4UMSgHyuDx3PB5FY+nrPdSOyvMLUEB7iQpsjYDe7besY3ZAHoODUk1sbuZJz5kkqhgolieNSrAP/CvZtqgdeOOBXSw28dhB5l1b7HuUS3byNwBbYHEghZcMABjPP1oAyLyKwuHiWYyBSm6aCJVCysOUlMpHyLkjnoc+tdLpl/bw2v2JXUSKu+2QRySPAoJISdY0IdS2Op571H9ls7pbe5jWS7MJjRlliaJgJBtZpVC5EAOe3BHpzW5pugTSyTmPy1tJpBbmaH/XR5zkhmAMsa56rnjrQB3fh9bXT9FukeaFLu+KzLFP8uyZucQRLyykkfeCoOm7HNcxda0UvbofabC4vFg8gxx2KPHAYzxvDsBPKMH7vAI6njPS3GhWkOnWqyz3jyWUkIkvkiJS5XPy2ySdeQMZB2jPUcir1n4f0+4SW9JNk15MFEcsCXjxxw4WRElADwsUxk4wTwCcUAc1Z6Xa3sUuqxPuZUC7J2aOJowQZ3tbcNtjmLjgE8AelPaymuvMikmubwAhPs03zPlSDBJCyoAY1B5OcjHXivQtX0do4ozayyNY6aqtNFb2yxkySBhbt5jKNyBQN3UknnPQ8/EtlePbLBDPCylVVnlMkjyyAhn3nCiPd1TOcdPYA4a90jWYxMYLO5lhBAlBbzcRKMlvK7jOe5NSBprWxtp1tZnkmQrKdu37M6MQspBP7uIA8g85HFdlOk2h3ccct5d/abdYYpYzIFtw8z5UIpIL8djwBxWNruvi8a5WycF/NCXQVjEywpw0ajZsJJzyD/EcUAYj3s97bM7oLiNXXzJ4kIEpOEPmR4VpJV6gAZ479TjRrBGZ5tRJRmd7eLMLRlbURsC0qKCQ53DBPIBz6Y17eHVI4pJtPie2ggDvGWAkcK/Esl2HIB+X7u36jvVe7ihMUUVrqUUcplSe5MkRlj8uTG9y0g3G4AzgfdA4oAyvsUE1hPc2eoLdW8RSVbe62xpsXho5GYBncKDtxngDHPTNDxSPcC3kniWNEZTNJF8+MCSOKMNuWHBHB6gdK0ZLAMUjmvCbXLSCaWWOFmDuCgeFRj7oJ3H5VzyRxU13pi29vc30VxBJapE3lQSAzzzvMNoSKQ4B6djwT3oAzbSTyEt7Vmt7nTZJiJVQgFAzb02MgypDkc+xr6o+CM0DatDGbwWVskpF3bKCIyVYMsuZuZEdT8wGQOa+XbRZGmtrp5xb2sdt5K28cCsskq8lSqhizoSSxxgA8mvrX4U+HZLiSzv2vLgO4N7GyqBHdFV+VVdVwkPGGyepxQB+5H7M/wAR9N0GGzkmjaZiwBMcW0hoT8j4U/c8scE8HoM54/ZH4ReOfCut3FnNvt7fUGgUNeSFYt7lzsiMLDBcKDx1/Sv5xPhL403WUMMVmtpbwzRWVzfxEOZOjKIyf9WRgndwMd6/TPwX4o1O3sdMuIp4baZPKdZ5nSdEXCDdvB2ySOiLjB6vjtyAfrP4g/sm4Dy3zRfY2yheJ4yJQQTGVkzlHP5gseleDeJNZ0ea5udH0+6tfJt2SFImRpbmG5bHmsWWM9Fwc9Pyr570X4j6pqlxd2uqak95DAG8u1gl+zxQSpGPLlZnYAqWIwO+ML1FYUHi2LTLp7+4ltUmndXE80imVpWl2YYZy4zgZUEUAfSNnoNtNdLb6hbXwglh2Rww3UW5rtuVltiBxNyPk+9njGcVk3sWk+DI55dT1eed5WY22m34tkvJfL3bo7wA+ZcMCpAYKIRnlxmuL+H/AMSLrV/EUS6hdWkVnbi4mWeZEVGi3BZDbu1t+6cSkEO5UnHGa8Z+N2u32oeLryRr2K8SKFjZWYu1Er21uZPnWQfctiWUZONxGGNAHq8evW8oe6a2hSKe6SO0Xctt5kKyB3jlJZt2RnBzzjgnpVbUPiBEl/C0/kz221IHhWZlWCAEblAJ/csRjlguT0zxXzvZeJt6iJpS1x9nBW3EqwlWZS0kMihiFlCA7HXhScls1k3GpSXUhC3ksysfMjiklK+W+0sA7ouJUOMBmwv48UAfTVr8btI0a4ni0q2g8y2gKyC5gkMkVuzFY5w8mAQx64PA64HIgn/aEg1bS9f0mbT1ae5huYIZYowBJa3aGB4YmEmGYEkgg7OR82a+NJorxNXuLXT7Rpo7qSRLtrmbe5jdw3yOGIW2UAECgXMtr5MVzqKw2azSNKzpcKsctq+9Y4WSXzDOcfcVSvHNAEkt/YC7hMkEnl6jdTnzp7yVJLeFzDG8Si3mQyxqyNwu4jH56en6sYJ202K2v7jUFt0tyoaZLa48xDI7SOkyE23lkbMjzAQQQDUVxDp+oToluFBYQSzebbwIrPFKHjVZncSW4IxtIX5s4bqaYmoKmpDTtPmSH7NDsnnhxIAIvnlk81uW2uAvB5XkfLzQBkQTald6o2onz7VbAfYfLNqkwLLc+UZo5I3LTBk+Tc3A+8cDkd1Nqdy1pLGZrqWSVUjjlm8t4VEjbAY1B/eMTjyw3II9OvBSa9qCqRNPZCbz7lPsxYxPNA0Wx1jVfvqrHO4ZGRjOc1JYQSSactzZTzz/AGZYYzp08TNBDDDccy26n5ZJ07Fn+bPHTNAHUXt6z3oNklxdJ9mzNZiOKK5IVSGM8eQ3mmL5CmMc7ulVrqKO5iilLvLao8ZCbn3urRbbfeg5i2MB5m373XmtB9OlW4S+hikubO+8uVZUVIpI4k/18UciybmJHIjb73Y8VrRW0m62+zkqL1zbGMw8KDjyQpK4MhyML1PTnsAZNlaR3N28fmXN3Pp88C6eszhZPK2Wb+TKVOAdp4yRzx14r0KDTprKxEtzbP8AY2maWKdZYNsexhM+ctn7SHO0nsB+NYljpaRSySbbmwsfISylmYofPubaZ2QpOMs0xlWFC44AY896682txqFp/pd1GbNoUvjaLD5aLLEwSNgIimWZv9YvUnkA0Acxp1zb3Ed5p0tu8FpKklwD5p+3yT/xpt3YjgUE7Qn3v4q43xLowaO6uLm1af7XAX02MSFoIXU/ZkEnkk5YDDHDDaSd2K9N1HS4rqa2kkkTS5LeOZWDRkI5x/eHzHv26msXUbC1lsLyO0mktlQyG1txCfJiWckXlwjTHcwM/Tqe44oA8L8OTXTa9eeTB4feXSpLSGZZtzSmeBy7mXB/dyRt/wAtDhXx8xr6qivPCr2litwLSYw+XLdw/ZBIYmmQu0FuHG90kXrn72cDrXzc2jafphn8lYVl1PYbaS4IjvRbyPsnlfH/AB9yu3Y5YZ5ArhdU+KVx4d0l9Dismtr6O7kilaSZpJ02ttUnKl/L8o/IcYHQ4PFAH3YPhj8NPFS22pxbtFvYFhM9tZiSKBpJsDfeRSOFgfcDvVNxMYxy1X9M/Zi8LaxJp99BqC3E/wBsnjnNrK6xG1CPD5UcUaZU7424x3/Gvz5n+N3ig6adPtluIJlAuXminaKa6MTbPOmCg4QEkHt61718MPj1r+jWTi8u799iCeMRyR2ZCGKZ5DbyyHaw8x14csecdTmgD7Ksf2c/hRaK2lXTvNqUkNs+oW1zfvHDtkn2i6CYypBHA6jd61wnjD9mj4RwWV8se1prK5ZzM108k88OJmlgcj+Ib12qnyjue1eCeI/jP4i1HS3v/t5Oqzz75pghN1Jp0Y3RoGhGARIOR1HWvDPFPxG+JOqWZ1GTXZomW6M9uLUZSW2MWJLnUlDdcnoOfSgD3+5/Zj+HEUGnvqOv6q8c7TW8EunSCwWOJYwBLIs0bmUFgfvcnGc96gl+AfwgsbVJE1S6vDaxkSn+00SO6UTYRbxpt5QnPGzJIr4Q1r4leNLoX6XmrXk8AlijawGqXSQYB/dyC1RP3e5f7pwOM4qxps3iXVLF7WDUdRt472GKVre51CVYWVJAyl5WAaIoOMNtJPQHpQB90aX4b+CNre20fnWTTWksZSGLWp7hzPC7Rwp5XlqZZgoOVk4PUYr6M0xvh9o/lanYRXUzxx29wLS3LSJZz+ZiD7VbNgSbjggOzyccp6fnD4W8PWdtcQXt1LdsZ1ihgMDi8ngvIYwu0WzqrOjKoZWJDMTgZIr21NTu9NgW10tr/M9zDJqFrFexwyLdwx71jmF0HkYMwOQBxj5aAPfPiT8XNQ0++mNjpcV4yJALuQRm0upTGgJmnMMxEKbyQFA5AyRXzVrnxE1rW45PsYENvNOzxWsDvO4KMJJJ3vmBWWf5nCqMBQOnY6F4us+KJre8jW8hW5WSCS9eSZRdysAbdnjkjBlUAkAgEMRgEnivJIL5tEvdSsL67uvJ814tkduI4rN1/drdxl1wqu3OzOQDyMHJAMvxNHfam7yySusyzvFMupXbJIplLLHLI6bY/KKchlJPODyK+WPHenX1ppuoR3EAt9hnht53mea2jlzuErK0p25Q/IzcDGGOeK+pri/j1GzuHvr+2umErw2UYglhW4ZELw5MSOjyCPBLKvXIIB6fOnxHnufsGpWRu7PUgYHPmAyW62j3ClYmhVQfPmyCNp4GPzAPzw8ZapPZ6mbW3tbRjf2bW73t1IxhtpGYqBAFZtrORyCNufXpXzzdTySagsOozx3TW7eW7wQQosrI5kLA+UhnCbtp4UfL0r3Lx9pE2mvJcXt6pikiniL25zPb3KHMb7ZMBGYE7cjgnPevnKGKbSdQOoMl7d2r3Pl2zXSh5oEmXfM0u0bFDHOCflzjnigD2fwvqVpFdQKkmmx6XHJFNEbu3kVbOUriZmVUCtk8DB68+te52vi2y07U7Qy2xuBiLyNNisYTDIkhBiubWYktFNhiQQDx3rxbw94atpbe2v4T5clyTd209wI3tYm4H2a5hHEg2k4wO3XpXa6jcXMMtrFOkRvY2jWLUAQUKJhRJbCPPlqiYBU4Iz0FAH1dFeCS3gudL1N45JriO9lV4bgzrIVEflRssON4AORnB5PQVS1/T72W6tpbfU4ZrplaScWSvbXRt5GG9XmLEMW3AHsAOK8n+GuvyxaymmSahI6T3kqzm8dwY3U4N2u+fAg2nB/QV9R61puhXtkYbS60m6vGSOa3jjgQyyzoMOtzNHIGiDKAFIGwbgSaAPkvxjpV7ayy3F5BdWQkuDBERKfOmZyAsk+8/OvQZOCBjI6V2vhrxCbXR0a6CozRiMRIyXBKQYX50jU8ELyp/vYp/ju/kgst6JC5a2kiGn3sizXGnzk4LRjJYoGGct97ggmvP9LsrGeO1msr1Le4aNbrUYWmyNzHEkkatxGhyeOOTzQB9ieHPF1vHpvlWlw7x3CFEjgCrGilBIttcRO7NGpcHGEUYB5GM16x4G8aWpvltdRjhitLYq8f2WBnkimVlG5JCSrjzCBljxnjnFfFsd9pZWz+xNMGyDI7u0EsaQEHKhPlc4D4Y8EN0PSvW9O1vSIbAX8DpKL0wxb4ZytwH3kHMJgB8vpuwOvORQB+lWi+KNHurO4ihn+2IYHZByzQsnLCWJsAsATz37H12NK8W6XFBMLVHLmMJ5jDM4P3EY2zrggFmIC5IwK+LPB2uGw09L1rqPMt5bo9kju8wgkbaJU25LnOOMZ45HNe06VdzyTk2ghWKa4e6ja5BExUbRGjKoyke7JIODzQB71eR/a7eKdR50UwkjWEmQywXDgF3jLDMqOp+YdQeBWNqGmxHTJoF8pGlCyRo9uMMyc4hOSwlyABnocZq5o321zIJTb/AOieRcQvaSh/LlYr5qmLOTlSc4/ve9dFq1lA9nLNFNsuTGJLYwnL53ZuW/eDEbAZOOvHHagDxHUI57NLi6uLKL7b5bGSyDK07QTKrebGpO1ZM7cgHJDcV5tq9xNrTNE0jTBnby7d7cLJAEKeRZqkTbnbcA2MEHB3EZr03xY9rfG5lWSOKS4gET3EwkbdcRRJGImlYAq5IzwOfxrzjUtJt3eCSylS21FWjnu/LM7cQBAyRqilkmPG5iMbWPWgCn4ftpraW/jnjty/2R2eTyJB++WN43t5pCSsG4MBxz/F2rn9RkjM2nQy6UIgk88cqrMhKxRSqsc0MkTuPvt88ZUbhkgEmvR82wt4dRnAgH2pDdzSGSNJIUQ26Quu3lpCGGT8y4yRiuC1G6sIb1o7S1hWG5mJZ0vWltUErozecswDxyHcMDADdAcZwAT6Vpsl3d3N7FJZzol4kWpyJMx8izQHy5C0TRBcBHHRiMZINd8unW/2Ezx3CNePG8RRIpRIsBk8yQwKow/7tQGPUK5I4zXLaDcx/bJEktoYdOgyZbSeGJzLCGldmS7t3LR4U7vmVl7ZPIrcub+1SaztrXzfJDG6ia3uXaVoY1+0kSzPHhT5fZsKQdud3FAFNrhtKtbX7PIYtt00lgJGeZIbbcC0E8cj7vs4ky25gCRlTwTjmvEeqPqFzaWdhZI9ndSkyjzTBFaTxAPczQbWyyFdx3IGCnnqKm8WXM1xJJ9hxPILWQJcKPlheaLaZcr8nkYkUL28wHJ4Nclaau0I8iztFeRQsclnLKqQkBGaS4humb9zv8twVDZ7YoA9U0kR6fpsF7vkFstxHZLbzSK+yK4lRSftEpXKCZt3PJAJGa4nW7m/Gq6rFc3FwrlYxDFEJZQCBu+2RxSJhQ6ZRXAKg4561YfxDFqWjW4nuTahtkYs7a3F7G8jzBLO6kkA3JGI97k9R5ePvYFULWS4g1yX+0pYoprOCEtGyzvFdJJgBbWR03yW7xtg7QQhz0xQB2Xh2xNvNCl+Zw0qwmWeKHfGhY+YtzezJuWaQRrnYvzLjkCu20ZYDHdxO9z9ma5nmivJ5InsYprhpBNbXUqOzsy+SwCbQAOpA5rnvCt3bX9o6CWIymVtMjV4i7WTwI7eab8sNzYYHBAR0GN2MmuvfTL2/sbOVGitbecx3F7sUi3utRhniikuIYOPkCNNuBG18EAkEUAdKttaX8FgLySC0iS2bS47+1jaGdIYHMrSpChaNo8f8tMFhjOCRiluPD62j3YmvGupJYYnivdQSaZJGf5YRBboUMx+7wFYEnGD0pIUuPDrxRuJtY0+3xAs3mLJEyzgHYsbqoRWLhQFJOGGByMz6vPcTG3gmSV5hLP5DXEcmIrOKPzYHigQZdhIAAv9KAPINb8O6dA91aK7rKZbiF5o1MayTvA+Hd2OXkExTCKpIAyeKqaZNcW+n3Ud9fmS4FyLQWsFxAFkihZEY28RXIkVGy4OM5z71tawt/B517Fd20rXVxbXcoktzJEskKmOae1tpSHiYyBVbAPPzdK4zRrJbZ7XUL0W4kjafVJJ59+YL653hpQygoULADaTx3xzQB0U+qwT31lLZ3ksSWts0iLHI4L3aj98gd+UVgcFThWIwPSm3PiZ9Gjsru2tjaxOhvpQvmiVNjFopvKXGAZB80ZIYnjGSKxNUg0+S+tZ/MSOCQ2vmJHDMyyHcsnmrJCpGGAOeRjHJ61uahZmWNbhbq3BljkWS0NqTLO0KhvKgZgdrOxV1I44OMnggFy98ZXl7HHeXuordWVzJarcRkSSSwtdnzYTbSpKzTRjo42AJnBNaFpHbXM89xYtdRxr9iwv2cxTxXMn74GWRgCyg8EE/NnPQZrz+y0GKy+yXmqXElqLm58m106zMhtfnkWaJ5vMAKYQEN0wCcY4A9P0zURbi4tZ9pnU2dlbw7wnnsVAF1C5mO+TJAKt8wxnaBQB7BofiKwfTbmHEf2zbDaxtIHjR2SJzNBMVGGUiVgT/sjHNMnmv2luZ2tPIt7NbeJI7jcY3XcxilR8ZNsFBUDtkMcA15toymPUl0+bdGhWCecSSl5FklXkFFGXXZ1IGPWul8S+JLOxjligm+04iVElacPC5wA4GG+eFfLU/UkZzQBjXl/PdCey1C5e7+3Xpa1QyJDtj3ZLNKPneB2AUqMsQOnOa8n8W22oxyoTczLb20k2x7mcpCscZGxY/Jb54yeBnJOOldza6idWvNOYQyxSvGLW3N0n2aATI4IktWYDPJGW6DvivQNX8KXWpWVlbQxwTvFvN7LO0ciQ3TL80SPJgE7sBBk8mgDxXwjJqFvqkWpSSQzQSwxrPa2bK0LOWEkbGR2Cq3IwCwbbwOlet6pLomotcyakpto5bSURyNEhaJRhnWNiwVmx7sBnn38h1Pw7/Z97N9l1RtPkjnt3liiika3RIMLKjqRtdl7YONvU07xF45tHsxCI7aRFSSBLuWSb95JBGBJdWsDhdsTng7cjPSgDM1O/s9Ju3tNG0641G1AEr3SSb99xISZAWQgbgoQEY46UV5taarHbQ7JZUZ3Yy5Nx5R2yAFQyyB2yB3Zi2MZ7UUAfTsxuUZN8iW6tOwimz+/llX5fndshmIGMZyPaun0vVJEZg9qYZ7a3PlSN5YFwh4Z4o84LcEnvn3q5FoKalbwTMXkSCct5twQYY8Djam37xABHUmp7a2gjY3EUQn2LJEHdCCrZxujXJCISDnOMjHFAFe8a9+yvdidbt3I2jEKjypMZjCsQGdeASCe3HSsyeC7sQ9xaO0U0cUTzKzBiUkwT5ajneBjGO3AzWi8hL7NztGZHD+Xs2xnHG9WIwCeARzj86l1C3s57CSKVvs8yNFI0fNy00IIMkiIxG1R/Fzg84oAyNNvrqe8hkvrKZFQAm4cuvmR5J+VOvl4GRx7A0r+Y1891C0s0kryLDKjKqReVjyiFlI/eE55x0HPep5LO7uo5RaSNJBCVInhjUzvAUXEMcTP8iYBx7fpzKylXaCK5nMjyIoSFvLeFI87l2srCO44yScZz1oA9MtHnuoEtyAVgWJri4D7fnJBL7yQEUNn245pby1upLuOBJ1aVQoN7LKblFBAIXyxkLgEfMxA468iq8M4eNLo/bJIY0jtHwXtxI+0ERyu6bSMkc5A5969U8OaTFe2N1qk9uY7sKqxGb/UOkQ2oXYqAq4+n1xQB5xc29zKhW0uGe4tApuDKsIReiEx+U5wjccJlv7wHbZ0fRJbmMrczvM7IrLcMGjEYjO/7JIy/Kw5YZJ5/CumvZtK02BpBYxXEkkuyYRbJ4klB3Z2qRhM4O7JH48jMi8X2Wn6Ncx6pJHEonZo442VhsYs8SoqAtuJABABwPagDs9PSTSlto4bV1sGc7o8nyppOCDFg52Kx7dK1LnU5Io55rldrrP5cUUEwIZgo2s7FvlXae+Mge1eMTa7cXEVtKL94oN/2hDZ3KOwhccxIHfbvLKAcEnPYVjQeNL57q4jubS7nsbYtPGnlSeZ87eSTcuFww3DOM59u9AHvEep6cLcWt2IxHPOpkaCTdLMrLkKIycD5gpBHWvNfGPjiy0KzvIrN4zqEFu7/AGe4cl3iHyqwjUYDgbcgHIxyK5WPULrVVlgtUMcQk2/bARvgKMWBDE/u2XkYOD2GetcJ4q0WPT9QOo6lLNfPDEPNWRTIS1wAolQxZ3ELk4P6c0AUPC/jPxbrjSSm7khs3uEUXZLW8Q+Y/uAzryeccfyPHv0dtqMxXUg863MQgRYpLgSxs7qC9xI2/mMr/D1OflB6V5Xp0Wnz6ahb7GtrKI/stoYxmFgOJp/KP3+pweSa62y1O0lU2ETzQhY0WW5ZpY5nYY8t4VcYe2z8oI6elAHrMelzaraAvBBb3duYgA0uy1CO25ykJztIx91ueelec65oertrht7Zrl4Wlid2aNxbOCArhSqYRFAOM9fWu6g1KC40u1tVkk+1faI/tDBwjzIFwDCDzMgx1GehzWpqupPp1jb3KzRuZFe2lR0YrBDvAjmaUIQCHIGM546dKAOFXTreXVYdNvrVUjEfnu9rEzECNSuNoGTJ1PTntVsaRborm1MkU7QSq9zeI5CxqxKCQRZZcg4GenOelOv5JRay6mzwTs6hNsM2y4O0kb4yPmAYkdePwqxp+oX13ALe+WKBIY4y0JZDcOrE/LcSA4kXCnHOaAOJudXv7eX7IjIp8syCW1gZ7Y4BRFZnX5R/ePviqE9trdtbRJPGolkzLEGjBgliLb3fewy74I4HAxzW5qd9Y3DXwW1a2vbUGK0W2ULDcRZAeORlBJY/e5AHvWVdXSeUltBPJdXqwp5chRgkeRu2wLk7mXoWPp0NAHJ65fajHPAtjbhZpVgjmc2bSBombY7GbcAkKDJIXpnFef3eoaxBd363EEMV7MHt7S4hjiWO5hD7UhjI5xtOOPm5O7FevtJfi2a+uJLe7ntlSLyMeZdTQsclBjG4cZJOPu881xHiXRINWjhvGY2htSDPJBNtKSyHcqwRxKRGyNtBJ659qAPPmsNSOo2epCZY760W0DwWxHnw3HmFEE1ttzMuwkFgSRnk16Jd+JbyKURS6s0SNIJrcMrC3hkiYLNC7sX2Fn3Dlgo9MCsIR2llM0yzSXayxCGW8SZZrsyqcRtcbCWSMM2cgcn3p1/badp0lxdamyTW81mvlwSsypu+8XhAkGyVjkgMASTyKAN3VwdWhTUfMtRZp80kkUoZpIkUGVIQYsTEseQrk5PAqxpFnbLplvqGmLLLCrrFKslt5SxF5MeXIXJeTK8qx4GO1cx4b13TtStZYdMD+Tp8yPtvLm1AhzMFcACU7Y/LJIB5J7Cu+0vV7FLm5mNzFKiZgWMqlzbTIM8o4j+W4UFuQD0HtQBzfiW2jluzMNQuoo7eFpnIKLt4CA4Q5dQccDONvSvSfDF9BeWIlttt/axRCCWDeYxdERhW2ksH8zeGz2+biuNj1CwuPP8As0MrRy3EkUNq8YikAbHmTuzRjdEwyOxPDYpbA6boOoQRzXzNaXsjstnEHll0+R/uyXChQAobJBU5I6igA8Q31wkmmR2Fi8AF86m0mmfZCS4YM7bjghc43EDn6VsmO5lsEv7K8mjkM3lIl1GeJF+RogiDkAHO/wC6c9c9Itd1JbYWcU9y90ZHaKCSR47cSQKd3yNIo3oQRnnfzgAkYFTU7u/g0/CxSRu9wslusQknjKhDhkkCYihOOVfaTjpyMgEFh46v9Bja1vYpo5ZJHjnvGy0U0SHdEihSQPr2zzisYXthfapNqRsNzzyP5LyhVMoYbjsnJ2xurfdYkeldFALHWoNOsbiS0F4zPJdCZQVw4wkSoBnnPy+uOMjmus1Sys/Dlqk0kKXKW8KEW0MKyQQBBjcXBOWYHn0xigCaHVrYXWlRtDLNbLCjqftEhWB1UbpEJABO/wDhbj04JqfX5Jrq+gvBGE06F0khnjmC3Jd8b2Z3YeWCwAIIHTjNUdOvotXuILmwspxiHY+6EfZkjwdx+7hXHYnr2q/q0qH7Np1pBHEsiKLmSZ99yYAyjfBGzeXuwDjJznmgDL1C+huLWaZ7aBopF23/AO/ZrhrePKh49p8sAsRn5skg/QZvhuF1F6umRiGMwjyEkV0M1wc7JI+SqHaVwxIzxXeaN4XsLKzuIgX8i9ObqVism6NwSYWLnEZJwTg4GKrS6be6de2kMKCbT7dPNCxyKitBC24EugIaTa3HPHpQBw2q6bPqT6fbNIpbzJXurOJQk4u1ZV8wAfM7dyw+Xpk+uzY3LLHf2txFGyhkjAURLKh3iORt5PMe0Z56HOeuKvTT3Ej6lqFjFOt2yskKERSF4gQGtkl6h/LJJI+p9sWfW00O1gSXTmjuGiuG+zXEYaXy9xkMUjlepyWUsRxjHNAGXDaRTXc0FtqBSS3vdnmCR4lQqhbbNgfNHtwNwyvP5d4kkKafLZ3Ny88d2qSTTROSd8eECR3BBPk4AJHA5xXnls8Qms9SaW2RdSG2aaAOskAkJyN0YKsyqxGGxjGOSa6e88QaRodtbac5kvZZt0VuFSNYpYpG3vLKM5WUlcc46elAFi0KNcS2ltcyzWqEPOk0Wxo0VcqokLDy164JwDnjrWHBp1nNqk99a/Z0mjmYRoCGljkbIErEsd2AT0JBzxmukXVz5JuWgtYU2RRgy+XGqQggKju3+tb5T14+bjPIryzSNanPijWLszwrG/nNG0cSbVWRwiAtGTkj+EY4zzxQB6FcCK3uIYtjSCRpLplcqzyOy7SBHwYcnJ5xyOlc5b3S/Z9RRba4it7eF8tNIJFk8x2Kg5GFZNpwCQBmpoRc6xZ31rd+ZbXjSGG1ngVYpp4PMVl3srEHg9V6g84rtreze40ddK+zRRLbRIty7qBIxOcNLk5ZCucH39aAPnrw/wCKLNtWWxi0SV2mk+W5vpSENxEzENGkTkMduTnocV7Dpcp1eO4b7LazzACKd3KpdIjygfuwCNqYU4J7Z6Zrl/EaaTo+oxQ6Zb28epuI2iuXiBhiCcO0fdJSwIGRnA4yaZHLeXesWkNskaxXKZ1G4t4zKxdV+ZcHaI8EcLndyTjmgD06PVk0Vbya7hVISrRi4Th42VNilthOUxxu9cZrzXU9SknjgliZPsc83mJvkEk8USyEuyNk7Rwc9O3IrtdUjheyjW5uW3ODH5E8YWOIqcK8ykYK4UHHJyfxrz+z8+V1toZIJ1jmkTzI3XZDIpyIGQjDRnAz9aAOiu7SC6traW1mt3jkUO6zIrC7BAAjV9wOck+2R+NYupafq1mtuIfLhbfDLbmDcI4I45QZfNZj85weBz7cVtaXJqCTtd3kQkhiO5BA6bbdwSoj8pQQiYOccHrniqHiC6vYJopZJhHbbvNC7/MSQZ3MWYD5SSOnbpQB1Vv50NrJcyqjyrte4MUYNxM2MxvGwbcB93PfnB9Ty93pd3qcrX82pQQW07yW0Ft5SmfBAL+YxOUZjxz0xnOK1rSb+27ES2kt0s92fJYwIY0G0ABUaTAL4B4HXrzXa6H4SuJPJBtIiYfLImuWHnySq2AGQkLu659M84zQBwkGlJeSx2X2OJYkjjWKVZcwrI5KMk5WMgsUGPcnvXoejeGfD3haAXV9BaQAOnkRyyoyqWDPjLdu4BA68DPNej3Z0rQ7Z5pRAt3bZZ7Z4YhCWHOCi5aZ87sFAcdTivy2/a2/a607wZHc6RoM8D6s4uEdEkkcROymNElUQlYZAhyCSMfUUAdT+1v+1N4L+GGkSxW92kerItw9n9jeNpGXBzvDDCIDjjqMV/Pt4++Knjn4++Jmd7jUbzTL2WVULPNIkcWclfITIGR0Pfs1bur+F/Gfx18RXGv67d3R064u2imkuDc3ItUR8BlXGJAWxgrnHHUZNfTvgz4d6N4O0OGJ7TT2urSQXPnSusVy/wApjXyTF/rAQoJ34x0IBxQB8xSeAtJ+GmkPJFPcyahcWsdwpEW1IxMFLo4ZctMONvVvbAOOftZrvUtVsT5l1EkNv9pZ2VjOu7lXWRcrt5GVzu46da9U+InjWLUNQh019LjfyHlSdpSfs7RK2Y2RMZe5UD5gCTg9PXjTLYpfach+w28mPtc8tqWS2+zhT8kqM2UyuMqcHnOAKAPY9P1C20XwvOtyZFnuYWUuiurXrSRs6FMttDAdQFz83evnG58m+nN95Lm3MFxLNuuFlvJZIGCYjIQMjAkfLsGO2etdT4jvdRe0tvs6EwJdO8N+jrIkKphfNUq52IImI5A6/n5lc3tytzLHLLHc24iuFjkJfIlX50Mbwp80jHqOcZGfcA3Brq3VzBDaSyW8vnw2sYklNw0fygtucjDrtDZAyQ3X21L65kaGaOOKUbLdoBdKVt3cyMfNdHOVE5PGTjA4JBrk9Otbd7beImMULhmCoyzxzMN8m98Ymy3C/Nx0zyK3Qst7FZiOQi2neIQ2btIlwCrHcHSRtgU46Y4HrQBnWWnPJcQXkEqyW0EnmiSVLZpYZYvvoZgjb48E5wck9Bg1X1Tw9ba24v1BN2m9YliBjM25jh0KRjKggYG0Yz1rrrGyd5mA8sW8TPt/1cMccsQbzY5AAqO5U57n1PNde+lW1oNOlT5pC37q6KPutMfOiQKi7XBDdegxg0AeDeJvCs2mabprLbbbyQPFLFdRtPsNwMvMriUhMDuByWzXi3nXnhjW7C50+ZVuLO5WeD7Sp2OyPiWIRxRjL91Y59TX2N4os7me3mvHFxKER/OaNzFI8SYXYgYZLA4zwByADXgeuLAt4zrbeTNHamG0l+z7ZPP27i0m4EyMUxgkAHGc8UAfrR+yR+1LNP4TXStbv5JlnmeC4iubxhFaNsBF3DskU7AFXjaSM4Br7Yk/astfDlrHZ3Ny89s5jxfySXCotuv3FjK7uNzDqTng5IFfzPaRquveGdSgvLG8lOntDJLfWrSf2c0qqCGhiliJMjdTkKAO9fVPhL4jT+ILW2sGY6jpbRRtcRXly81xal8Ltt1PzXag9jwBjmgD+gfwR+2R4Y8S30Fq9/K0tuPKlt3uARIijI8op8skW0ZJJ4I+tfVq/Ebwh4osLX7Nco0JsvthxI7zSSSrh4pticR4XohIyeRxX8s3irRfFHhnzPEfhe+vjaJbrI01jM4u44OJDE9pj92nVSOp/Sn+Ef2z/iH4edrWfUzZW5VEWNgY59sOGnWRJBmNflO4ngluPYA/q9g0nQfFvh+NY7GR4ltXs443jMxkTBFvNLC7KAvmk4O0sQMngV8s/Fj9n3RNS8N3XhvU4Lc38lvM9teSrIUG8829uNiqj7GPcgY4OM4+YP2P/wDgoF4d8STJouuT2kV28tvJHdR3YciFowsrvHMwV48qQAvQnp2r9EdU+JWi/ELUoJrQQQ6dZRpdCcJbxLvUDDBS295CMdCQQ2DjnIB/G7+3d+yRfeANd1HxR4esppLKK9ZdQtSgFxCxG5biEEgvGVViCoIOCOK+GfAzRWk8w8nzHIjRJpZHVmVGwWRAuI3D9SfT1zX9ov7TXwctfixpOq6nY6XBqUwtZYTYXVuZrm+tkQrsRsbbSXeMh8nI6Yr+aT45fAG98Daje63pGlr/AGYl0seowtb7W0+4lZkMDuox5aspBPcj1xQBx2h3AuYbR73yBDJbrBfSJJ5q3THCq0wHCgR7QpUH3NcX4x8KkeZdmOeWwty88KmJ9ttFn70ku30GDyCVGOtalgbC0sIJ7c3CSjy2LwsvkRtEShcRyn5QXB3bumTXc23iSyuIRHez2rC8ijhUySL5YfDKpaHO1yxA5+7noaAPHdN1jS9MNwl1GuYrZbixltAyJkJhkhLxfKTyeSMHnB4zkP4inlMd1Zyu1tcP5ZvC6vdI5G14R5mAwXgEgc5yM1ifErTpNNvTd2487zUbc9u6rFDAsmHUorYV9wH4HHpXlun6tfW1yyJeTLJ5rbXQJJaASDokZ6Stk4IHUZOKAPd9F1Cwuy1pcQzXDRGUxPGQot2RuMRMQZJCcZ2gjnmpp7SwvVllhF9LIsyQzwKQbrPLTSFY+iqB04PXIPbiPDmn3cixMIWR7mUvHPeRSrNHIxyTE6/fLH0yADXvGm+DibB76SeG2lgie4llUNFmeLLiSUx5Jb2PXPoaAPP11saWYZLKF1l3+XO98BNGoYBEI2gsr4AOCOvWv1v/AOCcPgi81Txbe+MLuGOV7JIZba1RHx57fM0kvyHcueVUEjHXBr8YhqF/q3ieHw9Yslwx1BcXEDEy3Ms8iqrSRKn8LHG3jHev6pv2KPhsngT4T6Qvlxahr11DDdMMCHUQkgSSeZ9gBaFEDgKeQFoA+xJ9YVb5nEFtFqMrQRwSSbTDCd4+0tNudUUFQQASMdOapajqllPY3l3OJrhp5Jms4oTHHaifzNhniKNhxuVQFBJ746VUu5dOvxJLbzhYo7tHndoWK7ULBVBkQFnyDwOvVuK4l9Sl8+6t5bm2u4Y45Z7NIWjheSEMPs8jw7vkTdn5lHJ5z3oAh1e61y4SO7utPspBZQi5W4Zmg8xEYCRZwxBkmAACqBuPQD0uSPfXFut09nZxxyPFNbxJGZBdwMhEjsjjJlXJxxkY+tczbalLK0sN1dQtJFepMZdkU0VoAQQS7csM/LhjgYyp71rLql9a6rDbwRS3EV44R5dUWP8AdvKpDrp8izFdpByqKTwcDOCKAOB1HRotWtpV1mwimR5XWBBajfLHDKQI5IgDzGcHIxxxmvjX9oX9nrTPEyR6naaSIvJjkXzI5UFowI2m7eFsEGMDpyc8V+mmnRm3ijvJbNmB86K4hVUiiG7cI3gadXaVmx8+1MZ71lanZ2ElrJZzaWrwX0SmQR4kVA4Kyo9uxIX+Ft2QAcgCgD+a3xL8BbzwtrUWpXFgl5POwZGt4Yk8y2XCNNu3ks5C88dvy2tU+IF14P0CLRyGi3JNDGk+2N1VQQCjyEbwEOBgc9t1fqj8aPhzplv9s1MQGd4EeaB47ZoLeNY1IELynO8ADB2jJ6gV+LPxt1ay1rxRAtpb3DXenGKB0t2WeCZo1ziKEjJXdx0z60Ae3/DecXumTXHk3Bku5FaTzWEsSQj5nC4Tap2k43dcnGa+3v2UPjLq3wd+J9ifDTvDYX06W2pq/mGOMMyuJeMKTk9Ow5FfAfgjxPHonhqC3vYWEkqB4ohGqzRzPGVLqoYF8AqSGGF6VvL4mvVnsLq1muWktJoruQ28aojMDtVrh4mJfI4x7j60Af0K/tVfGG88UeCdO1Fp43bdI3mwEuoEKrKzpuBE0rc4HTIwK+BvC/xLjkLTRPDPbTMJX86NLa+lucCR4lQvslQfiMkZ5rkta+JGo6r8OoYrqCKWBdItf7QtnaYRwwxAATZUEw3hzgY6jhq+ZLDxFOt5JNb6XG1vaMLYwXBnjiYORILlZMfIwVgSe596APr3xd8Obbxob/VdInlQ3KC8k02ISJOt46lgdkUZydxO4529e3NfM1rf6r4F1YadrMVxEunXT2/mIHgaaWV0Cyu5XZMoUEhi3Pbmva/hl8TTo+rabFeebqDLBHDFAke4SL5jF5zOpzJGqsM56hcV2XxR0HTviBompXWnLaSXaSSK0saNJcRyRgGLCvgRrjhehB6jNAHlelalBdDVZ7Y/arO5QzSx7pZFaSRGOW2AFXBHIU9q8U8QXUiG6Z4EXZPLbyXkYm3RJOCsDJCUHmRgDnPTbyfXi7LWtc+G3iW78P6nK4iucJ9okEqpG0wxGCsg4IBKkD1zXQaZqZubqezXy5Rdzb/PKzTKVVzLJbgkEK4zxnpnrQByWraUbrR5GRIEu40d4xbrI8mo4PKSxqcElhng4Nedf2FqWoW8sl5NJYlcSJiOO3haVFERQ73LRP5YIOzL+qjrX0nqsFi1ojWu+K8WcosDxF/scx/1R8tfuKVxkthSSckV5ZrG9bOWe533V5Z3BhlhhhWOD55AGlkijLKqFCQzA7iGyAaAPPNMt7WwkXdaMJbBSsBgbc90P+eDtI4A+XOMnsOe9dh4e1i40/Vba4f7O9hM4c2aqlvKqvJj7LcTrOVVwxBAZR6cmuE1x9Omu7b7KIIvs04aP7Fu5OP9TJLNKGlkypAIBA+gyYbnWi1sl3cQrDbyKUEU6boAyEok4II2Xe4Annqc0AfrL8APjppXh/U7Dz9U1K3toruOF7UXBupC6ORtsRBGFtm6D+It/F2r+jX9nP8Aaj8K6xoun6ffwyEShArtPtu2aZcRI77svwpDjOQeoFfxRaJ4kSzuNNkttSis7+KCO5a7dmm3m3GAqJEpWKbYBgnGeuSa+zPg3+09q3h2a1ludWuZXhnKxpHOmSxI2zRlWwX2lwVBJ68UAf3AaP4w0W9ii+wX4nEuS0TFtsW5+YwzAAqucDHHHGSMVuSa1mBt7ReYgLlY8nEecAnknf6Y/GvwO/Z4/a/s7prGA6lNfkBGuYpWkzCsoASNgVy+CclgCD+ef0s8M/GO21COO3ee1kF0dqyJKQz/ACBm2pJ8xwGUHjqMYoA+pLnVJCokiDKoG19wV3KsSCx65wSeg71SlvwsMrsisAoUF965BO3gKMEk54HX2rzPTPGEF84WG6ikO1o2t2dPMUhtrF1LZQ89Dg89K6O+1NZQNiRHbH5ZR5ATlck5RehxjOcdOvSgDUkvI2HdXRE2BfMYKcgNhcbh8q9fbrVW81EfPFl2nkjby3iwhChFKqjZwvC8g45PeuE1DX3tt3lskUjqxQyySMWjPOyOLb8wIJyVJxnPBquurFbdJG8iNZkYRrERtLJhm85FbehyQPlFAHb3GsKYI2JKLGI0Mb7XnLOCRhs5cEdSOB0PNZAaS9vIdsUkZWRwjghR5igAB2IwVK8hunGM5JqrbTpdW9y0y7bjCbQ5LpGsgB8tYwOc5OD1OfrQJxiFEUh4SzyfvAqkQBiV+ViBkEg49OcdKAOitr1WkdBbxjYXAdBkNJGDG26Rcgfdzyf4veukspZpWjLNBGgYNtZyJHVScneSASWBIGenBrgEurdo4pLEGGBbaIy228AS3BOXkUn5j1JP9a3F1IQh2Ns6o/lQo0WZNrSABZyG+6gOc46CgD0Nr6OWOQLuSZdwhid1Ksy4IOwHkEZ+tSR6u8qxGZU3oqrIIiyHaigKODyfp3968+k1WUiNVLKtvwzJGRNNubhoywyMr9B27UyfWoYRHcRLOiSHau/aVJO4AkHo3T0oA9RtrwSTptKKJNokeZ1bnHGM8gY4z2xjmnX2pWsZ3LMQwEsflhjlTGcNnJ4zwQOc54zXhV34nu4j5u15QsjqcMqsATyDyAMMcg55wO1YsXjJroFlZ1ZJnSTzmC7h5jCRihJYg8Y46EYyBQB7hcz28odXDHES43sSxL/Pwh6jBHPvmsn7dHFFcpHiORD8kbfcZsLsd4wMMu4sBz0/EV5dD4qjdWV0mX7P5xdmZmYptZ96lhnZuI2+3TiuJuPH0LXKxqsjsAROSJFISJsRsCeGJIwcdAeeOoB75BqX7t5WZYWYNGNoWNiynaX2dQpxnPv2rXGoRyxqgZVljCY5wkxwGbAPXgfmPwr5qTxuJZ4f9GRWkLeaJZydqgkMqqW5BAznp82T157a08UebDDGip5TM8kZduIiQdr7jglAOO/p6UAe3wxxXMj3HlsFhOdxYmI7sFz5LHK4YkHIGdue9a0Fqu4bGidsMIyiqoeJ/meMqCQh4PJx1/LzPTPFSiNYg0DNKI43SJjIHkYBN2VBwrEZycKM8muuj1eNoSsaRqFLkq7HKhSQ7BkP7wbg3J45x0oA7hbkWtqYIzuDhtpRoxFCFJYrncC3Qgnk5rDkuN8PmYcbmKbFIfzDnhsnkcKOD04rIuL13jSaKUJvi2iMk7QoOQ/y9i30J3Zqml9m5jWaSKIOAAmJUHm4VsBCudvI5xg5yDQB08R4ZJJMZUO7NE28c4Awv3sADp6emDUEqLcK6MglGVDAxgRybjwUYuMfIec9SSKzxcTMpRNpkYkLhskRHmSbJHXb8uOenFStPOIBErqQ6kxRR4aZFXITzCudh2AYzjOaAMS8h+zOyRRKZTMPJhIUbQrYR5JFcgqAMAckADjtUN0bsIdk0UbsMyNLNuV3UAuHRSMDbjb6DitYWsU8SSOZYJY87ndWy5JbAPA6EcHP1qk0VqWAlZZlDldhgBZ3UkOfMYjI2rwenQDNAHN2d/LqiiFVgSKK72TsnmpNNEijy2iVx8gEo3ZPYj2rcEbIjJOyOckI5Xc5BOMspI2HcOvOc5q3FFYrIpt7ZYopH8vzBFsdQeNzKudmMAD12gjtU91BthmSPEgjUH7QWU/NIyxqGYHA4dev8xQBxjwzLeGUs8aLuRmCFgQDhSFIBOE/pg4wTei1Bku/IEihIzCo3ptcmSNX8wg9Y9xwenPFTtMiS2SzMzFyMDG2SR44wCFGORwDwMZNY9xfWFlcZ/dTTTTGVIJnUOGkYokAYthUVgXK5z7Z4oA7C3upHKIcDMhhzkIQVkMkbRbj8isWPJx05PrZkfyLqYCJHCzmVWUngOSpC7RhsEE+hPOOmONXWVkVDKkyRtuKghNxaMZkYNx35VeuCBitK31lbt4LdFmwvmJNHJguoX5lZmAyc8Hnnn60AddtQoXQP5TsC6FAm94SQuCPlUsfofl55zXlPi/SFvmV0YG3jRozDLG5klbedu3YM+Zu6A4PcZHX1e08t4bbDBIi3OG3pIzYkIyDwV3EYPAIx1qtrEEZErkAMMSLKsamNFREKyAY5m6Ad+OOKAPnVdH+x4mZQjW7Fg8uC8UsYREIVOo5Ix+eK6DS9Su7B3VJUCLdl5CSWZt+CeTxgk5A5OMdq2NTS389YLlthw8U8jrwZJN8ocqvfYU59u5rmJliUQpO48tYmd2jVt21dzE9MmbCnBxzkCgDuta12B3sXh8wiQKLljEwggm8sRhi5XaGwo+XueTSCJmRZ44opEkkETSoBhysamQgdQuR0x14rilu4WWJYllng8uRGDHfCqK7BpJ+6zghsE+mR1qxBcTW0YW2uARK5CIk5VMlcL8yZDfIBknAByOtAHoCxLm3uEVGiLRpdIBgrCzKgcAnkhWfIHI2+4rbgZrS5t1EkUqj7UJASytbW+xHWQtjDJ5hIyDweDyOOf0edpIoAImjBABO35JsqHQheT1PXjPBHBrr7WNFjdpraORZVcTRFlD8hAsTqx+eLeGYkkcsQKANq4dWjd1JCKqMHUlsucLuU9WJOTntnrWPqWolfs1sJI083CtJcNthGSVy44wc5wfx9K15nH2YAIqkhiCDkMSPLAGBwFUAqOmBgEmuE1Vg8ckEqtIrIEBIA3IrnMgJOQdo+vOeaALNzdmxuU/09bu12ESASKyQPnnMoO0jP3eemBUbajcyySNGFdXjVmJVuFRFKlR/ENgHTOenNcgr+RK8eIiEjItwzKSVIEjeZCGwz/MSNwBIIIBBrodPZx5iGJ0HkRSxzhtypkiQoyn7haQkYPQdtuKAOlTUJpkhi3usJSLcqK6srMB1JHy5Q5ycYzjit+zWOWW4e3HlRxxlMtJvLMBtXGzIbIHb+8AcEGuRimT940k00U0isRCpjYOODKRg/MFZsdc8cZFdBFqdrFAWkxGkPyEKysXYsV4gHRt2cj8T1oA65HSIRxsFYsi4z8uGc4GD1bJzx0Gewqle28RDqyZe5YxtGUbmaJAoG4qAq7QOSQDk4NZCa3bTOqpJD+6B3bhtKvgtGF2khTuwOvXrg8VFN4htwqPI4dmby3heRA6SDPmMSTxhQMeoHFAF+3s7e2RjOrLuibawX52dcfKuB8qhQM578jrmrCtHIUMciomyJpQoUtkAH+Lktt5Jx1rgLzxX50iRTGGS1DTRWsnmMknJYLvQkMRkEe4GaksNXcwxs9ypJJjBGwW5Kk/dLjcMKACTxuzg9MgHfzN5kMpUlYy7YZyvK7jgoEJwP8npWO7QwxsFmWQopJyQ0wB5+RNxDDnnjt2rnV1ZZibeO8jEilypViYjgkuBjgnOfzOKrXGsiJZW/cJ5qhCcYlIxjMTt/CT+ROM5FAE17L5BeZWRQQrCNBuMimNW3MT9xgOwxjoK5rUY57tYhHKZIwVmmjV5FAUtxsVVLcAqCD3B7dbDSTzRh7hwMthxGrHKFAqEsM7flHc/eyOvS5aW8Zc+WkissCqirKpMhBLESfNhSAe/OBigDkB4fW91GUhICzRKkhmQgFVV/lBUcsPfrnB6Yrz3UvDd3pu8W+5jAPOUhchmRz+7giCjdNtP3hwQOo6V7wkFtcvK/mwwzMskW0yYYeWN5YqB02jk9Pp0rE1WENHFtCrIoyVV0Lm22AGSI5/1nT86APnC8nu1S3t5GurSL7T57SptEhaUusrS4b5nUE/KCTnt6dr4Yv7iO4liVyY8bUmk4a5OCEd1k/1Z2hewwQcgN0u6noRmlDuTJh1bYFJVYnLMuAo5uNpRmI9fSrsenxWgt2UeYxcAMiFTEquygFMZckKDxwc5+oB1AmkZYgZAJI5FcRI5Kxu5YMq7OrE84P8Ae47Y3LXR47lJXnmaUTmVGYgEoAWxH5fOwh8gH0HvWdZOse8yRRxjG9S0bMwO1VWUsBg/OD8v0zirtrqX2SJUmZYpGkdievm7nYmQEcAAnH4Y60AM/sa4t1ZnkXyItqbPkMsayMy7miUlgNyjJxjnOeteI+OfDt3eX8/mTTfY54PIlMTZEjgBkSROrhZASMDGDx617DftcfbIWadZURzJJKjlfPWVRsilwADGDxjsRk96q3ix7CwgTdIVDvvydq5X5UYj95tHynphcdRQB8A+Lvh+9uVv7YRXMlnNmS2ZHjDTjJjLFCp8lmfJ3Z+fOe1cX4buWD2kdzDEt3Be3qSRyzRwq7/fQSzD7zqu8RqSF5GecmvrDxppUCXUsxnCQzfIZCHQKN+GeRVGHbJAGMkMpzXjvivw3p0VvbTweUZyWijhtwu6WQNmKWQjkXDKeSfrnngA2tLFprV3BdaMZLKO3WOXbEjpI0xX57OQnhQSGywO1ic5r0QwPHp01q0LoZdztIuTKhMTOm0sQWk+cZ6857CvDNJGq2UJs5iLS5vZ4o7nZHMsrW6zYiVDGuIpxGQCx7Lk8GvXBJcW+nxWn2iCaKK4V/PmeWWSJFlYRq80QbL9EIzkbctgUAYV1atEJN+++laTAkvS4e1CRuWi8yPIQlJMndjIIA5wK0vCkWk2uyQW8ZMTQlXgeRmZJPlZPKIyoJU8kDAOMiql9YC8t9RSzR4hLcxsI47y4neWbbltsGz5UZt2OSpB4NWPB8Kwalb2l3AiW7CJpp7bfJO0kSkC2VE3eWcryCOD1oA9os9Jt7hQiW6Gzn3u7Sndc7H+URRuoxGo4POOvHeuvg8N6YQst9bLhIES2khVjcAxZ8jnGHKuvOOvTFQ6WkN0iCNpYtgRZAWiJUjhF2hjgYABI6Z616Opt0RY441WZI0i3bonEkzLlZAN2I/lwOMZ6nOaAOKGgNK++WCINDEW8t40T5m3N9pYhiHYqBlflbjp6yHQ7WJNjiBbYkI22LyytxIzMoUjOVZs5wT97k5zXQgXMskaKoQCfbO04dtgGCTHsXLAkv19cc5q/aOJIz9oiHmwMRuCqVlcMdjvGzZQ7D27KO9AHjOo+D1aYM81tCBL5jhrXIQIAyADdufKgc4xknPHJwPt13pcpRWHlRyK/wBmjctbursR5pjY4DZJ4XJ55r1bWJJba/1BELxQmCRlICSKWdQFI387R3A5HXFePanE8CQTy3Nte3Ll0lEDCMKqEsv7uTBQgMBg9SrY7UAdBf69Etukiys11JHIhhBzFCJW8tecYBYKPlJznsKz7yGO+0YKEhS5s4xKJWkELMhzvC9CzhuMdcr+NeV3GofadQEVysf2cGRjnETRMcgyyncDIqgDHpj6GoxqckQEU92GswwaBbUNclY1AAVyTmPIG4kZ+960AKfFV5o12WiADxRyYWVmdnGGznzB8o2AY9cYGeK2vD/xDS+ufOEsc7vE4a2lAicJkruEZAKBTux1B79q4TxbqMagqSYpZtptJXRnIkMWEErsmWTjOCBnOOa8v/tKNXs5QkiT7XjuI1RoxcYBbcNnKgtnGOBnaSTQB99+G9esC0NnF5H72LKzTZDRbyWO+VBgEEHG7164xT7/AMSW9hqEMQkhnhxKXltJUMoMZBfegPyA/dB6cdfX4mj+Il1aWwsrryoZQfNNq/m+ZFaIuY2+0QqQzEDkFtw6Hmtiz8WSarbLeQ3UdsrkRxxO582SFiA0hA+bysk9cnK0AfWUvieK8kW4gmRLfzBIYZwPN4GN6gH5hheCODt9627XW477a7SFmdcrMFDBkxwU45Ix0H4jrXhfhe4hREkVBL96CaGNkeVVKFi7GUgquSeOuK9mso0XT7dIJIHtBiYRsm1ImYD52lUZZuDx0+lAGFr1ykEbySifUGQu5jCbESLeWLMw6Ltzk5GK8u8S/YdXtmllgMVufmjjAdhDHtJVYI1IJy4zk5GG685r1PxJax26mWOSS6aaNBJbqxNoEV/3jSKPn2Yb7uPmBziuEmhhup/It4lQt9xGK/KMcgITkL8pwMcAYzxggHiculSxpbxWkrYuZSZ5LaMxPCrNtDSKB8/P3sZ6816Ivhe8sLdXtpY5ZYjBE06SZeOVY9yvGgBySpAfGelbyaW7K5W3ACMVQRx/MxZsSgNjkEg/4ZrotKs9WvZWF1GBGJ2xH5XlG3jSPajhkRfNLIvQkkH0zQB5z5F5G4nkYwywQ5ZWZ/NmBY8ysfvrkkgLk4rhtT06+lCzPbTzkXbXDxo7SPLGxI+VQecJ0zzjt0r6g/siG6uNgRVVyWkchXeIhcBo2YkeYVGNpPfPFRN4XjCRyiCaPa1w5aXb5kigABNw4VgBnPAI6ZoA+NtQTWbiSO3XSrgaEsQlWKPyox5nnFB9qbeAkoKjAOOvetPQdRUam1oGl/s9WMNwJN3zMrAhGaTgHI7ZB9TX0LrfgRPsREbu3mJ5r3MTtE8fJMY8lyFdVzznk1xNl4cv/D+1YBpl1aX7tKJQoNxBNG2PMuFAb98+TlunPIFABf2GqoLXW7byreM3UVkIQCzeSPnSQsx5B/vHj37V6Bp73d9b2z6i21IpXtreMo3ltI2ApMaqWlcgnlQQo5OAa1vDlhaalp181x5WxofJa1lDR+WUyxMOBsEjYONp79O1aT6Re28ELxRMI3TyRMokE1tFg7ZkmcYh+UkEAE8dec0ASabEiWarLEDIZjEYwv7sspPS5TKj6E/liuts47gSKrRKscSoFiJV08uNcupY5AZlz97GCOa8/huLywcs0uy0lmYJDc4YsqKA0y27cGQt/dz1yM5rt7S5e6VMpuDKrKVt8B12bPMbDYHHYemKALV/DFJZSLIsLGZcxbWG63QMCA4HTqPriubudMNvJZRJvtrq2T7Y6xQxs17FtO2bnJlVQR25216EmlByFZYxHhA7FSEkyN3lAZOwggDnvUNztvpoGnCLLaB4IGT5HEJGEQkYYjg8dOTQB41eaO4ng22uRcsZ/NUNE7RyvmSRWycSBuNgHGOB3rUNjplms17P+9WS1K/Z5uJSYgBKjMxYF34JO0MOwr0G10qWSbNwrSJHvGHtiHz8zL5OcbDuxnOOB+eq+gPLF9qER8lJA8LuvlxM2xUMRRlyGyDz0PYmgD58lgWS6t2ihaGKWF5IrZlVnittpSTDogC7h8wT7x/u1hnSoIxKFtY1guJne4mcQm4cch4llKM0YbAOBzX0JqGiFYblltTLFsidyygSiYjaPIZBnyhnoOvXpXmGrWcujOiraRzG5+ba6vJ5HOMFQfkfB69jxQB4dd2YjuZVhuI4o45yn2Hy3WVYX3soZwgLoGICkgHPOK7HTNNgWU3VxCj2sywtb27l5Z7aZsLM5DqAPlDZwcdevfoLm0tVRpIoFgvGZFWSaNBHME+VxNLLjDZzhc7uOg4xof2df6lbJawWYkLTrFFOFZAFlw0kRlPG7IHPb8eADuPCeki4ZUtYYTbLJEIkuYwpRkbMmCpJAYcjt81e/Wnh62XT3tIbdB9qdg8sa7/LDHLKBtzjJ9MV4h4Pk1LS5f7Ov9MceSQiNDLHI0hQDcyFWJcYA9ea+hdC1e085Y3f7O8ZGfMkVfLDDcqShmHI5BPsRnNAHwR+0r+xp4W+LlrqNp4gt4pLC+EjSSSPvRWWMqhSMJyMBdwHfnpX8vf7Xv7Hz/s43Go6hoNs+o6Z9vupUhVoGnhSeNplVGiUl4gCAQSSFGTz8tf3EeItR0vULKaESwToytjy3VvMZRkiJwMBsAhj0r+eT/gp3FZ6R4d1tZzaCPV55ZNOEaQtcW+62IAJkb7uRgZ//WAfylSagl2tsl0ZluvMMSCFV8u1EnIkkjxkRkHPQfzrJ13weNU0u2ubbV08y2mMUi4CMPMk2m4dFXKqkYBGeWDZGRzXqfh3wi2ta8HwDFPLcvDPHGFi8yGRo5FuzGSVlVlOQcAfjXZXXhWy0ZXN5a3kZjnS5zCE3XCREhZmyCLlCxBZOpU7QM5FAHxhc/DnW5pSyXEEUbpcW1rLPcgo8qEsZPJUBugbBweuPpxt3o+raPdX0d+sapZIImnt2MS3MxUSJ5SAkupQ8EkcnHtX2zetbRG2hv7BFeIzutzJZiKJpGlMbBIyclSigugG7qVBrz/xFoWk+J1+1wJavNBHsRpEWKe4MHEIWIHaIyxYKSOVAI4xQB87HWdRFrHb3V0yRZUpD5QiuY5FOIizL8zOw/hzzursbO4vbW2ku5LiE3E0KLHaFpYrieSeYw5liX+NmALcDKHriuh17wNbWvlfZZxLqNyY5LoO4ihtum2eQ8sF52qR6e1Z1zo09le2tlJcXULq8F7E8K2094VkhVDGlzOQWUuOS4A2scHJoA4m+udQS6vFmgaOeONXui489hCS0TxmYEqkavleD2rHtLdhb3cVsiXLB4JFLGRfs9r5i7ogy9EWOSQZbBO3Hfn1SZdNNzcvf3+lrFLFbQXEaQiGMmWciOJyTwgc4fkgt7GuOu7m2tdZNlb70s2ZbacQhIpPLbDyuUcgtCpIGQCMDgmgDzu90ktAXCWmyO4xaspY3glkclDGByYRGdrN90884q3ZLDGblbmC1UyOsIjEG2WBYcx4guFGPLLAYOe3Neg3+l2lw95ZRWytbPKILOS1cXEkc0hMrzyS2u7Frn+6cAH0qi3h14FRITaGd4wySK7S2BFsBMqxTv8AduHlyoVjnK4waAORgujayPBaSGceS4IupJHEoimJVWUjZKC/yjBOAMnA5q9AZBFHcTKriRg8iKHUQRDmJJWUYL4wDtJ56eta8Wn23m/bFhb7bbv50VvPExNz9rG2dSijCsrZIU49lPbcuNLnugLiU2thM6SxyWzJIkM2xMww7MY88fLgj738OaAMOdvP0+CVIoFjaS8dfLHmyqSCiRjjdDIrkBDtICjrjmsqePUfsMNvczI6TbmdQxS0gWAANbmZRgTvkPk43ehrbt9C1TygrJBHcQzCJHUs7N5afvZdkPB2qpX5sbiDgnBq9dJC1raoJpWleJo7OJHj+zNcSSNHLMQRhWVFIYPgZ+7mgDk7Se90eJbSWOK+sRdec8oZ3cyglEb7RHn90uQMnnjnmu40DxPKuoTWUjLaxTXan7bGXYQOY9gdYtn7xCDtyoLDqcc1zdjZWSjyJ91zJdiO1njSSRZpYZJCkUFoHAVk3KS0v+zknnm60dtZS3FvbmGcfZZTYzoS3kTI3zwsME71TG7I+XqcdwD0yxkgu7k2iahbxRwxtbvFEOr2/EWXC7i+9G/eDOeS/XNb87aFJBbXsn2u6cGS0jt4UQbzdExm884uN5hkR5G2k48w4GeK+fh4lubOGa0Imt2mlswbgKVF5bW8hSUQy7N0ZYck5+fdlS3WvQ7C6tZY7hpJja20Fs8kSJJ5htEjRJ5PKAOTIxY5GN2G3EcmgD0SOczQjTdNhR7R9Mef7bJlh5mBFIeONy4xhsEkcZI5owPD4du4ykTrKI7JbuzuoU86PLG7V7YKdqxMZCOccKOM8VyEHilLKa11MwmW2lnjt7SyhSaKOXT4/K89ZUIyJRNJEWboxyRkc1qXupy6jq11eLcRxNcwTsI9QdGSC4gmbzPsWxixjZQfvYCjgHjkA9Kk+Jk8EDpceSttbW9vEllP/oqTRG4aRp2RFYOdzYUZBCqMjArrz8ZbnRbKK0tJYpLT7KrSXKukphR7Ihkhdo/vpDFAoOOdvJ/iPzTql0b4wQKtvMrSyXANmUkuI4p40iiZ0cktCqqrYAOM0smmieWTSra4laWaGB7m6jCy27qvnLdwiMfKCZipYD5ck/MD8tAH0JoGuW+tW+rTXepalNFqEwSWWWSOOSa8ZFnSWHbh9wZ2B2rtYdetddo/gRbm1e9lliQQS77K5EU1tcxqWlfzDbRybQo2wo5KKxZs5BPHn/ww0azuL6KTVBcSPDaHyL3zCbRZ5AtoFASNfJuRHEp5B5JwSa+ln+135sNLEkrReVKbQMqHzkSQb5Gkhy043hHYnj93gnJoA8rhuZtGuyACXWKe3kjhJliMh8gW9xCwZiJCUk4JPzDBrZ1HwS2oQQajFczXU8skLLBelGhMsscWZSZNpVj565T7uWOOldnf6PoxtGgmnhnvI/MWXVLaMwE28bvvEHkqDLMLmORgxzuUhScYJpWcmnC3ZWu72NXZUDXSTs00tuEV/LYLgJmIc9ccnqaAOMt/Cr2tvtijSKdHEonkR0EfBE0ZiHEq/eKkHCjrXU6XG+mxJ9rvPKso1aW3eGRRJKZF/j2kkgEnjtzV/T5LW/uWs7Ga2gkjsZ5hK/nFSPMKKMsP4gOuBjPOOgxNattTKKI7Vmhtd6XMQCzPvRmKSRCPIihCgH58A5OaAK+pT3iiNLcPPb3qqQPMQxnA+9IXbKPk5CjkgjtWMdRkjjuAFYSQhopRPD+6LAgxshRuHwVwcDOTj3qRXJ1FJllumaW4kwiEOqK8AXc8ax/cyowOnt0pPsTQxSw7PtDtJHdRxFpXaNCT5gnkC4l2ggAAkjuOtAFKDULiQSyzJDLHafLKqnypnc8qygsAMY+bccseOcimWGoz3N0Ykja1QzsRcuAokEiD5VWMEnkMMYzx1FXMLctfW0EF3HcqgmaOO3Ty7gkt5bo5GAu5TjJ5GM4zVmPTbqfTrF2VopnlK3TPGZ5Ix5zMZUijXMfzHAPC5PXgUAZms3El24tftDC3gcxyKNyOWYZBRnGWYjPB4BOCc1yWp6X5zxwxahOVk2rBDIcsmAPN3lThnJHBGQOOa62+jhvXeymD7LKUI883IcR/K7sqYKkMCP5VyOpQy2lyuIHidZcWbZJEkLfKH2rkooGMZx65xQBmxWUUTrC8Vzi1uMtMcFgm0FunLAZUZxjIx0yKsvaNN5jy7VEsQlimJYC1RHYM2XwJHY9QuTz0A5rd0+3uZpJIZBHMPInjlmCyhXXry23CkNkcHrxzUpsZpuHjAhjjEcB8xDCMkkF8NkL83U980Ac9ctDbuXS4uJCwgRRtU2yoihWH7rJLEj+LAGPyuyTS3kmn6fE1yYljJaC2KrKHJ8ze3lnJhzwc9ecelbEmk27xl2kzcLx9nt2iELFG+Yum846HOepFTWFpdxT3N3aW0kQKiJH8vCtKmGyGcZMYJwVHJHABoA07s3NuLewuDLcwNaQuqSTeTCOCQFUkEyK3Prx+FS6JefZ99vbb53eUi4lWQypGiDzJBCHP+t2jnHPtUsd4xe1a+jsXuwwgWNiyz5kLZKvNjb8x4XBK/hXTyQpphsLSe2kZ4oZLq4BYSTNuckpC0SBZlCnPBJJGDQBPYvc6lcmVLqW2WV1hs7mdWaG4idWaZJbZVO+RduASMZqjqWo3KvNp1q7GKGZLlbizjWK6eUKfLhkAUlY2dSMAZHGfWuhtLp1gvLtpo3iCbbS0kiRWtkkiZgbnZwLjKhVCc5PzDNeaW1/M1xdX92DvnGVQzGARLFIEEsjBcK4wRg8nB4oA6LWNUS4jt31N1tLhrMtPLLGryFthTaCpOQCeSRnNcSNOto4WuUvFZPKE0IAX53GQrM5++CS3Gc+2aNZ1WS4W5ZbyAmZVhDs7SmWME53Bk+QY7jr71wd1NPMEiWd5ba3HzIoKqiMMqcqOc88Dn29ADubjxJavZJC0H/HuYo5JWiW2K5+8T5bYmXO3Gf8A9XO3WqyalA9pNbwJFKZW84SDeIoz8hIZQQCoOMcfMBzWJcRX1tDc6m5jMCRxraiDASWSNSDuWccEbuScdM57DOgkuGO26eJpPIjRFjZWaXeDKSFjPC4JG7oOhNAHQ6KnmReSLi2dYLlEQTxxPLcNtZlQLI2XhA4OOuO9aCu1sU+0NN5s8hjeK4BWwyZD5aWsKSlQ/HHOcelcsksQhjlgtolvAZHtLkrKDBJEwyGnYDA2jKnBHTnphz30l0Uuroz+asYKoSZLdY0ciSSBV+7cZOVyAcH6UAbcN89teqtukDIsrzi6kQt9lLPmWJlAIPydO5/ixX2T8NPEn9pR2rQwQKkKgJDMCgfAVWUyoB5VtIvAwMhuecV8QW0l3qV3OjECGRljKQGJFmiQb0lLZ/1gwN49iD2r6e+HdzfWD20iWdrcWFuI2keZZI5DnAKMVOJB8uABkjd0xQB+kvwj0+23QAwrarca0syq0qy2kDQx5ZYNp2yxiNguGyTkV9yDUHtIVhtriaS5VDOiMhVWEUflxKyY2Ig4OR2r5I/Z8tLOXTI5ZhC0j6sXgRYMsiyJGT5MjEkNg9h2r6t1uw1JIZ5NPule1jSQyXSqnm2YYhf3j/xIDyV69aANSz1mVp7hn1C4g8mzVQWDCYXCKJHREiU5jII2l8Y9sVqW+tTEWgaOSTzophb3E2y6jgkkZZpXcqWG9XKjHXngcVwugQOqLJcTl5JmnLXE8Eq292gCKDt2bkXYHwSMccZrp2iSAWlw8lzZhJZxb21rsktGYSH/AEmW6kOXWSNU+UAle4BBoA9L0DXrXTNSluopp5BJY28olt7eVLiKK3l3yD7KUIUPIOrAcc8DpgeKfEVtrmtHU3gRlS3SCK3jRmQmSMqJUlAAMSycsyFzu52kVyEwa/jlu4JdQgN6jWhnRZER3UGNJPt4AxbnrgD9aSyjmtoZdOvBcJcwojxGIy3SLHcRdI1acFLYSYJY8c5NAG7bS3Xk+Zcw+RNvYrcGQzxTL1nAeaMMJDCCApGfbNUI/OiSC7aykvI4rpHtrxhsudkj+aymBTvtIIiAvzN8xGACarwIhmgmnNxDNat/o6LI8lpdsJBG7KlyH3Js5zy2ORkVr65qD3S3FnJcS2k0WmhYpMR26u8BDfZm5G62Z8MTjd2GKAM8aleM7PLay2tm8YgLxJCLiMKSJ0tsS7mlHJO4VHBZQRBbjzY5bEi7ZUtg7PFJESslzPM4ZUuJCSOTn5SelPmiggW0F9qIN6thHBLbiGNnlIQTR3KRqxMe5P8AWIcZ24LZrWs9qXUVnaSyG2lmWTU47i3SEiIR7SS5+RYzECxOccYzmgDOS7unha6keKMlXNpCIlvIZ5UGba3nkAGCp5x3zxmtJ9M1G6srSe6kjgMyxW+oR3lvEluEceSjS2wKvGsajcCx+Y/e9KmS0SSOVY7djp8c8ubiQMJFhI+Z7YxfK0gUnYwOF7+2uurTXlt9hFhbLFIY7a5uZGkaR/LyQ8jMPm80KwwPu8bgMigDh9Qs4bfUFgOZ4LfaDK8MQiQRFjcPHck/LHLIjMEJ3cbcZIrtNFsrS3S20/zColiQyxgeXGwKZkaMsNkq+Yeqvjn05rM1fT4LOK3tY7OZbCKX7Hex3iLC7XCSJdpf2xjdibVg0o3t8vHXmtS0t5rJfs8Lyy24IFuyRCeXbnaWml5EVtn0Pv0FAFK81ObS7v7EhlZEuGDwQqzxwzOnmwsEUExIifMd2BjmujstRllt0n8218wvbxmGeORTnaXjndlXC3EYA+5nnjBrMkWC2uZdVt7VTc3UV08hXdJMZNwWTeItqnamPqg29cU2G0cuty0KSW+wvFkvF5ks8iu0oRsHCyAoB6c8igDqrTXYobCwMzRXN4ks0kl0Di0WK8TKRfZpAPMmEgA3AED2FdT4fuLe5illKNp7P5siKXVJP9HmDSMSxKL8vRSfmPT282kSzUGC5itljiazlWOW7MTxwbfMLBVGZDt5wASM4ru5NWtLTw/cQTW8Exb/AEaxkgZVZWXb/pE95IQxLenWgDri5mWLTJTbXK3AbY8axzJD5kInXLcsMx5Pt0IGK5XVme2g1C3nuojD9iWO3GGSa1eNNy2tqxQeaTIcZbPTtWVpesTXsg2N/ZzmQm6kmaMJcx+WYomV0Yib5CeMqfWodV1WS1aO4ZYiqlQ0Espl8iVyAJJSVO1vmzg8jPPrQB4h4z0a6tkiu7mS9tp/NW4Cqy7/AJJdzwknP2dQoPTGcYHNefXun+Hp9QW9nkmubm/tmjMlwyyxRzpF5lvATPhppGjySVBwete9eIr64LafLqMLWyWrNHZyeS009yZE8xSAy7ZvkPfgfpXnGs6WjX63VvFcXUlldwb7m6hiR3dVMcEQMX/HxGyHlsBgDzQBxem2OnNNcyfZ5bWONI4MXEazSESTbpmUqPnlcclVGF9sV6JaaEk4a2it/PtmEU8F9Zobdo5FJlljZCcC33/Lg9QM9K1dL0tILiK5NoUnV5/tKujS28V5MTsAyuJCD0xnrXVob51uIFxb3kkCW8dvFapALX7Q212RXI3bX7tyc8dqAPONUaytNObTnRbdbq6AmZjm6gEcnltLERzmU9R90AZOM1Jp+nx3MtpDDDG1pHYsHMN0rrPatCpjR93LucDgNn2HSqOswte2Fx9q2yX1rvJ2jAlWGTy3bjkS7cNt+8c4xnNVLWbUHtAJLpEaNvOk2bYvs0auEhkZo4cMGj/hJbngmgDm7rStPs7ry75IbaLz3FyZ4jJG8cDeWI2mSIlHVxjnHXPSqVzd2NnBHYxbo/taSm9mih3GS0wWSZwwzMSCMEbevTiteezdBfpDE8oZXlLvbvJGskSh7iVrTLLIkr9CjEDGc1mW1/cTO1haaXbJY2xS4uJbxVgX7C0YTz7e4Qswd25VMgR4+fb0oAveGr+JxJDaQ6irWsC3UCTXcaHEEpXcZ5cDz2lA8tDiQqN20qQ1ehWl54l+wS37XFtJOh2KxPmXS3TOZNkcAT55I4CNxZsZOAd3FVPDPh1dRvIzbtb7J2KSWgWVp2gjiCLc7NuUl2nEe4DPJGRzXoa6Xb6NAkCuI7ae3mEEEh8ppGWU5kWTDEySbgu48HGM0AaPg/V7m03y37W9zc3UO8JcsGiiR41KqYYwVjl2cIcSBRySG6VPi94E0rUY7LVNFje3uprY3F7JYtaoZw0IXzJYXji3/MCeAeemelc3PqkUcdnZLCh1N5JUja6Jgto1jJISaQEHPl45+nemXOu6zNpcjb5pYpmTyI/PDzWv70J5VuUGPsPmgk78cHg80AeA3Wm2dha5mimMryzSwKZAiW0cCMPOMYbKz4wcD72cCvmz4iX1odKv7eW6R4FR7l1KWwlEQA8uTyDCxjcMzn7wHA3ZODX1Z4ksNVa+vo57m2iSPEsUVsojgtiV80LOzZLg5wxB2g9SK+LfjRc3VnoOqbIYJryFjbzLEiqt5HOx3TQuTl3G08dOOPcA/PX4n3b3BmuoNSgeS2lWR43aUSXTggQPMhAUfKDz6+teXfappC/kwA3dwgS4R5HVAXC4kjD/ACugHZSSOMjFeieLftUK3UEenSXjhYZ4TB++ZVcDC3B2nfFgjjt7da80sUuLeae6ihaK5hicxNHKAzyyyKsiqruUQJvGQcdKAPT9Jv57e2tjczC0tI0kQkQ+czOhHlv85AjA6D1OSM121p/aGulblPJ+T/RPuzCRyY90bRI691B3MOCT171wml2Exs9rr5/2391M0q/LeAEsWSOTAV0kyuF6gZGRWxp9nq8fkwaabl3Zd1xI0Y3WsUMgjWOSFmCRwgZ5DE88igD0/Tv7Ns7iC4naeHUrfdKUZo7eDEcYAQqCWlhYAgqOcnnivSdE8WHUk2rA9mtvaT7roWrFRI7BuTCxbb6A9AMnjmvK7OWzQyG9VYrsNFJFflwIpI4RtaNV+bDsxIA6n3FaceuXdvClrbXMiLfzLFG5ZZdzSEom44BUBQQ2cY68UAev6jeXGoabBO8EF4WbbdTxFQhtIEKgl453CSHc3BUHOOOteZTeHbk3atpJ06JLxQot1uUlaS03CR452eNWDA/3ehzVvSbmQxSw/abeK1gMqXYtJ8htz7Ajktt3NJ0xnGauWksjGS05WeASpbRsQzPHIMhVkjU5bOWJOAcYyaALEiJHcQpLdGCFFRSzsxM7geWYAyrjyu645zjPs+G7t7C9BinkkFs4SK1SHKIFB3OVB5B8zn0BycVKLa0htbmxu7rz4xCJFeQqYrO6VS5TbGyhSTjoSRnOD0rmfDVnLYanePf3fnxySEKXjbZGL8Dy4oH27pv3aYBGQp6kdgD6X8Ha3KwRrhhEltMlw7BjE5D7RCrfe8qMA7jn0GK+q/Det3gga9tTazwJJaiaQzyTSMgZCPKiVclGPBYAgZ5Ir4M0q+i0zV7O1s55LrTbiYvcM2TIsaxkrHNkf6tXzjORwfrX198N9Rjie1Y3Be0kkwdyIdjnlQdmR5QwMA9wD0oA+wdD12RryXfZi2svKjlMiEKFkKBnUv8AxH88Z7d9668R6O8TKovIwFdzJbyKfKCqTGwZs7o2kAXIyOecV55LrPmWpjhZ7iQRRqGURGIPPgOSIs7mX5cH6n3rJ1O9WGFC5Ecl6yQGO1hjkbbFyAwcjYpcZ4GQcYoAs3d+bxLks0U7SQXDRCOVWMUsL4kluI8YaYq2BgZ75rmopYLnS55bwm2u7mfyYLiHaH2MyyNFMw6cpgsSPlkwDzWPZ65YxXFwJfNhxK0jKgXzHZ0y6AEgfdB46E8da0bcWzWjp5CwC9neW1VZh58cbIzOwhDEsGjUBgORsO0g4oAS+1G3itZrW4aB1t/Lu44fsp8kyK0hiSTzV/eksUPyhvvc88V51r98btYJUi2wO1tFcaedqebcQuyupNmEYo4nIQ9DsAznFeiaZbIsU4v41Fi73E63RMbzq6kC2RjdsSsBwS20jHIyCcDz/Ur5b+8mt57RYbgrEC1r5YDQSAmFW8tspNlQytgfMPWgDotMkELRpJpdtZN5n2aCKFXe4HmIoMd3MxAlDhztBdgd2SMZrojpcE0UUR2F4WljtktyyvEjySI0Mm0kyGRECspAIB44xXL2MaXscS2KyxlLiGS7E0jTS3CDKAR98qiOuR35ru4720t7K6jvo1gure3MdujlY3jZ1BRpWJy96HdztPJAwOuKAMS4jmuxLbzxW0Vj5yyySFPKizBHHM8SyRcshW4CsvIUqGPINeavpd5HqS3dpLDFLHGryRRFJLWEL9oMTFnJDMVKfMCQGODz8teuLcAxx20q2d6wVpbK7mkMcN5btEqTLK8Y/d7ViwAAQTxmuc1WTT7KFtTEYEjsbaMQXBkWzu5lMgjYYKXNqpUbUG5hnJUCgDgbMC51AJ5TqJLNYo3MDtFhNyIGeNcRlXYtkgcnAyTW9BIJbq4uIopL3UmUl0ch/s1mmLbyLWN+ceZhjjJbtk1pQSxNJHdwxNCzP9lvL0Sq8F000KzMUSO2xbtudX5wVIAOGwDHpDQT3FxLJ9nGq2955a3YkS2aR2XdE9/JE3Ns8gjWIAZLMM4oA6XwlpVvDf3FvZ5he4ZpJzPKGgeXyTMkhwflCRb0Ocbt3ANegXGqL4dtbMW0sU1jEGmuXuxJKu6S7V2W1jIzLHjdkAEDHOK5aT/TYIUiktVtjbNC8iRLKsqs4nnumkLLuAlURlSckkIvDVlSG/1CHSLqZ3ayJubSze3DPIIJY2jZSm0pHDgNgEkkjA5IoA9/svFFibW3nMlpNFq8PkW9xARCYpk3M1/HBtKxRBSdoOGDbmI2qpqlrMkL3+ntLeT6nd/Y0jvPsoWC6LBxm6Rl+6hjO1g+3P0OawvC2kY0i7t3muA7C1tQLy3hRbgRT+ddRSSAYgDwggtGepwOM10d/oukaGr3ZivPtKN5chuCzwJb3kfmOkkqA+ZGJwEA54Y8FaAOZ17Q7cK0lm0twY7OGaQCREKeZK88cayD/VMUgk3HnkHqSAeAurSFNOLWmxrog4xIzRqFf5TKoUllDjnIAKjPSvS9e1Vf7JuZtMX7PFG9raSRQwp5Ms8M0qMVmRh8uyZTyCOehORXkGhTXp1HU5EtbeawwySSLv2yBLd4mRt+FUtuJ4Oc4I9KAK+lS3hLWl4LYRW8k0Vykc0KwlbmEtaSbxlpCYdzBcADGDjFdeup6ZdR2yy2kCzQFo4mhDNKmxdvmwtkLJJHFuGMnJOc45qjpejPpjXiQNZ3MtxdSWrqYFmBRk2QyDcTkIXUAAH5ARj1qLpNzHLZQRpbW4to5opbxriaG4kWVmYbbN1Ym4BPO1VyoHQ80AT3mlnUprWY/aFtIfPkMcO6ae7CyCNGgjYBbR9oIAJySRgGrM8cDm2e3lngktkhkFoI1fbOXC7nZwXV0GGBI69Tg11+i2kgtngmuI5njAV4jPsaeKRDht38EnmEHbncAc4qhcafZLMwjmmmunF1byeRsnKRxxsxXMeQyjjBJOfqaAJ9KS3e4vru6vLmK4tpbcQzfxMI4vKiVghUMhViSMEcetWBp8FzMyTsLi3jtnWSEJEbgRtJ5sSQYO0ZjyeTkng8mmW8UYVrmFjdJEkZMtzBteQ7PM8khOCNg+uOeK63TltL60S5eT7BMcGYQiNtsUbD7K75OUVwAMnH4GgDLtLezs5jEljPNEmWf7RGvlfdHlywTE4jlTjcEyD9a2by4EOk7baK6VYSbm5iaZWe7eGXc7ncDt3HB6Hb3qjqtw9tazGdSWa6MNrG8ixl1JAN2pzhYgSC2cAioYLmGbT7iBzIby5jlkju43QqSj4AiUnlG6f7VAHlmuJNqulahLN5tuTNPsjZZmgHnMCAjwZZ5dp6BcE8dM15rrnhR7a3juo73/R47MSXETIsjJLIm5YYIg4aGUDllG0nuBXs99KJ7mOynuITAqyIwlR4pDKqFyQiAYlAGVJ4JHFeTa7aWpu7RbTVHsjIJLyd7q8d7W5kZvLVGgVD+/ZAQinGM46UAeJQXMEjXBuNK0u523MiQyhZcGBAiqAzFt/zB8kEjJI7UVuXllYwXM0dxbvK4kchrV/IhCM7FVWIr8pBJ6cHtRQB93aXBqVxdZhuFSAQC4dCZPLB2kjcF4ICtx1/StKy0e6lki+zTzSKZ3eYfdEuTl2UNjKZHA/T16PT9GNvJIZd/wBl2yLJcq8SsRISS0xL4VRwOOnQGrdtfQwSmzt4ljkUBYXKSYkikOA/m42hyxHy5z7UAcq9nPDcLG2+aSeXH2YQtHGUzlC+5eeAPrnirF/ZyQ7Y7S2a51CcqsKNb+dbgO3zQvITlVwTkHGP5d1aaBLql3svpWjktdksP+lGF1Vh98xkZYH3OeOgrsfsOlaNDbGQs6iQyTXPmIojfBaMEH743Ag9h60AeP6b4Z1WWe0a1hj0uIvLHIkaM6+dKAHAjkOFi3dCTwDwK7ZfB1hY2sL3NrB9pt5TK0xkjjkuJ+0SkoCy8jucDHryzVfFFk63H2GeG4uFUEQwMPMRcj95tXpk9/x5GDXF3/i37KstxPeWzXZizJaySicMIyGeLy2YBfkB+ZecjHGKAO9sdKttSu47S7nEMCxtM9tD8xdhgo8hYkOijHIJ4ORx0kn1O10Vb6yW/cWUUZR7dp4W+0ug3MIRvLNwOgGBxivELj4lWl3DPPpduIWkRoomli2btw2SrHIjYQ4GRuIzx64PnOq6ld6nNpqXst4tzbrJJpcdpGwMrAHCzDncM8bmIGe4oA1vEPjrU7jV7mLSYIv7PkjKj/WLKXOV2tGBldoPPHY896yre11C+uI4dS+03kMiNtTT5JVS2XOD5rMuBMT3J6dK0PD/AIevXW5vNSieGa4iLEuBHMJWfAQE4RX5UEEjHfrXoFlp80VnEcxIRIYXWY4aUKczBmhzmXGcE4ByMZoAveH/AA8sOkRTWQM1yZWEXnXLHykXDiPYy/eDAjH/ANati8bUJZ7eaa0gmiZVFza71WdmQdX2DiMOCR7DrW14bFnEPJhaR2ZQFW3eKV4pFOcSIGLEkdSB0FUfEV+tjKdzxQ2MqSBgI5t7yvxvSUJujIP+sU4xjpigDjNTvF0u8jtbOGG7mdBLcxlyBD9obdK6QRnEsgTHJ64rM1/WymmvBaEXfmxyyXJCLAY1iUsySYkbzJBg5VV3cdK2L67hmhtpLF4rmQlF+120EckcO0YIcS7WBxnJ5xjJxzXKa7pDz3lpJpV5CZWwL5AC8DyswSR1ZBtWVQxPHykDqTQBBpAW70eS7iS000lSlsUgLCSb76ysMLu3cjGM56+1PQviFfajrX9nXcdosttFHCnmWWzKwbt5aSFTklwu1QDgvziu4tr1re3fQ92nxi3tyUmIiLXDDh/3YO6AZbByAQTxWLZ+EtNb7PqkTSPL56JcMoEW2VZN6+WXAL2+Ry3O4UAdNZX0moa686l7GSJUVjIryRxsyDabdsgRqeCQABzwT1HRXviG1t9Nks5ZjI7iTfcSjFvuQliTHnIXcAMn1z0rl5l2Q3iGQRl8hrgDlZOwC9RGBjn0qxbaWstiYZ5La5glhZI7lpvntZgQ7TKACGUjIIbrkgd6AGt4zOpwxzraFolVLQwWUcV0khVvmuEkjcnaSi8dvpmthbhLuSGaK3kgGyJbhriQgrNgmONViYnnPJ6Kc5I75VlnTZ3NlJbGXcq27usUKPCwG9lQ4Cg8nJGeeeeK1LvUWSK4ksTFby4QTSJJFtlUENIoYkjG3dgjHtz1AL8W1Jniu4dglRmge3kVZ4rjOBJLICfOtWIGBjpT2t7JbaaOOOFrhYQQjJKrvetk4iaIEqABnLAKc81xVxfvMwNteu7oyg2cECEldwkVmldvnBbrzgelW49ZNtdIsUswluHJa4YNBHGVQb4mRdp3KGPOSD2BoAkurZ7+W1MsojktmLXBify0K4K7XKnDMWUjvj2qmraNLd3MFjcs9xexKjW/2lCE2ErMSp+XPy+uepwTisy/1NLX7Va2kUkscq7pL20vYWeSXbuEbJJjynIx8p+bkZzXDaTqYtddmu7hbZUuljjgBcGVAh2MkwHKswJJIBB29aAOsOj6JbXskUdlGZRMWWSS4kVrybaMRxggAIBktnAz0J709d0W3urUmaKzjIBtWtvMmuGYyn92LgrkJKByGBxWtIGvNU0y582G3s0gmSW6dNyxJk7IgCMruAI3H5scDNUNavbK3jhS609ra21BWdPIMridomwHWXGWJwMDn5WAoA4/TvCem20ElnaXSR3VwkksUUJhc3Cw5wjMH3Rj5WAJHOK6GTS7+LT7SPT4YI7a3jzKEURzTzTAq5RnILSDJJPt61kafFHJcreia2smQyhIwZFIRidqiN1BVvUjOa2orjVZra3NvJZzWayfvIGllkmPlMzlomABEoOfl7fxcc0Adpa/aLewSFNomae3t5GkjQ+RGyr8zSA5Y7hyRxk+gq+mlee8srI0d3BIrmMRKYJ9pOAzvzKHHULkLj1rzjxBJqdxZRXES6g8NuzzSblaKSEvg7f3f+sjJ2g56YGOKXRPHGoNZNCLa8T7EjRxrIsuElBUjM0n3HIJySCCD69ADc8QT2LgQX263kSZnSxlgZ4T5TJlY5VQmJM9cEY74raS5sDBEF1B2lvXjWKzEu5YIkXIRY2bdIh5C4z79KoHSptdms728D2xjKXMhRvMtsShWzNHHHmQsQMuQMYyRxVO8jtovEel2+EI8xGhImExEoIDbSi8qHCsMjkZGM0AdHFp8GizTaxHbOWtoY5JJLqFtkkUkhLbPlyHjUnaew4z2rn7vx+t5qT2UaS3sDW0gSZ4Zri0mkkOYlNsIgpOTgkE++K7HVryeK1v7OKXzIZW2syRyK6AYPltI6kRozZznHBAI4rzldC1aL7FF9lkuHmWSOO9tHVrqKBpDIiFcAFUBIUgZwTk5oA7TSfEWo3Vg1rYxRQ3MMW6eO3KpNG0ZORFAh+dDxxjgetbli2sXsCXuoRtbLLG9p5GxvNkJz+9RGA2uQSSc44yPU3vC9laaKTdXEbQzSKFeTYpdpJVC/MmN38Ofu9ScV6vZ2AvYRcTRQ3XlrvS8iLR/ZEUYUSNypbGMgZPPPWgDj/D9rLYWy+bfGexAkkBniIWNdu0qu0srybjg5+vFN1udJLZra2vprNoiZrh1EZgMTLuIc43ID6cDnjNbmp/ZJWjs7aV4PLIV5JpDLFIXO8gDACAvtJyAOPpXJ6lFrN/Z3Wlx3ds0okdbjydiTNHjKljj54fLAwQTwKAMKTWh9mcW0MC2g+ZpFXdd3EzII45rd1b92M8sDjI6VR1K5Gp2VzdXNkkV9HYPDBd+SWmDFConJyd2V4ATDEHvio2086WqadfTPCJ4ShuJixglVgfLW2YJtDAZ757etbGkeHlhtGQXzXkMwUKkhB27XzHMjIxHsTz27UAed+C4Hgmnhvlgaz8oXWxhPKGmIwdryR4SUsBlScjPJx03V8OxalPJMs8MbXLbUW4kiLqisdqQEHEbAEYBxmp5dGjV3tUjdUWd3UwtIUjlEm7bK57t6A8e9YUOn3txqMflvD5lgHlCxceYGYFAWZwXmKAgDBIznGOaAOm1URaXpxtpR5ojARm2FyDEdyxyqcllPqP71eV+Gb+1h1zVmlRrdLhjNcWtmElaI5OF8tzmNuhKjkZ+gr07UJJSZmvZIftLo9wiyzeWVlUgrDJIVAcbQAMA8n618yax4h1CDVpTpPktJLeGS/iFwJo4gCRuvJVUEHCgAA/xd6APpzSdSLKY08wwx+bJ5nlQNcrGoLqWd3G0gY47Y7VoWGshGkmkid55/lO0yBLm3UfulIyQHCg5bO0n0rxTwpqCXESazNeXNtDKTBcW8ESpFFsPLN5zc2zbTz1NX9F8Q6jJrt1iENpj/aEn/1DQBcZhe1Ikyr4B4HAJ+agDqdat4Ly5l1SfzY7VYmjgFs+CjM2Pn6mUqWGAP61veGSLa3jmtDE1nGD50rxQiUyrkMZgquzSseh9R2rmNev9PubMrPc3kEdyrNa20kaW7mSCPMbo0Xy5JDAknnqayNP129ggsZJdPktLcRCNJpSFYHgq3lKf3vGSWYdzjigDe8YLqeq6fK8UdxZ21lI0iywuhklAb92s6gArnkYI6H2rktOS7RbeScrh5RNMscewucL5e5jjcQB82PX0ruzfQT6ObhJ7a/m80q8YcpDM7k/LIRySqnPTC47VXsXtrq7tY40z5SKogIaYHP3iCF+6CCN3TA/CgDrNPtoZIzMZngTajyxj90FkVCAVXOJWKg/j9KytXtpbpVe0EeIYY1W1RGe4kVpeJH6qDknKhScetdlpkFlds8EljM8ildmUJUbDhJQxPzJnPP/ANfHfaZ4e0Yi2+2iOKFBPNfOmIuQoZMbTiUHA284GPWgDlvAHhdfMjiv4biFxI8txDJIJ7GPcNwuI3hUGB9uBtbGCfrXpHinxh4b8J6Z9kt5rFS8cskimRjOjRq24pIQSJMrn8uuK8g+Jfxk0LwLC8dpqn2WwhjeaSTegeXy0CmNUI4x6E4zwOa/Db9qf9t6fWdSvPA/gW5i1N9Rcx3WqQW+6WETM7SKhV1zIoJBUEHjgGgD6n/ab/a30w3T+FfC2sGDUblJ0v8AVI2lmk04jPlR7oziF2UcbvTr6/n/AOH/AIU3/je9uNY8T6rqdxFf3AvFecP5OtZm3uGlOTHw33gQDn8KzPhL8Bdd8VWkfifWfPtZLuUzSz3mTEon6OyiR3LOMfuznGcZA6/op8NPhtNoltvvRdrZWaxCKPUgFiNjGmAbO1cbbeItkgls4A5oA810f4Z2Gg6XNaaZJGujTxbJIWSVjYu4yodvKHys3CnPNeDeNQ1raTxaZYtZ3MBWG5lEE80qOkvDsNpWGJ48ck5yc8d/ffiL8VPDHgeS5jjZZY55CqWomns0vnDttlQxROsiqdoPOMDIr448Q/HKw1a8zaqIJorllltlkuTFb7mxIk0kcDedBtIIL8HBBxigDwPxiqWmq3NlLCqz7Xnm1GdpLdZpHIZYfOPy78ArleDtwCa4fSo455muzdqwZZHvbclDZQRq5SJpl3YYhsZbOfmztxivQviBaWeu3a31jc209w7vO6TXUbNcWyAyCOz2ybUA5BU8g9OeK4fw14dguyJ7lryKP7Q0K20Cq8cit/ywluxljEuSSpG4H35oA7+wsbK7gngutR8qMFJvLtY7eIoshAcoW+aZGAGAeScYHSltPAdnqEs0Mt1dBHlmFvFJbOlykPlgpJNHIv3Wb724qFDfKTkV1GjfC3Vob8X9pZ3DWBiV3mfT3mEMzn9zFH5bEuxGMlsZJG0YBrf8SaPrelW6/YriC2luCBdLcERzQOhz5zuWz5RJUsue+AB3APCL201bRTPBbiKTTbUBbm28oSFhv2RyCSMEpE2crz1U8mqkaTWF9DLFKshuJFkEcSc7Dy5YTAGFA+0Z7k55yKfq+s3zzh71zIs3n2ty0MRlt55kJ+ytAAM28KsDhuc5yQOKsWyS29vHJcXkt1CI2OpLEA5jBUFY5X27liKgE7T1HOKAOgkmlt5N62ZlEkzC6guLNJUhhyHeXzYWPljaT1GefpXRqxWWzkgm3pCgWKCBfNheKYB0k2kZQIOCPwrlbXUJbuG3ttIneeObKCKdf9FZCCzeb8uYycYLOew+ldnHKv8AZqR2ItA/lMHlll8wwyRZ/dRyyIV2ZzlQuQCTk9aAOV8R6qtrI+yCKW8mK201osjNDdW7L5jFcnbDKSBuL8fpXiHiS5E06xywQR3ZjYyRy7G3RsWWE22x8tOmSDgfQY69R4xvnuHtTDcbJIzLNKYIpAzzJlB5M3JZd/TA2j261xmp28l+tjqV9a3BhRTBtuWC3AbAUvlcMI93TjoecdaAOEvdVcT3lk91HdxJC0Eot7dWOnjoXkI+4pOMjq2DxVPQNW1Xwv8Aa5bJPLkuITJZXqtJGrRsxUMZBkR+ynaeOhrtJNMUKksQMcU3ySRvCTHOzNtGSseX2gclyAcVmalYRxQStIE8q6je3jiGY1aaMfu3ZZPlWPd0ZeOpPegD6L+F37RWnTTW2i+NDZWTrFBbmYMXt7vICxySRFGEdxkdQBuzyRX0D8UP2WtE+LnhWbxN8P7qw0/xEtst0EHyR30jRmRoDFCT5d0yhQM7VfIwtflFqujypan7EpaQuJLi6JmZ7ZI3DyrDJG2EiJA+Y/n6/VvwC/a61fwFfw+HPE92W0pWitrW5ZUdZIAiqBHPKGZhtABBz65FAHn/AML9L8W/DX4hWdt4jN3pV1pt9GlzbXMDQO0YmCtCEYgNAQoOQpGTX9BnwH+Js/iXTLWBoY7X5DAkgkt1naAHzA4AI8wMQueCQP0+Gvir4d8GfGrwzpvjTwrLaSeIrCza4e8tdqF4okErxXLqo81w429Cefxr5q8EftF3/hLxDa2+p3V3bLbXCQyadauzORAwjfDsgIAKjgcetAH9Pvw10a+122mN2FkNwiGVnWRnjgLqv2eOc4VV4UhgScZyc18j/tefsw22qWd5faZ4feSaN5Z71XHn6ff2cO2SVZFt14O0naWG4EZzXefspftI6b4/063gjeJknit4GjVDLtZwsatKY/mWcE4fHGTkV+qEPw3t9c0E3Iht2aRSkEhl84wq8R3oIZ9wIZvQUAfwr/Gj4N33hm913xD4Ys5EsIpw91YzRFVtkClF2wnGIg+QABkgZ55r431adHtJr+BFe8iaOK5UbwUxkbLaPokYwc5O7J46Zr+uT9qv9ktFvdbv7HRrqZNRZjcJaGMQLKOW2RLkAnJLYBHGcA1/PZ+0r+zlefDue+16x0Ka50rUFmaWe2jm/d3sYZ/LkWMckZ5ONvPJBoA/Ou51n+0Vjt2lvTIyvaLHKY9sbMeRKrndIDnO7+Zr274efDux1OydwqJcW6eWTIqu7Sso3Si3IIByx2ljx1yBXgZs0v8AVJPLt0QmSOJhHKytBIrZYkyY53DHHGeme3rXhb4gTeC9SRJ2kNq0224DxtKrblCouGUfKFz82eM9hQB7XH4EGhLNBG7XZikiuLOFwi+fcbVzG4L7lPPVflyeDXfXxhs/CstybZUvJ42tLq1ilzFvMZUJ5WCxlDEZJ7/exxXT+CvEXhzxjpL+UmmtOsSCN57cW8jKcb2ba+6VMgj5SAfXFcT44jmtJo4oYGud00kbwRyQwwqjLsBgjEnCiM56k56mgCt+yH8ENQ8dfGfT7yO1hktbG4TU54pZAHjSCU+bsDgGaTAJIXOO9f06eE5YtO02PSIpX+xxWbxpD5f+myTsgCum1VMFuFGAM4YE5xkV+YP7DvgG18MaBP4tudJlhuNTtmKH986SQhz5rwzZIWbb2VTu6nvX26db1VryLTtNd4rSVg0TztGj20QkJSJ7iPBcMDz1ChuSKAPaLe4k1KwGnSXEIxvgRnQx3GSSBJ5Ua/u5AcLnkkcnFee67CmgP9tsSl1JYlhdz2zkSW3lZEkW1shkyeVbBdhwvOa2NL8SNbL9mvLSBIbidEikFsJHjmIKvJHPncR5gBGflP8ACTiuc1DQXn1HVtVW78x/LSNo5Iwlvuc5lmeBH2yuEHJPrye1AFC11KO4ie4FvdreX04JeNRiS2dRIktykaliwY4wVGP1ruNAilnlgvr6+gaKOPynE8yxRW75JEsEce7E4AXBOOGweawrbTZbbT7WYWSlScidJdlnNGSylplUnDMT91Tk4HFa2mz2ENm1tdXKW8lxNNEbSAxCSKN2Bja3jOeN2RlyCSTkCgDt5bpooJri1KS27rcRQCJY28uS3QshRXlO5mZuWHU8nGMVhw6hqVjBBGbOxuZbqJlvFLH7cYpFIUIu35Gyx5Bxx2rctbecTxSxlntjarAfNCSJCzKP3zrBlfM6ZxyccVF4i097Wx+1295JHM1uzm5e33RB05Hkso3ICByCAPpmgD42/ab8eQ+HfAd+b0fYwmnzCNBNCxAVmUKoMhaacSABwM8ZyBX89N1fX/iLxFqWq30fmp5z3EUETyWxCCVnVogqjzCVYZ5z6jkV+rH7ZmsX2r6lHoNzPDfWQMjvJHGluY5pUG1JJih3rjazA4/KvzBvdNtdK1L7PMoW9lRVWx89bS38tgVRyEGACRwe/U9qAOv8OXDXNuTahltbNHaUllluDv25xEzF1RTwxxz1r1DQFtVuWiuIlW2Jt7ndb/L58cYUoC8xGD5mDt64HTpXh+josct5YxIk0vyi6icSq6o5wAk42hth4GTg4Ge9esQPZW8lnEyq7/Z7dUeORgbd4TkvPED843sVLD5Tn8wD6kufEtxb+FpBBcwRXl/tt5UYQhbmJAfLbl8YRMLkcZ561xVjciSK0tZypvIo53mMgkeG+snDE+W+Ru2kcE8BVwDW9BY29p4VgubsRDzvLKecoklkgkwZI7VedhUnBXhuelYV/ojtA+pwxvD9i2tZiF/3kcO0meGWNzzEwydo5waALmh67q1neG5jElvbQFktNReCNVSOR/KCJzkw5wcDkgV9C+CPE88l4qST2j2u1VvZFkWKG6ZyRJeGFGyDk/xfxAcccfOBtkuYkgmmkMEsSSqluXNtHOQGji3Ywjgtnbwaijd4722msDqGNNDRTyW4VmkRWLE7N3zx85O4c+tAH0d8U/hnbeO9MbVtMMAkhRoZLhQgluoV+fMtwhJJUAZONw7Zr8+ZtX1PwbrE9pqN1IsAu1gikbfLBC0LHb9lk4XG0LlgSTzmv0I8K+KoDpKpOBPC7BPPMMQMl2Exgo3SMqMEd+a8u+L3w30DxdZvcabZxLeTgzPDDCIAsgG0LbxKADKSDwOTmgDxbTviBLrCPNcL9njJEH2iISSSzMTuM0xVfmGMFQOgOBmrcsepXcE0Me+ezvonn81rc+XNIqkLE7SBPIwP7xH6V89f2ne+FL660KYTQxRSPJAtwUSeJo2w0rqxyIx2BxwOleux+MTc6Pp9nMBOt7HkOFCRp5WQZFaJ8kOSSMjBP6gHnuoabIzvaLBawukm+4ZboNJHtOPNjcsOQm04Gck4GTVu80TMdpB9n+12flrLLJ5jkecVKAsp+4dg3HjBJOOemiToe24ubi2njdXWQXVsD5oQPtcRwuPmA24bI5zVu3ltLvTppIYGE/mtLFvuHSIxJhVeVBzuYLyB8oJwDQBVntLJ9PMdhIbK8gRJpYZpEginaNdpjSdEO4MTggkcEDNZ+kXmo6e6paNB9uiVLiK3u9scYjBAkeCRiBJJuJ5zyBwPTXsYPNluIZba+vZdQAVobKyEssI3YTaXtyY1KgdTz14zVK60e+ub93lCx2mlW/lzRXCbbkRhsJGphAzLwNwAJzjIoA+nfh/8TNU0LU7C9sL+KS8kCW91b3jSrCgK75EhSLAijOch2OT16V+k/wAHP2p7/wDtex0tr2y+0sYoprSaV7kQIY0AljkY5BXqrD7oHOTX4oyw3NvsvLa2uLSMCK2lhgXzIpXZFVbi6uclomC9sAjoPbq/D/iibQtXsLr+1LlkiTat1ayidVmx5cUe8qP3e8gMMkjqQKAP66/hV8UrKWe2m/tSxnv51JuGVUffDKoAuW3NhpS3c465IBr6jTxdA8CGGZGl8t3S4BBiOZCoV1UkO2M4xz3wM1/Lh8KP2l9b8N6naLrF0htfs0NmklxdJJJDcvsYS4hO6SDoVGCOcDPWv11+D3xzsNTl06aWWK8uWt0IluVkEDGaPO8xMQAi87QeR0IoA/QeTWbq9lhZWYvbLKDIkQlYo7EsQW4Xk8Dg+gzVvS9bhjilgvZFt5XaRYtoUysXOAWVj8rkbffNeS6X4tsbkW91pky3DMgF1CrbLS8nyS5YA5RVwf1yM4qDWNbtUQ3X2m2EvmNdE+evlQqHzJbqjHe0oIwuBkUAe3LrM1jZXD2mrzPMxcy2zokmIwMs3I3eYMjHXHTgcVRt/FNz5K+fPH8oDLkiN3SUcs5YfK3Bznv2zzXmOia7DqnlvGxXZbPIXtZG/dpKwdPPBThsEA59+Mc1ouY1jaSa5WMOzFvu3B3lTtj3Rg5QqOnADZ6CgD2LSdag3LE7xQYjEql3DB43IIyQcM2CeOo6Hmu6tb+3VY7prtHZWdFCcoTIoKltpJZVUc8fSvlW1vb3ykWzilE+4mMylZJFQsVYyKx+WPAzu6Y6816v4bvWFmRcXEEZt2EfmrIRA8uCoODnjK8sOCckdqAPXpD5lwsiymRnlBOZAEOU3ALvAwuGGB1H61l3d0VYW0k8MMcRYzGUh5Y5lB2rbAHDZHOTxXKt4g+zC1aWSyuopAyNKJWSRGYALKC2A6r90EDkisS71WO/uJ1gmBhL52OAGmmQ7SJGblFwpwR2HPWgDQuIxNM8P2gPFO/nSFB5bvvBI/ek/K+SMgcAg1mNZzxzZgzJIhlT7I8ySHY4ISSUAfOCcHvgUy71FIRCLWWQxOredBJDyGibLLbOVyQOuc89ax5NZVjLeQArLbpLG88BMjiE8oflz5kg3DgZbGeKAH3TzcRy3EcM8K/NbIcIHjcjaDHnBLMRgnoM4xgVz17ZSSRvKhUzQRHbIGAARgdySkfeBkz9N3NZ91rsayxM7CQtIEJjRvMV1AUSTMwwkmf4Tzz0rZ/tiKNEc3EDR3KQRyqwQuyK5MoCjjLEY9tpzQBwVloNzqF1DPJNJHcPIsqjzC0flqmPJieBjhyR0PTPPSu/0iE2UzQXl7KlyxkKI8rSMkca7RCAcDPTHf8AlUXmWpFxcW0c6MhaIsQEUM7N+9iI4EoJ4+laVpcWMiebI5lvYIjCIZCFLOrbFlJZj+9xtLDHfp3IB1mk6hNGlvFJKzSNdRjyDC0TJbIWdACgy25SDz0JHTpXe2epGRxI+MFHWKOYujk7woXgYaMEjcB6k15iscds6uFkkMSLLuEsSSR3ICq0bcr5gYgkbQeDgZq/LrohMZlhkURBXaOSYxrOJ2QyxQyIMRsBuJyeuQcHigD2qyu23SN/ozI1vEnz+aVKkn91Ef4MnOC2Bj9dOW6KhZHClQoVAEDtECcjdIRzhTx7DjtXhen+J5reUpEBHaCWEQxyM8xWIOSwlcrlmG7j26HivRbfWY5J1ZovOLgNNB5LSZiKFEuYx/EqgAEAZHoetAHaNPMFkllTdbCJRazo5WV0UB3Mm0/KQ5YAHnC9CK0rdiqWUlvdRvLc77i5t1BzHGMiMPMwwP3eOM8Zx2xWJa6h5sMcKiNDADmJ4zCrR8hMRv0yvP48++3p11YQ4+2QRsoRikUIKOzZLCNt38AYscj5ecetAFw30TwyJIQS7RKNgZgjEkqBke/zHGAe9c1qt59lmMZkQ78o/l4xCgcssrBemWOMn1yaS/1ohpnaaCPageFI0VWQSMTlg2CHLgntnORkEV5Rr3iuH7S1uzunlSiSS4j2OLlE2ySRh1JGACM+mCDhuKAPULXWHiSbLrMzuuVBBjVRwmNp4JC89Op/FYNZivINSuJUaGCzjUvEsZ8l9+/azncMncq8YOAwJ4rxd/Erst8YRbRowHkytDJIS25gke6PocEfUHPINYKeK9Zgbyn8lrZrYw3SpKIrVnFzDtL7ZVIfHn7jnGBjIJoA9IvPE1krILS6QRtLIwab5UOSWYRvn90AmQuOu3A55rk9W1WW6jabTryGRyZogJxGcwtgvJExbJkCBSjHg549vOrieOK6u0tpbeQSqs/kW9z9qjhmbAaNpHnkKRsAWUbvlyeBWM+qDSnRp40hhu5Ix8zEiLErGZ1yQVhLYCdPlYDtwAe76NqZkgKuvmtEpd1uXYMlwYkw2Tww4bODyR710NrdTQym9hiHmSGPLNJjcGH7woM/MBk4znA9a8X0PXLRL19WmuI2tLlzbyW+XLKI2YBgAMK+V24xnBB4zXpnhzV4NTked54YrEhntjcN5bhVkaMKzt8hbepAXOR3GRigD2qwu42iUi5kEcbeYFdVy29fm2IvPDFh9Dk9ai1PUlltlJMiKscoELkBpH8wBJmIOAgCYyT/AA9K5Nb1g5WTylkYSJFIzZx8mI8hMgg4GMdc+tOnuIZ7Oz80hpORPtJRWkjZiThsESDAG0jBx+NAFPWZN1z5oildZwpEYTO52QbXJ7IYwpycD5vXiuI1W8mtQkzxfaCJViigC7XKKBMJSejoCCny56GuskuXJZ5HB+RyJM5Y24BXaR0STbgAdsVxviSYGG2CMXt7iBoHSVGyjK+YmeZB+5JaRFH155zQByk+uSIPIs4gVTMbFGK+agwWdgT8jbWGVbGSSMVo6friz3cKMd/ksDGUUOu1ECyw+VEDvbzHPIzweT1riLm78lYrWYiFJFnZI0O1VmJJSEFlG4soJ5PJfnqBXm174uj0syOk7QtLcRGAkeUhlvJBEokZSRG21OgOehOCTQB9o+HfEG9ILUSqY7RlMltI6m4jkjBDI5B3bCRx2AIHUceoWz2l4jNbyiJ2XzDHljuUn54lYjqW3euMgV8IaD4qEupRSxm4FxM1xbyiRl2OsWWEodMsSxAIDAHB9Oa+kPC/imWaCzmlYRghXAc+ZI23KOnAygDKwGcGgD2G4mSNERw6tLjavKkBcAAZP3QoAPv6GuK1O4LNJcRK6Df5RMhLhxGigmKJeSBtOcAgnNWJtRST/Wyttk3E+arF1R2LZib+DGenXIrn7u+UySxW6o8CCNv3jFZWGxQ7RKeQ3cjqc5Gc0AYtosuqan5MDBZPPVX3qyMBNCB5xd1A2rFDF0JI3Y6ggdZZ3f2lHZjPHLHl8KMQyGFdh8wEjzN0qsRjPDemDXN2EUsV5m2hWS4KMkKksHaKeRmVWbP3sM/pgjBwa6i00twjXMkuEEx8qNMcADcEbIyMr3bAzx14oAydc1q6hhZreKUyrEXIVAGZ3SJvLgZ/9WOT97HzA45xWbd+JLazthO1y0c0kazQxysjObmcNG4ZVbqkiOD/AHSOccVp6rYk2s80bH7X5hEeG3Fl8sSqQhOP3ZIyO+COoIHlEmg6hfwzFdzyXC3AmZgG8wbiyTE5/wBH3SM5CocgEbgDQB1Np4rimtZJ4WMbmXZcecifvjboH8yIlwQzN2xn+dWBrk97GJ1cBDG0zoIi0pk3fPkxk8KjKOvYehrh/wDhEnjhcJfm1aKawNvaEXDNIxLRTyzSCTaF3KuBwxUjgmku01G0u7ZDIEgtkRZ1tRIsRBDfaGZ5OZCZBngnOeBigDr7mTaVneSae5y/kQBflyg3EFc/IRHj7wGT6mrUetrDbxNPCZMliuzKSRxsBvmkhx91XZgcA4HzHrxh6bqZYK7sBIySEEgvt37ky0mMK2wjGT7VF5MqTTWjgy2uySd71ZEEpeQrtt9udwgePCkY7ZPBBIB3kerwxW4RXLz5Z98MB25CBEG8Lt2kAEkHHOTWI2u7J4WkRGI/ePI5Mrosf38BSQQMEHHAxzVS48wlRaTJC0kIWG3iYEQqAFETDPzDA689a43xRf3mnWqWsVvCbq6crHMCqbcKrS5LkYjLs24HBIJAyaAPTJvF1i0fmWkpKOhWYOVQtKoxGqITkoMB8rkYOMk8Ca01u6uxbzwN5ZkVpGCnOXhyjb9v+qDbdw3YHzevFfOWlvNdBmmUuBcMNsbfKkkaBG8s55jJVio5wpA+noGn399a2sKBUUzSbIZJCUfYCvnnBHzEB/8AgWCAODQB6tJ4hszEsZRZi5x5weNcTOo3q7ggsgzyBzkVVDkS2kf22MMsUiQ+awKCOSRmCl+w3FiAeQuO2K8qvbu8tRqVvbul9EJI5zcKF8yEwS7QsKo3/PVWVj0IA+tR6d4ruZlmaa3v5pi2+cTwxRJGgkMcbQheSBKuDjqmM4FAHvckFqEZUuFLpEDcCEoyx4GEMbN97JAJx1DYqjCYmJaUo8m3kEKMgcZBBwMDGOhFeezeJ1txPiaKVRFClzbopV5C4DBoZBwIlJAPTlMVoWV/IghLLGsksjupSYP+6ZQUHLc4XAz0OPrQB6PBE7Wzww7PMEyyMHw3mxSqilG/uqFx0PPaqVzpEq+f5SQm3liWIrtacwsknmBrXfhoiWJyOckk9wDnf23I0KW5EonKxeQyNFGHBfaUJ3fM+Q3A5wQelddazPLA648lHc+YhUktNH8vmW7AfKuQc+4P4AHOS28kVu8cisGk8gq8gZ2jCs/8ZAyeR/kVXK3Fti38pbjeySedMQgAi242M5AC7sgjqSCehrt304Tqu942lc7mV8hXjWNQhDA4UlgOOuc8evO6lDBGskUsMY/cMBFNJ88eGJ8xHQksdxzyMnt60AeW3mn2U80kupMkWbwXCTLbyXCbN7mVWhCHMIJXtg8mvM/EGiWMl0xU+YXkVrcMFQG4VgfN3rwseCQo4yBjrmvUtWY2lu80j3UshmtVtYAm9AJWMbedIRhYQij72OlRQ6V/a6zJPGrxq6XDxRhFChUQRl5d3yneNyjPIbA5yKAPELrSGW8hmuzLDbsskbGOJXW5lKhSzsx3JKpYAHpgcYxVdNPuNO1K2sJjDPpchbymRigLMuGachjls5XcCRxnOTXqMuJ5pLdoWWWB0a0a4AaOQCR45t6p227vwUd6hbSYftQCwlhG2NzbTG5wAjsZSAsJQA7M5y2D6UAcbLHNa+ULJMXKPEy71fKxozIsqOF2tGgI+8QWwducCtS3gNvCtzbqbm5leYXZiVyhlkwJZDblMxTYYMpXKlXBBOSB0kPh2Zrgk7pYGSRJIoZWUqG+aJ2iZczQKxcbQf4x25rrtNja0soNGMA+zQsJ2MPyTQKwO+NQFIIAC/LvJJP4UAaGiSQWtjGIM3V3GIkfCxpIVkRAVl2nbvBOeCffmuptJrrz1TUVe3LOZg1vGz+YYFZUSTAOw4xk8cNnismx00RyCaWWMwbMiMKIJ1YIsqTzhO4yBgckc45rrbIokaPlWLRkkkFoyrgqpBIyOfWgDSt51lNvPHboJcAPEX3K4O5do56krk/XmkZo2uGuCtowQbjHvcGJcEYAT7xGQeccj866q8TmZYnVGKoMfMVlQP8AvIgDnbkjIHJzkDHWjd+c0sRiwkjRgSeWu1CwJHzEkFmwASOoOR1oAr+KL+NrW2nEcRNwHjiutoEaspz93GSwPAAGepxjOfGfEMaRwC4YO24uhkgYRxQMgRizttzkkNwOR6dK9M1a1nuZWgn3LCm2QRyOiRlyuHlt1J+SQLgY9+mDXA6skggvNIgaRI7i2ZZlAjk8uRiSnmq/KOxIwRwcjmgDxq8WF7h5rlJZYpkMS3ERQFkkZiy7yNyKMg/MuD69Kx55LXyJTHLDbiSN7QRIhSaUL+7SVIxz0Ayfx71NqGia3Yalb208BfSjKkchEoYjzEyTJKjEKwKk4J+U8EAirlxYwzSeVBp8kcCxrH520Om+PDxurgbgSchu2BzzQBw8ttPLb7b9WYq0UcBZgZSykGBypPyqN7YJ44rzjxNpcthqFrcJcXEryyOJGaJxskLFk8lY+FUMvIbHU9ua+jF043PmzrGl3cxW6R29xc4jigkTaUV4wfmZWJKk9sYzWRq3h955VuL6GR4EMFxM8cWUWd0CHy2UHKFgxIHTPagD5j13UXurN7aC8RtSlglZH8pA9wRw8b5wUbO4dvu5HBrJ+HN3qU98mlzxxkKzJHEz4JjjfdJuLHdtDPnHTngV6lrfw+trqa4uY5J/tonuHs5rcZtVA2uQsZA3MBgFRzlDxXH+FtAv9Mku7y5uokuIpUtfNuFjSOFpJQWjXymysjow+U8jnigD6t8L3MlsI4IZwXJKytJEUkR2iAEb71G5ccAjt3r1gawkGir5dy0MksZSbyNkg8yJsOpP3YxyuTkHn8vEfBgvtQ1COW4nitoINokAYGWYwP8AKsCz4DoYwO+c5Fega0SlxJb7xFpsk7NtjkCKsU+GLbANoDHAIBIBB6EUAdZpWoBo4LeWSEySyNGqDLsqqN+XfHzAkg98AEdhWxZ6FJGTd7omIZmBjWNo3J5AkPVZAeMKP4enSuM0G2jkuV8l3vRbsHDx7BFbR5wUZwf3hA25xz+XPr1hGLZld1hWCRNyvJ5hjViCS5TByeO3A9utAFFLKLa4lERJdJDGihFUjq5RuAM9zgn0xWtbiC1glkkId7iErAWZTgk46jtg9/pVJrqOUusYSZtxUgZQOhGQGZwP4gcfj3qjNc7oxF8qsjndHgt8nYRnoBggfhQBWkdLNlRgLlJ3ZEEXDIQQd7nP3gT068dDW5BNPdKiB1k3x+YoAYM5Vtm0I3GCAM+45rJ+wh9jqyq0DfaIY3YbiM8BwT8xJycDPXkdKtQ3E+nBgY9szxyOJW2KiecjEqEPzBAVGMD6UAV9UJjYpcFVwpjkgOBkEAcEcDn+f58hB4baSVbxYJYPLl2tmQSxSRyglUa3JHzlj94ZBx65qxe3d/LMYZIFeMxiYysskyTPGN6xRoQDGMc7jxxjdXSWN3PLaRwRB1lZY2iuE3RgRs4eQ+W67VKkFV547YoAisNJWEuiWxPllpVICRiQkHKtECSXz6ZrYN1erZTwyRlYFO4Qsv7xQuBKsgBz5ZxwOw5OK6zT9Kji+zXd1cQ3DXCBY0JcSl5CQHlIGA2ck8j3qxeafKXcAxPL5bxKYwMOSMbTk/OcHr7UAeOanqywtAsdul9BEyu0lwqSmyGMZSLgiM9B2yvXGa0NI1jTNPFtNMt1H58kyl4oA0KFwcANuKoBuBxn8BzV/WPCay+dIIDDcMu3eIkYKerCPdIMHavoR6GvLtX065SNLNZnt44pfNjZXfdcbfvEwtht2e+Mc+hoA9jOuCyWBbS4+2vIjusMkixqhzuDShm++ARjHB9asabdPdlpLll892VtgVWQOxG0o8eRtwR15HQ4rwz7UY0tRCJJr9S5mRmK/wCjjAEZJIUfIB37kc9K9U8K3XmRQedjLbXdFy0kZyPLRto68Dtx9c0Aew6Zp8gKnDTeaweRiykAjOQVY7ivPpj5u/NdUulxW8hZgjHaqlMbfK83jHy5Urycn730rH0qVJIyy7P3YZVR3aN5Q2MKSeAR+HXg9q6aGWTKODER5Q2h+fNbGPmY/d74JODjrQBz97oEcs0EKXASMsQ5jLMFYjhcY3Mo9T6Vwut+HJYLttn7/wAqMKbokE3G2US+SI9vyj5lGTg8Dn09nt48XLmONW3BRypOGH3iBjoCfQ9eO1Zl1o0810oEO9EBY/IpDMdwZiWfjGE6gc++aAPnHVPCp1C7V4bP7LIyxT7grPhlcF08luACAPm6/pj0Kw8Mm00u2e6uVt7eLD280Kxo25w64mLNgEhG6/NjHHr39xpEaFNjqgUybzsJTJbK/KpLA55wPlHTkdOZ1Gxu3DDzHeAuzzwvkxTA7I1ZY1HygBS2eg3H0NAHC3uq6R4feS0TAuEZ5hdSybwFuI9wwzZ5Oei9Oc9K+bvi98WLnwNFPq1pK8dpAm5w4Zo50lUM0ok5zgcA574x1r3TxJp6RxNPJGLiTyZVZCochjGVhIOPmQeoyBmvzH/bB8Rta/DfW7K8vIYzDZypFHGzRXRkUMIXY5+WPzGDfQ9eDgAx5/29NKjv7vSJr63ht45pIi9nJJHMJRD58ivMMruVcYCfMduMZwK/FL/goH+05efFnUWtdG1lHigJgaNp2bUGkiJVHQodu1gSeRu7kV+afxI+N+tS65q2lWerXFvHHdTeeiLMDcTmZvLSOSMbzOBxuGVA4Y157a+Ib3U9R+36jcPPIkFsLSd8eZPdHaW8xDyjKvGSOSOM8UAd54IvfFllqD3k93cwwTFwYQxEhjZt7vD8oVkaXJZ+M9+1ey+J7+/1SeCSK7tv7PtrO2mu5I3AuHnmwZLdSTxKeoXG45HFQaLZ22peH4pNMEiyLNHLdWzIq3DGQBrmI3BOIbcuT8vYce1cr4oXT7RL4iKVmdeZHuGNraTRp5Zk4ADvGB8hJ745NAHGaxfy31xcXVxPLNbeZM9rZyCRZbZYjlnedQQsxLNkkDPpWV50MFvcyRRRyrEqqWdyql9vmRtCjhWykZ6evvXK6hr95p9rLBc3UE0lzLGhUsI2R41IaB06wJsA5bAPQHNcW/iO1njltNRlkgnZ0MjRSlYUKSbESBz/AKxtq9skjOPWgD3LRr3QL7c91va5kt2JYqFLwZLRRy7htVW4IIJAJx1rAu7rTrzxHaRSJc28kcCEPJGZH/0ZyJYpAwCqAeMZ7HvXiUfiadbyZodQnjtZDDF5ixZAsoQFZEBXJLFBt4+XPY16r4X1Gx169spNRvDZ6fFJDG9xLKftjQkNsafYhKu+zLcHdvOOtAFPU/D8WqS39zp5tWmuniitpVtlaN2iEiyRFBmOSWONGKbSQeud1cff+A9bWG4E+n3Ut1AJp7QW8cjMkUi7cysoLMpYYKk4BHPWv1g+C/wp8D+Lr230IWWl3F5JM95HHFIYwjeRClrcQs+PmldpmY5wfxFfsN8OP+CcPhTxXp6Xc8sdlfy2tuZjJbR+VHuRUQK8i7ZYmOSQDksASMUAfx3ae2q6LeW8Wo6elhLHNP8AvJRPabY40LospXOZWhwcMAuTg46V1NvrmnYs7+EWO+eRHtYblYp/s9zDMzMLtjIBAsnzbWZcALz0r+gP9sH/AIJNa74NttV8R+EpG1rTSs15dgRMzB/OkQyRC3BkhkCjkFQvuR0/nl+JHgjXfhpqmr2upacwtrG8ktLv7bsb7ZEjHfI5iJZFS4yEYKC56jrQB6NoVgl1epPDb3HkX6Szfa08uezW5YOyXDSlsxwrnb2xnFWr/TruwiBksUvr1p4bnfDJFcLutSio6qJfLifMiq3z+YuNzKoBryLwz4+bSprSGKXfYx5Is4oI5A8cgJjOBEV8tY9u4MdxbkZrrNb8fterZQaM4uHjaG5ikFk8SoJWeaVL5SMBj+7yCoDKcIODgA07y+CoQbaON1jF9GjReZcwmbEoTyww86WNnLM3JYtyuciql9BbC02T2KXlzdPDJYQsk0cEqtM7mR5YVzHOij5sEAt161y0niu+e5DQeW378rPA1uFD2UiAKllMFARRwMHBIHTNdbFqdtfpbRRi4tY7e6urnK3AmSzkmBSaQhAzKMgMEPA3be3ABgTW1mRpVzbG5kuGRYJ4wXiBijBdpyjxhlKzMwUR7iRz0odbqG0mnjmnV9Mkls1uHW3aNomUTxCMlQ6yCB0ZmKkFyVY4rsLVLeWaBNZaCV0nklt3jbzJ3t4Q0XmTrGMLCWALdgTjIrA1qS+8lrMW9tMIZLqF3t4mM0VuRmGYSEhVH2UR7evoCaAOBnglScXF+5DNCTBMWDlkRzFEgjkxujKYIcDkHNPuNWu9NuILOKCxUl4rb7Q0H2lVmfLR3DMHDCTyFG8bSuGCgk8VHqa3eouoZYpGjijijF6gXFtgBJDMjBQxCgkcHuQM1zt3dCW3ZA5WLT5Hku720ti5VWO+FV3kl8IwHGeOvegDobjUjdTzGa8M1550NoIJHALxu0ryNBFgKg2pAW2nPUdQRWzHNKi20ds1sQ8lxBJd3KSxQafBgySNbkZaR8NgZ5PfpXmE2qQ2t0WZzPdSwyxx70QuHRfNTyTECA6o4DDueBmiz8S31rcrBdTxQtHctcSDzGdlMluEMf2dkO4Fg2RjHGDQB3KXX2i+Fna3g3Yf/iYxLggktKEZ8jfuQZI+6M9q7zwZq08GrRtKl7fWsUMhtI3PmYIuW86R4YwA1o2SRGSclg2ccV47a6leRTSfZnW6luiJYwIBEojlZk8w7goLAE7lHK5xivefhrYnTTPqOp+TM06+Vp/79FYyuWaUhN/3A+eMcYx2FAH0Z4S0e51q6sdTUyRRJKY3gubtrVJntp2mt5IkAUPFGjmORW4ymCTX0v4kjsNMsFFjcWSTG0ikF/BKIzAXUbwi7/3ayNkhUzgEA96+cvh3qq3eowvHFLczx+fcTpNG3lx2ZjQmSIOoEduzkrgAsTnGa9l19VmCXCfZhEiLcnToome5s5FX5o4pXXZcRMXVeehIHBOKAMePWotQY2sLFWWwmaLUNvn211NJEwWJl8wLbqGlCYODuIPTmpNRvHWy0mS10cTLA063Dchba3lLRzM8e7PmA5/Q9DWRY6GnkFtRigijkMU8axzNBPaSebBIbdo8/M5cMTgjIHHGK07hrSK/mi8+6vWnnjt2DKJYMsgaYFmYFImYbdxyPkzuPWgDZ0LTdJ024tCqm1luFjnMtwrF1s42cpLtK8qXYr6YGTzWlrF4yXEVpBaWs8l7NEkj2ckZ8+OOHH75FjBCsoyd5yu7qeaqy6rY3jWVlPbXdldWkQs7e4CYLMAWmVHkGHgbJxknk/L78dd+Rp0ct5FBJFdwFwYppZBdm3kkaGOZxDuEQIPVsYPXBoAZJFpUFxcNLHFpdw0Vysk0ThrbYGG0BnzvuCwGQpzxnGKxfIlvYb2W2+0T2ix75LmaJGaARKoZbZg6ho3Vg2Cec1LDFd6tZwWcsLXMEV46v+83ywu+9rZvtGMn5Rg4zg8+taWk2emaXIEur2ZFvVYXWltK90XMwMXl+UV/0d1C5JbapBDA4IyAUdP0u0jNvfR3U9sLeJEkACxtcP5mVzA0mySBdqrktj5z6YG5pkcUySvLPBZxxXdxBLGYZBd3krkuXViSkUILqQu4ZLZXK1Tv4tLW0EP+jy2EPMMCyJ9vfOHDSOsJCQbGBwWPzHjOKm06ZIImjntt/wBtlV4fKufmfTwqRRwXLyAC2usx8FM5A+YigDlRapJNdJJcvNEkk8ckjrHKDCZd0XmICCHOMHtkHnrWrLHb3cYATTWgMIVdkcUdzaYwGJm8xhtJzgZyO4Fa91DHdOr2l5DakkwRwwWYmm2KCzLNIBlX3ZCPjaDkludxfBp19NbSwzaRO1rEqzSyJJGCXLbistyg2lDhs88Z5x3AOe/swG4dDEhW2hWWKZ3wXXBZMPGcEEHHIJ4ya5O6kkLmVwS0QaODyc5S3bqpj6SMX5JYbuOBXZNDO2oSb7e6XyFaOGwaQGOJmCtE0cytibgnjJAGaytSWSwmEV6kywXQZktl8q4aB0wfMlwcrGXzgA8Z4zQBzFmlzE8rwF2kUgtcP5fzKSCyorNkkZwQOm3pXU2MyxiW3jkZ2kRLzzXLAGePIMSRbfkXYeWHAIPPIq5bPFDp63L28MUhJbay7AoBx5kSlgVBzk5AznjPFVPszalO32eSNE2oz+WjJIwYZJgduNnPzAZ6UAbNjHAxuDHbRXTlkuGyEd8Darqsn3pQCwO3A6cE1r3K2sLOdUMs0dsFcCGMReXI3+ot0ZCrOpO0MBnHUnvTFhtdLgaZoknRYIhuhcoI2CkDeyHliTzx2Oa5m71pP3kV1ALgTzxugmkYG3Mce9pzt5ZcZA4z3AoAWbUJZXuJXhjs9/D2oumJkhBGyRU5IlTGVJz156Vyd7dQGaeYs8NqnloqLh5vMO5syk/LIpJBJ98kZ5p7XrXVzNJmCCSRWXYIEiQQqB825mLM+0qTxnPaubu55JZYkd4RF5rRmRiESXB5yj/NkDGOOf1oAs3L3butzOZreWIj5Fgga2ngkXC7SpKsQuGOD9a5u2i1G3iu7uKXzLeYGPyx5Z2fvGHnlQflAU9P0rd1NpYbVC1wnl+eiyRpKJX2shCthSdkJTAOOe59axLJzaQXxaZoSFmSC1hjkkB84ACYyMMOFBBCg54xQBRhu5gUaWWOeIl0kaZc7CAV2x5xglckkrx3OOaZfYWSNSDvZYgb1ikUltbs2HKBcDy+gBP3uCOKr3Gi3t6iFoPLaGaJra9G/wCbd94TxqcfOCQARn5ulX7qG4uLgRiwljkszDDJJHFIFYiMs+0yfKU4XGeAe9ACyXkKTCEQ+dBF5ISeNWeSZAvOI5NwyV5PA6dOeItQmgiS33SlvPvIla5WJwQruqAIiqBE204IPQoTVMwtZ3Cy2s0n2wsWVEWGWJHJ2kMQ5UkKScDjIxjPFWNVe7eAW5NsIvMiuPNVFDGSQ7mVsH5HwMgHp9KANvRoYY9Wiijae4s4Vnhj8vYpjJYJ5shJ+ZuTkjII6dK+q/DMNvb2EdqvleVLAkrzMNkgc/6u0ZZCNsbHqRyM184+GYbC7utOgaeGGMsUmllZY5XAPmZZl4UnHG7Bx+n174U8LW+qXNvbwy3IhieKYrNMrXU6xbXDjjCLkAKD1HTNAH6UfBTQ4NL0LwzdWZuJEZ0RZYFE0K3dwsQKSORhUBBAY8HFfXiWQvbcLHDG6xySW9wWLbhdRtvEr7Dli4OMsOMdPXxj4E6XcL4c0pp/J+zmUxGBrcRmOEjEW4ggTSBl+/wOevp9KSW6yW8y6UGNxMZHjkdokRWi3K7Ty54JKNtJ4PGDQBy94j2/2a1eN5RHtMsMUbB0iX5oySJRtiJDcZBbHAzisPU1t7ixtnaJjb/ayRZrKdyBTul8xgxEbkdFJ3NnABNdZEkslvDE09sl05ZGuPM8yJYQ3zWyFCWkYHlHJ25GM5qC10nyWt01a/CWhu9iQRMPLkkXmG5VgheR1YnJI28HnigDHt9VureGG2tbSSSckWsTRvKssdq7YjKWiIwQJjl2CocnK9c+lXnw7J0x9Uee7vprq1ncEXou5ba5l+WZUFsCSBGCY4zwD2rkVZLbUN0BUwx2Zc3k0sMc6SCQuInkVsGAqM8H9a7nR/iA2pm50XUoprRYgs9he2kXkTXEUWMMv2QKrSN2OecDJoA5PUNGl066sLKe2Nx8kUvG0/Z5VxDDcAAkeY0Zxs+71JxUeo6cx06TUL/7FBII2VSqh2KWzlMSCU/IzEfdODj5sEVvyjUpxNdRWJEwjnmguLmJ3uWt0lIUkByFEe1jzjPbNZd1aSzSR21uDLeMQ/zAzwjEQklScbcmYL8pIcYPXjoAcBpdxfKsry6bb3K2Um22m2q0jiacAbJ5DmIc7QRuBA4yBmu2g3XGxIJRJdK/mSWKBLqfaGA+zIrEERGM5+fGOBmqFnbXDS3xnsrmCRyI4LMztDHbiOURNM6OBtBA3R57jitsR6fHdF7Nby3UW5hWdgqs90ACJpbhQMnsADk9hg0ATjTpJ7iZLUiB7e3lb7LIHMTcEmEbf3cTdeWIHAHSsG1srmYW1vOzW7S3Dme2DAFYV2hYi4OGn/dryCQPM5xg1q2seo31uZrEvcJNKZbzzYQjzq6ZWMgOCpIGSG3H2zUyQXdx9onjuHt7W1a1ka1aNbh7hrtxHPKs0gBAQgDaPr3FAEU9ss3mzQoJsyCyRCNpa1D4QYLnFyiAccg5wM1Tvr2SOObTrWeW2LWpt5IkuLZLu5URhDDcs0mIn2ZbjucfezU8U+oJd3Igt4vLt7gGaZklCEAkMV3A+TMAeS2FHc8VVutPljv5dRWWKaytTHEHNvvudQiuYtsrEquUmViRubHQ9RQBpxR3jyRyW86zQJLaQ/N5XOI/MufsapkyrKufvcZBweeLWoizlvGsrZGkdIoVt2W5AhjZpHfgFhnhH/HjqcGbSIJo/LS12Ws4eK4nhb5nltUbaiFXP7jZER06nIHPTAhe3kW+vJmgSV71kMUqzRWixZufJaOULmPMkiyDJ53YxwRQBBcaSwe+ubtjHLDLC9pJcknNncQmPzLZc5j2sMAKHPBI6VLaWumrYOG1NEs2KjY8koMUjkBQ0M3yJn3bAqq8kOsJDN9quYoIoljiuPtBEd5InC2Np5asWk6/lzVq78MAWlvqLzPc2OpSE3NpbzILkAOscZQMQCd3pnGcnAoA7S10OZVSea7tpUsZoPs89qVaS3jZC65ticpmMEgANkdsVymq6kllDefabRfsF03mz3LxCUysSBDMXRjtY5+71HcVzq6vGr3FlE1yITATKHM0LyS2rzIkf2rhBLHawsu3OW4IyGBrkNcvNQ1OS6sfMuLK2E1vMkMkU+9rRxlYQ4XYJc/xDj6UAej6jr2kasj3CXlk9hYIbfzo5POuJbu4tuV2EYj2juowK4NZ7SWNRFq0xgsZI5JoIGVp3jwfLvJCR/q+ufTvivNPDOn65dSytJEsNnHGqRyRBV2NbytE0lynTzZI+rnhf4iOlekxeGxc2aPYSfYPJtrmC+kgCh4Y5F3pGpc/OgjOVBySDnFAHT2fivThp8k8puDFd3alWErA29rHwZLbj/WZ6FuuePbL1PxedWWeV7iWLSoHjU3Y2pJPZ+WHVBInIutxxzzzmubsvClteW9nY2l4zATs9yzv5vmzWyBvKkiLBljIOdqjr+VdWfD9tqGm20NvZPE1rqUNrNGyGNrjezDzGmcAD90rZGOOlAHQ2unWup2r8q9lLZQGNLgJFLG0wBlneYkGZxzlhkHHWuK1qxt9MM9ja27XzlYIMGQGBC6bjcRNCyl32nOG4BHeuneJWih0SFJJWkRbOKNSp2xMdrRhomJaRMHjPGckYNYccC2ZninSYC5kdoLln3eSLeXYQ+Cdh24xn3AzQBwhv3Wa1h00RRTxgWF20MW+e7gEeyMweYwTBI+YgkD+LFVntkaVkt14llkt47i382VIIAd0trOD8rkkfKRkdMGpL5722aH7VBLHHJeTPZTNGLeS3hB+aCUn+Fj/AB/dXPJHWpNOubq2jWxjspYjdm5uI0uNsgma2XLmOaJmXG084bk/LyeKAPSPDkUV9dQyWuoX0moJbLaoUSJbqx2AbXOAok2ngE5xzn39HPhHXdcmfzNOvpZrmC2ju5z9p8o20LA+Y8bRYDkcjG07uQMEVkfC6CC5aJEGnPdQK8V1HCWtzdpcKHZI50DfMi9TnCk4OM19PaXZt4ekSS0S6ubJzAsokkF8Yo5fl8p3dhs5/wBW5+XAGCaAPG5/h/LFaNG+r28UDQSwWVs9rEJRfKm1riS5uADLGxGABk89PXzG90DUzfSaFMyQ2UvlJOk4ilkSWRBvWOeI/u43cZUE555xXrXifUry1ultWkuJtPu765kaC4lHnt5DMkSRvjERYo3yqRnArwbxH4ovY547yfS72009rqeC4aV3IjaKJRFcRxYAaZQF/wBaWVieCTQBQ8f+EdQ8KQW8NrCLzT9Te4WQzLtu7ctbK81uZU3CaHDYGTnJx14r5X+JXhzRm8My3ktjLYyLbw7kvYi6qIiSjxIoLCYgyEEgL2cgnFfUtzr114qtwbt7tUtrZjhytsCJMSjBWRhFcbTxnk4XGcV82/Gqe61HQ7iyvLa7EcttNHa3MUkdxdSpHE5VnDOAA0jd+QM980Afj58QNattL1K8W3055tPaWaGYSBYbd5ZXwsr3CNmJgW+70HGKoeGfDWnavJp7BI2XM7zrLqHnLavC0ZAhS23G4Yxg4GM8fNzU/wATPDlxp80d9rS3P9lyTT+YsbKwuJkVvKMigkfw5POAcA8nFeY+H9TvtKQ3mnRFFW7DRTxPveFp1A3yYOAgAAPI/OgD6p1L4fotrBqGhxB5YrqN7fTb1CATDxLsYHCK+8E7vp14q/ZaPdX3l3NxpN4ssQliuDp7W8YjaJcRxeXbKhaMuRhnG1icc9aTwn4ju5dLjur3VdOQy20YSHzh9n88cyvNM+SshG0cZGeOor6T+HHiLwtofnSvFBbrd3MCagjXG8mBwm5rWZFAKmTJO4AYPB7UAeG2Hw58S+Jry30y6sTBelo5Le4giRQLkx77Zb4cFHCABlDHLDoaveK/gn4o8HwJN4ktL62hmieaKaxJMMlzwArcZhkBzwcBgOO9fc+v+LPDVnDaalp6WjxCQ3H2FpLWbCwxkIUuw4Z3yVbaN3TBrz/xb8ZLHX9Mk8O/YnmzEksgjgie9SOSLEkwjkkYuAST8mMKaAPhbRITZySMpclxHGHZZAgXeeZXMuwOTnG7Dc5ArvY55lme+0+1t4I0jjgRo3MyXMkoIkmYsBz14HFQ+IvDtnpt3/xJprg2F1Mj38E6RsqwRp5pkD7zsJ3kA/wjg89aEC2VnELSG3mgtZZ1nhaaVxGzZOA4c5TknAxg4645oA2bFIru2kuhbgRW7Seesh8oXIJP2jzID8yyDA25Ayp445rkdVmey1eA2oaawG2aFGORaRuuZXcdwqZ2DkjII711l+9nbQEeT5NwrRussszxny3wrJGsBKTHOfvH2NNtLOw1K7S0tMQXMF4t8bnU3x5/CKLdFTpCQzAA8DPNAGn4UhjudVN5bxR/ZbwRQ2Bmm8pbmOb5JQEmIIk3ElQRnrxzX258I9FtjfRae6SW+oQOJELW6zRzRHg+YsrhUIHOe+OK+eNF8LaCl3Y3tyrW8kBaWe0jlXy3uvNXaFAbZGNuWBJHQY9K+n/Bmp6W+q26i3uHe2ihhaZWedpip3bycANgFVGCc84B6UAe62+kTWd6skdn8k4aN1SEiUyJIA7FQxC5UnBzjnqetZeuQbYLhbJFe4kuJFtwxUPC6spjj3k4GcHP93uOa9e0caZqaiVLfypmjaR43ZonkeRdkGxnb5CGAIXOflx1rjdbt4re8jhZZ7aeKKQzxwQZR5edpfevMgAyxGeKAPlHUbPVLPVlW4kkF680016GG+HysfuhCwJUMM8nOOxr0qzt7LVrSG4S81l7q0DSC0iaGFzbeUQZY3hySgw+VOSNo45ybut6bNAyXMEKQmVJI51eJ5xPFu+a6JbmMgnr04546ZVnqdvpckkGjtBLd2sDlJQmFmBwHjLkkxFS7ZIBAwSeKAL17HBP9kTULeZNIciGSV5SZXQORZwxrw7NvyXwp4z9a5qbRtNOrRIdR32sk8cq+SrGZzBhY7OUnG5ghGB2zk4rqEs4nmt727hW7tzGlvbyLLJcwF2Bku2inlYbipLEEgEkY6VzuqTm3Y6izQ3EkIMmjGyKLeB8sHk1RCwMcQQbVVVJI4PWgCPSruO01ZUija7t59Q2TGSGSP7GkTTpGFZOYpSwALuBuzjHeus8T3a6/p0Usca+dMWllMC7ZALVyiszTcPOMKQwJD8KpJIFYfh+QQxi6tpWe9nCzXVo0YuDczTgOjTBclIt7SdPu+xro5tOuprlSLWGbUbdZ3WAl4lSOUByGUfK0OASoPzKRuYCgDAs4pb6LTxeNcxCCzklF06WkKIoO021uiphYABuLN/F78VyHibWrC3sr27eL7Vb3KxRRWyQq90bmBChuXCNtju0bDBlySq55ra1Uy2UQtZXa62bpLcrC04t0JWQwxsDy6MwYFvlyOehryC+vNSuNUSO4kjitDJLHDbPBNFmNx5f2m6dFDRTiRhlsBQo68cAHQeHNU1LXC2lm1eMK097cRq5ZSsdvbvBNEiH94ZAoY+6bCQ2BWnFomrPNctaQqsbanFNAEnMDeY2ES0cOc3CB8MFP3T09TsaXNoejNYRrFfT2gtfsr38cpE8iQLI624lhQE25nMKkOxYqeh7dvaWFxq8Md0txbQQywy3ayjfu00YZFhkCLhnKjIbqOuaAN6ygkttBSxuZbfegeaRYEZiVBAn2uikKTLtZIyQ+5eF5rXs7x7N7ZZYYWtr+582azjRlWymRljtTEoGUt3jJYgDqefdljZXdzfadZXUK51bTzCLgSRQyOIUmeQQxSOMyt5TbGOCWIxkmurhsAJrScyNdz2NnFJLNcRKjzpeZSK4jhYbZbbylKr1IYZIoA9P8KTWe1SlmLzz40uJIXcLHEjkhzIszAx/uxkg4OD05wMnxhDFcyNaaZqhOnsq3Zs5bt45UkEgQeY7KfNg8zAXBxg4zVGPS7i4ewW2uXCXkMZ1DZFbW82n3UcUjJc7iFDwlAPlzj1rGv8ARxFPaQ3WqRTabCt5EzGRf9CuPM8xNqsRIqtwV3ZVGO4UAc7qVlPDaanZkoEm+xw7FEkEMVyw/wBNRiwzM2O4ABJHNWNR0y30pmntlSaF9NtIhCAwnkXje6TOFCc5GCuQOc8ZrrruQ6nDb23kCzsx5KyG5lBumt7qIzzOzHO+ZvL2pIDtw2M8Yrz+6mczH7RdNJJKY7eCJysQEM8phW18qb/luFyBkEZYUAZVtJJe6zmESQ/ZI1vWSOQtFAtuTE0V3HgZd4yWOSMjnOK3tTvoYntdV021lvY4oQzM0CNdqTjyisabgV8xSWJ52DOMc1kyyLYXp0tGig8x5rW8VYm8+aNN0lpNLcbiY5UVHRsAAqeD60J5306COJfPe4eeVoFuCHMrod7SRPH1hIVcdsjA4oAdb+JZM3rWELvcu/mahEVWNrd4STLNZiZflRlwGyDzyK7mxvVtrG4uXmWE3kUZe24uZJhIq7DbSIFEBdiAx7HPHBrjtF0dDd3dzdXgtrKdFcS3CpM9vNKyvLFEz4Aby88EkDHNd8P7MTS7fTbSwbVbWGS2EN+0yQNbmG4EnmeTGd8mHlbqNgEeScdQAguXvIba4+zvCHhNvcLAymSCZCYbeRl6SgIwXf2/Cr8OnXIhV4JJvtDpEwSNY4RtiyDFIH5mt++SAOTg1Os1hHBJO0T2t7IstqkfSGWCFshsbflmbt0znihTOXa60uQQoI4IbmC5fNvGoO5gryDOX5BxkDvQBlXkguEuEikWaS181J47whhdR3hCT2sLseBt3DKnjPUVhRxzW9xttlMcPkJhkVpY7NYV81oEBH7xt/UDPTFdRq9lZyXllPNNss/Idsqg22z22XFq4jwrcr95gQwIFY8d7MllAiTzJZzXEq2y/Zog6W7HzZDNLKx3vnjcMcHGaAOC1lhfXM2oCwe4BbzJfKMtuUcHbvV1GEJAzjgcEHvXlviQT2mp26STrLJCEns1kkhYTQCPZ9juU4BZSchx97sTXt2p3On/AGWe3jvWS3vtpeAAyTCWE/ujmAEyozHBAGRnpXzvr0k0F/JDewObSKbzYbp4nlZy8YEiHIyLYP09OvNAHN3eoXL3EpeN2w7BWVAIym4lfKLspePng89+aKr3ulxXN3PNFaRSKzD5oryeOInYp/dRqT5SYI+Xgg5yKKAP1Is7S6uLrzpIZRpZtlkllb9xbSBmwsRQnBOe3XgZrqNOtrX5QkuzYkUrK0EbFiXJUhjnanTg/lWbc6/YaTYbL6TfE8xX7Or7YYnADREKeXUhh+WDVF5rOIjU40kjtri1ZvLeYjzWKkjaFPyKWxgHtzQBuXUFjHqCaikjzyyuwlKSHCxhSPm55B29BkAjtXD+M/EirDDb3FxbxLMskcdvFPscBOm4gYB2j1G7pXmviPxFfIy2+lXLRrIuViEhWVPNJDnc/Uhz0ByBjPpXzh4jHiq/1N728lY2+nXSWcHnmdHllbLo6lMblBzg8q2CBzmgDqfGGv6lbl7q0mvEitnCQtaxxyLKrZVUuHdB5aqT/Ea4mOLxxrUsAQxXCxwyXCuQsfK/KquVIDEKeoyvTJr2bQpBd2n9n3kaSPfCItG8KuHljTJAAHI3A89s8966F9Bs7X7M6JLZu7FmWGWNZpHHy+SImbHk7RnHU49aAPH/AAzpmorcJb3VmySDabuILJMblSQokhiY44JOSODnINe0JpFrHBaW8UDx6xDI89rKtv5MClsDbeXW84U54XPOOB69ro+hK0Q1K8tVWdklgMsTZuYYFGUwseQsjKcjvzyK0LTSTe2s1vaS3DJEY5BDf5R0nBJMisF2sQoAw7jrxwKAPMry01dgiG4eNBGZJbYXG+OSUZLfZZJQCx3fhxxnrVYahqa3r6erPFKbBZIIplhniZZQqnznEuYw2GXd1GelddqFjBG32meJ3uLJ5FkEUq2n2XgASNhyJlOW4XNY2ntpmppey6fbwiaLZBsvV2TSFx86tNK4HljDHqOTkUAbWhzpYKPIWO1W6jWSWFlLSQSJhJ47aZJDuj3gkFiPve9X9QvbeTTrmBbW7mEtyxK3cIiwZRjeshbcYN3LMgOe5FU7bw1LNZF9IltLcyxSMZE3T3MY3ASgKVLbSQ2GViPTpV610LUJbdWF2Zpbfh1mbfHMAcRrI04cqoJ4G7nP3aAOONtq2ix26/2SYpryWOaa9huC9qtrj92ke/AZdh688mua8V6Xq21hBqQgdAblIYz5Mj25QsryOhwCDkYBLMDkDiu81iKe5068SedtPurZpIYoIbx1jMhjL5lj8sCJCRwo5HvmuBUanHZQ3V/cs1xcqqLJHiRY4QwXBEuGY4HQD6ZFAHL6L4t0+5LLetMs1swjS/KoJrgRKd0XlKgk8kOCWYkEhc8V3cnjuRLq20xIra4jntwIJFmlhszGVIDoWJKzljyDjkce+ciaRPJFZahp8LTRmb7LeWS20MrEJkiVSwypzzxk1iG3gi1yGK5NsZI7d1tI1jLPbSkb4ZZIogflzx+f1oA77TIrtraVryZp7lizSCK6LbLacFU2qw5G7A9R1OOtK13c2V/HpVpcva3iwLNfJe7ZrZ7LA2GJ1BVJMZGc5P8ALK1LUrLRLFtQnbUkaeFRdPB5W0TRocIFdsrE3UgDJzwM15lD42sdd1DzZkura7k2xJFcxHyZFB2xssxX5VYckMRg9OKAPcb038ksMi7UtWmTghPtO9kLbUy2BbEDIx+NZl3q2nwW0NzcQzyPFdNG8FuswTY2VL9MH94BkN0x75rltZuI7bRDHJJNFezxJcRxeayqsYJKuvzEuRjB2ZByAMiud0eTUb7TrPzdSkSXzpTFjypEATJVbgZyDzwGA6/N1oA7R/7Lu5pTeT7JpEZ7aa0uDCpQklVl3Aqso4AAAJxxnrXCS6tqenatb2a3k9xbG5OUEMrMqEfea5l+4+3rnHUAD0XVtSlW3g3NDfXpuYUlgSHyn3JIFLgoNpOCDwTtI5x0pm66ur2+hto0hlt4YWinkaO4IdypljkjZwFkx0YE46+lAF/UvEok1ONLTyWjeKMFmDMoeF/nZ1kCqGyD84zjuAOr5bmKLUrdb24tZI7tYljkktkmkBkkV1QukR5UbhwcAfnUNhNaRNqMU1ov26BVtUuDErqElO6QKrkZcNnOMjBznqaq+Jda1D+yLWPSbRJbmcSpBJJaxhbeSAgRhSoIBJU457UAen3urT6XYRiCO1WO4d3RfLXfLHF8oj8iQA7GYkFsAg4x2rI/4SN76GyF5aTWq3ji3tSURVtYy20w2xnIKKz4LEgYzx2J8L/tu5voPI1zVWtdYtNjS7Ii0U0YYO1vw5aGTJHQAHODmu2bxN9utrbT00q9vBdQOw80pI0kkZBaRCkZa3QqOuR055oA9Dk0SO4t5GhungmiuUWaWKV5bVpgT+53nP2UMvfbyR34rWXTJbLSokS5ke5jlVo4bKNftbxvJuuJSTGN/wApxyN2OcVlW+lX8WkXC6UxW1vbeIG3e4QfYXkA825DBA0knmDnccjAx3rlZNf1nwtrNqL7UNsKQCxbUY5llBMhCoj+Y5KSNyMn198UAey3V6RZ+UzF45I2gnVUK3JXaGDSE9GACnOMcVgrFPosFxILOe7ZxDIVuDEyXKStjzA4O5sKVGMEjHNZUmtNe3VtaXt7bWcO6VmLI32i4UqCBIyDK5B+nNZd1rGpafPLqBZb/TYEa3S2Luu5Y2PlJb78fMDty33T2PFAHoNvqGozosEVpfxbFjuN1vse2EZk/wBRC7H94NmcjkIfxqpdaba6lqe6OeHTr603taRpMj3DAjfK8wDnEm3IAU5HfHSvPNP8Zw2Uc6zv5kkzORa+cxRInYSeUhSQeTgMRzjJHpzSPq9pfa3BcAXElnFHHN/oyrb/AGVguFR7kv8Avk7Hlmb9aAPW10e4iRFMjQabOoN+zXBlF7cHHlXJkY7kbODtA28du3e2rWFnZQRCc+fGMRzoImV2kX5g0gfCcAd8ccc5ryW38R299CqzCztLBhJbSD7UDb20g+WOfzARhyD0JIDN07Chqmpf2Db2a6fePdRvdRCSDzbWI+SYzlEmhjRXibK5J+fnOTQB6cttNqgCWAW3uI5wTdPIAkpjPOEZsNnoCDzt4Nd/ouq6nb3j6PciZLK4tM3DpGFHnbSDIvBUDPfoe1eLeHPGfh9bdHuriBct5ktmEYwWrlyNhuGOXl7L2Yk5689vJ8SvDayW91DMsMSObafMgJaTP7ppgudibxzzjGOaAPUpdFuohJOsxZCY4w9xCjKZCP3UnlqSJoxxndtHBIJqklmbKd9Qnmgee2VVug0ANtcqyhRsUYESZI+XJOPUVzH/AAswao8gs9RRgI4opYbRk++hxhI3mX5ApBGBnjvmjV/GGjRWcsjsbl4VeN4hICIyqZlmuYy7F2GeMEge3SgCfxHaDWHtZLSNIZI32SyNP5lv5YAb/R4nHyMATjHIBrgvEWo6jpNzElkxjdPLy0UkLxMF5cKmc7cAZUd+mTUQ8baZ/Z8cUupW8cELpLD5MqC5hd8sbieRiAYjGRhck/KeM1n6h428PXbQbdYsL2doBPFJbxwh40iJTy5CTlpP7wx+dAEbT6h4jSKXTwkVvGRcXjTKyyyvuYb2IYYHUnPTvXN6veXGj3dpN5yJpu7ypL3Y8LmfDEyFQMyRBdygjr1rN1nx2lnLbQaZehrO8YvfC4GyNdhB8hWCAoTnlT6Vl3uvWuu+fZzOtzFZzC5gWMOsVtbMgaRJI3AMjFuExk8k0AdLrl+13ok119psmkFtNMl0C0rO6oQkcYAIRioBbPIx0r5x8CWE+qaxc3V0gljvGSF7qEkWmwOwRJY1bLNnjOM8Z9MdVqim1XULqC7uLS0lSVrXT2JeAIYsPsHOWycnivK/h1qF/pzXkdrPNcQ3s0kwlSZYQjRud6DP3lHPGOvNAH2DFofhy2V9OhmlWOaJyLSKQiOaU4Qq0qAkRLg4BAx09qztM8PWenXghhsDLC6TRlk3ukbhgxJIfHQH5jjJbGPTI0C9jvLazvGuzILmaOHbHFLDMl0r4IZthGxj95ifm7da6fW9VeCe3sHCwG/Lobu3mLTIoUgxlY/u/MB1HGfQ0AaviKDR5INPtZHM72pMv2KUKhjAALNEijdJxxjJB4xWFP8AZH06O0tGWdYpGuPs86lrySCUnCyNG5NvEjHABwxx0rldVuLvM+7dJJDaRR2tzPEAbliQVV5WIKjaAoIwOapWFrdajGgskvbcWoZLoxrtjZmcM5Ep5KA5xk44IFAGxHqz26SaTaKllC0j+YRH58SSZ2koxXIVs9+mMk4rvvB+nHUC0cEU326GNlVGlaMStuyJI9gJCENnnAPY1S8K+B9Z1iZYktftMMkRdmnQ+SURyQ5kjGVm2jknqR+Neu6xqnhP4SaMdV1W4sGuIEcSI9wiyxsF3CONVO9hnvggE80AdIkNjo1jHd6tfw2slvEQI2dXScKh3L+8IZCoBx2OO9fIvxN/aMsLa01CzTVI9L0yzWaL7YzhHvkBO0q2AIipGMH14zXgnxA+Nv8Awm0moaxqmq3eh+GbCS6ljaK8SB2QZIGzGXTygdvPIPSvxf8Ajj+0y/xB8RyeCPCMd3c2Vu82nxX7ymQXwe45ZnUgH5egbOc+tAHr37SH7Vmv/EbV7nwb4Vu7ldOdfsct3Arq08Su0cjOzNjJHQ8ZODz1rvv2RP2WrHX9Si8S+L4YtQPlRXEEN3Ejy3AMvyF9hGwAKCc885J5rkfgp+zjcX8On6ukc9xIJ4Lm8sLgMWV3Ak8xpGGTHk5QDA7EV+iXgPwj4m8PXCxWwvrCCRJ1hmgjZoYo0X95zjg4HCjnjI70AetQeH/DtrdpoumWFnG2myRusTRusflxsAskCxnEZUZySGBGOleO/Hj4qyeDNOcaTJJ9nillhv8AejG2JZMBDOw27GbPGR7DtXufiDUrDStFmN1d21551sHcC3Mt5ayAKzJE9uN6uyg5JO3k+4r8xv2h9V13WGOlWt5M+nXkgaWAyGaQI0e6JEjiQjy1XGSTuGcHnigD5B8X/Fe68Y61Jpt/ZpfWs88yW5hkeT7MGkJ8j905FtGOzFR1yTniuysfhlepZv4gk0y6tdLEaiC1t9wLShVJSeRI8SK6g4Y4BxjNY3h3wxa6RcQG6NlNNLIq+WAI7wfOGzIZVBKrlQM881+2fwZ+GPhPxf8ADNHukRZrq3FvDHIvmqp8pVaVXVCnAJI547gHigD8SNW02J53IsLmex02JWMBdYHhbcmbUSou5mZ2ByoPC8iuz8K3Gm6dHcW98ljLp7yW7Q26RiWWNi6yESPkPIBnB2gldvPPFdn8fvDdp8O/FWs6UdUlBt7iQW6CNXkmV5BHbFo5CE3DswY5U9PX4k8V63d3t08AvJIEtXjlZZGMSXDqCrNbICpRyxBYc5K8DvQB9/n416HYrLpOlTi5a3tQkVuTcW7W1yrPukgRWHmhVIwX544Oenzpr/jWXxRqJl1SGS5Fmk1oltG7bS7OZY5pnYht27G47+egAxXlvg6G7vFZYiZpNxhuFaaOQGNsSRmR5gTCCWAAAB4xk11l3pU2lbl84tbNFJ50bKhSKU5dliEjYkYDg7HLH+6KAKl/NIktnfyyiTT7oLby26u6sZMBTa2ocELt4Of8nlZNWuLS5uLf7W7W0clzcNaXMvkTPGXCpGGZAJ1KsDgnHy+tR3epJcW0qW8nmQhd8KD/AFqsuVdrZcbY3yFyBzz0rz5pZ728hS6kzJEY4l8uN2YxmQ7vtm4ZVwW7d+egoA9k8KTvem4u9SSKFbEu8hs3lF4bVsGESwKBvbcRwBuwM4wa3L19Tu5IGNtHPDZM8iW5cWge3uEIEjyEqIZwrBiWyeMHnis2zTyILONIjsuFWIliGeVIvmQMYwQznBwGOcY71S1DxNZrbXMFqUnna8lS6M0cwljt0XaLJEhB+8wHJwV9qAM67sbJXXZavMEZYr5ZZWDylm8wyW/chSB82MHnJ9YpBFcCdI7KQ3UCSXFm08pMEgbariSQkJkoPlGfXFV4dTn1GOWK88+yK2pe3kQERmBASsA3Lh9qZAIOf72DgVU0ppru4edSXt7ZUhjtvNjh+2FhuwsbP88xDHG3PtyKAM3NxbQTXxtZLZN7LKm8sAd2XiiYZDBhyAv3R1xWdrdnYz6dZtaIpe6BaTdGZBbbxlIsE/64H07HpXe3mmXF1E0nlXMNvH5ihGAYxJKASyRdZXXhXIyQM1zlz4fSOFJ0upgMsWVRi3EnljzXWNhvjBjGFLAYP1GQDy2yW7tSttaXEUSQySLeWl5AEe4WQHekKsMqpPrx0IzzXEeNPBNvAqawEgt/OdjHCJnARmJUbYNuVAY8bQRxkjmvfI7NBEskluLyaa2Do1s6meONGP7yZmHD7QvGc8+1Yj6Sl7HbzGOOSBp2a6hnWSaSOFT8/lFl4kLDkdvpQB61+yV8RNa8PalYeAfE13IdM1uQpb72UyIm0AQqpx8pBHX3zXpv7W/wCXQtKl+KXhKyvbextFEmpRRwsCJmbcbmMxuAYiBzjPXJr4gubq+0jXINa064eyvdOuRLamSQBp4Y3HlywPnEbKqgYyASvIr9YPgx8dtC+LHgc+EvEt1BeXP9nHS72z1BIXmvEmVopLiF2JVWXdnkYPY5oA+IP2ZP2r7r4ZeIdNlhbYbmVLR+ZmWbDqBiMOduBkknnIAr+rv9kv8AbM8PePtMsLe913TXnishJNG94I5IpdyrsljLbTjOOOnev42f2lfgTq/wU1nUfEWhxX954cnu/O027toCYYY3d3XzHiDfZ9gJBxjp15rmPgb+0Vr/AIP1S11Cy1O8XU7ee3kMqPI2bYtk7mcr5ke8fMCP4eDQB/oL+Or/AML+LYxb27QPcS5vIDJMjQXFw6f6uPa38SHgHHr2r8z/AI+fA7QNd07VrB4rQWWoxS291p8iShYXckyNalXUJLkEb+Fbdwc18Gfs/f8ABQ1Jprez8b3kc8i28UscsrI5abbtxHlgtrIvBAJ6A1+j8Hxh8M/FvQYrvSpYJ54Uhe7hjuYszBNpLvcQlsR7W5UkEHHGRwAfyo/tGfs3a38IfHN9c22gG08NXM010kk5AjVY5GdLgbpWd4hECSMZz2Ga+YtXsba7to7iygtQl1tRJf30nlSZwJER0wxbqwLccdOlf07ftk+AvDnizwPfmWyimt2geCLUNPV7q5093jDH7XMNwSALnccYwPxr+aX4iaJL8PdfvLW58q8sv+YTdwh2guEU4VY1k2rvU8EYz6ZFAEXhvVLzwjNFIs4I3DhIIQrZG8thZcRjPQcV7l8O767+KPi/TtNadmtkkE9yk2IEPIQRIhADoz5DFSR3r5RbVE1pEZnuTNMzWwjFsUhOOQEZAVLL0ODnk59K/Vj9i74V2kUFr4o1S2heVIoxp8flyPHOwAkZvO3FflUjIxncehNAH6L+G5ofDHhfS9HtvJtY9IsUie1sMOkUhjUTK8JbMTEHIfkMMhcniqVlLDNIs39ty3Fws7PHLbzTMUjuFP8AovlyoOQuDz93nmsnVRoAknM128MTgSvZxvbTSvIW2mORViDK64yCfXHPIrz+7S4YQG3lu4rCW4lQugAC2iAmNbkLGo7bcLk55JzQB9QWtwshitprsMgiRbW5ila4R5WUhRMjMDZ3Ack/KDnGcDgDudGlsLYb7m+D3MXJAhkuUIjUpsuLrODuJ5zzzzXyHoGuXDWNwkk0ipFtDiKW1be7OUtzBA8wf7Rxy2DweQAK6CfxPf3McIe4vY4IrZmuY7QvL9rY4jjMxtpdqzLgZPG3OenNAH04PENy5uIxdG4iibzZ7U2wlsUjQ8RLHHnzIwpBJONvbJ4rCttRSC8kupkt4poJYH09mgNwiLIxLrDET+6XA6ucD1ryjQPFMZWRbWyujqOZI4ZprqWTzC0Sq9vcISUeRuWUlvmPH167Q7y1vUngucPfMVj3SrJb8yvteJDEGLMhHQ4IHOMCgD6g8N+NbNwLfUHWG1u2byQssEwPncbkjQfLkg5DcrkbRWf8SfHGheG/Ct4to/ntJazxxKsbrtblHIMi4D4II5z2HNeBre2+n27M5RJI3eGEohdbVkJGQCrqWJU7WAHPDYNfH/7T3xf8jSRaWM2rQ38UaQxSvmIK6q+24kR2y6PggkLgDBIoA+ffGmqy+N9f8Q609xM728pe1huWSKBVifaJFxkzEoCCpHPQc18Z+NrfTLLXZ7+6hivFbdHGZWlUG6x5jSiBlG1QCcfNyQcCvaNB1l5dHG64+1SajOzfaJLn/VMfmn8zauBGCcKvU5yBXn2saa+pLPBqQijiUySwNIjTYQ5ETGYL8+7jPpntjNAHy9c+IbayvGuYby4W6mMiv5bS4MTHEJZyu1WBOMZyK7v4b+J7nWNRstNj+0XQe6INzKBJIwab5rZ2Q5WPcrcH7vU+leXeJ9Onj1G/3W9rbQxyTiNhMVR/KB/dqn99iOD0HQmtz9nmS8HiyV7eNsxSF442kDorlied5GHD5z9fTmgD9UoG07TtNht2t2N5DBG2x2LqEkiHmNK2WO0LgZCgAjnmsSyMk12673heG2knN0VHky/OQsaCYhSfuDkdOBXL6n4ku7e+tEabCQ2qi8iWMhMztyjy7x5jAglccEGtSx1C2I8xjFfRXULtBDLNL5wl5FwssLHCFicrzwMehoAuxz3Yu20qOygt9QvZRcSRxAfYp0TlZn2kiJgByQQMdKzNRTVNMuI3jnt2dLi4mvZLdyCAVKrbxxY2vBgY568g1esLKeBZQFdmdceR5itdQJJ85AaN282BeOh6CsKe4jtbpkubxooNzJPZx75HMJOEm+6Sqtzx2PFAE8Wv3dncRmxjMdrJF9qnLRypGSRjEaD5UlJBwfyr2jwP47YMYtSEJtLm22WckkKtKkpxlxPgl5ljBODjlsA+nj8un30cCSaVI4jv3h+wv5ivcfKPNfmQZjiwNuQp61i3Wqz2V6GMcyzMMWsU+54obxRmQEBRhCoJ3EY5GaAOs+NPw2svF+n6j4g8O6OY7y0jadJ0CwyyJFl7hpQT+8Q/NnGSS2cV8TS62lmpsJtTuoodqSXNghylsYlDC1kaRQYEJXcoBGR69a/TX4f+LNI1+K90/V3Fx5kZhkaJZUgjTyCs0O1EyWLqST0+UnNfOPxh+AttPZ3/AIk0qG3GntP5iTwBN0qkneGbOJJFzhAeQOo4oA+brXxnHeI2n2t8ySTpEwhubRIra4U8LGshG5F2AliPvYzWjo8bvqKLchpLZEeWCewgeaFGBJeCeVWJMW4PtBHGOTkZrzebTmsRJp80d1G1tJP5ShlVLiJsPEZnALw3AG7CjAxye9bfhfxTJpNxZxW321ftSSWqmOaKVDNuI/0uOQ/u3zuz0z2oA+j/AApHI9288V5OZwqmKN0keRbdTlY0KqBHj5wSx3eldpq1jpt3NK7tLNMLT7SsEUimOZ0G0oXABLcDORnqTivP/BWozyC+LyLugsp5Q8q/Z2gmf5mkJB/eAsWwBng4HOM9Y2pw3FgjWDreOszwyNPHPEkTXETKyLD5QcMcHJIxnnIHNAHMWEci2Fy95ZyR3UsuIJGeSN5C5KxW8QdtlwjDGWGdoyAcCq9v4BukWeTUTbwRZaaGzjuI5RE5Akm3lZMy4Jz8oYZz6Vu20byWVrazXRMEaSvHvUKNPki5ZlIJZTjhc98nkVr6Iw1AK/8AaLskAlga3RCbdVyDJNcvMf3SMhx93nd1NAHF6DrOq6fe7LdIru3hbyo5zAjFkQlRtdmJDhkYAkYUDFffvwe+MN7p0umW+r3t01w8ls8UImi2WqQPs2eZboZHuNnQZKFOQc18UX9vayTXKFIIIgFl09beNUaSLzlUxFYtuTliCcZBOTzWpoPiO60h/N1GSKGG1uLe3htCUZxPIx8iWPygzMRk7wff0xQB/Q78Pvi1c6raSSQyW0pjiUMIo551jhC/u7l5WwYw3y8rnn8q9n8Mw69r13YyXrxzR3DtcqpuGcPEW2xLGSuDgADacnjnrX4q/Cz4/WWnyG0nmltUtCm4wOluobYCYo4d2ZLcDqDnDDpX6K+C/wBpjQY9P0u6Q+cGRRJcpNHIscigeREqR58liMBicLuzk0AfpzoWmWmg2KJtKXFyDcvG2wyTAL8yZ/uBc8HHTHPSuJ8U+ItHsHSWRnId2SO3jbCtuUcoqZYOCTkAqRjnNfPejfH3T/Ej3KSXDJPGn2doXlHktGAZg8V2p2qwztJB6jms7xNrdveJYs8k2oWywv5MbToslsshDtLbsoYRkKT83G7GCc5oA970nxzb2rLYSTF/tbKsRidRPbRSAZW5kkx5aFecMcnpzmvRrLXvselzwQ3LTpEM5Uq8TJMxMT5VSFxnue3avkCe6shotvdWsxu1gAk3lGhll2sqxxPKrHe4jKAsxAbBIGOa0dB+IB8uaxd2i8nyJI0MkiQOJA5kiNyqYjcFs9T+RFAH1heeIzLBDExhvoJtkI2oYpIYkXerRsVAyH5z+XaslvFMFrqETyKu2ygZ7xsDaUk5SVyXGSAwyceufWvndPGk89msC3kSD7btTzwxfy0ABt/NEgxknCscZ6g1LFrkk0pFlHDNbsfKuYHl3SBghdxKHcsWDKdq5xjA78gH0IfGBdJJ12IXQqCk8aLHbOERpYmVm3nyuCOvp60sV7Ym5P8AZTy7SVctHkglgfmaPJzjIyeh69zXz5p+sadFdzPcNIQkTwxIxYQSSyL+8ijXpuAfPGATkCt+y1lpZ7aCwWe1kiJWdZiRDcRom0xsw5Vt2cDrkmgD0bUNVit/OZbiFi0iTahE4Dyu6MDKEZPuPtxjpkDHHFZ1xqM96zzaYEQyTIYZ5AWgijXaxR1P/LXZwx6knpzXBanqJvLS9VIJnuWjlRU8pY3hngYKYcBQzpgDDbsjBAyazrf7VLdwJA4tiEiAt1mlSN7jaA7JJM3DDa4OMkkjIBIFAHuug6vcPHPGY2aQTPJLDcOVjljXAPlFuIi7tkZwBu55GK7XT4Fktv7QuFNtiZLiOAybV8qciJYzL0Mm9DnnPc8c14jDqkMBAljuVKf6+4aPKzjMZK5zyFKMST1x7jPTNrl5bW8K3EqzQKLeZVkdRbXMToPK2lHOw5Y5HBzzigD2nUdSVjsiWSEtEgUNlkeJJA7yLLIo3PyQOeAcZrNuLueeRvtA3xn94hdlZdjAuNoRj8wU/N15zyBXEWevR3VlIjRyK+RFC9tI4hUKoAiLYJJKdcgDJIHvyOveIZLfy7eA+WkaMGgjlT7QAzkXPypE+5m5wAxODnAHQA9Dm8TLp1wbmNZLmHMcULCGT/R3Jwx2umHQsCQW4wTjNdXo+vT3l3b3ttdPKJJwTJEzhU2SGMxksADHlc7QSD/CSOviVlqgae3gxLBHIsRtkV47me2jQEAPtQLI7LkhWAb970OK9J0i6gsWt44f9ChnQOnnLmOJVkJdJPLBAuRlsdcbqAPpKOV3eeVRczuqiYqXVYzkjeUDEFgGyMYyMYxirrXcDwRsilLlmKrMzyeWUb5GiTOPn38E9iO2Mnzaw163UEWstxLCAo2SwGSWYlg0gifO4IXJ7DrW7DqUEjgWm2Jy0kklsA7Iik/KzjnyyXHzHoCT05wAQ6vqENvK0bmS3YqYWjwZHDAZWVlGT5QGPmI2gDg4ryDWb94ZTeygzwRmVHkiG6IR3DOJCUXJyWBbGO/pivS9VGY1LQ2xvN7b1MhXEUnJKyO2ZFO4Hbzz0BGK4e6jS2a1MlvLeSWzs4tWRkKea2FV4ZDtmjCgMMrwrcnjNAHOWJv0sor6aWOSQrI9nG/nK627YzEkYGHYoVO9sFS2M8VvW8rXcSRoyR/aFW3CqkRdirEsXkZjkDDAnpzjOa2INDkuJLS5kkaLzHup9kSGSG3aYFhaJEsQBQkN8wyoznOOa6NLC0ewVlgkto45JZZXgiiS53F2TG3eQsRZeQOTnOMngA4zU9MVZUVI0gLJCTKphzK1uSpEDRn96xABIJGSTj1rgddI08XNy6JLeWkQnieVTNgONyLdQnIwu5vlAycqQMZr3aXSYLfypord5op4d8m8mSAMq9NoBeGY7QRtHueTXB634RkvpXuUjWKCVYfOhjbeQIy5VSGOfMaKQAqQDkZ6YyAfNzeNX1CRLG3jewjtZzKcybVImUM9wNqksEKEEngtkg4Ne0+GvFSrZ2zSTyNLNKu7y3jCKPL3AyIRl4mHzAhQMN9a5e98C29mtvNp6wSyAzQy28kBeZ7eJpC0RkUbVAVlG3OTjgUaT4f1GVCs1pLYTWypFGoYqFhfGCqJndiJgMDkdDggigD6F0rxPLILaVGyGlMcjQKj+ZuYsGKt/q1Rj+Oz8B2ltN9tcyTL5WZH2qGBMkhG0XQAPG8Ddjtv7Y48f0cvbLDFDF5sdo4MxhJDsqx7RNKWXIi/vAgfMMV3mhahIrgTRSuIl+0CaQj7O0Ux8yMx88KFYLzjv2oA6O+tLie3lEDmH/VIzSbo/mjYPkELkhjnJx+NZVzaXJhzMbeRtymdPOaSJ4/3zhVDgElSID05OVXOOOjtbqTV5biGOJbOXyWfYSzmJfm2Sjd99XUBhjP360XsVlgV51dnKRq7ugiRkiOFcbvvbiq8AZIbOMc0AeK3XhgtYvPIm8h5JGkm3bFEgADRsR/rPmYr/dAAPPFeK6z4cs1n3X9tLNFD5ohimQi3lXfi3eQk/LOoIKk44wRxivsXULeSQvA0a+WRlckBVyAdrgfKzenX+leKeMNGjn8tSJo2MsoElwNyRNFCZFZvKOXyB8oweBjtQB8tQ350jUxFby3DQNdTbVhcKrRxAB5J5pcbdkeFAXrt45r6F8KeJYY7axeOZriN5SgkMylmEkzkDbnOcggcc4HrXhl9pnn3lykeJJ5pCjsMFAZVigWRAAPlbZk4HG455rpdM0s6baXUK26S3xuoozPE2WigjKCOCKLd8tw7Bipx0YNyCDQB9o2d3JeW8DoSi3Me0ZRi4PJUPv8Aujy9p4HAP5RanbXatbRRvbwzTXMa+cYWlEcexCZXK/exnkdeMAd6wfC+oQwWdu08Dl0U7YnfMjAR4/ebchCpBHP90GvQtMTzI4p32hY5ixE6kriSMSJtYjBG1h7dqALthYwwSiS2vIr2SBPnmjhkhRW2K4PlyANyXk4A9a6WMKpkaJ4iufnG6MNJ5kavEF81gMgsGODxnb1BFVrKGCYQvCYoVd38x4VAEgyUKtjGTkHj0HoatFVRTFAFmKNy4l2orAcBUIyrYHOT1BoApXcdpJFmISTAxsJWkQRy/aSTDL5eQAi5Vuc4IwckVzckcMKytbxQugXEp3lfL8seWQOnmHIOdueprXvXZbdnyUCzP5cisd8jlQJFk3AAKDkj1AGM9K4m8uvs63AkYkiAz28iEq/GUVXU8HOM9+DzzkgA6mxvtKvLWeym8oSbDsKEb0ZT5i5bZwdxB59e2K4/U9P/ANIcRTPcRmGSdkKrIcpgSLkct8xz+Oa8z1Xxxa6TJuyYJZyqSzyBYlaUDARVYDdwhHAwRyOtcvP8VdRg0m9vbIw3O8qttFBPHJqFxl3hult7VGMgRUQEnbjJOOcigC9qfiW006/vbG3mWWQlRLbCN0EbhQGUuRtXkN354PTrWTxa12y+T8qMkYuGzyAmBtAI+Y7Ap4zg9a8ct7/+1J49Q84PNd3SMLe5HktIRJKJBvfHKsGDlsBSMHAxnL8Q+LZb5bC3077FG1nLJCcssNxcvInlvGixnMwRhgEAj5evNAHso+IenXWpy21vcLaz2SM7XBZkEsasR8okHzfNxwM5rG1HxvY6mzCYBktyqtK5V8IxYSSZLZI+ePoOhHoa+W7m8updQnkmjnxDD5LMihF3BjnBIG8cEnr1weay21S8TdeRMfKLNbTpP5iggu8ayFcdAUUZ9DzQB9paBrOnjTTbiNUMZjkWdCAGuAQki7VJ2jcuM9D68jPRW91NfIETAELiRNwEUsjRyykhHY/KhLKM4AO3jPFfMvgfxDMtwlpfXFq0jRQmKGNW2vhjvj24y5JJO4cYOQcV7pHeLcKZIWWSOe5jgeHcAHZQFVXIOUCyAkHoQetAHoHiK9SJLeLTYVt7qW3t472bIeFvkQugOAWYsxLf7Way9IW5j1JXne3nhW3mFwx3L5UDLGWEKEAvKrSDC4JJzjI5qnbyNeeZa7ZHu1nSElxmMNDGsilNvBUkgHnocnFdS9jbwW0l3dRMb17dRdrbndHHHK22MIUBxKGRGyP71AC3GmSXguIxJi1ZRFbwOkYlMkRw3nyocovykhe+RnB4HQ2GnQRxrCyTCBYEJKAvNMxzui3H7sYYkAjooGcEGn2NmlxaQtP58jOUd1jbO0oQzMykYcs7EHGc4J4rpra0iYlN0cREjyyRqsZlARAwUBX+Tn16k8daAOWsJporjybuESPC0ktvJFlkjgDtFFGP70owCfcmust9UkheKKZJx95pAGCjB5Uo2cDhl3f7R798to4Y5iGmVQ4MqosRWXaVD7FXHzKZCeR3Y1UmWTzIHhkgWaZWEgmfe5IKnON2EGMjp1BHWgD16w1BLiICNYAQChV8PyvynLgkJgjvgZORniqN1ZYneWWJJZZFDOZSCiKowGTJOUwBzjtXnema0bL7W0c2bkXJ3LKA0EkRUMUXaDgncT7E885ropL6S/sVuwTG8b4W3kchQGZlDDoS2VPB4wcnPWgDG10XM+6GOJAskIBZFBTargOCM8sI8tn0xzXLWWqp4YOoQ35DrI0R0xsLNK0QbMe8E4jjHmRNubqDjORgU7zWkYyWN2v2XbevNPd7yqGIAL5EbO+Tk53Y4O7AJwKparFpmo2sswnIjFs6GEYPm7AhCx4JZWBCEY7H60AaAs77WoHdZIoLuzlDztESchi0jxr8n3STuyOMtx0rStLHyoEjfeZljDSylo548ElFF0SflYYwMDOFFYmhXkgtcRXKxLJsw84WScFGjh8tmG0/fKgEE8c5zmult7uCabzLszuMRJbLChlnZQNzlYpCC4LBifvFc+oxQB0dhpkNuba4kijMyHeNhk2sjZ+UZPPykHGKuNbRRxrPDCsbJMzNM5CTLE7vuTy5SPNA7d8HAzWHba0He5fyUlhimlhhLyM06PH8kq+UBuDkEKoxzn5cjmp7m9jIDPFLvYBCsjqVi3DhTk/MwHBHUYwaAN2OSx8uVllWJzME2tGX3AqpTa204Zj27fQVdjKNsCbWW3IbavR5ZAAQ5HCwqe3Xd+Nec3F28cG+J47h0IVvMDJFEqysGe34AMw6ZPp6cVNDrFx9p8or5crwoBL5oQTFirRsUU4J6A45OKAPSYkaS7LSR7YnhMbOs5LrMrHaVUNhI9oUZA3cHgVpSQwS7ikbubbY8oXCNnCopAJ+YZGe5PUjnFcvb6o0mJI41meIxRXBtyzhHCqGBVRleRyTjmvQLNoAgM6OBMuJCNpQHYrAZQEjoPoTg0AYh0tZ7TdKhaRnLDzFw077mKqA+NvyhR/wDv1rj9R8IT5+0BWUT7YzCEbdJyTtd8ZO1gGBPA2DkZGfZLS2ikdyjboQgMSurnyXIJwuVHqSfTOaciW0qPDKZp8Boi6nIifed5xxjKHGenHuDQB8paz4PY+aUWPc6zb4XUosh2lvPaV5BmQkA59W4FcDFaPanYFlSMxqZ494eNWUN5hV84wP6ccV9Ya3ZW1tO2dssQby0Z13CNHPyhmxgHZt7/n28s1jwqbiVLuJYAFmJitzEMXEQwXdNjjKYBOW4OOM0Acfb6TDPHGlnLbf8eyvI0xAQBfn4K8GQk45zwvalt9GaWSCW3leeCRy8sLIiMqIW4iHO9gwbB244HpiuyGm7YvJtzGVSQO0aQBd2cNhl2/u0wepIzjirJgZ/s8Eds8bDcUeBdrrj7ylRjCHOfce1AHjOreH7h7sfYXyPNuJIkWLNyuwHckKhMSHLYYgHAOa5SH4R3N495qF7AlnaO6Xt2NzI088RyjQMMqJAMM2eTggcYr6Jitb/wA6SRFgdSoiZWWNHtyGDM0Em4eWzjhiT0HvkLcma93aVHaS2RlRhE87tLbDaS7OSmRucYA74HNAHiOi6DNaOJ7Tz0BZorSTzC+ACBI0nnIGJbPHvXUNoo1Hb5iRm5G+HfvkLApkhD5cvLEnOSAATjnBrvIPCl1psiWztM8UcZlYRnzBI1wwKPE6nHloB0zxn3rdt9ORpooY1hijLBhMYSoeQHa+4jlckd8UAcn4a0u906VLUgOJXwjRkrIzKv3ZVxlsEkeh/SvU7TQJr+PyZRG8x/dEZYqm45AGMbm9hzx69I7bS0tWF4wi85GdUACtmQ8eaAWBII9R2PpXUWV28MqpABC2UJcR7JGkO1Wk4JJPI7Z4+hoA8/v9DFhdlVj5RkheRFYCMqeqjHYnv7e2M2fTFleSdpGLBSRIQAoIOAX2cDtjp3+leqalFMUnRTHK7BpmOC7ZJ5O7GDznOce9YOl6VDd3Msd3KPszwu0McZyTcsGIWRRy0WQcYz15NAHJ6bYSSKXCl5HKs0rAZ3HONgYjauAOe9bd9oxY+YFbYYRHKsyHfNIG4CMR8iAHqeMnr69dp2mPuHmIT5TEsFUqGQH92gY4Axj1GCcYGMDp4bG0vULSLIpZTGS3CxBBy2OoGcY9/WgDwa90S4EcskMIRg8cjzLuLEZKqignAjCYBx1x09ehgsg62F1DGBCLNEnZV/dbwceXg42nKn35r02XSUiKxqrTRK67CiF1l65DouSO2M9asWelmPzEW3hljkbIjkTy4oC2SpCg/e3Z68fpQBw0ZERQyRg+UxYYR23ORtVcqD8uMc9PU1v2UMczAOUUkmQgt5ioGAYEcBUGexb8qu3NnsiAYAXiF0m3IojKBv3ZUE4xtxg9scnNEKW+9t0boxjTaBtCBVAywwf3nzdCeT3oAoXtrYSQgSQmZI2bJdwI5FwRlDEx+Xpjn8hXkPjC1ty8L2GmoggRoVEpPmqH/wCeMvIKkE/eOeBnGK98mtxcWm8qEXDKi7RHu25GVGAO/bvnvXI3HhWa7aJnXZauzEqwbEjryFYtjaTx049+aAPkiTSdSur64NxKIR5MhiR4njMwzwnmxrgEKfxxxmuy8DpJayTmSbaygxGM794I4ydw4GD3647mve9T8J213ay29rbQ20q27+RjBljmXJLrJIADls9yf515vbWNxbXbW1xZszQxeXcnYpM3IxJJJCSFOcHkigD0/QzNPAkCPJIFcPIywM/klhlVdgO4HXpx1612dvMGbyUkZpEY+aJEVQcAsFXONuME89/WuO8OSyaW0irJIfMHmJ8pwrygbFAkAJOOueBjIrsIdMmmun2CPfK6zGVvMUMXX5wM479s0AXjeyvPC48vyUClpZG8rLkYaIKCG4AxnBHvXQghlE6syRBQAkbEhgQOCzY3D8MVjvAlvJ5bhyEGAXcBQzHkhCARgjjjpyK0BOjxxsE2swzKY9zAfdwcAYUE9OMHtQA2eODcx2Au2flXnjg5BBxu/I8msK7s9sYmBEQbchTaElfg4JZScKcnPHfkVuRmM5abdl5c7twR1wSTuGPk6GqusSwbYmAIAYowZhkK2djE9+5/LpQB4p4jtGNtdyHCz20Z2EEOHR1YhRgDOAR2HXmv5wf+CpHxEk8OeHrrSLKdG1DWbWW38mLzEuI7dZ1RvLcEL5bKjMxz8pIFf0TfEC6+zabqUsY5S3lmM0aeZ5SxpkklG4UqCBxyePp/I7/wUr+Itp4n8YyaRptxFcxWD/u9+1RGJAWkj8wconm54OAM80AfhQum3Gsa1cXE8c6fbLuYuQ5Z7d1kYCRTHkRux5AJyw5Hv7h4T8Di3WzEoku0S782zuBvlJKkiQzLHGSwyMAYrDjsI01eCS6ntJrcyKgFoDDM1yFD/PLHlS6HhScZHA9K+rfBtuLewj8wWBQ2yXJl8ny5rYbmUB2LZeYEMWIHJGaANey0OO38PyXFtA8tvJbSNcRJ8jhoiPNIZwPNdmOQATgAjrXhPxRjsHaGzjknZmtyPKt2RY5p3RFMYhbHmeWzgDkkBcseK+l4JTb2b6VIZpNhW5trizYvDdIB5khMMgB2Mx5x0Br5n8faW2p3V09tYtCqYezlYsjNIGZXaBQcxK29iC3BCDFAHyjq/hWOKe+RJwty0oCx3Fz5rPNLHsLsQzAAsCF54OBUfh34ZalrjJulksorFonFzczF45yshRlUAkrIOgBOSDnpmvTbfYJZGfTYbmRpmQvyZmlQfJEgcZ8wKOOPvg45rV07xDqNpDeRvELdYPkjaKNVvd4LMytbSAnzIwcErjk5xzQB5D4o8DR+HbiOSGWV5cNbQWqAyh1GTJIwAO8q4Gcf/qoaBrmoszSyWaTmzV4XjdvJQuiySAlFAzOFdDGSNpxtrbmmvpLu/wBTea4lvbcXBkhnkd0kh847FKmb91Jt6svGRjNMtLrSjdG6i3Wjxm3upla086KK8eMKbeN3b528wMxznrxk8UAfop+zD8Q20rXrDVtSvZdNlszbKl3cTxwJcCZjthniVCGjHluFbIUcZIBFf0efCH9rvwnpOgaVpU2uael5OyyMJGWffKflnN3KGKxos3CYO3j5civ44bX4jvZpcwwB7i6YJHHaLKyQXEIWM+XvkQfZpA5nOSQBtxnpn0bwl+0tdaGUzNPHavZiApcS3dzHEEl3XEsYMQZpAx+RRkdCuRzQB/W/4q/a38J3j3Ph3UdVt5nv7KRdzK1xBJcQFw8HmfdhWQDKn7vzYDV/Nj/wUM0vwFr+u6hr9lBZ2guZmvby0S7KxBoA5m051kZkaZ4yC2wEZG0ASZWvnzVv2p761H2+w1HUby4nRTCj3UsCR5uWJSa3D4ll8gjG3AyeORx5D8R/i/Y+PdEv7zWTdDUlSVGWQy/aiXUxPHKBOSE6Dn5f95QEAB8dSX7WWoMLNYLcLczGEROTJJHJIxSJkbAQiLHUAZyBjpXUw60jWsiwJM1xPEskEk8ogWGSIDbLIEO6Zlj+UD2yeK89dGluJZV2RKZJHiVBuBy+QoJYncFIztJxjHWteKC70l7mcTKQHZYZGTelukuSShk++rKQRjpxmgD0XSbmGW2SUXrSvcJ5hjMsZlKsSFUbTw2Odo5AwcBeTs6VqDNN5lnKcSBbaO3B3NI1xEscj3eT/wA9lbB6dD92vMrC+EJtYpyJoVkEqGONYpJLWTc022ReEkKMiISRhVrqtLvoI7JJJBg70e1hUiOeZIpSxxLn95hdpK9fYGgD1+xaTSohHezrFewPLNaMNkkl3btmOeyeWJm3Q+Zk8/ecEjNaCTPJALy0kfzrZJI7qV5oRFOtoxLx3SrEz3URyVAxwBy1ePf8JC948hVJlZmFvA0gkkNojEm4AbHyAHO3d0bLHFdTp+saXLcT273EdsYbXyWZQTCLjyEjju7g7uYpVU7gRku2ehoA3pNBj1R7iMKLQ+WktsLRX+zvG0YifcEysKKACFONp4Fc/ceD9RiinkaOKyWERXMkvLrP5Z8ry5EXK8xhSC3BzkZr0u68RaJZaNZRW5uTcNHbKbcIY5Iw8KNJbs02Q6ebk4Axjt0qBb2a+Gm3f+lzx3MkdtqMKorQERRgqzRqBsiDgg/KBnA4PFAHhsWkJ51zeSqlxdO1w6LGEiihuNzxRQyOvKSSxqGHGPwxXn1/bXMdzJPd2Ytz5yGTzJA8i+agZFSQnM5AOHI6MDuwa+ovErSW+oRtZWqz29zbQTX0EVvb+TD5cpSG8iLRsPuYVy3RsgcjnzjUdH/tW5Akt4YzbPKBHdMAkcF2DKqERkHBZwA+AB046UAeRaZqd4lzbLbzSIySJEgfKnYZz5rEnsc/TJI68V9TaFBqM9vavbE3j2VqY57KV44bqKNirRSWcm7EpyWBTBbbk9DXhmmacLHzDc6IkpineFW8zy1YqxdkKk4IbO7JIwRg85A9s8F+ILKyu9RsneSCTWUjFpK5eVdNuY+ZJVbzsGBhuVVUnAxjigD6K+EzXVtrOqXDGSxt50e1sxFbmVln+VCl2GJ/dE7nwPlDOOTX3B4a8EwXMU15c6lOryMunW0UtkheNolW4ztfmWNo2I8wfLvCnPBr5d+FukqsF68M8FwuourLveRbh5SkWY4t42xIXY7eche/Ga+ovCep3cmlalBGbiOaS7traCC8YNJaW1wfKJZ2+aGEhAA7YxgA4NAGN4j+HltpsF4tmLq8uJJZZcTMGnWWBwkRVEPzyFHXhc8hscKccPp1imjhpNR0x0KHErOZJfJlk4gkkZhtaNkOSqnOT6c19TeGNEj1bVLiGK7JuYGGyCGQFmuJLcpcyFixZmRXReBnfOT2NeaeNIp9FTVtNuZZVvLSE2UTmSOZJriILIpjglUHf9nPORzzjpQB5Jq090gMdkgmls4TJJIJFJaKZWPlGBQQuDkhgeAo5yBXAz31/JLdndbl7W3ghmUbmuZ7cZZ7UoNy3EoKkjnPHNeiWtpe6syvaW32YSQRxTzShxOxCuEiSNIDlWLL9AeelY3iDRpdIOqS31tBYmdY5bZ5yspLBI0BR7fPl7kMgG7GT78UAY2l6lLCZzZxY1ExrGiC1LyCKKNDmSOPKeZjPzDJB5Jpz2zS3F/LJYsZpLdriOO5kkWaKRowCY5YIyPJZEypY/eBA4NW/BOnjV51urbEMdndxx3W9AZI4WAYSJcyEHcY2KnPTb2rtfH19pGmQPp2nWryrFp7rcX0lxDAPsaK7eUk6ybp7n5l3MAQAMDByKAOBgtYtQihvSpYq0UM8DFo5Lu3hgBRoCIgGUueWGVG3Fc5HCLXV4LaINMbedHEcZndY05mJuZXTb5YJbPI6/nFYXt+ySSxK/mXM/lRNL580cVi0SyFLSEJ5ZJOcndzzj0rrrOS8n1GyRisEcse2S8t0gVDDKNsjkbtvmhVGUY4GdooAsJJHqXmQXtjHY/aZRJbalbSgm4iHCKEJXClccdgcelW9Q15dPs5NHgSS3vJo9qXUwSaKO2tosSuvludjMMfeXIxUniG60u2ns1lma5UKylEdGmMEIGxxBkBFO1QwUnHPbmuC1bUY9RvbC4lZo7dROxt448243YSOJZVHzv8oBU52nrxigCp/aV3JbPcR38t3K955dvevc7bdB90vGNow4IPDDbkY7cY8kbXd3dR+b9pu0t5Ipry4aZftEpfzVCIw+bA4JUEHtxV5DdzvJcXDeRFbK4EkKtIYrJ5HSOGW08sRmdcEgjJ556Zqp9k0wSwm2mvJGKSlHdwJEOC6mWIHK7sjsQA3XnNAEUF000aWbb57lZAriOBZGt0zgvKWbDRc846Ac+ldnZxTQ2Sy2ckQuAJY2kkGFWMlifLj6hm7cc9jXFJLMkFxFaJ5t/I0AljYgspb5lZfLyzfuxw33Djr2Pd6Z9kM4S8STzIVgj+yIyxhxKFSUyI2GMwIbbjpg9BwQDHu724iiaOG6WWK4VWkYpMXWUZ2oqiTByR36e5rA+0+fdGKeSK6kilhlmxwYEJx5eM5LAkFs9M16P4qtNNiW0jgmgtkXzLi0V3ljYrAuf3wEed4cMBnB6V5aYHY3NxDPGkYVbmMStEsk0pYgpJltxGOQCMkHIFAEMlxFYS3unbUEjzSXEUiDzI3Rjn54Mk7CO+RWC8ti9vPIyRRSzuVDg5bfkFmERPyR4BIK9B6mrutG5ge2uLqKe4Kxt5lwkJWG2XqYldB87EHgHPeucmaORXcWUqyRiCeEupUyQycbHTHysRnORkDJ4BoAZ9uhkuAkgQLBFJBHdDdHFMwP7tplcA9SQOPX1p0cNzLBLJGyviTBktcAiViA6EHaSAOR244JrIkhuViune2ScrKSiec7SIHbciKsa7SNvA65461qedPBaROyKJoyd6lZI40VlwHmCjDOMgbugI6g0AKpuwBPb3TKIWePyWLwxBkXISJWzulBBZt3PXtUc+ogLIyz3d5De2Ttcb2eM21wrjPlccxblx3JDHHFT2sktzYRW8VrLDA9yXdwhhTz2LAskrAmR2GQduetUbiyuYxZX0Uawxh54pUkmlaNVicLujiKhgSCT8w5zx60ARvNFAkJkaNZHjUqiqz+VC/EhZ4wS0nJwckgZJxSvDGI4pFWVlH2jyomRpd25PlnmIB34XdjHTBH00J7iUTGKyit/sqxxSu0mYy28AORJt+8Mk4HGevNRWVvfzzzQtO3l75GQrLgDYh8oIxUAozY+uPSgD0T4caDHd31rJchLq28oSC4hjciJlI8tJ0ZclWyRkgnPTFfdXgTT7eK9s7eOGSCcTJayxbA8V0HClpim47YQhGCSMdeK+VfhLbAajZG5gt7d48TfaGWb99cRnmB0Vdki/3R68n2+5fhZo8914oa4h8oSGVJAk4VRdgHD+XJDENsY3dM5OfxoA/VT4SaCuneGbMFHuDLFGSGxkoAg8tlz8ifKPmHHzGvUb9FFmLOLIEjmO5UQJJKsWA0OArA7Q7OAehwaf4clFt4X0y2kgkivbjT4XQxiJYSscXyRrt+bDKpOTjkDPNXoJbTVfK01IPLT7MZZru3EgaNS5AhkdVVmIkG7gnvQBz1no0Mcttb2rRSyfJIJoVPlI8pKliHBzCD1HO0jnitjUFjtrvzJVhjuLSEouIftFtcJIQAIgobZLn1x6n1q4dPsbS4iS3lN48HkqYZtzRSL1llJkzmQgcqPx61M8lpcXFvDZSzJqdvKDJZLAXCucEvskAEqIHX7uR1waAPMNZvJbJry2tDbSyXaBXf7O6zRAxElUjmADEZ5A6elYHgy40MQXEcsl22syRsUaC8miMVwrYZYLEoRsj5IXOWP3c9K7TXtHXUHmcXNtZziWdzK4mDyqjZmgiUJ8lwz4UccduOa4/TNLSx1GSS2tnt5gcfvvK89kZ0KF2Zggmbep4UnsaAPUzrl0slrapHLpt4BF9mY20iCaECR557iE5Yb3KjaQFy2D6mLV9aiTmWxWC4ghm8ie0SSE3DsRJ58jwXKbiGBV16kdAahtbqJ5ZbC7lnlMSyHfLKjK4nDHPmoSFIePcBvC8AcMa4HXdQ+yyMksrtO7bEJPkxs68gQW8W5WWUDAfcFz1IoA0rXUbyVpNTa1IaSXEiTyyGYqvExkWQ5A8wDYOvAPSu6srqOVzNPp8Wnu1kGvI4o5DcOfN8yL/SArIk8cGGZkBA6HnArA8B6P/wAJVcz2qCOF7ny1Mb3Kb5FgkDS3ELyOASQCdoO45wAc16dceC5tCbztVaFTCimKAzMTLHcuyIbnYSIB5asW2liQR68gHCTRLfRldPeVruIHz32pbutuZfLjgmdHzHdlf7y+9ZbPc23+lC8khjhV7cWUYUyKo3F2lMnK7J0bqBjr05rRs5WS/vmuSZYr27NvLFHCkMoAGEdn3DMHmY5HzY56ZNJc2xkuri0KJKiF7dmQbop4mkmZJWlQbpm2uNgXJYnBHFAEFvJqOqFJBuubcwkhJCsfkgOiea0T7Wn+aRQ5IO4HitaO3iMaRXMs9tHJkXKrHl3nXmOaKNQSlsMgEHHvVywtZrZLKyMALXbfMyswijtPKeQxtIGyhLpFwSDz7VZ82DMrQRRQwytdKs0UhmkW4J2yDbIci3ViMZ4OMj3AMR9NijMlzZXJvVTTwRdJCwePPIADEEtz/Hg9KzLjTLq3uA896VFztlmtjBFBE/mn5SsoB5PVvl+Ufd616NZTaZc2Nx5EBa8kgisplMbxWryb/L86dNo84bux28HPSuflez5s7j7fHdBlFvdSw28sSI6u8uQXz8ixuf8AgP0oA4e4tfLt7SO26JdnyJEEiRHYxjN15jIDCQ38e3b71VW68xWsPMkhZvtjLcB9kZWJA8e5icJul4Xb97qM0+W41Ce4jubh/KtbKxMMsVuu6SR55t0dwyIMLAV65xjByRSXMf8AaCzwWu+ATR2mECrJ9m8vb9pxIgIbP8Azx3oAn0DQk1C1ub5tTXZNKJfsdsqN5gW3lt7t5LuYeZDAuyFiUZG/enjg1w+68tL9JNSe8liiC2yLhJw6IPkkJcDbx3NbVpeXOh2ghuZ2m8uTUEOnzSBESaJthCzxKd02c71b5X6jIORySa3qDG7vJri0KFRKIpFkKmQ4/wBGjTGWJ9RxnuTQBvwalZaVq1yptrh4LuCVre2mVRGLhpkaRbcIPnmbzEO1vlXOOKhkvtR0m0vI7J5Qz3YmaTJkdY8lUijiZSrulv8AJtZc9x605rmyW2tbi3iSIWDT+bM5a5Znnkt47eONACRETG/ONw2jOBU+sano8EMRiniv45R5TBJXMhfPL5ZF3Q47jnp60AXtI8W2DCK6htrHy5oHijcqIZIJYV8lRMgGWui/BOMcZNac19ZtusruGS2mR4LwXMMkpiuJXWUyTKigkupkX5Tzz0rkNHh0gajCLazmjZ2jkt1llEsH7yN2kim2r9wSI47N8oPetyWCylsmuZLmVfs88MSfZ5iZY2d/JVihG7Jf+Hr3560Abmn6jY2TSXcvlylLhWkVEWKWK4lCxvPJubClwQ21VyDnPQ1JNqSXU9xb7rURJH5rQi1SN49r7jmRGUSkr1x7e9YllDp0Mstv9klDRzrO8UrGOSTBYRrOy5zxMxx6IG44qpfmysFnm8m5u1+0tNMquky2jAHCu2d32bPTsaAKeo31xMrx3MlqLK1kc2bTvbufKkBaO3iy24RlR84QMeOwNeZ69NYx6lDMYbkpZRCa20+zYThllTZNt1B3BtQ1xlyArYBwSOlYOt645mWExwR38dxK0ETG/ZmhhAm+0QXCSEGPyiIxxx1xiul0LS7K9sY9RuLaWF4TIZJxfyXUClJcyyL5oHmyuQBsGQCfbNAHr/w2vrqyggkl8pLww77e3kmjSGyaQMfMmMQLXCvCGMhXODwea+ibLVtXu9MXyL6AGDC3FlHCImuDA+TJLPI4d4doBQheAeff43fxEZm0uNppN8iNCZo2FlKLcb8IvlRkSo0ccx3A4yoBOWAr0zR73V9MkivQjkGyjRXkd/tDWsUxQFg3yMzwjHqeoBFAH0zpekjxPp8d9Dc2FvPcJcNLDLbRu8c8cm8XELyN8m1TJgdSR8ueK8Z+JvhPT7e1XyoxPdQyE3U00knkteIRIJnRR5kjOhGcRlBnGRXN3/jHX7a0nD6zcbEkJ0+LT0MKBXEuYrhrdUKOmQMtjOeKw18dXcGmzjUZ7m8u5o5WgnYGVI1SPyt84eY7+SQSPu55oA8zv5GmE6zXcdqkckEaQxJMzyXFqpZY40dV3KDwS3pkZ6V4d4xt3u7fUVYNI7xyQieGWZ2ijJLtIrAFI0VzhueMcjiu98UeILxroxQ2n2e1kAu45JWUE3E4xKyQEgxLuUgbiODkZGK8M8R+IbC1tb+5ubWaKayinNxbG4lUC3uGZRLGinDjcckNzlemOgB8O/F3wxf6naTRyzmG3Rdl3NE8Rs0ihIVJwm5DG7KW35AJI6V8xJ4OuYY57O3vY2SPypLWWeRotttFICXiCcTo24ZPJAHPt+rM/hzwPqXgC9k1CW1a+vbBbmwupJfLYxxsBNhZSFkbDKGVsZP3elfJ1tp+hi5t7RtNtH8iaVoDJdCWKazIKylywfaxOGIyFXJ5GKAPBNGunso/IVllWKZTN5McfksAAi5nY/IHf5uQMY6CvStJm1eQNaedNFcFpJ0h2x3cUkEhJMkc3Ajj3HByQBzjkVqa5pthHcXdxptpZSWcggjPlQxJBEZhsFvEY2xckMPvDIGcnPWsOwmns7vZaTxwSqjWs7pudY3xuMYaT7san73PPOAaANC2nupryW1ee4sbaARhoXvWFsbj+98jsvlkrzuZcA9PXdudV1K1MWo+bHCl0HtWvHiY3MqxbVEcLSbViXH+rYMQVHzGuR1GGe0vo4Yo2u/tlubm/vYZFEM8bfelEch/dAsCoOARjNacr20mlQaffRXslxPJ/oc6l5VgQsDtKHgqsZwSDyB16UAaFxrVrrqW0VsxN3cBbdJ5pplEk0brHPHP5alBHs4X1OMcDjorqCOSO0sSl7AsOS22aBGPlZCnNwwMiErlduQAMGvKtF0a+/tWKCz+0R2TzTIl2HuIhCIWLCSO0dtpUvjk/wD1q9Ysrv7OIrS8WO4d3MdxeSQn7WhLDODnECFRwDg/McdaAMG+ZbG3jtYbiR5CZZrgzB7jy4sjJS75KSYJLIAQQMj1qlZP5l6w/tGZ4raSOWzuYyEEj+UXdZQ3zPAGXAwPYV0F9C8plhit7dImiuntlLlpbgMrIjPJCPlOeQXLYAxnNYlivkWlzEbWGWRbdFs47cCZtqFRddTkkkN05xnFAHrGk67Ek0l0moSG8trdEuFIZhcLKAqpGX+UyZPX7wr6d+Emp3cGr25ufMk06a0QbmjeWVHBDK6rGCTwxyegKc18XeHmc28UZtJTaNMbiORFebPlMAySxDlAHxgdTj5c19ifD6O/luNNGmIRLAsc0ZjlEETQwlXa3AYOUchm6nII7dgD7L0fWQwvvsjXxhtZ4gskSlyfMUeSJDjMTAFuDg85rT1vXJb62t/Mne0exQyXE6yFp5YQ43RsjANIHIHAyePxqlpenaqIdsc0lgLq6guna1ZZ7l2EeyUXUjP80YJGMjGfpUesaZcxx2olggnVJ5B5yFsBLZ8s7sD81wwOcdMjgUAeR6xqN/rurRTwm/tNKg2Wod1YMsNwGEg8ocyqSCQQMKTljVK50OG31J5Y7G5liWxWS4CkmdWcFZWiMZ28xgs6k8gc8c16VcaaLqaFiHkuEMhgmjUSQKkzLshaNfvOBx/wI/jnaxBqFrHFcQR2awKwMyTySJeShciVFCcMQuSc/KVyCaAM2FZbiCEyXcX2N7RiYYSbeRrXBCTiCLKrIHADEdSPmIXJrk9Ykt7G4gtbmKZ4444oRI6iNr2bG/yYZIgeWYqd33QRgmuqvr6002R3trR7q0eaIyRIjgQS3ULY81yvyxkoxKLldoOPWuB1q4vrmM3o09oU87zrWQShxFuG1ECO2QjFSCACQO3NAG3o0p0t3keSNnmE6RWlyE+0W8duC8TSNIULjPHPBzg4zXdW+oT6qiEzL5tqGke8mjE1zAJ08t1h8s7olVCSowwJUAZzXkukOdVnmvdTtbq0N1DFDZTxFZjHdBljuJJJFYgo85jOM/KFO7HNelabqOnadZXVveXcc816xt3+yJ5XzRrtDzswDRuowdwAU+tAFfWtO0z7PNPZwzyzW9u6xT200ib5kWLzS7suFUyKQSMkYOBkYrj9JsLfUr2ZDZRBbpLlLu58vcGliXzsHcT5yhQfmyoYjAGTgb0N/LBcWq2lxJKtxKkNxO7QmK3tZN2+0S2dsl+CWYgZ4xnrXUN4Xgtri8SO9l0+28qK1+1W88G77RcESecY9x2glgMgev0oA4cw2Zv7SQ2NzLpzK0MFlZpLAli3mxDzrlkRh5kgYFOflLZOOcdfpsAhsjbWIiu7mBzDLD5sR2urhmW4DkZaNPmPynheAahtftdrc3SRW8hkhWFL6VTHNBMLcQQ20lnuYEM8Id5HIwrL1ziqejws+u+VqeyS+tZoLvdbNjbbyKfMinIwhvQ2wMwLYyOuKAPWdHtb0RWt5cwyqVj8u3jMjvHPcBLoSPCyYaJUMiEAjB7Z5rfjtGuiouUV3toj5ohJaS0k2mOOEhcLLA0bH5ASqnn73FbtrdG60mDVLZHie3dxb2cojuikcKH96qxNkK5UgNjAJ9eKoaXq8fkLdSoI71oPOku4ImEbZmwUEDrlnAJ7cY545oAmso57U3sUxulWdIndZXDvbzecEtEVDwqOhHQnuDVFZIrq9jmuLlVsHka1YGBJL+aebEMck6tlGhWRgeOcDt1rTEdtNHfXVtceQI7ZlSUPJbsMBnuC8kuVufk3H/ZxxisC+07ykLpeWweWOOZJl862eFLc+dcQhUDGeYxq3IGBnJOOaAOruZNNhWGZzCkT3Cw2zXcaxQLaqnlxrLKp+WVSSy54GB1rxLxXqulpcXt5AH8tmEkr3MHm+dfg8y2m4Bo4i+1wccbfpn1Jo7h7G1e8RJZHaKZraCA3UUCh/wBxJcebgLkg7gDlc4PNeWeO9EFyzSwW3lwy3BkWzYP5ZZIjJFJG6zHy2LoNqngk4x2oA4LSfELalqEkklqwM8jm8nnZ9s4JEQMZHEkY23G4A5A9iK6u/AaEs00LW6tutWgZyihyI541eNTugI4Cg5BGcd68tsbC/Z70i5mtn8sSxWhjkMCM80XnQxEpkLs80so5x7kV1tnewR+Tai1luI7W2uA6bn2obmVomgLLxGQyMQfvcDGeKANWJ1lYrNKLS0gjVGHnkSlkuDEuyJzmSL5XwQC3AzxXpVlDcWrQLCkscQDSJHcI5klR5AJWySNo2xuQDyR2Necp4UaC2tJpJbeSQLDtjSX7TdQyXMiT+d5pbARMvzzyPU8+r6Vd3Ftp2oCa786O3kmMghZpXZ0hmgQCRkyqASKRg7cg9+gBvQW1nMqpqV08scomnhltyEISCQGNlyM4VQUY4OAc9Ku63e6NHcW8dl5eprcyubhhJHGYYoodyEzeWqHnsPnBHrXNaTOLyL7B9ne7iht3mkl2ybJjKGLoJiA0DGbBwBwoINVTYW8crWhMiR3EsdxbQRRNKRMikNGrD5ggOA4P9aAM/XL0GWO5kg+W7EsaQSXLN5i24ykkcMfEkfTdjnjB9a5n+07tJre3juI2SaBJGkjynlxyOXeJVAKtg4HOPevTJbaB3a0uvspZHkhspShElqZI2IG4D92p9DjJ96y4dAgtLSW7mmgRxKwDyoipJFCdxEn/ADykyMbuBk80AeSSX2rm+/tE2imzw8d0lrFG00EsZKzSBJWAVFG1ic4PNcbrhs9SlYpLc3FzIjRsJYN5+UB0urb7OzIqKGXOeOOvp7Bqs+nWYk1K3uIrQXkbi0sHmUw3mG2z/aZVyIrggHH8Jzg8HNfO3iLx3a/2mY9OgKRIPsk1tIqCWLzEKnyJgVKwB9p3EEHdwcUAaNhcWk1uDd3KxSRsYlS3tioEaBcGXdGd0pYsSRxgj0oryuPxNa5lL2OotmZ9rxz2yxuqkIGTdICy5UjPOdvWigD9ILzxJZaussFvPa3MECSnfMmDbzN/EGbHmEuvQ9Dgds15k3iXWp9Ue0lmENptZIJEd3hjZTghlBwGYAFTwOa5/SDLatc+ddQojrJHNAsyJE65yzAISXZlJw3QZPNdvoehLeAmKJbaG4VZIXgGxdivhpLpstvkxyP16gUAZ99opF2HvTdvFI0XlXZdkSKSUBkDEDaFLHkE/Nniugh0zTNQvk0+6SeO8h8l4y7f6Ld5QkhIwNq4IBJY5OflrS1iz1fy2tYYYpoomiaG5ljkzPIpVjPsAxJIirnHfsKS1XUjLaSzqs9zDeSJ5oj8tCh+YTyoVBjUjIA4wBkCgDD1LQdVinkFhDDbJ57GKR2S3lsY2IZ44fMcEjOcHqQ/TpV22uNStdajlNs7otlGP9KUOizgANLEzHBkOMnB5zxWh4xF7bxQSwrm4ucSs0suYZpywUCFVOQnAHoOOeTiGbXjaW9vDrBtopo9kxFtuMsq7QqQOrjO0E/w56Z78gHs/hW9urnT/OvbWKV1lDC4REhVVJKkzyMcMeBtAB245FaGpXFlaXE6pKxmlMTOjklJfOwEKvtCuVKnIXP9a8+0zXbm0tgzRC9t51zbxRSxo8cKgu+3ceGKkEHB6VBY65Pqr3ssEMq2sM+IzdQmW5hKuoBSQAq4zu+YHB70AXNTWB9RMcxSQkLLdPEQqTCMAQ27RShcsSBkgc9eleb65Z6hp+qy3SaRIRdRyxTx2Uam3MZwykyRvlJ1RRuBXrjBJGK9KmWe71uE3MEstpJHCfPUhhFLj92zpCDt+dTncQfWtmO1V7m6tMI8LwrcOzLIm6UjayDaCFyNvGe3TigDhfB2vSRwKiaXtmjinCpNc77n7GBl3cMVOw7uCQMZwcHitbW/E1zpNjC+lWheS/X96vnJCsIkyvKSHKj5gdx6nBBPWuP8Z6XqumSW02jjF5AXk8lAxUxT7t9s5X5pICuGPBXI4Oa5LRvEmpR3Uuma7Ml59piWeBWQvFFPHmRrZ0CZRAoOFfGSO1AFzVdR1eSEWN3fQIvmISkhSW4lLkGJJJfLDPLjjluR04rTsTetNZRBAsc8TKjtCEt5bhflEMy3EjeWgP8AEpxzzisd7SDXdTe+CpbW148UUbXBhD206ZUTi3idjhQDt44HJpPEt/eeFrezSAR37LDNCt7Iu6QlmztVHiIMjAHbgkn60AdPr8NvZw2sv2NN6wEXNzAhkiicOVIVVT5kORgqT74rzf7HeyXBit7WLy2ZZZTaQyNcgO28s0pByrADAB4+ua4ef4i6vZWm5rS5kxvkS2llhRCibtyPaNsdWOWP3OwNR+HPiLBqJa7u7O9s7mFsy2sY3oyKxfYZIWIj5wNrYI9MUAex6/b+fYtFqVlDHp90nkSwMu943jUMs5dXzuPce/41zOneH/DkNzZvp1hHI8duLuTegukeOHIIESuWEjNwBjjB4xmqUvjbw9c2TzNeahaMyzyot3tMKS5AKshYnZgnBPHy9c1DoWueFPtaWtpqcz3cqKI7h3hW2V2IlLI+4bkOcY5oAPEGn3F9rlvPBFMLCKGNpo7iJ9lkSyymOBCRuyF+UZ5PAzW7pdtbahHqN/pxh06xh3wyNd232eRZxCWeXygduA6jPf5uQK2tPmuNQTUoBq0MbCaPdH5ETObZSV3JOrHgn+I9PpWufD2nHyLW4nEkEgfbGJn3MJMb2aXAwPVhnPrQB5RYaZdx3kUtzLBNJelJ2dVRZWtySgktWBOwsMnp2zmvSz9ggMiRwDTibXz1kdRLPPx5LiV5FAdh1BXODWLJYvpurlJLe3k+zqqQ2qvvb7CSwi3MpIkxj+IqcNx1qbW9fs2vrVrkQLZ6VEPMto7hW3h8BFnCknyFbqq59SfQA4rXb6C31ma8hYRixtRG0G3iaSSPH2iViNpJTqc4B4zmuPls9T8U395cwXktvZWNtbkXIIEO4MHdY4gQqy4JG4daseMPEVneyObW1ikRpLeJ5be5jeMSK29knO7KjaVKK2MgYPpXM3XxP07w/o8tjeybXvZPL320cZMy7sKX8rJjClVU4GRnPvQB7DN4f8MQ2lq120t3O0EU73Q8tncoARHI5+Yng5PI7Z6Gr1nqGgwhIrEowe3Kg7lUhw2crOBgBRwVzzXzLqPxPZGtpLVLp0WF40toImmhAYbY99xIAXbaSTjgE4rjbj4jazdRHT7WwnW5hYqHt0kkYwyMG3OUXhty4OfQ8kUAfaE3izTo7QWV9ILK5u5mjU27b45wjBlU4bKyMdue2Twa8Z8WeINNub/yUFtZC0f7TcReaZplEfDKYwxEW5wDuAJHtXi7n4ga9GbuPT5FjiiVbeW7gnjkW4kbHnRyH7roVXggEg8DFadl8EvG99cvfazrF0lzfQxtMCVeZojwSwDZ8rp8vXigDpbr4m2897FKblUa3QzLcrM6bfKB/wBHVwp853Cj7w5wfpXSt8VYdStIY4HbdNF5rxxo0q2g28CQBTulLA5A59uK7Hwj+yrqOsQ7xb6g8cgWcqIgqzXCrhYomlhIWNlBLHPHpXtvgr9j++iure4vNNt3gYhZoEDeZbNIWVWjcECVlUnd8pxkdccAHyTP4qtNQh+zraFrqUI8kxiVTOyhlWFRvDKWGOcYHqK3tL8SfZ9Pin/sC7tzbRmNTGjALtyG+0MWIk3LkY5bn5Qetfp3oH7Ivh+zfyik/k28UUkfmQxFxMxAMm8RhigyT0x6HpUvif4DaX4a0W9mtYIpp7i3mdmIjbzEhz+9IAJDFQQAQGGfagD8hY/jXcafcz6VqFtPb6df3ZktozEkrW0KAokoEi84lxw4BHU1ZuPiZNqBhjlt7mSO3ZAt3bzRGJkLbUkaINuIGQWwuBjFY/x++GltDrdxqfh54NNEkKG5hDl4IZC2ZN7FiBdHkhRjcT0PbivBXhrWbdGjhuBeReQ0l1dXVtsZYQuVBEkHyIOBjOT25NAFDxB8cpdH1ie3lktzDYCTdMzGK2uWDbklljHMsgXH3RkbecdT4J4h/a8k0kXk812u17lvtSx3RhikgbIiKQkZjZTt3Hj/AB0/id4VvdX1KHULTTljgsZ2jLqiizuH3k3UjWzQRnPlkhDnkjgV8E/FLQRJqN3c28+oCEGe3ldAVmjViSxiV1bdDuAG04xnAzQB94/Dj9tCLWtYg0i0aRWE6xiR7ieSWeQsh89HiTiBkJwW+X5cZ6V9/WniLx/4q0aE2dzNZQ6gpFtLb5DTSSF8rNckfuBtx82SCfvYIr+dT9nrTkj+JcEc7zw/6fbwJcy8CDLqWJSIhgSB/H8nIA9K/r8/Zy+BjeJ9F0bUmubj7E1lDHCFt7d4Zo5FAmd1JGyXfgjIz6k9aAPz91b4cfEK4j2ySFtyjfG00zNLPFzukZmVWb02kg7uBWvp3wy8dXa2i3NrqUFuyiR5bZQxifYY0MahgYgWAOD2weor9w/D/wCz/pVrdiGeKC5MACqbm2LibcSVdgqnbINuCeh/GvXbD4LaU8bxSWEQErCWVfs8DBgPlVEIjZlXGe+Bn2oA/nst/hJ8RWnbT3ju4Tcny1urh5Zo2WLLK2Twrt8uR15x0Fdjpvwb+J2mahLd22JS8scrxEtNECIxCNkLMMHliQfYjvX78/8ACifDMEsEkVnGkioSEdEkjyeFkwE4cHrxnitqy+DGhxFnuIY3ZX5KJGpLMS2CoH3MgevTnpQB+BerfBr4iSyOl3LP5hhKWsyRSkLJMhdyVK4X5dy46L+NcX4b+BXxB0yS88qzkeSKFm2XUcpSZMs6eWqf6vJJO5c9fmxjFf0Z6v8ACGwurKRrbyI7ncyoJIBtRON2OOvTJ+nNYOofBbSrh457lEWYW0MEbQAoqlV+UqUGGUkHcD1BoA/C/wAPeE/HVjd2Vr9il8y5y8UZnklhgEI2ljvQbBkttzjHPOTXrs/h3xfYabG13ofm7iztdYMrxIeSVcA5ZsdunHAr9a7f4RaSs0Ny9latJbI8bymGMb04HlIvYZ5zznP41qXfwu03VLb7JNaW7WiqTvjgUMDuBIzkHt09qAPx88E6BrWq6hNb6jpN243qIFvI2K7VfcigsB+7HUdAc4r6y8EfDu2uJ3uZtLjtI1heGSFoSElk5LF0IAYenuce1fRvjbw94R+HGky69cwQQraRhULmOJXIGQ2SeW9e/NfH3jv9tH4d+BtDvdRvrqyt7wwzLBZC4i3OY1KoyoBn5j36Yz6UAUPjv8X9C+CWiXcsNpbG+Ba2srG3lghkuZDGDlFDYcIueM5ycda/Bz4yfHrUPEMmreKfFutiC1Elyf7Med47fyGbfGtxhsIwUAYHPOfWuY/ac/bE0n4i+INY1bULpm0zT3kew2XYGySZiJWRlOFdSoGDg4HTBr8T/iv+0b4h8XanfaJavv0i4neGGGEsz3K7jHFLM5GM8/XmgD1745/tQeIPidcw+FfC01zpukR3LxyRQXLJFOsZ8oOrIcmPHr13GvU/2OPgB4q8a+MdOubrStRuLMX8N5LeW0OTMQ5DCHzTzGARwOeuRXz5+y/+z/q3jvxT595CfLW8g2xzPyHkcMCu4jMQBHAB9u1f14fssfA/wj8EvBeka3erBb6y1osszyREvLG6gLDBasmUzzjgnuOlAHY/C34CeGvAvhyI30bNPd2sN5NNeBHuIWCAi3ZHYIqLggHPOfXivNviv8RNB8GxSCF3PlnEJsoLUlhGCJITCiuQ+08nB4PHasr9oH9omzW/XR/Ds1rK7J/pduGlW5i2MR5jngGIcDAzye5r81Piv431u7u4ru5VtOa5njVLhZbmKVIpmCuwWCUFXKg8+nUdRQB6P408cjUZLjUVFsyFne1iW+Kb/Mcl5njbyxJtztZApK98DmvkPx14uNyqT6cYXEBminQKFeG5DbXidA0izRMrfLjaT60mszy3d3breGUIWe0huoHkuiMqXimudxHk2z4JOASSvJPWuJv7Se5t7yDSTDI8SEm4gVEeS5GcnbMwBTGcseRt7UAeM6zf6jfQXOrQX9zvsbhPNtU+0l4URy4DxyZwwIHAG055r9Df2PP2mY/DOh3XhrXJkFrcSSyxNdyRpdyBF3ukKM4EWCOwwcckHivhpNCmvLSM6mBPdpJ5UEMcQgMro7FnknDKNm7oTn8q8K8R6xd+CLxtRhtZ453eS1hgmdVO4sx8228uQiRC3DEHJ7gUAfan7Y3j2x8beJ31zTY5ZIHWNfIYmG3uHjkGJbhUj5kEZ+XBcHBI4ya+UtHvtM12aFNWsEtbeEmZPMuI2kypVVWHYSZI12sc4A55wa8nm+ItzrbOury3DGGRZ1M0pECOwC/Z4Tn74DHg8DJA61qpe2MUAvwlpFII1kcxs4d1UsQm6Q4jU8bgB3z05oA9xj1rS7K9862jBiWQRRwxb/LulUBkupZEX5mDHIB/CszW/iTPd2GqafKtpHASWgjlH78MwBDtKP8AVxEjHB3E47CvLP7ajisPMLCN7iRGiRW3JbrICwCyvg7evQYB75rhfEeoziO3me4soSwYwwzl53vYQxDoTEpZHY/dDAAYx3zQB1kN9qNuvmQSwva4AszlvMhaQlnaQqfmYNng5JA5rt9E0lxDFqcyicyo6XVt5LFr6aRSoug74MSoeVzgHHWuF8HXENzshurRZ3j8q5UFicb+PJlRSf4cbcgEjp0r6EsrK2aZIIbeXT4YbYXKzvP5kUswU5jMHJwCRgY7YagDPhltmuIrewSX7QjRxzxySvCHLRqFnjlQkIwTd90kcc89aM8tuk9z9ttEubW2cqigj7XA8WcyGSMA3CsSDuIyOnSpbi9FoXK3ULRWyDz5JLUwyvM4LsUwPuJ8oIHXGBVS5mhe0laNY5muHUzXUU5VSZV+bYsuAybsZXOTyMUAUrjfq4+x2yukxUztG8rrO0Zwn+j7BtK4Pz7WI45xWno1tdQTfZ44DEkKlJb24iRip2lUkhMmCHXHB7ZGfatp1wyzS28iRyRPF9njnEckU6Oo3MIQBiInAwSQD3NX7G5ju5ooJcW0Nu6yYljlFzcgZjkhnZCRG+SDzwcAj1oA1DdTWNvaQLJC8k1z/owiWRrkGLd9pa4ldjGY2VgxAHPHWsG4mMl3daZCYMuzyKzuZGlEnMg3ogEaKqnr0Hc810Fxo8s0V3Jbasz2kzxneFSNItp2mNpLgLmQgYAyoxnOeM4MOlFp5WkSC3VI3RXNyNs7ySbNsoB+VpFUDCkgdzg5oAyrLRhE73EGoQ2zBZFkdQCqGcEeTG4+982QeuM5GRU3mTQvcWM8ctzbm2jIT92JSeFEkEwA/cnLEk4Przig3E1iJoNNCRQPO8AgkhjefdBlrgxkZATdyhJyTj8ZY55ZNNaa4053E8Uts8pDrcxBMlJAXVljTJGRgGgDzLxj4fMrxwIFZTC0kdxDMAIowvmeWUIyzF+DjJ79K4Xw9rmv+CtbttV0wX9vfWoWdraznCm4CMojQFckqY8E545xXqt3Ld3jQ+V5biNo0KtAXkiYKVdJTu+T5QCc4rl9e0Sd7m0u4oJXuLazlR7iOJ4Io4iWDLLInVsEbSeOOKAPuLwl8e/Cfxh8NXOi+KrCGN5bFrXUNM1BkILrHsZlVVO5mJ7gnjtivg34ofAB/CM154z8ARC80NriQ6hptq7yTWIRySggAOLcDuMDvgCvIdQt/Emi3DahElzDCsyNa3Ty7kLhw65kVgHI+buc9xxx9G/D/wDaGt7oL4e8RRWMLyRx2d1qMsoW2YSgRncoBUzFepbntigDwTSvGuqTzRJYs6GMKSWj8vyZo/lWOQ5yzcEE9On4foF+zl+0t4l+HurWSXt3Nb2ivCLqGCRvJuYJ1ACSH5iwZieQCF7kV5T4x+BcOsRyeLPAltCwIS6v7SEIYt20NFcWWMphlByo5Jb15rzvRFuGKxyxW73cN0puLZoW+0QrFL5M1tE88wFvKzjJwhUEelAH9Dek+NIvi1o7f2alxYx3ccrTWVzdM1tN59vhhEgKnJTkEIwJOAc1+XHx9/Ze8V3c+rQ2ejR6jpl7BcXA0yNLiS9triSQoktmGUmRicEgEAdsd/sr9jLx6+kfZbPUbWWS0SW3WO8ljWU28U22NRFHHCUdlfO5iecZr9kr3wV4A1LQj4vuV063gtraRrW9na2jUu6P5kzLO6gEBmICkjI4HYAH8V3g79mn4h6b4yjstZ07UILCw1S1QQ3sFxtMcqkeZGpX/WKpyQMg+pGa/V/wBdnwpaW3hLTJJLSaPbpYhEaRidmBMl8sOMjPIbdt5AxX0h8W/GfhK48d3mn6K2mS28aRQxa1P5MpW5UgDYqkCePAIw+08/KTXzh4t8QWOm6vbXht7G0W32Ge7CF5ctIA7QQ5DRKTg4GSM7jx1APQmtZtXl+xGWW0ktt32vzFgElxJE2DIkkqKIxtxnbKevHvxWq+JIdF1Oazvdca1hhsZLd2ikeV2dm5+zm5ARpWPDMTtVT8przTxj8bJZ55LHT7ua0jsocTzWcYa8LkYYNclNskRQKcruHOAx5rwXUfiZeahe3kkmpSQxLbmVpryI3JZn+WQOzQERjAJVSBycc0Afb3hLVfDGt3Eemm8SWWELdxQW9xFH58rEKkPnbhuO0gkEnnJFe+WHh7S7GCKZLGO3mui5hEMguIVhdMSQSgyESXD4JyAccEnFfjxpvisIl83hu5JCzRuJYopYJprnduadPLy0a8nA4LE9OcV9feA/jTLoenQ2/iKSbVUFvFCbuK+kt7+xidioMsCy5wpPUoHHfigD6p1GO00+3hayaS3RywnBTzJmu432odjqYlKrgBgRkdTnFUNNOp2c5ubC5tr03MTzQwzLJZOs0UgkklMTGQyyNgLmNQCPQVwEfivT9ZtbOa21hLhJwZNP8AOtQtzKyN+8BzLmaQAYJIwcZXOau2+q3nFzeebJdWssn2CFpfIjaEldzxLEu5HwCWB47jIoA9r1DxUBZzXP8AZZinubdBqU00ht4LSdeN/lifKW4xjcyqCTyRX5K/H3xMPEHxAktmumultXLGe0uRJFaqd+2OWFZWMsfqRkfN+X2H8Y/Hf2TwveSRTQM8kLGaGa9kUoUbOSuAZo2HykHJJ5AxX5m28kOuXd3P51rFd3N3JKZ7aZo8RvgCMgA5Odv45oA7HS7qC1WGDz1uJb398bWDZFHavH8zq5Jwikr068885rF8R+IZLoM2nSFJbXclxANsm9SMSxSP91R5nKNnHHWszWkNlFNNfX9st5BbSQxQg+VM8kThg8bpgSFxjAB5HbrXnt/eTLZ3U832y3lvIlOJIEKtDH8xVfLyRvHBLDI6dxQB5N422XF2FmuI4miMzGBpCVunT5mhkdSdpzySvX1716p+zrby/wBrXGqRwWygEI65T94eM7FJ3YCnO4jGTnPr5H4l+x3AjtlmsQxSKezdwUnWVhteIs5xgAn73PZsc17t8HIp9C02a+vLWUTo2yG5CK1qAUbfI3lE+ZkBcYycn06AHqWsarK+sTfaDcfZEkMcc8VyfMjQS8zCMZDYH3c13+nXdhbCG3hkuLuffBcWc1zuxKzcSpJKq4V2jy2Dgdh2x45PrEWvTo9rb2trBY3H+lgP89wrMdwPOVAOTgjoMCvSdL1S0WzW0hgS6iuCLhJpGbybWdTtjQFVJLZQYOePQjkAHrC65M2srHDbO5g0/wD0d4iQYmkI3JIi/NMxHQYziq168jIjTJdNbX8iRiWGNEvLFw+6XzQykqpbdhG+bBOB3riYIdQt5IbeBEtZNQLXE2oXT/aZhKpLOlu7sBEQPuZwcds5rs7CYXVzaXt7fKuqWhRRbrcqFliGUiuZolyjTZGTn+9jrQBp2bTRSDUFilM0JkNq1vcEJPbREJKkhIPkkgZwqjkkVLNopg87VbuD/SLmZpIRHCd1qsgCpK0jZDKM/NkAnHTkVetdYud0itJpxj8yWOS3khkBud4OU3JH+7fAJ28fkatajC+vaQiiCWBVw0j28awz2qo5WNIEUjzosYbO7p1HagA8DXt3pV9dy2d68avP/p92Y8WZEWI2im8uBiivG7AgLn5QSeefo/QJbDVrN41ikOn3Fy8k8UcKTzWcTxiMXlnEMrNArc8At3K18s6dHqOj3cSTyW5QoFtpYbYtJebZgfNuLaRyJX2AKzE4xzkCvQrLxv4l0WzM9m1nNFJdQzS29mkSC3V1YGFJoSVVuhEYbGT0oA8g/ao+DP2RYPE/hu5fUIklkluY4ZBFG8zgJG03kxjy5yDna2NpPOOlfAdlLY6bqEiags2nSxwypIXuZI3e4Ksq5bGZJC2duAOOcnmv2j8IanpPjGxl0/UiPPMUsl5aXVsTHPcTbipeeEOpnReg6DbjOeK+Gv2jfgHBo9rca74dhd5PP86S7uIIvIQgksoSJz8+0/KeM98GgDwPwj4suY4lhWR5bSAeVcB/vMrEswcg7rmXZ/dzgnPbNe8+FNdsJZ54YbRnfULYPFFHcGCeaKJQiuHcndcAnnOMY6jrXxJp+r6lpsscWTvtTty67IpJVbaJGY4USB+Dkjg9zXf2Pi3WLaeF44p57q5j2XEFuwa2G7cTJCEHUx5Y8qCffGQD6svbVINXtxDcPZ2jQqos9sks8kyt+9illTIjmYAkn+PORXQm2sraeC6hthbwRxb7iCWRo/tMrsu5XkhYuyhEB+VG5OcAZr5l0/xPqsl/bSXWqSmVJIbSBLiMoY4j8y7olziYjIUnnaoycnFe56Lq24PeyyzbmlM6GcqgEZURONrAsEIU/KQNucHFAHXTSG7vbO4xaWtr5hmeOIGc2rRFCLcXQyWMhUnPQE/lhzPcatIZo3ghmu7+4T7JcuYxFNCcW8kMsiYzwoJBI3cdaytR1KK2E02jT/aZ5LoypYJATHbFFDB2kjJ388gEcg9Kisl1O5mjlubqaaUp5xaYB4InJ82QQp0IVj/d6DGSaANiw1SbTr0Pfo0U6wzRXMUcszi4KoQJWSNC6g7QcqMc8ntXe6B8Tde8O6adS0wzCzjhaCMNeRtZSTOA6SsjkENGcg5Gd3B54HmV9eSvexyLC91MJI0urpYisMVrKAC0rIihNy5IA55Oeaxtb1SadG0a3MgjbBs7ZovKS9jD53xqAAsSjIYtgnBJoA+2vh78bdTuZYLm7uESO9ZVnY3RiLSoodBFGSP3RGOQDuJ4J6V+g/w8+L4ukt4Zrm6mj+x+b9mUwjZnyXO6SZgDAoGdoJOHPpX4AaUt8Lie9lmi+06a7DypHLWaBFLQRFY5P4XzhsY5xk4NfR/w7+LdydR0tLyzkgthbTRXItL0xsZmaIsj7pPkDENgnjZxntQB+9WnXzeJ7H+ydGZsIv2iWWJXWCIyplYmUL+8GQnK5XJ613Nv4Fv7DTbd7GPfKkk0txmVlW5VV2zxGOXkOyqCpHQKK+Yfgl8ZfCEFtYJcRpBKNPUyrPeJFBKyIBHFEVbLyAnGOST045r7d0n4l6DrcEJ+xR2rww25h3bli81EPn/NtxIPKIzjnH50AeKajq9zpIkiWyCWoUCZZNss63MjGOOaB3XMhCyHKLlTsyOazv8AhILqOCQvFFPKCvl+V5du7srLE8juwyI0j5wTndHjoRWn4zv9Wne9mljt4N0iy2yxWymKeBG3xJbOp3GfLAA4GduRxXCW8s1m1oNSVTBdWUs01xsEpgxKY5I5JmOCeu4dc+/UA7DS/EolmF1Fcx21pZJJDHJcqZmaRZlWQkwqUMryOdrA9uOleu2OqW5dfs9wLnzIUlnDsV+XaPKjdh90E7W/vDIB5r5Vm11bad7Szs2k0eK4gle6gBdpYk3mRgkYYZEyoQo5wOehx6R4L1WK7ukJS7itbqQmee5miee5mjUlM4IECBVACtg44PNAH0vo8V9qi755reJEVpY7mKRipucZjgEUY3AM2Qxb+5yck10I0G8dTPK017EonLeYgAYsFMqW+UwkodFwQFzv+tX/AAnbTvpaSx2ciLcMji4yg3Rg5T9yBkShcbgeTzmvRYYgtg29Lpora4zJG4YGcvuy0bAZVVGODycZ6UAeU2fh1bKBL22u7uB5g9veWdyHYAt++RoHBdSBCVRwTy2SBjFZ2o2NrcavALYfZraxht7qS0EczpebQfMaMOcBxJndztx05r26CzW+tZLl7YQ2iEJFBtKFblVK7mMijhmPJzgZwaZa6AdPhEt1EHWYSwWccsYkW4crndJOoOyEPkdQDjqaAPH7G+C28plkkgtZHlkjs4Yfszp5hJjk89+fKAKhQfm4xis9Hk01Pt0scjJOZRiYI9z9njUF5FlJ3mbJPDKvy4UEkVu6tpckusNE4V1baY5bcj7NYCFQypJGWDSx7QAMAkHk9a3j4ctNS04z3BiYM7xxzTXCrwcSMY8NiM8AENtz79gDhkvY2mWVdRsLZTgLFHDLGlyzRAmScplopkyRkcfLk4rpfC+qx2qTwXF9vjspJ7pJbgSOs7XESEpC5yxiUbcMRtycA5FeU6lY31xdXktlLYytBJ5avOVhjgY8F5RuCtF5RAyM5I9yayNSvrmCIJdRxwstusaQJKUaWNyNpRt2DbHDMPVcD0BAPr618RyTWsN2GjgaSaMFnBCSxu+2MGeP5kAUryF4AyTjmu00/WIbgfZZb4xIIxI6W0p3yB5GZGacx/dAONxOVAwVr4YsfFOoTtElpciK1cMsn2iJ5YSyh4SYWJ+VXhYOuehjAzmvTfBmrxQWJMg89rgCBtSzKkz3Ey8CM5+eFSuCAMjHIyKAPplbs+YyxzNJErSzCO4l86WYrmRVic/NM+05GBk9AMjFaWkzvqLpP5zM+yWVUBdJktY2OYysiZLg5yPvbflIyOPKbBF1G2QTNNHdHa0U5uG8xAJGPnwyKQE2MJFwecHvXaaXPcWyNHGSFilMBdV3Mkc7AK0tyDjLNyeQCckZGMgHrtqHE0CiaJAYxI+4YIVGaQkBgCANwAGPb3rTlt4jJCwEXl3EXmyhg4LOrEhQgByuB1xjjGc9OTS7R5RI13ZGSNXtQcOijdnA3uMM+cZxnJyRxzXVCUtFALiRn2RQ20UkcZVFWRQAgZlAYlw2cHg8HmgClOZ3lmiWNY7a5DlZFdsI6RD5l5yuAOB1OehJpuhjTxE8l4rT27KY5/NcjydiDdcqg+dpcDIGCQPyrSjiSGOc+azER7Y4ZWDMhWTd5hx0GOPcDvWdcQReRcNEEheURq2xABNl/McK2cq/JU5ABXjrQBn3Ph7T5/38MyNDdGU2zqImYxozEXD7HyrlQowQD7d6yIfDUAe1Zprj9/E0k8wUxmJsknazcgZJIBGcdK6W0iViJkicZeUFSf3ZQOSSjMBtXeMBSM4I7V0dy5lgUKkQV4xNLwAFWIKrIrjg4wBgHkfoAebx6Ja2shikd9js7RyQzu12qyoMTSJgCREKk7TwRL3ORWnpcHlwPFHciN4t5BnjaOE75mmRNpB3SrG6DAJTjrwK6C9sTGnmL5cskigTGKNpJhC4CoiSIP3fy7c9Mexrm3S7sLiNFmWSFpXUpIiKxBQFAXLZyo2jJwDt+lAHa2axxQm5MwF7OvlK4VgZrf5iwDYwpyvTPTFdOZ7pltkZI3ja3YyAgFWhjA2YfHyy4IPPPFecWGtLCtmXUTCO4mMzSsOBECxVY8ZVArKN2MHbxkc11ElxJPDHJCz7QcNAH+TEsgkKj0/dnpnkCgC9ezoZ0IWNYEhUzo+7cRsVRsK8FgfzznpzXBeI1aKwvfssLMyyAvIyGYxbpGQFN2fMCx7mGM5DAdRXUXdxuMkir54WR9tuq7ZJU3KgAz1CgHpnp61yPiF52iuJbOfaOTGqEyb92EKTAcIUUqSD04+tAHjM+jW9reSXdxMZrd4THaQxQojKskjMrEKMswm3j1xzwOa07XSpYgs01v5Uk0v2VncKrTYTMYVSclsbRvH3cYBIrsINLuNQlhF9KJZbd4UEMMYZGiChhJ5seVXOc5Jzlq7m00yBoFiijRkjkm2w3WWuGkbLloGblcEkDPoOOlAHH6BHd2xt4pEYxKZnkmlV9vynAt9zjnI5Dd+teyadeG7htY2MccbHYTHEzgL5SsD5sYOSBgc/3cDpXEz6fIsVubf95E8qCdG3q+9AFKMGwAvlgc/zqDS7ia2nmtxJ+4hu2nl82WSJHUEpFDEY3ULtfGQzHJBoA9wimtIoViaSCMRRrKJNwkLEHaqnAzHOSBjIGOh9q80MMu5oV3Q5UmbJWKOdxvERlDYMpyTgnknjjFebx3rXZ+zTyKEMwFwyIUilnMhdEjkRBnMTKScYyTkk9essWe2SWAB2hW6SSWz3kwAhW8ucu55mVXTGD0H1oA6RLIPG1xcrEyokcqBsMCmERmkQcM2CMY5x15zXIeKPDi3JuJYYy7wu0bjJTcjRho9oAxtGcY9hnmu+sbq2CQfakQ/KibTKoHlbTuY8/N86ge5GBk029RLgFwxXfKiSqp3BXaJSFOOgA+gySKAPhPx94fv2tZ7JraO4kaaKUTl3D2vyn5ljUFmADAEAEnqARXy7qFnq/h6OKB57mNN93OJ4WuZXXysmUKVYeQCzEleOW55zX6jeItAt7xXje1B2MJHmZdjny2KkQuOGG3HH1xXhniTwPBeLPBGUe1aOfzEubdYUBuXwFWVlBZuucEn6DBIB8PaTortLeaw128kt9HbW8Nkob7SIz+8muZlMxaAs7KC68GNBn5s13HhzwjrEF3HHBIjE/vmMkccyyTSsXYpI5zCmXIGD0HrzXttr8NI9PaYKmTuAjaCIfuo1ChIopmHMLKMndxuYgEjFdPF4UjQw3VnI886LuljmBhMUkS7PKAQbT+7XI9QRQB47q3gWZ7e4aYW8zNEv26UybDHCxyxtIl488HHOcttz3rkp/hS9utmZbq1vLaa4P2UKJVu5nkhEkK3kaZSONUKrknDFc/eJFfXVt4fjvYIrh4o9yMuJJl8y2G47njkjyPKYNnGQc7c4rRt7Czt7q5s7m0VojFGLefYGMbFSSELDJwzllGMlSAOAKAPkefwncaTd2epbghmitYZI7eExG1SOGO3MyyqCJY2EYGAcqTtOCDXfeHbW6t1Ml4cWyzs0flRCF7gPIxiDo3pHsBxnO3d3r6Ct/B9jNG11IkMsQiRBvVhMbiNgp82KQALExUtgdn6ZPHKeKNLltFxbWjrC8M4uTCu4IoQ7Wt3IxG2enpj24AF8Nx26zRTQTxKouHYKfmLeam2ZXkI+8FJPuRgZr0CC28h7t7Z4n88J9nvFMLsNigCFI2xncwOQxyOnFeEaLLf2AkY2Ur24MElsLhgJhJsRH3CPJZi4dsng5JHUV67o16JmRSf38mZGRwEKyBm224QkDaY1XkEtk4oA6oRSLbCdBGGUNlnJWVdzKJGMe45HmB+mQPpxWhLat5Qvre6VREGe6IABMQBKld+N7F/TJxjtVNZY7kRCT9z5hIZydoSLy1IhYkcZkLkE9QwJIzWhILRtP8pZJUlVR5boAY2cOVCM2OVwB7Y70AYl5qDSRwkwZusSLDNKXSNYljaZxtA+Y7STnrwR1GK8+vNW2TM8LnzxHNC0eHeKRmdkRrcY3ELICScHnOOK+nNOtfB+peEZHvZ3l1ZPNin2eZEpaAYjaIyFUiURu+8k4fy8DJOK+ernRLe7n2AytEpDQzLGImMkXVY9rHAZfm6n734UAcQl5KkKNHKY2DsLsu7oJpASWZjJ/q+MH8Pz0tG1uR4ZFjufNWMlYIjJI8k0zSSKUKZJYADg4wcDFdAfDDgma3ES+fKGCyxtKowAGMsbDO7IPT2GK0bbwsLK/WVBFI0nky+ZHAwiClfmB2j5ZhIxAx0A570AcJqqXDiOW+VWtZQ5ELAyRFosbmkKZZWAHbAyT3rnbrULyK7gtrW3haARw3IlknVdkUTEsWw4wdwAUAbiB8wxXu9/pCtaXCNGBIlq9uiOuFDzOgU9MZwwyfTk968qfSHi1K5tLsR2gihlR7wgpCyQgFkXaT5z5K4x+tAFW01aLz47lo1G3Y8kSyr5LvPNvDF84QCc5IOPvDkCp7vX7vQ/FenXt7FM1tbxI6/ZbhlaOViOfKCnIeGVhhc/dyetM0nw5eXkkaadb+ZbtcCVoZkVbdli3InmsPuRs6sSp5yw44q1/YWpHUWttVsbmNPPLqZUctEoGQCxHzJswVIJBXHpQB6Hp7z6zFeaskMMKvKkiwuztI4Ub1lMe0YnyI85IJFLDBf3EIMojs2t7r7RMcEtICmclTu/iOce/QV0eh6KbW2tJhqMUltK7TfZZFCEYHliLd/ETt/UV092+mRk7bRd90gBAjQwKsL4Y7nYFMuCMHGSDjIPIBwa2CTKjo/nq0hllSF1Qu/3isqKTlcccgDjFYWq2V695vitk+ZFAMUIP2eEZByofKyY5z3/AErcmjWG5kNtHsWWcM7BDGkeW3IGCjlSSASOOOwqzbxukl0izRMZxieSNPNy+SSsTOwKIEABzjkHHGKAMnT7C/0uKOaxu7W4trmVjcNJD5bCXcSVMkcmfM2/3gPoRzXfWWvssrpdusQiiXa6yCSIl1+XeikncMHlhwAM+/EP5FpHJbxXEamUSPGiQ+dJHOSFDBUYqcjGQTn5jis+G3lijfNvItxJGyiWLdNG0keGbMas2xyGJIzgjAFAHt9t4khiO8qZGJEaMWdEEgU+ZvcjaVZVIHOMDqc5rpbLVLS/V5WlNkXUZEEUhibrgZCEN0wSO/PpXyla6veQK6z321m858yZlTceoeKIEpjAAzjjA6it218YXdncKqyIsJSEO7uwQmTawMUOMlPmIOAR60AfRlzb2dxbXUeA16Ed4w5HlSAKNhEZ5JOc57Z5NcbcO20PFZWoZwkHlCb5cbAjyMS2VYEcBcjj61zEXjSOSWSKOa3uWC7nngfdEybVzDuHzRvg+mOv4XbbVoGkMAwCyiVXcF2BkPyxRqozv56AE/0ANi2s1gVStpBK0ibJ9gd2CLwVwwzn1P48Gtf+xxNDGUbZP/yyKKf3SMowjgj5v16U60kMBWWJg6iJvOX5Xdck8yFT8pOfbGefbZsr+BwNrJGIyGd2bJUY+9jrjPAPfHHAoA5VvDgjt5PMUmSBzIzDKrNIdoG9OqqMgYI6gk0y30QrE7b5FLuZHyVY8DIR2J/dpzgc8YGMc49FjltXVt7LOrkFmRtpKkHBJJ64xxz7VRuobeTawzAId37gtgyEYIaVsYaPGOOvtQBy09rbW0dqsKxNvQO7gl5oznLKWMnyoT6+mRxWVLElrJAAocPIWckbfLUjIXyj95hxyM+vpW2ViUu6OJA+fOjTaySgdRu/hUA9egxVC9t7ZwLxWaIRDCKjllJKEjknPUfmeDjFAFKS+gSB3JRApbY743qVIyh67D0HPrWPPrcWpxxWEEr2zyNEqz+Yu6MhgxKupyQy4yK5a+vWvJpfsoScxloLhJHxGplJKGRVbO4gdeMDmol02Wy+xXAtgtzubZbQMziN2wFmLHIZCOnPtQB7OJVWyWB5FZvLmSMFgkFwpQli85OS4YEgEjPbuKqaJDcaYrTrOk1w0wMdu5YusYXDTRDHyxbSo98dKzLNWknghnkW7aOFZVjjIVY3cZcSBjhZMk8cdx1NdgAG2SqwD7Vi8sKnnBU58sEHBToemMe4oA0BqZeKVCyBm8tmEanauDyNwHvk9uRxitS11jTxE6TIpWKMPc3CkJEsS5Ko75AZ+5XOawLuK3jdEU7/ADVCh5sxDMg+bbwAMehPJGOa5XV9OkvPtEEDM8KlUmicMY1cKQJXj4GScYGCcd6APVLbU7TyEuYZIngkYkPEytkEDGVHK8YzkCnwatp03nZljibzRE0bHMlw+7EYAUdcHr04615DpMM+mQfZZw6ws5LDayqoGB8iBjtXAGOcHPpTk1COK9drQeZIxV4mjKyOAp+ZVDHG4MGyOvsaAPVdcvbWCbyFWKafYPtCqfMHKlljfZnYQCOveuPN7JDhpTDukCPH5av+6TtGCRtY4I5HFZUl7LM0l40sss0qlpknRA0bd1VoiQ/ygEc+3aohKjtGrXHmRXKMYoWDAJMvzJt2jPHt8vbPcAHV/blmWMjBUkBLdGLF2P3mkIOI2PcZHWoodRuoJI/tFqv7tijxpKWRIzna5BOC5AOT9PrWJEl0+xdw2K7M5ASMsY8Z6cjHH8+tXCPtEbSMzQq4VNwcAkR9WLN/Fk/jkYzQBpTa8j2V80VvFAYWQxxyEm4uPM+/j+6BjlhwPWvI9X1JpbiaNTLZF3QIIwVZZXUSrGDIf3rkZOD8vpXd3lhCF3sJ1kn3wxb2OTCMbliH8bkjPfqKxdQ0me9Fut5HJLFE6zRNsSJo5Am2A7wcybU6kH9eQAQ6VrpEP2O40tpbgMF+2mSSVsg5WZoSRtCgDjPrivQdLnubhJJXuWjwwKqEzuJwMxBScL9M4xyM1zemeH7dLe4lS+czLLGogBH2iUE4kK9f3ecHPf3rutL05oUBR/LQMVjRlZtqDHzgr0J+bjqKANFYrhwJpmEsh6qwyxGRhixPXHbFJDFl/J8xwkm5kDZWNSvVWI58vP3Rx3+ptliIyI9wfmPDKSWA5LEY6cn6+9ZjKLZ3kkmdvMw5wcbcD5VX6jGfTvxQA64iRVYqJmaR9hIYHG043ZPYlf15rl73UIlWQO7EytIAsh+VHDbQobOB+fTnvWle38scf70lRIUEZ6GPa/zF1zktjrXmvifXYobC43yokitKqSFQkaPtKh2Vu20Kfc8UAeJfHr4pWfgbwjrtxF9mW7Ol3S7mliVVOyRfn804jG07i2SD0Ofu1/Gj8drj/hNvFviHVkvgqzX135MZSJo5VM7lpQc/cBBAIOPTrX7Pf8FDvjhfl7Lwdp969yuqG4t9Te2eWMSM27qEjzEM9M/KexIr8QvEOk2ch8y7jvLW4gAjjaWQ4zG+ZISY+Pnx1bHPWgD5SvNMMmqx3E4ng8tjC80FqfIMkbmNHaNVOA0YBLfgcnivbvBF3e2iwaVeQzXVm3ltZziB5DFLK0rJc5Yb2G1xujIOc8Dis690e9u2a7W1iRZoZT85fy4pIJP3Qks4uJJnAUg8FhyBXS+Hr++KwzRW8aG3nge+khcwM1xDiVDCGB2LsYBh26UAej6naXNrbiY38Mklu0LadPEy7WhuRunheIfOXRuCpAx3rxnWLy01G+uLkQ3MItUjjl+ctHcOrD95HCPmjmVXGFxgg8A17LqcUF9DGxFraO4aaeO3DSXkgZAJJ1LYCEEAsTgHccV4T4h1S3jkmayW6WRGjFwIbVXma4UQRx3JQHLL1yRx1zQBysGjW/8AajyWsc9tLbzSI32pEkWSGV2mjnZIxlLh2yFYjoKxdW8NTXGoSmCe2Ex+03KSCNy5lMZkmSQgYZsk8jv+VajeLL5JJILRXG14xcXcjYeSMkRmWcOvEZbJKL8yk4AwOFk1Vrm0voY7i3vZFjkY3CSurSi5UI/7xF+RUlyowRnGPWgDyO7sXF3Jb3VrAiyW/m3V1PGxkjRAUW2hC4OXlGcYOO/c1zgs7OLSHVbhJdTSTzVBMccsk5G+MtHOyh4FXCbz9Tg169qyabII72MXs9wqxRoSpQF40KyowkA3xhj97qfrXkq6DevOb+UxzYiuIorS58kWwR2/fJK06FWUMSVXkjbgZNAHmc91JPNNLG7xzOcSRTOUgtnRmZxbGNCxcRsPvcds5rgNZgvp4I9PtPOvVWVZ5nWTzpRFsBbCx8chgfl4HSvVdR0Kewvbi6a38qCdY2DR3McVpOiENGPIZV+zrvYBQoBZR0C1yssGo21zcw3FsIZii28dwGEBngn+YyhgcE7Am0/xAjbmgDzhNPutJkkI8uQ28ZRYLtJDLKHRZkCRMxYyLG4O7G1iCASabPpuvT3M/lwTQPOYM3IV44J47l42XfFJkSMyyJnkDLc45NdkRcW6W15JZPFcWl6bS7a5j8wsLYGRTI2wMGMJXPOfetObV7iVLBm08wxzNCi3SG4PmIWleR8SAghHEQ6nr3xwAYg8JpEftSyQSo26ExMu1f3NuqXDGEHdEyyghSo+crwTUUmn2ywmBZbdXliVrRbiN1kn8iILLLMFU+ZvPK8dGrrTJKzrE5YGW5hSOQW/K2sY3u7gL0LMQW6ZTPSsnXEuftKWVj+9VHDR3bwrJbR2zRKWBfG6KYY6HAz0OMGgDi3spLU2Kn90t0kiyF1luDCEYoqhWUZBZcADjjPQio7S1naKFpz51hHdy3CXKxSwGLG5jDExGI5A42smQTjgGupEb28ouPtUUqjM6GSBHO7yQIcJIwywYkkAZzzjnnm9QZ41tZDPLdxxTF5pIQ8a3G8HzZWs0GIcSnncFagCIS3RMdywkhymVYgxpLJM0jxRbem4ojZ3fMCMNzxW4VmSF7nyVUahdQod8bFg8cKyo0sajLQBCDx1bpnpXHvePdTW0Mh3BYxCkJ3yIZ7drmMTtsB2ysHRsdfmx2ro7a9uzLJo0rw2qLFCBNcu8cNxLEuLmSJsH/TEKAFWIJI4GeKAOnt7yX7QIrhbiSa2SJX3AgSCQb1uj5nJlCjDKoypJyK73Q/EaWD3M0di8MmoQ3VoHEjM8MKRJCkcUb/KQCkMwcctt28scV43HqQijguJrUz3It7yWW5muBELtROyROvOIHVSCUJ55xWVJ4jnW4Se3mWae2AhRFZvIaMkrI6KeU2RKvzHg7RzzQB9Q2E5uBZwwaij3DRzBbe7YxS2sBka4ltLgwofNhBcbVPzbu2aS30260+RntIftt/dQ+VLHLahjOZJCDK9xy0luv8ACu1SQAcAV4Noviq4mImt4ZrmTyf+JheQMoLKIIxDJCrHIK5BfuTnvmvU4vE2qNLE8moiWKJbZJP7OISWXyYxuuJp0JIxnG1eSWJI9QDsUezkuV0m6t1Zkc70gkjkzLHAZY8BV4BLYPPy7QDzXI6X4aF1ex2iTpaj5tyXCkmAQsJ51UgZjnUZBB4yCBXd+ExqF/JFNDpxgBM08coQST3ctoxDCW8A+dXRgjR9QUyeK9r8KfCyLXdaafXkvoUh1ZEkbBtzi780xlAgwYgFwVJJYjHWgD2r4PaK9zoZEWLm0doUfahQNZXFtgzTMgP+kiWOJkYEcHk5zXpMtosEthb37T3lvG7RWkgIgL3jTuYrW5DOoktsbizkkA855Fd98Pvh42nae9pY3liLb7LCJbqxuyLthYqpaNkb5APK6qDu5IwDxUXiKGCwmutNtbk3dv5sjNa3GWa3doo4Xka5RC+wuchR0ycdDQBheHZ77S9YuLmCQxQWMx8qGFnaaKSd45pWE4b9/EIASDknt1ru9X0oeLrvS7fUzPPbSusiTqTJdecwAhdyACo3Fk2MdwVMnivG9Z1CWLU7HRrBf7PtYvMinMbytI7zs0hCSo5aKERgBQeSMAgHNeiaB4jt9Nsolty10sMYErFWikjmVlaMxhXJy0gbc7kcE880AbnivwXbeHrIXRmNv5Qa3iMcjvcoLZBIZ2SGT92A5ZOQMhcivnbW2vfEEccJu1uI7PzyJpCUe4syzCKMxtxI6qUw5OAwO417v408XPf2EQv7aGK4la4kguIvLazZCoAiJVyfMzhQG+9g4714fDcI0McCzRtefaJG8iZVWNrOR/30SSRjCR72G3kAA4oA53QDf6Zpep2wmXdJNcPEJTHGqi2UjzJkhYAckHoxORjPU8VHFdaiZJZbu2iLK8NzOGmEFq87bmkYSqRIXcqAoGccbR29F1uCARF0S5+zo84mh8v5TJ+7HlwkAfIpYAOCcgA4rmFlt2nksIPPe1lNm9xCXDLCjMUkkh2JmQhxyTyucjjqAammaNJHaTPe3UOrrbfZzGsd21t/Z0pdhLNDsUfKIlBKt0Jx6Vi6naMGmkfULl7dLowiBo0MEsckalvsoDKznBUjjo3FX7jxLYR6bPYFWtZoFlsWaSYRzXXlS7ChQx8AwKQHkwMjkgnFYVssF8YNRuzPE0Vr5UEJi81bmGNyYf3u79xeFzt4XcVTOMEUAV57i5iP2O4tJkWGAGBmCSsbOdzhWJYeXwMYzgYP401s1dFg02GRxdCSSJrhEKfuxhoxGJMhlKY3dW7dc0X10n2yfUJII7eO2NpYCCQT3byTuSzoq5HmRqW+YrlV5BIxilM8NpDGsqyRTO5UXSF5ra1lP3I441P7lm4IB7dCeDQA+x1AWcVzfSxXE2owOlvLaSBLiCKKbAkmkjkww2bQqAh2UYwQaus9isc08lrOupPI7w3AUNGYAM+XBKGz9oCsBtIPy8etWtN0bVNSkiZmjhjVf9MEsTMb5A24OJIAdrlWXhyMbPxrRn0rTrTUp9OSOe6lgiL296XcrBcyhQWkAGxYs/L1yNvPNAHKvJaRw292zsmpzSpDFExEUeEcHzGk4YSeXnhsD+EUv9r6gJbuV7SW/s0kw5MEKFJBllaO5R8lVJXOD17ZqKe0UySBEknubW58u6upDG9rDhtwWNAc54ALAH3NJCkEj6lMl9BvtVWLYp/ctJNtbAiVgDOGODxnC5oAhvZI9SlilaSa3IKzz3swMz2kyRDbZxM3ATI3Hg/rVNLuVlmtJFtbz7Su201BIwjzkjlgzAKsYY/M2AR16VlXDeXdQTDzp2jnJuRvHkIzDajuFO1/mPI5+XA9Kp6hqEl3CLeJreC4eRpV8krFGyBsSRxpkGFsZOOM+56gFma0u7W6dbm5uraHzFeVI3Nzb27N8qNBcxgefC55KkHGTyalsp5LiRrVElYWzmSedlkRIgud0phkj+7txjcdoz6VFpnhy7uoisP9qROwzl7iKS2MauGY3RR23B2xt2ZIUDOK7/SdLto4pBrM8UUxWUiB7xjZm32LmfzHUNMvB+VuMjAzjkA2tKs/Chtre4vooUuTExTUlhhmgEUYyAXRz9nmLAYOCMnJxwK8x1rVdEmvPslval0nlllH2dTMfLRGcwypOoEuWCsAAeemCa07i9tdOuruz09I7u2kMscYtH3zXMMq5zGkvChJP7rc54FUbnwdEmgrqkyXkc1xuaa3WRZbmN2yVcRk7wCmCQM4xj1oA56/lt7s6fcQ6sqLCEZoru1khhWeInDIsfGQSACT1Bxms28ivg6tPcrb2ReNppJPmS6Q5fMG0fupSV4Q4J9KRLe1toI4beeTUgsKl5JoSYbbJLDCuv7uTzCM4JJIPFaJmhvY4LefU4FkJaRre4CiLEORvVCATLuHHfHQcigD0/QvDnhdreG5vryOW2aBbmICcB2jySYZIdu4EnA5H5AVi+K7/Rrq4srPS/NuBDIhAtI0QsqE5iZ1H/LNOOevbNeX3Wqz2SBLOS58+0K27MY1fFpI2Qiy/wACZ5JIyM47YrX8Om4uGDW9jdSJc3LW8+JzLG7wfOTbu6hljJP3l4yMcdgD6c8GWMdrFbxNbSXEbSNdW81vcnfukx5OQedwbhh/e5r9Kf2efC63tzFqupLM4kWG2XcEMjZIjfYkZwGAc5I5B61+f3gaCZoTHIkLbo7ctc3KSQSRNw5ijVeGwygFl5OSfr+wH7M3h1L+ysrwxW0KRRFxERvjYMR5kiNvwDkbhnuOxoA+w7aCfT4o7OznaNY7O2CrIqtDHCi7VijkXJ3t0OOQTzjutnf30EypagyW8VzIxijYRtATGFP3lyi9TnkZHrWvqccM0rS7zGbfaLaUDdZtFGgYl2OFMpwcHPbHJrEeOG2eKWOacyXKqDbiPbI1vK4aSUN/A+7AAbseMigC20pe5SZWhRVeQSuskguYmcl94/d4kLEbcDOM5NQQatJA0o+wxXd0ZEa3ubjdHCYLhmVhKjhSLoALtGdp9jXPBAL24lW4cwunkRxCTdsZTktwfmkGeG6ZH41rSLcNb+VE/nNFDH+9uFUgKr8BZI+JE5OW5P4UAbN7YTXCfaxbNcgTrBLJF5LLsKeYs0xVsJJvAGQSRjJrh72Ly5F02S3EUtzbSTrLIizrDGC+1naSRW8/iPjtnnFdXZ6k+jxXMovIB54iJiEJmEsrxlYwkaEjCPncx+U5wCa1AnhvX9DnEqxRajbq8wuz5qIbpQXeWJ4FfLEcbDxkdKAOWsbSGSwgu7l5QJ9kM22Jku54IVFysk+RsCnMi/Jk+oFcZrcNvqVzfmytSsE0H2VEyvSSUhSv2ghonaJXyV+70U9K7CyM8lndJGsNzIbeOA7onBJ2lXaFCQVYRjOcd6w79fKZImuzaPht8kUQbayrKyKSw+VtrqcdeaAIPCl9c+HrWyMMgaaGRVDgLugghY+SWuCQrbT0GSW43CvSr3xP4h163k1C+mVrNYY4o4pJP3LtBCsKiVcb3JEasMA5Mhx0xXiOnR3lrcz/ANnFdQimkVrqQQB3BkxtWW3Rk2ISSCVGPU9RXpHh+bU7uBbc7V1GyeVYzPA6x3qfaAPJudygh/L+4yqQvQnPFAECKWW8uLowwRzRwziZZdhiWZzaxR7JWBGTyew6nFF3qLxzCGGOPbDLI/l2Yl8yaSyBMMcTSAYYHnk4YDjPWl1wBglsMxz3BWC5upUV1Qqm1w8o/wBXtb5lyoyelZ09/LpJurXS2ivZXnV4obyMy3UzrB5BltZFHOQQSMjnHfigDotO1+WBfst7BILm4jmmtruRlCWxhT7XKsi9SoAA4zk8DNZGl6rFqqO3mXCpNcNapG1tIFBkXfC5eNMJatIPmU4A5LMBWbIW1F7JILkPNaTo90sQyz29wgjlgAfG7CDnGcHrUeoQeVbPbW13cqkTzK8yvHCjWjP9kR99uUC/ujmM5y/RSTQBsqdUhWa4tzbXkcMSB7y3uvtTzbU37hFG+M+d0457A1uSXV3qFubqVkEcaRu7W8ZZbISQoqeS5Bw2WmEgbGQB1rm7fT4rS2is7a7+zcQStKFbznhf/WyGGPj7Vn7n8I6n2v2F9qtkIY5SDYtPfWjRiNRFceREZoppv7x8vgjGcnb14oAy2E0d3fOLiBkuIY4WUBUT7Sq7olctxFBtPRsY6cGqllLfafczaQqtb3NwwaAyzDJhwMS2b4+aLOcFiBkVai+wXU07E3Ez3yR3NvNHOEZVWHYzQgjawDA53VsX07xG1upbET2Vh9jS5mWMxeUUx5cE0qgsZ2H3gmVGOaAOP1DStYeadIJkvLjyJbi5e4iS4F1ehREbos2PLZk+bavIPUZriDDNc3YndVkWKMwzRNDssi8M5uYbmJYlUruzg5HAHPFegazqixvqUP2hDLb3QeI2lwVEkVwyJEL07fkQtInIOADk8Vx9zqcF0S3z2oui0lxcQzbzZyLIIfshCjaSXxtIOCMkcUAZmsWcVvZpPLPcyDUEZ7yCCZnS5eUAQupYAQJFLnkcHHHrXJrpuo3F+semw3TSQWkl2NSnfDXlvCf3kbR48tXyeNvJIwORXoCae91fQX7QyzQtaxTQ/ZmVo1beJgzRO2EkKEEA/Keg56PmuZ1ke4gjAsjaMjzPFJNDPJHPJceVhQPI3MjjtkAe2QCqI7a3urKSxnZ7ucmZWVg0UYuIFDLIAf3TCZpRg4xj6VsWNysWqC0mDXksaxmQiMTQr5xEjNcP08wPny3zjg8imXtxJFY4t7C1t57xUurloXaJ2kRA7GBVQmJsZwvBOOBXISXt/JcarJpscsUsUVpbxWwG2G4SVQ08TM3LyqDhOcgr+FAHpVor3EsytDHk3CSSXMkwDTqByQ+fu7MrnGD19K5XxDZWpmkigm1A3SbIo/sYWNbiJlLsGlVz5nPALDluOTUdvdXkMtktwbxri5ti3nfu3tLYA/NDKIifMIxgsOA3Bq19qLwyXV5ZLcC3CItjBKEvolRxJbyNs6qZCSfQZB9KAPOtS8M3t/YJdXOnzee880VmkUf76S3QCOSSaT/lnHt6KDluwOK2JrhLK2+xmycG6tontwwK20dvbsIZLaNIsmSYSAyEAY5+9mutk1XUGiaW18hRZ7rpFuBOnmFl3C2jEijdsQ9VJDdsmrf9pQ6huins/wDiWxwCVpUSRpra7mjElw9pcibcwMnJTblejAUAcPcQ26vYzwzXDXiYkS0MUcpt1YkfZraKPOy3DFm+cA4kwOc16ZHJfpYyQzNH5Nm9rHbWu42wPmqGjuPMbkurg5jbGcZx3rH1jwxctYRapYzXl1PIBBItvAnn8IJRJ9ljBKjbjnOOcdau2dzd3UVsmoW7x3FnblZWv7uOMTXUQGzDKcQylFC7Bkg84HYAnvLq6VCoWNZYQiuZY4owJWCt50RB2liHHDHdnj6eU+INegglupri1vRHcBrbzYIoAJ5ipSGRo/NKhfNByW2YxgbuK9L1CBpLmOW6lWB75gbdwxu5WjWMrHBLb5+ZBIqMHAJ55NchqUGl+HkZLto7u2vrmJrlryRTFMYhJO6hScoglYAsox70AeCeNJrp7qzT+0EuL6ZIUWSYPG6LkqsL4GxpNhUHGdu3J46fJvj29m05ri0fVBc38iTCeISrPLIqOxdXlBjzAM4++duOnFfbXjM+GdWR2a1t4yqxFo4JCEkmdNoi84DgBOTsJIPDDrXw78Q9DubdZEaC2eCO+vZhJHNEuorYFiF4mf54QpBbCckZBoA+afFPimVbazs5pb2NI4xC6w3CTyKHy0UMW+YKIlYZDjkZxzXntvDPc3j3S6tLsYSMwuJZJpwGQRguX3KDtJOVOARjmrvimzg0vXPM89wwXYslzuwkEw3RSKrja+VHRcnPauf00oJisT3Ewjl+1teWYSDfCx3KtyjkrcLngLkEZ5AoA9f03xRZJazxy267ooUtku5VZJ7iZQMLG3CxJhjtxkkVQikiumktkNuIJGTCxyHdE0hwUlB+VJWbksWwPWp9SXSH0uyit4/N1K4EUpMqrE8LJ/yy8rAB3M+M/wCzxx0ZYWMOkIbowSwXk27zIpnijhZ1IEccsaE4cEg85460AaqJcoWt7S3iS0t4TazNJJ5sUzEhhbrOHIMhcHIU7Rio7nH2+GeKcmHckU1uJHRrRwnzJCzDgFhgEZHJwDV/7XdSK1hdRWOnzXCrcokhwkjM4CzQCMkCQ/06iucu44vt0dnNFdTXMV2JJymVaWONwCdsXXaOR3OMj2ANK1uZIrl5o/PgE8z2VxbzPulto5MFblZiQYhgZAIBJ7V2FtfwW91c3KLIAYUhFxJL816RHsMhilX7yqTnA5xketc75oe+3T2ggM6yIZo52khn/ghldGGTMExlT2bjmp9OW+tb9xCyzEKy3KSiONki2nYsaS8EEdNuSB1oA6k/2XqVul01zcxvZRSw3NraFWzz8spAOS2MHC1z7eRbwyWdtHcyXUgilhvIURGggiYk5G7OWz84xkDJNXLWxs4zPeAKk8kIaa0SRJl8pm3GLJYZJYgnJyD6CsidAt+tskgjVZCZI4J8rGpQSBCZSBE4zyqkg8j1oA928C6YL2K3SIQrKyxXNwJbkiK6DnayKSOm7HycHJyCcV9kfC4aJYQJLLGsV7HdMLVJ0dVUD5ZmikK4ljLEAc85OK+GPh3dQ6Xren3Q8u4toQy3EZ3AtGDywJbaSN64x36CvuzSbuG/itF0tI41itheGEqgkcBiA3zDLTfMPlXPAzgYoA+mtJ1TTluoobeFXlES4lU5URyZaYSYbBKscgdsVseIoGeOF7YeXlUeNtv7g4T5i0eDneXAPp/LjtEuJY7TTLf7MjSXdsQVgRBK7uxR1Zj91gucAkcmt7Vbua1TTbdWZzatLBCrzDcGkREdJ0jYiR1G7b6Y7DoAcFa6zfaOVhg+yyWsdzI1w04DuJpGICE4ykYYr15weKW/1FbwmfyljsbZxM1oY/OdoZMCWOKVQcSl+dpI4bjvWdrmm3hmDW8U0Ec9yJ33Iojukiw2/JOFAYdP4vxrnLC+sV1IRRzG3bz3+02c2XBu1UK8tuFOY9yE8MPlPI6UAT694kslCR6bFbw6dLAsnkxlZp5JE835ZwuWWMI52FtrLkqcCsO4vLK6dYJJL0QKkcBjljEkzksrLc2ZkVSB5ZIC7W9yKPEqW15cQ21tAbaS5ZVuLPzktpryAI3kpJK4VYgZCu0ggtnHWrWlaTBpySwXtusNxZyLawtFM8wjWTDOzzyAkTJuGHA2grknAzQBuXNtYWekw6fpt5vhmlkDTxQ+ZdyPKQyKI1T9yyE/Nn+6cVoyaBHY6ZaiO1nEN3cwQW8zwIz+SyCZhdGXmWBnBJI+bscdsPSNMuoJ7gyjzdN1KV7cubjz5ftPC4tnXBT5SPmAx3BOK9FuI7v+yLbTL+aSBY1itrVJd7SXrQybIwZkBWOXawVcHLHigDgH0bUJnlt9H0m2tvOmWKZ7m2cQTvcsHWdbhv8AVTxsM8HBAwK2NF0OfRri2a/lFwY45o5o5n87zJd2PP8ALnP7wA42DkHb6Va1DU7vTrqxxd3LNuitQjPGsMc6kPbyuWYKxdQybWO85AwCQK53XU1CZv7Q8/UL6ZLaO7kkgE0+nQLFcC0+zNF5fyXSbxKAMhvLzgigDN8YXH2KaG8024uZC13GJ5Ymilt7e8jZWkWS0hi4smhGCqksu44GaZ4e0lrjVxdXM5ilFxO8iq5MMeIt0/lEtmY+SWJDHBcjb0qnEbi1vruHTYra4gBMrmeCSPN8V/elnLIhZWI+U9cYHpU+h6jeabatKtrFdNaXGo2iWibzOmoyNmVonwTKCCOvOOFyeKAParW81ORP7PsbqO1sjYpDa3xWW2ea3aQr5AkRSElMjYDHGD7YqWZ7uaSHzRNBe35SKKFETyfJiYRyPdyxkkxsMsWQdGOcGszw9drr1nf6W9nNBrS6etqkuBJNKxJDzqc4kiiD53kKQVwuWGKkuI9SsFWczBLu2+zeTaIyusMcchRnlMzDzi7RNuQHBHBwDQB0YW7a7xbLaSWjzMHaS7Y28slmhkmMu0HbGoRhgcN0OTkUl1El9PeXCulzGi294zcOsVuANgaVTiMMUYEjqvBp/h+8n1GaSE6XaxbLeV2tkKWMmy+n81rlmZ9rbyGUbTnDnGRk1q2l1bxv9kufImtVWG3e0WbyvMVJJIJGcou5okdW2qcZI3AEEZAJZr2bStFewnt47spfzRNLCric2UkYLJK/HnFpW3Jgn7oHWvN9cvTaRmS6Q3NtJbwj7Rc2zpPDG8b+SUjYgF0JAKnBwOa9Qjjhjtio1BbWCINC+nXLedcPcLP9o2ySuuGJhHyDI6jmvNvEF55sUkUsqmTyNxt8kGOaGfZDMBErD5kIGKAPOX1uNI7LTxCbKOS3uZl1KVDKZZ5FKlvIUEou0rjPf865qyhjn1YTpqbbcySzlYkS1mKvFJDGwty32uVyJCqcHjnrWJ4v1mzefTdOubfytRnso3Q2Uh+1Snex8hlHMbso5+UYzzg1zlj4msvsqW6L5cmnyra25nkaOc3UZMNuWhH+uCxMcnnJ75NAH0nZ/wBnizVhfrqKSFZY4WWJLu3t9w3rI2/l1QMUHTs2ORW7outaVY/aRZuWCQ3UcwlAQMAfMjtxGV+a4yDyeDnmvmnT/F0FjAAklvc6hJePJI8CFEkEcTBpzEzbo7bsVxu4zisTXPiFqUlvHIjWsC7Z75ktWVJYI1JimRc43xYByTyByKAPrW61vTZGkmtJ3tYIo47ooXWKOeRQGkhDDou1W9ucVyy/EvRrC5txHDLcrLJLd2txbs/mwzCQwzWzFhkCWVN2TwFG48V8NR/FOe5LWNhPOjyrBcQtPcqPKSIg3CRgn54n3YBGQScZ9L83jyFbUCxuJ43E2HsXjWOWWVWkEoSfBDQ+S556Et60Afa+v+PbqDRLrUba5095J4Zw0X2iGSeXyzuVl28B/LGAx78d68Puvilc39vNtubdDLJl4ru5Kq/mDEoxn5SFU8d26cV4LH4uS+tLu3tow1n5kccCowlvbHlODKrgtHuYE4VgK851aeZBLPY2VytzKzwKsrsgaKJSj3ZK5K7mJyCAcdKAPXb/AOJs1/qmpW9mIhbfbU+zF3WW3jBTFyYhK2A4bkLkFscZrz7XPEZjvm1K5mWO7ule2jI06NonSIbRuiSTJfnnA3YPpivIm8K6qbhbj7UiWUo2bhLLIEkZRK0kySsu6ZgSB3BPbOD6OkVlfi3muZYkuIituluEaOZIoYQskpaT94FD/d+QlvcUAeU6s+pC8c2kE13buoeKS2u79EUMz7o2QD92+/cSO28UV6xeaGkVw4+z3RDBJFazguGgdXRTvVtgyxOc8dc0UAfpZaeBiftdzHMwuZ4EENnKoXylB8uV85IRiwJxnPHFel+BPCuq2eqJLOhg037MIyjT+ctwqxFVmQbiFXzAc45+lddLHCVnhuI4VV0M0BjdYZJTkyxlTKAPKK4BGec9K5Ow12/n1MC0f7Jp1q7R3A3jKMhyFRQT+7UA7sZ6+tAHr2o6dFBE0NkqCQRyzQs0gaRJHh/fO0bHOzd0wONvavKrhzpFqZ76QIfMVJruCIyI0bt8ryA85GfTjPFT6p45hhukuLjNxZJFJGbgFo5GnkAWOSQLgpa5z94AVX1HV9O1HSvIkuFdbvJW3swPIkVQC0jtIMlAwXG3qBx60AeI+LNZ8Sarfi0s0muNLW4jS01Bcq0JV/MRQqk+UCeCDgn379Pq11qM2kabdIVkfaFvHCMkiTQYWXB8stITjGAMAEZqpr3i6z0yC1sNGQXd1cmNPtYaKKM+S/8ApAWJ8ZOAQD1wDj1qXStSuNa8u+WRLJLdTOtokBw7I4iMbFh0JyTxluT0oA9BttLOraZbLJHHZrJaqCxnVfKDcyOkyyD5s9RwcZHWo9P0+eGLz55nt7bT32xTwyiMTNG58pYoQ5FzG649T145ra0qTzrN0ngNwoaIzpZyEAyMdyKswUgRhRhlwAM49x09u9jqkEEUlr5FkiSC1t45o4p1nXIaOKM5LjdgFiAcn1oAr2d5c3Ije3d0kkEk94YwEJSGPKqVZQVl5OQO7Yq7/wAJDb2zGKMmxljWO4WSYbzcODxDIrDGw846++DmnuiWSyWPkz2QljibE8siTyrtKuYHMXzLjqxOO7d65q9t45tgvnhuLa2MkqRTzxldiEbSJ1OXJYemOPrQBNc+INLmnutS+0pFqIkWFkkLC2hBAJcb124wRnHT1rjr/RdGlmi1Qfvmune4323/ACzlYH9+4HWDnIxkdKpeKNGN3p9stgz2clzMXktY0WT91PxIznOWj2YI4IrEt/E1pZLa2cl19pMcN3bXEOwRtDDbkKU+UZ4GMYGT6ZoAt2UNpDOtvcXE+bWcTpIZPI2ee2JFljI3GFl6jrzkCusknhSxZtQt4jKxZLfygtxHb+SxaOZRKoJQxBSGxgZIJFchaJHc3lxqI1eymgvESaGBC+yXaoQRSsZBh1GARjIK81zV3a3MhvraO4t5fPkZ1+yXVxI0UW44VjKxMbEkhVzjjmgDN8X/ANn6hbXskmn7rySGZ47j5REtvKpU3Ecca72mPTjjuOK4zwXY6TdWCwCxIvrKVldnnit4b6NSB5lwJJATIiH5s8kjgZ4rttYmitbQwXt+JpYbZ0RR5K/YIZEC7ZWQnzWZuoBJBPFeKz+J7Xw3CwkmgmWVAsV/GsTJHGrMw+VpAzsOhyCeTn1oA9E1bw3FFO8WnXNhbW+UWSWVnlikjuXHmJ8r8MBkdDisyXwdpOjW99qFzds81upms0kczxlFHdowTHDn7oYj0FeJax8aYLOMXFpJFqESqYzLLaosRT5izpEG5ZScE4yaybn4l+LPEOkW1tpMcoMav54hgMzTxSsXiEUZXZjO3qx9CKAPZtK8aWthYrfThbJrhpIWSSY+ZcQYIAhjZtx5A4AJGORisOX4y2EEahtYt5dnmQw2UymefepJSBSxUJtABbJz7V5ja/B/4oeO7eC5u4bu1Z3EiOFkldQ4LeY4H+oBA6AV8fftC/D/AOI3w1iutVie9MUi3EdxOFaMCBR8zRgrnziVxkAsR1FAH1146/an0CERNFqYubyyhZ72TTpv37OrBVikUAlYl24A5wQRk18u+LP2vptMtZ7m11a3eS+ytsGmKGJGG1/tSOBkqWHtz7mvyF1nxtr8uoajcTyXSyXDjMfmOrFIixEKlcGTPU9+a5iy1q41VmhubuSN7lpC0kxSRI1w2+KNeSckDkdxz0IoA/X3wL8bvFvxC1GazspYbsXMtuSLa5dCZIdilnSEoWhZhknJIycDFfpr8PP2dNf8e6bFd6nqFpALr7JM5dxHa6fcscbU+UM7Z6kbh/eOa/H7/gnv4J8Q6j4qGrpZedaK2y31CaL91KEOzy87vlyCMZA/Piv7Nv2cfh9pFr4N0ma90mzZ5LdUuUcRTp5zIp3M78IQ3T6j8AD87vCv7GupSR+aLu2by3Nml1bW9xIZYsktcHdGQpyD0B9RXuWifsf6LFbKZLcJcLhXmYylpphxHMYxEDs+XkdOwr9U7LR9I06CSOK0srdpUACRlQqAEFSNowDyee46d6rXkVnAZUWEwqEWVXUqRI2CMEEcrtHOM8kUAfn9Zfs56RZopm0NLi5kEJljuNkKNMGEaXEUbOPLiYgEbse9bjfBnTdHvRdDSS0QVYrpnuLYGIt87rCA5MqKAMbcjFfZsslqIBtMbrGr+buj3szuQFSSQAmMZPByF44715z4layvoprC6git8jYruTIocIQxiww+bI5IJxQBy2i2/hWytYEnjltIl2xIrRGK2llCAKrOq9x1I5459ugjuNFtpg9uIbaGAMSzhtqgglsl8Hpjrzz+NfNnjLWLnTrZbGS8eO1sUkmEFhKxkulXCWyiSTi3kVTuYkgZr538S/FTxDe3N7otleC4ha15glmEl3KrRYEiXCsAZhxuUc8Z65oA/UGy8VeG7p4YHvbdWjBIdpBHHICxQxoV5kK856/nXL+M9X0S6s7iOXpAMxiJBvmgyxcgtwy7T65OcY9fyt0z4h67pzWm3X7y7aGF90EzkQpGyMkkboEJR1YHDbstgZGQa37/AOIfifVbO1W91oxWt1bsixyXGJI7VQdyRopJeUEZU5ye45oA8l+N1r4RttZv7iYiOSe6lmt4Z4GYpIrMEhaSFSIGYAEEjjtjNcJG2njwws1ks6rc2ihlREd43clGQSFQ0vIxl1H49uN+K95b3ky2vnT4hkVluJVDpId+JJrmJn3SOQOCOBt5xXt3w98OaRrfhTTwTaX1rFtzHGWtp7ieNhtEflMcEMTnJwfbFAHyV4oPh2DStSjjXZepC6I93DKY0ucHLNE6gO4JzhQemBX55fEf+xwJbVYFkuWDNczSWz20UhVtzNFEEDBWbnJGAF5r9uvFngHSH0678zQLZpLppA8Qt/PuYkDbQ/mMQoPl45J7etfm58afhvoWj3c8gsI4ZZYxEfPiMkyhslNoRiJFxjcFJ6Y7UAfH37MvhBb/AOLVralf7RhuZvNgHl+YDMz/ACSJ5aNuVd2MNg5UYGK/tB/ZW8M3Hhr4f6RHdW8gm8lSZYyWMqBQY4pEmGIZMlQenUdq/lf/AGavCekWHxS065uYllgjjZla2Wa2itywG6S4RADD8owGJHPJwev9Yf7Nkuj6r4MsIkae5treHy/LfdEJQsfytvEvzc4+bOTjngmgD6ds4mvkSZNPktVMoVJS6EswGGG8NjGTkc9G4qzPcTaZ50RgmmnYFgVniR4gDkk7nAK5Ixz3PBFXbaDSLJY4Y1Fsu1HRVdpWVyoz8kknqeoqvqy2kkbNcIkwVioDL5itv5yYgw2HA655xQBBbaodQTbLH9nkjAO3zUcupDMrsVY/MSo46j07VoWuprHIEcAsyeYkjvkEJgEFxkZHA5xkjjpXFz6vaadBLHDHDawoduI0IJkOPvNIerZJxnt+A5S/8cW6hopHjWNoSsS7WV4ymd5LqMJ1z/jgCgD3CbUvMCMZE2hVJONuAxwwweTn8eKxtX1FVjdYnCgIpQBgQhGNvPAAxnk46YryC18YRygILoTq+FRD8yK3HBkA6ZPPpj61dvdYkmby0kCFlURlEcxs5yCrFlBc5x06ZoA6WfXpYYQd25S4VsrjsM4YjkY9P/rV1dn4n0uPTN81xBAq/NMzkDaAPmBI6c4z6Z/GvILs/bbf7OJXM6uAZdyxrG4OCoViMqOenrXwT+298XU+Anws1fXDr0VrqcsUi20UtzEv2vdGyt5CMp4A6tnGR1oA+VP+Cq37buleC5tM8FeF9Ts5W/ePqJjJkDOj4i56YBByO/av5v8A4sftI6j4/j2Pew3d9LMyRLsMJgUxnYUhUgld/A+lfKn7TP7Q2sfEPxjfahNq11qG+SVhNJLnYzyswAfGNoPIGOe3rXy/o3xDuBfRXN9dTzPC4UHO6R5CzBFZsAhcccjAoA9w8R2XibWZDNqLtFaW+6VY1k8pJZ0LNIZEXIKHg/NgfrXM/D34X33i3xLbpDp8t3FHdJK6wq3nSq0+05fogGRt7fiBXV+FtQ1fx7rsVlbWt1DaTRLbzPy6szkYIUf+hcjmv1Z+B/wq8H+EH0fWNUt0nu2kjlZWdEcGMJ5MDqj8xPKDuzz+eaAPun9kj9nLTfh9oNnr+tadZvd+RavYrewspt4VRJZMzJIBJOQec8ErjNfXnjv4m3Fxa3v9jPCLfTLcPBIyyIwkiGGWBBlUjAU7dzbW6DmvN9M+IejJ4ft7Z76KCysIIhdxCJlKOzDdHCxGSgVl+UjcduehrzTxv428Ox6dKtjc3UkkkcivNC8TQzhSz/Z/Ll2hVCHhx0wQcGgD5O8d6nq2qa9c3UQKPPdG4ZZpVeVy7bypAAblznZ05wa4PXota8QW8kt1ftaSQKJbc3DfZPtLWxEcxnkKnBCqNgH3setdh4h8TQXVml0DbET3Jihd4naRZomON11C/wC5+TIJGRkjFc7ba5FfXkdtYQfaItPIuHt7oNLPIdnMCXM5zGqksQSMtkHFAHH3MFjqcUMlwkn22DyDem5ElohSAbVLbFxLEVIwR13flFcaVBNdn7LZNbabYwYkjtGSFbj7Qh82UvIyswUEn1yMCux1PXYmilhUo0kaNJDE8kLosrNuMeoS7chRgBc4GPu1zWraneTx2RhlSzmYuLpbV45bdkACsqB8eerEjaqBsc9qAMvQPDlrNDqM50+WayQSw290qfaZApUqrNHv3jGdwIX1288V4X8WvhjZanaPp6wzSRQWv2yCGKWaLy7ltzGeN2QeXcZUEozDJwAMcV9FxeLri0t5rSKzmurO2hENzcxxNaXfnfMfs/kqoDQjjDcnPGeKj1SLR7rRLLUnkl0vBM09rP5lxcTbc7QFCl8kc4IyQTjIFAH46+IfC1/o15cXDGVhBtWCOaGVbydy+1WmToX4bBA4HJODmrOlJczRJFdDzZXjM8jSeY726OSm2781lDAZBCruODX6CeJvBHhzxDcHyZmS5nllnWW5ssofN2hNkrgeWVQfdOCSeBnr5jqnwetbPyiSJ3jyLiS2fJuPmJH+iA5yBjcVJx3GKAPlO+1iaO7+y28lmEhhEKy2obyhLtwDKsnBxjkjOM5OKv6PpEN3eQvcNdSmaHZc+SolMM7HdEIi642O/pwO+Oa9bv8A4b2MkjNMxZ7N5AsUKeYrQyEFGEiKFklzwVPI6Cu30TwhoOjm0e5guBNI8TvbwSCQx5AxNKgJypOMgDAycc0AcHp0t9YrmOKHTnhlRZJGVXRmUfKt0du1zjGCpIy1eh6ddszJeTQ2ESXUE4ed2jUecmAU/eOd7bQSOigMAM9KNbeSzuppZBE0lsHZ2igV7Y2w2iCK7t8Z8/oenfJ6VQk1BfsNuNWaJoriQpb2NnanIZ497ybgnyEkx5+lAEs7pc3ltNG0KWYmjUO4aVbmMn95FtjTEIyxA3YHGckcjptNtrXzmitrOJvJNwY3lTKqysG3bQSTGmeCB2zn05vR9MbUrhpYoY4Ivs6zql5IMOE+UJFFGctJleVA3c8jNdrbxQy2hjmJttsc7Zs4pIpbmY/I1tJJIA0SeWMkDrjjNAFGz01tTvBJFNJFLLIyXUxAYSQbhu+zKwAA3D5ccgDnmtNNMsJLkx3VtqCzm94W2kMe6CLGbi8LjlG4zt7jHrmXR5hpuy+uGltphshto/tCPA0MWdqPGcZcrg7h8wJ6ZrsZtXttVgt5bm3mtNWtE/0NBHG8Hl3BbHm3DEG5Uodx3cDaOaAMb7TFpsGoWBIu4NsjG2khZ0jklwEzJt/esIgMYyR1wDXEvpV9LdCeGWe0huHiQ3BijeOUj7okhljIcAnC4PGOxr023hu/sd1KTbW80Mu43GU82/LnAKwjIUFGIBB7VUs7WUB3F2wC3fFtPGs6LGeSFc8ZDnIUcjjrQBw8+j/2fDcJCywXEZdGmuCpW48w+Y905VMwHzOqgAj6VnXVvNqC2SPcwN57ETATyPauETKkGNQd+QCoPbrjmvRdY0XV3WadUgjTqoEaiGZ8bpLqRX+ZTtx8uMcVi6PoUAghury4jtLuTURD533IJlC7S5RN3knDEYYLndwcdQDgms9Kt7xb6We3keB0eSxwYo5HICiaeViNx3L079B1rau7K1v7a6guy8UF/bhGVF8tycllQBT+7yp6n17V9P2f7Meja9okmsw609nqIs2uI4WjVoWJUvA0JzhiWXnfjGfWvm3xTpSaKl3pl9PvuPOEDXBglj8hlChyhfG7aV5x03c4oA+Y/HekQ263MClo7UxLFDp80nmyYUELOm1/3ZOCe3SvmDWrFlRorSOQuGSdFG1I2Kk7pHwSS/cDtx0r6j8eyWcTwXMsZvY2RoImhkeOXzI22/vUbgJx3PIP5eIaiIJ4pYI4nE6QSTW0UEOZGlJJO8oCBGicsSecfkAfR37NP7T0vhKWDwX4tdLjTXMX2O5lzIUUsI3SZSeCATtJNfrj4d/Zp8L/ABmvdJ8T+BrWCC/1FEurhYIYZtO1BZl3ZuZN6+TIrHDDjk9+TX8y+q6ddJerqVrdqk6ZZzEpBWRDkhBwSuFHTuD6V+mn7Gf/AAUD8QfBvVdL0zWtSb+yrWW2idXhiZZ4R8rQ3JljJCEgAFOf72OgAP6avg9+x5ZeCPD0N7rTG28tQ93Hb2kYWAxgBFG9/mtsEncMg565rxz9oT466Lpkf/CAeE9Tiu0t5zZMmnSLGs7ooZlnEh27QVIOOB6+vhvxW/4Krx+Pvh9B4V+G1i9trepA2d3dR31ssdnbSJslkt54DmI89CCe3UGvzYuNa16W6jvr26829a9llmnj1Bp7qeWfLmMXCDAfkkk4255xxQB9FeLNfg0B5LmSJbhZF+03NpYD7O6SscvLdSiQrdBeNuCD29a+bNf1vXvG+tPZx7oEZ1uWUTkGxidlSN2eQlQCmMqW53DaKNZ8UX13cwWVqiubrZa3TXrmVbaND5mZbpZEwpVTnLEAn0IJ9m+G3w/1LxLd2w0l4Fs7Vvtd1dzxiNLl0mG2Gby0y8W7O0HO7g5I5oAwND+DdtcxzLf6tdR2qQs0aXEkDSXUyr5hkhmJHJI+4+3oAAaztV+DJube5kR5l0ye5VkdrQq9zbRD55ZVUrICpxxxnqB0z+3Hwe/ZI1r4gwaNLHoKwaLOVGo31/bsHlDRqfMsnkUBYwR8pHY19t2X/BND4eXGm3Au5dVgL2Mu6NLkiETuSEkZOQ2M8AkA+tAH8eXiXwVLoGqLb+H7V4p50QQXYeYI+w5LGOWVucYHX5e+2tbwqjxX9rJ4jLx3ExeObzkK20ZyFjlaaMbZnL44JxzzgZr9sv2rP2EvGPwnW48Q6DHFrPg6EuHYpBNeQugLSecYk3W8bhT0bHGOtfjzraXa69NcWLRWNkkkdpc6beQmQxS7lBIRnYiEsGPDZXHzBeKAPRdFl1CXUyUtlGkicu8UibhIIwIzcW7wNi3QDBypCsTgnNexWeoyxRWNk+6S4s99yhiEsN0I5ATCJIXU74SCNzcqcevFed6NqMsnh17VbaVLy2WWRRZgSx3Iiwysk+MQQgMrEDO4jnmuA1jxtrHhzTLy5uXnf7Qhcu+15JmIMiLHNGS6rnPbYemRQB5T+0B4xuklGn/bJLn7XK6yiIxSCJJJCqhivJ+YcDrjPvjyvwp4cu2tvtcTtaTgRlo4oknSdgwEYYqx8pyDls4x14rzLxB4nvfE/ifUbqRo4LYyCY2qOsxjhdwFAVCSZjIScKPlzyB1r03RdRFpCIIZJ7aCR4Vedd80i+YNrbSp4LEkEEY+XkigCXV9JsZL66t7y7VprRQ0kkM/7tHDqxDsCwlbPygBeOnXmvP/ABVqRZZIbOO2gt7aEQo/mIZp9jZedt6j94Tu3KBu2jOOK7XXmjv7qG1gmf7LtFpeTtCIZY1jfcrFFTG4Alt+Svqc15d4ntbKG1ksrVC0Kzvs82No7iRz8qyRzBvnGBuYjIYDr1oA8K1uTTbq4mhSUMRI0to0W5Fa5ZkZ1cTKBtY54B7Z+n1N4I0uCDwa+yW8ju5Ut55zbXLxIj4DBUPzAoWA49D6cn5vfQEj1FJZJYbW4JjBOZbiJhONomt45FAztyCTwp9ea+ntM1O00rSIdMttQtYCYI5VhjMcEkkUiZkaYkkzEqrE46dF46gGb4e17U5r+WSaK0FusrQo1xakqZUHl7mcMvmsVAwQpyTnnt6hZaxFFFZm40yeziN08klxbuJmaaEhgEinwRHjsT6gVwNjNpr2gdFS1luhvtYYyIntSj4+0I5JEwbBI3dQ3vXoFhBNq1vFLLtCw2zEG5KKspdx5kwQJgyEnjBzjHAoA7GK903VZDetcm1KhJA8kYjLXBykaMjSnZuYDpwc9hTdFvbiK9kL2kk8wmDFoFF0Ew7tuWB+QmzkkZXcR0HVLCy06yaG2Nz5qeREzxQvF5M5tlJZHjZeLgOcHnPANU4ZbG5urmeVXjkImW2lhZ4miaNXRIfMUjaTld3UE9M80Ad7HctHceYkErzGQXPluGdtrvs82VEGxFGeDnocE5rctL5tFdox50pnuH89nZhEYpE/erAjdIwWIBHGePpyVjrU2jyfYrq5s4rk6cHRWCud0g3rLIVJa4wpwAueuTiussdZt7+G0iR4bqe4AaaW1jTdbRqCXjmZzyxC8qMYPagDZuJBFNaAxzRsj+XYpMczSM4zI8e48wjdhh7cCoppwsepWsVubO7EkRsprLzJnjthgTyNbop8ghwcsQT7cim3EMb3cc8El1bmGJCJXjEiyZJ3Rbk3tBwp3YUZ7kZrXh0Szu7owC4t4ry5EBe8TUArW8JTBiCOwJhCrlgRgZ65IoA6Xw0+qaalveQPby2GpFYpPNhUXk5hQqZGJYE5LA5AB5+bByB7S9jo3jrS5bO7l3JcwyWcthdHyUEVtESZIoZAB5vynBDZOc4J6eTeHbmATzab9sjD27iK1MkQF1Em0hvLk5Uq2ARjnbgmuw0l2gMzxXCyTafJMsU7pLK0ay/KJI8R5lfggjB5Hy8HkA/Of47fBR9Durmfw9p115EbS3EcM0flIIgWYyTAPgKR93PXt2r5h06S9tpiGimtLuNWaKMSfNICRuVfm5XazbVPOBxX7JeJRH4ntZ9PkjSIC4S2v55ZY3e7iX5cJETujLMQdoXOBwDXwv8AHn4B6vp0yato6nyEZlllika3niRF3RrHBJt3zFDgbSTjqAKAPnFNYktRLeXkPmS3DGGRZBKqhbY7o5GYrmOdc5BHUDA54HaaB4zSB5Yb8xzSyPFFbXEMp8tEJ3qwfccR7hgggHIOc14XqLT+GpYbXV5WS4hnZwmpwSRyfZ8sRK+wt5zsScAckY4q7p2uiSGF7BzLDMB9onuYwhh3uWwiyIrAA8qcZAUDr0APsm016C7AllMzSyQ4W1t3gjhZoiW/4+AwIYqrHDfw8e1W7LWbzTrqOZVmuYZAY32Rl1t4JRhIbUqSTKzAsxK4ArwPwjrjqttYSW7SSRzST/aXlTy7hyqrFGCGwm5S+ASCSMck16hb6tcR3QiuVuoY543gVIl/0RlAbl3IJimUnGegAoA9Ztry01O3uJQ4tAnmGdWuZwszRj92PLeIAZx/EdoOQCawtK0JnlvdQhkBR7eVfJnYtLCrud32aN2zjJ5U46/LkHNWtHs4k0+3guBvaaBdgtx5pmLOQuQMsYQTkucDd35q/Jp99C9w1xNChghVIAHCTFZMxxmQpxxxtAOTgcdKAMWCwEcE0Ol2s8DF0W5ublo5onc8HzFzlUI+6h5U1E+kXkE1tcQSCazS5MVzI5igW2lQlyJWDhpIyVPOMADrW1o8V9BDvu4bu38m6Y4MkpjvHhyVkktfLJABI6kdPXFN1G3uZY3ubaSWOV2eWUCGJobhrjDuh+bnbEQQMd8DnigDtPD3xLu9OaOzGoiFYZ/PEm1plUgIIhaxx5Zl3DBIGM9a/Sb4J/tByNaQR+IJphHLKIrcTxxGaZ3jUM6iVwYom245A4UDivyC1G1j0uZbyeU3GpupSzUNHsW3YYaFoIiSGVjkHHAGa6nw94h1hb+yjlv2uLZRC7Rq0geOYliI4gnzdw2CMDdjtQB/T3oPjTwFrPhwXj3VvcyywKj4bMkEgAAPlFSixiRvukhwGGAa8m8Xa3HLdw6ZpSedplzCbSe3iSWeWZ3BYG3WOMsib9wLfdBUgtXwF8K/G96DpUBuHEcUEUEkUl0VjuWlEUshngC4KY6nOflr7x8C+MPB6+dqN3ZRtfWdiizzq5S2Eagl41hb5mJLoA6g8Nk0AZlh4buvD0I1DVxef2c8pI0sbRbyxxr8qyTkkh9y9OpJwK9Q8JX8d1CLm0sojbtI7W9i2D5KNJtmhTBI8zlclgNpTB7ivJviz8b9LtIljis7eG3umaC1kuXMlvDOFw3kogJdwvKkjBIB6c1zvhLx7b21nb3o1WW6tJt8jfZo8lC08UYeZFGDmQkbmxjOMGgD9PPCurWNnZ2Ej27DzFMdyguMkxgB4rqLcoCzeZkMMcgV7fpMNvqQivk1W1t5441jMBBU5lTcd6BcFDk4bGeMV+efg3xe6wTJd3Jtrl4onimnYvMYCBtIibou0feHHGa958H/ABGtBFvUueBA80jSPJPukZI2W2dAI49y5Dg4wKAPqCaO30WG6F7IL1oyrNZFxIxWRg7OzADZFscEbsYGB1Feea94kYXMUcM/nW5M6x2SZmCJIyrAqiMbkZGJ5xgkehrnb/xIlx5k9zMy3NtYsrlJGk82KSYATXGQcqExtH8PA4rlm1hH1CQxbB5zIFkUbI5FEe+HMmco5RQRgDk460ARyXMo1C+Essv2yOZ4jNKUjP2d5VXzJIkOI4lR0XLYJ5z82a9Y062sneGESW04VVEhjVTAyFApllRyF+7nBXOSOmc14/qM7andNJYNFHdxW5guHeRJmLefHI8l60hGQISiRKRzgHnmu98PXkc9rBLI8fnqYvM3BVb90oMTzRIcswYtgAFDu5yc4AJNW8FWUrXEVnFJHZyl0kmtwFtI2Lb0klUrumRmJ4XJ9BivGPE3hGaCCU3QnLrKohnjQTSIIX8hFIbn7Htds4GVGARX1TFcrdqsMYQKzOJbZfLChz8xBkLgE7idpX5AOM+vNa/oq3ptg1uGvUJnQi1PkKhzF5kzox8xF2KWwCrEE5PJoA+Ktd0LVNMlK29ibyCygjsivmi3t90hMq3qfMMjZIvB6544pfCeq3L31lZTeYZohKYoreYW4i2YJYkMTcfMWOQvHOeOa+i9d8A3FzCD/aCywzWlxcSoiSmOaZcOCnG4IFYAcbf4QTivn2fwlfxXV2sVsyyxbX2I8yvLbLsEyRsygwnzg5OwklhyMUAfT/g6aW4GFlt4jbSSAu8nmxMxITIlJ2mTDocE4yecEEV6klpe3sEcNjdSJjzJ5QoT/SgoyodM5ZQct8oI5x6V8w+EdTnifyGE6W1uyNeWk5aQGNpkaEmXaCHZUPGB1HbBPrWi+N/s10Nt1/ZzBncK4LqsLAoLeNiOrFTnnvk54oA9k07RrhIoEnlknS68qN54gpDMT5krOrf6t9hOCcYxjqDXZyIi+YIZxbi3VYELM7y3MCEJtEbjChmEmWBzn0FedaR4y0/yopLmaGe1dWjJhmEZFw2U+ZQflIbIP0zVz+3o1uBeRxq6xxpFGoKKrj58ozO2Qcg84x6EjBoA9Ksry0ImEJeRYWjEcfmvGypLyDKXHKcZGT0I9a0T9ndEceVK5zNxMmxYlYL3Iy2NoxjOTwMV8+T+JFiiDytGftUxJZHZktisYMKTzhgHw5IwehGBXeaB4lWdGjmeK4XybdVltlSOIOCqmKRSeDjYD3JJz3oA9ZtLeO5MluY8OxDkhf3YA4Cn8MZPc+9Tm2iQtAqeYcOVVeY8jaGUDsN6nrjpnpUWi3Jx587xxiSNGWK3jlfeHAwFO3LNj7w7ZJ6c1qLD5c/ymRY5ZHQbyuxAfmbMmflBJJ55OePSgDLmNwy+XBG6sGZRbxIC7kjeqgAZYZJ554Ncc0rPcvHqcAsruIkzWL4VnjDkpKm8fvHJ25AyfbAr03w9eQ2PiGGa88trYPsBGXZGJCruwCWBxnpjB5NUPHGm2Gtaut5bGBZ7csPMkSTzG3SHILAYYgggeg/CgDya6NpJcrJLPdWpYO8lnDGN0kAdx86kEgMUA4655zVGLxOumN5bypC8sTCNZH2xxpJl8OsnW4XdjJGAQB2rt7rRJ44JpLiPylxNCLqXGY2LMQqnrsKEFR/eJPArx7WvDl3eZvbTaxguVQSeW72sqRxpvju1bkPgfeXgk9c8UAehXuusNPtr60VgIWCK8gb+4GmdHUcgtk85yTxwa4ua6ubwXjyTABIzdsZJBDaTCcRpGG5yJQwIPqAQeau+GtLe+v7Sxurv7JZLJcSXE1xEwtlnVTst43kOMEABR3GK1tYXS1uW0xbeK8DxW4W6h2R2xEcrCRXXOCUC8+gwT1FAGL4d8QfvruK+YRvE8fkShtou4kzGXDoNohQoyjJ4CjOCa7u71yNnjhkVY40RJw8cil2UosrspVsrhWGcjkgkdq8tOhm2nvdV0l/tliJjCVWZrdLMzuruZy4/49xgEDv5hHXNMl1S3eUxyXsPnRL9rhubdMaYju5hmgNxk/vVj4CnglcCgD0K68SWsoaBJHi8hY7qAkyMJUaQlSoHJYxsuc9zkcYzhweIbhbm7EhX/S53EUjKskcSIqlN6qOGYrx7nHUGuCnkmmfASRvJMkqTxvuFxDvkCAycANwfkPI9MYqnbx3NtJLIZG+xTJBcszyoy2kgYSssh3f6sqTjsrdcc0Ae42Oq3FzF5ZtcTN5MyGcQGbeBt+ZUmyoJRsAjIGM813eneIBfoqSktII1J8lja52rjlXX5zx2zzk4558m0e8+1PdeTte6Ns7Q3BYIwyEliBL4Vm2S8MDg9RxXTQxi2w8LJIVaMRzAMZFlVF86J8jDrvDEdsHBOaAPRH13yPK8yFGk81AskmZVSIgFi2BnbjGPR8npyOkt9SthHcTLHOschBbewMbYAXzVY/xcc9clfSvOy0U0CybZDLPjfM7xqrBR80KoX+U4GenTnPPOnBqC/ZDDC5jKybjmYurCOOQkIqqQF2RuM52lgecnkA9BgltLgmZf9JkcqinJKbNqqWVGAxhgQc9SCazdY0sbFAXzhndCjwxsgbO+TfjrmPgduBVbREuWWS6DMiK6RruYMJBLlmhyMYJYNzjAHBrtPIS5jj+4GdQYyzsDJyQyoOm9UGDjnigDxu60NXW4RmmitXWORcYLWxSTzvKdlzkfMBhScLgnjmuT1ea00siMQ3IF1PGY7mCPzEkIQF5o0QFpY0jUhtoIOzjjBr2bxHYmK2khiUlWSWSMRHapjK+URIW6sXUknupAHNceLbRb/wALNPeM5l051d9h2vbtaLfRRxRM2PIRp5Y3kyRvjdQM4IoAzLKKNIjHJNGYS4YALgSbvnDSRryH55BxgjBwQatx6Ys7s0aedtJuFYkFoyuAHx127R909qx9Ft50S0imL7UhjFy5KsBKwxuZ+5LZbIyPmz0NdvDClgSsrSiWQkKynAMZJ69iM9OTkAfiAZgVY12QM0m6VWmJdojuYBm2xunzAFiOO/NT3eivHG0lwI3WSMyJ5hLB43AUROuMli2cEDGDzjFW5kbCRrGHwDIrsgCINxIGAMtwc/ie3NRPd3t4585FVYU4WM/u440G8uCT3AyB1O7jNAHnd/4fit8zQb1dvLXy4lMgdgqsUYMvyIq4A+gxmuPv7W70zUkvoSkEboACTvjtwwbM0mDk/McZAwDx617BOHiV7tG3CMyDDLtJMi/uyVYZUBWXk9h7c+XaxprSzvcSSt9miid3dE84riMHyokDEO3mbs5G3n8KANDw7d2uoBJ0aT7XCPKYSSKYpplyA8oGSQU2svHCkYFaN/q11CDbySoWcqAYIzl2VmJUBgMAbSOmOM98Vyr6dNZWVnqdrNBZqqpcOGyJmZtwVzBtA3bQNwJzkccVnedNqfn2sMBnldGudyN5RXYJJJWi3H92xX5tmcndkAgigDqJNfhRjco0oj8pzdJnDtGjAPhPuEl2xzzirFtqQMsE5hWbzXVII45Wd1UuUdZIxxGg2kk9e/evHNYkgtbO3s7q4BZWkTbDNdiZZGZBMhWI8hvlUk/Lkcc12PhC98iy826tLp9PmuYRHJv3S2m6NREjyMSyxB87t3PykEZXFAHv8NjDeRkQrGsu5AvmBl8pUwwEKx58wFicHn3710f9nRR25hkcMXMe8AKiA53NtfHygE9PbiuI0a7Sa6aFJwrxDc0cRLKwBzmFxkFOhxnkdjXdfaYpYgIGEuMeZtjk3sw6n5hjj7p+hzQBh6ppRWO6eQxNChiEewne6ykR4DA8kMPwri7nTtPZ0XcWiCkbJVLP9ryodlZh84G0knoM/TPoGoTxpD5Mwebcc4wI5ElO4qpDDgBcNn8M5rhUuRFc7Wk+1Q23mpFBIE3I04y+5jy37xjtz64FAFSF47C6aKK0M8Mkm12wgjkj4bojAqQT1wOnXPNT6ndC5cSSGYzFtkSjAjhVIhHHHljlxtQZILYPGa0ovsixuCjeYEJGRjJA5ALdDzj6jn2xb2SAQmW3hIkQ4jZ8l8njGG45IODnGCD9AC3ba5pOntZS313HHJC4WK1haMiZlyrFyxwihgD+GMVU+2XNxcau1kkMzSs6RFnM1uEc+aCsUYJj2MzckY64zmvOb3TppnWaGFWuDcmZi5ALhTtMDFyAN2WOV7fke30/Sbu2ijMUcaEPGAqOwaIFMlWb/lp16ngZx7UAbWkQsqNNdiSRgPLm8jayRuuAJNjsCyl1zkdOh5FaLQ211HOhfMjJuiChYg21QC0u0/KMr+Y79ajEVwI1YxgLJhRIrFQ6F2Uxsg/iMi+nQ10OmeHgojHkHzZA2GErjYxU7VZNpym7GQD1Yn6AHlt1brpN9EXdYLeZXa4wkjyLM6oIpVfZ8sf1x7jFWw0txdtHa3UUwHyyQuWFtFtXcZneEEu7Z6cjPU10fiSKazRkulk8tYZEfKlvM2DPlJujznIX6Z6YrwK61m70y8+0K13AjRFWdGjzAHUvsYswEhIUnOSR6ZoA9FuNH3NtdDA91KymU+UyKm4bJCM8Rs+Rzjgc881lW/h6b+1ZpJi5kUMPtK+Wluf3T28fkuW2sCxPTnIz3o0XXI71bcy3KxwTRxN5Dsxa4uYWf5rhnHyKUIOF4O3NdFqs1k1gY57yAQbw8F3byq4YoxCqVZ/3Kbgw4z0OecigDkNNt7qw1CXS5Wiu7Zr6R/NadY2ZYjwAEGcmLaeeeT6V6bpUDX1/GySum0vJEJGTbB5agJLGGYNOuAB8oJyenpzNjACqStFFI2Syyb42dEYEtOZGPzkjHAya6uyeIgNBIUCDa7YBkwMBiCQPLHTgEEj14oA7DU/EdjaWsGnzQ2ds8W6dpkMovLmdRliwUYaHaVOOxJ7Vydp4vhRllleP/SXPMilGcZ+RjFgFo1AyAOvbk8YWuT20EwuboSTMm5YmSJ5WjiZgrjCrkMwB6gdfSuRuI/PuVmsGOLaI3AW4VWbY64KqByrAHgdV74oA9cTxFGLmEi7naGQOI4gv7kPgk4YDjkng859K6BNdllhhWOYgRmQSzyrnMRww4PJOCB0JJ59K8H03UmtmSO4xJaO58jDAyfNlpGJXuGyP1z69nomroxurGUCTygzRFpACxcqVDjqg2+uOlAHo813byGOOBt0oEjAKGHCqC6qsYO4MO56d8dabcyNe2ctmMo0ibgmUbawwu3MfIG0H6c1kxCGHzbiDBCRxhhkjDO2GEbEgMoB7fXGanTVLdPNjgWCW44KTgNvQOvzqyMOSB2x+FAHNzaLLBZPDahIFuZvMlnKkea0YwSGxnbgjr6dcVoWdkIXSQFtwjUeYXJVDtAURv02qefx68cdAbqSdY7a4jHlmLKEKyozFiTsUrnGB+fHJqvC6QOYmQPCHbdGV8rbvztYSEcnJ/DGO9AFey2W9287xPOmV8xoGyu84wxJ+9yF79DXeG4fb8sRaMjCsxEoj3KCFAUfIcNnvyeetcnp9mWlkdwVjeRcqC5BTOULELyFJ7V6DbQm0Jt4ws1vMN8wVGfawUY8t9uATg4Hvg0Ac3I3m3GyMusYCFombAWUDLKpdvk6nGOvvWnNY3lvDHA7hIdQUSyIhVnRRgo7yqfQjOT37VmXcVvFePJCLnc5Dus4IiVg2FUrwSSneuitLVL1lErOzRx7UKSN+6zlvLIJwWye4B56egBmXkLWFuiRSxXL4SZJUImkiKgBcMMqQuOjEZz7GuO8qS4uWv5WK3ALkeVGtv5u4hSfLOBG5xzxjHTvn0O+06G1t080ytFO+0gEFhg9SUzs/l+NcdqNvZWrRsJJpIXyRgOdig8Z3KDjPX68UAbmmxadDHGb4yebMoPlxpuQzN9yR2bqV7gZU571ensbIqkm5XnjkbDsojdUJOdoXgtz2z09a42SW404vco7XEZQFYmy5iDd0PY4x7fNVqHV/MZB5R/ejJZ2DMMA7tu0nZ1xyByKAN6aFBgQECFZBGGkkQPITgybgxBA7dAOatlrOFZIWTbG0aYdSB5mRloyoyrLuOdxwcZ57VHCdPWyEplCSTOSyEb9xGSS5I/d5JxkcYqOC+tpLeSNbARyJI5luPN37QDtCrGzZxgjoD39M0AVolG5p0kYpNJiKIAOkQi4DRFj8mRwcY/StBtPilZmQtGqEFo5HaRXMuNwiVeQBkjBx/ittbwmTehcfKpMZddis3LlUXOO+B0571qWBRbxYECnzAXZ5SE2kDJkXeefYDnigAsdMS3Z5BEocHyyxQmVYgCQyPjBXn69jW3C8UaFHMgAcEt/DyOMtxxjGTjAzzTbk+SA9uZHVt6zk5IUEBQR/e59O1WbGO1nlWCd2YlCqqQVQluSXyOo5wD68UAWbd/NcnaBEU/dzHlGOcdcfN6g9PfpVO+t0DLuULFETIvzAgyED+6cE8ceo6ZrSuvIs0UqsKqp2qI3JPI+UbcgDgfr1rIuruFYy6oElA3gOc5YfdfDHAABPHcnjNAHL6pExJlLxeXuL7kRizE9MhsAntwOo6V8ufG3VJdN8P6q0Mpj/ANAun2uoZVnWMkz7oxnzCOg6DIzjpX0tq+tRSWrvDGuYVBnckFCxwMoF689h0z9a/Kz9tz4raZpvgrUIJNXbTJ3muVF2gES5SOSSSBH3AEMiHk+oz1FAH8/vx4+Iwv8A4ka9dym8eG1e4t4p7yaQb7jy9hndfM2GAzZ9CM8gda8Hjex8U2kkKzPDqEgI86ORvskglfLNKJM+S689T0HXFXfFvxF8O+LbrU4oooJZHvBACYojKIISx825lRzueRhuJ79RXmsN5fwzCZbq2W0gUXF7brOscL20jusbjhRs2kLgE/d5PWgDrjp2m2d7APt0+oPCzWzLagxorznassnmKNx3dWXJA7AVn3Wnx6Vc33mRySLHKk9xbqFhikjlTEnmxxHB3x4AcuF+Xp2p0EqRxWc6SxyTWuy8ks4pMmU3DeWoWVMgovBAySO+K1tRvjdSXV5DGVieOFZraNm8q7D8vJLKAWAjJyOgA5zgg0AUYvEGlQrLdXFsbazuIo7ZLZo2MzuMJbNE4UMqZZd+QASc5wK+f9f1a2/tm7vFmtplmkKvjesiRySo7W7Ig5ZQpXIHJGR149K8UzRC1WKG7aWIywmd0nE80UwmjfEaAZliCg44G0DAzXkGsWoga0mMyXCw3FwZrmQKJMRE7Tsk2+ZlvXPJ5zQBH9hsv7OYxP8A6NNfQrcgTNv0zg5t5x94ROzcE8cYzmo7WyksLePT7cw3V1anbciGBbaFrAXP2lIZZ3AMsoEihnHcEcEGsqXXLtEMim32XgW4cyeWJTIGwC0Y4RiOVU5CggjIqay1+W6urwXNzEQ0MwjmcbIjCY2/cBiAZ5t8jOGHVlGDmgDYi0Nbi5t9ODyTJILjUDIjGNIn85lkt9zgCVfNXuRkc45rD1XQrmW21KzuJEs7QOspmiEbLcHzeDGFJMZB+96ZxWvo+rabFuFxc+fEscwaKRfJki8uASRgbsMysSCDjkk+tZ8moJJJNDA8arJG6wCUPGZpJF85bZGbhblI/vHoW4zQBjavoAuI303UdNMtrGsAjv4wPIl3fu7e6hGcmEOh6gZHPSuMvfCFkLQy3SETRtBsSN2zdLAyxtNNGckwq4PcDnHBr1MlBZxXeopJMtpE1qgcFxBFGFuIWB8wEYVuMIc5781Olpbskt1crIq3MUzLBICEuECvN5EDY3LINhJfHI4UNnkA8D1LwFqNzdiCzt7m9W5UXU1vGim5mmuUAeIRM2BAgON2c/L1PJrMvPA+o6XBgXWJbdPJgtxE0jQwhws1pFGy7ZFPZ1ydoHPc/Q2n747SHVljgN5b3ZmMUBluAbaJT5CwlGyivOzJtJxlCO1Yl5OrzxKiQgny5T5cAWZrm5kaOSUGdgUh3FhtUnaDnheaAPEbfwlcF7q5jAlWOBGES7oZG84oCu/nEbSyqw9Aecc1lx+Fdbmu7dk084eQuYpZQn2wKSnmQKzDzUVhyQPrgV73cpLYvZRWbpDbzyRpPCTHJOrCWUrExc4jiykQGWxyMHA4rrJbCRLpLfdJ/pEF3G7+V5cDZKSFUYkBLgkKqcgHowoA8N1b4f3t/bm5kS0tb2CMS28IPlx3LDMagAEKJCoJJzjPGelefap4T1qG3toLNWt7W40+FFuHDg3CuEad13R5DeaGA/vDkZHNfVE+jw3t3a/6L9rgsoo7mSGOQ3ESzvmSaTO8F7oFiSehzkLjimy6TaXNlYM7XE6wyWyAx26skUCzOiO0pOxnLJhgDx3HNAHyodA1C2tbS9igjiuhsABEbm62E2xYrnIlVgSxPfJNc3q+nau15DZyrKJUjnjiuWhUyMt1IxN0IQuSHIJLDoGycV9G6rYW1zfukVoZPPnmiM3zwTwSBN9tdBCFT7KXJDhclnyygjmsO70fTEt47SIIdTaOSK41AZkZZiFaG3tJFZiYd5Ybj12880AfM76ec+WsFwblC0cYR3mglK5VgsQzgty3GACfWsbTYp1vp1ezMkiB4LZXDo0i7iZZI1A/eSIcgqfQ19P3HgtIILiVLeV/KuI90yJIediGVrcoMxLhsnPPOOvFb8HgY3axQW1u7Tww4WKK2G+Z5ZA4aJyN6nyzlnOBz16UAeIeHrFssLXTLuSVZAzqN2FkLGK5FxFgBUZcnaOOwr3Dw14CvlSzv5re1EUtxJbQ2UKSeaGm3hf3a52geTIBn0HXivYfCXwujjYSw20t1DMVe5j8zyZkuBgKk07ctAu44U9kPJxX1Z4c+H2m6NocV0I4IdVjs4rhxAxWRgnnpHK0Tqdu7chJUEjd9aAPJNL0ibSNHNtHZWcSrCJIZZiLeQhGEl8jRdBKVYdcMTkYyK53xJ8Sjo99C7L5LQRW89vBbSvbeb5Cia2S4UFlnUSrgnO4iTnuK9c8Uyx32mzC7tTFLHDBCN8omtt7tsaUIuNzsoDElCxz8zE5J/OH4valf2uu3NxZ3Rlt4HFqImLBbYkkZXP3UYAhR2IA6jFAH6o/BX48wvoMOhTRzwfaPNuY7m3X5WlnRYpbcFpPmQZwu7bu47muu1q6lkOptE8wuL+a2+zxtIVuYZLe3MxubuNwWgjKzuCu5QWQbeMV+J3hD4j6lo80Ti+uo2Sf9ysMjbFjEwkMdyTxhlKsu3kZAODxX6peB/HTeK/D6Xd3cJNdG3sIWFuQ0wVgsCvceaA04cqoGNzc89KANC51R5LrF3BIlzHErWV1GhlI8tD591c+YfnXCMo5JGehrs9A1Q2MfkQwjfd3Ud3ItyjMPss0QkyhXPlrvbAB4AIxxWLq3h0LPBqMiKttbSPa6jaeYyC3do1t55IVzmQhrqAADKHJAOVOMZjNp73dpcTy6bCzxG0gCxzBxHGAJWkLb+SASOg/KgDd1MamrX1xqlwv2We7hKwRDbCkbEpErupIQb8ksuBlvWuaulvLi5h0u0twjFd4s42VpRbwTwyqI5Wx5aELkuTlgT3OKrRzanfrOt7dpcCDmNGfMDjzmmLor4V49r4K5OGGB2q7pmrpaW964hiiuHt5QXDTERRPGGjt5JJnHlZc/dXgFcDpQBJda2s9xf2F481ld77fIKDYXfYktoHAZQcIw3AdV7GuMbclzLbWlpeRRqLeB5JIpWKx+ZvmH2iOPB3ghQSR0J47PurttR3eVMWubq0tluphvkUM5LK6FQfLCvkZznC5JplpqWq2lk1vC5kEFnHHPqMYM5iU70aaSNuZThyowCV8sFsCgCpNJbTXMk9tIJ7pnmtrv+0czRx28saMI0jaMEupA2uMgDGWzRLDC1pKttPeMjOlzKCjfY/OiG+IJOi/ujyRgEfd61m+Xe3lrBcmb7LDfyeVE6shnKW+DLI8kdxtZSF5wfbHYW7u7ubSOVLVodVtHCIti8gkksELbDJcQIcncQSuc9QSelAEMEEE00AmEjGFbia3gMoUyQjLkpLI2DMJGGdx3FTxk02C9lgAn1Gze3aYzf6IwDq8TxhTdRqpOAFYMGPTop9N3S4roWyw2bxRfa4muIbd7eCWQxOnliOMyQFoTlTkHpt9Oa4+bQtXvbqbM0tlJbRzIYp5p5GSzkOGl/s+WMBIt4ZvMUlBnt0oA6Dw5r8WlNGIob65WO6EEVz5UkTrbNxIXJbEzYwVYjJ746Va1W7F9rlxdwMbaCW1Ec5SCW1uFKyl4UumYbHYnksvXdmsLTnttPWa2k1SeUwxvZNJHCywXNw6nYSoQqUCchg3Ofc1DpdzPBciK4lsLnTXljQEjbbzzn5UX53w8oXkhmAJzgUAdZBFDqcV7G9/YfbmQsIoE2xmKJMmNvNdvtAzhiUBJc88Vz0In0y7kZ42e1kiRFWaGCSR5AhAnjUAKH8xjwTnao+lRXaRw30V07TpHMlwsktpCsBs5lIEcKK33lZUG4LkZ4z65NxrVokCpDKxZJi7TylwIyzsPMzKACeCpUHjHSgD02+0jT08OoxthNLLBHvuLeINI88v3w8yr+5LMBjjamMZFeQ6hatE00VnYXCyWs5Xz7tFmEKvt/ds0WfnZzk/7J5x0Ppn/CwLE+GlFrp4upnBtL2BHCEIAAJdzfNBECgY7Ad2Tg15C+vPLcXbreQTC8XyZLOO4njT5WxvO9RtAAXnrlPSgDfbUtT0SCYb4boXL2puJMARWxHLRKofJHTH0HWuZi1m61nUbu3uTNOZFkjSFCqkKCB9mJY4FucZABB5Pc0RW8mohIoJI7i7hDSTlTvgkKEEGW48rERAHQ9e3HWKbTLu2luI4M22DHKTcSxujzvzuSbI8xMZwqngcYzQB2FhoVnIsV0t7HY7ABAFkEaJcIcSJudgxXIII/ixgDiprjU7syXF7a6iLUo0tvFazIj2k5CLGbhYN5LbjkY4PPIGK8/tZ7+3vxc3txDKLVju090bDuQdjxueVIbB6H7wGa29OtJr+5vLqGXc/lu1zZzRJBCIpX+8swbMj5HA4NABqMRVE3SeQbuWOW5+zCGOBB5ed23P3WcjOMjBPcVhiztLd7aQTNDOmcKZo5EzvdxM2QSFL7eOMg+ldnqWm2w0M3Qge1kEvlghyskbBRiS0TJ85AAfl55Oa84mZbeRpIcyrNEsiGaGR5wwcKd+5eMnGR1HpQBbuZI2nkhvJhb+emyWRmDh0jJZZI2OAImLHgnJ4Ar2b4TeGU1zU9OtobiLyvtkKxjzS8DB5VBEYYqFBB+bJyMmvD7lJbkW0k0tt5y7S1tKhJOSCiBe6sOgHQnnA5r6E+FFnLp2pxwxbY5mjF/bC1kkkSEr+8MUiRqdnpz0yB9AD9LG+CGqaBpulTfYbdg91bFhG6SwyI20qCA+c4PbsK/Rn9nXRLrRdDvHv7FFjnlWGJfIWG1tCQFyI2IDpwcgE59O1fHfwU8W3PiR9GtryI3FvZiFT9pZQktySNkgZmOQo4PHGc1+jdrptnotvYtH9ojhcpebPOSVEmY7ZFkWNirKMjAPY9KAOv1C82S3MCy2skE4MDbIpshXUPBDFGWwIi45ccj1xXBz3Ks0z3NxPczRW6zbbd4nEcUalAkLE/u28wBfmx68jpBq+v2KXl9d3EzQNg4lXKxiKNSmIIgCWdnzjA+nFeRX/inSdNkil0kXN7BbvcSXV4xcs80rZP2hGGAqk4UdARzQB7TDBDOkN0tlIsyRKoEzZhlebOQzx8GQ88dePbnp9EsftN3F9oLqbYBo4I1ZreKeMBfLmABMkGDuwBk47nNec+HPENzqcdmrQrMsjK6JGxQKEwVUDPzp0zjLA5xXpsMseJPsMblzNHMbDc8gckHctnKwUyMdrcZ5xgc8UAWNWu7ZbWSSW3gN7JcSi7W3eIS2sUAlIeOXH7mEqsJwQDmXAGQawNBfTZ9RW0mVLbTWkW4yrYhYxESojPnDYf5ZGGQ27AOeKk1lLe0tr7Ym2W5AkaOWKMSyLgbrWGR3A80g8q2DWIgfybSGW2WztruJyk7siR2yW/zMsmSNrHJyOPmIPSgDe1eWNpWuIvssdqySwL5JMUkaRxv5gUrzNcfITuXPGPUZ828U3JmtWSBoZoisED2UbBJbeO3jJM1wWId5pssBjJGOQK6aZIo5Ifs0lv8AZSDM1u8IjnmbywhDZY4XMY2lMlt+W7155rrkXokWOczPdpb3KwbUmMkUu5WaMtl0jhySRkYHGTjAA/SIBcajcXkSahbiPT8+THIGCyk7WW5WYna6lfukZxzXo0lpLc2J+z6lE8lrbtczySzhwHcfKjQRkAyCHKlQS287iNuTXBtemW4l8u0XzJss7s0sv2iDfl/PSLG15F4QnCnoFPfpUhW2kzAghhTZJaRlXj8kj/WrOW/1pfBwzEKMjmgDsY9Rt5rWQWdvC5toI1uVUlJEt1j3x3AunQ/vnQEgsOR06V5nerM94j3Gorcm5hDI0kpa3ZjKYlQwxKGicuhGAcngjgiutgku9sreYLG7WVZFHlh7ZrJG/eQlVJ+0fu/uZ6IdvXim3Ph9r+8YWd9ZTLJctcXBdY4kSNgkssiMSBCFMSlFOCDKcDrQBi6RbuIpRLH5s1jK8VnFuUj7HnDFSGDvK/Tc2AtdUk9rbWtvBJCzxxW8al7i3MkItlXdDFdl1k2yrLwF+8o5OOtFr4ajtnvIvtSXM8rQzQ3MjtExmE2ZUEfBWELzjHPb0qC4trm0ijWI3KefLcm4gjVXSGKWPeqfvPuzBem/HXaDmgDPYWs7xTXkN1p8f2iX7Rgm4ga0jXekkcjYMSkfdzjJOBWpf+I7a1sJdK0aJjDcQTm0MmyT7LPAfPuZ13fOzSR/LgcgDGBUS2b6dDcWsgW+tn2NdXE+5ktzDFtgZlGf3ocjK/dOPzm0rStPlmlt4YheXy3kcsaRQ4VI5ZvK2xsxxL569h0waAMe0dXEEMSQWUluYdtzINqyNs8y5jt4258iRfujGOeBVz7LZTWEiC7vo760Mt2yyTiRVV0EgFxbhsRsq9GAI96fqWkXFzcv5ELMum3LuokdYGjijcBfKVCTDsixwMls4APSnNZST6YXsLKS6uLhYhKkH7l5wkgWYE8taw+UOF6npzQB5vPBBPcM8124uFWJry1eJPtQjt4nkESyoMkb1i5Yd+nBNYGniK5t5rjUHCRJLN9jsWRY5LiW5a7WyknC8qywtAxUgEE4bBHHeav4KhnEjfaDHqExmgtMyFy8gQRn7Q7EHZ5gxk8DNcVYeHDbXN61zdI93asy7Q0ci+d0+0KGQ5jHIBGR2FAHZWZvLHy7NYoRGbd3kS2yz75GwVk28xrFEeCcB8DJ7Vn6hJLYLJtWYGS6klfIdo40uHjFwGh2YULum2EjgfWr1rcXVs0sErxJE9m6wM6xwQ3CSNsSQBYm3kttwd1b39j3OtaNc/ZLsSXUClm894vMlilPkXEUAVvmdQAwB65455IBxA1bT0ghWKNTNKkcE6XkWXjKMRGsUiMQspizlqnS1lSe4iZBDJcQ2rxsAPKQsfOabrkSBsqSeAOSaiudJfS9QkhkaBryGKG6xMAouLVsBVSY/wDLYnocDJ/Oo4Lu/nuzd3MpZlmW3s7VoXYCCVd00crxKQ3H8XQHIFADrv8As2JLbTZzcW1jYhobVWEbXVzuOboyyAkt8w3jtj9OVvkfQ5rmCxaaW2gufLkuigznaGj3ySHP2cqw49Tz1qzqpu4EjubTU4rUwz3UV/ayQfLChbymcXbglP3Q3H0zg81zb3WoGEgz2mq6bOrQmF3CqMDyI1cghpAH3ZbpgKc4FAEsMl/fy3qGzeK8tIkktYZInWOJHILlsthk8rBBJw2MAk8VU8Q6zc6Pp8X2reEhtTEt2lu42vPMIpPtawkqNwHB++A4zgHmrHqwigUxT2DahaSR2mBtggMaNtuIblvKLMoj+4O1ZkEM+v283kNH/Zsdxcm4tnJjE8iQFliaTewMgVGbAJ52Z54oA0PDnjy/hv51nvWuLV1eGWzBKtbKylIkjMTk3TFAcMccqc4INeinXJZLUxx2kFzYF0ZFdt16zQr/AKqYscmXHJbBJx0riNE0uzhhe6l0WSGKARwrmUfaX85v3UzyAEERyYY5PI3DnIz3N1fafY2kdpewwxi3la8mMEUMglhniUxPcyyurJKQRyox296AK0GrrpiPq0s1vPJLdIFSVghs4BbgpDEoKYQsTk4256muR1qRNYu7e9t44EhW4eBlmZZQ1tKrrJsjY4IL4ye+c9MmtO8t9OvZ3vLaW8uZphGqKRbuq27vsIa3VvkwoGDjJByM9KS3t7LT7hNOnt2K3jyzK5ikkaKJVZGihKqdoUYPP86APOvENhptqD9lYWFyyiMTXcfmpG8uUY7FUruaMbg3Q7utfGvxJydQmWea1nurqKexhCSGO2ljB81FVmAPmFePl445r7O1rTbW/nvpLW+iuH84XFuqyOswitMhYsTgKzIOGAORzkd6+TfiRBbX1xcvqMFpBMq3EsMguRFAsq/uoHlEZzNKx6hcYyMgUAfBnja2sLu8CQzSRx26CBQ7Tzq12hIkjklMZBCMMKF4AHbnOHpcccVx5GoXMkNybYn7OkRZJgkg8soxUAHcenUfrXT+LhqwVormT7OllOVeVNoc5k+SUXKqRICCMZ+Y5+bBrnIrdXvtO1B7pZFfyfMknVkSBpD5KRMXAypeMnj29aAOvuJ3tprhmZGNstoUFwgMu+UBiOMlRkAFhkjJJA5qCXWW/tHyL+xV8yrPFHG8kkLTS7TGySMOibRx0yTkVBcxy3FzdeW/kSxuvmS2vywPb/3maTIwCMFc559Oaidokk0sWE0jyztIbllXzWibdlT83HlkjGBk46ZoA1tb1e6P2GdYQktywgkilCybtpDMApJaJcAjK8Z4zmrdnqwutUSS9iCeQo3yCURSwm4Xy0eERbjKqx4yCM54OKoWAiuNRRbhyrASuyE4aObdl4yZP9XG3OM4A4FWUS2tbq9htpWmtrxfIkeWRXls7gAuDGSPmTtle5xnoKAOiklW8vVF5PDHGrhzetFLAZLa3xsVSVCibYMgg5JGfatiHX9NhmuluIvtdurIkXn7ZDcll+SUzJyrhcDA/EVzdnFLGBEJGMbKrMrSxKWkRSWVQ5IRdpGfXOOtU43tLbVJClg8cNzEwLS3OQLpVI8yNcfKhOMY6+tAGpHqMgCOEjiSG4eRw8UoSC3UAx+axGZDuAA6j8Kg1a4tbqe3uGmMtxLIHazjiCFUVf3ssbx9tg6t6+1U7S+W0jlNzE90LrKPbzMFhWJmx5u8DsuSB/DjnpTpbiCeRnt4YHlMexLaZpItkasu11Oz9+rKBlvagD1nwpMDHFbQxXEFrEkct08gXzFRnLECXPC7AuQMnBr7O8EeRLaWU0JjitbVvOSSOST7X5kmwK6hjkxnphhjg4r4P8N2+qTXsUgmCrDDAz7JRvQySKqqY+ksflkqBycDPavt/wAD3E5EaRu0VttiiuB5cfymPakbccoquenUj6UAfeXhzT7c2Nld6VC11cRQxXDJMqgRN95pAGYYUuD06DNal7or3n2WWNAspuZJ3tlw2CRl3J6orYbGa8l8Pa9f6RbFGhndZ4DbmWKZ5DLbxjcZ4jGCNoJ6dOxr1bQ9UivbJ7iWWVJ3TykZG3SONuADtJKkHGen1oA4XxbcxWk7C2abdC0gFus6bFWJMmJGbIz5gz145J714ZLqS2brroEsNzKZIxOys8oull2OzxbMeXsIAYfKQeDXvfjLSbNhJJGSpggD3iP0VNhV5QQcq7RsxOepwK+eodGZAutWmpqwWZC2nszjz1kLeXBIs4/dbmVVYj5lBzQB1H9lXMj2uvSRLdXtwlve/ZIGEkFtGrbECiVgWmMpViB8q/TNdFcL9ngmL2s0lzcSLho44syy3JG+2uDK+2IGLdz74U54PPZlg+yaoryRawyS/wBoRwRL9lFs5AtkV5pRtjUgFnI2kcgmvYPC0+mX2mFr+4i/0+NrlocMImniGIHaWRR5cmEZgBwRz3oAwtPjheOV5baHzdPW2ubY28zRoAh2lZA/BLAMdy8cZFa9te31tdTzXcUgs7+2RolhSG88uViI2kMruTxKy524JAOPUcNruvW2l+IDbi/S3jkj8pRbeXKlzFKhzD9mD7hu2nHA2uRg7cmt7w9NDfQhIWzaLJiSa43LNCluRvV4nk/dNs3HaRn5Rx0oAj1bTlstXt5IZIGWa2L30rQNHbI5BkWV45M7J1l2gEeuV6ZCaJrFzcXhJa3isGMcwaSZktZ7e2BRi0WPmuHkyc8BuACSaXxnewWb3BdIvsFzbhHmaMTpJI6Frdz5Tkqq7QXXgjoQCa8p1DxN+6gaO8jWFmhS4iZFElvKhBWK1mICm1ZFz5WCxJwaAPWzr+nx6lcQy2sKW011dyKrxwwT2qwbWiXc4CyK0qgmQkgq20HPFeVa0dN0+6stRluG86SKTzhYzbVsJpWLxSxruwbwP5ZctgbRwcVxHiLx/p9pPlfKljuEnd7ny/OuDZxxmSCNgCRbAyq2M4PGMZxnye4+JmmXsEj/AG21u7a4uUe6ieOWK5VSWRYUdo8LKBE2W5XAHPTIB9QWnjqW0uoL/TdSupbiOBrIqkKrC1tJKPLJJAbzweWz8vrx16W38RvqX7zWZhdxK6YMMIi8u4uGncJdOhyYlR1JxnPIHzcV8Yz/ABDuC6R2pytrEwjggS3URpdKYl83ZHucqrbgcjkVUk8Y3kVnd6LHqVwlytxJNbKZmgeYOgcpNcfwgQF2XGSqru7UAfe0/i600aznuY5dLuC9pFbRX2XQT3MZdLeQ20THOn/ZmYsSQyMnzAHioZPHejpp0mqz3S2Us4uliNs8aPcB4oGtjBE2d9obmd/Mxyi5LYr4usr3Vv7Cs9ejuNQ1CyCalA5ui0bG3WN0jtIvLU/aFOW2uBgkgMRnFJNJql7a2RlS6jtY/MMyNMMsp8wxiI4zG6osRKr0/iGAaAPprU/ifeR6zbvp7C9iiikSe4s/LxKAmJjEQSst2iZy8mFbAUHFcP8AET4qJpv2e8sWm/0p42nWMhpJTJ5c8bux+6wVgSARg8fTxZL3UdG2RW0DS3k4aEsF+02/ltMJBJFtOI5Nh+YnHpXY6joS+KNCF5GltPb2qwy3VtDiCRYQ7W8wSQ8OxTaCFJIySQNtAHnp8T3mpXkl811KtxBLdW3+kq6rDIV3rtm35S5MDEhD0PJHWql7cGKZr6NpJhEi3FzNI4EiB1XaIiGw4YuoDDOCc8YNepaT8OrOKWc/Y7u2hSzeZkuGxcpc22GSSXbuF2zttX+8Vxn5a7ZvAEq2ctotpb3lrefZzO0cCSXcdoSxFrh+UkVQrZ7ZJ7GgD5vhbUz9mgs4GuI/KvJPPQb7p2ljZthut33D03jk56VkzWOqzo63skq5sowN3ysiyhjtmlPGdxxhQevNfTFv4Qhs7aC1iXZzcR2yizklQKQQsT3ZGVkQ4JUcHpTLfwDdsqJcoBDbzW0ccn2cB2GdxbyEJ3ygkFWJwMAkcUAfIMfh26jZYLcbxeIE06Ty2kmBJiElusv8CqVJGeV6nAq/BpptlNq8d+ZpS6peSygeQ8eQE+bLbHfHPp7Cvqq08EWs+o281mbiKOK6m89p4gElEybXkAAxvxuAVOVPBrO8WeE7e31JDpnlyz3rTRrLIyRwpAIxCirEcKDksQeCSD34oA8G0/w1Ib6yljuRHEkSqMGMW7OWO9XmVh5xxs3AZI29q7pPD1ykDx6zPL9kYyfZbiKFC8RkbKlkHzvDjrxjGenbrNL+HyWU9vaXKXEiXDSwRgx+XDbzOhk+QM2TjqGHQ9Tiu8uU0+ytILOTy57uzXazSRiSMw7iMSjJyoCNzjigDxObwleM6vZxtbWmn2ijUEKRzlzJIWErSSkGQ7FOAoO2p7f4a3uq3VpfxXMS2sU8UvlPEgubhyRkyGQhppABgZwBx16172INL1eNbu41FbSNSpjgii2rCI43ALMF23KGUjaCSCDzxmsm8vILGJ7ee33p8oF8tvKrODkMyiJsqSvGVxg0Ac0+laoCETTvLhjURwJdosswhXO3Ll1yuScccDjNFbdhdaMtshgvpLhZP3rebfBXhdwC0G2csQFGOMkDdjrmigD7KtJY9UlRLi9mm+yCMtdkmSEpMSiIDuwDuOMYyMdxWV4hOi+HVhENw0F1cyu5jUkzeaMhjJ5Me0Iy9sZPpWT4be5sIbvTLyeGOOFm/wBY2AtrC24qsj4DRq2CSeRir/iGGOdIri5EUsNq8LxXKsDE8U+GV0dcl1OfXjGelAHPf28t3eXSPM1rbJE63CgQ3kk9msQbfGmPkBnPRgCuOcVY0i1tH05HlPmR+W8UchLJM8M0pMciFThOuDj+E4yaw7nTbcHUjYXbXNwsMjySlQwhhlc/u4pgoDIckENz6cVLayx3GnLpVghhmRI5fNllKpJJkh7WRmYYjkdQQR0yee1AFnxB4Xtr+C38i1jjlsPluorKa3EeyQMjTyMzhkfByeMk9BV/QotO0Oyk05rmOSN7hZC1w8e7AXAMD7stgHJX7xrgtL0zVtLvLiR7prQvIqyysPMg+0SNlbaCWRv3iqOBuHToea9Gub553jjGlwXNyYVMV08CLbtIgxcyFONsgGM/TPNAGxbXf9sTRmwv2tYrYpJJ5Z8uK4WN/mCJGNznaDxjJP5nurW80u0e1W3nF7cu0YZdrxyoJGA3xSSKEiVWxuyQzEZAry7T/DzDWYb23vlisFSK4mgW48sNIDny4Qo5QMWJxndjAzxXZtfRfbkia0uY41diiwOiRSrGSZZBNKi7VL4bn6D0oA1fFSapcPFFaT3Tqi5Cx3Id0Vm3yzI7ZMZEYI25AGecZrznU7LUr3VYnaC8k0tNqgpdB7kxYI8qa3BEbK8ndty/Sur1zxFHYCxV4ZYVeCfeyu73EofJJ3AY8oIw3dhn14rz/UvEun2Lq82qBoAkMi2sbIrMASx2O8gZ1xntjjigDpLpiqW8crA5WS1mAd4/s8LBXjJSPISRQuCQQvPGBXkviO+8NR6mVuNLEMcc8bRanYuQ08p5ZJgGKbAQS24jf09qdrfj3SbO3/cawh+1E6gpdUZljO4SQSeWW3rtX5cc8euRXxt8Y/jtFpcMVxpAjjlDOzQRozpcxGUKVZCuIgUySzYIFAH0x4s8W2eiLNaostyk6rcxSWIVILdmwqxxzL8iue+T1OM14pc/GjSLGWWL7beac9ssjzu0q/aN8YdopGxwF3kD5sA4yMgV8UeK/j1qevQ2+maXA0k0heGNbMuwklkIBtljkIafaTywBAONpNeq/BL4HfEH4m6hJLqVrq1pbXssYgtLiyuUjuBIEWSNQSGEaP3cAc5NAG1rvx91HUAkFrfTXkzymFri2haRLkF92+dQh3scgEDOCvHFei/DL4C/Gz40SfaLexNpbTzpJHc3i3dqskM3CNDDBCW+UEYGQG74Ffpn+zV/wT18K6Dqkeq69bnWZ5HibydTtXaKwlHDxQb88FsgMu8d+K/ZrwD8HNE8PWdvBZ2MFnFBG0cMUMKLCmAFX7ifMRg855x07UAfhF8N/wDgmlqsCifxbdPqDwkSTQ3AljE0pbciqhdsRcnPTIGcdq+8vAv7FXhzQLfTo30nTpEiZc262zKmCflYTbMkLk5Gf4eM1+p1t4TtUSNZNhYAlti7Uc9V+Vj14Gc9K0EsLWPKiLa8YxgKuwD+E9OpGKAPk3RP2evDmmC2hhsLKaMx7riM25DpwMCGUDMZ257GvCvj9+yB4L+IHhS/0g6NZMJ0kMcslspkTcjBhvVTvPPU4J7+/wCk1zEwVfLQZPClcKc56Mz44/wrLuNPF0GWRVZAdmxSoAOME8kZbbk5/nQB/D9+0H/wR68TaRr2p6z4TukvbKc3chs2SWAQrKxKh3cqE5Ybcc7fSvkLwX/wTW8cr4rGn6zFBDp0ctsZUdZPLYA/vo42JJIIz0yPav77/Enw/wBK1WGZb23gmjkIQwsqKsvXBJHJwMcDPUcYrwu4/Z78NJexzpoduxy0rDyvMEnmvwUIBxt447fSgD8qf2Vf2SNL8K6JpGh2vh0RW9vDDE08dsY5PNi2sjtKnWIuOCeuea/ZbwB4Zh8OaZHpsjIojiUomZihk7PIHQEgdscccVr+HPDdn4VR7S2hiVhEkkaIoVoyowqyE/e6jA6+orop5oiFMuyG7fBYMpXA4AABGMZ6ewoAo391axvyUeSJWaNIVO2RuhYqyglDxgdh0615F4g8ZKiXkbSANEjIFcsWUZ5CbBhAOODj6Vv+Ir14pJEgcvKocMVXAwOfkY89CM/Xj1r5n8f6jcy3ccFoIzLKkhna3YfvUb5SGUnJcA8+ueM4zQBZ1n4t2enQXGZzMrQ4BhBQyBGIeMpIQWlCjO7HOK8S1z492dq224vZYpYFJtbeVXjM8UuQnnsqllDKTk4GO/Wuf1nQWiuoboXcs6OkjGMRl47eUnEhnyCFwo4/+tXzj48tLa1uZry1iL3SxySz+dBI8M4LcSCXBIjACgJjgrxnmgD3LUvFNx4vFzMYPIsZrWSNhbHaVfZkqrM2X68n3Gepr5ekW4HiK+sUkuhBbl5IiXYMWG3JR+0hVflycEYBPNXPDEer3f8Ao2m6jMjXySttglEUEIADMkm5jhiCBkdfQYrvdIsdQlvbiy1ELutoBsd4yZHB+8BcbAZFwuQADkHk9cAHH6Rq8+iDVYr6C4NtKPOeZrWMuPMB25Vk2nBIOVYk55UcGsttRXV2jfSooxJFE4naGMswTHDSW4JQE8cZBOO9e/3Xw7HifRpRNHDuYGOOeCDa6Q4IyU80GfGfukDH8JOSa5bw38E7uH+1LKKZvMuYHs4UCsVlnjG+GaaOXaYAM9EJHYZoA+P/ABZol5rV4txY3jxzvELa4S4tpDlfMbeI8Lvh4HcYGevSvp/4M2s2laNaSalaQLBZsqWxtfOYsyOoJZGQZYqGJJBHp0rj/E/w/wBf8Kwzza5bytew3i29ulkXkWeMBSjs2Pu7jgLkHru44Ppvww1TTmlVLiQXcUa+ZNbXUCEw3PmFZN8kD7o9mMYKhSDkE9aAPZ/Edva6la3ZsMgyW8UpcCDzcopd48FvunKj26Zr85/jF9hke6udUFtOqTy6fah7fclnI8RIluJIgQxVtoHOR+tfoXNpdrFHNrcN+stvcySIVVGaO3jwVWKPcwLhQw5APrntXwP8Xk0LRtTmgRDJJqS3Uskc2GthcLufzBGxIZsYyFJPt2oA+WvhvHpvhjxppUulXE4e7uI/7V3yRta3UcxAd7UOwIkxjEbAdeBmv39/Zs8Wto2kWGjzpc2rl3mFsHZjJaz/ADQsDjgkMCwyCM847/gLpFvfQeIbXXrOxs7u6863jtFVQZYG3DNwLUnbjgFdwBFfsZ8MvE8S6RpkczKdRe1iE/70JPLc7AVaQ9YkyvKr1xgCgD9RrfxVbyToTvUmAgeazbQyj7vmY25wOmex56VVv/HUDubbzU5hEpkV8/Mo/ibOFAOBkkflXwdefELVre4t9Je7fzPNxIE8428KyEEkzY9DggkHnpg5rYkuNXv43kju2t41njkWKJy6RoQPlUk5cFhz2BPtwAfSev8AjW0uJorNbnyri4iEZXzomi8wjKgnfhmKjKkcD1ryTVNcuI2keO4uZkErxHY6qoXJVywCkbsdT37VzOm2d7eSGK7giJmIlMsayeYmzhGQkcMwHOOPQY5rp7PQ2aKaBoUHnNsV2jLu2eCW+blufrQBvaDrBt4opHnmlik+d1jmDNHyckgrktnHHXtivYtAe31KctHK8iuuP9Kn2qjFQYkk3EeVnjtk45rzLSPCgtLbY+CdxyDsibBX5WI3kYHpnOD06V6PpmlzWNtNeKEljS3ZT5XDtOY2w6gn5mCjAzgZ560AeX/H/wCPvgD9nfwzN4j8Y30OnuLWdLeJp0WeadYy6eSkjbpYzhhlV75Jr+Jf/goh/wAFFdc/aR+IF5BpV7cWfhGyeSz020Nwz2zwxMQZZElAw+5SRxg564Oa+3/+C0fi34kXHinTtEN/eW2m5vWSSS5ndjHkhQEY7VcocEe2RX8wOvXd5JqDRI6syzMDvKvEXJz8zMOc46Yx81AEfinVp9Qu3eI5Mzt5siM+Dhs7yqjCAAE5HHSo/D+mXOq3FpbqqpArET3YZ2PzMWEh2jOzIxntk/hYtLVr4Q2tvA32gPILt2XmWXI8tIlI+WJVByeM568Gvqv4U/D97y+0+8m0+O3FtsgllaJQsiyMPMeOMnMuTx9049hzQB9Sfs9eHoNDtodQnFs00sMEMSSyIHYJtKTWRZsNI2Duye3rX214S1R9SlfVdTkOnLazeRbxtkQXHz52yA/8twMNkcZOM1843/h210LTLeOKOeO3ljEz5PzR+SoLQwuvMW7qAMcVseEvFn22WGzlWMgeWtnAs6o86Kx2m6YneeBgd2oA+x/FfxE1GG0XR7dBcLHbB3khRjHPJlPLlZ4lxnYeckDjnFeP6p4pudVurezElxdwxSGZ4xdbVgLYCjzEOPJDDB57e1Y+veJma3m06K3ayh0+2L3JAlcXfmBnCtIzhoVUcAbiW52gV43N4wVdOaO6jgtreDcxS1XzbsEt8iFZCHaLkd2PPJ54APZrrxJbWcTabaLLe3fnS+bbLIBb2cLtmWdUfAcYHDDPpVKTxde6dbq9m7nUpHBAtbSOUmJf3Ye5PSPCt1JBr5Z1fxldSXN1eIvliO7tUWVHOLcFd67zkG2gbgMDnk8j1Sbx7dwSyTyC5tpmCTvDDKpuZ7WMfvCEP37c5OcDIUdB1oA+0LR4NRtobaSezM13Er6lLPNI2+dxmLDYBB3E4UfLx8pI6aaW+k6VAkXmx317GXhhnY/JaFVZ9ziELI9sRkBgzbemFIr4W0b4iSGW7mhuwjX93F5CpqG6G1iY/wCrniJLLtPzDaMjGOleyWHi37Grwb4opYmRjdDdeC8Q4eZLgq6spbPBYlVHQHBFAHttpplq4m1C3SSK9DJLLbC8lG9A+7fbruYy2uD8xboGPORWXdWVyztNPPFBZRyGIwKZJreRpH8wG2uRkvGgJBJwQSfQVT8L+OrvUp5p7XRYzG6BRKqxiW1gWMo7Qy5CSDAJIJyehrc1TUNPuYbKOwkg1N1LSzQSRurujhtymIKqB2IxwcDHvQBiT2cj6fJPMYIZY5XuY7VHiVRbj5Fmkndgp3ryMHt9a4/Xb9nijElzJBEbdliis7WQyToiZkaS5WPZvOf4WJIHGc86d/fWO2xSSG7soAkpfT5kELThn2LZLlj5wD5I2knA7Gsn7Ob5ZpfPlFjb/aILa3S4VbqK8IYDzIRkkAfLt+8MUAcTrjacdOg1OxzFc3sSB1CSSWyrGMBpUhQmNQVGcjcSTkdKx7CP7Xczu/26JTYhwsaAq4IwIoYZYC04I9SMBsdRV6Cz1JkgVJXaNpbiGdZoyluY48lWJdVDvnI4z9e9LHcTadPBqTkupMrIrxFUjMC5a3jmiz94LkKcdMZoAyG0mOJrc2Uk0EmWmlUqu6QMAos5IrgAGIDnJyQTjPSshvOuZpLdIIi1vHJHHNLCyxCVpPuogXIwGIBwOufSu9ubnzlTVvs0EsV3FPeS2jqLaZYXCiNYo1JSfMhyS+VHUgYzXH6l4mgvixu5LbT4tOmhtpgVEszTNGWWIpASsfyqNxz9BkigBLCWDSrua31JWtIInKCDDvDcyTICHZsEiLeOOVAJxn07Sw1HSJppfsIilt7eOSSdpFImS58sEALMVzF1Chc5BOPf5z1zxa/9pixS6jnaePyrZpJpHSEFuA0Tp8i5xsDnIPtzXWaZf3GlWU873cdzPc+W00QUeUkyptjZ4I/uxsOOcZ5JoA9Tn1GxnuIiba0soIEMkwKOvn+dGEgkjWQYMiydNucluc1JHdxXBt7fN6bhVJlVyrKrwBpHurgRk7ECbQqj5ea8yi1C3a7ke+njtJbiNJIUDxeVbxRAO7+W7nMYAY56AkdKde6tFLIr6frphVlXy5pCwgln5MhuJN2JAyjgAbccE0AfQEN9pV5aRPKYJoLuOMvEzSI5EZwArAZi5yce9UtV123tGkuERotO05bZljiVJd29to8yRwwA4BBIDHHJz08HT4iadYvFPd3sVvLNayRggxrCTgxvKkaqFck9AoLDPNcnrfjvSfsqNBqxjZLd0vmaVi0nmsdhEfQ+gzjbjigD64HjnQ5raSaSfz7mGF7e5jcsGjLjFtIm5tgkJYHBI6dB38yuPEgsYrhvtUGoGTzrlXJcNDFEQZxcRqSFky3ykr/DwTXxZd/E6V5jFBIV/eCOC6ZwltLEgA23DLki5JxtLAAVzV54/vjqEUa6zc20btIJfNkE7Rowz5TOBtmQtwAfpk9gD9GLD9ojW7PSTpOn3ts0KxpEJmZBcxx3CbNuVACwqDnJw3A615Frviw62NTke/t1iid3S1VnumFyBujuZJJT91mDb1Uk7a+LT41iaS8CzNNGu6aVELxPKpAK7mHQAr05x6VmT+NJvs1w+wIc+asUUxWKKR1+USkNumyuDnlePrQB2Xi/xhfX1wscwgaQl4LchwJYnLbfIbadohwDhm6AdTUelXyFGhkBLOg2yBDsgmA2ALMOXXORjOD3yMV45feIJb/CuYreZZg+YgAJJJD5arcMeUiA5B9+te0+DSbzSdUbULd2hjjU/u9gDsm3b5TZy4EmMBcscknigDiPE+mLMq3q25WRnDEIBFO3HzHys427uQOv588PZ+G59Y1KKHTEZrpSMwOfs8rbWyWXzVVZMBjgjOeMZr2PXdNutRNqgSUJMN0ayq5mEOAhEYiGVXIH3sYzk19lfsxfsxajr2ox65qMAv7bTbczw3lxDm2sxMjERk7T9puIyAQApBzg96APCPhr4Wv/AA1Ikt2Jop5YWDK8ixvh1KpIhdgCo9j2xyc59U0aGS41lLC5v7xLs3Pmwwi4Dh0cgtMYzIACV6DOeORXZ/FLwRBp3jAaPYzSRfZEWN5bO4SEzxM53OsawIDOWOWUqMcYLVx1v4K1Xw/JFd2zvPLGJnkvGUfaUyxw3mI7KzbSAdpOBnIHSgD6Z8E+F7BDdRWdy2tmWNxcpc24CWrk8iNGba8xJAxuzlenSv2H/YM+AT+MvEmmy6yLOLQNMCXlxDFBJE12+QGgkhjym4Dbwx/h4Ar8W/DF74g0DShqFlJb3WmytGk14xiY2k7DMsjRO6l18wDcw3Y7Zr9Qf2MP2t5vAz/Z9cvYLVS6wfa5ZglvMQcIUDgGPu2XA6deKAP6o/CnheyhtY9M02KPT9Ntoo7dIFgGGWIAoVEbDsvp2r0afTp9NjWOG4keG8TbHEAhQBcgktu/dg+pxyMetfE/wp/aq8J61oNvqUeq2kVu0COJ/tUNwEdB8k5kVjw5yoHfOOmK6jW/2s/BNtHJ9q1iO2ne3im8tXTy1t2By4mUn7xAJ44Bx2oA3vjLpmha/oGq6JJFGuq3VpPBCLqNZrRgytGYpoUJyrM3PBPfIGTX8y/x2+Hfgvwh4z1m0/sOwN088nmwxWcdslnh9kzbpZUaRTJkqFzjPoa/Z/x1+174Dje5NtcXWoajcO0FrNYzIRaIFLS3DvImZtxICADjsa/Nz9o+Tw94009PFEshW5uVllW9jVU1CcxKWOEjRlWbcQD5mA2N2CRmgDwbwp8KPBy+E59Y068jX7TE/msJfPMabgwtJ0mkZgmARsUknd+Ffkj+1pruteHb2/s5LZY4ReGGxntZEjQQPgohTcOFTAAIDcYwK/YD4P6XHF4cv72+1WO3tJWc2dldSiczJt3GWWMTAQzKVyS2M4x14H4z/t4fEfT9W8azaRFmSztJXSL935byPArI0od/v4IOME8dOOgB8maTDCgnvpJ2e8u2iMELxyIWyR5zgquCqqT0Pf8AL0Lw8ZDfy6Vp7SkXyK0nzM8iJGC4MKy/MAQOcDvXmPhfU2vJdKCRGRrRQXlbKzkEEZZ8FTDg9ODz6V7fFG1vIbu1gWxuNrQ3BO0vI8ihkYSQEiOPlcEEHnBoA6QaPBHBPbLc+XetFbFwgkkBLjLrKWBw5By69Qe1cpruiXNxbW8dxcWsQtSsbOkbGdo1JDeUAPlXy8Ac8E/hTbXWLjTrppbySRJDOIbfarFJbmYZDNIw+Zdvc8ZA56V6ZAZXhnmukiFzNbIqmaANFF5qny0jO3Bcggk9BnnFAHz1rGhamtxayWkbuhs45FmWKKXFtAf9Q4UkoSm7njk81s2WjwXmmzX8qPDJbH7TblIzujtkDJLbytJ95WY8AZwDnjGK9VtNMiGGD4SEXChdxFy0qKWdIgMr5POFLcHpknitNtP8jTrK1mg2tew3F0zRQBZJIGb5I593KsO5A68jPWgDzPT7C5lE8WnMwhIjaOFYvPdF4eWMTElQMngAdDx3rpYJb27jVFla2tLK3WFbVC7pcFvnmeSEou1yM4Kk4xziunS2gSJjHE+mQQrCJWtj5q3QVV2eWJQDHIwU7iB22jmt+20SZn8y0sraeSYOIFa6IhtEkQH7TMG5+5wQeAR19ABmnNHeWTxy23k3NvKhtLwsIlkYrkxlc8kKRk9+a0ba0tVtnJb91bzCR73bP5BnfcXiJVsEhsZ4rMGkzw/JJFfywLKLlrmEoqKQQAsErkbowUOcDAHXNdvDczWltazGGO/t5iqNFI4drSUgRmSSONdrzGMg4PXrQByF/LO4tpb9YVlvImhMpt2CeWpK2weaWNgyGMcHdjtmux8E6fbpb7lDtKA8qQtLEYASMCRFVgWGQ5wAcDHtme5hivIZLsGG6h/eW7WVwQZLR0J8oW6t984UkqB8tLpcYtjHNYrFdXLgvFbxja8CrGdxVgevBDA9COKAN/S9QeV71RFcTwxySEyqJ3f7Q4VFBAT/AI90XOR0x1610Vj5tnbT391d2QVJ0kd9kbC0LsEkN0ckoNqjZGRnIBIrmbi4il09ZnS206TzPJY2/m5SLcJLkyqOfPZeNx+UHoaFF1LH9otWjuNIkuIf3EcYivL91R03MpJ+1xg4xxz6mgD06x0+61i4nv7TUUSJMLFcQ2yyvczMN/nMcBIQsSgD5u3bNdPbamlrbXNrapJJPDPbRxzvMr+fcSIXZnfOFQYJ5IAIxnPXz3TtY1K3i2rZTWmmyxrHcLIj2ManzBIsgmiBaymI3A5XDA+prupHlntBfwvYXNrlkeG1uRHcASrtWCO8wHfDkn7pbcMEAdADWsNMlXULnUXsD5oj3LdOxki81kEjTyqpKo+7GwnHQY61seIIbTXLSGMQ6lP5kZmmaaJJbpLqOMBmtoXHzK+DgYJwRWNp2orGL6xtppmaUWqt9paSC4SLYGD7BFh5A2dzFst1AFP03WdUm1eZJ7yIBfLgtb+2uWJWRXIZiJSQrkKVxnA9gRQB8JfHX4P6fM/9seTO32kSyrdzBkMEtq4drV0ZMLMDgbe5PGRkD4cuytvPJJexvAN626b1ZDbkfIGKRjBTPOWA4PrX7feLNFuvHljfWIa2ktTfK8A/cpdhmOyWWUSlQZMqdvZ+Cuc18D/Hn4EXWkGa7t5bq4gnjw7S2oCzLnaYy0IIR1IIz3xQB89aBey24PlPbxRoql2jBkNwVJSOQI3KlRlwwwvYHORXpOl6tbzxrbjUHiInjQSOWUoxIDzo4U+e7HI2Y4Bz05r5qNtcaC0wlvWiW2kylr+8eRVT5DG4xuQrzgfd455rp9L8UNaxwiC88uK8lWViIlnmUxglpWVx8gYEDj+9x60AfaWiT/ZrQEm8jRS/2drVFSV3Zyn+l+YcLauckbPlY9O1ewQw3V9pNrFcMRllt5rx/nhgiKieGSdVUlmBYqCCfmXJAFfGGjfEdIXiF0P3QFtFJ++aV8RcqICp2kiTLNv4BbA4FfTXhz4qaRf2cNrIkE6gQJNOZSiWzRP8v2oQg7n27cfTHNAF+eW4hklmhmmmtvngaWZUUFS5jdkOdzO53HhSeeOlUxE7XdranfFZwN5sayysULnOV+1sB5TkHgZx+ORW6NQ07U0uL2K8tZITdM/2OQC4O1MRKkQjG5lPBAxkd+RVKC3s3jvI7zT/ALMzyqY5o1YtOZAWiHktIWhjRjySoHPJzQBS1JLaSyfTrtLdIQG+ztaRl7ocJuuJZwNxyQASpwS2fUVxZsmtb5hG8UEkpjmhuHdwIhEAwgQJ99wFxnkkjB4rb1u5u4pLdJLUPAhKxrbHzZJIhGUaEZI2MrAMxz+VcLZX9/c30dvODcPExMYRk+0RwyFvLZWlwp2v1zwSeD6gH0toHi4WdxaO1zdNDZw28l7JOVDxG5QRh7cxv9/Jzg9MdhivpzwR48tb6SKys5JzaSFrKSSZ33XGFCyOxLcxDAOOjEcGvz/juzZLDvtjNEJ4GvbjE+9x5hL+bhf3WM8gA8njivddA8RaTps8ckMEc0M0ccNtMrOgF1McqZ1Lg/KCCGx8wb14oA+/7z4Vat8QtJ+y6PLPcXNndJLvRWaNk2ARNanDiIgKAeCPlx6V2Pg34R+NvCWmNqGpmW3tAksEccxErsySq1z5luY0CoZUcrlc8ZyetYXwE+Nmn+GbKISNHO9sJIJZ5CHWMzoHeHMTHfAACFYgkE8cmv0G0b4j+G/ifbxabLaWEFlNbG7EkkqRFFtgD8jrjfuABI5JJyaAPFNB1G6stLtbi/Wa4E5ntreaSIIYYCN6xtEwySxJ5Bx3FelWGvx6aY3eNWhKQFPJXBjRYjujIUnDAg5PYnnFdBcaBp7FH0yMlmint4VKhjbm4IKTQLINsrbshcZIXHSvF/GF5f8AhiyuQs7REm4tdRAaIgNIARNhomMZD53EHALZ4GMgHt+n+PInh+1wSSLBJBGxmuySWjeXHlorH76kBQDwceldhpOqXF+4mtiIoDJKrQrJJI0hRtzG42pi0YqqkFeDv5wQa/OTT/HOrpqENo15FLZTzBJo45Wkjs4o1MiyYZFj/wBZuJIOCSec5r2vwv8AFG6/tK1tbO9a+sbqUW8ojmjUuYyzXU7QWxJT585ye2T1NAH3do0mnx3U/lXK2c0KLzC63JWORSCJbeQZeX7QEO/n5SCQBwOv0+A2ch1NLt2VFU3EzNE8DSI5ERkM23YjggMCMBhjJ4NfMeneObpbi8ij+zyWgtoJ/Jj8uWUxzYeSS3kQFlYNjduPJY49B6BY+JpZ9LZ7oXfmziCbY00c/wBnkztjR0iO102A7lOQo5zuoA+g7fXpYC87M1zFOfLVYkjHlTkkCbYp3G2C4P8ALtW3beI0upIoo3spDbssUs0sxUOhkk8yFF7RljyD0I5x2+U5fHGi2d55d3cA28myOSa2uJZI4ZmAO1FtgWhTJI+dR07io4PilY6Zdf2ebiK3gcTusiiMy3EQLMFZpiMFmGAf4jwDnigD7dg07TLpXbEkbK4lPmyBAkJjEc0dv8wBQspA5wVwwyc1kN4Z0nU3/fWVsPLlf7Om6SMyIBh4HZBu+9yGPB9c14N4Y+M+lX88Wn3ciJI0aNFHMzx3SPGAwhlVgArFSpCk5I7HJr2rS/H2lTtIIZI5prkCJ7ebaskKklwYTj7/AJeMjluvHNAGR4i8I21nDLL5CxQxxxSiTzI4NiRrth3ssBNxsBjXGS2AMgc48a1DSNXMo1ESSi3Jt2CwvC6okMWwzMQANhcZAX5huHGa9y1nVZbqwmSNI4nmleK1kvJDLZvGY90geJxiM7ORuIBbgc1xNhFb6laefGGntbHzLOQQQiMXTTuwMxV2wY0lzj1HHXigDzrTdXkjQyvbqsxAZkVjNALUSlJpZUiyY7lnVjhgMZ+ldwuuRR7kFxd7RHLdb0X7UqIqgRAQHnbgsGZcgEEkg1yGs6RM8l1cW8UcZsbqMM5jNrHcPKBvtmRT+8G5ixbG0YOSK5SzsdShv50upJGnuZnWONJD5SwhCBbO0ZOISuOehxnJzQB6/Zpqeo/ZYLWS0FjcrJJD58kkgkn2tMzSBUJVhCcojYO7p0FdnomnX+lXlurXsk6TwXsZiLEMk63EZjabZMv7wCN9q43bQMjkGvPdEttYjNtz5FrtTzbeKQSqESKUGRcDCtyqgg/dIJ716Np9zbR2nzQ4DXLF9sj5tbqRd3mu5Yl1dSN+NwVjzjuAe3+GdXS4ilWOeVRBstijNvnV9oaWWNSxIUxnpnOMcYrq7bU7ie4ntkeSS1WAuWcgRwRREsrS/wATOcYz2z6V5F4eXe8cFrsWeYIU+z3GxkC5cKfM6ucEHPG3iu9gmu5ZQzxKsEqMtyiCRZlmwSJWIHzQAAHaR/8AWAOugubYmGW3kyMl5SgeXHmOyMVxyU5yOuOnat9pQHACxB7dEMyuhJkjdT5b7v4SQMke/Neex3MUKnyBJLJhN+3CL5SvtITjByQ2AOR0POatNeT3MymKOQxvHIj/ALwB0wxEQky3PBPXso9aAOynSS8t4ZkCyG4k2upO4NPtJjc4J4WHaOR/Dg89ecvtNkmgYEshcyLK8YRVzhgzRgHJ4CdQOc46VZiunt3CKpjVIw6yKzfOwLLt8sj720Ad60/tIuYGt5BLJtK3DHCAtG7ktGQCSCep7jOOuaAOWns0XTBpb+QtqUgklLBnnEjRhnkSbbnziWOD2BxzxXO3UelWf2dbWwYrGHRwzHdNEZN0rOScByix57kDHXr3TiBGkGDHDuIXztqeWCxCKTKct/hXIXeEnwH8xmEo+ZMoq/MoztGAOhB9gaAOb1K7XUoJbiO1NnFcSxLfNaRiEMkcuEMX8MhZdo2kEjHSuJurC1n1G6gtrOe3hkRrd4ZEDxsyuHa5CKMeZ82QQMEHPrXpo0e5lsUSIx747lbl4Tlo7ojeI1jKnCHBbOeNyZ9K0l8NJGIFtYWN1NbyFXmBV0diFG+Qnhd6MRkfdx2oA88EMWm+RbywCfZJa25OcTSK7MuJcDaqFHVT/ENuTxV6+8NMtxAtpZSJA0boVLpIkOxVLiQBtstsu7ALddnHNdnH4ckS4XVJn8zczCe1O6ZXZUMKtFleG/dg+vPeuwtbITxjbHuskIS4RSRMqPlHdUU5aUOoGwZBABIHOADg9O8MwWUCRNE8t15jSRyBnEcJKxkJGE5MRAyCRtwQM4xXXi0WJCdkZLZaR1ihyryl1jWUPIO6Y454yfWt22thDsUwyQQ+WYpfN2uxOTh45Fztbj5l45yACMVDc2iSQXLpNErxxYUx7zGJFZWhEu8DEhVieeBjsaAOTumW2sHVo0Z0YzM0W9GiVkCszI5+UsAFGM9NwG0gm74fvIESG4nFx5CRb7e3CxSGOQXSxpK+0ku4Mrrt5G0Zbg1yniaOQsLWVp3DiNgyB18vALQLIqjM6u6nBAIVSAcVf8OR3JsrzUZonMbqgs7SW4hSUXcCPLcStGH3BQEjEa4wWO5vlOQAevaXq66grG8xau8zABSqJLKVWWOYQofkADsvTBI+XIIz2NhdWzSq+0K9lI0kLtuYKgRY2fYe8ileOoLcgYr5+07UnvtSluXIs4TOkkFvPIheOOKNJPMuJEYqsrtkkA4DOVHoPS9JvZJJjdXDCaGR9xWJh8sD5Zi6k5IB29jjGCKAO38RqJ90KAyRyRqgY4xHltzx74+PlLMv4eteeXehRQPItmYUgljjSeNSXEwkZ2dyHPzsDtHIz6cCuta8NwVtQ4VDGXYruO0OckZxwu7OT6+1cve3rQAQvA+0O4+07SGRUYkbSR84Lg9M4z9aAG6fp4jt5I/JRZnciFHZXQpGBgyH+EmQMQOwI9q1nnhEHlTxyxylBHI6iOT94CCFAY8Lg4yuRgYohmj+yxh2CNJEpjeQ7ZCzZwMsOCSDj2HvWrc/YoYI7jcCXttg3ggknq+T1OP5UAcfeSXUJwsu2BreUrxlgwXaSSR1YLt9B17VbtxG8NjJCrs8sZSbJ2i1IXy1BZiFmU7ck54zj0qSae0nRURP3eFSSV8qrZxkBWIOdxPPft1FaEctssYWPy4oVDW7ICuHIG4uX6IcnvjPvQBQa1Fwu2ZlCvEQxhQbGkQbABxnO2MA56k8HGCcdtPsY43jLS4DhdkaJtIYlXSXfxy2enY+uRXS2+owMjWM1vtYhzbSKQMyZbY7NnkYIHfgcE5Fc/qkIiMrSMQAYVkETbt8jH5ThD8vUZ7c56GgDzPxJCILeWGO0LyLJLhY2UnyNmEJRm4UZHA5x+NeTya5Bor2t4kvkyW6TRXILqEleUxkQqskDgzeS7AZKj5SO9eweJ7lPsM6pPMtwtw0e+MqZDKo+SDcf4DEFOenPWvk7x6txNa3whjjuZbp4BMFG424jUNviKN/x8Erzj056UAaXiDxvYXd/Yz21nLFd3FwqSLKILRXtm8yK7VkVjvDTCAM2QflyMc1654R8S2senrFcRp5V3E9tDIMRxWyIWC7YmP71fMLkMck+Z65r8/b3Xruw1KFL17i7jl2xI6QyB4VLRSrEjlcRNtznJGSOuOK6Of4lahpFklxeXpsdMhjCm8criyRBuEd4YwQ0jLG3lDAJZwCMYoA/SrSL2y0eeO4tpIjN5QiiRS0sjM+SHx0+UcHsAmcdK6iDxAYFLtc+XvAlVpAAk8sm5sIAp2HKnjgg9etfln4H/aQt9b1Bba2nea3juJUzPJ5NzIJH221w6Ebog8ZHQYBGTivqK38bX2tRaXCk8o+x3F20sEjOFkhjWBrYRlV5QOgXcODktnmgD6e1DV5Y4SzSrtc+ZlMM6gsBIWkbHzbmOB3GMcVyt1eCW5a2tfNlhxK/wBqm/dlJ1iRwjlBwBKWwW4bbx785pdzAxj8/wC3SQXAMc8gDNDFKik/IrDcACqAnHJrVuFeUwxyXiRW4SOR7hFjV0Y42ySszY8tScENySuAKAGpq5tXZJmS4f7FExM0nkg3Bcs5Bc4B259/l961tJn/ALWuCgvI1heJC4gkRt6yuVY4kwRtUAkqOCOteXXekyxXzxG5hvEuZDJFMS80d1JO0ibCsX3XG3OB90HnFWbvWdOsLO0tUsXtbiyW4S6ZxHGXZFjjDGRJQSgYHC9wuQDmgD120t7RRJBDGt0sFxtilSVZQ0SyZkcsrfMcduuTjHp19tHEFJmkWB5WLKmd3mRD+IbRwQoxjOc9sV8+ab4ouUv7YF7ma3VXaP7HCiQMhXMZfyj8qknGT1bOcHivUdF8QQTyGBJkkmMe9FkZCyb2cukSsckjDZGOo/MA9YtLezuDuEZSGKJydyFlkdQGWdBj5Rzj3KnHOa2pHTTojFDDMwmVHklaYQqu5Ax5XJfrjBx1wfU8jZ6ihtjKSsaSxhIFYkuwWQMxdEB8skq3Xn1rRt7ySTzY53FwtwWmWPO3yFJYohZsBQVT146GgDB1eBp4P3mPLilaVCgaZssSGdl+bByTweeM9+fAvEOkxSXcbXDmCB3driPaxacB32OqqMDCHGB6c45FfQtxK5Ry6G3VVB+ZkMUiuSi7ZEY4HH4Y5rhb7R7e5tGlUFomeQjLBoJHVmLR+a/Ibk8L69M0AeKWMVvbXM0zT3LNaxK9tiNDCrIfnLgDjCEAg8960E1GFY5pTYrBI7xxs0m14zHKxdGSEthWJDMMYxnPGav6w/lM2nW8fkNIHMkUioy2p2jM8DRAmVWVQOcgHOeleX69qH2e4jtpZCzoFCStC0azrswjZbjK5OfpnpigD2pLxFWxluZHmhu0SCJoyiOo3FUEqI3yjIIHAGAOfXsrS7tYhHFO6LbTo5hjt2jeYeXuQtMUYkfOgPOev418r2viiOJ4LN1kjDxyuJmgcxkQgIzxNnliT0Byc5Ars9OvrtEWVLkkOgjKOpwgduSVXlMhh19aAPRdb1lY3aOONnaaLMrvJGq5VgFxkgBgCvHUn1xWPb3BlltxBeCNjG4wqg5wrB98pGH3D8s/mSQSzaXLbSxRSXInaWMGFd5jhjXeA7kEoVJOehIwDnimWOn/APEoRorBjIHeVZisgdTyu2KNDzkYOCMc5NAGDDq92uoFYo/s62TSpD5gjLTNJyvlKTgpyQD2I/Ci3vNSV5LkOyMEaSRMNK0qhhvYRqB8g4BI4AHpXRv4VuJtGnDyTCd5DJGot1cZAUgSyqxYEBm47YxWPq7DS9Pj0+xg/wBPYxxtfsjI8RkIEqNyS8DL26DqcZzQB0/h7xXqPmpMIDe2fnIZI0wUjB4KyEH9383OD6+tdRd6pdTIs9jCloWlMsIB2SReU5+Xc3BBJO3J+bPFeSaJfTaOhRhM0Elwz3CLl0wMlvnX+Fs/Lu69Mmujh1WHVXkky3mLMsU8jSiNJI0JZEhiB+aRVcAhc/coA9c0O/uLwK1/NdfaUYnz5igAJOduwEZGMfnk101/eQWhLzQJcGeHzRJGw/eEfKT6CTgfLntn0rx1Wls0WO0uZ5HbesCSMZG8xiSkjqGyqnPfp+db1zZX8+npNch2LICRE7MjS4BKIYzhXznPQelAHpGm69pr6cbkyqzsJFfaCrxBQVKOGXGen1qkfGFrBBNBO9z5IZdqpJmRWYgRGRMYO04PH96vE9PW7AuIbea6llhDNEkeBbYd1LedvOZXGCOM8jFdRZ2t6ZQlwoEpQtIEWTaUYZbau05A70AelR6+rGONw8zkPuz0ywBjfKkjGR+Fb2jeJIdMuJWNvHNLOpMpLlkVwOZlZScHHGMA54965LTtIM6zzNH5aeUpSXLkEJhWHAyDz+daltpnkxTL5K+WuzZIRltrqSfmP3uvP178UAdTqnieO7hR5NPhMjqUgWPDMsZ4WRvmBZ8k+/HSvNNY1iTyptNFuqTzlGWZQ6IIictENw+Q5PTI+9WxLdraTIVt45pFhYhCG81FTgvs/iA6ggf/AF+cvdRt5GaZxGpMayyyOpaNBlsgEDKOB6+lAGtZX0whzIwOxcBHYZOcKQA3PYVoW9zEFUbUaY7vKKqw+YnPzAj5uv5VycOsWyW26JYpIiV2vKDvO/ODG2OR3yPzqx/bUSBVkTyxEF8t8bSjkEliT7df580AdqzTMskUqbZCiDepISQADhMH5SDnjrjsOAd2zhjd1MzDDxEF0IyW3AlDg/M2O/TJry+HxgolaAuk8TAgKWGduSFkjdjjeCfmwcc1Pa+KRBcPE8igvGWETAlh0CyIVB4J/nx60Ae0xzWcC+YgjDCNsxy4Vi7f6tSxA3Nxnjp3qnPqNu5Mm5YDkhlQjaxAPymQn5DjsCePpivKLvxYm2AXE0cSt5zMsgZZUmjVWDB88tjGOvWuIuvG6xMJnPlKrH5JJlAeOTlJTGTkOevT6+tAH0DJ4ktEiVEcgI0iOvmqCgTnBDNkDHrSS+KbeOKd0meN0COi5TLxv0KnufX8q+T5vHltLKyud8sivKiiRQ8yqjEtuViARgfewTtrEm+KTyW22SRXRF2XEytEZW5xFbxlekg7n2680AfVGoeN1BVY3KxtscvLKuG4JJRicA+g6gkiuavviFayRmMl1Zd0JMsm3LqMMuDwD/OvljVfHM8qwGISRwRxusxz5kbbFDeZIR91yCOR17V5XqfjPWorqO4Vjc2LMkyqJJoZooQxiUGMoRKOepwxzk0AfU/iH4hWNlbtKLmHbI0rCPzyQGjDNIZUB+QHbjnoSK/m8/4Kh/FPxDr+nXdrpqPp9ha39zO0AlZRJKyRgHbKV2BgeFzyHOK/VL4gX2s39mbWwyFdJJwqk+ZGxUSiSQqciAxn8Tx1r8uP2tvhdrvi/TLO4+zJc200gt7qKRV+1SI8YKEusjMJdhcqpQfcxwTigD+d2y+J+p2N7eRq7QCZZX8uNVH2gK3LSjduilA6Y+XGcGvS9M+Ist6X0q7vbdmjjgBjaQGRXVusKkgNIOcKTtO3r6eWfGv4WxeB9dn8u6DLdyTCCDcyRQSPMxD7kAKsqD7pABweO1eJDxDBYxLJ58dxdxyOsrOjxsEjGQvmHGGKgbCeCM0AffGjfEC50x2tZpI5Y2KR75YkVbgRgmKHz1fas7AgnBOe3YVrWnxHDWkhiuYofsjSQQWWZIoIDM4MgnQkNKGUBBwwHUnHJ+CofGs+oLbGa4eNUdrxI/NAhg8s4CM5I3TAgYHXFdEfF99cXM0g1ASXEMaO6RACNYEA8ptqrguTnk5znnigD6ou/FcfiOe3ngkSyQXIW4ABWSK3hU5eNVXlWYDHA/TNcPrt3Cs0b3l5K0Nw7nyWJFwY0fdHGszkJGMYBxnk49K8z0rWYp9UW4ljku1vLTE0Y+T7OY1ASWVgwDTDtjg9at6hrFvLBGknlXUhby8KH3xJDIHaNom+dZCx5wOg64oA6a+M4vZrqGCQ2941uzI24raiWNV8pJzhlj2gEnGdx49K6Sxsmls1me5lD2sYkiibaSrW3MSsXxv3Eld3QnkVzE2rWEP9n6fJOZDLI2ZI5Agt7WSJpIsxud24KmGZuBjjnFUtI1yIRTQq8gRnnMEm9jNHCNqFpWIO+LkFBjGcsDjmgDu2k+zz3CyhZGey2LczIGkS7dBuSRkG1oxGflA5GPXpNaz6ipl23VvJP9mFuohAke3hSUxtPErDCuYwDgnLA5zmsOwuri6aNZpIZrK6IWB5C0MsgldibhlI+QrGMAd8cV2un6RC0pt4lLQX2nG6hkEqrNHIhKKwLEM8SgHtyOeaAJFmu7ee13W1veQK5W7EuZRI7LsIKhs3TMuNuxWbvjHA6eW9tx5N3JBdzB0m8q0gEXkR7QlssMeXzHMP3wI6qFx6VwFu+n6Zc29tMs1zPbSmbTy10EhmEgKgu7sNsRB3KXIJJG3INdC0/mwxpJcuJkieOZIrZkvMQ3O1mL98sBubA3ZOGOaALV9AIpY5oNQh05vswgNpMtzbxxu1yxhKfuAoCjLguchjhsHrkvasLi3uraP+0TAZ1ntkliDXMHkiEXMYdw6qZFDYxkFsEDt00WlwTXTWUguT9tFvfmG7aSO2ikiH2Z4khM28xjBZt2FLcg1NFbq+vQCxmtpYFu5kiRoFaUwxjy44g4faj4ZcAttPUnNAHl1zpl9JdyTTW1zaW8VrMxsGJu/IniA2JBF0aUOXBcsdpGRxWcJEEUavK8cC2LzPDIdrW7eYCC8zDLyD06EjjOa9NbR9RspTe2906290ks0VtBJNFPE0i+YLuSKVQl0wiYgxjeCc5ywrk54Ybqw1aK2sxL9jSH7ReLJJbpez3EzEo0TRhSsbBg7AhARjigCibzUoEh1S0uLiRPItkUsmHi82FVMzhFGwBTtwc4PtWZf6vPFp72z/AGk28sYhiVWK2y/O1wsuotKEJCMrLujyNxwxGQDoRxXH2d5LcfbDcWZ27JPs1swRmctLFKR5boY3ABALZGM5Fcz4g+16oq280LXTokkxSOObyWxBB5lgzOqCOFEt4nI5BM5wSaAM5J54oDeC9jfzYCwt1gXzEa2H2VdyyMyygSBn42lg3A7VFaPDpd3FDNCgD2kUdw5hUXULCFI4XFuqkIvm7nXaM4PHStiw0aLU2gQRyQW91PcWl0kqMrWE0EZnIYY3KrMBgn7w556ncsPBdxeXltbzut1LPKpkuLecm6RWi820aYsMRRJb7VOSBlcdcUAYujrbKkA3yxfZpJbWRbeV5UnWRzNJJOz/ACxusOzIJB3ErgkYr17QtO06eC4jiW4SW7WKe3KTrFcTSSSlEDysf3URKsVRT90DjFZcmkS6TDNFcW8t1BKLQw74YwsUUZCzzO8Q+c4C4LfM+cjNZUmt2U3iSBTDPF5Pkxjy7eSW2jurUH7OyxZCoRHkM+eD1A6UAfSHhGw8qSSztZPs7GDz7mJvJkmuV8ppN6s8nynYkw7ZM3TIrt5Yy9mXudT8p2Bs4yYmEkkcEzgKZEAXaBjgHHua5rwONKhlsruZZC3mWs1rFcyB4WjuVVont5U3K3mh5wVYAqVwD0rvbvTdJu7PUb3TVuLlBuIt5BIDAkKCVrqzBPMflsGIJ3EcHmgDyDxkDZ6ZLBOzXU72keXhmWKBU8tPssYmTOJyPfJ68d/za+LcUVvqtxvtrprIzNHJEzq89u8gL+dNcA4kGSvl5OdxLEAmv018WadNc6FIZFjlmVoZ9PmiPlJASpjjnmQ483fGpO08qGyABzX5d/G2KSz1uNN80xu4llMUbttmUQJG0sKsf3kYc8k9unFAHB+FbGW4unja2WSaO8jnhWZQubQuyyyXJPDPwu3B+b+Gv0r+CF0mmWJW+t4ooUS1ybkgsAp8w/ZA2A4SYlsZJ+bCnivzj8DXslvq8ZnczltghAG6MxKuPsrN0YFjuUngcA4NfdHgGLUm0wxT6gU2I7x2EqLLK7XJ83ZGSrMJlDjoVPfPqAfWEesrcWOpGXUTFCt7dXUDyOrqsCbH+yXaYLGNpWG3ALBUXPNZniJLW2+230X2a6vJrJbySEeZIIZGSMn7EoAZMCZTz159OfNLmze1tLGIS6jefZ7c3TR+S32mCW4KgGSaQ8xKoUlWJPGM5Fb99dztaWknmC41S3mjt3vIy/kTxyQkiCUFSN+7YGGBtIGcUAY51q5vo7WKGW9tr7TIZxDEkKFGWIiSaW4UD95GYz8o5+99a0w8t3GlzrUVzPaTpIsQtTE80gJ3w+ZFH0aInnPqavWVoNLvbfEduZbyK4tWu1yHRm5EsvGAojXaeBgHoOQM3U2vzcI1m1vKXLvbyI0CW9rIHO+LeqkMrqcg49M8ngAzL3WLHyXEUZiksoXhRUWIYmDFo0mEbfvMKecZ6e1UdP1XS9PgETzXBvZPKDCNilrcPKRIYyGwPJ/eLnsccc1ymoxahBPfXVnD5Vr9pIllyZClzHmR5fJP3UdmYBhkHORxWTHfzBZZr6XzWt54VUPJiQRsdrW1usaHJVQCGYduvUAA9djuLK3Vl1XTWma3u5YYrPSQttaxQ3kRLAsxzuLkkuOBxyOlaOmWOl3KWstpDPYxPEzCdxHLKUjldWs5WUEvhlBLMAcHjrgecwLJNBLdQ3gktknVp3kUMA77RtnupHUrIPlyqgkc8YHFqz1W+RLprB7a3BluLh7hJ7ie2SGYmNlWLzsggIckADJGOowAewC9sYj56xQT3Rt5PJ8mNo0tljQbkHyZCmQOBnnoDXE6sZtStJdSTTpIbqWJbZmh1Kf7QtoCZgrLOjBY2CklSAP4RWHfSx3ElldWn2h4nQR3Hkrg3DPtLMsbvlQHy3I4Awe9Dz3NlI0tvdu1vsuYpbJY3k892RhFJJK642gMSQp+U5H1AMeUXtyLp1gmhktLdZY1kZTb3O/5P3fky5EgB/ur7AZrHXTo5rTdBLC0rFmjshMYX3o+6R5/MA3neCBjGOmc1vTpBbz3d4hWKaWOMRwqsiS+YUKb4lLFQxbkFsDBz0IqvDDp0Mca7w99eR+S5nZsx73JZRbuoBlZycnIHzZzg5oAnSG9vIBdwRx2zyeVFIk8huQ1vHlJHtvMP7qXhRgA9R25rI1TRbmyO+ZrAho4ZBaygvIFlbHmGQcqflBIAIG705rWfR5rW7tmZfJsrXEvkcOspB+dAY5CFXbncM8npnNSX6y3n2q7sprYQRlY4orghbhpW5kWASHiAxMow3Py8A4oA5ZDCPPl+zFWvAUXbKPKWWE7QsjRnAUqAVDYJ9M5pgtNMuZbJ40ilSdXy0juqGSIfPbxlkUOSQwGM/d4NM1TUTpkG61gVJIWhtJI4GiEpuZRkTxISQ0QOQS2CN2e1VDcNqWyGKA2/kXYEkjqZ3W4MZXbHKABDGhYsxUkHPB4oA3tE1T+y7+c2mnNDYXEbxySeT9okjeMqwaTy1YJHgkDJ5Ars9X0y1uy15qjJMpFvM82nhLaGyt9u9HRFJLqc/OQMg5rz5LHUtKgnsTJKWnkR5JhDMIY2wSlzkr88eMAqeu705r3r4WeDIvGFlqVjf3sdzPawIMvqHliORgGQxQxqfMjIPCEHI6DigD5/wBXsrCG4WRnjKMrMrJEZJC0mfJ2yKf3ysCpOOQBzjNMs9QlSa2tyi3E8TL9oXZJGblVb92pKjBIGPl698V3HjLwxLoF1fabJbIkFlcqq3jFhFMu8nZDkbhIrjP04HpXCSarptwBZ24kivY382cJJcIluyE/vkZzlSVU9eOfTmgDe1rUYBJbWkIht50ZpBcQBXFu5zJJH5ZYgYAxkgA5PeuaOpRlWuWuVDy3MwDgCH72QDhYzhSBkkfL71ag/syG8E6ut0txIom83Ikl3EK8Xz8hue/JHPSo0sZ5nvZJZn+zQmaODTyFmh53MsTSbBtYqD39AOKAMDRZrSO4aaa0XUma7klSNXMoVYyWL4BLEcGvrnwdp811Npk1q0Oji6hhaMI5bzQx86QIBlgSAVwwwCce9fO3hjRpjerceRFaqV2y2SxDzcsv3o5T8wTb1ABz2r6s8B6QNSurK1knmt3txDDCjxFNsSKfMeCVpQA4ZhxwcfhQB+pH7N3hueOwguEWB52IugPKZdiAZRzvxlexB3HPbtX3dp1ol2sFvfW8a3AuFnRWadIBAo3syepDgEA9/avnz4A2UdjoMU0k0U8tvp1vbRzuoSSfHySAInBJODnvjPNfSmnXL3mrw2iiCxaJpUKAlVaNk3K7NyQCR16c0AVNH8Iabql1P9sljEclxNFsGCYGRd6zsoyShkYgDsR714T4l8G3Gh32oaIio9jcNPFDdfNJLLZ3FwJWmlfhd4Awuey171qtvBYRN9mjvFvWeT7TOC0W6IE+Y8O3aZMjJGGyewNcVqctrrN7ayGGaOC1wlpM0Um2a5SHY5uTIflicNwCfvfoAZPge3g0i3hVbhZ5CXjjhaUCBFGYUWKNm5JQ5yDXqr3RaNbaxnJu51jKX4KxRx7VARFzgIyu0mCvLY4zXBpoVvY3UMt3IjqoMyWkaNIluJRxGLgYUlCAevGcHmtv7bBAvmwkSXHyo0caO0ZkmA8uRoQMjg/NsyFA4OaANbWPIvba5VJJptWhSKRb1oFaNJ+BNLFhthlbA5z9arIjjMFxsaXYpEUcYmjkkuuJJsu+EC8d8Z5FRadqAuZ7tbVLiZoisl3C8Zkij8vBfyVkClk5HPI/WtFI47ya5m8kJAEinjtnd1kZWUQKEkjJAjQ5YoTk+hIoAwdZ36YwVrKKK2Fs5Mp8sFFgGUMSNJtmdmB4Via4HU7dZFthayXAtWKiFkdW/eSDddSTyg+YXKk4Xr8ucda7bWrOK+sZIZJGi+yRhokMruxdGOxY1foDnLdgBk4FcvFYwT29tNcNHpr2dwVhTzS6IrL5XmMik7HLH74LLjLdMkgHSaXZNGFW4eAiCGK3lWIDz7pJhuhxk5O0crnkHrjFdoNNJt9s9w0UsyFoQ0SqZoV/5ZgyDCL/ALROPfvWRpQtriSNnitZBA6ArGXCOYZAoRnPzbyhBAyCc8V3kd1YOk6MJpXnuZokklTKRqFxLvbGIbd/lEYXnIoA41rRrgo8qW5ZWwoRQSscJ8hWJV8MDCSxP4HnFPZfMWR7aEqp3wiVmeOIFodqiEKmZGz2PryOtb8NiLXH9n2FzNDJcpYPBteWI/ZlEhufNGSItucJncx4I61z+upfX01rZQ2twLZdZmW38gG1LSKE2xEuRub5047Z9jQBoQ3AsrS3ltxdahdkneoaAJGo43vJMQVX3PHvWf8AaiUiv9kwspb6LyoZY53lF5GivPAWAzInmYXLfKQeDg1FbKbLUzZTWjJOYApUyQzRwm+4t4p0lkGFjPO7p6nNdmdCaC1XUnW2RbMPDJHFcrK10YpBFcyCLcVMauANyDdg5HSgDmhb3U9/MWINjM6SOUneK2hRm2ibzYwQPmP3XOR6dKu3z2FhNFqFtGLd7W6gmuxHIZZGLxl4EtmJG/c4zFgnHXpXOaurNEqRyvHFJeGDyYbmOSCVGkBiaXyGOV2jr2PB5qa4sbqSOYS3NtL9jnhuZokkeKGRQculusalm8jAKgDhuD8vNAGzMYNRnXUoJPJjmVmeR3aKe68z7yqjjBYY6dfmrUh0i/SW3LXh0+OWwFrC1yyxptiTzFtoYouH3JySzb/1rmAImhsri9uIbewhh3RSJLIyzSBch4QgO2TPG3rnjGaRZZo41t1lEdjcRNJBLePNJOkquAYZSwytx5QHzLigC9qb2EFizzXCPHb2pt7H7OjnDXNwPMllmjCl2Ue/rXm+kTWjO9vJE8skkbF2baIGI/49m81j/r243JnA74rrdVm0cNDfyT3FxaWVnbwtZx2kvlXMEtwRMvyS8SrkYfoeMVzTW1kj3i3U1xapPO08ca5SSCwCh4nBEmTLgdeoz0oAiubu1065srfUU+yBZp5wpmikQwzzK7+YrtloArfu1X7uD6Vd0nVLLQdRmksPKMmoRzrdiSYyIio5kOGc5jl2nOVY9MV5BqBhuNbuLh7zUJ47FiLVJxb+VLawlvsyW07sGi3mZyNoXPljHJFXL3ULo6fHfN5stukkzRxRIkRMPlCOR57knefmyFyOcEigDa1JbnWd5vJ0mkU5Z4jIkbW5YSW1ukh5QrPnjup3A45ouYBHab4rhbF7ae3XyRJKwKp+/t3CtLj5vuyEHp1rjx4g8jTY0l+a0jSadbmIktcK0fl/ME5VEtyBkj92R82CKwddvLqGMwQ3bTpdR2jMdxk+zRygQs1tODtLrCM7W5ycdRQBbv8AxbJFqN5FeW/miW2SOdFMYgtedrXJBGGckLuByWzwOlZ1rptrcy2c1vLBHbXMc90oe4aN42kTa0Ai6Eq2Dx3PHrWI10Z5Ldo9LcSRTW8c2qzMHkvEilx++jJ2s3XcO3fFd3r9lpdu1hPDYwvFLE8E8trIziG4Zcq8qoflG08benbNAHKWltfrdSWV1CQ0s5bzreGJyrzH5JYhn94SRkg8qDlgBk12vha1lt/Ps7yKzXSbqVQ9vJD5V3ZSMRCZmZZPKZmaJeVXaVkOD1rK0SwaR5TcI1taq22xlleaaNLhIw7+ZJKoeMvB8vOMbc4BNdXosZjnD3dp9ovYykNxCsmEuxGxRNqykcqgDAn7+flzQB0UXl20175du1yizEzraRrPFGxQRJbhC/JAYNnkdsmvP/EUUM1mFtUC31pNDPJBfQNNbzoz7D50LFQqRJgBCcc5ANenz65/pqx6bYpol6UR5p52W2iaJRExRYSfLMpCsdzKAcYU1avJbcwyXctkkpuYgG8iFZRckqEkK8fKhxuzkDnGQeKAPC9JhW4vI7uyudkpbbqFq7SoLSAS/ddMYCg/cboB3rT1HWFmnaOeSNL2ylSOCQzjTtkSsYluEZjiXdjjGfVsGrqz3Ona15X2LZpl0CBD9n+WZpEDxRPtHzqrEZUMSmMEDti+IbeKDUmu7y2heFbNVnKrmUpKcbYEIwXXqAMnPHXigDmfEU1uirOIbkiWPFs6eW5jZSUkmEqHBZ2Hz4yQeor5F+ILQ3N7jUpEntkLb9NDJLc28kcmRcSPu+4x5/HNfRPi/W7Wy0+AQW2JJVmSwS1kRrhtozPl3jwzFuduAwB6Cvlrx/exLo/mywTQyZAmuC0D3MpRuFjjVsG2RchwSCwHAoA+TfGzYS8FhHNFBHeq4spjJvmDFjkOoIdBkELnPHIrhNE1aQpcI7PJJZSXE7eaC0ZRFURRGBE3MRLtAIHVvxr0LWdSurlkD6lLFFPO0UMDQwN5f9x43YbkQj+HBrkbuzdJXitrwIyQrHujWKBLslySMW+D5gfhgeQBkgDOACeG6hOnxzz6deWpuNzz2yqs3nyEsxltw7A4JxkcAZ6ZFOgvnkSCcRm0t18yCWPyVSQSOpWNnYkbBGqrk+uaalqwkSKXUnjn8sbpbWeNoFO4GJfLlbII4yy/L15qw9lLNG8FxcPNKJJHQo0axgkAp50cLLuVmOcnPH6gFiK/04WKpJ9pnuJWjibUFhl8tkZtgO/bl2689OM8irOmwxWEl4s9xNqH2xzBZNZb5JbYgZU3Ee3I4AGR2/Cue1BjH5enSW8wBjRriWCSUxxAPmN4ljU7ULDGTgAnnqcLbtLbXwS2dY3gXfMl1cOLiaUpuCpHGPmXHccH1zQB7Folnb6hbsLz/R71swWqJIgkhXYS3lBzh3bbnB+auYFhJ/adyUgvJpBDmKZpIyZFUkOxj3Yj75yB0/CsWy1CAxxJMqx6grmZGM7NLBLjDGS3B+WP5uDxyKuw66Xup7KQxQOd0H2+ZSiFiFaWISKcdcMMddxxzQBeupp7Z44ZbWWNkWV12mMvITghGZjgA5HAPT3qC0tLq/vIZoilvESEcSzCVY2kIBK27Bg455JYAdqzryO5eGdrsFLiGcNZXClylzGVIfbKxO9dvODgHpWZNqVyhtLMJC7NKNkltGxCW6ruZJwPlWTAzycjrQB7V4LtZIL64kRbk32nkQGIbvst2WYgSKr/AHDgjOTkfeFfbfgCWe42QTiyhkt7eKIRNiSSSSQ5muEckBwudpJ/Cvzz8J3t7C0d5p15d3kfmkXkBJJMiMv7yNwMgdBg/wB3NfWnhXUpNV04mS8n067m3LcTPP5QQqyGNYzj93EV+9x3JGc0Afo9pVmmm+HbWS1jhnuLmCRJB5uyW2tGdSW3MSvlnBJ5HAqCw1q10q0uWku4nW1V4miZkyqSkuZITHyzgH5euCB1rwDwl8UtQttNTw5O5RVEdtNfOUkj+yoyqXjOSJcgtyMHntUnjrXIrq2MulvY25SKC2HMm57hmwsiRpkzEg/NxhQTQB3mreNLHVb9DperzRNeyrF9klXfc3EsCZS3T5cCLK5JOPSue1d7Z7Zo751W/a6eSSSOJ4ng3tlWcwL++iADLjADYxXzpc+MxYBLVE+xX9viWG4SSIxyOAVneNnO5Bz6g+nNS6v4uji09XuNSuxKY4545VvFEEYcoTHHO/Ls7EfeOATxz1APcNGupJtTS4eRY4FSZZY4boxwAojBZrgOT8m0AonQuoBHNaM/jLTvC8U0a3bEXyRp+5glcmeEsschlVGEbSRs3AAGQAccV8r674+hjs4bgRyGCWSOwuHtnMEjxvHuVndSPtMgc7sL97pnninba/DrX2ZE1XULbmKCOeW2Z2kkEZK2r28k3ygZw2RuA575oA9uutb02/1bUBCZrm4neGEXEsYKLIIyZrc3KghY9rENnAOTyelbll4ssfD8UcEy3zsYmkgALQiWZEZoodqO4EgKjduUERnjg5rwPR/D19rCXri6lt7iO5EiWYH2O3miwzx3Ep3lWEgXGASRuwaXVtF1OU2s97cTWy2Eo2lHybydomiRVDSlmOSq7jvUjhcGgD1fxT8RYLw25+0vb20sSm6t0YnyoQrLcztIhOVY5boPun6V4rrvxBs995Gt1qDWIuLae8uZ4w0yzRbYlWFIQUSJdykdM4+b1q3aaeZGu1vY/JntlSJbllLtNZyc/Yg4zE25iAWByC3XNXH0LTWhtrxJ3WxjRrjUbeZEURykFZ4JjImJGGR5YBOeMUAePanqjXk7TyXGo28KLLbWt3KJEiaSXJTz5UT55PJYkMASAMEAc1m2NjLbXKiRrwXJjiVrjyx5hDx3MuDGE/eR+U4J3AdcZ717lYeGb3zvsNtp7Tabp6tJcvqtv8ssflNDbSjcMK/mTJk55UcZrQ0DwVdSQC5e18zU/wDSYYllcq9u0iSssEqyHKRbsCNmAJ3DAK0AeO6FoN1eG7EAuL6fzQiOkhQWNkVMot7sxsGaMYLBlyw6HtXpVl4UnluRJbQPLNF9iknYSGXyliTyHhkMwY+ZKCTIwPHABxk17V4f+Fd5JdRTiJhdXbi2ksFjwCbdkZZWZcF0KBs54wcV6Ze+AJl8m0h8sXCX8rXTwQJJHGsFsZrWLy94Zg0iYLjKqTlvSgDzXRbLT/D2npBcIt+88j3FtDDlIdPg8tpVsLmFzklpFwTgA7sZ5q9JZyXWp/udKmitJI4WjgjWNvs0cmAZ0cNiVsnJYZGBjnpXuUfgqG6U6i1sk7zxzXN5BAqSK9pbrucyt95B5kYVowNxVj25q1BoVpaGJllaGM2ytK6W4kWCIP8Au7FVbneMbs+hz0oA8+0PwFA11YyqsEsE739zInkSG68iUqgt/mXaCsYduvXAzmuyi+G9vCqQadbbEYvPKZWa3jkghUySeRCmdrrLj73Bzk8V6vFb2DpZWkCNbnTCy3d0UYyAkqchVXESMzDa+dvOc10P2nSRF5Mc7lS6yySMirIG81XEaBWOyPCnec5HcdKAOTsfh/p8sQEsP20SNcNHfPKYhEbjbJHcuytiFVVTmPqdpyK37jw9odrawi9g/fC4uUkt7LZF5tmiFIpbu4D5k3Sj58cnkDg116X+NLJlt4I7eSeOKI2cyiGRIXGftYfGUMO7fg1xOtaq11c6jDp09reL9oeBIiRAkMUJkl4UHLKQwGc89qAMi50CKGb+zrSwjW0+zJLBvjX/AEZid8sySDLea6nA9OtPK2mnxXF7La2sUCR7GmnIQb1Q7SB1c7gMZHLDHpWIni2WwgsorS2t7oQGYzGOZ/M2jLOVMpG624IZm4GSBVfXPFkE2miSCCW9NzCjyRsIjunWR0k8qPpJGpDbQOTjI60Aeb6vrVnNcTrprXbxmWSWWZI4g6AQnaz2wIIQyAMMDoCDmvO5NT0+6S2juLYvfWyySwJE4iMgZk3NcK4wFxMmEODwe2RWfq2kand6tbSW+oS6fhpLvzJBJFtiKkRxTNGNsilyBgBsDqKy2gZZFTUblLuPekqSxKGnkkZ5MxRSDllyw7EfKKAO0l1yxt4bQ6k8bzWsEpR7u4JmeeN8BCkSjyoAmAjZ3MTjNeW+IvFNlNp8N7GDvkLlZot2xjFI+EuY1UNj514Ocgmuo1bSJNQ0ueVIVN2FdITKiIXgLgQF2c5AB/HBwOK5a58JxWunPpckV06vB/alth0Z7dyqGWMbDmRMgnvgAZ4oAs23iKVrTznklihkaERPYKDBDceUAsEYYFlhkjOcHlcmsO61jU5JLi3u7y523kwCGZS3l2/lAGJGYAg7yQSoyvXirtubCCzVpZhDJFcW0yo0LMYHgwonMO3Ozy1ADYwc8VduYmmtrv7RDb3L7jdwSSf6ySN05a2EWSIiONvUY6CgDn/7VNmzW4l+x+WQrQG2D4IVRvDH725QCT3JNFdrYaNBrFnb32y3lDxIgD+WzwhAB5MjBhuZTnnnhhzRQB9aalpt9HqMcDX1vNb3aqzfanXZE/zNMGhAyd5AKjkN71aeK1kjcRRzSuHt/tFvqUbQK1vFgStbxRn93BvA2ZGSCMAjrsTeGL29FzFNOt7suUMN39mxJA6niPcGAJJHGeBWZr8XiHSkvYTBBK72bw2291hYZwsvn5OJZFVSV5CgdDkUAcb4pis7tyljMYbmKHMmnxyiOeZmbA2zRkB9qENsPIBHHNUNEt55vOjuw1rNbqv2YTS+aLgxfMJJXiJwAvQH+7ge3IWh1fUlNzJasIbWcuVWUqhkQEyOZJgp8sKCOCQD3rZ0bUrmO7vYnluYRNAIbQXMSnyGLZwUAIaJicB89G5I4oA5zVf+Eo06+ljja5je6uxc7nkRoioYOHgM74iVowBzzzgZr1O08Sm9iS3k8mOyFvbSG3vgzzC5GBKYpFCnzCuFUe/TFO01cRrcanJFJdLmaFVCSR253eWZXyTviBA4GcA5AxzTY5bNrlG1MIJZpxFHK1mFDW4PmeYhUYMhC/L3AOOOlAHeeZJJpwRIJFnhhR7XfLEWg89irXBlcjzHVMfK3UD5QT1429urvwzPp9rf3MEUbGS5a6N6XkuWU4jIglbdsO4EhQVyOelU/FXiuyW2+y2BgfdauLndtzcpCWcr54cCLaoAHOa+Ffjl8ZtJ0vTILez1i5nu7e23Fba4tXuICZGf7PEZ5d0UYwwZmxnHGaAPr/xb8TLOfTZLZb7yngaVZpIvLklPmE5kkcj92Cf4Rxjp3r4w+I/xdTSbW5sLfUbW4uXASGRbqTzRbTAF51h2f6w8gAHA5HWvh7V/2j/F2pwSWGkrMkk1yIP3MrTeYxDLG88KoSdy4G4ZUk9eufS/gz8G/iJ8XvFlk9/Yaja6X5iPeS3Ikt33OdzRWybDvBfJUqSuG7HFAG9a+KPGfie4t9L0SK6v1LwuI7QTmZG3bE3KExsw2evy91zX1Z8Pf2RNe+J0dvH4nkngvbd991AqXT3NxFcv5ixyyIwjQqh43bSa/Wj9mz9jDRND0+yuLfRoLBUt0WR7qDz7yUsVZ3WaZQ+MknkBeeDX6WeC/gX4f0AXJtNOjRrhUSVjbApNtHLTFlHmP12jIC7fxoA/HD4Uf8E4PBGmyRtJ4b827d7eSO51CN5BAUdXkZPvbX4/hYk5zxX6ufCf9mnwv4VWykfT1eaAYh2wLAkKHB2gE5ZCyrk9Tj2xX09pPhazsQgjh4jAiEbspUDA+YKuR26c9ODXWRN9kUIix/KSDnhhyBjeRwuMY7UAUdL8K6PpwTybVInA3yEr8hYYyyjsPl6Ee1djCY8Daqg/MANuI+TxnPOcYz/hWPHM0hy+5QNwBOSGHpkdRzUyXJhBUhXJAGNwJU9iuPvdD0/pQBoyMCyBtqlQc7VKrk46DHJxms+5kj3OAVC/KAxIALcEjJPXj9RWfcXhSRSfmJzklgsYA4wxJ69fyrmtT1FFK7nXaefLVtpDcYbBOQCec/z7AHQ318kA3NIoRAcYGRnOT82CBziuWudejjwyoyq+WSQnKPgEH6EcZFZF7ewzxpAXIZhzvfhwc/KRj5QMY569u9ctqf2gbYEZHiDjDPIFjiiJySAT97j8TQBu3msvcpDIxjOHcqq4QoF/jOfXt6+9cpc+LRBcpE90kYIYgsGOASMkMqEY3EevSvNfGPiYaZp1+La7l3RkAGGM7Sq/MAzBcqpK4z0GeK+co/i5qc96zyLZW7tuEMk8bzRSxRAAhVRWIk45yOS3oc0AfVlz4lWTUHtpCRn9+0qyD5lGcFZC2Rkj7vJ5PrWTdeLE8yWL94XiJKI7ecrNnBBmXoB2zgV5Vb+LW1uPTpFSG3lJV3lRURZAMpIB5nTk9CP1rbnspLWKSdZC4uGOyJnjCOoI3OrBuF75/wBmgDe1bVDLZXUrwxMU/wBIK5kSNUXbuBfqWGDjsf1r518QTRarJqD+b5DSBWtggcXIbO4qrRDCZA4zgdq9thGozoyFFEE0bNGNoaJoQ2B9/wD1hPt6ZFcfN4Auby/kbT7x0V5hcSoVjIQJ/rFX/Zx0H4YoA8wsvBsWtC0t5ZbsocfaBsAdvM+bbkNgHjktgHGfeukk+DfhuC7S2d/MtDBmSC4jiY4kHzfvWJVxyBgHjPSvddG8IHT7GSSVTc3D7XYRQjd5fIQ8nIAA5+vWtex0J579Q1m0kYTLyKqq0KMPlyjn5uhB2nj60AfO8HwE0o3McuiW9rp7xMJhIIggnCKf3TmMHIIx1wK17/4T2lmLe7uLCP7ZF5aJLHb8MrgiQGLkvyzENyBjn3+wdL0OK1tUWFVVmADFlw6lc5wCflJHtj3o1TQVmSKZkLS5/dM27aFIG7JxggnOB/jQB826L4BtYraO22nLZMJ8iIOsR+YsxOMkEgepA7109h4Js7eKZJLBnlVJTHPKyL528cMEXBBHXGR+B4r0X7EbMiIOAxUktLsZAqsMJHn5mbAPA6VvNFEtrGyqvnnJkjDCQhWQhSoByMn60AfmN+0DpEujJq9o8DQadewEzTqzrJA5wIp4FAZ48uTkqMc84xXxj8PtSmt9bi0650t3bCxvqIM8bqBLtEjCVFF4zRjnG45POK/ST9puBMiCVp4JLuMRwRyqjm4cEcuT922UEZXhieg9fiTwTZNZ6jqGm6rApsWDOLxAfMMitx5bsN8YxnhRkYwccUAb194vKS3WmafEtlGko8uG8lQCWAPtaSOHJIdnB+UDPtjFfNfxWs7fWGmF/Zwz2tmr3iNC7wXRnwCyKCoznt0xngdq++bDw34VaC1v5YIGmWExRNdMPNRvmaMruQnJVQcnrj1r5O+J2gxf2jcq4muI7/zFlQidYiqkhIFeGHMTkHIbheOT0oA+RfBttcarqQu4NNaJrVxFplqriSU3qOAS0qfOriMjJIxnGcV+gHhnwPeTXmkahPvstxs3lUFy9vOAPNMu0/6QAQTgDOB2r4g8H3cGg+OLbTjKbe3j1EOTdW3m+U2GCpHeOQHcnAxyx25AI6fq/wDB1rWaya6SR7nU7rzG3Kiw2kCpyu0SscykHBHBz+YAOvsPBFtrl1BMt1cs6NGTcxoYhOY1CuZIXUYj3AYB+Y4PGOa9Lj8DWdzp7WLQ3RllIQyWxcBAnJfPBOTjoK7/AMPaTHZRW7xzsTKGeQjyodzygblCKDjaCOTgtjOK9EtbSGOArLPK80zp5SRhWOwHBy+35gcD86APJfBnw9u9OuMztI0EgJVJEciMqT+7aSQdduMnpz3r1A+E7eYeaEKKuGCxpkl17KwPIY9xxk9a72xe1BSKWPayGNE2OTkkEN5yn/aAz9M10OLUqCgZmVWGVAVWbnbjHXGP8aAPObHwvEkRJEg88jd5ibth3DjfjGOD37/Ssj4i+JtF8CaBeXFxNaLZW9rIzzzBYcBIiXLSSsoGCMAda9E1O+stNikvbqeOK0tUDTzyEGOOQgnYxLgBs4H1Nfz/AP8AwVE/bAtfCfhi/wBD0zWo43n+0w+VAM+ZjcFV4lHT+mM0AfhR/wAFXf2ldE+Ifj7UrHT5LZ/sM0qwMhimZPLLqdk6SNuVuSFGSMc84z+C0drJ4h1IRQO+Gm+ZB0eRzkEPxgknp2r6O+IV3q3xI8UXl3Hbvdy3F3LcssLsVCTOTkqwJUY55445r6W+AP7M0l7qEV5qGkq9i8e/97ESckB5JUkYAiRc8ADkrxmgDyL4UfATUtWR7i5tr6WKEQSSWdsn75o5zgspfG1lxnryDkDFfo38MfhJaeGNMN4bIxKkD+Xd6nbpIy28Y5i8vdhWDc7z1K4PFfa3ws+DOn+H45Zhb26W0FnaxQsOpgIB89ldf9eefvEcAgcmuP8AilLFpIutP0yGSCESOBqUkLBImnOGItgpDWxVvmyME/doA+HPG+vvd3q6TbujvDK8txsiCRhgpRAJOisY8Y6n0IwMcF4dkh0u6u7q7iYmEBrOQulzJhJMoiHdgIZDjqSAeKu+Iws+sXt3dOyyQ3ciu1svlQ3McHyK6gjB3lhtHJwcVxdw11qcptEIiSCdp7iNNyuhGSkIKHKg9SD7nvQB6R4l+JcVxpu+E/bLmKFo2jctvjuFJC+Ww5Yo2Tgg5xjpivn7W9euZoRPIGkvLvOHji2z7n+8xJIJy3TgH5vy6+60LUbaCC62yYMw8uPapMqS7i5cHqQvfviuEukdp70SRSyy71tYUMoCljk+WyADYCp69T0FAFC78ZX9tayWkdnDGhjUTSzSAvNLEoLxXUTAfKxxtxyCM8CvKLvxVqkV5sYbWZJ2h1DDBoI5UIFuZNx2KA3I6YOQMV3ur+G7+JXOnw7hc+Q0tkIZJpEZ32l06tt69R2JPSsiT4f3dzM6XVrdeUkpmkLKqJ5IABZ43ZTsyxyB2HHNAHBPr16sllqE0KWDM32OaaK4D20yhP3U2GOQSMEtjBz1PWvY9C+J8ljaWtossLjfCUnWeMXE6khWV3kJ8xAv3dvauAvvh5eIxgihW6sl/dQ+UrmTBG5na3JIeJUJAZcnn1xXMXvhT+zJImltN8kGHt0dpQTg8CFF+4RjJDAYznFAH6e+FfjHG+giy0yNWvPJaJQ5gKcoB50tzGnAGeE68kHOa6zQNe0yDTLhb++D6hLDI80piDiRXbc8MVwyL5chByBgKvrzX5/+DvFupzGwtYYYlVo2EjRnZI207drw4G7Zjkk5bjPFe06b4keeeVbyGG8+zACO7t5xaQiRuBBKmcTStkDgknuB1oA9zt/FOnXk0lqIWIglEltOUjkkZEJKoZWUbJcnhlcjn61BqOq2emPpi2jqt5fXfzybQrO0zFnWW4dyJJUHJPAIG3qcDyq41q1mgE8Vhch4rZmkSFN1xbOCQxhU4MmH5wRx7is2ea5itra5kZQGUyG0ZD57MMkPLMjN5bEgnCcDkdqAPVdRvGkglsHezvoTcNcNNCklrPYnzCATGPvBmHfr3rJudS09Ybe3k1CYvcqytaXVvE8EIgkGZgytiJyDwTjI4Ga4Kx11o472W0eKdrlEmuNOdY5kcKnCxpKWVdvG5twbn5sYrifE/jyCygnRRBZRzQRQtBFNGxu5WJJDTlnaIBiflGB6daAOj8V6lYywtdQalDOkYbT1SyY/bW2Lki2iVsLbbjhwcHI3AHrXgt/qt9KHtdTtJ7Z1hkW3XCqt48rfuJTOsh3ShQMhsZ45GKyZ/H8YWSK3uNNivJJQodIPIkhjVSrRKwOWZyTliOeM1w+peMRdvBaZV7qCSOKCNgBHkvlmjlRjvmwcjrk4x6UAdSuqxIpBje/aEojq5EFwsqkboFgDDdGFHUE9Tirtz47htZ/LAe3jmg3GOMyJbkKCAjO/JbJOTnPPSvK9V1q+trmS6ud8J2rDAoZTPKr5Z3ZgPkmBB+8QcetYV3qdzeZuHMDlUEPlzfKxRlIU/wB0MO/vk0Aeh3XjEMZ5JLhnldZI2iaZn3quGiiilQ/KuTzg4I61yt54+nhtJLdXngEaxkrLOHieYsXOwK5AbAwAOwxXmBvXaW7jmjklKyAZRWzEu7CiLbkDnP1xWVOJp4pI3VZInnCuo3m5XAPluNwxwCufUY9RQB2N348u7lDLJcxv1SGI5MkSjkqisBs5HP1zUFr4waQSpdoW3Rn7PtJG2dD8pmZvvg4JPYY9K87eOSNlheMuQWWKcxsHduSFcKOCFwMn04qJYJ45AHZsFTMMt8xycsuMgjqO3f8AIA6KfXr6SSW2WfbDLI8zrEAPmGNuedqKCe3XPTmrV1dJNBDJ56iVIgZI1LSsScfvmYH7oYAHt/TnrW1FzdKj4t42dUOHVWlL9RuLfd/xrWis7SLzIpC0rW115MDREYYMMiOQ9TFkHceg/mAWIJ7p5Y7sQy4GI5XibMUkZyDIwB+cbSDx79a0rJ5jHM0U5lt5Z2j2Oo8ze24KwDDIReMduevXLfPdoTHHCLcrgNBA4y2zhthY4IwR35z2qujXMSxxsdnmNlSzDcM5GxlHAyO/fPJoA1bGy+16tDBB5spl2RvtTKMVzlnH8XKjAxnjHvX7UfsBf8E8fiT+07rFimkJNa+GBEF1HVryOZgPn3PFa2hTG8R9HbIJ9K/NP9mn4W6p8Svib4X8M6bZX1zPf61aRrBaQiQ3CPMiPCcZx1yTkDb3Ff6On7I/w28Cfsi/ALQ5vEsmm6PfQ6XbT6jLIkcLtcSRbvIRU5kmyQCBzlefWgD5S+C3/BCv9l3wrYWFx4z0+/8AEl+LMLcG8kCu1w+JJGVxL8i7s8Y6dK+2rX/gmz+zvoXhm90Lwlocvhdb20ktTeWDefKu5SVcm4H7v5sZAyCOMivAPid/wUQ8QwT3kfw+0O2nggjlUXN6w8o8sIZgLcseRghSAcEZrV/Z5/b9vvF99HoXxFutF0zUZp0gicQraWYIKrI8txcyA7+OQQMk/LkGgD+dD/gp/wD8E+PjN+zvr958QtJtm1z4W6hMtvJr2jQyMdIuFZlQajAo3wIVLZcfISeDnFfldp+k3stjpq2N9M8kqpBJKyIqhwSW2r9pO/GTuyMkmv8ARQ+L+vfDPx34G1zw3ql1oXiLTdc0ea31DS5hbahZXun3MJZ98U7bEm3OroeGGzORgV/Cl+118DtE+A3x713RdPvprrwPdag99o8sUPkpapcSNLBavOJNtykbELkABQozQBT8LeGr/QtCv1hYaozqUNnKpVori4jGGQMm1mU/dQZIByRXzv4wHjDQdUv7mQzWrwPG1tbXE6GKGOZQwhjclcZx8oUM/PSvrb4dahfay1nCs0Bh25vPslxE8080KgQ5KsxVTDjIxgHjdR8X/h3d+KtMa2nS3mWQiSwu4pooLyG8OQy3EbbiFIAViPLI6g5JoA+fPBP7ZPjbwTBHZ2F4k5vYRaTw3l1LaWwSLI2v/CkqyZ2khc5FdHc/tia1Hfw3F94n1QW17hJtNtLhrhodzh/s9tIwbylL7snnOeABxXgafs03GsySwXh1Wwv0lYLfQo13ZSSo37t2Xc2F245/iI969j+F/wDwT51vxlrpF/4ka2hsbqO5YtZyrFLAwQApI4G5yckKOVweAM0AfYPwn+IHif4w6/ZW+jSajHILiKFwXjM9lauyyPNM0WY5BsLYYkbckHGa+zf2gbzw14Q8Cf8ACOXV0LzVGgSS0mhvIpbtJljBe5uUjX5I2JIJD7flxkd+P+HHhHwf+z5pD6N4Yexk14RLAJ57MTXt9deWAzAyQlyBIpbglTtr4e+I3izxLqnxA1K61md4b281B7SKS5UzL9mVCWiEKwqI7bZ0RefTNAHonhb4i3ukeGb+O8g+1W72sy2jxNslvGlRiyASZC5OfmMgB28Yr8bv2gfGOleJ/FN7a2dkYjbXdylws6k30N2fuKhldsx7zzhsHtxX2N8a/ita+GNMh0a2jd7mVJIZJ7d5YkihMThTHGzZWUvz14wBgV+YuqyyalqdxrEiSXKTziQXLPsnllB2nzWcgllfBb0IPSgDtNDXUYJrKONmS/nWKKQsqbFgVRvQxr1JJBzjjdzzX0TpCJdadOjzGQZjmE/mIJYZEO2YLGTnDHGFI49a8B0Zo4giSXaXt5mCYTJEWYkNzBM5bMabTgkfj3r1Ox1SwiuLUhVWK4iuEkjXKQ27p86SbgdrsGA65zn0xQB0LaXGIprozXNztdf9F2lHhlZwC3mgEuenA4H0rXjtp7hrW8W9Wc21wkyWLtKvkxxBopWIGTFjk8g8jpUWh32oysplZ76KQbZyqeVKDISMxhFw+xQNrjI9TmtN0WK485ka18sxgSStlJI3G3Y5xmafrwOPU0Adr4alskIvRdS3X2QOssjWxaKFC5ZXiQLumO88kjv25xpXOpS6jJFPLBsmMyu9tG2I5raJtyjKL+6bGPlHrzjg1haLfFYGls5I1WSeVS19GI40RRjy5EjHyAkcZGBn8a12tPOntViaSJ70SXE7vxb2/l5basinARyuAM5wMnHYASaWLzI4bee3ieXzGkim+aaLLkKzBwFwmSRjkj8609Ju3khZoQpvfLurZ51YfZ5oowVYSjOFyDkZ65x1FYt3J5SQTRWNq20CCa9idxIygFnkUuPmJyRkZwo9OtzSXDm4uYJZfPleK4DCJktGiQlJI90ihQWAG0Z5wGIxQB1cMkh02HT9RluIo5EMbt5TCJUj3uYGBXdl2K8D6964nXr28tISYLcK0cQmleMsPtHlnYnlKhyJkjAOSATjPGK6ybV7wi2t52a6uLkhpLt1hSKOzRQqKGLYa4yRkr2Fc9qtzbBEsBtnvTcSM7yuZbePzNygxM2ACV5OMjsOKANvwtqCpcRQ4lv5pbWKVZXw6RvJxukGARdJnGSMcc811T6dbaVLIkXmxalexyedebti20bOBNcSLnhRkfc/+vXnuk3RtY47sXSNcW0TRzz29ufKQRuQiSOwAZsY6ZHGc4667a2uoJctPK9zKYRG2DiZxIM7i8cuDDnZjAI4+Y0Aalzq08eBbQx35upbi0W7MckMz28cISaWJBGRIowcbhhvWl0zV9QhgNlAlvHZmQjN7ZPCbdYo9yubhyNjSSAkbevUfLzTbIxafc2UskU5LQoitcuwW+ncFGAMpxHDkYG3rt7nruXVhdavaalHLLb28zxBGhmDWDW08J2xRRNIoDp5ODnk9Me4Bs6Pr1zFaW/2WZb/AFK7mJFqshbT4okfbKd/zGGZU5JIOCMHHOOrTV7qa5Qmzghgt5Gup7uKOJ3lgV1IMriQYKgHaxUHA5ryy2tBoUlsGjmmIijdLqKRpXViQGik2oA8D4yCRk9+eveyyQXFr9r07akT28hmt5IxcSPIfvRW8ZiwsZ5GGPGc47UAb/iDxR++kvrYJ9khMaWs0cqRSXTThVwbjP8ApAAJwOgC4BOBVfw34gh006vBb3EbPdvsW8uLdjtkuMrNbxxlflZVDZYDDdSRk157PpJlthcuNtw1yi2+lPfxKUiJxEIY0xGvyqSV+8OBiu60XSWuoJUltvs+omBhG0qxyw28ITzPNaTfxJlmXLYOMDqKAPTPCxXULfVLOB7j7PGls0UpWWOJZLMmbBMcReJ23DAbAUHGcZqxrNm2uadFYaqUtre5jlt5phOtxIBuLKqoVO1iMHfjBz1zXO+FRdNdTLHaSC1trAO/nyNbQXsKs/2iefacPICABglivAFaVvNeeVcrHp9uIdy3bLLNNMlmsmR9ogLc+S7ZXaGU888c0Afn/wDGz4Hzaab7UNPj3ae7PJHduiObiJzlzI69Nzk8nHPr2+Gdd0XVNGvEi+zyQRQxxTPtVnCJ5jMmXXO7cucgZIH6/vlrP2LxBoENlqywWryRyRwRfZ4Y5Y+QqbokLGezYY+8N2W61+e/xf8AhpJFr12FsDFZ2x8gvBAkKiRsYllQMWaLGSpAxzQB8KLqj+cyO6m1jCSwOCY3ZkAQgq2GDls8EZ5HpmvT/B2vQxXkENlILWGW4VtQincuksoPmLvYnlQ2AMfTiuE8aeGb/Rr9rsWs4R/MfbKFMTlXOJoxJjzF+7wAcZxWZpepXVysbySW8YXcbh0hOIfm+V3Cjc2WBHHT2oA/QvwdriG5kWe1jgu55Y5YIRGq2/l7QA8O8jJZhknH8XTmvTnYNNHJYzJNM5zqcswTKxXC4+zQyMhwwxkDr6da/PbRPGK2+rEz3T36rHB9nniumIjdeGVhnhQ20ALyAOeTX1V4S+JdtLbxadqtmkjSwzRvdIYlukCKGgMQZ8PGEZcsecg4yRQB6oq2lw0+xxCLWeIz+YkMsdy04XbG9wCGhUIw3YUEsSORVHU/CMNzdubOB7eaIJJAEgNzKyxlWkAgXBeBssVC5IzVDTtXtYRc2kK291Z+XE6yxyIJ3NzOVnVWEg33KocfOxAxwAeB28TJiOW2kazisrbdYC7nAuL4GUooMi4JVHJBPTjBPXIB5z4k0W+s7sxwySC2Z47mfyonxcRoi4gZBkRuAAGz0YEHmsl/FEwngsBBNayr5IsbtrRnjtowduHOMTTMQVXuFweAM19h+AP2b/Hvxb0fU9Z0eHdDoFvcu9288ccoBDSm38t3AlbbuxwSRg1846v4WGg3M+nawJWurG4m8mJoQQZmAdJpGzllUk5A4B6dRQB0Gi6pqFheRz216buGRIzPaRAwraltr3E12m8YxtbBPDb8rkGvs/wN8ZLvSINLtrG9e6zLHbR3Ec3kG5tXdHEQJYhHUnbjaGKrzzzXwRZ2EFqkuJriOe4SJvta7hGD5gKlIM5miIJDA9DxjFeiJ9oeKGOErFIHjuFuoiYBCUb95KIwR5bhFBAODzgUAftz4D+Ltz4gmtFvlTT7m31CdLRVmQo7W0O2aFmRUL7l+7ljhjgdOPVfE3gn+35LC5V2ZdQQGZBG10IUmQlUkDfL5gPMpYnGQ3TFfjn4G+JetxR6dcvfG7trGRSY4YWhYtAVMd3cyH5wXYEM2OvU9K/U34cftQaQfD9tLNbwtc281uqmZnkaR8bbmF0dPmQoQoz1VFHJoA8l+Jvw+1fw20djYaLK7S2/nw3ccUql1eTY1u+yPDndk55Az1rzbQrb+wL91ug1k06xJ5yShbpb0yZuCOcxQ5DIQo52885r6+8T+Pb7xyJhZ2cslkIdkcKJsmWOVBKjNsyy7WJGBzgc18p+LtA1SyglurjTxBqGJzpwnl2B5JFaT7U0pGRtyR8zYBwTjjAB9JeFvFpnjEcoEkFtEpF0J/IY2WN5iaCKIjhyxDMwLYycHis/Vvi7p+h3kbR6pPIjXDC4V2RPsqSbxG05OFNq6lQcfOM8AYNfDw+Kms6NYTCWZo5bdI4EV7g3E89+rlSswDFpk28sqghegPr5B4z+Jsl5qEksy2tzJOlnJIIJGKLcW7EC1kReAjN/C2CAPcZAPtXX/i6ss1+0UaR2jgCQ25X7NK4YKAJlOOx2nuAD0Oa8o8QePp7l7WG21YRI06ySGWR7ySPq3lnaSTEHRCAuTl/TOPnvTvG1tfaZdR30FkjWrxzRWkLsZWEsmfNxv3QxqDt27SeN2Mc1n202/WZ7lYI7exSOG4YKZZGSEfvG+x26A/MAys7nAYsQOeAAfVXhD4u6rZ6ib67iW32TmUO9wq3BulDE3UKNKd0ZVGY7hgk4X0P0n4Q+NGo6jL9pa/QywagbiKCKVw8jiIEzXqnBUlCAFUc5GAc18Bacba8htdaSRIHtCXlkiLCO5s7hljZfsrAlLhmaXAI+VSDgZGO00bVbe2vlaO8Nu0oeyuBbs0jRHd9miSFn4eceWVLlcBlxk0Afst4c+Li6pHYWl5HE8sqRJuYo81ubhSxZUeTa6Ally3QAA4NeqaFqUtvHNdQGe4sJHaP+zkgMQupZHO2VwvKOHDBCv7vOGLDNfk94T8cyaMz+fcCa3Uf2dF5slu91awoFnkvJvOICT+fIwwg3dOvBr6L8E/HWaeW8s4rlLjyZLWM3CSM88sSR+VHHIkjZVgVIxGMqBzgUAfoGwtbzTDvUQBj54jaRDf8A2kfu9lwIt29QR34YHKkjmuAtLD7VrNta2twPMa5MEkckfkym4Ee9JVDEAxGL5QoO47QcYrndI8Tf2nYtMt7Bav5VmyNIDFLM3lxtNGrNwxVt4znkDNdmiWOotAGjlkkjeOc3IkMaIwBJnt7mMfvJthGBnPUdqAOx0QPaB7YTxZjmeKeKYYlC3Mjs8YD4JARUwBnhsdsV1mn2ioHlVZI45zvNsxBiTe2JH4U7Q4xjP93tWboFjZTW9s7J9pYTIrA25kkQR+YqyyO+GdiNrN/d3H0rvksQiATqXR4SqxRIYg21jHEmW6lZQSee2foAQaLZwLfvN5x8xPngaM/PJMuF2SYUbBjd1wPevWrMFlaWFXHlhw3m8lkbdkliP3gDZwBnge9eRWixxzItwkwWQNaia3UrNHcljxEOh+fOSe/IPr7TpNtNHZw5dI2ChW85xiSNPkJbcflc4O4kYJzjg0AZ92tvAFVowc2ZlaSP5REqMC5WM8lue2STzWVJJGkcsqRTlSolfYWDsowocgA8bcfyPNekzaPFcJERHGxEMwdlAf8AdvGpRxtz8pfH5CsldEljvHzGql7VYyeCskakMUwTgHBHJ7n1oAwLe5MyW1zOPLiidY0yCBIxbh8NyxUZU+4rc06aAX0q7j5TLkSgkB5n4iTkcqXBPsB2qW60cGcAI4VlSKBpVwqMYwW2x47McZ5GV61lmAwqxXfugkGXYhd0sLKqAAdFPzc9OPegDQkhjkidZ0jYySKW3MJHLbyx+6SBgcDscCqk2nwMhcx7lVyu9GQuiklVU7TyMAZxz698akcTTM5TEUeCwkcEpISN2FjI44/Pr3p6wER+QQFhkdJGdMId/lqY1X5sKhI56daAOZsZ1juJ4U8gm3kRVk3b0barOwATI34cZHUmultrqNJIbuKKO6kSOL5Ek2yNG0rpcsFfr5YPIxnC1i3K/Z9zxQQmVN8rJCrEhtrLjaF+eUlCcjgjvg1j2dzLcxh4Ps1z9phWaK4h8wT2135jJNEUXmOPyUAcN1fce9AHrEFraIZbh8y5GIi21YlYKNkipxnEZAz3I9eKktNMhUFomMC3LBmmCs0aSEAq+AD1fdkYyDnNZ2m3BMCTzF5WiBjkjQKxCqm2Jdg4AXAP0z34rqNLMLbFklxI8BmjlkQqjsjlmdvl2IAOucc+/FAEa2wEG24aPGWQZxIHm3H99hASMsDwecmqEtotqxdVt0O1sSvG3lAsCWBBUrvJ5G8g4IAGAK37hJZ5ScIdw3LMQEjcJGsmQxwpG335PvT7a0stXuY7S7vorSOWMXEJkVljnaJUXY67chslcZ6jp7AHj2uwRXNrLFg7ZVdSo2/aYdr7w6Sk8IzM7KOMK4AHSvIJbu7ttSNsrTrHaNNPArBtjxhDbrvOc7mCgnP97jivprxx4XisLkQW9xBMLmHLuiSK6MqgBFJXDj5QBgn7u3rxXnc3heMt9q8uZi0Cx7JUDRyMp+ba2cq3POccg9MZoA89sbyzt4J47yBHmnAb7O0TGUkuMAyPjYgJDAnAbdgZxivQ9N1aE26iBRGYUNvLtH7psuw2Yz8uWBOc4569qy9UsIZbNS9ukklnGwQeYsCMiSyNDb+YBmRzPK7dT0A7VzzPq2mQm5hiW5htkgW4FvDJJcpG4R3lWMoPNwzNk9Rj0FAHocWr+SwkMjCSOR43y3CwqgfyiTwBk8HOPSn6lqMkqR3Xm+W0YiYLMQbeOObAUMO7ktkd+QeOted3F+91HHcQwPJb3RCu5ZI1gWGdnledWx+9O1uBzjA+lOfWnvIpmsZo5YYpWjMczHyWSNFaIGYgKW8zIAzkAD0oA9Aj1V1vIpJYXkXzVi8uUkxvsMm54yDhFz0ycEdKvXfiGF4mtZCoMCDzy7f6olsxqq9QNpAz0JHUk15autyT25gWSMyQxCXDyeXIkjcuq5PKiRiAR/CO3WuU1PV7iMwTfv5pLm4SC+hiDArEAFgcNIPmVXUsT79+KAPUIvERilvLcLOyhUkVSyBYsHry3yg9cH1roNJ8YwarDOkM0SPbu0bB1jWcKWKM0UTY84793QE8ZHGK8BfVJ44Lq5F+9q8reVbzyRGaN5bUh98+wHEROFwfr0qnFqtvb3Ut200T3lmq30ygLGtu8kKL5seGBliebJGM8HawAUGgD6x8qG4v7RvtEa26Qxo7OyxCSdkQ7MsR5ZycHPAIpuriyt3e4mQrbqAqQNKk++4SPDKJVbarFFLqASSG46GvFtF8b2evM+n3M5ErW0ZNsyQxjztoAdZI5MqSTnHBAxjsTfN5NcodPaRj9nMhkZ7lltzIGCLJHERulnW3ynQdKAOf8Van5rReWxEcgknjjd1dwnO0jac+cYvKZd3OCAM149qtvdNpRu5AjyI0/kQPF5NwGklYwySuv3n2NjB6Adq9rk0Wy1X+1FstPOnWGn20ciyS8lzE+Ff75ZSEwvHJCZ71iX3gqY2VwlrGv2XfFNFdeYwEn2qBHdS05HIaR8AdMcdKAPkLXNFe8SaQyNHMJjDDI3lwq10ypIivkZmHkgncQAOFzXheu+BJry0vtPgmmuotTl3yMS0cR+z3D3cMvkE4lUARryORx2r7vuvBAvUeKS3+xKDJAJY7tS00mxUcOrHCRmL5iw5yxH0wdJ+Gf2S8u7ma5d4bCzaLTYlUPIqiQuLmZSCWiKNtweSMUAfE/wALfhL/AGBrNrqMcRuTczQzSxvatGSsTukglD8eSZQpAX+8PfH6B+CPDzyuL+5jSzuJh9llOxvItEiy5EKFclmUr0HO7gYrYsPBlpanzpdwv5IIJLe4CKlvOkx3mERqPlYMxHttx2NbF1Fd6bcJlpPLeLzDbByDKsYBd0CcI43AbvTAJzmgCvP4jsNJuDAkj7T8pZj+6SaU7ZQyHqXRQAOqshJ68wXWsw6hGkUl7bzsVSQNbsHiSJPmVbpR9zb1IPJbOOtcF4ttvtkMj/Yr6Zi8kqR28itFbtGQd0zHG5gXbIyc/SvnaXWNQ0rUr2FJbmyaWfyWgjjlkheAEtHIpQMpyQd2DweuOwB9WSeIbVJ4YbGcz3MTefEIJcFym7zggI/1pUgqGAIzjHFctr+ryskEqst3FcSFJImQpc6dNGQzvOeRK27AZMliQSBivPfBtxLegzCO6e4bzJJVthtmdgQocJIAyMkSKRtHzdsk16FqNjNdTF5VbywsUlxFtYM8KY8y62MAFnMaoSGOSSeM5oAhtfE1xcaTPbW000F9ItzLFKJDFK210gnt2gjThTtZkIwBn5iTxXpngia5ieBmtJbiSOQJukPmSfIAilZAchSAScgDLHGAa46w0bIjuo5EZ5HVVEsMUUxtX2/vRtJWM7sDk7mIJ6k17L4YtZdNurfULvzNsbyRzR/dURMpCTNwQ53Nztzz1oA9DtBL8zLICS2RArH92FcsAFPOScA49a62B7oR23lKksmVllhuoyieXks0MUoXBbbuPPU8Cuc0y5tLi4aJ9uwfNuCsAUYls7nyOrdNo6HrXYWf2QCWaKY4tCGkt3ZCX3bkhESADcoPJwvfnPJoAwtZlun+0m3gUJ8uYihQR2zMCjbmOcZLDpnjnvWesEjw/vQ6x7ZDFGCTCJPL5fbgEzHnnGDnr3rvjGt2qH5SzRhpdxAwVJ2ld2AzZ7fdAA6nIDE02BvMeZdyn5kZJFKq6E8cNhSW4P144oA8F1yxaQpcwfI6RmKaJ8CSIMWJlRs8OT/CcZJ98147c+G9Re6cSgrBC7NE9xOQUkuPlMkELjc24cEYKg5PHBr611ixt5FmcW8i3LLwm/MB4IJk8tfY7c/XvXlOqmwnkEErIPswCKxcSSmcksAX/hAwfvY/WgDhdE8FWt4UluYCyfNbSKVfLjdjzYWYDB3KAdoIODjODXR3ehPZzpFfR2sBjClIrYrH5luSPKuV80gmbauGz8uVrp/DviGy02yufPt0eWElgHEbiRVRwoOW+RcOG3dMjHBxjhLnWY9SmU3DRNckTGCNsIwOSVRzndJEAAAQCpzQB0c0mn3ilD5EGxxJFdLOXiuSDhIru2Q7mJwOV+Ud/dtnePDM0c4VjHiSExT7UG5sNhWIMijIHTgDpgVy1ostwOQsis6xiIThZvtErFkCEqPkDZ9MDGcHmo5NOkinuFvbp7O8tkIji8syeYq43EsSMk7ivA/hz05oA9VuLh0s7ZWEtuZGkbEbKm8sVYbmyOqqeecY/CuF1aZdQvGiWIgMjRRnIH7wcyFyRySMc+3Wrg8R3Gn21nb3MlskCohdmYmURkZUbWzsOCAQfQVzmt+KLK7hj2MioqPI5UqZw+4qMyIoIyDwDyfSgDBmElsysshg3g28jnLxk8rGzJ0UrtGPQ/nXMyPqFnfPcxrNfQT27RWssKeXbwzmUIZGAACzcP8AMcA9ByRVzVfFWmRW7W0jSYREETQxNI0kzuQ6vEFLAjcASRjjI7Vyza2tyzxQS+VEPKkmUIzPHHE5xKEdh5WWPIA7Z70Aeu+GtRe21OO2vgd8QW8+1Tkhp2f/AFEJcHDFTnIxn8DXt8mvtqaxq4toY4cRMIWxmQqCzJkcSncc59fTr8x22qPc2LJHcCc24MoSON5JmUKWSVpR0wBggHI24OKtaP43h0qKFL+ISSXLyNbSFnDSYALlWPykZGD3XbzQB9BusVg0syMqLCA5t3CLM6sc4+UYdySThT/FnpXVwboIEuz8scyFdhaOVcOuQpdDlHw3Q496+YNS8fSanGsH2qAtK3nW8isQ1v5WMQM3BbIGOe1W9L+JRhEljPJsmgUyF0lDkEqD5flscE7RxxxnjnAoA+p9M1PylnhmYeXECPJbDsY34DttHXBH/wCqsXXNd+xL5yvLLDGJGeKGQbZEkUgeYD0CgnoPbFfP1z8Q5xJLPaNlGgSJY3fEjhhnc7k4Lde/HtXFeIPHctzp1sllJcw3EFxHHPHHxLPvO8kueWjzgdOc0AezeI/iJFbyxrY3cMzrbRpOmEIhjI+f5G+ZhzjOeMHvXA3Hjh9VlktS6CC4ZYMwFpUYgA5eVRtPuCeOfSvmDWvGmrKmp28kbraz3AKyIsbO7rgeQsoJcHaRlcY+tSaTqU0NraxxalLbQpBPfTQNCVlaQrlAXb7qZzhice/agD6X1XxJFpYgVr4M4idUjjLebHEB8wSPbggep554ycVz2n+P4J7ma0vLthHKyxW9o7SPOyyptFyXCkRpk8BiO+PbxvVtRkvGsbtLyLUo8Igt38xpLYMoLgMijewPoSpz1Jrm31i2vNREmnpFcoPkkuJ3WB9kCFZV2A5ilWQ4XIA4zn1APok+I47SWQidZb21EQtmjcG1uLQSH7vzYEox+86Zx61Yb4gXV/AojEBl8x90oKFkaM/PDCyknf0GG6DpXgOrfa5NIt2gf7Xfx747fadiwQyvmWG4aP5ZJsdwSOaqaTeQW1si3F3cQRljI1pEp+1xsoPmPFu5MRbgsRyDn6AHrOr+Pr8iO1ll8mYvIEhNyZZY7fJG8qgJaTaOv9K5SfxJcFXkuPPksZIgxkuJgZGEZwsqFugIPTbu45PJFeXSarBquqXBjWSzmhgn+zmRNyg4LbWWQ434GdxYZLcDqTzttqmoXF3HCJJJ5AkwYCVY4iVIZo5YnP7x9gPJwCelAHrVxqTSmVQy7WEAjtczbpHJEhkinIIViSAw54z83arMSu12lzPKXe5hVWia3SOwtUD7F2Dd89yH4JPJPbvXnEFytzfec8moW0EcMLqhkWFIDCvzmGM43KCQMLnGM16Kot7nTVEN093JKYxFZMYWYTRsWys2/MmcjIHOAc0ATROGluZMm+mXAhWN5GKEIFLSWXAK4HBHAI754nNvAJZfPkaRtsZjESYcW6R+ZI0qjKgh85A4qrdxwWcUUMSixvpPNSYxR73MiQ/M3nRnlk+/tz82eOhxZspLAxLFPNKt1sja6VgVmaF+SUwMMsi7TgE4yQRQBY1AR6hpX2eBLK2eSFVkujbvNeTRCTcS0fTy1PGAOAfxr52+J3gG78VaXrGmxSxyCOxuYrNDaJbpczQ2vmZFxDJviCzANktg5xjtXv01nNqduJIbgW5jnkhUA8RNHKVjZlQb/NEYOFxhs57Vq6Npdiwis7meF5BLcSwBRJ51zwUkt5N6jD9MkkDnGaAP43P21fA3iLwxr97qPiC2d7e3lvI7oRQzxR2zMxgjjS2GxbhDtB37t/HA71+X+teKdMug8FvEtuyEOYvI8o3MkbbEEplJKgRjoCee+a/vH/aY/ZK8BfHjwtqul6/oyNqH2K7SKUxxI322KJmt2kRQG+Vs8ng5r+P39sv9inxh8CPFV3PaWct1oDWxlWOGJlMLKw2OgwdpO4YGCSaAPhA3jOkiRxyxwPL5rRKSzwsxyFbH3UwByTgE0Ra60dxELdpd8b+RKqSgtcFOYw/P3MAEj69ORXILPJHNOZ2nglcMjksRwWJZpAR8hGMA8ZwQM0+11SG2k88RJO9uHaKHbnIxt8xnXuOPc57UAeyWXjuQ3UQvbgQBUIkihyGYBhsiMbYwMYB9cnrVi48ayfbNQuoHjTzBDOqEbGgQR+WZCwGC7MB0NeDTXBlmkk24neMNhOWARslzu5zkDp/jTJ9RvI9sjFYzlFYOG2ujqGJkz/Bkrtzk89KAPoSz8ZJLNDN5ixTBJJDdS5G6dUkAVmyd8O1h8o7muug8UQm3khS5zPEIZp5BKigwQoY2WORiN8Y3tx38sDGcV8si4mjWGOWM4dZsLG259zJiMnBwCeOOeuTxmtrT9WELRiZ5I5VjYGWXIBK4CKAOGjOOnckYyKAPqDS/GsrG3aa9+0BTGLePO2SG3gkKI2wDgbMdRnHPeu/i8YX90unSJcJbeW919iulfzpZTBEJo4ZYww8pGQ5HbJ/P4yPiG4Mr7GCsDt3XCbLjfPhSsYjGDHsXcB09xXUw+MDGYRC+4qPKkh3/ACqroI3cbTlUKrz/ABDoOMUAfaGkeKpZ5USQ2s94pZy3mRSG7jkyzLE05XLhQcZA2kcAVvaB4itp754rVn+zyXTtd+aYJbgRW4/exSStIDgyjJxyScc18gx+JEWOEHz2WFDLBJ5g3R3MoBeONgQGiySAu44GBx1rotN8X5uUj+zFYBJ5b7W+zzkWoWdsRq24qGZVLMMEjGfQA+zf7aikvb2IS3Egkha2udQieKF43cCQpb4ctDEs7FfmABAp2nazHpt/brbxyyXCTrdyrJcFJHEU8QmYxyAFCQr8Y6HgV8ynxTPK6obtIJJpUjkjt5FW8e3XmK3liLYbOAzSDpjJINdtp+pfb7O0klK3Ny1/K9xZCSRrt1WRhbC3OAWBHLr0HINAHuN7exeIReXU0D6WtrdLJE8d1bzuAsrTKylVLwwSZKsQuAB1rk9YufNjvbeytLidBOkge1ZjDbyXC+cZgwAFxah3YFSN3qg7chda5Iuq3VlPbqjI8Uk9rFC0ZktfsaSHBZsNI8xLcEgHocV3uj3lxcWMTWcaR2E0Rkc3ERtbu3nkAKrM6DaykHgE9B0FAGTo+mNamaUyz3BuEDzxNIqxGNgkpMYLAI4eJB/20J7GrUOkXOyK4hBjgmukt1WURK0rmRN21ncA7EkjYnoSGB4U10lrpSXamya2aYQ3Ee+XTZHmkL9ZJJJV+UR9cjOB0613TeGbO4spxHvmgsxDcxRyCaMoJbeW4WR12gqV8rbhMnM+WHBwAcRo2k3hu2lFvDMlrJ5S3DFpYLlbuR0uvNteGe6U5EZAOxQAT3qbVLmPTLW5trGJNMuWD2Vz56tGw2sXaR3fG+YFSqqSNmAAWqprWrf2JLIjgWrW1xDMZokIkW9vrYLLPLhtr2sRPKDLljkKa8V1jW7+W5PmSXFxeSyyGaGJmuoLlpMyQ3Lxyf6tmT5sg4ySuc8UASan49upbueGI6tlLeW1MKToAzyOxSR5C3zORzIeitnA4rmNL1W4hvNsk95AXuVkEce64Vpg+zy4n2ktOCMODjO3jtWRbpDqeoNbytlVkmMSpviSaZwbnzA0Yyr5Y/KenQHsOy0aJokE1zDCym6tbgQzlQ8cnNtAzMpykjEbiRgg8vgk0AfT/g6e+ENpPrJmS0tV82IKwgma3jcBVijbG6YyMDFt4Byo6V71HbXjxyaRpziaONkuGaRp0AMoHmxqrSqISygbjnb82RxXgXg63RrNR/aPnzJbNvhuolDyqjC4VftDnaiR3DnJGDsGe4FddJqWo6Mtve3tyWmH2m3EnmSNFaySYgghk8onzysaLsP65oA9X1/w7dt4fu5xIkJkR1mWJWkNpO7OptkXneYYl2HBIJXjmvyP+NOkKNSe6iV3WGdpIlMh2pbea264WNjmIOw+Yj5cnGK/Wm08UHVPDwkmlF087eRNIzOk0LsJFkdYyNpVbWMMjK+/eTuAY1+d/wAf9M1GW8ldlt2giuWto5iEDzmFtptpipJCvGPMIPJZs0AfMHhi2Ml0jyyLbRK6CMqcmO5aXfkvjoZAw29QMcCvtz4deJhfTomqIkclpK0SyxuY3S5a3jiiu2O3Bi2oOO2cGvmPQtHhSe3t1MV40tw5uYJHiU2yNlYQjK2I3CKpTdgsT617fo9he6O4voIrm2uTPb3UlvOu957ZZCrvtPWXy2TjocHjdQB9WXHiBbhbNJ54IprqJkaJY1MRlRAUaWUHM7yKQ2R8oOQcYxUmhxm40u5itXhL3s0sUluMGG1aGYzrdXUrHi5aMYULzz6VxQeQadb3csFtHPJc2aBo2kaa3CsX8oRoAVZg+M9Bt6kdegW4i0mSG1Ecttp0twk92glSSaQNIPs86vvzjzMcrkgHnNAHTX2tCeFrGNIYJPNtmtrm92EhLgCSZIcjDSbsqQSR26GufusXcr2kLWbM0Ul3b/Z1kSeO5jm2MJ1B2iPYyk87RnjIro2LLdnU9QsIUQSSlUlYFXRlMjMIfKxkJIuOQxz0z0ksbHT5FgVPs8PnK8Du8Ia4EskkcsNvFIxUqvl7sDHy9DwMUAZ934BJ0uPXHvrm3hQRTSxhElhuLllkYjY7AeUxjbcDjb04rhJYmvxHNDp1k90loTe+Sg/0cBWaC4+zxAqzhRtPOQAG4BFe5vpu63udIv7lLcS2CRosR/dxeW6vDJh3wcoz7sckD3rg7zSrCHRr2zdJLra7MJ7NvLhkeGFg6opZXBdGj6FlBH4UAedtbSWtnBezm2KTb2lt02+QsiqyC4uLePcI2XCBt33iCRkc1BDZR2V2RJGz/b4YzHPDEot0WbaGwqtgwBC+M9SBiuvt0iOmxIywWyxySafcwzQFppI7iFJorlJUDOWAK7iU2jacmq8t2+kW72aKmow3kcUMF9GVeGPLb5GaWXBUgnGQOucdKAKUc42zrLLIfsbGS0ktbd0tXhYbPKnYrgSY+8RkAk4PHGc4ivJISFeCSONgDF5kJYOuAFkgAEzEbcZyfXnpqLcCF0ASCW3hicLGpl3rcsSzPOku5TGD6gAgdu9d5YjFK0d7BDcRuJpSTzhzvCK0P7vyjuOA6cADn1AMW1ilieG81K4uIkikEKx+XA3l7dyAyzeYrSI7BRliWyveqrakpktw1/a3NpFcyvOz25hMM+Pl3SMNzQoWBGCfr3qySmpyXZuhPZqPI8+5Mx33SCZjG0dsF2qhBUDAzgg9Kr3gtxO9ukiXBs3V7kPEk9sYLgNEB9n42SKMbmGfmGceoBDf6rqzxxPZtM9vAxf7Va4aynlYhXVlY4lXjOcjrVDUr24NvIyw/vWntQTEjJJFLFgyuVYgKCW7HGBxT7yNNPi+yWtzLJZ3UahXYTNBbShd3lRJtCljnHseO2KyLmGCezklnmupERoFtopXEVz58YAl2RqwG0fL0JPPqKAIdbubG8ntpIpnguoZkXUUFvlrhJUCqFAzj94cb+g65AqrY36NeSaf9gjtZLJSsbtNIVvEZwRFIVyslzhsFs4A6npWFJHqd5evO6xJFtZRZ3KvFdzbFIQGUgDggtn8BzXRaVPYk2lw1nCzxWbrdJIv7yJ2ykhjZmG4kAEuR3wD2oA6BrrVLeHz4bezSQM8z2JuJC0NurlCELsd5IxjP4CpdD+IUvh+4n1LRZHsZpvKiuwJ5AkjhnBRnAJCk53ggbQOCB05d5XkhjSzgecW5/eIyeYZt8juEZo2LbFUADOOnrUcTWjySXL2KhfsxlePbsCXGCrfuW6qSOpH8POM0Adjc+K9S8TXc0m+O/FqWuPs25tonOcDYNxkXPTg/mM1kNo+qXLm5uITaNeCL7T5cqRzkswICRMdxQKv3cZPp2q9odommSR6mjSSxXNvm5ikhEYtiQAr+ZGCGTIwDnB6VfleXU7l7iB59PnLRC286eCIW8UUZBfZuzKWbkEDjdzzQBzkwsYxPdNqW2a0lIZXcxeTPEixxRojrl1cEBscqetdNpGmXGtWL2VvIHv76VZ/s1pMtxLBGsf7xvMZtqpyxOTn0rhPEekwm7iiXU57+9nZXlhO2COd1UvLmRFIil34wGwxxnHNd78LNcPhzUI4b20kkiut6XJjjjlljZM5CszBgojwWwPagDtvCFh/Yeprp8lp9vuJCqAvaO4MsjDMIllZtzRkAnBxzX6H/Bj4bDUWjuL6wvyl+qXd4LWyWaVfJxHFDEJNvlQkHJ29T1r518D2Gn32vac5u7FtKjvLeVIXCRXJjmbMbeauSNrH5iRkAndxzX7aeA/C2m2mhaRJpdwlveXkUUaQvK8sc1qkXzytErg7fMIAOfmPTpQBteDvDC6No1mLaCcuHSMFHjQQL5YZPOjz97I56817F4S1Gxi1W4vrqaNY7eGELK4RlUqQ0gRmPJ3ggk8DHJIFL4f0uGCT7PeOhsICjzIA4nIOBm1gGRGvLfMxJ49TVe9NjNql/YG3miti0lta+Uu1xbsh52AfMc8HvnvQB23jPXvD3iKCwllaOUWuDF5SiOZiu5i0k8HySKeMNx7CvMI7ixvRfWsmmMgjWS5tblpCfL2iOSB3B3CQLIhHHJFJc6dFbu+lm3JdTDJa25EkcSSRAumZGAILfxK35dKv3ds86W9h5iRRl0uEjERim+2SAByXZRiNcHcBlcAY60AZu3T57KSG4jeKKQpLcypIxa5kz80TYB8qGTk4GPwqlca4tpH5Vta6akCzPDFMTcmfekJ2x+b5m0K5GA5woJ613EVta28T2Ym0+UvbAym6QyCK6U48v5scbCQvoTnpzXKS29vb2V/FLfxwtEkUlsJPLNv9okfzJYfsipnb2UnjnOcUAWdMvZ4LdJksrS0eb9zOJ4GeWeK7GGVZIiQ/BODnnOMnpXTEyR6fDiO1jgtZBuhFuT5zSOHMZP3sBASD0z0Nc3psraj8ttPHcTo6TNbspAYonlpLGSAI3iY5252nPFdci3KfaJJ2tYkY+XOqbooZVWPG63hTcGbOeQ3XpmgDn9ZnljkRmjgCtFJIhEIERS4k+eI2xH3m6KM8KSMZrmBciGCwuzcxCOOWc3apBCkdgoTcj7zndFjCFXye+MV6dqsYihggWztRHDGLia4jUoyW1x182VwQLnaOnUdVBzk806LdRhrSSygZd8ccU6eYvlt0l8jy/wB+eecigCfQ9fRIbuxg8wzNC2Lzy4ZrqaSGfIcRRowhiJJ+ZMtjtVi61d/NS1trmSC4naPZE8AKCRDmXzz2H93pszzis+ys49Ncy/Znm86W2EL7li2OFaQyWpX/AJZk9Ufkg5xihBNaT6vfnN4IleadiEmykmdywzLxFI442kgjPIwaANSWWGdUMGrSmR7jEk7GO3aOaQNM3+jI2QgaNl3YxxycGrtn5rGVp7maKVQ/E+VCKuQXiZhi6jkzBlRyu7kjBrkZA9m1pfGKWOCGEpNaQ7nWC3v0mu0uGZl3XkoVlG0jcM465rbtdQtTOZppZLWBbaMRABpGnmiLFllWT/VGQJFwMYzzjFAFabSYLuO+nuHe1vnjgUQvI32eaOVtglZ8l2Ab0yePTNbmmrMY7W4ndruKdXja3dHSGSKNvM8uZwNseZB8+PvcYzXK+Jr1rf7NcD7RaymJ2lNu6XVzdRQOZSjxzsAqBM5I4BGM54r0bw9NLJpMcs8QEkkcty0IIaeHzfmjzEhIUEE5OPWgDBvrKza68kWCRRzRrMixkLHbeWAHjMpICnPv34rnb7SbyK1+2SLNC0k6PPski8xlf/VrNHuDKo/5aFRg4zniu8vL+ytrYiPbJdPdFkhuSYyqKP36TpIP4e4HpXJ6rqFrOtvHppjeURT/AGmS5/dq004xDagIxxZEfcbqT0NAHn7XF9dahGbm0kl03+0I7d42aNVg80/u45URsCDzf3hdMnsecV6Bcxw3OnNfW1lBEY3vFikIEkQSAr5iupf93c8HBPXqM1w8yG3M19BNIFM8Ms90ksjbweIo1t3HPPVh04zXVjUZhZ3JuraOSJvMKT2saxqEJBUvDuG+RlySwyMDOQOaAOYnc3FuklujW9otzbSNGsbSXaiRdwWWNRhLYS5DA425ya569uozMJZp2eDzZEZvLAdI5ItsDOUJ2Zb+M8/7NaF7r1taR3MMLTRvDEiRHKNtkAz9kMAGJJpF+YBiSA27gVyt5fPFZzvbF7f7TbNBfRyHczrM23T2j3p/r1/uj5hjkd6AOD8WXmm6TBHay+ZNcGVzbGPdKIftJys3mJsDxx4+VM5X0FclouvXtwy6bO0ttiZ7fUXuYkadRdLus4uCcjaMqwGCCCM8Vs+J/C9zePa3NpcSm4hLv5E8v7trrOIXPmq26Fjwi9zwKzdI8L6ja3VybpZvMt/JmSZDsLeVbkx6fHCCcKkZ8tGyWGKAKuoTz6RbpaxKWhltLwrJM7F/IM6xJEQRiPejpuzjgn0rjtN1d7eOIm6SBVhdmtTma1FvISoCk5LTLIN/PTvWz4js4Xy9zPcxC9S0laEmWRnuxvYxNtH/AB7+SsLHbwG461zulXd9PLIL21tZBI1zJp1nJEisseDGsc0g4Luh3BT+FAHpuixxazDpVzNLPAUhczW95MI4ZC0x2THaBiSQ5wvUcZAr021tVWcxW7RyTKrtJIEWSAxNGF8x0+6zRnAAHJzkda8j8MRlktjqcMd5EYpLaNHlMRgvJpGlaCQKRvfbG/lkceh5xX0TZLpelaVcCG0+dwFjxKChXy/Nc72OSNpzzwcYHNAGa+n28WlTzWxhkuY51dYiky200kqiPzfLRG83KDoucZ55rlIITas1wpgtL+W8IMEcFw9v8pIDxNMMpCzZ3McAdjg16XpEsNybacXEckEVrLM0qtEP3jrm4iRWIU5PX+6eEJPFZ2p6TePa3KwmFRLCskYtSsc0dswwdhJO+5eYkFR0PFAHEatqourmOD7SzxxQszwxxeX5skaBDblyCUZCQMHrjjNblhrkMenFLYC2j3IqLcSK1yZB8lysoJwiFjnCnr0qqbO3t7SzjvJLJ2mhCXEw2rdtmUzfZ2duI5w3y54Y4xjGK5zVrqxszHLNfQROskkNvayKoieSRvlllmAO5yMcE5zwRmgDZ1K1jtFaJLyWUwyveEy/K1rLMuGeJnHKMc4IyBmuE1KZxPczfbVFm8MUFu2FaQSxqJS6b/keQSk7mCcZ61tRLFc395LrAYENHHDIsjP50gRT5DCQhRDtcYI4OeMmuZ1C601Z5LPT4o544LiUXHngstrO6FWRQQNqqwIHYjljQB5n4k022UQTSwkxRySNb3LjzI2lnUno23y7g45FfGXxNS5lub2OOGEQvIJYo4JZLeaJYmZmuI1c7Vy/yuhIBJyAa+vp1u7ia6nDrbRwBkgYJcrvOP3zvCwKHDZ2MuWHX6fMnxCtns/tE8HmXN1NFPCIZpUkLxMvmvPkD5QGOOvcCgD4V8SyXdxcRXUFtLDCGl85hETLLMhIAl+YiMnHG3jNZthNcSpJfTy3LS+TGqCYAfISWFqSnCEDo/3iSM1t+Kr9muJLEQhJJ3EN60oEaKPNZo41VH+QkZII5PXpWNZag0SXFoln5k8sW0tKWKSqH2okLD7s2ATu79s0AdXZ3FhPZvHcpbnUprJkZJY0SeFc5jl3oxMgyADgHgfjWPDpGow34ltYipaNX863nE4UjliYdmQPQEdKk0SBTqpliu96vbyiOCYcSuqAeSxcclH7tjGK6eS6tbZIVE6z3EsUk1xJFcPK0MiLwElVQI1HQAZ3ds0AZovr2K0mdo7nyVdoIYp5VF6szMfMuI59uPIYZZUGQOxFQ3Vxf3FxaS21jMn2OGJ57++jjllmOfLOGUDGBgnjnHGazdT8QmRIJJrc3MX2dFSbzpVEbiQo5cKvUA8n1OOKzrHxZqnmQ6ZbWsVxHbyNJLJMWTeeSkSGXAcAEH8MZ9QDRu4n03UJZr+KeGSeFkSRlcNd+eCWnhcjHlAEEDt0xxTy+lz2G3/Sy5nSeNHmbB+z4XzkYkgbhuzhR6mtCDUTrWpT2etWqSqkEXkt5mduQGDGQ8RJnI2g8iqV3Pbag5sViW0ktboQebajckERO1sgf6zIwCBnGc9qAN2XVba6RtNthH9nuIYkjt3RmMsihSZYiG/dSBurZG70oldEljRZjPJbwsj2o2Q2ZnCnaGkznzdnykngmudmin0+S3uFeFJTc7bd8ZCxxAg/MRjeyA4B79aqNc+VeRXDSC1F0xczgmT9+T+7Vw5/dqTj5QDuxQB694NvLu4KJIY7SdUlW1RAYiGGSITGqgTA8DOec9c19W+BrcX9vpWqSQCOP57e6sdiFPOjRzNLP83QkD5eoz2r510KeRLGG3e3s7vUzDLcvLDst/KOAII1ccCRgQcdRu7V9P8AhHVPNsbXToY2spFVWljTY6pOq4maSTrl2HBNAHqF/wDYLWzxErRyXMbm1X5SM8EZ9I/TJrkrDxYkqmJoVkvQZHBlk2RQGTMcowFIYhQTx03dulbNhr1ndyQWuqGZ3tFKJbzW4QM/mBEdblPvR57HggYzWFq2h3MUd9BapMu+Zri2AiWK0L3Eil5xKgLMUOMLnke2aAOQ1zSZdevAsNjJawRiWaeZ591u0jKR/opH31KYOzOc1XbwHqup3AjWdJBCEaxjlX5ZjDHFkXkGCUiDrlcKTk5IxXp2gaPrraXbWfkm+mluP7Q8tyrvH5UjIGilDDYhdc7OuOAK9s0LwRcX9xbapeT3EMzbIZkhhCPA23D7Y9u2ZAVG5s5A5oA+cdH+F76zfSzzW2oLKm1rdGSK80eaSKBkaaJDbjG2UDIxnA6Yr1/RPg9JBbLqXlRiZ2ZGhBVZbdJcM9/HbqzMZiQRgEfKc7cV9Cad4Bi0vU7aaxknb7ZvgikR5vLsWKYklS0UFg7ZB3BTnHHFdlpNtepLFpFgES5sLZLc3V6+35YpirTxGZGJRmbJVjheSD2oA+a4vAcst/IkMEgjQ2qtPbxvE6kRloGkjlACxEAnoMEZOAa2dQ+Eo1YSxTzQAhoZ2imcreZIRY5Y0A/49DIACQCFY896+lr6ys5YNRa5sil7DayRGSymnCRXqMBBIXVdsyvHgnJ2jHUnBrzvxFb2jRvdojQXNq9rDcy+c6m6jiiVtSUK5DbAxDFQOCM4wc0AeQW3wmuBfI1pqFpDZxvALSzAM0z+WVd1R0G1vmGQxB5wBknFXYfA95eNqQmgEfzyXCWzW6bXjjnKStdBYyZOI3IBHOfxrpp9Us/DjwRRRNHeX/kBfL/fSR+WUZ7e1UMSkwSVHJ754zg1195rEsujm7sJWh1KIGytVkX97qC3fll3dcfL5QaZnB+7sOeoNAHIab4MgsBqG6786OOFTLarHIGeN2haeO3mnULPHmVBkE7RyOlaWl+DNPF3eYdEi1KOGWWSdkeN7hm2iRWZx5sqqcBFPGOeK5q88T6bE4s4p1Nxa2sqQyJM0ztLbSy+eZI1OGiYRnIHJCEdc10nhrxF9q0vMUMcxW7jWK1gBjeGS6P72KR5RtBKAsRnIzzigD0DwzaRm3InBkWVrtE1BbhIf3lorIjQx5zDCrbQ7Z5IwDnitL+z4dXieVY7G1VbuGeyMis9y1rCPIlVpI2yxE5Gdw43c8cV5nc+KtXtprKKz06TTzcyNbG3SMSCQSZ82GM4+XfNiVivLICVzXW+G9Qk/czyzlfs9pJCQwS3MpSUte3ItpCNjtclME4ICbsYzQB6FHo5tLAvJcQPDEv2iW5MkcSyzSXAKW9wkZysaqoJGACAd1YmrT2ax3FjA9qj3ske1IgJJBLMvlO5QAskYgZkB6fNuFc1aXQuLsoFdTLGIppJXk8izkNzsuJkhJ/eM8THGeDj5fWq9x5ckbPIknnYW2S7EYkNnKmWIuHj+V4ynQZ+XGCR0oA3NJhuBb3EloLkDz2spFmHmvLHBw805H/LOOfDJ/eA46VhxXWpLd6gguDHf2uLwWpjVzNapIBPJGp4Xz24XOME4q5Bq8a3Nmpnkjt3jMTGJMieJdohm2niISLn5+QCB7ViXmo3U17cC1geG6nNpaC6YopSBWDic5OXkMhXcB8hHIx3AIJNfudSvL5rZ7o6fGFVLO5DwJOZYz5yAKAIXKhsA49al1COe6jWS0QpeKhCTBGltmSDG5BJxmQ4K5yelPt9IBVhLeJHIZXc3Vuu6G5lkYJtu1I/0dFUkljgY6Guk0nTWsJZfs7NJavDvmjsJPOZc2zCWdIGz5UayZLDjjnpmgDjb4vLb3EiW8i30jGBFjt0RJQHHl7URspCFBO77rYwTmuf1yaCwjhhvEkMzhZsWriFIVg8xRtkJxG2GywODwciu61I3v8Ab1wDZ2+Skc9rdFgoY7QrMNsYVIMdUG056g15p4j02e/vtauFubuWMSokUCR+bGWazK3hgjUFpI0c88EdqAOM864uvtMZsrkW3ml7WWadQFt3TcbdZkJ2kckbc5PHWuMbVxJcyKbKVryKf/RSVkiUxxEbSsBTbtB++3X0HevY9MisxoEFxdwx+RZymRHaNWZpo3AiXyQo3fKOh+hNcNcxyyaml4kLXFze+aySwtEltbW3njfIVJxMWbCgHnngHqQCZ7pNSs7R1tkCPbx2t99ouJY5A5HmGC1aPhbkHLLnnnpVO+uYrSzhnhtYZAjyRLDcTj7apT5TKsisd0bEj5HxnOTmtPWEu9Pt4oBbKIAkUsxFuFuZLgSed9ttZBx9qVwAR1CDBFcM0C6w13LcQvHapc+TDMtywlluXYGJJFPAQkYJ6AnnFAGrqGk2M0Es9zOklxqJhnmt5htkZV+7IjwjEQ/2f9n3rCsoktbqeGceatvaoVuDO7xrANvl+UoTK/eGV+93xgVu+JEu7Vo7a2DJDaw2sl+Io973JMBBtYGQNt2MPvA7jnkVzttZzXa/a0jv7e38qGRXadsF5NgxJ8pKoFVl5HPagDuNHtENkj2s9q0UjyOWlvRbsWLYP7skYGFXnHOKKW30OYQobaWFYnG8B4GOS/zEqRjK8jt7UUAfoDqt8scM8afZphcTGR7OJVRY8AEgA4/ehgeOMHtXi/jCed7QazGxL6fHI0sFwkaARNn/AFkYlJcgDGRnNV/E/jDT9ItPtSGRp3uQLhJmDxgABZUgIlJ8v/b2456mvnTxZ4v1eW7tLnSbuEabdKrjy2TyhKHB+zzMJVEg2DBAU896AOz0fxXp08b24aSGULIJF8toole4Jk+8sgaFSuAQVyelJrtzazrayqYk1RYwWliSW2S4gVs7hIjsxUDG4tjcV4FcbdNY/ZpdVMso1B3jbaTCR5hix5e4OcD+6GHUnFeY+JviLb+GdMlvL15be5jjknSJ7iCWZWt1dfKKykYt3Uk7QOq8ZoA91k8TRaJpUpu9WhvpijSOLeRB+7OGG8r87qudoGMAg5NeT6x8W49Jlm+zaqdTuGAU2aKEQRyjerOTkxyIoI44/lXwjrPxmF7dSNa3QgtbwySRXkUqNLGzuWAcbj8hYnK47e3OR4cfVvG9/PFbajcwzSQsJpkuP30xY8FSBhBgYyfpQB6P8Sv2gVWylsLK9uoJFku1LQkozzMzFyzb9seNx2bsbu4Nfnh40+JGt6vd/ZmuZJ1uWkjLtCgkugfuwyiKNd0rDIZh8p7E5r7f1T4K3eqEmOzk+0SZjgdkkuJFnIw019EqksGP3SBwOa+fpfgv4is9ZNuY7eJbO+xqEAW3EUUIYhJR5sgaVtpJKgjH8gD6l/Ya/Z4t/GOqWuqa3HZOk7reWlq8TFI9h8wxS/eKyAbjn8AO1f1CfAH9nzw7YafBdHRo7WKJ4mto40UGRSFwVjdfkiJzjnIB5x3/ABq/4J96M/h3Uo7V7xLu2OookdgXd38sIDNMipEVjhPHAc4zjFf1A/Dm+tLjRrSZbe2jZYIoWWEIGgVEykToPmVyo5OMcZPpQB2PhTRbDSbaOFLaKNEjx5axr8pUZ7Ehu3Q4rtTcRGNGDjIUgqnQYB27lXlTxnoOlcpPqRC/ueApYg9NgJwBgj5x6kZxxmsK81y2MSrEzxywEvMA4CyHOdyMvLHrkHgUAd/LqEIePbtVyDuzhcuvzDOe/Ws66vJDKgWNpC+CxVThgOSC2MKBgckjPbNcQfEHnRnzp2lePa6uYgCsfJUF+hxjufc1mPrlxcO0ZuGePzSy5VWVVjxwSCFTjHO457igDvpdfs4n8oPL9pHBjWPKg4I2sxIwRn1x6E1m3HiAH5nuGtSGBYeX8xRSQNmzO3IPU+/4eearqwwzCUx+Y6orPyoY9MSAZwT6EjA61y8+tC3cYcSSI/luVJcDJJORIAB3Oeh7E0Aes3uttOUkWRnRFYiQLkYPQqkY5fPXcOM+1cVqGozXI227fvvMwXkOJWyeAM4zyenbPauaXXklnQQXjkIFkfPyR4b7yELwDnPv3rd090upElk6o4MITy8rITkkgtwCD/8AXoArfYNcvdwWQQGEj5pAqlmUDeu88da6BbMvbxJeO2IwqyuAT5rc/KGA65I5/Wt/cohdif3jgljIA5IXJO3YSPf64zVO1v47vzERHwuFYS4XlcruRMAgYPpnigDzLxJodtLby2qxsfPLFY0KhyAQpMqkElMZ6jpmvJF+Gmkec0xgYH51AjkEiyZO9tyq3yjHoM+vSvoTWLWTdGU2Ks0gLTTkEx7Tn90y5OwgHI98fTClFvNO87pHLHEXVGh3JkgBSQmM7d3TPqaAPIf+EYtraGGG2sBOz3DW0ZfzdsQwXcAv36c8V6bp+n29vYWsUiATBTEm5FkVQf8AlmxfnZgduCKtwadI8xlVR5DSK7qr7HUAhQV87G0hPpkirdwjfaVhg+0vGhKqX2FhuJ2qSv3unUZ96AMODTUChPKYxQygEQS7Uj3MwK7cHbFkZxkdTjFXIdL+xXTTKSMAZbllZVOQrYXk884rqmhjiiSO4iSKTCs8o3ISUHHnbRgjA4+nriqDSxBmckeWgf5ULbWDdGUE9MA+lAGrZedfuqgRwFVUFQAjOgzg5YDK9fbsOavvZpCQN8ixcGVokAGeOS4Hr71VtbyK0RriUAldiR7lJIQddwC8Zzj/AArI1fxLbLFOXkyk0kUEaxMVSDc2BLKGHzgc9ATx74oA69ZolIiRkKKrk7d+8llwpIYZPUdOnrV1pXkix9+GJFCxnBOSoBJPOMnPcHA968j1LxRaWBht7e9hvZnCHzWDx7ImOwy8gEKG456VsQ+I457doBM0bGPMcxcAzbM7tu3nGfu9yKANW6ihedvNj+ZTuQMwYsMbSsKqeGx1zxkVRmknjjaa0uI4IU3pMLhAzBQpYEBW8zPTJCkD2rEk1eBAsj3Q3QyxiRX3CUiT7nksRhi2OAMn+kk93Z3k32iL7QfLDxbQ3lxiQrhDI4GVkx1BGBn0oA+Nf2g0mvoftKXMUjLvj3Rb3lVuSzMs6gwwhedyjAHBOTivz10nVbKDWpIbvVGlto7gyGVxNJGg37XhwOSrnocY45yK/Tr446t4fg0HU5NXnjKi1ktZZmIG1duGjNx5a4bJ+Xs2BknFfjnMq3Otz6dpWopFplxfy3M6yo7M9q7eWuZSu6Ing+ny8HrgA+1oNa02KCA6pJdf2WkDXFjFFuhS4WQeWJd5QlY9wOSSCoXgAc14R8ZPEt7aQaYPDscUSTpIJbuK4W6T7OpO5WeYg525AfpkYBzXoFhFpsmlWWlwn7Rc6baxSxeVezK0oHEYlTYS8YUN8gHPSvH/AIp6featapeG0W3Uq0a2ipJbQxMgYbiMDzN+M7FG4kj1oA+e9D1DTZ9cGoXkT3UNnerOkSOHlaZgcT3EcqgwKpzhlzu6cDr+of7P+rB7qyhtVjEUqm5ntLiNVmVJMKJMLkyPuZf9pgM7SMmvye8JaTqEviaKB1niaWdZXtjCqBYo23AySvL86cD5NhcA8g9R+uXwA0q2j8QQRySrDLFBbXEd0RFhvLXIjjvAqrGcMRgBjnHXpQB90QQR2rRuYVWR1VDOuZQJtp5ZVysa8kc9z3xWrpM5hMiXBCRNOjo0bFigVs4DMPlJwOnGKw1utkZglnhuYpHM8ZR3EqvyP38jqPN6nOPUZxVZr6GB1yBJbs37yINzjggR5PzruA4GRz260AeoQSmV4HSR0mWYrIibR+7JJRyWOHfAHIJBzx6VutqIs4mjebYikiQS8MdoJ3IduFBHfjPSvP4dS+WCcbUAiHyGR43xtOxm2g8qDz39M4NeDfGn4v23hrTGgN3/AKVcqLZRHNuZ5ZSVRATgpuJPJwBjHBoA8v8A2qv2gLPwnoeqWdpeRW1jCklxdANIJ7mdQdolZwF8tQGJH8R6ZFfxr/tn/GO/+L3jmawsr6SWI31zCkqlsSRtJt3TLLgDqePQelfpB/wUN/aRuoYrzwvpmpyi+uo7mOdH2MROEP7uZ1b94DlcLkAY49K/Lj4E/C3V/Gms2niXXLNLsXREtvDNcOBNcxShyzK6/ugMnGcDpkmgD0X9nX9m9Z7YX13HbT3kk8UskUscn2ae1jTcZEl25aQNnIBKnA7V+jfh3w7pXh64S1s7OOAXMXktGGKgC3VCksHy4t5uCM8hsHNdN4W0bSfCGkW95HbR2LNajzUuwsklvcD90YoscMm7PC54OenNVZtdsDejUYpxKbdo3mkjiRVSSTlo/JYfPGAONufpQB2KeJf7OtZAyz/ZpYpYUSd1M0in/X3MwSPcsQIUISQOOOuK+W/ijcQ6hHf3dtd3Ru4rcx2kMWoFiityPOgkyDhhuG4g8YAFex3WsWlzJdNc3QkiujIsAhcPJIsgU/Z2tFXdAoPUMBXgfjGCDR0vZpnF3blluvLeMQi1MbEp5sg53MuRgnA70AfGPivTrHzpJLnUhPLHPHLPBbOAZGcACYCPOJNzHI6DZ2rhYrvQtMuFkvRa4WfbEUuJFuZcj5Xy3E75xnPT1xWN8UvGYm1O8m04gRwXSNBGRtdEZsSRQLbqTckHcc4OAOuK820ry9Ree5ZodQMasxilBeS2Lhm86EuRhwc5QfN6CgD17xD4zjlsRbwSSQxI00QeOJJmHmqVg2sDuVtxx6D+fJ+G/CuveIpbEQxPFBJc4kuGX5zOp+WQFM4cJkEMa4MXUFq/m3XyvEZLiYsJFjeRP9URBnhgcDp2zivdfA/xO0rQFs/td3awyhUvbiNG2ROqHcnzgHNw2OFx2OaAPoTSPg5qZFsbKwhuJDbR7r7yi6S2o+aV48LuaYMMEg7RuwOevXQ/Bq7lNxeXdn9ljndImuTEftKhc4iit5zkLkfMp5PpWFoP7UXhqC3kjjui1wISwnEcRhlJfeLWKFFJkfGc++O9dJD+1XpIcMtsskJhcyW9zAXgkcuVSbsIrvk4UqACBk4OaAB/2eoLeymvlsdQmnmIUiFELgN8rrBEG3bnUKcKML0r5t8d/BaSNsQaWWNrI7XNtdLIkyrEreYZmAyWKnG1cnqcV94SftB+CL4aXM1xb2pESSSwxF47i7bYiAyi2CKWRiV2FwfbBqbxNrfhjX9PW5tJ7H7FfxbyPkEwmnYRSEeWvmLNn7wbgcHJzQB+Q0nhZluxDHbMjWDMWSCI/OEBCw200bZfaCu4H5jVvR72eORbC+uILC180RBGs5WaZpZMqxiK/u9q/L5gJwWycGvqTx94PsYkuI4Gmll8xo0urZY2j8uYMyec8DEo46Z4P97rXzDqvhtLae1SJ4xOh8u6vUSaWeIB95DOAQkOOn8RP4mgD0gXsdhE0NnDNaXCK0cF4Jd6zWu1lMO8AlnB55AIDe9ec3/iwWUiwTyW9/dtG+Z4jIgALfPJkLsOCAMZycHI6VWutYuNJQkTyX0wT5jFLLLLb2e84kkhljVUkKZ92B46V5lNqNqbiSSxiIFvcku9zHt3QzjMUTRZ4cNli3T1FAHdah4hl0k6e+n7ZEu0ka5YrtjEZVlLM5H7lxuPynG4jvivnHxXrdzNvhAjkhNxMwLuVclySkjtIQFOSMLxnqOK7HxDrdrf2MNpJPFBBZu8moly8LzyIGaJ7WNQDeKc4x0GO2a8Ev8AVJ766ABWWKJljK85Y5IRSh5D46DoPWgCWaaPfF5zI0aRmK7mRY3di5DZCK2/cpHQL+FS2262EptvJcCQXNpNKJFmjlQjBA5xxzzz3IHWopbadIoc2iRQyyl5ZHdDIyICXZuc+ZyMKfm9qt21u0bPLKC9sIwY3KEGJnz3A+YnGAOtAF9l/tFpp3cz3A2OVlLL+/kHz7Qw+WP5ePp1p1xoF5eW+x4zLCiiRfsMu794mNybRy5U8HB7/lVEtzdzQWkEMjowCA42q7MwCgyKc54wFPXHGTXr/hOKC1VLC7iPlDdExVXVnml4KxkjIYc7m6e9AHh13o97bxOPs04CbFcRgQ9SGV33NyQB+O316ugtQF2xK88qPgjaql5Mglmz2555wOvtXt/jGztbe7itoBMsaxLHBaQz7xPMQQJp3UEudxPGe2QKo6T4U820Z4CvnxCR7tlAnIZsbo3Mu0Rr2zk/l1APGLrSp1vI/PgMECyrLLJGiOschCgLy+WBDZyOOO/Zt/pBM6wHefmB3FFQbPvquFPfPT68V7xceFLfY7uGkNzHHJvZ3dIULBSxULksgBO0Z/Kqsvhuyjng8u9QvGWO/cskkkeDh7ZW/gPHDcjtigDwoeHpYmEiReeQHKxK7q0Ern77KR029D04xn0uppgR1WKWPE6Ks2QS8chOWbkZbJzz0Gc8V7/beD31Ge3xDC0wjxHvnijiUycI0xRsu5AJx2z+cJ8Iqj3X2q0tGksVeF0iICiJpB++cZy2GGAAM89KAPFZtBkeJp1jldoW8tX+ZI0CICfnIHGO/f8AKueSAmc2cZWGaVgPmZmLhj96Atje5BIwOeley6/HHo0BtzFElvc7kn8pvNkKngMA7Y284GOcH8uX8MjSn8WaFHe+RGkmo20bqwX5Y2kVYmJziM9zzzk+lAH9Gn/BIP4D+HPA+l2fx08U2SGex859HutT2ww28Vuqtc6jI8oAQKu4Ln0OPWvp/wCO37aPi79pb412/wAOfBM9xF4L0vWk03T4re7lNtdSITHNqcsS485FcExnphiQCK+Y/D3xXuNP+B9t8PPDf2fS9GudMtbOcxbXaS1I/wBKdGBDBnB5YfLya9Q/Zd+FWjfDq5g8Y6pHHcXd84u7W74YWFkdxG+aJiolYgYyQeMGgD9Z/AvgDSNB8G6XpF7FDNcIqNqt0XeQz3Co7SSiZ8boyWAHp05xXw9+0Za6l4IkvdQ8JQyXd7czvEXsoGm8yFULxATgFbaVfl3ZZTx3Jr6X1H4p6ZcaVFcLqTz27wrHDa4eLEzY8uNSpHlHO3kryDkjvXhHxW8SaTqOk3RvY7NYVs5wXilCGO8aMAmSSMhXccZduo4JzQB+SHgj9qv45+GPiNPY3vifWZdP1C+a2vNMu9XkvCokkMC28DF/kGCgCr0ZMCvrrxz+xh8Z/wBr6xm1vwJY3eqaxZwpJJDqt99msgHT5wt0dyzuQOFQE/Lg89PgbXbzRY/iTBdadc2lybDV4XnkhjMYQ+dmSRVZMybDnBA+8cj0r+hb4Kf8FFfhD+zt8KIX1aCK7la0eGwsrVgdX1W9SEeYYfN3IIFIJZii4yRuzwAD+brxj4N+LP7MPi2Twx4qNxpev2BNpc3DbYbeOMZSPbIsKeYhkUgEpvAGWxmsn/he3i6bXp4LvUbG6fUrZkvoGu0DuwTy47i0n6nbx90bfc5xXXftu/tDeO/2r/iTfeLLXSk0nTtQvbmDT7aGCMzS2TTEW6szW372XDHcyyd8jArw+H4E+LvAWmWPjLW7a4iiezSUw3sXlWyxsoZHk3ktGpx94YGcEAigD7Y+BOpaTFraya1LPczyxLJCLna9tdKxAJEMqkTukkgJ3FQM8cZr7S8B+NFfxBe6WtxLp8e+cwRJBEltKYY8LEZ4HT7OcbiNroPmxuY1+C1h8ftd0LU5Jbea6OkQOkEohSK5mjbewZY2mK+fCWAyfl6dcYr0yw/bG1Cx1I6lY6hqNrZSIvmxhImhke2wh8qzIzCzuMMVY89aAP2L1bX4b7xZctr11DFYJJG1m6vLa3H2kcAKT5snkYGOW+bPBxXyl+1H8SfB/hy1TWdLNjHq1riOztnLGWd5AVkm2ojYbAIUsQTnOPX83/if+2PrniB4pNMvriaGSBreYTW6LPE55Uwv5e8urEhR90DgnBxXyzP8QfFXjLWRc6prGpTWySxmBbkArFHGC8YlCptGSeSeo4oA9L8YeL9T+J2oRTNC4SPzXWFZDNJFKz/LvaPk46sCMLkA9OKKeH4bPTbmzuo7hbizhD+UAjvI9y5JkjK5wmW5J/Gul8LeH5I7O5uGkiefUITNE+EjLNku92JDD8kYY/dzzjp3rY8m/S5Il8tbhoozLLbNDM1yFwVdm4VYyDkqOetAHn/huyjS4jt0XbM7PLGshQG4ZWwkDNngnHJJwPpXpWiy6lJe/Z00y1WO3ZmjsnhE8T8lWDsuSp68sAD2zzWJHpUFtqMf76YzXDyPFFHEuUdCHEsXdQScEdBn0r0yy06VUhu4pTFPcGJhH8rO6IpDQlGIIkDdQMk7s8jNAF19Qt7SYFprdTdtKkcNwzwxJKsORHbLEoVYllDKckZx+dme+hvrUTar5X2azWC4C2SgRecrBQRImQhBAzu69cYqNlla0S1ngaT7W8sxuIY42lhaNyGjRnXdG4HVemevrVa305/IaISXDaeivJJMkSRSxlnYFbxGOJHzgkDP3uAOwBr2eo6dbTSXQKQkQo6XDrLPGDPk7JIlBVyc8HoDz05rTlv9QSZLSxvPtELL9ojhgC+ZmbEbCdpDgJk5yp2g8A1yGo3Mtt9m+xbHFyqpcQojo9w7Dy4EjiaPG7cBnHy5+lbGg2txczRRKZFvVijb/SSN77Zd72ZaPGNpxhDg8UAdpa6XcgTRXFsJI2EImaKRmntZYlDkTqMqkJXI981oiO8LSRSWL21qs0NwttGwjxb7SQgDHLZGG44wfrSNq08s93A0EcciJFuM0yxzSTIgDIxU/M5AICtg5IPTFXr9pdUt/MWa7tCypFLbTALL5QbDFJMcsG444CnGOlAGJYRQ3zztClxPGwXyWlnVLe3beQQhZhk/IVCfe9jxT76OCaebbKs1vDE8jx2yZnhliZYWjMYG6UqnzEAE/jmtG209bW1SO3Ftvj/e4il3NviBKeZCDkSbsEk+uTSG2lE8t9JpyRSGES4t32GeQjE8ksrNtbjspzzyM0AFi8atOj3mnx2okjiEk8LKpKxjAMOPnkwMNkcbs+hrWsrCycy38CWyOxaNl81IoSkbjaIt7/NuI3dwDgew5e7tYb21R4JpoFtr2S6DXWI8NJGqyRYx++RdvykZzvHuK147lrK2tLJXg/s6eZZri8lia4fzV+d4FJXCo2TgdRnmgDWvpLhXMNwFuHhZZABN5cJVhvVZZYw3lSBsEYwN3Q4rR0y5EWn3sMayXWoT3sUzrdKHaLeQI2F3uIZMg7s89M44rlbq8tJW+zgyxWxuf3d0sTRW8RDbpY5sAkzCMgAk7fTJr1CzkhtdNhuYxFao1sLVGvxGbe5UEvK1xImSp3oAn8WGyRzQBh6ndarE8qzEO1t9lNxHHPkv55Kqs6RKTDbgHKkcbepGBTNFvFtrmNNQkuNkvGk/Z2MirIp82QxrMVEi4yMDJHUikg+2X9pctDfWyQu7wXUuwTGIvkrFA8YLSRbUO0uAozgkdKzrmJ7i3tLq1eSCG0mkiWfKyyMm0hpLeIHMLls7mwBgnvxQB0Wp6rBeSi5SR5UkfyEjdY0nt5WMnnypKQMFE27SMgA8Gun8K+ILS3jvrh78SNG3leXJtllNvgZa4V3+YvgjC5wCe9eKWNzNf3dnpctwzMJp5Fnt40eFo5MKAxl2iKQKASSeSScYxXQ3VlJBdJe6cGV1mjhuLxXhu4YoQcIRHAT5pLHG0gkAewNAHvOn+IVvdUhil+yoxRoFS3fZB9nWIt5LxNESedvPTJz710EGsWUktrbLN+6ndBLD9nZ0EsOY4onlVAkkLYyhBIB4xmua8OebNZRPf2lvEYpja22oW2yG5lkNuFFzjG6MbXClVDEnPArRthaW0B0qWSK25aeK/ugpuoriOVneWQTFVSzJ+VSSG3ZIHagAlv1h1O4jN2l3Z3EzwuWhDyQQIQUAReZFWTG7oRjpWd4mg0fxHHLGL2OC8msvJnlwPtNxNu+VIIZAB9nKgAkjKkbR0pLlovtVreXU1smVkjaOFxDdXu1drKN2Eigx91yRuA6k81l3MGjxFLqaWAXDkXNlZQFnm2htqi4kAwj4AAwdpHzdaAPif4pfBvVD9tuHLSDcVhjAM7w7yzrGoDfuIyi5IbbkDjjFfF3ifw1rGhmdvsM8EBHzvEiJ8icMxZJCVyw4Bweelftvd6KPEljfXMlktlDHaqXWJlne6eKOSMhCZNzThscYyD+NfDvxP+Hnl2zm58yJpY5JI7cxGOZkXLRiZQxJymDuxj5uaAPz90+5u7WXzhO2AI2CSD95tCg/eUAZ3Dp1wRnvXq2l+PTG8Myyys/ktFLkKIg6IojR93zMCRklc8dfSuN8QaJ/Z2opcwJcQWkmdwcmYsEyrsdy/Kp+ZQO3WuWiuC946W1qYLWKUvKFxlo9uQQWOCxyflHOe2egB9e+C/Gc+o+Ra3EkZjS4Sc3FqpjuNyFwWkc5xb7u3WvWtL+Id9ZX9m1xFbG3+1Pb/abx2kY7GwgiL/dhdgTjbwSc+p+MtBvo7cu6rNJZ+QsckwkEMqbyWCNgjJ6dOfyre/ty4nXzYJP3VtceRCJZi7xyphlZg5wxC7ue+MdeoB+wPw1/aT8b+F9H1jTvDuoW1tp2u2IF6YLxXtuot5BcM0Tm2ZAuARjJPXrXj3inU7/xDqV3dX0dvJ5m6WG4t3M08kwwHcykgOh/iA4BOMc4r5u+Hvi5Z7SGwt51SKV0N46bYZbld4R0eNyA0OCpKLzlskivomz0mbMcdhAWspo3u4/tTCRGdcqishIMCkg/KuRyrN0NAHO6dqsrXqD7AZTb2vlMbgPFbzs7BoRC8e4LySTuwOPevQr+8uYLfEM0MWqASTFIc+VNbvGSD5agq+wkqTnJKk8ZxXA61brpZdJN0V0p8y5GntJLDGwQSOju67U5P3R0xgdKzdO1i6urWWdWSVXkWcsxZbkpbgoNjsMw/dHyqCHPuaAPbvDSvbxNf3erYM1um+1jO0XVmI9zqMD5SrHvgkjHXivRvCPxEXTbqSzFzNbad9pSQuyCKWcxKGjMfmgEsBgE8EYPBHNfPWg62zz2rmRp0lMaTQKIVkjkUl0hDnHlAI5aTJHToKs6jFIupl4rgXCmV5LaVpVdopCw3/KjEMm0lcA8Ec4xigD9jfgD8R59aulZzb3FtNJGiIsgLhdi5dnijYZ9ST1YA4zivof4o6ImpaIJ49Mj1HNnJFA0lwskUSyTLJIHEIHJUyAHaceXtOCcV+SHw6+L8nguW3h06NoFhiW1uJyNscVy0Kb0WPAzglH3Z2krgHNfoP8ACD9pfw7qqpoep3K3FzEYY5Xlihie4VoVSUsNxyME7UKgMec0Afmn4yj1ix1y8sNRjns7WG+uJrQiACSBzJuaSIBj5kW07VA+Y7c7ew53UdNsoRH9iaW9d2F1czLM8MKzyACOF4o4iZZ8EnPRcDJFfsz4/svhB4mtJL+z0vS7y6jsGzdzWIgv4ZoSvkJMIyyhCXYvujB+bgsoBPxJ4o8N2Ghy/b9K0l7izuWupLXbDFYWxhOVYWhSLDyIiqy+aFYk5GeaAPii4FrZGxhWFiZrp9rrM0UxVkLOlzGoIeMHdwDuwoJAJrQ0/wAZaUmmS2qwXct1G8sVlLDcMu4lsOjbQS0PPCZJxxt7VD4luLCS5vJrs21vI1zL5do0jjy5JCIG86NVO2QxomQh+YnOMZrhdImhaTUGgs3D21yba3hs4dkNvHMG33Sb+CyPkFj1+8euSAelW3iK++xzXFvHNbrYl7W7jtb11R7faXuIhBJHlnOVORyhBAx0rtfC2qzzmD+07i08l5ba+t5rudS8kqQmTyXuoTu3cHAKg7gd1eJRxXP2fz7y8lV9wjRRasqlpiUka5TG6feNp3gFctgN6W7mGXS5NPhihgFrIyGdGlMcdvcNt2z+b5mIgS0hweQSF60AfVcGr20s9zJFqjR3sOyV7WWdJgUcCOaIsxG9gmGjPc5JOME9JpXxKfwuGa3kH2aNIViSN1E32kFTtll2/NIQZASx9+hGfkzT9fu3u5beVonkSWOO7lFxlmgGWEUcpGPJKLy+SQQVFa1trcUgU+eIYbtL6Vm8gyiaPdi0iSSVFZUCptZs5Ur2GMgH63fDH4r6XqltE1nqt1FPhSbS83yNEJeJiV2FnUMXjXjnaCuVwx/QDwjq8l9Y2FtcSROAkc8HlIiBrV4wzlljJKTBiww2D8ue+K/DL4H6taT6zYpbGGOCZE+2Jd+bHMI4FLReU7klQZlkOWOPlHbFftV8Lb+zu7SC0svID29vbB715ElJVY0wQI2OVYDJIBHPJBzQB9Y6RCj2cdxFdW1vFDCqxpEVWaXeQVZ1Iyx3Njp2rZfW0tYVtriN7ieXzY4Y2YNGsgEbCctGSyERljjgEnAzzXlFzqyKWazu4ntYkCXEcIX7PciOMbmR/vFhICCFzyOgrE1PxXNJaI9pN5ZgkhlyV/eyRqgDW6PwJSd/IBJQAbsHigD6ITUdPEsjzAStHGsluT8heDAVpQy/L5u9fl53Y6gHIrs9E1yCZEd40ZBw4m+Zfs7OVVG7yOeCdvTP1x8V6f4tu5JVtXaRFi84p9pG14lZmeNZHzu2ksCMjvj6dXpvjPVdK1GJJZrW4SdYJY5POMsULZUSxyRD5kIjOQWAB7Z4NAH35pzBG3R+TDbEFmeWUHZCFVmLHPyoAQB16AdRitma3hdNhkwGIaKSJWIMZwc7scDBOOmc5HBr5/8AD3iZbvzJEke9tSXhEQ8xM+bEjeZIkgDfZ8liOxABzgivVo/FelmzaKICOSGJRcSCRWjQZKRiPacFSoAAB46Y9ACa9ijjn3NO6hAQMtnaFXAlB5CDPr1Pv1xruzFyInZncTykQ3BCxReUqhnjkGfnZvmOe5PBrn9S1u7v5bqPT7VLiKGNDJO8qwo90hGYWlndVVRHtDKSDlgD1xVrS9fl1Utp9wYLW5injE9vMwJjikjBEUYQkCFo8NuGT84HWgCeSzunCG2af7PKJI9+9SC33UWNRyFwOuAOnNXGke3tlighZXjg2T/aGVmfA2tKpBxwQwB9u9dFA8D2sccMCoI2xahHXYwGc7cnIAB7jP41Hd2qxskyqTJ5TGQSMFBRtzNGVPUEnI4xz3oA5aK1haeNx58s3lNKsbEfZXdkVYzMucz9GwM8ADj12dN0+3iJaKExCdZkZERFaOZXIO5R9yJsZU8AKw61VgAmnEeBGwVpYdjcK4BRIl7j92AT2JFbtjGZC0DyMruAvnAFS6FSu4swwSGUqOc4GecigClLay8QpJCiZd55DkyRAIpyBCPmLEjHHf641dJlit7sWczNKoi/fYWSV1IcrvEaA4h27dw9eT7J5BaQwRmOOJ0gTzJAWJEbBpCpXo5K4Occ9cirNraxxyPefvGlYSAO4ZMhgqzQKsf+tUMSVPTjHbFAGlfusyyKJPPtEZIkcFo4wqtkBNpxnYduPvELyDVBoJln3NMzHzIXjVHTyre2dQhhiUAulwxVDuxgb+oxV61tnlnA2TC3B8qWFFAxtXYsgQ/8tdoQhu4I79GXNr5d8tsk7XDygM7uqoVYttjjYp/EsGwkj+IHGTQBDBFdBZLi8MFzdwzPEHuJXkdY3dmSLawxuTdy3RiuQTxTbqC6uY2W2wAGe4O7aod0YpIQpAwpdW7dDn69CuigK0Ydd7uqluT8uB+8Y54z6H1ptxpl0pJMSoIYpFeRHG0gFgjYDc5TaTjv9TgA8u1CGJFmhkiDLNHuYMpxDPvLs8eRz+HfP1rnba6kszeRWkM7Sma3YyQGXzTI0Z8tJXVysdq0a5OQBk4J3CvR7zT5ANksJbzIJBFIzDb5m48nccqMHqQPriuJubSW2kuYmlYJcQxsXRXUM0KBUtwFBJw+9gzfL8/BoA4a1ttX13UAiCJLW7e4f7NNIufmZllnR1bJCyq67TyAvSqmq6DYWF62jxwTlZWtA1yrLFaLdNtLOwJALAHoOvXFb+kadfNqSRwXsqMu4gFUXZHGgLyBicRKTk8n5ieKk8UzQ2MgvtTdbuZlhbTAgZGhuI2AMkkQG1yQoOX79O1AHnt3o8P2+/l0Oae6EYSKaN5PK8prZUWdkjlAJBZHYcHO7jPdZ7aK5mjjjaSYmK3kd5kdXih3P5ihCoLNvbPI4BA7Ul/fadM1xqmmxTJdzRATbhMjmb7S5keZVXaqkk4OcBcVn2WoGG4e4lDzxtvWaS0YxoomJjaJnIJlVQD6A44JxQB0tpYadf2iaVqssdrbwTTvBdrGhYAogS1eRRtO6Qk5Y/Luweleb+ILXRrOS+E9u6RKs9vHdw5SSEozFZw+NrNnjHRgOgBBrWvNVs3EltpPnW4jzC8cssmyS6Z1ZJ/JV8bsDtycZPJrltdmuNSNyY5hemAu1z9oITE0KBWV4ZPmcYXIIBHOOooA810++ntJ0mhlWJWuXMkgkgLvDHwhiwpZbhxtJXJwSQuVxX0Z4R1fSvEMcNvKfJnM5i3hWUbkj2hc7BiUsrE+pbd0Oa+VL9NWmtriS2jNthhKIzDhCsbkBUU/MruCSDj7oBJwRXX+G7y98PQW09zKVCzW93NZ28kqPJCoRBeRxSqMkHd5gB5Kt3oA+yW09LKFoIGlkWeFHuHL7pNhRcLgt83y7SPbk++ZLP5amGS7uEWVVijt5B5lpDsIZZmUEjiLB+7jPbNcDceOElube4tNRY2LwyJIkmyJV2KjNLEDzITG0aBFGQVIwCDVqy8WR3W1TDGbVmCgzq4ZVEzIURR8zgqoOcYwSOgoA6290yGXTpbexS1kuWZ7yOeUgmSYRxogDKAvllQSV4OevNYkMRt7KcGMQ6vLN5qzIUMC28R3ANICcwEAAr1HQjiptR1CKaFEtbiNmDSeUYH2+QEjB+aNsB/lGMAnd9TXPRahFfSaf5hjlWPf9pEyGIkszgSxqrcynGdp45HSgDo4JZZPMkc+XePCrMI0BjUgvtZXbgqVZMAYx+dYPiOy/tGO1e38yKCOCBJcohW7uQWN1C0kbEwo3yHPC8YPJrYuNNEZgMJuZbdmLTqhKyNEuGQov8Q8wkFVPbpTjJPFF9nmiIVw7JuiZYoYJGLySNwAZFTHHUk8UAcW/nJY/wBmzCEx3jqFuDA8b2ymMlkGAPMJxn8e1eGaz4UvBeGYRNqKNL+7ZgYRH5gAWFDs+YfK7EjgE4PNfQuqw27KJYbwS4YTbGIXZuWQrIATkR4x06c8CpjOHsbJbixREQtH5xCYd41O9lYdMsXx6gcdRQB5LoXhia18iaIy6Vqa7p4fMZHiliaMLCsaxYk2lQuS/Q5HHFdpBHNPCLqQyyhR5V1hQxV0JDBy7EmAsOeTjJHGK9DOh23kC7GWlaGJLdmXbJbI8SkfOfv5ZjnsAcdQRVvTNJMVvNZtHLtuN0M5yJUVCWxuMgG/JKkFSThhnnNAHmtg/wDZaiULK8ays4j8tXLNMxZUIc4MACkYH3QAR8x577RvFltJaSvIkM/mBzbIYzGyfMzFXdhuUBuBuAOBWHd6BcxTvFGSwhV2jEAIWNS4VQ0R5YgI+R/t7s4INSSaRqUPnLZ26RyzRKxO3CblJKhYwnygnAz078ZBIBqy+MINNV55LtYZnVQmfLSBVbCBPOJzK+49hxnpxV/SviBZ+eEd3mjJSNwjpK5VmIlkLr8whUqTuIA7A4rxXUtI1C+vHgmKQzySN+7lQyQTzqm3ahIwmMknGASCe4J8p8WXeseGIZ7m1V2ngtJrB5rOWURu+xxu2bfmUKy5xn5s+9AH3s3xF8O2t1JapOmyONSl0MxoXBH7kO3Ltg56d889aZf/ABM0y2tXeO6RoJGAiCyLIockMyE/eZuT9Afbn8QvEX7Q154Zuo21SeSLy3aJ2lmbcq7jtcyjc0RbPG5cchc9cc9J+07qmrG3isjJHaSyNc7xMZFB4ia5yp/dKU2j5gMnLDg0AfubbeMbTWrO/uNHukmubeIoYHZlaYhJDIMkBQwycDPIA65FeYXuqW08s9tBabLq5maWRW3H50C7trkDpg8Z7dBX5Y/s9eN/iRp3jjVdVutdvL7w7eQXM0mhzt+6aG5lAjkknSQvHGI0Byozg4Oa/SHRdb+1QRaqTBI+Vke3dy0EMjnmQSONzBUZQMgZ20Aa9sL2a/8AL8m6n08QK9xcxIDASJCrCQ/3VXbkHng8VW11YNOluLu1jlv5rdWRS8gjiTzfLWN9u3djGcFcgbRnFao8TwSQTWzxSTXcgnRLiJjGkMTKfN2QLMqkY2die/WsqwvN8DrciaVXQC2lYLLlmbawncZ3KqgELnPAH1AL2lai0+nBbq5Eb21ysg8uLEpViGGybaCyAHj3Bx607xtrEsVoNXsHF662w3Exl/IeHGUZFXcrEEE7hyTWhZ6RarcmG3u5r5p3Vzm2MMdt+7UhCSM7c9CQM5xzXKa/aXsEl7CInhVizSxys3kGaNSAVAGWVomXqBnp2oA5K78W28mnQXN1JZQyCB2uHuLvCyu6jyzEhJ2DcQMDupry6TxNFE9vMswke1D3F1CjnFwQxNpuDgF0DFt3oME8VxnjTSNbt7a8dbC2NncxvDPI6N5kURfMdzbrvGMMx6fe6V5TodjrVyzW7pceTDJ5NxeTzuBHaMoRHZQMBQeSoJIDUAemap45mu9QleymtbTfiVmR90xkULH5UcvIXOGOACCec1qprV5dTRQ6e1848mGS6vTCnlwyf8ti3yktDz0GOT61yUOm6RZu8t1aW0kVvA1vFeKFeGW4U7o54SOY8Htzzn8fQ9Mt4vslr/ZkO17pI2kkmlZRLIRj50cAmMgcDHbPOKANmLWLuEnT47ovMkJmF3awhZFDYAtjFncwILHnpnt2ytW1mWO3jtg3mukuUFyGS4/djLRx7f4HYjdtyeMGuksdNMlz5d/DHFBNE0f26KRYHspk+YxyK53shA4OMdR2rw7xbrDWepRx27yLZwySRjejtI0u8p50WxCZVOeh+vSgDdOvahbyB7xWWUzDyYF3I5VxktGT94YyP06itbTrq9uLh712Aa4VXTz2dWQK+1mYg4ztHAbr+NcNc3Mc/wBnlh1KN7uLCO0EjRK28EKqxyAiSQM3IXkdSK3rQSW0mILmSNY4FNzIQESSUkMyk8hjjjnFAHpOnXF1fx3TNcySzWZMiXETOkJyGAVowOgwPzrjPFPirW3tIUDTW/kBczJCskOEPC3BYkhSvfHfpXV6VdwRaNfz3ryWsbXAEaQpskulkAXbLkfKQSeRgYOevNcL4rvLI21wsMKxQtGIgWlTdKHKqjs28kruzgsB0PPegDntKmkuZJEvSR9ruFmnPnRrZFXI8vySWxCM9WyM5Irs9VuTA8kLSSXl2irbW8vkssKI8a/6MiRr++gAIw54O7OeTXlHkRxedDd3Uz3NvFA9q8RyrhAHNsxjJVowuMHGea6rT9fjvriaZzPJLbm3JiDh1IjUApEV+Z124zxuGOR0NAFRW1WG/maTVr2K1hkWNo7M4iEZQAW7AJkSjdyRxgccjFQaPdxwzXWm2okla1mmuLi4a4QwLJM+4xh5yuw46ZJJxjANbuoiKa3u/sEc8l3cMbq2/s8eYsM+ARFNE/zM5G7J6A9cGsA2eqWFxFd298qC5eKO4M1tGZo3GMw+SDiRi7ZLnOM9c5FAHp1jqMU0lkt4r/Z1X9/bW6tBIAY/LCRsp2vO0m0nBJORnHaa5aBprw+bJBcT2MsLXqxr59qinMcDRuPm3gKMqCcjNZ+g2UlleKJ3iKK8l7dxW0glCsq7kVpJT+7ZnJJHYLjFdlLrdnbvbedHFLNcuXMcBDqsWcRecwQ7xnjK5HGTjNAHld1o94t3HeSwO7zpBBA00c9vDA6sEClGVTI5HVjkepol0qSzPmGTyLpJlDojoIrqV22SSJITwNvYeleg3urmWKBLy7hJlnuRbyyzSSCPEoJLRlAA+0cYzjGAaynfT9QhP2S3t76Wzc+aphZpI2mXaWOCBuCjdjrz+QBi2lqztK9wZbSGyDyyw4Z2naNN8Zt5iCyKVzwRsOOTnFamjagLrKTlcNIJ7QJE1ptjdCrlWiBVpfXkfT0t6tpl7Ha2ttLaPI92Yyk8O5Gjt0UM0Tr1Ee7Ix3Az0qq5mVrdILFLCLBEcm4AfaIU/eAo33FYHOTgE9DQB1drpcgguV+3SYZxO8EN0jxCK2cujI7Esk8i9SCQSeSRURaF7gea5iWaKKOGANKbyRzJvUylV/cqsYwR09Kybe8ijMixRXMhhjb7SUXywryA5kSZeCOe/HHFMgu7PY80VwyT+bEHiSEy3Pkc/vGnmGHJzztJOBQBvTanHa2U9zH5icoGs7Yh7l3gl2tHBMeJJsAHrvI7V2WlpbRpBM0UdveEm5e4YskQkkAwJiwx55JA7D+91rysuyXC2shkMTML22SKQQkyEbvtDK6j5gpO4DuMdat6v4sXR9JM4uvtpaIvOHISNbcEooKy4bz1YdSO/agDc+JnjpvDGjPbsbe8kgVpdRdT80MJUkoZIzkRhMYY8EAc8V/Ph+2j4vb4h3EtjYW0cw3uftjPNOLAxu3ko6vkSJ5pQcbdpb5s4Nfcv7RXx6s9KsLnTrbUlS41S2mgaC4ldxLA8Yw+6IEsRyAATg180fCLS9C8fyxWusWqXDXWoQuLx1XyCJriIIJXZcv904HfOaAPwh8Y/speIfEmtyXGheH9RtZdRuUiAkt2+wqpYrLI80EQjiQsTtHH4d23P/BNf47TeHrjVvDmix6iYHYSWgZhJ5TMcFSSCUDqefSv7vvgN+xh8LJ/DOnRzaRY3dxJGZ7lbhRcFVOJEGxkwjBG4wcZAGeM103xf/Zi07wV4avZ/BOmqs8QmEcEkSiGb70sTMgwBFGCQqgnOB1oA/zT/FHwy8W/D/WZdJ8Y6Ne6DqENw1rIstvK28oP3oSZhgKCPvZ6sBmoJfCchtLe8h8yWQMpmWQBnihY4KSrkhlEeMYyw6HBr+lH9vX4XeEfF+nXU9zpEEfie13R3nn2y6feLcgF5LuWFFzI+QmOx2YPJr8E4vBNzZapLYS3UnmxXUimzjjMIkO7kNM5wUwwIz1GfSgDy+w8N6a8gkuIpoYJslLqBVlMM0ahwNhYkDbgc9zz61LP4ctprqR9PMkLRRG5mtrxIwssYH7pcOPlyMcrxk5Ge3tk/hWK0VUjgge4a5MJiEoieHzIh0RiAWA/i+76decyXw9dSyNNbCeUwBbONrhEEkayn5EhKn94AhwWY4ByM55AB873uhy+Utw/mi8WQ2m1H48lnYBwR1IYABs4A4PasxY9RtndoI/s+4BJQ0ZfzDu2sGBGS24c47jIr6ztvhlqnzlrTeuY5RI7RjyU2giCYMf3TtIxK5Ga7LT/AIQvczbriwWD5ZUuyV3JIqt0UAZSQfxMOpWgD4tFxfwyRwPG4iVjKFVpXAbd820KCUcZOM4z2rsdIubmJ5mM5UcKpvFZpfOlTy/LMqdigBKZ3seQD1r7Ss/gVp93cq08NqLRVCtHZKZJLlEJihZjgsvAyzAEA5yQadb/AAdsNMhulVYTp0LtuM7mF4yGDLO8cke5p1C7UYkbh0zzQB4r4F8J3+uzROkCAzJLPPM5kilnaMgTmNpOCjRsFUEqT1r6s8M/BXU7O5ivLOSyhvopi8EdzDmW1neJDJbMu47nKyoD1weDgjFZPh/T9LsjDax2DtYoxlAZp/L4mInSU7R5MbhQ6KDhc7eor6j+HfjDT4LoTyQwSRWl1Zxacw5ebzWhina+imG/yjHG+18Z4H4gHhusfA3xPaC21m+ictcWPnunlTbVktwshdWjycta7GUfdbG0HOai0vQ2nvfPuZ2ht1ultZFIkQSvBO4hmEWADi2RDjoc8Z6D9EfEXiCwufD+lRWFsi+e8VtMhCmGM7iZFEiASbWZWB3HIwB90E18V+L/ABDZQ6rcPCZYIY5QZhOkc4luySpuI4gMxxgMRz0zg0AaOiXWl+H5EuNQk+y20ySXVx5MQkgltJJGjjaOeLlLqSYltmDtycAgV1t/q+m3VhG1pez3MNxYyWJKuqTLGIoBEXZVzLKoMysRn5lIzyBXzJ4g1R7yG58u7igssRiG1QOIWMMxuYlkLfLFIzMQcHYNvBI68zo/i2502WdZ571NOtruCJpmki8j7PAplWC0TdvJeThnIxhcNnmgD1bxVpU88MsjwtDdSsbVRJKskt3AwaRX2oBlVXALZJUnBwa+evEkUls0UMCGOSHz70y2xkdAY4kWGG6c5cstz5hK9CW9Oa+lNH8TweJYC8ctuk6I0tsQwEVwioObtFCkKsZG7DZZ8k151460YpdNd3MEMMKW4sy+wqvmCBZo5xErFHjdSr+YGZiGyTnqAfPLSwjUbe4R7mNWn86VkRka2uJP3UccWBwm8EAHnaATivW7AWdzLHEtwu+WaOSUXC71ncKTdMrpnbPE3zYyAWztzivMLqCNbYwkwvPLqcdxfTK5aG3S3twYCs+cMkkoOO56nrW/oLiQi5ijS6YwSRy2KbvtELmJUW8ikZh5YaQbmAyfmNAH0D4OSJpoBewyFotQFxHEriWS8UeaYXkt0QlLebayyHJ4QNgA893r7ultaRLIse68Fxawyus6PL1l85lGJZUBZQuN3yggYrzjwwbj7DbWzOkN1cyRQrItw6SxyeVLDEgdhuZnnydo4AOeAKueIYJbWa2t1v2fYu+5t2YvbrKz/u7x7hDwyJlcqclhzzQB694c8WRosNqxlitEiuDLLHasNrx3CjMYXaV/evOj7+eOOoryn40aM7aUusXVt57XLSPcRWiMJ41lUJFM0Ln5nEgYAgkhV5Jpuk382ly3bQu1zp8rz4UsqhsqkgvFD8SFn3nBIAz8wDV1/imSPVfD97fTqJbZrZjZQyuYhbzSQROGOOQnmT+YoPB34ByOAD4D0+2S3ubrN2u+aO7Z50jlKKFmVrfCquWZ24LdEznjt9IeH59SE003lzFhYpaQ2QVLuKaKNfN3RXLsdrfNgsSPujkGvl/V5ho2spp+m3M6WjyTofMEcheSRyx5JJSDdu25PTFez+GPEy2ZilkmfOWE6ff+UchodrdHdm3Adj2HUA+mdLVbrR7WFp5La4uAbUpHsk/doBJvlm6JLg43A47CuqkitFjtpBdrdNCsVteR3CROiLCTm5gZuWjQD6buhFeUWHiq2bREjWJrSWONo4reV0jMseVDXQY/dgJxgnscHpz1kWvaTqHnyzG3tUS0gjt5LciRhMqBpYyzEkwsql8AHlhjqMgHaW1z5c9srT2t5YzzZZ5GaaS6yoSPzEJxBdIFUHaeWFdVFHZ3U8IhO+USJcyuSR5Mx5VpFA/dOACvIGSOK84huvDo1G1v7OQTr5UCyRw/JFG6gMbzZPgSytu3OVBwWPvWzJrksd5dxOyyWLRzCK7hi3/v4QGfzvKChvvH5lLAE0AdG+sQ3d7I8USTSWbZaQrIk7QgGNkVjw+1CDnocZFZtlfaTcLNFLa26mwuriZVmnYGS3kwZJI5QRsuDlWGRtIOBnpUugTaZK7pHNPdy3BnRZPIBsnnVN/WXDSzRxsFCjOcVzOq6FePcW0iyQyzS3h2vPAdNNwsbEeTbgD99IqqFIPyk8Z9QC5eefPNfXVikkaTIsyXTW7wq6rEgXzPMTILKFIYAA4y2KoW9qs8UNw8v2TIkkt0mCvaXFwoyUYR8KCpBzwGY5XNdNZaQUQ3Nzp9y8tyF+1eUZJBpoSNSWuF3rE27g7drEdKbemOyiMawmKB8EGPzcIQrDzhC8WIWGVJHC5yB0oA4K5nWG3vJJpYZJ5nEawvFIklmoBVH2Qrn95jILYBBz0IqvM8Nrpiy2xtHuvLSO6t3hZ4nVvnHnuV+/zzt4XHOMVprplzcwTuIWuTJcQmW6kZY4pGBzGWkcgyuMjhchTxVCe7dbqPTzbxW7wu8bKYlcXjlAjKrLkHA7joVxwaAI7c31zPDPIsS28lsUitIJR5aOOCrXD8Zx9zBwMAZ4AGFPeaXaXroIoYrqJ3FxOXQXUZJ3xxTyBjvwVBzgjLY69daS7ht9sEKIqWhZ5bWXy9slyxZQC4cnGwFgg5BIOBXnGrxw6hEZRaym0numCXFoz+exfpC378Yi3En5tpAPHFAHQzXS3s812WuZrWeEyzW02xlWZckIgbbsVidwYdjg88VkTXNrqNwrhkkmmgjdoFleOeIREgolsibSwRRnncetYclhPp+ny2b3W3dGUmkSUvNGhG9HEhJ5C8cH9eRzVlciGSW7R7hpbUCI3u0I1xlVRkJg3FRszk8HnJFAHeXWbhmSU28tuIpI/s8m6K/iiChYpVk4OC+RkE9PrWEXktpIHuhILdVW3EKFFRuB5cUojJE3XJOecHJzmsWSSaS2efzfMKRs+Hdrl4keVgpSXIyoBOAx4x2FU7S8aOSW3ndWSFElUebPNdMjEF/OQIQjlTkFcjnGeBQBu3Eccd1IYFmKXLCNBEwTEzhmYbVf5AACAT69c0mk6hNDqSSXsMNrZxRywXO9y07ByBAJ/4RGdv3geAOvqw3tq6z20NnPO83lyWsTxmO4DR7mHlksC5IPpngd+KWeK7ixHCYJJJIo3vrV4Winkt2BMaCV1IMqE/dBJ7jjBoA7ebXI7xEtTezC1SN38osJFkgHCJGiqNkQY/KQSfasCbVIkiWys7CUTuQjXExMl15LktI7lzgLu24AwwHXiuPe2ktEN1PDc2sYcRjZJuYIylid5OMhhk+n1FZFtf3vniOC7mnEqyMLiaY7yCCXQsq/u1Cg8nigDpbi7jv0ltobiCC5WSNL+GVdsszliqzWz7gwcAZJGcg+ldX4UtJvtyxpqADQ3ISSYxeaZLYIdwRweCx+U+3XnNcBBAl2bC7lDB4rl7UNYKrSXbtwRcvjKJt+63ufWvoXwLoii7s2t7aVZZ2dVeVAYJyygBQW4EoII59OPSgD6x+BHhjU9fuLSIWCAQNJDBJDnJSJtxEpaTBYjIA7V+1HwY0G80vSoI9QsJpZUEeLuaZlkghUZRW2k4jVscL8xUdM18d/su+B54raC8e2tWeWCNY4ynlzJcsBuYTtgLgj3GeK/UXQfD9/aaWLW1iksY4Ikur+/kAHmLIQhjU87yCeQM4zk8UAOF3cAt5ErWlw2Nk4zulWQ7GXcykrDyNpwNvUntWhp2lpa2tylw00l2UaW0UNueect5krLKgJkUSBQWHHPNV7+wsLOaGCK6kY36lSyybpg4YSK0m7OyHrgd+nWuh0BoILW+urmQyzW4ljt0VY0kihT57lUIY7S8fHPOT+FAHI3F5eXc8iXkcsFzZ+UQ27d5Vx5Z2MrSAb2wRwT396b5r3cEsrGOCSyVRDM7o9yrs+6R2RyDIzMAAo5GPStfUomvzcPJt8iUhU8sJ9ogDYeLzmB+Z92BntnniuFlkiSQws0kt4syRnynRRcuDwY9xwCMnJz270AXC88t9su7c3Ecai4+zwqY5ZVB4kaRiA2TjABye2TVnXJysrStZwxPLLBBEHmiuI3jiI8ogwbgGOcEZzxzVKGPVJVQRNFNcKWNxvcTgo0gKxxZOQUX7+3aADway9ZnnYwxT2sVzIJkR47VZkhhQyqFkWSQAbiQO/JHGRQB23hFmhuru2ubW3gSRrmNGQCMNcE7kkcwMzxtgjAIC+uK76Czhedo3Fq0lzGiu8Er3LNGuSjoioVRyVIO05yBkZPPJeENPv3S6uL1YptQeB5AVhdXNhJ+6W5WMDa0oPGR0wc12Fnqg0uZ57WwcXMKRpJIm+SJkO353GwjbvQOSmcbiOtAFLWrKErdRSGFVjjjdo2RljmO1ykExdhulJDcjgE4OK4tTZxu0Jt7eGeOSMI0G+SaKGR9k8RB+8wJOABz26Vt6vrt5fLexxkrNbR/aUW3byXmlcyzNIQ652puAGccHoa4a0kW7vHto5kl+12zLNvkRHtoIVDGcPnc7iTGSv3epx1oA6nS/s7zNDZBmmLPE1tcW5DW7KfluEK5EZ2A9cYUYxnirWo6fdXVw1u8DQxjdLLJa/umwELRu0rYVVx2kA5P0qrpxn/efZ5pYYpJpEeUKhClIQGNtMDuuAD1xnH89bUdRlKF4BdtO8b2TxXAZd5QZbcoGXbyTkAZycge4Bzd7prMVhnFyZ0tBJJFJGHDBebe4LwsQy9V9B3GKfa6WZpAtwL8q06vE/mxt5UnIWSYBTlDjjrkCq89wIES/W3u1t7mOKCUgEyRuj7WSTe2Y4t5PynHHOKWGSe3LWyzvHY7FvYYZy/2kywuVVIZcYkmQjG0nDZ70ATWsUM93dXNzaPc2s8iqZtpgKAsJYHdm4SRnIWQLxgAkiugsWt7DzJ0uESa5jS2ZWm+ZkE3meSmeP8Aj2zznHbrVP7VazTKsZaSYRvKIUYG4cyHCiRgf3jjOcAcAZxim3cKRWc8CIiNNPLdieCbzn+xQJ5ctk7c7bgP3XnHNAE+tXsOozzGIs5tHNxd2kr+XCWlOJSQ6geXJg4bdj+vHyQJcRoFiEcyTNBGLgCDbA5I2OdoE/lgDyiuc9uK6JLa9upLoWEUU8xtFjka9ttsk0Eabh5sgwjRoD97O1uME1iTadfQ3JivJIftcSWkRhuCfOZpU8xHjYjYuF6E/e7ZoA0SXnsruxFjaNa2kscaKzpJdSzS8NaqrEEgEfK3Q9jSajp9ybKaXTmuDb2sCwyz+TEQrsQRA5J243dW4AT5c9qsx297Y3CXJtSkcUJuI5XXfezxLab4IyiggQpJ/GeT610EF3K9vaaTfG1/4mMM0witlgWSUeWJZSp2hVCp93eRljgcigD5Z1q21jSJrmeJILqG+unhu4wVZ4PM5llhZ/uKCAY3PIiG3NKYNVcWb3Vo+n2Uohube/c75J1jl3ozL0E7Iflz94dBXt1zFALuWW90b7a3kR/Y44oFEMwtZHSGNxnDurxsX/vkDHy81ymt+JHOnXNha2CWUsV9NbFpEAht5LlfNjjkjUA7Y48mMpkAd+KAOD1a4iEka2ibhDOsTSjzQFlkJEdwwmVts6IPmU8b+VBGa5PVdUi0+S4ae9jtE8+e5uXVi8Eo8vbFIlwu0wDzTv2oD1xjtV6S70+KO2stSnM1zK9xdwlmkS1uJLc7TLHIuMKWJADnknA568brEFvJa6tbaVbXElxDDawSWF1HHcW63kg+eWy3MWkh5Py+1AHF+JNcv9R1GxWMpFpd3b3QZpM7LdZJHErplNyI0atuPG3oCDxXGGBIL292xxzwrEFsCJ5N5mt1LJI/J2BQCCD/ABccEV3z2S2ttZ6XfLGWe0S7IaMRyWYcIZ7dArH92/735Tzxiq8NppzrdyWdpHJGTB+/+eEp5YzL9qUjIaSHHT+LmgDctmkMEc1q1oDfPp5WWNQLlXhgVdogdsqUYzAtjPBq1pmua99vksZZZpCVKxGSNRbtJGMkKS2Cvm/LnPT5h6Vs6FbxRyabb3Wn20jTo88CzTFC00BHmoGHO2QqSnZsLjvXaW9lpV5cxOsE6XkNx56KxeWGO687MsLQlAPK64Gece9AE+js1r5FxJaxwRSOlxNnzXBkaTmKGFg+xRLlj04+teoRTWd1M/2mCGBZLhf9JhQgi4UmRhLEzbolCEHGMbyc8VmacLWS1MUB+1Wruy3MTRqFjkkn3MYJcZQqQM5HHc4rroNOFmnl2wWS+ubi6lR7iXdLkxhpfMkZPmYemO9AHn/iKHUC7qYVube5ieSSO3aOEJBbgGN4ogMJeMvfdye2a+f7/TryxvZ/s0Qu4L26MVtb3cbtPa3MqYZmIDKu3vg/KoznPX6F8UPcX0CxQxrNcefHBcQeY0SXEjtsnWTyzujCgZQj5R0JA5rBktNO0+Ivd+Ut21pKY3EUUtt5cabnhB2bpJnj2rvUk5HJzQB59Z6dqltbmabyp4mUpdu8SxpFIzRmSQlXO9lX7jcAdM5ridYvEuZbyGK1CS3CPblpYyji2j+RyzhXV9wAYMTuOPbNd9JrGjaZKos7oic27Xd4txK5gESrG/2NIlDIW2qdpJ56gnivn/xT468O6tdXiabJNps8cqPMsE6yxSh/kEQQcxRE/ezjHQetAEer6jcWCWtxa2TT2VqrQOpYQSO8ikM9u7R4mjz3Jwc8V8w+L7/TNZe9i+1m3u4xL5AlJinhPmNJcecoGRATtxnjaowcEV3XifX7zT7RZr22maw+zyb77Tp32RqCVjjaFS32diRjnHXtmvijxf4phvdSN7ZpIRF5zI64FysEQJAMrSBbiXcvzDJ+Xjk0AeZeN7WVdavpZb+znRMS27yl0V50+XY+PvuWztI4A6mqunL5UKXM0/2iOJmMoCzxvHI64jkjDScxKT16cViNf29xm9uriS58p3M8U4d55pHfzF8sGTAVVPA75OM0xdQa5UpDbvBbvcEO7srs8khBjimjO9o4gp6j5RjkigDvLPTBeGGfz3hheKV45Y8pD5qN80cbgEiR0GT9KuT2kccD3mlzKkZEchhMXmzgI4WeaOZ+WZh1BGM9qyYNTuLQhGvIhDEsbzWBRWglLfKrwygbY0JGSxOMn1qS7v78qUkg+zwgLsngHyBQd5xjIJwflwuD35oAm1i3QwW99Zkzs3l7IpEV5QgOZVlh+XDmTbzjNc9qV/8AYYZfJis9PnvtpkkcfaXeZAdzIZydrFuCinIwenWr1xc6g8Nu9xcII5w6AEKlw8Qy0fCnKSjHOeuPeufvoozHdQXhkeUWztYtIYzbQbsM87ZbcZCSAc+tAFjT7tp7AXm4fb4kKT3CbcEK4AQoTjaV6KucCu00q5sJXlZERoZ8gPtijjhuI1HJkzuLFgwx79a888KWN5e3MKGd0SOF4I4Z/MLiQcs42pxkHKk9jjNa979t097uSe3MUVq4ZJIAI4Mhh+8dlyWlbHTGTnoKAOolaDUJRB9mQXsNy0kqyyGOCWFVyDGJP9WeDyeGxxk1kXcSxahZrHbhprm6R9rTI9sUjBG3YzfLHgfe4HHBqvHqz3LG7uITcRTPG0sbNJFO1tbxsEACLnYzHBHUitGxm0y+vt2oTNama5h8q0aGQxJEV+VVcgERY4ZepORQB6v4fs7oAXVyJ2gSaCZ5FVBbyqWCsu5DlMD5RnGetfZPhZdBk0wgWskOoXcOVkLSBZom2hAfU+YWzj+91r5n8L6VcancS2toB/ZFtBAwFtIuUdmAFu0IckoevI4BOTxX0Z4e0HWo5YBNNgJEJLEhi8kWF2jcUX90ypzjBHA70AdrMsllY2CW6TwRtLLE7yRIpjAQko0jAlufuk8DvWrp0k13Lpwe9maGG3lENpMq7lmCOzOgVP3ibgue3PFR3xuPsxjvbxInaNShulzE3lpjzEkfAjYsR6HJ71zdnd3Ah04w+TNKLqdRM77JQhkVQsIz93APXgcUAe7+CZJdNFpfyaaLqNROzofM3yxrJI58mQDAbHReue1fRdlq+hNHCWcPmCO8Gnx8MruN7Q3IT5xKEHGBg4weBx8uDxbdwafFZ2u2JreaNjCihpbbdgOolHDDOXzntVOTV5bO3l1Jb+aJoJnkmnhkQ+a8cyN5O4t80fXIHPbG0mgD7cgNilxbz2F6t1DKm6WG8YQJB5qjypVnYqFVAxjwTznnjmsrxHq0Fq1lLfW0Czxs9sHh81xcThN8koTG17fyyoDb9pY9cV8sxazrOtQNCbsiHUoo52QOoTysrH9odgSPP5A2Dj1ziu10XxGsumnSdRu5LmazcvbXs5klRItpRLTZcKY4nUjOAu/BJAoA9AuvF80SvLGztI4jzbmHyIYYZZFj8y7CZExAOVwTwOgrz3UdV1iDULozW82pwJLcTSRyy26qiSqvkNHl8rkkBywwwA7VzV94znt7k2GoSR29rqrGTbDEJY5rdMxqTId3ksDn5dqdOAKzpddaaK5jivSystsIn2q0nlgGMLdGN9yK0RYjoRj1oAZraWt1JLeW0rJcxSC4trmSZnkFwsMitC7AFIHMQjDZ7AccVVH2/TrOKS3ubg3FxsjuDdyvLDumnR7oKI2URQxr0OMyA45Fc/Zaja3LTfaGa3mgluJprFbido45ZlKy3V4jPlomQYUjI+bjNa9vC0ltandGkYlkKQNLLJK1xMyvCzlQSYtgyP7oHPNAFG7s3i1K2hltLuN5PKcTWhDpOf3UbS2iKMwsWuLhiSOsnTPFehaZJqscn2KyvZLWYytJFcfJIqX0UhjJlyPll8mNsDGSwGBkgVhWtw8b3V69r9plUSQ+RNOMQJI8DXRjnaE5UyQlQMqzE5BHFdnDHPd+b9migsYkuJbq2tQs6+bLEkMj/OisWcMJxn1Q0AbtvqV02hzm68y9uZ3iR760VUbMjNHPcgSNvJWDcrhF4LcEKeO30ubS4tIvIFNuLm+jgSTzHDXs13BOkRCLHkQgQOZCuQHKbTnmuM0+O+ulQXlslpbXFpIYCjKZ0urhHn5R2HI8vggEZb5j2qS80O50NrVJbcxiaSIrNbOGup2itZFN5PG7bkLs6jA4yB9aAOvis4Z4ri4Eplgt2QRxrmOe+v2kNhOZww/49vKlyFAJXAfGKW5gnsYb61UpFaF5Li0guZVEji6jDyyqHk/fFJBheBgegGapeH3ijSBr+5ea+nto7lb3agsoJbe+WOBlMJPkyvGeS46jJHr6h4jg04WqSkxrI0IuoJo1jEsFosYMqySndvVzuygBbBPGaAPMbe1hV/tN9Cl5Pc2cK2cBUGW0s7SJpBAWYlo9zAknoAckgc1lTQ3wmhvnQ/ZbljDHtWR8kIxKq6A5YKOTzg0+61GFrs20sd9cTwQRtPIywhljmtSwkgAVTMGidVKDnPBq/HHY3csdywngAkgaOy5lWI2tqyk2xDYCs2AVIwVYljkZoArxmW0mtjfXO2DUpEjW3aQiFo3/AOWbOi/JKy8fN0zyQa7OHVE0m10+DRordzEZUv43Du8TSHazTXJG6JmUkKp46cGuUeSCO3uXu2igYyxyRwRcgQmULG2SpCyFGOQOh/KobWdkv5XmjdmdFkZVnEkeZOGAC8Oyoc5bhcZ4xmgCTXNa+0m801ZGa8WLKGK2CuuQWP2e43cEEY+YjJNcm7eTDHDHK1rqZCyWZhf5fLnO24juCSSLpjlyvUDrgYrfuDPBYTzshigaWMmzRoRdrEGLLO0r/MhIByueBVDSdNiv52v2he4lihuCJAI4cxACEFRu3SzGJzluny98GgDBOpQ+VJYywJKpbyLpIo96GWFv3cqNkBWLkbjkDgk+tQTaVDpN1pOpbYJZN03lw4BWKZmDCIRfNvjVypQ9CeldGfDcUl6qJPcQ2kjl7x7a2XMEDLumjDHG+Qnoy4xz1rofEPhPT20+EJceYZzHKsx3eZEpcbEtgDkKoAZyfegDgV1C01N7g+X9qjKSNNbXBGyPy2ERuIyOUUMDvAycA1lX+nRDTlu8WcVi88a24jjKQh4GLGZ2A+Vg2Rk12ll4ags7ONVLXeoTmddOMyiKIhwZJYjtAyxwMF+D04zVHX2SPSI7HULNrO8bzRbpb7fszbhtZmIyol3fMQemeRQB833+sajbXkoKXdxbzTMhQszwzrLMEfgDIiMWAD29u3c6fBJeW50eynuYrNlae5lBjeCGBiG+XaSGQR5CruGDnOKzdV8MLFJcCWO9ZrZ1dpFZvIntmjyIQyZGxXGCy9M9T1HXaeJIoLCF7S2SKbalvKJGtlljRQsaWrqf3pVvvbuDQBVPh7xJaBYdNeA2aqDCReLbkqxJBaOeRWDEYJOMHPBorfaxluJJZYYcgvhzch5X8xVUPsZWI8rONo9qKAOM8e61Y69pc93caj9kltY4h9ktQIo2KkB0SZgFkQ4O45NeCR+OfD+nIbY3uw7ZRFbTSxiFZY8uJMuwAQn+LPUZ9a5T4h/FWDTNL1PSW/s9bQPPbW6s8TyzKBwlqYWLKN3dsdecGvzU8Y/GDWr7UZ9PWKHzFikW2EFs7rBbICpjduDLMykZxnvQB92+NPjwmnK7x3cLTTTFFsbcN5MpKkiZJHIMjAAYK/L0wfT4f+J/xf1/Xzc2qTT3DRpIdkZk3xgklC7A4Y4JU4zjv3rvPhF+z18TPjolnJa6dqA0qKVcXUkc0Xk20n/LWBTgsVO7Azk56V+sfwh/4JlaQttHLe2+py3WI7lTeWgWOWHgyCQsCTlxkZOeenNAH8815rPiWwigQSzR2dzFA8cUiMjRyhxI6/OARkZ56Gv0g/ZC+x+KphLqIjjjZLeKN3fy5zmRQxwnKpvVjkgDHJ4Nfop8Y/8Agnn4ettGv/I0aWFxA8ryMELPcxAPGbaUJmJNgGVx24zX5keB9Fv/AIK+P4rDUGSysZLxxFPLmaYW0UnllAxYYQ5UFGUdcg0Aft14W+Fek2umXN+Z4LgS20ZtAs4N087rtDxOinzI1YgAV86/EL4S3ZWe4Zbc3TNKhnkhWG7jfcX81htUSqEDKMjv7mvpH4GeMoPFNrava3bzQrbjYpZVjgw6p5iKU3Lkj04/CvUvHOjQ6hbTxzWttNIqt5Vw8zgOjDJZ0KBbptwBC5yMehoA+CvhD8QZPAWuW0NjZpbKheKSS3G24judwRpZPNGxQwBOA2Qeciv3i+BvxKvtU0q2E0BmC2kFxDJPmDzNyDDTCJiJWLZzyema/HQeAbSLUYdQmWGdTeBvMFulnGbkN8lsMHakG3tk7u7Dv+k3wX1R7W00eEhGe3liVI0Kp5EKr9xUJx5eegY9+4NAH6Padqt7MFu5I0Ja2wi9VSJ1Y4VSMN0OO/qOazZrm9igkkmRLlPNZ0UqF8hSMbSmBnj37Vk6DqpurWRZEa3mULwx8sK0gBUgMQGyMcLkDpW9dRskCxOr4uo2OD94MB94vnCgn1PHbvQBh5RLQM4SOJ3RXSN0imYnLEsjNwuSDnPOPc017uERxm2bMsmUwQUZVB6PGQBJxjBGc474rPuEliUOsMsyHZDMkhJKqD/rQo4xwOhOc0jklGlUokkLJ5cSxhAUZcdR945zk9fWgDRurcPbxtNJNJ5soaKN41jUGPjKGTG4HjjqAOlcL4pDwQTzOm4BSwiCGIboUOcyrwcA9M8+/NdENVS2ligvy5gSQlyd8ioDgqbdlB3deSMjn61NfTW9xFMUiae1CckiMsySEAkEvnIyc5XjH5AHh3h3VNYtL5/tEb3VjOVbeImK2iSMCkRZQQQwx82cjOa940x54dsriKLe5kRC6sEt14KqQcuuePXnkevNweGLFbqO5NxezeW0dxFaGUm3jCYwrR4Cn5Peu4XyLiS2ln8qKCIOrAs7E8EgtuUbEzjAwRxjnmgDfjmlePKHDEAoeihT1Uk/zPXNUob8xPcbtplGIyVjUkkDP3mYdBjHHfg81VluEMREFxGgI4UMpO0MclSDz36f/qpCaEtNbI+6QqrkbeCCuA27GcZxn074oA23uBdRI+xAybhsm4bk7SyoCR0zg98VF9jtZAhVQpBfILRoxXqTy2AMDPXtWNFIIg0bqI59gVGD7g+ORtPqAOT74zxipxLMC0hiEyhPLYjBKSZwBtX7xxnOOnqKALtzbwW8EhQygSsHDlxgAHnHqAeMf/qODdykf6meVDCocOOrHPC5PVu3rxW/qrXn2GOS0jjnwBEsIwMHjeSxPUZORx6dOK8wvr9lW/WVo0dFeWMbmG11OQvHBII6dSfpQB3NpfBgnnzSySzIGSJ2VyrBcsZlzlVxgjPr061dSISl3YM6tsDHCiEKBj5AvcEc5/WvHINbO6C/lN0ZCqLIlsVUtG5w0reZ0IKjK9ePTNemafqzyQziKT7RCArIuR5qAjPzgdcevqMUAXJfJVJN0mxDlWUuW56jHcD69CPXivMdZ1XS7YOglikuTKEji37yshBO90Ay2WwMDoe4xXeahFeTqJIZJD5qKNmI8AHK5BByRk/hnn3+aNW8MX7a3etLPdW8AMjQiBPNWSQN8++VM7QOenPNAHcmN74F0MMchePz1JZwh6/JEvLDg5C/nmrlnn+0YEt0E8USlWCGZFRgfmkSKWZm2jLYGR/u4rR8L+Fbu4t4pZEAjESrDLIWVi3CliN2c8dGwea9AXT4tPkjjWNGZYmjX91snZsAkllXG0knH0zQBx406/lZrnyEeAybEDq4dUJyHUn+JMkj03fhWHeXN/b/AGuG3nkhVgyoXORLLGu7zGBP3m7k8cda9102CG6gaCePy5Iov3eW2EsQSD8+FPIHfsa5TWdLiZPNETXHlCSFkKouXYYDbwfmAycnkY9KAPzl+Mj3+tWd9b6zFPZQKJEe5tQJZJDGrEutu3DtgjBIIPXJ7fCcGh6gdUgTTo59SsobpIGu5U8q6UT/AHAYolyXQbmOQF59ia/R/wCNeqPoct3wuDIosS0kb2e+IZaJ8g5cnjrj0r8+dYvY4dfa+MxgmupXkvrUllJlLbxHbtDGDtKZK/MMBeOCaAPW1sn/ALMOq2Bkt9S0uLbMJ8ql4sAAjIAGcZXpjg/lXiHxA+IdxHC819bx2onSNFaCGW4hnK4VpHjK+ZAwVj/CDyT3r6j0m4GpaJaRqseDZkLNEgUvIYyU+0CR2O7G0HLY46DNeP8AxI0HS5LaKfUYjM5hR2ubWECPT5WBUIQmRIW4JP3RnlsUAfNNrDDrlza3mm3cqTwsZ5VHmR71QhjLhD5hk28dMEfe6V92+CfGA0EaTfQurB4o1kc7/J8zy0AURtjMhJOMDAJ+tfBEHhmXw/rCXWiapO8sk6mNgyyp5kz87xGSrKFJA2kqM/MetfYPgTxBp2pW9jBc6ddO9k8a3jTxAW8t0r+XI6rEhEYBBPHynseKAPuXSPiDfXPkQXcDQypC0pkmTDLG6FwMxkh8ggDBP14NdXpHidpp9PllLMzh/JiVCI0I3MTI7rheATzjrivE7e7NrCHMkbp5JjVSwYfNjZjJ3EcgdOAKw/FviG30TRzeXl99iZrWW4Q20hjWB4ckqJi2STjoB34oA9j+IPxn0nw5p1w8s8ckxjYsI5RG0bJkJGSMBSSo9z6c1+QP7TP7TWn6Vp+r6zdSNdObIG2shcmKGOVi/lOZ0JLTjBwqgEd/Ws74mfGU6hHqmsXl5Nb6PYs5Wxu2JkvXRyz3KSkAsBgfL3ycA5r8K/2nPjnqXjrxSdF0K9nXTZmY+X+7VZXLbXjt067sAcEBhgbQeaAOI1rWNU+OnxIudQ1Oa/htGujKVw8pkaOb5UDZIVlUYJcgnOcCv0K+HnhYaRNatFd+Xb2Nta3MsDRxLL9lTBlRdrD95hc+p4r5y+APhbTtDtrS9u98N/cQtcTXPlb5rNMZePyZByWwM7vm54zivrC28QqI5HuEt7kxOBaKubYYORF567R5jEcnGApPQmgD2jxJrulS2FuUmSSHUdjQy2irJegr+7KGCRwFGBncBzn248/kWG8tRb2iyCa0kd2kcqmED4WV2jJ2XDE4A5OeAMCvGJPGN9PqN0iXNuVjBDBF8yO2RWILKFXcJBwFOMZ6jJrq9Gv9Tuh80sUcQW2MYk8yMvIrh/tUjLy7kEZU8AgUAem6W89p59/cPZxhUW2lYQN9st5Rgi4kZhhsKOW6tngHFfLfxe+IJ+3yqLmzuoRcSQw2yAlb2B02h5QwBt5CRz97d1IGK+ndTuYLTRhdQwPJcWckwWNJEcXSyRku1y+7hyxbaRnAGOMV+fHxRvNKi1a/eWWyNkrfafsqRhrxJ2XeUeRDiZV6AEj735gHyR491+yj1W5VNNudzzPJCYZUY2QBDTGDkeS7ZIBGQe1Zmh61p1taxS3dtJDczTXK20oCOiCVCUluGjbKyjGNxGARnip9XudO17U5pLa1EMCkXEgk3JOjhiphgAPfrgnBzgEmuO10x2VjI9rNPC7uXUzfLIAobfBKgUgHav1oAp+JfEcFnYSXPnS3E+4mVpU+R4o8sxDLw4x0bvjp2rxr/hMr3Wbzbbn7MJZVEBlLkxsSEWRYwvHUfK2OvQVg+IfENxfSvbmLfbxM0YjmlZI2+Yg7ScYPQ+nvXO6N+4v45p4na1M8au0cg81yJBu8ohsBQMYBPPfFAH6W/AD4d2Wuv511fQySRQCe8h3JL5V1K3FyolIWJyVPA5PYV9t6T+zZp9zO1xcaogkxE9vDCHcCPILTzRrGQ7DIwRkcda+Gv2bv3s73HMkUU7tFFLLLDI9qVB8y72Y85F42noPyr9DtH1fV7W3iljvltPsK7IWmlkkEocMWj2opJjVfXqKAOP1L9mzxKRLJaiDUF2ObK4SRYDcQiQkh0wBJLtzjJU9jzmvLNd8HfELwetsbWVopdOBzaS3DO7qrmRZVhbO+Ijj5crxjca981H44NoNuHk1XzJBFJBJFcRrFB56sphezhjYsq4BBzg8nOOK4bxD+0DomvC1uL6ys4FaGFL6eRom+zPGCuy3guIgUiZxu+8c9QM0AfNmr/F7WoJ5U1eKMM7eW0iuPNiuVIKCKBMGQmT/WBwOBgVxw8aadrsE+oTQR20trPuu0nRIDcbyR5gmaLMsAdeFHOHHAxW1458S/DzVzfvDLaKJ5y0yQ70u5JyxCywQpIoEBcZYBD0JJ6V8t+J721sVhtrG4gkuGmdmmha4lATcHj3CVR5bhduSA2SehxQB2vjHUV1PVRKq4k+yR7lERMLIhJjjgVRGJXC4wSCOfWvItZ8RPbGW1g8zfI2xmlIUQMcE/aEC4JABAwT17VRvfFN1KoijQSMx2+aJXBaZcIC5cBlQEjkDnHrXmmuXkkV0UdvNnJC7jMXPnnkNkEgx/Mfv8cdaADXNUmlu2ufMOEHlLb7NkSxgABk7dySc4pfDmmNqM6m6L20UkjObp2VMpG3oCNznnbgVg2enzahdneyTsQwZFmyxIOFXAPXryOD2New6L4SvgIJbuLyIxBlUDGQRZ2lHcZIXnHHBGelAFI6HDNflLRria3tHlKiZ2kZpI4t7NIp6FlI2ngDvzW1baYtzDK0paeeSCKazsUKqkcMTZaKUhtrTggdTkhsY7V6Po3hCZWN4/2W23+WjrJJsNwVODNFE53MSCOgwcenFek6H4ZsYbmOKG3bUL1x9ndhbRTQwpLucTJHGT5jb+DuxtHUk9ADy7wz8PmuYrfVEjhV5GEgR5NqLuc7JlTPSNv4eGOOBXoWmfD6WSGa5lkiZoFumjaKIyQ3MisGMTszBo3IzgHBPQV6r4Z8OalaTmG5017gMkjpZJABbzSktsu5EcjyVQgNtViMjFe1ad4TsNVt2T7ayW0Ecd9eSwkBFvkHNs8MiKAhdcYBOQfWgD44TQLu4ljMiWsZs8SpBNYz71tdyb2BRD55AOFyRgnv20J/Ddw0KPp9o27M8e3zFtQtjMdrecHYbhvOR1AzywHT6qutDkluruLS1tYjAS39oXSPdzTll+eBVCfIMHA3AKuDz3rzu78Pzx6hu3Sz29wyRRQOQhW5UGV40cH93Dvye/pQB5hq2jW+nWdsPsuoXs1raRosdu8DpjC4JeJj5C/eDE5BHIyMVi2dnaTW1zcz2tpaTxkLbwm3INvExwYzKww8hJPfnPvx7rZaHaQQ3M+tfZLVncSS3TGQ28BL5VTEyhnTYOTuOWUHAryT4l63oafY00m/guEt/NuwHneNGubdSYzLER88e/7pJwvHHQ0AVLm60Gxt7GJntvtFxOQ3m24863IjIjydwIAPIUjnmvJPGvjJDqYW1khcxmG2dZI0j80EAGaKKNuT8vVsntiuA1DxTNd273QupLu5llY7ZDG6wztnLyPHkugyQp9uccVxFxGZVG54984G5yzs8Lbg3yFxktw2fw7UAX9f1ea6u5ppJHkhDyBwXWR1UFcfIpO3A7DpVXwx4S1LxNqVtJp0FxcXBv8xSwZZok4KSEZGxBk8tgDH5Z8ltHcz+T9mlaS8k8iJkLb2ZgoEhKn5wcHJ5weuK+/fgH8MLrw9pP9uXFjbxxXQjFoZZEjeGLYFlV7gyYLswO1evpQB9efAWaTwlZaZb+IS00KWEa3MNw28bEQb5l89vnYA/OPu5HHbP2RefHDwz/AGeNP0tzarb7LWGOGWG3FzFhiym2VyAmBlWP0IBr82PF1veWxnu49RlvXhEIMXmE3Vokgw6wjIDwBcAg9z3r5T13xh4ov9XaKxuhBaWiMkkZlkS8KozBpC0bEAkemQMcelAH7ZzfHLTprSWWS/uV8lGeO2+Rp0mgiEfyhW+ePYp5685Ga+Y/jb+1Etr4dFtBe3T/AGqOVYrQSpBGkrR/KzI775QQuc4Poa/Pex+J+o2KTJPLNEkttsSWOV5h58cQX96X+aMnBOeFPOTXzz4t8W3/AIivbexBnjYTzNb3Cl5PNMrhWaV5OAu4YCqeO2Ac0AfXvgH4kvayXvijX54NgFzcQC4Cx34K5kUwB/uJk/K2CTk57VX+GPi3xJ+0r8bdH8M2D3FppDala2scVwCkWn2aSZuZrh2YCESKJMvwH3DNfLviY6naaFY6PbmS6F0kfnyLIJhGwIWSONR8yIX5bJ25GMjv+g37FWg2Xwqsx4y1eGWLVLpJ5JPOjVEaF1Plp5JGLucgjA3Ac8ZPQA/ebwt+zx8HfAvh3Rm/sq11C6sTBJcXF0iNqBnCDzBaAK2bUhht27SR3PWvhn9vvxR/b2h3vhnwpZxWVlZ2wOpzG0QpFCY/L8p2TqgCjDZIyMZzmn65+0cmoJMpuJrSFRErRSyolyIWjQo1tiXHEsfCgkquRjPNeEeKfifY+IdL1RJZY4ZbhZflnQSFEjXLyuGys+5fmCEk56Dd1APyjntbDS9Ou7dJniuJ/PiadIXJR3Pys0TfcRjypwMZ5wc1W0X4aX8WnyX08L6paypuiNi6u1sGO4zSKTnBckkY4x07mx4t1+HXfHb6Lp0IaM3piWdYhGs6yMI18zOA218kLy3tX0nq+jy6FolnaRxG3t7qKKNvJMbEL5Y3PiOTcpLdiMjigD5W1LwDMn2t96EQtEI28gboZQFfyZTGMAspPPTPUg1oeHfDhuJojbmWAxqJPLZFeOZ0OZYljdQsjEA8E8Y+leh6w17Nax+R9tilZ4re5iuIpDLdKZTHbtGzxgFCoxnquKv6HpUFtazi8lulg+1upt4SzTRy7QoitgBwd3cnkHJ7UAb/AIUtnSG5eSJim66ghgvCYCFZcARwxKdgzjbjg98Vt2dlcgN5um2sJkCossqGV0TBUOWHC5OeP4R2qLQbaQXc8YCySR4dFeSYXMSDaUW4VWaNARxu/Ot3ULLVLe3uVa2WC2LsxljleQKzLvJ3hBgspPGOMcdaAKNnp+nNP9qkWFZ2tZLSS1hjZmZ+YvMjZAfLyw7H3wa7/wAO6ct7HDb20JaS1kFw8hWQeW0YJw8zJtjVVXGQ2W/PHIeCNMN3cXaFiqacXuEmaSZA7yR+aS6NkBAeOVx68V1Oj6vfWmsT24tT5TgK8seVsljJMqmWVdq5yMZKAZONxoAzr60Ewub2dyTHK0GyNzDlSx2GLIALjHPGTnPPNRRS2tlpMtxErWs0s6+fHOhuFuYgwKNiPcUzxzgA1m+JPG12mooXS3NoJZ4pYYpIGkhC5kaa12qqStkbR7d81wsPiifWXW2RIrZ7iSYKxkJt4Y423lJIlJxIyc5JAzwD6AHcC9luzcm8jhVppYZIjApbyWj+SJM7AYzkchTnkkirsm2T7Hbo9vpt0gluRLCHLzMI8FsLkiQkA8/3uaz5J7WaORZEhaSxggeELF5CyGQcsTuxLIMHnOB0OOlJfXImg822mW6iitdi3USRpPBG+RJG4U/64YIBOD60Abi3RjtfOuHZ3eCR2EbRCSa5lYKG85zxOAM+xrpdB1rT5Iimo2ptnhmcobl1ldjLGMG4JblOAflHU15wdR0q3+xILm5AiECzCNZYpnUgGNhMEYO4z82OePfIm1PW7Q3KCETCO4j3SFGDMWjIVSZlUkqwwHyAR24oA9CgZLlxOkqWjtK+VLIryIp3RhtrkCMFFPPzEnGMYrVOpzpHFBcwTXxldPJeLyxD5rsDmFHYYyMkgcnB4wK5e11izhgjie2iW7ldEZY1WYRRttO9RGWITpgnH6EV08F5cxRx+fcefcG9xbW0OzfZ5TbFOFQHMZTG4D5ucgUAZ97pyXupt5jyLC20+SJBiO4hwrBVBxswMjrgCui1OziMVuLe7a0jfc0NrIm6G4e2UM7x7l2lyc/xfN060293Q2dpdTubQm5Ix5iuZpIV+a4UhSVt3LbSGweATjNZtxe6lNZG0JNy0jwtBN5ihEaVsCEbhlVXI5XORQBE8iJOlsbl4IxGk7ELBE7BgfMlugcq4P3VA5BwcHtvWq6dqGkAtdMVl88LHNlUgkjPlwbo0JAcoGJPRj3INcRfxSvPFHLbWls8sMcMBaVpnYW7ZuC7g4b5gQqnnBwOcVraZK7C7u0hSzuopFhaRnEdtJbAiMB0wf4N20kDB4JzxQB09vYPd6fNp9hfJFHAI0acQXSrOZXUOxjEWAuc4YnGScmpNRttesUkstNk0tpGhaGWMabLGY4EJVjbzykBnIzkg8k4HrXLza1Pp8klq1+fs6bXLQrcRpZwFNyLdxQsFeN9wYMM8tzg10enXwmtd1vI2pyxLbsoWSaH7OzR+YGmiuJik8I7lSo3dTnmgDBjg1CzvLOO0jRZpyCGs1dJVkiXFxDdRzRgAFe46Z5rc0i7u4XWBpksxb3MzSWksa7fLj/eOfO6tIykbQRjnCgjoXeqXt/MPmtpbixUNcRTCSB4lkJ3RrLuJliZOXKs3GNo7VzGn38V7fSTSeRFFbXMTG0BZlvEaRkRo7mQ7njQKT8w7+lAHtPhzxTcXmrSIumwwafaBZYTHNBIRcPtAe5mlB3OVQnbjgnAq5rWqNdQXBuY0t551UfJFGsEkRnZnM8Zx5kRdhlztVWHUV5yjmRp7ZYYLK0vLkyrbm4lFzC8TqqvbMqBJASQQC3OeM12d0DYRT217LHqreQht7SDyftLWrA+YJVDksy4LFVyTjkUATLZm4sNl7LcvMgFrJDIYWl8i3hVoXtjGTiEjaSB2OOea3PCMMF5Ejaxb27m3zl0ZIC8CruSaeXJby0QDAwAR065rDsL+VJIreNo7qwRIks2SzkkupZ50y6yzuMsADhj9wAYDdqdY2cdtctJfTTvvF6LqG1jZEjZXJt1kjlKrHbYwOCTyS2OKAO+uJHsLiRknivrNLVrq0iz5MdvK75QeWn3yyYxzls7iBzXjXi3QX1WSe+voPtLLHNJBHaLOnksI0Js2j2kl9jknHY5xXrkMsf9k291L5kFqjiEADbKt0CJEe3cgtc2yxnbtI2huOmazfE8X2zSkgs5i8t7I8wlEUMNysL5iaGdUw4DFcs+c9hgHgA+DvHvgSdbSe4Gmx7buV4Le2hiQzrC4LhvPkIDjvgcgcGviLxZpcuiXaJLE0NvKzqF3uzF0dkDu4wOx47Z4r9XNd0m6tY0E6b4kWGIebK7RIG3lpY0lY+WxVWXkjPUDBr4p+LXg2USHUIYw+nvO6QW0kfkmJtxLBzJ91mxkE9cjGaAPnHTLtlhlZZ5E8hQ3nId8DP5hVGkjJyz8EdO2cYrRgvw17GGe4kLyKbgwqPMWRyGE8aD5U64IbBwawtVtJbG4MC27QRTCORkRmDIQWcSDJw4Gc4HPt2qvBeSiGV2lfKfLJJ8sZcYxnaSCTj25znqaAPpDwxq9vp1/aSxL5rhdyo+Pn+eNi7BPlVuCX9cgZ44+0PBXxA06+gt7SUzW+o+S0QEsrBo7Nm3PIELbWcM2VwOnPvX5dafq1zZorRBAtw8ThmBbO2TGEfdnacjPvXsei+M4Ptgt2b7PLHG8kUzlh5WzaZBErEFQ652gk9R0BoA+8/EcCWyi7gkN9bmUyS25ZcmNQyJJMFALhiPToBmuUt7W7hsb9YrmSVSYGjA/dx2wlVXVLYRjc6ruy5HHXOOled+H/iPbTC3+0zC9sWklt5nu7oI1nCI1KJIijMqbs7SMhcYJ4r1TS9f0iRfMhNvIksji1hZpJRIJSyJtSRAqRlB3Oc8mgC5FbG2ls8Soxcwyzuc+XJIYzHK6yIOQ8ew5PcYya2JWhWGb7MzjyoYre7JZF8xyBL5kRJyhwQPl5OOuSad4evIZ/MuSIGt7YNbtp8iRF4ijYRlJb5kL9MZwPpVu2vdKvUurG7ltopZtQBjaGBZJIvLyxjY5A2ZIAIJyMUAYmoahfTWNvdWzymG2gW4uElMkZ8wSFHEskSnzAIgpGe3B55rtPAviB7a90/WJZr6EGVVhjtrgQmTad4eVjlgmeFZcghcHFeda7Z6hYzQCaCRJGmzBJazCS3lTzWKQz26MQYGVcnI6tjpzWr4c1e9srozS29tKty7yRyPF81q8kfQQj7gVQSB/wBNOPWgD9mvgn4h07xhbRnWr20uJNSt1jaAxOt7DEu6KAfu0/eSeW27LYd2XgYrvfir4Dmv/AWsHQniWeGSYQTNKgumt1hUGNEyIrdPlIb5gwYGvyk+Hfxk1bw9qEk4nNpbrHGpfzIkCpHKwjkM8TMROuDtwOQwGO1fsJ8EfiYPiZ4csLN4VRWVNNvftyJd3NwZY2dZT5SH9yyfLuxjoWIoA/CnXNIubXXNYGrw3lkLWZbt4pona4vYoyfMW0kIJaAx7G8zHO75SRis7TNe03yjcxCdDcEQtEo3XEkXWBjK5ALohKjPGV+Y7q/S39rT4aXvh8zappFk40y7iuF8xbGOe8DovlLamYKRBbAjbGoOSqjHQ1+S0WgeJNQ8Sw21hZXMTQRzR30s6gwKh2o/lpESCsbAfMM8nB5zQB71a39ktlb3kM3nWkM6SCG9lhW5uIYkDTI3z4jIKnCkgjrjGK898ReI7S+1B76GNktQibEilZ3lhaYpF5cYO1mjJG5j6EggV0GveGL/AMO6I5v7ee3SW3jd5oAgcSyuUnlMU3JU5IwoyPavOZdN0x9PxPPLcwwtMLGFxPBJJEh3XAjZUCbgTjBbkg470AQS+ItQ0qd3Ed9qEc92wXd+6G9WZkKJGnzLhi28ZHOADjjorfxqdSYWj3UyXYtptOaSFiTBE5Vz5ibPklkJIDDGAoLYzWDqkMI0d7h18mGayFtBPJKI5IIB5fkgKjHy7iN1y27DOsmQDzXnWmatBaakqrcWcDieVsSI8izSOhUxt5gG3IUleuc4ANAH3V8GvFsmk6hbzzlpBFfJDNdG5JNzBBIPLjIIwwMTybx2KnPUV+4nwF1hEOnXFjFbyaXq8ZglvDbkLIk5byhO6SExBJAUXgEqimv52/hdqkV9KtsUIfePsitDOU2XEsayyzXAQ4G8kquAw37D0Nfux+zqt4dK0eRRdR373GbWzeIiJoIo2lkuIvMI3zNEQAjKEAxyGoA/QnUEEVta28RUyDf89vGslptjHl7ZlWEliSOMZz19ar6Vo8pW4jedzPvYwEokkUahtlxCkaYwZPuqwA2hAWI76OgLPf29skdmsAljs5bqCRXaWBA0qHzFx+7JUBiOg+nNdV4d052me08s3C6c00SzMJAJTNLhfLUqCWAkUjPXsCDQBQtfh1vnNzNMqvcwARDbIEj8klmMgblzkMMgY/AVtp4EtDC03kuxtSsnzGREuBMx8xMhcEBSCoPQHjtXtvhiwS6tJ45VY/YMc3MaRyqg+Us2Tjyyw+6PmPcDoewXQodpizE6Nb713hUjWUAfNCowXBBK9OMHpQB45pcn9nRBYEe48+NbWP55VkjjibGVKJ+8Oz5B1wFGa7WC5tbC2S2tQt1JcKbuVpJFka1CTMi2kDdNyTKdwfkkHHGK3X0XYz3W2KExCPfFBGpxGiBEJYcpIEAwQOdozWIbSOS5kM8Ugm3CaKVV2iZHRVVWYKA+3jcf7wJPOTQBS0HxLPo/23S7y2ingvDfym6uYmeOd7m6jmmXZGuY5Y1twoPAYEbcgZGzpF4t7ez3xjktI3W0tbG3VgZGtY02i6lYrgszc9c4btzUFja3TK1rd28TyBJpDuXdxvZUCEf9M9ufcV0enaVBBKmoH9+ltbeVLbwt+8+dAYtqfxMuQOORjmgDorXUWtGiWJnRiTHJuj3jOwL1XKgHjkcevelTUpSwedSbcO4MhnKx/KPmzuHA3ZA55PTPfmr2QRRrJsu2DRnIcqiwhnbDt0yB0JHpVGB7yabyTbqQwgXzY/Me3WNHVt7qvAJUjP0NAHbxTyGVLg24jieQiMn5ynmRBV3Ef7GGz23YrUgvHMrBv3kaxxRrIuQhWMMCVbGHPTPfOffGVYtKsjzup2MZfKBy4dgCqqqjoAMdOgxmt6KYLbRKyxxbVOx3xtcyMXkYkHhQ7sM9OKANex2CCN3bCpncQQQxLNkMzHC498DAzW7GUCJOYy43o4J2ldqFghG04ALM/PT5MnrXA3NwtnG0hlTAV2kVSQriVSgZV7gAjpwSM1c0zW7i5dYJXd1itY7ZURCGEaEYkc4wPl5/4F60AehwWQO5wVuPLkXcxcnCvkqQYs56d+m3GK0YNMtjuk2b5ThzLkZUOMqDzkfIR78Vj2N7BHCse8KjyJsMYIZiGfdv56ZIrobe5iGDKdwVVQxQKxDkKFDMw4OAPXtQAeSnm+YDgqvlOmCfMBAIcHGBgYHJH3aLiDejEFyqxMghUZ86QsxQhx0whXJ7Hr6VMzZk+eVFUA78Y5DYZV2AE8KQOnapxcRRsux1idEk8sPtZSWyQFHckHP4+1AGLeWdtNbqjfKWt9kh4LRkHB4ydzA5HHevNPENkqAoIEaNYhvmGVePCBVdgBySMHv97nFemXl3BHJGwijMm5mOWCHfjc3yNg4IOemDnI71y2o2zzTS/wCmQl54S1sjowVAwDOsgwMncWA9sYoA+Xtf1eXw55skPmyGaRYriRX3NLb4VzDEo5DrGwbHfJAzXHXepf2m6RJcXF5A6bkeZw2IWIYyKc5GDnrzxjpXtHibw/ab3Kktd20LPE9xGTbxXEzMgmCAZcgb1UdtwPTBriNE8M6dqNrJunNnPYzzW0VvMERljOWYgoCCBO0gUHHygHkYJAMm10K/fTpbrSoHNvEdk8yStl948vyXVx98gBhjnDfnRfQpLaaMXM7wS+UsscJcLE0Uf3mlB4dto6DnjFetaeGstMe0FwPLWdH3hRsaWNVUNMFBD42gDGTgDPNcvfj7buWd/OFxMyskkEiIUB2ljIEDRfdyB3HQYNAHk+oQ24u4ZbcqZIZpppJng+SWM5IiiBOTMGYYLAcDjjFYWsabP5K6hYiOaaa4W885iI2EqYU2N1CpP7oQ7OcYJOd2cmu38Q+H/wCzrmBo7iMRspkWJ2LbSRsjYgdRleR7c9a4fUdTcXqD7PM4FnJDcW8MqRxSTKrKbiOIx7mXYI89c5OMigDHu9KvoLe6vSBNcSqxNoId5glK7gYjn96oUpgDJC4AzXC2Al1IIl85e4e/a3M2HihtraKJjJlSdodDtcqzAfN0JzXrfh+S5aC5M14szG3jmiktmWWWGd1Mao4wNrDyyuCASUz0PPNatotzC7TPIZbculxLLsVIpPlM1wqwqMiQ4kDk9du3PagDirvXDb2otI7YvPZ2rXEd0nmwx3/2YKrPEZ3VdzJnIXgleMjrRsviLbmytprezuont7zyppZFCzvNE0nyRGZ8uvlTRnp0X24t+LLWPWre0tbK4jjuLWS8uoNwW2aBUUNugCt+8AVTtUjHGMZFcZF4Pv7bUxFdXzsl0ySsoUSvGHUvcOyqvEzRbOg+UcHoaAPo3QtUfVrdpLq4Y29t5XlyKm11MSKMBkHzblHORyWxXXaPqmlwPPJOZfPgZ3KTCMBjP+8hIbGDjeAPTGTivIdL0/UktPI0pvLQRnbvaVAY0YsNrlfkkPIIGc/e6Gn2lhrMrqJ5Xlia5Eyq6HEcURAuo5ADuZS24A47UAfSMfii1uTBH5sIaCEbxIjrJ5mcbY3X5VHzKeeo554qtr2oF7K4jgmgW4K+XIxYyTOrMSgUocD95lc56Lk1g+GPCJ1mO4ihuCZIZZZypjH2eQPEoiieXdlmRVwMcfLXP6xYXmiaqFillnDyxxGF4hHJFmIRyknkiMKSVPYmgDKuYLbUJLCITOmoW4Antg7hlhMmd8hHDxfNJ8o56cDNe06Jocl3brbzlZXMSzQweWYx5iL8xWQrllJGfxA5rlvDGhWGwyGaQSupSWa7UNMSCfL8uXGWQMcEeoJ6Cva9LW3Itn3M7wZhYxBTHEFQLg7eRuA3DPXdxQBHZ+Hrl7dUkeAbkXz/ADVdmMAJfZGcfNgHGR09+K0rTQ3R1gUyStPIwgiijbMpQkRsqkZK5GCexXB6VrjU0iSC2t7f53JRnkPBwGZijPgJxzg4z175pYNaSEKUlSMSbncFwpdgRs8uXduiGCn3cjIOec4AFj0C1nm8nUAlvOCEuCkYiAIHyJkgFnyfmxztPpVbUdKtUhWS0eF5dzwRpyqNFEmWdHkwAQ27aM54GBjGdC41i1hsEuZ/KjkaeZGSfIdMZJ8ufrJI6YALcDOOBXJePvi14euNAtdKtFtYNUddoZp4RLaCIKFkmLbVUM3y5LYJ478gHJXOk6anm3d0LDPlu7yTqBKgb904IDZWPaFIcd32g18pfFHWNF0W3uDbS28KxmYi3n+RAjDarqXHzAk5x1ww+lQeLfjHbvdXNokqCR7VklHm5E0MRYTQxtGWVX81N2QeenXNfml+0L+08ln9ntLV7aW/3Pp91HPcKwkkmc+SEjxkSDALHHybfmIxQB84/tPa3IupyPp7Wssd3me+iKC4S4aFiot3tTjbxgDOD+BzXydB4nutHeC7uJLueSS8t1ETS/ZoIo5VDi2aOIAsikoAAxI4FYXxA+LV7falq1vez7XurnzklmkjeHdhRI/nA/IpIJUZBIPA4rltOvJWWZ1DSSwIt2ZCks9itjcBR8zSr8k+9gwJ6DpxigD9NPgj+0Ba2l9FZqkcN49wbK2NwPMj+zlUV5pXVnLBS2FV+yjHav0a8HePEuJ3SIEJDHiSWOefcSNjq/lSIAY2dioyPlAGOBX87mi6zeeH76J9PaQo80UsL285JsmPLSb4Q3mvhM7XwMDv1r7t+HXxn17URbSyXVxBd2EVtGwQIE1CAygyeeU45V16HADDGaAP2yh1GGS2tp2voG83efKt3RxunBKrLJjJOeCBxxzW3a3qyJHZ2/ytOF2SyN+9iljbEyxIOMcj35r4v8M/EuOTTI3jlW2S+hgeKQAFZpgx2FWfiKNWDZyQCQSOtfSngrUrLWTAjXD/AG+KJpd0cqRwXBljBllLyMNjAdgQT29aAPatHv5bcIokMSQSAtEwZ3fJ+SRnXlowwzjr82K63Up9N1XT4EeKFtSaTy4py5aB4yxZ2dgMLJjIAPOBgDpXl9tdbdRZdHLRwJ5axuyvcIjAgSeZuU7kbk4POT0rvYdZt+LNLJoWMnmzPb7YmeQAI7PtDHaW7cUAcNeeFLDUriSS6TEQaWEQSRzeUzxgbW3MArRqFyADySce/kut+BNINy81mLq0czhLkxqyWt/GrDI8o/c+8N386+nrxmlCWrW7xK7Z8xWIQxouSwYKd5OcHp07iubvrGRbWSRLdJgrvJDEd+Vc5AUKgPysQMnkL374APjTXfD4s7yaIRBLCFldLa5D4G4lS8QjB35yuPTHJGOHWlvKojPmSzSW9uEuBLtMMChs2q2xVjhlQZzxXuvirRJ5rdr4tDCs5jLh0ZBbyHCPBkrmeI9ugyua8qvfDt5pMMhefFu7rtuJSEWPcrFBhSd6cgDP4kUAUrl7k28t5e6mY4rVpHudhwLsBC0ckcDNxIAVHzHkg4ziuEgsbzUoRdRstuFZ5bZ7p4zcKjEyAzlgcFl3EdOoFaYuZ9TM0EmyaYwkCZkjis08klSLgOwySnT1wDjmuD1XVtU0WaLS47ZFW4uPKCCUMtxbxq0kYDk4VQWOOc4wOtAG89tbTyyRBHe5iL3CsihmFu4Id4iQFfDAkn3xwRWrYm3t7RIpZYot9xueGU4DrtG1VGTjI5B6ZPbmsKzXUZWXyYpbaSFY5ClrE7+WJQPMt5ZMHdEw25APy7ucUkttfPdWtzOqwXD3R8uA8xm1UDCGQg4HBPAwfqaAO31a6htdFhlEcksyly0cTF5N5f8A0cFVPCKMbj0wPy8U13VNRm1FfLs5rKLcFcSTSKly+0ZWTgqUy+fT5gOtetaottfW1qlvm3nuFkid0jKsWTIQpExBKk4HvnPIrktZ0ydtM+zgPNeW8aLLdTIAigyYWKQIdxXHfGaAOM0uO5vBDJCrhtOmaS6mMqmKJlcrJG0e7dIfLI+UZPHSukWw02W5N/p9xBcsHcXccKtaSW28bVmiwwZxuJ3Erx3NLpWhS6ZcyQwXEQuJrb7VcG23EySKAS3mMCpdRjIOCwA2gnp3GleHo4JFv4lW8u7gxb5XVRbyeaAZrZ41A8z5cZAGc8dqAJdN0Z7dZIVBW8nhjWCZXlQNCwEm2UleF6/MOoPNdT/YlpFAqwzmSeGHzpUEkkiLKGDSyu86sq45BA6dxS6Xpzr9paO5k1CBxNA1tKZoJrRzktFCzyA+ShAAIGOBxUNyLORYFjYWEpjlimjn3zrGoYRzPGdxBlde0h6cjigCvFq2m293aiSOK6QSsv7uRblkkVcq4VFXc2OMEEc4AJq3NaQ3sv22zhFskv742kgIWJ4SShL/APLPL4JU9P5cNNp8qX0UGkzfbUilDrbxRtZiNZQBvUBeECZyQSAT15r0r7De2cTQiaWc3VpAsHBNvDG2JJzJMwyWVVPzHG4DAoAwb+3lnMM1oIZNThglaaKWDzY8yngRsflgbOcHPv3q9oANoP8ATZbecmZWud7LJPbu5wUKpjBA+uMcZ4q0Lh7S4dLq3bZJHsgmgKqbmNX4SGUnbI+BnHU56VBax+dcxXZnd7e4knjmR7aOS5hCttV7h1GInGf/AB3igDrdWW6mvYDYT25tJ4RJNmR/OAhAwxjUElHQbccZ9DUE+iwzSxX7GGABlheS33lmLDJj+yvwgCjnj2z2qnPZtpr2r24S/VHKC4aZzKZpiJIWlUDiADcuemOatXWoQ/Z0LbUaQgyxQB3eC4gOwqI1G4iRj1AwBySKAPNPFOp3OmQ3Cpb/AGiIsgR2kEBeHIUjYCCwUYzuHYcVixald2NiNs0kYuDuWMuhaRyclY36rCMjB7jpnmvWdR0fTNVicTxqs0kMjsszom4KRvt3Un92u7ow9PwrgrPwylvq0kMqRrb3DEJcSO7NAJBvTygw2oygbQB17AmgDm5b3ULZW1i4u3tEtyridd1xFEsKkeU2QcgHlge7Y7V8CftF/tRWnhvTL61D/u7Y3atdrKpWUxA4uDG5UwsZRnYMgYH1r7e+JVs+kafeXUC3NokIW3lViQ0kYV5JTKykhTI2crgYBwfWv5ev+CgHjS/sr97WKeXydQe5meG3m2wWiuSzwysrfMoyO/PbpigDjfGv7UKeM/G9vf3+qzTGwuJYpQ00hQRFtsYhBcJFwByBtzz05r9G/wBmb9ovwc2uaFYTXFrFdtqVhsaWdBbTjauYJ5j91xkkFhtyOTX8tk/iK+W5mZJXJlkPyKDl1ViQADyFA7nrivS/CnxK8WabNDdWF3cJLbXMHlkOyyCdF5bzA4CRcHvk0Af6ffwK+JPhx/B9jf6Hq1lcWbxBolEyXF0pIBkjnZekYQ/KM4yODXb+L/jT4Xk069S8u4TawW8rT+aY1C74j1WQ5+ViCQB79K/hL/Zs/wCChvxa+Gvhyy0y4vL65tYC0MkKT3KK8dywXzmzJ88ajgZxjGTX0N4y/wCCiep+I7IQtPfacjSki4lupDtR4z5iSxxufNjcMUTsSOM9aAPUf+CivxZ0268beILbQ5kmlltH3i0SNkn86diztKOIlEY7np+Ir8S4PE9lqGvTtcJHFJcMFmZ8pMrJvV5ASvywlGbGOTgAckV614q+I918Q9f1O9a5cyvDcJJPOzJ9pinkAQIzE7lWN1OR/exyRXE6Z4Ohvr2G5SA3Tubj51iyTFGqKEcheGDRKMkDOe9AGhcaPPrbW8EBt0ght4iDDK0rzCRwIXUyAYRVGCN2R0Nel+F/AvmTxCYC8RFMrxzApbosRBh/1a/L+7HIz1PrWn4b8Ix2lukkoZFlX9yUCvJDcBQbcAJGT5ZbnZye/TmvbvAPhie0uHlv7iO8WdLgpGgDSWiWxJZ4jgDzSCMrg4PbjFAGl4T8DafeR2uqPYW9vpbySbBI8csU8SErK103lhtwbBjZjwuAff0zUvD3h+0hiubiG1j04WkUIVrdJJ4pEmOXcyECR3jAJGcnPc8VqDxBptlotlbwW63CxTyy3VrM0SymNh/pPnsh272k42joV9BXjviTxdtuWsfPZYTJJdSmQeeEkfJEZhQElM/dPQY59gDI8W3GnGBporOWCPSlmFnu8u2Mqx33ksBHEcC2VWjyhJ56ZANfP3iPxZFbag9vDJb32JrdLGWVi8KG4XDQ3KRkiVVP3AclQATVvxP4ktriW+N2+1NOu4oIlAla81W1YySyGSANjKssOCAAxPqDjwfxBrlil4rrp4RHaWV7ibcZx9ofakiQ2+4CeOL+Ac5PyigDtR4jvH1WTTHluNsl5At7EJCruJDvQ24jBQRbehJxgDk17ZpV+tvextaia88ueG48uZZ1BtLeILDZySGUqrCQgl8KpPI44r5m0dLW41OS4tpZbi6ldHtrVWluJYooEQO96ZBtjBjkUqgYkZOBxke2WUxgtrCaIsyzZl2W6fPDCjGMPMgOY1DLhmAOM80Ae9i8v7qAyJdT6cktxaXf2WCR/Kb7cp82UT89EZWwOcnAGcivM/EdlbwHUXmuZX/s15XkDqZHQyHdNHKzDdLG7HcoAJXIDYIxXZ2esXGoeGLmJ/NlhCJukW3D+SkKxySu1w+1pRHuGWAyeuBxXm3i5jDbh2ubdIvPu1MsU0hLSbSHN0xBEoY5KoCSoPsTQB5U94YYrkK87PqOoeXbuqwsZLUqywlYXP7tFyvHDjuBWRMLm1jhg1LTVna0sLe3EgaEJd3MNw7rcOgjJDiTKynnkcnkVYmgiubt1H2fzbe4laJrO4ZZIfOgVzcz24BDlrndnp0zgA1dtF1S9kurUXioI8h0u/3dr9p+zq0oilZcLCse1nAYguxCknNACaTrv9lXkU72ZkDwRSXqIfssHnLCAwihYK0Vt5ZBIKje3C5PA9Vj1Cz13SCbkGJ4zBHELh98Mm+DAu4Ub5mCxBVUdCMY9a8H1CS+tNTt0mgtriTUY4oryNJTOJYoLiS4khgMgCxSEMMZI2qAhw3Fei+C3huLyNM224W7OtszkwLE0m6N5YfvQT7MYU/KM8cckA8+8WaS9jZWt9JaKxkkjngjCtDtSwkLyKUHy3BmD7+uF4HGBWFossVrftDKDDFLGLmy8uTbBLLI3mKkkqnIfkblOMHjivonxZoD67a3c8LAwSajOsUNtF50oeCAIUghwFiiL/ekGMkdM18yTaVcWeo3UDyiCO1uCxZmJEEokPmr+8A/eFhz05HIoA+lPDGrCWWzAC/amEszAqstpbXJAtRsZQTygbcx6dV+au71iCGKa8lFpD9kt3t1/syFXcebukuY7rzCP9JgdSSy7sFiCeorxTwXcu0ksFsIlNsqEM90N14byRpVRSBgtsRtwBwhHOK9yvbi4b7HZqjqYrG7kN4hCQqbtYmitDOqkP5ccEahmx/rDjvQBxNoY7S4CX9u93bEPeWcjLL5yrdIsn9nKEk/cFWbABGBtxXo9rJpeqW94t5G6B/s8KJI22a1Uo6KI1DZYlY4D8wz6ZxXO2t5p+qmOB7WWMNPbwRMgcP9qC4LszgMcBWHzAFhz3rsdG0Fo5ri4hjEjJLNLbI5RXW1lLtE1yC277XvPyAj7ozgrigD8/fjF4SvLDV7vWbO4M2mG5i+zlYpRcRnny1KlcyKQTyRzjpXn2heK0WRVvI5Fe2mEceM/wCkzyyZUADomenYZx6V+gviPwfL4utNa823MKNP9mgkKqrSRtJvcxxFQftEcsmSQOASOMEV8IeMvBWp+ErvyjbSpap5kcbsxdvMDkwyiVFxGDEFIzwDxnNAHdW+ttdXN0t1PcRyKiJb2xdhBAqkN5TtnJDn5v7uPlFdzD4xulsbTyUKMbj7OyRwfu5SCGacy4yiCO3x0x835eA6JfXFwYo9rljDI7XRQvEAoyEujjPmmMgj0P5H0/w826e2iO50m/dS7TuBVG2l7aLG5kEZ+ZuhyepoA99stdtbTbsjO2WGKG3YyfaIGjSNZJmtgwBkmd2KZI4KZrT0PxLIsUwSaVrhL0vaLPGUCwzy7ZGELjlyAAWPy7hgE5GPOtGstVvLKyhKSQTadIYlUoqPPEkjSW80QYYMTKwzjJwPWu/8NaHdW+pteaji4iItpri5jXyo7bAOYlaThk83nA789+AD6V8H23k2FxcPHaXcT+Zfoskatf2csm2W4QKceRKQxIyMAKQOBTdX1E6kj3s9hcqn+lWtxF9qhQQW5USWslqshDBnySdnAORntWXpOowx3WmfZZonF1GLW8hVsyvL5XzTSkcM3lBlIHUyHA4rpLuxkhX7QqC7eSWSNETAjNsBjdDFK4USKBtBBJ3A5FAGOdQlNolhY3ZtVkW2eO4vUIWSMKhZo5ZWfzyGVhwwC9SAMVyupXd5LeXN4JJdVsZJPI86MKsRcA+ZHOqcLajoWUkBh1OKdqVrILlrVrlntkF1M1qt5IHbzeVUw+d+4aLkHO0MQTjmuK1RLWKK6NjJcb2S0iNogJhMboF81pkfEQMgLOT0yRk9aAOvt9SgsrR45RNa2c2Y4YRbPLawB2LbzKAWVmJ+UnkjkD0x5ZW0yf7W01qyRqZbNXhubZQ8oIMimR9z7MZbaDuLHHSsKw1G7sbC5hmuGvRcpFDHBHJHMPNn2lWtS5yyxZGT1AQHvzzfiK41XT3hnvHOqWtsAA2MgeXgq6BesZZhkjjgEdaALPiG+stWgjuIo4U1GK5mmkltzI6Xt3GCCUc8oBnAyMbR69PPdLu4jeyWkTiN44TJfQPLM0MLMx+cKOqZycjJBIBAFOuLu4aN5ftFhdSXbeXFDbMY3t/M3faCGA/eiNeDxj5cZ71WsdIt47ppYphC7CLbId3zoMh/OlwQyO+4hQcnd0oA3bhpIYhdXOy9jlmi23K7mlhG7C7ZBw0WOwBwPxrhvERu7Oe3WGRIIDN57SmJkaeCZmMkuCuGUJxz9cV1+pXkIsbWws3tDO7Kbi0aF1MkrsUT5mIwy5BCr1A5BrCvtMW4ngtbqYebbLEN7yq0ZWMnzoWiZvUHByMYGMigCOKO0DQ3FqU8iSKO6ngefEchXcFdFHO3OCynqT6Voxpa+dFqD2DSOG3SXkCHYVK7YhJGOWTPGMHgdKyZLa0hmiLuLpYoZseWiNb2tq5LFg0UBLuqgZU8+xqi8t3b+VPDLLdaXIzkzwoq27IvKI2XHK5x0GckdqAJ9UvbqxuxLP8AZ7ksheMgKSEmJXgB1aMhOhIHoKZZa1NcWs13FbX101u3lJKSoMAcbUjRh1QDJ55AFYVvHPMtzJ5kLC9kYwiXfcSGCCQNsUx52sCSCvt3HTQlv7CxMkNywhLrH5S2sjMbhhzgoxAjYHA57DHJoA07Kae9hjDSPHHIZ2maSV5I/MhJ2CBGH3eMNjIyO9Sadbma4AtYoojdko5iiKTuHwC6IQQseeuQOpINcYl/qemXe+1DPHh/KtJ4SwjW6YMwcEbYgSDgqSecda6Ww1ye1f7RdaeLdVcbvs+y3mhJOPMVmf54ck5wOfagDq7OynScQRLCVt3YzBMwNcqPvBmjH711yOcAdOa+yPhn4VurldOknhvpkiZZRBaB3heB0UxxyMJMrKCw5XntmvkPQ7qGXVDcFbu4hKxM7yrjbJMT80IUZeMEfNjI9wa/SD9mxZpNSt7RLd4QTby+U0u9I4NxZzBbNkySMozknA3c0Afrp+z14WfSfDGj3x06W0ae1C3c9x5o86MHerlZEwhHA45JGe9fY1r4sMemTWMriYtIQ33NuJ42SGHb95gNoyRgA84NeS/DIPH4Ztnka6vIYLXH2JhGZASxEcTTKf3RyQQMfSupge0e3dJIFt7pboXaHiRHfDgRmUfM2GPOM47UAUFCQ3D2920tzIXMkzyhlCSSfPCpwNwdDgYGBzzmustbu3giczQtZSTRPAZFjd9xkXzVm2kHnIHHoawdN01/7SVptVti90gmQSFdyyJuDJIJP9YzNjb7KOOtbGtzXFlDC0cQe83n5FAniOwhQdwyASrAgdfyoAw5bryntELPNIk8s04LBbZ0xhfLK8lhjJXOR7VQkia+nldPKilgVo4Y4448SSSn5/tDE5jYAcdz2oaVku7ZN3mi5Rpmi8pj9m8tvndcDDB2OOD25971nFE4klPkyMLhnk+zblx8yr5czNgbM49wO1AFTTbN7KbzLsxFRNK0BETxb4yP9SxLdc5yWxu7VXu4pJLto2d2sFlQyfZwRGZlj85onhGdgwBs+YcmtHUdQ8wSzJdfLbMPKmKBk85GCtEJDyOMAcc4GOtZ9pfXDTSiMRyC4lUSSXDxoZJVARGjQEDJBICnB9R6AHX6PqztcTLb3MdtbQwS2mxw/wBpDOwYW27GBMByFzt7ZOa6uy1WNIY7VI0m3wyzG8khSKOW2j62b7GOJs8YPJzwK4aO2ju4vPtxH5sceGeAAhJckMuzGbZuOJDzxxXTWKrY2yw3nnvCkksthK6iS2nlflUhkhzibcON+AcZoAw9e1DybabbAloqjdbEzqJLiVmISPYoxJEUPQNn9cctBFq2r+TdOBZxoZUtb2zjRC8eSojIRcxSls5+8r44JrqdW0DUJrmIzOtwZFkgjMMLNKIA4cQMGASD91n5iQeeOTWDrXiPSrWJtPWKXy5UW1e4RBa3lgFkDRwxwwOVSMhT+8bBYnvmgCxHcXoKsLoH5mNsnmG2aHy8lIyyKVjdiPnLEZ796U3stxLa3RubmO8QBcPPDIrzwSAOvD/NMyc57+9efTX66fNEtlFLqkReWIlosOsdxhYGmV2BM24/e7AZPrV6zvEhlEctpcM93suLmMpGBY2kFuHlkSYvsE5fA+9k0AbupTNNdywo85S7i+VJrhkVLvZu3NbKux28zGQDnj60y0uXeNJJTNGCivdXkVwXlS7MpLLaLIuEGCfbj8+L1O6hvLVLDT1aFomivbQwN511PcfaiJAw370IiUkggcduRXWWd/5r3KySQZkDJIRBJFFp8qKGYGV1y+F5JUd6AOw028DXDzssMLphbCXy1EtrHOMG6lz/AK0CM7Ao5PUZFQ3GqxxWcsbx27TrGbmOWaFbeV1MuWmuVZgAkoOAF7nHtWSrtA82yV2aC2t490S7zthbYJijDO0tnB4GOc96nukR5rHfH5st8iMEkRrhreeOYMssqOBmGN/3m37rYx14oA2F1fWljeWdlltGsw8MluI4jFLNFIkTp5RQuu6NsqflHBIwa5HV/E+rWWpxi4thP/o9ut1DKWEo8ybyrUxzBJEkdEwSApIHUdK9BjW1RJftD3sly7x2qXixrDbxPZ+XuF3FECMS7pcben41zPiB45JSVt9qpIZILqRcqYAscJuVPRlVZVIAycnjkcAGYNU1CW7V47yS0wrSAFhIGhV9rxKo27rYRcnHQ9Tniuo0uyM1i82p3MdxbW91EkdxOd8yNGgdhEsZ8yO1MpKHIxt56VyRtDdXtu0MUkd1biFVVlJkksZnMcphOMweYxOSASB14ruLHQrfU47h/tLWl5Zm6221tKGlMTRLPKtxFnaSsfQ9yMDmgDjYruG/vjLHMi2G+d4mLNGFkKTtaQw72G0tLIoPpnnjNcx4gto7m+ubu4uLW0vDHFJZLKkw+0tbkmENJtCM72o8sII05xzXZTraR20cbW03nKJvtaJ+7aO6h8sAxMVCpJiRCEByRlgMCuZ1q4897eQQNJdxt9ruUWQTI4nYTWUkLhdv2xXJUhOMHPAoA8l8T6fp14tt9ntILfzLcCWV7mRZ7ScSlhZRR9FYv85x9OtcTaaF9ngy1/NFqcZjvovLmLyx3xcxRh2ZsCIncNoz06d69D1qYaklva2kEct2uoEmRhC7rbq2z7VMruCST/F0OPSuL8QaVqfhWR2SS1uRqU7Xk88wlWWG1m1ArIYCxyqg43Y6A/L0oA5/XJYf7RtYfOjhnhiRplA2reI4zcxzDliyHjC+/aqstvObX7FFJaP9olfCJLGIJFWQ58ySM8sYu34VizarYT/2hNIim9UXcscqt58slvGf3s9tM5yRJngAZ46cCuItfE8FtE6yWv2aF2XF07uwtY/OzJMY+SrGPHHU9qAPVrdk066tU2ywS28SJBLcytLaymWIyzNFIxJUImdp7ZI9q6W08b6baXd1Z2+oRQ3flArbRjzvPjigE0MsaMOXGeWzgk96+WtY8dTXCyWVvLPaWi3kl3Z3yRF42RV2RFvMOQ5QjcB8rbuDXASz6ne6jLqdrNdI9qCLue6JWeWUqyva2wj6KI0+726/UA/RXw14+0i4maGNZxIIDNJBFhoJ7pJN8sJgUfuJCCMbiCnQZrs734gJZwlrmOa1e4glcW8aiVWaRMW95JIAWhQMCHxjPfjFfA/hbVdVVQllA5bdHMpnaRGuJZV3tC0iglpsAkkcfyr3T/hHPEGv6ObubV2VrVikOmy3LSOR9mErW0Fx8uYXfON5HT6UAXdS+Jhh1JCzPcysskJaIwefLcJISiPHHKcRsB8oPznsDya8m1TxrrV3HFe2F5dXDCZ4pvtLoRDN5heaOJA2ARwpHbocYroIPh/qFzfTTJZskEkjq16BIojAj/e26u4+YmXpIuSOxxW5o/guwnuQup6UsMwdDEDFtltl2lg0kLyKJUkAJc4LZ6jNAHhes614mvfJkvLa80a1uLZ4prmNI3Risnl7GwSQrjnkcj7vFcjq/hO6nuLSG3aJXli8+62/ILuCMAxkeWdygtnqMueRnmvtrX/hfdT2K6hp9pFdWu1NkEETT+TAqiLzpcMRIEAywGTkdK5HSPhvsVPs7WETW0on+0MwlmVQMMUSSPcGP8MZxtxyBQB8Oa74U8R2cN0rXFxqcVwZjboFeW2hSJjJLGYTg3DqnXIJHSvEJfh1Dq8mp6ldwFBBbybbZYhbrILpMqtqgOWnDRgMAOA3OK/WPxh4NNnplvqVnFbs8KtJFKI5AtzDNn7ULqNF2oTn7wHPSvhXx7p1xbXcpJWzuZ7hfsnkbprSW4VgWggQ48uX5gDwMbsdeKAPzi1vwVdaZqlxHdJm1kTMLxCUSRyEs372TGxGQIRtJye2c1c0aB44mmVSZdqwAyLuk3ybkBjiC5Y5zwRnHNet+K2le51q3vLeVfLYGS3hlZ4JpZZFH7ptuQw2tuPTnBri9MmuooC89t9k3XrxWMeYhcMGAjL/ADNkndypxwD9KAKCWaKG06Wd47i5j3Wssz7kYxJvaFgi8IXzxnjIq5aXEqt9o1Cb7Pa2VvH5lpBz5oRfkfypPmwzEg8cZrSuTDP9ijzHt+0hdjTiW9ikU7ZXWYgbEMgPX6ZFT6hYWljLNbi5uJbm4j810lZS8sXRmmZly0ZAIAGAaAOTvdOsJ5xfWu6XzkaaaDzzJFESCyAIvPI/u5A4HFc7qbvKi29rbwNaRCJrj/WtKk7nOwu3WEYX5Op7CrFzZwGe5u4bi4Z4VzEwYxrBCAN0cMYxznK4wxx+dUZNQa8VTp0KR+bGqM7sqXAkXMbNucgIS/8ADyQDQBo2MF9cvf3n2sI1nDCUSQmCPKgBolQEN5m4AD1zjNdVoekXF+82o30DKTIGmtJ5m8wlSP8AV2wJyhBzkjvnNcbZanJo7v8Aare2uHEASScs8s0e44UbUypfuG5we+BW0upwXF3aXtpJqMc0pMDR2oc7WYqEzPt/eOTjdxjg49aAJ2hf7fNuaZFaZ44l+UNHHBIAFiQjMhOeoHb0Fb1tHYveWbQi4kmRi08czK7RZIWBPL25clskDB/DvQS4v7q6hLFbcCZ1lnvTEzwOrMHCsWG3K8+xxWjoKK2qp/otwsVpctcF4ZomlMkZJLcnMikZIHP3sigD6O8GwX8ESXEVpbyrHKkd0Sz28yDG9fPXH3sD5XPA4HtX0D4UmlvJHvInuYXSNUuImaSNoFLEgsw++CueO49q8Z8KX0FzpqWNtBcTz3cMdxJNIdk6l2Zo2ucD5kXkZwQMV7d4K1CZ4LqGUfPYInlQzlvMaFCyyyo6rif5z/ETheKAPQL6yS4tJ1KSvDcbEsbifDxMuPmZoz80X70AYOCQfxqnHpkVkVF3afa1giWEvCpjCSsu7bDIowyE5GRzk4HNMS7H2W5t5ZLqa12PJK29UeORiSgtEJBaPJ/hHH8rfh+Ke4tZgskiIWSWKedi3lxqQgjRW/1kgOSD68GgDU0q1SCG/wDtsccVheW8q2pn3eYkqozLMTncSDhcHsKw9S0qaXTrbT2gjW2uJLifzCuwg+UZVkLluASikZ6k+uK729g0zTRHPNK11NfCCNTOsksUEpAMYkEfyguwAI6/NiuNe8iS5kt7rymCvKZrdomnZFkcZRVLbo4Q20hwMDOetADdBKyrb6dYSXcd3eSSRQMzP5KxQgOcS9EVmVgOepGBk16bo1jcCG5S6KW1yq/abu3EjSrK0cZjjjjYptW6zhjz8w6ZrBtJY4rSS5tIbO3kjBltGtHRnWduJEtxL1UYXA5AJyRjNei+FGtp3uXugkt+fIiZCGd32I8aqmwqpndziRj8oH1FAHARabO9wHWC3kliYiOzk3tctAzAu654QckDHc+oqVDY6Zby3d3a29hNPuS2c4UsI5E+S8ZWLFij4BKjGevFetTWt3aXb3tzpgWS3hnmmvLSAlYoZ4XjjXLA7io5VQC25QcdK5e5u7fUYtTht7SG9he3VH1GK3Fy0LqIk8poyp2TOwIBA6sOcUAcFPDGL9ryzjjuI3PleTKVSH7MY8ywwTFQZ3wSyluASOTXoNha2EthfWen+cJordJkEaFpbfyyJIiTIoMlxgZ+XhkHoazpNHhit1F3pjQT2nkvDesZDtkuA4hMltEDt5Qkjbziuk0ayljSW11CSKaWzuvNeeW2aJZUOTan7RGwLqJ4wMDJ8vKD5iBQBiiwj8N6V5s7yyWd1DBJFJIquqTSnzGkkVjulnMuMAZUY+bAFaujaxpcnmXSiaaSCKSOFR5kswuEZZXnkSIfKJECqU4b7/8AeFLrJhudVt9OvEtoRbW0sETTStIvmLHKES4MQIQNKAIyXOMjKnpWxp+myaDpqxpBFPeTyWqzSwENcr5sRJaLaNrRI2whe/YluKANy2vY7m1t3u9LOoWSTOd+14zFPJKrxRu7AkQ7l28EHBIGCa9D1Sy0y+0mzjvYvKBhWItGjm9W3XkSwtncSi9AeTt71yvhMXsUclzdyJaSTM4Ec7E20+cp9nNuV+Z1TDbl4ycDnFdTZte6lE0bsuyzBupLiQLG62iSBXktAwBdQMkZ4G3J9gDK0/TLbSLdNRtBKLKCGWSQMCs8yQb4re1RCpWQMzbt4zhiO/Wnql/FLbXW2f7A/wBnkljsnVbiW5keNt7PLn5I0TkrgA4x3xWheXkTy2iW6XBltpbhDFKyS2klr5ySQ20MaHbM77wQwOOuTgGs29sXgWee6EthbCc3cN0I4d0MUUgjliYgtmNnJG3vk/QAHnWnyXOtTwSSRP5k1oYF1Xasam5tooJ5bWAbvnkUKqrxjnHSuqll1DRbafU5jceWLzJjaKJopmitjapaRs33YyXDOc4Y981rQWVlbQWEkN0gYXCEhZwguLBo5G8+1l28XDoseRj5+gNJd3VxcWIsraU3VnO91C8ssI8swySf6uYyDJlYAjHBNAGLBOLmASC0jmF7nEUzJbyRx4aRjtkjYrhd23kZOADzXZW32MaSklpA0MSSBrvzBHJeA3RMKqAOQmTxUtppcWotBbR2ssMKOoguoYfJ2Wj24jldmP8ArXDyjaF55rfHhXUYha2Njd29w8Eb+ekdubeeQzCRre1Sdv8AWNGUZjnoeBQBy1zpKTQXbC4uZLljutJjCwkkMVvgzrIE2kKcDHfimabALa3uLazW4knktWaW6miSN/luTiVpmIDL5kjg7eyc13Vn4e1Kw+0wvJfz3dnEbh1kjLxMAokljhBXBQRsM8/NkjtWBr1zcm7tvs0DW1jP5Mf2R1EsUMLkySsyKu5HDjO09egoA4u88RxWT2aXSRCO7lEKtNztkdC4MnlA7WxnG7qeO9R6hp80MAt4rlpJUiWW3AuogRPA/mTqZMcBlOFAwD3qrc6OBcfbRaC4u7dpJ7W23KbQ72/0cusgKySNEDx/D0NRuGtGW7CRyz3Eo86CaQBYm8vJlCoAuRJj5O+BQBuJbSCC3mEwJijE5QbUmSZ+VhcsCGkK7sr7+ma5TxNbXN5ZRukcJa1Q3L3A81ZmjLDeq2643SN0wB+FVbmTUYZ5ru0vZEWNreVkLAxuXGJZId5KzMDwAMYwOmKjGoS3AuricytFGI3hWVz5rFyqjEqAbU3dAeMUAXLKwhvvJv4rljbxwTItq+zaxjQCRXLsCrEg4HXjiuJvLs2N1bq9uZrd7m4cR+YLh7Uhx5TRRbH2jOfuHHrirL3GoM9wps4bK0l3XcU7u25Li2bZBcpg58sNhHAHzFs98nopJRqFxbQteRWO5YvtrzfZ1VGEOMwxSgHYzZPzAA579gDOnvNXBiayeOC2khSSMS2zhpN2cyj5RlSwOD/s0VswWmmCJYr7VoLp7YtbwzF7iNmto3Yw7khk2q3zN93Axg4ooA/np8S6nqvj3WS/h55ItRUA/Y443cFZSVZ0/hRh3Oc/Svrj9mn9hnUvFGqLr3iSKbVBLLb3FtG6MpgmlG52IcfMOCMH5cdTX3t+zJ+wPBYSfb57WG/uUugqNMTNdpHIdwSKaVQroxPyg9APav3K+EX7P2k+FbfTmSxS3MaxRS2pjRTv25JmB5Zstk4yOcZoA+dfgJ+zDYeCNJsbSLSEtRtgb5NqgkqHxMseVYZB+7kehr7x8N+DhapK06RIpA2oIiIkRMDYsgGVPTPHHvXqVn4Y0+xRQqxo0aHG7diN1OANoGQMfh+tTvMIFeGIgq2fkjjBQg4Jf5hkEvnrzzQB4J8RPhtZ+J9MuLUJFCJopGZyTP8Avdu0bJcjaAgY49Tgc1/MV+3N8BL7wXrOo+KLadNml3Myr5cQj+0R5LQSN5rbVxznn0zX9dltaR3Me27jVIv3nmLwCxYHACjBx06fjX5lftm/ASPxn4Z1doLKG4ikaYqrQM/ybCYpn4+YKc9PTmgD8P8A9kf4yCPdYXTFri28mMPuEcBj2/PHJzsZSxJyGPQmv1s8O3cOqfZoLu5WWyuh9sXbZkKqKmQIy4JQ4b7xwD2r+cHUrXxV8EPiw+l3MEsNgLx47e5uFMMUsTzMS8JXKqxJG3g/d6YJr9pf2bPiLNrmmQzxql1cXMca2iXTLKscaqCwkeSQby2CMjj6dKAPdNb8M28t8be7trqCyW4ZlSARNJLEzlo5wI2IZQuMqm5iODgivafBebLUdLXSTutYSsbTRxMpVypjhJjkAwwb7yn7pNc74i0KSa2n1IxJHqMUUM0MW5oPOjGG8pCrExKoyM4G7P0rO03xhrFmLO4YxWsa4jSzhlWa2kkiXduPRnY4+Y4wDweeoB+lnhK5mWzhlv8AzBcKit5s0G1ZpMfIANnHfBGF9DzXeRajDqZaLLy7S6MFBDZXA2qwGOD9evSvmH4Z/EW38QWttawSuszhWnWTgN5YKyLbLIMKVJPfntkmvozQRI8q7PNkheVlIO1Tu4Y5VcAYA69/0oA1Z9HdISUeTdIqllcjcka9DnOM49OfpXJ6lbtbQO6ErwVUsyYDEAbuGJyQcDPrxXo1xJDHCCi+X5qlR5m1GGCFJxuJGW/z3rl9QjiljiaWSMCNGBUgsZCvI+Rc7mz0PQE89KAPNlii8sQrK66jHE8saJORHFC+SfN2q2TgscHHX2rJsNVmjkeCaJJnViIhMzxwBHJ+eRgQCd2cZIJ610ctlby3DyoDA7ZjLRhnkkAyHRimdpGTkEjrSLoA3FfLLq4IUsJFeTaBx8wAyCTn26ZoAryakkduFS6eOeMl5UJiMUqk5ZIW3ElFUYxnjv0rBv8AxbFGxhbU7a0Uwjfl0bcWOUGwEkHbnPbtnAqrrVpJbSj93cNFHkI6REIgOd8btjAzgDk45rwTV3m1HUrpHtJrNYQ6RCRljMuSQpX5eVBz3xge4oA+h9O8UxTXLKlzb3hjAiDZWPytygI21sbweTkA8ema60scRXaSKXZSN8LBgwP/ACzI55PP/wCvFfH1lfavpF1ZW4RbuZ2ZVMrFpIg/3TH5R/f4468DHpXvGj63fxabFb6lcLuklAhRECyLNtPzPjlVwec4HPBoA9WFwZZhGsDFsF0aSQARgj5yzMR07d+a1LZACghdt4f5PKLOxcHliqjDLnp6459K8UGqTQ3DE3L7owYurKk4JDSN5jHKkBj274GR17TRtbubq4NsIi0SmPaxaRHEarnfHNtAJ5GRQB6be3Lp5SyyeXEm4ysihfJZuHdwvU8e56ZryjXHtri6uU82V8FfKjtYQFuQuSZXMgzt45+n412d5qB2NHIYwrMUUyOuRE2ctIo5ds57HpWPbSCR3ZookMQEUdzEqsGTDjOMHYcFcL+Y70AcBaxBtssoUW4aRWMB7EZzKP4en07djVzS9dj82TT2eKGFcKZwqjfktt2SZBc/3hz9O1dRJokE9tJskkAG4SliiPJ8mA21TgAknp6d81S/sCBYrRIoow4J3use50bt5hbg+nHpQBt3Ou20NhvjkZ2iIjAAEbsy/d8sA8x7gd2efyrn3nS723DgqxYOyouyIkkH5RjqcnP0rF8RQXVtcWlulklzbyOEk2iRREz4X7QxUZ3rjgDj19K6jTbFFtIIA6zzrsYnGWdVPV4xynfgjnHegDY0y5lKrDEVErsd0XzN5aDo2EJ28A8nrXTSW0kzM4dSqqoJU5cZxyBgkKMj25rngUx9rRA7fIkccCOg4wreYU+9z68jvTdR1W8tYvNiUwoVHmLkGVynOEC/cj6deuepoA6gyGBYg80SMpVPMnyitxwAzAB+M9M1WmcXDkm4gIjAC+QGCncdrK6kAc56nrXnWsXt9fx27W0zpAzrPPJHGZJMxg5iiRuIxux6EjvzRbRX0iGW4Nx5jtGbR12QIsYYmQXPIDSYAxjPXt3API/jh4b0u5tTa3cUE4njklit0SISIfvySEk/JIOzdTk4zX5V3fhrVn8dpbwwZtbe6KxKJUeM2E2Y5JJw5J+1ogZfQenSv2H8Wxx6it8L6fy7SCOQJPFGr3yuqfI4kCsxTOeRkc8d6/PHX/Cdzb+MHmmuZJTL5jxziYA31uXDrZyMoAjmwM4GGJFAHVwaCtndaavmqtncxvGIwhCMyqqRqSFAQlcdeOfxrh/HXh6Zw8cFvbi0gikaWWSUPnGcRoqtsdsbhg5A59TXtF7aHULazgt3BRbFFmSSB44YGEfyJLdL80DqSQScZz1Irw3xZY+IoXKSXhmt4kMTWySqyRxjkFXYgsmM4Y9fU4oA8SstHsp71Z0sUszFKsX2RuY5IR99wynCyEjIxn/Z6V674K8KjRbu41G3WUaVdILn7O0pkIdm3MoR8lSCOAfWuTvdBs7y0kTTX1E3aiKRnTJjjuMgEeZjaUB9G47+/p1vqtx4c0e2m1fy4RaRI7zTyRJE0ajDSOM/ODjoM88gUAd5reu2enWS6pdvFZ2EdtI3nXYFuIREhdSQ4BYMwwD2GScV+Vnxl/aF1Dxt4gbQdLvXTRbJ5rZ7m1kY24O/AeSXhAm48c44ODTP2kv2m73xBqMngzw7cK1sJzHLNbXBkdlckN5MUY2iP1D47V+bXxc+JukeANG1QLeZ1u8gDRrNIFb7YQAF8iLG1QGx83HORQBhftSfH59K0++8H6bqtxMxVlM4njfddAYH2Z4c5i555596+RvhB4G1TxDr9vrmupLdLDKLwb2dbaSM/NvYMmYvnPOOuTjivL4ZdV8b655+qW3mBp3u4j8zIyyMQRuYkIw+Ylc4/nX3/wDD2y0vStP0vT3hfd9m2C76pKJUHySyKT+6V8AHHB6mgD03TntrWyls9OisvtUtykc1o06yNlUDK8MxbLxkY78bTkU3VtSM00dtvtXnEcTvJtwIpowQ8bAMN6gDg9D7nNc1qF8tlJIJjbWi4O2O3DG8juIuI5vOdQBEyDG0898Y689L4njlmMUlvaW8kQSTz7kqs09qSFiCzbiWkZ+eme3tQB0mmW6XV1dTXk0NsQTHiySRTLubMTXCAEkEEknoMda9qsbiWJ32TWLxR2trBNd3CsouCqghbBCBulKKdxIx8vJzXk/hS2S9mkubVII7JSZCl28l1LFc7huMcTKN0Qyc9R835ekXrSWs1rZaYttdR3Vwwu0YYexTyv38tqHGI4mx16Ang5oAn1HVlhOozfaoEjntyDYx3aSS27xqxWY7HIWQnaG9M18BfGvV57lp717YK12i2NvA6QRyKsbBvtSCI5m5zk4/Gvs2/ZdOupZbUacljKz2k6S5lmUGMv8Aa1LLiVB3AJPsK+ZfHmjaTe602qT3pv4Ipns4sIiwxSbBmWOJWJSDOB65zmgD5n0XwrcW0NrfXM9yssly/wBouF2RWYg2eZHFeSRncpL4K59MGvC/iVqLxs9vZxoko1CUPLKfOilG352RFwM5ydx5IPPYV9gfE/7DpHhxJIZVszcW7+Y1q+1pGdAhJifgrsBwWHBPrX5x+LtTvZLmd0kuI4WlY75VZwEC7AQcckjkkHvnpQBxOqMbq4YNCdpdQ+ZH+U4xvBP3UJ6D2pulrNa30bTRSQxCUCN0ckOcbVADnHVjjHpXW6Ba6XdIHmmklUIPtKsXX5s4VlJTBTk9D3/L0g/DTVvEVnCnh+DzwHEvlpseYJtyrifI2DIwAeueOlAH0l8FPGaaNbQqt5HEtnERIzFQ6r5RMpkkwdhORlecjgjNe4f8LpvYkcXSwX9nIjpp0cc6vMofJadxI67wGGdxIwo56Yr805dM8f8AgyS6tNWstQ05ZAwP2hJEMkMoAR2JXnIXgdSBXRweMb+0jt2nMiLb7AJVR2dQUK+XnbxEQ3PqM45oA+xvFnxSnuoCkkdrcTNaSsV8tJoosY8sM0QPmNjgcjGepr5h8S6/PcTtCv2mWWdGdY2n/c20zDpaojYaM/3W+7jjNc1qPjaeF5o4byRRNEjWQihjLuZdoeKZcZWPBbGcH15rzy7upLqe5BmaPZKu9lnInMxUNIVYnCKSRxkAdqAN271CR3gJd99umZGZgjrLvG7y3LZZQcfKck9BXPazr+p3TkmSScxny9yqYQAgGCGRck9Tk5z1NVUuzLEEeTZHGJY1SVSTKQ2fNMzY3sOScE4z14rrfAHwr8f/ABU8SWng/wAFaFca3rGpMFsordVjtVXeokubm+lkVIYgpG7cygAdaAOI07WryWVB5Tz/ADOP3hZmDHC7Qy8ZwcAE7vUdM97o3hO88SCZY1jt5UzAZHy2WdtwfccZA3ct0GOSK/TnVP8AgmfqHwr0PQdc8ZeIdNuNf1GyF5NpOlfvLa2/dqZIXuGfa84OcsuU3dGPGKXhr4V+EvClo888Md1NDJI+2dmlnWF0y8TBR98ZJUtgHHBJoA+Q/CPwMurYWs2prKkUgBNxbtGymTcQJAMncuV9f4vz+mtK+GlkLKPaiyBIwLtr0pZx3MK5CyR73HRgMn3HqK9JS3thaWz+H9Mhms75k+e4MkjwtGSzhIGIEa4GSeBxjrUFuniWNpLiUNJpyGW3eSeMJaZLHdbw2yAhVO4fMTg9yOBQB57feArdJoXh1C084tGlvDFD/aBjK4VUiVnwGCkAkE53ZGa7/Rvh7c2qT3iRWfmrAMPcO4eJmZeRCmAjFTk8kA4HXiu68N6ImoywAySW11FMrXNhJaJArg8QtDOwwykMpAQknGcZr3PR/C8VzZLGZY5LiLFp58CEw7o3+e2uCzktMSRhtuBjAPFAHheieF7i7/s8alI88AlZLSJFmeQiNv3jTTllFvEm47Q5AbPcV6a6aP4WxPbXVvDYuzJP9p+ztHdlwF3pErFjKjHGFI9c46dN4l8PanpsNnJaxXVvGFe31M28rRsqKpAMkkEWCWzjaAW45J7fMHiDVHiuL6ymuRDHYsXhLOzoy5yoIZTtm67icYzkgdaAPRPEPiHTooJZDP5cTsIY2t4BFceZcHEYCFAXQ85bnHYnrXi+teMbTwmxvZNRmkS3VZowq27qxXIkhMcx3Im3OWxj1wcV5/rfjtr22v7fTZTHcwyRlBcsk63EqcSFLsN+7UgAADOCO9fM3irWta1ZriB5pyJQ8RWRvkVvMUyBHkAPlrgA55I6Z5oA7fx78c9U1WeVtFW0sdOuFlaa1hPmzyYlBE3mN8ocqGwo7HI7V4LLquoa5f8A2medGhRWkgil3PDGpBzA7xqCxJxwRxn0qRNMbzzJLE5jhl8pFWPfHIAm0uhYBVQE9c9R2rttG0uysdPnuns55rhkiSB5tjJcJLIRII0UfLg4G08HGc0Acbplsl01zA9skUYtvPC28XlocMQNrv0UPgH079cHG1q1FlLAsZYXFzGJCqqHMachoSF4boOR65r1TEFnkSpbLaukkABUrLGApeRJFHKxbsfiOuOTxttpF1rmpR2WlJJKklwqqgdZJI4ZXXbiQnOGUkDHb2oA9H+AXgdvGHiXTFNm0lpBOHuUkgmdY44CJHkDYIjk44wcHPWvtj4mXtpZaHNbeHmZLbSnZDHC5hXzCm0Ruh43kgnpxjiva/gb8EH8JeAbXUtRtreC6uP34VY1WWSLyQyyNKHBaHap3jOSw4FfPvxQRbDULyZtTs1kluJTF5bCQTxb96ieIrhZEUHAxn684APnVPiHdNKbS/FxLfWsLGzWeSU2sG8khLtGAMucnByT+dc7q3iSx10SLDDb2N5CgZZ7ZQtpNKxwpYL8ysGB+U8dyOaXxZYWGowPqNtdrHqU6urhT5aXkQfKgEkLHJ8p7g4BFfPWqa3faO2yFFDeaz3WJQVeVW2EIiA4Urz9fc0AXfEWrX1wxtIZNkszyB5Cwi86SEr5jKCeVYA4A6VysEV5dahbrp9ve3H2YLLdyBmYW4DZLxiM5TJ7EenGORVivLjWtRFukwae6lVEQo0kluXOMxNjhmB/X619z/Bj4CXUultrWpZhVZCha53xtPAmBIglC7YnII2scg5oAzPh1od3qx03UNUtEmg0x4ttxJaQzRq55IutjEvCFILcE5ABr2PXPEF9p0v2DS7syrl2gk2xxRrJEm4RIS+2O3z0JAYA4HTFXb6yh8LWOoWvhmfMdsJA0E0bSXiSSOBILd1UrISMgNhgQMkCvANc1i/murySSOO4iUhGgWMpcOsw2+c8wYIrghx2JxwB3AOhtfHKvc2yak5855vLWCSeW6SBY5XZpYiQCMueA3GDwcc1n/FL4qyWOlXljC8TkQ+VbSRCK3nXAz5jrHIRgbscnJAOfSvHTqEGmfa5MFjuEkJmVfkJYh1Xed3GD7enFeM+Krm71HUGu5Zt9m67YWCyeXuVcHzMr9QBjigD0b4IQXXiLx5ps2qvIsNrdrdtNgjzpWmxGMAEuORnHTv2r9KPGNnE50uOMhbUI0c0YCG4ut0oLygOcqoULjuOAPb87P2aoZ9S8d6fZO7vEk6TJ5aksrpJiH5VyWi3dVGSMdO1fsFr/hW8aezuZ9OtppXtlf7Wqi0Ww2JmN50cB2VyGyu3OVx1xkA+F/FFi1vqVuwlu7a3WXMIM0oXYW2LJEdwAkVR933J561ZuLO0NjeTW99bvseRYSWLOrqgDvJJK2JgV4wzAgnjiuv+IWlxaFf/AGaSNZ1uT5to86PLa3ErMS7WsTYa1wSQd+M46V5/NYuNNuIL62lhtZVkmURo5VBIALcGRU+VCc+wxy1AEuja7JaCUOg+0bFhiZVVJJYhh3VM9scAsQOOD0Ne06PDFfRST3e+3e7WKS3hETTsylcOkqv8p+XJOOVxxXiNrcaTYrDavNGdRW3j8hFRbj7OUYfNIyZZ02dMAjnAzXp+m3+pSyW13HfQLcykJHFIdscSLgyMokUFWKrjHUDnHoAXJ9Nt/D+oTXlhqN3by3QEZskhKxMpO1WKkqWhbgYBz+PFXI9RspoTFKLSS71KUR3jRm4h2rApkSCKOdiJc8ZywAOQPSp/FGu2hu9MjmmsbfEUNxJI0LPIqggRxrcICH+cOVUZOD09ONuLqK5meSIrHJ57fY7OaRMS4DHzo5GwVDuDkEcd+BwAefeIPDa3l8qLMI7yM7hGisFaB5C0cahmASUg4Jzt+XAJzzlmyjtUmeNxmCRUP2eARC+ViftAMyZZSpBDKcA7TggV1GoTOFS5nhjQWcksk8BIm+0tIxjiEN2jfOUcH5M9uARWZdajbxRWkwgia1fzZCYpBGsMqxmWVZIGPzsCWzzknOfSgCzp18DGkK/ZY7RoWTzXdoPKjUl1XDk4k3HBBJ56CpLHVY4pbrSraaOdZbeeWS1O6RN53GKSNZFXb0OTuK5FQRCzvbe3khuEZ5wsiSfZiIY7c5Y7IgDmUgZJbvjpVM2whnF5MpSGaCSG0uVAjjmthuTbdKQCp8wdVxngUAbN7eJPm1tD58cRt3u5dpV7YPGqvtVVO0Bh+efqa0tpNeWNzbPiNLcRnTLlJHMl0rEtIyCJSS5U4OcfyqXw/CbQvcKq2/mukU6tGjQzRqgJnjk3HLDrhvpitJ5Job6G4kni8qRP3cUbD7QwUcMiPhQ5HO1fXgUAS6FBdvLbiVtrSRJaJDMyPJbH7waUPhgCejc9fpXpP9j/AGSKG/klW3e5heOR57iRisiZQOsf8MZQf8B4zjtwtvefaJI3s0VpgbhiZAVuIJACsEoY4Ejbvlx2Az7V3mnmS+06PT9RaJZFQrO43NE80j7spI/H3iN47HpQBZs9htp/Mu0KCCSIQOFkDQOwBaCUsdjfMSTnHB5q3YWc1zcT6YheK0gj82K6klO6b93G4CyqvzHAOF64AFUL3SrG3toXiu7domWdbm5cyRTWrAbTHAEB3JvHBOB15Iq/peq/YXjtorqR4/sUjNdpEhLooKoi+YcdyCw7cUALFdTpcSWz2UBnVHSCU/ukmBcBvImPDSbR82cZOeaq3uqpCbyNIY7WB926TzUhkSdPkXy0k4nV2zkNweo56Yuoarbtcafbi8824jwiG4BCWrTSY8+F4xtQFdw/eEA/iKnuIIr/AE/U0Li4EbPbw3JEG8BmHmNLMr/IisDkjle2etAFHwz5l1fXA1R/NhRnVLeYJaQNNgHzSW3nYqBQDjDdQd3FLY6lDLqF/LJJHFcW6tbSWMc8kcd3b27O8cdmScyOwI+Y43AjgdKzrC0tvJns7j7Pc+cRFBc2uoNPJFt5WSRs7oxtAAyAvHPpWmNPgjjN5E7TXNrA/wDrZIo4rckbZp2ZMtcSDYB6DOM4oA6c6hdJN5kv7uZUiIlggCzWViu0vbzeaAszlXXBycr6EVHcQpHeSKEtZN8bN5tuAq2yuoKEqekjDkkcAgjNYljZanfrDdNcW0GlGEZeZGR7pZZGWVPkYkyAAbWPBz1HSujt7YS201hc71uJIlFjdzyvFthTKRwLHCpDSFcAhzn6UAa+j3MSwPYTRyal9qlijVpCrJBbRAq0jzqN1u205XkE44rr7mKO5twttbMgXyi11H5hgaOFh5cIuhyl0yl1I+6cHPavNLeGWDULK2WzMa6liCaT7WbUyRxMY3cNn5GUKRuIC8DPWvUJ7maxjitLN5zA0MkcMM8iTRD7KpQmR0x5kpIznngcnpQBrW0drbrcLHb3MJlSERrljFBGgHmAspwrbj1U5Peul0uOOGby5bn7TE6xtJHKjb4opyHMQlIwzv8AdG85xz0wa4nRLx5rW2mt9SheaIzNcWT4ZpZ7gOEikYjCoEBGM8EZOODW7BaXaWR3y2kFwUe2KbnuVETKzpHsPDSg7gWDEg4oA7rUri3vNRgtIbZUt4tzBptrIjPGCuFgzsIix153D6VzzNaQXi3dmGvoY7opLAoZJCsa5IZpFG5Bnc2B34rgVOm291Ja3WqBXUxMUuJmDu+doW2O7Odi89f1ru5b8ahBHNp0cVslpCfIlmYxvd2yoGzIkqqwQSE5OM4GASKALOuWEWpWXmW0pR5JWYqqp5RhRVRHZZE+6QzL645HWvlvxl4blTTdQAtrMiG6MbLcTh5EQoNqQM2Vkj8tgfmAYdPr9habFDJCLSadXd4hLfyRqlxDd27K1wzWiAYgK4IKg7sLnHSsLxP4L0i4ilu7eGKa6mjDww2ri5VLYgpBJcJkksxycgfKABnigD8hfG3h3y7S7863nDW7yi3aGNFEYbPQjJkXkE9cYx2r5zuLFjKzrIsiLF8yP5gxKjgFWQ9Xxn6/Wv1M8RfD6C4t7q2jl3oZHF2skhSV/nbbbqJB5guRHjG0EcfMa+NfHnw/kiu7lLe1kW3iSSYgZ3gIT5JEoUYkCYzu6k9xQB4ZbQzRyKHkzHuA/dAuY8KNoKk5HzZ6D15pzXctoxlneKcxyvIEQ4mlGcKjPj5W6ZzjGO1SJE8KvFcrE7NJuh+0LskRwSVUOrfMCFJGQOBVOWWy8uOdllTDy74sRlN4HOzGSV8wn+Z70AdpaandxRSXFmFSHek7mWXgiTDPbyISMkMfl45AAr2Twp8RtZsEhsma3uLa5gklQyECSNlyyhCqkwkAt1OSPbFfM6XjzRqqSMmQjiPOOEOJACcAkgHBPA6VuxXRs54XtJCy7ASobJJPVWz0bGckdx9KAPvnwn40Lwv5XlxLfRxKxud0u6QzCBltwvzowbLEsAMyEDFex6RFBcahJG7x2mn/AGdjG8ax+bJGY1Vky/IDSOBkfMOcZxX59eFdcu4bk3aStPEijzB5e5baDzE80KM/K/oe/QHqK+odB8Z3502CILE91aiAWV4Aqh7Yq2yGdWYjerxqDnu3OKAPeNXtf7TsLdLa3+zQ2MEXmkuftMgSMGVxKefKEYQg/wC3jrmuXfWJ0tJUtba2lkwyqzyneksHyMq4XJkEYweOtdDo3iqDWrGZbq3nRoYUlEq7VurO3ePbMIzGMCEkZUHIyxJ4xXmuqQWlhdG+sZZVtZN5USKJJYXMYV3mwcEu2RkAE53epABaGqTW9xZu32pIJ1lkWzSB7lpAo3NNPhD5kauSAVzgDBNfY37NPx513wJqIv3vFSC3kjh8i6kEtxHG8ivvsrRmA2kM3IBCjrivjvTLZWsjcyw2zAws5Kl5Ta252xHzdjFo5WIyqqOe/Na2m2Uun3Lxxxq8Dy+bZPJL8kzTAeYssSHfHGiplh1z6GgD+oHwP41+G3xmsbX+2m0uUX1ijGO5uEnRjASjyG2ddqTrJ5nTjJA6ivm7x7+zF4N8HX+peItDeG4s5Xu5LK3ayto7gXFzKzw2yMqMHiKhi6E5U4yBivyb+DPxR1Xw3qNxaRzNDafb1lVYbsm2htWljSYR2pkBTzLjkcq/ynP92v2b+GXxA0b4lafHo0oknTDpLcx6jNG0F20QMF0JpohjcG5jwNo+TsKAPx1/ahvL2K5bRDZizRY4bhXERmLyMVIY3MONjhSMhlVCQcE9a+U01yS2uILG5tCLK4gkgleOaTyZ7gRIIzHuX/R7lyPvr0J6Ec1+zX7Vv7L93Bav4n0eFtZhWAm/niUlbGA4ADqyBpnyOAhJPXAFflnf+A2t7mC/1HTLubT7abyZ4rkSxCFUYg3iRElvL3hsk/MMYA6UAeceMfE4Tw//AGZa6ZugkSMRwf6y5ExjP2mNppAC0ykZDHAPABPSvModS0y6t7OG5jlsbxLWMQK9vHMW2lSBcL184sSAc8ZBOO/qnjA6ZJdqLG7mMbRsYEjt45rVwQyBS2QZh8pwrbcnAJ5FeG64V0+J7q4W4tnLxrFdGBzmORQNo+UrEFVY/kUnaDt6gkAH1t8H9TsIb7SYFjhs1h1QTE3CGGUOsi5RI+RJblI3c9RvJwa/oQ/Zs1aHxBouktYvBNHITBHO6slzbRxFlnRGcA7n2kh/uqGwDxX8wPwz/tnWfEWi2VvNItxc+ROzKk0hlDMMRRvEreX8zBmJAA39cV/UD+xdpP2Xw9p1ve3AuLqyEUV75eWSPaFFwsk8mFWQEntyRxnGSAfpFpulxQae8llD9kntrISRzyF3a6G4IIZsZ3kZbBwRjHO3BPUeHbh7a9kMlqAkXkg7doilAaF3cDOd42MMkYGOMcVYils7aBYprpUtYCEiUogkPnIixQyKEG1MdCQAcg85BrXlFiMtbqG8oRSToUE11K7ARA28fG6AIoLFc5Iz7UAdVaXEzMvkwmeGdmCNbt8qxndIWuc8sofK7vunGFrv9O81orY7oZHjVghbLqADll+XOCM4we4rz22aQyBn2NNFHFbwoWMamBx8qlUGQDEMhSMg+3J6XRpZVaa0Z40CZuY33bHVBsVEJJ5cbSD3JBPegDrDYGY3EjxSW/IjMQAxMpwd7EdB14HTA7VZvtIjIiWUIHjs1UFAChQtlYhgcSFcH8zUtreoJlaYtLbvI250YkDHJBI5x1/LAroBeWc0nmRiKW0wmE3BmWUxiIytj7oVR0I6/SgDyuXSBbStchmQiYhHZ2LYxkwhejcDAx6AZ7VYgiWEJiaSO2cuQuxjKbiUn5EKZOMYPPGePp3mpWWnyRIY7gN5oMcixNG0cyqz/vGDHMUoYbRjstY13bRNHCiXMaICY2I++wf5tpAX5gMkEj5sqSKAOT1Rlu1EN/LKQsYt7NkRGKTRnKC5jUDbEQQc/wBcgO0yKOR2aFJna1Ettdxyy7YXePDu8OMZQKy47dQOlWJ18iSZf3ZjjwDMzKehYMxYHsoT37Gs/wC0TW0EjBQIoDFd/LjMvm5jdwByzZVevy8ZOKAOwimhcW+1YAMsMMd00WF2Eqg4JdABx0Byeta8NmxRUMY+zHgrMC7xKfmMKMDzliTnoN2DgiuBhuIyVuGQGYPGVRHw+6RFkO89/mcn0wOPWvQdN1aFXUPlpHKGXeSYxtUKu0Z44Vc8cnNAEv8AY8Nw/lSRho5I5MYyzJ5SFgpA5HbHtiqosj5tuCGSMQlmkhKo4CAtyqjc3yY9TXbWr27kTqoQszKrHDAhxtYEgfL8oPX096pSw+dMwh2JKu5uSNqBUCKgJPIZVBOP73tQBUlkiQRGH76pGkssgyNkmPLdtgwDggevqBW5BcsyiOJziMhNyxuFkK4XjI4XIIz0+oOayY0t42hMkKAqrRuwy292YiVpVwd5TnbjjgYGauiJi5e2eYxRDMZYBBOhOA244C/MCADgjHIFAHRCdSCkkRLtjDjLKdqKSSRkABSOuOayNSvYU+RXV5mQmNYmUvtC8ksThQMHkH+E5qxZXsksAjTYAzTJKGUuY2BZMCQAhs4zweM461jarobzC3ltxGyjzEuIwxW4kRdxdIieMHr/AMCPpQBgXmtvamaVPLkXy1ifBEkqmQtlmDjJIUHG3IwOOlU3vDOUlIdoVgDIVzhFxhOo3AEYPTjdjAFK+gu8uCvkIBHgHJLBnlKKzZ4YKQD7g1QazlhDRqZktxblWnXLAvGxUqQozkOCOnYH0oAfe27X6SW7IymVYxkgbdqsrrtIJI69T3PTvWNJ4amsy0thEjRl98zSF8ZIJJf5Tgbt31Fd5pltLFEj3DsQ9sPIBVnYlSUydoOzlT1/vda6W3tIZreYzwS+X5QiOzAEhfkuwzxgnB+h9qAPEBaztBNJebU8vf5AhC+UzFiQSpGXPI7VxmoaXbTulrLd/YZFkS5Wd5tjuwUFY5Mtt2nIAGcnAHJyK+hL7RYWDOY9wTy0iWMDYQEC5JGQG6cZ6/mfN9d8K6fNexpLLi3uAgupDtEYeGXdHEXY5iIYD0znvzQB5jq+j3v9jtePYTSyh3c3coURyxxfdhjBbIcoATxnPTmvEtavpEvYZbJ7e1vLG2EhV4syOJ1wYSHGHIZiOOmK+utcs7OPTjaSNItukUkscOXkiknXeWlRgfmQoc49SVAOK+VfEPh+Ww1Frm2X7StxtnimhUIyQFVlJkUxMdwdm+VsEAdhigDjNJvppblbYxm2muL+3lnV1MUkbws7GQqnDo0oOMdRjFd5Nb3V20a3qSra3EbzbgojmhmLRpmFON8BjLbhyd2cDNQ+HLKLULy4acRvdKYyL1lijDsRiCGEJhd6Mr9P7nPJ57rVraCxtts8Rgkmt/Pt7zzVczb2jjigXOVid9hJX7w3fMBgggHKJ4f0E2MJNmtvdhGVp5C5KlZVLmIBcAOfNOPU44FX9K0W1lvTfXNthypDTbA4KAuY3VACwyFCsccgAZ6VlS6uizLFc3NtFaLMN6hwXKKMsqc5YBwy5HVgcd63LXxZ4WjijnTy4BHeKGc3J86aSFY5Yg6s2BAZIgrJ1+YkjrQB10PhfTYWjmnclPMFxIIsRRrJK7eWVDcFAoAxngAYrL1Ky0yymSe3kgMZd2+dgEiVgQ4A/ijLAZz3Y8V5/f8AxKnknkSee2jElyTlsCPyolby9ipwVHyjjv8ASuLvPiPFFLJb6gtp5cyQsBGzNBMhbmMlc+XLgdOO/uaAPo/S/GGkWlleXKXS213HaeTJYNFst8MufMjlRQDIScg84Ugdq8V8W+J5LffqVndqWKtbSRxH7RIFYb2klJBKsFI5HQGvIdY+JsNulyZC8cUkki2uURpoDHsjAIAw8G0pgNzgivCtV8fwtcXEA1crEwnMkX2ryWaSN8XUYc/6lChAwBjkj1oA+1NN8aXOjaWt7PKstubVZI44nRyIZDh5XLZzh8k+m6teD4taU80i2+q26ztZh5bdJWR9kAUZ8thlpzkYIzxgdq/Oix+McjrLpEUoWODzraCM4cLKXEscDuZczR+UinJU5O7BFUR4mm1nU9R1HbILmKVI2tbIExggiOSUSIxMqgov3SRjk4HFAH6T6p8XA1pBKbzc2Hb7NbyRrLGIAXG8E5JJVzz368VxWlfGCfxE91NbYjt7aSPd5l0kck0UhbdCRJIBFKWHQf3gcYPPyFLdX94tqiMqyvCFlkhlJaF3RDiV1OCSjE/jg81T0G1utF8QT2UlqGt3RStywklSUSg7pLuOEkrHtZQuQG3R9MUAfaep/FhHs7qYXBtZreNbhIZLk3AjMJ8uSNkySZCAMDvx1wa+L/G/xVvZb7WbkX7W/myQzWktxnyJ7iGcSi0kjPEoDq/cEYAIz11tZnTRLYLPqEjXGySWAxrGAqfvRCkjtMwk2hV3llDZB4ya+Wvicmo/2TZta3sMT3EjXMqly6TtMruQcRDy4zK7ksBwSB2oA5jxl8SdYmWZpcyXUiT3V8NskEUhmb92lvKSpjZGjGAOucV+XPxl8Sa3qeprrduLe0nj1TF8EeNXgVWY+ZJC6EuzIVBJxn1Jr681q5v4LaVJXu5H0+FJboXEjSYV3YwhXP8Ax8AShz8uTt/M/J/xR0O6uI215RCt4zPbXDeVIftMUiqwb7PcMEDKGByint1oA+er28vblprq823cQbzrmGW3hXCEhlS2CuAwIJ4xnnpmvoHwFajVobC6g2zWVuuFkKzIkcjoS0BgK4uApwMOCMjjNfNmpWTC9t/NUrbxGIHN0TGH2bN5CqM55O0gEZxgjFfTvw5VrHRfsyvDJGZZL7yp3ZIH2BWhQzxf6pTKM4JBOCMc0AepWWi6Zc3drNYwS2wQ3A1G6eKNoLa5iGXDR7uWKsRgDgtjjFdxFqV54fto9RtpVn0yCKWIXBR7a6lWVWQ27mNP3ASPZgHgg7s5rjbtb2b7L9lkgtJLnFxK4kmiRrhwz3BaDZhoNowueTgHqa07q61bDQpZQS2NvC8ZitpHkFw7IiSTSRXIUDDspX26ZxQB9HfDr4g3/nWmkmN1t7JFmji3GPzlnZgrSSsf9IjAKk7enNfpp8LprnUtJstQsRuSK2eWZYwZLKa4gyrRvKxDQuE24xkV+EfhvWNQ0qa4dLqQqJZEltoYXkaOB5W2FmBLRgeg4GK/Qn9nb48XWn6dDo9+SYmluFguyk1vb2aBVRjdAKTI/wApOcd6AP1q0F4nEMcbIslyVlmhWRQEkePKxh2YFlyD04Xua6LRryKJhDPBsuZbmUFPMxBiHJbJJJzhV4754r5H8K/Ey0urowJei7LTJJb3dvIVlWFMGQi4I+SNmYgDHqPWvom08UWupSWq2SWzzRqnkK80rEMwAlE4VSpfryDjPQ54oA97juU1N4hOMFIgYY9rxkoVQc8AOc56egJ5q6LeCG7kgjVzNBEjuIXAVjcqF8mRJSMMMZOM43c14/c+KGhkCTP5axoIz5b/ACQsARvToAOMdTjHOOK6bRdfFxb2g8xBDcGVJZJTmSSTBCTO6kknBAGCRjH4AGrqmhGYTXvkrdwxMDDb7/kRwQrGdSMBQScdBkZFeP8AjDRJG02VWgWWCNJZ0nncbhI7ZMMcffYysFbGMcDiverO6Elq8TBHAYRSmIKzTxj78kjb8D5vfJx2rL1nSLS4z5azyyAbJLcxHa6Mm5pURhtCAYHBx0/EA+GtS0JY7C31FJ1MV1I0CrJE9uY3AcMJnQYnlDkYx1AryvX7W4863imeKe5MBuHvBDcyOhA2JHGyrhTtwCO2Oa+39e8JI6WsbxyT6cs3miE2/kvJnJSHeoxs3Zy/tg+teR+JvCn2GQCzZiFlMiQOpeK183h1EhXMsKx5x6EfSgDzDwtbeIZkltreBlstkYmn81lnmdtiyZZgAARjA/KtC7dI1Fokb3U9rKYXEpDuCxIkVWHKqpA646fSt9JotGRwNTufnumja3hG2FtwVoT5kvBIHO0c9RjtVfS7qMvKskkMdvPdPDcXjxjdEbkkqxcrl5Cw4HX8jQBBBZXFrYxSfaoGvriWRUhtyhWaIgZDPNyk6gDleBn1NbJsFis5dn2a6vbyKJpS0QkLhSAwVQ37yZDwcZ/EdYLqxtrbWPItxMohiSNLiSMzI7OCSwViAobIIxzwPatWKzMN1HDLGplSLdDHNKsbyqWDMSobEG7IOM5wefQAHJz+G7OYys7z2twBHGUgmMcaxON4meBMyK4IfJwVwcZrUtzm1lgNwsNvaxRW8jOpV7gl93nQui5BGB8y88847TQjztTuYbq4eSeSeSRoY0VILeFlCo8coyZNu0ApkjjOOc1qmz+0QTWtwxc+YGim8sQhQibjBFK3zBGUAgEc7uDQBjXC2ztG0jIRGzb49wikjV3XbL5yPiRguDg5J6MOavx6Xa31w0sc0SXto0W6F8SpcwCPaFVYyQMoeQ3zZPIqhdWNuy+VK7RrGm6RFZlxOwBRCqLhQFx19Onan6PJdrOoe7gFvIqbJBNmaRlUlEVlX5OmCxwOuaANK10Cwn1K31JglssUM1nfgl1s1bJ8uWINh0G1hkAHnjk1r3M8OnWczQyrdJcbrfy2aSX+EgbPlyqnHfGBycVS1GOfUNOFw2y2uoy6PBZMGR2iYFWldDkucbtxHOPTFYE99dRWbuR56z26yQW0Ujia2lIIDyTGPDdORncuehoAtS6oJTFbmPTba3iggCyylWuLWRyNssKyNgKM4J6nNTWVk2n2zmS6KySSS75Y5QvnrM2Y41UjBAU9c/xda4nTbiS6nZrnT1eyZ2a6EgeOOVYuHJlAPmL5meAQAa7tZ7R7KVra+nYwyCSG2mCCOPagxFHtQ52qBgc9OKAKuru8BWfTri2gNosZa2nmJMhwWZXZ+H4XCjGckikvdaNykf2S3SG527riCWPBUqofZG6jJ3clec/zrEJSC6a+1CSKTLQyR2jfZ1M1wWZVSYFC7HYR2yrEE9KzdXvy1wrQiOxnaNmS3FwVVirDzRKxXLXAXOCo2rQB0a+VekQ7ooG/dTK0oVpJIrhD9oDCRMmNMEgNyTxitBJILeKaSFvtUoCIsvAaVEVY3aEjK7kB39A2TgcivMrfxVp32+Se41a0aa1DHZLcQlGjCkuIm4MqqOpxkYwRWFqvxR8M6dbPGmpaUFKzbDDdLIVnZlJCIrEqCoPzdDnigDofi3DZat4Yu9LeaWGW2eOSW5lk3/aSkJLINmTLkd8H/D8Mv2iP2YdF8X3N4+vw2xtdVxcLbKVWZI5JHBRpw2+06JgqCzZ6d6/V7xB8bPCstnJBe3aM8A+z5EQFwJbhSpMMR4u4AD8rHBHfFfG3xD+I9l9u08bVvbCO53QLcQxNdW8STttPnuGEYI6kHaegAJAIB/PT8fP2JW8BXEF7oC3f9mXJhCQgteTwzT/MsUQC7pEI6kDjjOOleYeFPgNq9/bmJbR4klkIVbm3ZWliVwpa2kONnzqQADkHIr94vjPLovju5063ji+wQzzi3bIaOQJGgc3EbsAI2LYxk8CPHWvIrfwn4a0i9Gm2ZjuJY44v3/km4Fj8glZgIsnmTJJxhS2DzQB83/Bn9m2O+KWNzbiNrm2u4VWSQsjNH94SBhl3WQEdiSeMV71qP7HWjagIrKVzpcc1o+9oI5PtTOh2pbvHImIohNkxYOdpwete16Tr0+lT/ZNBtoQ0Qje2lW3y0hwBcqHK/KoIO4A7iTkA1vXXjm4tbiXUL0TvK8NtbzW8DPP5cskhMEsSsPkCqO/Y496APiaX9kb+y3QWFxsW0EkczXvJW6UkqZGB2lWwgVM5BO3FTL8KrjRNQljuAkH9nr5N6kLIjzCUb1a3APAIGcnrX1TefEWGT7ZZTeXaNcXM18gmDTn944QS30OMKxnXcqg/IY8dDXlmueKjPdTRrZ280Ny8cwURqr3cCfKq+fuzNchcER9hQB5fb29loun38qXN1NLdzSraERp5cQWFvs75wSZtgOR1BwcZNINYTRHtFtZZJxeabIYFaZljkQW2+Rr59uY2JjbDD7xwc81o65DZX3nWrYJufns445PLij+0qjtBLHJtKhdigfxHcccVw9xoUdteQl7iVomuTHcpcfuHEJjjjhEBB2qFLSBV7gDPUUAQX2vXOpFZbaGTT5XSOGaMmTbIzAM8gZxichuWxnk8+1DUDfSPJcXt9Dby+VDGL3aBAIDlFEme5Zcc9eDmrurRT6dNFFdxi6ltwLizlmJSTzXOYYosAAxqp5DcselSpPHcWSm7itI7id1trt7mN5Y3kuisnlzQRg+TKqMrDjCtx2oA8L8VW2o3tkl0Q8sl07y3KLGrNLa2RLrawscfZgwJO4kAgDBJ6/PmoEQyR22nOzG4naRAEaSTzZH3r5wmXdCqJgdge3rX034ojNwb22gLi3P22O1KTASzEvtmtI50JjRwwGzLAbQB14Pz3r8E+nXbQWyrNLLIsbySS+XIqO5Z8kLiIpnHJ9cHpQBtaJFa/b0Fw0+ntNDBBeKH/eSzSO0Mc42gbYhDK3y5z+7APYV9AaVBZOIbGJl/s1Lf7PHcGd7ZxK6fui0sqg+W0oO5c7dxyMg5rwS3iLT2ccfk3EF0qB8v5lwJYFXayXAOBGXBIPHBzXr5muzatYrb2T6b5UwEO9zI8skSrFJNcRnq0qb1APHSgD0bSNSuxpr2EbyhrW1vbeK1v9wIWFVeCR41UZjKApIrfMwHSvP77ZY2d3cuLs2MTSO0vmxTWWnSyqAJJRkh2A+VACfbHFdVZ3IvoJIr1ZhcKLC4UJGyKEOyzmhWTAd2DlQd3B+9muN16eDS7DU7JJWst7RrJNPCs9tJJJI8UNvfQgnBEiYD46pyeQaAPJvEmrlnV9OuN0aXJWO4EPlTz2Uqxyzw3jRgHzEWVFUkDOCRnFb3he+je4jS/jWGC1Z47ZLy5kJ+zPCm6HDhlupHTbtZQR8w+lcXdKHYzG5hlmkjLXFlFE0ZEqRM0xClcICEiwPQ4HQ1paPeR6lrMRELW0cSRxeRFtmWZlUo808rsUt0CAHII4HHuAb3iPU7K4vr6aGJbW2aNF1C1kKtIZYXMcaDKg2s/YlAA5HXmrngvxKsOvRWcen2sVpMt6nm3cBYxytGvkSPIjbi6sGUDoMZ6c1ymp2LW1605ktpvOOXuhMjyXEixZVLVS2JYdvJdvXqT15iB401YxSTMn2eMMSGkjIDODJAJQNqStICVLEbVG0nOaAPse7kkW2V7Utawzwy2qXkMyT7jBM0kUcsKHESclA46gcnmvCvFejukV3dzSrdxNdJJFCIhHO88jF5AW+62wsflJycd69R0XVkv/DtraSrMlyqrb/aYonY3Vs+JE3gKQAqbPm64571e8TeGTf2tqdPikup4HiQR2qPtS5jtlMySuRl4/LyST8ueN1AHlnhieI3FtJCBNBHGJT+4EYubhZ4Qxt2IyJgtw4YH5c5HPFfQemWd1NZrprB4p9UYELsPmxrMBN50sqZWN1Xkrkcc4xXjfhzQdZ0fVII/IgjtzcST2dlco6u0OLWWaJAqlEZ1YOC5Xk4HOa+mvDtjY32lWV5IbmB5Z5mDSMRMT+8aeKLZnbLsjKAt8qeXtJoA5FdGWG7lhkM93Np0ul3CXlrJHakTSNwDEP+PlyVOXPbIbBJrYhvp31GS4ubm8jN3cM4CiKASvGu22CliAuwHAHfqM5ro9T06yuGurbz2t57yOOGBpSkbuts5e1kYrgPJJgYB6FiBnFeda1rh0NWaFJYJrfZp32aa185N8zfPqFu8hAeTBOTtOMk+9AHU6lfRaXAs63U9zeJcsJ4pdkV5b4DR/IsRKmIqsR3sMtnPXNcX498E6Vr+kQNbuk3nwEyJ5KyTSOCHeQuhJUIxILMB93Nck+vM1/d6p9rVIFljtIJmXcZXj5uw8MgyYxGBtOMc4GCMVesfEJ89PtuoINPNzMY1TCOun3IKs21eSjytkDqM4HsAeCXfw6TSp7uQ201vbzEMyhlMAzGiJeIq8mQnJMZ4cHcODXVaL4QeG/hkmkkubiOIRskMBBuoIwCgtwq/K3AAIxnOTXquoPZTRWIIguraNpbNViRzHcxlBHCblpG5kwMq3Tt16R28I0UyQQSywTsnmRzhGYWgM+0EGTJCMF4wfTtzQBLbPBa7ZlW6t7hFjSCC4MrtAzxjcr2+zhtxxydoIwOOa07m11FLa0Z281JEJnG1o5GluiPL+UONpjXBAAPtnrWhomq2d3LN9qvY5ZEuXUySQhnlaOMSfuo8bxKFIIJGCehwa629+y+Q01wpu4ljR7WdnTb5znCSSQIUKhY8BjlgCMY7UAc3pLXtoZbW5kaS9mkQ2d+IyggaBVZfLyMzbg+CRkZyPeu6voxFp1rBe6iqXNv5W2a13G6jSaZpZkaEsTI5kOcAZ/WqPhiOCXUEmvLy1ltsx/ZdyhxbRxFsxBz80eWHXH8NaXiFrK01izvXktpbQ27pLclt2HjTz4pGkiC4k2uykE7sr7UAc/qlrLBLHdTXEepzzW+2SGOUQ3+6Rt8UjxovCbCm7djcSSM1yF6y3pvGYLCZHhsrplijhit2tgEQwssnmI/94soBOcHOa1PEtzosD3k0N2/m3DWtrHdQxPJ9mgUlnM8oYkhsJ5Z6kEY7150t/FDBcp5Ukyb5JGmW7OHkUsz78j5x5W3gchjzyMUAFxAbB3aLUppHsjIkGJfJcNI7KREXQeZITgNgnjqMc1yOrXmq37RRtbGM2qSyXCWs6LcFGx5GFDEPGo5Pr068Vj3XiG/V+UFrazrPdWt3OVkmiIf5JNxyquSSMvj171zF54gvbW8E8U1zML4kRmR4ZH8sPiQloWIKEhuB0FAHTQXcNnfXEbW1uzx2xnuBEAJ7jzlJSVN4HkSsQSV4OW6cgVFFe38MEd1dyma1aOOWwtJlji8tQ7FftUg4kdGI4BJGKz49Usgx1W8LW8pMkNvbJcFoJWjieOLaqozys8uSQZBjPA24p9r4rivEOn63ZiBSzxefAgaK285AHQKSSGxg59T3oAktdZll1JZrOayvY5ykl4kkWNtyrMJZIJYlLRYXGOmcg067a6uby7e3nCN9kMrKjElZImOETzVy5ZcD1JPrXMx6fCmpPDI10tlES0MQ8uA3cMinyj9ojOI2HPUg+1b9xaWUhhmjvB5KWyJ5a7VnEyuphju7gPjGRgY5OM96ALi6ffpbtcG6nTfEgubfKwkRzx7riUqiEkgMBtAzntWOt/OqmxSxWWBoJPJzG8kaojMfMRGwGmPGR94+nNbIFzftNd4maeEhisZJiEITy3RgCNy8HkZxzk1mTxi0s4ZrbzBNFcmRRKWyiOfmeNI8l48fLx0HPSgDk7eeWGOSRZoLOFo3O424gfzS+djjcSJN4/hHI4OTxTluJdUne4KRI8Eaq0kygu8qfeVGTh2I5CnBOQPard/c2scs0skBl85QuMLJAtyp3KyopynJGc9M81Va7tvLdYII9x8qSKa1jliRLk9TIGX5pQQfQcelADJLy4nSeZndSWMRmBChRGMIrpk7WyBjPStLRbBNYkNq92ttGsYa5m81pXkELq7HY3ED4B5HBI5rnRa3jziR5h5Rlk+0RshEpJQM0zgLhDzxnr2HNd/4e0mzazWaEXcN7csyPKQhjltkYHdsB+QYGOefpQB7d4U8OZu7O1t7xHikdZIZLqVLhVjdU3Qy7R8oz0J4GetftH+yj8ONOMcGoXCxteCNGMaxEx7EjHmtA54jjCkZwTnnj0/J74S6Oupanp2lSxSuJ2CxKLYSNd73UBVUkBQcAAkjPWv6EfgJ4Zk8PeGdNmaKGD7IIreO0jYebHvXzJQ8y8ZIULgnAx2HNAH1BZW2maNp8MVrHNOos4pytvLIySNGHBSZiAN2SMemBnpWtb2rSaIb+RLV0WP7QLYzRtcWihhlW8tiXytc+011PLFfwxTLDGwAty0cltHvwpWUDHmfQe+BV2zinmuWvWmhMEcLkxQwbN5z8gkGdphL8ZPHGM5FAEljpcNzHbpbwIjRzxXRMyu6xKr+YBAxBMbMCM/P36VpX6yyXaRQB2ky0heJglkkoRikUzA5DsjO3OCdvrWcL29lMNjCkUUoQiXcwYzyuwUldh4jRD16fLWzMYNJt5LO3aOQ3M0SfbGZmha5ERE0ZIOUlViMZ7cUAQCzWWKJ5ZrZIksGmLQriWCV9wBRiMnMgG4Nx1OKqolxNYyLsYWoVYzLbCJ4mkjyzvIrYaQMwUHAOB37jaOw2a2z3sSG3gSSaYYRpgjEeUEPO3g5+mfesyzt7m6uLqDT4X+x+dFK0dzKkTMhOJVilZgFd+gHXmgDMufD13Dp/2uGwiV2Y3AmW8wXBYmJG8w4WLAJyAW7DNZdtYqEg325uHgdxcnes6o+NxSMkjapBOGPzHnHevTtWvrT+yZdLubV7MW629lcyoZHH2WL95bujx52sM/OTjcARXIzXNnaW9utpd4WaUQSqsYDTKkytBIS33SFOT65xzQBa0+0mt4zdJvxJDLbrFtREjWZSym9UDMkqDJU9SBx2rrtJtiba4tTIZrRRHHCVieBN8bhWMO4EyIz9SQpxz71xa3Oq8SGe6WFXSNplEEsUkqsFMkiyldyiD5RgHcTxXfW2o3L29qq2sBRmxKEBQ+UhAEqjjyj5WW59e+aAOb129ure/hEFw66eU8ua3dTHbwCSLY0Mi4zIhPBOc8+leO6vpTSaneahHBbGKTeixzTqilkBLyOjsMoBwh7FsdRXuGvpp95p81s9xEkklw8kLSus5hMSlgUA5cYB5OR2614bcavFZ6raQTwrLHJBcvGjclUtzyHDn96HYbxtznHBoAwPDrS6RFq0srPNaXvmTQw2o828ka2/dNHIZQQluMZ2LwfWtOe3kvbPP2DUDEtpdRxwtII9QiSScSr9qZDtkGwY4yOBmtR4L24NtNCbWPTLhJZHslC/aZRIhLW0LRndGxfHXFa0emu9rILeSS2kuIGjaGVWeV2U8rtDFV7dWHJoA8q0qzaw1CO4mmVlnvHfFxH5k1o0wFusTOGG1CsSsp5BMhIPU12kl5JDq9xOsE6XKCfzvLYNBFZSx+UzJFt2yTPIduT90kA1Z1DTVFxarPHKFmhjleeOLz598amJfOVht2qnzJ2zxSxRwtf2Lo48uJ5zevKiFrq1lctJHarvJO1OSTwXGSQKANfRLTy9RN4kqefPDDY2zu7TvLCZMos0UmAzRxfKT9DnBrur6aGGS2kjQTSxPHFd29uqTqLa2Ba7VZXAy8mTwDnvxXn8+raJpeqWtoisLVbhJnQMFaDzlDJdF5lYm2cHkD7vfFQTeJtG82/l+0rHPYm8uWuUPniZJUMkKcMEwVwfw5oA7WA7Jr+e0Nw1nqBjlZJQY4oYpV3TwR4zuSJecjLN29se6nWaSOLUwRpjwy3EDKwUW8Zd49hIOWJZYufuc88VyV14+hUrDYhJYrO3W6iu4w5eP7RDiVGdVxFt9AG9a5x/ifY6lphSC0WLU7CddPsDJLF9nura6itZI1dXbEimRbgFuhIw2M0AeuWiWT3kl62qCS7cCKzeONJIbiGGESrFaMTslAlPV1Uck5qzNrOmabYi5C2wnjy9yyySrdyyOojklk4+eIJ1T7wz0r590zxDevJdRWyxvPY3bI0UgKx29tLZmYSR4OGHl8kR5wOtQ6x4j1KPTr2K0s5p7OOWJrRZpPMdXj2/bEimC5ZWzmIseP4vWgDv8AxL4u0VoFQXyF7mOJrl5JgES9jSRiUkU4kkeJYU3Dg9QTivC/FnxPuUt1TT2s5LYxx/ZfssgtfJuIHMPzOcqW3c43dPm6dOe1rQLzUpo5bMzyW7weY+jh5A73Zi2RBkZcGNG/iU4PrWHe/D7Ur+zN5cwb4o70rY2lsQkOY4AI5ZD/AMtPLbDP3duBzQBhD4malAZpo57VryOeKCwiUbBcCVPui4ODPD5ozwPeuQ1P4reK9bkvf7SiaYBILWNwzGC3gvZc7DaAdRLnnPfPSu0i+FWshJJZtLnlluIIorTfKkypNAAJJLRo9oVcE4bIDdQccVa0j4camqxXlvoTyxQzzvcq9yiNLFDCZZd6yoDI6s37vb/OgDzTRrLUtZn86d1kukTYixrIkbXAnz5MaJ2MIOV/Cu5vvh5qEUK2wYG7aZLqCIKEFxaTttaKWM8boumCMntXrXhXwZNoN7BrQtrQWVyVuF08SI12WdNwljgc7kbBPzEAc4617tdaXHq8mmXaaazwBVtrmUtGszzXEocyRupwpVex3e1AHxjpPwolvzOCI7hE+0lIbiJk862Z9k0kXG1HEmPl6kDK8VteHvhNfQSCzuligtrzZK96IjPcR2whlt5kgIBGXZhgn5skivrKytk07VTZLC91bwvKEbyRGqiWTYdsjJiSPy8NweoxXoNnZWljC6TWnn3MduXm8ooY2In228akg+XGW+YngAcGgD5+8N/CqOKSCO3WWSGK3+zyI9sYZhcQOEiuIjMi4doxkt0wck4r02HwlFpscxEEKH7JLDJYMvmSyXCKGiupGXIjZXyML254HNerW88FmAZmikv7q3jt5UtYU/0SaW3wu9mOFzkoW6DqSO/K69qVlpV1b2UlzIhuQpaaQxvKFdmDbpUYgD5TnnoBjIoA5mw8KNPaRKd1wHgVsRQhjBhd0jSpEcFsDtnPf38wu9Ht9N1m+3PLLDG6SWMlzMDIrqWkRrUE7fObaVKM3AHIx19vOu6altcCykmXULWSM+c8oEcts8O15LZyQpiDEbi3TGD1r5+1nxNpOpXzwXyC11L7WFkkXbLbKnlzyC4h3xDYxU5yeuOM0Ad7YeLHjtJrPynsoGt3jt1kxJuWdsEDaBgMR1wMY5rFuLnQhJJcSXAs5ISrvE20QoWYr9ptxHkzAsMYPI7gV5Xc+J7S0tpha36XciobWNZ1eS8kCN8rqsIVVtCCMMcE5xXmuseN9a3GN0iW1i2x3EVxDn946/6NbxoVAUiT5m+Y59cUAfQeq/EGwXS7u2E4jdBPb2SXFxEz3Bkj+R3jKELEQcgHBxXwR8SLu3nv724ikt7hrbyY3tYGWQS3G9ZDdxRy4WDIBGUJIxz1rvfE+qarHaMHmt4UazTYI1ae5uhzIXZBIW8xcFRtHAHpXyZ46112tptTtnkEl3i1002sAOyZRsVHknK+ScjPfGKAOb8YeFo9Tsbq4hlVt0To1sqia7Y53FWlHUbhwR82K+fri5kklS1ksHit7QzWyDa7vJcphgXONyydSMcV2994p1K28u01O7ntLhVeO5NuVnkmDYaO4BX/AFLLkDBPzZxz3S0upJPtF1NBDbC6Md0Xl2JKsUOYjfnBIUODyuc89KAOI027sbEqbmJ5Z7iVo5lmQmKKQF/JVGAyxZQN4HIPXBpzSz20dxdxyMyXZMUgu2eY28AIwtu7Dd5Cox+XIAA6mtjU1spbR8TG4DSJJGsSLDdI24gtah8ZYrjryd2Rmp4G0yOGO1hMSizMsssEvM1yJV2y+ZLKdxl+Y/LjB7ehAPJb8QvbhEupXjubidJJ4Y3EdvHDz5iYXJBGACeme1YNy2nlbeN0udvnq8ErRhyWZQJGm2NyDjOeeW9a9E11LTT7V4tOtY57F0aVplkWC7hZjhoI1GRgDgeua4dBZXVur3VrMFnJXLn/AEq0MRGxthxu6cle2aALkNjFchppLkI8bRPDIIPLEUSMV8naARLJtzwTn9a6q0sI9HlMsN1dYnIktshNiybd2/YCSoJGDnp6ZFYSTg2krRlpVEMTN5SrvEsbr5c6Aj7+0DP+NJYX8Nys0phuI717jyoZgB5hUgBopCTtTOc9P14IBvW1heao6XH2iFPt1x/pkUu4eRKrYBEp6syg5HvjHNdD4aM0fiEWltZiW2hRoWn+dY1uVYKZw2F+XYAHHOAenFcS+pSWd1dWkaEZuEubZZkHzPAgU+W6kgODzj2zXX+GdUv725jjktzK4uZJ1uILlYkEJAM3mgcOW56916c0AfW3gbTHVJntrlb6/jRJEgjAltWjR8vZqV5HG4jPXFe62EkSW0s0Vp5NxHbMrwIVSM5lV5H3PySjZOOmBzxXjngyXS7exsr/AEp50vbe4SednQxxqhAE0c6kDKdcE8HPFfSllox1S5s73TFhna68ua8t0DCKFHjw20N8oYv1wTnNAHOLHqN7fWVxbmKSFYwklwMMoYkKfkHEpG7OB1xxXcQRSoqxofktkKTeUp2CWM+aWSAjGcAkEZx7VrT6Eun2v9mXmnujKv2rbHJ5UoSZw0SgLz1Ax+HrUNtYywRSXyWl60dyWkBkmLyWZCmJFy2NyEgZyPrQB1FnLp2p2drHexrLHFIJhdSlYWjQkKgtx/y0lHzE/wB3HB6Vyep6PPHcMmnwtIZGWBb6KVpLy2snYtdeXEYj5hZGwS3TIxWpZ2tnZ/ZXud0eoQwm4tbeeTerlcshQA7ZGMhX5cd/wroVunFrJqMkyyypN+7mIECu0gBuIiyD5I43VRg43A8UAcfB4elttZtYLaC5vCtyZrG3ysggacKEfzA2PIMh6nlZOCMc13FtFqujXzm4tGs7kq6uhjjC+eEGJI13bbp2CLtdTgM+O1JpN7czX9hd3s6iWyhkeNo1WC8a0kY7WWE4FyQ5HGDkD1r2eWPRdU0+yt7q4M9rbZubmaNGNx5OTIgEqqdxWQZKggAjDYFAGV4a8X+Zoa2t6xvGt/OgEZjkURvdW8iQSEyRgBxI6nJJC8YHSs/S9GsrW4ult7Oa0S5Ec11BOGYSshO1kbj5/mL7h90gCut03TtPtJ2icJboWWW6e6CSQXdszqbNXI++zIQCP4M1OmmWqtIFinkAa8NkjpItzuuSHeRXPBhjZcp7dBQAzUrO3+wx3MzXbTvbxKzRLEzA+dIbZ87SGVY2BP8AFhfWqNjpujz2019dXyXcyNZ3JEqPCxto9qTW6IgzNci7ZgPlwSRng5qK4v3hkRLaNbiwSdZXMhYkOsLK5kiUfcRgxJOMbema5nVtTW2Bt0ngtjPODa3coHlXcDSqQxKn9yYyfkBwWxzzigC/YxabDqt9HaaapvJZJlgkuHW5kMEhRgZHYn7M7s0oCgZzyccVd1TTbm6tkmS3ktJLWe0MEbYE+IyftbTup/exbN2AfZc81HoR09/ttzesUaaMR7bfcPOaNPvPL1iB25OTkA54rWaz+2RSG+mm0+O5E0BdTI7LbKjeRJlhh2kl2tjsB82AckAXSr4x3VvHLLazWweKXToXjA3RhN14X2kkABTuzgivUreNLg6mt5E81sXuZrbyYysdtBLFlYgcfPauQditwSfevO9DbT4HYyWbytZWxM4hhy0bSzNHMse+EbFOzDMhJxJle1ara/NoNt9oh0/zYZQBbM1680MxkjaaC73dUkV1AcMMLjA+bAoAwm33OoRraE/YbX7JCFmR7S5lM8c7xXtwzAKIIZZnj4IBCAk4Oa7O9VFtharHJciS0t7QuIPPgdWlE8kkaknzBxyw446965/+1F1O2ns7tDHdakixyOsUckVujmUCCAJnfsuVH7z+HJPSoNHudW0m2vZbm6K3VmsMWkwTMDEbePMVzIzZIClTgEnknjJoAL22iuLZjbTrEzXyXFvBFEsc9rcbhGEKYwIDbBo9oIA3ZBzW5pF9ZWlxfWt/Alu11cOkiYWWCE3EXkRzgJkZy275QWwCQR1HCy+I1iOp2VwkMMu2cTzyykF7hJRPai2lHDo65GV4ByOvVbaKyuGs2uLZEinijkZ3kkMhaCJoIElXOY8oxUE4+9xxzQB6tbTaHpiWk++WM/ZxDcWMUrOyXHmwxrMPW2fbyVzgZpNR8TWZluruOS6tZrZVk2JIskUcttNJuuFGP36vC4BBPVsHvXAyvatNbQzG5a7M8tp9onYIsUhdXSIqnJtNmO2QDmmR30L6nbWkga5N3G9ok8IEenpGobOXHzTZfZnvgjB5zQB2lp8R4minsraZtEghd5L25mtWuZz9/J2y58regTG3I5qtDqcV9eXBa+iurh4GvbRrgLD5hxlZ0RRtZ2jyGToK5S4sra3gmhF/EbhpphNHNO4m3DAjWVHOZItx468etc5As11N9nuZIYowRKbiNGe6iaBSklrBsO6JDnvwc8d6AO81K3mmurfyLk+ZNBa2syyxCD7MLgbTcfd2sAWzxycVkXujQWVtPd2luuoyR3axXSSbniaRSA6oSRsPBJxjH61VtNQuJpfs8cxtx8sgtpDJKWFiqgXMrsAUVXZTt6HJFVtV8S3lqpvl3KTCJpEWH72oqhjZxEfleJ22YPcHOaAKAtdCR/LmlkQ27xNHAHkSObzjuUY3nagb5Tnrgiq9+qx3lvMqn7Nbb2vd1qqWscWZY1Ryv3lZGjKlsck+lVIPFdhfWsvnW1qZUt0a4vJx5QE80m6WJIwOQDwo9RkVljUJrkS2bCRnnxts79ht8qJvNhkAB/eR7fuZ4Y4FAGQbgJfSo6rHbeZOdMli2z+aXUGS2AOQyoxHHpjqaiimbUMW19cDaMmC6uYxa3Uzlgsm2V1AWPHDBiNoHyisyVnTZe27ERRXzrBKCyxxDjcghXkzByRxwdpHWlur2RZZTMYlZImkhmlZMCWVx9rCIAGJdANincVP8I6UAaiqlrugmW9V42YAW6wSwbM5jMUkpLMuzbyfSiqEepNcRq1rDamBB5aNePM9w+DuLue33unbFFAH9A/gv4S2ttM+nWaxaTa2ccktvLBbMZSyLkGSRFw+D93044r1Hw2lxhfPu4Ls28htUm8orLcBCRvYFclwRz74+tdrfaZqUYuX0y8SzikgfCFOA7A+ZgkbiSCc/X3rn9Os4rW3jVgiFHd5LhWwnmHLO8ZboxJ5oA6iS2jk3ThVd0ZWbcGVcqAGVwB8w4Nc9cwB7rAt2jJfzfkRjHIq8hVYAheh646966uFj5Cxqy+W6B5HGDnHRsjuck8cc09JUUqpySu1t2MfIuCO2M/4UAc/Hp8tyu4kQwySCQDytrgrkbQ5O4oT1GKwvF/gW11vRruyeBXFzG6MNxIQMpB2bsMB6jHbjNelwsS43DejHdEvH7vnBx68Z4q2yq0ciFDnDFGH94np7cfqPyAP5M/+Cl/7MV7okX/CSab5Jl02WW5t/LiOyS2STc0TOQArg52liMevSvz6/Zu+Nmp6Vf2Gg6ldTq9tqMcdnDCTFOkWMyh5h8kkIIxwx5HFf1lftkfCRPHPgjWWsrEJKlrc7ZZo45xIFUltyHruyVwMkcV/GV8Y/CWv/A74o3Nxp9vJp9hcXRdLu4hlbbLJKzTWtuZRsR8rhQDuw3GaAP6J/D/je68WeE0XTpXvrpzA266djtjRNjfap8jADHKqhOerCtjw7pGtDTJv3lu8tpfsdluqztEJOZVYyjCAr054zX53/sk/Ft9etbax1O1nja1lA+1KoiRxKNzR3kkki5YBgoAXg9TzX6NaBM0F9NfGd4o3KFmjjkkhVXYKrSNCD5pAPXBHGQTzQB778JdNtdJvBdpPcW8rvLkNIHAWTAkZY3+SMB+p3AHPevubw5KxtUuPOikDRgiYEIxYY6xRMxz6tjHPXFfndpmrReHdZMcbyzGZhK6FnuLaeOTDGVHZRtXuV4wR+I+y/Bni6wezgaASbT5SuqGO5MZZcYbyS21N+dx+n4AHoep6zhpgksCfeHlyuD8ykbvL3HLHIJyOD271x174pM4ESzLbw20iGURxGSQyMmBKGAOIvbOfbAq34nha7tjcW8quJoGlmdNjpEVB4hjQfKxA57fTFfNmvahJbKVgkv7i5ncbWbda2tvhtgdIDjzZCcZ3HH4dQD6Z0zWtNCqrXCrLKobhAk0jPyxkLgKzHvg963yLRo5S0xZZEOAQCqtyDumdhjsPl9O9fI6+Jm0awhubuC7ne3lWO5jeMQSPKRvDQu7bShB4YEr6djXc+GPH9zqt9Exie10142DrdqeDjIVsdDgdfb6UAd9rWnzXSyW1teTAII2a2LL5BQMWzlSS2R757+9efat4atmkdwXjuZeTIjGZYSVOUIYfu0Yrxniui1nxfDbqhiZY/tbiFJFjiZpA7BUVPMYN68Y6e1cj4o12LSrmGMTTT+YI3dosODKVUujmAsGUEjAGffpQBgeGtFvpdQupLuFVbT2dIDIrHzcknELLnc5UDOMgVqXj3elSJI2nJJPO52SpNOWj3EmNSjLt3KeD19/f0fwqbjUrNTcQ/up385ZfJ2SohzjbkDB+oz3q9quiy3VxFFa28AkiVg1xOwYmM/dIGcBgB/SgDz2K8ubu1B1OIK5DAA7XkR8YyPL+8mdvPPT8vQ/DRuxMXl2/ZEii8ttmwFDt3NuIAbgDvU0PhVBaKWQyzgqrscIpVjkmMkDK+wJPtWo8ksDR2dsqSrFEgaEPsRQrcvwOBgngn1JB4BAFGpaXeMy/8fJaV0jliwwQoSDhcZznPr61t2NgLmFo7dSsUrqHbAEiFDydnUAgDtnpmueuHigaKSNIonyxDgRrtYcN9wfN8xx6n0rW0zVLi1y1uwiDqscrzLnLE7iyKR64HvQB1kOj7EYuhxj5U2EOw6c/98/yNQNZeUixxwyh2feFlACg5OSCfb8MevFamn6nHPD5kkrb1I+Xk5dscK3Tb04zx7VrXUqRbGD+a6j94GwNnGdueAQPr65oA8y1TRWuLtNzLFG5UuUfDxleSYjjG7pnJxzxUmmaTLbLMEiKsu4CcAszR5zmTPRsnpiunuSkochA0QfJIABLHPO/IwBz36eoqZZxBAwS5SR9u6SHILFBwzD0Ge3XFAGPDCYBLG8SmNHKRzhAwd5cMfl+9nOc8Drn3rmb6xmkucvIBsyi71dVbG7CnAwDz3645rs47iOWJVBJfzVceSybpGx93LHnt09+KZf2yI4EqMGkjExjAJAYsOue5Xr24oA41dMSCISkxpsRpsxyHyyF42qobls8EDnitNwbrTnWCAB/J3MpJLNvU7gueAwHYfzroTZQSGONQVSQh4lRAwUnBfdnnO4Hr6Vat7Nkc/KcSkAoUwwUE58sdF4HfGcUAeJ67YX0OnPHbvITNCykXDITnvnYpKjp+BxgV8E+JPDniCw8UNqTxy3caXEpiV1kuLZXZhh4InC7bhF5zyOSBX6o6rpNu3mNMyowBVFYYOccFl7EjHPTvXy94v8AC2oS6oDbvcRLDIHCRRJLCJGfHm7QcklfUHHHTFAHm9jZyXmmQiZrdbmK0ea8lmcwPPKQPKURsAr7QB8vJ+uK8V8UW80t4ym6IdVcJJboqTJJjaAk0g2Rjgdcj0OK+sjoeyKRpo0M4hYqw8sgFVIGUR8BjkH1B4xXyT8QmHh2a+ZXtpJmiaZEupJPsscm47/tJjBMS7Tx0AxzigDzrWdfs9BhFxfahEHljeMFohIylAG825MSBWOQcsBgHv0r85/j1+0teeInvvBvhyfz5YwbZ57ZduY8hTIjljldxPA6d8A1m/tK/HeLUJrrwZ4YmuZVwU1e/tbhhaxgAiRLYRqXlg35GGI68d6+cPCukWnhXSJ/FHiFYg4QXsU15K92oiKllhWAgCGMxnILHG7nk0AcV4tltvh14UvvFXiG/km1SZC0dtOW83bIQcw/IGZ94Ge2PTNfkZ8R/Heq/ETxRLf4N0yXMqJAUKxm3LdRzzIFxyOSfWvaP2mvjvN8Q/EbadorXSaNZTSQGF7g4uyrFEUJFnZHu2nAySDg+3HfDT4dzalM9/LHJDFEYpZTBM7y4cZJjQplUXI7Z9qAPUPhN4YS004TXDKLmNVnQzRKkQfbvUN56lidu4BQgGeM5IFe4WN8dNR7kyzW0cLkyxTKlvFFKwGyVEdjjcTwV45wQCaxPDnh46fIGlQMYglt9pld57cx3EnDSxJkyT4xjAO31r0C403RrpWiurhLlrOcR3k0Do7SqWVYGjVyA6J8wPYd8CgDC1PxWL+Fz9lNzKphEc0e0wiNOSZIsZYbsjvnJxWHYQm9uI3ug91cXMsyh0ja2jtIj80SmKRcbxMDt5zyDxV429va3V01qUc29xFHaFZYC13DMT5qvDv+ZgdpBAwu3sOvT+H7KHF48sb3Vw7rgTtFGYsMRl2V/lG7O3tgg0Ad5oVkukxwRPbfYZJrSQ3UlzKsrttOGDu0nJfIICnoa2vEutCLTikF9H5EsdusirbvDcWttxuRJ1GZImlPJzxk5xXm3i3xlfW0sNpp7QyS28iquxBdSrbYQyo07DOScggjB9ea4i/1+7uoLj7QdlvdwSyKsjBlUAsVG8tuh2zKCUA2ngZ9ACTVfFWnpay2N1LP57XrZ8uV/MSInBaOXIXYUI4zu+XoeleIeJPHBn8TQ2EjxR6XZpJJazM6wwIdpIWVQjCSUnHVQeeDzXL65Nq9+HihEEjB2kWRnaKO6aNCZHhh/gKgA7c4446157D4d1C/23ZA8ouplDwP++jkcpIY3DH5gfugc4FAHVa08vje3No1xcXf7zD3EglWFVL/ACwwxuoDAjHTgAc4zXiN78J9VudX1CIELHZRNMhmiKHMgCssaNw2Aep4P619deGdBhtZ7S1skjllitm/0q9kYxrFx+6Q7fkuRkgEZPP1z6bf2VlpMIXUIbQ3XlAIsaefPErfMstzIM7wwJIyfWgD4lsP2f10e2iuWuZppJ4shwQA8rDcFCRgjA3D72F9DXafDi5k8Bak0Wo2qrHK6bR5EIuflYYaL727JAOTxx0HNfUkfiC0v7KaKGzD29napHcr9mUz3K7tsTo5GIUOSBn5hjJx3868SaPpbLC9rBC4l3IyyKT5UhILRzTnIQgdCp/+sAe563a+CvHXh2S31e2sNQnlhj2i4EKXW7YD5scyqMkNgFB938a+BvH/AMD4VubyPSbp9NSadc2s058mIRkMojnAKFWUYGCclgOtd8bTWYvtMGj3c83mXgixaKzmxEm1Vkt7gk7l3DnHYVcv9d1XRk8q81Bb2Uo0bT39nOwYQkbnNwxUBhJhVI6Fc9KAPirUfAOtWN1PBBdxzGKUKzCSRrghgcLEgTcoz3wB74zVWy8B6zNeQ219ZiOOeVhdzyO7mBBz5886jCZbHBOee/NfRni3xDcYF+dIS2mYBIb6OUTRO6Dfumktz5innGGk288DFcj4bfxR4y1ePw1Zq8N9ezxFru1hnALceULq380brchhyOSeSTQB1vw2/Z6Hi7XtP0u1kjmF5s+0zbFlt9OtlfZK7S7OHdOeGyMdB2/S7Tfib8Lf2VPDZ8JfDXw7pms+NLURx6lrLNc3EMNzdAIGmmXay/MR8iXCkYwQvf5klTVPhhoI0LR7n7B4ku7MWl7exxlZriZh+8Hmu5MabnOcHI7da5PQ/h/rD2d1qOt3ZuJ5j5kyySvdG4eP54niljJMxG7ncc569qAPe7n4u/Ebxjdx+JPGGtDURZPcxxabM5itLaNlZlGn2yhVfAJwrk9fmZicnzG41y+1O6Ci5LW88jyRRoPsMIeZ23Wtx1LSFOnOAT2xXH6hfySW9xpypc2zqd1xBEk8IlVcIsrTsnA3MAVTkjkAgZHqfgLwgIITcyzxWV9LLbyL9uWUw79gKG0TcyyKzYyxXIye/FAHsngHwdpkzWEepWlwJLqGGS2jnlcwwv5mGhWSI/O7HBOeACMmvUdc0+1tbRNNWVZlt7gW8yR21t9kRGO5DI5fLlWxubrgYJzweUtVuFsg95dpGltGpN2LjzmRoiGdjD5SLDCVUBcfN8xDDpXmniLxelzdX08McqQSwwxCzZnMT5l2faHgzsmyTkHduAbPODQB7XY6bY3F0JpAnnWjeXDNbqEtTcAq6SJdbseYGGAueMYHWr0+pSaPfFpLpHjt1WZ2WJvtEfJlMM5GDPI5J5AyA2QSK8Ab4j3ekRJazrbzQLCryrDctJPZYyFKLHMFV3AXaHwQRgVy0njnV7kF4kvLkreBrOK5llM8cl2m1ZZnG4+UPX5gN2CBQB9BeLvi9aabaRyFohPMuDBMrXaGJmJBEbkBp1Q5HU+x4r4q8WePrXVjqMxZZZ5VnhtbaWRoHdmkJeQxIm0ZBGMntjtWL468X6q11JpRmgM4JdHusM0V3khpUlHLRDcQD7dK8rigeS0Md2ltO7XCXDSC6Yfaoy/LK2MQYO7GWU4ycEUAU7Kaa/R4rclTC7y+a8boVMbl5beP+GUg87u9ZmtabDNqVtIHla5uIFAYRhhulGHEiBsRqWC7eh6jivRtD0q5uC/kiJoljdrWGWKIsiE/OXuA2GQKOGfBI7U06He2TWupzm3y1zKIYXt/3QWMfLLIM4ePOcHJ5HpzQBkWvhv7FAV1jyFa1tl8y0toyECTtmN7gDJD7SM7e5/CsG6uhaW32BLki2hZotn7sqYM7lMbn5lUZOcZIx09Ow1jUJWt2NtLFIJo2hnu0hVi7RgbRMhO0RhiQGBPAHpXhuv3EzzWiz/O+5553hk3RrGD5aFtv3A3Up7j3IAMrXdQkmv3htbhEhmlSFUBP+mKilRGrqCSSQTzgHoxr70/ZD+DUd3eS+LdXtIrm3hkSIxThld2G1mEkRfGxRt+bb369a+avg58Mrvx7rFnEbC4a2XUI1gukDyWYj3gtGyopIJ7MPzr9jbTSIPhr4esdG0xIYpTBGkiLKxRZXQKZJQsf70EZHGTkfNQB13jLxnp2gaANMtFtJ47RPs9zpE86C7hSRD+9t/JxuQKRhQMkdq/PbX7VvE2sz3zNaxadbTTSJZPas0hmkBAmkUjKqFIAzgrk8V2fjC+vdS19ri61SaOcCfMpiCySLGu1VVVHOOiE84HIrxHxBqF0Te3RnntpEtYkXLGOC7jgUkm7kU/uzjcCM5bPHsAeDfFQQeHYg8LttYSK1rG8Ug82TJaaKRCfLVc9Dg8+xr5B1Frq5mZ2nLJIrOiqcnYWzhjkfNzz06969V+Ini9NW1aZF8lI1kYsgaQQBgCrGPeM7Mj0/SvPdAsNQ8R6p/Z9uqRRgbmcMVhxkgZAHGSDjrk+uKAPaPgF4asLzxMl3NbG4tofLkuftEKyAFWUrslz8j8Zx69K/THxJ4/sdP8L22k6ei2BtyssgtpjJiMrghreFGUOVUkhmB5wQMYrzz4Cfs7Xdh4al1uaKUSy24SWOMXEUiSyIDHJGzkbgPly3IA6nOK5vxdYyeH9VaK8L6gdM853tHmlUNOdyxxQrKN7IVfrgqSccUAcdbeKdMvLhrrVntrdAV+y3HmXMkpaSZi1x5WMW0pIwepwOmBXYTHwl4hsJfst9apKlu0ck1mYmZZhkpKWcDBD4BZ8A54yDivCNefTb1CYop9IuQzs8GyG3SJX+YGYsSZG3HAyASODiuLFzdaIkjW26zmbAbyl8oXbMRtDAbh5ZJyARkk5xjJoA6PxXpNt5O157G/Uh/KdZLeO4mIO078SACTd6fUcV896xBIIrizjiaFUaXFvI8YIc8tJvJAGO3PI6ZzXp09/wCa1xevJeN+5ERtJZ/MjnkYbXPlNEDGyPyQvzdMivK9eVVaS93KjSNseISknc/yhwr4wQeoODjqBjFAH0t+yFogufGFnctGs8FswSZgWVYpAdwnmeLLrFu7AEbhX7P6h/ZdvDFJqdy89/BYk2dlLJmOZ3iY2xEafNKoIzh8Ek1+NH7Iuqvb+O9Ot7Zgrytb2krPnYfMlA8yZUz5ceRjoxyMnFfsD4r8Oz63fRBJIfJhit3kdISlzIY28qRYbmVl+baTg9uOKAPlT4q2MUt3bXj2rxTzSQojO3CEEtMrugKwrkkEMVJzgelcGmmrMJdOVLSeNrOSWR7qGWQIGYEywqzAYDdGbjmvWvjN4au7XTIU0uC4gt4t6XAu5JYprsBifNM4LBnTGScgc8E8mvBLCTZMtlBK8C21sGa5lkGJTuBe2be+Z4mz1GQPbFAHkt9pzaHrFxqEqIVDyRxCG7ltT5W7hnVQG2EjOC23BwM11fhzUPtN4I3M0b7ZZjKoU2yys37mdCp+dynGBkk8t3zH41kls7bY9qbqS4lO0lU/cxMxcQs4OJRj7pUkEd64q11KSZp2eOC3hhhH2MXMZTy5gNoDSRNu24GQCAAD+YB9D3Eel6xbxwLbNJq1r5BeWWYo0KwE7bop0lU46JkjPQc1m63p0QEE8umTyStG0kszEjzIYN7oVI5iRt3HtnOO3jnhXxUltfSS3N04aNdvniaS4tp25BjhQDKn1QngDJGcV7jLfXHiCzSG3uhaLFbARQhnjhfI3MELKSu5S2ASMnNAHkglXUZxbRXD29rbIGjtmDMGUsWbypD/AK9/MyCwJwTzjttnTXksra3s7EReULidHkj8z7SSrebHMCMRsT3PXHAqgTPb395Zw28skT28PkxxwmWWMRuVlUuF+WPcTnHPc8cjVupmtzaQSzSW0DmBF8m5Y+T8w2mRwpO5mOG5784waAI9N0LUms1lnayEMaGQ2UGQIT0jRihyr5xwcLkda0b7Tbm/JAZlisbaBgtxIn2Xc3JQwcAuCDnBxlc5ok1aOwSbTLWOa6BjdWjWRMSzKQwleckZU5GB3AwM1m3V5Jd6bNFdxpBeWgSWOOB5lieNZBlXeLb5k3LZUsfUDrQBYstHhjkSW2Vr172FpIbBpdkcU64UzxbGOyIMSTuxnnHSnNZTi9t5ZdRsRPbS7mjnKlw5TKpDhjhRu+uFqp/bgtmNrotk1tfNDGrTg+cJGVSWZxjEO1HO0g56ZBNZlvdXFy19cFpEjiYveXKRMbppQcFyrLxCcnDDAIPUGgDsoIVR/Ot72KN40RrgBS7OCzb3TaOCZDitqy11LWwuJryLZMLtVglaNsxRtIGEs3HO4gjGMjIP0yNC0+HU5oHVn8qJQ32i0Lq0hAYqXJX53yCGDDaPWtW5toUEVhvtpgl1FLeFYmeTbI5Ypcuv3ougDAEg5oA2UuLfUrYSmF4jHue6kt3ZopQXDNGyzYwWycACq2oWgmeG6to7iO3FsVig8pg6RO22SRnMgXHJO3GQCM10/wDYFtDBbywuis6s8ccsrSRGCAiWJMR/6z+JV6kDG4ZqfXJWii09ysGYZ3ha1PmR2ojnQusxwo3SqwChc8kZxQBxU3hx2t4GYwySjNzZytKkE2xAfLx5QAlQHdww68nA5HPand6paea01xdJFexolxDAEl2mPDbnhXBYsu0blBGTkZxXYy6nZahZz2VnF5f2ddvmzzxxS+bu2lIIpGGFPGVBy27gVT160mlIm2pGJFgV544GjUhAqiJQwx5meT9OaAMqGW3jWyu3Dxm6jJeCeNITeL91SAh3FhtyQQDkDirT3Ed9YJChNu8zssHmK5mIfI88kqPLAZSCD94ZLDBrJvrF9PFzc3F35z2xEMUczKWkaRMvtDkYUAghk69OvFchYazcXN/aos88c8cb3H2XyMhUXKLGlx/ExIyFGSBn0oA9u0ify4lefTopIDmG5u1DW2+4QZhA8l3UL5ig5wBjk4rubSex0wR3beXPPdRxm3eV/tsSOcrOUaDcBFuwcnBBPFeD2Gsa1Lcyy7SsdiFhtUjnjeKRCzmWC7R2AErHpuwwGFHata/1VQiKjySyTLHHJGyTQR2bYykSQQXEbXNvnjkH8xQB6Bfm8vrp3haFYrQKI2aEyNLF5xMn2fDbhGGLM2QCQAOea6yCO4gZLWCaVTeWWbS3uhGLeeaRyksyys37sAAnbwfUZridB1mzjtgb22t5riNFtY4o5TBPBIQBPM7A4+zGPGF3luCOtbt1PazapaXk92IjpsTW0assjW0ykK8V1bCR9zMSTlRk5PTFAHQOs9lqVrZWO3AQXN5c6d5LN5p2o4eOUh1MaFj93J7A1rxSKy3Rme4mkjuD5Loyr9oYOreYU35n+UspHGCMVctbKGRoNXiW0f8A0bzbUJuidrjCiWSVR/rgzOOMHHfGKz5NK1FXlglnh2pE/wBjEkccIiuvNErxQzSMPMbL7vQjjPWgC6JVmvLPU5tOEiW7LbzAqHkjMi5KKsqgmRFxgDJ5wM4zXTaddWzzxrc2N7FGfMVvtTRrHFavuKhgcMkY+VtuM+gxiuU024vVuLgXkz+fBGJYXdEijaR8J58ke7AnDAgFuCvTk1Vhk1TVbqdFvbqWWKJYPIdpLSNrjzNqfvymyWDAJC5Dc4IxQB6ppkdmtjdG6jmWOeRbeKS1cxARzh1F/EDgqMKBjGCDXf6PpukvpEs2p3kjTzIttGo8uO1CISgCZZTO4AVmIOMsQOteIadbPaT315f6msEljbRecitLJDGSSgWCPoXY4J4wpPYVvaFrjamUsmt5IrXdIgllhl8xmRH3yJukVYx8rdPT8aAPOPFuiRG7mt7VJZnvL1jLciQyGFkLKtzEpUBVEa4OCRkda8V8QeDrS903UPsk0t7b27skzyBYUySygIc7pCGHIBOPoa+tb2M23lySeU9q0F3bxKjbJolGZHabJbazoxYZPIOBXnuo6ToGmQGaDzbqzucTwWm13YS267pFcqSZYmb5nUIQQ454oA/Jbxn4MvdKvbndJP8ANKzwRsiCFUyXaSYtyFVGAGOp4zmvK9RYIYoGZ5pUjaJVMRQsZACGVQv3dwPJGcckV+pXxA+Hum+IvD02sWVjBDdqHne0BiaR1A3MombaViDAlkx8oOOcc/nN4t09NP1uee/tlWSORXVISWCuCAFHl/wlTnHboaAOIhswZljf54wERZJH2JEXXIRQpyTkgnPGRjPpsy3VjFAsGTJdRvs+0hsK7liPlxwMkD9cmsO/vnAWSDMU0u5fsixllDndh1Yg7icg5z3x61NayxzWyllaG6Z4wxHl5crktiNvuHaRzx60AdDpeq3VlPH9niYQuqtdqZNqyCJ8qjdMqScn2Ar6C8O67dpaAnUYIFETFolQsskMh3RkAglW+7nv1r5lheKGSP5ZRDKUaZ3YgbVVVOOP736nA5rrNJ1N7I3DWs0s8LsBEGTJjQkMRtIztH8iMUAfoH4A160NpqCma1m8yyxNmQosccpzJArkjkE7v7vpXYx/2LdaUjmF7iKMPEWE23zRCwk8/aByqq6A+vPcEV8LeGPGUtpHduZXikmLIq+UvlCMME/eAkYJPODjO7617z4W8WjULCTSHk/ekmO3M5WCISGVJJfs5B/eKQoyBnPWgD04XCzXc1kpVGu9j2sas4SEJloSJEGGVsklZMEOc4wAa6RfD4gggFrdBIZWUztcTJK1zPJxIIXMocOGQ/KuYyScgnmuFstQtYb+2idnluZ3ikEbwCa0SVQyLDC5A2guvPJx3AHNdrNDmLT76YYdWjDwRbpEaQTO7QSMmWjYnoyrtUDk8cgGhf6hc2Olm40+0iS8humiZrW3iB2MFQSyN5gAaM+RuU4z5hKrkMF9w+EH7R2r6HqFjZQXH2WNDYxxva25ndGE2+W5ZBEwCYZQS7HP6D5W1LXZFjeeJo7WP7W6XFvCftCq7uCqO0hBdgETjHPboDS6UINHMt7HNJc3DMHkKNHbRNbXQVYoWjVg4ZXB5UEZGT2NAH9MPwn+NGn/ABH0ifTfEF2moTzWBsZTGAba0BHD3R8oLBM2VKnGPfufif8AbG+GV9pei3Nz4P0xCkMJknvrYEXUwQzTyIqE7HixI+4k8lc96+PfhF8cx4Nu9NubK/ureOGWIXr3BUC4JHlyR3Mf3ZLMIuVJ+fJHHev2w+DvxT+GHxb0fT9Ku47W/wD7QtjBcyXqo9tbzvDKplQXFo+TtZRgEDnLYOaAP5fNL8PeMJlke9sryG3VXAkaERRxyxSkxyCfcfkMijpx+644IzsR+Adf8ZQXdtp2n3V1FA5luogXEoTgyNaSuuJseh9CBkV/SR8Wf2PPDfia2vP+Eej0sRyIqQWix7YRDHk+aBbrlnLq+dowM9MV4/8ADr9l+PRYhpEFvBBewytcSWphZVLuqLviuWXaCMghGbBz06YAPgX9mL9l7W7PUbXxFbW12bSwlgZjIFASKWNvtEamTiKcSEh2OFKlQvzAgft98B9Jj8IaTKt0DB5sivCrXEY8mQMpkVg2BOSMnJJ6468VveCvgyPDFs9qVtUiZYbvUH8sCW6lTDxbzG+EgIKqSQFPY4Oa2L23QGWMm3s0E7TbEgSZ0dAGQmYsA0JZWG0AkACgD6Bv/EE9jbmZ1EsN2rSW0wDqwdCu0Iqy4JzjOcY2nArqtD8XYtreS5crdorC5tnVw7b1xE5lYsVh3nLBcg4z8ykY+Z7XxJdx6V5lxO11aJdTSIsatvX7QQiTssoGy3BAO0c+3NSaPr+oxancR2t1/aFw8bTsAyvtt0XEcSxnkll2EDGQCBjtQB9q6ZqCXrCWV3uJvLS6litmkZvOhj2R7JE4Kr5TZGScDnrXa2N5K8rvIIz5SGYETFYwpwYlaNMncWIGD/Fmvm3wt4pWZoo2zazLahpY13wyJJPHIzYbAAyswUjORyTiu+i1SWG4Efm+W7oZCvmjcoBH2dXTOZCBg5XP3u1AH0JZalHIyG6YLJNEh2j5FGGxzGQCcONrcD1PBzXQaZeFHeNjEzSsXKwBdgBkCAMx4DZkAx1OCegrwqfxDpL3FsFnukuodPWe4imkZY7id8Qy/ZjtGzzHAOOucnvztaR4laeaYWkUdvfW9s+IZZHZHFom6a6lZ+Bx5ZHrvOOhoA9zniRInKRxpK21+SNu1m4Aw2N3TjOcnpWZPcwwypEUiI+Xaz5HlOQCQ2cHkkn8q5rTtespFcDzZGlQkzNIXt1lXDPNE4PQBxjn+HikvBbiOO7jeS8Cu8t1gEyIDIwR4mPy+XtUZz0JxQBekhhmlcruPnoxVmVvJBVmVmZSOfmDYPIwAaZDp8UgiheZHDRyKGOFAdWObYqT9wx7WDcDJx14FG3ma8Eczb0t47llhWNgqh8nEjlj8ybcblHUg4GMVuRSrCArRxZecs87DKuCcswwP3Y8vbwehyO1AGOvmQ3avDBb+RCwjXeCXZkUKAxA4+6QvsK1LO7jafyjb7GDnLjO0vISxwT1wxx7dve9LLZhZYVX5ZgzBSANpZiUmDAZJ2kccntVSVlWIwwrHvKhYMByxXYGmlZv4R5m7rjk4oA7G0n2SxjarKygbCzBpHAIBUdBhFz7Dk+lLc63Yb41jlDNIE2mM7XVj8oDjPI3AdO2K5qz1R4fJjcIrRRsHlWNzLIzKPJWMkYVt5IPqBVNHnS9ImVowZFuiUQxlorbG+DBTCBlAxnAzuXqCKAPQrNHmMMtxKihpWRoQMFdxZI8r23bc56c5rsobIAEwx42RRDeiEvzh/mwTgYYc8DvXHoZdXuUvlU2qwiFTaylG82KNd3mCVBjiMrx1+bjJrrrXU109QANsk8UJlBYhQm1YoyoYgn5VXI7ZJwBzQBaEPlq+5GZjIGZsbmwfmBO1eu0jtnFEgjihlb5vkQvIyoTKN8jAGNgMEhMcDvWZqGsWyFh9odcFVZovmwx4OcfeGe46DBNZsuuKmIXk3+Ux8x1xhtjCTaeRhdjpz0PrQBqSW8KuZSBtYQ+SxDeZIyu7DKEcEK65Pc+/Fc/cadEbmG92SghHQkHaflyHIjxsAHPU59M9azj4qglluliljBPnsssh+WMxMyuiA9cFW6ZHuc1zV342t0WOET5Zt74Z8s24YykeM8t7HGfqCAd3YKCkjRu0igNt8xSAoyx5Y8d/pxgVorq0FtD8ksbbbeTcruArP5hGP8AZOMfXqB3rxC58afZgoF0BNIhaJQwMCIp2sCBnLEhuB0JOe9cjq3jr7OFKXSsJQvnWylXMKPjfONvBO8khRkgEUAe+X3iK3it98hUAbJAkMgIVg2fMIB+bHPy9eOM8V51rPiOyuN0CSLGkkoLs7RrEHxvBcMcklQTzjBODzXgXij4gvDIjCG7Npbp5guLYMgl+VT+8LfKQST9M4POa8ab4gS6lqFxKL17eySaCO5gcBp5o/Ok85gFyHKiOJRszkH1BwAfXWpeI0a2d47g3iRW6+RGrBfKVSWcCMqd2WLcDOAffnyS/uTdGSVjI7M0jA7h+4S5Ujyjs5OOcAgdMY4ryG28ePqE0sjpHYwNLIsFss+6WOSIAmTajFgMtuIYfxccVW1HXzqr280d/IdQu7yGx823UJY2zwKpieZAw8wmNPm4yMkng0Ab+pa7FZvBc6aSv2NngeSMfMstsG3osK9JTvZtzDo3Wsufxo81q7TTGeze2hAinlDMrTTOBGuf9Q+TuJODluOCK85128u49RMOnxpcT3XmQmSD/R4kupCxa9jmJykTkMgJUqWHBAIrEt459L064l1I+Vcy7w8Nw4Us4b5fNlU7ZWVDGV5BIIoA6vUfEcwuLr7WYbGJGFuYopVlnOyBfsxCDOxX2ghuTuJcnnnxbXvE+oxRhlt7mNWVrhFIYStgn99IWwGIJ655x6c1HqEV873IGpi+E8DtGke13DRlQiRnoGALDAJI2+9VNT1FZbWPTAJ45Ng23IDS3CMiLFLFJtk2xx4UnbwSQeM5FAHFa18QdWtdMGoQ6lb3tx5q2nkShjNFk+evyLwOHwGAx6mqMXxC1C9S4l8qOG4SGNTDNK3korIGNypI4IcnAznIzXJeJtIuJb2zt7CIx3SzILmeVCtxPDkvEBGSUNu0e3nJbpV2x8No+q/2dBdwul/Eoa6uwzPCzqZHtYNgwE8zeMt04Ge9ADr25fWL2Izy3TLLYtDO73D742P7x3tQpwZMEMpPIGQM1l3GhW0CxRfa0uri4t51EMaO1yLeVkbz3bGDKI9uRyeMCusutKh0nT2ik2SLcCWNovM2kyoxj88yRZYAQquBxnbU2m6DsNtNdbbywNsIbeWOGdZYgyEtIHVcNtYqpyT1GR6AHnuleEb9tb1BrJJpo7eESLcNbAybZGEcaxEnH2lYnlyCNwGPSvV/CWkrbQPYWFvDDeW5T5pZfJnuITIy3Ujq/wArZUMvXnHHrXZeH9HktpYLy5upo4baJlVBCEDusbSIdoxhm88Ak5xtzx0pklreSzRJbqIJJgIZHTDbYlkLNHHPjJYhtx5xljjjFAHS6QMNdxylbdIY2ktVgjt0EiIDG8MqgnDEDII+ZunAqC9VLaOO4bUjdlHiuUkmQJ5SFyq21xHACwhAACqwyCAx4wTZsbe2W4W3luYpVbaxEz7Y4vLC4CyjkOe6nnPTjpBqElvFv2JA0O1pZIYw73FyS7L5TkjDMTwpGQoUZoA8n8deINTi1AWMlm621ur3jtbXcPl3sLIJWgj3A+WAqj5QcnJwOw+f9T1mHWr68uL2OeFYrln/ALLhKzW53xpFGgkPMcyhVJX7vr3z9B+LrMWGm393byXUUV6jI9pfSLt8oRSMbdpmH+iuGeNVZSMgjtXyXJrDaZczw6k80MnnkZWGWTzIZgH3h4jgzxlyoYgZEffuAVvEcV6+mPG1pbpew7DaLdSn93EJGkYG1V1Mtw0KxgKQVwx9efjvxt4cto3UzapJaGQ3E0S3kDtJ5chLS/alkPG4AqpHACgZyMV9beO9ehudLiFgNQ+3mHykubm3eGW4STKRtHcSDicLEFBJ4GOwr4k+J2sTXmjW8KXFzLdF5I7iOSbzbnEbMBBMyoWVBM457jBHFAHnFp4Wh1K2urQxQPbySzzQMFiNyBhmhkVd25uAflGSBgkAV0+g6THp9ibScXMjqfLmUAwvMASI9g6uVYE5Ud8c96/gS58M6TNa3Ek0iX8ISO6S6keWOGfbtlMZeVfMjYBwpA4IwOortr/VbXUbtbhEit7K4hfypY45/Ot5kc7SXIKoSF4GT149AAbWlXV213Fa21zdSJZm0W5F3ZmXdBlcIl1LMu1iDIOBxj8ak1GSaXWHlk1Oe2sRKN1t++kEG0eYkcjoX3qSSSSMAYB4way7fV7GFZTKLi3lW2UtLLh0k2nMTSqGyzMmSOOg56VEuo6fr1/DFBJ/pSWr25MW2OCaQMW89mUnfmNlGT0xjg0Abq3GmaPbxG+u3nn1C1YeXaqZCo8xjE8gjjGPMJx7bc55zXSaBfW1tHbSaZf3+6JzcyxwQzIbNuMrO2CsiK3LBvmIPeuT1OC3jifTpb63ne3ms38xkIu2UkeXBuYFZEQk5ITgd88Vt73tVuJI5UMc9qWla3eOFECEEuSMb2C4AHfHIxigD68+F/xMn8iSR51uLa1ZmeV5mVwwYKGhVQBs3KzYJ284PNfefw8+JGkTG0i+3rI0roJIHYW0MTPtaN9+3cwZw3TIzn1r8RfCuvX2nXk/k2xntp1uJTbSMylQ2RDLF5fytIeGYHhd3OO3tHw7+JksepB5Zr2O4gSRBAUOItuDHJFMgIYq6nlsfewOKAP3jeMXcfnWep2NxPK3ntbzJ5qwb+HhbccuCGULkZ5zW9p/2jS3tLY+XbRyZc+aN5jdAVZIkTkJhjg9P5j43+FHxP0qfTtKkuLx4NRliWVluh9ot72YK8gjEoOVY4z8wAB46Yz9F2HjKw1RLVjdxmRYyJXEIDRM7kvGjE7pMAqMr0GKAPoaPz4oYoo7hLRTG06SABpJm5Kr5JIDqevJ3DPTpWjDqz3SxC4i8p4Y/mnZ93mAMRsWQkBCR2GSBx9fJDqhw11aMxWeOKDz4p/MjMYQDEEcpys2OoAz2qxfa1GltDDCS7wmNABmKTbjduk3HEuDkngEe1AHq92yalKtrBPEEdTuWUurwhwwCxggbTgAjd68VxN34eQ5b58WzNHG9zIBGh3kB5GIIdSC3GTgHJqpp2txB7WLzrd5pZH+0lI9/l7f9W2zPG3A+ueK6C6vzqcBiESyownWOLYiRu+8B5GVnAUtjOM9qAPA/E2h280Us0kCBFuHLuBmHEe5EYFBnYSOGHPbtmvKIkaxfyVtc2wkJS2n/d+ZKp3CUsef4h82CTjgGvqi5NlbW18l07sqKkhdIY5LeH5ivlW6Ekq4bGQMjqeK+ddZMVxq8jfaHULIwjuJOWkiRlJiiHTBXjpn06UAaULPP9raS5RJ5jAbXMYne2eJBgMinc0eTjdjAwCe4LLnVIrUSTTRxPfZxci+3O6Hb5QFqFG1gQSVGe464rLe9W4gmuEgSyNrO6RoCyTyblBZN6jBJUZJbA+auVg1WDUZ7uG63osZBQxxMXjK5xsDL8x3ryOpBzyKAEbUJbhbi7t3ULDMoNq26C5uVRj80bOAiLwQV3bm9Dmu10rWt1uJLlIYopJkbN2jNcxysoCJCScMir77gDyBXm9zqcOmtDf3AaCzMqMFePc8TKSBJjoWZvmIGCOhOOjb3VIL0i7j1TzAjh4onhClS7YZoJIlwWbIG48DuaAPYdRgtr60S/jeJvs+Wma2kkWN5WUoiLGJQXZmHAIBODXFWszJOl/bBJmhZfKhbcBuZgjiRJnIJVjg8Y45qLSL6J4EdtRMj3UwmSFmX7IssIwGvSGB80ZOwAZz1FYX9r6ZapJK927Jb3bxbpz5LSaj529UAlJDoMcFRtI+9igD1yzuJIFlDMrXc4l/0W3j+VbpsFNzomyNFzjnGVOPWualt7lNRaCcwPdrC1yY4YgUhkkycbpGVTnJ4XdjPQV5b4r/AGiPCXhKyujqmsaXaTWyMZkt1gWa5AXhYSxBdtx546/hn80Pix/wUX8K2E2r6fo9zI9yY5PJvtyxT25jBOxWDAbx6HkgY5oA/X2bxDo2kWc9trdzbWZKSBZiw8sOMM0bMMqWcnse+K8M8ZftJfD/AMPWt615qlobu0IZ4AIg8jodqm2myCqlOQoU9Ovav5qfjR/wUo8SarcR2VprMmoDEsN3sE6eQTknaYpgrSthcEcAjnpX59+Pf2vPiH4lluk/tK9jjl/dQXG+MSxRjgklZWLk/Lk8kduuKAP6bfGX/BRDwRo9xMIb57qC1uJBALwoqxPuLEq8igMV5AGTz0r87vit/wAFSry71y6uLC9kgh09mMEUEhW4ZBkF4gDjJPUZJxX4Eax8R/Euv3CwXmqXLjzQA80xwS4JdpMHl+nPT8a5m+uWmjW4MhluY8F5DckjhlTyyvO4Entnp7UAfrB4s/4KL+LfEl5JqMeo6ksslu0Nrb+c0EduGbDlBbn55GXBy3GRXn+m/tp/E3VNSjifXNRkjkJD72ClkYBQvnK37qMHHBxke1fm/bIpIMjbnB42uTnuck9eeP513GhBUvY1hhZ47iZPOGx2f91hm6HOQfbnpQB+8ng/4n+INZ8OWPiC+umaSBI5fOuHfa5cBTJtPJkJICqOvbiu1k8T32ssb+4t/tn23yIZImjI8sMwcIoDYWTCrkcEk18lfAPUmvfC8a3NystjGkCJAwMSKfM2xvLHyZApAAzjkgnpmvrTQHtreyumEotneOQNuXzp4pi3yBQikKhGcOMBQecUAZ+papqtzblmeFbRJHs2jVgdScW6Ga3ttxOIwFwrNnJ6E1jaReDUryNykjyFfLucSCBLXe+54JmXGW2Y+Y/L0HXFUvEky3Mkcq2rlbaGZpY7Vmjw1w2xJ5CpBclc8j1qvpFlcQ27S/aLa3WZokaC4dpRPGpCoQiDCSkE8sQxDHjgCgD3GPWIY1W6ieQwlSsUqsA6+UfLEZKYEcPyn5gHJxzmsvVNeYaTcyWtzHeXF1eZmijjDwqIwRGwkKBw6tyBgZxnGMGuZ1KaCeytra1nmS2tl8m6Fqu2bKJ5k1sNw+ZGU5GMk15PrEltBaWljZ3UiCVpLjzmeSG5iYv8ygNOPOdVBHTIAoA63Xbl5JIYwRdSXMsaT3NttSR1WUySTMzkbIwCTk8HtzWXZ2s8c8i3F/8AaIRKLqO8M8asIV4to0JOFwm0EKdx71xI1m10+eW4vBPJaB7jyEsy32iTyULPKxJKiLGOOhzgZpmm+LbRo4gskKia6he1+2MrIUcAfZginPmDnI7H3oA7i60+3SeaeJXv5WdL9UluQeq8xxgKNoViSAPTvWFFZ3cDS3MuoWhgubuJJZHt/Pt4pUQmKDzmyPOZQA2M4PXmqK61DqF79qju7VEspXG1klEUggBjkjjWMbjIWXgEYz9K1dJVLwQqtxcQIs7z/wBlziU208gLIjbCQFmx19M0Ac8NSe4/tC7uTDJaw3HkFfIy9tJvIEpIBJSQnKgZwMVWn1HTFgYRwukpmdri3umdUeR5Y0haZmXcquFcluuTxwRW+9tptxFc3ty80SvKP9GjtxCVSIAxpNuOJEGDtIyTisC/uo5XsbiykgWZZ4bK7la3+17UaQtGbuNFOEjC7Q2MjbmgDzXxHI1xHPBHbTRRxpJcpbxLFZw2rRsYWlt5eWvFaQDDnBPVsHp83X+izefcTKhnnSRfPiEgFyomO5XuWRzkEHJ+tfVnjK2h1CTy7T7O0axMquv2iN1kmIj3RMqhRZIwaUBj824V8yXqXkuo35E5sTEYoRIh4u/JYw4uJVysm5V+UA556HrQBW8MQY1NFmkli8u5DBbUebGhQtH5Ds4AUAjknBwuSR39/shaXGlxWqRPdMPt00kqAK8UcDh7cTmPJfKbSvoTjjFeV6Rp08EizQ3X+kR3EqzxLb+Qq2eTFOZerTXSbMnA3N94Daee2tLlJkMkFpc2vnyfZ7ieKVljuEaXEp2sAVABBB43ds0Adfp0/MpgeS0urdEUW87b1mRZbeRy0rf9NFcEg4LA4zXDeO2v5YdRVkhltvIlvLlIJDPLILe5Z1RZP+XfbIwI6jAwCeldjBa75o4ZbWXbZwKI7h/ll8p3ybk8/PGkpLkHkKeRiuN8egw3Tu91blbqARIkUciiZJbdZJJgi/I4L5y+7qeRQB4LqOppDfyvNLKlxcxQJ9rMjjzyTtaXHl4P7raCcYJPrWvowtpAskouII2djOELGOOJRiNJmC7nlKld3Y5zyNtcpfXMF1qDRmGKQqY0aIFgS5yZPMaTGCz/ADEj5R0ziul0jU7i3mYrHb3cLSW0L5wyxFP3QjkI4dBtYqc5DcOcUAda9hb21mrTQIs9qZxbWLrG8s6vajzEGWyshb5wo5wOK8mfVLeK+lllu2gs1aOQpcs9u1xGY1DSLEUPyq5GA5UnAyOpHrp1PTUjb7MDKsd9HKkTDzVu50d2a3tTLgxwi1Kszk7mPyrk8V594qtF1JPt8qxNC++6uLYEI8EAYrBal9o2l2wcdR3weKAPY/hj40tI4Vj1G9Y2SqqW120IVZihyI1ULxuVlj54xFnpX0x4evIYknEdyL77XbyIBIqhpEY7IneIlWVUVMBhwwGc85P5l2F/caaLWMF7YSTvdwNA7OFS32jbMgziXZtySACckZr668DeLbJ7S0Se4kuppIVRFEgE00kdyzyicjlIjHzjA7gc0Ae73Fjv1NrqO4s1sZ5rVopZBJE6iFHWRAyqQwIWAbOAfujO0iu3K6lbTx2EMNlcWWovaReTYTKsFsbWdGVpDEAbYyGVywDHsCe9cxdeINBbwxHawO1uJb+V4Wj3eXbm2laVAI3Rt8MkjbVJwDWZb+KI7CC3by1hmuEllvGlkKySXbSRXDILYqNm1CSQBtGcDtgA0PFe5LoyefNPNZTWy3TkR+XNLLF5hgsju3BFBwhPII5OTXkOqeI5GN7BdSS3UaSube0kjVbiPzJWLv8Aaosb4lViM5ODjnNQXut314+qIl35Qt2e5lWN/NkSZHba6At0YdB/DnH05EyPqIaGe4ezuRLPGtw8keXhUFpYCvl9xznPfrQBQ1C7sru4EQjkWyhmFvDcgNst3fcZFd25LkKgBAOcd65S5insbgzzzSNJC8NxbeXMSBAZmMaSwkgtGjDJ4/i9K2Tbsr21sJI7jTy1xcFVWQMZLUMEluRtydwQEHplh7VxGt3MkhhjIlV72N7vTpXhZWjimby5rOUnBkjAG6M9MHpQB6Fo/ivWYJU+3fLBI+5wzoIba3mfzU+zoB1RmJ55Bb5fSvYTq2l38MkDu8d1qUEMFu6uoVGghjMEquCSUKAqQcEscnrXyb/a9wiwW2GFjIsUM891Iwdtk7NNvQgERhsAKoyAMDkV0E+tR6NaW0QaI3V/cIonjuZntYHBQpbxA/MoxIpzxjocHNAHvMMd5pWrGewjYM9pKLfzJQ5jmSNdwk3D5rt3Jx6Driuu0zxDdyxPbT/Z21CC28uV7tXZFhV2lmQRo+AxYk5wOePavnu1+IWn6YsEkmqzS3MgmAQEGM3pRfMKySDiPYSD3BPqKWPxv9umlW1HkwTXMivNHIqRJGzNKQs0xDl8EcdOwoA+qdN1rR/s6TxwS3Nw8LvKYonEdldxgCO5jiAy6ElvlOfU11jX+k6vpllE8Uc9tOGS9nfFtHFLGAd8kq/dnJZ0YdcjOMV8i6b8RFtJbj7HdFljBLhGRy5K4UMB1UqQS3Tn3qxN8T5bO2WzuobC4sb9/NubaKaI3CJbkF5JEikyfMB2kqMnbnvQB3nia+0fTrO6gaYWs8LxouJ1njtikrmOF5VYi63KwHBJUADjpXmd5Yanqtsk+hR/a44Ue0uAkm23ilnUFY8Zy0rcg+nOSO0Oq6rDq1/ZpFZo+lnZ5EgR4raQFgViaJx+8mVsqNxBIUE9607T4iaXoaSWNpo7GSG4kMpjlDXEl6GJ8kRcRhOuTkgbcA0AcNfWWq6XiDU7SG3Eq/ZXt7efdJCyHesbIXYs+zBbbwOc+tZqvcG7tVeL7TLId9pMkkSLAqqAynLAKqgANuxuPvxXY6j4ysdVuY5bzS5EilMj3uwx290LtpGKRicklwo3BuAGVcZ4roY7rQ9Ps5biGGNZbhGsoZdiXERmnTcN8g5VDjB2j5WU9BzQB5h4hvxPfWUKptNtGgVhEkOZjwZorcjE0mAR/wDWp05gvI/s87R4dFkFy6tF5swyI0mSMZjK4AOQB8vXoaiCpdawtw9wZElRo4o5WklZrhCVk+yLGhbYHIAOAMAEnPFQrabZ3tZL1ihnUXW4IwlkAYxwRzSENC4IAPGCc44oA6aMXlvaxwxzRvZyQ7fPMEjzmadAixv5i/LbAJ8rdCO/anW3mJZPA9jFJO7tuWKFWKpEuS8jbuNx5Utg88UllPMuhfaI7aPzmnFnGbpN7TsGCQrDG53uqKx+6Rkjd3p2rm1bSormzk8mSVtrW10jxs+07ZJUlU/cBzgN1HbAoArXFwjQRfY7u+s51kzJYxuhgKBCf3QB3PnB3Dn6Ec1iyTXVqzyvcbC+FKyCRZAzrlPJVASq56j3+tU59TiihsrSBGluI55JY3MxRZbjy2RTBKwB2AgZUnHp7xb1dM3Ejpdp92J2LNBclsyzqSOQQMYPHoKALFx5kksCrHIXKfPclTFbq5ILOySAEqOTnvjj1qW8nso4BJKv2drR1KKk6pLdu+1fNijAwVGDjPTjNULhrl5I5muTI0BEKsSuyVXO7LYI+hwOM+nNW7uyN1NDZLDDGYIvN/esHKGRd4DueZEY9MdulAFpprB9NEcLzzyOrw3LTMEmDtICpCEfPF90ZzmvQ/CWnmJmWRUlhdI40GZAYlcAFFXOeSDg+g/GuP0O2kvXgUwRTT2BH7+Nt8E9uxCSQFolILKfukcD8K+gfCHhg37xNO9xM6y2uIoItqomTsBdfvYUYz6k980AfVf7LfhfUJfF9jLHMktv58MU32iFpooUhdVISSQDaArDlT2r+g7wvo/9laVaRQQoSLRmlSCV5ItTkKFUyrhtrAkcAZ4zX5lfsofC/VYoW1GGFHt4Ss6wNEplLxrnyiCMvlSCSO/Jr9W9PEtvpduqSyRXJijJIQYshJFglR3C9j3zQBPaXV2sixND9kZY4s2cODG0kaFVZyxwoAOTnHSt5L+K0huIrmF2WVEhmlg2T21wq4kkUbTlJEcrtx8pJPasS3iilNkZbiVZZGaCMgMI7hz97zl7lhjgkevpjpYNCUxrdpGZyqNI1i2zdIpmKYjCthQNo68gZJHegCja2StFJMrm1JkaWByyhndshYVC4Y7lGCozjPPXNbFlpy3lsgDRNIgM0yLBvh85cmaTcCQkpTjrkZrQFxA88O1bVUt45IltHwqibbja2cETs28Z4A69K2o7s2BWW2+y2KG333cMxj82MTo2SFJwwIGQe5OO+KAOV1Pw7IlvbarbQm/t4XZbpY5F8/cAEjcKGAEYDOcY6gVRgWRolYRNBYoFnuIJQNzoJCzICpBaQLGScdB1q9fajdzixNszWtld3ix3dxHEwaaIsVHmKGAUEEgdKvXn2KwFuscy3iq73HkM4aWUSxskpUDnbh1x6ZPpQBmR6hHqE15LYiQWV4saS2kql5mhRdryAuBsPUjviuR/s6R7r7LZtbxQ+ULi2VCY0lhfB3CSQ5MuM/KOR6Yro7NbWENcLILeTzcyAOCpgYkmBAOGPA6H7ox7VzkmqW11mfUZY0iunnXTTFIsUqvAcJGyg5xgZ+XpQB0jFrGCFJIi2+HykzN5jpMrBYt8aEhWU5+8BkD8a39NvLxZ0tXWBWCv9p3yFlicrnzYypO6HttPY7cZ4rzBvEelWaPELx/PZsPcBlKKoUZUFS2ZwxTJHIzzVQeMYUknaeaCIRzQJHBBeEXMkrE+VKXYfPA8mGIHT+LFAHX+KYBb+dcm5imiuo3eGW0VjtW4bf5aRgkwndxkha8PvbqytdVSWOdM2FkkbNfzIZplkh8uFo1Zt0dxuPyncFLfL7U/xD41lluLuC3u2t/IhKXNuo3eftOVSAjID5B7+teK63rc7E6h/ZjG0iY3k4ZI5J59ymGJnct+7aNj8q9A3zdOaAPebbxUXSGKzS2kexDrcyyh4jGqkqdjQhgZ93fJzkVoan4wkiD3Md9tNvdLbGfMYSJCcS2754Cc/ePzHtXxd/wmXiEa1bLYQ3fk3QkuI7OfYqzx+Znz2lB2yjB6A59q7vSbDxXrElxd6Rvmc+akkJRpZFk6DKsfLlQ5O0j5iT+YB9Jal42t54VW3u5nkWCO082SGOPfPEeJSwOY4SSvXHSvPfEnje5jSCG5t7FtQnZZ2u4fMTy42P72SLyhsEzjoucc9zXQeHfB1xbWEf8AwkE7XF7eRW7vIEWZ9NkkfZtKqQt22R0bkfQV11z8Lob24u5JBsspre3mVrhEEmy0gfcsCMdysZk+7jPQ9waAPmfWfHmt3N0DfwSJ5cghkhRZRc3BigPkwR3YT/RYz6YPX8apWD+LpIG2wSWulEKsEAZ33i7Yzzb2YbpVEh2kjIDcL8tfSep+CLa8uPs9xYRWrRXEhfZseeZIYQsNw2eUZjj5Tz7V0Ph74cx3DR3dw1uI/OeOCNjKqWsafdgbcAQxl+fhecY9qAPnifw1rVtbWsun317ZXUKSC8hkm35dl3PFcpjYOPugrlsHGea6fw18Pt1reWur20F1PJPDDEI2keULE5mCySQ8SLvJUEYGD1xX0vpPhzTI78PdWUl7CZo7kxWyiJpjGhhhklkfInCP1A/h5IxzXYJ4ZsheIkEXk3KyBZlVd6i5Ykrc+Q2A0gyOAdp/OgDwjTfA8YaGCGZIbhJGsIp5U8tblJLYwSSCRz8jJD+7IGSM56V2Gk+AbV/tUaXsQSKOGSaFSGjYyECU28j8Fhn5scjvivZ7bR7eAyxanElwGtwlvdlQ00Uf8MkytgJc8fOQMtjjpVDVYdN0iF4oImeO5lMisGWRZbifHnySuwwspOQVHyr0IoA8PsPh9bQ6vIYss0EtwIVG5ZomD+XHvcjAhL4G3jkdK35vBcV3DDYCHy2jniSeSCRwhW5JubhoVAGLxX+UdsdM12WlFJJ4r6+wsxlMAKuJvOupgLVY5RkFn28n0HfdWmdc0fSNVuJNQFvNbw+bHbXFuwMM00cIRINqRkrdFvX1zQBwE/giz0NV0uN21T7NLCrXEcpDMJ8lICDnyygB6fTNZt14ZsJ0eGISG6SaEwsHzHLHG5ExZcDDGPO4HHXB6Yq5eeOJnuru1WQyBDNPevNGipDAiboBZNHy64A4PzjOK871DxqnkvbRN5momNpo5SFiLRr9x1IYZuX48w/djwN3NAG1P4e063lMsxhj8uaR7hXkJlbYxlSAkcRRb8rgduav2klnBEbqPzgIY1SK2VW+xSKhAVoxu+abqd3OOK8Zk8Varfz27W7iWKS/ngvoJHZp96r5hBAXnA5P5emFPiTUpVe2RZWsEhDxXFqfMkFwSMwRwKSquDywJ470Aeuy+ILCK7vhc+WTb28bpMjgRSeadqwJ/cfccEdRmqS+LbAh0L+RGYGRC0jDHGEgmlPBcPx9SK8MvrnVowq39i8V35MiQTyM80Usxk3eabeJcvMAchc5/mN7TfLs9Nu1vhc3N9H9mmEpVLmNAw85o40TH7vzvl55xzQB395rrGFktJpLuZST5pheN3iBx9olYn7oJGD0OOM9ucfWluop4bqNZbqSE2ctw8YnKIiTxhYmQnybgYByccnrzXJ296013fSJHELe4eBZrF55I7pNi7i8h/5Z56+WMc1XvIdSa9jlhultbWMrJJC0L3TyFmVV81gMTTkxAEvtOHyeKALkutPHNaxW955p1SARTrcvHFKr52qtqCQFgcglhjP0rznxTcPHqm63mhljYzQTyQlgY0W3VPKlCIv2iYZcA9VOMgEiu2nSz1DUbiW/tnIjltpWa1mRIUEexUCKF3QkySLkAfWsie50W+mSKKJLqGKWWX7FcWyxytEXZgHaM7pJ3cL07RA9DmgDlPDPhqP7K1+jytA8r7ZpZIjMVt42Y2YUwZlICk4yCCMY6Vi+IdOW3sz5BAvJJStzFMytFcOQEUzO5wt3GOoU5J/Kuxv7i8spp76NLezF3akWKqSFsmQrEpt4x8sLNGXLbgWJrjZvFEll50V+f7QgE8qyzSRiRIpjChMzuUcGYs+OD1PFAHlfirUbmy0hkv4F+2MyNbrbRPNdhohtYwvEp8qE55J4618RePNQvLpbhJJ49Phnu54o47lCHVI1yVkQgKwDZw3EmeTivsjW/Fnhx/tRMmLwQu0P2suILS3LEeXBOi4ySQeTkDnivhX4teIdNurmZ5YGlmlbbBJETMj7cl7uBGxmQ4wCAQecmgDz+4vfIMca29tLILR5YboAXTSQg4Ec5Vj85kG4Z5A4OKt27tqCRzGR7cGN3mljYJFD+7VpYlViVdWUZAHy5461zianBcx2T2l7HBdCNrdYjAUDxbQ5/dyKCZTuIJIC89a6K3NvFp0sc9/uAkEotJAvkqH5VVMXLYfJI/OgCeL7Al4k0V7a3Bhtg8N1NkKkIXncPu53EYwe/wBKq3lrearDGf7PtoLmfEkV4m+2kBc7YTFtJEoccgHnB5IpIUggjiiCW+JTLNBNdxiW3kVm2ugK9I+flB71uC9tYIp7W5u2huLUxtbWZDAoQCI9jkcRYYlWH3cY9qAPONd0+C3vFs7ueSMWgjlnmW4Q3RbHzJCisVcq/JU/NjnFVBD+9mNyn2x5xHNbSeaUmMQXb9wAA5HUdR9a6nUVtpZLy/n09QYljgDmY3MjzFB/pIV+rYOK5y6vYYY7G1a4njgaWRmzBuVGwCWkmVdwi5GBnAoAyTpstnIy211boRIWWOa4ZvMVx5hjOwYUKxxz1/Ko1u7nUFUHy7fyGme4mjKhlZFOVjjBGQQMKSM5/RtxeRqkUbst3DeykP8AuFBQIxMMm9WysPGSOpI6YoENqPMmtpUa7kAVo1hfZOvIMgPRJFUEAd80Ac7N5c80UtrJNtm3PLJcHa8c6cOIiW+XOFJ7cV3XgO5u4r4gRShUKSpCmBDPErgusm9Ms5bJwvUH61y62hvZJ0VCVQJLLIo2BEU5ZRuwFkyozk89+K0dMmmGoo6TeZHE8W1HAjOCAP3Yib5ztGOAeR7UAfcHgvVLDVpGmgvUghuJI7Z1YYNuYwBIjIvDRlgVycYPfvX2T4K1KDTbczANfRyulpcQqEkEKxbfmiTIxweGHAODXwV8MLFGnS2itrlxFloPLj+VJn+dkkyMu27DfNyQO9fb/gdprGx8y+C3Mm/aYkCwG6CMBIh3cpmHcST0KigD2rxBNcal/Z0+nWYQQkxrJOwkuJ1UKUeRYichRkAGsq4GpzLaXK+bHZmOU3EAZcu27E0zRfx7WUAAZ6461JJDqKzziFCkQtzNbeW7AC3lClVIY/My4wSOuCagmTWLlNtvJbrGsSGW2VsywK2HuFRs/OxZVOFz14oA0v7HtdUtprmCW2eCGdHuI5ZWglgt9ofcD95XZkOQOQT0rt/D/gq6e2kaJIJILuzb7LZNOZ1mMzAxzyOR+6kUAEEZb1HSs/w5baeTAJYjJJfNITuUlYkjUGUysQN7lhgDt+BrvbKZIZJYLS5khumDwWv2ebzd6RkboxCwwcRFs8j0JoA8017Q0tZ7VY7q4uWW3USfZnG/Cuqtbi6dQtsFbA+bnnIBxXofhbQLjTILZL2eV9OvtskNmyC4e1hMiLtkdSgL+YQct8rD1FT6lp+pz3cMaQWipd26sPtuxJI4VG9mESnaruwIy2SpYcdc9lo+mi0t1mmjR4mjhle3WVJ44zuCyPISu5wGAOEPegCxJpkLz3UW1rhre2Is5okeN4GkHlxxRrGpS4BkIBHJUGorrdBZySQSRefOqRIGLr/prQs3kNLkMqMinrhCflzmuoLGDTpoWkRYX824VpU2rDbnL7dpwULAEKSc85PArzWK6t3upha2gAklSZIZn8q3cIrGNZGY8bguSR3woPNAHLz6a01xZyRSy2kP2hYr5WUqoW1Qy3MsyqxaMKA/I69+OC8olhaSC+nhmtry7VrWR4/OkWG7jKAqpjxE3lbj2UdR81djGBMROyC22xiR7sLlbiCaN5PKuoX/AOW7FCM44wFf71cfaWVzcWupyGVJZbxBfQI2FhgeAOscKhxkSeUCdqZPPTmgDqvDETfYJ4LuzRdKjluV+0MqR/apWjZFkdnO6CQggKCACTkcc1qy2dtNb2lnaOjb7c3E8cchkKtK/l4kd/uukZLAA8leK8zVtQxEFM0kj/vYmWYLZlZkKX0VwikmeZVBaI46gGvRdNvYnlso1EkTWiI0rFTGsszsMOHAyIlX5lYjHy8ZoA2LN4QHeCOXdJlI1IGIIHt1gna9dfvfPChCglsyHAzXIa7HfzrICgkjvxNEyQTm3uIBJOse1ImTCRkNtj2glS248Zr0SOGCCyv5rqYo85nYXEswEhguZ1KGPAAVFmwq/wAWOR7cnqPk2rs9xdyXYH2lElduIxuUwzL5a5IRgDk8HbQBxVjPPDLZzppMmnwjzIrG8V2uZbgtcXErh33APIUI4K9Tg10s0Ng2lpJ9rkEepTT2k1peShE8vcJYNkhPyjeGPUAEkEjmnaXdW11JbwQTxvGlreTxP8zCRlkdYzDn5IwVDE5+YgEitgWllfSrczL9q8iIW+mWIjWMpNbwuzysDhXXzMbs87SSeDQBwk2jSnULe9K28m+G3mlS7RGhlsJh+63kHEc6RhmQ9yADya6GDSEublsx3EVskSpDESVkMwbmVsjhFGCueCBnpWhp08E1zJdSaXHcxK9tMliU2r9nsJVRHYbgYpA/8JwOc4x19RvEsLq782aRVjexiiKRFmmkuZsTOIZUAAfyVIKngMApIHFAHjeoWM9vb31pBPFczQzm7uZ3YFrWUx4WVUJ3OzABRt4yOhrR042drpotZI4o55FabzDAI3gktW3bomBLKruIw3HSPJ610mtQ6dNFLY20UcNy00AgWW3aNfsz4XNzcRjmdThlPTPtXlOsW9ype2i1Qi7N0YWczYLw7JPOgZ2ABkLIwQqcDIJJoAv6vape2ifY2mjkmm/0m7W3ZpJb4zD7PCNhBQHAwwIPPHSuf0iU2t9arHbPPeSvPZ3U8LP+9vgxfe6u7FlMQwegBBB6VbttTv7TzGndUEiWa27STZJMc2XZyPlGR0f16etaWnabaNq1rqEd837tJNRbzA0UYd7d3zGqjKcjGSBn3oA61wF8+1KJJeXGIYiqD7RZTRRRI6B14mQxhi2TgsO1ZGoWqyWok8uCW3dEzFIQLhxa5VX2E/dY5Jx+PXlE1Nra+Ooz7nhmuyzzwFkZPMRArqJBx8pH1PpVLxBqltaTGO2Z7gqSsLkDfHZGNJfMwPvks/YdRQB5br9kITp08BNxOssdsbQsjeXCkm4NLEowDgYDHpjPNU0NrdSXH+kTxXECxmQsHdbKUxlFzODzGGAK9ga154ri8vp5bewkt4ZmTFwCVWKQgsrXO/8A1cRxyPqPeq1rpqQXV6EvxLPLGXu0WMiGSJzvkkdT0A6ADPHNAHO215cWIka9W3mTcyW16bgqBKmZpHiiGQzKc84yd1UZrq0t9OFzfPb6pd3c0stvdxSNZyRi4TCFlYZjkRsY3hQRz3zXW63ZaOkVrHBEbaASuGuFhEgdl5SaJJWGzLggn+Lt6GnbJb6qZLW5sre8t0dWa6vY7W1Xydgtw8QWLcwBwRtIJI7dQAc1bavplvCsU4lacAGYuYmbewDclnGflK845oqd9Dt7x5Jmllt8SSQqkNq8qskMjRo7P5RyxVR1PQCigD+m5Pi/4Ze7tojcpL54cyLHIrlIyPleRP4eB35/DmuvtdU0qVBJZ3q3UF2ocJMEZYjk7gCBhT16ntX84vhn9sWy1O1W2i1S3jK2yC5vnYic4OEjRcb2fBAxgnIxivd/Cn7ZCxXWmaMPEIa3DLHcXEzRxXAklO0RssrL8qIR9AOaAP3jsb2yux9nSWEOFKhg6gcZyoA+o45/Ork1usMQRXDMxD5J5Bx0AJyR78V+fPgT9pnwvNDbxy3Rl8sM8d+JIsyxxkI8xijJO3dnBxzjNfUuhfGDw/rghkjvIT5qKYvNk2u6kDDFW55JoA9ni+6rIkhlRRyw/d7icYyeO3f17VN5khkWORFMhUhuGVFPXaXC7SPfNcna+LLe7WQW0q7EQ44AJZSW4UgE8c+hxkda11v/ALUI55JYnhKr8u9UVGC/OdoOSeueO340Acv4q0u31VXtJ445bcKUmVXdlHmH5ssflzkDv/Kvyp/ai/YJ8I/FuO8lXTIpLiOaWeECJGEZk+YtBtO0SY4ySCCMjFfrsEtZhMfNUojgthSU2MM4kx1X9faj7DYvGx8qSITI5RVwwbOfnXP3FPYHHHNAH812gfsO+Kfh1KkGlWzzRzTK4uJYH3pFFywkCSBZeVVR3IGT619KeF9H17w7ZiPUlvisThZoZbcQrbJHkYSPaQ6FQDnOBjnGK/aJ/CtjdRMTbxsyq5ZrnG4Rsf4dnc88A5rzvXPhNoeoIwl0uGa2fck0crEckEKylOSm7GQff8AD8r9e1EK9ldGCRNzPiRXMryWhO3CPGCobIwRn6+o9N8B+J47e/gskvEa4eITIsjSRwwRswCRXbL8pc4PU/XivpDxb+z5aXen28MVqkcdnLKFW0YLiJssoQA8AL1B5OfrXzP4h+F/ifQb0Lp0SwQSKgQqql5pI33oZGLg8Ad+PT0oA+x1cXWmxl1VJI4sKtm26FVdRukfB/fDJyAOTnpXAalpcf2giRWkLpGi7IwG4yVlHm4C8dvvD0rE+Geo65Kgs76SSW4gukRxIm3KMm1sHjKArx617HqGmpdIzoD5qbnMhd44okAy2QUweCffj16gHgniTSbXVms7VGDCFszON3nRxKAFjjVwFeTd1zkAd+K2bnTbu10qF7ICfYI4p1EUa7o2AQncpwsmAc46np0Jpsmj6nPrkwtxeYDiWG6jlAtmCna0flSoHwc8kjafyr0e1kRoHtZYygijEcgIIdps8ybsYYA/XPbOeQD588TXUemyW9ug2TWoS4hmdZJRayMDu3hlIwScY5xnPHFeer4nu7rxJbRTf6QcF5XynkgLyiKA+A5wc+hI9K9r+J2iXE9ncR2zohkheI4gY+d8uXYybM+YO3ofrz8XxafqXhy9VXQ3ETytO88m+WQAMUEYIJJbHXjt0oA/Qbwl4n/0WFJWMCtnCyjBzxyHxgLgDHOO3qa79vEdiV87zY8Rjs427h8rGTHXnGK+DdJ8aQXRW1jnS3lgYNlyQzLjgqpbnvx1HcZ5HbXXxEtrSzhS9mEEcq+QAo8v7SRyWA7yY6d+aAPprUPGVpbrJLLcxBkceVEFLAKBnK7W6AHgdeOc5ry3xL8YNJ0xJmt5YTO6EuJGMIR2zg78gZOehOcivkj4jfFsRaZeG11NbZI4ylqyhDMqQgsHYnl3bDfT2r8tvit+1Br6mXTrDU5HMck8pk3nz5pF5VrkBP3cO44UZz7YoA/b+T4/WD2TeZPG5UHawuArK6H5k8pyAeR1HJ/nc0r49aFqTxC2kjSWZ1RlDFSZVADjBO0SYI46+gr+Vu4/ar8dx6hc/apm8p5sboJZjvk34JTeAEx+HbrX0D8N/2ktWm1C1lnnuoNQjRHtyXMcMpI+Y3EUmMSccMM+59QD+p3w/48tLw7Xm/dxIrkmRPvNtOwkNxzn867//AITKyaJ/MdEEwLLJI20YVckK+cZ9BnJr8Q/hR+0DPqZS7kv445D+6uopJSYWddoCqrcgkdPXqOK+s4PitNqO24a4W1WOJP3ZlBWaPACOokO1QuB37UAfeN34rtGtWMVyisBuMe8glARhzuGAST654rgLnx5Al1GvmpK275A8u2VmAywG0jMOCTz1r411D4pfY4Z7lp45o8tCJZZsCViWHloFODgkdP6mvJIPi3d/bnjmurYvJve1kDlzBIXKi3Zs/KSPU9+vqAfpxYeOWe5SWMxXVxDcxFFFuz7rfJEoUJwpUgYyAxya7yDxaL25Z2ZVEwKpkcjkAgqeVGRjnvXxN4Q8QXk0VjcwpG0k8MaTgmTKS7S26J047n659K+idGmnmktHCTICrByQh8vG0k7weeuR9cdaAPovTL+GRFAwTuUErwyqwPzAHHUn8jW4mVVsTSELIAEYx5G0HowYkqc/r2ry7TbtVR9zFZPk2OSNz4PACA5xjHau/wBPmMqSyb2UEndINkiZBxwoyxbpnAPTmgCG7igE88rDa9yuGdy0yJtDYCKMndnuK8516ximUeVgsindOJWjkUErltnBdQcY6mvYrhop7aFHSKJkLH7Qy7fNzjbkcc8H8+nevGfG9/Y6HZ31/PNaobeF2d/NAcIPm2bM85UHnHGKAOO8RXGm2OnTzTXUUJtrWUTzyPGpKRpkmMg4GQOSecA4r8Af21P2l5ItYvfBng6UT6hKXtrs2FxK8lvDKxSOVJ4ZArOcjOeR36V9M/tV/tVzXFjf+G/CesQROTcQCNWZ7hJFjbc8QjYqykHBVhlv4c4Nfnr8K/hb/buoXHi/X7O4lmz532u58l3IaQyXFw6NjzHMhPy44Cj60AeUeAvhRq1wo8V66IhEhZ5Irm5luZ7uJgJ3ScyMfMOc5K5UbuuK+J/2zvj4NLWbwd4dkt4JLZwtxbQShi1uqsohZ4ziSIdMAk89AK+6P2qvjzoPwo8Naha2N7DNeywSxabbofJhQuhUS5VRmYEtlRxkcmv57NX1y++J3jCW/wBXklllu59iXRLxqjBiVL+WpxkDp149aAOk8HeFr7XydUvEt5Z7ki7SEybBBtJfaYn+85Bzjqce1fZngSxk0m3SxaND50aSJcCF4ACMSEyTMwVogSAcn+GuV+Hnh/TbHTpIyY5LsLFbQC3V3Mg8s7nWSRQfNyORxjpXpdxYsZ4pftyww2ts0DKxw28qGkihhBIY8AEkYBJFAHS2dnd2t1M8d8kiXLqXKCBXmUg7Y7TMhUbW4GBuwcnrVTXdYjt1+zGJLXUY3aHzIUCy+c6koLiVuGVmzkLnBB7c1x0esKF8q1NzBbsjsJUcJeRXIOcLLJlQDEpAA/vZrmJdXt9W1EQpE8NsB5rCzLT3kk4BjiuLt2z8xO7p17CgDrdC1JVu3ae9trS7ZpoQsczsPNIZTJieIJblic/My5xXZ6VchopoLpZWmnXy47mGRVnkmgY7HmZW2tGRgg57+teZ28kNvvjFjJC14UhZlSFjE0ZKLcXHmnKE7snHT26jr7mF4rOCC3n3XAcyNPDdN5a28Q3OWjQEKWGRjOfbtQA6/cyvPp4QQidJRcXO5TIk45SeWRMn7OJFX7hJwDkc4rNGn3H2WO2IW+MiLHEIjuszKzcyxueWhJBLJ1PYcVat4JNWvYmj8neApgaAvuCP8p8wNyFJGWIBJr0dPDEaMk8+qET2UcbRWVlGsBkM4I2xytxIowd27By2PoAeA2vhJbe6ewne6RpZ5JkVYJJ4mvCwCGESsFhQA4x/FnmvS/CvgaKS2Zdet5rYOzqtxBCfKR4zmOR3jixbkDk7Ac5rqbzS2VreQXVtu88GGzk2JLaBcsqyNG5Mh3cFzwSBXpOm2Ei6ZbQXjfbL2WGUy7Y5IwHaULFH9rx5SRIhOSzcngUAYureF9J0ezsUigtrpbW3hnt5Y0/fXRUYkSQKuJPmPruPUgdawdS8NaNqm57FJEvmiNzdRwwq6M8iBhE8srYCLgcA8V6fqM+j29la6e7faborFBLcPKjrbxq2ZYrbplg2Bn0NcL9rttIvZooiUImkfyJIxhhLyGM2cY8sdCe/FAHF6N4BuJW8nT7aeJrmN4byWILJbSgOd6ttztPUA5wDwDWReeANUt42tINMMdrLJ5r3h3F4xbSlpYXcbi8zYOB6N3r6Z8N6lZ2ki3sluQrt9mRbXEO23n+YSSruw6rIVOV54xXYa2mlS6TcnTGAM5WG4SGVXu5ZzKFMyO/3HJOQuAcDigD461nQbDSLCLRbC1nhuNQYTz3NmkKGN5TlQjbskAk5xzwRxxXlWu+EdQmuL+GYWV1Fagw3STqvnb5Yl8vbGWwmOpHUkV9ba74bigtYj9n+0t/pAtY922dZEfKpNFESWkZfmG7HI4rybU4re3jKRGa1e5DvdrIxa5eYL5S+fIUITLEgLkkDk0AfPVl8K0lt7i3jQXU67GthMkktpKtyQrF41B/fKcjgcADOOc9l4T8FL4P1BlhspV1C4wkVzDHGNjowYoZTzyV4xkjGBzgV6rpsUSLb2t1cT3FsR5D3TXUcLWYKbxDHCpBlLtxu6+/FUtV1n+y9PktY/IUWUha3W4ktvOt3lJMMrXccrNMC2PUgZ470Acpf6LPbTT6hrKxXl896f9IkvAIoH2+anmJLxExH3g3XHykV594u8aWUtvc6UW8m/mEYSWzZpN0iZjCSTISlvCqnoW3N78Vn+K/GLTXEpuklkntE8y482WQWd7NIcq8jsAAVBAWvP9N03VtWuop7mwjtrG4mkvDNFgNGshBBUufnCKMkHscjrQB2vhTTrm8nji1C8uEgsYyHlKzPaSSPkpJGrAh2xgEH0r6k8EwLb232fh4YLd3aVIMXkRfiGQ74/wDVswwDgKAcZrxXTNMFlptrKb06nA3EFsYi1jKWOxbiURqGjkXsfu5XqK9Q07VruLTnjtbGOOdvKDXUruttPHFghPOYDfGdp+UEgYwOvIBW8aa22iwDyg0/zSl0v5JIoXJ+byjbRvteUtg5ZQGxXzzqvjEK7LcKGuryYLLFEyW6xopG2No4wPLjKEYKjJzzmui8a65Jq1xObuWNYiJI5JINkvlXOxhkhnGAqgbTjjPOK+aNRlVGlOlwNevC5KXkrv5k7g7WMqs55AJ/KgD2PSidSe/SbzvtbXEcEcRlY211a7v3Zc9D5YYFSW5xx6GLX9R1XRbW4jt1YQWu1TOzTERIcM6w8bGkzg8sfYdqy/hxry3Fyba9hllt42aFyFDrFMAGkkIkA2ZQkc9+1dXr4fUb+0tlv0uLCWGRY7aXy3hMu/IedGK+UQABzwaAPE7u+u7uK4eVzf3kiRPC86x7/LJZtnzEBC2fmyecVvaWdNK2q3MMqWJjdtkNvGU+0hAskTGOQllDHIAz171vSeG3uJ4ro3UdhIS6SiURpC3kErGkO7G9SoJAXPXjIqzptkhtRNHIZTaiSEItqGiLmXP2odASFzzz6UAS6Zc2mmw6gGfzYoY0ljjjdFVDKcrEw3Z2bV+b3JFYWta667Jo3+Sdig2t5i20ewfKkZ4AOeB15/Nvi3UUyIrewtoPKgjaS9A8oTtE4MyJEp5bCgndgc8Hpnz7ULg3qLPbxxxExedKrbwLtiDtljB+62AmQBgY6UAXbjXzYxtLcyiUSWzwqjIvmRIzYR1jjJBfJz8wzg1x/hmW9utbeyS2Wd5jL5OX2+Z5i/u/3iKRIdrAbexP1rlL+W4ldsOyGLP2lWzL5LMTiYYzmPHTGevfiv0C/Ye+BM3j7xFba9qbvNollcSSoJYisKR2wXNwXDBjli3Ve3BNAH3T+yN8DbLwf4Qt/FsxjW5vIwGhuUJkVpcyzxIWP7krkgMqnrjNdX8SH0y9nlurgyi9SSf7DBESUEkIbyRMwA85icbivAzzzXtPjvxBp/gHS5rGKNjaWdu5spoZZY/tdyIxtiUumzpjAzuGTxXyHd/FDSPE7yQ3NoljOgY2lzMWnt0d+ZhcOVwuXGAc4JPFAHzbq15It3eXF4qtcqzxC1kDBHeXPMUp4VlwD1we2a+Nvib4ru9Mnu9LSUt9pZsxHcxx1KvziTZk8Ej+dfTHxc8T2vh+6a8svMhlvt67tiBYmQ/vZIbdmJaLA+91I5Ffnz4u1uXUtXu7+e2klS6LiKXzDgNnBeMH1A6HFAHA6yFvC0ivFLcSMYvMG3AbkKoQfcbJ6dfWvp/9lz4SX3jvxTbXDWpNnp/lLKZY5kgkdHDsrFR8/CYUetfPfhzw3e+JtfsrC0i86W7vYIYmiUgiN2HnMQ2A0wUjnqM/n+6nwS+Fc3w88EWKPG+n3JilknkngMVy+7a1vcSy4AMO0k7icDHJoA9p1q50Twj4ZtrGztXmS30xmnZzLb/Z2gjBQs4G6R8jaoAPGK+MdQvV8aDVNUm01ZLiMzLE4WLzAI1ysgaXaTcY27VwRwcZzz9C648+pwPZzxjUYp5HuJNRW6kitmt4lKyxSPEDtJUYBbC8CvnPxZrmmeH0j/s2GxtrYQzAf6x2MzqV8mRyQrzDjYx4Hcg0AfFXxK0y50gSXtxGlyhmkhLTzvBPBFIxfDRbf3kquBgnjjGcCvIotUu9NVTdzSXjX8G9Ip5BdQIsZJjleRRmOXGMAcD8xXpXxEvTrt0qi7jSASNKskk6pdNLuwIz5bMGOQQSwCgYOcV5bPpkXnyyXgC2qwuBPZ+Y0Ucm3KvIVypfI5I4J6dKAJLbWLa6imilhCTKzKwiZmBLOA8j5O4Mc8fxHHTpVO6fT44p4x80UoZcXEasHdvlIgZhuUjqdw6niubuWUfZ5oVWZhbnfcTB4Y2j3Y3FlT55MDgcn1FaPly30dvCqIftDpFFIzJkr8rExIDkOFIySOcDt1APqb9h/wCH/inx58Z9E8N+GNDuNTu76+gU/Y9wa2QSAkTyZ+YYxjHH5V/Yr4B/4Jd/ErxbpdqNQv7Hw8txGktwtyk2oXEUjxLiFJFkCrHuUZA9Tz6Yf/BCP9ivwT4L+Fen/GbVrK0m8QeI7eKS0lnggWc22wKZjI4Z0QMOoA/LFfvT8R/2lvg98GzHZ+KvE+labOkeDG91ax+Uq/K8rDfn73qAcc4xQB/Ox+1V/wAEfPjkvgrUNZ8I3eieLJ9EtJb1dH0rzrLUZURCZGNtPNi4G1c7ULM2fu8V/OR4o8L6p4N1K70DxvYT+H9Y025l06ZJUuLadLlJDF5XlSwgsg27cjODnNf3b+K/+CoX7ONlHNBY60dWC28ix3VsjvAbh1MUckTlQsikgqcMQRz0y1fya/8ABRX4jeF/ix8R7rxx4X0WGylu7qZ5rmBLc25hWQiK5ZsjbdN/u4IyRnGaAPgS+0KTVdNedzHb29ipiHmPG4uYkjOyMtMDuk6ncoGOhNfMXiCYaVc+a6wPF5kokt1JaWURyMqyNKzFWIUDcq8DjjtX1NptxJdaLBpcsU63DzSyzvHJN5jrs3kxRyqMQgAdBjnFfNfxB8NahDdy3PlO80U12iIu1hcQmHIDq2OeSSyjGRkmgDI0zULaGe2vLQSGSWUyWmzypbZJRlAHifBfK8EAH+VfRXhfxaLiaG0ubUwypFEZkWVFExGA8a25XA+bkEHg5HSvifTri9jkBjuXlFrATHbgBJ4YwxMkSrxgZz8x5P5k+yeC/Et0JJLy2fFo0BS7vtqNc2eHXMCCZvvAk5IyTn24APpLUrW3mnvL61WW5CMJWWEqk++MgsmYXKs/U4AwSOec1i38s19p8tzZr9kkMUdo0u2KZlkU75BcQpHtiuAmQGPcdcirFtq8up7jCLQ2MVvFayXEYDTxF0V1MwjwkU7vySTk5xjNafiHRtQXQ500uMW9y1shvbaFv3dxcOVdWcSYbbLH6cjrQB5bA+p3LRSW6ySWunys7TL5Yud8HzeUkX/LwSCc4yOfWtHUJLW0ka8MkYbyI5bi3kXEhaYEGcxqSI5BwMdj6VF4chngt5ZYI7lEMkqC2AdhaXYfb5SSsPuDLdeoH0qtepKn2mxKpcREz3DJcSpHdSyQxBoow+crGzsCQeuMDjigCCHV7Vp7acXSxiN3t2Q+YUuxIgWFXWNhh1zhjxu+tXXkjWaX7OsdokbeY8EjeVHduEEdwm13JMJUkqCcZ9K82e6uRHJcXi20rpNGVSNGLIyEMAFiHJ4AJ9uetaMd680kjv5V0piHkCQM1wJHQt5MHlkt5gcKSHAxjp0oA6XR9W061u4pIbi+to45ZY47cSyuWhl+8zxKuAu8sFzyQO4rq7G/EE0FzaGSW8mWd1gdWRp41c7JJYmY7QhDEgrgg5rxuU6laXsU8u9ZRHFiRy4kRx+8QhCmGbnHOOneu50/WTLcWFwzrLOSB5RG5mkkXZKHdhhBnJKj36mgD3PTNQS5lMFyI4mawD20wnBiglk25WNFA2R7l+8QACcGiJIrk3LvPcNLYOZWjSB7pDc7gY5M5wTtYjAzhecDrXm98yabcxT2pja/CIsQZ5Xiy4y0TRED5MHgevtWxpuqztdieS8a1lJMM1tH93zJF3JK6qcsFGRnGAOKAOnt7TTrW9vWna0iucLeIs8pdN8g+WKHeMKpJ79O3Yluq3Vy8PmyGRbARK0ti2HaO4ViBcRuT8kewKRnBPpmqUF9JJfE3brJZXFxEsl1FbrNGkyZURu+DsjZRnHUH65q2899CwaGYXVvsu0hhkxAyQpuAmBmUK5IORuOD/DnuAcLqN/dXLwXkxt3jRnjF20gt4IrNVO2OdnPzXLDhcjJ6CsXSruzYESXITz553tZILWMXFpHlj5Pny7wSQQWwAw4x2rpphbahYMJzdXs0EsflqSE2zSKSpliiUq0CKTnPIPSuGurW90vVIraK5itoPLeSN4ollnlkugPtCOzjKIrDuAQG+WgDsLu7gjGnJY3ZZUutl3JMcEMVQBiz4WRwVxycjOa6R7q3neSP7HHfTae/ntJuEb3NvKMebHICN4jOSU7tk8A5rxuO0vprm5ummeJ/PjeW3S5aNtiNsElmTGVuJDgFxyQOvGcekaNcanHat5dxayLcXLW0f7vbeBtmWT58BYwoJJOMkZHJFAHpeipa3UJv3bfY2EE0dnHvgDRyfMrCZCf3y7uoyecgGiSa+u7WximhitlEct2dwgjEKs7IsieY/CsoBxnjsBXEWF3b21t50yTTTR3YKQo0KidQfmEqmQKB5nzA9/fmu5vNXD2ME91p1wEZkhYXPmeVc/MHaKNbeXy0QA4ILZPXFAHbWHjK4tdLtYrRbjUhaAwG7s0SCNUicM8UkcqjzOOpGd2Mg85q5BrXlNB9ojuZLSSKQxz+STBaXF4zo8odcqW2t2YtnoMYrl9HfRUuIJ7W30+GUSxiRZJNRSe3JU+bHBZRylJBlc5bnOOMV6bZPBf6ZcmKKC0lnjlSFZ7iCUTymRH8+a2WZjby5Q4HG3NAHn95rM0Uci2d4H85PLke6K71dXUW8RbgKm7JBPQcN6Vuw6+9pvEtza3t5KVmQlpLaMLGiq+whfnfduwSAuRwa5tNJn0iPURIllOwXfvdGYxpvyzNvG6WRiCV2g7QwFad7qWn3eitcvEru0UMccFvGiyItp8xnWaQBt5zjHAPvQBtSauNXLJbQOkiA+RLAN6jcojMk5GQAs6l+hJz0HNdlot1OiWtjdW81xdySIZL1XWENNCAsrqsRJAKBiCQA2OeTXDaFdW8EkUdkhE1zCNxDIC06gSwySL/dLOVbHG4Gupu7kWVzBtaSIhxHcu6s7NcdSsAjX5I94OQR056dQDrri4S+B+eK2gga4l8u4neSW+mRgFjmYJkKyMMZwoHHauY1W3FjJLLCLWa2iVPstik3nt9ofP2gxcAmPIxwdo2YPHTorW0t3SGOVobk3JkuJp2+S2syzMipvI+UlyASeCRxxWcdF02V1tLmSf7RYKHyJ4l81XeRVWJw3KMeo687uhFAHiviXUorXT4i1jGZLi4uDPKkUiRGK7VkuN6qdpnJwfl+UFeor40+I/hm01CF720slWeSCXzLqG0Z1keJtg3l+knyqCR1zwa++NW8P250xprEN5yXNxELaRxP5KKuZBCpyJA88jZJyVJOOleWt4Wa3d9Ku7S5XzopFgGI57YxN+8cxQyABJzLvA5JOM0AflHc6TerLPM0S+Vbs8IlKNEEnLksHLDCH5jkk455rNhslnlaIF45IiTJK7fui/32IZeQu3+I8H1r7M+I3gz7NdSw2KrJp12lxcTNNBsa1eNmDNNsGCpbowOOOvr82S6CYrtthTytj/ADKR5MwVPnByPmTA+90HAoA5USxRkLdPutNpWBD/AK2WUEBMN90oHwwBwSAK657ZLCwD29zGt75TvPcSsFAhJJdERuGkP8IHIBHeuVn2W/lDDqG3JCjgOnltjeio6gKyg5XnsOmOHz6rbQxtbZWSPZJ9nnnRv3uVXapCjhtwYbjgd6AHxeIDHZSRzMmZriIyyyqVc20S5hUBR8rk8Eeq5I5r07wn42FnCsciS+Z5LfZHwJJFgYZeZd5Hkylv4ieVOBXid6PtFwZwUwscZEDL+5Cqm3k4+ZjwSB/eotpryGPbHIyiGIM8X/LNVcchWznfknC9APpQB+hvhXxGmt6dYG21AJcQpCJhIgYRb5y8EyuU3BmHDEZAXvyDXtwvI5IPJjKMPtaSwOZG8uSQSMt19njx82G3nbkkcjAr85vh54vGhXysziSSWOIwxs0qxq0WWcyOkwBYsScYwp4FfRehfES1vw0N3PFCZ595SQh5FKIPMkFx5pMKFmKgLjjnHegD1+90u3hu76EyO9sil2t2eOAy3Ew2w3aRqScA4HBycdOtcvO/9mQYmlltZJV+zpL5iyrM8ZV9zGXsC3OB8vcgcVdivYbu6s5pbeKKzmRInUzSP5/2YFgr3GOcRspUDkk7h3rRayTUjJaXQe3s5IRJbCdw0TRo7SSxJKqkrMy7BkHkLk4oAi0a7hlF3NqDQ3N4GFtp22ZTBcl2CvIIXZRvjVeSoPOT3r6a+FvxT17w1dw21vclEec2sUC3EkMTFIhJ5iyJjKxyhgSvyhVwTnp4HpdhpMkSWrs/2i8ZYlaPyrZLdmy0k1uWwbmPaMc4weBmi+TT9LiuLVbiR3EKC2kzKstvAkrB8BAdis5JIB3EknBXmgD+jf8AZF/aVbxDHY2viN2ujFby2ssUrI4uzC2BcRF+JoM/d3FSRxyciv0q1CbQdQjsfEAWD7c0P7hLSOBY4NLgYrueJBvkuGOUJIOwrnOMGv5Nfg18RL3SdQ0xoZ4YG+z2sEUsd1JHLG8BzHAADiNpGDMd2F5HPPP75fs7fFPSPFNpYDVPEg1G9tbaOCVS6kW6ShGaNDGSsknmSLnbnB4bByKAPqe/8Qac91GBHJDDLBNBb20Un71lG4j7QrEtIgkO/bj2HHNeaa/d2dm8UUF6rCdkl85kVUJIPngebjG2UkEHBHAI5FdD4g0OSe8j13TdX8mOzjmC3JiUYBbP2JlYYO5GGG684HOa+cPiFbTQ3FvLJq1/avdXcCXEAtiDh94RopANvkkxpkj7wkXPIOAD2GOS2vorOUarZGSTZDKJIvIRUhYxNDMFGHYhcjaCQDjua3PDksFlq097E0K3cfmQlY4BJDJaMCFlLtgpjIG5gFHrjBr5J0jXdT0ixu3muI5JHaS7w5Er2TyplYrq4LY8wxEPkY25wTXpHgvxDdTWsV0Zkt3dWhnaScSkRTAEySLndJZvujwQDt4J4IJAPqbR9R8q4NxJJMhaRokyDFbopjBXLH78m/gcnnkdq6O38TwxiSSRPs80QaGQTXAmluFVVLTSuTkL5TKqKvI4z0rwfS/EF3dW5guJpoJLaOZUjnjDW08sJ3xXEbBfnZhG7EDkbueKsRRTam928Ynubqa5kU24kIkjmlCiGaOXOIrUoDkc9ecHigD3bW/GNsq6c0MxiZ4mSCRJN5MmWEcEpAJQqqoSeOCG6Gr/AIY8UalBd+fdSwSRvDJ508TO+2JCwa1lkYY/eIyYOcdv4a8xTzrHTdpjjlh2uJ2UxzIkhjSC6MwwcTFsKMkEKm7GDXR2CXljbQo9rkhrb95Fl4EghGYpCHGHR14dj8oZeuCDQB71pHi6CZJ4GnmWytYInnto/lmfPH7hM5YiLygcZyQcZ5Ndhp3irULe3a2ihLRyxSt5bsrSKob90GYH/j4wQAvc++RXith5MHmxyW3zTRx3SXkLCUGO5WOLyoxDllLEMdx4A44AzXpnlNYMjSkQIIItisrKZI4mzEcsP+Pgbs59sAnIoA9Chu5YFs7hYSYpEc3UbzhEhnKgmRUJ5cFhlRnknHSu30a9S/QF1QBBJbmMMFQkZzIWfG0lgevWvFl1ZcpDHcRvbpGFled1Uq0jvi5YMRlyAvBHJPrmtIeM7XT0up5ZV8qCGCGXbuWKWZfndgpAAB789jQB7fHa28MUM0szF0UlHIVo3ZSQsXX74VRxj36GobS7slZzMU2y5eK4bALlFEv2ZEIwCSQD9K8uk8eaebUtLJEkBEVxDLHuMYF2QJFwuVWbgKP19ubuviBJaW+rstrFdMzK1tDLIVa2Ecgl2ptGM7CNzZww460Aeq3evRI1xO8jAMFC8oojjXE8eBn725gobphe1SaX8TNDMckOsSGYSbRI0NtFdTxGN3eOA7mUoJGkx5i5BwCcZr5T8TePUu4bs2UqSXrsHuIfNLwxyMu5vs4XnKLnCkYAHXvXKL4hudKhtT5sV6mo/ZLibUpopB/Z0N1iONiEU53Ssq88AYI5oA+3tL8cQC6nNrM8VpzHAs1wschJaTETuhO9hGhwOMBdo5ArRuvFbQToocTBpFCsZUCwKT5bIUL8jILA88k9CCK+BbX4tK11ciC5ZZUkW2jWRlW1m8t57RZbSLZvZi4GXxgEncQQ2NnW/HF0lx5BLXkztOTcWsqsM+UMJGWcGZkcuTgEMZCBnFAH1Td+N2e+uI3nmihSZ7UlCphMglYebE6gmTfFjpnGc8Liub1Hx7Hb/apjPbw20SzwieS5ZriEDy1XywpKlQAuS5465xivm2z8SXsjWV3smmiitYVS2hIkSAKxTdNHGT/pQC5kX72w8jHNZWtXM+o3yzaRbsILpbm3ullBmsmlmfy3k2JnYjyK4UkYUDkjBoA9w1L4jSNJKbe689VhmdfJeNUaQCQKqknDlhEzEjIy2RwQa5iHxndX1rcy3LvDInmeU7YUCa2jXzYWc4JIPK7cgqQa+cLzU7yy1O70nUWU29lIk9okYZIlDSra+TDJH/rkXE2eSBt64YZ76zSaSKG5vI5/s1zbiOLT2nKrJcKUWK4g8rOGKp8+TyBigDp11zWb2yfUZGkFjp0hP7yXbNcGVnk2xBW5j3bhn/Zyec5wU8ZXvmQXct3bWcNw08TKZ3lMa7SYxJEVOzJ7k4yevOK5/XnuEN2Uu7iylmlVbNYpFmSaRIw0qJbg4VFL7RkAfKR1BrjbWRLiKRLybbqVlku91EIk1BSoIgSPAEjqxOCuRxjrQB71pfim7vdD/s+5uLe4W6mkiLeUh2IVQoVAJyuQeeceua4vWvC8M0omhMip9sjBNuERpVwjyNGSRhASQT/eB7jFanhWbTbvS7kTW89tcW4huLSYRbY5J4yBKqBl+VsA4B+XAz1rv9E0mLVbSWWK3WQks6OshldJhOxHnBThQW6qOmecUAebLoh3papG+8pd+W64W6kFyEG9wP7oWIdeQcjpVDTdSvNSY6de6bE8ZKTpIgWFLSS3DFpiJNuxzlVfPJBz0Nek69pkFrPA73EtjfM4jNnGXLIsSSySyxORkQmcqM9iewFcRDG1sLhoZQ6iO8tw+NpRL3Dyl9ww7Zb5S2DiIY4IyAcLrL6rHNPIcedLB5TRW0cQm8qG4AghIMZDgSMcEMQVxz1rgtf1rUr6JbWdGSFyRHakQxPbzRsvktJATkwSshV1BLBskgA167qNrb21vLbmaSNJIlK38m4+fJ5RaGbeRmHFwEbHT5q4xo4wbq4upLe7uRDEpkZEjkkW3IcSRBUDXEjMDwDuA9MUAefIZ7UyNdQzeXPO7YtswNaXBihLKgGf3G/cAQSG65zUtjpFvdXF7JLHbi+l8xrZ3aSWSEbXC/bQrYlOY5H2Y/5bDJzWxcz3Wqs1wiRQKPtUVpEyvtlmkiRg3ltncu8sBycEEnFLaC2thv1WRWurkW0AWxiK+XKDHGzyGT5QwjD7tpY8E96APOtWsZFaVoFjkkjiSBvN3pLttvMeW3jkYYER5xg5CkDtWLa2DTHSLuJRFcX0rywKJA9rbyRYKW8rZ2qWQMQSec+vFeya9caYYIVXaZVmlUwq2U89Y08qYSOFDRM27fzzyK46XSJlaR4SsVqBCqWP7uOVJLhC0zWyBuR99kPVdwHegCeHSLjUUuoll8mSRZ/Li3QLDby+USY/mbkuFLYU5+fn0ohtL6CxFq001motYxHBEnnDUbh2RVSBWX93ltgI9UJ6Gsqzu47TybOK7MlzaTy3CQrH5hkgz8sUrMcyz+WxDdTkHtXoUStr1ta3kEARrUTPpxaUwXHmxyI0hjQdJBjK54GCDQBZtGvoLeKXUJmFvHZtBm3QKDdhFQiSJvlwWU5JIIJPXiughhjeJHigtkjQwSpc+esscssiJvY7uUI3YIPdcDjFZ15JcizWKe5+0XdykMRIT93DPt2SNKHH7yTAB47VnRRXV1dmJ5gTAiNb2MbujvLGwiZpI0GCrFCwIOAG9QcAD9fhthNCLVIomEnmXMu1vKiIBxK0eMsCfQdCetYmoXt3Dp9xPIIHsUuV2qkpG2YKuy6j/d5L5H+qUkAcnGawdY1y9s9QlFslxNAl0PMDJJLGJXRVdIwFJ/dsGOW+Xg81x95qLX1ubi5dorCHUWmE0LxMZ75EHmy3O+QKYPKUDavQoeAc0AaUU1vqOqQi4vvtMNxBcQta3flKI5yCVkaXccPyWjXafv5OMCvk/wAe2NlDrWoQTMt7cW6LbxxzXEdpHsMjNGQfKzdSbSU3dSOT8vNep+Ir2X7VYmz1WaK1mzdQ2lk1vJI0gLsJ1bJyMFl25yA2SAOnjfjK9kMcmoK9ysMhaPbdRo17CyyFS2IlYwqrbQMn5uCMg0AeJ+I7y5vLGayN5ILG1klgvrcXBSQsG8xWgKLkxq7INq8HJOeTj4C+JusTaXfyi4S9unmlka4QXLSQeRB8wNzGnMQWJ0w4PO3AzX3X8SLg3Oh2c0Sz25juJftCII4bq8WMJuVlyGZ2wSOMnPANfnv8SHhfxEBaW880UwRLj7V5zsULM6o21TlFPPTPGG4FADPD+tWerMJw6SyWC24uVml+9H5g2g3BwzYiYbcjcMAdufpDw9ZPcRlRej7PMJmigmnintY7ePZJGijO9JSuQeM5A7E18qeFLG5ZhHAAbJ7hHv8AyzAJvKZ3mAjV2AcB48bQSwB6Y5r6qsU+y6bpwW0aOSe8ScvCIxbxKykOtwqk4Rl+UqOQeSMEGgB+oWJu2NwivFFMZFtZHWK4ljgiUllIljAmDsrY5OxSRwK5/RtNvEvVl0tTDdRsZA6SCKOOAtiSOztwBEwIyQASfmz0NdLeyPPNNpmko1qbeVZjJHI4ighmwL2BCwImYg52jlQ3OK7vRFsJLQq/2mM6asgttsDwuJAyLGwQSAuhduMA9CfWgDmru9exQtqMBWQSMiwzJEL66tW2EsnPyoJe45+auPOu3t/frbTSSW+nLLJ9kWKRFn/eYwZSzbWKhGX6NnrWrruoyXl1K+rPNHBcE2MM13DIsLSb2IMU5GRkg42nB7VyF7ZWc11Da2tq0EkDNbzXdpM7pm6XcJVjl5MwXBPGOPfFAHq3hbLNqEtvaTQWTj5NxW6iSQ58xmDNkFgcYXKgggVsPDdaZtn0252RzASXsSW7xsqGU/uQQrDaQM9RnNUfBmlJbaatu18sk/mfal2nmZmJCQGOZwXbAyR0JzjiusukvxpN3LcPaySIJZJgdkLxYyIkIVgA69cHnkfiAdj4H+IWpWc6ySahaiOKQR29uZjm3IG0TSITtg/dkg7iBn6198fCL4q6VcRWb6jNPc2duSJpoTGUed3VDHGUG4kEHksRjvX5Vp9iARkKpIbWVriMRskjyMqSLJKz/ITuGNo556evo/gDxNPGbGBnjso4ZZLwC3xJLMd5Vo5BEdhz34yMc0AfuPH40W8uUkgitY4NkNvapBceYixpGrCV4y5Vbkgc5PXr6Vti6tpknmSSeS7dmkWAorBYmASUYRzgE/8A1sV+bXgjxbdWU6m+vlkiS5E1ojltsqzfMiIyMQSvygg9MGvsfwr4sgntJbu4kSN7uRREI32yeUrByshJwilsjjPHNAHsNrqcv2ueRIPKsreJoPNid1m3BlJ8sgfdGSCeT1PArrNE8QywRXNvcw3MZ2f6Ncx/voYy5wjeYTmRsNkjrweO1fPuta/OscFvBvQJcNLGkLyCK4i3h5k88DKgktweDg4NZVx8RY4NLube0gexc3MkyxfaySXVtrBXyRs46HBJ7UAe9eK/EtrbSwqivNbSvFDciGUK3neXt+0OmflQtg4xx3FeZ3Oo6eDAdakgWB7iQqkILXCu4KRFWGRj5gSBxxmvG7z4iW8oMv20jypbdDb7ATLcEgvujU58vOVwf72Rxik1HxIbxUnZIYjGsksECSZlijkCAmZlBMYEh+mB9aAO71XX0VpbOOVWgZjFDJPIIopMcGSXauRcYHA71nTSLZQSXNvul82Es7O290kIVVdYychTjn0xk4qtb2DXemxXEKRzX6OmXaPdGykcleqtlHb5s9scGta10VBbX8d2XtyLeU2pK74fnx/rLjOYzkHA6c0AVNN02DWbyxW4dRHIjfaI0BeS1VRkuxwQM46AEfyrX1vTbHTdDzpsKNIEla3b7O7uLcP8xY+aBFhst8oIx0HOK7z4UfCq/wDGOvWEEBafRpoSkzqqiYSxIBIFHlEKu4nGTz1r9K/Dn7LXhKXTILa8snfzI4jIZEjWRAFy0aoDiMEDkD+dAH4GeONa1HRPDkl3bykXV/LJLFHbyR7SYPmLCSRSVdhjIJ3ZwD0r8X/2rP2uPE/gm3SYa1q0V1M0qWumRzIsCKspeSS68gKXlDKRtJyexx1/uA8W/sE/B/xLpt1Z3VnNAJkcQvaoGFq8qEeYkUhGGDcn1JBFfw/f8F0P2E/Gf7M3jvTfFWmqdV8C+JPtENjrASGAQyx5kFrNAFGHEfLEMx65OaAPyT+J37XHjzxNLDdzX9y0kq4WM31y6RE5DurNIcggng9AK+T9Y+ImvardTajdX97sZnkCiWRUafaVDEt95eSCOc5HFY+o2gn+zpDcRTlkUyESABJAAGTDH5QPWqd20UUMdiVh8mLbulYhsyHh1ABz0x0yOvNAFUX1w8rXLlykpSQlCWY5zksTy2TnOB9M1DMJWcOkpWPBPPygHGcEMfap1sy7qsUkZ2j5mQsFSFQeCAfl59f/ANay2UqQNLJuWB3+/JkRg4ztRjwR6c80AUiFVIy6IxfJkk+X5SPuYYHliAOhpImmWV8ZTAVxCUTDhlLckgD7+Ovp+NWWg+ZFYo3yqURANoU8qCMcvj8s9O9Oj8mWQworxoFXe8pwx8vJfDkfKNxGM9e3FAE8MhR8kfvNhfC7SVxycbfy/Wup8K6gLbVVkmMokm3rHJGjOEkyZf3iGX5SwOOmBnmuXXykysfBEZReQXOOQSf4jwPX+lb1hLAEmjZCkr+SpkkjRSAhBJQ5yxOT9e9AH6afArxZA+g2ls4dpo4pJp4gxQMI2EiKY0BJG/0z0719raZ4hNvATcS2ttcX9pGwUwCQQ27RhWD85UsAGG7BJI71+dH7N2pRw/JcxR5FsHUIGcyKZFjeFlMmVL5BOAAK+1rjy7XUIo2jEbTwrOxR2uIQiqGVJ+WKPvVdoBwN+DxmgD0T7WiRrLNMrFREqqeftFspJkYWxGSmGGAORn16JNdRW5uI4oW+zRSqhMDlZkKDfDPLGQRwcjGQa83m1K41PTG1qW5gnuopmtjp52w2yKjKJRC3LPJ5ZX7hAz64qA69cWlvK1sIbee+tYp2tZEe5aG3jkLK0jZO4ZOCT9T60Advq/ieBrOWSzlEdwkP2xHYgs9s/wC6I2x8G6OPlHXnp1FeP3nibznja5lRzdGG4DTqqvaquUKwuxG0s/DYz0z0qLUr6xTT2u2WFrx2Rbm2i80HbcvveKONR+7XDfIOikV5Lq+rTXF7H5G1bYRva21uikgzMTNEPOkBVV2ngkjkY60AdTrPiUSRLiVYNt3LFHKhO+WMKVmKsww42DOO+e5IrmJtct0t2tB+8RXS/kuWUBoIY5v3QKDmBm5weN3XJrH1gjTIYYJrdnfMk0ZuGWQRyNGPMAZSQrDjA9q568aRLd5IZ7Rytlz8rbHcuWVnIHzui8FSMDHFAHo+jeLnuLqRRDFGkk6MkkjrtuEcBw0qA/I4PPYnv3Net2vjPWBa2vntA00Uk52BoneZIAMPIwwIgeSMHndyTXxdHevDNEzRQhZZmlkuFkfYqISqtGq9UyM8dN3pxXYQ+JpGSznu7siG3kEUMUPmvazPOihmuGYn5iTwPujdQB9ZT+JbTUHuJby2EFzYZ/s5UkcefmJXiR0jBSTMxK8cADJ4q/YzRvYy3f7qNpiklzbMPs11FGg82fLqpDupfaeMnbxmvBoNZWZ/KDRRRRuitJK6qkUAjEkinusiArwOwzjFeh6RqyXNs007i5js72ETJZTKF+xxnZPGR5R88MvzEnOcn60Abeo24t7K5ubvT/s4MLSW8Zk3NcQXqGFT9oHy/u1AO0ndk9BXzD4nsZ1gtrSK0t0mMkc4u9rCWCIHajON3yIVGScEk8MFJxX11eTpNBJAtwEVpjdW0MMcixzJOghWKbeHVgiYMhUKu/oB0Hl2uaMFvFsJVaWxsoGurpbkRJJbyqm+4t4ZYwBK3nD7h44wozigDyvRrRdNuIoVYanJgtqzy+bDab5EDQvaK2G3/ZmRWXkDHfk13a2t8GisINStYYFK3Ns+8bNlwSInkIUYhRMKU6hgM461z9j9iu9U/tCFJY7ieM21rbSRzLHPdO7CS4kjZB5IjiAADYzjjNdVcWmozadDA1kS6z3UUjxhVTNsSr+RIh8yW3S3CsQF2ljgNQAeH4reS/uohdT3FvHH9ku57u5WJnhVN086SM/CMQqHgE4JAwa4rxyyTrHeW+oS3UQjFjdReakNnBapMxaK1Vk5JjCneSCwI74Fdlolg0ttPeQxW6mFZbNba7V2uJoicNNJFFnK8EID0DCuS8U6RF/YF0iRKZAZrmKFRF9qt4pYRbb0j8wZGYwwD4JyCowRQB8sak0z3s32Vi17kMX2ArbIzfu4BAOA6xnBkY9Rk12ukx3Ci2XEXml2Zbi4KsTJHcN5heQEBiqZ5AIPUE1yf7/7ROYiftEyRLFb3MeJbm2UAyyBGUYAX1/M102jGNZrG4iMz2H2uZC8I86K3jhGHLQ8sNx6DBOD1xQB3X2C3+yToJxK8Frdarb3XlRlLiaXEdwEcEbAH37A2CVAIFcvrP2U2SCylMlvaPALoSqfLkjEn70wRqNz3G45dGHy7jgYFdhKLExWgMDy3KTSwzRwSFrWBSWa3FwsYVY0ZArEbiBnBPNcrqxg81r4WksMsRudyxo8dtieFYLgMrZPnb1LBDkgk4LYzQBxVxo0moTh1WW2xMFURyFDDYxriV1jIJchNvABJ7ZqbR9UvvC+pW8TRNcsyySW7ElXOS0DSSMxGxD8zAHGRzW3Fm6gS7iIhSSGWGKB0G6QTxDDQsrfJJgHk4XIP40722ji09vsV7JP5RtiZrhFa5URlg1onHzOI0YHGRuB5zQB6Voniq8htbcHUI5VfVI5Ps8uZFls/LLz24YcRSCUZQEg/WulfWr3V7uOaOUyR3MZNtB9o2zwxwyFxHO2MRzSzk8ngxgKPQeJWEccGnXLQSujxTQSPBeFInWc5t1MDEguh7Y6d+9d/wCGNStNM/fSPbtKgtpxumRsCFyy+Ym7qXfgdQAOwNAHX6pqUunTRaSba2gvpEglnuLnyWitwyg3Re4AzK+7A7gHisga+7rNG9v9smcyFHh2NJbQqAs05ROdjSggMQAQOMVlaxrJ1bVVkaT7VFDL9nfiCSEqsXmPcN5cZL2+8c9dxPUmuZl1aK2ud1nLNFdXZdZLlFCxxQrIcWzArwqyAkDvnFAHptnNb3XnpAsqo6EyxvJnfKQFktreRVw6gOX2g8Yx1FYusaBLZNJbS3UEskYcafcxlrjMTIXSL5cgTbicA8jAJHFZkGrOs1tHeyvDGfKu4ikiokXnAlp4woy2FIBX7x/Ot4azNZwzIkaahctMkVzCj7VRZEIjuo0Zcs6KD5mCM5yRzQB5XEkc1+LVpLy4jj/dopVTsniRmlVlIy8gZGzjqATzXP8AiWWEPKm+5mayCqPJG63Nw5P72N1+VT8qHOTgmvYNV0+S5lgkg8u21O2t0aVFiY5hdJXtpYEIA8+QSbeuccHmvP5beG4aZZEMEhIikbyisckYO5h5PVHU5H4e1AHHXVpbRfYV86RYJxawhGxIEafBmkck5WVmyT05bij+0JNNn1PSo/kWVleEy5KWoi4GCepdQO/eunuNKsL2Ka3htJnVEt5G8oOgWaCTIk3A5OU5OOh4rn9U+y3Bkk8pS8ckdpHCGLSXDkbWODyYkxyx44yevABRg1NookeaNQHmcJcw7oxMWwpDno6KS2ccDBzWva6lBdXkMht5o/LXzvtiITbyQhioLJj97GWC9x1781iQQGa4EDafcTNbl40C/NErOAGZdnCJsGdxOGzXXize8tY7fTkaG4z5cdqFXyJZI4Qxid2HyptxxnBfOOeCAdfoGoHWby6tLicrcQwtJJBIkkUQijUeUYreIEx5yAGHX73vTr+yjsNegN6yQWskaTR20CfbCsm0qPNcHcWOB1OSee9c7okFxp15bzM8kEytBHcOwDSRO7eXLazSMOYiA3BOR26Zrc8Qy/8AE5ujaqhYC1kt3h3IpyiMBksSihs43Y4AzQB3CXWkaxII4IbaO2jhRVkvIjbzwXSoyQ3QiYA+QrDnI5zz61iavp1xbSW0K6hHcWsd0jSpaK3kRBkEkkxC9EZ5Gx6Zxxyait55haG6uVGpKrTwQRGMRpLJK4M0W5gyOI2YEsDnnlVPAxZL2ES2rrHLG13NLC1vawytFEV2+bEhMo3nIYsT8qn5RjoACzPqMFl9pa32yokjwLbTN9luEPAf7MV3maNiCSOODzjkV0+lQ6PdRwXVrGFvUW4vJILifLl0jAKRIBgPhmKD6DNYCW+mT3aSrNLFHNujW7niUxWb+fswfMO2JyCOck56irutyx6NeQXOmRvJNHm3mvJPLImC4H76FDzuO4hgPQnFAE1pdtb3V1dXcaRyw/LYNhZLq0UxkK/kFtkhBYsSBuycHFVLnWNVhuWt4TDdW00KTPazQwIZg4wszxpkiQSbjtXGd3TtVe/K6uy3VrFKhh8qFByYJYCB9oltwp3vIJt2eOhz05rLuTFYm+U/ao7xFt0jNxEiRyDJfFvIzAkqMDI5oAUKbm+UX8KwWvzSCWCIQzpdAHYv7wYiUEYOOc+vegtytrLP5kYkZA5jn5kYlwTucMDuUZP5Y71FqstzBZwTQLDcLBF5iLOZZJzJK+ZWYDKh9x+U5PXgVlxyXbGK6e2mhZZtkcLoZJMyLkvM/VYgW7gYz+YBMuoC5vw25JRHGj2jlwRLKhDTAwxfcIOfvc+tdjbmLUrmKMW1xJNckx3L2zlRAh2lXlz8pTbnHOO3FYnh7QbrU7zy7O3a4gMzz3d6ifPax5PnYZB86HkDdt6fjX1h4K8CQpYrOdKPnebCIgI3Y+QeY2KqMs3cqc9e9AHSfCv4dQyR/aI7eeba0KJMIvLtzaZ3MSVkLK27OTjv6GvtnwF8H9O1XUUubaBxaiW3kvJo0dg23AWG3YDcAG+9gdOfarXwU+DGq37Wesx747e/Vrd43ilSK3h6GRbcr82WJPA9s1+pfgP4R6R4bs9NkMkDq9sZBLNH5Pk3CnhnTHzFj91TzgZoA6D4ReBh4V0eyxFA6hcW/kj/AEuWIqMmXaceYCeQwyR2r2afUYNOW2u7ryJ7q4nEM0cMhi8u3B2wI9vIQQQMZ46n6VnX19baTZJdQNAEjsSsyIjxtLNGF3+Vux5c4xyDjcBx7edx+I9PN4tykUN/p0MLveyXJczRI+JJN4HKv5mADjoM0Ae5re2Fvplyb2GOW2e6jltpo0kFxuZgqiJQModxGeOpzStq/kBbEtcRJJODCybhcHylMrgSn7u7K5U4P614WvxH0goscDq/nO32WCU5+zgrjYkz/wDLMNhi3OM8e2VefGC6EWGljhitHbbI0ULxh1YKZlfO589APTmgD6OE8UksupXk1rHGvlqlsYt04UEb7mcof3rAdM45qBdU0m8vLgx3mdsTRwrIBieErg5dzgw7jhQeRyRgV8c6h8ZA1z/aCSb7xd1vcqm9LZIVJ2GRgp8vOT24BzXBS/Ee9ke4jjkuogZD5ZM+QEIO5Y4WQBIsMMMDjIBxQB9rSeLJIprfT0aNrn7Q11JATutZbSI/LCsmdsYUgEnP+Nc/rXjR7kT7bm3t79N0aRJ8zEjYoELtwin06HjrXywi+I7/AE1bm2kkaKZSkMjSecsS4yY43VgTISfm6jBrZtfBHjm+mS4uXuY7a3gjczP5iy26hAyu4YEmJmAHc++KAPVJPijBYyTpqJLCWNFmW2fmZoSpAKscR3OM4I4rzLWPiNfCS4miMuyJleztPPfzILO9JEzrIFxczLtPcYpY/Bl5OZri+uttxJLF9oiuV8shZiIzPEsIJAA5HHfOK6/TfhRbX6w3d3aLa2UNo8NvJbeej3LjbuuvNnAAjIRcqTkbjx1wAeSXfifV8Ri3V7xJbiSWVEklF3bLIsQkndSmFT5WwD6fnv6Imu3VxsvhutHKsW0+aR3iEmNszu4LJbqcZ4wGOODXu/h34caXcNJbi4LkKpbAtpbiIuu+QxymMCeFozlVySvcV6XF4StUhRY7ZYdPihjeFbaBVW6EEvlyO8wGT+9w2xsBgDgEZFAHjumeFZ9VsZXtZ1SSLZC0gZyBcXJwZ8zJulmVcYdApGOB2ra0X4YyO97a6jHc3BnWFJpZSs0DmBtku1CR5CvKQMtgDO7Pevouw8NRJMsyaWqiXy5W3IiSyFfuCGFH5fp2yO9dFBoFtpi3kMYeeTzD87u3+jrOwZIww6/OOp49etAHzJf/AA0treTTbGKB5LqGURo8tvEESIgttijXIEeMjaWycV13h/wSNNimMd0BZXKCHy2UQCEtw920yAFBnHlg4OR361729taXdrcxyqGe2Ii3PtQwu0e0XKzKcsNxHTg4qsLZUQxyx288EtqYppYxm3AyVLFB0f8AuehzQBm6F4Z06ezt47e5SaS2lMfmv+8B8pfLCxkjMlwVIYEj6Z6V3E2j2OmpJc3lolzdzJJHEXAkaPdGrCWKNSVUhIUyvUGQgjrXB2i3mmagtrBtihLvOt4CAXi4MSwrux9qUjgdTmkvvG0KyBdUuIpIbaAmKKFpJJ7S6ilEbC78zGFkXgk8A8E5oA2biJZTdtHbW63czLOzyxx28TBOYx5jchT/AJ65rAFzpUd2920M8twscLBHugqu2/ZIpjcALOWBCk9c5Ga4DxL47kl32kNysVvKsN3AJDsd5m+7H5jDC2/PTtXm3/CYXiQujzJtinuLpbh0Z0LI/mQIHmAbylU8HdgkY5oA+gTLA91doJQn2F7GaxnYmNmkeb97Z7QcfPEfLz0HWu0k1jT0htWt5pRPNHHdRTZiSaRUIBOFyQxHIB5Yc9K+Jh4/1+61udy1xqUEUpW6gtlf7HN5WLdY45I1+SfcfNye4wK9P0S6vdR+3RTTSRStPGhiBJWS5P8AqmRvvRyRx/Jhfl70Ae1ap4hMF2jG6WMSYmhnijaQlGJCiYHKsDxx3x6VzGoapdz6dd3huFmtrfyDLDloneX7Stys6K65iTcArnowPGa57U5rmM2u1pJLKJLeDUIUjEcfkXVuVmlikXJXbMFCcfL1rjdW+3XLwy6dHcXVyXw9oZBg2NuqvKJcEI5HQerDb14oAran4sjtbriWS1ilt1WdsylI7ppPOjeBlGBdLHjdjlTwcdsDVNZEonEmqyiOWDz5UXZ5Ant+l3Ieiytxyv64rh77Vb9deht/sl2lhJcyXscUhWT7OzwyIkl1Ay8IrRtuzwccVabTEvA62BuZryRppZ1Zo8hWbbZlk+VUtnOOOnSgCPW7q7dJr5pJbi83W53RXqxLFaSQAOz7CrRHP8IBPtXMR6ja2EcmJJ9V88paXstwPNELuqPMLUsAYlIkTa3Tj5ulXtT0q4iM9x5ryxNJKl6sSxMUu0jKxtgLkQkjhRnOfeuejMxWW7i06SYTwxSyr5nmW8AEToZLohcM25Yvvc5Bx0oAGury0tILi2efMepXc6wwpuJkuHKlZsDLIIxwenGOa9A0nQNRgsLbV7eF3mv/ADmNhFIVngMoLFlRjhpAPmHYjJzWDpl3a2Niy3MKxTXlrbmw8w7hdRhhHIJUbi2j3dCpyeoPNehPDfzwRSrPAy2qJJIFn+yiAvb5gjjt4SDJIE+RVHJznpmgB8l5AugW9rqP2m4JuplnuUjhilimKfZvnRFDySDbuzxzXnMbfZNWvAXvWkNvJbNdiFoo5VZs224/wTHPXArvVeRrSPUZwZLfVPMiF7sjW6juvNLNG5z+6jwOpAORXP3Ph63F202j31zqKySSXUlvczGffchgiPMrD54kPQLxx9aAJk0eyV5VuYvLuL6Ce+S63sGIjjCruwf3gJHGOvbI5rbj8SWttBaaffQxyWMTwR3MizwrIryL5KyXSEYVsANtJzz2OKzQrGCVZW/0qyURzNkFFSQkpBGrEbFUYHfIrzrVtXfaILazhZJpszzRoZzGFxDLv4JywBZC33e/NAHR63BBYSXU9i8UGnzB5bnUR5kcj+VMrQ2oU5AmKImMHkDjNcLqQXXLu4udMtoba5eaOEXM862xZ4kCxiCIOCrBOrYwzHbknONC+vBewNZSQW1vDHLHJFYvNJbyGeHi1eaTJLLswW+XHOSQKy728jkmgaUwW8a2M32aQgy+VcI3mKseCBK3mZ688YoA5vVdWvLG01C0NvFeStKsksEkMjs6xjyn+cZ8shQGGOp9683ngW8s5DcrdRNAYxBZ29yyht2ZI55/MH77PAOM4710upalcrfwm0mLzLtSdZyotXgIO+NIWO6GXGcsN1c3cTafYzxahG32iK8jkgtrF7j97bSQllmZ1PWIFSMHkYoA8P8AiJZltLvbmIW0SqjQW2xdl2kcCgzzIrEB1KELz1x1r4R8c6nJbast0PNdDEqxo0i7wgiRuP4VKzckj6HpX2R8XvE8V/4fnmgtvsLW10sMaRRjzJbUgRO3yMu5hxj1HJr4J8U6vfGRoigmjtFMErTKn3bg5YMM5yVIPHT2PQAzrvX/AN/a6hLA8Uw85WjM8LtPKQFB8uMEjJBxgbc8GvS7O5judIstRkhe2nDeWLHyN91OjNua4UAFGwOMheMngV4vYSxzT24TTAivGfK3RmRIzv2C4SR2/d5ckgNgkdBXr1ndQ+HYob8ytqEyJ5N1BdnyDCkzgCS3AGNucgD2wKAN5dNluoRPFEv2aMmSWZZk8xY3GFtp5QSImJ54AAI9RXOX9mkDpbXl08DRfvI0hYXkk6O/WO545XBzk4A9a6mG7sbiDUIYA9mJYCZIlnWKC5eQZhiQSEFmAZTuHHzda5aeRxbm3ktIXuLYPBarKI1Fs8igoZGZsqDk4LcUAWsG2jcFze2u3y2lhiDXJMknmGYJnqkYwOvoKxdRGqQQNq9jhtM8sKwvU/fmMsd7sGTCnA6cZB6YqezN1aOis9xAbdvPme62i2Rm4kTKn50xnb26dqzNf12K4iNlGGmTeojTfhWUyb2DpHyyleF9zzxQBgrFLqF7FOqJEmGFtBJceV8jDe0jQxA4XJOM+lbpWOWS2WygnlXzoIp443CiMr9+dGABRcjkH0Ga86EN3c6issMZt2gcmRX8yVpIkIIWLOACAMY9BXf2EZQy3Uk9yn2mVizWziNFVUUguEJCnkjsPegDcv0tY7a8C3twzwPEkz/ufJlVww8pHj43KxGc8nFVfBmnsdZtpfs9tdRLdJGLhQMKn3l3sTtVi4AH+cMWW0Fpq0Eds0SvCFALEtNKVLrKA/3SWAzgc5wK7LwJps1wI5YnjYxrb3Etgh2yxSROEdCB/Bj5iTz7UAfZ3w10cRygSQOt3CiC3vbeORohMAZNs3A8yfa4AI7DjOK+0dP0+KPR01A20X2uZVWcEK7x+UoD3EKuf3Z5yR7d+K+cvh1KYbG3TTfMu3RZLmdzMj/vIuFkiAH3ACoI6/Ka+gNRv7aOOC0mvILeee1aVmiYqIJPlMkk2/GDknjpkYNAFTXbq4upYbiW+m3xtb2ara/KXiYqOUQ4aPZ1PatmVUs7myuf9Yzuri0g3BgLcAEu6nlHA7n19OPDdU1LUYLgf2TeJef6WVF3v4lQcsuwniTqF7AkV0ujeIr/AM+3vbmyhjhkkihujG7SSgSjYJJIQT8wweR2bOKAPqSxu7XVIdotba2UwBg9mwcoxjJlR43O6OUHAJHBarSKbKexljiBnurqM2rmONQluSEcmQt8jEffBycc9MV5V4ekjmkmuIle3Qq9tYea0kkk0nLyYVO7kcKeRx611sl3qM8ttbSxXStMkFxLarEygSFGZhIzcoAUXG3qGyeBQB6q980sqtc20Ufks0V00xLbknUyR+VIPlBUr93Oea35SLSDS5bcSpBLE1tcGWYm3j8zLxHa6AKTkYOeM/hXnkM11EiziYyQeZm8tpgfm8vG1ysh3INm5eR71Zv9Yurtljsmke2vbdlaRlYlQAAkMEGMKfJ3YbrxmgDup/EVjEXs2TMPlskEygSRTMqEmNA5+cFwQwPHPFY13p9pPsuJZRbTvFAsxwSojLCRUjiI2QylwiL6lu4Fclqd1usoH0q8N8+n3Vqxtba3YXITMLXTwo0eS8aMS/Bxgg1qG8F+qwK8xi2CGW5vHaINE7KpYIQD5qs5HPI25HHQA1rm4Synkt0jkvYprSKcywzQl2lkHmNDIC2IGAUHDYxisyOzhiube4knLSGC4eOGV0jigKNiN5GXjzcHAGc5+lZ0gisYb2zi+0TZLCA2eXhmEEiu0byOd2DGCRk5YnHI5rUtJ4g8aalEGDWrNbNBJHEWYTKU+QnEsiYLAHG7bngCgC49tFb3IaKC3CCzF1JbMhmHmyfNchGcgM3lAnaDwpKnritmJY4AFilKTJG0VuWUSKYZvkmtwjqCCpfdHtyAq4BrnbS+ZEeS2KSmdEuLhSyuohikin2mbkQtl0WQjI2FueDXVaLbTGE3FzDbSTKPLXzMoubgSRQoswJDl4mZl9cD2oAbaWF9b2xvZVj1APeXyRWdy6yo9lvWN7rCtgzqxyqZ2qFzxjNY+pWYhuptQgBMbpLaRRTx4nsYhKrTTWkef3kLZI3MCTj5cniu+tdMa2hjC3fk26zw24unGYHeZNjxSMeB97gjgsACcms2eys9QlvEuIC9zZJMI72K5X7O+nxTI7JkHCN8rEk4oA5S1S0ttSiFlF5yXyL5kMkP2dfs2SC8ZQbkhCF0bIG7cSKz9VivPtNrM0pNxD+5jmt5GiiS4uFZkW2jxh4zHhZM85yDWqgM2m350+ec3zCaCOW4GGnTypT+7crgRBAfLVTywGetc/bXUFwXsbmcytb3EZuJj8oVpIElkeDfgJsd0UngZJFAHT6dafYmuGWDzhdwI1s7Tf6UbmOVZpphFuyw4JZMZwOld2tpb2sdtNYSySGf7Mbtoh80mEM88sSzACKTK+Xt77sjiuH04TS6msl1ZbrCMu6owaCW3mZBH9oWSPgxMCNyjrnp0NdFa3s180vmi3ha2ihtghlMVtcXDBkjEbrykoyu7uc55oAS8hS4uZEZVEwuJreCHe0H262ERlgkmUjKkvwxHHI5rxzx/NHp1xLGz2wtbqJ7qC6hifZazW0KNNZhwp2TFjIoJP3iPWvYRG8EYSe6h/0GJ7KOUSPPLqDzKySrHO4yCjSYOBlcE15/quhTAy3SvMLEEzeVblbiJTLwnnmUHbk/f7gnd2oA880iPUtcsLWdbZ3to7m2FtdhwFlLgTbVVxzFsUjkYB617jp/gu+1XT7qaOAOGjlDXB2xHebb5IJJPlDRxzBcbQc4rntI0ubTriC6sZlNnhUhicmSMp/rDm3xtB3AqSeME5wK9h0vxRqq6d/Z9tGty7RuERLcR3G458z92mVCBe/BxjkUAeJXfhZtHtmF/qjw2TWQMzPGZR9qEkaL+564CKcc8hc1NNrGmyqtvpcSXN3bJb2019PpyRqAYWEDQgqSikhfUk+vNelah4X1jxMDHLpk9zBNH513au3lTIluNsbwzD+8uTxnkYxmvOZtKuNCNxarDJbymWWZvPHmOyRyLDBhnHCgOAAfu8k9KAOet7e2K7NTMrrJJOoVZGw0287WdFwHUKeB6cYzWLPpdpGk6WUQsVMjxzSqxkW3RgQFV25OQcsp6ZrsodKOoWFpqMphtphKySRjcNylsQvI5GFZ2OAB1zUMvh6S1kS3jxKkmZgH3FUjBJkFzDnG8DPzE5IxQB41r2j6ilxaWMxee0t4NoTzXLOpJMJMygZQEjIPBBxngVNJYR2dk67UuLqzC+fDLN+5tWnQSpyjgyq5ICAZIY4IBOK6/UNOiiltrv7ZPCZJJI5LeUMUkySI4wT/AKtTzyeg57Zqlcz2KkFIobayMckt1cFVmUqrHMZU5MsbTcqcfKORxzQByllrGpRWsKQCSaEBjG0NtEAFZ2JRzJBl5AxYE8545orTn07UpjHLbSiO3eJDCFRo1aM52uqxDG3HA7nbzzRQB8aP8KL2N8afbzWV2s3k3E8uUDeSMutrGikOmQSr/mQa5u30fXPDesi9N/dyrK88DTrLF9sbzAVYwkpyQgwVOMkce/23rllFeW00j7YbmFTKyoji3ijcbg3mBgxCgEDHB71w9p4DttTSLUZb2O4mJ32kskKJ5alCSihWwVYg/NjIxQB5/wCEfiV4p8NPePdz3+oxT2SWVrHLmJ3Qq7L5Y34jlzt3AHr6HIr3T4e/tS+IdGNuNUF9bS2yFYGEjENCp24ZJDy45zjn8BXJWfhfQb+GS3lTN3AFjV55G8tZt4c+QwXO0EkE4wPX1p3nw901obmyebTx5xSNQSSYJd25pRcO2A20gAZwcUAfon8Pv2yftFv5M2rvIlwMurvtkSFSAHhx83mHB56c8V9TeDv2stFvbhtPkuJGe2jicSiWMReTJwrbGOSBzu44I5r+d/XdC13wxc7NNulnfT7hkigs5DFcvbyHh26iZQCclSRjp6VnyfFPxf4TnXUhcM9qssayXCM7gxyDaVmYjohU4HcmgD+rnwx8dNA1YFbe/jneIBpjE8ZVA/IEqjO7A64zjPPrX0DpHijT9Rt4mguIpi4Xy/nR2G7kqNmQq+gPp0r+SPwJ+015OpQx6jqV/bvOclrS48kz7vmVZ1U4xtGM5A5Ffon8Kf2svsUgt7TWSMIjJDezmUQuwA3psyz+h4PPtzQB+9CXUciBh8yiQogUNtZl+8FfGG5x3q9+6aLzGkgRydpVt5cvztUJjGCD1HTuR2/NPwd+1R9q+x2usawGj84vGylI44nbBMBGPmdh07nIr6s8OfF/RtUhW63yNCyhYizoXibaNzFB8wAxkAgduvFAHuE6RTyFXjjVIV23D4H3iAFASP7/AFHT61y2qeGLGcYSJfMKEjEMUinep+YtLgjGfrxxWXa+OtJuXMSXMTGYoWdpEDEM4AZgDwAMDJ59RXaSXayoI1mEiPtAWNoymQAMCRT3z60AeOp4Ft7ScO9lFC8YYM9ux3ukr7/NYpk54PpgGtU6CsUTKqswc/IhPmJhhgmQDkng/l+fo6QRHzSkjxkDLRghyS3UAjnOTz2+brS/ZY4ogAXaVz54kcoMgAhlI/hwCfqcjFAHiEmhNbyTCAhvn+6yIqDOd23PzKN38qymKJcLC8AjdQTK8a7kL4P3iy5zyPavaZbCB8sdxckxgMhO4scklgMADPqPas258Owu8cSQB1JZXcFSXOOgbPB/w+tAHhOvaPFq2+XG+JJNrtHzIAyhSsca9O3PbNfO/jXwhBnyLdFR44pJDI8W6fnOFAUEA4OScjOeuBX2sfCt1ZXcrwI4iDMDFgOpz7LkcfXv9a8s8X+EjeJM09tcBkJ2mNWjy5DLh2HJHOeuDjjNAHwBN4TeEy3ELJcTWyYSTACvI2flJVuH4A+p7da4HxFp2pxwxSzadcEli6yJJueKRW2eZGrtjGPTJ5z2r7B1fwZqCwfY1UiPzAwktrVWkZC2SsrMwzg5z34qWLwLG1mIbmya4deP9VLvUNghjvBGDj5gCfagD8q/iPb38lpPHaQ3a74ZYrmFuYGTy+GZ1B/eEk/d5Nfk58WLe60qbU4pD5P2reyIhklnBXIMedvypkZGcEZ5r+kX4lfBC+vLK9nsYFnmeJpjFIpjUYBMaxKnJwDjBHOOa/Hr9oH9nL4g3yXDW3hu8DsZG8q3ieXz1PRmeMFkjIxjGOOtAH5LW7WttOJrhomBVlSG4eNI/PLbt/zOQGVQck9/TpXbaBfNqviG2Mt4I7WOGFN8DeU5ZBugcjORHk89mz9cdxffsq/GO9ljV/BOoYGRaYt5X8tC2JJFHdgufvDk8DNeqfD79jz4zT31gP8AhENQ2y3HlSSyQyQhVJBjkkLcfeB47Y+lAHsvwj8SxWcv2KY/a0uVE0piVf8AWK2EdSWBVwwXjFfWGleL9ZvpWsvPuYQFEEMOEjR43UEMpds9NuPUip/hV+x54+sw1tdaDcQx3N3G8jvbM8iPGuZJUlIyELkbcccc9a+wND/ZM19XlF5ObIPbqxvJbQSXMVxDIN8W4nCny+mPUjOaAPmjTZNQuli06ORvMWR0dWjSbO4Hy5ZFeTcnzH+EZGOa09B0e7tJ55LuCMC3nWRrrJw4EmwPErjDPuJJB5GM4FfUlr+yx41tXMtvBFdLPMHtroRPDK4EgCh0BBUspzk4Ax1HbtIv2Z/HcbtC9uktg2yZ7ZYWZopgQZFD4+f68igCt8IrS6S6so4pRd2lyXm8y5LiTGzDs4cAxJuyACAOOOK+29BjTZ5dw0UJiCs0OSDIABtKMTyTz0/+ufKfh58EfEnh14ZBCZIQN0gcQtJ2KQlZkb90GPQAN8vBBNfSum+CdWmunMlihaV7fzbhcgbTw4ijYARgbQMe35gHNidSzJbSIJPMz9nUB5BGThJI2bhADncDyf4RxXXaZcNLN9nmnkVoolkZ0jbY5A5QbV5LcZ9PbrXQ3Xw/urO6LwSIbclcskZgmwwBYOwUqRnuDz6Vx/ieVvClpLql1evax20byyFZl37U4w8YVjMODkY5x9aAOj1bxTaaLaNcXc0cSxIzE3FyqQR5GAowDtbrkdeePWvwC/4KJft8WXhs3ngbwhf2+oa3eW15ADp9zvksZyrQ53gASuGLfuzlueBiuo/bR/bL1PT01Dwl4Avxc6lNGy3V5BA6w2YyV3yJDNnzixAVtpJOAMc1+W3wo/ZV8ZfEjxPc/ED4lreQLPdx6nDd31rJdpcNJMZVaaGRiVIGAikMORwKAOc/Zx8D+M/G2oSeLvHC30GlalOGFzOlzJNcTbi291lBEKhcj5eu6vpX4u/FrRfhb4Q1K8WU2kNrDIkVo7JZzz+Sm1BE7spEbAckgZr27xpqXg34VeF7my8prWy0+2CtbzOunvMyjMmoGN2wUDchYskgfcB6/wA2/wC2n+0tefEnxNe+GdHuzPo1lKLe0uYWctKEJXydv/PIZ4L4J70AeD/Hb4w6z8Y/Elw8jXH2KS8mNrHHNJNFAolYK6OkZAkbPQ+vANb3w28EzaYlsDayS3ExjlN7cRSSqI5l53RhDtmXHcZXPNcL8NvB6X8+nyyJeyzyXcc6CdfKspVhbLIpQYMpJPXrkcnIr7Nso5LS6W4g0+7j35KxMHjuIIhsSUxQv8pPfLdaAHaPYDQLVyZ0w0zITtczs0ikIy7QQuH5BHXHNVHWZdRZWv3KSpu/0kb0YR/vHtYXjyBMxBzk54weTx293czmKGLy3RDG8ptbq3iF60JUCNwMY80tyMdOSQBzXJay8tpYpcW1szpNMkbQ3Co09uiANNMPKJ8uV+RkgDAx9ADFvWlEr3MCzGxgKvHCXZI5mYMHYsqnO1uAQTwCDVjSsxLDJaRxWEsk7fanYqbaRGbeAbmTBVym4qpORzjrmr2mSwtZy2rte29sxndJYlikWHz49oidyCBhyuB15456ael2jPEkUzgBjELuzljXbuJ2LOWzjeYyp4PGaAL4trqV1nhNtbOGfy7iNJJxcI24hbgOuOCOvuOtH2ma3uhHAgeV42MskUjKtwgXEipCE+Vsnkd89D36jyk8hlWS3WSOze5tYLhZPLiWJ/KEczxD5iSOpPIYehrk4G+03zyXenxwXFvGzvHLLJDDNOgJj2MpHl2+ccnAOaAOq8OpK088shjngaJGVJIZYZ7cgqvlRsFDFSD1G0DH3vT02yFpLdCcG1ZLLbFtbe4kkhTfCu/BJlD5B5O7dySK890OC8SIys8clo8QW9illVUZ2YSD7M4XdJHGOmXC+p5rrNJa3YPcwyT2kUsJitUEJQXEqOVkmuhIzeUrA/IwbbwAOaANN4LqfUFlhSygvrvewYoouTbqvmsxhnwNhOQSOeMjNat5O0UEEMkkogMCxtMkgETmMGRrdljJIyx+8eCB14rSazMz2NoitLK8Ur2+pvgGCKNAZBvU5WPBI+bGR0yciqmq6fHcpcWMd2ZgsHnwXEdtvWKZcDBAGJECFgAMkZ5FAGRaTQavd/apbK3SBQbS2WF0c3k0QDAR5RiJGJAYkgDHOKsmG1E5i1RjHe79yqm1yWh+WNJYdgEuBwSflIGScVo6N4eDeXOVdRa2rq8kdqsCkzghiVMZ3qR1Ycrn1FQazeW0WmxaPbWki3u+WCwf7Ukqv5i7JC1wVDlCWJVeq4POKAFktZxHfy2dwgxJbyySwMgaK4kG6NHTeUjgIXDBTtzgA9aZc6hfWEFuYzKl8998xwH+xuU5nZFJADHs3PpVTy5IrWKOOOe6bdDGDNMfssTLiO4idEHzoSOGfnPT1p2uG0t7cRmAWS3Dxo80bvl2kwqoQzEqSxxkgHHSgDJ1XVdVu01RYLxYGtPLeSSAFpZBImZWRwSyyAnuAFB64IrxC51K8imkbzGa2uF8trkwMJGcuwaVlcfPkHIYemTjrXrDtD9qu7HzY7KO3lX92W3RtGUzL5s6nKg+hOT0ArjbtbO7il021tVbzL11t4kiLGWEkGVoWlwxTdnjjGc80AeV6ve6lpnkl5YhbRsRHeJFI+pTJJ8wby5iqywj+LOMDlSe/A3Mt/q7JYytcyQ3cy3dxewbla3lcny445ASuGjTGWI25wK9pu9IXUb6HTrS2mj+y3H2aCWESvO6qv721aN4yoGQwDZI56+vT2ngaG2aF7MSG4LrEbVCtwYWY/upWVcq5STlgegG056UAeOaP4VN5Zw20+nyG4mtTbPeE71lg81iq3W3cFPCcsQeODzXTWHgzTtKaztLy5tbAyMksieXLMZDEMoY3DkMSuAgwCc5KkZr2yXQ5NISC3sGH2i7l3X815btF9oCErJGXTI2GRsqoxjb+Fc9DompQancwvA99LB5azm1juFXEwL+RAGlMZlCgZO0N6ZOAADa0yCO3tUMdm7WfkTXCyzALbwkDEccscceJCzjO0Hcc9Bg14/4s1iLSo5Xubqe1RZBKjKX+xxu4LGOOFQSIRkc4wMnuK9g1meTRNBuBPDJYReaEKHZAY4/LLqLVJXO+V3AVmfHXivj34ieKra/lmgtDcAbI1ewmZViTcDtJuX4ZDkk9sng9gAcjrvie81C4+wvBaQx3iube82CLzgWwksFyh/dsc/xDvnHUVz4s2ublEYImI4FdwpkaBs4MjTRj96GJ5z04z1pdGWe7kbToNNNzcyyIFSeYxwpFnogJJgX0IYFs8qRiuz1Xw0ujwbbjTpfts21oCZWaCOFsCVFkXAcK5G0YGccCgChosaWur3MciCCEpGktwira79nKSZDZw2cDjtzXpkOm6dazpLOkNxBPtJiScvPHCVLPJ5jfLnttBzg5wR08fvr+HTzGiM80nkyxm4YASmcnLRTxP8AKkC8bdxDY5xmtbTNSu7iDZK4W4gQNbxQuokkkCgqoaV9rw4PRSSQelAHsevaPZy2UEyMjuipLFJJIiIiKM26nHKtGVyTgEnqcdfEPEfiltHuEuLK8+1rJvjacTONsmQHEqI6qUBzgAcfWtLWfE14I3h8pUbeouYhcsJPtIjCllAyFtskHAPbj28S1MzrNcS3ECvLcmTzEVvMtwjcebGP4DtHPuOeaAOiutfS/wAtM+6IyHfJIWCeYw5MYLE+WcfNXB6n4nW0iurSC8WaJpJI/Nhi3SQq4O6CEsuEhyOSOueKNUe3ttPhgimjb92rh4rgll3AnaUTIAK5yT3Ug4rzgzPeS3EEKN+9KRxjgyIV+75jdFDMDjdigD1b4TeFZ/GnizQtKtzLLcajqMUItoZ227d3/Lyjrkw9d2evOOlf0zfAX4VwfCrwFb7LG2GqXkEaagguYbWFYY/nBjfY22E4GckDI61+dH/BPf8AZ3gn0tviD4isRHctcrHayuUgCyYDQhJeS2R1HU/y/THxnrdxZWVxo1nJtVrVRJFENqRBsh9ru26WMhfmXa3JyABQB5T8Vbm31u3uNLGsrO677+S1tltR5EkhK+RtdV88YChCBk++a+EfiJeWvhiK8VbcF7i3ijzbmSKLdF88kc1tJGPKnzjPoc9O/wBIeJklhWW9tmSCygZDLdXVyjTJcox2xIWbe0SEllUgckDFfnn+0p47NnZNanV452naWNAo2Xm9ySXkKY3NkjjryARQB82/EbxkfEmswPC3lpbmWJ18wibeMqBvBO9evGOfrxXgd5f38V9LYpm7gZkebzAu6F2OCkJOMEHGe47+tUbjWJFbDIssyuxZyXEhUnhi/QOecc54r0v4T+DtQ8eeMNA02G3eWKbU7Z5o0iV/MjEyjF3NIRgZOP7vPvQB98fsVfBaLWbyDxhrNoI5oS7adayWKzdFG2cFvvl1OAccY/Gv021VJZLE6dfNeWyI80DTz2phdodvywW21HV1LAALgEKK9L+Evw80L4d/D+K1nt4rZI7XzbmVYBvjNymFMLxyDOG7Lxg8HtXOeIrm2uZYrTSLiOe5t2SWO2m8yQyM6/eeCXguI8kHIHHrQB8y6veWmmWmoC0WTy1kaxubcr5M037seW3lP9xSTk8jdg8V+ePxs8bW+li4thdm6kuLlxJD5QWWxaJQAFUkghVwcjPTPHf7x+M+qSeFLW7vr1o9NmiWd4JZnZor47GILZX5JVJbCnoD1xX4veNtYv8AxR4iur6e5F95rNNA1tMkjlQ20xuincTswucY7+tACWsV7rt5FJYyyG3DSy3V5eCJpYHmVsmGONzuUrnAIOMjOMVq3FvqESXay+TLbSW4RfJwPs0ScCcLnZLLuGWUEt6DiuZs7u60i6iCxwgSRsfLUea0auuAswR/mcAYwMnjkena2N5LHZqYooQqQyyPbSlSJZnfgohYsOWyR1BxmgDzjULazeMHzCDbAs8zAhJBgh1+zqP9ax+6cYzzxWNoV6q6pZrcebNb2twTCrHy5o03AK/JGOM5zzg471seIZMTtDMywmRA0jKmUdmO5sFed/p2+WuctobK3uQbdnlupzGIYvnY+UWG4kY+VzjnOOlAH9Xf7HP/AAUsn+GXwosvDFncQJqdppVroul2jNKBFviSMzRQrwYxD82cfeORzXaeMj4i+O9nqfih/EF7qF3qCTTqySRzo8yAusIkeQiJdrHCj7xXHBr+X251XWdGttJu9NF7GsbwBlhuis1vKihgcx52ptyCDx7+v7B/An9piw8N/DixtL2G7uLmGxguo3iuP3n2gZ/du4iOGJ3H5iOv0oA+w/hl8IDpltfwa1diW5gLnyrNmtkSYqTGbtN5VZC7jLjAGSOtfFH7WGlf2XrLaMIoY1tLhJt0sBWGSRQrxKt2rZnBKncCOCB0BFdBc/tkaj9rvbq1aC3S6SOCKSYoJY4RJueK5CyorTlxhGIBwvGc18WfGz4n3PxB1yIOl1532jesqXj+YzzsDIPIklJYMc8jIAHy8UAP0PWb+K+vBfLbysbSV4pYJNn2V5MFiDLjcgXGQM+1P8Q6LNrllJdyeQ0UVoogYk/6XMykrgRksqAgZ6dMfXlNGeNiYg32idWUFWO1rfy/lVZQ2C8J2jOevevY9OvNMijhhms4Z5pTG9xGkrAWwZVaOaNSdoj3DlevOCOcUAfD+p+Dr+xvRLKZYnuXZYXZdkDOj/dhhIDBTnGWGSOSMV2HhnQJ479TdsYYL04uoXDLCiJnzWMm0IGLLlBnknjOBX0X438O2V7b3uo29vLLdONtvBKglhXBjHn2iDiAlc9SDnnGenikWp3Bm/sk2phYrtabUZ/MgWC2+dgsaDHncYAznpzQB7z4I07QIGFpZNKt7qSiOPILMjK53NJFgiXcB8p6jtXZ+KNQGjafGs7xHdK6GNQBeR3DkxxTo/dAi/dfhenHbw/whIjTw6nJcXD2lvJInnSfujCI1GxEhEuQGP3WAPqea3vGGpXU+zF9K1tHCstrBCUkxFMR5y3DNCG8zIyXPyjg7sc0AZt9qr2U14hmKxXuwGeCMlBOrZJEqr5ZkVchtpyevPU0ZY7R9LzDJbwTIz+RdECWacMAVLXLHBickg85HQe+RZ6tbsP31yXs7WXy1t8F3j8xdhkn3ABySSAw6g9+KtTz216kNvpQKyxXCRAy7kTy0UiREhZBs4JAIBGeScdQDg47GVJ5Jbid3lmkWzjEYkYRSthwxzHz1XGeo+tal2TZW8Bu7dbW5SSVHmcQibbKfLW4UFCfMbJCA89wK3dQis1urd4L6T9xukuIbgossbIdxCt0luPlIBPY49q841q8GqXs8sEWxbmWFcTySNKNjY8wKfujaBjpzzjuQB1xqjR3hnM4eKOPyRHcMjM0SAnzJuABL0wR+ZrcOq2j2sV5Zqk1zbsJ1QhYRGxwHjZsBZVEYyCPTHJ4rhJILq3u7yJmWSSJJIZYpiWRlYnY6BAdrYPTOeppz2SW1xvfbObi3jcojyhIXKj5RgY3AjkH8qAPa7TVxPeSqJWgUwSXAkZYXiSTyVaSNS2TksRggYXpS2l5BZ3UepTBXeJnZkxxeee67Y1kbhzggEgkDt6V5Lol5d3c5mlEghgkntVlYgRRll/1bKq5kBG3kEgYr2TS9PnvtNtrSW0idp2jMhY/aHHkgN5lrGHO4BRzz39egB0U92GVP7OtRCpMzyW4Yy7bp+YpJUjz5kY5GVzjBJ4zWhotxm0mlvjE7W7uy2qiUeaINrGEGQAiIsTz90AYz6aVlYWqW00MSPKz7ZEEUsZSTZkSi4bcGs4s9QcegzXJ/wBoCxvGtoWtI7hi7x28KNJLFuVkYtK33oVjBOCM8DGaANTxE2mapPG0caRW8bi4L2YeMx7IUIhjBCruMhJYscA56Vx/iG1glkS9W6m823eK2M0sbSyIJMfunjiQmUbSPmQMAOS2BzZXUG1Rr2OSaC6W/KBjCVjhKOREBCy48k5jJIYDFaU+l39sHghNlGLJtzXEsEtwXMUS7yS3LOUOAQMEnCk0Acwliun3TPJbtd3KyJLZlrllgkSfEUkbon3Bk7s9PXuB3mmiCUtE0YjG0pDb2zifZIzlZpXueioGJxuxjp7Vwkl7p2o3K6fdzqlvHGII5fJDYuSSypb7WBBwSc5PPHXpsafaX9sLYWLi42NHAJrgBFmjSQho5Iyw2rt6jOTgnuaAO6m0e3S6jkVZE0+GGFWublsoskr4aWGFB++UNxuGQSevWn3Vtcxm1gXCQpHcpOiyEiaXfiO4ijkbEchAzwT15xV2UwWdnKbmO0lnkjDW5gRnEDRJvKtDvKtb5xtC5YkZxU9sdOk06xnvFMmoXqCZIMi1YhmIWeRJWHkpjbheCRyRQBd0rw8bi4jne+t0DWMpmQCV3mit1DM0jqSInALBuAxIOAa1SUtLTybZEBe8WGxuYCXKhiGCxSZUE7T1cDBOOSKyUu49Jglvba5lmnDhVb5HiiZ/l8tEUnfFnltx+bdXew6GJdPWfUFjMGoshit0QiKzuyFIllVcE7pHJUR5yBxQBg22kwCe4Fw2oSwvMinzrphIrDJkIjjLb4yysR1HPvzs3cFvF5sSQz2ttFFObie5iSR0mJX7IGVwMxOrrwOasWdpqWnstvcS29vPu+xwFbWN0uYiGKTKGclJCzAAEBzuzisPUbrVNP1FoNQWVlM8bfvVLRwRgEFjbAEGRmWPbuO3kYPFAFaOzttH1G3lc3zpGIXlaFFgt41kG/ITJLbpi5IGSAee1eng2OtQ/aI7iPyhdLJNNn/SGn2ghYwVBLBMK3P3uOCK40RRXen+aJXgmmdmiby0CzzSsFjt8k7ocFeS4ABPI5FV4YWsDc28891YPM11fxWq+TcXMEmFFxMw3/vIQTuUKCQGBxQB69PALTTZ547qGeFvLge3klAuLZWkLLG8e87gX59O1ZtpbTvdTwC6gtUlihupb2RjGZoXUhl+b5mkG3KqBnB4yBmuL0O4e1MsEsovmniklsmuEjRroIvmJPcqYyY8g5BOB0IPSuytFkubKx1mdo0FtOI/sCqC4ec/uJE+Ubo2DSAbuAVx6UAVta0iKzR5zcRSpmJXjdfLuL2NmGPs8iNtBKsAx6nGTXL3EEDqDLayxOIlRppEby4kgD+SJGXLAKozvUYZmxzXqeqwQKkdq9nbxebYiVJri4jNxIRk/uo5GCINgAyDxt5xmvO7yJ7l0tbW7knulhAeCZoRDPbzMJnlkZHw4VlVcAkjOSMUAeTaj4JTXrW7jNl9tjkBkZjKftEIIkjQAHBYAISE/iHQdK+PfG/w9fQLhydPkhtJLh7Y3EYbZMMFTPsI+WOQgBwvAOc44r9FLS/udNje2n3WVu9yltAbXDNcNzHK8twwKhEVnwc43LjOTXmnxF0J7vTobOYzJ5X2m4jkLRk3kcGXDFpf9VI+7YrHCYTrk0AflPrel3dpJuWHctvNOR8rFC7NtcLn7vysDg9M4rlri2VS8P2fdLHGhUEl3Z1O91Rc4J2npxx19/qPV9AWNLwXKLNbfaLgRoUZZohsGDKcfM+4Hdz1z2rwm4iuorm6uFRdgIMUaADO3ajMI3HGUGOOvXvQByd3G5CB1MEcqJGiyBUkIY7vM/2cDIGfT65a0TIzJKjrGihARgmQkfJK2GyVyRj69elWmtphIIraISSSSecEmLO8KyMzBRuyAo9OwHWr0tpqNzBJIUjY+WUO5l3hR0b5TgkLjH+NAGYstzpot9yCQglsxCNQpkAIAJJzISfu9T6d66rQdeW01G3uZGVow0f2iNsO8yOSHidTkI4IAA68dM1wdzJOCLIEmV1U+YqsRG0S7VOGXIk2KcdhnP0qxttnjnhJcoIpJAJBkyLkNI3PLbuSD6nFAH3t4b8XoLaIXkkUFneGMWgt3jkKCQbdlx5jDyJFIGDweMdBXptpJJCiPdyljAylgksvmSxThTBIkbIVeQAoH8ssDjg4r4R8H6jJKRYresssxM0pd0e3Mitu253fIQOPqO/NfT/hbxHe3sH2OOYK6oqMkd5FJ9omhA8uPdKT9nzGFxjgnvnOAD2pLeG9QvJEReRiVo50aVkaERx+U0KoP3O2QnIbBDAr1qlPf3dpL5E8kd9b26vKCsQBfHzSiZnGVI3E4YckEAZ4ra0u8sjBCLjzrS+uo4kXbIsu1+P3e3HzMWcjbywZegri/F+kDTJlaHUb4SXMcsWZo2WWGSF2bbIpG1i7Ng57fhQA6PXphemZbmGO1Ks/lwu0DReXsEUwfjEgTPUgcda+1f2ef2iZfDN9YaZcXgYyXZisnjmCSG1aSEpcOEbJOUYlm4yOvTP576boWqXrFR5QEh+zmOZXAlj2fvGhdW/1hKkkdAXIHFbmlw3ehavFeefbiPTYolYNhLiM8JEqnOP4QCo+Y4yRQB/YV+z38SdO8baaY57u3v4LoWtpcWF+0JaS4SLC3Ebh+CDuHuEzzkZ6Tx58OF8m7a9LXcBLTafccLbx7DujWSMNmSMROoGSMFPy/nM+DH7TXiXwfreh3EF7vs0NskMQnSM288UheW6Mi4ZA0bbcEn6ADA/fn4Eftf8Aw8+I9naafrOox/2uY4rKWG6QBIHYLKFXzyUnDgEiQMQQQTjpQBy8/gO7Gk3NoUGnXixEx3ZCtH9nyf36+YdwBgCBuCMg4PepPD3g1EhhfUYj5DyBDdzlooBBaoEjZUEeGgYqCefn7eg+79Y8HaFrmlG70OOBor1mummSVJWkV12ooDH5FAxiMcHH5eM+ItDNj4fNgys0C3CrdzqGeWC3BVSq2ySASIwUkZxtY9Mc0AYGlacbeJZporeaFmhWIAoHESmKBZreMfdYLvDcZIBz1r0fSxpdtPe3KxxLMkdrDcbwIizF3YS2yDmT5srxk/IeK8SvfFZ0yK70+0QzQwLDNbi9Oy6COc2rIjksrlShJ6jPAxg1WPiS4ijtr2YwyPLKR5ZaTaqoxS7a4GNxKyuwRuhIYjrwAfQ9pOHv7i1v4rNLO5S3kt9sRVpRcQsrsgxtkYpE3uD6ZzXRQroOlokG4zWr7vMD3HmLBJDuRkxkklWA+TGDndyMV4tY6+jR2rPHLcFHht51WVi4SEFxPbxnhkWHftBIOMcZIrpvPjktrq7EL7FTzt08qlsRJhtwY/68sCU7ANg9AaAOu0bUhJeBVja1t7RmdpUb96yjaphSBhnG9geBgHjIxiuk8T/EC2tdJsbae6F3qEOpNC1vKpiuHtxKx+zruADSBAuCCQBwTkV8+6l4n/szR5IbdZrRZI5Lt7m7mIlfzCklvDbvIB5KiRXJOTnGTgmvL7/xhqXiyKWW4dLWazuFuYb9z5j3EzYCCN1UMHJwTzwOfu4oA+lbXx7p+qXt5NNLPptvaOGFnsMxnkjAESybhiNFKgkDliu4A1ga/wCLpo5Pskm+7XUP36X0VwQLcThvmhL4CKSrEqQa+drKTVrOSeS4mnMj3Jubi5t8SNNJE1xCiQiViFTbGcvnPyggYK52nvknt7Q3ccz24RFHly4uGjh82IzNFnJP2gnPHXk8UAfQi+MJNP0qSwvZ4r21mtHSOaIlWt7q1kL5kYHKHcQPlBDkEg81DP4inuLC21IK0ayW8wu7OGSWIM6HyIXVpB1kSJGbnlpPfjwi3199P1mT7I7XamWJha3iCKOFZoxtYySDA3B2JOCAoBzk10uoeI7q98PwWNq9vBfy6lHZxQszed5KzyqshRRzECuVJPKYPU0APvPEdtDdi4nRooyLmB2aRitrNdrtincJy0nltt2noV9MVyd14i8Ty2c9uGSSK38uG2aWBVjazhnEECk+V5jqYYVZSTxJkcdA3U727W7h/twQ2CyxTo8luW2382WtrO44QjJESSbW5JbjNYV6dZvYUmgWR2isY4fNs45LSSSdZ3RWnVhmTdCoYnA2sGJIAJABo+FdSuAyk20oaGKa2v7uQs3KyOyh3UMbeaIuxwoy+/cM8keo2BuTp4ille5MsjTtFBcqStojNBp++7UZkIkUb0+Upgsc5rzrRdFuIijK0mbmaP7bZ3X7x5VuoogrFMjdcbwx3Lu2g5YjpXrWmaFeG6gl02Fnsp3ezmtEmdntPJy4lbK8o/HPKru69aALPhS011pbi/WRrexti0OswNdTxR28shJE0SRxndLLnJkHysjhiRkit/WY4YEaS2NxutSqq1tdSGGaG4QXFxFLLuKySxv5YjwgOCx5610lkryQLDOVt1BY3KyOFLLADHbwEnAnBRYzubgbsA4xUlrp0NzbOsrGXfded9hgTcYJGDxwOAgLSxfuwSVBAJycDBoA83e01TV7uHzbEaY0oW4jnWYSeVLfARgOzIFMKyRE7AMjfkjHJ9Q0vStQ0ixij1Z50uIW89byIrcpLI5eRY4DkhEKkcL6etLNaXEFlFNOiC6YzFWiZfJljjcQwLNHIcoVHHIGWB71u6ne2sdnFFKTts402w43kTbPLmlwzZIUMGx747UAcnLpKuyX32oJe6m0s1tlFkEAjRicI33HZH3N0I3AnHFc5aadc3EN7YT/AGVERlghlmthJIrhFZ7p5SMx5JYjbxjGec12URRo1t4oftJQRRJcj5Etw6RRuszniJZTHkMSMlcHgjNq4spoomvhbu1v9olh80qNkrMTvunwfmYODk48tAQGNAB4Z0O1hvI7W7llj89UQLcMEt55BEpW53g7o02lSOORg816LFdy+EXuYdNWyldkz9qcCaCXzMNIS2cKURuCcfd9ciuItpJI4lkuPMcSKsMk7IGjjV41WIqV+6wXAI7EEDtUOovJbK9rGZXtWSHc7tuVgzAsRtbg44x7c96AMnxxrk3mQ3Vust8sTDe8aGXYZVBYxMuSAHLE5woGc8iuctjdhg0jWs0U1u9xKY/Mja3nhiR45CZcIf3cpBfnBTCgjGauuR3dlbyxmaQB7jZFBGjt5KuQRc/IvEZiYAqTkkbsYway4IlntlssXfnwtcJc3YlVoXWQARwI0TYfgEEfw4we4oA7LV00PUbJNO026S6IghM0zSfLFKiKSWJIyW6577+OeK4e4sbyOwZGtv8ASA908SAGNmIEcMEzu6/IiJuOB97zM9c11mlwQySzPHDiZFjtpAsaBZwkcQid41HWMFecdB1rf160ls7eO+1aaMwC3txbCaXyy7S/JuWOHLbiAvDcAcHkYoA4vw74ZttUU2d5K1tNCzrDFEiiWNnVpI5IplG502LycYB/DPLavp2oaPqlrbLYpcQCRLq2ubmWOWGSIxfM24gESMySAjkqVORivZbK5srNLS+mh2SWyRz74STPE5VT50m4fvISsnKjPX5c1xHjbVbe7uYJ0SHe9yYo5Cki74haxeXMIlXEI3ueoGfvHrQB5Vq9vYatDaRK8ls1ubi4Wxw7BZbpw8JeZ1BMG5n4J6Y7YrA1DS7e7urCG4lkEdszIzwSmOQTmQiFvkYho8Ejjoorr9Q0i5gu7UQ3Rdrq3R3TyEAkjQhRFFJIR5gDKee2D2FY+pJcJbC+NtItzZfaUtm3qkqzTvshXYvysoZHJY5wPwoAhn8MWuiLNexBLeUiVYQjm6mn3jH2jO0gLuPPPXr14i0O4vDLDE8EsVzYZmWSFE8mVZTJ5gKA/u7jBA+fC8H3FUrq81CVbm6vrmdIJbKCGIko6i6yNiwlPukkHcOMkj0rE0y/vLW5uba1jN3dXcaq11cGUOkJZvOygGJHRyy4xj5Qc80Adw+ozT3hkIZPKLN8i5kWZlEbOsa5DcbvXJzjisy6voIr4sJjLdWiq7KxmCJDndLJLsGYZMknHrnPNWtDhmheTV2CPa29zGimZitwWiyt4isR90F4iqgEfOD71k3mqKLy6ne3hWwmKieLESS7/NZwN4bJlOQGHQkHPNAHRDQ5Asur211Gy3lu5xPMZoopHi3QRq2MFmG8lT043EdK+evHcbaeDC6MjPNHbTRvIEW6kRmPnBY3PlptbAOACR1Iwa9QvdU1K+urqwtnisoLmOJVtCFIEAZS7Q5cbZWhLAse5wO1eOeJbG8to72GaV/ImU+VFJOZprOLeBJNC+GJ3JwwySOcewBxl95P9lXSWQAuUuLbyVlk3JuYDz0gYhWjBXjjC7lPOOvlOv6rCLRbdLpFQ3vmvHJbiWfEWwrDMyk7ITKHUbsZGD0Nd/dW10GWCCMi2QBpLz533QIh2NKrAEgAqucZwM9TXinjGymlY/Ybi5gFykaXSWsaMkflSF2mSSUgyZypYDJGeRQB5/458SKVc3Rto7K5LGSZ7ZJI1mQMibYmYASFTtBBHEYOOa/PrxjKI7++vJXMQga5FkAgDTRzNsWRlZ+OGY8/hX2J4tik2XELamZjMrukV1HHHGSvSfc+AhJxjHUnjOTXyh4psVvb1XaJpIHX7NLukUor/McskxG1SEJGOMHtQBleArC5vZh5Lz/YNJUXal7SUJeTvgMkczKAu1GJK5PQtiveNM8RWrsun6QJJNSZoJ7iN50uDD5LDzY0gZslW68jI28cHn590nxXNpWLCynWwgMxikiCvIH2sEWWCIKfLJKncemOc17x4FsdInvJZFvEFy0i3N3e20LGUlIBJL8yrlo9xVcqCCcjqDgA9TsYLdoPtl1NJbG2E8lzB5bLBcPcSCTdbq6glyyMH7ADnAxmveeJrDTLi9v7ewe/nndFSIgRpbZQqi2yhsja7AdDknIyM45/VPEP26/jtbh4kito5IiZYVAZniaMYnL7VLDb24Jye9ZF5HbxTWNvbR3lxfiYXCxrcfaIZodv7s7o1RGUFmBBJ+7yB3AO9F2viESRSW8kFpbQWxK6i6XywXca7R5cMa7gSxQA49/euVY6fo0tyk0MubmVFkJtwqwkqMyiRsfIRkYTIUDJNV11Ce8uIrOAR2JtywkC+Wsuoy7kGDhh8yHOMjnAxnOa9SutHsLuazkkRYprawYNFOuZL64l+RlEZ6s2SQRnp1oA890qXfe6Y0DmyRLmXYZ7szR3EUaPKssLy43YG3A9RgZrsBJdaxFNaEBY54fNAl3N5sSkiS5zBnazSA4BOfl/P3H4b/sy+NviNqVnb6fDLaactxGC0SKuBKgOWicYP7squcjketfsZ+zv/wAE5PCzmS+8T2zNFNBFDJb3ER86UiNcqhkGIlZ1Y4B7mgD8G9K0fWbrMVro2pyhU2FY7FrhJ0jU7bkMqEhGDdOoHHaus0P4ZePfNtZdM8M6iIZZvtCmG3nCZJDu8ilMhtvG0cZBz1Ir+ufwb+yJ8LvDllDFp3hTT4nhhEQlaGNpJ2GI+XKHaNo5z6GvSdK/Z78A6ZK0g0XTzIzMSDbx7UB6gbo/RRxgZoA/l48C/Bv4lale/wBoTeHNYtbady6f6PIwkKRlVm2BTsOQeODx6nNfRfhn4TfFGGK3ax0rV43aaRI/MtCY9ufLMwjkyTIWL+3y5r+i6w+GPhKxVFi0yzQQuSSI1OD0wEKjI6dMdavf8IV4bjkdYrSKIyHJ8uKLGOTlf7pzjtnPWgD8HIPgJ8UNYQ2Uun3sEkQh8yMxzJgiQk78DKBl5wOmeeK0bz9j/wCI2pRxPaLKske8f6apjQbnDEJz8/8AFgn296/eiz8N6Tbxsxsk+dSkThU3ucFd0mTlsEdeetSxaRYu5EdtEOgAKKTkYBBB4zkew4oA/BOT9hT4gXNvFJDcEyyTxLMA4BjT7zzKVPXdxgf/AF63tT/Y38Z6XFFatb31z5UQllvEQS71YhpIZdrZkTcOB+mK/dRLW3UlI0CsP4NiIoA4yNvQc/nUws7LnzFRt6YcCMPznrk9MDA/woA/CKD4G+OPD1q89vb6kLe3icR272snKsCGaPePvDpg8eh5xWzofwk8T6vClne6bqCST3CRLHsk2sJGG2WVhxtxzjqPSv25fQdFu0aOSzR8qwffGNvPICBeF/xqvB4W0aO4j2WMUQVsoVUE71wFzgHk0AeE/Az4Nw+B9EsoGiZptommEiqNr4ydqtg43HHX+HjnFfXFlZiGFAioAANoRdpx06nv+NFlaooQKoCAFRuAYFiAAMDnqDntW0VVVC9HAO5QCFBB9+gxQBlXCoA5ZBzgZJLMSPvFtp47flX84X/Bxloemah+xJr2o3enQT3WkanZXGnTtAHmtLiaby3kgaUg/Mn3xxnGPWv6RZ+mduF7nIySeMgfj3r8SP8AguJ4WsfE37DPxcjvy0Ys9Bub2GdIWuHhuLZvMiKqFbYCN209V6HFAH+YBcWnll445wkkoAfCBDFnnPoDyO/HPTrWK8RjaM7WnnikOd7r+8zg7jlvlHB64zmuiW2AYoGaKUvIFYgsXaMkqMyDrgAnPQ9fWs+/hlZ5DMrJMEjTKqPMZUzmUqnr6jjk9qAMvfJ5rvENsnzK6Z2hweBGpXjAx3IzxWm95FIDHcqxRTFJ5ivlw6x4EflfdClgMn2rMjhZIyhmDksXJyM54JGR19/c1YAgcc+YXbcWCqCo2crg578f56gCouRvKiMnO1+xYZK4OMfT3pp8uBjuJlV433luA7kHagB+6ASMHGOadAyStkBvs6OxJUEsG5JaQY+U/XIp6wRTylJJRIoOY3yAA2cANnheSff1oArqWKtLJtAUjaVKhVJJ2gZ5Y4/Ed63tNuxOoimQMrYQySECRdvI2HOfX6Z9BWJNazxShSoktoyspCMGy/AycZyBg/y9asW82HjMgKfMFXGThQeDx0/z60AfX/wF1+fTNeSDEW1grSJOqFtpcFNjFsPwQcgHJA6V93jUrua3RZoJ/tHnLeafP5yKs4I5t52ViRBs6KwAwcV+Zfwr1fTtM8RWs8szSu3lou5GKxKGGJEO3GWxyD0zxX6LSXttPpEF9bWatIsKyKVZ9hbH3FkY7Sw3dsfzoA3rbXzb/a7O/Ma2qLFO9pbxRoYwdwItpUyZJMhQe5Bz2Nc5reuyajvtLeWaCSJMIoK7m8zPl/aGB3tB5MZJwCMn3rkbjXpI/KTH2YXZeGXMYy8sa7pcXHO0Ejgg49DzXIf2pe291bAqLOSQBrWeaTzblwxlUx3G7llByBnjnigDqp9blvre7h+drm2VZIYo0CyShAFeMt/y0YYOO6gc+2V58t9C1vFCyOmJpZ3YRRJIkf7u3SPGW2yDhuhJx1rLN87veXLMYWKvEEwIfOu42wwDn/VO45689utVLaNlYXU8k0WmBJWjt41lmYyowC5dRyA4LYyTzigCW5utRuFM4kF1LKymG3EMaR2ssQHnG4dmJaMoc7uhPH0uw6JqsK3jzvGba+SE3clsiYtZHB8iC134DK5HzEc8cg1FZxOZ3kjEqIwMzxskcUdzbYDKke5txQynDBc7R1xU+t/2hIttBO+xI/sUssUkrRiBTKZRNBGCA0MUeEyemMZyKAPNNThgDW6WccjJbvK08UysIlkeZkmXBAJKxKGA+7ngZrANxLBFcReeqLJeCeeIYaFYMnawY8KysQDj9K9L8QaXA1xNNYqVjYJJOIpo/MuZXwE2pu/d7ickjgn1rz/UNIuYAdPuI2M7q0jggFljLD9xIE67+oPfsaAN601GK2tmu4EF+sbBpVErSNPAEEVxJtdsxvsAU4zjGfevTPDXjBJIYktpEsI0YiGbKSwyRiAApPL/AAvnjB5yOlfOxguDco32lERA1rarHHlIiM+bHMhwAcAjLUia7NZxXFuwaS3SVI1jSJUjSaM7BIbYAZJK8sM5980AfdOjeL2vVXdeteebdRm3liEcq2k9t+5Y+W6gtGWV8L0Y12OoR3GqLa2sH2K8VkknLvNBE9+LdzINxEuYXZGJ+YjIHGeK+KNC8UXml263zAJ9smtoj9pLKrgMWNyFiGUSORtwyA0mRkEk17P4G8YafA7C51Mxyh5ViS4g8qO6klxHHLFJHuEsQwQQSrEDlQaAOz1HQfsd7MdKhEuydSxkby4kAJzG7AEMxiOfmIJPvxXoMPh5ntLJ9MzPbvczWlyYw+6FRGVkt4w4zCWRc7j97oCT1ybfXob1pxDfRErcJC5twlkLlDCFhhELIxkjXGC4K++D06zR/EFnp9zbGNLS8W6EbobSaRHF7DIxuIZvN+QOkrMgYjcVT75OCQDzyLT7QXdxdNHczNELoRTRNPBAsYmfyYnAkHzeUACxx9c4rx3xlFbX0OovZTraTh/tzXK3RKeRZRYt7Fn3EKuPvgnIIIbJr2rxRrUAieGGSPzGDpJNBJ9nhErnzGjeIn50CjBZiBkbSd2a+etYubW9aURvdtYXqahbx+TFG0PniMF4DCeYSXyQT8o6BjwSAeGXl5eR3UUrJa3EBzHEkbEyzS/MGa3aTBtpiQd4HGQcDArS0KZ0Au7dUtGuU81lmw7NJJK8ckatIQJJdoAZyBlhzg1l6zbz2EbiaRRagRqQiMl1JcvO+2J40DAgDgMpGSOcVn6NeeUbKK0WaKOB5IjbTjzJLqR5We5ilXn7PFnLbuAPu5zQB7Xpc8Gn2NrHeRyLLqU8t1I0skQikto1KZvAGypkO3GOOMjgg1zkzRBdVh1G8g857iO4hUSzmFj5YfzkKqfMOGA2A5OemK0dKWK704tJFDIjCW0uAkjs0amAJYxrCSS2Z0ZQ3HI561yGpyTu01uxlt4o5lmMLJbp57w2yRBIpH/1KJjnnBxgZoAfaymKCRzcCeeLzHgtoWRvshZj8oVjkRlDhSR061QmvLS4hlcB11BriCCK1SJw9uvkzq5VQNssvmMcnnnJ7VXuJbSC5Fst6Ptl3EubpNscXkxKAySogxMwAwOhzyRmqy3tnPeFoFnLWUUH2e4ACrJJkqWVRy4UMMnnB70Aaekyz3sskDxtLHNaTQq11E32oPFiVXePGR+8yASMHtxSTbJYhJIiMBH8ltGTEVlilAa4mHBUDkFW4qfS5NWfUbO2jUSRxLODcbVhlKiNhIHmUnzVDDC+mMHngRTRKH8uBIftzWtyjJNuLyQrKfOBeTBV1UkE9+3WgDqbOcyMLmAWbfakurWaGIiT/RVjESNFgAPIZFBIXO3dzxUn9mrIge4dRPawqxkESyeYW5WNQmfKKgYyeOOp4Nc7a2drBIUkWUhIYVtjG7xpbxsgHmK4xuJIyc/eznvXR6TPM/m6dEWV2S5eSeF44gxgiQxQvJOeULbsY5IJoAqvJM1y0ssp2tFHHHMhWWVVQAsjR4AXaRzjnitjS7iKS7tjaySW0hnuZLjUpVa4hlRMmRRFj5FcELz0244xVcadeAi6WCKSWRpEjJ3Zt532s8Cx4/fH94o7+tUZLi+jm8i3eaK9WMQlLaNcFojmdXRjgoZC4J64A6UAdJLq8FrqR3XTXcUcMcqpGsDjzwxad1cN8luw+53QtjA6Viay1tepJqlvi3ASdWglV3K3ErNLBHG4GCmxhgnr3Oa55oZDII4ntA8Syrc72YTMEBZrVGBwSGD/AJY+ubqMsraWZZjPDa+fbvbTLmQGJQEnMyL1KyKVHoMHpigBmmX91cuEeGdAR/rLc7J4QkfzCRONwLA8EdvSqiW9rLIJJXIuEdjHdyMMRSzuf3TxJ/eI69vyrTsJYbyJ54Glj8+E+TLGjPJdJCCXZDjO4FdpAGehPUVj3YmjlIt0ht4btvMeKV1kdWEYKhmB4YuOO470AdDpGmzF9QvLaQQkohdLZz57rH8owsvDxlQPujgd+OJr2/nnRbOAFFhNo1xE20Mktu5ZGWRcMu/Klh3HTjNZUGpppMH703f2yaMhEC7xCygBFbcMYaLBBPcY9auiZGtriSS9WPyokdI4/L+2z+aFZo4xu/eEEkHrtHAoAtWmr3cFxdrePFeXTpBJbpbSJHC6wkGYlQC0rgk443fjmte9tozbi5mknW4mlzJYiEfbHMj7ll355jUk+nTBrkbfTY4pRJE+BKIlZL6EQx+fKSwWCRiGiUPjLHGccZzxv6fPqFzeeU5gAsYXVpYmleBAV3u8bRyK8rbyw4yB696AJ73fOhsoJbmSKxsfOllMi8urEzRiFcASsBGo25+7k1YtLZp9PY7XtrnzUniuGme4hiyF3pcJGv8AosvzAEnC56nNZC7p53mFxczZDy3SQKWSZGAA8veOoJbjJ579z0lpOiQXQlRk0u7ia3N7buqXQKtGQ9zGflYrjkLluD7UAPmsI9Uhjnt5orKS3lPnhSzpLLCFEkjE/ugpJBbLchhtyQaS8hmtrKaJJVvbiaWKdZldWi+zldmEXJ3EADK9eOeanv20qPNhbreKLeHzJYkmeK3vEki3tOkZXe0ruq8YwC2BkDIxYYlj23ECypbOWleBX817VQgMRPJwPMzuHseMdAC7AwsTHdC8uA5AijVYQixLJGB5RjJ/dl8EgkA85z0rMur5riVLWe3EotkWSFrjy2m3EhyjHfyduOvpTzdXE0XnXksIWe5jiaKNkwyw7WE8yg7kYouBjj+jYrYaneXttYJvU4eCbuYmGAElPBwMfkKALenXdjqQu0u7OGxnkU2wdIihKLtaGWTzG2gcdj2+lbGn+FxqdzHZ2DtN9qiWaW/dcx74pCmyIFsRJheWB+bPTNVbLwvercwm8VZIlKq7ecjmS38tiGCqxywI2+vFfR3wt0GzCQW0FlLcK4iP2h2EbW58wNIqqSBt2ZIB54z60Ad98M/hvb2lvDYvaXdq1yAzXNvErm5SYrm3dCuWJdcg9gRmv1c/Z+/ZL1TWpodX1CzMNokKSQs6xszgxk+UsROHmVNuVAzzXFfsz/BS68Yawtzbh0023vIlZ7i2V1RYfmZ0aToDzgjjJwOlfun4K0S08DaTZWb239pre27LaooRLm2khjBV1jxiP+I5wufX1APl/SPAuieCvs0klgWW1s4bdY1iDqxOdruAAUdnA4x3/PM1rxK1ys+mx2oL4lEbpAY0tp4l3qFPBEq8YLcDFer+LbSPV9Qna2luLeIyO93cphSoDbUtz5hwVBySVOcg4rzdfDY+2PpoDsJ90i3mWLTvuwVTv0HJ6HpQB8t+I/FutpLNBd3VxPZxIxuLS/lZXUvuReYMkhSFbOfmHHtWRpeseLdWuIY9GtN146LCotZTJC8TD/j4uISDtAXqXxX0zffCQXWpvqFvFysYBeRUuFmL4VnjQ/xL6Nitzw14GSOeWTTrG3s7MD7LqbpmAvOq4/cA8jc2cjOMtgCgD5+Flr+rwWelXlgsNyzSSXMzwkxT8+W7I8YHkxDqegOa3P8AhVl7PbnyWe1lNtKpj3+fBLLCAYBApz95Vz7ZFfXVj4VtJFtLFLHzTCGlWXBaUqDzG+OTD8p3Cu1i0SyjktrW2sVigtyUuSCvlku252MjnMRBHHIyDxQB8DaP8J57iw8u5t7+G5u2aKd5Iv3V3KSdkKgvwTgAV3Np8HY5dZsbK7s3jbT2TCvACmWUAeZKOMZ/hY84z0r7XvNGtIpL0NbR4S1t5LWXajxBlPXzIzhFjXJJ65HvUdoIpRczSK4inaBGYIvmTSW+TvgZhkWwGVPc7qAPJdD+G+j6XttXt1kW3jaaLyiYy15IGJDq2FkQLn7vpXWx6Ylgq3Ye4nlvCtvFbS4m3qy/6QUVRhEVACu/gE9K72fVrFLJpDHBbmOZmX5fNVcp5Xluw58wKWO3rnpzxXN3F9HDbFra9+zxFTbm5jWPyI3cjzJFE3MUhTj6jp6AHHXuiaYt01/dug3mJVlli3TkIN8kARVIGEHfrjrUcIR7a/07O/TnMZaxaZVntghBTy5N37lWON4OCemCTRLr9g1vFBLKCYHlnPnbZGkTzAqTkgdTxtHU54NZM+um5lhksls3W5kaJZY0KXV3E5CRidMblmycDIB2/MxagDtLWysoHN5aoFdoYYrhGUvFJmNgiiXCrEfJBXg56Y61r6cl3bXB/tG7W2tUhWTTpZJYVt4SX3KJIt2JlJJU8dBk8c1wV5f2uhQvpr6gLWC4tfPEE8gkia5aV2VWkXLJKm7AQnc2cKD25pvFU1zbppq/ZpWtLb/R2mtJmV5WU/8AHtE4DWv7v5wzjaccHHQA96sdRY5EtyZ59Q3tZ3Ak8y3tXg/1xjeEnyw2OM0mu+J7eK3Z7c3YMsUNtcFYY1DxoQHkyzfd6jHQ5+9XkfhXWH09II9SNvcWcKyXASByW3S5wqkdS3Yd8+1W9S1ud7W5vLXUvtduLdhDp1xHHGTC/RRdOAwPGOn8PrQBvp49sHivo3nhSbdj5bl080QtsjjMTgEMzZBOKzbXxvc/uZlIit3BiWdySkgmLyXFlImMR3QlRgmRkAZ6V41f3tlbWd19l0xbqe6hFzFkMQJ0k3yo0nVML0JxkfL05rL0q91V5J/OjhtbJ3aWOMyM/wBi3IhheSRpsyLzJyASmOM0AfRf/CQXV1b2UlrIiz26zTGWaHe1t5jBFu4gDhrmM4wG+U54rCutNvJINSu3giubuS2kFsD5w/tSE7Vuo2UpjzxcuGB4zyB044rRWv57W4t5WdVvB58l/byCTyoPNAwNpzu68dcnpmuvuLq+0y4urRdSijiu2gZpLhmniBkVoZI4UxthJSVyAp5eMNQB51qEnkFrebT7d5Jba0U2rMTLGDgr5Ltwq49xjFY83hvUre7tYtQeW5tbKMNIlgA1zHZ3VyNvnRc+ascXIIznOK9QeLT55A9uyXsRKzP5kZW6V0GVVtw+WDBBwewz0qFtNurSV9RfVGi0+EQzZ+Q3ETTk/wCjXUp/10A5xjigDK0jS4rCyu5rWza8uI7+OK4SQKiiCSfMlwAv35goyQOg5xjFdBbahHbWcMykG5uLxoZI1iZJLeSQNuBdhzbqI2w/XOMHmrFjbRafNLPMzS2ctoJIZZA4jju0uCZYwwGBJIegfkqdtEl5HAyPE6Ye3NuYBbiR3zNLIJS6ghJfInj4POW29QaAEvYIVgM269trK+uY2kuHYSNHMqeZGgVWx5G3PGK0mfTbp5LOJ4or6G3t1ijjmmhhuNriYG7iA+VTcfNlT8o4GaoQx3w0+N7ixkeylVFWIM0AVFkw1zsfkTiHqn3h6HArDvLPT5re41eG5uIbm1spLK2VDiOcR42yOOsjZJ6c9aAOZ8RPHPc3dxqml29vcRbbRXE2LqGIrGwjCxnEgw8vXv74rj7GYg3jTyJaobeOCzuTJMqOguwhik2LuLMf9XxwB7ZrqLuzvFa5dmN/fyxq8JkWIRySRt5riVlYiY7yV5I4riIb281H7RY3VqlrKbj7ZbmNT5aM02fK56AyH936dRQBnalq0MM0Npb6k1rKvnNJH5f2gSzDHmC4LfxZxtz0p0EqWcrWdu6LbozyRMrBIrgxzifZd4+9GXdQqHll6VXsvDc4a9vHijW6hvboRXDLvOLkn7LNNv8AlYEAA/3e+O2jNYzXd9DMmlL9p04vcRICY4JYZ4IcM0rH/l3mRhFjIOMn2ANm6Z7mCG5vhbG3gjiit5Utw4jkRMzL0GIvMHA9sjirMeow30yfZSqQI6RyCOMfaVtoYvLaZSePPU52bgSNtcZrQ1G4WBopHSeYTRXEIGyKKMNxG6AbTLn+JsZFd/ZWJ0+CxvbqFkmuLCaJ5kKCK5kk6BIweYgT8x6jPNAD5YHtoZbGGeyVrsM+nNLcM9sLh1DbnjPEj7CPvY5/Svps39nyi1jQJcW88ds4mQxTF5AQXhKDiESZyzccg1Hdx3EGmNe3kTSW5uhCki2yymBI4DveFsDFsCBlqy/9M+ySvHcxtdXJt4Le/uWDRKJ5d5UvjIcAd/WgB3iTWJbElYYlme8hln3qnl2wjjJjVp2OGB3ZwDjOc15BomozxvJcXMTNaXc9y91a+W1s5ZF2NIk6zlpIAcMAB345FesaxAHmtoyyzzCRre6gyGka4tz5kkpK/IkDL0AOc9MmvPhb3U6Sm2g07TUgBZUniuGMsNy2FhTePkJOeDyMZNAGJd3dnqF7LC08sgO/dc7QItjncoyo3BAh2hjx71yF1qVjEstwWlvYLa5KTShma4TDlZFjizxCGH3gM8da1InvI7W+nsYY/J8uVhcSuTMZ0H/HpAjLgp6A8kjA5rgbXxNb6hcx6eCkdzZzSOzOsa3QVY986o6cshc/d2sw79KALmpeIrN5rOOO2jM0V0LwMwKXwDAjBD7lCjJLM/LEdK8v8U3kcCzXsSRPaPcsYWLSJe23mcyqzAYEZm6kccccV12v2ltBBPNJIDutJm2yXAM9vcK+1EMjlT9oJJKoevbArwvVNZazhkk8wXtq0c0UyiN5I3Yjd/pDBfkcOCARxxnJFAHj3xC1Z0uoZb6eK2tAGnZ1eSdbpZJQUQlhthAUHhsHgV8u+IXhvZrkmeRIrmSVEU7f3Tr8yNsfcIo9vOQSD3Ir1z4jatHLpt1dbJVbUZGW1tJ1JickFHmkuASdgVcgKOD1rxCS5FpZwLNEoDIka3TOHWNnhGElB53Du4yfUDrQBX08Xk3+ixSvIsLP++QRpG0sZ/dsEYAhuD1wD29T6ppMMcrKJY4pp38u3mEpElvJCy4VrjfnDrPnkeuB78ZY3cElraBVtnUO6SvCzxiYuyxiRjtG3aT+PWu4axVorRoXXZYz7fOe4ijW3BA8tRIGzcxCRsjcO9ADtXnksI/LbT1mugdkL2+FiCI21SGP3SFA5znn8K4KO9t3Z0uv3bS5nYTzea9xeRuVWEyMQCoxnHUcV015aX91cvEmpPAkWI2BMKiMSZLTKQhDHfnjPf34yn0m8YfaLa6tXhh8yS8F3HA8iSoCu+FUjHl7scMeCW4NAGTueYvcQ3U+InCvDLKEhmZT85CsfnGAAAOh/Xkr5/s9/LFLbxBbyQyC6LsXjKoWZF8vAjXANejWl1Yyb7SbT1AREMEnlBG+0SgiTZn7464IziuQ1W1htFnlh0p7iWGWURSC4kL75AFG4EYAAz+C0AZltqk62cdlGIriO6d2sp4t3+jOhxseU8ybiQNvU5960dPuZAr2hkWKbZsnWfdsEolBmikGOBkgqBzxWXon9jy3f2edpLf7LIs7O5WSNpZFJlWNlIJKsvI7VcM1sLxL2K+SSD7Q6znyUiBeMbd05PVAuBkck9s0AdT5VvJZGKLU0F2t0sMtyzCTgtuWGMJkKoKgHdzzXt/gJtLi0+RJJRLM7F57m3kjhzIoKpHhGJmXOP8A9fFfO39oWU0yNZTWLtFDPPexRska3JDN5ex0+84GCfXBrvvA0jXH2WZEVYknZpXyh2EnGFjU9OON31oA+8vh7rpsE0yAC3g+0OxcQsFkFqv3ScH5AZNuT745r0zUfEdtqN1s1C5mtrq28zekqCWKeHYXEIXrKuR1HHYnmvkzwzdBEu7i3vPJlhA+zW8hIbazZYvgfvF4JG3piuubW7xvsst/JBK+95EmErbjsBKoOOGKgkKeo/GgD2Syv7O9kjjKNBvZriaztwIGuFDbQoUEm2bZk4OCfbNey+D4UaP7PBpqm2ZY2jiaMtNNKGJiBnc4LrySP9n3r5c8IxX88x1W5mxLc/6LZXpO0zRNKDIsiHGyfnHrgZr628D2pmVZxJcT210TDGstyIyjuhDeQi/Mj+Yv3vQ0AehaLN8kK3K+Rd2r/aYpYyiKksT7GSc9CFGOR3HNd3ZahKk0IuAkl3fOkyNbSx7dkfCF3blYtmTkdTxV/Q9H0qTS4raSKwuHnRoXuVlXMczhlkkKZBVlXg5zuIyaZqHhuHTlt9UXyL2zSNYplhUQeZDAAPJizIDHOjOjHH3u2cYoArSatd2kMscsDyyeZcCWRYxci8Q5Cp8uWjRNwy2BgHIzWfFqt/cXv2iNNtvEgEUFrGqiCVV/dJHMM+bKkG9tvvzwK7Tw/wCHbzUFl1G6t2tLC5gnkmkV94gtUibbHCqnPmscA8ZyagaTSY5FttF0+6sXiYQwoVeN3ZI2D3bXUihiuCUZcbhv5wooAh08HTJ7aaS5a7uJ1a1KwRpHBC10ryNcuV5kkkQLuxkAjB5zT7BWkkSJYReRPMsUkZj3DdOxLGTByEVsEnsPetOexxOCgiE08cT/AGa2Z5IpJFQqkau6gxz7iSWHy571p6culWMQie3kjuJZXj3RXZ/1lwyiQCToSrnAx1zxQBpahob/AGny0XD3VpGgnt1AgLwLsZDj7sgjYkEckgZ9K4TXfDqRx3H7y/a6BjWxXePKSeFdjrAIyTsFsW3HoSeMkYrqbdrstNMEt7mCCZ7wSOJG2StIqxwqGcfPgDPGD/PXtbK8umkW43rYzXzMywEJPBAFC+cHyTBH5hAKNhmC8ZBzQBzFki2sU8ttDCsKQW0Etl50e5VkMpl88PF80cvmbGP8OQD2r1aCz04PpzgviO2stRit937oXSBYkR2JIcRLAuMAf63PY1zMnh6ZdRmzcLJaXFsPLEjonmQxKkrwyInzlyWV92Ovyjnir0NjBe2sqrdyR6jHMWspxHLFZKrRss1srgZkKQrnkAbgBnnkA6O/WVo47Zo9QFre3M8rWpki8lsESNCkbAE7ZApDDAIPBrkrqxnZZYLaSK0h+wo13MIiWZZbpB+6Xd8rLEWOD94jHStUazrM93YOEN5ZWItbMXf2fzHN8JF+2ylicx5QAKcHd2rOu9R1FJoxAm68LRxSmQotvJC8nmRsmfvoBncwyE7+lAHMQIBYrPHPcXszSy6fZRuBFEyLIRHM+ANh2k9eR25OK5W0keLUJP8AiWm8tLi4voJjgAPNZ+ZBFbXJOCiuvlSqR1KBetdHqN5fiD7Ibe0nvZ0nMlrbg25W8FwZbYxlTthlWIZbJzkgYyQK4q3fVk1OS4le7uoSii5MqC33XNqpSHcDhXdcYO3JJUBuTQB2UFzq1vYzPJGY1mvEigtxIszwRyPI8pcE/vYBNAAMHGPrWnqN1DM0MskH2ma1ktwnmuyRyXAUSPNN5AyW2gBcZCnhjWeurfZNPtry7urZ9SFw0ZTYiCO3mEYfdESMSYeXYOu7BxzXQprNlDaTGzgiuGtLYI0bblc28pFxc3cQZTukYgxlSchTngUARW1pIn2fU7OO/aPy5FEFzCbuOVJjHIWBzxHsIJlXPy5yeK2dIWHXhe6dYQAI8O3z1JW1gD5UmZJMecDJnBHTmix1CSe18lYzDZtIYtPtyzF1tHtoo5ImZeir+8C5+8pyKu2qyRwJa2lylvJ50LTKIjAkkLsWijiYAb2B3bu3BxzQBrz+G7Wy0exWLWrezuMl1Qxx7SiqWfG4/vAQG/OtDR73TtC8hodQbUZpt0Uk8kYZopJkbLwgDCEqSBzx3xxXCeIVh0ySaO/kZVtGQeTblpZZZSBFujduEj81+eoIBNVbOLUJbKaLypraa5nzBtZSyIuNryP/AAoIuW7igD0+w8dXcloumW9tP50D3FjBqcg2qLJHJM0bdWbc2MHJPavMPEsGq6tPqC3VrJuuAoU7WP8Ao5ETnOOm4o30J59+hgtb2SeNjNbvNaWfkGBfmjdldZTLbqORlWBJPJ5INan2G6dBczl9kNsQUWTdKgdt8jS89A3A9B7UAedR2F79igspGiO6aJbW3I8y5SONhsUjG1gp5DE9OvWtK20vVo7TUrWaHzVZWkt725fZJciNgvlocgLAHwAQepyeK3Bf21nJdO0JlQNDtyhW6R5TsR4W/gXPXFUftZlilN7PLI8ayiKB23C3jJ3gbyRgKxHXqR60AeUa9pF7cxWVtLOUctLeIixreQu8Yy0AWMZcCMFeecmuDm03M1vp97c2lnazSiW5RZfs2oRFCBDEpBJSHy8hoyACTg8161dCSS7hj3rDdwL59rLMGU3OXDtEgT5RFjIPsa5vxFoJvL/7Y/2G9ihkUK0c/wC9LEiSS2dIwcyo4zuOARwDzQBwUlvrcM08Vpa34tI5WW22xCMNCAuxiGfk9eRwcZor0ZbPU2G61VJ7d8NE08UYdV2qBGA0wOwY4yMnPNFAHit/d3kgt4JLuPzVV5b23EBjG0Ao0ckgyojAbgbiSOgqjpktpbxXUNpcCaWzbzURpBHD+8AKCMyEDywCQMGuTXWoH062Nzb5kuArC4hnxDLFFl98rSMCVwcEHnPasu3d9VmBtpGsYZ7nZG8amRYwuQFmRQWaMktxjtxxzQB2Y1uy+1RssMdvcpGshudwMTlgSyDJ2yfNkblzyPWr/wDat1Paq88FraxrcsYIUJV7nIJDTNKvCk4wMjr09eZtLJ1le1j2qLZmkeS8RSryR8mW3UnP2YkZ2dQT060r3F3eXIErRzW5KksFCMJUYYZF7oSM8dMc4oA6WTw0ut31reyQwRPJDIk8CuRIodQAyu/KjJ+YHArzbxv8ONOW1ubX77ncsFrAAS5X7pmBG1ULdDnJ9a9i0N7a5uZke9JuJYfsqO06pbOWVvOKg9JFCpkEg57U28ka4j+zW9m0zSCK3uDAihVAbAkllPIyVydpzj3oA+Sbf4R3c9oGSKW2v1COgTy0VduMxuV/1bbRwCcnqM9aqQ6b4q8MX8F3LBdWyoVidpJWmjjWJmAmlRM7FJwQTxX21cWt1Fpzpp9rBPJPJbrPOYkkZdg2lk+bO1TgH6n2qtD4Vm123ubO8hWa5QD7VMY/LxbfwLGG+RhnByWoA8K8LfF3VtFUNePNcv5rspgmFtGksZyrkMWLHbjBwF9x0r7V8EftKrKlnZTu+m7bW3mursiSWdy4yzO6nY42jPHXuO1fGHjHwVdaTcXFstiY4beKO4acqJElim4kZ1iDKcrjGwnBHSvKHS+0hrtrGNngdVaGOAzIYcEKMxztl1OeAM4oA/cnwf8AHt1IbSrz7WzujrcySRIZbd+DCYoN5QnrlwvvzX194J+NtpeRCG5MpmURySuS5jDkAlcjAHbOce4r+fr4beItY0S2sVBvVknmae5F3J5MMEZCtHjYCJQST8jsuK+wPDvxYu9JtpJpJljuriIxoBOsphjlGxJUi3YLBjyDnb9KAP3R0D4h6ZqVt56XECoScOuxXdxyy5YDIA6Y64+Umu+g1K11JYnDCXzYwuQQrKuc8oBndjH5fjX4s+BPjDJINLs/7Qkn3TyktJcjY7xciSSKMlYRnPDEZH519heEfjdEsSCe8il3MEzAGSFZEO3YSASGyOTwM8mgD7xWJ9zgyMbZBmNFQBw5ycksOmQPzq0yAxiEq+4DLSIFTae3Tr0Hr0NeB+G/i1pep70F7CpYKWLSkqh5DAuQOcf/AFuK9l0zXba7gDw3STMV3dy2CM5AxyPT6UAa0NkpUjL72wwZhndz8x3Yx69+3vWXregi4hK5VWkIcFlBDKnDA8HaR79e3ttxbppYZ/NJjxtRE4yzDqw7E5B56Y7VdkXzYWBlyVIYKwJIAOSM98j8PfmgDyiDwjYSoRJEiyIpJIRcNlvTBwducj8K6O08C6dMrOsUaBlUYZF+YgZIBzwOR1//AF9SLf5WcIAGyTkqOeO2cnnH1q1aXpHyGPcisMKOgHXIx15x37UAc1L8PNHngjE9hbuoIGDGu/BzuYE8Fc9K5a9+Bfg/UpTJeaZBcCQbCAg3ogPAI2Yxz+PWvZ/t8Pl7XcAoOQQQRk5HUc8D2qUanDgplM4JJRgCmBncxPQEAce3pQB4VF+z14AjdD/YFhhEZFYwLIQD2PAyeOnbNb9h8FvCFihS30ey2FWOxLZM5/hbcw+Ujn8q9WXVIgIyzR7CxGFGAcYAOemc5yelL/bES72UYKllO1lII4AwM89uR6UAcfbfDnQoGjRdOtkjjX5W8iNWIxkI7deW79hV1/AmjSbRLZ20rRsXZFjURBsYDqFBy3OTnjPSt9NbhG4O4c/Kw3EA9WyBnGRz9P1p76vCdzKyhV3qy7tpHbOW+8OSMck46UAcxb+C9MiiKfZrfzGkaQuse5QucrgMQVPtwB6ZJq9H4WshKrGJVUFmIQKodsZJYZPYn8vy0o9ViMYO+MdSD0JGRwRjJbn0pr6uv3jhVVSBIeMgjGQO65J59qAEi0GxhdZBbRJgEqQmSwXgZBHH+cVYi05YpJpJApXKlE+RT6nBHXoOPb0qH+0xhizZXYqlySFUEjoe4wOxrI1LxLbWMUzySErCgk3qRsQYwSSR6/y70AXNZlsrG1uLqXyhFHHv+bl9yjBHoeP58+/4i/t7/tJRE3fgTwZeyPq9xuhuDZkIbZE4aNZrcEySsxAMeA3YCvTv2zP25dF8AaVq3hTSLjz/ABbdEQWUMcimGB5WZReTS25JQKoPysAN3WvjP9mD4P6t8Vdam+K3jcJfWd1d/bbFb9JXnv7hpQRcgFcHadwH8OOc0AZfwB/ZBVLez+I/xMg+23N9BHcWVrqcQVYYZVMsl1dwy9Z8N8m/03MoOK9C+OfiTwh8PfBNwLa80ZI2hlhtYx5sEzbMiGSVEmUNhx9/gEknFfR/xb+KVt4csDoLQmxitvMg3TtFtRYV2rbiQvl9wVdu0Z7V/L7/AMFC/wBsdo7m/wDDmlXIt7iJ7izhtX2yTxrhwlwH+8sAbJ2kZGADweQD58/bn/bCn1mWbwdoGoXDXMMD2t7cAsyB3U4hhyGKgqp5zgZ7Cvyd8J6FdeKNVS+vjJ5cszPvL8MxlyQ0zkBn4bPU8+9LCmv+PtZE91O93eLOs3mSb5LmWaVi2Jjgbk2sNoHYd8HH1Z8O/BlxoVsy3cKm6nci3tQhDxAkNPelnTylXrgbt/HTigDtvBuhT6LZQPDFZ3NvbzIHZ0QgQyfLtkEbGVWUnOQgA9fX1/ShaSW80kkV3LbwJLD9otJxDukc5cyIxJuY2T5QDjBXJwKu+GNP046fcyskImDBLhp8CK7IIdDBKcKHJBBUnJzV2K9tLANa2yTzzzzzAxyRraQW8khBeCNoxlox3DYJx8pOaAOF8Z6rFZQWUVg32maGINGsiqkyRFshHaEttdUUqSTjkc1xlxeajcLbXku3bhJGeMHzBE4KoqwFf3jcqDkcgV6j4l8NReWFtbmFLq6WXz1h4jtYpmBaNkmAIVx90n5jyMdqb4e0bTtQjUutjALK2e2lVoZoJp5kO2KeLzeWYMCDgHJ5HqQDz3ToXWXU0uYZWjaKB5S26IwgsGjIiOFLMQAQPmwM4xXdaDpkcmn3czX1vNdRxxlpXnIhs4GJaNJFVSSw3Y55OcVUuILx76S1vLe586FWiW6ikhlgCRnEM9w+Q0TEMoBwcnvWjZzXFjLHptnCo+2TM8dtJCygPDtEs0pdAJw2cgk7c4xg0AWI5IrlpEvRbqyxeVe29y7Q209tCVGY5WwctkMAucdD6VJHbW98oikvmnZHlS3ihVI/Kt0QG3RbiYgPzjduOSBwDV6a10+1/cvIdTv3ujeyrdokMkNtEFM1sFLbSM56H0BrsUsNC8h727jEsV0oFraeWsBhlTDlyrSKZFVCBgKc+9AHMLBqGnWkMesI8Zuo1tzKtuZUskdv3VzGUURZdMAgNuzzjmu50rTZ7ZoZnRpoZJoYzPJdMNisAjMlky/J8vVTwT93NUraSTZOnkSTQTyrLFa3e+ONWVh5cccPlAgFBkHHUjPTNdAb+KxjhlAitc3iQul0zfaZYtuTD5r9HDMAmQAM4z3oA6/X9LtotPt72yuru0uoo9uVaFmYo259kKkgkoRuB4wAOua8uvfENzJfwtCLu1v0kmMu3MMd1CF8sMiwvjYd2c4AJzyTXVo091PFcSlY7a2aSbybuJAI9jhdsjxkm4kKNxtYkjqBWHrE9hDMbjTLeJ7iZkE10/mG2WGNtqwRu7sqzbiCMNgenWgDIi1bU7XydMtNTu1e+V3wVY3EpkmBAPmMdkS/MpzjjJIrs7LSItfWW4gsXiit7hoJZUnlld71dqllRCDEu4HBBwc9u/DvavZvJeXksl3f3CvB56NB5ls8x+WBJUfmTyyMsBgdua77R9Zms1s7SNbKOILK0kpmuUJtTFtlhkKp8l3kE+YMnnA56gECt9iivIILQTrFGwnS9UCJVjZtu1/PYh1fcTuIz0AB4ridcmhCTQCGK8P2NLq4Tc8U6ybtyzwBpCZEXAxheNozzXZ3LafOpS1maJb2VobqGaRpUVIyHMqzFA0qMnQk54wRmvPNTi+1q09nNHBHFPdpIoBWS4hgjI8s3RYuIPlztOAv1oAwDcPNZSzW0sKXEsKxxrDDCl0bh5dv/Ey3kYQLwDjJz15qpLaTGOK6uLqFGKOjwxl9wuJf3bkSRjNvkLwONxHGeKpHTJLuxub5buNorkQ/Z3twsk0JRg7p5ikbsMD8x64qTSrK7muPs8txMYDHI2oNdh5oLqZiBBkom+Jx8pBA2gge+AD0Dw9pempeQ+RqTLJDEJGtRG+9JHRUNwLmWMbgWJUgncO45ro5pk0+6YxmPTZ5ZWjQpPvilVmClGRn2iZlIOQOTgDpxmR6fcWlpYsJ2ubiCKXFnAIwyWsOJJV7b2K9HcgD1qEatp9415cLblov3UcUsMXmrbDaGaFwAQb8fNlkyo65FAFfVNGk06ZxZG2Es8x8x7m5w9pHODIyQgsF3MSGPHy+uBXaeBNUtdFv7LUPExkeJFFugt5I7qznMe4LdSSKD85xgb8Hj0ripJ7K6UalE6yQ2kRYSvMGvM7XV0nZz5RnKgBeeQMDJHHKeKPEcOnWSyzGaziEEckNsFIiYSJtE00WMqwJXnGOuD0oA679ovxR4cexhs9EMcl3Kp1BjKiSlYkDbYZZ4yy/eY4yRkdPWvzH1AX2p3mo3EqxG4uHSGF2jKWw2nc8bQxEmSRjkBgP4ecV7l448VPrsMemap9kvbpytuksMj2mxk/1aWp481+Y2Jb5c8ZzxXmNjo+rafHsKyNIwd5ZHDCeJEZlE8TAENjIwoyeOmDQB2vw/sLfT2W4vYgr3DD7PJHIGi+0rGFVHy24Lk/MSNqkYJ60/WV1LWZLq1uJXto0cQxzKftH70uTH5MZP7kKFOTnpz0rHk8QWr2K2TWl5Ja26iJ7kyFJXP3zJDLtXOJlO4YJ5/PDnv8AVLaV7iGYKk/+kLPCpuIyHTykaQOcoyAnPAOSSRigB4sra3L2t1awXd3EPLnmuXk8qR2b/j63MBvYxhvlHAPrWRqLtHbPdeagt4pDFb/ZlK3F24YRn7ISBiMDjcQBx1q7cfapoEmlLW8TQvIl2rXCw+b93aJIjiORtvbceemK4u21aw0xWF0lyrq0rxmdzKREx2sql3LI4YFhkDd1oAdrV5I2lS3d07QLuSONH+S5kH3VSQHlnLHr+dcHLqMU3lG8lmW1kAWGCE7bhCgzh2YY2HuD1xWprV/BfhRHPFFNNM0jTPI083kBflaZHGIC2Pu8de3NeW6peSxXJj++gZism5ACApUuqhjtQsenOPXnFAFjX7q1kuDFb4R8Auz5AaMHcsSqowecYx+Ne/fsvfBzUPjF44tLH+ymktY7uF7wtFOpZEIYNC6qAMgDO449K+fNB8Oal4w12wsdOjNy88yW4VVLKQ5USAuvCuR905wMfWv6HP2Hfg3ZfC3w9Jrt3Hbx3FzFm3tblyQhCHfNPcLnDcEBc8jOfcA+u/C3hm1+H/gvTfDlpaxacFhjktyDFbQRyptjHnFoyzynH3vurnGcHNZPifSbZrbVHjnKT3MUURdHje3S6wPMEDxHJdmPI9RxWX8UdX1bWIRaaJ5bXEhiEUczSvbW6TEoqQXCA7YnUnG4jcT2xWBo/wDb/hXw1JJ4jHmxhSUV5Y5XsmCkyTJGHZXlBAOM8DFAHzf8W9aHh7w9qEKWECC0jL390Vkc+bDk+aI5RmZ2AyWTIUjnpX4lfEzx/wD8JP4j1OUwQ/YJppHgaRQ3yrlQ8bHGyQnscH0FfYf7Yfx7lvpf+Ebs0iijluZi01tJKlzLbyOyj7Qy/KCxBLLnPzdMjFfmh5s2oz+WNrxKXCxRuoVXztUZJ3FhkE/TpzQBSja6v9Uhtik0sU93tjiRAZJBn5EIXJ2nj3Hav30/YU/Z2ttK8LR+Mdf0zybxcXdrb/Zt8hi+95cksnReDwSCR0GeK/N39kr4A6p8QvHekfbYy2l29/GIz5UkkU1yzqQgIT5WGMHdgDjOBiv6fvDngOLw74M0nSYkGl3EdvJbRLdKoWRUjaEytAjfIdyjaXByBQB5V451oz6XbWumSTeX5ZQC3EcVmoGV33Kg7vMDArsbhQc9xXnOk+ErrSrCXxHqiWs08sMkhWQS2jQIqMY4Vmk4U/xbiRnOBxXtcPhgLbTy31qZ5xM1vDKhBjnRFIZprckBYhzk8c44zXzT8cfHGkeGPCeqGa8e6vZm8htOKMkSCAMomBR8pJgDK8ZxQB+d/wC078R7XxNIdFtNRkjkSWeC6eVVlaJULF44hFl3JAADBduF64r4FuPDlil9b3UTuLaWGR7hjKsDLKhJbyUIDMrbTxz15Fe06mreJtV1jUvs7S/atRZ7O7kkBW1IJMkUW0gk7RyQD057VnvodvGxv5Lq2dbYOLWJzJG07hR9pRYwn3lwwy2C3YZoA8si07TLy1uZlt7mBHkjX7R5keYpkGInMMbEqG7sSBg8noKnvba9tRam3j8tWQNLcRRxpbONu2QXLqWbk88DHv0ro3hRGeFknlkmuo7tYJNqfuJHKtDEcANhiD8+AMYyaS+j1f7JNBZfNZwjzJ5h5M0qEkoLdURmG0A5IP4ZoA8Y1S2gmU/vlnRzMGUIyMsgfAdGf78YU/Kf4gK55tIksXivoZyI3eONZEG+ZlZgSQVHyEYIwQDzXpF3o8mJrpozAsZjaVYfLMLxll2uAx+ViCCQM4Oc574mpQK9xugikj052CG2kXaJdoytwnlAiUBsHGRQB3974gtbzSEsbSQi/e3jtjF5TBQYwqvIZAuDL6jcOegNegWOvappHhOKKOSdociECQJGTOik44OVAYn72Ac+hryHwRpVjrtykUjsrW9wA10siq4jAwVEZOFYcEZPGME54r6s0v4b3up6e8D3EF7BC/8AotwsyNP5JHztJagbZLgtxlg3QcAUAfPd34mvZUiOZbp5yqTFo1y2TkxISQd6gnHHJOCRXTW94E8i+eS6jkjUvGxPl3MAVdqLsyQuCffBHWvcrn4R2OnW9rLbyGSJFjnuknhDeTO2FCyRRErM4zk4IA9qzfG1p4e0XQoppf7OublYDZxSWNqjPPMeZGZY2JhYADO4cY69aAMTwd4luTKsl3BNIUBSK8jKbp4gxLyT7U+cqpIx7dM16Xaaxp26RpFt9RMjeQrJ5qMLaUM7SKyqDmMnGDz7YOK+cNL8QT6e0FvBeSWcchMdsokjk3yqu7EqqCREwPOPSvUPC14b7T5Q8czX4vpVkmkVBEI25ZYAg+4TnGeR39aAPc7C8FrpM5H2i4iktzLbTybpI/IUFBGIiMsR+fqO9eDa7A8di2yxiif7c8sU8AhkS588sCVLyZDLuGV7EnjrXf22rY0aS2sVJWyuP3IhkhvJmd2xLE1s4LLklsYyeOQKb4h0+3j0d3ttOmeJrB5p4i2Y4HkcYaJgAfNDZLAD5RxnFAHnmkS3mnztaajcQpFhz9pitwxZFAKCeONiANuQD1NdnJHJdrJDZATKLdkjkkhdGeOQYlKgcuuDxjhQOa4LwvbRreTfbI5ra58pprT5Wiinj2bGdMF/PTnknAyPWvaNEjsZbA39qgllVpoBthlDpLGqq6vGg3BWB4fGB2zjNAHic801lqq6XCpS/YxPDIqR4UxkeZGyP/r4mAG1jxxkcCmlbm7ubgshtEuPNZRBKA5mXl3kKnMUx2nIHBHI7Z63XtLuX1jzhaW0pgV7lYt86zCJV2mBrqVQq7UG7Oev4CqFhaQ6hBLqVqkkk4cxyxSRr9nLKdkYh2OS4KllLA8nk0AcPqKXFprFlDK52xRrPH5js1qvmAN5zEr+8wmM5PX0FS3m2NZrq0ure7Cbmn8yAQRRJIgXzlkLbSgycdx35q7r/wBs+0w2kFrskgs2V0tDJI8IQlnWeJ1I2lehBPTnHNUNQu47WySzSNGlmt1aQMDEFheMAq8RHzx5IJLYAPFAHmeqa1cRyS3sjYuHu0jsvIdTHOM7X3oQN/HKnGBkY7U62uZbi2Sbz52uPOZzG+75kRsOr8fKwUEgHk44FVLqP7ZOlu5hV7ZwkFuHVsxtHuS5jcDglzyvYr6YrqTpi/Y9O8meFbq18xrqGPKPI86qpeWUggkZ5FAHR+GtNjR7jF9DJD5sU+2TdHJ5jJglWPKKCcHAOcDr1rvtL1W9Em+F5YZLK4KT4cvGuY+GLKMxRt1wQM/jivIrd7mwljadzNvk8kOjbpXRPuRhXx/ERjj/AOv1+l3Jt7uWe+ncpcBJVETDzmuICPLWVFO0oeQdw4wAaAPTtZ1u5g06X7MxhuZERftokCtL5hEgjhij+V0DcH6/Ng5ryLRNT1jUNalea6iVpJWDmJFikWYq23erNku6/KFXg7skAZrTvZ7fVk8yS7lcwC5lks1Eq+VGjllE5jHyAtkAjt14NSaHeSxwvMLKFNLuC266a2t7lrWVNhiiglaUNvJB+bkqTzigDtLR7OK5ZhZW0DW+JL6JpFhmDB1jQvbkjGMsWxx3JAxXQS6pZX84tDqEMT3Cq0zE+XFdRw5WCJbhWPmADAO3g4615fqNpM+tpcG+k8jU0AkjU/vRAYQ5DywBsgMnO7GFGM4xW3aWqv8AZdSuII7+1jgSdIY4Y1S3ilbyyytG+SuRkdz1x1yAdHL4fmHlXjhiixXCRRny1axSKQlp7a3h3CZiOkhPOcnBqnNbzpdWv2CZPtF1ahhK8oiWPccrNdjftEhiVhtwMngZ4NdRFq1kqi1gElzCLSRFk+0mOC0G4biIz1yeGGcnoOKsTfYby2lktIY4RGI47kMIxNcFZAsTW43ZYAs2FHPGcYNAGLY3aRO863TSPbArPbvEyCUhTiWGM53JuyNwyD1OK7S6msdf0K31S1j3X9rAIxI7BFh4ZZjKsi4kjXBwVGe2c5rjLiARzrDh7oxRQQbYkRLoAjejsCf9WARvzzzzW5p1i1gk/nXs1rstvtTWvmRtHcEuCIY4c4ZBnLEE7hk0AdPpImlSxid7ea2ht7eG8mX/AFfyj5mMLruV9oGDux2wOleiar4mgNjYzw3Eccem3MDrK6CJZLZVEWxBIrebcLluS2My5GBwOEkth5+9EnmS5iWRZo/9CsriUk/u0EYxKVAPH+z6GqFoHntJLJ5fMjhkleExq1pcwuZAsgSN1ZbiMN0bOD9eoB6VqGsabeTRbEn86OGS7RMrDPdSxsAgJkx9oHlkHaAAc9TWHcr9suxf5aQiN1NulwgaW4VD5Uckcj/ugpOSCcBh1rI0oC1v7aG7km1KV7jy7baY5GaF03MDj5guFO4AAjHAHFdwtvpl/cOfIglltTJ5iWknlsnSN42BxuCgHJP90mgDA09LyB5HhkuQrvFNf2l1PCLaYOVVpcOGE5TjATHtk810kV1ps9xqS3UMKsXjR2ClFSJ8ElGRAQMFflUcr97JzWNqsc1qUitr+GaztopXt4Y2+0ytIgzHiJV3LGrgBj8wJBPSuWe9urqe3vNSuFBS0MN4kV0gMskzsVUbQBtXGD3VU20Aej6nZWVtPDqCzGKRuUuLeXdDI4G2GGOMt+7xEFAyAMDnmrOg6pLIstzMl7dRxMJpROwhRo7aT9wojOFWQbsjB5ILDrXl02tTzQGzAjygLQqsisZbUIFldZWAZFVFGASCw+pFalrrLSWVvZRQ3FpYuVuobpXlkkV1yjwuZJGXDMAwRhja+VyvNAHpcEkOo3UlvLdTTi2a6keRv3kvkTsubW3TJCjcGxz0OTgUHTWaOW5tStrGLy7iaQhpJorJ4QhUpCWRFXZkknnPIBJrmrTVtPtYxb3K3xlUeYzWwSydpWIDyveGNRKoDAFQ3bFdZILm4svs225WyU/aA8G7YLYJ+9WeIruZ3HJYOdxORjpQAyyiiEkMP2p7t5bZdkBBiiuImbe32dXyGdQdzMpPOckHijV9M0zXLO5tpYEMsMUhg3SyyNNjCLBPH3B25UDHTvWXDqAdrNzGmy0m2Wj26yySxQMoiVJlm5tyQR8g+Zs5AOTXYi3gZd8rta6hEkM9grREFscb7gKNxUkA4IymcHFAHx98QvCrWcd5Eumy7nt1wGAQoZQQrhm4bK8heSvQnuPlbU9PsbO4gtjIklwYpPMbyiYIgrsEQyKmGkxgEZzk4xmv0i8SaZd63JeQahFaELumeeScmYMVaZTGyKOMuNqE5AwAOlfKPizwdNIEUxJayRtKZITGyeYu3zIZ1HLMSytu59+4wAfL1kLRJr8qI4Z1Ks5WNNhijDAxDzCCrMAvA5yxx0rg9RE1hKZFikihuZGZNhzEQ7ZGFX6j056eleuX2lQfb7qK3kje4kmiuWaGKRVwHMU6T+YBwo7ex9DXBapBGsQtZYZZEEpMUobcHwTnygT8mORg+/SgDzyeJbibf53myx+WWxmNVBchtrDHIUrx68dKx0ktoL5YWDmME7ixRdxSQ/IefmTAHt3Ndfe26sTGuRvRlIgk8oIUXcvmYGMnPP8Avc1zdxa3McYlMcNxIgQFNwkkB3CMlip+Ykj3+uOaAL9rf2sMlwYvJtzgyQmBsSeZ5hBVlB5BU5zg4/MV6LoevX1hNaXU9xC8bXCBonkUPyBJG0cQYEShiPm5HqSeK8uvNPWxigmcF5JuAIthSB+rI6htwOOvv9akt9QfMapM+8IjIXiDQ7lfDRoWG7cVOc9AScUAff8A4E8a6Xq9u9xfG8N5BcpLtkuEG4RIUeW3aMszuGCsBjk5VSSDXpFxCmracqzvNfNLDK0yGQQWzSllMc67x5i3AXb5i9S4Y4xXwF4L8XHTtUa5KLFHHLHIBIpWKWSMgeXIyHKoyscYGMjOcHNfXVv4rsJraOSK4kimmkhMEbSBGglZdzkuwBlieLZztwNwycigD0bSbe6gmgnM8N7bot1aPb+aIrxGiG1RGV/1s2yOQpwCVA65rmtejh03ULiWCxluIIrqKWNZFKzQ7j8zMrnExAIYgk5JPeuo8PanZapFD50iTSiZbiVgMrFJG4AiikjXOx4GcMWHBBwSME27xLee8vZjOJ7dA0UdnszsWNQpCsRukAxyffBNAHH6Ss9o8l1aXW21YfaZbaQABnz95ARuRCGBZSM5zjgZr3v4YfF3XfCuuaWbfyz5V1LJDKtxLEyRK0Uj+cgU7iI2l8tWxlQAMnGfFIRY28oWMKBEPNiDF3SSedo1QTwSKNsYkYgqTyBnoafObuWSaN7e1heWKWX7Rva3fLyHaEiBxHbsFYZByFIzjmgD+lD9lv8AbAXxLYaVoVzqt2dStbaOHUIJk2xojFiMKucxbOrAkg56GvujxLq1z4r0o3OlvaxwmHdkTERyQSKFJeMgbzmNWBz0kB7mv5VPg144Pw+1LT9Zk1+5hitZ4r+70+0uY3WSNm2xxBgT5kbMGJGSOctg1/Q1+zj8a/CXj60sLMXu8X1v9oW1laI7Q0XMTFOEbzUX5eOGyBgZoA5m5TUdR1CEwy20oiSWaRJXMTR7md44lYHKsI9hCtzgDHGK9R02zuItLF1K0BvLeGQ+ag2LbLIuIVkV+JlJ3OcjqePf13x98KbK0s21zQbASJfypcqtom9ka4A3/uwMTqq+uCMEDIFfPOtalq3h8JYLDcFIrgRwrM3zNKIi5kcAfvINsgLKc7A2OgoA2ItXmjWP7NeyJJDCssUssXlJf/vEjklXA+UMDJgE56DA4rv9O1C6ETJfTPFdS2jSG0Zi6SruG4xxjmRjEVbjkE9sV5VoEV9c2b3F5YSXm4rDcf2e3nNZCb97FfRSAZhtlLq5VQQS3GeBXVXNvZ6Zb6ZZO7Xuo3Uvmx3kpbzJjE7vIkZZsoHjdlwB/CAeQQACxr8816s9isZnkuIoIQjOHisokbMd3JE2AilyACDkA4IyDXK6DA1tD5I05XW4SRb2NIWDSNHMVSSJTnfM7SZVuPkUDGRVfV4plnS20+6uIzcyF/mJR7ZYZvMhsZRncYwqZJbjccHmvQPDmsWc2kwLlTd+V5E4njcSTXiKFcPIg/dozrIFZSMKqjduLAgFNNPDyWmlFg404TItwkjTQiO484HzXUk5EjAYbhScDgZrcvNEedi+nrNHFLAI5ldlaJLlZFSWQBQStsZW428Ek9TnGDp14bm5u4yYraVZxarLHBgXETYkjMjAAtLgqGIAAdWGARgbk9/eQWz7DNZxQXkKXaSRkSs5DeS6PkmW2eRU+UZKlssMdQDGutJ0zZI0t/LLd20bQkxyIpu4pF8yaBxJ8xdJFZUP8IAXjBrutK8MWEdhBr1tCbm6nt47prKZ02wweQ0EUBLEETB4w5IPzqwHYZyrGzH9pXLwW8cj/u7uaQbmeRpAN9vKrqBHjzFBIxzzW7MtzpwjSPy7WWykkgktmmmKiSXbONvy5m2rNwRkccZWgDhrzSX1ySymnWeI21nHDOpDMTeq0slvdKuwExqAFJBOBjdg5rY0ay8qDTZpHhfUlliAln8yMRQXAdZpGL/JnzASBIw4LBc5ArsnVUtluUhlnWb7eonJ2ovkJGtzEXbABDgsvfEgHOapWWjyyaqT9lbytSW3iZbuQMLCOJTPJLAin5sxttAPIdS3ToAbFh4dt5L9GgvTLb21v5sf2kKCZreAPM7yRciR92EX+IMCARW9plnfL9nun1l7ZZ9sHlgRC4iUswMME0BOWCr0AJIGDg8DQtGt0ms1snjgSXy7SFHZXurdogwhaWBgFaaR93JP3cHhWFbkUJktEDSWsNrb+bIs9vtjnnkjZobslQCtvcB3z1wSTg5zQBl3plkdWcpf/ZIjG0s8ZgH2cndHcPGgBdxEVBbH3lbdg7gNOzun85bqz84Lb27RfaYhGPLYhWgG48ShpHfAGTtwT1rKvLCCJoCtvLNKiJHFGZ5Xa4WxMgdU2j99Od5Jz8vGfrs2VqEhAQzxW7WYhlWRGRpJH5gfycfdXIVivzZUkfLigC/f6rGJoX1K3gnVkeFwn7oSv5URhJH8LLKCzE4yxPfisqNLS9uBvulhZvtO2Ng7tOblUUQfKpwBktk8AHkjArmfEUs95MmmLsdrO1eSRM7XJto1mkZFXDSqdwGRk4rmdBujZ3MF7qUYV7o3UkVpDeYeGOFI1a4lRz8m4KAAv1ODQB3NvZlLjVYv7QuygcQTQwbBayx2iMLeMMT82JwSWGQc+lXtFi1g6TqFpN9ourYSBZVdz5kB1CCIyC2TPzxs0RyBzujY8gio7C7h8QPfG1mkhfz0EKXAWIGPYgBEowMhlYfMRnAPINaNhdXOnid5jLctHI1vPNMkKhRHuaJ0V423ugaQKyjBBGCcUAbUWpIbJ7aSWG5gKbmW5DJKzk4JRYxwd+cKRkACnQ2/217W1aQxHyrgNGjk3IVWZ0/dsMKmCvJ+uc1hWiQNd2s9sBHExPlCZDsZlQFI3Xu+4EZHrn0rqYFYNbxTorXjs3myQyxrJBaTHJQybvnyWGFznDAAZFAHJy6bLNcPHbswCiRSZC2xWCRsQk5B3uWDHHYnA4ANRHRRb28zROGOoSeZtaVWkt0hVTNc44JLSlkCgbtqg4IIJ9euvDUdpp0aTLEZrx4R9jgMgZrZyTFLIxX93P5Srj144zXF3W+1uPs8JijkeCYWc0rAkmIiOOFwFwrbY8HoTgk85oAyNPsHjha4tEhMsEDRZltZCZcTRzzl5MbWZULKOmRHgDPFWLuGW4S0W7FtKjW6iNkVJYRlFaMsrEhXzngcjHI61nSX9xBcwXlyZIz9pRfKi8xoyzB7cNIijAgZ9+W+7zzx1uS3LRWMFlDIjiFgy3WGghkbe58qSYAkMApA2jBCgk88gHOarZXdrHqIF3HMgtw8aSlozHMYIgsTbVwIiATge3qK5H7Jdz6bHI628jbo1MrlWtnaaYoBFKx+Vgx24OCNuDwK9Yu7S3eyeeZigmaOB/MMQV23YcYRiWtiCSHHJHT0ritZ0q3u0a2tRMsNtJBdJCnmR2bJFOuNuOU+dG6gE53dxQBws8Fw5230EdgtsWisZMyyuzSHBSFkB4IcN65b8KwdTVnuZIoYnkls7ZwwiYoLkoFCymMkl8MWDZ7rivS/7HUQorpPDI0BQb2LiNlKs8kZkztOehBxgds1ydwk8N1PLaK09iLgpc2txAFa8hMYAeC6BzgyiQkDu1AHGpp0YHm3cTGdEX7PbEbYWlYs6GVGPzLu3crzwfSqEOntLewnyEsRNK94Da3BaORokiEhKv8A6ssGAAHykfMec118hW8vYoZrEpcrYSNYpHGFaIq67EYu2NwDcE+/ryh0+5DxG8MOYbpBJG+IpELqI1kKr96EkcgZHyZPWgCnqy2tjBapFesbe3uY3ezYoQGZ986CSMljIG8w8AqwYc4ArktbsLKW2tIrSNUmusTpCYWd5LYSNI6BCcmfBZtxGSBnvXanSoJL5prO2iyhaGeSeUP5LLvBubVHONvIJ3ckEAdMVW1uzj0sW8kxDtcxRNNc3GIUtfI2AzxSNjcjpIVwnQKMigDzGSS0nuWNsDcWqRJayOoMV1bswwnU8FZDnjqRXk/jWWWHatq8sxhgmcl1Db3WTBQtg7k+ViRngtyB1r0fV4bbT72SO3lN1Y/aPP8AtETGOeQu7BNqn/XIiruzjHHOTXI+IUsZ/Dl/JFLJ50FzPKSZ9t2+YVwrptOxXB6LnIOSAc4APAovEsE12QLa7eQM0gijmhi27RtdS5kw8W5ThT82D0xXifj/AFlk1GK6u2nhtreRjJBcTpBLBDIGCyeXCQ0se9jkgEbTtJ4IrsvEMkdtCt3a26GOEQlooEvjdtI8u7JWSFfMIkZlbBIwm48EV82fFESG0uZJrlJbobp3lmZ4Xe0cky2cqPgbVJIAXOcZHbAB5frmsQyeI57m9CX1iTI7W5ldUktdzbXgTgiFSAxIGOevFcpq76XqtoFtI0njllJkWFzMFgIJEwyMEgOvAOfYV4hc+LnsdTcyW3l23mtJbusjSCURSNAEDAlljyDtQqASeeBXp+jXFpIgRpEthdwwTjKSJNG7OyvHJ+7x86s3TIGAO1AHCnw0kV3HsZY3eby5pOUZI2IEXlugYYZcngkjvzX0X4d0mLTJ4bpoHltmhitbOzjlLJcSJGs000rkKXTzBjB65x0rzOa2hSJUYbwbt7aGOPLbHjLMjo+ObnanQ4AGMnkV62t3Z3Xg+AQeabyzZU+yvGF2ksVklVgQ7ddxIGMscGgDRv7rS9ctP7MA8tjbPLd2t9aRWyxzw3BWGWKeDLv8zKoHpyeKz7PTr0ubmGaKC6sYJIfNylyGiDtE0NvAIi0hyPvDPHcHioPC3gbxV451G1sPDun3bSSP9juJ1t55IUJlbCTPt5Zi4KlcjABJr9if2Yf+CdHiPW30rUfFkbIlhIjRtf2zGGIOyzSllc5kjYHgANjByKAPyx+G/wAGPG/xA1qEWdhcSuLyJ4ZzCbSPZKFCvGFA353LywXLGv28/Z4/4J83F6dI1PxZp8B1O2czTS3cMhaRAqlU8psqkw7OnUYGe1fq58If2SPAHgCCI6fo9jLeyqjXN7LbRyvJIgBiERIAQIwOMAADA69frrTvDlnpoQxrGsicKyqqhOMFQo56Ajvxx70AfO/wr/Zp8EeC7QQ2Gk2kLnypJLl4Y97tjftChs/LI2ckDIf1zX0Zp2iWumOqIkbLGFICRhERiOAAo+7wfz9q2DdC2yVC7MDJEbKT259OSeMGsaXVvOMrBSudsZx8gRgdxySBgkHjJoA0Jblkco0pi6mMYKoT1IXIwOPzqrNfmNWLMSUwzvgkEEnPzDgnIx+tZIuxLKGdSflcjepLY6DbgAKeBx/jzWkuN5YRvMoOA8LKpLbcAsv4n0/PsAaVzdy4XyUEwfnO9V2ggc4OM4B/p1qvNNMAzZyNqEleGByPlHdu3ekjeTejAB8Iwfoq4KgDgdDtJ/IVoLEk8XllB842q4GHBxk5yOccjPtQBNHPdySRZBZIo1MaEgEAjJOTwTnP0H0qZZDEWYsAxJIIPUnHp071SjL2kZDyOTGeC2W3ZJAXjtnI4/8A1OlkJ5UK+CA5GAWY85CMeBigDSDxv825VyAcnjjHP48dOtV7m4jHywA52gHg5YnLZYfwjJHXr2qpJIVCEpkkEHP3VB55Ufebnrjv+dcp5g8yOXa53RkcMxI7gemD+lAFyO4Jx+6BI+YDeQxY/wAJHbnPWtexaUmJgSCGJ24B9CQCRyM55965mJ2iZVkQiVmQE4J6naCMdu59M11ViChAwRg4Mm4EsThsqOq9QPXigDrrMZ2F1KkfM/TOemNq984/DmtB3yhQfNnlnxjkYPIPPb9ap2YBQZDAdN7fMcd888mrciHGAMlOCQBk5x2B/wAaAKU4Hlk5z8rdjxwfUewr8z/+CnvhFfGX7Ifxr0YW7zmXwVrMyRoBl2jtpZOASOcAenSv0tnJKbQDuI5AB46ZByOuM18u/tSeGm8UfBj4haMuGa98L6zbhCDyJLGdQMD7wx/I0Af5B2txwaRqmqWzW26Wzv722KXUfzRhJXjGA33n9CBzjOfTjbiZLl/NjBjBURo8hw5AIyrYPyjg9K9m/aE0G58JfF74geG5B5cumeKNZgZmBYOBfTBWQDlUxx+ByO9eHQozykoyMu0YkAYkybjk89M89M9KACRFQoh8tXYYwqlgWGM4x25HNOjCMVHnhWWZFKqpyVI+fqPl5x3/AA61OyI+bpWG1GEX7zEZL8AgISM9DkjIqzBHE9wkCNGYkQkuincz4yq5/iPrycfWgCsQoCGLLksyjcCmxTgLkY+boOvY81WEckBfevzMQhkyNzMxPAUHAH3eeo/ndvolh8lg0TAr5jIjkuAhIYZGcnntnk8ZFUmBmRlAki3HbIWGQ20ZTZJtwSR2zxjBoAUSi3SMvuRTKEYxvuAc8qjq/wDEfxxipmne4nDoCP74wBuHJ3H37nFR4QQonlfvAzbp2YNjOdqMjcF8E+4/Cmw/LIqou1GXyxvOMKepye/FAHpHhW6htLm3cRKzDY2WdVGxWBP3m5PGf84r9EfC9zc3fhezvrTNxCrKy200n7qJlQBpCMAlDkeuK/MSxkNvcW4DHZHMpkfduUrkkgAdcnv7cCvvD4SavNfaT5JvJbeOOEn5GEkKxgqFJR8AKSwHpQB6B4liM0KS2BkZkRVuI4XeO1lMq7ZnVGTh1kBGOD3Irhb+6vxtjaJblIrfz0lICTW5KAmOF3xlw5IIOMHIHIr0TUNSvbhbGO2s5pPMdrcM6vDEnltlnG1cBiOefXr2rhNVgvJ3niuIYrSKxaGBZJ3PmP51wZdyOnyzIfulsEjueaAMs3Ag00SzAkyzqJpPMeScHBI3R7wFIGQWx7+9bsWrOnlCGMQ6WLdbtbUyh5IrdhiSdgxJe6LAbeq4PPpXHXSGZy/2iztd5McsMJeTarjEjgsSHkWIKTznJx1FXJ57CO2RZmmkaCMQyYBTbH5YeFt3ZWY8hv0oA7ddelh0qDUBAzISywNMkc7wW0kpUSjbyiBiBtAxnnpVdzc6pekTfbbi6mdQ8pPm2yRW4zLb3CvjMAIIG3qwFZWn3ZtoLeKbR5bqecwyJbxuWgEbNvjTrjy1QgkHlic1ty6jdJcQW9q8FrujEpKxI5Z5RvSLrlZUOGbdwQaANGaCBtWtZ4UM8f8AZ0UKI9uzCUxIEZYwnG9CPvHrjgk1kXGhX13fPJBHcm5hYMWmjKGZYQUSRGbG6NFJ4GfuN6Guz0i/vJ7e1e+uZ4bhEure7ZYLa3jRYj+7uVKxkoshXnHGT1zWTeard3lvOzXUiLaSYMiMGMUTy7QYiAPMXgcjgKG3ctQB5dqOkajDLMjQ2sT+ftmkQpbtNIuQZizH5ZA33vXcRXD6pppiZZ726bUbpFDNb2sCpA6+ZmESS5xMVTGSp5xk16H4jtbN/NuIyI4p2IWXzXuHkywd3mjZsIMkBcHBIxmubnhjgWWWRHlhtIQZAVYtEsgwCyDhCR2HT6UAc9PNDPNLCqkzXSBvN81gtv5ZxhbaLKj5lxyQOOvFQRaxfmaGOwc+ZbLEDI4XaSXLTMMHakWO6k4zjg1Pp1vvu5LlHaKAOkEJSLescJYyBJVAJUBdvJ69ieMZiPcRKfs90vlx/aIbhYYUULC7mXdKHwwU8HeOOfYUAeraR431iwK22ZHkt1ijKqXfESoJbU24CFmHmNtLEZIXJ4Oa9PTxrcwWto7TwC5EEN8LbzhFErtJmaMlQGDgMTkj73XBr5Xj1G9vNRsbVAjMhEkssbOqOqpnHnY+U5x1wORiuutbyBgY5IZg04VBNMS6EO5U+bIThH8z7wHTJNAH0Vc3l23mXUMtvAlzDEHRrgXsE1v5SsymPGYuCVb+Ik5APbh3judQhtxp9rHY24kvJJ1yWRI1j8oRoobduLLjJ5+YHuKl0dQlul06yzx26Wtmn2S5Z4I5AqpEZUWUkg7ctwMA5bA6dHBZ3Iu7O5nt4Aks0twJkMsdqjupkkhuCmUnRgYmBLYxDzjcKAPAdZE089vaRpAiSXcEE00KtKS6FnKuz/ckAHzN93ceua42GylTVJVcSeVDcIJLRDIl69szMuXbHysWwzk/e6cmvTvEsVlHr9xL5U1nZPqCQC1jiaXCksXYFTwjScj+EDo2AKwtTjtbGWa+t74G4uGQSRlI45XJb91AGi3eUBn5VPJA44xkA7Tw5Dbxz/Zbl/tkBMsm2IyW7qkM7gBwVy8ghI2DGVcknrVHxXpx06Wa4cL/AGZMnl2HmyLIzQ30aspmJO/ej/KxOORzjpTdES6ldhuf+2lntZ7WCNyEmSaAGVXllUbWKsWwOvUcYrrte0S4fQIp71Dst7uJXlMzSBmJlne0UMuSziNm6fL904PFAHzvdWlyjm42QBSAFY5lMEZJANsy8OXH8P3gDzirkD+TbhlQOqSsTJA7KzIgDLiBwFe4EZG5QcHBwMiuu1HRpTEZxbi3aeNLu2mmYyQwpI5QSxpHkHH3M/j0rCuIkjjSBrbfGkn76QEsbWSSMteMw4Ack/LzgA4zwaAL9rrtxBL5URt7uB3gDSW9u0RskRUUSYY/OhAG8DOGPOKkvo47i+guFkntb6WS4t43ZlKxQNGrAMgyW3AD25/PAsEjjitLWxjknvoop7oyRSExSCOYfLLHj93FsGdp+9uyMit+5jlklt5XimS4mmgmdTtYwWsUskM0iyZxtAC4x1696ANxlgmtYBZvI10tzsuVzvwkaYkZgD+7Xd0Hvjnt2ml6XYDTvNuZYllMaXN7AhRWmVJPKBjldtyspABVclv4c9a5LTLWYRzW2be0R1kmlvAGWeSHaqIHLD5pWIGT3JyOMVtFJ2SYWyxJEsL2N08iIlwVZUNuqtuw0jHLZHPOaALcsl3K7xPLClvYXV1MJocxylZPKFukrOcRsEQrg/N8uT2rPZRsZbVXhubmKTy5YovOKk5Dxh8kySEnkjsc9K3dL8O3eoal9kiuoI7eRolkiIeWC5injFzvuXYY82NW2Zz1GR3rqtVg0XRvsIs0t1uooWYwLMj74IgI2S4Uf6qIFcr/ABHA7UAeHjT7mC4S0vljhRXL/abYyll3bow7ooIld2GW54J5xTy2n29nOs0cl1IXESBrcm2z5atACRgoS2dwGeT6Yrpr3VEluHuHkgMe2RLcviFbRmIeLzDCCGRs/ePDA/NWXdQ3UEV1c2iQyPLIslqLgAW8aGLEtyWB2BA5O3P3eB1oAwNPv0hki3RW0Us0jRhUJRLEv87LChwQHdBnkn5+p6itPNaxy3k9xYByrARM5ZVmkXJDruY5ZOPwHX0y5JI3szK226uIrkSXckkaoIHhDBpowrAuBIeCDtOOKnignjFnLc3KzPcRynZOQoEjQq6zooOFAVsEd8UAVLzUnSa3vCPPiDFbt9yqrLEcRsEIwVLZ+qqDxmtDT47m9VI4LV4mtpHmtriKNB51vIASGeUgZDL0BOO3GKlW6sreYR3wa8V7NpBHBbRrHHHGfn2Mww7YxnPJxx2qpPdsWkOmvdfZomWZYY2EMSxcNGsL9ZjgkOmMDJ5oA1WWeVxPbP8AaOd5t2wrI28oRLI2R5rEOQByAMnFdjp6iC0vrhhJZQ3SeRGJlQGEZJVklxh1YggnOCTxXI6df3TXsbyQ2JF1IsEMNr5JuJZJFCxz7QhUsqk7sn5WBz1Nd94rsRYtpuJma1ttNSF4WZHWRZCfMmlI4Y79xyDhTx2xQBykLhks1jSJSqyArCSjzI8hOTjooOe/b6Vo2/nK8UEdypjlkMv2U7TH5ZDfKQc7ZMAfU9M5rnNO1O3065PmIsyxzQpBJEfMaSKd2+bac5GDk9uD04Fb+oPpzKDZiQXFwHuIYNxiNznPluC4BALbun4e4BBJOZJPNkhkidCIkLOzB1YZILg5QD9B+VZlvelLh1DzLBI8sdyjMgQRRJgeUw6/Ov1x15qzZQXMTRJcW3ls6SzRfvhOWLAkggE7drZHOD/Oua1GZoY41gX9/wDbWcCRSXDD5mIIyph+Y5HfmgDstNl09VtzcQwrbwubx5FQSNKdrAJLknOVPXGOBxVmbUtJW4TULKGSHy4Eja0tzJFDcqowJU4xEAME569s9+Ge9u5rlbk4gKx7m8tFEEyxgCX5nIC8np7YHTnotBsU1eVHEryWcgkuJYVAEbQKSGj3jkKzg/n68UAdr4X1CW4kjW8jmuIZmRI1uZQGtxIxZMOh+6dwAPowzX6Ifs+fDq68W6pp2g2yrZRyTWzXEwiW4ZEbhEN0j/Jh8ckY2tivHfgx8HNA8SRWaC1aK6miinwZTNMiq6+TBslZt9uwIG4AkAY61/QF+yJ+yA+mT2up3lvb2UMbwXZS3VnkCzRIRDJwSIMjvggsMCgD60/Z9+CeneFPDOk2f2KSK/wPIu4i6s0oZZC48zcs3zgnJ4OcYr6o8S+Ar+xspXunkm1C5sdpvbl1RbK3UhWWNEICTseuMcHA4r2DwR4N+xRRmVolKytHbC5gWSdbdQqoqRofkVQow2MkAd63/GGjtLpd5Dbk3fmxlZfOSTcGUF2ZWYDYofBHT2xQB+el/p9rFaf2czj7ct1PHGiSBhOkQLu5Oee/X0OOnFTTbCGFUmMEZl3JFFNNKArMkqttjLH92OQCOMnitDxRp8ela0biBvts6gSzsrFEjldyoiQMMIAuQc9d2eapC8tpr62ik8uxhnxIsPlgoZuoihkJwX3qD6E0Aa13bSLchZzFHHOSjRJlRA0bBWjXbyCx5B5BzntWpZSaRZRGO1WxjkWdldrkE27qONoY8GYMcg98ccGuT8W+ItPWckGWSTyALqBXTdK0YCFt7fKuVGcLyCMDNcA2uXd9ZGA2pks7e5iu4Z2lNsxWRSVSQIM4yoBOOtAHup1KwttUeKK8t47pt6W8UjKqbmj+YiTGGjBJIXqc8VANRs5TJpUmo28TORNLEpjCzSO21XR+oyx6E9DXzzfalOVF3fsWMIjNibR90kjzHG7e3YdOcZx71Un1kTxgMj7LZI5YwA290UkyG4I5iuA4yMHjr70Ae/xeJ2tYzYwRefdwGS3lUSK0b2+SAGVj8x3dWHHzYrlT4tuN19aExxQWu5lDSKssTyDHkrz8xLADj9K8nsNWutVlnlKXU1pCUEhvYzFGsLEjEM0RDSOHAbPXimXazWMix5gnLENFOilmZhyUkVidj88E98d6APUp9TuZICjJB5crW0oJJCGM/NESp6RIepOS3Q+/J69em1mhjup7m4edkYW6EfYoXfAWacJ1QjGAev04rmbGe2Rp3u7ksBIHzeXMoInlbbDGpHCovOf4T0HPFaOq3itazYslaEyIZJduGiROZJi4J3RY+7jp+dAFy7NxG4uHgeS3mYW8Fz5EfkMzMCEB8k7UXHyk8ZHNTwA3N8txbpbzQyTW8uy2dwBcQBlZrtlTJj2qScYA24z0FLY3bTaI8azraRxL5dpbzbrlJxLxG77gNhbjaR16Cq2lXFzaPLDG8OY3Y2cXmbVjDqEkjwozIwdn4bkA0AJrmg3txK84Mzi7mYLBZo8iLGXHk28iySowwcncoz70suiPaObxTKBc2y2M6qW2yiFgCZAZt0ThR252jBwa6W11O9dGRN0/nIts9uRs33GGYPA5wYiAOmecV0NsLFLHyZzDbiSR0gtnDxzy3RTcryXABYcqd3Az0B7UAcbHptymnw6bELWSEGOW5uWjUTFo2Jt4otpyu3jcTx64rZvtRt206WOWKK6uAIrY20CRytBGWEfmNnAz1z9c+9bd1prpa2axvHcxySSRj7CGEqMhCsd0gHnqWyBtz3Jrm47WzsNTup45Lp7sR7L2G42KF+UvOdvHGceXj5sjLUAZtz4aWW4W4tlEdtGk0LqAqzGJcK0JJO0R5Iwx5PYnNQ2GgWNneTllj2swjuIr1EMMcUKbJEQFv3ih8HcMg4rYjeIajCGfdZQvJE0d2hKyZPmtuO4CXZGCeM5+tUNRsXvJBbxM32WeZr21vnkBVich7UIG/wBHh84dOc+lAHLt4kFxfT2llYNbWlrIJFito5RFciHIeUTgYS1+0ANtzySAMmuu0u6W71Tz7q486GJHa3tYkjktpRDab0R1b5hcpLnBPJPI9uOutDlt5ZYo827SSecnkS+WqoV3x273aMRcI8/z7ODz6112haZewPfySQwSS2lrHeIoJ8i5SSXyZkLIcyzbB1bHpQBvi3tAbK90lbfUGhikt7sbnBOOcuox5g3A4xn5flqlq1yzRyyafYnbKwEhvlZI0Y5EgijjyHK5/d7umO1W4r640xIra0WG3j+23F6UkIjlLzjEcE7AYSFCOFQknsOK6mDTZ9RtJL+yNjc2bwWxWFA8TRCT/W26gAl5sdWxQByOi3yXVuun3N0t4U8y5aGKF2kgIk3rG3G2Z4l5LA4HSqWpPvaa6+yRR26XLXC3C+Zbz5X7Pc/vNnE8jOjqqHBbHQ9K7mDw3ZWQlMSzJOpumu7YO6QOlxGJP3cm3cjqM7xkZY4AzT9R8Nm4sYWtnmmQHyLm3QCXbLARPDKzKTmQOdobkHsTQB5vP8QrPXxNozQMtzJLDcm6ut5S2IB+028cYC7mc4XaP4htxniquqXNv/ojXSeVBZo8URtjmCB5cbZyq9WPYPT9V8KRx6vbazDdzRRLbSXkVrNbBP3kVx9qaBgo/fS+cNwIznp1qY6Y2q2NwsRMdlMbqWQ3jtDdtMu3bGqsByeqf3c/mAcHf3sFvNKYJbxI7KeRXSYiSC6V1QruVhu58xB8vclc5zjP+ypFdXE11D5y3XlSvMZ12xPbTb4kWBGxFtBxyecVf1KGCyup444jeW15LFLPey3ACrNAlvbrGkT4ZAZI3ByB843dOaht9I22M8nyrbyTOiquJm+0OTtitoiSJB656Y5oAu3s6NazxRofsjoWZZZN7yLBnCbyAAo4w3TisGM38sbQveT3E8MUqJIUBuJYG2m0HkEBRGqgAtnDYpt55s/2PTb+O8t2eSG0tWgjBRbeZQ/nTPIRuzwB1yeK7nTrS4u3u2mitUae1e1vpCBHewW1pKYY95AAiG+MbiBwD6EUAYt1E5keGS1hInWJpbmaRI7e2eWDG2S2yOTNnHPv0rVhGq6XCb68hSWxiMEMhkZdyxltiNCrn5rnP39mQaUxa2sDQLpiXVu6NPHeLFGWns7cERoWcsxdBnDY5qrPe3d/Gkcdhcy7Y22QgSTW9vAk29PJaTiS42gdeeKANee2+26bfj+0vk83fa26qqvnylNxLGmN7qxwSMYGazZ/D8GoWFxE+xHt5LfDWM+9UVWKrcXKjq3svIxnpWHd3c6QnUYlht5bR1MlxNK+9oHlMU0MUSgggj73p065rIsPEd5aaq1vaQ75riEfaXjnDLZLdAwkSL0BC4OVyc9qAIdfe30eS5tjcSx29pHcSy3chXyrswMQyoMZK+Vzuzg84NeaX2vzXEMMY1ArGl1JatqEYMMqIrb2eMCMrIJYsKQclT0rU17V5nvGtp5ZXSG3MchYbyhZtokbcm75kx823PHQV534ivLjRoPIu7g+ZNi5snCLOIIpF8tXmjEeMbsjIHbPSgCtrt0bd7kNJKLAWsYYCaKF1lJKrKP3IV7hJfmKg5IOMV88XMrwvLcR2k8d55sipfpGsHn3aPiRNwJ3eYgzwf4vy9EmvtQuIXbULn7RJaxSBkYtHGFz5scseVG6Qxngtzz+FcNeXYuLCKBrF2smjnukl8xg9qFbDEDIZpNxADcgZ69MgFTVrrUtU0y0WAxNctKPtkMhciOWJN7GN8cSAdCx4/SvKbvbePdx3UbXEkcqR26QySRxbQMubmaFT5smc8EZ9a9R1HEemWqxvH9rmEHmLE3yxBCEBl7suwEt1Ykc9DXnt1a4NrbWMrRXKTX5+0+Wz28+QzNPKQMHAJwP60AfK3xJtbrzpxazEIIJFjjlnBt7ZlI3pGD/AKtmIJAPOe3SvBtYcrZyRvHbXAjKSOVkeWYuUUPmNiANrkdR2zjvX09440yPSRLFeRxXGoLIL62uJomS2aNlbCBTwwP+1zntXzRfW6ahq8UkcMqM7sZUR2jUKwIlRA2A6FueeOPSgDQ8O2t9dW5t2aFZg0TxQzfu98WEnkbf0x5fqeTXdRQiFTHaXCRyEbWaSPKMJPm8pdzbSQwUcnOPUVxGntJptzb2c/2gorOJGiWMsYWIVS0gJ5Xj7uelej/ZNGurR47g36SxyeakjyxIlzsYqiqEP7slRyT69M0AMntnWe1huLpLqSQsZTHD5cMYjiDiGM5yQD3PpXM6rq9ubRkhhVH88xz3DyMCIlbLbccMg54b8a624cWKW/2W3afzpCssc7AobRAAiSsPmEhZuCvJHPSsm5t9Nm0q4aSMC4WZ45Yoin+jrJ86B8j94+OmOo60Acl/b814hS1gjnggjdLQSRhJZHUE/aQ2RtQEd+SMYrGnN+lrDd3kU7wXhfz3SX5yRkRq0QOfLUDqBnA5rozZWMFtNtt54JWgC7ApIulOCSqYyg27enHbpWVcqkFzbPKlwbK3VlS4uInaJZHXiJIBxuGSQT7UAcla3xM06vEyW6jeuIsJsJIDKWGfMORuHU+nNUftYmWZA4e0XzonjceVv3jerYOCWDD0/wDr6+s2LXTO0BlMYYfv4xhUXr5jIo4G7gg/dzzWJdW9wkQe6sTOsckKGVGC/aS4JUhVOVIIySeDQBmxLEkcU0N88ElugJjdAILrc2TbunVEwuCx4YMeegr2LwprZaBRBA1rJEUa2iiDAPGWLzAhiA0OM8Hnkdq8jiFxdRCRbVQxnkg5LMjKDiFcqMAgnp74717H4NtXeadJ7ZBLawKFCsVd5kUO6hSf3aMQAM8HGKAPpjwzqZFs11Jd2kUctv5ySPF50yoBtEMaY/dsWONoJ4PPFdZo93NeXT2d1Yy3zLPFJbzMv2cMTwkiRAcrg4/2QDmuJ8MahDIkI8m2s5IYBIBNCJIo9qkvGyLw24Ajvya9t8H7pJ2vL6OJ7UKhV5YQieVMMAAx/NGMgAZ55/IA9C8MaVpzXdnFqe+0dd8sUD+YYtiPnKRrwJTJj5ujA4zX1h4eWxhihtLC2he7l3RCQybGgeQYjMcZOUkAbJ4z1FfN2kXCyylryOQPOqLZyIqtHZRZOy3imwQ27apPfPFfRnhTS7i5kgna1AnjEDqy5WSdWYD7RG44JC8Y9evuAep+DlkuZ/s2o29rcNHM0ALNKsgt3cGWROAJcuAM9QCT2rs9Q01RcixJK2omKklP3SM6MyzTEvygDRAY5Oeemax7PTpZHu72O1FteWaeRp2JXWEoVCyxzqfv3RJ3D354Ga6yXRZZI4Xe5EN2u2WZLtsR3Eflxq0CEp13Kcc5OeOeKAJtN1Sa/wBLTSUVXNorhprOTaitFJsheBwdrrv2GRSSSuRjms0WivcxTXa3Lm1uZHmFqpVopiPLZYhtyokYhmB7ZxUfhXUItDm1CWe2urhVE9tb28hhSFXnky/2dAwLptz8x5AHUVvarf29yJUjuVgeUrLLcNA/2cCYKYi3lLl22DaM98Z5oAztQ1G4W0eSeRoTayMt5st1Z0iZw0ZBxwittU84OeK5WZ7qWRrqS6tQlpKsqzQMEV1WPEcKwTbT9qdCMuuWycYxgnYurCxgMzXeoO1xEsTCBJS0FzAiDMULn5kMh+dgRxtxn1w7vTDDCRJbzIJ3Bje8vo8NOzhBJC8TYES71DfxL6ZoA2vCmrTzz6na3tmEEjRvH5++JAkMhwcdGl3rx3J5rvTfxNHtnmhSTbMs8Me5JL2N3HlEE9CqBs56dTxXlOl2yadM9nqNyb0idmMkbTq8ImaSZ5Z5iMyx+RwMcBiB1xXSwzztLbxabbAXcySXQuVgQm1hUbURmkJMqOOgx8xOBnNAGmviNb65hSJ5UmC3SpaSxqGt7d5zDbOGDZE3lqhVThsnFdfbTXFvJptrJBZPZRyTSX8KFy1sboeYBET0ZiQDnOQxxXB2enpIttrE00Ed+11bs88PzSPFNOyA3EUZAQAo+3jgr716TpVvbYdtk14iIiS3keWn8q3VoCZexBMnGPmAyfegCS6Yx3EssMkYizLJIYZSqR7Yy0T7IwQWBA565GByaoXFodQWG7M0MC+Zc3MMiysXdwCmIiwBjg8kOdp754ron0+2ltZZVYR3Jk86CCKQki2AwkdxHj5cPg/NgGtjTNItLgvKY7i4VISUhuI1RZmWJZnEgTiOMq4AYYBJOehoA8lk0zVdPurSYNbXKTuupPFBH58guCjpJJ+8+dfNAVsEYG3j0qjra6RdxpcXUltDc+dJL5KyvsDWjBp08lBhGlkUHIzz+Ver6ja6VftbQRK8DWlvIs9vEJCSZHE5ZpsBpXgVwiNwq7sjhayNP0fRp3lt47Gzmge2jjXzOZo2jLPcyCaQ/O5fsCTwaAPJ9UXRr3TDeW9vNaB5kuJ7qW3LAzMDHGsO4bo2DDKnb1P50VhvE0u2dJIXmNxF9rlikdJZobrzAjlmwqoiIxZepK7T1r1HWdNkikt96WsJUNFNHBEWTZD88LkY/eyADIUAgnjNZupeH7aeQGZT5cSxPDEkisBFOs0jSSKpG4+ayLxkqG6UAZ2jnUrqwW7vFS0s5vMS2uowfOVWDRwyRt90sBuUH/az0rvrO6Cl7q5+ztZaZDF5by7GnSeN1ZTI0fcoCT2HesbRNOmbfZSSS2enReZFAiPHMj3CISYJ1YHZEm5SGXgkY5NQT3Yj823u4lNpIFMvkAxveXEHztG+4dJYV25HBLUAaF/dwapdTXF2tqkbKz+QqxugyvmICx+YMzDJx0HJqzbwQLDDNC7xSPJLLsjUyRSRhWCptf7rZQjuOfTFcbZXFvc3dldQyMsT3M9wyScxy26r5FvGz5+UCLdwf4uOpxW29+bXT7hfM3pG2+ERjE0UkkfmJub0A3kj060AXTqNtatNFJMY5Zpnikl2MphzHGBAqoCWUqrKSOxzmrghFzbmCKaZ5JFCOzFmjkUHLRLg8tsOMe9cLaXk+o3JmnE0bzsN8ZRSkLfdCupGfm/vdtw5rvcRh7KORXgCzXErKu7buC7Ccj+HJ4/+tQBQksbaS0ulsrV4VtoNjPLIZA7OCFMhHGd54A6VyBe2ubKIOMSWxW1uUkV2N7IjEsgX+Fi2Dz7V6s8sNzc2a2sflWsoC31tK22YmHnfHFGMMpHQnkms69sdOtbOWP5WEpEkbAcRPLkl52IGWZRj2PFAHlc1lexvdzyTAzQwy7IXhZRFFI2bdYmPC/uxznHUjvXKXq3O+d7GNJsR2skgsmwWdyPNaMdHkVc7sZx3610N5qNxFNdXcjTGO2aRZRHOsUU8caFkZWPysNox19RXK2PiKwMtv9nhQx3cssKxJO5VGZfO8wvHkBSOGXqM44oAdHda/bRpDaW1rPCgYCSW4mEhO98h8D7w4oqpf38aXLpcXNnBMuRIguBtLbmO5PLONpBHqcg5ooA/Osa7CryWcupupeSSSyO3y4+NruzRgkBWJ+Udx0HSuq07X9TuZFOm3ZhhjKyTTh0VJZoxtaFEQHYNmSSfx5rxTRtD1PUmeNrmS1FjvKRNIuZJSpwI4pfmkjxnkccda2tCuLmwmaC4kuYvLVi08KLiSUPnfKp+WMHLggnJyCRQB9R6B4jtL+7spY4hdSo6vdi8uokhOBsXDSsMuTnCjrj5q17q9t7qXUyIhatZGWRPs7LJ+8VgfJdYzwSpH/66+QJPEr6frNmRBKJJftCAQykgYZnVZox+7DFcEHdu9Aea6iw8aX9yy21lAEm+d3nhtzKryNwonmDncUTdk+qn2wAfTOnaojyW0IgWxhlikmaVyuC8vLtGpO5HG3pgbu2c16bpepWslk5WYQXMW1oHl2RwXLk5VVzjzpNw5HOM5Pv8qaR42srd3tp7m11IQtEbm7nkSNY3UAtEnmEc5JAA54/L1vwnf2Ou6hPJaJ5Cwt5q3MjO8ccqx7oYLWJ+JJHPTaDweaAPYL26uosz2MsXnSQAy4Vyys52uNijEabuhP1p+n+K54LO7YpbxvBuhd5pVjdWT7u187ZFP90tk54XJFTaMtleWtwb5/N1RYt7wA+UZIlxiFQnWVcZI68Y61SurU3FtLZweS7wyeY5jULMyhMlXjdRgHOCc59KALz3lh4ksbdbow/bSMb0WRVBViuJRIgDoMjhSenYV5BfeGli1C5g1nZNGPNFpcxRyGPzGYskJt7eMmSEqBk9eO1aV+dV0Z3vEV1ldEBtbVHuQIeY9yjZ8nJGTwe546XvCVzMk7OY57uSTcypNcpKplXJkSIDcI2IJzngbcZ7UAY0vhApG13arBF5KqLiGK42Q7ZACjoZJcoBjK5AYYwQOKwNda9it0V7t7m4iKW5EUkn2kwFt8b7+BgHAIPJzkAjr7K2iG7iuZLc+U7sGjd907GDIaSASw5MNwM/LJtIABU81k6v4bXR7OXWvKeYqLeYhnhk89E5KZcghhxwQD7UAeWab40uNEEUc/n2sC/66eJpI2Eh43M74J5HIHUniuvtPj1d6NItp/aJjtV3xhmlMRnmkGUBDkFJMHnIGf58n4k0JtUsH1aMi2EjG4ERjSZxu5Fu/kMSpxyuQDke9fKmrw3p1HUIJr+6eRQJYBeWkjvHErhTO2IuJf7oOCAKAP0j+Hv7VV5o0zJcPvgWZgDcTFhgvgSMqtlwPbt24Jr9HvhZ+1fp9xBYEX0LSOF2hXyHDAGQIHxhAmMZ/Dmv5xLmz1SwsoZ45tQuNPmQKLqNVlbzAAroU6RlifXI7gHFa3w+8eeIvDmoM2o3WojSYmCxxPJ505IYtC8bzbVjjycNgnHsKAP7DvCvxn0HVooDFdx/v0BcmZcpLlSowvUkdMevtx7TYa/ZTwCVZRKpVW3RnzDyMgEIDtPPQ88ZNfzBfDf9qqTw+kDXM6SqhWQEzmaQ7PuuewUZHAyODgnv+ivwx/bL8KakthE2rzC9uxGQqqIoo5iQGaV25ZAMdvfPegD9jC6TqkgTAKgDngjHt3x/KrKRxwoTEAW5zlTgE5HcYPQfnXzV4Q+Mej6rbx4uhPIyoxeOSSZRvAIHCgqMkn2z6Yr3jSPEEGoKhjdGV0ABVlbnGWPy9MZ5zjp9cgGm0TAs0m98AsSqrjn5gCD1xk/iKw7uExyqVaQiUqWXBBfccspx06n06GuuQxOVDSCJcFmcg8gNjAAHJyelF3aJMI1t18w5O6ZVJ2DPJ9TnjpnrQBwNzJPGJPLZiFBCqdx2bfurweSTn349a5O+17UoozKVYNGUDxxxEgRNkeY+RwT7+lenT2UcSO0iEFZ03bVLs54wxVATsPfPQHnvVG40CC9SRlb5pVIcxlEAI6LJx864AxjP+AB5tY+JXuJbgzzG3jtEIiZlASZmAO0M3DHJIx1zU0Hi155ZPMnCW6KHRm2KZMEgAZP3ic8denAp+v8Aw9uLeGR4IxJFK5leMu5JcL8rOFPyLk8D65rybWdLksYoro3bNOheOS0Y7Y4CmcS9OmTxk54oA9Zk8RFEaeORyjHzPKkHcll2qF5VDnkcZ9+KIfEAYs2xVcpjcruzMuc4MbkBEIzjOP5V4JD4lUTw208paRm8mBw2FmdFLHr93GG64z/PfudbWOOMiSCSYoGaMyqPKUnau9h975tvHbqetAHr934tjhjfzJpEULuVFcFUVANoJJ4PXp1z0xX57ftgftXWXwq8H6q1pqVu2oNG0NtZCYJJcTSjbGnBAIBKkntjnvWj8cfj3pPww0G81DVr6GGOO3vJAs8yKkpSJipQDkxhunru6HFfzg6h4q8dftm/HSTTLVPt2jTalFBElqbh7S10yOciW8uFX/Vu0YwuR19etAH0d+z98JfGv7U/xVuvFPibzLrRhqH2rUbuUTTxXkayeZDYW6oSMISQzjgDrnIr99tH8NWHwz8MWmlRQxaZYWMCRosaRyukcUZLlCW4U45JAwQcgc5pfsu/BPQPhX4T0zSLOEW01haK/lBBDOkTQLuklOMurMrYJ545Hevmj/go5+1ToHwI+GN1e2usafaaxLBPHZxQSmW+B/1bbISjK0hychwABnPNAH5Y/wDBSH9srwl4OkvbHTjZ+ZayXNrgXJaRbsRt5dw/kIWZmJyCrFQQeVr+Svxz4q8RfE7xbPr+ovcXA1TUZ5IJZXknURO5AG93YuNp4UEkFeBmu2/aJ+MniT43+PtZ1Ge/muftOo3LtYrvaJ1eQuNoAyu5SOgwDxnGCd7wB4KK2kF7dQQ2Bs4wLaEeYmZHX5onmO47Sc5wOM4B70Aep/DHwjY6bDH5cVmswigLm4ZJWViVOHDuDBMR0LEccYr6LTSLGZzb3a3FtPcuuxoRMyhcAr9nBiAuEIBJXIwBwSOvE+GbKCOyW4uWgs5wkM1rbwqryzmIgyiIyfNubBwzLk4JIHWvTVv7SSysp447aVbeRo5ftEs6XdxDPud7fzGUKtyH6SLgAce1ADb6ytEhitre6hhELB4pPNJtrgq6qrSRKfkcEYAXOCMVSstMlutUu7i4nmnt4jIJoLpyhRjFxc25iOSCx4zycevFSefBcLe26SwXkbBYvsyhfPst24tFCq8KhTbmRjzg5I61sWeniXR47hhCqWrPCgaTzJcbMALtfkq5BDAsTjoAKAM9LxY5YE1FbhLWBlT7Xb4muHkV1EY4B2IFIwxz05p8sVs7XxMtnBHG8jfbYjJDJMMhhFqFocB5M8F12g546DG3b6ZHHaFGlhvFDLIkqyK8VucbruGWQHk5wecEY45GazLfR0Rrm8jeS/sXaSOSAuLZGWJjIJIPOUF15wHAJOMe4AMPTkvI737VbX0JhmPlzxzuY0kR1KrAluxJa3xn5ucMwNdhG97fW93cQCJ5tOlBhs7dY5JJcKIxbCZ8NsC8nHHzZJ4BrhbKSHU9SVhZztLG7LDEhwsCRsf9GkAwCxKjAycj1zXY22n3Oo5lngl0i6klmS1ntrh0ic4AUPAg2yP8i7g5XBoArkWyTR6QqT6c0w+0Xkt+7yCGV1Ms1szrGW8sqq4IPPY9K9J0S2tNUtjKjRKbWSOCO0eFh5y7NpXzJQPLyx3AjnGO4rn7uwtYfLtQftmopGk00oRbhRMsYVmaBj8rbcjGSAQCKopNep89qFs4D5lvJD9oAlkkEe+NpVchvO3Y2+WG69eCKAO5EF1a3FyWW3FpBIWQTCTzZLlI8eUGPzFEAXGM8CvLte1WW2uTDqD3E2XidGii8xY5ZGywgDgF3VGyc8gHPqK0n1TV7RUQapKtx5cNxMsgiuCuSUSGJed020kNjnHXpXEa3BfavdTSrvtHt2WdLuRUmeZnzHKDGn3DkZzkbehxQB0d/rEum2cUETNc3ccZexkLSQ2iySgsbaVMlppGHRsdR1xWbb+IdSaxhe6IiPlzmdbqXEV2jnZtO9RGkiOcLghjjmvLtSur2ytYIprq2v3+0o0kBDmbMLEo8MpkPlpwMjPBI4HNJb6rf6pawxX3mzCW7eNLadVjhtpEO5JI2iO15ApxjOCBnr1APaNJhTU1jWzjhvbHZm7aW4FvJDcq42ECRxuIJ6/xY47VVuNZurB8OITBBOLZ76EF4lDybQjvkl23dcDkjANcrpE9/pkpngYxRzuI/ImiUxTxBdzbH6rFkNnucY6VuNfiR5rUPDdWk4e7h8uF4oY5mOPKmSJ8oysCQ2Nvy53UAdbd3O/SRNBJqUtxNEDBb+Q+VkWXaWAVMxq2DgPjg8d81Re28NuLq+imhup5FSONvLjMoCqHjELEAxlA244yRkda39EskmjMtvPLdXmI5LhrWWSYSrtGyKUS8pCgBzt9enOKvap4Za+u1u8SJFbRJAkqKw/0gMZZlhE0bCJ2wACBkjPNAGJo9hpkl9cPp3krHcoXSOMyRedDKFR7eKJkCK6Hcdw6DGa6vTvD1xFqt5fWkitFp1qkUUIleN7lCqlpGuImG9kyQeg+XkmtDTtCstOFpPMsRmKXN7ZzSCSRknUDCSnOxImG4EHktzt4FaRurm2iKQ6cWFqZTFBC5FtJPdjmS9kPztCvUKuQcY5oA5G5sR58htre8hutQdUlngQXCwiEh2m86FFMSN0dpAMcDc1c7HKiXMTzeVqVwt1MlvbIYgIrgZDSXqwuPOiWMZzjd2xg1reIdfl08FBfQm9kCC4ZrZovNSQfNaLLEeFAXPIyOPpXE2Sar9l1C8s7aFbN5XkdXeSG/khVctLblUyYtx2knAO0AdaAKes6nZ2whgMSxXk1w92k5iitLGPypCUWYB/3i5yAGGD6d6+W/GniW5vL28Wa5a6kmnktxewSyyr5IJfY0bIqLED8o2/d71teLtba1vTDbPPeQSeXJIktuxltnSTLR24Z/mJDNuLYzsHTNZb2KXVmoHnx2s80haAIltKgnZfnLMCDnDb1B4APagDybbPM/mPYx3ULrIsMpLJcSlWywilL5jYE5BHXHBNdIIrpldJZWjubGNka6ub12mWKSPdFHtJAdRkqOCfU96u6q9pLetFYSRW1vbzrArGR3t2jhOx7lyGwkOVYFtvBGCeRWLqg1o3dvcPY2VzZPI6W7W0i4eIHZ5iPFhXiZSSHfgY5ORQByyQX0paX7VvW23GJCkZCgtl0Mgl+dSQcMBgZ4Oc10tjHoz+e169xC5jKRvGPNtIlQeYCpQ4kk3DG3GD7109j4Ts3s5kurc28Hmw3sBSXYxKxlnE8rfK6bgSqqcHqa891dFgS4GmXDzxKrEsscm9GYMrtIdhVVAGCBkHuRwaANW41pVtfsMNvIvkxyS+dFExE/mkFc24BVHOOW/hz2rw/xeZ7e+ku123KPErRQITLPE6HMhKITkKSc5A6/hWnqXiC4t44Irc+UmyQebBcKSikgMSpcnaCOByPQntyDQpNeC5Mxnt1imlEjTeXNLM/RfnYB4wSN3pxkigDl47y4u55WmMzo0oYyKqoWAAJVuxTGMd/XFUjBc6lfNGqSPGjBYsABwJSQV2jkoff8anuppo7trNvIjG4qZImLqrHGBmPOThv89a+3v2VPgNbeM9eTVtTJutJh8sNGY32yyyOGVQ7DkgHke+cUAfQ37Hn7Oi28aeJ9e02XzJ1jubKLyN0SW5wyzmZnCxNknLKpOCc1+xWj6dp9hpUMVlIsUVxbuLZrSKF7MvGArrJHFtZ1VdwLEHJPIzXlvgzS7fRNKTRo5IkgsLUxxhWheKGGNiqRSKGA83GMcls9Aa6GCRHWKCa+kikjEMlpZ2c7LEU8wmVJm2/LMykNg8t6dKAPRZl0+10cWklhF9plbc7DLWuxSGt/tEyHFsTgMoIBHQ5r4s/aV+LMHhHQLu1mlLmJhdRy+XC6hnTiOAAqVcZxk4zjOTX0X411pbHRtRSC7ligf8A0m/a3uSxOItimR3X92d33lHy5A5Ffgv+2N8X7bU9Rn8JafdXcnlThzcXDiVnSNSSm4MDHHvJAHTnOfQA+S/id4kHibxFqviBzMn2m4MltBO3mu/mOQZXK58k5HC9h0J61R+G3gXU/HniDS7O2tpR51/b29witIqndJ/rwQPlPXOeM+tcdoWm3HiG9W3t45jM7ZCFtsbOhL/KztjIOMc/Sv2D/Yu+Acktymr39oVaS0iPl3Vq5jE0UnnJKsyjbMxIIKk5XocdwD9U/wBjf4DaT8L/AA6r3kNrLqVxaQSW5Zh58YdE824ZFBDyKrHByGGOSM19baldwXV2Y5pYpLbTYpU0uWW7ilWaRkO9mMzj5gAQVydoP5/O+reJLzTNEja3gghaG0axJjkaO7VVURSCCJGJU7QMZ9OtZHg3xlfahaXS3cyfYLcFIRc2aXMroCyeSJCwKbyCz9wVz7UAeleN/Etr4f0+KW1t9/2qJ4PPiJltYQcbkDtwR5m7GOevXv8Aif8AtR/F+XxB4n/4R9y8X2GWQJ9muRZwyneVlaaJHzJ8hGQQDX3B+0T8Z7PS/CVzpltdhLgm5tkggkJyIs/v1YgGKRckY6dMGvxW165m8Q6jc3ksty1zezSTIrDzWjjLYDNPJw7FQTwTnPNAHpuk3Ok6bDaTLEt480wmUkvBGituWWQq7EO/IPJy3XuKbqugGaaaS0vUFs8wuIMRSKkplX/UQ3EanEu1vunGSBiuU8O2MskkthcW8sKXMWBcMskjxKqEtOUAPVV6LnrwCa201SHT5b+zhkziRGhV3laBVjRfKmhUjKTlgxPoeMUAY50ybTr6zuIkTYwKlZ42eR2R8yOsQBZUUA7jgZwce3RXUFrBppgNtcxXU4N2tpaopivpg3mG6ilUnbCqkbkYg+g4rqIJLbU9HS5tLV3kiwIm8kG4ikjcO5e5kYHyz85cKVU5G5+1Urq0mmhuZrdrmcyJtSS6tpJA8twPLfy3CgTQBAR16HhmoA8e1YTXz3M3llMRLEqsyCCfcuzEaQzAKynnnB9ea871C5iit59NnubtJnjjgdCAsccETbwVdgxVm3YyGye2O/rt7odwss8FlZpZys0fm3QYtAhOQRFA5xE5IJwMnnuK8n8Q6BJGb7EouZEkO5yzSyiUDAlYxZ2wgcbeoJORQB5xbX13pc1w9tPLaJGwG2BszSxBiFEpkUZJPPqe4J4H0t4R8f67babbKAPIEfnRyQSOJt6j94lx5bKwBjJBySB2yTXzYLG6kcN5P2cW5VpneRkeSLdtVQHX52L4PHpzX038NfDU2oad5lzHdszyx+RI8SSq0jt9xt+FWLZjPPSgDek8V+IJJXjix9nv5NyqrzP9ukdMCNgcFMA9R9Sc1yOvXWqWFuzNDEHiiLtYsQvly7gJHTc2JGZTxg59PSvpbS/CM1zLPuS5Z7O3RDGYFYxtuBzaIq7BA2MEgk8+nXw74yeHY9EmtYZPNtbW6cXLx7JRcRbukSyNn5N5/Dd2FAHkOhavJI95kR2ZcR+RcFf3sMkzEPCJHByQDwB0z3NexeF9M1M2sstrclYUbzZZ1kzMZt7JiWIPgoynOSVwMZ6187W8xtbueLAEcpNypuY0LxyRnbGu1mHzdSe2TXYW3xBm0vTpbaJpksw4WSeSZITcTygBnCQ5KIrHjdj88CgD6i0+xgksLd7O5uFltZzJcSQmGFrpwSJUjYkAspPTkDHPFdBp3iCLWre40mMyObWVoGljmEfkm5GGdgwztAB3Bd2Sc4FfG1v8RLu5ukE87xJbDNuWci2eSThlkbIw7BgQ3IHcjNeg+HvHM899uuGSOWzt28iNbmENqCjOFYnO5lTGPlBPqetAHu1lo0cjtHcTz5h822tpGk2qwwQmz5czwscEgkEHtxx0nhyY6GsulSyeQbpVM13vaWOPaxkT5WX90vCjJIHbPFedaLrclzb21ysM0UaoxX7TMFQOJMkzTFj5SA9BwcYGO1erz66LtbCNUWWO5hWCe4gjedRDCQxiMgi+eEkHceoHPegDiPEkTwX888EU15DeQSvDJGgMSyhAcph8GQgEBT65x68vojztLPaaLDbQjySyXE8jRvHdzYMkflsQPtAO4/IRgjrXZa1B9iWZGgiMjZngt/tT+WkZGBJDkgxv5bgBW7npiuF8NXKmSa1YXapK88wSJBtW4VjvSe4OMBVycjrjjJNAFWfRr/TL0XUk4mMfmfbbh5VeV1JO5TGzAKpHGWJ9M15zfXSXC3896scVskn7sNOzTlC+1IGnD7EXgHGMDpk4r1TxPH5YaxSRDc3RCyGedo0ktidysfMwAM98jNePXmirbyyGUMRKz5T5hA3JYS7SxBVSjDIyDjP0AOMjihh1+ZwQIShaNVdGRQw4SJ1AwAevGB06Vuae95ELmK1hklneOV3ljKyo2DvG1u77OD7iqk1rHbtcajBHdQu0XksNqyC4Uko0kK5/dRhTnPHTt3uWV0ul2sswnNvHC8I84MXlmic5Kke4Azj0+tAHWabHI8Uc92jRIUYu0w3SB0GG3RKC0ZznaQO1RtFbNNcy2ryeSsXzxOGNxcSkhkSN3P8AqS3zEjnn6Vzi63iO6EUcksd1OoFzkgLK2NqCckDB4yOOvFT2t291dqyi6huo0RIvLZZojcL8wMiA5MQO7IA4AzxQB1ZuZlf7I0UduHtjHK06Rs6RMBIrW6AjfknoxJ5yRW1bQz28JiS+RYbyBXktYi73aKEAS4i8pTG4IXO3gj0rn1TUp3t5N9ulwhGJrVy5ui+QHR2z9mJQkHjIx0FdPpWtyaZJ5hZbSFHmhmj3QzSQMgCs6SYJdmJ6Lnk9MUAa8Je3SGxV45Y7aFJJ7eJcNex3AJMl1hTJG4OMBeuTkYNaVoLqW5ijFlDG7CO5KiZlZIrdDstruADhGVcjjBzgHNVrTxVbPqysthLaoVKG7liaZZUVAI4jCY8iQnPOAB34rorrWY3a6uLERvBLBbx30BjeKYNCX8tYfJVjv3kbz078DkAGS6XNqkd9cQxIl4dsMFnBtSJhK5lMpY7mCDHG3vxxW5bXOoT3G2YQy26wW/lxmQFnuUOWdUjA2HyecN1Pv0x5LvUL6CdQqyS2ChWgE0ACrKg8xy7OCf3ZXPHG3BOax9Kubq1gvYpLxTbssBSVY0vpGnLhJFid2BReu4jIXqcDFAHb6i+nS288ulWfk3cUheaVWnF28ZAR1giP3hnO7dg5P0qM3s/l2USWpns0hZmSSWc3YmjQuQytH+6QkkFSRz0rO/tAQTW8RiktTJ5sTXAjcvNBcEGPYNuQN+S7EEKBkHHNdY15Y2sscdjFmG58myvNThf7RMBLFLGs1rExO8CV3BOM5A9OACPQtZ1LSILG3vHlaJ5TeWLSyE2aIzn9xCqhtsgQhTk5JGQK7lNWsZ4LglXs7hHif7OzRSSB4WLM7nOfszoWwo5JrzCazRbcC4k8srPMLJ5iZXlgyMHySQFn3YPy9DxVCZm07UrZ0nklS4VVuJIlRIJPlDR296ZH2xymTGACSfrQB7NCtit5NPBNKtvdQB7UXU0YQTeUSojKHdA28/MTyQcHB4q4dUNnExnhjuL2VGJOnyG0ihi2mI7lGfMyRlmJ5yWJ5rzGOeK/K+XLDZajbp5tzav5bkxL85cyNJiOM549fSmXD3ZinupZUhmZZPIgl3yAwSnyZpwGwHRQudiknnOKAPXEhhk0ddQF5BYXMPyRyh/9JuAyl0RZX/dyRFvl+UnPbmuMsLV/ON+5MktxLM15a7S0O5z5QjCsNq56sQflJ5x0rkNI1K/nvFswYJbSzEJd7m4lSMrG5KR26yqBEh3jn72AABgAjt5tRidYrRQPIhLLLIsccw3ybSuwswKIAo789RQBrXWmwWsQgVEQLC0bpGYysBkYlCXVicbCBkEr2PpULyCzsfIglgeSDyIY45SS1xcSFTGQ44hbysDIypwBmtOy1q3voDbW7TrFexstzIynbCYfvJl4sFGcfKA3AbFcFqGsBVulvo4EtlimhSAQ7Y/MilO2Vp87vPUYYdjwBzQB6HZWslv/AKDfwSrHK8U0MrzGQxyTSmQxSOu4NhQNwBzkc+ldfeXcV1I1lJqErywwxIltbTSR2zM8fniZVKgiUDgbjtOPTivGdP1H7Vp4jm1W7nKOiWM4jMe6ZQHEUikfMmSSG69M8VuW2rNDfBlurqWa4Iint5IY5zOgjAWdVjiIKK+5eWAFAHo4ubWK3RUv7uKdYVubuaSCLEsIfYhDRsRHPG2AcKSSme5NWH8QT28kV4rvctDbypGbsiMXSNJtkkV9g3uwAI7/ADHjIrn9MtdPuriURwyQpBbnh7cs5uWcAxzhRh4PMJYhRgAjPTNVPtWbq6TUoo7tYG8qI2W/yIfLyrbVb7oYhenUnigD0l9LnuYPtEKqZNRja4ZSrEWsixq2yIyDa58vpg/TpXmviDws9/ZzyW1xbW6COZp0uLeUyuUkZS9s+CYn5JIOMEkDAr0HRJLtdJhe1lENuftEhjknklmlnYbsRgZ8sKh56Yxz6Vh+I5ry2ESGZp7aeBrrYIyRsdjDcIsij96xKhsDJ5oA+NNf8CIs+rT2LSSNBNCsVpGI45J0ljYMQfvSHDu237pKjcc14H4g8NtbQoBaTt5gmjdZUfzIXVid+ekbLnkZxnpxX31Dpk15Pd2kYhmkvocG6SED7KmPOiAjkweAdrEkEFcDtXlfjXw3BYWcyeZ9uZpN2y3VYSRG2xuWP7tOxyeSCaAPz41axngCFV89tpjQAsqeWyIzSOq/M7DnPoa5S4iulkEsRclChDyfKpUElGCoxJUZHB59R6fUOr+GIruKS2ks5IlJlZPurLFF5h3JHJFkcnkk4GSa8b1fw2bKWUqZ1OSkDuGdWjhbbhChKybVwCRnpzzQByN1cfbolSVpYCinzVhCCSa4OWZiV6AqAfx47iscpJGcr5kyKTglCWAJ4IwODyM10cttl5Xj/fzRSYlkCFUChFVDjHPBx74zzzWJcW00M8cJ8zzhliEYAOpPIdWOMDIHHYd80AXrNkX7OIfNYEuZTI+9GYHcN7AnJHQdxtAxkGvQtC8RX9qN4lZpLRjKkV1LhZIiCPKRew2kY56VwCPH+5jaNY5GdgrHIDNyCHROWye/t9RVqSK4WNVaUxMVZtsbCTzDGDhXUjMaFOmSOtAH1L4F8UXUnmX73S6YfPiBt5AsyzKXwAPmzjG0c/4V9ZaE9hqlnNBHLiS9hnVTbSRQSX5ugOFMhxA6FCvUFvvd6/LfQ9ZmsZVlJSzmV4yiMzSRyKRySob92cnocflX1/8ADfxjCotra4vILmRixkmuJj5GyUecoRVAMc6khQV64yec0AfQmsaFY2tnC0dnfQyKjAi43SpFMqSsVncLhiMRtnPAYZxivI762nisfNlu/OSQhWht4meVreMGPbdOzYRC4+XaR8vpXvttqaa3pNxC1rbxzGMtaCS4AZbp0y8jKGw8LR7EBzjKAnrXCanpUkdvaROkxedGgu7x4lhiWQSOUiixhfLA3EMePmxnPQA8oh1jW9ltpVxZRxq0McD3aq0fkxjdJEWZMrtEZTDZwc5r7P8A2bviz4g+GuqabdWuoM0Fs0fnTGeWWSJ8hl8mNWIdSOScY2nA6c/OUMfkywSRWYj8oTMI54yYpkSJRG5mbPmyAZAA+XC/Slgu4rEyGwBubu/meVYxLPCyoSVUQkxhT93kDgdPagD+vL9m/wDa48NeONK03TtSuNP+0w2iNLJE0csTGUNHK4WRuSHO5l/g5BHFfVms/DjSvHH2fUbSXS4onaBY2ltEMhXaredlRhQ8ZAI4JUjvxX8gHwV+L2teDbq2/eXViVuPMaNpI1i3Qhd6qCd3myqu0A8MULd81/RR+zN+1vD4i8H29s13atdtFbxyxSy+ZctPOvkIpV2IVvKKkYXA9T3APr7V/h5onhYwSpapaxbGa7mikUWTJg7XitSQDtXAUAkYUZwenieuaPptwUuJZ1hu7R7iaxuWt1m8qCRSUMoVWUF1KlAoBXfg4xmvX9Vm1bWtMguLeS1v7OCWOS6tSBcSRKpLFWdMDy/LAJXqDkda+a/Fep6nb6neafJYrDDqe+9gieF4jFaRQwpHPEzt94qy7E77umQaAKV3cLCVk1G2BsokgEssABMimeImSRWY75REZHPzZJJAx0rIkiuDfaXPp8MssO6Jop0Lz+YIQZJGuSFwvyMAFIBBUjtmtTRHhvbuCwlt23FSDbltry3UeUCzRyn92Ci5bHA3EH39VttAWGza1e0aCNd9wLkDy4ozPGjqkDIOEDkhi3BIJBxigDih/p2jv5AEVzNdGO3keJY442huHaby2C/vJfNLqcdSCRkVp3OjOzK0kwgYNG5uj5mLqZNjSQKsh+donXPA6EkZwDXU29uixRW4trILucRhnEUdtcLLI8coaTALSb2YnufYiuW1me70vUIoIAl5A9olum2Vn+0XF1JIJnjBGIWEZTBHPGTwaALtvJc7mic+X9vupobq+tSzs4kkBkdWxyq+UgGDjk9cZrRbV5iJ54Ipd1ndI73d00cgk8xmtHCAg7yNi5xkjI7c1xujXMkJ+yu1zC5maGY7y4hhLDJMUnWQBlBKZBYErxivTNJ061trpkMMkcd4wiijQsEV7eT95PceaNsJdkU4JHIz1NADrKae4uLa2uZClvOs01xbPF5isxjEE8ylR+7P7lQwOMeUT711tpG1qzuy+ZqOFZTtC+bGHMEUJ81tqO5jBIByofc2BTvscsd9b3klwsZgkx55QktZyFpLslFX/X+YEZDjaUcr1NV1ulWe7uIpWaKXzZ2N07rOsM7ANdKyKfOdBsQIozknbnBNAHUWhtU3Xd9DHbJAokuopYlhuI5XZVjETEgvB5ruvmDglTtYrjPQrPpbLEdPdp7GcyLcr5AEuyaJCJ3ifBRUYBOBuOzceSa5NoYryGaaSOR57N4HlMxe2BiaKYBJGlUq8aRO0gQEsZI+mTiu50y2UxQTNIqgiEM/l5mZwojHmSSKFkjO0HaOcN6c0AVNPEE2qRmJJIZQUeARQIzG5KiF5FlbO1JIl5A9Txjr3fjTw3He2dre6bDNbyWQie4mUpNbM4QLJbMcjPyjcW6byVHIxWM/kR3dvdrcBJ7Lda+ZL5UTxSTTs8ctuq4EibZU4Y5444rY03xPdHTruznEdxYX9zdM8hhaGS4UQnym3D+Lzt5GdueQM0AeI+INOlNwDHJAjW4aOVZEWKSOK6ihkIgRAeSpywJ6knvivPNQ0yS3lmjt2kkUXNv5VtLZzqssci7pyxhIdY9ihmUHOCTjmvoS5trKS2juYhaq4PlNHOsf+kTYGWhAYlsMMHGeRjjoOWmspIp2uLl3Z43SQxRyFDIChWOO3DLzhcBwOSBgZoA5iwMsV2ssRS2FxaQzxzW8p8lpIwq+XFHOzFx8vQndx0HAHXXFsdQ+y315ap52nRzSMtu7LaXjXKlIRIhA82RWOWGOGyB0FSJ4eJOn3Be3j2qbhSrb1tnDAupGcOwJ+7yTnGM5rr4rdA6xTXCMdrMx2hEd0JZZFBHyt82MHnIzxQB5oZnt4BDdW7wSwbyhU8CUcGUA9T3x1G4cciuisNStobW0jkh824eeMzzbjuIMaNGsrE4jIk+bB9cVn+IzBd3Fsbq2mgsraaRJJY9wkmmk/wCWgYsVIYhRgDIEQJ688pc28NhNfXM07G8gVJFjMjQCaEQRRpcSrEm2STeANuAcKODQB7df+NIf7NnSTfdeXBi5lUDENzCEFujEfMm5jxgY24PQ15LNqYMxtES8murhmklBiZ1sTITKoEhBCqwcbTnknAOTVHTNXdBLHJbOt48SR3BljUJtfCrdSLkpgKm1dxyVQEcEE9BYWDjUNRvBdSwLH5dzFMEEkV6jRIoV0AyMMG2g4weehxQByFzqg067/wBOe5bcUEBuGURSNHvLI4BzFEJAwO7HzA9RUdrrME9va2s0d0I5p/tMbBitqMNJJ5gLAFojL+7LchQuTwa67VdIt73SJpbbTm1OaC7FwfMZGlm3CR5IwoOSm9m3AAjIOa4uFYrs2/2VVVYrVjNprRlriO6A2D7MGhO9PLkxtBxm355NAG/pfiazQ2enXUU13b2kAjklldF/dH5kGXxuYKyj17deK24dQtXvLma3zHA0ZjRQoYxzBFeI3EePmTa68L1zk15+2nmTULySEZnRbYoLmPbB9rYCQSujKojTeTuUD5SMnANW44NRtRMk15E5nZZp2WUrIkjyBi1uijLqoV1Vcfdi46UAeh3FwbWya4u/IR13okcEZeXzrgNHK8qv0gaJRtA+6xJPWuNWOO3t7hFg+1xzQObH5vMEU3BZF8vJG1VTJPAMmOKZq+p21zbSpNcXKkQ7DcQh2uQiSyiF5g2QoZiAAVDADpnmuftbjULC2s4LeUZjhkkuYyNkabw74kMgBcndnavBfnOBQBlreQLcsL2FobiTaS5TIh3soaLdnch3hshsEY9DWTq+u6XE9zPBHiaK9EMUsg37Y2UK8ruW+WAOWJ4Oa5fXr6X99eRzEXMkrPLdzlmEKLGkYWdU+XeAoyRwGBGeMVwSaleidhqk1vPp3mRsI2Vh9sDDb95OWQukhA6cZNAHo+peILPTZomYu7K1sWuIdrW9zFcylJMruwqgA8rnHfBqPxL4isddtorS1SSZNPuAiCRwROgy/l/OMvGBsyvfscCvOdVc3jCW0jdrO4ASJp5jGlnuhMqxRovBIFuWUdcyAHmu58P6RFqmlQXV3JLBefaI2O4JHFMkaSLlQMF5lUcY4PmHPTFAHmuqanbIDA6P5knEc1ox2RlkYOpAGFVA2OO4xXid9MLeO4jBu5DJOttJJ9sCujHGy4aJ8M6ZIUkDGB6V6t4ikSwvJ4PsLSBYphFG2I4hGZX8ton7sqYBzzkc968Q8UXKG5N1LJiGMwoApw9tJHtZpzIhw8QyAQSDkHAoA8y1a5vLLWNhinufKQF5XCm38mWd1klY7QQudy5bGCuemM/InxX+z297rks8BuY7pm8stLIgtnXPlxxRyEecrKQcplfl65NfU2ta+6Xd7NHNeE3iJ50lxFtgaNAY0AUgbIG2FvqxJxmvkn4r61d6jZXNm0k0mpQXSywhUjjhhtgzhlBKnKbCMdznPPcA+LJFlklcTxqVa+Bt3VgrukaEqhK53tsDEdCCOcHGfZfCFk0Ev76WKZ5BHGCJRuhtUCMqyI2RHMTklgcc9jmvItTeI39tZwpcSzRyPchFbh70NtJfeRtYRsuB/FjPU17Dpdp/YllA1+GmnvLQXV79qeKN4HQYEIaF8L0GATlj09gDZu4bkXd0oiYrPcolskMhOZH3pFPEwGFl+dQ5yMjpX6B/sy/sxal46v7bUbxHC3pWJIJI5BIrxIvmiSWdAqxMGPyrkcZzzmvjX4LeHrz4i+PtPtJke4t2Mc0FvFuWN0iKbYowOkpwMsfzr+rX9kz4VWmg6bo9/cWkMN7bW8cC2/lpKtukiqCZF2kSP1OTzk9cc0Ad9+zF+xl4L8B6LZ3Fzo1lcX6OJRvt4S1vvAOAEB3noQW5+b04r9F9D8K2OmW6wCKEIECFFG1QirhG+UDB27c/Tr2Njw5Z2VpErRogkdCZAIwFbZnnLEY+XoOuTgCtqW9hRmETxLwecjaD6ELn5uTx+NAA8sdsQbeOOGNVRVVegZMAkY7cZ/4FUMkvnsW3KSvzbQQGY7QxySRzn9CKoT3MTqjTSRsg4kZThA5Y4AI6tjbnHNZtzqNrbI0qSrFEfvM2Sdw6qpbpnH60AW7q9jXCSb0VjtKYJLEDrnH044q5DbwywDyx5hkG5sK25YupkcdS3J59vqa4X+27K5aGZgUEb7x5h3hsuVfpnIwB/wDXrp7HULdYWnRmlgYyIzxEoXVgQsUatjeB3AoAgurbycNHLlA/G4jjk/Lu6fe/w6VHNJ5qByiISRGsYGNzYzlgeVPUjsfWsy/1G3+0eX5iyGPDAKw8tV5wCg6sASDjuDWcL9jCXjInYtho2LF4Ru48sofmOB+uTyKAOxtMlSGVwrnguvzZHqAOmQP881pJNsVVR9rbsByCNikD5TgcdPpzXKxaj9okCQtKjAKkjuQfK2gEoyqPl7Y+vSt5JWnRsqvlqMMRjLleN4Xr0wSR65xmgCa4lCEMnzsV2gMRjJLHhCOBu/pTFkLJvuUCODgIoKsQO4A74x+XTNOFuskbJ53zZ3hypz06L7Dgfh0xVV9sZU5Zy3yDPJHoT74+nSgC0ZUfARiMYQI/3m75bPTJzVC4DQrujjYFW3AqwXdux82Sfb8PpT5PLDIqELK52B2+XhW3cZ5xnv6/gaqXcrTIi7XPG3A6ZchSRz1AH/j2KAIJdTt7SIXbM0kqjZHC7YZnB/iJOABg8+3pXbaHKLyNGUrlipIDKwDY3EBl4cbj1HrXGQaekpWORUJ4B3jdxkjkjqfu9ua9B0CwjtkxEmVJ/diP7sZ6YwPujnP4Y+oB2cCM0SBWweijaSeuSSB0/H1qcsy5Ktg9yQfxyCKFDIvJxkDbtTLM3I4wDxx196R8gqvJ3DknkgcA5PY0AVZDvk5GeAGZeAT2OMd/6V5j8QLIX3h/WLdwoEmnXsTBguCstvIjLg4Ddf8ADpXqUhAYgcbcKN3fHvge9cX4igMlnOGYgtBMG2hTjcrAfe6gj06ZxQB/k5/8FRPBn/CC/tk/F/Q47VbWF/EF3qFsuxiLgXtw7tIDt4AY9OBx9a/PuOHc42zRw70ITLICZAo6BWwOf5+vFfvP/wAHAXgC78H/ALY+r3TWYgtdfsU1KK+khWNpSHYFYpFTG1ST+dfgcJWRyMQkRs0So45kLffkRgcZAyf5YwaAGeWNyRbkly7/AH+PnySrYIBzknp6VZt1Md3bxjaQswHyAKCpAACg45yeT0wKrq0iOCnlsCH3A4LDALZTHQ4zxx7ZotmIeBVYl/PVwzDDBBwVwe2Secc9qAJ5dsV3cDZG5gf5iB8hJJyAOnVhn6Uk80kUUMexZEEoKbSoIdgMk55yPf6+lS6lZtBPPJIzwAt5iRhSxctyF+XJAwT+dZheeLMzWrGOQjap5/eEAbxj7pweh54/MAkgMsUpwUkKsztvU7RnIYMCM7+uPWqUk0kTh12sCxyACWXJB4BHHX6cVajilaWMMgkdgdrBXXBHJ8wYGT29KrXErmfbsVHTauBGxEm4DDgY4BJoA3rJ52ZHWQKrBIwGRWVXxk9OOmOe2PevpT4V6oIJhbyTB2JUJtZkinXy2Y2sydCxkVMEDA596+XbNi2ZCyrBHImVBwDJjBLAfdGcdcda9f8AB2rol5aWqC3ZU2srkNkyO25iSnJXdgn9CRQB90W17NdabayxSyJNPN5BtCCfsBBwZnJ7Hn5s471nyA3V/tt3fUzpm6a8gby0USrl5Y7XeR52c9Odo47Vy1vfyeQk4mjm1C5it4RahmePfF94QhRgAJjJJ9ia2NLNtFJEllcWcUlpMJJ1nco15fXGY1we0KqeV9R+JAK8unyQShjbWentLJHKIGCyO9tOSHjllI2puBBxnPt1qkLfybW7SO3uVS4d43Jg86CN0kwhkEgykJjA2+nqK6+/ZIwFuI4Jo9OjmeVAxdZQSSqMAdzAycpj7o61C2p6rPctpywWxgNtixSJDsd5sPIN3WVgP73pQBxYvRAvmXk1zBNE8TxWMOYhcyIoCLNN0jhCnIUEcDFaghuLiSMSpBapLeyMs/mP5syBTKHWMDLKe2OGHA5FSavbzOsypZuS0cTRiMMbUNtVCPMK5Em4EcHHcVXWwuLS7ikvhLK7+RLEjllZXPzWVsWbAEaO2SRjcBz1oA63QHNrYTRefM9tLrDLLOkCvHJp9xuMsDPcEFG83G4HGOcey3lxpMaJYxzeQ8MTyNCkaZdXYma25yQMn5Tzkr6020tZJNGuQ0wuJZLqOe4PmLCZQrSSlYogw8oNsYhiAG6Amq1xcfbLZ0+xmO4it0W5nKqPLUYALMF+d8jnbk8fjQBh2VnO7wrax3L2MIkivLi6tkZZbN5S1uoXGICr5UZ+baMniuQ17daS3RTddMJFtyEwyoj5VdxziZAORyex616BG93p1rNbwXMbxai80gdmkG1Yk+ZWP3lRiW2qQAM1g6ho8KQr9hnZ7Um7MsLyI62c8VujqJHYgFGJOxcngfhQB5qyzIs6+aLbyGgt5k+VJp7SdfklkiU8SAYycdelY13YNZ6jLbRTpiaAXMZFuWco0RjdZlb/AFrLiQImOQgYjJrqnhhmvXe3iiWWPzISZiR58MZLs5IOHIUEoASePfijqrwTzQSqq2X2USM1yHVpVkDKiTTFm+SJkaTAPXIx1GQDKsTLpoFtGttc2yvJD9phAjDoWPyGU/dZBxye30NaC35vmktY7eNBHHPOsTXaqZpIgJN6jOHJckjGfbPWo5hFa21q0SRCMl5SW4muQxQELG3y5O9cD73zcgY4zbK1XUbhZPLhh+zXMs0cbMYmDs4Z03gjLCGSM4ztzkA8YAB6no2rvYpaAJHbzxB13b0EUC3iKZZfJdP9ImAIOWzgNgHNemJr00ulKhit7qWRmtWt4sQeZPb3bPLdQxthjH5ZXy+PmJKgEDA8PivTZXKRRtHOJreSOXzVUyxCZVMc4DcBicY9K7/QDPczjEKRFjFPqN7H5Ms4+0DZbeUhfMU32nc8igcbzwB1AOj1zSEBjutRs7hBdQw/aRBJn97HCEZVjxvDlx0AzivKNR0lbWRLcllnMUjpbKscywrEMwpdzsD/AKT5RGHJwpJBIPA+htSuTe2cFld3kFuzsQ7mOJp7iBPlb7OwbIuTIPlYdB35rzjxJ4elsd9zBc3JtJ7KX9zPjz3kjlZm3beQCzspHoPSgDg9NeWCWCGWcxwxywjNvcwSziJsGG5eZmARDHtIYHaoO3ORivVrtZp7efT44i8LmS5i1CQO0Elu0yOVhUDb9rKvMoYHAAx3ryzTfN0uVjHBaTQqv2IzzF/MFq+zNuVcAM6tIgXuuMHkGvT/AA/r0V1BcWDQyyw2NjC0FkRGZbq6N2bj95IzZRm3EHpgpgYwBQByeoWlhcOBuu4PtBmt4IpMwwRzKAwiTGROFkLAqDliNw4NcDrFmYre4s03tbxm5mN5tMbeZEqgxzhhmUSKMoBnAIwK9o1yymvv7RNpZSxQu1pPbRNHIDaSxRK8k1r84/fFCQV6tuOBXmfiCw2TTqrz3t0Xiu1tof3iW8hYxPBIQTuAt8EAZwRjqKAPOoZGg82+gzaxXRt4lOFWSOFAqudmQCi/cOCW4yRVxWlikuLiaSSVJWzHCk4ljEdwu14knVsLbY/eDOMB8HmsXVLUWOpy2H2cfZJIZZGuRLJmTzJGBlQjOGy2W/lViGGBv9DtJ4TJbwtHGoMsq3M0REZY7gBnAyF9OlAHcrJbXUVnAJvJllgj2mFkciNuPMRixBDPzg8ncNtagfT1jjjmkmcxGRJLh2eOTNsm3Lx/xsXGY26BWx2rjtNtbq2nspXdAbQCOZJ4yqiKQGRnSMc+SAy+XjIUELXVwRFDD5skcbQSwlZ1LO7280fmSJcIV/ehYyBgZYEYPNAHTaFqcpt5LXzZGuPIURSgF7e1Lz4SW7kX5zK0Y+XaMDNVteuIVlvmkuZJpp55YI5FDRGNLeILHG0kgABYDO3qd1RRy7PKjsLi3SNZgLx2l8oXQjZmZgkigvGGyAR0PB6Vx2p6kl0FYwhnXU1SV5ZfPQkAxO5J6NsAYYyBnj2ANG/jjt9M8zefsszCKZUUfanZUWRliD8/Kcgn1HHtzk8ii2jldZcPeCG0tJbh3S4jkXcUWIn5owCCfeluJmjJtrSVD5Cxg3Up6hzh9zZwVKAHIz15wQaxJnvZ5ZPKZmFkmYIoVzFGi/vJbqOaYfMShzwQR6UARXFs1rJcSR+XCwWaF7afKrLbyYb5cnBdXPAGT8hHati5mgUR+YYWn+xRpJIFQ2yNINrSFeqsVAOe+feqdleNcW+osgjujGr3W+5AaR5IwXUR5wFiy3J6HGaqWeoWdwCb+JVdo1t5njRvJIAHlOB7NtGP1AoAlOn34WOJ54obSePy5JPlMm2NQztDg5WMptOO+abNFM1vaWlirq8scklvIRIVuVidlkdCBhcEAlTgnsDTEna9vmhulLNZwqsM9rIHjV2yAjbflz5RXrUS2939tCTTSW6xweZFJLKFG7jc8YziNiwIYEjJJPIxQB0NrB5a28t+yxvFJlpomHllGOMxjO6NiwO7jgk+nPbHXo4tPFvJem7t0X7PBb3EkTLHFLl2yVB86HaAAC2QZM9jjyS5icGS4ilW4ZxEI1VDPJDMXY7mwfkAPTAwcc8VZsLLjy553k1EsTcRTHyspIo2lUbASTn9KAOjuZ4rIwSJOqQNF5ccSD5MRx7cu+wlCScDkfU1X0+9jQpJLcJ8+6G1hc+aY0BBUrPj5XWUv8pwcH0pjS22nxlbhZLi3ntoQoMkPm2yo+1wsC/6xs4YZOSD0qKK4jtZrSWEyKQZTLO8KoJIpAVjaSGQfusDuAMkd+DQBtT67a2t3AssEskUIdZYo2McqzSk+XLDIAW2fMM5G0kE9KqT3kBkDPazSlpN/lwjNzsKfvAzsNr7sj7mSemKxZYUuWJExe8jXc0m1lE9ozEqygjG7Ixjrg5xirWkW51GSKeQzQeVK8KR/vFYtFwGBI5DEnA/KgDSjhW/Bs4LSSCIhAsErBZYo5c+acMfmU598Ee2K+k/ht8N5rqG18m3jKWEEE8cEEbHz4ZZAkqCZwPmBLHHr07Vzvw/8I3M12kc1o0tuwitxMV2yTOWEoDyScgEE5A61+tH7Mn7O2q+J5tOnubCS00trxZyyxssAjiIJgaMj5wwH6+tAHtH7GvwGtpNYi1HVrWK2s5zELV57ZszsoWWGFmXJU7s8gbf72K/ov8AhxotppVlpsFjbxIWiga5niHlq7IAoLBxh1URjOPTmvnL4UfDDQvCum2LpZ28kNvZQyT2LQnfGuwRmWJFBAfAJxnIr6Z0K+ufKUadALa1iyiK1qTIkOdsa7PvENg8/wBKAPoCxvrZma58tCoGFKqpZ2LfNMWVv3cQbPynrjiuptbZtTEv2xU8mEIVnRthlRjjJIXa0eOB16gZrzDTLO4gha4mxC0hQi5lcRbrYAEwtCxwuST6n865Lxb8XIfBUP2OVY5EynyvJsO3Jxn+6m0ZXPTGR7gHl3x20SOye7NrbpADexmJY0iWCRZW+V51A+ZQQPr6V8h3Gp+ZfC2drb/QLgiS52Dyy74RorYY+YAHgHBB6GvVvHnxmsfGDXQmMMcaM8YtVBmS4hT5oQrDlJflYEdvTpXkMc1p811JGYLSSeJ7aG5RVbfIgYtGTuzHnGT2oA5fV47eee8up7tbRGUk7IsqBCcIi5Y/M7AZPqea5+ykE9lvwbcOz2zHzissIAd0mk3naVKZ56Z4zXaalaWS3g/1c53RzhnJkjgjkIbybaJB88ecn5hx1rOvI4I7yCS12ziSGQTrLEFWSUZaKHc4Kq+cAA4J6CgDmTczBItNldljkeGKK/kKDcmGLyOD92IKeCO/emzrDZzvaxETXUTKzMz7YtQZoyoK5GNhjbGfY1rtYWDzW8l/JNZxs87iGFUb7IJBhraZzwE3DIPTmrtzbWJigEbSXEsC/Zo5bdY5vtYKHygoXlZN2PTpmgCj4bsJIUScXzWks0ssc9pKGlAYAHCIZMKAMbT0OPyXUby8NzZmNLeVBcO8zvCImiKjG2OZMiVydp2t9Kx5Eu0mRmtYrBLfaqwsZWbzWcCVHn+7sK5JJyQCamsrh7a+uZTc3Dw3pmjFskYCwhAFeWInIjiyRyeTQBa0+yXVku7u6uI1gilcSxSRq3nKDgbEj5UFgAo4wc1Ndzy2xkS0ubhRPbzCKAxrIbREBUwzI65lBI/UVFYx36vb+TDMdk+ZnMYe3nR5MxrMyR4465HJPHWt6XSZUubi5diwW/8ANZgNzPHBGHMMLkZEJbGVxkgHHpQBn29zDDHY3ptXCTyuj2pd4ZFuLfHkMolGPKLj5SOh9Kt+XBq11cWdu8tsLqNbhYwPMaO7QA3CJjCvubHRsVYuI57nyLlDItuvmoYzGhkjSZgY4kBHCDrn7wra0zTry5dHWHcPMuNjxW8TTMkq4zI0ZPlxA/xDuex4oAxbNNUVZJ2Bt0EscEC3FsYRGUXEuYw2DccjHOTgYrtra7SOFFvI0lhmgJa48lo97wjzxcSvgtCNw2jH3q07TTpFtp/tsBtZXnM8IuGaWN8KMSFhkCTjA56nFDLBBADfCQGN3M0KKsdxcQ+X8irKoYJKp5C9D7mgDotE09by2i8q7Xy7h/Mjt4/JX7Nc+YGZbfzo2Zoyo7Ak54p+s+GYrJR9pubmWDUJ3jOLYfaGDyL1AXfIojLE4HHSsayh+w6nDOk0EFlcxyQ28F9P5syyuGMU0bAjy9u1jzjPbNas2oSNePbpIlxC1tcQiWJ5L5BdwLunKtIP3JYE4xxxQB5vrsFxpN5bww2ksts0cltbPMrS4EcgRZvlBJlwT5jHj1q61oYLcQYdJYcZaZcLbytIHCBjy2AecDirt9BNc2cMt15iX0Fy9ysquzw3FuI2kBtph91Q4G9QMknGO9RQtJNJGUgluriSKKWTZIrpBJLuH2iND98Ng5BHynrigCG10S6a6vFRJJrVY/tUUTKj29w0qbnkZwdwjGDs29CMVqNaTaLp8tlOrWskhtzIoi/eNFINyokjn5CZMYB579Ovofg9nsL1YZ4lv40Ty4rfaEcM7ecwYtzs3jbt6t0OK6nU7jTry9tjf28TyTRi6dCzcW7HEqXWHwAo6uPlH8JzQB4Jp0UF2mozSgRiyR0EsgaTz7m3mRopLUMOS0TL17nHavRNN1dbRRaR2qwSiWDUsqFMN3DN8rRyiP7u0gHA574rY1q30O3v7q60OFdRtLtLRBEjRvpdgALf5A6MZJZWKOSyrj1PSq8es21vDC9rYWiWZuJLaSSMjzPLa3IJhYkllWcYBkwMg4PWgDQvJXcy6lcWsF817JCsAjPkwtMrZmiIGNoC/OScD+HrUN0J5ZHk0WC2tYkTzI54neJgiR+Y0k6IQDsQgjP3hWBLqdm9rMNsv2eKOZFjiuB/o4MWx9zA/ckcH/a/SoDqjxFG0KS4tmuYZftERXETGG2KLbx7s/KbYlmIyAx2k5oAw9XWa5jF1L5lrDBcSuJ5HM0sgiYIscIQbVRmH5VxiyXjw3xhjt3khmZRKzZjhEe0XFsY1H3g3BfG3JxWh/blw8+1ruztbOK0eGOzKt9rEjzBkkAwQ77R/re2TxXIpqkEVxcwpNNFLOYrZrYDcfMe4Fxd5K/60uwICjjHegDj9Rs0S0gl+0K9xJc+dcvEkk2zcLtEVJX4cGZrcDAPytn7wrZ0e7s7BoDPbyXzNI0VtOkEsMbxSWm57mVFBAull9MHg4Fa9q0MkM8SxQXxtJmm1CR0MZiuQ3nQzwk7lNrHFjOOhGKWfVLWGynewDQz3c9s91BiP9wWZQ21W+5H5LA5Tg4PoaAHrpVlcalLLd3jM4u4/sS3BwzuAZ4GUj5fJjchcdznpWpPcWiXGqQ3ZSKSW1/f/ZGjQ3RkImlhdyn7sOYlJPGN/XvWDqGt2EvnNbvBNEkqNEpU+eZVfzDfWzAZey38bhxjkcdaF5fxRXDShYoRcW8cn2mZgIp0VRCWKueAX6Z6jmgBLG4kIN3b27Qx2ySQJp/nTPK7XQVj5dwDhZIgw6jHB9Kyda1e602KRFvY4Dc3oha0Z3K2aMu55Y2HMmAeQOnere6WL7bBaXFpEj2/lxXETyJkGFlgMKn78+6V9jDPKjPJzXF6le/2Qkay28t7eWqwma9m8sbx5GP3RYkSuGx5ijGcAGgCKPVdZsrB7YxNPBdTsZnvYIhbwQpJ9p+SdjucST4A/BupxXKJf3vmXlxqaQwSSJOcMhRSgmLhmEZ3NwQU6Zr0D7G2oxWsd95m8F7hI5CBaRzqM2YYg4li2ngDPPFcRqNpPdSm4vEYWcl9CJbwgPcw2sQPnxOAdv2c4OBgMMmgDh9TvJrhWuYblJpvIRfti28ah0Aw0UAdv3gAbgnr2rKGgXMSWlsbq4vLaVopPtF40keYmjyFSB1+9v3Z52jP0rufF9voV5odvHoxit7mymKw7XWN5HBHkI0LDcYmU5Lcr3JFcZNcI32U2s73LiWOGa0ErQm3muACZlYAhIADwvv7UAed61o8du944uVC5R50JykpRiBDI6nCbYh8uD84GVzXD6q8F9Dut55rKxgcfaFhT5Y43O1lQsAZHkYZIGQAea9w1GBoTDGLAXaW7SnUnNykkbWrQiNbiQAHftXBTGSM/hXBXvhGVzcXGniI2UU1reWEcgMbyxSurOIyhJkCROqDcvOOPWgDgLfSprizWGzk2KyyTtFcoLhpnVlKKs2AYcgggH16VjX9pfPEr/2a0BkMrIFk8mWGeJ9s+EP34pUGVA6gcZ5r1+W1v9FW4u7CJ7T7RciSRUgE0Bs3KK0zmRfkXcp27TxjmuE1/Xba1klZt15cSGBDLcsI4w5lId4UB+UqpUdseuc0AfGHxKS5jlvLrU4J0mK/Z4EdftMKRSNiBo06k4AJHVcDPWvljUrl/sm+JZLZbe78szS5W4lmThJBtB2wtxgHjNfVPxHu21nWb+ONTCtwkk8T27J5SrADukxM+QWYkjaO/YV8l+JgtpM8X9oS3JlZbtyI4v3flDCpcYYgEj+Nc8n6mgDp/D0MszrcvF5l2ESNoJpmAQPxJcCZvvt6gjA9jXUy2MjTRxSiQRw7CgizLHKA3mAKw++Mk5x29K4TwzqDSvus98XmrCSzchVJLFRvOWVsryMgfz9KMN8wRInEsUwdpPNZIX0/YyGR1y3Ee5sDsc4FAFfUJodSQsqPClvJBBcAs0WWDHLQkgAAHaMHkjkdqRtLdL5YpEc2JKSRQSklWCLvUIzkCQFjgkk47ccVuXGj+YC9zczLLLb+cltFBGI1eAkLI7McOzdcDt+FZc0iPIk08s0Ntbospi3F4lmiJU7UfozNyQDgZwKAI7XT4LzzWvJbuOT7QoginJZMEf6uJ0GdijBJ6YHNaVl4cS5tzG7LNJb3JvBCzLIJ2XKlTFIdyRFMYPoe9V45rh43uJT5SqzXNrhTmVmG3y4tz9cAcen5VU1G+u0lhnitpnFzCp1WWd2t4rcQjKRBlxtVsAHPXNAGJ4k0kWKwR2rjzJRO1xbWqiZHgYktF58mPLYEj1xtGfbgfsTP/opeMSJD57peuQUVWONjKcMdh4x1PHrXpmqfZrs2k1rEXeYxMkCNuitppVwFEqn5o8E7gecnJGayJNPsbIJLPFbC5j32n2jEjec27IXyzyFBY89PloA5Y6cEtb26ic7Fji2zjakStnAMB6Ft2NxPIxzXpPg/T74X1styPtJuxEGlj2Ex/uzxLsyX3HAyPXpXn7293AscckjmzKSskUUTMbhTJuLlVOAgOB+Ne7+ArWUQWuqXU0MDQugtzpsXnyOuV4kjYkrIozuJHGeOeaAPZvDXhu5aRPLjtIWaZrXyfmd5BGnmbsMOMnA9Mn8vVJY1sIoZ9Tiks4QUguRvWOOaNFPlgg8D5iv+ea0vAy20lss0Ahe5M63UD3KqzzrGjAx4H3MncTnoRzV/4leG9R17wpfHT4Qt/eW8gtFQDy0eMM+4tn5GEgHvj9QC78O9St9ctJLe3k8u4tbh5oYWIdT9ml6Ev91Sp49RyK+0vAN7LFCLS6gnlhEME5JCpLblCWMYm/hiyMjpnpX5xfs2+C/F2m6pOvi1nuo2uVeRreR2FqkKH905UfOj8ZHfvX6o+HbbTYrW2nhjkhDWsb3InQFd2f3S7M7ihUDHp3oA9V0uzkCW0RVXN75ctnK4DZkOTJK8fVmX369c1b1qK50+Kd9QWG7RIJJBdRxJHNFIkg/dFXcbTjGD+vYS+GbgeRPq8cQVbSOWWGK43QJBN5bCMRk9mIBC9wTz3qolzJqZkm+zhPOtZZissjOJ3DFJ/NjYY2eaRg5wAc9jgA4i4tBNJHqccjxxsQzTMDEEBTKoqSYB7biM59e9LaYEFqGkMkV6txFiUKiRXCsQsrM2BJb7M4wSFOM1H9u0+O+ZL62uJIXTzozIA8JSOTYwjiiY+YivwpUHBI3dalnni05ILKGSPVtNt5I9rS7klLXcokaIkDMaqWXPcAEUARTCeEWTW1qVaJ7ieUzRed9r2qyTLG7DCp5akqCe/Hu2a0jWK3N5bmOOeVJ7NGVpWdLiF2kfBLfMpBLY+UEA9Biuljd7+zkEE8K2Udv5ZEk25FwS0klvJgZJGVK9eeeOafFb3F/bSQQrb3dtZRxmyktGMbrJsIW2kBy8LuSVYkY+b0NAGFZ6ctva3Vw9vLdPNDDFNPeFN/2YXKiCzRASYoHJDBmIJC4xiuxtLLSbyGFtOmigvJpoEvkRBNIXkXEaQorZW1RM9ONwH4MsVu5jPKy2trPDMjXKzoJ9kMQH7qGUcS7IlZWzz83A4rCvpLfTLlbyxkhg+zyXRtlEm2VzIdgUSLxJguWXHK+lAHXxeHptGuYpbSbT9pBhvF8oRIGFxK0ckKyffby5Mrj7rDPatTR7yJLm4eO0hkmUo5miAVJImJXzBGXAlT7QACyj6V5jp+strN7qC3mpXSC3dGmglYsIwsXmqbZCoZSkSFeRzv4Br07RUguFt5beVza2lxGzRxSb5R9p+VbZnA+aINyV/hJ5xQB2dlpjW1pMsLIWuTBcQy3Skosczb5VlU/MW2k7QcDiulvLSXTpy+lRGWOa2trC+jTcWgkaOVGnjjAOWwYDt4yB6A1R0O2tIorFpbuOcyXG65jadliECxyNGNzZ8q5Ug9BgHBIpdc1S10u9XVrYyRwXTP8A2g0l2kotWt0zbFyrfMxZRuYgAqMdqAOX1mMaZPuW4eayntpYC0EW6cTPFEsySuo/dEFHOD/dFYOnTW9tePaIjtafZnuoISwDmRlJMTup4Z2GMdfmNJc6x/aUkmoIFSzS2R9QeF8Ws1xuaW3xGw3BMKM4GWOQayn1KCO2mv7YxLJd2sLQIFLGN3J8hnXOU+YAsOoHWgDeuba6uWkN28cKWyZgmdStw8jNsKHIxsXcMH8a6LTNMsrlrn7Uq2Uq2LTwhcmFEf55IZmOSkgZQUPQ54zXBWdveXzSKl8XnYI+/wCeWCSJUL3ManHyvuyF45OMdeO/1Ca5tljyHt3ngjzCnllTAYAY2eQ8Fz0I/hPDYoA5rX50na3g0+E2kgOVaMqVnmUYlmEe4CRFQHJJ6dcnFZlzLp/kxS3UjNN5cKrAIhIMxKwWVNv+rmaTAwOeenHO9dRidWmvIE3yhpIHt2G2Bdu1GRVHG5sZz8pJ59a861WD7FdWbQXbW0E8kr3ux9yLLEplt57gc7MEDbtwCRjvigCz5UMxufscaEM1vF9nRDEsJZhMw8ojgIVyx6nJ61N9idYZrhJBObaXa8WdouJSojcqB6ISBj04rk5vGFjp81smXWUJbiSaMpH5t3IrK8c0bchNhyB0PY1iyeLRvE1hBJM0V1LNOfN8uNV80MXk3j/V7cn3GcZFAHs1tpkN1cx3kapGNkc7TXBV7aSWNtqJgHjL9M9cVd1u6tFQLOqwMkaxPdWbhAqKpaZnTPKg4ye4Ge9eHzeOT5TWunSrA32RLiVXkyCj5jkCxsR5cxUkqpwQwBqjd64qWscrXkFzvmWK4aXc7LbPgxrgNhmy3z9Bjrx0APoHTLwahGL67vbe1AjeS3uQFE80SfJDKccBy4+XsT9TXCeMfHemHTDbPcwpbRQb0lhmiguLqaMZKTb26mRlAHGQTivnDVvHOqQTXMNvqMkFqpm8i1tnEoiKMSkiT44jUqSEycH8q8r17VJrmG2s5TFfXF44zJEf9HCyOzSTTSMwKTLLs7dOenUA9OvvHBhtjZDCQrdPPKhlG23t5cS7A7nhAXGSxxycelcy93GpdreeFoLuRotkdw5hgDrua9jliI+dhxwcDbz615B4j1i8is5rWENdlAsBkilW3uHiWFRI3zLiWBQDnuQvHOKqaWZ55IIne8H2O0WRJo1aG3aNlMiiQoD50uOCuATjkUAenz3LQMsRv4yqIAj5ZzImWIkLShiSST37UVwsToEAe8trKQF98F3EZZQS7FXDKThGQoQDyM4wKKAPMNunWlndhLSS+ZYpZ7TUoLsRSJuO6S2yeNg5xn07Hrw2nahpeoC5sbmVI7m5hcRB5ZR9ojdztHTJmHI4H+NY8OpQLZ28keqb5WjSWXTp2KM0TpiRmC8RoZOF3EZzx2rDntFt5n1a8uLLTvsKpJbxyy7mjAbeoEYBLEqV4GfegCE218k1zZxu9pBBPlZNjtsijyzM9xMP3bsR1JHHT0pYtY/smzmh083U0hZp/tuVeHznUrD5aqAyJkndluew6ZxrzxffXcdw+nOA11va8fCRQXEa8LySS67R2GeOawY7tdQmVbieWzaDBP2dPKgbYAVEaLxKDjknru96ANZZNZu57iW3Z/LhVZpJFiklmV2j2+XDFk7oy+7JPTPHpXt3gj4izaXKkLSySSxRQRTRygxxiVECqUwBtnLH1GAOQTXn+i311aIFurdpLW4tllj8uFbaVpHZjlrp8BlIGSvY9K5XVL17m/tLl5xHay342RRzKLlY0wjNclF++HHB+mCRQB9o+FPibfx6lsmltorSaR5LhZhMzu0w27TIqlofmPUAAZzwK960bxJYXCvcJZizWEmGaTz3cTo6EhvO6BTggEkZ/l8B2scnnxSR3C/YfNi2uZQbiY+WP3ckjsA4DbsgZOO3TPaQfEB9LdrGBbm2vZUMSKRLLp9wwYbFiVlO+RQAQVyoJxmgD7HXUrOa2uo0u5bWO1ZppvmjllYEfIiyNwsPOGUgHnIGMVtWDW40WCWUWdrAu5YYt6W1xcTFt4nzvHmxbTzkqDngkdPnyHxZAukwapKkbagUNtPeC4WCRXA3gPYngpkAFdpLZ5qzL40/t21NjOblrmCJJbi2tgHtsPhVIKDfEoXaSqZCdMigD3qHWp7O4jv4wgtikyFTIu1FX5Atqikhm/3ievpzT7meKSY3F19kurC6QLsy4kglePKySM0gGQT0x+deVWHiCJtPisXtra4t4JgnkOskjRAJgyRsp3Ek8ksAOOtaF/f3kdqLdXaK2uFjgCKsKpEyLvjm8wOSxAPYk9scmgDpGnttOsnSAteC5fc8KSKFjeNvuldpIJyAp6ehrlR8Np9c1GO+S02RX8jSNDPLHNKk6LlTJGQPLiPO4dyRgHir+nWt1LA/9o7IQYlFvfwhrjT5Vl5Q3sMchIcEYyF+X+LHb3HwaNNSzglhEFxO1qDPdymO0soZjlYXilVhuXj0JJ6igDxL/hWUPm3GnT2pjmeGRYJneRoDyAQsOwBJRkgZAxkc1ka78B9Veygxpd/dQKIkt4o44EkSJySskpV/3sZ5J69frX2FpKyXLCE2RlkWV1eV5YzvQsC0iXB5Y8EqpA+p613L6NLJaXIR1njUfaI9qNBfIkakJGJJHGYw+eMZOM45oA/HTxN8M9Y8NTyBbfVLMQTyXEsjgMGgjc5jt9rEwIcHsc+grjtO8f6/4Nvf7aS+a2tIJfMa1bYs8UOQUd2BLHIBOQoz+lfqF4z8Ow3+m6kpto5JJ0cyR3txEtyroNz+R5rgmPA6DJOeM18M/ED4faNM1hcWcNv9p2yqUuWcoQB/pIMcaEEgj5A+MdKAPoL4Nftx6npT28l1f/brea5it32zk3UMLDBMKOo3KAACcfQnNfrj8F/2zfDWurZwtqEELtsVZLqYQO+RtXzA+Asn489q/lN1DQLuw1nVIbO4ntHiYRaf+5kG6R2zGgEack9OmB3OOnReGPH3jLwXqEri8uI2hUJDG1wzBLgjMgkU5+XOOevPyk0Af3OeEPitpOuxJGlwkkihXd45VkjCvyCXDe/44446+1afq4nhQwSph4wwZSm5t3HTPB6ducfjX8ln7M37ZniTS7y0sby+kWERj7Yob7X9pZiBtBuGDIqkAgEc9ulftT8If2pNI1/7Ksup2yXcsat5XmgnZnaCY0J8tsj5s9D1xQB+mgRplkk5HBDHjcS33sgjkHt7+neGONF2MiBAmCBnrgg4Jx97INedaD47sdVhjUSIyyIshcTHeQQPmYqSNhGPX6V3drcwXHlNuWWPP/LJz8o6DcDzu9f64oA3JYEu4yNzmUDJUEDg56gngYP6V57r/hPTdUiuGkj8t0BTCREF2VehZvcdeB2z1rubZ1WYshdlO0oQcEDJ+Vix+6MH34qzc+VK5BC7iSXYDC4GASQfvEEjn/IAPjfxL8PHtF+0rF8mdqBUy4+b70TJ0dQee9fMfxB8U3nhBJ1fyUgiinkaS6ZohJKhJjhZ5AFGcckng9ccV+nOsWcL23lsomUuV8sADA5GYyRjcR1559ua/IX/AIKGahH4d8A6lDoLWv8Aa+pytbQ+axZg8qsAr/3WXGSw7jHXqAfgR+3V+1be/ELXIfhpoFxaakbS+kS5e382U2dw8wCWafZpMMu8hWJ+U56mv1P/AOCVv7JsvhTwgnjrxFY3Fjr+sSLezLLAY5WtpVLxxfvCSsR3jHtyK/Nb9j/9g7xr8Yfi0njrULR30TStXNxf3k0DeVquoecsw8kNyYUVSNzDqPav6xPCGjaR8KvAhF6/2BNP0mSee5wPJhjs4iW81gNsGFXoTt9O4oA8x/aa+Nfhj4A/DDW/EurXdhFLpemSSCG5cM7yCL90Et4l3t8wAJBIGSWwMV/nq/t6ftoeMP2jfiTrr/2ve3Wkm+uIbSxt3RLOzhSYq0cI3gFtu3oTnBHNfo9/wWd/4KGXnxT8d33wx+H+r3jaDpZns9SnhIEVzcRyyLst7uNuQVUEpg8dM8kfgn4R0gahKL3VHlN0ZVYBo8x7GLFnfcvL7c4z+tAHXfDzwNLeObiWGcXNwhaKdYW8xAWADOSuZJNzYIUEj8cD630WM6Xb28cVo4jt4PInlMXmme4TGS6cNGxIwQxIGeR68l4cls/slrpu9nkm2TGby5YvKtI8IitcRx7UdpCvfoOa9IsbSXzkij3vECVkkuZCd+cMxs9xCTSAddzZOMYoA2h5lylpexaX5dzvbbAzNFM6spXiFI8SxAZPUBc8tXV6DbWmoWlvaQeUHaa6iu7edZHcSQnzlLzuB5CE7gPT1I5rM0spcE2UpmeYTG0sp4/LigEj4YvLJE7GNXTC9RkjPSuxWA2s22LzTfXJhE9nZQJKWltjsaKzMoUWzYA8x2OG656UAZFrommB7nUbh5I0iuI7dGhuENszylvMjmuo2w0aocAn5RyMmo4r/TcnS3aaBrYbgS8hsZYfOzCVm3FJGLHG5cgg5Jqf7O8upy24dvNmlNxJbXcQlgiWPdvjEcLbHbGeTzx34rV/sm3jYm0W3YPBJO8bQH7EqODghJuTOG9CdhIoA0YJ9KggurmS4CJKI4pYGtdtoVQnZJuRFVSWACsfvn73FXL3VYb6C2swiRzH96kcsa26WyhThIthJg3jDZOVOaxBYQXejgWk92tw7K00LwST+c+3aqR4jOYiVzzjnGK55NJlkvZFdri6uL50WUWrSedCuBGHuEf/AFPKgcAAYGKALH9mtYas8mnxSyIkcc7u4+zobiYFZZxcSOpuG3NxgdV6d67O0i1G4DzXVzLKmnwypDAcoNSkwGQeYilnK55IHbrVjw7o4jjeSY2t7LYHyZ5YriSRUt48KkbxTHAlXLbmHXjBOK1JZIIntn02KVllkmia78xHdXYMCIlZtscYGSfXGBzigCHRdQtbOK4u3tvst2jrEIXtrgRzPNkTPFK6EyBWxkn1qk95DcXawyONUnuLlHjRYlSLTwkmQ0MqgDzs4GHOaqX19b/bljuL7zZC5Y2zXDCSGKONVeWOGKMqpYEcFsk8461js0BjS5sr/wA6yDTSXTSWwM3263JMarHkGKIjCsT/ABDnqKAMTXopbBb+F7iEzytJdC2nbdOzrKxMltJAT5LFcZBIwQK4vUtRur6GERWz2bm0kkAjvEa4WPaBuEKuTdsSF4J4yeeK3PGTy6j9kuEktjdGCWSBFBWW3CgEwTd5VIJLEZHbJ5z5qWS1mCw+YjExfab6ZZmtoUkI+SPcu6KPOQOMHHU0AIkMd/ZwRrePDNGzblmB3JCXLSq8SIXikMnqMAAkEjrjYYXcJub24aESyhnWSRrQnaFUIyLtEn1IODzW7c4ghd1u4JZpnaNGEZ+1go29o45cbWQnbned2DxXJTXV35q2upRNbQCJ7nybVA8EjyHKzADkMFxkEgktnpQB10HidbO8trWW4F3bwb44gfLNuQ5WNd/8YUbuu7A9q9y8Mi01bSbc2EcE12sk8bG5Ii8tSrEbTI37yIsp2ZPXj6/NmmQPNdwRwadJC87xRbtqP9ptlbJEL5IRiWyxPAIwcV9e/DTRxGUmuVubw290E8l5URo4IwDHHbkKBIqtkscc7flJ7gHaeDNIS1hN9DbXtoDE63RjG+4upCRsSJI2HlQ5GMscEHPSve7O2sZbKG5uQ2nGSJZC0kcJaSeAAFJYcASxFe4596Zpmi6c9vK2mwTC9EETKlxJutnnmy7BIpgpLKu4BRkk9BV6XRLvzooyfNWVdi27OwILR5mEC3IVYirZzgk59eKAPPNV+wWs8V1DEj2b3QUsyN5Mynhp9u0C3ZSWGzhcHIrhdf1/Trq0uRHb2mYkuFmWPKSQwxMGSSKaLBZ/LXIBPHTpXr3iLTbe90e305Z7rTTI7xGCZNwnWIkSfvGUAvjouR14JzXzJ44eXTdNne1njiczslrFPcf2eSFBjZppVjJhICkqpBDdutAHhXjDxO0Tyz3sNw0Ms6TWkkqNIotBtSOWSV5C2/5jk9M9K4h/jDdwQLp2mQG4CwywQSG4e2Ef3tjkPgsrEEMvU4DAE9cPxPqc73Tvfzl41SSM3m9rh5JFYkW8cCA+YA2CGK4INecaVpaXeoGUo5jfzJFcPKsMV0v+reeID5DggFQeMZxigDvYEutZSe7vleIXC4vA6JK8LkrgwSbgxjJA5AIxwTnNa73+mWunvaLKun3UUJlM7fvdsTARMWj3HEpH3fUcjpV2eymNhPaxQ29uIkthcTQofPZ5gGUJ5RYrCpAJJAAA554ri7xkNpBZvFLcXr3EsG9JN0V1tyI5mdkBSIIG+U4II96AOc1NYbbVJMTQwac9q6wW4lWO2uCyjcCHGWZwWOBwCau6Nssl3xXTW0bq1rEieXf2SqxDLbxkvuSMDlsjIz2BFUrHw7fXcyyXVwltYQvNGl7cuCRtYMbdUnAECnJG9gO23Oa3rWyjsWa40qdLm3XzWhjeJ7mNJSCtxIj7cMNgYAj8MigBdVkgbSruG1uZHe/XMy27qIXmQk4jhLF4QQhwQB3PAPHi+sanZpbNHFcXdjcSq0JRQpZZFQlVjVR88RP3i2PTOa7nxJJiGOW2kaW5lBvt8SiGOOMHYloRj5goBzgbhnpivDdSu92p3U9xLaZdBbRlJA8m/wC/uQAkLIMkc469cigDhb2V5Wu3uGEm1fJPlyKmWyfvAYEZPvx/KsK5v3mtEtwkYSP5ihkKT7N2FjQkj7zct6+1a+uTwwQsLZ0uJJHdtpXDEthx5y452nj3610vw9+HmreO9UjRLePePJE7mN2WMGQOZV2fwDHABz6+tAHUfA34V6j458U2S3KLHpy3cbXUjbypBBKtIdmEOR0Y568da/b74d+GdN8G6UNM0q0tY1it4UWRIY5EW7xtup7pn2hG2AFMZPPAz1+b/AvhjSvhxoMdtFLp8+rXJjjuo7Jktpi5Cq4dnGSREM4wAduM5zX1RolvJpmmRXOoBnttTt/9HSKFWS3i2CQNcSK+H3BTl8kL654oA3H1yB0ngjSaMOu1xMTBO32WQK8gjGBMpX5lyRxxzT5r+6eNXtZcW1tBJLDcoDLNLL5QeCSaM48pVIIbHTGelYqOl5NFdLDb+Z5QtrGXyZGhtpTukAaOUATOIQTkFgc8/MMV5/43vf7M8PXm25EdwFnmuIZi6x3lwykrcR72XyYypHyg7OMD2APKvjx8a57Czu9Oa7km1W8skitpLRFbzXCMJmuWUhZIFVScLnrjPevwz8XXV/rfiW+ubmR7maWeZ2S5ldpm82QklVK8JjGBjGPWvpb4w/Eg6j4mubVJFV7SFldYZXJRiGUJC4OE6nKg8hgADXm/w78EDxNrQvblZ418yMiOZ23TJKfnyQhIGCMex4oA9e/Z0+FMevarbG8E0iSzQbLWAMjeZlSold/uLtJxjrX9Afwr8NN4I8NJDFE0UXloZSoMl7HDhURYEwcx5X5zjdxmvkH9lT4UwQwjUV01Vto0C+YpAlWaJwqFnmx+6ZR1HTsea+4vEGpWfmW9jabYorWOU3KWuTtcEKNzTMcIDkMdoBzkEigCjdXOnw3Dzzy3EtlcyDciv5sjTJkGJUyXjhLMc8ENk5PWuL8UeM4PD+mXDiCIyWSs0lukj2z28S52BoIxktscdeSR9afqetXFpcu8aWrWVnaM9zcW8Me+RAQYlhEhAeUucZUcYJOBxXxR8ZfH1rp1pfyaddwy3epoRcvdT4uNz7mEeC23zFP90n0NAHy1+0B8Sm8Y64unafJd2u15GufLG9EjDHErTIMgknpgeh9D5lpvk3FhHbTC42xbQb4N+8YI6kPyA3lqeCAMEdM9ao3htrh7vULlyY5VLSqXCFZhkgsy8lD12/xZ49KW3nnNnE6xsqzRqXlwMuGb92yxPhY4gp5/iNAHqNlfvZzrFIyXq3MSj7Ugljht9yfKRhchtgPBIHr1rFWK4uvtMtsiXVxE5ZLqcxxGKMyAeYZRcKsyY67lcL0IFQaJBrdxMlrDcsts7ByRPiOeQKN0bBVJji2c4JHI471uWsB+1TQulvdtbs8UYS1lQWscn3rmaNP9ewbJIAIY4bFAGnpWYRcf2hh4/MMaxxXEqvcebGqGWyJY+YVYklV4P8IrWmW+stKaNHW8RZYWjW2aSO6hjLZCzxTbfnCY3BMgbvwrk9SstRgNrzcyfZ38yExymb7amdokaNlAtnBJ+QHIA4B5NZNrf3Wj3MhvFkguLhwyTs/LRIcuPKZyMYP3hySMHjFAHRPZOYZL63spWtzL50kF08oUXR+VpwzDOSpztbA9OK891A2sMN89olwftrSCVAyrtKsA7LFJEG2gnruGfbjHd2Gtfb2ewsGhhMweWS8nad2hkVWKMiMgVssTw2BmuK1W3v7WdYzd+dPcvJCZo4GJwwzOJYmjChSTxtPegDwrXNKSO/uBJLc3DMYHX7RFKrqq4LKieYfMXngrlcn6iv0D/Zd03TdR0S8+1bVmhEby2vnW/nSYztm2NMWChccADvmvhTxehsboPp1xNJLGhS6YqCsayHAjiXJ2szAMPTbX1z+y/qYt/D2rxy3DtLNJDZ2yNEBO07oRm5kA3CAse3YZOKAPqLUtc0fTNaS3trW2tssgjnEDSyzl22kPGZNkalxw4JGV65r5s/abszZxWOqfM6SwMyS3SOYy8hA3RQlc4X+6BwQDxXvTazZ2rwz3lgg1uBk06YHcbRFTLQzRAqenJPfJHfr82ftJTyanp1r5q3s0sdtMZNt0HW3hd8xtPAcKI8cgryQe2KAPhvUNYjaeS3aZZZFkUlvLWR2br1LAkZxxjgcHBFY8yzzQEIqzB9zSo0QUEh8rGpGcNnB/yMVLmwnsZ5ZIo2mLIFjlgiBjTcRliS2d+Mdc56VsWzyxfKjF1DI08bD96wwcyRjBwVyc+ueB0FAGVFHcLcx/aHknbqYXyURXHDSKVySDj8D9TXpnhzQxrE0CxFpJIlVHMUmDC27YGUq2VQLzz27GqdppMd/G08cJczBVa7dHAiiDDKyJt+XIz8xwOM8ivVdCttP0ae3mtXgijZY4WmjG4pMp3yPHtJZyeRyABzg9MgHpXhLw5qthDcRAtd6XGV/fSefGrPtIwspG2QmTjB446817Bod6lksdvfwpbxCM+Zp+whBLtMiyTsgJViMHCn5hjgdBwnhDUNQvXvLhJdunSGSJ9k4lkKkgIn2ZzhZgRkYGfU12jq0zSPKku0guzTRklbkxhUklZASQfl9h6AUAU9cFrdzxSRXDfYVdGaNH824k8w5cqmMqiuoG08gDgVzN9BHJ5kKbbe3j+dJkQwTNj5pURE++7KPmJzyeO+epCwi4ZFMAeLYY7tETzzMy/vVhZDs2jIwG/u4rN1HRp2e3ubib+0OTHuVwWRXBeNmUD/WkZH0GB1oA5e5tbK4umt3t0hc2sc9sbgzXLSIsfyqWAO0MPvDgjt1JHk/iG2ddcijZZZJpE5kjkaRIWQhneONTtSLIGVbB4/Gvb0gSa8nfyI4rqKJgwndk2iH5YxbIwyAY+ueBtycVwXjRX0xEnsZopsxA3l2kOL12YgrEj4wFAJAIzwOaAONlEl3+6kkQmOFkMUaEtnOWBUL8qFsZHvXMalp17a2jXsbShiJJJLNgBFG4GyNcMP3YI5BPrV7RtZuZ79wGUwo+66juJPLeKFDuf5tvzMybTj8K9K12Cyj0FIo7gTXV95c07OGfzEuXDxKFZRhVG3r1xQB88WwvZo3kPm+TGoeWCWJnjMrEq7b0OA6Acd+xFek6VDauLeWGFmeRId6K3kuFAwwBzkSNyfcA9zVZ9PYzPY2PlR3EciNNJMn2aCVUw7tuTJb5SDg4BI49K7ex02/uLZJp30+N4R+5GMRXsYyBHiP5lcIeCR1+tABHZTC7htrf7HEzSLgozosIVBhGLkKXyOenXNdofCcK2QvbtbdJCrSXKXiYjvFcZcW7hsLKEIcdyOntys4EFulzb6cJnt5IblGuopLi1hlt8jd5YILMBn7xwT1FbUd/rWtC1mBtYLeMmWe2jla2N75uFMZDxkxc87QwwFx0oA2dL0u7EaO6Rz6eVDwLbJhJkibGWcndkqAMj5SRnPSuighiu7iV4vNjmimVVe4zEWKLmSF0RSGh/uvn5hznPNaVhDpq+XAZfstxtiDKEmaCG32qp+eZioUuTuYNtGecZq6NTVL6QmEPPERax7QIiEdSsbRoq7ZieWJJ5+tAHHXs8iNOY47eF3BV/s8kiuVBCZuiUwbfyyGOOc9eKwLaPTis1rDHLAs032a5nuJGihvnQ9Y7hVK+WfkBCHLBR1GTXZaxphitsGSMXDySm4kkDLKLebBljwwBDMpICHkcYAGK4y60q3itpDbWytazyST6erJPK8M8GxIjsb5mAVWDFVIB6kDkgG/b6Pb3S6betdSTm0YRSrMQm0x/LH5bRuS6MmQTg8Ae1eg2mizXblLGGx+z3QQS3PnljaLE+9YyqtmFS52oQPY815XYRT2stnGLRVeRo2ZbJp5BGZECl/K5Dnf2GfpivWHkudKgjuC4S7S38lJI9sAkTfkreKpwCpPyEjqB36AHn+pR3VlJfWksHmItzII7idnku4WXb+7tYhyijnLEcjknNYN3FqmqSyJay3HkWht2+zx/Msx4MoeJsbn64OcknjtXtSW9xrb+Y4NxJl5bkFfPvHYQhgscsaYZTjkjhMjJrkbxLJxLcRPd6dJbD7PJjyzCzTbiyXKkhjIDkYXj1I6UAcrPa3Vy013aBcpH9nuWuJI4Y0gQL5dtJGXyF3L8xbDE8AYp15PfXqtBHLtmtoVEcvllI45Z2xIkMhb54AFAAPJHJ61KbWTTrd5NPnjZbuJ0nhuEDEmQl45reJGYeYMnIPIHOKqrfvDGhtr7TlmkJmdZ0lMj3MPDIVZcJEcMcg7eetAG9pOr2epiDTryyktb+0ZAX2hw1yseds03/PFmGV4IwcVfuIL+OeCdJSUuGE08QgkQgxyMsiKqcM6qOeTnOcc1j2toNRgdo47CSeeWNxLaSyCUtMCrwyN/yywUJ5wQOnFdxYWbXVikcNxHbSW4aWbezOLraxhkWE/eQAKpGPv54GRQBWt/EcttKEhWa7aCNle0VEg3wsTltrAeW68gE4zjmtKW8sbvCSPFLE6LMunTrHuhuDuRoJJAfmdlAIAPXjr15/VGkgSaEmGOTynF5FDcxxy3EYG6NCc7oguRk9+/Oax9M1GOK2gDRpPOu93Uyn5jG0hRonIzIwQD5uRxjmgDofItI3hmge6s43CiO3kVpLdLp2wHiHmqI3D49yK63TbaeyPn/b0vbuXerRSgBCuW2WplP/HqXI3DcQO1c7LPYSQafbC2ImvGtmkRpXlu0mDEgxpjJBHO8fKM9c1dvdY1CPT7+Gx0xppB5EPnbFMUSRyEuXUDdNcAcZUE8ce4B7f4XSV53Z4J5Jmto5Zo5YkIZ5IQDFbup+4vC7xkZXJIrzzxZpd7BrUxjtdiLbQXA+zSl/LV2CtbMzkL5wIYZbgduK4jwx4v1CznhBvJo4ZFnLGWR12nJC2oD/NGTKCeegOPr1Ol3l7rSzm8uUtybpnuIy7tLII1JUAdWTgkn7ueMZxkA73wwkDodLa4uAsYTUrdWnYAu+5GtAqAg5cDzMHG07uhq1em5g06WWSCRYftQuLtI5vOWxkjPPkwc+YjMhbaDjDDPasPTvs9pJcSWsbpJZ3RjmvJlLwGK4RWijhiP8e1ck984zXXXuoNHIL0GS3tJNRgsZIls1G8/ZxLJPHCxJKPuXhhxjHFAHCfb7TW9TgltJGtkmijyix/ZhNLjZKL1GABLKh4B+QnJ9Txet6Smpl3UFoRdlSzBtkFiuyIROOs6iXncucbT1xXomr6ZDG8cdvdsEluXd3jgSGSSWcBpzEjriMjlWxjkE+tV9f0oNaubezuY5YUfbBIyw+fZNmNgpDfIyszsSM7vL4GTQB88+MPDNhDFd3Cjyru1GxXtmCQTIq7nQPKc5PPJAGTgZxz8ya9ol/c7ruTFvajzZrR5jIWiZQodMMoBViMEAZyc+mfte+06G4HkrI7ajN8otYXaCCEEkLNMsqbp5Cg+71MgbaDjNed654VdkuY3gacWiyJa3DEQM8rdAu75Z1Zs/ewB7dwD40n0NftUdxbyXNrbyshnMkJCh42G/yAygMhLNy3Ax1wKyNQ02C2uXNmjzBg0Mssx81mXecPHIuRCCpX056V9NeJfCU+n/Y5LnSVluHt5Lq3jSVWnWcRn5Fto5CkiFPmYdznoTXmFxpEUdtcTNDbNcXEKeXaPHOLi4eJS8p3BPLhAZ2ABYcKBQB4nNCyTNGIljljcpHPIpYZxuQrgn5dv8XTjBNUpLecgyysYGbHmyncwCByd6qmcgkED2OfSvRF0vUE23RiiaziSQMZCrF43GDHt3ZEoYYx14zjvWdcaZfSWxlKwRRKpdPtAJUQbflCrHkhgxxhuePxoA82ZpI5ZpI334bez5V48qAqKFJznAGe5PtzXa+HPEslpJFLJHk+YxdVymCoG3qf7hXpn+dZF9pyRwpH5Rka4AbzEKhS4UEsMckKcg+pHTrVGJwcFI4o/LimDyTlh5j+WioWBHBJX9BnmgD7D8LfElr4+VeXGIre3RpUhiMgZE2tGjFG/eHlQem3Ne6af4g/ta3thLd+ankzNHapPCY7b5tyNuZtqhUbDbyNrArnivzZ0TWb61uD9nk8tMx73h4AJ+Yq6SAZUgnrx2zXrPhvxld208buZTJJPcLHFIIo4ZrdMO26cIQYy+8YJ75xyDQB9svFLIEtrtRdKkrLbGKGN5I7ORSytkSAjD7mLYIKnAJ4rPl0c2uHW482WZIygQkm3V5WCSSxvjbEzBiM42hsE4FUfDHiCDxDDZSW72yXUts0ptY97zKobbMnnEKJIkVQQoGdpwAcV6OmmyLAVcqHu5ZtkKBFEirGJPLjfccsCXwucAdcEYoA4vQLrULC7lkmeK5MksQhHmeZGSkhkDXBkO5o8MSNnPzgDOK+k/APxguvCmvWt/Fq8GlzG1iW2hs2HlpLEwX7PNGzfcAXAY4bjHtXyNrWl6tNdSLYSSJGY343pELaSOchZF3Z3ny1UMRgAk8gYNT2OjapNAhRp5byWdY2acwqnnCV5co7ScDAOecfTsAf1Nfsn/tT6Lqb2NrqWrR3QuVt4dQE4cx24MQWcTtGCvMpYrznawzzmv1I1Lw14K+ImlpqVlJbGaHShFbhAk0PlhEWYh0GQ/kom0g8ng4r+Jr4b+Mb3whcwyRa7f2bTs8srxysFgdGMyxy9pPnwOf4SOcEGv19/Zt/bZvbS40zQ9T1OWSOS3LiW2usoGQIzC6fOEBJYHuM9qAP1h1n4Q2eg3J19NQlWYwXMFlavGkJ3TBDB5hByz8nIOMYznPX0bwzEdT0hLLVIIpZ5gbSGRZlaMG3LApPkDBKKp3MB1x2xWn4T8Z+D/ij4etZo9ZtJ7i4FtcvFauks/2owqy+WGJJQBPm2jGQa9D0zw/pVipkgnDEI7rGFyyCZSzzSxvzkE7mOMKG5xQB4xdeGLW5juVkWOW3tZXjtmwUWKYqcRzYA84eYTjGQVXnG3nzbVtE1G2k82OCKSYW2WECfug8ePIZPPAEoeFWHUDKk5HSu78R6te+H70xGK5ksZZpTaO+cJJNMVeYxYAlQg5jPOAeOCK1LbVpLyKK5EdpuhV4bm3aFG3LHxbz7C2YyV3OB1/fYAoA8Egtru4v7S9XS5p4wZNsSg7vMjmb7KoH94M5YZ+XjGSApPtWi2Nxa2sX24m4D5QtOojfz7f948Jzyw3HAPccHkGshEsP7ZcPJJDaQSwXFuIy6xwBQZpt8a/3TKgC9Tjp1rpLZzctIlxaMI5JxC09sJTbPI6tKjPu/wBVM2EGRxnGecigDSvLWCQutpLA14sCl4rly0dtcXDvIqjbxIixDBAzyvODxWZGT5Kw6eLa4DhSjE+W6320Flzg77dgUZUxwWB6Ctmwthc6fJJFO0F3bPDugKIJHScuGAL8yMu5+eTnvVNLGRLoW1qLndMyC3FwYYFaNAuJU3kHzmSNkyPu45xxQBHpBnm1IafNI4uSmbi3lXe0d0iwtcRRBMrIp8yZskkc8HgV18PmQXrwzmaOSwt5ZpJC4KRQGJJJYFhz8y4kDFuWDMVXgVz8lvc299DeWjosKPPcyQqrGeMyMqiFZzyzbgckHjqOMV2dxaS3tyl3GYrMFrZjJIGkluZWjCywSw4JWHYiZyo3HkcGgDOZFuoI7xbuW55QRWlsr2vmxR3UIWaScpukVY0k+8Bjbtro5ra606B3ZLdYHe0a2aRmaQW8LySmdQQPNJE21goJxHyPW/pmlASvNPIuycGOWxeFLaEMo3NIJVIdbcY7Lzn8av3l5aXHl24tS06BoreS3LzIYUjBcBZByhiIUYHAGeDQBw800V5K6RWsqLaCN4/szJH55M2DMGYEOjKwY9xux1zVm1tZPOv4pInjuI7qRo7lYwFV0gRowgk+TABAYg8srMOtafnQQFhbWyzMjeQ9pGOAJt6qsrDlGRVQYHB2g0+C7uNWig2mJHRooYneNPkYDZL58e4M+CjYJXGMc0AZSzmZFQRMJGaFJEXIjEkgIlmXbIFLFgpKgZJJIz1qKRZZYmtXmDmOOR53ZfLKMGPyxF23N97tnnI4ram0/TLZ2j89ZnfbK80YdIgu8MSAB+7k5AGem3HUEVzWvyyWVxFDbmGPeygsWEjyQTKkyOWBwp2yDOcZI+uADIsEa/ddPjd28maR0aNWmk3KrSLI8jKfLGWwAoY4GTjNZOsQTozR3Np57yh1VLgBFlnQJIqANxtZBuKk5JbOOcVfsY7cawA1zPFbG1lmGFWL7Rc/dVTIWG5S4AzgjB61th7W+t4zJZzpqFk8jxecVWN3cGNhv3HBEYQhuFIxg8UAcEYZNX1B44reJUSC2WaUlvJxC73ElukK/fIMmMckBefQd3p0UN4lvbxRXdvbo5+2yJbuokMExGyIEYWNUMY/2gMjjmtbRdNCLHkWYNuHmluJDlnEuCsHzAb52TCgjptHY1c1S5gsJ5GnniV7qOZYLGJJP9EhXJf5Y1+aUoUO4/eLYBNAGB4hktbG5SC2upmtnZ5mjhTCSvHEVaJpkX5XAwCo5J7Zrzy3kvIrgTw3NtZwW0Ky2+9SsyTyliEMirljuJzzxnBroNRmy1vDMYkuZoJZraaF/wB9tBdHjG47BMQhJJ9K8zjkun1MkSz/AGaORvJaZwZBIsJUoYlUqF3ktk8EvkGgDtU1W4uVDzwOZ5GbE9jH50ku7Cy7kIJYCOMNzg/Px7ssrF9WuJ/sthGXhEsiySh9itgOFKjlXZiCc9wMfLurPge8WWMW8r20ZjhtnQEt8zQA3Em/aPJkZVKgnA5GOorUsI5rC7xD5rWl0YrVvJdUVPMJIWVlwc+XgsdxbrjAwKAOKuUjhQ2d+gDef9svQRJCEUzmGOJZOpDSqfvADn5afr9zEEhOlxrcSQ+XCYJGZsF41YyO7YPlxOSu5uOMZrotat7Jo0S7uPNeW8kCRFAcW0LhooZXZizRA/OrN0L/AErMudRtxby29rYWsk00U0KM0ar9plTducmTJZY/mY7cbzggUAeUX9j50MyXbXEU11IsUpt5FeETh5FXdEgICnkkfieted61pcZ+zvbG5kNq21RPIgyYAwEhXdnY21iO3IHWvdb+FZrdJ3SayWHT2/cRxo8lzcw5IuT5TMwDxKw55wB0BxXnmswJCrau+myCNBbweQFbalvO52y3BMeXkDRbuOQGAIB4oAwv7I36FCnmiczZkhQblf7W6StAGjOAmMIpB9ckc1t6PcvpWmz293G63Bt4woBG9Y4wYzIqnIgkOVI6FsketZ19cyXJFzbNKLN7dLqDd5arBOrfO8caqCQCJcDbkYA+rJb6+mGJ41eO6EbxX0pKNME3FYXX/lkWiZNoOMFcmgDmvE+nwXzrvjf7RCu1p+MJGgziRXb5+D2+8R718/eJrAiKWRleRHeRNsEKGTy2ztmjiBO1towQ/fOQDX1Hb21zfbbaJEmdikSm4V2aQk/6tJgPmZB19civH/Gfh+a3u2kV0lbEkTGOVUjhiiZhM8jFtpbcr4Xrg9OtAHxJq/hiW+ubsMb7AHlI3n7UEAkZz5qEgRvk59AMY6V8r/EnTdQtUke187UIpFmtSrFppkUkhXkSMZ2+/TGK+0/EWpLpH23ciyWl1c8TlI2+0RhGyqlkLDo4Of7uK8+tLC315EtrXTzMZ2G0xQjZOjOyMkssQJVgwIHAHyA+9AH5v2WmXsDPNcWMSTfaFijhfIleFmO9lZSSqDA+bO7Jx2r3LwL8JvHHxLnSz0+31C6CsscSKskkKqrExLlVy4VieWPQfhX6D+Bv2SJ/Fl9BeanYta2xuElDrnzmiQoogTK4YZB/zmv1t/Z//Za0nw79na20xLUkAmeW3AZl2gx5dcE56k478+pAPhD9hr9irxB4N8Svr3iA3TalLKCPtUSGFV24ZYwRiIZbtj7v41/Q14A8IQeH7dY0lCkLES8Xyh2jjUZZiOD8p71neC/h/pfhq0VjGi3JYsJCxZYzjaRhuPvAnrnmug17xRa+H7OWaRopYBCwcQnO0jAJBHWTOeMZwcmgDu73xY9jAyFdreWwGBtbILLwSOcqvXnr+FfOut/GjVNOuJA8kMNs1y8SZfdL8mQZeDkrlcccZGK851b4oyeINThtGmls7CS6WITwMDJKy5VY92PkyVPBx0JrIg0+08QahcxQ24liSaREkyks8kikZeUA4SLcvIGMnnrmgD6G0T4i3epxsLaZVhaZCqsGlDsUVmljYdRg/mcCvTFF5qFmgJJilBlLFSFkOBl07kdOnuPpxHgT4e2ljYxu8jx3IMIgRYdqlWXLEHBOD9O9e22NnHZpsm85Ysk9CxycAAkoNq7geBQBwen6bcTJ5DToJQZCI5I2ACID0LcZA9e7Ugs9UaJ44bmbCFinksRFEVfAYLnhyM/h68V2mrmSFILuCHEZQRIIUUKY84kIY4y/XjqefrUNjdWkoKBzCXG4bhsZ8ccg43HJHT6UAc1pun3TT/aZndmIRXQFTGoYkZYDkZOSc+vpjO7pulNBcNJlgrFuhIDZJORk+tXoxaGQqJEjkcsW2F0BKgBd4HAHTk+nQGuitmSC3d3xLzsVUDBYzgn72Bu9fxoAz59MWSE+Vvh81lDlD87njDOc/McA9+cUkRu7UiOSUt5bBwQCcKMfI2OmRj/vo1pG/hbMasi4UY5+USE8Bj2ORWXNOP3jQ7FuA+5vmDl24G0DkDgj880Ab0FxBMd6v0BBABwDjoSO/NVZZgjSOChB4bLD5WJ6c+2MH61ysOpz28sjtG2xMs6EFWkJzlsY+h980ru14juEdkYrt2ZCcjLBifvY49v5UAbct3YzSYFwGkEShflIVdxbkHHLZyOPWo31K3QJCGBYhsurZYnGN2zPHI/HNed3LSo7SRwzJskaM7d0OV7FCR865J554H5ySXcEcLLJOI5kQSFGYvKqkAMTKccZB49R05oA9P0mGOSQSpLJIT97ncoIyMAZzn1/OvStIhWMKWklkLNuMbZCxjjhNvOOv+evj/hS4VrdJFZmkVhMWLHEiYHIBIyMAcfjXsOi3e9gpiG3AI3Hnkcg55znNAHWJucIUYKVXIZsEheQVbuee/4VGzAkpnaWOW7+vyggcDH+etO3rgFU+boAOB+pxjn/AD1prnacgccEj06ce9AEE4wAGHHRVzyB7kVzepwq6SKBuBTLLk8Lg5HJrpJzuIkAOMbiCDxnnA656Hp6Vk3iqA7H3ztBDYOTznv/APWoA/hZ/wCDn74ULZ+Ifh38SLa0IjFtNY3lw8IIAZy6xgsRncMYPbocGv45pFUXMTpklhvAZNvlZAIOwnkcDgE8H8v9GP8A4OMPhLL44/ZM1jXtPsxPdeFUS/kdlSUmLfgqoyTvCnt9Pav862ezkgIka3nLk7N7goFI5MYz97tx29uaAM2WUIQ5RQUYlyvAJUFVO3HCnP4deBVYo0iNPHMI2H+rAYOQ4ILOEByUI6AZ9atkuGnVXRI0iIZX2BgM4BPOc/16mojYSxxfaH5i2fu5FwCCSMKFB+fjHIGP0oA3tYs2kMN5JI5EtrbuhdyArou0hiPuE46cVj2e2RZYzKzrHJ58XygiQkZIVmbGOODjnGRnNbc90W0+zLMGwFjWJ42x8rZy7Y9APbnisZRhmLugUbtrRABQM8bV9OnGO2KANS0kVImljZI5PM2Ro2F2qMhxyeMcYxnpxWBNIfNAJCzqjZuFBY7c/IdhJycflWoVt3tB5TtLcLKxVZD5aNuyeOOFODwe/wCFYThmeQOoinj+URRncQikAsdvIQH19s0ATgxoNxdzvILEgAOwJyzIB+ddtoE0aalbyLIIWXbI3TaVT7ic/dU/15zXFgurh3RXtiVO/cAFzyMknk9OnI/GtG3uES6TzExDJIqxCIESryCpdyMMPUUAfZXhyQ3tpDcxSmRiTFHFaEPJFcdcXDZyoK88Hpya6prpLNJLe+tEnmjRVaRAI50Rpd0Kpg/OyKeW6n1zXJfDnVR9kgCWyrJIsyK9t5UQkcoAklzlsgsT8xIzjpXfX0FvJ8jO3nvua6EiPth3Hc06SYyxUjaMce1AFSK5lMQvLxkbbOVgKGQeevlhYo8HhmUAE5z61vR3UT6dFPJc3Vi7eZIl3AiM0skZCO4PBtxhsZJAbPGa5bVBHeRW8FpEWe1idrZDGzNHKqk+bLsOEyFb72M9D1qLS4L2z8iLUfLEUskVzfo772WAfOyRxA/KjRkNgdDxwaAPYtLaW3tZLJZ45bG5TdCt1dK06ty2UQnOwggg5IOOCarX7QXE9s0K/aYlJQzXSrCkchISKeLBxLGjgjGc7TngVxTXDwRTvLc/6FZIEstQtUyyiRtscZZc5QrjfnkYBXipbXxHstgmpyJqKW9oxhUQrG4Eknl+YHwA4WMg5PU0AdBcapFGXsGtmQ3MbxyT2kJe1uWjkTyrlBHnYyr5gKg8ZwOK04oJb5IHRUeBp8+ZK242l0oyQucbopB/CcheBXHWmp20N7aKrsI4LbZEYZ+ZXkI8qOWMDb5+Fy3Y/Smy6pe3eppOt4LeOK4ZTEqExg2yYDvHH8omY8jPJ96AOwks38/yjc2kaSR4MZt1Z/NISNIQkp+aMl1BI6d/Wq0Oi2hknWKeKMfaIZZBbIypBME2AzwMfmj8vrjKgHJ4FNjv7uW0ijlW0udUkuFkjJBS7jR3DlHtx94hYn68HA9ecu5sLu3gB1GQ21u0Ev226USCQpJINiGJPutgmMdcFRQBW8Z6VZ3C20+n4ivN8SbFQMiy2yBbn5oQQA6HPXA6deB5dcWdp5iW5MdrqMsUiSAE7cpL5hAVifOLHgAjgHIAr2uXT0WwnEEjzGFUs/ssS4eVXbAmmd+ILsRgb1JBJyFrm7/w/BcQ28s1vci8tEDySWyxbbpCoMIBkwYvKQFXJxk9M9gDh2jhnm+1TRiEPMhTC+akLiaGMJEpHO8oxzjj7x4xVK80xHvZGuIC8EPmCKNAikySJbmFpJkfBYpGdx6ZPPauktbRDdtNJCZoggkt44Vl84jASJZFddiDcRubseTTfLsjHNCXwY5JrYrMHcR2pdv35EeSCjEIW7cknigDk4LZV8m9u0P2SGEyJC0JIt4GwsTyyKd0rbcbR2z0ruNJCpLZy2oniMk+1ZQVMUpeJAJZj5Z8lkQNhTnk8ZrmxG0SSB5hJFbwukaxkSRMHl+VEz/rG24PPOOQMVdguo7aaS4lmRUjgMcNurNFbSxySRxrcLu48wLKh9eOOnAB7fcXOlXK6c0NwyyR3xtz5sjhpHmd1OYZYwPJEitkjGAc8A5qLVSdRltxckolgGhQQkQRC3c5gaR8/NuwoGTkkEdcivPNKvkkDxpJP9itDHDaXU0DOl/qNuwNvtJHC9WEg5KAKQa6y31O31JVmMrLHbNKXN0nlJcSxt84mkUcqt0WdCeCzFOSMAAoano1xe3vlqLeCVbdB5jYTeDFJO0RJIRpQUiUscMTzT9Els7FL7UFgiJMUQd5FfdDJCc79xGD/phkTI/u56Gu2eAmC3jnSL7W/wBqub2CV9zSLaZWOQSDlY14xjrwG5rlb6yuY4ZwLT7LeXjIIpCHmhjEM/2iZtkcm1g0Rzj+8egxgAG7LrE7WcFq7SXCP5c1nf8AKk3K3DslrNFKARthkEXIwSmFzXG614bNjZTlIGOowi2M0iyyLLbCaRi1xIsYJZTAQVVSchuK9CsNMe1n+2TtDdWbWhdYbuNjKksp320oVRt+0K5DHPVpQBnIzYFlNdM9r512JrgtJNPLExaaSViY4omd8BEJKBT1K/L7AHzXP4YmmVIYFkeRFckRqZI2hlY+fJI8mTEivnGSOnGMVjG0g0+KD7DHKGtpI/KltrVXV2bAlupBJzIFUlWIHXmvZtT8OajbHUTbWhtx56Q+Yl0ImjH2iUMJ1kcboZWBcqM4D4Nc/pukXdw8oZYjMJvss7ojGKQSZY2tuo/1bZ+bd0IHBNAHLRWUlxdQ3treRNPM5LSBGxbRRwKqi4hc8B1U4XsTxxVu51O1WT7U11HDDIsIjjSHMoJ+SeR1K/M5XGQM8scdq3rm0s9LjuLEgMsqzNqUkqsskEKzMlutjIvSaQbXbd0Bx1rl9SgghkitVn85JUgcTquVyygt5Z2YGGHTtxn3AL8GQVKSLKpkeSKdyAEVI97wsdvysSQSeuTtHSuF1e8MQl+bAmlkRlCAosq5MlwhPG4Lkbev6VuK89jFLcfanitbqSFUZUOxmlZlO6MjG9lGSTgHOfauFN091JdpqccJthHctb7T5TRzKxVPMdCdskgBJH+0aAH3yKpIhnIje2SeRlyxSKNV+fyZOu89hnr1GKvvqlqtnFBBPD5f2eJbvajswkZQAqBxhX243DO0knGRWHLLd3Dmext2SyitRKUkZrn91E4ZtmF3YEhIOSQMc8VTiZyYprWJ1SaQtOrjiWRMl5lVR9xSCeP8MgGhbG4tzDHLGk1tJFL+8gDQtJ5wBZGiXiQKSQQPTvTby7uZ3uLKwiSO0EkSRo1uqTOynaAA2CowDip11G3W/he3llZUgJF2E3W8V1Id0sjRkfLHtyBxyTuHBq6NLe7u57mO4S4jnJZJYpFURRBFWONgT8sgIIyeD16GgCLSzd2TSB7Ul3EjRWyrtd23kM0rdzknb9OKuTTadd3cdpc6VcwNbMssjySMrbGVpEYsufMjEjLwOuehGav6lHFZC3S2gkmuJDBHI9zNhkjiJLNGc/OC7EcZ45qG48RvZstqjm8SCOGI+dAjxSSMAz2xlmBwVHA7YX1NAD7KaOwszFut/tV0SsTlds6x3HHm7XALgYBU449c8VkSyC2v0mvlImt1xK7hmYxnJiuZWXIIwdxAz6VW1i/F9eIyRWotcKUYxLbPbZfaIPOzgpE43D1DYHpSGa2u57iK+mdYBtlfCScvBgRiOWMEyRthevykc+tAGcLu7N4Humh8gsipdRkAMTzDOEZsgFMcY71tx3V28lxcSyRtEyLsYIWSWKTaDanIwZTgMCOAWxU58P3D3hvZYIp0aBZEtIvncvsDWyTQgfcZW4wM4GDiunttNvFPmyR2tgsvkgWMI/dShdpdPKPyiQdDn5uOeaAMfw3pOqa3eN+5eCcXLhYmxvEA4RFx99Qp6j+7n1r6/wDh78HbvWL2wit7eVrpSqywC1Lefsfb5gQS5RtpGSQM4zjvWZ8MNFsr2+shPbrDH9uhWW2jdEdJC+FDSeUAsZUKSMMQDjkV+4X7H3wZ0LVvEEE13BY2mpPcvNBOvlBXiSEN5C5OHBAPzADJ7dKAOa/Z0/YnvNWl0++1XRpxpkLkFpbVCyMBuDbN+QjEck+vGeK/bf4Xfs6+GvCdnYCySFCtrGslqo3I08ioOY3YeWy7cZPFem+DvD3h/wAMaTCLKK2iu2t2giBKGOV1QbmlVn4YtuGc46YIAqHWfGdjpaWkP2xItReeJmtY/wB2kESqzM4n+6ZBtJ2k989KAPaLHwrbWDCeOHzraaBLTCqkbW8iAMwTaFy2Rxu6+vSuntLqx0uOVruCO280QpYoVWW6nSHkyyITwN+SQeP6fGWrftP+HPDVjfWmpamoEyxyRpJNtuGlRtqSw8/MdyngdeDXPXX7XPgTVRbSR+IYIru1ghKvdSIZoYypE+VJwBuB646UAfbWveMNPh0+Y6nLaeUj/aTDGAJHU4EQWQnC/NgFPbPvX5jftQfHDwxHdx6RFqcL3UgCJbxztiFixXdeOsuTtJ+RR0PsePlX9qr9vW38O6TqUWj6lHK9zazxWsNvMcPdqGCSs4B2McbsDj5vSvwNb9p7XfEvjGfUNf1+a4ubvUT51s4uViiVn3RtC4k+aTaMkHGcdMUAf05fDLXYbvw/a30z2k1yrlI458OZt/CXP3SG+QEEZ4712dzfxy+aLyMRzQlZ4HRo8kLnalvG/wAoDLjjFfnD+zt8WoNX0bRdPgvp75WxJO0gj8xHUEr827IjC7gc4OetfekcMeoiLUHEpjkiiZedwYqAFVNpwmOev97vQBbuXmcQtDJMLud4jLDcOhPkSk5Cx5yFK9D05q2GmhiW3SGHTo/tKt9oWU3iyKx2p5yMCQQecjt64pII7azllkmt1ka4NvEZW82Pa7EhYY2XJIVOTj7xyBWpOUjjhjh022ChyDJE8kbzpnctw8cnzCVRkAY5zQBgXDK9pdTm+W6kSWRJIIEELSsxASXyCD5g5z1zUj2+qyRWQsLOKC2RIp5LiIHzmdFbCXPPyz4JxjjtVqOGO7Aa2lcX7Xi20QlhCLE5G4Hpy2AMbvTFaU1vrNlbOkenyyhrlP7QulICySqwcuhB2xFVA9KAM2y0p7vUi99du3kwE72d5BNcupZUCOMO+w7T1xVKfSr2zuJfICi3iacFCBc3AhnGSsqgZUb8D29u2zJe3NpuimtVa4Yq7GDzC0bzkmFy7bVfCHopPSo1sZoLee/t5TdJI5Es7o0Tkrgurh5My4cZx04xmgCTRZtRntxLAYpoYriNJIXQqbcq+0eYpGWyTgDnP8+hv4NYvteUeeltEsSTxR+WIkVWt0H7pes8m50yrc/KfSsKxubG1+zRyXSQzG3eadITukncSB0+ZflSNPfk9q76x1PSrg27EzSebHDIkpnjbzHQYP2Zx0AJwF77aAMK0s7i2lgjuLgrFA6N52xk8x5WIZXyp3KuOcdNtd3oc0EdwryK1vaXJ+x3ZVfJ8hvP8xJh5eSULDBAGcHNVtUniY213IkbDYPskMTxoEdsiWS4DsAxIxkDnj2zVO2u41ubSKSQaflVuMpLE8twfO43I7bWGO3PA56UAbPibxHbCWe20myV49PV5pJWRHgeIsEJVnf94Umw3GSccVAbK5vVWWWaJWkMc8EaNCsUqiHMgDSEHzcDj8u/MBsdOvnlYLJcMXWV3UFNvmPvVCijDzEjhRwQat2DwWDlvJkW6SYPGZCZLeFVfa4XORG2zHB5ycCgChLpVysvlvCsmxI7tTOuS6RtIWhgcDCbN45B5z3xU6W1w1payWbQWMb6grupURHfNEEkhVn/AOWhJOV69zW59stodSjmtbuSW3j+0SR/aZGMYiYDbESycpuJ9gOvpSHVrTUlit7Rrea0nm2STOhRIryJ9ktzuYDzXJPy5wMc9KAGJ4akxMstz5VnAjJaQygv++kfdcJA/ZQ+FC9SOmeRSvoc321ZLVfIezjxLui2Ry3Qt9nktJjCx5PmAdyuBzxTP7Qv9LV4bxhqNlIz/aGdxLdG6SQM7LM2CkYQfwjFdPpk51aFBbmWeSSEOdriSeVYm2hWjUkCXyx82emBmgDgZYr7T40cXjxai9pdRtGrfOBbzhpWtWzh7gQjgk54wOaqpLdPL9tu4XBjjnDwmVs3TPyc4+57LjDdBXqs9hHczWxjW3YXEql5JGx5GxtjrOh+ZQTkPgfNjj3xp9PWQu9zHFZyiRmZbSZ7uCMKpaOWaNxmJnXG5TjHagDgmitdHVb6C6muXcRiLJZYBIEEkSuycRnBHUDGMGoru50mW2FvLB5dxJI32mO1bJleXlImKtsCmQbty8cetbQto9Qs5oZp1s4bmaWBbKKZUkWGKUIsl0ZQNshQrhlxw47YrgNYSXTpZ3tcedBG7pEQWEqWGSrrMuVZmI4AJzigDrjbyXcGoPDE0Uc1nmdmMYj+xW7lCqqp5uGJxnqc1w+sajfPaWRAkt7C1JW3uFlkWScyKI4jleduwDecc13+kXegW+kzC9uLoXF1AiC3jZ0+yMy7nDNGB56+YBjHHOTXn187faUjsh5VtLNcIBL80ka24/1TM4556ED6UAYVwb0tHJcxpue2Edu0UQVLyOJXdoY4yP3cm2N+GIOR0555PUNWis2vLuGG5Bll1F7a3TY1zBM6s0NrGzD53jEb7XHDY4PIrtdZu7TTjfzWMZupJYYpYLd2dBEJIZ0dV67G3SL8y8da8t12OWOw0C9mkWNjeS363kILyJLPCqW8GZMLIUK3AxJjpnoaANKz12RopIvljifT7f7VC8hWVJgxUea68SBYh9wcjgOKC6JtMbTO95ILwjYzx2q2xeBI5cZLW/kTux7AxgHmsLRS2p3JtLwy+TbQREooSOCe5HEnmngOz54GT056Ve3SWpi1BkeKKK4t3ijiDtbTWtzIsbWjyk4ZWZxuP8IUntQBpQ22lxNYyzSNbRR2P2KNcIzyRCUuYYsE469Ou0beTRqv9kxzW/2iWXVrZo0QRRbl/wBLZ/OSJ41yVCIPujvkGte0sdOuUtHDyXcdw0hjkSASIrxcSJA2/wCVwTy3TitHS41CpM+mm2eGa5je3EIk+1vK+EdJG/1c/k8rnsc+1AGJ5EVzBawLHNEyXNvbQkgSPbs0nkorhOQYpP3jei89KP7Cs7yc2TILr7J1u3HmYmjlJkNuj4UJJMdoz2NbdmLdrYTIJI/JkuEit5ZHTzv3ZinndiuWmK8E546mr99EulR28kcMbyyFIIrRJikUuR9sDl+uVkIUZ64oA4vX9LvNNsoZoLgyRzXEsLiL/XxwRw4jkiQ/6xY8HOOn1rwq+1m8tEuZHtmvrV3eyEiTfu4hkfO8ZPJxjnv9K+nZ57sWr3eo26Y8lIduAYUcNvnETHgM7nb64Fefz+D9FlN/DsDabKkNxJDE7q0JP3xvI+Zgf4c44oA84a3tr7T7qURWaz6fEYpDKw8mE3sXlQqVQ/MOcswJCk4FeZaTpl+NaS5mtfKmje4uNZusOI7cRMViYwnCyQE9A+CM5xX0UbHStBs5mSaSX7QkNlE91ABESwBSeXcn7oA8BuRxwa5u50QxvbRpLM63kpuNTe4uFYTB0CXdpI0Y+ZCRuQdunBFAHHqtu1ukUf2e6d5zGqwud0iyHzI4rpWPMRJwM8cZNUZI9NsW3XspW4gkMSwSQHK2kkkafZIIY+TKjoyhugA6jNbbz2cN0yWlt/pbzI329AsTQoQxgijjfhioDDnpiuZ1MSXsVxdSywtFM3kPJbkPcB0l8vMgPKTbBuG37zHPoaAMLW2kvBLHp1lcWs63MNtPdCJoYRbAmSVXZyQYm5OMZHTI7eMeK9BAilvbjZIBF9jUDB+0PNMuxlccRphW5OD2OBzXt8VxIs72qC6Angdrq7uFRMfu9iuY3OEbIP8AhivO9eu5ri0vdPl8+eysEQ4k+zwmVV3MkkdwflU5U8ZzxjvQB8J/EHTpxLLPbR20FqEZZnFzJI6REEPGvlg+WA+OvcV8g6y01tepZN5bR3ssoW3YKy3MgbIYzdc/3gDtxX3N8VJrU213DBPFZIUKOJ5lJmt3+/b7FALynGc9DjGc18Qalb2cWr3U8zy3sMSs1u8UZhZVjiUC3VMkxKWBO/jOOvegCxpc90skU0Zt1mkMkKwxbQkUkTAMpTOCowcdK9LuLySe3VY7cvA9p9imSQSiaNW8t3uCFAEcW9WIC569fTz3RJkuJFEEMclsbmNysSf6XsbCuqnHyyBzye5Htz7Z9lurOSc3VrcXdpBao63DOnmIzIu2G4n2gudvIHX+gBzE0RjsrkPLcXOoxJELbfM0It1KHaqPIcSfu+x5NV7WwvbyKzO9ZYWikd2aFJZ0ADMcsxwcFTnPOBkV0t2LLUzaXKadNFbxjzjLK+1pVQHcq8cvuA2jp05zXO6pd4v1urV7w2kyYaC3YyzCWKEIsxQABImOAy8ZwWHagC/d+THe6cIGSaJrJluJEZZMsoJEWFjxC+4cN15INWdRhs59Kim0tjBdXCtFeWzz74FkYqrZ84n5iqnAOR3AzWJBqFyU22lusFxKspcQIFJ2xkb5AQRHHggmsKxvLuSONpEF0qXDQ3PlfJFbvCC3nhTzKRnHTgnvQBp2+l2u5He4jhJVY5IY3YmUozAMpRgsb4P3gOaL2yj1KJFZpLua2VkhaR2gdELqvlSsMBgEwVPJNGnxTXSu0oeOQyOyzYVTCFJKh8p8ilMYJGMnGa1riwSaMW9pfBLeQrGGuSv2hpMEyo3ljlSVYKfQ0AYK6fDIsa2krrc2pGbFZJDHLEW2GXzmGNoycqOSRnpXuPhNIY7WBbeOWBpgsJR4ljS5dSreZCVJJAYcDjdjFeQxadJFdG3iIiYNGtqsVwJAJHGG37SWXgE7T0PPFfRXgbw+jHTrQX8cExhDSNdbmnjKPuVI1PRxtXIHJDUAfQvgG2kmktoZJknnkiHlNHCIosqrbogSAFfs3417fcaZdahbNZW06z3dv5StBBEqxxLIP3yIAcu6tgEjOd1cP4S0SJdRitrWT7SLqIR3bI7JDZ3AjyJbcb8oWIO4e5r3iz0SGwRvtMjWtylpEUu0KiT7Ocid1KH5mY7c9wAD0oAxvBOhzeHViu/s8bXExZ1jIyjSc5NwGHzIefl98V9H6Ax1j7HPCmboq6pBCvkpIxGF3ROPmVWOfbaK4TSdOsBBLDdh2uFeGTaskh3WojLRMsuMR732kk/nX0B4S8Oy6Pp2mancrPLPqjy/Z4xsaS1s3I3DBH70kgBcc85oA6e00iS80aGx1Ka6jmijVfOjKCO6dQ6qk8AHyYD4z7Z+j5tDu9NtdjJc28MQ2rIY1lR7aTLzIC3Cv8h6HIGDitOTUBPeyRQI6pE6xIyxhchUAwfLyWOcAngfhWxd3TQWlvDezSTeZEzLbFXLxXKEM0gU/wCsUqQOeOcnvQB4Xf8Ah/U1ugZI0kulSdWO0FBYzNvACjhFdOSBlsrwMmrQ8O2N/PNbytc2kUHBFvJFNaBZWjRZdrENu2luRyvPTpXskNgl9bSS3Jjt5VuYl2sz+aI22rG7omWZSSduAVBHPStA+HYSXX/RpIVdYBmF325Xc8PyjJk4yGPAJGfSgDwfTvDNxbXctjBHKtikLrLfKrk28KnfHPGCdpy33xnOM/h3FhplvaTR30c1xBE00MbREp5NxJMVaQyfeDSBV+UZGM9RXZ/2cunyXMIlDxXSJD5W4osTbtqRvI/CsxIABPboabFaXXlsLmya2sx5MypGYXMk0JPmAFzgu6EKVBBAOenNAHJXsKaaLiy1CG2hE00402+tPMLkXEZGJVj3CTAbntjPauA1GCwlCW8UUZaVYVuY/mYWM2DI88T9XkYAH5OFbg16v4ssDDayXVjG6yQzTSxvM4EcattWCOFZPkRkQurcnrntmuD03RTdR27qkSXEHnzQuJluLW+wd4tplY5heMk7T1LcDIxQBwLw6npd+k9yiNb3cIFvdiIu8Ugk8wyySM+JSxRUAGcA5IxXrPhu4S4a3toIG05IvsgZpGBhlnjxl4ghyw3YMYIyc4btWRdaHA9rbtdSmKWKNTc6bKGYwieUKhjjJ5Vge2AAc8CvTdGsNNtILUwNYxzyXuy4jkCsYVtFWQsfNYLCGT7rdzyM0ASXsMY06KMKyj7YYpiuUeOMSKGugU/1cnleYY93DMAvXilvfDjrbXUaq95aXzLKzTBtuxYDIWdTkpKI1Jyfl49Kq6nr9g0F48JjlQxx3LiR/J+0sHIitlI4VlZeOcE4FVZ/EJgVLFbso+n6fLLNEQ0kN3FbLteHdIAZLjzHUMy5BQlskA0AeV3uralpkl7p2x2MVsIdMhMKAyWsN1yJwo272jLBCfm5yK6nRotH1ExSx4iSaN47kFZNkFx9za8Y58lULElc9CBycVwWpr/wk1/JdRzvBplgkZmluDIhjuYy5hCyoMvEy7iGGQpGDzWfNr9r4eWXTra4uEttLmjtC8D7byR7pPOEsrYJjtyOc8krzQB7nbS6doNwWSQKbWKE5GEVkdt1uxJzvDOcMp+bFcNqfi17UvNb3Dzy+ctr9lC/aYpPP+eZ1LfNGUYYB6AHPQV52+vXt1DNbxagpm1Bo3S3mAkbbbRFkkjuHwWfgY7Ej0qjd69Nezqqw26z2trJJNcJHsZmkJtpoygA2zrnIP40Adwnjm/khu7GOye1lit2FziZhtkIcxQ7sEOgKhmCnOCPUV4mPFniDWblllzKPNV7+1RhaWwtIkYWht7lmzIN65kB5+lZ32/Ukt2tLR52W5ukAhtg81w0U5DA7mBMc+yJSS3HzkVHf2clxbyoqSWPlsZo44mKAvKRGNx6lWB4HQM1AGxNf6VDaXUNypF3bWaRRhnyypGzKs8lyo/eSLMy7T/EK4CHxBcgXc9rdXCNGUmKh2aJ4o1ZESQbeEZM5464HWqd/ZyyxT2rfblu7Y/IrzgLFBMyyCGNz/r/AJxuJOcKc0Q+H2ePf9vu7UoIhMFzJ50CyrIWOwckS8YxyGzQBu3U8GpO001wsFwXifCIdk0xVcyZz8shxgjp6VQhk1V7Ux2wiktrJ2BkmZiYmjJd45An3nYD5c+uK2rzS7W7aC2jhmikN1CwbZ5UU3kbQxLjnJOOvHPNdQ3hy+ls5LoIlsI7txd2dmu9nMC7UnYdCeck5xzk4oA8Zvo7loPtrLDBFLM1zK5Z445ZY2k2vDEcNEVyCynhgCSMVy1zptyL2MqHgQ2bokrfNbyS3D/LGoJ5m5zj29q9Z1PS5Jra7llU585WghvQEfHBuFi28bNvBxyucdaZfabHc6dAmnRJNJdoHttu6OOFmUCVriU/czt+U8YoA8I1HQdbs/EGn3yo7p5itMjDgRbAGV7fkSZB4HTse9bB0/VNMktbcREWs1xMWmZdhlDsNhVd2VVYs7gOVxyAKuX8GowSwJfzeSLS5eW1fz1lMiLIG8ud2b5lMeQO47Vvz6hNrNhpd+YAzMz2U4hBUb2cBDGBzDO0Z+bIzwaAKjeDtQk2z2sMepwXAMyXGRlQWZfIYsckqU6+hFFdzp1zcW1stuHNsIT5YhFojlQqrkszvksTkn60UAfmnd2cmlWsLW00E1rrHkoPP+adZEALR7iPkjEmSBnk81R1K9v4bSWKKJtrx7WmNsk6DGA80jHJjGehLduBXoMltaxg28GnxxW0ZVo7qZgiySMmJJI1JLYMmeoAGOOxqFdGm1CGSz2iO3lhL3EyCJyJIyd1tGFRtxc9ycY7UAeQW0l7cIIFMUaoCY7mcCGJmxiTO9zmMjnAJDZ4zVm0+xwQOL9Z7iZm2xLEgZTNuyhSB8GOMgAg9xXqNh4b0+CCWS/YQoQYYoTHHNJBDzx5ZAXzMjIYnHHBrh9cgitN8dmzR3dtIPs09xbpEZreTlZJfKdizbPug4AxgdeACePUpRthsGLzXNuI22mS4kiTOUWNG+44OQwwcVn2+ntPPGNQlRBslKqHVJBJGwZ/N8zGRt6du3Jre8MW8pvDFNbw4mgW5gu0K2s5ETKZ1MYJ2k85YkZ61p+IbHShO15attnn80o5mWWIBkWIwEj7pJyS3QY4OaAKemz3LarbvYTOdOVkmVLtHZDJB1lAIyibM8Hk9gea0S95qFxNq9tMtrLJO8UrSWrsRCGJdbCKfarqyDsQwzgelWZ4by5062hsVaF47UXE1xaxrI7RgKip8hIZcg/dOccmqyaHrkGlC+vXS3uzC9qLXzk4jjPmRTyQ78OzRknIK5wcUAU7rxDfaVO0EiWsirGsyzXrXEDJFISyu0JUruC9G5AzyfTtfDnifS28qRLwTeTbSXdxGbx4xeGQqn7uaM5dkYjAPyms2HRjqdurXbPHHbWpdbuJlaWX5AptlFwu1YTkscnYNuA2euRp3h/TrK+julns7u1mgeFbRJEeczOQqSJ5R2xRjq38Kt1PWgD6y0K9u5rGPUZbsW1vLYIrAyENDbyuV8yWFIzuk2j5mU8DG7Ga7uDUL3UbELb3trLBF5aQpCQEIjyUlRmB853HBC5x6CvnqxubSCE6bp0aXNxAkEUiXVxKWMLD93M7g7ZYQ2RhCeACRivVPD135NtFsltITZyPN59rdR/ZIRjyxvjUnJEpJKgZHpQB3KSrcOji8le9tiI/7NV3FtAyjc0j7FCNl+Cr9f4a9A8OPe2y2z+bMYNSURzWBjj/ANcj5xFC/wB2AyHBPVTg9MZ43R761sMrewyPPM4BnsVt7n7Qs2H3TBmGLdiV+c4CjjIr0nUtR0MafHHGhtr6O3aQwQ7dqicZjnhVZCVIwMndtJ60Aek6XP8AZCYp79zbKEkgtpnmhVHzh1Uug80qeOCcgDHHNeiJ4hjhlWw/s4ieSKOGExFjGZCA5kM6yHYT1IbAB4618paZ4ggsJrO5kaKZZJCXnmEzSQKzCHmAbgZWcnBXPTNdqmrXsN1KsrwTT/aJJ7OKFGOoNZKFJkY7/mVckDAIIOATQBrePrbUG1GO4sYZb97m4a3aK5lVdkrDIQ3CuCEA4BAwO5r568cWdxHc3MFwZrFXRZQl2sRtrSVcCVIZVG5wzDIOMZGMnNfRUVzBqU011emM2JY+YJxJ9phnQIzKjL9wkY+nf0rmte099QnaRbO0lsbm3e3WCVjJIIUXMdwpUMC4I7EnJ5AoA+R/7D0/U2VNTjS8MkpYXItY4GjuQNqv5zbSgCbevTPFV9U+DGnamUOnW0EKzI0rXI2IwuE5aJ5HjczSEDoD3wOa9g17w3cRag801t9jgFpEkkjRQzW8sUShY2unCsEYdSV5465FasOtR6dpcWkqLXULe8KRC408xbQ65LhEX54xwAxKgjFAHwd4wsb/AMJ6v/Z2jwm3uh5a3EliRbNLGrDz1njVVbcDgllG4d+MV2/w4+P+veDtc2Nf3W2AIl3Mk58+SNDuESbuF5Iyf4scV3PinSbTWb8go8csc873EnmbhbNuBWC3DgM6tGBufJBzjr08X1v4bahPPd3ttdBTG26ApEsks0e3dGqYXiNWBD5G4de4oA/bD4HfttW0tpZWl9qFx5rNCk4MwMiQjje7PgqCg6dsHiv1j+Hf7QGi65aW/l3sYMiQNCqPDMZYSuRLuizyTnJ7fhX8W2n3mv8Ahm9XW4LmeO6BMQTZOq+YAymWNQu1rcbSBux97jtn63+Ef7W/iDwilpaXt1N5jyLE8sdxtlRYzkERRODDByc5O05oA/sy0TxFDqKoLc4ikGCSeSwwAy5XlSTwRwT3rqS6zIdjqxRQBjA3MCCeOOnfjivwz+Av7bem39lBFdXc86kIs8yXAMkYAVS0ecZGSTjlvXpkfqJ4B+NGg+J9Mt7m0v1uTIPLO6RPNw67kyQcK4U85xk/hQB7TrsiW9jNLK6pgKVYORLwvzbM8DGPxzX5efFXwBqvxp8XnTra1j1Gxiu5oY2kYmS3xJl5khEf+swdoLNhjyOBX6IeIdai1LTWS2w+1GUHduZs53EgdTuP49av/DjwNY6H5mqzWqR3F4ySNKmMzRDlQxU/IRkcDk55oA5v4QfB/wAN/CfwnZ6Zpmm2lh5MEclyEjKO0piBmklBJ+fzOCc45zjvX4Ff8Fov+Cgf/Cp/DOq/CX4d6nJF4q1ywlh1GfT7iPNhbSHAEyBstEygjIHAOfWv19/b3/av8N/sy/CjVtbubpBruoWl9a6RaxygTPeSRNHC5U8siuy7q/hK+Jtt4t/aJ8X+JfHXjC5mvJdUvrt2upJGn+zh97Rx24lcbbZV687R2oA/NXUrLVfF2tvr2trJfS3900l7cXBJeQyyt/pMEuflbewwSDx3xXsnh7R4NNM+nXtqCsltuM0sC3UUe0AxBZ1bglScjoPfpXTeJdETRWbRLH7HeGC3MZijXzpZJEZVDqmBsyAD1xnOD1rQ8KaZeRiUOlxDqSwPCAEhNmFRC3ly2pkYmUgnDL0P3uRigCDTrNrRI4Y4RsLjyI5y8dvKrOHZlVAcgLzycc84r2rRLCeW2aOS0b5YmczQJIPKEnB8mORfLMYQElwxPYgVd8J+DLzXbOKZpSVSYSpbKIY/JKbVeQzE5jn3D5UHykcmvXNK0G6trKe3muZpoUuGgJW5ieaFs/NC8UiqUj9R0+bKkjkgHNaV4cu7Cwtp7GKZvtMDb7iW3ja1ljibMlzPHGzCacZUKQRjA75z1duqf2MYpZJo7x5Wj3pMkVzHuiIaQKFyrnqApOfXIrp4fEP9mQWulR6fGrWynzVmsoknnhB3KmnzrN+6UEHzH2kH19OL15Y7mV71xazurx3JYXWy4D7vkW3lO1ZxhtrqPnAHAoA4pUtLaVZXaW4me6+whrad1l83LbZZQFO93BBbaSoIwcHNW9UtJrXyTPJcQLHC6x20++4hdnyzEeWMpJgc5/AHFaV/KRPFCsSWv2UQNFaQI007SMpkBaHzVVGJbgsQx6kYpbB9SvZWt4bg2iople4uFlll25YzRyq4dYg2SqEMcYJ4oAnsXOkadbyvcXXllQtxbKsssISdmCSviLeiANwF56Vf0WxtzY3sEboGS7E1o9lNLBLOHJZTIHkVmi3EBs/jirWkILKC688GaOxjVpLyN2mS4jkbEcDGYBZVKt8wTJA6V2FjZaUt3Ym3DM2GM1lb20xhQSIZI1Wcr8kIJBJJAG3GelAGA1jb2UVxFDZSu00ZvbkPaOE88KFREOdxiaTGSJNvcjFZ1pdxJckjTysTQyIbed1EK3UYL74JUlb923KKuAPTGTne1G+1TT57mwtprW/YRmZ4Ip0kESSEBFlYOdkIYjPQZB6V5xf6dqlvZ3U1sYoXuC8s032hJEAibdItpmT7oXOMZ5GelAF+9itNRZr5bGCB7sKryTLCiOFXaRahZN0c3BG5iBnFc5dmHQZL0RlgyWySRwkidrcT5Tzb04KtH93pk5A96rTxSTx2RM91fq7fahPCQVtoFXa1sYl6M0gG4kA56dap3/2Wxiup4pb+e8mjeWeJ2ZjYNAgePEBUtcRliODx3PrQB4v4lGs215a3UWo23luJjLJH56TiTzAFjZtpATYx4wAR9KtaXPewW83mNczupZIzDAsjyykhjEyufliIOQ2M4U9wMc9qupyNfzK0W7ZCZfLuCwFwZPmciQjEHzn7px6HbxXU+F57ZyZbu3uJCkSzw2Cs8LQzRkKYg3AbduDDBIwOD6AFKJYp38+/im4Z2+QRpNmQOHaKF2BYrwCV2k9DXf8AhDwNJrjXFzGIltUtljtDJH+8l8xSXkEOSXdcYPLc0lpDLe6zYxR20BnjkWGPzk3RqksgkYO3SJ9pwQwYtjha+pPBVj9hlNvI0VvEJJ1EtpEs6GWTnZbYBVQgxnpnPC9qAPLtC+Ft49xBMqTP9jUOsaoIpxb4Ks6rIAApOQORkN7V9S+B/DcVqlpaRJHazmDekEYRZYsPslWe8k++wz+ZwDT9NtJLm0k8qw+04P2KXUHj8sp5T+YZGjLr5QI7tjp0rsdNa5unistOhdHy5upbiEMfJVSDFa7eoOM8HggHigDtY9Bi0gRvHPLeLJPFKFUgRxTiP5yLvGNxyAV5YHlcV1UNhBrMEwt7WOGd0heOJmmuWjKAq80UrLknrlQeSOa5GSC8ttAtd995sCs821bV4pUmiLExhzKAspUYyMknrxUGn+MzpLpfTSARQxtJbQoR58AA+aK6CMxmO8li2fqAaAPM/ixoWoeHtNnv5JXe1u5BCL7MjyunmDdhEUtbygBgWB7dc1+cnxI8YRNqs8ckrXWm2bCONZZWCxBgdxkWRt8hznJ9+K+5fjP8W9L8S2BtLGSa1hE2xZY7h4RPOgPmwxoHyxLtn7vbFflh4uhe6vLqYz3F1cPdSJCLphJBIkcxknE0cjAyHaMeoHTtQB0iaomoKZba1k3pbr9mndIJ7WW2IIle1QEs0qD+8N3OT0roorfSns4ktlVbiaJZEuwmzeYyHlNxAFyXz3x93g8ivMNMtbaeewOn3E8dlETJILZ444rS7klHnRpCspYRHHPHI7enrhm0qI2v9pMDJ5vklbSMRyqJAdkjuedrnAHG0FfmPNAHLalfX1u32ZxLHG8Tea8bI91LNKcRM0kZIMG3kE8AHBx0ps0CDS4VtijO7vbXKrdMou1VRuVkZTsIJJJ3L0+mdPVtKIt7vbLJf3EAjS3nlmVJRHOzFWd8hTsUgYzgYzWLYTuyXEV3Ek1uiJLJZsrJPdv/AKvIZBlBlcqR98HJ9aALdlpN9Y2s0RMbBoFZfOfzbd7ZDkKU2kNgHHy5PGa5Txhr1poNqkNhDPbefi5djI8Nkkx5X7O7xLvYsMhFznuK6XVNSktrWyS0KpBbiSSdnkid7RCuZLMeY4V5AoGRk8kd+K8b8SeKrbU7YaekEUFt5paGeWEyRTIc5lkj58qXPTb15xQBxet+Ir648sXM1xeSSLLJLsVY2WPb86gqAoDA4xxjbknvXjjXSBnEcdu6yPJIRKyllKtiPLA8SKMhs+ma6TXNSmhb9zNGkBMkIjSQeaAHG/cCd20r0yPSuWWzS4kFnab5BOVkRY2ZJQXfJZvk+WMkEtz396ALuhaJqOv61pltbwQ3EbzMZfskLzwRJvGJrhtpLbmxnPA+mTX6HfDbw5pfww0uO/1CFHu7pmcQLb7Wa4kXEGyYtlYs43A8ADsOa4j4L/Daw8LaBH4t8R3McT2yzajFaqXRBHGm8tcMVxJAQAQvXcOldl8O9L8VftK/FvStE8LQ3E0Ak+zxJFDJcQ+TkBoxHACrF1xsf+HaNxBFAH1R8GfDd94rv7nxVqkMwsBMRJABBKAw+QSRwiM5ixkHc6gnkdcn6G1C32WxSPTrm60QXcn2eMyGFV+QKqKryEmIvyVXKjBA9K+2JP2Ifij8KvhnpV7J4U1JLP7PBG+px2Tg5eACRZUjyQduMFsAsOCTivmrVdO1LRrlUvXMIsX/AHOms2bW5Rg0LzXOATHIBu3AYIbtmgDxXUb0aY95LFK0NnbQqNQhktt9rFiLcosnZQsc/IG4MScHjpXwF+0L8ZI49EutPhvFLzW9zbwOoaTykOPJIjcKySBQAcZwX4619f8Axo8UWGmadLBbzxafcrJcT3c8zSslpaJC7RmCMrieN9zAYIPOBX4bfE3xDqfizxRJBHdLdM15JHC8KERy75PlkCgfKoTOcnI7njFAHJeGdLvdf1uS6eR5GuriV3nmaSSMIMu+RtPlkAHbnAHXPevtv4T+DLjxFrmjaTYieBWltorm9tollCIXG1nwuTkAnPbHWvBvCemzaPLDploiXFzezxQPAQSEmcqktzOpXMCfMSCvDcbq/Xr9lj4NDTdIuPE160s1zbzSCCygh8qSR2VW80qMmSHhirdD2oA+kvCmnQ+HvDA0fS7ycXdnbRW0rRIqeegbEs0pOAsnUrnr2rO0qUXFxq015cGY20bPHbMMToS2AWEagyOccgtkbhgd609X8TvLf3FlY6cwjt7RrW6guHitluxJkvL5u0jzYv4QMPzzXIeIL/w/oGn2d0XAe/BOJv38iTRkFf35kBCZ/vY+maAOU8ea5DFod/Pam2ja0lknle53xzSShCWtlZpMiML2I4GeK/Mjxtr0niLUbuBXsbiFynkGCRl+ylpD5s0gfo4yfrgYzXtv7R3xK3SWVpbPK8jPO06WpKYZx5Y89cAsCMfwnHXpzXyfa6cyJLeQyiedpBPcWiyF5JVKhinODgAge2MUAdJJo9zaafiJre/tpkS2uJoyZjMq9MLt+W4yfl74461kXOhXVlFlbqNkmG/7OJN88AJAWPaem0k54wMnOK7bTJLm2tIwlkM3MKSyEb/Lgk3YVYzGG3XCjOQcdetbNxYQo+60kkhS6WN7k39rghHQGWNCkDbS7gkPnBIHSgDmtMsvEFrZ2jwM8TLdPHskaIGXfGD5u8sAUHJ/Dpzxo6Z4gFxN/Z+oz2rSqd0eoQg20kgRv3kUjYAYgqwPUEc8iuySO4tLWyurWNHsRby2wXDTCZiMecqbQ0bg9cqPu8VwOv6bYWDzzmK3mfMMiQxlUMDpiSXcnUkoxz2JU/SgDvLxP7VSJ7XUYCLcPLN9pZYoxAq/uooDEcifPVj8pHc9Kzxb2UaQX13HHJE0TQTO8RedIhh3KeYuEiK42seCD1Ncrpd/EJ1065uITbXtqGtbi3jJbeXDrHLuX7yj5QPvegIrr9L1zSrKPULB54lSWaKGIXayNJCJf3VxCrM4CAkbsMAoHQZ5AA3+xYYguoaZPZ/YJ2jnikkkRVtIlfeB8mQ7MNwIJ+97V5t4oW0tbo3EUMoth9oLlbl5lnuCCY7qBk6OOcpwvGDxiu4iazsk1KzmljutJmGbaRJdjzyiQ4RFkc45J4yR6Vymp6Ld31tIkDearhCsTK4NpGy8A44DHHJ7mgD5k8V3s0t3GzuzNKVF1nask3ltmJz5eQHCkZxj8+K+rv2U7t7y8vbS1heR41Fwyv8AvBLIqswWNBllYZHPA/r82+KLVmmhRBaGCB5VWNY3Fy0sXEpnVwCnzg/eHTpxX1R+yNdTR+IblZLOK3luIybeXyzAIkWPaWa4PDF84A9TxnrQB9W3Wk2mo6zbeUGt0mu4YJrGScO8ksoLzXcWzJ2Iw9sEYrgvjdp1inhqaR4ba7ECGEXd7tEksCMIwshYqqxrJgAZ3Y5IFe+Xjpbalc/8S54rmG3IW3BjnuLxlIJWGVCdoyynjBPrzXj/AMYLexvfAt4k9lfxSzqUC3WxLezkXLSySRthmhY8Zx94c0AfmhrctulzK9raiOS3tgJEjnYWhbO0PlhtbaRwAfXGRXFaVG9zqFwsKyu5mBkkk3LCWDLkiWUACDGc9jt9K9AHCnT57MFWeQSSspwIgxSMJKRiRcDdwTgY4rk7y3XSrm4mc3KmJRDbyRR+XBIkgJXzSxwQB0OB2wTnNAHoEI/snZI8tnPbXcjoYo2SS1BjTDL5iPx8wPB4BHpVj/hJdPihKeXFDC8byyW4dEiEkRwoLpkx5XBGDk/pXncVxJd26Q/aXNssZljh3Izeb0MgOMg+3BzxVC7s5mtVhEofL5bDEMGXBUuAvzDqMDpjkUAfQvw88QxvqMWpXETWtpBIxhhErNDIwQnMiSY399p7dfSvbR4qgvLZ9QsLWX98TC8VziKJY2Y+ZsRXxIwKgq2cY618ZadcTqq3DRySJbSohjEpWMMqhS7JwWUgHFdjaa1MYWu7id7QJvMcPnMyywYZY/LhDfI2AOCOeSOKAPo3T/EcKXxgR1nnRh9lihWNluo5hlElOfkaJyckEE4NdzdNpV1ZW6WqxG/3J5iSHdjcp8xIoVIYyK/O4AgZ54r480LxjcLqCMsMMSx5RXkcCVkZj+8tlB5c7hnJwecV7NpOsSTNHPapHbzeRJEWiZTLGrOSZwDyXfkcEgnoOtAHs3hnTrm7k1N5Psks1ugMF1M6vMI4VO6ORpMAEg/L2AHJrg/HMdo0st2u22FvZn7RBHatPA9xuI3ziNSrgLjHQY+tdHpDSajawyqv2MRxGNGndjPIyORKyQb/APSM4B4LY9K4bxJpt44+xrcXBknBkKRyt9nnJkPAUrknnleinpwDQB5BNZpdaojsY4GjiabCAxJdRuoJZEVfl4U/K2OeB7rqd4F1lNPd5/LFqpVrf94BLGimKFiw+VgMdQFz0rcu7AWWrf6XBLMLeOIySuS+zIDiFRHkvEGzyMgY5OTiuQuI/tuqZJkRhM0qzwlvJkdiUCEMMOdpHGcDvQB6JBpsUloL95zazKqxzRTrD5swiiypMm/ncOgHOPWs2zysJF5NJam2cmzbJWOdXDGMjeOVAHOOx4rotOsfP0q0himMkkbmZxPHv/fADajGPPG7cOuAp7Vh6zcXs95d20cqHyUeVUto45LYhFPmxRuxG188AdQaAINNaPVbttLuBfxxKC7mBv3DPICyu5lIB3SfNjPPbqa7KS2TTra3sxEJLu0JuLh0t5I4Wyp8lbhQDucqR9wnOTkCub8H+HbObVobm6lv1jv4v3sALxvHLGqkRf7KEEZPr8or0DUL2ytL+S1ga9g8kxfaNjQSkWxO0LIJjuMmSAONwHJFAFnRxqOr20ZVJW1CRHjjKbIo7eAHIj3jJWIrhyrjcSeMdux0ewtIJZl1XLXyBLhZVDRW6B8jLSN9+Yycgjr2x2ztOQzNcwoj2v2XzmXzZUhjeKSNfKklkjcAsWPTPWtjSNPs1EkpuJpZI0ja+WYlUliBIVUefGI0cjkDkcjIxQBx+vapPYlXCfbZOWjVyhLTMdm+XzcFwA2en0rMj1EWy+RcR3FxcpIkrSxJcpLarJzIkMQix5W1ixwTk+9d7rUcJ8q1uLXexguJpNl4kj3EIDMHjyuIzgADJBO0kcYrnZbH7bYWfE73RYtA4gKEQSgxxiSUcuoTA/HHrgAu6bL4fN1Hc20onmMbxKJfmkja3Ysrgjb5ZwCu1wDxwOaz9Qu73WtSBuZZoY40NwliypA8kUT7oogqth9zYbJPbPvVG20kaebvURDFYmJBYLvIjiuLyMY8xldslyeuOTnntWbHeXUsdw80sH22MDbLDI8Tb9xJSK5I4CqDkAEY6cUAdtHqtppssTXUv2Wd4iXhgcyb4ZAFJf5x5LGRQGxnOeM5qj4gmtUt5XtrloYNRAluIUdpJIHCqoiuEVTswTy5IZeoBHNQ2VvZ3kdrPF9meTzorm2lWRoQ0ow90lzI6nzlfng4AIzwar6nZhb6adY3WG6mmnZ7Y+Y4k2jcq7jiaPBwQMt/KgDJsreS3ljsLWFIhbLHNPJHBMpcSZYuLvzj5kRLj5sAk8dhW/o7WFrfvLf27SXNskyLJEyjKfNIPMh80kPjljgZPpmqVhrWl2l1cQqksavbG3LNh9sygKqOsuBDulBIK567QOlVbrVzbObaeFkNxskl1CKCRigK4Mci7MxyY/hPpgZFAHR3Fvf3EkGs2P2yG1u1hz9liSNHnU4QPEMkkrkcc5PIx0yzeXFrqFxNcXlwkcXmW0tlchydhbehljRBtcHpt6Driq8HiK10aa1knt7yGR4Yre0llYyW08ZYrHLbhDthkIGWbBIIwa5fxFrMt3qUUqyBpX5laSEhBEGVU3BsAyYIzJzuHJwaAF126up5LmdbuOFZLiCXzXjKxrbF2XymCknyigAJPDEetWLIzTQweQ9tDNdQNNGYfPaLdFFIEm3CP9wE5O3gNkd65bW5tQCESzL5MZjZ0aNSs3lvvWG1mIBkiEjcrj5RwMjk6NlrNrFJEBbySOql/tFqkzpv3DzYzAF3MyqT8oXaBzzzQB0+kTytdwTXU93eEqo845VrcICW2sBkREEkccZA9q7AX6R38Rjja3tI7Pzp97l4ZiVHlSNJLt8qUtuyC2SeR1rjIL15dZtow4l0+eLC3kaq6KJG3N5kQI+YHcMLkjBrqdUWd7kSed5bl4bJLZYw8MsNqxIuFB4MxbaAG4we9ABaW0FzLfapPMJLR5LZGsoTM8kwkACFoPMzCODlhjOM9K7Gz1KwsvtVpZxySyPtnLPbuk9pFalSsMMvIkiKswIySQMkc1wVrd3dzfTqgms7kExzR+Ujrcb1XYWeEFUkTg7QR97IFabC4vFjie0aO9t0YrH5hQtA7fvfNdD8u3GQCckgADFAHrGm6nDf211bXjqxvII5rW6mdkgt4oUlkkldlAAk3OgUn8O9WLLVGKWf2u4nmiKSQy3L8fYZiH8qdJ/un5YzgHqCDkZFc/o+mQ3OnSCVxHFEwALho5pIVRY48Pncp3LngEHvit6HRmvJ1tLXWDNCkaPc+VGjOkU2zcZUlAV1EZck8HOR1oA6G7azisS4lN15MabJXlUrH9qbzpJfOIGHxg4BIUvgcCpLfxG91bltsCxyxJbpFcsZ5JJZJMyv8pLNalDjKnrz0xXCalplisF2ov0barSRB7eSLcm8xNnaxDYTG0AZxzW7o2gXNpbqfNa+a4sNmlzWyIzLbAhpjIH5WQFmAzyAMUAV9SgWCa/uLO2T/RDbPEzWTlbORJiExNKoeaELJ8p7nOayLezht72ae1Z8mST7bLKnn2rzMinEAkykUeQ+3acheTg16bfeWsFlBeqRBbRwots6Rg3KNIftElxErbpTkEAngMC3C4rF04WL6hJftbYX7RcWkdvbW4SKES2rRwxyRxM6XEu1lIPbPOCDQB57d+EILfUZbprlil5HcM9wGjmeFcu4S3Ep2wNu2gj5fkAx1GfFfEPhrUp9039nq1ojEWsiJEskr7yTICpyqklskgAdM19nReEdH1HZG100LRF5pFhKRtNcjymEcyM2MukSKQuedxIGa4a88K3T3FrFJLYTCGURoLaGUNbQPLI7LOXAR5AhXr1LAZzxQB8Qav4Yv5IQklpaSWQkMnlWsqIUcuElSVy2DIDkg9CeBnvxOreFptPiEBl+028jsyIh8wqiDaLZmB4kUKWYd2GBnpX3H4j8CWt4txFCkd/qESFpreYC1V4HWOWPyo0DL5gGFXkNuXLdc14Vr/hlrcy2FlZrtvGinjaWdnMFztEc0d35j4ZxIki4RjnbzjpQB8uNplr9okHlO9rZ2rTTozCN1Xd87jdjyic7scE7xxVM+H7ebyb6xjWcbDNGqsCwj3FYxsUHJBwx3Dqcc17BqOgTNZTmC3Gd6rcLFB5W+EyeW8jebgyxl9xA529+hqpZ+FLuS2dbSzmt7eNYS5BYFoJHLMyY+VEzkD5vQdaAPLY/A+sMsnl2iXsl8ZJGuYpDJnALtEQQCh2gg8YGMCuk0fwB4mvShGmTJYzQKsQKNhiy4b7K46ODncOp64r6O0nQ7GweKe108bbNrKYmRpIE3SwhXdof4lLE5B6kk4r7A+EkXhxPL+0aYkcCR/aHW8gS4l3FsTXUJVP9SXJCqCSFx0xwAfGfw10HWdPubPTrvTpLVLMXEkDqxjeRYQBm7DYKxlUIyODgc5xX009nHeQRyvLNbTSRp5ZCE2kcL5WKJFjywnLjazjjA+Y9a+g/HuieFJ4I9U0CzihneZoHMEEkfmqsaREYbJEIkO5mJwd2RwRXkO62OlKkflJvimWWWSRVeC6hlIR/KPzJFvDErjIycgZ5APLNUsb23R45mkLSQqscccYETB3PmwxuRl92BnrjbzgHmnY+Gb+fT3dbucSS3W+DM0yxIWCxH5Am1RlDk5xlvUkV343xZZ5WwGRoFm2SmWRATObdedtq+eRgHJ4qtqwe+08WlveRCTzILqCCFSGttsKZtSDjG6TkYycNzzkUAea6wjrqJgWI27wIFnhQFoJlh2rceS68NIyqOc4BXHfFaWl+LNU0PWrKXSxcWuyW1uftkUJE0cHk7G81FyA7bU4YAFTuOea29Rtd7QXNz5MVxbW7LIiXKxSkt+8lDO/3iqsox2I2gmuBnvI0kuUgTynmkOZ5wolnMESmKMDdjZ5aqAR1HvQB+sv7N/7UPivQV026udUZp4p96WVvOp1Dy7dXWa8iizjduHKng9Rmv2Y+AH7U7+NLZpL5IrmHbJbq5jZkMl2iQsb6QfLvKKu5VbCtIciv5M9J8b6jokdpcb4LBtSaK0DKvkMm6IItx6O5eJxwcbSGPXn7a/Zi/a4TwfqEWj3wD2nmAyzzSCeESiUs088MXzKCDtyw2rj0waAP6i/ErDxADczRyxWjRW6gQxII92xBD9njIwIViKDKnBxngk1DYaebWK6uYjFcqiRbWWFo/NGWUF0IGQGRkZuQPL5IBzXmfwL/AGgdP+JOlW32e3tbhIorW3hDtDt8iVApaM5wyh9wHfG2vorV7O8vdImfT9L+zS2kkynyXXdL5sWYFKo3ERUsx92weaAOCt9BtJb6C6S2Mc5YXdzb7+Ggly8rTsMh0BK7BwSpUCrE1td6gJmgQ/Yi+y5itS0LxyxOHtyVXgqWYhiDuC8ms7StTnku49PlM1leLDDbzNPG8RMe8NF8p52HKrnsBg8V6LZaTCsszzIF8yZwfJaSKN3jUlVSI8ltwG4kYKjjORQBy8FvLbxRyLdbohclGmkJwjNKWS0aQL/qg5dQT8p4ycmny25v5yixhLiOSSW3Lz/MiSMUt0t3JHJw2V6r16HJ6O9tWG0JHcMlxNbhACFtoZgGJRlUYVd2XJbpuxWRPMNPnjbyY/PJjWVw/nR3WYT+8Zv+XaMbhhuMsCAcUAJbyvG8YW2iaLTkaeQkuZJ03mGYgHmTZIGJwDnGe+Tox6lJbTrLbTG4W6aFVaUIYJZCwCrCHGYmWAAHdjJUkZBFcjNqdmIhdLcma5jje1tYnMRkFwX3Tu7I4BtwG8scFiVyRuyKtrqsNteJb3ETswSG4CyzLcx2k7qyxuqyBVRSY2KqCTt6Ag0Ad88rq7SOqAJJLLHdOsxeUqxMqtOuVMSKwTYPm/d4xkVC99c3UUbxC5EqTXbwTWSHzoyiAKHLqAsJRcjOMKQDXPxatNqzRlJ4b21jtblpI1IiDpII38t1UgRIzMTn73PHGDWpPrtrb3r2jxT2z2UdvGY7d1W1kW7hHlQmbOJBgqC2eq8+lAEMZ1K7lvvInJaUpOkyoIJ5J0gh2wlHA3jbvyVBUdT1qeOUxGC8ijhdRJHDJIZUiW08p5GkleVG/eu0jNxgkBsVXspZbkXl2EEb2LbIFjXOXIBZEcuPNJtiinGSdpx1ps9zYtPPCsMLR/ZjIsMO5I1kWFJGS4ToJFB59855zQBZivY59XRLd47qa4gHmyyMwti0TlhbkEAOxIABHHHX15syTTX0/wDaVu5urj7R9jFuhkgRSzFILg8iNAmAGyABjkHol00YuLWWGVghjjvokhaOJGhiiCTAMxAyJNw2nkleKilujH8264MiBFcmRS4M8SskBVTkoTzuHy4A5xzQBseF4LG707UJ9UWW2/s15JD5ahxKrkpHBETkljN6fXpVDULNYSNTNwyWjqYmVmKTwsIkUeZg7pQCQCQCABg9DXOmW7YCSWB7SBjta785ktlMaeYHkUttcgHHflfXIrJhvZLptTia4uVtppLWSOaaKR1BeJI2aMsuGikCJ8q5OH3Y70Adva63dpHHDm2K20kbeb5gkBVMqJWPBY7QMDGeBjg84Os6g7XDSsHlZ7kxBzIAztJEJ+VzuOVeMAIDhQAfSq8brpFsYYtNaSNmEk84bzrtnCgm3gT+GPHduO1UpYX1JUXf5jC5jNrGyhZd1wg3QqXwr3CgMuQTgLigCgJ70z2cty486OR98YlLPEtwh+Vo4wfLUICcnvz1q+sGmagYjbyzrJAhLSCbrKCcGL5cAeX5ZIcg5BxVa/02JrVmilktrozNGSrrG6vBsZbaZVJHmNuJ69GycVY0hpILe5BIW6xOsTqnmQoymTMbseC+F/w6UAasC3MLbr7N2zMIrGYO28QHy5TI0CriRhKqJk8/MSOhxUubkxM7rFlEughhjbyrjzcq4li3/LIVZ2LYyduPw1bB7iNUvZXeO4fTkkhWdFZdoZsPDFgkZZn7fw+hrCudRNrLNqQgOpzRyRwwW6wtMrtKvl/aSi/6kAA45yHBB7UAcxc63YAtK8Mq+bd3FuXaXMe7cwSR0IzFAVT8+B2rEv8AVbWxdrQRwxtJcCIMjOwikM3mELMwwmWc7hxwdvUYrb11tPl+zxnTN095IHmiSNjJ8sEjSNcBzhA7mIY2jaU545pbG0tL+SRLrT/KSC3muRJEimOKVFUgz7gN0jSHPy5yW4oAbHpt3Ldm6leR5WHkxSWKonkI1s8ixnzWwVaRjwRnBwB0qK60q8vxCZI0mLRzJDYTSFfNJbzg0jqoBdc5wehOBXWNHLBaWckUfmRxIJ7jydpe4uECLBCE2llIPX2FV1M0VyLuz/eteySsLWeRkkt5UCC5eLK4A/dnjGD256gHj3iDQfsksTSzRqs92sxt4Sg/szywyyrIoQlocc47l+OazY7CeW0jt79oY7We4by5gFUtbRgNE4KchC+RgAMARngA17br2g2sqXF7G0IluSkRJIkdpJVVj5W7gSlHA+bAHPpXmfGn3N7YXNm6pFZ3GSWV3CR4DSoH4OW5+X1OOlAHKldTguwLeceUqkJvLxvtKKRNaHZ94ghAT3jya8/8R6Fe309zexuI7aG3P2qK5DB5iilzIrAYUbmVSTgFlOea9B1PWGs7a3ubSV5POV7WG2nAkUlY8sZARkQ8cY5359eOG1DWNU1ayd3+zmL92sQSORNTKo/lXMIiQFGgG05LHLgc4waAPj7xNpOm6ur6bPCgMExkRJVlFw3mpKQyGEbEVS4HJHAyeDmvVvg18PLKCaOQRJJDcLmNnUExyoC2wbVIySG5GPzrrLbwhqnjTXZreysFSBRPHdzwKBcTQBY4kWMou1JFWLjBwOnWvtj4W/DTRBc6HpVxFBaXgkSLZIcm5tUL5hYD7lzgqdzYGWxnigD2n4I/D2wubKze8swNjJKnmQsFIYAfu025wSD785r7Ws9Ms9Ct7d44vLj2YTCspUYOM78ZGfp61meDfAVtpFos0SSeVaxIttG7A5UZAXCNlgGB5x244Nbmpoboi3mUwRhJAJDJiPao9HbOO3OOScY4oA4fVvEMzzuvnA20Km5kAYZaNmKAKF6tuHQf3eleVeOr60l0sWzzSpb3LktCpKzMH2lXhYjAbcD1x+AqDxLqkOmCYyTKsNjJcNLKC4kYoS4aQsMNb8qOOM+9fG/xc+MunJC+m2zXEkphSQzxyBA5eTcYml4URnqCpBA4oAdrWvweG/EsLPNJfQeYc2/nIRKXkaJJJZFPl286BD94jdt45NfU/wAEtKfUp4tVDt5d2JJGG/IlV5HCxhgcO4xzjOCDX5PDVBf62Li+1e3WC4IU2q3e+dllJZJim7JYbwoHUFdxHIr9fv2Z4ok0PT5bdoZYIYY8KWZmt5FABbGMEnbk44yfU0Afd+h6X9js0YqzPHHCYuAxXqSpBHPBwDXTfLPGcpHtfaWVgGyQe4AyPxGeaxrDWtPaJMyrlYxmRpAoLsSdgXIydwPrjHatGDV7PypCZY0Q7mPzAsADtyecHPUHPSgDJ1GSOKJrd4tkUO7yWYgJ5kvAZFIyFyW4PTJ6da5tLe1ibeDEZCuBu5UEjc21scHIP88Yra1bUdPa2LR3CsJGVFXcreechSFz1+90H415NqmqXsN49rbJKsERBwisV3k7cZPQbiRz3oAvarr0OmyOjEEtInlsuB5iZJdcMcgDJwTjp71zE3xPFlctaGSSSBypChFdnU5Hyc88D07c1PJ4Y1HVpIpxLjb80zTITkHkqoUdcHGegx71I/wztr2OCWSFWPmCSNE3BjtYgkuPugsCcDAzQB3mnatZanYiWMmPeVwrYUlmA2HIOAc5/rWwIyAY1kzJEisNpTMh4Zjk8tgEA9+K5DTPCV5ZR3KAyCOAq0SEc7VIb5NvRevNSTX02nRtLNJmR1cJkfNFgDHzA4J6fTPHIoA9MSxScRyyBGBtzlsKoRSAoV8ffbPt35rLuVhh3wEvHEEEjMilQp6FckdOB+dfP2vfGO48PSNHJGdiIjMUYuFRTtYygHhiMYz2Ird0P47+GddsPs11B5Go5cxzufkkUlAqybSd5wwOfpzQB6FqzxABkkyIlUB15AJB454JOCeP0rkr/Tb3VvNuYYxstk3O0hETMFXcY2bjvzzx0FWF1bTpWR4ZLZ5bhCyJ5hIRh1QqTjzPQe9Z+oasBaXCJJIhlVhNF5qxoSduGYIRhdufyxQB2vgJo2jbDOzxyKhLMMKCMAIAeVxjpXumkAeYDv3euP54Pvn+VfIXhjxLBY3xiikh4IaJGYgSkMN2Ccbjkr9cV9LeF9XN2I3CssrkKQAcFM7i2Sev+NAHqpZgAAOFwOGAPA7g80vzHjr65IAxxyT3pysDGMlCxx1HPGOuOh4H1qDzC7MoDZTABKMqY6/KxHzDk9M0AEnBAIQkjccE8qRxhlByenT1qhdKdgyBjow69ccc9eh61Z8wGUBAcL83pg4OVyR9ahkCgN82ckqODyfQ5+tAH5pf8FMfhFF8Xf2Vfi74dWNpJZPCmqz2YXCMbi2t3mRGyeQxUDPA+X8a/wAqXx9Yzab4n1vSru1ksZtIvryyeHzD5YNvO8JKjJxKSvXv/P8A2Jvi1ptvqngvxLZTxpLDc6PewzRsFZWV7eRHBB7kH8c1/k/f8FD/AAbp/gH9rP4u+HtMs5YrWLxReXMJUHy3FxNLLIEXBG0MecflQB8URW0M8EhBUyAsNu7LTKTlUbnjjPPvTftTwNDGwJMQIVZBtTcccfMeRx+NU1cIhfG7cGyCyoyBScnavJ/iAwKkkCSxJMyiNAyBniJkMhwfmctnaCQT6c8+lAE08xmtArAlo5C0qowAIYEgIBnjHbnrVSKJPsxZi0Z3HZGxO7bgHnPTqc5/D3u2ghltrpUkCldhxKMfKTgeWRyF/HvzzVJYnRQ6HcFJJDNxtIADgE8r1/KgA2OGimiHmIiSBo1Iysn8Lgdxz+FXLO6ghZhNCrtMH3TeWyvtGTLFvP8AeYngHPFV7SMeWFVo0mlkOJAxIKgZIAB44xz3xVq5e1wLZozLP5R8vaSsVuAeJTk/M5IJIHPPNAGdJJvaZYI9zeYoETAmNQ2No25+U4xk9iKmhuGEsWYV2bhlSw3REZBAXqQCD26cj2d5lrHGieWYpmSVpLgsADux8mD0PBA69faqUMkUxR3bZgscIcybjwDkHocZ7cYoA+ivhjq9umoW0V09wVlmBhkEoWFXkYJtcK3IzkAYyAD0GK+ntaggitLTyXDSqWEJXeDtdjvilZxiYlkY45wTz1r4X8I37Wl5aSF0Ui4AMLf8tCuMuijlcv39Tz6190eHPEtvJp6Ge1LSTwiO3aWNJI0dZEMLRyAkI+C5JOOo+tAGEFEOxxLvYqDOhV0vGjDoQ2APlHlk/KeTnnrTdQjkvr6QW6HdDG5llEYidQkPmx+Y7H5gT8p4+vFejW9jBcabdXOom2tjLcu95PEge5TzP3AUgr8oOAQFO30rkLu0QSSXMcoVPlWazeI73cOQs0Z6PmIAgdO3pQB5vcXd5Jp88cdw7E/vGCoybNu2FBlDhk2KDk4PPPNZuq6xc2FrFFJcoZDHAsEKKC0cUaiOTzZCMPHI2WXPSuz1a23xPIvkxWt7LLHuVUWbztyuN8ScQoQygDGMnA5FcLf6BKyibEV4FaMRpIfLKkhSwwT+8jycjuBz7UAaFjc6kJbOaZJHgWZZZCpjwHikVY3DKfmCpIP19DXUnWws8tnLaCNbaUvb3AkOx57gqYrguoIYFD3OOevSvN7+QrHaWU0otJ47gSRpGw8uNtjORMxPCMVjGD6in/22iwyedJNELqVbyeONSZJEVRgRRMCyRBiMY4wOBQB67JrKPq76jBZsJoC0UMkMjojRQ7U/ebwCzgFz77ciux0jUotUQ2l80jNcq8sUzn5Le4jbfEpMhw1ucFiGII8zI5FeBWmtRTRx2cYniYzQszyMxikWaMSecWxwzbunrxXXW2pvHdxwwzNGqFF82MxtKyFN008kbIdxYfKAOg596APZI7qeza5l0rT4ZJmchbeWVWmeac5Lnzz++KRE7VUhzjOOBU8Ya9hMlna300I/0Xz1DkwsoJKhCSxBORlufWvN7PxNNFIk3mSXiSMy3jMY0mkO7MckbLgQSRjC5GOBXuXgv40weErHW2k0OOebUUezhi863+0AXAP2WVUQMJEMbLkj7ueTmgDyC9KXOp3ULG702aOBYgscgAtI3XbJJcKo2kgqMgE88Vzdy18k8d5JHaqyDAnXlblNzRtIQTh4vlG8HnJ9K1dU12PULq7dne0hmkjilR4QQjSSsxWIwZPEoZQG6DrxXJ3PiJ3vriA+YrqrQ27zRr9mt5pvkKNEDyRGoZsD7xz0oA6Hbb3dtcXkWIEtFcKXSMR3WpltrEWvBhUDdhzxnnnpXBz3PmTXMclvKYLCWMKxjR4ZTJ5m6JixzIwdIdwAOBycDmuvhAube3v9k0zpayxzK21YJbiMpGsUUUZz5g3rgkcjnnHHISzRs88c8rAPdNezQvN9lks1jLWTBWJZQcqGOQMhsgYNAF631LTvMtpDfT2C7xeNDZkq813EQlvbWsTZBVkIJwMkHPWvV9MnsJbUSRXK/bbQzK808Aa406aUG+uw0T/Ld20fmEkkElmwORXiKWzbPPPlPbWoSVhPkzRxNcP5pgdEH+kKCm1sdOPar+h61NZGawmmM1whnvZZpcP/AKyIzIskku4SQ+UwSRQV3ABCABQB9D6Rs8QTJPc3EyIUlW5jtRHHcT2puZFlQzu3Mb7Qfl+UbsZruLgRPaKNKgdltmt42aVVkuljnwskChQUj2w7RgnPHtXzJ4b8byaZPCsUUTRq0EAaSTJlhbL3ETHP7pWYlgx4JOBzXrGj+O3t/Puds0NpGt0WRFBW5uXjRYnlVyxBhcsp4H3d3ANAHpCaBbz2zzCbLr56QWkInmmLRt5m6cGTdvAERIQEKYMd+ayRR21n9rgkf7dAYxH9qaRkZku2LRshGXljO50A+Yh+QTmsW11mw1GKTUW1K5hmaY21u0JG+ONEEAFvCAFCsUOW++R8xHNdvpN5a/ZrS6ZkvUhmZVe52Kn72a2RUlBOVZlWcpI3BAABycUAc/rskN1HdQNG115BtrnypISXuQ0atiOWM8yq+flYjqD3FclsR5tQa3vVitYFRykESw3NqXh3RC7l5UNnAznI6cHiu2v76SRdVOkyQWkBhuoyxjVwtzA5YXSR/KU3oYirA8mLoSa8a17Wxo9tBaSFvOF1vmRZNxuo7pSDBdsoJljLNujJzgEUAcJqBlXEl27y+fK0MrxyBXuDdMzxAE9ZA3KkjO3AIrkdRu3tpFDzSMlo9urWqspkmTewMkT5+Xpkr1P41Z13WoZYxY3bTM1vIYXto5VEkRjndInCg4Y7VGGJxggHrXF3F9DGsIhkaZ7Yrcosw2yM0j5EYwTiHy3G0c+g5oAs3WryTB7VQstsNkq/aGfYYkQCNQF6TIxwfQrWNfxkqn2a8gwyFlUBtq3IPyRsXP70FPmBGev517w4vSUjijgRVEpUuHLOvzPF2XLk8c7qlns/IgDxYE4jSaZnwzN5mCjpED+7PlNt9RQBZiu7y1SxjtmZ3aKVGdvmhmM+fPBRQdyBicr225NXLK0lNz9miiWGVbVts0Uhlt12kq2D0TI5OepP0JzZWeSK0mstsIhjMqLtX+GNQylXbO/BJcdC1QRyTJcI8jiSOTZHKqbrdQeM8IRkEZzx3oA1bW4t7WXUk/cXEcUiGSORDEI2Q/MYwR90kHGeCPapo7neZLiERWqTbyrSSgwsjMXaMIhGZMcAjp2HSpwdOnkcQBd4xEIZSCI97lT50rDJQKDtznAwDWZfwxvHPLYlYYLKQxqpzIjlm2yOqAZHOTkj3oA3Ybyz8mclJL9Jbdws1zLIWtyuCURWwQFVsLjqFrGtpDqJu0+0rBCkCtbG6QKpdCF/dN0MmcAEnk4HWkS2nlVopxNdWaReZHLalY9rtCjoknTzAQM9aovFZ3AhdGeFDiEoxO6UN+8CFTwFD4OQcgLQBp2Ojwz2s5a+ViokllGGZlkSQkIYSMnkgkAcc9hXXW3h291CEWsEbtP5UhleIsI/s/lrskdWGcLjgL1xkZHXn9JurUX8bOkcIAIuXy3zsjEyy+XgnBAAGeuc17Houp3t1Lato0G6LMipFCoMahGId52zuC5I68dhQBh6R4R8QWV5ZuIrm6xZQGC5kDrG4SRl3SjALA5IUEZAA6V7p4Y+HU+rJbSXEUJks5brdb3cghZ3k+Yuqtyj8sVzycj8Nfw/4rn8PvjxFbxxNHbtLE9vFCftSwyAmNDLFtY8MCFJwAM8nNP8R/HXwJNqMR0uGeS5XbPL9jVoDDNkhjcsqjcFUbRxg7aAPpjwN8NIZNOiMVjJA8Dq8yTNsEcyPuSSB1/5abRnOT8pAxX0b4b+M/iL4alr2y1GSzm06XyhIqq8xhiVVRVmYho9+CAxyOegFfD2jftC3Vvpwa302886MpcW7YM0ccYHzyXDqcSlogcD8x69Fovxt07xlqa2muWSJb3FwkS3RiEcW9siOPaF7k7W3cAc9aAPut/+CsOu6NJHa6o/lFFW3uFuZUMjSxPtlaIgfMDGOSMDJz3rzb4h/wDBUK+1eaODR5HnsTOs0ry3YE6JKv8AqBMPvIpKkEE5BAr4R+PP7N7a1p7+JvCt6zQoWuY7a13yiDzF3XO1iuFJQAdSRur4s0nwlqFrM1lqRuRBEyXktuCpaJRLtCXEhPTfnjPPSgD7u+I37XnxB8Uzh7W/uVW4f7XBIsjbIIVyq2zyMcnMpDAEAc9RWd4K+JvxM8TyzSDVLx3Kw/2iskkis65IIUg5+993bxWf4L+GOn6nbLblofLktYZ5HBEssfmDKfICWXBz8pFe1+Dvh7qmh6hNdxaj5tjBCjGa3skkVrcKdgeMkEMoz1Gec0AecfEZpH0eafWL+41S8l2yWMEm6fycIVuOAeSq4A9sZ6V+eurmfS/EK3UKyogd5ZZA+AGRyRIEblWC/L+Gea/UTxrpFm0MBimVneV2uZ3gbYoYksYiVxFwMMoPPHbmvg34n6JHb6lq0Nq0L2w8ueGRSn76ORd+0kfdbIwPXHPGaAPqP9mf9oeTw/cabaySXQtrFZGeRX5uTMcLFKc58sKxOSSO3tX7+fBH48ad4u0y1tbKeC9keBE8kgNLBNlUjXa3XLY5AHftX8ingHV5dN8RW6QrKhdceYwYoBH8xjYLwAVA56ZH1r9lv2Z/FurTQ28sEx0uON4VzGwt2uZFYFWy5JC4LfMOKAP6EtNkvbK4iub8JcqwLwu7ho4pkUMsIAUsJwCQDg9Pxqa9vxdQtdNbF281zHN5hTYikl03KAdnHJAr57+EXxKuLlW0y9mhvY1gjjmeZmmAuWcIsqzgkRyAEZOcNjj0r3q6uNIVIozJNdJFeGaSSHcDASFzEFHEqszDI6n0wKAKps4DBFqkKNPEb+OSSe3uHWO3uNu7c0Y/120qB1712P8AadhDAsk2oSGO9uRBPsJaFpSBtREAysg/iPcE1z15NZjSrhLG0lgFrcxShEykc8khBAkjONoweuMc1j2jz3FxdwybnhkkWW0WKJcW9yFCySGR+VVOdpx97I6UAaV1cQvqUoiie7sI5LcxGN9sYZOAkrMctJvHC9aTfeXM7TyyiGyh3PEhCS2kO1wrkqDnr/ezXOS3YtJLxXupZpWkLrbl/LXeSE3YA+ZwcE46d62khsHsIxePcXN1cOHAtFBj3BN/2Vtp2gn1OORnPWgCSV5Y2ltbWGzR5pI2N1LbkNcQSAsYoioOwEDBPTpXXR29vp9kbk/ZpEWzSPYhCbZoTkupI+dtxIwMHiuQN09zNBEsV/50hjdEjWNBbQouWcu3BkUqBgcV0kUsU1g0Ukt1BORdSQCWJXiivAQ7CQqcOhRcg/l2oAzLi+i1C6j8q7CwL+8MSlnaBGi4lx/d80DnqOuKuW9hqcuqRx2L2920w8uTzwGht4ceYGjY4PTJOMkZ5p1j4fuLO2tzKB5uoYuJ/PlEW8MMxvC5++MAEo2B/OvRdC8OI8JuZLi2lkhtlKwSSrAYFB2TSqY2+fMePvZHHvQBDZxXcUJhgZbdfNjvDdSCGOGQnhyjPFh4x1AB4PTjk27R7iVbmdPsnkmO4gm81YoxNMX3CVGDEFuM8dfTtUuoC3ksbK3uLi2+zwQBEaNj+5zKY/KaVflbLHuRwfxrkdY1CDS4GjdojDAPtSNCo8xWB2SDYThlyV56HJIoA1kcNHcrc7IvKuDGEaRpo/LucqJLdQAfMGD1+XvWdbLp1pFMRGWjjuQJgiBJHeBwHMUO4bR5fzMccEDPauE0zV73WLk6n562sKsGFu4JWWJCSryEcQNwThSTx0ruo5prm8hkS3gAijY3bIyvHIbhN1uznJw5B+fPJzigDVu3luoJbgiZrU2zS26xlZJPLkUkuTIQLdscYG4k8YNRaTrDeGrfTvs5gS5kMkm9ZNygTtsCkjLcMfmPfHFV3vNQFj+/aCSK3c272ZikCSwo/nRny2CsIy2FzjAHfFcRBcXV3eXNtBItvOUEqSGPeEEcm429qzfLnHQDr+tAHqttrECbdUlmkOpXS3bvGdyRMsVxsYlSoSMbgMFsZzx0rubrVbBc3i2ccctxat5mQ+3zkiI86ePGZRn0z1rxVmurJI1kmea0ng+zPcSN8yuGEmDGFzGrPjyzjAP3q6dtUv8Ay5pEmEshFrawRSxrvK3OAGM55QdzxxjmgCjeWx1W4uGS5j+1PLLDHJGrRQx4jxMYpWG1j5W5kyeCE7g1z9xeRpPF9rkMEdrbnF3KgKPGrbC0Tg7ZstwcVObW4NpdWYuWg1KK8EnkGNnEccxOWQxA78xHnH0PNcB4wlvbu5lt7adLa2t7NpjANpnjKzZkuYFZMNAFGSPQZ96APQVvtNdLbztix+a95EoQNNeW0cQZogAMhCoBB79q5qX7JeatJcRSz/YohFcpIzJEvlyH5IG3Yw7HOW5Axya86t7y9gsbW/F2C/k/Z4zPlXSYxeXCZIW5W3ZiCcDAVgThTT9BW/1C7ijutRtnxJuLqWwwixttbNE+VDxx1z6UAb2p2+nxrqN29nIzwBYYo7efFy32hjGlyAzYMcbYwvU15ZrulXghswlzeXEEEyQvaXS+XFEqpM86kEcSSJIuxjwvtgivQLOW6TVZ0byjDIBFcWuoZmS4SznkZJIGIBGfKbp3wM5NbJiN213qjRM8DW6Xd350ZSNhZyBTbojg+bEYerEAmgDy20tdRupQ9rcG4t7a7eKeySMNNA1uIBHHYyAfPEftMeS3zDJ5613ltpEtu8sqRl7KNFjlLsLmJZ5EYhZ4nOFKyTuOBx5an0q9pNvJqDtfW9pNp6/bEEqGIRWCWEM0cEbqQAz3m+JMAHODlhXZWkMQg1EWTGfBnkEcqmEPJNwk8qL94rxx1z+FAHC2l59haO2u7QPN5sEENnBE6tCZf+Pm4uI0XMe/24r0W7tVtbd7f7Exy8Q6sJH8wB4fJkz8rrHlAw6gVijTw8x1bzp2JLPPdF1M2BykUSAZPqSenWrs94kbWV/Bdy3tq0UjpbDciIZIQh4UZLKR8mfu47UAVr5bT7SkVnG6hxJvCk+YHkyZGV2XbGBkdcb88VyWoYtfs1/bwm6M1yrDeHIt1t035uCflQGTIOO3rXfX8FldwRG3l8yARuk6/cNwrDdHJJcjAVkGRgd+OtcdeW4tbqOFbxhaKjedIiGVY7K3yI7mZHOdpIG/+9QBz93q81xa+VcLJefaSb2S1gUs1vI85mWNWUYbLOAOmQKy73WL+TSb/To1top0ZiBbjbObFVz5bZGXkxjB7mpjFeyXwe2Xf5kU8jeQPKDCNttgyKuPNiAHBzx2rnL621DTUiuVt1tJonha+lnRnTZFiQxFgNxUuxBPANAC2tnPeRq2pXZvIF2z7YZZBJLArFUKJI+PNyBkdB7Vz+uzDTzeW0dskCSwFRNMTJeSRznDSW4DYEoYDBH3R+FbsOo2qNJZwWv2h4JCJoQipEq3MpcLFNGy/KoySM+3tXO6xrE10kLNHazmGeaOO3t9scktuyeWXViSYMTZ4XORz6GgDz/UXaZbB7e9ZRcxhyPsZlk8xGljEoc4DjcfyOelcdqXiOPSvtk10ktzJbQRvdR2wjSBnVAbdyV+ZJvMPUgE9a7LULi5s7OUR2+6eCcRwLc/vNouI8w5UKNwx8zbcgEc4PNeY6hoSal++v4SZLy4EVybaZfsz3K8OzMqfuYdynYOQBQBjQ/ETTtXEEKQz22oROZAUl85Z5WJUxzIOd4546ehrO8R3MupW0bWiRxTgx2kuGna2nZlkwxix+7ABXJPAIwSKvaT4asNFjN8kAkuZvtE6RwsxAgL+QpFwRkzgDcQRnv71lX1tbDS7mVL2bdLLLIY45H8+J4sDa8G0MiyD1+9nigD43+KtnY7ZJ0kS9NsrKywxGU+ZIStwrGM8SLIPl/uge9fH/iGK2PmPFBLFczQmBTud5nWJxJkMxAYk8HHODX1v43a5jeS4sFeERXSW6QQBWSTc5HmTox/cPn73Jyea+aPFKXt7cP9qFsk0azpBGZVd0lYYDAADBOB+VAFfw/qen2lzEIlWWaOEQOmDtFxColRyjgBTklWHXv2zXr114gluLaxto4opy26WeKCeQyxGHDiF383Y4O4huO3FeI6fp8VskaTfvb2QJ5/nRMJldmIIhaMfvCcAFu4JxXbJeRQusJEtrOIVjH2cKJhGXEbeSGJ/eZK5zyeaANvVbye0tT9mvPLnlLXMSpI0sdskxIMDAvtA3Z47dapxCS4t5JzqcbXyLHFJCqpFJACCXWMDh85P1zmrMmnzRn7ObbzY3RhNJPlbsvInykKf4MAEEcA/lWNdWtzp0UsJYJOwSaaV1xJEiriFyOsg28cZ9KAGLrJFqzCKOO4hfYJLbezrbiQJIzgZzIRgmqEN/Papq0v2NrezAZWDgeZH5g3LMUdgVd25HHGaoW09488syiO3MO2OMFBEL6GQgyTEHhGBxjdyc/neFss935yzwpJh4riO6lLNKQCUMqZ2lc42t0HFAFzRprloVnLTXC3UKRF02He0jgqk4GdjAAZOM4HQ13N1ZP+5gkZRduILhHjj823dUUqYYmBXa4UjJ9R9RXL2DQ2aiKeCJC7p5zxiVLiGVVZhLkLs2MCFBHBLA10dpBMQv2tryVYYWurRHZGlA3A8MSPMjUEevA/IATTrN4b77bZE4VWeRU8kTtOWAdXGSCwYDn0PNfSPwys1urhr7WYUllS4CJelxu84gKrLFna0XCgkcAjn2+d7G9kF4L4C0dVkO23CbXU7CczIjZfOGz+tfQXhK7Z5dINs0FvHfQzSPOhJEQMvMCxHONzEA55AoA+0/BemRWks11Zp5ZuSYlQbWgS5VD++Hl5KZ75OOexr3ERWkek2Mdyr3GonAuGLBvvn5Yoxn5k25zz7V4b4NmTTbPT7aKC5uJpd4kPl4tXlYjcXY8xosRPPGTwOa9xa90c2CwyKxudiNA6hpFEjuqhDs5BxuGPpQBq6Cy3GqxXErnYixyYiDOwihcApdLyFTbkAf5P0/pOo38ssblllhjjSO3QKClvAVHG0/dyuQD7ivE/D2ni3dba1MbTzW4N3O8R8iJGXeok4BDZ6e+BXuGkwmCzAQiS2liiEyCF1ZJhnY/m5+62OB05oA6qwignF4Y1IvZCZk8xxFC0UakmCIA/eJBye5P5XIms7q6jlmwjM0iQiVt8JiWJlmkhYfeQP909DjNZYsft0C3rTywzpA3mWm+MK8UfEaxR9VkPA5xnPWuVuL2eyMheJphEyxWlwuEs0QcBQkZ3PKqkqyjILc5oA9aggV7W0adAY58xF4VMiBI5OI4nAJLEZJJ4GetQTalv+2Kiy+V5Ui4jZDLbMXVnk3rwyiNTyOcHjnpzkPirzLCKGzuluppNsS+UUMBQ/LMZCpxGiAnOD/DzzWDfeOYrO9Wza2gZlb7G6HdCjKSCJ9+MyYYjPXp2zQBuS3KLcO800oieOL9/cLkTLIvylEAP3eDk4II7GtqNZp5BBe3cMEgCXETLKDDEhUf6QcHAJjHc8Hk9DXjzeJ5l1NxcWMdvE0bRBb2TzYlkuZPkmWQ/6lFO3BOMDsRUFz8QpPscmkM5gitriONbxcvPMtwdrwOdvzwbDjjoD2FAHpuv6vbzotk620U0iCeOfcXgfzjxuUEgo0asCRwGbHU15Frmp3ivHDpspiiHmSi8hhWNLcu5uJQ4zjaiwMSp5KnjqK5vUfFtsdVa3geWe3t7Yqsk+FVfNkVosSAYRI5cEE8EAgelQxa1Gk8wMsF7slFy1xHkQpNL5cUMJQH/AEguiIpHQ+Zg4GcAHQW+o315GWunaa6spFntbxmVJrzTyyp5RVv9cY5vmB7qMVuNr8i6fJC283AQi1kbYxuWh/dSG5QffHlv04zt9cVws9/OixG4gisrm0mVp2Ea27BYsG2iMiuRHC4I3ocZ+7jJ5z7y7vL6e8gsBFNcLFFNCElVTao6J5wKsRkPK647NuoA6h72wuo9Utb+IGQDLxRu7LFDkOZIoONqrMq7iOgJPauP1PxTe6DcSRwQrdQR2VvJFJd7o3aRpNnmR55XdGRlG5bHvU+nwarFLb3NwLe4ktkMlwQrM0SKpeSCdG4dGZQOM9axtf1Tw9catBfQqbgXEn2HUrKQb4vtFxEVieNulvGoJYHjBHbmgDEk8RXFxp5VLspLb37JHYQ74Vntp1aKRJ44x+9CSyghxyOtNu9VuLuJ7JGgEBm+z3LqGFxNNKVjSKSfGZQluzov168VUg0iyufOj0+8lY28+oeXbOAs8jM5ISKXHzL/AHTyCeR3rXQSfbUlv7WS2gsJLWX7PMGRpB9mPmXBKL806yAHk9QDQAltptz9pm066iWSxsVgNnc7pGeMQyrFHH5sYGd6u2QTx3rT0ps3N354M1vDiGXd+6k+WJZTJGV++jvJGoz3PJFdxp0K3VraEPbL5wuHuLYlmngAcNDO7AcnADAHgkYxUlr4fSWeO7aWVjPcG2uI4BE1tJAYJZZZV3YLXG6OJSVGACSOQcAHncemXthqF1Pb3Q3TSBYzJsMcFvCP3yAKMrJ5JZVPUtgDrWpc6K/2J7i9ZjJFPIVby2WeQF1lh2x4+aIxA4B6Gu0mt9KiRof3imBzHNNIwjc8EJIwYZUAHA/2fesnVvFlqtjfW8Nu8z2tvEsgcqsqm3jcokMw++gyG39GXvQBwWo6Vve1VYFcxzTLIkcX7xoViVoGDnl7hVBB9VJz0rS0zQLW4GmrKyKfKPlXEwe3eBPNEkEciHmWRn+XOPlJGetXJPEWm3VkRLGmnajJKqyahEjGNp/JDKI0X5SfKHlsRzlvWuZbxRYNfLbpqE8skV1EkbRIq26yuvlNI6v/AMsTKVYL6j3oA9Hn8OW9jrgvZDG0HkBgMERhpoGKSRIDnG9RuBGeO3Wqmta9p+k2ttI0EgAhEbKieZDJLMrGRht/5ZDA3bvWs6w8SKWNpqXnstrJHJPeERyERl5jNKZFJCOxwoU9VfI61xut3kLPLe298Lu3DXki2aN5cUcSsVjjeJvvOwXHpzQBgarrCQXE8m2OTTRbpPBFvMs3nSnfKwjIJVH+Y5HQ8VnvfrPF5Ucc9nFdTRHypQ3kQxGI7LZgACFbGQO+76151rU9xdsX064hjR2ZneSXy/sspfiNQRkQIvJ67ugrOSe9ttUa3uNUubpDGkk7ROWMfzYDqWGCSPunsBtNAHXXRgjdrqaKJYZJWtbOAoGMUydbiWQk+WuQDz1z36VD51/YLMslkv7xY7mz+zRrPDcSxHMryEDCuA3XjG30xlJJ7aMjTWglkbbHIlwJGW3ulQ7/ADRIRyw7gd+uRUtzeXNpe2+noGmtgkYnuLeMoY45jsIcDIaIZ+dhyw5oAuRajrjB915AWDsCyW9xKrnAO4OsJDdccEjiiqK6jqmgKNLfToXFvu8uRb6QGSJ2ZkZxt4fBwR7elFAHw7d6xoVu0UEV9dS3sIL2Uc6sFBkIADTP8uck4DHHpnrXX6TNZjTpmvdUWK+kZkMMAWeZpUP7vaE5LjcAcDbxjOK+EPDXjnUfFzy372Mlpc2rRJHCEmlkkUDIZtoI34xhs4yMZr0HT9d1SW4LXU8weO6O5ltylzBExyYpZgw8uUgnBYDgAZoA+ivEUhZYZoxLKTG6TyCNocTpgCaPeNpZB0UnB96lt9H86Zbmzkh1I/Z0eS51SOJ5mmeIcqNwVWU7gFOMY4rnNG1zTdZl02zna4aBZdyRpIoRZohjzLmZsMIywO4Y+lehabFLZ3k/9nSJKs7M8qRwNdRku+B5DO21EAz0XjHWgDmdG0G0jjv4tXhukv3l86K6t1dJpWuSYo7SHaSFU9x0xUE3hkQ6rFbT3Fz9j2GSe1ll3GGUfIkI2qSRtJJx37jrXpM6m2vI47bT5I+rPe3KBrYTOofdIY8LFGDkdQRnucGtMW66u9tHEYWmjzJey2eyRmtg2JLaI5yA7d2+Y547UATaRfaPZaW+kaZbtNc2lgqB4SpZsuoMYMcZmdyjdCO2V4ro1TR7+wurF7GaKeyELGYSxPcwRzRgEzq0j5KtwoJ3Yb7q1x0lh9j1K9nsI7i2SFokSzihUzmF9qyKZs/MQSMHORyPq22ge2kv3huJ42urlYYpZ45EuGWQf6QZwV2tInGCxCnseuADK1yZrfT/ALDPIt+ltGwimaFlu5VJJltY42ZU8gKcFthbjIJFZ3h650KcRtcadJYNNEtvYr5ywqIwfnnDPBGQu7OMjGT8xNWtdu7ae6MEV39nWK3Rbh7eMGecRyBD5t5Fu2+axB4AXCkZzXPJpuqLcu+pSXs+ntIhtxbSxkLbKfMmsoYpFBD5AHOGY/qAdnLDY2c9ybl5HuxIv2ZmjS6Zbdj8iTJCwKkpyMZ+9XQeG/Ftv5f2G20mCO1eSaKeCMyRxySkhfNcyL8q7tpYZ68VwtzcalcakZbU+QJ1CurO0a+XDGFiX7MUyLzbtByQCwyOcU4rMq2sOpxPC3ms/m3NvLYw3OTlVnuIRyQD1Xq3qaAPpPSdYllt5IrYWyzW9xCZku2cEwZAZY2GC1tn+HqOpFbWpz/21ZbNPm8zY8ge2mZ5Uiji4Ih8ldxhMuMDcSR9DXznNc2wljih+0wxG2Essq3bztFsUvHCsq/MY2weDzgAGuz8KX0kVg14LlZrZGYBZIZXEMjONyu8hTa+AQi5ySTgY5oA9Ng0XUXYXE9zAJraC332+nRu6v5Mi4aSOVsoUDgkfeyOea7aysXW7huYLxb9ZRHa3Fk1zLFPbgSHl5shYF34xh8HgN6V5PpniaHzvs1076Vas1032iJm8+NlBbfM7/8ALLcELDkAH2FbNz43sBauLWO0lQhI9Su0ZofNACuJIpFO8lwCMhcDOepoA+gNMuLe3Fpby3luZUa6kmt5kkMUrNKEJcpu81+McE5xmr2qa4qaY11bQWlpDaXEsLlGkUSDeAAvmgFIm3HOefrXyhN8QpJb9muHt7bTjHBDBcG5DzLICAroT8ynAA5AzjrzXXr490uW3htWlMtpdEwKz4juJRMcAyLdRYDghtrHsc570AdRdX1pM920hiSORLuP7Qry3UccjJ5q7Ec7SScDDAKvcivONHvYbm5vbtJmgSSN7d2trcCaGTiKOaMxEqkjtkgdT16VPrelQywzDSmkmhwIV2yROkUxIaSW8eGEqrAHbyec8E1TsNJbSoWuYrcS21wiSzWcC/akjvIDlJX8leny8cd+vFAGk9lfS24gnuILxERrdobx40uXfJMM7sFByoxuUkHnoKyNW8K6hFEZJoYYMTr5NvbjH2gvGNksMsLnagbBZGwxweMV6LpyWU93HPJDZWkV9CklzCkflSGRwNrXImfJzz93GO9a9slzp99LDDKJvOZkAeZLkxHk28cG5D9nQoQBubBBPPSgDwO98BTapD5moWK3Nq9sIHht5IpGk2viR4vLO+3AJxhlB5PWvAtc+FlxbSy29jp0jlWumW3Fy4lihALH95ECxbaBxnvx3r79fTrdVuZX26ddMA0CJ5stzJISQyvvcqwL5b0G6uO1eW0tbOaC68uW7nuDCwhtozdXAWLDR7oiThQcsV9ME0AfFGka7r/g8xTWOpXNtdwQ72tZbhQEgUrH9mZdwyxzzkFxnpX6ufsY/FXxj4j1a1soLi6WFRbYLLKIop0PKtv5kBfgHBz9K+ePA37Ni+PNahNpp8FybieGJFwW81JgJJbhxuOzYcZZsfn1/df9k79kbT/Adpa3k2nRxsscZE/lKBIUOGIz/EDnB7ds5oA+5vhl4dv7jSNMv9WkeW4CJMU2gxPI4yUdJADjvjGAfXPHffEfxnpfgLwlqeu31xHa21haSzZmZURvLUlool4wxIwpPpW9ayWnh7Tokb5YbaIhizgYxkYZsctz27D2r8kv2vfjTcfELVp/AXh+7LaXp14tndLbzSxHULuRggj3hStxAin5lGSSB2oA/Ir9rHVvGf7YvxSv44xcLo1kstrYxuJbm0s7ASEGZ4U+UXDqCVfsBntXxV8cfh5oXwc8DjS4hb2t7HaJBBOzGOG4luARcSPIp3cbTk4wpB+lf0WeGv2e9L+HXgu58T6hAjPc6d9sujOsltPN5sDOkQlDhVTIx8wB2gn1r+Zf9uD4iXHjL4hajp+mQ2z6XBcz6QkCq5ih8t2jb7JK7EryMbgCGNAH5zX+lrealdiQ2GxXSR7mKV57hcj7sE8TZVAxU8gLzjJ7bHh/Tb+DyzZieO0mk8mRpbczapM5UhmiXdloyQ2COx+meu8M+G5VuZLmWyKSWIktb6C6KywLE6ll+1CI+YwwBsbb1Iwa9Hj8P3K6OuoQWEcVs5jis4C842pu+Wbzgu+M7uc424Qc0AeofDSz0C1s7dRDiX7HLKq3ERxLMkmQfszIHW6D53ZYA9hnivRNZ03Shp37xLlJ9SLySRTRo97Lcg4SN5lcm0t8D5WXPHXGMV5h4atTFFa25zBJHMZI5hKXCbwGkSYOowpccMT82eK7L/hJbC1N3d3FgWvoVMLCATSJcbFwzyiRShAAHEZLnPSgDzm/jFsRF5n2W1tRhVFu06y3BJAilvJD+9+YjIYqpx1xzWkNKiuNKiuJJIQ9y6RyQwGGIBhgSQLGufKkKk4KkgZzkVq3V22rWxhN4ttdXZV47JFiW1RGbDl94/dz4KH5yCScDmua1C4aya+jF5DbLGqSRC6wZ0ugBbszgAYBTkYxnNAGI2meRDciVb21lZWRJHke6kkljYqknmKhzJs2qORx04qwLY6TaTw2qXUk1zDHdPYwrJLOGaPM3neUreQgQE4Yg5PTtU9lPd3q/aBOkUMkbRxukrbGkhbZJNC5BLy5BJXGATiuqGlG6tbqaS/eU/Z4pPtEdqkd9dDpsjuYXJQAZDZXJBJIHYA5iykFtZI0oxaK6taRrcRy3dpPcqW81i7bSiluF+Y8dMnFT6ebrw3K16L+6nW8jZ7cOvnJNIWJlWZRgRtIcAE4+gFXb3TRHHDOsJt470I/l27xyMhhXYBcrI+WjPUOoOST0rn9ZkvtQC6faTyJFbOn9oRojkRxqMxtbhkwz45wrFjnpQAtxcxzapbzzac9lJNI0V1ArpPciFzvRvOgciO3JLcSBhwcCmatZ2G+Oyi8xpLk5jdWmtPJQgkxgEYKuCQWAUEAngVXg/tC1DyWNyksluALktGYblraQBVSbzFwI3OMnO7jGM5p0supOgvGiNrJGv2eeFCsq2pbPkXSNOQxQgkcZ298cUAeWeIJRaXd9DbzTaY1tCY0a1VYBIYmUSAy4JuZQOmCVbtzWVqXiKaz0+2uYZopsOS85jlSXy0jXzEvJDOd5b/EYFdPrP2i7CHyFu7iwmCNLJCiuqod7ZfowYf/AF815x4uvbVJZLWGR7aUwhmhuDFNby3LKHBCxjnliDx2oA8buLt9T1h9TmkQLd3jxS20byrCqSOoj+SYkToOCQDgHAHFe5+D9DR5VhmlvGie5jKX07gETqpRY0t9uVhLcZ+6BjJ715xpHgLV9Re3mkPmIjlhLgxWspJ3NCiSKPnUtwM5JXivsDwL4Gtp9HilUJ9vguAs6ykwzM4ChEjSQhdpAJ+ozmgDqPDngVJ7u1uGfyZldJRNFCVsri5QrmOUOuDcqBw2dp7nmvoHTfDUGn2H2U79S/em/n8qJYJX89t4EcisY43Ucn1C1x9rY3yvbW9tlUi2Ce3uzAj2uwBtrYDM0rOAdwH3R1r0zw1cCcSabfMXv7hZEElos7pcwRHfHHJHcSnfArAjIC9OM8gAHU6bb2moBl0WIRwJbvG9l8sW26ZVJkvp/lEwByc9OevNZEU5t763gvY9tkt2xS4sI/JghuIoyJVbLZ8slSSTgMemRWrMosX+zedLZFI0eESxpAlxE2GneR7dQixoCcAnOP04fxBraW1iZzLABcRy+RFextBbLIsjRGeN4vmlLR9Aw57HmgDU1fxvDEksOopAbJWeeMOwijVWHlxTpDDuBcnB5O49SOOfjD4k/Fa30e8vY7G6kF3GWeOOZikJLZIIVT8y7RhT0OMHFdD8QPFmm2trfxWgUQSW/lXE1ozbhdxonPlu27yyw4GBjb2zX5sfEvx7dXGrXNrBIggaKS2xsaBrhcfMWAy28EHDKSDnoOlAHquvfEW21yPU7mK6ZNRjKST212AYVUjMksHlt+7fJ7dvWvCrjxDcXN4l1eTSyxzlvJltXBhjU5WPy414IIzyeW5zXkTeJbyRpVsvNt42VopfNIaElAQQ8zdQUyGB9a0tClbIupWnSG0YNbJG6fYyznBjJY8r97Z6dM0AfQuhXtmJLKOGG6iRX23s0EBgh8qXdtnuM8Mykc45744Nd5Pf2rNbRRXV0/2SYyvPcxsYpoUblo32bZIyxAG5j0wB2rw7Sr68liuFJvo7CNoyRIhSTDEN5kRVf3xJPfgBcZ5r0uC+n06SJ7hrh7Ndk8st4CpEToFUW8EcoDQ7TwAN2TkA0Adx9judRbfbRxTTi5Sa5mgWVEa3kZQInts5SXbyTwDjA5xXQ6nZ2MP+jRSR3D3rQt5sQ8q7RkARYBEwBdV54JHYEmud0/VrNQ4tr+WCP7I6RwzJcsAXbzI1R/NActu6lt2OAMCsXXvG1ppgaG0tbiadI44Wup1RnJZCWRmnRpI0SVuCCcgdRgUAc1r9rFBFNBexAXFncMbUXM90iXMRZn+0fZ45ApfjaysQeOK8G1swyzXAjNvpSN++kQCU2s0ESk7MuzGKXJ7HGT+XW+KvHhktjYGRPtEcwcxshk2BiWEiymMHbnduB59q8kvb+8uWuLc3gQXDmQ/uRLbymQZYIWHyRZ6jjk+lAHFX11Jd3W1LaUId8WyMyeYV3ZDkKh3LwuD+nevuj9nP4KQ61CPE/iGCN49NSGWHzJCilXQ+XuypwUUc7gBzzXnnwK+BF54x1I6lrjG10yzQXAnOUDs7BhHIH5K49Mjn8vePjN8X7P4X+H5/B3hOW0S48sW8k9iEYNEvyOhGzd5o7nd34oA8n+PnxM36mnw/8NhJFaZbWWPTZZJZ7mR38lo3WFNpXB5VTzjA54r+o7/ghP8AsQJ4Y0yz+LHivS7+a9vV860+3LGltEjYZFS3lj3oygjOQM+lfzwf8E1v2TdV/az+PWgXWp2dydDtNbt7q9neOV/PdZlkVXky5jTAOPr2r/R/+HHgXw/8JvAukaBpdnDYw6dptrZpbwxJCGkjt0hEhIUby2wEkk85oA9bePQtQszo99HYXkTwiGSxuoobiMIBhIzA/GzGMEDPGQa/Lr9rv/gnh8PPHGj6/wCNfALSeEvFVtZXt0thaRRNpt4/+ucrCx+U7gSOmS3TtX1x4m1PULC5utStZ0LRlnCBiJPMblYzjk49B0wa/Kj9vH/gpLqX7PPw+1fTp3sJdc1GzmtrGGKX98ssiyQsyyOHVHCEEg4zjFAH8iv7d3ifXvAGvan4Hu2V7xZrm2upFihFzI8LGFkEiOcEY+4M7c5+v5z6FY3EUU2t39sfOVQYXBy7P0WKM4BLbSCxHHGM9q+g/ip481b42+OdT8f+MnaSC+v7vUHhkYvzJIfnl5JQg8qBjdjhcmvGXX/hKPE2m+HdF+0yW0s0duiwBo/NllmCx7Ao3I53YwRk4oA+pf2bvh3J8S/F2m3t8jQNb3EXkyvA8dteW8TmSSSaYDbtCKVO4gZxX7KagqaNo8Oi6QsunW9ranyNRt5FWWKMqpNvAkQxcoBkFjkcjBrzb9lv9n7Uvhv4Dh1DXNHvYbqeCJYYbhZJIorGT5i1yZIxmTBJ5IHGPSu914Sw3s7w+Z9ka6Nut7PD5SC1KZKxRg4ijCqVyBgZBoA8pfUrhVNvfFYpLJ2mgN4gWS68xi3mqjN++ZkJzgk8c15Z8TfGyQaTJcMtvcwQRtDA6WUkqpKg8sSj5cqiscEdMrnOK9j8T2Quk+22U9vFGIC1vPdSq88VtCjeesHnEb2XbncMrg4Br80Pj/8AEeZ7y20XSryVbOa6NvcNKPKLCJss0CRjDwPJwSO/B9gDzPVLxdY1W71S41aO9JubiEQsqmNBtASRVU5O18DOMcdsVqeHrGD7JNd3BjuXUrHcyshiaVFfEkaAAYdF24xy1cjp2jLEypHLGhlgdpVkZC1ykhLAFY2zHtLZAHJx0ruNJ0+yMotZrydVSNVf7OBsuJk42qDjYcAZPBPfNAHUzQRQ29vLHNciCJvPsk8rLHI/dLIIx8w2nBB5H8Xt0kN8JIIvtLKJ5IBbpCygyQCRgrzJtB+VVxjd3PFZNnFFZxTI5kt4pIlZXdlmmYljyjFf3ORjcM/NnqOKw7mG7iuC9nHOzRsJGuGlZjJGzZCJFliMDAwOnpzQB6pcW9hIhks7hNsEKRyp5jhppI0VnKhwBG5yMjHJJ615xcwWc+oPZSv/AKQwV2t5mjMbeYCZRuZRnam3c27AzgkVb0/UpZftEk0SF7d3Z4ikm4xsNrbpcDdJnGB1Gea5i9uoHuJp5bJi0sqRIBPH5kLs6g+ZcmQMq5AO0jbjoaANC98JXS+da6RFa29rBas9zcLEJytzI/mH7FJGWHmBcncDt568VS0TQ4bvRrhIRObpLicNNeJ5xkMbDc0rn+JwCOcBcDOO/Vx608Gn3Q1K1Fv5K7YihuWilA+/OtxbthtwCrjGBVa38U2QUQ21uFZppDJZmN7iaGYgB7uRJ2U/Y2iIztLHvjGaAMDT7aKG9URwGRLdVaKK7ieWPz1UtNdLIgIt2jbasYUktVXxBFcajp1xMI5YrlSsqyXVq0I8yIkOsrh13cN8vBPPTtXS63cWdvJD/Z8ts294bjy0mBN3NOw2eUQceSvOVGcEVx3iXWp5ZpRLbPGyvEsu1pWkZNp81ggG129CuTxz0oA8D1KBCl9JNcLbrljcxXjk3cpORi3fvk4wADgHrwa+hP2TtYi/4TCS2uXkt7Ty7WBN0joheBt6bvOQYbkbiOp4J7V4JrjWSz3e63SdpZBOjS73ZI0+QBeP3UgA5Bxg/nXsP7MENvP45Hk293cWqhpJiEX5cnbmLegJIcZI3HIHA9QD9IPEdje6xrFnb290A8csbSXFqDNDG87hY0e5XAjfZnIJB9uRXBfGXw1DbeC9Qh07UJft9q80MNrJ50bTRygtMnlyKfPcvlgCcEYwMGvWLyfVbq3ZtNne1ht32vE8Rt/PMSgC4cnIZ8DC8884GK8p+INvq9z4Y1K5nX7ULNWunbMpur1TlfPSYxgWpV2UEg9FPSgD807BDbXd8JLWa5EMckJSOJY4YXkAEszxFsxSbTxnG7BK8c1l+KLS11WWKWBbgxwRLA0BaGOJ1gjDh1LkbucDOefU16XaRaqdXvkitobWeRd+66tvLtGYD5kM6kkkwgnzcFc9SDWVcW1lNqEDzRO8mx1WO2heaKFgSNks7qEnVnJIK5IBoA8DfTD5j+V9qBwWniiYkQQDLIUVRgHJIPPp+M0MKw27IIWdxx5x3mbaTvJIQkE7jgdcivRPFFjBphifT7WJby4UxzfOw3hiS08ES/6xMthiRgEda85n1TU7fbA7kbZ3En2cBZxAoB8xl242c9fbmgDf0sQmNlaKS5nVkufKlQxRBFbEhZ05kAA+7gfyrZ1KBnKNNDNZRxhJLRreAI2JEJLgsSDATw247v7vFL4YvYw7I9xJc3EsSNbqxjcqTjf58ZUDbgEhs5G3oe3o8thFJJDbxJHcQ3cKEsgYkyYDMQX+6cg7egOPSgDxzRdN+1XihmkgNuWuHRCeUVyuI3c8Bh7454r6C03Ti9tYXNmz2byNIzm5fIihhTcqpbji6O3GDnKnpmvPIfD15YalPcxW8s1pckxM0bk+UCePPhIzA27rnGeor0zQDPAtpLf/AGqWKKV47WOOMQKSysAA2SZkGMt64OMdgD1XwRaiBi90ZIJi0sv2pg7CCMx7zcRROCBCykZAOct9cbmowyXKQpZiHUPNN0RIo8qaE8/vwzY+VgTt9c461m+FPtF3O17dyFIoXaJAsZSNjs8yJSFBLxdA/HJFbd+02oi6hksprZrdVnS6smxFgriI27gBoCCdpVh09KAPLdX0xWkgdFt3kW2aG4kbzXksYoWMjuWAPkSs2QSwOSK8jv4rvTrqGCKB7uJ7kSW6+YoMwlcthSSAMKTkk8kdq92tdIgtjPas8JWW1bz7i6mZTO07lWjDk/vShyc98c+lc/r/AIc066cva3GGkiiWISYiinMSfdhk+9EQvoMkZJ4oA5vRbW+MMq2swihiFzLeKybBEw3LDbOUJbeyMSGAwMcmp0sLkRi7OkSlViEbxStIxErrtjkWWJ8DJGcnr3z1rofD1jNaxslu6QRGVheSkm4aRiMYRnH76NQMZ5AA4PStPUBamzuF04SG4kLObkzOYpVhYDOwkBG3ZC/X0oA5nTbv7Pdul1FamZktwJJXeKRWByIIklfCuqjkkgEjkg8V6Tpug6Ne3B1HUrS0MjBGNuoSbzHkkjEcpt0YYwNxzvOTnp0rzuaBbC5fdbfb9QvrdZ4lby2jhJUB2juix8qUAHO3cc9MnmtLw9qV2b2Volt7GJB5Vw0F0pW6kgUMIjNcNvMw5BG0A9s5FAHqviHU7a3tohYQgXaeX9muYj5ESQO6g4jmJaKfKkHfkcZ4JxXOC4nvVZZLw27yW5wjF2WVZZBlJwEwxZuQQec5+mhYWulSrcajdCdd8UUUK3yyCO0ndjKY7XZlZ3ZiTknI6HFNuIrj7UgskmkgdrcvKfs8KbEAkaHzsnLZHyjjGPWgB1rELO4SX7MqSSqpkhaOZYWFuRBIkjuhKpsGQ3Ay+BnrVXUZJH1KbT4iixQFZIEKAxwxSKD5iyq4+0csfLH0LAU2bV7p9QuBvnhSSQolk8ZliaOPIkW42A7Y2wMupIJPrmtFrq2fdcSRGO7uYYtkNwp8i08twjukUSk+QQBsyeCQTigDNFvPqUL6XLHcM1vhy8sA3yXEsuFgn4KCVs5LHdhD2FZV74ekNzAG09Ys751nSd49NjmVNhEbDgzrCAFGcMx6A5r0o6zeQWLSzCBtMaeO2+S2ja5LyxeXklM+Z+8UBmBOAeT1xTa+sWhOno0j2EyiRbWzEccVvJ5jPI0Z3MzuDgc4x9aAOFgijs4ltvs7NDIxeCW43JIBLJslZ2UBVIABwfX1zWppMqRXcjyqYoikp3xq9yFLyrHlRgiJgsYJ7ncW6c0W9zcNqUdrfwyS20SmW2GFhniVyXX7b5eTIjxjg4A4561vxWVv50l4lxFFLPbPL/ZsaECdWlKOVTn94YTuB6gnJANAGZdaDbppz3GmRytcLGplmMUMkVxiVna5dpBxgHA5681QjjmIs1kFg0rOpkSQsDO0jfLJIcbWdI8A4JznvXpNroVtJYWgMo8mFGSG1ExllitY/wB44vIfNwrZHJx259Tyt75F3OHtLiKGCJ2ileGAT/Z8ZCQhoiCJCAdp2YUcE9DQBw/iCLR7b97febLHaS3EttGIy5iLsUWLD4/dbwcHGABzxXld9Dd3XmyQSCVLKEz5VQrpbysDFHGpOZHLZGDkc8cV3XiDS7691KZI5yPtUMcZuppBLNJHGDsiW3LE7hGF5A9M4NZfh21v9OjU3NxC8VvcvKkcrZnRI5WWIRqFJuYmY5IwQhHNAEv2mN9Ntob1J5J0KT29tDHBNdRtNGPMWSOQ4jRgU+bsavWqRtbSXNxNPata27C4ntowssk7OYZEESx/NKECg4wCBxnrWzrWhx3d7p+owX8cM1qyPNbvgT3MeNyySMoAMSlVPPXp2qtvvnkZ18mKCcv5rPbmVxNE5EsyxrJjY6jjIBwaAMzTxDoccUJklv5dQN09rbi2jhaLKbVkJViVUqDyf4jnvXa2dzGLJ45be8jsJY7dXhlAvHiuhhi63MallkxwQDkD5unNYtppNvayXOowTRq8m2S0bznRHkPBjSFyxmw25myQFOVAPFbkSJeRb7rUJkw58tLOPy4nvdjB5ZkK5JxkEkYwOueCAVDHYRytPBJcI8gkUN5yG0j3OUl3vniXy8YJ5wB6irltfaZYG609JiTK1rsvZFNw3nMokMt5KDmOBzkenIzXI3xn02Bhp81tqDk3Imwgdt86BfLljY8RgAdgR2yenB6j4j1MpAEjitHikiiukjj2l03EiJRJ94ZYHJ6dO1AH0N9vvJLUT2b+Q1xdFFkhaN/IWJQWzGTgW5YNsPcAZ5yKq2dxqLXBvU/ex2lyn2hFjmSWeyjlMkruuAFjwenJIPSsTwVBcahpzX9sY1lQSWtzC7fNcMS+1pJC22MKmDnPQ+1Tag0FnciBGl86S38tXsLh1cGNJXkdTJhZYmLIpzxz14oA9I1G7sNWjF7bFpZJ4ma0DK8UUAiAJs0Crlo2I5L4wTwcdert/F9xolnaRWtlE8klnbbLY2wkFvPKyrPcWyqc3C4ZQ4JHUkdK8Ifxz9imiAu7a5t3aMQRwogYRuoieKQLnbKighj3cHGTXe6JDPHFZ3RvUjtpJ3+w3QmYTg3CpdxpIkw+Rdh2FcZO3pzQB1P/AAkc2pajbJLpCyyyXCQNeR+csK+XI0j2eY1ZTmPBXJBAODkgiulivre3sbuKKwm8x7qeVfLka4bC7wkMZ/dsZkVCCPmChMYwMVgaDZjWrmK1bzY5PKe4VoZVlto7hj8yyBSogkOc7ic+me8moIdMkmVpY7xUtFEcsJMgiuneSP8AfLOymCeIqN+RnD880Abkd/ImmGO3jiCwCK8uWMMaubiZvJ8uSAsvmyJGodyDg5yCTydfSfFNlC0NlPLLNp7xkSPBblBeO0z75RGHBSPOzJHHJ561xet6tFqR0hkF2UmULcQ2AjjuQFhjjGwHA2edvIL/AMHGSat3Mdk0NnbWunXEN3amVHOTbNGEcRrdSygkyJsKMVxtOT1GcgHT6l4at79vP0m68u81C3mjjtTiJLGaQrKXS4kcmYHLDy8kFiSMKQa8I8X+GdTtLqaGdTI8MkMaQKPK8tZFLx3JkL7C3zkvjO1gc85z7pbwXumoFe8jt4ZYUvZb0RLc2txEsUaq3msd0E7MVAAAOTjr0huY7KQ3w1e1a6ukgjaAjcDcRyDC25AJ2y7TlSTzjigD5hXwFBOImnNyi3TrBIyFZhEU85FlUoAiRsSzlQcnAPQira+CtUkhWSO5mjZ1tYUkS4QR3dlAUVYxDg+XgFWGeuT3r1a7s3WG3NnamO3XdayMsjI1lLbHIhZGwGBjOVPO4njIqjNetDG0MMiXs+nskcLW0BR1djI2y8EhAEhlULgDGDkcYyAcHqfh3WFt1spILm4uE+z3EF3BE5nnCx+bHGdo2hFX5WVjn5c46V3fgq/m0ye01GW5ElpZx20s1jOR5z3LxGN4ZhnMah0OEOByM4Na9lf3UtsZYYJRbTXaM90ksQNrM6E3KBWk3RCM8EHnORgduYvbOO6aW5h1BIfs8y3HlrGSl3KspKpuQfO2Gz6cHtQB6n4j8SwX+lRy28E9lfaks8sMXmPHBOXt0aYFc/uo1McJyPlGDjuB47fSM17aNLfGNgrNcBGkWCaWYl3ikOzHks7MSfvEscVyni/xMbi+sidU8uWBGtLe0Viv2eW3Rn825VJci3aMOpwvIVQeRWj4c1rSJYIormWSW5EgFrLeTHIZRF5UG2RcCCSdmCSscgMMAgUAdfcSSxPHcM2yfykjtGnkzASTkxRBiCUEA4yB0xweKsSut5axPpy2ojlnKi5lyoRkyZHBQZL7w4XPAwR2qhPGdWnS5gDW5Z1nhsHnbFxO3mDYTtJZNoyMAcYyQenT+HtGt3gSSYXBhuI5I9RaJBDHZrBIwwXbhHV8ncOtAHG6vpdotvdajeOknm2stqgjHmB8MiGUMD8s/nBgVIB+Q9hXBTNpJtbiFrdZLkKslvJOuCDJtVIwEbMbCRsknqowM19J3vh63n0mVrKFZYbWSNFuUdD5aSzXH2mdWlI8yRoZ/mbG1cZXtXjVzokcNzIPsShVkRpY43NxHtjfNuIZz98kMM4JAPtigDxm9sdWmL213N9pSKYQLbhzFaq8qqqXKHG6NAVbv396veGy2gzzTMt1Gk8ieZLAzsXYXDgKAiBpRtXglioGASO3WayHt7e7lijlup4ZEX7Kr5NrB5iRhmnjXCEu7Mc7sB+cVzGk6rqMtycExWc8qxwyTIHmjcMwWK4BHFsRjJ4Y5zQB+qn7Kf7TmpfDrXLXTxc+XBqT2cML3LGCBraUoWk8nc3leWqbWLEAvuOcGv6WP2dvjvo/jV7m2nVd95aWhmlaeOaKWSZE+zyW0SMSIyQVLDgFSTgGv4adI8U3vhfVShuRHdG3uFOpDDJCjtvEEETLhx5jEAsRgAexr9F/2aP2q/iHo13ZW9tdJLDEy20sxV7cfZNOaaSJZJxISQQgAP3RgKOlAH9nI+H3hi/1ZNQtBEpQLdM0m2VPNbCPhznLAL8i9ATnrVPX/BMOn6lBPHd+fZY3G3fJWSYthJHVRzIEKDC9SCcen5LfBz9t+48RW1hYS6nBbzSWsV1fpdTgXMQDlmXYDkIckJzlsY5ORX6NeBPixo/irRhqDX5uVlbesKyYeNomkWKZQ+DGu8tuBHBXnjFAHVeIYhaWq29m0DXNheM04aZIo5IJkYbjGX5kXcABjJxuxzXg+qysFuLe5mWG2jtytzvI3SLA4liiIwPMYsysvIJHyjdtrt9S8RC5vbuCRBJbLJbMXUr5lwWUbSX/AOWgJU9OwHese+0GO6DSmCM201xHd3LTx52eWoe2Xa5DcI5zjuaAPDWuVsmniuY3nhluDdiaNnwjq7GNYvuY2xtvwWaMgDmrs2quQlrA8RkjKRx3axM01yt1DFGLoxqpDXjW0ahODGm9skSZruNV8LB/MeGOGOJgqw7WUJLb20aFXQbsI6keW2TkhMcnNcbfWU9tPFcRwSzny3ikkCrFHAfN+VbaIgGWAZcBVBAYEkjNAGbpEN3cXYeS4ubUCaSGxhYFBbRiWQMjQcCRiioxDq7KHwcYwPXPDVlNfS3i6tqHnmQIUDOHZ0hQxxlFkGC/nQz4QHO1QwG1lrh9Y8L3FrPa3Md65hvLdm/crL5cRht41eOZBcrHDcvGoyXVhljg9qvWmoNavZw3pEmlQ2qrAsNusd/Ek06RNHI0bZkxNLOd65+Vhg4wSAdVdapJYanNp73aS/ZZpoUidUt4kYswjePyzh5goUE9FIw2CCK1rq6gtrWC6VoorqKzkkER2gTFsiQShz87FTkDOTkACuG1zBvtKmSOO0E0DRw30amUTxuzh3ZM7kkQ2zKxypJyxB3ZPR27TCSW0uYbYwyQpIZLkNuicN5bIjOBtztzg+o69aAM1raGOd55VkZb+xj8v9258iCVFM0nlN91N5Xp1HIzUD29zFBGYJbaOaVmiuLiSIuiLbKiRlS56+Woye5Jx1rsZltr2JLeDzY5V3wySIU/dxqiLGsrZ+aE7RwvODXPXmnmNEtbdhIW8/ygjFo3dG818bzksZQ4x1HA6UAc/qXidUC6JNJvsYmJEQjbExJ2mWaNicQ5LcAe5zmnLc2jTpJG6wW1okbRGQN5Lq22NntAqAEL2DDOQSOOaqShGlZrayZrm5nkV2dAhWV1bekrsOIgo+62OcAcEVU0wXdpJNBd2j/6IrPNYyW0e67S5w0YiZjhD5RBCghuRwDmgDp01NzYXNlCg+0m8aNbmVVnldJAWTy1zhSUPTrgistrRY5YbwM+6zPluqI6xRzPElws8cIG2JwJDuJPVSSecVp21jbyI8tuJo4DdwXdpCSBPbudwYSIBuOVfIHXHy44NaOqifT9PZre2S4kKAzQxbvtEkW5mBSMyAfMznLEcqcDpyAcXNf2ZXddD7Rbia4iLRsIh50pQrPMc/d8mSM5zlmJAzW5bTWttKNMeaO0tmuYmkDExmaOIu6sZSO4Kbt3JUhRzXK21ukmoJA1nLIk80flWsEZkWxa72y3P2iRnYuinJUKDsJwcAGu416wsIb2GGRDe20UUU7XFvDHBMvluu6I9CSW2gsBg+Vk4zQAn9pwTxyySPHFaRmSGWWWLyhEscjYG4EskYUqFwOQPc1RXUJLSZry12Xc6s8cPloSogV0VZVUp++UKeCRwQWOODXeC28KNZwJqF1JLBfKsouMlXErSxuySvs2NGsWVIPOVrlWW0gS4s0kxZRCNVvowz3TzyFlmtogrZSLAU7sbT1BNAFLXbm1v4rkSNi6nSG2a5jhEU6s5CBtwXbwihSR6ZJrk7Owu7dpJLm5e8ghtnga2ib/AI+bYk+Y0bIObqOPY5B65PYVraggeN/M1B0to7lFDRo8gURW/miORQ/ysVznPVm9azrmC2cx/ZZrm0+zQP5wQAeddvE0Zlbe5wVQoGHcP7GgDQ0qGW3MCyCSNA9yTPO+9mSzJEYkRc7Y23ghhye2at3V7b6TFIkyoRKz+VMysIwXUIV3ZykjYYqOpHJFYulsttLf20cuZJts588jbHACBJHaybj5oynO3oPas3VLHU5WuZlvUkhkZ7tov+PhVaKCeCJgCPlAWbA4/wCWIoAdqOpQbYrQNd27rKqZlg3JOixLIu5u67pTgj5gFFefagL9RLGBcvHbSKA7bGt2tQWLPI5O4tvwNvYLyOtaKXWo3NnJDEknkWEYaW9kXMjzzBvPlg3jLKkcSAADquB0qS1t5NS025mEkzXjjZIZV2xERZ3NGU4JbGCO2M9xkA841fSzH9khjniuJJ1luGaJZPLiMzDCxMRwyvISVHUEkcVktYpos8Iv9VGwxBbMRGUWrXUmGluphG252VfM4wFO/A5r0PUmsLWWxupxdT/Z4ZpZIY4VURNFCSCjuQHRSy5B+8E4zivkH43/ABg8PeE9OvGfULa6jW0uY7O0sAI1a4jWVPOkkk5jKzOgIBPXoRmgD2qw+OHhzwfrM9sn9n6d9nuJIIkULC0yw72maVHJMe6ZyQGPz5yte4fBv9oPwVf+NoDcanYi+fylkjM0UpE8zklgh5TajKDx0XPQ1/KH8ff2xW8PPqAa+XUdc1B/ILRuqNp0EJkZEkYEkzhmBDkcrtwa+QPhh+2v8QfDnjmy8RnxDfwxieBr1Bd3E/2iKFolRvIdhsG1cNjquPwAP9QHRdetZNEgeK5gkSRYnhlDDo6B8LkgspWRTkcYbH08y8ceL9P0ERm5k2RyXLmSeMyGRd2f9YCMLDuB46dT06/lD+yB/wAFBPBnxa+Guh+ZrthFq8GhQJNGbuP7Qs8UWGaNS5CZWPox3ZOAM4FWfjx+0zY6dpk0s+owz2FzFLslguVba6+aFe4cn5Y9qsvHHzHHSgCz+1D8f/Dmkaff2MWsagL29adI9OhKLK6DB83dGP8AUkiMbevOelfkjq/xY8T+Obs6bYvfxStcxPglVjgkiY7jHIxBc5YLjkHr61438Z/2lbfWLq4aDULC6u7OVpk82cXEUSSOVVlbGTKwCgJnHIHatL9mHVJPiVra3LrFaQxX8MUpQoVeeRgMgFgEBfJIXIBIzgmgD9AfhX8KfEmpRwXMVs91PcCI301yrfaWBAfFtudjFyfvFAvHcCv1/wDghqKfDHQrez1a5hUzKieVLIpuRPKDsjZWUeYAOrAbenOcV4/4S0fSvh54fi1KaEvd3thZp9oZmkjC+Wu6GIYBEm0DHHU4FeJfFv4p2WmxTa3HqcVtHaK7R20zGJywTy3Ds5zvBZT7bcUAfcfxU/aV0zwfZC5jvoYpVR2Fu7rFk4YucZAwpH+AFfELf8FH2utck0jS7eXVLhm2G6tp5VhTA2gSll2oqrnnODnjmvxD+On7T3ivU9cuLGw1YzlJZrZ0WVruBDI7JtdjyAy5PtnHpXpH7O9ja+ILnTrq/tra5urt4IruINIDagzh/MMSnfktIRnBX6UAf0c/B/41XvxAitJZp5it05/feZmKB1QSfZjnkgFlGV5Y/p9maVG32eGS6LrI+1mba5DqyggDIyWyOh56etfIH7OfwwtrKzgntoZfJkS3MKnyyuNgKlQPvSdefT3r9ALawEVn5dyuyWFVdNoQzBgoUO6Y4G3AxjHGaANPT5Lf7NGsMoTDKxyUKuNgyDzn1/z0uW86xu7PIhRH2xIEAO1sE8/3cscfWvMb/VItKeWVGeR1BR+TvjRxkOqj5Su489xu5riLvxPqtvH5qRgvO7IdsjZVMttcjpuxt/P0oA+gdVnjEbPFIoYghmRi24cYUhD+FeHeKdWljXy2gESxSFXmJUOqtwqIrfeUkj6biap6drt/ewlml8zcxWZGZg8LAD5TnqcYIx2963jpsF2jLcwi4DshLOrnacKwP0z1+lAHz1q3hy91i9mmWBQJQuFdA8ACsCDJlvmBAHvXT6H8OfD6/abglPtMKxboyfIjUuoNxMir1w2MDr7civYodPtYop7UiEykl1ZQwG0kYUHHXGPfP4Vzt3beRJKqK8atGoZyoYOysSFQE/KeOfUflQBwltpTWt3FM1y1skEqlkt8YnjjZ9rBnOPMIIzz36VJNqFvFdXNxePcOJWENvCoXdESTukZScvIRjOR/Olkn1H7YsARJLRdxBlIDeYRuyXP3QMkgnjt1FYb3tibxUv5EYku4EfLIRlhvI9l4/8Ar0Adv4a0qK4vEfZEAswnjE3mRuVf76A9A24Z4PU8V9PeEo1jKSRgZTC4dmIKjHQsOevT618maFrFrBcec127ptEtsjyoyNg7dgAOR9D0z7V9K+GPEDSJZsIVW3eQrPJgYDkLwo6jr+mfoAfQ0En7rLBOR6EkAhQCCT16807kEBtzZyVyRhc8naM8dAfxqhY3KvDGxGFOApPIONuMsOBz29+lX3LkhgvIYdx0/wAgfXNAEQT5s4+ZieSCMjsRnqMZ/Kmyx4JH91ic/Ref1qxJNkjIVcYBGVByfbdUbupCnOQRzwfy/IUAcR4msEvLK8jmQOklu67FwA7MGAWTPXK9/oK/zRf+C+HwQv8A4Vftl+I9We3mh0nxTBHqOlMkBigPm7vNCyKv74ljjIzyfXFf6bGooGjPAKHIbnBHB5Hr2r+PD/g5n/Z+Ot/Djwz8XrKKa5vvDNytmwCTPFHZTsfMjZlwqJuIbk8Y49wD+F2AiN1Dqrnf5bKVIxGThjg/xdscH2qs5CzXUMTbYwRGVbPlFnAJKE4Ckenb8K2pIIxHJlsSqTIgYFQztjcuWOeCD3P9azjDiIu+DLuWREY9QQMh0H3XHOM0AXrG5tZnuY5oGhmjtRDEFCtGZI1BXIHX5eeaoLH56sWk/eBogsCoyo6DmQ5Ix0HbqansYotyrIkhmmaRYyHVSsjITsbON3p75qnNFNDKwmZoiwCqpBDMwYk7D1XjHJ/U8UAPjjOZSkQQKw2BmCsjEkFcMBkVDdCUSqqsGG/azouWA6gFscn3Pp+FSOZ0D+WdoQoHEyszsByWLEYyf1PcmnAuVdoo0Dl0yZNz7ztwzEdhz3Pb6GgCNZIGtXjmV3jkLMMYLgFwFIHXtyPbmpGSRdsqWwWLLJvK7T8gwSx6bsHsO/frTDHKzKpjhLiM7FQOfNDHJOVHIwW5rSQJGzBnZ8WzFYlyEXLBcyoxwGyBz0yB6igCaxMUc1vKcvLC6YI5G1s7eM89RnsCecV9e/C/UDNZKsnkJLGzxmzmffLPBLGPMk2sf3aon49gK+OLZoQ0bfOrZWQjpmKMjepPQljz6/pXu/gTUojKlxLewRTwRTtapMXKKZFClJigyxbJPUgd+1AH1tp17LNut82+0wXAEdzHNGoW3AWDyWcBZI3PKZ+bBFaSR2UM7STW+6dbKOEpIS8AM4ChI1DA5B6nGQR2Ga84stak+zLaPaZF1brDPch92Ygw8trdyf3ceQCSevaupsNWilgnuL3zL2dA0LSsixvJ5Y22zI2QHUOMNjJJHrQBm39jplhEsjSyiRLgbYHSNfPYlHWNJD8zkPkH/d5NcpceH5r23e7eUNClwxWIzLFJGQNzfdPzbR0Az09ue5u7GefULedrm2unEUaz20RbcspQCRILcj5CFzz1OM+9Zd1YyG2lhs7SKWLzVjuZnkkWVWV94EGSP3hbIbPUDPJoA8b1zwxKQktvMZzGfNMjbwccCIMp5ZNuMY9fauWeyurf7FcXKyxyETxExyZldEOJRluFAKkgDsK9+1fT0t7EtF5t2BbrFI0JDC2dYVkdUVTk4U859OMGuM1HRoW0uxk8srNExaCd9xDx7cmYIwy5IyAOpBzQBwMN8sO0Hc8MkCvb3PmkiWS3G6JZQFyCGyG7YSnWepS2kETSSrvkle6eaOQCYmQHcm7G5I8t8oIzj2zRfWkEbbjasixhWhihm2bIXHmTTLE8eeSRheTj8BVW6hgfE8MKW8UhYsZt6mYxfIFD4GxucjscZFAGrFfyxlhJLNJbrahDBcBS4+04kaSBsr5hXPGefXvV6z8Sx2kyGC4d4EiMMJn275HRSGYLkjYMEKCRkdM1yaIsbxefvkgUMuy3Z9zx28eFndpACqnIJA654zVR1klDOJYYo18pEhEheNm3AArG4BTLDJUEle9AHa3PiS5vI7iOGNQZY2upETCKbgMGMnkH955xkJOFG30OKW6vYhGhkuN6m9+0XSygxnzREHlieMDJVlYICcfdBOM1y8cdwvkG289bl2ma4mSM7VkRyqJE7DBiJGQoOQCOOKikgvZkuJXBnlhuVju2K7TMu9o2lIOMEKucdewFAG7/AG3cR6nYyWU0NkZJJJJjBvkEhj8ggCFm2hhGrZA5yOO2eghntBfxv9ikMd/bqLmeaMyRxwWbMZrt90uGMhCDaMlcAkAV5zLAwgikmQeYkkircwMoRokjVI4kXP8Ax8cDf3yD2rqLO6WRY7O6t5YEMrqUuGYRIRHumuEQ4xMyBVHO07ORmgDV/tWVyhaaWWTUFFqlq9t5atDjcCkYH+twQSOvrikiks5VltD5jW/lz2bqiEusjSNNLcNIBuIUAfL0546VBALfzYVusLBawyT2dy/mC4nnJ2pdROQMII8ZHGQcj1qa3hs3aZI720aFkkmdxK6MLmZzFKDtH+r8pQw9ScUAc8b64cXDRuiyXcf2Q5AaWX7PJ+7AGAsOFUDHBANdzpWsajZi6/tJoIYJ7STy7Xzts1vLcxLBDcDqscZKBhuOGzgZ4rnIYgglW7s4YbFL6aI3AkDmOS9ha3jeBWALoXj3LjPB5qK3+eO5FxlxCkUcjygSSSC2YzWyyKuSE81ioH8AX5qAOr0/4hsUvrOWWPzDFCrERkQPdRTbluFkC4i/dAbhkAlq0IviKWkZmVkliRzYpZTsvlxW8agh0c7ZY1mLsqn5iGGM15Ekd1EZoIStrBcu1us8MUckjuzMyGIOPnPHOOgwScc1lKVjki5nNzL9oMtwy/PFcMgCQqEG1d2CcH7o4OKAPdIPiNsd5pbhYbZljjuUmEocxoS8Y+7hExtXLY4X8+B1LxY+oPcooWWG73rwPNuIbrzMid5A2cBCAoHSucF7NZOroi3sV/bQx38lwGYFUUJHFIoTbhnUMTkHBzWiqWVxafaRax287LI062l0m8lQo81IWTKK7KSBngEdaAM24sbhLq6Ennq0UiIJ5MsRF5QaA7fvFzz7ZOafE8cYkJjt5Rbxx/Z5ZNwkaWNSR5mf+WhYng/KpqO7ukvL+5mgkZopArDzwBJJ5EIyFOQq7ScDPXHHpRp81wYZoJoYp9rB5GnciNdyZL70GCcnoDwfzoAVEeeGLfcl4sB1lZk3pyQq3B7txgGo2KN5TwszyFUYp8yuzMTGN7jIZAwbPpycAUlrcwwzSCZFeEqqhVDNBGYmJZvmA80HI246Z7GtS1ls7ozJGsr3NsDcWvRUMadYBHj7jNubPrQA6Oza3iNxcIUup1kVJCN0UDugZVjjAwVcnhjwceoqlcWsMkCTGT98TNdSRwsPNVIh87MhPy85x6gdu7pdTMTXSvDItokMd1bu7hZHmACgAMf3cSPllB6g8dKykVri4hv4x9lklSSEb5AzOzookG1TjyTJuI9QfcUAPgvolCpEp3y7YJXdkRnD/NAWBPBDlufTnuK34YJ4IZTbRytDeRxsQdrqz71RmTH3UEn3s9hmuZMTpNOUSNlSYxznGMyjBibeRhAOcdsdOla66vcW8YitmyqyGITy4LCMmJyFQDhSVfPHJ470AakMxtIvsZa2e7aVdtzKSYIPMjDM25Dh08s7VOOM84NVXXS3RXS4MQiEsu9WVgkwCCGOKPGZUZiemQO+OtYl3eFTcHekjufMjCIymSJhsaPkYQjLEemPas+IKltG0e0hZiuTmRlUqQJDuwoIkGOpwR6dADo5HWBZLu2IaeacmK1nDJM0bKFd8scBPMyAO4I4xzXTaV47Ghy2fmW/2doLiJJ0t5PLWXe+2W3lbOAmRnPA6ivPbgXv7mJnM22AbpH2pndjKLznAc9uBj2rnL+GXcWkLIDJtZCxkVpQCUTOeAccE0AfsP4E0rw38SfBkU0r77qaNUWSV4pI7UMoQpbOg/dh1IBY8ZXPrj0PwJ+wJb+LLhhFcQRy3F2LtZwoIltwpJgbYcgkgtlsBvxr8svgN8Xda8Ia7DbvDPd6fPALV9O853jcNJhFKOQq44Jxk9utf0R/seaz4u8ZX+g3dhbzwaex423CgyrH+7YFVG4KjsQFyCQPwoA6nwH/AMEu5L+KDzZrmS1jtba4LeR/o94SGDxAr/rZQp4VMgcA4Ir1vV/+CVfhTT4zrVvqi6dcWkQe3tobcB4pExslvIpZgSvmBs4Univ2b+HehX6WVkpmlE0UuyZY45oFbcq8RqykrjqxHJIz1rv/ABn8LjrejXCWZmuNSjRrkmOORnRgCPKnZf8AWQsCOvOTk9OQD+c3xt8Ff+Fc+GNTtZ9TtbhIrO7d454RHHJLBG6lhHkZiMhXPykYPXjNfjb428J2q+ItTvNN2RvJL50yTYl3zl9wWGSLh7bnKgD09K/o/wD2qfgP4v03QtSvZba7GnahJOs/k+ZNJZhUJcpIMhYiQSQDxnFfgBrg/s/VLqEAapDY6hNayxMpFyll5snmzMF5YL0B4xjjmgDrfh7pFzp8tlqF5cW9vI1qoiheDM8g5cxBgc+awzgsMAYB9K+t7PWPCs2hGKOWcXV0DBJEsSo6S4XdHOoX90gUn5jwSODXyrpXhvUvE+n3F/C0/wDY9vZKtncRTjz4pRIGQvCmSrg8c4J681i6R44urXVo9Jj1BJpNNuLm28y6YoZdqhZS8ajEjgDgseox1oA774gTW8cc9la2ks7ROgQkS+R5Tx7GMgVOOCSM9QcjNfnf8TrA2WpXsEN0ZmdPPRXKtGFVdoWLBzJHuJCgdMGv0K8Q+JptUhlge4hEt0i21pPbMg8yIQgnz1UYZl+hxnrXxF8Q9AbUbpr9ozczW7paA252RHyDuDMeN0uepHGeuaAPn/w5plxbXcN7cHfPJ8rQHlVGeAwcDgDn/OK+/vg3rs+g6hY+TdPd/aoVMcSnbHAqIC4MbdyTx69q+WdA0rVdWuA4tz9khdIYmlKoNoYeeksuMO/BwffHUV9R+CdGFstz9mjFtdwtFEzMykkIA5TzegzHnO05oA/W34O/EbRo5bdNQkmgjuooLa4VQkTPJGVc+dDHkk4/j/Pmv0S8N6roeu6e9q1wlvbny7m3ubJy4c4zGZpNuIzgDqRkjiv55V8cnSRb6gXuNPjtVlhd1b5N6MFjkzGT5jEg9MnHFfWHws/atkt7QeHb/UBNZy+VCbq3AiQK6fKZnYZZBuIwv3c5OOhAP2HsoLe+nDWcyyRrbNb3zS3RMkuwhlli3Ha5BPI5bjNVruOeK7WKOFfsGkxA2kylkSeOQnzFuJl/10jTEHqcD0rxrwH8WNEvdD02xZoTcFfItvsckEsbRzZyS6MS8rA9W6Z7V7mt7aSwacLWB5Y0Rbe4RpFaKIYLw3Djd858wjJHpQBy0ui311e/bWmR5LqNJrOIKisiyoTJGqkAkkjHP1rtbXTbORoLeIxWqTW3l3m8qJWMSsFKwA4VVZTuPVhxWNb6ndxNcpJHBfzLcRRWwjZlkmug+2RRMox5Kp0UdOtdMllZmcM2WubTDyTybiVnJZjBCQMMFVhw3HFAFW00u8tpGf7MpjSURoqlhG0SqQzFm5TOQefX6ZmubeCKPy3MsTG5h3WkQJl3SR/63cT8iYJXaev61qi4lSS5nhd2XYWEUqvLK7bPLAMRwEHmYx7DPbjDuLbU7e2JuLGeQ3UC3l3PK/zrcpuEZSRT8kQyBj6UAdbdSXN5YwwWkC3EUFtt3lWkms2LBS4CcuqoT0yPyrFsdZeyeS2uIIryW32xvfvG0cs8LE5g8oHnHfrjvSeGJWurnT42kjgUWryXAMzguVbyxAgQ5YnrzxWvPpt7bnfdRm1lkJazd7RSs8blgcuDhXAxgHnigDJv2R0dJWuBEbwFLa2QskAJV1WVV5YFuMDv17V501zeDXbiyub+F7R2QEIzqYomXcTKk65jfeCNpwvPXmrNzdalp99qPns98JgWkhiZlKXCyefb3c4U7ktsgKdvr3rmpWF3K95d2k8xdljeaGV2SBlAZjuZQXQIcnPAHXpQBuHS5pbmCEloxa3DPCqbojeW3JzPNCDgHPAI5I4NenaHBcaXqC3pkSa21Hy5pYpT86ADdMqByAypAPlwflPHWs7w3ot9/Z5YtO0yxwRv5IRUjiLEbmc5JJBO0A8deK6J9CvZ7S6tQZoYYrmN8RAyI1uUzukuMfLKJflZVOD070AVb5Lq+mM1s947xxfv2L+QDaPONpKKMhvLBPr6++Z9jv8AULuKbbJEqN5DJbnHlRwAEDIX5J2xyTTNJkkt766+0zSQYuiFjR5JGUJ91Z7jHD4wduMDvXSHU0tnkgSN/NvUUQLFbExl25dW7yTAdx254HUAwrO1OoxEi4WJILho/s8zNCLqJJPKVy54Xaw6nG7OQSK6WK4ltLm2tfsMVxaGSNp5BmWXyQ5R5GdT8mzvnkAfjS6do7wW9lPHGq/aJWZkkwzhIHMuxo2OVVmPU9c/hWubOO1njuLIvHHKRYTwSBXaCW6cSTSTAxH92yE4PTnr6gGJq+oi0028mto5I7i0lSKH7UE8tUuB9phdHUYbGArbj8o64rgLq+j1RYr+TTWt7uK02vHKzPbSK1xGZoRJH96N96nb2Qke1dn4iM9jbSyCeGWykeaK6WRZWtkuXYhFDSqxO6LPPQdM5rkUihN2Lu6to3jiENutpE0sZjtpVtY0leKDC7vKDNvI4289KAMJdKj1kraw28RT7WJbm8DSRC2tmjLwxsmGI/d74+nHy56VtWegRF7yZLV9MeZluQHl/co8RVRKJCMKhZecYwevNT6cq6feTzRCRxPf3EMrxyozGOOXy7cxSTEA+cpIbcMLjitWWSHVbq/W5JS0uPOjjhmLoIXmYSGQMOtt9qAUc4xgjigDhZfDt7c3lvHPcXP2Wz0+PzZxFho/MuricuXA+cs7qqjqw6ZArtF0K1sGaC01ObUHRjcSWrwDyvJkhE8hdicCQJnIzjJxitbS768hsLqxeKK+WCGASSAr5haGYNaSsDzFMBnKjI9jU1rrMctjDc3EQQLf4uWiJCz/ACiN/NCjdG8kfTPy0AYk+r2ivaaUdOS3tDI1y1vG/mSbQ4k86QNyqb84zxx6jFIvlSXbmyaA6dOsaGKMsJIZJR8iNLnEr9enriodVto7u/uBaRNHFJcJLI0wMVwiJkRwxsg+aBh1A/EVz8wttNU2z3MsVwkxmkSBXfy7SZtsEroH+Up1Vj1HPTNAHWKsc8E6wQOIJJ5bfajeVLbzeZ5cSMynaDuz+ByayDdC0UQrE0zxOEk3KyzTysdirFHtG1G52no2OuKtfbY0soTb3ESw3sqvK8jbHaY/J9oAjydvn55HA71tatcBoNFv/IF7fxR3iyrEiI6yxTbhaSKo3ShFzs4yM4oAoutnBC90hjgs3VkjSdSUUoxkY3ca9CHOD2xXmd9q13p9xJPaizvobnfbNFsaJLiScfuiD3h55/h4/PtZRJqI1G42MqQJM4jBZpLsKu/ekI6DqF9SMGuTv9IkuVjvdOZoyLZvs8Fy4VrcQnZvJOQH3HHODxQBzVxd+RFp8F+s0ToYPIuYDHFaeVcz87sfMIIiACD3oi8+4ke3SVibyS5F7GfMlJWKXzGubVHz+7MJ4Xrmn6ja39xbwJ9hljhkDxRzTRoYDG8m53VycFGjxgdmBasqyBAsmZZEFtCXF2lywfeudxBz86GI/d7+1AGI17GsWo6ZPNDDfWgcx3jW6NMdPl4S0VVYEup/iYbsjFcLcJ5Lxg2t3GkMFxKl0JlDhWzhiOr/ALw44znrnmtS/jd7y8EJluIz8kc91a+Wt4Wk+1FLqcHKoOgcfN7YNc5q+u3UIhu5dNFulkd8UxfzkWITl5R8mWMO8kYYZA56c0AUNQv9hZDe20iRgFbkrstmfySDaFFywuF2t1wcHO48Vw0t7pVo4tdQnjEFzCrpLHMWt7SZ5MHy7dWwzDGTnJAHSupuSP7PnuzbG7kvFnd0ksnRVZUkVXyJN0W5GVckZxyeMmvLbm1tLrUPOa1hgikZo0iQq8ayuNksu0x5WJcgk9AT1zQBYv7u2KtZJqUUunxtJcSSWcWSwhUBVikU/L5zELt5OQenNcn4ilFpBYyw3USxnfDqEkm3z5YfLJhhlVjllWPqRk5613lppWnjTLyMoYbgPHHKiQsESO3lL2wxtz5jvyT3H0rynxFp0k8dxdTxF1t0LzxTCRWifeQyQEcDcBnnpQB8ueLI7GG4uL8213Lp0M1xPG0c6R+U6KSsj24T50JJ+U8jPrXyTqki3Wr7kUW1ne3U08c1yrmWFixLFuOEJzgcfSvsrxnpL3OivLpsTuMSPIEVTMzl/MSGZM4lAZgM8dK+R/FVve3PmSXFncWk8TYWK3ISUEglrh1aQ4hyenUA5xQBW0y1865nETSJaxBILW+mDrO9xFIXZLcHqvXrjgcGtGO7nN5vsrtLlEdomaSOFZ4fKjaSeRohyBkE/ePHIrkLVL24ktYbuRo7SOBjHIjM5VkGPNwRkyE9+/OPSt3TNMe7ldna3ijhHlLI8m0u7EYEgJBaVoycA/eBAxQB0r6q32yD7QLx1KmZLw5nQBk2xCNwMCIkEYPIznip7rxE0dqyhGnuLEKczlHWZZTna7NyIlyMAZ4+lYJiuLW6cWa3xsoYAzsmJi00uV+VDn92Co2r15z0qzHFq92slxcWMJEaiICRRDKsn/PSYA7XjPGFAHWgDOuNQmDLd4gYXbGM2rxiRI5sh2bMYwEIIAz0+tYk12Eun+zxWskEKPvWQPI3nSOuUkI5KA5AzxzWh5kx2w38FrBHJIViQXDWqzXCnLKsQyv3QM81Xn/s2aYzta3dstzGbSWSHLWqOjfKmIgSz8Djr3PFAHXTapcWqRyCIAPHGJJJFwBGiKTHHHyDEOxzxjNbttKlzJazLdXAYrtijMhzHFIoPluP4ISe5A6da5iLUNOs7QWcVyt3dfNb2cV/lVgBKec7RvzIOSF468Vp6fJqdtIZUghu1ZJDEnmFleHAXa0afNGcE7Qec/hQBdnubiG/W2jhit8SM6zKzsZU2nnIGNpAPXkAV7z8NZLeeK2VZ/KDyAzBEcSQtG+52jmYfMC2MgDkZ9K8yS2sLvT44pluBeOsYjD27K8TkkGBkx86qOck5wMmvV/DdjBAbG4F7BbyIsdqhjjVTKJNgUtEr/O5fgsOcEj3oA+5/BUs12+wXuJDBLDbB2VAW8vl1jP3mwRz64zXs+jeWJY0tvIulht4JJPOVVmiKjDyjB4kDc/rXg/giLTrTTbYyahHJcbZJpVjjQzOxUYVGlIMSMVAx26Zr3CHVtG0+yiMSP8A2j5EU+5lYDDR7TDIf+WjHnoetAHqvhzW7Y3z21y0ivNAVgM7LF5sgJ2b3U5nG4DA9+1e26B4gs50FrduEjZYkitI3KMZIB88sr5OYcjr2r4w0++XVLyO5Ec1reWJnkKO5ZDErCWOdQPuxbVJyfcV7L4W8WaSwkuB5d1KPM/0e3faGZFKiMs+DuMmCQO2aAPeL7Xpo5Uhs4oLqGEHzCj7ZSNxZAlwpyyBwMg84rzm41K5AeRbqQW5kuEurSRmdo4nyXkgwMISMjJ6Z9a5DV/Hk2niGzt9PEstxfm/Lb1YW6hANu1edgA4B4yM1xs8+uXNwlxPbubnb5MUcchghuLG5YurzFSQjqT0PzAUAesjxJZ6ZGtrp1vMJtQt0ijVY0HlW+0zFnDMByA3zDqflPUCsG68Q+X9tjuLdLxxC8gZ5AWY3DB9ywsQVaPbwRxkda46yv4bC/eHxA8zyJC+nWir8zQx3LLIWM/3pMYIXjgHPFTyCVY5Xj09XiFxd6ek0zAlAMyW08jFNytlDwcD5QCR0oANY8XvqGnRQPBvuHmawEVmzF0ijUMl0NufMRjhWz746V5/qOu6tc2ErMbi3YtDbRzojxqJllAjlXBwzmHcMdcnBNdFa6tfWbxadbWcSSQLaO4EMDmJZsM7wSZLOC7Izjk4zil1CPULicrFDBdW9y7WkAtWYxQywzoJrgRqMM67mJJ4GD9aAOesdce7SMzWiB1mtUMiF839qGBa3ljI5yQ2f97kV0OhLcQ+bDaOsEK3NxNBBK4Cna3LM/l5lEbkHA5AXg1py+FJ7FYrhtVLxm0acxLH5kW+GYqogjRQQ42tnBzz2yK39M8N6dbxW801zKrXU32+eWVBJHFEy/6QLYjDRgKOQST7HFAFuT7atk7WWlm6iY+f9pleR2uJtSYSJPCZf9YsbJnaegH41rWFjdpPbXph/s1oNJmtZJI4zOJbpPKuI4mEeSzt5Tg5OUBz6Vo3GqWk9naW1lNb3Gnpctb2lyu4iCNz5keW4JKIHAHUBiRwObN54gg0uNoBLDOIHkmNuJEMUNuHR1mbd1Zo1fLE4/h60Ac94ksL/TbS5sdPuFa5ylwt1E0m8NIm+UyEH5gM8Y78VwcNuZS97JZtcWaJpy3qviO4gntGKxtJAv3opo2YM55G7B5NdVqGsxTSW93p81tpqyPbxszEPbTLdK8rWz7yfLkESswb7oJAriry5e+hsrmGaJ5lsn08RWBeNrhL55JvtFwrNiR0Ixk8gcigC/Jq9vZXmlTwi2soZYphE0DNdajPbQvJAkiRY2ohAdiTgqo3dOvbReI7TVf7Tt2mkFjGiW880yxB385ZJxdROBhiZIim3P3WB7ivJtQBju3uLmOSy1GbSDZZhj3xBWaJwEOcIzRpCW2cqJXB5zUFtBaAFZNWmW2ubZYWtEtXKec8ssv2hxH0UTNAN33ljhbA5oA9RtvENza2ZlubCaW2ga4hjlt1EbXEEkZVWWYjlMH5gefQUlx4ga6is57fUYtPtoXjWKXynSJZJLYeZEhflsrKAzHlicYrIeVLq0mS2uDdCGwSMQ/Mtqlyi58lIx/y1k4UOefmrjrrU4ZfMCxS2KXFtJObaRwxa5hEEHkWyMMRxoqOzHvigDeW81K8cy/aJJJBE0sUs8crmeaKXH2eZV4kDAgLnkA8E1ha/cPa3ckkMrXMckMDTuZRHCLmTCrbwEN84A3Jj3NSDWlS0mmhuZY7d0ge3WOQG1dYDi9vIXbkKZBtJPfOK8/1vUdOhLmaLkRXEU8QnYx/Z1uFMcqKCTDO4b9238KkjqaAOxudYtGa3+zx3b3Aijt3O4vB9rI8qd4lbgybiJM9MfhXPaot2bq0iFtC8b3Eo+1L/o0st0q7sz5xmNeNo9jWTDeQyLdRGW5EaKbqORAsUQt4odpvIpF+ZlEeQxP8Qwa2otXnvrOz+zxG4WAhGkukjdY5pVdhMJuoHlx5z6gdc0AbFlrmn22l3BaUXEwLwzv5mVVYmUxBlJ/eyfukx6FjzXGanqWBHfNFciSRJbiYupQHy5SY4+mDCwAyfTmsqfTo31GK/nEFqt9DIrOjl1YlTl9isERsjq3fqKjmfTWVIbjVZpE/dPam4jaWMsjiJFJD4MPrx0NAHRRX8N3bPFPp0YuIo5bqJvLXbO8fyrDEMYlYuQOv16Vz9jY2Goh0u57mxmN0rSxbESORxESyk43EKQvyDoOapXc2r2czaQJLi/RoPOlAAjijhmfEyWzxjCLjGHzx19qtqVujELIXH2uJXkijYiSGUyxeW0m8cr3G7qOfSgDfs54XzayW6RLbK6rKZWM2/ClGhRzhV2kdO57VJqV6bKOVRsW3VIYDMju91tBVI5Csaltuc544PWsewtVv4rm6afy7iGGIOG5dmRFMgSM46bW+Ycg469KI71xBMlhbwyrE2WF7F5rYcCQ+fOx+aMxglX7NjGTQBNfoJrjzk1UoZY43dJITEwYrx8rZJGwIc980VfsXh1i2S8vLg202Wh8qCcJEscRxFsV0BA2FetFAHR/Cz/gn7oFv4et4brRDbyzMyR3DI8dxelGz9olY/cgA7D0rc8X/ALBtlpRjv9BsFvoJ4na4sw5SOWVRtKyOPmZ8jhjwM1+2ttoNlZWEJkTE8S7LZWZSN3AJiycNDgH8/XNZVxFp88c9ubNWkhCxSTYQKCwY4jAbB55IHI74oA/lq8e/sp/EXwxrr3OhaJepbTzSTmBpVktISpIKs8R38N6nbx2rxx28X+D9UeG6WaO6CCO5hEckr2zMwBEKbm+U45J4Gcg4r+rXU/A3hzUA0TQQKZ2aBmkj5JfmQBGPAC88dfwOPF/HH7J3gXxXZS+VotlZ3F8plW5+xA3MoibJaG7jUi3UkEAE5zzjFAH8+2i+P7C6VtJ1RZmSLbOwkcxQCaRsFJz3lLgkjp6V6n4U1iw017y6guPtL/aI1mWBQ0VvEy74vKiYdVIBct6cc19c/FX9hBtLlv8AUbSc6bp04EiQRhEvXjO7Z9pMYYXEauTljtI3ZOMV+ffxQ8GTfCZWJN7PYOxinube5Ii+0BSqxSKxyIyQcEnBzwc4oA9tj1Sxubu6MLW05vfMuXS6gUW0tyPlSJpHdfJmIY9GAz054rA1rRdT0+1aaZ9ltNut7aGy3bYGmXdI8ku1pGXa5wpAOBgZ4r5b8MfF/T5r0R39xaiK1eIw25cWxcqD58l0kjZEoIyPXsMnn3i2+J+hXKR6lbXDiH92RGXmntpZGY78pJHmL92AWLhQP4SaANzTNFtbfRJ7mTTYb61VYkKwkWskyRSEQtdLcssonDs3zIpPXK4wTz1kv2a+SGKW4S3sZnvIHiVbiEw7tstvcPcQlYZFLYAZg3tzgb9l4tl1aJbaLypI5JWmV7YRraW1tExlEakndPK+04wDtwNxFT2F9aSXV1dWd7qEKSSG7m0lI7VHVnxCZJS5JkTdnhc8EselAEOlRWt5etOY7pLV3lklukngMil8HzJzbgrCqgdwM/WutvrPRNSMKadfrN5MaSXBuLi5uFKwkBmAkhARGXPC9xkVzV81jp8LLbT30huLl42s7eWWWBLlQHh3ypBg/Mx4b5Bggn1zbZ9VsHivZmU6eLlZrmKa3i/e2/AOZGRCiF85UOQR04oA9b/4QuzudNuL/TrWWN5BGIliFvctIpAUXG2YKViyc/K5wB0HSsrULdtCiis7q0bUVJlkWVpvs1lsJVZzJG8oeWdGPy4yB/BkVVtfH9ibIrcvchfOeHTDDmeS1Mj7V8uN5QVtRx94lR25NUNa1w6rcQAWc5V0+zyRTqrxRzx4B1Py1ibI2gfuywHsRQBwV8q2FzqSWt6GheBkglkhMrwg/vdhlmYCaEg4BGc4wa4jUtVjtbcJd6m8M8yeeFxItvtKERhgFAVMjjPTd9Cez1ua6lvjpaT2ZjnjjSOWBfMR7aNwZY1giiCi54yVUtt4zXA+JPDr6lbiJriVXikNhtNihmu4VZXTDRs2wLzhjgdcUAc62qSahFI8l3MzWdu8h8gjbIFTCwDfwvBBH8XHHutr48mtZbK0u3iRIliuBJLM8quiLnyI18xGEvQZJON3TtWdc6TLabktWuCzNHb3SO6zSmROY7h44TmNBGuNpHGMV59eWcCNHb3MkY1ITNLA0ioJHQS5HlsxyAVIPTjHegD7Y8G/FPSbk2UbKi3c5lJSFlP2dYc7BeuSFdmA7g/7xr0W2+I2iQzzRW160cczO7R3AaOBpWX5mSXGM72OE5wBwMHn4Gt9Rk0LTpLCa5W91O9uUBZGVYJIgv7uF5sDY2M5w3bvWdaeLNXivY9O024kubmPlraS2WW3tJ7iTDGCQOQzBM4LDqOvOKAP0+8O6rcapfeQ0VreiB4MyJLE0YLjcmCr5JDEdcDjBxmvfdC+F3i7VmupfIthFKj3bMkTI82B8kgkJwzgdAhIHbrXO/sa/ADxX4lNvqtzbjy9RW2Mc0qi4aY4BkjlVUAU4IOQuAB1Jr9nh8EB4M8Jm4aG0FzZWkpnlCGS5AWJpC8cbsBtGBx2xyPQA/KPUPhlLeWi2TNLBeWUP2m3mUSvJcvtXfCqx4JkB3Btzbf5HnvCPwS8Ta54jSOOC4ms0EU100gWCWBZW8vavlqQAxJ3E8kHk9ce2f8ACyI9V8bjRGgjYmV7WC8NptkykpiMY8r5VYgEZJB5+tfqB8DPghby2y6pNCVF/wCWSCAu1PldDLkneC2Dxkj04zQBx37O37LNlozWuqX9rCZikWCsahUTgBFHmAbicbmB5Nfp5o+j2mjWENuibYoEZti8IMADCBuSoIHAz3xUOh6LbaTaW1qiR7Y1CoUTaCIwMsCQCBnP4cCsXxt4mtPDmi6hqF5KsS2qmRWO35FRSxySRwQMdsZ+hoA+Pf2y/jvbfCzwnNZ2ssf9qasxtIBbuPtELTAhrlmBP7lEYDIHUevFfC/7Lvw8fx7enxb4hkku3+1XV1EDIyxvscmK5KuN0ru57DHHpzXlXxK1+8/aT+MD2sMt22jx3klpBCyJPbeTDNsLJDG+TmRQAw4I5J4r9K/Aul6P8IvBtrbRRxQmy09FkmFqIPMkClpcqAQHHfHXbx6gA8P/AGwfjP4e+HXws121lvjp8o0q7s7VnGz/AEsQmOMxwOCGfeeM44Pav42vF+rz+J/E3iG41N4BcTao8kU8sMgeVbh28tLfaANzEgk44xX67/8ABS740T+OtSvtO0m9WXT7a5YTOZjCjSRNiS1XPSfGCuQPTNfjpp0NtrFyjyJcW11BHIttBdIzmSMJgTPkkeep3fMSDgg0AWtNgvo7lLya3uRF5aoYIRbzWt6bUFd6xmXdIwAUNu6NjjvXpMWqTaxb2MKxmKZoDK5Rlazt4lUqsU6nARtpYkdAxxnmq+k+HYDpkN3CyKLKQRpNJI8CFWA3FDEX+0T5PzKoP+1iqesTjT7czRxXCx4kty1nCENyZWCvIGXJR+ACQpPPQc0ATLeNcmaBJyI4WaVJraWYMZFjxEkcMcR3jcD1ODnIqexupY7a0SWRnk8qae/sgxVhIVZVuSGUkSYILL+Q6Cuas9av7BJUtbD+zSkAYQ+aVvdQLgbpZ5VZ0EShuoUE559K37K7sbqG6mWDyLhQsc62lwPPeWWNZHuZcRjy05wQwVm6gHNAHMPJNdLBfWU6R3aX0dr5kv2gxlVcn7W4eMKZOBtxyDxjkkcrqt5JNdzf2vvv5vtDJJLAyGUSA7UjuEVyEtzkEgEtj0PFd7qKxWca29hHdRMsbXc0s7tLArsQDHhJBmU5yABkY5wemD/wiDAyXb3dwkFwq3Czrgfb70MJGjEkznBAOC2eMYxmgDodJu7m2toLXVWg02IRNAzSxJDa5mcFbe2LYE5KFSWyCCxycgCuh1DzE09bfSsG1Fy4h8pne2SUIBuaVcknachRlcgDJri9Pi06S2W0vJJb25a5WMSXMck9lCr7vLSUz/LE6+q5BIyOTXTyTz6TZx2sV1ZS77Z0QQKYLZjblgBMwzvGw/KVPPc0AUdTu7uS006weKI6sA0TTqsL7rYgMjN8pEZUD5iSMFwOo44CLUL1Z7qC+nW2njuS9usaBWwF2NJK1ueoG7buA696TVdQg0/RbmO2nd7k3Ea6gLdJFjFpI/nrC0SBi+5gclWBPBIrJsJTBJbSIotnnAaaG6iZmkt3J8vc0udi8kZzkex6AHdrrF1aR3V07IIzClvZXlxIA08KKJJEcOqhzvJ4J5znNWtNlupLWdJIYbVL1PNt7jylcSeZhpZnRnLRwtnATBXK9RXF7xrMd9pkcS3MSMZltPKZ4WSBl8wLJIQUuFJUgDIYcjNLZ3UVjEdPuroXEctyJ45rQzJHaqiAeQzuPlO5V+QcfKSvoQCvrulX1ldBtry25t1Kxo0UUlyQ++UlMNsAGevIB6V5nrPh+9vf3thHbxRTYnmu5HheO1hhYmRo5jhWkUfKyjnIGa9Z8Q3OpyxQJuUiwhVDJbW7zZWRiXy7jIcxEBj0BPXiuY0mwed5YvscAtLWOSSzgmmZWkS5P76C3jVilxKxy2c44oA0vClpcpYiFme609Jo0S78tkJY7ZDJAmBvfGRkZ/DrX1d8Ore1uES5ubaeK1uJwkMshiMrQoojHmhWO2QSjK5APzcZ7eS+GtJtJlt7GKIwwxPb3NxHdRGQuUOViidR/ovQhgOTgcA19CeEtGjiRzGY7WL7ShFssVqZtspy3kvMSXgK8hsA8UAeiWnhi4jspruRrR7ZmkkIktbiS8ujE4MY3SKBgggHB5PAz0rV1O20/T7qz1e/spN1vCglktmCSRRlR5CBE/5Zib7wGTjOeSauajZPY2MF1F9okXy7aztJ1+dRh2k8sjcAEbdyxXjbjk1ypWe3vSuq3Ns9iDK3lC/klZUOHjjMABw5kGcNg9vWgCfWdQNxDPcWd5Fc6c8bKLS5uDbSW8pi8yTM0qYEJXf8hYEnGB0r5I+Jviq8zAbd7RbTTY5vLmcq8ciscrEEDEMVJADYxxn2r1j4leMLaxt7mDzS9oAjKzwoqi4Ujy42VMA5BAzknHJA5r4F8Y+IY7qK8v5pZJL63a4Bglik+xNaE8Rxc4LKSCDjHHBoA82+I/jq+ksrqO1a0F3MLhJ/IZvthcHcyswO3aEPBGfTJr481i4vb+6RGNvIroJGuWlM1wsbYVgpGSj568dz2r7+8C6d8NdY0TXL7W9dt9PkhtJJPNvABLPOImPlxebwzbjgBVO7HNfEXiSO0u9T1E6SIhpYFz++yFS4TzdqOyRou1gqjcFHOaAOZsLCzlWS20+CedUmi+1APhZItxWZw/8AGST26Y+tdVa2Vssj2wSP7NbTqEYybYrWIgNzADidgeM4PJxWdpxnFxEBBbqz2wlAQGFILeA7MLGh5jbIOW55Occ132lWoNlLIYjBPMwtWYCPcjDLK0xG4mHOCeB94jrQBu2kFrHbR3TxSMjI0lv5O2Fp5kGCZPPlC+TtIOAeSBt5r0GCzvY9Ptbq7vLe0S4t0W3t5YlfziCzsojlJMZEYIUkAfXpWHpWgSXNqtqNNR/JkjuZoZWIhk2nImtVldQ0HQuoO45zt4NPuLS40l491w+oxTM6W0Hk/u7aVuFuIsudsCk7T/eHIBHNAC6gWtkt7mG2x5ikq0hkcoGDNGshjyiy9CrZwBwTmvNNd1y3vlEl3qP2G5hYpc7dgM8m7l/NU8LjH5Z9M9tqevX1gUhvfOjby/njgS2jaLCPtmjlDESxDjjGOv4fNXifVJL+7kjlQyyzFGS4WL5JIlZy7XXyjaDn7wA9qANHWtRiS5mnk1I3KJEEijS3aUSwNgtiby8kYxk9Bt69a7/4S/DI/EXUYhBDf3WmC6ikmWNdv+hyNibDs2E28sSeu3iuH8CeCL/xRr0dnaWkt5BA6NcWtqFkj8uTHCMx+4ed3VQPbmv0Ugm8N/BPwHc3EdpbabqZtGAjUKzCd49iwBgp3kKQ3UgHOO1AFjx1450T4M+G20rTRbTXBsl0yKBJvs1wxEXlgNcRgiWQIVx6Ec88V+WXjjxH/bOpvfyW804Ny/mB5ZJUUOQx3zsPmbJwfdfpXT+M/G2s+Otcvb2/uPtaqSsMKJHDFA6nIMYwAZdhBY9TXnd/YSoN8U7bGLsQ43GThSAqA/vGz125PrQB/Xv/AMG42q/DoWPiyW+a0TxPHOHtbZboulvarjLCN1w87uOCpyo+9iv60ta1uzv1SOG48+BCAECMhErFjvDDO8KWA4579K/zVP8AgnN+0LrHwH8eNrWl6k9iIlhW6sDM0CTpnMjIka5klxncACccYr+m2y/4K1eErHSrex1HWTDfBI5ZknkjErrKgJj3SAbxuPCnBXPpwAD9n/ib4w0bQtL1S41SUx2dra3k11LtJnLW6syuFX5ghK9QD+XT+IL/AIKJfGqb4w/FfVbexvZjo+m6ldzRiEj96kUhiKSGV9ijA5wpPB71+lH7UX/BSO08Y+F9T0bwtqt499eWc0JlhlUpHDLEfNhkiTkqFOARkEtwTzX87HxK8RRXFhfXAjuHv9SvHmuLtZJHaBZP3jys4P7tGlJ4ODnrQB5T451iGxgl0i0gFpLdIk1whneZ3PBjBZUXZkc4xjngniv3C/4Ipf8ABPqT48eOLD4l+M/D8lz4W0rULe5gM8U0sbzQhXabG0o0Izyud3OQK/Jn4CfBC7+PPj7w3oGj2lxqt5qF9DZzOUaZiivGdioeWRgTkjoBnPFf6QX7Bf7P+k/s1fAfwj4Xj03TdJWy0m3mvGhg8uYv9mjeaW4kYDzBncB1J/IEA9nuv2U/hBqPgl/CF14TshZvZx23m2sMcNzGUULEwnQbm25DDPY4NfiV+1n/AME8fHfw9TX/ABR4F0668U+F7SAXonhmFxq9qkZP7hdOVAGjwR9Apr9dvFv7TdpZ+KRDoy3DWNqZY5oYmAgkaJ2BwGHrz17ep537/wDaW+H8/hu6n1S+hs53spmlsrlYEjnUptkjczOFGB1zjHU0Afwe/HrXNc8K2Gs213f30V9ukjkspHWw+xSqTuhdJHxIpTOVyASMdeK/MjVINS8T65Jfz3+5owmXW2+RIiVYwBI8rDKCASf61+m3/BTvx54I8a/tM+KbTwBFbz6LaX7vPbWKwmye4mDNOpmt5SGZZDkfwjkA4r4GtEbSgFNvFPIoLK0EkZWJpCCGY5/fNkKDnoQO1AGrpl7Y6VGYdUhVXYfu2IQSRBVysqsx+Ynjgdc/jWuuuaFcI7pG9vPFEfLkWMFdw5AeID/XbSDuHHPNce2nR60yx6hNAt0xEkeV33KyyM2E8vPEJUdMcc461Yn8MXlrbJNHl40LCV0G1rcY2q0nzYKk+pzzzzQB0+m+ItNvWNm6yxtuRA52l5HVvlBUMQpI98+orop7+G1lEcEARLhlDSsWfagADMpAOBkc9ufy8yt9Ks42N3qly0LwMTAsY8t5nSP92ybRiTIzwMnFbT30cMyTTMiwMkMLjLNcJC43NtVcgc5BPHJ60AdTbXa3l5Na29wkciqzsgiYLMwGA+SMsw6++c1Vh0UXlhLPK6ma1vJDcSwo5O3DbQoC4Yseu7oRxjNUbqZZZYtQsZpYRCipEqRfvgpHl4kKD5hg5z/+utvT9ZiW1nsrwmAQuySPgRNI74YPKG5kBLcY55P0oA4pLa8V2aa+uILSG3ktESQb0uIX/eBFLnKSAjgkZPYmtDwyk1sby8KSX1rcSOuJCZLtUdfJ8wOUBW3LAqVOPyrSuHiuAZLZI5ZUlkiZlJgkkJw4iLv0lQAFMgfKcAnNbGmWt7JF9uV0+z+asA0/zSJEAUiRy0CkOwkPQ9c9B3AMdtFO+6uLGcpJZRGW1jYKI7GZsF4gi5wmwPtJ9fWueub+G5WYz3N/fM6l7uL7OjxQIo2uAXCtGxboy5A3c1t3M+oO11PaahbSRWbSquzzxOm1vlVdzJuC8gkq3TmsG0vJZDNMsf2O8v5mlguLZTIbh4Vxdp+9ZvLWRCeRnJHyrmgDxHxhp17ffa4bdWtreOMNE08qeZGkZ8whyjZJ2kHnjB69q9a/ZYgvb7xzY2lnr0axpGrNAYzKsjB98qqNwG7bnsSSenWvNfF91pkkjLNFNHfSO8ZklE1nO6ZZGM0kalWwccYGcfU12H7LskSfE3T4Ddy2+y5a1tGskUF5y+5TOWAJQr8pYjnuaAP2JnsBBJBDfPeNaLBLdCNtiWt0qn93D5wVQrLkZB5JOAWrzDxlcT3fhG7sbeE6a0guIBJ5fmxLGCzA3UkrZAYgkL2IBNfQOuK8+n6darY21zbzTxzYDn7QrwKrXACH/WICoztyCcYzXi3xEi2eGL+9l0+6itprS4ky8ADOokYNGx3BkfOAmQM5wDQB+YP9sz2s01qYrWRo7q5tLi6LyPNcxJO2HOM/ZlVeDs3ZA+tXby/0i3iEaWqHZKrEiR9iKcZFrIOrs/8AE5A7cVzd6bO31PUFkMqr9qufKthJE5sjcozRpckNuJYfgCMHBrk9Uu5YIohJFJDbpiGS4yAZlILGGNWOQPVgOM8GgDR8b6TLMIr2KKWS5mTYtumwoLXILRZLghd33io5POa8J1aTbduLqCaGVEURBICsYw2xoSScsgIGQeeR0r06PVk1CznsFtZ5NjqbeJ7qQqkRUbmhuVbO0Htk+9eea2k8sqsyT3EMKPsa4YBYzG3MPmoTvfcO/PAz7gE2kTx7rWZvN8xPMF3wYGkUo20QFD8qk4xnnHWu90/xBdQvZzLLNPaxwJAsaGNGhdmZ4g0xb94ykDPUmuB097GQSNJK0TxRPJbmbzGjEhi4gkWF8MgYEDI9zmtJLvaIYvPjhWVIrmSMAtAZUyR5YJJLHjI7E/SgD0FNSe7guXnNwmoAxzuPPmH2pS5drhiv8IGAQR7816PomtC4t421ECaZEigtWfM0arnmbBICAjIBGSc84ryrTNQkaFnkWGJhFLDbyfKW+7vcMj8mPqc/lXe+CbBLyWCd1e7ltws0ahwY2kVSu2KNPuxY7HHzHNAH0HpeqSNbfZILhrQyEIUCpvihMII8sP8A6w4I4UlvWuwa0c6ZF9lupZoJCj3O2co7oGxMZFXOAOrDt0Nea6BFaRQ31zEBHc286SM0g8/GHxcQTl24+XABXgdM9a9FFxFeaa8tp9n0+2VQwCMYXjguJAJ2ldckhnP8WMbueDQB59e2NzZzX6LMs1nJOirOTuWAiQvCqzSjagP8QyO9c9qUst5cwNdgziJ1ZbOzdN8ihHjkeNYySAMqM9CDx0ror23mhuLe3iuYJra4vBFJv+ZldAZAJbckKYljAIcE5781y2q/alndrMhXiUPHfMGZXVzwtsgHywH+IE8dBigDct7HVobYXFvHvhVJzHFbZWSCBosKjpJ99vmOevIPHSpY5bxbdEuSltHbpEkMdwBBeSOuW8wqRh4WBYdx3NWrfUruCytXd0d7iHyJFkDWsFqjKzvLuPDKT90nrn3rnmlgvEhneWa8khluFmimBklW3QbgsW3oWcgpnqgxQBvXN5o6tbyeTDPMY0KRTTLK1sCNgmjO4bTuPJyck9+0eYbaPfAI+LkNPc3Co6I8nzriJbdm3sdoB6cn0q9NZw3Ntb/bLZVu1gjkgvBJHFstgN6RxKnBKsMndgE5rJ067tpJZ7aZpJrZZnLSzwiTZcxqRE0k3CyqMjaiZb5hgUAegXmpC406FriyUeZZRrcSRsI5A0OCZLdUEatcBuAQWGDjk8Vm6TdS2MkMF41wsNydym62glyCsERiVQnlMfvEHdknriuRunkilSC0uGRGRGY3qAvCpkVZfLUuFjIPQHGc8ZxWnaarNKi20k8V7IJj5Er2fmSM0WB5LMDtiKLk/MRkDv3ANO5fUZLqUmFbWSBZdscP7q38oOx+YMC3l7sZycn37TvYyNaNdPfMbmRFS7lUmSNIpiWWKMEZCZwRgcD0FXIpolXUpJZHa48pYhMF3QMzRlmmjUEtH8+QcAoTycCl0/R7m40kXf293uXdpZoUSIRPFuVIhIyk5kyRkdQv8IoAo6fPdC0htHcXJikleQzIoSW0YbVltyzjdjGSegPfNYF1NevJcT6fLc21nEkhNyy26LboJdsqQRK/+ty33z0zxnFdTeSXNotzpt7A7wLFDHLcacrqyx2z+Y0MfyEQZDDk4XHWrq2WjSWk85zC5tDMkbXKqtpFIWJjmycTTPiM8ZHORkc0AZ2jQvKkdxI016twRbwOcs6xhRh55Y/9Y28luwHsK7OV9Nt3h05Z7C4eMRxPLJc7Wj81mieWGWLLKVdTkdj16VxGk3ptLS78m8iWJAJFjkZ2k8yYcQRS7QC7s2F/hUDHSuZ1CO8ha3dmkiFqGQyOwDRXMjs5NxEgJf5Thu3O7rmgDv8AVbqWJ5YBO8uxo1SeRRcb5n+Vk86F8Lb4AG5vUbjnr53qsWrWypqtri3lgvENxbxxh4rxNxGP3EgOQCu3dkDH1q3AupalBa+cyx20iXLB7a5klRyZNkkPkSqMDzBuUgk7T+WposAvlvBdJIF08PMZjIxjknjjWWHKDlIwuNwPfp15AHwSGRIWufOjvLZkuXikAZXDsCIwoQZABw2CcgfU10CWtrqv2m8t4owbT5jdW8ZihlkcgSWiRsCFjHPoTjOOTXMRSXeqXc1xGVORCQ0iCS3iuCMDavBw4BHPGT25q89ylu0si/aLNFglD2QQwC4uMMG8m2RjujJIJYc9TxnFAFGS8057sW0+LYBlhna5bfDBCz7vOjmxlnzwqdvSlu/NsxebLlLmzlRpbcmJ3dViYrlGiztJXBIJ4Brl5Li9gvNPZ40vEunaUwzOz2tkkZKAKApEjl1ywY5BPNaMerW7TW89w1zCYb+cLbbFW1mcEpJKyryVUgjb93ue1AG9oN2urC6VIFmmS2S3iZITHCBJtw+5wBG4TuOTyaoa5FNpFmtjdXAt7l52a3l8pzAY2xtJuolLRtvcA8cYJOBmk0rVDpVzczeRFfRXNyX08wh4EDhNo8yXG1E2nJxkcEU3U9Wl1aC4t3hha4RDPatCyyCKXy/JZHWQ/vJNpmBHVshwOKAPLLy/uotSd7WYLLHEsdyYmLypPHjdLEDxPFvBAb0Oc45qvrEs8cCNd5ia/ZDK8sYSRj5Q/excfIxc+wJrZvraC3gtjLBNDdXiebPdxhreO0EZIIIlUGOFgucMOd3FcrqNxPMotpNRluooWE0dxIRKU8w/JEisAFQORtIzxjuKAPVPBmoz6Np4CGWNvL87zHYhrstG20SqTg4yAQOSq+taH2u5vLyS+voJQrW8SwT2a4WCcEM9v5YGTbSDJbjIzjjtz2ji2kWN7o3MV1a29uzztvy7sgUCPzPlByORt4HPvW/ZvcW6yxXVzDKt8waGW3VDMwkkYRQ7+ASHyXIA2hSMkUAYuo2MdvcpdWQjtFuW84RKiTASxTFyhTloFO4DJ29811Xh/wARS2F6NP1THly3AuInLCS3juZogkaRkEmIqQpwM5ycYrE1A3E84jgnSyZkaF5Iyv8ApVxbt5RZnxzGUDKAMEbfmznNUzf2Gn3ki3vmM0EMRtLk26vK7hiIoYYz8rzh3KknpsyfYA9c8MeJ7r7ddW7XDysLmaS8sbUCFLxAdrR+eDgbvM3Bsg/uxnk16XqT29zJEFmFteyW5mmjaOMKnnogMc8m4+Z8gTDdeMnJ4rxDwrdWEQaORGvb85DSzAwSMzHewdIhtLKxwdpPQ9DkV7HoWraQXi+3w2CyRbX8xbh41e1XOY2gbLSOGznGeBk4FAHQ28UkWmwzvcxT6lFKbGCa2s2MrrKWl2PM9qfIUqrlWGQQo5quy3bXd00cUVoplieDUIUNwjShN00U0kWcz79oC7cc5PeumtdY0m7DzSmKJJ8x28FsRP8A8ezoLe63sAqoo85i+SNrhc7hipbzxL4dCTLE8kfnKqLLFhbd3I2SXTBgAGEgwrdGUgAmgClPqZnimNtaL/og8mU3l4biJ4WIiuJEsIFJUkIWXcBhmz04qSDX9OmsrrYmnO5ljtofNkVbi3AIC33mlsySK2/CYyS2FBxXi+sTX2l69ENyIt/5clrK8ssK3EvBchWGHhyrZB4zx14rRsZrOW3uJbK8H9oTs8lxJZzK/kLFKTJFPBIuyGEMSdwO4g468UAb2syxwiW5kvJTtu0RrYTLJ9qcbQskjjhUzNETnDjlSMggYFjqVxFFcPPFbLdAC2t7uGNw10AWM6xAKSXjIyXwSOhOcgXZr+1gg1C3miaxmmjRGv0tor9brKifdFE3zwlmEY3hjgdSOlc5rGpXCot013DaWEjNBbzWkL5G9wk8jhwTHM0JQMFz90t0NADUlvLlJJYLq7YMN9xa7fKEsskzlp0jB5UqDGXYA5UlsZqlPdW1/cxxeZdRFE2ThLpVWORV2W0IhjBVIjhQXJ5OTnmoJ7q5skE/2u5CW8rxRamiFX8kHbbxxRsdskUhBySM5JPfNcfd3M73F1cqi2crtbuDKg2vGxaMt5cS4beyMcAfKzHPHNAHCeMYEt5GuPMeG+KyFovszPIdplVsOqZMPlvHyT8xzg1ZtdTubaeFNRgF7ZzW0LRfZNzTPBDvMciqJyyTJMsYUnC7QCenFzUPFN08lxFc2IaOKziiRnWOUzxncxmuJeQqJGmNoYljgfeyK4u6vZ7y4gYRKltHaTRxxxybLcRsWkJxESdq7iODyVwcNmgD2G31m6tby3vLee5mP2eKOKJ2HmbJyocOWb93OFAx67iF7CvUtA8XXSy3bXcFvYR+VcNJbje74DqoVJFLLcSuw3nrgye3PzvpNtPcTafNb3a2saWhS7uSQpdif9ERopG/dIqY5+8dwbFevaDDLZ3awtPa3VuLSEdVcyGdisqLJJwIlYgE/eJBxQB6Lc6nb6rpd68N5NbTm5jHlXJZbeaKJmDxI0eNqkIy5PAIx9efutLvpVlleIQ6RPaRzQRxSOkjTbY41QRnBQxoAOPvEbu5rornTzZWoizbTWmIZGuIYlaNTGzS/ZJBt3K4lkyeckZPSsa11C6N+0d7cQ+TdxoNtuzx20c4ZoEd2lJ3L5cUTfKcHd7igDjrq0vrJp286OS0S5t0NvLEiyzlIG3AKSBJC0yx7s85QnHNcxaeH5ruR0QPFNPJIxitVUQkEly8cBPy4VhnHQ5HHSvQdUmSeWFL9CtwJWt0uECxWk+1dyPcxE4kfYBgjGcDvmsK4F2lhNLaAgsxktpsMsQiWNdzK6DcsWCPlx1bHagDzl/DwPmKDcFIZpo0S52+aZdqn95g5VDKrFf9kjNdv4T1bUPDMqWrXFw6S+bclYk2grI3SIqMsiSYJHdi2OBTNOktQLeJobi5uoJhLcGY/wDHyX5LQAkeYisQo5yAmDyK0fEmqJ5EENvAGvIIpgZiFWeF2uSsdnAYgFKNE7knsetAHpWlfFHWNK1xHtr3dPcvp4mLzKlwkjyyeXFEUcbYRvyOw2gntX7ufsV/tE2z2Nno2v6rarb2bTRzX91ciWWV4kESxyseWjbI5xgtnBNfzG3F1bWOtpFbvJbyQmJ4pblJVlY7pI1z5igvbgAFuSQTxwAB7B8O/ir4i8Ou19pU5drSYC7eJnKTwQy7llQbyXUTGTBGSFjGaAP7tPCT+G/ENvZXMcumyxLErLMrpl5o9rqrbf4Qd4HsuOtehf8ACI2utq8C3UZj1JWe2WB1QKsBLkZYjA8hAe2SQoyeD/M/+yB+1V4x8X6svh867dSAKx06GS7CLMZJdkkjJMQEEb7iqnBIl4ziv3i+Gnj7U/sUWpvcPeXUVrGI7RXjjkVZEjklt4oGfJYJbkBxwwY80AdN4x8JQeFro2Es8k8l3BNHuaU+TbwybTbNDjgu7qQwGSCMtgYrzaf7NHFcyq6Ryp5DQRFJ5JvLtMNqBSUAqrbmVgp5YPlc4zXd/FvxBc6xfWY03d9qMCWoVLY3MjXBZlUylCRE0cLIpPAJQkHNeaQ2et21tDZNCqfatlndwyJMJWmjLg3MhMZ2BshhsJzkBuOKAN2HU/7QtYTBcTRwrHMXSXyZoJiFSOSUlvmEYZHG7G3K4zxTJdOuby5iPlNNYpBJKk1qsbOszPEYHQqcs4jUEJjGADjmqFpaz2TXVk108sZitLeMvCQYJo0VpXZguHV3V2Kj5SW55zW5eX1tZaaWiiuD5MglZ8vEtxNcMyNBDxtEAiKlu6sWUdMUAUIrCaztoGmuYrhwDv8AlDyCFYHWQ4b5Uld5IgyqflZTkda01fzFabzUkbzdtxJOCY1QgNumH8JZySB2BFTaSkU4keVfNitop+hDJtkCsI1VcszL8w6ZIXOOc0Q21vctcwGHa+pOBaJbszM6xu0iSTx9YxxtJbGNuDzQBoo9taTRxpGkgmVViuUJ3wzyKrlQFBV1LEnLcAcVn3p8kI1/G4uoJz9nVW2RuHc+ZMWXhSA/Izz1q7o9lGYY0mZ5GeeW4844CxGOVlMbN0QqEAxkH5emam1e9WScKsUM9qLdzPDLkqxBAV2cf7K5G3IGcHnNAHjWsX9rpeosrfLbyzS4cOZFmLOSzIxbMjh12juM47Gu2tZF1OO1v4EkSCSWKZGnxuinTzUaN3J+ddyHaM4wQBWTr/hyHX9skQRhBOZLFoJdvls484xhAMlcsxz/ALXPORW34bsZtPtBbXTiWO8Zo3Plu5F5Cwa3YyHgfKSvA42gGgC7LC0oikME4eZFlPkA53jcqzHb9yNWBznH3j2qET3EK3VzM/2x/Ie3EdsC7wYQC1WXA/doigMWYAHOc9K6FrSW11BgXCwS2b+dDHJ5iTxvk7QT86P324/Q1zuo2lvfWcqWtyLbYA6pNK9tLJKhdEVWj3Gd8BQNyhcAZ5GaAKNhcQrPbyl0iZLSWbfAMtc3MtuE8qQDlF35O4jAI60kgTVLMStDJJdWSraBEk2M32hZMbmJxKFeSboSAIgO+K1PDV5F5Mdi1rDBdSulremS1M89+zwmNFiuWjVYUXy9zHgZz1qEWEun3otIVhZjGmofao4j9naEM8cWz5sM5CsHHYg9qAN6w0u0vdPtIpJp4lEH2mXMcbL5skUcZDK33EVgwzxnr3qSW2hWeCS3gt1itVkeSRY2Zbkxo0US7MYZyY8464AJq1ZXFuAJIJHZmjRoZUCpaoQ37xJY3PK5z8vUkZFWtQaCeSNR5TNbkT+TzGsRYjdcN5fG0guAp5AOeKAOH1SyS4hheO2tt1yk9wscjFP3jpEFmkVegEfmBM4+ZDXK20Eo+0iGeOM3CorB49s4nCbJtzsOVIVMMvG3BNdrqX2S6utRilv0tMKtuLnlYo0khV7OAKQDEAMlWPDFiBzmsjTjZpcwJMGaOOAyO7bMt5capGFH/LTzNgHHAJoAy4NHaeyW2uGaNyds8cPlecU5MREjkN5Zk4yvDDgZ4q/JpEYtrVAxtb1XVIkIA2C3clorqMH50YMCBz94e9af2yGe+bVTbCIC1h82OX90jW6KiCMFTklFCkdwx6dax9Y8Y2EM0Ft9mLxRedmdJVdxcysvkoCTukJV1JOOp60AZF3ZTWF01vewBIL2fmONsQ7t4d9pUYjj2uxweOcHBrjr0rbMLlZngtjdzxosLotqHSP5vtGcHDJHww+Xp681PEfj8abqbxb4GlLSrbm7cLFGJIAZYnkGQJtwO3dj0Haviv4o/H238MRaglxfzsHmliFsuwMkkcMsZIQkByCRtx2JJoA6/wCPvxWtfB3h66hkld1ME5iVZYnVZXjk8pGBICx7pME5AwuT2r+cX9rX9rWeOa8020hsmvmglSzFvOXSFckO8oQ/fJGecjLYz6z/ALZH7ZT3pvNI0PVr434SS12vLlDHuyWmiVv3TAZUA44A9a/FLXPEF7ruqz3t/fXF9JOHMhlJL7XJyihjgjIJB6YA5oAl8V+LdV8V6nc39/cGS7uJC5jbBUAkcyZOXbA468HHaqunW0lw6BvtC7wkfmQDc0ZZtpkC4zs2YyOpzx2wunaV9vxJFGTGrCESbDv37vlEhxjIBABPBx1r6p+G3gC3RLO7vYLmSWZDDHGSPs8pcsIpFKodyhwe/G3JIoA9V/Zy+JHjT4V3SNaaxe6dYgxy2rQh/wB9JhsblY5YsSFPG3nnnIr3P4iftTeNdVs57DUdTmgsYUCXEc10R9ot49shMUczsGdpCxIRVI3HjufJ/GNzo3gDQre9v4VfWDEY7e3jIMIDq5gKkjKj5TwAeQSSMivhTxb4i1nxDdNcXEjBcNJHCpKxxI3zCRUDc9SMHnIJ6UAe06v8Z9c1u+W3tZGjhuJhBsIxJKomZlSRwMomzhT95cenT9mv+Cefj5tBu7LV9TtXjht7oB49sZkuriMJtx5jneoVuTjPANfzrWlw6yWyoTK6yRyb1dwyMrHLMpACjHfpX6V/s0/EWTw/pd0t5OYmku4I7aVi8HkH7zyPIZdrRtkLnBIK9MUAf1jeJP2pNM1CwbSkv4pUNsQlnJKMRCJd5jEw4jkUHceQSeBmvkL4v/FGw8S6RHZw31s8DWcsoVyCWklwjHf2AMeQzEZNflofinqFxqrh9Xt4YbzyGJhlLkLEIjHLEIXUMpLFGwvIYE5wTXN+KfiHdrdGWG8lhjnjZJLFpDKJSvJkiXcdkWxwQp546UAdj4jjs5Ndk3tErJK11JdEFLqZGcKGDAYypTgc7gc55r60/Zb+JeiJ4wigvdZewktGgje1ngRVmhhfcBvQH5mkwevAPavyh8QfFeFzdTSRXJFlJHBFcPIQsmWYyEkYIUOMZ6DbVD4afFK/k8UaZ/ZkkiSPqAM91FMzqIZHUsHPICKO/QH9AD/QM/Z9+JOg/wDCKWEi3cAKKssWy43osTHMZZlY9z0PQHHHNfYVh8SNGvYz5lxBJKSsUwjdC2CoAUynoOnJ9a/lB+Hn7UeteEfC+kWs/wBol/0FFIjEiAyiMeVK8wAWRSi52jsQe/P0n4D/AGwL7VJLBpdRu7E3D+UAkoZXgfcrSCM8ysJARwCeO2DgA/oG1nUrOa6M0c0brhmTaqttQ/KzTYHMIx16E9KryWlpdxbGVJJpo1csoPRQNrBR90Er9RXzp8HdSn8aeHdPvri+nuJJrXaFeQK7jIP7xd3zREEnoBnPevqHQtJfT1jR1DtKpCOZHAijDH5MBRjlWx04xn1oAq6LpCrNcDEcORl1UZkJVQIwvGGBA5J6Hr2roIbZoZjE+1YiAwJLHceuDg4B/KuuhtYUjaWOOMB4xGzKGXAOMsXCnf8AMO+D83bFcxq7CwAaNkfdukLb1IVmz8pVCcIPrjNAGbf28IlQ7mXYCyAMQo6qF3Acj9K53UCEib7xeIFn2lnZkzwUZj/rMnmql94rdWjgDH7zmQiP+DGS6nb93J6549a8517xVJBBJLFKipDIfMjZiZ3ikBKtgH5x83bj5vWgDT1XXNPhiuBMgnEsa7omJhmLDo6NjGB1Oe59K8h1C7t5I5ZkkHmSMyySGRAyM7jbETnhsADPv9DXK+IPEE97YzCzaRLid/LbeG83597oI8/6sgYzn0/LwRfH1xpl3dLqF8HeK4aNo5oliLGLAKskh5UNjDd8cGgD6Kj1dI9XgtAjwgtCq+YmTGrMPm3ZG8lyMDBznPAr7N8GG5ik0kzrv8xEmUIQSgwMHyxkFCMZOOMmvyP1f42W63lrOyRpNbXcKC7kVY2SIkgxqEPzIVbliPpivsT4Y/GKGW10mea+aHMDBVMjSS88KQ4JBUjGMccj6UAfqLol9JLE0bBMpkttz5IUtkYBOWbbjOOnfrx0/wB1cszdeTwxy2SBwDmuC8E6jaanpGn3UMqXH2iCOQShl3Sl1yR15br/ACPNd1Htl4BHyOdoPBwDjBB6HIPWgB7EnaFYknJ+6g6e5H1/KoyRsBzg44DYAP0/OnPIASB1zgBcEgH/ACPzqJ2AwDlwSQuRgjgH+IdP8igChctlGEhwB8uByc5z2HfAr8fP+Cw/wvsPil+x38VdGu7d3uINCuL6yZQGKyWoaTdyPl+77dPpX7AXZAV/fgYBIB69QOmP518v/tN+CYPHnwj8c+GbiJZP7U0O/tozhSYXltpBvG4jc2TzngZ9MmgD/IZ8RadLpmparpE8qobS6mQGRSzq0UjKUH90bR9P5VzR2vMDMyk5VgFblgADuIHQY6c5Pevpr9sP4ayfCX9ob4leDb5XH9m6/eiMuwMZeSZyArISG+Vh+IxXzfDaRyKj71Zn2qIgp8xMYxt44jOcc9QfxoAdbMIby0ljhaeMzq4DYCxlzt3AtjcPccdaZqN1JLqUyOCfnEa4AA3E4y+fuDBHPSpbiCWRnVIfKaN4gI2YqjFBkyIAc/eI9hTpzkyybkFw0nlys/J+bG/avQ455+vpigB+p2wjFkqqZYpFjVxG+6N137giZIBAjBz1z09Kh0/ybeVmYDasxMaOoxt5Xa6K3OB25rNluZQUCzM0cLqVKk/6MQCGwDzgk9PfNAmjnDSMWCs7AMwOWk5ORxkr79OaAJ71FkMpIG+OQtGsQdY2Q8qwYchsEcdOePZXSE2iZ8zzZmfzldsK8S42sXH3WB/D+dUnuIguZGYgE4IJOW52hjjgfn0qpHcySmJmOwyLJHtLBwxJwAhHQEY/H8aAOj8208tUsRvl8sGfzWViiuPmK5PTn9a6Lw5cD7fbospDxMeN+yF/nBUYK/MPcfnXn+HkjkdAVcBQyIRllVgSVZesWf0re0qeSG6ikgj8x1ZRhVLKB6ZwOQDz6cZoA+2dGup9T0+3W58m3KQLE7wgkLC8pMbOOrAhhyODzjiuk0yOZs2cr+WEmMdtcKV8qIJk8I3Lo0g3g++OK8K8PeJ3mt/s92UEIjijEMReGYvG/wA2yckhOM8YA9K9Rtby2ngtjbRNEzBdgefzWCxoQF+0cF/90qOPagDt7Se+hkWKWNJrmW5neK/t4wHhwxWaRsf6wAZC/nTbVI5r+XT43+z2x8541uHKrNOHA8u5Y/dfew2kYOB6Cq+m3yfY/NkJgkt/tdrdLFIw+eWMMjxwxZ3J5wPPQA/Q1Yti1xZ27rJ9nu1P7xQgkS5YzMQoRAS0u3ZgZ5HPYUAJYyzF7uC9eFYWCJHBDtwbqIloPLcceSyYDFuCOtU3hu5rdtQnu7GR7SGIg+VGYrWJvMihhO5cbz5bcjv35FdHd6MtzO6aVYSo7mCSK5VWRIkjhWV7No5P9WwjPBPcYp0Xh9ltNSmjQ3EGFWCJnDGG9h2uls4PyyNhpCOoGaAPIzpNijT3ExZVuRJcG6nyN7FfLXZIeIoGcEAcAYAxXNx2VxcyAXihbSJzFDFcqyRIMeXA0hRflJTkseATzivUdS0xotLY3V0sBWUs0E4TJZnGLdoQfl/elsqOAQD05pJ4oGsLZmtJ2WRQttPLAXa5jkURyTyKBw4wCdw5z8poA8PuLJbeYq0nmbFktpPLfgJsXYkZP+sO0AZHpzWva6PJZX0V7GsdrZ3MKrHPI6XBimlURFRFghjkZIGWBNd1d+FoVkjMlxDObtXY28QDIs3y+SLfcAFfPDLng9avT2brLP58sF19mij8jTmyv2SeMl5SiwghHAI6njGD6kAxI/D92TbajczK6qsc0AiLxwiRT5eRHs/1hYE4YY7jIqxLpZkhunubN/LnuZws8iBkmmjdt8plTGyQsCSMFcnjtWlp0Sxyq0yTP9sgUi1SVBCt3H+9VZ8MTIWRgSwwC3HB4qhPfzgG2eYzLGpuJrYXBW1IID+TbgD5WQFQ3r79aAOLvdJ8yaEyrn7K0stqlsMSMZ4wZri5D4SVTJkjHI68ViS2t8ZjLdIbq2ZVis50IeWGBXE0TFEwWbkK2Tn5cmvW5LP7Xpk1x5LGSRIVX7Ojb7Y8IwDsP3kRYNjqT17c8PeQxaYIrgWgtkjkZCMyobiS6yVkYjIVTnIPTn8AAcxLPdTNE/nvMwum0+CKZUjjMcYKyKzMeCuPlIJLYHPWrhSOJ2RViupIUgQCRWRnlkw0UbLHJhmGDknAJH1qveebY+XHcQCaJle92El23J88DSSKOdsZXBX73fkmrcb298v23U5PsT6jHLtm2mJiYLRPsnlqRlJg33zlQWB4oAqNqG/Uy947qgfzb2GKGTKBYP3DBGBAVZSeBlsDNY5uSzsVmiBM0oaUkoJLdidjSxlMhiuD65P4VYvb0WylEvVuEaKYPfbpCZii8o43ZVlYjGevUdjWNDeTWMMXlmOeRrWcyNNbq7s5PyyQFhmTKnJLcjdxzQBdkuzZuiwtBcARGaEykoLcTn7I7xrIMh8JkdOv1q3Yx/bVeOXEISGR4Wk2/v7qHgyB1J3HblV557c1w2oXbNGEmxLcOIViXYVCRMiP1X7qiQkD6fSrtzrBtvs9pEjCP95iQsW2NINytE2fuq+58D+9jrQAr6hdJFc20TRvHLfsIYUyWitYhiIOuc/fXHTPGafcPbQeQX+1hgqSTLEgDvI6AbImz80PXnsBzzVLTri1SaKZ4I54o4sXJSTbOrsmYZW4/eIwwTgnG7Bp89wsrC82hy8S21vAu9mg859xYAdW3Egd+nagC3cT6clrHHYfaUeN4UliZUuCsjvibzVJBRcBe+CelWLaRzcrCGwXDBlwSCUTeQCowiYPGenSqklrEJLoTkwxy+VHdCPIaOWFA0bb+5YHkDng85zWrbW5tYxeRzOjXDeUiRBJlaIwodxjA3biSSQOcHPFADMhIWn2eeqpKLi1aN1NuJiBCxZGGenb9KltrS8DTTTREQg/aYnhkEcsEKRJIUHJLoQy4Hoau3VzcxNcw/ZUWa7hRc+U+GRx5iNgfwlCCO4BHfmswTvbWz2xkA+0NslkeMyNHGyhQind02gA9KAHS+ZdCVbi3KxOqwvcKG3KJAGWNweNvOARyQKRrRYbc+Y+SPLSJVwxiFuqjBHbgj65qmxuoVCJfBbdwJS0nIDou1lK4+YBxhfQAde+fHcrKFK3TmcSMk8TNgs2CfMIPTCKMeucUAa7XQjjnWSRfLYGWSBvuM68CYEfxj0PHP5Zly6oLS7hkcwlW3hyBukB6lfdQfzqgm9lZpNx8+Jg8sqFj5jZZMKOSDweBgfUUxLJn8tJpWXypEdjz5OxiuTtzz82PfJxx0oA0p7iYBZFV1gaPdIEKlHBbOMZJZufxzWvp9pYNp9xIJJA8koaGEkpM8rksEeJv+XfJzgZPqKHsbRJc3EnKMozEgVfJPK4jY53Hjnr3rcs9OjjjUw5keYO1vH5TMZSXZAQxBw4YHIHTr2zQBiXSyG3EMzmGWBtqPuJ8tm+bytw6/KSM9Bj24fci3msiyWbLNHAWLsdyNMvDM3rlclSPbvitGawu4ZzDiJ5oYvOZVUyqzSEsN+eoGcEnjPBz2e032GKVL+O4M07I6KAisyhQpARuDBnONvOPegDl9IvINPvraSLNuryQt5hZvMUFgWY4Hycg8mv6av+CXHjXTpJINKa6t1FtPZyQ3M9woWVZTEzhME/vd+eB1xz6V/MRe6ddy3RntYnkRz+6REJwdwJJGMvEBj2xX6rfsGfEO+8G69YxTXEESRSW7mMgu32hpAQSY8lMKEIU8847UAf6D3w80vRtT02C4iRJJPLgkScsEYuVVjlSOHO45HHT3r0WDStO0m8d3KH7S4jDT5ErhsbCqgASLk9ux55r5A/ZC+IUfibwVpdxql6hlubC1mkkQgxvdFQ0bbujEKCMEgj0r7Yk+y600LW86GeG4Dv5wVysOMDyT/ESc89u+KAPOvih8JdE8beF7vTZrKy338UqSBVWOFpNrLvfcf9YeuBxk8g5Nfx3ftz/sbeLfgl8QNX8T6XGYfDepz34upViRpLdgzSYATrGRj6545r+1nXZprPTnhndxEuUjRFBcykEhyyj5QMdfxFflj+214eh8T/AA3126vorS9KrJAkU9sditHGyMJXwSZDxg9MigD+NfR/i3rHhqLUtNMiLHd3KWwEDkW6ZGwSEKNpZRyRzyD74881Nov7Tnv7C/t3uJJhczNcQl4iyvulki27cMSw5PB71u/G/wAMv4A8aa1YuIbcXt7N/ZojLSW8Yly7sI2X5CodvmOB81cdNa6XdWEBjntJV+yxmeNndHVSuJFiZTkO0nOTxlqAPS/DXiBtXntPKhjHl3DJdywJKsikKQTCXfah5BI75x0pfEHhWG/xHZ3LXBuZJHnBiWNF2Fj5fn7vkcDnOOWGOa8atNVi0ieKztHvbK5R43a1EqyQTK6sBI7sRyPlwAep45FdfYa/HE0keJYb7zY540GTE8Upw8sqknMmd3I4AGSKAJ7Tw/NpIS3t4oWmtyzLHcnHmW8hLE7Q2PNBOVbjOeK6R9cTTLEC0lSO5uHYXpO8YAQI08ezPzBTjGMkiucutWv9Vu54EmOEGZJ1nRpo44+PlJxhfYdMVxw1Wea6vLVX229vvlWaWMGCdSQP3krcrIWB6cZPPagDqrnUtRvpTa2n20CCOGYMxIM67gwmVHyHOce/ektdZSwdnlu0W6t5maGOAyJGjkFpRclCRvLZBB6H8K5C98bTK9peNM1miF7Q20KJ++RMojuxHyKW6FTmufOs2ceqRNHGI4JVZ5JFkEsU8sgz+8Dcr85J9eOaAP0r+B3xEawgtHvNUntUMYltbePMS3NwWV0jPnruCkZwRgAA1+pfwn+K8d1ZSW2uiaESHalyk/n20ZGGMflk5xtIIK59a/DH4M2D6/5k91eoPsrZUtvkvHQ4K7wwx5fC/d6V9T2/inxF4ZuYYYLjZCvk7AWnMku4FnlC4wAEVuPbHegD9v7DWrfWY7XULR4odKh3zW0P37ieQDypZXJ5848kdhXa6LcR3Ud+oe5ktQXlaKVyHlQD5kTjJmB+8R6dfT4R+CXxo8O3ttY6Lqkwd2ijWVU3Fj5wAVUYfckLAADmvvzw5pMOreWfDzSnZBFIIHjAAO7bMrSv8xbB69H7ZoA1Lae0Fub1XuPPugrhHdVMAjACrtYYlfyyDjqT7ms3XLm/niW9eeW4QstuIXn+ypNg7jH9mROTjt3roIfC+qy6pNp0sk0S+aJ3nRFIBHlgbEAyrBQ2B1459vWdF8CJczq158pW82wyTxBmJVAVkVAuEXGfxHSgD5p8PWHiVdWeax0+5EkTus6SEbDHICYpIDFjJD44BzznFfQuleD/ABJ4qNrby6dcS2RjdHeZJklTcCsmfMHzOpOQV59OtfSvhX4f29qgmlsS7LKjMV2s0qBcs4iXhkzj8zmvZdGgvtIMlxBpQmt49jxxQRrlHYgFcOMEEk569OtAHwbd/sufEW4a6vtKs3852ikB5jkmtVQqsTrgkoO4xk5yPWvP9Z/Z/wDilpeoxvqGkXRtRl2uLOzbaV8so6NtX5QykoSQMZyeK/ZHw943kSZLS/0uWzCIrAn5wVb7pbHzLnsOK9gsX0rVow7R27CSPkmNXDIeBEEZcZ68+3saAP5+2OuWn2v7TBcWsgaC1kilUwMzw7otv2YAKRtBbJ7j1IqO/wBT1pFW0tjJFJI/mT2k0iAcKDEpAPIwT0+6x3DIzX7o+K/gj4D8VQTNeaFYia4fe1zDCsUqvmXHReeGX8q/On42/s03vgiS51vw8rX2kkTySRyRF7qKM8pbiQE/uiRn1GfegD4sN7O9xBEYXYJPuZo28yVw4/0gXCIMl07t2z14rtLOGwmuT58F8shZL7zo2ERKwR/ZylmgyVPOWx17DNUYLO8W+RJY4LeMTqVihQQhU5JuZ5RnEgP3gNoPT1rvbWxsWu7NgWKxW0n2d2kEk8YebIa3RsAgHP3ulAGHb6ZLpwtbmO+S4+0pI8ltKzCeS2m4gChubeZfQ4PHtzFLc6pb3cy2iyACzjxHdHDSGRNlq8kTqAZEYknJ7c8V0LiMXs9vbMkq25jinuZDHvhuMYjZ2/5bruyMdicVNdaZLd6Thz5U1w/z75HV8FgpAU8yqvucY9qAPNrmXUNQmRrm4V2Y/v7VCkcTuVLjKOuBEQDg4z6VzmqW0TwTXkGoXcd1LDNDHbRwruKRFoYcuoxKnkzOdw4BjA64x6Lrvh+G2QT3svmXCW0LmNWDTQTO2XuYXU7Xg8kfNnp/DWGLKGSCGa5tylm8aRQtHHuNvKApiYyg72Rt33cZ4PpigDmtLtp518r53doTE0UcZMEUioCt0p6u6SntyQc8101nomry3bJD5cW4SWhEkKmVIpJS+GkcbVbby/8Ad7Vq2NgYJklt4nhkO8wwZybbflkaQZPmA49e1dPcXzJDFHa7QksbrcSW7Ky+Yg/ezFvvI7r268cdc0AchPpawM0E7BkusqvlxB4rjUWkEUdvEynP2jOTub5MDPSuXjtkga9sbkSWp85pbmFJPLk+Quq7f4cp5bEeowRXod3bNJZfbmkNtNFNEyRI4jkltlhMTMcnCMGw2R83P58O9jZ3ast080oaQyozCWS7uIVnikme7LYOMNORjq3AyDQBnTPNaJeS3V9M8iRrPbFY1LhouGs1Qfeb0HfmuOuNbt5royahbylLmGS4jKRRxpJKmLWGGc/6zCL8237v4V2OtW0NtqF+YZ3aJYIJLXZ5c8gjhwGk8tzn7Q2D7mseG0UWaWrWsQUH7S0d0kf2pXuBthit5GPyqZvXg9aAJE1HS0vW0lYIFXTdPtojdSkrFcRzw+ZLNGqj5Srfjk5qSJog0c8fmRgyrLYSC4DRywn70jLnLyy5Xcc8Z5quLG3sHmk1Q20k88EFpcRyMsMS+Y4VmWVhiPEeR/vcdazVu1tgYpFitoFEltbxDJKIuDG0Wc7c9unQ0AXluf7NudrNOn2hZfLkilJG52xJagMSUMR5GerfKOayvLSyN9amWW6kv3laK3EHK2yETyyPIOFUD5+Op+XrUUqWstigZZpdTimAE8Ep2B5l3wxsW+ZWBO9zj5iMZ9K9q97aW9vbzwv9tuYzLNLH+9jWRQ6QCF35RmRG3J0IGaAMHUv7UmuobO4uc6fNulgs2fjYi7mAkHETcniuR1lfJhtitwlnunWcsT8jsjFfscSj/WLsA3Y4Gea7+SAy2aTTW4mZJ7lFskDGYlU8twkqt8yA9xXJ65p89yd9o0aWsQkNtaQRGR2t7a08wxxuVO1gxGehbrQB5Ct9rVzq8c1pNFBZRT31xNFPdlbR96bbbyvNUebAeAAp68HmqetLfQLtNuk6XKOYYYQzRf6WoF35m770cUYyB2J45FdJF4U1aeW2s45Az3SMLe0ffJIUhl8ySKRmUKCqYc7eMnb1FbGq6VLpF9aLGjRzSR7Ekuo1Xz92DMY5WOECITkH7x4HNAHlM9rrMFhffY1M8R+zlZHn+ZzG21g8pGdm8EspAIX5TXATaZcs10t8ImjmVru0urCZmaN2UPcW5jAysYZvmHU17Fq9td2pntlaG5jgyHt4FVnlhEZdmVWYYZnzlu3SuNT+yjaLNaWRilN07NLcjbGkixBXhb5sKHbpnjK4yMYoA5a1vNR0/T3tJ7iO8guPLiklhgkNzbyQnzB5js2WkVOnqfwrlPEWoQjTpTc6bcGK4kVpp2Xf5tjjyyRuwRMMAnPPJr0OEW62txHCJYLhk+0y3cwCv9pLlS21AVG5QSvqDx615L4m1OO0tbuC8tJZpirSJJuLpJPLKxieAx8g7QN6kd+aAPm/xXqTx2Gpw6HA9pFceckrXYzKpeVStxFx8oIUke3PpXxN4ssdTlvDqRvpLlJY9jTuCqSNny5oPLVs4KjOcY5654r6w8Z386x5uJLiS01EMZpYE2GOMhxCduAYQrjBB6jmvmjUbWO6e4uflEcJaJGmkIUSRqIRLjPzBl5HY5oA5uOcCKyguFhIeFriNFUqMRhlK5EmUHHGe/PvWjpySxxSR3kMkEBSP5lmWRpWaQbJAOu8LjDe5Ga522ZoPtcbi5aKEmR7hIkURySCQyRowyFi3FcDjpmt3TXudQ09M3EO9EljVGO1nhJDYmXqxC5AYcelAE02pXMF99m2S7SymAx7EEtsgGWIJG5gc/iKuLYalqmpiR7qTT7SZEaE7zKbmHo5miDbRt9e34U6602FobW/u5CWsF8sRbyU8ggFY1durnGdx7jFUJdrWFokMdywlmGzZ80dvucv5rfMSDt6jpnmgDV1vw/pBtFk+0i9aJt4lEiqZlQkL5ZRhtZWGSOp29+2LBCGimaZykVsn2l1gAMErAHbcSRtyZdvXHpWpqESWaxzQ+ZLYpHHKxROIm3H7TKOMsSxJC++fYEM1hFbas8EfmSSQI6Q3D5+0RsMgxxjlef4cdKAMApHfTl4ZEuHSOIqzIkaReZ8++OOTG5vk5/Q1r2lq11O/wBinvIryOLDAYtlVgM72JPHzDjPXHuaxNMMF1JEbiHIZGMUaIziC5DnLHGC0ajHJ4GeldDFApvI7ixuP36o6TtcTDDTYI2Kq8GJlB/HGcUAalh4i1K0kuEW6S9ubB1UQON4EYAV3kKjLyEtwRwM89a+jfCZS+soNQWwiN5bRwSv5cgWVI5XG6VYwuBIGI28dQB718taLbxjVbNElZZ7xXaaJWRhcyeaSYlnOFVQBjB5I6dcV9U+EtYhaSKzspDY+TcRWl3Fc2wEbyvwqROB8kQyAcjBzkUAfXvhKHSJrWG5ed0AtYt39o+WuJJHVfJLKAcb2GeOM8ZNejT6bc3cEFvLMLhEZZ4hayGOfYp2mEITuEYAGCeSBmvMvDOnSW0aER3UzzxLHLboI7qCcF+JV3D7qjkEYPy+telaYt5JLJLb2cgjW7gFvKYzGAA+2USknLHDAjAwDQB1Wj2V012kbQXUM67UiiiBZZrH+GOVSCWkMmPz57ivQPC66VpkyxagkQvFEgaQ7RGk1wzI5kA4LKjd/Ssjw09/JrlvYrdTurSszTtsMccSYeWLDJnbgEA56D8K3NUisr3U2kS0hjjtZBLII41V5EjlUPvQ4L7h19jxQB3U+gaVa2B1Cxktbgyb3kmm/wBZJIQTHGnPyruA/OufayufKktbUNH5kMSyRPE04uYSrySGGaQgxyqd3OeAv4VqW+raVdWkz20tnDOWmWCNZ1WIG2ZSkLwseGIDZ+p+lV28T3sdyqQW00Bt3geYOY2Nyqp+8WP/AKY8EZGQN3PFAHPxeF4k1OZZ7hnto3huZQ0bAtPhcqLiTJIC5KumVz0rpfENzpVrbXU5uRuWWSVQWJl8xWO0BlOJAshjzkAkHPNcm/iF5ILi3062mWR72R7p7k/u47VskRqH5DRjdtOcGuB1LUnubJ0RZrm5MjywpKpheYsxd3Ef8QwoGOc9cUAaqeItNgkkvxJIt0PL80xZYOY0jSYxI3LzKoJUA4JA/HXt/EdrYS2rwyuUuZStlDJbusUy3bhZppUC7oj5rAMTgHk9K8ivoJ7q/K2sJS6mP2hzL8hnWBlLiGE48soR14BPXitiO/ltLfzL6yYMjLFMqMCIg8ymBHkYkM4IDYQ/XmgD059ZuktY3kuTN5LPHblZRKYI2QmT7PGh4UNCnPO0ueuKy5L/AFJtLhuWv7y2+zxwRXVrfSiWK6VXDZtZUGYQzyRqR6NnsapWF7Z3Z+2FHWHzEVbVisMbRXK5jSIseG89QMnhi2DUn9iXMLTzS3JubeAwyxwTsJ0YyO77SyZCOhEOAev60Adxo8MdpBd6hdSpbW1tAkxsQwZri9kTyto3nAO5k8vaOc4xXM6v4lS5vI44o9Pju7u+itoUBYW72UKiWKO43/fZmAGM4Ytt61a0+W4v5UU3D2T2sQkaZo1fyQ6Bjvjk+VxvaPAPOOgqtqmkPcRBmtLdZSsbpOqhZpEtsspljfAijLAHK8kHjnggCQ3MTQ29lZSLZ3LancXs9tJtZNmAtyHkmwFiVM7QO2SKpW8Mkc1vc2f2KRBf+c6pIwikWEgSWrbRmF2i3hT05o1AxFbq9kma6mgEZtQqBD/pe1JYNvTyigcE5PJwMk1HGLSbSUkhkjS5tmCajAX2yI1wxW3jAUAGMMR/tDqeKAJriTUbyKKeSEmOO4SKBx5aSRRZnivGRSf3sXlGJWAycHnFZ87eUv2bzF86KKKSGdlMJ2O6Mybu8m2RSAOa2pLiKFWVrlGkVRtt4kYxo13cJI88Stw/QK656E9qwNXilaeZwr+dIiWEUtupMGyFIGa8dSNschCMDg5GAR2FAEY8WxWcMlnE8ti0gjjnmcM1xa3CSRhn3xriVCsqFSegIPatnV7zS5Fnjgjt5J4ja2TuGkmgjmuykkksTryzyxFgccAnmuXhsbdWhha5aWyuVSSQFdqXrIkMJSVHbKttEhbsAoNXdIurd7i4mhtvIijit0keOLzYPJhbyvOyT/rg2MHqOvSgBbrS/s863UUktxZmxRX3IBHBM9wheFYGwGtVHXHAPXNMvtGt5kZJzZTwpEZ7yZwkU3ko4SKyXA+Zyhyh9QBXTS3CQ28zwRrNaRqHW3mcLcpCQd06J1dQc8AcL1ycViXSoxaSxW5vJp7TzGMrr9jkzOpVYVY43rg9T2OR1oA5+0sV0GC9nkt0YTwzHT55pcMllIpilWaJuCoY71X1UcVDZMunaPLGshMKTPqCviN1kcqoj3AEtGATJtHcD0IrS13bHFLdXMojluf9EuUbM0ah1LxRxEdVKjBYY2np2rk1udJS2e3a7m89WMDBI2Cym1GIHjRfvhg3GepGKALusraNp1tIWRk2zPm3BaUQOBIm9M8uZQF2jsc9K4y7vllWK4a3nhuLSIwKiIkkSxopch4RyXLct6ZqESzHVTeWszpbqFkso5BshiSOUxuLvzDyRKhDL2B5p+qyahBBLOY7dIpXggme22SRMkvzefG4bKTksFc9jgHNAG4/iOylw0kzpBPpkMU8twyRhHb5ZbXIO4FmxhRyc/kzw5cRfbr82Tt5EGmSW/KsXuLmM5icKemHYAbeCa4tdGsro3F5drDBewPGsVu5kaGSUsqy3Cp0DgdFOSO1d1pfh++tpGvU1AvcvDHFZG3CBI8tskdIVPOJSpJagC/ai8S4hvJopY4JS+94olNzHJ5Z823eJuMBTznpnP0orNfD+0NO8uWSA7plhlZWEShP3bXBOPL3A8JnIrUxey3d3ZrdmXFwjyu0TNJbzIoVpPMA2hiwO/rgHnirTPq8OZ7NENlcSJDdmURvLcyIuOHOcx7c8jAGMZ60Acfb3I2Ml1p4eaFhE77wok2ImHHmMpYEEYOOcd+tFdH9gjBYyy3ls7HJhFsZwgVRGAr46ERg/jnvRQB+62qeKF0mSGOW4iMWxlYLKJREjsHMm49YyPu7c8Gub1fx3pUUZg+2GC7uXCQFJYZFbeN6TKImJZSMg9wT82K+FvG/xt0u0kv9MA+zzIJbhLlp3+zzImUMSK0hCEgA7doIJ6V88aZ+0BPp18jy3ET3CmIiaWeMWtnayuW2lwBucgenTjNAH7AeFNTk1d4729lWO2hWRUilCRzsFbAlUOQSWPQ46GvTrv4m6HpFu9rcRQ+fFbHy0Z44Y1KqwjZZxkMcAZUHrxjpX4zah+13DMBBb3dtFd25lspbm0mCBlIJjl8hGLSqGBJIXHJr5s+Jv7b+h+DdHu7ifVLfU75WS1jV7sxQvI+SVlVHJB3Htyx64oA/WP40fF7QbTSJXuprKWa5hvGlWO5EUyQspBVkDF2IYgrxg4681+JHx+8eeELq0ntJTYagur3c0DfaV2rsKsGhjdm5nHGSBkEcc18HePP22/E3jvVryFJrrSooppIVuVkaOBrZiA1qiyf6wbTlM4xjqa8DvPGt94iurddV1SbUVN09xBcLci4ncZPlRwxOwWJ8D5vU9zQBy/jHXILXxJcSWFo0Fk080MUNpNKZN0LFkZWkXliijC9T0GSK1k+ImoQJZS2F5fWsvkM53sqXU64x5WxSdw2g4EiJjpnmr2qx6LFGNUt7q4juRE0aoY4VkhmTLF5oTuDMxGN4J55OK8nu4TeX0Eiy39zOigllkBctKdzRiM7VWQgnDKSo+tAH0D4V+OmorLbxi/mjWJp1bdPFAd1xtQGUMQMpknjPTjnNfT3hD4xWFzALDU3eXUrS4hWO92+VAykZiX7QQBLuQ5Ybj3r83dZ0acyp9nsjJbC12s87nzIZS2SLhkwXdQRjaDnsTVGHWda0qK3tDLetHZXXnHyfMkCGRQQAxHzKMZBb7vTvQB+0Fj4pHiKVdHtrm0toImF5c6ja3CTKFaMhhJCM7gzZGFO4clgOtJfQarbXtjHbyf2jo8ssssUsSSLI6243NEzO2bZWb5QWXb82enT88fhv8VbnTIYTeQSiGQeWlxK4gjkfO5Zrk5DSXYboi5BxzX398N/irpOt6f5TNFdQWX+jz+ZbqJvMuEwryocGVWYEAcBex70AaNw265uNT8m5X7OLe6bTvkdbYuPLYPMoxPEFUMQpJJHAJqrp+pSaraXlj58kM8E941xKzu5vXuAERFh4aGJYyDleB354rrrq1tZUtLuGO4tFclr+4VLg2NrZp8+6WB48b2AwNpYL3wKy73To/s17d6dFdW/2ghre7fZJOBOyqghbADjaQUUZBDdTzQBhm61HRo3g0ZliubeO28y5Rt93dxOu3yLa2u0Bl2scMRjI796yLuA3t1f3Gr3MSS25RhbsLi0LlArvPbW1oGZnUOdwAxwcZrbi8PalFd2s7CVtR2tqEks0pMQTBUK1sSCl2UU7hkBSwIBrK1SwivZi1pY3Szu7XN5bTXM9lJNEinznaeWPDxZBYYIZ8YAoA4rV72WzubpITatJcpFsefegktCA0bwOFyysMhyfmBHqK888QRtLAZIBbeZCGlSMo5LRbSJoop3G9owxym3Jr2C80S5uIreVBaNaG0l5sz58FrNEDIsEK8sQw2hs4Oc5UV57Z3YtzdPLbSiCO4WNRLZggzsCFVUClkhLk5yAfoKAOZjkefS2hTS5ijW0eHZcC3kwAlwm8h5CDkbRlsHOMc17L+z/AODrfUviFYfbVJhZ7dJ7VY12NNKVWGWcS4Yhic47d8DmvPVWeeW2mtLRJJWeaS802AhrfcMlJZWdwyp8qnaB0BGMV9Cfs7xahrPjnR7pYD9qhukQW0dqiSApL8rxyIrGWNQeA3QDp6gH9eP7IXwz0PR/Ben3Y0y1VxY2qxGFlYPKIwGZ1TPlfNj09fTH0Z8U9Nt7vQ3hUNAyRsGwsZVoypDwg9GXPB7kMc14V+zL4vNh4I0a3v4XilFlH/pEjoI7vy12ZIRQFPUcgcjgkjFej+KPGEN7HKrSwMjsxQMymLHPmDdnCsAW4Jyc457AH5s698AUtvGbeKbWyVLWbUYbqaOARLA8AO5lGYWMRyDnHXuK/Ur4V+KdAbw5bQgLatDHDCglkTOY1CEKdg3r93tnrmvnG68ReHp9y+ZO5YSRCNd3kxnJUvHkYdgck5xXLXHh7VbczXek3TMkSia2iSdt8hI3ENGrbQc5wMHpwPUA/RpNUtxErJcR+WnV9wKfMCSN+cHg9j7c1+QP/BSv9p+4+HfhS+8NeFtQWbWNQjjhf7PNIz2KzHEwlijb5WKE539M9K6TxV8Z/GXhnT9RsNSguzdfZB9neDdmIp903AjJOzZySBu4x1r8Wvjlouv+NPHk3iHxXcand2l1LJKLh1Nzp+XQNGha7cBeQAAVDjoaAPo/9gK3vdXv7/xbqss0cMm5oH+1efMjRTGSQCKJB5ZdixGQfqa+y/2yPjMvgb4dyTQarGpulL20DFoXjkEZX/SMHKt3/hznrXwL+z58XrT4e6RqWmJNb2iW8cjQpGkC3Eixg8yornyY+vBweTxgV8XftS/tMXPxQ1N9HhlU2UBuFMcM8ry3MqnYV8pl8vZkeuQDxigD4y+K3jvVfH3iCW+vbq4lWa9e2m2YFoIlDHzRG8rZcglc5DDqFFeTWEM+i6gZNQecGbcsP2eQyW5EJIVJ2ALMWDIAMeuTWzI8mnavK7wvLPIViisYnVrezWRlIlukJ2ujITlgd3OauXracVa5aNftIZmNupYQ2LMW2FYckyoWUYYZx1OKALmk38kFxOtj+4mYfbX02/URpEu395NBGx2MWXGAvzMcfKTXJ+MdcaDy3sZ9qm64tIVnnQtOhZ4pFdAscgcD5cg84AplrfWdyztqkm6WE4j+eWR50jkJFuF3hVw+D8oJI4PYVFrNxFaKGs4kMsZDpayTQC6M04Yi5aFLdXi25G1SQ3OD7gDtAkjlhOpNPIksVtIby2ePyiXk6xRrM37tj8uc4HQjjNbSQ21wnmWhcX8YhlneAqHZCTttbzy3PnOQoXeuQgGema89aRzP9mku0nXZDJf/AG2WWGSOYIW3M7klgwPAzxtrrPCGy3gu7r7bFcJaXxkkSywZjAw+TfuXEkQYtwM8Dp0oA25Wa9Gnu0bSXdsZLm+jS4MtlAsZOwT3JYNLIEzkFc/LjFdXbQ3epaakrX0nkxzxzwpLcHyool/5YwQPGNgY9+pBGa5xZppdXKxtCLRodqTRwNJJEZt3zyxKNqt8wznJKnjmmxJfWDRW0Ci7haGWeY26SWaXMrSlcXiyEyYCZOVUCgDahvbGPUI/P0R47EuYrmOJY5LSKUuAkqiSFxJM7gEtwoGRuHSsfxPKtu+ZYoLhbJpYoDbBkhYzEuha3jcq7qpUMFT1OOKyNZ1mSbels+oW4t4JlOn2LeVaXEUQUvITN87y5JIY88ZxivN7rxVa+YYI9VmhRQ0asoadoJJcbmuLiRAplDAqMN29uACh4hujpgivoXRbqdPtWotDJHJFbhyUVAu0L8w25DfMpHHIrJtrmRIore4u3KzRvdyGO7mad4JG3hFVXBiZB03AIc9TXJ38G+81FZbtTG0argyEjzA24u4B2iNuTnjBOB1rnH1uK3vEtf3EjywmJRO4SCGMsD+5naPc6kqcckA8D0oA9o0vWS1nfS6dENPmjaW5iE48+7uoI4vJAeaYMy5OTgAMM88YNaWhxGWKz8me6lvoJBJPZXSllJuMmGVBI5NxEkrMcqSBzwK86sbq8kmjubI/Z8QxFoQC8JuI18sSW0TxKS5Vud37s4BJ4rtNLU2k6R3k5upzKzrA8iK/mSoWVZQjYWLls7GOeDjigD1fWZLnS9IaG8i/tK1vFjMv2Rwk4vIwBKyAY3RhQCACc4x1zT/C9mdamg1BJEVkdbczXlisIWFkVI4bZIjgXIAbD/XkV4xe65qKtFbPDFHptncBYbIXk6KN+VklDkFpZN7HYvPUZHFereEtcSwV7fy7iG2Nu0gt7mA3pabJeOW43YMTIisVxwcZODigD6P0Kz0iKxMRgW5mMDlka3kTe0Lku0rFsJIAAORk543V1Vhq8NpcWZa1W2khcrbtbmPzDaEBmb7MwGehBLDjHXufL/DerveKbe+u0MM0ckx2ttWRnwUNwVXhNq5wrZ4xjNWf7Stbeb7Kl9A0UQlnttWhhJlikllObK283BkHy87uh470Ae9/8JuLiW1tw/2exjuMukrFxvMZZ5CycCHbjzAMsvReciuW8V+I9KitpZU1BbZTMsjwpEjx36L8puGlxuhjG7gHBIUYHYfNes+LTYzySW18hujHM92L0SRPIkpKCL7DAwZ5GVQB2zzXzt4k+LjWTYme6tg86qmmZW4ijhwfNyq/MFP9zkrnBPegD0j4r+Nba+s3ijcXos5HjW4DSAkyMxUiFVxIMDKk85HFfD/iTVtQS6e2nv4ZXMTGGZpWjmMbEt5JUEIkpVucnGVx1NdZ4m8YXE+n31wyJDZSSSM00jBNuf8AUxQ45AwwJJ9cCvD9bc3skV/azRSpbWu2O2dg0jSlQQXAYlgScqzY9/YAqS6jItnqG26kEyxyWtvbSqyktOSPNnUr+5ZASA4znIOa5nS1aZYYVc2YtAbeW4LGT7UshwY9pH7zc2cnG7GPw3RdT3drtmiRbi5TyJbgkxFgoBBi3KPNkGCDtz26cVPp9hGJhDJZPIbVYZY7pi5bzM5JLP8AKQG6Z556UAdnolubmeztG0z7W0cbuRYxbS1sfk8p3cBmTqSvUkcCvRj4dhtkt7zyYXad7eAWNwpSSSJmwZIySNzgKQTngjHFcXZG9sBdXVq7XETiPdG4EExYKMRq5YEQK7MTtznnNbcWo3FzbibT/Nlkg/dCGZX8mBnxva1lfGXDlsZODgbfWgC/c3kmlXiTWo8iC6mwlpHl3jWHck7SGWTEe9eAoyDjnHNY1/r09jDJBHau1nd3iSCSUsZAsaFidoysIOORnB2/hUurxPaRC7N5c3giYLKs6ql1G8gDM1vGwHmbWJyPyzXlPinXbjTJGtjKZ0uLcTxvKWMmem5kj4UkZyMcY5xQBmeIPFE6FL6K4iKTC5tJfNQ7EhDEHEZBIPOF4zyfWuL0jRdR8T30MVpJLdS3EiW8UNsjOTE7EhJFIyxGeg+bk8dawY4b3Wb6OG3R5EnuY4FiCyPErytw4GOeScnHOMc19/fBr4dad8P4ZNf125gMiQLch0VlWIcB4xAybZckkMdwKnoMUAenfCfwDB8LfCkup6i9jDqElqzxG/RbaaCQRkEMJofmUDOFLAnd0r48+MHjXU/HfiSOJ5yNLjeSG0SCO3YJJFHslISNgrSE/dZwM+pI42/jb8ZtU8bXkvh/Srm6bRrW6YRZkVERhlTGqoxJXdj7zYGBXjulaWqy2rieOW4iVpSjyqshlwQQQshQBWKkEkZ5PtQBiz2sVushiimjxB9neae38uW5ePPzFUBEN2w5OcZHT1GLPaySW0c0RkDIwkgR38osFGH8vcOAMnJ6HtkGvQtU8yGy8y5lvGuJ5/3pXasMoBAMsQKHY4BxngELWHrkunWMMcBlk1KdsMJ0kAS3jkAbYxwMrg++KAOCsdcvPD19Le2srrco4AYSqVQnBLCQHDNg8gdMfhV8+MPGni3VbW2S8u7u4e6URRW0srxqd4CltqnquCecEj16Zk4uNblhsrK1SOXf5apEw2GQsUik2gHzGIODjru/L658A/DrTvB3h/8AtnVzbtqElmlw8kjKi2yhSDEjAbvtORzwdv0NAFeeO78H+H1l124hfUpxGnmytIJYGZOfIiY8yAnkt1zx3rwC/wDHFzdR3GnyztPNdTvHE04UeTAm752AX5yRjrkDPGavfEPxRf8AiHX2Blmk0+3ZIrWFpWCx+Uhw7uVx5hGCST+tcM9rbiOKRoJHnCmSbz2DDeWOzyZxxkk4A754zQB/Vn/wbs/BXwV4z1zxf421G30+5v8AQrmztI1uESZYpG/fPMiSSbld2x91MDHJ6iv6uP2jPirp3w78Lf8ACN2RMVzqdo8cYgiZ40SMEDy3WMBF24wDz1x0zX8Ln/BHb9prWvgr8S59KW9js7TxFYfZ/s7O8Sgq43EhW2G7C8KXGfc8V/TR45+M3/CYb9Sv9TwZbJSbKVhcwR26xlvPUKmIrnAyB0Y8ZJoAm0/X1uze3l0kpJQT2y7vIW5k3GTfJMfldCB0JGMV+Nf/AAUU/bnvfAqah4M8MXUDa5q2nzWRWymiure2UEhjLJGS0V2Iw4CL3/OvVP2sP2jYfhb4V1I+HfEFxc391C+Yo5oo1UyxMUDwI2YMKenGfyFfzTeNvH+ofEvxbf8AiDUPtF15csrSCR5pQ0zHBZNqkKCx6k5AzxQBm2Op3mt6vP4k1CZZrzWHnEkd1I6svm9TcYbJkdzn+8BXW6rFKlrp0sH2VwkJNxFFGfs8Kx7jG4Y/MIlUdXxlj61gWumT2cENzbQSSAXC3Tw2wM9ulweSpKoWjAUYw3U8CuxtI4mmhvpJkuJLuN9un+XIVCjl4ZklUL5atzx0oA5rQvtCTzSTxTuboF4JnVEdNmSWiPXAUk9zjHpXZW9zJqL+XuYhFEbSxrNvlC4YK1vt+aTIwcjnt0qe3sbeR5D5LBlwVtgPljJyJJC7kfuiuAAucVqWEYs3YQwgTQKJcRARtM4DOnlAn5tqcE85ANADrjTI7/yZ7m28yCNISyBAJLe4QAO5jHKHaACOvPFZ2paePtYiUrFIbSR1WSNTH9lT/lmCeTcHgjnvxXS2N2xNxPcNj7WZSsaDLOXXGWx911I5Hc1zDm5hu7uEpJfW7pHJ55ILozHCxqeqhe+cfd54oATTbRltYrVmmSTzT+9AywiLbyJAeVIBxzjqa1dV0aGNLciQSPeuQbiYqwTyUzG2EPQEY6Z4zT5FjgtY7hLgPcNDJ9oVVJP7tQSoJHL4Azjr9axrXVvOaI3cjwRwTNEqrtO4MQRITIcLGF4OD3yaAMK90O6F/DeQOJ3+eRlM/lK8+wKDDGHAlUgAEDJGenp2+n60q2UenS+ZDcS2svkCWHEDNsxLArOF+UKD84JPpzxWBda/cWt9HeR21v8A2e8hS0lkLrDFtOGTYoPLkHLDjng4rE1nxVY6hKHtvOUxSpHLFvkMccUvysoUQ7ikkg6xgkcA4oAmkutKt4ri2hmupTgTulnJFtiuJDtWBJbgqxGByrccHrXH6rqFzZzPDt+x4sjOr2wnUiJvkeecyKAkrDJHlEjjjjmqGrarIdSEkF1HYyCfy4Q0Ye1OUAEgVRmRwx2ndgKSM1SuNSie2uxqcJaUo0EMszsbqWYfKIygGNhc5AA4FAHA+Lr1D5cce2b7dDEHnk3yl4hlWkdyMo2eD345wDmu5/Z7vLax8a6fNcrPczm9WKOO2K7Raq4xLM8fMY4AU8ED72MV5J4knureNfNiktfs5W2LCMgGMtuOd/GzZkblP8XX07P4LTRXHi7T7mCSGIWNxFkRylGuUJ5DANkAnghVb1wKAP3ksfE00SafFbfLcWFrBN5UgG3y7gARW9pcMC0kjDmRlIBJ6nmuL+Jvica7oOp2dzFawXyW1zYNNaXJuZLYS58ppbZyNwByMgFgecnrSwams2g6fAlpBFqN7p9pE1tNGRDCQMiZblmD+ZlSAOoPPQCvMPirpYi8N6tqWLW2mW1jWO104Ot6ZFURs8zRsWZi2DlhnAyMnNAH5b6kpTxddQC9cwPcTKWWIIiJbEhluNuS02/JB6/NjPYZHiO8hu4XEL3IC4It3+ZUiIMBZHYYUtliTnjPNYnijU5D4l1Py2njmErs0juPNdlJHkgAAcYH581XW9S5jlW/jlaBo1jlkjctND5RDqDEv8GcZ67ic0AUkMtmlr9i3SiGGNTvkG/bLMxbO08kDPPPArH1eKOV5JbfzAgUuYmnKgS5wJtrMBnnpjPGcdzoC7LOZ7MI0UTcNM5hRhkHaiRk8gnvxk54qle28kp4TeLlGIPnR4SbOUkDk/6lV3Ag8kYHagDJt5vJ+zsDGJBIyzRSkbJs8RgdMqQclunPWtvaLrdI5WJfKJ8gybTHLGxwsGRzn2zn19Mq0Qz3MVltgnmjlBaMEEADAdw+AuAvIGc84A7VevrsQ3YPkwwQqqb2Ypt3J8sbIq52nC859QKAOy0u9ilvbITIoKPChkR5BO6Sp5bJLGyBQA3GQD68V6x4IuVtdXxILhYrZJBBHZSKQrJuUecc8KVUk54zivDJA2dO1DKLIsikEKASFfbskJcclx064JJruNAvboaswtkhaSbhS+IFiwreaJA0gDqFLc9OfWgD6j0TUbeK0uSrwtFcTvLKC8cjyxs2wx4Vs+YJNpx144zXXaba3SxNLvjjlvCgC3QWNIo3fySkeSAzbSpIPdga8AW6igu7SYiayDSxRl7dVjLSlcxSwmInMTEdWAHPB6V7z4dvYJo4o7rE5lDRXkgdtpnaL90ziXAMgcJuAPPbPNAEGpWep3qHSPMtrOW3SaVTPuheKIM4IS4Kbi0gB+YZGDgGuaYhEtlFsI7NgttKjFjtZBzLGjgO2RuIOMHPJrsru9Y3Udtei2htUVGW5R1uAJIST5LSufklcgfLnA3cVy+oS6hqEpne4SM20rLHBFMSQFwyWyxRJk5QLg9+ue9AGFq5jv5kgCxtYm3dRL5mJvLRP3f7uM/IfMBJBAx7AVlWsd2Fiu9OgkMcLCKS4tl/dvsJDGUPzuA3DHQ54OOT193aPKq6r/ZscMPlp5kZk+0F3i+/tWI7hLuLZBH1FYkMc819HGDNFptokt2GLmC1aYpudbowZ8zCNgKfumgDoLK/0+a0Z7tm2oViMFwzC4iDs6tGNvBgZieB8wB6DFcpItzBqM1tpd5AlhFNPJLHIjG0tEYxynzWdclCyYDnpvODVxbu706/toGS2FjdwyOhEeVGWJi8yQghz755zWxDbTzSMLWDT1vPLN3ctHEJopUukMUXmmUqGYJuwpwgI5NAGLdQrfT25kjkM9xBKzrGs7WkkkZRoBuVStxEWBOQ2B061sXFzPaRQpLaJBJNO8M8lrLJHBbBIldrn7Ps2s7cAgsD1AyRiswXtxZMkFvZtJDYW7pHeyIY/JmZ2Ll9vybG48tQfm4IFGkPdS2l9NO9w812GUGaMPulz5sQWXkLJ69D/UA9Jtbnaio19CqOsDyRxWjNHOJlKr5BZPvpGqsVBIySM5rora9Mrww2UkEkVnbmS7KjZE0ZYLLczBBhLn5Fyp5BPGAMV5DbavIyJaK0zziVYozJOYJ7JggKsrIhDJw2CcDAIzzmvTPC1zY21vcWsjqJpS5fzQplu5iCS8jKMGDIJyeoH5AE+uz3Mkk16DI1rKS5lgjjSGJY1SNbdZEJ88sq5csNvzYByK5qGzgubtL4ylbUFojAiQ287L5e3BVY2MxBxgs2BjAxXo1u8D28cqFIkW8ZLxHJewuoTHiNVtnXKKJR1HUjmvO9WDrq88kkk0G1EuGtykMLXieaIlis1RiE2rhueWC5oAnh8Mwxq7Q3MctvdtGI4H+SaG4QcM6g5aQdcjjJzxiuZvZpbFTFcyotrJd+Xcs9wkt68omMYlVt2Fj28MEyT1OK3rqPUma5i094JklTNvJJKsNyHVcMo3MMMV+Un1JrG0nSIbm1c3lwkzLNIttBukkeyuxISxuNoJaIdc9GzxmgDX0KSK61Jo7QR6bHFG8CPIIRbIn7vNwEDkrO6rnOBy2T0xXQLpUunS3qvcM8ElrIyuuJBKWG0GSY/JKCV4xnA69KxZbCCZLt4r+IzP5Yu0iXYweJlZZFMiriJvu4HIA5xS6rNeG2ityw+y280C3FpZ3SFjDKgSOZJS+Ao/jAJOeooAsXd3ALaFtNtpjMkb29xH5Xlu7wKDHDGdo2szksjDIORk54rlDrGoeVNYzW5jZrhERrlHW6WSN90zvPgl2UOuAOCo571r2162p3n9mIxSKxSJYZDKV2NG7O0lwyA7kOCO5HTjpWvq8XnIv2W0jkgeJvPdXM3nXOAJZbUyESAEjDEgY+lAFCLTNOt4YHvbmOKYBonk8l0AdyZJHZMYLvnhhwcdRmruv3+mQWNss9pb/afkW3uVtRHLNEYwkynK5R2VgdxHzE5Ge/PrqUmo40iOGGJo4mnUT4llWSIkeXM6ruI2j5fm4I4rIv9QtRFOs32vz1NsjTRsgW2lQ/u4y0rszMy7flwMAUAdpZx20y+XfXX2X+yUT7LG3lJ5lvLu2Mu4ASkO5Uk55XGeRXGavc2a31ybm1tHvHZY4rOMBZoRGd0k8wDKEbqwIPOce1KmmTM0V3cTz+evyW9wyLcrGGzNIbmORguAY8KOpDZAzxWNesJJ42a3nt5JBPFBcm1897t0cjcFkIeMFPX8CKAOQ12yvbm6eaS6eJVVEhw0rrOVRWRJo4wdxzgFQOc1iWkWoRXttLK6RtJcIUjeKSUidUBaMqy8w7s7cjCHGcYJHqWpzxxPHOsDvbS2RSKZXCCO84QGRCPklD56cgdelcMl5uFmkJmP32nxMZHluZZDHlRgMkvPPJBHIFAHod/p88WjLdXAdpZWklilnZGitpvL3BXMHL5csAB0HXjiuKtLh0tHtXAuLi5ZgDG7xxwMTvSVZAcAbcjkjHc4NejxPqB02fT2upLkwWUMNpbRxqs6STJhkaKVQu8LnDNz6/NXHXWl/YmstWjlWSOwt5be4ijAjncOdrSybAQSrZDHpkds0AWZLOXcrxahOksdrbyQIkpnjEc6jeyOy4eVVHKjLc55rkbi0e6vLhLq7mkimLvBchi+10YuuwDlFYoQ2MFT6dKu3N5DcpdSm7ubIWkai22ybjc7guxlZgPmAZie2OBUMc89ujwiTzGmt7mCO5iC7HeQq0csLgHDhVYEDnIz3FAHoui6gstrYxRl7SJAkNzJcFQ0dwHKFGjfb52cEgkjg8muklspb2aOO3E0d5b7ltG+REA81t0zRl/nicdhkYYAc4rkfDYluLKK5kcSaldIryyD95axSIfmt5hcIuxpI1BLYyC/y9q6abWGie3laOZvtcklozxtmK3WAFo7dY+BKoK7Q2cYGcnqQDd0W/vIbie2EX2fU4xcfa7iQER+VGm0QW6jIEBUAcAYx3rZurs3UMbJFPctYwie/KSxiCKPyQqQMjkM65w64BwcnkVzdprHnrcRRtHAfLtTJLLLGkj3EhwYIcZBjCBd20nOD7mnyald2Zu5JmtZTJcWcMkEEZBnM0QEbvcPtR4xGoUIDngEjBzQAmNQvoLG6ksrnUkhmmkgku2fM1usa+XBEw+7MJmO3b8pAAJzmp7S7S3mawW1NpLdyxtf7FdJEBBJgugG2iPAXcduM5ySasaZdyXxa2sBc2bRCS4cLkxSRM6wmIouRAFXhNh4KknkGs7XtXh0rVFAjE8UTxiRri9DXFwpDoBEsYIkyfvAnkg+9AHST+In0ywlgMaGRQFEMjqbl4JiWSW2Bjx5QVhgjsOT65N7FLqEh+WSG3nNhBCk7tCqXEq+Y00kkanzV2KcADI6HiudttbOpGe4aO3Y25jijtJ9xeJFPLznH7sKQdgBwyAH6asusvdshN5DcLbKITbpEYFtDK7bDIpA3SOGIRhnAIoAg1i8061ksoZ7q38uYsZMJNJc3FwjOsUaXJGIyI9jgKDuUjGawtT1WC5s7iGCWB5I4LeF13qZZFABWWBJBkSGRmLDrkk4FT+ILe5uNIthaQbJ7S6CwRXTxusMQHDxl1AWYYOSGPBweeK5CWOKe3ginsktTMss1xqrFkS3mVmiRfMONqtgNz3oAzZDFb6bqEJaOW6uAkHlyyiIW9tAyCRQVJUuyCQnB3c9M8VlXLR29mdTsIEmtI7e2E1tHKyvHcRyNNtEmMmNvNIYHGSMDisS4imgWWz+1rMiEy7QwZJDuYBo5v7rBSSScFmwOoqWy0m2a3drW8uLnULgZt4pnDoySMZPIWAHZDMhbALYJCDqaANvSnvjPJeW4t5WlgLQWjYC2UotnaPCjBmdjDLtVmyWUqOeK9Q0zVVNjAbpFjnhRPtYWd1Et3u2PHGEJEagANtz9/JrkbPTPOggtprWCG5jtpUuvNkeBoZUDbLmNhhmfZKc9g0nynAJqGPWZvD9zJY6jp325bmORkMqpPPBIX8tVkRT02BWZ1ySQSMg0Ae/eGdSW1t7lFj8yzux9ot3kne4u45bef7PIkkLnL7kbqBjA3H1q74itDBHdXtiEuINOhEUrXCEN/Duyi/eKqi7Suchh1Oc+cJqzajpwnhENkUtobYTRwBpAMrE0kZcqVHybTkcbc1qTzPdWmyW4urq4Se3DOjvtZEVd/nxgAvGApXcRtJAAJBFAHRCC31SLSmiuVuL1z5yx7y0cK3Ald4mjb5Yoj5hGWIIOce1oy/YhFYlLa5SGyDSRRQlGJkkx5DAElExwGPBxkZFVre8t0sZU06xuCsrW0S3MaJ50LFmk80quTJGGYAp1wOlD24Mq3E909zOwjhuhajZC7osYR5GI3wFMr0BJxwKAH6n4eie7N3E8SpIIUe1QvmPDNcSKspHEiwyxcDnkjqDXN3Phae1hjvdQlvIorqU3LxIpdmtYD5UblwP3AJjwBwWI966620Gexl3TyBmkkupHupXeXy5lIkQMoOCzFuGPJQ8+g0dWEzW1q10szpO8/mOu47tmVVY1xxbCQZXqAeuOaAPEPEFjY6jdR3S27MluIrFQ0DK6TTZk8rzZD85Eciux+6GYrng1V07Sb3TbmxtbeZblGtZ/K2RKsUC7nDw3BXBjz8x3McEnj0rrbuLUZ5ZbeHZbWyQgzW84WW4mdxETcIF/1beSWYOeOcZFQapfTaaLxLJYJlb7PDaxR2yqLi3VdqfapVO5H2srZ7sxHXigDsPA/xn1j4a6hp9/pM0Dalo1xDebYJmR2t0libEikZuIQpAIzwykdq/aX9kP9ss61f2974vvP7Mvbie1tfs8l28xaKf8AcyDccqtn8khZOCodTnDCv55cTz6hAb6y8mO68qzt5YWV/JkVi8kVwuMpG1xkkNjA+hrvtC8cX3hbVbTVLq8SOG1kltzpcQb928qqkkim3z8pkjBUk4z0oA/uf8GePfBviqw03VophJdtbtHdvuiRY7pHdFy8jDcu1E29cAjkmurvr6K8UajaRwWghcRl5iQ06DETSR7+DJvVgB1Iw3Q1/O/+yl+1W3iG60jStVu4nVBptnOlwHgjaF5B5zr8y+ddYYkdwDtPI4/oBt1tfEWnxHTTFDbGys0+2bzmVDHGYImiDFY18oJlh82Qc8k0ARwgySlCDPcXF7EypI6eZDDH5jvNs3ldpduhGcdRXTyaPalI3u7qKd7pZVjjIQqs0DbpI4lhXYxCFRx1Jxy2cYNtot0pQNuhZo5olugNr5hdgChP30KAAY6/WuruLXUdOjiNyqGZ0triG1hhAUJJEI/tUysMxFoo42IHVnyRkmgDlDZJZ3hWzuPKErk+Q4CmWLYI7osGx5bqQ20nA6DOahl0Z5Ltri2Z7b9xKqOJCEeEoscUdyQcwMRCsitwG8/1znp70faGtr2GBJGuY1t0lAVY4pgqidjsyWi3BjwCd2RniotIs4ZYLo3rmGSS58uVJJJZjPHEAkOcKCqYVXXjhSFPIoAwksb0WVnLatJH/pDJdLtZoUaRi83mkA7VMjsd3Tnnvh2p28sryRwiH7ClnE0qxlfNdkcxTwrJnB3MjuMc4cfWt5kt0d9sssUSQys8Tl0tpLdZZI3ll7qWkRyARkBh7VlzRC1014IpIZbVvOljkhb5meVnOyMyEEhVPHbI460AQ2tlb6fc2luZSRduZoTbps8iIxLhGV1+ZwCMj3zjmrUhiiD21v5lyUkVFd4ljWOaZ2YTeaPvEKyjHXAHXvR0q4MkdpaLFLaxtBNLb3F0CblLkM8fms7j+JQAo6hSua6QQWMcdu890JfLCXEjSlUCyQGTzEKRjMrAYAxnO3vigDDsx5zQeaMzpLdq0rMzbtymNJTuwR8oGAfWs7VLPbc2ljDbRsDFbpLM2FAlbB+0OWOVIO4AD0qC41zSbO7lcstxAWDtI8vls73Cb8GMn5RGvI9cbetcP4l+I2hWFncStcvcOTDDYQs4SS5kXdILiDOCIArAMrAEupAGMYAPSDp89zLAYXdrjzjHcJL5W2FY0YxXGY/ub4yAueMAE9apG5u9JhutPuJ1ululSFGmEcsunxfaW2xxPF91AzsTnoDuPWvF7b4xWabI3ubOJ7mO3gNsk58wvDKWkYgkGJuMHfgDBxxiuT8Y/F6OO5ktrNY3WGC6d1dwJzdzLA8MpeIkMnk5ULn+DJ6jIB9BpMllcXUfmRyXVvM1yzCVHj8iEhVKRxkhmKbTjvnNSTeNNPtBLdzSYnieGPc7QqmJMkecd2HiABAHUDHFfDcvxVuNYvJbS1gvllmaZXdZQhXfEoiR2BG0MVYrn7oIzg1xl94r1m4s7rT9NuL7bNcxCW1dZbhlkj/ePKbjGDAZJFVsdNnPsAfU3jn4o6c0OoyPexWuInfAUNM92jAQyLAq4eLawVR/AVJOAa8k1H4y3WnafDawvFACvmG8uClwg8yY5iQof3DFS5Vc5UnceK+cJNE8Q6nbw217cXEV6t7e4eKF7iRZ5QqiMSK27y5H3ZUhgo5GMYHZaZ8G71VvbW/vrqBJ7a3uhb3eYyJ2IWUupGPIDK4jzhnAHUmgD0m5+MBm+0w6Xe3t40sSLaM0qyWUU6qpNqwZg7GRkYEngE46YriH8Z+K7q7abUEZrC/iDRoisiWcm4yYgf70RV2VDjP3Sa6Xw38Kfse61uZLS62mS9JdFt7lI4FIixAATkKMhD169Tisr4l+JfDPw/0CW81CUqEtDPDE8aqwdB5azh3OEXeB+7wCCScY6gHifxI+Il1pWltcXOoQQyo1zJyGc/ao4jGvmTEE7w5yM/fIO3ivwe/a8/aqu7G8vNHtL+afULm4uZZdQS7y6XBygaNkH7kbQvygHp0r0T9sX9ryytrS90bRNUX+2b199wkcsZt7Yh28qRmhyrOoKnacEeYCM1+HfiXVdb8YanNPdX63E0s01xukb78rlnZFZmI2khuTjJ+tAGVr2uajrOoXV1f3X2u5u7lpXllYySzI/LLuz1J/kM1twaRAdIMZtVN9IYxgLtnTc5KqrEY5QrwOay9K0S6F9Z3F9ZTSw7HIjEbbHzGCMFR8sm/HB6jk8V9R+BvAssTadPrGnF1uLkTwafdHy7g/u1EUgkIG6EAcZPBHNAHPeAPh3c7oAII5r2VwUtiN6JnBHnxrwHAPsM/SvfdR8b6N8MfDr29/At5rlvHcRWcClVWO6ZmICRMN0SKr5DEAEjAPOaj8V6zZfDuyuNU0/TQNUvLTzFtNqiGCWJmhXMjENJIUXdlflJPU18ceItY1bxBc/bb1XNzeIzs7uGYRlvnWUM2I22gY77cZyeCAL4z8bah4seaTULm7y8sUilyWWFEfdHHtYYIKkjKnGOp7Dz14p5Zm2uFO0hWVwF8scsMcEEk9PfHpW0dMvLiNIt8UgiWRhHCy7liQl8zOSct82cdRnGK6jQ/CV1fRi9ZPMs1WHPAxlm+Yc9WABz7UAU/Cfhi61Ka3a3jcpJOq7AjyNgZx5ijAMRwTjPU9K+0fAPw4vb7RruO1DxSovlypNYy7YyGZtwjPJyOhHABx0Fa3wU+F9nJtuJ5Ej2ASt5iNIXiiKyRtGpH7obSRxzxnHNfa+gLoejWF7eLGXZ78hIwfnFiifvPMLY3Akls+hxQB8mNcHSwi3lpIv2GCGwgkRNu24Z9xuJVI3PFkg4AOPevO9a1rVXmvI0aSeKyuTMHiLC5COzbXgD5Ji4Bwfy6V9Z+KZtH1TU47O0h3W8jR+T5sUZjVmUTvMkigeZGUZVwe4+lfOHi230+y1PUZ7GKeffKm3aBFNC0WFePDYWS3GR7jce+aAPC9f1eeW18tfPW4nV2uGliERlU8KCTwG5PI+ua9A+DkDabrFtcXMxQ2jR3LuFQmVMh0jxgCSPBAbuQKwdS0W71O1TzNNlFxbTEysWPMc7ZKtGSMDYcjt6djW7otlHokiw3YnDRbXUpGwaSPC7EkcDMUA4Gep20AfqL4e+NugavpdtoupPBbGWaKKG4M6MpkTaioI5CDbNgD2x1xyK+tf2fNN0HxN4ysoI7pJhBerG0nnIQqBcBcIxDHDN93joa/BC/1/VvOmuRPJLaG6SMxWjgJGsYUK6ysoKsA2Cw/uHvmva/gp+1XqPwv8WaTcveSRQWN0GEIG+SUK4R2mkfG8lcAknp0NAH95fwD8Hah4esNJ+yXckmnyW0efvMU4baySNyYsBcjGRnpX3Po9ys0AS4EjtEgZGRhh5BgYyRll4z/AFr8WP2RP27/AAJ408F6BLNrWntf/Z4Ybq3nuI1a3kMKYARCQI2zgN0yvXNfpxoPxZ8Pa1bQ3kGo2iSSKUQx3MYCoCCXVdxBOSMY69aAPoySXyBwSUJGEUjCk4++M8jGefz9a8+8U3SS2Vy0nmROGMSvbkbNn8LFRzjOM/4VQb4laOENsl9bMWiG5PPSSRVcqobrnccAgdcHpXEeKfGmkx27zm7QxxpiNo5Ew5YbXMgPGRg5/wAigDyjXNfksro3c188i2sUttFucfPCpLNHHH0ZSByTyMV5n4k8aRXkFncRuIPNVv3McCEyMp24kQtiQdDxz8vvXl/xL+ImnabqW2e7jMCeZNDNI4EZVlPmI7j5Qw5wO+ea+HPiT+0/ofh6zlMJZ7jz5FWRJcpbAoR5yEceVkAnBxQB9NeJfjJBowu1vbhbeRL4WsXmpGSZkJctCXYHDKNuR93HPSvlb4mfGnwzvknXWUi1Xymk+zqlvNFvfMhDOXy74ABJ7fSvzs+LP7Q01xpt5e/2tPc3V3ObldsoaOG3AKy+Ww5hdv4Selfm34p/aYll1txcatcDlYLXEqswwSDLcZP7wYAHHp6CgD9Z7/8AaYhSRlMS31zbT3D/AGaCOL5CWKqxcuQCAAcnjkgV9QfBL9qey1qCx0jUXnilumUI0MqBzPGwK26knowAGOBzx7/zo+EvixpXiXVZbabVZfNldoIGEvk+ZvkY+YGyMru3jB5/Cv0v+CngO/vrq016yv5ZIokgezeIMUEyKpDs6k4Uc5AAyec0Af2a/sp/FTRfE3g/T7CBrqK8thsdJzuUKiDCxOfuzE5BGT0r7QhuvNXcq4GzJCn58EcgjqTwf6V/OR+yl8W9Y+HepQxazqAu7SGNA6SRyRSKGVWJQog3zY9z6Yz1/dnwR8R9D8VaNZ3sV2u6aGKQmaVEJVwCrEFssPx6/jgA9Ue7MW1mDALngg5698ZI7VKb1G2M7riQAhP4gduAOx61hSXMU6hop4gvP3ZA4wo6A5zt46+tY321/M3SzeWiyMqyEoEkPGNhJ5PP/wBagDspro7AVC4I6kjIbPJyT0z/ADrhfFcL3WlXqPGJA0DRNkAogYMMuM5YbWOT7fSry6lFmRXuPNDDDYyfKAJBy2fvcj+grC1mRXhcLMY2k2klHADhgcKwbgkjpxzg4oA/zpf+C9vwKPw//ad1XxfptnYWth4iWK6kuIJkeO5lkUeZJLbnHky5Byo9OPf8D4IrQxT+Zcg52gTLueRGGCGSMD7nPbpjrX9xH/Bwx+zpfeNPhVB8QdEsYZrnQ9RQXZjty94tuY8g4iGTH33HgdOnT+GwwSx3cgEXkyRytC0kmNmVO3BUNgZIPTpQBuTXWnwQbbWWW4vlt/Le4dQsWW++8aN/qwOwP056Vzm6SRZZCzyk7mYjDsHwdoA/i4GSfftSMksnmCJC7NtE4ABiUDByhUng8+/PfsvDJJFGscAf5I2QsAXCcuW6gFievr3oAW3i2rI0gBZtpcMMlt/Q8fdbBpjRSKgAChFVfs6ws3CA5JfK4jfDY7cjFMhWKCLDySXFwdzeWuSqYYKgV+h+b34Bq3HceWFTzNivKhKHaW2rgOAD2zj3+tAGVNBKxYxsrRo6M6uASQzbOc8ZyB+dTo0eWiaOFJEVfIGQWVicORx8xwRxjjirBmK3M5WNhA5UOMYDbn3KGDcoSuMjH51Um2f6wxqqMxSNkBIjfrw7dTjP5Y9qAJVkjLtD90qgJCgo24YHL/gcjr1q5AxMkM1unlFF8wnzChLp98lc87iB064rKiYwKqoh8wOWzIN7bA2DlgMF8ZyO/TFX2fbdOeJlYrvWNT+7VgGYADvkHj0zQB6t4PvY7y7n+0Krb4CJLV2RFdgMBo3KfuiO5PXFeoWcWox20Q09FaO1yHUTB4DKfmZ5HYgIFTI988cmvD/DuoMJmFxgmONI4lTahBYEKrbeXO3knrXrFteAwzRwTeQJRIMRmQLcBow53Bhy4Gee+evNAHpmmyzRrBcwSW0Ul5dlXR8iNY4wCpIbgAkEA+o4NekaV4rm0+O2gWOGVLi7WeWdYg0loS5DrACuTHvPBHA4zXhml6rCwige0uI5LW3KTyy3Q2ujgSRSoepAJ3hQMc4rfm1aK4EzQ3Xlx2m0QcCKMGIDzI8kgyMZATkZHpQB6/Y6pfapPr1ul/JFLBtmt0mdYGeZV8sqFbBdDH36cU7SriRLryWkmupmtZnuLeCXy1d4o1+6zkKtwGBIP3iueprzRfEEC3MU15dwym7iVLVnUpKJXP8ArXEeCvz9m4wM10tj4vtJHhWaCOS7i5vZYWVZWjRCjOkS8by/LN/D6ZoA6KKNdRmvbq4k3WclqsMkhjRGIbDQzJ3UJICpcgFupOKsT2mo2txZS2jeXZhjbQxb0n85Ftx5zrzgEELgHk9vfhU8REtPEkMMM96NryiQhjaRSExxyRNgDfjPygEVfv8AxZC5ihsc25jMLXNtAxiSacArPJCz5KKSvJHbOOaAN6ytpXjuIbmyWa2XdK5KRJJ56p5vneYYybdm6uM8ZI61g2V3HI8+oyoluZUukWO1aOVp5nJjAmM+1dm4MOD09iKwZvG9y0DRQ3MdrGrzzbcvIqyzx4uI5ZCo82ISFlUdQByBXJzeJoZjBdXSeZGPNtWsraJZikhAa3uVJYYVjlh1AB9zQB6Dq0lvcrZm0iit5UhkieSTMaOEdXing2AqjIJFRlPzELnB5zwZFvpVxLI6G4jkMri5SIsEacZVgjHPksw6n5Vzg4rLbW572G4CXw+y2v2iU2rMsSypuhlxGAMpOqI27JAYjjOcVzMOvy29wl19qSeOSFFjWVNiGDdgwSo42rIQwP8ALigDu5vF0MJtZY3jBmAmAct5MMMLtGPMiizn5Sp6e+aiS/YiS3muIL0NAFgClWivLiZFkB3ScRWaox8rJyBgdQRXn15IFSC9hlhF2HmimhhVBDJAGIUsy5UhuCTxj60yyuxM1pMsiwskclkwEgkxPGVkSR1Q/IpMm3J4AX0oA6RbTTJLm2sLq/hXymuBNaJcBpJJbq38+IRyzuMRpL8vylsYAxXK3eqwxDfcgR3EkcyRTSDz/swhl85UKycYdWI34BIGe9crLdXEly0cd8Gae2na1uGyY4rhm3FBJtyGycAdcHHao2guIZrea6QyNKptJYtu7g26IsgIySquOScE4yaAN2e5SKdIlC3VrGZUMalFiBuYMR7sH7qt0J64681iSTXCXHlSCN5/sywwlSfLiYnYxJyANzK30zzRZ21zLcTpBKlwRHtnRGAaWSNN0TKSfmUIRg85IH0qdrO2kuIVnPkO0cZadPMXMkGJHMnZnIYE46tkDmgCrbyyzSNJDApEW6Fwo/eq6ZQMS5+aPI47HtUk1k13FEs00cchd5J1OwN+6G0+UD9wb85HGf1pWuVtlv7tY3xbxhEZVIS7Bby9+8jHmA9up7cZqRbhzEPtCpMkMfmMrjEqgqPMcnbl/nPI6nJoAgSOGOzk8+aOV2eALHGvlsAiBcbhyYxzjrx25qwLW5RbdFOy3lkExVELSltzJFsfGVUgEgg4HHNQyXpSAPLFbyLHGHDBQyyREDy1VVOR8pHXkA84ofW7ktaEuyfIf9GjAYLGEVkSNyOQCSPXj60ASWt9PHdG0WBiTNHdBrpzgtan9wkuRyHUHP05rZju4ds/2mX7NI1xK8bRtvWATJuMoQcj95uQLwcDgVzl3cpdW17PFIYZI5LbyGcqstwuBviYDps5BOe1UppoxJcytE7yzhFt3GViLxqHOOMMGB4Pft60Adte+IgLSxMcUs8nm/NcsybkeNfKjiZm+7F5Y49AOcc1ki+mlMawPGj3TNHMzYMbMAcqoxw2SeRwe3WsMXE9zC4mjiW3kcb5GjWNoZI4wHWMEjeQ3fvg5qzbxJDiFd80sCtKpUHbCxzhsD/WNt5yOuaANGCyOwLIQZZRcCOBg7CNoTuGSRj5lKkZPOeKn+zQ28NvqE4RpTO8UkJQq4cDCM4GP3QUjaT1x71B5V350NzFuaHdDM0q8SSuwMOwq3MWVCnHvjHWt/hrbypADIrpI/mFvMaRlyQ+F6ISRkenagCpARJFvWOB4Zd7/axgOmTlI0ib/V+2f/1iIS8rJE1xmFojbvgMDCN0gY467ssT0yCBWvYQPBqMSxCCeF4d7rtCw+cctETngf5611iWsd2s92rRTX93aKscFusSIswmxKGaQgRMIxhs9cGgDFg0lo7KG/keGQzbMB2BaJSqM0e0f6wlW49M84PTZ+2qWghtbcW9xBLsDvHg+WYwRHbypkoSBljtxu61Pb26I1rZ3lzEqmeVoZSuPIkLBXt2hX/XOWVsdsDPTmty6OkpNcXmnzMZ7WNXYGPdE4x5cq7dv7tydx56Z9OaAOWuYdRiaW5UJb2kiFXv4lM000UhwLdixwCJActweOcGse5eIWUJmUXF5GEmimffkQxlsWzB8YLbs8jt+Fdex3xO1mFfzoUIE00phjaWdgvlqF2s4jUHr1rnGtPPvxCV8ueVWuIZgQsSJESHRgCS7tIDjgEdwKAOMXVp7WKUtJ5DRSh1l2kbItx+WIA5ycDd2P5Y+u/2c9e1HTdc07UIbcXSzXMd5PaPEsds9vE2EmMqHMRwTndgbuK+RtUBH26K6kjMszBQxC7CQxbyU4/1gBPoTg17N8BPEMek+IrKKSW4ubcyRw7bcA+XCWBEc6lv3ieZ1A+lAH9mf7DXx81WDQLXTp1Elq7W0kAWUM4t/KO2EoRkhRszjnua/Xrwj8X7NrsMT5TXBjXaQ4+zs43sVUrllznB56A1+Df7CltY6va2Ua7LZ7tLW9+1um6OJZ1SGW18pRvgUqhOcYGeORX7HTfDO9gls9c0n7VIlsYi8on3xywRoqxiJR9+MLjkgYB69aAPuSLxHJqdjvCwyxzRBoZZMMY0UgN5kfXcwxtPuPx+W/jB4Pj8R6Trmh2ttFdf2lbTXEcNyjSCOSFS6tGEG07mJ6gkdDXunwv0n7VDFJctJuktw0y+YCrvuIVU3HBYHsOuOPSu68ceGkSxXUbaFt8e+FokjA2K4wXfaNx98fXpQB/Ah/wUA+D2p+GPiTeao8AE011NvtFQuAkMjLPKsf8AyzcoeBgD5Oa+AJP7LtrZbWO5khhuklEF1HDJ+5m2qGN3uGVfev8AujjFf1p/8FNv2a/+El0FvGVjpcq3dlLdS+baIQ7hYHkeOQBCWDZzxX8jHiGeSHW9TtrqD+zzaXFxarCGYRj5yJzLGyj96xAIOPpQBs6Nf2QNlLc2yPJaLLG90wDx3UhyYpHLx58vGe/B5PFZ+s6i0l219ZGRftW6J0jBigiwgjC+d6Y5OMdTUya1bT2CaYryTEWywTO7xBJIoiWLxGMZWTJA7HAqK68t7WFYZpI2h2qkSxxxblf70jBW2zMV4BJ7+pOQCPRXvb++hEX2iCW2AEcJZgzyPkOynGJVwSRn65rr7y9SCeW11E27RYWMF4JImilcqfNnKLhk3LwPU/WrVhpphW1u41kGFgIE6bXZiOQZl4Xhf6ZrU8ReE/EOqx3M+l2qTWUrQXJYeUJUZRyHYHLLkNgev50AeSeOI7H7RBDbuWMn7tVtlM2EdRIkjCP7hJBODyN2K1fBngeXWIRc2M0U6Q+SUnupUdY13nzoWjU8ydcensem/F4D1G2uI7eScrcShftrKoD7HOY0WQSHacFhnjkV9P8Awg+HOi6WskWtSG2E0pRY48yGRZMfOAoJNwx+8exbqOKAPUvhToNn4bS2dru1WS+jhMs6QAgShfkhAOccDBHU4z9e88SG2me4QF2lWOOeOYFs2c+Su0z44tpAeV6jOOK9n8MfDHTEtLW52NG0H2e900I+62ls7cFj58JGWl+Xnjrk9DXKfFbxb4f0qwGnrpsH2t70q0SW8UMyQsoKuCqkshO7du3eoAIoA8G8Ja1rHhHxH9qsHlaB54vNQyuYomc5lljccmELnHcHgYr+g79j7xlp3jLR0QT3EnkWqJPfO+GkUIG3Bc7mKOeh5xivwL063l1mKyeO02RZAs4IcLJlyRslfA80s5BA/DFfZf7MHxktPhN4rsNON3cLDFff6V57OtrJtI8wOp43MSQOxwOaAP6j/Bvwm0KSK3v5Csz3TxSfbJ1xNMHAxEyHA7jAFfQekfC3SYY1SGC0SOQrmeeFd29SMGMsP7o5P5V418I/i38PvFPhrTNSs9SivESwt5kUPE0cTsuXVtrZDAk4OBgYye1QeO/2qfC/w7u4RfXkLW89wsCyLKBCmX2MrseGfcwHHNAH1TY+DtJ09ABCkkighj5Sn5v4WAzwgz0Hr2q/dJp+mW6r5UG0KjEpGpy2RnlQcdcV518M/i3oHxH09L7TLyBy6lwiSgMFx1ZOqj8/SvQPEUIm0yeOOSJHAJ3krsAxzukJwowR7GgDz7XLzS74MRiMrJKJCSEkkSQYjjjZOcI3Pv7dK2fCk8lk32UMZER447Y7iSBkn5ueOv49K8euXubG5iM9zDN5gJQlThTuZcqR98bkIyDXoPhC7kuSqynaN27aoCvu3Ffvj3IPp+dAH0dZ3byRfOoOPlwcYyAvHXpg+/49a5vxZpNtrGlXVq0YAkhYHIDRSBR83yOOAOeK0LNzDEY2yCWyCeTggdT+A96W/uI0tGDkBSk3zdxlCxJHYfXFAH46fFHw0ng7xddwW0KytcyT3cUcaEwuXnOVckYicRZwDxn17eaRWcsTi6vHmdlaQQRWsKeZEGnIeAMpOVGOD0OeDX0L8e9TjuvFl79naFLi0Je2cMsu4yHZGkir1GTyO3cV8/6tq0li0U86LvFnc3Jt7VWTB24HD/xebjA698YoAzrVHSe4aO2kk8yOSeV7nNtFAkYfEce0/vZSI2+bkbjnvWjaeIHuYBcyM0sLLHLIhZHktjIvkmFcEEl0O44+73wa8ybW7xGgtrlrm3ubuzVrRWcukQlnU5ffjzB5Rl/LHenSebEgeO6CAxt5picbJSDgy+YpyAoIxgfxD1FAHoGo6kZDFLp6m6urh3WO3JgIKNFseM+Y2BEpxjt6VnwahCkFh5hlIAaQ6UEy0z2bsiTE4wu5pXxzz5QrEs5YxarIyvBeIokNwIlZpH4EluilAY+nUjHFbOtLA6W6XNnMLq6gtlsmt5DFM0sCb54IXx+8RpP4uhoAh/tFbnUbW6S4islvFktjA7FpkNum6I4ByrMo/HNbbzXU9xDbRjTUs3linaSCYxCFZM7lBX/XnPJAriZktIr5p7i3WUvZxeRDIHUxXjxFFlRuA2xunrjNdFa6XZXUEE6iaOdYZLW6j3mJUZTlLgAt8g6demKAIdcvopLOaHSTdXljPI817dhMmCK24t7eJz90vznH364UapPqFndGCeS1a2t7pYLiaPzHxaIHaFCg/wBI+XrjOT71talpk8Ez2aXMy7oba8Yo3lRXCQcFUVflfyz97FYF3o99a2txL9nv7oXmycrEWiW1/fLEgSMjKgx/f7NjFAGZ5lzLBLdQlmghuLOSeSRGF5JBNH5m1SeEyvb1OMVs6fbXFrex310YL55HjmFqu4Yt/MLQZkYYEiDPHXjFGhWt3LA8l8s5uY714b62ACyW8q/MJkXG0wxQfdU9TwOa75dMs7tZ3WVJIUhSe3jCESPHGT5ixlfvFBywGMD1oA5/VNObVJJlvIlWb5pjby/PBEgG+IsY1y+XO/jvx1NcHeaNdy6bFdxGEXUN0zhDIqhdiCRraPf/AK4bO7Y54zmvX9Ynt4ktYovKJsYbSW4eQkSSZj8qO2WRP4t2SwPQAk8V5R4lgv000h5vMiaORw9oCl0o3ZO5ZPuRmLjJ+bd8vWgCjOm9YES/GnTSubR4ZLffO8kUaIvmXSAhJdzj5j19sVaTSrljFqrXCLBAwieEEmZp389DJEhOHjKv5bMONvI5qh4c0yadEP2hTvuFZLe5w8sC3QkMV3NjJCfLEST0zz0rp7W1hu/JsruUrDa3zGaUSbYEW2mxNDkH5g5yQfY4FAFSG1BWS6sbUzLZmSCEE8l5Rm7OTwxVvapLLRomsp/KhS0fasolDk7bicGOWGMljjp09D26109mLd3imuvtENpNcSi3MBCJIAQEUnqrDjcSPm61ykfmaZeXsplkeO4uZnVZNivBbxSFlnSMcEbSMADkjFAGFp9jby3N5Fpxhjb5IEa4jlt4zOZDHdSpciTEbOOQA3PSuN8daOYIhIqtJOkUkskbhDEbmKby40Lu37hWQfNggHI+tdLqlxFK17C0t2kVpcR3VpONjR3e2XMnK4244PqcVzHiDWyTDb3F2jwST2oaVHjZXjkTdIZGbncHzkHv3oA8mlWyllunubFoZZUiBiEb+csL5kki84HFurucdxgelcF4ntUtraGHS4ZBp8ohnkhe38uKFrOQi4keRASW7kDqTiu78VavpGnabqV/bo14qtGbKDzjbXUIhl8qNrssSZIiwJA6YAPSvnfU/E+oTi4ubaW5imuXmk2TP+6aKTqojb5lRcndxgmgDZPil7XTbkTRWwnlgaPTlj2ymBRMcQ3gAy0iA/Ln8ua8E1/WYZI5Li5lWaW2uHiZSskKGeVCy+XvA2gPxjt0PWtXVrq+tLZ/OkbUJbnyAGtphC9vK77mkfdjc3U/jz7eSeLWENpe20809zKZBKshkiPmSyDfv2xn9+wB54yD2oA8D8cahDePcyxXMcdtH5huIRLOvMbh2gQNjKj5xxxmvAdR1Ka5m8q9QiyuIWkgt1VoYpI1+ZJImJBMqDgsflOPevUPFt7Z6vZzJAZLdLEELNK8YSQlgsqIY+XYsuSG5FcFDHDi2nnu7W/sSBDcRyMsM3nSDMUVpKybki7NwMkd6AI9I1YrbN5lkJILt5GXc5KqkK+W6yEj5mIyQO/aqd0zxzyNYeX5cfmojRAlVSZDIsTIBhGwPbtWqtjYpOha6eO1y9yYkH7q3l5ChnkwE2gqCDiotWtWVYb2yY3NrLbo81xHjAuSqYlmRTggDcDj3oAzVnLxM8srPcukJS1ifbCViA3GeVjlpM5HHPNaOnxC4n0sPcDThczySELkypIWwVeXkNGFzxjiqsdzGEKtaRXUkUyAwwncqqYwxuMoM8A8j0zmn3V7s8mS3Ku1ky4SEMxBkYiUMAvykIefY0AdjPe2lo92JZ4RG6x2tuWQpbyZBAlmJXaCyjJI9q4q4KxPLHYQRSzyxMn2gkgMkhPMD9cgZAH+RpMl9rKzRgOIbVVkCbIf3yFQAgDdJABwD3NO8m0nsX84S21zaxvJbtcZtnZ9wVY96fLI+3J2igDEWG6litIrVDbrDbKJ3iwZCrl96AY5bux/CtCxnGmsrNIVM0SwSI8Cq0bNkJLwDywI57Z5qCwuZ31RYXv1lhlQo0cKgSspX5oYGUEFty5P19emck8c2pXEM8z2jRS+RbJekCKRsEASOThgykBT6t2oA3LCayUlpojJcLNgAKibmBY5gdW+VlBycdx619Q/D2VFjhaz3agpmUXLyx5uZGZAUjk3jiBGPBHPFfLmhW4hbdNZqyRyrJaRMHciXfh/ujIygOCfrX1/8OtPXURb6kheJrd0imtULQSSgKsrLGvAZQuR3yT+QB9f+C1uL0WRu52hc2JjEVpHh7eaJWZCCRhCCVyehxivVrKXZMkwWadrhY4Gmt38qaOQcztMr/Lk8cgZP615Z4duBLPEtksgdbNiPIcIkRU4LSSMMO2OvfiurGuJarPOpFygvERbNYnSaRgqpNMAoxkNkgnknNAHs1rqX9nQz3DokEkMLTxSSISo8512LJKR80gAAB9/QUyW8iuLSfWFEV5fTgieGJyFLMN0ATZ9wArluO5rkJtdg1zRZZ7tltJrySC3SFgVeOGEhN0gxjJHf161n6QG062Sxi1OJhJdm4fzUdbkJDllWNVP71TgAEcY+hyAdjFaSQWlyrQrDJcNFciMxxu8JkT97yxyylzz3xnikS61eztbZraYybpJVSS5WSQRB18uQKPMAO4kEA52lelQTusQtrp7jJEsfmjLF5TMQYmKHkbTzjpxzUtzcal5iSSyhxFGXtjBABHsX5y0n8PCjPrxz2oAz7zUZZ3cMqTalDJGlxLby/ZkcBvlWW38zEi/KN2AeBj2rBvbO4+1xXYuolNs+9x1WK5d18qHeRtClSeDx2NT6m8c8cc1uJbiae4jlHnQpvnXcqu1vIhBAB6E8ZUY61iXdtb2cs1vNLNG07sZhMzPE4ICOx2k4MYYHd049qAFjvb+eWW9ubJhHYTXlpC8bq8w+dSZGX/lnG74CnoQeM949Ju7jVhJPBEZj9rC3NhMDLbyzHChnjU7kZEO4HlcketRWthqdtd/ZIL3Gkpm7N1MJZDemONlS0YEZciQhh7DPAFeg6Rqel6fFZyR6Wiz3Hm2t5Iqsgtry4PS2VOHZjgDdwA6jIA5ALOn6BZzNJb3lyLPEMjSyXMQEXkzfMI7Y7irCOYAg9cKTnjNb2sTraTWun6K8MUKIkk9yUdRJCqgLLNbrkvlwxx3+lUNLMHkXGlSSG527r2I3CqYljhkKm3eUHBZwWyAfqAKsWdzKuuR6h5MV1BEklvcuiR/Z2tYkyZOD8kcZ+XdjGRxQBvXMIWC8i04wyyRWxllIjSKS7BInLyQvyEELRgOejHHUcZeoym+mUWcRaWGCG3lgZmV2REDhyVH7v5uMHORV6xvk1QStaubaeK8hYTsyNLJbvI8jwQhRynlxpJzkAqFNWbp7ezkk+yGU2LQS3huNwEkksqtElhPKQPMj87BCj5skDpQB5D4g1BraOVpopNMga5iJheJ5IJbm4QTSBsgPCAsY2dAGbPXg5mkX1xlbe3X7Q93PtuBMDMZJJ2CKJsD+BDlD0GMmpNcM2sfbHvxczXz20kBgZS9q83mJL9oiKcK4t9qhicAgnjBrDhjNlqU9xp1tNIk1paweVJO6WpcLk3LleMNjY46gdfWgDovE2ra4l2LWCOCKW7uLaIQi3MslvdDiNGcLtKEYICnHrWw2qmF0W6lS3sJoVMxDhPs0FswVw69RJ5oJPQsvANcJeXetQyRi4a+urciEzAhftPnwuUS5DEZWAsVWMryyrnpWhPG2rDUVnaOK5lFukwlUPJeW/l8yrED8skcuD05IGevABtXuraTLbafL9mW1c3Ultbtco8juJULLdRpvGC4OCW4ViMjvVfRbwyS/YNOZbtJbOeW+giAUKiyJNF8y5BcpJkDPOD0qotlYLa2cGo3AmghkSW3RSGW5aGZfNiJ+9GzopJXgZGKz9JvLW2na5tJUtGgkuBBFZq4t7qJpJFVHKAkXQPkkKTwoPWgDqIL8PqUaKk7W8DKJLmTI2QMxBSN8YJDZCg8EjpWnqU1lfy3gt45LaAiPZYrII/lhHlLcwNuwGO7cw9etZCNblbmKB7mJkEEktuSdkFxN+8YM7j94WXO1BypNYQvZbwzXDWzStaD5lC7El8udWVlK/KEGAH6HOQaANm9hs7rTblUkuEvInjdlug4NxGsojaRUH+rKr19civNNV0u0WKDVIbi5kuTcCBo8FIYZTcKoYNn5owNp3LwxGBxXod3HPfztNbSPDeXtlEk8cThPscruC0SKRh43T5tw4zxWJeWBhihVkNvb2RNr9neVp4Lk7S7NNK4/wBaJjldvAxgGgDzbU3hsrC5jtElnu4mmN5ktKot5dkz30e7GHWQyDZyWxkCtpbF7vS7K4RjLbOPm81DGkocA3KGHOQ6ynIz3HGaaxvL17kGGM22m753R4wss0Yk8zzFcD51VQODmt1dVivrdoYoHjQTtPDDDC7l5WUO0VyyYERwuccUAaXhzRyZTdTSSxGVyFkvEid1VIgXaWLGWyQAvQj3rK8W+JbWxviluZ4lt/Ntme1jEcUdwkm0ksozMjSLnAxkGumstS064eHzWS1Fzb3NvfxOzD7TLOjNFcWcoGFKFOQSK8m8R2l5cXt7BHPIG0sxGHUbdkEEhdlBEu9SDMAznJzkjkUAdJpmp3YisnjCz212ZyS0joY7kODtl8zkzOTj0B4reuvFFzd2CwLbvZQJKIGKNGqeeiYkiXbHlRz8wHPFc1YW8UWnytNO1zcrKl1G0g2m6kkYErBsI+bcN2RjkYrUaa2vFFtBE6XNzDdPOtwhVEuXYB0XHG4x9CCDkcYNAElw+q3piuLSWRY3hQMGlc5kUspIJ7FQlFVILCVIxG11coYyyBIUMiqFYgAsAcv680UAd3+0toreD/DN5NZym4v3uJ2vGujEAXDFUVMnKKwxtxzxX4meLPif4p07UrwXpuxarMquplkDIqE+TDtXgx4b5O+DzX7w/tz6nY2tjqM15PZpYgSRyxxEblhDMI26Z643HHGcjIr+bv4r+LLWePUINBW7uidTMnnhppokmgztis5vOCTgIuScH3PegDS8XftKaj4a025t9OlLajeMJXM28y2+5cjymX7q9MqSCcjg8V8hax4v8R+Mb+S91e8vWN4vmKATtOXCho7diMjaOTjcc8Zq1fJdazdSXmoKVmK7re3hEXmXEi4UmVJGBJZucAYGaedLW3g+2sPsWoiaGOMOX2247KEYkOGx/Dkdh1oA9L0YaVFpEjammJlSGSb7RN5VvFJ92B1HWZzjJGBzwM1f1XxDc/2ZYiwNlZRxXhMNuxVbwwxL8jwTOq/uiTnaMn5uM1TfRjdadBqOoyo4WKKVZjESquMeVG8YGGGc9Rx1OOap6/pVvd2Auo2hmbesCpE5RBcYBJZmPyEZHC/TBoA0YtWtkluVvriNr7UoWaT/AEpY1liaPKoyzOBCynJ+Xk4xj1rajqcaQWlnb+VDDIq4MU7fbZJE4LRuPmIODj2yea8d1fVLz7QyutvbyIywPM482X9x+7YYXJUAZx7/AIVTupN89rKJYpWhmzAhkeRcMMM8wYjyASMIQe56dwD3zS/EkFlbSW00RlhjuVuGM9yS0gHyhXklYZI3crnOfWurtde0HUIfPmgtkurmKaEwQ3bIYofmMcqqoKidsfxEYxzivnS5u7m2tIDFeOZJHLR6f50M4kXAAhZiCQVOWJyeO5qxaamLy3W2WO3F5JLFc3U9pcTMkgRgiwtIkeEIIwQCQD1B60AfSs/ibQJdMjsUWzhjkKIUhufOMaQJkNeTxhjDeE56AAA9c8VsfD/xZqGkX1xJpVwbgrIsaQB2Hmqx3ojKHxIoXA3NyccCvnSze+ivVjLNDZsruqpEsjRnABdzHGd8YGfmkxX0t8JPCK6rfWtz5dw4vHTy5JhcQyXUqlVEsaq6Zt+oBVSvGN1AH1T4Y+K3iopE19bXVw08qWZt2Vp4bESsoYwPv+QmI57HJz719L+HviZoQtHt7yxx5BP2f7XJmaYoVVkNpGCLkqckHIOOhNZHh74QWaWFxdNYQXN1MYYpkjSWRinkAJKpmRmSfdkBs7RjGRXmniz4XXenSmHSYp7MeXJK0V2baZUmbcpklLput8twNuW7kAUAfRU3jTQ7u3a9hCpK4WF0RWAjhY7REIyOGBIJwSckZ6ZrDhs7i8vJLOVIXguUaS2klmcTRhDvZPMcgtGAM/3e3Ga+CU+LV74bvZdK1aJo/sF00QlldRGfJOxdpVRmPIOCRz6nrXs/hP41+HtTnjY6pBcXk1oY5njuJYjFEmWEUMoTYrYGHzg80AfRRsP7LuLext7RzayiRvtkL26yTRsrHAilzsbecA9ccnAry7W0ktZGjhSV2VpVktYFSe6JQ+ZG06ICpfbu+6prqdH8bWWsQ20mktd3DXMpikjRI5I7WOQGMEXKO3yrtyQ2M57V0uow21xa3EFrd2C3sMZluFhgMPmDZsbEyucXHAJJAB9c0AeI6YNP03UbgXiTxWupSRSPHAUeQgqNyhYjG0RGW3ZJAPOM8D9j/wBhT4OeDvG01vqmmy2QlilZppre7T7VHAEBSK4gmC+bk53AEvzkE1+TuoeEZop9O3WM0V/K6r5qSO1uYpE5ZTHHgs25fUnPevtL9jrTPih4E8Vyaxoiarp+nyTRtJbfZ7q7sbjYpDPcQiEGJduSrKxB9jQB/RXfeGNR8J6fCsFxCNNtLeOMTp50DW6lQo326k7CSecZ456muQv/ABIbO3tRN5pjME4jmjYyxFyCRO+3O8ADp1wOlZvgfXPiD4o0p5NQhWdfIaUSG3u4op9uCieXMpaQZLfeGBjivmn42+Pdf8Jakz6bAttDb2u24ZLG6VEkkOyeSSKSPOASTlVxxQB22veJtSt9Uhv7WW5lMaGW5dDtgKMRzFAn3s8dOeK+gfg/4zt9dmljneUyM4GyYuuCgAjVGwFBBbkEjrX473n7Tdrot5Jp+pXMMzI5/fyXB2sBIN7RxXG3C7SThc19BfBz4+6RdXlvLZa7a+TdzRs+6bfJI6HMbw7AREAoIIOMk96AP1V8XeCNP1y33tBFPMzb/tcS5mlVSWRXBxuTd8pA6gV8K/F74PWiaRqel6nbTql3vvCDGQiiZ2C+T5YO0o2CPQAnivu3wD4otdf0qzuvtMcihFEkaiN49x54n34BOfu9Qc8VY8d+HNO1u3khl2kSKWZ22qxjUb3hiZv4ioAPOAW/MA/ls/aQ8HeOPhStxfaFZnVtIuIWBuBDcOwcZIecKA0TBeMn5WOPWvzqtfE80TPLq7lpbuXzWIRzJbNvbE9uSuFJYhXUntX9Z3xC+DFj4psbu0itrY74JUuLe9iaZJLc5MMYQKd7epHrnNflr8Sf2INB+3zS2nhu604XkN7HIUk3Wktw7bttpb4JTLDdnoOO9AH483d4t9dyMLo28d6m2Q2MeX2xoqRtdopLEllOc4GenJqvLqN1aW9wj+ZK+o2ckVvJGFE1oYiSrIjrlXcKCQ3A3YzX2B4y/Yy8SeErq4n0yWK/F4sUAiu9sC26BfOlWN2Zd12cYC9OntXyF8TvCXiXwqYoJdAv2nNtKUaaKUfZ4ZCYv3UkJII+Xksc8n2oA83l1aS6s7SYXotL+BTGFZFlufNVmDtNuAVCEGeSPmHBzWZfT28vkRS6hfG7VBerqTJKZLmJQSxkbYd5DgnC84UcVwWpavcWKXN29vcWf+kw28tjGnl/a1UBG8y5dSwiDFS3ANU4PFIBhuJSqwIZA00YnWFSg2xxsjSKBaBiMsFy2cnsCAdz/aN7ftHi2hvoo0JkVI3GoSqP+XkSk/OwIJCuBgNxzxXsvhnUbWW0N/G0EUqyeTvEnkufLjwyPGI9gIYAYfHPINfMVt4gdr23n065szeW+9p2DT+W8bMxfyEBJkQI4IAyfaussdYvIJ18maG4sZNzTq8Txi4ldSd5RgGSNSSSzBQNvOKAPcLD4lRNPLaG3tnkLulyWnjYSbCQpEceSshA4J+XJAyOKZrOtSmAmxgu50nmV4j5sME9tEYtsqwkSYfljy/yHHByK+Y7PV5LW9vLmOa3njtZi8rBFjjuyWJZY2cBmOcjgEAjOcc1v3vjbWT9nn0+xTCWzxyxhLl7aGGf7oDqnzzEH5TkjPOcUAdhrmsSRRtasZGsgYhG096yXce8hZjM1tOD90ttJG3OcnFcbcyQF2gtLi0jtrcoEQyyvMwlYNuvB8wZywOHyV75rDv9et7qwtbu4tWtzsFlPwXkuAHI24AOJFVjjOCQazDcS31mFcXVjDduILEXgt47ZZInId0MfMreUMkOduRgEGgDRn1G5vb6ZI5oJHhDRSO1ussb2xAx5rrggcEAkY5781g3tl/aU12EMdkIbSHyRHtCOVJLJFjIQFx13Y4PA72oMW1q01nM1xFEt3Dey3CR28mE5E0CK371CSdvY54zXFpqU08srxz3ElvHHGh8u4S2ml2lmWOIrku+P4VHT8RQB6l4cFvIViu7+4hu4yBLCk0snLKqIwZlAVefXGT19O1s9Ynicadshlt4pykepFVaeMoCgdYkLMW5bJbC8dawvD+jS6mtlOlmnnGEmN5ZA0OxVQst1IsmGn255ZeN2Diu8k0Kys1aVAt5PJE0lnapE6IrA4kWZoIgUJbdjfgkDIJHNAHKxpd2usQRRrHfwzzkrcNBIsKmLdL5kkko2hzk8g4B444r17wnHMomikkZBrbSNb3VtdIWhnDFZoJDLkNhTgAcc8cV8+i+1Br6Z4IY4Lm2Egnh+3Pst1disawRLlWLEDJJ78munttYubmQRCRTewxq81qjTxRwFYmJuJWChY8nGWBw2OtAHp2ueJIND1oabazSrFZB5o0upchLlwo5dOZVJUjYc7Q3YdeA1HxqftUl5FqAhvklaWbR97PaDJEm+JlysTEDc2TwMdD04DVPEcaafJeXRXY80sFzdiRbiSUHKypbMWJRSuMscEeoOMeB3Hi23i1FvKeJTcq6xQW8yz4twrR/v33fK5GzcT9M9KAPoHXPGuqSWNzqKyR6jFKJUvls5lE3mMw+zN523zGVSV+VT05zXzprWtSNdjMqNNMoI2CTcrFf3pZ5JGUMCBnLAnjgVDqfiiBIzFF51rAFMey1kWW2eZFHN0YiSVyckr+PSvMdR1KTz93nxPbRyJ9nlRXjjljkx5hUSAEsMnORk5oA6zWtdjMLWCGRblXMnySeZBIVUAF0fITLfyzWL4euLyLUtRvJhLcTpatMkCKHiwoAG7YSMY6DtyfWsrU7qG5naK2mZYSI3LoEPmoVHyhm5Ddcjg/yq5p1pGttdXImeOJwYoMyOZXIALuFQ5brjGO4IHFAHU6ebTUZobqZmt5HnyYOCzy7CyKAOLeHcQM8dccniuosI1tryZbq/u5DfY8sJErJGkaEmESugKqpUDr3OO9cHYCRJbdoMPNImyAmTY0YB8xFAP35DIMkN06Hmtiz+0o2y4uS9xLJI91Ekm67Mqy7lKlztRBzuxn0oA7Cy1S1lDS+VMb3cINkksskaLu2yPIhJ8wFdvoAeBXS6fJdaXcTGCRDHJLF5Ug3TIyuPliEKAmHLt0IBGQRjtxn2WS2cXU9kzySybjcFjFBFFKqqgIQ/f8AMGcd+oFD61ZWlvdQsbszoFzfLHvhikL53lCcyOMcYGaAOg8S3FzawXV7NHHMxSIyKJ9v2WYMfMTDNlCVAyW9e1eA6tc32sXMR8sol3/o0e0NIAqMPkkkAO8MCMGMn3Ndb4h1RvEN8trGs5kljDOYyyG7bYFzPbqSQzLg9Aee9fQvwP8AhPZSw/294mh8mC3XzLSK5kXbbyIWZSYnhdo+F7lM5waAIPhF8IdN0mKy1rWgWR7N7tUuUVorOeD5lYPGxJAQdCM5bmsX4t/Fb+0WuvD2jAwW9tCIvtdtHGscispQYKLll6knd2wea6n4s/Eu08xfDvh1zHa3TPCZY7gRqzxAJ5lxGkIzA5BXa2G56tnn5vj0KWbUpLny3S3lBimWUGWCNwu5zbByC8Rf7oUMBnGaAMjSNNWeWGd3mbcFlaRkkVGdSFYjJYu/Unnvk4ArsbcaTBeXXmT2st8kaeXLeq1vbhVz5kaugCyemQe5z3zNdQm3+RFS3CxRxJcRqVjghdDvX7OuWBJHLYJyo7c1yc2owXPlQyTRyrExBnSKM3cRBKsSjfK6MR+HXvmgCz4n1LTEtY5UmlM4fzo4HfdbiMEpJHG6jaY+eK8hmubrWLtoEieKBZDGrxMCmJOU3yA4fOFwAc89PW7reoG/unto1eSOKdo4pIlG5WJ2bLiIcFN2B8vHJr6S+C3wfn1b/ifavaG0sLUQKRKojt5HAMgmKSsDnGM4BI7daANX4L/DO30dl8VeIbWWJ4081Y7m3CxBWQmKZZXHD4AxkA9O9c/8YPGc2p3ceiwrJHZw/aPmklYxvGTiNjEVXMhyMkEnvj19E+KnjyLT7F/DuixiaKWJrWcW7SmJDF0aI7eOVz6Dbivm6K6mv91/qEKOruIhLOjxzMyR8vC0pHVlAIxx+NAGZpehy3aTGK5hW4ELSMrkhEKKQgZW+XnHbOO9ObR3upEjimM0qKpaMrsVZkGWIIGGBI+Ue1d7oWm/aIzeSSNNHGhMQWMXCRLIckyAALKQQeGIx27VbFk/24ylJ7fylWQMR5tnMhOFEcUaf6PKfTJAOPegDR+CvifUPBvieHV1mNsdPlMjzuWj2zMfk85QcykEdO36V99a3+3v4+j0oaX4euI76WKBbaS4kMkk7ug+aMAn5LcqQACcqemSRX5z6xoTvKsu5sXKSOrqzPHCv8LXImCgSBhgdQOuan01ZNNsYZJHlPnBpJEGVlZo2AWJZAmFD4JHOMCgD1L4jfGPxp8Rgtvr73UAkIk+z70IYkMAGWSTdGDn5ckE46HtwGheG7mxWO4vreWGSOTzAsjPHG0bvvXzRj94205I7etdiVW/tIFigtzcXcEdw8lxnKQx4ZoJJHAxcZ7HoO1dBDNBrKrbyI9pdNagPI0sjW4TO1JU2oRyqnJyBgYzQBo6fMIIf7Vht5bcJcASx2yRtFeRhM7rgSPiKFUJwTziltxYpdXU0yssU6SXcMds0TQBXwweNUYtG5PJwNoIxU1oGN1babY2u63iR4jKkxma8V12TPOGODGSx2gZIHXmrVpoUNjeah59rKv+ptIoFZ/lhb5kmhdAR5JkKhiOF74oAu2clnb/AGfzImuXlUsrMXjSOKbny5mcDzMYxlcj6c10GpqrSx3K2UEdpGqAviRAqbQGMLkBm5PJ5HPoayrW5Fu1jDLDbzG/klssTb5ZLaVHzEyErkwlQOMYAX0xWrqUtpOHtJniaO1TzPPjmCW8dwefLWQN86cfcGSPSgDMNtGkaXsKgqxaJEIdhIzk4Mbg4ycn+tYctre2V/ulixHKsRMKCRWU7snezDBHTvzT7/XLuG2XzIoYobZG8qSENLvkBBEscBALRAYJIGKzjrySXENxqP2aaTy1hkEbRwxmCTDJPIjSfK5XkflQB1Pn2OoW07QWLSvHlZRuxGg37C0eOsnPJ7V5t4geS1mdJLFroxiSKONpEiSBHwJDC6PiR9vRWOc44rrH17TNH01r2GKKO2mYwW32dkaZpGc4mm3NgjIGT3x1rzSXXG1K4nS/tFe8kuJPJuoW2Q+UFz5jxoSA+BwcdevFAEDa5G1hJCLaS6jnld1spWLsnlfIizRR8opkHBUY554rnLPzlebUgF08xHY1k8Yh8uIg5la7f70O7O0NgqevFToJFvWlldFnsWAhCsm9gZC8ciNExWRduSwPH41Dc/Y9Vlkvpp2m3s9vdwMXVpRH8xeGEYDEEHCjj27UAczeXXkPfXEh2I2cyxbbmO4ViXEm/JKpw2dncdMVy8+rGS4hvhGH8lCY7id1lbIx5bNHJE6jGMDADEnJ5rq9Su9OZSVv0iWC1ytq9iFHl+eA5mjkUEyqg+6AxGOK4S91SzmVktbnzVE+HCIsdu6g4VhCQBGFwM8g/SgCl4j1m/1RRHcSRhZ4SB5bOCiLkgkbAFPGOSOuQK7j9nu78nx3pkNxYmdry8tba2dmbcZ/NVVxsT5cgg56e4OK8p1R3uB8kscu6Tay26rFIUTHYHj5f4s4PrXpXwA1uLRPiV4dum82SKLV7Jp4HBMyQCVPNZZFBB2rnGemaAP6GNN8Aa//AGVHNp9u9214scRgk066nurfdEoZRJHbsHCkqVU4AGBgnBrzn4rfDXxhZeBdVvLvw5rJvFikaG+ubK6WGYwxMBIrNCDHlEYBXPXjJzx/Sf8AsG+Jf2add+HFuZTo8upPaWU9w2vrZC6jcQqJpYriU/OS2SSucBecGvQP2z/iB+zFpXwX8QadfXfhq9Nxpt2bCHTHsZrkzfZ5VCxrF80YDbdznp/Dk0Af5v8A4pvI4/EeoxvaH7bBJMSkjMrpI0p35BUAjfnj6g1WspC7PLI9xDIQGSOOPMMkp+VlkLD5vlJOO2fbNdn8X9R0i5+KHi+40RGXTxrOoC2idfuwtI7xgu6hnGP4unP1xxtvPctb2yS2srQzxtOWhlCtE2SVYbR8gIPPoaAIpJWyyECJSxjEi7OQ+S2FU4z0xxmqV1JKk9sZZDNaxKyqkqFGkYgbcGP+o4xnipblJYhFcXDDcWWdoXK7fKIIQFjy0vHPv+Q51rxDLDf25tyqPJL9nedhMwbIJ2EklAM444x2oA27RbYSSXEcQYAGQgxFRCRwVEoPzDA/T6ioSzyXR8sG7iuWcojhAEjUZZGG77wfG36YHes27lVYvMjVQt180myQrtkkyxXylJ+XnrjnPY9JtNu3miVISJLeNgs8ZO1DLCQVJkXlQfbqf1AOzt5CLKC3lMcghmldpJFMcgZkwoO7AcoeoGTxXXQWtyii+W4uI0VY5LQZjQ3jgAMI426gYwRwDg981h6Yba8tIVluYVCOzxWvlRb52kQA7GkYF1zuIPWtdkvbewis2lDS2tyssNvI5hVYlzIJRuBEwDYGM44oA9H0C5vrySMzQPGsc8ZliSE75YkBKswcEIDnHyduRzXr9vqVtEtha2kUi21suZPKRzJbyZMm5HK/vAxXGG+YDt0rxnwrfSTeWbm9m3upAKTBJlBG1pCrqARknCjOOK970fSb6SbT7tmlksrUI1tceWP3l0crIk6KN0q4P8QIAFAEU16bqSKcRtamVxNHZrJGsMju20byT80ZABPQg8Cs0R3Vn9v8x2gvUuBdqtqEdZZB88CwMG/eNsKgqOeORXUyQ2s8JkaOGM7pj5K7z5jrKQrIyviJeOF4yRwDWVbXdtbLN9mgle4t5ZJbhysgliaRdm1EuPuRBRznJHagChfXN7bac7S3HlXX7q4to5rV/OjkkJd1EIH+s2hs5HRcDPArS02xt7meUYjlku7LdcKm6OE34HmyF7fPyFgTkYHYY7CtPqlxfebeGykti9oyRyvIJlldEZFKKoJBPXJxjvVy1En2SK9gwHm2RytABAzF0C/vRHknGDuJGT60AV3s4murOzZ0uYnsxKlvNGXJQSkusIOPLYZ45yQOPSmXgkitrn+zXnAjzZ3Wn3du0kqxLzGtlMdg3MDn5mIXIHSqiQQtM9w90l1fKrRRxGUwxSRRPu2K6tgSDODtyflzjNZ+oy2s5NvYxSG6DKXSO4unuFVyFmkkRlCvAvJUqxb5uQOaAHq0rQRRS7rSSNIFC3Pk3MrW6jzTvhMgQ4B4bJKiqk7RRt9oW+VTNtPkx3BEAiyCzKSdguOcAKScDHXIrVGkyGeeY3DNO1pDFHDHaymFYQcyO/yEJMxByScHoDVHUrOD7bHqKGygj06DKR+WpSQ4CsIEBIeQHLZYcbiDQBaXUIrdksksLZkM/mGfczjzQha1ViRl42YkHBx6gZrS0dvsl0yXUL28V3Hie5gH2YWxBd22zuxKoQy9QMdK5lfsmoWsU0YunZizyGS5PmJOAVgY+WhGDHggj5eRzmt2w0u6sInDvLJLJZxrarIwuLJxK/7yZnnYGScIflGMLjBweKAOyvdftbS5aKwW5ukhX92QgkMxkTMSMHYCZy4IyuRgbjWy8UN7aJfy20SyTlnj0q+cMBkbd0EsTMyAOc449xXN21q0pWNMvPaW5kndPIE7iNRjaImKxPvYjP8AdGMmsq41fVLS4jXbK8MMzLLG5OEiPDsrBT5fDoeSMknFAGviOLTVlkHlyJPJGxj37w/m7NsbMM46jPcHPQmoZ3WxLEW0qQzQb7uZpvJaBgAFcrjLbgM5AI5HNPgitdR09ZpIZGhikTzVZiyiRssyuSQxc5Vt2ML0JqprE4Nn5g2RwWJxasyh/wBy4BRGjlIEmHBOeR8vHpQBWvpbe2WO6S5JW53I6sd8mYSGWUInL4wMt/DwCKitdauLuO4t7mzLSxAXkU7gmWSFcEeXFEv72NSSOeWA3EDJq9Da6beW6ObyR54FN5JIvzxxzui7RtROF3AZQZAH3jxUlxHeXE9vATDHeShB9pVo1aW2kI+aIg4RCDg9BkcZ4oAoS3sXlT31hdJZzyYm2Ew273bxqFMQCkmK33ZOTjkbevFOXWdQMqyXVpdRzgxgxyh0tJrXygZZzdbQEQjGMcjbjvWtqfh/T0sy975M/wBouEgEsBw1lHbs3lqAhzIW5D4BU8kHmu2g0/R7nTY7uKB73+zbPyPJS4ZwqB9uYklAUqDgFSS3fHoAcPpVgmpazHdWkciLtCuySl7a5MjsyxtcMB5KEgjPJAA7Vem0vRruSaz8pY5WmF0LeCNHkjYkqSHJO7B3EF+cAZ61ftbq2tJbq11R0sU274YnDq4dwvlkHaqkAEFVB+6MjpmobF7EqzPJE8ccvmSSxhbaUQKcTIQDuYHcCM9SeORQBm6kr28Rs9OgkSG3hSRbu4+ZmYyOkiFVyrSvu+UngZwOlOh0u1uxMkgltFmIJuZXkjZZFGxVVz91Pl+8vy89e57Cyi0nUo2tba8haBRus4pdguUdQGElwGIZ1V95UY5DYrJ1m5tIzFp96xlW0UgXlsu0xpPCQLeWPsxKZ55GaAPN9VElpZXegsnkxu2Ilny0k4mZHSS0MQYgthiHPAzk4rO0XRrK2jhvlhaS8jKWqK8jPNbbXOJSYgRvAI5kxg9+tdUlvEt2kHlea8q2kTzlllFnvbdGi3EjZRugIHTpyMV1yaZc6U8VxLZ27G5LwTQW6rdQtGZQiztOjfLNsCswPTsTQBh3FnIIZTqPlXUzXB8uKM+TcSHhrZjLA3zsEO44P8XOOgnVrOUM8Ua21p9hmtUgkVPMku1+YKWAJMYHcj5uD3qp4hdLSaZHd2msbktZXLMkKFXG0ljnayLGCo74UHpVayubxbNL6JTNboWSRWRCssLMUiaAjnzcqQT2x6GgDz3xlpc7WkciyqY7gLHPEI3ZbWSFQIyDtGxXGAc+lee3Mk2mDT7d7h2aFYHiaONkW3V3JJVSMSMFYbs5yc44xXt3idbvVYZpLa0t7eyMKLdbnXHm43KwZRlnVxtPPOMjjmvJporm6v7OLVgESKPduVyhZAoaA7eSyFdmTnHrjpQB6b4bdp4JHhe0mWeJYfKjCtJMEctJJcFmCqS+7bGduQcj0rq5YlvZp43P2BobNDMjKo+YufLg+yDO55Apw3UqcDivLNOiEVyFlme30+5tnaRluyto7Ju/1CRLuEw8s5JOMkc8jPS6RfNFLPdI8odEtktUkuFkQmNlWG6n3ksZ4yTgHAIIJHcAHU3MSmxCWcb28NxGYrh9QjEUTRrErSR2ZcB96lAY9gZskKTxXPWuq2sUcVqolcOhy1wDcTR+ayKkrRvwkyZAG3JCkEitO/8AFn9oQxm4jhvjbMy24PkkmZMKt0zS/KSN2CFxj8K8v02cTTXVwJCs0ss8tvAhYOZpm3M5UsSsONwzkKp6YxggHvV7d6ha2mbSSCK+i+RiXUi7jjQ7DE6dDg/MTwGUjniuUu9SvBDA08NldlYEFzqIdPJdI5pMxS5H7qdR8uR3XuSazzq6QxQQSh726mWONYLNf3lq8R3+bfXLnbHAI+OPvYqzPbT2tvLdWlu7y36XEixF0mjJws0LCJjtMbOT8xxgHk0AZEuo2l9LBC8kEEd1II1kzNFMlukpdGJMYDqJQ2WY4KgAVr/2ldW4nHk2Ukcl2iSTPAYYb9YRskWAqc7wmGQk4JOV4GapG/try0Bvreytp4VCR3BVoY4LuZy4tnUx/NG2c8fKc8HvV19WgudHksb5QlzayJPDNYwx3SzyyuVhMCqSy3EYLDBAGwAetAFu+8QS3Cx2VgTcQR2qBI3jXfHuiUMqk4M8iIoOVzkng1x+ttdpaLFFJO8msBoru3Cq0Swlj5bCJzlWG3nHdDxTNWkXTLi3l060fz7K1MnnTRKg8y9LISZFc4I+bgngjAGOtfw7c6bI3m6peSz6gUkaITSrE0UYXzHHlFgWjYOpGOgwByGoAs6FoFtJaR3F3b2zmw/c7TOG+1R5IjD4OMByx9ccdeK2G0K1RdSktpIbe4MaTKsCxYMZC7PL3PmKUoVJ4GAD2rmdJhmutSEdv50EdzemR5JN8sQijkdgyxZXyZwpTk5U5zxiu4n0uS8uHeSM3M8UcdtaeTM0U7mIHB2geWzbWJJYYKx4BPWgChJYzOvmiKOOaK1J/wBEZ5PtJWFU/fyklPKYhyzA7Syg5rKu7trfy7UhJojaxpGTJm9hij/1kk9zja2Cr5weav3tyujXNtBHIGLwmC4lnZlhkhj+XyRsUYCn5idoxx6ZrnrS1h1TVrnT7i8KwNEJLc2c0rWvmyEbJRKCDIB/EnI5yR1NAG8upRtDar59nNHbykGVGfzVt33PHGiLwzMzE5YdSSOOa66y1ON1iSyguJlJZtTt7r93saX5I5zJjJZNgZUH3gwIBzXApo6WlxJbiW2aeNPs82xX8tX35QsG/wCXl42Rk9m44FbratbhIYnjm2vK1uJY3CKZ4AUV7hwfm2uuAPQA8UAejadq11ZJdQQXTRsrPNNYSxKkrpKjKbiOR+VXcGYDhhuAA5Geg0rUbCaa3t2J82T7ErJFmWVI5wXlmYbcsGCliT93fg9BXk9rcf2jName5jW/EzRRTsx2T7CViEcg4liAVg3JAZT7V6r4csbK1vEvnuFjuohLHDOwUJL9oiQZKHrHGitheoHpigDvI7nRjFHbxKY5Jr5rh7SaQsrxrbjF35jn5ZCFUhCed2MCual1WS7t7eYyZtRdzWT+XC5a1Mi7RLOCvyOZt+3HykEHkGnavYQNJFc6XI4eT95JeRb5Wb5fkaWMjbDA2MKc/dxkir2l3VlY23kTxJdXV6JGumQKq27DcSxC5USBcADOT0xjBoA5LUtM1WY26TWEK27W01u7I/kzNbx7gkhnyN3mSgnjoGx0rmJfB91NHMiLIiLZRvJ5biS185WaSBBOWz5qsSDtJJII6cV6ReQXVzYS3MU7iLatuba5Q5QJI7w/ZCT/ABxAFgOFJK5wK5yXxBa3Jj01LmWP5rOWdJFENo0++STyg6jEaiJgGJ6tnNAHjeqXFxCZrZ7e7s5tkf26OWMyrNJMx8i8jkYbkXaBx14rkxpkmoaobu4nit7eythDKIN+Lp2VZIRLG/KyAMrnAycnFexX+lXV/fNYsm2a6m8/TL7JKtNExkhtnD/62Hyt3t8orLm0yTTJ7pbu1MrXErTWsit5aPM0SxSSb1GI40Y4IwcYwcYoAufDP4h3vhXxNa3NrJBHbI6W6wSecyi4gCSte24wDHvcsp64bJ6Yr+mj9jb9sHwvrXh6x8O+J7iC3uL29hjWabUmmnt3htgxt3J/1cZ25BbgBguc1/LeIv7KnilYRtfiKWGRIgMxJFM/72QqCSzEqTnaSGDdCK7LwX8TvFngvVRLDKYLSHzpPMDDYHnffIwEJYtIrHbxyB6DigD++Dwr4w8FeK7PTEs7yGeeeL7PDc/bFRreQyPOqxw4wR5bKCW/Pmr2r6FdvHqUqX8j/a1i4mkd2uLXT5nMiIZVXC4wAFOGHSv5jv2V/wBuabQ9S0qDVLuXat1CLtLm6eVY45jtuZoiFOVQFsAZ6cdq/pS+F/xj8JfFjQ9JjtbyyvbWdDaw3qyMJ5TJFEiKrMo2klsHOMdxQBUn1eUW89uZbWF7SFZbVREsJuZMAtawRg4DiM4LDgkE5yTWYutRJFLGW8xxJbgQqF86M3MKzsXf/ZZmAORgKPxr/Fm0TQjcavbM4s7HmOMREGF4okkE6uy8b0IUg9Tk9CDXxNffFK+aa8cbpFkTzY5ZJGiW2dn3Kk0iDhQjEZbC4xzyKAPsC9+IOj26XMe7e8zW0YQypJJIWPlKpRVO2ElDuXudxrirv4jaTcySWjSwy/ZkvpEZLlGj89fKCQpFH9wgs4IIyAmTgc18U+KvFGt3ET/2RHsTVPNguLiMStPAkYWWOW3bH7uRsR7GPeRh3Irz+yHiZZSNVnOnusrXE/kJL5kksqkmDd0WTcy7+uQaAPuPxB8TbLSpvISSIvPEqzpHdFnjRseU1uVYgPyucH64Oa56b4xahJaTQzTW9uyGOOK9dTJFBCjKHkkCA7mNuUBI43EjqMV4DbfDzUNQ02x1GPUniM4aW+FwS93JeO5MIXJwtqEwABwAATzXpmjfDNZNO8vULV0Q25DpHcuyTyvOZFuIn5G4ylwF4UDrjnIBwXif41yW95fLZowR28u3WZWMF+8ZKTSlWG6MnLFRgcEDA7eN6tr2ueKr/TYBHcbBDNqEe+MlFMKbXV0OcgBRsxtIwDznNfWdp8HY4Lq5uZbBLiMO0qw3USytCTENsSBh1K/Meo+fP16LQvhZYbre5jthYzS3LCeaQIkhMK+Z5bRP0tPK24KjDEnPWgD5Y0bwD4hv7O41BpJIY3gimSK/DN9tWSNSFWVWJhYAAZB/hGa7fw/8NL64+xR6k1wJ0LXZjikndmtwC+JiVwAkZUAFs7VGa+y7fwbpiaZc2rsYpZvJMMwCElJ5S0gwRiPCx4AGPvcVtLp2mWdtHdRpGxUNaRtI2+dYy7NLEIlH+qJZmDNjliM44AB836D8KNNt/tV685dXZprv93iWcFUNtFEo+5+4Zfm9F5PFd9oXwx0aHzAyLMoQPbOoGUS5mYwq6EfMgG7fID0xxiuwn1DTlZTZpdweTchGFvCpQ3n/ACzEiH7ztbFMAfId/HSrY8RRLIhtZogFn+zzQK7RPaphR5dwgXDxBNwPOB16EGgDB0P4f6RoGqvqYtbTUYrqSSM2tyQr+eru1rdW+3O/axyW4DBBzyCOk8R6TpccRu4Y7S4uGhEc13MYgkjwKoeGVFbKIuAyHgDIFY+peIreAPdCe0aCF5UhjVMSPDEOXiDNjygM4YEggZr5W+LP7Q+m+D9GvHlFulytvcyRQBkAWMucyO7vukDwqrbsYG3AoA1viZ8SfDXhDQNbu2uLOG7ulgtpvMeRfIEcvN0kr/MgwoU5wCVI6V/ON+3L+3CVurrwz4c1aXWb6OG5SaSWfNvbxPJthVFj6kY5znHU1hftv/tvz67f6ho3hrVD/pNo4uZrOQGGYHAK7uiFZi54/wD1/h9revX+u6hJc3zXF4ZWdZJlfc7lnZ9zbznBckc9R04oAteIPEepeKry81HV5pJJJLx5XMpz5hlblQx5CBCuOnpWdZ6cscnmIjys8o8tgWChVZSoUk9yWB47+nFJaW0s9zJukPkoqtIJBkIwVSA4/h4/znp7z4O8A3OpR215JaTSxedCWWKDzIgu7duwvIzgn3zQBc8BaFr891FNLGpiBuJbe3YgjCFQsmx8B2wMY4GRjNfRHiPxra+DdHzOhvdYRUmggAgieJGjUk3JjZtihmOEBBIAJHOKk1OPTfh74cm1O8ign1IwM+nxMSHtvNRDHJJCSBHEF5wOpyT3r408U+IL/XdRlvbzzFmuVWUyTExpHGxO0lAfmDKoK56K4oAl8QfEHUfEF0bjUDKGmuW3l5AQIScEQwZOEBGBgdFyeprmdUvftCyLJPKwaRTGyOmQqKNqunG0HGCP1xUEKhJ1mkE0aBWAdkRiFb5lZgc7UKlSCOMNzg5pV04R3DLeIQknkywJxl1ZseYD3BGD9DxxQBuaVYWvlSSRSO88pXajI6sDKpLJGijDHCnpnB5yOM++fDLwzdaxcPZzJPGIJPNjDfu1V0CoYm3fKQyqOvPPpzXlmh+H7y4ljxG/2RDPNNIkipPHBGQhKgnIkCA4AGT0APf7r8G+FdKt9K0+6vJlsrqW3s3lLF2nmi2qYph5QIjkKkBt2OTz0oA9V8AeHtNt7SW284/bXjNukkDN5cbbS/lj/noRnBx3FegtO1pZnS5fszrCplumVBvvIo4wBA6TAICA7HIb+HBGK5TS4P7HuXlXUSbZoZblZreOOWOSPOPJITJjkycbuARznmvWbDR7PU7C3a5e1WxmjVpUgaR7nzpTh3d1BKsIwnHQk96APAtTsJxdpHbJ51tLFusjEyD7KksrIsksoPqEB2kgeXg+/MXvgC6kuUkl86aO5RLrDKRJcXKHY8kX/TrlBz0yT3r6G8ZWVto1laxWcEDLGfssFwysZYVlcMpuNuARgBgT0384IIrmtNgmEVg06XN4bgSx+bM4WS2KyHzbeMgYji37SvqJOB1oA46Dw7BawR3cWmxXb3FultdnCf6NKn3mmdW+ZgAMHn68V5f8SPCl0yCS2YRQrA1ykh3GV3QLujDohDR7fuqe/SvppZbNI9QlljEUMKKEtreUBLy4l2qsePKO5Q7HcemQc+1i+0CHWtOSO4iSK3tmze7lRo0Taix+Tt5kl3ttJIA+UkZ60Afllf3k1pmFkZprWZpY4zI6/uywcPdxHl1OccDr1rzrVL66u7uW5t7OMwMHaVo0d3iYsWbDnoO/frg+lfpRrvwR03Ublr3yJlQM8UzW6K4nLAtC8rMN3lAEZ9eQPfyO4/Z+Se5klS3kTT7dit1HC+wRiXAyxyCQRtbnvnHpQByfwN+NXijwbIDbajPFHGmRH5swBKIDADGpAKYBB7jqMV+hHgz/AIKKfEnwpBAq6u7WgRQkEjSna+AHjTc3Kg4A7HrnrXwpqPwth0iNI9Ojl81EmYSTRsjOygCJeQAysvRunPrmvI9Wnewt7p2ljimtkdRDKFYhoziRUQElXznr3NAH78+Df+CnfjO6tlNxM0N0kSThnmMbpcYCxSCSZtsh2kHb0x061734E/4KaaZrMj6f4t1u0VrxGjcGePbF5TOojZsgJLJIGJ4HX0r+Wm48bbI41juLgKyo2wSN5jXSLw4x0jX/AD3rnW8Qa3cym6tLkIFcv+5yzGQHK+YueJN4YjnnNAH9iGu/tA+DPiHok7w69Yma4iH71TF5UUEeSyIC+fO4Az3zxX5G/tYfFC1s4dQTTL54vsxZ3mifYt7DsAEaLnHzAduhr8h9I+OnxM8JSm4tLm/kMiFHt5klkgTYBtlYKcbm44HP61geMfjP4v8AHcdydUZlkkSFY4lV0ETxhsttfjknOPegDT8TfHXxG8k9uupvPHdjy0QzPvjjD5RX5xuwcH6V4deeJdUvpjLcu43ysYy4KtGobcGRuhGWPXnn6VUl0yWSZxOzMXMTK23l5GOSrnGQfmHTjmtKGK3eRo7q1MYhyIXUNsjPQKSx+Y5JOO+aALNl4hmsntp4JZN8UwkW4TzE2yR4ydg4Yhsc9D+FfsR+wf8Att6f4R1ex8PfECbztKlmS1a8up4lIXKhZmErjIyRyCAAuMdq/H86LqEcJlWGXYAVjuGi/cBeSy7COG2ng45/ljvbXOltFdR3AIK+Y2wEPExJwGK/X6c9KAP9BL4beK/h1438PDVvDmo6TqlvcpFJDPp95bs8blA0dvI0RJGN3JAyM4Jr3TRPiL4n8Kvo7aZJLJHIpVUecu03lsyNHhz/AAY54xx15r+Gb9mP9uj4mfAy80/TdP1Ld4egvopp4Wj8wywvtWSORmYsSADggd+ueK/pM/Z2/bx8E/HDR9KsbbUrXTPEiRhGtLmby28wsWea3ndQRP8A7I4OcE0AftHZ/tdaxoc/2e/JkyiwznLYV3yrqoUYZwSBheeOKx/F/wC3CmiaPqF3dXUNm2nqHtwxVzIwyGEas2WfA7Dgnn3+JdW1y3hhjuFntllukLteSQpLG0gR385tzcSFlGSOOfrX5Fftc/H99Ht5bGW6j8qH7UL+aC4K/aomR9jWwQEQSCQDJOM+vSgD9BPjD/wXj0P4V67c2y6Y+q+XOkTwCdYpv3a/vGjKk+ax6kDnkjFSeBP+DhDwF4s8uO/8P3KAeWGSZmknm8zBVh8uQFBOeB0yK/io8f8Ait/Gnie+1J5rpxNPOXEkjs0SbyF2vk5kxjOQOpr6r/Zh+F0Pi7WtJg33shvmVml3OIRCjr5iozMpacL2AxmgD+pv9sj9tfQv2kvhfdaHoywR6LqGiXdzfRXe5Z3SSAoGjm2hQVDfdPJx06V/D78RNNSw8Wa1ZW9ztt4NVuniZMopiSeTCt5nU7dv5fSv6xbL4aeDtA8J22ipciRmsTaFbyUPdqs6sGAcylAuVbAIDYHSv52/2s/A+j+GfG2qzad9nbdcXBlhjkDIzxyuMjYMYPBxzycUAfIy4FvIsErvKzxBRDG2ZV4/jUEbcEnHpmqbrLh4j5bSCcIyoudpjxnbjvx/nnEkHmQsVEhglxuiVeC0YH3EJHykA9fwqKJWkhnKFkkLMQBzM7Z+bDA8HgY9c5oASCZrVgZbdCkBbcRgHnKqG44O8jI9s9s1FOfmWTCR4YvyNz4bkncOg6defwqzDayvazSOrRxgHctw6q8rlwwbLn942AOPfvwTHEIAshnRnkI2yIzBAkYyVfJPUgDFAEcKvKgBO87ZGcDDPtTIV2IPCYPWoZ7JolRQXMUsiSqu/egk5LEY6AH+fFXYpYTFmKJ4MgxEBS0kkRIIDcZVBnoevaorh0MkMKSu5j4cDIAxjITI+YY+vQmgBI1uIZVYKHVlMm4xnDPyDH05zn86dc293aeW6rseYK5DFcksMtkA5QDjg1LC8iyKAylxJEI0O5tyMQBhRn95knOB15qS8jkm4eGSK4UbJ3k3CONF4UjJxyMdOeR26gFrSy9peQh3EQeRJRO2WQN94L937rZ4yPbvXs9o0uqwW5eaOJPLjUiJFj8gjk5bgsxT69R7mvEbJmeMMeTCwiDFmKEZCwqUxkEKOvtXonhqae0lkhkLyKzJL5qyNIoQ8NlX4STIP+HqAdcVnjZobeSKRGUviTf55cR7GEjHA27gNo9xWBcX8ltGq3DOvkoJYvMDKsb+ZtLMAfmG4Y565r0VrIzRGIui2k7xlnWOP7WqpwyR4++d3DEcY5PFcl4g0omRYYikrNChjTKuY5rcCUQOyn5/3W0lR/EMdc0AaL+IzqCRfak+cJFFGxWNMmNFDGEDkfOD9O9WLjXreG48y0gjYwIsFssZKz3Rkwboyuh4Bkycnr26c+fkSwSRGSJ2eN5WhBkUhZTkugx1IORjqOhp1pDfGYzx21yZgrbLVE3SROQd0425zHy2fTPNAHV3Ov3E8s7SsIihtcohJZpQoKqsmf8AVEHnsKjvNYlaR5UDxbzbOZwTJ5bBiX2uDlFbPbj361zJe5ktY5bqPNz5rZk2YG22O3Y+M5Ixj86LfVoTI0cuwK3kxiMqRIxKFgI0PVc9/b1FAGmNZF1I0aPLHIqSviVhMjN5n3RJH8rjPTcRnvUMuonczG4aJ7lljlZchY5C2BDhM7UOGy2OMDHHNZ81wkDyvaxIkc1qz+YWQxTl2BfA7T+oXGD05rMlvbdLWECJA68vGqq6yEylk852OdyoRk984A7UAbE2oBZJjaNI0e0PJG7pGAryNE8hLMAVIBI9e1QfaQ8hguYojEVDxgEsxuFUIkqsvDAL6cVhytH5IbchBEcExjbBa3WQsEAJ42r26n3qzHLCbZYYHk8y33SRuFLmYSciMgrnIB5A6c0AOTUJ4d8NnlFt4ri3ZVIY+WHJL/McbsYx0z2qxEDJbSXSSmO5cne6S/u1LLIE3BRjcdsOccfkKxY5VDyPIB8lyBMcFXiYQBCiED5ot2eo7881NDLbxpKUJkc+bJBP5OYSHciRZUBBaUknbxke2KANCLS5XjgjeWParF3dASsXlHLsWA+8XB788kE1bMplitxa7vtEkMztdPMcgo/lyLskPG47uemDx0rJsXTJs55poLebzI2ZST5AiyVBUZ3ZAOSPfnGKeklzZ3LWePNt5iTEi4HmWsjF2kEpA2kr0HB54oAupeRWBH2eJnkRJIrpJXTbG8JZowkidVLMVBz0Uc1Tu7yRbeOeIy7LfyEaFHbeMgSqxDrnBdipOeMc024MKTzrbI32YKskYKO7R7gSyTZGWAGQCfr7lk0JllkRZ0SKSzi3MzhSIhEkvzE9XwQo7kjjNAGlZ6swtobOaFZvJlYyq+G2QSnzIpJiRhWIIIJ6k1XvZZrmICGBgjzEJtwZHWddw3Y/gyT2qvbWguwxgkhUGOIxQuxzdXEYAZWcffxg4XOOMVcYSRyea0brmV4VUN5bpLAQWDR8FQFI5xjJI56UAUYLO+tUkOGSWNfLcumNyzHfHHyMbAuOeo71pafpsdzC02Ss1vNO8sbEhX2uwZYZH6jqFAySD+fRFVt7eV2jF5FdpuMhk2tG6gEAoT83ynGTjJGOtRWtvGqSSCSJ7aOTeY422yIjRF9oV8eYQSAQuenFAHKzPL5jiKJVSaXbbxMu5Qu7EyysVyJOuR65rTNl9oEPlxM3lzxIqAFI4RDzEVLDgFlIPf5PWtuUwx2iJDNKLktGHE8SKsDDiRQAPvMc8j1P1pUheO4Rd2x1CzSBGMz/AHuqg8NhTjj05NAHOFGAWUwtKqXELDzFbMgk4uBHGB1DYwSOea6yOJo7SyvHjEG+eTKeYCZoVBUgBOTPuHK9jnjArS01LaVLVUaT+0UnKWu5PlkBUsHnUjCfKM9MEnHpTJreY/ariSQhbLzZZW3Ft1w058wW8DD/AFm/O5V49MjkgFFE2KkxkdpDcW8jQRo0kiwszHzGaQARsp5YDOMVs2/2KUEXDSRTzBn8908xSm3LOqLyJXwc54/Dikk1S7FrKrWMV1abThjCxm3zLiWVcAHIUbsZ/i4zRpV3bSQ/Z4rdJ7ld9xbmON2ncMp3cEfPGMk4HTGKANuz0NibF7C/BtXhia8VtkzK8hLQO5zhAYlBwezVtRaJpMNtHeyGaYTQSsbo5RA/m7Pljj4Y+Z69P58na+eI7W1jkSORoJrdSYzEx8xAPPd/usYwu1VPQVraXrNxldOKSGG1h8qCKWMCORncM7nnBwTycnknigC3d7rK6imu/wB81iqMjQNG6ywupaOKUKCElGV2k8kU23ubjypFV4LaS6QEICJCSXIMryYzDgfLg9OPSt+0tbK6mubqOKGF0uFF5KJD9jkSY43COQ/8fAbKjHGQccdeP1iz06zuLy0VbwXQxMMOVkFrJhlgmkJ27ejHHzc4xnqAW4pb0aiheEsVT7P5TEJbooHyyEj+PJzk9T9RVHUY0jlS3lRFW2glMAYeUjvK5kffMxBUEEkE8HjGaiS5uZnVGW1TzYVeOJWd7hdkm/zUcncJCOcYIPUcYNRarcSyt5suEMrKAsmXeUhQschGBtHTPHtxQBwOppDiVkTcryb41zvjVsDPlkkk/MAATXR/D/VIbPXdMkUwRTC6i3+W7pKQpAbAPDHeD7nPvWVqVpO0iQxp5bRkyThBuQ5AJbIPc5xz/wDWyNKtp4r1rmEshS6jVFdQs6GSQ/vERudp9fQ96AP6x/2B/iTZ2p8LWRv7WGeeSAkieTz5wFQeTIwBAOSwwe/vX9VXw9vLKXwpprmc/wCl2n72FgrnLgFfmkHydQMHkk1/BZ+x14/udF1nw+st5NdyxXdg32WLcsYUSIEuZpyBsZXAyoP1wK/sZ+B/xOXUfCegS3dwIbt4wk7Tu7r5boNnn7sKgZs7NvagD9FvB9ksayuFhCxFpAQpjR1Z8bE7BgOfzrrtdmjm0y6kR9giSRJRISNwdCuAGPzYHII7nHWvMfAfiizu7RY4ZI22woAkTBgZGIC4c8MPXBwM9qNf8SlLy8sZhFDsi81yJEO1hyS8jfcyccCgDwPxhomk+KdP1bwvqlvFcwy205/eqshGI5FUgSdHO48+gxX8WP8AwUd/Z88PfCX4rarqNlAmnaRqVzcTQPFGHln1BnYsu1BhQAxOOw49q/sE+Inxl8PeANSurnxJLA6TIVsAz7FjDqwLyzg4lh34B71/JH/wVV+Ofhvxr4ttF0phNNa3khunhYSW/mMzq6AIxzGMghgMnP1oA/KWH7FHNI09zHNFcOkNukaiFtpU75QSOXLEAjrxU1msNtOk0oV1imDR6bPzuiDeYghw3zneTXncniF7cpG6QvG80d1sZ2At43BIldmXd5mDwB1/ncs/EVg1x5sMrXEsMZZZJoWZYidxdoh/CwJGM/h6UAe9weMZ75fsctqLRZAotgVB2MMeS4jXqu44Pp3r0/SviDd6PbyW99b2LoyMkhhhLCORAqpuklPyhiTz0zXy1Y6pc39gGsJHjnhlQsFAjuHJYlnVzwnU57EdOaoXPiHyri+ie+uJZDJHHNvlBjZXB3HDZ5Vs4x1I7UAfSljraX13dTN9jtLgSRXETRS4VmR9zo6BSJfkHC+vb0+y/ghY2WqeJ9GufEd9but3ueziut0GGYrseMou2RmO3I7be2TX5m6L4hs7APK4WR4WglaTmRpy5AJl3j5EIAB9AOa++vgh410a61XR7jU1hWHTRbCwhW4Dw/aHbcVhiH8WD34AoA/VWTwzLaW8d3GVtY1jMcTqIrj5Z2MRlQYzFBsTBBHyk571+fv7QGjtZ6vNrccd5PcWbCImUj/SQWAV7eFB8hCdipzg1+ovh1dN8VLZ2Md1K1tPaRzeTbbQrzjZMyylMmLaeoyAcZrw/wCOfwmsdU0y4vNNimv76HzZDHGZIWtVgG1EdpQD5LZHPcjjAoA/NzwF4l1KUpY3bRTwPOrgzyKk9lJEfMRRHFgE4xu9B1r3KOxe4uTrAuot1yAJbZEHngR/KcyAAABTkEZya8Jn0i50a4+xWdl5Mi6ikl3LNmSRfNG0xkoOoZGJP90c19Y/Cy0fWd+mJBbiZIwI5ygnZCSA8tsr/fUZ6ngencAH6ZfsO+JYpLux0P8AtW6is78/ZxFPcOGmuUKjYJnbEdux6jrgZzX7P+Kf2MvCXxY8LWMWo6ze6dKk6XkE1kyTES5DbHLf623Mig8c8V/PJ4Ni0jwTNFeWWrTxXWn3ZmlAQoVhRcSC3WLGHI3MWJ+XGa/Zj9nH9u/woYNK8I6zrJefy2t0e8Qxyw+QAI41Dv8AMG9fTnmgD6y8B/AHUPhZNaWdpqKzxW5VjfxK8DzRqvFvdrnG0hQcj610Hxc8eTeG9C3217alGjkWWSWXy0RtpIESxks/456+1eafE79rLw7BpFwdFuEv7uGFnWG3JlkeZSBsAiB2jJHLce9fBt54s8d/FnW1trpplsLl2dbYKwl3IfMaVE6Rqyjy2B5xkqKAPprwr8TtV14rIr3EMpnhigheXzWntzIkDyW8bjIPmM7n+6BzjNfe/wANNKkS3ErW86o0X37rDSGQoHJBPYyHv6/jXyl8D/gtMlxBfavEwZBClsrFN1iiESCEMG/efOASRnOcNxX6F6bpAsreJEYAABRkntwMgfT0xQBZXKRYPDH/AJaOc8DHYHp/jXjvxb8XReHPDN3M9yLeV1eNHyd5doyqpGoOWZsDAA5zXrGp3EenWU09xIqrDA0js5AC4Odw9V96/Mf49fEyXxBr76BFeCO1HzGeF1dY03bDsXJ/fZHyenXPFAHzrqHi2PU/EGpvfq9xLm3MLw53yTGb5VVnX5kxjJ6cVm6jqcGpR3MV3bW9pNPt3MsySSRETr5MbZUAK5GB2OKwNYtxpdwUViZVZSSnKtsG0RXLjlCU547isuGw1BvttzMtvMqiN4poJ1LmPCDfbKzZkVJZBvJGBglelACXb3VtdTPc/Yr8QWshFwqbnjt0AxHFGOVweGPYjBNVIIbXUNLt5UMtrb20jLC80SfaJIp8GMM6kGONiVwwBH+jnmtKeKW3Be6h8lpd0RZk8qRYpV3NF/e/eEB+Bx0qVLS6vpLUR28Vrpz3MMgb51QxRPtMJMhGAreYSmcnzvl6UAauiaVcwX0Tz7pI1LJskHmq0V4m5bwbRyMYA6Ek49q7BvDhhNq9zJcedFG0tshmKmEpcZlzCwwpEeMY6ngZ6VLY2EdppyiJruHy5DKDuEc3lxt5xHzE/P5nyo3RR25rfkmmv5FVka4SVSjK7bpwsihnEcinDgj0/wDrUAcjdeGo3v8A7TBPHdRw7JUF2olKPAqPC21sbonEqfP35rKku5Zw1kqwWdtIss0cakyXUsJziKRoyck5GBXSa7aXUsaMNhnWL+zvMjLCPZDFItqLrJGQrCPJXr1FefLLp+nuJSLy3mhuRbz3UQGJZ5WKtDCNhx5bD5f73BoAfZTareXMr/aoZFtGP2NJI13tE677yAjGSm0de2K7nSITfRRxKkkdzJ5W6XzAEiZbkKbdFfooOeTx3rgntnlu3l0yRVkuzZ3ILq+2yia35jGBhkGPnI6muy02FXhlmjuJWa2uJlDDKDNwgLGHP3gJQeTn16UAXbTR7OGe4KPPGZmWK8gLMqzy+b5cr7mXIPlc59KrJpd9BNdRwQvMi/NHMEwiotzhFBH+rC2524P3hya0ba/8iUzT3Rud8h3Qb98quYinzNj5QIstz3496vxeI7H7AC88i+UqQyWjFQkkj/6OEYqNwbYN3t14oA5+38L2uqmYzPOfMmP2iKONQ0cr/wCjkvg8FQMge/FYV3odppv2vStTlhEUlxbxWV6AZGLEbpPNVfvxC3xw38YzVm/vrrz5VtRcQSeastx5coX7RCZI32kA/KCkq5X7+M9a4PWr6W1DmIiafzgVieR5IoTOxDMikbioiHH+TQALbaPamZkyyu5glVW8uV/KcxwhH7xbsdOMDpXN3Gq6dGYrefy7ePz2jfYWV0niPnkzKeXjKYyTxkY+lxLx7i2hEqwRSRhvszGJme5CrktgDO/zBx/jXn11rtitzfx3lkJr1C9usW0u9tAPlChB/rXkm4d25A5BxQB09x4yaWaWexvEaCA+XLIsJlhjSE4S4jUHCO3HGO1cd4g1G91e4uPO1Z4pUhDaXcQRIsrGQ5InVTyhycA/41zd1dRWYu4dOje1Rt4vtsZmNwXYhPMGQD5eeccAHOT1rmNdbVbC+02e3Yi9XMe2VSbVrInFrE8cf3JlBAXdjcCMUAdxeArYQv8A2g0UCET3Ks3llposkGHGfMiIx8vUdD3rktZ09IYNQ1BcXMV9HGqWs0JdFjnO57s7SfLZT0A59BittY7vV7K40vWoRZ21hK92zBCiojqGnlV1O6WJT/COc8Ada5vUNastOiiigug89lbNBGA++O4QBWjvFRuA5Vhwx65wMigDzLxPF/bF2lxp8/kTeVHDcfuvIe4W3iw20gHYmMHcAQO5FeRaho802oytbrIt7smhlhYmZLe34DFLjf8API5APA717zeXlpf2lxcQm3jme6Luy4T7PbzR7WjjU8qznl16HqteP6paapZJNbxCWG0ij+0XF7Gw8y7h+0kRyIzH5QEx8vU9uKAPG/Eum3NhKkd5MLg/2ey3BZf+PeGPgM0hIDzjncR0r5f8Xavp7STRi4nkjCJawyQq8NusZiGVicffuRg5YHkH0r6l8X213cyXPlSJNbG2ESKgAnH2ldwlmjkbBwOo7k180+KdI0i0toJWuYpPJaM3UkiEIpkQqpRFGGOUCMw4GASR1oA8E1y3hS2+z6fdQsscr3kssrI0MLFNzpKf+Wj7yflGTx0zXmOplotTtvLm2Xd9aLgpEEsyseWjkiVufN5OeM4I/D3LWPDbXotpY4IbW2huFVElkRftGB5zSgg4kTJwC3XFeQa5YRNfSDTLhZo4bq6mud7Rq0M6IIyolOGSIqM7B3oAn0+Wae3ktZVhmaQizdiAm5XJZ5yzfef5eQORn0qlqEd7pk8MEJWXTCFdRAxMrr/HDJHjkBh17jmq+lKkskq3N2JXsysvkxHLyQMScl4/vAHgdTWrNdC7gkuJraWJ1VxAYRtOIQY0gCoMhvKGSTwSDQAqXpubZmhiSzuUjkSaKPDFo2A2fvFG52wMY75x2rJgMzq5tVG5IlmuCoCP5jEB1k3fdk+UYB9M1HBIiOl9JPLDbyFXLqv3Vtm/5aJjKgsDn6c+tWpVhiVzbNIZLu1a5kLIqjUZGlJjEe1uNiE/X3oA0vtF1Zi2ZbpX+0yJLMrBCjDjJLFeSCe2cGm3N7byW09rqEN69uXZ4bpXTdDJnkqp5lLNyAMDafzw9UkaNIbL7SBcK0MqxSIitBCwAdWb0yc9yKsxxz6lG8Edy1zOuJLeRo2MUhhGCRgYK4GDz6UAWrSwW31BJS0VpGyK6u48sNkfKG2jKyNkZA5x7dYbm306QF7lHnlSYsxU+chYvlCc8qydfxq2slw8KteQ2gxC81rEquY3u4vkRpST8wyuNo4GamIh1GKF7qI2qLJb3Fy0J2O0rEKREh4EZcAkHOAtAG1o0OoSXDXDXVvDZ5gM4kzG2wECD7Og5LYBLY7+tfYPhC9uEitbrFrPbW5RbYWbKt1dO67N8uf4dgJ6Z+vf5F8M2ltd6lJNcalFFFHcvBE0ybzhB+7JQDGCcjOOK+v/AAKthpVvYwXphuby5VnV7Vv9XEN3luhA2tjPzem4/iAe+aB4kE4aylhuNPaYuogCKszqQNiZIyoLYYkHkc9jWhcmaBo0+2iAxytCgkckkxsJZ+R8xG3P1yan0CytbxDe3cMcd2LRdsomTMKA4jAyfulACT2J54rej0xrm4RpYYZvMjlMZm8qJCqAFmjkzuePO3c38RHGaAN7QXe6sb6eKYXUkMcZNhKgC/ZQdzzgOAQxOceuK7n/AEW9t7C+FtbRzQW+NsYKtGh+XGSNxBP3u2DXG6TaWt0MW9263zxhZniw0OxW2eQUIyY1AOCM9vau30qztbUgXN5JK0PmWxdvkNxb8ySRxkjEbcsFz3AoAxNZuryzdBBHFA728c9xI8zMi24PlsFQocPhuB6Vqq7T6TZtBI87/aWMFwJQrmOdfLKiMn94A7DgjBHJrM1VNNuLyR4mmKeSpitpGH74NiN4JEJz5gYjBz1OaY/m6fY26QDy1gBWC3miEu/zOZIiwO5VCDkjkAZHagBuIVEtjFLMrbWVQpEU0Dbgrwv2jJkIIAOCOnHNNmGoxyW5tlRZbaBo7maYLLDclVKTi/8AM5QuGDZXpt96s2oUzXFyZ4cSXG4wFh9jikkUBRI7DdtK5UNzgtk4xQl7YRzXCXgaZphLJFawZkW6milVWZN3JXBVfcc8UARaVHfS3UsZSIrchJrR/NAtoTGTEyRxk4yQSxY4+6B1q5cxfbZYLSIFriGWNZ5GBRZFjlDhsKOJNyj5+hAFVofKF1bCRGtLdB5hhjjZfJO8FTuY/fzjA6E8dM1tt5sllNcrLDG8EixxRjieW3uGEe5XGBvIJBzyOtAG0EnsI3soYobgGynuY5j+7jgCOGCxu3+vl8wdPc54zUkQhCw6payMLw20RuraA/vPsSwOs7XcX3DKr43YHJIJp1vf21rpEh1ACCYXUVuY53EgmtTtDtC3IH7wjPPOSTTNIadr4T2ywzi4BtVSMCKFnnBSS1Iz89yY8vg8DYM8GgDo9N06NLe2k+1Q6WyQHURJt3vmZGTy4nXhgYi24dug5puo2MEVzdW0zsLNrZF0qe8fFqLj/WySYiGRKXIKZA+bHWtR4nh0y3s/sN/eS2ZZdkyKBG2SmI5lADbZXXAJ5B+tcvdatG0qTag0oktbeJbLAzm8UmUGSDA4jjTOTwSmOTQBnzWVhb2sFtg2081q0yiMkyvHbTtNNbFUyGlZpZCXzkxx8HgV5/qstvYWl61nbwyWRUwiXe0kQiWUBJDKM43livHNS6x4jWyniKXU1xawzQz3SJEIzbTXCsmIGbkxyQlhKgOEYgdSM+bXOqX4gl3wyWemWt39tazt/wB40lqmfLmnQn5oQu6Ty+uVwByKAO+ujcXSW42yW17dvpvmTQSBpZILNTb3MURwREoVxlTyrYJrya71jV7DxhGlnpM82ox3EtpMhlzJEsAieTfIhwJDFKhH8uK7bQ/EBEU93f3MTxma1ihlwbd5JbgH7bBApGGaRCCQvCbc5zxXPag6ahPcalJNbyTteyJEtrIUnZI5WeO4l2tn7SUSEEnggc4FAHWWmo2S2Cy3OnSJDFO0UyhmYtdSKZJXY5+eSLksq4VSBnmmaXa6dFa2s8QaGB5Ib14JHKvDdRz7HkiVOW3QcnJwuOfWqtpeWMYeK3d1eDy754JsTSM89oFCFgcIXkkR5Mj1BNSxJexSPJcR2h+33Vw8aIXuJbeNVCNAIlXESMpJ3DoCT25AO+lxOi3QVrcJHKlnNcqN90UdU+13AQBWjCkgZG7HfIq6ba3jgt4bO7hlh1fzJpo1jGHljLxXBLEfIi7XEg6MTkcmsPT5LmC4gu7iWC80uCz+zPD5hkFveMCNzAjmNpGG3Iww9uurArRXckdyY7e7uIpLuxEbbRFLKYy8USA4iL5kkweDj3oAGim0y4i1OKC3uY1jEQRXV1LJGU/cBjhTux1+oqh5L3Ud19s8wrPckGOQCNIYwAchRwSfbrgGpre4gjhvrQ3kTDzYwIEyPJnB3yxl36TPHu2jvnimzayiWkUsBtQ9nEUmtrja1yQ5IkUg4JlCDI6Y96APN/FtjNo+sWzJdMtpc2X2fy4Bkp5ygCeRgMNEMg9+tZVpaz27mGxnkF7eGUfZIZRH5oiw1w+xm+eVrfgHOBmuvuv7PvZbe8v3VfsdufskDyDakZPmFZXB/eAn5SP4c4rFk0+C61P+37GaBobWUxz+Xvh8l5odwdFJ/duyAc9OKAK15aNEqNPJebpWVjYXCqktupZ8vb7R8v7ttoz19azrX7bYRmxmjiuIJwJEguQDdRy7vlWUA5lwDznpW5qF7LNNY3KfaDJLCiB49kodlBUCMyHDDcBk5wKohZdZk85LiCzmjlKrs2tl0YLJbO5O5j3BHCk/mAVXtpJDBFNbtPDDM6+Rb/uirgbgx3H5Qp5ZfTNb1jfObe8uC8cc0cZjgTYJQ8qp8iqX+WKUoDg55xxnik/s53VriO+S5VZWuYhckwrJKcLNGjZGXKjp6H8KvWt/ZXsTNd2iR3ENxDDMqD7NGQknlwybowRMFXglueM9KAOW+3xRALE0zBgXfyCiosrMS6sG5L5xk985FFexWnwxsrq1gurS6S3juVM7RF/OxI7vvIdRyDgEe2KKAPyN/bB/acvPiXqAtdMmmVhPLlo45QXBb5JcgYjQwk53jJPQCvgrQ9GuRLcvDbzXM+qXLCNmZZ7UNIQsriN2BjkyzklV5HfPFXbe0nn1GOWINFavB5sr6ndLefvlUIVUbssS2MBckemeK9N8P21jpb2oee5imuHH2pPNjMUAkLBZLeNyJDuJGQAcZ9OaAPHdV8Lf2TqMO37Df30zvBBBCkii0fP72cqASFCkZPYg5rE1HRbGa0vzMRNcw3EfkzQs5iR4QsjBFcZfBI5GQex9fdfGfgmRwuqwW00CzozyahBJOJ403FQCqIQgk/i7gHJx1rz7T9Dle0uIpdTNmod4ZDGEuFNtlS6hXX5Lgnq5OAOGIzyAcFoV3qUtpPBcXontZ1E8cAQ5KREp5Uat0cnqTgAjk1PO8DRRxzWcy20e9FVi0dw9xM21cY4kdAR84JGc81biS20TUJ1t5d0sHmw7mZEgWKUBgWhXOSw5ZxnBwRmucfxA06yRo1vZSrcGB9jXNwW8wsfMRndDwcZY9CaAOG8SeG49NS5ukujNcQsFSKZXNyyyjcGMeP3rAEcgHOK5IiaN7OKQpeCZozcQABA6Bw6whohlZPUN0x2r0NLW4aeaSScXCqNktyLryZCrZCokkgb94SSBnjJ69Kz7/SVF1Y3QWR8ROyQo0CT70b5RduG2GYbuQDvPPAoA07O28PxXSLcyMtzDCjm2WcwsskrcREyr8yqvBKEkjOeSKtXi2WnXN48X2MW8rRxmCCVwqMQNgjhZQxznOcDJByc1kapaxxpBHcQQG6M3mzbAwEazkGMNPJhlkY4GCQAQdvSse+sri32XTXQt3kbFvarGzqrpkASzTgCV9vocDPBoA9D0Hw3f3mp6Zpkd9IYr1hOnlzCNBbSMXKohbHdtyuwJB4GK/aD9mX4V29nHo51uO1u7X7On9nSWwmhnikjdTH8jpvhIkIyyBkfPXFfm/wDs0+Dhrt/Hean9pvnAhS2t1LLcziR8yRIFUqkHXBB3KAM4zX9D3wd8C2ul2kGryQ/YxFbWUEcAug88sSxAkRWskYCNuQbmHXbnPOaANzU/Bt9bW8FxZ3NvaXcw2zrLFbz7YWQNtliJXaQq8nkuSMgV4B470+DS9LuodRaxa3uY1nie2t5lu5i0hUoo84Z+bnYu7Ar1D4h+MrfTNTv7072SfLss7tbSR3KEKBhW3TIEGSqptPbPWvhv4z/FPTpbS4tzZCe5W4by7kJJFbwAxrItxFcJIdsW7JwRuJGCoNAHwd+0W0LHU5rfT7ZpTceSgSExyxiJySHYSsRJgAnOOv1B/Pab4h674e1FZoZbmNYZGLxCZESNZCR8gT74wOffg9ePpD40eObwx3lpc3dxOLq5JtUijeKWaPPzSqzoGK+hOM4Jr4f1t5ZHnlSB4JTgoLpyUkhOV3qWPXr19Mc0Afbngf8Aas1vToILC2vZWQmNGV4xDsXHLK6oN/Pc8/1+5/h58WJPE7aVqV3DvDSQ2ebdt9xMWOZJAsRIbH+3jkCvxC+H8Bk16ETBZEeaNGBQ/IGbCurA5x16Dgda/og/Ye/ZW1b4mz6bqVg8ccOmTRTmVPNdZUnCgxbQmCef7pHqaAP0u/Zr+Clx8XpNMmktJ7zTxdRSQGeNSGmiYbPMKnPyRkkKPl9eeK/oL+B37LGgeGdKhW7sYmCqJHLxPvupMfLJKpGVQE/KvA45zUP7JX7Mmm/D/wAPaXLcQqkscUThThvKufLXL8KCeCw/X0Ffo3pulpaxCBI1ESqNrcNgcYHuev5UAedaX8ONE0+OH7PYW6lYhGHRAmAFA3GNVx/jt59a+Qv2nP2X7bxxotzqOhxK+rRCRnjlDCKeMI37sRRD5WyevNfo0tuFyd/OBtUD+79eg6f5Bqnf2UN1BJBcRxyRsMESBm+fofLVB8pyeSTg/nQB/D1+0Z+zfq0Or3rWWryWGsaZcS27aRci4lEs6O2Cs4jBSMA4Xjbg9a+H5tW+Lfwi8Qx6eFvLeGWVZ5ZokmuLd4vLLC3W6jUhG3j7pwo7NX9sP7S37Lnhb4jWV7drpVrY3wScJqNuhW7jZ0IWSOSAjc27HDDjt3r+fn9oD9l7x74DQL5i39ms9xL9pv7WK68uCBWKvkxvKrsODtZv90c0AY/7N/7feueG9Js7TXbN9kYVJnMDTQsMeXLMZmyrzAqMHPFfpf4a/bM+H/jHS7e6fXPJkgZROrbWkjVwQWdA+GG/HIUnua/nx1DVfCOjOtpqMem6feQSxxG6t7SeBLeTzMvbvKWQSSHJPzDA3ZAGDjvLWC3vrD7d4T1W3nuEyZI7YxkxSk4haN4cFJN4I6MpyDkjmgD+mDw3438H+K445kudJcPbRTjyru3aWYLHlCv2duScfMoyR0Pvna34esdRgvJRBbpK+LqFT5bQvCOWEMroTG4TqoweOB1FfykX37Tnxk+CnjG2u7/Ub+1tI7oi3WTzI1liYhWQ3CqY3k2DO0c9u9fqL+zH/wAFGvDniy+0/wAPeIL+SfU5yDLPcz25ijV22IqQbssfm5bGR6UAfYPjTwjo2pzzR6hpcTCRg1mUy0rtG3lw7sKoOXPG0bgPvV8m/Fr9mWy8V3V7LaWhVFij/tGwvp447Y3KINrWRRsxnBbcpYE7ulfocU07xUY9X8O3trqlvIJI5xI8ZNvI8gdt2cFYxk4YAEDkCsqS10VormO5i83yrmVLzbI32eMbMlo5WOTyTz7YPWgD+dz4z/sQz2OkXM3hm2ksdSvjIV02GSKazmcr8pS3dy5U4I3p90k59D+VPi/wXr3w9vrzR/FmiXllKriGaCVGktLp0+WKe3mZSXYErwOCAdwGK/tsuPCXhjVLCOWGOGeABo5FG/zLUSIQ8iSeSWOcZRRxkc4FfDP7QX7E/g34kaDeGOwghuFtrl7K4+xkXguZSZVuzMSfm2qAM4Aycc0AfyU77TyZZZJjZ3ltdzsx0+3jlk8qJBJDE7KTiM4AfGQOmeoq7Brtl9kFxFO0O+FW1GFW2SIT83nFXTdHGMElQ2D6CvpL9oL9lHxv8EvEk76tF9p0a7kmkE1urlYYmU+Ws0yHCoE5kBOfXpXzHEui+VKEWPpsa6jvYmWd1cI0aWwyQCpBO/GQOOtADhfpqM888FxDqD7Slm86TWlpKz4Db1Y8HoOuPSvSfD9rdpZzQW001tfK0RfTVKzWco2bgltIpZmbJyAAQv51zGkWnhjT48iVWaRZGluBclIo+VLBrCWIFCOgbgdwa6u38T+GtKuA0N1JcwTlbgNHMPPTyQgCwsRtV92Nx34I/OgCr/ZEs0wku42uJDLJ9ntbi5z+9k+UlVdVUzI4PcE8ipm0G+urKIzlhJZTSQIgikg8tiMjy4wpLgrkZCgcc109/wDEXwV9ott0DQiYu26KGBkhnaMN5sTtJhpd+3dg4yDUeo/F7wrdSf2cZ0hnsk+R9QNtBZXT7AoeWWBiS5A4UdxQBnP4akXT4rm4SMPOywh1QeXGjIPJiuI4iQwMhUljjH8W3iol+H0lpZTt9lt9QmguAreSsO6OGVPOkuYsI21lc/KScAD887VvjtoUU8MFslrPEbcWskIjKCYYLGWKfGAokBC7sNgc8c1z6/GO31GxuIbVpIWjjdJRb3AluA6EtbtuHzKg5B2ggjrjigD0638R2ekWUdteSW8cilWNuFigi+zxriYCU7PMuGQDcVyCRgZ7Os/jHoeoYNrOlnHFcGKaCWLy3LtiML50KMWhePB+bBXPrxXzTcaxP4ojRJ7aVr0zS3RdIVX7amxgyS3CuWQgKpAwoJBxmuLax1nS7b7Q0ccDocXHlx5mRPM3q6Ru2Cnln5i2GwOmcUAfeUHhuyuSb22t2nubrbcwW2lxMkccLqdgnuCCZ0DHJ3cciuK8TaS8FuHhW6IDNaXNyFEd00oLSNaZhbMhCjALdRWR8Lvi9p/mQaTOY7e4j8tzfw3GBLDFEo8hVPRmYn5RzkkYPFfTuo+HbfxXYXU9hJZxWkskNytrwpW5niz5s8gPmRSg9io4b3oA/NjxhNLpaXSSXEUUG8mytZJfNUyzHEkbGFiBJhuRnqfbFeKBJ4htadQJ1aV0ieQeTFuOIwuzLsSecHHPoK+7fiF8N7V3K3axXBsv9GaC1hSeI3MjF4gFfEhYfKWJXOW6nmvBdU8GW1o8mZPsMkZQ38bW8S3au4KxIMsdsbDuOBjnnmgD5+mu52kuYICw8pch7gGMQqoUMsaLgSSFTnJ449sVjwG4Yw+fMJ7hUZo0lRQiRFmG4sGwoAB6ivXNV8Mw21zA1xHcyLczhIpo3UWobbgJeh8Ocg9VGCOQSK5mfQbJbs26SrHMgMOJQyQdSyGPubY8/wCI60AYzXNlJ5CQSRiaAhZAVkEnnEEnJlQAx+g7jkZ4rTN+zW8Mjq7eW5iLQuIoJNuQyOApzj+8OuayZIibl2t0to3hLQRvGNySyRhlaWXdy4HI9Dng9atxRz3VtFaLEj3IidwhO2N1Q7pGXBwe4Hc5x1oA1dNvzNJDcIk0dvDFIGwzTZZwQikqv7pSQeSQRx0rYjJS3DyiP7dCzEWsweMBGGf3ciEmWUbgR6nn3rCtr5UjeFSljNOY4FiQCJTsGVkk84gOo54BJJxVm3vIIbm6txqVtcCIpNPcPC8k7O2F+zq2NyBjuBIXgDjNAHUWmuWi2Sx6hc7biMsxs5jM8kkZB+dG8wKsihsqGwc9OciuQ1Oe4uWFrbXayrcypJ5XzKykH/R1c7yC+MZwepAqvdS3Wpz/AGeK3kSV3VbX5vMilVmwIlO3I4B+9z81fRPwu+Fkqwpq+qW0KSrJDciO6iXajxOHlBBPOUxgDPtQBt/Br4W3MoXXtc+zeRCUnjnlDSbFcEMzwSAbAMcMfxqz8Wvi9DbRT+F9EuFVCZIHmiWIKUtgQzKAVBbaByGYkdAaZ8T/AIwjSoH8MeHyYkeKR7iaGV4YlABG2JYmGGBB+VwOvevkGYXeqXaX15Fds8reZJdsHcKAxyqSvlQSG555J6GgDtNKlkvH+36ldQT2cOXeeVox5YdSUjZSQ7nOMKoYj07jovPeKW0JlEkcybkiDyMsUZyfMZEz5eQykZ5POAa4qza1lkitZrkGFJJZrZJLN4niulGQLicrhBlRtwGzVm71Mma6nnlRbkiIXZJf97AmEhaDaoynUdM4ye1AGprN+YrNppJj8k/+omDMY5TlHQiTbuQoQVIyBgjjpXmGu3MV5cRzacZbVSuJYw+/bJkBvLKfNtzyBjAzgnvWh4g1CW5hilzIAZCxXbuWUkDy5N7ccD1wBmu8+E/w6j8e6pEzJNA0EWx2uIZzbSSStklTCpCyYViAx5446UAbHwV+D8vivW7Sa/knOmIyT3DXERdyy/vApUkKI2HO7J6cgV9ffEnx9Z+GtGl0LQry3aKKNLPYsSq24KY1dgEG5cDnGQMe9WvFXibQPhL4bh0qzhPm28MVtK0EjLPLNJGYnDoHBQANnBwRg55r4b1vWrzxFqU11GrxRP5pLtJJBAiq7ODcIzETSgDpuB56UAVzFqt7qIlvtQt5UkkeYBQY2WNWLSZjPLAnqQOMcn03ZbZ7/AkW2QEPLZ3ELZijOAoiBGQ5JzyM8tzzUt1b6VcaZBMk2x5Y7XZKGktp5YtxFxLEZE3tGqg/u9uMetfT/wCzf+zPrnx31VdA0qby7KBEvBqF4fs0YgflGWOI4JZlO3HzN120AeF6VZakLSytljMEmzdIlq7zLcLGSR5ylQUXrnIwM9fXdhUCwulnTFtK7RSxzzxxEXK/OPJfPybQCcHj0zXpvxT+F3iT4TeMNb8I3rw/aNHujbXE9lP5kV9DgGMlmbfExX+FehGDzXjV3qcTW8ty3lJGZPs779pYziM4kddxMeD3AHUd6AMjWGkS1LtcSOro0W2Q4Egx8igsBuX1GOeCfWnWRnnsLUTQw7V2CCSVJAVhjU5YsMiQj5sEZHX8C4naWVLqXekUslukciIZHdyigOVuFCqnHYd+pFd5Bd2VnpBuHSOOWKRLe1WWKOX965JljlRzhA3ZsYGeD2oA3LHTNPXSYGErXE8SzTRNFN5a/vk2sI4z8zvxyx+UD2rsNC0+W022sstnPC1kpls0V/tTGQF2ZmdMmNc4whPIrgdKv7a5ubdprZIoJVxJuaeRXtpAQwd1XEMBkOVIxjGM4r0L+1bawuo9PsbsQ3UdkSJg5AjScKqBD5ZMi7QVyMjkc0AZt7Y2cMsc2nQzRB7iMCRnAilkhBAMMjEYjjP8Jxk9cniurDWNzbrMl0JpQBHc2iI8xEeCdxEZP3pfu4OM9a5qGafWSdPto5IVjl8lG81MCSNw8s3m+UzSFyMbccZ4qvqFzLoM9xOiCygN7ZRoY8XEc0aMS4mR1VgpZjkgcDk9aANm2t9K0y5sry7ZFme6kktoIQhZpZoGy8mHYxsqgDHAB4x1qm81q4niEcaxfamkuHjlSWSAzAuhcMeWwFPGcBj3rivGl7HqL74vt0Ukc/lxy2xVrdg8IdiFBDJGARyAawdN1i68qW11wlJIJrdNiuQ5iQBluBMyLvTZgfNwCetAHU3MNrdXk9uR9p2CGB9s3lv5j8+akkRIW3K43Lwfr2w5tPS9jv7KSC0uLhJALcW6snmRqpUDZnc+1QdxI/8ArR3hgmhtZtLBhkeM+VGkim/mAmI3zhG/fR8/KCBgdPe9plleSOL68RGjiWUBp7vy2iyAjygRnKLx0Y/MeFyaAPPJAyTxaat1OrEMbcT25EEZQkn72WKqRn29c1Tm1CIeV/pUsVuoZJ2tsebLIqlWZTMBsg4zjvjAzXXa7cqLtUOxXhMMAu0i8qVo5i2UKkZx5e47uM9+a8087TGvJ8rJdSWjstuiSSTrLukZWWRAoJYEj5QMjHHegDAEttFd3TWl7czQSzpFARu895c5WWNXGEjHdTgkDODjJhlvr57iO4kmiNy5niWTPkKiIdgZYu82M47mnyWV7aXKStGEt2uHmjYW42x3ExKKvmORuQLgYGcHrisfWpIJZfMlAt3jCqkeyJT5vQyKPNAb5iSSM8njvQBbnc32Le5tmXyz+6urcR/akVm3GecuoaTcAcAEn24rCn0VRNJHvdg5VY3ePynYHnYI9+WJGeR+WeKuJeSrCsUkxmZZcLMlqcONoZ0ZkJzgn6961LyRL6yVrxIrO+h+axuUBkeRQAFWO0zlJcjO88c80Aeaanp9zZ+fDJIkdqGVPKYbLgrKN5aOZTkEEcgkY71t+DRcQavplxpVzZwSefFHJI0gMscQbbuODzgdRyaqzzX2qxRxyZla0d4f9OCI0SnKu5ckeY4AOByOwqvpmyw1qwMEMsJkYGWRtgzKrgYQ5/1JOMrj5s9aAP6DP2fPGniDS/CllHpOo3f2ea0WO5u7WdvKSRVAkePc4KqwzlSOoqj8WLrXb/w14juNQ8Q31yyJdu7vMxukjePdbBbZ33RxvyCQoB+lec/s33Fjq2i+HZBqlgENv9kvtNMREUjxAuFiUuuxiQD36cGvYPjDNbr4V1W4ge0WeaycLHFkbI4t1vEqztHmRgx4jbkDpkZoA/n08VXJHiXWPtaJ5rXskwm3Hd5XKiI7Cck857889OdHR3LJEWXevlHy7d5WX/R34Ubl+6N3Izx2ArP+IMAg8SakJUa2l+0s7JlTktIWYumNgJ69ee+KfpF1arcCNjCYxBAx8lliUgMc5dm25wfXnH0oAfqTqjCITma4RTMsDBShCHcyDcfmUKCBjg5HeuNuL0XJdmgtgEJCPGqxshPLxMcgkc9RkYPFdLq8aXTXMltI6RRE7pUXa6R9RCkjgbiV57iuPuYoh5bJJGo2hwrgLIyHkbmH3jjHIHc9e4BfQSR2E0nlwsxjHlhZFk8thwM4bOSPx4pNPn8qKNoUaEqTKYy0aBpl4EnznDIepDdewrMLpDtSSaTFyw3kF2VVwNm0Yy/GM49KiFwyzukYDxg4O/giNeGIz0PA6+uKAPXtKmghK3LSqGhBmkdzkCdvml8mNQRtC4xjIJ6V0dvrSpFHHLI11NMdqrOuyVoyODJKVz5RX7oA4wM15DZSPOsG0skTK8zI0oDMi71d8k4boMDrziuwtb+C4uNzR+eYkRY45D5chRQvzjByxAz7D8eQD2zQIkkhe/tLhreS2EcKRSwoEVz8xETH/W9eWGevvX0R4L+032m3Nzc6gssg8wrASRPGbcZV4FHyj5RnnlgvGTXy9oOqxzrFJidbaPbbRoxRYkY/6x3B5YtsJD9B0zXd+Gtf1gS3RtbnFqjODaBIDM9pEWXcrFdxl5APzcjoOaAPULrSL24uzbWd+DHPEkjyhZSkju25lS23jyuWySuScE0660e606OWxNw8tzfrGIL+TCwSJLJi6BSR9wRVHVjwePesfT9XuLJbCW7ka7nu2P2QRK8caR5bZGFBXMqhzuO5vudB0qxf3GoXmoQLfhIZQZYraSEyXEe2dShVUZQF+TJO3JB5NAEcd79n329tbRSJZW5ZJwj8yRttk2hScx8HJHA6mprS41OW9luY/ljit44mtYZFktp/OVmEsUsilOFJzjHI6+lOy0hY9S+wpIpQSIsod5Umjt40cOTv4Kuz8gZxUqW6aXPc2hupo7NLt44bfcZVKbAy+XIpOIsnkn5RnHNAGZPqOowmNDcMsDSyCB7SzimnkwCjQu5YiKQZ65B445PGfbHUY1W4tbR7WYPLFI0sebi4TeczIkrDH7sgMMgHqOcVp316XnhtUgigiUloppcIRcOCIHhuIztDM6k4b/CuesdV1TTvPGpoRdTzH/SIbpmkYIPliLN0VgQxAADAnaWHNAHSImpys7fbHt7WYiO3t9rwM8YUs7FEJKhTk/OQTmp9S0R7WwtA91BM7KX+xzo0jomzAmSRD+8QjIIJznOMjmsWKabUmtpLqGVpkuUeOK1cwQ3MG8i5JyeGwDuyevbBwNV7+5mEE4t7T7CLx/srSKZpYY45Not22nfyqnhlAB55XNAEUSwR6bCFe4glmiVYonheJZpTIYhCqBdxjGNoPZevWt2GfUYJEja2/s94hGNl7ch1l8iMODagv0ZmOf8A61dJrDafKLa6hX+zbq2hVbV3RFW4iABRECBsMWDcnHXqOp5SO6uJEaRLJ11E3L3MSXq7pZSNoTyjIdkcBBOCTg0Advpdrb/2jbv9odbxAxvghCRtFcLuhWSVSfMhZuDjJ+bj1ruUsbd4p4YLBp57ty00VrM8p8jZGVaNpUyil1bg4I6HrXjdxeapcrPb29w6y7N81ubYRJIY1CDyWaLLqH3HhiDt44rrdK1rUtJ0dbiRpPNto5TJeNa+XHcREKGWQJgSnaRtB2kEYPNAGzp0UWnXN2wgvLt0mlV7K5lTekoTbNHFaceaqk53dO1YfiJxc6bGI4QqRo8RthAI0QidnSVw3SQccHGSPl4qOHXDPcHULe4g09kuVtkW4jkM5inRWY/OP9Yx5JwRz16VnT+KUv5b62FlhYZILcbS8b3LA8zSMM+Ye4GMkEH6AHK2RhvHe9upbxnS5FqbZVNqklvIMYlCDlDnKnqfQ9uxnsJI0tWnmksoLOR4bYSFWLQBVkDJNnLssjHj6gZrMN9YhZreGHyp4QhvHSFWVo4FJVVwS5lLH72Djr0qa41EiyhuER53MkARJohdNFHJhTvcnO7YM9OMdzQBZ06/j1HUktlNxcRpcIkAmVUWeBMCa43g9E2tncAfqDmuwWfUftt2NKMiW3lzrJbzsEhlSFArSIHA4bDsO5J4yawdNW11G6tvsyWwa1uIyv2e2LK73Dl2czoc5U79yEYwBgV015Jcpd3LQg3rx4FoGCQGRF3yzo6rhiVjLDDAAeXjtQB5xq8811d3dxJIDeWFqzWEyK8bQ7VzI0mVKspAdFOCPmx1Fef+EdZ1K/vr4LayQT7LhY45WVYbssR+9uBIWAKuyHIC7iTxkGuw1i5vUQRwxW6W9zPIsk7iLeskZLHd5WT9k5xtzlj8wGDWx4E8HDW9TtRDd2qeZqRivJlWSRIZJoWaKEwu25kkwCByFJB4oA9A0SG4+zsk0SzXFpEoa+ggxJJcsuWhADnfEEOBhcDqcCugu/CY+ywX6SmKDcJrmzkmiaeVy5K79uPMYguwx0BwecV7Dqnw7tvDPhuPXYnjuV0y2l2CJTGYwI1RpvIJ+aYtkHdliWzgV47JfRXSXPnQXV9JOjqI51KPYKkMcsUmMjLsMqo9vTmgDEs4xNP5hsoLy9sVWXMRVo5IMuXSRGfYZooyF3EdV4rL07xhB9vNi8z26ztLLaRQxCK6jLZTBWNSHLlScEdGznFXjc2lo081lcQbLiN4FiVJUvom8sGVJUwP3YbeDIPlOOua4K2tIWu7jUWnVbr5006NgXWOOIBo5wuOckMMZ5+9QBs6vrW+5htp4bW+gv7jymjKFJS6KwVLqFB+8Ii2HIwMDk9q5MeJbYyyaUbeC3jt82+DbmN2aKFPKEZG5UXeR6dOcnNdSYYL25il2CzkjUNlU2MLjyxJIUz0Yyb8kHG1gM9qwrqKGWVjbFYnlgE0sk6QiKJpCQ7tITxltxUe4xQBhSa/cShbmGFI4Q/2ByQURJ2X9ybtZT+8U8lW6fN61x1/bLNcXE0U7qRDIXBQwthFQSxR7uE+Y8dyOgxXRalHZPNc2c08loiJY+WY4fMmlkk/eJdbQTuC5yAeg49qm07SbK+0+6le8u5bYSiCRZ42RLq5ExUzuYxlQQAcD+8eM5oAq22lQ6gLFbmN7W4WxQAtcJCpiUxowd4yUMrQEZUkHK+p5q38l34feTT7mTy4FlJS4W2jldyJvNdyVkJdNgZc/wCyAKvT6fbwapHa6jeSJLCyJHbQNI1t5cgcoWmIxIRAm4McAcA81lXVreT72S+S+sJSyosil7hTDJviCy/wxmNmJ3ED5c0AQvJLcWskUSxhdPZZfLVRHLcRXAlLvGQcEKyRZPfcW6c1kR3umyz2kbxTGV4Q00MRKpIWIH2d505CiT7208844Oafa6idOSaZTFLG0kdozHcJsvG+YUDcLHsOQx4HTgkCtDw/aaZqsEcyyhruGR5cXE32eMQq/l4i2ryQqHJ7nJB7EA3dNtrmKW6gQxwi5WMmBpXIlVmRDCS2CkRV0A3Hnt6VoanNrNjA1tFbyQ2tpLH9mt45B5oRNvnhn3l4oQxfCqDuBGBziotVjb7Vb6hb6gyfYrRJIiqrNZxNaPEI1uSoLzrJgsuASpIzxTvPOuIDLdbb2BGa7nt5RsR0j3I0p3KQjMVGSSOewoA5q78R2dz563PmRK0tmY1/ewF4kd/tSyRrETI46qxG7HHJBwy1vZbZ/tESC3URxyWalwwEe4oTM0ThllMRULv5xjjnFSpp+mmVzfvsuPKmmYW4jlYCNcSGQ4wU3ZwVyTnuc1g3/h65vrQWsEZt2kiGoLHEJZEkigYBAZiRgvEFbaf75AGBwAdFZSm/maATiSa5WO2WM3W0JM00jwRSuyjz5SpJwBwMckYzmzWc1vqRiuJHhEQTym+zyxMIxMUkXHlklGIwWPAzzjvq6dp9jY6bDqlvLaT3VvOr3lu5MX2V4tsQe3iZt7XZ3KA2MDPHArSnSa7lst9208shZQszIJIIhI5ignkXOE2Fck9yTnk0AdNp1jJBGxWW2t72+ja7tFkPnF7m2BKxhlbiF0AXtk9KxbnxRq/3xDFbXMlygkXlIoJ1DRvDZqB0KOD1+Zlbn0S+1CeWHbe/ZEuLeNlhtI5N8mLaYLGzSghhHIyvtI4wQPesRILaae4uoxLJawpdXH2cPllkIVQsSnl280H1Kndux1oAz9V12KIJaI9ysqHyWv51wjyxYTEMTKf3fzAMRw2SRycVoaff6PBEt5ZzGe9lWNjIYnR0uPulbKZU226M2RtI/nWfa+VeWtxHd2iQTNO0Uc87JKbaUyJK+xASQTFuI45BAGDT5dEljitnSUwxwrFKroIw0se7crXESnKRMrKc4yAaAOovtVtzJbT3tu0ZYRsH83Bt7pjKpuJ4iAxeEbfnIIbOR6DCi1q3uI7aEzSTXr3cUaBnilDRKpjSZo5SCS5hKnbkjAZuoNVpdP0+9aY+fIbqSQiIsWWIQsv72IO5/ePvTKDGcMABxRp76dbZmudNm851lt9PmlYvFYyTQxuhYsvyNv8Amx1G7BGaAPUNJh09LUSRptuEkkn8r5vNtZWiSYQIJMBFZpGbI4G7rWxdXaiSxR7eO4aJWnRHldT5WHlZcpjay7+SeqjArzPS7nU7ua7SS9tCBDGZ4IW3TMxSJUjWZ1G58qHPohCA8V2EEcIgO+SdZLmVyjyAyxxvasDK3mxj93FJGVAU85OMdaAOvsdYnvYyWlu7W4gspIUMKMbeNpVjNtCkWD5uYT8gb5gTkcEV0lrDqLWcr2KLcsGWaS2u0kW4KBVjEjgABW3MCwJyN3PFedyXphLWjRvbWc+65lADmSYw4AW0kQZ3hNoXHaPjgV3Wn6vCsaMpxp9sonUCb/STLuiTFyc5nibaSN2OWwO1AGgz3M1ml7e6lHCrXFsu+LASMJD89rHCCRu8oqd/QkkHnNY8eiaek6SRRC9S4kiZpJVkZk3GV0WVRwAIwPm6AMATk0ssUU5+w20V3KphiebehXZcicR4cPjCB2CjAxtUdhmpp7hbaGaV0VriEmKO3gYny5YraTdbxFOD5jspyeAVOOBQBbS2d7hbaSHEun+YID9547xQohSJtwyojyMdOKy9WtJHinSSCT7S4WBmjcC2jE8kqiaN3O3z28uMEDIzGSRk1NZXl3NZT6pfwtHIkwJff5TXCTRsokiOeXj2vyO7Edqbf30k1ut3aRGLT3hhhjt5Qz7p4k3QSK5HL4ZiSeNwNAHn90bfTIbCWy06K6aWRU1gSytI185XyL1mblo5W8uNgi9lyBisfV7bTriC8ZQRdy2kkqNb3LJAbgNHGgCxMd900ShdpwBj58MDXYWkTQ3H2b+zmu1KrexuSyOmpSAxSSsDjEIhTaRn+HJ68499bLJcn7Nb2McUTpPcfZBNG8iCLfEkTAFTOXZw24jlPQg0AY3hq8uNDu7V01AW1zazLPbrbsGig3TPM6XJ3ESXDMWQjO0bdxwK/br9jv8Aa7Xw5qGkWC69MtrBcQz21iIwRb312YkuI7rjEkbiOYptyq5B4BFfhMrhrmxtWllF2kl5c2l8kEUbRCRWWCG8XlJGLiQ5JPqcE16D8L/Hlx4c8V6dqKTSZtMx3EuPKAkiLLFcLGE27Tkgnsc4wKAP7srXxLb/ABd8Caf9huYnhu9NgeeVpmWKXchUrMSoxKqAKfUrx2r5Xufg8bPXr6O4sGn0lQVlCNIqS2xVGkVncDcWOAuOixj1Ffm7+x5+3XNptzHpGsi3XSomWKFZ7wPCwiZVleWIkBZGmlLKvffgV+5nw4+MfgL4nnzmW1hlgUWzvEiIYmd3iDPGmd0XmIV3nIBGM9qAPmdfAMIuGeK3l+xI9nHFYzFUcpGF8yVbd8M0RQLjHds/TMvPh8kc95Lc26wiS6t5o4pApkkcv5kEcSknnCgO/wB0hcdTX1v460J9OL32j2yXvk25liu5CxlVnG9RDlQHhwxBBH3gQOK+dNZ1rV9Liu5RYw3F9dWSjyZWaZ4Z2f5DahjlWO5mYH7pYjpigDb8P6NpsVoJZbea6voTLI8UZVVH2hnUQSoxARFjI2+qoO/X1PTJtP0+GMNHbzLb26QxQom9o5BI0zpJGcncC55PGc+tfM8HiuaaT7KYpLO5lhKXkkXmKFmt3PkyMQMBsBFIHpzXUw6/cXUVrZpPLHJZyyteRxFVlu/PU3BKSHlwPNAx1wuAKAPYta8RWCwTT3pOLsvFBEqxtNChwrNF5X35yGOB1VRyODjh73xRZo8UxkSWC2iFsWJjMixw7YwHCtiR9oXkdQMnArzjUbq6lt3jZ3ja03SrukUyOJ28wtHlv3ciwZGTgZbtivLNR17UNTkuIYYoLHSlQCytp5Fa5zcFoVmeWNugSNWJb60AfSLeOrMyTx2Uq6haKux5oXMXkXCYbyi2OQMsueny9utTN4tMsN+Y7ScPFAjpKk7SgWsvmIXLhMqpkIGVBwQR1FfKnhe4v4ftFomoPP5pL3LBlW2uYkARkiBJATf95gNxYHGRzXscKXMEAQXkih4bRFit5AVi3S4+zyLsBNuQCenysSx9aAN+Oe6httOmMixyujyCON3Ym6LNGz3B6yBIs7DjcSxI6cYcniXTtBvJ7e6dFeeHUDYXUUrPOtyIFRoriJ0KuhB4J9QTzgDf0m/02y1Syaf7PNdQXTp50hWXdLHvKwqzNsxscg59Aec18iftH/G/w54Jhv44bm2trqwa8uVnzCphkKlpBM6ZHlTI4ReytFjuKAK/xH/aA0fwxpdyNS1FEksEAZ2xE0TtFIdowMAhnTIyQy881/O7+1r+2mNZu5NK8NXDNclJ11C4eTzGaWNpowscgfi3KP0HQKPSuL/bN/bCvvF8lp4f8NaszWxEpvpgojaa4jURog2n5nyuD9M9Ov5S3V7f3V5LfXt39puZ2Yyq8u50zw3yD0x+OAeaANbWNTOt3LyTXsiuS5KtllnlciUqhYf3nPHbOMVVt9Fup2YxwyQFPKaVvLkxJ5h/dqMDGFcHp6ZNWotHe6jsxbxvI07uSzIQCwO1VhB+bfyuD3xgZxX1J8OfAl7cQQW93bSLLOTC6yK0aqqhlLvKy4JXcCD1yD35oA5PwF8NnvZbcXuLaaR1lNvJbu088EIEnnKCpDwNg5HBzX0Td3el/DLT7horyCXWngc2lmjtiGM+a5URAEEc5weRnArpfEc+neBNBitLe8tJ9cltVscg73sQDHG1wGc7lk8pWABXBGCM7s18u+INT/tK4mmu5p5ruOSNTe7AfOZmVYoyMfIQgckjGc4oA57xd4r1nxUrS6k6LBGbVWhaVlLzIzFduUych8YOR8tchb2VmC0F9aytbRxSsZ0lNxKJ1RRErIoyYsk5XAC45FdZf6XcXEMLfZJLczJK2EVpGd2Qq7sCPlJcOynou7mk0rQLlZTbrbC8u3MXkJjKSbVAkRpS3yy4U7ierEkdsgHPQaVGlvFftcyTkPIkaxpHIxRl2wwyxn/lluDZHUDritmw0y41i7iS5WFP9H8tjGqmKPynbAaTja2SRgEkbcDjFdrpPhU6ilzsgOm/Zr7ypQkxmCS43O5mkGOBk44wTgdM1634I8Erc6nG8ltKYHZIxNGqiC+jBG1sNxHKSBycZwaAL3gHwHdJDZQLbW1xYTDybmVnR0lVW3oxhcjJB5BJ5IIPAGfbP7KitrmdRI8dtpreVIwRDPukUOfLCkghUYEKRhR0zxXqUPhNdHsUnQLmaGBnW1t/LktoLcncbhXDCV9q4DJtBCjHXNeZ6i1vBczS283l2d1ds0QkLLLcXIZV8lwWYIAHUgk45AOOgAN7T7xILmIwQTPClqXimj86X7chbayNGXGxdytu4AySB2r3Tw8LiLSJGaxm043BkaOWFw/7mQNsHkTHMakY645BxxivJPDWl2EEUvnxOr3MZe2il3Bmm8wK/mgNlUEhPC/LzkcHNe0aE7ae9xp0jJfjyfOuI7iRYoGYKEiggLRn7RsceuRj2oA4TWVnSxQ3Kpc+dJNYm3E3km3jUpOZ7tyxEswz8q5BIbAHFZtot4sUt3l4EEX2oxxtEI2EbBY1AKtiR17kjOPXgdX4tsr65Rgh06WJAlybOMfvlYKC6IZAq8gHoT2rzi6vJJ7dJ4IJ9NNo4hlRS0kLRgedh17k5wP7p68YoA6+3jOralD58KxRrC62cEaoNis7L58qRnG8NgkYzgEkCuytNMvRd2pu7VdUtIrZoJfJVS/yuiiWNd4BC7mJ4JyMdq4nw3aG+SSeeRbd5leW2V5PLmmLEMCxJ6+WuNq9xjqDXXWbvLcy2sU16biSNESeKQ/Z02nPmKyZADhDkdQSc80Aad3aXUdvLBbSyrFu8u7aOMSJCqFgrb+7EbSQDkEkdqz4dMkkiuZgiSQfZfMmnkeMhpIEIDmJTk4UjgA9OnNWtOe4jeZJ7wYnlZIbOGNrgxxCRVaV4sHIMu/LMABn8K6DUdCstDENzqGtzRo0cl5DaugtjNayHEoaGIHzCu7oecdqAOHn8JC/tbu6lgjuXnhtYrfymBe5TGUzMRiCQMGyOOMA+p+C/jj8OrvR7i8mGmxWs/mCVAHAmnMmSJHQEkA9CeBxmv010WI6vMkwuRbaVbTIBd2sMaJdRLt2wmQPtR1UD0Ocg9K+Mf2q/iX4Ls9Su9AtIlutSMLi+ES7l/ctttiLssd0hydyrjBGKAPyy1W6u7W6SGSM28iS4dwC0ofPzKGzjGTxj1FbNnrFzbPDGrbUkCESKFCu7ElWkOfl29859+lYF4PP1h5riSQBmaQK6uXjO4srEsMMdm0fzqtdmVBGzQyiFmJDgkMxZsE4I+XG3g9O1AH0hY+K7FbNxcxWl3cqEMhkijePK7edvR2JPU+tVL+Dw7q0T3U9kq3TsrxPEoVY0cAAgx4Bww6HtXz/ABar9nmlMSyeQ6pESWJKsFAIO325/Guij1KSSONYrpgWaPMZYqDjBKk9gTj8+OKANm8sYYbwLDclpI22qLlR5cg6rt464OM9u9U4oLKe3kjvEZDDMHEm4qqzEk7OMce5459KyLnURIfM4SdmdMu7zHcgCqVQdF6/TPvVbTruLybqG4zPMSCXA2xlSTuBX+HBAwe+etAHtGieMdMstOaxvLNJTslg23CF3cuNiuJANu3+WR+HKahoEV5JLeBSmlkLKUgAeMHktA8h+4ASMZwM8Vm2ll9uQRxSMu1CdsgCnYnI2Mfvn09cZ+vV+H9QhsZBpWsIDbyzKS5J8tlOAA+Bjf05/OgDx7UdNa2u18lWjRl8xIp9ysEyWXy9p+dcDr/OvUfhr8UfFvgLWbfV9DvZIJLNkO6CREdmyD8ibgVf1J4rt9Z8IrqMEt3YvbKluDLC0jkSLu+URYAOxdnHPUGvLJvD02mXDuLNLjaWIML8PuByfUYOfpigD9gfAP8AwUavLzw/F4a8V3MrXkFuInvX2yKSVYGAksDE7ZG5gDjsa+G/2mvjjqHj2cwWtzJc2swlQxW4AXZkhVVnG5oxk/N096+Vv7PcN+6SSOSPfLcQEEt8uCGJz8xycY69+Kz5dE1HUmimX7QwYNGVV2jKpuGWRn4xgdBz7eoBzlnBC+oW8AdpS0mJiUYyCUsMxhUGWI79Bx171+037Gmi6faaO+sNGE8uLyHVmWO5DIQzSCN8GJNq8MMbjx1r8hdB8L30GuJE0MhiikhZJkQl43LAl3wOXKn9MV+w/wAL3Xwx4ItoYpHa5vbKNHYRvDHtdC0RmlJGZ1YEkc84B5NAHunjL4omHUdRksRdXsT77aKVZC0ls8a7Yp5NwAEQO4NtzgZzX5N/tPaTeeItQuNbQ2hREZpYkuDKrHJ3yEgbsbuQT36GvtjxPfzTTNe2zz/ZFs2jkRQSDNIP3kckIxsDEn5j3PrmvA/GvhK71Tw5McKLI7ZEkW38yZY9pZ0mMQP7sZIxnIIoA/LdQ/nMZwoKALhQWXrjCEjgdufz6Vds7CK7llWCWTMMLMQ/ypGTk539+nPv9K6PxVoj2utzWi7bZTOygZChgWGMAkbAVx7c88V9G/Aj4O6N8QNZTw5c6rBp97fQiGa5meNjDbzOFEsMYOW+9wfTn6AHyRdmcRwW/NyiSEkBWO1jyCWH3V6Yz9DVZHhIeK7giWVcne5YSSoucIAOrg549q/oc17/AIJFeDI/BWm614e8dre6vew2rC1laOBJpGV3Mk00bHCkMhDNgNjFfmz8f/2EfiP8Ip/tlxDBdWjBPJvLSYTMjNgyEqM/uyCvJAz+dAHwIFf5nUKpxtQjhXVhkLg9OBjnGMVXWN/MjeVo48E55GMt90FxkE9fp+lb+raVcaReGNwQYbgRsdrBpZBkSEq+Co69cfrWXc20SyM7K/lsUcxyNlWYAbnTBwg5yB7/AEoAaC6NCZmEEsEieXIBkOu4HezL0XPOeM5FXUiv9QljKBrqRixfI5eMMAHUgfNjPAI5HQGqlhIi3G5g7RKxikiZQ7PG5BPlggjC5wPrmvon4XReGptZiS8tcpPOqNNMQghiUBm4Y8cdsUAeJrpd3G2ALgBXRZ7lrZ0kRsEBWjI+ddwxkeoqRLy40yYQrcNCkrL57PGyqybsNH5cg3AgrzjoOewr+jL9mb4D/Az4gaZax+JNN0bVIRaXE6+Utv8AbSxGHLtt3ELKFweceXnpXzn+2P8AsZ/DPRjLrPgKT+yp932Z9IJWdVlZCPNS42/PlME+/FAH5ceG9ZF5FbxokzGIQLGYG+WVY8K8W5z8pYnLH3NbFzaWa7w8cU15PPKN4ZiYiwYOsqA4yFxiRT2/GvL7/Tr7wxrSWLzeT5M0seyQtHIhRtuRjgg1sz38xZIJZXAkjjuAMnfudP8AVtKnfkfKcH060Aa8tna2scNxeSEl7g+UU8mW3LiTbKrMvKsWByevOa9p+HkPh/UNV0+0v7NLBLu+ihjkZlQPG2FEHmEnKydfbP5/OEwdY0ihDIxggcRyOZwsrS5kdIjxCOuM+v410Wi3d9bmO5ElxOFuEuFO4CSFoXyGUA4STHPHqe1AH7DaR+y18JPEGgpDJp1pFetaSwrPC5MqyzoJmDQFwW6n5hwdtfBfx1+A2k+BpJdR8NTrJZoVco7MZY3jUxCXDctAy4JI4HrxTE+OnizSdJVNLu7tbyx82aSSS5bdAUiDRyyDd+8byWwQMjORXlPiz466t4ktgNTZpAqPE8RcOZAcp54jZMNbnkhR0ByOlAHjL6dcQRGzMaskblsu2FiZiRcGLfg435Ck+vTNMFrbpE8bwmLaqbHJSdwW+UlkQlpdzBumduMnA6Dawo3LEhkjlkGEuIw0kkRb94owcKHckjpkHitGTcVffEEndonswmRLFGrmQs+89DGRnsM/hQBy62EW5I5ZvIHnSokdxhWkALFC20ZBIAOT61AYprfy4mk2JKfPilQMywoSSCOOc5HGc+vNdjc263WnC52xNOXCsJNjTRupwCAvTjGSOB0NWdNVUGo+cYA728VtZCaIyRBpCoChVGU+9ySMcZzxQBxQsDFBJePdkxtvdkyctIX+QFVXgBTzjgZ5NaFuPI06GFdsk08ss7WjJuRt7Fo1M2PvFOdo5yegNX761eC7e2QFJLOORZ8KklvPhj58UYA7tuYMfp7VXWeBYQYsSyELOiShy32jG0LuUDYCpzg9DQBRmtwJVnjZ1JXykjidgUlaJVZDC65LDp9BzweXfYpp55GmuDmAxRxuzhMiT5UOTgAdieQDxWpJYmWK337ZWuYbktsldRF5D4iWYoMxyY2hD1xw3INSTQvGYorsQxutrDI6SMzrKkbb9hY8BnB3fU7etAEEdoz2s43MtwMhXQKUEaAgK5+nQ9+opJrOSW0sGigYugzKzoPnjgb53aMjLI0hYLjooB6dNR/PtBJuVXVoYw0EIwHi2AbhtzsVR0yfpVWG4Vort0ZpIAo8kFyXKg/vdrZ+6GyNvagBYLOCwkCxyrujkd4ht3JulYlkZx9y4XPI9QfapreCOe7kSWXbLJLGUaQkr+8LCRgWPzHbjnqc96SOXz4buaOSBYEeKVIZJTFJHNt8p3csBhnYFmHvTreGWJ7OR54GUiI/vhukjCAsxQr94AHoT+vQA1otNAspZ1Zp9hihSUnbCWt2zxGxzI5LMDjpjnpxZm0woIp41hzIY1IDMhEs0aqkvlkZVTIDn0xjtWbo7RMftJupZwGuJxA4aO3nSKRgJIwRhHJwW9SfpWlPqSai7zXCjzzE5QRRiJlSIhYYhISEODkbvvdKAJUton1IpfSm4eMqTGEGxtsWRjH3wrgAE9cZ+lv7GEaS41JIp4p7ONJBaYiuo45NskPkk/xgEBu+RyKpxgWML3ROTOhW0Quu+OZny4uSTlMITxx3xWzfXEdxaWS2SW3nzBRLLGW3ERAI8rRtwULevXv1oAqWcLyXUQsd0cTgSkXbl7gGMonlZUfKxV1HWm6gs8d9OLnYlqpE0BlICQSSryFYH97knPIznHelUSSyy2n2mXz2j/ctGgjTzYpIstheSwCOCo9DxWc1tHcXCQ3wlCRu5PmKxxOoJG0PjEJYEAn2HtQBFcXM9sFiDtLbAB5SPvSXflqY3TP/ACyMRX67scVKixgQTWMpsjJE0wJf96rL8s/lkD5Ii+RtP8NPFvHJFO0oMc80UM1rM6P5flrK9vJGUA5lKoMY6DkcdJbTSZcR3TrPDZuu1N2HaCARqMbT1LNj889KALVlqiukUUqNOkN6ZH+ZGV4JYfLlUMcFVLjcvP8AFjPanNfeZaTRNZNAkUjGONnCtChPztI+cqhJGB26dQKhTTnCxJ5agEJ5oCOGuBG6KLeNh0kAAJIPBP1rvNJ0LT3uruaeIXVpOsSrEGkkuPtDsxxIU+6iqGGD1IzQBlaQ86WoijRW026lhMcUjfMJQ26WL1PPK59QK6S78Oy3TFVsZ2uMxXcV7uzGpSIFYWLtl3KDJUk+1bOn6JbzTJa2sTS2jXJliiuVAuYWZjIiRrn5ogOp65/Kuvm028gum8xBcO0L5EInW4hkiKiFHXGx3KsgLDPBwSCOADza18F3eoTi7mkZJEtC/mrHGs5Qou4RhPlSTzGwAcfLkHpXQ2Pw2vNQiPlWe6NrdpZry4I82aSAKRHAisSD13NjB5x2rsreO40m3hg+wS3k96zT3zyyMkSnyxILaAAgRqqsynIOd3fBrrvDXiqKGy1FJl3y2yoiRq2190uVMZGOQpUAbew5FAHgX/CJ3k009q8CgOzxpHGm2Teo3FZGb5ggA68Zx61yv/COQ6ZcJLLulE11DG0flsVVkkZPJJI+UgZ7fTivoi5a4ini1iR1gbUV2RxSRP8AZ2jWXBxsGRIqgBmxjIz71zer2OlzXN7dzKVQQi4tLN3DwecqhWlHPzAt8yg8/MOODQB9D/sy6rYWfiZI7nT7fybOVRfTSNKpihWQFDblB99cKOfvYPGK/pe+C3xAn8S+AhbGb+z7eBEC30TtKBbopMDMAciX5QME8YGOK/k/+FN7Lo/ie3ZfMDXk1u7Ru4hO+GTKo4VvnVst15wRX9XP7EXhm+8a+BtNkSCIWfnxrqFqpgUXQaMsiq4J3kE49cjtQBr6L+1j45+GHiiO3fUJrvR7eUWawy7BJcISZBNG4b5yQVPBPX2FfVmn/td6H4x0m71CC6aC8W2Sa/trgOHlMQdWS375JHXpz7Vc8X/sY+HvHtojtapbzxtLcK4x59q8eBsfyucDJx68+lZOh/sQwm0S2Ajtzb24t7V7VHjaddxVpZZG3CQg9fWgD8D/APgoJ+1T44uZ7mHSWuzZi5eOyVbm4SK2t3LF4XKtueQscjOAOgOMV/Pz4y8ReIvFt5qF1qs08t2q/aIxO0rOB5h3qmSQSD/ie9f23/Hb/gmjY6xoOpvcm31DUHt5pFYxo6LsjZomVGA2yBR9SR9Mfygftefs7Xvwh8UXOmR2t0JreWSRblYnjSWAMxkATgMP4T6Y5FAH59vf3czLEGkJVY4vObDFgjMZFk5+YAcA/wA61mmihjR4pgWDKzRIMOrLjiXPRS3Qd81Ne2cHntcw2UtuZrfEZYAwwOAqyBs9GJ5GecVhTwxxHEAdYn+ac4LEzL8odSfvoHDDjpkUAao8Q3VqEVZghRnZdjuJGSYYaPYD80XI5PTHGOKfDqatIFnb52C/vEUsoKksmEByOoGevGT7cuLYrO84jWUyRbt0jdWUfejJ+6PUdeenesdr54Z2LmPcYySIt55PCld3BPPJHH86APWk8QTyyeUkx8wASMrj92EBA8pUHPIyRn2+tej+F/G99odzDf2eo/YHVQyq8xZfOjI/fIh+42OMdRXzcdUlmg2RR4d42WVwdsgGPlkLZwuDnAzye+afZanPbqrl2WRBsfzMOZu2EVuFbpz79PQA/Z79nf8AbB1bw3q9rLquq3OpIyhpYIfMjilbJhRmD8hw2M4OCPav1e8L/GLR/ihYme4ZAbm1Ft5EjZe3DDdNOEjx50PueRn6V/Mv8I9f0VZrYeIpwzysjWyqsiJAo3OEEkY6kgdeOtfpN4P+Llp4Vsh/ZkBuFljK28SywhWjZV8yVHiYESKQPlJ5ByaAPvzxB8J4brVkudDNpp6ySC6u3n2yQXJdikZti+cBo8jnpnnmvrX4F/Bnwu9rJfXMC7jE7SzPIkcglVwot41gQkbmX5WHHI4z1/OTwh+05Ya3/Z+malaxLEZkt7hQ/ChdxYIckngjJH3TX3L8MvjtptvJYQ6ZeiO2szFGbCSFQ908eQYfMTO7CEkNxlhQB9FeLvhlpjW9xbaNFZaYYbWSPyZ0dJReXHDSyuVzNFg4b65r4L+JPhLXPBHiWyvNMklE5jVYri1uZnSOZXys8Lxj5RhSvPGDX6OaZ4r0/wASW2p62P3iJLbBGuvmeTB+aFWVvuqeGY+mKfrXhtPE0CxXGg6bIykyxCA7muIAvmMscpQhBjqc4BPvmgDwb9n7UPGHiUpZXoubh71FhaR7gEmQJ5kjROpBMHzDIGWJzjvX7E/A3wGimxZ7KJZkCrPdPHzGzjGN5PU+n+NfBnwm8HqnirSU0uzGnWaPHAbFkWJFnSUqrxKqnEbfLyeGyeelftd8MPDNvaadZBIGV5IlEkDAEQEHLNNIOC2QcEduKAPafDOnQafbQxxKjNtAOSGJbsePfH49+9dnJf21ukk00qxxQoxYscKu3G47jxtAPXNZVrDBawP5w2CNS3nAhVQKAcsew/ntr4p/aF+PIsLhPDPh+48lnJS5vAwEJRfllj3dOhbv3GKAMP8AaS/aNjNufDPhfUD55uWtJ5bVGLsQT9/cv7uL1B9frXwlbfb9eNze3E0/2xLqPDOgtxvEZUqznO1PLJbPTPFat9Z3eo62skn2S6m1ZzdykJJL5KOu5I2lAxFuUd++famWkSTzXEcTyRLE2b6HeMqxfYuQOiEcAj8DQBC+ivNHPP5cE9zcSfvIriUyB9md0qsnQAAk/wD16nXSJobdbe1dUkbzECuzLvs2kZpLdy3+rCgR7CMZ71vfZ57BEebLJO7PGoIWOK2LFG+Yjdh/0xmuri017q1M0JUJFaBXe4SMs0ZPzurA/d4xn370Acbb6HaXMsQuhJL9meOZGuZZJnEiQkFJ5GGdoI9McYB659D0uy0uARf2sy3em210YcRJhFupE+UsgXIUP1J4HU+tY9+kUExYkbFjDpKcKZAsW3KtncvzADDDv07VpWV9bmS3ecxiNWSIyx8LKbnOTOjDb54z1PI70AXtfihkcW9nDbT27WUQchQYAkqlmZXkILtt9PSsF/skdpCxupk88xJbrbp+/dpI9qhSo/dHcADnAGPas/xNrnkFoo7hBKAFdwySkQxzCNSiLwnyfz9q5WDXnTCxTC4aeS5tmimRYnia3cIlzGwH7sAk9fXPSgDotSVFjuTcGSdE8pmiRiRLKvE2Cg9wf5VwM2nM0eI7hTC99LMojkxbosUoaEjPJkYHJbsfrV24inML3SX0pDCSdIt2FkR7cgHcT+8Pn8YOOmelc+Z7FbSKeVHdLhJGQIDGhumxtlmTPyL0+Uc0AXF+0pA0isCbdmiMaSrCUaZsRhM/wiIcKe/FQz6pFYNZxW7KbhSBdRh28sW3y4jcc5nzg7uvFZFndQyCGRmR1ea6FwNpVZbhpNkb8nG+MjgdSDxWZqlteC+IAYRyMJrjChpHXjDxH+KHPRhweaAOiur2Rp5J4/s8flyIyXEUm5SJbfK5IP7zr29axoNaMF15kySbViV3MmGilEi+TEpm4Ik2DcTj2NZqx3Bgtka1InuZ4fLKbPlW3fEqi4z9/wArIweuetSCQSF4FYpJ/rlknAaIiPGxAnc8Hjvn0oA6a7nF6ZrhLiS2ZkW/WZVBTMXmboywPA+WHAxyK4TX55r6Jb2B54LiJcRzbBvlyP3cZ2cbMHr29a0JdRt4rKaF7yJIlt1lDEDzQM4dD+Ixjv61xk+vwXLvpsMhkVlRAVOzekYwzxE/dxnPbrQBHqN9cxPFbvO0cciyS210C58xtxUJbgd2C5HqoyK4LV7+1lWS5mu44ZJru6tZ2lT99e+Um5ZIkAyE3jOeMDmpNaM9zMLeO7kSe2tFSKLzAymOCTehC5/1yRfIWXnoT7ZtrFaamJSlvA4ltJDai4jIk88oLSVkBPy4PPSgDftdXsI1tri4QSiaAl/JRJSQF8t1jHeJ1GRnnPfvXHat4nmmheKSGSxZrsvFL5fmSXawHEAmUjIIAGPpn6cmJNZt2MF5JCotbVY7jDKP3SKBFbwlT8twecnHGPrmtenVJYYp5SFR5l2SSZnMcVtGJJIWVB+7yn8Z60AdnHrctxDcF3Z4Y90sf2u4VDMzvuijmDHiIyHCKeo5NcRey6dJaRXkdvG7wTk3tosQZfMkdmtlVxysStI42+ifSpZbHUbcxNLM0Wl6gLN3tlhMsl15UpWKRjz5YHqMA5yK5jX7GXSp4pbYusAWa5gto9skAMU2ALtpSC7AE59M80AZWpa1BJJcS27xrZPIivM5VLq1uEOwoIR95EOVJIIJ461g65r1vKl3Zw3M920oELJIQD5kcIlQIAOIie3aotav7Ce+P/HnPGYLVJ0Fv5Smd1P2hWCkB5WI+u4ZxzXBs5iuDqXlyC2V5A0JjYSl1LRA+Vj+6hwfYUAcjqY1u5ivWudNhhEKOUeXCNcBWLwlHJGSTwR1GPpXjXima3i06drnThLKoEEs0ZwLdXKsSysMBCd/J6d6908RXlneYhlk1mJ45vMaGNHCFXB2NM2McEgnHH1ya+dfFt+Z7e/tbe4RZ4Ria4lmPmXcSn94rwgYMwOAg9OvNAHg3jO9nF2Z7V57TToXBERnhEHkmIeW8LI5YAP82SOp6ivHbuOfUYp7hZVeRGDiZB5lxLLO7AhlXAKkDqR069a9U1yG7uVuHewNsrIrkTsqSSRIoRxFGCQUZv4R0AzxWDNoqxWRuLeRbOW4DySxq6FCY/li8pgeR8wyKAOU0KKKCCS+lKm4VXWQRKY2IjPJCDneCD7YBxVnVNSglKW0DuXd43uvLLrHJHKM53YwH9SD7Go7iaO3le0urS5RpDGqyeW8cRBGwTEn+Bj1zx61lmee0aTf9naCMeRECg3Meqv5mPmVT1OOKANBIRNNttoWHku6CIkTRxjZlVCjozsCSW4AP0qOaO4s/NSWOVj50P2Ztu6FHkG9rcMOV5HYe3TNaVhdSMDv8uEy27i5mgwEmlViIZZWx+6ymAD9Kx2urqe6nia3ZSYhLC8zYjBtnHzxlc75toPPQ5+tAEL+RLNI0kOGZ/3k7iSGSGQ5+UnnfBwenA/GrOn3ZtEY2LmImQKkMkgkilRsq+3K7guRk47dKoi8lvGmiE0UkHmuzTSjyZpXbDmFmxgck44rVlbMaBbIbYWE63SlVS2Cnakfnrkyjht3oDQBtrLYwR2zPd/NtYXA3K4iLszN5GeVQnIxzjIp2sNci1ilREntok86IK6ogglGFOf+WrK4GPcVyirbTXS3axh3i3STYB8gqANpSRzkj37Y/GrlzNNqLFgRCuFSK0aQNH5AAJC7eGGcE457d6AOs8M30lxeWiR2oD3LI0mYQXJi5wHb5S5I4Hv2r688GyQO0d3cWyrdIqI0MoMUf2WY7XiRVHEoOCSOBnmvlXwVaxoVA3F7Ui6McO15Hdz8uAeI0BIPsBzmvqrwLpkU97Iyys8l+jMnnTLJHDMVUyoMN2Yrx6MaAPdfDshN3dQxyQWwsZlMTXIUuYpj5aRSSSHDICTgdcHivSJ7mWVI4olee98siBABbxiMZE625bO9AAWyByBXnWmabF51vK580NGY7wQqxglniBVI0wTtwec9jzXo2k3gTULWRkacRW/kAsgeTMmRiLA4kCAg+ufQ0Ad7pGlzomn3xkhjlitZkhMURVUd2BTdt/1rYyGJGBXUBJL62dbqSK3WKKUksnlF7kA7RnqobAwfQZ6VpW9vY29kt2sslrb2sau1wx3t5sgBMaxHgpkgEgcZrhfEEcsl5I9pdSywqkQlZTshn3jaJZEbjaEf5h6DrQBzVn5Pm3QQ7bmC5S5dpCZUIJPlotw3CrlRkdqjt9Rmubqe5d4J0ylrCxeT5ANwZYGH3ZdwxnGCBt71UkgdFnWKQfZmcG4kt5BHAg2M7AE8kgr796zdNu57RtsMYMNpIWK7vLaUOMhZUc9wD83B+YfUAHdulzbyfZLSG2lmeOW6l+1TErJAAwMQU8GRGVj/AMBHatK5s7MDTZfM8k2nmI0qKVEUlwqtKoKA8I5J29x+FYOh3smuvJJHNEsizvcRyEgJHGqSmS2jPYYxyeGxWv8AaYLu5WSO4RkDqlzBGpD/AGoNunnZX4AG1QuOueM4xQBpzXgYmO3SK9cx/Z7R4mfbE1m6vLNdFxgsSOBgf4zWk1pMEeUS3H2+KG5uY7wbGgjQt5TxeUBhvMX5V65AyMVJZPb3tzbLCFiuEYqUEe1QbttokuVQ8jJBPt7Guqu9LudJit5lkWSR1KXivbRvHBdMpeExOp+Uq+3A4U9ulADbDTrW6mZ7mOKbRFjneP7SzCWSR1Rk8sn5lA3Jnj5eTxiuh0rT7K2u7S+trF1iszFfDNyWtJA2Ynlsy4GLjBG4nrjjNSKskdkhv7OK6lkm2+csv2KOSzuYYYUTySMJN5oPT2PHWr9powhiaLzbq3WWQW0JkBaINMuEjlK/KX3OoDjAGc4zQBYi1PUbiK9t3nSK2lllu0VcLdpbAOrF5GHzfvlBwOoORXMWukxalcanql1FttLeRvsgdVTz2jHyyMg5VdoJbpkE9q3x4dvIns2illgtoJRBe3JlimN6uMkRrId3k74ouRxmQjsa5XVk1dRGiiUWBkmk1F41ZZXjh3OkiKv3Ygoy2PvAEUAcfdaZHfyPDcJZgxsXFuwH2e4WEG4n3SJyo8xUPPOB1rzLVPC8tzdyQzmXSyls87AOkYm8lz5clsC22UocNg9lzjFdRrDXV1cu2ltLDLbp5l5Kx2RyKkgQ+Tv42sMhuxyc4qpeQS6xYR2008EF7HcNEJRIsjMIQBcuG3fMryNtODjBJxigDgBoOqR+VLLM1ydlpa/6oeTbNbyMxvmTop2HnudpJOKtLob3MiTy2FtHZPcxxyXEW+ABJnEL3ZUnl1yW5+X5cmvSrKysobe8toRIFGm2y3CiSeNQiykb97qS12GG5wBjYOcit63iFvDZNeWsF2khkgh3lFt5I8YSLcT+8lL8cgcmgDybUvDzWMFzdxyzQSWgkt7FbbMy6hZSpGimfy/vKVhmUNn5eOeRU3hSS7vZA8b+TLbmGeSxaIvHHcTzKUZHLZk2wIVx0JOOtdvdLMLRohFJGWnH2OHjy/LlRJltJZQPkjUmX6kheCRVO3udO0+Ce4sDH5065hEuYj5lu4MoXC5JCBwM8E0Ab40JbDT2ujdwXDsYrqK1tYyHcwPiKzvI2YfvWIJY87Rkn0qurrOtnc34je7ubxrKdnkCPAkZCiaAA/KfKzGp6HPHHNZ99qElzaM8SH7SyTyLMYnYQjYUmS42H7sgyAw+YA5HSsDTr240m48mWxa7N5LbNH9scOWtpcF4rbcSYyWOV6NQBofZ7RNTmguRcRRW+rP5fmsoUl7d/s7y4GXA24DHgAg1z13pbyXl1NDLbXU8kRmnnZ5QqyKuVkIB/fBFAGOoYc11Go6lE0Md2UBa3V0CzqWkk3IIXjumUYWLKIAx6ByexqhHaSw6Sn2ZPKnhu5p5gzKUCzobhdkoPzRhwFPUDNAFC70C0s9OS4ikaa7N0FjaVd0ryPGIpGePOI7d5SCExx1NRX/maHZxi4tGtL3Upgs9oCkiKYody+YikjLRYx2BJqa1+3Svav5MVhGIyLh7rMsLmU4xCScmYt0PRc5rnPE1vNrNxp8cc0xl0ieS2SNfMgEkUnzQSvOCd429Seo+WgC/pWsQ6hbQWyWsMEMFy9rbyNGHZ1lJDB0bGxcnr2zmpdQtbSxMV1tjtFSVnnjieOWaCM3AVZ4iTgfPySM8VnaMv9nw3L3l1CtsYZo55zFuSZt3k77YkZEgY4BHJxkVZLfaWsy7LNYxYtXWU7riG3Z96+ZGVzIWbGM8e/agDqLS4tLbX0jvJ7VrO9RZ7SMOg8iabaS8hJ2xPIR8vTaeO4rJ8V3NkdUmtdPdokd5POjVVZZgiDKmcjDfMCMjkZzXm/jTV47TVx/Z17bRbXWCWOSLagIDeWYcjKkFSdvVeuasT6tZyRQXJ2s9osD308RKmSacYdY1dtpZyMZByOvagDq4tcuIkEMV21rHD+7jgWeTaiKBtCknlcHAPtRXF3k9nFNi6VCzqskRlcF/IfOwEmXnBDD8KKAPxB8P6BDM3nLOzWnnt9k3pKl8xUgtKxmAAj4Y+3fnr3aS6TZ3tuJrky3MUiLBOy29wrSq+0RTvMnzoQSyqOgyvWvAofE0kUkz3LxzI0we2X96is6oNskRWQuGBU7gx+Y9c81s2Pip5r23uXCSwHykuBEqiJGkO1SISAFkJHzNnI7YoA9y8W+PZhDdeHrki2V1Dm9tVhjhZsHCBQoKlkHIB6rnArwS5sruSzuHW6Js7i5meO5leaIy4GwFjuPy7hsx6nJxmmeKpLC5uZI7aeaC4lnDNbozNAQDuZwZOihO+ePbtBa3bTR/2fZhI4jsjV1nkxsUsXSQTDafmBJI4Yjg8cgHHatpWrxQrIlv5szbA0bSM0twkoGGncE4XPORwAAM0lppLR29pNPNJJeqZIpoXiiyvILIkqkl8fKFHJ4PFenaVpF7f3rsl3cNYKkoYrGgklClQYhtkYRsWOQSBkLnoDW5f+D209TNsEl+ZA9qxlgMKLKSPmCEBpOoz68mgDzK5065eKCePTo44nlS3bzEDxssQ3uruxADZwSxPyk4yDTJbWaOzvGstPiS6mfd5iSLJbpLEVKBYyxXaygZcNgkcnNfQWm6Nbtoqx3MxN3veBY1ton2ttI85AzgsS5w/YYzk15Lq/h9tLe6gtoHa6mDGWQyGWyjthuBkcrJtQtJwEHIxwMZoA8ySyuJkFvutjPGzXF5E0Mn765Zt0Tu75AjDAhcHkLkcVnvBfajfR2Ytra6/wBITzpmLM+7I3mCIf6pEPG5tqn15ru9Mt9TngurK1hiVpW/0mMxxlwMEYWXcdqhCCADkjoO1ex/CL4Ty6z4ktdSisr1biFhEyxQfa1ulldRm3tpgFb1bue3TgA+/v2TvhnbxaXpD3EUF1HcLGlpcxFhJZrIEWZCUXBB3Ehs4+Xmv1L8Q2Np4O8FSpFdPbLCWjt7wS3EGVjjBVZpXj6AliWUkED14PgvwP8Ag/NoVxpN1turVIPsjRqkoWRIMbp0MTELboT99FV8jIGDXRfG/wASWOnWt7p9s88229VAk90AsTyZE4hRC3nRFNoywCrnk5zQB8afE74javIYDdX5vreB7mGO5Db2MD7ibmWRgCybchVbB6HOcCvz5+JnjLUJRezxXv8Ao5sHdLe6LTmSPzDGDIISWVgoJAIB9ule8fGLxCd07MYLyBrW4RBE0cKQIhYs11DasSQo6ZALEV+fvjnxJcXcMZub9fsVsAtrYQxpOshiHDSsnzEbmBcHPXp1oA8f8V6/dX7NPLfC73OqWUJQq0SxuB+6J5WHB6HHTtmvL9R1Ca/Nxp9zbIsrqvmAsGfcCcLbHcdo5Jwelbup3qtePvaK4E0ZDMWAjiaU5X7NtICKMgY7HOa6bwX4PuPE+vafY2mn+Zc3dzFZ281v/pbNIxAXCozFn78DaMbugzQB1/7PXwp8SeNPiB4e0PS9Ou7hH1C0kkVIwZTGzrvjkkA4j25wTgEd6/0PP+Can7K+n+CvhvpEt1BGsk8FrPMNkck0RARhE820EuGGCO1fkX/wSa/4J0MJIvFvi3S0VpYrOYzahYi5lkXKun2VkOFUjoTuB54Ff2D/AA+8EaR4S0Wz07TbZLaCKGKNFSJI/wDVoF+7EMDkcDA+goA67S9Lt7OGOIRqF2HA2qihVwE5XjOAM9+a6KEjaECbApxnk+xPPbp655pkcOzy943hflGMZB5PTrjge1TDALKGViGIwCOD2Deh+tAD3K7lIycgqOPTB5/OqtzMkY3tgt8wC8HOeOvqB/OpzuBXPU5JAxkDjBOTx1rMvIvMGFbuc84xkYGASMn6dqAOG8RTBoZldC6KCM5GM8gkg9Rgnt6/WvkD4r+B/D/i/TJodRhhLKkwL+RG8mMEKpD/AHscdP6CvtO90r7RDKvLqQd2Tg8Ag9TgjHv0P5eFeKfCxgMs6OrwpBM5jkA2xt94Mf7qnrzjGOKAP4zv+CrfweHwqt5PFXhRls7O+Nw91Dd2i29tPPHuHmmIMrlioKgoMg1/Pd8Nf2sfiT8LvGP2+KRb3TZZWSfT5/NVGh37ljXe/wApUfdOOBiv6nP+Cwd3pl+bjSJ7u2uL2O2kEEEsjSKsLOSUSAjaXLkBWHU8Z44/ld174dJeR3moRxh/Nne2RRCWktpVyGncKOYsjaCMjJ65oA/XLwF8bfh9+0f4cFrqkdiL6ONJJdMupYppkkIwZ45GXcGDMcBTznjPNfM3x0+GXiL4TzWnirwxPqMemTTHypLX7UtzZKG8wkCAh/LKgAEsR7V+cGj3PiH4eaqur6TqJs7uOQlY7YuiAwEAJOiHgk4yD03ZOOK/TL4M/tS6H46sIvC/j9o1neyWKa4uis4uJnTYI4o5oWwiEKdwOBu60AfTn7Jf/BRn4k/D1ItH8XpdatpUPlW6X7zyhpUnjVYvO8xV3skfLdSOdxzX7jfC39sn4c/EvTLWEXWmRXV4sET263EFvI1yQN6tcM24E/MduDn3zX82fj34f6bJpV5L4OWCSRkkvV+zBt8LuNsYVoExKu1icAfKCc+3xLp/iz4n/C3WGlZNVsxLePcW8YM6QgRMoWaGSNsPjDc543c9MUAf3v8AhPW7XV76H+zmgl0+3kC3UNnM0ZuN0bYGx0xcumQCWKhu3eutudPTUk1FrDT0uYjIirYeSI1mCuFlaS3e82qy5yWOzOOMiv5YP2Vv+CjGveFdVsIdfvJGs444JdRSd3kmkto8IwgMxy02eZCBwBk8Zr+hH4MftReEfiJoi6rBqNpDPLGl1bXEPkJJskQM1tdSecBJvXOCBgd+SKAMP9o/9mPwr8XPA+taNqVta5vbVp4oYmV3jMIIA2qF+zord0YqxJDNX8fP7Wn7J3xV+Ani3V5tP06fVfDMrM9hcWcQmSxhZjIEmWFi2VQAg4I989f7xrPxBoXiuytrbSnimml3yKVWPKxBcuszNjzLZnDZAzzz7V5T8Tf2fPBPxKsVXVdCtRLIkxCtZhopplwpWUuuTCSABwQM9ec0Af5zC6x4pg+2RtczzJNFi7ZkImgUMd0bKxzn5sEgYGPmxUf2++lRXglvdqqsbeYzGKBRkN8sZYsDyMgY561/Yt8bv+CSvwz183E9noC6bfXbzS/bfD0EDlN5Lrb3Qd1CKGbJXAOM1+X/AMQv+CSnifw6dS1HwZPd639iR1Wzhtp7edzGMyTwLHGyyDG5drEFmHy5oA/CeFNdlMzWwla1P+rjkluJzE7kZaFkztbbnrjk45Oa100vV7xoVhheNhCGMY33F1O8TcHZISRx7c8+nP1B46+Cni74U6nd2XiXwdrWnWjzNbxT6nbz2iTmIg+RPKFAhlLndk4J4XHauaiu7Q29pG0flA7pJLlYo0uYcBlNtjg7SF4J9RnFAHiI8JawbiOa4tLhmYGYkI4dogcYiRRhCMYPQ/pXoWieCbuFYr8WrsLiKSTM8ch/cID1jj+82Cev92u8068DSxwGGIwSKLe2lwY51jkLbhjcQ4b+NgeOPavd9F0OG7s9Mt7JvI2uYl2RJPG6MBvALNlYQQeWAA5ycUAch4R8EQW2im+ndwJIm3RSAWlrDGykh4gZNy3IyuP72faqviPTLWZnto7cxQSRJMb2SJGupyUEEKxFiAxaT7wPB4OO9fSfkWlsLO0X7JJJDAxzcRg2t1MnyAQtHlYipB3Nk5IHpXhPi17iC9u7NxJDchS1vJFtFsI55QFlLgEyRgN8jAY+XmgD561fw3NoN7FPpEdyt5HEn2mBbcqxMjgNcIB8odQf4Scke2a6Pwr8U/F/h/U2tLUzPCnmQCeW6nAe6cbjLLKm7a6ovHBAxjNe6aN4ZS/aO3vZ7qeODbbkXMEaPcS3CZBguA2ZcueOd3GcAU3W/gwkFvLFb286W8zZleMw/KFADtOEYurNuIyOuBigDycfGTVr+5jnu57V5Gmm+1RpFEZbiYsyecZDJ88irwH6HqapXevWGqTyRLcFFmjlnhggtWuIvPjy2y6uZWO6fG8AAbQcA+tW774M3FpdKkMNuZJlMFl5ZZ0ETPt3TBDlHG4ElgCc11lr8K5bN44r2X7PKhJiAgeRJZYIwVljRGxtAHB/iOQeRigDyqW8N3jzDPJMwcosEcECqoQxM10AoBkVCAMDIxXGalbJ5xdWitIJoojazSReY1qhcpI0kb8u7bWORnA6gV9F6n8M9Q8pdYtmURh5FluSAhuvKVH2rbxqpVSQAy7R+NebaxoN9DHPctZ2bx3GQ0Sw+VsKpnKwbyUAIGGICknk8UAeI6noU0CrdwXLTQecscM5AzIvJZkhjGRGT7fL3Oax3EtpItwZo3uIJFEawlIzsU+YFEpbBXIw3HOT3r2NdJNnZy3E1yXtHQxuIyrTxM7gBkUjy0QPjJDd/XFYA8Avd6nBbQJdXEkzMYVa3MZuImXzThUGGOSOc5PTvQB5PNey6nE4lVorme5eYGRTmNtvEMDEDOW6YyOOKs6Noup6neoU06a7AeKO7KxzxrK7OqRnMafIRuIYn6n1r7O+G37N15rxmv8AUbG8lJ8hZytpIsVlAHOy5w6ZWWMgDPQk8jqK+vtH+D/gnwEsmr3LQLAYLdgt0tt50znMbCVSRxuALYHAbNAHxn8NfghrN1cR67ryC20q22rJbyxMuyBTvSdLlhskRQjDcSMnoSa0Pi38SI9K0xtM0SeF7WKZrZWtp0eVmSNlQkp+7hGOhLc4weRXVfHz42WcOlz+H/DTWcixo9vL9mnMMSY+V7ceWQHUAHBBwCc+gr83Yb+61rU47Ke4l8u8mc+WJsKjplkdgx+aPBx+dAHQ29/Nql7PLezG5fMklvJcJuilAZgInfeMtliDxxjqc1t2lrHDE8cstzDvba4Mpaxi2ZlJ2ozbXJwAf8KyxZ2dvcx7p0E8Sy5gVwYGMWELKVOAx6kfnzxVmCe0FykE77oJRFJ9oLt5asXG6JkH3l/UZoA27O7gMhuLoWpjQPbeQ/DMzjEU2GxvcFeo4xwaz9YChSCu+OdRIQYyv3FCIkLEZMGOdvOce/PVz6XZzBYWCpYhFZlXYQpZS6yRBxv8rKruJ9QPaq/h/wAN3+rX9rbwvLh7gxReWsXyOxIVpVlfAg2gAYyepoAq+DvA2o+J721SGIoEdZHhw8gmt3IACqSAi7QOuMYJ96/RrTvCnhn4S+CxKLqKLWb63iuJ/NlhRS8aK0aLtbJYEBQUyc9fU4HgTwJa/DbSDqeq+TayyxHdPJPBdWsJjXzIpkg35iVudxGVO7jODXzV8TvH+ufETUbxbODy7SwkNou0vtkTlWktlUbUQnBK5yQaAOB8b6zqHivX5b6681rWO9Mokgk84zyht0YEQJ3lScZ75Gant9Ps7sXZSO5ljZ90jTSrAgk2rvzbxjJC56AZxmqWlwT2kX2Q2ltd7S0ks43QNDKACUYZKiMYGNhOT361u27zKqujwqkyTshwCBKU2uFHVjxxnng9uaAOd1GwhlkBkW4juYf9FtbaKV4giYG66R9mZA0ecKBxyWyBX0F8GvjT4v8AhBOl/wCHNRvDI0kVq5kZ2htEAIha4gDjDY3AELg4yeleOaXFLfXs81wskRuZIYIrmWASrAsQCLApJ+Uvg/n612D6ZFo5lumkg8iICK4ihgmJNyMqBdpgs5weq/KueSBQBpeP/iFrvizxXqniTWNWupru4DXfmB45UmmYM6bkZF2FSTgEcjjLV5yl4ZwkmpC8nW5WENboII4RcyyFgZgF4LgBs/XvWfrCthzBNcmC8kj3pBMB5coIBXYw5QjglSfcZra0QJZIXdv3jKsskVxHG8T4XERCSuGZ1Xd8wBA7GgDft4or2SCGeNvs6s6kMWeRZVC7ESQLtQD5cA46/Q1bFjO95Klu/mzb0R43QSrEQxXbKo+UkLxn3y3tg21/MqNI8IkH2h5IZlUo2M/JceUhIdwwIXHHftkdXpkmrtDHNZ2jSRzSNb3CtbEvA0jFluJrhyN0Z6k/wg84oA3ZNFslt4rua6gE8QgE8NqyyfZbZX2spUNh1Dk8HgZOO9WLuSOSSRIBbNNCr20t0yiRp4mZXhPkINyjauAyOQCOQKv6boF/p5RYYFubiVJftBBhNi0LN5kjQkvmVyS2ScrkcH1pSaWZbndci7D/AGuSXy7N44Ut4Y1BWKUr0LNzjv2FACSa2NNW21O1lj+zx3SC4ihheK5UFfK8vMrHZFvzg+pqtFrI1Q3UGoRvEs5ma1ZEmuZDAw/1pcqVJGRyOBjrXUavp1ktnFDNJHPNcLD5AmbbInmHe0pwoRkQepzk/lm3+j+RAkWnxLDPHE8UlxFODBcLOuZcRoW8s4Cjg565HagDzH7FrNq1xKsc93A8724mjMomWMYUI5ClWT5hggcetMka/wB0kAsSbpV2TKV3SSQdi+4/K6n6DnmvV1tmsbG3meYzuqGzm09GkZJo2CrG6oF3Od+SSPm6VgXjM91Day2bm9tonhmX5La3jjnJKySSbtxYJyoY5znIHcAo2OiokNvJJmS8uyHsjHvSaLygDvMsYOUypBTp6GvRpU+yWsUc2nLIl0FWa5gt43kYtHjZK+/GVbLBSNwxyK5pF0rSdOOpvPcwyMJFVkU3FxGzAAGDnbsYgDA6buOantPFejX1rbQzO9uplLx7AS0O1RuSQA5JbvnnJPIxQBx+swI13czTLJcW2lyLEJGYx3CBY9saXCAffZiPvdunFeM+LraBZLprbfZ3DFLm2lljjEcAQgyRxmIh5mK56gnJ7gGvZry+a4kupo9qwy6gVmnjWUKbdExGvlhTtLYxljxt7V4x4otBdXXnzJe2sMd2qtsLzRPD1Mbs46YAwUyeR17AHN2E3mQSxLPOwjRJ4BNlJHlB3T7d7HeoOcZAxkZqPUbVLoTToJp/MMf2WaGGJYbdlGZHl2sQO+SeSRnHWr1xYxSw6gbdWtI1thLbxur+bNhlVZrRiDt/2lOM9x64aRX0USxKsTteKqTTxMySFSgCu8ecI2euF7ZI4BoAe9owCGG6lu7ckvcS2m5JI3K7SXQJt2b8gMDyTyKaGezdl8rLSRuqGZxMyBQFMjxvls5I+Vgo54yOuk1vdWoOY5WlWySNJkkHll4iNhuEQ8jaWyMZJ7+uZJcy2JubwNuvPMUx2jxlvtMcygSSBiuFBPODg55AAoA5K7t5hKZJpJpYld1aFowDLIc7NrBh8pHQDO3pnmubuZrq3DOnybsDy2jbMSqxz5B7HA55x15rqZ0ju5gJpyWkKkI7hHJCkKskisfLI6DjOBzzWPNa6hCyvMwnX5vKZyZIfKVvL8rzGAxyBy2M/XmgD1n4V/HTxN8O7uxl0+83JHMEuLa5aQnkhYp42EwAYKeSBzX0p4s/ab1zx3pR02y3mQKFuiDN+8WP/WPD5zfNKzEkDHBB465/PrUgtvcKI4yp2x72M6xhMsTwMfMMZx6113hbUrqO+tJIWUQkPEkskjbElVSHdwygYxgAHnkHtQBd8V6beXV08224uJ5JGumgnjIllQsQys5jUFsn9OM1Sn8N6hDYQzw23llCH8h3jR0C7SvmxM4Yxsc4/nXReMZ5i8F9CFlAaCU3kEsSpD5ZCGJ4wGZBnOfpmtC3mtriCS9ubk3BnaKEBJVLJGqksQigHBbaCSMc9etAHAXOpW5WZHgQv5YUqpcNHcj5BKY/44xyBjI9a5t5QczsvllSiBZFUdBh1UHBXJ6Z9fc49Z8daEsWlWOpWVrcAyDLL5KCSFFQMWlmjGDFuHAyGzjIryCFXYqJEERSJo1imDO0pYFnLKeQ56q2MDHJoAimnt/sw8mNzdJKWZZQH3xcFEhcZC4B9evTOMVHatDJK0siBfJZvMjk3MWDg8HAIAAyCeRxn1olg22wh2YkklURMCvmop5ZQOsjAt2zWja6cbZgXkAIVXdJWBacqvI3nhRzyDz9eaAL9nceckIkKxRIrBfs6FmSJsH902OpJ5B9SRXaafYXUrWxtJoJA6FlDyL5txB5gEquFGQwyfu/41gWFgLgqbeVEt/IeS6DDakEmCqm3LdiCBg98/h3uhaO8UiLHKlkqQi4SchoHKb/AJ4oJHGJXbBJC5GTx2FAHSWGmahHezQynybOMKyyBGL+WqB441GMkiQ8HGeOOa7eGKURbAJlLojreR/Ksm47mSbADKpGeAM9s5rZs9OlaZRaBp0eyQRv5TGczPhMvv4ZODkff4JxzXXjTWtZWil8loxFDFcvbQu1uk5w52sRnKnJIxkZOaADQ4YdVtbaxuNQiDpdFLJbZGMvl5DPDIpXcF3ZAKjJIOa7swabpYhimleC5trkma4u1MgRJTtikCsMSEZHGRjH559lY2Vq8winis7iJVkV2dYtjsdyiKSQcNj5uuDn3NY95rhj1J7iC5kadI48PNGtzaSLvw4ljbJyV74x83GaALOv6lBa3Ci/Ed26B7hr0kW7S2bB0LxyQrnaSBgE59M1kxaxpV2bSJ45Z7pVdra4nmWVoFjjZ4o3YqRJAwcDnJ3DpgVJPqmmajN5t/K9zbxGWJbRwkMU8jjMapIOUiBDkBscjA6849tNb20VvcBbYSi4mjRZAHDxxs0hLwxcxKi4wTjIXjsKAKtxbtfosU1teWsgkFwFKqgWKFXJuWLKN+5mAUICRxgHHF23tLgyRxwLeNHZRO/2pY47+KFZQGKK+0mWYxkg5+4xKjpWsLea7dZGuxLFfgiyECsBazSOwRg6/fRUH3DyVPHIxUR0l9Hs3j/tJZ1kld5YdLuWSWzL/LJ5aS43Mc7sHBBJ4GKAKag289rfWwVbSLzGkRZFbUVhJ+YC3XkB8kbsYGMsQa6+30jTCk939q8oNtljs7rEFyHJDCRWhJMqlCAPlA569K5O1t4bGUG5mY2txCwe4km2l7eBWdVYopYFpAd4656cVZ+zahbyQ3ForObmEW1uihriS5WSQuHjmlwEj2bcEkYA46UAdLdXOL3y2lur2JUWIRwRyOy28mI2t90bfNKCvB2/KeCetWPIglkcWsMMLRWqyeZeySrMIZJQRarvZvMaNQGZlJAPy8EVFZafNa5uDaw2U948PmSXjyoXcPucSOpwI1UcbMks3cc1Brd3LZXqSW4tGDrM0UNwrTziSVsGCORsB0JJIxxzkUAaFvexwDTbm4t/JSHdCJTKxe/gIIzboyksd2AcZJwOMc03UNV1K+MayvClrExhhti+J5IJWOPtAOAjKecbS2ByM1mSt5sMUcmFaB413mdICiyqGkEYiZmDqThQBwBzS/ZILqQXEN4yHTHhmt7hpPNmu0YlZIZ94AmAiBAxzgc80AW9NSa4vrh4Hjt0ieFri5nAEF3yTKqeYMNIRnB9D26VJNpb/b1VZYLazmmjcyR2siXQdjsQkAEb9nRhxjn1r1iHT9IXw/8AvrdPs09uWeJNq3MrOq+Slvk/MxIYsF+Yg5AwAa8qvN7au0Nkl2kUKQRwIoDm3WIsu+ed+rKVIAPzfLwPUA6C/wDCpUJNp13AZLZEhlchZJriKfIZnhQlmaNAoY4OTnrVKx028t71IwltLNMSqhRlpGLBCwiY4TY25u3XH14gz6oNZ8y7kcxCOTbLLvkYp5xTcApAjYn16V30M8ks0aXUlzbTIY4LZ2ijBlRzuEsTq375cDqTgYOCc0AdNbaHF4Xkhu4ohe3S3s4tIywTy/PX5i/lLmMq5OCSR645qWaxl1CY77m0WQYnlWPej/aJTJut55yxR0G5QdpyxHJAFXtOumnuJ4bmRtSgljS1TUfMFs9uhiVjGU6K284Y8t6cVz2rf2laXNmxSKzjZQyYkby5YraTYhkcjG8qATk5JPvQAzVLaA2OoRXkUK3iTKqRCSNFmfy0f5NoywPc8k5zknBra8Ex6NZ67YX93PFppgkt9QO1o4rNp4iCY5hMysxVNw3YIB4z0rz251q2k1j7XNdGWJWmJadxLFDO+5I3ReORIMBRk4AxWo8UlzZot1Mbu9jkeRd0Mk5XcuIIxCyBViaM7i5J24oA/QXxRrGk6j4Lv3KWs1trkKRWjW6TSiVZItlpJFIZAiYeMsTtA9SQQa+K7y+uHvbnSJbq1SW2ldY5Gf7Il1MnCmaVPvbYVAjXqT8wBzTPDvie9s7KTTF1qS3shaSWzoy+bDbShsRC0WT5WcsXzkjAbA7VTN3c3UJ87TYZ7m4lkVnKKCVtQF+3RuPmjnZdoIxwWwOOoBSubyC6vc6baxCVFeJ97mRzEgyYgzqCyNyMYzg96xbexlluDqHkSWGooJ4oDz5MFu3y7thG3aylQpPQnOetaf8AZ2tWwi1wxyrNag3EWnL80T2skaqFuNoys2wrw3JOcCug0iKO6mW+jKzRnybC/wBNlm+cvcbpCy+aQ0cSEhtx4GMZoApR6FNbQrp19MI23RTLewuWCRzQF9kjlcTS/NhtpOMHtXm2p3GnQSQ2kazRSwbYhctOjQOysdxm3t88bFsqD/ez9e28TanPe6tb6XFhLawaNp3WRklKRxu6yxfw7EQYck4bbgV4/q128lzLpl6LS4E0+LaWKNvMWOVmbcnk5wxIG3cRgYxQBSubBlfULi7kSGUbVUBlnMkanYsMcu7G92Vvm6LuxnFY1rqVxaag8aMRbzzQvbWMrbUjkjgDbZjnCsVLEt2J/Co1tdWilu91lPcgW7QmzlDu0mCnlysAcpIrPu44OKz7e3vEf7F9nZbp3IlFwHe4S2kInExRv9WmVCrkhsHnuKAO+1BRrNrFDbT35mE4aO4BWd41hgeGW1iu5VXzFd2LKGPAIVTgZrh2kms5Wh052VbceRIJEZPN3ZjX94+AswC4IxjKnHHNWp7i80i3mihkvIHzF5TPGVCSREtK+1MgITIxYjkHOBWLDvnQGKWSWWKYpc52tDK2A4uPM6IRluCd3qKAFhguru2lykduoiZv3jme4ykrLFK8igqM4Kjuq4B9KgtpYtPeRbh5I1t4ZbhJUkiZ2jmAJMCxEhowGG5TyTnGa20lEDCOS5dbKVSDcgI0McysHhWQqCZFkLFSoGR1I71y19p1xd6tNepb+UkEYgmtWlZYTb3GwRvFEoO1SrKQO49qAO5tp5dRsTp+nXLStDDCxdS8az5U3CmQFfnYb2G0E48vpTLbSZbYzXBuYENsGi1BHnP+leXtbysRnLkkFs4wM7c5FR6Ir6Xcz/Z54oLeGCZZYZwXgIO94fOnPMblpjt9AOcVfu3sLjVGcXMFrC8yROkDb1uU8tQshUtwWbIyMk9aAHXN4rTbrCYwJNEs7IrwSIojyfs7B3wkcoOSvX5uRmrmm+In0eOFL21Tz3d/sMkOxSgQFx5yTAr5Plv0UDIA6nmuQv7ZNOuCkVoptluEkaSWYmIGRhK6mIkMBhvoax7u9ea5F1MzNLbPdJaFUWUBZxiASQ7tqjjC4zhVG4ZzQB215rMV05mnW3UpFJHHeWsJiimdZo3jM8JG4ys6ON+MZA7EVo2QvL5rO/n/AOPW5inSWGWFynmqTDuUADa4C54POc8545nSrW8ukR38uNoWjl8mVtzhCCLlgQuAhUllVjkMcgGnXWqX5ULC9xaw2TP5BdpJFuGErIGwVAgd4wMjpk5xg0AatzHITevPGoItEtrNbZWaJ1iUILiaduihFXjOQ2c9q5jTrqNZYIp5ofIjlYCdjIs/mSAIGeaLho9wYlepA3HrmqsWu6jdzpFPJKYpLgwNbszTtA7sfKQvECTFtAznjPHOOZYVm891aR2gkLQmziUl23gsHVCmIjvJxz90DvxQB6O0VvBMBcJIY42tp3axzLFfsjP9nd3lJ2qVbDcDAX5vU5kjNfahp8Kq9lEzGNFtiWbyw5JYlwAWUn+IbSV69K5y2nurGY200szRPEIZDtZGaV9ojjgVxjaoZhx/d9Dg9JC99bq1vBBLLKtxBie4VSpt/OKiMLn5n8tRuJIwc5HOaALJ8ORySLHJdQSSSXssyR3ZeKYQxb1Eu1OBLuw3HHOFzW7pejSCwWK7uY4ZH/d2Usj423MczFppkcbXZowFUY6Yqu2p2+p6hDbtpkDsPNiF0jSCS2mt9zxuzMQDH5QUbefpWpLdRlo4fszXDyxiS5KIk8UaxkNmJ1PIIKlguXXPPSgDI1BI9G+zXMBmd1uSHlMcc0Fu9wW3NcNGAFAJOwHnAA5NQzXlksf2mxvr68uLoyRObZztE8aK6CNMYDsXOVbBGw9QtJLHcXMs6WYiW2JkkuIJ/ONqUhkfKogkyzqW3BsYw2KIbC5it7Z4WgtGMqpLJArNC1whZo7yVEyyssDlcDqBuPFAG3p6amL6xt3vJJ7edgjTtKi/ZrpoWkifavVV2/MAPn3YrftXOloIjaBjcXFk4j3EwS313KYS1yzHKW4kUOE/h3gnGKyNBtJ3wszYis5WnglD73k8yRoIUEqgrt8rMgB5G/HUYF+YQW13dWS3FuiW8cjQ3Fy8kaSySb5EmZiP3jA+Vtz/AHsDpQB00utXGm77uaMxR3VkPtTSIWuppY7mIxyRIPuxHYSDxwMnpWWNbmeWKEyW8dpMhkubmRPljDswVzjh5VJbBJ/jwMgVylldXN+bq6uze3cyQvaJbJCYlkWCV2g8lJBlQ0RXcxGGUDBzWza6ffTRJPfXsJE6CJ9PKmNLZLWP/RHETqGaby4k+XHcE8mgDtDNNDLaxebHc21rCkwWCVpIntpC4iiwcgS7WQkepJq6+oSxWFkrj7PLdXAsorSUrNGyJIzSMq7eJFjPDDHHHasGx02YGLzL61jf7W0UgEvmAZjAcysh+Ug9AfX2odLe0ZoQEuWhkkePzLxnWQBiGCMmfIlZSGHTAfDYNAGrqS6gZo5hNZ2dosjWVvPZxuqyNIAG+0FgfLIQSFi2AGJzgkA8Vr4meG9jsolAtongs4nbyvtkvlxmC7jeM/MrBmPPGTg13hv7a7+yLMXgiaOOO3ImjFnGgkDSq8742ygoNzYO4OcE1z2szP8Aabu+W2bz5Q5UQRr5ZiMjRwtarnasakAg8bgu7GDQB41aWGo3YW2ZZIkLFpblUdwLgOkSRM4X9yvmSY5IABDHAIq/q2lW+kRxyi6WR5NpUxS4kcGRo5LZ492VKcyE4HBweQa0JRcxTW8khur8SvMCMiKCWSOSY3FjKYTjdJIkJzkMMemKsaXbX9288UGlLaJ500kd1qBzFDLLKzLNEXBIYxyLGitwQoYjNAHUeH/H0+kmzt7a6lgkieRJLy2DRSXFopLho1ddonVwCDnJA475/Rn9mP8Aa+1bw3rEFkmqXQt5dQsbmSRL0hrhYmbcjyHcXuXn3qwOFQcAZGT+UL6bNNcQ2BuoYnZ3lhs5Q0c32l3kZzdSOAYsgEgdMYFW/DV//wAI/cCaS5t4plu57qWGJ5En8iBdse5M/KHcMVx94EHqaAP73/gL8Z/BXxe8JWia3cxwXccFosimWOULJemRoYHl3fNhssWx/EM4ziux+Inw38L22jTNoTQyXbTC7ikOyVpZnUoYpJd37ocFgpxkNX8f37O/7Y+veCZIrCC5hfSPtUE8Lma4NxAFUSyCSctlGDbiFI/jx2Nf0Tfswfth+C/iRaaLaeI71DNqDLC8DzRxtI0gZ2MjElVgVsjdnJ2npQBRv9NuE1DUrO5kkF4tykUczw+RaxmXc0ce+L5m4GCT0Kn8Vt3+yXcFzcPdROYBbxyfaGS33r8jzrIy5J2r06+lfeuu/Cf4feKdLuta0nV1+1XaC4t7i0eGbYIVDKhCtgj5woJwzbTjnOPg/wAb+GtS0TWbzStRi2QW7Q/2ZcW4fYYnblmiJw7t8zHHQkigBus3d60ipprtNFcKrIzNHJFLNCCJg0pOUiMbAkNzliAK5q6srhrOSP7Dbu6xoHgZlN00k0vlbYmBx5YYSNnoAcGp0EtzEsUTzGe2JltEG23muA7gY8ocykqjYBA+7j0q/p66Y93PPbrdXV3JcRgW94GWdckJLAY4ziNPNDYJ49eSRQBi+H9Ahhurq4vp2it9CnuEUCLcbm5lg3QQIEb98EyCTymc5+bNb0OuRW2l3EF4lyn+jyNLMyCKN5ZozLE5P3mOCD8oIBbBq7rSrY3m57eKwWRkaZYZJGBuIGkMSPGR94oq53YyevykV8d/tBftFaH4C0CRI9ait7m3s5GN1eGCGNp7qSZ5ITD0LIqBcjp1yM0AaHxm/aN8M+CvDsPm6jZQ3AtbqOQSOI7hHkTykuM5DFlMb7n6JkZxX84P7Vv7YWqfEe31fQ9Evkgt7G6lgEzSyhruJXKiVpAcurgYKsThgSOteU/tW/tS6l8UdVuYdNv2OmCa4LfZ3lWSVpn2XESusgHkFowwAGOcdc18KJdRTyzvOxZp9mMs3mmQuxZiWY8nr9G+tABfXUlzKs9zI8lxKyhwQ0mQWDMEOCQwOcE44x34rX0jRvt80YhtpJfMkcGBULTskb7y7EDI4IGP4sZFX9I0Oe8uIyQxVj+63J5jF8gqjhAdrEDAHOc19sfBL4MjW2S7a1cz29zFJLOy+UsMLRn5JA3Un5sjqCADQBznwz+GF7rsialewIqRT2UVvbRxEOkEYANyiEfOA6gOR0IOa9+16bTvDsV1ptvdl9UhtZLi4L7BbxIjSF1M6YEa7Qh65ycfX1DxPc6R4D0f+xtF8mK6MDpPLhWlt/OQMkqyLzHGY3BKk5DMe4r5lltLW/vp7ia/nmgELxX0LRsr3e+FHMhV8mS23EZJ7jFAHm2qTHUNQGqy4uftUSQyQh3nAK4MbqCPuHON2cHHXFcq+2ae5jSNZp7aUzSQxRYiR+PKR8jBcAt9AB64r0q40Kd2sjvkurWeSERW9qrxTQQBx5JdyvcDbj0HPTnrbH4eS3tzObezlWcOJHMDIpXbkh7lTzI4Xgeu2gDyC3s7g3HnLLLsVVRlz5irK+0kAj7qjzFz0/PNd5pvhp3j1CeN4XcxGP8Ad27CeGVY08xkfumGByOTk4zivY/D/wAOoEjU3FtIsUvmyW8lxBKGnll3o2WA4hDgfL1716No/gXWNRmmtZbaaCKwghMxeBYEESxP5rxvGv71GQgDuQoJ9gDwDwl4Xut7W6RvJZXLxbmEbrLKFDGaXceUGSegOVwc819a/DzwfHpl3ZPJpDGNRiQXxKWohjBlhuXOdqjcxAOfmLDvnHZ+BPhzZ3sttbi7ijkl8u1jRvnklgjCxj5HACrvRtzA4Kkc19B61o+naZpsWmxSkizgxMtkgnS5iJVWV1YcxIyAKATypJxQB4L8Qb+JLVT5K6eIwipZRO6zzqWLtG6soJhVSMnpxjPp8x3d1puoX1xHPcJJBK6xmG2jMFvbyF49j/vMeXIMJuOfmKgjIr1n4hapFcalI8EpumWC4t1VzmSYyE5kMIYlFCkjPbb1z0+f7i6El3bwW1ra2SOsTXxUPOE8pzGs0KMdybhlmz1IJPFAHp3heS6lnxNfwzw2lvHFDGjgS7BI3yLLIflk3Id7Hh8Y44r224v4o7CyglC3F3cTJ5kls26S0tJEJTztmcQja2CO7EDpXkkEOnS3UEEKySvLBGzyW+xXuXdEYFsAfJGzPkAc128+LZZwqLMYooIx9klQQTQhQV3RzIGW5VuqHkk/SgCrrt/JdJNOskivp0TxKVmiaKGEOrxTN5bEyDZtGTkjJBwenCNdT3sgAgeGSV5LsG4kYKy8GPegO0FicqfRR6ite5lkE9pp7RpGblhdYjhSG6SKNAyLcKzBNrPuLKwwRjvxVWyto7jUjLIZbdJT5Ml1IreW0zMVVQo4RVOOnHPFAGuHnh037W0zBtvkCSFg8s48w744AOEmUuOBztz3zXV+HdRiSzuWeeGFHCQpEhkWcTq7GR5pW+XcWQZCnjd+Fcjc6FczmOCC+vkEwljhit7WVg8kig+Y6bP3Ic7RuxnpmvTfhr8H/Fl4Uvi8nlyzb5I7nDxmMhR5ixYyT29eCfWgDR0KeS8d9QtLUJc212Y3nt1JimhIUsu5l+ZfmOQOSfYVd1qVdfljtpXuVt0keCIShWRN+zzUeTCsMFD8oZs+9ff3ww/Zc1bxFGdJ0/TWg0yVFuE1lIHQG7ZEdlBcAMCxbpxz1rY/aD/Zz8L/AAh8C3PiGa4gtzYx/bNQvJ3jTymSAxyRw7jgXBkJOTxyKAPxY/aU+LUXwr8NyaF4W1B2vLuGJBCkxiis1aMBpYEU584spJzz83cV+OmoeMNU1rWp9R1a6ub6ae4V5nklaU9ckgnsP8e1ej/H3x2virxxrNvFc/8AEug1O5S0dizXDIGZQTJKwwuADnpzgZrwbTQ8k7xoG2q7ASOu1W8vnljwDg9M89vYA7641Exxx3YmZismY9ygsMs21Xz98dM9euKuHxJeXOXuUtZkAC+WIUw0aj/Vtg8IBz6nPXmubmimkgQ7V2kBQpxlQp3MW5+UZPB6H8zWdADFOY2kChi4IHIbcAcYHQeg9vxAB0VxJ9qZJolht1IJHyMEly2OVx97Bx9BmtDT96ZJyFDfLtUMA6tztOM4xn8fXms22aHcUY7FSTMSv86yDYGI4PydO5H0zzWxaTJHbxSShAGZzHF5gDIgHJkGefmJPvkelADVliuXmlaNQ8ZlIdiFyW5XaMfMcZz6VDBHH5wtiPJKBJEbcAskrjozk8rzwDV5riySBIlhDM/ms8oXIzISRjaPlAXHHqO/NZRhO/ywzTISvlbjhMZyCGxw3J980Aeg6febJIoRGkjRopVS4JQMcOpZPvHdjHPoK17mxdnWJ5RE0xEpUK2I1U8YLn7wx90c8dK81tb5oZ40hnKSgm3njAVfuuHGWzuI25z9eOte6aNZyahFp87OJQ/myLFJjCqoUMgLDcVwFxnntQB1Pg3WbSV49K1UwBgfs4njHlpLGhBilZ89gT1+n09K1Pwvp97YTSw2sO9yswuTIskZjjO2OSKUEFNxxgDke9eaap4JvNJtxrdhBLL8vnvFGhmg2DDMr7RlZFHTPBPevZvh7rdpqOnf2RqcVvcyvHA6xTRqzrGTvZI3Rhs2DqB0x65oA8mk8DXQL3LmNJNrLDFI6qHikHzu7sQXUbeCeSeKjtdFkaEaVbxW8xYuInlZY1cxj5hG2QyjdjGcE4yPWvq9fBNjJaPh3EazvvdNsww+JIEKSNxFnAJ7Y6HpUy/DKWeya+iRC4vI1U2w2yTuy7CkgAysIDAkqO3XvQB8cWpXT9SdZokt47SSASoWeRbsK/zCIkYZRJgdSDjrX2D4R+Inn2ttpc8sUlmjwJarJEI4mkkIkaGaSMkxKmMb3wOOoyK53VPg1G+n308k9xPqFpIqzXK5NvC213IjV0BYGI7c9ic+9ebDS77w3FDO1pMZLcSCC2hmVWvBMpJe+Df65jHkhhj7v0oA+lrjUBc/aLmS6tm0u6M8At4FZjGLdiyukoHz/OCASOntXG3Ws6ZBFIvmzXEU0flRaWZ0RnnacE5RjhlPAIHTvivPIPFf2fRfssXnG1g/1qyb4/kkOWETY5xlhgE4I3HAwa8s8VeJZlkkmtjboY4BLaQ7mkuVQKHR1ZBkvjksR/WgDD+JvhPS9Y1O4nhMMF8qteXKeSAIAxDCIlTkkcDHXjNeS+G7m+8M6hHq1ndmzNvcqXa23R+YqsIkDSlsomcEDoa19X8R3l1LL597CySRedM1s5EvK52sSckeo9uleT6t4hmEEqReQ9vcSCGQ5bAiI/dnYOjBupHGfegD9Mfhf+3b498MXEMOtayk9tb/APEuS3km83yUtvmjuY4mzlTjbjOAD0r0L4mftvab8TtNeK8s0067NsfPkDxSW8xjDpESVI4fCE4UgZ6+n4yPdvbl7hnL+bGkaSZ2qpcA4BJ+Y8jk03+2Lz7MsUbAIx8kMzAqwHQlieOAcfSgD0n4iXWn6/rcs9rHGkN7JuaSJjsW5Yszssa42xliRkcHsTXF22l2xJt7mR5FUjMgBO0k42gd8Ac+wzWRHqEiB0EUcm8SF5XdvldBlWiXPAOT0/vetLp91cEyFWkVAnmAFWIJPyEuxHy/IAecdeKAPV9J8CJqIijRzBAuHguS0Y8x2OOW3fdHJPpnniu1uvhTqOj2x1FrsShxGxlgLIHfAYo5GA+1SMFevOa57wDf3CzQWkgZ2ZwXkUl4rZXxGrEjPVeT6k57GvphjNFZvo1yshDQw3Syyt5yGKVwrMrqMAhdufTHtQAvgX4t+J/h3pVpZ6fdzxRJC1veXDXU0EpheQOZYCuMPuA+XnP5mur1L49+KvE8FxJqV5JcmVDDaiRmkaVHJWOVozz5oQjJHrXjGsI8U4+yhhZWwNsyMBKQ6gbp594+QPzgc7c/Sruk2EcdzamISozxKZg/7+O23hnDoQPmyAccZyKAPIfHFhPqOsXN5LAouCDcRCNhumjYltz+ZyowSff+fnxjLBJLi4mt1mm81WIH2NpUX5IySMrKR2zjIr3HxHo1xfQpEzsqvPIizSRM6SIuSGEkPMabVw2cBeh748U1KGcTpCi7IFfMscQyhktwUO0ScYIB5FAAj22Ii7ys8sELPJtG4Rg7+T2BBJz/ALXWuj0K9tI5pIoizurpIqSnKtBKMqqbePlBHB5471xU5YTRi2t1+yyLHCockMSgwNu4/cxgkdRj65nQypJJNEViljjkCtG7GIEnCIPlwAB0+mMdKAPRNTuYbsq25le3jAGfl89g5Z5Nq9FJODuHTtmvM9RtSrNAUhlkkmVo9oI2JsDlFfsgVh8uenHtVS1v7sXsLzPJcQmIw3bqWPkpyd7gnIO4LjPOOa2bOVZ1BuQsg84TQxRsFmwZGSRmfPK4PQ9Rx7UAVUtPshtry4URrK7K8aOrOzpGNiqWP7tACOTx264xKbtIB9oExYyE2p8/zI5Y3m3PlgFxIoJIB4Bx7V0h02GFGN6WltmZ5I7VD5jFz+6ZZJBnY3mrv25B2rnpyVt9Dk8qVp545FnCSrC0BVlVTiOQbhlIyAME4/PNAGNbSG4gbfKuZrYRA22EtkeNsz+aw/1bMwIC9cmuhluECWZitFg85I0js0UgyuSYzvLkEKHUnd0wAc4Iqxplm8ck1ndWxjin3RW86JGqebGSyLK7DaQqgbmyDxzXVNo8baSouNlxd3CymOVPkNs0g2xGFThgQo3AdPmoA420jgdXfcY7z7VNObYsAywuheRfn6BWZl5+8cjvVM2DRKlzHd+Q85cTqNrSKoXeyTKAREu04z1PbPNeh3XhkWyRRm5limu1BuLt0j+aKJzIiB+skkkjZcrnH41gz6LPpslyVDSvm1a4leItFcx3EvlRsrYwuUBJ7jPI4NAHIz2k3lTJBLIcOkjIuBFKlvlo9jtghGJI5wcYzWbskH2fdFdTBYSJ2CgxuYJPMhWSTkgbyV7ZAB6V6E8TmLUEaOMGORFxNgASMglZLZl6xqDjPbGDg0W2jy/ZjcxOI0vFMV1A4LGLY3yy8DgHvjOO9AHnqwtIJMM4maRmYbnEjF8nyiZONgzyMcAg1LO7QRRqIpUlkjNnc2zRcWsb4LSRKq5kkZ89MnBr0m30pzLHbQW1tctco4ZJCC073DEi4Rx/qofKwuTwAoPFTS6DcRTSzGdJjZyQWyBlXc7KoUsytydqArk+n4EA8kgtmC3KTxSJGrzzROzrKm2cmNt691VQuz03Yp8unTTC23xsrRlJRM+5Ggt41ClSq8KGBx/k16e+k2uoaiEtlSGOWbfHEsUjMhXMk8Uy4H35csOyk4q8dGgmM11d2/kJLEyQ7mASaUTbFj2Z/vqQTjAP4ZAPNrIyowt1jk+zeYxSJmTygrJkxL3MZZwxK8DkZzxW6LO/ZYrWaKNJoImiSX5WhnglVZgSV+66hhy2CT1569TYaJDNGzSxIlyl5Jb/AGSIKzrC+DNsAJ3hDlQep25rf1WysIL37Jp6LdpPJcxXDKy/uI7f5VmgbdhfmQBwcdwOMUAefR2upPAkLWc0rR3QkmIQMJ22AiNSP9k5/wCBVpwafPcJ5jg29vZymNtsbLN5cWVaAoRkuxQsfY966aSc3iTmZ5LeW0tFuoWgbZbANGkcJ8tB+9KrhcZycZPNaNhLcBp5Rbia1eJJ3VYizSSZVJnjUA5ZWyuOtAGDp2ltdwXSQpFJ5mZ478SODbYl3EOg+ZZTz04yeavXVvuuGh1DyY44BG3mvtc3wY7BF5qjG/cMn0YH1rqIbVJJ2ihWaxhmlXzoRGY5YvNXfDESQBkggfz9auT232i6hswkELW0USJ56KZbifdj52QnPzH68+tAGGnh7TdQiS8huphKJIbeC3YkKwQbSP3ihVTcSex6VNaaPLYXIe4kH2fT1kia0C/PIj5ZXjQ/eUR4zyfQVukTW6pY3Sqk8cklrdpGkexA3yOYEkALyqEBDZGF7Eiugt5AFtjpNtbyF4TDKLjMwSSdhGbpHkPBzubZ/CG6dMgHL2Gmi41KaO2uEkjEayweYv7uFJpC8sZG3KPwfmPQDH0ntxDbX7IWdUnuZ2MsRZY44YYwAqAr8zM3Qjp1710epaVHpV3HdGe5WNnZZX+ztC00jRhgycAeWz7iF7A1HbrG9vcyiJZLony7M3KlEjgWVmkaNSPlm8sLgHg9Rx1AL0NtDrzQSacGsFsfLjaUylLgRxYBBLYLytgdOvJFaUktxGJJElmUCcMkskfmzPAHXz15Od2Q20H7wGRxipvs8hskuGguJLlokmS6XMKuo2ybHVMAAZGG7iue1CG6kZxHexNNeXa3JMYY/Z3giVUiWQn5YpCwYkDCk4JBoA1o7y8Seaxa886S6EMrebCViijiG/y2A+aN/I2e2f1ht7GRtSE1nZSNHLM06SRysYpoyC3HH3d5IAPOKpQW2pI1jDdWwnfVFkM8MrOIVVAqMRcDJZNoJZs43HA44r75+FXw2sLvwcL2ysVmWKKe3SFPnLEBfuzM/wB5XdTgdMHgYoA+GNR+2XU7zzw3d3GJWtPsjKYXjQKvnGNSMrswMZADfnXM6w6Pd21rArNbwWsn7uaPZM6sFcRh/us4UkJgkAjAr7C8YfDS0tLO6vrhoY9UjVoFnimkP2oIzPJFMmdqTBiwJ4ICjmvlHxDElgqfapLaFCNtr9nil82CBZCIpmOPkAfPU96AMnS9Se28V2F7p8aeRHH5ZiZWmlgUIEaZlcjfKGAAGMjb7V/SP/wTn+M95oGk6PpTx3k9nMciJXKp9pV0xks3L7TnA6Y9K/l7vbs2d9by207xlbgK1xLnfJ++Z9qsBtUFWbr04zya/eT/AIJzeI9NXVPD9td30qTJqMcjxwSLcQos8aKks0bHPb5vQ5zQB/Yh8OtfsNb0aDAbZcLFJLNtC7SyDzImfHzAMQPwya9ZjsrcbPs0QhhiCgZPWQt1Ujop5yOM54FeD/CyzUaLaPbOixvBFJ54TFvcJtU4i9XwfSvaUYQN+8uIxEykRiQshMvZCGHBz0z+FACa9pRv7W4iuYIHSb9ykqrkMqqWeRhj5ACQMH0r+Zz/AIK4fsxWmvaJca1pNgtve2iXE0tzHDtIWQbjgqP9Wdv/AI9iv6eftouUNmrozqoDIGBAkYH+I98d+nPrX51/tsfC7T/G3w+1VvtoM1vbXck1ssRYlbYF3iiP8bkDHvzxigD/AD3tS8DahFczW8qvPLBcPHNCE2xqPN8qIndzyVJx1xycCqCfDW9utZhieGZI4Xze+eixxmHOSUIGAQMYxxxzz1/UD47+CfDXw5udTmma3/tPUXkudHgkgVby4nkYhYrlT8yIpBCvjHGOlfHMkU95eNeT3MiC3tRvtIQ0EYWYcxSPv+dPM69/TFAHzf448I6bZRXFzHJGlmjEB4QjCF1ULFEzJ95mZRkjue1fPV3Zyw3gSSOPy8ZV1P8AAVLCPgc5I/WvsjxjoWYkaG3WGydJDtmLOMq37xxH/wAtGyTtODx+deEa14WltYGu1E11F54gkA2BockNG6qeSuDzjOB1xQB4zJe3CASRxARq4LFcAvGGJEI9SME/Ue9VWmJfzAssiM6sp5GzI3ZPA3EDPHrXdXGmxRLIVQOsO5YnPCFhks23PzMpJ4HJ/nyzxNDcRLLIWVQXB2iNW3t+7JB6jG4k9uc+4B13h3Vba4uorG6eawldFhguodwQyKwZBIT0Y7q9pOt6ho9nAmn3V40EMryIRcLLKssmDMMBjgMoY55POAM184AQW8pVQzTSOJXZWPk7woKsq4ypHfp1/Cuk0PxFcafcW8V6kd1GJHSZJJTEsSnlJ42B+aQITx70AfV3hP4h/wBnXNpMq6lbOIkfLyBy7sSrFt54YMcnOMivuH4JfGK/inke9uZoGnRUhlEayvuQja8HIwpO0E8HJr8m/wDhKYptUGIkktd4SVvOcShSw23CkEDOMc9scjtXu/gbx/DY6h9nkvZYFhdFtJ3Ysj+YNyQzOuQEBwxI+mKAP6IfhP8AF7TZtNGl22rvPeXOJRE4JcGYJG8VwwOEdtmMYzkg54Nfdvg3x+2pWtrDbXeyZIQsYmkRCkiIUuUjUHDoy8AdgPWv5yPh58S/7C12K688rLdoY3a1nzC8jKDl1BJ4HII9K/T74I/EC6gWx1CO708xXQeS8u7i8WdYeSVjXPMEo4LAZOMZyKAP6DfhCnhl7fRLq/8AsZ1OeDDyKqh4pjhgzKB/d6ccH65r9LPBl7o8ekrNEyQxwxqrzySKyuXAwsjZ5BOM+nf1r+f/AMFeOrG+tIr6DWVjtIreMWl3G4LLcsvlhyQ3zjzCRjnjntX1Ronxa8R6f4fj0sazJfm7SGdZd7uijdsmEgjJ2Mq4ODzQB9n/ABs+PosjJ4Y8OkLLNPLbz3cLs4yFwwBXoBz+HXFfDV6n29rx9SDXt15ku1GDFc3KGWIGZ+OV9+CcHFSX+tWVvMJLpGee+gEsl3AJJomlKeZcOw5Owx916dKwJ9ekvpGlsbyODCqUgCyKD9mUpHveRcJuBA5P86ALmp3Z0ixFk0QuLma1SV/IKozh0KQwqU5DJMQx9F4OK5DQrqJLsRxvN594l1LNLMcIBEu04Zvu/vSAu7p1xioNTmkIS5vJ41uYJJZRJJcIEtbojK+Xtb54yxA2HoevpXOXM8UGLy6EkipNBqDxLKqebvDGSUGM/Km9eUxg8Eg5oA9v/tmC3S2tXX7Vvu4oDcLhyryRbwik/KVDAArnjv1rcsdZiRJ476VS16knlTERxJ5iIW89snagC5+ToTgV85jxJLA8V9EhltroWySWrk7LJ0kXE0BGPIxGwLlxk5rsl8Q2d/G0ULyOliy+VcBIpRGbhwvzOp2uCu7H5UAd7eTo64wrrFIFldtzRrE5+U7s4KjPPp3Fcfd6umkta7Jkuba4kliImcbRA3aNRyzg42n73vVGQzWhlaO+e6ihREliKMgRQdzuipyS2f4uea45YYLib7RqZiuXiZTHD5uI44ozlbZ1Q4+0sDzt7DmgDU1PXJ3eS3EAym6Vsg+awEu4wOx+4pGeSexHesiGaSC4KbnaAwFUklJMcsd1Ju87zV5GQTn0x0rQv40ulcWssZn2vemOeORI9pxsCuW3LKc8BtwPoapCzfULTTnj8+2MR3CFAAIo1J2SIrc+T7N9KANWa1ubpbnE/k7YxDJ+9OznkiNR90g9TnjNXUtYIFcxPJNFErJGZJP3c8Cj5gEI/wCPjOMY6/WqheS1Ry6hdzNHb2kjZRJVGX845ywkHQn0qzGAttLNeSpKkVqvlJC6qFuG4kfOeWHHHUigC5G2k2+nXVvKhcosE7WyxKstrJLuUvv7yibGVHIzVC41G4uoFt7eKCIxlI7aSUDzxBa4wr7uREfQ88VSkvoJ3kBlhF9BAbiYvxveOYPvkK/eLjHHr1FcHJeWdzfTG4neGWF44LiJmcTRxMVWSQOvBGc8+o9aAOk1K5nVLlY5IbfyZQUDH9wpH+snuF6oD2xjOK46/wBU1m1tnli08Ok90j2qMQ0oiV9kJHHKOw6+/SjXL2C4s57ZJkS7g/fLHGGzciA4AnJJ4I52+hriU1TVLyYpPefvhaq5RGwkNxHOTKryfeOVBKov3RzQBsXep2rFxdpGGuLbzLhkISWOXPmeUAeMm7ymPYmsGxvrO+kFwFW3htVW3uY96pN9nnP76OXOCZFyfmGKmj0eQ4uLp42ikjVMKVWSS7eZnQksOFJG8Hucj64Y0i3hu70XE8b3EjEkx7mkSeWUxSRyKeHUSDA9xQAzxFcP5iJZW5nWC9mFhfxKhkZPLEzh3fGUdDyRwDkVQhlvG/eR3FtM4usLGMRTymGMtFBCyYVR5mQ3TcRmu1FjLP5dhaQoHc7ZJAdoiEw2q8K87RsxkjGPY1mf8I48k6W7RG02STzs8IHlyPA/nW7rgcSO2RtY8jP4gHMXel6dd2886wzR3xlK37SSlYo7sqGKqB9+DIAOOcnAOaLPQYLW2v4zqg+3apbJIypF5scSyAJ5zR5O1CvBI9a7XWZ7C8nty0DukW4mG3IRbuaOQsyTkDl/NLLjPT2rh4buG9uo1RE020OoRweZK/ky20Qt8TxhiT56iXPA4/OgDcnIuLD7PqdiruiF0ezzuEVmAElQAZhkZxjCZXJxXnfifTbm8a3Sa2a0W3bymTy1hDwNIT5MvJzMDkuerY75rv7zWbaznjs7gxWkdvE13aIT5dt5SNtQxyJkyRGXLYb6YrgPEkeq3iyXkV75lxJB/aMlurGW0hmb7xLyYwCTx3FAHkWs+Fvsb6k0ZsrhJ5o7cX+5i0MxXKTLbqMKwHV+QCMe1ee29veaXOXv7qa5iuIZTHLcSkSXqW8wBm2OOFIZjkCu/v7+S/ntmbMVylmZrmOC4EhnkjnNr9hEb8KcjeduT8xrxTx/4n3tbWLw7r6BLg3EqyeXFbBmSKOxjycR5R1IHU9B0NAF7UZIbpL60sNQtopXuI3dciWVlmZc28cp4Z13rwK+Z/Hvh2bTtR1S6lN1IDiGBSqGG5LEgjcejk9++Otdhfai1iZJXgAhhkNvBMHe2d5LiCNxO8AJ2CNwQGPHHpzS65ALuz0m2u7lpJZI55BdF2kQ3YUzrGTL0URnAPQ9qAPkfxDqdygjS8lFrcW8pltWdVVSkTMZYYGLY4UjIY15heTS3N757XTGVRI0ESSusc0krZgc5+UhE67cgla9i8WtpttPc6bcs13AjvI801sokje5QK8ULHIZlkxknsme9eFXM9xPcCOPM1paQx+VuQQOxVtgWB+jH2HbmgDup5Ga0tjdSrc7bU5MuFUSyqVk3Of4xj7p45yKwYwohCCGOW22ZmaSRXZLfOWS2bPytwCSeTmmG4nt5Lm22s1tdNHK0V7tEsakYkWNSPvhQDnng571Ts47J9SYmNooZFZBI0pIDKnmZK7cA5HFAGw0Z33VzDeQWNuojihhlZHW6hRN7qq85YDGD61JPq8cUFqsEby2MkY2PAiyS75EZSHduYiHPQcHjrWEjzTXHy7FGQiQzKplK4w1yF6BCADx1x+Famn2vllSTEGiZWheFT9leGV2DmeP+KVXXK47mgDn5WTUFFrOEtApiMh2+XN5gYESlzgbiqgEep9BWjDDOfKiwfspSS3GHKbVnY7ZJBnDj5B0H86qz2vmXDzndLMt5JIIShk3x2/zR+YqD5cvnIPYUiX1zqLWkkbSRrFI7TwKqiSHY+AQAuBH8zYB5wPegC3a6feRzRzTF5bFYZI50gIVYot+1Hcn7pLAYzVqK58u+CWqOfsUokaAoJYYlwGDbVOXZu/bmup0eW1uJbyHy1mZoNonbZDYXMUShzFMrfekU9MeuR61jAXjm81O0SGEws3kbCVaGNhtZnZsiRAFJGf1zQB6b4SWRUMzWhkbUFeE3MLeXGkTMXMAKdXGCGzgAV9NeBYIrUXu2OKd2QlVt/l+ztEigzROW5YDhh3xk18zeB9aZUjdF81JYnjMIZc+cw+e4dCeV3YwF9c19MeD4rVLi1a3Ijme3kuYUXJDzyD/AEpJDnBAHUdhzQB7no73mnWlxb6fPDdtqUIMkM3Bt/my7R88HBJNdrpxjgurbTbfUAblIgZuNlzC5IdDGr/eBJI6528iuFQ6eUto4hcWN1O0EjyQoZW2kEFtpORHvAyM8g1u2VxAbqe5leVL+dFjt9SEBnW5eM+WEjt0H7olOCT0znpQB6xp9/qhllguQk8ZMZjtVlD7lidSWkzxsbbk9uSKua9fm7e3Ecjol4Yw0NrCuI1QqhicKMBcjHsDmoPD7lIzJdWweR7cl5Y3/wBTGDsKSKTkDc2Wx2FdpZW1pdoYtkSCyba5i3PJIjjcVRhnKFc5zz+IzQB574ht1ktFTTrcW8hEStFMpYq4ibDx5IVkyPm4/OuYvNMup7yWKOQLOdPWW+liIWFJZF+aMMhP2gYxhex717Ctml5NeXvkKGVxDPFJGj28dsY/mkjV8EMAR9agvbDS7GONYQ8r3ELXIW1VTbyWpBRXkiAyJFcnOOAOe1AHIaVaLo2lCaCIus1uUhuJLZYZWHG8xKTwTNjbkA4Oe4Fb1nDGdUGoIsVrZXNvEzSTxARx7U4h8oDLEuMk4znOeDWtpFje3FulzfwNHbwxTIFSJMxeX3Yk84jOenJHGDT7TSbW7EZUslrFOitduhby5ZQUPybtoChtw7HbQBKtjFbTLeWs0Mdys8c/2hJymJAhKwxoeDCwxkMeQcCu3n168axsrp1hliS5lzEsOZJiE2m4udwwUVx8vY7enNc6kNok91DLEIobKAlk+WaK6kjG22njw2SWQszKTwTjGa19Hia1jknsBC10ttI8QvGMcMEUjq8kQt3P751jG8emMfQA51dWuknUapcNPYs4ngilgMjWjGYKtnI2cIUchw3QAV1OlXeqm/jmtGee0d54Z4LnzHQJKRcRXkYBO1EZAoYd6mGm3V4khEe+0MZkhQiIPNd+YrzXBTOTHgEBfy61bsWSwju7yO6+xW5t47eKyKlprN5bhUl81eD5gmKlRwMH0oA7CSC/eESyywiSaRRaTEb4oIVYK8yxk8xtnhcbjjIrldWvLeIy29vrMcs0U/lrG8TwK8QYAhmIwuJD86HnYCTxxV+bxBq17BFZWRBNpGslvMywMbxbVlHlRqEyB8xOd3VQK821K5RxKt7AsLOLm7mgVljVJy+VgmkPPmuRzjsQOewB5/4xv45nSUXELT2tw1mIEjaBjA/7uXLIdssSTMGG7hgOD1rnftMU+qWlvp8TW8s2oSWFuGhWVVKhHa73g4aLzyuR3AJx1rU1q0l1CP7W1uPs6yIlhI6ZS4WeNllMgU7iyPggH72Bjk1f0ayt1tZpZ7so8Zm+y2xhMckIgjY3FxGzLlUMyjk9QM4NAG6wu9kCh1uYvPS1syjKBAInBmuLoKP9YWz1ydvTPFbMenrdWZ01y5ukuYp9jorOkd1h5pE2HKMtwqBckctxite1t0vbQYgtVa3vIDbyEPHF5A8tp57l165jcsox8wU4BrWs7u107UL5S8ZBiSU33lj96CAI3KEEvD5oWVl/uxn1oA8j8QateaVqtzaW0TyFwZzDP80dndXG1FjVwP3bIBuQnjPFLfRC3SIxR2s2olUmVD+9hmkYBjFEAMLzww7568109w4vkvdX1AqWM1vbyYt1QRJLJhJ5vlxJCV/HJxya4Keynv8AWtMtrSeRVSCWK7KxMscVtbTBgFZQAJ2AA3dSDQAl5eyReebeeB7J7ffMyrLEz3C3KiZIhj5tpLbR0OK5w6pa3ENxBGZHlRHRdSmLEWs6t5hWOP1RgqAjkg5FM8bxR6VMREZ7uHbbHTbfzTsF1Owjkd/L/wCWBhJYqehHuK5y11Z9OtWuHgjuopleKW6ddtoWSVXkTBGVkdAV3ehyDQB1AuLiZpNPvpGhQ2kiFIGQLPHG3nK8hYZG8FR2J6dao3WrXVmoS3t5LzzIN6QuzFLW2iz5skbZHzC3Vt2erY/BYpNKu9t9aQ3T3bSRQy28Q81VO9UcKzNkRR53YHUAisy8t1huDa38kwW4K20BZwrvvcyPPCFP3dwCsp6jPryAa9pdS3671ju5vMiM6TpJtjCSfII9r4CoD37YrutJiTVIFt1EMclgJZbmJwqFlU7Y2ld8ZKgE7skc1xN4kOnxxWxOVYxxymCRXSG3fAe3mQcSSquWG3uaUOwRFiaW68uNl32+4uLaWbaYrjLDLYJHcCgBkrNANSaVEvgkdz9miUrKkLKS8ZKx/wCujDgFSOSRjrzXC3FzdS6fcXTPNFeP5ES2cfmBhGXG2eXeMgkgDGeBXQeIL9dK06JNNt3huo4zDPK7qS812pKxRbRhQAeCTwxrzBLrVGaOOS5SRlngPMhKrGX3NFcled3XnsKAOj8X21rGYbmWSJZ7q2iminZHmUzqqiVmBJ2y8tyOeK84tN+mxxTyXLXNpcqXawmcfu7rPyTTKDkIxxtXqvPSu5v72N4LO822j+TcbBBE5ZbNo5APKQTA5V4ASc9zxmuL126S2tpWisbmeD7YWYRoCFRlGJQBghQT0b06UAaFxNe6lIbgxWliygQtCgeVHaLI86MuxKowI46DB4ormdN0C/1CzhuVnuGRgwiAuPK2xqx2IVJGSBxnvRQB+K91p6afqsscqTXJiupGmSBy6LkEsUBTMZBwCDwCOOwrp57TS/7GL2JRnEazz2is7XGEcM3mIqfIRn154r0vx74UuNPvb6+tTaCxvppb6XKyRR28EZK/uJ5VUyXO0HCcg4PXv5Jp+pvZPOumxCcGXfFLcwAwmKRdw84yISzE9go68n0AL2meE7XUJo9QtjIvnokkySMEjhtyi7mZnbC7jjgkk5wBgV0Wp+FsX6/2WyLG8UDNGheIGRCuYkdMk5QnGcDnjIrLsYtb1K9tibV7KTU1khklt5UW1ljgADBraUEKQvIwQMDgDt6dY6bcaXNEWZRbxxExzPAspCMpDB/LOAXYnaTjB4GRQAukWFzbXaW8MYtLS6tVkmEkAIha1Yh3wOmUyCcg8DI9NG1sbO80++exnNz5GTCDCjhgJS0jK275QCCRng4xitG/8QJo1hFFdP8AZlljVIpQyo8cc2fluYWBaWPnuR1rI0fxFotlYX1kss8jxo6l8x7ZhM+7zYPK5igAYcNgDGCaAOfLXDMZLCWNIlURSzXDFLhrkP8APJBCp/drjrnGcdc1QvbZtTkgv7lZ7iKwDwzT3NqILSURhsozwvuljzgElcjtxUOqapFBcRtbTxqs0DCB9sggkiiQuUmaNxmQ7Tgrkkn8K5+41h5vtkeZIxJbLE1u8yGAvIA8RaNg4lgA+Ugupw2WxnBANBdXkj1OC4tdKsLudkWKBbCLzorVj+6MkTbv9JkUFeG6LxkV+rv7Lfw6uZ7DStRntboX1ysEkeo3MPkyQ3czYP2OKDcnliIDlyo47E1+Xnwf8NN4v8baZFNFb29mt2jzTIFjt7MxMijKwMAsWAcADad3J71/SL8DPhz4e07w/Zzxw/a7pIIbiHbcyxsYwyxqq244Vm5YMBtXgkgGgD1C/wBFTwb4Du7q6tGlk2LFHDLOyTXVyFMhmMituWXaclV+X5cH0r8w/jN46tIE1KG+RbiKNnLxPeql+DKDIiwsuRH8xIIYhiF6c1+h/wC0B4oMEEelTgWtpp9pHPDEJWZ71ZF8iRpZI8lp0z1TJAAJ9a/Dr48a2wubmz0+7sTpschu727kCXN6pjd2WJ38zceSQAfm56UAfMvxV8dS6hqRgtWe1+0QvC3nQxL5cA+6d0jr5pbGCSMcZ6EV8s+IjYqjxfYBIWdjbNYTK7XRkX97Myxuwhl8zPy5Ax14rQ+IHiNr64+13D+fGAUjUQkSLGJGwZAh+VQAOoH3uQK8abV5d0s0QWNXYbRExjRBnC+ZuOVzk8jOc0AY0NrcT38sEUcqyvMCEuFCyMm75kTcQok6YAOcjpX9Dn/BJ79hKb4r+J9H8QavZ3CafFJBe3S3dj/pLhGV4YbWdyIvL5yGRicHacCvzI/Y6/Zs8QfHb4o6BbW1hNqdnLc2c808IPlwRtcKG/eNw5yemM8Zxjmv9HD9hn9lPQfgt8PtBtBYxLc2unWUYf5GlLhFLkyYBZc47fw8etAH0/8AAz4Q6H8NfCmlaRpVqIRDbW8Zbywm1UUHpz3HIHAweAK+k4IlRRsYEgYYYPc5JqtaW6xAIANqggKB0XsAfTOPyq8vGNq4DHBH07j9fyoAcxKgEYZywA4OSByRnGABmoYoUhkZ4yVWVy8oOWO8rhcEfwg/zxxVgkJyfmJGVUDJ/HHQZH604FQpX+InPQ+vI5Hr/OgCHcO+7J+Vy3cj+LI6k5qrcNE7NwxKgA7VJJx0BAH0qxcvtDFccZ7qAMDvzx3/ADrCTUN87oFG1FyHRl3MxOCGBOeOR0oAmuJhAhKoMFS3BBOB34PHPr6HrXzj8bPHel+EvCeq6rqDRJHFZ3JYbgMbUJVmCZJxz16ZFexeIdSFtaXEzSqvlq7k5K5CgttGfvNgZ79sZr+fT/gpJ+0/JpWmaloWk6kiSm3uIPsqyOVEzBo1WZAOWboB156YoA/n2/b8+Ntp8WPjPqRsbpp7Gxc2scjREyki4ZNiRn/lipU7D3I755/PG80ZLS9mu/NRYnDoUuokIkWR95E1iUOELc71+YYzivddVtl13Vp9amSRtSu70rdaesO5lt/MYGVXI/d4kbdzjIHpR4i8PfZIZWbZePC8e+4ECPJHGyKXSOYsdr4wDtRh69KAPiLxJ4X0+KW4nnETzytND/ozpIUMj/KGOFUjpjIDcc+leGatp95oGqWxtrmSKdd6xXKDIjQglVbaeH4/wr7x1vwzZH5phawrqNxJEY544pLkbo8JKHQDY25u4UnNeV6j8OIopVs7+aSRS7Rm5+ylY4ndTLFEx/vmPcQeh7UAeReBvjp4y8MXP2W9nudSs1cBFmLuIdw2iR2Qk+VtB4PrxX2N4b+Mfgfx3pttp/iCO18ycNDLayeWkS5wGELSqGiDfeIVix9K+N9d8LLaNcxwSLHZiFmhvIojiRIjyJWC/wB7gDrz09PG7q3vtOuv9GnayuXnTEkZJYNkkPGr8AFR1GMk8cigD9WX+EfgTUHjn0O7t4byRyDa2dwl5aGNIwyNNHKVkhTGCQm5WI5yM49I+Gs3jnwBPFBo+vfulnjfC3s89qYwx3otnKUjwVwFCMxXOCB0r8eoPi3488OyxPa61N9pt5lVAIyjsillaGedDlyUPpgdM9q9T8NftT+ItE8sXV/qcsrMfORpdkKQvJu3RyeST5nXjAxj8aAP6bPhR+2X4x8KmC31vTjBDZwi3gb7HOZrpBg7d6gqQxbnrgtyeK/Ub4FftU+E/Hi266lqMOmzGWOSay1BVS5jUrho0JbcyAHcdoI6V/KN8KP2vPBHiUWdr4jvbaMQ7Y4xqETSTSvgKzXEsm04JOTsy2RkjFfemm6i1zaWXi74c6nBdzJHDMtnZySywhkAdC15GN6sRn92ygfKBk9wD+tLw7Y+GfEdmDp93CIph5sEkMwna5Ugl5XRzl8AYyARg9etYuvfCnSZL15INOt5ROYBdTLD9nlhhhG+MxMjDKGRgfunnOa/CP8AZ5/4KC+JvAurQ+G/iGinT42txFqixyxPaMzYcSKyZjtxHuBBAycEZFfuh8H/ANoz4afFqzW50rXLKf5IxJG0knnq6JgRuQgBgIYkAHk/lQB8kftAfsweEviPomqaFq+g6bqa3MdwZYbiwt53e4OTHKrMu9bkEjYy8KeSCK/mg/as/wCCZWseDr671z4ctqssbyStcafd2UouNOkYl2ji3IqTjC/LyTg9M1/cpq2g+Hddtla1ggVxAkglimMdzISysshlQMfqGGAOpr5p+Knwhj8SwXmnyWkUs18rSxyNbD92AArsJYIyWkKDAZmGTzwM0Af54emaDrvh3WZdM1fTbmO9sZzHeW97Y+VLJHbziKSQiYjyjnkFMrjqckZ+hNBvorR9lrh4mLMZryMxwW7TAJ5ccMKnCE5HJ+bHFf0CftRf8E7NK1WS81hPDN407zuP7Ys0V5hbsPMR0yHLuuG3K5wQMjGa/ED4tfAPxr8Ir+9tobLUL3R2mKxalZkM9vkk2n2iIoNkJl6uQB1APagDD1LX9PWK3srqexSOBkkZtOt0iKqHKJhiS/2ne2ChA4PPNPsNCtvEQWR7pZnRktYFmFvp8MkTKWcOBmSUKTypAOegr5707UJLaS+nv7mJb6G6YXAnR2t5VcAOHd0ChgwBDDjJ5PWpLX4nyWGsPJPO9zDDGZVeHygLN4iAsUJVcPuJxvLYOPwIB9a3PhqGC4s9MltN9jBbCZL2JtkqyJiNRu4Kqzk5Y/N6DGa67TbLRnhTTzIpMkMqSx3UzwzGVGHlv5pGWX0PCn14xXxtbfGuaXUBGXlWKcO7LJPI9zE8mHQx+YzCVwTkoCQMDgDFeoeFPF82oXE9zdvO0M0KW9y7qZWDCXdFPFHGMI5XK7sjHvg0Ae/a34e0LRLe3vrh0uDcW0qSSRNBIiMVPlwrPLt+cjPTJ6Ac1xsQ8M7bOKaSOK0l8vyRc/Nc7yx3s8/P2UK2M85bpiutS4tJ0XSohLHHLC81v9pEcrRkqCpaOQlXLNuO7IK9wK4XXPCV0YPtbyfYPskBeVpbNGZY2JAa3UNtmZiTjHJzQBv3M2hslukyWsW2V1jCqfs88ZSSNZ5ywAFuRn5uCx5PSvm7xnodhHcywWE0EFpiVC8couXAkIEg3xlsKQx255x9MV1omukvYIDcC+iKRi3YWtwqtayHaTIyNiORTu+QgEZzXrHg34Zw+KdTW58pbiwt2RXu7iVy8R2srbYwTvUjIRDlmz2JxQB8S6X4O1ya6m0+1jt4bdZhawRTq0r3sU7syyNDjlOSepIPXFfVPw68DaR4ahiuNQsI5o40Hn3ciCC9hnAHmx28khJdA2DtIC9s+lf4y6LYfD8xXGmyFJ4h9odZ4/KnjUh0DQqJgVwyjKj7ua+W/Ff7QssOmHTYL6adpopYlQxeXNHcgBUlDSPyvXPPOOKAP6ff2Hvgz8Nvi1oj3VzeWS2IgS1ltT5MWorExJSaVJIvn2nPALdc9Oazv2zP+Cd+iXngrxFrPhDxALaSyiebzJbfY8oySIZJY1CcooKhM8Gv5o/gf+3R8Z/gTr0WqeHNfmQo8Ttb3C4gkQEfu0jLbXQhen+1jvX3f4r/AOCynxY8d+ENQ0DX7HTbdLkssUumpLDJO3kBcTQyj7+9jyBjp0GCQD8fviv4M1vwj4g1fSb+4SSeK/uFtwxySts5j+aQD5N4yctjqM8ivE4bG4jeO8g2+fG4Usp2vbtn/VlSRlTk5OMAHrX0x488Wv471TUNX1Oe3caojXBgWJkmLoxk8iSdhw7E5wvPy4ryK70YwQ2t1PaCBJ1cqTIYpTgjEcqFuQFAIJGcdaAOTlZU85ZTsmuJkCKN7qf74kK5MYLH73AOc5rWF8sGITFEWaFEVol3iN++9D1X3weh9RU9lo2oate3Fpb25uI1Qs80ZBYxEja/UYUHgDg/L0r6F8Ifs7674pgivjZzqTiGBzG8MamYYPnM+AzbBwBnrwTQB49oz3F1DLFZhGuW2kC4EshuLdiRMsR5AiPGBwRxjjmvu/4P/D7R/Duh2niLXII2zazSpPMrOltFhS/nxuFyTkiNlz0+lS+Cf2f08OJ9s1mAm209jEsjRKBHEq7pYmDndk4YDI53cZxXDfH34t2sGkL4W0KYRQJEtrKI5dkQiXiNJAigZ6Hhue/PBAOY+OXxZbW7qfwtpKQ2emQ4S1lSd5XnSNNieawGBEQSQvbsMivEbLzLe2jtnlvIZ7WDzFuVDO8UrkbXkRCVddjHG7rjNedWV0l3c3EpWF9siOIVlmQrJtJMzswIWHIB68/TivRbO6uLiL7TDLbQrOIoJmef7RPIsSnMrkHakQGOuOBjnsAdlY3VtEkiJc2rOII3P2ljE18c4Kv8m2OQknjg8dKbGt5FerKEhRmb5LSJRcq6yKFCwttwGAZiT09OKx7drmATLc2/9oXERSa2vYo44YfLZQWaVwMSqijGMc+nQ11mk6nZxTPLLGrvKFl8wrsS3SQfvAm0kh8Z2twBnnnigDT0+ybS99wzWzC1nEjWjsziUbTJ5jAKdsyEnA+uOK4bXdflWWV2nKwX8jzQSq0giZmyjpKjrtLEAYGQeOldRcRoUuktUka2tm+1iS2ujvkyQVaRZOXlBY8DII61wd9ezX95M+rXBSzt4CyLHDGYNijln2p8sp454555oAXRJZLx3u5oA8So8aQhYokM/wB3zEAk3LkHOcfjW/Z2FtcNuaeW3njjcQyzNJcKzs2BA+FyIs+w/WsWGz0ewsrfUIE863uxyI5WledMHczsGxC684HBOeldBc3AvbSye3iMMVn5JRkQxo0AyEibb1lLsQc4JxnpyQDUTSYnayh0+W1MsiMs8ULTMyy4LsV8wAKhHI5x79q6OTULrSpra1kjUWcMRaa5laeG4V50yrCJf9dCpHB6Y9q5qWXUTdQT6XdXDDLwzWxhSNVSVAPKV9o3PvBw27GMjPatCW7Gri2bUnXzbZRbyW8STJMGR9plyr7SmBghvU4oA3dN8YSfaVF1eJts4hBFtUCWaKUbRLG2R5MZB9DzVgQ3xuZ7yGGS60y6uX3pczNBcKi4aSd2DYYBM7STzj1rkZLaJDG6GPdcbFMTxMkbR+fhW85x8hKgYGcc4FbNpNPa2kkU1vBcW0sryTCeVpEgm3MkCIwfIhIHzYyMn2oA6i71XzYLFrazF/aiKZIvtAYNZREjyozN0lZmye+O/toQJJc6bd3P2naqxo95EpVPInfGwQsTgoAozgnP41w9tJf26Ga6tBLCA/l2RuF8psYiikiYkMVRWz0x9TXYI6zxR2jzxQxXFtb+Wxfy4pp0bJhkkkwDlQQPp9KAJ5LW6Nvpjvdy7JblAYoctK67A4lZsfKpKrjByfwrX8uwuYLr+151Y3EuYyLN45FktvuLLIpxsAK7iRj3p+nXa2WsRqlrNe2EFqQkiwYlsLh8ZWN24lT8OAcj1qfUr+wjgkuXii+3wTOZoTNHIbqF2wyK275PkOc44IxknoAcLr+pRQacmnadMbqNvMhuoZLeNJA8h3tLbyqygQKBx8rAH8x4XdQataSw3ENu1wGuzOIpXlfbGDhZ0CnMqsA3A446CvbNTbTp7ePUII7i4thIVNxHKpkt2YkfZmQLhoskDPIrnrnTotjzLM6NNCi2tpcr/pEal9paJIs+XH83GeMdaAOFg1VgzKttOYr5nSWBwcGQJzEikg5UjjjjOO1XJJhNZy+bClrNpxhKW0qvKXjO0K02yfazHqM8nHPve1GwS3mjRrRnRXi8mXLq2U/17xsD97P4nFYkslvZzG4tczTz+dFKWlSQWpiX5XIkYBpF6lTyc4GTQA3WfMFtJNZiyniWJd0rlBL50jAi2tVWRsr1BGSR6AiuSza+czS2bpKirLJbRMwW62KWkUyuMRAYOBkH0psmpOIbq3e4LebvluLRoFEu5JRJFcWtwn+qmctkjsD71mpdSajb/wBmqJVuE8uSFEcPJOxdhKBPJg79p5HQds0AJqOs29y8MItbq2hgdJYoHDomJSdquyDLqQDjPBJpupSQX0H2hwDLCYxFCQI5g3Vl3HAdAMbRnODyBWg1hYQWk39p3Km8BCwwfObkxoAv2dHC4kwoycHIxwPTJuL2xlDWr7FtrQmKKcLIjhiDIC5kUE5OAMjPA7UAcTBJHaSv5zMQbpmMVw+wN5gJOPl+TBxzwPerGpLZqtuLaeSOGVMysk6yxo5BZUcuRvG4H7ucZwTTLi2mv8XEEUkcyGQsk6hlZFJwVBPRlxg8jnk9c8/cuxkUW8DRKdwlimBZdwBAEar909eTxz7CgDQubG3u1ea2kBHlxgw7SWMuxQ0w3D5VAGR0HpmtjQvDF9IPtreYlvFLskVVuMMcbjLtijIC4xz1Oc5rnLC4msZESeCVIpkZnDyEF4ynCDaCShPT6Zr1bR9ft7vSvJtphp8imJbqFJWnuhbA5lMY24ExH97AIzjNAHL+J9LnaNmtklKkQ7o1LKr4UsZG3gCQMQCAMnjHsaVpq8lvaW0MNusbxv5MqDaWkm5ZSAFOEz7g9O5rvL+9S+mly9xHpz26Ig8tfOVkIVZidv7vBGSGxnoM15NrBS3u5g823ynZrWVI8GTb91pGU4JODn06e9AHtGg+Kf7WstQ0TxHAPJuI2dbqZTtlDIEmjtkIG0jAbAyeD0zXjWuafb2F/LDa3VxNCZ38pyQ6qgwEClxnG3AwOlKmrK8tlay3CNMBE6XccRbyHlPKujHDfIe3JzntxLqdtZLM7Ri4WSIr5aM4UXMpZQWCbjhSASTnAoA5JVaSSLCkHcY1jZxl+cNIST+6bOOnPHauwit7mza3uZLeK6iVQ7PKyGNIwwRUbDcHOMZwTjvUF3DCk0bxWM0M7oswMhVon+b94yEnp79zyK3YbOWaC5ke1e8ghZJTHJIFClgArx+W3zr5jNwTj2AoAuWSW94ZHaLEc5Y5hO3ymj+ZUjQY3Ak4OeO+cdPbvC+nQXlrbR3lrJfQJbEQoCm5ZUy+9AemTjJzg44yK4Hw1aadcAWBhMjSSxvdquEjWJFDTK0hGUIJ+8vGDjnt6ZaWVrbtZy2c5bT57sIkkUrobdVXCxKDjzI+uCBj3oA9W0iG3tNPR4FnDzusUtpJiAFkJxh/OARiecgcgfls3kC2tjLAiM15clL2IxyrFawOx8uYvKwztVeCQDuJ6mqGmzS+U9vdWMCSxTQmygZPtE88EibhfAFhhQTj1rs7exttU+xW96BeSSFWljt8q6wgbUSTaM26K4XOAQw5PWgDJttOur2wV7u1hjQvJHbQ3RacyMAY/OhlUcrjBBfAOeK5T/hGbqOWRIrKZLlTJLeSNsME1uxY7I4w5MbArncRgjj1r0x4rvTtRSJXjUWnlIssCM0YEh5SRZDkyBhg4Hfgc1py22qXVy97Hb/Z47pRaPcq26aYIeN8THcikjpt4HOcUAfO8tuvnXAtE33BVEkhjVfLkYMxdoY5DujlAOM4GKmi037YY9RtZGuIoo1tru3VAtxbT527Zljy8p4XICn0r0XXtPt2BtBBb29zY21zczPbMTN5u/EjqwOZDtwcDrk4zXL6bpN1BcDUIiIRNuWWWaMeTJMuTFMyK25eMEswABPWgDHgsnsNOvwXN4ZJCJbEl1t7WdWMiStEWDjMeBtyCT271oeHtUexWG4eC0ihvIN0FrLbtvjunJj228ZyC3U4ZgT/AHsYFdJerHdRxTyXRt4ZPMi1WOyc2a3MkWGSUTyghgxCjGO/pnGOtsbu5th9mawtoI3vFV57Vp5JclIZYyzKCmNpJUdep60AacOkvcXPlSWn3AtxFLAnkm8WRXN3azKMqshBBwOQOwqzKJUlFjbxGGGSKN4EkUrcWZjblYWXKkkY6Ek9ax21zUNMe2tpTPJaSlkmSe1BminBAkvLbzx+8baeSgxjIzWpeNLHeWRt5FvrC6WUM5tWhmSeNVVBDJ5hDrgjo3J9KAFvNRuUu4LWVJ7qa2RUMdzK62sj4+VX+U7ZmGTzyc5FM0zRxe3st3LbrZyRyMkcMs5uJ0JQ+d5Lk7QxkDFB1AHSl1PTgGWKO4tw/wBriaWOW6Mck7AESZjPzJIpPU8HrViN7WKZXltWjs4JHYyx3TznEStHI7y55leTaF9MAj1oAzryylguLhlnMF/BFDIouIofNkTewG9icK7K2Omeh6c1oabpLxYS4uIkVQJ0hLrcBpJI8lN8ROAFYj0GOOAKzr6xOsatPdzecYfs0f2dEumEpAHJmAGC+R8vPQ+1a7S/2RaQQXAk3QxKxYI0jzJIAI8yMvDDChicdzQB0z6gkulLaRSy20QBRJVYSQhoRlmjkzuSZcY44HTmuXnvG0+by4DI8UkQlupyivHKWIKKz7sxnPUsFzVL7Y0nkwqq2juryLIzeRFIXXEcaEkh3JH0JBwfTcIjW2jVDNcxMkcsyJEvE/IaGWMHLdyAByKAKiWSXIe5EayL9pTyRE5WOQGMFw5QncVc8DG04q/5Md7sgeQidQuxUdPLjUSABZ+cB2cOMZBAHFYel3zQ3F1MsSqDI8JQrtlEQYR+XslYLGQ7Ano+Og9dG7nRJYbR/wB2m6JpVtUKG6mjkJAWUk7mGcH6c96APR9MltbWA2pjimit5Vnhb7OklzvmAEkeyZl3ouDt4PGMGsvxJbJqNlcTW9tLMi582zjQD7ORP+8Mrl8xLht21eAPbmsFZZbWTznLWMqmVpJJSZSm04hVVXJkZl2HjpnPet60vXFhcrNmSaeQTrA6lRNMQjOzupy0JjByOxFAHjdtpFxqF9OJNPn+xRyEQrburCT52aF2hYfMgKnBHXbmuq0C5aC6l3l7cTWs1uk9xvxPiQgDahbZhCMH1GK6/TpIo2Mp09bd5WhityhXaOu6MR+ZnaCSwOMANmtWDRIjdTmOzlt0eGcWqHy5Iyyt8wjBJy2Q3T8MUAeeOILmVrFFMUlpOzlxKI1vAw/eAq3IcgYB/wBn0qfThdWPl3B1B7dpLmRLfbPII5IInUvDIQhImIRmK5BIPAxg1Hr+iiyuobu9eSGW6l8uKF90RVwCRJGoOUYDk5/lTbVgmlXKXU/2+1CvCZY2KstyowqqoGVcqQBIM57nFAHpVpLcahpMcaW8qm+nY3NxHHNhrWJ3kS8gkclnkUDp0wemCMZ8kuo2E1wkk6C4SPy4Lr7OszPEyszNcuqkbwu0BgD19DUnhTVoVs5GtLO4iu47dbREkuDLBAAQpOWP7kbCxkwMMGwO9SahqskdveWQsbez1Boyt7JEJJ4truGaaJ8kYKEH/gR+lAHD3mpHULRUvYFiu7tGhlvY3Z50hw6sIysSp5ZCx5XGfmxzg1y17YTb5NVFhNbvHHFC7QgRA2sKHMxPPBYZOOTnIroLqY3uo+VaoIvKgWeW5mRx9lUviRERHALMxzgjOG4qe8fUJLZri0lin8iZ41MiFPNt4iFeNIXJL9eTtwCaAMXwJoUD67BqmpXxECOss8LzFDHHPHug3q75aInywDjHrXs3ii++H8upW2m28FrcarNFbxzyQWm5PLjV9qyzrINsW3KsMAh1z0wa+cNV1fUdMeS7a1WCWe3aKMk70Fpc/vElkQAZRD0OMJgA4xXN2Ot39qs01jMXubm0ETzh99w3lMSfJLA5LK2cjrux60AdZ40srbMKaZexGytYpUdpAqGKF8hchT8yL5bru5OF+fDV5beJNAFjhQmxFwm0w8Qm6JKrIzRnMsDKoJ7c4zSaj4iu5GlimndpgPsoSaEBnMsoPkTBVwx3NIMde54OTmnxLFA4iihQpFEg1BZX2x2rruB/djsCRxjI70AdlpF9L5Vx5tvB5QaRFgVthuJSDHslKoVWIkZUnDAcdQRUjxT3WnSQuJLK6HlRyOkTAmJZGkigEsgHmREAANnIA7Vy0Ut9BZPfRi3ZrtUSNbeVXWMNISl1MpPDLHzgDJ3465qXWZb6eOEqsstvHAVuZFuGCwIhDQzsFYN80hfAPGSccc0Aaa3z3EzaXNLKTKqOHGYUhuH2mJXd12ywALgkntg8kVM9nLHcFpLZgyXCmVkKSicuQihQCTHH0cNjADDmqiNJGim5CmKGBQ8zLiWFTtkWROnnwggZ6nk44rpLCGbVru2v7e4tt7mFrmOVitv9kyqykbf+WnlIjAf7WBnFAD77TLK4gurOexhtLr5DbvfXMiC6lwN0kbbsINxY5YgDpmubvNO1KwitmuraOWCN1RGt2STYQTIfMVT+9j5O1gcYx3zWt4nvrG51SWdY55YYJApE86vGku5o1WIK2TCGQ8e2Twa17SSDUIJrrbIttaRRpNFHIgDyy4UEqxG0AY6fdBAPNAEtqls2kXjWsSzylGlu7eS5MU4hJJWS3iX7oCkcZ964Y6uBatYK0t3bCYRwxOFWRJpZWcAYO6Qgt3z933rYd7fTriW0voN8U0Us/meeBNDGrHyI1BYFAXG5gT8wOMdK53yFW4t9UiKmZjcLKI1Rw8ZQqZFVsfMoxtwMqMDqDQBTuoNQeOaeCKWzmSV1UL5QfajBXlLZ5bkkDqc4A61Zs4NUMzGacC0i/dy3DHc8PXy5QkQPzFQn/Aic81n3l7JZQCFpmdpgJYngk3y3G8pGqSwEHa+5cNznIyav2c17JLD/AKNLG/2sI6SI0NsD5YYiZB99duCMZ5O7vQB6LpN7pjpHbRFpLqMSq0l5FG00smC7PuZsRI0RVTnkZyMNVe5snvLmOVUEKXGyCEW1y8VvbKQplbzWbaf3SqoycknBG7Nc55SvdrPctFZxql1Fbx2+7/Spo/3pDP24kVSTxlSBzW3o8WptstZIVmEiXJjtZNwCbiqhGbdxbsz8NnIdjzigC6thKl5ObOcNBbJcXbwTSNJE9wC0PlReWfnA2ndz2PpWZHqN9ZRC48o4WOZQ2Hj+zyPJvYaeIiTMWAbfkYxnHGK1DbSWbIZFa1naO4CWyuqzRwNGfNkj3YLIAcEseSCw4NZM9mzyWSb47iNbGWWDeXTyWMO1JpZC54EZU5JwTnpigC5peuXY1D+0QqMt2Ws2troMqyxyABWiQgeWFKEZOPmHJwRXSW2uWsa3PlwSJdXl3JCHmUBrcNDs3XKDrujUKABwuK4r7M9npttNKwVria1Ml0TLLbG3QhWL5UeW7kowwRnGe9djNo0lsba7LK8kJgluHf7hPkv5F1AiycqwDO24ZJuAOcYoA7XQ7i2+wGK0nWG6cFWgWILG8sSM0LRJksFYs6s3QFCSMEGuH1DUNUW6aPyGlkuHS3R0HnGSFY9qJCxBwyeX82R95D1rN8rzAmoWscixNHKs8EcnlzRNC20eY7vndsGQBnPYjOKdql/MtpDd2ck1rb2DxtGX8tbmS2lLZOX3ARl5CCVwcg55oAhsdcvRfN5/moAjQzvDIwnkSFMqqFx+7lLAAn+E8HpWtY67AI59Rmg1C5S4ldQ00iuiJHbizEcTkhROs2ASD0G7pXLLCr3EdxEkqQTxFTGC3mN+4UTSxc5K+bvOe4ORVyw2tp0trG1wdNgnDxsQPKe4YYkSMsBgk7AR3bJHNAHqaeJdMkkMKF0t5LSG8BtzukfzCEJmnx8mDwSAc+vNJ5+n263JSGUzSx+YyR3BWWFHmeETyK33keMAAjk4JPNc1pyfYLqFdSgghjnt5LW2u4sF7Oy812jinVRgPgDOeRWvBDFcGGMXZnW5WZppYkXfcR20rizhWUjHkIU3MM4JYjnFAG9GtqtutpbQxSFSJ4As7SJF9mmUlXWXHnXG91GEBUxkZOaSe4mNxKyi3u5ZI3+zWoeRlSSYbXWER5GwTFyB91Qcfw8Yr3a2VvZ/aVEkFy7xia3/AOPm3kN0JnhhWPJaYRoCzYK+XgZ61oR+JbS7nkii+zLP/Z1sjStGrss6N5cYRkIETFYxuKkjJJYhiQAC/HBA1msKyMjRN5MltZvub7YwxNO8RGY35KDuQgPOaivL25WG6iiknSeS3iikjjZtiQ2he1tVPmxgfa8zBsjILZB6LV6I6gjJIII447yN9l5Oxie3nRN7TMxT58ryvJypHXrV+O/hmjSBp43vY5Yknne3Yi6Ephmt3LSRhIoQVZi5IX1OTQB5xZ21/czfb5sWWo28O3yJYDcEvLbRyFp5yvzMZWl2dwMDrWBeeHbu8u5JAFieVISLtI8LFGqq8ceHwVy6s2D0LFe1euXFpPY21lcXZjN9d3aSeazKGv0jMkYQLESqKp27efmVQeTUt1e2N0iI0TRRWtvGjuNqRm5jllmdWQfNIzSuwA5yOnAoA8Sku47ee3s7OeSOKWZDeXG/7O805RfNLKgwq7gQMdQATjt9G/C34v6h4O1e1eLVLtbewi2qiXDxROI2k+/IcEHBznkDpnINeLeIDp7Qu76dH5sjiVpgQGXywgPliPh/l24x1+ua566tVtYJJbeWeWycxRyJFE4eBmIMkPI3bS25ix4y+OKAP6VP2Q/269ZOpaP4c1a7W4iuoLO1t/tVwGR0kkmaLbubDsoDLnkcjNftVpi+Efi3a6ZfPAbOWSJ7gqzRvsZYwAquv8Hnb8HOAGXkd/4fPhT4/PhrV9K1KCVpJ4JUgsoXm3sgRdoMaAgKyqSTyOfev3J/Zs/bptvC1no+nanc3l35F2sb7o2BjgffDOmTJ8+5EjZUHPG7GDmgD9ZfEXwKWC+N/D9taVLmea0jZxbpIbQyCMSSgjy9pUYXPPTrXi+t6fa2ttHqn2eWy1mzE0ZiRmQXkxYRy3LZHyRgkbc9XVsV6l4I/bb+GevQw6ZrrM0tzKkkF3cSCB2jT9+rzxuf3e5n2tz2ya0finr/AIM8WeFtcuPDF9YxXl5YT3dsbIr51uXhmcwhzL8yG6CY2qMFt3+1QB+a/wC0R+0xp/w08MXkOp6tpMV3BZXM8kMqst0zRxiOESzkbvP6Anp8v4n+WP8Aaf8A2m9a+LuuXluuoPHpweZViEkhCFtgRi5wHHlIvIOAJAe9fWP/AAUZb4rDxbK2ofbtT8PyTSeU/wBnmT7PbyPuiDSbR50YUfPnoxbHFfkJeTtby5kijZXmkkngbLvGI2MbKYz91JAqFTnHyj1xQBTALeZIWVkdySmNzRbj8kZT2Ugf8Bz6V1Og+G21O5iLqyW3mGOV40ZjLOY/9HQBhhCRgYB7Zz1qnpenT6kUljhWK2lLgypHnfIrFiGAH7vjPXv9DX2r8GPhBe6vdJcSC+tYRbwXIg8tRBNFE6tNdKZeGcLgZHqB16AG98B/hTLeGZ7q1MF3EY4pVmgj+zfZ5mAjkjZs/wClA8+uAT0FfaUmraH4B0258P6TvfVrO08+SSSK2kkmeYuk7xs6HM0YAYDjAbjvTYLvR9A0+e2sbW43LbI6XNtGhe48lvJnD7jlZVVWGcceZ9a831JbbWJZHtm82/uBcKl+QUEXkgF45XY4DnIU+jq3pQB5hrWPEdyt7HdywtfTiCezuFeTCxupmuHlA27HkZm2/wAKuMfKBRZ6bHp2ot9qsoZEudtvDNMypb3NpIPMIjJbg7kIBPHavQbSF7JL3Rja28s0cUN3D5iAuIpEKXapIB+8+dB0+vWvSPDnwl1LxNNa3iaey2l3Aw3xq0nlRRjyrBpY3z9m3EKo46rzzQB47pHhi71y6kS3tpLW4ZWuIbqZFMkFu5PlYhjGHtVQhM4zhQRzXu3w/wDh3YWN/b311b6jELNojIIyzRy3LtJvy7DDWjA5G7JG/HUV9SeHvg7/AGBokNnNa79URIBJHCA88ajhlWUgkxqVAZScZBH09R0T4cajaXD3U8Ki4ntxIsbRRCJ7SPch/wBHdctIMIMjHIz2BoA+ebzwdY3sbLplrcWsWQyQ/Z3mdI1HnPLDG7BfK81nzyC3IX1rT0nQnsbuee8nshcpHDDbOts7R3UDxSr5M0UjfK487BB+7tAr6iTwVZ2Frpwv5b2C7jMk0MQCXB3S5SEyRIxMaRyMGMeegz14rg9X8HXtpfSW8scYZkuLu5SRvMgmmjZAJoWT/j18wqxxnarKfUUAcZb2ksQiube1s4limW1G6xW3uJmEYaOSEkBodrEliBgjrzRqOoQWFlJPPiK6lHl6jNLFFIUtGk2PKryJlYtxPC4OOfevSLnRbeTSV1NpL+eeKGSO3aYlYll3O0zHIBO2MZGR93GMivCvF9xHeWFxFFeKpW2eGSSBdyXgRlAtXaXAEjIRx6HPFAHzT8SdB0pYr3Ut1uu+4l8i4t7pQ0ynAQIplPlRs3Ytzzt7AfKE9352oOlq6LfRGSK6eJREksCKgSN1lI5yMZB5IyK9p+Ieo3y3jRrbrGqqbW2AwPLeFciIxgncy+ZncR83YnIrxFdHEkoaZHgu3BF1ckmVUSN90cjZ5iGTu5B+9igD6E8EJpc8KNfTBJbTThMGiIa6siTuBgc8eSQrFs5wxI9q6S9u7i2gWfSwsyTNJPEilWuPmPlwSP5mAVYDJ9DwOa8p0OJ44fs007Yv7Y27Skk2yz7m+zzG4yQdy4ymMLjJHc7t7Gun6dLDDcFAPJiFwjswLI25hG6gKEB3EAY9Bk8UASSX8iTCbVo4nuPOVFkhlZ3VDIPMiLqP3eAwJHOM10nh+xvfFmqSaHoNtfXpMuTPEGeK1UyK3mvLIoDAbcbvbtWh4V8DXur/AGC5u42uLALJOixNvkvnnVcP5I+YgMG3dhjB9a+zfg98PLrUGg0Twloty+ruEabUE2wRwrPOwaOR2I+TYVOCeMkcYoAd8LPg7qbXUL6raapqV8kUUFu9vbuk2N43RYTIZQc/vMY245r9evgT+yLPqEOn6t4isX0PT/IjcpOiYR41QmS6Mpy8LrkE9PmJ6VV+GqeCPg9o0eo+Krmzm1dYvLmV5Ed7gxwgSpHBECxkUgYwMEjnivL/ANoX9vPXLzw1J4T+G9le2X2hXhXUJvLS4lt44wjZijw6DftwvU46UAfYfxW+Mnwv/Z80OXSNAl0e71WzUTpYxyB2hmRhGFAjBBUOQcZ6MO2K/nC/4KXftd+JNf8ACtxor6ukE+qRSCaCAFFkN1IxjhiUDG1I8c4wc8V6MniLXdQh1HxX40nvzfW0Msky3hfEkQ+dzunRihOFG0E4ABOM1+D37W3xUk+IHjPUIEaZLSxunWKN+VZQW8pYmGP3YUjoM8nPpQB8Y6o1xe6jc3YZZnlkdGYcu75yXZTyCQT0/LNXbfTr+Z9sCSoyKuNqFYgdoDhsgZOB19R7VsWljLC0EgiSUSBXKqM/PkZBK9/rg9OnNfQngq+0mONob+wjlWOIM4lh80M43ZhxvHGCfrn6UAeFJpms30YitLC6laNljdUj3GRSORlOcY5z/hioB4Q8SAqV0y5RlL7R5DljjoFAU7iM/wCe/wB5ab4h+H+j20beXYx6iCJTAtlzbCUY3RMHwz4yOSQTxWlZfEzwNYX6MLWRpGOdqWsBVC5IDMZN5MpGCQDkZoA+ELfwb4xLRTf2Dq5hcokssNlOxdl5IQhOHC549sYpNR8O69awtKujX6nfMixz20wnWKJgqySIE+Ukn8u9frf4a+MvgeC28r7PNJIV3Q2qW8SvJIRtAVnGEfnOc9+PaDVPiJ4Q1JZf+JNNFNI0kc6yWNncSJsRgVkiC5wQSC30PWgD8eIb67t4mjmtZYJVYqVdWCuUIyBnoApOfrViTXI5FjVgItgKQhWwCQ2SrAH5nPX6mv0w1LQfhN40uGtr3Q4I5k8uPbBALSeISITHIqqAN6yBy2Oxx3FfP/xN/ZV1GG1uPEPhOCeXT7dWupIFAdliQBkuIyn3wQD06Y9qAPk9Z43CzlGTEqv5nJcrgglu4PTjivc/hrqsMj+W9/HDc70S3FwWZHjHUq3ITO78cV833UOo6fdMkvEkchRkIICspKsH3nG7I5Hau+8G3F5NqcESTIgklTYwVRGsh7MTwBjHPqPWgD9Qfhr/AGffWc2kXSrfTx+bK85YeSsUsZ2qYuuBzgkYJwR3rybW7aLwB4ze+jt5otOvCHgKqHkiZTtLbQPlTOcr33cdqufDHT/EFxqFrLbxW6wwDE95IWVLgIhBjwrDzFTGQOvzcdsJ8YfEF3PqbWyRRhRbrEEVYzufhWKFSfLzjpxk8DmgD7I8DWo8Y+HisQtJobkpI6v++a1gTbuupQhBiy5yEXOMdOefU/DvgC58hY7S4kkFi73IViG89BlCgjB3Zwcgd+c818e/s2+N30fVbPT9ShnNrcpFDHIYxK6rKdjRSEMN0XmHkD5h1Nfsr4T8HaV/ZS6zbxxTNLbQ3SpaSv5FsCcFpBs3BwRymOc+nQA+Vbr4a3A097c28oNwgvHt7ZFRZIZZPlkmn9QAcqea8o8f/CsapDGYbK1WWxs2lGoRoQ7Mo8sR3IWEFCQOMniv01tvC0d/aX8anUZbZ3Mkc9k6LK6RqWe3fzFyiK4PtivMNU8LWytGwtLiOxmF21x5zOpuIkiIiWVivDL1H94nj0oA/EzWPCjEvZuoURahtmEMDxxTSf6txEJOWwuCVH3j0Fcb4g8ByyeT/Z8kjmPdHbXJtgDLDyjJeA/cjAzwORjmv0s+JHwssL65uJ1hFnDdZW0iiw80s8OJY5YwPmhOMe5zj1rwi50K5tJ5bO40uGW1WRImimc7oy6grJM4Od7lSe2O+OTQB+Rvjfw3rGlX0sVzayJLA7o00SsqNECdpCqcOMEdc15fPLIIzDI7A5ESIsYGIpW4fdjBYZ/Ac1+x/i34b+G/HC/ZYbRRqCO0cs1uUCeWFxJwTk7TgYznAr4i+J/7OGsaEt5eadp920SLc3SOFDLIFDDy40UEgeXkgY78UAfIs4gSGOKCWW4ufJwsJVpIieAnAB+f37Z5piJ5ISCWMiUork4Lw7SoLHCj72CPfqeorVijutCuWa+ha2uLVdsfnwI4UtgFZCfvHDDPp7VlS3jXUsrgfvZHkYGFSoI9RGeEGc+1AFfy7aKONIZGk8xuTIT5kIB+faoHy4Prz+NbCbINosrj7RGRGsyPw7QnPUnuCfxx6VgnzZHwSVYhgkgCq5BY7gfXgnJ6c/Wt/T9NKzbWDOJI0YY+Vi4zn5ycBODxx+dAHuXwxtrb7VaXSGdpGIV4V3hZELLwsW073O7kngV9eXMN7aWDummTRRRy7VRI0uC9ncpzCxUExqsoH068Cvnb4UWUjTWlyy28Ye2FuriYBIWQhQJmwQgZuCetfUmoafc2ulyiWaXTrl4HNx9inM8ccbrt8uTcflwMEDr81AHzlewz2Wou00zfarrzIpIzKEgSJjlmkPeQRHhex4rS0S9tNKjUR3nm+TGI1hIzIirJM6tJKxIdHErDGcqJDjGABn63o8t1PHJJGyiCV5Gu0LzRzRtGQAoB5JPU1yciX1tqVvJK7R2s8QgtoDHzsT/Vkkj5Fx3J7UAehXt5JFBOunWrJEypcNEx823kXgSraMx+SLLZbPOQPw8o8RaeDNLfy2D24jjDR4lHlukpOxihI2knt2z9K9H0q5vppFspLjZFbxuFmbywkFtMVZopkRSJskjaR0xmqOu2SyCa2aOS6/0eOVeQFuIt28NLH0QhTkMOvOBQB86XrywziOS2EayeXLAz5DIshCNKsak8Hj6A1E8AeB5CMCRliYW8mGmdQTERGW+Un5SSeoHTNdXr2nSWEzqqqPKhlCI8od0VxvAWRj0V+AOuMcZrjUWREeMRELOhlV5A6yfaV58xj0RQOAOOD7YoAiS5ESv9t8qdnkVZViUxu0itx55H8OQMnv8Ajk6MF1ZteyXRiNrIseyRLUF4iCAyyAerEE4HTP55U0UJjAZ40ldQeFbDsw3hMn7pUgjnvSRCQwRKA7h0Ek4HBW5gyixs3G1SueCe9AHQHWVgeG8DGKeR0kkjlbzEmbccyoozhzCQpHYjJ711emeLrAxz29wsIM1kbKzYKzsHRlLNct/Cu4cdAOmBivPL57ec2s0cbJM0SRDywGSF1XEm3khoiSdpBJIFVwi289u6oDM65jCu+05wDIyBflHTnt60Aes/2vbrFunYyJGXmghQ4gF1dOY54xIx5TZhx7nHXNWrPWZ5PNa6kEdzGLUxTpCJRIschUwAA4KGIqQeC316eXLLdpuWXCzQzysxPzCRYnYGBIx/rFGMcc4FdRBNdyRxXTeWIfOhme1hAXf5kY2YR/mEahgfwxxkUAeiWmrqZ5ILu8Qw3KLIolRlFvtVnCW7/wADK0bBgeQR68VOk8N35zS3e1ng8wxtAskLyBihcxnmFAACrtjk9M8V5801zazK1okd3wY4mIVlMdwZpHmCv/EPNUZ4z/KS7vZJrrNrPsEsyx3TOjATRl2je0C4+VhKDnHTb+QBuPKkunONRWeZGnaOSVJoc2UsUEa+XG0Zy0Lvkhj04Vuemxp9tCloYJHExmlulhE0zNLNOYN0ccjxkhQZN3U49O1c/cWTXRtZ18smJI1ESSfNPNJO1vcCOINhg0qlmLcc8e81no13L9sH2pYLmEPDdR2zJIywFjNJPChbLXG8Y3L90cdBQBrQXEdvdafex2U9hBE0qXyxyAhkWIQSxLv5RCVDqO2dvUVo313cySPLp1vFvNxb28zyhgWSdd48vb1kzkbjz1b68rBqvmxXpZp5twaPzY0A8vfGDFuVhghgOcc+tSrqEbpcpHqTJHK9qNjghJLp383ejnoFBCgeh4oA201F5JvNV1tTBHJ9tjRyZUZJDGhLqOXYjse/5ULzUPtd59nuILiKC2aAAu4iZ57aRYw0kmMNCVdG4+YsdxGax5LaeJL0RyRySeZFN9kiP72AyOJJkeT/AJbKHLBRknKkVWup5rmfy7wyK1zcbYWZsRpDvhdBJnADCOM5Gc5GOtAGxZ3N/BeNHbhprMXcM+A7LPvR2MfmXij51ck78dRV7UtQdFaSzSHy7lnimVAXhVowHljz95ZW++CcZ7965pInicrb3DxQi5EKXBcLDLsTCIFyeNwx7Y5NX2a2ik8iVi6R3G+GKEkK95PES0Mpx187cc9lNAGppshEtioW4aC6iRXkm2sCHQO0v7sE7S5O31B4roBq/kXUhhlEUdhcSWdrI8hRlCyl7mTYV/eLIMlR23Y7VxM2u6tGGZniQpGkqQxpHIphYfukgbqiRZBAxxyPWnzXHnNFcyuwmktxKhUiSNQSFkyF+/JsHB9z3oA9X/tX+1J57uZJkja9tYrW1/fBri6QbIZ52JwBsUAjGM5FdFHeWV5bzSWawx39rfMJ7aUEowuGMskkblco8chYDjHGQMGvI9F1G4hhlW0uJ0uG2FzLKH8qF0EkEqrghZhIzHAwRux2rWstYg03URdyxmVHnka5lkx5zPG2PLeNf+WbKQ+8jGTigDudUia3uYJmiQ3F3DM8qzCRmlCSMFkLDjzSoDLj+FsH0qxYS3kNoptbZGlWWVVuWdF2yzAJGIYiwDKGU5YA9OeahkvZNR1JZJnjNmscjQqxXzhHdQCBHjXP3gyKOORnJFWHme1issxWx+zxhIetwILgt5kwuHPfa/yn1OB7AHrNh4hQwW51ZtPuoJWW3uUSASy2l4IgMszkANuB3duDWC+p6BevLHaXIE0Zky0qrh5JJm2PCVyrEx8AHkAjGRXINcWalJDOYzPEVSCJFOboyMwaVCeMowO8nv706ztUtJGlikjDoI7nMcYYSSpuSWFBjmXJJA7CgDu7vyorKRmv1adVK6cGO4LviBaymSMYHyAhQePxrj5YX0S7WaFLebzIYZClzFJKWjmdPtUHmICIYk5IbuByc1Hb7p50sI1Z3km8yVbmQgwvO0jNM0in5v3UgAx09K7+HTIHnls0VZRNaiHL3ILWyRsBM4ZsGSM8HvwaAIdMsPLsYRqc1spaNnhhg3mJbF8eSLWbadqF1G8ZyeRzX2R8L/ixN4D8JS6dNHpjxXcIfesDMqxuQBMkR3AW/kkgnhmZc4wa+VXt9PsvJ057yW9ikgazhjMnkBXEgkt2M0g4hiOQAcAjAJPeW5uPNljt7W98iK3Q29xMA8itGM7oWRchBuBKfwnjGRQB3XjXxc+stczwNGVk+0JBYQXBWMC6lMtxcPn7sg3AjGOMgdK8h1rR7YWsZcN5cwJmDF543bJYRghSY4s5A6Yzn0zt3unxXKxDTl4sWEt4gnWO4lDIVllILDMYB3FeSuSDyDVxrN10yPUkkmmsEUQLFLtBmlZAA6KvzMi54OOc9epoA+XPGGmTG5zZbUgRY5DbiJpGSWJ/m2FRmQBAMkdAOa/Qr9iPxxceGPGWmTqrLLd3Ftbx3W8OgyBKzCJMBFKxYyTwG5NeJw+E9NtBBqOo6Y8tvcpKuJpjDLa3E6lvkUDLQOpBORxuHrXsPwavPC+k+KtIsxpraXdJIscRk8xLS3RGJEqednzYyuctjAJHAoA/t+/Zz8bt4l8F+Eb+1FvFYizjSV0fzFeVk+cqMnb8wxnpnoeK+tLg281kZWkWQxxRtKhAMp3YCtGOoYE1+QX7FvxFt4/CfhqKbUFkiMCJaSO6BZXJIkMkSHCoAMYIzn61+oP/AAkSy6cVaRGAi3mSJR80ZIKKJCMKScAZ5zQBqwa3bRXarZIJXIEU4YgyqFYgl14LSFjxj37V4d+0PqMFh4amndHgn+zzvHFJGpRmkgdAPLxgyFznjkk/ng6/4+bRtXMtslxbzWhafEoaWMsckjGAGk5GAeM/SvlX4yfFH+2tA1e+1y6vHmna5ttKEUksd0JJFK74YiNi7cnduwB260Afy7ftXaB4g8T/ABS1yfULm6iWOaSKxSOETJDAZWEcSsqnyCWycHkE/jXzrb21r4eW30m+hguJdrRBWtJnmuZWYsmXLna4xyW4619z/HzxNZaBrl7aOn21zLIfPkCqbp/MywkuAcNOhJyc4UnA5xXyxf3fhq6u7nWNryapLG3lWUrg28CrGyqy8/M28EZ9QTQB4RrVndR3Sv8AYYf3siqLRZFmEfm/fDCQ4VtoyR/tYrzvWtIhuo5g8ZhCSOY7OJMy4zh3ZVHKMR82eQDx0rtda1m/a8+03UcAtGnkhAgLug5AaWRm5RuNuOvpXO75r68trqCdrSItcJcI21POTcFR4ZeOGAxtznjrQB5vqnguO5so2aH7O0CsBbKqjIYY+0bugOO2fwzXjGqeGra2v0jQlhGjeYzgSLFhCfKJHckdPb0r671F55kXTI7YRCRWixISxjiAys0kh6/N29643xLoFpLxFax27W9tEby4VMwuCu13YkYZm5wQOB9aAPk2WwWGYXCIvmAGFoowqABjkOWYdefSsi8sAJztB2yneGkJ8uGRTkKkn8TdM545+te9X3hyK7huWQR5ibFuIwN0sYReG+bOcE4/SuAbTMO0Ag3jfnaWJ8l17Fe4NAHKWsdvCrrNI5kMahicEyykjaECKCExk46/lXoeg6nHFc20KBUETrM74ZlYKoBwoU5IPUZ79e9YKaQEmkzJGsgMkhllwiqCMYTI+Vhj6c5rY8P6bGt3FMJUtgqI8cil5cvuHmRmLqQ64yf0oA+iPD89zHex3mlXStbpIl1v/eCfznAZVXj5AQOQff6V9p/Dz4pajov9m2erJHbuIXuIyqyC22SKYXllVfvy/Nzu6E+vX498EawsEkC3NvEYy7OZ49uQVI2FwMbSFHQg/T19ou9R/su4tZotStru4u3gIgdUNu3ncGME8GXdg8HGRigD9tP2fPiBYXot9HuL5BayWeWUkoiXcxWVFbA4jCkEkDiv1P8AB2o6elmr2U6XIurN0eysptwjWNAVn3EEj9516E9s9K/nZ+CfjDS4b2zurvUwby1QxTqrfZ3jwV8qV0bIkQDgnBzjHGa/aX4C+L49cS8vpvKjggtoBpcsIINzPGRxxyYmOQR70AfRl3qflTW8ktxGjwLKtubgEF1/1flzqvHlHOMDk5rhH1C7n1ExvZOsawnFwBJHbI24bvOkBAA4wOee3Wu11qJWQXt6ixztGLotFECl15oxDDIjfcKS46c+tc6lxdS6Dq9sIZYCzRkiVo/JkgJBDoSckf3gPu96AOfntbu81FnmupZ/KaNb2FoQbaC0kI2TREfxs43qx444NW77Srv7HarYHZPfulrKzOZblbXAeJ5wTtkUiNGA4yGPvVyx1KaW1eL7Lem1k8gG4dFRleKP7OItoG6S3G7K5GM10SnTVsXmguZTe7AAs6uJJ4zFgu+B8iB/u4+6BigDgI7eaK0vozBM+pSmNJGP+raGQxJAV52LIGQ+YBng81qaFaw6e8e9plsxBcTSs+Q0t2M5hYvhRxjy8+nGcVR1GSFMRTS3UUFvcGQ7CxkmeQ7HSM/8sghzguAMH1rrIIYrsG3eaWZLG1W8tikZjmmjlby1DCQMJnRyMkelAHI2uqaxqN3dW0oksLcB5YoGmwskEf3rmWcdZhj7me1a1jdWFheXaPqUb3ErqHtljyJpRa+WTESMJKIssTxg1l3Mtnbve2i6g1tPNILeOSLY6rGj7IhI7J1Zmwd2Nw6dRWRdWNpYSIwv5ZrtJvtEKy42LJu+YSooxKroTnJGPyoA7aS7uLmX7XGjG+UkvbsqpHMkT7LVQG4YBsY9fStfTbxzNcPKZslFWEbd37xyyjYrEfu89V9BmuZg8y5t7eQPM1rPIqT3Ekiqple4xFJCw5ESE/d74710gks5LZLUYJkmKNOZlDBFBjRVdPuEIckHoeDzQBji7kuGcRxODbySSTtcMGyf+WeV7FM/j0xVS71WSS4gDtG9vKBGQgEUzSngSCMHHp7c1aaKySx1CKN5o3ku/wB8F+VfJVC0YYsNytGvUfxnpWJeQzSKJYUjK2pVYrgId0kjJvUKh6gAdccd+KAL95dItraICIr6SSeX7TGYjIYIVLweaDy6kdfQj8+QaWz+2s8zNJFKpt/M2BZQmwXcjTEv80ss2FQfwgVl6je6rJDFHBZAMLWTzHmhO6KVoNivE+cQw5P3TkYrltF1I3WnG3mjl3tdmHfLuSCErdC3jgvpGHy3KqDs5+cUAJNq4uEmt7KRnnjkW7juFRhcT232gXMiuJOUOP3QB7DOMc1mXGp3NpqcdxcWdtY2FzeXIt5hOnnSbYcszS8mT9ydw9W4602edY5XWaSDTtTjuJLe7EjZ+22bGII8OzgEmRQB6nGeKNZtLO+0p45LVp5tHZTawQsQrSTrHGUVkJ8xwjpkdsmgBLvXJdQsxZnUHtbYT741jTP+pQSKgI5DqMbRkFug9KrWd9ObqWGZmki8tVxEwFw0e/zAJXxlLgS5cnrziuZEFvZxiOW2vIY4YzcT7m2PfSTPiSXZICQGjzsx93p3rqbC0tYLjzeI4Lm3nvoA25bwWhw0cUhYkFwCMnOaAPRrfUbU21utkollggj+1XhaSMK0uPMhJPUjtVOfxJdMt5cQyQ21pHbyo2VAhmnh/wBXNGzZK4yfr/Pl01P7I9xHA4ECRKypIBDHcNFku4dhgv7e9chrHiaFp/s8kDm2ubRZWMKrmB4uGTaOGkOT8vU0AXpfEksjzTQyI8kUckn2eO3GwSLF5S3ChTljJKOQOijoDXGyRWtzd2+pXOqCFHvkngsLqKQxI1wR5pjQDIjBxgtyamS4jsJrWd/OJlhVvMtgRKUaYlxKp6Me4PrxWPqkv2i9S+mMTW5L/uw21Ip/4J8MR5kv+yvAz+QBc8TQSu8jafbK8KO5uXMzvCp3+aDaqSTGhQghehIwO1c1qWtXC28F499fvZRLJBBJhGzG7FDbXdvw25z93I+Uda2vPvbw3S2YA1SBEMpnkdUkiJzHM0YG1SIcYBHNc5qOrwyxOlzag3sjm4jnAj+xefZqAqOY8lnds8YBoA85lnNhqKKpj8wNLcm3AjkcxbVLyRFWyzAOpyO5+uPBdfA8QX91amGbMdwNT+2P8rXDjf5cbgHPy7U68H6Cvak8C+MPGevMdD8Pah9neRYbE2qyKtnIzxvKS78yb2VgV5Axn0r17Tv2Ofi9LfwKnh27nhlgS5nkWOUzqB/qEIxsBI7Dp1agD411rQ4Z4bdblwJo7aKO4N3KgiljcY3Mynqox7ivLvFdzqEOnwabAbbzXLskiF3ceVGEhkjZc+WoQED2POa/ZDw1/wAE4vG3ie9gGtpd6Ta3EUYmhmwVRpMFVV2PAfuw6Y59vqLQf+CYfws0SPT7jxNGk72Me6bzpcEyEjG8lsTRHPT8ccUAfzAjwJ4o+IF5ZaNp+l3Et1cEJNNFAXZo5vkLgkfvIgACMc88nvX6kfs7/wDBKO9+I1pYzeM4Z4ooHja3kijWNptkQbLhfujcc89/av2c8Lfsyfs/eGNSuLjT9J0tdXti8P8Aoyh4ZV3Hyo1CqQhyOQMD5ueOa+n/AARr8GgRfZLewgsra1kQxwwAxkRcZdmQ8KExnsOlAH5EeKf+CJfgbUdLEFrqmpx3MkSGS5SOOSVmAG5Vc/6oFTj9a+VPHf8AwRY8d6ZYyxeEtRt7hYbh0t4bpC7SQEALPNIek4GQTnBzxX9RFn49stQjW4i2CFf3YCFhGzDGSxI+Xt165x9MDxT8TvDmjW1zLdzJDIwOBBGJAzFcEAg8YPXPSgD+ML4h/wDBOH48eBb2NIdJS9QSiN54P3gwi+W8asT8kW0tjJA5+lXPh3/wT2+KXi7UJtHWym0+F1XDSANJDKNzKqgnJIbDYB6YPev2z/aX/ah063ubuz0OASyx3TwyG2jIjCH7wnkYYYn5s7QD6Vlfs7/HXU9evrJYNEs45mddlyvzIjLGI5C6kZcsu3B7YxigD4x8L/8ABFvxrcQ219ca47SuqSXE/kiMLKQGdCinpuIBx16Vxvjr/gjN8S9Ha/1LT/EUC3FwHnjwFhtUUqMReXuyxKZ47YORzX9Qnw3vfFPiCJYxpv2a3nZWadfMWMhVywUSDkHqOMc10PxD+HhvtMur+/1Ge2t4oDmMmOGNWUHMrPgbMkDr65oA/hW+Kv7G/wAZ/AF0Y7rQptX06yvhA95o8TSQzwMhX5QgyswZfmGOCfpXjL/Bn4pKdth4U8RC1fdFMF0+4kiZWUgRM2374Yrx6mv6l9R1Xwrp3xAu9O1G6iv7J53iczyi7t45vOZUjidQQzttOSR3x3r7Q8A+C/hlrthbGDTNJubZlM0lrDZwIyPJkCSUhMs2c5HXnigD+M7w/wDBz4qxwYn8Fa0t5JGkUUsOnuiWUcRARnQL80jYxxzz1ya+jfDfw78VadCXuNB1SKGGOBJlnt54ngnYKJ0icpkFic56HOK/sB/4VT8MVhdm8O6aEQRsoS0t0UhCCgGEzJIWxwD7ntihcfCf4bXUM0tx4Z05YpBvliaxiyyBhkldnLEdPc0AfyvJp+s+RD9n0nUILiziZJ2ubWVSyFGRU+7yCCMHPPTFP8PWfiS7kuUSO6sblZkit4pYCibG4kkGV5xz7jjJ61/T9rXwU+GmsH/RvB+lrFcQC3jRLaKMyGEDDPJs+V845xx3rDn/AGV/hzPOJH8K2sN9IyO8kEK7ciPYVBC4UEfewPvD3oA/C/wn4L8R3Phk3s1jeTbLeeNy6SKskaSlZJQyr/rd7KVHdVz0rprKx1DRrSSSGE2Zmt1MxlyAwZSuWDZKuVyAexr9vIP2edHgtxZWcRt7SFdj26AKCU3DpjndkZ9O9Ou/2V/Aup2YjvNPtp3lQ+aJFEcjYICozdOASOKAPxDQmI7ZIBDFdwoxumzKk5xGsqKcYQlA3PbNYFxqlorW5NvJEun2twkYQlDJZSMY98yp96PzG79cdq/bTVf2TPBDxRWxsreBLcK4gXCeYikYRQMgn1B6g1y/iH9jnwHrcwElgsUSWLCE2S/Zwk7txFdAf6yAHHy+p57UAfkfb60LS6hubFpPsS2bQwBnWSGW5nG83Do4O5RGSMHJFX4fEVzZW/2G4itZft7SSnyLXYt2s6IqoysPkm/fLtPTPpX3jf8A7E2n2UTJZ6wWKyJJa2hA8uEKrs6KRyp2g4z0wOtcD4r/AGar7TBFKZYr2AyRWMQdA32cyRqAzy4/dcImCR1AoA+ULGCORorqW0gVkmZVgDslwPIYFjKBwUHXn5TjPSuxuxNNYI13bi2nLyC1ubdFlxswDKWjG0oTtUk92weld14g+F2taTNDcGKMiFUgYgqTOY2AQRrGRtzFkksMsRjvWtbeHbt7U29xGyPbiBPsyKBuhchyJU/iiecoSwIPGKAPJdBslglbWGuJrz7EVSOC5laGdQsyh7a4QcNLvIKMOoP1rk/EWuxxytCFd5Lx0urjUGB8+xd7tR5Txp/rovLBG48L1Jr2jU9NdRNb/ZoPPitkUSQsRbyzI5MzvnrLkKqA98V4ZqWkQz6rO5nupp7y2ntVd4PLUgAxySovRrc5KjjOeR2oAgvtQiGm/bjdyizg/cmRZBFOSlyjYYqRv3dNq9jjtXAa9rU895IIlhTECahELgsyzzRjEUOD0kyi4DZyTzXU3+l4WKyliC7ZEnFvCWBkmeJgpkL9E3hSc/Wr0Hhpby6Vb61ntZyULWwRZIV1FGVPJ8zH7xAhRiVOOaAMnSbNr2CAXLiJILOyN7BJg2sFzMGYqZFP7phGc8cjH4V01hqugyGHC+fAEhWe5twWkjtYQXc3MZG7Y7ptXHUGrlt4QubaebSoIo4Y75JX1JndzJM8akxquTh3khJRQPulhXIwrPpkeptbfZLCRp4be2imtnwttDGzG3nHBYMV4bpk0AeoWkoa2lt7K8gSzu5dss8kYNxawRpCYZfsgXJEaI656kcisOV7gSWxsUhigs5mjZPLDrcSq376O48370fk5TqAPM6da57Q9Yu7a9hkmDSRWsvmS3UeyS5EUuxpIjGcFocSgY/hJxWrNOupW9xp8KzSsl1Ld6ekTZBtprhbkSSyg5kczqELdlYjFAHM6hBcx3Oq2dxfNPBcn7TexQSo00KFftcJiAOI3EgVTgEADpwBVB9QllW6FkFiSS4K3kqMHC29vKgZY8Kd87Jnpwc1mpaXyXEtwHhaJb5LSZpSIg8Ra5jmhikzukzHJCvzcHJweK3bK1OmQTLI9rC8omniMYdzmFuYg3SO4MJJ+YYyB1oA4DxHZxXY/tCwtblraVWS1AQ7TNnFv5y87Fcls8dD7V51qTzf2VZWN7sRm8+KWFd8DKbcFImXHyycHLZ5GORXt+pG4sJ1LxO0FzA06SRu0DLb2yEIzq3ymYz44BzgE15v4hlje2uLm5s4pZrppZwsb/u41SNmSdMDCeYo2k+pJoA5HTtUkt99nDNb2psjuuI8lW4XARZd3zXXmYOehHP05e91hy3mSy29u8c7ypcSSvK0H2di88JycEsvp/erjfEusGzvIEsYHtYrqJ7hmfNwkt0kbeexmU/vELDAHr71x2p+ITc2aQT70nQO8tpKgS4tmllYM/mrwxdI2yp5UYPOaAPWIviLHNaLEJoHntwZXjhG9RGoLo00gOXkwAeOT0rb0PxTHfy4srkQpDaRvdENIpn+1qS9qkOcxsScZY55yPQfIcN2tlLez3lxJBBLEsMUFuyszymQgySKhypEZ4IPJxxXpukJPYxC4s7uKO4liJmgjlYLMFw1sx8wE+fsB5HQk/WgD6B127mmE8Fi0N1bm3j+0TRSrIttK7Yj81W+6QO/OOteJ6xrWqWmpKszG2imi2TNHAHhublCwjjBQHHm7Nu7jrXYafGEBtrg3tusVok9xLExlR4i3yRXag7i0jnAIzgHPHNaVmLBCbez0+6nd4hLG7DzowBJJvZTJy+3dkHjGOKAMPw2L69H9o6rHFaRSqsEtuxWGSZYnZw8KFstOuwrnjcBWlc6rY6U1/NY20movLbqYXZvKiaVV3mGSKQFVJX+IA5A6GuN1qCRr942nEixbZNN3+ZAHGG+1RuTx55jfdgf3cDmqFxrQjthBcoj2kAfypZF3PHOAzQygqSDjvnHI7A0APvNV8R3s32iyW0toXUfuo5wiK4zvwrMdvPpgcdBRXms+qXiSHyo1ljcB1dBwQeDkM2Q2QfzooA+TvHXi6C90+DRGu5bVhECrYe6hLXETbWlLTERxkEYBHGOvp84afBb6bczJezAyRvHC7O7brl2JCmJEJGwqRjGcY5FdpZWsuoafMIpELXrLKWZxHK1sx3bhcEnaM4Aj4OOOK5dIYotQb7UV8y2m2vGsISTYqFYTHv+VnLqAdpJJ57UAdjp6R29ype/lSznkMqQyASjfbqY2R2DZgTaeCOD/Ec13VhdMLCeTUUNtpxjJtZ0QsoEDM4MnmN8zM3AAztz6YrxaS1u7RftbXZgNwSpg8lmnMjyb1gaQjEStkZGBnPFdDc3l9e+XaXZuf8AQod80KzBreMsBkwxkfvDt+8OcHp1oAqa14okvZJVvo55/MwkF0Y41a2t1O9MqW2sucHPofSvN73xTdNczw6ZcLEGgQz+XGdsgwdgaRxhX3rhgpI5z0Fbuu2FxdT3BtbtZIZoP3KghFSGPaZHUbsiQHOR74FcVeaLetFNNGzg7YgJBao/mW8bgM6lPlbnqo+bjnmgBh8XyvcMrxQxi2QE27SvJG9woy8i7fu7j2Xjil/4SG6nZHYrCbgoZFjUiaVpCVhQCbH7vAHAH/1uZ1HQtoYhZ7mRJEErR2hEsYkAcFo05JHy/XOa0fDugXuoa5plteRI9u3lzxNPblJk8t1ICEv1UYGDzzigD9Nv2L/DOrXGpw3clnBJFqd75uoWwt0niS3QgGKS6DE2e4LyVU4J5xmv6KPAdlpWgeH45YLa009jYpBe3S3Eks4mfJECSXCqIoUjwcnAPI69fyz/AGRfhpNFb2WoLevb288dsljaKgsLueVo0DXEcRTEquxJyTj154P6VeMp9S8J+HjZWawyyTWszSCKV55leOPD5JTywwU9C3Y7aAPjv9oLxMmox3sNvHLOtvduzas0/lRG1KtHstpJmUblYHcBlSDX4qfGHxFp/wDbUi26x3EBE6ETu6mabPlyzMYwVmkHUc7fQnpX3H8cvFF/bf2rFNcPG4i8+RTd73Fv5pwPsuQMuxIwoP6cfkx8U/E638zWiNd28XnTDyy7xQzTNyycoCCM4O1jn0ByKAPIvFzyS3Urxqr205cjyWQMDG2CkgzxKc9O/bOM1b+GHwy1L4jeKtJ0TTVluTe3VvC0UVtK/ls8mBBMAnO0dT0Gck965PSYJ9Z1CKwg8xpTMFSCMSYZhwAxlALsGIxnrjp2r+sD/gi//wAE+ZNa1HTfib4p0aMK7wSGC/sYpJJC2HjZTNCwXK5JIPPGORQB+oX/AASN/wCCeukfCrwhoPiXXPD1rBqc9rFcefdoFkuDKu9TCozkKCQMdd1f0f6PpdtplqtpbRBIoUjjjQcYVR8y54xjn8Olc34F8Iaf4Z0fTtLs7eOGG0gRECxqiQ7VwohjVBs+YDtxg16PHHtA4G4DBIB592bGCcH1oAcoC8Y2gY56/oOfT86UtuQHAAByT9P5nj/OKcqg85BA645/DilJDD5QMe3XIzn5ev6UAQAneWUKMAYcsASR/CFPI7c9KkZvu5wc7uQQ2SMDHy9OBQrRk/OqBsY+b73fnH0pqnCsSABk7QDxux0xnp70AVZmX5m4dMkbW55BwflxyeT2rFm+xqpdokjk/wBkgAjOAcHnqef/AK9aU8q/MSVG35jgEtz7j8OK5XWNTisoDMxIiWN3eRsEoACQWPTPoD6UAeI/GvxvY+EfCWq6pPOsJtrS5ZQwGXAhYfLu6SZPHTFfxVfthfEnWPin8StZbTZnnFhd3LRwlWMirvYiSSONisjLgclcD9K/oJ/4Kb/tAWPhz4Zanp9ldXEd3c77YSxXCQiNZ1YEsWYbmyRjHIr+Ru88R6ob69nhv52ivpJ3mummka4V5HwdzsOO+7JCkdKAOzS2/sq08zV5ImvPMCxGAqryyugKmSaFMeaW+UrnA7881y2va28lvHpiadcGaWEzfZ43jaKKdnO4SyYd5G2LztXK7uTjmqttrU1xZLpks0t4pnaRJjE6grBja0MLN87sxwGA5IB96WW2giEN1ZxyW3mShry+vpVtjCyON8ccafN5m4/MduCD1NAHBvp02rlZ9UhLKkgCFS7Xjm3GFFlvAAVAUBDADgjriuY1+3uZZzEwNjB5S75Ffa05iY+SLveSfNJIBwB1wOK9LmS3vjcXSW7STedIq3VtE4S5txlZGtGViCA+CSdvcnNczqcmnraNaNGb+6tWSeaad9++McmHBIVZkwMjJ3FRjJoA+ctd8P3MN44kji+xyqtzcsuFjdslSojLER5GT6GvH7zQrWe+S4ie3u7UzbHS6Cq8USlm3pt5j2EYy2Bxx7/Suqpc/Zr2eZpWBWWSNDLAXnhYM0XmwswaOBFHAA4HXtXzZqsTSRzSKsS7YJXC7niWZiWHlxLwSMnJ47HmgDyPxV4deW7u5I0TZdSF4ZpCAiogJzGinLZCkZ7k4615vJpNw+0RwSeZJIxbcCwAA64PKjjIB57V61ItrNBBDczXEmJDLPKpl/cKxOEtmxtEfmYIGSeuecAaVnppLSiC5lugqCSONoR5siA7D8wQBgM8nPHf2API9O0a+WSJodymIeYXR3gcckrs8zAyCPxr7I+BP7UXjr4UzRwSXs93p8DxXEcVxKxR0j2gxPGv+sBUNnIz8vy5rzY+HRc20kkYdreAeY8e2MOryjcxZ15eNVGeM4559cW68NxNPbvbSWk8KRtHLNC1xkEgDPlmH5iWPUZBxwTQB/QD8OPih8Pfj/4fj1SG4tF1eSyiint7ci1vLO8YARFYxFmeFnOBvAA55FOOtfF74Da5D4g8MahqFvpcKzPdXFjeSW6BguUh1KOPcYTtC7soEORlgDX4K+EPH3i3wDrFtqXhfVbjTZ9Nu4kmhikjkSVVOfMeN5VwAfXnJyBX6F/D79uAXlnD4e+IaXE87u1vJeSL9piZZnBkle6OSp2jqVYYGCfQA/eL9nT/AIK+y6ddWmi/Ei3eGK1aO0uLswtNamKYLG0jTrnaTycnjP3TzX7Z/Cj9pf4YfGvTItQ8P+KNLu38tXgtVu1jmIIC+UsH32wc5JG0k4B9P48V8M/Dv4p6bLqGlXMEM9xEqG50648mUxORsmaxilVFBHbndjnBrE8KP8XPgX4gGr+BdfvxBbCNN9jdCJbm1R2BtpdPuJgYDtPLxuw7ghqAP7X/ABlaR+K7ez06aOGWCIyeVGxgWK4jVW8x3OwswRcgDksa/Mf4wfs72PiO4vtPksbKPTdYluLaeOe2WQ3MaMzMjQwrteNARt2HIBJPQ18O/s9f8FQ9f0+/07QfijE0wgaOD+0ft8l0VKOPlulcsYVVWwSm5cL823oP1x0D48fD34i6Ot3pxtJkaSKd71DGyDz1LM1tKmVjPzbWJxu28DPUA/nW/ao/4JztZWdxqfwxsLi2vBA8skMEryaa8iKd0cscpD6eGKnGRtJbKsQc1+Ol/wDDDxV4Y1WXRfFvh67sNQgZostHu2vk4MBH/H3bNyScEjriv7kPHfhnTtR02a6thHd2sqbUSIFzePMwcSXM0THYscXRWC56YzX5d/tCfs+eE/EdxJa6ppryXt1EWXWobYRy6bEHzC32h5B5cRyR8yjGDk80Afzt+GPhzIfEcAaBFdoI90qtGfJZzhWkD58pwcEk9jgdq9wtvBNst6sK3MkUqSyC5ZUBtJHiKlbkuSMQgE/L1DD0xXuvjr4Oaj4MvrzVNPggvdOtYWiuoEaeO/kt4wFjmdY4gGJwG3DOQM5xXkFpa3mu6smiWfmme4jKG1S5kDyySBfJjUbMhnY8g/eI+lAHa6Rp1tcyRWdgNRvL6RVWwRLebdcnJUrlky0LSAdDg4GBX2R4Z/YX+PnxU8Mxahofh37Q1xbAvb3L3EUfmMTIrRyg5jdUwDG20Dd05Ir9GP8AgnZ/wTs1LVVsfG3j+2hkRorEWthdRPMEwUuI5S7KSiBPlIwCT+Nf0jeGPhr4R+HmjpFZ2FraW1nEGYiJUhRkjYmRiOp4Oc8EAdaAP89jx78F/iR8KPE8nh3xhp8mh6ha3AjWJEdIY0iI35AZluAy/KSAfvfN0r0K6+Jfh/wX4Tmktr63sdUEMbKsVokhuzDwyIFEZbD8Z688cZNfs5/wVc8W/DLxr4ngg8OLp0t9bkw6ld2s0EeJVZyzyRxjcmJFxuJA5+av5e/i/Z6iJmCtFNpcV9dRO8TO7SQoC8MruhPlkOcDbkEjNAE3xI+IEPjW2u4tQJN6YzIttEFjH7yXiRJzwZWDBtu4n5cEdK+M/iF4NuoZ4mtwkpEJlWRfmkCKAfMlO4gPlhnHXH416fp95BL9khknE7W0rlJpJsRDcxI83YNxm5IGT1X1qHxP4gsZ7aVILaVLi0LI5fbM8MUOCUUtzLv56+2KAPmnybpbCVLuKGeS2mjPnSErcwrn93ti6vHwcFc9ckntQkW+81eVfzGWQqNwnCZBXYh+6uFHJHPNdrf3kepw/arJY/OEplltJIwkojDrud9pzCiBd2APmzwDXG6rPO15cXOyJW+zl0trNiq9cGXfJywK7Tt6jdyBQBt+fcGNsySxTofP5CskZBVAJGAxu2ZwfU8iuq0i3utSgktJJ1vQqLdW8K5luXcNjervwUOeQCemK5PQbTUNXkggggjuZpo9nlpJ8j5xt89icFlJ6dT0+n1t4S+H66CdNuvEEUfnTR2sUdpZJ5U0pUiQ7y3KRqOW6Z5xzxQBtfBn4cxf2lDq2o3tqkARR5UluZJ9ysGaAxoAmwdtxFfXsnj7wr4Nsb9bZG8+Boh5GmwwbRNKSMtBKSY3ABLkNgZ+XAFcHpPhDT9auJ7bw7qNna3RWEyopeSRVZOYoGhzkOSdxxuXJryz4mfC3xdpLXE99ZTJpSwtsntJLmVJGJ+RGmVdxlI7EZGO3UgGn4+/aJWS11KDT7hItieXEkwmYTyyqxlzGd3mlc/Kc8c9OK/O/wAR6pfatc3F5dzSTm4laZlEYVIWLfLJKjcuB6Y4716hrHhxrF2a+n3xOhKNLIGlhU5JCsScMuADn1ryqYI1zKVCuJJPs4k3HcYh98sh46gcnrnrQBY062mtHgulU3MTIftTyBEhJYBTJG45Qc+jY6HGTXd6Xp00ci3AaF1bdBDK8kQhKygEJGiuRcOM8n+HOTiuf0yO3vljt7aYhoo2CrkDy9h+8qr8rqT94MTW4rAqiR3628iZWWJ7do4p5CRE2ySRQITtPJUdyaAL15qcloY7WO7W2SVpQ4fdnzIQQ0aKBhiT2B78ZrQtNZW8tXjmgPmgCOO58lRGFICF541YNtBHdf4vyxJfD8l2bdYmjupWuGM01vN9pi8rAEIlduUYEgds9eRzXcw2i2cEFpAqwyziVdSQODKs0S43LlSAgwuRnPzYGcYoAdqt3aWdt9kVUmvVjjeKTToyIZFZFDGbL8gAgkHI/nXERTrCVhjhN4t6GXAiWMJOxJlWRmOTGCAAemBwec1txX+YZre6WaY79izSoqmGTd5bxo20FldAu1feuu06yWdhM9rpcUcdqyRXd5HiRC6gt58Ab/SlCj5QBnryelAHO6bZSXFjJFczFbZHUxRWgLwtv6AtFGfKCMDndj8ant/L8sxzvJDbCUxBY2+0lPLDFZnRwDksOMZIzmn6rDBbfZLS0uhGjzM121sjxQOsjbj9lVQTC2QTh/u5wKwYfNjWQRtsWK7a2hndsyXfnMTtkP3Y2AHHTkZoA66yuXeVILu3nSNWhe0e2vSvmRIWLm6gAyrEA4IyPqOmv9ot5roxJHBBBNIsZlQqZkjjYeWqszcXG443NwQa5CNLa31VImaZIpLWNY5nSQjer7Zo1jkAIYBjkjPUcV11tarphjubVxJLcu5gSTdK8EDMEVgjJt8wseAeVBycUAaV/bxtdXn2K3FutpZxG7hmeWQSuzqDOiMNomI6qhxxlapx3sNldvYOjrG0btPJccRXERTJQQoNp2lsjLKeOeevUX+kxHRlnuVgN9dupuZprrY8Lb8JJJIhyQTgHA2gnr1rzy6DyX81xfRhvs7pamHzXZVVVGQjAfMGUZyOPftQB0UZEtus3n3LmKKRrbMcbOq3BCbYoWYKsBA9SfQelRLzVXiltor94bltrQs4t3Bt42MUlsEkAEQJ+6R82T3zWJbJdiS5ubNpXRo1a3hMZdbe2B2uo3n52HbH3efxtw6RILizb7UjYKXMSSFQHCvne4ZGBVXbJO7advPpQB2WkXOqQWbyolxeQwXET2nmTRFp3ibE4aOQb44wxOXG4EcHnAqpqGrS6ibqdGH2h1D3NrPDEsFxIpYR+VIApSOIDIyBu7g1kyXsSXbGbUftEcCyRzW1giW6RxzElhK64zvlQn5QcAcnFU5LiCRijSz2rxQmaCKNYp1+xMuHSWd8bkYcnJyMHHsAXLq8uJ9N+waVclknDC+hEaxGKRyWd0CjpuGU54rgrzWNVhtzbOzXM9sfKVIXVruGHI2CRwc4Y457Dr61PLq97bCV45bT7PCqpFc20KqkqSbtkTAtuL443HgE4zjFctaPJrOpPPj7HCu/ymRGWdmjBVwME7yW65yvPBoA7WyW412NLSK0vYpkIaaFi0jbsoVcSu2FDt3U9etYl3ol/e3V0siRQmJkU215PGRcRpISBHII+JQY8ENjAGD1rufDGr2ljp1wmoGe7ZjK32Z0An2oxDQtISDC5IUqyk45J9a4jX/FNibtZIUlsbxMy2ShYf3iM2HEhdsOylQdxPz9R2oA53XrS3s7iH7SoN7fQOEWKNo4IXJCxzmRYwAgHHOCevNclb3dxpN4ga1VpY5GUXFuxe1EZUrmVyfkduxHr2FX9XutU1i9tZHimmkSLyXEWHiQGTJeQr3w2cA+tZOq6e0UEkUSh2MmxN8jjy52/eeZIox8vBABxjv7gGfc6jfSNhVS7aOUyCJ1dzEwJ3B7hFwpIOepJ/lA+oXlzfCGeGytLe08o3MnmZQSffjAkcgq5XjjcTnGK29A01bqK5e9FxbyIUeV4YvO86ZSpjUpGxKREfxMAABziu68U+G7C10Gx1OOVGuFMXmL+6WK5hmJba0EeRKwP8QzyvFAHB6rqlu4SWFY4vMhSEwAmOWNu4Y5xtJ24JxwecVz+owh41mhdI1NsWKp96OZOWTfjkuBnIJAHWr2paa0rW00k8rWzBXA2LueNziOMqwDqBjHIzgc8cmpfaRfRKZjJF5C48uKOWMqETAViN+fM6ZB5PYdKAOane88pJJftBgkdkgmlRzslC7xFux8w2nr0Hcg1s6Pfm3lt41txPJJ5gUIFWZbhjkMCCN+CBw3HYdTgRxfQWtrcPIkysJQkTBXuTHlfKVZPlifHOTjcPlGTxV7THkk1WAXOy1ijH2iSWFypCI21opIwuEnwBxnOecDNAHqWo6ZcDTYbnc1vcz2QNxFNGN0qZUtIiIPlPAyP614veS2qSXvHmSpMbaLzBlWdQDhnkGFGDx0z07Gvez4i0E2yaNYqZ5bpyIZLpy8drMxUkzTzKdyE8FU5471xvivw9YzWtzKki28tsz3U0NpGR58iqinyzIOFU9O+CcDrQBzkPh2w1HS0WIG2nMHnXM4fbFAgHzKsRG55S3Qrkd+eDWMvhe5EsMA1FLlBHkQSRSCc4bKqOCyPx97gHPXrXQWF5by6Wkds0tv9ndVnaVo2+0kAOQDnKgED29OciqsXiGBb4NgxpdAx29ydzvHIG2OxjA+5nHPTHU0ANht5xZT2MjrHPFGZgr3IYHYQqxRuAQkoyOAcZ4rb0q5uBaxWyW6sYVDSJMquLg9Qs0i4LkHkBcjGBxWRGqN58HmwzNJcKXkgxHI7hiQpdCclvl4wOfTArZ0rT7+7urvyIWsBAd0YuCFy7YWRjgkcZPHfHc8UAdlpVvKmntdadJC01wj2lzD5QWZpJWJ8pGLsVhVQRk8kc17P4LsLODSAdSit0mhcSpJHcG4mGCRsSOMEJFuHz7hlcda8LgS706ILLeRp5V5HH5gMqQyEuSZ3csFTOMdRxzVu51W9sXtbqwuo4WupZBshcyhmBdTEUVm2RMuTk8NuOKAPeNHu7htWuha38BIvYUikjT7Q0Vu5H7hZZDlLcZ57Dp2r6Dh8PW9paC/TyhqAt2Sf7CXZ73eoaOOBGIXYzNlmXIGO3FfOvgPUzplsLprWzuvtk6xzHerbUIjEm4qCIl37xz0r2u18Q3V/cQ3KMLWG3iSG2tw6E26RHKvASR529l68jnj1oA0pIphrNqdW8y3WCBJYYLcokrzOgWONpVyXYMBncBg5xXSLaveRRPpclul4ZWMuoTu8tyqlMu8dq2FDjocDPesWWzkvmWfzkeVlilAQpLJNcyysJJZ3LfumiGSoGFOcCtiCwitktI7eO5ivbm7CyT3bNChso2JnuYliBCBgME9SQOM0Acpf+H4NPvLf+1LbbdKzS20iv58t3JM2W+054jjMjcKThcDJ9OJ8dWM+ltC1qtzLNIkkc5iYB1WYeYku2PJeONyVwF4IAz1r2nxL4pF2fs8UVurW0Lxw3cqZleYsYkdPl3OTjPTAAzxXhOtarcLO0+q4u7t99pNJBO/kWdmY2TzBIxGEyQecfNQBzFnPqN48FmIpbZEjnjme7cJFczbVKz+Swyn7tCFBGcgetW5bzSn0prWUT/aYNkm6eXfq0duG5ltMYU2+edhO4ZyRTrqxc+Te6RqjXJFs8F00czxyS2yxlgvzKcyKoUh8AE8Zz1wIjp2tQtdXSwwXFtHPbQ+XOWd8sQ8txg+mQwJ+Y8qMZoA1pZpb5YYk82e3+eWa7upN119iT5CsJI2C4wFYbT8y+/Famh2dxNqTJebZNLnhAtIiZLUSGNB/pxV2zDIEALY+83Y1cS80vTdDiGnpE+yJTKikPbSZQqfIjcZVg/BGTk5rj5r3Ub1oLuNpBF5flXFqINxUoVbbiJiUDL0I445waAOuuvD81m15NPcrMb8bLC4wpCRnK74pSSwlHcEBqu2lvNa28FveF5bfy3jEkM25Z50OYzMhGWcEjIHPHrUuj6nbw2cRKSz2N18jQBVlltpF+QAxsS0EakA56kcnrWvHbSW23z7tLm3dna0kcLEokOEVCSflcDqTyeepPIBzlxaXFtcwSiWNLppVdQZSUVCmQsqnpnAwCMcVFeSzXFyqTJIJUieO4QqzRFZQVLoMfKnmAc9B61oSzWl0bi3kBQw3JtxPNIo2yu5dJy27LpvJwOcAc4xUt1biSGK4a8ae+jHkxvIAsAkVii72i+VoCVGAT156GgDk47cOlvNPfLDcyzrb29pKPMkYQFmW3jUrhVwoJbqeg9uo068upLVgYI2uN8bRtFK0CSoHyWKyKDvUDHrmsOFHfUrq8lMzNa2z+VapC6zyTE4DQlkwEZ2O0gknudtVbi3aG+tL23NxKj2rSTQb2kmjaeQqodH2qjA91zjNAGjLp8l7qcs8lnMgDylQJGia9kSONy8ckhUKEVGyxwCw4NadvbXbmzuNq/YbuO5w87ozoyEIftEucQgk/K2cNjjJpYbayu0YTzXAtLO2S5HmF5Z0mbJnSVFwZIy/RT2IAziqMa3lz9oe2vRbrNaJFFBAFWJ0ZmMRijl+WJ43AJBIJ5xxmgC/LdbgIrGX7StrN/pCys7rKAg2MjlflAx3I+7+XRC6JtYrh4FWGWYKbpAZ7m2BAM6zHoIi2dvAwuAa5qzngsYZ7GeeNrpgpnKxESeUxZHmLgYZvNBBCnjHoat232poon2vFaPc+UbhQzJKjIQUdP4hnOCOMc+hIB6NoTadqG+YWkeLaMxxPIB5dzaocsU+bmZl6EYIx0Arqb2O2jjj1O0nazFs5kjgXLSrJCFAeaM/cc7WJGNpI5rzjRdUgj8y3DgLbYUXLKY47dD8iqqZ+ZyQeRnHet2/a1SBZ4ZJrid7rbMm87ZIHXBDDPoVYevQelAFXxLfaPqzzgyLLcNcLN9obEhIkwCnQ+U2/qRwAuDiuSmiMOnzW0EUhcyMizGAG3Qyxq4Dqi8DBIQkD5SO9LrVvGY0ii05o7qG4Vorq1IE0PzeYXmjDZZSclgRkA5qD7fc2mYboyKzXXn200EhkMyLFgG6hYY8okYX0AAoA3PC6SfZbpfM8i8gQujlPMttpUIyzRfxxMBuPox4rSv7yaFkt3toZ0uLdle8hiihU+U4dmWN5NywqxIOegwMDFcnf3sCaXfX2n3UqzS27W80lupt3R5WDE+UeTgjoM8c96qWt9d3+nmV/IR2LrFdSCWZpEMQWaMuQNoDE5BHDHHUUAU9S+03Blv7RI41eQp5qhUed1QvGoZGILdhn7wwRXPWGr3Ehit57SaG4t7s3lzKk5ZlclQYJY5AAqsiZIHqDXUiwuDpNvHDOgjjeXJMaeUJLUdYwX3ebkrgdcfjhmnadLdQ3UF3cva34aZ1lggRU3CRQs21+LhShjXJ4yTjgUAeQ+Lr5r26m+yGZXa2RA8oBhSEyMsmIx95R83A546YrjplOmfY2R3uVhWIq4/eQLvA3y5U5RM4Azz6dK9G8RIxEjTxqgaVoSrxoqPIRi4Blh+5GASxHqcDmsyLRVFnD5W22jgiSKNFZpormOJfMZlidcuW3kkdsAdAKAPNL+y+1TJJaywy+fLIt/ZfaGkEk7LuS8ilYhlKKFPy5AOR2NYsfhbULu+e5YLCqmNZnCTPFI0ijYWXBMrcjJUjnk5JzXoUWk27XCLaOLIm6KRO8UccQVm3mZVySiO+7IODk8jHFd9qPh0abpaazDeCzkVUkaCT/ls5xCGtsjbsYjdzyNwHGKAPObGG90qyuUuJIRBIWgt1URSG3VFzLIoHzIC5JG/HXjtT9Kubq0jNtJbW5eaQql1JIlwZY2dmVDA7YKtG4YAZ2sM8DFaeqi4RXECxXFzJAPPcbEijikTLvKyggk/KSw4BOM9qisJPnit7pomkS0t2JXfcGbGxXignRcI4gKlXOBxgGgBtvG1tDcteFFljlaK3eMPKZIVlyHnMgw7iLaAFG0fd6inQTTRXExidViWTzSIyxEq4LfOw4Axt4xwcj1rbt72wV7+2SyMloZJIop3JFy/luCLfMpADkqwyPvdRxVl4YtQeU2JaG1CPdPpmxfOhkjVGVJJevltMHJB/venNAGLLao1u17dzLEX8lpygAW3muIkaJPJI3EEIrEgEfPn66GniBLe7nmheRpURooyxiCSqR5jKqna24Acvxx71VuWadrtZFeBi1vNMhVGkRZmCR+QjcMojRMZ4G7pxXSgaS2j3hlnGUaOeaK8UzSiOSZ47lDCg2AfuwRhsYflSc0AcP5VzJf3k086TvLESsdztRpFByFjL4+YArgDFYUV1b28l5AiTXNq0kTxTxN5n2CbO65t5QgOzq+AcZ6D0HT6k2n6lfkwSDMlurwxxrKgjeIhFV2dQFQRooAX5SB3rmlsLGOe++xxX4+0qsd0FJHMmFaRIx1B/vdQRg8igCrDaWuq3i/ZnDRTXMkcEsgYZ2gMEV8f6PJ5ucg4Ixk11cek6g0N8JhKJLK2glVYhI/mRl/LlmjIGJnC5wy5GPyGdaabbQ+RbxyXU0sFwFW3UgXEMUYEhkEQGC5BKtk7mVfUmugN2n2hjZ3crSFRc20MhECxqWLTxlJmXlW3YUHacdulAFi20pfs1w4Uy6eke0yybt6h3y8qu3COMhT3yPzuxLJYy284R5ykpeVw7sltAJI2jJI6xhFLHPBJIGeKybfUL51aG0uVDyzvJGko32l1E8pZ1dP+WY35yx+UHPbFaly9xFa3hvEmzdXjE3FmoaJYFiEaKqscLAkqHIHXbnvQBTvL8XF1Eb+6hv55yIFnSPc6rdN5cEflsRshKlOnI5zgg1CYbjTrb+yy0KrKGurWdpQ8MaA7SmWbc+VxiPpjpWYZIY3s5pLjE6IirKWiIuHSdZImCKcqyjzCFIzhsc4rUMtxJFYyX9jHLbLcS+RbzlkMRISPdvQZGEAbB9eKANsNDPp0cdwJN7PBBDHbzlozJbyb5GMDAiNCrMxz0HTjFX4buO0S60LU1kNq8p8i6Tyy15DcIk9upuGY7VR0jGMHG8gYArNa6jsftqja8LhFZ7d/MVLa5jV45IsgmDbuAcjOQpyQc1li8ia4wBA6R2yLDFg7TJGBm5jVieeCSQd2T0oA35Z7GG10+HT7YtdS3FytxKmZIN0StHtkZ2PzEqO2O44xXMzahqMKBooQTCRA/wBsQPZPazNumSOMdGR2dhnv0xXT6fLpd7aSLHuivhdROjyxmNEeVlh5I5O8/MCcfeyRVGPTLzVLk2NrdpPbsJZ5ywJlj8pzvBDYO0NkL32qPSgCva64sIKpEsptvnN0yq1xNDJiBoLNRwMpg7T83PNdC7Xq2+nWMFukDFmuZIisYtZbaaYi3e5yP3d2u3PXJwOxrCl0iexdGkMaq0pUSkLEiC2ljicuWOBlZEG7sM/3a04b4zSlZLaKa5kvA8MUhYrDBBAVgl3g4lj2hOOcnmgDY1GW2bSJD+9ub26up4zCm1JyybY4rmT0tdsbdv4c5OTXJw3EMUcym5nSCG7SZLaCfINuZTDPFFL1XfKJJCP+mnHFdZBaQanC1xZwAywG3luUyYkkuYYmFzGZWICW+12PHGRtJ3ZFYeq+G57M215aMi281tujjcB0tktkAluQiEtKjbTkkEDIzgDNAF+31i1tLi7mtrWSfTr2SOySNJfPmjZowrNAsh2w3I2ksQQWQj15oC3lttWtZ4bmASTBWlWw2QlLJfMaKKYMSvmMm0sGIO4niqlgNMvU+3XBkt4lVHtrZvJ/eSwXDo10kkTf6xrluGOAYmUZ4roF1CxFtFqsEUUbZjkuklhTCGKV7eQPCSPNibAKldwbOBzkUAdrYai99DaQW5jRzCDMpy8R2hWO5wTiRoHjTj0yOK6KIaQkd9FcQKmSqzxea8iwCTbCAkqjLwq0Sg4GAxKg8cebWeuyQatBZfZYxDLZyk/Z4GgZHJMjmIQbvm8t4/nPyjODyCK6jS9Q05pZxdzySyxL5rQ+Ys7wSxnYPtDKP3sGSrYHIZ93Q5oA2dQ1z7DF9lntVnijkWIqimZYopcv5FvKcmF8k5Y4C5wfQ0tO0231Ccu0dxYWmWMYZRcRNclfNhkkkBORGjfPnjLHsKo38N0IJEhuluI5JLl7qV+gdn3mJIWAJeOMRgAZySSOa6LQ7S6a3e6/eCINDJDBC6rMJXdInSG3zyu/d5gILEE4xQBi69pMLvbxTQOkqqkttPGoFsiYdOQhwYiEQ7skEgmuWv7yKCOHTdYWOJWtzcrdwqUSZnZnRI9h/ePsZRg9dvoRXuOqafeanZ+Vb+TbfY2b93cDct0beeVru3Dpny4dxcBTzxgCvKdX0yPYTNArbTG2UG5bOJ5NwJ8wfK4zwOMDAoA5LUtS0PTbKKXTYMzeZGpdJdt7G6/vZmUcYwGJAHJbggnitzwT8UdU0vUpL61u2uEjWWcSXAbO0AJEpjIwbo4bIH3c9jXLat4cnMrXkEUNrH5iywySuDDMIiN4Cscs7BTkep9xVR9JtrZTLDFLbpc+dcy3cWBFtVB5kUcR6S+dvHpmgD6+8N/tCarKkkesajdRRRtCmlzRMIZpjcOWa3MigmUhiwOcbQoB9a+7fgL+0vcwHTt2tXVzHcPPa3cV26qFiSXyo9iMSPKCKQWHy5UnOa/Fe2iuroQrZKLiOzV3ghlH+kG7ZFLzzOD8pw0gU9CEzXQaN431TR1VI9REMemzsCZWZ5WMoZ1RBHjMI3DPJ6c+tAH9Cvxc1T4S/F7w9Hpuu6bpt817NNaASGOGaKKXePNV0B3lxkYOAFAI55r8lvGP7AfgPVvFEjaBqFta2UjSRQWeVVlUxRSrbuxPzbXk+T++oHUg48x8L+OfGF4g1ZddF3NAguo4xKsIktxuXfGgfmRBhNv3jsz3r7b+Fl/4yv7NdRv7iCFb22tplv2hE84FtC7COEscrKQ0a7iMgJjsKAPgeL9loeFfFX9leUVsLOBLyQkEAfvXUXU0W3gMrRkJ3DZAPIr6Z086R4b09NC0kwS6tDbQQCVgS0zksblTIo/dWxUxjC8Yjz1Jr2fx7qxZmt0jRJJLWC2edbZJLi6DCIQxSMUJWRmDnn/npxwK8RPh22l1l5WjlihKyRtbqkjXKtJwYw6Ltwo6EHv68UAcdfW+qXP2pZG8u4g+1iW4WELAgl2StBHEh/eNLI2Qx5wAcc1lnTbpzHcNbSrP5cDgRAmEMPv3U6Dn5gseUIzufHORn3Cx8KWdy8No148lvvgUxRWkn2yFLeUyGS6yPnLgiIH/AKZgV3+n/DI6nfSSQRXSpcTnyYvIGyGziMVxN9puEJVZDIiqCfmTbtxxyAec+BPh4db1ZBeedtjUSXM5i3xt50aSP5USgudkoK8ZVSDkZyK/RT4WfD+w0aGa5uI4orI2tpeXBeCUTAPN5cBYKCQm+NvlAyCMkAYNa/wp+HGnR6dbyanprtLFfeWrQILaSWObmN5pCrGRjHGGLEKG3YPXn6kh8OabNFYXOlxG2eWORGVfMS3nihORDJA6kuFmnQFuB1I4xQB49FoKpcXl7Z3NvdWs9zEZZUgM0tlFLKSYmbb8qEEPn7qhsdBTU0h4XuppE8yWMPBYyOxBRLlpJ080ngrsXcVHICj1r2DRrTUIrRoF02ze8uHdUdIWaOdX3R7rmOMBcKkj7c5z5YPfFT61YwXNpdWl5ZpGDAqBLaONfs87rJE86lcbwEWPAbG3djtQB4Rqujw3cdsqRLDf+UZJ7q4V5LT93IzPMqq4ZTI0i4AxjI+teb6jLczWcmnTQ+fFfqJ/tDBk3W8CFWyWkZos+QQONvAB+YmvonxWYtN0yKOG3e4mFkRHhYWlDQRkxy+WGBkIlaLHbEfPFeFXVxcW0CzSNbW/2uzkF4yosIeeKcvcMZcnF4xiTES4BEhwMA4APHdZk1G50xtPEENnZXLsTO01w0cUMSbGeIiMCCVokAG3I7180+PtWj0lsW0t5cwxhFjwCfKEaFWcosY3yMigAnkj5vc/UHiS18y0m1e3vWuUIS20+2hnkk8uSWQM1vNaqmAXZiMngV8l+MxeXFrqMepeclzLC8dla+SgjVJJCRHv4KkNkEZLDb0wRQB8e+PvEdxrDzLk2paULDCFbdMshQSZmcECQKpJbHHTrXBabG9nPdpNdXF9bW6JG1ugY7pHLXEQZggLw7MBjjAxn0rf13T7tLm4kEiyEGOK6JJzZOrlECeYBuBKgnA5HHJzWVo0N3qt/bWCRLA73DItzjfJdzRu6oHC/dQLuCgZ+7yOlAHq0NrFcadDFa2l3Z3WxJo7cK01oYBjf57AHZGAzkEndyAARXq3h3wjHcyafNrVvFHBHOkdpYMjpZ3cQTdG5DDJBkk74PIzxXovwh+FHinW18P2VjpdxrE923kXSrC8++Z5X3KXVeYwjDj/AGcA4r9j/gl/wT7R7Sz1vxLbnWL0yCVdHlilX+z/AC/LcyRSNxFhRGCmMHZ0oA+Efgv+y94h+IM1rfalDH4d0Jd88NtCsoHlox4JX7sbAAbjwM1+pXhT4Z+HvBtpDo/g7SJb/VGsYLOa5tvnWSIurIgkA5PzHIJ3HHJA6/YHg/8AZ91SztorK20qCwsLeIJNNawGNp02BMo/SQHaSyjvnjBr06Sy8FfDfTo0s3sv7VA+Se4aN5Y5/uSLtHJcEcZGRt4oA+H5f2SdW8Um11rxXqkWi2LInn2szO18yo7GWzYjKwJJEiAEHdgAZNcZ4p+Cnwo0KS00bStOFreT3Bha4aUXDLBHKJN6NMp2l5sDHBxn0xX0Z43+Lsc1jdW0161vKJzGk8cnnrm4Zg0zbScEIABnG0g5xXwJ8VvjLZ+GLHVNc8/7VbaYjYF4Io5b/wAqJpPLhui2UlBG7nGd1AH50/8ABSDxTZ/Cjwjc6LYubG8vIpneSCZBK9qCNkRlQcuZ5CDt4KjHY1/Lf4i1S41TVZr64Ekk1xLKz4cOgyxKkc/Menvk59q+7f25P2g9a+Lnjee9m1CZ7Ft6/ZmuzMkKiRlEW0nAPfGOTzXwDDcpEVlcFymHZHGXbACkMCcAe+aAOi0VRCVL3TQNKQI5FQlVO3rKedo59sV19tcX1u5ee/ilgUlomtty+dvOGLzYyox2I/hPWuLhkF7cI9tC+94HLR8NFGRloymzuWz79a07Sa5WNYyA+8D5XAHzKCXKjuQxIoA9PivJZnfzJIZUngWGMpEXmVQCzDZt477T0yMnrimzzpHLGscZ8qNArB4gXinKqUclhksc9vTrmqGm215O+bVXJihSVpVbyyoUj5VRhnJyR+OfrtMZ4rsmUCWPfG5jlQnCkjesmACWy3U9ce1AHo3h++kgtmnFst1NDbJuaVsiOfcrHClhsbYBx7Z71uWGrXwmm1V5FSW8aQRFlCIQCN0jqw4wVA5J4zzXI+Hrlrw39kQYluptgfYrRRx24DGOIjlpCMfMfXB5FdTfWNzBosL2IieOUzBZpmH8GSYZAfutweR+dAHEXXi3Um1lGhug94tz5d0m3bbujP8AKUZMmRsE9Cf8PtPwV8ZRaaadF1iwRraS3WBJvmKQOqgOLoHl4pEzgfwnrjNfnLey3qagshjRGiuGdmhUhRgjaeegyeOfSvffC93LcWDsyvPckM05kBMbRtHhRg9COpI6cdOKAN/4qfB3wl42a/1Tw19httTkdmlhjbyIBPJhxJbBj8wwy8Y65PevmS/+GHinwRBaXEkEizpdbJXRTJG8RH7lmI6sSQAV9PWvWnvNcs9SVIZWTYJWWXz8pEBlkiUBv3jYHHX07V7T4L8Ty6lcadpGsxQ6qbsELPdRo0kMikBNxlO1wu4/KOeRQB6H+zJHe3Xhq9OuaXcR29vG00cwD5MocgYdhiJsAkgkZHSuN8S+Gzr/AIu1OdEkkh8yV96FY4mjjfKNvAUQuuQTuPzbcAnNfqF4a+GunWXw2e5sbRYje2SxvPDbJG4JiMhPlhwoBfA3EEEcdeK+dNb+Ho0CzuV1W0kmW+Ed0sUAVLeZ8NII1VMMAQeQOM8d6APl2PWdM8LXdndWkzXE9k6OqRiRGZmxtfaZP3hLg5AznFfs5+yN8XdK8Z6BDpGp201rq0iRaZCZYFdCshB3OsxAiKgHaT19a/Mvw/8ABiHxpqaTahoQsbSO4EouCswRLVGCq6oowj4OQM4yK+5vAv8Awrz4U3Gi2g1uUXMcscrK08PnO0Tbk84K37tMJwCewAPWgD9UbPw7YQQfZLSNWaN3FqttEhl3Sj95JcBT8245OB256YrznxR4B1S6lN25iS7njnt7OGK1aPTZoz8hjvsf6uXH3SMMCfxPV+A/H1lr2mR3GmRRvf8A2mCWW7TbuEUijdckjHkIqHbjJ5bvXsmn2F1cXlzcXkkV20ifaFsnZhMGAI86OMZDoQP4iGOaAPzY8c/DjxDpUd5qhtYrl7FhKWSH5oZTGsflxSvjcgbPygdOT1r5c8SQ6U2+W6P2i/hSZ51W0aJJlMWHt5FVPvxsTh+gxk9a/ZHxR4Hkv7CeE3BxqYkuLmMozQyKVbaimTIt5dxA4HPavze+K/gS78M3kkTaVJZRXgnFtOVim8kbWcxiSOMll2g7iw7jPpQB8ZW+jQxatBIkEFvp08i20SCQO032iP5pQRkouOB93px616BrfgnTtR+xJE0UptrCSI2MaztdGLJjmWVjJ5cZC/dLGtebw5A11b3zTotpA1rLlQ81z58YKtbI6oEh3PyAPbuaq3l2VcmCS/u5542iu7VcRJtjkZnV5CA5IA4PU570AfCXxb/Zj0jXbO91DSLeGO9fzoobd4JWupJXcMse9QVMjYJDZwBxmvzl8b/DDxF4K1S5s9Q0m4ilt0EcLqu1QoPKysowG5PX6V/Q5bT215a3M5guAbUReVZTSQsH3xeQwjYgb5FzkbSSMc15F45+FGmeLpptO1OyhEk6K008lsjyW8iqWRFlU/NnIB9T1oA/AowOxjgWAQozGOSRYyzyFgTKAz5/eggcDnjiu/0LQnuDb+TEkkaKoQl/ncZ2O0mfu4O4c9cYr6x+Kv7Nur+GLySfSrY6hYzzO0Plxu00IRzsmVIgdrgDBFee+CNBe11GZb22V/JMbXUJjYXEEu/zNyREcxBz8y4+tAHa/DzQLjTbWKSO1AhuJkiRZFEkDByHctvxgqBwa9V1+e4uVvJ7VnSaWJIS8ZRoWaAAqWiyRkDIJ6Z68VmSWLWsaPDNJPDLMr2ksTiIQ5YL5MkZIGcdRjPFW5xdaPC85tLaZy0gtobaZGK2hjxNOcsf3rORnPTNAHkGsPcRWjCV5WuYgjSWTqqpH5cwXaWP3EaMg8Z9OtcJJBHePJHPqFvLI7PCsBZ2ntyFZgQeoA6Bu+2uy1IJq1zeX8gNvdiNp2SeZnDJCuRFjGMAEflXCNpzfbrrUUYzTiBZreS0VA4LDhHjOT8uRzwDjrQBFpEEfmmx+0kMsa3G8u4mS1jJVlkDHLD52ABzyoFegTW0E1refZDcQg20ssM05YzTJtAlUOeCATwo9e1efaWGgvbqa4cF4gkM806YuphPhpYVKjaEVxjHUD3r0vw7r3213TUJT5CrLbQwRxh7Rk2BY9oH/LbIyTnH4UAeZ+JtDVTbfZYWWGSzeSSW6DSmd2Y2/ntL0iMcAUlepJyK8tvIoIZjalnitUtwJWlwzsyqceSFGSGGCO+D719JeLru2muPshbyYbaGO7zAFiEpALMsUSgiQFG2Y6eoyK8S1G0glktZvma3cuzMwUTLIo3MzoOURBhQDxmgDzFUzJLaLGslupJjYHDqXAmLBucYBwM1MJdsayiCSKNXjt5JZQcb5QWeRhnqHJUDknOe9dTeWcdk8FzCETz3lWRcATS2xQKrSEjEOCMAdSBmqM0FxKki2sayzRhrmMEltzB8yQyR4xIwTOCMHAzQBRjWa6JkKpDDGhYbdq4+ynyxCwJ+UlVGc8A8HBqwdkiBIYYoB5SoksxVcQswaQsCQRhxjIzntntYsbiz+0SqohRXtnnmT5pIRzjyVKg/vXPJPrnNWYxZSOFa2kvXmiBOMqqWqBT5KqxB83dzj9PUAwZ5GguomljmCvLJIsKo3zIDiaSF35jQP03YLAcZrpPtivHbLZySH7SxiiZ4irQTx4LJIrAbUKjgnt74zzuoz3krxwrcPJttFESKqmeMjY438Z8kjGD0q9ZSNcXcKXbMRJOY3iiXYJSIiFkB6KvOc+lAHRRySTQyyws5uSfLjihAC+QHG5xx8uCAB3HpVWWBpWllt5JIWjd2vJFG4edjICZGBMZyd5HHeprE/YhAsKB2KvCnmNvYiRsqrFOwUgFuh7Voy2hlhDQLsmmlEChJz5G6BBLKJY2A2kKfvE8kcH1AKlpcXN1cRwSI0n2SS2WN1iDS3IUGRkZlb924YkgAHg5rqG1m0tvtyNbsruGiilV280srELNPOsmJIWXkbfXBrJikjtTbahFhrsywPEVGCsqKsZLxKP8Annkc/n1qa+stPbUJJFluC9xC87JgRpamJv8ARl2PxIm0BWCj73tQBJFZzXdt5ttamZZy12baRTDBGICYVaRt2Q5Ug7ScZz9apPpD2ztA7W6sLiPDSEEQ3Cxhmg8vOVZM8k9hmrek3rrdK/nTW9pKv2S8gmVctOR5rSEk/ul35z2yce1XptOTVb/+0oJ0FsZrj7TDJvjndordRI84Y4gDrhRnB4z3oAwI5b6G5uBOGaeKTyLoptlRCmNrAg8qH3MMHneR2xV5IQ80kkKxYkEcCKxLwyzyqG43HCsq8OynarZHYVdjsVM7W1o0c73NzCHRGZlVZA0sCtKeNhdmTd32VoNbxzaLBaQRFJ4LmSGNJD++TMpMj25X/XbmBYcEgUAZ1xoFx5EsfnCJIprYC3CiGQbY4hcbWJ/eKs7hRjkjkdDVEWk62wkmkIWSdC0YQCKSaCRiIpZXyWmzgZHYYPNdhc6JdwwabcTiaYAyG4kAfzmRt/lSOo6OzeSSO27npRZWSuLq2urWc20d5JJFucszOXYMVQHJbIJz3zuHFAHCMJ7m7j82JIXYSEsqFFSORDI0TMp+/wCg9sVREMCQoVljdI0A8tWkMuXkIMag4MmCMEivULrS4USO3jtB9jmDTBigMz3ROY2WXuCpwB3A+tchdaHte3kjtgwe6jnQNIu2M+c3+ihQehQcewz0oAyLeaRWeOzlSMRsWIKkIY2ySJ2bOSAfl9PWrVzdrbLcRJEyvcQYfBLrcJKquJlJzsG48YPIwfetaSzSxXz7dYtuoNcW7RopxbGIM0cT56vswOByR+NcxHPM0SNsMTHdDM5IJdYxhsBxwvHGOg+lAHXaTrMPlWCReeJo7kRXDO7EiNpG4XP8OcYHpiu6j1Apby2dxIJDbzzyLbLLsJX5cvcknMnyZ4HT9K8UHzMD9oitYTGrKjOv7zYAqzB0Py/MAcHqe9TWt7NGCzvI0kU8ubiRSyyrgbWwTnnAOeQSaAPoC3m068a3aSEAl3NuUYlF+cHMwBBwuQmODgZ7V1VsTa37/aFtoZ3nAs4kZmsGVUyzoVPK+Xjcc8Z9Ovgen6y5iCRMomluZbt+qILUKFeOQf8ALJ23E8d2yOK6tfENtbtcwMsoSZoktobmcPshI3SNbu7cEE/IRxjg+lAHrsC2iXsstm6SxfvZrlMskVsGGRLaXEg/eRBmwDntjGa7SG8WxOnxzOotbfZPLA8O1pneMLLbmUjcTI20gdOMivLdM8QCdba0uWt00sWnlgPBiHLq0iq+3BRwUAA7lc16BZ3VxbWKyC1ilmdBG0kn783SQhWUROASy7fu/wB3PJ6UAbU92l5cI0ySx3JgYRXRhBFs4bckBjA4Yr8vPIyckVQtZL22vXkngEsN5IzTzGM+YSV2LExxsCBs4btjHWtaPVlZ7C7tzHCWmP8Aot2YsRF4/wB+OR84ySQTkg9M1oJPPJPE7IqaVEkrgszSpMCxCYVlygDEEZPbjNAFjTNFuLi5igSA3MQd57koWjd0MZEaGQ/eIfgqOCfrXt3g3wRbzxi7vfIgRrbbNY3gKywBdzq8ZYgRS8EAY68elYnhyCwuEisXkmtre/REZoMx+dPJKqtEoxlCSN27gDJr1fw7peiaTeahHcNfuJpYreCWZGlWSZMusIbkZTC5/vc46UAczqHhrR7y0uIribUJIpEljjvVAKWSucEZA+QKAgPc18u6np2t2Pis2VlrbzysUtleSQwBbZSFxBGg+VVVBlsjdjrzX2Z420WLRLWYQapIF1OzYqkatHEbmYhppnR/uqUAHH8R4zXzFrkxuprV/sVtZtbsES6eIC6vZEAIBlz8sRUDJOAcn3oA/aL/AIJ/+Mtfs9Q0nSbhJLuNbeN4WkufNtp3i3LIY0Z8K7Hb09Bmv6NPD9vqus+GWuJmuLGa5tIw0JIDTFgFjEAz1BIJI44r+ZD9gKW/fWtDcbRJHNMfs+0eXJEnzZhIPzPjO0Dg4Ga/ql+Eayajo1neTvJH58EcaC62rIqoqqFEbfdUn06ZoA4MfDPxDfWs0d/dSiF41I87a8ksxO1T5p5UZxn6V8VfHX4I+LP7M1ORrq6gjH2mCGKIBhGJcMr/ACjKg4HzDNfr/d2jp5e8xMkUIZIozlpFLbW3E9VHHTkY5rivEvhi01iwuzfLGY5FdI+jyOjL8pRm4yhGRmgD+Lv4+fD3UfDV1NH4ptN9u0l6rQzpKywwzuQl0ZVXIYtyeh4HsK+H9V0bTpJpV01BNDbw+UbkiQskZA3JvGPmGSRnkj1Nf0Z/t/8AwkSy0ieWyjgkuLd7iNZZBme9jlz+8mwCFSIENz6Yr8IH0i5tBdQPbW0sMN1BDFLC6NJd3EZKyTMV/gKuuc5/pQB86S+F4I3jiZ4miuB5kcrNIRvUlgxgAB5kAH1b8ay7rwlFewQC5dwEbzGVYyhVVcMGiUYKscc9hx3r7x8Q+H/CVh4Xtp5ooJ9YZIcRrCstwImXcYocKoQhmB+q968Lu9E0BntpLTzJ3dCmZQzxREsTIcoDtkBJJByOvUUAeBx6BPNY31zFbCSOO4jwZopTKkLMY1deSd+R34qrqHhHdBAsiySNcW6kBJzJGjBvlFykgwjc9Oa+mZNGRo4oLO1UNAfM28xo4RldJGU43qQG6nGTjFYfiPwsYZi8sk6nVMG0jt4zGkA8sPieKUfN8xOGUg84AoA+Rr7wNc3E06mKBLcwebLcxblEHlttUJtPzSHC5Uc8+leO67oraZqLotwwnjbzHkFuzRwwsOHAxkqVznqctX3Zd+H5ZbRLewAkMYKXs1xIFaOYHIaRM4HA5znGeeteW6/4ZsJDNFdxJ9utDveZA4LRMmEWOUjDRBiCVPJxQB8N6lLbm5iGHdXZgUyVxICOfm5ZGIz6cge1XLOOON3WC6NtckM7OsbPkrysQZuYjwB/nj1LUvDBF99nntY3dbhv34i2DZndEVOPmYj+dchqnhi70+6juVW48p33ys53bvl2AhVweP0AznpQBztlfajB5krieNlLYZZZNjsckB4g2FXn+prrrfxNq0aW0bXUkluzMUiMkhWKVhjzFH3lKkZAHr2zmuEl82zurpI900zOAJEDtDGSTx834fSq7XbtOkyyuCnDvEwDxjGM4IwOnb9aAPv74a6jfTrZ6pNPGomSK086WU75CgBUxxg5LcY+ZcZJ71+lv7Pv7SWteGrizhnvZpLeC6mtpLWeQjzSrZhWQAfNGFHHAHPFfgz4Y+IWtW81rpkUykFz5ci7jM7qmAAecP0HH5ccfU/w3+Iuu6Vq7DULmJ3ZobgwXEeJFIwFwSeGI6gc0Af1V+BPjJP4o0eFblZbt7pJFjga22NAzuJvMMrDAA4Cg9e2a6MX8i6nbi3upLq2iMSyNwjWy3QBdIWkx5srZPGD6V+VPwB+OovI2S7vIo54Y4rSe1e6aKCWSVQY2jUf6xkHXB7468V+kvhTVl1rT1uLMi8nthHPPAjRs1yfMVY5owp+VoldDjqcfWgD2EanpxntvOe6SaV4ooLdZC3nJHLuDKThQSvX0xjFdRCmmqZmW6WK3jeOVHkZZXgzIGaGIg8p5hAwfevM/wCz7iVuUV/MidonldV+0oRysTDPlNFnK4wWxzXSWOlzC+eSaD7Pbw6eIzaTCTEs6ybi+4n53CkZAyfxoA1BNp8pkxIztHNMm0R7mVZ2aRnkBU7gAjYx3IA61tRBIrYsbkCKHE8NvHtF2pmTKT25BG+2D9Yz069MVQ0+1mfyDCwj8lT9qMsQMAjDo/mErkjDmRfm7c9CavahaW82pIjXDXDKfNxbRK0ayzDCAyk4OMcL07UAecXGlXTXH2htPj8y2RL24jeVGFyyKWmUp6Fvuemc1EdPaa7EjWLvbqVmVYle5hliYYZXB+7KCclM5GORXpdrpSO93PdQQmW0VGnRrnDmFUMiFV3fMxUHOOmarWFkLeMiG9kRJZxfweWyRxxPcDLW8AkOWDDHBwAR+YBjW5tYbeacbohGInS3kYfv4FTLxW6HgRCXOT1HrVaeP7EblIDxcST3u0oH+zJLILomMhuVyCF9celdDqN5ZXCpJPa48qEtvSJI7f7RCH+SZSciPKEMq/fbgV5fdeKrRp5BbsYkv4WeFpTtEVoieTcIpI+UebwnoaAO203UobxYkCx+SoEck5UN5huIvLjnlGfmbjJB6DnpWPrV4gl8qzlEUkZLC5jZVVGlgO4qrfK2O30/GvKtH8TSS3Mlp55ifEzKX8tUCo5jtyUQ8fI2z2Bz0rRa8ktwUnXzVhDFRC3LsqGIrcsx+dtxBwOx9KAILu81S5uRCs00kTWmxIc5lkXg7pUfknkdaqI919jl0+12y2s8fl30l0Iy3nQTDyryBFOBMJT1PWla4Mc5lhmE3lRNDuOGTeknlnEqncy7s89MDNa9jpqXc0n7oyrcWySwvEPLidvJWWUDJ6h8cUAcFqehXJ1B7qMTXzXO6GK1nkYi2Ec9vch2ZuQY2jZfcDitXT7O5nvLqLTIxa6hZmS6ikaRhDOZWgjElxEf9aVMbcD/AAr0M6TD5Esc+Fui7M93ym3au5UX+80n8Q7Hg1hXk8VnCstve29w00jhZYsRyGF286TL4B3BOnrjFAHI3EifbZLm4t3uo7UTlppMlYZnUPHkuQDAV++vbtVaS/F6jLJFG5tSomMRANuqLvGx+jwSL1A6YxWDrOok28jGVpbYGQypF/qbq2ni2s5UnORjgVQg1KLyLiKzjnjhBjZpWAEs7rF5bfuSMFd5Py/j7UAXL90kjkidw80DhjGrcXJEYeSNVH3Dg9O57Vykk9solvzFLBb2zh1Eylts3R/LHVRgnqO9QwajLa3IiuvsxuWuZJw7q4kjkZyN4BPMuzHtWfNdrOLbyfP8oXMpvcN57tEFEhdoxxtAPPvxQBk6r4utbecPCss8swYi2R8GMrKGKE44O05HHTNa+lWtvfm2kkVrozSPcwPKzSxxyqcOksYX7g9TjrV/RfCVprevaYIUa5a8ZrI29vvdtRkmXL3cjJH+6CKNi8jNfot8Ov2YpLe/04agGtdKWC0UrMgYTTTYIAQoCQM/MSSDigD470LwV4h1eC6/s/SJkuJZminBjlZ2txD+4yQu42iA/Wvc/hF+yXrVxqdnf+JtPT+zm1BJ3heMhmtJWCyK8YyEXfn5ThuQTX6ceJdH+E3wN0Ianrt1p1tbxQuHe7kt7cGeOLakTO5BKbgdg6Z696/LL9or/gr38C/hck1t4TvtP1S9WOdHhtLiF1MqqfKVWTjdu7e1AH7BfD74QfCbwHpqK2jaVbtDunYvHGEUjrLukGS3t1xz9XeN/iz8K/BNo95cT6ZbwQtGhlRoEXcDtVZMOCmGzX8cHj7/AILbfEDXrq8trCaS2sbl5prXbcObh07W+FOAnGQehA6V8BfFz/gov8S/H09zFceIdRRpXGYIb6QWzwkeUY3QPxIDh9x6k46jFAH9gXx3/wCCqnwZ+FsDvp88WrXZeeAxWsiOV8oH95sU5CbgAD0PrX5MSf8ABUH4kfHTxkbbSbu60zQ21BIILSxkf7XKJJSVhJaM5j8vGT2wQpr+a7SvHHjX4j+KItOt7y9vbq9dYECPNcNiUgrGiEHcxGP51/Rf+wr+yfp3hnTtH8WeN44zrItYbmSzZ2a3jjMiOs8qKMyT7pACByvJOOaAP1z+Eeqauuk2/iDXXuIrm/t1dILi4MryTlQN6r1bMecemeK+jtM1SW6mZjbSWch8swoHlw0E3MzTA9Qx3EDqPwry7Qtc8NSfYNFS2hiU/uYboQiP7I1rEASsYc78kYzjPNenWd1/Z9lLctLCGmVDEyKUWGKHKxBpZDgEgDPfmgDp9T8TR+G9Dlu3uFtrYyMiYBaSUIMho9+ATgE5A/wP5o/HD9q60069udG066VoZ53QPPeRo5nUFZ8qW3HcTnI78VU/bU/agb4e+EdWtEEa3zwIbULcRiSOQAs8luGcBl4BOO2fWv5IfjF+1t4q8TeONUv4dQlYpclmCXDqyFZeiKrYAwo46+vFAH9a/wAAvhl4J+MGrWmoeJrqSGHUrh4zYSsr289wXVtzHPKBMklufSv2b8J/CL4D/CnSbe6isPD+mpY248y8c2wZmT5nmXzsEsNpPHPPav4GPhV/wUv+LngzREi0SwMt5ZREwXrPI80OE2Pcbs4EhYkjvjFeTfGX/gpj+1X8QorbT7jxnr9jZq7ttt725EjwSBkAkIOFzuOPT8qAP9CHXP26/wBnbwUby2g8YaGzWG5HW1uIZGAjXb91JSA24Y6ce9fIHxS/bks/i/bXnh3wTqax2l2sgFws4iFwso2+WZI2znaARnk/jX8C/h/4n/F06jHrR1vV70TlzctPc3UylJlLMrliQQTkk9d2cV7FoX7V3xI+H9qphv8AUwJ5JJUuftMxkZlPIQD7m08Y/wBnpQB/ZP8AC34K2/ijX2v9a1vyEQpOIkUqPMWVCz+dKcSOS3P1JNfpF4F8LeFfDMKWyanbysLdQZJZI4HGwgkMEbEgwB7Ec9q/z/Lb/gp7+0fY20K22uajGke2KKd550RogDlRtf52BAyefWtuz/4KjftV3zOI/E+pyedGfLXzpwkewBECc985HJ60Af6H1ne+E327dStAEYyyI8sRDMv8QBfhQvPf7tT/APCR+DPtEedf0uJ9+0tLLF++iA3bSjHg8ficetf55Mf/AAUH/ar1GGG3g8WeIPtCO8u1Li8+0TMPmdQM/JGvYkYPSpLz9tb9rTUoX83xfr6xyoo2G6uDcFkOSYWGMEZ9cce1AH+hefiF8OtMkZJ9V0iObiUMZ4A2xmZZMLv4OcdOcDNbqfEPwXJai/ttUsngYbBLDPEwVwcAOS3y8E9cdK/zidY/aw/ataO1uJvFfiZ4wn3pbi53vErkFvMU+oPNLbftj/tW2sHk2fi3xLNGQk6p9uv3iVNwZkKhx83B688CgD/RvtvHfhTUC6QX9jIy8+Y0yNvYDdgBGO7HfGfTvWuk1jqEeLa4tJCNrh/NCKrHldqkjeQcHHoOlf5/Pwy/4KJftIaRcKNW8TapHFAyyxxTSToDLwjhnY/MpGQR2zX3P8Pv+CzvxE0O5t7TxRp11dW6XMMcV0JHCySNtQCQt91SASPr70Af16a7b38oE0Dx3U0atM7REKu5AQsLAn7jAAe+e1eB+LPEfjnSBJcWcMxWGLdv2FzGrZJiCqDvAUEE89j2r8x/g/8A8Fb/AId+LrYf2zd/2ZcQQxSPDOw/fsZAJVVnwNwAOBznHSvvTwh+2f8ACPxpaWMlrqenyNPOXFtJLBHczQBQSshJICkt1PTFAHievfFf4kQahJeShvsjSy/u0t5N0EcTjrIsPysyggZ6Fs9a4Of48eMrhjFe2Ec0UgZ1RIXkmecgiKaUGPLqYFYcfcLZ61+iOjeIPhP4lkluIE0mUzktKBLBI0ZuWHlpKqnk4PJx3xmty4+Gvw+1wiS0h0qEqB5ZgjgDRrHhHDnb3Vm496APx48W/F3XHuBEdNcvGk7OxD7SZJECHgfJIsbMRnutY9/8RNRQRvLDdJLPaBpoJv3XnQhflhiu+pKnGF7kgcGv1u139m/wXqkMTJFZgSFyHEUQMhiYRIJGA+XczZ56jmvC/F37KGk3Ud20KyTOZJbaFwnmRQLOQzBFXkBAOD27UAfl3f8AxLu7azd0tJBFLDLNayKjzyR3TTuoa4jk+V5k2FmUcFF461wuo/GNmR5FtYSYYPJhu1hYP5pnYu8UTINgZo2AUcAkHvX6A6z+xzqdrdW0NvPNdWrRzKQ0WUXZGGWScEYSYyNJgjngda8u1v8AY78Sostxb29tOiww2sUEtrJHLAxZJQ7Kq/MGO/kc8+9AHxKvxgtINQaWWwe4bz1M7yofJKxwFnV1YZSTccYHc4zXoB+O+inFmLePz3jQGVbcRwwXEkiF5AZMbohFkHbzuwDXtt1+xd4iv1lcaXL5S4YiS3LbJzhZlLYBZJGYEHqAKoH9jS/8PW9wmswyi0k05obed0Ty1eUP5khQgs2GIfGf+We30NAHkU/x38PQXEKNaiyvLhTNALg4j+02DBnF045DSMFWMjjc475rhvEHxZ8MeIbjUN0c1vd3BkMVwSizW8yxfKWiI4AQZbrleB8xFbHiz4DLDMpuGR7SCIlZYZVmuFeMNmZwnzhDOqOq9MoFyK8p8SfBzUbWZ5dO1axnUx+dOio8d48j7yksjtuAQSQbGAOdpzx1IB0nh74g+ArW6tbi81OWWWUPA7SS7FluFlkREaLPy75Rbtz6c8A11UnxU8CIkFxp1xsWMrYpDAdrxmCcSyqQTlivLFgcYPpXxtf/AAo8RX91Df3aSW8comFuYo/3ExS3uI1MRiOZJxcRA4445rF1L4aa/a6VNqCWN7b28csT27eY6sbaKNo7t1wcpIZ8fMcg++KAP0A0658Lava3FxcarBGvnwCGWMZuJV2m4bdDnDXKopYEcAckHNdEdC0e8WaPS75ngkWaW4keQGWFYkxJelyeQV4249gK/NizufFOg3t1JHa6je2CzxyWyB5XkiEiqiMuOB5MQYMTwykjpXVaJ498aaVceehuJ0vvtkxVZHEtqqHdHbz7jtROAQT1JoA+2PEdjfrYC3cNeW8UkcMhkKyIttKhy8CoQytuIOegHJr5316WC0t7rRLuC63yCbYtvJ5cqwO7nz4ZWOGjBjaNVz0bd0rGm+Iviu7t2DTzqouYmSJZgZGWdAYZnbo0Afr27VkXWuaslpJeahb2+pxLA72xOB5cv2iNLhIucsDukG0565HuAeYa/LdaWZFSJ2tYQ9u810qTQ24ZDJFKFJBWc9OM5Ye4ry/V9btZUuLdmSTUPMX7TLZqTbtLhf3okfqcb+BxmvYfEM0M0KXGs6ZM6rMzSuVkjCzSjzHBhY7Z0UAYA+6D+fCXGkeFRa29zALhbeaYPIlqR57IfnTdE+dkh6AUAed2lld32p2stnNbLZXsdu2Z41dXnDZYDPKOQDg9MjpXsunaUbfzZb2LaL2JjAA/mO0kaELLAV+6oYAc454FVI/CWn/abX7BfQQQTQRSJayOoe2unQrLKwXrHggkdsZHSvWdG8EW7WEdxaaoGlRJBJHPJ58SXTKQ8OByyA/OCMDPFAHPyW17bsrrdyyySRxOViZomliiDb4pUQEycp/wEDNXLfUr6QKLhSjBRIQu6EiNQY1EEuRkFc5yOSK6jRdA1G3bUml8uK8eFoLe6kcNbrmDazwls4kd9wwBngVxmq2GvaZ5kNyk2pWZXZdPEgaaBQd8UyY5VPmU/wCNAHJ6zqcdyWgla8gexSaOBpw67ZHfAdWTO5yh259Dn6+a3eqzaVHdW6SpK0lu032OVRPJIzD52WMAhQYyMN1/Ku81TWTfJLHBHJb29pFJtuUULNOYkVGadbgAI5QjGOnrkV8zeKtejk1KKSK88i4tZBvaMMFkRYzkiQjmLj5uvPT1oArT6o5mkCvM21sEE7DGxAZotp6bC2332575JXmGs67H/aNw94zxTSlZNkczRKqMi7Mrt5bAyT3zRQB4GNc1C4hiSRi6ROsbW8WIpkIBYF/LfaFU/hyat6ffOWke+uLeOJWEyQvbwObqRW+SJ5xg4UnJ2j86w7SZYr4FoRPHcTMEuoZvKijEiMfJulmChoskgspJOOK6NrS0EFvDbxPM5heW4YxqYrFclj9gwSApHILkEg5xzQBu6Lp8Oq2F3c6nM09x9qSUSCMW4hhVsRiPe3MWNvzHnjr2qEtbG5uYIr5NpeMebd3EckccyOcRQqSHuMg9QCB2zXAz6rdW6XqrdNKI4kEJ3FQIQTgXKrw75yBjsDjpWDaX+LZmuFtmu7gMjyQKHltI0yY5oxI4/eg4HGW46UAdtfT6PDcNulR5ovOhmnZtiPKFJBIRAQN7YzkdOcGs2zgkvLec213BcrNG6mCDzGnimByDKMsyQjPzBRyeR0rj7SWG7t5g5a4d3Md1mMRM+DuM8Ssflbu309aistZSxkmSM+TNM7CG6t2JzEF2v5/lZ2k4Gc4PP0oA7S1tZY7stfOhRrYr5sjvIguYV4L+QhbaP4QRkY5r6b/Zx+HQ8Va9bXWRdT3F4tugCRurW6vieSNuSqbmA24DAdRXylpD3l/qFtZrEHgvZUeC4iLYWQ/LukMgHJ7g4GMnpX7f/sb+C1sdO0mWSPSbZpZWiMd7BCq24b5ZLhb23ZnbcSM4BCk4OOaAP0E+B/w8tfCFmCWa8TR1iMLPYh9Nku1X5omu3bdG6MeSP3Zxgtyc8v8AGX4iXtxcqEs7S0023MiRo7tCJLiUGF5EkhYmMs5BC8k44Hr9Eapf2/hfwmI0QsIVmIgnuLUXEsUaZZ7OBk33Sl8lSQWwOR0r81vjb44j1PT9et9Ot4hcuyY+1SpCiqFbzTN5YX7K3JxnBzwNx4IB+ef7QWvS+HLy51ANDcX5a5gv3kebGybdiB32sGQRsD8wUhjkd6/LvxfqEmosZrO4VI47tp1tmcO0Zk3HbC247hkjk4zntivq341+KJbo3UDSRrbxMAreebiG6m2ttLM/zuQynlhnjkdBXzL4C8Har4+8Vafo1mkrvqF4ls8Nr+6QNK2AwMijapB4J4JwOelAH2j/AME9f2S/EP7QXxS8PyQ2199lg1OyaWU2zGIhJ1k2MjAGYnHO0NwOSK/0lP2Tvgfpfwi+HPh7QLW3VLm2srdJ5fISNmljQAjKj5V3ZGDzivyY/wCCNP7F1h8IvhpZeIr/AEmNtW1OOFnm1CISSIPLDRNDIeYpNwI3AdO9f0UafYi1hiiVU2oq4RACg6AkPjpkd+maAL1vGoG3BG1fY5P1/Grce07txYYH1XOc9P8AdzTEJQ4O0nOdo647DpyP8aXOGORhSPTGeoP4ZoATeQPkVSNxHAKj2696ikcgH7sZGCWX5mPfAK5p7dxnCdcDHrnJOPpVKQ4KgfdYsTk8/KBQAPJheFcZ6twxPJ5BAziq0sxETEyEgbjlhgj0GMc8mpXYAphxt54J+vJH1z17Cue1a7ZA5BVgPvEMucfw8Z4//VQBmanqfkYcOTsBLcPyD+Hv/hxzXzp8ZfiBa6H4Z1K5ll+zBIJpNrSGNGAQ/MS2BIQewJPr6V6L4i1nzLWYoRGsLMrkNg4VNxBGcn5scgY9DxX5VftcfGyx0DwjrEBuPngtLtHju3jEX79HQMTIw8s56Z6Y9eoB/O5+3N8e9T+IPj/xB4ce6nubW3v54beL7Q7QusjFQ0ETybDwCcbd3oK+CraytbLTDFe3Ejm7CSLamQRiDZIw/eukYBQ7en3sn5uOa7b4ha9aat4v1m/glc2r6pcO1xaR/a7vexaVXjRlLDBBAwOAD7Vw77bi5VATfCXmdUEc+PMwy+ZHuxbkMQWz3JoAb5VtBDBqVi1xakxTWVpbxylry0n3tl5PPwpgKnKt2JOCa1rCVlntrZYIr6Qlnv576QLLkxfMYZmYoqPno4XLZI4rttP8MC8QPJDCLWERxCQSTEtcPtGJFjjLPGOAONvoT26a58L6Qlpc3KslvdtCLTUIEASESKf3f7lAWglCKSzNtJ46UAebCfyIptP0yCWOCS2lmitLua3Mltag/vgoSTNxIXLFSPlwBknFeSa/NLZowklEDNtFvLdMghmsZT880iRg4nBzwTxivUvEmmPpqyTW+oIZEZ47bDoZZbZwpMCSMA6DAOBnHXFfPXjKe51CGEXl9FJHHcBYbeIO11ECTvhQRPmU5HzfMQccDigDgvGeuT21/bW7zC6hRVYSW6RxrPZsCpRtpOSMDb2bHNeV6wrQyrfJL9qgYb0ZYihfeflSZCAFQA8lQQMHJrqtd864u41nV47WFVkE1qiLIg6RGUOoyijAZMFvm546c5JAstwIZkaVXVtrxySRxCAjJREK7QzAnj1agDJh0mwv7n7JHasPtJjldoI5JraZVBMy2u1DhVOSfQ9eorpNK8KmO2Qwu8Ntp87yJPtX7Q6FvnhZpMB4uPujJ49auafZ/ZFhksYbi2FpL5tpaTSj/SG+Xi3mOAXAYkoCCffFdhbRaTaTRyTvFNPNMJ7tRbXZuIfMQs87JjBiA4+UEDnn0AMdrf7RcEm0gvQ8ImHlxLDFGAhSOG68x1WNzglM/e3DOKpXvha3V/tenG7e8aBkk055WKRqylvkEUeI5ASdo5+78pIr1JYY7aJQJEuo5ZYi8nlbC6yoZICpxhyi42ofmGDx0pttp863Mt1fKW8yRUj8oGKRUQM6XMrgf6whRkDIAHUZoA8GvPBKLJczXP7+7t7VXtFjt1nlHmKSS8seBJOpzndyK5N/CVyLed4RdXYkijlElngztIjEuJY1z5UeFOTxk8AZr6Mmu7GG6EkVxFd3DRyKlxArAQzruLALjbJESBuJ5JXjrUVrHEbaazvIbSLUbi3+e6jVYbhobjc0bSKGCjc2Nijle4FAHgujeMvGfgV4n8OT6tYvJlbtZLuVl8wnAQwk5hQJyoIGCfTivorQv2xPE/2e3svEunwTQ2YEcd3LvBIQAMGDEb5Cw5yTyemOa4G+8A3t0Ibq6jkVLzMMTQBzloGwLm4C53ZA69OPeuOvvhu0N/czyRMWUx7o3Egi2AAAkbSDLKDlVOCPQdaAPtPwx8cvB3i65tHuoo9PnMx2zpNb2qxyyrtUSMF3Sx88r0z1Br6v8FeOfHvg2WOTwZ4rvIrJgsz20NwrQXaOMqFt5lQSSKCygRttwegI4/D3U9D1HRvtEaiSBFmlurKJ4miZSfmPmMv3iDjqQfm6DpXpPgz44ePPBtlaNeztd2cDA28Fw0lyC27hkUMfs6gY6YJxnHFAH9Snwd/bE1O1S30/xNeQ2wFpHbiBftDl36MLhJS22U/MSQcHsMcn68tvHng/x7odxqEUdk5uojDPZXM0fksyDDSs7Hcq8qQGwoHvX82/wh/au8MeII9P0nxFcwxalfNHEpDFRAygBJBNcMz5yuMbwB97b0z+lXw08Y6JbQre6LraJNEokutPN9b3UM1tIvCbTJtCE5LAR+nKmgD1L42+FLPSm3GFfsc0TrE8cyNieaESOIJkDYtTlVIOcjI44zc/YB/YtHj/AOJieK9RtNPutOtbt5LATRyndNJMGkuJZiuZY1U4RSNuRkH0+YvjZ+0bo8E8Wmaxf2sdzbTETRRyjyms3UCNYLeFMIxwOMsfl5av24/4JBeNfCmuaTrF3Y3zIIlghtre6mtx5aOpYGNC+SpGSD74PQ0AfuF4I8IaV4E8OWdjZpDAlpaxxymONY1+SHYXJA547nBPUgd/yV/4KJ/t8Wnw2tG+GngK6t7/AMRaxBLaXd9b3aPHpsBUwy+ckJJjmI4XdjJHHFezf8FIv21dK/Zh+EF/c6bLHc+JNcik0/S4ll/eRzzqUFySnCqpPcjNfxyX3xT8SfFTXNX8Xa9fwyajqFw8omd1kchpWd4A0jjeSMgYyQRx7AHr3xL8Zar4olk0+9j864a3kvnndCZZLmQs4Gc77gNuY45A284r4e8Z6XLYxahHCFuLc4nuPNiMVzvwWZX39Y0ZWHyjYQOuDXt2qfES00W2t4L6cCbewhlZIvOtrUZDrbSsjOZyem/qPu968o1TVtS8YW17HFBJJLPK0dvdR3UKSNp4BNwJLVkXzjsP8Oec0Afn941uLexknmsHaNL6VzNPCsVtGqxktki3Lb33EgYA4WvGdS8X3hWNrUIHk+WaMn5nVflFw0mSCTjPX8OMV798ZdHfT7aRILZLWyillhsXuY/Jmdd243EIJ2upYsMHrt+tfMWlaTqOuXsemW8MtzcXjiKEQIGcEkDGI+oxzxx6c9QCvBqzWgvGlTzri6DuHdmCeWyE4JTkjJ6fnVPRsXqHfLdKss3ljYwa3mDfIY2dvmRQT0HPQ9M1+qn7P3/BKP44fHTThqFjpt5bWkVussErWciId6byJJnAGcHofpXCfE3/AIJ8/Er4K+JJNM19BdRW8oYSRBh5bbxlXRyuQCDkjIoAwvgP8H0tY7HUNUaOWwaRbqEqAd7KAyKSTkGOTBwSM96Z8dvE72Fw8GkyvHNAyrJGGiint2DBVukWNjgMPvL3BxXqB8TN4D8M2+gCHZebTDm2DMr4UCUOrjKHOCzLxxivlTxRE3ii8v5ftDQ3xkcC4L+Yzx55jBJ+ZSCeCcjPFADPAPx08R+DfEdnfyzC4s4ykNwSTukiWTJKqB8rgZ5Y5Ptiv2p+A/x5+EvxX0AeFdZeyt7m/QK0d3BEyzytgF2ZmVkkx0IJGemK/AKTwu8nm21wWikVChUBhtPzbWAbBbKnOQOfzqr4b1rWfBerQXNjeXUU1vMGikWVowMZK5XIY5AH5cY4oA/UH9sL4I+FtEW61bwndR2S5d47STyljmiGW/deVw5PPPJIxk5r8uJbNoIWjuf3kwlLcZVUUNhlGw5JIJ9sd+w951r48+K/G9lBpuvXk8sNsnlKwnYKNgOVCSJw7Y5Ytgn07eJancN9qa8jZbnz22xW4jYiOL7o8xgpAOO5IzjigCSxMNsvmWYwoBRQPlkCbgXUjv8ANuOT1zz3rRjubiSZVjnt5s+YxmlK5VnXDmTzDhQqrgc5Poa5xZ5PNk2SRRMmTgI2GDY+XgHp/X8Kc0whkWSJjHCSrTLtVleQnoM8qOeenegD0HT9Vs7SwWEo1rHNId5tVWUSnBQvKJHUxkMMg5OM1ox6jZect7cWu6IQvErEyyB5Fddp3xknz3BBwOOMDOa5i4e0ezeUzwJKEjYJGy/vFK7jGqKThyMg+nH4zRXCz2EcVt8iIEn4ILRsm0eW+eBk5O5sdDigDqTcx2z7YIRNHeIJIkuHMbecWZ0eNAchVPp82RiunuJnutBiuHXbqsMUirC0uBMAcSTy5A8tQDxuAA715atxqC3BVreS7ZZYvLKlfs0aN/B5hO5F4zu4zg+1dHp9hdXc4W2u7V7q+8zdDPO0mHC7ni2K24xZUgqPm45FAEsWo3cGbd4opndQ8MkDRSXKCRBtWQOSAN2cH+LtnqacWnX7NDMl7hzIwnWWANJbeYSfmjbGF2jqB2PPpbv5E02eeaa4i3COK3a0cGFYiwEatC0SbnVW+4Tg84OK6GC4tII00xtwN5a8SMrznznTKyPIq78ksBzwB3A6AHR2OlR+Rbxqj3l1biG4MUUUZg2M2WcS7i0Sngkdecd67HULmx06xjS8jQ3ccgubUqkl8IJmU+VC0Mbrsh3c4Iz3rkIL+5srSO3e7tYL+2ys7rkedb5Xy44fKB33CLs68Z/GsjV/F1s0d1PDMlzdx26rLLKRFNcupGHMRAQSYHLAkYB5oA0dR1p2zc3oEkk8Nw94ioyRugTCJBbbmMcB5JbtgH1NczbajBFG0kkDyQSSRD7OS73rwBARIr9FiycITyQOOlUJ9Ue+isppluIbnLP59vErIbdo8ruK5V0PIHJGc5xWPHrFqGvJrtXV1IjW6SGTzXTO0QyoF2hxjI28AH6UAdvceI9sbWNqs14FiedoInhWe3hY8QHZxINvUAnPWsW6kv5oPJs2S3kkAURyZ+aGTLKVIPy7W+9zlT7VwwnVri51GGyijshLHHHO7klSSMrI0bbjIzdeAMEjmtiG7+0XG5DEszI0bKinYuGUr5eWGcoOe2c0AWPsF9DML66vPsvzIXaTYUmKARxxwshxIhfOC2DXQtPqAsLkzG2aSIMImXb5gtWj/eefg9DxtUfhWC7y20U9vczQ+TM0fkySPHtRkVmi8qN25w/GBzkmsS6ub6e7S0jYKPLHmSmRjDLKCDzGP4guRjPb60AUJXngEWyaKSMiSNCo2ozqd8SAlc7lJ7nqPyWDUJoprkXdwsc7oLeeZE3s6sMKGQtmHkAkjk4ySM1kXFxFp+qJaMLi5to1Ko8w2f6VOS0jpbKPliBPU81hS6lM25beza4iuvMjYtGUEe0lXlxyycDI3Y6YHJoA7nT/ABXqFjqMLqLeRfKlS7OxPJlCr5cSs79GIByeuMe1UvEGLxLfyUW3eaLzbYtcKUZnJMyr1IYMMY7DHYVylnL5ImiQxgiFZJhMQFk+QKvkqxyxXB9+e3Wuj0rU4JgziCyndR5gIZ47yB1QLJFAkoAfd1+QHvQBgWV+qSSWiSzrdhHW4ijuGcTvtIQwyHgYIGRnjBz6Vnpa3jw2V297K87OxkCyF44wXZQssgx5MgUctz93kjHOTc3gku7hYY44Y5XlUTCcyTuHkOVMrY2MoxwOecda3dI1WKOEq8oaAI3mWyIv2h2UgR+aH4aM/MSc5J/KgDYs/Er6WsGDdT6jaTNMs0DPFH5TcBmXcomV0xggMTyeMUap4ivded2kjCA/Z0t7fa8gRZDtkDMZMblyWySF9OtcxPMjTS3ADQGMhFaPdGGtnJ3IrEfeCL8vHHT2rsbCO3uBCLMOhTEgS6lEk7xFc7yzqpf588AHGfToAZtvpsUty0Mc8t7NESsju7RBGcY4iZslEXJ78emKzNS0qTTLXalzNIRIzM6MkkOznMrOJC0ZLDkFQfQHOa6m/kitLJfs8CPMpmeadoWW4y4KypCy43HZgDd0B4z1rz68ktHtTuPmrcRksXYpcQS5JRdgcCTgDPBAoASbzJY7RozLG5dYJD5480SMCyXSPtJC5HI5wB7ZqT7PNYypNetIkzbcvHueO6RxgSy7h8pHB2nk54zwao2sEZWC2liVZp5lWOVWfaUKhgxTZwyj/b5zjtXQokt6XbfA8sUq27pIzHm3BEZ8suxAwBls4zzxwKALqYsZYz5kDl4trTwxuHj7A+TKoO7HLkDIx6Ct0/aTbyySXUV2mwiFID5jrDJhWmYDl8sSAMbiBnFWrPS5Y7eyuHG+WVi88AiEil8AL5WBlo2iLZxnr6mtVtItdMvBdR2az2M8IK27SGPy/OBysIXkyA9FI4oA8uu45Qfs1qFGyKVZ0RGBTc24b8j72MfX8KzrSGXzUJ8kPIrQxiWMPGSQxZJT1Rjnjp05PWvYdV0W7hmg1K1AkMtskNtBJGiypmTa5u0B+cKnQnJIFWtA8Jw67cbm01baK0k82e885ljuJC+yZ0x8rAKCQo+YdwOwB5zp1gwiMlhZTRXC4zKVP2dXU4DqMcbT90nBAwTXQ3dj4ggs7S9aVtQ8xsn7OCu11YL82377F8dcA459uo1e1sNFkuPJe48yEuIbeW7UW8wJIeUGNN3lMAQMnj2HTnZtdtW0cpbzeXJOjCFoJpWa3ZjuaIb2JZhKMLjPHPSgDas/7Sk0+GHUYkLXF27SxIgMmyRR81wJTtDLwcD6itceGY9OjW5SeRuVkhO2Jy7B9qwrG7AOin+72OeOaw/C80xtpJtXuI3e3l+0RC/ZY/LkZCi+bIrbpHwcgYwMDPpXeXDWRttNuJ7i2uoI0fzLaJ5GuJtw3rKvzDCgnAAXIHXPWgDr9OuLdLZ1tDbPE1qguI7WHyFtbiNld3lycTA7Du2E5JxXZaJq1xbpDNDbNfPJJsmnlMkENnEjNKxiUj/VMnvkdB2FeReEr22826mR5hCGljTTIUiM0MLuRu2YBBxyS46gHrX0h4K0OwGjC5u55EWV98T3EaOVDM2yEhGIAMZyQcDA/CgDsYFg1G30+WCOeKPajxPcTNDbXJZfMSImPlEypAZsfe969L0jQL46VaXETY/eSNLF5i3soVmI+z2/JJt9uSff8a82eHT7e7h0uDbchjKwnkd7e2O1QWwg4lC7mwhxjGBwa6rSL8wzotzfXE8a2gWOa0jYQRSRfJDE6Rt8/GB278mgDT8WaUblreGOW2hSBYIEQwF7maXad5eNF/dyjJVScDgZ5rx/WvDhgtEEWk3N11jCMjIDI7sSLxUB/ehwTydvr6V6prCXF7a2Mtxe3Utx9pBceX5MTL5imK3kZPmikAxyenerF69xHcypBEkVpCi/a4HuHM8j4WTz/PGVWLOQpzzjGTQB833dksSRT3cbI7qY1ijV43UIXidZ/LUCFNqlvmwuByexwLXS21fU200vZwJZwJNBC8BRLpQxMVybiFSskbEkHJ5x6Yr6F8YW5jsJ77TYUllkiVjHsWa2kiDsZopJAOJcMCG4XHHUV4rrcxhdLu3069EkNvAUitjEscEgYNIgfD74tu75EX5cde5APPdQuIdH1WRI4pZbeK4VWNqwkgcorMUMTMfKUyEjDAHjpnFblnpd2LMapZO6RX9sZpI3LrJDNvb5ArYMjlhyFyR7DmupXRY7yK91FbdrG2vreLdNMTcLsYhnaG4IPlTjkEgEewAqtoOVe1t7XUGk023aRAJwqtDO0nEhlkIByqgk8Z3ZHFAFOwS8tBDK5W2aacRSzLvIadzkRvxtQjpk45OM16zZWd4ttMmow/bNPkVfNlRYyLZwu7zI3B+QrkZ9azWnVEewh+w3Vu7BmaRFkBbcT5iyJwW3ggMCQO5wc06bWIVsZ/tDTCd8QQWluW2QKWOLkqqkTnPbr83pigDJl0hCt4lvIJ7aaSYWlxcx+WI2bDStOXwcjHyevbNZWq2cyWM2mBIJHdIHllFy1vHtjWPLrHLtLgk9uDn8rY1OXbIPux2ifOUDGKdlyHJjYA+fkgeo+lUGS5ubYS/bJrlLi3eB/tEPk+WTnyVS4VTvjw2CP9n8aANnTSBcMJQ1kq2It0diURlGxzJCcMTKVGFPUYJx3rMkurA6pZwKVjP2FXZtzSgSLIfLB2jMrEjJ47+lTwfZ3gjtpLlLa+QrLLb7so8SKQ2ySThcnkc/d7dqqpNBbxbfKFvBO00kdyk0QkRk+fehfJWIncPTB9BQBU1K4tLqCVbxoo7hJJTb3sFvcwmWNTysiqgExQnaF6sFyAeaoK0aMbCZ2vJIFt7sJKqRqWCgqqQbwMEHIywz1x6QvqE2sz/ZHka3hRYXW4mZlWVYXLCNFMQCuygDfna+OD66W/R0+0M5tIQ0KyTSTmUSqycfLxlUOM4bgYAxzQBm6jc/6TaWklnNFPMizqXIRgqqC0RcNhICQSRnp+dXxq0tv5eLmT7IjvEiJmWNTcQgOzFAdpUHKHgcgDmqV7fWVwgv44557gRxwWZw7lFG5980QUkRuAoTsQBk4qKzv2a0jknJEqrJG3l7fLuROxkd3hRTiVd2B6beDQB3/h29s1eOa3mWcQ2jzTxhG850RRtaQSjbuD7hySe4rpb6+lupZZIvs8dreRRtFGUjZN5QBjIVOQ4yMAAAEfSuIs47EIYLa4KR3EFvu2oPtSrIcbDOwBkiJByg7ckiuv0y4svtItmZiscbrah4444pZ12gRKdxKsV5APXOM8ZoA1Uis2gtlvNT+aS3Kyywqi3SSIDiBivDkbSN3OVHPWuVvYrfUZLO3MV3KEguNl2zRIHjLuIlt9xDRMMDPUkjPer+o+HL+5uvtkIMMEFyzPB5koaRJsKygEDaUcsSTxtwM1BqNjcafLcJBJCHgaOG3GfOSaREVt0mUJjXbkgA/XmgDKtyllMouIWu4YESICZUkaScgKJJUA+Xa/Gevy81ens5rCzlukihl8+RxAodkjLzKNxihK8FOST0LA9TWdb3Li6Sa4YO0sZ+0MsUy2qlpcB4VEXL4IyTnB68V1uspZSQNp90PtlrdLClpdiRkjhkjVZJQZUAKMkhJY8fKMGgDlru5W20+O7sfLu0iSVXi8ht01yP3ckyknO7nG3GQBz0rl7zX9VbTPLgW3hdI5LSRmffJFEZCv7p0bKv5iqwHftVGTUb3SL+7SGf7fawrdSxOR5VusitlgC+BllbAzydoNV3EWrzIulo8C6ghtphdRSxQrLsEhKSqp3S4wRnjGD0oAux6bpviKCLTr/UxE0Ekhhu5GWORpyoLRskuMluTkMxAPPPFaOreBYbHTVuodSuGEFwjwzeerNE3leVLGmZCrIUUHGO/HIrm38PFLiygsxIwNxaRyXKKZYVuUeRpHwud5aOIgkkep4wa9JuNNv/ADN82L+3t4CwRFbdazOGWN4YwMShQX3ckKFz0IoA8Tghktr7S3ukRE85991butxBdFS5Sd4dqqtwkZVdo6kE8muv1S4srmOO0/0uK41C2a2iluRJD5u1A63CWiI21QMDIAHHboM/XEvNCtgvmS3kNtcobW4zGrSPL92Se13F44wW256ZHasy/uY7m8jmklmXU4ltozbRMs1vNMqgeVJHOVzCVYbthGOp45oA5mXQWuILiKOWSG8DeXcQwo8vn20A2yXO0ndtYAseAuTzjtNYzS6dewhLeK7toolFrJAvluxVQkm8DJJXC5IBGVIFTahHPp1/HfpLHHKVmthBAHWxmiKLmF2BJbMuRhSc7cjil07w0l0BevO9jcyM14mn7ZQY2fllhViG+zuzsdpGTzigDpYrew1Q2VzqMLSuzTx/Z7Bi5EiyFRK7KB+9CFcE9exPNZN4bnTdSaCEJBHDKV+0yQ/vJApGxLmRjiRBgA46fnXoHhnQo1tPtRBidBG1usEbpBNHCqobqfPKEuGBGd3HIrl9dupNSt72MIubCeXyjIoBeUSusZdiP3kT4yADnnpmgDC12GZlh1O5mjMMvk25VU8mOLDOyujKfnQjlR2DAdqwZo9QuYRZWV0IUiieQFY43e5aUm4QTTFjuhxJgAnjGOorLm12aGSKzZ2v5zh7izJLiF2ZnxbjpGoiIzuPB49a3rJt0azQCJd9oiW6Dey3LSuCillG2NlZ9rEnjB5A5ABiW1vcl5YGvrhUMCStHNJ5jSSq/wC/S0WJCUQOGxk9iK3IDGstu1tdogdGEsxjywAZ1S2d1B/eiRdx4yAeaWGzhtXuGubkiSRdqRQxk+VqbKD5P2gL9zcw4H3hyMjmq9petao0V7CMyNNvkLsBLJuMUqxIFyJV2KwbgFT6igB8VpBaagLm8u2LC3kdrqOfY80szEK6SoMvtUhSpAwEI6AV0DWGjTrDcTyQibAjhuBguJVRhBJMgIESEiVW5JJUEjnFZjWJjtbkyWy3P2jNxbzSs5SJAqo6xwHBCKx64weo4rL0+7t4dsMDRzW4NxZ3sm1dhDScMg/5ZiMhyX6Z/KgBbnSrzR7iFIo/NCyNHHL5zeWyuWIlTI5G/JKDJGOhFWNP1LU7GS5huBdMv2a5EUyFWtHvHb9zkueEHzjZ1O3d0IJypfGd3PM6NaqGtJYxAs5UrJP5flFkGeEdVyCeMt782dPvZL+c3V3bx2iSZdbfzwzSIkWFlWMcCRWZVTj5vqcUAZd9dmORJHsknS7mjcvEr27G6GVV4vMAEaDYcjgZHPJrttNvY9Re1hnkeyliBMm5TNaxFhtYsOpuGi4BPy/14q2vmjzDd3KTYaRY5JHQNGsjhJQ0b8eZG6bflySQWx1ro438qO8WM/6S2JERPkgcIu5jnBHdu/4YoA6XVrzT7SSzgslw32e+jZNqq4ifakKuzDaxMhd1LcfPgdqyHt47dLiJRHuht0kN0VKTDIA8iWJsbCzFuRwQferlnNbXqxS3BdJ00+5aVZZo2WQr5bLMN3BKwlFVRySuceiJJcESR3o+06ZcojR3LRbL2TZJ5SC3UDa4DKVJJ5YE0AJYG5m0uaPZbwxpPFNLMuQ+U/eQxLIeZHLlcKOQOenToJraw066iv7QXMsd7G/nJAWWW3dm+ckRjcULRucnjJ71Znsra801rSO1uFWy2SW0gfyZ7q4uXVVR0jyu2PzVU5O7KMB0rI06OWzR7hbe5ubvSmMlwkW5Y7pFyBmUg+bGizKSOpKnjigC4ssesssT3DG0M8l4Tc7Glgi8qeBYn3EHY8qo20/N+FU7fT9SNzBIlpGp+zvdpbWrukBjkLx/vC5JUBF3jHUsAOopdPdYpbO5tTC5vil9dRx4E0TiSRCLxZeBbbgcAdBjIzXcabb6nHAbq1dd1zMzyyNgQwyxASW7K7H5I2jO0A4U4oAoTboNOggnU2CzCMWt2VcfajPGS6TBQCpJ38t0A5qjZP8AZbNQJnuIy5NpcNIG8lg7faoSjnmNoI5MA/KQoJ6itrWJWvHa1VRdySlGcySAIm7ct9BAvRJmBVlx90KfUZ4u7K6Y0VtcXaLCLW4McKqE3EC5gjlYn+BxtXPblulAFHVPsRvtXcO1laSuDHETEYbiETQOQpBxBgI2NuAcepFZdlbvNDMLTUnnkj8ic2104VU2MxgRI8ZltfLYfdz86ljwasshaZPJjt7orA2I42D28VvKXfYS5xIcgkNyMng+sVj4e1DFvLukEV3PM14J2SI3FnEjzLHbvuyqJEAo29fLHc0AdhYaQYImu7u/kadY8wzxHcEtJJfs9wjCUDag3RZYdCx9CBaNpdxWLXOmuA1xM6FFZLh2e2HlwTqzcu5jgLKpO3LEMelZq6iq2FxYNE0tpZw3MCSw5N4yXDySrZurDMo+1kAPggKoJ4GRjtqMcaNHD50ypLOoeSYx+UiwRrHDEUbb5sczSAknGVIoA6qxmuotNjmjmQ/2hNK3myCQiO5nuHUwEc+UDsctn5lLFcDpXX2llqUskQWaZXUtKLVJxA04kwY1t3ZhsfZHkZwcY7mvJU1a1S1h0+4Mm23ladklLzCa4WTMRRcBY2IZixBOSSxwTXpuna1Zy3Udy13HNBFaebDNFC0v2e4jBiijkkUcMpDLg9NtAHokV5fXrRxRbLVUjS5UqzHc24uqOW6yOgy+f4mNZOqLEsfl3bGR9ZRmtWKCNI5GeVY1do/vkPG3X7qqCeCM1ZdRuNPis2kxDDLbzyRl0KmSYH5FCgdGxI3sDz1pdS1G3vobPIjDpGpEwbAQJkmONTj944dgDyB3oA4jXjcQ29o/2j7S0sBtyFBZhJChcrB/ekI2kEDgYz0rz611Ge3Zrl5hPcrOoht7l2lQxybhKjr03KSFPoVPcV1mqyLPq9syzRyzBDbWlo5ES2sTREMu6I8yFEJ3kZyeD0J4e5SINv2lWaYQJHCWLKiHLO8jgck8judw6mgC7qniC4h8treGbT7mTz4Lo25Qea7RecGYDlVVZGC46g8EnisLw9okur3dmkyyww6hO6RhpGZXhlEMcnlk8yyh/wCEcguRjirFlouqalqP2KO1uLieW5iSCGXzDnzQHjJVgN+5MHg/dxX6gfs9/s1XN9bRatrllHHb6Tsvn8+0LQpHOqvLBaqBmOTOG3dNzHkUAct8Ff2c9QltvPuYJraK1uzJ9nuYJMEFRvaJZVCTExBWGDty2Dk19dx6X9htYBp9qbOCwlezfY8Zd1WBEI8uMZt2OQxPIUsQSDkD6QSyg0zTjaW8tta2JsongEyxSTTXTJ/o53hSygIVB7KuCcZrzK+t7pdQtTDbIkS2lxNf3EaKqGOZVEiAjCOvm+Z0+fnsDQB5NqPhidWlbTdQN9LPMl1NI0aTmEWlsiy24Zt2WAfCMDy65610ug/Dy1gvI59VmcxX+jrBakqEeCdIVkVpfl4nLn5nPALEEg17RpfhKxk0ONrFXhuft0lzHMsAxHuMIjWTcczR7m+6M/eq4lpaxySLcGybzme1mM8gDQzPIry3MkQOYjmNtqjorAHBoA4KHwhp1sPscAIf7NFc3GppEWZCyDdbKyp+8yVIcjIXOTX0/wDCnwjpNvo8F09rNG0kojhRgJlVJFiaV7uF13Mm4v8AhjPetjws/hzVVs47+1tI7XUk+zRIkvlNcNDOWfysL+6Y7E+UnLInGa9j0i3ttNvHuNMUX2nRXTpepCsc4ibhnbYwy0AUcYHJ6HmgDqDo2i2CRC1hSCeOJ4pxGqR28kUzndLHtyplEKKQpOUBOeopml26QW9/e6ZGz6a00h097pAFgkO2S6lUjnymKDC+hzUbRXUju+nWyyWt1fPNErMI5I4Tl/tXluf3bkiVdp42qO9dRpCxyW1tBDAs8v2i7ZoQxgiaGbcrGQfd3LGmQDjAA55oArWmk6dLDZmBJVli2z6i8bFI1BUEbGByEJYAAEknoDXLeINGszDNdSqsb2ty0VzbM8sJukbdJaNCwH72TzH+YHkkY7DPo8tmNMtVjgGFvY3W2juH8oCVmDW6SMMZQSfN143dc18zeP8AxpPY20+kiMXEiQXN47/aN8P2l2l8mRZAdyyLcBsH7qqAMegB5n8UbDXdHuA66lbSyRtGXxIIJrJbghjCkTNyIxtwD94ivCNc8QXqtepeXMAtYoG2XWoWu5JbuVAFuLUqP3BADBiw6sai8SeNfEXim7t5pIy0kFw7yxXCH7PeCOMESys4H7wYyCMqRtNeeaxqv9mRGz1TdqFrqcv225uJCZLeNI0D+UjuP3SZlXK8Fidoz2AK7eKkt7FtPt7PN0rPNsiZZY5h5kcqzG5JDRSGNv3fGCRwcYNeGeMbye5tbiOCMtdCd4vPuAoe3inA+XbniZWfJbv94+leoeHdItbqfUI5VliF/IJ0t5YcuUthmCO0lZwVVwwXYQCNoAGa77w18BfHXxMitNN0awTSdPurqZYr+SMIfs4cMWkZh8zkkqMEnAGeRQB+fGm/Arxn4t8RJpFvF9sTUbjalwsDSEPCiyImY2/efPuO7BBziv0s/Zx/4J4+LvFE9le+J9Nn0u2R5GjuINLeSRjEypIBBs4aRE+Vx8qljuIJr9Df2bP2Lb34d3kOr31vd+INQk4e3kWV44FT5Wa3kCbY3wowcjORX7EfDjTbvTYrHTX8PppUMYWRJ7gEyRxDgwl2XEjEgkEf89COoNAHz98A/wBjTRPAtnYmxsLWFfLiZpLmwjimQJ8y+UxG6ORjnLE9c5r7ag8JeHfDFhKbgxJHEzyzWsBQGTcAxfzANwTaPm7Z71U8ZeNx4R02S4hmjkYQ7WjLqiSLH8yxEnG05ZRx3HrkV+WPxa+NHjo31xNFcXVjDcXUs0lvC88trHav8gjYpklMDPHGSRQB9n/Fv43aZp1sdN0JYoiqSbRY3A8wxfdRwy8eZu3AgnPy9q/O/wAZ+OdS1aOa+uY7kslwkchmMZjdSxZIIAclblupYYHJryNfFGt3V+WW5uLuSRDI1xGGeKQOzyeQd33MYxgf3a8n8efEiz0e3UazIURbvdHs3k3N2xlMKTc/KqnCZ65GOmKAKfxF+LMsFrcGPTv7Phtml8+bzJN8sUbbrgMnJkYRsAD7Zxg1+KX7X/7UN3Lpt7plo8E9rEby3jtw5QTQkMsMk6qQfNAwNwznbivTP2ov2g00z7TfRXf2i/uCfMtVvAtra2sYdfsskcTYZmU8A/OCue+K/Bz4sePb7xRqdzeG7kCXMzE2xkO4Rh9yBGJwVwwHqRgnrwAebeINQuNbv5bmSQPcyuJJiCDFEvJKBe5C7QO/HqcVlSWnk70BjmlmjDIdxeQKQSw2A8YAbn+VVom+1TLIjCKaKR8qGwr7hwHJxz0/zxV5W/dTZETMxIEq5MqYG1lUdk4PTANAC29w8camOR4Sp2KInC4wT8xGQTg7uOpzXqngDwpqnjLUbeysA7hWIJ8nfIZT8x3c/Lnk59+9edaXpDaheWtvbxxPLMQQckohDclsnCjHXJ6mv1h/ZI+GT22r6eq2X9oXupzW0eyKOMR/Z3KpI8UgyWcFjuP4dqAPcv2bv+CfeufEq20+wguGS71gRrJOLUPJaxMBlldGyWww4PQmv021D/gh5ANDjlvNfktpTbCRpZLTDTSJH8snmYwgMn8PoK/bb9h79nXTfBfg2x8Q6jpkdvciKCSNpI1DiNQN+CV5+XHPcjjNejftW/tD+DPhl4X1I3t/YwwLY3FvFC8kYmVkXO+I5yzgAjjk54zzQB/Gh8b/ANh2L4F393ZrrVxqMkXmpH5lskFuZXbJ2Pu3H5gBuPXdkda+RrnwD43mtZIINGS+tLd33x2iC4mSQ7i0kUY5cbcZPsc16n+2x+0z8RPip8R9SbRb+6tNEt7mf7Fw6obSKT5S396QIOe+D16183eDP2r/ABB4KI0vV9CW/RQ8c2oiV47vyyuFbnHzZbrzwPbFAHjPizS7+z1a8a+hubadLpIfsU1uYvMt0wGZGRdqbSMHpgjn0r2DwA8a6dPd7i0QjkSdLl1YlFDAQpHxhj8vzDsM5rz3xt8Y7bxTd3d/Hp89uZnkAWQq0RSQgyOSV3Kx9vqa1Ph9rcd1IYbtlW3MMgWNjtiMMigli+fmYAcHknI/EAt3NqL6fzJp4w6TO628Cbfs2GzbeZhumzP1r3v4VeCDq2vaVfWsaO/mwSSWRLSfZ/KfiYRHgpIRyB6968VU2h1qNLKElA/kASRF1ZGJBUOv+twvIP8ACc5r9Cf2Z/ClrYazot0iyX0z3FujeZ9yNHnDNG443qFY4AznpxQB+mPw/wDCfiiHQtOsZtG/tK3TSpJ3hjVwgM20RrLGjDKjcMjDHniue8VfBO81F4rnVVeymhCzpG3PlfNhUhRVAWDbtHQEAV+zPwL+F2iz+DY9XiRrO6mETyzNCHxGI90kbLKMLbngY618uftc6tomjaaf7H0q2uZVMkU91G6RvbqmUTygkeZN0ucZzkj06AH4ofHP4mab8P8ARri30i8ht762kNkIIUkXFzFncpGMknAJJ4yeK/Ka++OGu33ime416S4mWGeRopkuXjhjgb5lUp1cbtwBGfxr7N+PfhybW7i5uIJnkWee4mK3MbLGJXdmKGVVBaQBj8xHB/AV+bnjLQodMvHdrZl8orsiLTMCASJJPNcAF88/N2IwKAP3y/YJ/aY0zWVTQ7+7Tcs0NtHa3UkjzuFA/eNIw+fKg4ycAe9fuVBZpcWkMmllLYsftfmxOCyCWIMheSSQM43clR8vpX8RPwM+IV74D8U6fqdoXieK8t2WBXILZYBmDNhVYpkgE4Pb2/rD/Za+MujfFPwSltbXt1FqFnBEbtpJVZxIIR+6VTz5e7t7enQA+p9VnFvYXtxCEnjMNpFmFiYJLkMVllijb5o2Rtx6AZJ9a+XfHmhf2zaXsssl1cTAMyWsieXdM4/dvLMrjgEH5TwCDXs0KXcyPaXFtzeTyedPGDsktAdy7DIQBcFzzsBPpWJrelatqE4wYF053KRTOrBhJaMCqXEwGTkKM54BoA/LPXoo9C1uXSr2B9Jt3nFxCjq7qWlZGiLMABuUbucnrjvXlevLqOl38z2V0kouJEuXLxLITbyz8HzS3ygxljxnHFfd3x++Ft9r2m2mviGNWjt7iO5MILw2LIxeB5QvzLIzLjIzwRnivgafR9W1RJ4L92E1ubqCS2Ro7cRW1ugSJj5bZY5IOB3PHNAGromo3lgIzKEjBukFk7fOFiFwS0bKclFlztL9ccnAre1/UNupvIsRtJ4EVo5N++y2eWHSNShIeXzjjByccmuI05dS0KWVp5Yr5ESExC6USBrmNgIrZix/d7ic5bGMd+K13nhlvopL2UuMLeXVso2bTICZY1wSAqvxzz8ue9AHY21/peo6VPYajbpbTmFRPNJAGmnmkkCloiVOE3EkBeQOTgV81eN/ghpjXQ1vShL9olmkIlQxA3MeVMsixxEbkDuAAeeeK92KgMkyJPENqvDOBFM0MJYxLG7NjcSpBwTuNZ8+qi3jGnNi8NpOqIjD5lgEkryMoBxudmGRu3ADkUAfDPi3SNU0OYEQ/b4rO3W0kEwKR/b5ZAFURE/K8SnLMc9OvSuNN3brBK5CTzhXjnzBKz25VFa5a2Jb5HYntlR26V96X/h608WTlr3SYt6xN5NlAcXJySzXTMSFYAHIJ5z7V4B46+DNxZm9vbOKWBI7S4NqtsTLFLJCPISG4YDqULnA/uck5oA+bdZ0yyTTre4RS8kcW1JpWibzJbx/9XK4bcUMZG04968dv0FgdRaSMoIVS3toRI8M0cznIO48SJjkE9fxxXqurW91DKrzW7/vmtkSJvLhKy2cfkF1kLYRPkzsA6dK8p8Uag81oZ7xYlKzPHcIgJMkiMMPGw5aHv656UAYdxfTtbLAkwiuCymUyqFlIcgLcGID5lYYIPoeOK7DSWnsoFSO6F1BLLFboHjWIQkoPNlT+8Dntz/TghLbxXrzFzd3SiOVI5kZ459oAgG9f9W0cR4B4wOea7Gx1m3naOIS2uEk81WTGFkeUpEo7Z3Kce3NAHezaWZLITLcQSRWOnPHHG8QMks0k4kxLIw6q5ZWHYfWuD1LRDI89wyxWrzho3PlNhHeH5WCHjyuTkZyScjrXoKvFeoHRWeK3g3XEkB/dC581YrjcucGURsu08g8jk1lymadp7eJrgxHylltjEjySOsjETq7DPlGIKSffFAHjd5pUcFnD9s80WjxukBTfunYn5JmTBMcRHIHAxx2rE1KW3trGC0DbkEkLu6BoTNhNp2y8MoLj5wed2R3r1a9sbeeBNMjLQ38kc1zJMTiGN7ZS8UHfapjP0/SvNpmRvtX2qMbyDcKQFaPy5P3MqIMfJhh5qkj+MUAcbp0SXLSMiOwiYFEQIgCqcMJSe4PJGc4OcCumhlb7RA93apsuflkaM+XPFbltq7AjYWQuOvAx04NYhuLKHyltpo0WSOMEPkBAHO6WcqMEhmO/wBjt61oWYt7SSfzXa8HlwyrdwtuRJoGP7kq/wDrF5O0cbeOpFAFy/t4ZPNmhVopDmGS3kRVZvKgAM0cijIQ7QcdBVGGKILFeOGmXDyQ/MAG2ZHkqAcltpyB1IGa7azvLeTTtPmudLLxXMssm1yWmeOIb/PeQj5GkDBNhOPl9Kp6toRgRrgRERxsJIUyqS+bGhxKgjJ2YixuzjJP40AYS3KST26QRMsSW5csjRgLC5DBEZj+8ZchR3IGa6CS3gKO1tGZ5JPJmmWJmUQyGQpLbSO3Cy4yWOcMRx1rg5VeKWW4i/fx/KqorEFrjd8iKvGRjrgYGa7K1NxFbPaySAGaOOS9Fvzcobl/KjiY9MqQCepByT0oA7Ca0j0vToLqS3837baQvPIbdfMt7oxLIy88oxJbA9vrXMTywTJDcFWnmhjaWNlkwZHnIkWydB1cZ3Y7Ae1dx/a9tqemSeG9QQ2V7ZG033YdDiK2VDy5O0sxXG49M7TzXNajYQPqsV+0LGISPcW7wsuJ2ZT5cSwxnHnkHIOABgjtigCnHp0+pxrdXkbt5c8AS5gZljF5dL5ha5BAIh3EjpgE56Clls57eVLjfP5dzLJa3cJBKxiMyCMmfpNGYowA38ePc1rwRak1vYxohMDT2k07SZjkmt5Cz7DF0aVG4A6nHHFN1iaWRmVpRPbR6egVdwi3OvnG3hMIwwkUzKjPj+HOaAKNlfy2s8sV19khKQS2vmRyRq8l1EAIJJJBwipMJHHIzvwKv2N5a3V1JPOyKbArcWsihtguJS6orsOCHRHYE8HIOTmuQlspoZhC8a3ERw7gnLlUjBYEg8ldwGc/MRxW9a/ZLFvKltbidTGpZnZVjS4t4po7VTGOXjAZCOy9+hoA9Gu7mWC2jtyLdZr29NtbRFmViybRI4djggStjaP4gVxxVaO41C2Ty2kiEjyYMqpuO8ttLgnoGwwHsfSuAtr+7nnD3geSRLllfGWW0jd4ZUmt2H3ZdyM5PXJ6VeGpXRKbGnWNAt3IrqXi3rKfJhyOShQj5hxQB36TxXFm1y9v5aQHy4bWSTcshdhHK5Kn5HJ5U9Bye9Y93ZQuLyOSUQeZJOoMMf7mO6sXzbNbuTwpQFenP1qJbox6eHMv7/fEZRAN0cUkpykC7sZRQ3JI421dM20XlqJMyRvEFKxrh55FVziUg75GkZ87fr0xQBz91a3FrM8ilblpLq3vHaBVc2jmLeYxHjBjeV8P6Yrmb3TraNYbzmQebOLry0YRWTqoj8vyyMjMgxz0x+Xqkc2nWNx5ot/PlEYtryaSTaGWQfLIsbjkq2QGP3iM+tYevwbrWctE0EN0uJCkSzSON/7suUbCuVwcdTnnnmgDyK4txPcFvKhM5Q/ugG+zmONysOV58tlRV3gdW5HtNLNtYQhCY50jWVljZRA4OSqqRz86sF6kgZrqIre1t1u7UTCYWw8zeI9jQvKcOC38W1VyVycZxVee3IuBMlmbhp4I7hDIZIUllMhLOFYY3qxYAdx7UAY8F3E4l86NxHDbyOpClPPklGyFC6/wDIGPVahS7knZVuJ4UFkEEIRWZ3EgVzG7McptPynBwOwxT7i0uZYSrpLbxzNF5agkIHEhaRU4w6rjGTz8uDzT5LWW6to1ghRTCvnF2KQzTwqxXJiz8zHbkA8nJ9aAOu0PX5UlSw8oywXMyu7yMGSJlZVMUL4xwPNKk4xnHNe3aTrEm2G2nhuTpolaK0RZ1+0wtESIS7g/LHkjIP3sZHUZ8B0myukbdIkc9nJZtNBEzrE8MmPmKkjlgx5B/u56EV2+kaheyRW9lHbRM8UiNcAq2+SJSqo3n7sFcYJGeM+vNAHv+iTiVbVbydJPs9xNKiyxoYjHG5Rm87IZZAoGR7+legwxOUK2kBhW81BmiLSqYbhFiOA6SkFYY2YkBQAWPOa8hsboLeSS3AgIs7IyCGIgxOpRWyqqfmfcctjPWvS9Mgh1r7NI0TSxpFDIhe5eJAZGKiEFGwGUqPm6cDNAHrvg+Jri9tLOSCVZbZ3iaJ/3EEBjiyJorkn94hkUc55J4619c/D3QopLUzXdvM/2iOXz1LwyWswdikc8azndC8KqpY9SHx9Pjvw3rFkzxw3qXTTWciwJDDJ87xRrv8yc4zIFblsNg8+uK9fm+IEeleHZIy2J9UvTbx3Fk0qCBXRlCDbKd24JFvJxtOTQB0/jfW9KS9h04W8bfZpTG8xZctMhY+Usbn5odnP16180/EWwnurMXVjF5X2jzJI4HxI9sIzgPCkR3LkAsCSV+fOO1ddDqdzrN/N9pQ+WUEUkkrCebPOJrWNvmHzL87Nxjgcc1W1jQRDas41CaYoqukaqY2MczkbUkHGMnheoHccUAfWv7Efig6DqGn395rMtu0EQ8qxmR0lZwxVo0lKhSpGeQe/TqK/rt/Zv8U6R4x0HRbm2jWSdLC2QRNIxR1UB3cE8E7gR+HtX8PnwYutX0LxNaR3d40VpDeMkNtLIG3xu25ShHMgG4Zx0xX9d37FXjazPhDTLNzcSTrp9pbRkNs8hXVGYqVXLBmPHfnPegD9QfER06C2haKaNbqRiiogysUYG8q65zt/pXI3uoQQ2DMGgmdQ5ijYbQCv3gu4cgnFPewa6t08tNqsXcSfM0gBVcku5+fknI71UGjRzwyRnz2lQ+UQFxC8bcM6k/cfJ6+tAH5oftf8Ah7R/GvhbXJDaFLu3tp/kjIDGZo2AnJIG4c4wOPWv5o9X8Izab4omsbl/sitcNJAUwW/dTESocHbDuAGSf/1/1yfH3wal94Z1WCSNbe6jimaylhjKyGGNGZBMCPn3HHX61/LJ8eU07TfHWsyXDSwLJem3uILdQoG3KSqhJ/du7Ak8YBGOewB826mNXvLm5gHmyrbXM4ju5SskiW0ZwRKv/LRC23bjjggH1i02yktIX+1ytAv2pZlktoY0VZXOBAEkB+VicgDI+b1zWzqmr209vdXtuWtoYnFoxliESzQiMpHGJ1+aVxgZOOSOfSpbSWzewsre6E05EoknRWVyDCu+BVccIGHXv+VAEMUVw9yZNYnl0+3iQJDJ5JlImLl0jkAHzhwq4A45966PxJZ22t6XC8F8bO/tbZLqBJYovJuW8wJGm4D5QM5K9SByKiSV7ld0zST6e22WSCNHF5bqSyeRGcYdUADE9RznisOzuJrgTWNusUlrFOBDFeIxby2c+dI8x9Rjd2A5HHQA5+10C8kjurW1S1vLuVgt4phVI1AcGeRZCcZbqGzgEe+a8o8aaJe6Pqsv2qzZoNvkecyhjh1yg2kZZc8Z6Z+te6Qareadq01ssStaxW807ixhAiBccwy3B5KBQSCeuK57X7e61iefUNShS4UWhvLeWedkhCMmyKHy+pdVwQOpHOaAPjrxRoyPDPDN5lm2/wA+JdnmCWVBlG81PmjXB+6OteT+K7S+tp0SF1jRrVBFLy8btIVLABvQA4yeo5r7IGjWl/LJMJ7eW2gicRrMjbGmZCEEu7JeLk4I6bfz8u1Dwys0sVvNZm43CQyRCPNtHHvIQxuw+U9gM+n4gHyFfaXt+zTujwtdq9s2xkbdMHC+e6D/AFY5BB9Dx61xd1pj2pa3MccrmQqPKBODnlpGHDZz0z3r6d1/wnepqqw6dBG0RbAt2iPmBCwTfET1bB9ucVlXPw/uYljS+gFvblwJ7s7d0E6kNFEiLx5jAjOT3oA+Y1lNoDcw/uX88QhmWSORJUPEke7kNyc/qa9F0HxTfOt9c+Rcz3ls0d39pEzuzhSFeMIRkgD88mrfjXwrDpbpKb03ZmmeGFGhCrHnaDctIo+SQlgMc965TToma/S0XzIrWGMy3N3Ckm4AKSwjcDEnzgHngjnpnAB9s/CD4oxJf6aL+drVLZ4bg3EUoQzyysG3OrEZ2sAMexr9/f2a/iva6nptpBp4hne2kiJ3q4djPHATAJgMElyPvcDOO9fy1+E9ctbPW7RywmjZ32S7AxiVf9UzxDgfNjPp+Nfr5+yl8bbTw1qsGmXuq2Nml7dwQxNAGndRPJEjPOjBfKAkGC7FlA6HFAH9GehxWlzp8V/AqG9MouWtkQzDy5uEgdCP3Sk5wRwa6e204XCtJLZTSXLPsVjvdLIjfiYoDwB5b53cHA9q4v4LeLbPxHpyxbYCbW5jtVuYyjNO6JvthmM/vFkONmOh+te5ahIbG8upBAI7UxXEN1bwk/bdyxK7tFu4ztZ/xx3oA4mKzsrabz7W4Wd5ZWWaOYHjbL85lVQFWEDnb6U2002we7N7JIrMHuBeWm9Ywzkf6M6kEeUzdh2p8mq2cdm8bwMsuMRTzPtcpEGRThRmOUIcybuecY9chl3XFtLG0tzbSwyTXPCh7WZMnzwVP7yI4AQ84z2oAvpa6ZavPeQuIZUWOOS2uJgYJMy+XsmZSfnCdj6fSucuY7W5Fze2wEO54Q8KzLJKTDAzGNVDYWMjpgbmJqG5u4dQknhgMVoXkluT54fak8owjxn+ACcY781wHipLq3uLaz+0CJdStLMXptk2vF9mmKLcA5/ds6np1I+tAEev6rFbWsiSy3RitZpLu3jkwzFojMUQ7Tl1LOrHPrjtXiGs6nY3iNeJOwTUluglvEBL5EjRucw5/wBXEZ42cjA6YrovFPiCynFnY2bNcXUoKvBIG8w2McvkzKXlwPMLfdPOc8VnaZ4Uhms7e51D5HtZojaJaiNXtp5VkZpZixxcgLcQkp1G/wDMA5LT1ZxaXNx81u7m2glt0WEmZIjKySPu5Ct949s10en6hNfaffeedskJmWKGJxsVB/o2y22nLrs55+bP5VVubSxsEtxd3ZWaL7c7q0QW3leRwr+WFOVgki+6ep7VAt5PpH2mS3VMXbwz6dZGIvOokutsjLj/AJZgnLHgAZPSgDUjtpbGazmvAI9MRWilRCWZ4poPPigAXkzs+cN3PArutO1FNNaHFyGdfKktUdSVQXcwjlU7x90R5xXmM99GkDWkslxGq3P2tEgbzhDJZJ5kUJLZxsl+X6HNR3GpzTW20XLNxHbwrNEIVKC4GxsIA3Hf0oA7/XdWhvZJkt7gJc7SXnW4dUiaKQyPLHDkb28zgDuvOcdfL9f1NFWGG1AWIO8cdwkhDu0jYULjg4iBzxxWc+r3J8q3NoGlt7edtv3zceRHsVZJUPysYfnI/GsP+1IHv4njyYlLLKsuEiAm/wBZcouPkKkjI7Y+tAG6A9ztuI5I3kSOZzAE+YzO+yEOrcCPqdv905qtdakBawokEcbhwiRx5aV5CxQyM4GRyR1PauSm1dI5zEl7EYLeO1co8rKLmV5GdQpXmRDEdmW7DNTy6zepGBZQwR3VtBNJKs64iLg/aIzGXALfueTQBdS7guLhEuoQXScQuhj3Iqsu5ZmkxkPtxge9SXXhfU9Wv4J9A0vUCwVliFuTcRFrdyGLIgw00ife7cV0vwp0y+8YavbCWxhjtDPm6dZDmRZ49qsoYcqh+6e49K/ZT9n74J+F7LTbKZLG1kkW4icuFWV1XkrIwYH5m7j+fcA+GvhD8O9S8KS6XrWu6S4hKpPGFtZIXlMg+0CInZ8rAnB5GM9a9g+L37Yfh34R6PLqmm2Nx4i1SOAxppaMyiGD7PguBIMb45h8zZ4HOO1fqfrfw2tNV0B9Igs7QllWOOdYoU8uFnIcPhchxHgBh/ewK+OvHH7Bnw/8ayPD4r1TybWNsy2UBjg/df8APMuuWKE/e55zzQB/I7+3D+3F8bf2g9TudKa5vNI0uzS6jj0m1uZvIKkRSW+54G+a4CSx455kJ7Cvy+034EfFTxrcX2qPoOszvtikLS2126mIqSxUOn3zxg9Djqa/vTX/AIJ4/so+AILuZ/DmnXlzdSwOy6kkc/meS3nNLEShMRZYcbec9PauN+Ivwa+G7abDZeEPCNtZxBI0hS1tLeG3nXbgPcCFN8kcefuD5QR1NAH+fX4++FvjPwtN9nv9Gu7WQrI8rrv3HBHKlR8rJnBx3J4pngz4R6r4ju7aIQ30VzeBDC3ltIp3tsVblsYLFiBgdzjvX9cnjP8A4Jlap8Wtdd49Nm0exluzNBMoVIngmcjCxtkgPjr1GecV9I/Bv/glb4Z8AS2Lajp+nXw066jkjuJ4o5Js+ZGS8cbjbuxByCdoLEjrQB+N37E37BFzoFtoPinV7Fo9U1CQXVvLPaAwQwk7Q8Idcm6Yj5ew7V+93w/+F02m6YmmWdsHuLKB45ZWB6Pv8yKYNwhywwP9kV9Sad8ELDR2mW3sY7aG2hhtbUw7Q0cVsB5P2dF+VZQw5xycV2Y0FrES7VtotO8yKG4mQCO4M+3c7zADJPPQ+p/EA8C8M/D+206MNOVlktWDSuyRx7HZMMBK7cncMf15ryz49/Gmw8DaDqNlGbOKe203FhG8sQ330Q3mGT5uT5YyT0zXu/xE1HT/AA9pd+kd7akPDK7kuqkPgtCWO75SRgj16da/FL4weJ7fx74ivdNudRaPTonKTsm2YtOxY5MkjcRkc4GTg4xQB+Qv7Znx18UfFnUtRW2EyTQTzWyrHIXQKHMSrCqt82CSSR1AHpX5w+GPgP4n1vUkuryKe3EgeV3uIn8hRKduZ2K527QDn0b1r+h//hl/wHPbQ3l9ZRXV4JZbye+81I1KyyKUgCMceYFAPqcFRUuveG/BXh/TVjTS7Aw5isvthghjmnIBQho8HPIAJHQDI5oA/Eg/CJtBjYK/mw2ZQSouUhmkA+c8jMkOMnA45PWuj8IfCiy1u8EzWyTAiS5dWh2RtbxYWOLDj5QeSB78V+gWqeCU127uIn06NQiPFatbxgK6b8KRJjBO1uQPTmu68N/CbStMtlKwAXkqxpFJcZQEgBnCRqOSCpxjqD+YB8iWnwgnTT/L07SljhLRqpitcRuj5Pl7SMvgnr6Vfj/ZJvdUvf31klxFd26+SqQZW3MgDSNGpHyyBmwScHj0r9FNMsJNMhtrMWls0Yt2uJJdiSqsw+WMDIyhCckdQR610em3VvpVyLtmFwt7HJ5iIzHy1CeW0jIeYHODtGOfxoA/PvRf2NdDW4ls9Z08RrbPE6uIRJhghJQKow6vjnHQnBNd1pf7J3hCG5SKCy8pljFxJFJbKF3L88URUDMKYAOc9K+6tObTlkuZ47e9+a2iEE8hIbynYlg0I5MoPGD0GDRLAIYp7sSSRyGNRNcuBmKBjgQzYXhjx83b8KAPkG4+BPhzSZxdQ6TavPPGYopZUjEKSKF3R/IAxi4647/jRF8I9DAilvbC2JuRKx+wxq8O1iEzEGGVkU8lc896+oNQubCOCO8e6sTdXMotI4ZnWSJwoCsFTgJJgk++fSs7T7G2sTORFG1tdsGgUSbvJuZCV+VGOIULHtxk0AfNFx8PvDtzfKg00vo0NqbQnygksLJIwc+Vt6FiD9a7rSvgt4Nh02W4ayjgg+yvaxFYUYu0zfu7q4ULmOVS5C9uldreSwLJdW1kPOmaUx3YKBzC1tyxQAcKf4h/sg9agkvLqVS1tqTr5MawTC1CrKbd1LKRC5IKqwwc/wCNAHiviX4JeGAtpaQ2Ns4tgJN8WwuyuwLzMV6Agc57nHvXPP8As/8AgvVbO+tLSFrSd3drV7ljuW5iXLB0zlEJGQew5r27Vry1tHjmYtLcXEYRgkZ3yRwj5wQjYJyM5HGT0qPULu1uhDcWsnkI9mWwI2ef7SCMO6KxPPI6dOaAPlb/AIZ8vrEJPb3rQNH5roPMdlY4McajbgjL4257kEYrEMPxF8K29zHp+q6xFc2zNN54u7iCbylyfJUI2dvyjA7ivtiyuhskj1ON18zyBbSxjabhJFBi3K/3VMuB688Zqhqei6drM8dlJcWj37BfOVFKNPBbyCWNkLYDSAjawzkgE4wKAPlbQ/2tvj/8O7oX1vreoSTiIRJ50txIkqhgcEh8b1YKuGA6/jX034D/AOCwHxU8Gult4m+0XsbgvOu6W2lzG6MUD9gQPvdBnJzXF+JfBOhahLETpxCQDbND5ICAxnbcyh8YLF8PtB6CvCPGPwm8O6rcNOumiSOKO5W4e2hDyFV/eFkCj5SzKG77NuD1oA/bL4c/8FqfC2oQ20usQNpjsLNbl7u5H2WPdzcDzs8tsHU9xxX2l4K/4Kv/AAW8QjFzqunW+WR/KF9D88MqlVmG5sFvQeo+lfyIan8CdQvLIWujxXE0c+6aeGAbnm+YCzRG4VWKnBB7nB618zeIfh18RfC8kkMjalZi1O24KmaNURN2xCyniUDbtx0BycmgD/QQ8N/8FA/gR4hgEcHizRpdt5skhkubZZmkIGI3YNwwzXsunftH/BjWZQ9r4m8PTEC0mhjOoW0cjDG2VWRnzhS3zbuuOO2f80t/E/xV0Au9rq+p2wZyYyk1yRPKw2iQ4P8ArCuR7da6XQv2l/jd4djkjh8QamJbkJkSzzSFVlP2cmBxITFsVifcA55oA/0zdN+LPwu1GyIi1rSZNsm9FhvLRVIiBBEkwchiUJI54IFeEfHX46/D3S9C8qO8sSVt5obeeCaGWYSGNtvnQBslAxHzDjGSPWv4Q/hz+2d8d9M8vTk8R38yXEe9PtEsxtioBDDl8iXBwrE43NmvsbQ/j5488WWcFvqmuNLLJYDyTdNKzCd8/aIJFaQ5+QnBPQHPFAH6VeN/jcuo+Jda1LTLeGxswrxQM5CpGiyMCx+bEnI35I4HWvEo/iN4lVLl5DA9jdqyO6urSJ55Qbbd/wCJW3y7uuA2a+Zbbxl/bT6fYytbXM0cGbhLeUtCb5JF8yC7QnAjdAQMHLbsdTXTaLrXk3c9t5S6osLSvaxjENuby5uEWCCTd9xUjJY9cKuaAPqe18eSQ2Gnw2lrFK0dvHIZGYbQlrczkRxxuT/y7yFpnHbINdtZeItMvFg0x1tpIr9or24tJMOun2cl5GoxLzmMMSSvGduMYr5ZvLy2ubcPZyy6fqVlpxklT5HjM9y7RSxxx5OERDuPqB9Kwrnx7Lp89zpFqWMdzbCezurfbJuu5gGBuJFyyx7lG2Ps2KAPr261nwfHElrCkSSWl6UZlhjV5nuSIzM6EcRODtC9s56VlWWl+G7u5u55v7PjuWP2XyPLH2W7hU4/eKB8srbgp9c1832/iWZbyCPX/La1ldryCVU8vYBGP3EsqfNMEYBgSOK77StTnne8kkuBb2qzkwTxmMLiQCaKPy2ycMgwD68UAemyeCtHvRHbwXEFvatFdxXUBgXzDDHJ5X+iuPmaIK3yN3I4q/bfDfRpILO1F5Bc4kjbasaxGO6hQxrEpY4yE+Z88MwDGvP9L8WSNfSXMHkNHHLcG7lvJjEHRV3mO3Gd8MIKg8DGeRVa/wDGU1tZ3l5FqAt2SO4QJHtkZo432RzRIB+8kaQqu77xH50Aen+KPhdNPbKZ47S8dYlMNtJGUi+0vGzzSM6ABmEAII554FeD33wPntZ2mghYwRuGd7UFtkocOGSJ1O4In06V32jfGXUJEmS/kdhPNHHAr+ZOILeDCXMkYP8Ay1WQqSOhXP0rvV+Lkc8UszNZ+SW8hLhIwn74KEiQnbh0dwoPGe1AHhWp/CfSBJceRJJCxiiZrpVYyw3cqBpYwScfc6Dpk4461zp0298OalGluw/s+ycJcPA7lQ7Bdnm7chRzlyexNfTEfirS9WZEktrHZeFmunBQJuSIr5qIQPMx1J4wCePWlNb+GdQ8yN57WM3c4j8y1TcikZSYXAGQV2gYY5HPvQB8t6nr/iA6jNYQs226uWjtzFP5lpJbIgYTKMbkYEnkfhVBp/EqLJHqX2hy80Kx38TOIkaJ0EUbKp/fjKjcCDwa+u3+E/hC1Lywb2uJbmLyZppIy6XBVXRIkBPlQtx1xnNcdrPgiO0kJ8xWtY1SQ2rThj9slndQFVRkABDjFAHjvh+Sy1eNNP8AEGhxpDKZIFuNiR+cybjKZMgNkqF4681na18DPhz4idL+1mNhIoiiuXCh7NJCMGEoB+7BOASfWvYL3wS2lw2jyq9xDFM9/L5CkzHzF3wxuDzngDA/U1rRwX91aFEsGs7V0VpnuLdbeS+guHDtJtb+JMcY5PWgD5P1n9mPT9QvnubdoEhKKkbJPassqpkCUFzkZHb2or6wtbrTxBHG9/Y2YhBhjgntVeRY4yQCxGepzRQB/OldaRO5E72rNL5ClPIfyI5GQbsQoAd5AIwGAznjINZ0Ueqxecl440mzlkbKErHczhk2gF2kyBjPGAD2HFeoND5tokUcBFydxNwzxpbxPJlJFi+flMg/N+QrjLvQ7h7qaS7KvDI0c7tcSh7ZhH8u2Ms29MbTjHP1zQBxl7bApe+Q+yTfCIraY+aZ7YLtYl+hYY49MgVi+VawgWtzZrHLI6yrOkrfakQkfI8YJ3Dt05HTIr0dNOt4TuniW4lllIjgWVElS0bOPKUuGEakjkgccH0rLutCmnupFT5CEVkkZFaWVIiWAhJPPyjBI447dKAIbHwwmo/vYoxHAMNLOkmJRAEzKPLDfK+CevJzg81R1zwSNPCSactw9unk3Nuyx4WSLq3nb8F25PPBro9CvXtvNt49PuLmRXiklGwMohjfEud+RnOAcAYycmu6MsPiDULbS7UxW15APKuLSeeKCCS2chlgleVJAkoU4DLjkdaAO0+AOiXXiHXYJ4NOhaGO7tonScD9y6xhfNMRTcqGTaCxGO5wOa/oC/Zq8C3kFq9iNPWC3MJubkh7OWxWWAgKHlJZthI4MQIJYbs1+e37KXw20czLqV1D9nk037MtskgF/BCGkWYOGjXLjIIYYYnAwCOK/dbwL4f8PaV4fvtUiJuLwWizzzWtrNHIQgDCOGzks/mjw2SCAWxwKAPmj9ofV9K0e0hheYx300aW8FuqGCMLCA/CoxyZQCudwGPqcfi58dPibd20moWd3ZCa4uEmaWKR/s8sMSZNsI/KOJCqYA3nknqetfpd+0/4xheeeTTvKu7Uuy3N6kcbXEU4IDP5dzaKbSFI8iSIhSSMgAYr8Pvjt4mTUmuLiKcSQR3jky20Ss4SLKbZlgXIbcPl2goe5oA+RPGXiJtT1VoxE8dtlXlZSJAkr8sCjHrx/Dmv2P8A+CRH7G158aviRpetanp07aPZ3tteNdSW8iwOiy+YYllnjKhsqMYA4I2kmvyc+FHw/wBa+JXjeDTdPtUvEvNQtxOlypLtHNOqhAsTZE2Dg4Bx39/9C/8A4JT/ALIll8Evhho1xJpiW1/qWn2l1LFL5jJGzxIWICg4c5BXnjPNAH6zfCjwTYeDfDWm6PZQpEtjZ20IRFCg+TGqDcNx52qMjp0OATXsUYKj7yrvOVA9+nXpVG0t1gUbECBQoCg8sNq/ez345z/9etE7fkJXg5yc4x324Hv/AD9qAEUgghiWO4noSRnB6jr1/WlfDY2579e/Tocf5xTW2ozFM4IB5xz64PT/APVUZkGSFyEYY3YI2nnPXv8AgaACSQqm0AdWB/DqMf56VSc52lsqu1gDjJGfbqP/AK9SSlUjYEgEEfPuB478Z9M9s1VMgw3zj5Ry2DghgcAfrnA70AV5SQhDbSuSdx/hJA6euOPpmvPNZuFbzDHKFjjJLEBvmZflVAuMkYIPTHPrXYandxRQshODgthgVUjByd2MH8+o5r5z8a+LX0j7XdKCkKrhCc4Xk+ZIwxkDoR2PYmgDnviBrEOj6Vf3zyRxRpbSGV3nji+6rSecVmYBQoB649K/kX/4KGftHyeJPHtz4b0TUHmS3nuvtN79odbZ0VmPlvbwqRLHxkE5GR6V+qn/AAUQ/bGm8C+EL7TNHu3a4MMgkW2WESypIpDLKt0Pli9cKCQMcmv5VPFnivVvGWsSa9eAyXN/cyzySkAssc0hZNkKOwihVTzvwM9AKANTRZl1C8utV1Ca5kkt2E32hURZVR3Oye4XhVXbwO+B04rptI02XV7iRLSyuUjn+aK+jlzcPE0mCSEx5sZIPCglQecUzR9IhOmQTSv9rt7xEgElswV5GcnbbTEnEm04LdEHUtnivX/B1t/Zdoli0YDATQRq22ZjLKwHmuRgxhFwVK8HFADooLrRI1tXTyYykLyE3DM1xFgGONld9qAufQNk89qp6lJb6n5iXBmEUqvAsQe3i+0GOP5k2wx7p5AQCZORgcnNavie9urhrGKCX7XHaFIy8xUbJQDmdRIAJCGXhCcYB4rzjW73TtLhl1CKNb6e0cOqQhI7a1Mx2SsHaXP2neSxGNvGKAOJ8bWljZWcP2O8gkdZMOGuUZgVA3tCYzwq/dxjliR1r581ZLlY4DazwQyR3TzpbOGAByBHM02MbcsdygnqM13niC8vD9su3uYopI2YwwTbEWaFzkN5ygjd8xbZ1OOM4rxXW9ehtbRHtZGjWeSaIdDfJcbc7oQxIZGkGeexxigC/wCIrS2Ny8l9dRToo3mWNIwkd5LjbEzhgZIcqcfKcc157JaJJdkW8rXFxJK0cJwBC4iU7xEXZQWG4kjPaor7UW1q2/tJZSlxbm2si8bZEtwZMO11bkYWUbSBgcZ9K6DTNF23TW/lTy3GwzRW6FPLAmfD5nVvkYqSxx02880AP0bTNQeS3tYUuLmCKRWadsyRxS7v3qm3xiVghY8MPlr13S9FNnFcRQiQXghR4UQyLBcws7O0UQZtiBgRkb+c8e0vhnw5ZSTfY1aZJlKxtHDPKzW0GQrvPIV2AtGzqNx3njAINel63o0VgrXsf2iOyRIbXTg0cjXEiom0vLDgYOT8pODgZIFAHGTC5S2uLnUoIITapbtDaLbGOJQSVd5FyWM+DhM9QOOteZeK/EdvYkwW0twk0siyQWyRTK7MciaRmlQL5Own5Scgdua6rXb+GS2S0SDdOjLKTE+y4Rt+D5zrK3lvg5BAYDPIFeRa/FczyrBDJPOI0+bziZryKV3y580DMi4JztHT8aAKlzI99c2rad5lsI5PMCQ7mmVQCHdYoxsaDOSQWBwcHHFdt4durZpljuYHYzXKxyXVtB55kduI3uSN3lgFTkdB7HNc1ZaELQNJFbTmSNQVnd5Xt0OzMuFOCh3HpnHHIrpdOv2tLdPOjWaC5DIkbt5btKCVBLxjC49yAPWgD2KSOwtIhaW9w0jvEwuSZ1WKRQfMkignJYI4xnbwOMA81W07TobpZJ31C0tEvWJS3liMpjYKUM0ksgKkhcZZiMHp7cRBqcdnZeaiyLEJikp2rKQ3AZUZuOjckdcnvUazaxFcQyQT2v78NKsF0JHt/sMZDuGjKlfMZCMnPt60AR+M/D1leWbzQSxs9tIEVJZIZFmYAK5Ro3JkEm3IPPpXges+Ho5QsixpbxRyNJKm7HlFQUSJw5/dqc9WwK9jvdRnvZILY3qfZ43mlRLUQQWtuBJtMckjhl3A5x3yenSuJ8V2F/c2xiCCK1uN5Sdp7WM3CE8Kk0axhrguB95Hx0OODQB4HcwtpV7a3VkZbc25abz5GdY4ZAW2lDAp8wljwB256V7D4A/ac8VeCbhrfVQdVtHWWGO5mmuYJrcsoEbRSR/LJCVOfmPykc4rzhtLW3ntntri9JDbWSWPzg06HbIcv959pIPyqucFQBivRtG+Ed74mtLm6RGikkkRbSAyjy1JIM5lEgGxnySB09M8UAReKfi7rnxCeZNPSed/OUxzyyqYPmBVN8shBedVOBtJXnnpX69/8E0f2yNV+A11H4c1TWYLJdScQRrdSsJ2UYVgytNsjm8zO0g9CMCvyH8ReE7fwLbzKtu9oLSJd1tK6g3TjBkWAKdwJc/Lx27jp5/o/wARtU07WdLuYLO3hMMiPIZFaRprcSl5C0rH5Z1XbgqecexoA/q3/a507x5+2bpkOoW15car9gUvoVtDNMUnuZFLukqyyggbBwMAYBxuyM/gp48sviD+zzrOoaBr0Umn3v2oLBCbOaCQSAsySiZ4trpHyPlUAg5J61+q3/BPH9unwLpt9ZaJ441MXGmeYixR3jsZtPufK8qOMJFGS0J65zxnnGa7/wDbX03wL+054kMul6TEBBHLGbu3hgto50lwIpXuonPmsI1yqlQBySTzQB+DMWva341luNV1N5Wcqwea5UkmRm3BlRSNzBlH3QRjvXpGk+I9b0XT5b7UpNOjCxJHBIkRAuBEo3xFSG8iMgLklVZjnDYzX25cfspeA/h/4ftdTur6fUCI1lS7NwII0uYV3NFOggUSLgbcZxyOa/MP9oH4n6Jp2oS+H/D4tZEtr2ZZTEpRD8xXaQXO4beQ2ecdsUAP8U6zp/xI1AaHPGvnBxHZ3EkSSKcOGnigilYYQBiAwY9a/Wf/AIJs/wDBM6Dx94y0zxX4h0++j0dbi3ktopFdxdRtIGEhEm4JCcDGwnr+Ffkb+x/4WtPHPxn8NQ38wMEmoRM8NxLuSRDKpaPaxG0YxtA9Oa/0Zf2Mvhj4a8IfDXQ9WtrG3tLeDToDDsSMbY441LSuB0OeeMjnjmgD0Pwd8NfBn7Pfw9luTbWGm2Gm2ayXIYQxIYYrfaVeRwMfLnOe5+lfzE/t8fHnwd8SviBfHQNNgtNMsprq2juo4gWvZFkOGLA42ZztJ644r9Hf+Ck/7ZF1qmoSfBXwTqQSymSQ+Iry2ZsvFEWxa+cMLGDjDDPPT1Ffz2fF3VLOTSGFhJJHPtzPMo84yyLw/wAjL8ikKMHPPWgD5M+IugW+qNc363cllct5n2WM7I03YJVl2ggZXGeec/n8narplxpV2LqRZmmU7ZH5eBznc0g2/dG4jrjr3r6G1O/uLpwYmuiELSvJsDhwg2sgQEjgkE4+teU6lJ9paVC0kkaB2aOX5RKoJJYFjgc5GM0AeY6jqNhqUf2iZGhuEbayptWRioO0FiMMvAx1615NqtzK8u4qiIpJzIhEhAJAG4jp1xgnvzXR+JpxLK81sESFJQjxiRWRVGRx5ZyW55xzx71x/nJsEUUaO7sGY7g4OSdqkSjCjA/CgDStrq3WH95G/nTxkwMjR+Ushzjzfmzg5/mKaxkMYaXasfV5Ff528rgqMcBMjqcf1FWUy7oUNrBbjzMtHG6yK2Qe8ZIU+o4AzSpIWbyJZfLILqMAGGEHOPMyOQR6en1oAhd3uJBLE6xblPlltp3IBgKWRsL+fOelOWSNMvNExmjy+6EhvMG4KAyv8owfQd+aru0dw4hgMcjxsUluNx8oIvGQU4Q8jg+nSs2e4WKBwsjiKG4O6QkFZIjggox5YZwMc49MUAdTFdpdQeVGY42IZ5I9qCQDPy7HbGGI9DjJotNWmtFNukUkv7+NI1dj9jYZGXu3HU8ZxnHqa5DT5lW4WR4XXf8ALGS7bXfDH5ZG4PJ6fX8dKwldXmijYvLc+Y0cLEGNi5AVGGcqwOeTjpnNAHf38t/5NxcpdGVxcIBbRR+XGwUIwCGE4CrnA55A49uqsrpxJp90JbS0lLYdx5kM8KmPfK7nbiMMoYKc5btziuJikDWcNq8NzEhIkvHQ4kdoxgxwNj5QApGO+fy0tMvpLa5uIr6W8W1ngAhQvA9vGgDkLMCpPmhNvOcdB7AA6+CG0u5vtcDIs93E+5nBnjEaMQkJlnA2zOPmbptzxV/T1Gn3b3Nqi3e+3eJ7g3DTvbyKCwEAUElB0IZQBjisWwntlshNHcwTxSBxJaiRYbxpSQkcyqDkDaDwAOBmqjTJGk1rawuskhZgFcJ5MbD59xDZkdmIz9frQB0EuuG2t5Z7iW1ieR1gks7ZVlmnlLBmmklj3mJjGTnoDgda4ifUdNu72W3hsWvEaWOK3kkkKGFpfkdPLi4eI8lmY5JFTRXUpR7YJAqtGguoLoGGWWNCQXtpAuWfaTkjPcCseaWS3+yq8KWUscrgqspJe23b1IBUZfZggn6e1AHqVlZ26xjT0SB445dmy2cq0O1AVjdS2VdpSQVPHAOOeMbWpv7MuhYytPLG5MzloIghkYqsYCAbmO4lenPXBFcnaTanYalutGLWeoqm5grpcXDOPlNwXbhgB95Tx3r0OHSEOnyPrdwuciSDG+W6iHmAxpHOBtlBIGdpOKAOd1LRDbwTXlok0NleNbNJAvzSjO0SHyTxH+978EAnBpk9qwmjiljS3kto1mEikIjPJERHHuJ+Yg4YjPPI712yXVsk6w3ObtQN1tbGQCZ0ChSsqo+FYEZORkY55rP1W9sSvliJ4zD5c0kywlkZg2QJHMYA2jII7+5oA8+e0jumDzt9qj8plEwIWSGcMSsSh2AJL9SMkA4FVtSnnspfsCWe2O0gJjii371lkAkZ5JuckAk9fy5p91A9xcSSWNz5DebJcFkwFZWbIDI2AinBzxkZOKqG52G5ZbiR4JmEck37xirkZWVf3gIiDEk8YwMc0AY8l5NdeVJKnlzwzBBcKm5p0kUGNW3D5fn4/X0rptJ8PyaoLlrUNbxm38p0lz5QvZEzJiTHysevp71z8lzZWUEEkrTX4W5L+YiusMjp92E/NuLEkY54zzg1A/jS9QHyilpDPgpbRxSPIXBC7bwPIxOFOAVOOR6GgDB1yyuLC+Nkl0Z5wDG9wChREC5McQz1XBz64z61iTKYLqBTqEkMr2u4SxqA6B1O6Rc4+fOPqBge1q7u2uJ7kFUjUu00Ij3NsY/K8Zc5ABJJJ6Dv2rOsZbMSz/aybhoVjSBwFZYd2PKjkJ5kAbPTPvQBRsbW4hRpfOS7RbhPMkZ9ryBnYhooz0Yg8nHrV+WGaO6L3LvHAY1KqpQSZdsxoSh+Yc46H7voK0dQxp7Q/ZGD2svlu0YyTFKCGkZYmO1lLcjAJwenSpWk88Iqq5nSZ5hPLbwCBVVAQXeE/MmDwccEd+lAG20NvqUcMFtEqbYQ8hiLyTDy8IzMCME7j/8AWxmuiWAQzW8JYTzGzaIG4WSM2scn/LYlBnAx3H8PtVLRYTcQ2ostOkkmuN0HntcMWlfHmu1rDgEL1PIwAO46+qW/hW/1R9OgVLGKZbaSXi48+4baqh1vJGxgbePLGSD0yMkAHlE8EiWEl7OJZbMTvbG3Xe0csgwhffH8yjIz0784r0Pwf4W0TUtKuBfJAxhl3WU15Awhjm2rL9mV4pA1wC2ADggDmvSNX+G9npgjudSMcVrbQCVpLS5iltbhUhV1JgRyUlLHDMwx8oB5Neaap4xuYY4I9NingRZXWS2jEUEEiocxPbnBYzKFG7I5AHrQBhfELR7HQ77Nvb2kUbKrO0U+x4HRQGaJNzbEyxIyRkHtzXB2t3GYLsRTWT3jZjt7lSzEru3fPtH775eCRn1NVfEmvXeu3oudQmAkuZ3/AHSRnCJHmN0mTGSDjPvznGBXKTxFCfJe33wAtbgfulVVOJSCB877TjGSQaAPRLTxAbO+ikkkju54FxHbQ/aN8VwE2qVYKEMWOwPPTk13elXsl7e2y3rvbyLcQ3UqLAHXaw3eblzgIScYHI5rwzSL54dRSdQZQkSeZE8e4GKUAD7oyJVOSCeua9VvjZaXp41CAz77uJY2UThrmHbjapV2+UZLHOcfNigD1XWr2y1Weyht5dszCeGa4R0iWIoflVATjc2VyCSB2rz+88Raj4UePTobS3xJKJYZ9rysskrlfMmcOQAe4IxnnnrXO6PevrEjKkss18sbfZ5crErnjO4KcNKB3HqKt69o93JFGbyeGUtHGI/Nm2zMFI/dbQwwwOQfqc0Acpq+q3dxcoZLozyYldY7hA0CAHJTzVbAgJ5UHGPpisjzpLmZJYlW0RWUwbAigtGCwJA+XBPcdcZNa8+m+UlxD5RWOBCImhbd5kzAMYGaQfOAWIyp9e+axrMPBu+0NHD5KYaIECVZZCcIwc4BIJ4Hr36UAdDYaheXcqWjtZJOR9onaTDSSBRteSQqxyhXkAjA6c1u2eoyW0xmQTzLYSKsEpYQW0iOCzFIhnzFAOBgEnPtXC2SRQX+9BG5kXOCWdgkhIcylPurk4259xxXRzbjC4s5PmtnI8uN1aM5AZmtwx+Q5IGG79MigD2DwhqM1kl3fn7Kj3aBWCQBG8uRiFCqTksVJJPbqcdvY/C+uwJcxw+dIskG6WLLMVMDtiWB0c4Z943I2OB04r5gsb1sPMVLypa2znzCYxFKXAKqBgSEhQp25A68V6b4d1K8lurZGje1u7pt6cRt5FsqCJHVCdxYnacHqORxQB9ZJOt75NzpzC4tpr5bW43CQ3JYx5aVGLKDMvO7YCoxg4rrdLFnYp9hjv0YS3paUQq4a5UHISR5iQq4PIU9RgeleY+F7+7t7e3gv8yzrMLdZplFujyNESZYjCCFd424yMn8K9P0nTNPTzbu5ura3tBErwJcXPmTm8hJKhd4GEDEhiM9eaAOrtprCW4+xS2l7NGLiOTbCHDMVbYkiK38JBxzzxk9a19VsbG0s7wz2mo3pkkjERcp8sUUoMdvLIjbvLBJODwcYzWDpN607m4WG7YGSCL7RAfNiVS+0zozhSuTnAHrnoa9Cn8LNNZS3K39w1r9ot3uLRla7mkKksU3EgQtjGQcY6elAHzfq1yRdX1n9ovrG0eaaExwSrBHHDJ0hmVmOImYgDHIPQ5rCj0q8tLyxZbWW4jjcxtNdskSSwvgC0giWT5gAy/vHwWOTmvafEGhQywX00Nkl/FZQtFNczQyQyNdbOBIyLhk2ADjJ+XPTmvMNLje9uruW4lENtBbBg011FeJKeVSNjMgMXluAF6Fh1oAz9etLuC0t47GzjtLYyBZoZkDBpm6JvZwFc/NnC7ew9+XubWPTmiEQWISBokjnWOcxylSS8io3zAjOA3TgDtn0vULnTlt7eG5vZWitI5WlhjiWGWWQ5Lu8G3KQl2Xa5GWz8metefavaafq0ontoJi91NE9zpgdraOKOCEosi3ExV93IYgDvxmgDpvB76SYtmqKzyNJchLZFW1QR4yHYSHKLvGSegPSnT2ltNqSRSPAsbq04tYJY3QQquI1kdCSvy9wTz61z0MVw8ciloSYkET3LSAyqixgRw7wAAowpwcMQvTNVGa5t7iFovtOVgHmymNV3u7Z2KrciMqMAY4PbHUA09fgtYGitRujs7pEluY4kjZFSBTK5jnZ8rKVCkhiCegGeK4tbx5RO0cjJbCBUit1RhiVWYIw4wrtEOh610j29xdXSidGSFyJFiun/fMjDYfuHBJUZx1HQ4xUM1lDZajG8yssCSb1e1G+3LorJGrDJBYbiM9ME0Ac9pyW9zI98l4yylYoYHk2vdWxUEywyQY5BbIBI4HWsu90qeBku0tvLiuJ3EhvmeVbRujPFg7REVOSOMZwAOK6K5C2l28sNv9pS9uzNHOioiIG5wzxfKZB3ViDx6Vy2o36xXC3E8sr2sgeBQAYpQJg6vMkW4xlFVWKuTlseuaAC102OeJoXv7eUWs5KzFTDbhXkaRLYBjukZ2G5doIUcA1dki0+0uENx5b3d3IS6DzBtxiOKGIBT5iEkswPB/hyMVzWn2j2cUSabdvcW14WkR7l4fmWF2yz+Yw8gEHHOCc/KDxWxp0UzSwW7TRhpblJ4ZJQHFrJbkmO3jlbmRnPAHv6CgDq9UsLRrSzis7SVZJFWEX0YkgkkmBYC3libHAzkjAbDcDioJNKvrSKx065t7aFpoY0DAlFijMh27JmOC4TBPOS3qDWMolmk+0u07XTXsktzGzGOJJA7OqxzRsSr8HBKjH3BXourXs1xbwwTtDeM8G9QqiOSzbywGJOf3sqAKdoySenWgDmorVhdNEt5d6gkdwqJMirbiJ441WOOWQqA/OTwfw6V6VpV1aWc0bXq2iJaFCHR0a7nadMyxyQyH5CpyQ+Og4rzKG1v2h+x3Es0kREs8VzFBJGsLSnEiLG2MzAKCevUngYrorbRJ7xyHVHheETQ3KhneTYoJDu8fzyFQARyMjGeKAPZLa/S5hZbW/AtnRy89yqSib5cmFQnL8cg8dB68+eapOtzI3lmeNo2lWJokZC0SMVBKFw29kAAG3IB645q0yXun6JJaxPCY28x7eKJCZgyqoG2RGULtGc+pXv2o2SXt9Itg8jLcX1xttbiSIoAsJxMUds5fKlcE5PUDrQBVttK1qN0v40uREkbGJZF6Iw80RuJTiRRkAkZ6/k5of7dUu7PEUjuo7+CIPCYxtyLiCNyEcsgCnJzlc9DmvQbi1vrG0bTpZFLqP+PK8R5LkW7JhZrZVwQTkHjJ46V5vHamOa9h3TidiUmt3ZpYzDGoMckZ4ED7NowTg459KAOYuYb+SNrJIXFvcwkLeTwrtSxUBHfGPnmDLjgn7vfmqtvaSw3kdvLcTPZou6zk2FPMCoIXkCgZLCMHpyMYPArv7mO6mtPKS4iQWgjMjTqBFEpXiJGXh5i5YALkEg56VHpF9p1zMy/Z7J7u1V2neUs0Uw25WKMKf3M5ZSG4x2oAuaQum6akEi3Ua3K3DBViAdTHEqxRPextyWMYYZXjjrzzoapqFtcOXsAIyDiWOY7EVJVaCQRyLgiMjGM+vHvhXTpNc3jgj7VIgE0OI4olgDKxtYieQnbP3hg1ntZxqL66E0iW81rHbtbn7loGZN6KkhzcMGf5W7DvwaAON8WabDJczyh3gLpMhlhAnCCCNG8h5Wf94RGRjaM55HHNeZSxtZ77rzZXMZDqjo5keGVxGBHIR/riTubB+6e4rvr2HUrW8t5EnkntzceUv2n5ofLZfLjlYc4k8pABzyBgZ4rL1QQ3Uy2cE5lczwSPGQgjhEzjzbqOMDzBGAR8rD5Tn0oAx7WdtUintrSSNI9NYK6iN95vQx5HnKMgL1IyDg8k11ukXcywB5XzeKzIlx8olCLE3kRnziNi+cpzgdHHasa28LXG+6kEp0u3aQRKXw0WrSNny2lWPO4eX93px7jNdHpei6i989reNb3lnBCfKkm2PDHJGVkiaIxt8pDEhhy2AOOKAOugu7ebSfPub3y40jy9pao4msiTgCVFGZIvMPz7QRyT0Oa858ReHbzUoLjU0vYHWxzvSFmjgmRIzMiArwJQqsct9OpwfRtKsI7W+1O9XO2e1byBE0btcBfKguEkimIIjUHg457EkGqviFUNlc2dvGCSXkhaBPJiMaqkYnu+MECNnznrg96APCbHT7KS5bUI4E33ETRec77HHlqJGkXnpgEEnHIPOTiuturCLTdJivYJY71WlbcFjkgYef5DQK8YX95g7wCdoIXjqCceGA2s0PmyRy+UDH5tsEKRkkyO0QI2yKd7ZXk17DpCaRqlpp0t8FS1iLhrlZGETkSAZuYFTauDIqx9Md+hwAeMTShbl44Xa22rE6RSxF0W4OFkmyc7ptqkcH5eM4xVK4iijaQyS+f5j+dbJIymVXkJWTaoPXgL04zXuvizQdEtbZJLHyJA8TK6yIHlYSu0aTZCsHmQIuQg3fNk+teAX8D3E0sSm4SIo25mUCWJ0O1fIwxLKWB4BOM4IHYA2rmWQ2drbROyy7Fe6eaXzSkpDK0ETRnCxLEqZzwTkjNcrcWksNvKtvMUR2CNKzGOORpGzdh1BwYcRryRhi/GTmr5tJLHyXuXiiRl81nZhLLIiwojQyLu+Rz94A4J3cU25txeQRxqwxJsiYyKUBhZisaNEPuMAA2cZO73NAHN6vqS39sIWt1tpjGW2RJE4QRuPKkFwMcO2cDAODgcc1ELTUbW3Qeesf2zyjAj4NxEkbedIIgDn5eGxx1I69Ir3Rm0lppdTie7LTRR28touE8vzdkCSxuc5ACtz1Hc0+adooGhvlvHupJLiK3JAS4t7dn3OqRqebduWyOcyYzjigDqAsE5F3MIIvs9vJvEihFu5SiPJNGrDJzLvJOAMg9K3ybeeEX9tcqY3jiWOLyyMMUKyqMjnDI/I44ry1ry+k1CGOVWlLReRZSoVkjeLJkjhdF4EpRPmBwRgk4ruNMvWvrJIb6FD5stuYri3gxJaqBcmYSAHkDfHg9z7g0AdRa2jxyC9eW3ubaOSWMxJt3I0cSFUkPRQxMmM/3RVi6uDcWlusNzJI0VxJLBHJHsEaKu/wAuMDv84OzruJbvWLC8EKXj2M8gdJom+4hhuGXDSTMwJywJ24/2Tx2N5pIb23naRwbgrJessDNI0YVorMq8QUdVVWBXgKSCMg0AdvYpJbWFvBeSosPni8imjdlkmZ2icpO7dTE6yD5ep6811A+w6LaxtJK/k6iLb7Mhw8gSRJPtcEar8zgxzltx4zgeleaT68bry9MtLhZPKtZbNVkjELW0Lx26iXMoCZaZ3PXJ3ZNZ+n3b317Bp/2iTZAblDCsq4e2ghRg4Lt+7uJJGVVwcnZQB1brYP8AbJlSRYXtoHjtC8Sz2dxDPIJYJNvzFCm2QqegfHauis9bu7Wzhtbjy7m3muLZ7SSWURiaOUSJMI4lP7wRKAoB6bN1cXHPLb32lf2vBGturTuZEkMVxJdW7IpNzniWNTLGHx2BXOQa7bRtO0+7N3eagjSSTOi2kDnzLe0WZ9yyK4P7rMhdyONqSKDyaAOev7O4t5DdDUrmNrZFaztEUSSzC6J80tJyJIgm4E9QFHIGKg1QG7EELSwy3i2cb2cMkatO1i4WRpIgB88yIyhB3HJ5Nbt5FDZW149skw1H7Xc2aO5VgkMZadWKPxFCFLADuoA61UfUGsorG4jtLSOaa3EUV4UdrsJcJ5wNsm8FdwbIyPkGFOCKAOGu9JnmW0NpcGZbSQSrc2Qa3ZpXll8yCWJsDylUjcjcgggDHFQR6rrcUC6bdQnMf2qCCSS3d45lnZFWVW4boZ1GOMoB3Gen06C4nOoyXEqNOEWCCO1Mm4TvMXguLm2I+eV42CYQsTtLVPb6N4jhuWm1K3VNLFrcQobMIshVZTcSw28rOdkvmPGyseA0LKDkgUAcBqd1d2iCSGV5EhSC2u5LXHAcgs6bMgETFwGPG0A9Dmi0vpbWWa2htYZIpIJ1LzRn928gDeYZhnLM5Y54znPTr3N0trZMTqiiN71dtvbmDywbMRJDFHI6rmSRYgh3Af7WSMGqNyNLtpbq0iCPbtaBJZI5fNZZRGojwx5KdBnpkYHpQBlRxpKEuZsLLJMiSjBfAA2RzRyMANoiVcjrkV0Og3lvZSzLHOPssbxgugMcRaSQyk3wKDaNzHkMQAy8iuCCtE0DG6MsayLDEjEEwMplaRQF6j5iTn7pJGeMV0draaXHYyI08TW7wbbp2dxHA5kaWWOEkfvHcuDljgMCq8YoA9gvr+NorWSae68xJZZRC8RubJwEBRpI5eUUwlEUg4G0EZrzHXdXu51tt3nswMj2roSlvCVkIjglOBvxGF2/3V47VP8AbodK0udr7UrqWadrZbdblirKsEmI7gqAR5Bt1jBXPPXrXJatqNrdie9gfFohUuyyM264fCiSNcfczkYAoAzE1yS3uBG/lJfTS4NzvLyopZQ5RT94AFhx0A716poWmvq2q21nYW51Q3jmMO1mMQoFCGR2OPnyp7cZweleWaLoMupagJZ7eSYtIm2FH3SvGrQhWVVBKgzTjI7j5scZr9lv2QP2TbjxTNp+vaxZNpul2sgecJkzxrOnmoY2fl1MrHJxwScdBQBkfs7/ALMWpeIZLW81nSrmHTtP1GyuJp7iPdNM4QDbZSKgLReS8WeSNwZQflwP01t9Dj8NR2+lWsbx2EMYsnuWssW88hkeH7NMVJJcQqnzHIyCBg19Faf4I0vwtpVnZ6YkFvDZ28X2pG3B7qTMkUHks2B03MxBI3ggc1y+qaTp728YhEtrDZTIt+ZnmlmvklkM+ZIChEXLg7wMgYFAHgUuiPeXF4LW0eRLe3kt5Yt7Q291ZSzGNLiQuP3M6SL5Y6ZRMUsmkQRW8zS2NtPaW6wJdJCoJ3ygi5t/MBGURIkO4EjL468V7vBaQ3RuHktIoLGWZUea1LKl/bQxqbe2kDjKbWUkkfexnqSa8n+JfinRPCuhaheM8FvbW0V2Y0O2WIC4WNZnAHJKyK5zzgsc8A0AfOvxI+Imn+G7GLUNOna1t7G3vpcs7xRxXSqZEjuYt3EcaiLax4bHB4Nfl/8AEb9tTUJNUuU8OXgMm9orpAMRXC4+e8SVxgZ3A88joOled/tPftKXmqXevaPpuoTQ6e/2uG4aE5EyxysIFhZB82YsYxnAkx2r8zl8QJq+oFrKSVmaMLewNIZPIicbEjJXBJwnPoc5oA/dz4Ffta3mpPa6PrF0XnlEFxazzSIZZLmFAsbWbMOAoZgwxhh3zX6n/Br4vS3cbQ2SXRuLhk8+aZlK+azbIsLj7hG0bFGMeuc1/LP8L21bUL/TYrFLhpbWezjto7VZCEFw3l7nmYDauEPIOPxJx/T/APsu+B7qy8FWX9twZur60sJENziJtigeWsUqDcikBSeSxJJHWgD7l0q5mjsJv7VuJv7SuQssLwQhIojvCyWybQTt25JPQA5PWu8s3tYIZJ5oUktkhkiWKIlpjJ5ayIVONysdqkkdQ3FYtlplnYrZXx8yRrKIIlmomKIJ1ETSgM+ZI9ynJJJ4ycVKRia9kuL+3kiEAISGVQvlqkkalQXLb1LRKWJ4C+goAwtY1ISRMt47o8SzOlnLK0sNtIcslvvyPkLurYzkbsdBXwZ8Tdf87xBdGK2+zW9sTClvFHJJHM00kYSTJxthCuSeuCTX0r8QdVuraw1C0jheSMk3DGQ7XSUzR7JoJM/6QOOOckDIGOa+XL37ZqNt9qvzEZbK+WG4uHBidlUw5AiZcvKI9oXHBxxzQBzrXMVxGht7NrloUUSraK32tSWkw8UjggRGIoGGDxjIxiq+h/DXWvGEj2IitTYRFbtm8oxrFMG8yBA+zbdTKrMrKvDFB1Oa9z8DeCL/AMQXEVw9mlmWHkwuWzb6lGjgmSZQP3LqqKGx7gdK+8fhr8Jodae202xiGnebPH/aF/YsDtKyCQW8KtEGZWDsAx4APBx1APlP4J/svaxqesW8Vvoa64lzIjW9zewlLWIq4ZpJ43I8lyhOVyPmVSOM4/bn4S/sp6H4a0mynvLWwWV4vNdgiiOCRy7yLBbj5UUOwGMk9xXpXw6+H3hPwHo8EVpbxJNGRKzzpmTzChDmRy3OS2SDxzjAFdl4n8Y32m+HykjQBHkdoGVPLYxkAoq+VnjAIPpQAQ23hrwayiVbaCTyvLYExIrNCVBKLzwd65xnr6ZrxL4tfGfT/D1heXUN5b27Q+VJDuhjcbCd7RIVOTjJZf72eM4r4H/aL+N2v2lzc3UE15GlvLMsEam5dY2iVtkwi2/Nbk7d/bH6/DfjP9p2XxboMWialewwanarGsjofLnuBbu3ktGkmcRvEwIxg/LjrQB+gPiz48WPiG5OlzagkUpt5WIUhXaXzWmT923CqyE8+jV8p+MfH+mJBc3UkiLHG87XM8jmS2lVyViS1jxiSfeDkk4GDxxX5E/Ej9oPxZ4Y1KSFL2RFt5TcWNy0bF4mYythLhpP3xIyMbwoLBcVx1p+2DqWsWjWOszAhYXjubRtqCRXADTQqBjeXbOR1YnuDQB916x8aNPsriS7S6tIIE3tczxXZiSWOJgsZa3Aysq5PKDacdetfCH7QP7QtikOoSGffbsTNbG4uDF9plj3mFoJRyAQXOCBznPWvEfiR8VY5Hg+xOXij06cQTRRK2x5JC0kdwyn9/j5s5GQfpXxl45T4h/EVBZaRYtqMfm+VAqsVMZljbypPLXJKknjPTOOgFAHy38Z/ilNrup3zR3mQ1ybh7eQsISocttAJO7kt69M56V8yPOL+SctHCxcmWKYMf3ak8qSeA27OB+GK+rvFH7Jfxl3JfaloZhNxIzRwswNy0LEKZFt0YsRuIJwO5rr/h7/AME6/wBpLx/F5nhT4d69rsJZnlOm2kskpt0wxmkTH7qPOME9cfSgD4chDjzj8qkBW+YgHcvYc/N8oFXLC3nvZ1SCGQzHbuMYMgYkcLtHTPA571+pehf8Eof2n9evjBN4F1Xw+loI1um1iBraMqzMu4M4AxwehI/Ovd/Cf/BP/XvhNqWm2/i7RoIHuWUS6g0ckglMLK0pUMuMbARu6ZXHWgD80PhH8Mdc1PUEurvSp4IZHjSNfIlJk3HhkOOh+bjk5av6Sv8Agmz+yd451fxDpXjG/huLXS9NV30uO4gEQfEi73jgmi+a3KBQc5554r6b/Yk/Zb+Al/qbT+MNPgv5IJFa1sdQltorWP58x3JDEB12jnJz0r9XPih8b/gd+zl4UeDw+/hjS3jh+w2y6WqSPsROigcEl1AJwOPXmgD0nxx8bU+FvhaHSJEg017WxZPMMq4ZI1RGeQgAIS2T/Sv5j/8Agoh+1np/jPVL3wzZ3EVzAEDSz28p3CdnCSSmdZOBk84HO3pzWn+11/wUgj8T6dqWhaMsMFzeTXVvDNOF7Eh5B5RO2I9QM8de1fgx4z8a6jrupz6i7wy/aJZbi4/fyyukhJUeXg8x7gCE7Z9KANHxn4qsgqwSSi6kt5HMTTjaJo5gd/kyP80vUrz6emBXy3r97NqNzc3BXdAlwoIAEbwxrgAOo+8QAOnr7ivX2mh1QWst3eC5mtZZZTE9uuwwIod8sw6gHgcE44rirvw9FNdqbI+at4jTtHGCqDe7YyG6DBH0I7UAcSYo44oXErvCVclEXJCjOBz1Ocf9816b4P1G18i3e2Mn20F1lSYDY1ucjYFI4bGT7fnXHajYQojQgqjOFtwsTBTFcI33yR1yQeO9dh4N0jZIsd3+9VSsiSAtGxJIHlxhRwuQevvzigD6o+Cfgq48ReJEkuzIbEqXZJkIhjMjKIYY2XrISDn0zzX71/sifBDTtZ8W6APs8bWqXNq0N5GpMMEsbIhiZXTAlUjq3BznpX5OfBiN9Fsz5VqTBK0DsZSsq27tHlcSJy4zyfQHtzX9HX/BNKzttQFvqOoxORa3bX8028LGjEqiwxQSLloehB9T60AfsB/whmm+BvALqjqrNaPsDyJbC4VYgHLIoIxkkjOB2HfH89X7ZGtXVjrvlaXfST2FxeecxgCvbxPEXU28nlDKKWZuWIw2M9a/ZH9qT42LZaHf+H7K5iikjikjS5kJZI1EecAoPkY5A5x0Ffzu/G7QPGd3PfTC8nnhvpWZ5ll8yISzqWit4owSQrFvvdjz24APiH4i+JnnurdWjSzlt/tQmju3EEAeYsomg8w4kk5UHcSBnNfCfj5LPxHKIHtgrIZYpHKkPJktvl8wLhskZXHUdPSvoz4uaf4l02a4jubKeQwxpBciWSRpFjwd7RAjmMlQMjLdT0r5wkgv9RPnS295bxSFrTdHEFjk6rAsrnkkEHBAyc0AfNN8z6PqUUKb51iuUjT98yeUyH5SNoyQo4yD0NfqR+xb8f8AUvAWs6Hb3N2ws7rUVU4uso4RgHV4S2ZuD1bk88da+Ltb+H0T2B1SVC6LOUjQRMk0jrndK8kiDHzdc4Fee6Lrd/oGrxWsLNCml3puS7g4USAYAdeNvbPv6UAf3AeH9f07xX4S0vV3Lzm7Vb8i1EKvbOqB1ZpoiSsR68gHnFdkhs7nS9sUe1YrhZv38LMsBkBIljJGHDYO7JwcZFfjh/wT7/ah0/xDpsfgTWtVeSR9OYKJVeY+bEAkaB2kGINv0xu5AJr9bbgWd5bw+XqSR21zaJLF5SFcTRsQVdCdsoyVHBzz6UAUvF+j2N7aYvIm8uW1WIxqgW0kIBEMk86cgEegIHrX5SfHX4Y3+j65f6jo7rAsfLW0JQ/aImZJJN0meMoBtzjceMZr9dvst3e6dLBcRyrpsMyvdvJgmC0ZF2G1YqfNY4bIU8e1eB+PfhvZalFNcW0KTwXgmignEDG5s0RiB9pyxaRs/Mpx3/IA/IiW8Mtkib0a5vQLYRyRfvIHjLtE5iABNwqKckE4xya8Z1nWp9G1KKC7uor1p57cTH7U32qWL5wLCKInESksp3E8jv2H098R/Bmt+D9fuGgJutPW7W4F0kADRmUhHJBGY18ssSeBnIr5E+N2nz3Fu+q6XArTJDK9zLBv3mSEh41CBfljVc/dycnHPSgD1/Tta+22n2eya4jVJgZoZAGTeI90QJXPyx4OSSKjkvtPnZPPeP7LCiPHJErx/a7yXKMSu75TxnPSvl/4ffGvRNMmj07xBJskmVY7oO7xykSqYsyYb5WWPBPr0r6h0ddG1/TY7rS7rz3unU2yRITCIbeTakkYOdpZMZ/I0AW9Nkg+1Syy3V2kThkwjkTSxhVRrZJeMhOGOOu7ivbLO5s9btjYW4DwW7LFDHLAPJh8sFYxIWGWjdcks3AJ9TXC6V4ZhWezt9ktxFbyR3G2DDmGaZPOJuLgtjazHLZPAABwensWiaLYvpcsNhfrLc2/mC6R0JSQ3P71pHeMZfZkhe3agD48+KfwM0+7hN/HpbRhhLJdGBbh5I5XCgeTEsbCFCGDDsQa/OD4neA9Y0jWLmCbTrqCO2hgeKd4/LtRAX2nzNoA87YFzkZyeRX9C2naNCdPuIpfP1Ozf7MrXbnyirTfZ43hRD0xJkDdyB05rnPHX7LHh34i2GqmzshLdNbSbWRxDD9tZBGkEXmdFTeH3HhiSByKAP5nZ55re5ZZHyDE0kUsLhvKkIP7wnqyhDjb7Z4rStmtIjK8Nu80ixR2++OQCKSJpd5lZByJvMJIIxgEjivqj44/smeMPhje6lcSWrTaatxcRyvHGQscUICs8O0/PGWZenZs9jXxvMmpadMiBPs1q8gHy/LPHGk5XOxudrbfvdDxQB7npstutpb7mit13qBb+ayRzO/lMZwM/vDlGP8AnFdWgluhbNBPvmuWlZ5V3wtHFglo5N6gHaxxgHkA44rySyZ3gtEE+bVnWeJZ0V7qG5QbVtAwPyxk+uACAK9W0m5votNgsrkSzO7pOzQohmSOY/NDkjAZWIBHtigDEv7NpEL3ZMU6ebC0kETbBEf3Kz5yd7Ky7eefmz7V51f6TbSrc3xjmeGB2t8xo5yCpiZZIwcoxVQcDn5jXtrparfyabeWM6MjFFhDjzHQRb3BcfK0hkJYgcZz2rlfEWnWsMbwW58iJ5AtmvzK09zzvu7xz8sqqx28Y569aAPBrq2fy3JhWLzY1jtEMSEcYI2kcLHt5+bkkZHeqtvJG0n2MK8KTAmJpU+aSaNRJK7E4EQ56YA5wK7XUNKmsrtXvpLgyQq7yLKv7qYwt5QjiVAfLXAyD6Vmtp9jJdMi3DIkwcRRMjGWEJI6sivjjEYUdRkDr6AFRryVIXtbmSRxFtEHlzP5brNGm0HbyCvAOAM475rq9MuLV44neb7Xe4mkEKzsm60dFjLbX4x/d34YgZIPOOLtZxaebJazrOisVnjkTexKTMiCKQrhOAcnODV+4+yTzx31sjwAiOa6k4CpIi4eBY1OAhfdwO3OKAPQ7jR/D0kiiISRNNZvKrIX2xSLJs+VduxpDICPkJGQccdYZfDjWLR3NjI05a4QPbTQCaW5jljEiNJIhwuyQkEk9e/NZsV9qMlpCSTHaS2s1vGioW8yUythozt+64ify9x+8CTWpZa5d+XCYWVI4pntyZYmSKeGVPMkkKEZWdQccZXJ44xQBZTRRczSC6TBmZmlk2AJPbM5kEDNuGzDEEZ/nXWWHhtpf9SklqrvDdcQYDRW0OYCkknyxQvOzBiMcDPQ1z1ncx3EcUkcplsi7JJbF8NGUyVkwSCZMcsCMAg9813OheIo5VWzlvZmsxARJbzt+8mQOx8uNVXiDJDKSQMcdaAMG10SaaQ7mVI4Wjgit40ke6KIjXltewwp8zrJM5QAdjWa+l28SxLqunGC/hKS20Qj3FrR0Vo2mHPzYKnB5yema6eO5tLS62ebJ/aKXcDafLbysGkiUGIQtGudqxuhbaDj5sDgZrpTcaZeQrqNyYluGkjAIlUP5ix+Uscqy/MEJU5J4GeaAPK7jTrVpYzIiC4khb5UQgqJHYqVAGMeVt6emKoJo1qI3ubt47ZUiEJlIfdNcPKYokcHgRZXDP0XPPWu/j1PTZIpJpgg8gBVcMCzgABYkg/iGOB7dM8Vzs0ltfiUuEMMk0yx2WwAiOXad8irxGUkG8A9M4FAGFZ2jQI/7gW6XcLp5jxjyUbBKF9xzjbjk49KhttMkY2SygMFk2JdKSqTwkAKpUnCqpIGD+ldHezwRJHbAi6jVthbIVJvNbfuIP3ApJwKqrrCFhbTW0WYryL7NFGdwbaRmTepA8vaPxPIzQA59Jv4i8c1pKQ8jIjGNN140ZO8ZUYKrg5I6Y7Gp9L02Tzpb5meKKNBKtt5pEXnxqY4yEcZJSMYyePlz3rvr3U47+ziOnoW+zTPI0asECI/yyPGxbLuD97HOR71JZ+GrwRi8iWK4UwOLe3+by7kkeZKob+KRVPQ4/E0AcJYW0Uksktsj3Dp5iXCOVdVK5Kx8nleNwPcDNK1vFqVq8c4yWR/KMJkiMlwuJHuI3PBY5II7nOO1duNHNgt3F9mihe7Mc8E6hvPinH7mNeOWiVQVB9ADUEHhu4vlgkhmVJbRGiZPuW6CI+YlwQxBjcythieDg0AedJ4fe6uVe3/AHMckIVY9qskgtlAk8xG6O2FXecklc8mtC/srv7NFHILcSwyxIsLRF3SOImJi7oBsyF3AHnBzxXoI8M3sN5aJeXFr9qiEzvCHG2Tyj5sijacOGUqcjqWIrWt4INQtZ7PyPJa58+WeZk2SPIB580qSSD93+6fCqf4V7UAeMyWlkBbgSRSxwyGB5JmEcdo8kbOxCsPnYyk7V7ivNjBHH9piZZLi+jdZI3jUsFVWfzISi/cUZPbtxXrlzo2lWcGqsbt7qz+03DLFdKVlE6hQkqjgsPMJII4AP58W2lnSr37bAs58+V9rKT8vmKcNdGQcxFDkdzx3oAxtOF1MiRAXLQx4fZIpaFiVCsjgHO3J49Mc10ukx3aGSazvPKhguP9KjwVheRB8sQmk6R449zxUegaZfpeXcbzsLYWwlZuGXzrkOI4yB93ODgdquWEaWkRtBcPfQh/OdFA4YsJDHJA3Mxyc5XOB1oA9C0vU7kPZraohubhsSQBQwVJisYVd5zG7ckBsLzXs66s1hDPY2cLWcRssSxywIdoXLSyLKP+WxZWJx3bjtXg+k6vFZass9xYWlwkrZimjwZomjxIglRmw6qS33Txu9q9Pi8S20usyXUVvcNZC1TzLaJd7g+YUZCWBCxBWZ1PXsaAO60y6muobOCBWtr3e5tnE7mZVlCmT7R6x4zxk46V3sX2yzhkgupZprXz0ZUhQO1wZkVJLhZHGIVjbHHU59a85+2yIsc1kIY4IraJ1UNDJPFLIFyTORlGyfunOM16R4fs9YuYVmk3OAy7YJmTFzFKMyIznAhPm7zk4HGe9AHVaYmoWt1brNczGW68yON5rRQiKygQF5V4Xr0OC2feu8mmvJoGsr9TJK8ptE8qFIXiMa7opSGHy5VTgduprmIrouslh/aBKRQC4ELuDMjFfnhSZeJGQgbcHnNWdFuru7tLiMXHmXMh3ut1NGJyRJtXzWY5VNu7LDoBg80AYx0a5tfEmnNA0qPHdxzG4mkJRVT52QO2N42AZHQ9BkV/R3/wTt8ftqOn6Uk1yIp4oGjuYy52mJHMcTwQNkBDtGSeOeOlfz5X921va6e6WlvfaiJmkby3LwJGu1G8hxwDjpu65r9Pf2DPE2r6dr8duwmhiulWGe1MsVw3lswZVMgOYSDg8cA8HvQB/WJ4fuo7uwgDRebC6AAKcFSVBZsAgEDrkcfStn7TErExRIZM+WjIpZCg6mQgfe4/H2ryv4T3dxJolqkhJY2qyZaQOxiIUeXjvIeTn046V65PBMjRxgRCLYXZo1AZQQCVwPvtz1HqO9AHm/xJ0SHXtIubZokcSwP5lyFAkgULuAIP3Fzkc+lfycf8FEvhrZ+Ddf1m+smVpZLtLm6lVkA2yuxQl41Bjk5XpnPXNf1weI7N3sLxIgYVmiceUznFwm3o5Y5RjkE9+fav5yP+CnfhCaXRr26bS4/sohQLdvmNot8hGxDHzKcr1IzznigD+fqx1C5v2+zNePNbwNG1hD97kHzGhkydzK7Ajceme/f3Hw1awzaXbzNIsd1K7ImnI4UTSEMGjEo6kA/e4/ln58skt/tbW3lbA86RqFLI8DB9pR5I+ZC6g4B9fWvVrN7zzree1nltrOEtDBGsbQHyc7V892UlXDgkcAtmgD1nyBZR6jp627+dGsLRFCS9ukqBHCtu/etvY5x2GayIdNuY5Yrab5ZbYzSXF2jBfLtnRiIwsgx5gUd+vQZptnqotJYWvnzqc4kWOeafETlMoGijPO4oeAe4zWzqv2aPSIpbbz/t3lPFdSM3meaHfAiZwcbihODwMDNAHGSabqF28yWeoN5VwizsIlVpQke7DXDqdqu6gDGcCqF9ZN9iSGQXF7ciMrMjXIWKGNwTAkZ6efu4JPGDx0rto7QLY/Y9OhNt9sijlvJppMlLVpVQmRN3zgy5wAckHNYd5ofkS6rYXN4+CFkELfuUkjRo9klqyDIwGzyRzQB5ffW32CG2lNssHlubW4iikWcqFUtCZEXoAWGT78Vg3MrMiYiSVZZRHJISPlUkPAowv8WDx2zXd3WgSpqRheYmF0afzbd+AIyrnzVY4fEQPJ7ise80fVbjULoxPE2nLKkm6aJVMqfKInhkhOAR29+KAPOb2xsk3aksRS6acxt8pZreIyDZ5rsQQhJzwOgyanvktLzy7KKygitoy15cTTKpE5k2qTmQ8kE5H+cxa7o08M91JY3s5g23NwRdRsN08e2GR2J52DLYXqMZ9a5SwGq6uyWwMuxJIoGiQM7upALT72HC7sHaPpmgBt74Tsr5JbFLWGW1gkctOwUtulYuGVnQ4QGRuegx+fmutfDxdCiLWFotzbM7SXgyTMJvLMaqkm3b9nPJOOBjnvXsd1pd7E3795YLN28izluFkRpHiBLxuyD7pwdueDt+tZNqmqzXsttKHk0+yijujGWch4WPAJI/er1yRnHf3APkyfQryB/Pa0aONvPEcsEBjjBBwgabGJDkjgHvXX/DPxJeeFNTgZ1XeZWieWR90YdX8wPCWOSd38PfHFfQfivwsNatmgt/IFk7NPCsPEdudgLFjH1Afr06mvArzwvLpd1bTvIJLkBQkH2cNEsxcIAOoa3PHze+fegD+hH9i39oNmtYLW81K6iuPOSe3Me2aWdBFsGxT8yQAj5CRnjiv1/sfE9v4isptTQbdSurWIyBg09vNcBsSSorEbFeLh17EdK/lH+AfjhfD2vaNdG8dJo3jE5jjkiitlQjzwueHhK52j+tf0KfBzxj/wAJL4atWt7ie0iWG2nikYFXt4N2yaeNiBvVvfgY6igD6BF3MzXNpeoXiEkm5s7YVlk/5ZBjzlf4ucc8c1Yvnt7SK2ntLi6uRcoDthdVaNlyWghhY5MSjJ5GGzmufnASC7tV1iQ3JiRxhUV2jlVXjgEZ++xX7zdTnH0zbK/t/wC1I7ad3gEe1QJ4hKzXeRE0cJCDZ+4JJOcAmgDorm5F45+ztb3qX1tKGZAInFykZbzYgSNqLcAFh2Ix7V5pr15ArIzGe6ukUwXflx4+xFk/cLKWPLJIBjHXH0rtdekWebTYNHgME0cs0ct1auipLbLH5vmKAf3Z3YZs/eYbetcCfCvjDXHIsLW7lvjJNbeZFbuVn8o5EuMfPLyOT6dKAOFvNPgmuZFuWllvLS4jNtNM8arPCoE5cqcGJif7vy8Vnz3jQzQC4dYwk8e7Tizl1hkgkP2iN0I+bAj2g9eAOVr27/hQHxJl0q6nvbOW1kaJJIJnhadkRJTHNtdgPk2nGeOeK8C8beGvEPh2WZ7t1itFAtUv5x+8JSQhWBJzhY/u/wB7PHuAcfqF/Pf6kY4CI0dW86a5Y7RGsBggjSMZKhV+Yn161DHqNzbywrHdyXMyRsZEkwZEmggKxmGQ8A9GwDtcjjmubTxBDC6WJma6uBFLHC2Yw2y43gtNc7eSPLIXPXjHWsE+I7W1uGuIZ2uZ0h+ywyxbfs8ipDiZhbSkYeJurcdaAPX4TqEkkF1GVMF1C2J2KCZJ3JEskkZ4Z5O47DnNZmpai0VugwY7iG+RZBEvnNPLc3K7p03cJGo6r2rlND8RWN1cxQwLfxpqltOqPIRKsU9uJLaWVY1/1GLpGx/sjcOKr3Ut0LC9hedQz3d3cW0ksqxrFIlwpa4MpUkKP4UPXNAHSRX6RJdM0jLcpd3HkPFEoih86HEcboTmTKZTHPHNed32pXFlNqVu8c0cYuIX+1BleQSzDGxcD/VMcblx8ueaoTy6giWjC4uDep5kzgEEQG3Hlw3Kp/y0BtTuOf4ht69bWm6L4i1kIllZT3s677v7XcRkfaSmM7uMBB/Ce5zQBTvpI1u0hiuISJYoHIjiBdJkUGxtlHPlqcjd6EYNR6hq2pOIZLgzTXJneN5UAkhkKRgPCo4zH9nymemK9b8H/s+eMfEl9D5MVxFcS5gmZIz5Ya8/0lPLZxyYm+UMOo46V91/C/8AYgvJbi1/tOxkuzL9kgkE6s8UQa133NwnGGd+TjrnigD4g+EB8T2GoWVxZ+fDYtG7Jayh2d+nkISq9FH3STz0r9AvDP7SXi/4f6MNLhsC0zgGO8I+zmTyR8+4gHZjA3Z6Z6190/Dn9jDRNIBWbTLOO1ZFAwrGRSh2oFJ/1e5vvfTivcJP2QfAl9b28F5pkMiCF45VaNS0qE8mVscq/OQORmgD8kdK/b++LGua8+jW8NpY20O+2FysiXFxIIuJC4VeDz19q+rtA8YfETxtJbard3V7FbXVtE7IYjBCIZF/dzLG/wA0i4PznAyTxX2LoX7F/wAHtCngvYPCmmi7h3MtykKbiXP7zzGK/Pu4JPUY/GvTdS+EOgQ6eLSzgW2SCMLD5ajeAmNqSv1ePpwMfnQB8kRWdt5MUniS+CSOofzLmYOrLb28oLJKR+6T5lBJ9TXkniv45/BLwO7RavqWn2klpakxiWZNv2cviRkbPzknBA5OCPavjb/gp58VPGfwP8C3o8M2+oQyXUF5G2oW7vKlsqsVeKLYSYmdMH5cnjHrX8hbfGD4/fFnxx9k1XxPq+oQLdIsME73QgaPzgsdu6rtJBQxg57RZxQB/ZHqX/BRn4Prqkuk+F9Qh1NUDJbLaIXMsyLlbZXXiPD+vGDxWFf/APBRjSbS0VrHRbhnjXzmBiYt5REqTs277pWVSMehB461+Pf7Mf7Lur6gunap4jukg1F7qOeW3t0kECxtFvLiXtMQRjnPNfo/P+y74G1HRmW9LTXWnwSbQLp7dZkuQrLJJIjhpJFcybh/EBgUAel6P/wUh0S/1ERatpxggcxuGkjkAiIyXbei/eyBx+VfTekftK+D/EelG6M1nDPfWYu2j3RgspBbLMDnzvK5yR1PSvyU+IP7O2h6LoYltb4wzW6i4e2t2dFmKIWhZ3LEqhALHJwevevzg+IHx/8AEfw3vmh03VpBaNM1gjs5eW3t4Y2En38AOMccc445NAH7JftS/G7QLTRruSxv2kmvoJ4reZZljMUa/OrTDJBZSSB6DpX5BP46szfXmrztAGim2SWb+bJaXEkYPl3EMiH5pCMnJ4zx9Pmzxh8ctV8XQbBrF3qC3qZWWRjIYxtGZiucLKSCAOmM1Q8ONqWqzL9otma2nSKBYzLJDHF8oxOQv8RPzDPrQB9TXHxd1MW6Q2dzHNHeQuHjE5ubeIcmDbESNkijAzzk8darRRya1YwNqN5eyXCyyTvEr7o1ikXejuTxuzgAde/rXH+HPA6Ws0b2jxzOw8pYHG8RtGS4OHPzx7z9737V69p2jzK0Y3JA0EDy3QxuhaYDZtVf4gVzjGffrQAzwrpNwFjea5cQykoGT5/KiBKAzRHGxuT83TIr0aKaK48hvv8A2Gfa7kY/dIu0XLZ7soByOM4rnLSw/s/7TMBPIstru+bliJCPLjhiUjgsT/PtWppuDMkytH50DCFoJmkEewjjz+gYDP4UAXZlsEuzcxXFzPazoEaJSzSxTMzMkmVONu5RmtCCa2hnQ3lsJXuMCBnJ/fAYYOzJyg34xnqR2rMvpbe1SKSKAG6Z/vRf6qYlmG1AB8yAc5/rUdhN5zOUbym3HYsuHIG0s0ag58oCTkdjuoA7R70vO0TyJDhFmKDjzPmA8pXHPIznjjbmtLU7r7WtzBHBcCztoFF1NEn2gRwMnMTk48wbjkPyRXljajdYNyY1juovMhiWRiJJnBIDDOAQSB6c1d0/xRqEXk2Nzfx+VLuMxkUxvHn5jCzAYdARgfX06AFK/wBFu70wyRPDLYG98lFMSBoYwg8veT9ybcAfoMd624LW/s3uI5ruGe+CQ7LSNPkNnE4Esi5ODIIzknPG0nNa7NDcWk0kgmiRtrh4lCws5IWSVQx4IUrggd6pRy21uZIrsIEiZBDNM4M5ilB3KWTkI2Mc8fN1oA5HWdJurW4u7q1kkleLdPb3lohWKUz7f3VwuPmwvG7+LGfWsaPSbe6eK9a4aHUFleBzA/yOjKGBkjHTnPBzwK7S28QSXkWoR2duRaoi20UBI+zM6uVLgsMlQhOT6Csa98J3F2HMEckUph+0WMllJ5ax3KsDKrAnMwK54/lQBy2rW1nbymeNpsQQ/Z8gncskjD523ghY2Oc47En2qOSyRElMPmLOgTyfIhjWTMig+YZN3zJubOT6HvWutvGHunuQZZTap9otpA7mFQ3l/aVX/lqSw6cbcfSpksrjSrKe7QrLLsIlaRtzBXyY1MR4jGCMf5FAHEXJmtohJ9qWc22+QrcyyNHGQAwSbHO3OSDxjPFQ2cs0t1AiXFs0csjH7S3mCWS6RQGtoXblYwjFs9PWusu9LsdQRpN+ILs4nlVlG6SIKriVEHARzkeuK5LW7e4t7mxms7u3khjtwoEYCTCPynysCng7mUZbqM4z6AHXT3lpFAYY1nZ1kL3STx7kESwFg1uSDvfzQCefmBxWVE+n6fHdXsVrKqyPbH7RNCPJYXsRIJiToAM59Mc1DoX2rVdOjuboKjidWkCmRZY4IZFJWfzGwX2gnAP161ZvFYJJDpbu0kskVxbJPHlJPKmVI45FkG1RgnIx0oAoaZZQWmXsrVbtZbhJbq53FbecGYFILZB8qAfeDA5ODiud1vwhp/iWy1qyvLF2mcRzRMwESNJOSCnmclyqcgk8lcV6jpFnOLeyaWBreRL+Se5t/kRJJ1XykSNSuGt9jEbVPfPFUNS0zU9M1KSKG4uld2P2OKOBJEu2kcOY8OflEcZJyTxigD4v8XfBTSxK9uIGBiV/lIWUGMw4BiAGGIYA4zXz5qnwOjTU5gdNmggjR1ilWOMokaAyyuw9NoJOB+tfqlcaUiW051ix2ySpD/pKorQ28m75mdkOQ5X6dMDtXl914ahlnlhto5JYRNNJYxzxyJLJHdKYpcuTumiwxLDsuSeM0AfAvhj4Z6fBCzGJy7RGG0cqSZI9xbKjbw2Qc9+e9fVHhzwxbJ4cAaL5lt1a6mt/3cj4BVZ45DzHIBwV74969X0Tw5pU0LSz29tLLbXLW8Is4CIiYomIZCw+VFk2gnoSK7e00JJLO3FlZ29uqyvYXCMu6MzS8W7CQgKX3OMZ4HSgDx/TNBNrKosNKurHyYUDXSEGWVUnMS3KKf8Alr5y5Geo5HBrrdMsvsaBhGLu2u0knTFwVll2gi3CqPmQrINkmTllY45r12/8PPbC+nljiVIY47NRZmV5vJnjjNw9wegXzWmAK9DjvXG3uiw3iy73k0/T9MjmdrSFFaa4ezXzNrOvKqHUMuMFs0AR2XmST2u63V7eWHy55Vf54WtY3F0G5DNLvIAU9RzWRpscAupHjsp2leO4u9OmkjjjSC7jlZTG5PLI8YG3srHPatXTpprqTTNNjle3Mf2hp5WgRmZmDKsy55eRpGRcHp19a6HVLd9Mjhi1JiZ9OkmtWe2tB5XlzwtIkY2felZTn1JPymgDyzWLy+mnS7T7TLDcCaFZWMZSLfExkSN14ZcdQRnt71v+GdbtLeGO2YSSKXn8yIyO80McQDrduGOHQJuPHTGK6bR9E0jWJr1dMV0g08m7t4Ji3lzSRSgylg+MnaGGO3fNYGtaI0E2bMQNew3NwgXyisMdrND8sEqj70Csc8985NAF+x1KLTb4XiTGSPdI7szmR5EhkBmQxuMtCVJGB1AOK7O2f7TbrbLbWqpFbXF8k86lxbTFmmuZdmckyABQDwMcDNeMDT75dSikgmkjtUhilZ9xVPs7LiW4gLrlf32Qq859MV7H8O7Kz13W2GpTSW3lyRWd5EbhYmuotoumdUzy25cDOBzzxQBQESW96k6wMLKML5iJMPJk81w8qiZR8obgkjqpPpUxVLnSbh7bzYoXvLeaW1hVjFFd29wqyqJGJ8kMMfKT8w5B9PR/GPhLRdGigk0O9leB/tC3MDzwz28cMkgbgx5wRb71KkgndXnsmuWOnWu17WNbZ5hLPCFXbewyOghuPLBBYrI65HUgYPPUAWTVLuWA2FmI0uLkvHNKX2NbIYjhk2nCoU6kHrmq3h27e3N5Hc3kcElvKJg0N2XjYbgjIgY4KOUTPrub0NZ+rtK1+Jo9OiBhRXiCPtaRUjwkW0OMsXIyDnj15rjYpLiDULs3ENmYdQZRBLK5xbK6FY4I4ojgP5oBUkZOM0Ae/DxdqVj5YSRp7ed0u45BK0xVkYDy5GPfZ1x0BFVz8QZ5b55JVTzHlT7RHGpd7SJGMguFy+CwDtgevFeAvrFzAbi3kmuTdpNAsRiDrb28ayAZZG+8sgHpyDmti1uZDqHnC3lllW1nH2BomikE8vNxL5p4mI42J2oA+t/D3xDjvXhsHkjvIBIf31zD5cscf31jzn942wHb9MYr0m/8SaDqEAa5VLcFk063F3Dh0MCeYrbyAFikBHtg18PWN3fRwNJHDIBJcKJVlZTLGkMYAkhAwdu4qPYin6j4s1fyJoby/mkWO2B0uOSUMzNG4V1Kj5mfBzg9F4+gB9Yx6R4WuQ0txa28UpdwyrOrqcMfnUg4CnsPaivlWw8a6pDbrFcRxPKmAzMtxk5RD1Xg8k/lRQB+WuiWMOlC6steDvBPCq2s7jKxMVJVUH3tue5Ge5xgZvLoxZLGHyLW7haF2jOxtzx7iepADSDjGOc8H0qO9tJNFu7q3uorkstzLuknJmt/LkBAmVSco3QemTxRZ6tqemNF5KTtbxRtNHPcQBYlQOSxgDAbU2ndk/KfegDP1nQbOSdGuZYVkjjLWs8cJEkMYxmCVYxucbwcnGPl5rgdRtr/AM4NavJcG3ikgDhPmKTYaVoVQZVNoO3IzXuj3Fnew/2hLcSPshDW9tb2wmjeSZ1IeaRFP7ssSSCRxxXPa94flSN2vJjps80oeG+tJDCoDKGa3MIBwCjDBxgdDQB5HbwGWG2udPbZNbIsepxxygSi2lk+eSWMtlW2ADGMn0717l8OfCX/AAketx29taWt9dzyCFLy38qFUV1XygyTsrPcAZXOMc5rhxoMCJE9tKkYS4t0nmYGe7ullX5UcKNr5cgkknHGa/SP9lT4TeIJIkNt/Z1xPqMsc0FzcPGy24L7W/cxqTFOwPB6AjqBQB9ofs1/Ca10mztHubSS1d3ti9rLGqj7PbbQJiJXUyssgOMZVu55r7b+I2r3PhzRv7K027uI9QuLVpwkMaWdxcNbJvVJJgCqIEC/dYg5Ga3fhR8PL7wp4beDUrcXEsRa4e+kVbmO0QqCYg4JbyjJy3GMjjjp8t/tBeK9M0rU0mur++kuxaXPkSRzMsRwCpiUdwQVwvJAHQdwD87f2i9Tv9US9a61ONLi5Ekt8VTf5DSKWiWS4hIMpwuD8uT6mvyH8RabresX90dPtbpbaGcQz2yyRFLsZIBRS4IJbJUYyOcgcV+hXxU1qPXr67tLW8RbfUJkiaK9mlWKFw2VCIBzclsgDOB37175+xD+yHc/FvxpCZtNuZ9JF1ETayxHzVzNiW5EDAh42GSGJxjrgmgD6A/4I+fsA6n4i1u0+IXiHR5o7WGS01Czs7yLzTcJIwchgcxgYByd3fjniv7e/Afhey8N6Jp2n2NrHaRWsEMaxQhUACxgEbdx2fTgccCvnr9l74B6H8JPBWjaVpOm22mJaWUaiO2jEXnsFUGRvNO5dxBOOFBzjjr9iRJGASoVWBBO3gDgDkeuc9MjmgByqoDMCxJZuGBBHfH0z0+tN80xqWbhum3GcDOQevXHvUnrznv0IwD0HI5qAndkcbty8emCQaAI/OG7DfMDjCjhsnigzFg3GUHBBVkGOwDOACcenpVeRCpZxgHOQMENgY7ke3rSI54fZ5h4YJIxPQ8lRnaOaAIpmU7VBVVJOSclt3DDJ9MCqMzMkfmEg8EJjgsV9Rnjn88CtBmDGRsbidzZkXBUggYUDgqAeCPWsDU7mGC3mdpQoVC6ggj5QCCdpGT24xnj1oA4rX9VVYsyOyAl1mdBlkQKdybW65YjG0H73Svlf4peILV9BuYXk+zraxsXiMKtI8RJOJJpGAUE884216nrviWKTUZIFmUgq7hf4WyG4Ix9/pj06mviH9pPXobTwlq99cXIsT9ml2kzyEzMm4QqYY2I2k8MQOwycc0AfzBf8FMPF934g8b31iLlvLiujbWcCDyoLlTlcloSRJjDeoH0xX5z+CNPkSdInCywPaSNLGzKtxvQfJGSzblhDLnBXJHYivq/9oDVrLxt48urO+XbcxajdNDdWjwyESMxEcSQxcRgkBcEA85bFeQ6f4TutLmuru/xHBLHGRJgQ3MchYbHMZ+Z1BAVgoOeo45oA63SoE02ONrnT1uonijMJgknWNTjHnqm9FVkZlzxj5cE13+lX1ta3EqyXM0D3NmLee7nlEM48w5e4ST51CBeByBgY61y9papGq2Fs8V9fm3iZZhIvlpbOC8kIRoyEYsfXtV1bGSW3mlllZFhAt7h0uIJolyQFhWIZUSBTkZwDjB5oAn1c2l81tYQXKXMqzMIbiaONVlgUF3unmRsyMBwDjP868F8Y6kdOtr2KC2AtxLLtlWVWS3MONsu0H/SS5GcYOOehrsvEWsSf2fqljp01s99bP5Vrcy2/l3MsS4F1HhPu5Qnpxjoa+evE2p3lzaR2psbcRR7VEscyt9nWVtrukiSErJwxYEEjHAoAyL7xFYLb/bNZBuPJjeea3CnEsmN1u0UONwJI5IG0Dqa8t8R3KXsl/KI4okupIZLJZohGtlmFTM1u3V2YEYxwDRr8TyS7nvIphDMtrHFaiSSa6gLYZvMkUb3BHzEZVT6d8O30+2RGkvJb1oLi4NtAJ9zXETISSy7xtNuhKgsuc9KAF0vTrUG0kiaW1uISszl9rJfqX2AmD+OQMx+YAnivZ7KyhikjvBGJ54BGoS3LqTBIQhaZR91w27IYDoMcV5RpsNnbX7kxyvLGpmt7mEs9v5sbKUMgfPlZOMAYB64PWvUrHz5L61kfS722lmMV9JcQSDyrqA4R5J41PyIZMHHQYzjBoA9g0a/tYIXhaQrNcM6repbQO93HGQTvjKB0eLbtB3ZOMgYrn9R8SGY3pnW5nlTENi9y8j7FBbfdxvI/wC4AAYEcgZ6enL6hdy6NBI9rNPH57yIGjhWVvtO8l0MxJ+zRE4B6fXkAcXcalf3GrQRTWLz24iWQsJZBcCR1I4kkx/ogI+ZcZzzyMUAWdTnsZp/IgiuZknfzbq3VZJIRj/WSnaOXLDJO7ByMDFbGiKs94u/To1iVFWGQqolVQ20ZBbJXBHHJ/Gur0XQZbu1N5DAdsoR1dGSeR40bEkZZfugdAMc9ATXe6V4FmnubaRILeR7uQeXmfyZIYWH3GiyCGOD2z6igDmLfws7i4gRVkLB5AQR++jYAkiMnoCTuyO+OvXMufBl4IUP+ixp5TeSHiQAOrZCqgOVbHcgdvavpGLwpDpyRMyxwvlrdFV3do2AxIrk4wjL27kfhXPaholnY20upbZZIGcxeVcGaS5IZiqPGiKQgLBsHgYxmgD5hvdP/s1ZbWaZWtblSzQFQE81cbn3nmI88buuOK4y5jhWNWWaS3ljVnVy7vcXFrkhoYMk5QcZ474Fe061Z29pIXv7dLqGd2e2gd2+0xEDh9y5VlGOjHt7kV4p4nk3vLeQ2VsIw3kmWGVhK27OxAvWI4A3ADsOvFAGU9/pNsFN7dS5uCqymKSIhSiMds8RwS28ryBzjgk1wereMFBbS/OlubUK7Mq828uAXSQlkx8rbeFYEY6dazNWW4u9jyxyWkYk2vHJGqRu65ZSkhIJ4BHqc9OprNPhK51mSK3sLWVYjlojH5vmxyOpZt54VlPbnt37AHa/C/TtP8YeIYIr22JWG6eZoBKyw4CBnQzsRsDNhgMHGOpPFfY0dzpvgvQrySKytop4EdreWaZrlZwys0mRjdvWMccYBHvXzD4K8L3XhuWG/kU2up6cpuHgRN0lzbph9s/lk4D8gN/DjBIrrte8Y3WuWM909rIZI2Z7eKZoZklt5/klRB5ZK7emUD9frQBj+Itf0zxuZIoGiy08rRG6R5ZJnaMb2jKplEALDBwBkCvmHxn4P1PSrhYpXMVimZIJYAy5ZvnMZI6tknI7Z9jXf3ckmjXrztF9nhbBNxY4fyBcDCQSiFdrIzkfM20ryGwQKt3fibQtR002d4q/vYthmllZsugKliJD8pLZ+6eM0AeSW2qpox0u/wBMup7GZSBKYZpIWkmjP7zzip+6yjAPI5/CvsH4V/tWeNvBq+R9pvdWhuZ4zFaXJluV8tUwCPOIKqQcda+H9eGmRBVgu5I/Im8qN5irorZLKIVQ/vOdoycnB59vqD9n7RrDxJHILye2k1C3CSSyt8zGJ3+4sWNrAICDsyfXkUAe2/FL9oL4l+LdDFlPLPaLI2FsoZCieXcKdm0sQpIDYP4V+det213darO2oNNchp2Ds0oWRXYg5LfxLnPOT681+iHxe8O6VpemsunR2zXcnlMWtznLAEIshjcmLd7DgjtivkWfw5PrVxLI9p5EglCgHzHULkKSZQOm4tjPPJ69aAPaf2O9Zl8M/FDw7PDbR4GqWcck8imUW8LyoskpdlHzCPOD0445r+xjxx/wUd0n4S/s5X6adcQLcnT4tM0vy3jSS2P2YRySFkJbaWBJJ45xX8hPwztF+HdgdUvSsDFHZZHVVjkVQSpjlb5iw5HqOe9fSGk+J5vjJp9poM0040y3fyVjDSOLgykBpFUuA+cnGRg9jQB6Vd/tRt8RtU1TVtWvWuNUv7u4leSc5NzFJIx/dzY5Zc8A9c5Ga8p8deNY9ctzaHUBbRW4JuFcBI3gckbklTlzg4xkmu28RfsPeM/CHh5vGehX1zd28we7t7UiaGS0jIDxoqsCJcqCMKx5boK+G9YPji51KbTdS0nVYnJEUPmWk3mIIWIJQsg8xc9ScgetAGvqdxNY3Dx2GoPJaGYFG8/dtDjtGcHaRye/HrXmnj3VHtdI3wO9tMQw8xlEf2hGLAkRLyo5PB5559T1smialYLPdarGlvbW4WSUXKpHLLLgMANzjPT+EEDd1zXgfjbxK+v3U9vCfKtbVl2QMqqsa4IYg9wWC9M9aAOLiu5ZBh12xsxdg5+VmxksSe+SM57+5quoSfa0M0Lyc4SL5Srg5ALEAEnjjJPOcUR2t0lqzh7YC5k8lU+cmEuSRKNw2sWA4A96gj+1p50CIn+ilZ8CII0kjEp2Gdq5z9TnrQBrqvnxIzjy5EDF8sUQn+H5eu71IGOOtVFgkkLhWWAuSTEsrlZQBgtllyoOR7HOfrdtI7VgDNJvdVxtVmw7HJdxnG4j2/8A1WLmGzuGhkF0qxRpsjidWjjLBgQwZBlmJxkdR0oA4t45omdYomJwRKEd3Q/ewHCj5wM9uneoGLy28kCwt5iEF85aMKBn5VJyeDzx3rp5nZIRbMiMW81E8sFAu4kqVcDLHA4yT14rm2uPLX7PA0heBMS3Ei8LgEtGNy/MVxx1PNACxz3DW8iLKBDAA2xfLOx1BJKEn7xGcjtjtW7pCQQ28t3LOs1653KPLfbDbjBDzIi5mXJ5weO56VyZVY43JmjVWdHZVZS0jSDJIUHOduT/AIdKt299KgUoTDDiQSEKC7RngKDj7hwM/iB1oA9K1K7uALK2t4YpYvKgnSS0kYwTs/EqzE8xR4ORjI7Cn2l3FeI9kyAssrhJCxZFm3FSjc/PBxgDB6c15ymoXCGNmneLavJQmMfKw8uIK3G3BGD35x2rasNQNtslmufMMO2ZY4lUO+7qkmBg/Ngk9j15xQB3aRjT5oovs0TTFGCrJJHNEyDn94RJ+5cvkJzn2qMywWN9FMA8gjdY50aRzKkczB5EyxyyJk44IweCeKwJ9da4uLdZ5cSBQXwoDMNpYBX7gjr34+Xua0Lu2ltoYroxsqXEX2nzAd+2OT/llhzuGRnqO/HuAbM9zFfSSSLvmtkJtoiZgxTEmY3AYBiAp+b8a5rULC9W7cNC00s06xQy7iIwD98ou/q0Y+XvzjGau2txYLsYh1ldF8uzmT91O7NwN6Hh8Hp7Vu6hulihDWkWmyhRKJoxOYY2RhkXCkExtt/ixgZxxxQBW0+eS0+xXElw1xHasYJkXejW0R6RSsVzKwzyMYHGTxivSRc2utw2ctvOwlhuY4FRZU+yMCpYpNbk7t4U/e7tj2rxU30CvJ5wS4TyJC7BpMNIXwpQof3hxzkVoRXk9o0U+mPbIzLCMXJVWijXDSOrbgDuIwCeRmgD0d2hjl1GzjmtFEEI8uQQrLOWkJNykk0TEBhgLgHcM/MK5C41uC3M9qqSvah1SVnnCGTkchSTtXPQnk7cHBrmdX8TXl+yWionkxztvSylQMTJhiXiUfOCRkvk5rNvka7sY0KlLp7h1n3E7Tb/APLPDkYZ+gwCeTQB0N9faddNsikaV2CgW7JuiRmU7AzKVLgdiOPXtXJfaLjT7aW7LF55Ga3hVg4jRCcMjoVxgHBHbjiow0kCSQywf6Q8cpSYeYHgiCkgNEFzkkehzu5IqOa7jIEdxNCI28pBDEfLjZgvyBo+Sjk5zgnJPPNAFhLqG9tUsHuN0igTsFhPyyj5jKFI4Ut29vaqkYtmlXzrhJJ2Bibanl87seYxPCj8f5UkcTrd2pG1J2hkUQFXR5MDEcRZ1Hy7c9euKpLaAyGRvMiaJ3SYhf3auw+VmOPmUHIOM5JoAr3UgS4uIVEM32femAQIyG5Do6/6x+ex61o+HbS2cXslw0UUTmGSEXSFPNkDFAm8jj5jxnqB7111r4C1O6s4LyCISNhZ7nLqxfIysghB+RWXbge1ddonhvSrWEjV4pZJ1Z5XtofLhEUH3WVpMlQCdrYJDYHyigDGXweqxQzXmoxrGUd0SEJ5rxBC5iKykYfnAIxnHBzWPPokihL2zeUQGV0EkajyWUJhrO5R8BGzjjHY8V3esX9hOAIYvs9paWq20M6iN1k2cGGVVY+bGwPDNtcNxjmqdmZEe1EQYJNYGURFAku9XJSG5WVgB8oOWHzDPcUAOsdKay0/Tr5LqKRZrhpUcQSxxQkph7fzH2tGx4A6A9ia6my8S6hoUaTwiWGfzXdElCLHHEWLB1CklsNuzu5O7JHc8u012YpnuVMaRK9xABOGWTePktgjYQrkHaw+6DjuQaH283L20csdqk0koZ3uUluTtEY2wL5Z+RTjnOM+p4oA9Z8YeKtS1vQmtnlS5iuolMFwpdMPJDmW3VIIyTGg5zgAk18tatqeuW6Rx3UEyhXK/agWLNGiAK+Ccx4XGSBn3r1XSra6h1S1KuxS7edxCtwsFtDtUiWJAGPOzkA4J9DUOpeG/wC0LZLwyJPZR3Nx5sMcf77yk4ChHO6YqxGAoIPfHOADxUzTXE22N2vEMIUyTIY4rdyCf9YmPMJ/vHOc96WGxlcSSTyQQfZ5FeMNkiXe2HMajJcMMZwOeOtdFrvh2TSrySZCBaxwrNJuwm1Hj+XbHGSrOOA3YHr3rkIBcRvHJtCIfMaO4kJkEhUZ2kngLtwQRxkcHNAGjIEhlDJJIuG/0iNBtkXeMwyRc/d6Ejt7dK3r6IyWlpLuM05RnnaOUsJUQAAyLnEcm0c9OSMZ5rl4UnjP2hIpWBBDKImk3JMfnlZmHyjPI+nHFbOnNBZPKJJkFtKUS6nk2u6xfeMS7SSSSRgAZ9QaAO68LWixQy3di8wmggaaMeUA8co++4bkunIC8YB5PTjptOstS16zunubsZjmkExmUMZJNpIZWKh4FBAGMZY9PWqOg+ILSSzlfUreK3hhRotOlQBSIZCAyzu2DJwAwUjrxg9K9L8NGC40+a6N0VMiSGUSxRQxSyDLQOqDqhTHPqeaAPGJLOFHSzN7a3NzEP3ruxRUkIMhEQDbtwUYBx7ZJq6mjQtLsltjqH+jLM0rmOMq4O9UM8pHmHa3bJ7D1qPxLLbw31w0FlI0kkcafJbCEE5YtcQXDAMobIyQG9uOaxpYdSijjtlAn+1JHJIN7yS2kgBYBpjjeMY/rQAjaWljelnlZklLObRAdscef9WJNm8EICeQM9q958EfDPQ/Elk9zNcf2bHMiLBLNd5MwMgbLswG4ZU4HBOfYCvE9KkFs1210LdzPDsJIV3kmYAAs7v+7YKCB7jmuj0jxZceW+ixJK9qzRRyPIdotkG7YkKQnJcEgBhyAOh6UAem6f4J0XRdee2urm3nkiupUTyTLOkhcboYZlcZIyc7vuj8s7d+1rp+vaWYYbWOKEJJMRGXeaYAFZEdTkRBSQVHc+1ef6Skcd4biGSKO9jKyokhmkEwClBvklIzIOSc4J69qvyJLfXcU80yvPF5ZZbeVUit0llKHPOHbeD0ycr2oA+kdFv7FrptckaKO1iCLHZOsu77WwaCFkgIyqNyxPBA/OvQdP1KMJNdtJbyrbBo3s5VIVYymZp7RlQ+ZIQwwp5NeH+GdOvmuYZheLNDPLJHJcsqpmK3QiNokkICyLIDknHBz3Fd/Y61dwWF6B9hlg3YWeF4kkuZM4KT7iTE4IwAOp6UAev6Xqax6jp8TyqlvcRKtuEVlS8iyObtF4WZJTx0I25Ne66LHcaUJRPPc3dhdTTpfFJIowFkiG0xnqUAxknBHOOK+b/DrxCNJ760mSUPazubidXWJH5JtiTnb03qOmefSvXYdXgh0i8hvZHmlkzcxCzYq0hjAjSCSVugIPGOoHfuAdzqdzp1lpt1bWAa4so7XbHFaxx3aJchhvmuGMm37h5LZztA65FeIPYWWhWkl3DY6bcPeTPJ50Mr5tvOl+VZ7dolCsrEZ42jb1PfZjvHjtZIb0XcNq0MyW0TSEloX/ekJPBkSYk4Kuc8cVz+t3EMcdtD5yW0VxEJ5FjDNK5tm2ETdVRo2wMdWGSV7gAxdU1K2sivnwx3U07x+YImjLXihpDKGJXMcQG4gdBt4zwTkX+paJqYk8qK1XUkUtaQuHhuLncdvkiRkCzMqrjAyePWrFvBfXV4qRmyubthHLHdwy+SZYsCNYcYKGQr5mQDjPf1ztY+DqSeJI/EVhrV1utI4lvdObMRtndBLGyFCTONuSeFIPB4oAy3sLpEcLDDHDNNFLEjIyy25kwSzo4BkB5IY5Cg4yOlY6XUH2y4s9QkK5nC27ysqjdE2DsYH51OeoyOeOOnoPiTatmyrHBqF5Ak1ojtJKkiBQm2edQASpHQ8qPWucn8GpcQx6kwkkQWClY2BWTzpAol8nzRxhMEEjHzcH0AI4bpbuOOzS1gleKQOnlyAjZkxyefcMQEBA45zXPa1HdWU6xWKMyYllSG3dZGVkbakbBCxkTqckY45PpetPnikWGyuYI2XbJIGUyOI2C7WZG4PHI6gEE9KnsdRsIrudbjT287iF2dl5z1JfeGIAxkrxxz0oA443upxpHF9nU20scu6AxqryZGI8IpJVxMTkgZ55GK5U2t2pEd1cxThSZJ9sBYho1cQW88ZH7qKKQjLfdOAMnmvTp7u3gthC8MkjRXNxJFDGuyNELM4FvJks5JIznvWMj6VOPtcMThrgKmqxlWeVI24aPYoJxnJyB97vQByEUdvPvvHvIY7a1DpFBdWojZbhF37maDO2ESE+XuxlXA9aUSxXLLcxK0eoWsaXLMzBrAs7AW/wAhGTIACRtBOOT612X9lW15bOuh2UluIndJTeyRuJ+cobpJSNmVAwT9Kxjbf2dcx3MVu6tP57m2MfkxSThSEWJujZ52YOAMdKANu01TTphMgtY5b+SBS98T9mt2TeqmMJIv72RWEgBx0Uc1Essl9qE0tpGtsVeMedPDIUe4ztEiMr4dQQC3AyB061UbQBcrBdBnt2LQpdSTEu+nRsTIypuwCwHByOSeCa7BdLgtPs0LXY1EyiFilvILaVoh9xkRxgOzLlm6HHYmgCBY3u5Gju97HymEckMpWFbu33Pcz3XmnI3MdoA7MMVYga4gh09pZpJW/eTWgQeVb20SSMfIbywTcYLkY/2OSaztUaO81G3jVJUuWilWW5fzY4Au4HzHjVRlscAkDp1rrWaK0S1jlkZ4QVWAxGNPKLIXYGTJDgnJxj2oAt2Wl+bdwMl1JjUNpSYYWKVtpMsUUbN8h4Oe5I79u70Tw5NbTo93bSSlJCbURZi8ueM5IV9uWmEYyQAAwya4iDULa4WCO1mlmMzl1SRPLZJELpvVRygGQcj73U8mvoPRdUiuIrS9toPtMsCLY+ZIyqBIf3ZkETEZjVg25xz2JwaAMW80i2fSpLwrFDK5llhv5P8ASLqNY1LSRsX+4GYE8ZxnHHSvE9RgSG9i1PMT2sdzFbX+Wba+7bukEnfLlQ3UDPUjmvd7/X5LcvbyvGt1K08cMsx22T8TB444zkBmbHRSecmvHrm+ku7e8gmjsY576WZ7eG3ZHZo1mVZTJbmL5xtjZlIGcYyBmgDMGmWsl/JHJHPDaTxtM8nn4hDyo0kI3YK+6PnAzya5zSLa00+2v7+dUvWneQxSMceb8z27+WQAJGLSKy49c/TYtpLiXQb6zWayeEFYbY+YbdoJIpDIrXHGd5i4CkAAHBri9TlKqbSGeS1hi8kQ2sDKYLi4Z2cg8EjLAA7TjPJoAhkNpdm6dYbmOGWe2tUaSSRZkZWdSDEo+Q7GyWz83Byc1FLr1taTxafe7IZ7aeBRI0eYpovmSRGLH95x5Q3dMmug+y+bGb7yQA0IE1kJBFNtx8sjzvwrgjCn+6McmuJ1G8nW8jtruazkntxO1pOPLmijivoz5EYkYczIEyd+BkHHagCLWzbNqiwX0vm2AVChdAslo8flyosBhbGxhIDtbjkk4wQtO6tlXXz5TwNFZW7Tfu/3lzLHcQLtjjkC/LIsbA7W+VTwCane4kjB8+6Q6tpkYvbgMA2n3MMuIjDkRtibyT1J48zrxWg9sNWubOY2dqlxsmubeXcoiwEVFSaRSDMxdxhOu09MCgDBlURxiOC6JdkhlsUut+XktMu7GOQfK21sMMbSQdpNUX1K5kwJ2vbee2Rnikg2x28rLI3m3MsZOS2zKhcZODgU+4F3/akVtfCzZEgFoly8IeCzkadriedYXYYCyOEOCQccV2eqWctrNbmFba4vWigMvzxpaW7pGcySwDJCyqTtB6thsYINAHN2+pxafOkk+oziS4VXjMWzdIjyR3EIYsf3cJG5GBAOU9SK0dS8THV1nithvZrcbFtjKocoxUF5GjAKZLb1ycDqMVwGrWwlWJxOzeWtvBMDFIJIYpJC2XLKCuG+TPH3at6QY9ClhjtZtkF3cXEd80hDKimJSUlZh+63K42heufXNAGhbaNK95Z2Lz6eklpbtOJ5FZIgZHy0DSg/vldJMA9R0XpmotUnTS7j+zpGaO6MmLZ0cR2xt3D7bWJmOJpVmWPGRnGM8gmrdneW0V5HFJIJZEY3MBndvsUtraOwjt1ZFJLqW5zySncVyut3duby6aayZ7eUvKshuWK2zpIzST2W8bkbc3QgDtjtQB1ttrEcdrDY3Uhvb+XaLWb7QyxWlzdqYj5ocD7nl5btuY4rzzxHc3lpJF5lxA+qMZGDQht8kaLtjJRh8wYbScc8nkGoJLSUXFnc2uoQvOtpLCDKJZIzI8oZDIocBpBCFOcYJfg1kmO5vr2Z57iSIwXYkV4o9iyozY8qItu8tS4xnd144PFAGtp+rzzwwQPA0Ja1uTPFJEr+desAEcPKMkY3HjjnA4rTezuobMTXDW5SS3NwXVliKXasEERLEfMISp44zxk1EJI13CaNUnEUsUkYJeSCBCZCwTG43GG9OOB0GaijvI7mzjgVx9mS5kzb3B3zTtOqoFwfRic+mOfYAVYjOrzTT+bbwohe98t1lFwpwIlikHzIsezDYwQMjOc1zF/Hb3V7bC6kWeOEz+VLasUneKUGQByxyqktknGBuxwBitHV9P1mFpZYlEMVvKLdLgPlocbQ0zxDIkXycKOOi5rn9QsI43huS8dnauv2ZpjKGuZUnUK1xDtY+UTKSdpwcEY4NAGhp2nx3FzA8EnlWdo7M0PmbmnJQrEIl/gbzWcF87cD1IqBxeac0j3pIskEcUXkQoGLCaaZA4DgsMyspOP4PTmrFuzaNLaRm1jyRIvmxShxJDbxRNDcOc4XPO4Z+8ScYPOxLa280k2p/aXaYTyO+mz4eMpcRHymhVchl+8VA+h5oAsQ3+nRwW7w2++wiSBtS2RGK5VYVKXEoRj8y7gp+XIbORVCeeE3lrcWk06y3eQ4jxCsVmI2t2jlQngeUQ5Pcjjk1kvGL6zkhlvYo/3IljRVMZkRGVkKuv34yFAZexBBrQitxfb5RMyMyGYhIE3xrsEalVBy8Oc/KAT1oAmjmtL03EU17J5o8tII0dYnjMMP2gyF+N8Rk2ZKkjscYxUVxIkVzCkcrPc3xMsUVsohBgtyPKQ84Z3lDksxHUZpkOlw2d3bRzSD7ebmMF2hzIEkG1QYzwkTKoPuGB710unaXb3cV/cwyG/NrJKUTKl2VVjjK7xyqRmTIA4whXqrCgDoNEFxqs9sl1E86h2jitply0sLErfFS/3bvMMJAJwQ3U4r2Uvp9tHfAmJreOWOOO20+FoyruAUifPBlj2YlAJG8EDGBXA2cljZIq3twJJbLTySsKtbmdkVXY5YZlXygMuCDkYrc1C2uLa1jvoGjknS5eewsvOZnkidlaUW8a8TFV2kk5O5j70AdZcWdlqcMN5bPFZy3HyzR3WHkjYxKBDcleFdvm56YPNec3VhEJ44tjBlv5Y7W6M6tbwQfZidr5b5X3DCqOSMY64roYri6u4LsG2kjudTaOWCIIfKgNszfaYXA4803AkIPTa4wQMVzM08uj3Vza6u8Lm+t7SSW2CrJBZygssOoDLDLIjRq3l5JKgkdaAMCwuItNZQ1wr+fdRNBPbsU8p0Uu7u0+Gd98bYXHynI6EV6RZeKU1CRLhp5PLt7+OORHiZ7Vp7d2Lixi2BWdzvLDOBuJbHfkY7LS7y70i2ZWlFvJqEpnuZ9qXt3mONY4zEMJxMTGG5YEYzmupsNGbSbeC7jieQSxGO5s58ZF5KxKLbqB1G8CT+LgjrQBX8T6XYa3i9tbhJnha4jijMnlxljIJMDI2rLtI3YOMHbnjFedXOhapFNcxtHBDNcGYRXKsVjbbvnUFsfNHglVGPlwCRzmuzMukTXd3FOt1p+otFc2zfZyVt7K7g2sktujfIWYIC2eSGx14rmtct5JoPMuNUuUSRJJ0upJAIvMRwtxsgU7lDIirgAfePYUAcymlXCRee8DTG+i2wPBO7MbxVVpxECvLKrDdxyynFa8jTLYTWcgluVljQyLawI6Rx2rIgMzbcmQtGRgcnGenNMs50tmLzW8TQzXCSw27PJtgkkBimnt3jJbb5aopAGCQT0q9LrEdvaSw277R5gKuOZIl2y+dFNkZkHmn5SOq4/EA4/XLyJIppL2G4Bcp9jklxsZGVQLeJGALEsMY/LArI0C2udXvl0u2tCZLh0WSMxu6/OAsJAQYQqRzn03Hg1BDbap4o1S2srO0u72d44IyuTLGrlj5zDPEbBw3zDjAHWv27/YW/YZuddSLxZ4ls7ZbC7dVtXuoDJKxASRmcuDs4LpuOBlc5wQSAcx+xD+xnqPi+90zXfFNrD/ZSyzyTyzROJLoQxSPHDEX4WMMtsuenGM8Gv3s8J+CND8IeHrfTdPSOza4t1tTMIBCLF7SY8Szx8XOSMBjxjAJrrvDfgHSPAWjWOnaRAul6YIZ4JbYJF+9ZQDD5LKPl3kdM8hsng5rQef8AtGe40y2soLe2/s+e5+zYJczQrGXRXYYeQlWc4/56HtQBxctlJrd29tuYPbD7LI0wwHjEu77QqoSFjy8gU+o3HrzZ1Lw5DpWoXEksc1zZxrFbIkE8UgddipM1wwyFKryST19xUV9BqFmZtWN0Uf8As+SJDHEjFd8qxrEFUjiNQrM56FsV4J8S/i5pvhHTdSK61BDbx29xHewKy7mmS2LzXlxvfcFZkcEL0IxxQBhfF/4iaL4E0+7uJtQlsooXYAXssMUT2ckbOJ4YVwwjWBcdMsRkZBFfgp+0r+1dqHjTW9T0HwvqE1rp1rCbRp7eTZ9pSJ/3tw68lmaIAKCANgGec0n7Un7U1/4zu10NBcXVoXewe4hmE2IA6+UsLqdqw+QzfeII6dcivz4iCzvcy3AlWdopHEf3ZRDNLKsTySN/rFIHLdBkE9sgGB42trjUWaW5nE5cR3KeWpBjaWNGZ5WP3zvJz24rzfwfoNnbak7Ip8u4uSdQYcvMIn2iKIkcjdIhxjoSRXa67qLyTDTmla3MNqIg+FlWRCoIaN+hbeSPlyflziuy8AeE31OfSLbMVwXM581T5sqSmeEmaYE/KFjXP4Y60Afon+wx8I5fEXihLu/sY3s99skf2hCIYkik+V3QgeYqqw6dz71/Sv4M0jw74e0uCyXT2u4IHS2kn8t4o7aWCNURogeS6S8qoGPmHYivzX/ZM+FUfg3wzoFzOLk3uoWgntJ42RIhIACJLlpcfL5WxwDgANkc4r9ONL1ecWkFsUsZplcSpcRiT7PdQWyhpSkarw5w0YdupjDHnNAHc6ddvBYs8VxFLFJM7Wy3R3snm71N1ID8x+aN2Kn5eRjgivI/FnjPTPDtrqlxqbq1hbkTyXoaOAxy3UMQJYkdOCwXOPmHfpu+LvEk1kLcm3mmhu4lllnSECG3V2Q/ZgGAMaqhAB5zyea/J3/goJ8cT4R8FeIJtPFzGy2oWe3t51WFGcssEoQ8zyAbeOuPQYoA9X8U/tM+CvFeqLoMOt/YJbe7SCOSK5RmvEhnaPDEnrhQTt6D9ffPB9ppninSbSO1UXySO97JfEwvHOgkCSW5KHLTsUYxngnGRX8U918ZfFb+IJNaj1S8F4139qjPnuqKAzghUD/LmNh6cj8a+4/gP/wUa+JvwkubBIrj+09MtHieayvmL7xGPlUMzE7mRjg9B1oA/s2+G/gFPENvbaVpkbpbR3Uw2yAmSzkO5vJil4Pmsh5B4ya/UH4V/Dmw8J6LbZ02CKQ26t++YLcNKCTucZyDgDJ6fLX85H7E/wDwWY+Bd7c6XpvxY0uXw9Lql3aq95Z/Z5LOzRVEZuL12KvA+5WYtkjv3r+kb4T/ALT37NHxY09bzwn8T/DN+ZVCIJdXskdQwJWNUaUZbggYzuxnqaAKfj1dWGn3WqC9ktoLIPuG547YRJGCWbBzLhieQMV8Ea/+2Po8OrS+Ep/FuhzNAstve2Aurdp7TyC3myKPML7Sq/xAEZxX2x+13oGl+K/hVruneF/GcGlarrOkzWGjzWF/IW3XETgy7rCU8M20g9RtyBzX8pHwE/4IyftF6R8cvE/xe8S/F7QZ9H1WOeS0t5tV1nVL+eeead3t7tJ1eOOGVJEfkkj7u0YoA/ZTxD4h0r4h2Uka3Gh6rpTrLsaG4iB8u4XANyxfojN0U8s3zV+ePxI/ZM8ca3f3F34Gn/tCZ5ont7W3uorafEcj/MuxWaSHEm1hkYCgkEYFdD8Wf2UP2gfheRceErj+1YbONJHk8M6wYZp1EYdGayncALv8zcjqp+UYXGK+P4P26f2iPgXrwsPFmh2+uWcThLe38Q6bLa3LvEWRib2JApCMm1isgDbcgHnIB2PiH9kb4m6gbay8V/D/AFqea1Cp9osA9xEcS/vWDKMSHfEMYAGH6AZrr/Cf/BO3wfrLGTUY/E9reyzBZoYigljEibhGxkQqoVlGMFSCa7vwL/wWq8OafcQr4w+Fmp2U6Opnn0fVIbmB4XVFneNJUDQ4LEgYxhhz1rq/iP8A8FUvhb4wM8fgqz1/S7oWayO10lt5XmEhmLywOBkLs5J+bd1zkUAe2fDz/gkZ8IPE2lwJqGveIY4GRGlge2E8qXEYLFJJA+4gvuJxgZbkYru7r/gk78JPC2radJpHiRrRlmt45JFsZypRtzkO0ZG65BkAIySOfSvwZ+IX/BV/4reH/FxPg3xXruk2dvM+9bW4uEgnJceYjRtJgoDkZGTzkHFc1rf/AAVW+NHieYXF78Q9bjkmWJB5N+0L2zqxJwoOGU4ALDkD26AH9MV//wAE8fBEkUUcd6L+LTVgWcXFhFtAUK4f7TJIXVmUgHJwA3OMV75YfFL4D/skeDJrW5h0jSEsLdlP2SK0luLgIo37ZQ3mTOORhTtyOh61/J1B/wAFQf2ib+1/s/SviRe6mxtpoZN988TlJF8tYC2R5lyijhj1AB6YrC07xl4z+LrW1/8AELxhq+ps1wXe3utQkmbZIA+VTI2gfN0J27d3rgA/bf4h/wDBQvwN488X3Ft4Y0O60/ShJKsl/qEweG4jlYNA6oyBbfJdvl7Z5565HxY+Ovwg0z4cX2r+LdU0S18uxjeC81BraRg024+XHIVJj+fbwqjhOMk1+K3jj4m/Cz4Z2ziHWLPUNQkaOJ7CGZ765WYLiOV8SFUIbHzE5GPu5r80PjF8VPFnxU1C7N3f3bWK7oLO3W6mjWC3QkxI8DnbJkAkHB6jpwKAPvn4n/teZutRPgbxrNpUMEsj2Vxpcr24l258rHzA/Zyo65weTwTivijxP+09498WLcLrXjDVr8RTMSJtQnYySAj94m4kFcjoew/GvBtM8D3M0cN1JeeWjxMbm2aYoAgGEURKSXJPPTq2RVLVvAd/byLKLeQwjG3ylKqBIxw0gJ6Z6k+nNAG14i+J1rrFulrqJmvmRm824U4mjaUsWk3L12jg9zuJ+vG2l9uiJW8SO384rCNw8yJcMV3bvvkpjP0xUy+CLqONpLhkh81WWQsdhEa4+Y56MQBjIHSuUubFLZY4oXkeGJ9ksyqWjLB22sWx3xjP5+tAHe2YtGjiP287mMhaVWVUHy/LGVPVmJBI9Peo5tcs7DIDSODL5ckkZCvDyGQxH+GI8nHvXDSGe8t7lotsezYqJHuE2QxQyqw+VlwF/P2rkv7L1N7hoB50qMru7KJGPynhZCfr+H5UAdtqWt2t9drGwaTzJnlkmDKHLqQEBIHDYA6V7z8HNFufE2q6ekELTrdzG2NvuAnG1sM4ZztMYGCfrXzJaeHppEWK2lgnuPMTAJKMZMbtibuuBnPbIr7e/Z41XSPDlxbXd8BJdwSFDb4zDHnCsCcg7iegBzxmgD9W/gh+z1rmra3oPhvTTHcQ6lLHJdRrveMSNsQruA3BgnO3OCy+nNf05fCD9nXUfhV4E0sXMttptpb2KvfiFPLuHhMIKPOY/uADlsk4OCa/Hz/gm14g0rUdak8Q+IJrxNM0m8iWy/0VCHDNvMRTq7BWxkV+yP7Q37Vvg/w34Z/szRLpr+6uLV0W1to1kMTsoiMUyJnMQUKSCev0oA+Ev2jfiF8PvC95cR65qov7nzXjkNvLHITsO+JJxM/+qMRXL+oxmvmaD4kfD3xJp32yURG3hlTy3lAVYSgwsduOVkHAxkk/hXA+N9Bh+KmtSagNQjebUp5A0c0EnmR+a/IWNpB5ZTIGVBPy844ryjx7+z7490bTwdLurSWKBGmnZJsKAzBYVKqxJcw5IAByRzyaAPQPiB4R+HHxBtE1CWxinNvDMFdokSWcLlYwJAAMByeOeOfr8B+PPgbaWVxPdW72hs0t3ureNLd2a3a1kbKrOpAeUrgBhkDvXqeh6r4z8Jyutzc3Qt45Y4ry1mh8yKTa5YJZwyfeYqOfx6V2Ora9pnjHSYLZrp9NuLSSZXIgjW1aEbnJaNc7HJ42rkZJHrQB8GX3gaXWLa5sPsUkVq9oRHMxlMyzSDcswBH+kPuHO0HHfgV8ueLvAGp6FcztfWTmD7LtypLMXRiqGaMD92hAyM9N3Wv0huNG1GXVJZ0vnWHTmkXd5RhJjJAeZwRkDbjoAeRz0rnNU8FWeu3NyxvILv7WxlaGOAyzwCCM+XcSK4Be1VAxPGCR37gHwh8KPiDd/DjxdoupaW1xbXlvcDzbOCcqs9ozDfBLjgbgQR9MD1r+oP8AZr+MFr8T/B2m2yLY3eoLpiSIkU7rcaeyEAxSTHczsx/2ccY9q/nM8WfB65ttc8xQGhaVJknSAxLO4QFZUKDIAQA7B+VfSP7MXxP1z4S+MrKykubyaxeSKOGcu8Ec0COsgCiY7SN2RyP4aAP6TLOLXLJ4o5WljYvFFHDNLtjuk2NPsWNuJCwGNzAe9apv90ly9xZxCMypbPavGokEsrjz55JYcqA2cKAeMVi/DXxTpfjLwva65a3L6nJqED4l8tJZ7EFAJPlzhRubCsAOnFdtpWh3AtZybeKd44jKtuFZZWVnIVZDJ9+RUY9+SOKAPmn4ufCTQ/GGma4llbvaS2lusjC3ETtcEbkkjgm4Ji5yDy386/ITxz8L5NFur7w3qBmmieWUJJHLKyrCWbznZyuSyoAMnjPev6BJLC6lV4re2MSbpIoLwRSY+yo/70y2szgNJzw3YV8UfH7wBpr295q2nRNPq1rBcyPAlsWS5ABMj3Q2425IK7T25NAH8rfx68C6v4T13U75bO6g09bkvFIWaGS+RyzQSq6DkActgcZwQK5n4MftKa94A1KG01G4u7jTtyQyW7zM4MTSDMcMj/diAPJ4P49P0o+M3gR9aF9peurL55Rp4TFCZCRKCyx+VjMQUHHXAx9K/H34o+A7rw5qupy2MSzR2jHayCSM5LHKhDgZGecdDx16AH7k/Bv4zeDfiDF5drcLYXUrrDJpivvtDK//AC183dkIFPGTg19H22orbw+XHHFAiExLPECk10VGxnSNTkRrINyg9Rmv5fvBfxK8ReEZh/Z1/cWp82N2jikZXaWPafLdwcqAvXHXpX6v/A79qGHX9I0zSfFIWW7tLq3PyXQW4OI5Qjlyc+QSYyc9BnNAH6r+HtRuLLU4Le6c3anbfymGMKrxxCOe2Rl5G/fuDNxnaa9y0/xq8VpBcXIm8yVZjJalBGkk5LGKXK8AiMJ3xtPtXy34C8U2OrTWuuxShoi9vZKtvPHLallXzojcZJIh4Ku2MZkNexf2q1zq0dyTaL5jXz3FoxBijt7aHAWELyVKFUyBjIoA6PxH4X0bx1bXUGoQWDOl3JNBFMIJ4kEtnEi20m5SGAkDbhk5Khvevyp+Pf7GFrq0l3rvh5raKdDdkWaLHaROkEh8qKDYBuUSrtBHrX6MapqAhhtbq0N3Cbwm2kjhYeRHbNMZGkEYO5Z8EFWHLjnpWNfyiW5traaaSaWaUPZ+daotrEvLSZgYhkbaQNrdXy1AH85mveGPEvgrVGs9b0qW2in3yQ7i4idYXcNJC5GC/wC7I69/Wu58M61bxiB2juWdY3STzJvOEaz4dWyefMBwQuOhH4fr78UfhN4Y8daXfWGqafaWl7OLm1jn8hfOjRollS5Rsf6NvKzMccAdOK/OD4h/s/ax4OmF/pxM1i73FtGYpHYIs8ZCXzqg/eIscRx6E8deADj7W6a+Zpzzqkcz2ksUgWNp7aYtK5RcfJIIyuWXgZxWHq9l8qSFAqKx3WMbSSSSSSbSzRKFJWIl1bj2NP0OB7K9aS/u9k09xJDazThlbzGUqXAccpvBXPbdzmuiZbmW5kvBfwNIHjkniQI0SwKsKi3XAzE4UHPfKnqaAPJpTJdQahZzRy4gR0W4kk3r5Nu2Cxd+suFBYDkZya8+1G1tJbWKdY5RMk8trLt3RpPM8mRJE5wUkUZUg9RyBg17PeaW0lzLb6jDbpaxfbT5dqxK3MbZ/eOV/wBU+FVSGwTgkZ4rjr3TLZ7aaRInPyXEypEz/Z55pI1CXyqy5Vd5JBGOORx1APKFtbia/ewhh2w3S73dCMrIsxldFxw7Beu09RjrVq3DQ3EiPbPJEfLZEuSyRylOANgGeVwd2Md62dDjt9O1mKBl8xIZJjBG0rTMoZMybCwHm8HsT396frkSXF7cfY40hfT4bWMcsCxdV3oyseBjOeMZHWgDq/DX2PUoG0VU+zFrbUHilm8z7PFMDOYoIblZRsiJcY4JVsnpWbPc3GmTnTWCSSAzMjtGZwzzRh925xu2ggjIHQGqGlyS2upxRWu6CVpUjuFldPKkjW2WWVsMcJGxYcjqTjrXY6l4e1RootZljglimRJbWKB1Q2BLzoLeRm++AsEqn2APegDlJbmWRpjPlIdQZbq3ELiKKea34kiD/wDLJUcYCnDMFyfau+rXaG4meSJHkjEXlWvyzm4kO9ncn7kfX7vy89elbNxaSGC4tikf+kSG8giljVGjtoYw90tszfdlDnBXqx5FZ6abJdWsYnL+Y6JuPlKUgtASIzJJH9whwFOTnv60AVrTXmimiliMsiYaWYgkSBkiA4LcxyCffuHGcHHWpTrxEty0zbUmt9sBc+XHBOEAhkYOeXLEknuartoRXZI7eQJxGxSMfJ5LDAmR/wCIeYOfc1MtikRVLyRZ4YslVaEHynaMSRmcj72QVC+/HUUAVftsyzbYlZT5kXnXEb8vNHDtYjOVWJgpYd/mxWwbxrLTre4MyeWxaSJycSStnlJGOO/UHkZ9qzY7TypVeRiTNsdNvzJHOEBjhcjq5Tp6/oZZVUWEzahanFu0rRW7Ns8mSZvNZ3h4O3D8Z9h2oAls9UkvJTPcJFFtRpYFMq/vbkKB5cZBxjaR1x0x2q1dq+nzI01xgibyoHCbmjKR7niyp+YjOCemfWsGS2dkjkSFVspfKiuJYTt+aCNXmmVW5izGAWPQsSOtXYLqwvLRILh9tuxb7RcJNlxP5CRwsS/K7+CSOG3UAdHpevPE0DRvJNFPKVkRuFgMS5LRygY8rzBg5HfB5r1XQPGOoMIYRb5uJJRK0UbhYGCqw3FWHyHythJGMn1ryKOOzt9sEUZmMGyKRIVwgVlAnYOow7mcMT+JNatjFNZzi58xn4ZnKs26B1bDDOPmRhnp24NAHuek3L3sj6hLerIkb+fcPcSgvC8JKyJBGvcBjtGPugZGaxr+705b6ee3umSR44DDfOsq2bRK5Ewmt+rAIBzjqM9a5/w+JTb6jfRzEWd0buRIssHknMY2eQSMRqAe/X8a52Q6jcRrNcNPPFbSfMgYb/JjwGR1QgHLjPPQmgD2/Tp9N1rV7SB591tbaeZMxozyzfOHkSBpMCJwCp3HkjgitPxFbtA8K208l1cXNxsmhSNV8+w25kLOjYikBUbmx83TvXkGiahe25SaMAyX5laEzNzaR248oK+0gosjKfxNdXpNzqUirLHahorxpZXvJZpVkiupG4sYpG4SMY6eoIoAqi3udUuY5W06C1ijnv8Ay/tVvtSLcru008jL8tv8jbQehxjAIrj73T1vfOjTNw8twbeWLdsaPAYicYX51UjkdOK9bgvtR1GC+tb5Y4tQ8mf7JDGu+G4gdHgnY7eGkEmGHOPmJ6VyDaFeTS30n2lft1q8CSlEEI8tkDF93G5QpIJxgsOKAMmz8IXdpot7e/abe9uWa3NosX7klViLSFiD8zKEK8/d6968ytdO1J9bQRxwRAzEsLmdzJBG5LyNHEvKFY2VQW+XBBr3wm9fTIdK0aKTKndNJJBsd4oxL9slRnxhWkbAHOAPSoh4Zufs03iL7I6mPTniE8kQjlSO3BDzHaD5uGQ57ke9AHncXhmXULiZiBHaW85MZk2i6eV0AQxFmUNACuC3Q5681NFe3tjcwLYnfJiS2miZgmFO5TJKScY3KdvUDt0FWLjxqmmTPNdaa07y2Qga4QLJJ+6iVInETHCKzAsT14IPOaxp7ix1GSC8vJS8hjEjfZoliR4ggEUZKtjzAwJP60AeoeD9Zj+zCHUFQGF5p51mVxJNFJiJo43IKyOjoWGPXkV7Jo3ipBDPaQSLcQ3W/EFzcKsxEJbYySIQYUABzux9MV8iDUFnnit7eZpVR1ChW2sWxlcc/wCr2YJPevSbVxHdWmx472eWzFzNKweJlMYCG3XyeDIqDj2GTQB9I6Hbxbo9RW9tnDSKGso5i8cYWbDO3zfvFzgk59a6e+1Q3bzx2QtpporxLKeG2KIHgkKsZIJUQEBQzbsk85BJxXmnhxIn02e4kIsoxCsNtcPKWidZCI3eXjesQZ2HTJZcjrXZ6fcQeRCIQHUwNALiNERjKW2hp5CRvBbH+1h+cUAepWF5bm3OlxwSSRxRu8N6pXe6xnAB5/hclT67M17j8BvH914J8aWbW97NGkFxA0scEj5vUbYzxmZvlEjKcfUcdc1876bbS6fAiyCye4niRrWF5iqmWNvMlwc5EgTJAPyuTgV6/wCD7/TrvUNKur6xlgt/tyyObWJIpxjagmmjk4eMSDgDnHagD+tz9lz41aV4o8PaUVe5juvLhDpcNvIjEaqcleqg5HuTgDvX3xHqFtem3kT5iFKq6v5angEK6k8HBHUV+G/7FVxYxaMiW0c77Gtw7Ty7lkeVw8buEObaEpxtPGTX7MaHpst5YxTJMWlGJWjhYFYhtwEK/wB3ORn6H3oA19S8qWSVZ2WIBgwIJ2nhjt3E4JP6enFflL/wUP8ABuh6z4A1uW/uktTBbs8YAUuxAZvlUjCrkjB6HH41+r39hyXVtNHdM25d7ZjOVHOF8xck4x17f0+JP2rPhPJ428CapYRhLoRW0pkSME3CxxrkH5hluBwO+ce1AH8PniZ20XxJqtvZzh2trjYsUjJvun3FonU9pdmcGvQfCurXD2/mSGW7F3byh7JyPPTYgO1ieOTjkYxj60v7S/w7vPBfxE1u/tbaVY/7WkEfnRKsBNswjeIwjBVskjkdax/D8lpc6ZHeT2csbE7ruWEvBFHMhzthQ/NGuCck8c0AekaNAmo2EZ1RsxW7T3FqsixxXMOxuE84Y+UEYznnH0qG21GK6vXhyz2aonmW3mtHHvLAQzSJnEyBCwJXrmsPUPExSyjsBYyx2siF0Eb/AGkOisGUxs3IYgfMpPPPbmsvTCL2K4lcypFETcRSmeK1aOOEjFq2zPmBl3cdjQB7JYXURspbfzDG1u/2YXkyLOoSNvNVYgpwFHGAemeao3MzNPdXj3L3UsNskbxyIQquSGLqoHzKFHQnBrh9D1C3e7+z2f2hltudrswiuDKQTJIh5bZuO4jqBk16mn2eNUS5gwShjukTL2pgGM3S9zKxYfL175oA5220GfWTBLbn5S8hcsgi32rxOzsN3QZZhx3AHen2fhiaPTmht7vNxDcB0EMgdpYkk2m3RH/iXOTz6+ldNYS3F7Mq+Z5VnZpcWtrNGDCLhWO4RtFgAMo4Bbr+Nbx0+zk1K31K1YQySLCkhbCLG23yy32NejOckn1HagDzK/8AB9v5TQ3dpJElxKJJrhcXKxGVwJImbqhduuOBya80l0+PQb/7LZLbtn7TJC+8jZbK+4Rq+Dtl2cgn8K+wYdNkuba8075ft7W00lmJY41tpyqEhWXtKX+vBr5z1zQLuG7tpjH5cnlXGnXCRxmVbOZFaWKfeoIZnBKEZHBoA5W/0mXW9H2zXsBvfPt5UWNN7G3LFQ/BDLnPLAEfvM47jk7VBbFrVIYpo7abyyBG2IojkMlyxG4Q5/hIwe1dbahoJWhtpoDP5MSOJhNCFMe2SSPzsZHBz5Z4OcdhXTWGl2cF7e30May3Udq1zPbTMWSaKXCBvlXLxIT1A4oA5K30DTpbSY2Gnz3Ei3qLJAj+UrhhiVgqfdiIzXEa18ORqF5dWmmxs0lqpnnMyeXKVlkGIFZR81sn+yMnHFfTOheH2utRhmE8KRvOZQqgxySRuEV44Sv/ACzUsBk8cV6Bp/giWwv21aZWh3icGOXLNIJA8bR+WF+ZSgZlx0xQB+f3h/wzq3hXxKBfGT7GtxFNGDiZMovmIYI5hnyiOoP41+xf7LHjrVLy3ttJa9Ro4IkBjlljLPbxSCSXcr4CWwjz7Cvz++JngyTUtUa+t4XIhmK280BVI0dBnN4+crAY92OOvbNe9/s6r/YutW0ZvLeICyFubL96xErYEoLAZkicHkMe9AH7Lw3luzrKlos5s2YefE4jcqkm1Wt+vnKF5zyOeKvwzXesanHBp0XniFtyxNCd0tzJ/rXLYydh/LNYvw+0DWvETWcFhG6NqK2UMsFshlisoyoabDH7p3Ac9855r9M/gf8As8w6eE1O9jeWS5tYneSZfNXep/fBA4whcEZoA8k+F/7N2qa9dWl9qkMKWfmFihEnFxJJ5pE5H3oNoIwOx/Cvvfwn8IfCHg3TV8zT7Zo4d0qPLGpCH+MiQjJX3FepWllpHhmxRdsNvDBF/pGWTOCu8M+D8pwD7818WftKftY+GvhloGpxWzxXt0yyRRx280cht0J2hmjDkqehOe2TQB5r+1b+0v4N+G0k2gtZGd3VYjFaERx7J4WlWWZV5EPnoWIHRht6mvxc+K3xxfxjLdWlrbG30+G4Z7aFow/nW7LvjlUAc7B0GOc1y3xc+LHiT4v6rq2r6pvszHMtysSOheVUkmCwi5bJ8oK6uwxweOvFebyeHrmC0tZ47u4uJpCotSw86Z5HiK5RUB3RBjgjjHWgDk7zVTp8d1bLGZTexS/aLmESeZHPJNHcWs0DEYWVGMo7DgetVrA3dw1tYtAzmN1u7SSHAllUy+c5dc5Sd7bJbOQenpXeaV8OPE/jDUZ9Os9OvpJFkjaWeLf9mljTghH24jb2x396+gPAH7OvjHWdZVJdFun/AHBs7W5FvIVjJjD+fkKOdwMWP7vzdKAPFvDNlq0VnZI08AjMAaTDObm2SMyDLiFcrgTxtJzySccivd9O+EviTxHpM0zW0FlpjkR2dy5aRb6EOJwyEdzHnI98V96fDv8AZRvlsbezm8OmOa5a6FxL9jIaOeP7OY97snMP7t9w/jx9K+7/AAJ+yxevaW6Xdrb29tKcvZrboIOIlQ7EI/d8+g75FAH5Y+Af2ZtPaG2vtVtPt8d0HhV3XebOOWEqkvH+ti3H7o/+vX1r8Pf2Z9NWZbeDTfstnGybjHbErdW7Y8mKNWXcmR19K/TTwz+z14e02OyjkijdI5ImZTCFiCKc+VtxyOnPT8OK9x07wjplh5ckNrACjADZEiyKicLyBg4waAPlLwH+zppOkJEz29upZI0VorcKY8PiNgSDlvL/AB5xX1FpHgvS9JESxQRKIUj2sVUHcq+WQQB02d665YkjGFRRsKAAD+4Tx064xUjzBOC0YH+0Af549P0oArR2cEPyCIEE5UAjp5m85wOOalcKAzgxo2wqqkdz1PuKrS3qR5KMDMQdq5I46nJ6dK5u91iJOZCUxgszEKygjgMN3UjsPxoA6BphGHMm12UZY8AcZG4Ie+MdjXOalqcEdvPLI6JGgOSSBgHoevT6frXnXiH4laBoPmC/v4I5EiYqJJVUfJkncScZxjvya/Lb45/8FCvDHhTW4/CljeRT6hcGaKfynZ1sYi/lxGb+FmIIxjNAHsf7VXwk8N/GWzGi6zbW9/p1yksYtNiSql0u/Y8bbS3Owk4z096/L6T/AIJc+AfCd9c+I9OgVrma+F7cRSWrJHBGI/MAjdowF+fsPTv2/T74C+NbP4k251iO/wDt0F3NHc27eYoEeGRZQAM+WoZpBzjk4r1z4wWWqy+GpdN0tR5l8kvmTQspkVfL2jHcLkEE9s0Afj0ulWngi+h0XTFtR9kiUS+XMrTNJ5m0GCEcI+wHAJyveu8uNbsI4Jbya8iZDCDPFMsSbJZN/lRsuf8AYPsMVT8ffDPxBo9re6za2Tx6r9r8yO3bdOZBC5YRh5O0i5O/p6DmvBNH0n4heOGn0lPD1/PPcXMS3FwsDxRW2XlKwXCnGIgCvPX8qAPKfjB4n1DVHK6A19cXZMtpPaorFFx8pISJSrIVO1cZ29c8V+dnxK/YV+LHjxZtZstLv4LWd7nUZBdCXYgkUMuEaPlTubn6V/TN8Ff2Q4tNNpqnieFZ7tYIpkiuYVWKGQSea3QHfzkDOeBX0H8Wf+EA8D+E9ROqfYre3t9PlVpZFhgjYiLJgUDq/PHPagD+HW6/Z58T/DuZ01yJEFqFR5IgdoKLvlVY+pPTgf8A6+58K6G9o32lA11I6CWJsyPC8KpuZDG4+QgdCenTrX2b+0P8QNF8a+NtbsvDSWcFkbmOMXIWOQKseQfmHy+cU/8Ar814JpkTW0bW7hhIoWNY4kAMyA/OVH8ETAgk8UAdj4St44nN1NCrhoFlBjz5sDuoxCBk7lyOvTmupubp1umlNoCZxny4wwAVBhDyMDBwWb14Nc3pkoSZljZXlZAXhQmNsJwVUIOzfyrtLPT/ADhIss0wjOVji8xSiBwGkhEr55JAyPc0AWLAW7abcTXE0sty+5JZAmZbdVYCNwGGFXO3aBycZ71WP2mO3mjMDXG5khklZJRcRRgbvOXauVBII5zwfpXX6bp1tBp8lpJE0s24FYwWaP8AeYKkuP8AWKvP5etW7mFhJNeW7gyxwpHPG+4RTJGiq4YZ+U5xjPWgDBtbOG90tPs0phmeQoIiVnePADGSJ256k59M+xqb/hDrxr4yB3jj8tFDxlf38i7SdhBxnkd/b6Ng0tpiUV5bVJC86GHImjZiM2yKSN7EkHHf6V1EMwtrWXTz55kifekLhjNO2xQxbB+STnoPWgDjLjQJftbWkyOspYSw+Yd0ULEEmSbBySSp6dazR4ela5uJ5r5JIoAwEShUimkUZyGxuAJwM9s16HfIs6pPIVtGihjk3b9sghU7XS43DhgAQO5rkd4mLgLst2dfJdCS0gH3gwH8BO0//qoApi/ltmjTUhO4RVQqhDW5gkG0xMvdwCOevfrVjydPCJDbtCksjjz3lzITGOVtxljtYrwD2PtWzoOmR3ZnW9UMtssgNvt2sFYkrLIXPK7jkHJBAx9MIwW1rdalLIUu4Y5WVWysbBYSG3IEPLcgDHUUAXGtrN1eV7V7dAkEBeKSLZ5bOVDvEnKAFhliP4c1txrDdwG1tpo4vszyNbXyBwViQANGpJxMzMCOPXOe1cb5Uktrc35ty0b3KOYV3ozptKJHnIMkQDAnjGRzWhpWpmxtxFDcI12L0NBHORiKIr+8KjbholkK9Tzj8aALmp6Xb6ZLbSf2hBcXIeXZMsYz+9AYJJ2kONwxn5Sa4nV4L6dZJrVZjbrcgTRQgyT3AkZQznGQAoyQO1egalpiXFnZSzRzeZNO0qi3AktnkuD5f2iEDlUy2TyenT1u6DplzBJd6fbwy+XBMEN2gwsm+NpQG8w8jdwR17UAeYM2oR3kwFtGtuYkkgaK3jit5J9gCrMGOGk3Ku4cBuazI4x9pYGC2gnhkE5S4h3xxRSoxnjSQ/eQyjgDABJHHWvXIdInlDxERlI7iSSWCVQ87EAuXhRfvAhDyc4rm5bO5v8AUf7PuIZdPLeZArSRKsLWUq+Yrl1GAxZcLnu3vQBDoKx6nD9kvNPjlsl3XZuYo1tVuHic7wpjBwoRCAScHIPetiXSbZvMnNqrWsYmW3itcIIx5bmOW5ZuQ4faOOm70qxYaVJa6pHBpSAWU0TwzRbwY5B5Qi2RJyY3wgYE4Vi3XGa65fD/ANoEKs0qG8xKzBvLcwQuPPjMQIUs4GeO4oA8xezuoFWCO4lkkjKAQQRo6QBlLG7leRflkDYA2n5sdKr6HcTb/s0kM1488dy8VzNkXNi0YYybt334ztO4jqoI4OK9YaKKGCYRR+ZevK8sVuAqTgxMsOJT1eNlPyrnvmvOtagv7W5uxHpdzHcXUCvaz25AaJWRmniRAecqCCOx44oA5u/0nU5ftKt5DQXCC4nkE7GCKFVLhwgbEbEJxnjOM1l2GgS6pFPI1/uu7VGit0txtlaF42C3IY8KN3ylR1xx1rstPEP9l2v9oSSxxNNdQGRUxIFXIS0uM8SI3IB6AnpUdlbWkF3bz2ts0EcEcUNsSJJPPEiuogKp/rFDH5Tk4Bx1oAyLLR5FEVwgWO3897S4Nvb8RReZG0cmMcyFWck9SVINdLqOmQTWs9vC8lrDA8RurcRFRcXSsCksMgHzseoxg5PtmthLO9v4litY7exijjmmea2eTFuE8yWK8iVuJkM0jBl5J2Y71UvIb/7FFYX17aWl9EjTWtwokna5SAtExuHQYDyRFsE/MOnQUAc7qkTasYYtKhksg0c0Uqx3jhZDcSKUEYxwRMoJ3HjPFZ1lpF8bvUSREEjMayXTJvaKeOImaQkf69VYBmB6hTkYrvbTw+Yr+GKLY7TWCzSieSWCCScoZU8tI/8AVZAHLYya34dCkivJIJGktpXNvJeI0Q2+fdLtWeEj79x5fDKRhh15NAHm1l4ZW61JLuSW2SwYOkjwBFuXka5UNJIAf9Hi7lhyBk9q1Nf0OW/hgb7PJA2nXDMbq3laWGdrGVYLWWdFySnlHf6nbmu61LSVtVEGlwWmy6uZlLool8u1lkAkFzjpJJlgo4wW9aFtntIbeOxulhLSeSI3UyRGJ4mt5xJn70h3kgf1oA890zwtHZpNMs0TxJcSRyyplgkjlZXSTkYQjKknoSBWdqeiR3L315dXEtnG1zLbwvCkbKlyZGW0LKvqsZ/IA9a9HtpLawjaxvyobUbxY70eWRG6IwID7BlXlyGAPcYrFk0y0t7h9PeUrYsiXtr528fvzLGpScYJ3qxkIHULyKAPG5/C95DKzWb3F/b2blGjuGWPzmdwHlt1J/1hOQq/dGeAKlsUt2knktIvs+pXksqySwiQMzR/uxbTuGxG7ICDt5G78/SfFSTi6TT5oLaT+z7VLry4N0cl3GXSclGHL5hIx7+9Yd42jWf2W1tkaZEQXS/egYzTpuZ3UAF5xyG9h78AHNW+rxw2M8VxEJY4LllkEhdXjaJh5kjRg/vIx15zuHtUOr2x1CVL23kto5THLNHZkMsE7EPIskblcRjy1TcDxwf4q5XULl5ri9zqLO8d0kqpHb+Z5UIXLxSRqRkl+BnqBUl5cXt7BaywOwtLh4FmiUhJVaaEqtsBj90oHJPfOKAILYXMqJ9sWSa8gkYMYZdvmIqFlVpG4KrKANw6njjrVO2nsb3UBpcqBo5lt0lMKhXsrsy7G81hkKQhABzwDuyOlbkt1Z6PFGsUEj3X2mGzaOVjL5Mkke+dYyceahlw6seOPTNYSQWr3cV9b3MEd3aSz2yWlvIpbU3SPPn3BB5YoSV68rgHigDpP7GS1u9St7p49kANxu3bp54Uj2wLC4O19q4bPrjiuR1OLU7UWssV7cRLIQUDrI91bB8gmfYTy5IxjOAPydEmprfo15LcSrvS4lgXMavBv5G+XGxAuM54PPrXQSS2NzqETQyrGtjGzPNNJKYjJv2RQnacNH5mASM8dKAMO2ubo2E0j3Us/wBmUq0cTN84DRo4ZWwUMjgkc8GubTVmTVnxaXF1PbqGcNCXkiHliQ5QtjeQAoI+prpNRnY2ixPJBE88j216loMf6MzlopQ4GQ6scjrmvPBJBaXgihmM9oDcqW8wiaSWEkRxeex3PI3Y9BQB6xpvii7ubVJdjQM2N8KJCgjcIm5CHUknPU5I5orgrbxFPbwxo1g6NtVmVnRSDtA7n5uFHPtRQB82eM9Osi9vO9hcI14GgaOZmIkt1G6SSYEnad2QGIUnsK8J1K1u4pZlhvlSC3lkL6ZJcu8bW64XyQztkAnIAHy5Y55BFfYfjnw7c6nazXkAjskt3kIWTi4eFUEYE0pYKm6QZHtj1FeBPp9vJMJtSCwymN1S/MqhZxGCTDtA+Z84KgDJJJAOKAOc8OeIfs1reQu8cMTzkNB5exEUxBVgWUrhp/4tqknnjpxvCQXj3C3S+YLi3VlScGR3VCFBgDn5cKSGI6HkkYrAJkieae205p1hcLbLfIDNsbO6WCEACWfYOGI6MAOazLjWtTnuASkVtHBEUbepQ26E48uQONwU5GSo/PFAHqvh/wANWWs67BBp0EkUNpsXZDEZIrjeR5iK7tj7QBjoeCcD2/an9lr4PXsOj2stjdXsc6RpdQxhQssEauHUXa9Sc9DjnIx0r82/2avCA1q9tEkSeS8u5oZbaK1RFgwwU+bb3DPgqACWJOf0r+gT4PeHoPDOnWN1cSSC9msWjkllnUgIiiKPAiP7wq43HjHUCgD16/8AG48E+Dkh8TbrW7t7ZFUSJJEl60gwF+0QxspY4GVk2gZxkA1+Iv7UvxPs9a1DVJYrEwTxC4iiRZvJtxHkl3mUTbIjgErIACxGBmvvr9pTxbqeqWFzYuYYDBL889v9pkidlARZn3rtSNkwS3CAn2xX47fFu+s9TkuV1K8gkBREhjXfJbXtxCWKKZ7YNuUjO5SRg4zxmgD578I2us/ETxpZaEkMl1bNdpHGjJOZZS0sWAYYAi7ssAWwHIGRmv7UP+CYv7K9l8N/DNn4qutPitr670+3i8lkuSFLqHwkl2zNkHO5S2eoxX4ef8E2v2RoPiH4t0jxfc2qypb3FtNMsiyTWAGFMcZhVRtcKOHVmHygtgjFf2b/AA08GweEtA03SIIVSG0hRY1VVWIOqryFb5jlTjJHOOtAHoVnaiOIKqbAFyBkEYGOFHVU9jg8VoKMLuK7QBtZuO3I4zz0Gf6U1VKrnaVBJHUHkdcYPT0okfyomfBcKM7egLHA5/DPPvQBEZgGO5gVJyG9VOcY4z+fpQcKRtAIJyGJPXknAx/OmkwyxjCBcAvtLqG5wSAuQepPT1qvNcptDZ2ptyF2HovBJcDGdx6UAPmbCjc3zHoechRkE4+v8qrS7IkDZXaeQ2RnjjGOo6emK5q/1qG3ZueFjZvMZ9wU8jkqDyG7cVzp8Qh42RyWRF3CXJIwSegHJwev144oA6jVNXt7eMtIzIcDaw5AB6noc8/yxXDalrFpqGi6qzFRdRKyWbOxAds547cgHGcHrxzXL+JNY8yJBFMJsbg6+YFI5BA+Yg18m/EL4i6j4aguofNltUvDNFIW2/ZgmS0bvISQj5yAQeC3UGgBnxE8UpoK/apUnWVixkew2tMuM5aRGOU44H8RJyBX44ftn/Hy7k8Oalomklpb5vNMcElyRdpEMtGd8ZIMjHJCHB9sdPq74kfFaXVLK6junnURQSRG2uHLfa5kJNuySods4UckHfkEAivxj/abubXxnf2RgnFrfxTyQ3EcDeQ26ONpXuJLeGVW3DGFYkqd2AMjFAHwnea813d3U1/YWT6pLPLtlSQx3MRbDPJLDCpAlBJwWwTjJArRSBDpqRxTzlQhuJLu+lSYouShji3scxsxGevT5RUT6FJbrPclv3byBLuC4KTNMJSQkyROqvHOGRcdchuSay5ku1cW0khgsI4YpJblbSN41cybEE5KgpCQcFdzYPOMdQD17wp4U1PxNp7x/ZEiW3hW5t7y1khhjkkgZhDbvuiLCNlyTvI3Zz2rgfGWnaj4c1F7OFp4r26EUk0Fva25Sffx5kJJVZY0UEMwBJz8ucV0Hw++Id14eu5NNSC2S0gu0ZLskNHM67tikxDa3yMThh0IwTTPjHrl9e3WmX7s8cDRtbTTblhWMysHib7XGmViY5+UEcDigD5F8X+MmhGp6YLZormNyqXAdPNaTcUzCynLcsA46jJyBjFfP9xLcKzQG6mWdI5Lr9y/nQJcnLeVLE5HOPfBPT2+itQ0Sy8QTztCbObUYg4nEEqwpGqyBSzOTlZCuTu4Zic1wWteAEs4U8iNC0jNEHuDLcXEm8kuYZwAF2A4BfAwcA0AeJXN5dGNElja4tsFbdZMboWkKvK8IACquQc/MTx7VZ0/Srqd90AtWkdhGLl3l22rRqZMIwDb4yCA2AQDxnpXS3HhaaCL+z3yC0zEXCx7LQEjADTE5V24zjjNdv4T8A30l1jUJrkpphSaWJIwYjYqBJ5bSoMlWYYyR/8AWAOc0nw3LBLY30iwTDdtfehEbCNx5pCuRvbD/KCB0AFemz2shkgt4o30+PaI1kkT55bZyXdlIblQAML1yMYrtbbR4bt3ms9PSZERnWEyHYI1IYSbpNuANvbsOKydf0uVNK8+Cygknklk2zLHcXggt2YEyRAHERZyFHPbjsKAPMH0qwadmtxcSRSOUS2mWQvqEiSEMBCx/fg4BwMbcYavQtL8IaldzBJvJSCEF03RGNwBhjA5AJiCLj5c49TzisjR9CvpNQ0lUgu2jmcKHuI3jS1Vzuee2lYAkhxg7S2M8kV9W+HfBM91ZIsrzSyxEoLlCC01uGLlzGpJKnaV3sOccmgDybStPhthCYZpLVo5mVBEQkN1lSNwQnDEEjcFz04712/h66c3ORIvm2kRWedbUu6HB3LHuwMnjJ7E8V0svhZ7WKIrtaO0Mj24eMCcRykljEgHzMpPp9O1XZvC7jTppLe5lhmJjlkuSgTzBkM1u23gNnHGcnPOaAL41K8m0+K3BtIsfv8Az7uJN1vEx4eNFYtNIdpyMZ4GQBzXl3jLWZra3ms/Mtd88pkM8YcJ5UY9HX5XLDBXtxxiunlmBkZ1v4Jrq3htw6kGIlQCAiiYKqSbQSSeuO9cdotgniz4g6foqut3YvPHLcx3MELOULgOoYtjaGIHTGKANr4Yfs6+Ofjpf2Vpp8e3Tkk2/a50aMxb8FNmCDNnnAAI5IOOtftT8Af+CNvgPU7Kw1D4kzXmbry5ZYYYWiBwMDPnALtJB5B/i5xX1D+wn8BtG0yxj8TXTW8Oi2MYkaFo4YUEkCLkIzH5yq9cZ9a479vn/grN4C/ZuuH8AeCbqDU/FMMEm6KG4heO28pW2ltg4JIGOaAPK/2uf+COvwK8MfDm48T+A5prLXdOR3FtLcpFBcosTMVZzkLMw+6SQPSv5r/EPhvw54K1698MmOOE20plkmmPmXEUsUxhFuZoSS6luRjtzXtfxs/4LWfH/wCK+lal4N1Sa3ttKu5C0L2s00MsMZOwRsVXa7eWxwd2PoK/N25+ILeJNcfU77UbqWeeUzvJcknNwTuWAujMsnUcg859eAAfVw0+yuysjxL9mdRHDPDPCoO4lJA8UswdgcgN1Az+Fcz468HxNpwvtPvJGXTrUW/2PzvKji81uJYjEoAjGApB67s815RpHje5u/NjEm0uXE8SRlhaDIBk4yXYR84wAOuTXY3njTSX0t7SaRpLW3jQWqu4KXcwGVd7iR1cjzR/qcFlxxxzQB836/rDxm60y+ssEuitm5ZExEc/6zjzORnH+0RXkepNM8/2uG4YQTl0JxvitATtAwuRt3AYxyfauz8Y61JrV3cRoqRSxNshLgEXDNJucb1H3cZAY/L8uM5rJj0ctBG/kyxozATRRssomkA+UuOgQP8Az/GgDmXe4nsIZLk3F3EC9tt2xwJETkLcqcBmcnoR2FdZ4O8UXXhG7tbiC6ngvRNFJGsMx+ymJCFZWzgsSCCQeOw4qe30maSGSwQNI5dCYQpLrj7xXI6fNjAx06Vetfh7rNzIl1BaTCSNvLVJIiVeMYLMpPAKgk8HPPegD75+D/hzV/jlqtxNJJObO0tbUTSRW5UyBmzEiqw+dvvc9x+FfW178CfCXhWyme70xbiUI0jGePNzDKV+UKIlKkbhnB6Z5x38R/ZL1hfA2mGXUmiCkR/aL2dDFJB5Cny45UTAKAswU4x6mrXx0+NmoatqFxa+Hr0m1hQNLcW7tkecceYxBPmHccHbnB69KAPmL4z6ffqZZtME89laSypLYxo42oSR0xhVAxnb17cg1474C+L+peBtStJI5TaGzuYyYUaXcIkcM3yuOVCjoOMHmu7uPEmo3l2Ir+eRQ2Vkn+crcYbHKMPmJyMnmjUvCfhzxFaz30qwWt3EojSWJUVjtB81pY15wfpyTxzQB+oWj/8ABRvRdf8ACNh4U1y5EF0Et7aW5trWCVFt1QA+Y0gAYhRzt55rH+JXx8+DL+FJp47vR47ma3C5stMia+l3xgmUzMuYjuIztxnIxX4b615mmyT21rMnlpM48xI2QohJRct24z+XFYt7rN9JGYppHmCIoRc5JVVGCDnB/P8AWgD334v/ABUj8TTP/ZJe3sUUJFtAVZ+CCzKWwo4XjOeDxXzlFfJdSMJyEyUDOu4bivJByOvPv6fTNnuJZEVmjlMbDKpIcIJM/e3Z4AP86iSW5DKUZGUkAiMtwQwJYkA46f1oA9RtdOttSljjiuHhAtUxInlgwuoAAQOwALE87yD/AHc1yVzarpl/cxkSKEcyFo3kM0rBT5ZcSfwEjLdupwc1kaxeLpFrHrVxcNdCa+gDWSPI0bRRofMhUYUK+7B3bsZxn5jg3HmXWFj1G3N9ILpNsSlZ2liUKD5Tu0Q+XAOD0wvFAF+3maSJmmKoI5UaK4KjKKw+aPZHyVPTp/SrlnqMMRubANA6MGuDIEJlkcj5YLeRUYk4B5wF4PPFULS1Zo4rXDSPdSAB2OxYhCN2PmA3jbkFhxk4z1rWbSLq9ktobKAqwchIoEUTx7gSGyTmZTg/dyBnBxmgCaCC2trR7y5tbyZZjn7MoVLuJjkrMgJwwxg574rmJ9LaeZlt5iZ5bjcsU3yyiNl5ZgPkYBevPPp1r0F9M1HTY7R7mdftiMIhFIfnaIodyOG+6+CeDgjPFY91ou+/guEnLySFtqklFhmYZRFYDLtnHHQAexwAcFqNk1qLWOS582dlmXYkK7VO/YqMyjlhxjPPPAq1HprMsNtE5+0Mp83zI3RCpXckZ8wDypM+uM544zXeHRJryO6DNFDcxMIEllaExlWywmiYNh8sGHOG9PfKFlcQB4xvXexM7tuYSPFhXMDHn09Dz+YBxMlnKqsl1HKZ1UmWFeSqqcI6lM/KAT9efTFTwFhcpbzx/Z1jUrK8gKh4iMthj1Y8YGQfbNdhe6LJGIb2xaW9hnij+0MAXkS4dgqqyoN0cYAG4EDr7YqgLS4s5pSyi4md0VZYU8+F8nEgIcfI6qCOQMUAUpbezeKQRTLMY0RkguVeORip/drbgDcdoY54x6Vp2moXlzA0c865jEcKxMwEYRQQhJY4yCOQecfhWdcCOIw3kDx+ZFKTOGUPKirJtBU84B4yB6AjjNVJTPdNcSuGdARKGiiZVcMTgbQPXPb8COgBtxzSzyYEi+daMh8+BkZiCdrlUZuWAJIIBIz2xXtvw8h0HVvEdtZeK702CyKIlmaYwtJC6A7ppSGAf3wa8EheN4cSBbJptoinAaNo5EILo7NxvZcED9M4q9Pc3bpE0sy3zq6+WkRRbmPhkeNuQXXbtPHHP5gHWfFDS/Duj+JNQ07wzq8l7aPKXt5JLiKWGORyfNCyRDa6KAAOQTnpnrwE92scflLHBPK8O2TyCjqI0wVURrLks2OcA4z6daUcCzXIR/Lt4o5HVJ5GZ2/eHgNjIzycfWpY7O58q5NrKp+y3BYzJGC8kQ/1gjlOFbB44OTngZBoAvwnzIobo+VaTO/7qOBDGcKMFbjsCOBn39KrXNw87w2tyz2ggdpS53q08iEFQu0gbeBgccEcc8XbIRXskcFykgliQuscisvmxsQWJUDls4O7HGOeanbRLq5uLlRumgKFIjAm5WUcDe78g9ASvpigCr/aJjkeeGGRHhhVLidhvNxuIBjiVvukLtqnpsc2qXz3UuxVXdCkU0KtvjbgSqqZ3SqRx9e9dZpOgyRxsHVYSZESNpt6hVHDyIJSPNwo7ZP5V09x4XsvI+0wXSSTGeEQyqWhj8oAhlmU4JB+bBXqeD2oA5yPwpIt5AirKHuohPHqCv5hWHkSLMz/ACop244O4Dn69z4e0fTI9Xso7xrW4tGhaGRxKrplEPkqF+6Szgcsc4HOMVPp6QwwPplzdTwxvbBCjxbmlKlmBtGf5jCFJDfXqK5yaxi0u4vZrW7SKO4fFkqxZysOWbMbH5SXHDdCM8+oB7WlvZ6emoTWU0Aljs1WOGBwm4HBS4aEsdw6gleBgY9/NbvUorOZoShmaV1LLdMZofPljIdvs6r8pOTsyx6ViadqN8ZA9zeG0ecM4jIzHIFG1wFHWEr29TzXSRWdpqr2sM91Lbb7qG3R0tnFtOrfMkuSnzSh8KWQnHfGKAJIdIuG8PfaFtprqB3ZEQwmGa0mL5ESRqmN245UtwQetSJY2fyarK81vNaIsOoXCtG6PiLD2jSMcGQgDJTJDDAPBx6U9pFoun3N1fkW94GFtBBKZrm2mdHxFOPO2R+eQQDtztyO1eZeI7+PTrXyLm3mumnXcscNuipA80hVnuZoGbe6gnbgcDPPoAcJf6hJLeSSL89pMij7NOJZBHbrny0lKphH2gbSvHOM1iNextE5ScRICy28Wxy6FRhUdz8zsFPB7Zweua6AW8CrILQrdLJCUkjkV2CAkAIcc+Zu5BOAO+KktfD5NsRcXNsZ5NrxM8QgKqU5ja4iDFmJAGCODj60AUbK7W3GlmSWS4dWFzGIZC4G192CkmP3zHqQTuGPWvYYZxqK3TOpb939sVIZ4JIrGZAGS3mWMDYkg+8p5GOa8UuZG3RWixi3WzURGEBjHMGYoXlkKgoRnKnI7Hjiun0m507T3m0+2uZIpr9Vt5ZN2yFVGCXUyH55CTyScYGaAOpsLCw1C5nW9W3jnuLtJzKLPbbPAykfZkkYsZlLrkgA9MjgA1zes/CueQ3l9pc4kAKs0VvbkPvgYuFiR/uQY4PAJxVy8lgiu0e2cyR2l0yxfZlF9HMxi2tIUDfu3Dg9M4zk1v8Ag7xbcxpcaXKkb2Zm2SCQzNeoZHLKYnjU8Akgqex70AeDXsF1pZmubkSo/nRlo3Rzsjk42yoVG2MdAMcA/SsgaTNrF4zKPKBaPzptqiAAsGLbVONwBwPTOT3r1rxdpt1q+sahBZiQQLbvLMHUKJZPmIhUs2ViIHU42k8EVX0/QU0bwm8eAL27hnuWOXee1Eg4ij3dCoGcv16g96AMK3t0kuDo0JgjygmhkKrJL+7XZtYgncxOSMjHv6+yeGNOt0s0tLwxz3EEazx3cCsq4X5pI7q3Gd0mOCV4PbgE14To0sk0zJLP5jIFHm4VLkTlwsGx1+8Q2CwHBz9a978H6Vq32mWTVpJlgjjW62xtGvnIjLGYpIwMbDlee4GODxQBieMJtJMk0EVvM86WkYZpom2PnDp5TKuEU84B5xXBx3TSnzBbG1nIQQGCRwo2Dl5Y2X5iVycg844r6yu/Blnd2BvJop45711DXUqrb2q4X5I1hPzCPgA45BXB4rxnV9O03Rp5Bc+ZDKstvFKRKuydXXy8hyu1V2kEbe3NAHm1vYW8F2zavcP9iuXIUhA8bSjlCrIOu8AFeopby0sbArc24dDcusbFCQXk3BWkG4cqox0Pate6s7zZcS2Vy00VpcxyW1tfCIqUZtm6FyRlSSCOufTiqUNtdtNfRzMhubN12rctEsEQuP3jMiMecHdjGeRQBNZWMsERSeRHGxjE8DPM0rTkERsyEmKfaxODj2rodJ0zULHzYbebyrRZY7m0RiZ7iZ1wSwEg+bPzbwxxwfarei2FrMDdWbRWtwg+z3E6M0btMDtWaIP/AK0ZJBwMgLgE11sOoXd1brHcXCFrNntJSIY4VMW8KXLOpJygPQbuSaAJLHX7571bFzFBBGzOjFiIbqR4iky+XG25EO0nJ4JFbYvLyOyuRG4uInEDSSpGUV5pJSbV4k27kEbKwZiee+c1zVva2LX0862sk9vGEXTwnzlkT/WYffl8YOO+0+la9jftLbTWYhkiW5vbWNlEYwLdJRIsagEnk7jn/GgD33R7+bVrfTxdfakdrApLG6lUkKhQECNNmZiVBPseOK7rwzAlyZbC8aSJYrh3hDtM08bImAEg3Hcihi2ckdvavHNO1mNLiyujbzzR6ZmFYRl0zcy+SzsQTucLggfw5z2rvdL1iA6qv2Apc3Syvsh/eYtZTuZPPYf62NWwcgkZ4JxnAB7O+iXr2cNhBc2zwKr/AGdWBImnZN5aaIcumw7lAx8wweK5aPTBpt1cWt7do0kSM9vDdJ++HmMY5RAZgBHBI+4MJCGXtnjOvYeK766tlW+trS6vFTy7m4e33broLIUhAjYeSJISQrLzwK8q1vUnW8ihVp4LxrwveLO8Z8to+I7eCSZ9wjQN35Vh0NAHsUniTw3puh7oLOytdQtlWKcQxoZo/KYfJHNyDGVJ+YZ5OFOeK8u1D4h6fe3lur+bp2oIS0WxpxDJHvQK19PKikBlbYAuSAeQKoW92PJuNMvrafzLyQxm7dmlmaNcSxOTC4y6jocAN3rgPE/huKLWEmNxqOpW8yLcNGyhZZnEkYXfyfLh+XcQccDjigD3rUbGy1Cwn8QWIV7qXynjW3+ZYp1PltBI4+9b7SxJAPTc2Kptfy3nkwamk9laXVq0NtHAg8rcp2yzyzjgRq0WQM5IOQOa4jwnPf6Z9oWK6juVuw9xdxNOiQjcrLFFaR7+B5RwwAyTkn0rbttQbX2W0mmt4ZH89oIcylbQRkg2rlBjoVIzwScHGKAOm07Q7YTG1ut9tDLGZGmVTFLPIgUpiPaWkTyioDKDuJwTXNajpemx3Ek0TxtZyAR28kkDRnKMyNC6gZRsfxMBnPJzivSrGJBBcLdz2UF4lnHFZ3UlxJ9pht4kP76OFgSFVlXkjndnmvNGuo7bV724vZpdVjSNILe3jMa29wZGO2Q7gA7BTk7ee9AGbDpWmu8BktpVnmi8sB45DFIXYorCRAcBBgAgc44z1rm9T0IRWt5BZq9o6tIrXDSsfPjzlQpC7sBunGe3BrvF+w2pdrlF2G1eaHYZ82y3Ep8oNKudybieOAoAB7VRdJL5Umt9PbbZjMdxEiRgRliRMryPh9zbs5z/ACoA82stNvNNktxkvNfxpBJK9xJGZFDEeagJ/wBJ6EdODx05rr7fw5PeQNfWjmSCTaywq257d4VcC5EUhwvzYyOpJ6dq6G28OahJ9s1LUZVi/s+3lgha5UymdZ/mWRigwm0Mfu5NY11ZanaafbXETRQiJhH9oi3iGS1ADI8g/i6Y/wA8gGFc29w18ySkyRtsa6kjQCG4lYByskKHKuEPJ9c1cWJry7tlE0kVrFI9vHLBG8bRsGwhjbZnOSev4dq0Z7ZLiCO+0+zzJbwsmoWsavIizTgbbxF3YKbDgFSRWjYG2trhEvYrlDCUkheDyvs4wi8s78s2G/AnHQUAdjpfghriaT7bNJdlII57e5lRifKjRF8uaLADr5ZU8Hqcms3xX4IvdOlhC2xuIzCsySQwKDaQLIFxMit/rDGwKnsCM+leyaTaWc8cSNq11FPPbW86+edwYxgL5cLKB+74AYehA7cc3Nfarb3N68l0kunJcC3uI2kP2hF3ETiOYAkk4wByoU4HNAHB6J4AgmtE1JJ7uIwXEsEglT7PvgVRKzwyxklo9pABIwxGATWq1/DB5k9hGLdbFHgUNdqheIBQJWiZgQ0nOD3K+ua63xKlrc6C9ta35ga5+zyW7sfIS3yvlmzURn5ht5DNgkvk+g8nfw/cX8aabp9nJPMtxbRJcTRmUwlI1eVbi5jJEqKA5T1BGKAL+sTx6lHbyW8sd7ciBvs8jXLxSWl2p3GVUJCvmPI98d6zriwubLTodSlVVuAZFs71HLvbxs+2SWWLBYDczdR+lc1qdjqul3UkM1pLPp00jRx3MeU8mEFgqR4OVlMwPzngjjPPNXUPHf8AZqQxarJALeNUjaWVCsiAHC20kY+aTcNvzYI45PWgCnqdxGHvEm+zOjhYgsMjQTXc64VbklsAr8ucDGMgVyV6FurKG9gPnTW0u2S3jJmeRrZikSrt4U7epzyfrWVq2rPr/wBpvLG5svPiiFxBBHuKzx5KyR8jKsqHjHXHfFc/pdzLbxzGCWVIWW2jmWJgLjezFZJQWPCByAD7euaAPQ/DtxFe6rDITJMsh+yy2zs0RtZN25ZXUttMasSDnru+tdtceGtP1C5urjzrS1vLPDskQQWJhRJSFV3BDXG0qSB90kjFeWaVCs6299YobeWAx/aIzJhJzkH7ZdOG3SLuHzADjFd5NcSXtmI0I/tLUMvHawAxIwBw04kl5WDYigq3zYORxQByup21hLew/Z9VmtDewpbYt4VEvmhiHa7dkKuh2Mq9AAQDyKo2d1aC+8qXUwLezcNHmCKCSR4jG0hcs+VjWIKh4/h9aS8tor6CBYpIHvBeI8yec8hty4cSoy7RmOMqVTYWIIyec1k2dpM4mnlsYdSt45ZI5rq+JkhtocB5JIjENxlCmNQrD/lng5oA3ngtreQXrqtwks0lw9mAlzFIwZ3gSN9+eHctIevoCBVEXV7bhYo1uIVuN7fbr6IrGsc80jyzWz8+c6KpUE84G3GKtWOnahK07yRPLJHdM6TyAQ2ktqQN6w9AhVWXcehBx1rrrfTZYZYoJFARjIgdAksKQyZ8mAbycE7m4wMcA4oA821ua7iaRJSlwklupf8AdCCCQYjKyo3/AC1P3sgbsODjiuQv7C6knuLrTbszzhoQiPKMfZZgxVvIJxJ8qqGP3h19K9EvLW71hZUZLaGOxVopEktvKNzEs/79XLHClYhEE25LZJGTVVtMWSGRBpjr5k4gM1moURLNuQ7I3bcqLGobnqGz0oA8ttv7RubeWW4aMXMRYxrCxcwjaI5njjJyV3Kxxjr9RUljdvKrtOszwrMB9rkiVhKIxsixtJMavIW3KQD8vPFdFb6Mba8uCV+zxoirDO8IKzYd12HyWYEskZOcHk4zk0tmsMNzdWqrbpFudomWV9qtuMrfPjcSGJ4A4wRxQBmXunX9vDELWOaIySJBKztgwOyiRLlAygmMowUYHAx2rPshJZ3ksc8zzXJBWQgLNawQuxAVmRTuuRJuJwPlHPWuot7uFUu4FguLyScr9pknEkZRQxANuWGCihc7gecc4JxWVBYXv2+WWO3W2tGt3lidpYTDcs+cybmbKs0ZGQcEMfzAJ7pdNhtrKBYS1zL9tlhltzKzPNGSrATuP3gdwzAN13YHSsSDT4vtf+kNOo2SSxmZIfMhldN0gYgjIXehBPXGCcjFbcpusQDlLIxsRbtGuFuIZGEJjlAygMbAsR1xk1saTpNxqGy5acSwwvHFkBWnhjViGJB+8rMg5b1oAz0hvW0hka6gfyvLdVlwnnMnyyF2Y/OuQeB+I61wep2N2yiQ2fnwsRKbYSI5/wCPloAVAJKLhQwB5AbBxivSLy7jFvNDHAjtHPKscMMQmmkVk8yVnw2FxIzZ9B2Irnl07ZMLiCGaEx20U1wGlV4s3CBggO/lhuDFeoJ6UAEFit5CkFwsllBFtT7YxSR4HYohj3rlWjKgkg8/N6VT1CBrXVoGEm6OCRlt5UQFJIgOY3wnzGRS7J8x27iO1Le3eyFWtZydNkw18JQYla4/1SrGTwx2qDxnknvmmCY3MiW7vGzQ28f2dI3VwWViI5jtJwY0zkerH0oA5m9s4bi7v44GM1kblpVaIkPBHw8vlEMSMSFsDOAMZGa6PSZJk+zs1rhYwDbu/VoVO6F5QOSHZzkAduwNRSWFxpiXF5bafELeW7ja2dpS25ZI447hzEThirFyp4GOTyc1m32q3MTw21ik85DSwmfaBDNs+YiMDrtDBeOMqee1AGlNdy29wLsQTRrEbmK7Jlzv2xL5U0TqCQOSAp6ABccVueHL7T4JDp+nlIpNQijkDPGW2NfCSJg54KZBlkJPRnxwRiucnjluVilldojbpCbyBFZTGRh5GTcMMh3EEkdyK09OmtBLPDZ2ySxooneRWBKJPJkbSPmby5SzcA43EdKAPQ4LiS4WzkuI7WzjBlsYpkiLyPFLLGXtnLjBkEbsAAc4UjtXdaZGJ5zPLIs+14Il+bYLOJIoJC43HMTeZnfjj5gD1rx+O4u5bW9tzI8sKypcOZB80LqGt/NhZR8mUdmVu4Re9dh4anupmkjjuJSQjXf2aJow8xGUWKYt99JFVcdQGBJ7UAdVrckWl3lxcM95CsckuoW12xdEa4lGwQhWG1Yo2+ZlPJUgYya4S8mW6aGTV4BIl5sQXCDaJzFK1xNe26DLIC+5Cv3RwTgEV0XiWS5uVt11eWNJJbBZIYWkeKG3exmKNFJGR951d97njlc9ap2lrE0TRCUtEZUS2hVGneCNHliMMchBzPsRFYZwWjOeTQBd8Owb7+Rr5HtdPuGkuooRHu8xmt/P09rZmBMVwoWDeo5J3EDHTc1CG+tPI12S5dLC6kubedojLOZBcbTBG8LLi3mk3hiR84LHuOOh0vToJrfSoLa4UXyJHqAEjyxFVtgha4CiM73aFgJEP3GLDoK1tV02+u7jULe1e2OmSIPOZ3jWNY22zTJujyquQ6eVJ1GcZzwADxPUNLETXE5uoFFvdy3lvBHKbV7h1TLozSncwC5y3RiDj3YYLW68m/jjhnlUxFw85kLC/hKkSRTAAlFCjIXjbzzmruvpa6W0tzc20l26qsDSpI87SScKI1Mg+WKOMpzgZCYOTxWdYi4EcWoT6ZHE1s2oPEyyxZuoI02R74B84OGPJxzkDHAoAj2lrE6esSRm1/eKtwytPMfNeUxRAfdQhyR2wwway7bwVrfiKYwWOjzP5kiC2EUsnkGSecII5Y4SSziVyDyQAhJ4r1vwN4M1TxXqUP8AZqzSC5hM8UF0jvI4idIGS3bDEjLJgZ6HjgcfuJ+x5+wRfTra+MPFlrEul6hEqm0aJ1uDJIjESQsw/dSCOffuIAzHtzkUAfPn7Bn7CEvie/sPFPjjTmSxtp3+0WV5E0TtLb/LGynGfsoEZ6gFtxPOef6EfD/w903wVobWWiWdjbWGnwrLaLbxiJU+XCFlX5nj2EEjHU13/h/wDpHgTRINMs7S1hR4IIomLo12xtEAZrhweVIGM/xbc9DVa+uLh3Z9OtZfsgtpHmyiqzuzMAiqxyw5OMAkKR2HIB5qiyalcQG6Ym3VhNEsKtL50oYxb3dxhEDAqFOCAAOtXdS0m3sRaXNy2zTGe6F2I2KXiT7NymAxA7E+X5s8MOB6VZN9HaQ21uk8cFmgurm5mlXbcxSI7yuVLAYcSuyBT1AGBzXg/wAVPjJY+B9MnfWNQtLe1Fo9xAY5UQQhnMm9pX/1kkjM7sHIwzlVwAKAMD4x+P8ASfBWhvqIurOCzdJJg9zcbLiSznjKyGdnYLEQFicKcE7cEbs1/Nt+1V+0tqHjPU7rQ9Furf7Koe0udRtpGimvkW5/10qkjDvGzBf4SAM81v8A7X/7XuvfEO/1Hwv4du2n003l3BFHbGXMuyQqu50lwE2n7o67T71+dMttJ5vm38CS3MkP71JWkDMwkJPzbiMRkZHbGB14oArbNUuLuMeSZFa7SRCxaR0JiYyB1GTIoYnIHT6Ypmo2ohtbqeZpZSsCWhiVM+Ys/wA/lbgdxYOrYA6Lx2rUgNzYXsLQ36Lbu+2GXdlEklG5y245UNjbz/LFY2r3LOH82+iV4riaaIIwJcXCO8sCSDpMs0jKhGeEPrQB54Fe8vYZIYf3qTCSCNyVQ5CRvAgwQFC4Oeep96/SX9jv4NS+IvEtrq0tm8fkPJM6KFcb7ZoswPIxwkbspJGDuD4Br4d+HXh+88QeItEtrYi4madIktbdUd0+Yo7TEk5zKMj/AHvWv6Uf2WvhFD4Q8MNdy2LyyGzjl1ZVUQmSV4YnZInIysqFlPHUg4zigD6L0W2urPSbeBrVYIknigEFsu2G1ZtgkBXAAR0QgA4xjHpXsugajI8l0I42tlUL9lmimRBFYmMBoMt/qyGVmYnBDOR3q/o3hrT9Ts7e33h7raZpdP3qsZEO2WK6mmX70q+ZuYexzwKzNcs7azt9WLSiO5ujHHGAsdtGsccLgPKwP+qKnPuGHUjgA86+LvxAk8JaPJBdLHe6ekbrcL5refEWaZw7X4PducdunQV/LP8Atv8A7QHiH4leLtU0K0m+zaZbxIDGkqSLc7CVDySK3O2Hb1xk89ea/Wf9uT4+23h7wrq+j2k9vJLc2MtoI7eeTDMspiEzbjlQMNuPcjIHJr+bzXrqTUNTur+7na4SZpvKdiEADkkDknfh8gkHoDjjFAHkiI8U7sGAPmFC0ilgwHBKBjnGevqant7xY7pQ+2ULOrGTGAzKcbc54AI/OtbU4rWWQqGWUHaHWMhCsikkBWzyvAPHU881zlxtmlljRVUhNy7QRls7QAAPmbPJOc5+tAH2r8ILjTNZibS57a2hkVPOM5KxllZWAQSk/wCvz0B7Yr94f2R/2d/EXifQEutN1F7aO7dLq1uZg6pBne0BZ4ymCEwcgkfvMdjj+ZH4ceIP7PvQb6R4yoTZG3yxuYwysWCkEfeHvxiv6Ev+CcP7Smu2Etr4Q1DVY73TZSz21pLOd8HyskCBXnXMJKjA9c96APvrWtV+O3wc1D+z4/F+uNa6f5VxDJbXt1eWoSNBut3iuyyopBAAQHOOCSa+k/gR+1l8XdYuI9FuNYdbYLuuVEUagrNIdv76S3OLgSNnBGe2OK4b4wxal4l0OSW1jjile2je4EiShrNXUOJ0lWdgFOQoQBiDyQM5r4h8KfEbUvA+vXED3wt2tYLiV4Wi8qWe5HmJDFEuOW2nzOcZLe9AH9DunWHifxzZLqWohtVmWBgzkxxSxqdoUzMbWLdwGJIbgEHpgnw/4g/s7eHdVs5m1Pw1BcSS/apnTU9PS/gTLFvmaeKRUiMZJAJOSeCOMcX+yJ+1XBerFpuroJYxa2gXzZSwbCxwTmRTy+9gAwx8pQ54r9Y4dd8Paxp8WpWGkG7nlGDDCEuGDlvLVR1WS3LKD7L7UAfyc/tR/sd6BY3dxqvhbQrNWZV8u00nTlhmVCTI7W6xzoFVicYK5HOBX55X/wAAfHyxajPH4J8XPbhfJd7aynMMIYgbyVj+WPKkErke5ya/uA1rwd4X1O4lm1XwxbRSOGn8uaxgik3BiAIpNuWUyBhgDPcccmg3gPwVqNhBEPD2nrPFJ5TWhSGBLlHKKInkEYwA4GVOcbifWgD/AD/vE3wV162uJINZ8K+JdNubcvLLPNY3MiNDIQ8bl3hwmYlHX6+9VNN/Z/8ADepxxytqOqLcu6sIJo44dkbAyF1DkGQHkNgcY5xxn+7Hxx8MfhcIri0v/Dujyz3CSx3UT2doyMjEA2x/dsZCochWHUKMdq/ND48/sT/C/WdFutW8F2zaNqkVzLLDFbRGCNokjme4RVKf6vnBHtmgD+dLwp+zv4astSnMGvzyJsjR4VitnETP5YdoXaQESAMBkemRmvdz4Ik8P6XPDpuoO6/ZzAn2d0XUC7LsSSVtmRlSM7X/ADrt9c+GOtaBrU0DWA8qKeVYp4onks5DGw2rMnDKxDR4Y8c8dK+hPhV8LNJ8QX0cGq211b3F3FGiJI6RwQsZ1O+aUMWjGwhlHTaRQB+Mvi34Ka5d6tqOo2l/surl3kFvcGUxzuFJYSyPwknQgrxXnVp8O9Qtb+0g1b7VKbNwJRGrBJS4I2NMnDKHbA56D2r+oXxB/wAE/fCviPTrHULe41GViSzyxyRiESEBSsaBOU3AgEnDZyDzXPP/AME2vCtgv26eS6DMyi4SaQmaNViV0VIgAq5ABPPf3oA/nrsPAWrE403Qr3UGdEt453idYYGYhowyOoJ6kZ9h+Pa6f8F/HuqsUmikt45GVUdreScwys4DecoGYYV46/riv3fb4I+G/AuNKGh2t1aDMQZBHJezzIAYptxP7kB1OOeucUQeGtAtHme4jRdPUBRAPLV4GMfmSLdGNd04Zw2ATn8BQB+LEn7HHivUdP1O8ub7zpo57bMcKsRJ+7/d7T/cOAPx6ZrjJvgDo/h7Tja6laJbscvdpdEP9rmIIjS3VFOzD/qvp0/cG/bSEcQW8UEJvC0cNxBCSsK+X8kqb/lLJzxz1A618bfEfwbBBqMolktJVnfcl0i+bNK7ElZHSTiKTjOCB7UAfkr4i+FOmaEtxJYqsqmUb4UlPlRxFg33yMlwSMgdM/WvOLrwvNFdLHZxr9nRpJozIwDSxkkMW4yx3Ejnjgda++PEXgnRb2CR7m7EKxTTKIZAUZZhKVfz2RsDcec+g5rwjXdBhtTJFC0cjQTxwwzKhLRx7WkkJIyJMAqFAHOCe5oA8ZXwJbvLbWkDJ/aMohlfYys0W9c5YLwwww4Bz83NfSHwm+HdsL6DSnhb7fcXUJsJJFQx3NxwhjUqOCuScH1rl/DUemWE0V9cSBHuJjEspiRhvh3GSN2cfIeOOPavqX4CXGhv8RtK1K6tHubCJ551cXAFvBKCCrtD/wA9CR+WaAP6Af2O/wBmPVdB+H8eu6lMdIa5tVYQMNg2BfMF1CgOAWHU+5r2Hxf8L/DHiDUURdQnn1CMRo8YMP2Z2UAGUxqP3pPfJ4298VyMn7Z3gPw58JbPSpbi30bUvsVrYCCNoPLWBIwhIUt8oIBJPBy35ec/Cb9o3wP4ku7iAXzsz3qi0uBOmInkDI6MWbLRkFiPTI9OAD1bQv2cbiz1+21LQrwXaw3A+0ZjAWASbvPWQMCqQ7WHzA+uDXoesfAqHQbG7udTla8kRre9ijjnRIJEkfJkRHAa4VckfMcHAC5616Z4e8bWCaY194fTzQ6pEbdX85AyHDqzIPnMmc7eor0qXXY9b8KxJeWEEWofu4o47sL86ed5rhfkLFQMBRnhqAPyk+IvwRLTajeWcGmyTvM6RK8ShbUyxl2nMeSVZVb1PJ4r8w/ir4H1jwXfSJp0rGzimL3LoSYbly+51imBx8rdRnP1r+lHxR4XkvpJZbLSTJaSWy73ntlgEdzIyqNzKB5o7HOOB2r4R/aA+BUOrWFx9he1lu498k0NnZosKTP/AMu0ijjylJ5Zck9QaAPyD0bVIby0SPUm8xYPl1B5SXeZWG5GjQAMFAIDEZGR1JroLaDTY1H9kzzQOhZiWhj3zRTLnyZBuLywlN3zLtCgDIFcl8S/CPiHwHefYZ4J7SzJmc3kKAxqN/mSQPI3BBYABScj2qPwxqdvrFrGj3Jtr9WDSM0aC6fYhRFCg/Kr5GR6c8UAdTdaMviKdFliEMPmxeZs2wz5jBEckEs56svX8K821j4eRXNqkr3H2eawluDELtds9vE0h3INgAeRgDsbOcPWh4g1HXLWdrMCVbIItwLvDx4WMlQwkPyhXY4GD1rx/wAY+PPEL2NwlpcGKSFDE+HYSXJBB2s33U2r6HJ7ZNAH6Y/sb/Gg+E/EC+DdevmW0uvsyWdtLcyf6TFJtiMa7uVcAA7ehxwfX9wNMgg1Bba7aKb7K0McduVIgS4SMK0caNCcsw3KzMeM5Ar+NDRviXc6fqGi3dlfu1/p8kdxJPHPLKtuVkBeIlhnfuHKgnHGPSv6Dv2N/wBrvTviboUXhi716zGs2EEMUMFzI32mWPaUm8pPlMcgwOSTkHjvQB+lq2EMjtercJAAt1H9nuGO+Zm3oXEbDlcITu/PmvJPEngq31lftHmGFblJ/Pt42UNdxQRnAJZfkiJUfh6dK9PudQsp7eCK3Q3BubVIkuJzmO0EW1ZwfmySW3bucjvVXV7cRW0Vtp9oJbwGATX5ZhZlExm3TCnMRVh83BBGKAPyQ/aZ+BwgDarZWM8Dgx3flQAokc8yZO+4jB89evyHHUCvw6+NPwnn1K8eO7LRBru4kvP3AjkRZt7BpECAmMSgEH3471/Yd4g0yx1i1urK/wBPsZJv7NaK6aWBZoZZCu2IKvl4gkAI24546ivx8/ag/Z1tbKXWL+GK5u4kjWRvJRDPFDKxkMTggeYsQOM45A46UAfyoa74Gl0jWp2lS4gtIWmEczRFLa4cxk+aJCOm0E49Oai8Mau2i30s0Bnlk89PInSVlikkQ4BO37/yg+nf8Pvb4p/DwGeSwaQSxpdTQ2AwYhMrFokZ48YX5hgj0GK+Idc8NXHhC5ks7qdktp7h5XUBMFEY5Cv1iywAB6EHigD7h+CP7Tur+F7r7FqN5Els4/doCvlmKJ90y3CjKgs4AyOmPTNfqh8KPi74U+IFkxhv7ZtUsZA8FiDGu62kt03okjtunIlBbHvX84mnXEEdxOLWKWIPbM6uSZFYAlm2qOrccg+/HOK93+Hnxf1DwfPA8XnRyXLIBOz+XJEGACeUsZ/dxEjHJ6UAf0U3NzCl1PqV2WQpEUthA/moxaH/AEecLgCNQ0bIcjjAqvf3323cl9atczNLGySs6RXLyw/LKUki7oDu2jnjJr8+/hn+0pp+sTjS9c1wQXk5jsxAjGctEskTHdkYRWZnzjkBfy+3NJvrLVbaHUY9QNxJJfTfYTaxq6C28kM7eSxBQ7cKxx70Ab2p6HdWJuni1QGCGSzldbjZPe3GInjEflOOIi06ZPQqMdqyr7wToWrWDrcRmCWK8/eyNDG0N1dGNQYdgGPI+aVjtwAfl7irJSC/ubu9nvpbtvskVqLmOExGxWZ4GyVwBLJj7hA+UfSuih1OO1dLeCCS8W2iEum3N0qeTeXEbh2e5jUnavzHBA5ABPsAfB3xh/ZiaeKe+tbnZNarIYL2GAJZSHJuG8gKMkBTgHrnjrXwreeHdT8L3eo2epC/iuIo7pYFNoVaV4UVXV2cgEYzjrnNfuzf3VlqU16t2jultBcyynKm1EnmZgEcS8RRmU7do5x1rxz4jfBTw9470pNStbWGDXEt47xrKJtqSC7ixhiPujHJ9AeSaAPx0ex1Fr6G+CQRsLJ9/mFCsoU4d41LYmkVdwK43HBOOaydSsoZGt7qOQ3q3Bgto/s48iK3VlG6OVAMInYDoe3rXv3ir4V+IvCc+o3N9pBSwtkkWG+YytaQmAkTjzOjBlHDLnk4Nefyabo62sN6dP1BbKdvMtGR9oS4hADTuehiLDKg9jigDxjV9Bhsbm9ljjQXE0MUEXlyPF5U5Z1k8sOuVk8tM4HLAjGeK4hdIu3vI1mkaSRrgWsshQeVdqi7Y2DkgllUA8jORg8173e6YZZvtd00DGRBPFLMrSzQyyBZlYAcPMuxFGOPmIz1rjr+wu4JFfzkur2O5cxxwxBUkdCwQeX/AMsW4G4njPFAHmtqbmx1K43SxSC2t3igLbSjjd5TrcgqSruqqwBOQDj2ru9P8SXd3bS2F+IWgZyuXm3/AGd5o3ijMSqQDGHaQg/7fvXEax5st5qMl1ALK7e3t5poCuwedAqiZlwMMWZicDr0GaktZbe3gIP2e4mtofOnaJeJlYL5ImUnOVYtn8elAHoUc1vMi2s08Edy0CfvsJKiRO+JS3ln9yu0fKR1PXmtCLT4VjEc98RshWRY4I/3s+2BHSS64wGUnnPHJzzXAwXUBu0t2aOOArJtitoVY3sk0aNHE7scxwCYuQSegr1oJaRWLHzUe6jSdgvlmM3BjtkbdKGGQB/COhoA5fUbfHyxtb3MS6cPIkQbVln+0F5bWIEZPykuPbpisf7MFY7ovOlJjWFoVby2lQiUNKWHzDLMCc4WtjUY4pJ7JAJWmlaS7mnBVEmuEBXdBGvEbDkEDgnp60j2VzDbmaaUwkpLFZxL/wAsxPLvJdgOZNhAJz1z7UAM0rS1d9WL+VI0Rge22qWWB3jV1WUR5M3DAlhzuPHHA5C/u7hJLuS6QjyysRuWUyW7yqokvBcAj94wiYEH14x1rrY7680GRdQsvLVZLt0uLXy9zTwRKEMofPIyfXjOazr42WoJc29tGILmS7a5uUljkk3XsybXgB+6QV6djjHpQBzGnW0upXBMbhLW4MawTgIbeO2LMJpCpOQpXAPHtWimkwzrO4ihMEX2oyRROFigZBsguPNJw6u2Dtx8o6dqsWunzo0bbVs0jgSOE7yvnBZVhuAIwcLmaTJB6HiiSD7PplzYyXLyTYfNyqsVWF7pmzNAnJlz36c5HFAGIkzQRRotyY5V3RzRQqSQ4fGFb+PcR26ZrqNJvTfToImlaS2eCOaKQCONt7FChdjhwGUgkD371gz6eLoyXaedGmUCsUw0iRRIruR0KszDHOTnOa6DSLVrVIBL5LXEXlxZbeGCt+9Dqo+8quxGck8fjQB6xpY0+8UJC0tukUl2ZLQEYDxW6s5hP8agsQBWNqdkkDyxWE6wXMhAAkyBKzyEkPt7sDnPfOa17MySNZvFAkkkUbKBG+xQSm7zhyMEkd+mAO1aVlZCNZmv/wB6ZpGaN2TzHOw7Yy7LnbiPBJBAJHpQBhy2N20VgNjJdeXMyw28aGOOSzlZZfMmYf6t1y4GONwHWuy0a6sbawstOvZDeRXkjrcvGzO0Usrb4Li3ONqvG+c+pY9aWz0CdbY3QkuJpVNyLK6VS1s/2iPaYJQxAVQo5yaj03TIJYbS8iliSW2EtjNBnykZvMcbWhI+Wfd0A4OM0Aey+HfCUQSx194TqFskg2WP+rneJiB5xbH+qAPzHoSD+PWeLNF8OxR3V7aRRC5e2iP2bbGrLtIJi25/eAN+PHfFc1pGr/YtNg01Z5or77Da2tvD8zJCxG+7cyD5iCpXC9CelWtXgu5tMhtZQkM6PawQXG7fIcMZN6Y5EkgJChjz+FAHB/abXzLm6N8pt4pLZJ2ijUvFuQL5EMWPkgMqkkgcd+ajvdde706+0/7QgmmSW2aOACSLyJCDGpZYyokaPfuLEbDn1FZ+pKLZ5LbSbNCgeWOS7aMy32C/mFZFUY2M5bkg7c8ZrD1Fp1ae0gtV0uyn+ymdyWN7meMCV4okfGwMrHkDg4NAHh2paTdz38SmG4jAupIjEkxeSKNFkliaZmXIQr3x0UY61zF9ElvCILe7dZop9s0UgaJ5EBLMTIAd0mW+UgcggHGK9yu9LsxFcLbXE9w/mGW5kkCwhWyuwtI5DM3kseAeegryvUNPLS3El0qwvDK+2VtqG4V0UwkKDyqrjOPTmgDmdNdbaZXDgSB5JZDKWdpJCwVIkKnrh146jvivVNOuby1jV3uooYpDG37gqZ4o2w0iozdyx2/QYribSxjEskGA14oWcZXdASwKyLCw+8G2oT6ZOOhrr7S3gEsSRpFdZijEsE4k8q1kRm8zy0b72BjBJwcdKAPYNI1q11EQ25WfNjIJYt058toVk+dfKTh5Qyk4ORiu/wBDvknmFo3lwCfzJY28zKOoHIZM/LLliQPcDHFeS6fGi2dreNbrbmFpJLgWqqDNHgxxMTnCP90le/612OgRLZXEdxHA07XUyteXN3nybWAorx7EB/d5Hfpz+NAHtOmxajFfQQ21wl41vbu0ErnbLHu3KY7hWHzAFWG4c8ckivYvBp1SZWmI82eIRmDYqSzIwly77HYAJnv1xXjejWSo0+qm6kUzK3kPIYwyfMSkDuZfljYE474xnmvVNDt7W2sZVt9QkN5cSx3Uotpn81EYlWhBH+riBwDn680Afs1+wz8SH07WJbW8uDP9q8qznEm+Bg0bgF4oU4dV2gE/lxX9H3w+1eG50y0mhaQ5WIyCIjKKVU73OPukj8vxr+R/9nBb7w7qWnXsEv220lksZbvzLoK8DNKCYllRvuYyfUnnJFf00/s8+NU1fSLeGMMIEjEamQsBG4ChgJG++wycZHPagD7CkWWK4JyGtZQNkkQAO7GWLse3X254Nea/Ea1il0K7DwK9xNDLvdAsasm393Exx6c++ea9HYkwoBOPJAJfJw2X4woz1znj3rhPEV3Ctrd2UyhpAE2rNIAHDBgpHuAf15oA/ke/4KDfDGzsPGF3fokVtY3+sySpH5boEnPzXU01xIOY2YfdHQrX5w2Npp1gso+3B45YZIgZGZrSFmODtcDMygE5GM8V++H/AAVE8Padd6CPKtbf7b9pa5gALJKkqht0nzEDygoy3bA49K/mqmvdUvL27gE4n23EsyNAyokQjDK7hAcCPCE44z26igD6Ags9D0uyaBNRiWaTE0q3J3o6MAWEe8Eou0EgDnB9a5TWrKysk0+/0+5EVmBP51wiSCCYlgY5REeJGZztOeoya4/SNVa7vFXVZUvo4Y8IVwjr8uA0idSpAwRnt1rQvWaeOWCzfzIJEljPm3bpBGAfkhtYCv8ArEUc4+vTmgDodN1SC1lWxeCaS4lsJJFMRZXjlkk3sEIHy7kfjPAFdlo/iW7gjIkiJjWZEtQZVkYwoCjwygk+XIWB+Ynt+FeXafpetusV3AY0uMhoZbhyBIuxR5bSE/L8inj6V2Fhpt9C6S3MCPc3MEl06xTr5W9ZWxLlRwq4ywxnvQB7ZpFzLf2lwHSKOxhiWY2jyJG013vPlRPcj5m3FuegIP0qzompvcXb2KWzfbMXCzIRiW3jUEp9nlf/AFhBxhm9OK838Fvd6jM5uZVS2N15lsxAxcTjKO0seQJYQpJHTGO9adzrq2mryPZ/vE+3hpJ4pQk0boQDGsZOHhIHT3xQB79pWrRaZYhbyI3shuAYwYfKvYxK4ilwzEl1BI+YHHINLdJYafokksWmyTNO13PcFwhuBLI+zyhE33tg6N6nivK4PE8fnA3QuZcXzGwkdyGIYbvKyDxb+dtZl7eX1xXRQ+IzIqRasbm6nQK6QwRKu1BIQgkYNhgFO7JPzEAe9AHz/wCI7rVba6uLhjHbWIl82OWe1USXMIY+ZFMqrlSI1HzD0q3oWoFniuLRGeOGISSP5jlirbvMRd45AcHCtwQa7jX5bPU5ri8mSG3srUzOzXoUM04fKsIs/wCpaMkEdjXLWrkx3MWnTaeoklFy8UasF8oMjmZpQMKcM3GcdM0Ad/pl9d2MdxJEqTQBS85iX/T4lnaMIlspH7hIyCXI69D3r6M8MW1z4isIY2mDm2VJh9tLsWaNVKAMgyyhfMVvQHPpXgfhZreUmCWYT25neSC6SGORpBFIEuLSZmPMbxZdSeDtwvt9DeEprKK6SwRJHJljjkihjlISGfeAI5FGERwrEk8IBnmgC9beE472eawn0603NGjSwsnmXE6NOIVIDjAKg5B6nPavZPhD+y1c6v4ztYNMJjEV1FNapCGe7ubN+WeObGxTktjccjFanh+zkn8U6dcXCxrHbX0sUkckJ/e2CL5qSMcEqAwPK55FfqN+z+NG0eWC+e3S0dUbZHIMsLL+FokAG0YJ75HcUAfbnwH/AGf9K8EeGrN7uzWe4ito0ljkQPdtP5W07pWHzruPY4r6kuLnS/DelxSZWNFtmm2MQJAQTkYToBj/AAx3x/DOvJfWEMdjl5J4YZEU43scDBz26j+tdC3gG418r/aMreR5gnKkELvwAEH/AEx9R+goA+Jvi34+8TeJYJ9L8PpcKsqKpmtlkMkpkd1QW6x8/cRvvYwePp8K6x+wr8YPi7rKatetd6bp968JlTUleVpllHlIGhJUqAhyc9DX78aJ8OPDeiqwt9OtlMm3zZGgR5ZCoTALMCccy/5NdtHa2kIj2xKB8hVTtCr5nQcf3Rn6Y9c0Afhd4V/4JJ6Q9pZQeI/EGorcR3InN7bMm9oBkSQyrjDh8Dr06V9P6N/wTU+EGlQWSRwXhFkDueZxK93JIcvuP8AHOMf41+mzyKm4uqDexAII4UNtJ49SO3pVe4vbWL55J0jHPBcfh1657evagD5L8Jfsc/Cvwm/m6bpEccjPuclEA38fJgjleMnpXtuh/BvwNoqw/ZNEso5IwdgSNAWfOeWA9e9dtP4i0aBDHNfwbiTLlp0VQB0DEnAY9hx+FZFz488K2qyPNrulRJGcFpLyFVDbC+35pBk7B2yO2aAN+28PaTYndFZW4G5ncmONdxflsAgY5xWzHHbQoyxrGAp/dgA+3GOy/wAsfhXkt18afh/C3kv4m0qWYbcxR3Mbsu7dsyqOfvbeOucj1pq/FbRryJJLWZ3aVfMAjiLADg5YgcGgD1pnEZbBDEZ2ZABOcHj0NVpr+CMEmRA/HDnHtzjpXjU3ivXbhj5MJSJhuhlX7pUfxtgZA98fyqg8viidJGnlRS2fL2kg54zkY44I/wA9QD1m51qBJlhJVYMGRrkyDas//PEnqG/x4rntS8VaXYrunvrfHYmRQCcjI478/pXmM2iarexFpdRmQltzknDS5P3CueD/ALXPX6Vw3iz4ez3dh8t/dO/meaAHYNuP8OMngZzQB0/jb9oD4feFYg+qa9p8CoGLK93ErqFXexfB4GD3/wAK+APiv/wUS+GWgfaYYdVs7m7soy0UEU7uZbhBmCPI4Qlcdc9cE159+0h+zj4v8R6VdyWt5E8ktpcqI2tpY47kvHsjaYodyOrDDY4GOa/F3xv8CNf8DXlw3iSGS9mDvc3Ea751SGWDhgxOWhjbG0dSPSgD7t139q3V/jjqP9heHJJLRdSIw0u57iKEvteAHcAHLMMN0OM9zXRT/sHjxvbaZ4ovdWlfUI0N7NDAEeG7Dv5n2eSblt2Ow+6a/MnwtrknhSW01bS3EF3HfWwgM5eHfHv3LH5eM+YFHyqTtOM9Tz+tf7Pn7YumatGvh7xJPBYXAdljlSQNFJuALvAQcR44AznnigDa8OeJ9S/ZtsvJGltbqYo2e1neCEzGA+ZIUVmzEssZBXPBb5+tefP/AMFWvByeIZvDvi6GGwc3TW6LIypbzRR5HmQuei5xuHfPvX218QPB/hX4y+Hp5IhaTSzQiAziNJJ5ILmEMsvmBuZBnovTPFfzuftmfsC+LtJ1KbxB4R1C5vIYpLx5tPuFDyWscDblcMkYKeYm1uvSLJ60Af0FfDf44fB34wiKebX9IvV8pJZbZbu1jjKMQUQRM2Y5UUglSc8819LQeJvgV4TiW9kvvD1lE6BvNjmtIfO2rujeUuw81ypFfwk39x8YvhMl7Lonia/s7tYmgeC3aa3d8hmkkjZmClwgKZ6HHFeQ+L/2of2gfE8aaPf+LtZmsrDBMkk86kLDGIx5pjf5SSeR70Af25/GH/gor8BfhfbXKx+KtDv7mIyQrFZ3MMirLApKQOyEiNyB06jGK/n5/ab/AG/fEvx41e60XwxG9v4daeRfIScgyqzkeZnIypj5H+PFfi/ox8XeIxH/AG1qN3fxTu98Yrm4kHnTs+W8wscuuwEivpnwlo2nW1tM9pHMvmxxSBd2+KOePAJd35ZfUDjPrigD1vRrOCa2E0kUkU7SMsrMrMHcndGGbu3TLV26WszGK78gxsqCG4XABMYJ2tFJj7xJHArmNHuBJFEuRH9nmjHkI6j7QwGcgntjPPWvSdHvBeyYcgIiktCynBQ4AWM/8/AB5PQ/SgCbSNMh3i5afyvMHlqmAs9u7Yy5c9TtP511tlHFaebaPNHuMhmWd1cxXKqQE6dDjqw4DZ61YZbKSCxBiMdqrLm5VQshZeCsgxlmOf8Ax7tWh/ZUQkgW4mjWO4gcQKcOsKRfvBC7L0d27H6UAa9nJcjy7a3NuZILWXy5tpBilY7mYqf9aCCQoHHNa0Gn3N7Dfyo6ObiGOEqF2OSqguZAw2xn86woZEaaKWMXKuY9jGICSIKnHmOq/cZQMDJPGOuK3n1ESpcWyXiwRCKMy5UmRwnUqTjcxAXp0/WgCokEdorNK8cbQOI/NWQSkuEGxUJ6Pvxlu3SuNv8AW45dQlM8pN6kkFvHLC7vLIzHO+NRgcADLdMjmut0m9juwbeKEABp0a4miaSKdsNt2gj/AFgOORjgVA/hay+xTy7N14lw8pcqdlvMWGPJJOZIzntwp4zQBzeqXktzB/pctyTKiQoyKixOEc/NclQPn3Y6elc6iz25mUs0sgljR4Y2AVYzyHQHG0EY/LFeh3Og3D28SeTIFtnilckho5jIfmdU9jk8muWlsUtNWaa7j3R3qBonmcpGrIpUMSOp6fKeRx060AadjqGxN9zLHvDyQMJQQswAUxQPsXPB29z/AIYlzp0d5595DYSW+1yNrTOltHNHy8hBbJVs8AeoqO3W7d58xzyCFy0UBj+VWDE74Hx+8UgDjmujs55TbwmRVXzXZ3h2F0+YhYtwbOyTI5z1yMUAEOgzf2TZzzM4ijaFMtOxfZI3z2sJXmU7yCCR0yKzr3RLKJrmOXfbsnmJp96rjZESVYwzg8MC2O3PTiu7mm04gGV5pfKW3BihUmSG6mAB2ruAEW0HJ7Z9euTcxedZXZZCwW8SOKORCUAwfMEjEff2gc8+tAGVpGpanbQ2dqloLsWZTahBJhCvzMWOd0BJyB7GvU7fUrd7W3Z7OzleaRzdoDJDDLJIwTcZP4pQhJA6DGOa4i1gihZ2lDG2VczLDJtkENuAqs8o5XORgAfNx0qit5E088YX7VprXGUt45HWUKozwc/u2GMnPfk0AdbOlpo1/JqEMZeGaSQQTRbn+zGNSSHJHUIG7dqz7W6g1aOQRw25naZJZt7jBETHC3DnlF6EDjriqOua9MltOtpFKbSUxr9pCwjZAI9s0cSZyZdgYbsZJ5xisDQdTsZJm22htzM/lrIxZY50BCsz7sCWXnjpgjmgDro9MjsWbVreP57d5YJmYlre858tUZk5RljkYqQM8Cp7horOG2uLi9jSeORQqJJJNC1vcNvA5/1G1QfvYBIOawIzfvM1qJ1gsoo5Lgwy7mDxh5E2RxocSTGRAAe/HvU8l3KyzRrbiW3QSWN+3lbo402ho5XIHQxswOPfoegBox2YWZ3gWe6/crLp10wMOx2nGYbh14ZSuTjoAvWs3xHo15b28Wt3FxvhfzytsHMb2zSplkHzfPIJVAC4/iHY0Lqzi0VhPLJZ20ctjBao6rHIjKwDsTyHQncCTyBirFwh1SBDch55rWJY45WIFrI4ZMyywZwcnZzyBt96APNdPOrX7zJPpzXFjAzyWkBfyhI0cxifCceYglViWPynvx06m18PapcxqIZrmK2mkhuILdAmbGS1+eUPO3IQkDr2yRVjW3j019PkS4Z9lnLdEQqPNgkneUrC0aDCQu7IoU/Ng5FV/wC1dVs7KG5vvtFtHczW8jyRZZLa4X90YpQvOCzR/L/ECcZ6UAehaDp6wXOnRPcRmSSOEvlmZbdxMGkVwv8AyyKBiAR94+9J440NtJnN1YBYbCe0adGA2+dOkToNyyA+V8xYOR91lx2qh4Plj/tW3vbhJEsYZEhn1CRXeK+hunWcSNEOYQjgZOOFbNeq/FiKwkt9Im0CRZhaiMCDIltJ7fU7ZphI7P1VHWTzBwcTk9qAPnrUNYgtPL865LzXR021vIoWMcgFu7NGytg7bXehB5G7qeDXaWutfaVa5cyrO9itk1xHbM7wzMWWJW804EscA3+YOpKqOTXPWWiWerXCndCsrvZW89qHSYRW9y8e+dQQCQjGYPydhIB610y2t3JZTDzhNby3rafGFg8kGMohR48jLSIIIyHPBLkdqAKKGfSp72KMqSzF4xcRt5t/JEJZZLUBOWZBE7Y/iBHrmu6ktbeCKFprKGLH9nlzCQFhmubZW8yRWGVIlljJHXg5rD0/SDcQ2+qXLXK3WnzywTPK6sxuLdVk8yOPPEi/vN/94fL3q3qLx31yIZwUMl3NexW0JYTXMjw28VpubP7y6YRsQBwBggUAcnqWmfaNRuDeOv2u/jkhCRxyJ58N3OrS3BUqfKeP5Sh4OOBjNVfsNvLF9kt4FvLrTNSlC3WWYSo7uBIzOcgr5RGBnsetbw1YR30d0swur1J7ixidX3P5KwFzbssgJY7QVLHp296kWmaZOltdx3d5aRm2ubr7KGLXX2iQr50YnQBXbcZsKTkZ6UAeZ+IYr37Za3Nmri+021aBnBaZ7mJpZIvMlBUkRJbbCfXbgc4rlfEulalHZX1/i5kuYYoreC78pUhlhY7kvNy58pQCwK9TtwMZr2yLSb++ebVlne3iLC0UQwhXvLBTtMXlOP8AVrkknqTk96n1uzZfDtqttMr2UspSR5ITKiSZIWGaDGVIOSPXb+NAHy7Y6dDCBJcRy3UtskEFzJEvl/a45D5jTO+0ETIMgZBy2ATzXZXXhU3PlywRCPzYIblYpG2GOaMOpTYBy/lqcep6Ct+5s7XU5xIiDTp0cRagCGEcrFg0eIxx5bOu0DGSG4FTG0m8z+z7g3hSQJNNLFuC2RXzTFlgAV+UjI7ZoA8mube7jMV5fWr6jCZZB5UEI+1oIbdomdSAdwWLJOcVjw2Ol210XRXCyGOSCFVjbyzcMwliYqNwRWXd1yvSvZJ8abcJHHJDbhZxcB2VjNcxyRGOSHJJC5yd3PQ1ytvoi3N5Nb2ZjgWSK7kdTETOsk6gBkkxhlyzng4HtQBzskwl0uINCLiFJcSGZWnujYiMrMHYAZO7OF+lc7fyJqGk3EdovlPYxRy6fFHGYJLiG2bd5Spu3TyNGGHPfkjvXbx2tvpYjhuJLh5oFlgBC/u5WJbZLPj7kRJAB5zVG404Tl3ktViS7je4jvol8p4bo/uZEVgflQ2+SAMHPTFAHkIuL25S3naxJ8ubMt1nmISlE+yTIPm3KCMMB1PPerUFlbFoiLJ5IDIFkvnRjEpkO/O1eilc5PH1712M9j/ZSiWytrq5EiyASCESRMkqqsaiIcs25fmJ6dc4zjJiEDxgp5cIWZYr1UkkSL7MwBL+UXw0oPyEdQOeKALGl+EoruGWcBxG9zN5Ibcx8ldojIyOEKjKj+6RRUd1fanbOkMEs08CwxeS8kiwnytoCKqxjDIFAAbqe9FAHnHie7sNQ8y7MNvKkcjJdtbzSafGYkXbMLpGVVmn3EEKoJBx9a+b9Wsbe3kElw+9I97WkMKjclp5hZZmWU4adVBwepr2zXNW00W9/aanNDfyeQZriOySOBppJ3OLmKTfhSOM5wSBznPHzr4kupr6RSySI1pHKsF5eyJ5cMEYJhiihyrXJZQAWwVGOuOgBR1qWae4t5ra7gRkiMyyyTiO48pDuH7qNcx4wAATk5yB1NfQn7P37Nus/HjxBbWdrIJJrmZIS5kmb/WsrOkLMCDKQxHfpwM4r5ltZJhBayvZmeS7id1LQmA28sJLxywBAQyMBggnBzwBX6p/8E1fGmr+G/jd4Le3sG+yX2piLVI7uMXInRdjK1qgOICvKgkDHTNAH6I+B/2HNV+B+g2d7LZSWrWwVpbyUN5jW52mSGV5uIjg4GCCc9K+hJdRt/D+gnU5Gt5xDaxW1lAtlJNJ5AOJR5kWSZhzkYz3xivu79o/Wj4p8Imew060is1jS6unkcxyeWmGaOSAuNoMaFmfGDt4JPX8Z/i18S57KxSKBALXL2wubC6lWDyEfYGhmZRi46BQRjqMmgDxr4//ABBs7+K+RJZUml84iJZt4W2iHlpCu9gIsEjeBuYHqM4B/PnS/D8/iXxXo1l5yype6jaBGjUMpaSf94pUMh2tHgcnJx0rb+J3jy0vNe1C0Y3EU63O2JyXFuYzjMs8sUo2zljhjgLnr3r6h/Yn8AyePfiP4bkkW6hjtr0O0DRRXEcqnAFwROxfzO6qMj0oA/pE/wCCaXwOtvA/gjTb028Ci5AuYoViywWQbttw/Ayp/hyTwetftFaQeVEgATGBjYCqhiBxtYkjgV4B8A/CVroHg3SraAh1it41MrW6wM22FdwZABzk89jX0UqhcAY+XHGQQBgc59aAGlsLk5CgkZxxkdf51QlvFjViShOcBSw+bJwQR2HTr61ZuHZEeTqCXJQAkgE4zn8R09eleC+PPGq6DMF85LfPmMGJOXZASycjAxkHrz2z0oA9PvdfitMEGEyLu3ncCYTngsgOSOvbt6Vw194uDK4jYTN8yqIpAI25Gdu5uTjGa+d5/ik+txStmfy9zpJI8Zjj2AkEGRBjJGTgkD8M1z0mvm482O3vt3mgwgx+XLJbgHcwRg4CkDAJJGc+9AHp+t+Ko7i5fzXaBdw3RpKrbogSpbYmSDkHPHfpVddY2xrM0gihYqIyVz8g42swyV6jqB0r5o8VeMpdJF0WAYfuxGZECz7048+bywQ9qXxnYT7+leHal8fLjS5xa32qEzSfuZYLVcAt5mUMSSr/AKpVA5Ayc84zQB95av4gtoikz3URCfNMrBpAQoOVMpXCkDBI4OPbmvin48eM9Dv4763a/ignls5beOSQM6IZCBEjwhSFBbb8w5AzzXy78Tf2rEsdReB53tl2brO2gy51ORjtdy5+VGVwMgkcfdz0r4N+Jn7R2t3V/MIZG1CZiGjItz+7icEExqgKyeVuGSTj+gB33jfxfJBqNxo91dx3kogIttpeO1jdEIuHDMoZ2KFQNucelfG3xJtNKlupR+4SGWJvs032nzJUZ0BkgWZT+9PmY5zwOCRWN4o8X3etXx1W5t79w7KHYSPDAz7cSzTzE7YBvAxg7SAR1rktT8RTGxlMFrE6mRpJw6yKAhVUQLJICrtuyQoRsjJPFAHA30X2PTXvrj7URIwiuYojG5ugHEamCFQ3zCMA+ZnBCkk15Tq/2NtRMEdkWjdIFtnEiqcKcxfbI5EPmSlj8xPAxke/oWqWuqw2W1i8ttPHO0bLK8cUE+4yCQxRRhXbBOAnUjGAKp6df6WdNuLVzbxy2qhlSCCQ3Vw+397h5QrucluMkAjAHSgDBFuv9mNbTW0ClZxN5sIUwCWMZViUjXzDsGCFB+tP1HTNR1bRm/s5TqNvrEZjWOQyAWxXMcvlh03OFJJGB8vbmn6ZNaM6QT3DoC7rma2zL5crllLoVXjacZwTxkk9/aLTTdBj8PzBJIdPkiQfZJlvBbxQySxne0kIyUMhAyBznHSgD4U1f4b6l4Z1eS4Y+XAVXyILB/s9xcvHsfyhvfM0glILbh0GMdqlk1zXbRZbnUdNgDeTFBIiyBpbmNmMeGkcbdxUjcEyVPWvpm7tLK78qe7N1qBinFut1LtlvIHCEk20UwUhM4G/+IDHJ4rmxolkuoLLqWnC+WcSCAyqqsYWfYfLZ9v2dBn59oLc9QOKAPDbDwnbXstzNEJIbeWQ3MdlOVBNwmG8oMpJaIPnkgZNdhpOjQ6dby6g00NpdwoYpZZS7RahazN81rPEuVnZXwMZGByR1r2qXRdNtbFLS3trWZbZlDW9pJujihjJaTcSMNjevKsWJHIGOcrUDptppqC601rsu6x2lurKqwMnzOqxMu52dCuTyMj1oA5GGNNh3wGcRQRPCLRFighmkICxu64UQE4G1j+fFVrWxu1a7t28qK0idvtHlPxbs6FmdoCuQCzfw5yRnAHNdFcMgsYLiIyWVpIpSWOaLzkF3IR5CR7cFZAeAxHy4IqGxi2PdRSzIUhaOW+uo5hLLIJ4gFjuGcYUB+Aq5xnGaAH2ugzTWUNhMiPZ3ioV1C1hEVyssZDBYxNtGwKw3Occ9jxXe2Gnz+HZYPtFzLcTfZfJS4nuI0sYYGBJaco26VwGGSBwxyQAM1lP4f1WfTbcQWxhCskoillTYwYYjdXeVdw3bcopzk8jAJrYEkogks5yfNtYkE9tuWFzebCDJcERs7xFMbQrbGI49aAIdX2ExtPeIswtIfsQtzttXZnC4jkfkMQQTkjPbrw37VcW9tH59xDHK5a5W2jVjHPCikSF2kUL5/HGGz3weDVMBb2R53iF/Bp0JnmNx9pSSbyiFAjgeUhDHgjO0bsZANYet3NwNPe7t3DTXDIHjtXVmtoXdf3NxAqAwjaMswHfJPWgDjtYns4TPNFBFL9sEsgtFYecHJ++2QGPOc4yBivN/CuuR6N4wspzaxwgzxODJcMrNG0nz26SKcq5YZO7GPxro9fkmumCxCN/s4kLRqxULGVP76O5bG4Fh07gcZFeYQ2F3qGpKYrOa5kthDcSmFSyxhZflVZQMeZgcnPPQdKAP6RdF/aaT4dfsw3NzouHvrfwjfz2ysrozXV1CUVPtBXDSDPGeeMV/Gt8dPF/iPx3478S+I9bu5bzVdT1W4dnvJZZ7mCKWZsRBjkrEN2BwMDnpX9Kfwo0HV/HvwvPhTVQY3u9Pa3igUQs8FuMNF5qFQQj5GWLHH8I45/Kv4t/sP8AivTvGerWUemTWZu7h3tGe1Y20xMxkBSZYwWJU/xdeACaAPyEvNBZxE2GQM0iSGOTzFZlYA52nKnI747duuvp2n6vcyJa2cbzxW04MflRuwBAVdz7R/rBngdfb1/R3Rf2JPiDd61cWKeHLu7lGHgiML21vsYhFkV1yfmLHqO3Jr9g/wBlL/gi34o8XR6frviuNdBjmltWdA8k8jBGWWRvL2nJKEoGP97k8UAfzUwaT420u2kc6NfmO8gcecLSYkYxm4kaJDs44wcEZHFYMl1qd+fJlsb0G0kPl26wyKsTjAEuxV+aTAY5Pbg4r/R3+HH/AASd/Z70jw5bWWveEbXXLkW4glv9QjRX8lQy7HUoB5e49e+Aa77w1/wSj/ZA8PTtff8ACqvDV7ckOJZ57COdmUElGKyHaw7DCHgetAH+aQfDeqXrtdxaZcNK0bNPBcQTRoLVM5a2+TIfgMc+vFb0WhalYrC5huDamJE86VlAAmw37naTmUdMNz04r/TZj/4J1fscXGmy6be/A/4f30EgljkEmjWsEpEhwVN3EiNGAuSVB745r5K+OP8AwRG/Y8+JmmLb+HvDbfD68i817a48NvILW3UgBGS0ndg7bsbWY4x2FAH+ffp0MtneMtmkbLeyCVrtP3hXywFaIs2SkrY5Hr65NfTXw50O+1OJn8i1+ywSBhdmYSTzxjBnto4c/JMqk5JHf0r9J/2yf+CXN/8Asj+IFI1OXxJ4ZnaS6i1N7RYEitS7OGmMJK+esYG9ugJycGvh19QsNH0Ob+xltJngWby5LVo47hSCUjkR9+2bgYYjO7PPSgCz401nTIbFvDOhFYJ54THMyiKcsm3zFXKEBpVcHgEv83TtXzNBq1xZGWzulIe2mmwt1MV3RE7yWA58ovnAPC9Oma9ct53u4HvDZoNQgj+1EvIkstvcnIXJTgh1LYXqCfwrnb/R38QxM13aiwkZxAN0aI15ID80BY4I3LkjPGBwelAHITxwXxW78xITciMxJIWJAQ/vDA4XCoGIwx4ryzxP4huNDe5tI2nLuSjMNpKJLyHaRTtKhVXB981b8fHUvDs5s4vMlgjBjtdsiIqROCZYyS2SwIP/AHyM187atrFzfmYSXZk2zeTKD5obYR8qs5HOADjnBxQBb1HV/t5dZ5k3CdtzqQUxydjkDEnIPI59utc4bpnkRRydzlcNjdGCdxGegx0HYVQebyuFjES5AUxDJZduN7q5+UnHX8ulRwxzOcpHltrNncV2oByvzHqwP6igCae6mCSBC5hDEoHwwLNwRnHA6+w71ct4FuIUdV2TSMqRNuZELIcOWkchFHPHIyTxTbK5eLy0KIy+Y88cbIpVCoIkjmLDpgHAJ7VrNqljcQrFbxLkvtkmeN0jiiLZ2R5G0v5g+XHpz3NAENtFdm9Fndw2c0Sg7kuIYp0Ee0NIgEsMio5ABzgE+uTXo8ZW5Oj2+n6dN9m24vraAbXUtwCjgDsBgAYAGMeudpGlWmoSrIXneYxgSsQEVnxgqSCQCBgk/TnNeyDStP0vw/Pd20sZ1C3sozLJGY2knkQlR5RLjbtBA5xnseKAO4+Gfwwi1oS/2zLbQ2qK5treQ2s1wjE52TK0o8uIx44UljzxxisXXk0bQL/VYbSKRLq3nNrGx3LvhQFUSHdGNkW4cEH8cVpfDzxNFYWLT31zB9tmSRVnhhZrueZkDJby+YfLdQMDKsWB4Nea+MvEdvJrt3fWju+VSSSOaMgiWI5OYiCUJYnjkenuARtbqLZ9V1eMXdzd3MT26IB5tvIPl2vCrEuu1eD/ABD1FZV7aXV/dI9wYzDcWxktTatECggOHLCNvkm2gA7sHgg+lc7J4snvTObWNjPIFeS4CLG8S25JSKKSQhUYZJzwMZHXmqdtq07PtlnuDK0csoYTFHBl4ZAcbAhAJIz8x6UAdT9tswUhijiKWgMSbyzXCSn+FUAO99xyueBnrUl9aiS6d9OVphHBCrQ3DoRNNMoyUVT8rht2eMZrBCwrHG7yEISXiuiqvMSMZWaQMMTg8AEZwOnNbQWzW3le5uZ2khlimkMcTW7FgcokLxnO4nBJxgHvzQBbtrVNMinYWrxLKnnAl5UgivI8iSKQyYLOx5A6fWuZntFnTEImnlm3S3HlMEFm3mZVPlIDB8/LjOee4rsjfmewhiDiWTMlw0eoGSU7nby4187YPLfyskdSMc44rW0vSpo/9GsNgs5mhvIrsKplEaDNza75cB5Dl8b8EDouOoB5PPHFalYJ7JYUYMIXdzGqTknc077fnO3kDOeaz4dNnubtd6GGJwcLDKxheMZVS7PgAkjI+p5r1uSy0YnUBPE09vZ3AzFcEXL7WJzKGhBAxK3XsBzWXdraXWnC8f7NI9uwEC25jWNtp2xM0KoWKhQM8Y49+QDjIrG4kmtbe3tlkRS8MsWEd0kcN+9l3Hkr6jI45rSPh6aZTbRw2LM0o86d4wsyeWwAAuVf93KRuznHCkCqgmnutTW5trlYTsBbcyQwRk8CRSoG8/KOCM8+ldRqBnuUtwk5jmS3Mt0saGENInyrJCGGJsgnPXpmgDCm8PWlq628ri4s5mXc0KSkF0kBXylcYJZuAcc4PtWza6VpUsyyTrtsdkkb+VGkaRzxD5Y3gjUEP6kjJ7nOKLO+MiCy/cvFsj8oTsigupOGmIYsCJCenA4PTFUry1b7RuN2sRkLtdXECyJDHFD/AKyMq/DvngOASc554NAGldaS06W5sbW1eSU747gOEmghhyUSUM3AJ6D/AL6xTl065gu7a5uLmGPT7ZI3k2qfMkcli8U6wg7AWB5OBjnpWQbiT7HaLZy2qGO6kmEkkpkka1YgFJogfl4XcMe9dLYW6y3cSXOyWHUo4ZmuIXFwrFCFVHtXx5QwM+wGT60AW00iC+8/UXurZkS1uLi0URuERWBjMO6SQAOE3HJXGRXMWkczwSQ2Vs7WU1wttBLdXasPPAzI8QhX7oG4j+fFdDLdQ6JfXtr56XELfNaxwYk23BU7YHZvkEJ4yAeM4rIvNTvtPkgEI8mK7gSV0sktWYzO2ZPL8xCIChwD7ZGO1AGrqlve3AsrNbySC3gEcMCPNCtxeSGP5iJ5OUtlIw2Dn9K5e7gZb6C1nZJBb27sZIN8gymQyQhly4DHoM+3FWBqsV1Bd3NzE32hI0iCNKjwSPE486SPy+UmKg8LkE/Wt2zB1uHT306OKBYlla7dwI2ghZdjAM+CZCoyB3JwOaAOb3C5FpEqmGVA9t9olWMoiO5AOHbI+U/h+dehafZXOnNpUlzK93b28oWQRpGi+WykjzATwFJXDrktj1rlL86TYw2slykVwZraSKBgknlzTRyBVacp86S429QOT713Ok61qF5bRWMcLiF44Y5TNGphEMOC0X2iUDyx8vG/H3cUAUvG2rS33lxI8KbFjW7Rrhoo5YMh0kfcx3MqjGBhhivP7yaRyHivpY7Mptmt1jkKF2TapR5xloweQQceneug1+4v7iS6VLHbbMxnnZU3nyVXarhZgBDEccnPzHoDmuO1Kzui0MsmsRKXby7ay5uSqoAWiMTABAMgjBIxxQAyxucXF1HLaSRNd2XyTMWjR3H7tmAU8SADPqe3PFdT5d9p+nxeTZLYpNsYSSXKyC4SNMGSaOTLwxu43Bto569ayLZPs91o90IJbuKwTzr/AMyJwkmWI3pK4ACgkYjGcdMV1ura/ca/5SadF5enWolVrmZVJeeIKI4/KkRTcwKjAFQMDtk0Aee6pq8VxARJYLcSEK9wzSsCJ4yQFjK8kZwQMAAdRWFpd/dTx/ZFiB8wSb5JUy0aHLYgdiOiAcj06k1vXCxx2t9NJbl7tW25cMtv82Q0luFGcgAHHOPu9xWjp1u0lisIH2q6k8qQwLbxhbaJAQF8zIYb+eOvrQA3wsEQyzRq0cEPmqLmWQLGZokZixBP3sHjuevtVyN9KSJZ7RJd9xdI8tvcvNAXkRi0jW5ZRnkFjk4Pbism4025MS21vaxWYjdZWs0aSPzHLkB5N7YAzgHPbjvV3RvKlt2tbyCfEk7JbyybHlhuoiwkEQB4QqCBwByKAN7TvFNks00MwRpI5JPs8CxKURZcAefLKWEqfe3Ac/Lg+tN1CBdclubzaZI7MRm0tcyWaMv3ZTM7ttZSAdoyM8ADrXM+RDFqhtPNR1OEaLg+Uo/etFKwXAl6cE5PQdOb1xcTNNFZQLFLDIgkWMQy26pKknCSS8bwFA70AU9OsHWdZIY4oCkgCh4x5Sl3Y4kLEExsRgHqO1e5+C0upoLhX33JRSZYIQXMbR/6qz3k7xBwCCMc9Seo5CO3Go2uyVbezkt41RoEVwZpwFETh5VBYKwyF9a19Iu59Btb28VnSZmOyHz2jdmKfMJEbgncPXjOPQAA9q8Z6/qMGjW1sElspiIFtTzJPdRGEPOrCQAR7QcAnlsZySa+aPFDXt1Apl8i4toFNy6OWl1GNQuVdUTk/NnkjC9PavXtJ8U2etaMLnXEQRIZPKu/NxdxOoCGJldsLBkcMDyOK8l1k6hNq11BvG24hjkMqxiOWWzZ8Ik7ZwI9pU/Ic4FAHMafb3JjmMwCeQEnETxGaS4ikhDQyQHadrBWGVJ49M1asI7e9TFxcJDJ5awvG6/LMqksGJC5BViCSRn5vatG6GuJJNbW9tHKbWIywvaM0kT7Su1fmOCm3qpGTnjpUNiYbqSew1GKGO6jjkv9kBFrIGZCJIHULiNC4HXHc5xg0AWFnj0+yt4WaUqZZFEUEilIQZTifefvoW98c1uadEHszdXaxLI8sVwZJ5LhXjQZ8uWOCJ9pUxA7s9etcoY4TJ9mkupYrYKDEoKziOM486D54v3h2/dIJGTketdBaajPEr6fbXBnh+yu2myXUSbYgqsDDMI1+bCt1PHvQB6lo8enG1hginuz9rZpnnto1WHe6OsaREkgBUI3cjjOORitm+0iFE8yK5iOoQW8UqxRLJPFPtUAsIQuIpfXnIOe1cr4bj1jVreOznmhl+zRrJ5NtKsMkixlRiMxjAQDdnnPr1rqYYZbW+RdOt7yW8nglmPkZkEHlEqJQ8gCv+7OT1X3oA04dPe2shKsDxyXTxSRyl32OEXfIBEh+RimcE8A1e8MXFzNqaTWdw8VtGzW6IEaO9E0pORuK4lUMT8x/HtUllZX9ozSS3krW5ZpJWVxJc2IAAd3Q/u41yTnJxzge21o2hT/ANp2l1F50yptKsuyOK/82TdGZY0Y4dd+SQMEdDQB3nh2K+hudSs/tMjhoXWeQbnYyCRDB5cpGBPszn+JfwqnfWdm2sxeYHukncvLdPIkgQBS0tvHGpLmcODk4I4/Cu7uodKa3ssXBs9SeZYbqWzMsULhUJkx+6AaYsqkHqRXKHSba1luHtzealLK6+XdxOFNoJSUYp5oXe7kEMignPLYxQBpQQ2MsflRx/Z7OS1nPmT4upGcq6HesZLCIyg/KPmUDp68BqeqRfZbmzuLeeJLHyYRd2UEYUSD5d4klBZoAhIKE7/UDpXd6rZQWFikuoNcRyJEVtlsvMW8IjVm8q5SKTZG+cYHU5zzivnDxJ4iWO5H2K1uYkmkkubhLgb5A6psdJd8hJd3ViBjjFAGh/aOo6FOthJqsb2l9KqyIIFEiRMQInR41BAYlMlehPze3a6do2pSLLcw6oIWWaWYQRSbRbsxXEkzqMnBTjseMnPXxSz1O4lnF3bnfcXBWEx3Kwy3EQLKqxruP7tOPlyoPGemDXQHxFqdtAlsJRcW8huDfBJYpp4gvziKV0bdEykknIwPcUAfRGjy2dxZxza3em4u03qZluJVka3Q84heP5lPljK9y3A54tfYoWu1lmuX+xRXBmhE8CiWOCaJXgd44ssY8NgA4Kj7wFeN6FqkxmRdQurqWM2StbRXkLpEUUMsay3MsajBc7kA5IOM16N4fuo8zjVtQaSe8eSKFUlELwRpbhFjCSjlckbR1IGeaAOk1425S0FhJaQidUhUJIuZyArFZTyQgIJ2kAntkVXimexGqzw2qXcTWsLNC6kIk8ZdZFhjDf6gZV2PT15rhGvJLiJLGNnlt4RIzSSMguWIc4i8yQEJLtHyAAHAyOtTWk2r3dyba3Sa2geExQGR2kCAhWlM0gJw8gDKQxHOSoAoA35fE2o3dvbG4lkl82ZFCAKtvlSYWhjtV6x4U/M3BA4r0228KzS6ezSbLiG6eFhb25eJW4VooyJF2JkMAQDlsZAwa4CKG01TKSxhLuzYhTbFQxMSiOWMx4yU3DKt04Jr1fRLx5dKt9JS+iR7C6WSOSIPNG2+LHkXDsMqQeAQeMcDjkA803z+FtaE1x5sMZka2eCIRXkSQLIyRpJEf9YxJIIJym3tXbRaDp2qx+fCsI0+6jadn2Tm4a8iXzMINu6BQvVMAH+HIrrNW8CT3djb3kupW0tz5csq2kqCWGRU2sd5OCBhhznJxz0zXmsGvX1lcnTSG06M308KNHvy4WHHnROU/eIpyAvXBFAHS2OrW1xafYInihvVEbw3syzyPFHbgAmMquEI546cc1s2EYjNxPDfQXDzyuL6HysyXBSLCyRiZdiHnOQeeTXM+Hrua0tL+eRhbySTRG3+QeY8BJjmjkZUZVVlwQSRnvirOteIItEliv7hFt2giXZaSYQ3MWAsiokIO4tI7ur+uM9KANOUfbPs9lcndp1xCrRTGK1d1uRtzFKhYEeWf4hx83qK9Z8IWnhjSrCee4EdpbXSR30TXsm52mt1d3EaSYAUjIIUnIUD2r5w1zxTa6pPZ3Om204vpngaCA4+z29x/wAtElkGFOZChI77s+tXb661jVtLt4tQJgvILr93BCuI5FVgwMToxDjDOAoz90AjFAFXx3qNtquqXTeGrG3MJWa1knEoMF60a+f50S/wW4JwIjghhnOeB8X/ABR0TWJbmCMJJEsUv+rMbS7pGmZEmXLkbFMjYOcYjGcE4r7b0/TNPnC29wk1pPbzwXDTTKqNKVAdk2HGHchSwAON5rnPGnhxd63155D6VNH5NzL5quFaILJbzhz0VcgHHOegoA+UtIe3toreNysd5FcxRz3AjbdLA6mNiQoxHwVJHTJOM1pz266bcRpM9rJHLbPEeJcuGjBTy1iB8yQTOp4yeeeBXWavpFpY6rZS6XbW9wtwx+1XkuRE1k8hLxlHAy23BRvvAEE+la7aJo0MNwrJH5jyl9P/AHjSLHHcRjKxsAcTBz3xjbmgDGsNF+aJrVYFttLCNNBC82+7mbajKGAB3u5PX5VC812tvbPDLdXF7FJCUT7KszzecipdsY0CcDaEQKoPqv5xWEUaWk0dgY4b2OKGNsyBVa4iUCQXc0uA5Kgkbe5wcEVmyeJIU00xakyoZb0xRywYkndkLRhiFyTCJkIPHy559wDDOlr/AG/O29pUgjiidYrNUnKTyO5YBTjepJT+8Qucc5r0Cx0WxtLZR5XlRGGZ53DAokEkaSSLJbKTum3nqRwSQeQRXA3kF1Gn9s+aZ5rqYST201wqlbZ9qf6PNE+XuUKnK/w7s9DXS2/iSW3s7pprUizn3hiLlJryKOEKJFniY5eEurfMONpBJoAtXtrBqcEZ0i42XUNs0bPDHKksVuhVfNmjkUK53DGVB6nPauE1fWdZt1fTorOWSPbdQPLljdPJEVZpIAFBljBYkFQSBx24077X5YVuZNMitoZ7uKJ5rhIYitrbCdtkSgA5DJs3epJPQ88paeIiurGfU76SeJ/McQyxRwPFIybpI4JEAVEc7lBPbBNAETnUtMa0S+aa5Ej4jEuTE0I2rLFIy5yuFOWb5hiprq7nuZpbmNnii23EjQecQ8nloIUht1jP7yMZLKec5ANSzTTa4huoc6XaxbYWM0nmRNFvcsJoZed5gUjKZz170xLAnUnt0W3mhgtZFW5tzl1gZhJGESMkRqCduD97gk4NAGYt5NZweVDbyX73oQubvEr29tE2xo2t0/5a/fAY4Axj0qIf6dPZgW0ED2kEQNrFOsbXKzB2Znz0dRtBBOcrirmu2VrZ5kjuGiLok8jh2a4+znJkXCf6oI/OP7oFcLbRXcZS8t7g3UO2aYXm53Q+QGwyRgZkGHUnbnlvwoA2bm3u4rmK1uHFsWs18rFyEMzmTcIHckAwo28nac5XnjGUlImjR2dCsErRC1E7E3ZJO+SPptJPO3jG7AHpj3GoR2cmnm5SSe5eBnuJol+UF3CSpEJuFZIgGPUkknvXV6Wlk1tqIns5ZI0uY5C74AihkwY7nzAOGIIwB9480ActHqBmmmS6M6WVnKqrYQjMzu4CFfM5+VVJ657DnFWU1iLTmuYl/tDypra4jje34KyRgy2azxqPkPJBJHbPTir1zblZZprV7YBJhBwTvlj2h1co7HJEpIzj+HmuSuLy2llvIjcT2+pzqgLlPLEJikUZhbaqS7kwOOTzjJGaAGNrt2LYXyLEsxlMYwcPG0kYMruwOCCh2cdCpHUUhtdTFql2LraLh4jIvmbprS3i/f8AmxJuw7fvF3ZGdvHaiK2tp5723Yy28ceIpFAVI7i6cbkmjaTAcGXczBfXjitm2vkj0+NXsCpLS2Vy0if6+R/LXzRN1tslH2gDG3B7igB62kF1aXNneX9m0a2rs7yqC8lxLM8gwiMRG5dvlYgY6GudDpplqsT2MipZvM5WNNgdPLLs0s6ZZpBHkgAYPTk1v3M9oXuRbQQQM7sgjmRrd5RFEG+VsYcbQMdORn644urme0uN0TC2miAbKq5Z1jlCqgQ/vWLMik9jnng0AbNvqQvUg0y4glnSFBfQyibbttXjjR4yHH71tysWwMg1BPLo2HeSOXTxBcw/YxDKZG/1js0zwLnYQQH56s2DxwOTGryrFDNLK9vcSB7SO2jcpu4zLD5jjBJc4IGdpQjPFaLzWFwsRjaO3SGOO2mw5mYTzIs05uJWHysZ1fA7K4A6UAUtd1iyuiBaz3L6hJFJGLieNojP57u7fuk+VJWbczBsck4GMVf8KF7SO4ubmUpbrCsamPaWZVVZJkI68vvQnopXPSuWmSSS9OsSLbW0Ejo4SLLtcGLKMII8nEgz1xjIOK9D0SyN1AgWcSXTH5YFiQxJG8zho5nBAhOwZJPBzu/ioA7a0tbK8sL25jupbfS7gWzxfIzSxARp5nnGMbjbrKJB7gZ71gzXv9n3kz2t4sar5SW89u2IpWULwmOWV4wpAHRm/CqN9eXvh9bmBpj9lmDiWzhVFcIf3YWEx5Dw7V3HP3ixPeuTg1RQ9vdSWiNEonSOVY2xBDDGJI/MtwvMxMi844B9KAPTbvW5tShto12XDRBjNbTI7vPGx8145ZD/AKxy0iEgcnYB1U1654f064Fvau4MF2JrSQStErEeWVzJFEATMTK0oYAHoSe5rwPSjPdSWguJgxuJ4ZTCyhRGc+ahWVPuuVlTKnrt9q+ko2aws45ZYpHuIXSxWWObdNatGnlJPMrtt+zOVfOPmJkLAHpQB1EsENpDqF9cQzxyCeNZZLfaY9RtWUCa3t16wsX2ltv3lPrnHn2ratLbxS2sFz5VvMs6SWDFlSbzCJI45I+uY3EgUofmEXOTnHaTeIbbUNOe1kj+zzxxPFHFBEQYWWORriEquS0PkRq+8DJLjHJxXketarZJD9nu4R5aW4EbwP5lxbzpuYkO+Gy8jEjP3d5DY4oAv6hq8MmnWVp9mjluLmyuphqCW6mOL96fKKKmdoaJVBLgENkcGuv8BeCk8U6xa21rbNFqjxoYmmkkeFoGzIqGKTrJLJNIcY4GOxBrzfwZ4M8SeKNRsY9I8y7lvbaS38i3glY3ROGa33gFYhGzbs8DaeT3r98/2Hv2J7gT+GvEnjWytZ7qCectDdPHJb3HlQRTQo7XCAAiPAyCw4z04oA6b9jX9jK2tbLTNW8VWksdykl5qdrG4hVmgjltkREJJCo0qdDyQcgYr9stA06y0jSLPT4IY1lkgtoIIjIoAVYw0zKsZ2xusfljtkrxzxWRo2haR4ai+znTUsIIN8UVokqrbmJ7uK5iZZiqkI8QJXBx2HOK6aWa3WCMrbnLXT3waYM0kMYZgsNuykkL5IXqef0oAwrjfufUZpS6FP7O8qZ5SjvITiSIn7rCIDPQg8dars72ErzRyy7Rp6TW6KpEf2cY3l27yE7iCRwGweldnPcaVqtu14YoLcRI0Edo/G27XaUnnB4XMTBgx4w/Y5r5q+Pfxa8NfDDw/qGuapdQ2tpa2E0QiluB504hyGkgaMkeU0iEKTwc4BJFAHmP7Qnxs8NeA/Dmo6zqV7HA8VpNcqkMiMpW3KlxNEwBZ2KkH1I49v5ov2q/2uNd+Lus6naaDdSJpcqnaqR+XK8cLDaAqvggyBgAM4A5GcmnftZ/td638WPEWp6TpV41rol1iBIZGwPIjCuzOcYGcdM5O/pmvgu2LoguWnS6dpY8MUaIK0zs7ICy/cJJ56fnQBc0q01mdZ9RkRvIuPNuZ3kGx4zAW8wRMejl3bnuVwM1ZvtkVnPI0kDbUSKB1+eYRSRrvZsjP2oI2cnjLYPNdHot9YBLnzrKTPl+XJGJJDFbxXEm4MVbh9zZOR0BGcVU1K08NXFvdr5N3ayt57248yTM0hLCNlRR8qZAx2wQaAPLL1l2SwLFcPcQNZtB5mBiNdzRtKhPzSsNrEDoHzjGKw0tdQl0u+eSZUHnJKY0UIGeRm2xExgu6hvMJC84k9KbrE1+t+LZb+bzmWJmjmmxtkiiCxMQ6jhojGijPJFejfCTwLqfjnWbfTtOtJbtpprW3vCWk/0MxsZpFeFfvJ9odwzAE44zxigD7x/YT+CF3qeuab4hm05J4EaF7mUjzhaiUs1vEgYfOVjCPgc4bnmv3P0AW+jXbRW6veQ3GQ9oiyQIzriGGWSMHCfMj5HYLk9RXin7Ovwih+H/AIO8K2505IbiYyXN3OZWhaS8MZigQFiCLfb9wnjGB2r6AvfCNvaazE3mXYe2Rp7yOaZ1863ugpaUZx56xuVUc544oA6vTfGRtbk20tjFYGzjk2SpFO8syvvty6PGBlxEzEk7gRGFNeIfHP4lwaLaT6hcTx2ax2Mk9xLcsV86K3iDIsaIMJkFB6ZGO1b/AIj1i50m4kaxuxBarbXsJmlRriDylS3dsh1zERLLID7qSDjNfmX+2Z8YUstH1LS9LubS7u7jSZrIWkRDvMMoouhGx3KPMDgY6jDdDQB+SH7TXxG1fxt4sv7pbh/sMl1OILd3LKpEzOPlHSIxsMDvu9a+WE0O9aOR3SIRysXaOQPtMcpZGZgPuPnOF44/OvSNa1CfUZpptSj8y/A8wgII2CKRsxg5AGAp78c1lQ3N9FazxLbebb37KkTuC0isjbnRCR2OAPU8UAeQXduLIiL7Gz3CO6bivzvEu5Q4GOQAAP6VzBWKS5kNqJ3NsvnMGT5FO9iUxjLAdx716lq+m6pHJcrysSmRAC+25jjyZHOM8csfwIrgXt5ofOurFmjZgIfNVyTMHHlyCSMjJwQTke/4gGTbzTyylt0ZO8M5I2FQWPAGfmG0j86+pvgN8QLnwTrdpqq6rcw3UOoWkSxW1wSot2lO6R/7oCMuADkFSTXyldQpbzRpEFjceWx2SGRpDtCsWBPAyD/hXo3hSfS7aaFy7yyuShj89VZ5Cfmk2ICUVD+eMjrmgD+sz4Z/EbUfiV8P7CXTNQiuHgt4beX96GebMICG5LREsUPzblYcfx8AD588a+FdVvdejfUdSsbWdGH2SHaFNxG3FwIHZi5lK4ZHfuxweMV4V+wH4yvLvSdQ8PprS/a2iYx28TO5e2RowiW6lwXuwmSCBjPBFfSnxg8K3mk3UV8YdQnmPluTJGXdNwbyzOu/PmKY5GfawGJFXFAG38MtduvBeqQy2979mhkIIl8wyyBrd/LSY+XkCF0Uhj03Rlu9f0I/slfGDUtf0GK1lntp9qrHBcL5D/umXIYvvyrYIYZ5AI+lfzc+Ery2ku9OtLmxlae0huZbmC4jEcE8chYNHMXIKw55Ud+MZ5r9CPgl8SbXwfq+ixHU2sZr1YIY9mIbWKAthkSNDteYoVHPIwO1AH9BVxqmoX4WC6gWWSOPMBSCOUzsAXWTfnG1cgkA4AOTXJtaXN5JObm2iAyHWG1ia3ljkAbzJRggEu6A8dM5HFZ/wv8AFUevaZYanLqlnPE8sUEQVgzQR7UGNucxlgUDnnlq9P1DWvDliJYPM/fsROZA2YUaQ+WiFyMuCQfYA4NAHmE/g601CwluYFSOKXaonuNjy290JC5jLyk7mLBvoPavPNX+HFtqVld2vkmY35V1kDRxyBFfY5jIIAGd+7HXvwMj2O58VQX3lQw/ZltIJ5S7SDEZlj3Kkqov+sySMHB5HNYupasuI44IS11NEsLygHFrKTjclv8A8tlKI4LDpuzQB+Tf7Qn7JzNI+oeD0e5ntp5pxbb8W8kZ8wzMSo2uvmFhgnPy8cYz8CzJrHw98RQ6cLWO0EcixTxCBzK7xgyLNvkYhYiMpjGB+Nf0ITNZlLlrxvPF1NLaqItphtVCu7qwboQgHXqeOTX5r/tS/BbTr3SJ/EdreeVfWsdxJaz2ibZJI3mFxHBOAeXKgAex+tAHO/Cv9prTtLmjg1N3uLK6WK2ks7k4KXKyxr5CuAFCIDkEdc9RX1r4s8bWuv6KdT0i4hWK6tZEt4HEfWPCtMZUUkkAgDPPy89K/n7m8T34vXsNSaQHTb+4Fm6Yikt5FJVPtCEASWxZcZ65Yivrf4M/G1JdMg0PWnuIVaOSCQqcxE7gDMuWO1SzDA4OBnGKAPZvGaag1oiedao1w7S3F48/m2qBHPl+W4wSQ5+ZR3GMGvJmge8W7lsJYrkvDG1xMHKwPdqSqIYcfunKlty5zzurtfEd/wCH5rW9toLjyrlovNs38x7q3YlyYvsmZcNcMCMkjC7cGvncajq63Worbm6e0aWGO5PlhXS7KkSPCoOFbBck557dqAOmvbTUnkuJLyNo7RMskEQVYkaIn5g4GQ4IAIH3hnFeN/ETTZrzS5r3TrcSD7KwN3cARqzuSJzeBwMKhYKpHIC16/DputzsLeabda3Aina8kfAitkfCwiFMEXD59eQc9M1n+KdHuLixmhP2eSKGHZHpE25WkYyfLLA6E72AILKxPXjvQB+U/iTSb0Xs1trE0ZitiJW+x4ETQznC+c5bIOQmGPbnnArjPFfhizhgS/06S5S7+zoRaDbIjW4AUspU4MoGCT6H2r6P+MPg5bTUJrjM8E0Cky20WRbshJKJP5Y+f5s8HBrwyC9iWFNJuRbR3EsjylwhM6wHPmwgN2KgZI6daAPCbTR557G4MiPNPDctthiOfJd8qv2jHHB5OPxr3z4LeFtdfWYRDb38wZPMaFAyZIA2lcD96okwMj+E1jReGksNUaHTrKeSzvAxEjtsS5eXlcA/fCsTux2HFfqT+xv8NrK5shq+pW0IkXFv9oG6YCZHZpYWRx8i44BHH4UAfFPxP+GvxC1AF70zhthVPMkkUmQgFgFVlHChQAc8+5NeH6fq3xH8D6pGLa6vbeDTv4YGuGlSSMAq0qr/AKxtxPTgZ9a/ow8U/CzwtqyNpQ05ZZ0ha+KhQ4SdsFXSTPCkHkZJ55rxPXf2afD1xclP7EtCs7xSm8XYs1vIAAyRAjDb2yGByODQB8MfAL9uT4veBLyHT9Tu01jTw5kmtrqJ0Z4nC8hiw2yhRwxxjua/ZP4L/twaZ4osbCXWdIu7aHb+5MMMMkj3C5MluZnLYiUlW3MeccGvi/w9+yB4e1rWnY6db5SQxJfNCVjidXZnikjUBZEdRjIOQR9CftPwJ+yXoum2BK20VoIk2y2McLbPN7XFtLnGTx97BAPSgD7N0z42+F9WW0m0698s3MYkvVlJmhZpHx8qsvJ7ZHHHPSrXiK30bxCmLHyJXnWXdI2yBTM4JjQYADyZz8vUAc8GvPvC3wOs7RLdpYGk8myJYHYYLeSOVdnkkndK+0Z4DL6Ada9U0nwBe29xNbWrMgjgaa1uZ1doZJZD+8XOeehww5yOKAPz2/aG/Z2tvFMVzP8A2etwqxML1hCjSQsEO4xRr98g4+bHGeM5r8WPix8JNe+HF3d6lYRXkUAjEX2RkaGfyfM+WScPjOVHyuDnnHav62rjwFcOVMtncz3DOIJhIpdplVQqYA+UDf1B5Ocmvnr4yfs96P41stSXUvD8Usz2Aj/ex258/wCz5CwFFUFeAckcUAfyV3Pxsl0qEaZf2NzdHzhb/Z55SpjkJDsZJGUiWDaQQpPDcmuQ1bxT4Y8WQyzfaRa3IjaO4hQhFimJKrKSDicgdhwOcHNfor+05+wVqQvJdR8NaY+m2WpB5x5CExi9hAVbbGcxxZVxgcj8q/Mjx78BvHvw1ZJL6xZmYRpBMsGIlWQAhZPM+6/y8Hpg5oA8tNvbaYLrzWlVDNKbadclZwTmNhMBhZMkZ3dq9U+A/wAXNT+FvxA0y+tZzFbXV/HbzuxDFxMoaRmCncs28ADHAAry+91GHUUayutLnE8PEkscrxI8yHazKgTErhxzjuKz77T7e2tNOuoPKt7yNmlCzBo7j7SmDFPkE75ODnofWgD+wH9m743+HviT4P09V1OK51GOCT9zKw8wtGAHeJRyRkHcvU4r65tZI720s41MYR54jaxEkNEgBeZmKkAqZCoGQelfyV/sc/tK33gzxRFpuoXRhQTo8qxXBF0qiQNOyo/+sLL/AArzzX9UXwc+I/hjx74S0vV7GEu1zChMkVxHmIBFysqsch8Hn3NAHfy6K8LwacJEnF9cJK8sgV7iKOGLedpIwwCkqpHpgYri/GPwU0bx34V1WW3guobu3t7lrU35VmvLiFmUiYRjDRtH1X/azXrqCETPI81vHDEIFQxHdcWczzMUHmk4VpOBg8YPHrWLcatdrZzW9s80UM0kq3MbbHglljlZVCBTuILHJZeCKAP5XP2p/hZrngHWb6Sz06wSIzXbzypbSSyRkSEqm+UYjiDMMFOQDntX5i+MPB8Ov2kd/dWpNwsRhmUnI2hMiQcZIyM9OQPWv62v2k/g4vjPwvrNhb2tnealqW6WSSTKm0mnCs8dugXc6pEpJIyoIxX81nxh+GGqeCNc1S2lju4pomZIrjMotpoU8zcI1IwjlI2PPOP1APzZvtLu9MkZFa4EZl+yEwgKZSi7mAOSwBC8tjmovs7sFmlJCRqNqqxZpljOAi4OV27fT8q9p8Y6DYTwyLDHMsturTywvIA0kk0p+0YuIx97P3fY+nTzEstugje2WOS3icxRFgzKpYgn5vvEjdj1/KgCzbeKZNPjhOllY7yO4jkSeQPvtnAO5pHRh53LsQOnygH1r7A+C/7XHiHwzDBZ69L9sja7jWC5kUCWOMoqzI4UkfOMkAevfPPwddsu+aOOIxRphmds4RmYbcnsuMH/APXirOl28r3MyW9zseC6iffkmAAZ8t2OMtjGOB/SgD+jXwH8Z/CXjrQpr/TL2GG6mhMbPOY0lurtjbmFRaDiJwjAKSAf1FdadU1EObS0aWxjjjh36jPFJcQMoVDNEZD92VjIOBxknBr8Cfhv8WtV8AeIUubmRyJr5kurWImOz8gh03sk33ZFnCPuA4zjjFfr98F/j14c8XWmmxX0skMEVvapcTyXMRtZg8bITNC7EiTIiweh7cUAfS8988Vtttbdo4VgR1aIQmaeWZVW4lnTki0jYmRc9N2OtZEvic2Vy7DUftN41mhFykQ+yQRRxJ+7l2gDZGx2sf4Sfxrai0mMXsd3pxWbTpIJGkk8z92Vu1+y7QVycGRcgdATjFZdr4TuJ9RuY7i2EkUTsTZTSiBjdQ2YK3LnjfbNH99Bwdxz0oA4PxZd6N4lim0S/jjv5ryJpLZRbFrGQtEuXHTZHyc8cnJGe/y143+DVxYGa50QboIlVhp8LRzWR89ifMbzFIeEjcUAACjFfTup6PHC99fxQNEmkzpHJFZoZ7cKsZlksxKfmFuXf943X5cVTa5EWn6db3O+KKK7lnlvXt8W6Ru8u2JFHzSqwT5MjAHIxxQB+cOq6JNb67cKZIWexVTIzL5aWCgM32a2i2jz7kuxQkj+HcMDFcinh221QRzI00dxDdTSzbrmNnkSSWRApmY7Qjy7jgncvRhmvuzxn8OtD12V8RfYLu8F8sd1byKryzeQJYTIQcFo2Pl+rBdw618s+IPBmp+GpnstSthZwtKyJFJLm0jjt1+0tL5f/LW4JYEFSdxORQB8qeJbN7KaZmtZWOCPnQyR3MkkqxspI5RFSVMc4zxz24gWx0q9KEmcCOJboQqCsSSJ/qWGPmcMxGOTwce/1TqVjYz2EdnqRjuIntLmSCaEbXkd5oZdq7hliGjfGcZHbFeD6tp8EV1fSpBcyqqSLGikMZriEvKHDoMbo4UZRnklfXqAC2cS29rFbFIrlrM3chifLosZVkMzMPlcxEEoOmeBXVWGp6gjDBjuEurczb/IZmVFRYnQDb8qGMAgnGcD61y2nQW51E/a5IkGYJ2EokS5FrHGFjjY9NxGOvG7OeMV3MMqQzR2ltFAsEAjkJ5STy5sRRReaAfMi24yw6A5oA1fDqW2pM7IbeSC1iYzOYhFOqB9sSxPnkED5j1PXvWzfixu/tCy28fkxFYo4YnGCY4ijOh6rmQcZ7e2az9MthbX8jW8qRQ+aLOS2jIkEitZqY3jUj54hKGDN/DjnrVzVUVL6Fbben2uLe4GAk4zhIpocFlkXsV6gZ6UAcTHpUy+VHKyttaeSG3kkZt1tJEu+ES42s4YEn0Nbmk6ML1mFukDiCSK7cNNseeby1iyrv1Iznrwc1HLayuwEzSXFvdBXEsoKzxsAGSOJFwdijAyOuOc1JDcGCQqI1aEYge4Rf30E+ckAA4Unv2XPagCbUfD9tYvFayTGG3UQC+8olpHeSaYFo5DnO66WNpCvALGph4XukFrrNqkE9gkXk/ZgTLPqDSSv5skiqp8sBySFPIHeta81mwLWUoYG4smSBoJAsi3UedxgfAI37mYluRnmut0HxHa2DA3kMNtZSuZRGAJMbJmWIyKBmHKEE9MnnvyAeeLocwieeSzc26W8TCKIExM0s7RlSHAwQqjIHQY4xUsWiS3LRDylhMyCN5QmEtoY8MY0JGGOVC8dMmvQr3XrOS/ja2UbWaO2ChGZC4Zox5MDH7rQIHBz/H9TVe4vI751dVUQQuogiVtsknmHEgKoCFIIOeOMc96AMHT4pZnvI4YFCQJIqK58rLLIf3gfI3RmPJHtxXRWKR3UMyWzqk32d4JIZUYKWDEZtSTydvQ57Dv03rDSRLDJcW8MNyzbZIreTdGsMAVmZ3fPzsFRsjkH8a17TSpLxZXcW0gV5DDHAFhYQqWVmLn3UlAeo5HagDKsArW9tY3V09tb5+z2aMAASgCTTlerhVQZP8AeyOtXE0cNqkn9oRRSacP9KhurTAnugr4inCp/ABhcdc9cGtq3srUWlqywNcXOlMHRZCrPPHJIYzCC5yMTM2/sQmelPDXTNHazTxobeS5UXtsgaOEM77YDn74B3Ef3i2c+gBHaQ7bzU2mW4jBR0tcsDK0EgY27QYHLFk/AYHFJd3Op2Nmkd7JPFe3jSF1DhyvkMz2s+5u6q5yowcA+gqWx1BNLu3urtDd232dY8gZeN5HQB5QeVwC+SOAfY1PNMniKNNTil80Ws5ENsUWNwgHlyNnOZUCh8/75NAHLw2ipqNnDb3JRprCC8WdJz507QxqkyGM8R/vFOc9sU640+yE9xqtxDdpfGEPbM20xyYYCZZ0fG+RX37cZ4HpVmKG3sdQZ4o1lhmBs/tF0HDQGdkaR4QV4RmYFR/te1dFdaja3sczpbIJbFY2keUkQS5by1txHwfMOMjHUcmgDzfX7WxlSOxgW3EjyyXypIw3XEUYVkmm5AEpZ2IUEgbfQV5vqWjLfzGAeRIIleRHkC+ZIqgs4ODx+7K8+vFesawi38jhg0WosvkWcVzCYEiiuMoHSQgguELtg44GcY68nrmntDDZpbzJLeSyRRRX0a7Vt7fmO5WQRj94HkBIY8ZbHegDxnUEFsIRDGyXqDyxIu7yo4nYj7OX6eYBgA5+X86vQx3Sws7XBidy8chLxkQx26AuhYnBLIwAP8Rzjmp9fs72BDb+dJLFFctLuEe4ySxFVkj3uBk8/iciuOea5Wa6ZZo4drjyUlhKIyIed5XhpWfIHp9MGgD1DQru4aZIiS8ALFYpJMBMjas0y5/1QxnPTtXqXhrTtSkRluJGu45p+FglEcc8O4geTuPRGGTngfSvBNFFzdOLoOVUKCkYJ82O4I+TYF58gkY2EfNnmvdPCvi77JpsdvcLE1xKrwlYCqSwMzDzHCMM7uCxAP8AFnpQB7DBo0kMen2N1PFb+cZmWSSZ5ZWJwIMKhwPm3Zz0969K0mOWC9tUvnEyyf8AEulexKxAyghYFd1zlT8oYNxyffHjlvrDzCOC5Zv3zxKkqxtKgg2iQv5yj90dpGcng8Yr03Q720t4njgQx28jrFPKxZZLre6nzCx4R1XLBiQSBigD6q+GureIbG+tNMiusQxXSRtHMz2qzRGTKqZlOH2qMBgfev6Kf2PPG+oXGkWEd7cotuqQIyLKrF5EcxBgwJL8AZ9e/Wv5jvh94itNM1GOO5W71aNJo1UEs8q2LSc3aA8OgAPOa/oM/Y68U6ZqI0eLTo4EsTbRxlZXQSFnKGORjGTgZDZxyM0AfutoV/Be6eIJHSQqoKkLl1IwS20Z3Lknn8uaxr/R7W6kYtCz3Ekp8qTcdzsxKBCj9ABk46fjmq3hZUitI9nkPLsSNSpJQhhwu4nsQefbvW5dWc7m5WYtJNCQySqwZYpVXKkHA3Dgc9s4oA/BT/gqD4KuJ9H1M2gMjrduLqKTYVghjhb90j5ym5h0Hpiv5XtTt7jTbzVbW3hisJbRpXl3ICRH82SwGCwGTtGfT8f7HP29vh1c+KfBWvXa3sguLfz7zzsk52q3yyJ92TI3AZ4/Gv43viOW03xprVvNevBEtxKLlbhHACbymEz9xHwcE5HOKAK2i6he2ctq10Eljl2NEttGXmmhdSS80jHKr/snjsOK9H1a9trK0to9MnFrf3Dm5y8IeRTNHiV4+o8xVJwO3B9K8Q0nWYCs5hQ5iZ1iDyBS8EROJI2/ifrjHHA45rrtI1xrqWzM8gaxdJ3RJAJbxpwhDBSBwrAjA/8A1UAbkGtzNfrBZXl1FHavA/m3IDRyBciSfy+yswcHAGAenavUJvFlzd2bxJbhZLeFJZHhwguIyMS7ieRbsu7IH/1q8SmtLhdUbWdPjkexFsDMgZpFSWHDLbsmdyEn7wxjFbMN9rTBWgRb23urcsJA6IgIBDRMeCkSsQDn0oA9I0/4iHSVw9ii2kieZZJEFDIjNt86NZPvRhycDOTg5qmdYudXkvHMAEbyPMbi13fuQsqsGJTpKXHQf3j715Q+qRXH2O22SvFEfLd1h+1eTIm95QrcH7Pu3ADsV6U6DWJoJZZ9PlmWIRquyQSQl1dggUIT80nJJ9KAPdLTXyZoGFs5aFUkuIL65Ym28whJJIlXl1dcE5PGcHNdvZa3HaTvby3MgluSoYy4R7iBgAFgAGFjT1PpXgtlqsv2dZ7lTH8xt1ckidVcfuXlLD94uSeO3vXWQavdW8bLcWZa0dFYapMyZUzDblUPzPDx0XHP50Aei6/qTanbxtpkpupLRRaToLZD5kzgn5hnBAX+I8fzrz2fxHFpsTacwulIme2EcUWzyvtHyOkr4/fJuJIx2q4mqub25eO4tRD9naRWhJUSxxBCzmNOQNh9DnacVy/iPxDAI4ZAvkW58y4meOIf6UwQlI1bAaOTevQ4OOeKAPo3wDeaXqCnT4p4VEVonEBdXPkEHzQX3ZdZiMjsvTuK+qPAqCOcNLqH2aFLGJkXcrMdpl8vdEEzKCGCA+rfWvzH8HeMZYNSe+hmmslmtZreJLYK/mSeXyZeSFDtgAj0/P7h+F3iuKEae0sZ1O5mAN8zytILRYxuQgd4mb5gvUHgjtQB9v8Ahm/fTp7G8uWlbeiSR2+3dctHO29YBGeYwzd2GMHPSv0E/Zz8K+JvF+v2zarcS2VsZpm+yvIQxhAzG3ynBwP4eBX5oeFfEcUhuJLrdqCpe7re6ba0i+TGZobEyrym2MlQMc9s19NfDD9pjX/CWvab9ntptpIS9jdVMwjKlrNhlf3YZfvE8EHrQB/TP4C8Kado+m2EgjVpobeJRISDlhnJJPfkfXPFepf2hbwoRuIGASoOByR/ET19q/MP4aftbPrGnWnmQyuyxxCVG2hUM0fmKpduuFB4/CvrfQ/HEviKyje3DSfaljaMLkMAAcg+n6Y9KAPbr3xLZ2y7ixC7tuWOMHB6A5zxXD3XxBkmlFvY2M82XKrJGrFcH/VksBgZ4/Wm2ehT3oEty0giZ9wjdlBI5zngc8fTmuvs9GtLdGUIgQJGf4c71906cZ/p6UAcQbvxnqqM8YS1AMKoFBVgwlDyZV+o2/h+lcv4k8K+Or2AGPWpPLHMUSsEZjx5ZZ8dUGPrXuySW8bCPYcCES7yMdMjkDof8npWPq2u6fY27NcuERVLKAd77cddi8jjPWgD8vvjZ4I+M02mGPQjq7yxCS3uJoL6SJ5N+f34GeWP8X6c1+MfxMtP2kPDusg+JNT8WQ6UdwhW41WfDhbkW7LEIzxHjPXn3xX9SureIIr2F0TTpikqBxKdgJLAhSVOeK/Pr9onwPceJdG1lW0Qm7hjuZrKQBCBGjby0qkdN+MEY9cDNAH53/s+v4pF5ax6tq9wkEpRbgTStJPOUdVIS6nZmbymhjJHo5PrX7WfDO60y30yw8m5N7GsbxTXO8OruiK5DYzxt79T0r+afxD8Udf+HWr3Mcl1exFbmYxR7w9uFQeVfLEoOVdo/mA656c1+hn7Jv7Tp8QW9vp99fxmSeWJlDyGKVvMiVCEjB5YtnbnANAH7iwX37mGRUCuibWcKrEKP+WW08bM98VbkuJGw6Sb9gZyNuOF68dz/jXinhnxdZapaQCOf9/NAWkRJVYoy5wWAJwDjiu8ttXla4jQFdzrJGVK/wATnAxnoP8APQUAdzC8SQpgI7KPLcMMgoMfMpz8zfTHtVO7lt8FZQUaSf8AdN94bO+cdOv+RWbbLcRwokmXIO1WDEFiT1Ixwc9frWjbxEQ4mwsiNvC8k7encnn6f1oAxdX0O01SBoGQFFUsZHUNh8fMoB4IfnPb2r4J/aA/Z90XxBaand/2XE09uB9nfY0W5DEI9kmwfOm7t7Cv0UNsWHkgOiLyzbiDhSTxx83TFcjruiSX8UsU5Eiuf3qFd4wB649/qO1AH8mfx4+EWtfDjU7xL62YK9zLJb3ADtBZqpx5YwuFY44btivkPS/HH9i6pCdLv5rUW1xFHd3NwGMTtG4aVYhjOd5P/AST7V/Rx+2N8Bm8R6BeNBO1szrMYNsfmESAHMZYj7+D0OK/mv8Aid8PtS8B6lfnWLa5TTkvJXigSMLvLgoJI2PLPsySuM5z9aAP3B/ZJ/aKstUibSdTvYZmV0igiRX+UCNUjI55TcMZzjPWv0E8a+DdE8a6JLciGO9Nykk7R7SV85YMMJZAPmQoduD6Zziv5R/hj8TdW8I61Z3um63BbW9pNGzrG4MjWakcSMuMDcCwPr781/RF+y9+0TYeNNCtkN954EUVrMkjJKnnPCCWLDIEh4/xoA/DH9tv4Q+JPC3iLV0s9Fml0S7WaMSRKEaOVDLJ5nmAZGWfBC9vavysj8LyS3kUEtvAkkqPNHE2UMyxMVmt1IPzMGOADy1f21/Hf4MeG/H3h1muILScXLM+02qhhuVs5K55yRx9RzX8tf7S3wIl+EfiPVJm86K1nv7yZZI7WV4LO2e4YhFCjMbE9x2zmgD5Us7C0tphcyERyiIlVgUMIjAApiaJjkOQM+tdfaTMYYxYXclhaPLECGKnYoTdIpGMoWwOn/168tuNQSLT0uraZzIb5mmkAI3CUj59p7E9u2fpWvp13MDA87CWB5UZow2xkHQysFOfKIIGec57UAe/6FPFa3FrD888hzJI4Zyc7sDpwvB4617hZl4g8sEjKAAIyijAJJO9gx4avBvDWpQRRLIVhSRwDErOp5ibA2L1weOM/hXpGmapJdM1vNMVeeYyLKCdhijG1woB+93x7c9qAPULPUpYLm3NyWk+0cLGxQKZU4Z2A4XK7sj+tdRb3sarPH5GbS2KOJ03SeaWZSpQH7wXO39a8uuLt5oXkG1wkYjt5WhC7lRgHxg/I7KWwSOc121jqUGpabbwsHgFvKDHcwozLmL70U6L34xzwTzQB1l5qM0MDwWUxjs55IlumtYw0tsGAI8wdQpIwT78gVprPaTQ207Ozz2r+S3mIBK+8ZLAcfJg5yc15xeahbXN2psBPHG9zGsruXAkYECR5EzyASQBjg16Lrwis9PsbSKGWbU9R8tJHilRhDEGB4iXk5TAyTx0NAGmsk2i6jAv2pNsqRzWce1fKWRyqlXCAglkNR6hrN663MNykUCC4FvhcCW2iuHGzev/ACzhc855PFZMcdzDLNbPIyFljmVJD5skQiXAihcrlOMZC9Ko22o6i8yrc2bX/lSSSPcNB5mbcOVijudq/vVBI2tyQO1AHokdpPfFLczCGC2VczrIGV0iwcuCfmXB4HXtWBrtnBcEWUQMqqeHePhpJB8yhgf3bDG4DuB1q/dvNaQN5kMbySxLJDFCzZVpeGDe/IwD0zXDQXxt47wtJcyxzzhSittAI+8o3c+crdwQMD3oA0ryxubA2drY3YlaNZZGV1wYgNpAZQc+Xwwzn04qhai5WeV4GeJXaLzem1sZ3uikHYm49emTmoBqS3UjbSY5IfleVuJJsZKKeSfLwMHGck1qrcm7kYwTRRSyWotLkQAFBGDkIFxwynk+uORQBqWgkS4uFkQSJIqRJKjB2BLIzM5QfKQAcZzjNdBLfQW1k9vDCbi4SUurSRh18lS7szEDDHcx5PbiuLS4s7Zk2LeXGobgkgjfyooo1BUSMjffVvX3zWrLHdK81qk0kdtdxMxJwbhXcYxHjqu4dj2+tAE9xiax3pdqkkcMtyVhhDo7yOF2TbRyokZeOgGfSuD/ALA1e2SG/nZ4oHmlmazGVdXmUoJcx4Lwupzjtkgiu70BbG2aW1lN3GEMlnNNMuVeVFLxNJFkkRHacmrs2pWEsMENnJLdlZY/KSXG9izhZFlbOPK4JQDpwTnkUAclcaeVn010TaFxLKynzY8ADISPOGkIzuz0HPJGKp2GZ0vo7iKIfYrq6nt5JXWNo1RVnwIwfuFPyzivSpYLS5dbWy043KySmSWW2D77a4dQjR9PmHPJxgfhzz+u6HJZ3b3dqkaX/wBlFtLbeUZWkkzHFIscmNvm7WPbPfFADNJ1CwaOK5nje5iltJIJGkAgeS5DK8JtWfpGG3ncP7tb0SIumW0Wmxx3C3wX7dLPKWYyBiscUqH77hG+YdsAd6wG0f7PHZ24trgtcQxI8c8TM1sI12mRsj5UZn+bA4HetqdpoLdYVj0ya7W5kWKzsy0cxWRQk8oUdZmYpt9DQBy95p0tvLm4gY7SyE4EcE04ClInAztYK6lcDpz0Fbz2k8Kho43kguIYrVys6ieEvCZGdI8YaLeANxrEv4p7WXTbnVLiXicnYZws08zeTa+W8ZbkLGTuPUYz1qzBFcsuoiJn+zTXsEEM5lLG3g8qQNGnzdFKscjP8qAMuDR77UlWaCKOKwlkjuDd3NyR++AVlv3IOXiUAAJ0DDgZ62PENjcW7wxHVoFivDG9w8jAvc+So8t2jKYhgWYIyH7xA3HgU+1VJIL+1ubqY2XmI2+HCRi2kd5lCAH/AFCpEuR3ORWJdyW4vLW2iM17a+YF8xgGBAUxeVKR/q4zEzEA/ePA5xQB0dlcX2n3MFvDLdXVofs0UUD7TDL5yN5skqxjdswzbQeW3EDquOm8RySWOh2Vgkm23tLhp5oiZWlnSSMwIFkk6Qh5QMdAMms2GxSGGW3uJlikSxFyxjdreWOVEYQxxzn7zgtHwPT2qCTUbnU4bM3FxmCwhWWW8nAME8eCoSUsPnjkkTavcsc0AXNIl02O4RCkbS6WCyP5e0XEc9xE7RtKCCXaYrsGDzgA16NeSR6iL6a3j8nyY4oHszH5ZS4hKyW5tzn/AFUgG1mx0YjNeaIY7orcCJdxLQFo1QfZZxAsjTybf9ZCpkiYL1G0nqK63TJNQm8ue6kEUk8ljZWy4V5oIHlQSXUiZAmUR7mYckKtAFzUdKuI9MnvbBctdSyyNAxcSxSRzpPcrOzfLI6tHhSPvg7fSsc6hqEN7bm802Oc21ut3avbpmVXcAB1cDDGFOmSOpOOMVq3t9bm1H2i8lnjljuYBFHvht5pSzPGAOqxOqkDHzBmAHtphZZbeJkiC28csLWjIGcrApUtHeMuR5bEYyecGgDg47XSJ5Fv45vPkKTXFzcwIUki+0I1qCWyAgE7KhPXI7da111KGws2t763QXMij7FbxqDm32h/PyAf3zoMFuCM5yeldClvpdnfyQ29sv2O6kmHl7F823mkKsFmjzhrR7g7x12kdDVK+ntLpX8/ZBcWBa1gm8tVlNuIzFMblQP3qndhMZ7UAZFtcGPTLuKe2uWmlkRoYpXRPItFyUaJgx8lmY8+uKpX7h9MiliG0RzRuhAdY2w3Pno2QWGOo64+tR62moLBD9njje1aAIWK7Unk52tIPvBRkdPXpxWVeRxzW1pb+ZNbv5KJdW/nSNGVILuyMOi7N3GCc579QCjBZST2b3JRAjupuURDtSW3k3280uw7gwYZA6GoJ9PfT/7Qkhv1uDJbRXCTYLiOeQmW4gm8wcbdoA68HvXWQWciQxx2l4ql0CgOqeWsT/KfMUH95Nt3bQeSaiEUZkdVh/dy2rrdjYMFxKXhG452SbAefU496APPIdN/t23vLy/hjjKgvFdMGjtkjj4WWHHLO5GOOAa1TZ2rSeXZyxxxGJVOGdsFVwwtyFztbHIzWxfxsLZrePT5o7dSyRrO2EMaDkOvHAbkDvVC5JjWCBYWib7JE9u8e0oMjLltvRtg6Hr7UAeeanpV7BOYDF57TSvMZCm+No0BLBHOAse0HGeh7VgPbwajDGJJWtrazZ5d8cvMkspKDMRH3FPJ4I49K9cu4phKElneONA0kJjUNbpBIuGSUEc8kn0zXF69pcUNu0sBilIkidYRCYbcIhyN82Mnec4x1z37gGPb6bDPpxQlv7TEm2CdXZVuViwd1uvAE2z7y46CuPvtHNrM9o8NjOVUzNBFAfPjZ8ZLKPvPk5BOR/OtjT7tmuGE0bxwW7wur4kVlVtxMtu+R5bKMg/3gOa21SS5u1vvOtNzwGMTldrSW8QBRnUnJuM4478UAcdAI/IhivWFrPbp5BhFvHIFVWZh84HP3z/KitW50l76eW5a4hQyOxCuNhAJLDhuoyxxRQB8B6i8DXTTOXguHieO9uIJ5ogh6wgxr+7cE/eUYyTle9eda3subpkmNtNDNIsEaWyyx3JYxf8AHwY5T8qBgN2MZ7AA13HiW/IZIBcK7TSho5kspFhltgSFkYbPnk3DAPrXlviCC4srmJdv2gPEJBcS3GTFNyQqi1LEYA5BAPB6dKAJND0nU5LqHTmSSaRtkUqB2LtGznYLeJzuRTGcZAweME1/Qx/wTZ+BsWi6fP48vtCWDUVwlhdyec/2EAr5khZ5gEkaNeCAOc4bjFfi38GtAfV9VsNThv2uZ4vs6PKqNNFBKwCRxEyLuVQ3PIwPcYr+rL4N+D9c8D/s+6PqEumSmS60iOdZRbtEg+1RbRd3LKCXXaCwJBG1gDxigDZ+Jvxd0ZtJubFr3dZRxXGnz3EY8xb248tlFtJKSXtgg4OFx1x2r8evjh4i0qDRtZlhvRc2caXEbRQACGxLbmikhwoMib8BiBuGMnHGPpr4q+JbcpqcFx5VxcJbP5y2sSuEunBWO6Z9wBYIcZx24J7flp8YtX1fT4bm5ilaOzliMpW4MUZQZBOxpiqEPgDYCWIydtAHwf4s8U3L6xZwSuym5eWMTxSrPbXRWRm2zBGLBCMHkZyBjnp/Qp/wSF8Cf2l4j0jWLmYyjzYJ45IDJcwyNgAROHG5WAznIAXHGTX83ut2U0niOFIpx9ou7z7Q9xHGAqLcShpAkTADzRuAOBz6ECv63/8AgjF4HbSPDcN7KjLHJcoy3RB2QTSqGZVjf5tr4zwu1fagD+nrwvarZaZbW6gKqxodoRlwGXGRwP8AI6V1YK4O3Iyx4IPI45z0xkGsTR2xaR8hyI1G7crdBgA7Seg/+vW1g5GMBdq8deSB3oAhm3MjhcLgYzwd+eq47YHrXkfizwFY65J5lxlgrPMqhFdt7YBAEnGCM/lj2r1qRwuVZdqggjPcnJxx71kX1xtVsMoOxiATjOBycnp0FAHxn4z+GkGjwztpsk0cV0ryi2jChXmUfKCHIUHceRnB7DAFfIlz4xj8NazdG+uUhkMmHMNxGqPJEQrQSW5O1SFPzcgnPTtX6D/ErX7S00u4DyReatvKQojSTeFXO3eWGxcHkjkc+5H8pX7fn7U+m/Drx1qGm6deQwQh3mNzGTJHa3qEtLFIUlIaInozcEdTQB+tnxA+JVsNKvNQ3RSuCyoispVTIwypUEosBA4yw59Oa/Ob4peOLPW76RreeR5wCqxWrNbujxITgpbsv2nC8t+85ByBjmvzJ+H3/BRXSbrydNn8QxajBdCeGKC8URLHI53OXly3mQD5iucdcLnNfS3hf4nWHjlo7/SNU06dZJJIrmG2it4UAKrJKFdn3/LuUCReGOVJ7UAUdbttbvooLy7unuY5RIloPN8uaOZXJU/ZVJZAF6Ngkck5rgtS0C6ktDNLcX261uI0e2uJwt4ry8NJYT+aFuLXkBwRuOehxX0o2gm7tjBG0MEc2x1a2eKVRMzDcBdF8RxFA2QG3ZrzXxVoF9Ylvs0qvJayOY0BSVIIEI8zynZv9JbBJwm4jPAzmgDzC6hijRITLMi2um5njjCgTxSHMauEj2yMjj5jgY6AnFeYeIbHTmFpIYlklvVYmOO8+yhZQwiS4lWSQIHAxgZ6DNdlew38sxsmkmQpJKzxTIwuJJSvmxLHsGXgbklfXAI7VxKWD2jTXl2XWWZxHPc3caBdOWQ7REkTnM6ZwCCNy9hQBjy6I+qWMO6/vNMmtrguILmaF7eN4G2tdWatIAyYAJJJBzxntxj+G76PVFDI2pRXzuVliuNjhQpLPP8Au3ESkjlQBweDmvYL3SUu2Nv5L39qfIMslu5aEnG3bCWRXjiKgMV3AKR3qs2ki0S60+3zeSGUS28UguUggkYAKtxeHJlcMAeDtIGKAPN4YbS2upHtIG86M+dNI8ogNtKEMXlgFmYQZXg4+Y84HWuW1bWJ70QJYvbBJJ2vLwPHJNKZlJUCZgcPBwSCOvWu51qBoop4Hm0WK9u41F5CsMhfbvKidpw2VlLD5V6DGTxXiV1C819JaKL2aysmHkyWqg/aponY7LjBBUrluM4bOaAPSPBmuiFr2G5c3cYnZ7e4W2CwQ3UxzsM8x+6UB284HQe/SS3F1qk0MslwLSLzRpkssUUaoI7r/VRl3O2GM4G588npya8mgS3bVbC3aF2tftFvLbpDK86RzybRNBcAAJGwRclhu2+1fQ+laL/aFwiwagVhsQ9ugSFlimUMsotxIyYvHXJG/kjoD6AGFceGXtLX+yzN5l+5aGFrRnjKQSjdLG7kAPuAwrE4HTPpmahYSQw2klxYzyLbXDW1rcE+WySRw7TcSB8GQY+XI4yvWvaoXtbPUHtp4rFIUMaFpBgzugDeZIWHmFc91OOOMd62sQQxXE95DZm7RkSKGG2eSWGQBTvWOOdztfnPIB5oA8LbSpvtcw1AlreC0huo7NkQFnYktMiOw81gmTkAgEk1sNo2nabNva2b+ztSEWfMg/0pGkVWXY8JYXELckjtjjvj0YxRPB9qntHinNlKkzSRiUtbqoGwqg/dqCArbVzzzxVSF9Ou9MguLM3VrdoyfZAkfn2to+BCsLK6D5MFjkDI3HJxzQBgXF1cWkttJFYNc6ZFDKlvHB5kcbRBSk0kmcmeUbc4GMbO1Yumtc3l3fPatcR2z201wrQW8SbTwRDKrswv2yuDlwRkYrtv7Ht5yYpZJb+0M8pj2zyp5MjRZuH2QjEeJM7c/KQeetRjTNHsrN5PPuUWJWjmYSmARMxDKx/vFhgALnO7gYoA5OGylu5NRm023lt7eGGCOaUDa0zlA0wiUvtQGQkYycEEDrUeqafJGI2solhmbTpjePKIogrSfJ1dgJHC5+p+7nBrVmlh0+3u4bOO8sIoGiuNrzhpr+OZj5oXc/OMttA574x1wtQ1OK98/wCxwLasY4YZ5L+6l8ryvMO2UR7CUk3cdxkntk0AeeWnhmPxFqVtplijJPI9qi+QrPJZhXJe4lj2kyMxHKkEDIxgV+137Hn/AAT103x5oltqWv6bDLbNJ5s115TRypjLofIMY+Znz/HjnivlL9j74CR+LvGFvc6rpt5PJc6nF9kNuskqvHKFw5kC5mhYhcY4H0r+tT4S+BLH4d+B7CJ4LcTWlii3BMKxRnyYlG6QswG5FxkcH5eeMUAfz5/HLwLYfsyeKrBJbQ2sNy8rW9tNI4nurSMiMAs2dtqEzuXOB1QHmvqPQ5PhH8RvhzpWsHT9O1HEaOrJHBdT2l2oPmGC6f5mi3MApf5Qw61+VH/BW79qTSfF/wAcm0PQ9SjvdD8Mu+mzLa3BMcl9EzGddyjAQFduwNk45FYn7AHxH1f4g67b+DtNec2MKiS8tbV7iJoIGfLFI0nRZGZzzywAHPWgD9+Pgr8A/CV/JHqcuiadM00VuvmPYK8jQR/NFC5UHy3JI5PBI4OOR+g+iaf4a8D2KB1S3j5hRZIURIB5ZLhEJ4JAHbtzxXyJ4j+MXgP9nf4Xv4i8QXdjYx6fp4lleS4QXF4Io9z5HmEvKSuAoyRg9RX8r/8AwUG/4LgeLvGkOoeEPhH5+haWJ57WXVra8mTUJokLIBEYXzanHVsocHqeoAP6bv2nP+Cp37On7NVneJ4m8TWZurUTLLptrPHPeRSIWjO2OJm2kN1V8E54Br8LPjP/AMHK/h+zkksPh74M1G9YtLs1G+uktLV4UyIZI0jbdll7Y446V/Ib8RviX41+KWsT6pr2qahqE9wZJgt1f3N3JL5jly0guCXnPqfmJJ65rxpRcCV3nLuQNiREN8nJGAJACoHpx3oA/qIvf+DlX41pcStYeDdOFsTE7JLdyTyqTkytCzAbvoRxmvpP4S/8HJ+t313DYeL/AALLNHMiymSyuc7gijchSSZcFs5x04xX8boKoxwzSZDJsCj92G4BJUZLcD1xjpzVjT7q+0kAwqTG0gbAkxJ8pGJRk5GCRhRkHnPNAH9QP7dH/BWiH9pG0hg0/SbjSNGELRx6beIkMt3CxxKeXbKqegB+bHSvyDTxbea9qt1eQ26QaXdxurJPIyQxQvjdJboigBgSDgHkivjoeNLu+it4752eW1QkTSKGbZjaUZP4c57V0vhzXpo2ikhuLmHZIAYlkkljnjdwxXY/EWGAPbNAH3H4U1Kws3azm/061Crtu2jWNbic5LIuTkqM4JfGCOK6LW/G+h+FoWW5ninbzDJZ2wl8kR7iY5CkvzB2RGPBG7rnrVH4QeC7jxfpa/2cJryUzNM9pbYnnZm3CRWWPc0aBWLDA75r5P8AjvZ+IvC/jjUNJ1yz1Sy2yPFF57GRfKkjwgt8phQAMt05oAy/in4mk8VPcm0W1W0lutsUsU5FwsMbYQB4wqlicljwT7ivnomC1uZ/NikldgqKS5EfmHKpJICegznP/wCuunW8kFosMTy5BMkkTOGgdVyp+VgNrH689q4y9kkEreVGI1Jy8TJ85cZZRn+FTzycdenXIBYDJJkCOOWSJWIlLhVYgkkFSQGUdPcD6GlhFyfLljc+W4YuEzswvykgnoAT0962rXTrW7spJ2VYf3UcjSBgfKwMMAo5dy5+6MkjnFVzpdykbNbxiQRh0eWNiybWAYEKpO3r19T+YBSmt32+SipJLNzJJ5gQuARsUAngkfifbvYjsrhkjhigcp5iq9sikuqkhTIxxx85HHt+NTvY+TFaPnFzHiSVW3O5YfNGcJnKYz+dbKxtKTObhY5JokAmtmIZZVIB391CqR1POOPYA2LS4Omm1YLIHXKMkcm0sFPz+YCcAnHQkH5c45q4+s3lzfGZFlkhMXli2VtpWIKVwVJ2uwyee+evaubuoAsSTC93XIZiyeZtSVQpUzYkxyxIP8qZYSW895At0LsOuzZ5JdYnDMOCEGT0Ofc/jQB3tpaXtro32+C5nswLsyLPcSOksTFSAsKMNjMRxwSR/EBXNXuq232aZDJeTXVxdRzPeNl3ZU5mQtIBkMw4A4rt/EV9Y2ulW7m7hja2njuUto5myWdMbJLeVcFydufXP415dcatNq1wxMcEJwVERUIASpJkaR1ABYnOO/AoAlgaS6uVvAypEXytm7+X5p2sqmRwQoUNksM5xmtZo7ae282OdklkkEdwsanZFGh/eNEXAwcggH34znB1PCfw+8V+JJVg0rS7+9vASYIra2nuInVh8hRo0IDENjrXuOp/s4/Enw3pUOo3/hzUorW7tS0yTWUiNFNsVkYArkoAW4AOD15xQB5VYQaYbFZLlLlreGYmGCaQBZJPLwRIh6yg7TnOOhHQYhnmhmMMkDusyqixiNNqRqrhgLiJs+awQEZAORzitMaKbW6vLLU2kWBIIklTyN0rXBXKLNuYeXyMfL0H3sdK83vtVj05p7YJ5IjunISRAdqgBVRWDbnUlTycjr6GgD3u01vR7m2upbiPabURyW08kYWOWd0VZVSKGMkDoTuAPpVi412ztrCO9uJ4r2UyReRZWbxRolrKBCww0WQ6nJ+bBI4r5xh8RXNzKxQyIscRdYxH+7SYcCQpEDlccfr6mse6vruSd5HLJOxj+WAOoRIwSpJOF+8emc8e1AHpNp4mvrLWrqdRbzQRTyBomUKj2cxP7pV2qJZB6MOo713lwmmXcF1PY3q203lI1xvYWcMccyh2iVdvzt24z1rwWC6a7t7a1uZ/OeSR2lUhN6oxwmw5GX3HnBPJ6dq6zQ4Z5tTlt7uW2e3jtTGkUs5VmdgNjO0mFyFX1745oAr61C9tNI9pLGLZyqpEjFzIOMSIeuTtO447itbTb2+u3tY2E3zkQRPICCsZGAkcnALEjPXI6n21X0yNmV57gXNvZtn7PHF8x3RkRJHIvCqGADEnHPUda29GhuA1qJ7J7JQ6yQGFRcxwoXJ8yVUyQ3GMdcE9OKAOP1CK4t7+1t0tSsscjSF0f53g3YUA52sS+eh46+tWYdYlW7nd3e0doGhVJIxKImjABBQkK6njkemSa7bxF4fuptl+yCIzXQh8yyd0MsMgYKVVlxEobGfSvNdd06ewR7GCeSSWSFpUmkeQSK4yZIj5iAyvxztyPoKAM6+vp5JYZklDr5hHnEJGYnUncESMnIYg4Dcc4rsNHu9R1eCWO3vV+1R26bHRAsqPF/CY1HzKQCCBzkA9ATWJpehXFvp8d+JkMpCebA0cc8qmQHG6NyCWPGNo/HrXZeFLZNLkZ3niRjCZ7u3XEUjA5IO8D5ZcgfKD36YoAxItTurST7NcWrqXuX3SOiMVuOcMS4bJ3ddo/lmkF1NcNcJLdQTSpIu9ERHnQsSxETKxVDgDcuQecYqbxB4istamjK2TRqG8qGCeQGR/L3Kzo8ROCDn72M8de1HTrCK3MLRw7Jbm4RhLkFiAzEkoTkgqOQR+FAGbpthNcXRJfbMly7xeYi4RXbG4fNhHAbOACSOSO9dWNQksLZ7KC+ljSO6KXpiSOGeTeQWUtjBQnuefQCsmHUbG31HypmdmdZ3LKiNCijPzNk5Eh2gDuOo9K56aFP7QeSW7M8LKLramEkZif3Fsynuy5ye3UetAHVyXcltdiIHzo5GW4aG4kS4QIDvEIc8rk4PHIxg12UXiizurY2k6SSXLQTTkWzC3dfKUKscAYqspVyue/NcOlta3Je8RHikAhRI1kEESMyn915hPzgDPXHJxmspZjp915xjjkch1e1KhPKUMGJDyAqHY7fuAN3PrQB6zHP8AaNPNxBO2pOIUWW0uXjeQiMFm862jYMuGG0gjO4ZxzXBz20s9010bK5s7qKeGQwzzBHnsy+TGkcgzGobGNvzcelb1rrUem6dLcTaezXN45IskZQY4CgbKTo5LndyRxjHQVVgs7/VZ0v47tzb3lxG93BI3mrZtGQEV5N2BIUA2xsAc5OD2APQ/DXhObxHC1tb3F1cJI/nSR3TR7oQkilZbeSPBjiADK3BzjkZ65PjjT7fwa5W8c2iXVvJFHaywfL9oG7FyUQ+YqsjLh8DdnNeraZrui6HbwfZLmykuYFuZ5IU8uGcxLGqxrkBRHN5pOVb5Cc8k15F8Q7yLWmnvLto57iWzBSM4SQCHJVVuBu2uythuAFIwOMUAed6NG8TR3X2kXsamO8kszuVYg7HzAqtFuljCDccMefTpWpduZLszW8X2aOOFbhZPPcXOyJjIoGW2yKxIBBOVHQdq5/Q3cxvblokdIvNgjcuWjiclP3M6/fkUAkg/LkZ6ZNWYSdRf7VOWd7SKQOkbqrsyE7Wl2nYQwGflyp5x3oA3NQuoLyC1lFrcRqBDAHMjzQrLMwd2ucYxmQlh83c1WukFszXUcG+6tmWMpDIVsJogR/pDrndHKVPbn371VtNbm1B5tPvcWlrNPGCRCiLCi/cmkLHJUcc9MgdOKtXR0+3uHs47/EWdjPsieOZ4xglnD42sCNozntigDmba7IvbyFbeNbu+mWUNG25YhIoBG5sZbIGG6cn0rWgEjkxzSMogmSPD71aZVO/dA+MSZYfMVJ65NXNH03TJ/tzzw3CW2FjTUdjpJbEScysqc+WUBAPYeler2t5oFhpv2UR2VxbCERfa3VZZxEwIQqwBKSEk8jByRnpQBgeHr64vwZfKkWd7qP7IZEAQ7B5f3nwGICnJPGfzr0HWbPTX8+7K7pnSE31xGVLQzhBvHlngq2D93OD15rnNMvdJN9Y2ls0htoFliR7tcLb7m3q8QjGZAV6EAkAc0lzqs0WpXECrHJBfT+Qsmx3BVWxHNx9xCQOTjvmgDC0+/jtJLm3W3Js7pZYzI8ZCKoJISUOu2OXdyB14HFW9Pe11S5SNzM+y5Vi6yMl20JUYVvl/dWykcAZyByB1rqJ9Ge4sZZL4i3d3kjMbCJIbtwSBcRgfx4wB2OM1lwafqGj2x1U6fDG1yotLWJFkWUwkEGaSVAc4BBJ6c0AdJpWg2RgkPnWi+VdXDeYC/mEsD5KszEFsArwcenavNvFXhWe0u728kaRp47TzGuUjT/SopZCjRx+USzuiBcjGeOlbNxeanb2N9bvbrAgCSx3rXDOjsSUcKrKMkKRg4xx1715PceJdb0Vpo/tM2oq8uLZJCVZfNb5m3EHcgQ8g45Pc8AA6mNhDYQzXWmSvI8fl2t1cFJbcrECqNNHwUBCkg9e55pdEkv7qee4VVZbaJ2kGfNgKhTuhiiUE7flP071zcN7LPCUikd5JQjy2txL5aRGWTMmzcduwbmxz0FadhqMWkXFzFbXj31tNFIn2K3ZFH2rhGKSH+IIX9iQM8UAem+AvFNrY64rTrFtm3NbbYpI2SF8GWR4iMTqoLKO3r7/Q9q8d/qcNzpcZa3ubcwzSxK28Rk8bdn3PvAYHGCea+SfD63kesWLwxiCKeNmjEzK6QQxAMQSRjzD3A4J9zXvun+INQ0m8Pltvtb4GaSWKH7QqoEAKRov+pO8KQR6fXAB310tlppu49SuZLNrxxLJHB+9a6t4yB5M5AIEhcAsvXr9RSsvEenx+buyQksckNxG8ha12DcFWJOVZQEypAzjgcVxy6jLe/aEvQJNSinzZst2UaZJBlzNl9iMqj2J4rD+x6lNdSxEzwW81ysk8EQMsz3EqgrcQyqSQOOv3dvA7UAeqQ/ES5WWSGxeG6SQNI0rxKLo3Pm5inihlxgGM7QmN3OT3NdpF4w0u906NdWljFx/aEUrnTzEPsBVVVGuoXdRE7kkEE9TkDPFeEtbNoiy3TStOLeeO5gljtxFN5kq7XS5aTBRy27oMA8dDywavG0326GAXBSJriaBJrSK6uJFBLreGSMtIgzhSqnHGcYoA9N1fxcujXV79nt5GtGuBPawfZ7m6cs6/OBIh++w34BY4BzjFeaa3q1pr08A0+O1077dLcTZlCtKVCAtFdIh3Rr5m/kDPHU1lan4hhvbOWS00+fSCYluWUlnmnlDAjyrlMosvqTjPsapi1tr7TRqOoQywMqOxvkfyiJI0XYFjbDOuWBYBTuJIHegBupaLOYbZHje0nDNLDOCqxy7ApCJtO8kgnbuAODyeeM3TYo9Ae8vbqNJFmR7lEuGO1Qy4cYRstKzA7g2M4AArr7i6J0uCzvZGub2NreSG8jjUkPMoW2EqvjyVI42nB4yQK5nWvDl64gk1WM7zZtJG0SlIjK53BSEJ80kc4UEc/SgDEbxHqNzLJFB9rkt5rqCayiE7thMD9x5Zjxs28jnAr0qDWbi8tkS/+0JF92C8RV8+GVCGjhMiHiUqhVy2Bkdc15XaXNpEtrbLZ3U8/wC92XK7447VxneAxjBWQDIAbHpXa+DxcSPcz3lvJd2tsu57Jw5knQnbDM8C/wCtcDcWPUY55NAHofhzWNPLXEhCrHFJHHtupZHl+1OSZZZIDzIBnG5cqMgd8V6FplzJb3ESQLNdzAq6WccREUInPmJJKwX5wCxYg/LyMkdK83+xDUhHqdlbP5mxLeGe3hIjS7DlFimbbiKAgjeQMgkcjFbmhDV9OsWFxI1sJZneSMSvHfLJAjM0SSMM+U6IQD/F0oA7iLVtYtbwtNbO0cN3JO0tlCsEiFVcQxPKoIltCSQeSoxgnkU/wP4jMeozX0iCKU/a3YmRgJQrFSwiVSsbq2ACBz1OOa5GPxCt1cW9zcQ3FnMlvKluEnm2SRF9sdvNGV27xgnr/Sugs9Ale9jnaS7jM6hAY5FETpdEKSAOjBWU4NAHpd5401K+WDVIrsu1kt1bi0ELI+6BP3cksyBQ6bZMnOSwTIBrzA+IJdd1Czl1Ke2R/MkhWa1cid7gbgQhZQEgCgK56gjqc5rp9a0m60jRHsne5uLmOOSFWjSIuVbc0dwWDAyEQNtx1+TArg9K0621WaCdokWC7eJFdVSIRME8udW28xv8mSA2STk0AelxzXc1iYYmMax218bRl3TJLIgUwQShnIdWYNtwOBjJrb0DQrXUhBruvOjwwwLA1ndJtja5QL5kXlrjBDFQMDvzXj97INPluEiutQufsEsE8SebKsNpCszqHjhLEyZ2jaDkEDmvV9F1Ky1yDQsSLAZ70z3XkSvEN67GZZoy5UySlMHhTkcZFAHqU/hnQb/RpHtNPgt3lhaSaSONZWjmWSKNA65BtnTy256lQCetcq93crJbR2gmW0twLXfchQ8kSYiOoWkO3cVDA9s8ZHan3er3DT3dtZyPFaTSsL+e1B3wREAOVYMyg78YyckHGAc1NYa7aK8zywN5zyQ2n2htrm3+zY8lwrcRM4VSVGASeeeKAPZPAHgzSNUFwNZto7q4WAyWpuo45BeMT5bXMb8OrqpxjOQe1eR/GXwjDpkNpYz3MqL9vnjsbZv9IzHGqlYtik7I9xGCx4Xk+le7eAvEUaeUn2pI5nW8lWeUxFnS6k/f26QsMRSA4O0dSeFOK574heGNM1Eb9Q1G4S9uJ2vFaBEeQQBo/k3gkQ5VTzgAjp1FAHxaLDdiC8jLSTRGWyt1tVNurKu2SJ55go2smNuD14FOn8OLayWjJhGuUSF7ddyyBJV3CdYnH7twSc4+7XaeIVEEscQF2BbzCO3jFs9yoWLcPOTKjgqVyP4TnPSqug3M+oLFbzkTXtsJ5InmiBmEw6puDjcio3IGaAOOezitLW4ivbaIvYxPc28xk8sOq5YbxkNJMc7twzzxzXi94kM91ZX9os8jXMl2swgDB1LOwVGikYBC4By2BwCxAJ59ov8ARbjVdWuX/tOFEjkliWOWFikohKqyhGbK5YjA5OCDXmOoae/9rm1S4jggnkniklgQrGJ1iysYReCm8MCSQQRx2oAv3cBeyhshKC0SeZHHEjTXUEko8zfGZTtj3QthgTkk8DjFGl28awQxPa207pDNNFNc3Teato7hYxOCwbz1LAEZVe5JHJqzWWsaPcRw6jItrDBFBFaXFu4eRZCzRhgX+WU4YcEkjOOo42bWCIWl1I1jNLcMz2s1whSznaONxvZlVyTukMII28Y6YoA5ycJ9oMN/dJEt1ceTcNHEi27adNGzxQgJCTHcrIEySehwCetcncwxxW6yKtrHeRRtDNHDMsscsLyuYLl2CEQuqAKQcN8ucem5rFz5Iv4reynlinjaK4ui7b7aXdtVIyV2qSUGcHeSxOAM0tuunatp8KmY6bqBkhaRYYhdAm2jjw05cBV24IHJyV+b5uKAMmzWSK20+W6spJxNM4u3RGmEtuSRE6IADuEZYY7be2avWklvps9pfxNOJL+G5MYdTGrRK7RIgLOynCqr8nPPA5xU89ndtqshmv1mt/sxkaWLydpSCZhbRyIV/dySO+GUDgLjFZ99YXFoj2s88VpZ2peBJOPJtZb5UleWMtzwpwMDuSPWgDL1LUJrizCzWCNI0sokvEJ8yW3QjAfP3FY4z2IJA54OR5zL9naEiOH97DJatF5cUDSRgP5ZRcvEx2kEA4DexrUso5VmkWW7X7KzbWdoxKwt7ldsbSxucEEBdoHIJGa1JbZrW2hayiPkw2UsV3OUiLl5yV3vEWJjIYHn0GeAaAPOJ7uWO7jee2lJtblkVIgz2iGVdnmSyuMOoOwlQckHaBxUlpqWsbmS7t1ia6dUllQyLF5VmzyJJFDj5IjK+cuAABxwBi1aLbTPIquwaOYsBMX8u7KHzHxu+UyAHgZycdD0q7KbS4jndZJJIriOdl83dFNM6kQNDGGGUhVV5z1wSOaAOYuLvWIjJHPMJI7VhJBKE2C9nlk/gwP3kQlbBAyOCelZT3M0rXLTpCRckQTNglLK43qkUxlI+crJuIC5OH5HBroZNEmgW7hme6uLCCFZkmD5ghKt/qw5OflUHOOrDHWr7vpsktlayOEt1t/OLlAqTecV8qeTKjLqF57grk9aAMGSCZJGEl1cXMqutvbx267M3USMoKBhlgsagjHLAZ+t2zjuGit4p5vOutkSjz8su/cUjljCDBl8teQ3INat5bwpsurJTPKHNw05mEarJCdlo6sgOzcp53YGAB16xXEdxc5iWFtggSWV0fyIygEjG6yD03o4+U5J6jNAEBeSS9M0Vvst7bbDd3cx81kuGURPlHGMnG4AdAwzjisCW6ZDLGs6RW1m0k6uGRfPnmDeUsMYYkBQ244HUn6V1VgV+wyR3ltKbaOALKJJFkLSifBu8J8118wRQP4R6niuR1Kygur6+jWKKOd0lmikdi0NtJG7TmNiDhmaIhR/sjNAHCX0lzduGZ4kljUIpkJ8uTc3mNMFBJEzyZIIxjdzzmrMQvY4pw0bKBCJHgLFBNcB9kcjjHzkAEfTBIq0ttp2oRzWVnp80slwizwyiU7re637nRW/iTeTtxwB8vatGysTBdi1vzKNsUU7OxLNGwXbLG+OgywI7HPFAG3oek232M3V4i3xgxchIpirW4w3kI+47Qjl+enTnmuikuYtPiWWxgP25bcPLBCHCqoWLmVhw25FYEg4FWbXwz9ktlNva+atwyLc7Zj58sQUrCRGD8wDIG4HQAdajvpmspkhiTz5ZbZ0lkcCJdkcYeRNxI2vt9e+R2xQBb8R6jZ3scV3FLiJlhFsqqHNqrKWkSdMbim92wx7dOlcvp9rPDqFvBcTJ9jWB2gjt5InWSZjL5vnOc+YhCK3y5wHVTjFZs0VmzPOhllV4bZxE0ocurkKY4406YRz1/u1cszDp5ltraRnEHEF1O7NJHGwQLERsITIO05+75XzUAd3YNLZrbTJblJJvL3sSVkWKZRgBHGI5sqMZwcYI616Jc6lfhotSPm2envao91DIWd7jG2EMhblnMinecADORXn2k6zLeMsMxRrjE6vO4DefHZxxRxszEYikORtyPu47V3d/qMmpK1hYOTBFYi0W5laN4nuJ4zHPZnJGZhJEGUL97duHegCObX5Jrhre3L286W2fO86S3WQoU3JlIy0oWxYgHHRe5Y4Z4X8Ja5461qO2sLFrl9Qa3jikCB2dXf7KkixRqCEHlHcc/KoDNtzTvAXhi51K+t7PVbSa8luZbZbaGzEjSwXRKsskbYy7HIDAfIVG2v3z/Ye/Yeuw9v8RfGFna27Raj5mm2piCLNa+XFJJticgfagXk3J0CnpnNAG3+wL+xNPoVrZeJ/GVjHdwQ3Fwuno9szrBfPlkkkLMfNtHjAIKkgluTtr9rkstK0VLTTNPsbOzsoLe7+3Mlp9lUXE9tGfNtynOSjhOONyNirmj6PY+GdLuLHSpCtmpjSytrSFbdtzL5Y8mI8BAVYN2yDjjFZ17dsXNvJC93PJHFb2lhbMqxxtFm53PJNz5kkkzls98heMCgB9+llfW8NrPK0sSxxxxETNLN5fmvHb75W/hSSMgE8fIB1ArotMV3VbaVXuongigjd5Utpg/munzhz+9GyPPHQYzWUsd1ZK9zeWjW5sivmWMaA3UsBhheNZF2lfLZ3baVzhjk4Oa+afj9+0Z4a+HOi6hdag5iCWlyLWN7ow3lkIlDvHHIDkXLZfPynAOc4IoA7f4x/FnQvhloWuatPcxqml2l5NKqywl/L2BD+53fMAqA55yTkYyK/lb/bA/aw8WfHDxNfaPpl7fP4ViSSJprPzUa8s1k86FYbdTwEZmDkDllbPeqv7SX7aevfFLU9V0/SGvH0i0uZVWGa6m2y2JbbHDKbdcMeDksOcZ718aXWtNcNBqUN5Bb3sFtJAbTygseyYtJtUpzKRvIy2OR3GDQBxKRrd3zvMZ5HKLE0syY8mMllLTA9X8tDgD6Vs3NlaRKYLS6gmcWSNGDI0W3zX/0cyIBjfjdwPugAGrdpDG1ubj7ZFb3V0xeSJ7fakTRviBHWMk/vWBIPo4PpVK6kA82F7FPtLy/umizvKnfwWbk8tkKeg47UAaun27nS7qNpZRJKFJEjny5bW0BaUwSgZOGcnk5yMdAK5nVWkliiu4b1vPt4z5IDB7gQxRIHUZ4lGOnJ46dBXTafsvEs4bjzbZY7eW1SWEFTJMqqwDq/HlsQUYDoULGud1oWaXbRRQxW6SkJaSBnNxBcopa5iMp/1cZypXGQwYDrxQB5emmzXWqJ9udGa8Yq5mhkmYIz/K6fxRMp2kMPlRmr9g/2CvgwkHiCDxLqbLFFFPBLaXrHzJJJbeRrcw3CqSrxlSrFm4Bbmvz7+FuhReLfHeh6VcWguhK1rHLIkJWO5jSZ/MRlAyWGFBx9/Cnmv6MvgT4R0rwn4T0uwtbeKyuGmaznhniVJooNQgWGOUz9Yljcu5bGG+U5oA+nb5pdP0SyW5sY7mCGcPazTlYGEkAOYriML8uYkUx4GBkDg5rE1Dxpp+pW9ldX9kkUzM9vaqTm5e0kiPmNPBGoMkUTRqRkDO7ABOauXd7PPeLDKrTaRDDE8lxNmWFXs3SC4eORDiW5Msg2HOCM/wB0ivN/EmqWHh7VJ3mZJoYiRC6rHLOFuI0LmQgFQoXaAvGTkjtQB438XfGsOheH7vfbSpDdLtFxBLiO+lvFZmkCNzFEm/Dr1Bi96/An4v3V34m1y9vRezzta3lxZeVBKZZ0gVtsV2khOAMIuR0wOea/TP8Aap+LmmqjaVo0j3sMzXHmx28yq1tclNzoLcf8tMSgBTjqfQV+Z97FJPcRx3sMce3aZpbY7J7iPAlKS/3ERGVWJ7pzzQB4Jqnh2C4hlEt1JNKV2STwxYYtCgKw+aRgFmI3HOM5qay0Oz/s1Id1zFNLiGNWV32TsFnWTcBjbuLDIPRc9673WrBi01rAbq3S5l3wIYgsckgx/pDvjAh8vaP9rkjrTLS0EBS0vLdnePyXUlpmhZZmAQIVGAxbB3Z2gNg4waAPBPFXhmcF44fNV42c3DvI21zIf+Wbs2T2znODmvJtZ0+OytbeFbnM0TTGYpyMBQ2CcYLfOa+wtXs4LiO2mMC+bPPKkdxMSFWNCy4kTo5UqVB9FBNeDeKdIhilm2xx3jTRs77UISFgSjlGHB+VQfqcc0AeBXESbo3iXKyw/vd5+dQF3bhIT0LDnr9eataff2sA8g2cj3c8kTRzRKEZCoVHwW65Cgn1Oav3UY8l2MEiDzfs6Nt3EqW2g/KPUgf41ktDHZ4uZV/fQEwBQzDy2LbFmXHDDGOmf0oA+1f2cvilrHgDxPo2o2st0kCX1u00kO5HjsllKSqCvVtwBbsM5r+koeILb4qfDXS9ZsGhivr2C3SR96syxquZJpHVSSzRu+T3wOuK/ks8E65cWs8UjsUktmQeROTsaKaUiSSPn5iQOR9Tiv6Pv2EPi3ofiXw1ceGNUuEa7tLB4/7KmZYwbdIlWFoWIwAVdiTngjnmgDA8WW114W1V2+1LKZmmjgupblo7jBG2KOWTbtnjG4HnGcjArrfDPiKzYWVlPK8Obd0TUHVEQTON7TWsvmFwwm3gkrgZx0xVb9ovQLXTPEEb6XBe3FpqUbpZhJY5be2WMK7g5AZZi2CWJ4C46V88+Hra9nlgMmpXMUjz+UqurO7NuKsvkkkpGzKDuHy/LnPNAH7tfsn/ABE1S/ittMh1O4JieOz+1G7kuGeVnSQLydoO1BknHJHev000afUNRPk3t7LBA0/lgQqsrSuMhkmZxn7+7kcfMCDxX4Nfsiz6vo3iqzs3nezF5MTEJItxu3jkCmQKpVsE5POWO70Nf0K+DdHuTpdhqTRW9zG32dGIkKtNcOM7mgYfIq8KSP7mTznABiR6PdQTLcZcKsksHlhDGkReT5nUNw0flruyfuljUmrxzi0E8VxskVWgleDdJI6kN5BhYdZSrLk+xr1/UNIgmsbiyEkVtfOzxtEjgI/mYbZbuzfJMI2OWbg8AHNeZzw2lhDPYtJv+wFpoIpgwJaAlld3yRtJyORwF9ADQBwkltNZMtvFbvPNNbJHdiVT5XlyxYfCLz9r+ckt1H0FfNvxU8Ey6raNDYW5nilSKG6Ed67SxXESbXG1jsj+X1/u9Oa9w8SeLjpl0bj7OyvdHeIo3Yozsi4EpwNqbt3SuWXxfZatZC3ldIJJbx45Y/LiIllCYJM6cM0Z7ZywwOtAH8/P7QvhCbwzrF9cSgW0kUrf6GiqLlYg7pbskqcPKxUls9d2a8Y+G73cfiaCWHVpUnJhmeQqrQBZFCvbsHO13DEZx3zX6Y/tneC7CO2u9amgM08djeXHmpHm3imGEglcxjuDkA/dzzX4uaP471ayv5HM8cv2e4jVf3YW4SWOUpti2JzGA43EjBxQB+w+mfDSa90e0kMbysA9+JYg7KkcY8xAsXUSkndtGeGHSvI/Em/w9cLHqFtJO3mMWng2Ryu8zFInmiziJVXAPfg8ivTv2d/jXHrmg2FrN/plxbtDbI4lRblgwRJWkib/AJY7FwDjGOnpWx8YfBK6xFq2qWVpJA8227tUUtIJbe2LNdRRBDyzhiQD0NAHk1hJcW8EKW91Cj6sRbxwPdC8ECgsI3Vc/fMZOOeGOPWti8trqOyuL+cLdx3BNuIUcJcQTQqIogEb/VEkFmIOCEHrivIRr9xpiabNNEFs4JdkdnbxMt1GIvlP2xkywmKgYJx05rt9P1l9Utrh5GEdgFD2by7gfPJLOsjg43AE8ng460AfMnxO0Oe4g1yO1ieRFWO480krLPOT88cbnlgGA6emK/ObWV1jw94ilvbpmuSjxiWS45URs5yESQA8AgbD97bjNfrB41S0ijULfRLNNI8ZwikTqwUTYkHCMNw2seMGvzg+LNq1xf3s0cJmW2kUzYTLssUpEOwDiQ5AODweo9SAd74etLTUbbTLaKYvNcNDNZXMrlEiMsis8UKkfu1JyP8AZP6/uz+zz8NrDSfA2izEPZ3kkCyFQw83z9gbzrpGA3xsWIz1xX4TfA9rTUdY0pdWeSM2GzzrOWXE80ErqESJQcRbXIbOO2O2a/oM8A3Eo8MaVZWkc2I9NiEjXLlTdCUBI1iZj86JDzn14NAHtGl+F7a8AuFvbaG8t5HthHOrLG6njO5hh1LH1Irj9c8LJLqqxMzTyRKyPIjNHDCQBtMaocbS3BBycHI4PHqnhi1guNMisTKEYEx+cFCmR2ILRO5PylQAfp1rotJ0aQSXEF7AqRB9kM+Fea4UkCN8n/a7+g96AOa8B+HZLaG2s5YooQsxMtxHGFdYlzs/ef8ALVC+evPPWvpO0VtOt4V2iRICryrGqGJ+o2eXkqinOeuPmrzuwitY5prdgwuYmZLZZ9xtruMSKQ8hiXJXcCPl6dTxXr2lhrHTLxTZ2zLqLL9okmmU+XlcqsABJY4HA4IBoAdbsdQnke3YWEsTfa0WQt5cBbEZghMUu0LtOSQT15HWu+hu0jt49Pe3CCF9qTXCCMSzOFKhCGPnRkg7QTnivI7F7walJYJLaiCZhExbcdkE4ysqt5hACsAMAcfhiu+tbHU9TilQXQa4to3t4YmjGyWGEczRlyMThRwc56YoA7OLWxDAgW5hSFPlmufMSP7O+4g71ySCccZOTj8+ci1qxkaQXMc12yNeDZJGiqEPzD96uflKZOT9O9cXeG5t5JLSK0LafdJHcSrgHyZCvkyStIjHaxI4DdM8CrA1O0t0FrcW/mRWkQZ/LczOFZSqyqR/rQqn7uSTjpQBzfjDwv4Y8RW9xZmCySWOBLix3ss64uAqscGPHl7i3mZOeOK/P/48/sg2ni3RpLeHS7JZwZdv2VTdCc5LW7yFBiEYJwO3Sv0Vl1jSLS8tXkFndpqBKpLDEY3WBIzvjUYxFGRk4JyCtRjxFpzQiWWKBllhMkNvGWXbHC2LcyyOP3hIxkZyM8igD+T74z/sMeP/AAP9q1C18PX5t7i3nmiEdtIwxDKWlMKgExgsQ2e4zivzS8e+AvHnhq8RpILiXc7gXHlTTQwSPGR5M6FMQOGx3HSv70fE9v4Y8S2sdtfpawzzxLnfFHMUgfCvb7gOCcjLHrmvz4/aM/ZG8HeKNMu10LToLOO7t7iS6eGJUHmD7jJGV/eyFnXoef1oA/jt026m0zU7JZhJbavDKsst0N0SyOz8RxsoBMoHbnOfz/dL/gnn+1Rb2GuaN4M8Q6g9pHdM0Nu11dq9vcT5CGMCQ/unOCce+K+Iv2kf2NfGnw8ur3Vre1u7vTY4jeQW7QlZkVizYXyx8khUNtHYda+HfCPivUfC+s28xS802+0qeV7TY8iXELxhZA7swGdzrwevBoA/vUt9Vtb6eLULeLNlcW6GPZKnku8ZDeZdkn5pgc7T78cVsXE3yRebaPFawiW4j2tHNHuwVUb85QbifXAGfp+L37CP7cen/FjQtJ8FeJbmOz1yzigtJZCd63DwgRwTTNK2UEhX5m6Ak5r9cre4fU7OWcytbWt3JHHKZXKQxyynyvLgdm+fcBkY6g5oAtT2NjqOn21re6eLvc11KL5SrPFEqk/Z/PB+Qe564r8vv2rv2bdK8bQzSaVp1pZalGkxRpozsvF2+Z54cjCnydy5PcD3r9QdEtlnk1KzRY1tRtRHMxmWUhtrlDncQoH3lGR05zXMeKfDt1qJdH8uS3tvLsb5o0VobpZMpCYZMZz5f3xwcn2oA/jC+Kvw11Hwp4g1Pw/dx2VkRcS2kZl3s0rszDzYnAwxSVSCBn1r5l8UeDb+yvtRj+ytcSWkEN28sSB/3IVQYlYnK4UggDmv6Xf20P2ZdP1aHVNb0PS2jnsra3uI5Ra4uZLoKGmNo5XAGchv7xOQa/DHx14QvtF1DUtFuNPFpepYGR7iW4fK3L5xHIrHMsx+YKg9QAKAPiN7KS2CPHbNsUIYZJV3ebJLgsJVYZcDLfSqMyy6ZdKwQwmb5JXba8U4kYOcY5gILYGPfPTjufFul6pYbJGSa3KMkTic8WyRqDuKuMYOMccg968/uY2nIvJohMgkAZVk2KrKCGcAnA5Ixj8KAM7UJmmvHFwSEkVpVmbIUIQE8kZyXyFDZ7k9cV0vhbx3qvhy4t7m1vnhPnDMMckgiYR8MskecB8j5R/9eucjNo0/lXIn+z3HIumdT9mSFMmME5G1Txjrx1HJqG1tomnIBZ2QlSpI2bQm7zQgOQTwTx70Afqh8Dv2xrjTbWKw8TTXd1b20tgrQux3PDFcCQgEtyfPJJHYLmv1b8MeOPCfi+xhuba8S+1HUrTzklO3MQnQCCJXDfdCADcRwcZr+W7TbuXTkF4hcyurvyR50blz5bKxOHiYHOPpk19d/CX486p4NuLaK4uZhiOKBZ57iWMeXMxmkkjBODtzgAY4XAFAH7b63c2NteW1jFGYbpUWe4Tcnk3MYhb7TayRH/WOAh+Y9x615Xr8kEr6hPdRSWr3dxKYba4gBee3hV4IGsEYjyR5kybgwA64PFeReFvjvofxAs/s13PZ296ZSpuYpiwurYpF+883OYLrPm784yenFdD4h1xNVt44nvHnhJcW7owN2I7ZYWkjhuM4WJkTGPvZBbqaAFfxDDDqVzFFcW81ppzQQ2IuUiiJunt0mvEhCMfPfymULgn5xjJIrnfE0OmeIdLaDWhBNG012MSxu93a3BijniVZwP3hS2ljUgHqCOxrgb69uZvtQn0+2hWJ0e3WCYIHmgAO+OYH5J2j4kK5JPBx0rUtdWmtknNtJBDbRzxxPb3reann3yQy3U/IJCmJCAR904B5oA8O8UWEWgmaGDTXWMxvHC62yyRwxPOUWWUvk8x5BwN3JrxzxFpEaaiQPKsbZZJLqO300GRfIQJ5bspBJeSRpQUBJAOTX2ha3ei6gqi9igt5b+WW1mRv35tVtFEvmzpKT5iupBjI5yea5LxL4Ht5d+s2Nri0SaWeSJIt88pSUQC5DYwkLSOpwv3AcKMCgD4f1jRtQsLk3N3YzFJbSabM7KfPVz5ghRYl3RlEYEKRnAzis21slS2F7FPMkkqzbw7SGNYZLVEjiGXGVXjbnHsBX0Xqvh+a9jvb65l/0i1uEit4YyEMbWqRGSSRTwXZZkjZQOg3dK8m1DRl03TpL07pxFezN9iuAytJK0i2se+PIZDvbPPy49uKALEBuLSTTRGB9sSBbmIFl8t7N1DupZsgO4O5QecH6118k41N/wC0I40QhI4IxuRYkuJYFcMzA5YI5dSR9e4NeWyvcTXTzTJLJZxWqJstWzIsikATptGQygYI6D6V3mgyrc3kJYCK1KQWttHLIFWVHiwZWJ4kuFZdrEfxDjrQBZFgfPjTF1MwWXyo0AmgtiqhvJQk4I2EbR3FLB4cub9ZJGZraCO5JlhiQRo7JuyshP33wOccdxW6jiGSyjMc3lztHlnby/IUSEGOcdY5SgUZOP7pq3qK6nH9sfTpFaWCQXZtdwEizFsbFjA/49yjE7j260Aeb3OlPBqEyCNf30qxwOxJEeBhQEPIfBX5uPXB5rXt9F1S6aOFYmHkBPOmVf8AWxxJg/KD+9bcBk8ZwTWpb281/czPfo0Ua3Ec08kW1gHmJeMW8gGF+Y4kHY5rs7O4sEtMMTG/mpELm2dsIXUERlf4wRkEjI5waAOGlsbqNpZ5Zmia7eODdhVcSkeQk8C5/dqI0AOMfe7EV1WmWMYe0kBjF6LdAzKQYd0U7iRHXGFmYDJ47568VoJZWWsXVuFeeOKJzayW80OIDJvZ1meYHIXJAzxgmui0fS47Zr3c0c0klpLbyRQMCIrt2ZS8bMeGVEAz1yR60AReGIEvdQuvOkkjs47mZo4ERyBG7gOxbI+6zScdB+Vdpbw2enSvGq5iAktFnlVMTXFuSD5LZwSgQrzjOMVzZtprK1maKyu4nklASLzXmlWSUDZDIYxhkk2s+eRnipbuzeFhM1wZ2eRVMTpIIbN3iWU7kP8AHvYruHG4YOaALl3rENy88ywxAJDaxvbPD5c0iRSkvcb0GAV6H17+taMF1b3FxNBaSxul0UEc8EXmLp7oEJiumBxJneoyOnJqlbWU7R2sj27i8nJe4sfNR5JbO5G0FmUHykbcHGcYz+fRJoFj4YSNZEu7WViGhMkqPFPLJCz+U+wfvD/qxk9D9KAOdvp4bm7VImjSGztlgvJBEoiuZJZisjIJFG4o4IrR8PXWm299cWV+4bFzDukaNIrO3QgSlldE+Xcjde+ax7i0XUUWCFpzDJfJJPZ7DIYne5kZWeXH7qDzAfqO1QXhjtrWV4mSbULmSa0kt4j5qQhCVjZ1VejeWcZ6DAoA+gPEujaddaRatoZs5YbuKWWeWNEkZI4miD4bb8km0/Lkj8K8oTSNOink06MwxTyR/ZEuZZRcfaJoQdjl8bQyiN1B6gjHvWVpniq+tbEgq8cExW0kgd9hE7xbXAToV8tcBep6nmrt5LYNZQalp6gy/ZpJILTaRPb3Fqhw4ZvmiDmTnqGJOaAMa8S0h1e0guISWd7i1ikgdpWdApaKYSYKpNvV/YKM9CDXP3MFhdlEhiSGAO8yiQKskwhdkEOSOAZWHHTPPTNad1FqN95WsTRXVvbW3nxs8aiIGOSMGSSRC+RiQn5hzjiuevr7dJAlmAjtaTQ3hA2brZt5WW181uZg6rnBJAOTxQB55rNnHatLcXTtJKSjzafI6vDbxbmjWQBuXkKkZ2+mc9K4PVdAmijia2ka4sZ18yL5SqygxjAJYAxFW4yf/r12Gp3MNzby2rCVZ0Rwt+cvOg3kjzQeGR/mJJBHPHFUzfCWRbW4uJXtbaONV+zIqeXGAodnyPnhJXtzj0oA8z0yy1DTJfN+1XEaXG2SZgQzxyKzKsDHGFVRnB6nd6ivVtEntEWNY7cSXaRuk643SJGmZDcKQfvkHGfwrHuLmCYahDGiwiRlZJflZZgzBvmQ8hFVv4SMVj2Ek1tJKsabTHPKVlyzCVSF3qgXLBAvzAHjmgD3PT9UghiaO280JcoHW5eSRPLkkYv5RgkG6MKzbMcZwcY7+06HfwlbbS2CCR44Lu5a4Oy3mMI3NGsb4xLljknjAwO1fPPhvT7ud7zVZp1msPs0cYjmkInhcDdE7xg/KgkAHvxXoujTJPIEuZEvbl4zALfJBZSu/YkgxtfPc8lRigD6G03xFH9omltFaPS9PtpLcSL+4MjIFke3hMYLOC5OOcYHFfrv+xD8TdFmutIs7aOW0kVrRZInfMUeW589ichj/C3+1joK/ErT0AvLeK8kvoIZ4IvLsLQnhV+QgRx4zjd8zPzhfSvsD9nnxlbeEfHNhZXFxNZ2iX1tGt6rrE0oBR4yULFWQFgpLc88daAP7P8AwHetdaTZ3CyEAxpghtzgFBtwc4KAY57ivStVE0sKf2dM0ryRr9tGWULK3QBj95sAnjv9K+Q/2XvFc2u+F7DJead/l3OxkjkhxkfMCQDswcV9jrp7SuHjbKPlJFYMis6ruV1budnHHPtQB8G/tX6Je3/gjV4EVFRbF5VkTcUwqESJOR6fMcY5zxX8Sv7Vnh5tN+Ieou8kk1zLcTKYvKKWr2eX+aTA5IBbGR8pA5r+/P4q+Cn1bQb9Ik3zmG4LxHJ8yII21QG+Uk5Xg1/GB/wUR+Fcnhzx3rGoWUt3JLcXNy5t5oj5NvGpJnt43QYxuwPo2R7gH5baXYW2q3EFvbSvZxxQD7KXLKGlVsSIWJ+cHqT6HmvRba0a0NuzSCBbBQhhhZRNeDIJlTPKNn8DjvXFaLYLA63ZWdbu4QG3tmjIjsJmJLhV/iRlGc98+telWc8dvcxfalTMjK51CYb0i2qMxAgEDPTkUAal9FDJZQTaM1yJpGPzxT7NgmUCQXKycOT0PGR69q5iDWNkCaPaNPHep58TMyNIqfPvd3dWwrApx2P610I1F7m51KONUjgkR8QsCVjZFzFJGQADlDk47kelY0YTSjsfT5I1+WVrorhGkc8oCeZBgjpnrQBJeTGKOZLOKOC5S3SS4laRk8x0cqTEqZ23DFgf51DBeS26o11ELxYZYoDvPzF5UykiBBl2LsAfTrWtaWZunmRLSWJpHzBFChMis3zLMGc4ZA2CRngdeauG3SWCJo/J+1O/2WeCZPI8y5U4E8LrwHx1PfNAEkJTVpWknl+zrboGkkjlVgzxtt8uCNuFk2nHPpWtbT28s0s0kk1xAtv5CW1y7s8czkgyxDgNFt/h7E5FZ1jAWg+yPab5bh28mFIihaSNTuAb+Jd2OSR680l5ptwl6hmuLq3ZreKW5HySBWABEMYj64AG7rg45oA6TTbbUZBcQpIqNdTBo5F2wG3s4cl/nYZSIqFBA4JNclr8kGx4LmYtarMotvIfePIxuZhu+8xwcMAR/Ouutr+3R4rxnLW3lS2a/O6Ozxj744+aPcCGHrXEatCwkubnUFjuoiQkaWwAljQxboXRRwgJPIIH5UAcZZ66bC9dIJJYI48rsSNXZhn9zKQT+7ZTknnnrX2t8IPFFvefZ8tu1JhaQ2phbMXlxqHZrlWOHJBOQc+mK+D5LM21wPLt5BHebvMmmYiKQycNEhPO8Z6fiK9R+G3iCXRLoXFrJdWpRraKBWGGaUy7HCK/ohye3T2wAfuP8OLYXGn21sY7A3Nw77b2JECiTY6spjRsB/LRsfxV7j4N8Nw32vWM9zd3LFr0WyzSRwpFPFbfu2tnYdGSTkA/w5HWvjb4L+JvtdpaJdPH9kaSN4p5mCubgbZV3KzAo5bzEx3DZHFfa1ja2sGlDV4J5o1igeWc2xd/PkEalzasGwtwGdd/fg96AP1W+CPgrwZeW0KokbXEcaJOuEKyzhXVCsjnaXCI2R2wOnFfo14XtNI0extYbRIxHDECwQKJMtwNpAyfcD8q/nC8BftBav4FvrCGOZJYtQmAgW7ujAqSLEvlNKwY7JdxkDA8ngd6/SX4JftIDxjClrdTTJfQlYp4zcDIO/aSnP7xMnGRgYoA/VaLVrTMQhZpcu6bIyGwUOTvweBznn9afJeuFcRPklcjcxHAfbzk8Hd+PtXgHh7Xlu1Z4ZX3xxwudjkeaZWClgd3IBPJ7elet2ciTQeW08bMWCkhwRjzNxOR0G3b9DQBpPfOQVQsWwVJ8wZ2n+VY0Fva3s9xfTnc+zahOep54RuBxxnv+VOdFV1YOV8zb5mMsoLA4C89fxyKmRfLEijAiIxuVCcnHH04/nQBmPJbRM8QhbZHGikgcKVznI7cAf8A6q5nxFpmnaxaXJuliEbWzlzlVzEfvxD1XrjHX9K7eS0a737UVRtbzHUj5wvBB9GI7dazJNFz5udpQLIqFxlWDZwDHnluentQB+FP7VX7LukarNrGp6Np7xII7q8Qoisj3JGXjiIX5E9++a/HrS9Y8W/CLxPNYrJNFqFnqtktstvcSJOkOYfPaRgMHIlXbu+7+Ff13eOvAMGp6PNZ+SPN2XG12hzvSRN6iQEZHAP+cV/PB+1X8G9W0HxdqmoWukzySXQuf9J8ny0jS2LDzDMqAIOIcf8A1qAPuj9k39oRdUs0tNTV1vNi2sqySme5s2hby0tm5/eMWJy/Tiv1v8N39tqVraK0sSvJF5iSNhZCOzgkjjPf3r+R34Q/ErW/Bmv6NqtvcRxo07C+uHcbriKxl3PBdRk7YlkHViN3Nf0Efs9/G/TPGOjaaIr9Zb6OKJ2t/OEk8MEv+rjKMxIGf5UAfpfataJExJxl2MYK79wXIOzn5uenTPtUk8sCopkAAEjI0mcAbScr8v8AF149q4bw/fJcxRSySs8UaxsjE8IHzvzzyRk5Hv3rqJrWMq6iYKkkjMYwcsDJ92Uhh15OR2z+QBPdXyiPdglA21iO5IBwPXmse7uHPnurNcB9vlhAARu7gA8D+Wfwqc2RbeFZnUu7knkAR9c5IwTkY9fxpFgjiyFjRifL+UZUALyQeeOvpQB5B478Jr4lsZ4XgDCSeOXBAZfMx+8d9xG449Bz+lfiV+2B+zcup2WoXr2a7LGaSWGSzt9zpLHIXYSbV4i8rGGHJ7+39BF7Hvh8mC3QpHIcOzFgwQHKgnqwyOB6nk189/E34fWniTT7iJV2ycuZfKGJXliKs8u/hlJ7e9AH8U+v+HNP8L6nqtommy/bbZ2eOB1MTDgMYmDH95D6Y6kV6D8F/jtq/wAK/E+nzQ3mpNp9xPb3F5ppzBCDHL5MYCNgNFt54yQK+/f2uP2dL3RPFE2uWekyXFlLNJ5slrasfKS2O8I20bQm84Jzj69vy48S2H2dZIZbZI720mmmltZSqzlZp/K3rM5HlRxRgnaP/r0Af05/Ab4/aT8QNAsyNUt5ZnjEksDSoyhXiAwImJA4B47Y+hPjv7Xf7PmmfE3wpe/YLNQ13Bd3S+Ym6WYr0iLxj5Rvxjnmvxh/Zx+M914D8V2ol1B4dNsrqGxW3V1eG984YlYyq2NqxAH68DoDX9B/wr+I+i+PtAtJHvYbj7TiLyx5ZgicNlYoVLEuW6+/PWgD+P8A+Lfwo8QfC7WdUsb+zu4LeKd4Immgby2Dk4dVPG9B09a8g0/W4dLhSO5SSZv3sb3IJMi/N+6Dc/6srjA6D3r+nP8Abl/Zp07xz4d1K50uz/0+1dr8TQBUKypwkbfLwCAc+n1FfzB+PvD+teDvEt9od/Gbdk1B0+eIqJ4slUjEkg2719B1x+NAHsXhjxHZIJAjyt5YhV5HG7ZJIpbEJBIVSRj2x+fq+m+I5nkiuZbgQpLEYUREAliiP3mDdnBHJx39a+QtIvnsYktzss0BCqofLznuxB5UKcZ+teueHdZW7UC4uPLVww3shMYaBiqAP05HUdzzQB9Spc3F9bWwhkdC7RRGUsrmQbRteRFICpgZJ6dutXNI8T3On39vbmcMIkuEugriKKYISoMS9BJkAnuQK8c0/wATJaxSWsDefNLKlsqszGS3iAJZwAeDnp39K6ixngs5RczKtwTCZWSRy8s5mI54X90657nkdcUAe8+H9U1K6tnm8mznha4fFzGqGdJC37sQh8B48D5ieQea6izvpI5TqLO128TyWjgNukAkKktEv3giRhuQMcda8rt9XMdramEI0UKiV4xtCk8N9n/d9DsOCfwrWtNf/wBJgkjjWKdIZJIpABI/luSDbkBtrhdxGDzgcntQB7BqOqaRDBbfvZ55llc2728oe4lEkfDMnUg9D3BGKYniBrM27wSJEfMWMKEyIlYc7wfvS7hyD0x7V5RY6pEl88scUIkiXCMSSBlgTNEp+45zzWlq+sx20DJGgDPOskhVw8T7x81xKw6Hnt3/AEAPSZ9UgWZ57zUHe4LvIUQkxxFIwzNAy8tI+fu++a5m91OOZbeVVLLcyukKopy46uQFIxJgNknua4nSdXtbmGVLi6kBVZSksa7gZWbaTuOdrBRgelRpqzZvXjWTaIfJhQHa0nIDzh2/1b57jqKANq8u0gvEu7WXa0bpaxIyuWQkqxeRTwZQSdue/wCVdYsKqLN7HfcQXV6kksyEebFc7SzO6/8ALNN4O4HjHTg15RqmoxwQqggmaNVG54szOWQAtJKDkvJubg/7Ofet/StdsjFJbyTzW7/2c80dzBMYpJYwNwJiAOZs5BHBJGOlAHX3N3K1/bx3bpLcG5dI7xXCuIf4odsR+dAoI5HGeDzXY3kd3piaYHYMWlD2UMs6tIIZF815JAGJEGzO0nnIArzfQZ9N82z1GG7nnuYW8+S3MabkLOGYzbs5DBcHvg8ZrsoblNa1ZL28hRja28SWdiAAskrKGWLLN8+OoAGB06UAaz6kZrqTVJIZ/MErCawhIFrPbojgTCYckkY69zmo7K4sb240+W1vFtlRpby3DQ/vreEsc6fOg+9g5KuQT06VbuLK4ttzbY2t76JjOoIPk3GdoEXzcoFIDKKjsrPw5ZXMVxex3LbkWRZI5SpeS2YB4kAHKbiMj+6Tj0oA7K31JrG2uL23a2RmQxRu4eI+enzlCBtJ3qCAfU8VkWGsJqMK6ze+bHcLeuWtY5C0M4jcCafy5PmimQhQR04Bqa4eTxC0rz2JitWgmlVUZPLkit18tLiMsRhV4OeNxGK5z7DaWtptiuTLNBKVhVspKJJSrrO2MrlYs5PRgPWgDr9R1aWS+M8N1MXWICTZ+8kitIkE6lRjDAhsEc4DHPNclqOpRrdTXkJluS2w2rxxskhlkBRpBKi/KFmYE+y5rjdT1jUbRLuwglkmubjYkVwkeXZpWdDHG/QqU2cdDjHbns9J0u9msgJWEd3Ilu08ckwjiiDALLAm04D9WIzyCfpQBhaqxS809r3z5JCJ71YoCr7pQyv5ZeU4VDtOSOfmrThlTW9Lu5Imkt4IZYZrdYlKrK8bypMttg8MrONxPB5wMGo/Fdtc21xGjGFkkCWyeVwsF0jrJGYpnPyQsgHmN3DEdar6K15p73emXMkDf2hE95aIoMYjllwkqRc/KAvbrnnHPABNdT3MZjtbqy+y2Dy3ETva5j8h7aEp9oumxlo23cAcE5I45qXSLaLSp4hp8cc0Ny0kyrOwdZE5JicLnCBhuUn5t2MdqiOrNFaw2+yUTwgWN3eSFmt77IMciIknWRYZDz2A5yayba+ezub3S5I47VrgCYSlCDMVBZNrf8sdo5bHbpzQB6Po+NWdopWDSpcvbyXU6g21jJ9ojOxgCNyyJhARwN3PrWL4tsyZWsoGbTY7prBoYWAazjFoRDkMg53bi4U/dJya4UanrGlSm2ttkthHdosaXI4vZtryO+9TmYiZAFDHtXpiaojwrFqFvatK1hF8s7+cLNmJZ5opEHIdTjaQNuOvegCrZRHT20+K7iW5tpLZZLp/tHlQrcs8mZ0HbdAsYZT1BIFdfcm6H2G5jME8VqbdYopGCsl+rCKYbwcswRx8p6j2rkrTWYIlFzeiMRmF7G8hgWO4FpNDE4hLRnlWPykADk4Haui1JYreeM2901xpt+l1fmRIo3khv2iBWaBBgu6BQWj6jb0JoAqSRO7y219FLHEFaSLeyvCCt4Ih9nKdVAclG7kcDiuqaYaZp9zYWNpPHFGLW1vFhkdrozHDx7Q/PJIzjgA81PbvYaRZ6ZJeypqzQm3bzCE3CBI3ltrZ1YjY5YbyPbnNNv8AU7PWruWUNNbXLqsu3iG4NsARDas4OJXJXG7G4B+tAHndxdbb2O7jeaNpVhSOKeWWPYhYNFO5z+8csAM/wn6VZSYXfkwahI9uq+bB9oSTc8Ykbz4mfd/rQQOv8PStpbHTpbZptQHnS2UztBCkxkeWNEZTKy4G+EsQAM46npWJBbFxIXnScW0jvbQiLEkjxvuAcE8oI8gYySeB60AX4IL2/je6SeSOC1Ro44pFJM6IOGiUnmVhwoxyfyrP1CKXQ4nnYrd3MUavFdAFo1JlB2tbnP8ApCxEkcDOPerena7aWYeW8mZbl5Fa2gLP9n01Q2dzED96xyCFxxjFXr02etSrdR3iWrhLmYTq26K5XzB5apEqnEhkG5QScKCPagDJ0tg8cBnSNZbp3e2kuJRFGHhmCyB1JBDs+Np9uldJL5VtBFFtij87a1zuXaskRmUzOJ1Y7cMML/s88dsKFYtSktI1nXeQ6x3SQI5S7Ry8iukmACCuWHoela1xLPFvsbmAp9peP+zmmhQ5gRN1xHuzgzOfuqRjngnoQDJ1BJL6e8AlMxZiHkL+ZHsBBTZGn+qAA685ptrpMllaNNOsLTNCyWtqHIdn3EpJITwFK9FyM11WmaYmpIt6bf8AsqeR3hna4Kwbi0imBhEDg/uQc+nAra1XSraOSeKFJLqJreG3fA2sxUDEkEo4A3HkryPyoA8ngtriK4Vp4I3X5fMw7kqZBlRGicPgDpjH9M3UJ9k8ca2ccxeeZWhBaV5k24SN0IKxsnYfkDXoVppPmxObJBC1vlJBLK0rcSc/jsJ7+1Yr2z2nnxfZi06s87zzIFjcAZSWHA/dyIWzknBx2oA4jVdDivbdTFFCrp5Mv2QjZNZzKo8yKdo+bj5RkD0HcVx+rWEVn5Gp2kcsUe0FE8pjAJh8rZUjOzJboOfwr0nStLuFcylJrtJbjAuZkk2q5+YrPtOW3KMfhxU2q2kN5PaLDE6AQTRyo8wjWOOID9+I8ZZM9uTgUAeSzWeoeYxt2tpIXCuhfYCNyKWUBiDtDlgKK71NPtGRSZ4Zc5+ZgmQASNoz1Ax1ooA/JbUbp54tTtGvI5ms03YjbzYBAQPKtrdgvy7WJJJI56da5caVot8luImkS3t2WWWSJZizS4BleR8FQS3GCRxz0rnNXj1azjJt4Y1n3ykyj98glc5Z5It42yhdxIJx2UE1l+ChqN34iisRfpqMCTC4v5YJZoIWjV8hXBQEzdQExtIGM8UAfqz+wr8KdN8SeNtL1jUI5rHwtZanaXF1ZSv5MeoskiYYXBUo8BQH5VLcA8Zr+mzx98UvBn/CGTaN4dmtVEGmDTAtlHbrDZKYggjljkk2ysoUbXIBTB4Br+eP9nnxH9j0WDStMsLm1W4mBbaGS3CyLsM0ERAbzGxkkHaDX2HrmsQaJpx0q5nNnbXy/aLsCRpXupAgIt5FDloGZwCWHHrjFAHg3xf1600m61VyltqbXzyrHGb1I7oLDIf9JlWJsueWO0D8MAGvzC+K3i+bWw8N2k13aQXUscMCTIYJEUkhixYFQvy4JOARivqf46+Iry1/0bTw86ztLd2915kUgt4I3IaJ3JysIO7gnnPGeDX5oeMtfYXv2uR7W1sy2Y444ppAy5cTAoudwaTBz270ATeGLm2j8R25uZ5IFivEkfzEguGEbgFVGScDnlgMcCv7Cf8Agl/4p0F9E05dPSGGKeO2jkCCRMyJEi+YYGUZfcBkgYOTzjp/Ej4dlu9Q1+HUbguYkuWWNoicqgZto8mNm+UgKcMAe1f1If8ABJv4ng2tppt9FHJJPeQ2saw745boxnaznegMSBR8+z+71PFAH9ffh+6a4tlMUsEke0YYbcduML3HzZ/XFdLI7Kv3lJAOSvGAox0P8q8V8Ea1E9nEqtGqeXEURGKoFIyEUEAsc44xk55xXc32uRQxsQyZBwfmAAUrkkk8Z2jn/OADceYysAp80MGzGByCOmW9/r3+lef+LNZ/sa0kmvpfsyHeqLKAC2eSEDYL4A7DsOR0rLm+IWlaVeR/abpfszwSzMULE70JMYUhfmJxzj0AOK+Jf2nf2mvD9to86abdRw3MNjcxrcS3QiNtcMCrNJIwyoHH3Vb3GKAPkj9uL9qO08GeHNchsdWsreRrG/iYNcmKd9kbfuzj5oweobABxyeK/ho/a3/aDuvGviTV2hnlR55J1ku7m7eeNowxjVYkkGH4Y/MeSRzX6q/t8/tEalrerX+nwajbajPbJOZJHEUTyiTdHm3R3Buuud5HOM46E/zdfEnWBqeq3QeTzzJcMrpKCChZi2AFHA3lunAwc45yAcUPElxpGqvc2V2beZmXeyzOGJzksGxtHP8Ad4Gcc1+lf7Jf7SZ07U7fSdZ1GeaSUwWxnaQOhTdiKKaQ7eC5HCjLdK/Ky+to4ljlLM0rF/3DRnHk4AEyysNrr9Dkc1veC9dufDuo29yLtI1CLH+7KGQjfv7MQzDGARyu44oA/tw+D3jOx1jTNPtk068vFgiilWC3MMCwSTx7xJFHLgzKST1z1zXV/EDS7fV5lht9PaJ1lW5yZI1UJ5Z/dsy43N5mc+XnkY4r8tP2Df2gIPFGm2GjTX1nHfWdvaQyrPJMt48D7YyBdEcvkADdgAHGcV+zj21hq+gS3Fo+mu0aGESSW+CHCj93AyMSZBn5nOATzmgD4qv/AIdeRqe/+0ba2uGtwPPkk36hbySsxUxGYspiDEL90PzkZ61xbeD4ob+6eWS7OpSiSC5SVXlWVlIMc0LuGBhI2kEKADnOMV9J6wIrS+2HT2+220hSW/mti3konCCFiDGG34xvbnqK4K5lRtTll1Ce7fUo0eGFpx5Uj/ao2Cu8CJsWNEJxIDjseaAPFPEGjQ6RZRzqftE0Vz5MkUsuyIpKgJchcKhU+pGc9K4e48Qm1hhS/urOC7i2w21nJIC0ZyxiuNyD502tk7ztAHU16drWjCxsJ4VveL23meZizta3AZyBGYirGJy2MOmR7gcV8x65pd7NqrwyW0W6JJDJh/3kMMMWY5RNNgu5QBQVHO73zQBd8W2rwW8E09zBffapBcNLGTbyMGYyuhl3YJ4+X5SBngnpXHJYXFw6XNuJVs4J2nigd4ftbCYBFMLmBftRUsRjn1BPWoLiKzljM95fOl2zwqjS+YzFLcBhDAkYItyVOCQCD1JroLG2nPkxrdQ2s1rIbplwbkvbuh8uFHkcBpCWGQFz3xQBQh0a4ttQM582BuGVhEvmsFJCkwxqNrs5wzYAI6ntXpmhrcy3trLql47wxyKG0+IPb5dRtDRMJFTy2BxnOM9eau6FYWNu0em6m4jmuI/tepT7ZmeWK5G+C18yMhY9rkNlAc525zxXfWWm6HdvZItlbvJB5ciBJpke6mjmCJEDcnc0ZXlQhBBHNAFO5022uIFTT1Z5IZl8iC7gdJ9PlldvNEpLsbmPaTjazdcgYxW34W0zUpodRu7uF5Iobgy26zRKsZkCCP7JCQ33wBkjGRnFaGqWF2l3HFFbNaiG4kSK9ncK4KqhWyaEKGmmIIKtuP3ACa6/TbJbWyltgt3BBNIouLt4JSskkqqW2CQkwsWyHYYyMdKAPN38MT3l6l1JNFa6ebh/MSKO4juNhJ82NlcY8vdkMwPOeD2rpdM8Nadp9lImnWcjW1+0i3EM8vl2KBpGKtkjPmnggAjAzjk11ljpE3niwkRYbK4kNlMRC0jvHK26OOAFt8UMgIyeuQal/wCEek8q4EdxME0+7ME9rDErW8VmBujZ42YMGVSfmPIJoA8PayvdPvrnT4UVYTcIIYyrukfyu7bFjUvLAcqCuCw3HIxzWn4hgtdQ0QQBY0kujCv2KCNmujPFiMxvF5eJQGwV2kkBsNjBx6Prfg2SG+caUkV1BEba4ncJPLOrmNQUG4ARly3DRls5xjPFJJpo09JTNa+aLNN0SPbqs1vPcoXMU14TmPa3bGeMGgDwpvCdmqQQzW92LpozBFcSRee1vIVz5hRHbcwORsxkY5GK7j4bfA+48YapaWrW15e2Xnwpc3VxbrFBLbvKokSOQHas5kYYDkYBr17w5oEuueXYXzmVZVFxFJpUsrvZl1+Yzuw5kye65PftX6YfsnfCq1TUbKK8tbGe1tDF9sivE/fzKQZVmt4ti/vsrkblHzdCaAPqf9jT9ne0+HlnZ6re2JsltVRrRLtUbB2sweKVAdo29jhRjr64H/BSz9tvRf2fPhTqWi6beqfFniKzuNLtVtpkW9sIrhGVtSEUbFygTKhtuMt1Jr6M/aE+N3g39nz4Ual4l1DUYNKtLPTbhLBriRY5ZLgWrhYULcW85YDpnJHHev4OP21/2qvEP7QvxK1nxDqN3dLp07taW0zzSAWdnC5WOOHzMB3YgMxAxz64oA+XfjD8S9b8S+Mb2/N69xBqOo3F9NLHcGa6ndpmA3vM4BnLyEtjJOQcYzX6r/8ABPfXLvwNat4mW2lS4mtkSaaOSX7WI3IkMkqghYmCgfxc4yQK/GXStFuF1iwVI4NSsGmDSs7sZURgxkljJ5BAbnjIJr9QvAF1N4b+H0t7oUsrTXNgMIJZU2zLAwZI5B8gbao++QMrgEnIoA3v+Cl37cPijxlcN4C0zUx/Z2kQpH5/2/c8xK+WySwqwDNyd2AcdQTX4CT3Eup3u+8nk81pHZyhZ0dCWMinBJ24zyfWva/jt4gv9X8S3kmoq6uZ3hLsoeZpRli8jjhnHPQ5PXFeMQGBGHlMm2PaWWWcRTSREBQdoX5huJx3IOe1AGrDBarazMoSf5ikCPHi4hRgFzDKDkjc2MH0/CuLv7S1tGj8m5eWaZZftJlCq0IB4RQD8pwTz1PuenqqwxSLCB5TwPGvFuSZPkIBVJTj95kj3PUV5Zqxgt9RnQwmIGSWI+c+44G4rJ8vfPp1oAxTBGseYZ0EjqCf3bkljyC5C/f55546VduVh8mDy5Gnk8iNXnVWjijl53oGcDcR3Pbd7VTiul+1McLuRGOxExuRRy+GxgHINDTrOodXXyt75XCh1JKknavHXoOpz07UARzulmN4kE5ZwHOSflwAxOSec9/bIq/p+teWocMyqCAAjcblwDnjIGB/PHesieUsypGhaMYV5JUMRAGOzDJ4yOB65NUbiWWNkZFW3tpBgv0LBThioYgZzngA9PzAP2Q/4J9/FFdN8YQ2V/FDcWd4I7SRo5hG48792CnB3SgvkZxwcA96+iP+CmfgPSLjwlpvjPSIRJfWTDTbxoooWK27DckjbFysoVyCSOvevyo/ZY1m80vxvp13paz+THdW0dwUlWO7IJDMMhiu1iThm6cCv17/AGjdYGv/AAdvoryJZhLaO5+3lQ9vI0P7sM6MftLZBAIyTnntQB+AcF4LWW4MKmPy8JMJkBUg8iSPd944zkj0qteSxXl5vtZht2qZ5ZgDA5jUFdsW3Iy3y5/HpUl+my6uULJcPDK8BYDy0VQcbAGOSAOBjPX8K5y+nEYHKxqGWNVUEBQMbC4/jBBP5etAG2bxZLaGGCLyjA8m4xI6wiWXJ3ycnemQeemaZbXDQAD7TNbPtd2kJba2AciOM8bT7+tc+t55CTstw5DxIZtyt5cgBO2OMEcZOMHpn86cbrzEgkVmkVYyN0isY13Akru9jjAzn1HagDshrBYFTaWt0u3Bv5Wbefk+6Qg5Iwfp+GKyxJcXUpSCUKFDvEC0ca56sH3EAr9TyBzXNQi6ljhkkLG3aRkLWqshEnPyFWGCOR9f5Okt7u4ciJywibAV90bjHUEjGTgH3JAHWgDflvbzyIncLIjtJauzR7oxIo3AI68gbcc5A6021a9ieJoluIMKSu3eQ2R8roWGEUnJ9MDg11nhj4d+KPEP2ePT7C5eGWVQg8qVoS7jaWcMcDjOSD9ea+5vgn+x/wCLNb1OOLXNIktrBtkUku1p1dQVICs5OzKjge3A9AD5K8I/CXxz8SLywsdNsbrWJ78xJapDZyyFZHbaQ4jBaWUgjBGR+Ffv1+xN/wAET/FfxGg07XviFDLpukySWl22nrbj7YYlOZTefamBA3cbeD7Gv11/4Jwf8E/vhj4d03TtW1HS7C+1ZWtpEeURXDWAHziUbXyrbiNyEDBHbpX9I/gvwHo3h+3jj02xgQrbRxySRwLEk8aIFBUbQGOAec5IHTGaAPyt+An/AAS4+C/wnt9MMXhzTtQgigDSfaNOhcGUgbfLcRHB39QTtz2PWvor4nfsN/BT4g+HNR0jUvCunRyLZGBPJtIrcxKy/eiMan5t+3JJIOM45yP0He3S3gjMbMYQxTylRQIt3BwFzuIIH5dazbm0jkhZjGrz4AV2by3dQRgRqTgkcZ3H0x05AP8AO6/4KWfsWW/7JvijXdQjtrm68O6lcXFza6oturFgWIhtBubIaMMoBx0GO4x+A/iLVl1PUbiWOJAW58nDLgNxhuPlYAcjvkkCv9NP/gpj+xNpv7T3wY8W2YiW21jTtNvru0lgVZZDcJE00XnbjiIhkUEr69a/zbPjD8NvEPwq8ba34O161e21DTtTvLbzJ4VRGkt53jR43Q/MMKvOcZwM96APJLJ7tn2MAsO/YsKSSRuWAyWZmAIySOuOn59CYtRdItm2ONygwxDuzDcAgZc7s8dOfXk4rMjcOH/eC4lVS8zTL5KmUMAdjAgFBnjk8c10GjXi2ccgcKrTNtto4kFyHbOA7F2yqqc/d/H3ANWHSrhbaadbBjOjqSzy+S2QuWManG3GQc989+M33jLw293dRNAQYyqPM6CZk+YlWC5cjHJ5HTmsqOW9l1APdMswicbpHV44YkzuUPCpy5bnqO/Na2sXsF9Pa3BlMYijZTBAYlYg4QLFGWKhTgkHqQPagDq4NUTUJo55t9qIogjRQ7jFOMBlinwM4CgEMOorq4vFOlOs1ndqTu8ua3lhwiOiRlDAuWBU9TjGeenNeN3F5fx2se6PZtdWMky7ZTChKNIwj+8QrL9cetQWhvJZVeSVniSRVYzR7UUyKRHsA5TCnJLenPNAHul34032KxNp/mwQxxr9mj1F5pxau5ySgXMbDIbk9+p6V56mpy+ItZkjutO+yRWhKW9xAWJWNQEYyqRljt5OMn2zWNZtbQ+VbXU7t5c0z/arcb3kG/d5e2QEORkDGBndxmu3EGnv9gFvGyvdmWeErbNHO9yABClyFJKI6gjG4DnO0UAVNcmk0tRHZwWv2uIvO7oWYXNv5eyOQZOAQuDge+PWuKe9uryO3kdPNuUPnXEYeSNi8pwuGBBZQCMjt3r0jULS7ntH+12lvC1zbSQ28bzbPs8ocIEXYxYKXyeSAM5rkY7ZNM8mCNBf3ksEkE0STBxbsTjchJyCGUcng54zQBl339oQPCkl3FBFFIixAhWVY8K0soHVvmODznJ6c5rvtC1KxDotxPaSyxxeZaSQgLJEzEiSVEz+8Y/w4yBk157NY6leSSR6rGJGSEiyRjtmQZYF5Nh5iHcnqR1rLuLWzspYba3lKN9mQSzlZHj83liqFQWjQHAH19KAO2l05YZL2d5UvLRxI8k7hUnjkZvMAbHDMp4O3I+YYrKt/L1aeO6u4URIYwLcKqMsw3HLmMuDvEeQD0BOMday2126ezg06RLa8jXiVpF8sM5yI9kka7mIHXJ5z04qa3gt5gyT28puI7cGFraVpbNeS+55BIWQZ4Kn0xQB3XhfVNGhvobXVZoI7B7xgVRhLLamJgAHOT8zBgTgjAHXirXjaHw7Dqo/sa4jUSOrW7xy+WGlc8HLDdcJkg4weeMkgV5QuIJWjs5lnkCPO3kRsGidSN/mAqc4XI67sDJFbNjbX2rPaFbRpxauQrSAkxykb1ILAEoRk8cADk5oA6K3aBD9jhsp7udjI1xc3jy2/mEqQ/ko4BRNwJDcZx+FdpoUdnpll9pbzWiXAY3skkMJlb5d8ARSJWQnblueOB3rQsLLSb6OOG8uIIbi7tYoJLaZ9m9+iyq4AZXyCAR8pAyTivMvF66npU0dr9olWyVSIEuIvNMuwmNoUAbaSM/e7g5JoAk1C5WwbUo1M7SXU6NCqyeYygyBo8SuczQl93KgjkDpWo2g3p0oX13eutoyqzWzxkXALgN5Ynz8inndnAweCa4qR52urCExvLbNaoHuFCmWNnYFY0IY7WVuO2O/evWdU1aDTfDVvYT3LvNLbxw5mjLgA4IeXCndg4Ht3oA80gESGSG3tSwm88wNPK7j5gExDIoGxQSCQ2Ae2a6bRokSI27mNblSLcKsAYnaN6FXHUHIyW4GPWuStYZLm+EctzHJD5b+VLGTGucBsKScYzgZJ/GvUvCFpYmeSOQmQyBUs4wRLL5xGHYbMsx7kdvyoA4e60i8ZrlfOWGJlXzFVVL3IL7VhBydrlsZxgDPbrVOXSS9xgEwmLO6CYqrNIqHBXc2D6k9Tt+WvRtds7yVruC2giSKGQxx3KJKDujwRjKgltw+YDp3rmYrW7yLe4kDQebvneadUd5FU4ETk58skcsMj6UAZsWo3TW7RwGWNniW0mkhO5lCEkAIw2mFsMHJII9KTSNRu4nZbmVbeBHlRYCpEJUjbuC4y3zjnHr0Ga3bRIrCaKSxis9QS9WaOdEfe9oRkkvKSCCFA5Axk8ZqG9C3csH2aNZQ6YukiKvtUgqQWkAw+OgUZ9R6AHRWOp2Sw3byMqgxiVbiMs0mOA6qGUFF4OOOBwea7vw+bG4Wy1KzkW42SxrFaTCNoZVYbpFdZcGM/eI3Y68da870qwhd2t7VSArRbBqq+RJGAdpjjkHDoxPA5POSK7yPQ30pJ5pCRkrMiiUTOoDDEYMI4wcYHXB9qAPSLu1tprdNRnQxRfZ2aKxSMIIpwwChBkqucZBz0GSa5h9UvY44LJDutZpsy+Y8cjwpI5VkVj0XGAB+VU7LXZsyW00Ml0/lyMhwUEYaP5YSzdQT6YI6itSK0i1DTnliTyLyKZUhViJDLAgDFQzEZjR1Gc84HcUAcb4mUu0kELQpHbTL50c8ays0SfvJB5iOdijAO0jcM15RqaxystzKzNGJnWJSGSKMuR5YXco3kjBxnjOK9hvZbi2m1B9St4HMtuGiFnAFa4L/ACSyb2z8hBADdSQa8r1O0R8i7jkECHAVZNzRDG8Ff7soTrngdjQByLW0811sSRt4ALTyqsO1skPtQH5lUFTknoO1aNrZyW6rHJbGY28zyLfoQCfMQ7dxj+U5GCOQT39Td02JJriOyu7ZVhnlRYbi5lO4xAKGjcpyHdMZJ+UY6+nSmWLy77TLOGOOLcgjnJjkhSZDtSFpS2FUrnBPTPfmgDQ0KQx6d9vu4oxJZIgspGZlkkd5Crh4yckFQQOOmDXpX/CQNp1jbbrqCNLqKG7iiDieRcEBYAqpnZu3DqeBg9AK8k02a5guLiOAiHZCVuWvcTWySq+x2giGRtUsMHn7x98dQ8dvcR2U0KxRBLWSTUYWYqjQxHh42wRbpkkqcjcTQB6O8dtrkWnfZZEka4kG+SMNE8Uqp5rq5dm3szfLgev5fR/wd0eae4k1HVdNQJA1taQKcB42UFUZ1k3EyKCAcjHpjrXx34Z121ttQSG2kWNIrrzIHuo3ZIVKDMKOzYdySSGI78d6+1vBF7eyWV0Uu7Rp4kgmmncmGQW7qhZkeBwG2jgZG7+gBZ+MnhLSLfy9UuLZlaKKeQwwREtJdLGFhM8QwTDudcZzyOuK+Mre3S41JzHbypG0jHdiFCYlAPm7WcByX4ABIPHGa+1/E2tz6019DBcSapcSqkMFpljLAu3yzLG7KWSDzFB6Etk9683ufClm+kTQjS5Gu7ItG8TRuUgIbzbkvOq58ouTjcc5OFHagDyp/Cv2hbe4tbG5uJ3iWT7Pjy2jl++Q9qHPlZAJx3zx2rP8RSajpSWzanbq6tGGWFw0UESRsSUltXAzPkgqe+K9Jl8U2fhiGYwrOLy2MbNaea8ckokVUV3nKEtGoI4PYVw+oa2/iKRI7h0ZXBlWGJ3WRYxmTMcjRkyu275twAwMCgDhbzUbhzaR20s73N15UyytGttDbmA5hmLKDvTYMYbAHArQk1nV9Ulhs2EgSDe1xfRsjNCpKrJKY3bH+rwEIHOeB6ZM9vEVuoFhuo7IqZZZreRXedkl3RWSqWLQgrgsCBkjA6872l6WWdblZYYrmW5ht1hhlYTJbMcAyRS4DHeWBDemcYoAyNV024t5ozC6TWkkkKRTwg+TMZY8mO6dB/x8ccbcklvwrvbK5W4tbUW/nRaiPLWeDzBDZQx4MZLE4LShVwRkgnr6V6FDp0Is0064WG9MDL9nQ22y3gfYQZJHQYeXcOecjHHGKrnw3FDd2nkzoLiNy86MWjSI7mKbRsyAwYEcEk88CgDc8LzxCztNPs7ZtQD+azTI8cEzHennwPFESBJwGXfg7R+fp+r+BwmjjULqZYFjjaVmAEcnnMy7oRIQTPJjccqCO/ArybTdMtdLu0dLt7JzLJLuMhM0U0ihhKMH5gxxywAIbHWu7vviFLb6PCvmWkd7aT26wyEpcnc7s88qAk+VIyDJyvQ4HXFAHJNo4mu4pmuVNt5srNLLIHaOZfnjJikRcROuNpxjnk10trqN0tnc2906vcpHFLAxht4TDDHKHRI9y/vYmTJZgTwBj0rkrbxwLnVZxeW0k0lxJ5axqifZlkdcF0ZlC7uSSCeDwOOKvapaG5mT7NNczBI/nQyJARFtDSQxN/HICR8oyQOAKAOn1HVY5tFEKJNfXBtBFHIqM807hsqFCgAbGJGVyTjnJrzq31SfTYYZr3dYiFWsDYHY0oW43SupXqrgryx5AGAcjFdr/Zlv9muLm+kmimhjitWjlaUJa2kirHDIcAbnYEY25OTk8ZNYeqeHrGee3t4IxHNZWsUxmMO9phH+85lZiZH2M5brjHPWgCdNcs5vtMziza2eCMPMYz50fksrCFiVxJEAwx/Ew5XORWtoF1b6Zq9+ch7S4hQl44kVAsuXXeHIMYRH4Yc4PryOK0/RLuO4xqN062Dv+4k8pPMj8rYrt5J5dQAOoOT07Y7vNvbGW1LwSuskpF1PEpkkVz8wVcjEe0g5IAB460Adob+78PabNFbC0uoLmKO5sypWYXCl0KwBISWcK5GWPBxz3FYTyaldX7XEgEVzcrI0dsInitpJZIhKjyxqv+kAbWC5xsIGTwK1dH+zT2EUSMguLRZZdLmjRkd41kjeaJ/MYKjYZuitntjpXVWFvbRpp1/I1/5O+eRroxDdDJI3mmCXeTld7uBjjAwAAcAA5Z73VtKtlms5rO1kjljlL3CTKYZ3AV1iLqVZm3MCBgAfMRmuv0jxTfXdzbWd8ZLxVt1tx5sLzRvCxPnCGQHKhGXI9c8DHSpq+nf23/p1xJILC3jDTRKNiussjFY4go4u1f72egHPBFYh0W60ydhbXcZS+ezYMs7wvYxxkmaRmkwTL5A6Lxz70AHi6SUSyanbXFy0KEWt1Y23y3ixXAYNOglUb4dkankDAYAetcM91BC1vPA9lp8cdq5ikEpha5mk/eMpeTIEwBQuRgHPBxXby28M5vZba7+0tKl0glvJW8z5Aws2+fH7zyUkVMjttwT18e1bThNaul0txI8UDMEn8xj52FJKLAPlORkscAjjrQBfe4njnur+Rkl82weRZYZW8qObMKzrBDg+exVWbK569ulZcjWkcT3UsVvLKGhne3RfLuWiKBVcA/dlZN2Rjknjk1w93qWoQXVlHNavDFIssNuzthWZkCKFIPywEc56gjHvV3w3qr2WoGS5k81oHLRW07edHIkJRpN0pX5YhtUKD3z6UAP1bxFLPZ2dtcIkDxPOkMMnmzuYLpFeUuJY8hk3fKpHLc59dnRL+FVEc7BLMxvJGGfyDeu0WEWQNyJAVTgZOc8+kviK+0TxDqNumluDPDvlESxLcrE45eNZSAJZOc4UsRu4FZM9vJdyyyTjz/sMCr5ZESqZEVY1k2xqGjYLwQT1HegDG1c2uoxXkCSi2jYXIitL0vECwXdbsr7QTIdrbc9A2OOKtQ6NYQ2JsJ1e0ZrcDz7IPJM0h8oMjusmAxuGycclfm6c1z2sQpHKLWW4Vo3ijnkmufNZrULKJGmIbJK7d2Bu5UZUYqpNd6pA0Mm1hLFK6iSJ0TzorqWJIzLEzYaMhDggllA3dKAOmke48OXUMNxJZSvcLMwNvER9oYyAReZd5cxyBMbhz8xNZniO4tb+5WKKxtnjuEube8l8xmi8/aSWkk3HFwvlgKcDpjFZFp9p1GGUQyi3QTTxyWiBnnSVQMM27PmxllJX7uFIHIrmY4tYt7mS4tkMLPchXtZj5NrPOpYee+7JBKgZBxyfSgDstOja2srqB7Eaig0+LVIRMzGF7iUJDFHMxUZ8qIgIoOMpk81pLLpUCo32CCK5vAtlFJI6bIWVApluIWBLoVDgE8AkE4HNc0PEt3p0Vt9o2q9tsluRbl7cTt5siSxOgU+ZbplRkcEAHmsLxNrDNG0/keVJNGhuLm2VDEDIi/ZwA7ZVRuxI2AGKsBkg0AZV1aabM+pompj7Ok3m2sBNusyiFjvmxE4LptBUbRyoBPU1lRahFqLLY232p7QlG85IVjltMs0kgXP3lJAOe4bqaS00ZtS3afbQorzO4kv4ZAs5aPFw08ajPl27RuAV961biwFmVkFtIJYLcxQpCWYnymdZXdo+JcMSR1wOaALlhqkd7NHBdTJb2bNJbTwFGFxI8akW1zNH0jjZlU8gZyWqpfWFnLm1kmzIlvdRSTvHEoPnqXZE55WOPaFCgkgYHesLU7hoIkvrfzBLcxQ2t5/qzMY7cLulJOANuCoAwcDnmoYNS82WSNoo57Yqk9tIWZ5QXVUcOyHrv3fL2GfegCW106OKzVZpSFURxrEBMsDRGZTDLNxwpaRQT6k5HFaqeYJJYXAUSsFew3t9njikilQzqeH2bWUqPuhmyaSHW3tEayuXSaKQiOLy9xCJEzXIjDbf3e2UxfKCSxJPrhdX1KaZ5prdYbdljMs7tGI5i0iqsaFOojdkBAxnEuSBmgCa5gvGQwWLtMkcBNq12hby1jDs0REQy6vGi9eAxznFeere3rWk2ozyQ2aysTLYSRsWDtEIUbec7wABk89j7V1SS3VxEjXcmoWtzJAXl+xskbxSyP8AMsO4YMAVyCfbuMGuaj06+kuri1huIZZUkK29zKS6iCVyn72Ij/W7Tn8MigC5od1Z6dc2jGdJGghEjTRoj24uJyxSM9xlywzzgjPAxV4zK9yt/Paun2m5eKO4e4Mwht8M9ywRRlv3h4BHygbRnFVpdFudL3fZHt5XP+jebL88BcRxrM8sRGIzv8zYTwGHrTrq0VHtgg86HyY4Y4YwyTKQSJpJApwx2qpOcZLetAHTQ3gsooxJcOXeRZoiu9m/dSMpFrLnMTEkMy4/iP4UZ7mG6nE81yZLi0Mn2eBwsUMrSJ5VysjA4lcAMeCSc59q56TUUu51s0Vljtoz5c/lGNrWZYkUuydgzqVz33Bucio5p51ETWVosp+1zPPhjPLJIIUWTy4/+WQAbOO7A9+gBtSOdPeMjT4UikIjJA3CO0WBJNwbB8qQliwJ7MKal2Lm5stRX7LBZXQmtpvLZMERR+VDIRn5pGdAc+pyMik1ybUpNLWygkJaSO3ef90omaMYhwFHR124bPUDHeuZskvtI8i1KW8sc90zqGHzuRIQw2s2FXHTvxg8igD1i1j0u20950KT3FzFE7XDtgI8eIpEZF+6PLiUZ43bCeua96+Ffw41Hx5rFta2sEiu8sF+FgAMVwkg8u2ms4epdWADM3UzMBnFcF8IfhD4p8c6/p9poFsuqrqV1Kn2eEO7RsuJDvg25RI1f7v8RbjPb+oz9jP9gnw/4C0az8TeMdP26t/Zy31it4xOyRBE/lIVGFWMBVVTwrR4POaAPFf2O/2BbSwvF8ceM7S4tplkthHp6QbjZTKFdpJNysJR5gOdvABA7Zr9fU0vTvCmlWlvY2yQw2t3syoVPL81JW3KkRIW4do2bOANuF6jFekQJbaRpwNhbw2zxsEmeKaMGRXTesR3/LuMZXcehJOD0rBe2hllNnNtV2f7TPJaOduLqJxZs0cwG8q87KSmRlj2FAEkKTXkFtNLHFHHBaCWe6eUvcNI6u8X2dYzkHMi9R056VSh0uGxibWmnuB9ngt47oXbq22UySN54YdWy8agdSFq9Js0LUXiW3uAlqZGsndhJLMFRFliuC2Y1VN3GcYVRjpmvnn49/Hrw78KtA1LVNX1awt2toJl+wFo3aS4nRWtnjG8iQ7iA2emcrxigCz8evjroPwv8J3mq6xr1nA15atBJD9o23sV/bRJJ5kM7cNKI0UEcjYVDYr+Vj9q79rDxL8Y/EV3JaXEY0OSS9so5IWkF1cAMBIWX7pdrZkG1ckY4yORF+1x+1P4p+NXiuXS1uIU0jTru58rT7ZiovPtLjcvmq+MNldx+8Fj28V8jWWnfubyKSQXcKslzOJkfy9OuduGa3k25V5DtQBuQBk8CgDm20+FYJntbh4/MiT7TI5RLkKkxCwwRlh5mIwoI+9xk1u6Xp0kjiWb7M8su2C0ilQJbskzuUeRyPlkOPmJ6Nn0FVLTT57qS4mjVXEAj3yRxiYR3MuMo7Z5KwbeQcE5IzXWaXpGn2sMkV291BbzTjZcfOgVRu3S7X5Uecx6dM0AZV3YRWpmlsEhkvIVP2m1LNcRMY1VUZAcgMjruXk5GCO1Zyxx6jJBBpoW5uGgU3DsTHPDcGVmnVo3bKMTuKnspA4Irt38NXemSWkmnyQrbyM7/aJCxlu9kSyvKRgkqA4UcYO3jmuYuNGS1ubW++1YV75jepGxaSLzv9SykgMqk4JB6FqAK50+Ky8+4dp4YrORA0isT+8Z8NvDnGSD1HU5x3rE1LSoLhLmS7ubdIJ5GZNsrJdR3C4EMquRhg0MqEAE5GOueOgkgvDcy2Fw4nh85WkupvMhil4HkRXDEfvYlDdOvzZ6CvRPBvgiPxr4s0rRmaEWdnF5lw3lNFDA7ShlhV2Xa6eUoCHPKqPagD6Z/ZB+EENlcW2var58l3GwFpFJG3nSWyxDZexybf3QAVSQcdS3Qiv1t8N6pZTzWELMk0DhJU1Bh8kMllM8cltcOCPPyduAPXA6Gvmvw6dB8LeG7bTNKWKGO1tophqER89WEkscEhvpB80YbYEVRjI56V2tnq6XaC5a4ktbVWmlWwHySSykG4SeADCx2wbCknrtyeaAPsG68bado2nXVnLFFE9iqSJ5ahbW6dr97gRSh/lJLBxgcgIM9a+JP2gviTBo9hPeQwM019YJLJFAx+zym4eVwiEHeJ41Az6bcVvS+IbXVtHnuLq5eGYs0mouJi8YtmhW5t4WDnbGCykll9SeB0/Mb9p34m3F9qdpbW9y2ngErDApLJGiOjbyEYhlMTsAe/cg0AeFan4g1LXfEF3byut0DrE08TzOXgA3yBYZZc/NOSoAPQDAPFUby31+3vf3kUctvexPcXQKBmVInUCGOQcKqMd+0csDkg1i6Q097aXNxLBajz7iOa4jVgJHSJzI8sYLZV2WRRn29q7Ke4WNUhsrm4l/ctJ9ijjZls/3O9yJW/1y4j2tzwc8ZoA8t8Q65MY5UnnxDmaEu0eyJvsz7ZUZsZXODtwR6CqOn6lNd3tvFMY9pt0FsruTGYElhaGP/ZU5Y9c5Jq7qUEV8txPcWLz28sDTxWcgaEOiPvuJ1CjLASuF5xkqcdK58WTM3m21vHtgERDglFswjRTSqQ3XClseuOKAOl1OwvoFMch3WrRzXKMkSyPFGVLhXVPuwc4A+9k++a8Y1TTLO+cyTSTwJGJYsygiISYIXaYx8yFwx9g2Dz19zlubqTTRHCqXUl2II5LuGVQZomZWhjWMnMK5iVGz6MT1rzXXrK6aS3j8oxeS12Wjkxs8gu+wmNRh3yW+ooA+ddT0xniVLcyTqivM7RKNoUBFiOAO7qQPXFee6gtwzzwzKBPbEsol+VpVMisUb5vvbw4x+pr3S6uLS0kuopVgGZg0TLuB/dHfHFM3AVGMhPop5NeZ6/YpHdSywHz/AD4BLmLDfKzknlvv7TwSvXqODQBzmi6rdwaofNMAWchX89R8qLjZ5IPIx/Mcetfb/wCzN8WNY8BeNtMuYLvekkxjm3SqXW0BEjzq7MBEN2FweBn1r4FuW+zzMxTOCMOwbBHCnBPQ5BBz3r03wjqk1slrNE5SRjI8bMFJjBHOXXJwSD8p4wQe1AH9Evxp8evqngzSfEMdsWh+wG78y3YSDzb2FVdZpWwBE0hIATJ4yOOa+cPh74im1G4mlOwukNstmFnVwDPmPyfMY/NMH5Cn5hjGODXoH7N+uaP8WPg8/h/V1e4l062FrPZF98ciOqAzlpMFWRjvGDgZPQCvC5bR/hp43udIRi1it1EctDEm1rRn2iNg/M3zRgHucv0oA/SL4ZavqemXWi3r6jNa3kaWrR3kcjNNCzyIymWA/wCrO5FQnH8P1r98f2efiXrGveCNPu7m5kn1Ozn8rUWTc1qUVPl8vaMAlup/vZOa/l28P+PHubmB5by4skmMEYYPGwKriSKeQAZV1JAPUHBPNfqj+x/8UfFlhJc6C85axupXlieJpGW4WXKrNukBVVLK7dhl8UAftzqeoXuozQ3EU4dpgrGNJGWYnCoSGLDIBHIOBjk1D/pUqzXWpx2kMcCSW6Tys43OAceYoH71OMZGRjIzXm2g6ot7DZJP5keoSWPBEwZ/IUhjIpiOBK4U9MYBHuK9Kkjiu4rO2njlKP5bxmScqBkALHKnUEjJ9yeKAPDvHFhBrNusloQkrI1skCs6+U3Ciclx8w3OvuA3PSvEdFstb0SaS3vLe5cyTgBVQ7VEZJFxvIw0Wc7jkE4wa+ztT8OiaS7iKRJepA5jcIVtxbgZhTJxiQBVySOOD2rwDxTb3dhPDb20y3Lv5jK8EizR/ICBHPKTiNNzAOATnmgD5Q/ac8MX/jXwbrUOBDYw2BiluIozHqBYAtK0SA7Xi9MdRg1/OLrukR+EPF19Y3UktwRd3EUl7KvliBWfEaoMYdmiK9OhHOK/qJ+I8UmseFtR08+Tba3eQ3ESbFlWNzEgbdu/hUkBcnpjjjr/AD1/tC+DNb8IancNesXFzfur/KsoMQcOGhldeGAYjOegJoA6f9m3xdFofiQXNu+/F0Ehe6j3GWMO8KbBwANp6eor9prLR9J1vwnY6hKpuNQutNnIEs+Xh3rh5LaFDzcbQNgx0Ffgz8JdbtbHxborTw2kkcTgs9ySxDYUKkqJgOvuBnNfsToHjyxn0CIaVcRW11ZiKWSNFXY21CURSW3HEnJI4AwDQB85fFLwdpel3FxElxFaWjg3TTEOk4kR8yRzSg5UnH7wDIBBweMV4Vp3iK4gmntbOe3FrgpJ5ipNbfZnCqqqM/NM5PyZ5GCTnNe7/EW41DXYLmbVo0UXDTQWx2l8CR284si/dZgW8tj3ye4NfL1/4Sv7K7vbi3/e2biCVIomKPDcRx7USZjw425JA+71x3oAqeL9TWTT0tm2x2e5rmSbDM9vGrBHVzFk+YSB7DPpXy/8RNLnuHN1Ys32MH94oK+bDKFDwmUDl1bPA5BzX1ha6Ns0u4mb7PBKmcRSFri2mWRgXJxneGB6noR24NeS+I/DVytvdOm1LhrgzSWT4CTQSAGKUZ+URRqSR9cetAHmPwR8L+T4xsb1M/arsozyXOXDwM6rIgVScKCxwx4yMdq/fv4dr9i0+wiuZxHEmmItoLnE6twFaFGLZQuu3Z3HWvyj/Za+Ht5d+L4r6SdZYbC4NssE9vmLY0weYbgMOnzAjnHvX7EeD/DN/cSy2Nza2uEuQLWV1KSwJDxAYwhOIztJHPRhQB7z4Ygna2SAqIoJpYJCHXKoJF8qWPgA7SM85zmvR7DS4bqFpFknh+yqRB5ZeVpAm4bADnaM9unOTXO+ELLUdQnW2a2S1tgkiEna0fn2cZ4VmwRubBAJydxr13SgYkjZoo1kRRFInl+WoccYZP4xkA8Z60AcToel3Nzf3FvazSwTGNTDNe2yMiCIOzeTMp4yxO4YyPoa9BSwu1t4LeRYHtpIWubq4VxKY2WNl3jL84bOF49jxU8MKS3kU6MEuklIiERWNDlgGM8flkMmOOSPQ1W8R6fd3m6OBmiEpCySIwjhgEfDvsi+4pbHXG7kigDC0+8S1RBcQG3mhZ4onnZUExhJZWaVjt2OuMLk4Ix6V6boupy3ccLXSNOLhzNbNHC8MltbxDeUkfA3Q5yoJ659682s9Ovb+UG5VdQEWLdCo32qMNuyQwZ+aYheD16cV6tY6JfxQw75Z9sfzIgV1JjbG+J8uNkRbBAI429KAHXcrNC1xp9vLNJM4W5T5YUfeSipLuPBRTnA6kA+lcvrdvbWU+nyNA0YkEsc8doSwiYrtWact1Ks3I4zngV6Lb2BSS7hniMPln7QkwJWN0aLKB+cM28D6ZrjJraRzfWkyKLuMpKGDiSILMxYeawzibGM+lAHNyaAihCbq3bcBceawUEqHKmFVi4d5A3QY6VQl0K31BFtLlIvLhiLQpBiOTcwLKCyHmPBHHrx3rq7SxsmuMX88sbhgiRnYFjlRh5T71JDL07dD6VPNpUUaytDcizulcrmTcjyt5nmomWGHBXvwOT+IB5zpmlWMd1I10BF5EiKk0rBkeSNm/c7GORGd2cn+59K1rjwjDrLw+dqCzPHkxWxUq0z7zKixcY8v7o7Yx0qs1nbf2hKk8l6jXMskkjoY0b7QE2jynBO2AnGBjGeAa37W5WJrdNhjLTCA3HneU8SMQwW4Cj5sMMZHXvQB8xfHX9n6DX9E1CJtOju7m8hQ28cKh3WPhBbEgfJKrF+T0APtX86P7Yf7EeoeEpdS8VWNm0D2kbPNDDAojVyWfzZYVQF3HQHOe9f2I6TaxaiYbaSRpBEZJi84A3KVbYATy3zKceuPpXhXxo+C2jfErStT0TUNIS5hurGVVmh4leZVOGPHzrkZ98dKAP4VPgn4u1j4QeM0urdriG6jeAKkySRM6LcuyrOTjKs8rc9go9eP6q/2avjpY/ErwNY6ZcX9vFfwWlu8iNOu1bgR+Z8sjtzJlSFPavw4/bk/ZY1n4VeNLjV9M0+UWllKrQuImV7lHZhsRCAGkVs5yO3FXv2NvixeaFrNpZ53TwTLBc28s5SKUYdVYRqfmYZGQeh6mgD+mbTGvLdLy60i1WOeJEkubWeclJeN0uJVOGYnDEDgkVcvdRu5/s091JtM81rFdPAm0G7z+4ZbaMYRlQ4IxzivMfh/wDETTvE+hRJcXBRJltxazlDbGSScossGCcvtZlAPcDINbuo6re2N4sVgYkXftaN/wB4sN0m0QzysPuOqsMZ5yT3oAzPFWlzajqV/DdBr/TzayW9uk1r5ZxIWEzTTOCke0ADOPpX4ofth/szzRSXviPTNDlFzOl9e/blBmtoXTMaM5QYjYRKNp4IY7u9fvlp66hqkMtpJJbT3wtwJy0LRxPMMEvLI3CqF5OODiuK8d/DHTvGGjXmg6layXFnPai4u0gCK10JlZYZbcgEmNHPzKMbsZxQB/Fl8QPDkl5afYrweZdWzXEWJCftglhi3zNI7AefCHGFJwTivlfXpbiRWs5LJLUwSRglMJvWAbEZxtzuZcEj1zmv3x/a8/ZcPgPVJb+K0lS2vjNBmADzZEeaWSKRHZcJjaVbnkjBr8bfHfhFFutREDb7qKZ4drRlmlniY+YJCOFkPXGcYOc0AfO5hcyRWzlIwwYtkBo8PGCiEp91WbBLY4zzmlBs45jKzKhaRkkkiUyhDLAISm5TyAACCfrVvULSSOW4jmWK3uYXWOSWNiQUkBY4zkYBAHHTPeqsdtC6xRowilIhMjq6+WwQfM2453MecDP0oA1La3gmjDyPtFsHFs+f3b7vnWNsdih+UdgRWoIDcxQ3Mt4wEfmx20ERDmLyHwgYsB1Hcn/Co/JMdqVjzNZRxyCWQbY2W5ZQqOvHzMFBGPfNa9jBbTMiRpOpnJVEQCQiFUBd5EPUnPzY75oA2/DusXekSwzwvcWQtxdXbyhmcjzEEKq0cX3hwCMCvqLwH8ZZdQsYbLWrpFf7Tb+bNGxWOMM21N6yDMUxi2lznZknBr5v0zw2k8ltAFhkDLnzhI0auso3yRyBjjjJwO2cVtjRoEuYbOzR4YZJCS0vyNbyWkRllb5QRdxhUznOQMZxmgD7/TWLO5ktoZLq0v7J2jnt5YdshsHVWEhdoSVMbqu4noCMdau20V1NBDBCqXTXF9PLeNIYikltcL/o+AfmOTgkjoo9K+G/DfjnUfD9xcG3uJDDBHJFFFGit5s5E0Z3B8qIijgsv1KjHNe7eFvHQ1OzuYLSeO11CbTY2ljiZiLWGPbbSlZJSPKeQoZBt+4rYNAHruprcRTWRcx30iGUXkNpEivDbRL9leJVxuK5UM7MMgrgcddnRL8+fY+HZ72Rd5jkWeUbop4hIXjt1Q8KEVrXdnlzk9jXnNlrMmlQSau1xNLctK0Qa3Lu/ndXkdmG17BwSWPc+9NuvFdtp0s9zPDBE8s1uWkRmEjW1y8EwMMh5WUyKQABjgrQB6j4s+H9xetPqej2c95cSvFsto4c2lzcIry307tjKmSMQLGR8pI9jXjPi3w893atDqNpc22oSM0cyRwb7uPD2ht1nC8eauSrdzgmvov4d/Gy1hvIdJvNPIMl5FpiyxIzQhbxFaG4dSp2CKQMo65JwMdvY/FVl4c8UXc+raDHp0TS3VjJKBEbfdFctcR3MsnmZVZhcQZLn5lXtgigD8jPE2jyW162n6RAscsSSM29pY5BG3nPIoyMN8kUg+uB3qp4ULXevoLyVYLGzlht7S3lchNz2y5uHYnCuJdysDyX561+iXjj4b+CdbS7dXRNXsWlsLe6t5hbiYCWOJy0JVQ53PKAe4Oe9fD3iTwS2iald3bMxWNiixtiOK9gvkWW3mkYHCvFOGUEdlB5FAGhq8J0e6Z7ZXnsLuzZrkTOQqXEdzsjeaQklWypJ9SetdLpd+biV710gRrmOOOIkbvMgCjYytwUGzHLcHvXkWs3dxflJzPcS2kgihlMkq7JHVjIUXaecEjBwM/WtPRr4RWcMt5cO1pi3iuYNzK8UMuBHGipwXDjkdl5NAHuV1b6TdxTSRTpHJbxrHcrHPEVgSMl3Mkar88hJC7uhOcVy1lNFNqC6YI57ZYBjdGqyRsWjDybQRiOTOQTz/s8Vo6Nf2drM5fyLRZY3idZWjmiuVuiEihuGUEEM3zDHI7VvLFptupurnyTb3d1dSI0cbJMlva2yBvLjU7tm4jGeoFAFBRLp94iSANgRz/ZFUHMS26sZHUZw/IcnOCQcU6EqY7xprae6uJ4t8TQsYGkcyCQl2U4UFI0I9nPcGmwW+nvdG9tg0zzFGiWWV9nkZ3O8XOWxGV+XseKc91LdzqhQMXu/M06SANFOJYMokUoIAUFQMA8HHpQB0Wi64iWzRW6SzXcTzuttukM1tbW3zQI6PxLL5rMqt2CjmtDTr67v3kmu4YpbGKJ/tT3uYpQ0UrG2jVUPJ2kEnHGB1rUivNIFokt6sP9oW8Fu95KrxpJbWgTbqPmvGoDLIQmw5O1yV614tqfjW7uLK/hDpp0dz9rIaMKLhoTKWDxrJzvK7SpHHzY6UAekWnibSLa9RrFy96s5ikachBKsQXyVJJ+SLDJwcYGSeRXM+LviHLqhiuVubYwWMbSSNCxJe7aXbIu/oyZL7cDkV4RNfXbXd5NfXcytcQ2ykQoVDu2+JEEmP3crOFJJ7GsO5F3B5EcirPG88qiGVgsm3eWVgnovAGfSgD3i3+LH2S4SOWKKKS7QxOEIVVtIxmO5IxxcBmJwTk4/GqR8babB5066gIBcRuCyBDI80LbndtmTFJIjBufvZODzXhF0NTkj3NLHK5MiwwSw/vmMjGTaWx8oVW+UcZHSmWCWMkrRXNtcrP+6V5YI2Ks7nYTLEx+YFU2kL939KAPoe28TRAQmRbWeFI4rxPMn4SQsYxLGcnDquDzyN2OtYUXjC6h123umuQ1gxnslmf9zJdLnzis4BwCpZgmBwFGa821Aq9rHPay2sc0ZdptPkEiobGQbI40Q/8ALbIUnJ+9mq0FhLqC+ZPD5ZR3WJSxAicoGjKYb5AVHJPQkg8nNAH0NL4qur68ntI4IpbK6iAhiec+cUijUOyqDh9yjJ/2jms0RWdzHLAyLEz+fJBaXW+JreCZNjMZmxvj2gEAE/e4Fec6Rf6taXWn2jPshw8kEJUPPI0kn3/OzlI8dfau+vbg/wBoLZLILlobdLgFUA2SMg3LETkMBk9M9OaAOaa1jkC294qpDZxSrFfRSLLayrAh8hiDHl0GdpzxlSCc1y91p0sUEcklw7XWoJ5QljVfLt4IX5eQj7gICkqAdob8vW7WztJ1hMSGe2S2klnzhn83efOjmixxCT3x1/KrF/pukS2MIsiI2t0kn+ythAZ5Q3mRo3V8BQQD3oA+f7nTrrTriSQkzrJIwiZslChjDOVY9ULHg/hTV3/JItvOkaQs1yFyV3q22VRJGSdxXHHtXXvYa5rAE8URdI5ghtVTMUkarsk/eAHa4UDjg5PrWBoGnT/2q+n3Flc20LXMwCTMyMsm3hZZOiRcj5mwM/jgA19I1AySokV/cW+yGNbtJjgyBC0qSkL1TYVUZGc4PWvfPAdvFqEsosZbaSGc206lwRLG8IVpDDI3MiNgqSOQT6V4de+HxoF6bp7uaNJF8klVinjEgzNtL9HXaBt9dg5r2HwdeQWpso7e0e41CV1YogMcP2WdsSImw4ik2ndknGT6UAewTW5jurjV4VSwnjy6G4uSVwo8vycdieSAOOBkVjTfES50Gayt4VtbbEqySXU9v9omDpKrK7yIxMabgST3BHpXZahpzx6c+nzTLczW5j1XTYvKVysauvySyk4mkUEZyD96vGfHWm3c0SapYWMEc6fNdPJdLvitiSHWaNDtcZx0GV70Af0wf8E4/wBrg6rpll4Y1TUI4XsRHGVdmYzzFUCsWLghZEI2+oOa/ok8Ja7BrOlWdyhBU4kUKwPlllyQef7pOPpX+cl+zb8fPEHwy+JFtdRat5Wmw3MN5NZzSv5USQnYXE2eUVTlc+vTiv7Q/wBi79qvQ/iN4P065W+tZ5kgjS5jhnV3LlQwmbL/AHhHye3JzQB+oev2UF7p0m15RMFkRUbaYmypGGPXHJr+eH/gpT+zPd6rpLazpVrNJOz3mpXL2cSyBnYMWjLH7sWF6dz6V/QBH4m0u7t0Czq0N1FmN3YEM7BmGAh9P8K+Uf2kNN0HWfCt/a3kiSyx2ssXloSqtFLGxEaf3mBI9yRQB/BD4n8IeJNI8QTJdade5Scv9qKiFAYCVEaoDzwR07/Ss/T7W8ke4edpJWN3HH9kZC0JMjY8iRtuIpAcnr37V+gv7T/gq48P67rMWmySOTe3MMEssO3yrZ5C0gic/KrAN0PJwcGvjHSLBtklgZgr/b5JEaSYQedMUJSO5ycM4YE8HOCBQBd1PRLWzsVt5JZx5iRmK2jKl3kkOXTzF52ltuATgBcZqdNFu5LSLzp4rkC3C28d2AJYd20SIi9UkCHKk9cVagjkaa30qSMXV3DBLcLIZBv+0Zwse7OTErD5c8GrcKaYsc1zNd3VtdQMRJdTrvYS7VSP9ypw0avleOxoAqw3a2dvFa+W7IQYLq5gAeWO5ILLtVTz8nDDPFU0sFu9V+zzPDLaS2q3PmQyLE0LJgxTBe8ob7y5ya6ltIdIILtCirdQrMZLaNxDv2nFxKo6K67st2JxWS2jR22n6lMqyQoXjk89XLeS55Yq5P8Aq2AxtHTBNAHR6daaRIsOnQ3D27NNKVv4mZ2efbungn28xLjnI9cdq5rWrOx0q7+yxXDsYorn7MGUl2e4VmkLuCf9HDY5PNU7KeaxIEMlqGuhE0CBmw6SIVlnLnpKwHTGa53X7u7urqZzcRiK2gkiuTkC4gSQk42R8Y3ADPpQBUN/qbywQqsUVnaQK4X5WG9id7lSM5KjjPJNbUZgkml02GURySWbzm6lQoHfbuRJXxhiEznHI6cV5dbarNHK83nT3txEkZuQ+1gqg/u1RQMSoMDGetX5tUfU/sMJlWJElaWSaNpFl8lHCupQcsWUkY7YoA7CXRre/tS6XlpdtMGdVaMKyeWCT+5ByCR91h1+tc7pd06ahFOApt4bqCKEyHbAsqSt5h8txuYEIc+mK0LY3Ns8rpKIYJJ447RSoEtzD5WGhKkZAAyRj734Vdl0q1U+dcXMLeQPOYREGSW4kVXEgiOBFGB5mPUjHegD7a+Gvjyx+3WKXpiEkshVotzxfY7iePcGwQBLEEHyg8qTwa/UL4X6smu6FHpxuozam3vLq385lErzFGaSN0C5IIEY4xjB5r8JfB2r31jf2tnLaC8YSRO1wr5bylVVK3SAbt3luACPoDxX6WfBfxFeQQ2t4lzNNd2k0qTQNG6qyNBlUWJ2GxAN3PTrmgD3z4oaQthAl/8AZ4/Lht3WIRuuUvlHnFQAcqmQAM812v7NnxQuNGvY47zUY4ZHmjSRVBYBpJN6W+4nOdnXkHj8a4Dxzq11rGlwag9iI2Jt0ms5AFMdyF2TXNuScOwxnB9q8Nn1++0K7Opw2gtYXuUgga2jUPeSRRc3cigcEDOQMdDQB/Uv8G/E9vrdjYvABMYoZHZ0lBR43lUbXZjjaD0r67sJ4TAg2QkspjV1K42g8Nnsef69K/CD9jP4wzmCy0rUrxrgtDbSW8QnMTiKTh4V3HKkyYPzdhk47/sf4b1+0ubGBrdmuEAWRkZsEK5wCcj7vXP0+mQD3CKCOeONPOUZkjmO1QW3LtyvX7vB/wAmr8cMY34+638BGP1PBrltN1KJ8xSkGY7QwTIZQ2McfiR9DXT210XyGMYAxyVAByMjHPpigBVszbRO8chRGMjiM/OC7fdU4xhe/tmpPKRhIh24z5noC/OFBPVf8frVxtojUEgqw6n069/asO7uordwqvlUkaNcAsSy4ySAOB/hQBVv7SGTI3ODE3OzaVmQw7BuJ6Hca+If2j/hFbeJdA1WVrcMzw3DPbvENsiPjfFIwXdjB7Y6+1fazahsdQCjIz7clcE57jPQY/z0rzbxs7X2m30aqZp5I5oQgIZBJx8jHBweRQB/Gr+0p4Wvvhr4o1KwsY7iCwg1Z7SSeMuoljuIfPVlkUY3Mh49zjIr1f8AZU/aH1bwF4h0S4nug0V1KtlKd5CvEn3SSxOMDGa+zf2//g/He2V3qVnpVzEqFGvnwAZZlXy5biN0HDmMjbgfLX4czXF14Dv4pLu+UiwWeztoywDIACYxPEf9Vccck85GMmgD+1L4QfF2z8RabaSJcWz/AGuBWFvGxlBFznLAg4wDwPp9K+orG5S6CljIY2ZVC7iW/dpu3Fuy9h3zX8x/7B37Td81xBoOqXBu7eWKLVbQTOEnt5oQfNtVdjkwD06c5r+ib4f+LI9d060mtpsPceTNFgq4eEEyvCG7DzMgeo6elAHutuAsTMc7p1L7EbK4UZjKnHdSCay76ZBGHjIeRscEBgOP4sfdPT8vxqraTSk+WJCryxMVGMrEEPOG6HODjmrDWrSfN5ZCAbpCpJ2gZI2gjk4Hb/CgDHk1KUQRLsJKl2mQDbiFj8qL6vyPm/2R7VDcyJcROvliRWRAI3UtyvBztHHrWxbWkDM8syOFZUjAPB3MTjI6Ads9uo99SC1SJJRGSIwVwrqGYBhkBnP3T60AfCXx1+DLeK9Fu2jRorZ/tU0+EPzTZLLCuf4cjr0av5xv2gPgbN4W8RajqN9aONOcTebcNZs5mcs6tayDGVDKucgDBxX9iWsafHd27xyRwiAp8ysNrh8cnHQ7SOPXNfm/+0x+zVpnjPQdYmdJLGKVVBv4FRlW5CbkbYoI+ZRLnjtjvQB/JXeaH/Zsk0unw7DE8TQRySCKWCVWwQyqeYXTkMDu4xX2T+zT+0dqfhbxRp+la5d21naPLGyyRlx9mlgDCBFDHaQwXoORxmuI+L3wg8RfD+/1mytole3iuXR72a2D3axhvLjbbnMcr/7PC56V8ySWM2mKLyVjF5E8i7ljZJ9Omt1jddpxlyyM2eDgmgD+oTQPEWh/E/w9BpRu7SS/1C2aec3DoZBAAcEgf6xiQMY9OK/Hn9uP9jye807V9bsLG2V9Nb7bbEQiHfyZDKz4yRgjjrkdKpfs0ftH6lo99pdkk8TQNHBA/wBtdpv9SFyYJpMYlIByOmRX7Aalb6X8YvBpi1HbLLLZxu8ERiZi5ix5sxJ/eSEA7V6etAH8Tup2+oWOtxaVeRLb3NtPJCjIrMZlVS85GeoHAB75rstDlv3imCDbaSSPHHHB8wSJQSJ845JbGf8AGv0f/bT/AGTk0h9V8SeGrG9tr60uZriKyEBR44FLZWNwAJI5EA3H14Ga/KzTLrVrMmH97Z3GnyiE2rSshCqCZIHQf61DIcFhxxQB71pmobDZuY3uLiSMrdNvGI3OVRyFGQvK5NdzJqyR2sEVokjsHjSWUuzm3nbGfnDfOhPGO3SvnTTtavYks5JnS3nmYwzptO6WHO5ivoq4656gV32may9rGflikiMgKSJKDK8bkgtKpY85xjjpmgD6B0/WzaQtbyZDuGaQk7tiyKMsqA/ezge3XtWnb6oIxmG3kDQLiFncqGeT7+Nx5B/SvJtE1uzht7iWSKaYzqVuYXPzxEN+7kUkkrHuxn27VKddmkWaYNE6jZBaRANn7S5I2KM9MdD244oA9gttdkScXCpGqRhbeUO6naZQd3mLuyPm4BxTZtbgktp5LmBhcypIwnhZhAkKNsELRk9zg5rx+HU7hb1I5LeVilt58phASVsEgKwPBwSeuT6dquReIUsprmNSs8Uo8swXkmQquhZ8FRyDnt60Adxaa+1hHLGJY5ohORcJCzBYY3UkHeR/tHFdNFqd0FhEby7ZQpiXIk/c5DBkduZAMDI7ZrwW71hXS5isFC+dJDIhbLL+6JIjVf4V3HoeoB5r0Kw1e7uv3qyeRHHbRRea0DIscsafvjH12xtnqf7tAHsLa1ZQ2ondYDJmWC3VB5c8jtFtZtvRCGY5z2HFYWiRXTzXQae3gLru8skmWI7mZEMrLgTFR9z0OOa5KwsZdRvTeXF+hCRq8EZGYRIpVpiSg+VyAMccg10VzcvE0Mbszma8SWSGNcMjqQUmCqvMYVR15xmgD2y1ktbBbO0VLUt5Qme8nTy5fOkXIDmPgAtgAHgE+1akM6Axpv8AtAt45J7Oe1U/ara9MhkX7Uwx5kRZiOmNpxXC2bNqVreq88Mly8UahFLHLoQVJGM7Qucjj096uWry2s11cyNFGgt4IpHhnKmO6RgqKgY8KR/WgDu4rqfVL2JL+5RIrd1W1jtGaJXuJQSzsQeofJI56VY1CafT47S5LrLJHNcsZAFe382P5jFCA3BbaobIwckZrk/D+pLbzyCQyPGjeZFKVDos2GMmWz8oK98fpU1/PfX5ebT47RIwZnaQkskQl+XeY26ynn8cUAdTp02q39n9tZpktGidbxELbYY5pQyLGQRtXecnsNvNVL7UZpJIxFJvEssdo9uy7Ip7URuqFps5S5V2yTnkCuZ0DVNQslMF0bpkaKSERwTACbcTvkIx+7BHIBHy44pbyWwitFlubkW/lSOYIXZjcSTq4ZZG7Y2ZUEdSRigDc1edYnsbW1QTtZSxCaJpCDHMySJDvPWT5sk+y81Z0vXI2inVoXE8Ey/aC8soE6iQCd7dB1ZVJBHRdwzWN9st1itEAmmlEqXT38BVXlYCQouWHyx5ZUbPbJFbSTloGkKRvdzH7YzujRFY8k3cQkxtKsVU8ZyAaAOunuZptNu0uXW9iN2oiXbGZoI4gkiySSgcwncoBHvnpWK9zdBlmeSN0jc/2bJa26uzb5Y3dnYkspV029uCT0HLbLUxPaS21tb2qOI5GVmDLHcRIIwoO85mdQrnAzkqB3FU0BsYp7O5il06O8eGSKbzlLSxCF2uHt1zwobHpt79KAIzFd28c+IGSGSV4bh/ME7fbt4KeSsg+6XYZYcHO2qgWSNx/a6vcDeLOGJXENyRDKh+0K2cecSwAIPI7cVo217qjRi0tYEeNo9kd5cKJknaBtz98iQkKA345rIEIub7Tw8s7WUDEiC42uzzo0kPm28xOWfz1YqM8bQfSgDY1Owl1N7m6lnMNppU0cYto8xiS+VriSMTEA7HMgjdiOgXaMgmq9vNdQ6M95OGluGa+la7V8wxJDCPKSWLqFJdPl6jk9qs6tc3F1JdXWmSYFtAqzWcbhoyyxptuLuccXEofzCCoz/CadYXNnKzRXgaWzu/tEN+gDFIH2QIhAQcbmDjJ4/DoAYNvqKTS3otrJYTLDbXJEkxCXIjcNIVkB/1wAJBPsOBU+k+ILy2vL2GSSTZMYZLG68mSa0tBNEzPMwwTBNtDA9u+OapXGkRve+VYm4SMwXE6SxyKfLWRSnlzK5+4FPQ9aw2utT0e3+1WM32o6bcW0H2cuqQOpYNJbTtj95M1vvAyPlL4WgD0O68UzXzXEyoqLLqCmWyjJkLzWlzHb5gkUYCiMshH/TU5BxV95JY5EzPIzRSk+csu6fyQnmMTGekcbcEj+IYrzad7to7O7SJ0kv2u45Y49jT6a4u0kE+wEASFfkPqxDe1dpZfajbIt4EnvJrOWVbhZBH5VuVaNrW8A6bz85x9BQBr39yp3PYXhhtzbwzxXTMWIAzCLJoyQWz8zMe2evFMhuJdSZGspZIGhJQpK/liWRQDFKHyCoMuMntnOeKxkuH+yIJrdZrieKQSJF5brbI5MUaRbiDKCOTgcdc5qW/DyNBa20f2b7ZHb+dIp328kc2FCLJuyrkcMAMc0Aa2ri4V1htVa4u7hIzK8KhoUZCCyyEjKqT1YZABPNOtdZ+1263EQWCztClqFidbeUvJGSwWNvvsj5UY5IJOaS6nksTK1wSyXFvGN8bqI7WKNArfvEwCGA5B/8A159lDDewC1REYzjzrGeTZHume3dmRmUYBUcjjOR2NAEJ1aUJco95axwTxC9tDDIfOgnlyGeVlPzFlHzdAOecVv2ni86o72F6XdNDjgdbghmmkh2ACIAHLu75CSLwM4OMZrzT7Dd6TfBZbaK4mjQ2rhCoWSAKwlUpI2JGxnoO+azory0ja3vtQgu43gAjuLmKdoVtVMv7sBes6bSNydAOhNAHvl/4xjW2NjBMk0VtDZx28g/eCKSRSZluHIx5jKSME5HrS2viW6tRCVjcRoNiwvcNIJ9y7/PCliFQjIUDv0FeH6hqkNjFfTrcfaLK4nd1ZXQNM9tAgWGMABXdmkUA9ST14rp/DPie08RW7SxK8ItJYYrq2lKxTBUURxNAcHIVjubB5AJoA9sj1ICUytHgXCKZbSGUICDwxPGWbntn1zWjO0t1bYeCyMUbYUXDOXdihcQMUOSCABkgdu1cNp11DIkNz9oCND51ol46blZupigQsPnwx6gEnpXS2z2a+dG80s9xexma2aNiz28kRXdHMx4UFBnpxxQBb0e9NvbtaPbpC4YmOMgq2xWZ3aZdx3P5S/u2B7AVyOvouprcSQGK2EESzWc4ifPmO4YwTSMwwrEHIPvXWTRw28DXEcweSEATRT4MruqEHZIewH3egP41Uv5tMutKnt7mJwscLTSp8sErIoyFeNf+Wgz0/H6gHgM0sHnzteSr9oklaST7DePBbEkAZSHH7vkHIzRWibK0umaWzl+xWxYrDEY/NLoP+WzOB1Y5OO2KKAPy41ubSNUksYI7mImO7jHmrstbT7QVIkSZAc3agEgDOcHPOK9T+H/wbiudS06eySKZbyRb2WxspowxO/asbrGCVhO7K+3418x6Lbz3+tad5GZkhFu0MhiAli3MpF1xxKyqD94DjIz0r9hfgh4WnhutP+z2kN3PdQx+ReJbmCGOZkV33xgY2KoIJBxk8igD3z4T/DO2002D3dlLNLBCEFoLhp7eJJRlJYlXbseJtpYk89QKt/FCWQxzxz3A0+2jkMiXWYSx+zxeVsVWfcANoxwQd3NezzynwVoSy3k0cLXjmF7sQRhIUuAN5UxsSVAJ2nnOOK+RPHnjHRCNStpL+xubF1d4lmmVZ5CpKzyoHbJBxllPOO3NAHxJ8b/FdyvnANdiaScQxSPFEfPtWXMn7qLgqSAPl7ZPSvzY8e6iZ75myWiWWSKC3AZGt3lUNiXacJFnByeB3Nfb/wAVfEPhnUrW9SHVFuZoruVIjZwuHgYjYgjjjDZCoME/jgV8TeIdKkvJW1SJ4ZbczKhjBhZdsO2OTzgH3NIQM9M89OBQB5z4dv8AV4NQQwySCFZY4tlqwIVxJuMvzN867Dye4ziv3z/4Jo/EuPw9410m0iWG6l+2sUGVFxbiSNRIY5A+GwxJbAyegFfiLH4fW5vNO+xR29tk/JJb2crQzh/kyWjJZWTIB3DqeuK/Tr9jnb4L8UaRqJkmhNrNC9zfWsXnSW8AcBxMqg5QgnBAJ7NjNAH9x/wv8aPqGj2UrSyCU2yT+aVfmQIA2DIinZtPBxjnr69N4q8ey29k6x3BCONqtJEFD/MQzc4ZB0znHQV8i/s5ePvDXirQYbq3v/tQtrWOEMXmKlXVTtaPyxiQEg9OMgcV3vixbxrycs8MySRsbaUMTEYolLeXsflXKnnODk/SgDx74u/Gq30NLiOW/EQigkZmQ77d02lhBE8YJRyfvZ4yBX4h/tH/ALWOiPo+q2kM2nvqai6Fw4dZxGJNxRTcMxEUxwMgbiAfy9a/b9+Lc3g60kW01QQXLtcRpbW7iLGFwwETr8xQYzgkndxxX81Hxt8f3WvWV06amZLueWQ3L5VE81HMiM2wA7nAPJGOxOaAPAPj18Yte8SeJtSkvZd8am6WKBXFyI90mY2fzArbtuR8meoOBXxde3UdzNPcSRuyxh3NrtP7yTGFAc/6tOT94gntznPoniTxXJf6q93cwtFIuYld40IMi4UhyCQz5GckknIrgNUvra4ZvKhdWIke4KxsjeYSGUkAYCg4A9c0AcqyC5TDBC8UZUPG7M1pbnJZGjbnPzdME8DpWHN5ayw7CW8sHa2w5jwfvSKgOF9M+nPaujFoHSa/aJYhMSHQOyTTgkfdQkFlwOqjHNRpp1mWuC0J8kx7lQyFY1wRlmbG6QFiDx+maAPrL9mD4l6x4U8X6KsV00EL3EMZZUcxbPMR2eYwguwyPQj0r+uf9n3xhZ6/4PsLyW606V7nyWSSSZfmkuERbhWiLZX5fu7gCCcnmv4m/B99daZqtpPAbqJIzEquiHIQMpJTI5UEYHf5vy/o5/YK+Ld7NBbafqeoOtnC0DW0c3lKst4cRqzlsrGFJABJGScAHNAH7N+ItIsrLT7q4+zyataPJIrefAIZYzlRBGxaMGeJnYYdGKjHBr5c8RW15LIJZ7g6beWouLWWOBUW4jsXfcypJO5ZiI8AeZt4HyjpX1u+sJe6KrxXkjLPE0U0Ts7+dkAiOJUjO3DjIzgDOc4Oa+dPGPhmeO3lmeGaNJ/tEv2mV0jlMjEOTMqsftLDBU7NxwM7QKAPm/xAlvZWEt0LmW7tFmt4ftB8ozRW7Od8DxKcSSEZYsmcj8q8mufsc12syxi8QzskEihgbqOZsIcsB5saBW3Yz6DnFejeImuJZIkg09IhcTsCI0eaWZIshC6y4VISwOCBuOSOteI+K7Z5L0yQIbOSxZH8u2ZooElcEPIkBL+WcnkbQCe+eKAMHxNZaVYX++1WUz72ke3Nvua2kkAO+AOvOeCFbkZxjFZk1xcWMlm2oTKkF3JvljuY1lgYFT5ZkSPmFugJBxk84q7pthd315cELDcG0QbruUuYzPKQVQT3MZEjqp+6rYGOBXUafoZu4Xt5rATFjNbw39zLttpJ0/e71QKMRLggnGM9+mQDV0aWG9traG+ZrS8ed57R8uLMwKo2W7SlTxtIKgnOTjtXqvh7TQIrPVnjszeeaXiOZ5nsgz7FaOIuqRAlQxJwRnPTmuU8I+GtQkmt5L27trqyj2NLDBEwaMxAiOEmdVDoQMkpkY4JB4P0H4fghtbqOO9torUyTyxs1sC9v5RVZYZCQhUSHlWBwADxgdADo5fBk5tZtcl1S4uSFilsoZYhNFuMAaSeM8kSA/dJ6DvzTYbKWXTkmkM11HeNarNO0MfmGNZNjvCpfKy5OR8vHfiui1fxBJKtrDm1g062eJbmwjkErK5O22Y3EEhR2IyQFB2D7wosLq133kRMVhcpI0aJfMJEkLjCyRvtVSDnIIwPl4NAGfqnh7TtPuIb2dbyOLZFFG15LcIbidSSkw8twPtGwjgfLwOT2oS6bDp80+oxSrcRROJr60d13X0DKNts7yScK2SXBORxj1q/qOrSSWM017LHqKW0kJjtGRGWIGQRGdZGfAVgowc4AyCea8/8YeLtGs7O71eJDHd2sMi3cEwMVtcukYbz7ZQ+JGEfyYCnJ5OetAHp9gF1nTIl8PQQQul2ZGe2nV1bcHUWohZgWdFJzuIyuCoJAr1D4cfsk/EP4iag1jYafqb2gcXA1GJVjZpZ13EwPdbl8rnBYrnjivir9nH46aLrnxL0zRZ2tY47i+jiSW8EUscLTXAjkljtk2nzVQfxjOGzziv7Lvgf4Z8O2/gnRJ9JWzuI3sbUtdQxhfPVYVw6KpDqNzHggAc8nmgD8CD+w/8AEnwLqEM16JpbaC6Z1a08wzPC6DzYpLmUj98G6FAQccACvqjwNe2/wy0S5kuWiS502Hz57m7xFcrHEWcvM74Zzww6fh3r9vbrRtKvoDHPZ286MirtnRGGwjDGPaDiTqQe5618XftE/sxaT418OahL4ZWPS79LS8PlrEM3m6FhtuJCfnwOnpt4xmgD+IP/AIKzf8FHNa+KPi5vh34b1W5tPDWjyXkMlras5tdRuo5GDXkzMCW2uu0DbkZ7ivzB/Z28A+Ivj34kt7C0inuZfPSGSzt4gPtLyuDvYyHgBTkkdgcV6p/wVW/Z28T/AAW+MGpC/UPZz3lyY2ihnQKskruGLCLaAdxz8wxjsK89/wCCav7SOifAn4z+FLrxFDFdWA1uzFxcpEWMcMs4SbeY3zJhM/eJ6cCgD9q5f+CLX7Rt54d0fxh4G8MRXT+QtxHaNqEMN6zMoPmus1xDhMncob5Dtx06+t6V/wAEqP2pNJ8Fm31Hw1bWtzqEf+rh1XT3uYp2BRllW0eQKGJORngd8mv6wv2c/jl8Nfi/4D0TXPCet6XewvZWzm1huIPMt1MCERSQq6GJ8E9ec+vNfQc1zoTLsaW1k2/OQfJdUycgF9/ydvz6mgD/ADn/ANqv/glh8Y/hdo8/ijxF4NuY7aO1a7uJoVWSziu9wzO92sm3hT84bBO7PQGvxs1XwJrmnaxNZ29qk15GREVAAVFZvJOwScvGOTkZHy5JFf6mn7Xk/wAKZPg74xXxnPYw6e2jX6nesRlErQvjy96nOQo6kAYyCK/zNv2l/EGk6V8b/ENz4SuCNMh1e9KXEYVVWwW4l8sbDvGzaoz8wyTwB3APEb3QL3RUU34KySSG3he3QO6TRbT5juWCIhGQD3x1zXmHiRYUdbsQyrDybl5oj8zqxEihlBXIBHT+9+FeyTeM4fEj2kTJDM4WUSpK4iMjAFon+RVEShFOCQM7sV514vsY5Ed7iSGFfvRWtvcCRTnByIwx+YjGfXp7UAeWCS5VGkt4UeJmIBLL5qpKQYw0nZdo4BIP41bVY2UM6CORgBhOcAjLbwucScdf9r350AIjCVa0DoGjkaWPcJBbqCAHhXtu5B7YPNUvNQSTSIWMcbMxkMbcqQQMYUb34A4oAlmgfhQT5Ug3RySHdkKpBUFf48/jyKxBIDH5fkvNKr+UBKCqRKrE+YoPXJ54J7cc1q+ZJMYFy7wKGMYU4ETsSS3J4PqOv8qmsbBr26SGF+QrszsflznPzNg4OcAA9ewNAH0b+zBazSeNbWCSO7eO5IBjtEDyGVSrBmVyPLXavB9+OTX6W/HXV9Qt/BMsDPIkZsvL8qJi8sCAqcTxSLgOY88j5V6ZzgV8ofsh/CnXL3XYPErW06R2HnyNJLDIsYgEfzJv34dTwPu5ycD0r2b9rTXY7TRPs1nN9mnjt3RjE6QJI6OC1q6EAnCHgkZPTk8AA/LjWIVOqXssG94PtEkrQOQ06nOSWIUcncOPTtXLXLq8xcQR7Im3gTEMrEjgEZ56jgdK05rqSaV5I2JmmeQz4IEgc5G5weiYOADjpyPWhOr3R8iEgQD5iiIAyE/eZiRyNwPscUAc1fNLM8biFghfy5owpC5BJBQnAKkdAPyrQggmlVIoFLW8rBEtgokYSAfLIEBJX37/AC16d4Y+GmveKTbxaZbT3pLo6gQu0gycNwq9AB+HU9c1+iHwO/Ye8TeNv7PcaPslQfaBBIit5qK2DMShyAeeuMAdaAPz48D/AAm8T+JUSOysbqWK+nzI6oXVJdwXc4TJiAJGB1P61+pf7P8A/wAE1fHPieGx1rU9PZ4pVVkiutkKSwhlYTKxbcTnPysASB0r9Xf2d/2QvB3hGxtxr+n21vdrOHje2VJBGY0A82bYG8yMSgDGMA8d6/TfwrbaV4a0Oy0+ySS4utNZUjli0ws8qyqcEeWp2KT03Ac0AfAfwC/Ya0H4d26wa3pVrerOrGITxxwNG+AzMLaZBviOPlYcvtyBXres/CGz8J6nDb6Naxxpbyz3Mim3At45LrKWkDliN5IYhj0UEEd6+y0umdXiSS6j1D7O4IUvM8cJOPMdpE2rJ82NiklcnIFedeL4C1l9tt991P8ALayLeTTlUnbAmkuFIEcgWNVKlcrxjJPFAHY/s4fEHVfB1/Hp8du1k/2qK2eLTfMLSyxuFjRmkyjxbic7TyOTxX7x/DnxdJrOj2NxqBizcQoTlucIn7wbU+4cnG0gHnIxX8xVp4m1XQ9RUbTbWf21Fa7gZrIRuSNt2j+WAEO07jnLdie/6+fshfGK31XQINMvbiCe8hvJCwe8NwzxgBo3G7kp5fOAP4vrQB+pUf2c2qmIpHG2XVyS6spYjPfI479OnrWddpOoZkRZkBOSCPuDBDRMTjPA7+/Ws+PW4rvToEtvs6K0aFQn/LKNiMpxgksSPUc1YgaUXDx3P2lIkTdDGgBjkRlyCoPJyDzjpmgDnPEmhQ6hokoaQO93EyzwhCqPGVIaOZ1/1mQfTt71/Er/AMF3P+Ce8tpfyfG7whpknkSWt2dRhs41iRZRLvkuGCgE/eHYnjnmv7lHaKfEYU7HXBbI8xQpOTjsPQ9+3avlv9p74J+F/jH8N/E/g/VtGsdZg1DRbyBYtQ2YMzwvsAlQ5QD73ABzz1oA/wAjqSG50u9kt5ITCVCwyNIdwBUYb5W+6x9e/JHeuusYrdrU/Z50nulCs5cxJtJXJXfuwAoI+6c+vNfZf/BQj9k7xD+zP8ZvEWiXljIuhy3N1e6Y+5mRIJLiQR28cj48xUU4Htj0r4PtyI0hjKRGMDBZFDSfMOAzI3UhunUY6ZoA6qGea5t2igkeaSOeOSU4XyXEh8tYpGHVQevp1461RuoEgDCNw95Ed0tvHlkQRvyyyZ+YeuCcc89ahh8iKIqPOhZSwaWCFoEViNqLLuyZOueAeufatPTooPMBd83Mf7vc0qsZIpcZkLnACsTwD+NADJ726cJO0HmJIFjBeQtEEPLIB0BzgmrUFveqkiRT/aHnZZSqk+UpwAFIPBI9OvFbEZs4YxBdQs4QmVWVl8oxFtsY4JyQT9T2HApsGnMkk11vLwQzEqIdzvG42vHHEYgQXCk5ye34UAS6fpjfa7eOCaRmm+a4tw2wR3CgsMiROE69PTnnium0d5tLOoXVzN500jp5AWWaRInVivmzISQioBkgD68c1zlxqqW9lM1np+LlXMr30hkJDsA+52UHaSvBHABGPWsON9SvVkk3yW6MgluBHIhRtykFQA+QhwCcnPPrigD1DWtYkSyNoqjUnu4reS4vEh2WzIXIkWFo1+Q4J9z35zUF2NFisbqWzaS0vZorZI4Eid5Ypd+1FWVQXk3DJOeB681wNhezlJLaWW4itY4I4RGkjRHhsJIojQs4ySQvXjI4rt9CtXgfV5Z5fJe2MJt3MX7u5VYg5le5l5yCRxx9eDQBQa+vmS6khYXItbQ20yNG9pKkuCzplVJk6gkd9tc9qDXtobRS8M7SQpM7GNkSVlALIG24CrwCT+Pv1F7A730M0NnOlrIVmvpWiVIpt4K+fHLCx8xSMgdSf50dTkt5Dvks2VhKYY2k3tJ5AA8tIyvLIGAyMdGOaAOKNvPch7uVFigkCzgwsHHzuI1RGX7rck+oBzXU6VFa2shMO94bXc08Y3M84VAxRk/iAY5PHT9eYur2QYubeIQQRiRSqoIo3kkyjJHAT86g8k9c8da1LG2vbu3RobgRszNC9wgCZ2xgvH5eQShTgMRj1oA2fOtbsK1osdnNcs6yyiIIMAkmRwRnHQEen4Vqx6zJpi28dvFblZLdVt7iACRpp1YKcEwHYQw5cEle4xXMw2zWd3hkuNjLIshUpcLHHEAd4QnHzEg8ckDpTsW0MVg8sl0QQ+Iobgxx27MCxWWN0ymcA5UEc8mgDuvD1hLrGtxXsN015dRSPJcrNG8cULgfPD5oZFkcYOGA469ab40iubue5kuSsEAci2SQSST2hhUxg5LNksTlj/d61T0rxBaxaXbRW0WRbzf6VlpI55Ajl4hE4UMzl8Zznheay9b1m91G7numEz2Mdv8AZZeUKjzGy0rAn5n3HHTJxQBzbG9tQAZIhFOiwCV2DrcOMkNuhz5bqGPTkj6HPVW94WEOmXEi3E8FlvMkru0RkwwaNMg8YYfN7daw7FbeGedrlTJZRqskLSSMQsz7QuYYlLRPn+IgDmtKeWKI3X2W6t/Pt2ilWNR5jTb2BRVmKgBRkgoSDxQBctLeJNpxFAAog2vlgHILvhsfQDGcg9cV6b4W05IWM1vLbmQ3EcUZVGDpNLtWRshd0cAX759Txk8V53Fbz3qi7vLmJTlZfLTy0QuyAKAARtKt2OMc/WvSvCJikDP56wSZWMiTCu6xsu+XjIAJByCRnPBoA9x1PRLLTdHtk1C4sTbMrqDbssQUhQTPvnw7HOcE/KRnPavDdfv10ua3K26XUU1wyxXccCEi3KEOkqyDABz1Ht9a9M8Vx3E9rYw27x3duWNyl9LG621qAoRIMEAPCQSCT8oY9ea8W8RWMTGdreS5+0QlLYrJOr2srTuoZraJG3SuFLfMoKjOc0AZclrptxAs+ZEma8OLm0jCJsc4lS5jDDCqhA5GDjgmoreK2toryCbzmEF2txCbQKnnRNxE77WygBxle3f3ux6O9pDJD5ivduHSzkLELLbMMsssS8eYGyozj35pbaSO1t9mo2ksfneYvnjAARSU2Fj1w4B4zxz60AdXYTWU9tFJqKxLLMpRkLMFEL5Ec0jL80cgbqoGWI7Vc0++tkggDRyyTQStDA8SO0cpQHakxlOAm3bgE5wDmuJub0xQW/2ba1t5Kid0ETs7MSokBZc7hnpnGDnHNdxaxiHT4VG++XKSsFvI44mUxqMlN5DyAnHLZGOgxQBq2dvcNbtMFjQ39ywVnG2Xz1UhoVjUnCAHqBjIPcc6MVhfqIEmikiiiLEtEJCVK8Sk7RwpyQR/SteK7NrJZwy/ZbW0aHbDGszuIsj5iNrYMrMpwwOPmPOKvt4jtdSkvLNIIoVhjjELb2Rp3jwqm4ZmOTuwcjhh3OaAOFvLm2j1CKS4802tsjLMZoS9vbhgSiowbLKcdOxAPTNeeJG2pXl0vlf6Iz+bHNdMsMawNIzEzkNhYWRTgnngjvXsWoldQ1OKGKSGRJreRNWeNY/J81QpieNOkZDDHOOB71yXiyzt9HtbZY4ozEFd710jdIJVnCpCrGRcEAZwoBy2cEUAYniCHw/o2nxTBYLi+uFZVmRhIFkcbI5AQcKpP5Y7V5dFqjwQSWkrW6l5F33M6gRvIj5WIrv+aQA8EccVe1ezFy3ny6hIHlItLa2ZQIrfa25S7McEAADk8A8mse3tYZW/0qyuHMG57m+REkBZiFRrbcdu3K898njOaANa1v8A7M7TsLlFuJyjQtGTExVWJYLyQcsvse9acesT3s80l1MYbR7JrULGjI8i79+1yg+7lQeOMdx0rC1LWPMneP7MYEjJbIiJcNtCqAUyC2F9e/411HgdorsXVhqkHmwuu+3uY0V5Ilm4kS4VFJAKjK47de9AF/w3pDalrVmEvBloreTdiSWOIxyBWBG0GRyoBXHpX6OfDrTdB023e2m36pdanBHG6yNtW2jjA3s0ZJ2oFBycdBknNfJXg7wnEou9SjkhcyLALTzGZDbG3cRhVWPIjBjY4yM8c810mqavqWm6idQgubq0Flcg7YZFa4baFVxEMATWwwSVxk980AfS2u6GINTmm0Y2EVu8h23EVwwBjRCfs0rM2E+ZccHqc4xmuMuvHaLFJZPCmnztA0TSzS3U0Vy2WhVL51IDozLiMKCSSMkkVk2/xDgu1gkuka3hu7fzJAIVhie6yF3q+cRElQRnqTxzXJ6hf3+uXUdxptvJaSrEQbW6MUkVwn2g+TM4KjaQQSo65wTQBj6hpM2u6nb3yWK2iSuu65vTJKJpLaM7okty5YwZU4U/Ng8jiq3iu2i0aNdS0y1so2hkj2zLaqvmvtPmIkYf5I8g4zjAHqcVHNqKabdT2qw3dzcPcLcSJczu4tpt5ilG6WI4jY5A2EjHPSqeq6jHrO37Ja3Fldws0LGZoTD5vlyYjgbIRjtB5IHJoAwr7xLZyWMyvpaRzPCpj+yKFuGuWJkErohIHP3T0xjNTeH/ABVpsdssFyoN3EjyfbbtFZVljOYo9kS5LhiATyMqeRUaeGYXW0+xIialcNHMqXs5uHcog+1bFTkMXJIIG1MY4waqW3gDxHeSi7+xXDIt5PJHunVkEILABkmC7UEmXB5zuwM9KAPUdN+INhaGWLzI70y2j3ElxaRF0iuFRkeOTbkBVZl5BH3ueeKk0CddRv5r43Blecxqd7l4duwiPBX+JXBPoB1rzPT7FdPll0qe7himufOgMcCCWYvIMrIW24ChhgrnkjAzXbeETBZ6nYXkeqLFFZoYhAVRJZpY2K3CujjaA6ggBueOnNAHp11onzQGMW93M6x3F4/mM4uUKjaIXz+7UEgkdQOuOKyGs1W7vLfUIY1hWJVXyFYD5kYysoK/PJtKjcMgYJ6c16KmrQXBxbzWVrGYYp0iKO8wLOTNDKqLtIaPaNqncPTFVbKQXkF9MfKmS3mhEjZSJQd+Y7S2jAJAy205+bAO4Z4oA86/sWPS5IIZovtcF5H5486QN5row2ushIC4j28qea9W8PWmmMfs1pcQmS6tn+ywTyLM8d4zCORDJk7Itg7cr36UzWPDVjqF1a3Kzrbm3iihuoJ5CEtCyiRPK3AfK3O3APJwMnitzSPC1rHqqy2sS3MkMUiwG2SWI2c8uHFxMzgDByBt5JP3c9aAOg03Qkuru4gupbW4uLKAXElzJJ9oi8qJAkNssCgrIqSEBSTkgZqC68N2+lxPf3N9bXeq+U91DbArBFCsio/nm1blmMRKhAT90cZNSTXl3Z28Vtd2y/ZHuI5PPEQiZ9hf55UyDLB5oXAbGRyK4/xdc3MkzanaSww26zWlsJAqROSiYclZVIFuOCuCQVwATQAqy290Y3uY4Q87+WJMmB4mmxukW328HdjIGcHPSs7VtDjtZ7uU3TS39sYI/JjdnkEcqAMXCLggoTjv3rH0qHULvVY5hfg+VD9pEyw7op51bzCFAUKHI6AcHHPSu71PW7aERajeWkUk7MknkQsolvA42pNLjuGAwuOMemaAMzStKS2mMP2qe3kxFLBPcsylYGj2iAlwPKb7QvzMOCvJ4r0PUZbSfSZImWCN7FEubj7NOzieaVisk6FDtmtyiZG3nJ6ZrljfWsFsNTewI8y5glLSuZGtFHyyKjs5WVGYnKAEjnitr+0rS3D3txDBNbvFFYXVvZQhSIX897dlIA3PvkUEKMjB6jJoAl0p7+4tvtBdRH9pCQJG/lwRvJuRWlzzJ+7i7/xHnJrb8UWLT2SNbxIt20IWWdZVlBlkGEUDAJ2tuBGeAAMcV594aTWLK+kIDvb/AGiVrM+fLJZ+TPsaNWidcSyBZJMkfMjA8cV6naW9rqESPNd3Lh0jkt0K+XCqwzH7SqqBueUtltxAz16GgDwLxHPOsLWUZFnNbhRLciOVop1tlRYbRymfLuC29gT94MKpWc811LavcLdQzRwgtBGsg3icMYxNHs/eoFHzY7DNex+K7S30+6WdIZXhcBIjahZZXeXy1HnqBh8BwdxJYY7VzOoNYWlmt80UcszR/Y2dVZJgo3JDP8zKfuuidOucZoA8W8S6LBbfaJL2OG589Ta20kbnZZXDS7naOMHO7ceg9elcdDpF/aNd2MtvGbWFPMW5jIWV5CS6I1wTloSJF+QgHIycjFej+INQ0+5nim0+3uLae1V3mtpYXMEskaIpnErEkP8ALtcDJzkkCsie9s5r2G9udlvHNah5oYxvL7ZI/N2K+MSjaRlj1HFAHmenW89lqFtFLFbCGZnubU3Mghu4bgoom3uoK+Y8asQcKMOBnmu/M6yG5ntPLt2jt3kYzI0TIhJVFuVkO9nZARkjBBDL1BqxaQaVe3Es6yXFwImZdPMtq7xwxxyhZlkljJZZiRtzlgAuflHFdqfDUbx3+q30TwxJCgWNIZWZ2RTubaIgAuAJAW+9n5cnigDwy41OTULMTMjTu7tpn2G1SOWNiscjQNLPKAWjXOzb1G7PQVxlzqepaiZZXtohDbXAW7hjV3ePZuCtGpx5aqZS3HOUxjJxXqeteGV0KOW7ZLcR3auVQzSia4ugwFpcWqgcFipzwAD3x15S1srqxkXzVe3t7wWxmgvIhK887sXlPB/dQqGGSaAMfTP7Ugjvr9ld0haMRW4m8pZgSixSbimW/dSREnPGT36blnZarq0UiRTWcBt2eSK0mlD210xf5lkmfDeYpJAA644yK1tM0+5jt7yw1ARFFuZFkhAkkF1aXjxSiWG4VcBYkQAKDkBcV0VitporxQX1ruVZJb5YkiWSG8jW3BhKv95ZYwV2t918dcmgDzTV/D0U8dxFFfW7X0cUfmIiOZLaa4IVshgN0KFAOmSCCRzmuP8AEsQsltor5JGW7t7Jp7fIjEtzCiI0SqfuRiaKWQjr+8xXsvi2ydLa3+xxzRJNcMmqyskEUxFxECcsGyiB0VQegZM9Dx4fqmnm6t5Irt7t47ZPMmk3+azSNcyMHYkliSrBRs6kZHFAF/RZWcyRy2sllZIY3snyqy2zM7eazunzNCxG0A9VIwMVd1loN0M5uFtoZ4/MlZC4Nw+8xG1AC5hxGo54Gc55zipb6c1lHE0NzMkSwWdzDLcq5iFrJGC8aseZykkDkDGegxUWqeIbWP7ZHcebc3k9wsm5EiS1MZQHzJmHKqHIGMAgYBzQBmXkXmWN3etp0k1vH/o8UM0iwPLmZoEMAZgdoRRljwevem2+laTDH5cBaCW4NrII5Hw5YIjTRI5+VY1jJy3QsCM5zjkpNbv7ye5inu2jtY1mc7Nix+fEEMO1iR9qXBwFODnP1r0G70u3Ol2+pQO8AtIoHu7hysIeaaOF0MfJ/dlpV3LnIBJNAFC70i2ZnkhDRQXFzFEkgeNgzuHjVkA53HyhnbzknPPFYty1pZo8BFwl3sgcl42lV8FULOSDkb857DoenPSW2pWt2+ntewNdLk+R5UfkQCZf3iMHixtyXyr9DwBzgVV1K0FlcRJIJ44QxEweTzIYoJGMqOWlPLAsAMDGFz6EgHFXskiXJv0nvpZLWAyyQN/q9krCN0CqOUzkqeODU5tJpIwlqsYuUaBSY5GEn+lBZMbW4kZFYkMCQBjPXNaly1hd2l3JZyQRwqs8byqrxzNPGy+V5gIAaNyOMcNnjtRpVrqMtraJPbK8kNxNNNdNI0LoLvfFGiEDjaIl+XkjPOM4oA2LXUVitWNzaRXCqYrRpDG8S3gQ7U81z8qSrIcHudnrzXS6IILn7XHPYWyzC4jkuLeFHjdLMq3mXG44MwzG/wB3jgdeKxXCzaVHaXRXzZpw0XlIyMgQ5Yzhsbk8wvlh83PNbuoCKztba4tyk9zLaRWUiwswVnV43dEkQ5RPJZzhuSePagDm/EeixT3zxaXBDbwW08zTyk+W00U0EQDyDPMYaIqvOcjcetctaF0RbpVRCkzbTuMSRtIcKsszcby2/dk9Vq/rNzKPslwHFusnnW8UyzYlM9wUDxlGbDKgRl5BwwNYuoy3SPLb2YXyLiWNkjkUgfedWaRmIDtuOSVz97jg5oAbLqRhv5poVkbDJFIgXzTJasRtmgYH5gZOMDv271798Jvg74l+KvifRdL0jRLq9u7+5Wy863gcJbRTykxyyfKQHDvhm424Oec4T9nb9nvxJ8S/F2n6ZDbJPd3U8UEdv5csiQGfCQythDsjWUMzBj/HngGv6+f2L/2LfAXwB8Pabeatbx614kmtorjUbowRYt7udnaaO3kYschpAwUcgdOlAGJ+xH/wT/0f4J+FLbXfFel2l94lkijuVfyg72rMyFwHIyzbSAWB75XIPH6ULY2tpNFpEkayWLvc3Bt/LlEUFm2/MQVASrGbadq9mz0FbsGr+TJLo+2SUW6zwQyopEUodFW1hXICyyqFVSDzlCR2qKee6uDcw2kxiuIFtoULIxl+0TtsnUHYQSiiTIBwAwoA52SGW4jjVoZRmJ1sfIRJYwbYiOVCMHzCI8HLc7elZ0enPbzTahG6pLEqPEt3hhdlGeOSPy/+WMIERIYgKHOQcHnqLi9trG0uYry7+zW9uQLZZQqTqwiJc2z/ACmR12APxyqgc8V+av7Wv7b3g/4F6Hq5ur8XGtiweGHT/MitzPdwtEEe1dGO3zJpVU54xFuPBzQB3P7Uv7WPhb4NeE9a1nUb+1t76CS0gsLKWcPcO93GGkdoVyT8u1W9NhJr+UL9pT9rP4jfHvxNNDDqxtrE6jNbW8VrGRGyFi0BjkXJ+WNQDgN9zPevKv2hP2nPGfx48V6tqmrzzDTrq9SaazkuXuGRPMeVPIAO0sybVbA+U57c15F4ZELyRvErwtcubq0WRlSYXEDSJb29tuPXLuHI4KoM9c0Ad9oNm6Sy3skqSzzwGN/NiE11NOruZTuY/JA+xm3feIYd8V1n/CT21pHAsPk/Zrp4muUht1DsY42KIA4O0F5CDvx8yk9xTdOW1sVjs7jbqDW9pMDNbxqsg1FgGSCWUnCDbKQN2OFArT0XT7S8lniNnGb+1hunNrFGoj/dlTHHOOQSFBJKk469TQBx+nxXaWqC0e7giuNTMJMUWCp4l824JH71tki7Rz8uAPWvR7lV8g/apPOFsWjhEWxnlljHMrdhFnkj/arJCIb6K4guUEcl4yw28KNHbW9wYTbwtLG6gjaoIJOACg7EV00tgdKe3iTy714rMyXFxIQ1sRKTCy5B+aUxqHx1AbBA6UAcxLrj3FtFY3N5JHPKZE23iKjW5yrQLb+Qv7pJIgmCeuc9DVe7tpk024k8lHla9gmRid7RuoWOJJowPmjLDke/POa6a/0KyiK3AawSSCG1CecjPLdecGkjlD/ezEgOMj7qr2xWVaLq1peX15dfZJxDvtrS3JLq5aXMd2CPv/vSzKTxltozigC1PptpqdhAzxmyNrLDLJGiK8017IkkUsgDnaLdJF+6MkAZPPT7D+CngzStJ0hNRuyJr829s0tu5AeSSZFCNtOGMZIBPp8u2vA/A3gweLdXgkunvY4oFCSSsohWe6mJe4SBuAEynOR8vmV9i+G9HsL15ra5j+yJZWm2SVJpdiFWykMqlQRNEIl+7ncQcdDgA9F0bSZJtMaK+ltA63pvVgz5StEMywQzgHD7JniJU4wT04ruhEg06/uoBcLLbxiKZ7hAkEklu4l8ssfuQFt4OODEFye9Q6Vo9/LZxRWEcU81nczySTShJI9QSeOJmjRWIDOAYdmSD83AwDVjWpZo9PxdSQlAsd1qemlwJRGyNcyruU42+Wu0Ds+FPagDwL4r+NbLQvDmpyIJbe61GOOWztrUpNCzq7RyeWqnbNb52kKTnaWUDmvzA1O6XXNYn1C41F2mSV7aSK4gU+QUHEUPm5VZFI3NkEEMAD0A+hPjz4xu/ENy2n6HBdG2juLiC2tjGVltpzN/o0ZmX/VjYnzZA6emDXz7ZWVxDHLFexxrd3wk+0yyKXtjLCxmnjORk3JjVArDqSR0AoAui3s7SO01C3R0u3kjj2IDbpeRHc0t0Y5srtZwAduMZ7Diu4s9Ome1jubYKyxxPdyCJgpaW5dP9ClYg7m3zMeOAM+lcpp2mXmpeTLdXbNazXsdw8Mz+VLa2kLsoWzQgAjOxWwcfIWPXntdLWfRJruVL2KSE7kFsI/tD3DTiRfPaLkQPHMIyWxjknpQBweo6Pflb4RIJIzOj+Y+1JhbIytNYgtjgMCvy8ELzzWSLU3n2uzukjgcrLcx3UbRKyIYmlhiulRP3mFygIJ+VQTz09N1Kwnv4xPDqMd3IsO14WVlIfzHxJAF/wBYHKspOcZB7c1yiafdRXEereVcSuY0WW2nVd/2eKbExi7OFQOuDydgx2oA4630VpLW1GnystzLdJDdMuyEfumJJjdmGFy4Genp0xWBr2nLFIkkkcsUyxyTb5HaWV4YQFkkbBIaLcCM4x2r1+yl07UDelrSeKCOb7XFc48uFlC4aFVA4ffsyMetefeLNMt72I2kclwJ4ze3SPG0kQ+yP5ZCEueR8i/KOuSaAPm3xRJYXSlIYVjYRTNjEZeZ5MABgwUxrsZSDx/UeP6jZ+XKHuJNxRYoUiSZg5VQufnHGMD6foK9v8UR4meSYRpctHta3aHyyVOwDdLwCNgBySB0FeWarZQyGeOxMcscwVosBUkjlUgzoh3Y6knOcHNAHnWpmKOVkZAYm2+UBkqmME8HnGd2eM55rW0K/iFwiDyYtzxr5pLE7WGGJj7cLwMdu/FXbm2t3g3T2/liHcrJI6+aNpJyrHO8HqMZ61zdrthvzdW8RjjMsaxI2A7Mu4Fvm9yP/wBVAH6+/sH+MrPRfGkmialdxmz1LT5LeJ5iYTLJMfl+zqcKW2EKA3zZbI6V9B/tmeC5NI1HSfFFhEyaVdSRw6hfW6EutyYo43WQKAUm2ENnPPrxX5OfD3xTf6Fqug6kl1JHd2l5aXDyiEb2WCeP9x8h/dxEJyeDx0wa/oK1KKx+NXwSgjKJLJf6ZJcRpIysVcQIszbU5+0gruU5OF685oA/OzwZqGpX2nXDb5bgqywWiFV3XMexEDZZiTt9f4t+RX6Tfs3ePNW8H67o+lXPn4uo4RLFslaO1hUAeQpkXBATJYrn72e+a/M/wZCfB/iK50W9uri0nt2neJ1cyyRwrK8cJeJxtQOsagFiDzX6DfAfxjpl3rWmvqVoJ4bNVZ75rgtuZ5QsscrZGYihPAGQwI7ZIB/RN8L3F++magbe4mtvsmyJYrbMY3xLs4PDDIJBJH4ivf7YXX2VJY90snm7XAibzVUHH7xAD5mE27SvAxnIr5m+DXjvRr7wlFLo7TxHT4oCJHANosi/u0lkZzl4VXCrjj1HHH0/4f1tr23TOY4JWLLKCJZW3lRIFC5Cx5J2nPTFADbqG5uVmt58G3t1BCQzPHcGOUbmMwbjAdWBwT1rw/xbpVnEiqrNDHdGUFgA8cUjxvIAJD/q+MA479e9e/a3exRR3Uds+boMylgioWiAV9jcfN+7II5/irxLxjZrLDa211PcwvfXIa3ZRgRq+08QtwqbGIOaAPGLrSpE0p1uYIJDcxTrFcvKPMZQjRsAznjBZSR2BzjFfjF+3np0eiWehlZg01vJNbXCQxDypjLFK0kxlYYdEBHOcZX3FftzriR6ZaXFhLbW2oRxxyNJdvKXjKS/KEghQ/6Oy7QWOcE/jX5T/to+EJPE3gVJNDhW/ksZrmZY4xtkijIAkjErISkQ3llXJ5PPagD8V/DOv2i6hC0Zd7p3D3DJLtMduknyvGh6MWBH0HHGK/VT4IOmo+HG1DTtQinvWDQvFdSFjNEAjeQFLcKgxkjknI7V+OWieHXttT1Czmd1umupIWle5K+ZKrFiXZRiLawIA4zx7V+iX7NVvrNxi0tLiQpbJJbri5Uh0lKkyRo7f6zO7B9uKAPsLW5J7qxnt5IxPJCvn3ZSFlD2sLNGBCXHyyZYgY5AXNeT3mhzXdzJaWM7WsEEYmeCaModxj/ciR5HBfzCSpOOCPevcbrSL7S9P+yag7TRMwPmNE8V4kSEE7WU4kTzG6DjgmvM/Emp2dvdi1mmZYpbdYRqsCxsYX3B8XrDhiNu0Y+6PSgDzu9iWCzWKTbZSK5hi8tMRiaEHz45tvJTI9+orzHxVc2pkME9iz6iYIytwk2YntpBlFD5+dWOcjqDivWjeKIlhkgOoxebL9lmZULJO5zHuYcSIxxxzke1fPviSxlvbu4W5lMMlvcStJBFNueJmDPGYQhyluHJHPAIxQB9F/s1Wk83iOCWBrnR0sZo/O2N5kl1bzOrTARsCGUADnkcdQK/av4cqblmu5FFvJIYonEixXMb2hjEcF0WUfuXLY4HQnrX40/s0areeGrqG+1CCW7iYrbG4njR7mNQN0kMKNy4Kt1xnFfsL4QurGfTLLUbGYwpeRj7HAjHfCWIaVNgODNgnaDwCeKAPcBYnQi7lxJZyEzeWCyEMGIeVADlweM/TNK0sbwxXeGR7m6jQwJM2yOAsMTSRAZHBB7cDpXMXF/eW5CMfMjhVY1a8ZWkaORvmZWU4LAfeHfGK0dM1y2heee/khVZnVbaPAE0sSfK0krN96EEAjpgcUAd94Wsh9pVpCt4ts90Z3hklT5GbchEcg/eKoGcitFUlGp3Esl24s76Qx2toY2KtJj5HdyMGEnseO+a4TRria2vRc2V9c3FpNLC8ySTgGJZWPmxrt+/GSw45wAM161c6fdPZSG1C/aBvuGaQZO1QpEduD0XGMEDBzQBf0nSmtUWC5a2VwTP+6KoPMY8oyg5Z9pOD0HSu/tby2ht1luFDyRF0jxFvCxnjbK7c9MEdcH8K47w+2oNFbRXMUbPcIVjkmYF8tyuQOUIB5zjHeukurWSG3dY5g7I6yCNCCJhnDod3JUY4J60AJqd7bPAYtN+ZRDI1uJnw/mdzKSPmizyvboK8s1HU0hNwiRStc3NuVluNjLC0sZwFywA3ZBx7Cus1a2lutPjdbaWO/SI+a8Er4b5j8gRB8gAAP4YrlWt5UV7SYGeNN08BI3sQ0YxtkbByHJyBnHpQAWGpI0UTC2X7XCqxq0o3uTIPmL9nOMhcjPeruoanaXFrcQKGju1KL8/yRrKoCkPK5wgB96wZ7GaG7j1DUDJbQtbko0bOQZNu1CGUbS2QMZHy5pkVnPcWs0000twXllBa5UbZd5G3DKP9YvHB5oApatZ+S9nLNKVaTy9sNtIHZ1GM/aJF48gDDDoTnFYkJjhnnMDSuk9xlDcoyNNcRsGkSAP0QgHDe2OK6ySxvfMhuH8qUhGWQRy4YwR4AcKQcH/AA9cVSh0yRJZHHE4m2+VcsplKyp8jxA8IeRyKALdlqOtNqsKWttf3zhY5HdYwYFSJZBzIvDcEfl9a9I03Up7gXK3Ci3nijMcC8F+CQw8ph8oySK4/RbmXwzHdvbtdm8laIyrNueF0LcqQGxGgI4xzkc9a2W1mzvLi5mYvIZ0WQqkR89pG+aR0VeViDD6ce2KAPjz9p34GeGvizoOsWmqWMB1JQGiuHj2mbCu7yK4BEcjHgjOTz7V/Kd8R/CWr/AH4q31pbD7DY/2rMtq5wjxIZy8kkTyD7nlDClupGK/tC8c6/aaf4faaLyoPJtmWaSaMN5hlUtHJK0gPlsk2V+hr+Vb/gpfJpj6zdXQtmu9QikdzPahYYojIS6yyk48wN2I547UAfbXwX8fGXw7oms6Nqy38VvbRyXEc0qvLb7o/wB5JsjOJAsi9Oqnriv0Q8IXuneIdIgv9OLSATeZq/nuiSTfLHKW3SfcjCdD1JGM5r+X/wDY++PsGgWl14f1S7mMIljWzhkZ/MJmaQFXZssUJcEg8tjOK/Vb4c/G+90PxNJZXr6gfD988Tvemcw2iDeI3LE/fjY4HYDvQB+z/h7T2n0+SNGha4u3VrNJj5T+VHu/1zOMYKKBjJ4A9RXa2Wn2X2nSbi58u2a6sHt5J1UqEuUyxiWNuNhJ+XHH9PnjwN4+g1+wU2F7dbMFls8IzRl1CApJjLR7Y0PB6N1rqrjWdRubC3nE8sTRtKok3AoDFk7lTqkgXIA6nrQB41+0x8JLLxr4T1iweEalcsDe2vnBX8m3SQrOkSqoMbsGfGScHmv5o/j/APs9ah4IvZ5be3ltdPv9SmvGjEYYmJnlSRS7f6udI0IIGdxGB7/1QjVBqUEkZtZnd9kTSNOiidVcu8weQn92SDnjAzzXyX8ffhNoXxD0DV5bu1SxvREZLJBCHUXcUMyidTGvzRsxUv2Oc+lAH8dnxE8C38F68v2RFgaWVJ1jZWMcEeWYzEjCuE2t67TnvXk8q2kcKW5gjk2KCkYIWQMAfmULyXGc+gJNfo18bvhJqeharq9jqNtOLhLoT3EJEuLh5GaN/wB1jhvs+1iPu7ePSvz88SaQ+la68McoRbeZooy8YVVVnwvmv0VguM/WgCha7BGYrh/LVR5hLjICkb0DgH5mCkZPt2rqtCle2njdI7fzHEsUMsrZQIm5yE4zl2bb68fhXPPZbLjybnbcL8rzvHIGDIVwGUg889sdK2JGVJLeKyDNGs8cltINxQxSYV4x6yRybmPfnvQB654bsZSqJA8c8lyriGJ8LHC0eN8Ma/ewBlQeM4x1r0k+CrYNY3W4Ope40+dFJjKXV8kyAW8v3pgqMhYDqp25rzPw3I6WyQTRXUKmRTDcrtjYrJGojMMiHcf32HI6kNznpXtWn3F1cQhLhzD9nuEhMsavJFO6RpcHzTIuB8vdcEscDvQBxeofDO7m1I3Wm7cWrG4nRmktAgAPmTGJR+8dTkBSMt161xDWer6VfPDCbq4Et0WDlEVFWTCGOKVCGihES57jJwea+oR4jtprbzoP9YoY30BVILhIZVDfaGbBIUsyjA5JODzXCanYi4snhLxRTPeyTRXAUiaBA53KwHLLtPIHTpQBydj46vrRtt/eu1j86JbSKDAFihWIPHsGWxjDDuRnpXQQa1Y6osdw7rDb/YmuBJcok00mwfugkLHMJSU71PfdxXI6zoWnxeQbO7a5iubkxuiIsSRsGKzeU7nMIlm3Fs+vArmBa3mkrdW8pEEl7BbuiElt0LjfBFE0n+rAAG48Z/KgD0PTNa1Bg5lnvotw/wBGuo2aMo0WDbztMR80gcs+Ov7w19FfDD4oywXKaFezpJb3N2bMTXrgI0kskbyTXIzuQbTOYyeMsAea+Gb/AMYTSaXbuJpkvvtdrbrEcokcRQK8qxlhhQwIyR7nviKDWr+x1YTPcTrOJlR5FYbJFhYGSctnBYAc+pOOKAP1g8VW2lXJg1KCMf2lI9veRu13EyC2eQSRsIQMeX9nhc7j3A9efA9ctdI8QNcWtxaBg08+nh2LOs8dlHGLeeMRg+XudkzggfMeAK5b4dfFazvL65stZkivLaG1gWG6bdGyyxPGu3y5MGSbyXlIC/IQfWvX9a0yK309db8NW9uywymfUpljkuGxcTxPJ5EaghD5KN24wB1oA+VfEPhJLSSznt7B3W4eeG+tLaNlQeWZfs3lCQ4iVY4/vdSBjqa8+vNKvdMuVVopVsWnjkeHCNJEl+o/0gAt8hSPacH149/rMpFfTCWJxaxXcHm3DXPltGUtfPtnlmQjdGvnsoJAB5+auD1rw7HJDeXNxJFG4uyrDZu3WRz5kA45VpCPKbOAAFFAHkNzf22l3FuiJI0kd2Y5IQ6eXdQGMCyIkY5WZSBhhwFGDWrda7qGYZLxTDEI7uKONZHYTgSGF/JY8quxQSTwQwPeq9x4f1HStc+wJawzJNH+4Mojl8uSRmEcckki5imVAAV7EUzULbUWSOGZEW7tpWtYQEJkihViC7FiQ6FlJcgZwcHFAF6x8VXMEeopskiktPszWUeAQZjsSa0R+wb5iD6rjtXQDxa1jNaiWKWTe08jXDCOaUwLh/swiUZXyi+VbuOOtc6/h9ILFJ77al+l3FdmaFjLC8KlmgJVMgxiJo23dCzYPetjSNFmaGC5azdryYyRu5cARRzSt843dYVQDJAyBg0AWtc8SG7nOnx2SvEYJDeQCR7Z5rdW8+3EM3/LM5cbkY8kccYrhZ7W4nvghts28ojgQZMtzDM8hkYXUkjfuYfKAxtz1xXpupeH31BWNqYRL5Us9y3lOs81nDJ5RMDHluVJJHXqOK3LTQLZ5Lc2qLJbXcq4aU5ljezh8qSJnIyojdcc8nAPegDyQaPI7X8dyG2rcW0qy2/73aZWAjjcleIlhMZX1zjrWzaeDbqa5EN8okmnka3s2ETBpI2XzTIrp04Iznoc57169H4agjsDdLNbvKzxXEkILObi2tJWWSeHGMlUC4Hc9qtQ3Npc2+z7VcWtxidG3fIZom2lXiZFzFLtxQB4+vgy7tGvftEaXA3G3iWBWMsEgysYZ93Ehxkt2HXisWHwpNDBI7FBcw+cZWLCWZZo3LKyon/LPceD/OvpRILAQrE0ZWaSRYQzPtmdRHlrxiTkfL94tzk1xV/pEYNymni0kWZXLKrSIyKoCLtfdzNwCfXrzmgDyTRNBsA7217bmWRoXknluIGaVpd4dEQbuEYkEegIrsZPDNi8sl1aWsgeNR9otbeVViQBArB42bIO7kkdwe9T3/h8rBBqMIka68w28sUrtLMkmBBGJQhxFwnG70/EdFZ2rwx+dcYEkNoy3Nog/wBJuGZQBI/Pz7WIJHXrQByEOh2tiY7ppkguJhHb2yzbpVmjlkKmNO6twwz2J/Ke3tZUudRjtrSEPCWjieOUu4Eo2xIrseSxV+MnHfpXQtot35sLt9kmW18uRS7FygcYCIFbqpLknpzzSTJYWIaOKOX7StxsmmjLGG33ZIaTAKygEkA9MjtQANDNBawzW9sYTPC0dwrgCUxBUMqrKn3UEjHk91PerEPheSyebUZ5fMhlkgcwPMZZES4/dK6MvCKzOMMR1YVdtr+xaNtNlnnmaAKkchTcGtCryOvlgZcebnJHStJ7G8mtofOktltPLMUD/NAXEUYI83PLhZPLIHXKDHOaAPQLTw/pXhHSYz5MhS6i+0OQiz3PmmDdKIGUAYKsgLY6ock18q+ItiahcBTqVpbzxytJJjdKdzBxI4f7xy3ODj04xX0dpWqS26SaULe6vY7VGR7yWdHkuPM3y4IctvGC6qOOwI548M8Z3FxdXRhtrOW3s4rib5JUV55jEAWEkQOI4wDyDxyO1AB4gn0zUPCtqpuDcfYmgElzFgygIoWRSijDSCPacE/yyKWm+L7bSomWyjnj3y2qK6D/AFkYZFScS5wrhOGUfyrEudVXSFa0a1LtdwtO8AACiW5Xy/JRFBHlFSCQDxjg1z1nqcCTQWa2bzQREutuNzmB12sCy5w0Wc4Gegx7UAfTyeK7Ceaxn+0XLiWKWIW8UrZQxAHzVwePn8zcrdSR9axNa1qxhlubSOG5vo7q3eSN5BI0khYYkhKFtsYI/iHp6ZrjtDZNTlWW1d/9HWV7mOCIJdQtLx5DKpwiEpx/ssCa66C3tbx3vZUeKCJPKiiEnzR8YmVY2/1g3KM5PU8CgD5l1o3ul6gt1aRC32+bHNZxjLSQyHKJIzH5yp54PXPUV+uv7EXxc8TeFtC0JrXWLyJRNlIosxEzq2JYpgD+9Qx4XnuRX50+I/DM9zbXN1b2FsgEi3Ee0HzYFYkDJJwVIGcdu1fZP7F9wqeJdD8P6pMwcXLyWrLCBF5ErqXjnJ43q44bnIPFAH9TXwr+NvinXvDSahHLJI9tHBmKMkBU8sZZI2GZMDOQKzfin8TfEEelT3s1nfTi4tj5LOCUdipDyyZHyxJkEepA4zXpn7OPgLSL7SoixgkN9HbyRxrtURrAqlpBt5fd825eOvHv9R+J/gjpOqWU3l2dq6zQ4WKVFeNdxw2FI+WMjqKAP5L/ANq6PWZXS5uIXt4LndepdGbz4HkaQsWkWPLIjDoOmTivz9htXee4IuoZFurr9wYVVSswUFl+fHkFk3Dd1GRX9JH7ZP7IwhsbzUNIsvKjtYrhjuZzCkhjkypCnCwgMSvoePp/Op468HXnhvWbmwaRilqz5kYCFJJifuwvj9+fvYY9MEGgDW8HaLbT3bPe38U4WdsyK8aXUcatn7LO5G54wFOCOp4rsbrwzomp3FxJpjwsqMz6lbONyyRn5YdilsFxJg5XnHJ714naaikCx6itxIkiN9mW0XCG5ZMRiRmJzvEpIPsPTpr2mrTWdzJLE81ghZJrucv5qJKULrBB8x3OxBzn2FAHYXtzqOjWsem2citCI3M3nRH90sWQY2B6RBCCMEjPPBrl9TXUNTsvJmWXyham8Bh3RxY6R7UA/esSOhyf6aM2pnUY4Lm8u5DcwrNLLHcIkavHIpBEyg8/u1XC8jJ5rnxeazdMGj1SP7JNJbs9rACiosTDyWRW5MWeGx0oAz/s0dvY26X16LOUlJYmYkuuFAUxqVyRuPKgY7jtVC5sNJ1JorG1u549Um8w3siEiN0ZBIhlkcjOZAMDHeiQ31/d3Imt57uOMbpbjCtHbhncIsR+8ELbskcDg96wLpBbTIhju2lLQXCTPE5jiaLKpGsyYEh3YBB/WgDLmshbbo5YfKNvOivKgYvOtodzedgjDkAgc4OMVnpsa5S8srbEomkgGELqC7BhuiBz0zk/SvQo/tN39lW4tokeW4lhn8p1Z5PmEkUxDfw+WGDHoPxroYfDUECT20UERu5rjzbG5Q+VIyMB5qqU4Mo6herE8UAYmn+Gri8WQTXgM1vJE+6QiNRtQbFtt333w6LgZOK6iy0O2vbeNb7/AEWWeVUhnyuZJUQrBbSAElMsBuJHGST7376C1VLVYIb2zltXWO4tcGXfMhjWGa4dR+7BYHJU9OT6Hsjp0eIp7W3jS+MR827VBJaBbohJElZm/dlDjJAyDxQBjeG9Ike+t9ls0OotNGgmjJkiSOBXZXYqSrAqqfU8dq+w/h/c3Jubg3Ls0jAxMW3wl4GjEfmlUAwNwHPavCvDWm2zOYY5Gtbq3itbdks7iMwMHn2l7lThkuCOpzgA89cV7B4IuE89oruZ3SF5YTKrMqTRfZyViB6sd/pnr6UAfSeoX1wNOs4JryGS3tysaNN5gZJLYfMyq3GJD3bj9K+evGmr3Mt0lrpctzawWdzBN5aSs8DtBAXmk3Lny3dQfavY7q4aTTwyN9sW+jQiIkr9mgTaokBYYZiWA5PJHXivGtXYWkU1y4ntZkuJVuJC3+j3dsq7SY42UkOEIyB3HWgD3z9nv4wXHh7WbK5Z2uJ5HiVMKwkkMU6F1mkcAIgRwueNwySMV/RP8CPiQPFmjRi1n+0OyIjOxAEZdEeC3yp6ESKAfc1/J9ZatPCYZbY/YljlWSZ0UeQ1tHvTzZnTkSvGIiccAj1FfsZ+wt8dw9rFpmoXn+kR6ii2ThBCr28cMAQyqOfIjKEc4bn1oA/oD083Dx28kkzxECMFlZTLJg4IY9hyP++a9D0+RytvIGKYVG8pyD+7cDa7DPCcnJ4/pXinhDUjf2kDxsJUliSaGfJdXEg3hQT/ABhSOPavWtJsJG2XkkgVWha2KElysQGEAUnJTBHPbFAHXJc7lxhXMmQcsBjjtWZOFlH7lWkIaRvNBX7zZAx09/Wr1paGOGDzShlWP958pKl8DofTPP41ZNgRc+fGRgf8s3YlPxQcUAcpcaVOTEu1gZfllMZ3Lv4+ZiPvL16eveue1TRyRfBHSIXATf5W7iXgSyrnjPt+tenLETvZiQFUoI1Yj5Ezl8/3qH02IROZWXcDgNhQvY/P6c4/KgD4B+N/wStPiJo17p+oRja0SCRIpDHcbzkEkNxgD73p17V/Kv8Aty/s4ap8N9fvzYwtLYSzz3E06guJZROZGkJHTbbgZHY8V/cHq2j28ltdExwSPII2d2Q7wFP7wq5H8eDkdhX5sftW/s6+FPG+iX6alpkc0ksFywKW6ysjPEUtnzjlQc7z/F9KAP5F/gN401zwhrEF0blkcytDbxRyGB4Ybh41lD5+6N0i445Hav6t/wBk74w23iLQ9AeW8iWf7Pao0LtnyGTaIwMEE5Gc5GB+PH8xfxl+FN78OfHOo6U1hd2k894YoZDE0bTJHcyi2MbDiItiH/vn8K+j/wBl/wCPHiL4ZeIY4tSnuZdGuL+2SS9nndZbaFDhvKQE5UDAJ4xmgD+xbTtasyIxG6zRSLEvHzAs3Lqqgkk9M9q6tNRjlt5kgAWVY87WBQtxkbSTz8w/TtXwL+z58YoPGOl2USXS3T3O1TMJFIS0nTzC4KHoBwX/ANketfbSX1otiCzKBGioZEOWLv8A6vJz1JHHrQBrQCW5TfuLZiIDHAVZABsznpz7dRTp4ikc0kk0+Y1SRlVgPMA4z8vJ5579KzdJe5Q3UbtvifGxZOQockrnHTgDsa144Vu2VCrlV3RkqTtIByTnPI6/UCgDFutTnBEf7p+HDA4YnOcY9+T+VeaeKW1Ge0nt7SUQQ3KMbyKRVcBzFKqYjKkAbnX2HWvXU0vdcSTSIpKkiMBgASDgjOeD1/pWdeaKiw3MyxiQSbC0MoUIFxtO3HOen5UAfgh+2B8E9V1RLzU7SBN/724edEKLKYVPlEmM4kl3nJB4wK/D/wAX6BfaDqmpaLq4MjRSysksIx5kzocB95OAY+447dev9k/xM+HGm6rpV+LiJJIvs7bk2lkhibO5SuOJOT8361/PJ+2h8B2sZrvU/DdvIVvHDQfZbdSLVIlVImZyN0nGOv58UAfjh/wlF74bukurG9RWsrgp9k2yZt5EZCWByOcnjp0/Gv0j/Zk/a6v4vKg1u/MMNqqLPYPMouLxZCBbvExPO3dggdAK/ODxN4bvoNQuLS4lX7ZD56XaSxBI2WMx7pGMQDK4AJJPUfp5JdakPCN9Lf2t89xMjq/+iSMonaMghIuBsAA+76UAf1J+MY/C/wAWvCdzqdt9k1F57aJby1YrP5STQnbGJD93GOfpzX87n7W3wKj8J+JbjxDpNvHG7Pdme3sgxt0hhYnyZNnHmEfxY7dea+s/2Tf2lrmC5h0/U72WTR9RlSK6sxNucTy/Kqgsdu0McBhzxX1d8YfAOl+O/Dd1q9vZw3unyQzLOFizcCO4dt6SSR8OY14GOeOaAP5ztPvbmYRSXbxxQxDbaggSDzDwUP8AECAMEHOSa2re6d5DHA8SxoAk86bShcOD5KgHjA7+teu/FH4OzeD9euBZW5l0tbq3uLZ3BhlSzvCMgoBlpAxHIH1ryybSWtDmB4YLfayyeVt81Z2LYO0j52OADjFAGut/9gKtHest1IFuZI2LGNrf7kiMT91uPcHPtXURM8b213aO/wBjlm88l8mMO64WQMR8pUsAB7CuJt7WKaOGG5uovNK5syX8qX58jy2DKfMGQRjPGa6XTLuGxhfSbmOS5KuCskbuwMrZ2wFgcKoIxx64oA6NNTntppkkaaaeVHgnUKckqVfckgyN5UgkfhzVu4gkaS2fyilozDLO0e4TIA4LPglkbcRz0z61XhvbZdOneGGWJ4nBlRxlZZCCAqyZyjqDg+orLTVpblkDsbO3SIP+6jknMyltjsVOeNwxx69aAOlu7S2R4r6KZ0gmtwLtVBzEYnALoMcEdOD8wFdppFxLbWyzP++h8yRbQfNF9qgYht0pbIB3dAc5zivM9KubdEmhnvp5LeGVlVjGRHI0nzrEm8DbHkgcntjNeoeGWS/VollzbWsBZYLgCSOWfOWjTj92oUjB7Z6c8AHT2l/9tuLq5hzEbfdFDZ+UIHIEY3I4UAPl+jAnIOK3NEljkWOQp9ongkM06yNJuMhwq2zkj5FD446EHrVCzsrcNmaZFkiLtG+5ndkYCRlVhjG1VIXOSfwrroBHLblrJh9mDDzZo4wsxPd2Ujls8D6fSgDqtMBlgXUSZreMS7pYrZEUNubZsU7t0hzwB6enNXylmk882yJrYuJJIpXySUGSR6TKQOCOorOs5JXRxO4VIGV7e4iUJGJEUfvDFnAJyM54ySRzW7oUE98qXdyilUluCoaEASqzDBPyEOzYI6/SgCrPJcxR77dYxay7pUkQBCkTDGHy3zNz/hWrZ3NvKGEYU3MscR2NIELRAH5xHnBbK5yT/hVbUrCW3haOW1bydzyyxMG3RgkvEynPEe7HA9CKx4LIi8dzbtGJYJbeN92GJI2hlz91MNwOvHrQA/UtafS5I5bQRTteB4JCsi5hLfIslwTwVD4wR0x0NclrV5ql21pBeuYr+C9VY3WNHE0jqHhyykBcL8wB9MnFbs8CR2TJeJvkiuStog2hvKQEkOpGSuRnPTNZjRRxzI2oPPcW5kjngXHkliVAczbe4yuDkfLkUAbOn65cW15C0skLSeWtreI8bFI5lK7pto48goMNjgFq6u68WNNcwwxpYfZ1jQxyiZjHGkeYwI4D82JMtuHTH5V5g01scqXubaO7nlthHsUziHa2FhPHys5DbiSflHepLKSxjuiJIn+UPDai8IW68+EZyJRx5AQHbn72T0oA9QW+ubhgtvbRBGhM1sZmjV4d6srralD8sagF8nocda5O61nVGuzDcXHnxsjRAtGyqs8+fNnQO2DBjCHpnPardjLb3s8MlxtEElnEI3hJSNtoKuvkj/VsDkFj655qo91bapLd2EsIjZV8iPy3CmVfMHmRDvGEADBucg0Aao1R0aHUIJbiRhDOjRWjMIYIwNu9LcMQzEKfxPOaTS9fj06WS4uTJc/ujLFFMxjdiijylWJvlhkLtL9SB61pR6RHoeiWlvCYp5pbkXUhimV5DG5CvGjDBCGPcoA6Mc9qydT0y1mmhjVg6QxRTGQgJ5jk+YYZg5yWCjG4ce2KANIalcrFKtlA6xS3CXU01u4diSVdYo4z/wAs0BZj/fAIrZ06W9hMV2TFgtJLcSJIRIzXbhPIitgTzEg3sW4yPy5mCO3kvbZNMuXlnC5ZQroLVZoWKMyAgPsjDAHkc810Nt5un2gEipeNayzRXslrMgmMcoPkbFfgsHIyf4umKAIZLu91tjFCZhieQ3DpGLedrSJ/LEjlfvRhvfJFQppUuoS20DhJLV5rNFuc7Ha4t5AJ3ukyN85TKxnqM5PFUbl9TjgvWiN48kyfZC+FhkYLcLLGDsA8qPoCxIzz1rBa+3ma3S7uYDf37WikcC01G3VUe6Xf92FmIGR0A3CgD2aWXSdKi08tAty140k8xRVd/LimBgLf7RRW2gn5zhqxbvXrK6tLtrK1Wdr2QKUw0TW6WqtbSRPnoTcsnA6rzn0wE0+/jt7a2+1SXYlfyPsb7Y72FZDtWF5i2Jiik7SCAqvuPQ0ur+XB9ot4bK6hlRQG2sGtyhiM7HfHw7bkOcE4JoA14J1jmsrs2W1ZW+zwwMzNPZz3EJwgbID46nP3Mj6VZ3R2kkUd5cJa3O5psgnKxytvWEhsgKsO5lbuwx71j+HZZZJb+8v8i0VJHW3lUgsjFXeVG52Ssq7F78564FPNlcanK6Qx5S7MKBpHXMVokbMDuZssMDB/XFAHVpcRGLVJrxo7mLzBZWsHCxtAqZMpjHG4OcFs45rNtTBFJFH58i2yXCpbEfupYRDbMplQHOCZm259W54pl0RptutnJb26B4nJErFvtCyqY5GLqfk3ZDDGeRgGrGkNa3lrH5jGJXdrTbKgWTY8ZdAzvyiSEAnnIwOaAK2o3EFvKLpoZbq4gkZAt6gwLiZQmSQfnG1s9s4xxXMXoeaCVGQG4uYl3wyx/Laxxy7JAgH32dWI9QDmuikitrCe4uDZTXIlEs0tvdSoS90isu5CS22MAZzngDIB75sd+Q0jC2iuACl3auWXLllxLbOT1w3AHfigDRj8GwXujpY3ZgjshMJY4CoBFwbeJyY5M52I65UZ4brVnSdEsdAa6jjZNlqocTTcb7hlMaKuPvAJyeuD2qkdZuLuNDJbSw4d3gt8/uXnuk3GRZFPzIrDkcd/epzHcwQRvPH5sEzmXZHOj+RKT80bA5JBA4PGBmgDobHVGDRxyi2khEaSuqqXjO0kmbcMf6QemRgg+tbsGt3TMEtY44bi33K0yDcZ7YctGCRjei8k9+4rj4bm0nE9hDaMgkmQEwr8sBYCTYpzwS4GSM8EnFTXerpp8FyqOoltljhntkBHlq77HlgYD97Iw+8egzQB6Lc+J0vxMu3M4jtle02IqyFciRnk42kjoRnn0rjZNVlN5aGO5hZ3knUrMH3IGgOVlj/5aAtgD1x3zXKtqA8q3Jju4Ays+5Bl5EBJj8mTGHO77ynn9KhtIptRns7zZJM8kiGfzGkhYSiUCN0CLkgIOc0AW7WOcrLI981vJPPJNJA6KBFIxCssSn7kWVyo/wBr3orpLrSbO6uJJbqSKCfcUdPlcfKThgxIJBXHXmigD8lfgh4UvdSvzeBZB55R7Zd7OiBH2rmRVJW2PzbuOoBr9mfgVFLpZskdbVp7Q5jnW7kaGZEAEonlCcp94bQAcjHJzXwl+zp8N3KWuoWkU6XFg0TTRzmWCFYSpkJnyvyMd25FIwT65zX6Z2fg6HSNIh1Vr4xZii+0Fm2GVpF8zdAItjLu6YOcbfegCn8VfGB1GSXT7SWAhEQiCCIukRRMSLGVJ+U7jtYjgD5ueK/MT44eNIcLp9zJF5VkxlMdvGrS+WTh4p7iEbixAycZ4yMZr6/+KfiiCxjkjtmE+bZ3s57VUh1APu588KoxEWJznnHUnrX5zfE7xHYzW08c0Vpby3ErG9MhWaW9VOq27puKNvLMW4UYwSDxQB8x+JtRWyvpr+xuLySykMgtrS0CK8RkTcxkflnUZGMgHjGSa4nTreO+e2gneJrO9czSBsJJ5iHczKS42TY4PcntnitowfbtbVmhsxDOZILUpO8hWEAt5v2ViDuYYwVUjucCt/wv4fu01fzr9Et9Nti0cT/KTKFJZXQygYIPBIGDj3oA9e8E+FLeWEXI/wBAsmtzDaM8yzKSysoWZpMNE24MQBzg554r628ACTwyItTiltlghtFQWqSPCt0yICJCdv75Cw3HnkDpivmDwxp+nvJLLLM1w5JkjUvLawpGpYsJf9HZXl2kbQvXHHPT2LTtYWK2bSre+KLbwRTMYbd5LfTrdVZjaSyI6q8sgBVgAP8AaweoB+3f7G/x0MGsQaZqU6xmSSO5uoxLAbJImRVbyk3AbioGzBZjnpnFfsfe6jZ6/p0OoWhivLVlQI0wlilgXG5JN4UFDuLDkYO3gsOa/ky+DvjO/wBA1qx1xLq7ntbSa2BnaOMS22WDMqDJa5G1l+83GMKOK/oa+DHxe/4SjwZZXD6gbqW2jCXIZbcXkWAPKQBJmEiDeuAeRyMcYoA/GH/gqvoUl/dNJcXcsEkF5L9kMSsIrpSd2yB0UOpz99nATHAbnNfz9+JdB1XUnnSZLTFxFHasFAEM0Nu3zzQurfO4Axkc5HPav6Tf+ClanVzFc3BvUvLQSvA1tPHMJ7e5jyInswhHm8/w5I64FfiNpmgXN7HJOln/AGhbRzeTHA9vGtsh5DsWmVszCRgxEQOSME0Afm14g8JG2kuodMt1ZXkkCSyRyTIAmfMZ2mXEcoIbB4/LmvIrrSo4EuJGaLZ/y22l2kY52AMVBw+eMA+/pX6i/FL4XSvAy2lpamX7IZpJ/L2eZLCGkZGWOUmLK5XDBegOBXxRf+EGggmWWC4kkLLKwhsnjSJvNyySkghFC5wzEBgOM0AeJQxG508R/Y/Nt7Ml0KmUTMxH3Y5PLIVQfvZNU10j7TGhjgfNu/lzoJA5RnJdXlPAMIyMjuDxmvYm8ObZ40uEeW0EjsTazRwCWNU4iYZ+Uktg56ZznvUz2GjmUWqQ3FmyR7pLD7Qkg3kbQFkjGAShxkEg+lAHD6TpIvy06uI1VFN2fnjUKMIDArfcTA/xFfqX+xJdQ23iWPTRHNdMttClvcCMXEFvHFKJfNmE0gBcjBDDdjbyc4Ffn9B4csLMpCJZre8uUYZuY4RCYnTcUJEu2RsEY5ycdB3+v/2dY59H1e3a2vZLZori3Rw1sieYpAVk80SZljAOdgz+HWgD+nv4e6gb7RbSeSFZ5Gh2LI7eY120KbT9mWMYRjH/ACPNT+PZNKg0W3s7wSqJVkZmeeSJojK7EqF2EhlPD5xwOvNeMfs/3Er2ekyz+IAYbeJntvs9koSRJU+eJyZCQucFCATwc16948tdMZWjub65mvPs7JIrS7oGRyzJdGNFJVwjAnOBhfSgD468d+GobWxfVLDU/tmxV3W1rJ5Nm0W4MqpBGS0zhTlySuSMcZzXyb4jvUXWJp5rW5t5o5rcxKzlbN4VAK741Yn5yW5bgetfVfxN1/QbLRjpFvNsntwkF2BA7STtNJtW5ilUDaTwcL8ox8xFfGusKpvlto7h7u5klYpdSPKyLEcpErrgx71BP3XHTk0AdfBdJcJ5bSPFYpMzvExS3tR52xhJbuSDKQ52lSeRyK9CtLz7Pp1wWt4bhZGjsrM2myVYo3VVlESyOC/38gkbyScA9a8J0ayv71Lix865vksJUZJDZhoIpCTu80g4EZ6Agk9yTXsugXelaOyWl7FAZrlVF1C832uGF2A8uO3CfM9ySBgY2pnAJNAHqOl3dlGsVlAiYEKieUebHITb4EvmREfuSzDAKbmPXHSu6vLoiwh1CKGOzXzYUNhArQzXDsgWNgzxOZMp3OOvOK8PstZg866a1mTcvmx3LsgjuYIDhYljWTCpKDncGORnPuey03xHbxWbZvryyRI5VtjeXCynzcqsk8AZSpdvTd9OtAHepcx21yJmD2Hm8S2tx5D23lPGXjlzEOZ1KnGRnPao/EWsxSXGkxC5RcW4VXeINKkUGSm+RyAZGBztbn06YrmYPFXh62Nuklv59w2UnvrkyoHcruMkilTubeRhQAMHArlNS1Wyu5Lu4eaVFmdWN39gMYW5UHa8O+HLQiIbeBj5s0AX/E/iayt5Y0tJ0aGG2Z79LaeGaG4DMGV50eUfP1JX5sHGAMV8B/GT9oLUtPbUdHtri5Fu/mQW6yR7hIrKwVhIRiNRkgbSMYxivVvib4r0i3tpIYZIbUiKeS7lW4Iuj5RyrOYWVViYAspx7E5Ffk98UvHK6tqLLpmpSXyLLLAyyB5BhmO0xYYs5z0IyOvagDtfhj8eNd8OfECyvJbh7b7PelovKkdZDOXKrcKVUsI8EZPQZr+0L9gD/gqd4Rl8MeGfBHxEv4NJuY4Le2t7qSbdFPHFAqbpLuVQHk3Yzg7ST361/Cj8MPhD4+8d+KLe48Oabq88k92scnk28zu4dlyiOEbERz3CjJ4Oa/QDW/Cvin4ZWFta3cN1Yalp+z9xOtxaXNvuUmZ28vJVVZRgMF9RxQB/o26d+1L8Ib2xj1ODxhpAgcKXmfUbONE3AEGQl9qsc9jg4OM1Jf8A7Qnw61aB7PR/FOkahezQlreOG8iuPmYhB8sTEMDmv82q9+OXiv7Ctk/jbUrLyI40EkE90UUkn5ZFW5/esB90ldvJ75Feyfs7/tXfEPwX4pttTPjnW5GtJVRHuLhLq1mgDgESxsxIZkBOA5xjpQB+v/8AwXG/Yp+KXxk8JTfFrwVo2q6w2kPJLqdnpWmzzebZvNnzyUj2lABkkE8ZPFfxi6p4fv8AwZqhtdRtrvRryxu2kkhZGtbuJ4XKMCpAI5B6D86/09/2Ff2zvhn+0F4Bs9A1XV9E/wCEga2js5bLUJoAup/uRDMsFtcTP5uX3Flwc5OBnivhv/gpn/wQz+Ef7VWk638QfgsbD4f/ABTjgluotN02xt4dD1+5xvkWeJSClxIxPz4UZ5OKAP4yfgT/AMFCPj18AJLdPh38Qtf02wsyrNb2+pSxG8kYjb56yk7olXjGBnP41+mXwa/4LW/tDeKvEthoPjvxpqZsbm4jELQMkLmWeQCSFp0OUXaMs5yBnA5wK/Fv9o79lH4rfst+P7/4ffFPw1qug6pYzygTXWn3EVtNEkjKtza3Sho7i3bH31YqM14Ppep3OlXsN5ZrLG8LNiYfK5KuAWXzSAuccY570Af27eO5PjT+0f8ACfWLbw5quqa1eXvh+7uYLdbu4KPPJB51tJBMpZrmcxkgKQNx4xjNfxv/ABq8G+O/AnjnWrHxzp95Yaiuo39rcWd9BKl3NJDK6XPmxsAVUyAMOABu471/Sf8A8EZP+Cm3g3wjrOj/AAd+MdzBb6bfiKy0TxDfyrJLpl5O6QpbXEkg2rBKxUK5OE5Gcdf3t/bY/wCCSv7Nf7eugnxhpk1l4R+IEunyy6b408Mw2lz9rFzGXT+04E+WSMgqC4ycdeaAP83+w1SaC1cWySWs3lGRHQMVfy2G75VfOzaMewOM1Rur97yJXSaQtiTzUbbLyxJkdXkbdtHYdscAZNft1+05/wAERf2uP2dtT1CbQfB2q/EXwpawXEthq/hfTLm8S4i3GNlvobdXaKTywGJwM5Fflz4p/Zn+NnhSBhrXws8bWEyLMzq2gaijW67gPmzbgmMH15HOelAHzsk8sZKiVXjlRbd9u1pym8fKVBJAILcfh1xUE8C2k7CFTlQcRkMREWyw3j7pHPJHXFd3a/DHxRJqQtv+Ef1SO786GOYGxulZSVUqpXy+GJ4H09RivdPD37L/AI1vb2Br7QtSdbtQZIBa3LXXlSYCyNgEKgyByMgEngc0AfK+laVc6ncRxRC4lZnViYkIjDMG3YxxjIxx9K+//wBnD9njUPFV0JdT0xRaSz20Mty9lJG/lEAyIGlAU/K4zg7sNketfXfwB/Yk+zxnUtVxbRL5Ulzb3VgHEaxuMxeeQQrNxgnjjqa/RbT9F8DeBNIl0y1eSwTIVjMrZkvAo3yW/wAgUIVAXgUAeXz+GvAPwS+G+qX+m+RB/ZmjPLcSxmPyZWtztMO2UghhJk+5GF9a/Aj46eP73xnr95OboG1+1T3ARVfyCshMnzRjO1iWHOMZr9RP2pdT8Q6/4Sv9H0C6l/sx7t3MCRIzXQO/MbpAPnGckjBJIBPqfxw/svUl1Sewure5ldGZBHcRuru25gSuQN4HIVRyBwRxQBx+lxfaJYNkE8peYMHCFkDklTFJIoOWJHAP97619efBP4E3Xj/UraNLdoGubmJArlXZWLYYSpHnZFyQu7GcmuF8P+DrRBaPd212YHdftETqsBlyD+8gVOV2sMLkdfSv3U/4J2fDfwJrGorbyqZbyOKNo4L4qZhHEC4kjc4Uyrg8McnOelAF74N/sjaX4UsIlvLG3v5LXaxjiGJ1lmkVFCyKPmRgSNvY1+nXgLwTpXhS3smg0y30u1t4oRcWU9qwdGt/nTZdR5dC3Qo4A55zXoV54A0jww1zc2U/2meK3a6WyaAQLPHtLRshBw7884JOVyAK5+xOqmCfVIpTZxnT1iKyI7RzGRsZluZ+J3+YAbRlcYOKAPRbiCC6s43tbaDfNH5wA8uF4Imcsi+Ysiq0W0k4GTlhnnFYVpfX9levZC9UanEouIskyR3G1i1qr2rsFkURnj585/Guak1CSzMSkyxPLHHaRPZXMXmy3sUJaR4pnciRstypG305p9xfWiXFv9us40u5LffJd3N4rzJsUP53ks4KPxxg5yMY7UAeiS+K728kiS4mIubdfLvZbcLYszhsmG2hdAVIbh1JI7gkc1j30LyW93exo1vA0jStDK73LXMsjDOXxsiXPYEdMjrXPNFMbZbiOezfz2WSESeZb37QyJuaZlZMy4UNgAc9s11ekQ6QqXJcyK8IjknW4us29vKwU7YrEZF1KTglXxz25oA+UviRYaxHPBJBbTyzupme1abFhaxsxUmSPfmRcHMeBg8jnpXpnwb+KF5odxo9wftdpd2Fx5V+6xvDHcowWJAqxDduCqMAjJ/A123ivTrPUNP1Ka4mS3muQ0dunlpDHcCNSbZrklsWqhskxKd3HTFfIuoxa3ZAlLwyxGWQTeXeRxwwSxjG7Jf33MC24gDA5oA/pW+BHxVj8SaDZQzotzNIDBAJZHjnhZCuPNJAJjII2k9c+vFfZNlfi5tlYbvMVRFubLbZIwQQpDE7N3Udf6/zxfsufGC48MTWNjIQw09IUu7mOd3t5Wuhu4DsXDAEYLDA79Qa/bT4d+MLbXtLtZbeaKZJFD+ak5lEchxvEjRkjzMt0znjigD24tc+Y0hEOWjEUhYHygQCB5QjO7J6nI6/lUDRC6tZrSNBLJIrsyOiskuA3yKw5Bzu644/KqUC3RODFKkTSxzJK+Ui2tnfJl+cE4+uPet22u44iqpx5jEiRFALHccEbhx0PX19OaAP5sP+C0n7DNn8a/h1qPi7RtIW11jw5bS3s1xFbLNcNGdzygY5ZVA3fQV/BP4p8CXPhXxBqumXLSNbabdzwNLONrvLBku5RP8AVhe3pj3r/XY+KXgq08aeH9a0y7tY5o9Q065t52uI4p1Czxsu1Yy2B15ODxxjtX+fX/wV/wD2EJvgd8TtR8W6I6t4c1ySa7z5AUQL5hZ/LYFduXbaY2XJAAGR1APwbMBi81ZEDBtkiM8jZlDj5HCNj91jJzjGPc1qmUEQlIYlleKOBkEbO8qxqxjYMoIyTx+HPaq66es07WhufNBidYbp3OGC/MUDscKRxheMADiuy8K+GbzVXhhsC8si+cJpEaSNrUICseZwjCRThsYJ9ByeACnawSXcEcN0Dbh0b7OZI2ZSwk2oXCDKYbcecZx361oxW7LBKXkjhht/3ckSb0S9ZWIadQefNI4+h/PSv9N1DT7j7HqFrI8elb5kkRZHa7FwdgVo2bEhBJxhcnOcCsM6fK0aG7JtLO2kZhakPc3E0rMOFVVAiI4yD0zmgBsn2W4tWhtrIRuTPPLaojSRsjgojvNnII5JTGRzwRWGlslp51uCkshiSMOs4EUcjDzCq7jgOMfdY8ZwK9I0nT5LuLZKwkt0k81oSjmcwugjZZYiACgYg9enPpTZ9PtnaeC105YZRFco01qEkgdEwIy6/wDLKY8Y5x6GgDgbaKQlpJWEaoqyOQygpkY3sG7gKfzB5zWhdTXTxy2cV+95bX20wxzsYljKoGOGYDfEyhiecdqbarPpLLNc2o+aTyY3uWdbiASONyujDaTjpjJHt1rqYtLs2n/tGbbGZkk8mGPy5QzouGDMxAjYITwcdcAUAYdhLeNM3+sSCyhBiE5l+ybmTYi2pPyswxwrHtkDpVmTU5GRrm5SW6u3mVrdbgpE0RWJl4QEAq2OMc06G8WLTzMrLHJbyu8KEFopUidgPNAysbgbRyR1ri57x767hu7lfJPn7lW2dv3IRjtXniRsEE445oA2I4lkt45IraCXKySqsrbpEfnzkEQ+714JH0rNlu4/JhitxdWhWKSaMFARJk7HZymS656DsF70XfmQDfb3cqKyMVleJo2aRmZjAAF+Y7cc4x8wyRWPNd3zRuIpGjYCNPL2qzeWMh0BOdoY5NAGtBPcGKeUMyOskcfmRKYlkDYT7jnGP4iRyc+1bFhNcI8mlwmGRZQ++RZSoZ5MrJO5MJJUKSSoI+YfWs4qbqCGJ2EjCFBEkLAXLAnjcB1dXA59B1rT0y3ZllW5eeC4XIjkiiG4yqDhAQPuY4Ynk5/GgDNvxNbtFp8Hkgrskd7RXDSIhPIYnHmjBySQMHp0q6bmCYwB3WGaRkjPkoxFzFtBMTMpKqxb7xbByOPaFI7wXQa6VhKGeSNwnlBkVMNDhsYVgD16/hUk0jxtHAlqsDhUvInOxQVDbipLkZPHPrn8KAIZJJlZ5CFlyxRwZpFO5M7UlITa6AYxzn1qyFhRluJoxbuWSSYK5MkrHO0wug5HHYd/aqTwvf3hKpLCtxC88b27JI80saY2mEnCqOeSMcY61otbX0gtBe28kkiW5S1kClA6jlWcD0HUnjn8KAPQbFYri3i8uPyJZ7aOF5ZSbgySqxZSNy/eClegz+VWmlubOxmtYUlW4LStI8YUL5ucgI7dQduSo9OAK5O2v3tJbKGfzHCNHJGEbcVB+8SRnByOvpkZzXeSXz6hZT3FvCXMEmFjkdEtzIRt88OGB3AZBU49qAOt8P8AiW5i0Jk8trwqiQ3UVz8sVtLIfL8yAPjMQGC+eNw+lcPNY241UySSyyWjOJ7WRXZVl8sH7RHGWIAKsc/LnOcisyOfU9KWR5GjIkRcWhJMgd8knb/y0hJPynkED8us8LTXInk+3QrELJZZvNnYxKkE4GYrf5SIjk8NjJzzigDJPhm4vYZ2hurmK1nkja0e5iKrIschOPNB/dx7d2T3x3zVG21RdObUdOuPOjihRWtZ3BlgDyOI2khUhv3fCgZOcNk9TXs1tf6DaaU73abYWWaN2XbJHFbu5YuWkcZOWGDjJya831iy0e+hurrR7qwuGZ4xYuCYkhiRc3EMrgkybic9OuBQBjRg291I0VjFc7mSRGBWeBZ5ADmQBsMhXOcYUdBV61T7UNQhjRRB5ZnENo/lmK4hySsYB5XdvDKOfbpWfNesNNUQ6os9t5SGeOOI286MWI2xSlQZFB4z+fWn6Mif2deXpubaa4hR5I4ZpWV4/lUEHyCSW5PJ4J6GgD1XwpYwXUTQ27Xv2m3t45445EM4cNnzIAspyh5GPQVBqmmyzPqCNKtnDYiJHSa3DPu/iAII+fnGQSPfiqHgi51CyuJBFHcMwC3UvlXAkjUucrBEHIMfrnPPpmtbWLqS8ubm/ZQjSxGOS3knMjtJGCPMkVsYKqOnr7c0Acw1/a6Tcw3WmySz3UDBJobwqsR3L98EHJCkDIbIGOM1THihb97hdQSO6WWKVXMQmnLSby0UOzhVCt8ykDAXvXNXcttPK627SrdoCYp5njETkhjKj5PztgHAxntj0XRYZfJ3QT2aXs7rC0M0vllVRyzTRqAQrH7vJ74oAp+IpEvfKSzZZV+zq8cQiJaOV/3cu9BkyFUyxYZA7ZFa2m6XosGmG40y6imaazmtZIZ5XeBpI/3k9xHzhCGHGev1pRZyWdyTexebJM07NamZY5ooYgSZ4HReYwxIx0K9c155qEsi3r21lNKbRFLKlu2yJ3nblRnCs2WwQCfX3oAp6jaTzXMbIyohYNMUkLCMgELI2fuhlxge/Y5FbejXtxpUyyp5jyeZIIoi6RSb9gVFLHjaOeDWfbWE9xNIbeUtqDRuJYJgFggQABG2g4eZVGF9h2rrdH0SDUZYdJ1C5a2uIAHW6xhndlLFBn73LYHc+1AHc+E/iDqVvaXtsZUSJFRim4HLFhlvXJbOccA4rTl1W/XVri/aY3UVx5cxOxm4KAiGF+cr13cAZz2qGLw1pmnrb6dLG8E1xE1oJpgrrcTMvmRupizuG8j6Cu30nw5b2FtYT6rcRSMFliEQlK2iNA5jIKqMmfA4zwT+FAFjTL9beVZpWivhqVuwii3o32XdtcwshbbGNobBOCD6V7Bp2u6b4f062ecxTLcrHbRS3Ee5IYGOdrzBTtKs2MkgHqK8CnlgsL+RUhie3jummaWTy2HlZCmORJECyfLyPmGMYB613GsmCXTLMWlu8+xU8q1UrHEqeWkpklihBQxgg7SCScAZoA3fEmkG6VbhLi3hLu8yeS8XlXRU70WWYt97PCMDlQR1rjZYJ7i2nObR4Hul8yPzWmvI2jV/MkxCNsKgso3k5bGSAafa6jqTQpbswubm5WILFbXKq8UUZyoTGQGAUjBxgde9dM93Mn2eW1sIXOpQrDPNNF9mjTbM7PJqEirzGMbSyg7j3PSgDj7ZGL200EM0IsZBdR7XmuYrkhlQrLOF3xKTICV+6AOuK9EkuNRtHjv5rWZxcJ5sq2GYxaRkKoiMjPi5UKyvggBegzXReGfDn2y7M88ttBCUK3otZEuYXVo2AVFdg0cQRUYEjHPGSK2PEEWlt4c1KG2fyLq2jSSCNAysxtm2GNztwiTKCGBIPGQMEZAPn7xLcWkl7FFaSxsNQVIUu44ihCNKXmaU7QwuC4KgrwpOM1YsBLp9zbQO90Ee6RYxDbrPCJSSY0Zhlkk3Eht3ck8DIrP8NaRLqdzbW8M32aXzpJrqKJvMazgjdmeGIOCCTLghh2rrL7RprC9WZtSdB5YMlxCr+ZA5ZR5U1yilWkZsnOBt7GgDtVmvrMiNFU3ly8U0c0u3Kk7WmWcL/qwCwCgdQM461vaZqF9BqTWmoCGW2Z0uHiSJoEiQYk80yQAmWTcdgJHX8ccvoWrxyzSQMFuvs8kiNf3UryJBbgR7hKsSks2FYB8cdzmrWoXU1uzMLRZIJJGGnSxSvKGaUYTI+9heWw+Bk8c0Aeq3Wtol5JKZdvmpHFDCqKYrKVi3kLeDBMoBIJ/iG48AV3/hfWrfRpUn1BjqEmpTRImweelmGYDBPAeL5GZRnIb5jivnqzvZY7aC2vLTdHO0Lpc3MTb2YsW+QH5pG8zjODxx2xXtXhVIL63e1vEjWbEIvLqaZ1tltyjiBrefeqwFXOCDgjofcA6XXJJbu4ihukRpzNLOrTh0eSC3IVI7dXASdzC27njnA4qv488Htf6HbW8Erm3Mdv8AZpTHGrCIqmWnk2Y3BWAVdxIyFrq7OZdRmjWeANDphaKGVZt0eF2w25h35Jd1OHGc8jIFS+Lp4orSzt2t2jmlnEkMIAkeK1SaMSRzNGxUgosjDILfdIGKAPn/AEt5tFnk0+O3+0WtjeW8S3MkJXcEdty/OFAiyxGRnkYrvb7QX1C3gnZBIolmuoOBhHVeIZgcESdwvXbyD6VJLu6HmRC0iFrJcMLozxkJbKZTJbSLOinzImGcDjBwOMYr1zwtr3hy7jigkELweY0MC4QsHkQrPNJtJ3MFIUNnBVcEgigDwLWpDa2ttaywxXNm6lFeJZo4o72OQtKpk83aymNQBnkn5snrWXpenarPe2i24lhhuy9xbRSuZBBJlYi4byikoAYEEkgMTjFe2+J9H0uXUrS20y2t547US3VyJ5ALSUIzfJFGOsx67u44rJWeLcuqQ+Sq20aNbWhDIqwxSMZ4Ij0+8qD3oAn0rTGTbpuriL7Rp5aaxFqzQ/2hCJHSVmUcCUOVOzhs9iBXs+l+G9GNoutRmW3ls9PIe1dxF9picsludpHEzMOcjtjvXgc19qRvJZYUNpGlwtyJw63S2/2/94kciLkiPzMqcfdH3ua1ta8TTq1tepK509JYon+x74W822cGKAoxxteU5XI+bPFAHSajpP2x2uY4mtZDHb3Vss2BLblZnWTCD5QruQoDc47DtQ1230WHTbuSaCPMIWFoymyUTR7Ukcu3Hk+dJG393LZNR6Fqf2iS5h1K+eGW9uZljVGMzol2WdRN1MeyZG+XjBbI4qJtOn1QTz3bolqVms7bTnYgAyS+d58zdWeQxAZbgEY6GgDx/wAQwW721vcxs8T3DSIjxxqrmJ3WEmTIxHgov1GW5FefeJtJt5xbyxXFot7cQtbzSCJg7W+4GJFHRZDhRuA6DNe9a7pF/aQz2tpJEYP7PkYmaOMXjTMHYGMvjzFCSSBcAYVBXhWqWUtqUkzHcPdxJKvnr5ZthJE0Q8pc4dkUlgF5JHTNAFfwfrbWmo7J5BHCLSaKKARfZlkOVcbkUDdOGB3HPzY6+nsuseN9Pi0i9m064ae/ubG2huVZFewZoyuEhhaR9kiwMQ+WzldpAbgfNWmwXd6IoJ5oWljkma4nCTWnlBpiYbqaWVAQpVkAA5IHNdVpeni/1CGAJFALKJpJoCftpuXnBjF0NxXZGc5weSc8dcAGJ4n1+yuGsZGla8uZkWNV8lY3VWdhK9uZCFRVcEKn8SANnNZ0qXeoaeLc2/nbYYkEk80iSiCNyUtraRARZs3yks3BSPOcNS+K9Ik0LUHtHt3u7hxG1kzKI3WJicyqsykYKsAqqAQOfeqEV/HBaWCXGoyW93uLeQX3RMjbgRcKx4xHhFycEjgDOKANizi1GeGKK9vYkns5Ba2UAx9nud3RjNjMjKuCrMMFhg96ZdXstrA9yqjVm3R28i3+2Oa3C3EcGYgEwF812J528YrnPEOrz31rttYI47O2uLLzJfKZJZICrfuljj+5GNhLuSCCfcCuZh1WQxvBZuTLGslx9ouHY6ZJZws0sMTySjcSZ5B0yePSgDpG1C8u9Vha8nt7mWRnS7jlmhe2FpCzrAHQqBG/m7OevOSKx9WhuLNo1062Se8uEWS8lVhcW6qsrsI40VfmKxuCAB0bIzUVxZQ3VystsZJXKA6lNaqI7YhVH7yBs7nIPUYznNSC4vdL1CMmZdTsru2XzojEGnWAFYwrOD/rlMbAbc/uwAeeoBgeJH1K2S10+zhlt7BprXzGaVJ2FzJGrvbBc/uIvLlkIz8vQda4G/sL4eZcSLEYTCYZ7VlKeSokGX3f89ip3BTyd5wO1euazqqXJupIIla08topZFjaN7SMBMOQoO9Q0ZUlhuAzjArj7iJLtLmaYqkN9FJNcRWpVLbJCxwMGk6v8o57dwOtAHD21rbPcXKSmV7W3jgIRPL86QCMLKLbPDTBwASehBGc5rr7eaGaA2pkvE8yGKFFuCslwrvHtC/Z3OxirCLLrkEdPSucTRJxctBYRRLdIyus0ju8PlSxrMxQ5+Z95bdjPzZIrora1fMPmIUnIimuJjMwxDGJFlEIb7pIUZ6HmgAvtLNibe2gkkmmM0ZuLoyj96tmAY0iiIHlK2dvQAbR2xU88iiC6innkS3voVZor/DzQ26ALIpkAO3L5x6Aj8Mme6tpYGMfnpcXsaOlzcysRFFuMT7WYfLh1YgjGeMVBcwOkki3N1JLBbIkUMkMQnuJywXLAscSRFzkqeQCaAOfGmzx+akJjkgSO4eEljgRFkniaNkOJGKMACehznpz6DolveHyBJtIu7WZbv5mkkt0kZPJYheBJgr8/TLHPeotPtrCZLY3Tm3eK58m0lijKwG7RSQJwvBUszKy9iuO1b1tJcWM9siTQz3Fu11G0bxtGskNxG6yvLlRhACrRZ6ZFAGvqOj2ax291DL5c9uXtrtZiP8AVqnmMID0bKHO7oxbivP9V1e1gYiaYqIQsluZnaIvFIoAAWPAMuCACewGfbubuC9fTrXzQsqQRom57mA3DZjDKyRhsyDbhSTnGK+fteS9ku2SeFoo1keOGVMPG7tM7rEzP/FhwMAn0GOBQBp3muxu0eyOGQQpKsZfLlFkdmGFP/LT5z8+OO5r1z4P/CHxh8X/ABRp+jaV9ouLmWaBGufsTzW2nxyyKIlnQACMOhT5ueE3Z5rM+DXwJ8T/ABR8QxafounXd7ezSxJPMkMr2tramYLJvEYOSQMksOvtX9Xn7HP7Jngz4K+HbXUSlvfeMLq2tm1GW4t4mNsgijiSLyhwxRWBAc8hmIPGKAPUf2Bv2MPDnwf0W213WPs2q+KHtJvtdy0AnjMrQ/Z/NtIXQllUwpyONxbBNfpgulLZy2EWlzxTCUWzajI6BPsUsgZpYjDuBdWI29MjGRXK+Gro6J/Z0uFjexZvsywAjdBNb+YixKq4ysjEkHgEFewNbg1C1vjdzzEWGsNC8zXCKzWV2ybQrXMQI23BQDLDhe3HUAtIIbLWriJ7iSa3VYbgp5gAhmuo90PkkDIAlEgz/CMZ5xVq18RLDYNvDGWK5nupiEGMRKWjZyQPMLKCGJIweemKwvEt5F4asBq8xtpC9pCsiFoxI8aSNPDPFNnG0tKw+bn29PyE/bf/AOCgfhn4VaHqOnaBrFpd+IkWWOHTtMuSGW5jSUXBvWU7nWPcV2r97ZwPUA9b/bh/bt8JfB7wybBLxZ9avE1G509LW4gLQbraWOIGZztDbmRCmdy7T2Ga/kN+Pfx88T/Gvxlfa3r2s3d1DLNNJbxNI0kMKSRF4IhGxCkqwhViOCVJOMEVxXxi+OHin4w+KH1bxBql3eQF7yT7LOXmt7dnYSE26Fv3YCuOO5PTOa4iz+wiRoYVEjywIJWedibfIUbk3kqSSd2AMgNyKAJtP043KxJHNHFdCUMkm0xfKBIQrsCQx3ngemO3Nez6ZA9tb6fPftbFreCJLiG1wt0iTs1sWSUj95LvVmx1CsD0xXnVm/nElbWWW3tgIYoVlUu8qEK1wJ40AcAknjoODzXpcdvDDBcT2KiWae0aKcb0uJI2KrFMpLsC0geLcrAYAkAHQ0Aej2Ekf9mS2NleWKSxCe6dVRVNxHEwa2W8ZhkXxIA4OcKCeM1V066kM895qLqLmVLhory3lMDWy3Zji23OwgEBlCgnqD9a85RJzBp8aAbpXkZYVDK00iyHf5bR5MkoYkFTySDgYxW5Y21yl1dx3vm2yrbqVDu3lvJ5z5S6BBCkOqhQDkHlueaAPbryDS7e6tLq8lkWJbUyXcULkQlnbynkXau2R1eIcBiSWJ9ayBd6jqF+7WSRnS43S4ET4kAmxlXMcZ3FzGAuD8oI5rjdNuZppo7W7WQAqkc6o7yF5t3mBQzjCpsZSSOGbJyc13rNc6Zq2mCzgjK3UZa48jDBFUOEEqDhTsZQemSD1oAk03U5rnUbyO5gAF1AkNojqu5RcMoaORmOBEYWm5Byv3a6rSfDj6ne6dpFtb2819IBF50iO6xR5M0UKvEDkxrjkjkd60I1uZ7EXj6bC6xW5WJ9i+d9rUIsbNHt+6CzDHVtucc19HfCjw7eaTJBql5okgt3kPk3JgTbgwbpZxKM/wATMgHbbjNAHXaJoz6PpelpHbJbvcwi3lhdQXuHZvLubqzLqPLkJjUjdjgZAwQa7vSvC9yuoi4huJoXnRTctdwsRK86SITJbRA7yBLEykDDCbPrXW6bpw1ywgm1Wzu5EhzFGIwy/ZYWDRxyRSxLzOqhGXOM5546+z+GPDl3aalpMhumuhLHZx+fOkSySRW8rxWsMsGCPtLKF3njdgEcCgA8PacNK0e/s7u2uYb21jklEm5CsU6SLHD5nmEGK0YQ43DkAc9efmH4teL9D8OwJofmq+qaraLLPLHKsqQSXHMsJnY5eJkEm1lyF2AHtX0r8W9csvDWiahe63qKWryfZUsFjUQO0TqXEdxGxynJxJtzubOcZxX4w/EnxFqHjLxF50d29xZxSpA8kNuYprUCRkht7VQfmUruY5/vHtjIBlXkFxqdvqNzcXV4J7zVI/st/LviaJi0lvEN+BuWSNACSM4OQcHNYdtaatZ3jWdxOxNo0CLcTeXcRRtcAo0rZ58pIo0VWI58wA812lr4eudQt/sk127Ml5Z+Qk8ZIKIriFWhBypAQhjxyuSeavSaRZ2UfnSyi4kmWW2mS1YELJAEaCBjuIAaaTcV6/KaAOFktJtWN5LLDcm3i8mNLbZslR5GQTT2YGPK2ybcDoc5weavjS4nvLGaziY3czItzuuM2MdqY0WX7ZPGeZWdXB6bc4NbLWd9BdzxxP5gsYUkmmjQASPJdQ+YpDkeb88jdM4GewqXVLSTS7acwbES3LmVI5lXZK0gW5Z442zNG7ABBnksSOCKAOL1Syu9Nmt7mC7htrJ7xpykCyStbRpE4WBpFJ2wtKp2n1f1NX9P1i6uLRVZXnlnCqm2ICTZOhaNlc/cVVRg/T5gfUVpp5t/bXcZs2MM6wvcxyIHlt4QekDIcYWTbweSScd6oW99qllcxwR6bJKkUu+d4rdgSr/uo2QqPlYBQCDxyaANCCKV1gjwht2snuLhJkSMp5TCTzY4wozIY2VCM8lCfSuQ1uxhna3ZJftMD6gAWlBCw+cRKqTleUjVSFAPB2dOa9Qmv4tRWzQWsjXN2s9tPAY2RbEwEO+12UFpigGR0OSBxXnuqSTQ2urQ2kMQcTMZFuAWXz42Elsr4GN7wpkHsHx3xQB83eN9MvIbnUFuI5ZlnvGdLiSNRbw2qsQIWRQW2lFBB7BxnvXh/iWwu9NkmECvCHClFKoY0xiVB8nKA7GzkjhsdeK+r/FIuzdwXMgl8wWspeWNAtq0tx5ZW2dX+8/lkg55UIPUV4prVjYxBUu/tMuoXAkaYyFmiK7ZZJJsMvJzMAnA3AYXIHAB4RqSzTK8t6vlpMheSWFD5bz7sKvIGwYwAB09zXNvsG3ciJEoDRuFGVOdo5JzjI9O+K9SnsrMPI6rcvZQKyBZOFmuyNykRuPkQKRgntxXBanpcZ2T+erJIS7ptJdBF86JtUc5Y4wO3PrQB3vhZJ3tCqzuj3GxYXVVE7srcCNskrz268+lfu9+xJ42vfFPgW50C+BnOioI5EwVlJihljLTOcYIjZmGOGKAHNfhF4CMMzxv5kTSQzxObcswbyZSA8kbM37pgAM5I6fXH6VfsY+OrzQvH39kzXpbRr+K5tBIky26RidnhUq2cTvuZQ2cnDZHFAGh8TdNn8OfFLWbG6d3jn1KaeeWQLHPcQsxMKGTqyIcAbeM/UGvor4YG2X+y9TSeRHR44b2CIbphBE2Y5WXOEQ7yCdvJUmsf9r7w/crrWheIoYIxI0McFxdRwkqqQAKySyhfmLJh/8AaDD0rovgW+hSWNrBqV6khDRbmmjkRkkQiVV81QTGu0YORgntQB/Qj+zfp/h1vB+imGczC9VVmjurloktSoDq0yyYLBs5G4Y5wK+6vCk+nWy3PlpJGGeOFjPlreNskAxEcAMhJ/GvkP8AZFuvhzL4fsWgFrqEMq77m1crvmlCKqyIswHlRIxXg43HJ6Gv0LuLDwvqFlaixjS21FHDLI0flRRLHwqkY2MDtOCTn86AMNktmQR3EaTbmPkTohP+jjOcSbeSQOQeRn6V5V4tktLy/WWCHcIYZhFGoZo7YxqIo5MkdSyjj1JHavYk09ZrCYXF6IJJLmWN1+XyBAG4aPAyjkIOnGGzXJ3mgS3C3Ii3zm9uGSAwxgoyHGYnOOQVHBzx170AfG3ji3Edm6zRXdtPq13BBGschG9UINwoBPzb07dOK+WPj74Jiv8AwQ4tFW2+yWk0U1rBL5cvkkfK8rqfvl+Mn6V+jPxN0m2dIra507P9n2lvsaJDE+CCW5PKlfmywxyM9K+O/iJoenXmkahaWb3Fs93os5to/ME4nMdx5rrIsjZBO35TwRQB/L/8RIdU0zx1fWN1bPZR2d7ItwiRo0cgIaNHgKDEo2jLNnOSa9k+Evjy48Na/oWnWE0lvHPNau7QpsMnmuQd8s33wAenvW1+0xZrB4n1WOO2tvLspRE2oDfGFRhhgyBSPNBbkA5PX6eReBBcaebfVILmKeK0EW9xApwsMxJCNJndcFiPmyMY9aAP1o1LW9W1TR7WQzXS2UzNEsk0UxupJFYmSIMo/dxFyTnpivJdWeytUkie3uliY3BuJGIeNF2ne+5x+9iV2+bH4dK9Q+Gvi2bWvCtmrae8ii0BliuR58hEhDQXLEcxRAnJ7k5A4FcB8UNLvFs9XubHFvdLZ58ncyxXRk5YWyEfLEVzuI4496AOQsL2xt7D7Ql3bPYETpBaxqJJZ7tAAHLOQVQLyAvIB9TXkd5FHdXhvYDCLqS6kLosR85CjgiE7+z7snqADkYrz+11DVrK5thqTvDZQTOYrjzBIjykkSxDaMGLaxz3GOtaUOuWwvUuILxJbhb3ajujra7GAA5H38lcAnnigD66+DWkXGq63NZ3Qmht1KTxtHcfILxyipbwzdXOOwz3Br9e/h94Uu7LR7SG0eW6uViTymSMspDFQ7okgG6bBIDA8YJr8tfgFA3iS/t5Vhi8m3mDW8cDhUjmXas/LkEtk7gffAr9lfh3JdtZ2VmzNDcwRBbR3ysUixpgrGr/AHHI/iJ+YjvwaANv/hCNTnsTFLcyeddSK8kckeIo0RhuQYy3mEnkjg1fn+H961rE13eWoHmQxN5UQeSONeIkRTgqvA3DHOOnNeyaLfXy6eLe7sI3nidkW6jQB3HysGIboSCOvfpXRxWFnPfiO8jZFdkne+RS0SKcBVYYw0mccAcY65oA8+0nw/pGhFoJYVvZbZI7iG4ljVA+Tl0jhDfMxY9xtG2t/TbyPVfOG17eQykm1AKSFM4UFnbGw9OPw4rdv9NlttSJZpJbeAqsE3lgLiRgVEoYHOfbpitiPTXga3lWK3Kz4/1amP7STLv8pCikmQAY6gH86ANjw94bN4krOEshHEY2AO2VnkAC+SW6NyAW9K6LUbK2sNPkJh8yWKPInuDmRdq4CIwHzuffr+VaGjXKrcyQSxlpvLONxVdlucbYyBwZQcjd74qfUbmK5mgKzDy0dI2jlVdsxxjcd3RVB9M8ZoA8XS+u1F06u0Nu+1yJGy+5DtfBHDMQy/KMn2rJuYobhY0ZkQjMySjcqYPMkTBj80rEdMYBPau813ToULSRNaqsCPNNBajkgysVaONiSXwRlu2fWvNNUfyHS4huUlFsA8kMgaTPmEk7tgB3e5A6UALJNNc26iSBhZW+5oUm5nDjlpSuMyoB6Zx+NYk7Tu9m0LxSrI4AETOu7PCo8OOLjaWyenNVH1O+FwPs8Mk0cjKIoIlcukO4mVwzD5gWJGMk4HpVm1+yThnhUI4TYLgsUWK6YkhsnAVwN4x2J9cUAa0H2SKeK2Z5ZlgWVkjdizeYThjJuA2puICg88U5vKiuUuYoIpLgMiyiSTapYtsHkk8CTAJ2knAGeKyQtrGsvkzmaVYlWePO5lnRj5T7l52E9uOuTRHfT3sKKYIIZvO3T2kwMZBjZUM0PH8IYE+uaAN+OOF5NQWV2CXEMexJAWihiSYqcuM4x79vauYm0zUrKaK509g1tdSzWkVxDlioYsR8xJEa4OBkdvytWly32LUreVBJffaH3xhSjyaeSFhFpuPJ6H1NXLm/t7R0tvst1axXEcSO4k3I5xuR40XhJN2ASMAk47UAeCfEC4uILG5tbhLm5ISS3mdVUNvcuHM/ZkD429PvV/NB+37ocl9qV9HqLSs8FlcOIrmOQ+U1s29JPMiYbYGLqMHn0r+kf4veIbXSvDuoTC4nF2fOt7+4lG4CNnbY5TA2yDI/+tX8xn7cPjy5uZ9et1kW6luobi2LmUKlxmF5RtzkvJtCZGRycY4oA/IvwX4ovvBPi+1vGeSaBJknQAFoUEknzpIxB3Afw45UCv2P8N+NJfE3gLRryzZVuHjV3lMgRVjcGaRVXeeW2n5SM5Xivwel12T7dao8zxRRJJCArDK3ZJUyYx8yknvwvUV+h/7LPjt/sqeG9QulZ7d3XybiRRE9ssDyW9x5zkEku+MDrnigD9e/2bv2kdR8MahZeHL7VUEL3JktLq4uJGktyAsc1ucn7gd8KrHgc54r9SNI8bXPiCNrzS57fULNX+127Rs06JLHGI2jkSM53HOSx+Umv5w/Fsg0zW7TXNO/cx/aFYJE5itSEhJDgx8KDKFyT1Pbmv0r/ZL+M5khWz1a7t4be7b7NatblvM2Myq0iqTz8+ADjn6UAfpZpF3PqWpQ+Y09tDLGtqZJolDwKVLXJaIY8uJpQcFscEHrXXxWdpcWl5DNIrPcbpre5W1L2tqIWYJFLHj95FIrAnHBzj0rmrDQp727uzFrEccuoW8VyJRlxOrQh7eKc/d3nPO059a9N8P6etzcRO4lt/7Mtrlb4rIVhkuFUIrPGw5QyKdo9xQB+Zn7T/7MWleIra81KzsFttSu7SZbuaNdxnaKEStIR961LiWIAnH3sV/NB8f/AIRap4N1nWbC7trib7O01zHJ5R8swpGI3wQuSqoyBe5OeM5r+5bWfBcfiDT9QutReW0uZ4yYp2Us1xAWjWSCWF1xhlRiCPYdq/Kn9rn9kBfE+m3uqWYt7gR3Fxex3VtZJHKjvtVbbykUn7OPLYsDkEnAHSgD+SGGJ4BNceYJolhXYAjIxkIw/Dfewcce1X4IpI/IaWaeIyeTNHIE2NGrAAyxRt6zA7unBzXtXxj+HWo+Ctdns5dNa0a0upY7gbAsAlaVtsqHoVc8gdgw49PHLndGjtcCV7hpTI8TMsdsscCBo7SNs4RSfvEUAeh6Ddy+bDDcSveosIfchZSp2qpfBGNykjPpivePCKpBFa+Xc3F+st2UktLgCWCdyGnivIB02pGQp5ycA187aNBNHbi/hWGUzrJF9mtpAYLEzMT5hYnJdhyeeO9e0eA9QmttPs7ZHJRZboRxzhfKg3nBneXOFJziIg56ZFAHorRQm1iliiDIGa3+yMUW6aZHSVhcN1ktvMcFWPG3HQGmWnky3MNveRPIpE7yXsilFtmBfZtDDBV+eozg8mr9rZTodNld5YpNyxDzClxKsxmj8w3RTIKPaphT0wucjodRUskm8i5BZoPtcs93AN6TLvKhFgbgOD94n04oA4C50gyWyLYWsEcrS3NzcTyP56Oy3bSrBtPAuBGQSAeMkVm3Ph86q9jCxjuluoZ7+YuiQpHHECsMcE6nDvvDcEj5Rnua72XTbaS3LNdyWlsSoLRyrgm7zI1yo/gZZG2lj27ZrGvonFqYhaSXyWomt4/sUiiMXZcMl1Gi43IG35BwpHPSgDwDxBpttHcvY2tsssclyp3xqGJgNssaQGcjDSG6znacZBPArl7iwOnR3NteQzSyxQzSIuXd1trhlVpmYN0Vxgn3z06+8a3pzbFknaSGNYYpYt1ssau8kYcwwRxAn5VYKpBwHU1xN7pN3Mt00ao6tGIWe5jlLPE8KLAYmA+aAyqw28ZwD9ADjRez2cUS28VsqQyhzKbp/tS2pRNoWPHzEOMBs4AODX0J4d+Nl4LNtLkL2dlFFt+0MHX7ZeK4MqSFMiNAqkkE8A8+/gNzZGEyPB5UJVGAMsQl2aaGPnSW3m8gyON20gkA8dKhjb7Rp+pRIyBlb7ZbrCrAXYQgTzPAx5DjAAHYAn2APb/EvxW06TxDZ3cLs0VypiEPkskE0V0fKvCG6MqSKXIPVsk17JpOtabreno1vKL5oLSzNvcxlJVub6BFmNrPEnMiqxddo5+XJr4e8hru30qykleSXUZIrVmaMRywRvIbiZkCj9xFuY+5AwK+iPhha3Ph20NhLZzW9guozalZ3ablZwglEq2zgkrOQrseT0waAPY7uCC5VZ720tll1GWG9tvIYKCsg2O3zDceBk571x+paNdXl7e31rbogZZdnnOFIfzWY/ZYgfnjCn95n0P0rtjO1/aRXMKGQyNLBaXcibG+zQM01xM/GM9M7QOTgGnae8ktpaRyW6jFu7y3JJW3Md1KyRruP3VRc/h1oA83jaSITzm0F+nlpp221b7PbSM85eURxkZEKoFIOcALt7V2Og/Y5bS9nudjZup5LWNixnlkjgKi2ic9pX3bQegT1q/dW1mttJNGi/ZbAyW8k5Qx29yJC22GIr/GdwO8cZGPWq8OiXrRTwWE8SwSRKzXSSIsemzwkID5bDKzZ34xyd9AFNbtNNgtZodMyrwyC7u5JXuGt3hC4giJGYQVBygByaA8Tw+ep+ww39ybmzBZXjkmjBSZCCQYnDkexaHnrVqxspCbnLSxuY8s25ZFnlSVlGVY7UUwgHJHc5rI1HRbmS5jtYEllgvFkh3hgi28vnF5bwSSHakYlJzjrmgDWk1KezltCYhcIrSowABaJ4lEimMp8q3Lpg7CcYJHUUkSvqb3mo24gR3mDXQkfyQsbxgI8QH+oCsPmz16jqBU+oW82nxx2rXMUsqCBr026KFMaKsdrcpGoI88yghnHLDnpXU2WnrpEEryR2l1byvJLelQJHuGniWVhOrDONjq6gcbiV9aAOTW3le5trmRzcytG3lQxlmgUYKsw6GSJgVZj0G/vVOWC4mvZI/nt3UJFOYYAsSshIWNMk4BVAGPYLXY3ELXQXULO7ijW1UNb2kjxostpLFGoTKDKHzixCnGVIFMvLG3uYftdxJPD9n+0WkjwPiaVUUSiPhQHbLHb32gjigDOTT7R2h844N9sEtzHKYWllwz27sqjDKPLZWb+9gdTTr/AE2AXTJJG/k/vFa+gnEfnIUV1Do3Mfy9fU8itCO1ni8q6mtg1np8BMCjAMsMUkUqSgScNltxJ9z0rpLTyjd28+pRJc2V8IIoVxEsiBUCgqgPzN5YU9OlAHlGpRSafcTQwITvtRcRBWcOYpJDtkBYfKOecfeAz0NcvJrFxYXUchwVsFi+2Ry+XElx9smdS4HO5FRgDx1Ga9+1W00m6uImliinFlJcJHdvuWZbdEwkMqRv8kImVlUnggZFcDqfhhpkg8u3jFuJZXurl1EjoWADQsOTJbgAbNpOM57UAc3YajaT3dtHEjXFzZySO/zFFihnjYLF5gGJYw0ikfTGc8VuacZJp5ra9mkYR3rQSWcysLd7aXlbhHHdcqARj3rkxaT6empPYcSxh9zRR70S2UqsbKxyASwAGCTWvpp1qGB4ZvIeS73XXn3jDAQoDIrc5ALZwvXPPAxQBrSSfZ9YY3BiS1hl8u1jtblyhmiAa2ecx4JR5MA8kDJFZ3iO1062gVrlXubi8eWW4tbaNkMBmC+Y7SufnG7bwDwAT0q/Fp9xdmyjURxPJCkkxsl84PFEzMIwWOVYkKCT3JxVRraa/jns747r9/OjihwWbZCCZGkRc+W6qUA78ZNAHklz4aeK7kuI7pmjgeFYp8GfazZby405EybOrevB5rD1XSrjT7uzurdnFu8kbyTlXiKCWR1mkPqAOcHjmvXLPSZdEt7V2t53uLRpUhhuJGaLZKRI7NkEE7WHBySBxwKh1+3gk0+682Vbee8gk8xYY/MtogcGN4kIyAFxnHXNAHlmkvLpdxeS2N4FlZJJjIs8oeVcfIHHffGenUV6x4b1i4uLFIZdNFiAHljnlbJlSUqJJQHPQOp/rzXlVxZ3dlMh0+ON7fyYdvmqBNLIVG642MSfI3biO3OOK6jQtQKl9MnDz+dGdsjsflkLhniiPSOLec+4oA+pPCXh+01R7j7RIl/b31qzIuIyfMCkRqQo2vGGBBJ5AFev/DrwrZeDtVtNZkL2SrLHcmaFZBMZkclY4dh4gKqMgDBArwvwhePZQWW5BbRWAldoUcoVT5EDNnmSNmbJ9A3WvYn8ZQ28kAWRY1+zpFG8KAhmYkBxK5+aNeRkD+LHXNAH9FH7Kn7R/hrSNBtjeXsURito5i01ykUkG7CuoMhGQcE98E1+mel/tHeDNW0+A2WracxmtPNi3XVuxKrgSMQCcDJr+KJdQ8f6np8raLe6mlrGHl22sjLNMoyFEDLgMegJPYdKytD+Kv7QugzWm3UdftrWN9qlYZpzFHExUW1x5TZUsp6nrknqaAP6qP2jvi94Q1Xwnr6pfQTQS21wPM86ORGZAyTW8cKtuchzkN6H0r+Vr4665dXHjK4t47ZU09bhfskltbPcQy225m3uWU7JMda+h9C+KHjjXLe4tdeub65m1CCRY1kimtgjyptkDRzjIQAKd4xnpXzp8U5tQtJmilnu/PVCqS2fkhEVGAAeN+WQgH5u5oA+dZ0lErx/Z5is0sktsJsAna2ZZIlHKbjgKCOOa0bQytaXBSNJt0oH2HcVwkQwGkz92bJPPtUltdyXJtJLT5btFlQC4SOSW6IcyKGOcJkjB7gDrVzZO8cTPAmnq7G5nBy4ulwc7JkAABYEYznj8wDIc3lzazQRWd1cv8yMhBH7lidr28pOSVcAHJ4rYtZLIwWV/wDZ7i1ng3wrG7gqBkRtDgA+ZKHyQO/50k1zLZra3dtdQMtzDJEtuz7VdTuVYhGxzndnn3zSaFa2jXQecXLCFk3RRTMDLJK++SMgkgOjDIYdcYoA2tZivWnSbQ4yJhFFFOsSNGbdgFYLcwMMeUTvJJ560RJNLbS294hdz5z3F3GwMFjKXDhrW2C/LGXGFflcnFd611o1xHJqFhcSWdzcmTT2WXDKU8vjzQpwXBGckcZ71i2tv/qbeBjd26sYkuxEwkuUD75ItrgB7dZgBk9vpQBzVtp11ZXFu0yR3M3mTxRRhADHdCHKxO2MGMggle+6prVL62guCBgxTLcSBAWW0dCSjI7HKAk89K66+uWsUnujbxPNNcyiK3icIhmddjXMTNzuRcZwK8sv/EoW4vbMXMCW8sTuiuuWk+zt/pJmZWzhe/fHbNAHp1vr+IjJJLEQ8O9maJXeKWNSS08o++N4GM9c1PJ4n0ixt491z591Eq3fkQFGsZoWGbgyBj85MhztHI96+RdX+J2m2CR20cxTyluoVSKTKzK5KNlmPMRc4XuPbtw8njW9S0bCSw3qSSeVbS7wsMV5bFojC5OHm3HoeBnFAH3jp3iW2i1IXSNM1ldNb3zvZhUWFrg4kEgPzSxLJjBHTrXq3hvxfHBqNrbKqy2bPzdyYZYraOMqxkReRJuI6mvzd0b4navZpaWjXLO5MHn71QvHaLEymHzQPu+bx7fSvefC+vatdS2TXFxFa2+oXFyght1MnlWRACTu4PzAngfXpQB+lEPiF9ShRrcSo0aCKKLePs0tlBG0xXYvCo0ckg553KD6Y5/WJNQvpbuaGNF00wNHb20/zFxOMXGd3/HvGg6kc815r4Sv9Qli8tYwftkYgEoSSMBjC5hZYw2EjaNGyPUDNbemvq2py3Om3l2UjuI5wkz7QyRx4EyAKM+WoHynvt54oAlkuEsbSA26W1y9xbmNQvyBYs8snbPT71eq/BPxfL4N14XKXkt0Ir6GYqkzQx+bct58kQf/AJaQb8KM8dhXgF1cW8up21tOJBZCFLBpRLscvbsFQxKE2KWYHYe+Tz2rVtC1nbz/ANmTTsLNpZBDLCyukbN5qv5oz5rRyAADrjnHagD+tD9nT46af4v0GwMiizvZ7O1P2QSZCi3XynnRf4Hd/vL1AOelfoN4a1S2uoUmZxgRl/L8zDtJ2YKOqdfl96/ko/ZR/aA1Pw1qmm6Td6rFcvfzo9xPKDGbYXG1TGWDfuJld1OPugc9K/o1+EXj5Nb0iyuEnjnhLhFm80AkBgmS27IG40Afc0EqyQhoiGDKGx0OByMjr0rQVSp3AgsMZxnHoTu7Vwuham00OWmicMy7AmA2xjxgAenX0ruIrhWlZEAKkOQjEBfkHzAt/LtQBC1uULbOXfzNqE4zuGQTz0/+vTGj3IdqpIMjejbgJBkdc/d7/rV8ESeWsa+X/ssCX/Bj0q00EcMXyktKXChcLgNxzkDp9PrQBhG13qyucIwEbBsk55wOO3NeeeJvBsWpQTZUzMyeXtZPMXHTy3/ujjr7Z46160AA7fIskiuGMgxtwfRcc/njiqsoJyzFfKd925MBZMf3iBw3Tj9KAPwx/bG/Y70jxVY39/bWcp1eSW6ltpooxgeXEZItpC/uih+7zzmv52vHng7Vvhb4i/sjW1lC3EtzJazu0qndakZtnDHAaM53jHzetf3ZeM/DlhrVnPDPb+ZsDEELlzvhCP8Au8beue3T8q/Bb9vP9kqy12KTXtEtITqFgq6hbQyWzRiSQKSXVmGcP1kB5OOcmgD43/Ys/aOvPC7x6TqWpw2c7zLDpkvmErdW1zNsS0UE8EIO/HHJya/oG+GPxLt/EWlxz3E8U88jxiSNWzGxA+VlUnDKjEKD3PFfx1eHzq/g/wATw2ctrPZT6WJmsRceaqi7e4w8LyMQJIsg7ATkdq/Zz9kf9odPsul22qX9s91FcrZvDdzYkDfcuDImchg5Dr647UAf0DaRrlvcqXiXcu5llIU8Fc7QvHOMcnt0ro7K4M7zKriGFUjZCRhyV/1fy479+4rw34f+JtL1bTrKe3mgkkEMjyTxyExy+cMsWAPYHjvzjtXsaXwkZJiBAC6j5FypUZxkAZ5PQ4PT0oA3LuVIXjXz1EeQu7dgmRgMbcckZzk9OPao7xpNrApIoMSlt3ONxI69jgn6deKz5LnzZIpXs0eKAMscgB3ySqDs27hyOp/martPK8uwSt5LlEcyZJG0cgZ68/z+lAHM69bS3EDoijbIfKIJykpA5Vz/ABcZ9ua+B/2hfhHb+JNNuHjsRGzIQSsRDwjOdigcNHzjI4xX6OSQiX9xMjKsciJGmGyzyD5T7DBPPvXGa94atpoXhMaTBvNjVWBc7SR8knHyDk80AfxuftV/BjV/B/iD7ZbWc32aW4lE0ltAwmaOU5mMz7cSRhjwOpXivzp8beF1isPPb92IJGeGLaI2YOnBYn+LHUEe1f1+ftW/s+JrlpqGowWJZh5gQBSbZVSHbH85HBMnt+ff+aX4wfDyXwzr+q6Tqen3DWd5cyJJLIvEMsZLp5DEgsC2Ac9j0oA+RPA2sf8ACOarZ/ZDFFHcBZl3NMSjRt5hdgp2ou0nB56V+xnwF+L+n6vp2naFe3kkv2xJ7WK0ZwltclUBaIMWOXLHJY/jX47654fntUklsXWGA+aquWBNtlyEw+BuXZ/CPT8a9k+DXiy70PVNOgkliQ6a8btcgvNHIk0iszhkGLbcFxn8KAP0J+OPwlt/E8c0kET27IIZrZDsdYt+Ey8ycyxKgPfrxx1r8gvEPhG+8PeIryxnFzM1lNcPDMSqwXUbzMFbypB98AEAYzzxX9Cfw+uNP8f+APNcQWupRK0dwmUubmRZSZbdUxyqEkgEdcDjmvzv/ag+BGrSPLqtnZTrMscpxBD5cQ8kCYyysMYlDDGOvNAH5xpp005kdo0Msce1Gt3WSS2ZnJVnXGY22Z6DAxVibzba1hiRo47GTaJJg4N3JMG+cxKgyX3Y64HPtWzZ6ReW901uZHtb/YpuJJRtRypJeLeRl5eOnqcVMfDN/JFfNaeSGt7yISxTMomcTKWxCCCEbb3A7Z9aAKOnTTvFLEqiW5laSJTIfM2+WMRM0KnBfaRnPXnPv1/2W/ttMhd1je7v4zDmJVxF5bqAtvsHybuSw7H1rGsvsNtO4326soEjOjiKeJoV2hJgzfvWLnkj7w6+tQ2ly8eqWlu91ctY3DSzNJhsQSuWAa3ZD/q957gYHtQB0MFnLGwE0yTwwzRr9mNuNkjEbmMx6mQAnnHb2rptCtZ9PmuorW4hkglkd7ZCxJ8ydNzpEerhQeemMfhWYt8by3gRr7TcLK+64gR/tG+IlIo7lQTvcrj5uQfardsmNQjnidpWWOPeNpiyCQfNSNvungg45PegD0CwikgjiBdpdkgIeRSEHHzoued43NnsCBniuts5lsoPLhGZos3QFxlVuo5Gwy4UHBGSBk/X1rlPD+pTLM6zlLmNLreUuUw0IkUfPGe6EEdemMV6NbW0EiyRxSRyO+XlK7QsETAlfmP3eo4HpxQBWs/PkDzyGVPtLyKkJJIihIz8kZ+9xkZ4wDXsGh38CRLaid4pVhXyLZEUvKsYUsRn5Vyc8j1JrhbaO2eGOd5gxjRoLZ4wsqb1Xa3mgN8qnv65rutNt7K4zcSRQLLbxiJHt28qUyRqpieNGOZEfPzAHnBHNAHVIwvoWjmH2m1+ybpZ5EImiBLbR05KyYzjOK5W7tE+yuPswYSRxuL1pG2oY3I5VR8rFguP5evSaVdwbtrrMJyoiSJ5MDDyEywJGqnb8yZ59e9Uo5Y47mZXMyx3Uc5+yyxsbUsrMFRiRgTBsZHXnOKAOBvUE8xuZYJJVaKO3lQI2x7fqJfl+4PlOTnJHan3Gl/bYw5MVsIY1KxwqHAg6I2ZfvHgHHPSurM0Vm72txGJhMphCwJtj8po2IjkLKSkhZgFPv8AlUa0P2OeOSMSBk2RoHJltgpHyuyj5ht5HqAaAPPr7TY5p7R0KXStIWllnkELs0Aynl2/AjUMOcfexVG4sHubmW+vUS7uYLWaK1tlVo43jlwI2iRfvyFyozn5eRXTXFkWeFNsUjWJkeYkM806BhhGU4z1G3H51HZXlxcPcyRWbL5c4KRThwlsAzKqxsBym9d3PGQM+wAunyXdlPaXFzZrCsXmxbCyPbq0yYkFyhxnYMAdMjI681ymuXDvd31/Gv2W6s47uOSUI0IMIG8pCw+UvtViOCf4a9CfSoyS07JcTXttdT3cU7OUt5yjNbeaR2O1cDHp61xmp6VqV14cjEDefa+fILxpkPnlhN8tpFJyQQozz/DxQBIms6dJYXUguh8iwwNbyzGOeOfYBPIhB5QqTgD1zxW5e3VvBa2cltcrJbqI3hVkZrySS2QGZc4JaHPA67s8VwunaSsV5svLdrh0e4trGF4flMLqpnu7nn5iFJHXIAyPSu50qNf7RjW5a2VraK6jiC7liW3Hzo+8nALAfKc9AeRQBVg1M6dHZho52juHDjUwocWr3ZzJFNGgBMYnIwOQqBge9Xri6iF8f9FeUXMyOpQyG3uQoXbHGyt8j7uQT/EeSKvSabaQWot7Wfz5ZozdXUYbzI7SNsSeYrOSU++o5zluMU9rt302Ixw2tjdWy3SRybXd2ja3cqYk3bcsB8xJ4JPFAGzpd9Nazz6deB5ILt2RxJFvlEUi/aY0lmOArhFIU9AQM9DXA3OlSWeqz+Rcx3i3gaSAyxGRLe8dWV4J2J2+bvKbW4HqcDnq/wC1rTUYNJ86+a0N1NDCwaLaIWtbdorp43H+tZlY7c8c47VX146ZElxZTXtvbK8zWyKFKSyW+5YYUeSJjm8NxKrN32EnOBQBmabqUcMU1hmWUQ7ZUuVLySXZG6V5fMY4WJQvODyrAdDmt61u4JjdT2sUMJQqYRDJJJbW3lMryne7FVWSANuHOckDtXNQ61oqQLaWdk0csdsymOJpGMqxwyKYYgR+7G4oSTnIhGRg4rLMM1vpttDZxvb2kbRtqCBmDqLOXySfI4a4keKQsoHD7ecCgDfjmmmlFq1+7RSy+WiggxiJ3/dTzsp+UpIR8vOVXr2ret7uWPU5UbyUtmtTxGG3CFdqusKOcpviZgw65J9K5bRdPMdu1xFc3MEOpXDRIk0asqoCAZFTG6PrnHX0rQupGtZra3u7N4ruBXtoiEl82fzN0iXe8jCptmcpn5T5QB4oA6Ge9tL+W2dpJJZIUeNYLiVFhCQHc+QASylRwO5PvWlHbh4xdGeOSC5lj/dSkoIgFKRqQqjy2xwBknJHHXHIOIWLO72lrbqGSBpImWUOrEb0IO5rtZDuIHAxnHatDTtQsZbT7Nc3l0720u9mRcLLPE4uQWOABEGX73UgmgDvLIae0d1BdwvHLBHEgYhpB52wyMWyfn3IcFR24J5rzye4tZL6SCG1liha58xGRWPlIrZLQocYIIJI7Zqzq2vSNHtgkdWMjRxXEZjkSMuMrJIUf53aMYI6qfrWIZXV5pDOHv4wr+QgcPH53yMwjJ+dMHnP5UAdRp2qvdRz2y2iT+RInlRomxCqyfu3wx+RWA69CSRjvWhYSg3F1Nd28T4EK/6K58tF3nzFdHIywXGTj9MVwtlevbySoSCGa1dpIDuYwq7HyZAPu4KHOeg5NaSatbzO012Cv7s2wuo828EsecFWGcFsHG737UAdVqPijR7M+TbrJD5LCSM220Aq8XWZyoyuencHOK4VNcOqym7YSQG4uTtDJmNYIlDNhT1UuwzuGDng96zpr6fxBPdRwWRmsisdvKyqBBJ8+2NE2/d2op+bPU/m25i1e3eVYrErBaxLEEndXtrZHgRVnIA3zSDBA7bjmgDsU1Z4JIbeFY5YA6SxzrbeZbndgSJEq4YMBjnAGR3rvbOe3tbyK4d0tXuISyxiQbXVepiUA+Xg9UIBPXNeURXUMj6WY5nWaC22+YP3LXUsTB/9XyEDEEAZz3rajhS/SSZrgrdRPLK6SEo0Kk5aONhjcMd/egDs7rU9Ca4kYuJHLHfLMsu+V+74RgFGMDGMjFFcBdhTIrxrPOskauXnQiTdlkKnbwQCnB7iigD3r4ZeEdJ0K0s7PSrVLe6adI2SaN1lcoqjddwy4WdGK8MT8oOWCg17P4+msLDTrGwfUJnmUyMwgt40hS5ALvFtTKkAHGQduRx2zsWOlT6Lu1f7BHFIsMclpP8AZvlup2ISZWLO5DbAN0jFQD1214T8W9UglWWaOW6trwQXsgVkmjhJhAcpHG8QV9z5BZSRxnpyQD5x+LX2BtJudWmv5YprW1ngngAjCzx/wIkkJPlkoScsQOOvTH5U/EO48xd1ncEwzyyxeQXWa9jtsMzyLICVCHuQcnP5fXnxP8ZNq9ubOO7nLyRIbiOGLy4Y2U7DFMM4kDNgZGRzzXx14htb3UdRmlW0ieKCxa1lKFSlszDb8iRMTK5wc4B560AeV6Ze3kNvb2pguj9od2tpYplSYBWIHll1+WPkbgW69OK9u0ay1WJLO3urlVtUgKJNJGjyFynmFjKCcvkgDuf5ctpekzyPZQTyy2xS2fyLnyNm1F+UROsoGxQeOdpbt1r0KzsUiuILXUyhxcCUtPMY0uJFVfK8vBwqADkdunFAGtapdRQqt/eTnz4kNqJbVZJRJgnHl/LiEKByemOM16R4K0htbtFSa5ZZp1cyxwF4kuPs8o2CU8fJtODznA5ri76fTdYmEUqQw3xPkR2ct4IGmt1XDFBkMFKruDDjjrzz3vgGwEV5A9vriw2qFIE8q4jdIinytE9s/wAwhJ3K7nGc5Y8ZAB9Kab4asrLQ4objzUmdoHQQSmeCMK2fOCxt8xYkqGUtg5zivrH4CfGPxD4G1ODQbeC4fSJJXSGScO1zDLiNUj8yVACxBY4YjAIwe9fEuqeLLvTX8nZbzW1nKXtobBjbI8KjyrhTcM2JBu+cbSRngeg29C8cXmjonmyXU8Wp3cIiSWeO4l+zyAENK4jWSSQdhlcYAGVoA/Tj45Wdz8VtLt7iwTffW3mRNM9sJHbeoaeNGZQDKVbBbkDOFOa/MbXvhFqdhqLyW2mRWVh58lvcaXObi3tw8LElxgAo7HJD9DnrX6QfAnx7YeKoY9GmvLu1v7WHyo4ZHlizC+XDNDOpb7W7D5SMqFHX19p8WfDm08ZCKO1hP26JJLe4vsWhVEKlnCm4iDPcEj5gRt7ZFAH5geGPg9Y+LZrSSfR4kXYqXSWkZu5bi2Ci3RBMu4F1Zst3x8zDHNeVfGP9j62srXU1sdPvLeGD5hBbosxvGl+cO06cuFDAbOo24FfrF8OPCN74H1Gaylt3lt47l1XybSIOglXEsmyNcRIykfLjryCRX0FrfhbUPEOiEvZ2DQJmNoJtPaNoo5lxbzPcGVB5nI3c8EckZ4AP41PG3wy1XwpqV1pwieVYblVlF5bNBDApYYXy3RRnAAJz2ycV5Xrnh5LXVfns45Wk2CVoVQWqOu2RAHiJ3g4IJHBIyK/oX+O/wFSO/wDEN1c6VZyW0iyHUJrS0ubl4zu2qWRfMZSRyWHC46ivzh8UfCHQNOu3XTtHbUbNVAgKyTF5LpfmiFvI4Bg5GCeQehxQB8QyaDDftFCYre2u4m82EkyvFIJYsqiiQZE2Rjnpn8vXPBNjPpVjaXE1x5N3DcrcpDK7q8sTAqZCRzHja20t8rAda9f0f4e2U9zFINLVy1xG8qW91GlxYqpKzyTSHJbac56dK9Ch+G+lpLal3fy7KSXZ5jH7RIsj7trOqESxjI+UnOOQDQB9t/speLrmz0q0nN9HdT3UzQo0k7wq0BR8zBiy+YFbPTKgAj2r6k8ca/YSWsU738dtfGaRFuo3jktbnfFtuAISQSVJUqeSSOeK+EPh1aLoq2enQxMjTH7PNEbmNoltpMyxNp6ocwzNhd5JCrjBx0r07xr4y0yLS7truCdxpsRtXt7eOMLFLKVhkjytwCJAoUggZI9aAPLvHXja5S9mtH1JJLUB7e0knhjdZJVJO0zbc5OG4IwmOteMWOqWGpPqNumqWwf92WiFyzW+75gfMG/C5l4ynpk15v4o8Vave3t5Hb6hJHZQXTC3gXYZpXQ4aN7dywCeVxl2XBHOOK5TTJWtJ1gsrryvtcTSCGcIzshkEkggwNhmDjCgscFuKAPqTQ7mXQ7QLFtigkWOC9UXEZTziSSYXhbHzjH+swc8DNbUFyl+8htYYgZH3tIEibyvsxGxxIz+YXHfapPAxXIeF9Wj1FZbC6ls7eF3UWXm286XBkiQBmuYo32mQkNg9FPWrnmQWGoHUfNlgtrdZIpX8ksLqVtyRKjxOzMA2dy4z+dAG5PqV5ZSXCNPBPJParNdssbCO5jMhZHuEkwGBjGPmKn19KH12Z4IHuLKyTTQpe2i+0NbhJSR5k8YVjlSQDjJH1rkU1SzmuEuDcW81tcwS297LBA32mMlyqxbJsEFQ2NpAIA6V0EWr6BJpVzpEkamOExRxwAnznZlIjkDKD5Tk4J52DuR0oA6J/EMctrdm41U7raJZtm1JCzttEarIR+9jYYxtzjgHmtubxZpFxZXUCy3Ng11ajc00yG2iiSNSZokDq4kc59QACMV4rc3Y0URmbU7Fp5ZEWwju1LlLcBo2iYIw3uXIAZVYKRnOMk+R+Mbq7EL3M58pYLZpZd7lbeEKxAZZGlzcqRzgZx0wKAOT+LDXnijULuw0lIELl4Le8EypF5cK7iNikbi4HR+ee4r2n9jX/gmT4r/AGhPEaNeRXUGnC4hkurtLbEFuHffDKJmO0qTuUqCSQemKrfs++Bovih468P6Dpfk311qGpWkt1KQY0iQMvmoEwTKPL3HABJ2+pr+3P8AZL+DPgj4O+CdLsrGO2ikntbY3s8dqkUdxdLGjAHfhiQSffP1oA8H/Z5/4Ju/B/4GeAxplvo0E2qf2fC95qE9vAGe4SBfPuEim+WaMuCcuMKCcHNfzvf8FW7bwN8NvFNzoOlz2UEyG5uJZUKlmSQktDthjxJGDnaqkkbjxgA1/Wt+0P8AFhPCvgvXTpWoQR3QsZj5rIoW3hK7PMbuIgT/AA8ZAzxX+fh/wUj+J+q/Eb4tayDrbahNpepywTBIpCro5ILNgYV+mCMrigD84Ne8Y3B1G8aJRDp07SSQsQUSVQDjYCSQMAdwevSvPJPHmvxSk2d3DBtORInmCdcnAIlEmDheBx34rsLjTHu4xJOs8cEXyuIYvOWSZUVY0TcCI4+BvyO+T0rjL3TFjknEoitlChpBJFmN2cY2o6g7e2fQ8UAe9fBb9q/4lfCXxHpWraL4lurObT7pJYgLi4jKnfkmN0lBX5gfXPJB9P7Sv+CWv/BZjQfi/bad8NPjB4h06z11misLHUbm8itWmIVVSO6eXglj0YNubOe1fwFTQzx3JRYCqpmQjzV+Vf4WGCeDnsR9K9i+D3jjVPAniGDVl1PUNMaCWG7t2s3V5TPE4ZOf+WbbcYJI7UAf6bH7dv7Bvwc/bz+Eep6drFtZReIZdKlk8M+LLKG2mu7a9ERlt0+1gF5bUuEBRiQQ2elf5tn7YX7MXjf9lD4w+KfhZ41sbu1vdG1C4t7Wa6hkS3v7AORbXdpIhZJo2jAO5WI4wcd/7dv+CRn/AAUz0r4q+E9N+GvxB1+KTW9PtLa006a8Cvd3S4WKOK4UHG7aAS3GfWvnb/g4r/ZS8JfEz4YaV8dvC9vYN408NPHHevbrJLc3elS7nImEC9FGcbjkYNAH8NGjatf+H9ShvtK1Ca3mieOXKySpteN96CMqMqN+GByMYGK/pk/4Jtf8F1/GP7OFppPw7+Mz6j438DfarS3h1O5uTPrOkRKFUNBJLxLAqZyJOcfdINfzKmCOK+liu08ptwjCoGIkK5XAIGVAIHJ6V01miiFEBAEbMyhU/egA4ADqp3DngfiPYA/1NPgT/wAFKv2Rv2h9OtZPC3xW8Mi7vooll0rVb200/UGnlUN9mmtroq0zKcAlCynGM+n1VeaH8HvGUaPe6Z4P1sXIIV5rLSr0NG64YEtC25WUqQC2e2BX+Tv4L1zXvD4l1vQPEOp6PdWDqYp4pJLd45CMqITGFJyR17dzX0p4b/4KV/tbfD6NrTwz8ZvGFkLeVWgtYry4dHUAZNxJLvEkQKjCkgc8Z5FAH+jh8Qv2L/2UvFtnfT3Hw28EWd2sMrw6lY6VY6fcQTIjMkrtEgG3zDgl8cDI9vxH+Lfw7+EPwe1m80/TodHne3lvSskBtr2WQKXEZ27vM2q27opUHrX8xV5/wWe/bkm0xtIm+LF8kNzG/wBsYxRzm4Ufe80OmYuOu0kjPSuQ0P8Abq+KnjvxFDe+LvE9zcS3NjJZCW5MSxyGcEv9maJAd7OeMt8tAH7OfEn9oKwsDNaaTDZRSo0sEkRZ4jdLEm5PMj8sDP3sYHGevNfAvxG/aYudYlv7G5ngTTYQ8QtjM8MkTyR7ZhFvAcziQDBHUdOK+T/GPxR1DVpIbxtQufLgDvc3BeTz3Y/KqIyyP8hyMnacd+leI3evXGp31+Lq8Fxa3u4FyBcQwEKuZJ5BCpSTbwO+fXrQB9f+APjHpup6jJa6lawQxOiGTdcTbbiNJNsjRmSUKtxt2/d+Y7j9KwPjv4O8PaDInivT2CW16YXX7LIHaCPKyL+7fPlO0jbRkgkdsV8lRG40yY2+lQyyyrcj7P5ikAxYSVpIMH5snJ3d8c19T+DL+Dx94V1Dw74jVp9Vl3QxJlmkgjjXMMoA6sAQRtKn9TQB81an46jsPJiihSN12K/2lmV3iyX8yIchX+YZwSeeRX0x+zL8eda8PeNLC6sdUvtMWG9t5rcWzzGGfLiMpKrY8wkE8Dua+GfH3h3xD4Z1ya0vra4NjazN9mmukVpZYY3KqckkjqAQTngc4r0r4KhLrxRYtb3EiyS3EDrHGVyJg6/Kq9EQYUAnsaAP7EPA/wAS5PGtjpEd/fyW93cWSMZHV7eabfEgViI9yrGGPIAzg8jFewJoemWeh3cmo3EMjySFRZy6h5kRIzIjW9xhVDM2Plxxnv2/Ob4YeNRpvhjR4JPMj1KK1tkCTsssLziNA080qj91H9wYLfSvol/Hker2Fs/lS3F48Qia0WUJatJE/wC8RbcnIh6FZAec4zQB6lcCJLVJVgj3hFkhsw8vnRu7ATXQmxnCxBsAcntmugsrOy1mNI7VYrrZcMIbi48y0la2ijBkhWZk+ZxKv3Wwx4wBmvKrvVpXtluNTmF5Fb2cflWUCxwXiugO0eZC37woCAOOQOe9S+HfiJGllcQttiNu63EU8zZaF1+4kqkAGVuh5wx4FAHq7WMy3j3LW9odQ2iMBt93GibNqlYjjypQBwyZBPBArobbVYIlktruGG7nkt7e3ZA2yR55M7POULlWjK53A+x5FYWiazbyRQG6urGVrwT3f2y4tWiu4pdpeKKRF+5Am7POM8elSaSb23v9s1tA9tKEKX9tcRiZ0uHylxbxNlbmQgtuCsSFGSBigDsLnTIrtZY7qyDpLp5mK7ommSRAYxsMpUO2FONuTzzXyb4/8FXEBm1CQJFFYQNPIjQyRiS3LboJWkhBWVy/DhgMbeK+vhdQ29xPZ6fteZGjllvJwzRuwk2+TIG5SQgH7vy1znjm0stXfyUFqou4Z4JbQljBcGWLBlmBGU2v1TqDjA4JoA/Pfwx47u/CmpW19Ml9bx2t2FuPsMc0FoILg4X7SGB3Mcja2CMenFfvH+yR8aLOXSNMW2mBgnhiNzJdzrO4ln+aBZUYDapI4OOg5Nfhx4y8GR6TcajbvePayhoUUNA88UpjOYjFHIR5jdsAHHTHr69+zl8SdV8Ja1aWbSX8EQdUv2jvAzyojARXKQ3ChIYkHDLkMOdoPYA/q6s9VudSt7drgEK0aCTaQ8TqwVw6Y/h3Z6cYatUG8nkkSCNXiRFKbGMRhVQd5UOv7zoc7c9OleHfBvxdoeveE7C7Nzi+ntrVwDLI4YMiCOSBAMRknlw23Ocjjr7O9sq3Kssm8riWRraVzFcbgCCNmQZP9lfTkegBLOqSoInk3XE0RLGWQnfGuRkjBwOvGDnFfkJ/wU9/ZBsf2g/g94n02C0gOpWOmz3enTxwJN+/RTIwJlKqgOCPvZ+bpmv12bbJO5QSxuG2KzsWLKwOVMe7Yr8HA685rnPGmnaZfeH54ri2QTm3ljDSxQ43yqQhZVwhG45G/Bz1oA/ydPiH8K9S+HPj3W/D2sw3WmXmk313avp3l3FpMJYmkjjYK0SmVnAB2qSMHjIrS8OahfaDp9o9vp6tekxpC7wwzRSoJfmEy5K28mSASU3tnnNf0O/8FnP2Ubbwx4q1D4s2NvqNgtxaGfVoobaCCCe8XcsF9JKOEbGC23OVXpzX80E/j2KNxa3t0tzKoEc8sYENvJ5Um6J4pIUDSNwoI25JHU0Adl4w1G/v7eO5ubmO1aUsHhTyYLqKWOXcVWOQq0iHjayjGPbr5JNqt4rzs6SwSSMkq4ZZEljjO0G4JJ8p3ThwOTnIGBxia54g1PVLqaV7geTBcFrWGSNokRTkswycuSAvJIJ449LljrVlFaMk4kW4LIBLIi7VdmDF9mctGMkjHJzz2oA7Tw7JqEt4l55kO6aOSGSIeakCggFUeNseYpGMLx09Oi3Et9FqccG+O1IVmKWLhodhcEvKrqTuAU9zjtWCLya/H2e2mYPHILlpYWjRGRQdsm0MGQZ4we/tV1br7PohlgkH2hHVJ1kVpZ5w7EPKerRIxYjB4OePWgC5q1xJq8j2yW0l04m81JlkEaBBhTJgKN7MOAR/+ttvpupSIIpDKkEUkszALvuWjTDZG85x26YOM8iqWlyXtrqERa0dYZ1kKkT+UscLKS0KO/CLx3OcnitCe8hRFuxK75MkcUT3EsjxOX/dxM6fNFHuz94cj8qAGXVxCbQ24V9uVnnXyRCpQSbRBwMOTgkkda5acEf6WkECqk5W3WfCmYYOW2A5UrzjI+bPHar+oPInmPM21LqBWdEdTzvAKwsTngdzg85qktrK8Pmb4z5PlRwR5zIXYqSWJ4YhDn1OaAIt8s0YiuQkMkLy3MUrI7qCFBBYDhAeRzjr2qrPbRyYl84s89qJ5DjZsdeGB4AA2jIH+TrJaYVROgjMwk86WKVWaWHjqjcR/MvPp0PvbaGNyJIQr2scvzoxVjIPLCBBjk8noOfoKAMaIvBbMsdyN8k8JVY1Uu0UqADMmcxgEnp61tQ6bdXerRQicoIQsKmYlIyCu8SLIjZkcn2yeMdBnPhsIpriVLWYI+SgghAZlKoWXcHHCcjB6ZGO1dLbzLa2bG7FvHeBVgjETM04ljfmY56OMeu3nr0oAdd25lkFq0/2pREu6SVthj8tdroGdVbcFI4POR3rITTRHGCluZp5JRGs1y9xKlom9gEAQE/MATyMcfjT9QmvdRubSFk3PH88TRSJGsjbdpluT5u2V87QcDtz3rf0u7n+y6n5sVs0n7oSzRvEFwodFIRMbGEo5BAbFAHK6hqNvb28IGTPaO6q4HlEBlwoDAAkA5wM8jrVK2vb59jTXsJjALIDMRtXI+Zix+VsbcY+U7fSnz+abd3WDCCaSWWSRRJE0YBjCjeODu3/AJ8CstRdlJUhC75FBiPlLu8o5YsrSYTbjg5Pb3NAHWK92iRzbkkjIbaUnUySswyCSOMc5B6Z9OtdPoVvdXcqWtpE92JgHuoQwdhG+SQBuG7aR29c159Z+ZNZymJVLQjfNHl8yrkfM5A+U/7nHH1rvNC1O3sgjR/6JqUIBjlt5WcGIkEoXTI2EFuv09aAPRU0i1hRNOuUZbySIob/ABmeNsgRWzK/RFGCH5AxzVi48ONYWVubHUjO8pI1GVrxGkuEGAYFhY/dJycqccY+mNLqV2IZruGQhrrJkkl2skcC/fMbseJC27I5I9CKxobtob5LmOe5R2KPaLjfGCVyTs6Spx2zj2oAv6vCbG1mtHvJ76KeeMxQlABEuNvleY2N3OQQRgY4zmvLLiO6s7pLawmFkkkpmco5eMx7tpWQvgROcEEYBH1xXe3ktzeXLajfpdM8TOWmxtEgUeXGn2cHnL5IKgkY59uZna2hjDOsYzvWRoN0jSb3wplLfdYk4YdsUATx3lqdivviWBo5TJbBWSYIWLxyF8BWY+/er1nqCCWea1gfSYrkB3ndUlj2xMeEzn5m6HvzxWVFpyfaQblVNkSTttR5qSqAV2SENzJyD06c1fuLWGHTC8Nwkm2QW9osR2ERHl45Ec8yAZG4cEjn1oA9S8N39lbByJJg9xbFx5TtHHdXe4SRLI0n3ZABwF4HFc/4quri6umuLWcNGtsWLbyqw4wJlKjmRuuTzye9U/Dl0kUJaL96qyI5iciN02rwyyNwWByGP3T0rG13VJ7y5njhhkt5ZhKHkdI4YBCgyVVA3DMcg+uelAFewM93LNGvmJEqNPFIyBSLhFCxqJCP3KFed3IPU+3VaY1hFBJLe21pDeJ5Ed1EmZxcIXDed5gyIpCxBJByeeMYFeaz6vdWsMOyYW4cGaQfMyMhUKkZbHzMWX7vXHbimXGpXMFlI6OHWVorpmP3pp1YE26tnhBnkZ5+tAHsniTWbW9gsVT7NOEmkgDKiiRITGF+WY4Ltx8qc7h6jmuHi023dGtdNtZ7qaKd7i4inA3tFJGMXEIj4GNp+XOfavOZLqdxHPJLJazCX7QI5pCluRICiADI2ycZHTgfSvYvDRubi3t7ktaRXJgjiX7M8qyXRA+X7RK52lOjhV5OOeKAOAJ1Cy1q4m0q2eY7BcSrJGI3VNwjKkg/wEdMc8d673TNZt/MFvrkEMUi27yLqMm5GklUFQIZSAYypK9jkn16btsYJL+X7dbBbqNm8l3WMfahISZ2xCAXiJyVGOnU9a5DXYYtTvluJxI1vGso06OKKRpSi4ywG0ALuBIB5wPegDoNP8Q3NhcxvqF3BcadG7L9nmmVZRFkOlwLjJMi/KMY5ycdK7+fx3Y3l49vaKbeyZopbtp0TL5UIPJZvlRdpDMerdq+X47pZdUMk1zEv2eQxgTozRlG2q0TR/xPtJGB3GenFesaHNpl7a3cc8UflxNBJ5TyKjzr/qlCufuFBtOzqcdKAO4mvYptSGlbY5le5BeNhvjuoZH+WSJ1zgHI4PoR0xXoWn2dvFHPpUN+sF5LDJYWR855FuIioYxPC2fLkQEgc/U5FUdL8K6EdJXUITIZLNVimkeVpzA6uzK0scQLRxYC7Tx7kVb0qy+0xTXkN/bWzQzTNb+ZCuydCvLPglmBYHByGAGTQBHr0MMQsrO2gnnksI4rYGKM2f2SeVFYSPLGR5zEFsnn14BrrNDmZ9Nvgd7wwxrawyyxtLLkkeUk0cwVY4TIT8wJLAbq8/0yO4vb6dyZkkmhmvIgk2I2e0IDlZZDuiVyTtTnhj8pxmvT7p7YaPFceRcPPOYpWjtGx5UCKu9WIADzJgjkD1AwaANjSriK0muXvY7ewnuYPKgnS68mK8uIQggghWVgFiEikyDuGwDxUuv+IreSG4F9p4SZbaRxJCzLBG6x7IfKaNSJXY/MCze59/O9Qj1C4ih1DyoruxUM9uJ3kgDMAmHOV+aQA87eDgnNclrXiBp4HtPtl2IUufOjiS2IRUKqgUgAs0KtuG48nr3oA2tE8RQ6VJbCK0hEU/mebqpH2i7EodWkhm2n5cZxyBkDivQPEq6tqdpLb2senXf21VMckCSwP5DhZAQqSANcKD6ZzXjUWjXkiTyyl7ZQrzW0lsrww3MBAZJZsLyxkYLyAARg9q9X8F3/APwjlxpltq8T3lgIZZoZ1dFkt7sHDRyshYuuTnLDHoaAJ/DWnXWlz2umyPcXLhTdyxusccrosezy9sv+tVWwXycsOAK1dZvM3VqoaWyW08pGmWOOMTTs7ExRo/yumwjdty3JwKTxPqUM6XM9k9zLqNtK0xmuIBGbaCdd8SK0RzJGRtB7sOa5LThqGq2STSxq5XUJXuPMk8tg6bWi8xZYj5UDMw2FSSc88UAe16XfWAtHgvxI5jX/AESRjiOZi5faAy5jCl+MYyD3xXeeFLTT59P1CziuDpTXaF5kaUXkRgY5CseTGzPtwDz2rwuC6OtzTabKkcV6jQCy8q6NuGlMSnbcuqhWYOUAXAJAFdxpNxeeG7IvexzJMC8N7BMjTfb7eJzIigomUwSMEsOOetAFu18Ua34c1G700XCpOb6WSMTjfDIiOjIzoCQ6sVYqMgjIHWt7UPHGq3t0bCa1hunkHnzQB5EQCdCqvFE+HXjOVXhcHPArnNSv7HULGeW0htba8wkVtHgidZ5AdsjPO5LocdjjdnHpWPYWs1tbwzXDLe3aKUuFLIjIjty8U+C8jYDBhk7Tx0AoA9Xa6h1fw/8AYpLlNO2RRhz5rxSN5TsIbeFChD/vGI3FuQuSea4Wy0//AIR3UYpb0NFFbOoE0N6s0t35khILrgqCzMeAcgDkDpVuC5it4lu4boBIxcfYYGljuYy0RV1hljZAS4JbtxnPSrGryi6tppX8sxahCnlRJDuiN3cPtkdtx/dIgGQVOByTQB6Pd2emQwLdu7z28phuBebm2wIqkoiiJQJGDABkzuPXHNQW0Gl6ssTzGURyWk3kJh7c/bHZnWd0fmSMDYdq845I9OK0XVIZbRNJupVmmsbiRoF86aO1QhFDvu4IUZBAJbJOAK3z4gNvM1ncJa3Z8pt80bItxYTPHmBl2ABkMRQnvhcHmgC5Jp32S7itNX1QpayWcP2pC0MZdwFeLy3T5njYsNvPGQKkNhp/nXNgI5oLW5gEaPdT5+1FApg2wTcPslDANwT0FcT4mv5Zls7+5SC9S1s/KlvmmyZJYQjohgB+9uIKr1C9e9YkPjCK+eO2u5CWV4GuZJCFe3AdgUgxxGu/YffPWgD1Lw7YzB75bc26ahNcRRrEyD5FidUaafzFOxCoCgg9STXafaI7ye7juIRvuIWjd7Qx7baK2SXZKgXln8zaOMbvvVw9jdoQl7NOYZIGjS4Lo0ltdgQu0EswHIIxCcgkMTknJ4nIvp1a4sWfTLi3RBcSxOqQztcyZSWNZD+7DAncrc7iQOKANFNSgjit4NTmmvr9w8XlyIWMEF0xSF3YDIxGQR0A9q808V+FbixuX+wl7uzswlygmSSS4uIgcgOEU7I1ztQj5toHBOa1727ksb28uSwla6hSJpbiR5JLua1YpIlmsQ22reobvnFbUcmrT2ytcPPBbxxwGVQiyPGJwXiuHdf7qhhjoSvSgDyK20rUY7lLk2lpamW1XbZXEbuZPtjm3ElwHUNNCEJZTgYKgnFTafZXC65cXEJjtNRt0S0h+0wRpp0caNJKZMghpsIGYHkfNhc8Z7LVtS0W21ozzNLd39taMJ5JoZGthHbxI0cqbVzFOSDhWwATg4IArK03w3eeLb1dVTUBZQ30hhiCww/ajCxUMsqMmUQx7yOcYOMg4FAHGeK9bk1a/S2JgFxYxKq7yvlXb4aN3tUUEpKsQUqCQPXByB5bbaXa6jJLIbGO4ZIooBbxSPFcTQQyFhcMsv3JC5BYd8nHHNer/EbwHc+Fmtruzkmuo0cxyXMcqxXEcZVpBN5JPyoqkAkZG1cA5rgtO1Cyub6HTZikV7caSBbXFuZF85xiRJmcAEEt1HX5fTFAFiPQlFvcvZ2jXMTJPHfTNdKs4lkKCSxaFzztMYVSoIIJ561w+p+CtQEjyWsVtaWSvGERLhZlWyijUTNKm75380LkAZzn3rpfEF7rK6fPlIpRPcRqZNLlmiTdEBtm2bMBy7tvcnaXZhkHisC01zxELOK3LmS2n3R+TJEpuUghdCYcjJ80qCWPU5z0xQBkxQWl3bSyWepCzlhiigluJT5NtM8mEjjWM4CnkflnvSFZdPheITwzXdkyvG6xI8BkBzIgmz8yYBJJO3dwOayre2nuDqN0LUssknlMChEdq0bsVCjG0SAr94nHH4VOuj6xqdrPdxBPLNnOZFB8vy/s8iSRPIGP7ydiCcLxz82BQBoJpk+pqy2Uvlx3cavIJxHZpPNIC5G9yAYchhgfe/GsrU9Lie2ZJFDbLHDrbxtK7NbsA+DtGABjA9u9as015gRy3MVlcIUd45ov9I8iVVZyBHw7uHVY8cDdxwKq3uqzqbDT75IrdZ5J4S8gUz27vueKEyg/6QNiplhxxg8igDhbW2a11CLd9s8u3mScRmRYwWQBVjkReRH8yZB5JJNbr/ZZpxEImhurm3cldwAtxIXYzfNzJCCr8YzxgdqTUUiTDmVZp7hY2nnACERDySIVKfelKKMY5GeearrbxNPEZpFXyPKiUS8o0ZlWPbNPkMJQGb0XGPWgDlb2eCyutTglkX7NZWqRxOw8xriVpSVlhbGPL54XqOldNo72l3ZxDbMcSsL1nCrLKcI6SwjrBEAQP1qtqumWhhjhvZYpINQuF+yXTxK0sMTtuw8Y/wBTGspIz3ADVVjtL/R7O/QkS7ZJAZnnYvKsflzQvHHt+aHySg49Mdc0Aad8RC15HYCCK2Vp3EV1mR/Oixcm6BU/KS8mB6k4GeK56XWZbuNZI0ht72TY/nM5VpDEoEls0fXcVUY/Ae1GtbbwZjeWyuJbN7iUDLx3JYq6xwquSFHGeMDp9OKv4Z4pWRBIBLFDPE6MGzcynaZFY/6obtwIODyetAFrVvGd/wDaWtrRJRIbVwIQ+5IAuAzpKMgdcsM5BfHbFe0fBX4V+IvipfWmknTLm7gluIxcXcSSFdOiZY3a4lcKdke52LY5LE4x24P4VfD3WfFWrvbW9udSvby7jtCrKp26fcE/bphIeBLGUHGcktX9JX7Hn7NPhz4c6PZ6hqIigv8AUbJr7+z7rcZRmNGgScEbVVptvU5HmKDz1APoD9kz9kjw58EPCba2LaG417WdNsBCZFU5jYeVcSgkdxDGRnk7wTya/Rbw14ftRax3kdnbCe8gt3kAYmQzl3RUt1VsMnlzuWJ+75YHpXlPg65vLSa2uZxJdWdzFNaWaW8aSvaX8KeU8Sjdt8iMK4weSAT94jP0HoLvsW3vIVjkXa9qYojG9zbtI0kUhhUbo5STlsDGDgjqaAOx07RhDZE2EeLgXMkFy8jM1vHCzMoeKOUcHavJXIyM9DWLrt/pHhyGXULnUQps7SW4ubiZo0H2eJFJjKk4UMzAAnqAV6qcZPiv4leH9Aj1C5v72DTPsNlBPOstysMTv+8iBLEgKWdSdvUbxnrz/OX+3v8A8FJLkjWPAHw4uUF3DFDC+p2U6ySGSRmkmgD7tpAaSRWLDpgDpQB9Bfty/wDBRfR/BOnal4W8CeJrK61iW3uLWe2ExmhhtzcSh1RwfklWU7oypA2kAdK/mF8bePfFnxO8QahqWt3V5e3F3NdXLSEMWYzOBN5LjrhUyfTOayta1fW/FuoTanrlzLLPe3R3OzsxCOBKEROc43AHB52560kEckaTpEwV4zGBL5gjaH7U8kHzngIrRRkY45HqaAKK6N9leKazjimtzcJDJEzKzxi4VyZHBYnazDOTxk4610ej22nRQ20cllHPO5lZ2XfvTzYyUGUJXaq85xxxmrNk6rbtLdMY7i0hgayktUBK21vPPJKs6kfvnZXXlhnnA9a3dHt7UCySOOS6eaOS5CRMA2NQcq0IT7zlVCngYBYr1FAEFsZbS0KrbXU4QFdPiJiiWK4mijAlcxYzDty2CBy3eta0c/aUtESZmcNcXHmRmElUUea8TsBvUuWwOpHY0C1lurqe0uIZ7KQ+YG2xn5FgTyk2dN7CJFDY6YPap5HsoEZXvJvPitYjJKoKtIibo4gHf5VyCQwBzgZI5zQBdOpyT3drarEzyQrcywTldlrbOkojQxmMZM5C5JGRkknmvS9AW8vjqCajF5cbHajzLF5k9wgEi7m+8IyApDY6EZri/CmmWV1G8DSyW81ozJbSRgSu32lUZSzMcFSCWJPGTiumgmmEhSVnWG3ma2e5jSSN91vdymOSRnHz+aAEz0wM9MUAdta6fpt7qNsZcJLDb/aLySzmeWzt0tzg/amwGiclcEJnjnvXbafpiPeHVYZ1hDQs1vG07mCRA7MqoXHzMzg4HUAjIxXD6PeRTSXURVra4lkLraMVeJPOcpJHcugzLGEwQD68e30P4B+HqeI42S2u3ksbByRI+0RpcBQpjTceCZWYKvoAPqAdH8NvDcmv3Meuy6feTQtdfZPsAbMct5GwCyheMJmXHIx8lffWm+EvJsf+EZZLqCW2smnhkhRHxNIzlbe4KxZjUhupYjjA6YrpvhZ8GF0nTtJkSFUvNNsTNcWzhGBS+zI0zNuxFOrsHXGeCF65Fe2ad4ZnXV/tsrnUoXtZIruzsnK3PmWatNF9oPWP91vkOeuR60AcP4U8OQWltaW2sFsB4jI1lJJE1y+xQqSqV+cIgVSfVMV0uq6bHoS3V95ENtOji4trjzY5yIQJlt2miL/uog6DLAZyp9OO88Safpenacf9IeFkt8QC2eN5rj915yGQscwylSFweWbOOa+APj18ZZvC/he+tYb14NWuBCm2ZDPNHZlj5MzRryjoruCp7uT0oA8B/al+KP8AwkOrSaRHerJaPYeXZgl3ja7SNWklEijEaOqzbSSNuQT1FfGXh3y/tkFxp0cqxzIkkiyTeZE4RDtl3JkyhcqD/FuBxwKpa7rms65ezzXhNtbXJj8gyndGVhmbfIYycwh4eD0HIrdtm02J1EaT2SQWU9zCq/IskcTBfLXBxHljlW6lT0xQB3FhYXtvJJdXl9a5aOKYpC7ZUFT5Vw237pViwIHI2gnrXKa1plwLyOc6qfs9xbpKAqlLd38xYwnGN+6MFtw5zxnIq02uXMdjDbX76dDcSspZnRkd7YMXSFZRxODH8pfIBYEdavy32lJaS2xdLpp1jd0mwwsLRy00L24hz5RWP5SOp25xzQBArRXTrpkU7wwWnmFrma3ZvtJMax+WJXAIAjKED+8CcZNYeonUruCS3u50so7Roba0njtwVuokYMm95OPOZGjMgPPzEjPQa9zdWF7YX0sE+w2riE5dQkblAkU6AHI4RS2RwST0NckNWlXT57W8Rr+4SXybYXAKqGCo5miK/wCtzCBhugXB70AV7e4uHvLi18yOaQYjult2mWCPamfLQj7xDlWwOuTjitRo5oLS3VLuYsYp0vntpJIyrysuxlLNnBwwDdnYioNMvd8kcNrbIBNMl3L8iykqQyiRGHIVQEUgcnaT2rQuj9rKx3tzFukSK3ijsUERDy5V2kDgFkVV35PQk4OMUATQ6ku2WK0vSb5EC2zXOXkR4Qw+SQuN1wYm+cHliCPSucim1K5W8t9TkieN2ErspW3W5iCSQRSMxzslV8HBPqOxqna6etl9tS5upXUag4gm8tPPimMCrAWXdh90YDEnjLVLZw27QSiSeOc2iTQ3FrNKqz3M0zSSQOGdsIA5cADg5z9QDnNUv2ntbm2W1h1K2t4pVhkEJETSwYWSRrg43sqkAH+LGB0rwPxBp17BdPd21o264WOO4gfPn+cXPk3CqxxHbhH27RzjnFfQ2q3tpZWZFtJFZWfmQLdJJIjybyglntrfI5GAfqy15jdO15f3ENs5L3YZ4EuQGYeU7NF88hAVf3g7/wAOKAPAryHUY/tWnCzJZFdlIGcskjh2D9CgUYz0+XqK4q/FpDDHF5W65djJJKi70BXKFNyjH3QAc98ivd9ZW4sluFlFs6xSFLzyFKvJnChWCE+Wp68cHdnvXmWoWBtHaWCKSKSeF3RJ0EkW12J2LtHL5P6fmAct4SjX+0g5V7ZTOIZAp+/byE5VSPUc/U9eMV9l/B82Wg+P/Dkmk2zyD7fEHjmlZUmQujbFUnCzMoJz+PGefj/Q4jBfyl2kf/lrhwQYmPuRz34Ga+gfB/iX+ytd0uYPIPLvLeeWSNVSYFAuFDMM/cI5AxjpQB+7P7SOiL4j+ENrrNrFHbPplhaX6ztsIaKVVSWAxnmWdCQmOuCD0r4h+DVw+oPPZNdTwvHcQzwX7R7nMpKowkUHaYCQSB/d5r9K9G1rw14y/Z6F1rE8N3GnhaSaCEZkAuIQQ8ZIG4TYZdyYzwT3FflZ8O7q6fxpHo6mO2t/tF6LSEExM6wFlhVohwrsRgBiCxGaAP32/Yw1F9L1dNNOuW0s0YE9zE8TiMxAlWjjkHyncNjHHTbjrX7Y6MlpcRxy7Zbkm0XfcQlhC00XzK2/jO4n8h3r+bP9nTxBqXh3XdES1uri7llZmmjYeW5jaZFmidDwibgoDZx19a/oO+H2vaxqHhrS1NpNC7IBJiQCNbb7wlCJ1whAHchc9jgA9igQXO46irxp5KGMRBPMXGACAODGSDk+x9K183FrMLyWWKLS7OESLHboCXUxlEGxTlWzyWPHJrEW5sjaq1qs6O+xIyGabzRgfvHZhlIefunHU1j+IrTV/s0QWWKM3wRYkZmKi2B2OVVTxFvUjJGM/XkA4+2sZPE3iWCE3STRy3+y5lc+bbxW83ygTMMgIobGOec184ftd+CrTwM2nW2lz2iteS/ZpfsbRywmD5j9oaZT8i5dVIHA719GrDL4amnMEUslxdRx7AuGijbzEDnbESWbcSfrn0rwj4nac/iq8vtS12cTWmnt5FrHO3mRz7CplhtUGeCynIPOU96APwG/aa+HL/YNQuLuymhs7hGv5pYo1LG4dm8uYEdFKqpyeMEe9fm/oeszafBPptqjwxW18o+zykEzEyb5CsfclcHJ444r94v2oNF1G78PXtrCnmaTBak3jlVjkSEhtscaom5HVNoG8gEnPFfgn4w02Dwxrd1c2srok2DbozI6iMfecuDiSXnkLyOnagD7v+A/xKv98Vgn7uF7hYJHiLzzQ5Tyo0Q9GjBJJB+UdK+h/Gpvr6WLz5d0UOnywx3ciY+0PgALMBxwGbp6dOK/JjwZ4/1Dwrq9rfWkjxSWu10tQA0cjysHMoOfmUqw4PQtxX6L2nxNn8V+GLC5mV7eOSOB38wLmKUptlPmDAVSjE85xn2oA8A8c2mnxafK5umNvbytZ28NsI9quGJaRBjduYk5btg14jdX8Gk3NrHJNOBJLAWt9yNG7j57d9gOdwHXGBk16z8Q9R03T7eeeO/t4LOQFhNNNEZXkeUbVyAMZAPTgA+9fJl94n03VdcZEEsTC7iVbhXzDcQIP+XcAnyvmPJ7Y6igD9k/2Up7fUXguj59rayuVl88GO2MpAVWjWMhyC3Q9RX7ffDq0ne1siUhm+y2cZUXE6mVisgyyKx/eZjPXr0z3r8CP2Ur8Q6ZZ3F3eTOsELiOFEEsNtBPKoQTMg+eXA4b+H1r9Z/B3jC/l09Zba5nMatHYxzEuZYLcOpZklT5fu445OQfrQB+gN94ittNnL26SBo/KcfvFEchThmZG5ZeSOvNdZo2pvcJvuU2w3rfejDhEQksu4EYU5z+VfMWkX9zdW9sqSx3UNo5UyyhhcSuynET7zkrgtnuO1es6b4ruLXTLZhFhfti2727srjykAw0e0ZY4H4UAesWepxx6g76i7GwZJgUlnKZeIYiYAj96MfQcfWu88PNpl+FneRHh8qUxxRMuMnO1ircoAMZYelfK+r61c6lqcqPKkCkMI4UdnjxtUuDGBjds28HvwOa7nwdql0lwsa3KrbrAYYdqGMXERJ3qQCREV+vegD6gNjaW8cZgcyPgu10ygoUMYPkDHJAzn8K8p8ZNJZyRFJ8NIzuvlggMeSpVR224+mD611Fjq9mlmJftciXEACWaO4NtIwOxo355LA8H2rntRl+2RtE03mNCJSsoXf++Jy0IABCYzx6/qADj5bi6ghMkbRmSQOj7m3zPDKBl9oHyRg+tc5f3cVtPawPaSTAoWdvLWMOQD5EJbdlo/ViMV0N1E4heDZJljlpoxz5cgO+Mueik4PGOR61zGpSQT6BKlzaeZcxSfZXklkeO4ZXkBi+zheUQYUZOR7DNAHO6fqpS4ZYoZLmeS4Eb2VvOfMtiZMtHG5bmPGMgDkdKz9xn1GaWea4hjneQTWyhVt0dWyjRjOQ2CRnv1qXT7W8h1eOaKKONYlXcrZSYyLhhIkjf6xhGDxyTmtm7s7e+uJXs0mLiVWkSUMN8ijhkYcYLZyvtQBVklsrNXt7e9ElxNGLiTMQV0BkEaBZOSP3fOT17c81AZIrhDcrdSMY4pY5pWUFFzlPKWTGSzDaeecjrVw207NcQz2sCXqSxRx3B2eZsVASBGPvIpIx61UurV9OtNSUM9viIXcpEKzLHPz80o5DF8cY6ZoAxb6+8rN3FGQbeJCsmXdhI2MTEMfmIH8I4/CqOreKJWtGIdmlltjJJOoJieEgpC6qq4hKvyxHQ8EiuUm1iSKU295avd2UyRvKSxilUpuy0agjB3YPqR7ZrjdU8T29zI2nW32mBkhKM+wLBPAzmRYkZwAI9oHXqR9cAHifxp1Se58PagzXELy/Yi10sm4ysrq5jKknBAJHJ56Z74/lb/bCvLmfWNR0+5kWIwT3bRSJcM32gxuxAhdWwkjcAdcDj1r+kv4+68kPhzUZmmjt7aRHVWM22WZQxjYYUgMwPVe3ev5iP2tbhLjW9R0+MxK6zF4ZQD5jxspdArZwjGQ4Yeh5oA/Nq6kL3e6WJYgZWkyZMKCW6KWPzEED3PevUPAHiy50nVrGdHIaC4hPzPIoWGORS6yspxsIyAvp0rza+0+SWVvMIcBm8tQwD787Q5HUDPf39+ItLnls5XhnO4qWLpGDlskbE3DsMdx70Aft74O1qx8d+AIkuFs7S4FuJNPJlDO7xAmNQQD5SlsgE5yBkjNP8EfEeXwRrmh2kT3EP2K6MMzhAbdTJCuwK6/KUSUM27OOa+Gf2eviNc6Rq0emPOHguWSM2lzh4k3qFG1mb5CCeQOB719P+N7mwg+y6lYDzrLzJRcuoKj7QinyoJF6xBQCA3Q460Af0V/s4fGSHxfoFhFLMdTvIYV8pZZIkjuZ4wsMcojbkJtIYN3zX6OeD9FeCxvri+ljnt57QGMhAX89WY+Wj5wCCCDu6449v5E/gl+0jrvgnWbGS0uokjRogsbEpHaW0T7fLOTgEIjfUgevP9Mf7NH7QGjeP9D0h7K4l1Ke6hjS+t3VBbSk27SGKOOQn94vmcN1bHHSgD7Ys7VbyCZLtEW2EW3yJbcHzP4IyrY4QgZyDXnHjbwRYX9hJDprbUmgjgFtGo2wL82T+8XnKj5uv1r0Eai2sRmG2iW1t4jErhZiHhMUm5VwQCRjtVQzW6i8gZ994JH+cPuhusErEkbycRESZ4H4UAfzN/t8fsojVtL1fX9F0RY5tOvJLy8AjKxXUjT+XCLYbd2TvDYPHJIr+fPxF4f/ALJu7uzktR9pW9nt5433GOzkRcQ3BDEHyyoxt79ema/vf+L/AMKl8WaRqEE9vbquoLEjNMSyxOtwqlFfhcEKTnHyg496/kq/bq/Z2vfhh4+1e/g0lWt5b6Sdp4w32Z4p9xj4HEqc446Y5xQB+clhGgu40haO3gV7Y3FtE3WCMmK+WVt/ySFQGUnk7sCvV/CEj3F5H9iEElj59vDLBIfKyBKWlcnOVVYwD6rx6V4213HPNJEtkiXJDI7QxusgRZdpfagOEUjknj35rsNCju7WYy2V1NAQ9rKBJGqpdXUqKQEDdUeNtn+9zQB9Z6e0LyRWl7mzdpPJRpJpN15DLHvWNXx9+M4AfptHWoL+aK300QR2jy3DXi273ELl45kZkeaQlf8AWRoXGCO4weRWdoq3Wqvpo1MMgs7SKW5VkK/aflWHZBIPuzZxkj6jiuvvYLXT44bXT7aSODyAs1lLueSMJ5M7pMTkrI8qNtIwcKMnnFAHESwxOtxbRyzX2mpcm6UNsW6SbzC4slXdl0IwwXH3ATVy2lWe7urwv/o7mMywQIyx2yiJXe8IU/MDlixA2ghh2rYt7GOfTYbu2gtvtj24EUoYMbK4VxGs1woP+uXBjBPOMmpILN57mdXSCGfTyTqAiR4hO01uojsEAG1lBMgKjIBl9qAMy40m28Qf6HZOV+zpKUZ5Ss/2maKN50SM8hTGTs7A5PeuK17SNQ8Na7PZW/2uW3uYYBaXFxh4ImaEFAVYfu40nLMu7H3sCveLLwXeW2nw3upSTLE2yW2lheO3uYFmmYtbXblM+aoULk/wiueudU03V7e4tNSguITJKC16u0KN7eavm3M0f7pFJxsHygHA4oA+T72zvHmuorhInuJr24tJlaRy7WySuYAY2GI9yAFFBxgj3qhHaWdreiJDLCY41aZYwJDbNcYfyZQAcuzHOwduele7+KtJnnvl8lYPs5Qut8YVi8i4XJFy8pGJoAuVBGRnpXnS6Zc3kl59gt1/tBGE9wSqlZri2AhDk9HdoAxC/wAO6gCtqfh7UNTi0eTRo7WOG2vVTVyWETNBcIqRXVo+CzYudwI4VR+n1LP4XNv4S0+3s5Wlu49OivnaaMoVxayAxjriZg+TjqcnvXhHh/c8sOko80tqoDSNkRPDgJOkBY/fAlzjnnHWvrLUtA1E6DpN613BHJBDDM8LvIiNDeW4IlnXrJKFIyBwoO7pQB4zZ+J5tN0g6dDBLNILRpTeD/V2cbIc2xLYCRnym3E85AB9t3w5qr3V1eCSVbu3kspGNpBGvlpbXaA3E0D4wNkmQV6jpjpXDfZrW/t73S47mCOOW4KTwNPmZWjKmWJHHWFpPPIz7DvWhZWl7pdtZRR7wUt5IY4I2VgRK4KsWB58zIfBOAWxQB6pNYaRc6e81qzrFCyOlk8rK072SIDB9nORsLOSp7hR1GKWLSLSILasXuZ5MxRTQfLGlx5WCZxkeYNoyC3U4zWNptpc21tbW19JLE91Ibx51KqLfKBdm05LTmMgEDjqRxXQ2kytqDW8k8iw3hULcKpZxIsRWGElBgllXnnPegCGy0uFLBYrmScbormOQpaHMlhFJhp5ZP8AnsWwSQeA3pWrGNPshJbXPk3VklkYlVQVeS4GDGsTrkiFgVJP4U06zJp9tHEjrcWltDPBJtQCRfOuSJ45C2SIxnAz1A6UWtudQu3t4jKk0du9xGWVAsoG0xoWPBhKYwRztxQBXuY7mMu0ENpFJMsYEkiR70jdBtUMwPyeXgICBgjd1rMvYL6CK3jkheNUZ7aSaSQM88cmHgLhOC+4kZ9FwK7OGZNRKt5UUO6SMpFhUaRkfyHi3k4KsVYgnoRg1uTeGdGuPOjU3cEiSxMp88Nl5FJiCea21mU8nHGTgcUAeevDYQwTWAnguZ5RHI1xHEMtEkaskRQYw6MAAR6c+tTPp882kQXcl6oEO65TcI4xmIhZJJQx5wp2nr0zV6e1j02S5hmihm8iR7f94pMu8IXcO6nAPJ56E9K5nUWgurS1lN0729q5jSxaLYBb3MisUZlbDxh2HX+7zmgDXe/u7KK5e+sLbULcQZslRXwsAVAuSeJAwcbscZGB0qFrhdZvHtLMwae2m+TLbTiExsl1AgSSORJOFAjUj0+nFXYdRie4u4NSjj+yRRNHASTtgt3TePKKniTcUIHTnFRwtbSz2y3Kv5bTCcylQJpi6fI0siAZ8zI69B15oAxotVmjvLt76BmthIBDLEhEDRKrlhcgDMgJkA29O+cYz0Emp3mm/vIY1lDWpSF2CyRvYEmYiKPLKsgDbSW5ATjrTobQG7M2wxCa5iSS2/1gkcgoo8onEYGFJHfBNbsWkxXFstiuzzRPMJ9SeMKyzIx3pAqn/j2ABQ9skHnigDhdRutHvId2nqEZYI57iC32xCdtzFIpFX7wLMzYOD046ViuiyuLm4gjltFjRVkXcCJGBCSkJ90hh3wAevNddP4TspLmV7WwwVjjkLLPsk8xX2vIhB2vtDZCjnFczqGjvZQ3cAkc2wljkiaSYKk8L7W2h4+B+9/9CxQBf0q1t7dra4LTXnnuVj8x1X7I7chXEeMoJTk/T3qPWNMxbS31vem3uIQZ3uoswyyNck78LjIGMKPbnHpjWgvY2kuYh5QiuzHJbQSBzCrhxKpyTvYkKQewY9xyy21maxnMFyssth5wk8mQo4UPkxBZj9996jIz+lAD9OtGSCO+ukube3tZZJbua4kaZrx9rhGTcMkEAAY6+3U8/eWN2Z4b20uIRp1wZlCXanyRGFx5fmtwpZlIA9eK9Dt7xNQhdJlmgjkeWMpMyy73kBMbiNvuKgJ56VnweFL/AFHSorWEu0UUbeXIQHhVmdvnw3BVivBHA60AeZDTI7i7tm+zeQ7E+cLiUZ+ykHzY7cA42ghSmOxIqSz0WBZL+UkSM91EbYRu6+VgBJVEezLnGC2DWzqGgXWm3MYkmee4eCXaGcNJbr3WN8AYwD/nitzSLO6D27SvamObdHArLltoQNJPuU914HTOOO1AGzoVszRKPP3TXB+zrFucPEoJ4Pm8MpKjnp2rF8Y6tNp7WUzM8dzGkmyCVgsAMTbVYFTgIwXGPWvUdI0+3kuEu5oRb2doIoIFlIme6uJMgMcD92uCMZPQ1578SdIsbq2eWSC6aRY5I2d1VbW3cs2DwMsMdu2c96APof8AZa+MGj6vf2Wh68LaKHz5ELLKgVAzFVQysOAzDiv33+F/wm+GetaKt21npMjT28F3NII7V2dlKEAysCN2D264zX8gPws0jXLTxcE0i6Z7eSVRI2JFtlCyYEKynAEmcEHjkV/Sx+yTc6xrHhqysW1GTVPIs4kuYkmeM28YZkkiMROXOVADDsM0Ae8/EDwd8JPDGuX2s3kOiW9vYWYMkc9vGBDB8xVjIPlAZhjPbI9a/C79orxR4K+JnxO1Cx8CtFYaTbHZGbI4ld4XVZpY1BxJASD8ue/4V+o/7ZPw+8XT+FtbutPjvbfT59Lugk8DvcNAI4vMMMoBwYWCnBPTNfz1wvrPgnVoVLqZ2lCKzrysNy++SOUk5L45znjFAHsaeCzobh5dQE6LGt1aAxFWV5AypC8hGGJcdB09e5yr0WbkW9/JeRXBWEQhjtgWVSfNSFFbbnB4J4G7PPfSXxjd6tbm3nWS8jhicK8rx2w2hMLBEAvzurHKHH8NchL4hhuLExJD5kNlMZBHMd0sVynUM5yXiYkBiOBmgDq7fw1PqlpbpBJbXk6uCryNE4hKHIWVsAtiPrj3NZ0OgXuiRiZMR3kbzJNDDOXF5LKx8uaKNm/dqueVz0Oa4228VXsBEQmm09JiZrxoomzFGVxuhyP3mQQv05r0/RNf8PtbQ3NwJjLdqfOvZyJMsilNlvHj92S23ceNuc0AVNN/tbakN1bESSM08KxADybmUgFXwTubZk47Zp974l+wXzWyzXKRweUJnzloXcHdbxckAFwOmcZ961YIdPSJLiO5d4WW5uFjhld2VSpB3SE/KM9G7evFeSeKzeWQ32T21xBFumktsETYl4kjWXJy6A7gx/CgDU8WeN9PWWac3NxGqFbdVU4FlMASzEq3LDkse+PWvnPxD43ivpGlikDWifu4xCG3yM2fOuJWHRi2MpwGHrnjJ8RT38TSySo4N2JWE0jM8Eg8wbI5ABgOEBy3GcYrgLfR9Se2vHVTPG1xARNA7ImWG5kjVvvYUdqANqbTZZ2l1CV42tMjMKxmRm81crsK/wCry+M1p6daXxg33huZY5JLeNbcASbTuMcUhlkOVON3HoCKv+H4dQlZbOSMxWs0qKzZUsIEIw5VhkEE/Wu/i02S38u2ubOSUozXEhYlfMeaTIUbcZG3GP7p5oAxNJ8Nm71CKxFt50VhGHuCc7GXzVnKyTKfmG5gBz+YFfQPh61mN2bcRTW1jGkDQSxZjkQRE4RAvWJcHvzXH2+hvDDi3uXS0n2z3cLZCR24MQELyjmRVKEn1HJ616j4U8YadAI4I4f9EjvXQuQsiNbsMSMzEFhKBjA6UAfYHgPWo4rW3iuZGaBLOGQSTxbHDo6QQZcDKnl93oOTXqNrp8c5ubdZIILhrdp5J41CvCLj7vlMx3N/uivLPA+oQG0nkkRL2C4S4uS0iCV7e3kdQFjCfeZZHGQBx3r0ee2s7m43TxXMbXCC48thLasZoyESQMhH7oHGVzxigDD1zRo50srUiFkWUTW1226BJhCpMVtgjl/MXgk8/wA+FeC6tJns7S4uYdMMnzSmQyfbfMbyp/tPGQyMSOOBjBxXqE1yUsLeHUEkeOWKeGK0hxlpxkrJ5nVQgx04P168VcXbvFYtb6ZLHY208++1Lqz3Ai/4/wAmQ4YK02XB/i6GgCzoOvW+iSLcxWMqNZ3LtuD+UryyJBGJpiWzsVEY5z1Fft3+x38erXVrK00e5vjbM4Xz7e6mfbJO5SWOazfdyNjr8o75Br8H9TuVkvJrcAi0khkeW1iVIpYt+fKiYsTuAJAJ/hIxXvPwM+I8/g3W7aZWitZrecSWUskr/I1u8PlER874zGjZx/WgD+yPwLrBNlbrLLNNE1vb3MJEmD5LrvjeR8/LuB4717fY6ncXAy0RjO1YzjPDH7+T2GMV+b37M3xusfHmgaVMl3FM0lvbw52hWlZIisjvE7ApESPkGPl61946Trf2sAQL9oFshIYkhA/912X/AFhwDge/egD0+C/KzJE0m7BxvAGSfz5OM1treLNGxEZVovlZ1fnzOOgzyOn589681tku0Pny+arb2flRjYvORzyp7ev1rZh1QRW0gVhO5dJDtDAMrkYx69/egDpheQgFYZlG3iUhgdp9Dz/nIqM3kYVx5ilVlMy4X5N2fuhSfu+9cqHaeQ+TmL5fOujtO9pePl3dCuAe3etGO2yBGGLD+LgnPcY7np+n5gGjIyIpDSBg2Nz7ck855API6/rXhXxN8J6Zrun6jbT6db3qTWssjzTI08mxgfM8lD/y2B6dsdsV7ytuu1QWDKRw2MZ9ify+lRNp1o6So8S4ZlOWHMYOAyqO+Oevr26AA/kk/bT/AGWvFmia1qWteFdNmmtb3OpwW0UTrBaQwSB0VRnIuCOrZ/A1+cfhXxj4i8Ga9aXStfJq012E1C3dJIZbacHyJoGDDAl2jO8cZPUV/bZ8YPhFpHirSLyCWyhm3wTQo2xVOzrgEj26+lfzIfttfs2XHw28Vza1pti9/bzNcX0csZ8r7PEqszQyqgxId0chx16UAfoH+xp+0Daa3ptjp2oahIt1AVkkBmDhw24GCQB/l27SCO2B14r9lvC17HqdpbywSIMJEzFGBkaSJfljB6bsnpX8av7PvxktfCPimNI7qdJWO+RIMCLgxmFtzYHmAeZuXGSSO9f0lfs4fHC08Q6NbPFq0UzIiBgG3FLluCZVY/KQcKcZ54+gB+ltsYY7aOO4JkTc0sKsqg+YuQV+U5PH8qqTNbnJiCAKwcpGMBQ2MZLH1/lzXI6dqyPEtw9zjdIJHicFlB27pFjP8Cj8uOa37W6gnt7idcMzQhHwp2rIDwFJHK9T0xQBl311dyrKYcOFUpFn5XcoR8+eMnp69Kyg14JFtCSzNA0kioSZZCxAAUsPmIGf8fTr4RC0nlu8QeOF5FznKAk9hngjp/XrTL8wqoWERtLAAyyKmJgu4IVzjkdfy9qAPFfGHhCPXtOura43MWUl4ppFIBYY3OB/FznHavwt/bb/AGY4JbKfVLaCP7RbSOtvFbRslxdTyMQku7HzgY+b2Nf0H3jW800iBxGSFaSOQKHdH4X5yOX56dselfNHxq8D2Gv6TlYYnVUliczBXKkgoZkkOcEAZPofxoA/iT8efD7WdI1XUtPv9NnzA4mhBfyYYtq5aNwBh9wxgdx9K8Wurq/0SGG7ghksVub1ItRjtncRTwQOcmPHKZx9MV+zv7W3wavPDuo6pqdvE89pLL506wA3FqgikIBM6LmMiPgDHIr8tfGehWmrTKYYp1aSPzXeMNFbR26ELJJGqqASHGG7g0Afa/7MXxpIutK+1uLa0U29o1jbsgdoVAEbyFz+82rkZzwa/TPx5oel+KtAOqWsDXazoLq2tolWXLtEEKyoRzhSpIzkkV/OF4T8Rav4b1vTWh2rZabqK7433xyBQSR84xvifacDnB4zX7h/AP46WWu6faaSzRSQ3dsm2Bn2eQpjCbo9xySSRgd8fkAfmX8efh/deD9X1GeO2t4rdrzzljCbp7eeYjc+xO2G5XPH0r5stJ725BkjhlKtdGOUEFGWLG0vMwbIXPQnpk5Hp+1/xw+Gmn622pNb2KqJoLiaETgGU3DR7hMS5OSGJIXjHUV+VniXwdceDpLuGWwX7Tc3Aa3ead/38RO2SaJFGG+f+HPA/UA8a1WztJ7pZopbORkhMsskyDcs0B2bkC4EyoOCOp696pypqNuBPA3mWNzblkuIoRLbswAVtqZ3RkOTwePfFbesRpFqVjcSJYSPHH5M9qDteLL4kPlBQuHUjtV6aSL7E0AtGheGORrea3kCI7Egjdbn74AbnGBnnNAHO6VFE9rbRAG2mjufNW8kGySWNCXkgSNehz0JHQV00EuopMl1zcWzLIySblaWJg5MSnOSV+U+tcDcTiGdhLOBL5P31wZImbB+dem089OefwrodF1O1WWeOS5kEkcMUgODsMca8hFyA8m7bhR1z60AenWOq3KWbanNtV4G2STIFCmN2GFlg6u47YyOKtR+KTexXVtb7bdpVWRZXDo0wVsO6sB8yk5xzgZHcV5iNXuJ0eJ9r7t87yoxTZHkhQ4xgLsPzZ55xWoslzLbrFFsaGSFo4roAbol2k7D8uSdwA44OPxoA988N6zJb2NutwkECQyCSeBnLefbFUH2ls8n5xyR0znFe0jXNOt7W1Asbkm4dZU2CORoi7YhMMxPyxLt3HOMDr3r5R0Oc/aIt1wL6S1to1khn+VgwGPlcj/UAkEr6rjvXpNgqNNDbTao0oebz5fKaSJbVJt7F2kc4ZcNtA6A4AoA9p/tS23oUhnaW4w0n2dyJo7lsNJLHMqlfLwG6Hq2B1zWdqfizUEH2KeIfZPNkeYu+ZFjR0lacoqho33IATnnd+eNb3YEdrbwSywqbyVZJwMmZUTEZnQf8eyBc8AEktkCrV99la9+xTyNLclCxuDGDE8nD4kkB+X5AQByCe+eKAJl1WY2vnRTm2VWBmDDzpJ1kyyLtZSynyhnrx7U+z8QyPdSPuiltJXywQkhXhAhVXwM7iHBPXpVPRtCuYLXUtQupbi4iKhrOR1VQzhXKO4zzGDhfU/jWZcWX7mK8iZYRLKAZYTtVGkTbN5iIMowcgjOeBkmgDtb7UbeVZLmOPdDKjRI4CR7JEICsRjK4BY88fLT4YTPDFeQSPJFPZyWgKR8y4UNIGaIEEbjLknnHeudsbeURqGkaSApIpSJkluJflO8sj/dbHP0NdHpN1c2UF+LaUxwW1uGgBUFpBc4haPZn5JAxG4Dt3oAzmmZbiI29wkhkaOO8tXUyNKzwmJVAx8oA5U98fWtW+sk0yWyS4lSSxd0mjtY28lxmRNsue85mIXJ56VTvvKjsb27WG1nkY+aZo9/nwyW+1olITgKQCme+761yulR6trb6g+oSCKK1RXNtLmMx+bKnlSLM5+XcoOxO5GaANq6SIPcNbx3N1M8c128ix7kgSRyFhLL0nC9R3A9KVraKZLaW4xBNPHcM4RdkTr1ggD4IjKH5XB+9vIGKvNqun6fdWi6THeRfaHSeaJgGjaWJ0iuBJkk7AoLYA5HNaV7PYi6+xQO3lGSO5EKqRDe3GfMuEjlccOThiOgKYoAwrvTbi3t5p9VK2lulvEtlJChLzlxCLVbkwt80cWx9wPBOM54rF16B1tF+0T+bFO1jttYJHiS3a4hxCHIO4M4ySM9Oe1d/ZyPrKXUccbx2unztLdNOhzK9vAuZY9ww8cjyR5UcZGTXnesEW1lJNEInuHQXD+dIZVu44WcW06hR+6ZIxsVQOc9jQBBePJasUjt1mkdLc6dHDuaOFpCsbPG5B8x2Yjk4571mSeH7yBZZL6RDcXF01zauWZzFGzO813Arr+9eR4SjL15GOcUaFJfKfs6yRRSalBHJDBJMzG2EjFUEb9Y0DYb19ORXZW9xqKyWmnNaw3c3kzskxkSZ4djxQ+T5nWRvPkkKY9QSaAMyztLia9vkZYgWuthe4CQ3rmexeSGSzRF2raFFJ+bBLfKcGor+a7W6kgjBVI7eRbedlO6MsCzIEX70O5QhYj7rE9qwteuZNHgLWuoyxT3xmBa9Kvc250/fIkpb+BNykEZOSowMcHB8M6xLNrMb6hPdX7XeHglQgWzQ3SFJ7aRDzHsQsxz+GaAPYNOsllNvBFGJ5Zkd5p2uHijjUxZeUgNiRlXcQAFPHGav6raSqLBbUjVdtuRdT3EgWGSEPvZI7heYMqGKlvuquKdqeqi2ihspLdUl1CCORGt4wJvKnj2wtG4A2EZ+bmo7TxRbWsR0+a2s3uXEv2q1gKqtsjnymiuFcnduOHBHA+7gZNAHm2pPqNxKj2flzRgvfIu0/6LIlzsmhDP99iqkHB4X5utT6e+oX4vLeeSSKR4ybmWMqLe1kgcRBICqDKsdu0HHJ59K6ydbKWxuZ47eNZLueNoWSRUVcgie3jUNhJHJAyBxnNYemxHR55RO5bzFa6uA4IgNg+XiEuSQtwX4B7deKAMLT9MS0M0KTXaTZZw12gW3F3FJ5inY5PPlAEHgc4PNbQLxyTQLcQNqFwlnKl/5IVioiO6A7gATvAGBk45qC7ZGklhZnidhJcBp2W6aSGRPMCM0bYKpxu/vHpxmpLG5MpkhktvtX2EQPF5I8vM8kRKARyZ3xZK4werdBQBUiu0W/lsVLeZNDOHaBQgZpI0Egm5+VuZCB1PatKN7U6bDBst3MMbRfYnZvMkLN+7O7+GfJHBHAIOT0rlLprFYEtYRLBqMszTyfaEkJllkLFi04wQgEbbSABke1aNnq9gxS4SaCGGG2mF20cQuLy4KEpGk0h5ysozkANjvQB6HaWWi2tolhBcGO4uWjSRJQ8Xky7d7KQpwIxkjcO/GKxdQvIbC+AkAEACwCeVnaaZGQpFOQXxs8wk965i51y8jY2zyNJNqBS5MwiAFrAAEVI58fu2cENwDgircd6b6aSO6nSW0ijKb54EmZYhEGaJXCfLMhGVBxkigCxE8TQeYodri2/193L8iXkWTsjt4cZEoGMgDoeprqtBuba/uCbu9aO4hjeNLdQmEh2nekqqclzwQTyK8zk1qwe5u1nSaXVUSOCzeUSQrFb7Ti4SGHC7zhefmzmtXwrqamS6FxFtuCbeK3uxB9mjaQN8ksrEEvnv2459gD1SOe+t0CxNFfRMWeKZ02sqFivlbTHkbWVuvrRWVbavpYR/7Sa8W686Xf5ZZYmAcqrxKBwh2kj6/hRQB+kfi97ey8OX1rpF47ajJs8pYQhFqrjIkMyvIpgOCW6cn2r83PjhrmqSWyv/AG4c6UsizXOY5pZpZFMZDxRkkKrfdwMHGTzX0t8Tda1FLO+vYZZv7OtBKf8ASHdWkkD7iNoVV+zA7gOed2CM1+bnxQ8WC8tL+8MNyZbiKMQxokTLHcrMVIRVkyYjGAfmwOuDQB8x+OtWu9Kty9tEklzcypuvVDu1zJJN5hAQcR4XH+yoHbmvI4fEEkmtedcQA2pb95sCyMbgsNskbo2IiCOT8x65ANaXjHXtTkMis1vDaW5ecyBFSd4iSj+QSxy5zyFH0Ned6Y2LsS6e1zJE+RdCWWQH7OCJJMecoAmPOMEnA4oA9hsZklhku7oGeZ5ZLe3Mt24k2s42iFygU8ZyWI68Aiur1dbeeytoo2tIL2BkeYzh5EeFl2wwxyuow+8csDjIyK4vSNJs5N90lohsLho7uUS3L70YjC/Z5QwwgONylRjFXH0yIWrpBdRzREyqIpRJtidGL+akhJLDacAEjPUA0AMKXGqXZVobNriMJDBdo0klqhjdVZpHWVGgcKDgqcHHPHFel6C8GjuJHi3WUEMiz3bs5Wck5naNpGLeUckbRn2rj/DWjXFvZxygxzQzSYiDuyyoqk+ZJF5QJLjJGHXnHA716zp9t5iT2KxXd1LDYtJZQHF1MrOdxcJIqjy9oYMGwB70AOnvY728SPfH5k9nGtsVldLCSydw6wm3kwbi6ZRgYwcjriu3sLyWzW0s7G1NtJbFJba6vXklZNuMRS20i/ukUE7R1I6ZxWBo3hqG7vba5uliWIXLSi0lRGKOsa+WIZg4UHzRwoOFxg8V2NnHaxapNayFY5pLkXOUlRrljsxHDLG7kAbeOOuOPWgD6M+GuoSxXltrcXnXLrMszvYszbroDcJFeJsWNqXXDkkkZ6Cv1e+D3iPU/Ftjap9oWC9M9vFJsRJnaE4LvEX5uY1HBkGScckV+Ufg2wt4dOVUKadE7mKExXMcOySXO5fJDZln3nDKw2gH1FfoF8CreLSdW0uDU9QisJjEiIzzgSCVyvlC0XdlrUrkuMZLdM0AfoIPhVe3Ua6paaPHfaq94kjyym5jUQQ48t0KLtjJGMkbs5Ge9ST6Zqdg0ZaF4Z9QV1NnI+2C5CNtkWOMrjfG/wB2RtobtX278GrHT28M2h+2JeedGwMxtncShoySoZvujPIzjg1wfxG+H2dQiv4pHjjjDBYLdUEm1MyICpk2lAcg/MC2eM9AAfm78SfhPceIodU1aO1nkuE+W4tWN5ZxqGGxHvHgaPzU2qQv3l9TX5B/FL4W6vHr9zpMFjdm2meS4t7SVLVkiG4hzazOgZJQ2SAWJK/dyc1/SrHbCeylN9bPNHcyhCjBlkEasFk38fuEAUFAQRydvavjX4y+BtBvrvUb/T9Pmkdd+ZzbrusZgdglARCJYwnTftI5/AA/AuX4evY30MCx2klmz7Jbp0LzCUEG4Se2ks8RpngADcSuTXaar4TjYPZ2FjFAbWNPPxCouZ/KCvGsBQEvlSRgKPve3H294o8M2Wg6YyyQWZuFaeOGdoI3juUlGXM5AIScgkg5+UjgmvjnxPrb29zFKJ47SODe43XCoywxB4hMFB/0sD5gEkBPoKAPPbnWodJgZhaW1vFbwTKyOFt7i3DZRyJA58xmcDJXLKOSAK8I8S+JtbljjjmvI2luI5ZraWSJBBNIxPl2SyEBrmVIwPmZt3THpXK/Fn4j2Vi1w1vfrPGIpJU+1SeWTNFMVW4hTOAN7NmLjoMCvmi38XalqWowJd3U0tg0ourR1vHgf94RtdpFBWOYyEjaOgABIoA9Rsr66v7yLTytve3llJJPPJLFLDMnluxMNuAzGY8gMW64HavpXwt8MtJ1WM3uoXcnm3EUTQ2MFqyx207jeFLFd5JB5CZ46V8gaUupS6s9/YPJA9y+y9laPf5ixsyHZIhLrKFJKkDk8t6V9DeFPFmvaVYbl1me5trYMlxJdyynEikrENoi/fy7cjhgAOpHSgD1+PwbA181vpiPHd2dvKYxKHe3u5oyFYxFRuzyck9D75xQWJrVorW8WKzulmeG6S1aWQmJnDNJb5I/eFcjIOQT8ua89tvH2u3NxbzRy+RcxWkhgtriUp9o+dvNis4487t8fzdSBnkg8Dn9S8ZXlze6es3no5LGKMBUSCbzSx3zK5WTlSScdsHnFAHVeJdOtFvJ7i2tpLaC2P7+WaWaWZ1X5g7rJKTKxGcgZPArhg32gwfZrmKQHzJZWgUC7RlYGMKQ33lXPyn1wRXszeItE1LTMXcmnyyTwZeZhA2+eBNvkJ5YAkZn5OBnI5NeKXTWsz3f2IxWt3saKW4s41tYZJ0JeOBBOq5uCpAba2TjIoAw/Fer3aNcamFhR7O3CSXKGZLtsxhY1SET7BIMMXKpjJGTkV8m+OvilcOsVrDc3kv2ktFPFdbVIQHYG4PyoSMgHn8xXpHxD8SDRdD1Ar58moX0c1nciOYmS25X96UuJDsfGQW6HHqa+OrGxm1zVVhkll+aZDFIRI5CNIpLzSYw6E4HBOKAP6BP+CRXhGHxb8QdP8RXZaW10qeISKJCUR1wY3llxlQcEY9/xP8AXl4u8WWXhrwzbpYTwWzx2iSRidk/dkDbhCjZJyOMjODmv5jf+CUPge38Ow3VzBcS2V1Lb2dzqEaEwQuUGUcSMMSktg7Vyeelfff7Vfx+uvB9vfCz1aS38qMSS+YDtMgUqUjL/KwZF45zzkjgUAU/20v2p9K0Lwvf6NHqU41e7tZ1EEs65nkeKTy2IkwXtgQSU744HGK/kD+I/iG28T+Nb66nhhnvZtRubnULzzHit7jc7FLVEdQ7OOTyCDjAJAr7B/ah/aNvfiBdRzrePcy387wwFZv30TBmi3Rp95RheewPPGa+Cz4U1CS5+1XUomFxOt3FclpmlgYFgrTDaNpIZuDg80AIr6VZBnlba8hLpGNyo0ZbbujRhhnHAx97jpivMPEt1bte3EDuqwldqFI42mbec9CO2V9SOcivTtQ0SIXEkV0ZLkNsEZjBKwFjwjug4Gefl9cNzXmniDSjpwWWYJkCZE8xcyIrH7+wDdjA4yAe3SgDzuW3WGVoXCsJwQjtArz4TawAywLqVz8oGQQOMVYh0uTMTQRTW8UjCZDdKEdwFCsxUMdqk5Iz24xWrPHLbKHhjmd4yoWaRoneOaZQyyYdgQm0jtxz0q/4d0w300dpbPeXT3U8Ud4h8yVrdC/3Y4wCJMsWyGIAzxnNAH3j+xB441PwD470G/tdQu7FzqcMssloYk3QiRcLG5O7IPUYIGeB6/00/H/4yWXxW/Zy13S9UeeW01HwpepdXMlzE/niytXEUSrKR5V4cNwSpI6V/P5+y5+z34p1fWbS9+wT22lq9u8d1PYXEEPlRlXHnzyRhYGPs3PY9a+8/wBqLxXZfCb4W6j4dlvLXdJprq8Mu0pcJLGVVYVLAS9xlivTAJoA/ly8VwxR+JtYhtQRbW+qXaQApteKPz3AgYglWYjPOe+a0bWBprRo47eUyxusqpEkRkVlwqq0jyDcpznHbPJNYms6o11rupXu2OKG7v5zGqqVtPLec8IuPlcDue7c9s+q+GJ9GS3MjRszqvlFHdknk3DzAx6DYMZz7degoA5VYNZRZA8F3G1uQxjkVVhVSuc3EaMenHPIOOlc5c2d1eQzzQxHGd7yOpUsxJBELDllPGB2C9K9L1u7gsmkuhLcS3TMqSJLOptJoXGPvKxywHb1HSsGy1OSe6jggheGORvIimYxyRrMzbxGIweFxkA9eecUAeVXOnS55jmz5YYu2DGoA+eMbTyTngcn2zmtjw/K0B3L/rvleCM7WS3dBjeGP3G2kZPqw6c19KeHfgnr/jq1vtQsbW4hjjE0rrFbyeXaeUg812RgC24DhgCMkc14X4h0P+wNan0mZZLZ4pFiUGEK6lhtzI0hGeST7BuelAHunh7ULbXdNFjewxLH5AhRYSR5UpGTNJM2AXJycZwM1YtrCG1mNpaCURyyxWyzXMW2V5twUIkTgeenHBGcjv3rhvBTXNviG0ZJ5JH8oq0ShAoIHmvhiOuCDkD5a+qLCx06K3spL0Wl3cyQPJbyyMsbC6jHMiFyPKw2MbsZAyOKAODsNC1KVnhMaAyeajSxWbmVS58sxpLIAIWx7gDPFeoeBtNuNGu7QxWAs18wQXRjkQXU5RuJAzvlvlBBYfLnGCelZ9/LG0QEDNCFeUAi+SBzNGFkkuEeNyZcngK3B7cHJ57+1Jb+9ZJJJYHSVEtS0TvLC4j3u5UNh1bAJIz1zigD6D+IHwo0/wAfeFZ5LO1R9ba2uZLe7ujIj7YUYuAHADyg4HB5zkdq+Jvhh4evvC/j7T7HVluLSKG9WN5sSRoJM8yBVUsGDDofWvtr4WeIr6ONxd+cplzYvI1yR+73YQSRMx3KRnpjAPJ9KfibwFeal8QNO1DT9NMUst9HIyfZ/MtblFIJdZYwVRduSSwIHXHagD9XPh7awy+DtLuri0uLmzMFqsstxMqJdbodse8vhgGIUjHIAOa6fQ9ZXTpbyB4rhby5WVBcK0C/ZLNBhI7RBkyKpA+ZcnuasfDhtKvfh7YWF5Itw8VnHBHBGZAY7pYyGDjaNuwDCtwvPHFc3q86rMiQvd2a2cS/ZGtlCTTWikef9qmZS3kZznA+boDQB6s3iTRXsH8tGN9ABFIPtMjiJ5E4l80Ocu/OUzg5xwa8+tdZkZLr7RPcRSyoZkslzGGtYXZlh8uMh2dj1bJxnIHrytvFqt2qRaTcxMHlDzRETQxSR7w/KZA89QcDnJ6/TeXRr8xulysUTQz+cq7ma4uFDgPCsgYup2FiP4T370Ae5eC9enmitUdzK0qC4KW8c8rQKr5xNI8QV12dQSc7eSSa+hLXVGa1iuIcz6d5/wBp+0xRzwRxTRpuaCXegNvGSMbl+UE4B5zXzNoes6Dotupklubv7QsQtQWKmNlYKYmjt5QHRGJDdC3fNezab4uhuGEVvNZxWkcnlyxzWxht5jIilvNieU5iDMMN14PFAHqNjqV7fwT6kJrVWCsYllgcSMj4+ziONwD5oAK7iMEfNmuxtjaS6Y9nqUMauWgnidrl5vKt1XDWzsYxIkhcg+oBHYCvHpGC20uoWc/2i1LNBdPGo/c7xskEcbAqtiQVKFBk7eoNWNLiCK1wl7cXFtBLFbiCwRTPErjKJbLJKzCXg5MgA+bA54oAu+JfA2k66bxdM01ZdSt1aaG4KyOVLA7UidiVYDg56/18isvCttYXTQSp9hu4GIN9JKzW0zM26SCQTbS0jNn5RnGR0zX0Rpeux6fb3Cu86/aborbtaQNcXsbPjBu3ZfvjuoGFPA618/ePb2Y3t7DFJJOrSTm8N5aKiIqLvacmF96NzwVU4PB5FAH6X/ss/E6TTo/sOsXAaazgiR0EZt7aO0hIwVRWJnbytvIwOPwr9dvDmqw6lYQXdi8t1b3sUc1v575iRZFwjWcigfKM5C9QfXmv5e/g/wDEWTw9dW4uDKYiRZx3VvM13OocAq6ocmeLYcsMEgce1fvl8EfiXda34Z8O2U7vcQQW0csc8MTWsLxqAucSkCKQAgtlQM9CaAPsXTtOnldxHcus0WFWSZSxEvXzFUZB+Qkc88YFZ+oxxP51ux87ygMRyIRHMBnfE/ncj94CV9M46VZtJDdLHLYMqNtVwFcsc7fmyyqA74znGT0zWjdWjTlCBjdlm2tySACzsjAEZYHqR19MGgD8rv8AgoH+zZovx6+DPi7w9d6Tbyau2l3MtnPcF2NvPHE33FUHziY84HKjHHNf5pn7QHws1z4M/FTxT4SvIti6Zqt1Bb3FxbtElxBDM6hhHNgRnoB3GOnNf64Xi/S7TVNIvrCRI5JJ4HWQsoCtlWRVYrnnnkKc89Biv4k/+C7f7D40S5j+L3hPTI0t4lk/ts2kBkWS6ky+Qqgl3KjPAyMc0AfyiC6mgWW3dFuFuUKxliWKjduLh1zhufp9aQvNMyxr5pcRExp8p3fwsoJ4AHocYz0q7awxTT3i3M5jMUarFBt8oySISojdyP3eTxgcnv61v6bYxxxtcXLLbhI54QQkUrCdxmKGMs3B4PJ4oAZ4Zhv/ALW1xbLuSLyxKGQA+X/F5jn/AFi4J+UAnPOK9Atba4iuTdxypaFjLBNC2y7M8e7ck2RwVAYbQOV5yBVRLy0je1toZ0ttkSvLI8aROZ2ULHJMqcSR8ngfe9KfPr9tBdqLkwBreIwrNGQqSybSGOwjKZ3Z5HegDJvbmX7XGtwfPXzppp0jdgtyEBEaADhEwAcD3rnW1KeSe2VsmLzzKyBcCBlcsrsOsigjGCOn157mx09b77Ok0ccG+KSe3ujNEwbO4qpK/MCEPr34xWPeaHBZNJPFOYVs0SZ541M0V3NgkNIshJKckccZ5OKAJJp7aecwmAXVqwWaaSGZUldHX/WR20gVjznjI6cdqfFpzvDc2kU0sluqh7CS4lFvLBdKchVBJ807TjAJ9OKwrO+LSySx2RkuZQ4iUlQqwgbjnB4c4zgcDt6VOmsyX8zNK0YS2CTYlQpKzwg5WPbzzjHQkjrQA+a4+zzpcSyLdzQItvNE4YRxwoDujLYxvZie+euasR3UsMUF5bJHBburxwhVys8rbmaUlv7i8cc8e1cvezT6hcXFzayCGJX8+eMb5MuMZ8wkAkYyMDtk1E11I8a20cj7Ed2i2rIVjjZf3ixJjDKfUDA7kUAaVvrTWk08htwJj5qqYCAXO3dl5ScYL/MB+ArOk1y+luUud0au2yMSHCmLHDFxJgb2Kk9ycenFZqs1zGYVeRFSUff2hpSBhgWC5wrY4/SthdJv2jUi3afbGWLRwMIHCnCgtKozP04B/wAaAPRfCWiw+Lb20s5VmvZVdlMqLt2pIwBRlLqsWHHHP0z2+oYf2dNZbTFXTo/OCh5J47WfzJZYJIg0Mr2seWDKAc+uOM9a+PPCety6RrFot201okUyys0DG3L7BkQTOPlcbgpyCQQOueK/Vb4DfGTw9HpdjLe6lp9xPaQzCaK5YOEVWILPOwGxwCCmNwPOQDyAD85/FPhDVtFubi01Gzu4I7X94+LeSONREAoYB1wWI5YHoa86v4la0WV3KW0rokJG5iVBBkkSLhgwJ52gg45Ar9bfjZD4Z8fWMDacsTXEymWea2eEx3zMhYxvIv3SYgck8Z45r8wfG9hpmkalJaWkEUtnZvIY454rpEhnDqfKhm2bD82d3bI4oA5+FZI5PKs7iK4WaykZFfPmSDaI2Rjj5ZOeAemfSrNpp2twwtHH9pB8pVEe1R5dq53F8hSSq4Iyf5GqMus2cF9BPAIo55Vt2dGAVEJi5VB0CHjr3BBPFfTPwp1vw5q1wkd7a2txdi2EM/myKGkRG2x7CCcxKD83XqPQ0AeX6foPia8hito7e7aJxvRXR3Ei4A2gFQcN1zjHHWulsPBHitoJbG90e9SG3hneKd0dREpXKRq20YPJHXvX7Wfs9fDTwVrwskv9DsJre4jRGM1zb3PlosavG8DQAOSSc4LnGBwOa/Wfwl+xj8JPFek2Vy2k2uA1vPHZssSQSOfl3yJneVBGeTtbj1oA/jkl8CeI7CFlisru6Sd4p4ruPe6QHGPIdSSC4A59cHiuLudJ1QXRQWk0cryNDJ9rjUJOwJQEAHEfzevTiv7NPiD/AME9/h7dWGrR6fo9lZF3iuwsUEcMiyqhH7uND84J5wuc4r87/Gn/AATxOh3Vw0dhbTRPvIVbUyXAaRj+/EbLiIiPHBI46DPQA/nQtrS70vzre9jnhjAZvMRlC+arbDtY8ZwT+VSx2yyxXD3Ls0RYp9pRGWR8EOWRAMKFBA9eOc1+6et/8E5LjUoYT5g0+J0LKsdmMlps/Z4miGSGLAc9+e1UdI/4Jj69bNb2E0izi/cz3VwtjKzWBRztE0RT5YumTzn8KAPxLTwlrczxXNrDPOhUSW8VsJYlW2ADLLcGTaCzNg884OQMVs6pocqwwCS3K6pdWQmb59yyjaV8tf7pyoJPXIr97fEn7AXi7S9KNnC+kX6QRW1pcJp1i0jKApxeSRrhotsYQcnBNfmh8fPgr4g+EUdu2rCaK0ieS38+2skmRfPLCI7OWZiATjgKx7daAPg1NIuItOAuILpM5cJHH5qGVcgzMx5Rd3GPyrj72K6hSWGVWQhxJFErYSNjjMobOCc9h3OBzXoWvazLNeQQIbpJmlEPEzQrKYFwim0C7QjDGcZyTz1rL1S7sYhFDfWLmW7gMsrNuLiQHCRxhD+73OARnHTHWgDgo7wyLm4mk8/cEG6EssojztHzLgHPGM+ldZoeoXtrNZKb7NtHK87l43XyFbI+TOAsm3Odx6YArl7iaWVnjtkgEksaeXCEGHmjIAdm+8rAA5wOo/O7pc9xBeKJrZpZH/duzOzLEx5UpGy/MN4xyOD+NAHsVmLtbZ722aB7OOe4vEulQm5iEBVmUsGP7tssAvoc9q6a81WwfT5XhvIobiW1iaGIiOUQ3JUMYztG5cpxgDgdjzXlNlcX+iyySSzzR2+oFmmhDhwjE48p0ORGpA9gA1TajrNtdxgmygRd7sFtiRI8sahVZ/mB24APHc5HFAElnaw3l3cTLDA8kLpJsEZdDIZNuAAPmc9uv61uXunXNrcC7EcYtldldY12GynBGPPjJ3PjI6cZ9+uZYa5Z6daZ0+C3+3SiF2muHAy0RyTsJ/1mew7/AExW815Y67Z3D3VuNMuboMHf7QytfuefMwTt+8e3WgC7oGrPALqSG+lkvWclpJJJYoJYtwJMiRlSy7T8oc44GPSvSrO8ttTsJbezkIktp2uZUme4bbKIs4gITb5EinJ3sFGOO1eDWNobDULGHzIjHcPiUKd6yRqpZ4zKG+WQRr/EME9O1dpZ6pNP532e7kvLUF0EMpVTbgk+WzbApeJEwpAye/TNAHsGhz30j2s1lPaj7FHIxljgBt5YnJZkYDPmOXwAFzjqcCva9GOt37xXE2lE6bFbtGfJh5US42XJV5VVWJDEE5BUc84r598HQ6hf3DWtrew2MksflWZZpZI3ZQDNHboHUEsCRz0z3r2+11W58O2MLRSGK6u42tJoQ1zLiSDHlvMX3eQQgbg49B2oA6rX9DT+z9Y+yXkMGmS6eJIZGdA8VxEGa4kjWdvkkLYBVeAR8tfM/wBhneZYgtxayTDbaRzmMRXisADJI5IIXBYnGSTkY4r1DxJ4i1hLZbfVI0eA3Bje43A2z2soXYXjXG75zk5xgjqa4u7unvL3TYjgMsm0REtIzWyxZS4gCqVW0Ma/dUltx545IB6FBGNS8Oi2RjbT2Vs1pMIEDyXYgGCLYAHZDhQcgk/jzXLTaPdjSvtto7farQM13ObhbbcQgYpDAU3MwAwQeMjjtWj/AGhpNpbD7PZ3snmWoRbWAyqZZGYiS55lUR4wSxXIOK5M6vePZ3sEMxtba4glggkuJVZYRJOTLJvkO9mJYY+bnPHSgC7pusXOqXEUU80cHlzRSRSSoxeeOJcTLJubMi7MHngZwOhrqLf7VtubSyit7ppt0UktmpgjkSaZZIo0uGYK2FB3Y5XbgV5u93BZWqeUJVumRIXndAwZtoiLxM7korKDkHqeQMHNW4rgLHLJaNdz2avayx26tJBiYvzGCpwsIAJ3HgnigD2rw5cWNreNObKxup4ZY0S0mPmyzXcbxq3mOU3PGsaExsO+OcV7De65Za5HNpb2UNncW4Se0uLpHDN5gWJYDIoCNJ5hYgYzk4PQ189Wl5c38cFxaRhRFHm4VldLh0j4IaSNf9aUGQwJGBya9h0TU7NdyXLC/sDbIwknlDSW0qJuJDADlG6OTzj8aAOB1VH0vWDp8qQx3aN5IkCExWxLF0tmlYKNpUbt5xtOcHmtqS4jsYZYTdKZZpIImaOMSRxMzNJuhixwrq2ASec5zW5ruoeH9S0xZdPY3M0sxSeWJIi8qQcFHByUOwtluhxwa5qSCaKC0ZIYnivHi8hVbIgZG4eZD8zLsI57EkDHSgCS8vtL1C6sLMPtkDrBJBFBK8CI6qMyyJjy5hkc/dwCM1JHrV3aPFaZluLULPCitZoFkWFCqPaXKuS6oiDIOCTkgVqHwlef2na3Niq2tnIIo7+OIkC43vuedF2nY/mZzznnGK5+9j+wRTWB1GSV7X7Qt3GAgWxlkZkjeFckzIUHzAe55HUAwBrCyGdoLqEpdMTIHKpOVfcrrG6HEADLn0Yj5iDxV3SJ9QsobSe1l8+7vhIIpbpnlMa4CsFg5Lt5Q/izycD0EWlW+lajGESOGOWJlsZW2BIZAZGQoruWzI0i7uFAUtjJwa66PRRbXsVxFYXRFlayhvIj/cm5GUVIWiJ52sdzYwSM96AH2f2/UNP1gMsC2wnVi0mEkZ02md44s/u3yDg9MYHXOM6G/jt5rfUfsMcha4aCVbsRG2MewjzkC5IJdSfm7njg1dWxnsbfyoxdwSTWc6SQl96yyTOwV7ppMbMDB+XoMZxmqVnZ3cNnI8Ub3ghmSNlljQrCXYKxgjc4uMOpAz2bigDu9G1mLVZ0tJRH5N22y5tMESBFAhDQeZgACVWPHBHeu11a11EWZ0q1uI4oCkEF3fXcrx7BGGaBZyOS4hVQpXjOD3zVHQdChWym1RYJlvYLd7yCJUW3Q3ch/eoxbhgsWSoHAx3rauNCXULFLpZhduLIyPBC7HzI8SOJbqFSQbjewjzkcJnGDQBzyaW9m+nW9xF9oj8vzWkMrRtOXjykSu/JlJPTqevQ8wrdXs6SWbmRdOlnZwgOLmxPmvGIZAeWO0SMA3fpx17nQIV1bT7ie8spZf7PVDaxXDxwSSys6iPyVJyBvOCexGK8y8WwapK99Attc290tyBJaNMgke0KMmbeJDmZ1hRDuBOCTnk0AcxfX1taf2e9ojXtzF5ziSWKWF76Dz3im3xGUKzptLNk/SuYM2t6auoX8byppIP2uK4R7hH/AHijy/IJJ2xhSMqDzg4HpoeHUsNSSK0ube/LLNI7Lwv2ZGQrIRID+4OFBYNgMWI65A3LGGNLt7Jj9tspGjngtri4K2syZygiiHMRQlshv4j07UAcyLnVtbtzHfajLdRzWcgjlNzJcRRQMN7RPCAfKbBBbnO0gnivJrwTWLvHcSxutnJH9mvkspRGiXMYjhtmk2ht8aDgdDvOMiva/Enha9gcrpEy2drPNFdz2IlledLa8Pk3CKFZRJH5aKAByoGT1Nea666ec9lNYzoLcQm3S1Cqs86qRG6SNIRI3lbTknAOQOnAAaRryaitstq8ipbubO4tQuGa4NwqI2zzADAqqW45yMk5NbWu6E9lBJcWU8cEUEMy6rIJAlzbFwjb1DEmRZC+4YGcSBV5xXn2m+H9TE9vBHEba6meW8WY3S+dFhiiQzRiM5ZjkjBIyccV6ONM1PVZbCPWLoQvpsT/ALlJBAZ5NghXc23Er79pcHdt8ns3UA5W3tLt7C9QNHNBL5RjeAFIyLeaRpJLcLKAxKlS+4DBY5rXt7uxlRLi1uooxY2M6PasNkzSRswugu+PG4jGGyww35Z8Wny6Zez2iozWqyKtu7At+/DeZGYyGwYSvyvnqMGptc0oz21teQxwwTSlrq4Znhicg7gtoyp0JVY+N2ZF6daAOTu7y3u9y6jArw6iiiCaBYluLYqoSCFrhPlZo5VzkH5w2fpUsvDEt7a2V4kZ81ZWt7sTyK4UoxSOUpIc8sGXcuRkda5O6juJfKWNLg3Ze4+0WsMT7CYpS8gRWbMYSN12+gAr0Lw5pF7EVu4tQl+zi0WadbUlTbw/aZH8oqxPnSmVgT3OeOMUAZcng+W2Ai1ODK3Fxd3NsyqWENuijypVDH5Zg6jaOeOTV2bwxPqdoJYYI7uzheK9KEFLu4eHyEEIlX77SGCRm7KF54IJ7C9m+yvHJffZbkShra4YSO9x5TN5jXEUEbExkhgh9SpOMVet2s4bW5eKGVziKGxginYxgM5eVGhPKSrC5YsuRt68mgDyuz8NXWpNC7RCRb6TdaM6gzW8aShSxYjapQnaucfKowD1qnqEf9j22p/aYYbl4buGNQ0m8vbcNMdj4LOVZS3GDk44r0LxL4oht45bPS48m2jszZXNszMkn2ZA0zqQwLR7lVHGM8Z56nxfxN4pimjupJ8Mt3cSzwLZD975xiRFWVnPyxrIhUoTn9305oAydcuLQ2zPBHJHcJOJY2DxlFgkG+a2WTOIcEsMHGSM+lcFZajA+oxkSiO3acSTec6usSFni2Ic437dvsQeOTWXqOqySPJaLNI7TKtzMpR1je4kwjRhCAV/dnPoT0r2P4M/BPxJ8TfE+maZp+nyvDe3EVpI0du8kR3NlJsRqS7eWBwcZoA+2v2MfByzatdTW1vNLewvGdLzHI0ObkjMsUmNpcoI8Kx/h55r+hDwD4I8TXVvY3GsRmJbe2t0nS3KRtNCyLJm6djiIPKG5OQPlIwuK4H9jn9kjwp8HPC0Go+Iik180EepRyTrGgtCkRTY9tIcjKKDh8HJ4HSvuKPxd4AsrZrSy1vRbCW9kSKdXlE/nxEBZsSFsK6xxqNv8DZHagCvos+mpbK0fmrY2jzTzRRxyGeHVluJA96jKObfkMwB+8xBGBVX4q/HfSPhbo0mrahrNnHMqQ4v7qeC1uDGkbNtRJCAXKFcLjnPYdflf9on9r34Y/CXQr+10zU9PuLy5iu5bP7FeQAJNFsiW3vCG+c/bdzkDqGIr+cf9qX9qn4k/GrWJLa41S6+zW4u7S4gUiOzAZMpcxshAcjIVCOQuPSgD6B/bD/4KL+IviXql/4S8MaldWmi25vbe51EKIXurgzs3McByURWjKtyHycc9PyVvL2+12eS9vGkvbySci4uVLefK8o3CaTJ4TzN2c8DHPrWpGbqSzt1v7Hy7l4yUnjjM1xK9uUWOQyEfKrhASX7H0INbNn9p1C9ljKWtsz20kxmhcKBLHgIGCgbyGDKwHUjI60AY1nHbwXmm+Qs01xC5ncSKPs4U7kDM2PmGFGc+ufSuj1i00+AxiOKOWa+eGe7eKFoleEMHAGzOTHNIcjqQMnIJrY0SdZZbvT75UtgAtvFciNQnk3CpvnMjAY+ccAnILFeMVpa7o09vbo8c63c7zMLQoFGx0SHe6sDiaNY1yVGST05oArQaUb1jb6rClpbm0miMylYbe4ityxSRJ2x5ZOQCDglgQKZYWYtoL50tlE1pCFhlgAOy2eRtiRSBvv7t2XHAOQcVqDTbh5kub5nMRR4p2RHlgcrFEyLLAx/cttKyYwD8wBG4ca+mXmkRz3dg00oZgkyzJbrPDcpES7ukbDELBZVGMkFjz82cAGVHDLbutrcTtE81jDcxXHySeQl8Xd8uWOWcboySfvKcEZFGuabpxht9PtEulZLs25lmUb4ZhHtkgVukqb1dznpuxXpUfgWNWspZY5riOedriFSFEltcxWkkqWtyrNkK5dSIz0LEqOK56/ElzcT2VyZLa2llMwdVEUKtekpFGcDcPmjABHzEtn3IBhaIstpCdkTJuAtTcjMajMhVJZCx5YPkNjoR6V2Wp3F3Ppc9gg3yW6wvJe27K8E0Fu0bXKOo6TrPKSGzyOlPESWyQ2rrJNA7RuYYpYV+zXEcYk8ybzechtwUHqMZ+bNMtjd3JuZWtAdNWElks5EGZLy4gYi4GfvlQzuO2/B4xQBP4Ya7bVbOfQ3W+TUJ4I5pLyLaZZlKpsWIj5QFGCfUV+zf7N/wvsrawtdYvdKRFSZrm9UkiG7up9qxExk5jiiXacqCCcnIPT48/Z1+Ar6prtneXOlSCwjltp7WWQStDL9oSPDLGq/JGJ3ZC2MZQnvX7LeG/Clp4eittK+SFBbNFqAZy1rCH2CFEkQbkcsw4GRuJHFAHZLa28MqSaJFCr2tu/2iBX/AOP2NW23bAE/Mqxn5B1LZIGRWld6bbJpcmraY0GmyG4ihWS4LqzzSSIrRyKvKs1r8jbugIPRhWdYaNIDfpbX6Q3EUhtPLntnS4hhV2mkmViMMnKKpz8y44ycU/xTOul6NE0kTNeuIrh7y1y+WRHSQvak4WRViZmPXAX0oA8U+LfiGz0PTtU1C7eW9ukjhkNjCCDHLawsPJwuf3CmMsWGM+tfiz8S/FL+NddlmvLwW85nMUCFZZxBJHIZDHOWBG0rtKAdVKn2r69/aL+JfiG8uLi10qYCIyy2FvceZGkybY54XSXLDzjLtYknPLHHAr4h/wCEdvLm5MV68E8s8806RQOYplMaxrIIJSNu4OR8zdQDjjoAcJdafbyo4u755rWO5mS+kjg3Swzso+zLKzKCICCu1R0HHbjpLG0tTp8Jt7loyGWGymeNZFllhijDRbSSTbtIZcZJBx9BWZcwXollt1tYVubkSJdx3bbYY7W1XME8rj/W3GBgdSdxxkVfjMNtoQFuEhv5t3kMLoOgt0naOQRbciFg3mBG43BvbFAGhJbW9zem2kiFzb2sUbATnaLt3Zsm3YqAqB2bCA5P165Vtob2+pC0ltJLaMjzeZGU7CspdJdwyImWRcD+HdngGrguZI5EEeJhaNCbYTtv8pycCASKD9oHmMSCMj5vSu/8Matp967WesLbm8llklMrF5UjiVmRrWRuuXwANvA8vaeQaAOTvLGwsIpWksPIVY5LphbyRPM8RkYYdM/6Q62wQEkYASuBmmsoJoYYrxUt7meOZLgI0vkxzxHyIICgIhch137uu4kcYx2viC7NrrWpJNvWx8lraCcII5bdSvn+auM/JIzspU8lR06CuP09FnuyDBbfZ4pbZhGkZZrrdG7SMCw/cyqAMZ6AYHSgDY0rSZRazJaoyzht8is6h55bZlCtBKOY7cpLkr3IzjmobnTlSa6iurcE2b+XaxQS7ZGvAUdZJZTyYWRsde3rV9Yb5DO1xeGK1t7OCWNrZi7Is7pJFFcNHgec4KJgbj8nTg1disBqFw13jzHljaCeKCSRnsrlHGxiXGB8zYbPPBOcYwAcXd2KG3uNTvFcC5u0gjtoP9TCYYCrbGzneNqHce+R2rGv47aNYYmeRp73T40WWZYYre5C7W2iQLuNyJkKoc/NtPrz6TM7w2wkliiWO4ZQkDW/m2cNzZyBZ52k7vIgHygYLMT2NYN7Fp2qCawWBTcRyu1rcxSCeJJCDLtLFQFiUsSi9QeO1AHDLaxXdjeGNIp7lo3me3vIyDHPbwytKYQwGwlsqM4yTwfTNmsJZLeXy9JtwbxYX8l1WNYt0RkOJpH3PkM7EISFBwcYAHcPpc9tYvJb3VlORC0dyo+eeezb98SyZ+SYTK2CfmyT1HSrNo32bTom+2K88sQmgvd297a2MBb54S37mUgOMjgMMdTigD5+1PSohPJNbWcUbwLHIGTfJa3IQYCedkh5MI33uQeK8+mE+o3hvb4h7cRsyead0kIbO02qqArRg8EHnIPHBr3HUNPuY2lVpPPtrG2hltAseV/eEsXmVsCZ8yv36V5V4lt7myS1UGzMLStdQwxxiKU/PhUPl/KISSDt65YmgDyjVLCWx1G0lnnkjtpS22S3QLtG9mVHAyBuyCR15xXrvhHQ77UAbjT4oxcYSUKrB2FvA293QSYJYp2z1JA7V5nr1veKrpeRSwyGQvFCrbgsjYCOis3yjGMA+teh+C9bvLK2M63SRTwoDAJ4wsgkh2o7I4IxGTkYwckHvQB+2X7N8cmqfBe5015TKJ3ukY3smxwJLVyfsoJwJMrtxnjOT2r5h8LTaX4P+ILwzW8U12upzQEySs08jbi3kqFB5K8RuMAhSCckZ9H/AGHPGsviWDxDpWpXhZCj3CWSne4uoAFklhSTAEZBG4DqFrjfjxpEfhP4qy6rZwLFDcTNcoXUbEFysiLPHszsVMgD0ZTQB90eANW1e01axuLC0S3e6JPnGQmKwiNzG4W4hIznbkYGRzX7w/BL4g6rqmlWFlNbC5+zC3s5ZRGYY5IxaIzmRwcgEqpU+nfNfzn/AAP16a/TTjdSTS26Isr2yI80906H93cuT0iKuCVznK1+5P7LnxFhubdNOXTob1JJPsN3dzkQH90qjakWTjbHjOMElTnrQB+hVjqJkfyoZYlE0yRyoCUkjjY4KIpXMg8knHTp6Vp+Jrm0uJ4GjZHhgtkh05FkMbmGNhGRKqH5w0qs4Hc5xUVjaxixn1WNY9yFbe3MkDF5YSoX5Q3RUTABXLYOe3GBeNJHc2dxZqJ1AY+UwG23jiUI2Hcchsts9yfagDIvNOWO9tAmoMtxnzSMyMVlTMp3fwqrFSCM14j8Sbwf2G/2vBH2yeZZLeV4Jo2R3lWPyUXjc4+82M564r6Msra3nuGgczTQSwlrhthaaObI8tvL/jUKRuI6Yz614H8T9LTTrHUr2e4tG2mSxaGNGIVY33RO1uRl32MOnBOcHAoA+A/ieJNW8OX1o8Nt5l/bywlJyZIJlmDNE0zA5MynH4n8K/nu+O3hgaNqN3m5hW4s5r9miGEktmDsGa2SRMbTkDnoMHuK/op8Y21pdW2qWTKs0dxCrNdwk+VAchY2EP3oZSe/HT0zX4Gftl+Dr1NautR0meV4N1xHeiRZFkU27kKUZOJMnqD94CgD4KOs6ussDiUMAzPEzjmSJAzEmTgMeO3pxX214K+Jc8ng23X5QkmntbyMzblS6QHYzA/6o7OAB25+vwUk+pW0Cz3ZaWKOURw4ibO8jLR+Wo4THfoPc19B/DnVl1LTLw3UDQ2kkahLOIbhJeKAqgxDkKQuSR0Gc0Ac/wDEfXNRu57a3v72URLKsi2xw9u7T4VBHIp3GP5enYn6Vg6PLEk9v9odlQyNAqW8YJBAIVRn5VDOSCMds1seLEuZdUDrbo7tGFa3VQYBs27PLUj9027IP480yz2RbZpYLdZVDhbAo0EyTovyTxM45hYj5up9KAP0/wD2evF8mi+FrOG2t4wqosN88hWBysrBCoPLAKOeBgH07fqp8HdStbxcwTP9lMf2iG2lugpE6BC0sUTcueR14OMjrX4g/s9WXiLWVW4ghF1AskCy2hJjgCqxebzZicKuM8n0Ffq18FZpk1iDSghivGQxLEzkqS5LL5eT82I9uD04oA/Trwmb+dvOvbBfsyyO0CK6lpZQgKkLkbOOvXmvZ4rSey0+W/t3gQeU6oHaOW5iEybSYkbhnySB71558JbE3CWSakfOezXyporqXG0swCSk5wcE5PsK9I8QaTcTyXqTxRxafC+xJrPfGJstujaFf4mVcDg87TQBwUU15BAssVqZRPIkFysoL3DZcI0q4/1TbV59Bj610lnPdW1zDIoaONVkRVjGIoVA4d1Hqcj8c1Da2DRvDDb/AGs222c4uARcOdhYuWbjAYdRXY6RDvRYY4ZPImBR7mciRd+0HfHEMfuSTxnA+U80AdL4Wubq+a5e8aFIlgkuIEIJkkdQVURRnjaACSOvNbFlqV3bw5kjaISO8pVGbEflFtrhsZxgcj3xVW1tooYxJHGzSg+WZBGi4t35aONQ2PMJBJx2H5yXLQXKRmaVgql4ohD8p24IEcir0bbkc+lACLfW940vkAzOS7um4quDznd0xgk/Wqd2rQbi0eQyxHfOilXIBaOMbuVUDufz70y2ijt3b7KXihb5VY4IdsYCAtnJyw5znmrGpxO6j7QfNdo/4Xz0IXBCH5XCjBHBGPrQBzl7bz3Vx5zJGisRukidNwRUDRToxPykEYOOSPrxTbUkjlWykl894xGQ8aKWeRiBhjnIJPr71rJa/ZJZbonfAbQQLG7PtjKYcnnGDnj1wK5q9DpILuMWohVg6NEAWkYJlMn+8r/y4oA09Q1S2tTNC1uPMSNpJpPMUyRl1xEyNn7vByOoPviuLvW1C/iaRMyy3EIDLLP5Nu9lFy0pXP76b0Jpb6wutWR0uFS0ieSLMiv+8kSP5ndxnJ+YdM4Oelc3d2l5d+devJKbWEPaQRqxikdYwVZo0U/LHgA/Q59aAOI1pr+W7UNc2qW8c6RzXO5WeXeCkJS3J2uAuQcdG96858XW8NlLBJHq0xil3NHayIqRRPHlGdmTLBW5259K6HxLYym1VledZVmh8iAO2ZIo5Czvu6AFT+BGa8x8SFGt7q0mnnwkgtY53JciF1M/3HYbVMmQe/HHpQB8S/tYeItPHhZ4I7prW3ivRDGY1Bjed9yOWuAMyFzyRjknp1r+Z79oW+uovEOpC9kmlaeWWRN3mOphjfEDpvPEmAM9vpX9B/7RWp3Vx4en09LItptncXXl3kkQWSGWENh5o3JLys33MdMV/Pp8bb61bxdPeXsSmznLx28shMyXCKx3sEHEZ3cYxkHjtQB8u2VxbvdmTUkhWS6hCpJIpWTO4usibRtQkY/OuLubxI7+YQwyOmCnmv8AKxAYANuP3znpgc7s16Fr+oQpI50+GBreeJoo4AkZKvGSC5zyoIz/AJFcde2bMLa7VokE6mSREAUiSPClAhPA5/HrQB0vg7WptMvbecMwuIgyRSeYUCkgFZXJPZvfjPevvj4a+NF8VaKdLuru0v7hIZVuUlx5kks0Q8qNAQAVT+9yeK/OW10+6dhHKQiKgcGUFVLSHcxZh0lBwPTp716p4R8R3Ph3UrXyLiGJmVWmQMTI6KwXET8LnYP8mgD6F8SG48Oalt8x4mmnEloZCW8yOSUbVRFbgKpfqfT1FfoR+xd+2Fd/DrxHbabrGqym3W4tI7Zlk8uDc0yxNI4zx5aEADHGMGvlq+0XQ/HPheyu7aA3LS2qyoxj3X1i/kAxg4I3L5vJx2Ar5KZ77wlrEFvPFJFOl9Kq5DxPLJHKdjoScOpYbmAOM0Af6BXwm+IWl/ETw1o+taLqFtJczRXAlnuZVZUdlDfvo0bllBx3xXbzzTadIjXV1HcWkMoAmtdrqFl+TahU5fao3g9ST+f8uX7Av7a39h6ro3gHXdTM8T3E1rNPJdmMhpZRcSPLluVSIqqFfvHg+39JugeK9O8WeH18QaffWS6ddRx/Z7Peplt7zOGbcTjbnOOx/WgDt9Q1Sx1IXtujm508sbhYLhzAFAt4VMbsx53earcdTnuOPjj4/fsURfHnwpqFqlmt3eXUqS6XbiNGFskrlHhMhG6aEv1HVeo9K9x1bW3+yz3KzwSlZVtRFcbRGyMsewqiHIfyDIQ3TdGB6V2vw6+Oelabdy2Go3EUq2VlKyxNOFd1jm8xJly2YJSwPAODg0Afyo/Hz/gkb+0D8OG1TxN4a0PUtT0x47557fTImaW1gEjo0boyBhvRVcAE8HivzHm8N6v4J1KbS9agubPVHvFtr1L61mR9FjiYmJwso+V0K8Yz97jNf6XngL4q/D7xiVs7uLTrhNXtUlSOcwXGwmUxyJNvbCEscjPY4r8Kf+Cxf/BObwxrHh3XPjx8JNKtYdftbWe98WaPZwCK11K1toR/xMrQRqFjlCAOyg9SRigD+Z3w94inGm2bweU5vEFpbiQHz1xDG14sLbcrcMmX3MBgsQDmun1FdVln1G4hOSoiRhgu00ZRZJVLMMhwrqVY44FeW+ENReG8so7yG1uLr7dcRMsjssy3YYQJGwUBEj8sqVI7dcYr369tg2lwX91BFZFH8oJHNu/tBrj9xHE+0/vZwgB28ccigDl4g9pHc2UuyET3cTwb4/LV5LaRXurdT/EreYH9BmufS5iK6xdztcyx3NtFfWrvI+Vj8wQWzRRgZZ9y8g9ABmukudPuYWN3cCG8jtJmVY3eUpFdyQG2In5ykYSOJlbpk89DVGUW73t21rCyxRQx2UZij/d3DSKZiqYJ85BI2QRgkYNACJ468Qr5Y2lrMkRyyM8crXETILYrLGW/dEMpOepqrdFdR1SCQDFi6ulzp7Fo1hilBjmmZTxKwVUKBc8HjisuG2Gn2IhniUNqCRtaLDGS0htpy0u4McowB5GevGeKqX08b3tgY1jgkkkntYT9pYMl2qlGtZ4l+6AM7c8cD2oANSt4JFksdQW4vIVtUe2jSaTMcIaNGijcEK5jeRAoJ+4vPIOOWh0m9ttZuLe3iENtJbMRcQzYS8ugm4Mnmn5ZSv8AAPvZyKk1aS90+yi02PeTd7bnF1OJXjNs9urPAyfMquYnYqeoPvUmlJqaPaahexDU1ScXEYhZisRuI3ljkZF/1QRBtTd12igDufhr8PrzXtWjvJoLiOLyoriW3A2SIrMludoH9yUMADztw3Q19Z+LbK58OaLKk9lJItmtxawPuRzdhIY4ozd+ZgRjMsaleMFT71Q+AekRWa/29qCzKbtJ5UgkJklM01q7w2kERXC3Qit5WU/d6dyKh/aJ8QJcpHHp0M0kavd3l3EsjK0ct1by3UUE5Q4LhkjyQMbxigD5LMQtrzF7bWcV5LcQRrGsZEtxcS3Ej3BdBxCiR8buCdvc5rq45NKdYRbWciPHOLee73y7Y5IlyHUE4ZARyx4ya8+a5nvZHj+0xnVHitnuQkci3DzxTZaBDJnkR53FeTg16LZQvHZTBEQAGQzzKCBIjzYXywemwkA55IXNAHRRXkcYMkjnUN4gljdHGyLcqg/Io6BSSQOmMYrqpbeBhZTabchRcNFAH8rbDHOIzL5zITw3l5G4cE5xXNpBFAVTe8byo0bGKNTbtImVfBH3ixBOBjg5HArpLS1dRBbQSRRrewRwgIvnqXSNSkinOYdygcgfxUAVrGGwjjlZ0up3NqUuWkVPszM4BRtpGQ28g7Tz65NWNChmtruNGljlZ4rg7XZlZBIgjgXzM48sDdkdFx0qW00zWI7mRY4lZUniCQkMoyWMUhbf/rVwGbPTvVu9htY72awRWCK6FZFbbIZQ7GYQyL/rASSeOgNAFq7trC1E0dvC022ExSytIiwxmZiIZIJOxEm5s9fm55rGgWeQXFqxZIbcCS3W5mZ1drZzGCZGOSBtAyMDjirqWMEllPpccty6TzQXaqSuVlgPmNbeeRnAzuI7MuPeluLFoLO9SaN7aaUQWqJOrGWSMhXe5jI+6S6k8dc5+oBca90q48+9uIZUktoIoZgzIR5gVY5LiKMn95EqY2k5J24NZt5p9p9kUWoint0lCXsuyMXF1CzB4ZFTA8oKcbjkVSa1aW1eGcj/AFai0lWIxk4mEc8cxc5KMSCOOM46DNJpKypKlrPN9mtf3yO0w/eSm4TLRM7ZVowArLn1xQBXudJW4WQILeM4VmgYGRpfPcLEWeP7ihR68cVMdBkvArWU5WIPJFNNDG77EhQyM0IycFHwuTzleK2LWSOwMCq7yRzz7bi5hUSFLUMyQF4xyDv5IHTrxXSeDgE1u5tzOBYH7XFavAsRinvVO07lPGTGCSDyWOepNAHmzLqEFp5UsQnHkbR5EjJeRSwqMXNyXOFkaIdCc5Na2najaGC2DWz27yEwXhN0VDRsDsO4sVjdnPzY4yDiux8V2d5pd3d3DW1tLbvbb44wiR/aIpCVUTwo3zOqowzxyPeuBs7a2v1817NI4Ipnn/1nlxHydix20nzfIUaQt7549aAILzW760X7DGlrJGRL9mvnwzwyGYF2facyr5QOT0OKxLO4nC3EFw9tc2siyPsO5R5pdhEiIThEKkEE9Cas6vBaLFcTee7zW8rfZ4oVUqIiSwj2jloyoGD6c96z5LhgbeYgLG8MYe3jhTNuHGVWdx9w4+6T0AyKAOYn8zT2uZNrxG7aRsPMXRVhLIVLphVkZwT171zclxdT4tLlF3yEvaWcI4mDKWQuS2QVYn3weK6XxBLLdpJDaCFtNdkE0MuGkRy+A4dOYpN3K844qDSNNW4IiWbD24lH2mQJ9oVEy6lSw6DlOMigCbQ7adzD9puJ0Q/u540Lhy7t/o6Kx+58o2kdOK988EaPqMYldJ4zKI5YrLS5nZraGKR90aStIc+ZtGQRkAuQK810uCCFJLsR3MylUEdvEVRkTIQXM8jLhxuyR6Cvb/h/ZaZZamdUmv1voLi2KtbtJ57xXMRyQ0OcKEBBJHPJPWgDgvGNr9l1SKO6hSG6ntHjmVrfckbcb4lZlwqFejd2Ncbax2l3dvFbwXKJpsCyptCNFL5YwiMuPljDg8fxHNelfFXxDbXeswxWl1HcCNZIbmZbdgTAcFVQyD5uR94Zx6VwkVxp2ixSo8/2iO6gWZYYT8xdsMZ5e7CPnKjjOTQBpaZ4jsrf5LmOX52FzJAB+4hMZbMkIJy04z90diMcCu38q38RaWbR7IXkeDIZZF8u6kJBeGaNCMTZyBjPH4Vw+g/2HdXIeHy5ll812FwjnazrtBUEjO7B49hXVSSy6dcyCGa4EqQ2wh09CRa3IAIDIw/1Scn7vPFAHl2o6E3hyY6hpaGxM8gS4t1bDLKHBDxW444AOT71+0X7AviwQHToY1JluIC87kL5DKuGYySnliRk7T6+1fllc2UmsXtuJ7Fsi22C3KY23C4aWQO33yVB4796+hv2f/iNJ8MvFFr/AGabia1Uqt3GzoYY3fJaOGPO0OFJ656fSgD+hL4paSPFfgbVLWz02C7srrT5leJIUkkF1Ih8pgoUnyycgj35r+VT9pL4Xax4H8aXKarZNAqapLcIJ4wsdtFKzMkJKHDKEyPYV/Vd8BviJonxH8PS2VjPFFdkRzhAyGQ+bEFlIVG5QMTx2xnFfAX7dX7MVx4l8O67rVnZK17GlwVeK2c3cs9vmRSCRgKyDlsYx60AfzgT6lFDKs1pJIgkU7JjuxDGrbJWWPOAFY7S3oelPRL25huRaadFslnZI4yWG4EbnkkkK8xs2WJ6cVHquhXFhry2F1a3Ut3ptwxlgnPkQKC5EqyLgZhypJ9SO1d9apJdWl/aQRRpcp5RW4sZgZAkvBjSJzhuMZ+nQdgDyqOO8uNQUXV2LVYrYGSP5pIlZCEVIDgEqSuM/pXTta3atp1okjkLh7gHAJifJMiRDkKTgE8cV7kvg7T5rPdpqRLqdssE8n2yDZGWjt90rOCp3EsOOwznFea3LmyS+P2bfMzpC13Hg3DyEFjDGxIzEADkAdDQAyPV002F4w88MMsIjY5SRixYiMQDHMDclh1xzXA6zdrFNAq3TNiVkkWM7YYnnGGZN2DJhip+Yke2K7W+GlL9llkuTFNNBJJDFcHe5cxF/JITiIJtIBHdq8M8R61bi7ilhMrQbXS4t5EcNbHzQSzlxnceSG9KAOZ1fT3vpBA7XKCNpIriaIq8ckZm8x2RSfkYEDBrYttDFtpkE0l0LOMlZ1BXcJlQ+YpCAcOYR+ZwOau2kllc2scKwy263Nws0nnr5izRupiVI5mGEVpAuTngHNa0FrI28LayLJCXYWspMytAu2OERKRgKNw59z6UAQ+HJIIb+RmsV8trUJFM0qq6GQF99vu+8wA5Hbv2rstOmF1d3byxS3sJZRANwR1DcSvK5P7xAMEY4465zXP2IlMb3kVhAE067MDIyqswhWPDPb7vulz0yO3HpUlu8lvLtKzRXF7FsTeHNpslJxEgTlDzzjj19KAOlvrtmhymJYHHkh7QkQRwygRsQc/eCkn5u9dF4V0x57qOCGHySLCeQyxx4DBQVW58scE8HHGSBntWDpVilktmPtL7JVEd1bAKbdgpzI0yY4xkE4OQPzr2Dw7LGJvt9rF9naJUtoUaVdr7VEcbFjysTqVOOhJ96APpf4eaNb2GraPH58tzHJp9qJC2XWFSkTTySBeGRpULnPQqB1Ne+Xk1pcWxt0j8p9OMiQtez4a9M8+PtCg4PlDsvvXhPw4E0n2a8MnnXCzRNNACYpYFc+Q8fPyvGHJwvfOc17bqi/ar21mnOyERGWefysiPcfLeCQsAXaOXJAXnBz2oA5C6NxaMLm9WI21qlsbQbdyKyEEEheRnHzE/eBrnr6+fxBb+ZpsMVjJayvmS2VnRzLJmSFUc/M23n9eQK73VClmY0sRDew38LvNZwKZmjkVAyzzuxPlptI+UY5rzbUr2w0K7RYHSyjubc295HjesdxcYW3u4ip++QSgweFOevNAHPJpct/Os6XETIbo2zSkjN08vyyI7SN8iiT5x78dafp0F3pt9p+1FZorlohA7gsk7ngxu38AOMg5H1q+smjJBJdW9vcSJIY4LZ52EMCXqp9olmAHQifgHuK0NB0mPVbWeWf7RLci5heznebyQzOSbgszf6sDjGeuKAP07/Yy+K954Z1Sy0u6uJJPtsZj2pOPKjXu7O7f6PyAPriv6Q/hv4itr/TLKZHiEL2Fuy7AuT8wSRZMZ3yd93oc96/ig8EeK9R8K63HJBPczztcvZvOJWVJVS5M5eYBhj58AHgEc+tf0L/shftJya/p1noepXi2dzYokUlzJcLjdGTbiLa7YLMpyvYmgD9sbCRJ4QBKpP2dQfMJwscQ/duewY9wfzrVjtIDHujCoyrAq7QCrE7eCe45Gf/1V5x4Z1e1v4Fd5FcNEHyCAJIsdyh+U5/lzXqFlE0dvHn5kQvtYc7sFdh9u35UAU5ULTsiRyIir5WUYZlYKH+c4+Ubfx9avIPLJZsJjqq4yDx1UHg1YZYyN4UoRx94/6wQ7PwGe+ahlaERnLFWKbpWP3sZ5CjOGPX/69AEys/lOG+XaP3Yb7jkHPyNjrj2p6Sudm5Q+7O44459f8/jWU2pfMHfJjB2ov93djA4PI5/zinpfqXaSEh4mZomU8YZMgn3GT1560AOv4DcQ7fkkjUTApICysBnJODzweO31r85P2uPglZeOvCmsxRWkAnjtnaC4CkyQIQhkkhbHyzfNL6iv0WmmIh3JuVcqGXgKRjDrkZ4/z9PI/G1mdTheyni8yJoXRRGBwGAA80N159f/ANYB/EN8Y/Amt/CXxpe2sIjjtBdT3FvMEXfb7nRUIIILXILLnPA69q+wf2T/ANoa+8Kahp2l319FNDPsWe8lfGPmzCrRlhllbDM3JJ7da+wf24f2WJfEd9qmvWduiXl3HObm1ES7WSGR2gSDy1ADSqIjuBHf0r8RdEs9Q8J+K4NMuJJIEs750eUEo9ssLhZRPJIeSGA29eMdMUAf2b/Db4laVr+maTfRzugeK3VopX3CaRkMcoB3HJZ+fp9a+itM8ZxWjmC2igYXFuWTzYyZi4AzjIIzzx7Gvwg/Y8+LtvcQW1hq3iFGSARwxtM4e5mjdAy+XF0jlRhw3cciv120PW1mW0uI3hkMu2aNcq7RoEBRWbjCkZzz7UAe5Q6tl52VdskrCVHZ1OXThU3Z5DKMhf61cFzAqmScyxOqhQ24HzD5mSFweW5P59a88tpJ1kaNUby5jvikIVvLfn5gQeQvTHoavRmZ2FsTIsPIEisZBG2f9YM/eJOOB2P1oA2NQS2kml+zSyrOBFISw35XgFc+pB6e3fmsbWvDbXUAil2SRypJ+6MasAHySCT03DOfTArYsoAJcEMSD88pHO1f4cnqc8Y9RXQBoriRVKNGVAEjY/eHzOT1ODyR+BP1oA/Mf9or4Jtr2n6jHaaPbvFNZvFc26oCrCIsVeMBMCTvnuRg1/N18cPhBqHgXWri0vFmt4bu7c3UyxnZHaSu7weTCAFVm2/OBgAmv7QPHFvbvp92oSKOYRyKmEDB1wSd2M4G1u9fgR+218MLnWbjU9TTyoA1rLBGgikABjMhPlnbgy4OVHU5+tAH89Pjnw+kUM89v9rtyhD24V1LGeNXVJJl/gjO7IA4PNdr8AfiHr2j65Z6bd3Zee2aNkmY7UaFSPkCYBDKwHHPJ56VU8e2E9oL+xuLia3bSlEgu7tSZrorgRjyCf4RjpXhK6i2mX41LSrljcvbxS+fMXSSSRWBkSzQ9EJUk/rmgD+jPw3cWvxA8NhNVu5Le5a1tyGRFkeSbZyzMTlgyY3EYxjpmvgP9oXwBIszT2huLu3trSciDB/cv5hC3ETMMooOc456djXW/s1fGu4uRpMepFJ43ggsAIl3NOWVTJPKpYbZVYMB09a+zPiP4f0bxPps95Y2cd1cLYSSRwtGscgkVdkryuAA6CHIzjHHtQB+A2soltqskNyczCITsHhf7RO6hVVFmUYOCM9utULldRtYmvvOjWaaGdF+VXCwlduxt7fu5cA9iTmvdPir4FuNL1LVbm0DSWs8rFEilJe0OdsmyUr/AHhwOnPvXgmrX/lw2VqkW2WKB1lN3CEyx+QyzBgCy8AAgD6dcAHIzy+ZCu1GklHymJ8MVbAHmHPJU5yM/U9KvRQSqVeKdC4jMTL5gDrI5G1ZFzgLnv0PUGuY/tO7nmmfy4meJmIMKBonMWUaBiGB3YCnB6020nuWKSXExuTKYwVX5Cz+ZxFuUfdVONuAcDrQB6BpV8qpcgbmmWRI7qMxr5XlsNrJG27DoTjkjtXq+jQQX9rFDaFUa2dRJJMwVXyu4xwEDlVXIOB1GK8StLq5W7kXy41jYxKWaMhFVDuI2Dkg8DJ716b4WluYwI5leNEld1dWGYopCCJIWzggg9+eaAPQ106OS2dEUMytsZbVDJMRuALTyMNyLk9ua7NrR7yKw06KN1W3+zCe8Yqbq7SLBkgRFwFAA+6STgZ4xXmkGoOWe3t5rmbfIggug+yNCzltszIylzgdxxnHNeg2Ou2cbQWrTM5ELTTY5k+0r8jTRs33kxkHoPzoA7PSr21RZQhu3T7SPNuZ1eUN5DAybigwrlBjPTCjmrXiaWzmv4UsYmt7uF4pWt1kdnuIicrCQzY8rcAxOe/pVKDUpruNLiMrBZqIrIWwVIXzISxmIU4eU8n/APXzhz31wn9qxfZxdtZsYLMSyZuhGS5wZQMsR8jH0BIyccgHXaVrVxfWgWXUQdkkxurRP3UluqSBIyqlgCAM9+MA5NaMkq/YGkjkE6tIzDBWLyJWGFjuQoGYz6nrmvFNOmcHM7iMMFd2LFUjQyFnicBctnDZ613+nXNqwazSJjAwSUL5jMxDOEOWPUAsDt64HBoA6TSr6G3mIuVMTs6JGy71DTMQWkVxnauMj0x0rTm1R4b6VkQyB0S4iKAyQrGHCOxA+8Mg444Nc7rUJsrFpbe4Ybkiit7bAZ5ItzAhG5Im3JycZA+tYKyyW9qZraUXEtrGss43SrOscw3FeRgrw2R2PNAHrVqlg9vNcf6QwYzTT28fzxKkpAjWRv4lLjj0PHWsG5ezjhj+03SwyzJJGLeMsZC7AtaSy46iIYCg/wB72rjLHUIZNAnWzupTdXB8+W8kkYLGkTFxaGPd9wcYb1HSrej2i6oJ7k3dxc3E8ttDExiIV5VVohCkjDbuDJjI+6ACQaAGQp9q1C1IaSK0hV7OdJZjHNYXzKzNO6gkukxK4A/hOegr0fT5AdN83UdQiuba3kEdocxK5uYWy+wH5k+QBW56N71mwaG9rbfarlo2na4IkhcAGG4g+Yzyzj5sjaA4OVGfpUyg2lzua3gQ3Fi7Nby42232qYOz7cFXyQCHPVc5xQB3Gt+IrAWj6TpiLYzLZK0a+UCbouIWDtIOJG3owweowM+nEPeW10ba2vLdU/0YJG8MSL5mHP7t3XKqgkJP1rXn0ewtrK6mt9QYsIygnOJZPtabmNvCj8CIspAKn6DOK47xHcXVgkFxBFFFJOY7WG1I8tbqJFaX7RIvS3bepyxOPlOcYoA05dI025X7MUOnXlrb2s1xggLeQxqZQ8bbsxARgcjgk9OSarW9/YtEbiGQxz+Y+nhcCBIpYm82aK1fJMrlUBkPBwSQc5rEt9Ra6e6W1tp2+zLLFFdynzci3BkeJSx/fqVV8AfwketZ50u7eRbwzywiG+EgikSPFzC2N91Ag/1Mq4OSeoHINAGN4llgu7l9RnjkVpGtVSCWIrZ26i6WGTKuPmMgyc55GTVa2jis5JktmggiiaGYXDRss8kFxOYdsi45c7JEABwu4ZrY1+NTLo9nbG6u4yULy+ajtexxyBC0keML5cbyN158gkcCsG4nuhcR2VlIJbu6WeIpcqfPt4UnmvZUikVQrFRtC56MwGRQB1bauZp/LIvlnZo4oo5497wCOaNIxbn0IOSAeBWTf6gsd+zQacVlYJtuZS0ckxmmQAT7uCeMc9KdpsM5hv0vEvri7tYN0huGUTRT3LB7domHKzbQNwz8oAPPFaNnpN7IZ7LULh2lgitHUHBYhvLnEALLk/LIisRkgkgUAGpXcF1bpLHL9muraN7too8NEWiUByygkBT/AAkckjpVO6v7ucxW0lzNFBd2cGoTwG3kItyVLMjOmd0UkSsduRtByK6/w14esdR/tHT4bO7tYJxO6yXMiTrbeU6NLbPHjc8beapC++OCK2V8C4nszat9shs4Z7i0aSQLFKlpG0bQzSJ0Ty9wUHcM4BxQBx1ksBsTc3pup9KH+gwxxyFNkDKzC6RygYKk4AAY4KDaa14UlsUh10uy21tBL9lhRVlaNgwSKafA/efIDgH7v8+mfRrdYhEHSX7WtrGbBtyIZ5W5jjVjysajLcAfUVzfi2xbSrd7aL7aLidbiJ/JiY2xiRS6iFCPmQDIJxwegoA5rUpftQnvpjDPK7262Vy7+W8SqZCMFBtZCzLlT1zXJ6d9uYtc2kQMAnZYxMqC3mEnyTEbUDBBM2AT3rQtGF3DFpsc7SWsameSR4RFsiB+RAkpBa535AHToPWtO4tbthcR2d1K9vc2ywkPHHGGtoH3IAePKLPgv0OV60AQWto0axm/uMxvAbaO3tmaSeGeFygi3uR8+w7vYYNXLh7qKK7uY7gQw3kq2bW9tGpb7TEwXzmt88MY85IPNY0Fhb3du9tcX0huPPysUjhJIkCnzLpdh4uCcoqktxzn12NDu7b7dHaalHBBYCcR6fOEZpIpnwhaTaP3/wA33iOmTzQBmW1uLVheRi81C2YlWu5Ig3yRSbVigDf6rkkMD68V0NvJHqEkAgKK9tK6T7AIWj3HbbQtF0AD4z9RiuwumtNGZrWEWxgvp2ikS5heMLLJGfLe2ic42byGOMCuetiIL9laCFp7bDXmyAK0juoaCeRc/OgZU496AOke3vbURwqGuSIlLyKI7hRIxYugcHjB/h7UVg3FzcQTOsGoSQKx8x0WN1XzZPnkIG08biR+FFAHpXxa8Q3t1a3aXSpYaRfXF3bPCt3MzSyYMkjhHAAVnwQ5IBJx7V+X/wAQdevmN3ZW00jxxmYgTvHbOhtwQrKu/LnyycDnOOlfaHx48S30Fm0Uc32vTI3CzeZFAzRSDK3EgnV/nVSMELnk49K/O7xIY73V4ZbYyJEwmkdbjI84OdvnZJIBwRwSOo460AeY6pqEWrR/ZN9zObbZHAWg3zIHAeYvGTuK7s4yvI/Guy8P6dGVtXktPskebdjfG1MkoaEnEixKSCuCoYNzj864g+Hb+bW2ktI5pd5cuwWRGjMeAXyo+eMjJXGRj8BXt3h7TI57SRb68nnVWjSK0jiO6KSBNrknAYxsp+bI6j8wDVk09DqKyXNtDqFjfMqTSw7LaOySQYUiOCQ7dxGVBGR6ZrWl0h7qK3s4JTIlu8sNuqlfOWFm+7JE6qZkAAXuwFUobGIzy7lkS3gEbRJayNE8oILLcmGVvmKEAYbHrjFdp4M8PJr2oGUXZlkR0UXDLk5Em9iuw8yhQdxwVJ4BOKANiw8LtFDp0Gnyy2Vw0KS3ElrDskjdTxFzGTEjDPLsD9K7DRdEt0ZpJVgDpJJ/xNJbZ4pAiNtkM9ywdy2cgLwvHTHNdpo+iywaittHNLNa3kktlJJM6WWxiFZXR8lnkEYJXIC54zXR3mjaDpj3VtFcalq4uPs0U1jbQpHNGQwJ8yeAuZSSDyFBIOTmgDitMltNN+0L5VzLbzGRoYILRLqOYFwWlefYPLYAE7lGBxzUMt1Yi3SK00t5Lt7hj5kzywmCLl4ppFWItvSQ8HOORkjOK6fUopbOJP7L02eKRHe2S0eRUgEGCBJdmcq4f5hkgYYdM4rzK8+0RXLXiOPtFjH9jvrZA08Uav8AOdi58yRgzLxt+77jgA+ifCGt2FvOFvpDOqrbyN9sgzPC7RfMY/szgj5g2Gc5xgsFOK+xPhH4yF5r8NhGrXkNrdWbaed1s0kVvcIN0zRxkvgYOM85HU5r8xfDkt5ZXct1FeR3M8qR+Zb2ckbQ5umXEVzHcOGaPYBzEGK/xYxX3j8CtaSy1FCb7SrKRZLT7QJGIngQOGheJ7adZJbcPnI+bg4x2oA/pa/Z08WW03h+ztICs4WESM5kLyx7FCEtGR+7DNzggHAPHSvdPGdxpt/aRSXUkEsT+WFXC5hdzh95VlEZLDuc9yK/P/4D6+8klt/ZhEyXQTe9gCYLnChiyEDcrd9jfMwJwD1r3T4peKbjR9Dn1O1IlWGNjNHdo0UG6HGCwQZ3gtgjrnqBQBgePJrTSb2VF1KDyyJI/JR3aNHZR5aNMq/ewfl525PBJzXwT8V/i3o3hrVZZ7+UJHYREI6zxqtwzr5a281seZpQxySVPQVwHxN/aj0r+0ZbGee5jmk2xzbLpYI4LlCWVY5JVCyR4U4O4nB4Ffjv+098e77V77VrtNTEVpZzstrHNeMGuW4AaF1XkK4GWbvjBwaAPqz49/HXw9NpE02leSbi7uHKRfupBazRJtlEcMb5Y85bjAJxnPT8cfiH8Xr+H7bDdXMD2txb3ZhDTPHAwZmYIUHzRzMx4A6enevDvHv7QGvXMc628lzLfLdk3F1eySL9nj2nyzCsSbQpI555Az0FfM3iPxfqvim982e6Se7cq0gkkAjBYDdHg4Vefunggjk9KAO68Sa1qGpwR3cUrXELMIkeaNt0DS5KWxibkoDn9536nBzXXfD/AE3WJp7e1EsbRlgZMPF5VuzHJMkpckORnCkADse9eMeG57y8neGVpRAZwN8LF4ozvCIZJJPlX5sZycAHrivu/wDZt+C2q/En4n6Z4SXWbDTrC9e3lm1O9dI4E85Rujjlg+ZnAyAAyht2QccgA147LRdJInDCQwQQmCOMvFCTzHPGsqEme6Lk8gEVs6W8Urx29s0/O5/s0rvLBbhiX5UKPJl6ckHcemc19WftWfsnaF8CYNIOg+L5NbmuESR9NvCAv2hRuLWkkLv5MHJ4dsjjJr4Be/1y3lLxtPaQmfyDEkks+5zIu6RrllBlYKSccgYwM0AfQeqafHPo8pjsUg1WzgjKsCI7mWLq5Rt2FgYFcsDnJwQK8pkge5dEjIvZ4pPMu4bp5VaB1TEf2cwg7/LBIG3O7PPerRv9Tu2Mdzq80oheBLWadjFLKUAZobd058jcNrDk+oFWL7UNQ0+URpBDGt+CrXIWIyRyDl1kYnc4VsEFeSDjrQBz9l/aZ1NLK4zEIVa7tbdEaO3j8vcI5HkjBEUpzlt+B8vSpdU8RzwQXUNwYdRugjGZftMSQxKjgF925TLcBD8pQHAGCc1rjUbq8heJh9r5S1uRGkcMrx8hdkhwQOSSzYHY9q+XPiTqU2m6/JYWLS3KRw5Tyjloow/7+KZlOGZcjJ7+9AHnfxAv7rUdbFrbjy2kV0QLJLcq0byFvn2ZMjnAGPvAdRXvHwK+D+oa7cS3n9h3mqW6vbxRR2wmyLhgXJPycRjBJHtnrVP4L/D3T/F15Y6jeaSHeTUtqyXksoZdjF2aJlbYVEY4yeScd6/oa/Ys+EPhS4vbSy1OytUgkEUjWsqCNpYYyBCrBQGK7+rKwbgBjjoAcV+zbc+IPg/pEl9qkd5pNg9isrG4hnV4lgBRY23ld42sOQDntnHH58/tj/tF6x411y/0zTdYk1LTZLhpFFoxXY6fJvJlbcyjkFRkDd9a/pA/aD8IeBZvB2saRZW0LXcWk3CpHaWyxSWZjQmPynWTDyAgA7uSeQT1r+OP44afrXhz4j6xp8b3XktdXP2aW5WZZLfMjF0ljCnzAxJ5XIx36UAcamkS3V4889uXlhCSCNknljMU7YVXZFPls7MeQfl5JwKvanp13MftRhHkaZCxltYPNhLSRncHjmYjz1HAwRj5eCetUdN1FRO015vu5/KQlY5JWQPEDHhjBliqtzgqNvcivQI799a0mCB7aSOSFGEQkaQeYSGBWB1UNJnOfnG0YwDQB4pfXl3PayXCy/ZLuaRktIicl1xuZZ8oD5mQpUc42547+S+IbqBoAby5mu7wOfPlJDIbZBksFQ7ifMABAGflyRX0jrXgHxLIiHStMu9QidV/0ixtbx5Y7hgP3UiNDgS7mAJXsPcV6b8I/wBhH9oX4x6jbaZp/gPWLWzubkt5r6Ld7p5JV4VZ5oh5alWzk4Udjk4AB8A6T4W1jV9QjgtC1xLdMhTyXkk3CT/VqVBKrIMhdp+b25r98v8AgnL/AMEx/HHxK1vS/FfiLw/cWViZIJWTVLGPa6vsKyFJ45N8RHKkL3PJr9cP2D/+CFuk+DZtK8WfFmzt76+hFpc2unTwMv2Y7RI5nik+SaYN0yTj3wK/pm+G3wi8HfCzQ7fT9G022sIrWJEDLFGAsSrgEkL8oG3nt70Afm7N+x34C+F3wvaKOzggntNMnk1IxQQQ28kcUW8u0irG25AuVG8qc42jFfxM/wDBS39oOHxD408V+DPDV5b3Gg6TqFxYx3UsyHzWt5GUwmEAliOVIzgYx71/XN/wWZ/b48MfAP4U6t8PvDep2Nz488R2M1pHbQ3MMlxZ28iMolaGBzIFcHqRt7V/nieONc1vx74k1DUbi3We81G8nuLhGQlfOklZpMxxMSHO7r3wOSRmgDyJ7t5rpPLtG8yTchCh2i5bdvWIghRkHpn6816Ro2n3l8HVIXjluXSLeryNBEAACJYVX96GwABkYzxnBpw8GazaRw6gLJlEe5ZUgjkZQvVSN4yrbQeMV6p4Glh04QyTeahadWa2mjDPdqpBDxE5245+uT0NAHP6d8JvGGuKxNkttAjopa5EyK7HJVoI2yHUKBnbnHfvXt/hX9mLWp760SS6Ba5iMsjNEy20LDkyzPIwOSD8m3nj8vQdK+NWi6VKLeezmljd/K85IbdniZV2/LHNCR97ABByBngisTxV8bdc0qaCfSrYwGZ0u5XMrStNCFwIZY1VUZQqnJHY84xQB+z37I37Pslvp9voYsoNQj/s+K4ubkgTSZuE2tAiqCsu5lyoJJwp4zXwh/wU8/Y11T4Ranb/ABRsbCWDw5rNxGtykNp5cUU4P7yOTy9wSRiWPt39K7L9jP8Abw8Q+GPE9npurG0srK+miWJpLd40zHMAB5isC42kgYYqO+K/ph+MPwc8I/ttfsr33hKDT7OLXNa8PT6hpk0AjaSLUVtS9rcpMmS8hfGV6/NnnsAfwCeGdftLe5uI4o5ohKGFs4Zy0JQq4WXacEE9B1xmvonQvGUMtzJZfY0cy2Vsf3obc7qgEjQiQZR88joCTycdPLPi78H/ABX8APiZrngXxtYXem3eiarcafMlyksBuEilK/aFBU+aHiUbWHHPsau+HWaW7stQjlWCKO4jVZJ7grcXFqxwojV1Gdq9DjnbwcigD6RaxSSG1uVuJHiMa3MRljVPsUrMFVLmWEMJCSMFenrgUl3FZWkVsztP9uSSfbcOsbrM2TvERgJyoXO08ZB7V0nh3R73WZo9I0jz9SS8Cp9rRkkdJUJZco2MEs44OMlfev1H/Zb/AOCduv8Axu1HSv8AhIUNpa3UluDPaI5ufLUKZfNiZSsMm1fm7n3oA/Mnwpo+p3F/ZXmjabqDoi+W6eTcSuZWwz3QEYJdcnoy4GeMjOP1s+CHwkvvFGlW02t6JNBL/Z5niiFuyyO0Shy4Qj91KygDOfmz04r+jH9mX/gmB8GPhzbW0mqeHLa9a2t4UNxeRCUXoILSF0uUGyRl4P6YFfo7pX7O3wL8MQRpZ+C/DdoAgCM9rBG6qy4UFjwF2A47H3FAH8kkmmPoMdrpVyt5plrHcyXJ8tFkYZjAijuI/LHlHC/Nzgn1rHnsrhrmPyJi6TpcECZ7aRIlBLo4jXnytmflP3Sema/qH+JX7Jf7O3jSz1RoNM02wv70ODdWMkAkEmOCIgcfexwOfavxC+O/7MR+FWvXlxp11Nr+k3S3M0At0MU9rDDIVFu1uSjkZUZblSKAPBPDXgbRtL0SfVr+4kdgZLpY7pFl/eGI7xHHGAzR5bILAenavMdf8TWMMMy2tvNcvcLmL7PZkXDXSki3CW6gmREOPQEH5iK6e01We1stSSa4a3mZVCWr5Wd4I23hYYgCpYDAbBLN74ritav0mt7lLOW2k1Zw0ZXc9jJbxSpvctNt3CRIwSoVDluO9AHndxf3eoSW1zJ5zuUO+UW/2MSOrNvjhQKPs7BgQQQMEe+a9p8NakoWF5LAqYrRY54JZGkuE81lV3FzJw5wcsmCSG614lpUFtPa6rC1wHuESJzDcSpLc7ImLtKjqqDzpHAyMBvX5siu48JXer+ab20jh8iN/PvJbpFVrfcpTKP5h3ts3fKwAyOCTigD6U0qytHMzzSW9x9keFtPs7W9kcTQqVd1nt2kHmM0gGFQNsxya9Pt/EgvIZWk0+2s3s1Ks9wyW8sshYeTFA5twJAuSTk8AcHivCbHVbFPsV9p9rLM8b5lYwFohNIob7QYo/lVPUoxLenWtbUtYlvXjW9e6niE6SrpqwDZHcKhaOSLgERbSRgsWIOcECgD1O7ZTBNLHrDQ3BkdY7eZUSGNfLy3kTRKPMcM3LHls5GSK5fxDcaZ/ZUi6stnJdiyEK3qtHDPIJFCvHcCRS74IUdDw2eBmq2lX0uoTJBHqlvbpdEx3FmZIZJHdgoRIRIubdVAHI4561yOu6bqtxbXVnNawzX1rdTCHULlczNaspVtuSA45TYQPlPJPXABwcuqx6BNp5shcwJZyIL27tpY57OEyHdHkFBvwnyvtB/E5r9Nf2UPjPAdRsjdXMjJOkaQRNO8FrMSShaNC/7rpyxAA3YAxX47eIoL/R4po/MvLqDzY7ebzoGdYF4Vi8mR5xXdwFB4PGccdj8MvibrXhDWIpjF9psBLb2wmYSxrDbTbVQQgj5JGxk8AjvigD+wPwp4oivYbaK22xOYlaVGnDsjsitGsWOGB9jjivSUvbhgkzzq3nKUfys5hCg4L7hksQDnr1zyc1+cH7M/xRtvEGgafMsivHsgFuJ51af7UqKpQs53Ojc7e3y4GelfoFpSfb4IpDNaQrIgbYhfdK7HlOB8rjLdfX3oA1rjy2t2BiiDM/7xSwLkAfu50YZwWB6f1NfD37XXwB8PfHD4W+J/C2oadFIbnTryayVUDSR3aQSMBl1IRixHzjIwcV9tujQwlkTfJHIQojdZMhXwF4ydwxz6Vh+ItKXUNPuJnjJmEBP2d0SQbWyHVU3AKTkjjn2oA/ybP2xfgrq3wR+M3izwrf6JPpxg1i98qGRGjikXz2VHjcgb8KAeOu7j3+cBcSmxZTEsUAdXdJS20zghfNDuB8wA6e/HFf11/wDBeL9ku3FwnxX0XSwt3L5ranJHC02wnLIpYcRNsGAPY+1fyM3M1yJJNOECxRRSHcqKzzStGxBVw3KnnnHT3oAVI4pLaS6knYIWESxeZI53DlHwVwwzjjP+FVUsTdApBcO7EmRl25eaUcBcEnapAHP9aluLSaIQKg8u4uGV/KYuYwpX5cITwQOueuapvJeWbIoSZJFJkzGUVTsI8zMh64zyM55oA6a286wiWWRZYmTyRFEjOGRZMiQsJDwpUEdMc8V2drrGn6vamxe0ltQjFRELoMkkaruO5pMDdjJPPNcVeXjvFBJeWrmP7OIoWVmyrlcrLKT94gnp1596pRNHEkUkclzFJJC7yNGu8yOv3jjPAwMD2P5gHUzrZadYg6dCtxAgkuXlmbZLaySKYWiHln5mI5UZyccc9eJS0vL5y8MT+WFkYS7gGZQu4gIWyRjNdJpUEz2gZFuBBJKtzfPIQyCJM/IVJ+R84OeAAx5rqtNit0dxZWE1xb3cW0S+YyxCZVO5Q4QgR4POCc9OtAHPaNZSTQSNHay/aPJmRI4Y1YsxTC3MjA5deOnUY5FdVZ+HBcWdtcxvHK9rARcxlVikt3x+8/fvgovHBAIP1pLeeDTD58sYiu44wH8mR38n737oDGNhQ556dTWpY6x515a21tHAIr05uI5Q5WKJiMsjxnax83khumaAOF1N4XmNmmnQWbR/uo5Yx5vmsRlpDMucsQevc8Ch5JYYrW1iu57raytNFK26OJsBVkWQEMwVGOVxgfga9Y8R+DZ77VbJ9LntW802s89rEoDRIrbUVgcYLAcnnrisq98IPp08l6fISQ/aG+yySRqZmbrGqsRtJCnHbj8wDx7US7zqCkbgSgRvcSKseNpDSRNG2GwpJ65GOfSul0DU30u0lih1aMuqSyKVRkjmityHWNmHBHLYBwcjoTUQ0a5jkmL25gt4bhzEL0gIrHBeETAkEEMpHp061I9vGsAeSSJraEssEPneeokBAaNUMSmEnJ5G7PX6gHp+i/FLU7aSyjtLqRoVhWSSJ5JhHcrkFUtlEoCsAXB4zjk8V1XjC30jxFo0rzWv2e72rOsyRM6SG4GQgVmLNJvYg4H09a+Z5IykucLbTyLIRG0i+ZEQw2F89I9vQryccjvXS6d4zvRZi3nnkgisJYhb7BvfzEJXBeQYdGIJHYZOcZoA57VPD02lMMkSRSOI3uNvzWgVd5LKxO07eMde3sG2XiC50uXfZJI+6SPddN+5ZY4uWETR8KpYAkE85PFesxfY/EghldHe6eNTMzQ7ZWmBzGI/LyshboCcjn8aj1T4V6sLV5ofMiuSJJmtpkLF4AAwwAPlAU8/lzQB9FfA79pzXvDlztvr2+a2thE9hJaysixlQoZSByyAcZ985r97P2Wv24LCeWzFxfs9o1jCBb3N5DNdJKBiSO1Xzf3i5ycYIGccHg/ynpo17p8SKzzxK74WNEZRHtBV3J248ok88/XBzXp3w68W+I/Deo6fdWMzJNHcYtmL3AHlOSokjIGxf3hBG7B9CM0Af3s/Dj41aV49e1tLG7g1C5mg3oHUxzAQ7pS8rgEMwDfd/L26DxHHaaprEc0tjawLbLHMbobXhu2IYuuwnLNux0BPcgYr8WP2HfGniXXbTR7BxdnU7yJMXT3Cwur8GYh4ycthvlyeQcGv248PeC9Wk0uC51K31DUN00fnTOTJFGfvCT5eQ6kYOPl45OaAONu9Ksbh0kt7aO2sbyRXlkNuIo2ubVSYBbOgYltwPGATnpV3TbaxuDKIpIoJfJja9a7k8tJpVZk/d24GWYAZKjILHkCvR57OKxtLkjdHHcyNBHbyoIg6BSxu7ZnX9xLleDgcZx155m1t9N1KQRSWO6SOHdGVu28mVBL++vGkKhmlDEZHcj5cg8gGYi6HPew2kJTyZojBcCC3JmvFY+W25f8Alm6O33ifT3r8d/8AgpJ8GvN8GeJJdLkvXvLQy3FlJNEk7zRxQvI0NsYkPkMAcAAHfjiv2r01tDsLu9iug9xdbJVVJQjSSw2ykRiN48CGIsAMkhj3xmvlT9pnQr7xP4G8QfaoBbW1xZ3BsLaNIGkgZFPmFcEguxxjdu4I4AoA/hL8QWs9tqIupjMt/bzgzNcZVkljf7nl5OGwuD1weOOyRyyatdhJTMLqSdJBszMkTEjagQZwrYOOeo6evunxz8If2F461+zkjeCC51G7hje7CRsVaZuU2NjzVkyGIwBu7dK8W0OCe0meJGhKsrILhW3zJLE21W+U9ucfnQA/VvDbw3SXJuOXYySrj7M8WG5KR5HXJzg8/jWbqkcdrcQXVncQLJAiFoEC/vjwBJy3MgOc5wD65rp9ZuJ5EdInZ7lRiRpgSvl8M04UjcFYA8+vvXBx2RuroJHKqushEUgUmESnDMspcfJkE4B/SgDb1HUP7RsrJIpRbSou26iYESSP2KSHI2n5iOeOc4rMjkkLoEWdmjfc6Tcxx+WpG7emSVb5fbn06QGeKwuHWMStOvLGdkYF5Bj93HkbQp7ds4xVq3uLq6Yafb5cGLMkhRI1XBzKwcHkAbuvp9aANSOe1lX7QycIqApAQw8zdlg46r2/Op7qW8u9RtVjiSzWP57V2LNCSFUgYxhWPJINVxZx2wlU3LDT2IkNzuj8uWVEAWJdvJbfgH6U62vr+eKKBkX7MEd0lK7mjkUEcv8A3iAQOfyoA6Rr623QCRXmndBEbcYMMUx5a6jeLJyWBGPf6Vo6bLNM77Y7e0t2BkdZWZHCuio0QVDnLYJHHf1rlLLSwqhpZpkMrROXjRZDbMJMbMZyMgj/APXzXo2iaZIPO8iSWOSSOWFpmiG5omBKO7LkK24EITjA6880AeleFdSexvYreOzmjeWOMRyCSItbKpUq8JZ8xSMgJycEZGeteiazqKNFp5sDMtzFJLdyxuxljmUyF5WunP8ArHDKA2DhScV4etw0NoqlXmbdbpPMY5YW2GXJaR1AJYgKAVz05IrXTVluZZoFuZhAseyGMHb5oXHmoZGHzDcMELknuMigDtUuJZ7SZp9Qk3zB0gtzmeKWMT73VVdiu0M3AwDgZz1rsNRsJNMt7HUrYMt9FEGXzFjlhl80lltppEUBF2MABxkdeevkMKQ3AljkuRFJbSbg7DaqxBCpjh3uCygAbiAeevIr0/Qdb0W4t4LbUbVDc2a2yxzTzTxWkgLbd0tu3zPNtHHGDj0oA7fTU0rU4dKvdTjazuYEkAtzBvTONs3zDCpajeDknoea4q70uwZ3SAyXdlAs0ksjkx2shmcmKxgBUfNwxyMnONvUVvw6haahe3dtbPgxyuE+0nbA9sqsxFuGUKse7bnnLjBGcV53qWrW1rdX6W+820k1uBDJfMsUk0IaP92pALlHI2hN2QO9AGHNoxufKtLcSzSzTwSKxeUtbLBPvMWxhkqq4ByMkcda9i03w3pGl/8AE3a6eZpJbRprEiIRTJI3lzRsZGykYZtyjGQBjqOOF0TVI76/s7I3NsJGuC86KrC5klSQBYJZQgKrsAGNwJx75rq/F2kOztNYpLGSI/PHmzbmZMBII7VydiAAFWP39vHNAHt+i+HvCtq08ccsQnEb3VvE0rSKscmVYMGI4CgADnB4xXKavp2k3ERjsg0NqIftNxbiYtPKyfujHESQVTPzFSO2BmvFBreo6abNr6a51CSZ5IYorby45IFBCxzzoH5hwSSpOS3Wt19Rne3ubYSWkIj+dJliG66dQ0jGV0c71UhgOnTjNADTLJokt19nvHmuRD/oSKNpXzJYPMVY14eURGTKn5jt6c12Hh/xSLNbmfVVWWdWnt4ZBHJ5UluyB/8ASCeUdGxkKMgg55rzG514yJZ+Y0Ra2uxcTLGHSR5mh8uAhpAPk+VhgE46n36OS+tv7JmkNvcxXJiE5lAgighlmUjbK6Md8ZRuhHJzQB6He+M9Xkt45LMO9vcRL5bxuZoVJbaXAJBBL59x37VwD686Xpe5ilWVZGVr6KUmMzgkGMq4+dgQSQc8dOMVytnql7HYzWn2aeZUlicM7mJbmFWYTJFgjZhSpXHVSCfbMXU7i/mMPktMRIsVuflEFrDIcPJcTITvcRnAbuOc0AexSSxGOEhorhJJEmlnijAtzJF8ysqrglyQA5xjJIGeleo+C9as4L9bmYhY5UlaSBWlYSouWYtA5PlASfNv4BA4614rZ3lh/Z9xZRNbC6tvLjjFu8lysiRYCyIy/wDLXA5A45yeM1ckuoLK5t9RgvjFcS2wE0JjFwiAAfvJI12nBYjgMwznIAoA+wJR4b1ezdIoNPur2e2WSGW4k8q3mluQRGtqGYYYRqD16muQ1nR9MTTHnWedomS3e7htiN0ctuxjKlFG7arKOnXNcx4HitdUt5JNSurW/uozE1irXEkEck0gJZXii/1JUq+CDtBGM10twLeSG/jaWcXDmWWG0hwsbhpFZGMzDMkCj5Wz35xQBf8ADut2N+Le1mu5JBYOGMJhZJLouGEcRckGQCFNp6/d6DNemaJr0S3slh5VvD9pCQQ21rbxbIYgq/Z4L2Qx7kd33ZPbJya8w0jwpq2oXH26KxNvps+0m5glaMBECCV1KKS0uQxA7Bse9VH1KeO+a6kjneK1voTNO+YZZreJ1jEJVGGWUICrkYYDPU0AezeJLp/D0k0SQx24vkWVJLxSIrZoIvMmgEseP3RuAwUtwVJwTwa8M1y7fVlGtXkEsE0Nuz2cMEjAn7WGE8iMQfKDLgqe/JBNfSnjEaL4j0CxW6vLfZcLbJaCSRWkZgiJGryB2G7zHQMPc5HBr5d8Tade2ktxpccZlNvbpw8bSfaJoCYlhUjG2JGBClcjB55zQBzWlXVtf2txaiES3v7nLG4aOS5hUkNmVSA04LD5SQSOgwa2pbTT7C0iltUSa8lkigWOWU+Xb3ILK+853MFcgsqjJJ5rBtNEulS2gVZrO5KebNbwYjkgNyWR43blpFwqlXAwM7QciumsrKW4+zQ2zagLl2Nrc/axAqxspYkIqZMcmAclvv4GSDkUAcxe3F/ZyRWuo6ktuu8LDNEjGaaR3czW1vIQWg2v6jZt+VjkEVyNxHbyQS3Cm5S4M8wMrQxyPbSyOyCSSNmyI3GAuBgFs9DXWaho3l396tzqEptktwEubyYGEmRwQgO0m3uUmVg2ODk4zXK6PJLDNqf2xzLLOsh+z3gDrOMlUntp4s7oMkbeMrjJx1oAo6XpUNnIZNTN2sVuqSIrOUlaRjL5rXRQ5AKhVUjIAGc5rXXUNPlsgHgcpdWziJ42MpgdJMC33nJEpiCBieed/Q5NzZGbcQ3cwc3EHlzu8onkgghJcPK6nBUYZQeyqOoxmvp+mENdGe/hhsrqNzZR2mxlT7NI4hkbeP3byKH3NkZXA60AYNtHNdFNPitzBPFqCQoD5zyL+4W5jbc4+ZTGSpYZHGelXL6/gmmt4L9YvsF1MpkbYI7izNoqpbiNyMEFgvJyMcdK6awtI7hInvLlYD5ckFvcbPLeKNiVgZghP+kNHhAxwB9KwdQsrVVm01g01kSkEUuVa5V45WkaAuPvPgKOp+XFAHAeJ7OPz7adIJLO4SaYXItwwM8ErusdzHLGuHAQRiTbncQccVo+HhZ6S9sqXEK3Wp2zwTwlmmjiljeT7PJGAcKsjEEhvuk84rXlLSTxpOxmsobjbI1+CyQhIVk+zWzdA5JIzyNynPIxWjY22nuHuWtZoLjEklspMcizQOwUMkhUBkVmLHGADkZODQBxp06a/dkgu1tpWEiyQrcKTc3llM7IjByWAfeCyr65PFUbhbnSY9Qhuo5BcSMVkhRzIrGeKKBXWWP5kVHUsAOolI7EV3Z0yxd7j7PKIZ9OnS4DpGsjCVmMLyvlPumFV6NxnrXCeKru4WKC9jnswqM6xrb5DSeYrEyysZGBRGErnB+XzBwDxQByuo3FvbxXThY4ldIoIDFIWMEqFpZmUEZMUkalS2NuVxnpXmet29tfzyWMXnLdGRruGaCHYhk2iaSNpOd5XLbgO4NdhLczTwy+ZamS/wDNjWyITYko3RxskqA5YbPM2sB155zk/SnwU+Beu/FHWLKzt9Mv47SR44NUuZbSZhYkS5hS3mSIrIZMqhPTawB4oA8h+B/7Pnir4q+ItNgKx3SzXdnEGFv8slnO0pk3sVGWRVyfwQHNf0k/s6fs3/DD9l/wbF4z8SyWqakIbq6vDMI080WKssd1aM7AwoCFUqeCQT3qP4X/AAp+Gf7LXgOTxPrJs49SngN2DO0NsIWtAm+G0jTcWXzo8EDk+YSe9fkj+2T+2trnxM1nV/CeiaiLLRIbZrGwmtpWMV3GJ2EtshUhUZXBY4OWYnIzmgD1r9sP/gptd3d3deF/h3dNZwJdzwzXtpIjLKI1EMMUssbAkeUFACrhT34zX5l3P7XXxg1pBpw8SXkVtbyi5ihNzJHLcTzAs0LSrgqSxfHrgfWvniLSbvVdSkN2+95WlkEwjPmtMjlRLOjj5pPlBwvtjOees0vwVdW8jO6JNLPHxIIiBBFHIGW4DED995m9f9nGPqAdDqt/4g8aI95fXl3PcXSS3F2l3czzLCzNuMcJdvvb0HAqjHpFy0Sy3sj3huojIqjfHLBJCiRNgg4ZwR0PGGzg9a7rT9C1CILcm1mija4+yC7nUpCI2RZd8kBGTAUYFnHcmu50fSdCukuPMkiNwnm2xEWRBcXJjPltb7hgsIxCMHByOnNAHkn9k7kmSNwjRWKyXEke5yCu2ABCcgSbhhgOCQccVMdDmt9LSDz4jKVSWGVYUdv38jYSeRfuZJ5yeB71395ZWttbabYvKLae5kaGebOwSPGzO0Vw54UhwQB7YqjPayw4TT9PleW5jjDP5KywXYeYoGjLcptj2A553IT6UAcBb6LPey3Om3b7TKkA2QBw0lxbzb4oVYjAjfAORwc+ua6Oa+eC0jtbqCJzaXHmpHbQCZYbqQKEtJdzZWUqpztySQTgc10NvZzQSme8kSzvra/gdXcKLe6tocwiFHRsKVKfMv3i6sBW5HpMdwl88t1BbzW+y5keOIPFPcyzt9mc4DNGyLvGW6biOoBoAq3/ANnfS4tUt5opTeRCGTSEkTzbuGZ1R0I/gZXU4P3gRtPygVkzaWdGV7sRotq95aeXNKGV4bYN5ptgm3LMkxPmY+8RwDg404rJI49RvU05W23kNtEPvxWcEYSUXIZoyZmLNkhM8c9Aa6+8tXvo4zbOLorCAkMZhmiuJ3fzGnRBwyFnKEjOACSRQBjXut/Zra6l1OHUpHYW0hMU6rBcQagoWBlmyAJhJ8xYfMoVlqPXFhvdPsp8pOWkSELajMcgtEjQFWA4O5JdmemQTivQ7nQmi0CS61C1NxdpOLe4hiRXtVcIq20fQgCE71JHBbOCeK4e08uG5Fja2ksdiy3cd35JRfIwX2pCkhBWXkLkDkg4NAHLayQIJJ9LElwL6ext7rzVkBtra1cEoXJ+adgwDODjJbJwCa9//Z++HGoeMNZt7JrUQw3d1LKJijPDYrEFnWMBsrOzxMgGT94kAcYrjvBvhCbV9Tigt/tdtY38c9sw8kNsBDW/mbnG0yBpHMh6h15I4r9kvgD8FLXQtJ0wfZLmK5FukxWNFDT39vDvWMOwzvO1CP72fl4xQB798KfBbeF9KtryCzWa/sLPGoB7ZUs5bW0xst1DEbLpVEbBV5Y9BmvatD0y3v7pb1EvIVnhmk3ajCwRdSdzcW0UCKMNGqkHDdD8vXiq+lGXRYNKNzaxvBdMv9pR3gfzbeSaKMzu6r0lEnmY67QVB5Fe32g0D+ypHgu5WtYJL2WKQDDoyhZYFhRRzlvMBY9MYoA8rktdQEFzmRdQ1CC6ub2aDIgkujJFHIzTYGfKQIrBAeA2MZyK+SPjt8ULfw/bN/Z2pQJe6oZRcKzMLpHurRomht1kwIrUyyBCTghlbHSvszU9YttG0a58QXr2891LNdXNvBGkCzyWLNHbwPEm4FURsmR84JB5HQfjv+01470rXPGd9pmi3NhdXtm7PcRNArJaCKY3U8ks6M3+jneuAMkGTuOaAPkbxt4i1XUbm7gugt35Gr/ZvItwyzG4ZmiiRHHAMbCTdjqDuJwc1T12/tpr3TjpckKtFLeIlqEcvHM9uPLhupA3zxfaE6Ac9elWdSksru5+1y5W5dkldolVdhuNiSSRyxgL5ZDON5G5RyTWWmiqqaitrILV1fc0tvmSSSyinMgmjmZwxk8shd+Oc96AImjfU5ZZNXgjGpQRrJDAgaFzcLH5NvFGIwBLbOByrDggA964TWNAvbGOdpESy+x4h2yJIyyyE/aJookQHbtaUE44Jkx1Fdlf3F0mpaYtjIqKsf2i2ubres2fN84xzzEnzCZEAUH7ofP00tT1i7vdGldfs16wmVHba05eQMPPaCUgedKVNup/2oSKAPHre/u7KZorxZLdoIPuRI0lvHHcljCVbHLrncG5+99K6LT9YhhuoHQxu8uzIMbPNPKlr+4ucp0TzHYsP74PfNZEovru9lkudPkt7jy7mN7Z3y6paBIoo1V8LwgX6jpWvoUQuLqGd7GSwjEjxALtjaRrQtmAMB8rsfmAH3sjBoAtX8sV02nyKt1J9qihTGxnS5u7ZUim+0LKPlAcF1xwVIHUGtD7K9vMIA0gjMwubvyQ0ksrJmFVSJV/dJsB4B5yD3rtdOtdLubC6tyCjADZFI+7zb6PNzHF++AMB+dlbHDeVx1pmixC0ujHAirLNc5f7aHTHmRLMWj3jKMA+1c8fJjrQA3SdN0oXRsJJljgjhS7uLeeRIrcyfM+nrFK/wDy0EjkupztK/lcsdItpry6S4ubm1tpIX2RxBQhnRZJLiVpY+kfyBlLcYYUt3DpDwPZT20DskjTF0Ekt1axyStNO3mk4YAEPg8DzcDpW5YBNQsry5VorKJVFsIpFFu91Gsdwsk07x5KERNDtH8WaAPLPEclvbxG1s9XWaKEytY2jN8l4Uc5kSQL8x2MQR13LjGc1yUzNbvFZWNhNLbvLbzyrAxVkLK0jwzO2GDszkk9t2COK9DvvDv2N7VleO6SOd5mZiqj7NKY2As32EEK4XfjoWOe9ZK3lvLcXs8lzbaeJmkdIbgZmVx5gUwjI84hwcDrtxQByA0kmW5a2kNpbzbZHGwyXkMijLWxU/LM4c8nOBGQT0qtcCa0tZoZLC5V4ZrQLLcZaG7W4jjeIXEo+VYxIrkbTtAYCu3OrwLZo8lzAk5T7MJTFEkMryx7XRlJ2rPhSWPHy9TxXnaX8V68izTyJc2ccctmyBorGXYfNiW8LEhwA5AAPRfWgDmbrTrZ4BG8s1tJdSXSTm4faJJVKCKe2BJARIMYXGCHHevMfFmlRNstVcQRwzHyZpF374lRisSlB+75AJ3Ack16L4g1a5vJSLma0ktUiSFxGhndFmd1lKFgPJRnUYI5+SvMdeEdzKAouEEcUbMXdnMvkJl5ViYYAbOO5wBnnNAHkl3eQKt9C0RluoLcTPeSMsnmMDkLG7HCERsAOM/LxUvheKO9eJYxcrHIY3niLRtJK5YuUBz+7Ukjpxz60/V7OK2mu2vGVba6jie3CBcyP5MbLGVTOzDEqc4+727WPB0Fw8xkt9tsfKl2SkMd0wkBBXP3tsZ5xwFwT1oA+5v2MZbzRvixpcEc5e21KWSOZBcFfKUsXe2ZF+7CS6qW9R6V9w/tmeCobXUdE8USGXy5bWKO4MKh4BEsnl/ZA8I3Ltcntz1zzmvzy/Z8up9G+JWleIYL9IZLXUrYPa7gJ5UdkR5ol3AKQxBAP3s8Hiv1W/apjv8AWPhS2oR2sipCEmlndJTJceYd5liicnDb2xtBOQuRx0APHfg34ht9F0ZLiaUfbLSSSK2jijUslsittDjO5kXAyxxzx9P06/ZR+Mui6NrOmW91axzW11cKHmACCa5uGZp0DHGyQZznPoPavwu+EusXUpijLyt5V6YZiiO1xHK2B5cwHWMowP4/Wv0K+Et9DBr1iI4Tb3Njc+aUhcGKdGA/0lV6C43Dbjt+dAH9R0Xi/Sdd8P6fd6ZZzSCOJls5FbYqBkUEALnMwVWGW44/LIvb+6Nmtw8Vwt1uCxxohEaLHnyxMxHzgIw57kfl418CryHUvB2n3D3NxsNva3NpaxuWAldR5ykY6hycj/aHavoC2truXyiokmHmuLiJ4wrLFFyj7AfukHHHUc9KAOWh1HVYLG5uLN5LeZxvEzsFm+zRHMywErgh3OAvXjpxXkHi6wuNW/tOe+W4aeeJZkiIYxyuITtCgjlQOST1Pr1r6A1GYeVAhht4VgkdmV3VSnmtlWKk8rtVvl55bPTrw+tlbzz5LaOKYxSQCOM5MUEDAl3Zh/rGGTwOgPtQB+dHxBj1J2tLPR4vs0ctuv277NEVJuoweJ5sfMAYweDxnGMmvzP/AGltFtZtD1KO0ML3ESTzX84Akd7ohtwGU4Bdn7cYxX7QfEiwkuI5p1jFs0EjpaqiARyy+WwbyzGOhIB+b05r8wP2g/D/ANn0jUZBaizuri1dVliaMy3Z2lpHk3/LFhmY9M/jQB+AGrSW0AudNvIpkWK5dpbuIBwH3hQrgH5TtJ6DpTvCV/Y2OtW1vFdyrapM0xmWYxJE8nyxiRS371iR0568034tiXT9SvLeNvsxMzTsz/fkkR9pTfjDg7s14xZ6jPHLClzsgllmdvNjbcFCYKu4zhCf4eCAc4oA+w9dhhuJFu7UF0itJHlusDaJXYM8bRryZDgbCMdfyq6NoEet6nHfulwZbcxzIJRtgl+X93CGPDTnaeDxxjiuR8O3+o29pBJdXSPBItuZGkcFJoxu2LPuI3EL6c816/oWqyXttGkEax2itmFo8Iq+W4PAJGTkttPuR9AD7f8Agutt4Y8PPbQWyzahfmS9IYlIUKoR9nJUAF0YjIxhulfcvwXzfail+8zve+dEtzOI9sse9VC28IUfIxOFBHUfjX52/D2/+3mO0WWSHUI41ECRoIYZrZwA0b8nF0QMk985r9Fv2fIIrW+hS6M1sov7W5SMS+bLBJBjy0mJHMO/ceeu7mgD9bfAui38FhD9riaFitsfLdWEqxSbXEjOMeZNjGSSQMgHnr6bd6jrF7atZSvCqtOI4ICivJ5cQKhtq/elKjtxzXJaPrcmvRaba27SeWsccc0kbbphGqB2KHoIgQfwr0hY7QSRxtIsc2f3bRxHaiIuXfdjG4kngdd1AG7YeH4m0i0Bu44DEd00U4RbmISphowT99G4xx39qjsNIK3MiFJ/LQAOUQg7VBZYolACiLAHTk/pWjbkSpL5whWN444kCyBpZUjxtMsb9GBycjruwPSux02OERKhPmsyqhaMFPIw+EDZ+9x1x0yaAM+z0tAk0qo7OjrKlu0TKLfeNoJDdjx+vrXnPiFptOmZWtgizeayMJB+7kYbRIwBzhj3564r2PVI5PKgY3IQ71QTpkMMH92HRB+8GBgd+ea8y8Sae5ny6iUB1WaRwTLPE2CGCkfL+XH0oA41NYBCWh3rFtAScqcxzBQzLHg8Lu69x/K/YXkklrPOyxQqAbe2QOXkJZ8zSuWOVbg8HmsXVrq2hWKK0MUeZxM00nJSQEAtgn5l4GfXrXPXl6TBcNDCk7wMbiaWGYxEMCN3lRxnM4AwenbnpQB1mpyXPlOtxdKsZAlhHl7mJjwBG3HQjnK5rITVUcNGLK3dbZDOdpC4xgb8uACCc4HesRvEF3qDGzmglEawpPbXI2/MyY4xngnJyvGM5OMVHe3LQtDBKkWLxUa2lt/mBdR81rIyHjHPB7k+lAGjql5CYTNJL/Z6x28zyzSKVdfNYNuhDDDOcgdx3FcNrV9HKipYyW/lzW+6SJZxJFtSPzJbhgvPmMuQQO7VqXMhFpcrNcG5jBXzbWV45PJRM7QueQnbJz1xXmGqLbW7XN7b7oVe2mjgw3mQSYAW52leNygnA64HHpQBymta6WtbgTm3jtrW4kliaZShgiRgIxA6YYjcwAB7jpXgvi3xJY3FvfT3l0JZpysdrASRIzBuHnVf9SAvLEjNbvi7Wnu4ruMP9nNsipBKikqiqEkM15F/FEzrhe44Ir5612/07+yb6fAe+SYyxyW+d06uDDIVDt85VhkL6GgD5w+OfiCOCLUbK6W1ez1AGSIynckKpEWeeSTjyyXwoB5K88nNfzp/G+eabxPerFbpaLZ6hJJAFZNrRyMzhjluIiDuI6nNftH+0j4wt53vLW8liMsthHHOjufLnlVflePaAFckcqMHmvxo+MyJeyT30DWsU0UC+WsLqXuGQi3ZGUZwFQZBzz2oA+cb61/0g3JtEhc27EqZCIiCR88RI+bJycD17Vz8qNJGY3McBRlaQyMS22UFkZPRSSB+PvVu7vbqZyJ2lcDYYs87QQN8fuFIP9OM1N9gku4wT5cu7aquJNrgAZaQxhv3igkYB9e1AGektwHSORZJRIfnRGDlXOQrAf3cg/8A16QyrbzR3CzoZ1OGLkloctzlT2Az/nNMmeGJ7WPz/uhQ0xHlyRlM7kGOO2AT6fU1hSARmYGYSRMC6hsvIfMJwZHHQ4J4+ntQB9zfCL4g3WiPFC06SQXMkdvcSzu8loqJEPLvIkKnOOflBwSa+iPFnwktviDANZ0dZb+5gs12xpCVjzKDtaAKNwlJXLHuWBzzX5w+BNanim+zJvuPLgjS0KOQUYkM3mo3Bj2AADrjHev0d/Z9+LMNlexp4heK0ZrV4ooJpX8u6gUoiZRThZY5I0HqwYkUAZfwD/Z18ZXnjiztbO0u7a4tNRtxIJYpNxBlMm8zKAPKUqyk+iV/QL8JvHfib4O2tj4f8ZK99DcWwDu87m1tLSLAaWNW4LqjLnnOeDXz/wDBnVNAl8X6HdWEUclm9rb3WsXMbFVjtZUkd4oXwC4JuGwRzmPHavfP2p1htfBy6p4bsZTp8G+8kuIyZroI0Q/0YREZb98SXGcEDmgDr/iH8X7Ow0eaO0v5Hs727guISJGhmjS3iE+ZmJ4s9zAbRzwBnFfIN3+0N5lxqk0mtWEMELBIrlpmglIw1xAplhfOGkLA7vlxweCcfAXiT9oa71y0/su71Oe0nsIjFtuGAuIyzNG0Uik7ZYXQDOOV6V8Z+MviTdTw3FtHIZfNl228lrOYY5ozIwiDDO4lcY56jtQB/QT4E/brt/DOpeH47u+hBSaCZ7uG5SFGt2eNijrv6hyeO4GelfvJL8fPhn8ZPgO15e6xp17batok2lXdrHdRXCF7238stLbZ+V/m5J+6VPpkf51d78QNcImQXMlvM0RgJnld4x5ThP8ARyzfJwCQfpzxX0P8Jf2q/iP8PdJn0HRPGF8mlMZUltJruZoXeNJWMskcxILlWmOF7oAO1AHsX7R3hXQ/hz8c/EMHh9ZI9Dj1i8uYpInW4Bedo5LZNi/LCiYK49Bnp1op4jW/09bO4DG2WOABbU7rj7RHJu82GVvlQqoxwc4HvXh+t+M9Y8ZX9xq+peXfy31x9qmkty48wcIjyKx+UMGJOOBmvU9Bk0q7iNlZozl7W4Ea7j5JvY4EMscqvjaiSB8MvULmgDt9M1VHNze71TYgtLiW9YfZ5IxAHjuXjIwXVSEBP3ieDWFLqdjAltPdS3rvPeSy+VbssR04SNmHfEPuqyn93ngKQDitQIlpYzi4t4b21vIrGK3SOMFDb58uQNMORKQnGe5A7isVY4Ibu5uY4JbWCM75luh5szRwwMwEDLnzh5Kk5bnpnnqAQXblr6WeXUlUyx/ZLPlDcLbMhaaPyidqkSArlSHwvNcpbFWs57tS88mnLNceURvM6yzSLBcxSKAZNkKbWfuRzyameeyiuzHHbu7m5urrTJbveGnu4w0iI7HrE0jPgDAAAyKy4NWlCg+Q1rbTRSWU8ZQiQXbXCM+zHSFpPtAC/kaANFrGO+vbRRHere2tvNMtqcGOLzYAtsLmRjnYSCWJPHBPrXo2jLp9vBZ7Yws8FqlvdReYEhurtrm4W6Zww+VI4pB5eeSMAdK5fRxBql9HqYge3tC0lxcSLJJK9z5Y+zS6YxAI3oqiQqOBnivafBXhuw1TxFYQytE2maisguInU7sq0ZSaQ/wohlQEjoRg5NAH0/8AD3TdMtdD8+1S6eKzg860nkYbJWa3YsxRhkTJHK43D+EnFfGvxZ8Y3iavdxy7pkW8u5Ly38go0VrFcAWQ3p/BtaUA85Cqe9fVXjXX18IeFZ7TTdRxKUjt7CVIgD5NpAkT7m2/vAQoBI+Y/dHFfn9qWpX+pa5LcXCyOt9cSwKu5SlwylpJBKknSMMGwBwMjFADHaXULiTVrSARNFP+6HmLHJ9nnlfzXdnHDu5JBPOGr1rwxPLd2BsWQQeZnyJTErmUFmDMrk/NKGz1A4z3rymzt7tbUiUWkcL3UiyxSyHzXZOIVjCj51EhPA4AHvXpuhuUms4bEW8j+dFshQN+/cgmdomb/UbXLEr17UAdtHb3E0cNp5kEzWxWSSRV2OybtkcyjnLj7rLnJxW3FbzLeWrRWqr5yGKCdWYLHPCo+fySflj28k9hjNVbOO7uorghoNOaBEhmKBZC1xDMyu0Yz1dkYlgeC1R2VxcyztDHdypcKMvtUSMJLlgkrIScOpiCHI4yT3oA7aDS9WneK4ku0Z0aN/OmyYvMZifKt9v3oih4yMAjGe9c1dWn2LU4p7qVVjsLuVrciNmLyZJkjQD1I+bnHzZFd7pOpTxRraXMrL9ltIWihljRjOQTc5SQD5lDPjGeFx61w2qxahc3F1NPKTE8QlijhR0Mc0+I/LVSAPNUJ278UAdhZ3scMb3AtIWvpka6tFKCG0iSRQZI5xIPllDBl65JHHWl1jVVu4Gha2EV23lXIlZFeEt95UtHJzGuPvDvjAx0rmt8OpaOtz5001xDcyzQwScyXVvAVdlmJb5VV44wp9zkVmyahJdFJS8Sxr5kZLtvms50fCW7ADABHGR6UAWr6O41VxIYUd2hcvLDG0boI3WUROv3VHlKSCeSOtUNMspJtKS9eSOeITtbyQMd7SwZJQRu/wBxwxADenTtWpqE0aaJM863MMzTzsmyXaZMSbZY3C4HklTlWPUDBqtb3MsNmILa2gvmki8kQEhI3UL8rBl/1cyIAW7nqM5oA09JWO1S9hla2d4YLh44nRWbbcRoioDG370o5fJ7d6ZJplrZWq3dhJHAlgv2i5DvhFldVQzIcgySEggdznNcFbm+ub210+KBpIQk0jSRv5LQmViWEs/ePzCduevHFUdVv7rStWXRJZZ0tpkURxljcq90JBI8Tg/fXJO1ulAHT6j4kvJjcKiD95HPYReaCqJHkSxSO0hzuIdiBjHPcc1zFugS3aK5vY0kuTvURxlpBKTHI7kbvkG0EdO/0zsanHDdJJvtpI5JWMN1Ezg3EARQI5IEyBu3r6cDiqltYS2sLSwotxcSR+Zm4VVZkVMSKpH3Zc9uvOBQBKllbXs+7zIUmmgyJJifLcwxMiLkHCsSy9vwrlr6w1a5MuyUwTW6hW8tV8uVUdVXzOcsoA+U9gB710BN07wW8dqw/di5nlKl44ygOIQUXIf5T+eTSteJfeW0iw2TJbyq1wVkLMGbBVlHDNgjGegoA561sdKi1ALPLtspdkr3OC6C7gYNLA6EcyFiSF9AcZxXcxaBpupTO8JVXkgfyHt4izypG++TazkbUK4z6ZrCgFmyJbXsJH2ucSedbASCU2+1LbzXYfu3kVRyPpzWiNQOl6lHbxXnnxwSSSmJ0x5EDhUktnYD5ANwHvg/SgDP1yO7s2DQuWhgtMCBYiq3M0chzZo46uIyGz0PJAwatxatp9poW9HNveSS/aV8qRlnSaXahtmYcBMqSScAiqerawou1t4S/wBiL3E0CAeYf3ikNKm4fKVO4AegArjZJrS5jmVJ5JYoJg07ogjMs+HMCbc/eDkZU9cGgDu7y6+1TQSzy/abNYlU3tusaj7S67kjAbnehGTng4rk73S9UF1beQ4uHuFkk+0tGHllgYkOgVARAMcnI5x71JFeBLe0hwPMh+zySQqp3GRQxcDb/qwVOD9Mjsa1rSe4SOS006C4ga/aGcGVmlmh3EqFWZutvzyuRweaAGaPcpp5ia5hnQeaix2e1XeUJuEjK/YlBjb2HNe7eELvT9cheSa0itIrcYsvtbBBFGx2KJJH64kHA6dOleA3IuP7T8vUG8i5hiMzQLgw4HyrPbqP42wcjP8AOvRvDWpRSN9hMFw6yrGyrOWAlIZCmxCpxGrEH0PqKAPoVdAk06zvru9mijhSzcR6gkaSwySTK2133cxMRxz27189eLNQXw3t1GJlMriORILKUxJcRxuCt0QRy3972r3C18WRx2t1ZatdGRWMNs9rINsAAO0GEEbZCMDg+vBrzPVtC8P+JLxbNnj+zy3EsMYSbdIogYFYk3nMURbqOg/CgD7u/YL/AGhhaa3JoV9cw6YLqQSRSvcFkRlwVJlP8ecYXIHav38NvonxO8Ms0skepTf2fNaT3EeHiXzYdu8q2Q556joT1r+br4N/AC8t9Ts5NDjaFzNE5lEqeSzuUlYM/XaqkDpg561+vng++8dfDrR7W2tzcukLRu7B3e2lQjMjBs4UYzjOeOwoA/Ib9uj9nOLwZ4mudX01IxbWskrSCKBbeW4t/Mbc7kKPNG12784r86PDumWhvp57SQmFfPeOJpEDW0jnbE2B6YJweme9fpT+3r8Wr7VtWvbHS7xZy5jExup3ZVeMFpYn3HEMe4tnGOlfkrba+1zfR/2eYvOEk0dyYSwS6mTDEKAMMAcjrzQB6reeKNVijbzZvtdvbmSDYsiQzyKDsfeFOW4zjscCudv7y7e7iuooYFg+yW0haYCS33ShhHJHL0WZGwHzyO9RWyWVldXEWoQIQ0SzP5hIkaaYh1lV92FUc4HcjGaZq97DcW5tLS2lWM3cKyJKMebG7AB0QEDc3UnoOlAHnPiu4mE3/EvjlEkgWNpWYPFBLy2/zCR8sjD0wMAV5xOyO4+0yXMl/cOzs0RQxsIf3bFi/BjIxz0OB2r07XUntnnge0tJyVe0hglMi74ggEzqVJ/fgOAvHGM9q8+urSQuPItTE6RRxWVqNrtNHFzJGiNksVkwST1HWgDY0e8eU4a1Z/LtQ88TRqfKaGQMhiVeGyp+6OoNdinijSJrRvs37i7S2YRmZQsscm545I2yPnDuqADHy9a870p9U0qP9zayPeNGojWZ3QwpuCyBVx8w2EnJ6Y9q3re7lltFD6bAHcPH5sQUvDeLOZSZnbq2HQ49fpQBd06y3w/ammnMs0ZaW2RjKjXDvgqMjBLE4A7Z4rq9M0Z3vUnMVykOn7IIluXAQmQFnSRmHC4PAbBOOtCLuFrhPmhVWmSJfKLOJFLOxxjcCcn1xXRzaml15NlMI5LqbyZJtspjSaWFAqGTbjbgY3YzjqeKAJ5BBHc/Z4bZLkyBy1tGmIpTNkTmOUDnIx0PuK9P0zQI76ENHGthcwW8Zt4mLbLiBTDEIyFPLI8KgN6tXmBkuMxOYd2pWsdsls1sxjs0MjHzzIEPQKeD37e/qnhu/u5HErJJJHYQ2rzzMpJjha58p/s0fUpzjce53DNAH074L8O3Nhp1pdTu8vno9uIY4mUDCC4CSFRl5uD9DxXu2l6A17awQ3RFu87tPPK7YFv5Z+ZLaGXBkLw8kdjXnHh/Xr+HSIJLJUaFYrdoobj5JH8hMzONo+aZozg9xxXbW+tXOp28sdw0wguXX7UsB8y4t7mSPYGtZMbotpxuXnGOaAMebQodNuzBbTmS8vbr/SzgoIbKRtipuPCDZ+Iz3rjPEfgC2/eiyk2zXQuPJG1JLUtYoHQl5D+73k4XaeGOPevUWntBKkSxvcLbiESyRuomNygDDzSSSeF+90zxiuU8QvFtuI0LLEY2aL/XKn7uVrqTzkJyjNHGw+XrkCgD56vDfLex2V1bS2Kx3DLvDsiRO5FurbCMGLfyePu857V0llrx0xJ50FzNDGGs43EbTQXMs4/dGSBuXAb7xH3c81jeMdQvp5rzWraC5lMUi7UlXylmhjj8tpVib5jg85x1NcPZ+Lb+G4a21KVbqKWSO6LxLt+ypkKrrCyjdvJOc9OvNAHoF/eyzvbXQhtIiDudYCVS65w73EQ+bntjk17t8HvjKPC95p81nezGJ2tPt0nmsIRK9wAY5iSCpQ5+Y+ue3Pzbc3dvfwafaW14i+YDNqDRMouQ9y4iRw5wYoDkbh+XvZFsttbSTzWghuI5PL+yxws0P3SZZnEZ+ZxJyvGDjigD+pX9mL9rSHVo7HRdVnt7e42JDbSSTrIZ4JfueYxY7ZDjp79T0r9VvDfjWLVbKORJEaJChkCPuBDY2lSOvXn6Gv4mfhF8TPFHh3xLZzrqJjhWfS5vLSRGhisIhwUXqUGPnXqvev6ZP2YfjBbeJ9OtYvtIlLxQbYxOHHmnGRIxPBxj1/PigD9NxqxuECQOrKcrkHgTbPMCHn+7+tZ9y4uYo08xg0jY3l9rbfT2P0rntKZpEjIfMGd5ZFAYRiLZtKg8PvPLe/pW7HaRXDXEoZwYcAZBAHfqe/Pp/jQBBcxvK1uYZ5CHjjkaJF2BSvUMSThufT/CtGyAjG3I3l5DOjn5lctxx+J/P6VowQRNFvHyO7GV/lChc87VPp17D+tQnZGx2RlwH3PgYlk6csT+Pfv3oAcImCOEWQksLkJklAuOWBPATkdhWNqtjAPM/eGRJSPM3gM8eRjPDcHH6flWxJcpEpUFmcpmWMtteBjgAgDqv+zmsCe7lnkMfkRGAHEpyQwOOszEgqM98GgD5L/aE8M2t94d1Oa0yslnbSSRzRwBlKqD5aorJ8zgN046+1fya/tfeDtS8D+I9cv7axRbK71D7Zb3b7y9s8uPtFp5YUGRZJe5xszX9m/ivTmvrC6s3gEsMvm5VRuaMHBCkZGV57ntX4L/ALdX7PuoeI9K1PUre0O+BZSsKBfsxkjkBjbJG4yFcbR3z2oA/HP4GfGTVNB1XS9Qaea3NxPatIhlzHK0cXkrATkbY9vJwAa/qC/ZZ8eWvxG0S2uk1WO5v9PEdrcWUssKSr/owIWBSR5zEDIB5I6V/IdDp7+EvFsNherLHJFNLKBcQiKNHXAVIo88kHGMdMetfrF+xf8AH+HQ7u0stQukhuGuIoUnLeTGJIsNErNu3PIsZzu/ve1AH9Rmn28pgtxJbSqbdcMABG2O+4Nzj8c8V2Vhp8SxFinlKxXy0b5iwPPBHYDP4mvmD4f/ABVm8S2NqjXguXeMGafIUSAjcWYkjAIzj/61exJ4lumlkjiuDF5ZTyPMAJC4xgD3JoA9C1J7G1tnKDJdkyFYIVL4Kkc8nB7DvXDz6nLGWeG4CMfmVmIYMIuGHB6kgY65znFYU/ia4kZ4pPKJRXEszBNkbL90Ov8ACcAfia5+O9EufMi3ModjIQ2HHO8IhHIzjB6dTQB0fiS+j1TT1RoXsb9oVZmjYiK43nIWQc/OYxxjj+nx58d/hO/jDQtUikVlFxbQosAAWKK5KEpLHIOY5Qcbj36etfYNrPDqEsJ2yB4TERHIiMGGOG9lUYxxzisjxdY213BLb5EUbMyBXBHm5zyw3emBQB/Hz+038A7v4d679v1GC7ubHVLiaC51Es0sFmJJCoG1iejDpjp7GvgvV/CWmyPK8/2lDbTskUewmSaCRtsd0jIMRR5PI6Dv3r+pz9p74FHxNp2r2I8hoLgTzxh1EiwTR5kZIw/+qGeh/H0r+fX4jeC08Ha3qOm3EMqwAT2J+WRkUSNzNDNg9XDYHSgDx34P+LZPCvi+3067uJ7ayiuWSO4kkDiKdSTFyDyGwORnGeQOo/Zr4O+LovFmnXUMxiS4ntZEto47gyqokAinZ5HOCX4IUcZPHFfhjf6Ui3DR2UDo9jMjWdxuYSq7EFrgyNwxzkANxgmv0I/Zg8d3Nxe6fbfbbK4u9C2yukW2FZCuA0VxlggfGccHPoM0Ae6/HH4WWraXPaWkU6CFPOFwlosbQlmZ5WmlAw8W8gIMnB54r8d/G9s9tr1xaPczLPNNNapFLtM6SQEgB9y8RucZ6egr+k/xvpCeNfBy3QKGYWyyC3t3VPlc7jvRBiTa38J64r8S/wBov4VDSdU1TU44rnT3lV2k+0RpJ5txu3IXmXmEMCCoAoA+Ib7S7vTjDNLA9skgcyNAN6SyTYUzBcg7wQOOg9azPNFpG9ujStcPMCZhCSTtO79yv8L5HPNd1Lcy3lqtne+bdRwWJgnaPa0kcwZ/liXOUdVwSevT1rE0pdLwp+z3N5JaW8kqkIVSaINsBDuvM685AHOKANy21QstuirFDBcIpF065nkkC4aEk5Kkkd+9bml6tIs0UNxKEmiyY4kX5FR3GA/zfvm27gOmN3bFc2jRztbM4RNpLs8ChcKAWVHiJ+Z8kDOBzVVbiNrhp2lMMkRjawhXMV08rOQ6XGcjaRnHsetAHstreadJcRkK8ckcjgsG/cxNGCQ0gXjcM8Z7nFdhpN/aoRO0UdwizkedIUVgjnDQvGCdsZJyTnpz3rxOW6vFmWyVlSIqJg0W1UZZMGQXLBjmRWyOOmKlttZSykuPs7veQTHCqGJVrhTteFRjk7QT7igD3i612W1DsjW80UUjssZG2JnZlbKfNwypwvJHt6I3iaOzP2rAK6gIXZiCSiNhVQZ6uG57kgYPFeOSapFfKxikVdsUhUDCtGzrs2FGfs3GcZH1rFbVLxo7WxunuLkWrrGY1ITD55mEg4BCnAX8aAPeX1ON5zJDs8hZYUYSKACyYdy4LdM8989D79VYap9ps7nUiEWaJpoYJVKqr+XIoWQIerbuPfg18423iFbSZrWWc3ayH91uA3pIVGI95b95wMEgZ711un67MdschCwT3Kh7Hcg8qFSrTOC3TcAR2PNAH0JDPf61pkKyiGB4zLcR3BTbPt8jBCjJ8zLCQjHtip9NmGoWdz4fkMkVwliJYJysbNLEkbsJ5IyAVmEgHyknB5xiuE0bWrlrOCWOYeTHeQmAlQfLtGQhiZCcbwex4yQO9dPHfXH9q2OsW8byWs0ZgkntrdQ0c06mRBOJCPMYOg6dvwFAGQ2gLEbeJLrzEa1a4dUZuZxNIjQyiPBRf3ZYHuTgZJr0HR7y6htoVMcdwmnP5X2VVWGOKeRUmMzqmN7E7l4w2Ce5q9aoqC3aGyEzuGhnuLOJJJkkXbPHJIrDCqZA+c8eleieHvDljLdW1oqQXU9zK2o3w37Yo3CgwIAfl81pFAYDPtigCybO71ixuxdnyjPaJsuIbf8Ad2ljJKstxZsyLu+1SlV6gkhgM88cFr+itYaymnW0k7rDYwrewpNvZ4LeRZo1SfB8psj5+D8v0r1nxPqR8NPfq1zZo11c20z6ejmJ7t/KxFGmSQAiBRgfeMQGc9PHrO+uNUjm1GS/jSVr6aSYReWZRBKjQyQQYJZyOMg8GgCOw1e9itkhntxJBBfhBbSxoXSJ7iSW1l3L9+HcVznGMHnHBq6hANblEkizTxKgjgjLB1icNdsAE24Vg9y2V/uqKyLrUr+LzrO2C3ZtrkQqWhkW7nhHypPJtAAjWd1ySfur3rpNN1C3sbaT7dA+xAZoyr+SwJBMs0gwMkdwDnav5AHGtBcabfWduGkmgjut1pLIHy0s6pZvBIkRxFF5KoSxHBY+9bcMMklwUV1iTUHaC4t7MmVH8k7nuxJKP3COoKOnYHOazdcTUpLmf7JMLm0a4j8i7tkCi0V5SJY5mx875Rsdc4Fdrpmi3j2k4LxrJbzJbqVZVkjt7y3Z4vTzJHb5SoPBbnrmgDlbyG13yadp1ysd/Lb2t9YRGPAtHeZlntowAfNgMMtwmAQfKA7inyW+pWxWa7t4Iri1CsrCFG86O5YSXQkUEFMqpwecqSQe1bDv/wAI7f7ryK3W9FpLcWUYCXQgZQxUpIMYMYGCueVYnnpXX6Frnh3UriJ7uOFLpvLguI4JFdXkjtnS2dY5hhU3McqDxJgZI5ABWh0aTUYFvI7TyL2Yq12kQDtNFHb7XujbHkMFJ2jnJ4zWE3h+4XUXikvpEuWe7ZrqcqLYGOZrmGMMANqhUiX25Ar0yR7i2xfQhZb60uCls9gv2pTDBcFLhrqNGzHKio5GTtOORjiuZ8YXVhOl1NZXsN5YzJDGzxssM9o+NyiSF8fO0xO4DJwM89KAOb0PzdL1GaRbuW1lF6Zb6In9600iyI8czSA4QARMVUH5cnPFbtl4zj0u98qdLi52LezQwQp5MKRLnzbdIWXlWbJByd2c+lcM+rtFastuk1xPdCaezvSFlRVRMKxbAZ5VY9+O2K4GW7u9Ze3vheai72chFwJR5aKJIifPzxkCQkAA8lSD60Ae16JrS312s97AksZmudQhW5X7MnnrIpt3t595LShHTKdDj61HrGsx393MsoRWEiROYWbzxHkkBHdtvllVOQOoHFeYyapqSWxEVtJPBveW2uIcNZ74IYoluYItxKMQreYgOMjIPpZgvJryNAbbzpb5rQG3CgCEwRhHmjk3Db+7+Y5xzQBXaW301p79ojeQT3At7y8Zl82KIt8rRW5H7p0VvvAnpVC81BzHfxpftqUUq+TAimMSi3LiNhNsxwSwCOD1OTU+t2sOoaX5c9k7+X5kjJGHhfYtwFwydJGEYJJz0GRVWHw9baXbyxqBEyxx/aZBKy/arOYjbCUQH7OgfuN2eTwaAIoYJRZ/amktbby1FpFPI6yeYCdtxcyODulkKlguANuOK62+0xrq10EPL/pm5GjuIEVYiwZvNDhfuuVUsp4y2N2K8tvJrdYxbC3+zm01CSK3XfK4ERUKoZNuDGASd3cmul0/UbqeC302KWZFkluDZXjOqhJXiQPBKu47k+/gnb1oA6m7vjcfZ7mOaS4ewQx2sN4yyHzYW/0mYK3LEgevbrVPT7wPczKivNPJcCQXbbyiBkDS20u5uURVOMD0AxWFaT2xCxT3US3NurWtoyHdDMjhiZt2fklJODkYzjnmrelNLFJPGsIhWVYoJZiQ0ZG/5nIBGyR4u4HAOc0AdiRdXuLiwY3Nu+QJJI3jYOjMrptIPAI4Oec0ViPp9sjFYddlt4gW2Qi8cIih2ACccrgA9+SeaKAPIfH0cmv30ttbTGYzRSXLwys3lxMB5j2aR9yWOQeSa+a/EmgalepL9ijBurUPHLFs2SRKuCQYWAZxtGPlB5x05r6U8TQzafcaitncTXV9DOI5zBtlIBIz5T4DCQgDaMZ4x2NeWXGl6sNQhmhSZpLhhHdkSq1wjSEkK+TsBjbBfnsABkEUAee+HPDOtW/2e+ucRRlYwzlHlupOAJUMMYJWIYAGQOnOK3tQubWCK4+xwRJfEmFGJMYQ4y0wI4MmQODz6iu/+TS7W4kimjutVhY/aJZ4RGrxICP3fzhY1wDuycnNeV6heiVLy48yxs7iWWQvbpi4SVpBuSaKL7sAxnLbuooAzFvdQ1hxp97Isn2RVO4Qhp43APz5iIzFyBjuG6dq9u8EltKjiZERpA8YtpEdVhtXHzkZjYje7D7rnIx35rwKxeW11UBfMF1c2+yS6sT8srIoPlOjEfPt7DsfpXtfhr7M4aOK4itJfJSc20kE8iTSAOrTSFwNkm85GzPSgD2xNUu9WVZ1vraz1HTWJiO/YTMMuJZgARFIF+VSQd2Petu1v5Wa11GPyrgmdmuJRBI1zPIsWGEsiAbv3m7B2g8dOa4e2tr+GCNjLLcR3Fkrw3UDIXklYhWCysg2eXwBwcdDiuptYbuOK2nt5LtRYuguLm5e3jtxIUAYzBnDXDNuwWUHOQTQBa1rS9Onie8uUnimvInntZIzcKJm3K7J55kxvDZOTgKOtcjd6JdBk1BIpoJJ7OSDztyvdMB80bypGdr2rgrmXqAMZxXT62jS2JWS3vGeOQTraoJJoRGWLhEt3AKA8lcYDfxHHNRQyQNbXswtlkWSBYpQ0ohOkxzAbWjVJCC5fG8ZwvbigDyt9NvtLNu0lys0F7vhe4gZ45omALzQRxbc/cyAxyMc5r1b4R6z9g161t7PULQ/eNx9sDTSNAp8yIyAFm3rtIBxgkismDTL2RGC3CF3gVZFjHmwzscojMdhEGU53K3ODkgVY8NeDYp5l2/ZoZbOKV1FvIbiSYecDLHK5YPabXGd2DkNgD1AP3Q/Zq+KUZuoLk3VnEsCpttI3dZJY7dFYybIm/dFiQQDgj0xxX3L4+8Z2XinwtcvI1vtv4J5CCiwPHA0exo5DuK/aWPKnHOM1+F3wG8Y3PhbUIViSaRJJBHeOgTYIXUrgXM2DPGqjBXAOTnNfpl4Y8b+Hr7SLy2UTOyQPLbtNkbVuIsSRXUqBt5BJKltpGMLQB+OX7RK3eh67rEdnLcSDT7rz0t7hHnujbNvWOFZ4ZArBgfTcoGe1fk38WvEF/qcF19rnNuY5VAWfetxapIzMIHEmXkt8D5Tg9M5wBX7DftUXFx4TvPEji5Yi4khmsbKaOZ4bi3nJzdrJwcIzHOcbgMdq/H/AMcwrqwu7jSo4DqdxO8N9KsMly931LOFlLpGoGANrcdMDpQB8I6oL20v5JZDB9muhIshJZyyEkIWXnMuGG04Gc8DOKraTpL3E5Vop9s6OIXSNTJsVS4ZwBlWzwc4P4V6PrOhXVhJfXEkCSTFsizjAnTy2+Vrhhk+XNyTt6+1aeiGGzMMtujNK6Rqx8lWvJMlSQrZwp2k9QD3+gAnhnw+0VhAjXoskmuHjBMYNw8h+WVVyNvkhgSxYjHQHPNfSvgzVNQ8J3Fhc6fdeXqVmfMheyml8h0yFjaaSAnaAcsWJG0j0rhLDTTrcd0twQltJbO1urwPtIgIMnm3Ece2OUMRwDkkHdz06LTrdNPlslk1CS2tGIVEU7YzIEDRRygpmVDx93cP72OtAHuF54i17xa15c65r2p63q3mIkcs9896ht5GLEW0BdiCF+XcoPbvWNdW1uHWxtEg23TwSyiaOaOa1dPkfy5ZgAoYA788g9Ky9Os4g63tlJdi83SNe32n3SK0cIiPyWmw4LBuWTAIBNdlf3dlBDo/nSbA/lTeTawoblnB2ulxuy7RN95iRkbjnFAHPW0unWf2yF5Ve2huIRYWc0zyqxbJnFiRFkktnLEgZ4zxXoEPh2K80GXUI7HzLeeSAwHDTm0digkaTYGZZlHAGMc/NWLYaJp02qx2eoRJF5s4u9PlhkAs/LlcbbYnBIO9gfl9SMZOK/Sf9mr9nm88TahFby6c0tlqFwLdLWWYG182baQ/mE5X5ckZGfTmgD8+1+F3iS91BbXQ/Dt2IriQwS3scBurtwVQiQIpwgBPG3nDe1fX/wAMP+CQvxO+M1/pOo6nN/Z9pdywXLyJbSi8kiAB8uWVlARTGSWz9BX9L/7P/wDwT28C6Hbw+I9bsraa4thHcmzk3XMErLEdqyyEBo0QkbQu0HPJNfSfiH4m/Db4EWBudTuNH8P2Fm5Bkl8uLc6BggBJ+QbAcAkkgdaAPyo+C3/BDz4d+GNKgTWvEF9NPCiYghjjjgiJDO7oBzvLZzj0zX6N/CX/AIJ+fDn4XxtBbahf3UcjQv5jkNIDANoVHKkpEc4IyPu5r5V+LH/BZr9mP4ZJd+Z4ot7u7t2CS2+nok5hUghQHHDvjJIByCfevhrX/wDg47+C+m3iwWOhaxfxqzR/aTDEQ0A3MZMBuEAwc/pQB+9Wq/sY/CrWobmG+GoPLcrJkxzqphDnnYQT5mSf4wR6DFfCPxU/4Iifs0fE+8+1axqHiGCQXElyxtWtI3EkvzEPMYtzDOBjOOuAK/PfTv8Ag5Y+DbOsMvhnVWAcnKRRFXhCkqYh/E+RyMnBwcCvZdE/4ORv2Rrm3t5tSj8T2BuAouBNppPk3J4kR/L+7GGBxxnqe9AHr2j/APBv9+yXp1350t54pngmgVDb/boIU3BVVn+SPOSyg8DBJ59a9z0D/giz+xzoSW4HhS/vzapsgutQ1BZJSCwMxb5Nqq2CDnBAPy18923/AAcJ/sYJbwyXXim5jnkBdbWPTrp3WNmcxF32keYQuSM8e1c3f/8ABxb+xyJJ7ex1jVzMqO0Uj6TcNBIVBKxGRGJ3Mc8Dp3oA/T7wd/wTy/Zf8F7n0v4Z6A6hI1VpbeK6jUxfcLfa4mV5flyGCjrkHpX0/oXw08AeFoYo9H0HSdMjgCpCbW2hiZFRQoBCx7cgdTkDiv5dviR/wcpfD1bS4j8BeG9RutQilbYt2jwRPDGSmBI4O/KklQTxjsa+DvGX/BxV8dNRluYvC+kWen2LyzRuZ7LdcpayIGzG8b7Wfdxuzk4z2oA/t88R/ETwT4OspbnVNY03TbW1illka4niiQRxKNzcfdAIGT0+avwR/wCCh3/Ba/4bfBDRta8JfCbWNO8W+PZbSaGNLdkuLGwWZGUSS3HSTDc8AkdARX8k3xv/AOCmn7Unxglum1b4j6lFo+pz3Mf9lWdzNZNZpKGaONjGdvlFSNx3Y45Oa+C9U1/WvFM91quqanJqFxIxSeeW5RSSwBdVEi75BnqRkc9aAPX/ANoz9o3xj+0j4w1Pxh43vru+8RXt28k0izyyW/2R2DNaCSV829uoPy88Edah+CnwZvPFGvadeWVrLsnQTSeUk1xEyLKAFWFk+c+WTznDFeOeK8n8PaDqGp3lstqDNKZC9vBkKksYfBgXygVlO0nLMcDOeK/Yj9lDwDdWkCSywLbfa7eSOLSpYWuSJ1Qbx52R5SleAqEsCQQMc0AfK3xh0bw14I0k6fcxm3laVIoJhZ/ZyflxLGRg+WDltxwTxyB0r4eF7ZrrhSeYGO3PmWc0EYaUpkhYpdgIIKZ59B1r9hv2wfgJd+JfDMmuaLp2qwixglu2hUssv2qLCOhhmUEQhRywyOmSDX4W619t0O6vI3y0yN5LRt5jtFIrFfMUqmQuMjGMccZGaAPftZtdAnsLeSyFtaH/AI+Ecyq8jORuL+WCWJ46AeuPWsnS9YjvJUtNRhhaAIyQeagaKSJTtI3r8ySbjx79eleHS60bg2sIkcNCg8pw2PLLK37vA+8Aw46nLdc1asNekhFtDO95LGsrSyrGDvEiZ8pVJGSC3JA6gE8dgD6h8E+FbL/hJdOuLOaLcl2k2yORi0MSyqyBFQHbgjaQPXI4r+u79gj49Np3hXS9A1CQNMYLe3torvzd8pVFilS2mEYMcSIOwx161/KX+zbZ2Wt69pxML3skdyXME6eZuMihs2uMAYfAO44X0r96vCEeo+HtFsr3Rpr+DUbKyiu4bGO5iRoFVkMpSMDjKhg2D0A/EA+0/wDgpp/wTU8K/tkfDeb4rfDa0i034p6HZvdK0ICya1HBGxks5giZdmCMEZsHnrzx/HV4m8BeKPhz4ntvDHjPTrjQL/S5ZtPOnTwtDdxm0eRGeZJF+6XjOGx056V/XL8Of29NW+FdzLB4whudU0vUrcI626GXyoGXy2ZdrkiSJASSF5xjkkV+VP8AwUz8afBH413Fr498Lw2UHidInlttTtbWK3uLmPy23Q30EXMkuW4LDeO4zQB8W/sv+MNP8M67ZzzJZX1veXEMU8jSMzxFpsAllf5pNpxgLkY5r+0L9hXxb8KdA8E2mrQQ28crRLNcyStbiaWVgm9IZJJSyuGI3duc4r/PF8L+LdZ07VIZrO9Cy211t/eyOiFklxvkhKr+8xjBIFfqF4A/ay+J2keGIPDPh/WZrHUZI4kV4bieOF92P3rujECVT0AzuoA/0LE+L/gfxTol7PoniSCIadbzTy26zxPNEEG0KQBkYIOW+6M5ya/E/wDay/a/+Jlj4juPCnw68QajEfNeN0Esd0LqKQbCYpo3IQgkbc4255r8FPhZ+0F+034WSXWo/GGrTw3jTW199ov2a2u7d/naN7aSLKqxyVY46cV7F4L+OGpa/wCJBqviGZIruN83kczCWcSytlJVlVBhSSFC4BPXBoA7P4j/ALXH7SPw0t4r258ZeJ4Z45DOlsGFxbrIrBkad95Dgnrg44qz4L/b71/4xJb6Z8SLu0ttblmj0+1urdRFFewTDbKbmNnxFLv5Jz82e+Kxfix8R/BXjzSdV09raz81IJbS6SUM89tM6cTKqsNoEgyOBivxb1a8b4ffEO5js9Ufyp5zPFOszbvL35XbvZtp4+UDnHbrQB/Q5o+n6TrN7dRQX0MpikK28Du0k0bMhUPGAuAq5Bxu7dK4DXrC20iCR3tbiecTXEdxeFGa0kaOQ/vZlhVmcsuFwccDAr5p/Z8+KV/rEG5NVgju1s/MjMyrNPK6xhCY1BO+bIJJbrkZr6Y1Oe41q3mvLZ76O6FsstxLatHHEu1Qs019bu3lxswBIPHQ+lAHkMNtONQ+0WWnmZZh5khEpzEWk+dhFKoIiVTwpJI9c12ml67pcLxafp8ZjaViL2ULH9muLh5Ckiy4lUghCSAWJyg4qhBl53eeXUGMQjjivbdFWQxynMhfChZINuPnXK843U6bSI7aSW9sZrKYQRpHb/KJvKuZ3wZp0tHYyzjdwNvueBQB6/o3ia2nigiAhtrHf9hlkskR8mGQpulhyPIG3GWYk9zxzV/7RqL6ndXyGOzWytZnd1aK6muo3UxQDCyKQwXB4LBQenevPvC1nPc6fq8ck8kl2oQJbW0sUJmuD1M4YBlVsdhnBwecCvRdBCTW0MgspZ7i3gmgntmRXup3KruijLEeZboQAAMtjjpQAzwzLturmzkjCvEo+1z28MQikN4dyXHnoxKHPGDgL03Gu+t4ZrmM2E6XciW+JYBI0s5uULjzI4LoLgA5BA3FRtOD3rhtKLS33k2NpdS38krNdQyWQS2ZZXVPJeNyq5iXOCpPPIHavXJtOsXbybXVrQXkMUUzJJayPNE8RxJbxPG2EQDjBHGepFAHlfjjwbDfKyxJPslDLvwqLFJt+XfMr4ZlI59SPpXz1qGlXfh/ULYSiS6ubeQAWTyXDRzW8fzSXIYyqkcpDZVgp4B5r7J1E3F3DHYWWwQpDJG6xozxLclv3fmEggkv8xOcYOM14n408M3cE2mTTXLtcyxTAqJyJIYUyZcRgFNm4DG7+FqAPr79kX4xw2GsW9lqdtMULxw2lt9peGOMHJje5PdxtGxhyRk+9f0H/DrWU1jTNOMTK000b3EkEM6TxLhFZN84b5ARz1zwc46V/IZ4B1//AIRzxBDPFdQi0lu7a5ke7lRGSRGKPGGhGGdeSoUY/vGv6Kv2SfiZb6poVna3Os28klygMUjypDIq4AjjdmIDqTwNp9aAP0KmmSGV1icpBlEckAlGPJZGUdOep4PWpvtD/MnmK6+Xt8wKxI5+UPxgsRn/ADkGrfNazQ2TWk53XNtsuIkKujLEM79w+6xK9OpA4zUSsTdQupEnlwrvEwaJIsgBWRQPnZcDOemcigD4F/bf+A3h/wCL/wALPE+j6jpc88tzpepsZoSrk3DWz/ZmZWXarqwXaM5Oa/zQv2hfhhqnwf8Aiz4h8Iajb3VneW2sXQR75GUvbSXMgikUgZL7eu3I96/1nfGOmW+q6Nc2MkSTW93bzw3Lb1QOzRMBKoHQjJwR6fn/AAx/8Fo/2J/7A8dab8QtDsLgadqovWudRW5ldjJCzSFSw3LGFXdgkc4HUigD+ZHUYDHqCoskcWx43neSZpEkxyBgHMa88YHHX6sn8u5ZyEZ+dsah2KRByN7DH8BbGCeSD7ZrQ1m1+xzTxQWpuI9xtjPLucSsGZWGXRSWGPTB9TWbpUjW0kgdW2hNskhTA2j7qbt2eGIGME/rQBfuLxl/dSE+VDCC8anzIHdFwFBXJ3FV/Wtrwzp32oxagEja1dGLwrvkaHLAKGReVUk9SMfSuWuJ1llEavHPI7IxWFw4AIO1HGAVb2xnJ6kdVt57q3ufLaZrOGV0SRIHKM21gxRtp+6ACfxx1oA9N06NJbi+tJLiKCFwyJbROGMpyQYtoPzkkjpyO+Kmt9Rj06/tLBobdLdP3RgZtiokjYeQyg/I2T3/AKVwc8xsb1ri3jnEajzkKu2xwCRIdxHUqxBwc+metJNHIzW+oW6RXNscAxFWYoxbPkFi+WG5gQx/GgD0jUtOghu5mimnNvPaPcn7RLu3nJEcKDGSoC9R65rmLaWSOVwbZGhiK7khdjIpcAkA4/eoV/h7Yz71pQ3Wl3yz2WoyGx3IrwTSyMGglXBICAkrHngr3GePXK1NIdPu4biyuWCpNlgro4kjePy3byQS3lsmc5HHagD03SPHOmaZdoGuf3SW0Uc6uzI9sYZC5aNmXOSmPu5Fcd478RWniO5jmt2v5Y9zXMDFyshZyNjMU5aIYHXnnkDNcpOZpLc+THFGvmiSPeSybbh9kUbgoSSTjgnIB9Kyre2iUzwy73ufuSCNMIjZ+5EWfA/TOTigDTi1q+kE+n3YSaKYI32hd11HHKvCvsYYDgBAxBP4GtFbcyRx3duILhYnEMm9wsdw+MqYkfGcn7wA47VX0rw/dz36i1WFWt54FKuTGqrKMvII2b9645zjIJ688V6Jqek2FpvsUR2uFlFwJbRRvSSSIks8JGFcspyq+uehyQDzmTTS7Sy6hD9mO7Z+7R5BGqjgRzsDleeMnqcADimC0so50W5VxboQZEZkdmMDBom+Qn92QVz3xn0r03SLXFuttfWjCC8ePdNLcxmS1RXGGaNyeCB17k49q5/xBBJpd/PLHeS31pcxy23neUm2AgcQuSmFYoRg9W6gd6AG+HPEjm6lP22O0W3LCKBQoEm5iAkSOo3x46kElTXs3gnx9btrUllfQ2zQ3Wy3eVZAxWSUbdjs7ExoBjPHc+lfO91owW0EkbFYVCRrJHKHEMky7ys4YAqzHng98VV0y8Onjy4beWRoZo3EjD97JMoIRUVCS+D655/AUAfqHp3wR0b4iWyywPEstvD5CQ28sLea7OZGLzRk7bYDHJ+nWva/hl+w3Jc6lYYsI57Oa5VwyutxEHdCT5TzRkllb+H7v93mvzV+Hvxn8WeFb2xuodQYQJMsdzDO7Ql1jkDbJY05CAHHTc2OeeK/fn9lP9rTwHrLWVjr6x2l3bRQM7bZUtZXcIohjlhJDMQTtyBjOCc0Afpx+xv+zvbeDItO06bSVjDW6TPNdAW8scMMmFmtWCZJduqnB9sGv2V07wpay6Qv7kQxwRRiRVt9hXYQuI442xIXUAsx+8WyK+Ufgb4i8Ja/ZaXeaLqEC2j2Sp9mR0a9ga4AldLkSuWjGMkE49q+6tHawFvAYWkuMwxYQSru3bSBJICfu4DEjn2zxkA8Y1f4UWt5ZXlzp8qsN7PZ2+7MkO4gTSOpz5alSwwcYzXzJ450u40F4HsrRJ54hNp2UlaKRIFIZ1QIjKD0wzKo46nNfpDZ3FpM20QWyMr7CyIzxOHPLS+WD5YwpJLfxNkcCvPPGPgHS9ae4m020t0uHjaEqYVmFy8nPmOwOIyrFsEAbgfXigD81dKnkdmNxHFbzC4nEnnBJnS1Zc+YJtxLNhiWzgZGQMDjO8X+HYtc0zUtGidRZSQTKl1EglkZZE/dssjOcMTjIAwcn0r3Dx54B1bTXnvPJaAwXL2m2O3WLbDJF5QWNF+/82SSfxIrzSw0i+sLWZXkZZZx+5jUlJriJCIQQ33d4OfkHJA9OaAP5B/+CiXwXn8D/EW/vorK8e2S4A3xkyxTSOPMeYx87V3fe25+o61+ZF5dSaJKkMVvHcXUjSs4Hl5AKjbGoLZjwpyAf/1f1Qf8FYfAllc+AY9e0nT5FvpLcxPeQ27NJdXMWXfcoJ24jQq4xktz6V/LDrNqizy3aRRRYAeZmYmRLl/lKnIGCMZwOM8Z60ActdardQoNwd1VpbWWB8mWMXDFiN8Z+dQTlevC+9QzNd2gJjP7i4hEisy+WzxqATIM4IlHT179avaHapPcoJZMratJczSeZiR3BYKzGQbSp7EnIBq3fXXmRMzxW/koy5HmAlfNYqwEmfk+Ukn+HJ45oAry2tnf2Mt4nmOkcaGSVUYtvCYQCTBA+bG71Pris23v10mOOWNM3ksQRvM2lQrnldrEdiM+9b+pMY4W0+wieGw2JuaJCQSyCRZHIHB35+vBFc2rRqsfnRL9oETq7SkFW8tslgeisSB9cZ5oA1mu49QZI5JY7S3htxJ8uYoYpjksXVTmT5s+3GelMg1qK3XZbbVwoaRmBMNy4yEkVQSFkIyVHTnmuanWCQuxYxTyMzgOxMJUkKqkdxk9P6c1sQRbbmG3WIRjdBtRnJibYu6Qjb93PUc8D2FAHpWjObtY5ZiwknRDgKZJEkA3LvRFIDFuu7A59a6PRtTuBA6z3SIbeaWCW2zsku3LnYefulQVHYfWvNLfzILmVZZpLJLj54JYnclNjfuyWIw7ZGNo5x2NXrm/kupUkErSSjy/NTyyhlfG0Sl1GIiTyd2OtAHsA1K3ubB4goivLfyYtjnDXOC0saeYpwxA4wPX8uT/ALQvb6dWnazhiVpJDGWkRoDuxKiPtH70nB2kHcTgdK5l7y8togGMZmk/0i3lEinygrHeAxbBmCkc4wKk07UswsJEhnaSWGSZGDC4BjbdHJll2sWHOQTnqaAO7s2gs0s21CK6uJJ5pEh837RGnkyYLeWsToXO4A5OR6967y88uVmuE2+VLBFP887QhJIEZcJuz83lqcAnJ9Ca4nStZivL1IL24khS2KyJLsUurqvyxo8anknAAOByCcd+l1PU9GkgTUVlvhPF8ixGJI47mUYVjJCAN52lslRgnnHNAGrZa9dwQJb7WjDRxqhzHK0MM54kll6qMcc4xn88mVC0d3E6GGGGVZ2vl+cMjkMqh3PyvkDlc9iar6bbpMr3F9ZywoJnAVCNs6lDIyyq7Z8sJnAAwG4610kC2U8B02O2SWwNyphMrPBKyMmVhklAwuNxxkjI5Gc0AXPClvZ22px30DOjhVnE86q4a5CF0JKZ5wOuOT9a9z0XWDrLy3d+I4WwIBcQMQPNYAJPOsaMSiqCFyOCxHU14lp+kyzzNZW8X2Z7SMKQzyXcYSTeiFZMcSlTxzwDwcc1o6x4lvtLlttMiujBFbiCLzkMKs5EY3Jc5I3RhyeOT6ZoA7jxBpmkXDXkomhEUV2021I2Mk9w658ppAdyIjBjtIrkNOu5YjeGN1s9NDKw+224R5kjCgwQbgDsaMtg9/rWnZeMZniYam2nSWsHlxySxQqGnMgU7pY4wWeZRsyzY4PrWP4uiSSR9U/0mWy8rzleOaSa3t2JRTAIpEAhYAbk68DHegDB1e207UtQENm7wgf6UfKDpArMhVEO8ZLB25GOucYFT+cYkGnXd7A0MkIEMxLqs6xPt2T7uCQ68c47Z61x+rajbsyM1zdJbpcRpb3ktpvfcE2hZCrAoCQeTxxxWrJqb32n6Zc+R5ptYHtxGxR2uGglIBO0ZQHG4E4Hb6AHRvqMtoyxu/mRkRuo3IRsjLLOoCHMZbIABxkEAVY0FjJLKkNiI7i5kl8xUlxbQqwJVpVP3QF+UAnHcY61lWGmSa0yxu/l3M5inWN5EVUR+WIIOVkGPuHn2716zpHgi6ur2xgnVDbTWys090Ft4RKPkMUrIc7mJUgOD144oAn8CeEIb/xBb6cLkQQtBLcXjWwaSALEwDQvI64M+4kqV42NyRzXc+NPC9jp2oRaXpLwz3n2UX3MYWJ4JE3C2Mq5AuMKWXnHODzWzJ8P9Q0O1S8sr4/bdPDTW1rAVKKJmIuUDRk+agbYoLdc4A44oXAuDLcPqtq1zOI0u5MOYxBMpjVbe3kU5kVQ25sfKG4oA4O0udUt9TBs45LLZHJ9pWJWm8yW2biULjMjgkb1wOckZFe9eGdXg1ewjtJ7ZBqcivazz3AEQC7VIlhlI+U8EgYwOleXyWd7Pff6NAkFxJskhkjdkWNolBuJnlJIJKp9PmGavHUNetRGyQynzWaecxr5vlwNHsG5wuVZwAePWgD7h8EeKNFh06XQZZILeS2wIWlnMSMgjOZY43UlpHHUfxHkcGvLPEH/AAjep3EjwN9o3ySSBIo4Y5pfszH9y+3nZgDBxz9a+fdJ1px512s25LXy23FJ5jb3D4CRyhpPlwzMSMfx+1ep+HdTtL66YXEA3MtxGLiKMZWR0Hk+Qku1XwQCxPc4Gc0AZ3iLWbeGGxttLv7hPKW4kZZYnRYfMkZlgZyuBIkgVQfRR2rYtNVtNd0iWTeRNbI0OoTbA07WnnGbZbMPu3Bc7mY5yPoK0LjwLJqUNzdXN89rHCiYmhYMLyR2G0tGy5STJwQBjOccVZsfD0PhqBbx4VvIjJJazRSthZI5EXzZHi25dgdzDryMdMUAZ+nxwS3dqdWa3jsru68mzkiyt1NFEjOsl1IefL84ZB+7noelP1J9C05ptTsZYilzYmOe4n8uRXluYQscyRmMMlyjqEBViSBu4yRVTW9QtbK2ZLJgsk0UkWmzTp5CT2d3PE4QGNPkIY4OQu3jBy2D5tqGqWsjiG4tfKks50tLlGkcxJOjGX7VEwkHnHcem3JOcepAMSbUE1ETC4dA8sQSeCa33T3DLI8aujBlKhVKjc2R29hlXFjbG2s5ryRjNFHLp1ulyVDoiSM0SqkeMKyKCC3HTJ5qpJdRNd2Lw3LGe5vrv7bFbtJ5rIjP5DF51IghLBWIzyTgcYquy6hqMm9ZZPNs7iN55RMjs252Xyp4jyG2nqPujn1oA3oJZbqxubZI4sNApbyrUrIQqPGkbkLgRt8pznBzu70y01GGSAtNbWsUMBRfKMTt5s1syMsURjU7HDlsk4Ujg/MMVsQyO9k8c8kccBhiMc0EuDA0Eh3CSdFw8bOjY5wBxXm9/wCMn0y7mu0urGK1NyryxtIGM4ZwqNDHt/dH7wbpkrk9aAPSpI2v7ucQTwiS8LI6fuWW3lSNWWQRqf3cQUgKMY3AnpWJfaVcRQWZjh+2t9tlRJW8xZJJ4kCzuq4AZshirKTk4xUnh3XLfUJXMULyJPLLefbXfyV+wo5UeZKygEh3A29Qqgniupura9EFlC0CXR+3w3mmyJOYUWJ45TAXlwGhDB1BO0gsOeooA5g6RcXWnKiQKsMMhEcQLTvlJJHuJ51kXLlW3McdA2O3FNdFu4NIW9MsFrJp4mm8holYTWM4TyhEu7Ig86UBv94np13rfWDGrtqTW8d3HbvYRxNI4a4klkaKVIdgHmTCbcCTjcB61yWueJZtGh/su5aa8WRVDCH5GVDNEosoyy5MYGzIPG6Mg8igDkh9uXUZ3lHl3MlzAlxb+WWtZYJ4CwiI3Yh4IJ4B+YNjmuMvfDd093b21xp63Ec6NMlpbs7yRbhO67unl5d0DjHCr6HJ6aztPE+u3VnPpqm4gupYbdblR5R87OyZp40ZgsgVUCNjIVRgdTX6r/su/sb+JPHt5Z6n4wtGj0uHbLJexkLJ+6SOR5pJZVXzYpI5o9uB82e+KAPlH9m79kfxT8RdetrvVdEmXSrk2t1cXeRPthLtmW3SbBjiVSnAGQB0r9ptPh+GX7LXgZ1v4LeDUbYRyodqNdXlxDCSFiFyCGAYPuZVABAbtmsn4u/Fv4Yfsl+GX0+1uYJNQW0gaKDyomkmkW28i3i82P8A1JDoNocY45Nfz5fH/wDaL8efHXV0kuNYvrfTFluDa2CSSIqwSzN5US/xFt3mZYfKRxwKAPZP2pf2ufEnxi1l9K0i8a20Ui8mSK3KExxxySJeAyORhdihgABnOFzjNfClhpst7LaTXivdXEtzvjLq7RukwOXiUL+8gMZDsw53Metep+HPDi3eltBBE13exQTNdGVYjArSsy28+9AGV0SPGwn58816NYaHNZ2sMWo2y3E1uX+zhYNrqqb2JtolHzRqoI25J46dKAPAIdKWKe9SK3BdlkJnS2nWQiBzCJYndcqigBRnrt716nY6Ndt5LyWzC2vLJ7aYqXW432kUcmArLhlLlSWXpvAPcV32qabelpVe0ElsltNG/kbJJbxpVWREUgYiETZDoeQUIqzp2mxppkCxXVxLH5TyS29yVWdEujvmeJv4I2XHt8voaAOAs7ZY4nj1K8k+1LHfR2FvcFo4opXt4wBJOcbgqKgwPXHauYspotIWRCsAmiu1nuA1u0sVtd37hVnScH5lKxjbxwHxXqutmOWG3ikmtfNgmQRwSRxutysqtukjLYKnaF3EZy2fauTl8MX88jSosKvdQyTwwEg7o47ZWG9XGXhHlS7eCQXwOMUAbMfhB/EdtLreLdHJuJEiLI8TXbtujmRM5GY+egwW9hWemnuII3hFzGLK8S2lOdsvnBfMRbbcOVYYb0G76Vf0LUdUs4Ga6McUTnbHZwR+YYEOYorddpy8iqFXHcJn1rdaS1aKSJ1la5ma3ljWOPy1+0hhah7hGPzOu6MYGMAc9MgA8uttNvrvVLm4uFmuLMMty8d2SZLcysY43mRFwqi4BbjqME966C20eOynmuJ2dIbiWAXYg3xxyy20xDtK03DQkbWwvXdwDiutsba986XTrUlJXMU0k7YCfuAvmIVx827hE7ZYE8mszXrm6gvxp1zaTLC+yeGMxCSbzZQzKnzfLsGACSQMrnPNAHCy2ly015MPtNtBHd6nbSvpJaaGS0mjQRlw/wDqZd4wrkAY3J14qzoUGoLHBczSPGLa8tbO3lCNCY4HY7ZLtNoZELKQp5BAHOSRXoWheH764uo5NitNeWEN9d2luws8xxSKzRzW4YqJQ5yc4BPTgitq8aynbVJfsMaG2t5JhLeMtu8v2GSVLpZQjYS1XYwUKNzbQw4NAHL6h4hvL77ZHNdJp9w0S2kZ/eC2uPKleWW4dSSFuN4dVYnJ49RWjaeC0vSJjczO0wiNuwhKLM8/nmbfKD8z7wyocfeHGa4UG61ef7EsEL25O2SQLstYzbyLMu1vvSxloUUSLkMr7uhr7s/Z8+FeseJJ9OvdSt1tNOimVdNBKy3LGHKu1xGWwmmMxlKM2DlsjNAHtH7N3wLsLLTbHWNSiMs72FutvY3CyptN0IpJwzOh8ydkKMT0yPev0itNLvIIZ4rWyktHsJYIln2s7hGRba3kEaH92rBBKGHIEg5zkVx/h/RrPTpLLSUWF4rVYrEqIWKSoqNK7CXPySRuMA4H3RkbcGvqLwheW19odzPFaItzHb28E0UignyxJMkM7vtAkB2KSRxk+gFAHOeF7SQgRzW51Bdn7+/u5t8MflACd1Vxl5N4YAHntWL4w8Y6L4fe/nSSe2srOATlyp3CBbeJZUCYwFZyx5GQG7Gs/wAca/L4ctbiG2lggaW1kuJJ4JNyIIkU3JMak4UZI3YwzA4PFfnB+0j8UNRXwzdaBoOqTSy3FnJf3FzHLG013G4Eht2BbMcaqWUjjATn2APIv2hf2ntU8R63d6V4Z1URRWNpLBbr50kSwxGYmeFJIyFYFfnZc53OR2r5A0i9e8kmuNSik83VZLzbqI3O8pm2K0dzO7fLDtiBAOMBh0xXnkKahNdz6ojQs5a6uY18t5I2SQEydvmUKc7uRu74rrdFk1OQw2tsDIzRQTCJ4z5UysQ6yxs42oA7EP6KuD6UAekTRafK0cFsPtBuUghlIUNFbYKPugIGHUSPyMnK9PbG1KTbp9zNbkyXEl1HINqmK4vIbePYIUjkIEMDbCNi8nGSM1Ik8wf7NNcRxXlnOl5JcOhFvbxskmY7aJQfMRpvLAI471ivDqM10wa78xTLM9ur+UZGb7OgjEAiY4CsszMM/L5ozggigCLRkGrXrTraz2UchSTzLiRZUiWaNdzQIT8yxsjDAz/rsVDrDXFpcGwt4ZEsZomu7hFjSN4AzPK3kOvPmFYw3Tjf7cmlaH4g06MXqQL5T3Ec8AmBcRgTzK0DbW3PGYdm7jgx81NJLdW+pWbeVhHeI38t2WlhuJbm4dylqYxuR2tQ4CkbVUjpkUAc+xtlupLe5d55pY3mmPMkluknzRmK4BwWMKxk+7VesDDbvp7ytJcWFw9zPayyz+VczXTokawYUfIqgbsjqTjqTVzWIbR5WuhpE1rbR3X2aQhUA2zA4Y4OWXLgZ9R0rNm01bACBbmZ4oEVkRQxVRIqSusLkYWTG4HGenrQB6KuoPeziFIYZJtJjd0kVFi+0S+WpjS5Bx5hQbiTjJxnvVa91K5mJkvoi8ccSSRTrCAbtoQQ8MBVcoyAjBPUADtTdOksbxbe6UQyTz2zCOCTfFOIYHzDOpON0u4gNnr0966i/wBRtrqKKS4haEW1oo8uNI1lZXQPcl8D93A4K4B+bDCgDNXX4I7FRcKhupLWN4Lma1WExxRyt59tcJj99vhI+bnd5ijtmtS31fSLayku57Ui12CIMF2GGWW4doobnIzLJtKLwPlGO9YENxY+ILORbeOKCW0tmazs2VmnTyz/AKQWkcESyMnl+X2AQY6c49w1rFYw2NrJPOkMiTSSTnG28kf9+Z1biXcCCpBwCvFAGhqN3NK6CAkreSm3t7eF9yw2yukt3DIhG5JWctzxgIMnmuA16103UHijDx22r2MsaCWNfPS6iIfy4iH4il2lQCDzt9a9STwtbXkRFnqd3ZXEUAfzbhEEdy+8tOPNXqjpIBkc9RXnB0j+zLuVQogm1EXUscrZmh/dBlgeNSd24FMr35oA5Qw3On6fDNeRCOOyu52eISeZIk7xukU7xqDtG2V93YBQ1Z81w9zp0l5c3VhcCROLdlLROyYQyHy1HMahV69AG6HNXdWtrLyobt7y9vLWVnN40T+VPPNEscNxvC8qqvk8jG3A7VxksNvMIrKR5ZYoL2aOC2WYJFKuULmRwMQFoGCpz8xBJ5NAGfeRaXNYvI9vcLPbTQpOxiaNSkjnaZRtx5S/MRg849eK5HV7bTSQLOTzJIYX+yqbhPOkSSbJyM/vFMZZvYEKea9YubWEX6W9zelII0OLe7ljnQJAC0WwPtLRHa4Ib5s89Ca8w8T2gnuBewTW0UJmSM2tvbs0pZrnl3kjH7rCOnAOAMduaAPEPEccVtdszSx3Ecbu622GJ8sHhHJ/i9hzn6U3w1cSz3yOsX2OG2kVkiJPlQpcld8kYHJVgnz56FMdK2vFNvaxX8lrZBpXu3AMR2lgw58+KU8BN2Qee3as7wvHMNXdDbXEqRyjzgCqhFiJBFxuPzQea5xg4NAH0N4O1Q2fjLQ544AZpNTtVS92GOOaCNlP+qHJJYntkAAV/QR470/T/E/7OsrXaiS/bw0JVjQoJPNt4QIjMW5SIxgkMDnPFfzi2t29jrVhqe7yI7a8strB8C3RmQl7ZWOHUDqOoI646f0EfCfWYPHnwK2hluWGnzwtbmbfeTR28WYvKjB5LFzwflGMjNAH5P8Aw2t9U0zxSyafNIumrdMdRLkAtCuFJt2YfM2HGWPIxgkV+hvgCTRLHzhbqYpPPhWY28xluPMMi+QpbJEpdSx9t4r8+INQm0P4mal4fIubaBtTunYHasMUTzFntnD8csDnBxkc4zX1r4Rnj+0wX63LW9g10DIRayFxKQqLHEA2QQiEhyMDOc9wAf0e/sllYvAy2txeS7YbPzrba4MqG5wsiOOfLAXAPYY+tfVFnBfRXklteyyQxxxwDTXE582UkmVVkIP75Sh5HYV+Yv7GvjfWIontXgmuhcbILSaIlrhtM+bY0qO7KrDB3HGSB61+lyavd6dd217PCLq2FuPJQkPJFLKNmXJHzMA2QAPlGB2oAgvbi0i1W4a7WKViqKIhI0s+45LCOH7rcMDjr+lc/qZaUfZYZbdEijaVYCBAUiAU7ZMdHaQ4wcn8K21EF/qJ1C2WGZIw0dx1JXnaVQYBD7s89sY96ytTa3trm42yRQ3IhXy87XMSFwShYkguQoOW4weKAPmj4o3QsILtZJVt5BGsscKEZSdlG7BHEnygj1/MV+Vvx78SDWdKvhEYVlthLbFJo3SSa1fKPOEPcMDhe5HHWv0p+MLXWq/brlLeGewEr27JG5SaRUwN6P8AwMXJ596/L/4wWdhe6Xdw6faltQmlu9PexZyJGZclZFfr5iFQT680Afg18brmK31m8R5muYra4aK3Cx+WS7OC0cobJYgHr+FfMjLGHgeNZFD3hEmWJZkMmQSDwu0k/gfevq74/wDhyKw1rUInuCtyp+0SRRMHfzS7KVmbGFfcpGPTFfLUyTW1vHcTKwBDQLEyhkYoxaRlcckFSOe3rQB7bol0t7BDZzXskohmQWsI3DcUj3LPIy8SJt7f7NfSXw/jtrqxN3e7lfT0Nva2aq6x3LDlM44ZixJ/T0B+aPh9dB1tY0hguSu4PGSijDqDHHHKewGeOxr6n+H66lqcMun2ccCx2YlcQMTvTcwd3XbxL0wCeRQB9CfCcXOoX0bvIsJt3LPIhYTxTGTESOP4nUEAKeDtr9ZvguIIHF49t++eKBbm4kUiS4ZSA2IuzkDIIHfPUV+WXgvQZdP1RXhuJGlnaOWOC3cLudlUy7hj5yHzg9j2r9N/hHNew2tuzCWW4idQPPGJoIiACQy9QTkAnpnrQB+r3w9j8yC2k0svDHcBcPMC7W8iKizxqVAyrJkYPQk17hHb2peMRM3myO0W55SRDgFmBjA4BBP547V8/fBvV5J9OiRwy4kRJJcgrbEAb8K33mOP1r6NMukxo80SsZSwJSXHylh98exUf5xQBHGLhjPLE8ZWEABXZSU25C4A5OcEnHb8K07HV5LO3R5Jd7FDxE6jMquCcIx3HA46etZEF5CFlZB5DsolSTIKMuQGAU9F5/yOKzkFszSXrStvGTG5RHt3j3EMqr2l3A898fmAel2WpT6rerHuDwECRVON42rkvtz1z9eme1ZXiWHZIJxMJy6SIwR8SiTjG1egA44PTb+FVtAku1lDLD9neRN1vIyYEkRJ3Ee+P5+lP8RyXFvG0Yij8ybKsQwDmLGd6dw2Ccnv60AeVXVsk0jQGImTIzdS4wXc/KCv4Vx2rB7JwmVt54nzKV5jlikONoY/6rHQnnr7V6FK3lE3LMJVdMq+QItyggKcniQY7nrXn+rait28wlhyY2XJZc7IgCTbjA+YkjOenFAFKNHEc9zbIRNOY1ib7wjLfemAPVSOOnf3pk140BFpf2/lQTmOaOQgqiMnysIWQEFnYgnnpXE6747TRruO2ltp9nkiJdqZecquU8pU68dx/Wubk+KH9oGW3n066WxjhAYBTi3djlXaQjKlQDkds4oA9SS2jhkmFxLbstxHmUxAGNoJDmBA2TibOCe2R9a4vxNJDA8UTwoI5VaMIw2DCDiWOMEfMy/K2Op5qpY+JrDVLJo9OdbZY/ln4M0zFMbFXPRj830z7VxGvau95cvFu3/Z49sDz3H7xGUeYXiYcFcjBHagDzfxdHp9rFq2GhEVxAGCOpAR0OEY5AMinjOOnevib4ha5a6en2iyuVE7h5FLbZCcRkHyrZceX5cmdv8AeFfTPju9luEuLqeWS4DSCGC3kwg2qctFE4IEiYzz7V+dXxp1z7HC15FbGcPNNFa/KoMKRKS2ZI/vRKcjJ5J60AfBvx18Zam0zFrZNRllmujG0IG5J3dh5giY/I4XPy5x6HHT87PFWo2aWlzNeRRkGRYTGyuJFd2LlkJPTnpzjFfTXxL8QXl1d6lLdRSQyGc7LjzNgaSViBtjzlSIx1wQ1fIHjrVY5Fa1hgRm3s9xI3IaVeBLGeMrn8OfWgDx++uZoHk24jimLiF5F4RFblgD646c1FbyzRBLlt3lswgiuQ/lxAr8jqVP3gCRz0zSPbT3E/lRqbpCYmndMnyCy52kHoevTtmmTRTNkbo7eOBJGCyMAHKsS6qoOPmPPHPNAFK9jDySQXSBTjJkjJD7l+ZuuRuxn8/wrOkTyo5FjUMt2ONxDMiJ1ycdeBj61ZuAZWjO4guS7z9Y9pQDYBnrjv15zUqwQSl4QG2yFDE5bGxSA2Bgnn27UAdP4Vm8ieMxuIoSYXuGVNsvYLEN3OSf5+1eupqL6RqovdzRwsVfY85ZAPKUL5ZA+R/NPOPrxXlWgWkrQodigwT5Z8hmlYHZHkZ4iHJJ6cfWu7eJPKeKX/SJ3jUs+52QThtrlTjaAHzx0xxQB98/A/8AaduvCmpadbXF8ywNHbQw+U0kgVbZx5DSKxJiibDKwJIIlz2r9sfBX7SvhT4oeBbfTZp4W1E2Mv2qwvIYhaAAsuDLKPlLxHIzzg55r+TgXt3YyM0U6wXKLmSaJyXYDDW6Lxgv1PFfSXgL4/6ppgs9PN0I4llRJLtnZZJcoIUJ+YbXEQBGeCfpQB9B/theDtH8M69deMPCU6x6a1z58+n5Vow8s7/aDEVAJijc/L1GB9K/Ne5164vJLmOOcMYrm4aK5Xc6yhwxRJVHR9xPI6V+nfiXwmnxj8KLc6drIDyxWgmguZi8kSRoXaby1OAG4yuMbv1+KNV+DWp+DNWktdYtzBYfamkinALC4ZWIwzAAgtgkeuc0AeQaJpep63JLBLFJOZLTzbdQwUqgOWZM8swGDjr7V7v4C+DF3eyB7lrhG8u2vLbzhgT28sqB2AIy58ppCwwDnIIya7Dwr4e0SxtpJlCxXJmlmickbLeRGLtCCfvOUzwBjr61meIPjTZeG2uodMlS9uklDabcSYBt4/LJ2gK3EwkGAp+XGCeTQBZ8V6NNoGoTW0V+sFgkP+kq0TLGju+63hTyxuJPygj7o/Wum8I6lc2dqY5B9ivGhkjgumxLia7CJFC8WcLG28fQfSvl6++JuueJNWSfVJ5ZbmRysUaoqiNhKGjMiHh8J0J4HQ9OPoDwtfS6g0El2J1WKVZ3yIm+1qJY2McsgXIl+VtuOCOAelAHtNn5zWCyyKzuyTWSGCXNmLvdEr+QgJACxW8W09Fd25rXdJ3tFurZbwaxax28SpIgFvLbyeckhZAD8wSRSrHknOeK5WK5vYLX7S8aw2kkii3MSlVt5gG+z24iUEHzrlJAzAfLjkjNdNNdSRQtLLe3Fl9slAZLeIbbZpEMgjSR/wCEqSST0B460AQ38aJZyxyo4mtITc3G6NGdpJCPkhZx+7hQtjg5OPXNcpJb3SRSwQCEySzAL8hlE0VuzNm3YH5Iud6nOT5mO1aUt9c61bmZBIYoFfTYYZlQeYLVzuVGXl5w4OM5yFz71v8AhvRzHanzAzrapKljFOC91OJI1ieQogyEDA4HtjigC/8AD+zvLGOJrtra2KJeMNPiAkkjs1X5EgjY4M0kDRbpDyVG4HnNfWvw68LWES21/qE8tpdRQTyQjyW+zMZJoJdyoDkZVGBXpkg964D4W+EINS1G4LSI72PlpmJPOS4tjI3KkjKrHEAMDqoA7V6N8SfEEfgPRNUn0+eOIWZt4fsTPidYJrdJknhAHzHy2UkAZBJBwc0AeJftB+PFQXGj2cbWdvb3ZtCkKMzKodppZi4+4zyvggYx/L5otrK8tb2Bp3UZeVbdgxmSOEqWYOwJ23BBUZ6kk1T8U+LZ/E+r2UpnZpDJLcTCYbhM8k0jPJODwSykFR2JxWho1teXl1BAGizcxSXU7I+54pPLURQ7MnEpfHuRzQB1+mWaOZIbaGdpJiC6uA0FtcyHzbjLMf8AVly2cZ56cV6BZ2VzGYvsUYWeeQBEKqroVUB5onX7oYkkkn5s/nmWypaJp5vPMF1L5kU9tbLskhAYeW8xHDyF+Nvcqa7m1sr6/e2iScR3F3PEAFAClokURXKvuGIlQBZACMsM0AXLOVrWMpc+UFiMYmeNFJnkdi0wk7MisSHI5Dcc0S2U00ka6c9sLm5uYJrUW4k3x2kQw0ToVwq4UqCe4Pep7Kzlkv5U1BoIxp0kiGGPd9ncvIS5UD7zvLlj2Ge9emQRwWdtba1MEicb7Td8sTRwTyOw3L/dEjBw47OBQAnh27tJ4mvtV3x2jLJCEWAHa8a+VaASAARDzkO7PUEDjpWH4gC6l5E9vFdxWzNM8sWGj+xCOZ447pwMb/3YV1XuJDjpWlcRGa0uLN0Rrq8RUt54ZtttuVFuCJkj+VHU7jkjJyD3rk7lrl7lcyNDbv5ce+Yybmk8gF9q4IaEtnthD8p9aAMK0uJQt35aQzSLIYm+z5jaKBHZ3tsPgAvEFJcA5PNWNOureaYPZwQmCSQGSGQKxSS6hyrucfvSJCeeg4qrFZiCSbWLdWSK3JidJx5guPLRTcMibsSPsLKq446DOKsJFYWz3d3CsEOnT2hMMTrKtxAbkAZUg8MD0BxgGgDducS2ds2sTwR27mO3RLclrg7Zd7xzpj5DtC7j0wc+1Zc0Ec+oXr2J8ixiuYpJ7WNgXm89TGjxOcYXagAAwCGBNc/fzw28by2Ru54poI4yZnDWi7wElkMjZInx8vGOFz34y/Cuvi2vZokWVUF40FsLnMqyvBGd6vO2R5Z+YoOwPWgDUS4L3l7ZtO0KXls00li8oUwyRvmC3W424QmMqSc43e1UjNHeXlsY4po7mNYnMt3ErzAxKMqJmGJRsC8jk/Wqt7qEGo3t3bw2sl3mIXEcUZWBFlRnzE8mMhF2sBnggDnmtGykluRF5115b2gJe0CqhhUqQIGZuXZRwcegNAFi8vJ5I1vJbW1ec3KA3mGRlJA+UqOMDof/ANVRXGtGwuYBcws00Ubs0sasYVLJkIQB2QjJ9TnFF1q5s7ERy20d79uljhtA21DEEYszOIzxyNp3ZPyc1majqcDTJaxTiK/vgjkyMXhEjsyME+XldqZHODkdM0ATaZqKkzuIJYba4jmUXLzyESSzkqFWPGdyttx7cVLKweIQtFAEZQvmytiaV1X94YgRySwYAHB71kfaIpbizBBumikZZ1U+SY7hm3FYYcc98kjoeKdrstvDMk80jAuFkVZAzQI4+VVLIeG29x3XnmgCtqU8MMcEUSSxIGDyqr73RIuROWH3AHGOfyqbSzdak8DW7Qq8t3K7zOAv2mNiqhJXY/KNwJB/iOPpVOO1kkmW48vzbZ/MhuJXkASZGBZYASPvchuPXPapbHFtdpJDLCyWzuz2TcoBCoMIDqfmPzEn6UAWJCtreXUakCRJVRp5NzomDlgx6FST24Hf1rGaKzm1ET2aRq2yV57cx/6JJMFKm7Qg8MuQcn8M5ralgbUJZ5J3P2OdmPKMhbeCeMe5bA/Wmi1ghsIp43LWhcQwSIm2f5TiRXJ6KoIGD1xQBWs7eC4iDWRxPao0d9NFys8kZBLFWOSrAEH2rcFwJoTF596sd3OhWSBQyQugEa2YKjcFYhq56NI4Zr5ILhoUniaM3CIY1nfA3opIwJCp4I69q23+2w2aRRxoqpGkvmW4DzTmIfuvNaMYRgud3fj1NAEFxexxanHFL5axPGsVyu1ZZVeB9sY3SZKqV+/jua62zuLuGS5ubKYGSCHyra1jyWMUjAuHUr8kXHPtjFcXGkkEq3s8MU7ukk00mN7RRS4EG5yMGQkjI6gpzXf+GLueG7t5Fjgnt58SX1zND5d0kIzGrFycGNWYZGBkDNAFi9M2q6cAbSWK6jjWYyNK7pAJJQVdwrf6vIBXPIr46+I/jTxH4I1kTwSTw2iSs4cM2XaQlnLyBsYJXI9cc1+jZfRZY2t7eMtcXjC2mit1VLedjE3lTCVhyAygkdMDjFfJPx7+HkF3ZpJcQm3WFE/dHaYJ4mBDCPaSfMPPPbGOM0AfWn7E/wC3fo1rq2jaN4zu4DCAlqz3fll3gbaiQyPnBIKgqep6E1/VT8N9Z8AfFDwVY3GiyadfQSWG4RrImIJ5IVdGuEBOEyTxnBIr/N+vbe78Hawt5pk0sAtrsSxguxDBHCxgbSBlTzz1r9m/2Gv+CgfizwA1v4e1LXdRNnJJB9rt5GLNLFAN29ZicRqTkD1xQB+jv7ff7L2q6VrOp+MdHtYLuC8jmWWHcFt3WYsZvLhAC5XnDdeTX80Xj341aP8AD7x0/h2cyINOvCt5FZQboLN3fy2DqPvMBkk+nNf1RfFv9ou3+MPgC8k0uOS42aTPO7y4JaQQFhsQnhwSMheTjNfxg/En4UfE/UviX4tFzoOpXUl5rt1czak0Mn2Zobm4fyrhZGPzRrGRuHGAuCMGgD9VbKZPE+hWWtWJt57Se2huJL0TQsl1a+SHBBP+riHPJ78Y601SWtLW8N7bXN3HFcf2fZkZdYAFcqwA+dFONrHk84rmfg1oaeEfh5pWh6hcSSNp1usV1POnnRFZhuKbc8jfkbWJGOetMuL901SS5ES2QsPOMZBUq0BjdVliRgPlKgce2KAOB13X9Tmvokum8prWYmby0KsZTuOEJPIIEfOe1N0FpLm/t7y6J2orLDHsSSTeylRhWYBVZD8x6jHSuVvNVnvr83IZp7dzIskko8p4ndzGJSMfO444B4rutNOnxxxtdpIYNNkimjvLUl2vSEJZWUEHeCOM4H5UAX7u2nh1CR9Rju40un8i1NoQI51QgwRMWyFgMWdwzkkY9zHcNHZm3EsclpJcvBNaPNny925llkcrx5TqFABAJz3FX73UzqCnU4IzBbxNHFZRTSbgkkbZEn2c8MzIepPJqQPPq/lWl1HE19Yg3UEbk5d4xmKXb2Lfwp0HcUAd3HAwgWNmSKS7gjkcnAlEmd8hjHXYyj+lU4/JmbTmeJori3mkW2kkhxFIhI85lU8ucdd3T9asadFcXl5bNJK8g+ztDMRGZbi2lyGYAPwyhgBnkfrXVXdg5e3NurSwW8bNGZ2jUrMnFw0uD/qj/EB0/GgChbwxLMJUSaVxHKInUD/WoTtQjo7fK3H0FejaTqL/AGVPIYWULhY9kke68d4iHMfmgYZNwGBz1/CuHt5ltdSSzu5AVUWr2sUa+XCGDSFF3k5EB3jHfjn1rsbLyWvY74B3bTCCtvvEaTTg5fYhz5jYxwB/WgD6d8M6gbO2tvt92r2skAa2mBLl5FXyxF5YH7ghickfeFehrqkTxaVNYXSl5prmOCPhM3FvF5kjYQjLFeoboeleFadfOZ7eWRyLC7jwkMRU+Wm8Mdi4yj+/HPSut0S+M98tsQgQiSdZWOFJuJWs4nPTZINpLAdV5PBoA9NvtRuJo59QsFgVbyJIf3BRGR4H83zCjHIUyADIGMGuL1XXJIIwt1HGlrIhaScM8su+3jRX2IrZYZ83nvx60ljew2Ud4LkzRTweYY4HjEqxQMG/493U5+zH1IzxXnHiHW4mj86xa6trWcySwKpjG0+YI2hCS8ANJnHOTnpigDO1LWIgshe4vJoZri5jaVl893tHSNo0Rgx2D51B9CCM1yV5Z3MlsFjYPLPPDZ+aE/eERSB4YowyndGepbPHoay4L24sbdobgOZZUmaG4kGbaPcXuJozFGTgO6xLzgpXW6I5hFraQSpIqQ2s80kjs5NxcPIsWHbO3JRuASRjmgCzo+mwhWS0tluoJlmgSYK6zxgocXBlP3oI5cbeORXo11AUWS8njSd/OtbUvHOFSCGMBTc+WuTI5YbW427uD0rI0yO8bUIf7CLCUyoRFMmTCc/PwFxLb+35iuqto3vb68B8sSspieFCkIRJmCOGYgAW6yfPnr2oA463uXsr4XNpCzQWE5uPMQP508BALwts4DuCpB6YYYBzX6S/sk/tI3vgPVbS21C6M1nqLwwWLuARakrvWScD/luRkAHk18OW2n7or5lFtptpfhfs0rMsgilhU2NypLcKCN7Rc5UOp/hqhps974du7VobyO2trHULadBERLPK7Qxou2QDHmxtIuF784PagD+z74WfEmLxFplo8N1E/wBotY1nKyABZGzgLk8445H9a+gNNnkeO3VndYdrsGH3gEzu35Pzn0H+R/PF+xb+0a0s1toWqapM97BPK2+5K7Fhj4Cvgnawfg+jcV+5vhfxml9ZW0sREsLJFKDk7jBIm9nC/wC729iKAPbJJQWBSUqCQxhOMBOoPBwOB3//AFYt1fyCSJ4XJ8w4DABCDg/eyfWuWttbnkld4kK2+8wOkvEgQD7w/wBr9eaqrcMzpkSb2beIpWO3Zg4KYxnnA4FAHYrLHNN5sk7qXxFOgGN8o+XAYN8xwM9B/WpPJtRLNKzvNLGqrKScIqtjazJn5pMgfn6VypknYNOn7r92jQqNzN5zYxKy8bWwRj/CtRYJFVLtpG+eSEyonzPKg5Hy546HP1oAsajDGLcttVhIQXlRsjd12jA+9ntXyj8bPAbeIND1CeG3iuWcyCWCRYmjUqMRXG0DoFz/AJNfXDwwXEmxdwcjLRnO1CMHcwzgSH0+vNc9qWmwz2tzEkcMm/KLEUBMsODxIGX5Ux396AP41f2uP2evEHh7xPca4bS4TSQ9zcxzxwlJYwmdwK9dvT1zmvlz4S61caRrWivZFhdaXexG7hnJ23ELyBbhUz/qpgm7GeTniv6iP2rPgyfFum3VutjbrJEL24t3ABh2uSV3yHl06/L05r+aHxr4Jl+H/ivWGurcw7tQdFYAx3DCORo2uYsD54t6nJHTHFAH9JH7Lvi2DXNBtwl7byyStbE25Yh4kEI8uF3J44HPpiv0HsrNruNWilQToIiN0gwVPox6kj/Gv5nP2Qf2gX0JbWFri7eD7VK0lxMwZEeKMCNI0Y5wcrjPXFf0MfC34gxeIvDMN291aXhvod0DRrGkQJwIxGVOdydPrQB6lf2dvbwyp9oiaTbI7c/MwU7jvAzkkVQjvA0ZuI54zGJDAFwMxEj5w644I4Nai2izo0uVBlUb3ba2CUCNwR/fyPoM96wpIbTTpp4QiB5l8yR87oxORhnIBOH9RxigCK11OW2dZmMhVnVIJpSVV5ApBDNgZz2U+ta9z519GsVw2PNO+SQsG8skZCox4J5A9QR7VlCOBre0KSPcRSSqd20KkFywyHRc5wAcKeM/pWraTxBWilAlSMyssIRzIGBCgZ64DZOf9rpQB5L8QfA8Wq2N1FOsU1tJE+wqCJWdUIjXevc+vf0r+fn9sr4Gahp9/d61YgeTvlklLL5EEUMagqWyf3sy8lcf3vxr+mC8jW7hlgkjLwhA4IGCmc7SRg7io4x6V+fn7SvwksvEdjf+ZH9s2bpURwwgkdIzII5D0j3bgMcDAFAH8n2uWF08TJLIEiLEKsKFHlWBmMLyORyp9ffOKsfCrxC/hfWGuFu7cm6vYlu7UymI+VEwCojBsMQw68Zx0r2L9orwZquheIr6zijlsbb7QouR5ai3SIvtRbZQOUUccHnrXzBeRRQ39tZ2dlPbmGdWmaNUgPlK4IkAPJGADz9OpoA/oW/Zx8SjxRpSPfiR4HtJEiEsiSIbfG0K8XUFQchupPHHWvJP2s/g7DLoVzc28bTR3kUvlXaBmLtHvY7kIyrqNuwn0rxX9jz4t2z6rbaRfST29rD5kCXII3zxllVC6bRtHmD68Z5zX6nePPDlt4z8IRWsFrNdST20nk3KqoTzwjAMrDPBTjpywoA/jo8evrfg3W9S09LpvtnmXEUVyR5eGLAyPMpYY/crjv8Ad7Vz+g+Nr2WWxspFDBZt7TLIfMiEnBjTHAVmy2Ce/rX0n+3b8Lb7wpr2o3FlZXMU0V/JJJPPvQNGhI2oxA3ckgjGOnPIr81vD/ia5s7hIDdCEyyMGDgEhAxDI5J4cZOGHSgD7seEi5imt03ui+ZKomKNsYF1IOCHcHHy9OPWrA1SzuGu73e/2m2DCUyxhGjVRlHCsfmcNkdCO/rjh/DXi2LVNPht3vYftNmiOoATdcRqB8vmgZknyCdpHU9apazqy/ZmuyUW8ndojIZELCJX43QqenUEEH2oA9KgeKRY2lm3QXTi5WUyoGVCvETKnVNwJPQVXS6nsp2eV1nhSTzk8geXGwTOwqvVmKZDYHbivJ7bV5HuBJFfPtKIqRqEjRUjRhK3lH7q+n6d6dFrUouSv2iZlibKvMNpQ7Q7BVyRjbkjr+fAAPTLbU7QSq0mf9JSSNPJyksSs5dGcvkldwxnHb0pJ9RupGcG+HlrcLKJF+RV2gJ9nlYklpGHAIGMvnFeaW2uut0lzcFJbfEkySowLhSSI4ZsDKnIz0/WtGbWRCC1xcAR+bG8cccSsXMhUssw28ALggntQB6BdXsOnGLUCZ2uUmTyoZWSTamUEkiRgDJAJIPt0rU0XUXGqPNKqLFfowje4kJ3KOd+3/lmx9PQ/WvKZ9RuHu4xHJCEtJS8jzkxyTLdbSnlGXhgFbI7dM8V0S3kMEunSSQyS3LzPHIgmaUlI4zsbYVAjLKT19B1zQB9Q2WupA4NpLctZlrZZLdIw0MYYos2QRhgkhVgAOQevavWdEeTUY4rO0SYlWMtzfu5HlhVPlMkII5KnbwOM/SvlDwzquoXOpwWzQrGYgQ9uSFX7KQctjeQ6hipODkH1PFfT+m6vb2q6fNZySQymJbK4k+ztKtsCyoDG8f+uck8g/dByT2oA9Xa/wBT0m9hEUKLbXtk1lNDaENIhSUoXlYjLCN1BJ4JRjiulsPFGjaY0djez+XcQ/8AIPUyFPMVlL+dPOoOF84YBOQCQKzb/WLG98lLWVRqZs4YvPHyJO8yIRdE7CHVpN6twNu1ic9/LfE2raTMu2KOeC8t7eCzunVC8Rkkm847SAf9G3LkHjjPFAHW+KPE0Ot6ncrqscLaszAQSxyM8CwpgW25lPyOEGSe471haU6WbWUcKvdzvd3DSvEhiW2hgO+SIKB+83E4Ldiw4ya4KzvbXTtVt2ulubiUPC0typ3xCEyqEDhj1GMk9xkV6bFr+hRSWVpFJObmEXN1Z3QAjy7Sgu7E/wCujZjnHquKAC8ufEem21/JdQbDOttYwwRoWubOGSQlp2mxyG3DA6GtrTbmK60u2dW+0L9oMMouYY/3Lt+7nWVWwY2CklTz8xHFctqsl5cfaLiNb5oYUhW5ed3eUiU74pUjhb94wOTtz8oxxSm6NlYz2sUvnavqDh08rAW6kaZZz50QBNsYgq5J7Ak0Aejac+nRXKCJ4bp5YpHW1vWMQtbozzOgKAYdwGQgk/L3GK6G51i3jie+Nk4uEdZ41iG63t7zyyJ50jB+ZAypsU59RivDp9bK2unhtMYPDC9ncvLLsnnvYENuLx9uT5bNKHI77Md6tnU9R1Jj9kuDDNayx6bbtZySF53uLVrln2Pld8casAeP3gA96AOj17xBpt5qGnLZhy3nw2+rbYUMVzGI2EnkySEFXEh5bgNjp0qtosNvplzPdBDdqrG5illkjdJmiuVMV0qqo4mwAQCdpXJJriNI0f7Vdaos92wlt0itA8zBXEpilFy6GP8A1reY6luBwPwptldz2E1tp8V1HPDBE8WzAkjht47cXFuIyG/dp5cpaTPIaNgM4oA9jfxRo1iJoppLu2nknlmmZFeGG8lkuLiK7j3xPiJEBB5+8MnBJriNf1/SI5oZrUfZohJFN5dzylwYY2igIVSSWcnhj3rH1SKJLEMjvdXTBWlaNJCk0UjRyeYVDnDxy+aVYY3YGRg1wFqF1CCWOTY2HubWK6Mi+f5qKxtk8qQfLKJiuBjn1oA65Z9RuvMXTlDyX62zqjqYjapI3LWzSyAKwOM47kYqk+seReDTI911cStLDIFAFootp9sUQjLASy+ZNMRuxkL6dMS4u7/S4baB1eW9ihM8M8qvIFjtGeBkmCnEbfaEDFfUD1BplrqcErIXFuzRFIbu2Dfu/tbI0Zn84kM7/PuHAwe9AHc2WmalPbiK4BtFeONrQK7Qx2t5I5VYgo4LEgbsjAB68122maFM8CRQSr5trIn9oXrbZS0jhY1gVEPyud5bHQrk5ryY+Ibyxgbz9TPmXDXCxQ8+YLhYyIk+ZcorAAZHPII7VFY/EPXIIvtltJDLEBEl6kKIZZ0lQhLiVfvCVcBOxCknNAHtMvhW9lSW0kvYY7q7nEZyGVhBDHlZ5H3kKHiB/dgZY8A1zus6dcaNqDCOCW5snASRUmRFdhNJGIVEpJRAY3YjPIIORmuaXxnPfGRP3kn9mPbrIEnaDy5JF+WMkktKS3UnoDkHgUy71u7vdUW8W0jhme2S6t7aWY3BkIdo/tVupfEsuxmypA5GMHsAXtRfTZgbyF1tLiSIWslpL5U8zGNsIMA/KCcHf3HpXI2k073dzLFEulrZmGKdriItbq5U7LgAsRJI+eQMcGsK+1O8uLm5aCOREgki8+W8g23E0D4TywUI2oinORknOK1bOCX7PJJIjPaumITKXcySxEmFVXecv5hGM9AehoA6DS57cQ6g1/dRPYtIri4t4I0nWaYkMEj28RlMgLnt64Fa7rDaAESxvDJE89s8XEN7HMvlokSsd0Uwi5YcgEnk1xdqsrSBJHhRLt0NzAoG1ri1BILkDETYzhQST36V2SWFtqMFhbtdKxt45EtnK4McM3MiSjcAOeg6gcCgDX0PVbNdOiivbW3eSBnhi85E81YFOY0cnO8gs3OeaK4y4vBZTSW9pA5gQ/IRH5gP94q+fmG7PNFAGbqVrdCG+S5Z1ngtY/sNyypMCv8ACgVDlnA2/MxLKDziuMuNJ1CKJTcXDS2YhVJQzxzzykkvNInlENGAeMtzgcdq2LbXrvZBam7tNkDTs1xIfNR0nyORnIcqVwp5HXGKqaviy0qKYXEV4YhcyTu8bDIKEMhPXJzwCMc4+oByuqz2lzaXVppmnyQzwWbRXFx9rE0LQsvyhiPuSsDnJO1c8nrXhV/LYwNa2s9w0AMk6mNmjYom0kI9w/DqHOQenoa0tb8QW1lp99c3MH2dp12WvmKsdzC7dZ3gcfvICgIXJznngV4+BLcJLeCW1kikgka3uLi4jkedZmKZEaQFY2BGADz0AoA7DQbsahOI4byWa5t7yQvLbDdCbUfIJl2EneCcEj6/T6L0VYNP02JStvcPscXKSP585dydt5btCWKxKpBKnnnOK+UPD+sX1oyxJZbbe2jPzRYQXsMjgSISkahB97IbBOO5zn33wpq0MKrb21tIkU0jSu8EhQxKcMI28zJKEcEcdMe1AH0J4X1CzS2tbSWK4WSWN1sZm87yJrjcwNrNG52wxSA8EqD83POM++6DDoc1mp1y3tUv7aREubNrcy2MzvhRFKscY2oE24JGQVye1eE+GL4vFYz2Mccmo2l1JHMfJWBIo5gvlNAnzK8uMgs4G0+lesW97O1jqE4s7ONYnj83AWW5mu0bDTTNFK+6XccK3AHYcUAYmuzxXF/fWuiwK95bvj7Vpxlit8Ifkj1AyKRMqw/KR8oAHDVyp0bUBcyz3Uwhs7iBZPsthbSEy4UBjG+0nd5gPADE9cYrttI+2zvfE2tzbFUaW9WJELTkSAMLp7pMNuUjlUB9zXTW+n3WpwXsdrcBLaylSW2ig2vFveIkwTTTvujxg52/LnpjpQB5RZ6itnYQwiRVmSUp++geaF8yFfIvwq5jbBG1xj3ANdhpVzZaK8cMpKXN/vkufIZnSKIYeSBJ4pAHTAGRzjdgknpyGpJZWpSLUDb3lo08kd3DErL9hvCfMj+0yGXEkWQDkKR2JzWS101rqdv58kVs00c1ukqiJrDyLhcZHkghHK7QSfmyMnOKAPpiLxpa6bHYSxyXQtVlj82G0QRzJabcAzzqz+YpZgQM5wOg4Fe8/D34rw6dqkGlSDP2i5iN2b9EiQwTBWiEbTSLyY8FpBkg9ATX5zNq2oabI9haylVRWe5B3z2nlMQy7ict5mNuCBtGcA9a2dB8Xalb3EF213IQqtMkN0FkfcCQF89sAKSBtUsGX0xmgD9Ov2gvDOkfELwncX9hcKL2ys5JEsorMzx+WpIkhaYwl5SwOQxAyM44Ffif418K6dpF7Lay3VjaSWolBtYXcyQGUsC7NGvzuARlc8Z6Gv1X+HvxOfUtF8nWZJXe6iih+zSSQpLGzoUiD+W5Lqo+92w1fHvx6+EmqPJqep+HrVJFujNeyxxRuTJAP3cizXCxsdhJyAMH5fxoA/NfUPDebmZtrS20KM9vegxIk7ZJzKSodht3YBOeeBnrwepm1he3h09JrF4nLlYYjLNJtbAZd7My7vm+U4ODwMV6dqVjr9rJc6c0AkiBZ1sZllXyGifDvGwXMqjHc85ridVtLqeeRltHkkhhaRJDCLdopFj3JsuHIbIccr8hHfPYA1bPVNTuI47SytJIrVR50iG3j+3XbFcvGGZCdofO4AZOeBW1awRQ4tL8uro7S7ZVErpc3BAgaBTGpV0T5eV2gd80ukXrNoumXVwgl1lxJDaSIMRmdwoImuEGZGzjAAJ7ZPFdU8zXNuy3lrPLq0KQlZ2VGkEsTAyW6ZX5lOMDPIHXmgCZIrS2sbm2W8ht5IQszOts8iRR7fmlXawYvgnoGJJ9Oaw7nVYobXUPsN3eTskcDxrHun+aU7QDJKu+CJ5CDgAcHijVbiG5CxLFeRatI8cVnFF5LxI0pKTRzGMkOVTJwx46DBrJt9ERb23kubkW8puFTzYzLE08lsxOXLgJHHnII+9luBQB7t8A7LWNd8V6c95LPP8A2fNb77W4i8tYYXkCfI8yfKodhyoOT+Vf2Z/sI/AzStI8E6b4k8QWOny6vdCOWO4MBCyRFQYpJIG4M6hx82FJ4OO4/lQ/ZK1XRf8AhaGltrV7arp5ubC3t4XtUkM8YcNIs+cNNGDyWKgZr+ybwB8RtB8P/C/+1rGSGG3ttEDW0jslvbvFFbErLGo4Byoxn5jxkUAbn7TH7UPgn9nHwdql9ql9b2k9tYMLe28xFkeQjAKRk5k425JG0EYzxX8Wf7cn7cnxL+N+v+IYfD2qaha6FJfyxWto94sL7cNIbm0UvtfePlI79RjrXsf/AAUD/bJ1T4rfEvXtLuNRjbSdLvZLGFEvI5Huood48oLLwkbP/wCg+9fit4/8QtNNLOYMsGeeSNZzOImIPlBfLb5WC4+Xr1wMUAeB69e6nfXV02p3mpvNeecz+dIZGVmYnYyOSFK88DPHTjFeaX9lOob/AEpmRBkBcmaZACvbovOCAO/cV6NfahBNPDOLe3guMu0w3NHETJkyMd7f67pk9OeBnpUhhWR5I3iiuGlDKjW8gj8rPK4iI3BRnk9P6AHlMFneGV4Yy0QEL7lVigTYN/yEj5MgjG3nmpIrGeZlWSR1hI3GGQO0e/YfLaQgjdyOmM816Pb6PNBOZ3gmmWXzUKvsZCygKJN3XaD9PbNaP9iSiP5oIwZFd9pU72WM8m339GwRnPy9/egDzCxt7o+U7TATQSIJY3M8KFGJVXj81wHHPGCcZroJNMnmEsZSOJVOWu3YlQVwQA2CSWyRXYnRVeOYiJP3UcW150ifcrckcyAlwc9BitS1t7cCxRpHtLiFtksE1pG1vdk8pwzZKgEEYyCOQTQBxC+HbyQ2yyyO4kjkkHnXDwRFFIbESeWDI2OwOTjpxW0+YltZEkG2WIwGPbyXjbYR8pPOB1OD646V6LHp9rDO1w03mweS0kiwO9tFBKxEfmRFkY8ITlcduPbJvNPtbG8W4thG6NKfOjaZVYiRCCVkJPzlWB5ABJxQBlPoEs1mtysSoz/IFHkyq7EEAOEc4BHPJ4+vWOw8KzrbwSyM0eJtk25AUZHfBYDHyqVOATjnIrqPD4tUukS7gMtjFP5iNsuvMtzuIZi0TsS29h0jYkc+9fUngvSNL1nWdNtzDbSRvDHHE1zAAS7SA+X5nlqJpOmFZQw9PQAi+C3wf1DVLvQks7cJaSAOhubrZ5rzzbSzLFkxgKRtwecfNwK/cH4PeENA8I6dBYW9rb3eqI8UZRJH2ahew7UeeGbbvhYsSD/uZArwv4Z/Ba30RE1QpIt01uLmK2BLGZI4tx+wKi7YZMkYBIAxgda9zsvFluptp7y3vnuLa1lthbQ6X5EluYXEa4uIh/pb5+/0IB4zQB33j/wrHr3h/VrPVJIY5yZpY9PLSXflmVDGbdzKUZyQeVGR0J4r+Xf9qf4Paj4A8davNGitp1zcSzoArFlZ3MphLqSpIAPCkjtmv6idD8VWt4tpDe299AnLTXUkkk7+cG22oaF4jggE4BznPJxXzx+09+zfoHxf8NXM1xozJePaXUen3VpamAy3KhpBLeOihBI78AEn0AGaAP5R7mfT7dU3RSCd414U4jiIO4vkjJY9x6MK6/wvHaXd7aGZVVZ2jAIO4FpGCKcHkS8gj29aT4mfDu68DeLtV0G7guIv7N1G5tJpZQ+VuFZtsAUjBxtAwvA6YHAqXwppuqrqNjb5a3mmdGgSaE+f5iOGSQR4+4qkckYII5oA/Zj9lT4K2uj28njKymh2xQRW0cptvPjvLiVQ90F3HEUaqRvGN+egJ4r9OdKiWXTtKjslcxPmGSVfledB/rIYA3zKmSwYMOgxXx9+x1e6kPBsWm38AS6tZEkuLWdUVbqzfb5t35JO2TjG3B+tfdekLBctMps5bS0tvtMiXNrMrLCSgZJJYVkMUcrbQARyuc80AePfE74d2uvaNctbyPFfWygW0SyNCtvksJclRiZlX+Fc5zzX4L/tI6V488DeJbu21GSeXSp/Ne1cxhTNGGJjZAvEcuMZBAPtX9HOraFHcWNy0CG4jdlvTJ53kXlsHRvOSUqNty2AHO0fWvy5/bT+H89/4ek1HToJtQjtLaYz3aWIYh8M0JlldtwXG4ZVe3PbIB+P3hJJfPu7w28FxMkbz3ZuigCl+VJZmwDwQD3OR1r6Q8B67Y6dqukzXUUcBtmE98ZNqBI3KsqxZP78qOcHj0zXznpd3bKk8MVusMyxN58BkYo/lcPDOhwzDPI9CM810NxcxtbW9zE8MjW5hMTRPLNcomzBWS2fGQW2gsemMnFAH7W2vjLS4fCUd9pMVvdi5sUlS7kmymFQFo5I5FVQVGAoGcZ4JzXx7ffGG7ttemuYIrf+04ZbhZtP3CLzw7Hy2SfdtfCkkHoO1fNngn4yXsWj3ulX0jlZI2tVto7lwyIQybkjkASOTg52nt+Fee674riiaVo5riOd0lW2JjR1clSpMm4gkgHOVY9PXoAfVOrfHU3t7New3v2FxEyXEfmI7CUIUcKcgzJ13Fgfb0rx3X9Tg17UC738+pfaCLmNUhjV2eSMgeQxIZYweQPyr57vvEMqxWqSfZjceScfuFZJIt+1zNnBDMpPBGeeKs6Hr93aagrRyPCEaL9zuVY2QEs4MR5aLYRgAjrigD9G/wBn3UbvR7mzt3mkgvMPBuTeyTKpBETuOEuNpIwDuPpX6weGDPJZ2FtbSWivqdoPMhu5p4EeEE+epON0rHByCDjOBX5ofsyTaD4tFrLKbMXccn72GaBoTGkigLKr44cMMqOc5zX6LWjxWVvaW0ySWUlnDKNNuH/0lJRvLDb5uC5POcZ68A0AdNqOlSxW6XOh3sBSO5RLs21yb1IUDbYkAcB9hJYGNAVwfmBrEuV1KC/gt1tdPsnkieVJbJpIILiQyBS00MqjEjPjK4VeuOoy5tZjs9NBvITazJM8hmilEK3m/wC+ptGC7GVMFcgZI4zVS31hL0RPp96k16rtFbSTSHHkBwJY2G4xpOF5DHHI5ORQB1nhtNZfUo7aW2jZmuFt7m5t5VLgyOQLqZ8guF5UnB4I4Nd39sGn6nDaaTFdMTG8NxLBHJdAXHmMFuFWUqIl35DFWJOOnFcBb6lNbNaXUFvcwXTSB7t7+WGNru2Rtpt4XiI3RFl5IB4YkEkV6ro12DaWWooixRXmTEbGK8vAGaT97FOvy+WpPQ4+mc0Aek+CfBZupjd6hevb3Us8TNaFh9mlkUFY2k2PtVQTkoXDHuK6270rT7PzIYXnvb6X7RHd6hEJPJtfLb/UrsjwkLAhQr7iRyOOR2Hww1HQb621eyvYQ9ytxCDNcHKuvl7I7eJixeHy2JJyN3PPSuh8XQ2Phawe40+4sjdtMXZkdJVmgblUEqBi8qjqrKDn5eSaAPDluYtCleQ3qRajdqtgsEYjle3lGGiuo3J2FdvHQY54Hbj/ABTbzaw8JuLiJ54zcRR3ETKUO1d8wvpMAQxupYDOFGTg966hrsao4luILZpo2lncEiNUlnOV3ApuR2XaVXHGDXLWtwrz351BLqOK0VoIYnULHL5o4Z2dQZlGSAeQd3BoA+dNe8OtoU815GAXlX7TGYAkumpIZFPlkE4uAQBkqdoyTnrX2h+y78WdUstdsrC+b7BdW0qu4sZSbeS1DDyIndmK2i736hcHA5NfPPiNbKSK6sb23eGNbLzZmt5W22SSNmNjB5o3iQAjCjjNYvg++Hh3XbKV7SMxfaYZzNtmDXEQZWgWeXzN3lLECTkYyOKAP6nPhf40Gt6SrJLFPcx20cjJIArxs3yuD5YAf5PutgE4y3WvYhe48lYiXIAR3OVwpySrO3c5POccV+bP7NfjvSr7S9OliubhmuzFERHMGd8nIi3E8KF3fe6DGa/Ri2jt5LN54pbjI2ywEhSGyBjcqn58HHPv260AaF1cQ3CfZpRcpblRgKY0jVgfmwxb5l/vAHnsc1+f/wC2/wDs7+GvjH8LNd8PalZ2im60u+/s7UGjOYLnyXZHjgxmYlWx8vfg54r7ymIxFLLPIxa18qWN4Ue3BYDa0QDZ3ZwPr7iuO8T6Ra6vo/2Ge3KhIjDG9wCHxKPmmiDHCbQOp6546UAf5rfx7/Yr8T/D7xxq1tHBc/2Xb6mYbUmPy7kzI7oVjhlAAt2yCRyRnpXyb4o+CWv6JdzSvZztYuvmTmFG3gEkgrF95BwfvDnHtiv7i/2x/wBmbw9qMutX8MMMtzAzTy3l1bLNdOZmwUtwMKinIG7OepzgYr8xNS/ZasNQ0iNrjRTHCsNxCTZgvPdxE7omG9SJRkkZUnGeTxwAfyx3ng69sHYNa/aUeQSQnyXh8skBo4pHUAl8Dvwe3rWSumu0pGoRPaJOjsoRCyFtmEV2xuTkcnjrz2r+hvxf+x9p89u8iaO1oLy0ljiguLVSwkjbLXALAFpgowOOB35r4u+JX7HOrJBdahoSxO9pbpDNbLbPtZmxv8rA/wBZkjkdSeKAPy9SfzLUJNbphWSNFlysk6BSqbto+SMfN1wW/WqcMkUDNI8ibgj7LXG1AFcguAWGPlztJx0Ne4+NPgn4n0MyG4tJoBBKymIxyAr5OAGDgYVDk4/HPArya88Nzxvc4tJHNoys+EdmLSYTapx+8j3dx/d9KAMC6nW9u/Mtljt0RQuQyvLMijgBCcZyMevPPODXU6XHa3sELXh8qOPzITNJGxldnU7Y3YKRtBwfYVz7RGFjBPZJFKUaOKRgUI2k4C44WXnkdf510ukwX1zp7NCxsGMmxpiGYTRomwhIiuGyR8zDPbnHNAGTd6fd6fIBNcIQgMsKKCWlRX3I7BuGO0/LjnqasxxOYFvJEgsvNmWWEDlrjPEsLDGTOcE5xgbQD6VqiHUDbXMskizR2qEI0m11WBl+eRGcbsL2GOuMVkWsVpNJFHPJBN5aTOTdkkSE4IFvlhtfHUdiOaALVhd3kGowXMUkghlLRwwM4jWWBCBIk8oGUclcA4woHNdDJ4xld5Ht1dbmaUW8zSSCRIUTIWQTSkeadoC4VT+NYEkMFvcRtbCKGBDG8TOzNHD5jfO0sYYnG72+vsNYJJchQDLcR73dLIb4JgzlgyY6tgjI4PzcD0AOikub7WY4ri3R7ZnVYoQ2FWVVJDyhQFG0MSx3YFRzWVxZI8M17FPMXeeS7i+dJMqA4kRhtIxwCM9crxmspE1O0QLuuFDiZ1EvyvbjqsBXoqNxn6844q8gvZYo7xyZFu0SMW81pJEYTEMErIV5UYAHr2zQBG9ogMM6Aw2l1HFJcRs3mpI8JyFUg4WYgnb/ABc8068sktdMK2lvNLE7/aIpJUKzRzO2dokA++NxwD16V1mkXZvJw13aT3duEjtShtw0bSwg+S8SrIu07gM5XBxnqMjtzrlle6NewT6Z9nvFk8kxLBIzSy4IVogkrBVAA355BzkigD5xSyurhZ5UNzM9rLEPtDBhIu85lZ0OBGq9MnJ4HtXsXhHxt4p8Ki0vLTUxLseNVla4ErZHCOFGMbABjjA5wSBmsnTt0RWK/WL7HcXfzOFOQRuwjKCXkiJ6nBHHPHNekT2HhyPSZZNBl0p74IomlZy8cXmDYIIrcjaj/exk54yRxQB+2X7Ev7a/iL4eQaVda/cT6rptzJbrdSvMs08IZ1jkmuvLY7oCh+QDOAMcEV/R58Gv2tPAHjCSOKXV7TT7e/VTZy3d0Ynmk8vd5a7sCNNzgKDjj8q/hD+EXjyXw7ba1Z3dwYYVtxFbXG/yZZY41bK2yRyfKok6EL83c810vhT9qjxn4d8TmWHXdWS1tAn2eSSctbSKko3obcOR5hIGDwT3AoA/0Y9I8VrPiWECGJkj8kfalW1uVlU7JcKxZnO0/TI9a7SPUY44IJzFJDqDgLJcRSb41CcqBg5D7ehI4zg1/LJ+x9/wUxh1jTtN0DXvtAmiYC61Ca4FwqzxKscKbZHJjVmySR8o6cZr98Phn8aNO8daTp+oST2JL2YWeaDOZi7B4C0APzzEMADxyvWgD6lu9Hi8SJcQSzGa5dDgztFtecAmJXkcAKBjDdOleTax8M7Ga1aC7hhtp7Hzry3a0kKEXK7ioV8HKMcZAOOcivTNEkkW2glgja7tNrLC8bhZJZGwWjYA5RlGBz6Yrr4bG3liYqIEPzoftbhiFKZCgA5Zg2eOue1AH4fftq/AyfxR8LfEdq0S6nqE1jfyWVvEy7rJZUckKWxtuOG+boAK/he8f+HtR8G+MNc0bUIZ/Is9Uu4vsxAk8vbM65kYE7zke9f6d3xl+Hen+IfDU8NrALbUo7aaW4m2I0DgQnZ5luyFsNGSR2PFf59//BRn4Var8MPjL4ogurNLBb3ULu7tl8tLb7Wk87ymaPPysxVtwUcjPTFAH5w27Wn2t545GZXZgIXV0RF2ZLMiDLJuzgnPpWcbgyLNJMm1VdVcbScBcBDFGO/TOfUcU+GOVZPNeBvL8oiTBHzxoRtQkE4BYZJ9x0quzvPFMybjDPIoCMBmBlyXCOB84yB7UAaMqPHbQst7cO04IlVcmJYyRgSKBkMBjHbjjir8Gq2Pl/Z7mzt7kJsh3Qja52YaPJPLHGckccdcVUsxaXAfdcNnyfLERJ8+QoAMqoHzR4xg4/ka0ZNLTTHt74+XIJF2LFgMfMChQCem7JH5fWgCjZ2Vnf3V21uwZ1JeKNyoFuFUDMgb76g5Of8AZ9aW1sllnlR2ilmjQKWVnEWQMeejn7xPTAPFaWbS2hmdJES4licXAnZo3i3nLRiMDDAtgD681n3EEk9sk8boxhRLYoWUbVDBhKxi7A4AJ6+9AG7badcPKix3EVsyFVNuImuGSUAsMqQdoIJ56dKfqMVxp92sKwhXaMEtApljaUMQ7OUBwu/HGRt6Hmsb7bfQ3BvbYyOsSot5IATGXjDY83AyV44IFTR6i8hLQmQo88EiNKXcmSY4ljQYy0JO4jP3SMnGKALqTmWJYrqKATq2FZ94jOSQ0LKOck9No5zzT7Z7u3upZfKQQCWOCRXbATah2xqHI+TsM+2RWLeXNqbmM2oeO/t5mWaR/mVlHKYdz88o4wy5xx+EiXdwPOEszFblUk2TB5NrjlJA5Xjj8B70Aeh2uq6c7I1vaSfahLCjZDCJt5/eA2/eTJJBz1Ofr1treaTHBd2d9FyUlEDSWkjhHm2uCWXO0iT055BIHUeRQX0XmQtt82MyLGBE2JBccEyFlPzd8Adq6zTtVSHzxdARkkxQxASPPPI/AmZZFxjcSMDOAPxoA7SC4ErTX9zeIzWkixw28nmi3hVYyFMIhyJJXLDG44APzVeS61FtajhW8FvZSiN0t5LdXjMskSzLM0mck7G2nHQ4IFczplw9i0c8srFrlxJHYrEFEgRgoWZpAQ5GOR0H51qX+rNaTSQWN2mbgF7lZbeKUwtIu4JayK3Ygrx0yMUAejaH4r0/SYNVtLye3F/PPI0YnZkhErKqLFDInLPtGRngZ/CuM8R+KbPWJLhHtppp1YY8pFDjyGzukRRuSVFG4OflIxmuXgtYLrdqELpidisq3ETNOsytvbyweEjcry3bbUUqxW+pBGEm+RIpsRuNspnyHUZ5aP5QCCONuelAGhZ6jqW6T7EJ1g8yNlMxy88rkgFoyCdzHHTucDtXUxeIfFMU9rHqdtLJanzBc2wQyxK4xslXZkFggUkHv681TiRpNNjgtbeVA4DzHUDtdpS5/e2ioP3aAY2+gXJrSSVtKscbvMecySoJyQ7OUVZHTcSPKyCQfXvk0AXJ9S0NpH8u23NcugLyBRcXLAkhhETiNQxAAwDhee9ZVtZavNcTy7TFFCxRZjIWjk89zssSgAAAzkt2I6itHwvDp9xePLLD58LTxLFcSh4P30iAGNJlTO0AkZOAc9a9PtNKtnWZmUm2VwkNrA+5oGhm8yW+Yn73XB3fh7AFjwp4ZtF+yarqLojQy7TEgdIlVUmLpvzhixhbbk5wB64r6K0jU7bU9PtobWKOV4YoxLbSYt8xmMJBKsp+aZ9wDZ6Z4BJ5rzuOK3traeG6kAjFtHLYW8Lbmkly20x7AQ5IkYnP96ptAu5NH1W7uLqZIpZooVVXmYCO1hVfLaSNFLSLvwRsHOMZoA7jxfq13anTrUXUkd28ciyvKZ9xdCFt9sUScOoAyT8rZyec1xFudWk1FJL67FxGsd5KzwAPHbsI8xW0yrym5i2cjnrkUmvam+r3uof2pes0KxCdJ1UW8ckzEJHCkj8qhDKc/gTmua02+mhMQtLqO6ElyYR5UimZpl3AByeC2RgZ5IwaAPXdMtb26trO1ubeSSaZ4GIiOyKS1YM/70n/AFcmxNoUHonPUV734N0HzpHSS0eW3vYlto0aGJEaHkEFX5jkyGUMeu044r5+0e6vJrJp4ZHXUkw0scs5ja3fzArsoJ8tmVC5CnB4wPfTs/H/AIm8PvKIbyK+hgZBF5ySm52AMMyxouShOWVsALv60AZvxm0u18Ea02kaZHHbWuqKupmUKWkUKwZgzq2JR5jMBXL2Hi9b6C3tGEzyWgt5Le5UIqSXMp4SSGNh5gBJHB4A5zXXazb3Pi8Pf3x89o7BLiK0ZWuo4Zi5J+zzvyqjA+QcDIHORWQ/hiODUrGeKW2jufL8uZLWJm/eMu4SsZMATKybdgGR265oA9j8L32o6xfNFe3DIIbOI2KGZoQ10jZKybhtIDA7RzgDHavR3FpqsN2+rQwwXK7IYMzDE/2ZiLiTMYC4fawXn5gQc9q4jT9Cm8P2UerX92hidY7qIOIVaC8BP2iIjdxJsfp0wfU1gan4pkhS5eVY7qGRYLa3tBMkMn2beghuYlBzu3OoI69WPc0AY3jZrbT7eCxXdLPO089hHNEfLitwN62TPKxKOIvu4OMlMZwQfLpNbtNQhvppIrcwQxWH2V7gyQ3DMziOW0mKyASScNk/eIGec103iK/1LWYLxJrT96/kiKMXMjy2rQRrsuNgUbgYwE+TO7Ge9ZsulWl5bWEotBYLO8UN+7hRLa3I3KJoo2OH3uCoODjP5AFBxFMYpI9Os5DBKwguIjKttBDJIW2ThmIdkOTzyduOvFUnhDjUY8p9smmt3V7ALGl3btEUV1iTpIoyWGNxA9624bWysEubUPa5svs91cl2uDb3TqWKIpjbDXij5mGGQj1Fctq1zay3sN1ZSWsNxFmcrE/7qS4BCT+b5SqACu8hFGQvUE5NAGU2qSpBFpYkN9Y/ZJEuIogYo7i4S5laKHcQG3LlSe2c5Pr5xJ4W1rU5GeaF00+WVS0j2jvvmiLiJA6rxH0CkHDFTk5r2+1002kk+t2McE8At1nCRpmJhI5wsUUmCJOu4gZK89614tbilt3H2eOFWilkMbMY4ElDFZ/MglQDAyduM4Yk9xQBy/hDTodJW006+mlmSNEjczIAYLq6SGYIVXg2pjZduegQA4PB9qttLvNT0+JLWSNL2yjmgRQCUufLPyTA7CEwNxwTgKRjkGvLjYT7XKTQNDcoWV49olilMIlhntvmJdQSoKnnPbbgVJ/wkR8PWGm2seoTzTySXEstw7u0ks7BydP+Qsqq07PtAAwcKaAKWs31ra6g9tqVokF/ZzxIk0LoiEJKX+2QluHZpATkqO3PesXTvC+sePdes/7Ogku573UnihxbiT/SGLMGfyhtEe1YieAMhieprZ+Hnwj8c/FbxDFNZJOLjCxKPLku5Ejdy0cdxCFCrIUdB2546giv30/Z7/ZX8B/BXw3pvi/xhYwWuqJpwmliu1jjjW9gVjLPOsg+QuocjB4XBOARQB4/+yl+xromjaTa+JvG+nWh01bpr4mbalrc3q5JlntX/wCXZZDIq8gHI613f7Tf7Z3gj4FWCeGPBaQte2tu9vcR6asBWzURyiCxhaNvlxM0eCNxCqM8Cvn39rP/AIKDaXon2zwD8PLaYK8aRQmCTEE0ECGIN+6lxGh2DkY+XBPzZr8P/EWseIfHGvRaxq8lw0uoXs8zQl5mhke4YRRiF5WO+KN2CZJ/hznvQB1fxd+JvjL4w+IJ9X13Uby9trqVQyu8rNbtHORHFKzD5eu7KjDZqXRPDVtDBLYPJbw3ETxm31Xja8ZWWVziTllLK4yOOPeksvBzW+lCRLuf7XucNbojSPFdJtgLyIgJYFUZgRnIkHVea9s8F+GrNNOY67CscUkwjt3dT5iwr5YgfYRgwGTzVIHpjvQBzGgxLpb2lrDHGttcNELsRxuWuJmMcQLS9C7yPKcHorivQLe7t5QYZ4opnaO4bf5uyWxIikSOwhH3luHlG75ucMT0rQ1jwVHaC0CxJ/pC7VmjmkhjBRpb1VWMjKT7lCq3A5UZ5ArXsPCgv7u9NjDEBZLFcG4UmB/tJ2vau0r/AOudELByRznaKAOeEZt7s37Sra210tpHPplwMSXcZUPDLbuD+7IZ1Lt1Yqc8VLf6Bd31zHaBLKIIv2qafzHMkoLEJagxITsGdo2ZUqA3AOK9BtLB7jUprK7slFvcos1jFcBZklmhEaO8TEfuoi0hIGePbFdn4d8PadYDykmmimEl2sNxeYMZxEV8kqw4j3g7R06A80AfN39hWzz3NzdIzS2fEEbKJRLOnmRKLZUGZIE2jPHGeetcwdGOi36SGSe4uWt1eeCSVVTypDcpNiQNkRI8kZXpxwOle332iRXMyz2CyQzQSSWs8LMTKWnkhe+nswxxHkQrwe8rFTisPV9KTTrqTzrNHspbue08523XU0G0yeY+45SONeGA/u+lAHlieG7mU2t9pdxE1zMrCG3llWBbhYJQtzJGM7VkEjEKc5bGR3rqLbwxexX0TNbzzW15CZ1mdkZ4pzE6y20pZf8AV+fGGJHPzgjtW7Db2MRt41hMulOZSTbxyDBjj3gwHHzKZo0LEHjPpWncXlzpDCWKbH29i1nbvIt2YLJ4oWSYqD8u6SONfUK5z0oAzL/w8fCWoQ3q20j2zWETTyPKGhjVZWY/ZWI+YlX79SQRwOOa1LWLK61hblwI4pIby2L2yi4SSUzmeAIu3geUVAYHGSRnitPUNbu5bK5tNWZ5IVuorcxNLvIXylijVCSSqZkOfQrXF6ppcGm2jSlVubaGUWEaRrI8xjQLNI6mFwQf3jKcjcSpIoA04PGFlpJuLjT7Z47i4eeWO4lB3rdToLSCydOdsIeEyYPc++Bxd14nub/TmlFnMt6J3iv5jDsjmtw5Wd5XkxhJPNlUJwcr0zWtpmn297d3dxMhPlLH9nhgjf7SohRZrYxk5TJKuNzHoVzya9es/Az61Jbx2qGT+2DDcTyLugggS2Z4ZYrhUUh2UpGzMMKzMcHk0AQ/AP4MnxjrkCtfSfYhFamaBvMuYbaJRFLOkigcqZXaMYyVA56Gv2V8OfDvw14L0e5S0SybU0tVtrayst7W80cPlOlssh+6wkJJZSRnI6ivlX4VeFbT4c2NlLGkEV1PapayrEDumnu5B51xKqkM8cITcmM4ac7gACB9Y2Mt74iitr2GRtRniulLeW6RfZ7a0m2mylMICrKHkD7+hLDPB5AOk0zRvEfiC6JdvOCzrbiO3PmkTzAzxxBkxh1iEgJb+GLGeBX0DayNo8bWFuZBdSLHapb3Fu9uR9kTMkDYGFgZn3DJ3EufpVj4Ra34Y0O2uri6SKO3TUbSY3+qwqBLPc5jYSSIA/niJp13/dXzcE8Zrz349fF3TfDWlajrd9La2s2mfaZ0uBeRzPcpHGv2V440kAXdEVBwSflBPJIoA+Pf2ovizaeC4L68ec2uow2ctncWr8QGbcIwkcucMwaNio6FApOCTX4+ap8RNc8T6rc6vLJMmn39xPbGSIIXkWeKLeTO5wsZZM4Ax8zKKt/tD/GrWvi54omt7aVJdOdgltGzyTNFIZnAubpB0DptAycAMOnIrzPQbTVrA2GlT2wmQMwe1gG0WzRqzjjpIWckjaScMMnmgDu7e2mvra6uoWeBYZJ55TByI4trzSARNgLGYwSqdTuA+vVaYira2LhJI7G6Zjct8qyNaRxhwkxU5t1kDLtxg4b1BrFsraeSxuojZ31jDdsGa6bPypJbyxlWTAxl8qpAPQDrW/MpsW0q5tYbi6tpbWRWtpMXUkC2MZVF2uQymVtzDcMgMAOgoA5nVtPK64ZrWW5soo7UZmKtJEbXKNDDH5rYfZvHqTjjgitu2tJNPgMjzWkkEbW5knV5LZ7iKWeeS6faQT5peZMY7J6U26upf7Pt4h5ck11Mcpc582KG4VdsbNjCFUHT+Ejb1FWoNIl1mK1S2sWLIlzFaS7mWOdXkeNXkBflVKNzjA4570AdBYI7zWEF5cxJHNNHbw7mkl85lXDz24jbBch0VlHVgzdKiudI0RtXllsXkeSxs5jFbXUjO2oS+VKge2jHCSRPvHPKiMHjHGbbeG7y1jjl1C6njuPD7zahH5kubYkPHMsLljlZGH3PXp1FWdKlstUeCe6aSK9E6XfmOpiYfJdK1rDwN0bFojIRkbZOaAGXtjdyrdWUaW0C7lQeY5bdJNEGWNdxPmTldzrjqcheRXDXFhLayLL9qllmjeC4jtnl3pPHEnkysoAwQxUnb1BJGM16A+rXUcMsYgglAd7m8leMkWzrIHh8jjLMisVDA/KM1DqWq2ckunfbLGxsrGZXcMyNuDyySFTbbTuTILH5vlw2aAOF0+1ngVZtSV3eZpTEIWbzbWFp0ljuTj7sID7SnfaT3r1fwhZaWYrsanfrdSpayQXsDPuldWBMM8bE5OEKDHp9aqaN4bgvkaayvGYXMFxCpMaXDwhhI6yJ83CbSnX5c5rGs9Au/DMlvJDd2NzLKVv3E+9BfsiN5trKXB8skwyNgfL8wHegDTvLmygDXOnQiNbGWKOeUN5byQXK/ZlUZ+5sRAxcZ/1mcVwks8+nSXNzfyxeXLODb20ys8YgtWfBieIDzV2OPn7kV6PBZ/2k41Y6dcM9zcB3W3iRkt4zGFMaW54IG3AJGMDJwTXEeNLDUtOvNOiutOuJ0fzLmN4wrjypokEW9CPklUDBTpxnoaAJYte0u9lghhmmW4mtzapbrcMlxbKRGwuY4nIBjZBn/gXvVTUtUaW0tWFu72Om27wSlGVLt5Ip3Bu0KZLIZNwOOwrjoYnjupFW1e2vYpxds88JVbi0KqohEn/LMk5IAPUcelQ3sNxLcW9zJD/ZqbnIljmldZ45JFCqUTAEe4MCOnfvQBJpVtpU15cG+lmkh3Ncyy28pK7kcsbeVCMp8jAsRw35itDUdF0+z1e0udMhtTZTSfOsMm5zJuDWsToSQSXZjg4PY+16PT7WUKiWzCR7hcwICk22B2M8yPwDEeGGeSCOor0j4eaF4U1XxBbRXl9G8sE3m7B/qvNEzF15G2QrHtHsVz0xQBwR8FwyIdYa0tpL2Brj7Taj5I7a3dpAl55TocSmTaMZwMkkDFeQeJVsIPtVxZWsiMbSU6jHJhhAJ5VmWSzGAPMdQeVBxgV+pXxC8O/DrQPD2dJubVbm6s5LrbEIpbsXQjZh5+0lpIW4CqRgM2emK/MDxbdaTd3uozT2dxpodpLa0jlLx7rcqRFJLkbWwzDgdBj60AfOmqzQvdi2hCRzQxRvvulYgxSeYpjuZyoygyv3eefxrzkX+oWepfu72KaGIqkpi3BJYg53CIDmRkkIIz2Oetd54l0t0mvpri+S44RUOViQxKA0YiYYz8vr1JriotPspZftLrMQow9qG2okBiV2kcqeZmkwMDoMUAelwtHEJpJJZLp7gwSpBHHuhS3RiXmfzGz5jKRwO/5n9qv2INckuvAd/ZmK/FpHNBcRzzsu2IBRClvGyfdiZi2R1wM+1fi3ZSywaBJMgWcPGixSMUZrVVVAiKUOdg7qeScnmv1t/wCCfmoz/wBj6rb3QuLmaSIMpW4EECBUY7zAAcKpGBxhi557UAfK37QsGo6f8Z9YvrcJHAl0SDZgsIQ8nmB3jP3twIO4cZb2OPoX4c+Knnt7ET25lYWi587CW8pMe0ggDlmLL0y3HPArz/8Aaz0i4/4WpHewRC2tQqvFIMGadlG8xvHGeVUHgHrya7j4USWUek2V9HJEVDIWiunjVROCFaaASJksfMzt7elAH6sfsXa/fWV/MJLmW3mVGLROsjP5O9FWGFl4VQrcbsE5ycV+vo1Vmt7eZDczW086bPNUqWaOEFo4scIAy5LH61+Rv7KDWdvrPnq8N1LassUv3kmu4J5Mv5eVCtKBjHYjpX60ur3U0MWmyPJE0CSuZZNphkdYxHCY8cAI3zY5JFACWGrahE8kzRjYZGk2wOUVIxnKz8Yll5JOP1NOvL83NhLeKtokysEhkmDGSeEtsYbG+ZiBnntUFxpl9DfYNy5imkhRFj2+VE6ELKCgIZyeq/UZrA1/TLm5uYra2mERhS5GzzM7Y2DsnysvDPIDkdR6YxQB4V8UkuJYLmCONYLSaJoytpIE8tQM5lY/dkLKT6EMADX50eMYbbR7LVdRv42Co92Of9fbb1xDIhk5LMT97oc1+hnjCK+ubK6NzcPEFtWhe1O1bjfFxvyeoJx7kY9OPhfx7YXGu3F5ZS2+61d0MzuyF5EhRfLtwvZMjknkkkUAfhJ+0gEfWLy7t4CfMYSXEzRhSXkb5FlA6nBBIHHrXxnfwzGRYXmhjjjmD+UgYq29csIiw+XBzkfj3r9G/wBrHThplzPFp1r9mWRWuHibG8MrbVjjJJwmBkE+vHt+eun6hZW9zK99Zuw2mKSNzkkuxLOmeFYNnnuBx2oA7LwGsazPJNGihCURCGCySZGFYqRhdpPT+VfWHw7kubLxDY6fpssi/a5YpTNGQVWByvnRSqw3eSxfGe2Oa+PbeQy6vC1ms0Ni5txgSlUdwNqyZTqxAwR+Jr6m8KRz6a1vLYzo8xNuUnaTe0O3BkVJTwVZgRj1yTkUAfpBoOh6laana3cFtClp50UTPGgOJdoOIWbkoSQfTI46ivuz4Yx6lZ2x1NYnuHnuRaZeBlGwKvzSlgAEznGMZJr5c+DZOuaZYQ6iqvKILeYSRESyTSKvEZGcRHIByPUdM199/DvTtTaGSxlgdTNEixxMY9jkPkSLkZDKmODyck0AfWvwnu5re0UhTtuHDyDy1dmmwMMy8bE4AHrtr6dsIVuIDcT4aW48pGjCeW0YU7ckHjdt/n0r5z+H0L2M8NuY4y3mK5UybVkUDHynGWZWDY+uK+kLG+sLqeND5iREgStIRjzSeMbSOOnp6UAT6lZSwwiK3indBgbn2FQhYHZ06Yz+fpWO6zQ2bxwKApkJ8mb5lIGCPJAGdu4E+1dNqlwDbyR2iNLJEjh0KMChYDytpB/HnPWuWimkliiMkbmSJVKkowAUttKvjjOT27c9KAOx0fWJlgSK6lRCkqH9ySWAdQDCqE5AwD0/+tUfiK7mZpJoJA8TQ+WqBGaW2UfekZz94kHkDpjiuf8AtttFNArCKMRbz8pyzuwG4HPUgj5T2FZWseKbWKVrQlWuWgJjWMgBkOQjsVJ8wgdfrQAy8ktvsdxAW2rFGjSMUAWaQgsxhQH5iT6V5hrl7b2lvLKXa3Xyn2PIMSSSN9wZbICke2eKvahr93Azm6tku4UPliTJ8pBIhJBIwWIGevpnrXnviHxJpt+nkK6bIyqTNGv7oSt8qAsRksG7e/PpQBPpWkWt3fWN7c3NvO80SSpHs8xRCD8yhnGI2C5yRit/xB4W0u6tr2OGK0he5+aXyWOGhOQJsBfvg9B9c1Q8MzwR2DQRuhkhmkhaCRQVwFLK8Tn5guOcDvVDW9Qu0u1QyqlnMqq00RdZPLjTLIpxjeRkY744oA8fGiHQbyZIbsNEk/myxIrbWZm2qeeWZc9OnOcVy/isPG5RcbJAj5GUklgZv36LIvKOQRkn0rs/Fps9sLWlxOs8k6zTRhjJPEjMUIkwOWIIJ+uK4nxrH5umxXUjtDEFPlGAt5wCgBVcnAZGfqO2T6UAfKHxY8arDpNzZxNBA8FzIXDSu13aRDPlC1Z8ASEDDnvX5tfEfxPLf3VnPLdSyWBgZZY1kYR5LyLcbkA2ruMZ6nGSK+n/AI++KfNuL23hihRUjmN2sUThbeWPnHmkYkBGB6jP0r4Q1/VrW+tA0hhtbR2aFLd2/wBKkQFyYgw4dCWbn2oA+UvihdQanqVyYLRpltw1wGxGiQqCTCQM/M6KMYNfFPjaedp90pjVZlY7QiBlwx3BsDggEdfQ19Z+P7yG2urh7SQboHltJQ2FiAlLExbj99gOM89K+Q/Gl99qu2+zBQmQJTJjliSJVQ9OW5468fUgHnaahcRTGGxJJDE5YhFLdPMl45QDgc/pzUbYeIiVoCTht0TFwHJOxNw+9kZyfXFMVDFN57EKAzRRgjaCjbsKwB5G3qe1Z84XeGEiKGkGUi5UqASFA7n3/OgCSSJBIyrKWCKm6D7o4A8x1Ppgjp781cjMQu2RGeeNFWWNEU7gxGGjyM7mBFZtkoluFPIDbv3khJaIFCpG0/60E5x6Zzmuvg0+109TdLuuZZkHlWmceWGQmRiw5zweOtAG5pAnWFrV12fKiwJtUkoGBcsR99sAYHcdK9aFuBDDImy7kkggW6EeyOKNfmIVFHG8BTuJ79eteP6fJOLi28tRkpGyAIWeEZUqCe7AEhh7167cRtqFutz+6sniuYgbaJiYykccbtIdo+aNvn/E9KAOM8RaUlrdNBc7A5El1H5HO9GJYwo6/exxtPYCvP55JoJoXSIxRK3nZbAWTapKdem30r2LU2GqrDM9sqSJGYI0GTFDCGCifOMliAD1/DvXD6jpsP2y5tmHyWmdkm1mW4RiwR0bHzrgZYjGM0Adl8MfjXrvhHVLOSSa4ubaSNYLu3MhihkgL5R19cbfyxX3Svjbwt8ZtGgtUMEGqSJJJGJHDMHijDbJB1ZcfdPXgZzX5U3gTfKYci4t4oyixdVWOQ5jZexAx/3zXQeGPEev6TqNpJp90LS4R3bcHKq6GNQE3IwwCeD/AFoA96+LXw48d6Mpk0mTULjSyjB/JZmkjkQNtl/cnKFUG1ic5Jx3r5Vv9I1KzuZl1OG5EpkBjRg5y7sSGdscHnn0r7J8O/tOTR3P9n+KbSKaOzzbGaPb5i+TFHHuCyIRMwMCYYgghyTzyfqXwprHwF+Jenx/2t/YB1J4EaCS/iTT7mOVgvm5ucBJJSS2PpQB+WuhCKR0FyjeZ55LTlt23YuWXJHBGa+jvA1xa2j2UouZbqG6bMsSs3KFCscUYPAKgjJHAI719sXP7Ivwv8QzTXfhjWZNOkm/eQxhra/tTHOgSMvtcsGzjJH1+udZfsX+JdIeyudO1ayurKG++xRgSGD5bgFnkZJ1AU7h8o7jpQBxelajY21pGI7W4kjgcWvnPKJLlxNDFJbzpEwKxmMNIjsRyF+Xk1buLcXzS3DgyvBfbTGJGaOIrFGjy3KrwFfzI1B6DbnOK9e8M/s0eNYrgwK0EkcN1dKlwzrJLcQTRI8W9ScbVSRcDrjPPFelR/AK/wBOjSK+uUme5W2+3XFvEYYpQXaLyoQPmmCXMaKx7KNxoA+fvCXhbWFgeS8gjgsbJrv/AFQEjLqIYiO6z1IeLJz0JbrXv3w+8Efar+1l1GCWzt40Nmk1yY44sThJJLgt96Uxs4bAySGr0S48Kx6Ldz2qbLmO+EkVtJv8q3tpIJSzM5IPnJ9n2hT0yMVi+NvG/hjwJoDXl3qsEt9DbzQxZuIisU9/HbGWSJMfMo8tgpGQhIFAHW+KdX8J/Dfw7PdaSbWC7hKTRR2u6K5mt5wYnwyjMm2TPynBAGa/Nj4mfEW78Z6wkFzqksthPNEtn9kfJKLnz2kdjljtAD9uuOK5H4o/GXVPF9+0Glm8VEn+0QEySm5VPK+a3lQOFeJnLZ6da4LQdOudRQTPClrK2CYRndbiQBnMYBygBJDfTmgDt7a1aR7SSG2WRbUHzzA2+3lQSGIOGJ3Fg3PuK9g8P6VE1u8qGO0YKz3U+8q7yqwaBkOOMKAMD+tcXoVjbxFLNTLbuqW8H2gEiGbkNcKqn0wwz6ivXtD0hrmCW0sbF7gwypHOplz+6jjieKf58DMiSx49SSOooA3dNWLVdJMjosd7NILSF2P764mh+YzpETl9hVmJHBLe1dfb6nZafpYtvLlcpcxPaeQQxMzYeS1klcZggyw5PBxisrU9Eawe1E1p9jnhmjNtNHMjrFI7bHinVP8AVOxDAAdOhrqoZrWx0VYbixm+z3kl0JpnhT7VHLPIUgYTEZdVlXBHYDNAGvY3y3gvIZtOV5ZGZUcGNHheIsW+YHAKqNxHJAPStASqbOL7a87WskcgiZALuW5MZ2SRwBQPLj3AKxP9yuPeOZdPht5ZVeZ7eZoLmJFiIuBKyzpJGoz5kjKVMnovvmuispb7T4bNrizWW1W2uVd/NO5pmhjulYoejC6d1wP7vNAG4rjTIbd/szyWULszzS4hmu7hlSJ22E5WNpZNufQdK5rVbmeKWK0vZTD50VxJbnaJAIZ4gGgeXGFIVU2gHO7r3rrtZ1S7/s2GW/tY5obkWotk8tYnjuYhJOrzOx/dqVMYYnA3LmuHns7WZbS9SSSaw+2NbxLO6vcyO5KyRYOQYY8kBgOQAe4oAqNMt5aW8Jljjls7iK4tZvJaMTySZlL+SGwjYYoAeCRmsVPD1zJPfLPqMiwSLHcG1llChkkkclQR1YOcHHfPat/Vnh0Od43RFh8i3iCRIGa1WKUmKeRSCd3mcN/u1iWupLqEpF7ch0smj+zt9m8t2jbDOHYAefE8rhsdUBx2oAzLcHT7m40ie2lucWoxbKT5NuELN5rgcMxXbg55OMVLbaJbxtbXUdvIsstnKtoZJTHAJjK8kxaI8B9jbBnnPfAroLbTClxLeXtuSUjmt2ltpJFhvAy74HZjyyjgKBjIX61lC6t5VZBJM8EBSa5nG53hcoSbeDccBi6McYHIxyMUAZthBbzC9vVhmhkEEdpNHPJALmEhWiuGxnkICCBySOaju3s2+1WaLcebA7JLdiESCWMgBXjI+86xhGwD1OPU1fMmnyXcM0NsscFs8LCW7O83lzcnbPNc4YbWKHaAcghema3ri2ttN1a4OVghmjQTLawGX93JbogdUbKxfOrbcc4XnJoA5mbSdMe2cG5lljtIIbmaSSMxTbjHvZVJ/wBV8x6dSTisEWs941i/kC1DRbYWRVmuBACfKeXcf3MjKAwOMDI9q15oIrNb2QXqXg1S3eKA3csghjtYXzPIExzcgevrngVmrIdPuzGkc7RulnFblQ0st2HBywKE/ulj4I6hRyaAKVo9nbTS7Xne4tJHcSny3k2rHhZcnG5sYBx6VoLGmp2D3AAmvGPkhSoniRFlzICn8TsgyGx3/PQOjLEktwk4mW5ikuSEQLHbKCIlRG65Qg5z94c+lLBD5J8m18qCWJY7gm2Pm3EzoAFIbGFDINxGO9AGdfzJbmxg8t7WwtX2vBHGBI8bbpJJ8t0YcDB5I6dKhWPSo5Le6s45bSK7YYlY7gspUtKzjHygkEhffFO1m4nvbqVruRTawiMLDIh+UnaGywHEm0ryeuKsPpt6yBY2S2t1IEUuBMbSMlcyMqjl2hYgZ9RQBPAZ2uDHHOJktmj3pKpMYV1JLqQPnJGSOmM9qZrFpPDbW0cUqeRKRN9mVdkUhuABhHfqw53EdCeabbxxQStGkjTqHYpIWaMuVUbN+3qPvcc4zirtxdyT2En2qJf3Ydo4yMSiMsEHlK5B+ZwM9PWgDkgrwXAeO4JkhV2m02Qb0hiRRtOGGJGOTg9c+xrqbK8sbqzgtY2W3ikMqfaiXWSKY/MBIVx8xBI25wNvpXHX32t1V13WT2sqwvb3JJmlEo8wGKQDmM5HU9DxxxV6PTrV4ozNPJalpRNLbwyPIs1zIpyEbGCAO3GOaAOlY3MtuNI0WCSU28pWWXYoiZGPzNLNKCxRSQwPH41FptnqliZoJbrzFmkNtMqKZ2KgHZIh6LEMkNyOah0rUpNOunhjuJGkncobkYVjbRJnymhZdr+h/i9K2rTWrl7xZrW3hn028WaB49oSJpoyPnJOGBznjuMketAHoHhyWSK9itw8pgktkh85ds0MYhGBc7SRsy2VJByMUnxK0v8AtDSraa5KTi3gmM1quXaQFgsGzy+V3cjr1I9zVG0IeCB7eFYFSfy38kthWjQmQKhOXjZz90eua09Qv7m60VbZbBy9vJ5TxyHZNOdhP7tyR5gDYIUkAHntQB+afxwt9E0sBLKwW38xISli+3fFIc+Y7Nkk/P15BA5NcT8FUlfxZZyXVybNJ5zFACAFJHAJH3XViQADn+tet/GqzTUpGkFnGEZp47yRI1LQXMZIUvx8rsQMgHnFfM+g6vqHhzU7cwLGxEiJGbkkmMiXO1APuSFc8449aAP6Yv2dfhlc+IfC7T2lxcTRyQ7bmBpVeRS8QRzHGOCMH+H1xXjH7Q37KPiHwgZ9d0uE3VhqspntYWi/ewbAfOiugACCYyxBJ68Yr0D/AIJz/HeC+gsPCl5LD9pMbrHLcR5EYkkXfDI55kO8AA54B9q/fbxH8MtI+LHgKOSWzsP3FvHbuuV815nGx5NwHAwR1yORQB/GTFPcWct5pktuYGadISsn7tpHjYllaJjgOAvpgnvXnHjpmtWedGXUIWtC/lRt5ckZSVhGzSpw3J5U/Tmv2m/aI/YJ8bHxDrGreFdClnto7ksXFqUjgjjRmRWZOJG3Hlh2HpX5U/FP9nj4t+FItQuhod7Nbo5W+As5GhEKNhlhwnzS7yCOnAzQB8c2/iBWu72Cexm3SR+VFHC0kkccyuuZoiw4JB57D0r1bQtcENmluLMQW0jwrcTyDz52ZYiZVkAGFPp0yf18sSObTdVkju7eaG4aV4yrxyBgjnIco6jyx8vJPdfxr0Xw3NGHaR9y2t04sZrNGRpnmKsHu2QnJVVxyAOKANq3hEvkQI/2tbyeXBQuscAl4tzOrn/VhgfmXvXQ21rKkkgul8nUIVFrDchyInhYZA+R8s65OD7461y/mXEV/coTiNnKQXEcg3wrGvyLGifdLAd87Tj0rrrG2uNSSSabb5dokMq/aZfLkhYsJGY7D+/O4EAAkn0wM0AdxoGn3rG3tA00ccMREc/mshAkiI8zb1aLzcE5OQPXHHbK15PeQW0trGUjliM0kQ+W5lukI2lAdvlhsbs9azvDCi8ntYDPE/nW/wBowpKK5kG7DzZ+Rgoxt6cdK7G8t0he/i04JtS3kMULSuq+aP3jypI3O4OMKAcHtQBUFjbStM935MlwjtO8cCswW0hbEcMasMrKWBG0crjNdloekW0klmjxyR29wC8Lyb1e3kkUssxIBKEc5DZ6U3RrWAtp800ciLfxWlzFOu1/Kmt1Ju1mHUxOwwCcZrvfD1khdr6Bbme1XUGuwBueVojIEeFUbpGEzg47UAdLo2g+RaQGRSwN0YpmfdxaA4aWMlRtOTx3/r0mqR2xykds0BtLkJayRhoo5y8cz28YVRmf5HBbuGGK7kLIyW263Q2UBaZi7rviIfzIWlUH5lwVyvOCw9eIL/R2v54pdQt53iVkurCSOTZCJXXDB+RwsY5z06UAcxpWhWWr7ry+c2iwP51xH9oaUXoV2Ro1lU5jYMhGM4rjPE2j6dJFOYw297rasDKpjsZRdo7R7yMHy1kU5HJH0r1C1ureKSHTrS6s2klbzFs2txDKhknmM0lxL0eEBwQeBgk1x2pTxSQXttcW1zcol9dTuAPnt7kGG3S5gKriSydVLMM5GKAPK7zSYVuxFLdQGK0vEmuJJXXy9R3SI6iRYwdpDyJuI4KjJzipF02Q28ZtJI/s0DKVhR9mFMs0kk7k8vIFcBNvC4xjtSm0uJ9avbiS0SSC3V4iV/djc0UiyMQpwcQ+URgdeK6LTfKVoQ8XmxSRzyLI8WIre1gYo1nIwb945Y8EDkDPSgDqNJ1S90XbLGkpVLhH81bfzJ/7OaPzBcCYdZwMfT0Nd3qWoW2oaZJ9is7WQXaWtxC0u6G4ksbiXfKty68n5MFemTXMw/YL/T5LlIJFjW9iFkYropb2zhsJFdIeVgdB8o5ye1VJrO6ubu5tLSee2hUSWflNmNWuFyblPNIwen7teMYG3FAHV6fqmjXEcUV5N9m8tZ1+yNEslul3E5SYMr9I/J5B7njFWNSvdPNqJ/sMFpBfXsVj5R2ebaSB7eOO6RyT+8VomwCcKOSTXlt0ZBb3kMc0Es0Jt4tRWQGK5S4td3mGDIHmp+6OWGN/GcVlXevywWkC3LuYIbmXecL5d1FdICuVbmCVZurdV6mgD6l+C/jGw8OeJoL+2Msd9FP5olWRo2vrNW2TwFSNgeRsTZPUDvX9HX7OXxfg17StPup7hLsT6ctwYBgeR5qCFDyOqv8AfT+EHNfyItqOpGSHUfOnspLa6VUktmcHyY0jigLjhpcwSKq7Rx1NfrP+xn8bNX0q90fwzqt4ZpZVDROzBJJY/JkkuEYucKPMiOeeKAP6bdLKzW8ZciR5FWRjkb8su8AgE87R9cj8a1ltIw2JS/mKjmF2YDyrdME7jjKtnoOc15H8NddTUNDsrs+TJJelCpilBaONV8oM+GOCTkjnoM17q9vD5aSIfMzbKWfO9YeP3m/++c5+tAGdFcrcRRMEkUNHygwCjRYEO4Y+UEdf61ae5CLECCrKAEVeVYvzGcnpjoemPerbQxPAYItkUkS7jJkeZJuPHCg44B9qqXI+yytb+W0sgty20YJXYf3wLZwGyRt59OaAJ7a4geIiVGhZTuY7iZJJCDwx7DGfz/CopdQjky0QCkweUXRAxBLFMlQeGyKzo5orkea5aBZHLKJFKjPdW5+8CBn+dMLxJNHAyFg2XIiBj3OV4EfHzLvH5c0Aec+P/B0XinSpYJQNjW8yLILcB3JGMjYORn36/Wv58f25f2Y106Vdat98TbLuGSVYi20o5aDG0ny8Mecfe/Sv6dBAptfJKiGJ0225cbiQp2yHnoD6n8K+Qfj78GbPxlo81veQrPbypPcO0EStJGYgQh81uM59OtAH8VnhzVNe8I+IpLSW6urZYL6KFJWlYLdtBP5hlKceU4BwQRX76/smfHmLWNPs9Ke5+x/ZDEjBp18yGWRggym45R2+bge1fmx+1r+znefDfxTc65AryacJLv7tu6h5JW/4+ZiBwAMcjivMvg18SP8AhB9c03WLS5kjurcRicSO4sbiNZCEmkic/M6qePrQB/X54V1601CxhAuC8vl+YHLGQBPLLAqo+6u7PX1rpBab1EjNFErvtUlQ29ZeS7DGQ3bH61+eX7O/x2i8S6PYXDvG88kULQxITueKZAJXI9Ax+6fr9P0I0+7W6tbS5e4gHmCNtkbBzypIBPIBwef04oAtz2iTx/ZoYoElVikksGFd2BAjcEDCMvPT1606PS5rEK/mSbFRkmdkWT5mBAO89ec1oWckJQBBiNmLSsRhuCRw5PJzn86u3MbNb7BNlVxsO75QGHBkPO5uP1z2oAxvlQpEkgzIjDnGJdo7HsQe3v3rynx1p8d/Z3NrJblBdKwaXYHWU7BGZpABnePmx9c+leiMnlKhhwVDuVywZnZzj5Qfurx2ps+mi5YAvu3gK+4o2AyckoTwcH/JoA/nQ/bZ+AJ+0SapaGaEfaFhISMzW+AWdG4HB4ByemO9fjf4r0m5sb1RewFjCJUlu5EYPciH5RMqrjCIFwAfv5r+wz43fCvT9V0PV4LlVCbJbmOZlHl7FVgwbcM+ZjnA6Yr+Y79pLwDfeGvFVza2W7UoJY7yS2RggjiTc4CTlQG4yMD25oA8K+DnjfVPCni3Tb68Zkt3vo5rOZkEcN3udRH5iZ4QIOenTkZ5r+hn4O/Ey2vNA0q3WZbhbuA+ZNFJuj+0XBJQRhv9V8zHHYY64r+ZC1N1bXNhI1pK0bXbxxyktNNFKco0kSBwPLPQemOh5r9KP2ZPiNfQXGnaLf3d3azWkwlsknJUS+Q42R7MneWUcZ9eKANb/gpR8L7jxFaarqVkxcpbxg2jwrJKXMbO4DRr8i8ZJPX8hX8p3i3TNQ0TxFqlpesLeSGVgiMpEY2HPmRLnlSAcntngdq/ud+L3hNPiT8PbjUNPiC6k9oLeaKSMArIVJ6vkscEkcYxkCv5HP21fhJqHgbxNPcSWMsbi4uke9Ch/te6QsQqYG1FO4Z7HigDwXwL4onSOXEn72FBOvk/dV1AGF/vNgDj3r1668WW+p2yXcaQyahLEsaeWu3yJlXawdgu0sSdxzj5vWvj7TdW+w3CfY3AjkRSyMSr7iAXTHoCP89K9P0bxLA1vdQQ2iNLK4DON/2dpSemC2fMBAOe5HSgD2W3uYNoiuLpnngTY04jImEs5yVcK3MQfjIzxmteLUxNLFHJIqxyq0QGCrRj/VJlwMGUsQV3dRxxXmvh6WR3Es0O9TG7vGZHeWJwcAGQ8A9MKc42108mrQqlvZReUSZSz5YEynG8FjtG6RMEDBHc0AdNdJbafEBbzpNcPJHNK0e7dGsfylJFK4wcc4PbNXtJ1HfLdokKTLJbhohMxaU3LjaZJcqC8ZJAA4wO9ee/b1njjSBFQRMxufMZhvVXJIU5yxwD0B6981DH4iu7GcIscdsYJ1iWSctmWOcDyw2VyGHbg0AegC5umi+yXEEbQ+bGzvJLuuYJPMG5bYsxOzHQZOOODXcWd3IPPhhJt444UknaUiSRf4Y5IpWJyM9fT0rxe51BJikhmnNwwJaVM7VeM7niAC8vjBBxwDnqK1LPUpNRLBHa0MsbCaGSUyeU0alRbs2esgGRx8pbNAH1XpXkxWlvcW9w979rht7ecoyoE8/MsjCQHIdWXj0znpX0r8P9Rjltr3THgnFqIzIlwC7GNsPvhwwGYmVGywPBOc18ZeB7s32hWccrW1tNYXSpaxLKv+miNiVVstmZtufrXuen+O7e50J7Fz9mu2hlicQO1u8DI8y+YwYbsKHQnnbyPegD3GbxXb+HrK7uuJUX7LHp1rv864LSZ8wKxPzYUZJ+7wR3rhh4k1e8nF9PFHHZ3R+f5ULSrhgyuFb5WBwRkcBcc5NfOXiD4gjzobaMxz2YVbFLqOfNxA67o2JlzjyipIZsZBq74e8QFmaCVG2W4Zw3myA30QAZnTccBQmeR948d6APor7S4tbgySR3weQ29zHax7blElUqjByRuChuCMDOK2dM+2WUMUV28EsSx3CafPKvmSESHcqu6D5WzgbSflPOa8q0a4e9ZtRaeSyjWQCaF2V5Xt4RviKsPvBmUKB1OecV3japbiWzRZPNs9ULRzyW0qO8c8KZjMERI8uQtjPqeMUAdvZT6hDdWzvI1zGiB5RFKskYZ4mjkjbDESoiMC/dASe2afb67Auow6LPKiSW88wW/KlnmmaRUltw6/c3xuVU5+7kjpXCxzalBAYLKUXElqywySRvFDFKjwvCQ0I+ZJpEkJm7Ajv1roLKxthZXF5La3MYFxaw3jOWW4sBDHkSEMpy28l9wJ3BMUAegaqsZe6ik0+Fnzvibzjb3aO5UxsgOQzjGcenX0riLyfW7YSXlosi6apTU7xWVIpBKjbmwokBBATAboQckdq6KTUbNY7ySOJXk0yKONLy8fzZLq4eHfHJ8nAlyFUL6sAa4K+8TJZRrb6msstvPbyKZLpAJcXBMaxTIpwiBjnHJ29+4ALcN7cpcR6vE7W9vfJNOkDOfNa5YNHNtVyCPlzhsEZHGa14NHigM11bhHjaQtcxJIyvBPLDcPbg4z5gkjmIGAV+UA1w0GsHWvEk9ncLJbadJp5WOMQ+aIQiMEeNs5licqwG0jBQj0J9NsZ7S1f7TFIdkjNaWxRFjFtFC6pBctHM/wC8iG5kbcQdpPSgDLlN6l1JZR3TS3K2CHzizRLcWheTEPl7QY3BjkXgHIGe+Bq+HoLNJLi91COGx2yq37yDzknu9hNu7QoxMTLKoB4BLdxTvEa2he3MjAh4AI5LQSJvSSSXMksu7KANKhIUkAAkA4qLQ2spLOWy1O+tUubO9WJ5k81BMEjyqzz+rMQ2WxyB2zgA010e2luZpb+aVpLy2O1VuI4o1u3ljDlmbs0pd1GAAcBuDmuLkvdFe9ubGPS2QzeXJFJOgYmW2ObgyOoAV0C/NzgHA5rqWa1na6mRrZi6TmC9YvFHF9n/AHnlBXJXcQpHH3umRXKGzuoNPurh1UfbS09teyMtwrtOS08iyKwEK79u5OckYzQBzt3LZyapHqk1xdG1y9ubd4/MlkugpMUjnIzbZ+UOOh4welQz2iagzzLZNpSStGZI2cLBsWH+FEILxgHOc9QeKlxI8c5aCYNDDb2ySIVaLnN0LsOeGVXXLKcccZxT9WvJLq1jtoy91dhljjdAoEsHlMJsJgbkHmyjK5AAHPoAaenxwxtfTqXFvPDPjy2zunRDEBuxmZGIAXuSccVrWj3F1Zhir2xt4/KEsEIcpMp/dxvGDujJOMhW7/jXNWerw2kaXN2ZLJoWitrWBYiyxSjAnhWPkykOQSxAAJ61vXd/PDZXEyLMj3O64N3aR5RVkXDK4DjcduCccjPfFAF61g+0xwKsUM4eE2gt4WJuIJxzvl3tklhyCTx61mW+syaVLLYuyy2rzExxMpR1ZEzLHKxUmP5gBkZqOxSBEnmtxLNdNL5kjS3Cq6yxxYBCpygLYIY/Kc9ax7m4u5A8M9pC18j7mkd18yZWPmOTt7JjAA696ANaKZL+5S6mnNr5Vw1wrRbUikBTITcrYE23HPXNdAbqKW4cX0U9rbzMvkZcxkxhSUnbb/EcZByB2xmuAtJnnUxxJA8yu/mwMdkshdv3MwXhURCMNxxjvXSm5E6JNNOH1BESzltl2vEpjTbGtuGP3DkE7uoHUdKALEeoWcS7JNP88qzbZS8kZZMnaSmeDiiuZv0eO5dVtAAAmS88wZ22gM2EOANwI444ooARLC3tbOK2nsbe2nnVIjGxZXhB5Nw3nOXe4IAAOeh7Vxni3WvKY29zbxMln5YkW3I33POI3uEDcDAHBG7rkZ69pqmprp9q014odriJmWJnkkBl3798d0Y/3T4I4YgkHp1r5y8Z+K7iY3AtLaI21xJulgkmV5nlQ7TIt0h4AwTg8Dp1oA5Txxf6Nq9zb28xittrBZTHKcQyKCQqwS8MCRhgTge3bk/BX9lHVTZxLczT75S8UzRxWa8kxmEZ2KWydpDdTXFeIptNu9Stnhl869nfaqIJGjidRhlkQrkyFupHp6dNDw5JHFLJZGE/aHnQO6xyrMJIWLrE8yf6tMjI7dQaAO6mu/J1G7isllYLO0NzayMt4kRJfdsgjX9y2SQGzjI5xXp/g+5mtdslzNzOhCRxoMRxpkBp1I/dyrgAgnJ7da85tf7ThuDqIts3E0f+k3DTJ80aOS0RjUZL8LtbGR3wa6a3iSGBp4pLa4udVXzJihkkktB5gBiMhIXztvVRzkYxQB9H6J4hgv7OI3t7awTG5+zInkSwwkSSDZIZYgDvYoo5IGTggivU7WK8huludMvLhppnR3treKJUMCgjkxu3nIo3HcFABILV83+F7bzLlrSzuGSK3W2knJlSCRgNskm2GZSNyN1785PFfQuj65KYrezEFxf2zXKbbmaZ5khR8i7jKKVVyE6AkAD1PFAHd6PLJPYXUDXGowzC6abfHFBFeSzl8Qee9zI6OgPUAAlecZNXBd6jplwsllNE81yqs1vHfT2zPHGf3kg3IRPJuMmFHTBGMYrkRqbj7TdW0qWUDzJElysxMIht8iCA28cO2SUcdSCoPzMabdzx6tZ2zSazfNcQFpJ1+y3YuIF2nbcWDWwAFsg2ll7d80AbfiO2E8KTWqXE8tx9qM8a28ZMiqckPJ91ZlPJMpUnA46V5dci9tkdphLG8kY2x3Edr1Y4Dqh+aQDA5jZh6dK9CtNQFlE17PqE1612hQXKTRgQySDy0kaGSUjLKvIYhsnkenG6jLd3iC2vWVreQny2iCecYlchlaaQjY5O04XOewxQBY03Sp72zmjRrqaXIjleKRZYfMkAKiQSuWtRkkkNkeyjAqAaFPHb3uBDfXVtGEksfJeK3Yu3765LSlQ7hQB5m4AkVkPdwrdS28V0LU2mwzTCdYmlkEYMavOJAoJAwerEjkA8V2WnasGtbaOXYkpuHhklE0iRO84G2RkCHzkCnMjEkEjK8UAQ6RqN7YSWtrZ+asiypL5UMqwrc/ODh3klzEiqCHIODivqLRPi/aXcNjZ6rBEhhjks447eUZVo1Mc4IZT5i4JPzHn+HOa+cLDQFXzFtpraKW3uP32oKz+VJaTsfOnj80DfuOVwmQOwxmrun28Jvm0aFfPSe9cvfozxZHllo0dmUeVHgY3jCkjk0Ae0a/8ACvwP4yhubyKy06F7wK8mpwb0lQOSwS6LKvkZboQB9a801b9kq21SwaSxmEHkLKJZprVZ7WTZAyr5fkEscjnLAe/qL2lXGpaRv+zx3VxaZdbtDOz3BjRx5S2pPyqoOTlgdwFe1+D/AIpS6cs0Goyx3shbZZx3Plhrb7QoQvPhGBYruA2jJ2k8daAPyx1v4V6/4U1ryLCE3UNhDMW8m0JSRY8ndHbZImbBGwgg5HPSvMpI9XmvLpAt2lzc25knR2+yzJbJISZbd26S7jgqOgz15r9ytd0nw9480qabRre1kliieKf7GMSQOB5kpWdpGfzD8wGSBk8AV816t+yp4o8c6k9z4QsbhZTCkZjjtA728WR8gLY3ZBy465bI60AflFdQSQRXYS9toiuZDtd1xckYkee6JwrrGBnacknpnisyLWLNdLursSW2pxxyLE1tHLcTkPBHuaQMilo90uecDPf2/WDWv+CXfxb17Tr5kjWK+uWNxHHHCLSMlosouSw+YlRuA5HXvXw342/Yq+LfwqfU/wDhI9Hu4fKhcQzWkEqROVzzIZlUSjoMgFTnIJoA8N+HHxbTTPEWlPHDJZLZ3Sy2LG6aExzK/wA8LXK582IjjacEc8V/Tp8BvjP4m+InwZj0ODULu7nurBre3s4bWRjLJdWjReSki52xKB944AySa/kR8WaP4i8MX8LpZ3Fotu+2Z5Cm9rgPuEiRHIAGDkgcY5xkCv2y/wCCVn7WPh5PGNl8LviRfx29jqNxbWVjqUtzJBcJdzMPLeNVQK8SsACCwBBODQB8LftSfCPx94V+K2tPqejX0K39/O0a2zS3RhEjtvkf5Tt5ZQQOvqM1y/gP9i34y/Gma0s/CHh3WLi4uHkknkGmXRtl6IrKGwiS4PUsfvZ6V/eV8Qv2B/g58dvDWla2unWt3qdtY289tqUCwoL8kK53mMHbuHG4k9OhzmpvA/wp8Cfs56RHZxaBBpV3ahneFYh5bRpy0ivjhsBiecHGeaAP5LPBf/Bv1+1J4wsYtVm1XR9Hwi/8S67uPKlMc6g/vgpY795GR05yDjp598Tv+CEX7aHw9Z7yw8N2vimya3kuXuPDzvLdWX2YYVXhX5p9wHG3PXnFf1DfE7/grz+zh8FNeu9C1XXLP+0LMiO6t4vJmmdI85lBjJURhgRnOe2a0/h1/wAFrP2OvGjadbaz4zs9IvL+bYILwSoiFjthy2AD0Ukcj+VAH8HXxJ+AfxT+Dt55PjTwv4h8P3kFw8VwNXsLu1kmMWVZQlwNohwD0OCa83f7c8McME8fkkiZppR+9SN2JEUcjcMSWO4DJwO2K/0ufiH8MP2U/wBuT4f3Vvqdp4U8a6fqFk8dtqliLFr21ubiM+VJBcxKG84BlIBP19/45P8AgpD/AMEyNc/ZF8QSeIPDNvcar8ObpZbizlmgEYs5N7MkE0ynbkZAHQfiMUAfjsuk3T2/nyyxRJE5WHCALJEzDazI3zMAMr0P071oXE1tshhlMF5cWcxO+RUjZGePMe3IGIQOB2B54rB/tQW10qX5kjRwI4VIkeGJt5HlYCnaxzgZ44zmp5jbGO4Kny5RcbJYy5kuYs4EbJGFKvGw5OSelAHRQxzXVgltFYJbmZXlNus6qJRGx3MrOMAF/mB3YOOM4rkru6gVNj7beY+ZbytMkd3EoGQDg42Sr0yMlT1xVnSdbkso73SpZ7e3jR3KqFk37nAO+OVcmMZ25BIQE+lNGlLqOEupYxbws90szhFllYuN627qNspYZHJ/+uAVNL1MGdp7JrZRZQo0sYnWSW8kEgRdyOcL1JwM9O4r7s/Z48Mza1qen3Uwbyrm8tR/oRMcsVwzZa4Uz/fRBwwUHGc8Cvi3TPBlu+t2x0wPawzXCTM5gWZmU4Lr97LHaD90bcjgk5r9b/2TvBtrp6WLhjK85lnsxfhllgDKdr21uQE2NJ1ctuAPAJoA/Qrw5pMHh3RYLxLieTTzMyxpdRiScx+XskbeshdEMoXoOh7DmuC8Qw3TX1lrkcYm0+B5A9lp9swEUZH7yaWQNiQ78E45GMn39RfXri0sfsGpQwzIITJCCysXtzGYpbeCV7X74k5OSCuckDGT5Tea1/YQuWW2FzpLFx5O6O6JMkORInKDaGOGIzn6c0AUF8QW1tKj25JmuEXYWmNvGjrJv2PyS07KoVCwwAetewx+PbXxL4budO/fWzTwCG7tb2FGiF0gCrIksEhML4Bx90kcnHFfO2paHd38C6zYyxBZYV817lFe2gcKWS2t4NwEbkkDdyAcVqG61q103T4WW7aBEkjuJrO5hKBmiLSefaFNxIOMsfTgg0AfAH7SP7H8HiXxCnivTDNctq9xJPNDZB8y3gba2/8AfbAeAS+QTwCc9Zfhj+xfp4vrW8vxd/bbaaFrvbbS3EMkbIRIly8u4ZQheCSgK8EV+lOhi0k0SO9uoJGuXUeWksKRWsMsW4hoJyjeQGiwfMXJ3NyAK6rw/qYjaSKdYrOxaXyvsVhIJZpZJR8jG4iZQ6YGWyMnPJoA85+Hnwys/h7ZQxPAptJbtbeHU57tUeeCTglFjP7uOMNwgAXjGOTXt9npdhaTveXMt3eLtCsGieK3+yRkrFIzFVSaUjp9RzVK/a21Vmt5JbZrXTbdICsayHDNllO4sRHJxySf1xVee5uEha31CW4khig32RgbzktI12CNHjcKHc5Oc5AwD9QC5dtPH9suVFlbvKqm1hSFt5hm/diMOpKh2gzuJOBxivJ/iF4Y07xPpk2m39pDMl7YGKIzxieERMSBLKVISJ9w2ts3MOuMHNekzvBcSw2lnctJHJbK0pvEnN2zH5FMYC7IUwcrkdup6VzF7NDo+m2lnrBiulmuZmsUlhFzFPCx8qSMi3AaGaKUBvmwG5HNAH84H7SHwk1vwD4wfU9OgY6JDNcIJbWI2sCnzSQICygXMPJG485GD6V88aXqaS3Dl1KTXTeXcmLfJO2HASNF2/fIAzjgZFfv7+0N8PdM8X+Br6C4sELB5WS5vYxbCTLEstgeCCWKYTG4fjmvwA+InhZvBfia9jM0kj2N6Y8QzkSKQdwAckYK/KMHnv60AXtR0q70+ZZIVZ1LhGgkxE8YkBYDIwxm5B6eo7U25mkucxTo8lzbw/u4wihwqjGEDEFHAHOcEn25r0P4YX2jeJpEtdReN3dGS5uJ7mETEFgscsbykDzlcAY647V7V4h+EFnETfR3T3qyGOGSIG1jFy0gVhP5iuz44UYCqcqeec0AfI66bcI1tPOv7xiht5CqNkruPkzBuAR+efwrT03SLu5v2u7e3a5dT5jhImWNUcgMjlh8gyDwT0HpX0zL8JbOY2Jmt4rNCJmFsxV5J5oosoYEWUlcAfeOASeQO+e50rwiHtbUyO5ZA80SRYSaQY8pwxPmYYnJ7fzAPSvgd4i1vwXqNpdR3C2VwBHLC0qxvFgOBMqoSSzFeA2COCciv1w8KeP/AA78QNBDSyzHU7RYXZ4xm6lJUo4WNVOV3gnKDPPSvxS0fxJp8GpBry1kubuFNqrbHYV6Mj7ugbkZA9K+5fgF4/uItSsxqko+zLMiWclssQmiEpB8mXABlU52uSCe69KAP0Wt57F9OtLaW1ub6W4gbzLRY05uIvkt/PM64bA2ggspy2cVw8OkRaDPGrpbwSX0TXi7h9ptrdp5v3okjwBFKgztKkpkYySDXoXkaWnk3sN5DbPMklzHDA8szxzrFuh4Rd3lM5JIxkkc478tcNZrqVus1us8D27+a8k0sk1q0gLyyQW+0mFN56MD16dqAKWo6i6G2nkufN8p18nBt7sRB9wjJAfMKvjO3nA9c1v6f4ju9KuluIfNu9OlhS3kiikneC2vwAx/cHymjcseFG4AdBgZPIX9qkV7vgkaE3EMf2dbRY44blEJaOV1dcmZVPLbgDnoOade3WoWb2uoR373UQYyq9vCJjBeE+WzXJaU4ZcDkBhjJGOaAPpbRvED6ZZxOBB5Wo5NxZRyCS5vp3QstykysGXyyCrqoLEHA3Dit57rXL3TozavH9lMkdzLbPDem4t33nzDEsufMi27TgKTnDdBXh3gq9Oo3ZutQvnE+khVeRbeEQTmYgCWNLaXe4AYgg7TzntXvdoJLm3zLLqMM81woJkWe5tQsJXE1krO3DR4AUtsXPNAFiIyToNkojmukJubgW8MavFHlFEizBM3A2gDC55z6VTtrOOFGmuJrl7dJZJH3L5iT+WwHkspJKjvnt261Na3Ilur6S9iuJJLKQR20cxWJ5X8w7bmWDgINnRRkYAxmsnUrTdfi3soLgJJI00qNI7SQiUh3Z2DEJAedoIBwOO9AGB4m0ebWbO/nhNrPJboXliggk82EZ3RqJD/AKw7Qox0HQd68wd9WAgnuLfULbKwgyvCiW8trETEbeKAEs0pXJYqMelfQsFnqGiabcajqkNzcR310Fge3wyRwE7BINm0u2DyGJHYCvP/ABrNO/kWltEZYLaVpFE9rM9+ZJQCRC0DruTaD0X5ccnvQB9l/sseO4tDvo47n7VZqWVrOBkaW2LjakhIXPksyZPOBkcDNftZ8NPEc2t21qSzF5E3ldxZYFKghdvO4suOnTPrX813wY8UWuga3PeSvPI1iohjku7hvJchfn/dTvmMLkBmOOQMHNfuT8DPi3p+n6dYajfX+nW+nC1jlmkndIxC0kXA81uCgJwP71AH3RdQSTRoot1GVKKrxsmBkMGyMkHrxjv3rAuZLi48+1nhWPyN0kUju7vMqrtaOPzANwBGBjisrwx8ZfBvi/Uf7L0zWLaS+IYkq2/O3keQi42vjruAHpmu2uIla4EaGEs3UsS2Qw3FpMcq2R/DxxQB8WftC+Ax4k0HUPNumitpLYmeKCJftJcAhIVTZuYjuR24r8oNJ0s2OoXOgNdeT5Us1rbmUusSW6y5LQWz/MsjZGTwM8jFfvB4/wBPTUdOvI4mKb1aKS4jCkIyjDKM/cGOx549a/Bn9obUdW+GXjCe6ktLWO1SWZYLu7hX7PMqSNI84kmKjzmVgDgnnH0oA7a68BWtysPm6c8sCQzxyAI2Lfc5/wBKjcyYLN7H+WT8u+J/hJp1gt1FqO+cXV1KxMluFnjTzSsCyKWw3LKeDggZr1zwT+07oviCwS3mu7KNhAAbGaZjC8e/y5UhKjmXfyADxn3zXW+KE07xNDY6xpwiLqJZQ7I8iW0QjA8uSDpK6jO0nqTxzQB+dXjj4L+EdWjSxXR7ZXtBLPdSPYn968StuDlSyOrGTJHJI/Ovkzx3+xhoeor51tp0sclxKl3P9ihVLdVVd1o8RVFRYwPmYZLEjmv1Q1izi0XzJtReKRriSa7s45IfKkuIZUVJJ5I1Y4ZMcK3XIOK4nRbuw1bXCjQzvNcPE0UU0bmyRvmRJGXJAdkGMbQq5zzyQAfiv4i/YAupWhvLI3Opyq7slk0DMhMg3gtIF3MwBJ2gcYrwf4lfs2+K/h7ZxTS+GdQu7Cy3RQy5liizI2fM+SMs8P3uCAeDX9Vfhvw1pM1qsF+kU2yae5iS2lWN7SaJR5v2e4OfLAOAS3BBwAOtW9Y+CXw98X2Mlv4jtXht9VWR41mZ3ukMWSkloAhCK5PLHgkdjQB/E1eaNqGmXM9rDZT+bI7l4nhlcqjgvNGsZX5oth+TIz19K80urKeG+NqEiSWPL2wuU2maE/MiAj/loFyCV56Zwc4/q9+Kf7BXhKW61K/0iwjU2kPlwXMjeVcKrDKvMka5mkaN+D0I618D+PP+CcGuXgspNFFmLRZpg7XcDWkiIS0g3XLgbn3/ACjadxBJxQB+J1jpFxqrxxsqwuFcujBlljxhsRhsCUA84POO3IrodPtxaKyO24v5luZViRSjMAI5GdiNjBlGfU19r+M/2O/FegaqkDqJdRBDyQATR2sUEbOGa1nYjznCqckZBPA56eWa58HtQ8MaYNSTS/tUsDyOxewuZR5qMTulZ1+ZQMHGCSfXpQB5ncWqnTLS6dBKkbM959kMJuVmjAWN7iORyWiOBuIHeuY1VrmS7l+xC5MM1u0sMewhdwT55IkxxHvHXGM9exqHV77UYbqaeJzBc3MQglmjtmMSorANFbQtgSyNyDwcH8SGJJrORMJDFFOiCCe6VIp1Rs+ZCibvmQt1wcevPFAGZay6zp1qJkd/OcKTG4kSCVXbbh5MYiwuQTnPce3X6VdO9nPPMZITazCaOG2V5FwUJbMr/wDLNmzkt6delb0GkWYS1F3fC6ukjMu2dZYrYHZwjlVO9Q2BgZK45xxXO30N1aL5cUMUcN3nzo0ZrpXJYqXWbhkgPUKQAMUAczqV4s1xEYLadLq4RzAzFWjSZpCjqWVvlDZ79Ae1Eom0kwC48qJIStzcxo7SCeZj92WOQAYALAYPOc803U4orLY6mUpbyKgjnZY7cPNiRSsqHlgfU/hUc12bu4SQ2oKTwRRXB3q7yqQwE4DkAoCeo5xQBBc+IGikuI7aYQwkSNauyF1iMiB3iVsfONxOMEgZ/GsMtdNcygrMSkuRI6EiQuiup3qThFOMDB9ua0ZNHtk+2ql3GzRgNEBhy0r4GwJggDHcE+max47eU3JhlM4khA80rNhZABtVdgbhgOwGPwNAHfeEfGfiTwze211p2oSQXCzEOpnkigkUfOwlyRuJC8Drkc1+zX7Gn/BRvX/CN7Y+HfEN5HdQ/aLeCJ57ueJrWCJ8lXkZypYquFbHBHPevxEXSVi8vY0pdk82RVfzijAkKjkkgZBHfjHStTSNP1bT71J03WhknQxoigvIo2u75YgoM556e9AH+iH8Df2sfB/xMsdEuLHXEke4SK5gs/tMU0bTBV3RSGLazsMHaQuAB8xr7o0HWrS9s0MV7GYpbtWW7uGBzLNISIFCfcw5wCfQH6f51Pwu/af8Q/CrU7W903xJqNheQCMWkfmSxxW0KspMpVSdpJB5wMg1/Q3+xx/wU4tPE8Gl6L421lLS6dYrdtUZVms71icrFmZgElL7R2YE8d6AP6W9XT7VdvJLPGEtrJj/AKUS8FywBDJujyVAUYH0r+N3/gu74AEeraT4wk068lZmkK3ECqNPhiLOiCFXUb5SynOCWI7c1/VD8P8A4u+HfHPh+CbTr/TbpJYwUht5yZckYaKVlckMdxOGwPm4Nflz/wAFYfgTbfEv9n/xDqMFgl1daZBcalbqjKfsjWsRkCfdJIIBxz82aAP4M7eaeRjNJOY445MSI4wssDFgxHHy4LcD0/KrFjp09zD5ka26wpOxJPmPI0QOCqRJ94EjqBxVnXbNtHupreSNrWJbiWN4ZEDFHLlGABUEqGUkdPx6VueF2tpIbkXjqAQHhuEKoyfJgICSCozklsdWxQByV+gtiCpjiRXbeYyZJY40ycK6ZKhmJrQsiqOhc+ZBJAXWKSQuGA5ZmXqrg4+YDjHNVbplkvCkSiaOK4WNWP72F42bcvnsB2yQe2AOtTrHHaSzSw3SE+f5aQLG7Id4y4XAyqDnPvQAmRe3HkxoZXRi0KyKSHVwW2MT/rApPvjHalWR3kitlgS3KSv5jxK53TEMQjhhh1yTx2Iz0rdslgtpZjHE63ZU8xHeiFhktHk/KP8AIrLtpxLcFZds0LOwaQYSYMTtYkt/GFGQR69jQBt6HoWp6rLDLHus4/Mj+1s+DI0auVkWW2BywYAYwDx610Ov2Nrbag8cMSJKymzgdU2rCiBSbp16IeSADhh6HoOi8OamkkTrI1mJ4Y4pYHuw8c0luj7BbqIx89wEJwceprM1ewtoZbm58xoyv7yNbonbM0vLwR3CklWx/eAB7GgDmbnw7La26T29wbzz5X25gAZo0X983mMoBPJwAcnsO5yzbiJEIl+SMMphDklUdSQ3luc7tx5UKCM5Irbk1cJcq0lwQqoWsVklxHabogu1CSFYkg8HnmsZ1trtLq6i/d3VtKl1PglVmY5V3AbGEzkk/dBoAqxPGiW/nE+RvPlhF+Y3AGEYuqL0Yf3R061rwancWbyTXdmkyAwRxzmYII3kLfOrsCA2cZA/xrJsYIXiWW5lm3RlmjhVVZJC3WZAAdwUnqAQM+hq46iTy/KPmE+XFIs4zGvzEmbyz0bDKQen40Ad1BqtvdvaSi4iivLNGtrdRtyXlBOZZ24IJO3P4VTffDIZbiBVkKiQt5mVhJc7tzMfvE/h+GDWda29lDcSpdSgRw2q+XPHujL3GQ8Y245ZWPJPHFa8eqJcu0EkNvMP3TXU1xIY5rld5zCpT1XgcDIHfrQBX07xA2mxTnyJJjIQhBQGIIz/ADFHIwCePoCPatC0uoBezTwyQrviLTJdoryE7yfssMhOFAUnkdOmaz3s3t2mWz0to7e6k3RLLvKpIF3BVVuVKx8jPUimWxhtJVmYeYvmKjxqMbSQS0jNjIXPPOACcHmgDp7O9ubrUbEaY8kEmnmQiJZG8ueA7y0cjuMQEpgjn5scc8V0N8kll9nv7pZpJJ4lt4bMnzHiiZh5s6MQPMGXGQOTnp1rl9PuJrUzGIxxNf7p7dmGFmihcuqlduBtdSckjcrEYySK9AbVrC9htvPad7q6hWN1jt0a0EhwXERzmNVIXd6HGaAM6y1KLT7uSBDPbwx3BnX7SytHczROoaOOLGFxvAAzk8g55r2j/hILa20b7XaNGs94sjS+VbAy20ZUCaIBycKww248Ddwa8M1lI7nzpLc2wvbcoPtZLlVCGNhbGFRtWZgG56kDJ9KjYapaJDFFPBOk1uUV4nLuWON6C6JxgKVG1Qc4wKAPb9P8UStHbXiXEccVmjKscsKlnKv5kLlkyWDEqvPA3elaa67dzNJfyfYYmS1m2eagL6iZeVhZeSFjB4xzxnrXkmi316UkgG9Y3WK3njdAxEisFbAcDAIbOe+fUc+mf2Np19ZRwaZqKGaGSNltNu37NLPhZJ5pHOA/3iFJ6DtQBFeeIlvybbV7Oe1s4IAkSwkpbyYMctuz3HXK4x8vJxzWh4YimWOWUxLaW6y29xEs6rzK0rHzU3MPMyuCGA5zg85qKDw+5gvoo5ItWhikS6MSrIzNBDjH71h+7uAw3ELkEEA9q1tMnWR/IugLkyx+akjxSRTW6W4DxIIGAyplJXI7KM9aAPSpDc6jYGO1laMM5F3LOkUJeKF2uImRIceYuJCCc5yOa50aD4i09bjUobgTXc9mwcNL5iz2oBCx71yI5REg+XqOKzYdRuZYLi0ZT9pIEUaiTYwimkOxQM/Ky42kHnAz3r0LRL2xvzc6deTKuyJAZ1eWFYkih2PDBuGHuDI2G7knigDL8PavdLPaaK/2iGRbqB9TkmLSQW6h1V4RMo+ZzDwFHdRXuGsm3lnhiayktBGpD30SeYJ0hMZ+1QhFIDOznA9+SKPC3wI1rVIbrVXmNlpk0rT6YJt8sxlaJZY7m4O3nmIZJ4zLjpWs58QaFLJa6mEW1s1+x75zCkskcSeYxjjkyHGGQAryQB34oA6Ext4l8I2yRhlu4pJXf5FYSpEEKJKoPEkkJiYgZBHXHSvAPGHhTxHBcT6oIra3eyIYIEZ1k3ttRliJxEPNmX5e23PIr1CHVtZsDPDb3N3a6cJZIole3iYNEU84TIYznzjHtCjt34rIk8a2lzdLBqG5Wu7UyZkZlWe2gyiFi3CFZ0Q5J5UH0oA4/wAM6XcWyX14ztqD2EFukE09v5dwslw7yXBgG7KKpOF3A7gBjritu9jWOZI7yEzW9wFS6SOEw5VF3SzOUBWWWOVhgEqcg4FbUWlS288t5a34Q3aNO7Wj+ZHLNEIxDZyiSEqsTxNI3XIPPcVN9rgFreKSji1ZZGuQY5JJrh0+RIpWA3CFMhxjO4nPbIB5pcwWengsIBcSX7tAbqGQeSIooHZEeJV3JcOGTYScqXz7Dy151S7mihWKG2EjvFFdWhiutPu3G1xOAzDG3O7JwWGV9vVJ7iW80+68uzW5czyRNJFsjnjgty6iVHkyMIy/KygHAwScV5BdyWUkzIsd8jy+WXYl7gXVzHcOEhaVuSHXqxxgHpQB00Vxqen2l5baW2mXEVzFbPNtldxMiBElEDl8RuVGfl4GzmqF+lrbwXN3qV3sYMJ7aA72t7lPJRfm2DLTB1bge5brWNqmoS6dZI8lr9gTT0YRoIkmSVZSxVbiMNujk80ED1VRXb/D7wB4y+M9/pWk6Totxf29/JGj3UMDB7WdEAdEUgCJDGpABA4PNAHB3Oq3d/qaw6dLKJb6Gzht/KtZ57aI7SjsRCMhxF5eFHOR04r7w/Z9/Yn8bfEOWw1DxHPHpmhz2xvreco1vK8ll5czuYWG7ymfcWOAw3YNfZ/wF/YL0T4eW0Ou+NZ5Ypw0Nzbf2gEMdsjQmSUMNpDBWV1IJHT8ar/tG/tl/D74F6HqHh34fX1sNeiE0CLaqGjSYqtqbrLAl4jNHLvU7VAIHvQB7v8AaPg9+yf4YvtWvrfSbbU5I41ntHEbSXskNqsiCOY/NArTOSSvzEjHB4r8s/2jP23PFXxdMOg+GbxbLR5beeK3h025nikZyohkS6TPWSNQvJ3gKCeScfnh8TfjV8SfjbrNzd67qV1qWn/az5Nu07xmRbn96ot8PgTeZ5hA7DgZArq/Bln/AGTa6fLKkrG6MccDPCsk6Mww4dsfLJuzhmwMEUAYNj4YvLnVH1DxP5s8U6LGztdyMyXEcrnMgPMabcZCnnk969VTwRYwfZ5YrlpUljt4EGNsMAeMyRmFm+6d6pnHUksfWui066ltr0wSW9tP5jySGa5WKX/Rs7HtJkBwZywO1uwIPauj1FrOJLe3s7u4inicXcFqFSSRQ8e/yyzDZGqt5uMnhQDQBqeGtMsJbi3e3S0dbdrciODcLqKaJCHuXdhh1aMJkP8A3zjgV6PZeGo3vQl5eI9pqVvFbQ2wMLTQSTv5iLlSQsBvC5yOeewrzqM2tvDtidLJnkRpLov5ktw5IZ4FAAJyM4ONpxhTivSvDd9p66gJpbi7ihktbeCCLyo4pJ9srTPtZ+jI7HaRjONo5GAAbN9o11bT2UckLm2tHEMqFt7yzRzIDKOD1YttUAnCAHmurt7eCz+z2klmlnc3WpW0lzGql2hjlKGFJOP3kflrIzr/AA5GeorqLK3OrGxEbIsFuJjHeFA0sks0hIRIBkrcsSwcvxuVsc16Xc+DdKjuba3kkuvMlt5w95GY5bh5p41Bt7cH7roilizZCg56UAfOWqaPqVmoMOJrmCRLzYQB5MbTQN5oBBIh2RkbQBkjHWsa51cJezSThiBBJss3XK3Ekj5NwoB3xbA24A4wMDHSvpS68FamnmJFZ30TXVoUgnkaKZZbOBCQ/mqMedtCOvOGzx1xXjeqeBr/AMzO6WO7jWe8tY5tizTlitvMsrpnIMSByh6F9uBigDlYdDiNzHdvHNNZWsPmGSFnMk01wWd2Eg++AXUAeigdQa05/B0t7Yx29zBHcxmOTUBeXDCNXgmOEtQh+YSiZyrHuF9DXe6JoM1sLpru2uLXRFFvG8zk2ziW3dTNJEWOHhkYlQe+e2ah8TC2mYWulSRRxM84lViIbcCWUrHtndvmmUKoYDjI45oA+dNU0OTSXi0972SK5WeWGSFIxJFGiW8f+jRIFwA6MFUDk9etYlxoV4Ig3lRBLRHhjtPMETIrxK4a5kJPzROSTGDnAHAr3V/DunveqITfanqEfmq8asZIEkEcawyW8qqQGKqM7+Qo/GqnifwJq+l6JLO9gGs9RJnkSzwZbG9LklgFJYxSQBFY+qk96APA4rESWNxixR0gF3dSGVWLz3L26sZPMY527Y3ZFPIPvXM3c92tj5tlCl/BIkEkkMcaqYRbSHAE85AllJZi5HJQD2rvdTlmtbcw2m6zggNut19pKhVlkMsbXDM//LVhIAqHqHx2ryXxNfW3myolx/Z1u2q31vHClwsccDRwonn4Xqpjx7ZcnpQBP4Qt74avqUG+ytYNTcrHKcuIkmdV+1SFSRFGWhWFAD8udxwOa/RbwL8NYYPDlpKbK7E7WLWkZMm7MUDIDIrqcStKEVjg5wMnqa+XPgH4Ih1ie1vtaTzLbTY3EENxGWmu08veXjVAdwUMu0v8m8H3r7dGqzQ2ccEKCGKKR7cebJsKQLawxKsx3gfalhRWJXIB96ANk2DC7tbCZLW7ka2uooI5kYGwWWCKKabzVI2nzoi/PQzYr2bwBZypp088sc8Zhkntb9IS6KyTw7Y3QyYNxFmG3LEZIMjYO0ZrzDw1b3d3aahbWghuxcqtvZ31wVEl7FPHDNPHBIG/1Uca4f8AiLBmHUV6XeatfaRblkeCJLa3YzpCVkgaK4BCOZCebVYiM/x5B+lAHaeKPG0FlbPGtxBDaB0SOKZYEhhhhgiE10u5gs8aSwvlTySS1fjP+1Z8e7zxbrL6Np0l0pmlkjlls5ftFpfxxMQZoYoiRHEIUUAdB0GcV7P8fvj5o+kQ3fhrTltr+WOznSe/MryMI7iR3a3giRsxL5zvlhwVxk5zX5t6HZ3d/rsmoyPdxhlW505xK01vG91NJhERlJ+zkvgjscjoKAN3wZ4eilvZ9UvzPJFdQCWFkzG915n7i2tZAoyhXywwDY/nXtvh3T4RfWdxLBcwJbNIJy6KGUxRSKbgKRuflAc85znpin6XoAtY7XYqytIV+1RCRCXvLGCKQPD/AM81DyuuO5iPet6fU5CkkMcsMd/HdnT1tiq+bJbyKi+Y6/3iHf8ABs0Ac3PdXEK6Vc2+oRSWi3LfaEkUyxwhmkKzXYUnbGYnjIUgEMST3qtd3Jvo2sYIzFFKhAuIckyzJvaP7NPCOhKkjjnOKju7WTSrh0jjL2sU08TE4H2pLjcpjdSeSrMcE8gD064i3F9o6xFVWO3eSX5kbzxBFHt8qNEGQsjMXyRwM0Aadokn2VtKcyCdUjeOS5ch1Fyjy+YXYZ3GR3GM5BGMZArqPDTmK3t7e7mML2lvJZyXbMYLhBdSNLuhYN86RlomywHzybc4xWXdvBe2cMzmczO0At0S3AuI5LiQG3kmYffiRi5PJ9McippdNubCLUrhd99cJGiqPLjkEwYPIZDvI8vCxsxxzhFFAG22v/ZrqeO8gEvzrDci4I8+8jt496XFzG3EeGdgSeMoKgaztNRlitY7qaVfsV5HZiVUdpft5juHMJTBRBwoGdwyccVwcF5a3ENyLi4N7rN1HdB3lydvliJArSSfeUoQSOzEgHiuh0++KagDEYYWt7XyLMxkFnMYBBY4wIi5VQBzjn0oAtDURC9xFYpc30ssUd6bNEDCMG1ihmsombP2lQ6nKMM5zjNRC707U1uHv7G5juLFVIiOHVII4UhlWFGUHKlhlR91sgcAGt+M3UNwotre1E6resk1s/lMG2+eWl3cRwhjznnP1rmrZ11GSCa9V/NhvJSktuy4uhc5eczucAFACBu4xH680Adp4H1PS4Hnj1PThYRojwwQxzfNIkEbbbpQT+83OSDH3JNXzdWSeJLPUTaxtYT28EFxb+Wwa2m2opkaEjCf6OC4C/3jkmvOLmO0utVvbGwZ5ZrO5WWI7zEi3EY3yWpGcybtrk/w46HvWoJL671omG4e7sZ7azeSaNUilt5mXbLBbjOGUbJFyezCgD1abxlpWnSxz6bbx3Er2s0NxNbSbpImklCvE0KnaiAISxxnLk5xXM+KL+PWDa3Y3BmuHZIAjAuHUKEMpzhVQg8dFxxkGsq10iSPWprgidI7WQ2rTQ42XEMoJuWlAGFkUbOSPmJJHvc1JrGOC5tPIubaSKENAYZTcozoqyEsQMJvklkBx2GOMUAeV3NldX4ubSOQwTo9yGTzRJG9rbtJIkwcnccHdjHB3cVjyaXIyqnnmW1Ngkt1JcS4W3W5LNG1vtOcqdo2nupNd60dg0X2lhHDNHFLHFCrFTG8aKmVA+/Cx3nH/TT61zsracLVpDMjvd/wThgvlQN84hwcEB3XjtuoAyZmM9vpoTUWuRBEkP25F8s7yNnlzRoNzsQxAI+9s4712ek6pb6QbyB9MhlTT7GJ7YR7kuEdGVZJXGMtKxJcrncQ2MZFPbwkoEQ82WFZI4na2hESwRzxRF7cOzAboXJOSDlWGaf4f06e/v8AzrjylwBFdjhjGoWWCB5UGdgcBcHncEzQBh6tr2r6ncyGB2e3ihnFqInaM+fJGsrqxZvncr5gAY4xgDBrzfxBoba41zDfOsEyqsT2829ZV2ncSFQEHBGRg9W5r1U6ZptgdUMN415ZCD7M8xLeU97DIhe2jMfMfSTL8c8Z9fMPEeo6tLLNb20DM7QK1pIkLP5LZVTC02Msu0k5brQB4Jr/AIdtITPIbiO4uNOVjbQg74nSYDAnf/lm/mcBTnJJArzy7sXuWKB47GWWVXuUs1EsscYRRKs6rwuMfkQe1eoa7YXNhLi7BlmuZ0l81UC27oSoUSDOSFcnryGB9K8t1W5hsmaGCMKbmeRNQlifMk+JHAEeMlACDu7MB6GgD07QvDwutOtxZuJbUyPbOGfZMrbVZfKBPyIwIPIIy2M9q/R39ia6tdIv9SslunjkdZ7ZIzlmgfkGSQrkSRk5246H8j+e3gvzb2z+w2jRIt1EFecRytdxxW6GSQ27KNqS4AHPJCj8Puj9lmK5t/HFlpRjjtwI2857l3UXYkAK3HytkSKSPqTigC7+2BZSN44l1iCFEMNpYtGfMMsUpgjWIyKEfMcjOX3LjJ28e/FfDGa5WAo9msa/Zra6AmlYW7SghWKNNjaAWBYcccds19H/ALUvhO7mvLS8tWjPkyJJdvOR5krwxhImCn7kGGztJySpNeH+B7Y3cgtL1Y5Wt+Le3ibZDdBE/fZcH92A4J5+8flFAH6hfsxaNq1z4h0xIr0xxWz2s9zLGTImZIi6qiIcmHH8XX8hX7QeFdO1G00+2dhPcgzpO11IFdNqgcLjkYXZgH0r8SP2b5tQ0bxRpccbzxWeoQ2TLcbd5LKMPZwMT8qhnGQ3PzemK/fPwEbq/wBGs5ZNyW8NvHGfOXyllkjHz/KRgtjjPc/WgCDUIpZLcXEsDQ3LTZackofIZFztAOEZcjk9ccVz99d2+RI3kE2Vs6S7F2vMIyTEyuV5mGWbPQlsHnNerDSbjULdztZYpTM+xxIodImVdjFhgINoIxwAe9cnfeEJpPODLFbARyyF4ZC0bgg4jyRyCi8/j1oA+OfGd8j3xdbdmhkadvtStlJGIJCXAKHb0wfcfhXxf8T9RFtLcYtEtpp4NsD2RfckirIyiWE/fySORxX6OeOdFsbW2VmiaRZSEe3zu+b5WRyUX5CSAPx/Cvzw+MUhtY727htLc+XcgMTud4DvG5Rvx8oBP5UAfjx+0r5uoaLfvqFoVuA2YLr5VunkG4C3QA/JCUySexP1r8uJlNzeMkyJbwxO0ITA8z5SdpbByWPt61+pf7Qf9s62dajNxA0MWTCLVRG0FvLuHmyxn+PGRx65Pt+U+pxmz18+XgPAhQTO5kLfvNu5sDBYyc/TFAHceGrSaKaIrHKIo5CN7qco+GCNsJwDgj9K+oPCYVoYrGQPMqPBJ5yrtlAJDSK8Z7ZOc5r570d7wwwXu+KdlJV4IwWjk8tgWfA6Njvj2r6N+H6T61dQSQr5cpjaOKKRlXzQ2A+R/EwAOM88UAfqR+znf2tnPbQ2vyx+Xb7oromUOzcEJKDhDtB47Z9a/W/wz4XBhsdSguIpYy0Z2xbw0EsiBmy275lBByPyr8aPhPpN1pI0orI7PMElJjziIwnLJ16lQe34V+wPwq16y1vwxayPeIrQOoFvC6vK7IQmxlPKvz0HQH8aAPpXSdPmihhnV7dIoYVJnhUrMXJy21iMBTnGDz3r0ixa6vbOO2tlVPNZJJllU4CocmQYOQSOfxrzTS7u6e0eys4pWQxyb1YEtGyDPmEkZRe+T3FdpYTXdl5IaSSaO4iVInUEbMAZLSbcdScD3oA9WsC7tGnG2SB4ZJ/mZsgfI4QDqrA4B9K0Lq0EIiBacyfdYqoCGPaC0jAc47n8TWb4bmaZV37gELF3dcKCAF+6pyq5/Dmume4N3HLCrRtOLaQM6jCpGoJH0JA6dTj6UAee6zYW0DAidA0hMjOysfNJGZVI/gGOPx4rirjw/HKJNUtkUpF86KSWkKA/MIySTsxn9ateLPEAhMGlROGmZtyydHjgx845HoG+ufxrATXbi2WzgV0FooLTM6ttkEhPHy8k/KORnpQBtzjT5IjJZozyThY3hkIEAZV3SMFYcNu4z3r5x8W2ypqhtrOMW6CQH7Kdm2W48wMSsg9O/SvdZpGuEvZbciNI1LqkeWcFhwQg/h5OCPp9PMptNsb/AFGMXxkN1HkrMzbYwedoIB4fJ9OaAE0u9GnxeTPDE90dkjhWBPmMcH5weMLjPpisDxTq1xLaSiVFjiiljmiiUYkkZANoQDkAtgdOh57Cui1TS1jSOdtq3UQcMkZKidGbHnexAA4POPrmvCvFPimz07Ulju51iVSXklm3ui8ndtVRgkDnAPX1oAW8vjdXkXm3D2s0iJ5lqqrKHcgrlipJB2d+nPSuA+LviAWWmxNFdTQi3iAQFlw8ag+az44VAPXnii58SwLqTzwm3u/LYzWV1CphLlly5uVJzsxj25r5X+LnxIkudLv7PfbrbypdrG+d87OzEOsLn7xBIwPQ8UAfHXxR1cXVzeOl2HS5S5vYAXJjaRmMLHY3Dh3OCG6GvhPxBfXFgTHvMrxzvI8LOpEbXBYK6FTiFCOQv419A+NNUg8sxXN79kuUXEU00isrRs27bLEv3Pm+bPTJxXxX8Q/FVrpl9IsVxBLEXmaVonIaQqu7duY8rvIK+mMGgDx3x/4lSTz7V7xhKs7zK80Ckb9xGG4+VQSPmPfivnvV7j7VHLDJE81y8sjwyhSnlW+PlMij3B57iuy8cax9pZndo5FnRYElK4kkDtvUnHYEfe/HvivMXuCZJWMh2PGPMZ3CkIOPkLDgcdPQ0AZEqpGAjSGQKjNAzEsrHgEO+PlVm5B/Cq0cERjcnh2KvvYcDghz1+Tk/pWtLE88giRlMa+VJIMDy/JQcqrfxYHT1ArMlDyzFI8qdshb+63z7cjjg5zx2oAgaySGJpo7gl0kAAQsSofkYwOR0q/Zidbht0rTP5XmIVbcFQcEkdm46dcVR80hnjciJEdWifbtyw+Uxso64Pfv6Vu2C3M9rNFFEA7MJGljUZJB+VGbPEZGcj3oA6zSkNnb/b1aRi8hgRlydpVN0kpD9EOevqfevWdGuYra3t5o7aee6YoI2OG2EDzB5kfR2ySBwAAvINea2drbRJZnUJp1SaSNGWNv3UWxwJCwHSNvX6Djt61pzWZLW8LMGVUZZBnLxMcQSkgfu/3eM+xoAhvdOtrsTyWdx5VzNbiSJBIY0LSNnaU7PuyOOM1wmpWl0bWAXMhaWKSXyoiAJWfJieF3Ay0YXDZ6ZGK9o1axjhs4ZbW2STfao7SxRN59swuAApfHyHB4z1zXMSaWIbm4BthIJoXkW6vPnlSSZ2LlBwPLLHPHQHPegDwnUtPnhlmDwgSvukMylVLHcowSP4fLkBzmshrO0WJLeJXE6SQtGzEqzW7oHkYY5POfWvUNd0+GZAVicqIYmmdTi3ieaSSBljySSQqxEDmvP722ktgpjgLTIDGskso2+YpCqQCfv7QOelAHM38E88stwluGwTGElQjdmP72D1GVznnOaiUX0JIZ5raLyFkQQu7xxyOwMS4BzG7dhXZ6fLJc3Fl9qlRdwAkgOxbiQxpt3FsY8vjp149qvGxS8gkgtCkah9knQxxNuCJJI7cuVAKqBQBU0X4w+PfCE1u9lrN9E0DQRLGt1P8AKsMg6SI3ygICOuPc8V9NeFP28fi9oVqkNzeW+p2i7oraG/T7RNH87MzeY+TLKBjYx5296+U08LyXrzWisUZoZpbd3UszykllUA8iMJ/FXNXOiXVsgdowzRhgsikY3twZVx3UAgY69vWgD9HvD3/BRTx9BJYpcWOlHMbxSzpF+9TzWkWXGw7XdVEWGxxjHFdlb/t4eI5Wu1k8jU1tLJ47KKOHbJKhlYxSSxj/AFYOSW+pr8p7Syu7Y20sMLgKp8iTjaxORI0u70YnPueM1s2cN5p8l1eLNJDe7iJAY1dWid8SjDcD587R7DHHBAPt74iftWePvECo9vbxaMy+SlvFYtJteGNPMEsRL8FycMDyuMEcV4NceOdZ8T2N22r391cLIENoJ5WZLVmcPOj56Rl24/ukAVy+g28t5eRLcRySNFGLecmMs8j3EuVCQnIhccgsPU17Gng2zvjbyWKBJBHJE1mPkmaN5ipe7VkwjI4IUnqozQBzek6dd6hPBLE0qXO4sCSD50KjOAQfnOBj/eyK9f0HSDFNHf27szM+ZxMCsf2kjbbwKuMshTIA/iYZzmm6T4Yjt4o7iIi22SyRN9mSTy5RGCPNiZs4RH+djnB34Ga9R0bw+0yWl5dXMcFvGHUwkZWWJPlgKR4yJlcb1P8AtbaAO28NeGYrryHuIisotnRBH+98pFjErtHF/wAtZscnv15r1fw9/Z/h9oY7aP7YHskv5pmId3nkuYZreOQN/q4FVSqjn5VArkNAJEUaHzEuYluYzKW8ndZpEqJ5an+NwAQR1HFeki5sPJjsfIjZp7W2H2q1X53VAQqSZU4QMMELhhj8aAEtftusTXVxquxzewhnit4kghjf7W32WRwPvS7T1yMsD360J4rtXnjTU1ljSS7tFtr1SEiu4HZYp0HIfDAgLnnGRV/T7OWzgWDUriVUma2kJgUvB5bOWTe5O9BHIdwBGRvyvPNWRd2yQSQSRxzQJO6wxth4blgz+a8sm3ckwuFIVs+xzmgCE6bLZadpeqrC13c3wSJRKJVUFVb92o6JA5jchj/EMVciv5ptR0+Ca3S6sktmvZIJVZGjRVXyY0kVhvUznDHrge9Jd+IryTQLSSR0jhggEdzbN5n2mGa4W5kYRRbcFRllUjgbcim6KjX6TNdW0sIsdNWSLzVZhMoZZCsZQ/KWGGxyATj0oA6qSe1kuLa1vIXtYb5rqK5hkkbZOUjM5Lq5JjwjjawwCMVk6hHay22nW1g62KxNdW8VvcwKsxZV8wt56/KsrIVVSTyMH0q5cM0dy9/d+VPBPYxeTbyZN1HHK5VJCjEfdAX0LKR6ViSXs0j/ANj21u3k3CrPcPOhbypYokVZF+XcNyggAHlSDQBiXllcXscX2tzJcpAzOiRkzy20al4ppJlyJCZ42DYz8x96zJ5TfW7RtDDBqFpcIXtVaNT9ndVUkFj+7m3BtwI5I4rurS9M93BcpYyIttBcRWUQdIbedAVV9jSkeVGVMmAxOWrj5tEuF1KWaPTo/NuJftEkrThXdJXZ0R5FciRkJAYjIyuaAHT2d3JOxkupLnT1Fk5txMyOojUA4jTgeUGBx0Yk8Co7myt9PN3YwxWYmNoZ5ZvPYxPLK8kUR5P7+Qhgdv8AATjkA1LHcXbSXNnbRAywF1kiilVHSSWR1cyseuIxnA7irNvp0VvHbLqyQ3dteqojjKv9qhuopWO6eTPyoQCepyaAOImTXEuhYPHbTWEqLDHcOBHhUKFtxT7ziQ4znqCfr3dhbwTaROouJftodJTHcuNsiwbg1tFOwyyLzt7ndjFQ2mjtLcz38crWltY3nmm1m+dxEpTflOoRkUuecjd0qfUmsvLtpI1mvViknuDbIjRPJbTszCR0bncJGOBnleeKAPL7mOG/ghtjCba2TUZcpI0gkO4u00W7+BDGB1+8I8j26KYtZlbWwWCI2EUaXN04bZOCi+TBHI4+WQ5OT6GrttDZahFPE0sa3ouDcG2lQWxtPL8wJI69ZQUZE4PO7NV9Vt2tZBHqUylL2OKWVIx8rOgHMSnoBgqT2PWgDPee9tmub0Swu8sZhlsoZQwWbojWyjIdPLGWI7k85qvavb2jiWeVxJLEWRVDZZl4MjMfoRt7Cq2nfYnvL5Law+xy2jEo4nzHtlJDbmfIaTLcgcD6c1qJb25E8VxIokjVkjidfQFpHjbGCOSQe57UAWL2a0mFpObVGgkRXnhJKyKq8CaTI552kLzmi3jklK3ih7OAuYpowcw3ajBheVHxtUsoB96S33RwQwCdJEuDukd0BNtEMrH5UmOGwBnJOMH6HV0/7bqUFxaSI1xbxyrGk0Q2t8jDDZUfN6dhnJoAqXkkcl6bi40941SRVaK3WT/WIgkWZWU4RASvXr09aq3j2ty43LEwlVHubhgTJCHcskQUHEalhgnpXWWfhfU9Snit7dLhGumltbovIxEEURPlyMecZU4J9qqX3g+XTohbRgSFHkWWWVvLS6jiwEUvzjB3Hn1oA4PU7YG3ME3LzTLNCDI7SxquNsiOOuEIJHtTGvNhltv9GlWAILKaN9kLzNGvE3mclyTzg9STV+88qzaFLuGKZBI8UyrM0jNEy/KbaQHIdTyenAxWTdwfbpZIbLT1urWVDAwf5JLcxAeXcFcjaPRgecE8UAT20xMii7tWxAURxGo2RSlsSGJwMbmQnOeB19K7XS9Ct1JeVisLvJNZqHC4WNS6bTnByD1xyRjFcpCwt4o7GRmuH3hnjMmyJo0jCZG0gvgjkn0/PprK6NlEkZvLWSYLFdRWsqh/LiR3w8cp+66kqcc9BmgDpbKdJ7MWyzmVDcGazkfNrfQXB52MNo+U4IGRzx7VtXGoT3GmLA1rLNqYSS6VpoQF2L+7MLIMHzDGG57Zq1oXhXUNWmm1E2s160jwXUKEqjXbbRxa7eAVY5Ppyfc9jc2t1piS22q2Ziv/ALPvBZQrPEQwWKN84M2SdxByRxwTQB8C/FvRIp0c2tqsCzopnTLmR7jcTlhnakm/jDc8V83WXwsv9SvMzWs1tlhJJLK3yAtxuLLkI4Hp1r7r8XWdvIs2m3Foftc10LiXcrM7QgkozyPwIV4zj09q0PDOhaZqwtbGztC91KES5jMgXzZEcZkUAgFBGO/Jx3oAtfsv21/8LPEumXEc8khUL9pmjieWRYA6k+Ypb5TjPzen4V/U7+zF8UtD13QdMs7nWhJFeRmR1lYL5kysH8okE8grgnt+Nfhx4E+EltaabF/Z2k3EdxdwyG+1GP8Aeyx+ZztCkHGBux09O9ezeH/GHib4eXg0rwzf+VaRQWyx2ot5C5l3AXAEm0+Wz/xDkg/oAf0O+KNV0W3tHtL2G3ubS/kMksUCxO0KyxbG2lV+ZwOeSetfJ3j7wF8PPFNpqWnW3h4K9uomBMSg3Hnr5XmSrIo5UkkjnGPTJrwr4V/ELxvq9qj6xcTmzuggD3McnmxHovyyDIjY8Lgd8nNfYMmt6dpVtD9vltbm8ksXEh2KCvmxEJlmXDMGAwCRxx1oA/n3/a6/Yw8N3kF74p0nTrXR7yynd1eyhULcmJSJIroKnLk5JYcEA8V+NGs+DLzw1fi01O1iDG//AHbKGttwRSAxnzuXb1IHUdetf03/ALXHikNbahb+Ymn2ccbsJYQyx3eI8RTYCkCUE8r36Zr+dP8AaC8RwXuqD7NbXMxJIM8kbRrEyHDTwxggrvHQnjn8aAPJbWSAE3CAvdLHLbzI6o626MSFkCE5MWBnecMOx6itCyvIoGlt55x9knSK5ibzJGMb5AKu2cBMk5xnArx+fWvIld4GEVxDEGn2lpJDbM20qCmRNjnIPTNSjxgI4I5I3iAAEbQgAl4nyJDKCPkIGcetAH1bYX3+j25it0gWFoGdoZl5KyDCIVbkFAdvfnmvX5LmTUJEvnk+zQSQRW3lhFLIGACTsCeD0zz/AEr4e0DxitzJa2KTWkcLSidUg3SSOsaFogTz1x8w9q+rfBfiqynMdrqCRrK8PlxIJN0OQN0ZK87yQePUnFAHr1hr02nWJgZY7jIlgjuEijaaSO3dXEo4H+irIwHy8nB9K9B8CyK+pRzR3j51G3Xzw8Lxx2zpIXlgQAYR9uSOOQetYOixafcvFd31tZN5aXCPaRlQpcNmGey8zHy5kYOvqoFes+H59HvXuJ7DZHdoLeUwuwN68cERikDLtUeWwwGYdDgEZoA6yzt4bXVJrZ5JpYZw0QklGIVikxsOT/rpwGTJHC+Xmr+q6rexBbXTbRr+3VdsMMZY7ngjxLeMvUQN6Z5z0rP1HVoCLWC3a3F7by2wkJlDeU8jfvx8wIYt2/8Ar1iN4qmstQnaVElgghu7aSa2ARfMhbb5iNn5pQc7gOMc/UAyJdsGq7IFSF7y3R5EuWbezsNk0UJU5jURZYDjOPatnUtXhtdPt8XkFxLGAcQKjRrHKwhEszH79sLnAbk461ZvFsJLewZkSfUbnyUhujhT93c8lwUOFIXKe/0qldWVnL9ifUGsZLSS0nhgsre2aN7VfMxIUYf64LNh8HjI4oA4FoLKznu51MxinhYQSXLlRcXCPIJFMLfdyiNtwOTW1pNzYrbyPLZ5voblFSylXcMuoEUcHIxvlA4I5BzVDU4LRy0NwZpb6yK3CrcNtPlwrI3mxzk7S7ecgC4GW46isXTtVhfUrBmlS6WOdZBMyss9qbaDZbzXGOCy3JAHXJ5oA9S0uK1hnvfMnjtkvJre0lsBtlEdw+0STWRUHLB32qQMBgRnjmnMRAk2my/aDcyXlyZyzvI9wI32x+Yqj5ZiR8xDcetPsL4iz08Wtqkr3DzpHcGONHM8dy0wMLnDRQiaaV8sePLFVXjvb67eO6e5YrALpHgUeffS3d1sdDKijyog3QcnAzkdKAOQ1O8mu5bmHUEijniJazaMBZ1liSeWbzNmPtBMUiEY5xzjiuKF2ELWiwfbp1lmc3EzBISke3dJeLNwqvzvx6cCupuY7mGWBUtt8VsFZ5plYyJLM4Zri3YjmYW+Iye2elc3caa1vHM0Wnrd2MdwHaVLhm2292QLj90XB81OrRckUAdHaTvf2IiZopJIYnuG8po4LeKSd7RLaGCbdny1IOM8nBwPX0nwXrGo+F9es7yLUFCW+o29rDHDcyOVTKPK8Try0ckJmycjk14TJbQWOnXEEF6UgEFpBNM8RZ7hpZpWtrhADlZ40EOP7mCCDiut0i3utRNtOlyscNvbExyOWUXfnRRoThsmOaNpF2gdfwoA/qY/Y5+Mmg6/4bsLUXt6s8FrbweU1wH8wxL5KP5RyQDHyc9z3r9Q9Ku4dQYRRymMxRwl23tiSOXlX2egyN3vX8n37L3xOuvCvjWw0a41C2sbCe1gj1DynkWKFWPyTGXO5Izj5TznGMV/SX8HviBaagtuLyX/AER4baE3CujztLKm+S0SRWPzKvTOM44NAH08koR23xxPtZ1EsalBheTuJbjjGKhdxLA8kXlSMm6F05w4Zcscnn/9dRzvZGaU6fcmWC4eN43Iwf3mCyiMEgNweM1RuN9uvlquS8khGxsMQudxAGc+3r14NADvtT3KQ2UqwvDBHcReakfzTk8vHwOHyBtPfGas3W3fFBAUZY8eWxCrKmQQRuPoBzzxWDbTefq9vpcTQi58pHCF2gQJEqnyzIeBIemc5JGK1ltnM11FcqYja3JjkSZWJCSjduWXOGXHA/lzQBsPezP9nGxHgysLlAuXUg7iwH38nAwO4rK1uxW/tnRGV7cQbRGgG5Q2Q4eLGG7/AM60I7e3QNEqCaNJoyu5mRoyFDEYQ+mPzoupgkexDEjO/wDq0YmRkA6eYAC2Qf1xQB+Wv7VfwJs/Fek35axEmLWRU8yNT5EQUtMjKR8zYyFPev5lPih4P1P4Z+OdTsZLJLjTmuZEt5LqIBIU2YFsFTGJBGQwH+Br+1P4iaZZalp9xZ3ASaO5id5duVeNN3zgt0B2nn6da/n8/bk+BsM1nf61Z286RwSSSQv5C8P5YUFpP+WkiHnI6q2PUUAfJX7N/wAdr7wjc2ltJeXE1mzW9ooxh4WYhUGM/uwQPl7Y9q/fn4PfEmy1+0tmivY544LO2SHynXbLN0dpMn5HycEdq/khs9aufD2rT6bDNKl7aSwxq7ncLgRud0kgXiOQAHb3HSv2K/Ys+MUOpJZaTqN3DbpFJH5ikkNuXCs7tu+6x54zjigD9/rO9VVfdgxuUbZyMBwc4wOTzgCkaeWPdMqyNGisYoSxKtubCs2eNwHUVmeDdS0/UtKE6S291bwojlYXAbCZDAMR85DAZ9hXQXt4ZkkEUEccCt8sh7NgEPjH+rx34Ge1AGW8LgSIbiMl0V+MqIiSTtT8KqW16C7pHid9ibHYEkFVAbcAQCcA8nr9OKRJri5hZGtik0DyDzCuEuIsfI6sxG5cD26d6xzDOxgeKdG8yZxKob7qgAtsAGQccg9D6UAc/wCNp4L+1uLaaETQIkqNEwYmQyJgkLyWUFvavxZ/a9+A0F7Y6le2KW8erTh3WQwvHH5e1gkJZRmInA5yc8V+5N9oj6hKdjxv5MDrGzgRyKXx8pYj9627OOOa+bPjz8P7jWPDs6Lah5jZSxyGKBZZmIyolC93X8OlAH8hl14f1Hw1e3NhqyW9zcIxgghjlDFF3sVZMDO8MM5xzmu48B+L9U8PeJtN1W8LNFaxxI8rxsI4FaTDStgcEDAFfQ/7QPwgvvCfif7UkaOkty0kN/JbNGo87ICF2TBcHcMD6Zr5O8QXttbXotWN/DPFAzSyRuDHdeUwLqsQUgQkgE7sn5TQB+83wb8bp4p0T7He3NvNbzwwG3kVSyXLGMEy+YPusAxXHDAjoD1/JL/gpD8HLbUbDUbnTbN5Jop7mazmXhGkdG82ILMuSAeuPzr3j9kL4mvNBJYXs1u0NrNGLTy5JYECswykax/embg5PH86+rP2kPCGkfFTwMbnTltftkVvdQs0hDrGgjIZ5NwyXyuM8liBj1oA/hp1fSb3TtVuLaSPDW13JH5h2qFdG2uHGTswDx2/OtzQJnVmOQsUM4n8wNlJQzFWxkZBycZ9e/Svdf2oPhv/AMIJ441RIbaX7HJcSs9zteNZrgudwKnOUJDBe/TNfPujajAl4ksdkIo0CReUz70Y4XJIJGBu5oA+g9DdjbyRW5PkTOkty7rtIc5URA9wxJH41nPczxzz20YSCGIy7C43eTISd5BbnOP1GfSsrRdUtLfyFnuJQJHcvEg2+YxyAVy3IBJI+lT6vbRs0moRTu8UxiEEkm4KAT86yLxzjvgigCzDqAW0uFlcSPGoAuOSQ56FWUjapIX19yO7IWGo3FrNeMrpIIZFkfMZknhbYQSxO9FTP1xjHSudW4a3YRrOSgbHy/vUUZ+bPeQYB/nityN0WOGQxefbW+03DuwEbyOPMRbdV/1fyjr2xzQB65rWlacmnqkjwW6WrjD27BHuWuIwyOyrHkAglTg8DvmuQjkgLRy2xZyA8M+H2xjcPLSNnwGMvIIJyc4HpXN3Wsie3iSQOouJo3yGP7iMnYNpL/I/rnjJ7Vr+HRJPfLaW8bzxNOXDuhY3KouSNgP3gwwCfTNAHt3h+Z9PsdOtbNYmd7hpI5pIjLIqP9+RG6xrHuIDdz71au/EZ/tVIXFxEs8r28twHyblVVzI0oI/1UhVuQRgg5rz9dYvtOmDxMLMxSNZzGQOI0jA3LCu/wC72yR13Yq1qGtXOrQW32RPsxhlf7YI4gQ8flzBkSQqCV+cMR6E0AX0uIbfUNRSGddSimVVMiROIbdCGeNVLfxllALDqfSvRLOa5vrWCxh2Lbxm3hgupHDMWfEjQ/KQc4yCOwNeR2d5NbWkVqyv58kkIuoI0/elYiXQCTGBAy4IOAevcZr1zT7OSPT4UsoS/wBrUzRxyTkmBlYBrkOSAh8vfg9utAHrOmWg0q3XVLZZ7yGZCotsYEEwidWuSrks0eUJVccEqakvdVFrb2jQxytdp/x8zKFuYYpFlVkjREIE8pJAYDaVxyelecvrup2l1HFLPIy+RDDD9l3NibZ5AMhCkPJlIyxHVWNdbKs6rpawyWMMyxK15CxeEebPcM/2gxsx3ySRxsp9c9qAPRtL1K4vF/fQuGLS38k0Vx5cSxoA0zWrcbgHUABh1J4xXc/2tcXstvBeXd0NPv7b7Is0sm7zreTE9q0rQ4EdxHAjku3cAdOa8ciubq31WeG22u5CMY0KRxtdNbO4ghhZifLLhdy9eScd69O0yws7iwiuZrxYTFHDPdWMQkC20ibreJllLbXR5GwQB654oA7WXS7lRG9hI94NTlkLWsQV5IFERl+0rhtoiR0G/ODgnmuH12ym1TWEWS5jv7GC3a6uTA4zEyt5MRuIiRiETYHGe+cDFblrLcxSWF9YyoiwzS2720rGOH7PeOyyyykH95hkIAAIIPviti3NhG5NnDELmZLh90iqxFtM4Mo2KD5lt97avUHpQB51pEN8lzFeO5N3psrTwrGWSG70oNlkEhUbljREPUYKnu1ejadewNLp8lyjvbM95NLC0bywz+Zhm3SsxAjaPK7OcZyMnIqrq1impCMSqLaRvLhjuVbybdPKBnadRhdlsEX5sggkYxzVfT4pdPjSJriGKCF3Ci3PmtPa7C6ThCSokLA8569sUAXdW12RoZnO27SOaCC3nidIp0tnjaEhICcIqXLKAP4iOeM46mG1SSCeaZbeaBIluHiLssk11KBDFHc+UoDOJWUMAejdecjCtns5T9ma3SffHCV3WaiSGWVWaGOSYEjMY+8em4g1sEz2mnrps82wXNykkkKMoe5hkifzBJIifuecODnggY7YAOc0a7tYLqNdQFwsDPG6XsEuNPjllLyXCyxSKGCrApAJyGZcd81b8R3d3fQw6ZZ3SXWm3G9VZo0W5sldfOKqFxhGYAK3J5zwcVTv9GhkjuLvy3uknthF5ds7lfs4UxxyworYWcAkHPPQ81ks8ehW9pLfS77u1lFvbFCzNJHcQEKAzACR13AEkgKfUdQCS3NrbWsmnWuozLNcEr9gkZTKHjUoBmTgxMpPU8gmoW1Gwit4tPlW5glt0kaIqYzNbyhsSJHMWzHA/wDEM4xnsKLOykeSO4R5LtjeljLcwKk4WOIr5KvjDxtESQQST1wBUkRkd51jRvsdm9zb3N20cUl6ztMA8DEr8ihCceo5GcUAR2uoQTmeG2kEkkdwzx3E67jJHM0UrxvMy7fJ3EKrjOckcYFd7p+l3mrx3JBh5jj/ANGifZBGYzhXSJsGUNj7w478da8y0S8sNL1C8hEF3Pp6TwQssoSVFgdi8MxlZGMcYOzoMDPTvXv3hWCa4b+1reR9OkE8kC6dFb74JoZWBhSNpU4G0AnBAPT2oA5K80S5SyhkhjZ1ETIZTAsM00lu6gjehO+MMwAB+vIFcLcWSZaFruViNzeaYlDvNLJuktlkU8Ek/Kc9PSvovUZr29Euh3sEPnhz9h+zNHHLKzhpPsjoicZjCKxz3zya8Wv9Iu7IJHdQvFcWZeS4s2feivLJvgmlZeW2L8p54DdaAOGe1lknvYps2SQhlh5wVizli0zcvmQDjjhqzpb5recR3bRwiRIViuFDbg7qCj3JznyCBt9x3rpnXWPtNza3MC3ttICV8iMMUWYlo/lwfMTCkHDHGe1Ubw21nJJc6jZC4t5QA7IfmgcYWCJY2BI2Dkk8D3oAhNzfyElIvtcanalxFKAkigZJA3cDeW69qKqQf2ZZIYptTsgWYzIpSUMscoDorbBjcAe1FAFXxrPJPY2NsT5UcdlNMxi+V53WIqhnYk7gAgAxt6nOa+MfE2u39pd3ccLRCNnmtWjaPchiaJm6buHDKCCCCMUUUAebWM7XF5p7OsavPcSiV0Xa7eUpCncSdpxjOMZxzW/pl/crfLcK4EweQK4UDBilVEYjozbc8sD1oooA+gFhjfw7dFgSZJLa9c7mBaaYlZMlSMRnrtGBkUzR2+xrNFEqmMTEbJFDqdz9TnqwxwevrmiigD03w1uu7uC7eSSKYSSQloG8sNGFGQy4IYkcE9cCvpqDR7LTvDun6rbCUXahmLPM7RuXC5EkQIDDDEevqc0UUAYcDreTXunvFFFbxxwXf+jqYpJJbhj5nmSBiSuBwBj3Jrt9Is45ItKLPLiaHVkZRJ8ojgBCIoxwpAG7u3c0UUAYGoaZAukS6qJLkXEG1oovOItVaTILeQBhiABtySB6VzniXf8A6JAJJApt4LwsGxIZxHkMWx09ulFFAHmt3rt7am7giW3MYiSQiSESb5JJgS8gdiGPAA46D2Fdv4ZnkuLeRJtrfZhFdxOqrGwllGWz5QUMmAAARjA/GiigD0TS9TvrvUJbOa4b7Lm1jWBEijVYySpRWSMNt5J+9nPeu1trCKGBIUluNhvREm+Yu0SP87+W7gkZKjqSB2AoooA9gstMs3dbR4tyT6eFlkZmMzboy2RJn5SD0wMAHGMUtz4R0e2sElt0ngaTS2uWWObC+fAT5coyhO7HXJOaKKAHfCPT4B4oQZmKXEtqJI2mkMRabc0j+WWwXJ7kGv2t+D/hHQtM0nSJLS12y3sMcl3KzBpbhixH7x9uQMKPu46UUUAfYWj6JprWRna3VnLLHhjvQR7eUCvnAJAyevHWvmP4+/Dnwh408Oaha69pFtcxC5kRdsMG5ADgGMyxP5bfKOVAPrRRQB/JH+3j8JPBvhPxXdxaNa3UKJJeyIslyHC+WpKou2JcJz0/Wvy6+HOq3+geOLK80y5eC4hu/OglB+eCSC4Ro2iZcFCCPWiigD/QF/4Jt/HT4h678HfDFjq+pw6hCljp8YNzFLJLt8oP983HXNe5ft6eJNUX4S6vJbyJZ3Nzot8WvbRWhu4ysBceVNvOwZ6jBB7jNFFAH+b98f8AxTr2tfErxLc6lqM91MNYuLXdK2/9wLhgYzvzkE8nPc1z2mX11b2ty9vM8EsJgljniJWUOW2H5s8Db6AUUUAfqh/wTo/a4+O/wr+L2jaN4S8aXcGj3d9YWN1pV8Z76wuIXk5aSCW5wJcHAZSK/rg/ahvI/jP+zLewePtO03VItT8JapeTKtrtMN3BbNJFcWrTSSGGRWUY5I9qKKAP8/jx9v0bxX4jgs5HMFtqE0MEMxWSONFlkRdq7RyFUYrkZdRuLq1ttRuVinuYINqmRMq21mCtIqkeYwHc+lFFAGjBqFy+nXcrmN2YDcGiTDZA2gkAHC4+UZx65rW8MXU76zaRyOZYVNlIIZPniDPJhwFPRSDjAwKKKAP1z+CHwv8ABOt2cFzeaNEtxawy3ME0DGN45Y3G3lg25PmPByOa+yfDej6VoscQs9OtNokMIWWFWAQnJ27NpQk8naRz2oooA9E8Pxf2zokpvXkbffapgK3EYgJ8tYvMDbFHcd+9eT+K530jwrrWpWioXikEAtZkEliwCk+Y9twGlz3z+FFFAFvwHqM134esLq4jgla+VzNC8Za2G1OBHAzEIP8AIxV976aLRdamjWNHEMgGFYhTK+wsoZjggAY7eoNFFAFbRdW1GbSgsl3Kym+tYGA2pujMeCpZFBAI9CBWfaanfWmojyJ2WOe4MckLKksZWJsJgyqzKcHs3YUUUAesxXMiQX9sojEPlW94Y/LXaZskcjHK9/XPOar22p3VzqxsrlhcQR2yXa+YZN5eSF8xsyON0AwMKRxjrRRQBa08PbatNFFNN5UTRxJG7+Yqo8TznBcFsiRBjngcVn6nezy3FlNJ5TSXIcMxijPlF3bc0AK4jb5B60UUAcP44JmfU7C6xeW8GjQ3kQulWVkmKEfLwAq8DoAeOSa/An9qTTrWHWtVvYo1jmuAJZAqRhPMYkM4Xy87jnnJPSiigD4u0vUbzS78fZZmCmSE7H5TJYZOFxySefoPSvvPwb4q1W78OkzmB/s4tnjBjYjcqjBYGT5utFFAGbrfijWHKyrOsMsn2gNNApjlCYKmNXDZVCpwQOteeBPt+qC2u3kngmicmNpHAjJ+YmMqQVJPckniiigDZiQ2Rhe2lljazuYxE2/cxXzVGyRmBLrjjk5x3r7v8H6Xa2emaFqlsGivJViMkibFDjKvtICdN2PfjrRRQB95eFL65bT7bVfNcXMVpJIEV5FgaSPcFd4g/J+UZ5FdNpV5JLcWM8kcLz6jqEazyyIZJI1bc7pbtIxMKFlGQPwxRRQBuaLaLrF3qN5fySytaXjWMMI8pYFtyzoBt8rcGAxghh0GQaqWukWFhrk+nRwLNazRzF47nEmSVAyNoXGATjj360UUAdtD4a0jTtZ0xbG3FrHJIrtDGsfllogCCQ8ZLAknIJI9AK9li1O7EOoSKY0OmfZ/sYSNUWIyusMh2qBklP15oooA3rby76aQXMMMjbII5JShMsy5KDzZC2WIXjtwaabuWzBaARBryWS1lZ4o3Kw27tHEke5flwg6nJoooAXU52keMlFAtdO3IgaXY7b2+aRDIQTxxtCjnpXz14y/d2i6shcXzhX84SzZRlldhs/efKMqOOntRRQBoWh+yzWV5bgRTzW4eUjLLJl4t6Mrk5jYsSw7nrX0TeeItY/sK1t/tswgFtMUhWR44o8JHtCRxsFKrk7QQQPSiigD9Jv2NPCenTaPa+LJ7jUJ9YtvsqpJLcq0TmUHc8sYhHmONowSeMcV+mv2qW3ubORBGzuS7u6BmdlTIZjxk8/5FFFAHKapCtzDdO5ZTJHeXMnlkAO6H7rBgR5Z7jr7ivwX/wCCqeh2Nn8PLvV7Y3Ed40L3uRO/lJLCdqKkZ+7H3I7k5JoooA/mx8KfEPxfpq28lrrNyrTm5PzMWEIiYsEhGRsUkDOcn0Ir9Kf2ePi5461UWdlqOrteWk7iJ7eZWaMI5w4XEgIzgdSfbiiigD3vX9b1DUdbuxcSLtt4ZbeBEX5YoXhDGNA5bADHI7148/iHWNNeeGzvZIo1hsxgBdzB5W3gvjd83fBB9MUUUAfZPgPZLokEwiSJ3t5hI0JkUyCWISMJGaQlxu6ZPHSvrHwdZx6rpNst48kn2OGN4WYxyN8vyhXM8b7k2qBj0oooApeJdHso5JbrYzPcSqjRsV8mNWzGREiqNgK9ske1UjpGmtbXzS2cM5DWaqJl3rGpjZCsS5xECOpUAnPJoooA8L+JXwr8C3atPPoNpJJYWitaFlDGF5JxIXDMCzsGY43E8cHNfOGsfCDwRPc6cLmwkuVv/PjlWR4VWPKuxaHybdCrcY+YsADjFFFAH5T/ALWPwO+HPhnxA6aLoosVMkZIiMKhjdybZ2YLAAzE85POTnNfDPjPwboukeGLaS0jl3SGTcJGiKg+ftJVUhXa2AMkdaKKAPD1d4tUGnh3e0cJctHIxbMkajYu4YKxj+6CAe+a4PUvEGpxpLKJwzvItsSy5xB5mwRqAQFXaTRRQBQ0+Z7y8mjuCJUjuISqMMqeRgMD2xnpj+VbPiGOO1vbZLdFiCgEFc5/eDLKSScr6DsKKKAMVX2XUmFQk/uslQSE3Af99YJ5PPNXNctYBPZyInlSCQxl42YM6ouRvyTuPqfaiigCXQbiZL2Y+YWIkRMuFbIaQZyNuM/KK9ojhigS5ufLWWc2ryiWYb2RlIIVBwFTtjFFFAHhfiKeZ743LSEvPKsbjjYEA4RVI+UfjXV+BvGXiPRryI6fqdzAtndlraISP5Mb4BLiIMBv98Z9KKKAP3A/YS/am+M2na1pdnD4l820i1Ke1FtcxzTxNCkYaNXDXOWKk8HP51+9/wASvHeveM/hi1rrrWs0Gs6IZr+OGF4BKzRAsBtm+VTk8UUUAfws/tA21vZfFrxzpltCkdlBrepLFDjds3XEhJDuSc5Jxzx2rxyWSS1XT7W3dooZoN8iqclizheWbJIAJwO1FFAGxpNrB/aNzCyCSNY7eQK/98gHcSuCTmr8scVwwieGMLEzFSilWyzEHLA88UUUAcrb3c8Vy8YfejSqCJBnA9ARg4x65q/bQxNJGoQIrK0pCEj5/mbIJJ7iiigDvPDV9KhtJykMnm3LRvFKm+FlXcoGwtxwg6Ec816J4uSF7FHMEQBt1HlqpWL95hS2wNywA4P55oooA8BeIXMupQSNJ5aQiVArEFHikGwqTnFXtPwk6pgMJ1KzbxuLqkZIQk/wkjn60UUAaOnTZv1tmigeFSY40aJSYhLwTGw5VhgY5wPStVlI+2sWZ8SRxlWCFXRGXaGwoPQ44I4oooAsuUEoi8mIpdsvmKVPy4Df6s5+Q8D1pJ/3aq6ALsaCJV2rtA8wjdyM78Ac54xwKKKAOgaaaaJYXlfYCFUg4Zdu7DAkfe2qFz/d4rPbT4Lm3M8hkEk0XmyFH2hmjJKjGOF4GfXFFFAFvTJ2nXR0lSN47mW4hljKkpti3eWVGcow2jocHHIrr4AsWl2pRVDPePGz4+fY8rI6g9sqig0UUAa0NlbzrqCFTErzXEp8k+WfNt4ohHJkDJbBOc5yOKw3vJoLqyUbHRGGxJFyiEnG5VQgA4A/LnNFFAHTeH/+JhcXLXQDyOjymRRsffHJGI/u8YCnHToOc16t4ehjgjt3RRuvb79+WAbcUEiqVGPlPzE/WiigD0TU4Usntre3LKl4tm053HcwkO1kBXGEwBx+tcRrsbWepXzwTzpJBBE6SFwXPn/fVsrgpycDHFFFAHsPw30HSfEVxYxanZQyZTc0sYMUzvATskd1PzPxz2OelbuseHdLXxTPKIWxZSxCGHfiAiPD4kjUDfuZiW5yaKKAPuTwxqd1beFtNWFhHHDZsnlDeY5UaC6YJMpf51URKq9MKfXBHzF8YdZup4A5jtUb7TvJjh25eTiRjljy2Mn3JoooA8u8Late39jNNcyCSTT9XkhtzggeTLBnypBuw6qXOzPI45IFYviaGJp3lCBHt0uLYFCw8yFZkUJKCTkYZumOtFFAHrPge4kv9JnW62yrHJBaIu0KoT7KswkKpjfMDwGbPyjGK4fxBf3djqf2CCZhaoty6xOEdQ1w8BkYZXrxgegNFFAHKzT3GlXOpiznkVZ7aeWVZNkis6MUXAZPlATjAwMdc1x93KsmmB2ggEkUlvcrIqFH82RpC7HYwGMgcAAcUUUAdj8KfC+meN9Y0ldfa6njup8XMcU4jjnWSfy2SRGRgV2k9MEZyCDX9GfwG+Dvw++HvhSG58LaFDY3FhaR/ZZnbznRpJFd5G3riSQ7iMsDgcCiigD89v8AgoL+0L8TfDsdxomh6rbaZY2+qSWiC0tnilaDzFQo8iz85EjZwB+XFfhHr1/fa9rNzqerXc97cTQ+bKsziSJzNcNvVlcElM84z1JoooA9S8KaRp1zpkyzWyMqpFcRAZTyZpA7h4thGCoQKmc4XjmvR9Pgim0mzeRSzXbI0h3yLtBxlIwrgInt2xwaKKAJrNAmpQyqWAgeWNIuDCwjnKKXQj522jrnrzXaI4hu7qfZHI1y9vbyLKu9AtxLFbu6DPySCJiAc49QaKKAOnQKdMurJkjeKzj1N4ZDHGJ90CKIS8yqC20Nx9BW/wCCbhvsdizRxyul15qPMGldZQsREgMjn5gSSOw7CiigD7C8O2Uf9h3Grb5TeXF1e28jEoYtkMv7t1iMe1ZBk/MB3r1nT9OtH0mxkaMmWG8khWUySGTyxGX2klu7HnAHAx04oooA6CaIw6HLrSSzC+stQgs7cmVjClsbZ5Hh8j7u1iQG4zgADFeUeJ5XktdOmkIkea3trhy6qcPdNHJKqHGVTJwADwBiiigC/wCOdMgOnJE8k8kLiFRC8gMSK58oqiheAFVcZJwRmuV+EWgadfPqVtfxtfW9pdyvBDd7JUVknaIdY8n5Rzz1JoooA1Nctbbw0+t3+kwxQSR38DrEyK1vl7eKNgYwBxgevU15t4s8Q6mdTslEiKr2sshVUIUEWigALuwQCMgEHnn0oooA+EPidqV1NfxQSuHiuLdrmdPmVZp7eVxFI6owBYZ7ADIB61N8NdC0zxZdWcGtW63McV5pdrwFVpIriZ0m80lTvdkjjBPXCCiigD9EdI0ax8PaLB/ZMZtXW4lgEq7DMIXVd0YkKZ27Tt9lAAxWvbwR3Ou/YpwZLWWEu8LYKkgCJRkjPCoD1znqSMAFFAHr2g28enaPrc9pmOTSWijsDhCLdp7dJZZkXZ/rm8xlJ6bcDHGa8x+JOsajp3hd9VtrqQXWpJ9judxIiMAlMW2OOPb5eVGTjvziiigD8e/GUZv/ABtqxupZpN2rWdoQXyDbugdo/mB43H8K6SUf2JE0Nh+7SHyI4y4V2VJHGVBI6AsSPQnNFFAHo2kIbaWaWOSUtEFlTe5YCT7PFKzY7lpJXLeue1auovHL5WrSWts98txb2yy+Wy4jlKlj8jj5xng54xRRQBz2oTSTQSO5yUuJ3VedocSPCGwScnYg/HmtCx0iyvdOBnV2JePJEhByzYY/Ug0UUARa3AtnOLWF5PKFxZ7NxUtGY0yjI4UHI98j2rEtdY1G5uI4p7qSSMSSxhSSBh1tkYnbjLETSdePm6UUUAdXrmk6dBGRDaQx+TPo6oVX5sXVuv2gFjz8zMzH/aOa4HUoYrGawhtUEXk3VwiygsZmVCsih5GY7uTj6ACiigDrtHuJf7LeQuXlvbi8iuJGZt7wvdYaHIYbYyF6Dn3rVuLSKK41CeHfAsYjcW0TlbQk+REd0Jzu/dyOOvRjRRQB43cXk8eu6ZexuY578JJclGkCs88Lo7Bd/wArYjXB7V6LozO8+nRvJI0cNnJfCMsQr3CylFMm3G9QpPHTmiigD0HUJGfTGvicXEs1oHKkopysTHKqec9Oc8cVmEOdVeMyymOQX1y0eVVN8SRGNcKo/dgk8H1OaKKAOO8S2cKayY0DJFIs0jxK2IyY7dJVXafupvJ4GKi+xWktxp7PBGVGmR3CQ4PkxStIFkaKPPyb+S3qeeKKKAGXs89zqMttLPMYJZmTyxK+2IW0QSJostlW2qM9fpWtrc0ltZ6bcWjNaTyJbxTyWzPCbgFPLDXAVsSsvlKVyMAsTjmiigDn7q9uEttMVHCjUlEN0FVQrb55A8ipjasx7tjmvN/Gcsul/bobKR4VWQJGwY74w0cbEo3Y5duuetFFAHnOonzfDxnnH2icXESedMzvIUWNm2khhwSeeO1eFX0EMN9bzpEgle6xvOW2L0KoGOAOPTuaKKAPp74c2kSWBt4t0SMJ5meMjzCzOi43sDtUZJAGOTzkcV+hH7Idhbax4uEeoxrcLZwOkG5IwygPKwywTJO4A9evtxRRQB9i/tP6Pptv4OnnjtIRPFYW6rNsXzCbpUEjMwHzMNzbT2zX54fDq1gj8VDT1j/cPGtuxZnaTy1BYEMzEBssecfyoooA/R/4KXM51XTlZyVs76ztoBgLthY5ZW2Abidi5PXjrX73fDPUrifwxFFMI5F8iFhuUgqdo+7tYAD8KKKAPaZpWthaxQhVjeCJCpG4BZkYy43dCa43xNIVsJXUKGgXKEAjOGUANg8rhjxxRRQB81eMJWuUeZwqu9vI5Ea7V3QqxjIXnBBAr84PjDptteSzxTmVkumeSYB9uXaUgkYHHWiigD8pP2orK30HTWl05THJcQ26SO2GYguQTkAZOPXNfjr4yGdaulGYxHMAvl/IfmQyHOOp3kn8aKKAPTvhNK91LHFcESpFI6KGAOQdwO4YwxwAOlfcPw40bT5TDciERTpP8skOIyuxyBjA446/SiigD9IvBGn2kGiQyrEHkge2dHkJJy6gsGxjIJY19z/AuCC2KzxQxqfLicR4byUZ5MsVj3cEn60UUAfd+mMRFGifujPGzSSRjbKRsJ8sP2j5PHv1rqPD17NLHEziNtroqqUygHzKcITjJCjNFFAHqtpISEjCoiyOytsXYcFkJAI7cn860bpBEnmRExtKQjbSMbUR8dR7c5zmiigDxLxhBDPqQmkjQyxo8CSBQGVFXjBA65JrznxRfT2E2nWltsSJwA2V3OcIjA5Y8HJPaiigBTqV3b6fpkkMmx75WF2QP9cI2dV3c8cdcYrCjQXIvJ2Zo5DPHgxEKF+cn5QwODzRRQBl65f3cV6bUTM0cUh2O4Uy/cDYMgUEjJr5w+Jw+zWTXkZJnlnJdpArjlSDhWGAD/WiigDwK5lnjMk6XEyyC3liJDjDLIhLFhjlv84r5P8AGtvG2p2olBnXzbjibDgEA4IAAwc8/WiigD4D+KWJLp4mAzJHcyvMBiZjuJCE9BGNowAv418A/Ey+ml3FhGpRHjXYgX5Vm8vnnrtFFFAHzhqDyXE8jTO7mFd0YJOF24AGPTBx+FYVxI5jQsxbfHhg3IxkYGPTr+dFFAG7ogWWC6R1UqYhxj7oLLkLnoOf0rSvIIbZJvJjRdsioDtGdpcZGe/QUUUAYCwRNcIrqHVmlbawBCsFDArxxyf0p9ipFyiLJIiSFg6o20MCSOQB7UUUAdfD+68yNfuxxmIbsvuVX4Lbs/NwORivoDwDBFdS2s8yB3uZVt5QQCpjaMDhT0Yduw9KKKAO+8QPJa3tlDHI3lXdvJLcRtt2SMsrBQyqo4rmL61SdHhleV430+6uQpZRscIEVYyqjbGF6DnHrRRQB5DcZkspXYnNrMgjA4UhlLHzF/j56Z6dq87vCZYUlc/Mv2rAGMfJIUXOR1xjv2oooAl0+0t5blHkjDPb2c8kbZOdysoG455GBXUafbQSW32l4lLvOGdBlY3KyEruVSCefeiigCa3sre+nhmmjw/2RgDEzR7RAu1Nu08fKOfWs+1tbe8S78+JWEYUooGFUZPyjH8PH/16KKAL8WmWJjuLY28bRhrVI9wy0STxI8ixk8KC5J6HFRWGl2clyLOeIXEcjNEzTYMu1SSpDqBhgQMHFFFAHa6XZQWLPJbBkltr1lSQkM7ZTdmQkfO25iR6Zr2zwJax3J1iG4Z5xcNK0kkhXzv9DjJhVZVUFUyBuHeiigD1nTbaEww2pUG2VLVTCQuyRLuHZKkny5K4RSORgjqeldBFDFb+UkcagPGhYkDOFK4UY6Lz9eOtFFAHQWUzXd9dtKF/0K9tRbqg2qiRqzLGRn5o+cYz0ArutLBsonkgdxJLaS6gZGILLNFqDRxpGMYSERnG0Dp1JoooAu3UMUutySMpBexW7YK8u03EtqAZMFzyABt9OnSqV+z2ummWORy081hasr7CiQyRrLII1VRtZpOWPJNFFAFWK+ubq7gt5XBhW0tm2BRhi1vMSXJzuPXr61eu9TvLe+bS7eUwW9vcMqPHlZyt1GGkWSTPzqCTtBGB2oooA22j8yYLPJJcfZopo0MzBmZYo96GQhRvIYA1qWcIl0q6uJHkeS2uLeKLLADyrhS8kbFQCy5OBzwOKKKAKQgil1q00+RA1jcQCZ7Yk+WGhZpVVOcqhc5YZ59avrFHbX0aogdZboRosvzi3jZHkaK36GOMsehJoooA801Im1vria3PlNOUmlCgYZ5CgYHIztwOBmuhv7GENby5lJuYra5lQysY/NlZY22KfuJt6AYGaKKAOsn0q0uJUjZZECz2MpMUjIzu8zW7+Yc/OphVVIPGFHeqUsUcUOvuiKJdOYW1rMcmVYDbxnymJOGXJ4447UUUAeYvCskiuxYNLq/luVIUlFthIF3AZK7xnBJo1rTrdJZNQYzS3K2VvLEZZWdIWnuWScRR9FVlUZHPTjFFFAGTBYWsmrSQiPyo4IROixMVDSSKrM0mSd/zMTz611hhiGn27GNGe4a7aWR1Bc/Zy3lgN/CvyjIHWiigDLuZWvb228wLGj28BeKBQkbHPXac46fSptIlnF7fxpcTRJHuUCJgm4JuChsDnoKKKAPa/DN1Na2VnLG26S+gmWdpMsSEZsFeRtPFVvEuoTWumJPEkBkuo7hpGkj34MRYIUBb5OFH1/GiigDw++t4JYzcPEnmu63DMFAzI0eW4/uE9ulcmt5OY7Ji/wDrpJreRR8qtES4CnaQeAOOe9FFAGrbxRz3bLKgYQW2UyOcoPlJbqcYHtxXf2+lWcjac8qGXzYYp2V9pVXLEEJ8uQvyjjOKKKAPTtB8R6jo+r2qWfkGOKWAxxzRs6R7ztcIA42grxXs3ilU1TQL28ukT7RGksyPGoUq5YcAkHC+woooA+YLqGG6ja9miR7q4kNu8xUFhGoYYQHIUkDnjmul8K6Hp1tqouLeHyZFFsw2bcZL46Mp9OKKKAP1j+A2habL4ZaaSDfNJ5heRiGYlZFx1XA6+navqH4ffB/wHqeqSale6QJrpFlkVmdSm8KgDGMx4PU+1FFAH2fo/gbw1Y6EVg0+LaDBahXSFgIjlwBiIYYMMg15v4z0DTXsxBJE0sbXrbvMYFjskXblgoyADRRQB8ofHf4VeENb0W9j1G2u50itJZUDXIO1jh8DdGflz2r+bb9qj4eeHtO1HWprRb2J7bT3kixdfKMFh5bKIxujIHIoooA/M26DR6bp97FLLHPJcXFtIUbCvAZQDGy45GP5VgTsWu7K34WKVwJQowZASQd570UUAN068nstSWW1IgeC7CxmPIwvmhCv3vuletfTvgK+u7fUNOeOeQi6Se6ljc7086F8RlC3zIoBPAbvRRQB9d+Grqe/062a5kZ3icyo+5g4aW6y4yDynAGPSvcrG7ls7uVrUJA0McOxkXkiWLzJFYsTuVn5I6UUUAdRpQW/trKGZVTywkzywjZNcSRHchnc53cnHyheKw9bmazudRhiCtGqQSIsgLiN5EDyOmTwzH72c5oooA7vT1W2exCKH3whz5pL4Y2zuduTx84B+tZV5dXBnSQyEtBBcGIEDavnzjOAB0X+H075oooA5LVJZtVW/ivJpHR1MbhNsRZA9vIoLIoPDdOenHSq1pFHHaRRIiqqMIiwADyJHIIV8x+rnbyfU89aKKAO9E7oohUKEhnhkT5eQbqIxSrn+4VPA7HnNb5eWC4jnWWRjAbSNI3b91tz5mGVACfn560UUAec6/NJAmrzI7F47aO5j3szKs0rGZnC5/v9B0A4xVV7dItMlkQuslncW00bggF5rixEks03GJJC4zkjHtRRQBzkiqbOGQqpkMsbFiASZD/y0IPBfIGDirekXlzDqFhFFM0ccVodqJgLuBtAHIxy2O9FFAHpXhDXtTtNTm1GK4JulNw4Zxlf3OfKQqpGUXAwDX9CH7H3jDxBq2h2bXd/JujuLYZjLL5hEB+aQMx3Px14oooA/XrwrLLNafvJGby98qEn7rJu249uBXol/ZwWstiYVKldLiuxkls3DkhnOfY9OntRRQBy8dnHca4dzyxu0m8yxMqODE7OgHyEBd3UY5zXSz5NssrM7tKkXmb2LB/3WMsO54FFFAFaK4mVZJA5Du8bM3ckwL26Cq0s8jP55I8xdu04HG4ZIAx05oooA4nW5PNEqyRxNvEKsSvJWQOZB14BI5r4O/aS8NaPdaTcNcW3mqxnUQu26FAoVhtjIx1Y9c0UUAfy4/tD6Vp+i+Ppv7PtYoEfUJTJGoKxynIHzhCCePcdK3v2ffE+t6f4iRrS+ki+zXJSMLgLsBGEfaBvGfU596KKAP6cf2d/Emqal4TsmuZUIe1tSVRWRMzIDKwG/gkk19l6XEHt45XZ3ZiIWDNlDGMrgr06AflRRQBl3jNHqQhBzF9n4VuQNquRj05QfmfWoZXAS0dYokZy25lXaeRtJ4PBwB+IzRRQA+SJFDScmTzN+8sd2UwFB55FYd1bpd6fPLPukfEvLEHh2UMoyOFwxoooA/Jf9srwtoo0fxReraKs2mWfm2eNpjikDs2/y2UgscnNfzyeNYktfE2p+VkKLC0kVCxKKbxGa4CjPCse2aKKAPQfgzrWoWHiTQvsU32VbiaOxnjhUJFLArOV3p3kz/F145OK/YjwlEdV0ieyu5ZTAkLJtTy1LBomYlyYzubtn0oooA/ny/4KK+FNAtI7q/g02BLkajJGXAOGBdhllBwW56+1firbwpHPIqZAEz4IY5+UsAM+mFFFFAHe6JgXVs7KspiUunmgvgnORjP3a7J55Lm2sYpSCjXLNgKBs5PypxwvtRRQBdi0iyuLmJ5UZiLaQjDbApV9oICAc/4Vlv8AvPLh/wBWkaxsBGSgbMjIVcA4dcevfvRRQBWEKzskUjMyPNIrDI6OM4Hy9iBj9c17H4KXyX1JF5FjZxtAWVCwZjtJZgo3HHT0NFFADNaQX0dqlwzsGiVmwdpaR5gvmNxzIAeD2rd0u2itL+38sNIphwyTHejEptLMABl9pIzRRQBqWyRwy2irEhMhkWSVwzSusb+WgZ93QIxAFdfo8ryQasCxVYDb28KqWVY4ftABQDP3ShKnPVSRRRQB0umDybCFgS5SMyR78Hy5WkH7xCAPnGeM5HtXTRadbymzuZzJPKbgwlpXLZjezDKpwB915XZPQ884oooA3PDsaxR6lcLzcQXdzPHcSBZJvNGYt5d1PzeV8v0r3zw1Y211o9i8sY/erNcOqgKheadY3UrjmPDEhTkA8iiigCxqFrb2Wrm0hhQ29rNBFBHIN4RTJM+evzNuJwT07VNrMiWmp6Ulrb28EcuoxWksUcZVHgdodyH5s9ZCRzwaKKAN7VbK0OxGt43WOOQKr7mAUTbSuC3IZSQ3qDjpVOy0qxa3uZlgWL7Nd6Np0EcYHlR29xIqS4Rwf3hVzznjsKKKAPSToGmwrYxJCSsiTxyZbDSJ9me4AcoBuxIoweuODmvHNbupJEtZGWP57mPTJUC7UltIVJRXAOfM9WBBOKKKANzwxBHNBptzKu+S68t5QSfLO+byWURg7Qvlj0z3zXMeJbC3DbwvELzGOMhDGM3RjOVKcjYSPxoooAzDeyiOOSNUheEIYTFvAiJlWMlEdyAdjEZweDTri4lkuLiEERKZUhdoQI3lUW55lYfffJJ3YznvRRQBHZkRMLZFQRyyQxzEqpeaOJZGSORiPmXIH19a9Mi1m/i0m0t0lxGY7i2J+YP5cCFovnDAhwe/XiiigDd8E6hd397evdSmWe3jNvHcsA0/kxP8qsWBViQACduSB1qDxPf3c0kUZlMRnmnhuJIQI5J42JYpKRwy8Y6dDRRQBY+H+n2s9syzIZWh1eWG3lc5lt4hFOwjhbHC5HcHqa+cfGV/c2+p6pbQsEiN8EcAZaRPNClZHJyQR16daKKAJLXRrDU7S2uriN0k8kR7YJXiTajNg7cnLcnJz2ooooA//9k=</stereopairdata>
</file>

<file path=customXml/item2164.xml><?xml version="1.0" encoding="utf-8"?>
<zdepth>-3</zdepth>
</file>

<file path=customXml/item2165.xml><?xml version="1.0" encoding="utf-8"?>
<CamOriZ>0.000913396</CamOriZ>
</file>

<file path=customXml/item2166.xml><?xml version="1.0" encoding="utf-8"?>
<zdepth>2</zdepth>
</file>

<file path=customXml/item2167.xml><?xml version="1.0" encoding="utf-8"?>
<extrudness>0.4</extrudness>
</file>

<file path=customXml/item2168.xml><?xml version="1.0" encoding="utf-8"?>
<zdepth>1</zdepth>
</file>

<file path=customXml/item2169.xml><?xml version="1.0" encoding="utf-8"?>
<zdepth>1</zdepth>
</file>

<file path=customXml/item217.xml><?xml version="1.0" encoding="utf-8"?>
<extrudness>0.3</extrudness>
</file>

<file path=customXml/item2170.xml><?xml version="1.0" encoding="utf-8"?>
<extrudness>0.3</extrudness>
</file>

<file path=customXml/item2171.xml><?xml version="1.0" encoding="utf-8"?>
<zdepth>-1</zdepth>
</file>

<file path=customXml/item2172.xml><?xml version="1.0" encoding="utf-8"?>
<zdepth>-2</zdepth>
</file>

<file path=customXml/item2173.xml><?xml version="1.0" encoding="utf-8"?>
<zdepth>-1</zdepth>
</file>

<file path=customXml/item2174.xml><?xml version="1.0" encoding="utf-8"?>
<FocusDistance>541.536</FocusDistance>
</file>

<file path=customXml/item2175.xml><?xml version="1.0" encoding="utf-8"?>
<CamPosY>213.177</CamPosY>
</file>

<file path=customXml/item2176.xml><?xml version="1.0" encoding="utf-8"?>
<stereopairfilename>01450 bw_r.jpg</stereopairfilename>
</file>

<file path=customXml/item2177.xml><?xml version="1.0" encoding="utf-8"?>
<extrudness>0.3</extrudness>
</file>

<file path=customXml/item2178.xml><?xml version="1.0" encoding="utf-8"?>
<zdepth>-3</zdepth>
</file>

<file path=customXml/item2179.xml><?xml version="1.0" encoding="utf-8"?>
<CamOriZ>-2.44906E-07</CamOriZ>
</file>

<file path=customXml/item218.xml><?xml version="1.0" encoding="utf-8"?>
<zdepth>0</zdepth>
</file>

<file path=customXml/item2180.xml><?xml version="1.0" encoding="utf-8"?>
<extrudness>0.4</extrudness>
</file>

<file path=customXml/item2181.xml><?xml version="1.0" encoding="utf-8"?>
<extrudness>1</extrudness>
</file>

<file path=customXml/item2182.xml><?xml version="1.0" encoding="utf-8"?>
<extrudness>0.2</extrudness>
</file>

<file path=customXml/item2183.xml><?xml version="1.0" encoding="utf-8"?>
<extrudness>0.2</extrudness>
</file>

<file path=customXml/item2184.xml><?xml version="1.0" encoding="utf-8"?>
<extrudness>0.5</extrudness>
</file>

<file path=customXml/item2185.xml><?xml version="1.0" encoding="utf-8"?>
<stereopairdata>/9j/4RdMRXhpZgAATU0AKgAAAAgADAEAAAMAAAABI5YAAAEBAAMAAAABDYAAAAECAAMAAAADAAAAngEGAAMAAAABAAIAAAESAAMAAAABAAEAAAEVAAMAAAABAAMAAAEaAAUAAAABAAAApAEbAAUAAAABAAAArAEoAAMAAAABAAIAAAExAAIAAAAeAAAAtAEyAAIAAAAUAAAA0odpAAQAAAABAAAA6AAAASAACAAIAAgADqYAAAAnEAAOpgAAACcQQWRvYmUgUGhvdG9zaG9wIENTNS4xIFdpbmRvd3MAMjAxMjowODoxNiAxNzoyMjozMAAAAAAEkAAABwAAAAQwMjIxoAEAAwAAAAH//wAAoAIABAAAAAEAABG9oAMABAAAAAEAAA2AAAAAAAAAAAYBAwADAAAAAQAGAAABGgAFAAAAAQAAAW4BGwAFAAAAAQAAAXYBKAADAAAAAQACAAACAQAEAAAAAQAAAX4CAgAEAAAAAQAAFcYAAAAAAAAASAAAAAEAAABIAAAAAf/Y/+0ADEFkb2JlX0NNAAL/7gAOQWRvYmUAZIAAAAAB/9sAhAAMCAgICQgMCQkMEQsKCxEVDwwMDxUYExMVExMYEQwMDAwMDBEMDAwMDAwMDAwMDAwMDAwMDAwMDAwMDAwMDAwMAQ0LCw0ODRAODhAUDg4OFBQODg4OFBEMDAwMDBERDAwMDAwMEQwMDAwMDAwMDAwMDAwMDAwMDAwMDAwMDAwMDAz/wAARCAB6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f7P3gz4KwDtp95jcO6nWIUiARB1CdI3otAcK3H3ulvKG+g6E6Hur+TQ9tp26A8FTpwjZJsMJq5zmSdCJ0Vusj2sA7iCrVeDsdMyBwpnGra8OboQZASUmr4I8OUnM3QJgAz8U7XAqSWyt1g5p0BTqJY3cHRqFJJS0BMytjAQ0RuMn4lOTBHnohZGXjYrd+RaypvYvIE/1f3klJY8NEJ7W/FZOV9a8SuW4tbsg/vH9Gz73fpP/AANYHUvr080ZePU11fUumNOXbsEUvqaz1G1uc6X+/wBWttjP/OEeCRRxB6PLbULvQmbSw2hoB0YC1m5x+i33u9n7/wDYWe5u13CwOjdazMzMxut5VgY2/wBZmRj1tAa4Emqr9I53trxmsp/M9SzYuiyXCS5hDmu1a4cEH6LgkQYmigEFrvdAMwgzuckWvedAn9PZrykpaxgB81Ws0RnvgSVXcXOPCIU//9D1QCE6SSSliAeUgAOE6SSmLy1rS5xho5QabK7yQ1pAHB+KexpsfsJhvglGPitLnuaxp7uMJAopnseDoURZGV9ZunUCGk2PcdrB9FpcRNQ3v/0jnbP0fqWf8GsHN+uttzmsw9GWPoa1zRALMpxx63b7B6jtuy272sxn/wA0nUT0VoHsrbqqWh1r2sBIaC4gAuOjW+785yysz609JxI32cvNTiRGyydlTbGO/S/p7PZU+uuz/oLzrqPW+o5WJfa+1zd+BmWGCZJouGHjOc8+57q6t3vd/pHqtnfz+WPDP6S3/wACJThj7n+XyrTLs9nk9f6rkaGwY44LahB/7cduf/m7FnuJc4vcS555e4kuP9p3uT2lrPUe8hrWlxc46AAHkqpldQqoLG1tOQ58OIrIIDDPv9T6G72+1ifGJOwWk1uWwudy2z136wM/f6a4/wDgFf8A5FdDW9ltTba9WPG5pIgwfIrDyGj/AJ09Tr/0vTHf+eD/AORSGhPkVf2JuhEnoWK4ciyyP87euj6Vnb6xj2auGtbj+LVzH1acX/V6gkRFzx97A9alO71GsZJsOrWjk7RuchkFmXmVR0AeiAaNXEKFp3na3jwQ8N32xgIPub9P4fvLQbhtrq9V/tb+aCNXR+6FF1pfeltB2IXNmY8T2TMxyBpye6s2XsaS0jto0cfNW+n4tlpFz9KwefH+SAnGo6HUoFnXo//R9VSULrRTTZcRIraXkD+SNy5PN+uGW4ubi1tqA0Dj7jp/W/8AIIgEqt61z2sbueQ1o5JMBZ+T9YOl4xIfbuI7N17SuHyepZ2SZvve7Ud4GoVGy5jWuk6kRA8XMAb/ANIJ8cRO2vktMwHqur/W17S4YB9ga47i3a6Q286l2/8A7j/msWFkdSzcnJHqWGTY1s8mPtFdW3e7c76F2Qza39H/AMGsy7LBZZLTOywyAYP6LNsdt/tWfQVoH9bGh/nxr/6F3/8ApBP9vhNEareK0WOS6zHeTLi7FJJ1PGbfyg4Y1wx/K6SPvddYiY24DHJgQMc+PGHk2/8Af1HDbF2ECTpd0keGoptej3+iGhb/AMmWE/8AlVmu/wA7NR8/TKzf/Tn0ofdSqzwB0h8f+Ut//Szlb6j/AEvO/wDTt0wfdUj1/l+8oPQZlfqU5DNoeXB4DTwTJj/N+kueIpbitex24yWNbJG8tgCqypoZZb9P1fVZ6f8Aobl0trtpe4cgmI7a+aoDBwRjtxzULWsJcHPdL9x+nL6fd7/3E7FMRGt7jZZOJO3ZtVh/pM9Sv0n7Rur52kD6Gn7qx7Wz9crG/wCl6cR99d7f++rYqaGVhrWhjBo1rQQAO30vcsqz/wAXOKP9JhAfhlNUfU+UvyXdPs/Nr/VUz9XW/wAm0/jS1aVNzaOpY1jnFga5/uBhw9v5n8v91ZP1SM/V9w/dub+NYatK6pl9bq3jR0iRoROktP7yU/mKY7B1MbKswsivKqEMeN7WuHLXfmWMB9v9VbTL8rMLb5L2uHsIPC4vFy7MZ4w80lxeGtpyDo2yNPTdHsryf/Py3+hdVGJf6Vjgce1wO48MePo2fyd30bEwx6rrdTJ6bmMAe5oIOunOv7y1emV1MpYYIsiHSf8AqVctL9ge1u53dnKzMzqL6HkMp9Pxc6J/78oiV7//0umv+v3SMsW9NbTlY+ZYxzBXfVtIO3d79r37PYuXvtcGgs+kSNPyrLDzZ9dM93+jfkD/ADG+gtFx/gpoCjYWE3Xkhfbe6BXW4jTV5DBz6XH6RyYU5ThDnsr002Nnn1/3/wB30qv+mjO3Q4gEwHdvCHpOtrrt/SPawB4BLnBsD1CPzj+7apDOXevLRbQ7IjhVODt5dYXNe0Fx4D2+k6Nu36bchqth83B/jYHf+CdSu/76quLkVXsqdU9tjXFjSWEOG7d0tj2e385rrvcmbd+ja/8AkB3/ALL9TyP+/Ju+u6krDtYz+S0f9Hpxd/39LG0ysUeGV08f5uG96DbZsZZ/IZkf+B9Mo/8AJotJjPoH7ubjj/M6duROx8kOZYf8iv8A/TJP+dmq71L+mZ3/AKeenj7qln3GOi2f+mLH/wCnlq/1M/rub/6fMEfdWkd/qf8ApRSHpH/TcOZcdPmmTv8Apu/rH8qimKUsfI0+vPSj+/jAf9LIb/35a6xs47frn0R3jVt/8Ef/AOTRG/0l/wBFH9jV+qP/ACTlM/cyGflcz+C1mhZP1W9tHU6/3Mln4W2tWqw6D4D8iU/mP0/6Kht9q1uPVfW6q1oex3IKnVWW1MY5xsLRt3PguI/lkBu5LcnDimrntehZFz+j1Pe7eG7mEk6w1xYzX+qjOpZY4H02ucNeJWJ0LLLcD0nOIDLXkACedrlqsy8ppc6vbYXabA10j5BM07BP1L//08HpNoyPrF1XIGocchwjwsv9v/RVvrt1lHS7rKnuqeCwNeww4TZWDs/sqt0bIxqGX2WAU12FtNdpZtD3Alzmbml7nf1/oWP/AJtR+s+TSejja4O+0PrNbSdri0g2b9jttjdvsUoI4TRWkGxYcSmnK6hW6w59IAcWluVlCt2gDt3p2u9zHfyEPNaMez0fVovJaC6zHd6jNfzPUhv6Rv56TurdUawtZewgt2ONVdY0Y11Lfe2prnfo7ne9LP6v1jLxxTn5b7K3OZb6DiIktJpuhob7vTf/ANNRrnoPqwNuFi/y8gu+/L6a3/0QjbyMHd4YxP3dLus/92ED6u2tOJjVNn1aHs9VhBBDn33ZTefpfosZrk91zGdO3Tua+l9DXMBeN56dhY7Wl1e7b+ktex7vzFNE+keTGRq2s4kDMH7repj/ADMPBo/78rYO3qTfLPs/8D6a1UM++s05d07W3jqwqnuSMRgY1zdzd3pUWP8A7CsNyGXZVeXXPoZGZn20Pc0s3MbgNrY8Ms2v97mO2JE39iqaGVp0W7y6Lgj/ADslpV7qZ/XM3/0/YY+6tyzs2xg6RkVlwDz0fpxDe5aL63Pd/Z3tV3qL2vyct7CHMf17Ecxw4LTW5zHN/kuaiDt5lXV6l/03f1j+VRTu+k74n8qZNWqWJ1c7PrR0B/j7f/BWf+SW2sD6xO2dc+r7/wDhSP8AwXH/AL0RuFI/q+duR1yv9y+fuvuWg6wsre8DcWMc4N8S1u7b/aWb0j29Y+sdfhY933XOP/flpRJc3xlv3jajLf6D/oqH7S5uP9YaH0MvyKLsdj2h4s2l7IP8sBv53tWlRlU31NupeLKn6teOD2Xn+Jl5tIx6qcuyquxjtoa54aDqNoY1239I5q6boXUqr+mVuvya/tM2PuDnta76Tn+o9ri3833blFEk6FkIrZ736tZ3TWVWY2U6tt77N1XqaAtLWt2iz6H02/RXSF9VBDWiIaXSIA0Pg33bl5m3qPScMFvUqjcbP5va0OIA+nu97Nu/81bOP1+cWv7O28UCsCpjdgiv8xn0/wDq00xsqB0f/9Tl+p5z25tsuAr3ANraP5ILt7nT7t27/i0PqGa37fjV2Btw9CtkWAuLH2Q71zs/nn1fzbf+D/z1m35BdY6+wFpJca2wZH525y67rHVOnP6TXjY19eeyu3GddTXr+hpHqXusd+5vraxz3/vqxmEKiI8OmpPWX95ZCUrN2egH7o8Hl826qu/Lpxqaw5j3NOSPa4taXfRrH6JjrW+23YxJvS8n7NidUfbTVVluIY0yHNFc+6xmza6r9F7K6llh9he4sEbnE7WCWifzW/1Vs9Fbm5ebhYue3Jf06gWVsAY7az1GObzt9tbn7PV/4NQxGp/BlnIGiBR14h0/q8LXybraXWMZmOux7mMcXOPvcWl3tqcN+19L32fQf/N2ILst7Xte1oFLWbRTrs2kQ4va0t/rLs7em9MNP2erAyr6bzHohwY1pLqw3+eux/R3Opq2bFznU7+iiw9NwMP9nZHrejkZVzy4MaC6m5jtr7v0e536R/7ladKGxJCwT30KLpGWXZPTMaz3tptuMP2ub+ma3j+Tpud6iL9Y7XtzxlMcWvALbg0xFhl1Vn9e2pzd/wDxa6DG6WOk49WNkWdGZdSCH5FwJtMucfc4uo/q/wA572Kt1i/pOXgXYlvVsP1INlbMbHeJtYHOqZ6/qZG31H+xOOLSyR5KGTThrc7uBnZFzzU1xgDDx62gRDmCtjmtIb/OfpvzXq/0g2W9KssLpGP1TCtsc4kmCH0t9x+P56591zrQ1zwAWVitoa0D2sG1vH0nfvvUsfNuxywNk1stbc6uSGvLS3a2xv530EwSooI0fWfVrc50PadTw4Hv8VMNJ4E/DVcK367UuJNvSanSZMPaP/PlL1a6V9YOk5/VW0HAFD8wVUVfQLQ9pu/OrZW79M61lbU8SGyzhL15a4cghc59bDtz+hP/AHchw/6eMVeyMz6v4jiy3Mppe3QtbdZIP8qvHe5zVyfWur42W7FLcx1zsfKt+i20BlINfo5FTsizId+k2f1/9IjfCRdfaoC3cwPb9aPrHX4ttd/063f9+Wmz+eH9b/vy5jE6lhN+tuXfXnG3DvZc0Zd7tvqB1QLfVc9lHu9Vn+j+mj5f1w6fQZxGPyngyHGa6+SeX/pXf9tpcQVwl5iHV2UNEyx9jYHP0vo/2l1NX1Cx24Z9bNjOIgENmhhcBNe3+ft2+79K3/tlcp6xfay4tBi02OYOILt5bqvQ+l1HK6BU1pLnOqez2wSCH2NbOz6KiG+1sh2u61edxsLqlnUbKs0tvux2uZc67WS32Y5osbL9tb/0vqenWp5gy8JlWK7L1/nA2r9FY3Wws/SO3/q1bbH7Kt2+xVDa/wBb0nMc69oay2wuLTLC7t/a+luVbqT6vtQ3OcLAxslxgH9zYf6v0k2RNWy4ogz4Ca38rf/V872ZO2pzSR6011tbMkg/9U5yPiUsfXki5oJLTtsdo4OY5u86/R/R+orI6R1I10thlYrduaZMg/vuVjpWPlminMZlWUuc2wM9NrQ4Ne93qD1HNc79J9JEm+qhp0bfTvrS7p/TcTDo6fZbZSz0zayyASX+q9/p+g/6W/b7lZd9a8h1nqPxaq6Ba5lpLi9+xp2PcwPNTN6pjo+MRD3XWn+VY7/vmxSq6PhVGWUNLv3n+8/+Cbk/3J7WjhHZDl/W7qllLWYdrMe6CLXVMaSTu9vpH9O9jW1bP3Pesqii3qOa5j2PflZL21ucQ4AW2nWy538t59R66M0hjeA1oHbTQfBUOj5dI6jk2Vndb9p9SmWuLSK9W7nD6KaSSdSSqq2Dax/qITSfXyWeDvSZyW/ueqWf9StDE+pfT6iXu9e0u1dveGjx/wACx/53/CKdnVM+w7t7ayJANbGggHV0OcHu/NVS9t2SCLr7Xz3LzI/q/uqTixjaN+a2pd6V1npPQMfpj2YQqbdWS4Ctxc4tDbPVbZbvs3MbZts2Pf8ATYsPGxMUHFGwy+rc87XEbnNqLPfG3/SLQsxKcPAyWVuO30bSA5xdB2PPtB+j7nIuPdUzGobqYqrBjyY1MkbN1XkkCg1n9Lw3CX1A+cSVVb0bFfmPZG2sVMe1oBaQXOsZ9Ld/wa2W2UHh4nwJj8qrstqPUbACfdTWxuh1cH3FzeP5SCWg76vYv5jnt+B/vlVR0Lf6myw/o7HV6ifox39v7y6N1IdzMeCHVhU0uc6sOBfq4FziJ/eh7i3ckp5h/R80XGuup7wPzy3a35Oedqs0dCvndcQ3+SNT966PYQE2woKtym9MpaI9Nv3a/esjPYcfPsFEsLA3VhIIcQPzgus2jusfqHT53Ox91xyMhrrnO2t27Q/exs7fZ+lRU2acV7GN9QzaGtbY4eLRt/6Kr9VxLMjGZXXBLbGuIJ26QWO/6pbDgC4/HRQfU14LXAEHlBL/AP/WzcvIpx6bS5wFvpWPZWAS47WuO7a3d7f5ar9JdjW4NFNJPqU01+qC1wEka+76P0kfN/nWf0Pj/tV9Ln83+Qr1X8y36H/Wv5v+wmjwXnxapbtMEQmIHgj3/wA2fj/rtVJ/P53z4TljOWh4l0a+KzemXsbjXP1Pq5Nz/vIH/fVYP0x8VR6V/QG8fTs+lz9Moqbr8t/5oA/FDNl1mm/ntMKL+UF3P96SEfUHurx7GkEmxj2gjjUQlRZvraWTo0AzPYK0zj87+ykfpf3oqYt3nnuisL2xtc5vwJSRK/8AWf8AvqSGbL7W8kP8iEQZTPz2keY1QSolJLcbdS7h0HwOn5VONPJZ7v4DlEp7fT/62gptOAPKEceuSY1d9LuD8Wu9qOopKYisDQH79Ui1TCR4SS//2f/tHi5QaG90b3Nob3AgMy4wADhCSU0EBAAAAAAADxwBWgADGyVHHAIAAALcAAA4QklNBCUAAAAAABC+XVmDyFX9kpO0/lexzHj0OEJJTQQ6AAAAAACTAAAAEAAAAAEAAAAAAAtwcmludE91dHB1dAAAAAUAAAAAQ2xyU2VudW0AAAAAQ2xyUwAAAABSR0JDAAAAAEludGVlbnVtAAAAAEludGUAAAAAQ2xybQAAAABNcEJsYm9vbAEAAAAPcHJpbnRTaXh0ZWVuQml0Ym9vbAAAAAALcHJpbnRlck5hbWVURVhUAAAAAQAAADhCSU0EOwAAAAABsgAAABAAAAABAAAAAAAScHJpbnRPdXRwdXRPcHRpb25zAAAAEgAAAABDcHRuYm9vbAAAAAAAQ2xicmJvb2wAAAAAAFJnc01ib29sAAAAAABDcm5DYm9vbAAAAAAAQ250Q2Jvb2wAAAAAAExibHNib29sAAAAAABOZ3R2Ym9vbAAAAAAARW1sRGJvb2wAAAAAAEludHJib29sAAAAAABCY2tnT2JqYwAAAAEAAAAAAABSR0JDAAAAAwAAAABSZCAgZG91YkBv4AAAAAAAAAAAAEdybiBkb3ViQG/gAAAAAAAAAAAAQmwgIGRvdWJAb+AAAAAAAAAAAABCcmRUVW50RiNSbHQAAAAAAAAAAAAAAABCbGQgVW50RiNSbHQAAAAAAAAAAAAAAABSc2x0VW50RiNQeGxAWAAAAAAAAAAAAAp2ZWN0b3JEYXRhYm9vbAEAAAAAUGdQc2VudW0AAAAAUGdQcwAAAABQZ1BDAAAAAExlZnRVbnRGI1JsdAAAAAAAAAAAAAAAAFRvcCBVbnRGI1JsdAAAAAAAAAAAAAAAAFNjbCBVbnRGI1ByY0BZAAAAAAAAOEJJTQPtAAAAAAAQAGAAAAABAAEAYAAAAAEAAThCSU0EJgAAAAAADgAAAAAAAAAAAAA/gAAAOEJJTQQNAAAAAAAEAAAAHjhCSU0EGQAAAAAABAAAAB44QklNA/MAAAAAAAkAAAAAAAAAAAEAOEJJTScQAAAAAAAKAAEAAAAAAAAAAjhCSU0D9QAAAAAASAAvZmYAAQBsZmYABgAAAAAAAQAvZmYAAQChmZoABgAAAAAAAQAyAAAAAQBaAAAABgAAAAAAAQA1AAAAAQAtAAAABgAAAAAAAThCSU0D+AAAAAAAcAAA/////////////////////////////wPoAAAAAP////////////////////////////8D6AAAAAD/////////////////////////////A+gAAAAA/////////////////////////////wPoAAA4QklNBAgAAAAAABAAAAABAAACQAAAAkAAAAAAOEJJTQQeAAAAAAAEAAAAADhCSU0EGgAAAAADXwAAAAYAAAAAAAAAAAAADYAAABG9AAAAFQBQAGEAbgBhAHMAbwBuAGkAYwAgAE8AbAB5AG0AcABpAGMAcwBfADMARAAAAAEAAAAAAAAAAAAAAAAAAAAAAAAAAQAAAAAAAAAAAAARvQAADYAAAAAAAAAAAAAAAAAAAAAAAQAAAAAAAAAAAAAAAAAAAAAAAAAQAAAAAQAAAAAAAG51bGwAAAACAAAABmJvdW5kc09iamMAAAABAAAAAAAAUmN0MQAAAAQAAAAAVG9wIGxvbmcAAAAAAAAAAExlZnRsb25nAAAAAAAAAABCdG9tbG9uZwAADYAAAAAAUmdodGxvbmcAABG9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2AAAAAAFJnaHRsb25nAAARvQ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V4gAAAAEAAACgAAAAegAAAeAAAOTAAAAVxgAYAAH/2P/tAAxBZG9iZV9DTQAC/+4ADkFkb2JlAGSAAAAAAf/bAIQADAgICAkIDAkJDBELCgsRFQ8MDA8VGBMTFRMTGBEMDAwMDAwRDAwMDAwMDAwMDAwMDAwMDAwMDAwMDAwMDAwMDAENCwsNDg0QDg4QFA4ODhQUDg4ODhQRDAwMDAwREQwMDAwMDBEMDAwMDAwMDAwMDAwMDAwMDAwMDAwMDAwMDAwM/8AAEQgAe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H+z94M+CsA7afeY3Dup1iFIgEQdQnSN6LQHCtx97pbyhvoOhOh7q/k0PbadugPBU6cI2SbDCauc5knQidFbrI9rAO4gq1Xg7HTMgcKZxq2vDm6EGQElJq+CPDlJzN0CYAM/FO1wKklsrdYOadAU6iWN3B0ahSSUtATMrYwENEbjJ+JTkwR56IWRl42K3fkWsqb2LyBP9X95JSWPDRCe1vxWTlfWvErluLW7IP7x/Rs+936T/wADWB1L69PNGXj1NdX1LpjTl27BFL6ms9RtbnOl/v8AVrbYz/zhHgkUcQejy21C70Jm0sNoaAdGAtZucfot97vZ+/8A2FnubtdwsDo3WszMzMbreVYGNv8AWZkY9bQGuBJqq/SOd7a8ZrKfzPUs2LoslwkuYQ5rtWuHBB+i4JEGJooBBa73QDMIM7nJFr3nQJ/T2a8pKWsYAfNVrNEZ74ElV3FzjwiFP//Q9UAhOkkkpYgHlIADhOkkpi8ta0ucYaOUGmyu8kNaQBwfinsabH7CYb4JRj4rS57msae7jCQKKZ7Hg6FEWRlfWbp1AhpNj3HawfRaXETUN7/9I52z9H6ln/BrBzfrrbc5rMPRlj6Gtc0QCzKccet2+weo7bstu9rMZ/8ANJ1E9FaB7K26qloda9rASGguIALjo1vu/OcsrM+tPScSN9nLzU4kRssnZU2xjv0v6ez2VPrrs/6C866j1vqOViX2vtc3fgZlhgmSaLhh4znPPue6urd73f6R6rZ38/ljwz+kt/8AAiU4Y+5/l8q0y7PZ5PX+q5GhsGOOC2oQf+3Hbn/5uxZ7iXOL3EueeXuJLj/ad7k9paz1HvIa1pcXOOgAB5KqZXUKqCxtbTkOfDiKyCAwz7/U+hu9vtYnxiTsFpNblsLncts9d+sDP3+muP8A4BX/AORXQ1vZbU22vVjxuaSIMHyKw8ho/wCdPU6/9L0x3/ng/wDkUhoT5FX9iboRJ6FiuHIssj/O3ro+lZ2+sY9mrhrW4/i1cx9WnF/1eoJERc8fewPWpTu9RrGSbDq1o5O0bnIZBZl5lUdAHogGjVxChad52t48EPDd9sYCD7m/T+H7y0G4ba6vVf7W/mgjV0fuhRdaX3pbQdiFzZmPE9kzMcgacnurNl7GktI7aNHHzVvp+LZaRc/SsHnx/kgJxqOh1KBZ16P/0fVUlC60U02XESK2l5A/kjcuTzfrhluLm4tbagNA4+46f1v/ACCIBKretc9rG7nkNaOSTAWfk/WDpeMSH27iOzde0rh8nqWdkmb73u1HeBqFRsuY1rpOpEQPFzAG/wDSCfHETtr5LTMB6rq/1te0uGAfYGuO4t2ukNvOpdv/AO4/5rFhZHUs3JyR6lhk2NbPJj7RXVt3u3O+hdkM2t/R/wDBrMuywWWS0zssMgGD+izbHbf7Vn0FaB/Wxof58a/+hd//AKQT/b4TRGq3itFjkusx3ky4uxSSdTxm38oOGNcMfyukj73XWImNuAxyYEDHPjxh5Nv/AH9Rw2xdhAk6XdJHhqKbXo9/ohoW/wDJlhP/AJVZrv8AOzUfP0ys3/059KH3Uqs8AdIfH/lLf/0s5W+o/wBLzv8A07dMH3VI9f5fvKD0GZX6lOQzaHlweA08EyY/zfpLniKW4rXsduMljWyRvLYAqsqaGWW/T9X1Wen/AKG5dLa7aXuHIJiO2vmqAwcEY7cc1C1rCXBz3S/cfpy+n3e/9xOxTERre42WTiTt2bVYf6TPUr9J+0bq+dpA+hp+6se1s/XKxv8ApenEffXe3/vq2KmhlYa1oYwaNa0EADt9L3LKs/8AFzij/SYQH4ZTVH1PlL8l3T7Pza/1VM/V1v8AJtP40tWlTc2jqWNY5xYGuf7gYcPb+Z/L/dWT9UjP1fcP3bm/jWGrSuqZfW6t40dIkaETpLT+8lP5imOwdTGyrMLIryqhDHje1rhy135ljAfb/VW0y/KzC2+S9rh7CDwuLxcuzGeMPNJcXhracg6NsjT03R7K8n/z8t/oXVRiX+lY4HHtcDuPDHj6Nn8nd9GxMMeq63Uyem5jAHuaCDrpzr+8tXpldTKWGCLIh0n/AKlXLS/YHtbud3ZyszM6i+h5DKfT8XOif+/KIle//9Lpr/r90jLFvTW05WPmWMcwV31bSDt3e/a9+z2Ll77XBoLPpEjT8qyw82fXTPd/o35A/wAxvoLRcf4KaAo2FhN15IX23ugV1uI01eQwc+lx+kcmFOU4Q57K9NNjZ59f9/8Ad9Kr/pozt0OIBMB3bwh6Tra67f0j2sAeAS5wbA9Qj84/u2qQzl3ry0W0OyI4VTg7eXWFzXtBceA9vpOjbt+m3IarYfNwf42B3/gnUrv++qri5FV7KnVPbY1xY0lhDhu3dLY9nt/Oa673Jm3fo2v/AJAd/wCy/U8j/vybvrupKw7WM/ktH/R6cXf9/SxtMrFHhldPH+bhveg22bGWfyGZH/gfTKP/ACaLSYz6B+7m44/zOnbkTsfJDmWH/Ir/AP0yT/nZqu9S/pmd/wCnnp4+6pZ9xjotn/pix/8Ap5av9TP67m/+nzBH3VpHf6n/AKUUh6R/03DmXHT5pk7/AKbv6x/KopilLHyNPrz0o/v4wH/SyG/9+WusbOO3659Ed41bf/BH/wDk0Rv9Jf8ARR/Y1fqj/wAk5TP3Mhn5XM/gtZoWT9VvbR1Ov9zJZ+FtrVqsOg+A/IlP5j9P+iobfatbj1X1uqtaHsdyCp1VltTGOcbC0bdz4LiP5ZAbuS3Jw4pq57XoWRc/o9T3u3hu5hJOsNcWM1/qozqWWOB9NrnDXiVidCyy3A9JziAy15AAnna5arMvKaXOr22F2mwNdI+QTNOwT9S//9PB6TaMj6xdVyBqHHIcI8LL/b/0Vb67dZR0u6yp7qngsDXsMOE2Vg7P7KrdGyMahl9lgFNdhbTXaWbQ9wJc5m5pe539f6Fj/wCbUfrPk0no42uDvtD6zW0na4tINm/Y7bY3b7FKCOE0VpBsWHEppyuoVusOfSAHFpblZQrdoA7d6drvcx38hDzWjHs9H1aLyWgusx3eozX8z1Ib+kb+ek7q3VGsLWXsILdjjVXWNGNdS33tqa536O53vSz+r9Yy8cU5+W+ytzmW+g4iJLSaboaG+703/wDTUa56D6sDbhYv8vILvvy+mt/9EI28jB3eGMT93S7rP/dhA+rtrTiY1TZ9Wh7PVYQQQ5992U3n6X6LGa5PdcxnTt07mvpfQ1zAXjeenYWO1pdXu2/pLXse78xTRPpHkxkatrOJAzB+63qY/wAzDwaP+/K2Dt6k3yz7P/A+mtVDPvrNOXdO1t46sKp7kjEYGNc3c3d6VFj/AOwrDchl2VXl1z6GRmZ9tD3NLNzG4Da2PDLNr/e5jtiRN/YqmhladFu8ui4I/wA7JaVe6mf1zN/9P2GPurcs7NsYOkZFZcA89H6cQ3uWi+tz3f2d7Vd6i9r8nLewhzH9exHMcOC01ucxzf5Lmog7eZV1epf9N39Y/lUU7vpO+J/KmTVqlidXOz60dAf4+3/wVn/kltrA+sTtnXPq+/8A4Uj/AMFx/wC9EbhSP6vnbkdcr/cvn7r7loOsLK3vA3FjHODfEtbu2/2lm9I9vWPrHX4WPd91zj/35aUSXN8Zb942oy3+g/6Kh+0ubj/WGh9DL8ii7HY9oeLNpeyD/LAb+d7VpUZVN9TbqXiyp+rXjg9l5/iZebSMeqnLsqrsY7aGueGg6jaGNdt/SOaum6F1Kq/plbr8mv7TNj7g57Wu+k5/qPa4t/N925RRJOhZCK2e9+rWd01lVmNlOrbe+zdV6mgLS1rdos+h9Nv0V0hfVQQ1oiGl0iAND4N925eZt6j0nDBb1Ko3Gz+b2tDiAPp7vezbv/NWzj9fnFr+ztvFArAqY3YIr/MZ9P8A6tNMbKgdH//U5fqec9ubbLgK9wDa2j+SC7e50+7du/4tD6hmt+341dgbcPQrZFgLix9kO9c7P559X823/g/89Zt+QXWOvsBaSXGtsGR+ducuu6x1Tpz+k142NfXnsrtxnXU16/oaR6l7rHfub62sc9/76sZhCoiPDpqT1l/eWQlKzdnoB+6PB5fNuqrvy6camsOY9zTkj2uLWl30ax+iY61vtt2MSb0vJ+zYnVH201VZbiGNMhzRXPusZs2uq/ReyupZYfYXuLBG5xO1glon81v9VbPRW5uXm4WLntyX9OoFlbAGO2s9Rjm87fbW5+z1f+DUMRqfwZZyBogUdeIdP6vC18m62l1jGZjrse5jHFzj73Fpd7anDftfS99n0H/zdiC7Le17XtaBS1m0U67NpEOL2tLf6y7O3pvTDT9nqwMq+m8x6IcGNaS6sN/nrsf0dzqatmxc51O/oosPTcDD/Z2R63o5GVc8uDGgupuY7a+79Hud+kf+5WnShsSQsE99Ci6Rll2T0zGs97abbjD9rm/pmt4/k6bneoi/WO17c8ZTHFrwC24NMRYZdVZ/Xtqc3f8A8WugxuljpOPVjZFnRmXUgh+RcCbTLnH3OLqP6v8AOe9irdYv6Tl4F2Jb1bD9SDZWzGx3ibWBzqmev6mRt9R/sTji0skeShk04a3O7gZ2Rc81NcYAw8etoEQ5grY5rSG/zn6b816v9INlvSrLC6Rj9UwrbHOJJgh9Lfcfj+eufdc60Nc8AFlYraGtA9rBtbx9J3771LHzbscsDZNbLW3Orkhry0t2tsb+d9BMEqKCNH1n1a3OdD2nU8OB7/FTDSeBPw1XCt+u1LiTb0mp0mTD2j/z5S9WulfWDpOf1VtBwBQ/MFVFX0C0Pabvzq2Vu/TOtZW1PEhss4S9eWuHIIXOfWw7c/oT/wB3IcP+njFXsjM+r+I4stzKaXt0LW3WSD/Krx3uc1cn1rq+NluxS3Mdc7HyrfottAZSDX6ORU7IsyHfpNn9f/SI3wkXX2qAt3MD2/Wj6x1+LbXf9Ot3/flps/nh/W/78uYxOpYTfrbl315xtw72XNGXe7b6gdUC31XPZR7vVZ/o/po+X9cOn0GcRj8p4Mhxmuvknl/6V3/baXEFcJeYh1dlDRMsfY2Bz9L6P9pdTV9QsduGfWzYziIBDZoYXATXt/n7dvu/St/7ZXKesX2suLQYtNjmDiC7eW6r0PpdRyugVNaS5zqns9sEgh9jWzs+iohvtbIdrutXncbC6pZ1GyrNLb7sdrmXOu1kt9mOaLGy/bW/9L6np1qeYMvCZViuy9f5wNq/RWN1sLP0jt/6tW2x+yrdvsVQ2v8AW9JzHOvaGstsLi0ywu7f2vpblW6k+r7UNznCwMbJcYB/c2H+r9JNkTVsuKIM+Amt/K3/1fO9mTtqc0ketNdbWzJIP/VOcj4lLH15IuaCS07bHaODmObvOv0f0fqKyOkdSNdLYZWK3bmmTIP77lY6Vj5ZopzGZVlLnNsDPTa0ODXvd6g9RzXO/SfSRJvqoadG30760u6f03Ew6On2W2Us9M2ssgEl/qvf6foP+lv2+5WXfWvIdZ6j8WqugWuZaS4vfsadj3MDzUzeqY6PjEQ911p/lWO/75sUquj4VRllDS795/vP/gm5P9ye1o4R2Q5f1u6pZS1mHazHugi11TGkk7vb6R/TvY1tWz9z3rKoot6jmuY9j35WS9tbnEOAFtp1sud/LefUeujNIY3gNaB200HwVDo+XSOo5NlZ3W/afUplri0ivVu5w+imkknUkqqtg2sf6iE0n18lng70mclv7nqln/UrQxPqX0+ol7vXtLtXb3ho8f8AAsf+d/winZ1TPsO7e2siQDWxoIB1dDnB7vzVUvbdkgi6+189y8yP6v7qk4sY2jfmtqXeldZ6T0DH6Y9mEKm3VkuArcXOLQ2z1W2W77NzG2bbNj3/AE2LDxsTFBxRsMvq3PO1xG5zaiz3xt/0i0LMSnDwMllbjt9G0gOcXQdjz7Qfo+5yLj3VMxqG6mKqwY8mNTJGzdV5JAoNZ/S8Nwl9QPnElVW9GxX5j2RtrFTHtaAWkFzrGfS3f8GtltlB4eJ8CY/Kq7Laj1GwAn3U1sbodXB9xc3j+UgloO+r2L+Y57fgf75VUdC3+pssP6Ox1eon6Md/b+8ujdSHczHgh1YVNLnOrDgX6uBc4if3oe4t3JKeYf0fNFxrrqe8D88t2t+TnnarNHQr53XEN/kjU/euj2EBNsKCrcpvTKWiPTb92v3rIz2HHz7BRLCwN1YSCHED84LrNo7rH6h0+dzsfdccjIa65ztrdu0P3sbO32fpUVNmnFexjfUM2hrW2OHi0bf+iq/VcSzIxmV1wS2xriCdukFjv+qWw4AuPx0UH1NeC1wBB5QS/wD/1s3LyKcem0ucBb6Vj2VgEuO1rju2t3e3+Wq/SXY1uDRTST6lNNfqgtcBJGvu+j9JHzf51n9D4/7VfS5/N/kK9V/Mt+h/1r+b/sJo8F58WqW7TBEJiB4I9/8ANn4/67VSfz+d8+E5YzloeJdGvis3pl7G41z9T6uTc/7yB/31WD9MfFUelf0BvH07Ppc/TKKm6/Lf+aAPxQzZdZpv57TCi/lBdz/ekhH1B7q8expBJsY9oI41EJUWb62lk6NAMz2CtM4/O/spH6X96KmLd557orC9sbXOb8CUkSv/AFn/AL6khmy+1vJD/IhEGUz89pHmNUEqJSS3G3Uu4dB8Dp+VTjTyWe7+A5RKe30/+toKbTgDyhHHrkmNXfS7g/FrvajqKSmIrA0B+/VItUwkeEkv/9k4QklNBCEAAAAAAFkAAAABAQAAAA8AQQBkAG8AYgBlACAAUABoAG8AdABvAHMAaABvAHAAAAAVAEEAZABvAGIAZQAgAFAAaABvAHQAbwBzAGgAbwBwACAAQwBTADUALgAxAAAAAQA4QklNBAYAAAAAAAcAAwABAAEBAP/hDeBodHRwOi8vbnMuYWRvYmUuY29tL3hhcC8xLjAvADw/eHBhY2tldCBiZWdpbj0i77u/IiBpZD0iVzVNME1wQ2VoaUh6cmVTek5UY3prYzlkIj8+IDx4OnhtcG1ldGEgeG1sbnM6eD0iYWRvYmU6bnM6bWV0YS8iIHg6eG1wdGs9IkFkb2JlIFhNUCBDb3JlIDUuMC1jMDYxIDY0LjE0MDk0OSwgMjAxMC8xMi8wNy0xMDo1NzowMSAgICAgICAgIj4gPHJkZjpSREYgeG1sbnM6cmRmPSJodHRwOi8vd3d3LnczLm9yZy8xOTk5LzAyLzIyLXJkZi1zeW50YXgtbnMjIj4gPHJkZjpEZXNjcmlwdGlvbiByZGY6YWJvdXQ9IiIgeG1sbnM6Y3JzPSJodHRwOi8vbnMuYWRvYmUuY29tL2NhbWVyYS1yYXctc2V0dGluZ3MvMS4wLyIgeG1sbnM6cGhvdG9zaG9wPSJodHRwOi8vbnMuYWRvYmUuY29tL3Bob3Rvc2hvcC8xLjAvIiB4bWxuczp4bXA9Imh0dHA6Ly9ucy5hZG9iZS5jb20veGFwLzEuMC8iIHhtbG5zOmRjPSJodHRwOi8vcHVybC5vcmcvZGMvZWxlbWVudHMvMS4xLyIgeG1sbnM6eG1wTU09Imh0dHA6Ly9ucy5hZG9iZS5jb20veGFwLzEuMC9tbS8iIHhtbG5zOnN0RXZ0PSJodHRwOi8vbnMuYWRvYmUuY29tL3hhcC8xLjAvc1R5cGUvUmVzb3VyY2VFdmVudCMiIGNyczpBbHJlYWR5QXBwbGllZD0iVHJ1ZSIgcGhvdG9zaG9wOkNvbG9yTW9kZT0iMyIgeG1wOkNyZWF0ZURhdGU9IjIwMTItMDgtMTZUMTc6MjA6NTMrMDc6MDAiIHhtcDpNb2RpZnlEYXRlPSIyMDEyLTA4LTE2VDE3OjIyOjMwKzA3OjAwIiB4bXA6TWV0YWRhdGFEYXRlPSIyMDEyLTA4LTE2VDE3OjIyOjMwKzA3OjAwIiBkYzpmb3JtYXQ9ImltYWdlL2pwZWciIHhtcE1NOkluc3RhbmNlSUQ9InhtcC5paWQ6MjRCRjJEREU4QkU3RTExMTlGODBFRjZBMUJGNDU3NjYiIHhtcE1NOkRvY3VtZW50SUQ9InhtcC5kaWQ6MjNCRjJEREU4QkU3RTExMTlGODBFRjZBMUJGNDU3NjYiIHhtcE1NOk9yaWdpbmFsRG9jdW1lbnRJRD0ieG1wLmRpZDoyM0JGMkRERThCRTdFMTExOUY4MEVGNkExQkY0NTc2NiI+IDx4bXBNTTpIaXN0b3J5PiA8cmRmOlNlcT4gPHJkZjpsaSBzdEV2dDphY3Rpb249InNhdmVkIiBzdEV2dDppbnN0YW5jZUlEPSJ4bXAuaWlkOjIzQkYyRERFOEJFN0UxMTE5RjgwRUY2QTFCRjQ1NzY2IiBzdEV2dDp3aGVuPSIyMDEyLTA4LTE2VDE3OjIyOjMwKzA3OjAwIiBzdEV2dDpzb2Z0d2FyZUFnZW50PSJBZG9iZSBQaG90b3Nob3AgQ1M1LjEgV2luZG93cyIgc3RFdnQ6Y2hhbmdlZD0iLyIvPiA8cmRmOmxpIHN0RXZ0OmFjdGlvbj0ic2F2ZWQiIHN0RXZ0Omluc3RhbmNlSUQ9InhtcC5paWQ6MjRCRjJEREU4QkU3RTExMTlGODBFRjZBMUJGNDU3NjYiIHN0RXZ0OndoZW49IjIwMTItMDgtMTZUMTc6MjI6MzAr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QAAAAAAf/bAIQACgcHCwgLEgoKEhYRDhEWGxcWFhcbIhcXFxcXIhEMDAwMDAwRDAwMDAwMDAwMDAwMDAwMDAwMDAwMDAwMDAwMDAELDg4fEx8iGBgiFA4ODhQUDg4ODhQRDAwMDAwREQwMDAwMDBEMDAwMDAwMDAwMDAwMDAwMDAwMDAwMDAwMDAwM/8AAEQgNgBG9AwERAAIRAQMRAf/dAAQCOP/EAKEAAAIDAQEBAAAAAAAAAAAAAAABAgMFBAYHAQEBAQEBAQAAAAAAAAAAAAAAAQIDBAUQAAICAAQFAgQDBgQCBgkBCQABEQIhMQMEQVFhEgVxBoEiMhORIzOhsVJichTBQiQ0FQfwgpLC0iXR4aKy4kNTY3M1FvHyRBeDs8NUEQEBAQEAAwEBAQEAAgIDAAAAARECMRIDIUETBCIy8FFCYqL/2gAMAwEAAhEDEQA/APpcHdxDCABthQggiQAAYCKHBAn0AXcAN8ygkAmQFliA0A0AEDQBKyAYVJYgEpAEgOSKkpTIJIinUKsS4GVWKgC7CB5AOQJJBYchUZAlIEk4IJAMAAAAAAAAAAAEQQtUCq9QK3UCt1Ag0ioqsuYELLACtoCLKqL5ALIBdQFEgRa4ARYC6gICLUgCUYvIBcQBt5AKQAAYDTkBt4wAgDoApAkozYDkAQBbEAkAmQJACUgSahQAonACLQBABGIEYAQCahSAgE0AlyAVgDogABxAAgCQBoAhgMAUMBgNKQGswDGYAABsCSbAsQDwAcgHEgYB+4CWYBHEBwAgBgJgIAYAAgABeoA0AuICAGAkwE3OARKIyCmkAZAOHxAkAASQDXMCUATqBICSQBE/AgIjECSUAMAAACMQG5QEWAmp9QIAHEoOoDSwAeAEq8gJICUEElzAklAEkBKoFlagS7cQFADgBNARAAGkBNIBpATSAaRQwAAAAAAAAAAAAAAAAAAAAAAAAACDoUPtSIiQUAAAAAAAAAAAAAUa9oUGoz042zrHI0UX6eWJitRZMowqKUmhbVQYahthRCATQQ6yKsTIoAAABQAwAAAAAAAAAAAAAAAAAAAAAAAAAAAAAAAAAAAAAAAAAAAAAAAAAAAAAAAAAAAAAAAAAAAAAAAAEBB3xKlLvGIatIVJIipAAAAAVaiksSq4NMkkBYngRSyAnQlVMik3gBW8yskyitts0ijU0u5yajNit0xNaziDryRZUJIqLO2TLRvTwyGmOe1YwNs1FlQoQQMAgBxIUvQAgC/bwrox01GvXI8zvDYVDU0+8sqIrS7VCLphLSjMamLaqEZaSAAAAAAABMITgCLZVDYEQhMIrviUVtGkHa0BJVJomkRU0iVVlCKmAAAAAAAAAAAAAAAAAAAAAAACIEwIyAAAAAgEwIgEAAAEJgRYUQAQAALMAYQQAoARQgo6ARnCAEEAAANAGACYEW0AgIsAAXQBcAFACyAQCAU8SiIEZYCfEKiwF0AUgJcwABPIBAD6BCmAhMoUAIgI5gRAbiAE0gFHIBZgABMYAEAEIBAEAKAFABIBGIBDAAAoIIGA0A4AIAYDAApZgNYhTwASaCB4gIITAT5AGQAAsgCZAbAAACSQBAEQDqAAJgKMADgAgABAABxATlFC9QHACAfUAAAGAEDTkBN8wB4lEQABSAgBgDcvDBAEALIAAJAUgMAAi+YDkAfIAAAHKYCAYCAOjxATgIAoyAWYAAgEwDB5YAEyAARa5FQ8swAAYDRAJgLMoQDgBIBgAARSjiAMAiUAOcgFMAKWsggKABSAZgDwIAoFiRThlQv3gGeDAOiAIAUgIAbAMwBdQCAABQwABIBwAPoApA//0PpkSd3E+1AKAghAPgAAJuAAAhZlCRAdQFMFB1KEBIBNogH0AJwQBxAacw+QBbOQGmA5IFgBJPgFOAJVbRlUpIqSCrqGRckRpGwKg7cyoEBNMjRtSAmmBJANEEwGAAAAAAAAAAAAAiCtoCuyArsgK2uIFVkVFdkmBW01mBBriVS4gRgBQAokCNgIxCATUZgRcALgAALMBIAeIAAgDAAkBgABICSAcoAkBqQBPHECSgBzABIEljgQDRQmgEwFngAARAWAEXgAmpAMgFg88wEA4AIAUZAMAXIAmQABpwA68wDFACbnEBgGMAPDiBNJcgJoAngBJAEEEmoAACOYAgG+gAgE2ATzAQA2AswGAIAaWYQoClACfUA6AKGwCIASAksfUA6sBzwAaYEpAa5ASUAPICVXIE0BJMBwQMBgCAEgHAA0AuoAAgItSUKHkAQAICXUB5ASQDggksAJp8QJJ/gBZXACyuQEgFADgBNYARgAAaQEkgJJASAChgAAAAAAAAAAAAAAAAACbgIUyApgpqRFMAAAAAAAAAAAAAAAABAQ1L9pZErn1LydJHOqmaZLIot03Bmqn3mcXTqwqTbgih2cYjAK4w1KTKrERowItgRVmVE0RTAAAAAAAAAAAAAAAAAAAAAAAAAAAAAAAAAAAAAAAAAAAAAAAAAAAAAAAAAAAAAAAAAAAAAAAAAAI2aCKzSIuuIEqCi1GWjAAAAAjZSUV2rJdZw+xwNXB2E0wuxl1MSrgRYkRUbMqUlUILVAg6MuiLoXUVWoalTFd9OTWs4jXTjMaYvrTizNrWHaEsAljgusTpK51Fo2hAAQwEFEAMCenKaMVqNmjlI89d4ZFMAAQDAAAAAAAAATAQRCxVRkAxCCAmIuslEWAKreYE0oJqpJYEEkmFSSgCQAAAAAAAAAAAAAAAAAAAAAAAIgWYCgAAQBiAuoCYEQBgJ4AEgIBMBgEALqAgABAHUAYCKE+oQmAgAAAAEAgIvgAgFAAAnhiBFgDAiwEAgE0UR6LiBFgKJATCo+oBzAWACYAAswiLCCEAnLzAMAE8QFAAAoAJATgBOGAQAYgHUBSApAJAQCAI5gMBOWAcIAGsQHAApAaQEgBIBgGYAA0FIACjqE04CIgJoAAWIDAXAAAOgDAIwAbeIABF5gEAP1AQCAUSAgDiAIAaAX7wBlAAMCIBIDAFkA0gIkDTKDgAAJsBAHABMAATcgABHEB4gIBYsB5AJdAEAwFIDyAHiAIBwAAAC4gGQCzAMgFPIBQAAIA6AACAUSAwBrmAwEEBQJgGABMgKAH6kU3hgEJgJBSyAHAAAYlQnObASYDIF6ACxKGvmzAXEgGoyCh4lQZgLgATAAAZgKQGlABACyYA5AMgEnwAG59AFkAwEwCOAH/9H6cd3FGABgIIanMBgAAgFLAWeQAUL1KCAAAAAGwAgPUBtkCTKBgMBIB4yBNMipJmVSWeIVIirqGVi5PAjSLQiVXkVCTCJq2IVOSLoChMBoCxEDAAAAAAAAAAAAAAIWIK2gK2gK3mBU1OIFdlyKiuGBFqQIOpVRgBMBMCLyAUTgBCOQBAEGARgAdAIgIAgAkASgAkAnkA2wBgLDiALABgNcgDHiBIBgMBpkEsH6gRYQmgqENFDkBYMCMLICLfMBNgGYA8OoCS5ADAYByAUgDAaAUAMA4AGQDmcABgOZwAliBKrj0AmsAHADWJBKAB4YgEYAEgIBoBtt4gReGYAwFPECTAUgN4gAAAolAJoIUQFIA6gOAEl1AEsJAJAYDS58AJICSqBJLmA0gJpgMCVeQDmEQNgNYAADkBywCACwCniAowwYEJ4gElB0AQD9AJLECSIJpTkA4AaQElyAsWAE0wJoAnEBgOAIMBwA0BJIBoBgMoAAAAAAAAAAAAAAAAAACNkEV1tBpDvjkQTq5RFiQUAACbgAkBgAAAAAAAAACbgI5dS0zJ0kYtUto2wJkoAJ1fAypNyBJOCUWq2RnGjbkCOZVXVUIxWpEiKYCakBJQESCgAAAAAAAAAAAAAAAAAAAAAAAAAAAAAAAAAAAAAAAAAAAAAAAAAAAAAAAAAAAAAAAAAAAAAAAABAQtScigrSBqYk6pkMRVC6YmRTAAAAAAEAAMAAQA0BFgEBMJFMSalEMV9pTAqDTDtopjTFP2vmg1qYvWkkjOriF9GS6Y49bQ7cTfNc7HK6s7a51EqH0AQQ0FS7XnJFNabeSJq4urotWXMxa1I0qKKwcK6xMKAAAAAAAAAAAAAEwEwK2UEQAVUgT7SCLqUR7QhqoUdpBJASgBgMAAAAAAAAAAAAAAAAAAAAAAQAQACYCAUgDAUgRYCAQAAgAAAAGwEAmAgABADQCyAOgQmNCguggAgAAUAReYEWAmAQApwgBAJgRkAYEQEBFgLLEoTAgwYIkKT5gDAiwEAADyCIgKeQQoAPUAwAQCaYANEQDqAmAANoBQAgBADAiAQARAAARzAOMANAEYgEAAEgEgGgHHIAnEA4hQ3yCAKAgkBQAngAIAQAAQARhICSAkoYBAAAAGbxAEgEAgACLTzAAAAAWLQBICAIkAAQB6FAAYAGQA0ALqAAJZgHEBAEgIAfIBYgOAEAPDMAzAEAuICAJ4gCAJAaaAbAMgBMAAF1AAABegCAAIvIAQAwFngAALIAYDAWeYA8wBcyoccyBRwAI5AGeDAF0KBuQCJAGFLAgLIAiQFAC6MBNBAgBANLmFIqCYYB+0imAngVBGAC6AMBMAzxAIAUAOWAgAAabAAIvAAAIlAAQSB//9L6dB3cSYQ4kKUJAIIaAaYCSATAQCKCJKDAAAcIBRAB0AcQQHEAiACJAIAfQBQA4YEkyETT5kU0RTTQVbS0GbFX1tJlrSbKit5ARzKiaZFNWgByBJMip4BUlgQMBgAAAAAAAAAAAAJqSCuyAqYFdgK30ArajPMorsuIEGEReGQEXgyqjbICLAUSBGyATAg8HACgBMBQAZAIAfQAgBAABOIBADAEscQDiALEAAfUBoCSz6ANYgBENAMKXGWAoCIxhAUn0KE8AI2UgRxQBjmAmAIBgAAgEwABtpqMgEA5AMQAA6ANZYANICScOQJICaxAFiiCSwAkgD1ATAAD1AcgHAAmc2AuoBkAZgHQBqQGAo4gOAFAEYAMEAgDMAAOnAIHGEBRADAksMgGmBNICUAS9ABZEEk+AElyAAGmA8wGgJJAPNARtiAoAGuYFbxAiyhgADQEkwJVIJoCSYElmBKAJLACaQEgABpgOQIAOQJICSAkAIBlAAAAAAAAAAAAAAAAAAAJgVJSzTKSRBJBTIpgAEL8ixKKCiRFMAAAAAAAEBDVeBYzXJe2OB1jnUDSABoBt8iAAl6EU5ILKYkrUW0pzMWtSJQRUgoAAAAAAAAAAAAAAAAAAAAAAAAAAAAAAAAAAAAAAAAAAAAAAAAAAAAAAAAAAAAAAAAAAAAAAAAAAAAAAAAAAAAAAAAAAAAAAAAAAAAAQAAQAAEAMAAULMBgAFWupRYlZmoocHfmuNQg2wjADgAXAKtpVQpM2tR0rS7YOetSLtHSh9zMWtyLzLRgAAAAAAAAAAAAAABFoCDQD7WA61gCYEWsQDtATQDgASAYDAAAAAAAAAAAAAAAAAAAAAAABMAIEwEApAJATYCYEZAUgDxAAAAAAFADAQAwEAAIBAIAWIAERAcAGYCYEYATARQolQFKAhNAEAKAIsBMCLAXUBPD/ACMlCyIFkVUWgFEAIBQAswABBCYBEABURyIoa4BBEMKi+gCAcSERAYCwAP8QFkAAIAiAF0AWYAA1gASAQA4AAAAUAEyAAADzAYCkAAa/YFEhB+8BYZMBPqAsAHIDAMwEkA0FCwxYQwB4AJADAIaxAPQAQCiAFACagAAQAAQAQAgF6AHQAgBAOCiLAakBAOABoBPkAsQD1AUgACAAAAbkAAWQCYDgBZgPLIAkAAYAANwAAMAAMAEAmgEAmgFABACcrEBdACIAfqAgDCABSngA5gATcYgGbAOoCYQ1gUIAkgWQCkKk+oCYC6AEcQFEBAAZhREgKAD1AaAUgPgBGEAyoGgFABIBDATXEAanMAAIWYDAQA4aAi5YDmAIhCgD//T+nndxOAFEZgCXPgAojHMAnkEIAkAASQB6gIoXqUNcgCGAYgE8ABJTiQPEBQA8gABQAwGA0QSUhTIG3IVKWiLF1L4dTNipkUoAjEZFQ0oIoAaQDQFqeBGkkQMBgAAAAAAAAAAAAJgQuiCuy4AV2QFLXICFlBRXZQBW8oCIWQCgqk3AEG5AQCfPkBHMCLAGBFgLoAoATAGBEBvFAKIQBIDlgABADyzAJ5APIAAaAeIDXNADbIiSYDyzClgAADYRDIBMqowAojMCLUAACQDWIA1wAOIBABkAs2AwEAwGASAASkAQEkgJkQ5AacgTWIDgKUgDYEYCGsEFKeEgOQEgGvwAeCyAOoB6ANAGQDWYAlGACyAi6gJoBQA82AKQDLAIcQFADS4ANICxTxAkgJMAiSCSXIBwAASSXABrABrACeYBkBG2IC6AJ5AVvNlCjkAAE8AACSkCSwRBNOQJVAnPMCSAmkBNIBgAAATICYAgJTIEpAkgGUMAAAAAAAAAAAAAAAAAAAEwiEQVBIB3MB1sF1JEUwEAwAAAAAAAQCkIchXPqts3GK57Ys6RzRKGA0A2QCxwAaCmkQXaRitRejDoYAAAAAAAAAAAAAAAAAAAAAAAAAAAAAAAAAAAAAAAAAAAAAAAAAAAAAAAAAAAAAAAAAAAAAAAAAAAAAAAAAAAAAAAAAAAAAAAAAAAAAAAAAAAAAAAAAAAAHNudSFBqM1n8cTtHInLyNILVBgopcDTEr6bRnVxbSrbRKsdVPmZzrcdCMNmAAAAAAAAAAAAAAAAAgCABIBgACAIAAGAgGAAAAAAAAAAAAAAAAAAAAAAAAAgAgQCYCfMBTiAgEAmAugCeADAYBABHEASAAFACAQAAgFiAeoCgBQEAAAAIBYzAUmEKCqRNQmXQgEAmBFgRYCAUcwFiAgIsBMBMBFUgEwFACgAwCFPAKGEJgKABgRiQABdAFIAAegCAAAIQAAmAmAKcwEsAGgDoAAMA6IAAABAEAEgEgPEBAOACqjIBoAgBJgIAYAsQGAYcSgIozAaAF0AbcqADABAJqQCXwAGghMAgAfIBQBHEAXQAAGwFEgGADhICMAOAEUJkDzAHiAgIvAobAWPqAoAMQF6gHQBZAP9wA8sQEsAgAJwChsBAOZAGASgHDAfUBZgP0AMniAwEwEwFABiBF5gDAi3yAJ4AAAAQAm8QHgpAXABgNPiAogB9GBHLBAPgBHMIaWBQQAocwiKGwCABJcQE0AdWAWCIsA4BRiEMKQCzAlACkIOpQJpgKABkB6lA3IBACakBYANdACQEAAIA7QFgB//9T6g0dnERJQNAHqAmuQBHECOWIQwEA3UBJAKGgE5AEyh8MChehAwHGEgCWACajEAkAzAAD1AYDSAcvgA5wginID6EEquCNL9NmasTaIqMAHUAgBpANICSwIsWIipAAAAAAAAAAAAAACAjbIgqsuIELAU2wArsoyKK7AQtGAFbQQv3lUgI5gR6gJgICLAUSAgE8MABzwATSjECPABQARIA3hATCTCkA1iA8wHDASwAkA0AAD6gOIYDqwhkBMgCAYCAGgqLQQmiqjmBHIAiEAQAYALqAcADIAn4gEcwCABAMAAebAHgAQBLDjmBIgkssQhgOAJJgNhQAvUASAIYCCCZChMB5gNANIAz/AAiABBDQDbCiPiAmgIwBF9AGsAB4gEgCgB9QBASmPQCVZAsQEoAaIGkAwBZgSTkB5QAJYgSTgBwAmAsQIMCL5lEZAAAASAsWAAsSBoCyoE0BJRkBYgJJoBoAAAABALMBgSkCacgSKGAAAAAAAAAAAAAAAAAAACAi0VEWggAWZRbXIysMKAAAAAAAAAEBB4FQmyortiVmqGoOjAgBNFAkAyBqQBYBTRBfpoxW4uMNmAAAAAAAAAAAAAAAAAAAAAAAAAAAAAAAAAAAAAAAAAAAAAAAAAAAAAAAAAAAAAAAAAAAAAAAAAAAAAAAAAAAAAAAAAAAAAAAAAAAAAAAAAAAAAAAAAAACYHDuLG4xVS05xOmsE9PteA1MK1WXTEKqLKQO2sWgxWkYxhBXRpafbiYtai4y0AAAAAAAAAAAAAAAAAAAAAAAAQDAAABAADAAAAAAAAAAAAAQAQAAUADAAABEABFsBNgJgEgRAAEAgEA4AcAEAAAAIBADATATQCAAEwEAAEAEBCgBMBBRCATTzAUSEJhUYQAyhMCOARB4AJgJgEAICMYAJoBQAmAoKo4QAswE1wAUBCAUBSgAiQhNcAFACAEAgCIAUAACgAYCxAH1CFKYAwFAA1HqAcAHEALABgEAPBAHTiAkgHwkAgA/eAs+oAA0UHBEDCiQgbxAAItAAAgDMKeQBnkAIAkBgNcgAAyYCAUAMAAQQvUCLxAP2AJsBJ8gGgEsAGwABPmAP1ATyAAEARiBEoXoAwEAmAAGIBIA5yAUBBACYDSSzCkgAAwYAENTAU5AADtIJYJAIA4FA8QFmAoATygBADATQCXQAYAALlxAIwASQDiQBKACQBvEAxmQGBFhBPAobIFxAApccQBKXIDAWYCAHkBHBBBABHEAkAChMIAoeAA2EHUAgAARQIBNtgDAQB0AJAJkBTwAM8gCe1gR4gf/1fqHU7OJ8SgQAlzAIkBMBNcgIsIYC6oBtRjwAUNADUAIAiCg7YfqA1XiQEcQGgCy4AIoUAOG3ACiAJAEgMBICUkAgqSILdO0OTNai7uMtDIBtAKAGAJwBICVbcCLEyKAGAAAAAAAAAAACYEbMgquBCzAqeLAreBRVZtrECFlzAjZYYBEX1KqOYEWuoCaATmAIwAoxAiwB4AJOVisQFACATUgJqMQE+gBABwATAbXEAAMQGA11AAH+0A4ACfMCWWQDmQgkgEA+gA1ICgBPoAmgE0gqLRQowAJAWYCAcECgoOOABIAAMBpMAkBgAD4gCzkgkmETXICS5AAAwHMhTAUAOADhAC6AOAFAQ/QBhTkBwAALIBoCSAXEBPHACL/AGgLoAwAAjigBANcgDIBoIlUCxJyFTQD6kAASA0BJAMBxzAawAEwCQB45AQeHUCElChyAkAANATWQDIJJJ+gE1WUBKqAmkBJATTAYAAwEAgABASQEqsCxAMoAAAAAAAAAAAAAAAAAABMIiUMCNkERWBRasjKmFAAAAAAAAAABXZliVVZmmKq7mjeM0lYqItyAdABFDmMSATQABNIlV0aWRzrcWGWwAwAAAAAAAAAAAAAAAAAAAAAAAAAAAAAAAAAAAAAAAAAAAAAAAAAAAAAAAAAAAAAAAAAAAAAAAAAAAAAAAAAAAAAAAAAAAAAAAAAAAAAAAAAAAAAAAAABMDi19PH0NxioKzWBtgTxAHWcUNVF6bnAaYu012rElUUtDkg6tNypMVuJkUAAAAAAAAAAAAAAAAAAAAAAAAAACAUgEgNAMAAAAAAAAAAAACMkCAYAA0AABQEAyCLYABAoAAAkBMBMBAEAMBgACAGAAACAQCzAGoAUAEAEAJoAgBAIAgBQAoy5ADwATCIgJoKXEBNooTAgwhMBJALD8ABgKAE0AmgItBQURAIIFACzKBqARGJAMMkQKxRF5BAwIwAAGYBACAGAowAGBEAmQElIQmgGAQAAAAAAEgP0AMgumELAAbUAHUBMBpwgABwABRACAICBgKQHICgB4BQASAJAADTAMAHwAMQE8cQABMITQCATwATtxAWYAsMQGAAHWQDoAgHCAjABICzzAUwUJgKAD0AAEAdQBgEcgABAOYQCAIAGAACxYAAwAAkB5kDzYAlIC6AGRQgFICAU4QAAKIAaQAAngAQAKADIBQAANPmANQAQAmAAKPxCCAGFAAAYgJgEAIBfuAXQIChJED9QIyA0FDkAASAAAAloqEmgAAzAGApkAkAATYAAmwE3OYDlgf/1vqJ2cQUGADyIBKVIAUJoCMcABoBSgg4gIAzUIByAQAvUBxxQAwGuoBGAUmuIQLmAJFBAAuQDgAgAiSKariA1gA0BKsmVWVfPMlVcq8TLSSWACdQE8AIzBUCu0BJW4kVZW/MixOZIpgAAAAAAAAAAAmQVN4gRbArYFVgK7MohdgVsCL5hEWkwFZNhSaKItcAEwIwAnjgBFoBRICjEAa4AEMIi8wqMoBPAA/aAAEAKGvQBptADUMB5AMAWGYDeICAacsBy4AJaAaxIhpgMAbwAQCbAT5ADwgBBSQCa4FEUiA4ADZQdQAAeEIBPkANMBgNJgJqHiQMBgNIBgSAkpYDQDgBRgA0AAADbkBJ4gAAgGgJegD9QHKAADMBQA0gG8QItAKOICSAcAERiAACXIA9QHhmA0gJVAtQBMANEDbAcSA0A4AaeADTAIAJAJATcoCFmBFlCAPUBgCAmnGIDRBOuCgCyoE0ksQJJAOAGBJSAAMgTRQmAAIBpgTQFiAZQAAAAAAAAAAAAAAAAAACYEWVCnEIdlxAjPECxEUwoAAAAAAAAAi2EU2sbkZ1F2LjNUvmbjJSUCIGAQAJACQDAsopM1qLqYGK3FhlowAAAAAAAAAAAAAAAAAAAAAAAAAAAAAAAAAAAAAAAAAAAAAAAAAAAAAAAAAAAAAAAAAAAAAAAAAAAAAAAAAAAAAAAAAAAAAAAAAAAAAAAAAAAAAAAAAAAQHNqKWbjFVROKNMhac4oGLFVIjWB1GiF3CDKFciq7dH6TnWosI0AAAAAAAAAAAAAAAAAAAAAAAAAACLYEZ4ASQDAYAAAAAAAAAAiAAjIB0AUgADkBpgMaAgTAiAgEUACAAABMAAACAGAgGAgABAIAAGgABQAAKAD1AIAUAKAABARxzAAhAEARgKQEQEURYRFgIBxCjmAowAcARsgE/2ARYCjggpQAQEJqAIwFGYQgpNcgItFBAQmBFgDAQA1xAI4AJgD5ALoAgAIQCAYCgAAfoAZAGPHEAWIBIDS4gE8QB4gABGACAOgAAwoAJAAheoCyAGALoA0AdGFC5gD9ADBZACYAA88ABoBANvEAAHiAngERkBMCLwAAHiAoAYAAKQCJAOoCkBNoBSBFlBlmATwAUZwAPDABADAJAAAA6gEgIAXUAAIAFh6AEgMBMBrAgeQAA4kBAP94EWuBQQAgEsWAmwBriAQAAKAAAcIBBTjmEDAOEgNYYcQB4gDTAAEAQAsQGAo4gErgAsgFLAGAoCEwAAzKEAiBgDzChcwBgHAAQCKhMA4AACa5gCAJCDgFRgAYBIAAQB/9f6kdnIRACAlPMIUcAAAKABAJqQE1imwCOQQAIAgAQDSwAGpxAEA6ghushUQEmEOqkKklACaCFHIKda8QHgA1iAAOcCCSfMi6tpbgZsa1fWyaMqbrjIEWiit5FCgqGnGJBJNcSCyjJWlhFAAAAAAAAACIE8AK7MCtsCL4gVvmBVZFELAVsCMcwhSgIsAeOYVFqciheuYEXiAsgI55gKMQEkANALNgJ5gLowFACwWCAWYAAgJcAFkBJgEgNAIAYCQEgABhEsCATAcgJgIAgKTAQC6gACgAjmUJoAbAXaAYoAeKAeAA1xAWDIH6BBAEgoyAaAkswHIRLIKAGwEAN8QGgF6AL1AasBIA4gSAAJAJcmBJKQCUBGQGgCAIxw4ALLICXAAQBiA8sQEgHADUgSquYFqQCeJAJgSWOYEuiAcAICSTAlDQAwEAmBFgRYCKEwHmAJBAkBN4BTRBNICdcMgLEBNANIBwBJAMgJATQCaKE0AAC5ATrgBNASKAAAAAAAAAAAAAAAAAAAi2ERbwKiMlQ+4KSAnUixMigAAAAAAAEwK7PgaZqls0yjbOPU0yh6lQmAwDoASAALIokkQX0qjna3FlViZrUWEaAAAAAAAAAAAAAAAAAAAAAAAAAAAAAAAAAAAAAAAAAAAAAAAAAAAAAAAAAAAAAAAAAAAAAAAAAAAAAAAAAAAAAAAAAAAAAAAAAAAAAAAAAAAAAAAAAAAAJgUNSajKNNLuccC2pIu7ElgZ1rFd1iVEu2VgBRajNSpgSWQR06WKMVuLCKAAAAAAAAAAAAAAAAAAAAAAAAAACLQCSAkAwAAAAAAAAABECkBNgBAmIFJQwAAQokQDATAQBACgoIAQAAgABAAAAAAAAAAAAAKACAABQARIAAgCAABMCICYA0AghQAoAi8QpQAoAiwI5lCa5AIIYBABACzAi0BFqQE0AkgCABrACPQBNARgAClAEWAQURYA8QEE0ZgJgIAQCfMBAGYCxCAAw+AB6AIBgJgCAYAAniBIKOIQBR2sAQQBTgBAPIBBAwITAAwABqABANcgCZATxQU4AAGnAB6sAbgBNgGLyCE2wDICLzAQBAA1ABICAYAAgGAnyAF1ATfEBJgIAARQgE88QCQCQCZAUAMAkBAAAAdAG4QCAQDAAGugAQNftAYCAYA288gEobKFmAmAngAoAAFniA0AAHoARxAAABQA8wCABAEJgDkBdAAAAADMAbAQCAJSYCYCanEBQEGRQoAWAB1IGuYUSAniAZAKZAYBwARUIAYA4+IC4gABMhCZQMihAHwA//0PqTOzkbQAlxAAAIFiUEAJgETmAOACCBQUJoBQAQEOIAQD4AESAJwFTWICtUCNkARxYEoAIwAEsZAMiAKCOJA0pAGUOQHVkqyr6WMWNL05MqLAVWKiDNAgCSRkWVcCtRYZUwAAAAABABAm+IEGwINyBBsBPICuyAqsoQFb6FEHnCAiAl0CFl6gKQEBF4FUmBGOYC4AKQE6oBduEoAjiAmgIwANfiAmvxAUAEAKJAaAMwHkAJAPLEAAUACxAFyAeD6APAB5EQcZAa/eASAQ0AvQKUSAdQEAZgKOIAsQE0UKOAAAwIoB8QGARxIhZYgNcpCmlzAACIAnEAOUwJKMgHMgD5AJvmAAHABPkA228gBKQGBJAMASAagAriAwhhSYC4AMA7fxAQCgCUgHUAYDSAGA65gSqBYQLLEBASrLAn1AMYAaUgSr1AkA4Ai0BFgQaaAQEQGUHaA8ghgPMKacEE1wAsqBMCSAkA5AaAac4kDAaATyAiyhSAQBKoFiAkUAAAAAAAAAAAAAAAAAABCxURcwVESoEBJEVNGViQUAAAAAAABC1oCVXfE3Gaqb4mowi8ciiJUNKQFxAMWA1VhT7CaE8CiVMTNIvaiDGtpVZKsTI0YAAAAAAAAAAAAAAAAAAAAAAAAAAAAAAAAAAAAAAAAAAAAAAAAAAAAAAAAAAAAAAAAAAAAAAAAAAAAAAAAAAAAAAAAAAAAAAAAAAAAAAAAAAAAAAAAAAAAFf28ZKJKqWRBICu1JclQ617VAENVcBEqrtlGtRfpvCDNaiwigAAAAAAAAAAAAAAAAAAAAAAAAAAQAAAMAAAAAAAAAARAgABECaKEAANEDQDkAAQAAgAAgoTAHgAgABAEAIAAJAADMBgACgBwAoGgggIAIWYCgoIATAUAIBAJoBNYAIAzCFEgLtATAi0wqLqBFoBMoULJhAAAAC6IBMBMBYgKACJAQCaAjACgBQAnxAT/aAoxKqMAIBPABtBCAQCaATAQAApAAgAABcgEsQH1AAAAgAQDAAp9EAAHUBAOACAEwg6gRbjIBTzATAGwGA2wEAIAiHJQIipAOYAWYA2Am0ApAJCEA3ICiQF0AcIBMBMB4AGQEZAkAnn1ATaATAWQCKEyAAXqUEgJuQgAIQU5wgASAQAAgHgAOAEA8wF0AYAnxAEyBoATkBrABgEgJuQAoQBmBFJcABpgD6ECAJKAB5AETkAokAXIBgCTzQCacgMAgAQBABZQAgAAyASwxAi8+oCThdQAAcARzAMgg9ChMgAoSTTYB1AT5AOeACfUAYCakAkIIkoQBjEv4AGbxAMgEwDMIRQpgBzxIokD//R+p8cDs5CAHkAgABrAA4gDAUBAAQUHABAACjiAQA1KxAjIDiQH2gMAnABZgADAADEAAEgBgEAEgEgNPlkBOtjNWOitsDFjZWuMQpkoIIJdoXEq6fMmrg7UmNMWLIimAAAAAmAiAAQELYAQbAg2BFgQswiuxVQgCDAi1wAj0CEsFCAUADeACcMCLQVFgJpFA1OACaAjmAvUAXUBQBF9ACAE1DgA5gEcwCAFkAANY4AOQBYgGQA0AkA0sCBpcwhyA11AMWBKICkoATQA6gJrEBAJqAE/wBpQAIBZAET6AEAEASiACEAZ4EQ45gRYAuoDCgCSyQDQEpAaYAAALIBYhAFNYACAmgBcwJLHBhCmABcwHV4sKkgHkgABJAOAGgE1+IBAAkARxAIAYAAVQE1CwAlMkAwF0AaYFiAYDkByA1iENYADwQVBuQIWAUAEABQwFCkIcthQ3JNDSAmsQLa4ATTAlIDnkAAMCSzFEiBoBWAgUEANATSAmgGUAAAAAAAAAAAAAAAAAABXdliVEqBKQJdhNXDVRpiUEUwAAAAAAATAquzUZqLZUVs0yS6lQ+ziTQRAMQeLwKJdjWI0W0SiDFaDQFVkajIrgwOjNGGyiQq1GWjAAAAAAAAAAAAAAAAAAAAAAAAAAAAAAAAAAAAAAAAAAAAAAAAAAAAAAAAAAAAAAAAAAAAAAAAAAAAAAAAAAAAAAAAAAAAAAAAAAAAAAAAAAAAAAAAAAAAAAAAAAEwKbuTTJ1pgBZWvaiVpIgAAAAAAAAAAAAAAAAAAAAAAAAAABMAQDAAAAAAAAAAABECYAQIAAAF0AIAYBkAAMBAAAAAKAEAQNA0XQmAoAAFACgBpAPgAAD5AEABAAACAAAAgBQAmUIBQAgEwFACgASAAiMARakCL5AJoBNYFCjmAmALmAIAbxAi8QE+uZAQAmURx4gDwAQEWsQBr8AIvDEBROICa4gICJVIBNAATS6IBRICYA8ViAuACaAMswFkEPMAAGuQBEADAApAOABLCAGASA/QBOQAAAEAQAmgiPcAm4xAQAAJQAAMBAEgGQEwAKHgECeTCo2eIQTACkBgACAQDy+IBICkBgRbAYCzAJATcgJsBSAmAdChADAQCgBAN4AIIcgNhSAMwCHwAG8McwAAAGAAAAuTAIAaxZAwCGATACxKABgKOIAAiAgBwviAgEAJFA8QAAbgA7QGuoCAIAaAOgAwFIA1AEYkBgIBNgJKWAuIAAgDIAb5gGYCgAbkBJAEYADQBPBgIAAJATkAkoICBgDQCyAQCTAXEAYQZhRAH//S+pydnI8wEA3EgGYBHIAAIAIAYCkAgAhBBgAoACiLAIAdcwJduEmdU+xxI0xFqCoRQ3iAAGQDAQEuGJAugDawgCJQcCAZRJLEyq6jIoZFSWWRFTrWQuLUoMqYCakAAYAApAAAgAACNgIMCuwEWERyYVW2BBlEHgBB44gRYQvUBLHEBBSy9QhAKAFmArPEBJJuWVSQCbAGBEBMBMBdQB4oBRGYChvAAgAgAAfoAQANAOeQCzAbU5AEcwDIgcSEOOQDxCmmARIBwAQCeOQCeOACxAiUDwUADxxQCaAUAAEsWA0iBxhiEJgEBSdQE5AeIAA0gJLkBJLDEBgAQQAnjiAdAFIBjMASngFOQGAQAThABkBJAPNAPiAwBAP0AMQABMAWQDfUBgGYBADSjAAIJJ8QCJAIAajNATqBJPiA5gBoIYB6gDYEYCo2UARyYDzAOgBgUKQJYkCTxAnAEoAnVgTTAaYDAkoAmgGA0BImBMCtFDAE8YAnUCZQwAAAAAAAAAAAAAAAAABAQtiVmlGJROqgixIigAAAAAAAAAATCKrKTURFoqE0VEYSCJZBUG5zKySzKJdxF1Kr4kqpwmjKq7VhmpUwrVgaizScqDNjS1Iy1DCmAAAAAAAAAAAAAAAAAAAAAAAAAAAAAAAAAAAAAAAAAAAAAAAAAAAAAAAAAAAAAAAAAAAAAAAAAAAAAAAAAAAAAAAAAAAAAAAAAAAAAAAAAAAAAAAAAAAAAAAAAAICLoXUw0oIJBQAAAAAAAAAAAAAAAAAAAAAAAAAAAAAAAAAAAAAAAAAAIgAAgQAAAABABAAAAABAAAgABZAAAAihAEAKQAAgAgAAaACBAMBAAAAAJAMBAJ4gRZQngAgACKTAIAUAAQmBFgRiQFmAgFCATQCAfUBIBRAAAoAU5gRZQoAQCYA8QIwBFoAbAjwCkyiMcQCAgAi1xAG/wAQFC+IMJgC5hCCkAQENIBMoMiBBQgAAyAYAAwgCgAxjAAAAHACATwAiEJ4gRYBigDCQGnDAAFMgNYYAMBgABIAwIsAxYUMIMwGAvQBMAaAMsQABAOcAIgJsA7gB9AIsBFDzATAQBOACAOACkqAgMAAAWIDYUdQCQDgAgGAeoB0AG+AD7eLAMAGlAA0AIgGsAHDAOACgoAEkAiBgIAYBBQAABABEgOAFlwxAIAEA2gFkAIBAEAIBcQABSmAgBgKACAEASAIAkAYChMBPHMBNgAAAIAyATYBlmAmEExgFDKhAHUBNygDIBTIAmAQEf/T+qHZyDYD4ALMBpEDGqRUNImgjkNBA0EcQEyggBLBgCAIAHiELtAlVJEWLEkyKk1AVB1kqK7VhlQIqEwAAAeQDMhNFAupAyhQFNoBpChrAyqxNMiprgRVyUIy0kAAAAAAIAgAACAAAIsCDAhZPECGYELAQeGeQEG1wKIMCOHxATQRB1AT6AHVhUcwBhCgBNALt/AAaAWRQscwqIBGAEXWAE0AoQA8MQB4gKAFmwBgEAOAFAAA5wAAD94B6gOCIEgJBTASAkAQANAJrgBFoCMADgIQUoKBYYALIgFiBLoENANKAFkARIAwqIBiAAPgBJcgBOAJZgPoASAPmAgIzwQQ2AwqUYSghzxCjAAAagBpASAIAajgATGYEgCQCYAj6gCfPkQSxKDhgALIBwA1iAEEksAABtAJNLMIljwAJCpphD7kA54gKQCQACNmFRbAcgCx6EA8SggAAIxxAsqpzAk0BJANMCSYDTAkBOuYEgDiAwEwEAACAmsQJlDAAAAAAAAAAAAAAAAAAEAoAEghhTAAAAAAAAAAACvUfAsSorEqH2E0wlTHEumC1IQ0xBuMjTKsrIAMyhroRV2niYrUWOqeZlrEL0lYFlSxHTwZqpFyMNmAAAAAAAAAAAAAAAAAAAAAAAAAAAAAAAAAAAAAAAAAAAAAAAAAAAAAAAAAAAAAAAAAAAAAAAAAAAAAAAAAAAAAAAAAAAAAAAAAAAAAAAAAAAAAAAAAAAAAAAAAAAAAAAAAAAAAAAAAAAAAAAAAAAAAAAAAAAAAAAAAAAAAAAAAAAAAiAACYAuAAQAQMAAAABAABABABACYCgoQAQIuggBQA4JoIAAAA4gAAAAIAyAAEAwEAARa4AKILoAEAgEAgEArYBEYClAQNAIBQAoAWQAAMCICa/ABEEWaAAmBEAAUALICLXIBNSAo4ARZVKAgyClmwEwhAKACZzAjggCAEAwgClAQNhREALoAAMAgBziAJSAdACABrmA00swFGMgMBZqQI2YEQgzAXQBNADYBwAJYB1Af7wBAOQCQBADAT6AGQBwAJ/EAYAgEASAmwBgEgJuQE7NoBTICyAG4AU4ABQnn0Ac4AIBNgHEBcQDEqFkA0pAZAIBhSiQAAAJXAAWCAIAEA3ABDAcQA2AokA6EDmQHACKABPAAnAgjHICU8AEwEA8CgAQAwBKQGwCCAhlBACAeXoAmwBALBgIBSAgEAZgDAIAFiBFTmwGliAcQFkAALIITCgA4gJoBxACAi0BKOICjiUJsIJAWeAAlACzATCBgADjGAP/U+qI7OQgBkDSUEUANJAABkAghpAMKAIsqCIKFxgAgAgBACQFtMzNWJ4EUoAjdSipVTwNMk5KGAgGgGZDgBdAAqmgCAGRRgQSyAnV/gRVysZxrU0RTAAAAAAABABAAACYEGBBoCDAg8AK2BEog8wIuAIvMCMALABPkAo6AKIAGmggxbwAUADTAi1IA6rjmBFpBSaCFEBSaKhPBEUoAcFCgBQAdsgDxAUAGYDAEwF6gADXJgNEQwprAAAdUBJLEAjiAQBFoBZZARYCaCFAEYYEm8QFAAlxCmkA1XCQhw8wDFAJhSYCgBZgHqEMKeADAkgHhwAIgBAEMAAQDUASAaAXTgA0AwHMANSwGoQA2Au6QiUyFOQBPiAnjiAEEowkAS5APB4gOAgyAaXIBsAxYULqAMAQE0AMAkIaAJAcgKQB9QFkBGQpyA0A1IDgASAmsAiSCnAABLqA64ZASQFlQJTyAEBICLAGBFgEgSo8QLShgAAAAAAAAAAAAAAAAAAAAAAAAAAAAAAAAACYEHUqYlADIpgJqQKrUcGpWLFTrGBtnEWmVMEQTQILF1cDNaXIw2GBTbBmowto5RK1EiKAAAAAAAAAAAAAAAAAAAAAAAAAAAAAAAAAAAAAAAAAAAAAAAAAAAAAAAAAAAAAAAAAAAAAAAAAAAAAAAAAAAAAAAAAAAAAAAAAAAAAAAAAAAAAAAAAAAAAAAAAAAAAAAAAAAAAAAAAAAAAAAAAAAAAAAAAAAAAAAAAAAAAAAAAAAAAEAAAAQAAAAAwAAAEAAAACYBACAUADAQAAwEAAIAAAAAAAEAAAAAgAAAUAACKFACaAUAIBNYgJqQE1IQNcgEwIsBMBMBIAYCj8AEAgEBABPAoIAUAKABgReIAsAIvACLkBFCaATCEFJhQ8AmEDCYMJoKWQQZYACkBwAniAkgCAFADAACAGgABsCLwAE/wAEpAYBMAJ8gFACAQAEJtARjmBIBAD6gICSthAAASAwCJAOgCAAAAcPMBSAMBAIAAUgRmQG3MAKQEwDoUJgPABAEgE4QAgEEAUIAAEyoAH/gQJBTzAQDzAQDbAcgHQB9AGlOAD9QFHMAgB9pA3V5gEQANcgI9AABQARwAMFigD1zAXoASUDQDSAUIBMBzgAAKXxAYAApAUyAAJpAGEAKQBoBdQEA2AuAAALqAo5AD6gJgDATCAoWLRFFnOayAEAAJgHABZgEtBChooMwEAALMAaAWYQAAH/9X6pmdnI8wAgZFMA9AAoZAoAaQAA0gItAOCoTqhoTRdCgAiMABKQLEZU2yKcgFiimyxLGUTSD94AAwHxIG8RgCAAXEqgAAkQSVWyNYlFq4cCCem5aQqxeYaMAAAAAAAEQAAAAAEbAVvKAIMCDUgQsBB8yiFkBECLxAi4ATAWACYCwAP2wAZS+YQmAowCh4BEWmAolYgJgGIEcwCPxAGpATQCUsKACAE8MABFCgAjmAEBBQgGq45gNIiGA0FAEkuYDQEgF2LOcQE0BFqAIsBBCxzATQBABABkBJZ4BRgA+oB0YEQBgJoIUKQpcQGgGoAkgGlID9AB4gCQA8QFZ4gJAAEqgMAAEwHkA5AfQAQDaTCEgG8FgFE8gGm5AG8QH8QJVIBYFQ1j8CBpAN1QU4gITxAJgKUgNANc+IEpkAAAh8GFGAQVAJkAATYBmApCpJgSAEoAkBKqYQ/2hQ8QHMgNcgJICSAmkBLIBgMBAGQCaAQDqBbVgSKAAAAAAAAAAAAAAAAAAAAAAAAAAAAAAAAAAAAEAwAAATxAqvXE1KzYOxDUFtPiNMKmljLFqyLe0yuGgoAquoNRmnpMUi0y0AAAAAAAAAAAAAAAAAAAAAAAAAAAAAAAAAAAAAAAAAAAAAAAAAAAAAAAAAAAAAAAAAAAAAAAAAAAAAAAAAAAAAAAAAAAAAAAAAAAAAAAAAAAAAAAAAAAAAAAAAAAAAAAAAAAAAAAAAAAAAAAAAAAAAAAAAAAAAAAAAAAAAAAAAAAAAAAAAABAAAQAAAAAAQAAAAIAYCgBMBQAwAAAQCAAAAAACQEAMAAAAAgAAWYAwIsAZQiBAHwAUcAFGZQoCEwIwAQBGOACAQA1gBFgJgAEXgAmgE0ApKIgIAYEcnACbgCLATx9QE+SAQCKBkEYAI4gIqlACyAQQAAD9QYUgAAApAAAAAJAYDbwAinACwYBMgOYCCZCgBSAMCLgA9AhMBLAAQBliAN8QAA6cwGAZAABMAEgAC7oAOrYAApAXd+0BSASgCQFICYCKGyBZgJACWLkAb4FBmAegA2AswEwAAAfDAIEAALqFGYDWACkIaAeQUlzAaAcACAkA4AI5ACUkEkAsWgBpgAEYATKBcwBpADRAgCABFBgA4wjgAogBAPFqCBAElBisQFOHUAAHACkBAD5gRAeQC4AEIAYCeGQBABICAJ5gLEA9QIyEE8SgmQAikAZ5gDAi+YQADxxKCQEAAJsBZ5gOqnABACXMBTiEf/9b6qdnIJY4kUyIO3EKOIDAbAIgAaAOIDAACJYBABACh8AhQUJoaCIKJ1RlUo5EVFyihu/MJqtwzSIwyoAAAgAAawICQBsYGAswCOIEkpw4kajs069qOddBqU7l1Ap08LYlqOhGVMAAAAAARAAAAAAACawAqtyAjmBGygCFkBXZcEBCCiDwAjACieACYCeLAUAIAAEERSmQBqMwBqQEAmgpQAoAQAAswgdXXEBY5MBegBAAFJoIIClHMocEQoCj/ABAcfiEADAAH6gMKkuXECWYAlzzAi3wAVkBBoCMYgGLCFABHEAAcBTkBpTiAQAQAgFgANARjmEEcQppAEcgGv2gNIAAAGmAZgJ8GBFJAEgOYAlIAwABrAAmAJJz6gEhEngFLLMIGwEkA5CkmmETkBpgSAaeJA10AkFEBAwIyFJMAAYDzAkn+ABPMIACQGmuICTkBtwApAcwAYANYhU4AcSA+2QGkA2uQDyAXGQJLACSxAmkBYgJQA1WQCAFACYCYCAazAsTAkihgAAAAAAAAAAAAAAAAAAAAAAAAAAAAAAAAAAAAAAAAACakCKUMqJkUAAAAAQvWUWJUKfK8S1ItMtGAAAAAAIBgAAAAAAAAAAAAAAAAAAAAAAAAAAAAAAAAAAAAAAAAAAAAAAAAAAAAAAAAAAAAAAAAAAAAAAAAAAAAAAAAAAAAAAAAAAAAAAAAAAAAAAAAAAAAAAAAAAAAAAAAAAAAAAAAAAAAAAAAAAAAAAAAAAAAAAAAAAAAAAAAAAAAAAAAAAAAACACAAAAAIAoCAATAAEwEAdQABAACAAAAAAAAgBADAQDAAABLMAARQgEQACgAhAJgJlQuoCgCMADxAi0AoAQCATQEfQAYEQE1ICaAUAKMBoT6lChgRATAiAihAIgMMwFmAmgE3yKpPEITAT5hTgIQAAAKZAJATfEByAAC5gHoATyATAQA8F1YAmA5CHwgAQUgGBGOYC6gJoBeoQJwAn+IDbkAAEAwCYAAEAZ4gEgKOQBHABNgACmAEmUDAAEARICIABegAAdWAABQnkAZgACAAAAgBxABCzAAFPEIJAcAJICQU0uIClwA4AYDXICSwYDU8CAyAABuEoAP3gRKG01mBF9GAMA7eWAAAiASAIAGgAAAGgE0UKACIAADpxAiwBgDcgJYgHwAQCgA9AH8QIoAecMIU8gCAHmFRiQCJxAVioE1OICw4AABmRSQCAbYEZCFPABtlCAGQEYALqUIAkA6MATQC4gf//X+qnVyMgAGFDAcSAcAAAAYCAkAkAwAAzAiwlCgAgCSgKmiKg8yorZpCCE2UDAADABgHUAaAADEgbAICrNCssxW46zDQArvp4yiyixZEDAAAAAQAQAAAAACkAYFb5gJoCLQELYAVsCtpAQKIsIiwFGAUmBGOABMMAjEBgJ5BCSCgBMBY5AEICMIAakBRhICgIcYSAoAUSAkuADiQohALtgAaxATqpniAYAJr8AgX7gBYgPMAQDyAl1AEmFTzAeYBMgRspQELICLWACjkAoCBLkAJMBvF4BRxAYD7YAACOIBEgQa5BCxCiQCIAccQHMACX7QDIAAaS4gEcgE8cwEANIBASSAYAASATyAaaCGniBJNN4AABkAmAOADABpgTrL9AHHMBwQOQJJgSWccQBsCDCotACYDT4IATgByA+4ByEEyASATIA2ATzAExglUKkliESQEkAICaAACAogBpQBNICxICaQDT/ABAlICxAAEAoAGgABoBqwE0UMAAAAAAAAAAAAAAAAAAAAAAAAAAAAAAAAAAAAAAAAAAQDAAAAAAACHYpkuiSIGAAAAAgGAAACAAIthDnAGjuBppyAwoAAAAAAAAAAAAAAAAAAAAAAAAAAAAAAAAAAAAAAAAAAAAAAAAAAAAAAAAAAAAAAAAAAAAAAAAAAAAAAAAAAAAAAAAAAAAAAAAAAAAAAAAAAAAAAAAAAAAAAAAAAAAAAAAAAAAAAAAAAAAAAAAAAAAAAAAAAAAAAAAAAAAARAAAoCAKAAIEAAIAAIATAQAAgAAAABgIAYAAgGAgGAvQAAAEUKAH0IBgKAFACYCgoAiACgAxzATQCaAjAEWwEwE8QIgJgDAjlmAQAoAiBFqGUEARaATAjABPAoRAgFACAUAJlUp5gDfIIQWBBA2AgDJAKQBgCYAA55AGKQCxAGwIgN/uAJkBxxAYAAsJAGgEAmgFGAQQNAwFABIAlIAUGRAAGYCkBgKQBcgABAACzAUFAAgDEAATICSgzAXAgGAv3AGQBGJQNALMAAYCAXQIbbKDFACIB4gIBgEgSQUASiABYgOABLiA3DIBMCSAJfEAc5gLDMoMsAE5YDQCAMwCACAH2oBNYwQJgIolACgAAiAN/iAowAU/iAgDAAnCAIgIAnCEQDwAPQBwUJJcAI2CCABYgPAKj6ACcgDATAJKhMikAMAQCmQhYAABOACQBE4gEgJvgULIAdgBZ4gL1AUqQP/Q+qrmdHI4BgxzCn6gMAgAgBgHVgABIAA2AcACAABAEBBAUwHIEWyiDUFQYAJoagZQLEARAMoACAABvoAANIirNJYma3HUjm0YAAAAAAAACARASAwAAAQABFoBRIEXnAFVgK7AQsBXYojxkBBEWBGICh48ACMABIA6gLFegB6gL9wAwBriAogBQk+YCgBQA8G+gQoAI5gKAFAUNADAOEAHqAnniANALtgIUS4AGmgHxCjAIAqcAJrkBJgNMB9QEwItARaSAUADQCgACFEOAp+gAv2gPiA2gEAAJgRYAAvUA/cA+4BpgKQD9wAuTAksQEAuIQvUByFKQiXqFAAA1iAIIJwAksMQGmAAJzxzAE4AbYAugVYghpyQHQCSkBrABp9AHPECFvQBPkFNwAgEA0yhgNPmRDmcQBgGQwEyXAEAUSkCackArcAJSBICSAYU4CHAUJAWICSAmmAIByA05AbAXaAmwEAQAwFkBKrAmihgAAAAAAAAAAAAAAAAAAAAAAAAAAAAAAAAKQGAAAAAAAAAAAAAAAAAAAAAAAAAAIAbAAABMIInACPYy6mJLAipBQAAAAAAAAAAAAAAAAAAAAAAAAAAAAAAAAAAAAAAAAAAAAAAAAAAAAAAAAAAAAAAAAAAAAAAAAAAAAAAAAAAAAAAAAAAAAAAAAAAAAAAAAAAAAAAAAAAAAAAAAAAAAAAAAAAAAAAAAAAAAAAAAAAAAAAAAAAAAAAAAAAAAAiAAAAAAAAgAABQAQAgE2ApATAYCAGAAACAAABAMAAAABABQswCCAgBgIBMBALoAioTQEQCAIgRgKGERa/ECLAGgIvABAACzAi1iAgIvmFJjUJlEXhiAnACyzAQCkAAjYBMAYCeJVRAIAG0AmAMIQCYBmAuEAEJIAkBgCc4oBgIBMAgAAaWGYD9ACAhRxQUgB4gJoAgAjgAgCAEwgAABgHABAMBJgAAwIgMAbAjGYCkobQBACcgIAkAeICQCzACAATAcTiUGIA0AuIA2EIAX7AGUJAMBMAgBwQGIDXUKYDgBoBzJAKAGgGkAwCQFEgGWBQ8OACYAsADtAEuZA2oAInEBZLABMBZgHEoGAAAEbYAIAf7QIgEgKQE2AkwD1IABQUNdAEA02gEkBGeAQ0FJsAgAAXEB8QEBHMBLqAPAAxYBkEIAQCzRQ4IEFKcQhMobAWADweQEQDuA//0fqyR0czAAGAZAMAgA9ACAAAgAAYAAQAAEAABAAAZgK0QBE0hZADYCgAQQZFBBAeoAUGIDAFiQWVrLMtSOqtUkYrcSIoAAAAAAAAARAmAgCQCQHICATtwAcgRAiwIWxQFLhgQsBWyojkBECLAGgo9AFkALEAgAQD6IBAJ4YgEYQAgFipAMwABQAo4hBE5hRCmAF2tsAS4MAaYCaAIAGvxAIAH0AjHMA4gPoAkgHADQDgBxgARxAOIDwAU4QwFxAjACAGgIsAajIBrOQB80AwG+YCf+IA1GDATYEWgEAAC5AABiAgCQHIDkAbkBNSEACgB/uAAo6oBrqAcgBoIYDWIDXIB8AE+vEBMAAlOGIEk8AJroQNcwDHiFNMIkmBFgCYCeABjIBnkUEBQsgGgBAMIQDAE4AFgA+IEgHPQBrAgkBJZSBNQAwJYcQJIKaQRKAprAByA5AaYDkByA05UARYEZAJAaYAwGgLEAygAAAAAAAAAAAAAAAAAAAAAAAAAAAAAAEwIp4lZSI0YAAAAAAAAAAAAAAAAAAAAAAgIziE05ACgQIZFDAAGAAAAAAAAAAAAAAAAAAAAAAAAAAAAAAAAAAAAAAAAAAAAAAAAAAAAAAAAAAAAAAAAAAAAAAAAAAAAAAAAAAAAAAAAAAAAAAAAAAAAAAAAAAAAAAAAAAAAAAAAAAAAAAAAAAAAAAAAAAAAAAAAAAAAAAAAAAAAAAAAAAAAAAACACAGgAAAAACAAAEAMBMBFCARAwAAyAQAAgABAAAAwABADAAFADQAAPABMBFCAiwAIQCATAiwFmAgIvmAuICAWQCbgBZgLgAmBFoBNcwEwItgReJQugCaYCaxAAF6ALMBeoBEhUIKB4ADAQBwCE0AgEwEAOQBwAPkAIACDEBhSAADIAQEkEHCAABMKSjjkANIBAMBRACAYCfQIOABHIKT6AAQmwBgGQCbAI5AIAAIAiwCSgn9oBMARYB14gACAOhANAACkoYAmASsgEAQAsUECKABJgOQCSAWIDASfMCXoFNMBgDZBJZAEAMBqAGwDqgEA1HxKD0AOMAOCAAIAAFICAUoBNoAmUUEgJgAEXyAAFMgJgJsBYgGHEAeIEU/wASB+oCkoacAKcABgEALtwAQD6AIAkBZMAxAUAHHEBADxALARkIUwA5AWWBQwEwE0wABAACQAAAf//S+r5HRzGYB0AeYAgHmANQAfAAgAAbQCQDzAAGAAEACAWIQBQAmEKCoXQqllmAAABIQMijqENLiXQgBZgTVf2kWLKqHkRtfXIxWkiAAAAAAAAAARBFsCLAT5gCYEp4gNARYAAmBF5AV3fICtsCtpTLCIMQQf4lCkCLAUhQAJMBwAAHqAmgH+4A6AJgKOAA1hkAYrIAAQCgBYgEcQBgETkARzAUQ8QFlgAMAAU8gCPxAQBHEBgNJfEBr9oDmMwHAEcZ6AGYDXIgT5ACqs5KH28wI9oC7QEqgJoBQAQ24QBAEniAn/iAY58QBZPmBB9cwEwEwJAJoAxyAF1AWbAJ4AOcACQhSAN5oAAaCmsQD1AJAcAADCGsMgHGIBMADUgRAAHmFSSCJVxRBJRl1AkkAT+xgCYUMIIAGoxAXHAgWZoDCnxAazAYCCAAAYAuYDxAaTQDQDRBICS5ASTCp1YROqgCSwCpVQRIKAgYUkwHOIEkApAJATtIAmAMAyAeYEkBNANFDAAAAAAAAAAAAAAAAAAAAAAAAAAABARbKzqLZQJgSViLqSZFMAAAAAAAAAAAAAAAAAAAABMCtlZSTAYUSQEg0SASANxiAJhUgAAAAAAAAAAAAAAAAAAAAAAAAAAAAAAAAAAAAAAAAAAAAAAAAAAAAAAAAAAAAAAAAAAAAAAAAAAAAAAAAAAAAAAAAAAAAAAAAAAAAAAAAAAAAAAAAAAAAAAAAAAAAAAAAAAAAAAAAAAAAAAAAAAAAAAAAAAAAAAAAAAAAEQBAAAAUAAAEAAAAEWwFJQgAAYAiAAQAAAKQABMAAFyAawAQAASAAADzAQAAgEUJgRYAgCAhMKQRFkVHEBMqBp8gIvEBARkBZgKAEAuiAiwEwEwIsQRaKBoBAKAEAgFkAs8ACAIxiAFUgEAvQIGgEAmAZgKQD0AI4gGCAOoAwDPAAXMBRLAcACAlkAIAAQBZwApxAJAJgAYCjEAwjqAm8QAAeAA0AmAQABCzAXHAAAG+IEYgAYBMAJoBIoJQCfMAAIAGAuAA3yAEAmAwEAIBNvIIJwAU/sARQwBEDChoIAqQAAASAIAF+wgaAkgBYAHQB/uAeOQAnwAJAChpzmA0oIB/tAGAmAuMAIBMBNgIAmAAAmSiLfMBegCngAkAAJsAIDMoIxAAE3xAGAgCcYAMgHligI8AEgGwFxkBAJgABICbAFmAmpAX7whgCUgRzKHlmAmEJthRmAuoBOACywAHgEEAf/T+sZHRzDAAACQCAMWA1yAACMAAAAYBEgEAAAwABwAgFAAAuAQihFCzAIjMBxHoAoxIhuQDqAiqfECysGVixPElbi5ZGFMAAAAAAAEAsiBWAg3iApAACQJICYEbMCMwAMCttgVt8wIN4wBFviEVsCDq3iURfXIBYAJuQBIKeIDYBxwwAHj8AFykAAOIBACjiAMAagA9ACJcAEAJgLthAKOYDSAUcwB1AjAA1DAi8HABADS4sAakAS4gPMAAaQBxkB9CAaAT6AJ5gNAEAPiAoKEwFx5AJgRaAGgEA4wkAAQCb4gLMBOeABPMAnkAJ8wHwAQCniwDqgggKAgxeIBxAcQgo9QBAMBgEcggAaUYhUgHmEMBJcwE+QCgBw8woWYROmDjgQSq8AJJwFP9wC6ACwAMwgbj4ALLIgRoPFgGQU0AwEEOcIAUYgADgAAayAfUB1xAkgJIgmuQE0BZXFBUoAkkBKAhNhUWApAbYEkwBgRkAAcgAABOoDSAlIEkAygAAAAAAAAAAAAAAAAAAAAAAAAAAEBHtKhOo1MJVclMS7YMrhpASCgAAAAAAAAAAAAAAAAAAAIsIhZGkKYCafeMNLuGGiRglmiKksgI3EC07TgKsWkUAAAAAAAAAAAAAAAAAAAAAAAAAAAAAAAAAAAAAAAAAAAAAAAAAAAAAAAAAAAAAAAAAAAAAAAAAAAAAAAAAAAAAAAAAAAAAAAAAAAAAAAAAAAAAAAAAAAAAAAAAAAAAAAAAAAAAAAAAAAAAAAAAAAAAAAAAAAAAAAAAACIAAIAAACgAAAgAABMCOWJQAKAAAAAABEAAgAAkBAAAAAAAAAGQAAAJgGQA2AihMBQQEAACZRFoCDAQAwI5YhCzyA4NzvlXUWjR+oRbbeaVdRabab49BiaWnu66mr9qmKWYNXxIaJ4ZgJoKTQRFgRfMAeAEIGgZQoAjACgBNAJgIA4AIAKqLQBkE1FoAbAXoAmgABdQhwFJoAaAEwHACAHHDIBoBAMBgCAJwAHIEQG+QCXIABoBpYgMFRThyA2AdQFkAgBpwAAJgEhEcgDgAALqAQBGQFMACxKBgIAAAFMgDAJwAFADgBSAghoBAJuQoeOYQJwFHQAT4APMBxxAIkBgNANMAeIAQMB4gAEgBACwxQDkBAAEk5zAkAgFiAmAsAIsBAJgAAASApAGyhKUBFsgJAChcQCZ9ABYAOeYCwAU8wDIBNgEpeoBkAugBIAAkAMBAIBAGDAMgB9ABhBEIKTxKhT24kAihMAYRGQoTgAXNgJYgEhBbKEAcCj//U+sHRzOACIAABIBpAGYDiAEAwDIAWABHMBoAAAAAAQBIBACgAgAyYA0ERgoTrAAEEYlUACxAI4gGYEiKspVszWo6K5GGjAAAAAAABECYEHYCDYAAAJuAJVsA+4BNgRbAXcBB2ArtZ5gQlSBGeIEWERfIoi8QE2FIIaCnMZgJ5gEAABmAAMAzxAEuoCAbxx5AKEATwYCTWQDTkBJIAty4AJLgARABHACOWADa4ARgBNAIAeIDUQA8gDMBxjyIBANoAAjCAcAJYANoA4YgJFEX1AJAinICxAFICXIAAYCb4ALMBQAmALPAAAJgATYCecgABhwCGFIBgABmARwYBADQDXIBpQAwDiEOQqUAMgCoi8AogAAEgiSIJJwA0+mIVLIBTyAMQGmAoCEgCMIAC6BASAAogiCJwAIUgEQFEYFQQkAwGnADX7AJNgSTAkgJ1AsqRViAlACATYCbAUsAAlUBtgQbAaAcgAAgJ1AnVASAEAyhgAAAAAAAAAAAAAAAAAAAAAAAAAAAAAAAAAAAAAAAAAAAAAAAAAAAAAAAmEV25lRBs0yh3FTTVgaJKJ0sZsai0ypWAgsGVFiZlpIKAAAAAABSAAMAAAAAAAAAAAAAAAAAAAAAAAAAAAAAAAAAAAAAAAAAAAAAAAAAAAAAAAAAAAAAAAAAAAAAAAAAAAAAAAAAAAAAAAAAAAAAAAAAAAAAAAAAAAAAAAAAAAAAAAAAAAAAAAAAAAAAAAAAAAAAAAAAAAAAAQAQAAQAAAFAAABAgAAYCZQgEAAAAQDAQB0KFICAAAAIAAAEAwEAIAAIAGAgCACAE0AQAgEygkCLAiAmwIvACOXUDg835bT8Vt3qW+ppwRZHyrce6dS+tbUmG3zLI1Ye39y6zm0r15m2MbHifcmqtStNCb6t3BrGfV9B261PtV+/+pGJzpi0ikBEBARagCLAAIsBN5AJrgUJIBMBQwBoBNAKAItcEVSYQSBFgHUBNxiAmwDIBADyAFyAEAQARwAAH8AAA4gNKADgA4AIAiwAAkAbATAAAGk2wFn8AHKAAIgP0ATYAAswgwAi2gFkASAgE3IAAmmAigbkAAUgMBdQABgJ9QAAQAEAUNgIAQBCzAAFPMCWEwAANdAABpSA8gAAgBkAA1kAwGAIAYAuoD9QHXIAbwAUgNNcQItgKAEAowAAE+gCaAAAAaAiAmuKATzAYCACggATAQAAPH1AiECCiQABZgN8wE1EAEAJsBAHqAmARIAEIoOgC6ADATwAMAFnggEAdQBsBAAQigxA//9X6ydHMZgGYDgBpSFNVlk0PskaH24jRBrgUAQQANBTAAgAAABgKABoASAQBAAwBIBRxYC7SoUFBBAZ5lCAaRAyKcSB0adYMVtYRQAAAAAAIAIIWzAg2BFgIBsBSATxAG5AJATYEWwIN4gVt4gReIQmBBlCYCYBmApCgBTIQYACiOoU08OoAwBAICQB6ACkBv9pAmgEs/QAgAAcLgAQAogAgAjAAQCa4gReJQRwAiwFD4AEgNoBtAEEDgAaAWQD9MwEAYZAJsBNgElA8gIsCMQA/QCLYAwDEATAEgF1AJAUgRxQDyQC6AMBBDAUAMKAAAYBmA8wCJAlADWAAlOAB6ANIBpASSAf7yAskvUCMwECwKFAU4AZA0wGA/UB8QDMATCABgEQBFrHHIBgCKHgTQcoAYAgDiAAExiiqFmENASQD5ICSAkscgLKhVixILKr8AJQAmgIMBAKAGgJIBgQAEwJZgADSAmkBJAMBgMoYAAAAAAAAAAAAAAAAAAAAAAAAAAAAAAAAAAAAAAAAAAAAAAAAAAAAAAmApCItFRGy4FRV2mtZwdrBgjECaUKWRUq3JYun3SAm0A6sCxGWjCgAAAFIEWypQrYwE1JEaMAAAAAAAAAAAAAAAAAAAAAAAAAAAAAAAAAAAAAAAAAAAAAAAAAAAAAAAAAAAAAAAAAAAAAAAAAAAAAAAAAAAAAAAAAAAAAAAAAAAAAAAAAAAAAAAAAAAAAAAAAAAAAAAAAAAAAAAAAAAAAAAAAAAABEAAABAAAAUAAAECAACQEAigAAEAEAAoAGUJgIAkAAEyAAQDAMgBAAAAAABAAUGZAARgAcFEXyATAiAgFxkCLwyxYRVutem10ra2o0oRFfJfdnndXyeu9PTfyLASOkeXts9SuDXA6MWp6WlbDTqscki4Pq/sr2vXxuj/d7pfnXxqn/AJRbiV6hzZyc6iLWACYCYEegEWsQABARgBcwENEYKBgJIBPmAgEwE8ShQAARz9AEAgBgIAYCAOgDAIwAEp4ANAEcQEAdQAByAdQFxkBgIAh8ADFgEPJgIBAGKAWQBIAAMBSAegCAGEIBMA4ARyAUgEgKZATcgMoWQAAgBYgGYA8ABsAAMgBIA6AACYBPMAcALqA88gAIAoAa6gPMB4sAgBgOOYDQC4gPFEDkAhgNoASwkBgEcwG0AscgGkAgFkALEBMBAJPEBAJgABm+gB0AU4AKQBAIoADEBYACjiAmAmAJYAIIAoWAA0ANMBMAYBw9QE/2gKQABTgVBJATBQmAAC9AEAmpQCaAFgAgABPoA2wE0AcCoQH/1vrKOjACGsQGlIVNKCKMiCVXzCpYERC65FiIQaAAdQAAAcBCgKbAJAGAAEAEBCgAgBAABACgqE0AQAEVJANASoiVqL0YaMAAAAAAAACLIIMCDAQCkAAJAQBIQmFJsCDyAg2BFgJrgERbeBRBvmAPmFIIbQEQFxAAoQQcY/aFEwA8wFIDQDAMgHn6ANkCz4QARACaAAHiAmAANpsAdVIB2yBHtjIAgBRxAXbLKIgLoATDgBpcCCWYAkA4AUARAbXMBMBARbAMMigYCfUA9QBuQE0BHNAIBgAC9AEwCAEwBSgFADAAD9gAwHAQm02FCnIBgOACJxQDgAQEkgBASWGQBAAA5nEgkm8gB4gRaAI4BB0KoiAFxIJIB54ASQCAEA5CB4AP1AAFABxAaXEAAEAwFxAYCQA8gJSUNYEDzKGgJICdU3gBZVBVqRBOuQE8wE0gK2gE0AoYBEASAYEWgEBKAGkBNVAkkAwHAAgGUMAAAAAAAAAAAAAAAAAAAAAAAAAAAAAAAABPEAQDAAAAAAAAAAAAAAAAAi3ARB2KhzATRINJ2AUFBbACEciosuvlZlVCszoymRRMgTriZqxYmRrTIpgIAAGEQsVEW4KiyjlSStRIigAAAABJgMAAAAAAAAAAAAAAAAAAAAAAAAAAAAAAAAAAAAAAAAAAAAAAAAAAAAAAAAAAAAAAAAAAAAAAAAAAAAAAAAAAAAAAAAAAAAAAAAAAAAAAAAAAAAAAAAAAAAAAAAAAAAAAAAAAAAAAAAAAAABMAIAAIAAAAAoCBAJgKSgkAAQDAQAAEDAQAwEwEUIAYAQIA6AADAAAAQAAAOQEAwEAAKwEGBFlAAgE2Am0l3NwkZo+d+9vcj1bva6VprinBZHSPO+N21badtR4vI3I52o6u3q2zTOvSeyPA6Wtq/3WvitP6astpr39n3vH4HO1Yi1gQLIBPACLQEY/ABNAKAFlg+QCYEQCAIsAaKFEAHUCMAKwC9AEyhdQE0BEAAULMBAAAAAEQwGlmAACWABAAwEAAADTAOoAAPEAQBGOIEZ5gKQCeICnmAgHkAuoBICAGApAPUIAE2AgEAssQAAgBMCJQ4AGAkAT+IC6gAAA0APHEBYAGIAAMBANZAACwAaAMWA0gHKYDwAeeACeYDAAGBJPkALAgMEA0A1iA+iAPQAgBgIA9AIsAkBNgJsCLkAAQAAgB5yAkAS0ASAmA4KE0AZAEyAmAm49AB8wEAgBgGWABIAwEAAJgKUwEwgaKD1AABMBADhAGQCgBAKZIoKhAEgACYA3iAgJFR//1/rJ0YOAhoCVVJFSgipJJgPtIFkAsyiLUFQmUIAAYAAYgAAA0iBwAihAAQoAADiAgBgACgAAlADhkVOqnAlWLTLRgAAAAAAAAIgrsBBoCICYAmANgRngASEJ25BQ2BGQIsIiQRaRoRa4gRnkAgCJChoITQEQGgqPTiA0ARID6ACQAgBYANADRAwHwxAJkBNACXMAkBwA0AQA0gFACw6gJoBMCLUAKCiLQAQOMQGA0AnzAAFigDMBMBQAgFmUACAGoAEEAUgiMdQoAGAZAIAYCgBAAAA8AABpAJpgEcwGwGAgHmA1IDSkCUAGHxAaQDSAGghNIipICTQEWgFADAMihZkBAEkgDIBgLtAPUBphBkAZAN5gJoKAhgCYDwAJ/EAkBSUNMAQDQEk+ADQE8PUCxLkBbWvEKnAEqkE0A2BW0AokCMACQDAIAGgFiBJASSAmkBIAyAUgSAZQAAAAAAAAAAAAAAAAAAAAAAAAAAAAAAAAAAAAAAAAAAAAAAAAAKQGAAV3ZYzUGaZLuGA9ACWA0xila0iRCrMikW2UqDLVUKuJvWE3THAmqfbCxIpzyAE4AkrcCKcg0WyAE8AsptkNV2NRkpkIsosCVuJkUAAAAAJIBgAAAAAAAAAAAAAAAAAAAAAAAAAAAAAAAAAAAAAAAAAAAAAAAAAAAAAAAAAAAAAAAAAAAAAAAAAAAAAAAAAAAAAAAAAAAAAAAAAAAAAAAAAAAAAAAAAAAAAAAAAAAAAAAAAAAAAAAAAAAAACIAAACAAAABAEgRfMoQDkgRQAMAAAEQMBAJgDARQgBgIAICQBAMA9QAAAAAAkAAAAAYEQIsAYEWUIASkg897k8q9PRtTRcJZsLHyHe91721G5bbNRqvQeMo1t3bGG4OjlSvXFsqPaez1Gm6r+ElR6Q5Nwm36gIBdQIgEARa4gJgRhgEARgBZgJ4AL1AOGACZQmgIsBOFiAmAmUKAIsA6AIAAIAQBwgAmUA4AfrkA4ATQCYBACQDAQDXUA9ACYeIAAmAmgIgCATAFIBiAgDLIAAQAgAIQABEBSAACeMAJsCMwAZYlAwE2A1kAAIAkAAAAAbAJkAAJAHACTkB5gHAAAAHgA0A4kIYUdQEA0A0A8gEsSByBJYASTAIkB9AGkAokBYp8wE0AZARzAVsHICQA2VEQoxIE8EAQAgHICgAgoU8wBOQBvmAPIAiAI9AB4gFnICAIQCn8QABPF4AN44gC6gJgCb+ACkCPEIbRQmgG0skApgBMAmcGAARkAfQAyIE8Cg9QEwBgKQB4AIqHIH//Q+tHRg0EP1AnUjSXbgTQpjIKauEOZIItlBIREoUAIoYDAUACAAJEB6gIAgBIocEA0DCakoTQAAdvAJg9QBOAGFTWJlVlVBlpIAAAAAAAAAATAjZEFbQEWgItcQEgBvkBFgJsAVgE8QEBGzCI4z0AAIPkUQzAMwH28wpxwAVsgIsBACzAADiAuIDAc8ACAD1AJjIgFzAksAAAAABACWOIEgBASzAIAhAA0wItcABpAQ7QCAE1zAUQA2gAAeIA+oCAYCgBMBRIEWBJZlChMBcADMIOjClGOACiMwFACAIAMAFkAZ4gGQCAEgCIAaYDaAIAEsQE1GADQDgAjiAJcwGsMyCSKJLABwAQARgENKCKkqoBtYARAI/AA4AEAKMOoBAAsABgNsBMIbAaTYBAAAmwDMAyAZAFDnGAFICxKG2AAOQGgGoYEuAE6rIC6qAsSCpLAgmgJoAzATQEIAGgIsB9ACACABIIaQVNLmETSChgLABoBgMoAAAAAAAAAAAAAAAAAAAAAAAAAAAAAAAAAAAAAAAAAABPICHcXGdTTI0YAAAACYFOpY1GLUeElZKSmnINJsGlJUE4gWUzxM1qLHkZaVcTTKTwxIDuUBUZKgkBzAVJEBZgHcxiK3Y1hp90kAgRdTIy3EiKAAAAAAAAAAAAAAAAAAAAAAAAAAAAAAAAAAAAAAAAAAAAAAAAAAAAAAAAAAAAAAAAAAAAAAAAAAAAAAAAAAAAAAAAAAAAAAAAAAAAAAAAAAAAAAAAAAAAAAAAAAAAAAAAAAAAAAAAAAAAAAAAAAAAAEQAAAABAgAAAiUACAACSAkAKAAQAASQHABAJgIoYCACAgBAADAAAAAAAAAAAAATATAQCfQBMBMo4PJ7v7VXpUeLU2fIg+Y+6PPU1G9Krii5FxXltG+r5HXrpaVeOS4nWRH0HV8Bq+L2Kevb5749q4DRi3hmmXsPZ1+6V/KZqPTHKtQnIUMgiULAIXUBQBGMcQF1AAIsBPECIBgA1iAiCDlmgmAmpAT5gRYCKEAmEJBTgAAWAA0uQAAQA11AUgOQDIAYCiQAAAGApkAnAAATx9QBv9gCkBNgJsBfvAAEmA5AiATADzATcBCfMAngAmgItgEgKQBgRYBngUN4gJhB0Cj1AUhBPEKJAFYBgLIAkIJAFIAwoxAAHkAIAAYEgHACAEAZOWALAByAJgSzAUEFiTYDyzAGA4wAQDQCATAHiAmuQEZjMBZ4IBMBAE8AFAA2ATgAgCQEA8ChIA6kBkygkBNgIAzAUBA44BQgDiBFsAYD9AE0AgEgh8ShZAIA6kAAgCAEUCnMAAiwDoAgEwH0ATkBZhA8SggD/0frc4HRg4CBAWVMtLCCtqGUKSoJAUgABmAsAGlIDhZhRADVeJNCagqFJQEDATAAGkBOtZM1rEu1Mhg7EXTELaa4FlEe0ITUFQoKFADSILK4EVYjLRgAAAAAAAAACATIINARaAgwIgIBNARcAJSABCAAE+gCgKjZFEOgQoCmAdQE1+ACeAEeoDASxAfAAAQDTAGQABliA55gCAcgClAPiAAOcQAAQEkARDAiwCOYA/wBoEcAIwBHIBROYDgAn8AEAvQAAakAAMMwE+LAT6AJ5qAFgAZOABqcwDIIOIVFoBAENZlBwALYARAAFH4gABiAAMBgNIBQAQgEA0sQg9QpwA4AAJVAmkAo48QG0A0uLIiSQU+2AiSQCYVBoASAcAKACEAQlkAojEIABgCTAeQAAwEAnyAMsAHkA0AN8UBEofEAAAGA0sAJVfIKkgiyinLMKuqgixMKkiCSAmgGANcQIQBGACAFHMBwEKAHAEqoKlAQZBRmAQA0AyhgAAAAAAAAAAAAAAAAAAAAAAAAAAAAAAAAAAAAAAAAAABGynAJVUGmVlHJK1EiKYAAAQuwlUXXI2xQsoZURyKhyBFsAKgkCdWZrUW2ZlpV3OTWMmrMgJ4FU0A3z4mRJwFSS5EVB5liItTkVEGzTJpkEkyNLaZGa3EyKAAAAAAAAAAAAAAAAAAAAAAAAAAAAAAAAAAAAAAAAAAAAAAAAAAAAAAAAAAAAAAAAAAAAAAAAAAAAAAAAAAAAAAAAAAAAAAAAAAAAAAAAAAAAAAAAAAAAAAAAAAAAAAAAAAAAAAAAAAAAAAAAAAAAAEQAAAABAgABMBMoQAAgAAAYAAAAAQEAIBMAgAATRQQQAAAgABgAAAACAQDAAABALPAAYCfICIFG93S2un3f53kEeA9yeV19Vf2+zm17T32/7puRXkH7YtqP726tPRM34LXvfYvtXR2S/vtaHf8Ay15C1m1q+7P9um+Zybjwl12s7Rmx6r2dLvCyhisvVvmca1CgKi0AsgE8wEEDAiAmgEAnmAgFAAAARkCLQCtiUR4gJgRaATAUgKORQ0gI8MQHwAIgAAQU85CFmA8sQpSEEgABigEAwaUyAgG3ACTATYCkAYCTATAi2AIAUBBMAEt5gIACiQAIQAwIgIBMBIoCAKHACAADhPACLcAOQgAXEAkAlgOeACxjEBziAgHUKQEkARwAYBHMgclDngAAJzxAUAOQHkA0ALECaRBMA9QBoBgL4AIAzzAAIgDAGlDfECLAi2AMBADATAbAAEAJADWICYDKEAoATqAAIAzYA3CgBPD0AI4gGYC9AABTAQAACAJKFM4EAwEA1y5AReLkAWcAAA3IVFlQoT9ZAbgBSAsgAqFkANgOAP/S+tI6sHBENYYhU6smCxMy0TUhEWiiJUAAAAADq4IqQElUmg7QuE1ITCdS6IQ0VDAAHAEqoy1ImlBFMAAQCaAi6l1MRdS6ggaCCoCKtRlowAAAAAAAAAAARBFoCDAi0BHgBFrABMCMcwFACaCFZRmFLiA2giIVHiBH0KFIB1AJCIsKTkAAIAJkAywAXEAYAAIgYB6ANZADYDyAAG44ADwAXGQHIDQDnAA6gADAiwIsBPBSBFrGACABgIBAIAgAAUgOEgABOOACzwAIjMAzAAFKATYCAAEpiQAAeICARQ8wFAAA1AAqyA4xAF/+4BgKAD0CCOQBAU8sgFEsCSX4gMgknwKJTw4gNIgkkwGlyAkEEAJhUYbAUAEAEYACAbgITiAI5gPgwD0AACJwAYA0FKACAhgKAAoAEAwABqQHmBKoE04AsouIVbQC1NsCSRBNIBpASATAgwABMBQAwCAhxAUICSYQNhSQEgBASKAAAAAAAAAAAAAAAAAAAAAAAAAAAAAAAAAAAAAAAAAAAAIWcFSk1ITElgFiRFAABHugIjZlRHtKhOhdMQsixmoMsRGTSJECAlVySquacQYaV9vA0hWwyCEmUOthhqTtOZMXRPAKkrQTANwAliwINYljIRRNIy0npslalWGWjAAAAAAAAAAAAAAAAAAAAAAAAAAAAAAAAAAAAAAAAAAAAAAAAAAAAAAAAAAAAAAAAAAAAAAAAAAAAAAAAAAAAAAAAAAAAAAAAAAAAAAAAAAAAAAAAAAAAAAAAAAAAAAAAAAAAAAAAAAAAAAAAAAAAAAEQAoCAKAgQCYCKABAJgAAAwAAAAAgAACIAAAACgBNAEAABgAwABAMAAAAAAGAgAAVW8gK9XW0dD9SyTAy917h0dBP7Ve582XErzm+8nrb2zvqOPQ1OWWc6x9OZrDUOxJKVPqMNei8J5Dtaq/ptwJYlWe7NWtdvWsqbMxjfNeCvuKK2Dk7SFep9navdrRksSVmvY8TlWoi1OQUNcwItARfUACEwIsAeACAQAkwB4gRgAjMCLjgBC3IBNFEcQEAmBFgDhgRgAwYAUPLAAiQCCBQAABQgDIGgATnMBsBALqBFsAkBNgJuAFPAAkByBGeQA2ApAE8ACQF+8IJxAJkAkKJAUgJsIiASAm8QDMBIoJAJgAAJATAWQBjmABCgBgJMB4AIBwASARyKAgbcsBoKMEAwH2gNIgMAAoQBmAJQBL9wAugE0gJLAgEwGAwEsQABMBTyAUgGKATAG5QEYATwAMCg9AFwIEwBdADEAAaYBLYCAUADQCxWBQnyAMQEAMAQBICYBgAJAEgRgIYCkAWABMyFRiAg4gAChTgUDAUwAm+QAwEQDZQswFHAAAICEUHUAgD/9P60dGDCGFAElYgmmZUMogyoAAAAAGgJSRU6uSLEiKQCYKgzTJJBDSCpKpNVIimAAAAAAIBOoQnUphQEKALERowAAAAAAAAAAAAE0QRspAg0BGJwAgwEwIgKACAFGICAaUhEWgIxIVFlEY4ACQCCFAEQogAAYCbAUfiAJ/uAFAAyAngANgOQGuYAASAAOQCUA+ABIDAcgJNcQCQD94CmAIsAzATxAQAAgE2BFgGYAv2AEgKZAecgR9QHMgEQANfgAgCJxAUAEfiAmgGBGABoBAEFAAZgNYgGADzwAFWMQHGJAPLIoIWQQwBoBRAD7YCiIIBKAJICQFlUQOJzKJRiAwHHEITQVFrmBGACOYCaAEgEwDoAvUIIAaU4AEADAIgKeYQNAKAAA6lA8gFAUQEOAB4gADx4ATTAlUKtquAFtUBbVASAmkBIgABoCDzAIATQCSAcAOIAQDQQAIKaQEgGihgAAAAAAAAAAAAAAAAAAAAAAAAAAAAAAAAAAAAAAAAAAAAIAgAgBgACAi8ysovAAKHXEgjepYlivtNazhOg0wnUuohJpEqkqujgjm2VoCKrKTaVGMAyRQSwJp8SKGyCUjApgBNlAgJJ4GVFXBasq6lpRixuJkUAAAAAAAAAAAAAAAAAAAAAAAAAAAAAAAAAAAAAAAAAAAAAAAAAAAAAAAAAAAAAAAAAAAAAAAAAAAAAAAAAAAAAAAAAAAAAAAAAAAAAAAAAAAAAAAAAAAAAAAAAAAAAAAAAAAAAAAAAAAAAAAAAAAAAACIAAACAAQCaAiUACAAAAAYAAIgAAA6gIBAMBQAmAQAgAAAAABgIAkAkAKGQIB5AU7vcLa6b1XjAHl937g3GpPbaFyRqQrLe61tZ/PZwbxnVTnMuJqLCIhEWgR0bXV+3DWDWRRX5PU1d8lSzwrJMa1wLa001CRRreD1v7fUVarFslR7WxzqwmiNovggEwFxAAhAICPaAmAQAwDj1AjHACLAjYCPMgiaEcgE8AFwAQCAQCjkAAMB9sgEcQE8QDIBAGQBPMoQAAZALCAEBFhCmACeQEZCiQCQFMAEgACAMEAmA5AjIxAugCYDnAAAVgEwIyATzAT6AABjmigTAGwCQBsBZgKeYQSAAABMAPMBAMoABgBALEB8QHEBTAYBOAA2ASApAaAAGkyCSKJSA64APhBA1zAEpxkAAUgACkBSAMBMBAJsCOYCclDYAgIgSjmAsCB+gBICYBkAswFD4FA/2gD5gKJyAUQEACyAT6gOIAAoSAAFHEBeoQWWOAB/gUJ4gDQCxAbAjxATAAEkA3IEQFMgE8gDuYCaKgzyIF6lDyQCA//U+tpHRgwg6gCCmAyAAYCYAAAADIGmFNATTMqYUAQdSshICSRFMKYAAAAAAAAAAgCACAABgAAAAAAAAAAAAACZBDICLQEWgItcAINAEAKAGANcwhdoEbBUI4hEWFRZUIKAIsIiAQFADAGwFICASACAnigGALIBoAzxAG28ADAAwAcgNsAkAkBt8QFIDTkA4gGYCAUgIAbAjIC6gRbAHiAmAAKeYAmA3MQAKQCPwAIgAgAYCAADDMCOAA1IAkAwIyAYcACGwCWsGUEMB8CBpcgHkA1jmAmpAeWDAEig6BDdQBIgXbyCpJYACQDTQElYCaxAbAkgJwANT6ARyAi0ERAGAmgBqcgE6hSgIICnAQgphEoAGBFoBZsKG5EQSVRkAggyAcAGCAAGgJICdGFW05gX0AsqBOqAmkAwEAEEQGAmgFABADAQDAQABIAgCRQAAAAAAAAAAAAAAAAAAAAAAAAAAAAAAAAAAAAAAAAAAAAAAAAAAABFsIjYsQgDACSQA1IC7BphOg0xC9czUrNU8TbCda4ozVxbdwZjSKtJQoKIwVlBqCoIAeQDzRFADkBJAOAGRU1ScSasiyqgzW4mRQAAAAAAAAAAAAAAAAAAAAAAAAAAAAAAAAAAAAAAAAAAAAAAAAAAAAAAAAAAIBgAAAAAAAAAAAAAAAAAAAAAAAAAAAAAAAAAAAAAAAAAAAAAAAAAAAAAAAAAAAAAAAAAAAAAAAAAAAAAAAAAAAAAAAAACACAAAAgTATQCKEwABAPEBAAAA4ICAAAAGBEAAAEAAIAkBgIBgAAAAIAAYCkBgcHmVO1vzgLHinidYz0h6Fc9JhCkKQEWBKuRUNvDDMDmtg2GnT4uy+8o5kHvrcI5I5VYTI2i1iBFpFCAI4BEWoATQCYBACyAcADQEWgIMCDAX7gItcQIsoT6gIBAJ1AHUBJcQACSwAMwABMBAIBgR6lCYAAgFIAwIxICbAU8gFkAcQCQEAkA5AFiAm81zAH0CFIAwBgJLEAYAApAQABEAgA4lAApAHiAJhAwFIAAJ8wDAAKCZIGsgoKgAJAJQDAUEDQDWAU+oAA0wEAwBx8ADBgOQGkBJEDAeQAAwF+4BgJwApAJAQBICbATcgJgJsBNzmUHXkA5kBAEgDQCyAl1IEAWfIBN8ShNgHVgACfQBAAQgABvAKACYAXoAmpAHiEACaUFC9ACQBgKQE08wDiBGABgDAUzgAOEAl+wBfuKg6gEgDARAdSj//V+tnRgBAgGFMAkBkDAQAAANAAAmQNBTIJJgSI0UANAMAAAAAAAAAAAAAAAAAAAAAAAAAAAAAAAAAARBBoCLAi0BFoBNAIAAAEwIvkBBriBBoBYcShMBPMBdAIvoAMBOAAAa4gJgRAJAGAEEgABgKQABSAANWQDyYBIDTAAE3GADTAYBPABMBMAkCLxAUgEcwFGIEZAGwBvgAmlHUAU5ASSAWYBADaAGAsgAAiABgRiQBACTAUYgHbjgAWASfMAeIAkoAYEgCWBJKcwBpJAAQNgPqwGkA4AGoChIIIAWAUIC2oE4AFXECxLACUARaTAi64hEWgIwAgBKQFADhLIBRzCkwGnIDQQAPqBFoBEClGggGAYgABkgGgHmAASQVKuYF1ALqrAC2oE0gJgAAAAKCAAQAAQAgE0AwDIASAaAaKGAAAAAAAAAAAAAAAAAAAAAAAAAAAAAAAAAAAAAAAAAAAAAAAAAAAAAoCItcCoIAO0auJIimAAICrUwNRmqIcm4ws08WSkTusDMaQycmkEhNQkqE3JUJKWKHZQIBMCSxIpwQDQEksCKGwq2mRmtRMjQAAAAAAAAAAAAAAAAAAAAAAAAAAAAAAAAAAAAAAAAAAAAAAAAAAAAAAAAAQCZAANFDAAAAAAAAAAAAAAAAAAAAAAAAAAAAAAAAAAAAAAAAAAAAAAAAAAAAAAAAAAAAAAAAAAAAAAAAAAAAAAAAAAAAAAAAAAEAQAEAQACYCYCYCKAAAQDACAQAAADAAIsAkBAGQAAgAAAAABgAAAAACAYABx+W/2uo+gWPCvI6xjpHMrmGFRiQBoIi0UMCGvr10fqKMrU8k0/kLi66vEbtV1Va7yJYr32y81o7mFk+ZysSNB81imYaRDZRxKE6yAmghRAEYAQAAQAALMCNv2AQYEHmANgQzAi8CiLAAFCYBABACgBwAeoAAMBPoUIgMwEwAoiAgFPAAkBNyBGQIgP0ATATYCAYCYBPAAkCIQwAAbAAIyAIBNgJgABisQE8GASAPAqFPEAASwAcAL1AeWQVFvEIGgDPABooGRTmUAIAACoACZAPUgcANASWeIUZAJAPJSAlIDARA65lEkoAliQOEAANNIBsBS0AmABAmFLqBGWA2wFICgBMBAEFAAADxQBJARJQepA4ATYCjmAFCeIB0ATxAMgBOPQBPMAkIOoUghoKTATCABAMoQAAmApATAPUBBBICfUBSFJADYBACwkqBrgAuEAGZATAUTwCP/9b62dGDwCEA5AApyAyBgABAAAAAAQMBgCIqScjFSRFMAAAAAAAAAAAAAAAAAAAAAAAAAAAAAAAAAAAEQJoCDQCaAi0AmgIgEAKAEAmgIvmBFoCLAhxARQmwFgAkpUAGTAJYCYEejATYBMgAB1YDACByAscyhSQPugBSAdQHLAJAbcAPqAplgOQD0AeICkAAQCAQB+4BMBJgACeAAA4AIYD5IAAUALMB9ACAEkAZgEYgKJAIgBcAg4hQ3ICgB9oCAOgDWAEpAlAQpcBQwACSxCH8AJwAoTChpgRCAAzCrNNYgWpAOgFqAQQpATAg6gRdQBr/ANQCggjHEqjt4gPtAUQAJRgAwggBNBRDWYQm8CCJoAAwDqAIBwAAMAQElgBZVBVtUBbTDMC6oFiQDAAAAAAEAEAAAKAFAAgGAAMAKGAAAAAAAAAAAAAAAAAAAAAAAAAAAAAAAAAAAAAAAAAAAAAAAAAAAAAAIAAYAAAAABG1ZUBFNtOGb1jD01AtJFjWBlvFDUG4xUJNMgIFmKp8SIbQVEqHJA5CnmQSzDRMC6qhGK3EiKYAAAAAAAAAAAAAAAAAAAAAAAAAAAAAAAAAAAAAAAAAAAAAAAAAAAAAAAIgTATAAGgJFAAAAAAAAAAAAAAAAAAAAAAAAAAAAAAAAAAAAAAAAAAAAAAAAAAAAAAAAAAAAAAAAAAAAAAAAAAAAAAAAAAAAAAAAAAAACACAIEAgBgJgIoAGQEAAAAZAACAGwEUIgUAAAAdrYEU08nMFQBTAAAAACBgAAAANgcnlF/pdT+kK8G4UHWMdIsrmIC4iVAyqUkEdS6opCMjd6zs2+ZqQrkhHRE6ajq8DNGhsvI203i3GZmxuPbeH8utVLTs+iOV5G01yMNwniFJgJqQE+oESAgqEAAGIEW8AI2AgwIvBARkCOQCfIQJlCkBAKAEo+IDkAyAEwG2AsQABcACOIEShMBN8wEwFn6gIBBCAiFACAJAQAApAADIIWIAA5gCLAEwByAAKeYCAH6AJ4gJsByVCAAE8QBIB9AE0AdQoeOQCCCICpAJYgADlAEgDKgkAUkAAANANBUugCQDkAYAA45ACyhgSS4hMNcyKAGgHygAkBZgDYCAQAwABYAEgJgJgJgAAAZgDZQROZAwGAmwFElCkAAUgGeICAHyAOHUAeYCCEAAAUsggx4FApAAEAMBSAoAHzAQCCDiAgE8wozAXQAzzAPQqBgKAAihMIUALoFf/9f64jbBFQwCAGASFMAIGAEBBQQQAAAAMBhQiCdWRYYUwAAAAAAAAAAAAAAAAAAAAAAAAAAAAAAAAAAAjBAmgFAEWgE0BFgJoA6ARYC6ARYEXgBBgQ6lCaaAiwABACXwAGBB4gJ4PPEBAEgABIEk8MQE2AROIBwYBICACAn8AGAuADnmALoAwHOAAAYIAT5AEyASApwAQAAmpQCyAIAIAE2gACUAKYyAIjEAYAAQASANACAUAKACAFHDiARiAmgHiAIITQUZANY+gDSYEoCHwAI4AOOgUVwAklzAlMZAACeKgIhiFH7wJJwBNKALE5XIBrMC1ZAJgKOIQAJqQINMCLwYUogA9ACAGAOoCgAgACAAgBdAItQhBEoABwAwBMAAcAPqAwJ1UeoVdVyBZVgXaYFqAYAAAAAAAAAAAIAggUAADAChgAAAAAAAAAAAAAAAAAAAAAAAAAAAAAAAAAAAAAAAAAAAAAAAAAAAAAAAAAAAAAAAAAEbVkIiqF0xMiq9VSixiuZnRgyoEAkBN4kVFoRCZQ0QSQVbSDFahduIVaiNRIigAAAAAAAAAAAAAAAAAAAAAAAAAAAAAAAAAAAAAAAAAAAAAAAAAAAAAAAEQIAAAGUMAAAAAAAAAAAAAAAAAAAAAAAAAAAAAAAAAAAAAAAAAAAAAAAAAAAAAAAAAAAAAAAAAAAAAAAAAAAAAAAAAAAAAAAAAAAAAARAABAoAQCAIAEgHAAAAIBgIBAJgDKEQCq2BVq7nR0f1LKeQGZufcenpz9pKS4Mjc+f1tZxLSLg0PGeQjCzlMYy3ZnFEWEFADAcAJEDgAAABANJt4AYnn973adtDTeCWPUsHk3kdYxUQwU4FAupVKQB8yDO3evh21xZYM90d8zbJ/aSKJ/aXEgSoFaPjt09K0SZrT33it4txpQ3NkcbFdyRlqEFL94CgCPECLAAgeACYEbfsAiwIPHACPqBGwCATIIs0IzAAsAE3GQCAQDkBgEtAABmAswEwFYBOShO2GIEXkAmgE8QEAmAmgCAFACAYCeQCYBIBAQsgDMBRxAI4gEYAKQBsBAEgIAcZALIBlREBsBZAAUJgPoApjIByAmAYyARGQAnwAYBAAwBpBBABHBgEADwYDQDzCgBy8gAB8QCYAaaAEyByA5wAfQBgPABNgKYATYAAAGQCAUsAAUgJYgOAIgMAAMgGAAACAMkAsvQoQA2EIAeAUMAAPUIWYCYBHUB5AJt8QEiggAzAQCYAuQCYCb4IAAXAIJAQCYBwAUhQAmpAaAUhCWIDAXQA7Sq/9D62bYMqCeADAAABhR0IHwACByAAEAAAAQAyKAGnAE05I0YAAAAAAAAAAAAAAAAAAAAAAAAAAAAAAAAAAAIAIFAEWgE0BFoBNAJoCOIEWAmgIMCL6AQzZQmgItARATAbATYCAi8QFkwEgGAIBzzATAaAWHAAYBkApkBN8GQEgOYwYDnkATxAJAaxAbYAATzAbYCgAWGYAwFmAsgFHIASAPQBxABgA30AIkAyAYCAGAIAjGWAMAa4oBAHagiLQUo4AERLYBADaTAUADqwD4ASQRIKAgCpANJrABgNYgAAwEwhBUkpwAkkBZXEBpATqA5AWYQmgFAUoAXaAmgDtxQB2gADaCItAEAJoAgA6gJgKAIiBQUEAABADAHiA4xQEkBOoE6gWVAv0gq5AMAAAAAAAAAAAAAAQBAAAwAAAAAAAAAAAAAAAAAAAAAAAAAAAAAAAAAAAAAAAAAAAAAAAAAAAAAAAAAAAAAAAAAAAAAAAi0Erm1Kw8DpHOoI0yaRA44vgFTjAghfAsKRUFQJ1UmWltK8TNrUTdZMtYaUBTAAAAAAAAAAAAAAAAAAAAAAAAAAAAAAAAAAAAAAAAAAAAAAAAAAAAAAABEAAAAAAFDAAAAAAAAAAAAAAAAAAAAAAAAAAAAAAAAAAAAAAAAAAAAAAAAAAAAAAAAAAAAAAAAAAAAAAAAAAAAAAAAAAAAAAAAAAAAAAABABAECAAFAAA4AQDAQAAAIBAVa250tD9Rw3wAzd17h09LCq+LLgxt37g1dZwsvwL6ozdTdWvm2axNUy254lxNJ4lTXTtdw9NojUet8Vrq9Pt2c2z+Biq7kRTAAAAIGAkAwBLEDi8jvfsr7Wm/meb5Aec3ur9ujs3mo6mozWRyOjNJhkZlUihAQ1fmWORBn6qlvA1EUuvPA0hqqzAInABdrAdflYqx6TwG/dbLGMTnY09m8cU8DjWofqGkegCiUQRaARREAXIBZhCYEGgIsCNkBHECLAUAJgRZQmwIgOAEAJAMAwAPQATAHkBGQE3CAjJQngBEBeoBACAT6gKeAB6gHoAgFABjPQBQECX4AIKGABAnABZARAIAAFPABSAmAQA8EAig4AIISwCnPAAzyAAAAAADIAfMA4SEGAU8QFmA8QGwIwEHEAxAksAHmFJTmAwDEAkByA5Aa5kD4yBLAAyAAHICzAAEAMBS/iA5AUwAgACM8QDIAyAACAAByAAKIAJAH0AMwFh8ShNcgDJSAgAAAMAEwgQCYBmAAJgCKBsBJYAGQCmQEwE2ATICbATxYAEIAATAGuIUpbAGwBdQgeYAgBgJZgOcJA//0frkQbYBUADAOoAAwoAZAAC5EDAGAQA8goIAAACidcjKxIKAAAAAAAAAAAAAAAAAAAAAAAAAAAAAAAAAAAAAFBAoATQCaAjAEWgIwAQBFoCFpyAhkwIZgK0FEABgRzAUwEGYUgIMAYCbAGAACAeGYAAZADAQCxyAOIC9SByAIAmMAGugDkB48QGASA5kAwAO0A/cAoAVsHIAscQEwE5awAlxTAcAGYBEAABmAdAAASAIkBQAwCJxAI4BEbKQpRjACwAMwAAAcMBICSzCGsAGkAQ0FADQElKyAb5vMBpoBMBRAQ+0KkgiVU8gqyigCQAsAB4gLPAAAIAIAO0BNSAAACgBY5AEBA+QCdQFAAkwFCYUoCFACjEBNFBAAA0gBAOAJLMCVQLK8wLEBfphVoDAAAAAAAAAAAAAAAAAAAAAAAAAAAAAAAAAAAAAAAAAAAAAAAAAAAAAAAAAAAAAAAAAAAAAAAAAAAAAAAAAAAAAAAAAAEwKNVY+puMWI9jLrOHWsDTCsoAa5kEbI0hQAQEWUh4Ga1F1VCMOqQAAAAAAAAAAAAAAAAAAAAAAAAAAAAAAAAAAAAAAAAAAAAAAAAAAAAAAAACIAAAAAoYAAAAAAAAAAAAAAAAAAAAAAAAAAAAAAAAAAAAAAAAAAAAAAAAAAAAAAAAAAAAAAAAAAAAAAAAAAAAAAAAAAAAAAAAAAAAAAAAAAAIAIAgQAAAMBAAAAAJoBMBTAHl/c2tau4VU4XaaisFtybkc7UXiVCCCWigzAdbQ5QVqeO3v2rQZqvV7fcV16dyOdXVshoTJAAIAKGgAgp3m7W1rzu8gPO62skrauq4SxbKjyOv5d+R3MLDTThf+IsK0G1Lg6OdKAhPIoTyAMxor1nCDTiak1EQeCKyTUlCSxAGgAg6fH6327xzM1uPonjtb7uhVrhmcuoa6TDoCiLZBFooi0BF4gDwAiApCEwIsCFkBFgRkBARkBMoWEyAgEwFADQDkBPkALmASAuIBgBG2cAKQF+4BFC6AIBPoAMCMQAJgACTQCAGEKICgAakAAUgCAUgJhBPMBIBZ5AHHoAmA5AUADKFD4hDQCjEAfQKADMAAYCgAbgIHzAFIBigpgJAMBeoBmECWADAIAknhAUoAa5kBkA5KDIBoBpMgkuQDAMgFIBlmASAAJcwCACQCYAWAClAKQAAWACAaQBADAUgHUAbkAyYCxKBNwAegCYBCAUgDAHiABCgAngAAHEBMAKBoCL5gJftICOZQvQBNgCYCkAAQQAAEXzQAwFxwChIA+OAQAABmASANyAgP/9L64bYElQwDIA4gADZFBQyAACBgADACKAABwA0gJkaAAAAAAAAAAAARkBgMAAAAAAAAAAAAAAAAAAAAAAAAAAUAKCCLXICLrAEWuIC7QE0BBoCDUAQaAi1BRFgICEAIAAQCiQIwAYAEALKQCZAAGApAG/xAUgDb4AJLnmA2gDIBJwQESAwGugDQDkBgOVOICniA+gAAmuQC9QFADgAQDAEgGAQAkA+1gEcQBIAgAAGoAQA0AfvAGkwItAACQBmAIAgBpSwGEOAAKccQhrAKABYASajAAAaAkkEDXEAQFlUFTQEmAsgE8AAAAAAAAcMCLQAAARa5AEQAR+AQ2gIuuACaATQABGIAAE0UEAKAGuYDSAfaA0gJ1QE6gTqwLqOALUwqQAAAAAAAAAAAAAAAAAAAAAAAAAAAAAAAAAAAAAAAAAAAAAAAAAAAAAAAAAAAAAAAAAAAAAAAAAAAAAAAAAAAAAAAAAAARtWcSg7SIi6xiXUsVtGmSwKIvEIilzKykFT02ZqxejDoYUAAAAAAAAAAAAAAAAAAAAAAAAAAAAAAAAAAAAAAAAAAAAAAAAAAAAAAAAiAAAAoYAAAAAAAAAAAAAAAAAAAAAAAAAAAAAAAAAAAAAAAAAAAAAAAAAAAAAAAAAAAAAAAAAAAAAAAAAAAAAAAAAAAAAAAAAAAAAAAAAAAAAAiAACBQAwAAAAEAAIBAJ5AeU91L/UUf8pYMJnVzpMIWWIQLqaUgBMCWnqOtlBlW94vyLpbpOKM2K9LTUWou6rMLDDQAAAAAhr69NvTvv8ABcyDA19e2td2v/8AuRR4r3F5569v7fQfyJ4vmXBm+Nt229WjUZ6ejtmbcyAAE8cgptRiQc+sFc5qIqsVlGTQUgOeBASwClnVpzkStR7r23uO6ro3KiTnYrbObUpTHoGikBMCLATAi8QEwFIQZgRjACDAiBF4ARYEfQoTwwAXqAniAALMAAFgAN4gDAHzAGgItARniAoAAEAmgB5ARZQgBZhCYB6BSAQAApAfQBADxzATAQQwEwE3xATaYCYBICALSgBRxxAUyUABIB0AFADSAAEAwFEAHaAIAQA+YDAIAADMASAeLwCEkA4gAXICUcQpPAgOAD6lAwJJIB9CCSeGIDQCkBNzmAALIAzAGwBgCYCbkAfQBALIAlgCAIxAQBxAcAIByAgCeJQADYCnkAAAA0wEAwEAobCABZZAAAALEoAI5sgTYBMYlC6ARfIA6gJyAIAjiEKIxYA2AQAMoQAAdEAoggZQRLICygBSUHQD/9P66bYBUAAAACCmAAMgAAAIGAwppEDhBSaCGkFSSIpgAAAAAAAAAAAAIBgACAYAAAAAAAAAAAAAAAAAAAAAAAAAAiCLQEYAUAJoCtoCFkBBoCLRRW1xATWEgRgBAKQEAQAojICLATAP+jAHjiAADAJAUyAALiAwB5gIBRyAYDAJIGmmswGuQDkBpgEgMAkBRAA+gCAcAOABVkASAeYBD4AEYgESA4hSAo5gEAAAkA4AXaAgEAAJgDUAEAEIBJQA8gHhxAAGBLLoEABxCiAHEgOAJJSwHAQ2gBICSxCp1AkgGBFyAoAOoBADgCQCaAUAHaAOvACDQD7UAkuYEkghQAoAUARgBdpAnQoGiggBANIAhZgSiQBASrAE6gTQFqAsqwJoKYAAAAAAAAAAAAAAAAAAAAAAAAAAAAAAAAAAAAAAAAAAAAAAAAAAAAAAAAAAAAAAAAAAAAAAAAAAAAAAAAAAAAAAAAAAAACYFNliajCMQaQgiKRUNAWVqZtai5GG4YUAAAAAAAAAAAAAAAAAAAAAAAAAAAAAAAAAAAAAAAAAAAAAAAAAAAAAAAAiAAEAygAAAAAAAAAAAAAAAAAAAAAAAAAAAAAAAAAAAAAAAAAAAAAAAAAAAAAAAAAAAAAAAAAAAAAAAAAAAAAAAAAAAAAAAAAAAAAAAAAAAAAAABEoCAKAAAAAgAEwBgRAOAHlvdVY1tN86lg8+8zq50mE0uAAv2lQZlVGJA5dxrqjrGE5kV37XcLC9XhgRXpvF+RVcLP5WYsG5KalGWoAoATALXrp177uEiDA3m8tubzwX0lg8p7j879ur2mg/mf1WNSDx1ruf2s3iWu/x14vIYr0+eeZWQBFuQFIBwIqnVZVcmpdpxUMqr1slOo1VdRoqe60NLOys+hNXFD8tpVeFWXTCXldPPt/aTT1Tt5PR5pPimXUxZpbjT1Z7bLEg9b7Z3T+5VP0FV6+2DOVaiLDZMBTwAi0APkBFgJ5ARAYRFpgRbAgwIsCNiBGgmBEBAKeAAAAAAA4AMswI5AKQIuAE54AJgAAkBFoBMoTAXGQBgIAeICYAAIBAJgCcZgLMIYCkCLYA5YBwgBdAEkASAmwCACcADgUAA+YAABDkAzAJ48goAIAIAUIBgGQAAdOADa5ACAJCBoBoBgAUOSAQAA0gJJAMAAJAMwEwHMgACYA4AADhICgoGQKQE2gEwGAIAkAkBADcYAOQE8MQAAyKAAAUcQAAAGoAWYCCD0AI5gHEoWWYAAgBOAFliAm5AWICSAT/aAkpCAAngAscgB4gLAAeXUAKABQA0nkAPoAJAKJIAoTAAP/1PrptgFQeoBgFGAAAwCCBgAAQADgBhU0iKIIAoEQiQUAAAAAAAAAAAAAACAYCAAGAAAAAAAAAAAAAAAAAAAAAAAAAAIgTQEWAmgItAVtAVtARyAgyiDQEGAmwEApWQBgwE0sgEwCAF1ATrIB+4BAGeIAnABMALjIDSkBTmuQDwiAI5AMAnigAgEgJJgEgMCTcgJZAEgMAAIAAGA1jgA1mARgAJZgPtYB2gOADtAO3mAmgCMAHACgAa/ABR0Ai0A8sgItSA4bAUcACOYBADxAAGgGghtAEcgHjxCnGIAgGgJhDXUBPAKdQJpASUZgNAACgBJASSnABJcgJJAEcAH2gEARgBNSAdsgCriAQEJoCLQA8pATUMBQAoAGgF2lCSwAaXACUQARzAIkBpcQJ1AnkBJAWJgTTAkmFMAAAAAAAAAAAAAAAAAAAAAAAAAAAAAAAAAAAAAAAAAAAAAAAAAAAAAAAAAAAAAAAAAAAAAAAAAAAAAAAAAAAAAAAAAAAACrUrxLGarszTKMlZBQ0BfVHN0htwRTTCmAAAAAAAAAAAAAAAAAAAAAAAAAAAAAAAAAAAAAAAAAAAAAAAAAAAAAAIAIAAAChgAAAAAAAAAAAAAAAAAAAAAAAAAAAAAAAAAAAAAAAAAAAAAAAAAAAAAAAAAAAAAAAAAAAAAAAAAAAAAAAAAAAAAAAAAAAAAAAAAAAAACACAIAoAAAAAAgAEAgEwPM+7F+ZpW/laLB5xnZzpBkYkCLgWZVRtHMDL8lft7X1ZGoez3cYBK3tluexrkyUj1fi98rpadseRixWlkZalIKajN4JcQMPyPkPvvsr9C/aEea875hbHSdKP866wjgaivEa2ra7drYt4tm5GbVFs8eJtl2+OcWkYj1k/ikZQNwBCZKpNihWsZVz7jUppVepq2VapcQPObz3CrfJtlh/EyasjM1d5bVfdqOfiZaxRbeKiiVVMCu+/ays8Cii28d7KG0kXBZXePKzkmGOjS3To/iDHufaHkO50TeTRWbH02zmH0OdWISg0HiBFgAEYgAaATAiAuMBCtAEGCoRIIQEWIItcygAi0AmAgBKACQGAgH0ATfICICAHICl8QFEgACkCM8wEASURAGAoAAhADCkAOeICAAhAEgRYAwFgwCQEASASAARyAaKCVxAACQCOIQAHEBxID7QpAMAaAIQBmAgABgCAABAS4gADchAFJyQNIBsBwEMAYUAD5gIA6gEAADaASUsAfIBNgKeHEBFCbIAAAaAMgBAKAABS0A5KBAAAApAACQBgJdQBhBkFKQgTAM8AIsoJAGBFuAG8AE2EEhUXiAn0AQB1QQAAAASApAQAlxKBgAA8QDJADASYBOckUoAUgf//V+um2BmVBkFADAMgABkAAAAAQSQU0QNMBthSAkkRTAAAAAAAAAAAAAAAAAQAAwAAAAAAAAAAAAAAAAAAAAAAAAAAAQAQRYEbMCLYEWBXZAQeIELIohZAQaAigEwhMKACQE8QIwApAMWgBgJoBqMwEAmuQDmQDqAAKAAAbYCyAlmAmQEyA8gGnAAA4AYDAWQDXMBpASWIAA4AcSgBKXAD7YyAklwAUAEIAScYgHbIBEIAAH+wBQAWWAEWgE1wAUcACADtAMwCAHAB1Aa6ACXBBD9QGAQARAUwBATQQ10AGFCQFiwAkAwCJAHVAEAEAOAHAEoAIAUAJqAFACaAGgEAmABCATrxAIAO0BdoCdVwEBBQ4AMACACAJJANYASAkgJoCaAkAwpgAAAAAAAAAAAAAAAAAAAAAAAAAAAAAAAAAAAAAAAAAAAAAAAAAAAAAAAAAAAAAAAAAAAAAAAAAAAAAAAAAAAAAAAAAAAmpA57KDcc6gaZPMCzTqZtakXQYdFbclZTqoQWJEUAAAAAAAAAAAAAAAAAAAAAAAAAAAAAAAAAAAAAAAAAAAAAAAAAAAAAIgAAAAChgAAAAAAAAAAAAAAAAAAAAAAAAAAAAAAAAAAAAAAAAAAAAAAAAAAAAAAAAAAAAAAAAAAAAAAAAAAAAAAAAAAAAAAAAAAAAAAAAAAAgI2uqKbOAOLc+X0NBPGWQY259xWs+2uEjB3+K8ktSqVs+JcGwnOJAwAAAAAAIEAmAAea92r9J+pYrzR1cqijSEwCJAMJAjdwBkeVcqrfPAixwaWr225FVsbLdL6ZIy3/H7x0iXjwJVes2O8ruKw38yzOdV1pS4Mtax/L+SS/I03hxZYrzPk/LU2em2mnfgjWI8RuNe+41HqXc2b4m5GbVDqm8TSF2so3favhNTyus7fToU+qxLRu7jtV7KuNU4XwM6Km4KiOeKKCIRKRx+Q3+lsNN7jXeCWC5mdbkeJ3e81fJX+/rOKL6akacmvuYfZRTbkgJafjdxrLu1rdteSYQPaaNcG5aQNSrp6FfpTYZTvp6EJNYsDl1dinLo8C6uq9K0OHiRXrvZuo76q065J/4lxa+yv5cOSRipCmSKQCgBAACeUgK2ICeQCbCIWeAEHmAsgINAERkBF4gRKEANRkBFgAAA0wE2ApAGwIsAcAIBAEgJgJ4AKZAOgCmMShdWFIITAHgAoAJATcAIBdQAACCCiM49CAccAEAOAABSgABegAAgHBQgHIA0ATIQZAS9AAKQDAEAwBIBMAjgA/QBQA8AJQAgHEhBKCiGBKOJAQAwGkAZBCxCkgGARDxATAJAGANyApALYARbKBsIIARFHRgAA3zAbQABGZAYCzKGgEA8AAAyAXUAjEBMAYCYQPgAp5AABJQMBAJvgAm4AKrNsBACeIClvEIi5eYUAJoAkAQQZAGIAASAegCeBQLABQAZgNdSKHHAoiQJMAA/9b66bYBQAMAxAM8SBgAAAEAA0BKCKAEBJgCCpkUAAAAAAAAAAAAAAAAAACAYAAAAAAAAAAAAAAAAAAAAAAAAAAAACYCZBCwEGBFgRYELICFgK8QIWwZRFviAgFlkwhegURiAmAOMuICgBSASAdQDoAmmAADxAbQCAUgEgGQBADxAURiALEgaAeADAJ4gMAgBgMBoCSSAaTQBHEBpSBJLEAgBuACJAbxXUA7cABpgJoAgAaQCaATATQCgAjCAF28ZAEAAKAJQAugBVY4gS4hAA4AIAfaFHawHADS4gOAgCpJASSAmlgAQA4AYDAUASSAaAkkAQAoATqAoAUARgBAJoAgAAcBCdYAIAUAJgEFB2gEAEAEANANMCSxAkgJICSAmAwoAYAAAAAAAAAAAAAAAAAAAAAAAAAAAAAAAAAAAAAAAAAAAAAAAAAAAAAAAAAAAAAAAAAAAAAAAAAAAAAAAAAAAAAAAAAAAQvRWLEUujRrWLCSKkXaawMVuLCNIOoTEgpgAAAAAAAAAAAAAAAAAAAAAAAAAAAAAAAAAAAAAAAAAAAAAAAAAAAAACIAAAAAAACgkAAAGAAAAAAAAAAAAAAAAAAAAAAAAAAAAAAAAAAAAAAAAAAAAAAAAAAAAAAAAAAAAAAAAAAAAAAAAAAAAAAAAAAAAAAAAAAJuAOXceQ0duvnsp5E1cY+59z1UrTUgY258zr66cWj0NSJa4bat3i3LNYxqMy54lTXbst29Jma09d4zdrVr2vMitAyoKAAIAAIABAJ5Aed93L5NJrmzUV5dnWOVIMlAAwBlVVqOMAjI8pjRPqRYy3MladOhrdsBG3st7KhszR6Hxu/dWscZM2DU857gptNNaOg+7VusWv8qMYryGv5F0TveTUivNbrc33Nu+09DeJXM+hUJVKOnbbS26utKric3wSA9Q/JaHj9utptrLthd3b/AJmRCVu5JrJhDYCAG288iVp4T3drauvvK6LfyUTw4NkdIzd5qOtcM3goINzxvjNv43aW325c61skBi7zyNty+6spEHE9e2UgR+/ARZXWhdeYGh43Ttr3hdCpV3n9lXY7ns49qf4livV+wfG3053Osobaan1N2Ja+qWs22zhSBhpF9QE2AMCMAIBMAeAEXgERYEGBF5wBFsBPqAmBHiQDxKEwFBQAIAbAQCkA/cAgABYgJgKQEwACKxYCeYAUEg0gIgOQFwYCAWagAAUgIIGpAQEQHMAEgIAkA9QBsBLABAGLWIAAfuAMihogFADYDlsAzwAIAGAAEgMAAGihIB9CBwAQAZANAKAJLHDgBJJcAGAgDIBsCMgEgIBgEAJ9AEgGAmAARYAUDAUABA0AACAJACgAXoAIB+oBgAvQAwAT5AAAEKQCQFmAQAdXiAsyh5YkCTSKIqGANARlsAAQBmAliAALhiA1ggEEEygCIAAEwAAeBQIAkBZBTyIFGMgRZQJAE4BH/9f66bYHqUEgMAACBgBAFAQMBgNMinADRFNoASCmAAAAAAAAAAAAAAAAAAAAAAAAAAAAAAAAAAAAAAAAAAAAAAAAAAAEWiCLQEWgINcQIMCDAgwK2BB4gRZdQgpNBAFL0AQCj8QDEAzAWQBDAJAMgEnhiA2gF1AOACyAIQD44AJAOQCAHnkQBQEDgAiAGA0A0AwGkA1nAEoAcQA4xAaQEoAkkAJAOADtAIgBQAnUBQwDtAUAKAE0AdsAKMAF2gKFEgEAOAEgHAAuoDAfAIAHAU4bAEBJBDAQVKuQE0BJAMAATAaxAkA4AaQE0gCADtAIATQEWoAg0BFoBAEMAgBpBBDAIAUADQCgoIgAAIAAAAAaQEkBZkA1gBKQokByA0AwAAAAAAAAEAwAAAAAAAAAAAAAAAAAAAAAAAAAAAAAAAAAAAAAAAAAAAAAAAAAAAAAAAAAAAAAAAAAAAAAAAAAAAAAAAAI2rIRBafM1qYsSgy0YAAAAAAAAAAAAAAAAAAAAAAAAAAAAAAAAAAAAAAAAAAAAAAAAAAAAAAAACACAJoCgAAABMAmSoYUAAAAwAAAAAAAAAAAAAAAAAAAAAAAAAAAAAAAAAAAAAAAAAAAAAAAAAAAAAAAAAAAAAAAAAAAAAAAAAAAAAAAAAAAAE3AHBuPMbfQmbS0RrHnvIe4dTct10/lp0Lh4ZF9e9/qbZZGb0rdm8DWMexNmmUWUEgTpaMTOLrW8b5F0sq2wM2Nx6vZ7yuvXqZxXWAiAAAAAIABAed92Vf29Ll3MsHlrHVzqOBWRgVQmRABRrQhoyvJOapdSNRmvAqkm0wOrQ3DqBrbXfdi7qvGIII624lu97erJiaxt1unrPCe1FkNc7tPT1NSM2qb61argzU5T2UX3sZI6ThPZL/id6VimE/ia9E9lmy3NtXV+d8CXlqV7TTf5dPTE4VTIIvkQRvioFaeX9w+M1NX83SxtOJI6xgbZP71VfOr4m0Xec1b6t+3HtWK5GcGRq96r8kwszI5XdxiRCTwkKnRuzwksHvfaHhu5Lc6y7a1+b1j5jeM2u+vha7/AHl99vMU38tCxLXpfHdquklCUCpK9h1ONagI0QCbAVmBEAAAIgJhELSBFoCLAiwF1AQCATAQCQ0JvmUGACkBIBZAKQBgKWAeoCAJgCLfIAjgAgBpAIoQBAEQBsBMAgBAIAAQCfIIOIBkApYCAAEASAANgIBZgDAJQD6gADgAgByAAPMASAABoAWQBIAuQBDjABpAOYwAMgAAAYDQDAIAYBwAJ4sCLAUAGQAApAADiAAKQDICMgMBFDAIAWJAwABABQ/UBAAAAmECxAfAKWAQNgJsKWbCDoATwAUAC5gJSkA2m8gIlB1IBsogAALMAATAJAQDnAAkCIDQQAHQAyAM8wBdCgTAUBQQRyAcLgURxCHGAH//0PrptgIoYAwBABAwAgYAgGFADSwIJJBUiKAAAAAAAAAAAAAAAAAAAAAAAAAAAAAAAAAAAAAAAAAAAAAAAAAAAAAABAJkELICtgQeAELcwIgVvFdQINAJgR9CoUMBPEKTAHmBF4ZADYCQQYBQAMBdQHABliAsQgz9ApANpIAkAyxAcAOJAUcZxAcEAkAANZgPoA45AMBrABxGIEkmoYEoAkkA+1sCSrgA1UCSQD7QH2gEAHbICdRoXbiAmgF2gJoBOoCaATriAQAQBGOQBE4AEACQBAAlzAAGAANIBpSA0gHABADgB1QEkBJASkBSAANASQEgGBJIBgACAGgE64AQaAjAEWgBIAgBwEEAESAmAsSggAaAUAABAAAANYASXICSAlwAZVADkJppgOSKAGAAAAAAAAAAAAAAAAAAAAAAAAAAAAAAAAAAAAAAAAAAAAAAAAAAAAAAAAAAAAAAAAAAAAAAAAAAAAAAAAAAAAAAAAAAAAAAAAAAAAAAAAAAAAAAAAAAAAAAAAAAAAAAAAAAAAAAAAAAAAAAAAAAAAAgAyEAwAALoAEAAIsQ5CiQAIApgMAAAAAAAAAAAAAAAAAAAAAAAAAAAAAAAAAAAAAAAAAAAAAAAAAAAAAAAAAAAAAAAAAAAAAAAAAAAAAAAEBC+tSn1NIDP3XndvoLByyNYwfJ+5NXcL7ej8tXmyyHhkW1HxcmpGL0hMI1jGkVNRYBJQSAANMB11lptWeBlqNzxvkHR5/EzWtep2u5rr1wzMqvIAAAAAAIADz/ALrX5FHysWDydjrGOkWisF1CgBtYAc+5wSZCMre/p/FEaZ7UYlCjnmA6tIC/R3Ha4ZcTVG88nSzaTwNTlm1navkIwR1nDF6c+puXfFnScM3pVW7N4zqLxclwLujII7fGLu1ccoM9Nx7jbwtKkfwo8vTpFnAwo7o4EVB9QuKNXTT9OIWMnceF0dS7uk1Zl1rXPufFK+mqNLuXFA1hbnx9tuossGbxGS9k3aXgv2mLyuua2javDAmD0HtnwF99q92ou3TUM1JiWvo13paGlXbaLlLNlYCc1QR1bFtXX4wSrHsKv5VPJHGtQ0RsOQIgDUgLBgGQCjiAn1AjAELBEAEwIvDMBZgIBAR6AACEAyiPQBADeQCATQBOEAKQEo/ABygIvHEBNAAEWASANFCYCAGwIgDAWYAATiAgEEJ4gJZwASAMBIB5YAKAFADASAMwDoARgAQAAET6AMB4MAgBoASAcgEAGYBHMAUMBwAscgBASgAiQEA4jIAQEkAwCADqARIEW5AP3gJgCfMAnEBAJriwBAAAArPkAQAmAIoccgBwEDAHgFJ4kDwAUYlDzwAUYQAgGAgBAGKAAhNgJrkATGIBiAMBIAzw4AJ4gACnAAgCMlCb4ADwyATAGwE3OAAApAlmBFhBAUwEEElAAdQDIBAACYURAQAD5AAH/9H67BtgyhZANAADRAZgBA4CmAABBJASRFAUwAAAAAAAAAAAAAAAAAAAAAAAAAAAAAAAAAAAAAAAAAAAAAAAAAAAAAAATII2QFVkBC3piBW+oEYAiwIWAgwE8MwEyhNwEIBOApTABACYQBQlwAOICgAAIASQAA8ACAEkA0A16AGLAcALIgcANZAGQB6gNLACSAaQDgCSQEkBJJgT7YAlEgSSAl2gPtAkkA+wgTqAu0CLQCaAjBQoAUAKACJAUSAu3igCAFABACdQHABCWQCeOAAsABJcQJRIAk0BKAGkARxAcAAEkgBIB9AHmAwGAICaAkgJAAAAAAABGyArgAgBQARADCFABAAAihAABAB1AEgCAABASAkgGVUkABAECYEk5CmRQAAADAAEAwAAAAAAAAAAAAAAAAAAAAAAAAAAAAAAAAAAAAAAAAAAAAAAAAAAAAAAAAAAAAAAAAAAAAAAAAAAAAAAAAAAAAAAAAAAAAAAAAAAAAAAAAAAAAAAAAAAAAAAAAAAAAAAAAAAAAAAAAAAAAEQBAAAAAAIqAKAhQUEAADkAkAmApK0lEiBgAAAAAAAAAAAAAAAAAAAAAAAAAAAAAAAAAAAAAAAAAAAAAAAAAAAAAAAAAAAAAAAAAAAAAAAAJgUau80tH67JAZu59xaOn9ENkXGTuPc2rf6E0MXwytfyOtrN97cM1OU9nK72ahv8TWM3pDj6GmdWdwZJ4lBIAgBgKQBgDA4vIajqqvqRXTsN65SfEzVj0/jPJdrSky29Nt9xXWrKeJBcQAAAABAAYPuv/a1f8wivJW5naOfSHQMAAgAQHNu8KsNRlbq016LEis7U1KVr81knkWQ1y6/kK6eGfU6Tlm1wanlLNzX8TpOHO1S97e8y2dJwzqP3HY3jNpzzKgmQBNgDAEpYHb49Rqw+Kk59VuPc7b9Cj6HmrpIsgw1hMKTCoWfECu3IDnam0AV63j66lUmpXU1KmuWvtC2+s67dd1s2+Rr2airS9r00NTt18XV4pl9huaGnp7avZortTzMs068wjoSgM469lHeStPYUxqnzRxrUSI2TAUgJsCKAfoANQBFgQfUCDwQCYRFgRYCwAQCYCgAkCICeJQplSAoAQBmBEAyASAGAAHABMCOABgmAo4gJgDSKEAsQACMgDxyAAFkAARCABSAmASAwFgAAABHEA6gJoATAAGAAAAA0ASA0m8gHADYBiwCAGsGA8wFACAaUAPjiANSAAAAA8OAEgoCF3AJsBALAAzAQAApAADEBegCzAACQH1AWQBJQEDAQDxzAUFAoAEwBgGeYBiAmwCAhBQwgTgKQQuABLaSAGpYCmADAASlqvPMKTWIQARAGihJcgFPFgCwYBzAQBmAgDqANAGEhBkANgGQBBQALgAMBRGIAAAEcABkCA//0vrptg0UEkAAAADACBoKYAQAD6gNMKlJABTAAAAAAAAAAEAAMAAAAAAAAAAAAAAAAAAAAAAAAAAAAAAAAAAAAAAAAAAiyCuyArYEGBF5gQYELLgEQgKTfB4gRaAQQnz4FBCeQUgABMBAAAAKWAQngA4hSAoAAgSkKIkAaawAIAaAYBGABmQHbOAAlgA+EAOAGkAwGgJASSeYE0uYEkgJKoE6oCaXMCSqA1UgnABAwEARdQI9gCdQINAKChNAKAE0AQAnUBQAQAoAccwFABACiACAHABCAfaA0BKACJAcACQDgAjmAdQGkBJAEAAEgGmBNAMAAAAAATAg0AoAIAEgHCCEAFCjgAoAIYCAIAIAAAAAUANASTAZQSENuQFJQTIEqsgchTAJIokBgDAUgOQGAAAAAAAAAAAAAAAAAAAAAAAAAAAAAAAAAAAAAAAAAAAAAAAAAAAAAAAAAAAAAAAAAAAAAAAAAAAAAAAAAAAAAAAAAAAAAAAAAAAAAAAAAAAAAAAAAAAAAAAAAAAAAAAAAAAAAAAAAAIAIAAIEAAEBAVTCEAMBFAAwFMARzKCQJ1cgOSKYAAAAAAAAAAAAAAAAAAAAAAAAAAAAAAAAAAAAAAAAAAAAAAAAAAAAAAAAAAAAAAAAAAAJsCjW3mlo/U0RcZm69xaWlhVSFxj7r3Hq6s1pgi4eGbrb7V1XNrMuM3pyuzZqRm0p4suJpSXGSbgYIziUWqIAGApAGAAD6AMCKfAIzfJtpfEjUcmjquvEit3Y7/JWZLFj1Pi/JOVV5mbGno9HVWrXuRkWAAAAABBie6FO0nlZFivH2Z1c6gGAiqTCAiufdT2ueAVgeY13pbe16qbKDUhXktbeWu8Ud5yxaptqdyOkjJJ8ispVbZYi+rZWViwAAEBJoCOM4AduwbWqpxMVqPc7TDQonnB5enWVazDZTAEZCoXbiAK7cgKqZlR16aTSKy9T7f0q6fdaqiYMdLHnfLpV3moupI6ONHRzNMqOiuSA6trjddSUj2Wi3bSo1jKOVbh2apjayXqYa1za/ktvoqXbua4IuGuWnmPuXSrXtqXDXfWytDXEhKHAUwBgRYEWBB8wIt8AiMoBNgIBAJoCLAJcARYgUFCATAAE8AE2BEAAMgBgJ4gJgRAHyAQAUIBZgJ4BDkCLQAFIACEAn+0QJ5YlAQL0AFmAAABHHiAZ4sAAWYAwABgPIA9QBgAAAANYASxAAHmAAC/aA8sAHACYAkA1kA4AQBAA0AACYDyAJkYIgIBAAQBScAKeQAASApxgAAABcyoQUMgbAaAT5AIoYBgAIAeIAwDCMEAlhmAAABKAiELLMAYBICmQCQABYAC5gDYCkBARkoE4AIAWYBkAMBACAMQB8mEKQGnwAFgAfEoAABAAC4AMBdSAAGA8AP/0/rptgygAZAgGAABA0FMAACBgPLIAAaCmRTAAAAAAABAADAQAAwAAAAAAAAAAAAAAAAAAAAAAAAAAAAAAAAAAAAAAATRBCyAgwK2uAEGuIELYBELL8QIMKjkANhEWBGCggBMKIAIwAQCwAEA8gEkA8gCPgA2uQAgCOQBiAAADSAIAGiAzAMgJQAQA0pAkkA0A0BJICaAmlwAmlIE0gJpATSAZQAAAAQQJoBNEEXVgRdYAi0UKAFACgBQARAC7QCACAB1AUAEAEAKAGqgNL9gEoAaQDjAA7eABAB2gEMAAaQDAAGA4AAJICQDAAAAAAIMBAEAEAMIRQgABZgABACgAYCgBwAAABADAZSlJUE8AGAICSIGFAIApgCZAihhCAaYDIpgAAAAAAAAAAAAAAAAAAAAAAAAAAAAAAAAAAAAAAAAAAAAAAAAAAAAAAAAAAAAAAAAAAAAAAAAAAAAAAAAAAAAAAAAAAAAAAAAAAAAAAAAAAAAAAAAAAAAAAAAAAAAAAAAAAAAAAAAIgAAAIEAygAAAIQAygATAhZlQihyA6sgkmFSRFMAAAAAAAAAAAAAAAAAAAAAAAAAAAAAAAAAAAAAAAAAAAAAAAAAAAAAAAAAAAABADYFGtvNLR+uyIMzc+4tLTlUUsLjF3fuLV1l8uRcNZmpvdXVwtaTWJ7KHZrGc2XGL0TsaxnSAE5ZQgEEDQEOJReiAcBSAH+wAkB+oCYEbOAjP8kl2royNRmTGZGnVoazqEb3j97MS8SVY9P4zyTUTmszONPRaWotSvcjImAAAAQY/ub/AGTf8yEV4t9DrHPpE1GBiFJhB6gc28h0chXnfMudGy/aa5V4yznDiemOVLoaRKtgiyrwNRmrKWCLsQDIBoBWtIAnGIWOvx9n96sehjpp7jYP/T1/A8vTpI6DDZNARYEWgK7LCQI1XzIDo08vQqPV+A+lroYqx53ziS3uohG6z+EnRz0VsVHVRYAdG2aVlOSJRsannradFpaUKFmYxqM7U3WpqubWkYuqrWkpqVNXtwJhrd2G8VvksZsGisEZa0BQwEwINcQINN4ARcBEZBpQAmAgEwIgJ4gKBoTLoUAJgIA4gRYCAGARKATYABFgIBN/gAgCQDMoSbATCEAMBZhRmAAIIGAgE0AIBAOADIAzAUAPAAYCAJAYBADWABABmAMASAcAP0AcAESA4hBUu0AakISAlGACjiA8wDIKTQAEHoAmAAElCnGCAYCAUwAAACAGBEAeABkASVC6APDMAaTChEDzYBMAL94BOJQNyALAAAOoCweYBPAAXUBdQBuAFLAJjEIiAwF0AQBABIUZBCbAj+4A7ihpgRYAAgCWAAAA8oAiA11CBwAdQCGAcAFjBQ1iAAKUAAJ4v0IDoUBA1kAZgEAf/9T68bYAAUBAwAAIGABTAAAgYAAQAwGRTkKJAJAAFIQSASAASCgBAMAAAAAAAAAAAAAAAAAAAAAAAAAAAAAAAAAAAAAAAEBGyIIWQFdkBCyAhZAQfMCNkERaQVHtAUARKgXIBZgEBSAEAgBygBcwHgA4jIAgAgASCG8QpJNAEfiAQA0uQDjEBJMgcAEAEANIBpATiAHDAaQEoAnVATqvxAsqgJ1QE0gGUMAAAAAAQATBGCBOqAi0URaAUAHaAmgEAQAoAIAGAmgCADtAIAfaA1WQHHACSqA44gOPxAUAKAG1IEYAAGA4AAJAKEBJASAAGAAAAAgFAAEDAiygAACAEAQAgDIBZgDAAAAAYDKpMMl0KBlQJgSRFSIHIUSEAaDAQDCABgAAiByASDRIUwAAAAAAAAAAAAAAAAAAAAAAAAAAAAAAAAAAAAAAAAAAAAAAAAAAAAAAAAAAAAAAAAAAAAAAAAAAAAAAAAAAAAAAAAAAAAAAAAAAAAAAAAAAAAAAAAAAAAAAAAAAAAAAAAAAAAEAEAAAACAYAEACYgCqAiLkCFmaRGSoJAaZBKrkKtRlTCgAAAAAAAAAAAAAAAAAAAAAAAAAAAAAAAAAAAAAAAAAAAAAAAAAAAAAAAABAU6260tFTeyRBmbn3JoaWFMWGsY269x6ms2q4I1iaydXd6mq5bf4l9UvSnuk1jPsTsXGdJsIRUDKBywAAzwAX7wEwE8wLk5IBkCfIqgAwAGARAEbuPgEZ/kfmoStRmtSzLRrB4Ade213VyuAG9sd73JNZolHqPF+RbaqzNab9LK6lEEgAgr1dfT0lN7JeoHkvcPuPQ3S/stv8zlO1uBZEtYTsdY52kaD6kCKHgBzbtfI1zA855ZTo2a+Jvla8XJ3jlUe4rKSAsoyxKsqaZXoBoBKy4hUb61VkRcQ+7a2Sgarq2FG9WsviZrUe/8AHqdvV9WeXpuOgwpMKiwE1yAg0BFLEC5FR6rwNlVNtxFc+BmjzvntSmpvbvTcrBSiRtnSdHM6lHXT6UBPuhBEa2hhVqfIzQ2wpNoK6tpuHRys0Swej2eutek8Vmc7Gl5FIKTAi1iBG2cAQYREIUADCosBAJsCPVAIBNAKBoTwwGggBAJ4gRgoAE8ADqAngAmAgF0KFIAQKShADYCYQuOIAwEFAAwBKWAghAABkAwFHAAAMwABvEBJAOIAACAGAQAoAYEkuIDVQHABAAFOAJJAEAKAhoBZsKbUAIBPEAkIEAsswBv8AEA80BFgIAAagBN4ARbAUgEgIBoqFHEKAGoAAGlgQACkAAJKBOMQB9QCVACfMBpgIAAAIsAYCtyATeAQFCZAAAABGQFmAPqUAAAgCWRSKgAMwBucQFkAnzAJAeAQAIA9QBc2UN4gIBrqAvQAUoAAbSZARhICkAA//9X670NsGAAMAAAGiACmAABAAMAAFgAwBBTAAAACANAICBhTAAEAwAAAAAAAAAAAAAAAAAAAAAAAAAAAAAAAAAAAAAAAAEwIWRBW1GDAg0BCyAgBG3MIg+gVByAPHIIiUJgEcgEFEAJqAEuQD9AE0A16ANcgJQAQgCGEKApwAmoAaQDgAIGAQA+0A7QG0ARIEgJJANASSgCdUBOqAnVAWoCRQAAAAAAAAAACIExgi0MCgCLQBACgBQAQAQAoAIAMsgFADgAgBpANIB9oDgBoAYAARICgCMAEQAQA0A0AwABgNAMBwAAAAAgAAZURAAFADAQAAAJgACgAgAAI4gEAAUygakJhR+BURZUCYEkyCRFMKAGmAmwaAGAAABIQMAAAGFNEUwAAAAAAAAAAAAAAAAAAAAAAAAAAAAAAAAAAAAAAAAAAAAAAAAAAAAAAAAAAAAAAAAAAAAE3CAVbSAwGAAAAAAAAAAAAAAAAAAAAAAAAAAAAAAAAAAAAAAAAAAAAAAAAAAAAAAAAAAACIAAAAAAAAhAMBFABFoorsVEWysosCSsBOqxJVXIy2YAAAAAAAAAAAAAAAAAAAAAAAAAAAAAAAAAAAAAAAAAAAAAAAAAAAAAApAhqa1NNTZpIDM3PuHbaMpPufQi4xt37m1dTDTUL8C4MfW3mtrfXZwakTVLZrGbUJxNMaJjLMIChJAABIAwABNAAB1YCf7wE1iBekogyEVQEJ4hQkAdAGwKtTPoVHDvcafFErUZzwMNFHEipUcAdm33Do5QHoNhvJXdMR1xBK9R4nyuneauyVa5mbFPe+6dptVEyyYuPL+R/5gXl10cF0NerWY8tv/c+415Ts4Z0nzS9J+Du76k/xSasxxtbeZlkwCACAFAHPu38jQV53yjb0L9FJuFrxd4k7xzqtYs0ixNBDq4KVemXWTWonliNMJ2tboRqBacvmyia04BqSqgzrr2TS1KvkzPSx7jxr/JR5enaOr1MNCQFAEWgFACjEInXhJR213lux6dcExgzNd/OwuqcyolVlR1aTlYgWBFH3U9bs4ZBrHXPIyhSAmUOmDRFej8NirSY6aaSMNhgReIEQItARaAjH4hkNICLxzCkwItYAKUAmBFgAEYAAE+gCYCEEWUHQBMBAJgIAASKEwEwEAswD9wQZgIAzAQAnjAUALqAZBCAAB5ACAOOAAwDIAAYAA44AEAOACACACMQHCAlADqoAcSA4AQDSAlngANBSWQAAsgCAF0AMwFwAJCEAsgCQABTIAAcIASAGBH1AQAumYB6gLgAygQBHMgAHIA8gE2ARzAGgEuoA3AAAWcRxKCOIAAgCQE2EJsBSAsACeRQm5ICXkwGFRiQDIAfICLwKhzICmABtECiMSgcgJzzAMAAAAG4wAWQDgIAE2AZ+oAig9ABYgE8ACQABtJ4EBACQDyAcFH/1vrxtgAMAACA6gMKYAAEAAAMAAEwABgAUwAAACAKGiKYAAAIBgAAAAAAAAAAAAAAAAAAAAAAAAAAAAAAAAAAAAAAAAAEWpIK7ICFlAFdlGYEGgIWQEWuAEe0CMAJ4FQngsQEATGQUAIA4AKAAB5gNdQHAD9QAgPQA7XmwCAHBQRJA1UCSQDVZAO0AaAfbIDgAiQJQA0gJICaWAEkpAtqBNFDAAAAAAAAAAAAAAIkCaAi0AQAgCAFAAAoAIAQDgAjgAQA0gJJAEAOAEAAMAgBQAoAO0BwAQAwEA0AwCAJAAAAFCAYAAmEIBAAB1AQAAAACAAAAAABIKIKAAkAgMk0aRGAGswJJ9SKaIGFAAAAAAAwBhCAEAwGFCIGFMBMBFQ0RTAAAAAAAAAAAAAAAAAAAAAAAAAAAAAAAAAAAAAAAAAAAAAAAAAAAAAAAAAAAAAAEAq1SCGFR7y4mmrSBIigAAAAAAAAAAAAAAAAAAAAAAAAAAAAAAAAAAAAAAAAAAAAAAAAAAAAAAAABEAAAACAYQgokqAKAhMCDRUVtGkKCocAWacvMzWotMtGAAAAAAAAAAAAAAAAAAAAAAAAAAAAAAAAAAAAAAAAAAAAAAAAAAKQI31K0U2cIDP3Pndtof5u70I16sXd+6NTUw0V2rmXDwx9x5DW1389mzXql6czszWMXpF2LjOk2XEGOYQigAACUATIAAgGAoAAB8wEwIvEgvSlSADQSQEYABVIATxAq1f8REce6xoyUjPtgzDorvZLFhVN93SiltGpyzaqXla0bSZv0T2T/wCOqO1SX0T2TXuDUpp9lJgn+bfuztXf6uq33NucjpPmzfopvrd1Y5m/VzvaKf4G8Z16P27Zq9Vzn9px6bj0KwOKjqAnmUNW4AIg593gm1yA8/5K35V5/haNcw14azxO8ZqPcXUL7nIaYlW1m4RUdVKYYmsZtW1rBcTU3DQNCXEqCZwAHgB07Nr7lV1Rjprl7nx0PRT6s8tdnUYUAAUQAseACZUNYFKmm+BWXHrv58DLSuShqQjq0MVjmVE7LiByUw11PMNu7iRkSASgGnDTFI9D4R4P+lGOm41cDk0Ao6AVwBFlCaAi0DCYQuEARzAi8wE0BEBMAYBkBFgKAIgL1AMyhMCOQA2AoATAU8wAoTATYCYCAQAABAFIAkAAJCBuQFEAIB+gCAABS8AG5QAA+M8ACIAcAOACACAJKsgCWABlgA0BJYgMBwAMBSgABoBZhRwgAgBeoCkBMAQCCBhSgACABAMBSgF6ALAAAQCgAAUAOOQBkA+oAkAAJwAJAPoUIAgAAOICbwCFIA2ALmAnyATxAQCKCSBSASANSAZBSfQAATASKhAGQBPAAkAkBAMBBAFJoB5BCAJAcSAAJlD9EApAYCQDeIB0IoeGZQ08SAiMyoeOYH//1/rxtgAMAACAAaAApgEABAAADAMAGABQAwAAAApwQADAAABAMAAAAAAAAAAAAAAAAAAAAAAAAAAAAAAAAAAAAAAAAAAAIWUkFdkBXZARaAg0BBgRfMBNciiACeABCWQCYCjggCABriAoxAIkAgBwBKAGkAZEDjkAQgHAB2sBqoEkgH2gNKACACACAHEAADSAkkBJICaQEkgLKoCRQwAAAAAAAAAAAAABABBFoAaAUSAMBNAJoBQAAEAEYgOAHAAkA0AQAQAQAQAAOACABoAAXUAiAAB4gCQQACCpFAAAACCAAAApBCAAoAAEEAAAgGAgAAACqEAwAIICE0UIIRQ0wGiKJIGFMAAJAJAAGwiIDAYDCmRQAwEAQAQAwAAAAAAAAAAAAAAAAAAAAAAAAAAAAAAAAAAAAAAAAAAAAAAAAAAAAAAAAAAAAAAAAE3ASqG8TcZWaeRmrEyNGAAAAAAAAAAAAAAAAAAAAAAAAAAAAAAAAAAAAAAAAAAAAAAAAAAAAAAAAAAIAACAAAABNlQigkBOwRFvACDxNIEioZFWVeEmasTI0YAAAAAAAAAAAAAAAAAAAAAAAAAAAAAAAAAAAAAAAAAAAAAAgE7JZgcG68zttt9VpfJEa9WPu/dFnhoVhdSrmMbc+T1tw5vdv1L6s+zjtbuxZuRi9E2XGdKS4mkEEyULgAAEAJ/tAbYCjigAAAABgGQAgF1AGwEBdWUoIG3JAmgD1AMseBVIAAq3DjHgVGbvtatNG1rZYEpHn915lUbVMyerdrO3PlrakftOs4Ytcttza/HA6zli062eZvGNWVuMNW9+EDDRJcQSA6slWPSe37xqVxwRy6jcekX7jg2JIDABehdABTuMKvqiK875BflajXCrNRHgmskdohKoRLTUMsSumn1SjcZq+rNspoIbfMoJCCVwAIlgX7XDVXqY6b5e58S29FxwseXp1jtWOBhoMiCAFBVAwKCgkIq3ms9LSs6uHGY1Y4NC7sm7OWCrkyoaIOvSWHQosYRxWbWvXqw27WwyUgNEEqoo9B4OcY41OfTUa/D0OTcJ4AJ4AICPEKTKFAEWgE0QQKhOZAi+oEYAUzmAmAIBMBTzAiyoAqMgDYEQCAE2AgFEsBSUEAJgJ4YAKQABSAAEcgDMAATAEgD0CHACgA6gEAGYCAI4AMAAYDSgBwA4AcAMAiAoAEESTAAJJzgASAmwCJAEgDIBQwBhUWAQAAJoAQCeYA8AFiEJriAZgIAkBSAACAAEwEAQARxAbAUSAwDPIBPDABgEcShAEACAFKAUBCYCAQA3ICAAEAPHMAATwAOoCbAWICAAB5AKSgYBIAAAIIeeKAWQAAOQEkAQAIAYDwAJKCQBRmAeoAugD6EC+AUwGkgCCocgf//Q+vG2DAAAgAABoKYAAEAAAMAAAGAcQGFAAABQRDCmAAACAYAAAAAAAAAAAAAAAAAAAAAAAAAAAAAAAAAAAAAAAAAAAACAjapBU1gBBoCFkBCyYEYAi+pRGICEFKAFABkAlzAbXICMSA+oBABIDAlOADggAGgJAPtYDVQGkA+0AgBwAoAAGkAQAwHAEkgJICyoFiAZQAAAAAAAAAAAAAAAAgAgUAKACAABQAoAIAIAcAEAMAAAABZgPIAAIAAGgAAAAAAgACFADAEVTkAAYCYQgAAATAAAKRQgAAkAkgAAAzCB8iqUgEAMAWYAABAAMIUcCiJUABIEiKcgBFMAgAAAhgKAABoBhYkRQAAACAAGAAAAAAAAAAAAAAAAAAAAAAAAAAAAAAAAAAAAAAAAAAAAAAAAAAAAAAAAAAAAAAAABVquMCxKqNsLtN4GK1EyNGAAAAAAAAAAAAAAAAAAAAAAAAAAAAAAAAAAAAAAAAAAAAAAAAAAAAAAAAAAAAAAAAAgIsqEAMCLKhARZUEhAgqyplViZGjAAAAAAAAAAAAAAAAAAAAAAAAAAAAAAAAAAAAAAAAAAEAnZIDk3Hk9vofXZTyRNanLI3XumqmuhWerDXrjF3XmNxr/AFWccjU5S9Y4bajtniakc70g3wNYxokIjJQBAUKQCAAAAAABACQAAJANgIAzzAMgABOQItAXVxIHBAAAClsAkByBzby0KUVWB5vVsttey6fsEHjLajs23md4zSk2wfCCosq+JqJVtXxKyuq+ZKqcp5AKAG4lBY9B7ec6i9Tl23Hp03GOZ524ckU5CBAGYFO5hqPUK87v6d2nZWn6WsCweE1FFnyk7RmoLMospDLGatpgzow6EsDSJMqGENALt4gSyZBbt386JW+XufDv8uyXPE8vTs7vQ5gggJKCOAUokoHiEMo4/IYaVzKxwbNvtSsvgWFdU5wVDrzA7NHIC2IxCJbPw+tvbPXrZVpTn/3TNrcqtuHGcYCFRb5mmUk8SCagK3vBv5vWpzrTYObUEgIBNpgRiQpQUJgEYgQYEGERYEWAmAswFwAAEwIjAnngUJdQDICIAAgE8QEAniAuoCzKBgRBo9QAAYCAABZ4AAAAADQQdQCADhgAR8QpxyCE0ANACQBDTAaQEoAMsgGkBJIAAIChoASnLgENAMA/eAAIKfQIYA2AuoCcBSzAWYCbYDATayATAHgEICIAsABsBZAGQBmAZAGYCYBHAAgAyAEmAYgJwAACwAAHJQgABdQAITYUNhCeAA2AoAUhQ8AFIQnwgAYUghAACkAzzzCi0hBBQoAHIBAQRzAIkAgBJQgHACUsAgAwmGAwE3ABL5ANJlCagAWABHEAgAeIDcZEAuQU1WMUAQA8ioAP/9H6+bYAAAEAAAMKYAAAAAQOAAA6gADSAOgDCgACBBoyBgAAAAAAAAAAAAAAAAAAAAAAAAAAAAAAAAAAAAAAAAAAAAAAAAAAAgIWqQVtAV2QEGgIsCLSAjBQmgE0AmgE0Ao4AHqARIA0AAAAQShgMBgNKAJVwAmkBKACAHABAChAABABABADQEoAaQElgBZUCaAZQAAAAAAAAAAAAAAAAAACACBADAUAEAKAGA0gFABADAIAQAAAABIAgAAAAGAABEBQFAAACAYUMBBBIA2FIAAChALMIYCbBpSDRINOQaUhBJQKSLoBoBpg0gaAgAJAGwEUIqBgJgSQoaIpkDCgAYAEAAAAMBoKkRQAAAAAAAAAAAAAAAAAAAAAAAAAAAAAAAAAAAAAAAAAAAAAAAAAAAAAAAAAAAAAAAAAAAAAAAEbVkaiv7cZmtZxLTUErUWEUAAAAAAAAAAAAAAAAAAAAAAAAAAAAAAAAAAAAAAAAAAAAAAAAAAAAAAAAAAAAAAAAAJgRZUIACIN8ShNlCYQmVDTkirK4GaqSYVIimAAAAAAAAAAAAAAAAAAAAAAAAAAAAAAAAAAAAApAjbUrXFtILji3HmNtt/qsm+hNWcsnc+6cY0a/Fhcxk7nzO43GdoXJF9V9scN9V2ctv4mpy53tB3k1jnekCoJ4MoGwFIBIQigkAAQDgAAI4gCcAEAIAnmA+oCkAAGgoCCQEBHJgXUWBkSwAQAALHEBJAOPiByb5TSeMhXn/NWna35JGoa8Xa2LO0ZorY3GE62hYlROrKzV1WaRNcgLO4AduIU5nMzVeg9vXX3apczn06R6pnnagbQUAE4YAMCncfS+oHn94vlsuMMsHgtVdjderOsZVPHIqJ0yg0lX1zNRjXVVm4yOJUSTAcpAC5kD6gW7fCxnpvl7jwzX2rccjzdOsaCOaiAEFNIAgoVkVCjiBy76vdp29AscO2lqXOOQKu6cQh1YR2bd4SUdFKuzglHpfHJfYsqqMP8DnWo8tdzZ+rLGqXGDTAXUotWLIra8K/zF1TTMdNNzoc2hPIgjiwE2ATxAU8AqMwBFsojZsCLchEWBFgRzAAEArdQEsMyhRACmAFOMAJsBSAmASAgEwEsAAoQCaAUAIAAAAAwAUAOADIAagIEFEfgANSAMAAcfABdoQ+EAKIAaAaAaxKH2kElVwA455AJIKEA4AUANBAAJgMCOLAYAgpqAEwEApwkBSA3iBF/tAAhNAIA9MwE1xYCAGATICzAQDAAB4gC5gJ4gDAMUApaAAAAYAihoBegBHABIAYC6hCAAEAgDEAmcwIsBdAAASKEAMBZgGYAubIDPAoMQAIAAKUBDAQAAJfEA9QABQA88gEA5AGUHUlD4hSgACHniA+OQUQAQVDSAfAK/9L6+bYAAQCAAACQAFBAADAMgGgAAAIAYAAwoAAGiKYAAAIBgAAAAAAAAAAAAAAAAAAAAAAAAAAAAAAAAAAAAAAAAAAAAAAAAICFqyQVNcwI2QFbqBDteQCdZAjAEWgFAAAQAoAGANAEQA4AEgHADgBx+AAgJrECxASQBAAALABMAAAGA4AcAOOIDSAkkBNASRQwAAAAAAAAAAAAAAAAAAAAABABAAKABgEAABkAAAAAmAAIBgAAAADAAGAgGEBQAAAAAAVFsqUSEOQugKABgIACEASEIoTAUlB3YkDmcSoJAJIolBBIUAADAAFPAIJKBsBSAioAGiVU10IppEAwpAMAAICABgAUwGRTAAAAAAAAAAAAAAAAAAAAAAAAAAAAAAAAAAAAAAAAAAAAAAAAAAAAAAAAAAAAAAAAAAAAAAAAAQAAwAAAAAAAAAAAAAAAAAAAAAAAAAAAAAAAAAAAAAAAAAAAAAAAAAAAAAAAAAAAAAAAAABMIi2URbCE2URkIjaUUElQmwgo+QWLjKgipyRTTCmAAAAAAAAAAAAAAAAAAAAAAAAAAAAAAACAje9afU0gM/deb223Wfc+hGpyxt17n1L4aKhFxfDK1/Ja2s/ns/gXGfZyu7eeZrEvSLc4lxi1FsuM6JGCLf4lQ5gBepQN8yAwzQUswDIqEAwEwBgOQABAAAwHACAaAQDeAABHAAgCMAXUyMqYQKQDLAAAMnBQSQcu/jscdCq875j/AG2oun7jUR4u1oZ1hSKzU0k2a1lNPgVF1DUZWYJgNaqQMR+42sAo7HdSyK9F7biupV5w4OfTT15wrUEEaCAIAYFO4XysDB3amfiB4Hdfq2S5s6xmuecTaJ1zhBHRS0OGb1muhWNxlalOZWTbkBAS4AGKRFWaVosuJmtR7bwkvSbf1PGDz9OsaknNRwIBIAXQBRJQn+4oJIKdfSWrV0bhPMqxDdb2mpTT0aJJUwcDBzTxDJpAdW2yKjqo/mxM1qPR+O/Tt+P7DnW3ltVza3qywqEnRg6sC/DgQbHhlF0Yrcberq00vra9OJzVx63mNKmFFLQw1w63l9S7hYLoaxHZsd07J1s5eZLB2N4SZahSVSb6gReBBGSoiwEwIYgD5AIBYIBPmBF8mUIBPAAbAWQC4AIAeACAAIvkAYpgL0KBgJgJgACAYCAAHACAGgAAiQHggDMBtcgAIUANftAI55gNKMQCMQJoB1UgSa4BSdQFADSAI4gNAJ4AIAQQAJPgwpgIByAMBTwAQBACYCkA9QFngEEAKABoBLDIBMBQAZAEAOAFACgA9QDMAQAwAAUgD6gIBPMB9ACSgniAgEAMACF0ATAIkBPkAMKiEJwgABSUMBTIAASAgCQGARPqAngALDAAYB6hCaAGARCAJ4AHQAzAIhQAwFngAwCABpBRHIB9rgIIAaKBANwAkwHAH//T+vm2AAABAwEA0FMAACBoBAMAAYAABTAAAKAGiBgACAAGAAAAAAAAAAAAAAAAAAAAAAAAAAAAAAAAAAAAAAAAAAAAAAAAAAJqQIWrBBW6gQaAhZARgCLWEAReACaATQCSAIAIjMAgAiMQHCkBQBJLABwAJQA4AaQE0wJoB5gAAwEwEA0AASQDgBxAEknzAaQE6qAGUMAAAAAAAAAAAAAAAAAAAAAAAABABAAAAAgCAAAAAEAAAAAQAAMAgAgACAoAAAAAEFDKiIQAOQHIUBSCDqAggATZQgE2VCKhSAwpyQAAA4ACACgqCQABAIoAgAAJIgaI0YDIDIKQDAAhgAUANBAFOSGgKYAAAAAAAAAAAAAAAAAAAAAAAAAAAAAAAAAAAAAAAAAAAAAAAAAAAAAAAAAAAAAAAAAAAAAAAAAAAAAAAAAAAAAAAAAAAAAAAAAAAAAAAAAAAAAAAAAAAAAAAAAAAAAAAAAAAAAAAAAAAICFioiyoi2EIB2gorkrNDCCqnAKtTgy0kiKbAE4AmiNGAAAAAAAAAAAAAAAAAAAAAAAAAAICrV3Gnoruu0kBn63uDbaeTkjUjK3Xui7caaSRVzGRufJ6+4c2syyJe3La75msYvSMmsY0k3wCaG28WDSkAKhNgIoGwDgAMAkKJCBgCwAQDwAWeYDAGAp4ACAfDqAgHICyAADDMgRQ5AGBBgW1xrJBLGCA9ADPMoIn4ECaACjm3qmjQHnfKqdtqz/AAtmoPEttPqdIh92BQKyWZUxJXXAsqYtV2lgaZxJK1syotWnAFiWGBRJY4EwbfgnGouUox03HsrYtnmahINGwEA0BXqpR64EGDuc/SSq+fbpTrWrwTO0Zqhx8DSJacyGavTxRuMuqpuMLEEElAlzAklOJFSaCnRw0Sq9t4Ft0tPBI8/bcazlHJsgpwRDgAAg8CgKKtZ9tXHIsGVpZ4ZGk1ejAaQHVtVwGmOpVxUErUek8W8HygxVeW3OGteMpYi1TM4nRg6uHiB1VeCA6NPdPRSdXijNi6La9tX5rttszi6gmlii4aJKjp2mvajziCWK3dDXWpWTnY1KmyNF3AKSBMqIsCLYNKQEAmBGABgK2YEShMAwATAQCAAEARwAAiIUgEygYCYAAoAa5AMAAXbIBABAA8ACGAAOJAcACQQ4ATQDQDjAAiWA0gqyuAEgFHMCMAGAB+4AATAO3qAkAdQDMIcBQAnDx4gJgEAIAAUACQBABHABQAoCEAsgE2AAEYALIAYDkBMAAXQAgAAAABNcgFmAwBqABABQngAmwAITwAABgJ8gIvMACk+gQRzATATfIAjmUEQAADjNAKQD1AaYC6gP1AUSANACUsAYQPqUC5kC6gAD7ZyAPUAeIAAwEqvIBxAU0gBYSs2EGIAUETmAwBwAQB//1Pr5pgAGYDAQDAYUEAgHAAAgGAANAADCgACgAQDIGAAIBgAAAAAAAAAAAAAAAAAAAAAAAAAAAAAAAAAAAAAAAAAAAAAAAAAAAAJqQK7VIIOoEHUCLqBGOYCgCPaAoAUcABgLtAGgBoAgAgBgMBwA0gBICSAaYEk5AksQEAmgABASQDQEgHAEqgSSAkihgAAAAAAAAAAAAAAAAAAAAAAAAAAAAIAAAAgAABAABAAAQAwhAAUBAAFAAwoAQQQAMKJKiLCIlAA5AJIGASFRbCCQDoUIBFQARaKggIQDkGnIUSRUgCQEwGwEAAIqBAEAADggAHIU5IGmFMgAoAAggBgIBgDAAGmRTkKYAAAAAAAAAAAAAAAAAAAAAAAAAAAAAAAAAAAAAAAAAAAAAAAAAAAAAAAAAAAAAAAAAAAAAAAAAAAAAAAAAAAAAAAAAAAAAAAAAAAAAAAAAAAAAAAAAAAAAAAAAAAAAAAAAAAAAAAAABB2CItyVCZRBlQ0QJlCgqIhMSSx6gOZIqSeBKqUyiGhMosRlqGFAAAAAAAAAAAAAAAAAAAAACAhqatNJTdpLqBnbjz230cE5ZGpGLvPcutqStKKrmmU8MjW3urqfVZv1L6s3pS7t4s1Iz7IzyLiajJWQUAQSQDYCRQihsgTxKEAwDMBdUAwE8gG3IBPECLTYDkAzAGALPAB4AACYA8AAAkAQBADkBOAIsCyjwAkTASMCzAI4AEAGYHNva/KwMHyaT0NRP8AhZVeCvdTKNwpd7eJpEku4qLlXgajNW9uT6G5GVicFTV1f2CobwyIppSBteDt23SfBpnPqNx7JuX0PPWzAAojGADIiK9b6YWcgYW5/wA3DM0Pn2+pGtfqzrCuaIwNIso1kEq6uZqMupPidIysDJvIATAaAcBUtO3zJszSPaeBntcckefp1kbDObYkiCZAYAsAEyiJRTuHCZUZWikrdpodJhQQde3cP4FHSnDRKNPT8g9vR/bzZlqMLVu7Xdnm3JYarkrKdXLKOpZAJwsWBLSsmiCx4ZEUmwgo2iNNTx+4i6rzJVa+ORzahMKj6hCYCYEXnACBqOQNCYCa5gKOQEeggRQoAQBKAQAAIBMAAiwF6gIBADU4lCAEgABxIAAgGEMBMKIAIAEgGwG5AFzCGAKQCAGqgNJSFNY5ATWAD4ADYEWAPIBfuAJATeIEQHAAEOqAa5BQ0AmAsgIgDAOgBAA0AAR6AMBJSBHMIIATAAABIAYCAJaAUgABmASAQAFCIDhABkAgDAAmCgmQCJAQQAJ5gACzyCkAgBgLMBBCKGANwAmANAHoARIAAIigqBrkAJcZATCABgJoAgAXIBgICSyATAcQAmA4koaSkimEEFBnmAQANQAAID//1fr5pg4AAABQA8gpgAAQABIDAAGAAGQUwAIA0AGiBgAAAAAAAAAAAAAAAAAAAAAAAAAAAAAAAAAAAAAAAAAAAAAAAAAAAAAAAAAAAgIupBXaoEGgIuoCgCLqgIwAQAdvMCMAOABIAaAHIA0kAQA4AcAMAgBgNANNAOeYAAmgCAHADAkkBJYgTUgNIBlDAAAAAAAAAAAAAAAAAAAAAAAAAAAAAAAAAAEAAEABAgABgAAAigCAKACQGAwIsAKBkCKyiwEUAAAIByQDYEYKGAMBMqEApAAEVCDJgIB/vDSZFACAAEwgKHHEBAEgADIGAssAGA0RpIgI4BQAwEEAAAJgOQAAQEkRowAAAAAAAAAAAAAAAAAAAAAAAAAAAAAAAAAAAAAAAAAAAAAAAAAAAAAAAAAAAAAAAAAAAAAAAAAAAAAAAAAAAAAAAAAAAAAAAAAAAAAAAAAAAAAAAAAAAAAAAAAAAAAAAAAAAAAAAQCkIreJpCTYDYEWghzACSAGUIIRQ0wGRTAdSC1GWjCgAAAAAAAAAAAAAAAABAK1lXFgcW58toaGbl8kRqcsXd+57WTWgo65hcxjbjyOvrvuvZs1OWL05XqN9TWM+yBcZ0TwRUJsoEAgGRAAkyhFD4AIAmWAIi6CoOAAAuoDQB1AXUAAfQBAABwgAAABTAAAeoBiAwF+wAAAEwIvmBbT6UBIIUgEQFBAyBxCA5N4vy2v+mBYrB8gp0rzgnVmjXgHWHC5m4aaRWUlhEFgtntRuM1d3PtNMp14FRescQHMgNMUa3hsdRTxaRz6aj28YfA81bgkjQCAB8AK9T8Cqwd0u6znJNhceB8lVLXtHBs6RmuRs6IdXjIRes0ajFddGdIysjgExNPgFGSkBANYgOuDkzSPaeAsnhzqcOnSVswcnQNACUAPgRBACZQPIop1YhzyYRkaWNsDSumTIZFdG3wcFSuoIkscCYrh1G5cgQmSidEB2VxQFeu4q4BBs7J6WOcuSLV84YEQm5AO6MAO7x9vnq1/Ev8AwkrUb9sG0cq3EWFJtsIQEGEEhdReINAEWwCAEwIwAmXQQBF4AACAQA8QG0ApAAF6gJgRaAGAZgBQAIA6gNAEAKAHmAACQDYDgAgIICnGIBAABJIIAHIEkFE8AgzwQCYUgD1ATQCgAmAHCAarxYBADSaxAGBEBPEBQA4AGARIEXi/QBMA9QCGAoxCCJATAQC6AGICgAYB6gAEQGARICAEAJAKGAAHEBQAYAJIochA3yAQCSAXUAAAE3ACswE2AIKQCYQ4AIKCMQFmAgGAZ5gABkABAsACAAAiQDMAgAthkASAwoCCOADSAGA4kAWGLKHAB05gGQCQDagBSAQB/9b6+aYCAYAsQGFBAAADAEAcQAAAaAApgAAEAaAQ0RTAAEAwAAAAAAAAAAAAAAAAAAAAAAAAAAAAAAAAAAAAAAAAAAAAAAAAAAAAAAAAACLRBB0Ag0BB1AXbgBGACJATqANAKACABoAgAhADQDXUAwAcAAAgGuQDAYAmA0gCADqA4AeQEkBJATQDKAAAAAAAAAAAAAAAAAAAAAAAAAAAAAAAAAAAAAAAAABAMAAAEwABABUAAANkUSEElNJgJsIQCKAAAAAAAGAmASApKhAAAVCAICBAOApoBkUgGAgAAKgzAUciAKGAAEkAA1gQNBUiKAoAAGEIBMqCSBoBhQBJMjRgAAAAAAAAAAAAAAAAAAAAAAAAAAAAAAAAAAAAAAAAAAAAAAAAAAAAAAAAAAAAAAAAAAAAAAAAAAAAAAAAAAAAAAAAAAAAAAAAAAAAAAAAAAAAAAAAAAAAAAAAAAAAAAAAAAAAAAAgIvIqK2yskUSkgi2UJcgJTACYEbFZRXIIaYVYkRomA6kFlWRqJkUAAAAAAAAAAAAAKQFayriwOLc+X223nutL5IjWMjde6Jw0VHVlXMY258tuNfC1vwLhenFe7ebbNTlzvaLc5GsYtJOQiLKHICb/ABAHiEBQAAB0IAoT5gHGQAAAAFmANyAZAEAP1ATYAkAAGYAAMBgKZzAEA3kAkAAGYAgDMAAWQA+QCYFlMgJAGQAAsyCUEEWUc+8j7VvQisDeT9uz51Z0R4C2BqBLEqHWy4lg6E8EjcZqxrDA2yspgEXVcBEpAEgNbwr+dTzOfTce4ULE81dIOJFSCEAAQ1FKCsPdv5nzksg8B5WrW4sup2iVxGkNOVkEq9cDUYdmm+ZuMrvQoEgBsAAlxAdXwJVj1/t5wk5/ywefpuRvI4thlAiAgAkBccShPMoq1Z7XHIox9F/Mo4BXSnOZESRB0bfOSldQRDX11t6d7xIuM+uo9T57YSUSlgTo8QO2uU8AiGu8F8QsQ2WGn8SLXRPIiABpcQrs2GF1/UiUj0LzxOVbiLCosBAICLxATAAFEgKAFACYCYRFlUZAKAFlmAPmAmA0AAIBMBZgKABoAAABlCgAjkA4AWYB6AADSSAaIHxkoEgHBAZlAsgHABABIDAEAwhzICCk+YCyAAEwAAxAlADSgIcADlYARbAWYCSCpR+IAwFDAGgFmAmgEAZAIBNBAAnhgAnkBFcgGAsAEAZAJ4ZAOADqA2Av3gIBTABIB1AMChZgGACbCF6AHqAAIBTjIBPBAJoBRAAFKFxCHBQQAmAAIBwAoAChqIhkCAIAYBiEIAyAfUoEiASxwAYCiAD0AaxAcAEANpPFACKBAMBZeoEoAUAACa4AMD//1/r5pg8gAKYAAEAAAADQBAAAwAKOoDAAAAAaIpgACAYAAAAAAAAAAAAAAAAAAAAAAAAAAAAAAAAAAAAAAAAAAAAAAAAAAAAAAAAAAAAEWiCNkBBoCDXEAaAXaAmgCAFEAKACACACACAEAwHEAIAgBpIB5gPIBgADAIAYDgCSQEkBIoYAAAAAAAAAAAAAAAAAAAAAAAAAAAAAAAAAAAAAAAAAAAAAAgEwAqEANhAFAAAMIUgOQIgAAAFCAAABdQAAkBTACwyKhAMAZUAAAAMA6hQAEA2AAADAQQAElCkBkCmChogkRTQARTkBhQAmwgATCF0KGASAIglVhYmRoAAAAAAAAAAAAAAAAAAAAAAAAAAAAAAAAAAAAAAAAAAAAAAAAAAAAAAAAAAAAAAAAAAAAAAAAAAAAAAAAAAAAAAAAAAAAAAAAAAAAAAAAAAAAAAAAAAAAAAAAAAAAAAAAAAAAAAABC3IqKrFZLuKg7gAoOoDkgUgRzKlHaDAqwBYuRK0cwQIosoZqxMjQAAAAAAAAAQCtZVxYHFuPLbbbyrWU8kGsZO790Qo0a/Ei5jG3Hl9fX+q79C4e7jvquzxxNTli9K3aTUjFodi4hNwVCAWbwAACQhZlDXQA9QEwAAkAyYAgCQAAAAE3IAARIAA5ATAADHMBAPP0AaAAFADgBNAGHAAAGAm+IQ8woAAB5AQbAsoBPoAcSAAMiAmSgIObdr5H6FVh7pfI/6WvxRpHzyyhxxNRainCNMp1rPqWRF6aSOkZq2HCfAqLKtlRalIRNIaBsg1PET3/h+8x03Hu6vCIzSZ5q6AgJAbAXRgR1co5gYe8WLbzk0PA+Zqq7q7T44nWIz5bZROslZtXVRuM12VqbZXJ8wHIAAmoAScgSrmSrHsfb3a3V8En+J5+nWN795xUZgOAEFDxCFC4l0KUUV6ilR6gjzu0s6azrniytVprmRk0QdOhgxB055FRxeSx0+eJG45dGzVfQ0zU5CJ0tLgg0KY1UgR1sgsQ2tL0pNk1Lwki4tTIgmQJVkDs2lmrfFGa1HoDnWhM9AqGQCbAQQMKTAUAJgAEXGQCIhFCCl0KFACAAGAoAHyAHkBEAgBAEAADgBBRBUDrxIFHMocEDiQFAD7ZzAIAEpAcFAgAB8IAAgkAgKAJQASApAJkBZALMAyAAgiQJpcwDEBsAATCjACIBgBJLiAMBAOAE0AngAnAEY/EBQwFAQOIAQClMBAACeACAADBAEAAAwEASApAJ4gEyAoKAIJ5gIKG4CFIAAmAgEAsAAAakBQUSUcQCAE0AIAkBSEDkKIQBggBYAJqXIDWUMAjEIUAP8AYA44zgAwEAOGAAP0ChYYhDAMvQCSCiOJUDqFEBBADSQDjiBFoAgBQB//0PsBpkwAAACAAAABgEcAAAYDYUwAAAAgDRwQADAQDAAAAAAAAAAAAAAAAAAAAAAAAAAAAAAAAAAAAAAAAAAAAAAAAAAAAAAAAAAAAAAACLRBBoBNAJoBQAQAgF2gKABoBQAQANAKAABwANAABEAC5AMBoAQDQDgBpASAkkA4AZQwAAAAAAAAAAAAAAAAAAAAAAAAAAAAAAAAEAAADAAFIAApCAKYCkqFIA2EIBAMAkAAUgMBAAAUEgBAihZYBAABRiApAi2ApKgkBgMIZQgFkENMKZAAKShyAABFCCAAKCOABiASAEDAckU0AIgJKBEUSAwCQIyyoCIYAAIKaAmmRqAKYAAAAAAAAAAAAAAAAAAAAAAAAAAAAAAAAAAAAAAAAAAAAAAAAAAAAAAAAAAAAAAAAAAAAAAAAAAAAAAAAAAAAAAAAAAAAAAAAAAAAAAAAAAAAAAAAAAAAAAAAAAAAAAAAAAAAABG2IFNlxNMINmmaKlEiKQQJgOJChIgcFAyBoAbIoRRZQy1EyKAAAAAACvV1a6S7rtJdQMvc+4dvotqnzMLjL3HufVeGmkkXBl7jy241/rsMPbHLbWs88Waxm9oNlxn2KSoTxCE3BQ54EC7ihAABIAggzARQYAD6AGeIAAAEgAC6ACAeYC4AESAwEAAAAAQAAOIAUANAACkBgJAEgJhDAQD9QowAAINAW6eQEyBdAEFOQDgQHAIo3f0fANMLdR2W9GaiPnerabN9TcRHNFEqOMzUSrVjijpGK6k+6qRWVk8CixW5BEkwosnwCNPxCm75qP3nPpuPdVaaUcl+489bSkyoAJAAI3TgVWLvF8zXPAumPA+ew3d0uZ0iWM02iVehUroosEaYdlbSbjKdSibWEgE4ALPMB5ZAOqxxFWPWe3bS6zxTOHbpHoUsOp52jUgCUAOAFLzAGiiJRXqOMQR5/bpLWt1t+4q13rkRlYsCKv0MwOr0KOPfqdNoixxaFWqFKsRplPTcMg0NJpoDo22ktS67skYqu7zWNdJ8IyMtRkPPA0EpCLagdO0tjL4NErUekf7YRyqorEKUSEReACmQEAMKQAAMBAJ4gqPAIiwFkUIKABJZgEAABAAyCLRQPMAAIQBEAIAhgAAkA+0BgABACAABAElBwAEAZAw5AAHIAgBsAAQBIBACYAAASSCJQARMgN9AIvIAcgEJhRCAccADACIQ0gojkAQAokCMAJoBIITAjMrHABMBSA5ATAUgJY4AGE4/AAxAWIDAfqAswEAAIBRGZQOUAsQgAUgEyANyAmAsQB9QDIBNhSYQZlDQB0AMIgBMBIBwAAIAYA8cQABAN5gDYAEPIAQAUHQgIAEgG0BJlAlzAklKggZQ1gsADFgCQDgBNJADQBAAAoA/9H7CaZAAAEBAAgGAAADSAAABoACgACANCCCQAAgABgAAAAAAAAAAAAAAAAAAAAAAAAAAAAAAAAAAAAAAAAAAAAAAAAAAAAAAAAAAAAAAAAJogi6gLtAUAKACIAUAJwARgBFoAaAUAABADAQBABAAA4AaAYABKAGkA0gJIBlDAAAAAAAAAAAAAAABSASAAMAATAjJWdNMjRgMAAQAAAIIEwGFEgACYQFAAghhSCEwEABCkoJAJCnIBIQpAJAYCkAkAAJARQQRQAgDICICKgAaAclQSAMIiVDIHIUSAAABINAAFADQDIABQA0A+BABRiwGAgAATAckUMoQQEQwAAAFgVTkipJhYkRQAAAAAAAAAAAAAAAAAAAAAAAAAAAAAAAAAAAAAAAAAAAAAAAAAAAAAAAAAAAAAAAAAAAAAAAAAAAAAAAAAAAAAAAAAAAAAAAAAAAAAAAAAAAAAAAAAAAAAAAAAAAAAAAAAAIAATArsajFVXzNM0dwB3A05BokGpJkxT4ECkoXUolXIzVOQB4gWVyMtRIKAEArWVVLwQHBufM7bb4O0vkguMjde6bYrRrHVgYm58jrbhzezZqRPZy2tOXEuM2oyaxnQ2ApCCSgCFKbKHkAiAw4ADAApSAJMICg4wAAAAAgABoAXUAAXABoAyAQBmAAIB5gDcgKQGAAADeACAMACAABJ4hDAXVgEgAAugUAJ4AWaTwggmAECf7SqHyAQAuQFW6+hvoRWDr1+WehqI+dbjDUuuVnBuIg23gUTRRdRQpeZuViuitsEbZWSoxCLaucCidUAMI7/Ey9R8oMVuPfaf0pr+FHmrcS9czKnmAlgA5hAReKZVYm9cWfIo8J7goqbu3VSzcKy30NMpVtyKlXVfcpZqMuvTwR0jNWoqJYQARIDTAOgBPBAj1ntxw6fE8/brHo8vQ4NBASlgRzAIKBoCORRHUw58APPVla1m8u42rvT5GWUk5fUiujQeMEHSlyKgW3prP85TprFolainy9NCmuq7dRTsTgkK4UbZSq8QNHQ+nElpHXtMLdDNadfmoenpWMNSMazNoO4qLKOEB1bdtuEZo9BbW09NV+5aJRzsajl1PI0q32fN6jFc1/Jat8JhdDWDo2m4d8LOWSwdTRkABAUgABcAE4AUARayATxCEAsyqGgBJE0A0OAFxhAEAHaNBABACSGgdeZRGOYDeeICzAEgGASAAAAAmAAHUoAAIGFMBzACfMBdJAYBgAAEASWACgAeAAECWIE4APUBgR7fwCiAABpANSBG1YzASUgSgBOEAp5ANsCLYEWwItxkERh5gIBPqAAIAYCTATAAAAAM8AAAhgACfMBAJgIoAFMhAnOAUPBAGQRHEKABoBNgJoIaZQgCQBsAkAkATkAYByAEgBoBAEAAAAwBY+gAwgAEoAaYDAI5lBADSAmkA1yAaQBEgNpJAEAEAOcAItAGIBABAH//S+ws0yAAgACAGAAABADAJAYUAAAAAADIoAYCAYAAAAAAAAAAAAAAAAAAAAAAAAAAAAAAAAAAAAAAAAAAAAAAAAAAAAAAAAAAAAAAAAAAAIBQQKACOQBACaAUAJ1AUcwFGICgAgAAIAIAIAIAEgCACAGAwGA0gJICQAUMAAAAAAAAAAAAAATCIlQwCQokhokGk2VCCFkA5CnJA1YKJAJACgASAYAQAAUHqAAKQGERAGwhSFIqABAABIB0KAAAJAAFIDACAKACSrgZVAqAoQCIoKgACoACQhQVDIFkAFAAyBAMBpBoyAAAABoAgBkAgoAACQgAAoxAAAIJAEQMAgACgodXiKsTMtGAAAAAAAAAAAAAAAAAAAAAAAAAAAAAAAAAAAAAAAAAAAAAAAAAAAAAAAAAAAAAAAAAAAAAAAAAAAAAAAAAAAAAAAAAAAAAAAAAAAAAAAAAAAAAAAAAAAAAAAAAAAAAAAAAgEEAUNlFNmajFVts0xUWyoExgO4YaExgnVyRYO5smLqSxAAqSIoIJIKsRlpG960xs0vUDl1vKbbRU2uvgFxlbr3RSvy6Kl9SNYxN35fcbpxezS5I16pescNrs1I53pCeBrGdKXxKhNoAkAAQA5AF1CDEoG2AIAeACAeACAcAIAyAJAMQDoAAKcAAB5MBAOQFmAAAAgAA6AMBADAEgBIAAAAAAOoAAggQDmQE5kBvEKUAEAJgWaUwyCZAAIBtSAngVQspAr3H0P8CDA1/lq+aRofO9zVLVt0szcRUUTquAF1XNUuBuMrkl2ybYXQmkVFtSieRUCA0PFYan7f2HLp0le80f06+h5q2nKeZA54AEALIqlbJwBi77Np8CxHhvclUt3ay5L9xuDHWJpDrBR0RgjUYrr0/pR0jNWplRJAEYgAEoAarLJSPUe3W++nKDh07SPTdsYcjgpNFUEQ2yqQQPkAssSiN0BgOrWraOZVdtVJESjGEBbovHEDrxKivcarrpWXNExWVSzlt4msNWGUTqoYGjo40RGnZtnDJR1eZj+2p6mWmHa37DSU5Kyu02mUW01Xp4rMglW7eLZFN4EUnBU1doajTwZKutnQ1Vq1niYsVYZaDATAUAEALoAoAiAo4AKAgAGFJA04AUZ8wHHEASAIAAGBEAaAiUACAIAAGgABdAFADACgAQDhAAAAQANcAF/gA8wBICSQDjoA4AAIxiAJANIBhAAQAwpASiQgSCnELACFgEAQArAReAABFgJgDwCItAKAE+QAApAXqAugAARABIBkA1mAAKAABMBPEBAEAJPiUJywgWAUAIBAMBYAIBMIAFgUPqAsWAAMAXMBRgA5AMwABvoAoAQDeYAgCAGEAA1xAIkBpYAEgSSKGkBNIASwkBwA0gDICSQEYYA8oQA0AsgDPIBSFf/9P7CysgoAAgAGAANAAAFMAAAAACgBogYCAAGAAAAAAAAAAAAAAAAAAAAAAAAAAAAAAAAAAAAAAAAAAAAAAAAAAAAAAAAAAAAAAAAAAAAAAAAAoAIIFACgBNAKAE1GKAUTmAQARIBADgAgBQAQAgGAAADQEkwGgJABQwAAAAAAAAAAAAACNipSSCJQRomgiKwKhyAMJSmAEApKHIBKIJZhQgGFACAYAQACKAAeAQkwBgLMqEQHoUAQgAAKABSASAmyoAFIDkGmmRTCgAAG2MCCEFAAAgAAKhgJhCKgAAAAYAAANASMtDMAZQpIGgGAEAAwFIAASXAEDkBAMAIAoAAB5kAFLMolVcSVYmRowAAAAAAAAAAAAAAAAAAAAAAAAAAAAAAAAAAAAAAAAAAAAAAAAAAAAAAAAAAAAAAAAAAAAAAAAAAAAAAAAAAAAAAAAAAAAAAAAAAAAAAAAAAAAAAAAAAAAAAAAAAAAAAAQCYBIAERbKiq2JqJVVm0aYpNmkJMAWLAaqyaLFVmdXCaKJVIsOSKcNsghqbjS0P1LJMK4Nx7i22k2qfN14EVk7j3TrXlaahDFZet5HX1m3ezzyLh7Oe2p3NsuHsXdOBWdRmDSUpYQSEHqUJ4YgKQABgH7SAAJkoGAgDHIAAAAAkBsBAABxAUYgADAAAA6gAAgBZgJ4AAAwBgCAcwAgAAkAxAYCAAABwAokAATQAA5/EAYCATAs0uJKJ+uRAZAGOYCAACS4KtyvklBWFqOMs4LB863eGtdfzP8AebiqUVlKWBfpvCDcZXrCkcTbCyrbWJpHRXBBE4wAEpQHb4tL7qkz01Hvdu/yqvoeXp0WLEypgJY4ACxZVKywAxt7Ks1wZYPD+5v9zg80v2fKdIVipFZOq4FRfVuDUZdunDqmdIzVqxKyklhgFEhDwChMAnEUj0vt+06lKrocO47SvVTiedQARBVIBsBNYhCZRG7jEDC1VGtb1NNOvGSMmmQW6OYR2d0lFG4+iAMzSxbNC0yHXByQaW2+kiunR1OxyyKjvtxbVS7nCnBENcE8jQaeOIRfpYgWfuAelafgyCbcgEgRq+1hWl47Uf3EuDzM1WrgpObRZBooCCGAgACLxwAQCaAEiGE1yKDtgBJBBEASgKUAOAFEAOAEwFICaATKFABAB1AAEwB4AACAAHkAZIoAGAgAAYAA4kAAkkliBKJAcAJrmBEAQDeAApyAkwEAKACG8gGlyAmkAQBG2AFcgEwAwCeAEW+QEUgF0AWAEWEKQEwEAMBAJ5AGQEVIDAYBAAgDqA8UApAWQCYEQFiAAJgCgoTAJAQBxAXUAzAWYBAQZYgErMACkscAgwKGswCQEAAPEAyAPUBgKACAh4gAAAZhTWOQDAcYlQ0gJquMMBpACSAOIAmgJANgACkBZZADATwAO0D/1PsJWQAJAADAAABoACgBgAAEAaBEMKAAAAYAAAAAAAAAAAAAAAAAAAAAAAAAAAAAAAAAAAAAAAAAAAAAAAAAAAAAAAAAAAAAAAAAAAAAAAAAAAACgAIFACgAgBQAQAQAQAQAQAdoCaAUAIAAABASQE0AwAoYAAAAAAAAAAAAAAmERKiUkaAA0BGICYCoICYi0VSCGRAAsSrppkEwoCgACANAIAhALDMBMIRQAHQICAKEA4ATRQgEEBQgAIEFAAA0wackXRIwIqaJC6AAAIAoAEAwEGSgoGAAEyEAAFAAmBLqRRIDYCAZFOZACBMoEEAAAAMKAAgaAGAgGQKYKGmAyAKp1ZFlTkjRgAAAAAAAAAAAAAAAAAAAAAAAAAAAAAAAAAAAAAAAAAAAAAAAAAAAAAAAAAAAAAAAAAAAAAAAAAAAAAAAAAAAAAAAAAAAAAAAAAAAAAAAAAAAAAAAAAAAAAAAAAAAAIAAUhEWygkAkIhYoi2VlCyNM1WzSGkA0iCymBmtJNkEIdiiGpraegm9SyqEZ259x7fSw0k7WJjTH3fuPcay7a/KumBcGXqbrV1HNrPEYuqm0XEtElxNL4hNEgGYAsAAoABgD6AKQGgFADyxAUgNAEAJsAAHyAJAIgAgAAGALEAAJAQDngAgCQGASApAMwBIAAeYCAIAGARxAMgCWAACQB+8AAbcgDAWQBAAAACYBEgHqAnlAE9IgsggWWIBICYDQCTAr1sKv0KMHU5ZFHzvfLt3Gopn5majSippk+gHRp/SdIzV+njXE2xVtccEVHQkRD9QGsJA7PGY6024Ymemo95s7To16qTz9Oi7IwoAOgAiqVlhJBkb9fM4LFeI90L86rX8J0iVhNriaZSoVHRVLt6m5EdOhCrBuMVfWCspdABqQEAIKaxA9H7c+W1bZ4/sOHbrHrGobaOFUJxiRTXUAagqlACYAwiOosAMXcJV1rT0NRXRXFJkQ3yAt0WpyCOxdCircuKt8SjI0bS8Ci0yJ1cZgaG2+kgumMQK9y/lTMq5Xz4FBPEDp0MQLLPDAhEdG2Nii6SGF6gNWSxCu3YNd6nmZqxscTm0IDQAAhNcgIsBZgHABYADwAQEoAIAUAAAAgEwGArMBSAYAJsBSULMAATAADowAAb5AIBrEoMgABgIBkCgqmkESSIGkUADYBkAAHpmANANIBkCZQYMASAlVcQJqsAACYFd3GYFScgNAPIBTxATATYC9AE2wITxAAFkAuIQm4YBMgRAGALAAAJAJAAJeoBiAgpNgJsIUgJKQEAMBQgEUACgBMBwAngAAAQgogIICk8Qg6soMwGAAEYgPqAAGQA0ABAAwCQAKaWADT/AqDIBoCa6ASgBJS4AMAEAwGAwDIAgAagBQAgCcSK//9X7CVkAMBAPoAfvAYAABTACAKgDQIhhTAQDAAAAAAAAAAAAAAAAAAAAAAAAAAAAAAAAAAAAAAAAAAAAAAAAAAAAAAAAAAAAAAAAAAAAAAAAAAAAAAAAAAFAAQIAgAgAgBwUEABAoATQCaAiAAIBgPMBoCYAUMAAAAAAAAAAAAAAAItBApAYUwABMAQBAEbIrNRKgIhSAwpplDkijMBhQABQEJhCYRF44lAAIAzIg4FCAAqdURZE4I0rtWDTNiLRWUSoGAggAAAAyAAAAAEFADCiJAAABAAQuhUMgChQABCAaYAFADIAKcgAAA08QgI0X7ghFDAJkAAlmRSCGgowAJAJBoTAGA1yICQEU0Jg1Oj4GasWEbAAAAAAAAAAAAAAAAAAAAAAAAAAAAAAAAAAAAAAAAAAAAAAAAAAAAAAAAAAAAAAAAAAAAAAAAAAAAAAAAAAAAAAAAAAAAAAAAAAAAAAAAAAAAAAAAAAAAAAAAAAAAKQIsIUlCb5BEZKgkAYFbNM1FsqIs0hkEq1bJaFfUporu1LKqXNmVZ+59wbbR/T+d/gGmNuvcuvq4UfYuhcGVq7nV1H89pKKmwaG4CIlAioeQAgEAwBNEBm8oARQKUA0AgAAAJAEAdQAA6ANYAIAgAgAYAAZgACAbAXEAAAHkAALIAAUgOQhIAQDCgAwWYDiGAgCABdQGgFkAYAAAwGAgDqAAAAAgEBZpEFn7yBOABgABkMA+YVVrruTRRh6ilw+JYPnXkqxudVfzM1FcsFRNQajNdGksDUZq6jwwzOjK6sxJUWq0IiLUpACDr8fb82FxJWpXvNk19mvoefqNx0NTgYaAB1ARVKeZKMrfqbNdCweH90Q9VRyyOkKwWpNMmsCi+kxgbjDs08jcZq1FZSkIchSYU0gHVMzVeh8BZq1FlNl+049OkesRwbOJKGsMGQD6lCiQDBALMCOplgBi7z5dxZPmjUF9ciIlIRZpZoDtSgor11CaebQGLo2+ZoovWBBJIDQ2risAXrqQZ243FrarrOCyQxoTzDJyB1bfHEKus8IIKtJxayAtkgQEkwO7YNq9Y4szWm01+JzaAUBSgBMBPEIGoAIATWACSAcSAADAWeQBlkAmAgEwCZATAQCkoUyAYAACYAsAAAYB6gGAAA5wwKIgMASAlAB28iBqv4ANVQDAIAZQuACAYBIDQB1AbZAYwAJFElVASiCAbwKDMCFrAVWeIAgIziA0/wAT6ALMBSBFsA6ARYCAICEAmAgABPoAsgABtgLICSAAAAkKEAmwFHMIi8QEwBgEcQFHABcYAFy4lCyzAGAJcwCIyAXoAwFIQgogICgAYAv2gDzkBgIAyAaxAAgQDgAaWQUZZgESA4KhuoBVQBYgB4ZAIgZQgHIAkBJSAeoAASApIoywCCFAV//9b7EVkAACYDQAAANAMKAAACgIZFMBAMAAAAAAAAAAAAAAAAAAAAAAAAAAAAAAAAAAAAAAAAAAAAAAAAAAAAAAAAAAAAAAAAAAAAAAAAAAAAAAAAAAAABAABAAAAMAAAEAEEYAUAR4gIBgNASQDAaKGAAAAAAAAAAAAAAAAAAAAAAAAAAJgQaKzSDIATKABkU5AJC6cgOQAKQQmVEQGAoxACICqAiVUiNRNKCNGAgE6rIJiq2cGoxUXgaQghqsuBq4bo0TVxFporIAAAAAtrpqJM66SE6xboNLEWixMSjAggzTIWICAAhMBoBADKAIWQAA4AACQoTAZAAAUwgAAEAAAU0AyAAYUgAACBFAApIhyFACKHiQWVtwZmxuVYRoAAAAAAAAAAAAAAAAAAAAAAAAAAAAAAAAAAAAAAAAAAAAAAAAAAAAAAAAAAAAAAAAAAAAAAAAAAAAAAAAAAAAAAAAAAAAAAAAAAAAAAAAAAAAAAAAAAAAAAEWwgkGhMGk2URdghNlRHMBSA0ASUqNixlCGyso3a01Oo1VdRo4d157baGFZvZciLjG3PubX1Pl0/kQxrGXrbvV1nN7Syih2nHiMA2EKShvEIFhnmUJgEgAAATwAEA+oCzAACAAAQAASAACQDIEwGUIAAJAACQAAAMAEwAAAEAACAaATzAICE8AEASAwHIUAEkAUAAwB5AKWA5CEwGAZBSkBgDQDkBSASAvQBMCzT/YQTYCQAgGiAAQEdRfK2/QLGDrJ5fAo+feY/3eo+LszUVxQbZOpYOjScI1GavpivQ6Mr6Y1DK2iKJw1xMokmUdGwtGrUzWo9349p7erOHTUdRzbOQBgLoFK5aMzf1i08xCPEe607amm8oTNxa863wNMJU/aUdGnlJ0jDq0m+06RmrqhlPgAegURiAICUwSq3fBW+ZPH6licunSPYvM81aKSBgEmlCAAIwERvPaUYe+j77XoakV0UfyolZTRBPTxc8QO5ZYgVa/HjgFYe1v32fB4mjHVMmUSrmkB37bJpgXXwQGVrYa/7WWNrJIzTkqOvbfgRV1mmiAW21KUeq/pbhE1SbKBBEq44EHbtGndPqStN6MTlWiaCkwAKQCgB4AJgDQQQAo/EBeoAAmwABZgJ9AFIEegBICkoQBICmACACOIBIAAMAAXQocAABmAAMCSxIJqQEA4AWTAaxAGwFZNQUL0AaAfbxAYAQDxAIAkgJ5YgAA+RRGzjMCuzAhOACbjIBACAXqANwBFsBAJsBMBLEATCEwIgEMAeIC9AEANSAQA1IDXUBZIAAaxCl1CGqyBHMBNLiAoAGgF0AMQEyggBQANQAQmAoAUcgggKH1CaSUZgEQAygeIBAAAwAIIkKccgggBtALIB5FAnLAEA0A4AYDQAASA5AfABNAKAJVAAGsQBtkCmApNgEAAH/9f7EVkAAAAwEAwoCGFAAABTRAwEAwAAAAAAAAAAAAAAAAAAAAAAAAAAAAAAAAAAAAAAAAAAAAAAAAAAAAAAAAAAAAAAAAAAAAAAAAAAAAAAAAAAAAAAAAAAAAAAAAABABBGAE0AoAI4gMBoBgMoYAAAAAAAAAAAAAAAAAAAAAAAAAAARaCIMrICEAMAxKJIigAAAGAgABQAQUS7Ca1iEFZxOtSLhWUCFKrgJFiI2YAAAQdZKmK7VLrNhQ2y6mLaUjEza2kyKq1KmpWbFZpgBABOlJJa3IuRhsNSAQAQgKdSsM3GLECsDEBhSCEVAASFAQgGAAEcAEgACQUEDASAAAIABBQAwHJFEgOQaUgEgIoaAQCCGgoAMQGAyKspacDLcqZFAAAAAAAAAAAAAAAAAAAAAAAAAAAAAAAAAAAAAAAAAAAAAAAAAAAAAAAAAAAAAAAAAAAAAAAAAAAAAAAAAAAAAAAAAAAAAAAAAAAAAAAAAAAAAAAAAAAARbKiLYTUWyppSDT7sAqLCBFAAIAQBZqimzSXUgzN75va6GFX325IsSsfde5tayjRSojSYydbeaus5vZsoongDUWwgAMihgKeAAASAMAAFgA2AgGAgAAAADAAmAD1AAGAswB4+gBmAACzAGwAAyAEAgABuAFIAEJgNdQoAFgAniABDTgAtAAgDoAnnIDCjMAwAMgCAB45AAAAmEHUAlgAAA4CiQE2ASEABkgpAT02BOeYAALAAkgMwGQQ1PpkKwtVYx1KV8+8wo3erP8AEag4JNIlVQVK6NNfK2biL9HJmozV1bNKDSL6NdvUMp1QDyQHTsIeojFaj3Xjv9tVLmzh1XR1dDKmQAAyqTyZKMvfJz0g0PF+6cez8DchXmrczTKVUWDophU3GHVpfSjcSr6riVlKeAAnCAYAliA3BKNrwbeCfOficunWPZvA89aN4GQZgIoY0E4AJgV6nI1ErD37jWb6Sbiumv019DNRNcjKrdPBgdieCKiGspr0gKwNrVV1bPnJsdaMIdf2gaG0wn0AussCaM++01tbUd6VbrXG1uCRdbiOHwCUSGXXtcBVjsol3Jsyrp3T7tunysRWe2VKUhFtGijs2mF0+TRitPQtTiYrROvwRBTfW06OHbEYJ1aeKCyjiFJKQCIAGgEAAJ4BCAGBHMAeICeICAQCbIE2aEUwAAgAaAI4gKcQAB4AAQZsKCgkBSwGAICSAkqgTeDIEo+JQ25xATggEUHUAaAIAaQDbAQDIDt4ANICSAJnACUyAm+IFV2iiDcgRAQCYAAm8wFIEW5AQAAdQFHIIABY4cQItMAxAUgLMAagBAACiQGgGA2owAWYAASAADgBQAmuQA8QIwAABQoAIkBsCPqANAKAE2ECgAgoFgA05AWIDAIxAYDS5BDQCgAAajiUJZgDxAaQDgBpIB8ACAAAwAcKAAAQBIAA2wCSAQA0FKrawCAAA//Q+xFZABADAAAAAYUAAAAEDCgBgAAAAAAAAAAAAAAAAAAAAAAAAAAAAAAAAAAAAAAAAAAAAAAAAAAAAAAAAAAAAAAAAAAAAAAAAAAAAAAAAAAAAAAAAAAAAAAAAAAAAIBECaAQDWADAYAUMAAAAAAAAAAAAAAAAAAAAAAAAAAAABMIgyskABCAYAgpgMBAAAAAETkFSSgimFEcQACN0VKgVk1ZhUu5rMi6O9DDUk5IpgLMCMQyomRQAgKrUc4GpWbBTTnMWmFanbjwEpizTWBKsTIoAAEwKdRy4NRioGmU66bZNWQ/tk1cH2xphXphKEqYrg2yICAAAACAAAAI4ANABAAAAFAQAAAFANNBTTATIAqEFNgIByEIAkATkBhQgJIglXMy1FhGwwBBDCgAAAAAAAAAAAAAAAAAAAAAAAAAAAAAAAAAAAAAAAAAAAAAAAAAAAAAAAAAAAAAAAAAAAAAAAAAAAAAAAAAAAAAAAAAAAAAAAAAAAAAAAAAAAAAAQFdnwKzUTTOk2AIoZFKQhLEB2wU2wXUiuHc+Y2m1wdu63JAY+691XthoVhFwY+48lr7j9SzfxNYOWUVCbKyTxAAAAWIBkAJEA8MwDMoADIAxAMgAAkAAAGwF1AEAwEAQAZACAACQAAkAAHmANgHAAYAwEAwFmAghoBPmAeoU11AGAliEGIBnmA55AJgClAEhUswCAEAAACAaCBgIKccAEgJJSASAoAQQQAADChgPTXAC394CAABYEDkYGsSCGpDUBWFr5vHiB4Dz67d5qc5RuDNWPoaRJFHRpucDcYX6TipuJVtVgVF+nkGUwBsC/aP8yr6kqx77xn+3T6s83TrHWYUnzKpsBRIA8UBmeQWPwLEeM91L5dO3qjcHmPU2iScFHTp2TWJYw6dL6cDcRfXkaTE4CF0AFNXIU5kIaUikbHhrfNHVHLpuV7XFx+J566Q5wMBIobggCqGUJQRC1EolZl0YPk/156I3BfpYVTJUWZkVOuAHdVqFARHUjIEYGnhqtLnBtqx1ZPkZZNOGQd+0ZKrqrVWcPiQd99fSptdTQT7W6uDNWPMzwNxKE8TSOva/VJB3UwZFdGuo2nXuMqzm+JQTGYRbRwB17eyrLtkStR3anl7Ww01EYSzONOTU3epqObWYxNQWpwtiXFaex11b5LMliO1ZSYagagKXEA6ARcgIAbCEpQCbQCbAUgIBAIAbkCLZQmAgHwAT/YAPoAwBgEgJYAHQqH6BS9QHEgAABNICSAYQMBLEipNRiAQUCAAGAZAEADIAoan4EDgocEDAJ5ARZRCznMCDAi+QCATAGwEwItgRYAABCkB5BSzwCBAKwCbAjABABmAuoCYDQCYEq5AN8wAAZQRJAMBQAwBoBRGIEQE0AQUEIAiUEKOoCgKIxwCIvkAPOAEAZlBADAWYEliAwhMoaAYBADgBRiAJcQHHMBpYANVAcRmAQARyAcAJqMQCJAbQBgwEwD4BQiB5BBDAcRiBGAEA5A//9H7EVkwAAAAoAYAAAADgigAAYAAAAAAAAAAAAAAAAAAAAAAAAAAAAAAAAAAAAAAAAAAAAAAAAAAAAAAAAAAAAAAAAAAAAAAAAAAAAAAAAAAAAAAAAAAAAAAAAAAAAAAAACgBNEAUOAABgAAAAAAAAAAAAAAAAAAAAAAAAAAAAAEWVKiGRACeBQADIGgAAAAABxIXDVSLhwFMAAAABMCp4GmElGZFKzCImkWaZmtxMigBNSAAMAAAABNSAIBgACYFVtRmpGbUG5NM061kiRejDpAwoQA1OYFb0+RqVmxX2wXWcSrpzmLVwrUjESpeUIKwABlAAZkDQDChgIIACQAAAAAACgAAYCAAAAAAAIAAKa5BU6masWJGW4YUACQDAAAAAAAAAAAAAAAAAAAAAAAAAAAAAAAAAAAAAAAAAAAAAAAAAAAAAAAAAAAAAAAAAAAAAAAAAAAAAAAAAAAAAAAAAAAAAAAAAAAAAAAAAAAAAAABMIps3JqM1GTTKLYQ0wqUYS8PUiuPdeW2u1+uyb5Iisbde67Yrb0SXN5lwZG68rudz+pd+hcHI7N5lxNRbkqaAml1KBgCAADqgCQGwFPBAMCLAfUAQAgCAAAAGASAAMBANYgIAQDQCaAAG0AgAAAYAwEAAD6AL/ABtAJ4gGIQAHAKEgCJAAAAZAioc8gABywFIU5xkBJ4wwCABgNoBAADgAAIASz6AMgWKKCABhBmAgHAVF4ZAWaTxAmAQQEL4gBATBQd0DBC7wwIMTcYWfqWDwHuH/fak8YNxYzWvxKgryKV06JuMLtJtpm2V2k21iUXaShNlRYsSIEBdoNfdon/EiVY974q07eX/Ezz9OsdkGGgwHxAQAwM7fKHPAo8b7qUaVP6maiPKuGdEOhR0aSw9CxiunbrA2jqqVlIoTAF1AbwyAdXzJRq+IfzZ8Tn01HuF/gefp0hmVBAPAA9CgZVRa4gKzgDE8p+sm/4TUFujDooDKyrILKOWFdlF8oQrp/ADEtXt1H6mmlqxIykiDt2kx0A602nJBn+R1G7IsjTnWKxKlNNII69q1K5gd+msUZVZr61fsPTzxXwMq4O6SoJAs03iUXzgQOrkKJAHYhq3R1YfoKrb2mt92mHAxWoumTLRMBP9oCyAQB3BEfUBADAiwE2AnACbAWQCzKCQE8QAAzAJAAGUIgIAAo6FDAICGgGlIEv3ANYIAzARA0USSAYBEEBBQZALqA+gCfQBoBgPPEglPIBNwAmwIgRb5AQZREAAUsBARzATATAiAwFAQwDLEAATxAMwFAEYhgACfMBRyAIgBwwJLEAaAfAASnAAgAh8AABdoDj8QF2gRAAFHAoGuYAAkoyAAItBEQAAAEUOOQBHBgIBwA/wB5Q8wgSwAkkoATAeDAXoFPqEPjgQNIoYA1OADjEBxkwE4AUQA/UAATQAAAAAQOQpBA5agBAID/0vsaKyAo4hAFADAAAAAaIGFAAAAAAAAAAAAAAAAAAAAAAAAAAAAAAAAAAAAAAAAAAAAAAAAAAAAAAAAAAAAAAAAAAAAAAAAAAAAAAAAAAAAAAAAAAAAAAAAAAAAAAAAAAAAAAAAAAAAAAAAAAAAAAAAAAAAAAAAAAAAAAAAAEWVKQZIAAcBRGACgIcAABAWHBFwwpgAAAAAAAARtWQElBWcQs5ZYiVa4YktakSSSyIqQAAAAAAAAAAAAAAAICLomXUQemXWbBVQKLUZaMKAAAAUAAA1OAFFqNG5XOxErIKg6gAAQEBQEAAgAAAAAAAAAAAAAAAACAAAAAAKYDThkVarGa3KkRoAADAAAAAAAAAAAAAAAAAAAAAAAAAAAAAAAAAAAAAAAAAAAAAAAAAAAAAAAAAAAAAAAAAAAAAAAAAAAAAAAAAAAAAAAAAAAAAAAAAAAAAAAAAAAAAAABMCm6xNRzqttT2yu58OJrWVO43ehtl+bZTyWYGPuvdKr8u3p6NjGoxtz5bc7n67QugxXFa7ebbLiajOBU0Y8QhFBkAACxAAAAAHgAwEAIAmADiA0AmATGQAAAGSAJAYCAIAAAA9AGkAmwAAAOgBIBABICiQGAZAAAAAABAC4AMAAACAAAAQAEJMAyAbcgLjAB6BTTYDAUYEDiShRgEIKaAADqAZgPIAwAQA4AGECQBwCl0AlpkFnqALKCAYBkANcShRwKhWrJFYO4cu3qUrwnuSqW8u+MI1FjKKGk+BYjp0XjBuMV0aahODbKymRRbptJBFqZRKJyCLNBpalXyaM1Y934ef7fDJM8/TbuRzbBVABAA0wM/frAqPH+7FOjTpY1FeTag2yKyUdGlhK4G4xXVtsmaR01NMmmA0AplgNgEAaviMbR8Tn01Ht6OUvRHm6bieRlsQRBmAigKpPOP2gK2QGJ5er+6msoNcqt0foXoKysIidQO2kqqQC1EmsQrG1FGs5KtTxQZShEHZs84KOtvDAgzd+8UuZV1TV4CiREdW1waZR3q0GaqvXwo1xkg5Shpogv0jQtdmQGnbDrIEiBMCVU3kFjZ8W/lt8DHTTtMNljkAmAmAiCJUAEXmANgR4AJgIBOAE2UJLiwBgEAJAADWIAkAFAAEDkoE8URR6hDaU4FDgBpAMAkBrHMBwAJSyBrqUSyQCAafBgIAmAgbkAIozAAJTAC7gFM+oBICAVlxAiwEyiLQCYQgpOAIsCIA2AgBAMAYQgAAYCWICbwAAFAC7eQAAwDoA1LAaQDwAIAIaWIBAAAMBARgAjmAFBgAmggAi+YCAEgE+YCzKGiAfIoEgCADjADKgQDAkwEwCEAQAwH1YDmQCJAcAOADLAAAEpQBgAIAa4AKACEBFrEgahBQAgAIUoKJ6gf/T+xlZAAABTAAAAIAoaIpgIBgAAAAAAAAAAAAAAAAAAAAAAAAAAAAAAAAAAAAAAAAAAAAAAAAAAAAAAAAAAAAAAAAAAAAAAAAAAAAAAAAAAAAAAAAAAAAAAAAAAAAAAAAAAAAAAAAAAAAAAAAAAAAAAAAAAAAAAAAAAAAAAAmERgqYAEEOQaEwpwRTgGCAYEgGFAAAAAAAAAAAAQuxEqs2ytpkZrSRFAAAAAAAAAAAAAAAAAAAmgiEFRMjQAYAAAAAAARspRUqiDTGG6NYjUxEqCAGEIACgACAAAAAoCAAJAAAAAAAAAAAAAAGFAVKpmqtqzLcSCkAAADAAAAAAAAAAAAAAAAAAAAAAAAAAAAAAAAAAAAAAAAAAAAAAAAAAAAAAAAAAAAAAAAAAAAAAAAAAAAAAAAAAAAAAAAAAAAAAAAAAAAAAAAAAEBy7ryOhtf1LKeSzAxt57pX07evxf8A4TWFZlvce6unTujqjWObht5HW0bfd7n3IquS25trN2u22y4hdwxNATSWZQ+EECKDoAAGYBmwCQAAzAAD1AEsYAACZIAAgoADIAAaYAwEAwFAAASAAMAQCgAjkARyAAAAzAGAAABMkUFQZgGQAAAACYAAAMA4dQAAbgCLCAAAc4AAAA0goAQDAFiAmoCBLCeACAaxCnkAiBlBmAggjIAAQAwqWl9RBYAyBAHUAfIAYCtMAYe6U2surNQeD9zVa3lv6UaixjLmwqxGozXRoLGWbYq/RUyaRbp25FRbTqVFyTAFPoEWaWLXOSVqPd+GbWhar5nn6bjvMNhAOYAQA8gOHyC+VeoivIe6Kt7ZWf8AEbg8e+ptmnUI6NHJybjFde1iGjaOnHIqURxKgzAIgAYElKRKNLxT+Zx0MdNR7nTXyV9FJ5q6RMyoIAAWeJQPAKTzkoi8pAxvLpd9G+OBqKe3+lBlasCCdHDCO3S+nICV18oVi6+Gu/gVdTTlhk2mRXZssLKSo6mBm+Rf0hVNcpAkEdW1TlIiu5oIo3OoqpV4siqO4YGmBfosC55AKgE55kCmcwJVwxQI1/GZNTORzrcaBlsnzAUgJPmBFqAEEJ4gReABPICIABEBMAKDmApAHLAACOQCAZQ1hmAgHHAAgBpQAyASKGmA4xAOAABJLHoA+gCgIaCmAN8AE2AZgOQEsQGiAAWIAA45gMBAGYCtgBGChPqBEBPkBGOACbgCDAQAAmgABzxATkIUAMAAIAIbAi3zAJAQD5AGQAA4AYBAEoAUAEQAQAcQCCgATQCgAgAa4gRaCItALoAniAoYBmA+BQR+0AQBHIAUAESECKHIBPMinOIQQUSTnMAiWASA0wJNgMATkAdQBgEgEIAzAUcgABYgCTYCZAAIKQAAEH//1PsZWQABTAGAABAAAXEgEAwAAAAAAAAAAAAAAAAAAAAAAAAAAAAAAAAAAAAAAAAAAAAAAAAAAAAAAAAAAAAAAAAAAAAAAAAAAAAAAAAAAAAAAAAAAAAAAAAAAAAAAAAAAAAAAAAAAAAAAAAAAAAAAAAAAAAAAAAAAAAAAAAAAAQCaCYEgYO0GGFMAAAAAAAAAAAAAAAI2cAV2tLNM6nWqgixIimAAAAAAAAAgGAgABgJgCAYAAgABgAAAAAAAAAEHSS6mH2kFV6wzUZsRNMAAgKAhAAAEADAAFBQgGAEAAZADAAAAAAAAAYUyKaAsqzNblSI0YCAAGAAAAAAAAAAAAAAAAAAAAAAAAAAAAAAAAAAAAAAAAAAAAAAAAAAAAAAAAAAAAAAAAAAAAAAAAAAAAAAAAAAAAAAAAAAAAAAAAAAAAAAIBXsq1dnksWBhbn3RpUlaVe58yrjH3XndzucO7tryRcTWdfUd3LbZcS9IyVjVaeLCKt6/wAiz4ygKtFuINItTKH6gAAAIAAGASAZAEgAAAADxAGAACcEBgA2UIAQBkATyAPUAzAAABgIAQDAUkAUAD9AEAACAHyAcAIAQAAAACxAYAAAD6ACAU4ACfMAYAwgAU8ACQAAAeIDCiYAUANhCjEAzAICiAgAOoUIAbkBrIBPAAnDEACE0FAEtP6gLPUgEiAYAAMAgKTxUgYm6+u08zUK8L7nf+r9UirGJ0KlSWPqUX6L4M6RiurRcepplbTFMonVMrK5JwBNVAlSa2JVj3Hg8dG0dDh06NNdTm0AAAwjABIDh3+NfiWDyXuhf6WF/EjUV402wcwB0aK5G4zXVt8W+htl0J8CspJSUMCLnMIaYU05yA0fGYWhcf8A+I59Nx7rR/Tp/Sjz9NxMwqS5gDUBSAH+0BRJQNfKwjE8v/kfJs3F09v9ArK6OJkOmYHdouVADu8IYGHu5WviaFyxIRJxEEV07RxZBHdliBleSaST5FVSn8qKVJER07ZzZMg0eGOZBw7z/LbqI0j3IqCQOnb4vHFEFzgCOngvjgQOeABLYE64ga3i82uhitxoyYbKQItgLIBMIT6gR4ADYC4gJ8mBHMYAoGAgDIBRwAYCgA6APoUIAmQDFgPMBgP0ACByAZFBPLMBqoDyAaxIDMB9SgIBsBFAAAOSAQDjmAegAuoAA4AAABARYB1KItgRAVsAIsCOACCIoKJgBJ8AEA0AJgAQ+GIAgAAYEYxAABKQE0swGgGgHACgCQAwCeIDUsBdQAAKCACOYCgBpcAFEYMCDXQCLQQogBQAZgKAJJADxKIwwhsKTAMwDNgOCoFiiKajiAICUhBIUACXIqJoCXRADX7QHwCIhAnAU5ChwwBVgBNAESAmgAgTxCiAEAuhAAf/1fsZUADAAAAAApogYAAgGAAAAAAAAAAAAAAAAAAAAAAAAAAAAAAAAAAAAAAAAAAAAAAAAAAAAAAAAAAAAAAAAAAAAAAAAAAAAAAAAAAAAAAAAAAAAAAAAAAAAAAAAAAAAAAAAAAAAAAAAAAAAAAAAAAAAAAAAAAAAAAAAAAAAAAAAAAAAAAAAAAAAAAAAAAVWksZpLMqLUZbMAAAAAAAAAAjbBSBD7kALv4gR7wJLVgCStIEpAaYDAAAAAAAAAAAAAAAAAhqKUWJVRpzDwAUMGCIGgKggBAMIQAARABmAAABmAAAAABTAAhBowAAAaIJ1eJKurEZdDAUAADAAAAAAAAAAAAAAAAAAAAAAAAAAAAAAAAAAAAAAAAAAAAAAAAAAAAAAAAAAAAAAAAAAAAAAAAAAAAAAAAAAAAAAAAAAAAAAAAAAAAAAItwVHPvbf6fU/ot+4Gvn6+lJGoloc8CskwE3IRXXNlEN7+i/gBRo8EaReAANYgDQBAAgAAnkAAEIAaAEAAESAAEgHEAAPQAAADiAAEAHUAAACQAAeAAABQECAAHwkBPEAAGwBZQAACAACQEEGWIBMYgP0CiABgIAAIQAAZBBP4gJgCAbYAFOeIAASAAJ4AIIbwAMgJJoKiwBBAmAMAkKPUIQDSkAiAFAVLSmepBbJAAIAgAAFmArRiFYu7UWcYGoV4X3Wo3dUv4SkYkwWCVcSlXaWTNxiujR4ybZdFHg+pUq3TSsgi2rw6gNOWBPTt3WXDEK9r4GXov4HDp0aqObQfUgIKABAce+jtniWDyvuS3btrWjijUTXiIxNoaU4lF+hZpljNdW3fzM3GXRVdyk2ykmA2whANACQGj4p9uopyZjpuPdba06VPQ83TpKtgypkAAgDPAAYAsXjkBieawVPVybiltodY5FrK/qZEqriB26H0ood8iDE33+5fWDUVZVkqG3JB17RzZSB2vDMDL8y4rPBvAsWKdNykypUiI6dtmiVWh0RFcG/ahLjJqKrWUCoacER17bG0EV01rIqLN2/loZVyyVTTAto0Bq+OcXT4GK1Gi3mYahPKQpdyeEyBFgDYREBOMgF6AJpgRKABMA9QABxIBhwAACAFADATQBEFB6AADlfEgIAZQADAaAeQDRA5AEwBAEyAnguoBwAJAkUJMgIAJgAbAEA5YDAJkAbAiAAJsoi2BFgIBN8gIvmBEBAJ4gABAB6gEcghsAzAaAMAEwE8AAAAHiAAHQBoBpANADwAaUAKOYBADjgAQUEBAqoBwAo5gRsvxAi3IVAIGkAmgFABBQ4AGAQAokIIAGsApRIAAgHEAPABgADQDQRJIok88QBIJoYC6hBEBT4BR6gCYAAJTkAQAmiACk8QEBG1YcogQH//W+yMrICggCgCgICBhQAAMAAAAAAAAAAAAAAAAAAAAAAAAAAAAAAAAAAAAAAAAAAAAAAAAAAAAAAAAAAAAAAAAAAAAAAAAAAAAAAAAAAAAAAAAAAAAAAAAAAAAAAAAAAAAAAAAAAAAAAAAAAAAAAAAAAAAAAAAAAAAAAAAAAAAAAAAAAAAAAAAAAAAAAAAAAAFAFbzNMrEZaMAAi7JAFbqwEgAAAjZwBF3A5naHiVEu7iAJyAdAaasDV1MSKmAwAAAAAAAAAAAAAAAAE1IEFppF1MP7Y0w1VIaYGpRFV2pHoalYsQg0zgCAACAAAQUBAAQAAMAgKIAAoCBhRAD7SaAoCByBZVyZrpEyKAAAAAAAAAAAAAAAAAAAAAAAAAAAAAAAAAAAAAAAAAAAAAAAAAAAAAAAAAAAAAAAAAAAAAAAAAAAAAAAAAAAAAAAAAAAAAAAAAAAAAAAAAIWESubeL/AE+rP8D/AHFR4CuFUajNKYKgkAXMCumbKK95+jHUoq0Qi8oADIAfQBgKADqASAIAAMgAA6gEAGYBABkAdQCOQDiAEwCAGAkASA5AACQEA0wEA2gFwAACADIAAAAA6gEAEAGWQCAeTATATCHUKaAOoA2AgGAnmABAFEAADAQDYAAJADYCYQAGQBPEKJAHiEEADAAD94A0AAGQCAAp6TmxBb0ACAgBgJAEADxwKrG3i+e3qB4f3Yn/AHNbfyx8DQ8+wp1xNRHRoKZT+BuMunRUSjbC2nIqLdIrK+qw6hdNYERLT+Vyw1HtPAWnTaWUKDj1HSVrrmclH7iAAIgAeGIHHvV8s8mWK8t7jr3bS65RBqI8NZHRKFniBfpYyjTNde3xbNxmunCMDTIRUPIAkBpyBJLiB3eNjvlnOtR7nZ/o0fNHn6dIv6GGgkA8wGBEqjMiBqQMfzX0Vf8ANEGo0q2f0GqxXQjIklxKO3RyIJXbSAw9/C1seiNRVhEEAde1iUQdxBl+YrOljwsWNRz6f0JI0lTRGV+2mV0ZKrUcvEiuja6Na9zalw2pJVjDlvM1CkmVl17TOCK7aRMGQ9zhSrfBkWOVlQLMqrqEGjtNxXQffbFLgZrUXavlHLdKpepMNc2pvdTUfzWfohhqzbbl1tPMWK0O+cUYxQRSZURl5ALgRCRpSAIAXqAAMBxwAMACCh5kCYCcQUAAAgHADgAyAABAMBpL4gMgIAa/cAwFIAANADKEASQAAmANgJAOShgOSATYCbWYCbAGwIpgJsoTAjIEXEgKQEER9ApgACAEAQAwhgGAAAvUAeACQAAYgEANIBxIA5AaXFgOAEgBgNANIBxwAIkqGAngAoAi1jiBEBQAu0AdeIB2yAdsARwKBAKAggAaAApAABAAA+2ACAJKAHAQ4KJdoDniEDQQsAFABkFEgNBTAblYALAB4QAlgAPAgGsoCo5AKACAP//X+yFQABAFAQCKGRTAQDAAAAAAAAAAAAAAAAAAAAAAAAAAAAAAAAAAAAAAAAAAAAAAAAAAAAAAAAAAAAAAAAAAAAAAAAAAAAAAAAAAAAAAAAAAAAAAAAAAAAAAAAAAAAAAAAAAAAAAAAAAAAAAAAAAAAAAAAAAAAAAAAAAAAAAAAAAAAAAAAAAAAAAAAAAAAAi2lgEquZZplYsjLUSCoXvAFFrsCv7kcSpq+m4TzIpvWUgD108giF9SQaqeoVNVu05lDV5fQCVbJEE1aQI93EC/TuRVvcgpdwB3gSTkBgAAAmwF3IYhhTAAAAAAAAAAABNSAmgmIvTRdTFdlBpiwioAhAMKIkCXYyauE6tDTCKggCSo2TWpD+00TV9RakZCUxGCs4IAFgUS4GQs8AEygAnRmWosTI0YUAAAAAAAAAAAAAAAAAAAAAAAAAAAAAAAAAAAAAAAAAAAAAAAAAAAAAAAAAAAAAAAAAAAApAXcE0dwNOQoAYAAAAAAAAAAAAAAAACkCNrqubgDnp5Lb6mp9qt07BcdSCGAAAAAgEyo5fIf7bV/pf7gPn+aRqMULArJAMKrr/AJn1KIbz9BxnKAp0VgjSLkA80AdADEAgAAMwBAAAAADAMAAAwAFzAIAOEAADgBAAAA0QEcSgfQBAAAAwD94CxAeKAEwFICYQwobAJAAHMAJgExmAAEcwD0AIgASAMwABSA5AQQAE8wDoAwoAQDnkAADUAE8gABAAQZAACiQAAxAYAk8wDIAQCgAAMwAKenmBcQGRAZgLMBtAIAeQGNvIWpY0rw/u5RracvF1fwxCx59IqGWC/QXzKMzpGK69LGznkbZWaSlwVKu08AytTKJZgOqxxJVj2ftx/J2cWkculjZRwdTAEAfuATxA5N7FqNcyxXl/Pru2upPBSjQ8Ldm0pTJUX6Kk0lde2zNsV0LFm2UkmwHAQmgBOEA+Egd/jU+71MVqPc7Jq23rHDA8/TpHRBz1sTAQ4AMgBgKP2ADyAx/NfRV8O41GlWyfyOeBazXSiIaA7ND6YAnZSBi+QS+8ubX7iytYawUCspIDp2rxJRoRORBneUX5WGUlg49PFI1RKIIL9tCtJBqrhyIJ6m6W2q7Z4NDFjFbkshaacs0jq22LgzR30MiO61U9OtVwzJjTlbllDVnJRfXgEWJkU5ZEE4hUqW4MK0dtr4drM2K6jDRTgCljmEIQJlUQAIBQAAOAAAKGwBgKACAAIAFAU4AYAkAACT4BDS4hTSCH1IpwAoAYCAACAEUEEAAigzAMeJAJFQwonHAAkBTxIG+oCbAUsBNgRbxKDICLgCOYBPACMACcPABTIDAAE1ABH4gOIyzAcAAQ2AgFMgAAwBIBoB54AEQAJAS6AEQAAP0AEpwAYDgIcFAAniwItQpAi8gItJgPtjIBWoAdoDiAFngAmoKFGAEYCBoBJAEAKADIArHEBxxQUIB5hAiiaAcAMAxyKlRZEGYDYDU5BUWgGA0pCm8QDIAQDAITIBsCHbIUkgCAP//Q+yFQBYAAACGRQAAMAAAAAAAAAAAAAAAAAAAAAAAAAAAAAAAAAAAAAAAAAAAAAAAAAAAAAAAAAAAAAAAAAAAAAAAAAAAAAAAAAAAAAAAAAAAAAAAAAAAAAAAAAAAAAAAAAAAAAAAAAAAAAAAAAAAAAAAAAAAAAAAAAAAAAAAAAAAAAAAAAAAAAAAAAAAAAAr1CxmoGmVitgZbiF9Qiod0lFdugRTZwyoSt2hFq1eIEHbEAdgqDs+ARF2KBW4ATViKsVgBkFmm5CxNPGCKmrBC44BVtMgJAAABG6lBFUG2E6SZrcTIpgAAAAAAAAAAAAICu6LGKrg2wHgAJAw4IYkqwNaxYsjDcDSaAhanI1rOEqMukiyqgw1EgpNAJ0RdTEHp8i6mIxiVnAkRMDUFVEqHiAJwSixWM41E0RswAAAAAAAAAAAAAAAAAAAAAAAAAAAAAAAAAAAAAAAAAAAAAAAAAAAAAAAAAAAAAAAAABNgV2fAsZtRk0zoVhhpyTDUlYi6mmRswAAAAAAAAAAAAI2sqqXgBm7rzu22+Hd3W5VxLi4yNz7m1tSVpVVFzeL/APCVWVr73W15epez6Bn2c89rlYFxNbHjfcOrt3XT1/mpzeaJivU7beaW6r36NlZdDIuAAABABUcvkv8Aa6v9DA+frJehqMUNQVkihp8yCqrxfqVUN7hot8mgKtHIqLSiQDgBAHUA/cAIAQAsAAAkBAMAAIAInEAAACeIAAAABABLAAGAAGQCAcgLqAIBgKQDAIQDQUNgCAJAACQDAAAJAE+IAASAQAkgggAAAABLEBgCChADAAhrqFLMAAbYCWIAEIBxGABAAAgDIB4MAAJAADMAYCCnp/UQXtkCAQBngATAAkAgMjeqNVxyLFeJ94L82nNr/ErTzhUSwLEXaLhnSMV1aNvmafI3GV9K4wVE9OFKKi2rCJpgPqSrHsfb2Kn+WPwOPTcjbOLZoAAWIUBHNvKvsaK1HmfOf7XUS4oqPA2WMnRKim8io6NHBmkdW3+pm4xXRU2xUwGgABQA1gB2+Pc6i5Ix0se68e529XzxPN06x0ehho8wGiqIIgATfEAkDJ81P2l6mo05tljX95qs1154mUNYAdm3xT4QBZbIisbybjVqyyLpUxjmaqJS5Ijo2r+depKNN4ZGRweRx04jFOSxWdR4ehoqcBFuhgQa7fLkiDk32OnYqxwUyT4lKmio6trmjCu+eRFUazwAobkCSf4FHTpx2xxIicgPEBWYAswOraP5ks8TNajVeZzaRkBTiAMBSVQAAEAOSgAAAAgAATIHBQRxASUZgOAD9wDYBABAAkA0sIAeZA0l8QCQFADUcQAAAIATQBHIAAUAEgJOcChzAQm5CkAJgOVwAjIAgE3iQE8yhMKQRF9AF0AUgJgIAAeIDAWQDkAiACQAIYCzAIAUfgAwCIwAEwHADjkA4gBxGYA8gHAAA0uIAkEMBxJQkAQs3kBFwBFriwBLmA1kARKxAHyKFEgKABqAF2BCVQDs4AR7YAi0UJEAyhpACRBJIoIYElgAAOJAcQAmsMQhRIAlyAeJUCqAKoBjEBQ0AdCCQCSAl1CiABogjxCowA4w6EH/0fsgAUBEMBhQAgGAAAAAAAAAAAAAAAAAAAAAAAAAAAAAAAAAAAAAAAAAAAAAAAAAAAAAAAAAAAAAAAAAAAAAAAAAAAAAAAAAAAAAAAAAAAAAAAAAAAAAAAAAAAAAAAAAAAAAAAAAAAAAAAAAAAAAAAAAAAAAAAAAAAAAAAAAAAAAAAAAAAAAAAAAAAAAAAELliVX6lZHdBFitsKTtAQm5QFVv2lFbKgVoAcgJsCMoBAKQBWgC6llBFOQJUvBBd3IKJkKspiyIuCmAAACYFNlBphbXIlaiRFAAAAAAAAAAAAAABGylBKqaNxikqtjTFlaGbWpD7ENXEoIAKYAAAAAAAAABF1kITriEw4C4qdYZqViwmVAA65iquRhuAKYAAAAAAAAAAAAAAAAAAAAAAAAAAAAAAAAAAAAAAAAAAAAAAAAAAAAAAAAAAAAAAAAEbAVGnMrFREqHIDTxJVWVsZalTI2YAAAAAAAAAAgPN+6Na1b00032tNwgsrzrtxNyMWlJWQFQYCbzkDo2e6vodupp27XngZalek8b7jrqRTc/LbmMVu1srqauUyIJAAADl8l/tdX+h/uCPArJehqM0iskUNIgq082VUN5+hb1QRTpZIovyyKH0AJAIxAGAdQAAWABAAAdACAAAYAAMAyAMAABtyAgGAgD1AFiA8gEmAwEAIAfIA4AJgMIWTAcgKeAU0AmA54APhACzAAH0AQB0AAABACQQMAAACeAB+4AzAAoiADBhAkASA1yCjIAATxAICAAxAGAT+IAkwCvMKcBCAJAFgATGIAAgqWm/mILUQAAAgCMeYB6BAwrI3y/Nnog08X7vq3fSfCGag81m8Mih4FiLtCO6TpGK6dK3z4YHRlfVw8Ai7TjHmVE0ETkCUEHrvbGTT/AIMTj06xunFo8/gAAACgDn3cvTCvOeWqnttXn2ybg+e2zNpRWE8Cou03jgaSura42aNRmuivM6OdTQRJFUmQNJJYgEAdPjn+aZrUe88cvyEuR5unR1JQc9aCGqchAwCAEAcAMvzKnRfRo1Go49jgmjVZrrTjAyiSeIHXoZAW2y9AMfyq/Mp6YmoqFMaotRLqZHRt3imQaaxRkcPkMdNriyxWbpOUbRNEF2jg0Brp4EHHvl+Ww1HBTJM0lSkiOrbP5kZqtF4xOZBybm+VSqpkqJKcjI7NJzUCYCbAGyAqB1bTCyJWmpJzrQbAUAEFUkmA2oAUANADKCQGwBsAzASACAyKCACACGwGARADgA6gOAAgYAAMIOQUgDoA8AABAPIBMAgCLAAE8SgAXEBoAwAU4gACywQNGPECMgE8wIgIBACQBIB1QCAYAswCJAYQcQEA+ACAACAJLDIBAOAD0AeYDXUCUAOABVnAIMgpwEGMYgDATAUsKGioT6AJgIB9AGlgUDQAkA6riwE6yAdoA6pZFRFgRcAQa4gIAgCSQBDAccgDqAwBACAa9AF+8qG1EDAFxBGBUKIABgZMUJMKEuJKGQCAAJV6hQyCLwCl6gBB/9L7IEEBTAYCAAGAAAAAAAAAAAAAAAAAAAAAAAAAAAAAAAAAAAAAAAAAAAAAAAAAAAAAAAAAAAAAAAAAAAAAAAAAAAAAAAAAAAAAAAAAAAAAAAAAAAAAAAAAAAAAAAAAAAAAAAAAAAAAAAAAAAAAAAAAAAAAAAAAAAAAAAAAAAAAAAAAAAAAAAAAAAAAAACkAaAg6lTFbUYAxXZgQu0EQ7ioVuoVU2VCkCSc5gHUBAKQIACYEk4UgSWoBJWAuViKnVkXV1EFi4gYAAAAELVksqHUgkFAAAAAAAAAAAAAAAgK3VyaYSrWCLImRoAAAAAAAAAAAAAAAAAAELVkSpYra4G2KAhrqRU0RqU5IphTAAAAAAAAAAAAAAAAAAAAAAAAAAAAAAAAAAAAAAAAAAAAAAAAAAAAAAAAAAAAAUgEhNJ4lFbwzKxUGzUQggAALKvAzWomrEalSkjQAYAAAAAAAIDyvup/6jTS/gf7wMJnRzRAGBB5gKc/RgUbHeaetVUWFl+0iuxW/YUaGw8tr7NxVu1eTCvTbHy+hvFCfbfk/wDumcHc5RAwObyT/wBLqv8AkYV4DJI1GaGVksSoGFV1eLjmBDeY6NvgxiKdDLE0L8sAGAwEAAMAgAAQBAAkAAAAQBQQwDEAAYEQhyFGIAAQABAgpoBdAAByAAGYA0BEIEA2AkFDAaQA0AIIPQKABADAMgFIAEAUQAMIABIAAIChACQBGIAAAPLEBqAFACxAYCTCAAgAgAAacBQsQABMIMgABgRCjIB0cW6AXoyEAOAAAaxAHACAyd8vzPwLFeL93qPt+rRVjzBRJYwWJVulg8DcYrq0nNsTpGXRpz3MCzTWZphbVgDYFi6Zgj1vtmZl5uuRw6dY3cjk2axIhgJYlU4COfd/Q5I0875RToakZ9rNRHzpvgdYlLiVHRpOswyxK6dBpWwNxiumlkbZTXNhkFDCmiAkDo2ny6ifCTFaj3njMdsrLmefp0jrRho8yASAADABMAAzPNKNCz6pljUcHj1g2+hupXaZZNPEDs22TXMgteAGR5VQ6N5moqGm8Ey1EvQgt0F8xBrJJGRx759ulb0LFZW3mPQ2lWRGJBbpTmiDVr9KaA594vy7PoFjN0/pRVqaxDLo0M1HMg0pxxM1ccO5+pAV5GhJMDs0IglFjcEEWwFKQVKjkI6tvg0StNVKDnVDMqJ4FA38CqTlgABwAORQQAkA0AAGJAAAD9SggBwAKoDhAOOZAuhQACAaCCQCQE8QCQBIKRASA5mOADWIA+QCwAAFICaATKIziATOLAYCAcgJgJsAkBdAgYEWFKAFAAAALIBwAZegBmALEIADqAmwGAwCEsABQAAMCQC6ANICSaAkAQAegA1wAIAayAOnEITWIUsUUJw1iERAIAdUAQAQUOAHADQQRIBZdSiLcgRZBCxRFqQBIAVQJKsgLIBgOOIBABEBBEFNCQQ0ihSUDQQYlBAQQA2sZATbZFNLgFMyFADSIugKcciBR+IUcCAjiB//0/sqAYAAgABgAAAAAAAAAAAAAAAAAAAAAAAAAAAAAAAAAAAAAAAAAAAAAAAAAAAAAAAAAAAAAAAAAAAAAAAAAAAAAAAAAAAAAAAAAAAAAAAAAAAAAAAAAAAAAAAAAAAAAAAAAAAAAAAAAAAAAAAAAAAAAAAAAAAAAAAAAAAAAAAAAAAAAAAAAAAAAABGzhAQpaWBaAgKNdoo5e6Ssk3wAh3OSoVrSBBsBLMCUgNvAAAjYCLYCSAaZQ54EElmBbWSKvoQdGkuZGloAAAAAAmAghhTAAAAAAAAAAAAAAABQAwAAAAAAAAAAAAAAAAAAAAACFqSVLELKGVnCKidDNWJpEaMKAAAAAAAAAAAAAAAAAAAAAAAAAAAAAAAAAAAAAAAAAAAAAAAAAAAAAAAAAAAATYRDuKgCACLZRBmmaQQiokkS1UkoI0miKq1t1paCnUsq+rIqnbeX225u9PTt8y54DFdyIpgAAAAAAB5H3S/9XX+j/EQYbOjmJAUgRtbH4ARnC39LJSPO6aaU4ySNNHa+R1NNdupjU0mNTS1qate6jkItpeHKwaCtrxvuG+h8m4m1OfElivSbfcae5r36TlGRT5NxtNX+hhXgVkjcYokIChMohTFv1AhvFGjbrARToqCi9ASWACAAFwAl6gIAAFiAAABGABnmAMA/eALMAAOqAAAAgB9QFABkAm4CH6ACayCgIMsApgIBpgDcgIAyAGAwBAJgLEBgABACaAcALoEHAAAAoiQHACgAwAAHACAcAGAAAgHCyAABgAAAdAFIQSAAABmwD94DAjIDgAnkABTATAVc/UDoRAiBIB+gAAQAmgMnf8Ay6nwNRXjfeSfbpck2yK8tBoSLEqzStFkbjNdmjHcpOkYXVqnZyUXaWEwVlZRPiESUIB0XMlV6v20sUujOXTpHoVicWw5YBiAIiHDA5939GJVYHkVOlqf0tlg+cXzcYHWIimVFulDtLLGa69JYwszoy6qGkWSGRJUERkFNMgU4gdO0t23XLiZrUe78VZPb4czzdukrsRzaMAUcQGAgE0AdGBn+YUbey5waixm+PcVdeLNVK7FyMoksCjs27zIL3kZWMjzDXyN9UaiqNN/LCNVmpxBBdodQNRY5mBz76Fp2fRlixi7dNKHwNlXPoRFukwNbTfyKeRBTu0/t2n+EjUZWk/lNJViwCL9u1K6GaNOflRFcW6WK6CLihOTSJJvgB27fFGaLZIKm8SqUlFmk5ZKjr0JkzWo1FgkzFaETjwIDuTcJoqgAAAAARQAKQGgFgA0AIB5AOAAgcFDAMcgGAN8AEAT+wAkBMIU8wDoAPqAJhRJA+ACzAcgOeYCAHgAmwITAAUJgAAAAJAACAEA8gB4BEGFKQCQEEJ4sKaAABoIMwoAJgATCGAACTYDgBxIAA0gGuuQ0ICQDjigG1yAFiA11AIAGmANAGYA0BFoBQVC9AHABADAEmsygmQgkoaUsgZQmBHMCLAiAoAIAcAEAABAQ4KgiUMBlAwPBFwReJcQNfiUOIzAJKglImA7uRcTQv2lwBMWCCBpfgRRPImKdRgkqkDhEaH7iBQFFk1lxIFHEK//1PswAAgGAAAAAAAAAAAAAAAAAAAAAAAAAAAAAAAAAAAAAAAAAAAAAAAAAAAAAAAAAAAAAAAAAAAAAAAAAAAAAAAAAAAAAAAAAAAAAAAAAAAAAAAAAAAAAAAAAAAAAAAAAAAAAAAAAAAAAAAAAAAAAAAAAAAAAAAAAAAAAAAAAAAAAAAAAAAAAAAAAAVatoAod8ZAtrrygJLVTUgc2tfiWJVMmmULMCDYC7gFIBIDWOAEwEBBoCMAOAHkA4AmkiKsosQL9PEg6tNEaTAAAAAAAAAAAAAAAAAAAAAAAAAAAAAAAAAAAAAAAAAAAAAAAAAAABMCu2ZYxRRSCLCNmAAAAAAAAAAAAAAAAAAAAAAAAAAAAAAAAAAAAAAAAAAAAAAAAAAAAAAAAAAAABC5WagVkSASApKEwhFQiojr7rR2ynVsq8jDcZO490aWnNdGjs+byLgy9z7g3W4+WexfylxpnampbUc2cvqE1WsHKwfNA1u+J9yX0nXR3WNMu7l/USxqV6nR19PXr3abVl0MKtAAAAAAPH+6X/rF/R/iUYsm3MYtgKJAr1HAELW+Wz6MUjErUy0mlIC+7bRatRtNFGltfLU1IrqwrcystFWjquYV07fd6u3t36ThoitnU89p7nZ6unrfLfsa9SYPMVwqk8zUZpQVDKACujxfqBDeYaFn1QRTpOIKL0A8AAAAAAAAAFIEgFIDAIQAAMAQB6AIAkBgIB5gKAGwFAQoAAGAQABTbAEwF+4AAMgAB4sBAHAAgAiMABAAB6gCxAQQwDFhR6gCwAG4AADMAYAmAMAQA2AAAA8wEA2gEECCjEIaSgKXqEAAwBYAGeQAAAGQBIAAQFGABT6gL0SiIDASYwGRA2AmBl+Sn7i/pRYrx/vBJ6VG1jMFI8jMFVKpYi+jhpM3GXTRzc6Rmrq4WKyupgwi1QESQDTj4BXqPa9sUuco5dR0lekOLQZAAMAbnICjcLuo10YWMHev5LrnVmouvm+tHc0sFLOkSoJQaZW6eGRqMurQcXRpl2J4molSXMrNJvEqJSAQAdSK6Nspv+BnpqPdeJSei3/MefpqR3HJ0EP4AMASAAEwH6AZ/lo+w+ZqLGV479+JulaCUZmGNCRVde2jHmBfGBBk+aUUq25xLG1OkvlT5lrNThLAiLNBw16gaqUGRz7xTS3oFjG0cVJsq5rAInp4+hBr6bmijFEoq3ONLejJFZGi32wzSJoDo2+DJRqqYSZlUdf5dG/UislM2VKrjNhGhtXNTNFtupFUWeJoCZEWaTxwA6dGyq5ZFjqe/vlVJftJjWqb7i9s2xhpU1GrJoGtHS1O9YGasTzIoYAUCYCYAwABwAIBoB8YIGwBgOQBMBTHqA0UEgBAihADAiBKZzAEAADZAgBMAAJAJAJAUgRWPqUP1AQQLIAkBAJ4BQpAfqAgFiATxATyAQCAGARgAJcQG8GAgh5hSAIkBoBxAQNANKIfAAjECSUAJJgSzASAaYAyhpkEkwHIBmswHjGIBgAgBYADAUYwBEqAAgBxwAkgE2UIA+nMqBZgFniAMCPUCLAjEhBABADUAPIoGAKShlQQXEJoAgYgxLiaC4aTkGjiVBAAgoCCJIQS1gMa0Ew00iKlWZxM1ViwMrg7WyKIeYCgAdXE8CNK/wBwH//V+zAIBgAAAAAAAAAAAAAAAAAAAAAAAAAAAAAAAAAAAAAAAAAAAAAAAAAAAAAAAAAAAAAAAAAAAAAAAAAAAAAAAAAAAAAAAAAAAAAAAAAAAAAAAAAAAAAAAAAAAAAAAAAAAAAAAAAAAAAAAAAAAAAAAAAAAAAAAAAAAAAAAAAAAAAAAAAAAAAAAAAEL27UBzWswKbPgVDqwal3doNQveSoqu4zKit2QEXyKEgGQEgOrAs6EUmVEXzQEYAaQEsCKlEgTVQLa1AtoiLHRRQRUwAAAAAAAAAAAAAAAAAAAAAAAAAAAAAAAAAAAAAAAAAAAAAAAAAAAQEbVnEqYklBAwoAAAAAAEAioZFMAAAAAAAAAAAAAAAAAAAAAAAAAAAAAAAAAAAAAAAAAAAAAAAAAAhdFjNQaKyTKFmAmyoZAmUJrkEeb91P/Uaa/k/xJG4xGoKhdQBoCIBZ4AdOx3uttPm0XD/Z/wBkjevT+O9x6WvFNf5L/sZLFbVbKylZGRIAAQHj/dFv9av/AMa/eWJWNLR0YKSJoYVTqPEMoWfyW6phqMpKEmTGg8Bgq1GwK8mUde13+roLtT7q8UwjZ2+7prrDB8gLm1GIRUyslMMqnmAQgK6Y2t6gR3n6L9UBToRBUXIBgMAQCAJAGAQA4gBNAAB1AbAGAAJOMwGwFkA2gEAAMAASYCCHl6gJ5gADAF1ChsATwgBgKAGATwAXQBoAAXQBgGCAQDz9AEAgiUBRxAQDxAWYA0AAAAAQAZgGYAAJyAQANcQEAeoQAAAAAOeAUmEGYAA+ACYBP4gDAOgAFDQBXNeoFxAAHoQDAADMA6gZfkI755z+w1B473gp0aWS/wAzK08imEqVbFRZTGxqJXXSO+HkdYw6Kx3FRZTGwZWpwBZMYgKoI9N7YcXSXU5dOr06k41oegBBA2UKAKtf6WRWFu18rnkywfNtZRey6s6wqCg0ys0sWWJXTpfWmajFdlczcZWJcCoO0oIgIGwDgFX7dpWTtkYrUe68O29FuOMnm6dI7zm0cAL0AeADjiBFzkABNcXk13aF/Q1GoxvGtteqzN0rSqYYP0KOnbT8QroxIMrzKb01P8RY1HPoP5EWlTIyu0s0SjVp9KMijcL5Lr+VlhGHt8sfU2tXEZT0183qFa+h9CjIyIa9W0IMfTyNLUwi/QzlcCVWsuD6GRVu9ZaelarztlAWMtPCDQaxCNHZvB9DNF7yIsctmULuKLtFtsiLgGmAN9SBVeIV16Gs626cSWLruo5xMtRJkUoAGgH6FA8QCAGA0gBQAZgOeYBMkCbAAGsCgkAzAUyAN4gGYAAeoCeRAygbIE8oAACQEwBMBpgKeRQf4ARAAAIQB6ADAHzCkwEAwFKUgLMIQCkKIgBZAN5AHAAXUBoBRIQwoAcSA0EPIB5gP4AEAOAGsQFxAIgBsBoB5APMBgIBwAnyAcQAnyATwKiMvgA2AICTUKQFxKFEgNoIUcSgWAA1ICfIIjmUDAhBcQSMAU0IYmpQXALEYaTwcDBPhgXE1GZLiaSZcNKeQQJviEBQvUBxGIUyAjABRIMNBQ8gIkE6kqxZXAxW4ko9TKmiAhgJpoKHjhwIIYSFf//W+ygMAAAAAAAAAAAAAAAAAAAAAAAAAAAAAAAAAAAAAAAAAAAAAAAAAAAAAAAAAAAAAAAAAAAAAAAAAAAAAAAAAAAAAAAAAAAAAAAAAAAAAAAAAAAAAAAAAAAAAAAAAAAAAAAAAAAAAAAAAAAAAAAAAAAAAAAAAAAAAAAAAAAAAAAAAAAAAAAAAATYHPq6ibAobkIg+ZpCkBWswIOwEbMqIJgRbRQAGeH4EDQElhkA02QPMKACCgggYEkpyAsqBdVEFunWXiFi9KCKYAAAAAAAAAAAAAAAAAAAAAAAAAAAAAAAAAAAAAAAAAAAAAAAAAAAAAAAAAAAAAAAACAAGAAAAAAAAAAAAAAAAAAAAAAAAAAAAAAAAAAAAAAAAAAAAAAAAAgEypUHgwyhZmohJlQNhBIUgHmB5r3VH9xpp/wP95GmEVA1yDICot4hULuKW6VbCxDZ7zT16VrV4pZEg6pjMpGn4/zWvs3E9+n/AA/+EmNR6jY+U0N6vy3Fv4XmZxXcQAHjfc/++/8A7a/eWFYzZ0ciKCSCnVzILNjpU3O50tDUU1vdJ+kikanmfZNtOdXYPurxo8X/ANUkrrHlNXQtpWdNROtlwZoxRqL8TLKh5lRF6irm4NSJquvk9PTc1bk16mtHx/ndXebjT27SVWT1StroQHqAIBrHAiK9N5lEN5+i/gQU6GRResChgAAAAJAMBgIAQDjiASAnzAAGgEA1iAlgA8wEAwFIDQCAAGAniAIIMwBMBMB5BRIDAGAAEgH7wEAAOQCQCOQAAgEAwBAMBAKAHAAA8wBIBAJgMAYAAwFMAAQmoAJATQDgBoKHABIQsYAfcALAAeIAgoCEATiAn0CmsGBdIBHEBSQPgQCAJ/AAiPwAy/JLFPoag8h7uX+nq1wsGnkLGkprAos0vqNRmuyq+ZLmbjDoX1RxNIt018+ISrFUIcMCSwBHpPbVvzJ+By6dXqDjWjTggUsBwUC/eQVa6mrXRlVibhThzkuj5rucNWy/mZuFVLoaZxZpfViVK6dJfMuR0YrqShmmVyxKyMQpsAgCOYHRtk3eqzxM1Y9z4XHRcnl6do0VgYUYAE/iUBAT0zATYVJqMQjj8iu7Ruv5SxYwvG4WXQ6pWnJzZNBXTtlAHVEkGV5nHRw5pFjUcu3fy9DVSrPQiJ6WYGvp/QmZVVr5Nc0QkYGgs0dItdGQZS080Qa+2+j4GAavIqsXTiGaDTKi/RfPIyutbTh1U8iDk8i2tNvqRXAmbROuZB37XjBKOi/Ig47OWVSngBfouX6gdLbkiIsAkAILtJuQrUpkoMVqJZEaAAA44FA0AAC5gOQCQBQASAp5ADAEASAyBAAA2AFDcpwAAJkCkoJggMwBrABTiAdwAUKQB2ggXUoE5AcgIBSAwDLFgJgJgEyABCmQCQpAIAgAYAAQAcMwBASUgDAIAaxAlXkEMAgBzGABHEBgGQBIDeAAkwABgMAAeDAOICnjmAwEwEVA0uACAa5AOAFJQNgLgAFQADARURZUIoTQQiggBlBBUPoEEFCbKgmQgGBSUOeBAmAwEscApoij0IAGCAYUgC5gTriSrE4XBmK0kssCNJIyoQAQReIVHtYH/9f7KAwAAAAAAAAAAAAAAAAAAAAAAAAAAAAAAAAAAAAAAAAAAAAAAAAAAAAAAAAAAAAAAAAAAAAAAAAAAAAAAAAAAAAAAAAAAAAAAAAAAAAAAAAAAAAAAAAAAAAAAAAAAAAAAAAAAAAAAAAAAAAAAAAAAAAAAAAAAAAAAAAAAAAAAAAAAAAAAAAEBXq2SRByXfAorT5lZMog2BBsCLcqQISVAugCAWQElkFEBEiAAlPAKYBHEAiQGkBNZAWVyILaIK6aVjEgmFAAAAAAAAAAAAAAAAAAAAAAAAAAAAAAAAAAAAAAAAAAAAAAAAAAAAAAAAAAAAAAAAAAAAAAAAAAAAAAAAAAAAAAAAAAAAAAAAAAAAAAAAAAAAAAAAAAAAACbgDj1fJbbTutO2pXuZUq9PuxrinxDJNGmUYKYIjMBSEDYDriKPL+63/qq9NP/EzG2K1BpkZBQ2BXZwBDUf5d/wClkqx56jdEnX9hFae08pakV1Mavi+BpGpo61dVd1GmBdW7o1ariy4g1ueP9yX0opuvmr/EsyWNPRbbd6e5r36Vk0ZweS9zP/Xtf/br+8QrIg6OYRQp4E1FOs/mCr/EWjf7dPjqIlV9Jxkw2yvNeM2O8pO7daW4XlJ//EFfJvL+Q220176Ohb7qrgrLBM6c8s2sPX8xqXwr8qzO04crXDfcXu8WzrOWdTq4clxNbXt2ye+0ujf7jHUaj2LzZ562OACQAEQ0+P7QIbyfsW9UBToZIouQE0AgCQGAMAyAAFkAANgIBsBADAEA8wAAWQBABABAAAAIAYAAMIACAoQDzAURmA1jkAcJASQDaAUwAcABANwAALEByAOGAZgKAAAIDgUPjACTAIAAGAgDqgAB4fEBJ4gEywEA1hkEACYDgKIgAQBIDkCLchAgCQCQGAsAAAAUACzCruMgMAgmgIDIAAHHEDN8mosoUSWK8l7tq3tavh3BXi64G0p5Zlgt08/iajFdiwsjbK9YaiNM1bSzepiBcoCHGPQByuIV6H23b8yvVnPqNx6vicK2ZARiAAAFWtjUKxdzhMg1813tY1rpcLM6yJqiTQto5wLEro05VkzbFdieJuMVbPIqGljIDYQkBJQRVmkna0ma1Ht/COdK3qjh06RpHJoZoBpQVSQDkBdSB8Co5t7+lb0bJGo8743C2J1StVQjLKSIOjb5gdeWBlYzPLVnQccGa5acG3c1SN1mr8DKJ0iYA19LGkmFQ1sFgUYGil3uDQugiJ6cSBq7VP7cslEtSskGHXj6m1SRUX6SM6rV02nVMiOXf/pWr1RYrgTKVKvAiNDZvmSq6L5EHDZwzQEQX6L+ZSB1Mgg2QKZAaxAv0nw6hY1NPGphuJkUmA1EYANPiAP9pQgE3LAACQGAMBADAMgHIDkgSYBICAJAGAwBsBPkAgB4gAC54AD5FEWQElDbIFJQSASwFIBmA5AACQBvkApAAhAKQohgIAgAbgAAACAHAEkEEfiA4CmkAwDIIJAf7wCOADwYBOEACAYDmAABegDiAHwAeYBAQgqXUIEgojiVCa5gKIwQBEgERgURgB8AhZIoccQB4gJsuIi3iXGUWUEFAwAoILiEMNBUSUwBErIakA7VwAACBoMl1ATCmp4kBkAYEU8GAZhdEhEeIDKh1AlV8TNjUqdcjFalTgy1KDKgKGgIxxA//9D7MAAAAAAAAAAAAAAAAAAAAAAAAAAAAAAAAAAAAAAAAAAAAAAAAAAAAAAAAAAAAAAAAAAAAAAAAAAAAAAAAAAAAAAAAAAAAAAAAAAAAAAAAAAAAAAAAAAAAAAAAAAAAAAAAAAAAAAAAAAAAAAAAAAAAAAAAAAAAAAAAAAAAAAAAAAJgADAAACNmBG1oRBz6l28SjndiojJUE8AItvNAQc5AKeBURYAygggIAaQElABliRTawAAGkA0AANZgWVrHoBZVEFtFAV0VcoipAAAAAAAAAAAAAAAAAAAAAAAAAAAAAAAAAAAAAAAAAAAAAAAAAAAAAAAAAAAAAAAAAAAAAAAAAAAAAAAAAAAAAAAAAAAAAAAAAAAAAAAAAAAAAAAAAACA5dx5HQ236l0umYGRuvdNEo0Ky+bNYMXdeW3O6w1LuOSLia4ruc8XzKzrt2PmNfYv5G7U/hYHqNh5jb76qVbJX41eZmwaCRBC5YlQNMhFAmRXl/dP+7r/wDj/wASRpjSVAwACq7xAr1cdO/9LJVjA4BQnGJRdp69tJ92nnyCNTaeWpqPt1pVv3gxpVtKlfAIu0NzqbeyvpWdX0/8JF1HyO6tvNd694TaShdAOdlZJKACqlgc24tFp5hVejvP7PWpuo7lo2Vmucf5S5qwvL/8yt/rN121Vo0/9os4b3HjfI+Z3W8tOtqWs/U7Tli9sy93ZYuTrI426h38GVEliEXUc4MDa9tY7/SXUx01Hs2ocHnrZIigAnkBDTUtyBHer8i0c0QUaLwNIvSkBgEAAAgABgGQBCAAD1AQD6ALIAAACJAYC9QAAAfUAAJAFlABiALEAAFgAZsAAcMBMAXMAAT6gOQE2AYhD4BQwCQAAAMHgAgBgDAaYCAlmAsgEA0ApAMkApCDABhQATzCEAN4gMAWIU/QAAGuABmANALqEAAAp/EB5AJpAAAwEAJw44hXQugAzIWYBIDATQABneTWKx4BXk/dX+05/MjSx4vjBQ8ConTBmoldacWR0jFdH+Y0xVtY7oQRbUCScASjuUhW97d/VrHM5dOketShwca0ZAQAIBgV6v0t8WRYxNdQ30NQx823yjc3X8zOsRzwEWaT+ZTkaiV1UfzI3EdaWJuMVYismkEGYBHAAjEKt0cGjNaj2vgcdOyPP26xq9Dm0IgBgADIhMAQVTulNbL+V/uBHmvHN96nOWdCtRSZZT9QL9ulgSjseIis7yn6NuclixnbZzWVkaqVdBEW6WZFaug/kSMiOvLXy8QMDScaljoLSIs08+hFjV2uNPiZRK+CCsO0d9kubNwqRUXaGDM1Y1tN/IksjKOffL8q0cILqxnLIpQpCNDZvGArru5kyM67+ZlAnxKL9BqUSjsIKrvEgUtAOjxgDq08BWmno/QjNaTRlREAACniAFA2AgBADYBMgE4ALukAAeYEpAABkCTAGwDABSA02ApkBTjiANgKSh9SCKAJAJAU8WUACQBMAKeWQDkATxAYDAAIyBJOAhegVF5gEAAAkAmwB4gEAOIAAhoBpgOJAaQUwhgLIBgGEdQHEgMAAOoDAIAAE2A30AagIacBTQQrYsAAfEoABYgEFAgGERj9oEWiggB5AJvArKLNIWRQFxA2XDUG+QxNGLKAAkIJKHmEKQFBRLIgUgPFZkXD9AFlkFNwAoICACIAMgFP4FQPDIACEuJQ0RVunJzrcWqOJhsjKiQBywpQQf/R+zAAAAAAAAAAAAAAAAAAAAAAAAAAAAAAAAAAAAAAAAAAAAAAAAAAAAAAAAAAAAAAAAAAAAAAAAAAAAAAAAAAAAAAAAAAAAAAAAAAAAAAAAAAAAAAAAAAAAAAAAAAAAAAAAAAAAAAAAAAAAAAAAAAAAAAAAAAAAAAAAAAAAAAAAAACIE3ADTkoYCIINgRvkBzamJYiprkVECgRBGxRG37QI5ZFQZMBTzAEwBgNKAHl8AHmRRIDQEkA8gEA00BbXmBZVEaW1RETTgKsqBIAAAAAAAAAAAAAAAAAAAAAAAAAAAAAAAAAAAAAAAAAAAAAAAAAAAAAAAAAAAAAAAAAAAAAAAAAAAAAAAAAAAAAAAAAAAAAAAAAAAAAAAAAAAAAAAACvXcadnyq/3AfPXd3xs5k1EtRZpjSAjbkAp4AGlZJt1waeYVteP9x6+3Sprr7lOf+ZDB6LZ+S0N6p0rfNy4mcF1s8TUYpFQMivMe6H/rKr/7a/fYkaYxQMAYFeo5YFOq/wAu8Z9rCxiKspQG8DrzIyjZARWBR17bf62g4rZtcmCtvbb7T3EJYW4yGVlswEAmEAHHvLRb1RVces/kv/SwPJat21jmd+WLXDq3xNsqU8TUZElE0+AF2m8QNz23H9/pPjLMdNR7Js89bBFP94BkBXTNgR3j/wBPZ9UTEU6LwLBcUCxAkAAKAAB5KACQCACAEuoA0A2AAAAAZoAAGAAL4ADxAGAAP1AQDAGAeoAAAAAARABkAcAABOQhhSAJAFiAZAMBRADYBAC4ADAAG0AgBAEADAGgEEEwAANMAkKQQwBwwogBgEAJIBtxkAuoQAABgAAKHmAwABAKQo4gXqIAPUgEyAb4gABHIBTzKM/ySlKRB5T3Ov8ASN/zIrUeJblmgKcyCzTiTcYrsWLTOkjC9fV1NM1bpqLLqBdk4QRLBeoElDCtv27aNWr/AJkY6bj2OTcZHnrYIAAyAJAheICsXWwwZYr5v5Jf6nUf87X4HWJXKisrKYFg6dOe5G4zXbVG4xUkVlJBABJKQB4YBT07YqTNaj2/gYenaOCPP06RrRicmhmAdAoCGozAQDTAp3ClNPimVY8xsMLY8zZWtMkZSzZBftswOt4kHF5JJ6NpwwLFjK2X6aLVroREW6X1IlVp6Db00+pEp2yaQI88l+bbq2dItWyGU6ZkGrs2lV/AxVWauU8mQYbUat5zk6ByEW6eDIrY0H+WjKKN6m9KwaZaNIkgY7tm4tHMDtusIRlGbrP52WKrVijo0Hj1JRoEFF3jBBCQJVzWIHXRchWo0aatK1UuMDK6jfe6a+nH1JilTd99vphFw1d3IyJJlUgCYCDqFACzASkKfqEADAdXAA7EBIBICVoAU8gAAlgCYA2AkAdQEyhAACkAkgAE3yKCZwAQAA/QAAkAd0AKWAMAkBSA4AUwAMAATcgABAQYgSQDgBoKaCDIBgOOQBkAZgADAeAA0A0gBdQCYAJAJAEAQBJdQhyUClgOIAFUB9vAB9pQlUA6hCYA0UKAE8MeJUEcxiIWRqIRUDLgjJuRnUZLiAYAgOpQQALMYG22BFEEoXwAcEDS4QTWobTkmrggaYTXFDTBGBNDVZyGhqg0xJ6aWRFQall0K1JyLrNiMRlka1CKhQAxR0VaZx6dIlkYbGZFKAFMhRDIP//S+zAAAAAAAAAAAAAAAAAAAAAAAAAAAAAAAAAAAAAAAAAAAAAAAAAAAAAAAAAAAAAAAAAAAAAAAAAAAAAAAAAAAAAAAAAAAAAAAAAAAAAAAAAAAAAAAAAAAAAAAAAAAAAAAAAAAAAAAAAAAAAAAAAAAAAAAAAAAAAAAAAAAAAAAAgAAIABAOQFMAQtacgKrXAps5Kit/tKVCAE8AiLZQgItFQpgBZgADAckVKAABgHqBJMBsCMATqpILahYsRBNMCaYFlQqYAAAAAAAAAAAAAAAAAAAAAAAAAAAAAAAAAAAAAAAAAAAAAAAAAAAAAAAAAAAAAAAAAAAAAAAAAAAAAAAAAAAAAAAAAAAAAAAAAAAAAAAAAAAAAAAAFW5/Sv/S/3AfO6uapm4xQVksgI3eQVHiByre00ta+lfDGUwrtTTUrIIlVurVqtp80yjZ2XuLV0fk3C76c+IxLHodpudHd1V9GyfNcUZv4YudYGmPK+6H/rV001++wisdlQggjCSim7+YitL27VX8jpK2Kath8BWo9D5f2ptfIJ300tLV/iS/8AfMSusrwflfC7jxt+3Xr8vCyyZuFmsx14isVVeyqxIyqtudPT+q0c0X1TVT8pRfRPQ3OTXqfH6ttba6Wrd42rJmzEdEziZNElCmAOPffX8ERXBrONK7/lZUeS121aDvyzXFqWWRtlX1NAzCJJyVF1XGIG37Yunv8ASU4y4/A59NR7ZrHE81rZFUwACFM36gQ3v6D6siKNHI0OjoAZgMAAABwAIAzAAAATAG4AMwFiA0ApAaAMwCZzAABgAB1AMvUAAQDaAEAAP1AUgGCQA3xAQDkBQEAA3IAFESAQwHEAIBpQAQAgGAgBAOADgAPKWAmwAAyAAg6ACfxCh5BBAAAmABTAHyAYBHABTiEAAkAMAzAUgNgJAMAAUANMKXGSC5AMgUlCIHJcChvEiADg8lWYnNFjTy3ues7O88IaNK8PBQZlE0ajFdVX81bHSMV2W+tdSsJqFf0AtWDkCUAFXAG14CyWpVPjZHPp0j2lkpZwrYzIHACzAAIXyCsTcvFvrgag+d+WTW71U8+9nWDizIidWaiOqn1JG4y7Kwog1GKsT5mmTYBwAJAcTiA6KWpJVj2nt/8Azf0o83brGysEclPqFDUlAwoREDKprAiIa6cYBY8rtVGrH8zR0hWtOJGTcEHRt3DUkqu2CI4vJfpXj+EsajG2WNcMlmbSun0IizTeJKsau2f5aXJmUSvgpCvOtRr2rybZ0i1bLiQylp4NSQa2zcVM1dW3iFP7CDE1U1raifOTUWl0RWVmlmRWvtsafEyirepvStGcFVlVyKJSB3bNxZEo77LAyMrcP8wsXEEzSLtB4/Eg1HXizKuXUwYRAKnT94V2J9rw4IIVrN4hSkCVLwKOzR1ZUcTKuhEUZBQniAAGYAwCAHkAR+IA0AfvAJ5kAwFIA2+ACTxAJKCUAS8gEwCUAm0AmwBtAACkAngApAXUBgEgCAAGAwABADAUAPIBgIAAQAgDIIMwACSAeYDSgBgSWAAAwABLIAAaQBkAwGAMBSAMAYAugDSkCSkCSXABpFRJIKMgiRQo5gEhCjgAu0oUAJlQmkioVmUR6srKLNSJUXaDWJpM1GUSgkARAwaCAzAGgpgSrVvIzauJJYmLWpDSjEmqG+YUpgIAFlxKidKx6GaqyElPEjSLb4BEQB14FELVnA3KzYi6NGtZwmkVDVU8FmSq6NPThHKtw2YdAQRfMKIIDtA//9P7MAAAAAAAAAAAAAAAAAAAAAAAAAAAAAAAAAAAAAAAAAAAAAAAAAAAAAAAAAAAAAAAAAAAAAAAAAAAAAAAAAAAAAAAAAAAAAAAAAAAAAAAAAAAAAAAAAAAAAAAAAAAAAAAAAAAAAAAAAAAAAAAAAAAAAAAAAAAAAAAAAAAAAAAAAgBIAATIIwAPkBVZgV2xCKmzSosCLAiwyi0UJ4ARYRFlUZBBIBGAEkyKEAwHPACSAaAaU4gCqQTQE0FTQVYmRE6gTqgqaAYAAAAAAAAAAAAAAAAAAAAAAAAAAAAAAAAAAAAAAAAAAAAAAAAAAAAAAAAAAAAAAAAAAAAAAAAAAAKQCQgkKAGAAAAAAAAAAAAAAAAAAKQK9XWppKbtVXVlxXAvcGzep9vvjrGAwxo0urqauUyImAAAAAAUbz9DU/pf7gPntH8iNxiieRWSbAhfmBBMjUY+9Xdr3fUKWhram3c0xXFN4Aaeh5Gl8NT5bfsKy7FaVKyCLdHWvoW+5pWdbJ5oK39l7mypu6/9ZZEsaZvuPX09fd1vpNWr9pKVwxsIlZbKyEggA59ZxYK1va0PyNFyrZitR7xtHNtn+V3+x22k1v70VGsrcSyauPj3nPNbNbm68am9Dg3zO04Ytef19/q6reODO04cbXPMuXmbkZ1bp2x6DCPoHi/9ht3/J/iefp0dPQwoKGnBBwb/HUT6EHDrQ9K/wDS2aHktVy+p2iVxaqhs0ypu5cyVB3w/lKFV2bKjo0qNtJsI3/a9Et/puOLRnpY9s8WzzV1LP8AxAYDngBXp4MIhvMdvZdRBz6OCNI6URQlIDaAADIAYAAQAAAAAMAAAD0AEAsQGAsgHIAAAAA0AAABmATwAAAAYCAGEJYAMByAp5gAAFPoALAAnmAQAAABABmAVcAAAwFABkEHAKGuIAEACAABoBgCAaCkASANgEAAQIBAOADMAgAQBmAmsMQG1xXqA1+IEc2ANBSIL1wgAaAUgPgEJMoCACuLycwrcwPK+5a/6K74mljwslU+pRNc2ajFdSyR1jFdTeK5hnFia7pCLqPmBJwBJQswNXwT7ddcpMdOke4sobPPWoRFMBLAKAiN+AVi7mZa/mLCvnnm1/rtX1OsRnIqLNMsHTT5bJm4xXan+40ytRUMqABNcgHjkA6KXiSrHsvbyhP+n/E8/bpG3mcWkoCjABZFUwI5gSTIhWXdgFjyGjL1bTn3f4nWJW0+fEyyERV2h9S5ko74/aQcm9/Tt6MsajD2Mdr54HSpXZBlEqZgau1xozFVPVwUEI89uMN1dHWLVmYZNZwSo1dkvlM6q+6wIrE3L/1FpLBA0i3TxYVrbT6czFQ9xX5LNciNRi1eBtEgOzaP50SjRvljwMqy90vzWuhqFUqxUXaGfQlGtMqeZlXJrtJhVaYFlGEdXAIGwqLCmnxA6NG0MlHcnhJlo2FAA0AIBhAAwobICeHAoGQIAkoRAMoRATICKCYAfUBAJywACIDAQAmApAADMAlADYDAfqAswCQABpgEcgGwF6gDyAQAAAPgEKEAwJLIBoBtQgBAOQCQBMBgACAfQByA28ACQBAAAAZqAGsAGkBOAGsCiUFQ/wDEIAAKYAVCgBPACLZWSKqLw9SoSRWSZYVCMTUZRaNxkoZQmoAIAWIEkQOJIqzT0+LM2rIlbTWZjWsJ6Y0w1XgZ1cO2BNVGeY1SbAEEFnyKI1TeeBUXZ4IzauGmRSCiAggGHGBUQdYwNSpiuOZtnF2jRLNGbVkXMw2hbgRUTKhoKcQyBwB//9T7MAAAAAAAAAAAAAAAAAAAAAAAAAAAAAAAAAAAAAAAAAAAAAAAAAAAAAAAAAAAAAAAAAAAAAAAAAAAAAAAAAAAAAAAAAAAAAAAAAAAAAAAAAAAAAAAAAAAAAAAAAAAAAAAAAAAAAAAAAAAAAAAAAAAAAAAAAAAAAAAAAAAAAAAAAAAAAmQQATYFVpeQFTf4lRBlVECL5AReIQNyEVvEoiwIsqGA0wpkAAIBoBrEB9AHwAlUglg0BJICSCp1ILEBKoF1VCCpAAAAAAAAAAAAAAAAAAAAAAAAAAAAAAAAAAAAAAAAAAAAAAAAAAAAAAAAAAAAAAAAAAAAAAAAAAAAgEVAEIBphTkigBgAAAAAAAAAAAAJsDO3fmtttpq33WXBFxqRj7n3DrasrT+RftKv5GTra1tZ92pZ2fqVi9KbOHAxnV+08jr7O06NnHGs4MmLr0mw9y7fcRTUnTt1yJitmtlZSsUyCQAAgOfyD7dtqP+R/uA+fJzVHSMUniGA3zAhqPAKgmpCszcL82zfEy0ragsQnkFS099q6Fvlc15MqY0dt5PS1orb5bPgEdstBSblyERYZJYYgNgcmu4swo2flbeK11va171RNOsxKt/MVvlHyf/ADB8juU1oKuhV8VjY1OXXZHjt/vNTc2d9xe2pZ5uzfA7SOfXbNveXCwRuR57UFfgVlJMKt0ngEfQfFT/AGG36UR5+nWOpLExVBA0ijP37/MXoQrg13Gje3KrNDx2vuF/lxZ0iVw3tZ4m2EeycWUNYZFE6PD0Kjro0rKOQG37Xw32mur/AHGOlj2tplnnroQDFDzIirTxZQt7+hZrmgrn0XhBWXQFNYgGQAAAAAAwFgAAGYDgBAAD6AIAAGAQAdQDMAaAEgBIAwQAAJgACAbwAOABMAIIEAYgAB6ANJz6hQ0AANAEgR/wAAGAAJASQClSAkA5AWYDkBMAAYCAJCFhEADAYBPAKGwCQhANYgGQBIBAAASANgIB4gDUAGYBmABTzAhEAX14Igbc5CCMlAgg6gHqRUiDg8kponyZYPMe4ap7LUXQ0seCiCqJ/YWCaxNRmuycjpGF9vqRWavcd6UAXJrgVk4kBganhH+clwmTHTpHuW1OGR5q2CAgBoBZARvyQVj7pY25uf2CD575+qru9RdUdojMS4FRLTeMFg6laIjM2zXbXJTxNMVY1xRqMjHiA54ALIBpgNMVZXsfbbTaqv4cfgefqOsb0ScGjKFmFAAEBND6EC1FEFWPJL5dzZfzs6xLGvXLEzWYkRVuh9QHfyMjn3VZ07VfIsajA2TaTZ0SuxGWTriwrV2f04GKq3VyxCvO7qrW7tJ0hU/8AwknLJVjU2XFQYqunVSajmRWLvMNe3wNQqtG2U9NtsyrX2n0mRLX+my6YEViVxw4o3ChPgXGXZtH86fUlVpt8zKsvepfd5YFiudFYX6HQVWrPyr0MK5dzDaCqu4onRyyDtWQZJ4BUZQDrjgFdGisUKO6rwxMKkGgkAwgChANADwACBADxAChADYCkBZkBMFAEDfxClkASAoAUAACgAb5AEAGKxAQDAX7gBASbAUgNAAQwoTAYAAMBSAo4AMAQQegDSkAAlHECUJ4AHTgAAHQKQDmAgAYAAAMBhSCHABAwCAcANYYoCVegEyoEihhAlwKHIQnkU0TIw0+6BhqPcMC7pKhWaRcEWwD1KhZYBETSaTZpEGaZoKhZgEcCKFUCXY5JpiylYeJi1uRdVQY1orPkZUlGYU/QgrswqE8ABMBzwCYIxBiSwKYE+RBIKeaIAoEAdQIssZVs6xirNOTNWL4fExWisRou3iZaJoBwQPtCv/V+zAAAAAAAAAAAAAAAAAAAAAAAAAAAAAAAAAAAAAAAAAAAAAAAAAAAAAAAAAAAAAAAAAAAAAAAAAAAAAAAAAAAAAAAAAAAAAAAAAAAAAAAAAAAAAAAAAAAAAAAAAAAAAAAAAAAAAAAAAAAAAAAAAAAAAAAAAAAAAAAAAAAAAAAAAAAAAIghZgVtwBXZ8AitsoiVUW4AgEIBZBEXmURzAGgFADUgCSkBwAMAyAYAuZBICSbAmmBJYhYaQVZUiJoCdeYFqCmAAMAAAAAAAAAAAAAAAAAAAAAAAAAAAAAAAAAAAAAAAAAAAAAAAAAAAAAAAAAAAAAAAAAAAABMBSE0SU0SE1FsGgIAAKkgpoimAAAAAAAAAAAABG2QHgLajs2+bZpbVbZXPS6lELPiERnEKWnfurPUi60dj5XcbNr7dpqs6smLr0ex9xaG5+XU/Lv1y/7RMVr1aalYogYHL5P/aav9Fv3AfPlhVJ8DpGKJDJFRDVyIqtW+EcQq3f+3t7oUW5dVbTslaa4xP8VQ3GQ6jFxW1BGVWpgwK55FHXtfI6mhCnuryYRs6Wstai1aqEwhhDdghyFZ+8w1H6FMcW6caOpHIo89qXnF8DrIlrh1790s6Rhy2tyNRkvQolWwF+i3iSrH0Pxf8AsdD+g8/TpHT6nJTgGG8PxAzvI/qR0RSs7c/oav8AQzUHkXH3ksMKnSM1w2eBtlFv4mgTxCGm4KOrSbs0io3fbCb32kudn+4x0se2eLb6nmroMAoTJiGVVenxAhvf0LRzQFGgio6EA0ATIAAAEgAAAwD0AQAAAABPEAaASQEswEAcwCQBAMBAABIDYCzAAB9QB8gCAEwCICGgBOQBfuCmAZgABmApQCYQTABIUwAAbAQDjAAzAFzAQDAOACYCCGAgABgIAnEB/uAABAABAAAIAiQH6AACAMQGwFkFMBYARYF9XKTIG2BEoJkIYUghkVxeRxol1Qg8z55N7LU4wpNK8AyqBBYmbjNdSwSZ0jm6m4aa4FiLZaaCLViVE6ucABgaXh7RrVfCcTHTpHu2+KywPNW4EQNsBAH+AEbrBv0BGRusb2TCvn/uNdu9uucP9h0gyZOjKVGIOqvDmbjNdlcUmbjnVqKhsBPECSAi8AJUzlkqx6320+2yXRo49ukeiWR52x1ChgEAOCIUlElkQLVWQWPIarjc3nJWcnaFa9cEjNZSTILdHBgaOaIKNdJ1beODI1Hntn/D6nRK64IylRw8QrU2f0szVX2Mq87vVG69UjpCpzjgVk65kGp4+2MY4marrvgngZVib6PvPm4NQqmDTKem8SDY2eKgzVWauXwZFjAXH1NwprM0y7Nq0mupmq1buUYGXv1+Z8EWK5mlwNIu0eAGwslOUGFce7hWwCuc0lWaTlko70oS5kRG/PgFQzCpUeMZBHTpYtBY765GWksiBBTQAAZAMIbCooBvACOQAAAIAAQCAQBkASAngAAJOQBSAdAEwHMAJ9QB/gAAAAugDfMAAAHADAAGAAGYCgAAcSEABEAADSx6BUo4ASCBwFKPwAAABxAAgG8QgQB0AEA4AeahBQoCBoBpcWA2oAEVE0gGkUMqHACYQLIqE3xLgj3SaRFsAngA5AG+ANLIYmk7JIuGlOJUKzgqItyaxlGCojADSAkq44kqrFBNU0YtaxZUxa0k0RrEXZLAiod0AKeIELOfQBQQMAQDKGALACSbAaYEq44AGBAYFEbIqIrT5GtZxbp1SYF0SZqprTM61CvSSKg9JSRR2SvlCjtfxA//1vswAAAAAAAAAAAAAAAAAAAAAAAAAAAAAAAAAAAAAAAAAAAAAAAAAAAAAAAAAAAAAAAAAAAAAAAAAAAAAAAAAAAAAAAAAAAAAAAAAAAAAAAAAAAAAAAAAAAAAAAAAAAAAAAAAAAAAAAAAAAAAAAAAAAAAAAAAAAAAAAAAAAAAAAAAAAJgV2sQV2t+AEHYYiLclEMQF6lVF44ARiQCAI2QRGAiLQAgCAABpcgCIKHGJAoAAGgJANASQE0Gk1iREkBYiCdVAVMBoBlDAAAAAAAAAAAAAAAAAAAAAAAAAAAAAAAAAAAAAAAAAAAAAAAAAAAAAAAAAAAAAAAAAAABNhEWyoQQioUgNMKZAAAU0AyNJAAAApAAGAAAAAAVbltaV2uFX+4D5+spNxmk3ORWUZAg2AqvElVl6Hk76TdLqaywrS0Nxp6ynTePJlRc3P1ENd2x8vudnhpvur/AA2yGNa9JsPcG33T7LP7d+Ty/wCrYziurylktnrP+S37iDwCfyo6RzokrJSVUNTJEFFrfLb0Cvp21pGjSv8AKv3HOtxleV9q7Pfp2qvt6n8Vf+8WVdeK8r4DdeOf5le6n8axX/W/hNbqWsbXSpixEZup5DSpx7uiNzlnXPbyrs4phORv0TXrfDudho2bxac/iZsHYYCEDSFGfvnOq0uSEVw7y0aF55FiPNaloR2jNcWty5m2XPMGkJWlgWJwyotpdVTYqvo3i/8AZaD/AJDy9ukdZhol1IBhGd5H9X4IsKztz+hqPlRmkeTtjq4Yto6xGc3hHU0hNwUJMqJ1eBUrp0cbJdAj0HtX/f6b4Jv9xjpqPaI89bNEAgDLECvTU2sUR3j/ACLPqgKNHFFF6QDAABoAaASkByA82AgAAXQAAF1AMgDMAAIkAcZAKAHABAAAIBgH7wABQAmAwABrMBJgP9wCzAQQwGgoQAwE2ApCB4gCxAAAKfqAswBgEwEACAl0CkmA0As8wCeAQAEAACQAA2AgHwAEATiAL9gA8ABAADjAKAgjAKPQBBDz4BSngAALIBMC+uXQBgIBcQGEL1CnBkcfkl+VPJlivPeXrO11Fx7X+JpXzmG8ShpSBJOWajNdcYJHWObqalIqLbrFFRZXmETTZRNNAd3iXGp8Uc+nSPfVyUckeetjEyHkgFIBMMBNSsQRk72O+0Bp4H3So3r61R1iVhqXgjbKdcMRErqqm0nzxNxHZXJehqOdXqsYGkHEBN4gSCgCVMWSkep9tubVXOTh06yPSRBwaEgNAGRAALMqmsciIdkmGnkd0v8AV6j/AJpO8K1k5SaMVg45EFuipckVpL6Vzggp113V5YMo81s5V7RhibK7WiMnV4wRY1Nm5T6GaroupT5kV5/yb/1Kf8qOnIl2wWskiI09hnBmtY7dSuDMjD8h+snzX7jcVWaZT08MWZo1dhMMzVdF1LRGo88uK6m4lNYZmmXXtITUma017OV0ZhGZ5DNdUalHGVF2jEiq2dPGiMK4d68n1KObu4GkWadv2kqtOqwzkyqrVcOAivuKJaeLIjrphkSrHcrJLFwRorbnTrm2/QinTXpfLCAJyABQmAwCUAuIA2AmwABcQAAYCmAFICAYChgKZAJgATAWYDa4AIAAPUBxICh5gAAA+IBADAEBLMAYBEAOZATUgGQDS4gABEgIIkgqSQQ0FCAGAiCQDeJQgGgCAHHFhBEAHoA0pxAE1IAA4aAIbAazKJRzCHBRKJCGkkUIIRQrOcCoi3wNIEoCBgRAcjAmy4E2whQaB0AjZcSxEbKDSFiES7G8SaBVGriSRi1ZAZtaxOtYM2tYmnGJlSdpCoOQIkCYBABxwChsBJgOQCQGmmBLIJhuAGnAULMIYDWBQQypi2lZwyGmLaVM1cXJcCKHUiouieYVC1EsiBdpR//X+zAAAAAAAAAAAAAAAAAAAAAAAAAAAAAAAAAAAAAAAAAAAAAAAAAAAAAAAAAAAAAAAAAAAAAAAAAAAAAAAAAAAAAAAAAAAAAAAAAAAAAAAAAAAAAAAAAAAAAAAAAAAAAAAAAAAAAAAAAAAAAAAAAAAAAAAAAAAAAAAAAAAAAAAAAAABG7hEHPZ4gQbKiMgRngAu4KTZRAACGBEBMBRIRGAG1ACQDAYBAA0AoAeYDWADSCpIGLFIE0QSqQT9AJrAKkBJAMoYAAAAAAAAAAAAAAAAAAAAAAAAAAAAAAAAAAAAAAAAAAAAAAAAAAAAAAAAAAAAAAAAAAmEQZUpSVkECKF0AaYDkimAFU0yBoKLWVVNnHqRWbufPbTQw7u+3KuP8A8JcGZuPdGpbDQpC5vMuDM1PMb21u77jT/YF1qbH3SsK7usfzLL/rVJg9Do69NaqvptOr4oiLAGAAAHPvWlt9R/yW/cB4CW0bjFJFZH7gqq+ACrbHEEYnbL+LMtJVXbisAOvR8jemGp8yKjQ0tWmqu6jkCyZzKa66+T16aF9v3zS6jHGF/KTF1w9DTNJlQAVbjBJvqRXLq2ijkiPqmletdGtrNJdqxfoYdIxPLe9PF+Mq/uaqvb+GmL/8JucWleK8v/zR19ettLa6K062TXdb5nidZ8mNeB19/q6zm1m/U6zhi1zu7Z0xjV2nbkSrr3/hv/0/Q9H+88/TbrMKAFIo4N9+s/Qis7fP/T3foajLzusdozWfq3VmaRQ78EXVxHuY0SpLZUro06JxJKj6X475dpo/0I8/TpHQ0c1AQMKzfIr834IsGfusNHUf8rNI8ldOusufadYjPtgviaRF/K/gAp5FRNIsSurRfzL/AKcCo3vav++p6t/sMdNR7aZk89bBAFBHACvTzfqVUd7D0LP0IKNDIqOhLgAcYAYBAAmAAHCAHACYAgDoAwEsAB5gOAFADAUAADlAEAJ4AHqAAMBRIAAIBgKABMAAABL8QHngAggCmsAABAIIEwAAAAppgAAAggkBthS4hAAALMBwAQAADAGAAGQAAJAAAARLAEASgGAgABhSTAchCAAAKGwIsg6KuaogTxKgCiBoPQgIZQJgcnkU/tP1RIrz3lnO21F/K0aV84yRoFW8iixJGoxXU/pTRtjHU02qwaRdZqVJUWJQwiaaWeZQ1iQd3jWlqoz01Hvav5a+iPN06RJGVDUYAOAEwB5AjJ3bi74ljTwfuusbrr2I6RKwTTJ05FSuyuNVJuM12VWCZpmr54FQioEsQCABSgJUUZko9R7atN6vhLRx7d5Xp3medSGh8CBFDnkASiBroAXw4FWPJ71du9uuv7jrKtaenjVP4mawsIJ6WcEVo1yUkFerDlMLHmtBxq29WjpPCV2pkZNZhY0ti8HBmq6r5fvIPPeWrG4TzwOnIb5FQlhgQaew+roYqu6+CZkYvk1GrTqjUaU9DbB0xcEI19jEP0M1XRfOTI8/Zxa0c2bhQnjgaR1bVmarYa+XEwM3yWdWWK4libZWaMkG1pP5E+ZlXFv8En1EHJMmhPScslGtRfIoM1VOuFUyaRPScslHZMEEXd5PEERnmF1fo2hEXXbS3cjKw5CgAYAgGAmAMBSAgDqApAGwEAdQABACxAOEgJAEgAAkAJgNuQEAQAADTQQ0AZuQqSQAgDiBLAASnEIeMhSjkA0gCACACEA1iAwhphTgBQA0gGlBA0gCACChxwAGghZgOABLEBx+IB0AaXMBwAQUS7QJYhCjgVD4FCbwgqI93IuJpy5gqCCiPqA0QwioWQCwyRUJlAwFPEqCWEIKTUl1MOtW2S1cWVrBi1rCeMyTVwsiauDCSauHJFDZATgBEAaClH4ABARjJQnzgBAEgCxAcgSxQBOHMgK/tAkoYDQEkUSSGpi2hNVfVIgsQUOeAVBpgJrDqQR7HzA//9D7MAAAAAAAAAAAAAAAAAAAAAAAAAAAAAAAAAAAAAAAAAAAAAAAAAAAAAAAAAAAAAAAAAAAAAAAAAAAAAAAAAAAAAAAAAAAAAAAAAAAAAAAAAAAAAAAAAAAAAAAAAAAAAAAAAAAAAAAAAAAAAAAAAAAAAAAAAAAAAAAAAAAAAAAAAAICvUfAgpbKK2wiLeAEe7gFKcShOQEEJMENNgMGE0AoebAGghNOQEA0gpqoDVQYTQMKAhxxYUASVQqSAmkRE6oCcEVJICUSBJICQDKGAAAAAAAAAAAAAAAAAAAAAAAAAAAAAAAAAAAAAAAAAAAAAAAAAAAAAAAAAAAAAAAAAgIsrNRYZIoUlCbCAoEyCSZFOoUyKaAZFjx3uDXvbeX03Z9tYhfA1BlS3maS0SGSs+ICViLqe13mrt9VvQs6xw4P/qkblek2Huir+Tdrtf8SxRMVvaOvTXr36dlar4oiLAGByeUcbTV/oYHg1ljxRuOdIoUwBVd4yBBWhyFjM7c+UkxUWiCLYFb1LUt3UcPoUd228u8K66/6yKjTpqV1VNGmghZlQOpQZ5kFO7fal1ZFcVrdy7bLBlGT5HzG81p0NTWvbTrgqzhgdeYt7ZF7JZYM6MXpw6lm3jmbjnqh54FDq3kUXaZB9C8T/sND+k83TpHWjmozKDIgzd6/wA5r0EGb5G3btNR8cDUR5fW1NTUlLBJSzvGHK9N2ab/AMxVVuqrhyAXoVFlMwOnRjCSWo+j+Pw2mjP8COHTpHQcwSAMDN8hP3o6IsVn7vDRu/5WUeR1bf6ic/lg7Rlm2cYPOTSFDnEqAKsq8CsunQc3XoUb/tev+s055sx01HtrZs4VoMinPEBAQ0+PVgQ32Og/VAU6GRUXrmA8GAwEAAPBgGKxAQDzASYDmQABAADwAQDgAAIAJAJAQCchAAAOMAoYAA4lAABmAgGAswDHiARIDiAEAwEwgAQDyAQDkKACAG5AUcwE+QD/AHgIIAEAwDoAQAADAIAAAAzAEAAGHEKaUgDQCCBgJgOcACY+IAwEA2A5CksACAFbEC2mUmQyoAp8QFkQEADA5vIKdIK8/wCQXdoakr/K2aivmicpSbDQRNYliOue2p0jFdM4I2xVtq5PAIu5dALHiyqEnIHX4+0aqgxWnvtL9OvRQcOm4tg5qQAwBdQBgZO8UXj0KPC+7VG4S5o6Rp598jTCVcCjrq5r1OkYdlbflrmVmrFijTJgNAGQCdih1sSj0/tv5b1jmzj06R6lY4nmrcOMSKQAUAURzCJVYDusCK8n5KVvLL0Z25VoaSilUSsLJZkW6eZBo1c1UEVDVyjmCPNaSjXvV8GzpPC118YIwaWIVpbFqY4GarstXmZVgeXw1qWf8ORvkVtQjbJpkGjsU5wMVWjZTKIMXyWGrpvpiWNKJnI0zTqVGr45pt14wYquvUZgYOvXt1bLHM6RVaZpl1bd8DNabSc0T44GBm+SyqgOCYOjK7ReOBFbOg500zNHHv6zVPqSK4O6GbRbp5gauj+muhiqq3GEMK55KizScMo7cV8plEHYKSc5hVmmwOzQcuDLS7IikA+gAgBMIApNgACgAyAQAAgpRwCHAUmEHQAYCCEA5CiQGAogAjAAAJWQDSxAYAkA8gGgGkAwGEEYSAAEAAU0kEJ8wpoBvEIEgpgOAGlIDSIHHIBANIoIAaXEAjEIIAIAcAPtAIYAkA4AksMCoEuBQLqVA4CIWfA3IhKpWTWAAFCACBxxAUIFQg2ygyoMyiSrBARGCJpia0+ZLWpA6qpNXAkTVN4GbVRbIqLSIEFE8AgAYUAJkAAmwEwB45ALMBQmUOAJIinmwBcgGAJhE10CppN4gSgCdZ5EFtbATrYB9wUyCfagDtJo/9H7MAAAAAAAAAAAAAAAAAAAAAAAAAAAAAAAAAAAAAAAAAAAAAAAAAAAAAAAAAAAAAAAAAAAAAAAAAAAAAAAAAAAAAAAAAAAAAAAAAAAAAAAAAAAAAAAAAAAAAAAAAAAAAAAAAAAAAAAAAAAAAAAAAAAAAAAAAAAAAAAAAAAAAAAAAAAFGo8QKLWCItgQbhFVHIBSAAAQQA0gGFKAhgKAE1xATrIDS/YFNIBgEAHbIQ2iCMASSYE0gJJASSgCcEEkFSVQJpAMoYAAAAAAAAAAAAAAAAAAgAAAYAAAAAAAAAAAAAAAAAAAAAAAAAAAAAAAAAAAAAAAAAAAAEWgiLwKyUBEWVCaKEUMgaIJLINQEVICRFeG83ad9req/cjUSuGTTJSBG4CThgc1demnubaVnGCzIrsTw5oov2u61dtbv0bur/Z/wBYmNSvQbH3PS0U3a7H/EsjONN3S1qa1VfTatV8UyI5vL/7PW/oYHhU8EzpGKUyEAFGq4YEtsqvW062Up6lVHNNhY9F5P2Roayd9lb7Vv4f8pnWo8lv/F7rx9u3c0a/mX0lVw2o8+HMiKdRIsRUmUd/i7f6hVXGrwLjLXkIcgJsI597hWvqw04VmisvObpzqXl/5mdeWa49W9XlmdGXJq2U4fEsFUGkCCrtN4xmVI+i+KX+g0P6Ty9OkdK/ac2hkUCAzd6p1mEZ3kLP+2unlgzQ8xqWh6jXI6xiufV+WtI4p/vNDllw2+YUTiVE01wA6qWwXqE19J2P+10f6Eefp0i85gxAARm+S/V+BWmfvF+RqroaiPI6vy609P8AA6xms3u/iNIL/M8CxCT5gWVNI6tu13Y5QEb3tWHvdPhizHSyvbWzZ53URmwGALMCGnmwiveL8h+qCqNDIqOhAADxAJAEgGgF0AGoAFgAAMAAAFjmAwBYgACAeYBACAaAIAUSARyAGgEwgQDCgB5gIAzAeLyAjIQwCQoTAEAWCCQDIAmAEAwEAQA5CjoA2wEAMBAADCEsAEA2uIB0AACeYAANAADgKWQDAQQegA2ASAIKb6hCeAAAwCAoQCeYEWQdGn9KX4gIAkAwAZAAHqBy739OUVYwd6vyb9auSq+aNQ4NQJNlZTS4lSuqO6iZ0jNdcrsTNRirm4qlmyoswUFVOuBESngRp07Gz+7Xkn8SVY99t5elX0Rw6ai1YnNo2AliAMBNTgBl71fNyLFeG92pfep1qb5HnVB0RKpYjqpijUYrqo5opNMrk+RtlNOSIHgUGZFCRUFViSq9H7c/Up0t+85dOketXNHmrcOSKADiAMAAdLYAO/0sivK+WrG+afJHaK7tH9Or6GawnnmQXaeGBFaNPpRBHUS/aRXmn8u5vP8AEzrCupYEYOYFVpbBxaXyMVXZfFSQYXm1Oppvp/ibiqlikarBgd2x+pIxWmnfHHgZIx/Kqb0fSDUaciUm2E6ZkGp4/NvoZqx23WBlpg7lfnXnmaiVWjSL9u2nJKNuq+RehijP8lPan8AM5s6wXaL/AGkGvtf0l6mKOfyKjTnqSNM5Nz1NpVtHiEa23fyJ8zCqd1kgrmmDbKzReJlXfMYogqs4YAsAq3Sxw4gdegZrS+SKUgMAAJATAYEWA2AgBxxAWWQCZAiqGASELMAAIAGAIB9QCAFADjAAS4gAD6sAgCSQDWYQ44cgG1gAIBwARGIAkAZgETgAZAMKI4gNLiBJIgAGA3iAwCACAAoklAAAoCCJAaUANIBxiA4kAgB5FQFDKgcrEIizURBrE0hhBACaxCnEehASASBGfwNSJai3xNIjOJUPTWJmi5mNbCrGMDTBHEmqWZAmiNQmyURIqJQ8yBN8AFmA4AcAHUCODYCAIAMQCYcgEhQA0AJgCZA0AZASlgWUtjIE6vHACcygHPACabAmpYVOhBPtZNChgf/S+zAAAAAAAAAAAAAAAAAAAAAAAAAAAAAAAAAAAAAAAAAAAAAAAAAAAAAAAAAAAAAAAAAAAAAAAAAAAAAAAAAAAAAAAAAAAAAAAAAAAAAAAAAAAAAAAAAAAAAAAAAAAAAAAAAAAAAAAAAAAAAAAAAAAAAAAAAAAAAAAAAAAAAAAAAJ4AVXvyIKbWKitgRbCovEqF0QUgBMACHIMAMNMKAhpMhhxjgAmgB4hSgBwAQA4CAAAIjEBwBJICaxIJJASWQVJICxKAGUMAAAAAAAAAAAAAAAAAAQCIGAIoYAAAAAAAAAAAAAAAAAAAAAAAAAAAAAAAAAAAAAAAACkAkAkBSERaKzSKhP8AOHdeV2m2+u6b5LEqYz6+6dB37bUap/EXFbG33Glua9+jZWRExalAXEkRTIpSBJAeG8y/8AXa39RYVxGmQgIajAhkBleRr37i854EaS2241dDJprkwNHR3unqYWXa/2BHV3zjwKLdtu9bb2T0LuvTh/2SY1rV1vcVtxtdTR1afNasJrLEmGsPKF0g0xaQQNAc+vhcFWbFzuNFc9Wv7wsfSbPEw0jqaddarpq1VqvNPIK8n572xstGltfR1FoWSb7W/lZZ+mvm258vpVUaa7nxZ154YtcGr5TU1FFcF0Os4Y9mt7Uta++m38FidRZdepaOSj/AAZBzb/AOmqIrgraLTyNMvNbl/Pb+pnblmuOyR0Zcupg4RRW2ioVbQ8ALtO/wCJKsfSPFKNhoJ/wf4nDpuOnmc2jzJgJFGZvf1rFgzfIY7e5YjzWso70zvGa5NZuKdEaRzPDBAKZeAE6ZsqV16LfYk+YqPpWz/2uj1omebt1i45hvEB8ArM8h+s/RFVm71v7OpGErE1GXk9d1ev07P3HWJWY3zzNIbXAqIIC2vTM0jr0HD+ARv+1f8AeU59z/cY6WPbNnnroAoU5oAAros2uYEd7+hZcJQFGjkiovAYDAAABANIAkBANoBZ5gMAAJACAKCAAAAIAIAAAAAAABNSAQA8gAAmMgEgAIQAFMAgIJgBAMBMB5gIBpgIAlgGQDnAKaAAFAAgHAC/eAADAQQRxAAAB5AJ4eoAkA0FAAAZgKAgyAMwDIAAYU5kBQAoxAeYCnEAngArAW1eCAlkEL94CAaACKZBz72PtvmFjB3mOlf0ZofNLym5zlmhCZAlVtmkrtp9Cg6Rh0PDTS+JtldbJRyQSrlEJhEwG3ORB0bNxqr4Ercr3+3x0aLocK3FqOamliAAHRBSaAzN6osyweH94L8zTfSP/EdIjzKwNokmUdVX8hpiuyjX20jcYq2hpE3DAHjgQCfIB4gSRBv+3rTdRwaOPTtHrn1OFaGRA0ATiA4AThgOi4oipXwqEeW8yl/dy1mjry07Nu5ok+BKyt9CCdIbINPRbdVPIyI6qwxDTzWuo3d/6jpKldPqGTjkQaHj3iSjutkzKsTzS+bT9HBqKoq5qmzbJvAg79g/mq+Jmq02oMqyPLJRR8e5/gWK43BtmpVzCNPx+FsTNV33XMysYO8X51jUVVgaZXaPIDc03NFJijh8nhpp/wAwi4zINpVmkl3Co2to40knwZitKN+n9p+pFZiU4m0T08GEa+h9CM0V7vCpI04zaLNFw5M0aOaSRBTdw2BGeKCrtFy5A7dHPAzWlkkVJBDCkwBAHQAATYAsQBgKABoBECAGAQUEcQABSASA2ARGYAA0gCPwAEAQA1y5gSVYAAJJBAAASQCAIAYCAk1AAFCQDSAIAlnmAQQNIBrMBwA31AIKCGwAAnAAAaXEIeABADkBwARwKiRQFQgE2ysk11NIXUqD1AHBAqlUNQQGRTUbPkWRNRk0yVn+JQJEE9KqTMWtSLHgYaNEDgLiLUBUHgRSaIIgRycsBAOOYDQBACYBACAJAUzgAAENIACj0ID1AIAkgAASAlMBUk4xCJK0gWJzkA1jmFWVkIsSxILViRYlgwCQP//T+zAAAAAAAAAAAAAAAAAAAAAAAAAAAAAAAAAAAAAAAAAAAAAAAAAAAAAAAAAAAAAAAAAAAAAAAAAAAAAAAAAAAAAAAAAAAAAAAAAAAAAAAAAAAAAAAAAAAAAAAAAAAAAAAAAAAAAAAAAAAAAAAAAAAAAAAAAAAAAAAAsgF3ANNMBNwAq2kB90ALvQFd9QCq1giACbxAiyqg+gCaCAEAU8ggQDCklIEkENLEgYCYAlDAaSAGAmuYDAAGA0pAIAkkQTAYU0BbUCRQwAAAAAAAAAAAAAAAAABABkAAAFAUMAAAAAAAAAAAAAAAAAAAAAAAAAAAAAAAAAAAAAAAE0BEqGEIAAwPJe4baOpbR0aqauG3zLIrE3HkdxuX+ZqOOSwRplyz+HUIjZQUPR1r6FlfRs62XFAb+x91TC3dEll3L/AL1TOK9Bt9xpbmvdo2Vl0MqsYBIRKoWPDeXx3uv/AFf4IsK4maZEgV6j4ARTCs7d0Vta7fMyqtqOhVCZEW6W5vpYpyuTyKY7dvv9PWhfTbk8CsuqzaXQCMyoCAIfqFcm4cWwCo7fcV0dfS1dRxSl62s+iA9H5H/mN4/bytsra11ywQnGtvJ+V/5heT3adNFrRpzrmdZxiWvJbzyGtuLd2re2pb+ZtnWRzvTgd8WbkYtOrkqPR+0H/rX/APjscu2o9UsDg2bfAA4Acu/cqvxIrPnE0y83uH81p5s68s1y3tWuZtlxauri+3Eoofcw0lWsZlZq/SeDQo+leNw2WhOfYmefpuOjNGGgA65wyUZW9f5rBWd5Jxtrcm4NxHmdVfqdIOsZUaqxpx+X/EquJ2zNISfMIsoyo6tGbdoqPpu0n+20V/IjzdOsXHMGRVgaIrN8ljqt9EWIzN5/t9R8YNQeU1P9xZP+A7RmszhC5lQXbTlBEalFqyLEdWk5fWCj0HtT/e6cc3+4x0se2eL6nnrYChkQBUNPiupUV7xv7FuUoKp0ciovQEgEAdEAwBIBQAIBv9gCAeaAMQAAbAAAAAMAAAAAAA9QBIAYBABkAIBAAAARgA4wxAiwiQUmEAUnyCGAMBMBpAACj8QBgABkATIAA8sQoaAEwGApAAE2EAAwBAAAAIB8AoAMgAgTeJUCbQAALDEAQA3AAgGsAoAQDkAAP8QI2Asq5QE3j+AREBrEAXEihEDAo3kfaZVYO5XyWT5M0Pmeo4s/VmoIJcwJLAqV2aa+TE6Riuhy6G2VsTVBHRVYIIs7cACVwILtm41aolaj6BtXOhpvoefp0i5mWguoBPAAYBmQZm/xtJR4r3fWHpPgpRuDy0nRlJYlHRR/IajFdmmvkRuMVfTIqJAElQLAKmlJApnAlit32++26suaRx6dY9lGOJwWHOJFHoAkASABUqdCCbSaafEGPLedX+rX9MnTlXVtFOnVvkKyuIJUXIDT0fpM0Gq4WJFeZ3a7N5ap1kK6YIyazINDx9u2+ORKrQuoRlWH5xfLXnJYsc84I6M04wxIjs2T+ZIlVr2hdTCsfzCfbX1LByPkbZCYGnsHLXIzVd98mZWMPfYa9kuhqFUybZXbd45SZqtvRl6abMjj8kp0p6gZcwdEWaX1IlVs7Jzp+jOdVXvk+xvhgSKyDpGat0sMRRr7RzpmKqvefSBwzjmVVmk5aCNNRCIRRqv5gqCsBfoAdmng5MqtepWuDeJFV/3VeBcFtbSpIHIUAHMBwAmsQAAAADAIUBSgAAOqAGBGeYBEqAGgAAfQAQDAEgHVJgOABANAOJAcBDS4hTXIgMCoMgoCDAgEFN8gGgGsADgA1gUNEDjiAJAOAGARwAeRQwEwDAAQQ4AaQEu2cioSQDSAcFBIQm5KhIqFmaiIsoO6C4yTfEuGiRhqSjMyuhoKTrgER7ZwNSog8MCoQFla8zNqyLVhgc63IZFwLKQGkBGxFQeBFReQEWAmwpBDCjAgG4CIy2UGPMAngApAGwpZkDYDSAAFBRKPxIAB48ApxADAcwgBYgTUvDgBNKALKEF9MSVE0gp9AAD/1PswAAAAAAAAAAAAAAAAAAAAAAAAAAAAAAAAAAAAAAAAAAAAAAAAAAAAAAAAAAAAAAAAAAAAAAAAAAAAAAAAAAAAAAAAAAAAAAAAAAAAAAAAAAAAAAAAAAAAAAAAAAAAAAAAAAAAAAAAAAAAAAAAAAAAAAAAAAAAAAm4Ag2QRbKIpkFiZUKYeAEb3/aFVOzCIu3ABADAXUCLAjBVEAKCBpBBnmAwH2wAJQAAPtAACABIBwA4AUAADSkAgCUEDQDSAYUwJICdQJooYAAAAAAAAAAAAAAAAAAAIAJgAEA0UMAAAAAAAAAAAAAAAAAAAAAAAAAAAAAAAAAAAAAAAAAAQBABAHhfLLt3mtP8bNRmuNmmUZkIjZw4YUJ4gQ0bd1O7qwuOjR1tTbWV9GzpbowN7Ze6e2Kbxf8AWX/eJg39vuNLc179KytV8jKr0oIrwXlrd2+13/N+43ErkllZN4AVavACHBhW1r+zL6mnXX2+p3Wsk3W2Gf8ABcza1I87utlrbW329ejpbqRrHLZQVnFV5yKKJWbKjS8VrXtqfbs5qlgVGl6EYEgNBXFu7fPHQK5NayenZPkyjzv3JWGB1kZtc2rduZOjGuK9peBuCqzZUSq2B6b2cv8AWOMfy7M5dtR6vM4NhcwE3OYHL5LKnqRXAnNkaZeQ319RWbThOzOnKVC2hFbt49qNsqtZY1aydUywcslDTxKyu0sZQqvpnj/9noP+RHn6bi/Aw0c8EAEIy99+rZdUItZnkf8AbW9UbjLzO4eGp1g7Rlz6mDpM5Acd3LZqBLIJVlKmoy69K0KscBUfT9qo22j/AEI8vTrFix9TmppgEcGFZfkf1X6IsGbvFO31PQ1EeR15trOM+w6xKzrWwwNJReuK9AhJF0WLI0ldenb51HII3/aMve6fq/3Gemo9vHE81bCZATIDXTMqqtNRIRHe46FvgQUaOSNC9ASAQDAGAIAbAAEwGsAAAAAAgUlDeIAgAAAABsAATAYAAYAABIAAAGYApQAApjEByAswggBcQHwCjoEIByApwAAGwEA5gBAKAJYhRIAA4AUgDAQQ4kBZ4AAAAwE0BLDgFIAeIAANAIIGAoYDAMwABgAUR+IAAAIBWXACzTxUASgIGAQQEQRUgFmBRu1Om5CsPcJPTsuKTNI+Z7lRqW9WaaVJSyolQqV2aX0PmdOWHRWbaaNsrMVVMI6U5SKieeRA2yC/QsnqVnmStR73Yy9vTkkefp0dBloSAAGQBIGdvsLL0A8Z7vrGnp2eUtI1KPJpydNQ0VHTp/QmbjDr0XNcTcZX1ZWU4KIoIlMBRJAJKQrb8C5ulw7kcum49rbFyeatwSRQAAGADYD03BBO2QXHmfcVY3OnZfw4m+VW7T9Nfs9C1l0EEqYuANPQxolyMh6qwRB5vyCVd5aOh05Wrk5xDJgd2yXzIzVaVvmzMqxvPfRVrhY1Fcdcapm2alHAiOvaPEzVbFjKsrzC/KS5WLFcHU6M06siNHx7+YzVaWosDIxPIqNdzyRqK5ZR0ZdG3/xM1W1oNPTRzVzeRU6bS6CDIOsRZpwSjZ8e5o+hihb5flNL1foRWMszYs08yo1tnhU50R3i+RoKzXY2i3ReJKa1tP6V1M1XPrv554YCKqTQR07Z4gX3eGBlVRoNWA6tO8YMzVXrIjQkAkAAMwGAggAADIBBSfLmAOZAWYCAcACQAgHVAGIDyAIAcANcwD1AeDWAEgCOBA0gAAzAEAdACAGA4AcIAQD4SAIBxABCAlgAwGihwAgBQAJgEhDSYEkghpZBUogqFDAlEAJ4mkRaTyCUQVAqziArYZGoit2xNyMoOxrEJvmXEJWgYiVWZsWVZVzgZrUSj8SKiyito0zQliSqurVcDnWomZaCzCkQDAjZwRUXiBFkVCeoCgBsAYCb4ARbxAJCH1Ck/wBoQOAqLzkAAYEkyhkBCAAprECSAcADyxAIIGkUTS5EE1gwiaIq2rjIC5OfQBgPtYH/1fswAAAAAAAAAAAAAAAAAAAAAAAAAAAAAAAAAAAAAAAAAAAAAAAAAAAAAAAAAAAAAAAAAAAAAAAAAAAAAAAAAAAAAAAAAAAAAAAAAAAAAAAAAAAAAAAAAAAAAAAAAAAAAAAAAAAAAAAAAAAAAAAAAAAAAAAAAAAACAhaxBBsCMgOABsREe6ChWtIFbAjPMByAwEAmAoAIAEoAcAEAESA4AI5gEADRNBA0SSAO0CSQBACgAgA6AOACOADQDCmkA0gJJATqBMoAAAAAAAAAAAAAAAAAAAAAAAAAAAAAAAAAAAAAAAAAAAAAAAAAAAAAAAAAAAAAABAAAAwAAAAEB4jzf8AvdX1X7jUSs9mmCnhzAhfByAqfUiVqMbS3mpo2fY/ll4MitHbeQ0tbBvsfUusutN5FRdoa+ptrd+jZ0fTL/skWN7Ye6GopvK/9euX/WqZxthb7UWrutXVo5ra7a9DUYqngVEXzCar1uAVXODgo+mbRRoUX8q/cc62NztNLdUenrVV6vgyNPLeU9lJp22No/ktl/1bF1d15De7PV2lnp69HS3Xj/SWVLGXr6tNJxZpNcDcjFdngt1XX3Nu3KtGavLLcRlkECyYHFu8LvFFacetaKW61ZYjzdnOJ2jFUa1sDcRw2cs0moO04FDowPUezav+7tZ//TZy7bj1axODRgAo4/JYKq9SDgqm7I0mPIb+6dsObOnKFd/l6nJ4v4G2XNrrt7eqKOdtYQUCxAv0oFR9P2P+00f6Eefp0WmVOIACDK3z/Ouuogzd+l9hzxsjcR5rXbX3I/6QdIjl1Jf21zqjQ428ShJlZxbQ0y69BY16slR9P2yjb6X9CPN07RYcwQA2uAVl+Qj7rLBmb/Hb3XGDcR5PVU6rXGDrCs22WHMqHbBBCbnICatKNRl16Uuy9Co9D7T/AN7p+tv3Gemo9rxPNWwQMAxCq9PHuXUIjvf0H6oLHNoOTSOhAMBsA4AAAwAAAIAAAAAPQAAAAATAM8ACACYAIAJAMgG8gEAAAAsQCQAA/eAIAQCxAAgAEAACYAsQoAABL8QgkKTxAGEDAAHEhScBDT5hQ3y4gPIAwQCAQQswHmAwEwHMBQEHHAKcYAIA6gDATCAAQDAQAwHkAOMwoQAAALiAmBbp5EEiIAFPMKYAAT+AFO6c6bRYMPUXytvkzQ+abysatk+DK0oTKiSRUrr0sNPDmdIzXRV/lyzbC+IquQRbWWgLYS9SIeYFugvnXqiVqPfbH/b0+P7DhW46Tm0ZVIBgIDP36+ZLigPHe8P0aclY1FePeGKOjCSxA6dOO2GdIxXVo/S+hqIvozTKyQhZgDxKCAG0SjY8HaNTHmjl26x7l/4HmrULBkUZAMBcQGwHWZIqy0LEjTzXuL9bT/p/bJuFS2bX21BuuddHoZE6YhWjtl8nxgzRLVU1IPOeUXbvH1SOvKrV0DKeKfIg7Nk2tRPkSq1GsYMVWN51Toz1wNcq4dN91V0RusJ5EHXtHF6vqSq2E+LMDL8wvym3l3I1F1nrJG6zQgNHZOLJ8OJiq1LpNTwMKxPKfrzGHajUWuWEdGV2iZG3tcdFc2zFFHkV+VaCRqMc6pUqROIRs+PfytYmKJbrHTtOUY+hFjDWJ0iJ0eIo2NhDTngYoW8XyNkgyW+JsW6Vs+Qo2KSqL0MK5928UFUKxpHTtbLv+DMjpvkQUplU5aA6a8CC+uSMtJBRM4AMAkACDIKJ4gPPAIUAJgRCiOIAgCOYC6gSgAQD6sAgASAcANRkAwGsAHBBLMAgAa5AAAAgABpAPiAICS6gOACAHGADX7ChwAAAAASEEyAmA0A0gLK1CGsAJJFBElDwkBNlkTUU+JcQ0uIEkkwI2cYDErnvqd0vI6yOdqKxNoGERa4lCCJVJWonTAxVOWRoNyEIoK4YkqxbRyjnWkmsSNFkA4II2wxIqLATxIIOQpQAniAY5cAE/wAAINyAkwHPAAkATAHCASfdkAwGl+IEvUAS9AGFGIQ0FNcgGpYDqsCBwA1UCaQEksSIsqoAsQFtVOQVZ2hT7AP/1vswAAAAAAAAAAAAAAAAAAAAAAAAAAAAAAAAAAAAAAAAAAAAAAAAAAAAAAAAAAAAAAAAAAAAAAAAAAAAAAAAAAAAAAAAAAAAAAAAAAAAAAAAAAAAAAAAAAAAAAAAAAAAAAAAAAAAAAAAAAAAAAAAAAAAAAAAAAAAEWQVMCLAi+QDlhEWxBFtsoUgRfMBMAAkmAAEAEAEcQBoBpAEAOCAgAChgEcQhpAOPwAkgGFJoIUAEAEAABADCngwGBJICVUBNFDAAAAAAAAAAAAAAAAAAAAAAAAAAAAAAAAAAAAAAAAAAAAAAAAAAAAAAAAAAAAAi3AHLreS2+gpvdfDEuLjL3HuauK0KN9WFzHDT3HuqWbslevLIDZ2Pntvumqt9l3/AJbcf6RiY00yIYDAAEwPEeax3ur0a/caiVnwaYICvUzgAr/gyVqPPtOX6mVQanBlHTt99rbfJ91eTA0tv5HS1sH8rNMuyXCCFIQuAQIEVbpw16BpS7JVbA+o7fDSr/Sv3GK3Edfc6W3r36tlSvNuCNPNeU/5heM2M1029a/Kqw/7Z0nGrj5/7o976/m1SiotPTpaVGLf/WOs+eMWvKrVta3daW3zOuOVr0ntGsbi7X8BnoemRwqmRAgrO3j/ADX6Io5dZ/l3/pZYPN2cI7RiuXVeDk2jiu+pRB6gMPTvb8Sj1fsqXutXuf8A8vD8Tn01HrY5nBooICGBxeSf0r1CuBZ/A2y8j5BKV1s/2s6cpUdd9tdQ0y5tzhZJ5wmFcsmkOrxjIDp0sE+YpH0/Zf7bRX8iOHXluLoMKEAJkoyd451rdWWIz/IYbdv+ZFivL6z+XVfHM6xmqNxg9OOFSo4XmbCeZU1bpZhmu3Qzr6irH0/br8jS/oR5enRYYUBRwAy/IP8AO+CNRKzPIPt22o+SNQeUsvzrTg/t2/cdErMby5GkK1eoQk+DAsrJqI7dL/A0y9B7Tc7zTbzx/cY6aj2qPNWxkQPMASArpm55gQ3q/Jt8AKdHmzQuAlE4IAAH+0AQAgH1AQAAAAAAegAgAAAPQAjEAAPUAYBIBIDYCYBAAAAGYAAAHUAWACYCzwCGAIAAAqWDAQBACgAYCCAAWIBwAagKAhIBtMKE/wAQBoACEARiAAPIBAGYDQAABQALqAQEIBvABZgNAGQBIBgASAAIBhQAm+AE9PFEExqEQEgMKADgBXr/AKbQVg6mKfVGoj5rv0luNRLLucFac+eJUSqaR2aK+Rm4wup+nLOjK9P5V0Avq8EwizBoIEBdofWo5kqx7zxj7ttR+p5+nSOw5tBhSgIeYUsyjh36cpog8d7tX+mXS0HSDxtjbJ1QHVpSqnSMV1aGNcTUYrooaEu0BvAIQD4ACFWNXw897focum493mvgeatQ4I0QDYBmASBLTzIsTckV5r3NWNTRXDFnXkPZOdKEWs10mUSqFaW1+lrqZonZSiLHnfLT/dJvodI0nxK5pPAg69nhZTzM1WvbEwrH88vyG+Cj8Wb5aZ2moqkbrFT/AHBHVtXiuhlW1V4IxRneXU7a3wLGmWsvgdGDT5kHfsXFknkiUa9sukGGmL5VfnV/pLByRPoaRZpYOANvZ/pqvFMzUV7/APTt6GY3GLEHSJUk4KjY2DnBmKLd0vkt6GWmDkdIlTo0VGt45zWy5MxRLd1mjIrHZtKs0s54Cja0bNURixXNvE00wOarxNUde2fzKMyDqvgmyDnmVgFNAdWnkmSrHRUy0YDAJAEwHmARiA+gQIAATQEQpZgGADeIBHIAXLiA4gAAeIDzACCXaA4KBIgaAlmARiA8wBIAAWYA8gAB9oDjGWA4AcAOAH2gCUFD6gCQAAcMAEwF0ASQRJzmBJYgWKCoCCaqUSKiLcgVWZuRio90G8Z1JOTONak2MTVV7m5GbVZtkVQDaAiAgHVpOWFS7jKn3LgMAwFEkUJkqrqKEc61EpwMtDIAYEXgRUGgpNEQu2MQoYCbwAg3GYCs8ZAjMgIBSAmwBP8AFgGQBxAmA1hiA4kBwA0gqTXIgGmgBICSwAlX9gEoAEgidVPwILK1kCxV7cwqdagWwFTrUCUcAP/X+zAAAAAAAAAAAAAAAAAAAAAAAAAAAAAAAAAAAAAAAAAAAAAAAAAAAAAAAAAAAAAAAAAAAAAAAAAAAAAAAAAAAAAAAAAAAAAAAAAAAAAAAAAAAAAAAAAAAAAAAAAAAAAAAAAAAAAAAAAAAAAAAAAAAAAAAAAAAAARZBWwIMBMCLCIt8ihMCMgIBAAEgJIBwAAEEDSAcAEAEAEBQAmox4AMBwA0A0A4AIATUAIAAIkIEFNANIBgSSAmgJFAAAAAAAAAAAAAAAAAAAAAAAAAAAAAAAAAAAAAAAAAAAAAAAAAAAAAAAAAAAACYHk/NbvUe5vpOz7VGCK1uMp24suM3ou/CC4zqptoYmn3JrENSu7Y+W3O2SVLO1f4bYojWt/Y+4tDXimt+XfrkTDGvW6spWKIiQCYHhvKtPd6z/mNRK4m2aYLICrUxswJ7bb33N1pacd1sFORcVy7/21vdhNtak1/ir8xl1kZX2sCJYj2tEZKyTUtFF223mroWVaNurwhljNbtlDKwQABz7u30oLHLZuy7U4nD0K0t3Pv3yjotCjppwlWar5sP6hOWpXnt75HX3lu7caltV9WdJFvbM1daMUdJHK9ONuWbxi1FPhJTXqPZ2OvqLlQ5dNR6c4VRMkQIEZu9f5rZVri3Lf2bvoVHmtTXUfLj6HaI5b9+pdUSSTn9hpHJbSmvc85LBDtgolVtQEev8AZS/1Gq3/APT/AMTn01Hqo4HFo4MhFHF5J409GFcCtDno/wBxpl47f/VVcjrylR17TpajfBo0mKN2nXUi3BFg5jSHVQB06bUNkqPqGzUbXRT/APp1PP06LZMqABciUZO8c61vUsKzvI/oNfzI1EeX1V3ad2+MHSJXPuML0XDsRqI4zaACzTcPEMuvbpt19RVj6loudHT59iPN06JHMCCnxCsryC/Nc8lBYMzf/wC11F6Gojyzx17p8dNpHVKyFZx6lRY3zKiKQEq5GkdulXtvPQ0j0PtLHd0fV/uMdEe1Tk81dDICQBAV6eLfqUQ3v6Np6BVOj9MFRdXmBIAQBIAAAEgHUAAJAJAABAEgPAAyAJAWIBADAQAAAEAAB1AABgOAF1AAAAzAABpSAgg6gEAMKAAAAADgAmAggAYAgBhRLAQQ4CgBBBADyASAAAAQBADQCAAHAAgCApZYhDgBJADAcAAAgABAGQU5xAiwLNLICfQygkuAQARRlmAJgV66mj9ArE1PmU/E0Pmnkv8Ac6iy+Z/vLFctVwNREq4lR17dzRmoxXTpKdNnVira1+RQBfpv5SiYQBVunhZNZmaR73xFu7bVZ5unV2GFMAQAAcQODfZp8hDXkvdeO19bo3FeKbXDM6IEEdOlkzcZrr2+NWzcZq+jhGmU+IDeOIQgJKGARiBp+Ibep2nLpuPd1xStzSZ5q6RIij1ATKoTAHzAnpolE4kivPe6IT0nyk1yqvYuaQbrFdORETqSjS2j+UxWll1gFed80v8AU16o3BKiaw5GmKk0QdW0eMGarYbw+BirGV5xf6a3JWTNctMrRfypHRirMSMunb2M1puyml6IgzvLVdtvdcMJEWMmkdqZ0ZSWIHbsvqUmaNi+UGFY/lcb0frJYrh7kbRZpuWiUbmyc6c9TNVHeKdO08iKw+BtDrgEbHjXPdPQzSOjcLB+jMq8+8DpEqVHjJRrePyaMC7cpdj9GZWMNM6JVmlnAG3t13adWsDA5t3g1JWnInDktR17VuUQduosDI5bOCqKuWUdlUYqxfVYEVKQoAcgCcMIfUBwFGYAmwCABsCLXEBSAkgGAIBgMAAeWYDIGigRBIASxAk1IDSgASQABIAgBZZADrADS5gPt4ANKQHADSAfbwAACAHBQdshCALBUYAIAEgiURgBJFRNZARKJJ8AhyygkqIWSUmozVazNsG3GJcNKYYELOSxEWVEkwCQE0gCOIBABkASRSAaIqVayYtai6uCOdbgnEKaZAMghmFJogiAgEwE2gINhUG5AWTAbYEcACQEBLoA+IEq45ASSnMCSyAccAJEU4hYAKeYDgBxzAfbyAkupDEuMhFirAF1KYBYsVQq2lCCaqgJJYAHagP/0PswAAAAAAAAAAAAAAAAAAAAAAAAAAAAAAAAAAAAAAAAAAAAAAAAAAAAAAAAAAAAAAAAAAAAAAAAAAAAAAAAAAAAAAAAAAAAAAAAAAAAAAAAAAAAAAAAAAAAAAAAAAAAAAAAAAAAAAAAAAAAAAAAAAAAAAAAAAAAELEEGBBsBAJoIi0BF4FCgBAEACQDgCUEDgaCApgNIBrqAwAA7QF2gEALtAkkA4AaQDVQHDAi0AoAIAQDgBwA4AcASSAkgGUAAAAAAAAAAAAAAAAAAAAAAAAAAAAAAAAAAAAAAAAAAAAAAAAAAAAIAAYAAAACYHifMQ97req/cWFcLcm3Mp4AV2eJFRb+Wz5JsCjab/T1Kqtn226kV2q4Nde18hr7X9G8Lk8UG502tp7n03FdzV0f8SxqRW1obnT3FVfSsrV5phHiPJWnd639bNRmuUrBNgUaj+YDR8E53ul/V/gW+Fj3rqmuhybYPlvae13030/ytTnXJ/1ULrWvG+T9u7vxzb1Kd2n/AB1xX/WKuayL1USgxYoV/nrXnZGozXprqLNBzIAA5N9ml0KOVPGArz+4tGpb1Z15S1Rdm8Y1xa85I1BzuzRpkVtiFj1XsxRqa749i/acunSPTwcVBlDWZRl7xzqv4BXDvFOhqf0mojzd6dtX0R2jNUp/NR/xJso5L2+VepZBTZ4msROX+AXXr/ZLnW15/wDpo5dNR6lZnFQALFko4fKSrUXRiK4U4b9GaZeO3z7NSj6/4nTko1X+Vq1/mU+htlx7q9rXl8UjSOeXgFxOqkqL9KIglI+p7b/b6U59iPP06LDIYAsCUY+7x1bPqWKz/IuNBxxaNMvMaySrqLJ4fvOkRza6+enH5TSOKxoFbAWUxzKw7tu5dV6irH1DQ/R0/wChHl6dEvQwAB8ArL8jH346LMsVmeQUbXU9DUR5O2O4ulhFJOrLLwVepQ9Rpw1yRULjLLEWVSg1Ed2lLvHJFRv+0f8Ad0X9TOfTUe2jE89bBAwIzxCo0wkIhvf0H6oqubQrgVHSuYDgAAMQDIAAfQBMBIIfEKAHAAAo4gAAAwFHMATAAAAAc4AIA6gABADAQDAAABQAIAeICAAhgKAHhmFJAN80AmAQBz7jeaWhetLvG37DU51F9cV3LIlgJIAAAksApPEACAKM0AmEEgHUBxyCnhxATxAMgEEEAGADgBQA4AOgUgGwEENxwAQDAEwFADgBZAACnAKs08viQTYQoAaIHkFKYAOAENZfJZ9AsYd6pyssDSPm3lcN3qcPmK0455GkNFSuzbYVsbjNdOi40jcZq+kqmBWVtPpCLBofaFTosUzNWPd+Hf8AparrBw6jprvOagAAQUFRw7/6ZA8r7sS/tE/5kaix4e6xOiU6hF+ksJZuM117eFV8DcZX6eWJWasdoKHMhA0AlgwJIK0PFSrxxz/A59NR72mFK/0o898ukSMKlkAmiqQABOmZBYsIZB5/3Q/l044WZqNKPHqdOeEm6xXWiIlisUQaWyiH0RmqtvijKvO+cX+o030/xOnKmnKxNMJZYEHTs3ivUzVa6xMqz/L/AO3vHQsVjbb6IOrFWxiTE1fo9CVW7RfKvQ51XH5FRoai6SWNMXTTdEmdGU5COvaYtGarbbyfQwrH8soem1xbLFcGB0ZWaOZBtbFvsfIwJbqsUfoRpgLFG4iVcyo1/GvFzyMVXXrYprmsTMHnWowOsSnRtOANbx2Lc8oMVXRuFKghGC21+JuJVulZJ4Fo2tnL00c6rn3+SYiuHunI0y7Nm/nU5EqtHVwrgZVnviUOrA79HLElVZ9+tcHiTFRe6nJYDE1PTv3LEmKtSAcAMAAagKACOQCRBFgIoACAHAD6IBpSQEAOOAEgEBKACAJANAOACIAcRiALHLIBxIDSCJQAdrCn2gJICSqEOAoAIYDiChYoIOgCYUokAiQDt4BEu0BRxYDhFQ5KDEIEsQqSKh5FSo2axniakYtUNnXGBPMqBsKhiVKfaAZEA7IppSQSQoOMEUiiPQAhMInWpmtYtqca6JQZ1Ss2gpdwUu6SBgJkFd2sgqHcECfXEKTwzAiwIsBdAFIBkAwoQQ0BNQA10Al1AaAkiKkAgGgHEgNIgmlIDS5gSWOAE6qAjp024Iq6lJKqytYRBLtAIAJA/9H7MAAAAAAAAAAAAAAAAAAAAAAAAAAAAAAAAAAAAAAAAAAAAAAAAAAAAAAAAAAAAAAAAAAAAAAAAAAAAAAAAAAAAAAAAAAAAAAAAAAAAAAAAAAAAAAAAAAAAAAAAAAAAAAAAAAAAAAAAAAAAAAAAAAAEWwBAMBgAAAARakgrsBFoBAKAhNAQYCgaCC6EAwBKCKc8gHADgA9AJZgAEgHADQB2gDqBFoASAkkBLtAlBAQAuoCaAjABA0HaXQ+0aH2jRJIBgMoAAAAAAAAAAAAAAAAAAAAAAAAAFIAAwAAAAAAAAAAAAAAAAAAAAEAm0By6/ktDQ+u6nksQuMvc+5q1/Rp3erK1i/Ze4tvrvt1Py79cv8AtESxr1urKU5QZSAAABMDw/lMd3rN/wAX+BpK4uhpgpQFVniFR1H8lsXkzKshaMoirtHW1dFzV4cmXTHbp76rw1PlfPgEx1U1FavdXFPkBbp619J9+lZ0tzTgY1qttttvN5mmNRbCCJxbA5dZxYDS9vNPf6Netn+CLVfQDk2QHB5DzGy2FXbdatKLk3/3SyLI+We7vcPjtxq1fiqw8e+0RV/9U6z5pa89ttxfW3Gmu6Zuv3nS8ueve6/6jOVRBYkQNAcfkHiixXGonE0jz+vab2/qZ05Zrn1LNLDM2jj1maiOZWnM0gVlR4MivX+ynL13/LX95z6dI9Mjz1QyIFhmCMveP823wKrh3b/Jv6Gojz2uprb0O0Zc6+rTXJFK4717ark24NQUzxKiaePUD2HshTqa8fwo5dLHqZ5nFoBQBw+RxtX0IrgWMro/3Gojx29nvo3+HxOkKWq3XSu3/mak2w5t2u3U7VyX7iyjl7iiemEdGmv3ij6roqNHSS/+nX9x5+m4kjKgBrAgx92/zbc5LCs/yOGiv6kio8xuP09Weh1iKNzH3aOcqLI0OBqTSCsSBZpqZNRmu7bVTdZyM0j6jpYaWmuVK/uPN06JYGAAERgwrK8hjrWRYrM8lL2mouiNI8pqp117Th8iZ0ZrL6cjUQMoRYLKGoy7tBrvXpH7Co9B7S/3unGXzY/A59NR7VYnnrZkBmUJKQqOnxYFe8w0bfACjRyKjoXUB4AAAAAPIASATYCyCCQHhzCgBgKQHIAAoAAHACAeLAWYDAOpAiglgNqCBFBAAA25AUANAJgOAEAPEIUQ8AH0CiYATxAOgQLoBXudzXa6b1bfBc2ak1NeU19e2td6l3i8z2c8uV6dmw8pfbvtbbqTrhZ03tHcU1691HJ5uucblWHNoAMAChLCQG8AFMAGYQpwAEA/3hQAQA4kBZhAAADxAMgAAAEASAACAIAKtZAKAGgFPMAAAFmFWaThMCbIQSEIKfUgJAa/YBDVU1KRh6i+r4lHzfzCjd6s8yxccVc+hoSrmyxHToYpwbjNdW3U6duhtlfo46bYRPSyUhFyyAk6t5BUqVh45Cj3HhLTtUuRw6aaRybABIC6lQgrk3ywXQK8r7pr/o7T/FU3B4a+eJtmkmB0aGRuM12bVKG2aRfR4QajFSKiSgAyCmA8gO3xd2tVJ5Mx01HvtGXpUbzhHl6biwy0ACSqACOADo8ZILV/gQYPuiv5FH/NBvlpyeOs1T8DdYrtSMIklGIGjs8oM1V9sjKvPefw1aNnTlSpil1SNVhJzxIjo27xgzWm23+BhWd5WP7e/oaisPbY6aOsZ6WisRft1DgzWm9p/pp9DnWnL5Cs6NsM0yRWFp4UquR2ZqYR2bXgjFVuOGklkZIyPLrCj5MsaZrOkYqzSeKQrUbXjsaN8s11OdFu4h0fDBmVee6HSCdHBUavjFNmlyMUdup+8yrzt1FmurOsZpV+rqUjW8dKtCeaMVXXrYVccjDUYF82lzOkZqeksQja2TjT/YYqqPIYVnqIrOVpzNo7No/mUmarUs8DKM3LMqpUaVgO/T+ggqvgywRTkqOjStCM1p01xMqkBKADEKCBgGAEWAmAgCPwKABxiA4ACCUQA0wHiA0gHAAkBKABAOACZAcANAOAJpBDgCXaQPt4ARhANoBMqhgETkAAMAYEWigVV8QhpMCdNOf8QG0BGPwAXbBUNdChRzAkqhElCxZU1Tqa3BZHScsWqXeTpIxokqaeYD7ZClBAngaRG1giMzgVAsCKmiKbs+AEcWFKAiSrJm1ZFlao52ukTqjFaSeZFVuzlkVBsAVuADd1kBF3kgrtbkBDuAO7gFLukAniApAQCyAlAAFAElgA0A0uIEghoCSIqXd0AG+YAugEkREgJ16AShASriFxZVSEdGlUiuii4hVi6hAwpQwHGAH/0vswAAAAAAAAAAAAAAAAAAAAAAAAAAAAAAAAAAAAAAAAAAAAAAAAAAAAAAAAAAAAAAAAAAAAAAAAAAAAAAAAAAAAAAAAAAAAAAAAAAAAAAAAAAAAAAAAAAAAAAAAAAAAAAAAAAAAAAAAAAAAAAAAABFsgiA0wJAMoAAAARBXbACDATAQDeQRBoBQAQAQAgFAUwGgGAwGBJAMAAkkBKCAgBOoCVQJJASAAABMAgCMACXABwA4AZQQUADAAAAAAAAAAAAAAAAAAETQSNBIAUMBARbIBPmBKSgkAkAAYAAAAAAAAAAAAAAAc+81/saNtWJ7VII8ruvK6+4xdoq+CK1bjgtefUuM3pDUtKguM6j3yoakYa6tl5Xc7N9ulaa59ryI1re2XubS1IruE9O3POpFxtaerXUXdRprmiImmAMDwvk/93rf1s1ErkZpgsAKHmRU66N9adPTq7XaeCUs1ixw22ttN9t0625NQzNjpiFq9riDKYg3GARBa1tLGja9Mgjp23lO+y09WsN4SjUZrRbxKhTAC6Acevb55Au8Z5LT8futLc609lJVoxzXb3BqNzf/APMjZ6Sa2lLatub+VITjW8eT8n718lvauvetKj4Uw/8AaOk5S9Y8rute2pabt2fNnSRi9uG9sTpjnrq8Ym9xp9L1/eZpH0bW+u3qeatIrEiF0A4fIfVXhmUcizNDzuq07W9X+868s1z6l6pZo0jg19eX8qnmWKosmnD5GkFaL1BK9n7I/wDn/wBNTn01Hpjz1QubIHXPAEZO7x1LFi1wb1xoanoaiMDVcUvOaX+J0jLlSbtXn2t/sNjk1bTp1ywZYKJZoWaeaCV7L2MotuGv4anLtqPUdTg0JkIeSKrP8j9aX8qIrhcqeiZpl4ver83TfOP3nSCevWdNp5d0GmXJvVOq45JfgUcsZGip1zKjp0Hh29SVH1XRTWjpJfwV/cefpuJw0YaEDQkBkbr9W/qWDN8m/wAif5kaiPM7mFp6vQ6xFG7l6le7+BFHDJtkk8Qq3TaxDLu2rh1ZKPqNMNOi/kr+483TpEupgCAOgVl+R/WfDBFhWV5BtbXUfKDSPK3cbnUbxT04OkKy5yNoLYOQgS5lE61yg0y7NLC2PIqPR+0cN5SP5v3HPpuPapQeetFmFP0AH+wCuizYEd5joN+hBz6GRpHQsMAGgD0AYAAJyAngATIQAIBzIDXUKUgEgOOIBkAIAAABAL1AfEBZAGQDYAAAABIClAIIYDgKMwFPAATAQB1CAAb4ALjiAwDurRO13FUsy4PMeR31t1dxhRZI9Xz5ceq4W1xPQ5j0Kjp2u7vt33VfwOfXOtSvQbPyVN1VThY83XDrOnY0cXQQRQpyAJxxAcgEARzwYQ4AUAMAniFEgHoApgIAHABi8gFADAAEAANgABiAPqAAEAEgIA9AFbkBZopQ2TVWAJoaFGA0CKAgChWxq55EVh2ariUfOfOrt3mpTimWKz1yKJ1RYy6ds1DXQ3GXTtsaW5HRhfptdnIIv0rTX0AnOANNMokpmSLHt/ANPbYczh03I00+DOTQQD4gDhgAMce/TgsHmPctFqbO1XgpWJqNR4F5nVihTkB0aLLGa7Nu3ikbjK/TeGOcmmUpRpDb4EDAWIEkwrt8al934GOm499oYaVV0R5umliMNGVRACkB9SBrmRFqwzCsP3Qn/brn3Sa5WOHx2NZWXGTdZrumTKJLOANHZ8jDS+zwYV5/zy+iMzfIr08ao1WatiURlbt88CNNzgvQwOLyNe7Runyksaef2rfYjqzV8hmrdFzjxM0b2i/y6+hzrUUbxN0tGHysRpgaPzVk6JVmRWXTtXNkvgZqt6vzVXoc6rJ8thpq38xY0zZOsZT02RWz43BWXMxUdGv9L9GZivOQ6nSFSQZavjVF/gZqu+9ZyMq87rR9yy6s6RKjRYmqzGr49uYRzrbu1VgZI8/qfWzcSjTcYGkbWwx02uRzor8jhpP1RI0y04OiV17V/MjNGvqczCsu/wBT4uTQKWKNLSt8hmirWweBYIVZqo6NLLAxVdWmZaWpADAaYUEAkAN4ARecgIAAMwHAAgGlzAaSAkkAJANICSQEkoAfbGIBADjmAQAJcABICSXBgMCcQRDgBy2AMAYCxSIBmgl1Cn6AEACQElUBdrKJKqnAIlWgFta8QI2o3ngUR7QiLUlC7YAGozKiFrmpGbUba2aZucsWqLM6yMWoyVB3MYGnzAmrGcXRLGGoMqItFQN8gHmRTkKCKCaYBauLKLAxasTrVnNuG0ZUkGiaIK3AEIATcEVGZAi8PQIQUAIBoAWUyAsWgBg0ZgMAWGIVJYgPjiA8gGsSCSUgSzAaQEknADhEQ4/ACSUAWVCppYgT7QqdUEX6agKurkRE0BJIKkkA5A//0/swAAAAAAAAAAAAAAAAAAAAAAAAAAAAAAAAAAAAAAAAAAAAAAAAAAAAAAAAAAAAAAAAAAAAAAAAAAAAAAAAAAAAAAAAAAAAAAAAAAAAAAAAAAAAAAAAAAAAAAAAAAAAAAAAAAAAAAAAAAAAAAAAABFogjAAgJoBlAAAIgTYFdgINwApQCkByAggAUADQUoAACAGAwGAAMCSAcE0SSAaAYCYDSAYAUAAMAAEBBQQMBBQAMAAAAAAAAAAAAAAAAAAAABMBGQAABJQnaAE7gQdgDuAO4BqwElYCSYEigAAEAAADAAAAAAADg8zbt2mq/5SrHi22aY6JlZQvhiFVkFV9xTS1uy7iaqOQHSrSuaIur9tu9XbWVtGzq/2f9kNStvae5mvl3VcP4q/+Eitvbb7Q3SnSurAx4vf379zq2XG7NRmuZlYEwwqi31OOZFb/tev+qb5UZq+Fj0252Wjul261FZdUc9blxhb/wBo6WpNtvbt/leX/iK17PLb/wARr7N9urRpcHmiLjM1Kdoc7FW0i2vRPPuNRit6+L6lYJsGmsQM/dW/MaCuXXtGnf8ApKMF6riMjtzGLVWpaUaRx61oRUcrcmld3iq9270q871J0R9G1XN2+p5q2gZQPEDi8k4smuRWnHV4yVHl70vZuXGLOvLNc+rpqtW2pxNMlrLttqwsl+8quLUtOPQ1EpVeJR7P2S+5a7XKqOXTUekRwrSRDBxwBGRu/wBWxqFcG/8A9vc1Eef3P0Xf8p1iKb2/No1/B/gaZZ9mu2uClyw0qbxKJ0cMrL2vsdP/AFH9K/eculj0+JxbENBA8AOHyNovWeQXWfqfTb0ZR43eY62msIlHSFS1o7LTkrMrLj3UfcbrwSNQcqwNMpoqV1aPDo0xR9W0126emv5K/uPN06RLI5gWGAAlLCxj7uPvX/qZYM7yP6KX8yNRHl9zFtLVnmv3nWIq3NJ1U/5F+xGhwNYwjUQLFlFumgy7Num3SvNikfU0/kov5a/uPN06n+85oJLgMn0IRleQf5z+BYrL8l/tb/D95qDyzh7jUnJabf7DoMmrmJNRk7rEqBATrioNxl3aeNvgVHofaD/1tPS3/hMdNR7Q8zoaQAwBAQ0+IEN7+g11QHPofSlyKjoTkAAa6gEgNsBT+IAA/QBMAhgOAEAIBvEAkAAQBIDAUMIFyCgB4P1AWQAAIAwAaAACAEAQAcABYANgKACQgCk0AJhAwGqzguIGJ5ryKt+RpvBZnfjhjqsWZPZJjhaXqVAA0A6aj03KwM2a1K3PH+YV19vVz5nn74dJ01s8U5TPNZjqc88yKHIBwCBgIAkAgBzIBAAwF6AMAwzCjoABB6hQuQBkAghwAAHoANR6AAAAAGQC6gMCM8ALNDiuZFWogiwAAKDMoCBW+lxyCxiasd0dSxXzn3DVryGs+dpKM5ASq1OJqJXTtsmjpGHTtca2Rthboz2QCr9PLqVlZUUSXUgaWKSwFaj23t1v+2thxr+44dukapyUwBAADA499jXAqvNe4VO0uukmor5/bmdWaE4CL9Byn6mozXXtuLOkYX05lZTzKH3KSaYhbWpXNomrim2+06vOV0M+zU5UX8p/AvxM3pqcurxW619bcVSTieRm1rH1La46NODg41F3Qy0QDCgagRAVzjmUXoyrF9zVnbY8LI1K0zPGWz9DrWK0DKJKCDQ2P+Bmq6W+JhWD5+sqjWcnTlVGm/lT5m6xVgF23STM1W3TGkmFc2+X5V3/ACv9pYPNbR/IpOqV1SiInt4ViUb+gpojlVV7pd1XVZtCNPO6KhPo2dmasiAi/b4Q+Jkb+njVcE0c61GZ5as6Sf8AMixWUdYys02u6SVqNnxxio6dRd2BlXnb42fqzcSkupUanjXN6kqtLUX/AKTCvPbhRqWnOTpEqujaZajU8a5snymTFad93PoZRgauF7epuFLTeJpG149PteWJzq4r8gvy54yIsZWbNo6tu4agzRtX68jJrI1X8zNKKMDT2/0RwM0V66hoQVpziaHToMzR1aZlpbkAdAFIDQU/QgUtgJgHABxjiARgUBAwCShpEEkgGlAD4gSSAmlPqAMBwAduAQdvMA7ZAccwHBNDgaJcAGATyAJgAywAQAsShxyCnAEklkBJVAfbkA+zAoO0IlAEu2EVELRxKIO2MIuJoSYTUXZJYlwtQu5RZGbVOozrIxapZtgMoWYQmUNASWBA0RSbAQDgASgAaJWoIM6uAzrWBY4AxdQxasixKFPAw0TaDSLeJBGzkCAEWFQtngQRgCIA2An1AQAnDkAT/EAkAkAAYDCpASQBDIJJASWGAEkBKtSCaQMEAw1XEGJJYBFtUFTSgKkq8eIFla8ALaEFiAmgJSA038ADHMD/1PswAAAAAAAAAAAAAAAAAAAAAAAAAAAAAAAAAAAAAAAAAAAAAAAAAAAAAAAAAAAAAAAAAAAAAAAAAAAAAAAAAAAAAAAAAAAAAAAAAAAAAAAAAAAAAAAAAAAAAAAAAAAAAAAAAAAAAAAAAAAAAAAAAAiBMBICRQwAAAi2ZEG8QIyWiDAiwCQFIDQAAANIAwAIAIAABIBgOAHAEksAGQSQAAwABlAihgAAAgABgAAAAAAAAAAAAAAAAAAAAAAAAACZAmQRkBOwCdioi7AJ2AXcApxCmmA0A5AnRgWFDAAEyBNpZ5Acuv5Pb6Cm916LEDPfufbVv22TVef/AMJcGptt5o7qvdo3Vl0A6AAAAQGb563bstT4L8WVXj7cjcYqDDKGphiBDqSjP8gp1v8AqojUV6d9TR+izjlwIrt0993fqKHzKmOvTv3Luq5AlVxbuWfTAuGlZz1KlonmEKJcBXO7ruZFek9pqda7f8H+Jb4aj1ZzAwK9SlLrtsk1yZVeI97+P2vjtt/d6OF+5LsTwc/ylk1rXifGbx6++0q1UJ2O3q5V6lx+0w5okDCs7dP823qFce5/Sv8A0mkrCZ2jnVerkyjg13xZYOe1sINDR8Lbu3mhz70SrH0XUUWcczzVomQKSDP8jhqJPkaiuTOZ4lI87qYuebNxmubWyb52SNMxz61knqqzlyjUWuO7h/A2gTl4ge29lJdmvHKpy7aj0hwaNYEB6hWRu3+bf1LErg33+3vPSDUR57c2jTv6HWIpu0tRddLD8DSOHVSrWrWTb/YWCjM0ienn6MD2/sdTXX5xU5drHp+H7Tg0IAGpkDO8n+qlw7TUGfqfRb+lgeP36/OpGWB1kRPcR9t053TKOHdY3w5GpEcyWOBpE6uGEdei8EnwZKR9Wo506f0L9x5+nQ5wOYIAaxZVjG3OOrd82FZvlFGiuXcjUHmNw409VPJv/E6xlVuMNXH+BfuNIz7OMuJqIKucCpVtXAR36LxpzFI+pL6KT/BX9x5enSD1IoARKMvf/rWAyvJf7W7XRfizUHl7r8/UfB0/wOiMnoaiU7ZlQlgUWVwSNRmuzR+uFlBpHovaP+8p8Tn01HtufqeatiAAKFjgBDTWL9SIhvP0beqKqjRgqL6gOJ4gNAIAYAA5AEwEA5kBAOACQABIBgEAKQBsBBAA0FMA6gIBgAAswBsAAQBiAwIsBrAIJxCmAIBIAAAOHye9W10+yr/Mty4I6c86zbjzGpbubfM9vMx57Sk6MmERgB5EUsyolVtYkxZWn4/y1tF9t/mqcOuHWdN7R1aa1e6jR5eucdZUnJhTAIATUANIKIQA3CgACAAS4hTb5gRyCHMgEBQwHIBICCHkAlzAAB4AABIBgAgGAQBFgT0HmFXGQmAgCAEXQ/3kA8mFYWqkrP1ZqD597kXbvrxxj9xVZclAuhYldO2zjmbjFdW34wdGVuk32tPgVldpvAotrMERNYogJh4hqPae27923a44Sceo3K2FicWwRCKHJQEHLvFNIKrzfnv9peM2maiPALQs/Q7RLV9Ni3xNSM66NPbVoVmrHqaWnhKRfZMUankaVwriS9LOVL8nZ4VqjPu16od+41Mk8Sbq4lXYat8bYEkNdFPGVrjZya9U9l9dlo0ySkYa7/HOtdZdRYR9B2Tb0KN8jhVdGZhoJgJPmVTIgIGsWFXwSqx/cadto54WReVZHi7JJvjB2rNaGMGWUl+Io79i4fUxVdeBhph+fXyVs+f7zpyOXQadUbrFWpERbo5kabum/kRzqqd2k9O3H5XJYry+0fytHaM10tERZouH1M1W9tf0V+0xVR11PyviiRXmtN5+rOsZqxFR0aKxM1W/p40T6HOrGf5b9B9LJljTHOsYqdSU1r+N+r4GFdupg02ZWPPayi7XVm4lQRplp+Ofz1jMxWmpqrCTKvP76sa9nzN8sqU8cDaNHx/1I51pp6n7TOjA3CjUsuTNwqFMGapG1454NHOlG+X5N2vUixizJ0iOrbZio22l2Ljgc1jI3GF2jUVHTeJaNXatOkGKK9zmIqhPE0Ovbt4majs0pMtLLWjF4YgRV62cVeQDAlAURxACB9sgOAFAQ2FKIAcAMBxADSAkqgSSjECda/iREkuaGhQA0sACIAaxAIAIAYAAAOoDIEXA1iALBgMqnADquIE6VkCxVAn9uADskoHTtCBx8QIPDM1jKF7pGpGdUvU5GsTSes4zL6pqq2pORqRm1HvjI1iajZzmaZqJUJoAUgAAigxIGnJMCKEBIikQS6sza3Cs+pytbkRTJqprqXUWSjNaiS1MI4EVG1gqHeQOZAVgK3YCNmRUGAgAAmQFgAgAAxaAcAESwGsQHlgFTQDQDIiSeAU0wJLMgsyAeYDSxIJ1QVOqgqYtVQqaqBNVILO2QJ1qBOAJJJIBxgA5gBY5gf/V+zAAAAAAAAAAAAAAAAAAAAAAAAAAAAAAAAAAAAAAAAAAAAAAAAAAAAAAAAAAAAAAAAAAAAAAAAAAAAAAAAAAAAAAAAAAAAAAAAAAAAAAAAAAAAAAAAAAAAAAAAAAAAAAAAAAAAAAAAAAAAAAAAAACYCZAJAMoYAAARaIK2QRaAi0URYCgAAYDAAAAAeYAAQAJAEAMCaRA4AcQA0AwGAFAUMAAAAAAAAAAAAAAAAAAAAAAAAAAAAAAAAAARBCzIIMCMgElQnAEJAO4AkCSAkoAJAnXAKtRQwADN8x5J7DTVqqXZwgrzO68vuNw/mu0uSyNSJXE7Tnmy4zqFrKcshhp6erbTt3Us625pwTDWtsvdO401261fuRxWDJjTe2fndpuoSt22/hsQaScgMDH9y2jZWXN1/eWDyVnyNxmovDMMoajhSSqiobLJqob3x+ur/evp3rRrBtFsdJy5LaUHNMVtNBEVftcpwB07fyNu5aeopl5mozWg004KyTAGBw2fzBXpfZ+tX+41KTj2YfiS1qPT7nfaO2XdrXrVdWjMjcjz3kPfux2810VbVsuShf9qxuct+jyXlfffkNzK0mtCvTFx/UbkNkeS3e71NxZ6mte17vi2zrHPrvXR7dtO/0lwmfwRLHJ7OzTbfU4pSIh1xZVZm7f5tmuYVxbt/kX9CxGJPE6xiqNXqbRna+om3GPoWCiWyjV9vafdvtD+szfDT6Nf6n6s89VEgMiDP8i/zIfI1F1yPj6MpHnLOXB0jFcus08OHdJtFO5t82o+DaLBxXxZoPTc4EqvceyVOjuH1r+xHLpXo1lBwaAQVzxCsfc/NqWLCuDyD/ACG54o0jA3Efbu+h0iOfVT+5jmtJfuNjg1E4RUqqINInRYwEe69jr8vXs/5Ucu249GcWjAAM7yTf3F6CIz9SXS39LKPG7uXraaWcnaIs1/m08c+4qOLdv8xxyX7ixK5p4mkSriFdm3Upc01+8UfV/wDLRcqV/cebpuAwBsgaQWMXc/qWfUqs7yf6VX/MiweX3Fvk1OKOrFV7v9VR/BX9xqDPZoKrgqLqYlZru2/1afwFH1JL5af0L9yPN06QzKgArmBk7/DWaQGX5L/a3XRFiPL2q/7jVT/ga/YdBkuJNRErVxKiKxzAsqbjNduiotPQqPRe0f8Ae0X9RjpuPazj0PNWjIDMAS4AQ03M+oFe8f5NuUoqqND6UyovqA4AAABgGYCaAJAYAAoAaAABfsASAbAJAPUA4AJBAApgBrAATCiZAAABwwCAAAAUgH7AAIMgEABT4gEgESBXuNxXa6b1b8MlzZqTUrye73FtxqPUu8Wezjlw6qlHdzJruxCGnGYUuoZEqMw0E+IQMKdcSUdW0319taa4rkc+udb5r0W03tN0vlcPijy9cY7SunLA4tF1AcACAEwprAAzAAB9ACAF0CBBR0AMQAIPUA6AACkBpAD5AAAsQpwAniwCOAA0BFriET0cGFXGQgFIDgBACAG3D5hWHuEu5+uJqDwHuhzvrIsVjwUSTLEdO2h5m4xXTtVi+TOrC7RxTIizTaiDSLauFBFWECTjELHs/bNk9Gy4Qjj03G0+hybBEAAAMDm3v0MK875a1XttRNf5WzUR4B75VyUnX2MQv5DUtlgT3PVDv1dVxLG6YlpbS2raG4LE11aWx019WJcT2ddNGlVCSRuRi1ZgskVkd0AQeqNaxG2uk+ZnVXbDcfm1XNitR9K8e+7bUZxqumDmoAMgoREADSAumRVZfuJTstRLnX9hrlqMLxTTfzZHWs9NOrMMJegqu/ZR3JmKrrZhWL7gq3oLlJ05acW1c6afQ3XOrURFui4ZK03tH9Opiqp3OFXzciK8vt19S5M6xmumZCLNH6pJVbmy/Rx5nKqlqqHIV5nTztPNnWJUk4Kyv0cXiQb+2f5VfQ51qOPylZ29vVCKxjpGalUDW8a4v8DFHfqcEYajzm4/UsrcGdIlRRtl3+Pfz1nmYqtrUcJswsee3/61kb5SqKrE0jR2TXfVcZRitNTUU4mSMDdpLVtGRuFVUzRpGz47i/gYos3y/KsZjTDeEHSDp2zlwKjbq500zmRkbtpa1oNRVdHj0LRrbN/JiYojuuHURXMnyzNI7Nrx9CUWamo0sDMVT3S8TWGr9GzbIOyplUgoggcYgCQEliANAJr8ACJAcACyAcASVeYQ0pCpxBBKBqJQAQAZZADQAAAMAAXEBgPqA1gAoAcANIolHIKcPiBJLkBdWsYgWrBYAETmBJJfAILwkUc7skpNSJqm7tZYfE3GLVd69uZpFbXE3GUL4FZQzKynWkKRVgshBCyKyiUIB9ShQAgABkBA1TSM2khtQYtdJCbMWtSIsw0S6BQ7tBMTVpIqStGAEW02RSngAAFrICEtARtbEikBEB4cQI5ANPmAgEsAHPMBxIDWYEoChICSwAljmiAzAa6gNMCdUQTSAkgJqoVNIgtrUC2tQLa0AsSSAaAksQJQA5SASsA1GYEsAP/W+zAAAAAAAAAAAAAAAAAAAAAAAAAAAAAAAAAAAAAAAAAAAAAAAAAAAAAAAAAAAAAAAAAAAAAAAAAAAAAAAAAAAAAAAAAAAAAAAAAAAAAAAAAAAAAAAAAAAAAAAAAAAAAAAAAAAAAAAAAAAAAAAAAACZBFgNAMoYAAAIlFdiBARakCLKIsAkATAYAAAOAAAAI/aBKACCaGuoEgGgJAADACgKGAAAAAAAAAAAAAAAAAAAAAAAAAAAAAAAAAAIgTIIPkBFgRKgYEWwIN8AFIAmBKoE0wGgJoKsQDKF3EHnfdl4WlVcZYg85PA6xzpN8wiFgsJOSKhttXvTh4yFXpy+pB37DzG52mFLd9F/ltkMXXodl7i224+XUf278nl/2zOKp9zayttaqrnussV0KPLtm2KQRXquAo0YbLFj6JpUVtJJ5QjFrbM33tra7v5qrsvzr/AOEa1OnmfI+2N1tptRfcouKz/wCyF8sLU0bVbWXqRm8q9BP+4oupqOdbNsWVgmAwrNu/maIrl3d+3S76t1smodXD/wDZGLLjO1NZ3c3bu+dmbkb91errYSkWRi9M/X1WdJGLXLa7Ztlre2cd/p/9b9xnpXs4eJwqgiCrxBGTuG/uW9StOPe37NC7hvDIuDzzvqWXypVXU6xiqdXSbVu9ttGmVWpp1o7KuEJFHNZziaGv7Zf+u0v6jPTUfQtRvufqeatIdCIEsArO8hhqLDgWDkeTngmaR5y0NqDrGa49eFHWyRpFesklfmrQFceo/mfRGoUq4+pUe99lpf22s4f1L9xx6bjfOKgiJKZQWMXcP8yy6ssK4fI/oP1RqIwN0l9ux0iOfUvOq+mlC/D5TQztSUkuRvGarhlFlHEMI957JcaOu/6Tl23Hoszi0GAYgZvkoWouixLEcGuvy7xn2sqvHa7X9zTlKj0OkZPcP8pNfxNM0jj3iS1H6L9xYOc0idMwO3afUvVCkfVl9FI/gr+48vTcGZgIodc0RWLuH+Zb1f7zUKzfKJvQX9SNRHmdRflXw/zHSIo3H6qf8q/7xpHA+hpTSCLtNpJlZd22atanbiKR9Sr9FP6V+481dISxMqlBAlIoyt+p1mBl+S/21/Q0jymr+rqPiq/4HSDLSZtDaCEpKLaWNM12ab+YqPR+z4/vaL+r9xjvw1HtDzNiQGiAzAros/Uohvf0GnzRIOfRyNDoQDQBkAANZAEgEAGQA2AMAXMBgKQAAzAEgB8gCABgIIQDSATAAABgCCnmANgAAgE0AMACFADkBdQpgAA2qp2eCWbGDzPlPIPdarVfoWCPV8+HLrpnzJ6pHAZFQswghgAA4CwAoT5BQnyzIGnzAs0da2lbvo2mjF5alb+w8tXXimq4tz5nn74dp00o5HnsxsMgSAc4BQENdAokA9QAAATxCBBQEPIBTIDhALgAQAMAAP3hRIQIBwFEAJrABNcwJ6JBaQLoAgGARxAAE8uoGJuIVmiq8D7qf+u/6uJqKxUyhrPERHRtvqh5HSMV1ba3zWOjLo0ng4KwnpwUWpYdAJNyTAK0BXsPbDnSfoce3SN6Dg0FiAAEgEgUbxv7fpiFeb8rV22+ol/CzcHzi1UmUJJIIs0bfNiag6tvqKrfE1GatrqKrZdZw3uVXIumIW3TY1cQtuW8iLir7t3hIBNviB07FWerWcpU/iFfVfGv/S1g49DskwpAAUSMA2QOuYRfVYSSqzfOr/R6i4LE1yrzvir1mHxUnapWs1Bhk0+QHdszFV2xBmqx/OVnbx1k3yrO2rT0k0dGavXUiJ6USSjd2+NE+hzrUR11IivLaC+a66nWJYvkMrNJ4kqxubJ/kpft9TnVT1MVH7SNPNJdupdfzM6xmpcZKyu0sXiSj0G1f5SfQ51qOTyS/IuhGmEsjoxU1i4KjV8bDul0f7DFVpasdphXnt3Xt1bTzNRKpR0RobCFepiq2dTL4HNWF5KHrM3ByrA6Mu3ZWiy9TFGzqZNmGowN8o1rdTfK1TToarLY8ZHc1/Kc6q/e46dv6ZZIrBls6QX7dqrJRu0U6VTAx/IONVpdDXIp07czVRsbH6Gmc6I71Qp4yJVcq5o0O3aEqJ6zwgkVQnwNC/Rt8xmq7NIyq2AHBFCAkkAMAzQBABDYDiAHHAAgCdUBYlgQEgSkB54ACBQEAAFNJuQIyEAAAwGgJIBpAPtAkq8QpwQDRoSqgLqoCxVlAPtAkkBVfTtZ8ixE66FVi8ehrUxC6TeSQ1Mc26upT4o6RiuN6mOR1kc7UWVCWBUAA3AEZkqFAAAFQAIKcSQKAGiKlkYtbkRszla6RBmVHqFEgRbkgScOQp97IDvnPICUgHdiBGQINkA7BRMgRkBSAANucAD0AJAaAYAsQqSxAkA1lAD6EDgB4oBpAWIgsUPACXa+RBYqsKnSreZRdWnIC1VgCaRBKAGkBJYAOQABYLMATAniB//X+zAAAAAAAAAAAAAAAAAAAAAAAAAAAAAAAAAAAAAAAAAAAAAAAAAAAAAAAAAAAAAAAAAAAAAAAAAAAAAAAAAAAAAAAAAAAAAAAAAAAAAAAAAAAAAAAAAAAAAAAAAAAAAAAAAAAAAAAAAAAAAAAAAACAIAIAYAAAACIIMgiAniBCwEWUKADIBoBgMBgABADSIGAANANASAaAYAUBQwAAAAAAAAAAAAAAAAAAAAAAAAAAAAAAAAABABkRAiAmBBlEWwiLYELMBTIDtFFN32rqBy6vmNtorPua5ZFwcP/wC1VK3i2n8v7S4NXaeU2u8U6V0nyeZMHZiiCSuFDtgBF2A877qtOppV/lbLErAb4nRkNceYZxXd44hUaslVjp2V3arhy8iNOzS32qlGp8y6ZhMdmludPUiH2vkyounCGMNSd329qb7eUlNRCACrcOEgI01FXHliaivpW3/Tr6I5VtYQJoDO3/hNpvk/u0Xd/EsH/wBorc6x878nta+M8zTY1t3LCybzx/iNyM9VoWlNlckSIGpQVl2a7n6gce/svsv1LImslvidozqN7YAcOrZ/E1Ec1rw8DQ3Pabnf0f8AKzPSx7FNHnrRkQLmVYyNf9S0cyxXJvsNFvnA1GJd8+Z0jLl3Darq2XNI2ivdP59WcMKiDhtgzaNv2pH/ABDQX83+FjPSx76zxcnnbKDKHGJVZvkcdVLkhBx3cUs+SZpHnZho6xK5dZJ0qln3yVlz7h/qtfxFg4rt2cmxLTwsuQHv/Zs/2eq3xuv3HHtqN3ocmgBKuZBia2Nn6iDh8j+g+rNIwN2nTSu2uR0RXq4a18oWl/gagy9RzWr54nRlV3MC3TgD3vsn/ba/S9f3HHtqPQHJo2AfvJRm+Rw1X6IsRn67/Lt6FivH7jDcUXLD8DtGRuv0U1/GUcm6wvZLgkUc9Sos0/qkqOzafVVfzKfxFI+rPDt5dtf3Hm6bhZGMUKSh1WJBia+OpaOZYVm+U/RS/mNQeY3ELb6lpx7l+06RlVuorq4YxVR8TSM94Gg05yBV1E3MGmXdtV22pGcko+pL6arh2r9x5unSHJlRmA65koyd9jq2EWsvybjbX6wv2mkjyupXu1dXpX/A3ErKzcHRDbxCBASVWjUZd2nLt8DaPR+0P95T/rHPpY9o3Lfqed0CZA4IACOm8X6lFe9f5L9UIOfQWCZUdCUBTbYA+YA0AsgGAAEAEAICQCYCAaAOoAgEwGAgAIADqAAAA0AoAeIAFNLAAAEATIAwEEJAR1LrTo9S2CqsSyA0NamvXu033dC2CZmroicFmBjeb8il/ptJ/wBUczv8+NZ6rCbeZ7JMea0maZMBBBIBCAH1C6WbCHIUIIOpFNvkAJuuQsala/j/ADFtOKauNTh3w6TpuUutRd1WmmeXrnHSVIw0HiAANYBRIAkAwFIAAkggWAA1ABAAAAAB1AeACAEAAMBR+0KYCaAlpYMgtIEAAIAmC4CSBqAMTXU6llbmUeD93JLeu3GyS/AsajBk0JVLErp2090G4xXTt5VmdXO1fpVazNYysoozAm2NEL7nT01jZGLWpy57+U065Yk9m5y9r7J3S3Oha0RDiDl0uPTpwjlWksiAAQDYHPvF+W4zCvP+Q/RvXmn+5m4j5nd4FVCQJ1cAWK7zRrUw1Z2CJJSaiJ10G8i4mpf25cXU66LGJq3+1lFwdGz0u29X1QsNfSfFP/TLq5OHSu1nNoABVDQCeZESX7QL1BlWf56rtsdbt/hNctR4r25uHqtK2dZn0OtqdR6NXbMsJp8wO7Yv5k2YrUaFoZhWR5xTt7eq/YdORlbS06S9TozXQpZEWaSxglG7tnOmmc60NVZNkivK6UrUv0bOsSrsMysrNP8AeSrG3sP044HOqt1V+BFjzV5+/qTwf7TrCxKSsLdvnDM1W9sn+SjFVTv6zo3jOCStMCMDpGKawKjU8c41F6GarVvis8zCvP739a3qbhXOsDTOO3aNppolVu3xXqjkMLydY1l6G4rkjqdEdmz+peqM1I29TlyObUYHkFGs5+BuLVFczSNbxll3p9DFi66t0pracoZiDz6lZnWFXbd/N6Zio39Nq2koyg50ZHkv1sOSNRXNSG5NVGzsHKfRHOhbyOzrIiuKrNDu2bxxJRdrxEmYOWTaL9B4marvojLSwipeoDzGhpEBEFAEPAKIAcANIBogko9WBIBx1AYAgGgABsBNgJTmAACAaCHEgSSAmqgTVOQWH2zkBPtAhAA6SBJVKLqV4gWoBpIBxIFlK8QiOtbtXUpXBq7jtyzOkjna4tTUdnidpHO1XOEG2EQCQH3BCbLgjgABAgEyhoAaCj0IoSIHHAza1ITk5WukiDsc9bxGRqjuIhWZVRkgJAU8wACU4AJ25ZhUbWIIyANsAkAmABvHEAQDAFgBKuDxAJAaYU0BJQBJQAQQNICdEBLtnNAHbJNFlaygLap5rICSQVNAXUrIF1awBZVEEoCGFCUAOQE8QEAROADSAlKyA//Q+zAAAAAAAAAAAAAAAAAAAAAAAAAAAAAAAAAAAAAAAAAAAAAAAAAAAAAAAAAAAAAAAAAAAAAAAAAAAAAAAAAAAAAAAAAAAAAAAAAAAAAAAAAAAAAAAAAAAAAAAAAAAAAAAAAAAAAAAAAAAAAAAAAAAAAAAAgAAIE2QRYEWBF5AJgRZQmAgHmA0AJgPMByAxQ0iAAAGBJAOAJAADNAAAAAAAAAAAAAAAAAAAAAAAAAAAAAAAAAAAABECZBFsCLAi2AmBXYqItgRs4A4fMbzU2mjW2ng7OBB5zW3WprY3s38TciVS3JcTVd7FCWeGD5kwaWw9xbzRwtb7lVhFv/ABfUTDW9s/cm23D7dX8u/wD7P/aM401VZWXdRprmiCLA857ptO4olwp/iWFYvwOjBAU6jxCl3YOeAGZ2y3lmZraWRAnZcQLNPd30sE5U8S6laG311rV7moeRpirU4yCaTfAGqN04iAqjuhT6FivqWlC06+iOdbkcm881s9mp1tWteky/+zUY1OXmvI/8xNvpytpp21HzeCNzlr1eU8p728lu/p1FpVfCn/iNzk9pGX4bVe48lp21LO95cuzlvA6Wfjl11r1lnica5liRBIVj2eL9Sjk3z/Jw42RYVlM6sq7tFHBubqXiaiObuRVeg9n475WfCrM9K9k+hwUAOpBkbifuWnmIri37jRc5SjSVi2+dP1OkYrm1k+zUnNXr+40KtfG+o3ySKOPUhuYiCwbXtJN+R0n8V8CdK9882zz1SJij0GDN32Gr8BBx6v0WnkzSPPQ/2HSM1zamH2+Xdj6Gxx69oWq1n3qPQsRy3UWk0qWliwj6B7OrOx1Hy1F+449tRuHJo0ALMlGJqr5rPqBw+TtGg/VGorA3GNbfgdGVGr+pqdNJP/um0Z+q/lrPCppmqMyi7RzA9/7Ic7XXbzV0v2HLtqPQI4NCShwSjL8l+s/RFiODXX5Op/SzQ8huP91Sfh8GdYg13Ogks3cDi3dvzrmoOfJ+ppE6PEJXdssbV62QqPq1l2qvPtr+483TpBMmVIgdc+oGJuFF36ssKzvJR9tdWWK8xuMdtqJ//UX7DpGap3lZ1o/+3V/s7jTLgsoNQCXIoupKUo0y0Nr+pX4Eo+o8Eui/cebp0gMqCAgDJ3+GtaRCsvyn+2t6o0PL2/W1ulDoVlNrA1GStCeBQuqKi2kliV3aKm+PI0y9F7Px3dOfbdmO249ojztGZAA04YFejhKXBlVXvX+Q31RBRpYpGkXoCU4gGQAwBIAgAAACeIBACSAZAMoF+0AYAgEwEEOAAAAHiAIAAIAApwAZAAAAegAApAeOARFAZvndz2aS26eNsWduIlrF2271NvZXo/8A0HovOxy9nodn5HT3Sx+W/FPiebrjHWUeT339pptVfz2y6DnjS15a77m7cWe3nnHDqljEM256TfBgNR8AEsQgeIAAQFwQEGYA+RQPAikihpkDmMCK7Nj5G+1czNeRy641udPRbXd6e6rNM+KPL1xjrKvOTZQBIBQA0woAZAihMIEAADAIwAawzCiUATIAEIAAAAAbCnn6gRYEtLMgtAGQDYCAS6hDEAkVWLulOo55lg8N7up3butarKuPqakNYtNnqWeCN4lrp0/HR9TN+rF6dFNvp6TnibjFoe50dPNoex6qdTyVcqKTPu1OVL8hr2caeHSJM+zfqFo7rWUtxPMeV8LK+JtneyHqezr0fGaNcWu6OYxNe19oVpSr09NYYnPpXpEoOSwdQGgEAMCjd/Q5zZRgb1N6d8f8rND5lq1+ZlaRgIlVdzwAs0tF3cIsjNdOnt3lY6SMWunT0UbxnU1RZcC4amqLMuGpKgw0KvFkFuhSbJehKsfQfE/Nt5WUnn6dI7l1OamgFiygICWyqazIL64EVxeXr3bTWXOjgsaj597cTV0n1n4HU6epTMuKdWRXbsn8yJValjCszzNVbb6j9C8qxtn9CXJs7M10LqRFuk+eZlY29njpJcIMVo9Z8epIPK9sa+ongk2dYlXPoGU9PNSCNvYP5WuJitLtVftMxY85q/7jUX8x0hS/caYWaWcog39kvyjnVive4adrdDLbz6yUnaMVJYMI0fHQ7L1JWq1tTBRyMEYO/Ua9l6GoqjA0y69pmm+Zmq3rOar0MKw/K/qpfyo1ylcKRtl17W3Y5JVbuFqzXlgYqxh+RS+91gsVyehsavjEvuJ9DFR3blfLb0Mq87bP0OkRdoYuBRu7d/lJdTFqMzyijVnmixpx6bNI2PGvPmYqnvnFekmYrgVoNpXds2nZEo6NdfLBmK4kzaOnQsu5IlVoaWZhVq5kUKyxXICSckDAYCgaGUPIAzAaAkiBwBJANYAPEBgADAQCAGAccACeQQ0uIE0uYFla4AxZWgFnYwoVHkA+x8AF2wA+zGAJKoFiKGA0BZSsgW4LIDj3F3BqM1mauLO/Ll0qg6xyqDAUlQm+QAAFBmRCQAAQVRHMmhrDAihSFwQZtWQdTnW4jZnNtXZwZVH1CkrJgDsgIzIBICkAmMgItsAbjFkUJgABKAAHICAa5AAAA88wGFNYgNATSIJASAlWgFlaIgkq/iA+x5oCdKwBYk2BKtQq2tZgC+lCC1U4gS7QJKsAEAKJAUMBwAJASAjawEZ4gf/R+zAAAAAAAAAAAAAAAAAAAAAAAAAAAAAAAAAAAAAAAAAAAAAAAAAAAAAAAAAAAAAAAAAAAAAAAAAAAAAAAAAAAAAAAAAAAAAAAAAAAAAAAAAAAAAAAAAAAAAAAAAAAAAAAAAAAAAAAAAAAAAAAAAAAAAAAAmAiAkgTATAjAEWAMBOQIlCAQDAJAEA0wJJgSRA0AANANANASACwMoAAAAAAAAAAAAAAAAAAAAAAAAQAAwAAAAAAARAiBMCLAg2BFsBdxQrYhFbYEQMj3G/ytNPmywYGZ0YGYFV8wpLHMgq22tW/dipTY0dCwWJRftt5r7THRu69CYa29r7owVd3SV/FX/wmbGtcXnd1pbvXrq6L7qdsfEsiVm5mmQgOfVa7gJaP6unH8dV+0qvc7/wWy36jW00rfxVwf8A2jnWo815D2Tr6Xz7O61K/wANsLf9oivObrb621t2bijo+uRVxRHFOUVGlsH+T/1jTFdLDInmBzby0QmFcrv/AJeYHFuPNb5p7d7i70q4JTwNSNzvHA9WXNm2+rk1iXtTq6zyNSM+zh1NWWbxm1p+2Pm8hS3Rjoj2DlnnqggMcWFYt3iaSuTyTjRU8yxGNbUme1SdIjn1dS9q2ssFWJ+JUV6uhWb2luKqF1NK5WoeBoej9mY71xw02Y6WPXnBTAaiUQYuq/ns+pYOLyH6P/WRSsZ/vZ2c3JrXVa3XG11+wKjvEqvW+E+s/MWDhtmaTW/7Rc+R0uicfEz1Go90+J560cIAeZlGXvsdaxqK49X9O/8ASyo884WHQ6RLHPrY/b62ZqI49ZfLZ8O+DURyaixNCWnnAH0P2fhsL9dR/uOPbUbaOLQKDiBiai+Z+oRweUcaMcO5GorA3STq4zbzNsq9X9XXX/20agztVNds8jcSqJKi7RSlAe/9kL/Ra3TURy6ajfOLQgByQZXkX+c/6UWI4Nx+ldc6s1EeQ1/9zXov8DrBLW+XQq3/ABwRHBuVOrY3CqTSJVCO7ZfXT+pfvFH1a+a9Eebp0hGVMATxJRi6/wBb9WIVmeT/AEq8H3L9xoeX3H6N1OHd/idYzUdf9dt8KR+w0yz7FilxgqraM0w0do/zKRm8ESj6k1gnzqjz9NwjDQmQGsyUZG+x1bPqIrL8o/8AS25zX96NI8tdp62tzdDrErJw5mkO0yAIC2mRqMV16bfdhyNI9L7QXdvKv+W0HPpqPZo89bMgYCAhpYNoKhul+Q56Ac+jLRpF6AcgNANgKQAAaAAGgAAIEUMBSAwE0AADxAUwAMIAD0AIAEAANcwowAEgDAAAIATAIgIApqK/NZwljiVHkt/urbjVtezzZ6/ny5d1zSz0OOnXVtRzVw0ZxdPV1b6r7rOWyznC1FM0zqMhNAAAAEAN8gCAFHFgGIBBFw+1jVwmiyhrAIbAQFuhuLaNlargx1y3K9B4/wArTXSpdxY8vXDrK0FhicLHQEBE4AOApBDmUAkwDFgPhICAAH+8BPMAnmAJhQ+YQZADAJAM8QBQwCAoYD0X83QguGhMKWREOSqWZECQDAxt5hqWWUMsV4v3XrLT3CfT9x1lTGC/IdrmiL7nqrtvda3GJJ7HqrSvquG2TdPC7R2SvftszWJrq0Ntpy5UwXE107aq05dUkzeM6urgsAhzJdUnZcSLHqfaGqrOyrwzOfTT1KxONVKCA/cAAJvACrcKaNrMowNyp07+jRR8z16/PZLKWaVSkQXaKxNRHRpKLnSRiuzSxszcYXmkOAG8AI4yUS9QLdHGyMVqPe+Fc7eOp5+nRoI5qMgBAEYFURiALMg6K5SZVzeRonoamOdWIseH8Xt611e9ZvA7xOq21ngZYWIDt2mFk2ZrTVeBhWb5fDb3ZeVYewxpPE6s10rHMjKymDINrY46fUxWonqcH1JFeX1F/qtVHWFWJlYS03LINvxzwccDnWtdGqsESK89uf8AcWnCWdIVWmaYW6eZKN3x/wCm1yxOdq4e5S+3avNMzGnm6rmdozTThyVGhsMbJGKrYvaZlYGRh+Tf+ow5IsWuZG0dG3sljbgQd2r5rCKVXxJ6jg19a+vbv1MzUiKsEbRKrbycDBv7RO+grV4YHLqNRk+TT+78EI240VGl45/PWWZqNPWxkyrzd1FnHNm4Vbt380MUbu0i2j1RiozfLKb1fSDUVwVzNo2fGWUx0OdFu9n7djMaZEydBo+Pfz/AzUdWv9LRIM9M0Ora/WpJR26mr2Y1Mq53udR5suGrdtZu2JKO+rky0kQAEswCIAIBpwAwGqgNIBrMCdVADSCCEFACYBkBEB4ADyAICaaAsrw5AXUCr6ICyteYEu1QAoAGkwIxADQA3GQwHc3iUTqgLaqEAWtIRy7iydXBuRm1l6ko7xxqtnRhFvgAkyocyAgBFQPmAEC9ApgEEB0IpslawjFrWE2YtbkV2ZmtRBvmZVFuAF1Ai2A5nIAQA+aAhOJFDfAAAAFIDeIAA/QAQDYDQAwpASXUBoCSwAmv3kE61wAsrTmBalGJCpqjiQQ+3iBJV/ACSoBJLgFW1piBfSkAXVrgQTgIEgqUADAUAJ4ALAAAAIOJAUoD/9L7MAAAAAAAAAAAAAAAAAAAAAAAAAAAAAAAAAAAAAAAAAAAAAAAAAAAAAAAAAAAAAAAAAAAAAAAAAAAAAAAAAAAAAAAAAAAAAAAAAAAAAAAAAAAAAAAAAAAAAAAAAAAAAAAAAAAAAAAAAAAAAAAAAAAAAAAAAiBQQJoBMBPkBFgIBMBMCLKFgAAADTAEA0BJEEkwJAAEkA0AAMsDKAAAAAAAAAAAAAAAAAAAAAAAAABAMAAQBJNBI0ACbIE2AmmwOfX3uht1OrdIDJ3XuXTphoVnqy4K9t7p07vt3NO3+ZFwa+huNHdqdC6suXEgbCIsCLxAx/cr+XST6ssGAzoyAivUzgKjUyrEs5vZ5YuGFdWhvdfSf8AEuTCO3S3+lfC3yPDPIsqY6K2lTXFFEs0EABDA5ddvu+AFmz+bX0l/PX95VfSLPE41oJtZEUtXQ09zXs1qq9XwaKPN+V9obFr7mlqLbvPFrt/9oo83sl26TSacWalcToxV7DJOQOTfuO1vqFcitDKjE3Df3HLxk6SM1BvgbRz6tsGyxXFa0mkbXtN92+r/TYz01Hr2ecCRA+fxCsR8WbHF5P9JTxsWIy4SlrA2y59W31prOF+BqCrWsn9ycoq0ijktZdxpXpfZa/1bt/9tyY6WPWwcFNYk0Ov1AjE1ML29SlcfkHOkl/MvwLBjNN/idYxXLrfNpOr46ij4FFW6s7W1Hw7sV6moVwtrhmaR6H2bjv6dJf7DPSx7tuTzNhSKHyZkZW+/Wsag4tdTp2TyhlRgNTnK4nTlK5tTPS62bNDk1v0rc3qNlg4rPM2ylpzIH0X2h/+ntv/AOozj21G10OTQAaWJBh2zb6s1CuDybX2viWIwtw50nhlZHRFGs1W+vHGkL/3jQz9W01ov5TUKoeBWdXaSdmoA+geycNjqp/xnLpqN5vkcWjiQADK8j+s10QiM/cv8q6XGrNI8lqJf3Ven/oNwo1sdCq/nf7DURn66ffZPgbgqRUTohErv2K/Nov5l+8tI+q3xankjy9OpGQwBPHElGHrY2fqWQ1neUcadZy7pNDy24x2tnw+4dYyW6n79muNSss+MTUUolhFtKwipWjs1+bSRUfUU8Kr+VL9h5unSBmWggDLFEGTvsNaxYMvycf21/h+8o8rZN6us6rDt/A6IylwNxDeZUKq4gXabwjqajNdmhX536MqPSezl/rKLpY59Nx7NPA89aOCAQABXp5v1KqO8w0GQc+g4UGkXrECSAMwABtADQAAp5AADQAApAMgCQGApkB9QBSAmAdAF6hBPABAOAFIDQUSAwAAAHgAgAAYRweZ3K0dDsX1X/cdeIleZdpPbzHnpNyaZBUPFAJ4gC5AIJggAfIGCeLCnngAN4gEAX7baau5v2aal/8AT6jn11jc5bOn4bQ26Vt3deiZwveukiafivpTTMW1rC3HhtHWq77Z/CSzvGbywdfQtpWdbKGennrWLFcOJOjAfQIPUB1s6YoljUrd8Rv7at1o2U9eR5vpy7c1sODy10LqQAUpCJSAoAGAAADWOQCyAAAAYAAADQAAZgEQAQFJgPS+oC9mQpAI5ADAeQESiSRBi72v51myxceF941b3FLJfKqP95VecwAk3yKLNC0XhmozXXo3S1DbOJ6eqlaytiXUFNylmNMK+7hYZl0VPe34YKMjKoPXvaHIV7P2A2737uMko9sl+w4qkQIB+oC6FFespqyDC10+yy5plMfMt041LLqzoqkYLNJqYZYzXVo43RuMV20UW+BtlZW3I2iackCmAJTAAwJ6SxS4tozVj3fg7K+2b6nDp0jSOTQzAawAOgAAkFdCyMKq3i/Kt/SyxXhvH4Wa5NneM1tLFGawkuRFdezb7kSq1rM5q4PKJPb3Tyg1GmBsG+xrmzoz060GU6TJBs7B/lzzMVqLdZR+JFeZ3S7d5qRwOsKkkVg1KZKNnxkYwYqurV+lMy089vl27uz6HSJVaNMp6cNmasbuwtOm1HExVS13NYXFMkV5tZHWM1JZyUdu1v2NQ4Zijs1d1a6wM4Mzc27ry8TchqpLE2i6qwIEy4iLZTQUS08WFel8Su7b9qOXSuXy+wtqfm0xcZehiVthduMHRGj47616mamNa9cTmseZ1F8zfVnSFS0H80lqPQbL9JJmEZ/l5mrEaZsSbRs+Mfz/AA/cc6Lt8vyren4hWK2dBoeOa76ozR36+NWzMGb3FHTtn8y9SUdmvkxByyUXbd/MSjQ0zLUXKEZUZgNKAJJAOAGq4YgNVwgGpdrAaoBJKAHEYgOq5AKACyAi/wBgEWuIDn8ABOAB9QU0ECUgWrMCygV0U6gWpgAULEIcAN0ArsgEUSSAkrPgUR+4winV3DahGpGbXNazWB0jFqqylm451SzbKJpCAAABAPiAmAAABBAZGbWpCcGLXSQm+BzaiLc5kaVyRUWiCICYCAE+QBJBFtsKYCkBTzAcgCxAaAEAANcwGA8ADMBpSFPMBoCaIGsWEXVrBFTqCLa5AWpYASicgJVoBNUCpKkgdFKQBaqkE0gGlwAYDATQCYEGsQpAJuAINyBGQhgf/9P7MAAAAAAAAAAAAAAAAAAAAAAAAAAAAAAAAAAAAAAAAAAAAAAAAAAAAAAAAAAAAAAAAAAAAAAAAAAAAAAAAAAAAAAAAAAAAAAAAAAAAAAAAAAAAAAAAAAAAAAAAAAAAAAAAAAAAAAAAAAAAAAAAAAAAAAAAAgAgRArICDUAIBAIBAJoBFCgAAAABtgMCaIJIBoBoCQDAChlAAAAAAAAAAAAAAAAAAAAAAAAAAiAJoCgIEApAcgJsCKzA8z5vyWvp699KtmqrkWQYttS1vqczzN4moWZUVSME9Pcam3stTSs6WylENa+19za+nFdev3a5TkyYrZ2vldpu3FLdtv4bYGcHU62WPB8QML3NbHSXQ1CsNm2B0Ap1HiFKrbeClvBEwZOpoW0NR01aurnDuUEaTWGKIFZgS09e2njRx04FRraF7amlW9s2jUZqZQ+SIOLcP52gDa6q0tfT1LKVW9X+0VX0fc7zb7ev3dfUrSrSeLg52NR5/f+/thtsNunrW6YIs5V5byf/MLyGsmtGNKryjM6Tg3Hkt95Xdbyzvralrvq2dpyzenrPBpV2GnHGZM9Ma7sWc6HHEg4vIOLVRVcSzKjD1fqa6nTlmq5NsufXcJxmWK4b2jM0jf9nNX3yjhSxjpt7DM84eJFK+FX6BWI2bHH5FP7a9REsZTxTq+J0YUa6hWb5pFHPuqutr14YG4OVvE0j1HsvHc6j/+2/3nPpqPWTOZ52jIgrx6ILGJqvFvqaK4vIqdKr/m/wACjJnGXgdYy49TD/t4ehplRuv/AJn9SNQcdlxNaj0nsqv+vT/lZjpuPc8TzNHBAiDK3361jUHFr/pXf8rKjDeePI3Ga5Lpu+lVfxM3Bx6j/L6u7/Ao5LPHA2h6b+ZAfR/aVO3x3rdnHtqNhHJoEDzYVhajxfqaiVweT/SXqWIwtxhptzHzI2incJfc10v8tVBoZ+4zpyVUjcSueTSOjScWCPoPstRsdSONzh21G6cmyAYGX5DHWfoipWfuVGjd/wAoR5G7S3VU+WP4HSKWtjp6fLvzNI4dy51LzzNRFESaROs8AlaOx+vT/qr+8Uj6rqKGlxhfuPN06omQSA+pKMPUnufqWIzvKuNOr/m/wKPMaynb2px+4/wOsRXvLuutfDNGkZ9lC6lBVlVdRzKKy0donbVouMolSPqVuHojz9eXSImVMB1xIMffY61kIMvyjja2azmv7zQ8pdxqa/8AT+46RGWsIZtErPiwiKzwKLarBGma7tCO9+hpHpPaOG9qlj8tjl26R7OIbPMo6gBQTgQV6eEvjJRHeY6FvVEHPoYqTSOhIKaQAAAMAAGAAIByAJgLMAAfoAAD6AIAAGBzeS13o7ezq4s4SNSaMnR85rUcai711zO/+bn7NHQ8voaq+aaW64nO8Lrso1dTRprmmYvLSUkESBoA4hTYCAaAMwCAABrrkB5fy27+/r2jJYI9fz5ceq4PQ9LieYEYQCKh5gwmwDIKklJLSR0aGx1df6Kt9Tne2vV1f8C3SWNYM/6Neji1tpqaOF1Bud6nqphm2MXbXbW3F1p0zbMdXGpG3uNzTxWl9nRx1Hm+Rx8unhhauvfWfdqNt9TrOGb0rbk1iezt2G+vtbpy2uKOfXDU6afmtvXX0a7qhy5uNX9YDUM9UrjYXoVAkUNKXBB6DwW1+3pvWsmnbBeiPL9K78xqnldCAYAFJ4ZACQQNsAzyAOQBLTASAlmAJAD5MAgAATYDSAAEAswEwJaX1BVwBJAAJZgOCBFAniKMneQrsivD+85+5p/0mtaeXAJ/ACfdjJYlTV23KNsli3HMImtO3AonXQtZlkTVtNq3ngaxNW6WyWMjDXsPZlFp6jSM1XsYxOFaCZA2AIAAr1foYWMTUrNWmUfMd7+tf+p/vOkKoKiVF8wHXoONRNG4xXUsLy8TbK9LkbZSVeYQ5gAQBIVOkppmase58Badu682efp0jVOTYXQIcAAC4gOAL6OUZqobqey39LQix4bZ/Lqejj9p3iVtqsGayOJB1bNxdPhJKrWxMVXJv692ldfytlivNbFyoOrNdhESo4eBKNrYOa4ZGLGtXaqwMrrzO9+XeX6w/wATtyVKV8S1g65yQbHi+McjFV16n7jFaef8iv8AWP0OvJVRphKrhqCDa2Nu3TcYM51T3FnEBWBOD9TpESRR0aDlkHQ22iI49x9SKK1KNI6E8IRBB8jUCgqFIEqpL0CvTeChzWc64HPpqNF6Xczi6SPP+W8Y9OdXTWHFG5Sxz7D66+pqstjV/aciPNa6jUajidIUaOcFqN/x+Ok44M50cXmE12rMsaZlXBpGt4tvvh8jNK6t7WaWXSSEYCbeLOiNHYWfeZqtPXUVa6GFZE4G0rp2jxREd+uoq/QiuPuKL9u/mXUUaGm4cczCxcjLSaUgNICSrIEu0CVa8AJJBDgjQRQ8wDABhDyArbATATAJ5ANIB5gNoIEgJpAXVqBdXDMKtUMBtqoFf3O7BAXadVnJBHU1e3Aog7S5KACVrdpUVW1HGBYilttwjUS1Ve6NSMWqrX5fE3Ixaha/I3GVbNIQiFwKD0APQBZgMAAQBBABRkc63EWc66RFuCERbI0iyCFnyCoZEABGZAADMgUBTngAgABgNZACAI4ANdQHHIAAcAAVJAGYEgJIgsqQWVQFtayBdWmOIE66bAsVQJ1rIFqoFW10+IFiXEgmqgPtAlACgCUAKygCuwVH1AH0AqbAhIE+0IfaB//U+zAAAAAAAAAAAAAAAAAAAAAAAAAAAAAAAAAAAAAAAAAAAAAAAAAAAAAAAAAAAAAAAAAAAAAAAAAAAAAAAAAAAAAAAAAAAAAAAAAAAAAAAAAAAAAAAAAAAAAAAAAAAAAAAAAAAAAAAAAAAAAAAAAAAAAAAAAIgCBMCLYCAiwDMBMBAKAFEYF0JgEADQBAAAASmCCSYEpAkmBJAMAKGUAAAAAAAAAAAAAAAAAAAAAAAAACIAgUgEgIAAQCbAFmB4vzdu7e6nqbiVwZG2SeXwApQFW5v9qqs+ZBfS6vjTL1AlKYxddm28pudrhpXccnihhqzyPkn5B1tZdtqqHHESGuIrJNfgBz6rUgPQc6tP6l+8K+gbvb6O6X2tzp11KxxRzrUee33sjQ1ZtsdR6dv4bY1Gq81v8AwW+8f+vpN1/ir8y/9kozlBRs7VRo1XqaYqxBDA4Nzb8yzA5tZzS3oUY1te+oova1vVyb9T2Qd+HA1OWb05te2BuRNcXdjJtHvfCqPH6K6PE8/bbuzOak3CA4PJYalV0A41n8CxGBr6le9puMcjryyq+67YVWfE2jlvW2pZTk5wKqq2nXBpYlRv8As35d5aOGmzPTUeviDzNFIQXwq55MDDKOLyn0VT5s1BmWiMDqw59d/LZ8O5L4yXBz6/y01HbOrSKOXUTVnV5qDRj1fsdTqavSn7zHax6tI86l0AYWMRrFrqWFcXkX8lZylmojItjEHWM1y3UVrZvO8fgVHNqy63t/MaiuN5sqPU+x6/62f5LGO2o9rB5mzRUCzIMje/rMsVx7pTpX6IrLCjutLwhTB0iOaGr6MZts0ODcP8vDjqGojkvmzSLduvmTzIr6R7UrHjKT/Gzh21Gsc2gAyDBtBqJXD5X9OrXP/A1Gawdz+m55o6Yjn3Eq+4fw/CCxXDuVDqv5TcRzlRfozMlH0T2eo8fZ8fuHDtqNo5NGgCMSDL8h+s4LBm7qVo3fKrKy8ld/6ytejX7DrAaznS08P84gz9051LT6HRKrSxkIlRlStLx+OtpJ/wASFI+qan1Hm6dSwMg9AHVqfgSjB1PqZYjO8tP26tfxf4GoPMa9nbSb/mOsiKtz+rZ2/hX7io4b5YlUquMSouq8Co1Nk29WkdJFZfULKI9Eebp1hQZUZANROORKMfe/q35lgy/J47a3NtfvKPK6j/M1XM/LJ0jLJRuCT5FRHJliLtNykaZdmlX5o6Aem9n/AO8rHK34Qc+nSPZJHnU8FiAAICNHmBDdr8i3qgOfRwRUdAUwHMgACmAGAngA+oC9QAAQDAOACAPUAkAyIG1gURbAxvcOvF6aKyqpfxO/zjHTFbPZHC01bkMJUtLX1NFzRtMzeWvZpaHn9amF0rev/iOXXzanTS0fLbbVaTfZbqsP+0cb88dNdlYtXuq00+TOdijiZAATiFOQBYAAAByeS3C2+3s/81sEb5m1m15Wz7sT3cx5+qMkbZJZgEDTBHAmmE1BdBmVEknZwlLM2403Nn43R2mn/cb1xyqefrrXXmI6/uG89uhVVrwwJOC1z087uquXaVyg1fmk6aW33ej5Sj09VJXaOd5xvyxd9tHtdR04f4HXnpixp+KpXa7e271M2sDHV1qRia2rbVs72zZ14jHVV5HVzGIDRKseh277/G2V80eW+XZ5+7xwPTy5dIM2yaILtrt7a+rXTrxcGeriyPW0pXTqqVwVcDw93XokTzObRcQG2AgAAAAHMIBADAIkAyAazxAUANNgABngAAIAAUzkAmBLR+oKuACBMBpgEkBJQJqUQZHkF+bZ8Cq8X72SdtK3CIDUeUeBQQuADSlwWM10aejNkngdJGLV+nofNBrE1fpaCnEuJrppp1qoSLianWuBUOqwxwCvRe0rNa0PjiY6bj16xPPVg6kUwEA0BXrYUfMDF1aqGnxZVfNfK17dzqpZd7g6QriUlZWacSUddPluoNxiuuyi2JuItrJplNQEDwAUviVDxIqyqjEzVj23t1/kv4Qefp0a6yOTYXIBgLMBzIBmBdRRDM1Rr17qNc00RXhNu3XVaf8AE/3no5TptIyyckHTtnDJVa8YIwsc28/St6MsaeW8ZfP/AKZnViu5ZQREq4ZgbPjWnR8zFV0amRlXmfI/7/ph+w7crp5Bg68iDW8ZaXDMVqO3UyMNMDya/wBRVr+E68s1QsDVZTpmRWvsHNX6GKJ6xFYOFW1ycHSJUupUXaL+ZEHTmgOPdOGmgKnZJmkdGnjWQEzSI9QGihqXkB6XwlezsczKOXTpG1dOZRwdIq1dJaidbZMaMLW2FtrrK1V8smtSx2aq4ojLze8rGtb1OkFekvmLUje8a/yrJZp4nOq5/Mfp19WIMhZnRlp+Nf5qklGjvFNLLoYaednHodIld2wsu9epKNjWwTXT95zViNxY3B0ba3zL1JRp630tGRnzJoX7dxZCjT0o45mFxfVN5EVLIippAWVqBNUAEgpsASWYBE5gSgBMAUgJsCIQNcgFADSAcYgPt5BDVZAmqgWUrIF1KRiFTdY9QqKq3iEKyYBWrKG7QoRBXMvE0L00swgtqJYICq11JUVal0sjUiapdpLjOq7Yo3GahD+BqVioPA3KyjJWQ2AFUsGAADACAmcCgIAKOpm1pGzRztdIrZzVFvALEcSKTYVGzx6EEACSBBRIQQgAKSQAA04xKAgfAAQDAPQB4gEAMBquEhRAEswJRBBNKCCdYAtqpwAv0klh+0DpqkEWVXAKarIFtNMKurSUBNVggkkBJIAcIBd04ANQAwBgVtgKOYELPgRVbRUCqBJcgJQB/9X7MAAAAAAAAAAAAAAAAAAAAAAAAAAAAAAAAAAAAAAAAAAAAAAAAAAAAAAAAAAAAAAAAAAAAAAAAAAAAAAAAAAAAAAAAAAAAAAAAAAAAAAAAAAAAAAAAAAAAAAAAAAAAAAAAAAAAAAAAAAAAAAAAAAAAAAACACUBBFuAE2AmwIsBAACAQDzAIGhRzLoTXAAAEoAaRAANANASWIE6sCRQFDAAAAAAAAAAAAAAAAAAAAAAAAARAEFepq001N2kuoGfufO7fRwq3Z9AMrX90atbTp1UcjWK7Np7o22tFddPTtzeQxGzS9dSvdRpp5QZAwEwCuYHifLWneaj6m4lcTOjBWycEVRIHL5LDTS6kVyaNbLGrafQiu3T3mrX9T5kEx06e5pfjD5MqYvRUNgIDk1384E9o/z9NZzev7yq+i6n1M41pHuCpV+5lErqBh+b2Hhmnfd2po351eP/YLB55UpTDSt9zTX02ylHRzAAo4lGbubTqW9SDl3FvyrehYjDlo7xilZ4Gkc+taFBYtca4waSPoXiUv7DQ/o/wATzdturM5qbSaAz/IfqLogrj5+jKMD7a7u6MZOsZoWFq4YYyVHJWJr8TUHPf6Uag9D7Mr/AKnUvw+20Z6V63PE86hESIav0WfRhpivFyaRweU+mnxLBnROK5nSMubUTa7eD1E2aiKNfGmr/wDkS/AquW7XczUHrvZCx13yov3nPpXqOhwA8SBP6X6BYxLYSaiuLyX6dVxk1ErJSeB1Ycd5tWi/nbNQrm1l8tubuUcls3BR632NH93Z/wD2rGO1j2KPNGj9CgzJRkbv9a08GWK4940tG/oaZYWok/wNxHNdRbSx5/gbg4Wvy1/Wyo5bS8DSLNBxZcgPpXthJeM0+btaTzdukakHNRmAsYfxAw7G4yz/ACq/KryksGFuvoTXG6OiKNyk7biODX7flLBw6zmE80kaiOf1NI6KPFFH0T2go8c+uozz9tRtQc2hHEBpSyDJ8h+tYsGbvv0b84NI8prJW3UrOHH4HWINXHS0VzsyjO1577TzNRFXcVFlMm+gStHx+Orpc+9fvJVj6rrY3Z5q6IIgcIA6cyUYWo/mc8/8SwrO8rhSr5WNRK8zrV/0/rdHZhTunOs5nJBWfmkaEqlSra5MrLU2LjW0+X+BKPqN/wDBHm6dYjkZUSALPEgx9651reogzPKONtb4KCjytl221uXYdYjJUs2id8HnwKiKSzLEW0WRWXdoxa/wKPS+zv8AeVj+Gxz6dI9jHM4KADiALAgjpuG/UCG8/RfwA59BSijoQEgEAYgADAQAA8gABQAAMAQCAABwA5wAVViVHlfI6/8Aca19Tm/3Hr+ccu65D0OIyzAI4gKeDAcsli6t0t1qaOOm2mYvDU6aWh57Uql91J+mZyvyanbR0PLbfW/zdj/mOV+bpOnbWLY1aa5o53lrSMhpAEhTiXAHnPN7v7+t21fy1UI9Pz5cu6y5wPXHGhYsI69nsNTdWVaL4nPrp0nLV/4Xs9nju748pg43rW/VZT/hd/lrHqZuq5994VKr1NDFZwa57xLGLajq4axPRK5WNbwm0UvdamFKJnHvpvmOPyO+tvLtvCqyReOTquJ4HdyOJAt22s9G6snDRz7jcrf8ttrbrS07aabs1jHI81uOsiW72t7bLT2+mm7JJsz7frWMDW2mro/XVo9PPTleVFk8jtHLAAobeBKsegtG18Wu76rnm/rs8/EHojl0STTNsppYkVt+B23ara9vSv8A3jzfTp05bGfxPK7BMgIgAgBgJhTeLCCIAQDlgKQCQCABZgMBAMBcQHIA2AMBJgJrAA0/qAvUhQAkiAiAGQGMlAsHPIgyN+vzMcgrxvvWi7dJvg2v2FjTyLKGBdp/UjcYrp03+Yjqw6aJKzbNIt018wRdCDKVccgGsgsbnti06/bxbSMdNx7PKzPPWoeZFCgAAIAjdPtYqsTWND5v5ivbu9VfzM3EcCKidMywdVfqUG4zXU3LXM3GXSlyNMB9CobU4gCIoeIE6Eqx7T21adFrkszz9OjaWBxbCAACAAqmiIvpkjNah2U4PkyRXgtLDXtP8TO0SttPKeQYMgv27xJVbCyXODCufc17qNdGWNR4vw2o39xcn/idkrXTkywkswjZ8Y5q0uGJitOrU+lmGnmfKpLdp9JO3IHLKwdcyYNTxeNvQxVjQ1FKMtMDyq/1FY41xNwqhmmDpiwNXYOU/QxWl+pivUyrC1Eley6s6cpQmaZW6WDRB1PHAiODe27Uiq41fnwNDR0XOmmuoiUniaiFJQcAJ6WcEI9N4hRp0a6nLp0jbWRxdIIIqrV0VbPIo4NfS7MHghqY8tvf17ep15ZqGnaHBbGY3fGfRZLizFHP5dfl+jJFY2Z1RqeOtF1P/rMdK1N00qPPBGFebmGdYzXXtFLXqSjc1VgzmrBs2m55m4OjbPFPk0KjW1sE+ZhWW7KXBsX7ZpNcpJRoautaimqgy05XuNS+FnhxLiOzZWSwZmmtPTUqTKxalGRGkigfIAjoAAGIBEYgABEARgBBBGABAEu3DECSryCLFpcwp/bIprTfECyum8ii+tIRAKksCz7aKBaYD+1IFepRVWIHJa6NJUHdlZ0ncohbUlYBEG2zTKLZdTCbkBNyaSxG2KNSsWIvA3GUSoAgjiASFLiUABBAJYgBK2Tkxa1EG8TnW0WZVFhYg2+BlUWBFsCJFDU4AMAYQnb8QF6hRmAgHkAAS9QAB8ACQHkA5xAJbYU0A8yCSjgBJLACxYATqiCazAu01LA6qfuBi6qIqyql9Ci/TSAsSggklIBABMAQbkBrMBu0ARWpICtecAItgIgTsuJRBuQGk2BOqgCUYSB//9b7MAAAAAAAAAAAAAAAAAAAAAAAAAAAAAAAAAAAAAAAAAAAAAAAAAAAAAAAAAAAAAAAAAAAAAAAAAAAAAAAAAAAAAAAAAAAAAAAAAAAAAAAAAAAAAAAAAAAAAAAAAAAAAAAAAAAAAAAAAAAAAAAAAAAAAAAAAECATRBFgRYCYCAGAgAAAYAAoAIAADMAgAAaAkgJICZYAoYAAAAAAAAAAAAAAAAAAAAAAAIgCCrcW7dOzWDSA8RrbvU1nNm2kag5+/niaxNVXs3iVnUe5vPIKt22719vZ10dS1UnkmTF1s7b3Tr6fy7ii1Fxawf/hJitnaea2m7+m/bb+G2BnBoVTmeBB4TyFp3Go/5mdIzXNBtkr4Jgc6cgTt4nc+S0rPa1V3p5pvH/qma1GdbS1Nv8uvV6duTUEawnbta65AJ3Tw4hGlsW/spvmzTLoX7wgWZRn69vzGiBaWq6XreuFqtNPqVXsdt7o2zmm+tXTvVZr/Mc7FcO+/5gbPQmu1o9Sy4vIs4XXlfK+9fI7tNK/268q4HScGvK7nd6us3bVs238TtOWde80Eq6OklkqV/cc+kWycw0nwAytw51LNcWBy7pxo29CxKxTvHOoM0OTXupZYOWtscCrH0bxajY6C/kPP006WYUERn+Qc6vwK04rZMIw7Nuz9TpEtQvi0lyNxHNS6bq1ys3+Bocuo/kouMM1Fem9lY6mq+PYc+1eqPOAIhrfp29ArDbNo4fKP6PRlgzrWaWHM2jn1V3VS56ifxLBzas9t3weo/xNxHJZqW+poe09k/TrvokculelRxaBEK0KtvQixiPqVXD5J/IvjmbiVl1n5Wjow5cG9Kq43Yg4dV/LPB2Z0RzvBtcZKr1vsX/c3f/wBtmO1j2KPO0HjmA0SjI3eGtf1LCuDev8i7NRGJqRD9DaOd1nU0V/K2/wBpqDhul9irWb1GaHJbNs0ys0UnZAfTfbia8ZpetpPN23K0YMNGQJ4J+gGDdvE3GXB5Jp1pOUs1Bha7fap/j/caRVuVH9w+qKM/cqGp/hTOiVR1Kjo0e21vlA+i+0l/5aut2cO/LTYObQkATFGV5Cfv26CFZu8f+n1OUGmXk9V/6zpEnWCeqo09FcXdgZ2ul36izcv95qDnWDKytqVK0/G/raWH+ZE6WPqmr9WJ5q3EGRRIDq4xZKMG7xfqywZ3lH8lF1cmojy+o/yknl3ftOzKncudS7ecL9gWuJwsjbJpqSpVunX9oRqePTerptZ4IlWPqDwccEkeXpuAypANZyKrH3r/ADbepVrK8r/tbR/FUrLy14d9ZvJVOsRlJTgjQHWCskii+iyKy7dNfO4Kj0ns9/6ui6X/ABOfTpHsm8Tg0YCAZBCjlN9YAjvP0X6oK59DKQi9SUSWAAAAAA+YAAAIAzAAAAAJAAHCAQQYgU7zWWjoWtxahfE1z5K8jZuWe7iPN0U8DoyQTQ2U01kRRMgEpALu5gEImGrtHd6mi12WagzeNanTT2/uC6+XWqmuhx6+TpO2lo+T2+tCVu2z4M43jHSV1PM5Kq3Wutvo21W4hQjXMLXktSzu5PdxHn6qGJ0ZdOy2ttzqKlfi+hjqrI1d7vqbGn9ttsGl8z4nGTXXwxL2d8bOXzZ2nLnekDWM61fDeReldaWo5o2szj3y6Sn5narR1u5fTbIxOmsde+X9tsKaKwds+pnf1p5+0o9XLh0ibYOqkzVbOx8VWtPv7qFRYwzz99uvMaPkN49ro11NJL5sEcM110am61P7RbjTxedv+8T1FW18jpb9fa1qpPJG8xKyvJ7D+1vGdXkduOmOoz+3E765O7xuwe71If0LNnLvpvmOjzm8Wpf7FPopl6meJq9Vk4nocjAnt9J611RcXBjq4sj1ulo/Y066a/yo8XdejmJnNoIBgEADkAQUokBtAIIYCkBgABABMgIAXQB+gBmAZAIAgBNgFMLAXgBFCICQCQAACsryNV9yOgR433pWdPSs8+5/uDUeQxRtTgIs0vqRqMV1Uw1E+B1jLqrH3INMrdNRdoC1KQymuQBDA2/bP+6qZ6dI9pCZ5q2eRAdEAeoCgoH9LRBh6mbXGWUfOvOL/VaixlP950gzYNCdFDCOrikjcYrrtFbJpYG4zV65mmT6lRLuAEpyIo4wA5hirHs/bU/baWXajz9ukbaODRhQVRAA0A1HElHRRwjNU7qcFxJFjwN/l3Vl/M/3neLY3M0RyOIILtH6kSq2Vik+ZhpRrQllmmFjxPi6LT19RW4PI7HTWqpI5ppAbHi7Nz6Gasderkzm08z5qVuqYZ1R15SklgarKSINPxrjUlGKrSaMNMDy2Grp45ybg5k8DbKdcBUjU8e/wgxWl+rlJkYeqo1Lep15SorEqLtOO5epB1tQ/gZ0Z3kXKVuTNKznZtxxZpGntf00uRcRO2BUJZjQAW6WNiLHpPE2T0EuKszl06RuLBLqcmwRQwObc6X3FH4AeQ8np9mvar4HXlmxyUwaNsN7xTnu9DnRV5ZflP1JFYizOg0vH2X3awYo2Nas1gyrzLq5ePE6RK6to4an4eopG/aIT5o5jzus+27ryZuC3b3xLRuXU1wxwOashvFm4L9tmoJWXdr41wI05O5lHXtLS2ZqNfbvDoYrUXpho0wHAB6gADAAHACgBQgCJIDtAfbAEkpKi2umFXUoA3prkQC002BfXTKJqoElQgl2oA7YAi1zA49fUTwRZEctjcSq7PDAqIBEZeQEXdl0xF2Y0xGQYcvMsrNhpm5WcLga1mxFqDcrFggoAmJqsE1rEHgVKEghBAkFhPoZrUQtDZzrrEG2c2kHYik28wqLRAmmBF9AFxkilIB0AOgQmFABAAA11AMgGAJAADAbxAICggYEoAawAkmBOtiC1YYgTq8QLtNgdVGBcwq2uHoQWqyAsV0ES75AHZIKha7YEHYAV4Ai7yApAcgHcQHdyKE1IBEsCdawBYkgHAH/1/swAAAAAAAAAAAAAAAAAAAAAAAAAAAAAAAAAAAAAAAAAAAAAAAAAAAAAAAAAAAAAAAAAAAAAAAAAAAAAAAAAAAAAAAAAAAAAAAAAAAAAAAAAAAAAAAAAAAAAAAAAAAAAAAAAAAAAAAAAAAAAAAAAAAAAAAAAAgBkEGQJgRAOICAI4AAAAACxAAAAgBwAoAfaA4AcATQDRQygAAAAAAAAAAAAAAAAAAEQKShyAEAQICnduNC7/lf7gPBPNwdIlRNMqtRgQTA51vKaeq63ldTK47dO6f0tP0AJl45lNde08nudo/ybuOTxRMNU62o9a71GknbHA1E1CQivVbVGyjnq5EHp/Zzfbr24yidLG7uNHS3VezcUrqV6o5NMDfezNrrN22mo9Kz4PGpdV5zf+3d/wCPm2rp99P4qYo1KJbKFor1yZpir8wgyYGfrObPmFc2u/y7vkpRUYj1HbFy31OkiWh3bzNYmufcWivVGomuKcUubg1Vj6NpVVdLTSy7V+44deVS4mFSrmoAx9f67dGQcm9caNv3mojDtuEslLOsZVO+o1P0r9ppFFttPc7vKyguiN61pNVzKr6NslG10avNURw6n6sWmFAozd/+q44wFcd38to/hZUYbcuUdIyjli+TKOaii1VwdGzco5L40pzVTQ9T7I+rWt/JX95z6aenRwDIK9xhpW6oDF6m4jP8nb6E+EssHBg4XWDaOa7nseU6sBcc25arSzx/VaRuMuNqJk6I9t7Jqnpa79Dl21HpEcGjZMCtHZb0ZFjCeRRweUyqlycmolZynBPgdGHGsPtJZ99n+JYOHVxrP8zR0jLns5eJVev9iJ/3Go/5DPavYI8zYAaAxtw/zLeog4t842930NIxb41c8jaOayjV0Xx7Lfu+YsGddd2lR87P9h0iOayzgqLdHGy6sUfTfb//AOmaL59xw7bjRTOSiSGo6n0P0CsNmolZ/lF8tV6mojD3NJrXrdHRlTubdy3EcbJCK4d0vmXCK1X4I3ErnzwNI6NvmQj6P7U//S6PnezOPTUaxzaADWcijH3/AOsxCs/e/oX5QajLyOqnbc/BnWCepgtLjjIo4NxE3txdixHOnDxNIs05/YVGp4pd240ut0SkfVNVzY83TqhmQEAOAMG7z9WVKzvLKK1cTiWDzOomtCr52g6Iq3aS19VcEl/3TQz3kajNOqKi2vQqNbx2Ovp/AlH0++eHQ8vTrEZIoeLAa4Eoxt5+reOYgzPKqds1zsjUR5R2i+uuDqdYjLUYGhK/IIgjURdQrNd22n7jn+GSo9J7Nc7yvpePwOXTcezWJ52wUMAAr0+PqBDefo29URVGk8DSLlIEkAwAAAEAACAH0AAF6gMAYCCFPIByFEAEAZfn9d1pp6K4zZ/907cRjqvPPmj2x5qMcyphcCmBBAmA54EaAQswBoqUmA0Qdew0fva1K9Tl268vV2l2PF07xh+d3Stf7Ncq5nfjlnpitnrec11FI3dkv7HZW3D+u7hHmt2u0mMPVu72bfE7cxz6qCzxOjIxYHXstnq690tNdW+Rx76dOY9FvKaNqUe5cdn7Y+o8lrtEtzTb6iqtd/LlUmqz954Oau+3crk2dee3Oxh3q6uHg0eqdOVjT8Nsfu6n3dRfl0xfqcu+m+Yt1ta3k9zXRphp1eXocsdIXn9dW1K6Kf0V/aa5jNqXhd9WHt9X6bZSOuSUbvxOpo2+5t8azglmjGteXXv9O262lbOreouHH+Yk6/Sxn7TwmtrOdROleuZ192PV1bzf6Ox0/wC320dzzZmTWnn7WdnLPTzMcLS4m0MitnwW17rvWssK5ep5/p03zG5B5K7wiBpMAYDUBRABkwDgAmARgABAgFkALHMBsAAUgMAagBACxAIAAE8ACmF0B0JBQQIgCqEATiA0kRGV5J/mY5pAeR956caNLKcH+8NR4vgaDyKLNJ/MjcYdSx1EdIzXVVfmrqaZWr6gyuQEklIDfJAa/tu0bpJk6bj2zzPNW4lhxMqUgCYDAjbLDkUY2t9TUAfOfcFeze6ifE3yrNg2ylXMo6VV9ycmoxXZm0dIyuqVmplQSFSTICAGlOBKsew9sWlNLhU4dukbynI4NQRAUQA4KpAPFii/SyOdVNqQsfPtxfs32pWP837z0ctVv0rFa+hmuJwRVujhZMlI2aL5E2YrSrVmG+QHj9vVLc2b5uTtCu5ZGWEk8gNfxebSM1p26mOD4GFec84v9RR8IwO3KVXwLWUk5MjQ8evmRKrVsYVheZS79J8pXwNyq5Ig2zUlgRGp46WYqujWWZlpia+GteOaxOkZqK5FRZR4gdbeEMyM/wAk/wAtepYrIq/nxNjY2jToNZqxlQsigkCzSUNc5JWo9L4dfky8u5nLp0jdrjRen7DlWobWMmVLMojeuGGYHmPcGzdX95S+ZvmpWKpOrnY2/EvFpcpMdIPKr8mz4rMzGmD6HVGhsV89fUzVbmsp4f8A7jmry+oob6tnSFdG0+pJisvQP5qp9Dmrzu4X5lvU3Cp7Vw55Fo9Bj2c5RzVi3fzP1NwX7VqfiSo0Nx9JlXFJpHXs8WSq2NtgoMVXQkRo/wBoDWIDAEA4AF1AfUBpcQDtAFXAB9sYIAVQLqUQF1a8AJJATRA0BIC1AMAATYHLr6mEIsHHZM1Gar7DSK7YBFb1IzAg7SFQs2wFngAIAgIZUw0alZsDOkrFgVGzWs4mqE1rCuoGogzbNKYDJAGIUsiWrEGocwca7RBuUYbiEvKCBNhSbIIdwCaAUBTggS5gKWgBoAyAFIQQFPqARIAFEgPgEAU1gwEucgSUEDgBp/iA69QJrHMCxImixICdVIFum2wOhOALk+RDUlqMCaYVZVhF3aAruAqt3ArswiPdAVJOcWBKsASAGmQCRQ1UBqoE0oAkA+gH/9D7MAAAAAAAAAAAAAAAAAAAAAAAAAAAAAAAAAAAAAAAAAAAAAAAAAAAAAAAAAAAAAAAAAAAAAAAAAAAAAAAAAAAAAAAAAAAAAAAAAAAAAAAAAAAAAAAAAAAAAAAAAAAAAAAAAAAAAAAAAAAAAAAAAAAAAAAAAAACZBFkEQFAAAgCAE8QAAgAgBgIAgCSQBAAgGBIBoBlDKAAAAAAAAAAAAAAAAE3GLAz9z5nQ0Mn3PkRcZO59xal5WkklzLgydfyGve/er2VlxLha7Np7m3OhhrRqV55P8A6f1DEeg2fm9pu18t0rfwvBkwd6aeKMhPEDm8g422o/5QPCtYnSM0kaZVaiyXMKiv2kGNuqv79n1DS/SphKwMq6aa+rTFvuXX/wAQTHRTc0s4eDNxmxeEIor1n8jYHJS0BXq/ZrnQ1Vm+74meljeZzU1RvHJc2RXHu/N7Hxyb1tVN/wAKxLIPMb7d6O91f7jbrtpdYL/vHTGK54g0gTCMvXt8zT4Miubcv8m0ZwWRGKztGaU8CsufXaiUbiuWidrLnKLR9JypVfyr9x5+m4cGFCIMfXfztvnJRw+Qx0LP/piWJax4jgdWRqQqxzgqOa1s11NCp4482Uj6TozXR068qV/acOmk0pMAFVl75t6rRVcd38lucP8AcEYXDA6Rkr4rpDKOVuVVPhplg5tRR2L+VM3B6r2TWFr+lTHSx6ddDzqPUCreYaNvgFY9nxNss7yah19JLBnZG0UvOj/nlFHJrqNOH/8AVZZRyNTbM6Mvceyq/kaz6o5dtR6JI4NCAFqL5bejAw4wxKM/ybjtS6s1Cs2sN48Ezow5VLtodXYo4dVxp1fOzNyo5pxND2fsZTrav9H+Jz6WPXI87YAaxcEoxdxjqWfUsK4fIfoXT6fvNIxtSFMOcINwc9rTrafSljUGdqpKmnHVs1GXK1i4NJV2g1KKj6b4Bf8Al+jXkn+88/bcd5yUyCOp+nZdAsYbZqFZ/lG4r8TcRi7hwtLpqSzcRya77FrqJmy/8RRxbtzqN9F+43EUIqOjRTdgPpHtbHxlP67HDttrHNRmA6koyN9jq2fUQrN32O31PQ2y8peyW7b/AJXC+B1gd/o0Krjn6yKM/c/XdcFYsRRGJpFtflKjV8Op3Ol/Uv3ko+o6q+ZnmrpEURRkBKuYqPPvCSwcPk3FKdO5lg8tqfo0X86Z0RVu2ra+o1k8fgag4MjTJplRZVwmVGx41/n6SXNEqx9N1Mzy9NwiNAB48CUY28/VsuoKzPKx/bN9V+81B5S9vn1441R1jLLnI0BpziENcwJ14JczcZrv0rTd26FZel9nQt3Vfy2f7Dl03HsjhWwQNgAENNZgQ3v6LfVFVzaPMqOhdAJAADATAJAADHMBIBgDAPUBdQBIAfMIAoeQAlJUea8vuPvbizWSwXwPT845d1nnqcA+hQo4BB6AHUKMAUNg0gJTITSngAMDX9v6fdq21HlRfvPN9K78xt6ustDTtq2/yp/ieafrs8lrar1bO9s3meziOHVVOOJ2ckqPHAx03y3fNv7e30dJZJf4Hnnl1rBbPTHGlxNI6tjs7brUWnX8eRy66xqRs624ptI2e2xu4TZ5uv13kU+4NSHp6M/SsfUc8rrow8jsapfXVfuJZhrh8fvb7PU+zqT2NxHIqVLze0VNRatcrKTU6THWtK+h4+ulp431P3MxempMHZp+H27s2nrW4Fn6l/HndXVepZ2tm3LPVzMcbdRVuRqxNaO283r6KiU0uZx64anTZtvmtr/duuLyR5/V01ibvy+vuF22cLkj0c8MXpnzJ2kxztOeZpCggs09N3sq1zeBm1qPW7fRW201p1WMY+p4u67yLMjk0YBkFMAmACQCJAIQCTGgb5gEyEEALIBgIBgAUAAQBS4gHQIGAmAUxuoA6EoJqjgQIqiAD9xECUAAGZ5KfuTzSKPJe8U3tqP+aBix4p5mlBUW0WK9TUZdSwup5nWM11UUasFYq3tiyKLUsQic8gGuYGp4G0bqrygx06R7prFnmrYACAAAI2xTAyNas3a9Sq+d+5cd7bmdIMlM0ykildTawg3GK6r4JGkdKwweZYzUpKhTGADcPEAYEq/tJVj13te2LS5HHp0jfSOFbMgYAgAALVX6eUGKqbUpkV888lbt8nqN8bHp58La9BRfJX0M1ySMi3SeOJK016tuiMKjrKawB5CI3Wp/UztCuuqIwnXBgavi388GK00LyYV5zz36ulzy/adOVVLKDbCREd/j7fOpMVWu1GJhphea+V6dv5vxN8wck8jpjBog0fG42WMGasduqzm0xNzX85z0OnKVUuZtlZp5yQdiyIODyi/LbeSgsGInijStnYtPTjqGV7KiJQBYs0nNkRXp/CLu29+ljl03GxR/JicW4nOAUsUAIDj8jt/vaV6PGV+0sHirUenZ1aiGd4zY2PE/U30MdMrvJ17tK8cjEV5yvNnZl3bOyVlxxMVXob9McDA8rr4Xc82bi1btmquUarNej/yL0RypHnt4u3XtVm4tPauHC4mqj0NP0qxl2nKrrE1ZV2airdtLcijV1l8j5wZGYrTgaR27NtuOhKsbW1XJGKrobVc2q+pFRret3NXINTkKklIDAYDSAkqgSjgAKvICXbw4ALtAsrSUBbWvBATSjMB9vIgfayiVUBKtSCwAKAgiwKradViyjj1rLJGozXPe0Ymkc97ZwFU2cIgg2wCQgbxAYEqsoYQIuhwalc7FlVHqbtMTSkyqNsFJWaqvB0jFVmmDYCzCkZtbkVWfBnK11kV2ZhoiKTcogQVFogHjgAQAmAgG08wEwABYsAzAI5BT9QBAMAAUhABKQHPFkUK0gNRIEkBNAW1RKJVAtq0swLElOAFlcgJzGQMT7iCdbwB06KnFgdHfVIKqvqJoCm10EQ7gCqwhgWVQFgU4CJdoU1UBxIEu0ASgB4QAwP/R+zAAAAAAAAAAAAAAAAAAAAAAAAAAAAAAAAAAAAAAAAAAAAAAAAAAAAAAAAAAAAAAAAAAAAAAAAAAAAAAAAAAAAAAAAAAAAAAAAAAAAAAAAAAAAAAAAAAAAAAAAAAAAAAAAAAAAAAAAAAAAAAAAAAAAAAAAAAAAgE0ZwQgBMAATAAABAEAADAABAOAHADSAcAHQBgBYJFAAAAAAAAAAAAAAAAFWv9FvRkHhNW02t6moWqmzWM6r1GERVuACpZNtkXXbtfI7nbY6Oo45PFDF1s7X3V/l3On/1q/wDhM4rt3XlNtu9pqLSup7Xg8/8AskweROkZoxyKyo1sWgqDwRRt7r2JXWqtbaarrZpPtsvl/m+b6jFrTD3fht/sP9xpPtX+anzVI04fuTxKh0c2r6osStfLA0wjH4hENdflsK4J4sC/a+Qpspv3ulumbGK7l/zE1aab066XddZXZn0XWH5H3Xv97P3NSyrOSNTgtef3W5tZtuX6s7Tln2ex8cnXZ6S51kx1EdBgMixkazm9vVlHNurflNcHgWRGO2dYxSmcSo5txetDSuba2d9akLO6Rar6W1EeiPP00DCjKSjF1rTZ+oHHv2/sP1RqMshOcTolRtaIjmjUiKGk7OXndo0qlQnX+og+lJRSi/kX7jj15U1zMqJxJRmb6PvWQg4tWOyz/lZoYa/wOkZpak9rn+Fgcr7Yaea02ywcutnRce2fxNweu9kJfb12uhntY9IoyPOoIKd1+jb4AZDU5G0Znk23esZQWFcMzB0Rz2WOks5u2WDk1bNU7eH3LBHJj3HRHvPZSX9pqt/xI49tx6BHFTgiq9aft2nkwMNvA3EZ/k2n2zyZqIzq2hx/KzcRyaX/AMhPFLuk0ji1v0qJ/wATLByI2j3HsRQ9bn2KTj3Wo9UsTi0bAaeM8SEYm4/Ut/Uywrh3+OhZdV+80jG1Uob+JtNc12/u0axnTf7TUHDq/p6U8J/eaiOWZ/E0i3RcWA+n+CX/AJdoJZ9r/eeftqO5HNTAhqOKWfRkViNJG4M3yrhVnimaiVi63+X+pG2XPrKa6tuKtVFVwbhfNgbiVTXBlRfpN9ygD6T7X/8A0zT/AKrHDtqNU5tAB44IlGPvMdW3qWFZvkIW21DUZeVwW7c5Kr/cdIHqYLb8XLYRnbh9979bNmoKsjcRZTmE1q+GUbnS/qRKPqWrhdnmrpECKABgYVnMlRneWxrSMnMlg8zd/lUf86OqKN0ktbU44QUcOSNMiilZFNXaeEyVlr+Ln+5055olaj6dqfUebpuIoyo4gNZkoxt5+rZvmWDL8op27j+JGojyepX59Z/A6wZvoVDtiENIC2iyNs12aH1N9Aj0vs7HeVjgrfgY6aj2SR52xBA1iAMCNOKAq3uGjaeaKOfQwRpHQiKYDgAAAAAlAEgHEBzyAPUBQAoCH0AOACCgIhr6i0dK2o+CNQeQ1L9zb5s9vEefu/qDxOrkChQABYJ4BTSIE8wlJFQVX4gMAXMlWPSeC0nTbOz/AM9p/A8n0r0cKvPbntrXbrHizPE1rqsGT2SPPbpRyNMnXAz01HofJUe52VNauLql+H0nl3K7vPNQermuHULqWsvQbJV2Oye4a+e+CX/unl7v69HMR8XtnVW3utwybMNVlb7dvc6ttR8Xgd+OXLqp+P8AI32dpWNXmi9caTpsff2O+h3cW9YOF5x0ldW60dDV06/ffyVyZyaQ3m8/tNBamkpWVehZNpXmtxuNTcWd9Ryz18c449VTB1cyQFujpvVuqpZtIx1W+Y2fN6i0NDT2tc0sTjP2t1gtnpjjTmCoTxAZFavgtr36v3rr5afvOHfTpzHoE8TyV2DMqOgCzAlLAUgCAEwo4gOQB9QEugQYgIBz0AADiAMBAPIBNAMBAGQCfQArhZeoV0oyEAlzAGASXADAkMGf5JTdegV5L3c42df6y4R4cqpIsROuag1GXW86v0OsYdVp+6rFRdnaSlWJhlOsAPPFAaPhHG5oZ6bj3jzk8tbhkUAAAAYZgjH13F3wkjT597oUb67jgjryjFRtlKqxg0OlvLmsjcYrrusEVF9ComVlLskBNQAgJKRVj1ftdpvKMzh26x6RHnaOQCQFl8ShsKIgIv0sjDUTtkIr5/5fS/8AMtS3Du/Yd+fBW5ovuouiJXPViw9TInpslVsaeOmvgYrUR1MgPJaqjeai/mOsSuqSsmQavi21qQuKMVWlYw08759J2o+KZ05aU1tKRtyoZKO/x8u9fUzVbFszDTE88vlo+Cua5HC8zowdQNLx9vmgxVduqoRzaYm9Ua79EdYlVVfBmmVlSDsiakVw+TU7d+qBGBEOTStvx/zUb4Bmr7ZmmUSiQEtL5bErUer9vqdPUr6M5dNxr1UV6nFswqLAMgIaqkDyPltv9rcN/wAWJ15qV0eJa7/gOmHT5H9K3RGIsebmcTrGa69nbHIlHodRyl1Oax5reVjWsurOnJT2+IqPR1f5VbPkc6MHyC/ObXFm+WkNv9XUtR6Lbvu0at8cPwMUjE3Py6lqvmWKe2wfcWo2tTDScfwmBk4J4Gld2yfzS+RKOnc7i6ULBdDKuN2s3jiaxGvsNT5Y9DFVopypMqkupVCAkgLKqQJwAQQWVQAECWIVOqgotVSCSqESgKarIEkoAkAAAEbWgCNr8gOXX1ksDUia4rWnE0yqtcCi9uAVF4kEGAsigmWBKshDkATAtriVEly4moyklBpAmBG5qRmqrZm4wUGkJhASrIjZ44nLqusUXcnOukVkUSQJhTTIE0AoAQAASAYgACgKSQAAZAIAgB8AFID4ACcBAFMgaAYE6kEkNFlZkC2uQFiXECfc8wLFbnxCpJgCsBLuILaarT6IIn98Ct6jbkBqwEqxIE+5LMCatHxAmmFOuOIFqmAGkQPoAMAAIAcAf//S+zAAAAAAAAAAAAAAAAAAAAAAAAAAAAAAAAAAAAAAAAAAAAAAAAAAAAAAAAAAAAAAAAAAAAAAAAAAAAAAAAAAAAAAAAAAAAAAAAAAAAAAAAAAAAAAAAAAAAAAAAAAAAAAAAAAAAAAAAAAAAAAAAAAAAAAAAAAAAAJkCaIItAIBAIAAGAAAAAAMCSAAGgGAQAAMANBgAAAAACAG4A5NbyW30XF7pBcX6Wvp6y7tOysujCLAGAmBTu3Gjd9GZV4PUtLk6RmoZmmVN2Ak4abJRmLf32+tajStWXg/wDxEXHboeQ0rxPy8wY6lZWU0acgGTwLialJQo5gc+u4eWYFatMJ5No1B9M018lV0RxrafqZGbvvb+w32OrppW/irgy6PO7z2XqaE6231e+lcXW2cL+Y1KVnK3d0TNuZgVbp/JCAzGUZ/kX89V0NRNcas0bxNRtZvI0jl18ZNI9xsF/pdL+lHDpteZAQZGtb57FWuPe6nZoWs8ixliW1p+lN4nWIbtqPO3anwSNI51pJWTcvEqrNtL1tJvLvgUfRLZpPgkjz9NokBBBh6jxfqUrj8hhpY5No1EZVcDoyhfg+pqI5ofH+JmhXXF1X83+JKr6Y18telUcemhMGQLFkoyt451bfBCFcO5caN3x7TaMfLHobiKdZwn6GmVGtgrWeddJR8PmKrk1rN2VrcEkbivZ+yaxt9azy7kjl3SPQZHFo5IKd62tF8sCDHsaKzfJStSq4RJqDhaZ0Zcyl6mnOadijj1Ld+lXrqWZYjl7fmxNj3/sxRsLzn9zM49+W43ok4qZBXr/pX9AMPgbjLP8AJ49nozUWs+3XkbZcn+fS9Gyo4tRzpUT52NyDmzNI9x7GrFdZ9Ecemo9QcWgAQRYxNZzezXNljLi3/wCg/VFGPqcX0OiOaI1kv/ttm0Z2r+np/F/tLCuRuX+02jp2+LlZhX1Dwyjx+3jPtPN207I5nNTIiN4VLegVhM1EZvlvm7I4SbgyNTG2jy75fojSOHWtGnrPi9Y2OXcwrtLkajKipR0aEdybA+le2P8A9No/5mcOvLUaZzaOQBYslGNvMNW76lhXB5Bf6e644Gojyb/3No5P9x1iJaqa/t28sYAy9We63qzURWlBdFtHgVlseEov7rSS/iTJ0R9Q1vrZ5q6IGQQgE+MBWFbNo0jN8vhWnoyweY1cNHTnjc6o591CveMOBSuNmmUq4sqVbTIqNfxKjc6fwJWo+nan1HmroRkEcwBZkoxt4vzbxzEKzPKY7Zx/EjcR5W6V3uG+ClfidIMp4QaRPU+phEEyotosMTUZru0Z7sCo9N7O/wB3X+m/7jn03y9jkeetggYAwqGlj3epRXvEvsWtxlAUaORpF6RBKAAAYAsQABAP1AJlg0ZgAA1ACAAhzICAJgDP83rfb0FpfxPH4HTiM15uzPdy83RL9htkSFGbCCCKGihZgMBBBOIAA6memo9htqra7es5UrL/AAPF1dr0R5Xda9tbUd3xZ6PnHPuqDu5aEEKSK3PC7+jq9rq5cGzz98uvNG88Ffub0V3VMzvG81xLxW5mFp2XWDV7ScvQa+hpvSpTWcU00m1zg89uukYnlfKf3KWnprt01+078csdVlpwj0yOJehUW6dXdqqzZz7jfLb841paWnorNKX8Dz5rrq7auvkNj9lP5qrH/uksw3WDraNtO0NQd+enPqKc8jrrGHWjs0kpbM3rFx6HY7SvjtP+6147kvlXI83V12kxi7zc23N3qX4nbjlz6rmOrkEsChhTrV2cLNmaR6zYaC22gqcc36s8fdejmOjI4NlmwGAmA5AOAAgBsAbjMBdQGAAAA2AAAAAANoBADAQDSAQAAl9SCunIyEAAIQI0B8wGoJRn+SXzL0A8l7ur/ok813FV4hrAqgqVJOHJqM12vB1XE6xium2NkVF2DtJUTqiixEQ1h6Ad/h3G6o+eBnpuPfuW5+J5q6AyBMKRUEgGDTkgyNwvnaYHgvdandt9EjpI0wo4m2QixHVHypm4xXXZdyqzTNdFDTKScANuABMAAagUj1Ptd/mJf9P4jj26x6ZJHmbNgACaAYBAF+jMTxM1qLLQ1jkRY8N5uqW/u3xO3DVjS0Por6FriuRkTri4JVbGjPYsTCwrqcg08luP95eeZ1iV0wVg0jI1PFuNRGa1GpqdDDTznuZ9tdO3Dug6cqprkoN1ypzDIjs2bfcuaZmtxt2xxOdViecr+UnxV0biuHjJ1c6ckGhsIdlBiq79TE5tRib5Na3wxOspVSRphOrA60/lXUyOPyFfyW1wCvPd8OUag2fG2mr4LMqWuu7LGUSgzAlRxZEqx6v24p+4nyTOXTpG1ZKqOLcQ7goAUgK1ZAwPP6E9uos6m5SuTxeF1+41XOtDeL5Lf0swry0HWJXXtGkxR6J/RX0OVI85v4WvbqzcKW3tGHAtHotBzo0a5IwMPyeGs1yLFU7dvuhG6j0e2c6NX1OdGLvnGtZGopbaydogtiNx46aXJHMZDcOTUV2bF/NgSo6d0oUmVcaxeJsaexcyngYprW0nNTKpwF1JJhVlagW1qBKCAgIkkAASSkCytALEgHAElUCYUAACkBNoCjVtEsDmtqyaRz31JyKii15Y0VuyArYCYCaAO0AVQhtFUm1IQ1HECxMRFleJtkLmaQWsVFdrLkbkYRmTSE1BUEJE1cJvkYrciqyRzrcV2zMVtW1iQIKWYDIDMB4lEYICAABWQAFJgEgRYAA88QE0AZgLAIYAFMgJAaYDQE0wLKYkE0BOrAtqwJSFSTAcuEBNASTSWJATwQRJMBzKAaxAnVwA5AnRgWrFhVtVxZBNLiA2AwGAQBJIAgD/0/swAAAAAAAAAAAAAAAAAAAAAAAAAAAAAAAAAAAAAAAAAAAAAAAAAAAAAAAAAAAAAAAAAAAAAAAAAAAAAAAAAAAAAAAAAAAAAAAAAAAAAAAAAAAAAAAAAAAAAAAAAAAAAAAAAAAAAAAAAAAAAAAAAAAAAAAAAAAACACCJAmAgEAAAAgEAAMAQEgGAIBoBgBQFDAAAAAAEwMbe+eW3s6VrLXMNSMjc+Y19eU7dq5IYu4ztXVdni2y4zaq09S+k+7Ttar6MYzrW2nufdaS7dVLUS45WGK2dp7k2u4wu/t2/m/8RBq01K3U1aa5og5/IuNtqP8AlIPDO0nSJUGzTKnVeICfzKOPAYsYW5catldOtp4qDNjeJ6PQiL6t1xThgd2y3F9WzpqQ0lgys115mmSA5d0/mTCqlbFNcGmB7rY+5NvqVrXXT07ZT/lw/mOdabKatVXTXa+JlWbvvP7DYqdXUTfJYlwec3Hv7T3Gp/a7bTwt8rb5G5yOCEisUSVFO8caWWeAGYypWZv3OpPJG+WXNMmxG2GJocerbGGaI9/tF27fSX8iPP00skwoAxb42fqWJXHvmloucVMFgx1EYHWMU3EYlRzt4/E0urNkp3GjXP5xVfRNT6nB562gsczIJjEDCthj1KOTyT/KXWxqJrKTg6sWo6uCr/UUcv8AlVnxs1+BpVehFr1T/iX7xR9Ovw9F+44dNImQ65pkox90+7Vt6iK491+jddDTLGnP0OkRTuH21s/5SijWU9z4V06moOXUcuFyRtHtfZyjaav9aX7Dj2036nANBXNvsNFhWSzSM3ySnWx/hNQriVkobNsuWIWlOcXNDi157aVfU0iimeOUmh9A9nL/AMus+L1IOPTUbcnFRJDVe5fbo3fQKxHJuIzvJ/VVLgjcSs7Vn8EbZcqfzadolKjX4uxRxav0U+JqI55xND3XsZRpa3pU49tx6aYOKhgNEGHqfNaz5tlg4d/hoP1RUZGpVxidIjltjqr/APGzcHBr2+Wi4JOPxLEchpF+1bVnHLAo+p+KrGx0P6Eebtt1NnMAENZ/l2/pZGoxLfsNRKz/ACdodFxhm4jGunOms1LhGxx6sLT1f/ymmXHul+Y36GoilMou0fqCPpvttf8AlmmurOHbcaWZzUBQsyUY27/Wv6lhWf5CPsW9UaiPJ57i7XBWfwOqLdRNrbrmnBBl67+a3qaiKi4LKOEaZbPgZe70n/MvxJVlfTtT636nmraKMhyBFuJ9GBhWNDM8upVV0ZYPN61Y069LrPmdIijd2a19ZYNWcGhwLM0yafAqLdMI2vFVnc6TWbaFaj6bqL5meXptHIyoZQEqMbd/q2XURWX5N/kf9ZG0eWv9W4qskv8AE6QZSWRplK0zIEM8OJqIurKSNMu3RcXfRAem9mqd3X+mxz7b5ez4nmaMBIAQEdPjHMCve/o2nmiq59HIqL0BKQABSAwDMASAEAZAGKyAAD1AIlAIIQDAGv2gef8AO7j7mu6rKqj4np+cc+qy8z1RwJFB6AIJh5BQVBEAKQCvEII4gJ44Ajq2Gl93XpRcWv3nLuuvMbfn9x9un2avGzx9Dy8zXWvONwe2OFJvA0ySCDPAASacksWV37fy+42+TldcTneNdJ0vt7i3V12qEcr82507vJ0e52VdWrlqG/8AvHKTK3a87ZHs5cOiSNsiMSWjX8Nsfm/udXClFKOHXWuvMcnk929zr2usngjXETqo7DfW2l+6uTzReuUnTceps/JJdzVbfgzz5jrqP/AdBYvUar8P/eHvTC/ufH+PTelF9RTHEZaax9/5DU3lptlwSO3PGOfXTk9Ts5jPAqEwGRWl4XavW1u5r5aYnLvpvmPSM8VrvCfQypcQBZyAwD94UQwggBANAABIBAAALHAAAeAUSAkA5gBNgGYQRAAAdAIsAWLCurIyIgEAAESgzKGiIz/JY2T5/wCBFeV911/0Fn/MjQ8LZSzShosEkWJXbZY1aOsc66buLI0ynEXRdNdCXAIkQOAO/wAVH9xThDkz03HvZn4nnrZkUAAAgCMGSjK3eGpjwEaeC92StzPQ3BgNG2UpkRHR/lR0jFdTladWzUZdFMEaZSnmUSkACCYIoQHpvatvmx6wce3WPVSeZswFGIDAMgBpMC7Q4szWoseT9CK8V7gX/mDXBwduWq79u26JcEa6cV0mBKjxJRsbbHTh8DFbGonEkV5TfqN/brDOsKvUcC1zSiMWQaPjbfmJGa017SYaeZ911/09Xx7zfLWKNP6Kvobcukwjs2VvmT6ma03LVhRxOasbztY28/zI1yrO4Jo6sU1IR37FxZTxMVY0daIxMNMbyHy6y5OpuFc6yNsJ1YHZXJEHLv5elZLhiSK8zZ/NhkdEra8W1EEZrsuURyKGsAJVZGo9T7dune1VnC/YcunSNy1pWZxbirIKFbvxWIQANMDO8no9+nZdMCwYnjvk1EdGa090m6WrzRhI8quKOkSunbOMRUeipjo1bxwMUjz3k01uLM1FV7fByao9Jt5toprgcqMXy360vka5ac2i8UbrL0e2x0E/wOdGL5FzrtmoqvQjugtR6Gv6a44HMYlszUV17J/OkKjs3f0+hlXGijS2Fs+iMq2NBTUyLlUKnWoVZREFlUA4CCAJJANICdEBakA4AAJVYDChtICLuuAEVbgBXq6ta4sDO1tx3tpmolUvUKK7WnMIi2BCzAi7QBHuAEwLE+IQ0AmyiNsMQFVgW1ESrKtcTcZS+BdQrKSyortXtNys2IyXUDLpiL/BGasVt/8AqMV0iLMNIWIqEkEW2AIKJkgf+AAAgCAFICYCeWAUeoCAUgDAIUwAZBBIUuADAJAAGiAqBKYAeYFtGQWVYEqsCaeM8ALE5IJrAKkkkUCwAkmQGLwCGmpjgA0+AEpAmnxAaxcgX6dOIFtaIirYAkA4AYDAYAAAf//U+zAAAAAAAAAAAAAAAAAAAAAAAAAAAAAAAAAAAAAAAAAAAAAAAAAAAAAAAAAAAAAAAAAAAAAAAAAAAAAAAAAAAAAAAAAAAAAAAAAAAAAAAAAAAAAAAAAAAAAAAAAAAAAAAAAAAAAAAAAAAAAAAAAAAAAAAAAAAAAACIEyBMBAIBACAAAAAAABoBgNAMBgBoMAAAAAAAEB4jyNvz7erLFrk7mzTGqtZhFac5FFehuKNuncu6TKumcMcQJ7fc6u3c6V7VfT/wAIXWk/cOvqaVtHXVbKyjuWDJgzLQ22jUSosrLm1mu5tBdWbfHWpH8df3mlj3+88Ztd9Xt3OnW66rH/ALRxaef3fsTbObbO9tN8n81f/ENXWBvfbm/2X1affX+KmP8A7I1XJsPrfBpRDzNSsV3o0yQRx7xxf4AczvHwxCqtXz+o69tKpeuZfU1Q/N761ftPWt9v+GcDXqs6cGtq2f8AmbZqcl6S8M+/f0U8zdia9fbM4IXMg599ZLThcwMxsqVmb5zqv4G4y51ZRidBVratUoRZBxu1rPuRpX0TSUaVP6V+44dKsRzCs12sKxL5mhx+Rslox1ESser5naMU7qcjSOZuWl6lV0+KU7vR62FWPoF/qZ5q2iZA8U/RgYTxzKOLyTjTT6mojMWLOjNLUTfav5sDUSOJTdVVebKJbKvfr6azmy/eWq+l6v1Ryj9xwrSEGRKixIRibj9S3KWWK5N3ho3ZUxjvBdTpGVW5fyXfRftKKNezva8ZWpVGoOTVv83wSND3HtDHY3b43OHatw5KEBzeQ/QfqFZVjSMvyf63P5UaiVx558mbRz0U200+Cv8AuNRXBqw6afH6pNxFFaq1lBpH0P2l8vjfXUf7Dz9tRsI5aGBVu3+Tf0CsZs0Vl+TfzLojUZrhsoVv6WdGXKlD04z+03+2w1XBeVTTtwsmzoigsHu/Yy/I1nwmuH4nLtqPSScGjAdcSUYV836ssRxeQf5PxRRj61sGdIjmv+pDz+3+80M/cfRpvnVmojlfI0i/a/XL6lH1Xx1XXZaCeL7Eebpt0IwoAhuMdO3oQYjjMqM7yiTdeqZqDIvhbSfOxtXBq1a0tRrhqwbjLk3D+ZroaiKYKjo2/wBWJUfTfbtY8bpfH955+mo0OpzaMKFiyUY26/VtPNlgzt/+g/VGojyy+Xc6i4dtl+w6Is1FNtslnFijJ1sbWfVm4lVTyKi2n4FStrwD/wBZop/xInRH03Uwuzy9NkZUoATyfowrCs5eBpGb5j5VWM4ZYPObhJaWmnineDoOXc2X3tXtwWRpHDPM0yEUdFMQy2fEY7vTX8yJVj6ZqfU4PNXSIwRQAIlGNvP1b+rEGX5THbxzsjaPK6rdbbjt6z6HSDNZpk7ZgVqJLEX6amOUm0dunjdxyCPS+z1/qq/03OfTXL2eSPPWx0ICQGgK9Pj6gQ3r/It8CxXPovAqL0BJqMwEAZgEgNAADQA1ACbAGBEBhBIDAWQDq4eGayA87vPHbhWtqXpg8ZWJ6OOsY6jgvpx0PROnGxDtZvWUYKFkVDjGSKXVFQAGWTClEBKbCYEpA1/AaPdrPU/hR5vpXfhr7zY03iluL8zzS4615vebO+3tF1B6+e9ceuXK1J2csJlQAOSgAFacCVZW74Xf0VHttbLgzy98u/PSG+8LZPu0U7V/aZ56xbzriXjNw3CpafQ6/wCjHq79p4G9V93ctVqsYZi9tTlV5XylGv7fb4UWDfMc86W4x0emRwtCRTT7uBLDSd3zZPRr2Et5mpE0LAIHgAAAMTqpM1ZHqPG7X+30FP1Wxf8A3Tx/Tp35jr9Tg6FMgABkAwpoAzQCCD1AABMAzAMwDIB5hQsQEEAU0AuIDQCjEIGAADAUSFKqxA6W+JkDATcgACgoHzAWYqOLyUOGRp5j3PX/AEFk/wCJF0jwEG1IIsTNRK65hI6xzro1JbRWV6S7iouAknwKJJBXV46yrrV59yMVqPoXocK2EZUAEgGYA+pKMveKNR+oi68L7tX56bWMHSI862zSBZYFHSm7VUnSMOlt2opKy6tNYGmaksWVDiACQCAHEYkWPRe17NaqTyOXbrHrcjzNwTiFMiAAAAq7Rf4masXRyIrxXuRdu/T4NI7ctfx2bT9JMtcav6GRKmDxA2No/wAvDmc61D1FgRp5Tya7d+3xaOnK1fEGnOnmRHf41xqKSVW08PQ5NsD3NpK216qyZ05a1n6cqiTOlcqmoyIjr2riyfUxWm+8jCsjzmO2s+TUGuVZVHKXI6sVNMg7Nm5vX1M0al18phpj+RX5lX0NQrlR0YSqQdtX8qZBRvP0r+gWPLWwfodINjxVuL4cBWa77vGESIi8UaUTAQ1PcuRGnpPb+tGraONZOXTbdVpRxbiFrQ0FY238qtvur6eo/kdmbwbqhpNPB4mcTQRVG5U1+P7APPaOm9Lc9vFWN6zWjuFKf9JEeUsobOkF+g4YrL0eml9pJ4KF+BirGB5VL+4cZPE1yVRo5xzNVHotljoTxyOdWMrzH6lWsmixXHp/XgbqPQ7G06S5JnOmsryuG4beRrlVG3eMMtK9Dov8pZZHMjD1X+ZZdTUHVs7JWU5Co791hRpmVZ6twZoanjHi0Zo3NC2nTT/MvWvqzGKf97tpit54YDFdtKp17iCUASSgAaYCSAmkBJICSQE6tAOQqH3EsyhPXSWGZBU9y+JRB6zsETV1VYgRtrTxSBrl3Ot/lLg4b2bwKIpgOQgdoArbAhmAQ4AaUANASCBIortmAPoBbVpvACyZNRlOrKh2xKI2wzKit26FRF2GmIWZLWpEZMNItt4IioWzwIEFR7WAR+JAQAdvEAhsAaTQA8AIt8ApdUAkAMBegCcgACmAGEAUoQBIAwBANEEs8QDMCSQFiUEFk8kBKoE0BOvNgWpcQqQAA6riQSCBKMGA+oDQE0BPTTkDrooQFqRFSSgBgMAAeQBIBIC7sQP/1fswAAAAAAAAAAAAAAAAAAAAAAAAAAAAAAAAAAAAAAAAAAAAAAAAAAAAAAAAAAAAAAAAAAAAAAAAAAAAAAAAAAAAAAAAAAAAAAAAAAAAAAAAAAAAAAAAAAAAAAAAAAAAAAAAAAAAAAAAAAAAAAAAAAAAAAAAAAAAAAiBMgAIgACAAABAIAAYAmAwGgGgJAJsop1d7o6X1WXwKM/X9w6OnKonZkaxVoe6NtZxqp065r/p/wBQuJjW2+60tyu7SsrLowi4AAHkB4XyDnc39WWFcsm3NTq5z+IEK5kVi7lTqOeZGl213GrTCrldQO/T3k/qJ/AaOjS1K6i+VmmVmAQZgcmvb5iizY2X9xpS4XfWZ9Rar6YsUca2ZAmBge59npfYWvWqWorLFZwWJXl4OsZMIz95b55fAK5rWhN9GVKxW49DrGCbZRXqNmoOj2/Wd7VvLiXqtR7BrFnmUuhBy+QcaaXXEDMbNMsfyGpZa7qlwTk3BypN42/A6Id6V4cuJRBP/BftJR9AX0UXKqX7Dj00cGUK6mr9CLGI3LnmVXF5J/lpdTUSsmrZ1ZSTWDZUcsYV54/vNRXZ4Zd290o4MdD3l/qfqeatgyIan0WfGGBiNJlHD5OHp0X82JqJrN44czoyWTXHM1Bwv5aUh4JWn8TUFni8d1pR/Ev3l6I+lay+dnmrSEkDRBi6+OpZ8GyxXJvF+VY0jGbzXE3GVW6xpavFwUVa7n7sZxRIsHDq/Ndv0Og957P/AP0+11k9R/sOHattI4qArl8i50kv5gMm+cmkZfkcdZtcjURySuJtFFHF6zkq2NRWddxp6fVN/tNRKoo33LqzbMfRvaijxq63Z5+22ucqofUIp3n6Fiqx7FGV5L646GozXDqfLS39LOjMc17Rer/+y1+K7Q04tf6NJcq/4m4lcqbmDSPfex/9vrvrU5dtR6M87RhRlPoBg3bl+pYlcfkX+UvXE0jH1sK2fI3EcupNb3Tz+1HoahXDrKPtz/CbiONKWaR07dciD6tsk1tNHppo8/fluLkkYUwIbhv7VvQgxGUZnlH89elX+81EZFsbaNP5mdBxajb0LTk9T9ppHDr46lupuMq6uPQIv27+b0Ky+n+31HjdBPkzz9Okd7ObYkBpY4gYu4f5tvVliVn79fkv1RYPJ0/3GpwwZ0gt1fltoNZpM0jL1Hi+rNRlVxKLaGozW37fU73R/qROiPpmrjdzzPJXVHIyGAmnD9GFYLwLErL8vaK1nkzcTXnNbuWlp81qJnQc28r+bqtcyjicZFQLA0i/SeAYra8Qm93p+q/eK1H0zV+pnm6dUUzIEQNIgxd5+rf1NQrK8q/9PPKyNI8truXrucI/edYlZc5FRPWzgCCfA1Eq2rhJdTTLt0U03zgqa9N7P/3SXDtscumuXszz10AUAOAIaUY+pEQ3i/Jt8CxXNosqL0BLjICAICDIBhQAcABgIIAAKcAEAMCLXEBpQAemY1FepttLV/UqpNToxxa/g6amOlaHyZufRm8szX8Rr6Tntlc0d+fo53hn6mlauZ2nWsXlE2wGAmECC6OHUBkAk0KR6TwOl26FtTJ2cL0R5PpXo5jQXoed0R1tGmvXs1VKfEs6wef8h4u+2cxNXk1ienjtyvLNdWj0S65WYTWBpkNACwKgyAacLkZsald+h5vc6GEqyXM5X566Tt039za7UKtUc/8AJfdn7nyOvuv1LfBZHWcYxenM+p0xi0ioUMB8YAUwyhrElAF8unR2Otr0epSs1WbOd6xv1U2o02nwNS6liMSVHf4ravca6TWFYbOXfTfMenbn0PF1dd4SMqAFHEBpgPIKQQAAA/2ACXEAAACAGwoxCFkFNZACCEAAMBPEAgAiQCAomMwFm0lzIL0QDAAABAPoAMDh8l9NehFeZ9zY+P1Gs00yq+fRwZsEQiomsDUSuy+Kr6I6xydOqodecYlSrF9afAqL5xKJLFgSiCKv2WGrX1RK1H0OrwXojz9NpIwp5kQsihkCmARmbxLvjgaivD+8FGtX0/d//Ebg8ziaQ0pRR00+k3GK6U29NG2a6NPBSysrVkVDSYChpwAwBMK3/bFn99J5YHHt0j2LzZ5nSElxRFMICAASRRdouDNai9JrIivG+6F27ytlxqdeGnRsnOilGRquVdCMoksyUa+0xojFaid8oI1HkvMuPIwuMQdpGv46K45BySzIO3YYaifUzTG5d5ow1GJ7gT/tm88V+BvlWTpNOijkdKxVlVOBGXRtfqT6ma1HoVaVJzrUZvl6/wCm1OSLFY2lHamdWamlAZdezXzL1Rmq1bvAyrH8lharXUsK5VJ0ZSq4IOzTfyogq3Smlpygo8naZNtNfxWT5YSSs1o25ljJfuKaAGniSrHofb3665drOXTq9BByaVa2EdCK8R5fVeh5C6ylyd+Y23fBeUd7LR1n8ryZOo5t9HFVeqk6yBha1O3cq0/UaiV2aqlBHlNRfmWjm/3nSM1Zt8y1l6PbudCr6HOtMTy9fz0+hYOXR+tHRMej8e/yvic+ljL8xhes5QSK4dP6sOOB0SvQ+PtOi+jMVGZ5dRrTzQjTl27+b0N1Hodq/wAqvoc6MTcv8yy6moq/ZvGq6ko1N4opZGRlp49DQ0djdqYmTNEd0vmx5BRtrqrUAeq2O4d508+RijtS4EU4AYCgCSQDQAwI98BUHq2vhVMCD0r8Siq1WggqscSiVrVSaQHHfUsmUQeu4jiEQd28WBXa4EO4B93EBd8gJxmALABvAAVkAMIO5IBTORRGFmAMCatAE1YIf3OBdMH3JKmGrF1MQdhpiDYXESKTIpPAgi+aCkQNARaAI4gOIAAIyAmwIsKJ4AIITYAFJgHUBAE8QCQABcQDMByA0wJSQNYgSSnBEFlV8QJpNYgST5LACSbAnVAi5PAKcgC5MglIQ1HEB+gEkBJIC2tOIF+nSCC1KAqdcAJLkAwBgHqAmwCQABAf/9b7MAAAAAAAAAAAAAAAAAAAAAAAAAAAAAAAAAAAAAAAAAAAAAAAAAAAAAAAAAAAAAAAAAAAAAAAAAAAAAAAAAAAAAAAAAAAAAAAAAAAAAAAAAAAAAAAAAAAAAAAAAAAAAAAAAAAAAAAAAAAAAAAAAAAAAAAAAAAAAAACJQmQEARaAQAAAJoAAAEBIAQABICQGP7g1raemuxtMRXmL61rObPE6JaqvZteoxnVStzBoWo9O6dLOlv5QutTbee3mi471dLhb/xExda22906Vvl3FXR81ihg1dHyG33CnTvV88SDxW7n7tpzbNRKp4GmFOraGFKle+9aPKzSldTStTyHsHVU32erLzdbr/3b1/8Jytbef3Pid549xudK1V/El3V/wC1UmmKNO6eCcgx2bFttzwNRiuzM0yAOLXfzsCutpskKrb2/ldxso+3qNVjK7lGLF1u6PvLxz0lbU1V9yMarn/7pMaY/kf+YVap12tMeDeJZyrJ2nn955Xv+/aargb9cS10POQ51F45gZ28tOo+agDj1bfJb0NRmsieZ0iB9CivVeBqDt9t1/1yj+Fk6aj1ZwU30zIOPyLmi9QM15mtTGNvn+fb4G+UUrE6IWo38EgIUfzLl8oH0BqPwRyqjgYUrR2Wx4AYbclg4fJ46S6OSxGWlxR0Q7YQmag5pjtayVbM0O/29X/X6PXElo9zaZbPPWxOBkQ1V+Xb0YGE2UcPk3hX4mojP7oZ0RXZy1zUwaiOZw6UX8j/AHlFnh6xvNH+pfvL0sfSNX67PqeeqiupAVzJRiay7tS3RssK498/yX6pFRlNSzpEUbv5a2foBRuPr1rcJqWK4td/mWayOsR9A9p1jxq5dzZx+jTYRwAFcvksNJf1AZbZRk+Rf5tvgbjNcjefobHLHbqVn/6VjaOLVjtooxVYLEqijhprgbR9I9rr/wAto+bZ5+22pJzqgyijev8AIZY0xrI0zWX5NTqNrkjcRw6z+S7/AJTaOe6Sspx/JkquHXf0LnWTUZrnooxZpHv/AGUv9NrdbJnHp0j0JxU0yKOYGFbFtLmWJWf5Nfl1XU1EZWs/y7SbRy7ju+7qN8NNfuNRHBuG0qf0m4jk9Sjp2r7bqSo+sbVJbfSnhRHm6bi1ow0IAq3P6NkRWK4LErM8pjdehqMsq6X3tL1Z0g4Naa7ezWX3TQ4dxC1LG4yhXqVKv22LCPqPgsPG6Hoefp0juObQQDrixUYe4wvb1EHB5HHQZoeUop3F/R/s+Y6RKs3DVraNVm6s0jIu8/U2iOYF2mvxKjc9vL/XaH9SJ0R9J1Prb6nmroEYAwI2+lhWDdy5LEZnmKzWteacfA3Eee1/m09Ffzs3Byblzqaj55/E2ONqUVkJyVF2nkVG34b/AHmkuGBL4WPper9dvU8tdUTIAHXMgxN1+pb1ZqFZnlH/AKf/AKy/caiPKtd63L6J/gdYjMjFMqJ6z+bkBWlBqJVtXkjTLv01Oo4CPS+zm/7pf0WZz6bkexSk87Z4ACxAZBXpuZKIbz/b29UFUaOKKi9YgPIAYC6AAAAwHACagACEAwAKAGwABZgCQDAUEArNAY/uHUq1p0UTi24PR83PphHtecICIQ4gAanIphBEqpt4Yma3HrdnpLR0NOjziX8Tw/S/r0xfkclKWwC7qqxqQq8magxvI+JdfzNLGnTgdue2LGNejTPVOtcbEMOJtkZfEJgaAMQC3QIiy4BAOXkAN8CYG2AmwBIoIjMg6tptbbq6pXjmcu+sdeY9Vo6NdvVaWmoS/aePrrXeRwb/AMVXWT1NLC38JrnvEsYOpo2021dQ0emduXq9F4jbfZ0Fdr5r4/A8/fTpzHacWwQHoAAEANYAKABoAAMwDABhQAAAAAZAABOACzCGAswG+QUgGAAJgKMSC9EAA5AQAAALqByeSUVTXFkWPM+41/5frfA2R89aZQKxRKuZqM12WlVqzrHOunUyq3xgqYtbhoqLU5xKLFBA2wL9p+pV9UZrcr6Hp40q+DS/cefptPgYB04hQm8ghwBFpcEFxmb1Rd+iKPEe8l+ZpRwTNweYZ0DgqOmkdi5mozXRSew0y6aLA0wuq+BUPMgO0BMoEyUbvtyf7hLnCOXTtHsvU89bEGQ2AcQAAxAt0uRmtRejKvH+7FG603zqduGlmw/Rw9TVrlXWsjKCqFWNfZtdhzrWrLrCSDyfmqxv6Ncjty1/F6wQc0kyDr2T+dMlWN2xhpj+dx2t/wBpeRi6FvkXodWKuTgjK/bv5iVY9DX6F6HOtxweXX+n1HPARWFpfNRNcjrGKsUlR1bRfMkZqte/zKTm0yfJr6J5s1Bxm2TRUdtI7epkR1oaa51YHkNVPuafA3G2t4mybafIjNadk2jUYQfQofQBrPEixu+Bt2birfJnLp1j0kycWler9OIV4L3RVrfWb4pHp4VDxm5dL1U4pyjXUR73aa619Gt+LWPqebqJq26lGVZG+pFqW6liLdXqyo8prqNSy4J4HSM1LQcP95aj0e1c6K6YI51GR5lTqp/yovLbi0cLYG0eh8a/ymupy6HB5tfRaOhrlWbpvFHRHofGP8m37znUcHmoWpR81AjVcOhhbE3Ueg2l50lGcnOjF3sV1bpczUVbs7RZTzFRs7pTR9cTAxq2/ebVpePeMMzUG6h2l8iRVWnmuBaPS+Ljuo0zFVtMyogAgASAfaAZALF+gUrNVWOYFNtdLBYFFT3jWSGIotuHZ9S4aS1HYIfcFVXU4oCltFRW3DAg7AKZAbYCQMSzAAEBGQGmApAJxKglgNgRkCVW0A+4qBMBu3MBNgReADAGoCovAgjYigBMAgBxxAQAwIAAVEITxClMYAIBdQCcAFgA0wEBL9wCkAAU4gMBpASIGgLKpkEkgJqcmBOOAEk4BiSQVakA4IGlxCGq8WBJAOAqylUEWVr+AVbXmyC2r6AWLEImsApgADYCbAi+YBkAN44AAH//1/swAAAAAAAAAAAAAAAAAAAAAAAAAAAAAAAAAAAAAAAAAAAAAAAAAAAAAAAAAAAAAAAAAAAAAAAAAAAAAAAAAAAAAAAAAAAAAAAAAAAAAAAAAAAAAAAAAAAAAAAAAAAAAAAAAAAAAAAAAAAAAAAAAAAAAAAAAAAAAAAIAMgATQCgBQAoAAEwAAVWwI/c05jurPKQLIYBADQEgMH3K/kqijzTzOkZqu+K6FRS2BzbzXegq2SxzMrD0fLaGo0nNW85yCu2l1f6HJUPCeTGJqbs7PEBN8yo5te0Noqp7P5txpJ8bpftNLH0tHBorJNQwMnf+2NhvW7X01W/8VPlZB5zyHtu3iV93Tv36VnGOFkalSuPI2xQligM3XfzOOAHPq3daOyzWQGZq7m18LNs3OU1UnjLN4mo3tJcXW17ax09R9TPRrY4HIC6gjL3r/Ot6lK49w/ksWIyXZLM6xFd9XLtUmpEValr2wyko1faun/q3LmKE6aeqXU4VQ3+JFcfkmlSi6sgznmUYe9f59mdOUquToyjqOJXNDAaKbuuU1FH0HUzWEYI5dKizKoar+S3oQYjeMlHB5WzWnV9SozqpTJ0QWUp+jLBy1tguSo0bGn7cX/mGjyVf8CdD20nnrQMqr3LjSu+gGI8ijg8mk1T4molZ50jKrVTWM8Gag575Kq46bxKLvBp332kq5yjVH0XUXzNHmrURxZBKqIMK+LfqWDj8j+hPVFRlTB0iKNxLpZP+KpRTr/Ktbi3apcHE1DaOiPoftirp42lW8HZnDutNVHEIEcnk3+WurK0zbfsLiMbe469vgbhXLfBN8YNMuXWq3etVn9pv4SbiOTXthpvnVz+JUUaahpcTY+l+3K9vjNL4yefvy3GkclDxIjn3/6D9Sqx7mkrL8j+tHRGojP1nFbJ8VBuIo1J77NcNA0ODXUqn9JqFUVfLMqPoXstf6PVtzukce61G8cmjyAM0/QisGzzLEri8nhp1az7jUZZGt9Flxk6Yjk3H1ar/wDtp/uLBxblY0/oR0Rx+oHVtVNsOH/8Qo+saFWtDRX/ANup5uq1FiRhQBTuf0bCqx7ZYGhl+VT7kuPbiWM1l2w1dF+snSI4Ly9tZv8A+s1+wquHW+tnRlXWW8QOjbOLS8io+peFUeO0F/Kefvy6Ow5qABMisXcfXb1LErN8lH2H1skaiPLadv8AUak/ws6xFmsmtXSv/KyjJvhK4ybZQiWRdW0cGma3vbkve6C/mRKkfSdR/Mzy11hGQARvhW3owsYdsSwrK8xMUjkzcR53Vatp6HSzbOkia5Nw39zV5T+40jkawk0grDaCVfpPgVG54ZTvNJcZRmry+k6v1v1PNXREyoQDRFYu8/Vv/UaiMvy36Ho0aHlrOf7rol+06RlmJ5GkS1rfN8CitSVKuq5g0y7tF/O4KPS+znG6U/w2OfTUeyzPM2BoaQ0JuAIac4p8wIb39C3LADn0HgVHQugUwGAgGAgGgABAAQBRAAAACAABcwhhSAABLFV5kHm/Ma/3dzZ8Fgj1/OOXdZtuZ6o89oZQJfgAZ4AJBQuoR0bPT+5q0ouLRz7b5eq19fR0cdS6rHDieKzXolZ+v5/b6crTq7vnijU+aXpxa/ndzqOKRRdEdp8mL2z9TWvqObWbfVm/Rn2el8Tu3uNDH6q4M8/fOOsuqvI+JWtOpownxXMnPeF5ef1tC2m+2yhnr571xvKDyNsItFSlOAQLkAdCgagBoBPAgAB4AGOYE9PTd7Ktc2ZtxqR6rx+yrs9NYfPbN8kePvp6OY6Ti2J4og59zs9PctWthZPPmalHTE4LJE3RS9zpdyqn8zwIq6P2ALIAgIMQCJCiAh9WFJoBpgADAWQAgGAsgDMAAGwhJgMBMAQUwCQEANgRsB0EDIEAZAHUAAGBx+TcVSXMK857hj/h+qnyKR85tJsJFFkI1Ga6rfprodIxXTqfNWq4QaRfqPuhrkVFiKi1NJEAsRgt0IV0+UGa1H0XS/Tp/SjzdOiwwo6gMAAWAGbv/r+AV4v3mpenZRxOkK8lHA6MpJxgBfRvtNxiurTU0RtK6dPIrCxLiiocgOQCQDIDa9uv89N8IOPbry9s3izzV0hdApyRD6AKAB4AWaJmtR0JTgRXkfd67dfTbySg68rT8e50kl6mq5V1rqQSqRWrsv03yRzrUXXylEHlvcKjc6bXqdeVTmepWElDIjp2j+dN8yVqV6Cy/cc6rJ85VPa6jS4KWa5Vg7dfIdqzV5llbovEg9HTGlZ5HOtxyb9To6k8asRp57btfbrPwOsYqyuJWXRtrPuXRmaNp4qVyObcZPk18tWo+osRxI6MpVeI0dejHZPUgWr9L9APJazVrN/gajbT8Q1a7jkypWo1gVzRKAAQWNjw13/cU9YOfUaj1Dblp8ThXVHWU0ckV4j3XX/WJ5TU78FZm0t227ztWHtvb+q76To81iefqDXt9LOLbL36Xb6OTRUtRYS+hWHld2o1rJcGdIUaDm2KLWXotk50MeZzqsvzS+evoWKztP6l6nRl6Lxj/Lsuv+Bx6VxeaXy06NyWKy9NxY6I9B4q3dSy+Jzo4vN50/YWK4NCGzaPQbF92hLzk51GNvv17QWNJbV4qeZaNvW+kwjF4m4rR8fb5vgZqJ7zBpLiSKp020/3Fo9J4yySpgYqtzFvAyp9r5AADQDjgAQBXe/bgFcetrzkUc71Gy4iq149QIqxUTTjIB55hUdS0vAgob5FEHjmEJoASYAAgCYAkmEJ5YBSAQCbAYDgqEA4wAIKH2hCgBdABgJ2CliyB5AJuQpECAWWQD6gIAAUyAm2gE8cgoeYEZgBMIQCChLEBAAAgCOeQAscgGkANACXABgSSxIJ1ILKqAJoCSogJxOBA+3qFTrzKLKpuCC3t5hDrTgBNUgBrTxngBJUwAnSvMgargFWqqSAnVQBYgJICWQEW1wATYBIBACAfEBwB//Q+zAAAAAAAAAAAAAAAAAAAAAAAAAAAAAAAAAAAAAAAAAAAAAAAAAAAAAAAAAAAAAAAAAAAAAAAAAAAAAAAAAAAAAAAAAAAAAAAAAAAAAAAAAAAAAAAAAAAAAAAAAAAAAAAAAAAAAAAAAAAAAAAAAAAAAAAAAAAAAAAAAIgAAgQCAUAKACJA4d95Wm0bpE2Axd15zX1cE4XTA1gytzuL6j+Zt9S4as2/mN5tsNO8pcLYjE1r7f3dOGvpNRm6sYrW2vmNpusKXSfJ4GcHemmpRMHnvc7l1r0LFedbh4HWMVXdwpCKRg4fLOVWU44uCY1HBSiv1Gq7tqoh5QQdulqN27ZzLKzY6pKyAOPctSBHQ1rUvW9PrrZOr6oVqPabT3RSyVdzR0fNYo51ps7fd6W5Xdo2Vl0AttZVU2cIgwPPeQ2+40Xpad1ayeKRZFeajmdHOiracoIyde02friUc+vaNNgZC5HWM1I0yr1MixW97cUbez52/wOfTUbGRyUAZO8aeo2uZUrj13+XZ8v3AxgquMZnblmra1NIrtOPOCq2fatf8AUaluVEZ6WPSnBTIrP8m22kwODiUYe5c61vU6xmorI0yr1nKa5pF0WbZTrpcO+orUe+1FFmcelRicTBiGthpXfQDEeRorP8pZdlF1ZYM6rR1ZDtCcZwxByuvyx/Iag1/bVZ8jXpRDqj2fE81aEEVVuf0b+mYGLbKTQz/KPGq4QaiVwNyzoyq1FLxn6WwKLSnLWCpBodPtvTT3+lzkVX0G31N9TzqQDXThiQYN1Dc82FcXknGjPCUakSsyToyp121WOdkiwc2qsLp5LUh/A3ByvHUt1s/wLR9F9uL/AMr0n1Zw7VpHIAVx+SntqurKrNtDw4GkY28/VsahXNqt9r6I0y5NRvulcNKfU1By7iuFHw+2mbiOfScv0Kj6f4JNeM0U+pw78tx2nNTA5vIP8iObRBkWNDL8io1X8DUZrg3Kil30NsuXVXa7rgtE0049bB1/o/wLBz6eLXM0y+jez6/6G753OPbcbSOSmArYVb6EGFZQWJXB5PGlPVmoMrWjt+J0Rx66+fWS41Vf2moji3XzOscKJG4jkiWVY69lKujNR9Z08NLT/or+48/TUMy0ZEU7tfk39AsY1lgWFZflF+Zjn2mojJsvzdN26nSMuK9vyXXg9Vs0rP1/rbWRqMlTEo6Nul3RZSio+p+JTXj9BWz7Dz9ukdZzUpAks5JRibhfO/VmoVm+TlaGC/zIsR5fS/X1U1kp+J0RPXrOrpKv8JYMm+LbXM2lRyKys04LB6D20u7yGh0sidEfR7fU/U8tdETIAFf6X6f/ABEWMK2H7TUKy/L49vOGbiPO6ll2aV1xuvwOiVybpNauqlwszUZcbcwaElmEq1IqNzwv+90vVfvJVj6Vq4XfqeWukJmAk4AcT8StMXdfq2XUIyvLv8hf1r8DUHlrpp7mMMTtGWbZZQUT3CXdKyNRFMlSujTWBWXXt123c44FHqPZ3+7XBdljl03Hseh52gQElBBRDScq3qBDe/otEVzaGRWXSmFMBgAB6gEgKQGmAccQF+4BgAAApAGEHUBhS9AAAeICvfsq78KpssSvH61nazs+cnt4efuqpOzkVpZQ5wgKSCABhTVnVprBmbFhu04vEnq1qOLNRBLWKKBYhHd4nef22spcUtg/xOHfLrzXp38p4rMdnNvdhp7xTlqczfPWJY85udnfbW7bpnq571xvLmaOznYSXMrJpwwItlAnjiA+pAmpAIAcANVM2tR6Dw/jvt1WvqLF5I83fbrzy1WsTza6lDzEVnbrzOnpaipp4qfmZ0nCa0K3pdK9HNWjFmKZkJUose1Tz4hUp4ALMIABNgPqFHAAATwAeQDwyAGAAIBwAAEAJ5SAQwEENLgFOAABZ5gJ/sAOoQmgI8Qrpq8MSBkCAQDAQDzyA5PJKKJvNBXnvM1dtjrf0l0fNm+RuVaKsqHMYsrNdkflI6cs102U0qbRc8EkVhckUTUZANQgLdNLuwxcoxWo+ibdp6VGuSPN06LTChLmAZgC5AAGd5D6kFeO95LuppcYk3B486spZqCov04g1Ga6tLDTk2yv0X8qKzVwQNwUEgNKFJASUa/gn+el6L8Tl1Hbl7m2cHmrRKTKnEgDAEAAWaMTBmrHSkRp5T3fWNXTsuKZ14VV4z9OFwzN1yrtmTAafIVWr49/I+XI51p0Wn4kWvM+4lGrR8IOnMRGks2zU8sSI6Nrml+BmrHoJbSZitM3zCnbai/lLyrz20/TR1Zq9YIMrtHFmaPQ6LnSqznWo598p0r/ANDEbjzGy/QrOZ1Y6dCcBlfoOLIlG3PyJxwObbL8kvkX9RYOD0OjNSq+YxHXpfSA7qcOYHkNdLvaXBs1G3f4rOVmwlbN2Iwrg0h5IihYAa3iP19P1M10kepblnnrZan04EV4/wB1KdzRtYdiO/CVjUU2/A7sPU+3tVq9qvkcOor0aeEnCtxnb6s1cCFKz+VM0w8xv6xr2XxOnJVeisS1l6Dx7nR6Sc6ODzS+aj6CNMzTxsdGHoPE2fbZfE51XN5mvyK382BIrIq/m+J1St/xVsLLmjFRz+cTmnJkjTM03idBv+Pa+y/U50ZXlF/qGksYLGle2bktZeg1fmo/Q5rGFZnSDv8AHP51HIlRbv8A/KzMVzaTh4mqNza73+301ZVmyxxZhRqe5N5dwnWi6IYrT8V5C2q39yzs3zJiNiDKiYzAFdcwqvU1kssSjk1dUiOTU1O55mgu5ICpucgh1rJRbWrYE7VVViwrn1MGBS3yAQQ2gINwBB2AO55BQrBEk+IDbASAGA4AGgABqrkqJ1qUHakwhOyQEHZMCDYUSApIGgpgEEBE4ARsgIuQoYQpAAqMhBMhSkBNgDUARAOIBkBFuQGAgAAgBgCAeIB1AEQSSAtq2vQgnXEGrKpAWKoVNVQDtVrMAqQW1UZBFtcQLdOgFioAdpFNUAsrTtwCJKsBTSAcSBJASTAc8AABMBYZAOQGkBNVAIA//9H7MAAAAAAAAAAAAAAAAAAAAAAAAAAAAAAAAAAAAAAAAAAAAAAAAAAAAAAAAAAAAAAAAAAAAAAAAAAAAAAAAAAAAAAAAAAAAAAAAAAAAAAAAAAAAAAAAAAAAAAAAAAAAAAAAAAAAAAAAAAAAAAAAAAAAAAAAAAAAAAAAAAIgAAgQA0BGAGkB5bz+O4fOCwZORtlRrvHoWIrmX0AWlqK7arwcEVa1zUAdG38hudr+jqNLk8UXF1fvPJ6u9S++lKWDRMNcZplDVwqBQniag9f7V0q6uw7dRK1XZ4NSY7ah772b47d/NSj0rc6OP8A2fpMNMTdey95t5e2vXWryfyW/wDAF1lLa7jbaqrudO2nnmsP+0XUrozNuYlBHDuvrgChXVLJtxiUX281t9P6ZsTBRp+5d3o279q1p2eDhYD0a1Xvfce+3ijW1G/Qs4a913hLW1K2vZziasxL1rTnAwwaeMcAMfVfzv1A5t1b8q3OSxGU+p2jNOSoq1tRLNljUj0ftqLbW39TOfStZHJR6AYu5j7jjmVHLuXGlb0EViVlrI7xirK/gVFd13OFyQabvtbDU1bcUkvgTpHocjg0JIrg8o5tVdGUcCxtiVNYOr+pb1OkZpJuDaIazUyuQFuwrO501weokKr318zhWkTKqtw/yrehRivLAqVm+WcKq6NliOCjnM6Ijqr5X/SywUuVPSi/eaG17Vh75/0/4Geleuk4LARVW7w0bAYtscDQzPJ2+ZehqI40uJtlVruJeMKslHNqr8u6/kX7zSu/2xWfJaSWSHQ968WzzqeWRlSt9LXGGBg3ctmoji8ljpJdTUGYsDbKrVitU3/Gn+BYOTXjss1x1f8A+I6SjnSi89TQ+i+3lHjNKMnL/aeftY0DkpgcXksqx1Qis54mkYu8la12zUSubWc1t6Gkc2qkr2XH7RqDm10l2p8KI1By0zNMvqHhv/07QT41f7zh35bjsOankBy+QbelHUgybZmkZPkX+Y0bg4Ny/wAu76G0VazXdrpYRp1CVn62DU8KpG4mqdPGyRofRvZ8f8OfW/8AgcO2o2UcmjwAV3FG+hBhWyk0lcHk/ppyl/uNQZOt+m7cZSNo5NeJ1fRGhw62DUfwm2XO4A6tmlK5ykSj6zRRp0T4VS/Yebps0ZABTvH+Tcisa2Um0Zflf1G/5UWDLsl9/RfBVs2dEZz+bQq3/wDUaNxHDrfW5NIjXhwA6dvi5LWX1Xxi/wBFoPnRM83fl1jpT4GFOIQBXMgwtf67TzZqJXD5FxpL+pCDymk53GrHDA6xKs1m66tP6X/3ioybvgjcKipKiyhUeh9sKfIaK52J0R9Gs8WeWuiJFOQI6n0W5JMyMK2Ms1EZfl3HbblWxqDz2p+lt6vLua/adYjj3X16nq0zUZcmBoCWOARdXKC4jf8AC47/AEmuPaTpY+j6j+Z9Gzy9OhGAPAA4gjF3OGrZ9WVpl+WX5CTy70aiPK2UV3DfBI7RlmLgUPVUWgohXA1GavrMJFZd2ljZ9EWj03sz/d1/oucum+XsTztGiAYCKIUwn1KIb39F/AiufQyNMr6kVLMAQBADAAAAYC6AMAATAHgASECAJCgB9QB4AEEHF5fW+1tWsnZwdOIzXl5k93MebooUG2SwKDABBIYCYU0RTyAikUOCBIaJJixY9T4zdf3Wim381FDPF9OXfmutHBtXr6GnuK9urywZqXEsee3/AIrU2rmJq8mern6OV5Z9qtYHeVysEI0yiUEADAAgTnMimCNXw/j/AO4t9zUXyV/aefvrHbmPQN8sjx2u46vBcXyEGH5Py/f+VoNqvF8zvxwx10yMT1erlrb8Jv8A/wCRqPPI4d8tythHlrobXIikA5lBSYQAADQU2QJOSgxAcAACYDAH0AQDkCLCHABgA1yChgRxAfABQEOApNARsB0LhBAyBAMBcJAUtgAHL5HHST6gYXlKp7PWrzrE8gsfM2bgRoTzxZUdVZekjrGK6n+nWeZtlc2mlzDK1PAoaxAlHMmi3SSTJWo+h7J923o1yPN15dIvOagBgIA6gZ/kFj6IRXjveNe3R07cnHwZuI8a+Z1ROYAu03KaNRK69FN6cP1NudXaKhGoyvTjAqB8wFUBvABqQrT8K4118Gc+m4968fwPN06QLMyoIAAT4AMCejmSrHSkZaeX94rDTsjpyrm8W29JpvHA3WLHamZZSQGp494NM51uOl9SK8z7kXa9Pq2deRHTxSZqudTaIL9q/mTJVehX0rqjnWo4PJL/AE91x7WIrzOyfdppo6s9OkMrdusTNWPQ7Zzo1MVqKt39Nlzq0Iry20f5WOabOsZq+vMMr9HBySjbj5UlyMVpm+UTWnPUsGcdEqa6BHVov5SCWXxIPIb2rrrXj+Jm23b4h/Ogxa27KcQyrZoADnkRpo+Osq6tH1xMVuPXSmzhWyupXwIPK+6aN6lLLODvxSsSlcTs5t/wVktxVc0/2HLpp6fSxrJ561HLu1MlVQ3OnX0Kw835Of7m3odOUqjTwZqo9D4/DSdVzOVVxebwrV9YEVlaT7WdEbviXjaeRzoj5dflJ8mSLGIs0dYjc8S8Wuhioh5rHTq3wsyRpkaeFpOiVv8Ajf07Lqc6RneXw1VOGBeVUbVwzVSvQUfdSr6HIjAu8XBuK0PG2+dJCo6PIr5askVxabllRqUc6fwMq45UmhqeO1WngzFV6PQ1vy0/gZDepazC6TtAVz6mtg4COe128QK5KBlQJcALV2pQwpu6WQFN9SQKrWArAksQhvBdQKbsKhMgDzAaYEliwiWIDhtAKAJJSBLs4gPtkqBrkUNviEVu0vACtvMBPAKTxIBfsAa6BUoIHEAEoBNyBBgRkKTATYQYAIAAEFIBNAJgHDqALABTyAQDAQDAJCHAUEDXUoPQiJJNhU0gLaciIurwCrViwatrScCKn9qcgI/a5BE6acAXaVJYHSqEDdeQURID7QGkBNVAHWAEAwHADQDgAjkAu0CSqBNLiAwAD//S+zAAAAAAAAAAAAAAAAAAAAAAAAAAAAAAAAAAAAAAAAAAAAAAAAAAAAAAAAAAAAAAAAAAAAAAAAAAAAAAAAAAAAAAAAAAAAAAAAAAAAAAAAAAAAAAAAAAAAAAAAAAAAAAAAAAAAAAAAAAAAAAAAAAAAAAAAAAAAAAAAAAEL6laKbOCDg1/MaOlgsWRcZe49xatXNEoLgu2vunTthuKuvVYoYjX2+90Nyp0rq3oQXgIDyfnHO5s+RYrLZ0c1Gs3OJRBKMyDC3it91us1I3It0fJ7jTwu+9dQljT0N191JurT6Yl1MdVbSiokgircZAcq1ORZVet9q+T2+nt/7e9u2/c3jxMdfrUemrZWUpyjKmBxeX066m11K2WEE0eFiMDpGaCss7cv52Bya9opZrkUZCcHWRlKYNIJA3vAfoW62kx01K0zkoWYGNq/U+rKOPeX7NJvqhBlfefBHWJS+ayhs0iC0qpzwLo9X7e/2ra42Zz6VpHNTWZBi6/wBbnEo4t440nzLErHq8TtGas7hiKr2htehpqPQe1Zt958PlRjpW+2sjgp9AM7yb+eq5IDPeDnM2ywtZze1ubk3EpqEjSKdZTK4YFg6vGPv3umuD1k/2Cq91f6mcK0SMqq3LjSs3yAxW4ZpGd5X/ACxyNQZ9MMEbZLVT7bc3Voop1LSrV51S/wC8aG37SSe+u+HYZ6V6tM86mFUb9r7D5yBjmhl+Tf5lV/Ia5Zrk4dTaKte31c3SPhJYKNZYX4Lsr++puNNH2mv/ADGk8P8A0Geke5yZ56pPMhpPFP0CsJ8zcHH5Fxp15SIlZj/xOjKnW4c3eAObVjsXXWNQctli/WF8DqPpHgK9vjdBdGeftXekclAHF5RwqdZCs3jgaZYm6h6l31NxKp1MnOOBpI5dVwtR8ftwWK5N1KdZ/wDpo1EU6VU7I0PqHh6xsNBfys4dtR1HNQsQOXyK/KT/AJoAyyox9+l91o1Erj3FU9O/OUvxNo5dxnrt/wD06/jBocW4eKX8qNsqNPNFV9I9o1X/AA92X/1Gce2o2Ti0JAjdfLb0ZBhtGkcHk8qmoMnUU1+KNo49d/qxkowKjk3jm8ZfKsjUHIuBpHXs470s02v3kpH1pqFVc6r9x5unQQZBiQU739C3qgMayk2jK8q51P8Aqo1CsyzX3q81Wx0ZZ9sNDTXD7jZVcOt9TNxlBMDq0MWyo+reNUbLbrlpo83bpHR1MAIHVwFjC1/rt6moVn+T/R/6yCPKaK/P1vRt+knWJV+v8+tpJ/8A01+xGmWRZ585NRVeMlRdRuCxHofa+PkNBr+InRH0S2bPLXQiKZEK+FLegVg2NQZXmEqtT/C2vQsR5+1v0XGDsmjqjk3a7r6vS3+JYjjZtDrjgipVtMEWM1veD/32lV80Toj6RfGz5yeTp2hIyCACqxSCxi7p/mWX8zEVk+Yx0Ev50biV5jumu5XQ6MsvioNCWtjbCSohWppKu03knwZWXZo43a6GmXqPZv8AulP8Fv2HLp1j2KPNWklBAkAFVDT4jRXvf0bPqiI59FYYGhekBKOYAAwEA8wEA4AOoAwCAABPAIQDQUwAAagAAUgYvuLV+aukslWY6nf5xz6rDxR7I89BoEcQBhAgmhg0ZoKIZNUJAGMgNIahurWJNXEWmUaHh93/AG+uk38tsGcu46c16U8NjvA8SAtRXXbdTViXBh+S8PbT/M0sa8uR6ePox1yyLVjM9XNcLMQdeRvWMJ8gDjgAYsgIgDs2Wze5uqL4nLvpucvUU06aNFp6eSPH11r0SC966dXe7iqMya08/wCR8q9x8lMKclxPTxw59Vm9x6JHG0pKiend0c1zRLNXXqfH7tbrSVuKzPH3zjtzXScHQ8wFggCQEgGASAwoQDwAAABPkABBmAIAYCAAABthTzAWQBIAwgAXEKjYDopkiBkCKCJCiYCDAgPUDl8gp0p/ADD8iu7a6vLsb/BBY+Y3ZuKSRpEq2jMsZdlWvtYHWM11WX5aRtmrOCDK5RAE4IDgBZpLELH0Px/+20+Tqmebt1dBzUJNAMAQC4gcHkVj1iQryXvBJ7fTby7sTUHirM6MhGhfpJKraNRl1aM9huM10aNnBpirioAAAcoBJwwrT8S196r6nPpuPfRlOcHl6dIfQyp5oBADxAJAno5krUdS5IwrzXvJTTTfDI68LHF4tp0jidKxWhWYMMms4YGj4/ijFbjsszKvN+5VH23lizpyKdNzSpuudWTyILdvnJKsejT+Ssckcq05PIV7tG6zTqyxY8p41t6TT4PA7HTqzyDmt0MGupmrHoNo50VOSOdaR18VnjiiRXldsl2tN4qzR2jPS9KMQyt0PqJRuVn7ankYrUcHkVOjZ9UIrM9DowaKOrQxTIJtS0iDy2/ca11wTLGlnibLvqoxnM0jeZGVZopyUgQV27Jua+qgxWo9lm+qOFdDctGVee9x7XU1a11aLCqh8zrzUrzdUliehhteGX59F6nPpXqNF8OR560o3WMkWuf/ACpLgaZed8thuH6HTlmuXS+o1Uj0Hi23SyOVac3mVNK9GIMesdy9ToNvxLxcZwY6D8svyWuTRmDDTxOo2vE2xS6MzWal5p/kqf4jMajFo8ToN7xUqtuZzqOLzKjVry7RFcm3zNpXoNPHTrHJGKRg6+GpaObNRXb460Wqn6EqO3yP0VfJmYM/TcM0NbQc6UPqZVwt4s1B3bC8W6PAzVb231ZpBmos+7BFRtfmFUuwgTeElEO6SoTcgHdAC72ArXjEKrteQI90qeABM+oD7oCI2vOYFbcsCMwFGQDTkIsTAkgJZAEAWUKiztKE12gQAbUhEHUBOs5lFbRlSVUwBrgFNYAEkDATYEZAUyFKOYEZAGERYBhwAI5AIKAE2AugAgBgDYCQCAaAIAADECSIABoCS5gSqQWVYTV1WRpfpZhHXSoF6onkBJaaAsrpVIJLSSCpxgAdoEYAbrACWAE0wAAgAgAy9AGA0BLtAaoBKAEAAMD/0/swAAAAAAAAAAAAAAAAAAAAAAAAAAAAAAAAAAAAAAAAAAAAAAAAAAAAAAAAAAAAAAAAAAAAAAAAAAAAAAAAAAAAAAAAAAAAAAAAAAAAAAAAAAAAAAAAAAAAAAAAAAAAAAAAAAAAAAAAAAAAAAAAAAAAAAAAAAAAAAAACAwvP2dbV7XGBGoxLXbWOJqRm1z6r5FZ1U7QAtN9rlNp9ArR23md3t/pv3JcLEw1qbf3TTLcUdetcSYrM8nrU19Z6um5rYshXAaYUaz+bEohW2KXNpfiaxY2d97Arqr7mz1rUs8e26lf9qpytajz+89seS2U/c0fuV/i03P/ALAVTttRUXa5q+TwYRpaeKNRipQVFO6fypgcchXXtVNfplGart0vIamyxpq/b6N4f9kYutHbe/dtp17N33d/8VVg/wDwk9VV6nvGu/7tHTpFGs+MF9VZjcljnQoTU5FZZO6t87jmVXLr2jTs+AiMlLE7RlJMoGwPQ+C/2y6tmOlaRyaFsU+IGJfGzKOPfP8AKdeMoQZNc+R1iLIKiFoksHrPBVa2iT5sx0NCIxObRdSKxNX6nHNlRxb9pabNRlkJYnWIskqKrPGV0Kr0ntb6Naf4kc+mo3YOKlYDO8p+qv6QOB8WzbLAs5vb1OkSp1xKivVti1xlFg6/Bru3uiv/ALj/AHDpY9vZzZvqeetERVG9/RZRjtGkZfl7fPVL+EsK4qo2yWpEPhgUUarlt8MDcG/7SX+rv/S2Trwr1KwPNVDIrn37jRfqgMd44GkZvkrfmr0g1ErkrGPobZUa67Vbop+BY1rn18PuVeLda/gbg1vaWPka26f4DpI9s82eWtCGQR1F8lvRgxhNYG0cXk/oquoisycToyhEW0//AMiA4bP5Yzf3GzcgoqsZ6mkfTPD17Nho05VPP007MjmpQUcHlP8AJ8SwZ/EqMTcJvUsup0jLn1lCZoxz61u1aqr/APTr+0K5d5WLR/8AbRqJXPov5oNK+p+M/wBloL/7aPP206IOYcBXJ5H9P4gZTwNMsbeOdZvqdIzXJr46d54tfvNI5tdudXl2pMquLdJV1IWUL9xuMqdLBlV9J9q1dPHdv87PP21GtJzaMCOthpX9CDDaa/caRweTeFUupYlZGq5q/VGxy66j+5u8m6s1CuHeJ1vH8qNRlz5YGh17BJ3U81+8Uj608q/0r9x5umyxMKIIijffouOaK0x7PiaZZHlU/uv0RrlKzL/qJfyNnRHDd/kaaefeyq4tdfPb1NREEVHToNJ/FFR9W8enXZ6CWSojzdtx0YnNQA08QMDWnufVlg4PKONJf1GoPLbRfna08mv2nWJVuvZ21K/0lZY7NhIotq4UoMvRe1//ANQ0emJK1H0O2b9Ty9NgyAqo6j+S3ozKMJ5GoMrzCl1jhVo1B5+0um262f7zqjl3Cbtq24WclHD1NxlJLEqLtOWviEbvg1/rtJcXZDpY+k6mNmzydOiMGQMAmHIVi7n67eoisrzGGiuD70bjNeXw7d10X+J1RlLNNFQ9S0s1gVcHJUq6mUlZdun9T9CsvT+zv90o/gsc+nSV7E81bOCAXQAzAjpqJQFe9/Qt6oDm0HhBodCxAaQDAACADgATgA4IF0KAAAAAAwAIASQDAAAAWLA8r5PXevr3t1w+B6/nHDuuNo9LkUlZEkXSZUGIEsyLiVKOzS6pGOq1I1vOaGno3ppaaSivA5Tp0vKrb+E3GtXuVYT5s1e2Zy5d1stTa37dRD31fVrU8Np6mjptKLNTZt8Dle25yv1NPbV2mp9tKyosLfzEnW1ceas5PTy49Ce3FZmrNSPUeN3S3OinPzVwZ4/py7yuxHBsmA04AzN/4iup8+gonNHbntm8vP6ulbSt22zPXz1rhZitnRzwYoAgCzR0rallWqlsxbjUj1Ow2tdppdq+t5s8ffT0cxZuNxTbU+5qNYcDEmtV5zyPktTeWxwpwR6uPm43pxJnfHO0uhUEQA2Qdfjd69tqq3+XiuZz7jcr1NL1ulauKeJ4upj0QzCk4AJwAABgEANIAmAokAkAQBMhDWICnEBIA6gCAaAGAIAQUAHABYsIYC/cBGzCuirwRA5ggRVC6AGZEAABzb9fl9ERWHvv9vqzl2uSj5hfB4m4tJYmkSUlZdVXGkdYxXSnOkmzSL1jVBl0VrhLAkmATIE9NkpH0DxbnZ6fSpw7jq60zkoCgBoBMDh8hLieRFeT920na14/Mbg8PZJHVKaCL9J/K/2HSM10bbCjRtiujRWBWXQpKgaAaAHiAoQVoeJt+cjHTce/q+5J80eXp0iRhRADAAEwJ6WZmq6kyK877wUaFOljpy2zfFwl6I6Vz6aKMMpJAaPj22zFajrfJmVef9y1VtOvNWg3yrl0X3UT6HSsVYlBEXaGDJVeh02/tqXwOdVRvF3aVqrinAjUeR8e32OVxZ2Tp1hhZp5ozVj0Gzf5S5o51oasYepFeV0V2vUTz72doz0uXIMLNLMlVuaP6a64nOtuLyCnSsvQQZWWB2jCU4AdW3Midk4wz4AeX8pV/fuucGmsHjbNXXKQV6G2OPArCuSodWUCCuzaOGvVGK3HsquUnzOFdElijKq9fTVlD+JYPLeV8U9u/u0XyPM789JVnhqTrKOCL0y9Jt3NZ6nnrSrdKSDnT+SeppGB5lNa6nPtOnKVxacSarMb/iZiy9DlRT5qrelPJpCNMRZnVG14h/PjyZz6F/lF+Rf4GYrzyak7RG14lzqJ9DHSLfMqdB+pmLGFU6K3vFuZ9Ec6jl80saMRXBouLSbqPRaH6dfQ50YW5TWrb1NxXTsLfMnyYrLQ8nhpY8zCxl6bxWOJtWztWnprliYo4LOLOSwdmxulYlGm9/pbdRZzPBECr5Wuo+2lM+YwdS1FZSTFhOybCq7XAi7p5gPvhFRHvAXe1xxArdgErANsCM8Qht4hUWBB4cQE3ADxAlUCc8QH3ACswJqzYF2mios4YlQmiiD6ECVoKEQDAg0uICaxIqNgpcIICeAA2AMBYAQYUSAuPQBADXEAAAIvOQBvkBEAzAJATAJAQDAEAL9gDIDLBgEoBp8AHLyAYFlWQ1NYA1bVhV+mgO7SWREdVaqJILFSQJKkPEKkqgShADAUQAmgFGACgAkBoBgICSQDSAlAEgFIDwAAGB//1PswAAAAAAAAAAAAAAAAAAAAAAAAAAAAAAAAAAAAAAAAAAAAAAAAAAAAAAAAAAAAAAAAAAAAAAAAAAAAAAAAAAAAAAAAAAAAAAAAAAAAAAAAAAAAAAAAAAAAAAAAAAAAAAAAAAAAAAAAAAAAAAAAAAAAAAAAAAAACkAAYCAwfPOdRdERpiWzwNRzrn1fqKKnyAzNTf32+rasSpyIuOrR8noaji3yvqUx1LUq/pafVBEpbLiaCjl17RYCOhZPUonl3KehofTKvBRioONaSMq5N34za7xRr6dbdWsf+0B4/wAjsabHcW0tJ/Jwk3Ga5WbZc+7a7VIVxO0PEDg3fkdfQu9PTs1V4mpDXI9zqamNrP4m8Z0+7uzGGtXwnzWv6EsNbPQwpRzImMnct/cbePEquLcNLTciIzK44tnaIT1UsMyohbUs/pwCvVeCq67RJ8zn0rQOao6jijfQDFvm2UcfkbflJdSwZPVHWMpyURtlHNoD2HiF/pNN8Ia9cTn0rsaRhRbJrmmQYep9dkuDKOLyFktPE1EZFf2HaMLbZQUVuXaOqCvS+1a/karefeY6Vt5HFREkVl+Sf5sckiwcTwWGZtGBevzODcZqxKF1Kjn1fmc9TQ0vb6/1uiuVrP8AYZ6aezeZwqkgOfftrRa5tBWQzTLK8tCusIwNRXJXmzbKvc/TZLoWCvVqna+GTr+40N/2fL3Gs3y/YZ6V6g86giubyH6MdQMiDSVleSc62HI3Ga5kksehoUa2d10U+hqCjcuHdLiqp/A3Bs+zq/6/p2snVWPZvqeWqEQR13+Xb0YGE8jURweTtCqmakGd0Noqt9em+V5/AsHFa0JPnZm4KaZ4fxMtR9P8Yu3ZaC/kPN03HRJhTlgZ/lXLqviWDPeD+Jplh7jHUvGKk6RFGs5q5xNI5derq9VWz7Un/wCyVXLvX87X8qX4GoivQwskyj6ps69u10a//bR5uvLcXQYUgOXyf0VSfEDLeLwNMsXdYalv6jcRxblTpvrZI1GXPuMFrtcqo0rj3a7dVxl2V/caiWKdKs2RR9L9rv8A8uq+dmzh201Mzm0YFetjp2XNEIxWaRn+Tf0fGSwZOvPb07kdEcmvLpr1WTulP/tFhXNvX87X8qNRHF3cDSO7xtfzaz/Ei1H1nUwfwR5OnSImQyK5/IYaLjDEKyLG2WP5K8a1vRGolZrs3rVf8jX/AHjaM9r8nTf8zZqDh1ZdrPrmbkRGrA6tvi5Kj6tsVG10Uv8A6aPP35bjoOSmAJ4hWBq/U+cssSs/yX6a5NmoPMbZfmayWaUftOsSrNZTq0X8n7gmMizNxCSkotrio6hHo/bGHkNL1JVj6C83B5umoaMqTQENaXpX9CDDb/cbGT5lwp/lZYMG77Vt1yb/AHnRlx7vB6qXBwag4nibRKuAF+k8PiVMb/g13b7Sjg0Toj6LdzZs8vToU/iZUwhJKYQGJuHOpb1DTL8yp0ar+dGoleVtLrubP/NwO0ZZiWKKiWtEgRNRKuo8kbjFdmi5bDL1HszHdJfyWOfTry9ijzVs+pAJgMCGnxAr3v6Nl1QHNt24NDoSCGsHiFGYDAJAHyAGAADxAAAAgAAEgAAiAD0AAFMoCOtqrQ076j4JlhXj7OWe7iY83VXrZaltF66XyLCTXszjmdJyNamE6xmXTFunt7aid6qUszN6xZNde08Tq7pO9Vh1wOd+jfos8VsKbi966uCopwMXtuctDQ8fs3qVdNSbTKWHA5XprAqV3XkLu6mmkk38Bqs3d+R1tTV7q2dap4JM3Ijt8o/v7XQvZfNaFJiqfnN09B122m4XZizUmorvGl4qieDu5LJ+lrDseqPPSUGkaPht19jV7W/ltgzh3G+a9HP7Dx2O8PqZULmAAcu98fp7tTEXX7Tpz1iWPObnZ30L9tlB6ue9ceuXO0dnMRJLTHo/EePWlX7118zWCPL3278x17veU2le/UzeS5nGc63rzO83mpuru2p8EevjjHHrpzLOTs5UNlQAEgEgOII1G74Tfyv7fU+B5vpy7TpsPDE8tjoUEUAEAOAFM5AMBPEAAaxAAEAwABAABEANIAAAEnGQBIVJYgE8AEAgI2wA6K5IgbIE+hQcQoIggBgc2+n7LCxi7lJ6OompmjCvlt83PM3yUowNspVcliV16WOk2dIxXRR/kpcjSL8eyrXEM1fW0oCSxzAlIDph8Ase/wDD/NsqNZHn6dXYcgwpgL4gDA49/hWQryvuv/ZRyskag8I1xOiUFiLdOUjpGa6ttlZmmXTtngajNdCDJ555AKShMACuzxsLWU/Ax01H0Ov015QkeXp1iUGFAAAMB8AJaWDRKsdVc4MKwfdtZ26fKyN8txj+Jec/9MDs5dNOuJlEuhB3+PbmJxMVqO2zMqxfcSS0at8zcVm7X9NHSua8yLNLmyVXodLHTT5mKqvXwq30ZI08js1Frrq/2s7ROnSisJ6eaMrG/sMdJs51pPViPiRXllXs1dWvK7O0SrFiHNPTwZFjc0ZejVmK25N+p0rrLCSQZKyk7RmpLEMunQefoRVmWBB5nzKdde0dCtq9g+2yjmVK9I1Ac1WRoCK0FmB1bV44cGYrUezpjSr/AJUcOnSJq0mVDeEAU6ukr1dbZPMsHBpaWntbtUWfE3qY7traVhnJgG4jt6iDK1fJ6Gj8jm1uSNyMue/jn5HVWpedNRgXcHJuvGX2jlPurzNauO7w/wDmT5GemcLyy7tB8k0zMVhLL1OqNjxTjUr+0xR1+Sr3aN+iMQecSg7DW8U4umjHQ7PLKdu0zMV56jxR0Rt+J+t14NYmKirzMRVZPEkWM7RU2Ruj0O0+bRT6mKjF3v69vWTUaWbLC0dRUavkv0+hhYx9Nw4eZsbOyc6LXGTFHDruNS0Fg6dneLT0wFFm6zT6Egr07YyijXpquuBmrDeoTBB6nAKi7YADtgUEhBIEWwEA+4AQUSBFuGEQmQDMBpcQJ1YDTAajIAhoCS5AdOk+BpF0xgyog2QV2f4gQwkCUgDxATwArbIpMgQCCh4BSyxCE3+AAFLoAARAYQAR68QoYCYCAQAwFmAZAJ9AHmECQDiMAoAafMAXQAYDTfQCSIJ1UYERNAWVwA6dJNQ0F12aVoIOulsCC6rAskKJATfIAxAAGAmgFACgBpASaAjAAgJASQDAcACACqAP/9X7MAAAAAAAAAAAAAAAAAAAAAAAAAAAAAAAAAAAAAAAAAAAAAAAAAAAAAAAAAAAAAAAAAAAAAAAAAAAAAAAAAAAAAAAAAAAAAAAAAAAAAAAAAAAAAAAAAAAAAAAAAAAAAAAAAAAAAAAAAAAAAAAAAAAAAAAAAAKQKdXVayJquO+pZOU8SauivkNSriyT/YXUTXldKYunUpjo0t3o6uFLJ9JCMjzqjUT5ojTFvgajnXLrP5pKK6p2aSzbhGsHF5PwW+0NR6mro2dbOZr8y/9kw2zapZLNcGEauySqoazKlduWBWQUcW6c3aApT4AbOz8hudpjpXhcniv+yZsVsbf3TesV3FJ61M403NHf6GtprVrdKr5smDynmrK+4tauNeBqJWazbDm3v0kVnyVGPvLJ6zWR05RWjaLEEbHgc7vmoJRsLocWtAGPrubtsK4d9ZrRbrhiWDF7bTi5R2iJ1SQRO0pSUj13iVG1o+aOXTTtMCGpLpaPUDEu5clHD5OftpLmWDLqup1ZTqyojPPg5LFj2Xil27LSnkcumnYcwnk+MJgYN8W/U0ji8lX8pRm2WIylnDO0Ra7cAiDxjn3p/gVqPT+1q9u0vPHUZz6Vr4HENYv1Ayd/L1XPQsVxXfyvojaMLDGPgbjNWJRgVFLUtVfCyf4FGj7ZbtvNK39TJWo9gnOBwVLqQcvkH+VHUqsi2JplkeU/VT4JGoVz0/YbZQ1saXXCF+8oq1H3dzbx71+EFV6P2dT59e/qjPVV6RHBTIrk8lhpKeLAyrI0MjyDnWfwRuM1QlKbNI59y8L/wDVr+01Ilc2s38z6o6YN72Wp3upb+Rs59tR69nnUQUQ1/0rehBiWNQrP8pL7PVwaiVwcYNMqtRw6NZqSjjv9NFwmx0g5tNzZRzLhr6lsl27XRX/ANtHm78txejmoAzvJ/Wl0NQcCzRWWDqtp26M6RKq1vot8DWpHJrp1epxjtX4lHJuFj8F+42yW2hamBa1H1bb4aGlz+3U8vTayOBhSfQDj8lhSr5P94gzHmaZYu7f5tl/MbjNce6x02/5kaI5904trtZd1Sq5N7H3bcflqv2GoVz6SxwNMvp3tpR4zTXNs4dtRpQc1CIqvcfpX9CDGcGys3yWLp8TUZrL1v8AL1tBtHHrYV165fOl+BqFcO4tFn6I3Ec+BRoeKXdq1T5r94qY+sauNvh/geTpuIMyoZFUb79B+qCsi2KNssbyn61vRG4M7U/WUZLTf7rFRwOsaOin/E3+JYVwauN7LqdYwglBTXZt1MpBH1bZqNror/7df3Hn78ukXyclNgKJ/ADB1JksKz/JuNOvRv8AcaWPL7ZNa2u+eX4nSJq3WbtuKrgtN5ejNMse1YNRCrCNC6jA9F7TT/4jpyTrwkfQ7/UzydOhSQBBDW/Tt6BWG5g2jJ8y8k/4GWDAeNtCr4PE6I5d2sdVzh3f4lg42sDpEGniVF9P2hG/4Ff6+i/mqZ6H0W6au5zk81dIDITAeTkLGHuFF7LqyRWX5dpaNP8A8iNweVu+7T3LXCP3naMM2jykqHqLECE8DUSrqZI1GK7ttZS10NMvUezcNyk8+2xy6dOXr4PNXQ0QSQABDTefqBXvP0LPjgFc+isEaResMwGuoAEE4gNBTyAUAAAwAAYAAAAAwEgGwCQE0Bwea1ezbfb43f7DpxP1K821LPb4jz39rb1o0fG6VON7See39dJC0NlttpRau9eNsqlvS4e62m23Gg9xtU12Zok6MW+Lpp6eytbV+h2x9CdXVkXbDf8A373dVGlpVwXUxiuXxkrQ19VYuzhfEov8X4xaNlqasd2aX/eJVcey8hXS3upe7+XUlM3OWddNvE7ZX+5bUSpnAHHvfJ01daiqvydNqOpqcazenH5Lff3es9VKFEJHWcOd6Q1d5qaunXSs/lrka9T2c8HRimECbTkzY1HqvH7pbrQrdv51hY8ffLvzXXLODoM8wF6gGQRXuNvp7mnZqfB8Tc6R53yHj77a0tTV8T089ud5dHh/Hfdv926+Wv7WTvsnLT3/AJOm0ULG/LkcpzrW481uNxfXt3Xcs9PPGOXXSk6uVElCxKH+8AASAksTKxLTvbTsrJ4olmtR6vYbtbvSVl9SwZ4++Xfmr/3nFsyAAQDxCgAYAEAAswp9AFkEKAAAAYBmAPAAQBhmFLMIcBTyASUgAEbZAX1xqiBkCAJAEAAElxFG8X5T6kajG1cNLU59rj8Cj5ZrLts0uZqKijSJ1TKldWim9NwdIxXRT9JczbFXKexJhlbR4KSiwCSYEkpyIse88G3/AGVOig49usd+ZwUwoAHAAFcfkJhfEQeY9z1nY2fVR8DUHgWdEpJliOjRcp8zpGa6do8GaYq3QfaaiOmrkrKQArcGATIAgOvYNfcXqYrcfQtHHTo/5UeXp1ixGFEAJgEgDaCp6Ti0ko6lgZVie7FOznlZSa5WMPxETHRnZjpprqZRJkHfsMLuOhmtR3swrE9x1X9t6s3yrN2uOmnlwOlYq/gRFmnmSq9Btoekmc61hatZTnqIseQ23y6l1yZ1hXRGIc06YMixveOc6XRM51qVbqTMoivLX/3Gsv5jrEqVTVYWaeZmkbW2/R+JitKd6k9OyeUMisXTy+B1jFTXIo6dvg5ILHl1IPOeax1+rLGo5tip1FOSZSvTO0rq1JGVTNoGVQQdO3wTM1Y9doajenT+lHDp0joo3HQy0VrBUW5q4CODdfUjcR07OWpIHusnxUEV5v7b1Nyl1/YdozWxo2UpZGKOrX0lqVxyMNOHbbZ6Go0smXUU+Ur+VYqPPfuOkZavjXGpV8DNRo75TpXXNMwrzWbOsGp4z66epmjQ8n+jbjgYWPOVwcHWDZ8U0r5GayPNfRVc2ZisvQeJ0o39ljopPnicxj+Qw12WKltLQ1HMtStbfqdG3oYIw6WUnRW549TpRx7jFRxblzqtFir9i/mSJU1du2liSKq0rJuC0aSbwnkZVKQE2AZAKZCn3YhAAmwFIBmAJwAnYBZgRCmEMAl8AJSASA0wJ0xCOnTSgqJd3wCk74gVuwEG5AcxBRNMgi5yATeIESKTQEZAQBIUgGgFKAGEIAeACYAFKAFACYB6gIIUQAAJoB9QABgEoKYDASRAwGBZVsgmgiyoHRpWj0IOzR+ZhXdSrRBdVQAwoYCYAANgEgNAEAAAmA0wDMBxyAIAa5ANAMAKAAA//9b7MAAAAAAAAAAAAAAAAAAAAAAAAAAAAAAAAAAAAAAAAAAAAAAAAAAAAAAAAAAAAAAAAAAAAAAAAAAAAAAAAAAAAAAAAAAAAAAAAAAAAAAAAAAAAAAAAAAAAAAAAAAAAAAAAAAAAAAAAAAAAAAAAAAAAAAAAAAJko5NXOSNOa1G3ORcRz6idG3bLmBXaLy05Ijm1aLMopvZxDcxzLhrnvLyKy49VNPEoWgu/W0687o2PoayOTTg3vhNlvl+fpVb5xFv+3UDF1/ZldN9+01bKMe22K/7YGRarrZ1soaeKNyso/AI4Ny5syjmtfsXcuAQV89RV+ibcZeBfVXPrea1tSe3BcjXqa5a6tndNNy3zZfU16ak9q9DnYabCOLfxCS+IHDKTNDG3bnUb5m4yjR4GkWcMXBRs+32rVu1lJnpcbCU4nFcNPEKwtV4v1A49640m+CaNQZExJ1jKdeZUOy7liB7HxijbUU5I59VXWjmqrWcadvQKxrdCq4PJ/RX1LEZlep1iLK1lYBEbKGlzko9p49RtdL0OfQ6TmqOp9FozgKwm1Jplw+RcURYM2p1iJtwiipNSl/Mwr1ftyqWzlcbNnPpWqcw1gwMjftfdt6iK5NRxS74w4NIwKw4OkRZ1RUVPG1Y4t/+I0NP2tWd5T+Wtn+Jm+B6441UjKuXyLjS9WVWQzTLI8lWdWHlBqCieRthXqxHxX4GlVWxaeGNgr03s9fLrv0MdLj0Cx9DjVw4ghjj8k506rqVWa3wLgx9/ada37DfLNc7yNsqNyu5Xji0ag5dRYO3OyRsek9kqNzrWf8AC1+Jz7WPVTJwaPqBXuX+TZ/9P4SDEag0M7yedF0ZqFcNlLwNsOezXfT4/uNDkX00nJJ4/iaiOfSq20+RpX1Xap/22j/+Op5O2otMNB9QM7yn6iXQ1EcHEqMLVSdrepuM1TrOaWji0aI5t0pesv5lBpXLvPm1r8sDcZqva/Wn/wBJLUfV9Nzpab/kqebt0lSk5tGBw+Ta7apcX+4QrNeZplibhTqWfVm4lcmvWVVcPuKSkc26Sstx28b1Nwrj3jnVtHT9xqJXPpNq2BpH1L2/WPHaPxPP220MTmpyQVbp/lW9ArFuaZrO8k4dGuTLEZeosKzzOg4dy2q6r4fciOpqI5N4o1LLhCX7DcRyxJUafiJ+/T+pEvg19W1M/wAP3Hm6dEYMKCEc2/n7PxgKyXibZYvk3GrdLkjcRnWcazn/AOm2aHBesaWlPBv95cHFq4NxzOjCFcyjs2ixfMD6vtk/7fSjhp1/cebpuLTmoQAswMC1iwrg8o39ujWbt/gUeV2133avWr/edoi/dU7daqXHST/FFTGTqKFjzNxEE+BVdGnyIzXpPaX/AOoafoTpY98+p5a2OhkGTBEdd/l36oNMK2CNRlj+aq//AGWagxGotoc7NnRlxa7UaifODUK40jaCkpso6dPBTzKy3vb0vf6TfGyJ1CPolnNnJ5K6gyB9ACuYVh7h/mWxxbYhrM8vH2q/1o1FeV1FhuIyeP7TrGGZWuKfM0h3wcFRFSUq6lcEzTFduhVJv0NI9T7NlblTn2Wk59unL2GR5a2ackAANAR08n6lVXvsNC3qiDn0XCNIvUfiBIAfMBQA0gAAAAAAYAgAAT4AIBgAAAswGBg+f1W9aun/AAV/az0fOOfTKSlqOLPTfDlG95GK22u3eSxZ5a7xR5+lv7ni6wkixKntk9psNW18HqfSh1dIe/S0tho6eXdiST9LVOy3Gno7PWbsvuWwS4wbsTVfj/LLaaT03XunFP8A8RfRn2ULyustR6k42UfD+U1Pmze3E7YydZzjGiXJfU0ZFxNReBQ0pYB0YQ4IppSQaXhd19jVdLfRfD4/5Th268vQvDA8bsHjlmAscighvgMDsmvqw+IwV6uroOjrrXr2vOX/AO6axHFvfJV2uiqbbj9LWRvmJXn9XUd23Zy3ievnlwtVeh0cxICkBgCKEkA4IGsAokK7PG7x7XVTf0vNHLvnW+a9RKslauTUo8XUx3lBhTAPUKABhBgAAGYDWAUARCABsBQwGAwpIBoIAEAIKFmAyBMCNgLtP6UAyAAEgDIoWZAFRVu/0mvTEixkNTPo/wBxVfKtdRqW9X+81FQxlGkSTNRK69BNUsbjDo04en1NxiraNfaTfAuIu01gmMRbEFQLoRUqPgFj3Xt+3dsat5ycO3WNM4tAgYAAsgOTyGSCvM+5Ku2w1FyaNTyPn+pmzrEoWJUXaC7pRqM10bfGYOjFdOjXuZYyv7UkVBkAcQDFATQF+0/Ur6mOmo+iaC/Kq+iPL07RZBhTAMGAgDECdH8xKrqzcGWmR7mqns7JmuVkec8Paceh2rPUbCMMGsuoHZsV85mtNBuDKsn3DWNq/VGuVY+0/TSOlZrpgyylpsVXotq/y0c60WpwIryOko19VfzNneM1fjmRlKj+Yixu+Naem1xnI51pdqcCK8xrKN3rLk0deUp1fIrCzTzTZCNnaOdLAzWkNyprZdGZgwaOKo6xKsqyo6du8TIuYHnPO1S15XBGo1HHsXGpjkxSvTp/IvREYtVs3AZFU0wLtDJyYqx6rZv8mn9Jy6dY7K4nNUdS0BUK3wxLiOXXUssR0bRdqfqS1S3bmsiDI2unO4suNas6ldFLNMzUd+hqdyhmRK9V9RFZnksdC/oajLzahwdGWn46zV6+pmjV3WNbejMLHmGoccjrErR8c0r1b5ozRq+QU6V+qMDzaZ1itbxX6inkZqVPzWGkuaZmDJ0fq9TpRv7BzoPnOJyoyvKfrz+JqNIbP6karLb3GOg28u1s5rHn9O2UcTZW54+3ytLgZqOTe4avqIq3Y2+fDiWov3n0ySK56XnDiWo1Jwx5IyqP36LjiME63VlKyIokBNyAJgNAEgLIAkAAiwDMKACABBEkwDIAkBphFlAOml0UFmn0ArdgINtgOYAQEkBJYhTaIINARtkBFqAEAgpZAN9QhMBMBYgMAYUvUAaAjE5AEBEW2AAJgPABAIBoKJAYBLWQBIEoIEkBMCdcwiaxw4kFlVGYHRprHEK69BwyDQ0XPqQXtBSjEAAQAgEAAPoAAAC6ASTAlXECaAAEAyqYQAKAGB//1/swAAAAAAAAAAAAAAAAAAAAAAAAAAAAAAAAAAAAAAAAAAAAAAAAAAAAAAAAAAAAAAAAAAAAAAAAAAAAAAAAAAAAAAAAAAAAAAAAAAAAAAAAAAAAAAAAAAAAAAAAAAAAAAAAAAAAAAAAAAAAAAAAEW0swI/drzJq4a1EyaYlJpAAwACNmSjm1BGz09LuUs0lWW2+nbNEZc+t43TvjXAgzdfZW0rRZuCDk1dJrqalRy3qVHBucLNFFHd8yhxGKA9BtfcO40UlqpaleeTIsau39w7XWws3R/zLAjTSrqV1K91GmnxQR4ffPu1bPqWJXOs4NsM3c2fe1yZFcmtb5bPoUYq+ZydIixNm4yu0X89fVAeprgoZyqn6GVjh8k0ml8QrgmLIqMTd3jVsjcRUtSzwOiJqvcsQPR+3lGlZrCWc+laxzUrOMegGJqZuClcXkHGlHXEsRktydYidGki1Ba0ZcGFe02NY0NP+k59K6Xic1U7pxpWfQDGZorO8m4qksyxGekdBZjwKiFXLlge42ijb6af8KOXSrzCq9WK6dn0Aw7JSaRn+T+lGojOpyZ0RY0EUtY1+Jpdeu9t4bCnVs5dRWpEnNQsyLGNu3OrYDk1sKWZYMKi/edYzVmJpFNn2Nc1LRobPtOf7zBf/AC2zHSx6qDip8CK4/Jv8tepYMtrgaZY/kH+c1yNRKoShQdNRDVU1SXG9UBztxZc+9r8DSvVez0/ta1uqMdK3+B51AHH5NzWpYMtqY4mkY+8x1rI3EqmITk0ijcOE0s3epqKp1ku2/JaqS+BYPReyv1dZ8liTtY9QoPOprEiqt3P2begGK+ZpKzfJz31T5YGolchtlzXjupGcWLByXXbWi/lbZqCjSeMdDQ+raSddHTXKlf3Hl6biWBhQwMzyn6vwRqMuJW7cSjD1Hi28IcHSJVOo4U9So5dSyddWc1esfEquPdP57LN4I6RlHaJrUUdPwko+sUUUolwrX9x5e2oaMNBAcPk3jVdBFZrmTaMbcJPUsnzZqI49eEk+PcaHLr2a09RvjqKTURw7pTez6YG0Q0fq6mmX1LwWHjdFep5u247zk0QFe7/RtHIKxLc2ajNZ3klFq8oNRlm6lZVEs+40M/Wt8mpyd0/ibHLvJWrec8P3G0c6LiNPwv8AuKf1L9/aTofVNX6sc0eXp0iKxMKYHJ5H9HHmVWTdmmWN5H9e6fQ3EZ+H3rN5fZZscNtOdLQ498/sKODUcNrqzbKFc+RUdu1eMCo+saPy6GkuVEebp0iZhoAGWK5MgwbZmolZ/lf06/1QWeR5bZuLarfI6o6Nw41u5f8A0lX9gxGO8a4nSIgsyi6mQZen9oY+Q0/iZ6aj3rUnmrZmQEFeuvy7J8mFYdsjUGP5tKXwihuM1i3bVtt/1joODc4PUnH5ixK5H8uRtDRR0aSwS6ljLe9vL/XaT/mX7SdEj6Lf62eSuoMg9AEFYm5X5lucsQrL8r+lVfzI1B5WzfZuLen7zrGWbxTNINX6nJUCKlXablQaR3af126oqR6b2X/uV/RY59tx7GDzNjIKAACGnOIFe9/RfqgKNBYfAqOgBgN8gEuYAAAABIAAMAQAwBMAkAzAGAl+0BwUOqTeLw4kHkt/rfe173XFns+cce6r26q9Wqs4UqfQ6dMc13+d3Fdbc92m5rVJKPQ5zlu1bo+e7axq0V2smxfmezg33kdTeWXdCqskjU4YvTnvrXulW7bSyngdPVn2V4lxNNMoEihQATOABEAADdPxIJLTbcIzelx2aHitfVeFHjxeBzv0bnLR0fAKsPWv6pHG/R0nK7WrsfGxNW7PLiyb7L4VanuDSX06bb6sv+Sezn1PcOp/kpVfianyT3Uann901Csl6I1Pkz/oo1PKbi6h3t+JufNPdRfW1L52b9WX0Z90VacxecWdPTX2FdXaU0v89ayjzW5XV5rU03Vw+GB6ubrj1FeR0YDQKQQSA0UGLACYBA0NRxAZKsrc8J5CV/b6j6o8/wBOXbmtk8ljqERoADAEEABn6gAAFNrABBAATxAACQBuQGAdQABZACCiQAAnmBFgW0c1QEsiUBAwABAGYFW5/RafqRWM5x9GUfL91X82/q/3m4qg0idViVK6tCOyx0jFXbePtHSMVdRTSCo6NPCoRMIkiKEKse59vY7NdLHDt1jURxaSyICACAEBy7/JCDzvnv8AZX+BR86tMv1OsSj0NC3RlPA1Ga6tthLZ0c1+2eLKjpmSoTAdMAHEgGKAv2f6inmZ6bj6JtnOjT0PJ26xaYUIB5AIAAlp5kquoy0zfcinaWS6F5ajyviVDS6HesdNucTDAA7NjZd5mtNJ8jCsrznzbS3TE1GmJs3NDq511oyiSiRVjf2bnSU8IOdaT1co6kHkfp3eq+EnaeEq2ZyDKVViQbfivpfVGK1rp1VK6mVeZ3P+91V0l/A7clKIxKwnpvEyNfZqNODNU9wm044ozGmDRYfE6xmpVRUdO3+pERe1g+Bmq8/59L7tX/KajbO2zmyfU2len0n+XWeRHMrFWEU04wBq3RZmtR6bx9p0KfsOPTo0KXg5tKtZ4SUV0t8AiNueZRfoYIiq91iiwZ/j13bjV6I2h3TTAt0dVrEzUdqffWUZWM/faf5V/TIqPM8cjrEaGw+qvOTNRs7mKpvoYI8s82dYO7YP56vqidDa3abpZc0zmPL1wZ1Gp4xxesY5meh1eYSeg55mYrE03idEb/j8a2fP95zqM/ytX91PoWNOfatziaqN3Wx0XH8JzJXnatydFbXjbTWxio5vIuNWVxQipbK3zVb4lqOzeuKT1gyrk08XgaRo3c0gyrkTxNDu0VNTAm8QpZAHqAN8ABAPAAATAQUACQD7ZCHACYBEAMAAknGQRNOGBJXwATcrqUEkUACzAsSAkBICDYVCy4hEHzAi+gBmABQEEAEAGACAQUNQAo4oIAE0FEcwIsAhgDwzAXUAAIAACQDiAwGuZA8wBATWAE6oiL6wFXabcEHTTgB16TaxA7K3kgk+gVFgABIAAmAIAbkAmABNAPACdVIEwAAAZQFAAAAH/9D7MAAAAAAAAAAAAAAAAAAAAAAAAAAAAAAAAAAAAAAAAAAAAAAAAAAAAAAAAAAAAAAAAAAAAAAAAAAAAAAAAAAAAAAAAAAAAAAAAAAAAAAAAAAAAAAAAAAAAAAAAAAAAAAAAAAAAAAAAAAIAAYAAmBxbzU7XBmtxz11lEkQ67joRYuru0syaY6Ka6tlD9DWpif3UXUwfdqXTEL6q4EFFrTkai66dH6VBalWkQAQvRXUPEDG323+3aEsHkwMvVo8ioy90vm/eEcrt2zbOMQLNPyG3tV/NFlwKKtby2nWa1WP7CyA8f7g3ujqrT0bxRvKMDXqa79XUtq2d7KGzOJar4lRk7hzdv1A5dw39u3oBjLgzrBapNMrtsvzaepUj1Vckca0eRlXB5FxaOiCuB4ljLE3HzXb4nSCFcTaJoRHpPb6ddvbqzPStSOZxUrZN9ArD1MwVweRt+X8Ua5ZZi+ZnaInVSUJLFJ8WVXuNrho6a/lOPSrTCqd4vybRkQYzcZGkZvkrZLM1BwVOjK2qlkEKF1Xu9GqrpUr/Kjl00mYFeu+3StbkijDsmsCpWf5WzVKpc4Ncoz9NHRFlngEUxjL4SaHsvArt2Gkllicu2mgc1CUsgxd051bLqVXJun+XaHwLBh15HWM1ZEGoiiyxS6N/gUbvtFTuW//ALJjpY9OnKwOCmFcPlZdK5ZliVmPFmhjb9/nWfwNcpVfbCNor1Pl7bc7pf8AeKKIxT52Zoer9oV/0+rbnZHPobpyaAHF5R/LRfEkGYaRi7rHVu+pqJUFl1NI575tv/LesG1UarlNLP7rbA9L7KxtuL9EidVY9MjgoAp3jjRsQY7yg0MzybaukuRYjjmHJ0YU3jvrOXZb8UWK4ruVRctNs1FVbVY1T4/+ktH1aia06LlRI83TUMyEWjM8ljqr0ERxWwWBRhWUv4nSJVeovl+JpHFqtKt5wi9Uyq5t4vzLpPjmajJ7FJ6ql8UWrj6tiq1/pX7jzdNQGFCYHD5POvRSIrOalmxh677rN82zUZrm164UfO+K9DSOTcLu0tSOOsjUSuHd/Nq39ToiOhX5io+peFw8for1Z5u2o7YOdbEEFO7/AEbBWNfHE0yz/I/XWf4SwZl3lOUnRGfrqdO8/wAa/eVHPv0vvakc1+43ErlKjV8DjutJc7oVY+pav1s83TaJgEkHL5J/kr1KrKeJpGH5H9W3wNxHD3Tq36ab/caHFfCm2jNJr8WWDOvx9ToiNHjiVl27XF+jQR9Z01GnprlRHm6dIlBhoJgDxmOREYVsZjmWDO8r+nRL+I1B5XawvuP/AKZnVF+5h6rh4fan9hUZLTSNxEVnJRbRcwy9R7Pj/iFEs4ZOlj3ls2eWugMhkFe4/St6BWHfobgyPNKJfKhqIxb4W20f5Zn4PuNoz9Z4alublfibiOJt8TSJ0fApV+nhhzZWa9D7cn++0/VE6I+h3+p+p5K6l0MhyAVeIVh7j9S3qxEZXmLRo0a4XRuDyl8Ka6XNI7Rms6qbtJUTtV2ZRbpbbUtkiprq0dhZJNhmuuujWj7rNJDUei9oamnfedtWsKWbxk59OnL1p52zkBdWUDMiOmomCiver8h+qEVz6Cwk0joQQwp/+gBPqA5AAEAQASAAAA8ACQCQABNADQQfuCq91qfa0L3fKPxLyPI6jcrme/iPP1UZeZ0xzJyxhuiQhSVBiA+IaCU+hA3Cc5gJY4gPtbJos09G+o4Sl9DN6XHfoeE3Gri12f1HO/RuctDQ8Fo6f6tnZ9MEcr9W5y7tLQ0tBRp0S6xicr1reLO5vNmdVHNwQYHn9Xu3DX8KSPT84x0yWeqPODSaQQANNhF2001qatKvi0c+66cx6+GnC4f4Hh6r0SMjzWyVq/fov6kjpx0nUYTTTPZK89RZpkACAaUgRyKCWA0gDMA4AS07ujVq5oxZrUr1ex3f93pK8Y8UeLvnHo5roOTZogABsA6AEQAwogAkAASYBAAEJoBxAAAwAAmQABBQAMCLxAu08ar0AlBAECxAcALIAQFe5UaTIrG48zQ+X72rrr6n9TNRXPjJoSq4KzXVoY1fodI51foP8tpG4yuovkNI6NFPtRBYgiSxIpyq5hZHtfbLT2ULmce25WtVHFtIgMQBgGAHLvvo/AK895r/AGepblUqPnN6pWg6wqK5GkW6GZqM107ZzZo6RiujRXzuCsupdSoeYUoxCHMAEgW7ZxqKOZmt8vomxc6FG+R5enWLzmp9ADMAKEwHXNGVjrjkZaZ/n6920tHBF5WPJ+Jt80rI7s9NpJGGDA6tk/zESrGpbqc22b5lTtNSORrnyMDYY0OznXXxMiVMyVY3tg50mc60tupgivI6ny7zUS4uTvEq5LHEjATacgbfisn0RitOrUwxZhqPNb6qrv8AUfB1R15KisVJpzTpgyDX2OOm5zyMVU9VS2ZjTArh+LOkZqSNIv2+NkQdFlEwQYXnF89O7kI1GTtXFpeRseo0Z+1V9CaxQ2aiF1KBAi3ScEbj0PjNSdCqXBwcem40avBHNtHVntcAc9bTmXEWZkF+n9KCqt032t8hBn+NfdudR9Dojo3NIePEzBXRFo7dB/LBhVG+r3adlngyxl5STrGa7Nj9UE6G7rYqHk0cx5bU+p+rOsSuvYuLL1JVbuvjV8MMDmR5fi+jOkGl4xrur6ko7PKKdG3QzBhabxUHRG743Gr6wc6kcflvrT6Dlty7drI3Ub+eko/hMDzeTNxW14q2LT5Gajm8p+oo5Eils7xarzhmqjv3uOnjnJiK4tK3a/Q0jT/+VPFoysciiYKO3bv5CUWTxIokAzAQEowyCgBdADqANAEAEcwJRAQMAhgJKcAGkAZYMBqoQ2oAFIU0+YDUgMBpATQDQA3gAMKgwiLQCgBpIBKoDdQF24dQCAo7QE6hC7QCIIpQUN1AXbwAUcAEAs8ABECgoIAUEDhsBQA0gHwgoUEEkuYDhvACxIgnVQBZVzkDV2nmRXXprII6tL9pBegqdWAAABMgKZAJAAG2gFICkCS5gTqwJSAICQDKAAKAAA//0fswAAAAAAAAAAAAAAAAAAAAAAAAAAAAAAAAAAAAAAAAAAAAAAAAAAAAAAAAAAAAAAAAAAAAAAAAAAAAAAAAAAAAAAAAAAAAAAAAAAAAAAAAAAAAAAAAAAAAAAAAAAAAAAAAAAAAAAAICjV3mnpfU1Iaxw6/mEsNNY9SGI6XmnP5lPwKY0NHd6et9Dx5cQmL5CADJ8lZLUS6Yma3HF9yJCEtVyWTSJ21LNQp9ReG8U/dtRzimYxKtr5LUqobldRiOum5bRrEN7h4BFf38czURo7TVq6xJaOkgYABy77TV9JzwxQWPPa1YbkJWLuniVlxa9+2rfQoxLS2dJEJPkXB2+Nc7ipUbteRgDwyzIMfXeLZFce7tGm2zQynZTizpEH3UvpxKjp2M33GnPByWmPWtYs40ENkGd5G03/AK4bTHoVGLuH8zccTpBUrY4mkW1j1LCPT+CX+mn+Zsx0rRUnNUdV9tW+hBh2KM/yLmi9S8oz8kdoh1KhrG1Z4tBY91pJfbrC/yo49NJowOfe/p/EDGsjSM3yUdyr0NRHFU6Imsf8A0gRooyz/APWVXva17a1X8qOPSpGFU7vDQt1Axb44mhmeTeNV0ksSuKicnVlJvnmBU23ZTl2tGh7bwte3Y6XpJx7adsScwKZ9CqxNx9dvVgce7aWjYoxanWM1YmXWXPZYqf4WaVv+0nOtqdNJGOh6U4tHkRXD5TFVXKSjNahmmYw98/zrLqb5KgbZV6kNJP8Ain9ggppDvX1saivXe0ElsbPi7HLqq2Tmpk0cPk8ez4iDONIw9y/nbfM3EJPJ9So5tR5uvHUg1Irmu+1pPjdyaia9V7Kr8mu+qMdtR6SIOKlEeoFHkP0XHNEWMm37jTLK8k51F6GoVyr/AANsubUUWx/gZYrl1Iw/lo1+JqCGypOpVPIUfVX8qqlwqv3HnrSJkEgZfkXOq/gWDjeTnkyjBT58zpGar1cF8TQ5dZzW0f8A1F/8JRx7vHUtH8RqMrPHr86s80KR9WssvRfuPN06YTMAeIGf5N/NX+kqs9m0Yesvmhc2ajNc+qu50njc0OO/zad//wAuH4GolcGvnZ9Tozhbd/MKPq3ilGx0Fzqebvy6R0swpkFG8w0X6EVj2RtlmeSj7leD7TUKz7fVTk2bRwainRu/8z1l+AVxb1zqXjmdOWK5q2xNo2fbyndaaWfejNWPqGq/mZ5a6IEA4IOXyM/br6gZVnwNIxfIR9264po1CuDVqlq6i5aePxOkRxNK1dCixlOPxNQZjx/Fo0zRTB4FxHfs4n1aJSPrKUadF/JX9x5+nQJcTCiAB5P0ZCMFlhWd5W0KqfFlR5fbQlqtZKP3nWJXRrVT3Fm1lopmkYtrZR8DUSkkaRbptlSvVezK/wCvq+MYGe15e8tm+h5K6iIARBDcJfav6EGJbA1EY3nHjZr+BG4ViO0326eWJ0Rw7hQtRce41Ecdk11NolKWASujStgmVK9B7cx3+l/UidEr6Hd/Mzx11hL9pAwCuD6BWHr/AKlvViIyfM2VNum8u9G4PK2tV/cX8bwO7AppaKU2jDPECVt/ttFYR8FI1MUanmG8KV/Eaeqm3kNzqOKvtT5DVw1t9TVt89pjEo9f7F2tNHd99Zl0smY6aj2x51ADKpERHTechVe+X5L9UIjm0TSOj94VLMIbCkAwE2wGAgGgEA2AoAcALiAwIgAQAZ3m9Xs0a6f8TmPT/MdOJqV522OZ7uXm6pNm2UYCGAMAyAI5EU/tslrUi/Q2Orr4Uq36GL3jXq0Nv7f1b/qNVXHmc79FnDu2/i9rRuH9x1eOJyvddPV3UVKKKVS+ByvTWG7N5kUmQGYUwh0aldCweS8hqfc1bW5tns+ccO65U2d3LSRUGIAwG3gBo+C03qbpfyp2/A49114eknieKvQGlZOlsmoZIV5jyOytttSODxXoerjpy65cNsT0uNJ4FZCUsA44AJxxKGsoJoSUFDwAeZNCgDt8dvXtdTu/yvM5d866c16hWVkrVyaPF1MeiHMGFABEBQAQA4kAywAIAAABBBmAdQBgEgESA4AIClEAOAF1AGBG2CAu0vpRBN4YkCkBAABwAMwK9xjpXXQDGSm0lHzDyPdTcaiefe/3mo051hizSHVSVK6dtk0jpGK6Nv8AQ0dIyv0V+X1kMr9K0VgYJpNhElXkQNY5hXsvaj/0rXU5dukbaODYZA1jmAcABgc+7/T6yFjz3l/9nqrnVliPm91Dg7QqNMGVFulmWI6dt9UZnRiujQc3bRqMOkqJZALHMB5gOsNkFujhdErcfQfHWnbVl5Hm6dXSclABIDAXAB1eOJFdSfIy04/Nf7PUXJSWDx/imu9I7pW2ZYNAdOzwsZqxq2Obbg8pX/TanHA1Fed8fb5Wjqx064IwlXMLG541zpP1Odai+6SxMtPJ7pRvtSczrPBYnOKK5pIDX8S4lGKrt1MUYbjznk1/reXyI68lVpYFc6nXMDW2EdjkxWlmoZVgT8z9TrGalnkVF23cWIOlsgw/cCb7PRlajH0fqKPU7W/doVXQjOnbM3ERKhoCWm8SNNzxWpGk11OXTcbFMUjk3EdZfK8oyCuPuxKOjTUqSIvpkFVbkQZ3hmnr6j6P95sd+5pJgVaShueRdRbpOLehFT3FO9ds54AeP1tN6d7U5NnaMV17ajVVdrBkqN26lJPODmry2pHe/U6QdG0aTnMUeg1rfKjmPLXSrdrqdYjv8e0r19TNGl5JTo3/AAMLHnq5wjqN3xlnF1xaRzqObzKStTlBYri27hm6je0sdKM8IOaPO2ws54M3Fa/i3i/QzRT5ZxevoSKq2b+ZGqNXfQtN/AwM2lvm6GytXTt+V8DFI4eJqFaG1fdR9DNFlrVWDaRFFbVtk5AYBAUPkASAdAHliAdQBIIbxAYBACCiAHiEPtkKlAQ0gGkA+0AiAGqygHADSAcADUgJqApdoCVQH2LIIl9sBrR5AJ6UAP7WEhSdGBF1SAXbyIE6gKAF2zkAdrATq0BFoAdQFiUKGyAdAFH4ADrAA6SgF2gETmA1gANANJsCSRBJATQE69JCr6IDp08sOBEdFX+0gtreAq5ZBE0wpwQRbATKBADIAaAoAGmBZUAkAT/ECUyA0AyhgBQAf//S+zAAAAAAAAAAAAAAAAAAAAAAAAAAAAAAAAAAAAAAAAAAAAAAAAAAAAAAAAAAAAAAAAAAAAAAAAAAAAAAAAAAAAAAAAAAAAAAAAAAAAAAAAAAAAAAAAAAAAAAAAAAAAAAAAAAAAAAABGwHl9e83beckbtc2pdIrKK1QLdLcfN8syvxIru0/Ka2nhOHUDp0/Nxhen4DV9VG93mnuWrUTT6hfDktaU/2FYqFNRo6cGvQeL/ANvX/pxJ35WujV2+nqqLpMwmszW8HVt20bR0eKGNa5dSltvZU1FD58GRmhas4sI59XV7bAWaG9tXioXMDT2/kq3WDXowOj/iOkl8zxGhf8T0nbtUyyqWtvNO9XXiFxha7TmGRmsLdW+bA1EZ25cUZWWVd44HWBFR2+LU669Alb8ziYEbPBkVi6sNgce8/Sa4PAsGR2QdYiSwA7/GJ23FJznI1R6tvFycaEZGb5BzqMNOK+TgIxNVTd2zk6QVxJtlZVciweq8J/ta+uBjtXf6HJUNZ/JblAGHZviUZ/kn8qXxNRNZ6SOqHXMqJUXdaq6hp7qn01XRHHoSMK59/wDpz1gDIuzSMryj+Zei/abiOOr5m0TcxgA9D5rJen7wr3fL0X7jl0HBhcU71xoMqsRqCjN8o/mrPBQaiVxps6Mp3aeeZRTMZ5drBHuPE07NlpLKEcumnWc1OuNsQMDVjvt6so498vybdcDQyU5+J0jJ9Sop1JTTX8JR6L2lV11NWMlSpnpY9H6HBoMDg8ph2/H95YjO4rmaSMPdw9V+puFRrhkaZVarmPiaHPRw69VZmlez9qVjx8/zs4drGujmHMBWf5V419BBwZ2NIwdbG9k+Z0iVGeRplzx32qnx1DSuXudnj/EyxXr/AGTNdvrP+ZHPtXoTioRBz79/kP1RFZNjaMvyL/Na5JGolcbfLkaRz6lnNuVdNtmoOTcpV7UsZop+JuM0bBTrVji1+8nSx9Ttg0nyR5q3A2ZUmBlb9r7zhmolcV3FXPIqMLGz+J0ghee5Tk7G0ceqpTX8WrEBK49xHdZvPuZtF/inOvRv+JfvJ01H1XVUWZ5a2jE4mQPoUZ3k3865wWDPsVliXt809WbiOfVbb06vLu/eaVyaqnSb5637ixGduPqs+p0iJaH1SimPqvjVGy0I4aaPN006DCnBEUb5/kWXVEajHsaiVmeQ/UT5I3GWfavdfT9WaVnWU6UcXrJGxy71zrav9RuM1yxiaRt+2U7bzS5/cqjPRH02/wBTk8tdCICAOTyX6a5zkQZcTmaRh75P7uo3zNQZ2u/zdV5TpnRHPevbTb2Tx7J+LNQZl2sfU2wVFiUaGxXzdJRKj6uvop/Sv3Hm7dIDDQQA1FWQYd84LCsryzfyPimzUZeZ27TWpHNI6QX7if7jUaeWnH/ZRoY9ngjcZJMC2iTXUrNeq9mY7+r5Jk6JXu3n8Ty11hEUAV7n9G/pBBi3f4FgxfN8Z/hNxGNZRqaM8U/gdIjO1nhqf1GhzPE0ylp1TclSrtNPJhmvRe2qxv8AS5yidLH0K7+ZnlrrCRFDAdUSjD1sbW9QML3W7LY/lqbd6LKPFuurertj2rPodUVdju8WUO2kqvBhDSXEsHRp3XymozXXo3Xdb0NMvU+yNTu3fbypYx1G49kjztHJAwFAqo6az9SIr3y/IfqjUHPorAqL0BJIKYBkAIAYCAAAAbAMwAAAAFiENgLBsAXIDC89qq2t2J4VUHo+cZ6ZDPZHmLFFQ10CYIkmriS03yJ7RfV1aPjdfXa7KuOZi9tTlo6Xt9rHVul0Rxv0dJy79Hx230nNK9z/AJsf/ZON71vEtfd6e0r87VeiElq1h73zeruE6aT7adM2d+fm53tybTd6m2ur0eM49TpeE93pdru6buqvT6uKPL1zjpLroyObREAAAR1b/b073fCrLB4+7lnv+bz9IHVyKACcPUAa5gwdGGm57d0X+Zq9EjzfSu3MbOR43UwOfe7VbvSdP86+lm+bhXldWvbaOWB7uK8/UV8Do5BABQcZAFJAFCIHkAJgHHEjTe8JvcPsX/6p5fpy781scTzOgaIH6hQAgGAQAACAACJCFEZgAAApAaAbAPQBQAcICiQACLQFul9JBNIgAAAgBYgDxAhrKdK3OCDHoouaV8w8rVrdalXmrNmorlWZpDqipXTtFKt6HSMV07f6H6nRhdo40YRfRKFBRYjIlUBpQ8APYe1Gv7a3OUcunWNzI4tHPEyEwHkAnkBRvFNHHILGD5T/AGurH8H7TUR81vgzrCoIqLdO3I1Erp0MLm2Kv0sLljLqTNMpADASQDAnpv5l6kqx9B8XadrX9x5e3aO2Tk0QAA0Ap4AOcURXVXKTNac3lEnttSf4SxqPFeObV1jxPRGOm6uhhhLIgv231qOBKrVfMw1HJ5GbaF686sRqPMePcp/sOzHTuWBGDBG14zHTfQx03HRdmGo8v5HDyFnxZ15LTyNOZrqBqeJcYesnOtRo3yMK855XDeKeNYXwOvJVSwNMJrFkGpsH8rRmmrtTE5tsGyi9v6mdozTkqLdH6kQdWGREYnn/AKKW5NljcYejKsk82aV6rZ46NY4ImudTvgywlJFAsypEqZ4kabHica2X8xy6ajd08Kpcjk6RDcX7avDgwrO0tSupVWWJcR3aKmskFtSKo3mr9ujs+FWWKyPB7vTprNXcKywNlbmosDCODc7pbXTtqPNFkBtN7XcUWos+KLYjvvjXAyPOeU0uzct8HideRqbHQrqbVSTpldecuKMDzG5j7tvU6xFmybq5WApr0OdE3jhLOdHmdRRqW9WbiurZP56xzQqNfe/Np29DmsedSSs4OsG14pw3P8JzqKPM1wTWQiuHQU2Ruje0HOko/wCjMMvP6mF7I3Gmp4xxZehmoj5ev0tCK5dq4snyNUa+9f5T9DmMqlsTY2NBzor0gwjgb+b4morv2zdatczNFFollHRtnh8sEquh4kUQARzAQAswJoIUBUoCE0AQFEAOABIBpASgIcANICaQD7VxKHkQDQA6gLIAQEkAOoDrVgSVJyAkqSBKun+IEq6aePIDoW178SCOptu3BIKpvt2s0BVfSbzRRG1ORBW68wE6gJ0Al2cwE9NPICPZGYCdQIuoCgA7QDtwAI5gRgBdsAEAEAAABJMglAE0RU08IKLdNtEF9WEXVvxAsraMJIL6XAtVuIVMgi2AZ5gElAQHQAKBIBgSTkAAJAlXMCSYEpAYAXQFH//T+zAAAAAAAAAAAAAAAAAAAAAAAAAAAAAAAAAAAAAAAAAAAAAAAAAAAAAAAAAAAAAAAAAAAAAAAAAAAAAAAAAAAAAAAAAAAAAAAAAAAAAAAAAAAAAAAAAAAAAAAAAAAAAAAAmBTq7nT0sb2SC447+b29XGL6hfVdo+T2+t9N1PJ4FxMdasmRDkCOo+2rfJAeT1H87b5karn1LFZQTNSDj17W7nakzJnG8FN/r6eFosuoTHXtd/XWcNOr/EI6u/gMQXvFfUo51rQJcG74rydKaa0dTCMmLdVsU1a3U1aa6EROUBn+XSejjnOAak1i90tkSuTcajmAil6/ADitumng2upcE1vLfxNsuI6dnuu7VWPALrStrzhOITVF75oYaw93f5+hUcW5cUAybZs6xkLUSKO/w9u7Xt/SRK3kZIjbBYZsyrG1MLP1KOPfONPAQZTzOsZOuKxKNDxC/1dEaHqMjhVGWJFZe+c3fEK4tSYfRFRh6mLwOkQV6lFktLA1B63xFe3aUXGJOfQ62zmqrcuNN/EKxbSVGb5Nz2rjBrkcFU8zqixYqQieivzaepVe5rlBx6UzA5PJP8lRzAyrZmkZHk3+YlB0iObTbRpE3zQU9qp1K8pr+8qveWwcHDoIyOfyH6LXVBWQ0aGV5F91sTUSuWuSR0ZSusMeBRz3Tht8ij32yr27bTX8px7aXnNQnjgBgan1W9TURx7+0aL+BqDKpmbZSeGPJGhz6i+W0ZwB6j2osdxZ5xUx003kcVN4gZ/lXjRdCjNnE0kYm6f51n1NxKhEo1rCDa7qp5Y4lVzUhVr/Eqv/xGle29spLxyXOzOXatQ5KGUZ3lX89Y5QBwzjPEqRhasO79TcSoxJtFFW++i4d5qI5v8tV1t+8sV7D2XhtdV87I59xpvHFR6ijm8h+lHCUZVkmxk79xqv8ApRqM1zWbefI2jl3ErveU6RYOfWUJzx0qx6/Kbgfja92vSeaF8I+pamfwR5um0ZMAkKyd9D1nzNRK4tX6bejNRGIlCXA2iGo57K/z4mkcVl8it/8AcaKji18W+bZ0iOnw6nc0X8yJ0sfVdX6jyV0iJlSkozfJ/qL0LErhtaPwKjDtgzcRzak2tppZ9xqDjtHZWeOozQ4dzWbWjLucG0G3XzRzFH1fYYbPQ/oR5+/LUdEMwoJiOffNfZc+n4hWTaDSMvyX6sce01EZ8J2p1eBoZ0taVW//AKrZsc28qnfUtl82BqJXKlLNst32v/vtJP8AjRnpY+k3zxPLXQmQNgcfkXNEupIMtm2WNvl+ZZPmIrO1l82u1/B/gdIjmtVr+3X8mHxNDK4HRkUxCO/YP5kv5kWj6y1hX+lfuPL03BBzaKAgs/lfoFYTjiahWX5bBUnJyJEea26muq3h81fhPcdBbuH/AKjVTw/L/wADURkXwrVHRCTxKiys8CsvWezElvlH8LZOvCx7nieSug6kUwKtzhpX9CDEaNRGP5uJtOHyosGM13amhzg6RGdqLtrdLNWNoprpWs8OJR06Wy1LcI9Ssumuy7Viystr2/2U3+lD+Z2Sgz0se7s/mfqeausGRFADq4IMLW+u3qyjM8xhp062CvJXX5euuE/4nSIzU+1o0yV3DkCKY0STj4FF1ZbKj1v/AC/n++unl9tk6V7xPmcFPLEgAFACookKq3r/ACWubKKNJQVF1ZCJJQFMA6gACAGAghgEhQAAMBAEAIIGA1hi+Cn8CweT3V/u6lrviz2fOOXSlUZ21yxJaNrZKSey47tHw+41HLr2rnY5X6Nzl36fgtOuOtaeiOV+rc5d2ltdDQ/TovV4s5XtrFru8jOtIX1K6de67hc2MTWRvPOPGu3w/mf/AHTtx82L0xdTUtqWdrNttnq55xxvSCjibZOSot224ttrK9Hkc+uW5cem2W9rvK4fUs0eTvjHeV0nJoSQOCjj8tq/b2toeNmka4iV5bqe/l5uiZtgpAMsgpvHEKaZmj03hNPs20vN2PJ9PL0cu2ZODZrHIgzfI+YroTp6ON3/AJuR254ZvWPPal3ezs8Wz2czHntQNsFJQyA4lAQPCAIvMB5ggj8Qq7R299eyrRSzHXWNcx6Xx/jabSqtbHU/cePvvXo5jreJxbCAcAJZgOFMAAB1AOPQAAMgDIIQBAAlxAIAAABwApkA6AL1AAEwq3RxrIEyAID9wBmAgBsBamFLegViJfMij5t5zDe6v9TNRXAmbZNAdW0xlPLM6csVftnKsjbLo0foZUqzTywCLasgsbkA4hY9Z7Tf5V68mc+m434PO2ZAAMBAU7nCjCxib9Tt9X+l5lg+Zajls7RKrkqLdPMsZrp22N8Toyupb5yxl11xNMpMAnAAAGsQJ6TSsmyVY+geIf8ApavgeXt1jtg5NiQG2Ap5gAAFddXJitOfyGO31P6X+JYrxHjlF8eh6Iz03koyMVhKSC7bz3Zma01nwMq5t4p0bpZ9rEV5TYOFB2Z6d6IwksWmKrZ8U/kc8cDnWo6r5QZV5fyi7d/L/hO3JRwKwXDADW8U5tjlBzrUaNlwZhp53zNWt1p25ppHXlKpbjA3XNOqINLx7eJitOnUzMLGDrJ/cuuTOnJUUbZX6WaMjrti5IMb3DXu0l6wWNRgadn3K3LErT1Hj/0l6Bzqxo0yCgiMQJKViRY1/EP6k85TOfTpG7puEca3FO6xo1zTEaeU8d5B6N5b+WcTqlet2tlq6StXFPE51E6PEisrz+stDaaln9TUI1yPJbbdurx5HbGder8Z5halVp6z9Gc7ya5PcF3TT7VjNliOYuqPC7hrU7Xinkjdia9PpW+V8ziMjzGl22rdrob5rTu8Uv8AT1XqTplPXTWKMxceY3c/fvObZ1jNS28ZCo9BWHSvojlSPN7iv5t/U6wX7Ozr8yzQqNrdV+R/0nJqPN1zOsGv4xzddEZqH5dRpxycoxFZeg8U3mdErf2j/JSXMxUYO6w17+prlpoeMf5iTFRLyywq+EmYri2zhybqNnXx0YX8P+BzVj6dkmp+JsrZ27jRTyxkzUcDtF2uElV3bTFc4JUUXws55hXVtXwjAyrpWIDgAgKUBDgKkARARKAE0ABR2gEAADTkBhDkCSeMATQEsHiEOGAoCiACAFADSCppMImqSBZ2AFqASrUCxV4AX6WHqSi9uURVV0rfUBy3ongiqrtoBFNtOGAnQA7AHVAPtwAhasgUtYAJoBJFBACagCLRAihOCBACkAgAjmBKqJRZHEBrNBUk4AsqyC6oRZW3BgW1UkVbUC2rYRYrcCYpzLAcgEgEgNAJgE8ygkATAcgMBzxAl3AOQBW4gTTAZR//1PswAAAAAAAAAAAAAAAAAAAAAAAAAAAAAAAAAAAAAAAAAAAAAAAAAAAAAAAAAAAAAAAAAAAAAAAAAAAAAAAAAAAAAAAAAAAAAAAAAAAAAAAAAAAAAAAAAAAAAAAAAAAAAAgOLymrbT0XarhzwDUebvquzmzljC1z21McSsai9RRLC6u0N5fTxpd19HgF13afntxTOLrqQdC9w99XW+m1hmmBlWv3MFUatjUZdHjl9zc6dHDU4o9P/wCLUen1fGbfXrF6V+GB5dXWVufamjbHRu6vhOKDXszn4Dc7KdRxeqx+UjPlFX7is2Iar+XEDk74ZBft91WjhtKeYHctZ0xraOqYxZUl5zU0H2/cTb4PEq6t1vKam4p23VY6ExNxyu0vDAYza4NxqfM5zA5rarrVvoyjOeo/VGkSVwOvx2pOt8ANVahERdpTkDG13jPUK49zb8tx/wBIAyrS5Z1iDBZlRp+EX5raX+UlG6jFEbuK2eWBBiajzKVxb9pURqMsyIOinXMsRpeETtuekFvhXqHi5OFBE4Iisne3/MZVcWrPbb0IjEvWHB1iUPOCmptYQaHsPG4aFIyg59DpyOYp3b/JsFYr5lRl+Ub768oNwclTolTTCLdrjq0XVFqvcWeMHHpROBg1x+Sa7KlVlTiVGR5Fzq4m4OfTk2ynbBAWbKr+9Sf4qlV7qyxOFWEZVy+Qw0XPNBWQ8cjSMryTX3IfE3Ga5q5Qzog1HgBS7JJv0RVfQtBdujRcqo4dKmjCiITfJAefvm1xk1Eri8nho/FFgzKKcTqylfGlvQo5tVubThhVv0ZR6v2pX5Nw+tf3HPpY3V0OKhsKzfKYXrPIqODijRGDuH+bZdTpEpSaZU6mLXOHgUVNN9tuD05/aVXt/blI8fT1Zx7VprE5qHhkQZvk/wBRJ8iwcMpYs0MG0d2J0jNKIxNMuevy307PFOzf/ZNQc1XFaJ4/U/gWK9n7Ql7K7/nX4HLtY3EcWjbCOTyX6S6MNMq0YGkZO+x17TGCwNRK5m8zSObeQ++c3pwUc27+azjhWv7jcFvinO500sm1Jaj6bqP5jzWNQszKhAZG/U6tlyZYVw6q+S3oyox25xNxFN2k6tcG8DcRyur7aJ5PUf7grh18Xbj8x0jDs8Km91ptL/OhfCx9S1Wu9nk6dIiZUZgZnk3Oqv6TURn2yZpGJOP7TcTFM9uppucJeJRw2fdp0TzeqzUHDrY2suPcbQ9sosEfWNko2uill2L9x5+24uhrA54ADn8hjo48wrIyNDK8i/zvSpqJXDj9yiRpGcv0dNP/AOq3+01o594vnuv5jpGXGs8DSN/2rX/XaVl/GTpY+lWxbk8nTaM4mVMDi8l9FXxkQrKNssTfS9S0/wARqDg1sLa3dm6QbRzar+bRj/LQpWVaUbiJVazKjR8fDvWeaFI+rW/yz/Cv3Hm6bgOamBC30v0YIw7PkWKy/L/5PiVHmdu/k1G+dYOgu3MPc6s4P7aw9DURk6mMI6REa5hlbU1qPW+zK/66q/lbMdLI9wjy10BAAVbpflWIrFtiaiVg+4NatLvTf+atTXIxK66tatsuxHZEnrbbSl34/vGpip+X0tP6KtjUxz38xr2XbppJeg1fVW76+tHfZqfUupjf9p7bt8jp3s5dXgOqsfSLLF+p561CIoAaU4Eow9fG9nzbAxfcOr9jQpbh3/4FivGW15rqV/icnVHJXhBUSmWA4CLdPTTh8SxHVo6OafI3ImvW+x6pbl8+xr9pnpY9ojz1o3iQEMAAjpvMoq3y/Jc80FU6LwRUXJQAwABoBQARxAIYQQANSAZBTAS/YAQAMBgJgAFO6dloXVU3Z4YZ4liMnR8Lq6mOpFFzZ6PfGLy7dHw230/1G7vpgjF+i+rs0tPT0lGnVV+GJi9LiUtmNUQuJFNJ58CjM3nmtLR+XS+d8+B15+es3ph7jd6m4c6jk9PPzxwvSls7YwTYTSf7CgkIeAVPQ3F9vZalHDRjrnW5cen2HkKbyvK/FHj74x3ldRyaGRBl+4NRKmnprq2duIz08+e2PMJKhJBMOGwYEuDDWJUoZtWR63baf2tHTo8Iqjw916YscVTtbCq4sxIrE8l5d3X29DCvF8zvxwx11jGvaXLPXOcefrpGZNsDMAaCmubAAEmQADQDIuOna7W+5v20RjrrFkek2ezptKfLjZrFnk76ejmOg5OhkAAgGAMIEFAAAQAIAYBAQgCOQAAZYADAMQCAFABAAAmgq3S+n0IJtkAAKABAEAGQEbKav0AxP8yKPnHuBf8AmGtHGzLGmbjnxNodWVHTtMW5OnLNdW2WFpNsL9HCrkqLdLKQi1MgacgSTU9SrHqvaX6ep8Dj06R6JHCtGQADATAp3MPTaKMXcqdO9eaZR8w1q9tmlkdIIJo0idPqRUrr0Id44JG2Ktrhc3Ga6qo1rKaUEDcIAmQFYCWmlPQlaj3vg8dnXmjzdukaKOLYwAYCgAzAfQK6avAwqre/oX9H+4sWPC7D5dbHnCO88Fb9XhHQw5pAXaH1pPiRWtwTObSjcqdOy6FivKbL6rLkzrKldshg0BseKyaXL9xzrUdl8jCvMebcbyvVI7chQlkaYAGn41/Mc6rTeTTMNMDzy/P0bcpN8rXM85OrlUlmRGj454tdDFbdd8U2YVibhRrXnmdIVBGmVunfEyrqaaQRk+eq/sJ/zFjUedh9+Bpp6fxtu7Sjk8yOddF1GBYyhBoMBoi61vEtfMY6bjdo3BwrpFe4yhcgrwF9T7OpaMu5naFbfh/NPQfa8avNGbGXoab3QdVqu6SfCTGK8n7i8tXfaqppfp1UerOnMS1jM7sa6tvr3p6Ew11bjyF9xo/ausnKfEz6rqzY3dLKM0y2K9ft7SvVHnsaji8rSaK3JjlV3iHOj1ll6Rfrr5fiZHndbbam53DWnX5mzpKib2N9taLNP0FpjY03OjU5o87vMNa66nSFT2jxl5FqN7V+bTh8a5+pyI8yoWHI6RWr4tpai9GSs1Ly36Sa5mYrL0n80HQrf2MPR+LOdSMTer8+3Js1y06/GP8AMqxWV/l1NF0cmY0z9G0M3Ura1MdHDjXMwSsPTamOppdbexc6fxMVHDqN97Vs0VXZsnhZLkKivWwvDEVftHiKOt6tKKbODIdNWmphUKl1AfaAMBgNICSrhKAO0A7UAoChrgANQAQESgAAMQJANOAiyrnMKmlIA0BBpgCQEqoCytQLq1Al28wF2oAaAK2gDp07YZYkF1FJFwnp92YC/twpXSjtIjmvQ0KnpxgkBBoBN44AJuQI2XECtpgRgBNADWEcSiFlIEWoCEAgDMBNEU0sJKCCCVUyUSWYDkKmgmJJMKuoRFiAsq8iC1PkwqVWBarAT7iBpoBtgBaAAkBPEAkAkBpgSQDAJ4ANMCSAmmAwP//V+zAAAAAAAAAAAAAAAAAAAAAAAAAAAAAAAAAAAAAAAAAAAAAAAAAAAAAAAAAAAAAAAAAAAAAAAAAAAAAAAAAAAAAAAAAAAAAAAAAAAAAAAAAAAAAAAAAAAAAAAAmwObW3+jo/VZTyC44v/wBoNFWxraOYX1dWh5Tb67il1L4MuJjrTIhyBmectGhC4sNR5yzKxXNZuTQr1GlR8GLDHDXca2l9LlcoMrjop5S3/wAyq/6oHbo6y1adyZcROWgjn18GBZtNw9HUrqVzria9mpXqdv53b6qStNXxlYHNrHfp7jT1fosn6MJibCPLeT0q6W4tWmCeJG8Z+vf5HDNObhtqP8CK4t7qxCWfQ1E1z13N4hWcepcFulqO1qy+Iw16Gt0klORKhu2BBnbm3zAc2pqPtfoUZvfjhkXBZXUGDs8ZZPVaTxhlRrJ4EBOGORBi6jnEK5N3eNKObLEZrfA6ITxKNfwUd93nCwFG3JzENb6GQYuq8Sjh8haKpPJ5GoyzDoGuhRreArO4b5VLar0hwoawZFY27c6lp5lg5Na3yP0KjCmMzpA5jAotrMFHstjWNvp+hy6VfmYFG+caMcwMaz4lKyvJqLwuSZ0jLlUpwbVZVBlf4+s7mlYzYqvaNy5ZxoMiK4vJv5ayBmZYlGLv3OpCN8ims5nRlO9oUkHR45d24oudkWq9tbNnCqDKuTyLa0l6hWTaJNM1keQh6znJQbjKmkODohajmuXBlFaU1a5wFfQav5Kc+1ScOlMwos/lb6BXn7Zv1NRK4fJ/pRzZqIzqrmdEOy+VlFF4te05WVF+BR6z2o/yNd8XqL9xy6ixtI5tAgzfJY6iXJFiOFYvE0jAvhqN+p1jNCSzKivux9K2Kqju+RJYRSCq914GvbsNPjOLOPVV3nOhrEiszyOOp8CrXC2issJqX8WdIzTThr1NI5G0u2Vl3GoOZ/I6rmmbHt/aKjYN87HDtts4HNTgiOPyT/Lr1YaZfGTURkbzHVs2biKGoWORRx7l/qdaJL4FiOfdWm9v6ar9h0g6PC1Vt3prnZfvJ1R9M1PqfqeeqgRTT4kGPvH+bb1LCuPcfp29CoxU5OkRXE3pXhOJRyXxppJZ/cuiwrg1821nJ1c2h7eSe70p/jRnpqPp+r9bTPLXRCCKeZBl+Q/VccjUHDqZfA0jCssceJqMqNRd19Oryi0moOJu32tJvN3t+w0jh1n8z9TbKzZp9+HHAUfWNt/t9GP/AKa/cefvy6RYmcwAc3kI+x1lBqMriaSsnyEvVa5GozXFM3pGak0rOcfa0Vy1bfgWI4txabXf8zOsZUQ8wj0PtNf63S/qHQ+jW+p/uPLW4RGhBKOPyf0V5T+0DLspNIw94132n+I1Erg1stef4FB0HLrw3pKvDTclgzLtHRkqNziUrS8b9df6l+8lI+r24ei/cebpqA5qAIauNLLhDAxLo0Mvy+VF/UWK8ztotS/PvUeh1xF28v8An7hr/NVR+AkRkWUKsHSJSq4DK3Tr+80j1/s2v+vn+RnPqtR7ZdTzNiZAMcwqrdStGzMrGLblxNQx5P3bTWtu620qtpaalmolYi2WtfUpS2DupR1ZVX21a0beLTgyuowvQqHW5RbS0QscGaZel9q3X/EaV6qCVqPoVs2edogABrOOZKMLXwu11LCsH3TR32tKr+Of2BXi7adsZ/y5nWJVdayVDdeQTUqYAX0WR0jNd2gu61uhWXqfZWOvK40f7zPTUexR5q2fQgQUyiGnxCK97jov1QVRoqYRUXoBgP8AcAABAACKAAYB1AADoAAAAAoAYCSeaAGnxGgAAB4+oHLu/IaG0T7n3X/hRvnjUtYO88rrbnBuKrJI9PPzxyvbhk7yONobjA0zomfUCMgMBQA8sAptpYhVmlr30bd1HDMXnWp09H47yNd2oeGpxR5O+Mdp07ujOLbD82nq7h1S+lJYHbi4z1GethrWypb8D0e7l6r6eG3Nl9L+JP8AQ9F9PAa/HtXxM36r6L6e32vq1K/BSZv1WcLqeC0F9V2/RGL9GvVdXxG1rik3HN4Gb2sjo1tWmjXv1HFUjGauvOeS8pfdPtr8tFkj1ccOXXTPbPRJjjajBpDlBEUwp+oDkAT4AEECAklwFqyO3ZbDU3NoWFVm2ceu8bnL0e22+nt69tF8eZ5eutdpFuKOToHgAAEhAABTzAAggKAEA5CEAADcYACkA6gAAAAAA8UAIBAAVZo/SQTIFDAIAYAAgB/4AYba7viFfO/cSjyGsn/EajTJyzNonRxiWMr9upfU3yxXXtnHdJ0ZXaMfMEX6ahFRYhgaIHCA9T7QeOpGXac+3WV6RYHnrSRApAAACrcL8uy5r8ARjarwf9L/AHFV8w3CizfBtv8AadYir9xpEtNTYqV16X6ifM3GKubjUNMuurwwNMpADUgIBzIVOigyse69vv8A0qPP26yNM4tBdSAeAAUAAwOqmCRito7ivdpWrzTEaeC0IWvj/Ez0RnpvVRlzTUEE9PCy58CVWzChRyObSnXh0suaLB5LaKNS6OyV2oMmmyDY8VEvqYrTtZhp5nzqjdab/lOvJUVkarmMGEaHjcdTExWmtZ4wzm0wfPv59J9TpyVyzLNuaTeKINHx31QZrUdWplCwMqxtyvzrLLBM1EVo2iemuJB2xgQZnm1/pm+EklWPNVcuTpGnovEStGObKxXVZMRkih4gNYBY1PEx3WT4pHPpuN/TWD6HCukU7hvtb6BY+beQ1bLXvXhMHfmFX0o61WLK56rtVpzZ2fRsYaVcTUZtTSNIuogLKJMK6tumnyJVj1+zcpN5wefpuK/Iac6VlHAkrSPh1Ok+jFR161ZwMxVGz0lpu93nbBF1FW605AlpqKJcsAjA8jWNxZRgb5SltsLItRvPHT9UcyPNWT7n0Z0itPxv6ijiiViujyqT0m+CZmNRj6LlnQrd8e/yvic6MfyWGu/xNci/x/6i9R0Ozyq+QzFZeg2mbqVt0/Tr/TBgjDp9RuK2dg39trqYrLh3La1bQWK7Nk8WSiG6canaIq3aY2weAqDVfzCKt2r+cUaFFKMqfaAKoB2gNYANASSAIgAjgBGEAoAaQDQBDAcAOEAQETSgKtQDdcegQdvMKXaA6gWICaYDTAYAqyBbp6cYsDopSTOjorVcA0a0yCGpnAEIKK7UkIq1NJrgwKHpsCH2nI0H2nxQC+04xKK7UQEHWAIWKIuQIwAnUCLqAmoyCCAF2kU1WcsgGq8yaJVAcBTSkCaQDSAto+BBZWLBFlcHJBYgJLIKsTYEkyBp4lglJAwFJQAOACAABoCSYDAIAAGmBNYgSA//1vswAAAAAAAAAAAAAAAAAAAAAAAAAAAAAAAAAAAAAAAAAAAAAAAAAAAAAAAAAAAAAAAAAAAAAAAAAAAAAAAAAAAAAAAAAAAAAAAAAAAAAAAAAAAAAAAAAAAAAAgM3zeo9PRwebDUeftZvHiVLXLa+OfEJqFtSsYsDo0d5raK+S9l8Quu3T9wbmn1dtvXD/3QaW98vbeaapairDzTkGuB2nIMudXmx05Gz7f2Wju66v36q8NRPodPrcaju3HtXY6zlVdH/K4OGr7Mvcezb1x0L93SxF3XHbZ62xjS169vFPgGLBK4FZcm5tFp6AVV1e3EiurQ32jbBWh8mFdX3HTFOHzmCY1Olul5LXn5NZuOslPZXrbi+q++7l8SHs5ty/ln4FYZ1rRiEcO7v8y5moOatsYNDp0Gneq4Shg9FMGRLunAgy9xebvoBy6tn2v0AzXZm4hY2wA1PCv8x25IUbE4ERG7wZmqyNW2LfAK4t3hWTURnTzNoayCtnwKbVowxxFSticDCK9fDSsFYrwccgOHyL+VGojNk6GJVLEbPt+ba1o4JCq9FhmcQf8AoIrF3T/Ma6lHJuX+VaMwMN4uTtGTqUW5qEUe12uGjRfyo49eWlpgc2+/Sa6oDHb4FSsnyL7r55I6co5Vn1NotSn4AdXjFO6011LVexebZxqiDKOHykRVciNM7JmkYm8beq2ubOnJVdcUaZSvV2TjgkB1eGr3bzTS/jQrT2bxszjQLDEyri8k4pVcJKjLaxNDH36b1TUFNczowNZxV8kgK6fVHWmHqKr6HER6I4dKUGRHUwpZ9ArCfPmbiOHyc100upYM3Tk6oLx22eWEftAqdZs551RR632uo22o+eo0/gcu2mzgcgIKyvJfqz0LEri5+hpGDfG7OkZowSjI0yp1XE2/lYaVPCuH8KKr33h/l2Giv5Tj15V1oyGsyLGX5H9Rp8hFritMOeTNMsGub/E6Rmhlg52l3JvJVtJvBzN9zpbh2so9z7Vq145N5u7OPbca+RxADHH5P6KrqWDLeZsZO7x1rSag5rNJNGkcu5squ0PDA1Ga5N0krWXCEbR2eArO90p/jrHwZnpqPpOp9b9Tz1okoIAgx93+rblJVce6cad/RoRGKdYyrs1W9LRlMlRyVs6/aXDvb/8AEVXBrc+rNxitT20u7eaVV/Eh14WPpWr9bPLXRFEBMkVl+Qf5z9DUHDrr5LcoclRhXxcm4lVXfZqUeeDKjis/y9FPJWszcZrO1Hi54s6Iv2ajUxCPrG3r+Rpf0VPN35dIsTRyUijm3/6PxgjTJtzNoyd+/wA63oaiOF4Xq+dWaRw1l00qce94+pocGo8bT/EdIyqxkqPSe0Kzv9LlJnqrI+hWeLPLWyyCgUcXk8OxcMSKzuKRplgbv6m/5jUGfr4/3CXBKDaOfcNJ6aWf25NRGXCzZ0Q6lStLxjXfRfzL95KPq9nj8EebpuFBzUAR1fot6MDCtzLBk+aTivRM3Feb2lo0r8++r/8AEdWVu5h62rH8Kj0gqOFbW9ohZmkdGn4vUf1tJBHTTY6Wnnacc+A0ej9p30nv1XTabVXPwOdbj1yRwUEAwKd2n9i/wQajFsowKMXztpdlx7F+0sRjd7W50Ws+2MfidYyzL3VtO8fxgjl7ox4BR1QEq3g1rL0ns9t+U0Z54+gqvpVs36nBoECAazIkYet9dvViNMfzn6dJy7zUR5K1Py9bmml+06I4KrJFQmsfQCVUUq6qyOkYru27adp5FR6n2ZH9y0slRnPpuPYo87QCgA6gKmEhFW9w0X6oCjRwRResQJAIBgBAZhRi8yoOACAYAgAAAGAAEgAAAAICvX3FNuu/UcL9rLJqaxN55vU1JrorsrzzbPRz83O9Ml3tZzZy2emc443rSngzbOhvAIUYADwyAEAegAlxCh4ANwAZgS09R6dk6uGjNmtSvT+M3z3dHP1VWJ4u+ceiV2KFikpfGDk0ffbhgNXBLebJoQBgwEEUbzeae0rN3NuFTfPOpa81vd9qbq03eHBHr44xx66csneRyEcSobrJBFQUDAIAYBCIDACSIsjQ8d4y+6fc1FFxOXXeOk5ei09OmjX7dEkkeTrrXaRJHNsZgABKCBgADkKAFgwAIGwDIAQBlkAfvAHiAoAeYAAAAAAQAQAmFKwFmg8GSi0gTAOgAAgGAvQKxLYWCvnnujDyGquMpmoMhTxNmpVUsrNdG3+uOWJuM107bOz4HRhfoKUwyt05ZRbRrICTwZA0B6b2jb8y9emJjpuPTqDzV0MgACQACvX+h/EEY+pEPqmWK+Xbqa6lq8m0dYyqXM0Jab+aSxK6tNRqJm2F7jvNRHXRwaZSeYQnIBmA4gKkjNaj3Pt2z/tUuCZ5+nSNXPE4tBJcCA6ABQwEB00cJGG4NX6HHKBFeA0327hp5Kx3hW/+4y5p9oROj+ZEqtiFGGRzrUQvk/QRXkNvhrWWcWf7zvGa7kGDINXxLiz9DnW47rLgZaed9wQtfSs/+mJ05FaNuYT4ER3eO/UX7TNajYsk3KyObUYPuBR9q380G+VcjSTceh0YqSIjv2T+aeJmq7NQyrH3n69vRGoVSjbKyjIOzgiIz/MKdtb9wajyy+qGbbei8RH2msmGK7rZ4FYRmSgAEgsaniZWs1xaOfTcb+k8DhXSKdzlLwDT5xv9NW3ep/Ud+fCV1VtVJYlcqo1X3PAqJaVWsyou09J3clHoPD+E09Sv3tebcq/+I59dNyNDdeK290kq9qXIx7NY5dPwrrbuVvl5PMvuY2NCnYkc7VPdV+W3VQI1HP4Rfk3XKxajtvSVJhVTwKircV+UDn07urjgaZY/ksNxaehqIhtljBalbun8+lVrkYI85qfVZ9TpCtDx9mr1nIzUrr8on9qz4GIsYtMLHUbnjn+W/U50Zfko/uG1yRrlU9i/nQ6R3+U/RbfAyMnRmTdG3pPu0avoc1YcxqNdTcGvsH+XbngZqOPefrOOSLyOnx9nMCg3Sa1HZ8SRVmztFugqHr/ViIqe2eIqNbSSjAyqfaFJ1AHWAEqgNVAcSAKsgOAElzAXaFPtYD7Qg7YAO2QJqgD7ZcASVQJ1UhE+0BtYBS7HwAOyMwJVqBZ2SgBUgB9gFtKrgBdSkmVdC044EVNVgoc9QKmpYBEAKAIWq7AR/t5xIC23S4FEbUVSI571XA0KbU5gV2oBXaoEHUCLQEYYCaAXagBKMABVQDVEQPt5gNJIiiChpATSAkkgJpPNERZVYYgXKuBARAE0gJ5sKmlgQNMAxAZQwH1AaQAAAOAGkAwBgADSAsQDkD//1/swAAAAAAAAAAAAAAAAAAAAAAAAAAAAAAAAAAAAAAAAAAAAAAAAAAAAAAAAAAAAAAAAAAAAAAAAAAAAAAAAAAAAAAAAAAAAAAAAAAAAAAAAAAAAAAAICnV3WlpfXZL4hccOp5/b0tGL6pBcXaHl9truK3Sb4PAuJjtTnEiHIGP5+yVKerDUYF3GKZWa5G5ccC4ind2X2+3iX1Vy6e919LFNNdSLi+nkZvF6fFMiO+tk45FZDcJgcfckWVXf4nyV9jea/MrZqS26uvR7f3BttT65o+uRhcaGluNLWU0srLowY5fMaVdXbWVlMQ16hY8k0IxXFuX88FRz2vFXzC6ytTX+bBYpmsROm41Gos5Lg1fEOa2fAlGkrGBRu7TUDNvbGAM/eWbuvQ3BVVyaHVtX+dSr5hHo6uMGZoO7mZGVrN97Irn17xR82UZsybgFYqNXwsO9uUCo1+BkR1J+3Z9CVWNdyyK4944qjSM82BZlg3fAfRZ82hUaxhlXun+W0ZaY1836lVn+QeS5ZfE1EZ+eZ0SnXkijc9uJLU1P6UKrf9DgHEuAMPXfzN9Sjk3LjTbKjGx4HWIFnBUW0ltJFV7bRUadV/Kjj0qycDKuXyP6ajNkGRZ4lSsbyH60dEdYyoriaFuYHZ4dTvaLqWtR7FrFo4UKGZGd5R415OSqz7cwMTd4ajwOsZV0xNVE7vD8Art8DjvdN/zf4Gqr2DWLPPQjKuLyuFKPqyjLbiUaZY+8b+9dcjUFVVHU6MjUcpgR0FNqLj9yqFafQrwmcehGTAjrv8q/DAKwmbGf5RrsrOclgz64TB0ZPUx07Li0UUvG3V3q/wBhR6/2vWNjaMnds5dNa1zkFEgZXkv1fgjUHHliUYFvqcczpGKlbLrBUUXcd39DLFV2lK39FUVX0Dx6jaaS/lOPSuiTAazIMryX6zXIsVw6uCtPI0YxHCZ0jNN5dICOTUw7X/I5NwU2riqrLtn4GouPde2FHjKc3Zs49tNRM4gzyA4vKZV5SWDLtHA2MfdY6lnwk1Eqi67U4xN4y5NdfqJ5TXH8TUVya8p2XHA2y0vbde7e6T/nRjpqPo12u5xzPM0i8SB1zkVYxdz+pb1LErj3X6VvQqMZLGPxOkZU6lnVqMobKOWmP2av+b9xocF8UvVmojY9qqd9pRkrNk6V9GthZnmrZEwHoBlb/HWfohBw6/0W9DYxbLPmbjLns39ysfwtlRwqXpaXTu/CTcSuG6z9TaL9kn9xY8QPrNP09NfyVPN23DUHNQBy+Sf5afGQrKs5NIx99+rZvkjUVxWdk5Sx7X+1G2XFT5a6D/nt+wsHBq8Wv4mdIyq4wEem9nJf3+muv7kZ68LH0BqWzzV0IAZKOLymPb1kRWa3jgaZYO6xtb+o1Bw7mJ3D6Jm4jl101qaatn9r/wDhNDMSwxOkZFVDKjT8Sk9WizmyX7RUfVr5/BHk6dIUGFAVHUUUt6AYN1xLEY3uDWrp9itxq4NxXmaa6onlmdWXTqeT0Krus1Z8kDFGr5tRGlTHqNTHPqeT3Grx7fQCuv3NV/mWbl8SmvYew9BU31uao4J0se5PMokoAqndr8mxFjFs0Feb9zblaWo6zj2osSvP6m+s70uvqqkpOrLkd3DXBuQI8IKBfuAv06Sk1xNSI9P7PpHkKPihSPods2cK0SIGAVzwzIMHW+plgy/Mqaaf9TKV5Jx9rWX8y/edGXBX6lBoO6+ZriAUUFFunwNxiu7RcO0cimvU+y3/AKj0pY59NSvX5HCtmQEgMgjp5MIq3v6D9UVVGi8EiovQDAYCyAGAwAAAJAQDAEAcAABMBgEgKQABOrsmqOLcGxB5jfaetXUddeXY9Xzc+nFbA9MeelkaQZhBmAmAwCQElxAJDR5kAUDIgSxCvReA02tK93nZx+B5Po78tQ8zqAB5gKQCZ9Qjh8h5Sm0TpT5tRr8DfPGpa83ra9taztZyz288Y8/XSo64xRJUKWgDFgCfMYGAgJPMgXqFOCK1vGeJe4/M1cKcuZw77deeW/WqrXsqoS4Hl6611kMwoYVEIYUIIEAAADQUAJhAwCAABSA0AwEA8sgFmAQAQA0AYBSAUSERYFmhk/UKuMhQAgGAgGgBKWCMPVfzN9Qr5/7qpHkNWc8P3G4rERpE6liOjbqLyszcZrp209zR0jnV+k84CLdO3BFFlXCCJTzKJJEHo/aP69/6Tl06yPVI89bNECAcAAFer9D9AMiywjoaHzDf17de6efczpyOdGkSooZYldVXF1J0jFdDwvJUdFDTNWSEKeADryYU0QNNyFj2/ttv+2frJ5+3WNbnBwrRkDzKFADYCyYHRp5GK0d5dGkGnglVfft/U/3naFb1WrJPmHNLiREqZiq2K/SuUHKrCshGnkNFdu5un/E/3naFdshzOwGn4xy44nPpqNF9DKvOe4oWpRwdOVVG65hEHbsX23TSM1WzbBwjm1GJ7gn7NZzVzfKuPqdGKckR27KW8TNV33xMqx99+vH8qNQqhG2VlXBB2rLDkQcPlV/prvjwCx5W31Szbbf8PjR44xOA1zrvvwLGUEUNSFSWJBpeJ/XUfwvA59Okb6UKDi6KNy4/6ZAeG3ul27nUtzcHblmuf7SeeJ0Y1bTTjAMra0jIqOvbaaeBmtR6+lVStar/ACpI4V1iV1gZVGAJq2C6AGtFsBFcnhXC1EucmqjQfIwKNRYlVG6brIRn6rdH8TUSszyr/OlZQbjKnb2hyy1HoNKPtVjich5/cJV1rLqdIOrYYXTgUaHkv0LLOUYhjC08LI6Da8db5XJzqODyqjXwyaLy2jssbp9UWstPyWOjZdDBGLpP5kdVbm2bekk+ZzrMYt8NR+puNVq+Pb7bIzWXJvsNXDkhGnR4+ymEKye+fbdLmiRo9o13FqLdzhYintrRZPkwNOm80tJdt5bfIyJ6e8rquKppBXQ6cgDsAOwBqsAPtATqAoAcRiwF28gGkFOAg7QJLTCJqsgSdADt5gTVAhqoD7WVRABBFTSAmqhEkoCrNPRd3iBf9itcjOrh1UEVclID7QF2ALtAURiUHckBCz4gQd2gIW1X8AK25xZBCy4lRDsbArtQCm1Ciuy5gR7UgINACq1gAoAaXEBqoDjiQETiAdqCh15ASVWBJLCQHVIgmkEWqoFqwRA0BJLiA0uYVNZEA3CAK4MomgGAQAwG0AAMBoBpANoAgBpAMBgf/9D7MAAAAAAAAAAAAAAAAAAAAAAAAAAAAAAAAAAAAAAAAAAAAAAAAAAAAAAAAAAAAAAAAAAAAAAAAAAAAAAAAAAAAAAAAAAAAAAAAAAAAAAAAAAAAAAAFG7w0rRnDCx5LvbUuZDVrn1Lwysag7g1bobvV0v0tS1fiF1208/u6wn23XVBNR3vk771JXqqxyxC649S8VDNcndLO/Hkel9vbTS1tr36tK2bs8Wk/wD3ifW/rbo3PtjYbjPT7X/K+046ezK3PsvsfdtdTLhf/wAQN1wX0dTQu9PVUXXD/wAJWbFdng5DLgtbEAW6roY2UoDr0N5paq+SyfQKutdUU2+XDNMYura7rW7Y+5Z1fBtsmLelU8Ss1n7u0XzCOXU1ITCsi1pbZ0ZWUsjQ2vDr8t9bGekaM8DmOfe2+VBWa28wrO3ln3wagp07OeRodWwx3FHxktR6hHOoG8GgrI1m+5kVy7q/yNvPAQZzvJ0kQTJYNnwWPc/wFGuzAr13Gm+ZkY98WVXDv7SksMCxHDJsCzKj0Hgaqui23MslRqJmEVbz9LHnAajGsyjP8jbFLoWDgOiJV6Fg3fbac6lnkKN1NnEExL6EWMPWbTfqBybz9NzkWIxplnaIdFiEX6ahqOaNNPbaa+RHHpUniYHH5D6Ev2gZLxeOUmmWR5Btarb4ODpylc9V+JsWp4ZEGh4Jd28U+hb4V6zjJwrQf7zIzfKY2UcCwcGRaMLcJ99vU6coKqcjTJamQGj4Cs73Tx4tlrT1x56DLIg4fKZV9CqzOpWWHvcda6OnIjU0iOrnPDAonsV3atavP7qSFWPf6kdzRwq4SMivdYaNvQRWEzbLN8m5SRVciU4HRkrwq/gBVRRfH/LqQaHsPbSa8em8u+xx6WNQ5qbCsjfv85/AsK5LPtVn0Ztl594PA3Eqaxr8Cpjn1a43Tz+2v2s0I3/z80qhX0HYT/bafJVRy7WLuJzDSIMnfP8AOsvQ2ri1l+XbmFjESSNxiiYxeUMo5bViO7L7Nm/xsaiueXZJTiqJG0e+9uV7PG6aecnHtWiclARxeTX0oNM15mmWLuXOpb1NxKpunGJtI5Ndw9SvDuS/AsHLrL5reqNo1Pa9Z3+kv5kTpY+hW+pnlrYIDiBibn9S3qWFcW6fbpWNRGRlkbRVqYNRyZqI4sVXStXOGzURxWw/E0Nv2jjvtJL+Iz0sfQrZnnrYIGiDK8hhrOMiwrP3D/Lt6MqMS858YOkRTKWqv6LM1Bw1T+3oVWcWz6GolZ+pn8TSOnYruvJUfWlhWi/kr+48vbpAYBHEDl8kvy6xzxEGW3GPxNDH3z/OvjyNRXDqfJdR/AzSORYrbf1WkqMy+Tf8zOkZQlzJR6n2XD31OaTJ14I9685PLWxBNUsBRxeSn5fiIrMeeBplg6z+ezf8TNQZ+vj/AHLtklX95tFO7TerWc/tJmolZTk6snSXmVGt4ejWtpvh3IzVfU7y7M8vTcKDCjHMKhq/p29GBg2f7SxHnvdm31Nd6X2clVp/iaivN6Hj7alPuO0ru7YNou1Njp6dtav/ANOIfMuo5LJKIwwNCPcpCLNO8x6ljL2Xsa87239LQ68NR7dM8zYAEBTu3+TYysY14KPJ+69N33SfDtSNSFYNdrZ3VFm1gdGVK07Q38CiMf8A7gHWqWBYjp0a5SbZr1HtBJeRr8P3GeiV762bPPXQAMAWLIkYWq07OOYjTJ80/k01/M8PgaHlbtfa1pw+b/E3GWek+5G4g1MbOzKBCJVtM1wRuMu/SaTb6Gkeo9lOdeOem5OfTUewk8zoMwCAAULTzbIKt639hxzSKKNHIqL0A4WYAAZgADiQAAxAABAAC6gAAQOChZADAJAADLICnebSu8rDwusmb56xmvMbna20Lul1ij2c9a49cudrA6xzJcioXoEAA8QHmAlkFANDwAccyKG0gCskpHrPG0+1taV4vH8TxfSvRzHSzi6HlgAEChlRk+S8wtNfa27l8bHbnjWeumDe7s5s5PZzzjz3pBvkdGBPMBSA8yhACXMBrDAgTlsCVSBpNsluLI2/G+Iy1ddelTzd9u3PLZwy4Lkea3XaAyCQG1gFGQBkERkBgCxAeQAAJhQ8wCABr8QF0CDEAAAD0AABYgOAEA8QoeQCmQEwhAWaGT9SVVrIEwAAAABgCxYIw9bCzS5lV4L3fVryF+qRqKwUaRNMqOjbv8zDgjUZrp27+e0nSMVfoP5rFZWUxKi1MoklIEqvtZmq9D7Su/7i/wDSY6dJXrEeatmQAAAZgQvDowMfUTZZR8z8rWN1qT/EzpDHI8MjaJJlSuin1KTcYdF0+9FSunTZtlYpCG1AEUA5gCSTWJFj2ntdu23s3wPP26xuI4NiFOIBkAAIAzAvpkZrSc4epFjwWsnTeX/qO/JW3WHWrXIVzqa5kROn1SSq1tNp6dfQ51rk3z5kajyDmm6v0bO3JXauZa5JGRoeMc3M1qNK2CxMNMD3HX5tN8mb5quarmqfM2xUpgI6tl9S6masbd3xObUY3uBRoJv+M3yrh4fA6MUIiO3ZOLrkZo0L5mVZPkMdaXhgaiuZI2ymkB2U+lEHL5FToXS5EWPIYvBm2m94RuHX4r0DNaduojCPVFU0VDRKNPw/69V0Zz6dY30sMTjW4o3OKkqvH77TjVsjryxXKtPE6OaSqgLaoDt2NZvWvOyRK1HqG+B566RJ2kik3MAJPECV8grj8NbtvqpmqlaF3BgV2xAi8Myo4N4omDcGRv33Oj4xBuRmqtByxUb+3atoq3I50jC3ajWsnnJqKu2bhrHii1Gtvvmo/Q5q89VcjqjZ8Y3inyMVHH5X9Reg5aVba0NPqjVStfer8m044HMjC0VidStvZ2nSnqc6kZGuu3VtPM1Gml460Oeg6Zc3kfl1Ry0s2D+dRyFZqfkJmpmNQtm5tCzZqi/d5+hmKWg8UKi3UcOSC3bWhwFbGl8ylsiLVSQ0aoEDrAEWgFEgCqA4nAA7QCOmYEkihquIRKEwJKvACSXMYhpIpqRcTQkXBJImAaJjQSggkgJpASrVoiuvTygzVWdpFPsQDSgoYAKFZxiQV96eIEL2fACEgRbAg6yULsaIF2gJlFdkEVXU55gV2rIFbpwAXYAOkAK1YAO0GGqzgAAKOAUlWfQBwBJL9oBBBNLiETQEqqALEiCxSFMBgOSAkARRNMBpgMBoBgADAaQE6pAMAagBQAAPgB//0fswAAAAAAAAAAAAAAAAAAAAAAAAAAAAAAAAAAAAAAAAAAAAAAAAAAAAAAAAAAAAAAAAAAAAAAAAAAAAAAAAAAAAAAAAAAAAAAAAAAAAAAAICnW3Wlo/XZILjP1/cGjpuKVduqLi4lt/PbfWcOaPqsP+0MMaVbqyTTlMjKUgcnkbdu3u+hWo8pZvIHTl1LYlkZRssGuMGrysjhevr6TweHIw16rtLe2bVdSi9UGby7isIXt8r6gcauzUo1vEeX1NlOnVd2m3Mcv6bE6/Wo3tL3FtrL8yaPriZax26fkdtqKa6lfxImMP3C66mpR1acLgVpiamTK5VnWa4lRx7y3bpzGEiKzHqR9OB0xNdFdxqX+pt8MxivSbZrsSXIxYi1EGbu7zd8hg49ZxVvgijKd+RsWVt2/gUbviP0PWxnpGlKzMDk3riq6kWM6VIVnblzdmoKk+Zodvi/8AcVjmVK9ImYQrPBvhmRWRrWXcRXJunFCwZ85ybQJwaG94NfJa3UlRqMwqvcuNNkVjXzEHB5DCEaiOLuNokmWD0XgUv7drPEVGkc0Ub79H1I1GO8CjO8lZ9/wNQcMTmbRNPEsHofbiXbqMnQ2EckK2CbXIixi6uFmVXFv01pJzOJYjIzwOrKVSjo26m9V1CvarhzhHHpQZVxeUwqvUsKym5Zplj71zqW9TcSqq15ZmxbkBpe3qzvFXipf4Ilaj1LOFUMgzfKQtVdViIOBuM8jSVga0u7/A6xlKigod8oYGj7ar3buq5KzYrT1eZxBkQZ/lMHXogrOzZpGHuWnq2fNm4lJKcEaRHUy+JRd4+s7nRn/6n+Aqx7zUUXfqeetFgyCneYaFgMSxqMs3yrcqvDNGoOKkrM6Id03+KksFNazZdbv9iKPae3V/5fSeLbOXaxpI5NCJAyN9adazKOPUlUtzhmkYFUdIlT/yyuRUcutCdnxdEjQV3N9RcJQH0XbKNvprlVHHry0sRzQ6lWMbeOdaz9Cwrj13GnZ9CjEqdIlN5fBliOTUvKx/ga+BoU3cuf5UaH0DwELxuiujOHau85qEEcHlHDqvUNM6JcGmWHrOdSz6s6RKru5WGco0jk3HzK9a4TdCK593HfqOv8RuI1faa7t/ppc/8CdK9882eVoQEES4n0IrE13N7PqzUSuPeONGz4o1BjtybRVqLuc8qOSpXGm7PTrwSszpEcTU1UZFg3PaCjfaXq2OvA+hNw2eWtlkRRhxIMnfWf3bIsK4deFp29CjEu3XBcjcZc+rNbyv4Gvgbg51X/bu309tv2moMyxtmuvxuOolzawFSPrFv8scKr9x5enSEZUEwcnkvor6hWXZ4mmGPvX+dY1FcWrZu0P+Fo2jj0Vht08J7mFZ2o8Gup0jNVrEqPV+y1/rKdFYnXgj3TPNXQ0QIlHD5Rx2egVnPBmmXn9fC7S/iZuDg1lL16rNwjcZRtpXvqSsu1I0KaeLb+rBcS6yuWjoaK+ayw6k0dPjt9oPVpp6cNtrL1LSR9J1FFvgefp0IwEUQ1n+Xb0IrCs4LEY/mnDz/wArZR5zZXX2U+eojoDXunbXfJJP/ulGZZliIplE6vAI9l7Aq/72zf8AA2W+CPdTxPM2YAgKd7P2bMgxbPmWDA88q2u7NZVWJqDIvSNfSSwmrZ0RmXqu1tcxBQ5WRoSVeISujRa+V9TbL1PtJJeSqzPUI9482eZ0BA2A6rEDB1vqb6iKyfMv5dN5fMzSPK2/R13/ADL950iM+ua/A2g1HiEKrNRHRpqY9TTLs087LoVHq/Za/Pw/gt+859tyvXLrLPM6DMAAc8gI0WZBVvo+y/VFHPo5FZXpwBLPFhTiADIAgAAEAgGwDoAAACfUBgCfAAyAAEAwEwEEU7vZ13de22FuDOnPWJY81u9rfRs6XUNHq571x65crUHZzPCCiMBLAEDYDmQaQBIAsQAKnprucczHTfL2ar2JV5JHg7eiCTDQyAVr1pXuu4quLEhXn/J+Yev+XpTWn7z08fNy66ZZ6pMcLUbG2TQCkAmAABAOAgiQoyAlSru0lmYtXHofG+JWl+br424I83fbtzy0222ea12JEDbAAAAmAAAAEASAZ5hTw4AOAEAZAAAwFIQIBtyAgCQHIAAgoUhCcgAAwFmwqzR4kFpAgCQCQAAAFg8AMTX+prqyrrwvvJP+/t6IsV554YG0SWZUdG1X5hpmunQf5rTOkYq/SxszTK2kOeZUWJASkBsg9D7Us1umnl2v8Tn03y9asTzV1NkAAAKQB5OeTBGO8LplV8z8vhutSc+5z8WdIlcb5m0OuDLEq+fmR0Yro1MLpljNdVcDSJ5hABNLiAiKmmsmSrHsPa9l9q6OHbrG7icWjIEA5AXQKFgBdpvAxVWJ5wFeD3ab3mon/FC9DvyVtaP0pviK5pyREqZkqtfSxojnWoGiNPJ667d7dcWztyV15BzOQO/xn19GZqxqWxzObTB9yN/bpbh3G+Vc1JhHRigiOnZuLr1JRu25HJtk+eX+mnlZGuVZuEKOR1YqSyxIjq2jiyRKNOyhmFY/kVGpU1GnOjowmnjBB20T7UkZo5t+n9i8LhmSLHkNSnzTxOmtNjw7l9rJrNbFkJWUcUUA0xJYYk1ZGh4jUX9xpt5SzNbj0cPicK3FG6rNHzUCK8pv6Tq3fI7cs1xJQdXIVAsTkqu7x/61OUyYrUejs4n1OFbiStNXzIoQDxTANSYSEHH4rDX1avNr/E3R3Xt+JgCfcmgBqUgOLeL5ZNFYe7rLwOkYqG3q+7tgtRvaFXXRrW31cTkRib5fn3eeJuKltM/iKjY3L7tJzm0YHn5xZ0hWt43BxwgxUc3l6w6RyLFc+hmapW1uMdJvOanIjB07YqDotbWz/S9GZqRl7xRr2XWSxXb4y2KnlBKiryqddSr6CKexcXXAtZq3yf8AlS4IkaV7SzVkxUdO7eTZFV6NsehaOjVwy4mRLa2bsuZaPQ7PT7tFMiL3TtzIpOvIKjCeAA6oCLUgLs5APtAdViA+wqJdkgPtguIfaMDgYmg1iGXENDA5gYGmRUkwpoyHWs4JSRqOqm3dfmZnWsWLTxCra1gyJFAQJuAF3ALuYEbVbAUQBHt5gHaEJ1SAj2wFJoITrIEHWQqFkgKboqK2ugEXT8QH9voAmu0CDQCanIBxwAXaFJoASQDSAaRA0lkESS6ASQEkoAsTIHVsKknADnkA5wAQDq+DAlIEkwGmA5AAJSA0A04AmswHMAJ2kAbAJAAP/9L7MAAAAAAAAAAAAAAAAAAAAAAAAAAAAAAAAAAAAAAAAAAAAAAAAAAAAAAAAAAAAAAAAAAAAAAAAAAAAAAAAAAAAAAAAAAAAAAAAAAAAAAAEL4JgeP1ru93Zlatcuvd92DDKH3bA1Zoby+njS1kujDU6d2n57daXGtl1QXU9bzetr6b071qk82gzrgtZfgEtclrY/E6cD0XtmtdSmo7JN937IOn1v8A9NtbX8XttwvzdOr+B59T2Zuv7T218dJ2o+HFEa92NudlqbK/29Rej5ljFmuXWwqysM9vGSgrvFoOWp9CDp0vI6GpgrRbk0MXV/yN4w5GLqbaWCGJqrWcUYRl3a4AcO/arRTkaiM7ulnRnXRpP5kiq9VpNR6JHOiaxMqyddzZoo5Nw4o5JFZTtLOiJJtGh6Pw6jb1fMx0jQZhXH5B4VSZBnYt4ZlGbr2Svb1NwVqxRoeG/wBwvQU16RGERvjV+hFjG1HiRXJvbRpyucFgz05cHRDrjgWI9B4SfttdSdDTTOaqd1aNN9QMi1gM/wAjjZNcDcHF1NoksTUZen8LX/TV5sz0NA5Ljl32Gn1nBBWTYozPIW/MjkjUHFMm01ZRGoPR+3oehZ/zQZ6GtLOSDUbVH6EVhWWLnMo4vJONHrJYrIxOrCafIo69pjqUXOyFV7RuXBxqj9xlXD5TJRxzLBlWwNMsXct979TcEacjQsajFkMavtxN7puOAqvTJnFTggyvJOdX0RRwvBMqY8/qSm4yOsSraTBUR1G3giwbHtdTu2+H22TpXpmcA3iRWd5RxZY8ArPlLM2jB3C/Ms3wcG4lNY4mkQ1OE8yq6PFV7t3ozi3qNpCq91b6meegWBFc++n7Fo6AYr6m2WZ5SO9J8EahXHTqbQ78F1RRTp27rz/M4KPb+BX/AJdpdUzj21Hfkc1OAMXd46tvU1CuPWcado5FRhL9p0iVK8xBWXPrfXZrlU0pWxtZ/wA9UEfRtJRpUX8qOHTaZkCcMgxd7+q1ycGoOLd46NvQ0jGT4HSMh4Vb/lLDXHqNVbr/ACo1BVZ/M1xVUykfRfEKNjor+WTh0068jkEBweT+qpqKz24xKjE1Y77PqdIim2GJpHLqKZay+4iq59zDvdJZXg1Br+0Ev76n9X7kToe84nlqmAV+pEIwtb6n6s3Fce+caTXAsRkODoyqtm4f+SzKOJWqlp4f/Laf/umojj1JrCWUG4j0Hs5d/kNN8FJnpY968W4PK6ABAZO+f51n1Kjh3OOnb0/+IDG1K4vE3Ec2rjqtcPtM3By3s0tHmqv95qIzrI2jr8Yp1qt5dyFR9YsohdEeXpuAwpCq5PJ40rykFZb5mkY2+X5931NxHFdw7cuxlHI8PsdVZmxmPrzZuMoLOS4PW+x8d7V8q2/cZ68LHuTytiYACUcPknjX0Azs2aR4ve+RtTVvRtJKzhnTkrkfk1WzvZdzf7Tes4VvMbjLRSjriTVxy6m63OrPfd48AKq6St9WLKNvwWlRbjRwx71+81/EfVdTGzPP01EDKmRENePtW9CLGFZcyo857p3f2LaaS+ull+01FeZpu7Uoq1wasrfgbiIau4tq2td52csorVuDxKF6FRfpKWjWMvaexaxu78uwnXhY9s8GedsgHIFO8f5Nk+hBi35GmWF51Kbvoixpk3x3WkuC02dGWTqY0fSxYKmUTrCKLtLgajFeo9oL/wAwouuP4Gelj3p566AyggKdcyEYOrha3qywrJ82pror+dmkeUv+jq/1Y/idojgr9SKlGo5sxAkuRqI6NP5UoNMuzSTm3VFZeq9lx99/0WOfbpHr02jzOgzwAAABaaiQKt7+i/VAUaOXUqLplBEkFPMAAOoBgAgGAMBANMAAQD4AJoAAJgBSEPBgABAUAU7vaU3dO1r5lkzfNxLHmNztraF3Wyhns461w65c+TOrmUJZBCKgAAEgGwFlgUOGQdvitL7u5pV8/wBxx7rrzHqrNt4nirvCgwqvcbjT21e/UcdOLNyaV5vyHktTd25UWSR6uPm49dOGZPRI5WgrIAMiiLKyEFMiiAHkAgGuZFbHg77Wrm/6rynI8/0deW6eSu8CMgAYCAIkAYBDAEgAAAQEgokAkASxIAoT5gCcYgGYBMBAA/UAfMBNIBsAQCAGAp4gIKs0IxXoZwWgIAAAEA1yAJ7QMXdLtvZdWVXhfec/3uPGlYLFeeNoaRUXaC+c1Ga6tD9Vo6Rhfor52vUqLdPBwiourJUSgBRAG97Wt/rEv5Wcum49ijzV0gzxIqSQCWQAArLB+gIx7Ptt+wK+bedTW91atRFn/wDxHTkrPOjJ1zU8CjonFHRzdGo4aNM11VyTKieaxCH1AkrAEkBEiq9h7U+iyfFHDt1je4HnbSjiAAACb5BRxFF2msDNVZVx8MSK8J5DDe3nn+47clbGhjprkWuawgkoUAa2g19tHOtRJ4OTLTye8q1vrf8ATM6wrpTbzK5pSB2+Of5qTeRjpY1mYaYnuOXoVjhc6cq4dO3dVM3WKkRHRtn23T6masbs8zm0zPNpva2fLE1yrJ04VFHJHVippER1bT61JmjTc8TFWMvyS+arNRpyI6awnXADs0X8qM0U7vHTt6EivI6lX3NcODNq7fG73T29m9TLoKy0H5bTtkuHFkXEH5Gz5fAJim3kNVyk3AxpXfcXu/qYXXZsN1arx+BLB7DxPllrUWlquLcHzMWNRoa6UM5q8pv1+bY7c1K4Yg6udLNlRIDu8e/ztP1MdNR6G7aUnCtw9G8pojS5Us8Yw55AQlWeDT9GAta2AHJ4+0bzUjjWTSOvWtxMqrpuaaSdr2yRcFejvqbuOzhwGCev82m3nARj7nBzU6xmrPHaatqY8pFGrf5sjkrI8jtkn9yvHM3Bz7Z/tNVG1rKafAwy84li+huK1PGt90PkZrJeYUKjJGo4tu8ZN1K27y9OP5TmsYFVFn6m4rZ2Npo0YqM7fqNxb4GuVdPj38/auQrI8qp7GyRpDZubI1UX+Sc1q+uJmK5tq33JSXpK7d8/lTMwinQs28zVHVucMTIW21O26byKNNeZ19FLS00lXnBlV+z8lqal/wA23cgNPNSuJAOoCgKURwCBpPJACWEBTVcehUSVSyJTNYzpFw0SMQ0XABBADAkA60dsESq6K7dJYvEza3Ig9NzkQx36WmqVhIzW4sgiiCAgYAoCCMECaAawATxwAg2AAIAYCAjxgBNARaArspAh9tsCLpGIEYkqE0wK7IKg0AQAdoB28AE1DAfaviAo4AOMMSIEgJJcgJYgSSYE54EEk5AMgpp8ACZAYDTAbYDVoAcgOQHIDkByBKeAEpQB3AKZAO4BzIDkD//T+zAAAAAAAAAAAAAAAAAAAAAAAAAAAAAAAAAAAAAAAAAAAAAAAAAAAAAAAAAAAAAAAAAAAAAAAAAAAAAAAAAAAAAAAAAAAAAAAAAV6utTSU3aS6gZu487o6c/bm7/AGFXHLp+5knF9NxzTC479DzW1119Sq+VsBiY7aalbqatNdGREdw+3Ts1yYHjb2xZUrl1LYliq23kb9SOHU1dbStNbOq5M51v1Tp5DV/zVrYJeWjpancu4rFhtxiEcdrpOEVXd43yWptLflvPNPiLWpW/o+5Kx+bRr0xMNZrrr57aWzvHRoJ6svze70ty6fbsrJTkFxh7n5asrlWbZlHBvtXtSdcczcRwvWszWJrt8Td23FUasXXo02kchVuHFGQZV7OWRXB5K8pV4G+YjgozpjLq2yT1KLm0VXqqLgsjlROe145IyrI1vq6SFcm6t8jfEsGXKTOiJVeJYPTeMq1tqmek12yc6OLfvLkiNM+1uJcRlazm0HSIiiwang1Ou+iwLR6FZSchDVcUb6EWMfUbbIri39vkSZqIzu5mxNPE1Eek8Ko0FPNk6Rovmc1UbvDTxI0x78yjO30d2OZqI42zbKc4YmoPV+Jq1tqehjodpzVyeR+lAZNkozxKMvyDjUNRHKqxidEWVWJYr0nt6s7aXxsydDVRxEdV9tbPoFYds8QODycrSw4ssTWZMnWIdMSju2FU9fTXHuWBVexyZwqgyjg8pbFRkVWW8G5zLqMXXX5lvU3yI0iTaLHiIrX9sqde1nwqyUejSOQbwIMryL/OfwA4b2irt0KMKyUnWIklgVA//wB5Rse00/u2dv8A6bfwkdNPTHAMyMvyf6i5QVXBZGkYGpZWvb1OkRNYmkRs1KT/AIv2DFdfgPn3mh0dn+0VXtrZs4UKDKuffuNFvgBjWcm4yy/KP8xLojUHNVo2h2q211tBRz6SSdW3n3MqvdeGXb47Qq/4X+849eVdhzA+nMKxd2/zrvhJqJXHuMNK/OCjDn5jpGanZfI49Co5txi7dvOq/Yailpqbd3/3Klo+kLClEv4UefpozKmlLIMPdOdS3qahXFvW/s2XM1GWOsHhmdIzS1F8r9DSOS849Eiqrul3WfojQ+jeLq1stGf4cTzdtOmcDmCQRneT+uq6SWNOB54GmWDfGzfU6xlC6k0OV5OjwnUT/AQcmpaHbrY1DW57Ml75csTPax7pvE81UEDWAVhXeNvVm0cXkP0WlxaRYMl5fA6xhRqfVaP4Giq5bNN0dsEtJr4/UWDh1LZdTcZr03suv+tp6Mz21HuDytjMB1zIMbd46lvUsHDunGlb0KjGs3j1OkRz6rjUtx/KaNQcd6y9Prpt/wDiNRKz25SSNxHd4lfnV9UL4R9XvnhlB5OnSEzKjD4AcPk/pqupYM1wVGLv4erf1NxK49SH3p/wGkcrtjozwq0agzbptfE6RC09G7eCkqPX+y9F6e8q7KPksY6aj2aPK2fqAEGf5PCy9AM+YacGkeO1fD6d9W2pZtq1nK+JqUU6uz0dHS1e1fNWySbzg1qIbpKupbhOkv3GoMx3hIoNO6mSjZ8BZW3eknwuh/B9W1Prc8zh0qESZBOGJBXuH+VZIi6wrdDaPOe6dD71qX4Vq0IrzuhtfuKVxeB0RHU27q7L+F4lHO6xBcRKuDKLtNRZI0w9r7IU7nU/pzJ01Hs3ieZsAGBBRvf0LfAiMayxxNjC839V46FistpvdabWfY/+8dGWR2xpTzsywU5NmxKvUqV0aM91X1Kw9V7Si3kaLJy5/Ax03HuXm0jz1szKAaGuhFjA1Vi+cliVl+ZU10nysyjy2ovyNf8ArR1gza4s6MlfNsAq0maiV0afBmoxXbpLP0Kj1Xsv/cW6ab/ecu2+XrszzOoAYCSAjprFkRXvP0X6oqqNErK9IKkApAAGASAAIBgAAAPAAaAEAAESAggwAWYDTCnICAAOfe7Sm7rFl83Bm+esZrzO421tC7rdYo9nPWuHUc7OznSzxCCAAIJwChADgAA2vb2lOrfU/hqeX6V34jcmTyuzl3vkKbSuON+CN886lrzm53mpubd93LPVxxjj105W2md8c0kELBAIqBgACagAAaniAAE8AGRRLJZqyu7ZeW1ttg33U5M49fPW5029p5PQ3OCfbfkzz9fPHWdO3tZyxspXMgI5AEIAAbUgIBAOQD1APQAlgCYA2FNALIACGgBoKTCAAAEgB8wCQAAwAGgIhU9LiQW9CAYAwABAMAAxt1+raOZR4j3r826V+PYkI08xJ0RKrKi/ScXRuM116eOrjxOjK7TSep8pWV2koswi1YMqJJRiQDzA2va7/wBbVdGc+nTl7VYnmroCAkAfQAATyYGRqr5mnjDxCvnXuSiW91WucHTlKyToiSzSkqOizy5o6Rmr9SZUGmHXRuEEWFQ28ACZwAfAKkiUj1XtPK9YxiTh27R6Kv7zhWkkQIBgJ4hREDRdpYGaqaxRB4nyuG+t/UdOWmjtsdNGq5OiSB1gK1NvjpoxWom0ZV5fyP8Avbep1hV1cUVzSmSDr2Lm/bzJVa7ZzajI9xKdvPJo3yrN0V8i9DqxVjRlF2i8YJRvSnBzrUZ/ma/6XU9J/AvLTF0X8q9EdWKtTIy6No4upJVjTsc60zfJf5WWFcaOrKaUZgdWnPbJmqq3E9rXNEV5TVzwNK5ruQJ6HdkvgEdycKGNBwkqGsALdKFggR37bcvSsRt6fx3l669Vp6ji3BnOxHB5enbqvjOKLytZVpk7RihMqGmQdmxv26lLLNMzW49Dqv5f/ScWnM98tvN4yTaXMsi687fyW732p+bqW7X/AJU4UHac4a9F4VJaMLgzl1E117i3ynNpxbG/+sc8anSo7NdowrF8rrduhZ4nXmCjwW5+1q15WwZrqI9HqV+Wy4HAY26rwOnKOrxlYra3HAWjviDmrm3Omrr0xLEZVaqto4SbStl41U8jCPOv5bG4NHxtvnTglD8wvkq+pIM/b4PobStykvST5owRhPC3xNRWtsMKslZcW/Ua09ExG1nj3GouPQVlZ5VYVfUkVz7S0W/xNVK7PJJLTS5QYixx7VvuN0d2+/S9GZiubQtiUdu4fypmUV6OeBRdq8CKu2lnLgo9LtsdKpkWOskCaAi0FLtAaQQ0kWIl6G2aiWIUFDKmj0CEXA0xiDuQwHcMF1LPCFiYrcdOjpvNsxW46q6aRhtMKYAAAACIEQACkCLYEWAgABADAXqAmgEwCyhAVNcgE6gQaAhbOCiFkBDtAfaAdoD7YAOzmA3QCHbBAdoQ4w6gEANICSQDQEqgMgAoyAbcgEgNOcwBPgA0wGrQwJIATAlIEpAOgBIDAYAuQEgP/9T7MAAAAAAAAAAAAAAAAAAAAAAAAAAAAAAAAAAAAAAAAAAAAAAAAAAAAAAAAAAAAAAAAAAAAAAAAAAAAAAAAAAAAAAAAAAACAJAYABh+4LQ6roVWFe3yzw4BnXL9xvFA1G95spUzwKq/T1L6T/Ktano4Iuuinkd201bVs1lDKmqbOQzrk1r/Ngag1vbjq92+6F8uCOvV/HSPT62z0df9SlbeqR59NcGv7Z2Gsvo7etXAX3Yu/8AEX8bDT7tJ4JvNMJf1w3+krmztS3zAQtunoJWAs0vN6LfbdWrPEuLrs091pamFLKww1c7Ew1Ru7/l+oRlvlxAzvIXxS6G4jhq0n1O2JrU8N82vPRkvgehRwoq3b/LccCjJs3kRWd5GyTSN8o4qy3gdB07OjetR9S0evSzXU40OTKsfVtNm+bIrk3f6cdTUGXMnaIkmoh4SMR6vxyjQov5THQ6uhgZ/kbvuUZIjTPs4RYjJu5s31OiBMQa3gnGq30NVHoU1BxFet9FiNRj6jlhXB5B/KozNRlwJ8zap1fI1B6fw6jbVxzZnpHfJzHLv3+Wl1JVjJti4QVmb/G88TpGa5Yg2ymsnJqD1/jlG3oc+ldRzVx+Qh1jgBk26lRlb3G7bzNxXOmbZWaeeRYPUeCp27bHiZ6VopHEQ3GGnb0CsOzKM/yb+VcjXLLNmDqLa9AO7xinc6f9RR65rF+pwoMzKs3yj+dLpiVWe2p6AYOsvzLN5ts68snWG/Q0LE5gDa9rpzqWzhP9pKr0ByASoyd/+tb1CuPVfyWfRlR594to7RF1cEER1GVW77Vr+Za6/gSJa09Ev2HCgiSKyvJprV+CKOJt1TfQ0y8/aHdvqzryidU4NCFoTS5MDR9vUT32lGSTbJVeyeLZ561AiDk8hjo/HEFZDUM0yyvJQ9VRwz/941BzUg6oL5qOZRTp1fytLF1s0viVXvfGVjZaK/lOHQ6TCmlJCMPc46lvU1Fce7+XSt6QVGJVM6RlLUwRYObUTVrLr+41A9JTZJf/AFF+8tH0l1hVXHtU/gefpokZDq8SKwtw/ns+pqJXFvH+TZLoaRkKTcZpXc1foaRz6rUan8yqiqp1n+bd8H2/sNj6N49du00U/wCE8/flqR0HMEvJZEGb5J/mJ8IRY04bYzJuMsG7mxuITXc1XrxLEcTrLqm89Rm4jk1XP/abND0Pslf61Po/3GO1j2x5q0CAnB+hRhXUT6mhxeRw0nPMsKysLYHRlza9rLu/pj4G0Uai4P8A+lKAz9RxHobg9T7Hr/rFblVwZ6aj2x5GhkAdQRj7vHVs1xZYVw7xpaVp/wCklRjvJ8joOXcNTqtrLS/bJqI5dVxbTXLSaNxKzskvQ0jR8ND16P8AmX7ydD6rqYXZ5enSIwYUPmEcXk8qzzkozGuJoYe8vSupfucYmolcOrr0tayWLdYwOkjBfbq+3vcdqg0KLauz0fqanMumKn5fQTjRq7Kc3gNMek9l7m+63nzJKvY2jPVWR7JHnbMAzJRn+SxdfRgrOtH7zSPO6l69yx4yIMzcaq+zrPNvURuDm3msnq3hzNEjcGda0xBUOqnIDb9t07t7pdbJftNfxH1XU+pviefppHEwB4gVbn9K2PAisR8zaMTz8JP+hiDA2a7a0f8AOdER3WL3Fl/Eo9JEGbbGDaHV8Ci6ieE8TUZe29jKdxeP4YM9NR7HNnmaNBSzAo3v6LkgxbZmkYfmo7reiLFZK/3Onz7P2wzojL1F+XC5yaiOc0J1mCxmujStjVvI1jL1PtCqfkU+TMdNx7p5nlrRr9hAEDTWYWMDV+pzzZYlZfmMVpL+ZlHlNT/b6/Lv/wATrEZ2nErkdIlF3NnyKgUFiV0adphGozXbocfQqPV+zP17P+RnLt0j1sQeZ0MAAEBHT4rrIRVvf0X6oQUaOCKL0EP9wUAOIQAgAAAGAIAAABcgCQAAjiAsgCACAAIAo6IAAGAscwjD9w6qesqrhVHp+bn2xuJ63ntDcFQk8AGwEAJQAAOERY9H4GjpoWu/8zj8Dx/SvRyv8jvL7Wvbp1btb/NyOXMdHmtW17t2vMs9nMcOlTOzmSQQRmwaMc0EIoXUIOpUHFAOUGggCAAgJGByMBEkCxRLFlaez8xq6GFn315M49fN1nTa2vkNLc4UcPkzzdcY6zp04o52NAgI4gEQAIBwFEAKAgAACQGAdQAAbAUgOZAXEAAAF1AbAOIBkAQAcQpMCWi3LkguggQCAaAAAA4gY+6Uall1CvEe9qRudO3C2n+1MsV5jidWU0BPTXzo3Ga7afqpHSMraSrwisLdP5bFFyzCJpkEmuQ0a3tz5d9p9Tn06x7Z8fU81ahsigAAEABWPeVdzzEHz33LXt3upyk6clY50ZNOSo6bQqpo6RirtSYrb4FZdWmsMTTNWyEPP1AWMhTSAdZCx6r2i23fhmcO3WPSLI89bh+hAFUSAEAEW6eXUzWomnLRFeM82u3fX9UduVrv2j/KS5CudXoiJVxFGntXNI4nOtxY5IseX8t8u8nhCZ0hVyww5GnM5A6tk/zF+wzVbLiTm1GV59Ttn8Ga5VlaFp0qvodWKsIi3RfzL1IreqoqjnWo4/KLu22p/QIrD28dlfQ7MVYnAR0bd/MjNVq9rOdVm+S+mrf8RqDjUcsToya6ijq0/oMA1aymuhGnlNauLT5mlc9tPoBdta/Oho1bbLvTaWJnRxvSdG1bM3KhrT4gXaOm39KbGovrtrcVC5sLHFXzFdK701LaYabl9xfcVra/LAmMVzyjohLEoJgaOjb37WnyaMVp6XWfyz0OTUY+7t8tn0N8lZWhXFczqPS+GcadvU49Kv3dpqc4rh2do3SfNHRHfr2h4nNWF5X5tG69Dtyjj2F3SH1NVHq5ms9FgcK1Gfrm4jo8Z+nbqyUdbZzVVqNNlGdr6fa21zNxK76fpp9CI8/rL536m4ld/jW3dGaLPK/NproyRWdo5wjaNvSc6KZzGHqJrUs3z/eblVp+PiWoyRKy5vJStRdUSNHsG+9JczVZq/y2NU+RmLHJteZqpXf5BK1IXMwrg22DwNVWhvP0cOhhHFpM2rQ3H6a5PEyinRcMqujXeTILNo/nkg9PslOguBEWzV4Jy0AgsKOYU4kASKhxBpkSUpfvNMjIBFZJs1GQUJgMAWcEquzRpCxRyrcdmlSMWc66yLiNAAAAAAARAEEWpAiwFkAgB8wEAQAsgEAMBJSBN1UAU2WICgCFqzgBB1KK3UBNAICSrID7FzAmqsgTowiDqAoAO0BJS4AcACAYEmAwEwoZATzAYDXQAzAcgMBpgTQDAa5AOABIASAklIEoAcAf/9X7MAAAAAAAAAAAAAAAAAAAAAAAAAAAAAAAAAAAAAAAAAAAAAAAAAAAAAAAAAAAAAAAAAAAAAAAAAAAAAAAAAAAAAAAAAgM/deY0tu3VJ2aAydx7g12/wAtKq64lUaPubUr+rRW61cAaOh7i2mrm3R/zIYY79Ld6Wsp071t6MgyPcC+allyaKlYGo4pHLIqOZr8Trzxqx1avhd3raatXTZjqY6SMzW2+62jxd6rk0znrV4dWz1ratPnzRXGx0O04FZcGtebPowqWlq9llZNpp4NMuq2tDz250YXcrr+ZEa1209zuv6mlP8ASyDm8l5iu+01RVdYc4xiDwyrtNNzwKxWVqW4/gEcm81IoWDLes5zOsiNDw6b1sfUtHopk40U7uy7PQKyrNyQZnk7Puw+J05Ry1tzOrLW8Gn96VwRmq9C5k5Cnd/pQsGQZNiqz/IR3Y5r/E1EcaN6OzYJ216Lr+40PVpvisWcaos4TZkY2ri/2EVx720VaNSDNTOsQ1iaR6/ZJ/apOXac+henBzqs7fv5vgBn6jwZoZF7d1jcgacM0jb9vqbWt0RKN6TkKd040rP0IMe7xKrg8g8l0NRGfVcEbFtXgWD1XjKpbddTPSOxPA5jl37+RLqRqMmfxKMvf46meRrlHNwk6MrK9TUWPY7JRpV/pRy6Ve2YHF5TBVS+IGW1MRmVGPvXOrZdTfKqas2ytpjLLB6vxHy7WvqZ6V3I5CvdONFsisS2ZRneTyrV85NxlnNzkdBbRMQaHiKu27olzkt8I9Z1OFagxMjM8k/zPVFVwNpJzyCMDUWMnXkp0bN6ynIG/wC1lK1H0/xM9K3o5nICzJVY29svuW4kiuPW+izfI0ywoxnqdozViCI3XH1Kr0PtRfqPlVIz00308IOChAZPklGuywcd3FWUefiW3zZ2jNW0T4lFdolLnJRp+2FO/wBNWf8A8tsx0PXI4tnliiDj8j+kurAybZm4yyPJY6vPDA3yOevA2yLOWvjBRVVx2v8Alswr6Bs0ltdFL+BHHppbHEwhxJFjD1n+Zb1NRXHvv0bR0NRli6Tl/E6Inqyq4dBBzak55TqQ/T6rGhZtYvrVXPVFH0W+cHn6a0pIoTIMPWjub4SajNcO9X5T+H7zSMg6RD1rxRr0Kjj1X9WHI2K5m9ljngVdfS9uo2+lH8CPN00skypZkGb5H9SOhYrhusH6FZYdodvU6REbfUuUlRx2+Xsax+ezNxHHqYJJ82bHpPZKnd/9V/uOfax7M8zR5kCeXwYVhXzNo4vI/p48zUKy3hJtlzbhfLqPlX/4TURzazxhf/SS+BqI4dVQ0uhpY9Z7Gq3uHy7LGOmnsjytHHEAIrG3TnVs+smojh3v6Nl6fvKjG1FnGJ0iVza67rar/kS/E0jl1bK1l2/5dNfsNxGc08JNyGtLwa/1NF/Mv3k6R9T1PrcHl6dIRzUwrh8m/pWWZRmp4qSjw3mdzd73UpVNw4SOvKY5FTdw7VTUKTes4P7HX1rKupfOneBz/ZokpxbAlRJAe19ifNuZ/kY6hHs1keZo4AIkgzfJY3r0RSuD/wBZakeA3O41Jz+mzNcq4rWtaVjjizaIOcjSIpOcQLdNS/QqN/20p3mh/wDkRq+EfT9XC79TzdNooijACrdY6NvQyMRw1BpGH59v5n/IWDD2ijSpX/7kfidcRVun2vVSy7v8TUiM+yNAom2Ero08WjTL2vsZfn6n9LMdNR7A8zoJAagiOfffov4AYzxZpGD5yX3tckWNMzUtG8rwVdOf2HWMsnUf5accTUFDzNInVorNdGkvmrPM0j1XtD/9QXL/ANRz68NR7lnlroDKABoKwNb6n6moMrzKcaTWXcwY8tdL+21uuomdYyzq1+Y2hXUM0goVKvooj1Kju0nDsVl6v2Y512/5LHLt0letk87oOoD9QgyIIaXECG9r+Q/6kWDm0Vh8Ci8CSYD9QAAAYCXUAAQDAQDAACAAAACBIoeYAAgAAkB1UtJBHlfKa33dxeyy7mkez5xy7ccnoedGxQZgMBLAB5gAAlBnpqPW+P0/tbfTTzeP4nh+lenl02Suu26mr5nPWmRvvDSu/QxXLj/1Tvz2xYxdTQtRtWUep6Z043lVkbZJ9CskwCIzKIvEIlACaBgSBgKo6AEAEBTSIgZAAEwF1JWhyszNi609n5rV0Yrf5qnHr5uk7bW33ujuf0383I814x1nS5/tMNGQCUsKeeQCjEBhCgAeIDgKGABCAcAIBsBZAAAgAAYAAIKbIDMoVnAD0MbP0AukyE8gBAMBQAQANYgZG9XbqtcAPF++V+do/wBBY08o0zohpuSou0rxZM1Ga66z93E6xhev1Wiosp9RUXRJBNKEQDwyA1Pb9mt/pPPEzXSPdLHGEebps0ZAAMAAFmBkazi79Q08B7prG9vxybOnKVh5nRkKpUroc9qk3GK69RPtRpl0aONUVlZEZmkAEofAAjiRTWBB6X2p+o680ce3ePUKDzKchQ8gAqggALNN4SZqxbTMivGefX+qb54s68tO3ZudJGq5V0ZmUOqxA09s/wAvqYrUW8DOK8z53DdJrikdOVqz0N1zSRB0bPC66Eqxs5nKtRn+bx2lnwqa5aYu3/Tr6HRjpa0GVmlngSq3tJzRI51pRvq92jqV51YjTz22c6aOrNWhhdovFEqtrFGKrO8tRfZT49wis+MTqxTWZB2aFZrzM1Ur07qsix5fcaSTaXMrSp6MuSo6tpofMZqtXSUKDI4N1VLUcczUZqFKmkd+yXa8M2ialWarbh/AsHjNddu4tXLH9xp0er21+/Qo+MEYobxNRCWBQ5Au0McOZK1Hpe77mj3LioONajI3SwaOkK4K1+ZHRG54dyrP0OXSxfvbSjnFcOheN1R9TY7ta0yYGT5BflueqOvKVwbRYwdKj1dbToq3NHn6acGtxNQX+McUsuPcSjss8MTmqPZgUcuvSEaRbRflpBGDuMNW3RnSDs2Lfco5majp8ovym1kmmZgydHH4mxubZq2ipWEnOoxddRqtdTcVo+Oc2aXLElRT5ZfNX0JGkdk/mWJaldXklOm+hmDg2zhy+JupWlvV+Q36MwsZuhhY2VpblToehhYz9O2MGkrR1oeinyIObRcvkhR2a9vlTIpbe+MoYLb6128bOOUkGj4zd9jxA2+pCJR+IVJKQJKmGIQrKFgaiIWxNM1FsqA0ml1KyTRUBQANKWBdTTVXLMWrHTRS4OVdY7a4Iw6GFAAAAAAAiAIEAoAjACgAgBRIAwFmAgACSQBa04AVtSBFoBOoEGuKAg6gQdShdjAsVeDwIJKgDVIAHUCFq8QIOsYgEBCS6hQkEOIAcBSgAxAAFkA0AJSyCUACXECUcgJJQA0gJJANSAZAEAPICQDXQCSQD7QP/9b7MAAAAAAAAAAAAAAAAAAAAAAAAAAAAAAAAAAAAAAAAAAAAAAAAAAAAAAAAAAAAAAAAAAAAAAAAAAAAAAAAAAAAApAJAAADyW/1Pz7xwbKjM1ruSiCs/iBXp61a4XaTniRVyqplfGGUWpxk2/VyEV61vkchFFb8Ttz1jcr3mx3enutNWo0+hxq10WpWyiykyjI8l4LQ1KPU0UtO6l4ZMq684gxYzNZ4lRTbVenkBWvM30sGlddcDUg6tDy+lqtVadbPhmPU135Ew1Cz+Rp8UEZN7v8AOPfXap0NQxm90s7RGt4JTrN8IJRvo4q5964p0bAzG8SKyfIWnVjob5RypW4HRG34Knz3acuEhR6B4nIc29UaefIixlN44gZvkLRdLmjcRz1xNFdvjV3bilepqo9V6HGqjd/K/QisbVeLBri39sF1zNQZyaOglVptLmVHsttVrTp6HPoXGBl79t3fwCs/UyfoVGTa3zSjcDrizUG97fXy35yidDbOQp3f6TQVjWxAzvIuXX0LEcVeTOot0upR6zx3+3oc+kdZhXF5LBVXqBmvBlGRvLPvNQUJybZTrl8TUHs9rWNOnojn0q45q4fJ51XQDNlTLCMXd/qP1OnIqNouq8ILEet8So2tDHSus5CneN/ZeODYaYtnwKM/wAm/pjNf4mojOmMjqyuqlMCK0vBKd1X4lo9SpPPVDIrL8k/zfgUZ2o4q2WIwtTDDijpESUrFG0TaWHMD0ftisU1OWDM9K2UcaGsWiNRi7r9W3qWDi3No07SVGGscVOZ2jK6mKFRXqt/TzRYr03taFTV9KmelbhwUYIKyN+/z7FiOHVcVb6Ghgpru+J0iVYoZUVXaq8OElGz7W+bfVty0x0r1SfM89U5Ia4vKfp19QrKeLNIxvJOddo3EqukHRnUdV4KOCbKRTV9zdVmqf4hrH0PQSWjpJcKI49Ksk5oFgFjC1fqfVmoOTex9l8jURi0cJM6JUrua9vNoqOfDuS4O8FFmxSevpRx1P3Cq+i6n1M4VYijKnwlEGDqtu1vU1Eri3+GlHNmoMmZOkZqOo5q16GhzamHc541kqFR/P2PhaC0x9K0l26Wmv5UefpuJdDAFgwrM8jhq/BFiuDUeD9DTLE7sZfFs3EqFsXVcmVHFVuaLh3Nm4lcspJTzZoen9kqdxZ8FRmO1j2EHmrRkCvhVvowrCZscPk/0l/UWIy2pOjLn3DSWpP8Kk1Ecu5XzXSyVVBqI49RJv4G1et9jP8APf8AQzn2sexR5XQyBSBibj636moji3v6Vl6FRkXeDSwOkZcevZRqRxobFD297Wiq/wAhpkqeLteHbDpmy6NPxOw09LcUx+buROqY+hamFmjzdOkRMNG0BweTf0rhiBm2bTk0MHcqn3bNrFs3Ga5d3ZJatv5cCwcmKvWM1ovDobGRa8qvxKiKmcQV7f2H/uLL+Rl6HtanlaOSKTwAzfJfWl0KjgWGPR/uKjyN9onaOZuDk1NtWula2fbdVNo59zoqt7/0/wCBYONwVEqLkWD0Ptpf6zRfK6NVH0zU+tt8zy9NxGSKAKt1+lb0MjDtivQ0yxPPVjuS/gRqKxtnNtPSnLvbNo5ty2/u/wBRuI4WzSHUqL9FS0mVHtfYynW1f6THbUevk8zYRMUFRz77DRcmRkNmiPP+csna7awcGorNhV3df/xz+w6ssm7a0knl3M1EU2wZpDriCuvRTlI0y9R7Qr/r10MdNR7qx5K6ERAnAB6lGHqYtkaZHmf/AJX9TNRK8rdzt9V/znWMuCqh4G0K0NtsqFTBmir6YNM1GK7dFY2nkVHrPZf6z/osce3SPWnndDAACeYEKPF+pEQ32Og11RYOfSWBRclIEgGkAMAAaAUgCfMAw+AAAdAAIApAPIAkBAMAzAX7gGAgCJzAV7/bra/JMsHjdZt2nnie75x5u0WoOzkjIA1gAQANACAeYEtKj1LKq4sx14b5j2faqJVXBJHg6eiAw0FhkBRutnpblfMotzR056xLGDvfF6m3lNSuZ6Oe3K8uB1azO8uuViL6mmShsAyKFEBA1IAUNEUmmUCXMlElgRRkAkoKlPBAEDQkoIJAFNR0fyuGZs1qVqbPzl9L5dVO1efFHDr5us6be33eluF+VaXyeZ57xjpKtbMY0CAgAkBrAKcwAgCABgIIcgLMAQDAQAwB4AAAFEBAAZhQ8MQDRXzOeRKLiAAGAAEAAABk75fm2+AV433xnoPh2ssHkXmdA04Au0vqXDE3GK6ko1kuEo6MV0O0aza5GoizT+sIvTkiJvEihzwxA0fB2jfaT49xL4bj3ts3HNnm6dC4mQwCAD1ATkDK3H6j9Sjwfu2f7yzeUI3yPPPodESWBUdEuMTcYdGWmpNRl06M9uGRUqw0yakBrqBJxACS5Eqx6L2pZrWfpBx7d49al+w81aBABT6hAAPECWmvwJWosr1Mq8h7lw3n/VOvI6tio0o5YGqxXSkZQ65iq09o/lgxWotzwIPN+fU7ij/6YG+SnpuUbrCZEXbV/OiVW28TlWo4vL17tvddDXLTB2rX20dGaugMrNLOCDd0HOmjnW4r3NW9O0ZwxFea2n6aS4N/vOsSr4Kwt0c4M1W6/mS6o5tRweVx0vRlgymzpGUqYijR2NJMVHX9pTDMtPJ6+nF7L+Zmo0rVYKOva0TsmSjvVIcmUZ28UXaNQU1NI7dmoumyJXRrVlT1IPE+Qfbur1XBm9bek8dqN6CkM1bZ4moyUyUGYFmlfHAlWPS7O1b7WrT5pnKtxw6+nL5GuaOBU7bwzrqNzxSjSs3hLOPSnvJaxMxWdR9utR9ToNDWcNnMZu9l1aXA6cpXBt8G3zR0rL0uledvVPkcK049VviWK6PF5X9SUd6RzUu1rMop3FVwKiNIWnHJhGLu6zr3fCTcF2y+peorLt8kvybR0MRWNptu3xOqVt7N/kroznRkbvHWs+pqK7fHPFLmSoj5XNdMyRYq2j+dPgjVSu3yP6DfHBGIsZuhyN1K1NzFtDHGK/tMEZmk5ZvGmnrQ9Bx/CYRm6WaTNLWlfHRZEjk0bQ8Sjt3D+RMght2pSYVbqZmR2ePtNmgPSaeNa+hBYuoVZVgSgBWo2VFVqxmbjFRskjSIlZBUJhCaKHADCrK2gzVju2ynE5V1jqMOgAAAAAAABEAQIAeAEQEAgBgRYAAgBICSQB2gRsBFgJoBQBCAFarkBdjWIE61QROEgo+AC7WAnSUQQtUog6hCgBQAwCMABBRAEQCJAcQA6qCIlEhUlWMgJqoEu1oAiACAHABABADgBrkBJICQUTxCP//X+zAAAAAAAAAAAAAAAAAAAAAAAAAAAAAAAAAAAAAAAAAAAAAAAAAAAAAAAAAAAAAAAAAAAAAAAAAAAAAAAAAAFW41fs6dtTOFIHntfzW41ME1RPkUZVt5rd7t32nnJTXXt/cG50Pra1F1z/7QXWlo+5tKPzauvVYkax1U8/srKVqfCGGbHn9xqK2o7JyrNlZcGt9UGuYRf43YW32o9NWiFLZ165yNyOje+0Ne6mlq2fLI8+N/jIv4Xe7C6tallVZtOVH8w0vMdcysw42K9w4p0KjjWo0Udm31+1p1t2v9pmtStGnmd1p5Xb9cRjXtFtvObu9HW3a01GWINZztC6lYtZWs4YRVbdvRT+VXXFMSKxNxrV1Lu1F29GztIlqzYO1txXijdR6tTCk4UR1W1VsyMi7z9cArh8jeaLHE1yjNq8kd4jc9v42s/wDpJOhvPmcRy+QaVVWcSKzMkFZO+c3OnKKFidIy3vAVnveWRnobZyVzeQfyqrCsqwGXvnF8eSNciiuEM2jR8Op3Cb4GqPUJnGiGthp2ZFY1uQHBv7TVLqWDPR1RdoqbrmUex0HFV6L9xyomjIy99+pZBWfq4VclRk2zbNiVTcHofb9fy725tGehsHIc++caXxAyWwrN8jbFFiOJHVldpNo0sew2Sa0aLlVHLpV5gcPkm3EcAM2cZRRj7u03c8XJvkqmqNIt0lL/AANo9rpKKVXRftOPSp9DCs/ybfevQDNiWajLE3N51GdIqFVJpmrq4pmh7Hx/+3pXlWTl2rp4YnJXPv3+VDybCsa2AGZ5JxZLjgdIzXAlxOqLqzzIsrW9vprdJ/yst8K9KcKB4GVZXkZ+80zURn3c1tPIqMHFuTpBZRyzSJ5EHpfbKjQu+bRmrGz+45NCJeHAgwtfG7s+LZqFce8w0m2XEjFbxbOkSrtPFYZlELtfCBFen9t1jR1W+df3GekbCRxU0pwCsXeOdW3KSjk1nFX1UGkYGnj8GdIlXU+aCoq1EsXyTKNr2ol/dvpponSvTnFTZBw+TyqvURWazSMXffrs3GahSIhmtZV3UYc0VYgq14L/ACVr8ZDT6JRRp0XKqRx6DcmApfALGFqRwNQcm+f5TXNo0jGrhVTmjpGadm80aRQmn2pZ97YF3jP1dulxu3PxFafQ9R/McK0jJATJBg2k1CuLyTjTXPuLEZdYOjNQ1Fx4Sag5tSX3dbGkLTc37n/msKsfTEu2lF/Kjz9NjIwDjPIDL8hH3nxLBxXfy2nkVGDXFHWMoXxg0OVQraduE2LEcjUKqfNmkeq9jr86/wDSzHbcj1p5lMgjqfRb0ZVjDaRocPkv06rh3FhWY1J0Zcu7js1PRFiVzaySep3cK1/ajpEcNrY/A2j2HsZP71/6Gc+1j2Cyk8joE+BA6qWvUKwtXGz9TUSuDyl/t7e+p/DBqI8vfyqmFCXU6oqflqrh+wqIX81e/wClpvLiDFGpvt1qP6nWVwBjU9t0u91pTZtu6FH1DUxs45nDpuFJhRmBn+UzrAGbb/E2jy+73tKXu3j23gsGbr+Qrd6qUxevajeCi3kH3q6lNU7SyI4rWk0ieni8M0IPc+wafm3f8hevCPZSeWtJEUTIVmeQc6nwKM+/H0ZpHnrSrVazzNRll66f2Gv/ALik2K9+u3X1V0LEZcSbRZpptwUej9sr/W6XLvQvhI+k3xs/U8tdIh0IpgU7pxo39CDGtgEYXnm13cfkRrlax9ivydNPje0nRly7jFa3Pug1ErhjE2h16lR0aOLTRUe29jfrav8ASZ6aj1p5XQwAUc+//SZkZFsMTSPO+ceOp8DUKz9RTu1HDTX7jqyybYaNVyZqDnssiidVGJWXTo1+ZM0j1Xs5f+YJ8P8A1GOmo9w8Wzy10NmULIB1CsC+b+JRmeWcPRjjZlg8k6xtdX+v/E7xlw1a7oKlRti36lQ6uHiWJXRRrD1NxmuvQztPIqPV+yv1mv5Gcu249ceZ1ADXUASlwQQ08JAhvcdF+qKjn0ZgovQEgAAAAAAATAAgAJAApoAgAYBCAJAGApkByAswCQEEcvldT7e1tj9T7TfMSvLWcuT38vP0i2bcyQDAIAXQAgoFgSju8Tp/d3NE8k8Tj26cvUWt3Hir0wGQ0AQFJ1rbCylF1GZvPDrUTtoZ8jtz2xeWFq6FtNutk0z1TtxvKpqDbGIueJpCKgRA8QoSxkBtzkAk+ADIaAE28iggAACBvAAqRTTFVZpO2m+6rafQxY1K1tn5m9fl1a9y58Th1y6ytml1eqtXJnmrcPjJFGYBADyCgAAG5CBgJAOQD0CgACEAAABmAZgEADAGFPRU2+BBcQIBANoATAGwDqBlb/8AUbEV473xjXQfSyKR4/NybQLEqrksVJuMV1Wt+Yuh1c66U29VFRYvqxEF9WiCYBkpA7vFWS3elZ5KyM9Nx9Bv9TPNXQjIAGAmAQBk7r9S05TJR4X3fhuseNa//Ca5V51I6spRwCL/APLJ0jDp1MdNQVFujZpKDUZq9GmTzyIGlOYAhocxkFj0Hti6WuvR/uOXbrHr8VhxPLXQSA0pIEuQA2UEyQT0sESrFia4mWnkvdCS3Kb41OvNFvjv0l/04Gq512NmRJOcRVaG0fyQYWL04crIivOeffbrUfKZN8haTwRtirZIizbR3rrgSq228E1yOdajk8l/t9Rr+EsVgbXGh1SrseBGVmnmSkbmg26Jo51uFrY1aeTTIseZ22FWuEnaJV2TgrC3ScWxJRvaK/Kq3yOVajj8oo0Lc8BGmOdYxUq4fEDS8bjb4GKO637jDUeV3NY1bRzZ0iqexSVHZta/MkSo7u0wSsvfStXpgaiqKucMTQ7Nq4siM10XbeRB4ny2G91E85NOjV8Nrd1GnjBcYrQdjbJd/FgLvAnpX+bALHpPFX7tC1eT/ecuo2jq1xEHNbQ7nPE3aNLaLsoqrKDnVR3WKgkGXa3bqVfU64jQ1XiYxXFuXg1zRqI4NCJf7DpUeg29p0E+EHCjk1HLNRpPxu/pp3tp3/zOJFiNZ37XK4nPF1i08lqf3TlypiHyNYNe8Nd3AyOHU3z0pqlJqRHPo7db3V+eUni4L4Gotho0S7FEGbRR5Cv5N+JIMXTzR0Gzs8dJrrmYrLM3v61oLGnR463bYtZqXllFaueJmLHLoOIjM3UrR36/Jt0RhYy9u4eJsrVtjt3wwOZGTpPty4HQrWb/ANO/SDCRmVfzYmlaa/ST6GUZ+naE5fErTT3H0T6GRRt7YqCjo1XiiKu2epWjl4kGtXzyrFa6eSzbA0tpuXuKdziXwQR0kVZTMB2tLhAVWpbNo3GKotPFHSOYnDAqEEBQAICXTmB0bXS73jkc+q6cxpVUI4u0SCgAAAAAAAEAGQARAQC4AIBQAmAoAAGsAGmAOwEGAgGlIBHAAdQIusYgLtkBqrAGA0BLAgGuCArtRgQhgDXBgRjkUJrmAsAGAQBFgEASrUIsVeZFSVJAmqgSVAG6ALtAO0AiAABAADAaIqWYBKA//9D7MAAAAAAAAAAAAAAAAAAAAAAAAAAAAAAAAAAAAAAAAAAAAAAAAAAAAAAAAAAAAAAAAAAAAAAAAAAACAq1tzp6KnUsl6gctPM7S77VqVn8C4uO2t63U1aa6ERKQOTyl+zbXfQDyN24Kjju3OJcEdS1ksFkFkVLyGksLJ1fpJFx16Grp6inTaYSrZKy49xdq5qDt8P5H+y1vuNN1soZvrrY6SvVaHmdpqxF0n1wOJjtpqU1F8rTXRhHl/N7bS0txOkkpWKXMM1i7txprnJUcKVr2VaqW8kUVeR0txsItuNK+mrZWawI05aeX1qNNX7lyZ09Urf0NV6umrPjyM2IsmUyIx9W/c5Iri3l2tNtGojIk7xHd4uXr1fIlHq+EnGqr3L/AC3JBjXaeJUZ/k5hRnwNcjgpR2eLO0Rve3adtdT1WJnpW7mcRxeRtgmFjNmAMretvVaeZ1gpTNsvQ+AUUt+BjpWz0OQ4/I4JV5gZjxZNVk7y6eo5cnTkV1zNo0/A1Vtw+UClekrkcaiG4/TsGmPqPGSDg37Xy/tNwcCR1Rdo/NeqWcoo9nVcEcaJTBkZG9fzuzzCuDXfbRsqMh2lzzOgsopNRHo/b36L62J0rXyOI5d+19tLrkBk2YVl+Rs+/wBEb5SuSp0Rdp/+gqPZ7aqWlVripOXTS1GBn+TtilkJFZrUlGLuXOo4OkRGqnEqLtBTdLqaR7ajhJPkoOXSmYVm+Sfz48ijPfQqMPXXzvpgdYhJzgsy4LaKUyke023y6NF/Kjj0q0yjl8g40lHMisl44lGX5T9RJ8jcRxJ5HRFlXAG17dr3bjuefaOmno0cA1mRWN5B/mt+hqJXBuI+2+ikqMOz4nSInpzJRJ8fQqvV+3FG0bXM59K1PU5KMMfQDB1PqZYOPez9qOpYjGq0zrEW1+XFBEdSV3N8l+8saep9tqNvd87fuM9DXRxBXPDMKw90/wA2xqJXHuv0rvoU1ipKIR0iLP8ALgVFWolDT5FG97UUbnVfKiM9NPRrqcgxRweU/wAiIrNeOCNMsTeW79azfDA3ylRrivgbRDUUK39DYEafU+UUj1CvorUKq/lRx6UsjATwTjkBg2xxNRXH5Bxp+pYjISj1Z1jNO8xHXM0jnr+pVLmyq6/DVX91oYTiKr391FmjzVSMhN4OeTCxgWNRXF5F/l/E1EZa/adIwjesrt6o0jlu1HX7j/CCqNGbalX/ADoVX06yhVXKq/ceeqiRTRBk+Q/WskWDi1bdtX6MqMNfKoOkSoWUPriaZcFpX2/Rm4ii2EGh6z2PWL6lv5Tl23Hq1gsDz1TgghqP5LejCsS2Lg2jP8m/kS6li1m2wx6nSMOXWcUvX+KDUHPuZb1Otam4jjtpu18E3gjSPZ+yNG+nqancv8hy7WPVRwPM6GsCIac2wDTC1vqfqaiMzzejbcbS2jRw7NY9CkeZr4WiT77tw8jpEo1Npo6VNStVLURxguoeqlW+pWqiNJP8S6My1svQ1EbXtdd290qrjZC+B9P1PrfqebpuEjKh9MwM7yjh1XQsSs9YWllR4ffba1txqdbM3IuuLU2tljyNoi9pae159vd+BUc7pDKLKKGaiV7z2H9d+lCdpHrlkeV0MiAKzfIx9zDkiqz9RxWzWaTNMsCFKRqJjM1l3aLsuOqjYo37nV1behqJWa1GJtFmn1CPQ+1nO90U/wCKfwHSx9J1FF36s8tdCIF6AU7z9C0Z4fgQYtmaZYfnf808aL95ZFY+yns0Usne37DaKNb6daMu81ErgtCZ0RHBhHRoqGmUe59jub6yXIx2serPM6ABijm8h+i/gZGQ3BpHnvNYWs+DaNxKzm/9VVZTpqfwOiRl6i7dKls02zUFFniaRKjj45lHToPFFZer9nKN/XrJjpqPbrPE8ldBBEGAAlnzgqsDUifiyxGX5dwtLn3P9wkV5aznaaq5av7DvGWbOJpBZhEcywdFH9PqbjDu0M2ugR6r2TH32/5LHPt15euzPNWgRQWiWbMor0+JRDeT9l+qCufRfymkdFQGgBoAQAAMBMIOoBkASAAGbCm4AEAMAAEAAEAACAQQAZXuDVitNL1sduIx0wGnwPbHnpPI0lEcghFAmAJADRND9QNj2/pzq31Hwqjz/Su3MbuR43YLEinDgAQUACcdAKtxttPdLt1FD5m51jOMDe+K1Nv831VfFHp4+jneWdZNZnolcLFaRpkwoCAKacE0IoJAWQDCBADCnEE0wdpFTrV2w4ktakdm38RuNfGtcObwOd+mNzlpaHgtOmOtaelTj19G/VoaW20NH9KiT58TletbkWzJhSIAAQDgBPEAYAgBgAAA0AkgGwDMAQUMIQAsAAAAQVLS+qOhkXAACAbxAQBkATjgBleQX5mHIRXkPezb0tBdWUjxzwNlCxwLEW1wzNRmuq6jUr8DqxXS32aqfAqJt/OVF6gotcGQAdPjpW408cO5ZkrcfRbubM83ToijIaxIGApAeIGTvP1LdWUeH95VncJv+FGorzWZ1ZC6lR0V+meZuM102/STKy6NHCqNRmrSspIKJn0AcogVcCq3fbFo3STyOXbcezeDPNXWAihMB8CIQDAenhJKsWJxBlp5f3VX/UV9Mzpyo8dadI6VzrsSMIk1IGhs38pmrF7wMtMD3FWb6bWRuKr01FVJtiprBBlbo4WUGarcWS9DnW4597VW0bdUxB5zaOaSdYlXlZSpmZo3Nq/yo/AxWkrcmZaea0lFrrk2dYlWo0ws08yVW7oP8uqfA5Vpz+RU6NvQQYaOsYqaUlGl4xp3TU4HPpY77YNQYbeZ3lUta/qbiVVHE0OjaqbKSVHfZQjKMzyNfnTWUFjTlSSNDq2rxT4ESum5B4z3D8u7fojUbh+K3HbqRwwKzW134yajJfeWTKgV0A66qTlBW/4TcTZ0t/mWBmxp3alcTCqrKCi/QZmqNy8F0EGZruLKTpEdrwSU8DI5dxlhwRqI4NNwzY2Nvfu0E3lJzsFeq+QVj6uq6az6nTBs7DyLtWtNR4c+RzvIzdVJbiyT4vE1IWvR7S61dFN8jnUZ+6rDZYL/ABc97fNYCq1uhzVxb2v5V+qEGDSuKOkRsbC06bRnqMs7yH67eRY0u2Di8PlgKzV3lV8lXyeJmLHFoPjyeBqpWnulOk+lZMLGToPFG1rWWOh/1WjDMZNMLL4m2mtpOdGq5yZqRlUws/iag1NLHR7eSZkZ2k8cTWjR1P0J4GFU6Nl3r1KOrcTKMqNG2IRLK0hW34e0tJSs/wASs1t1RBZUKJggVnORqM1RarOkYsVtG4yEEADS5hTtWCGJael9y0cyWrI0tDRWkoRxtduYuMtmAAAAAAAAAAIgCBADQEYAQCYCgBMAAABgIBMBQgJIBpAS7cSBOpQ+wgTrBRF1YBEEDWAEoQEbKcAKrYAQcgJ8wAoUMgAEAFDQEksSCyqAsQDAbYDkCLYCdgFJFEgAAAYAOQHPEAkD/9H7MAAAAAAAAAAAAAAAAAAAAAAAAAAAAAAAAAAAAAAAAAAAAAAAAAAAAAAAAAAAAAAAAAAAAAAAAAAAGf5fWtpaPyOG3AHltXVdk5xfU0muR6ibxSYNT0d5q7dzo2dX0Ya1paPuPd6f1Kt1+H/tA1Zr+e1N1pPStpKqebmSYjNu1BWXH34ydeFeg8R4fbb7Q+5qpttxgx9Px03Fe99kad5tttV1fKy7kcWvZm/8D3fjO77qVqP/ADVKzROEhyZ+vf5oZRFa/ZiK06dPeaOp8qsp5Mi6tVVb5q/sYTU5YRyb20KAjgs08GBDd+6PJVrfa21VqaUdvz1Tcf1m5waxa2myO05Hr9olTSpOcScaiy0JNMyMTUt8zfNlHHvrxpwscSxWSnidoy1PCxbcJCpj1CnicFVbz6J4EIxrZhXB5BxC4nTlK5KPE6xHoPbyb0r8pMdq2epyHB5J4pdArOcf4EVj7p912+R05RXRYnVHpfAL8ht8WY6RrNxiclcPknLT5AZzI0yN04u/U6cpVVZk6I1/AqNZvkhR6RKEcBTu/l02wrHu8QM3f4NJ8sDfI4qvE6I6dop1qrmyj2OP7DjUSMqxt0/zHPHEquLc/QwjIws8FB1gnVxguJqI9P4Ff6X/AKxjoaiRyI5fIfRKDTK4kRk79zqtHSDkTxOiOnRxaXNpGke10voSWUL9xw6WJGVZvk5V4WRRny1j0CsTWxuzpGdR9DSOnaS9SvqaHtK4KGcaoRmozPI/qL0xDTPmJb4FGHq/W55nSM0qZzxNI6NLmaHtdFRpUT/hRx6aTMI5PIv8uOpFjKs+RVZPkcb4s3ErjXM6MrawWDc9tVnVvb+UnTT0NThQccCKxt651G+ZqJXDucNK9uSKMJwzpETqngaQ8n8Cj1/gKxs16nLtqNM5Ki3Cb6MDBu0rNrI0OTfWjS+IiMWuB2kZXVyFELPtbU4NLERY9b7cS/tHbnZr8DHTTUwRzQLP4kVhbhzqW9Wag4960tGzTxgsRjI6xKsyWZUU6ub5dqKPQ+0V+Zr26R+BjoeiRxUccCqz/KfVSMiK4Fg8Qjz+4/WsvU7cs06pRhyNIhquFZ8eyPgAaK7rpcnUtV9Dvn8EcOlL0MBWcVfo/wBwGC1GJqDh8lhppc2agzKqcWdIzQ1MJmhzVxVJzizKO729Xv3mgTpXu7y22eaqWRAWyc8mFYDZtXF5NfLVdSxKy1VnVhG/Cc5KjnjuqksH91rEKNqm9Sq/nNUfTLYteiPN03CwMqeEkGNvX+db4Goji3H6dvQoxm4OkZVajhy+TNRHEn9LXCsGkc1p+XiuRoew9j//ADZ/hX7zl21HqTg0MiCGs407PowrDaZtlweUaVVOEv8AcWKyNXc6dXE4nWRhVbt1atTCfM0yjbV22mp1L1U4Z/8AdGqot5fb0w06uzfEqY9b7N3P91bVcZVRjtqR6VZnnaMgJ7XIGDq4Wfqag4fIuNNcpQVjX1K1U8Jg6MuHda2mvvJv5k6pdUUc263Nbal4ydKr9hRwOybmcINI9B7QU77Sf8wvhY+mWctnnrRNmQSBn+TwtVfEpWe8DSPOaumnazXM3Bx7nSimtHCEi6OfcJPUf/4k/wAUaiMu9coNspUUliV7z2Ivm1Hw7P8AEz2sesR5WwnBA3iFZvkcdXDkgtZ2o32v0f7jbLAmGmbgzrz9ntz/ADUaRz72PuazWWZqIznnBtE6IRHpPaanfaP9Qqx9G1H8zPLWyMgAo3i/KsRYxnniaRg+dfar/wBMG4lZPj6/Jovh3v8AadBza0fb1Zz+5+zEQZ50ZOtSpV+k4aKj3PsRfNrP+U59tR6tHmdDbAQo5/IONGeqMjItiaiPO+axd44NL/um4jgz3bf/ANpI2Mq6ddGqWSbNxHO8XJtEq4IJXTotyvVGmXrPZjjyCnkzn21y9tGJ5a6mZQuADj9xVYGosfiyxGV5jFaL49z/AHFHlLJ/2+q+HedolcFcHJtkmpbQBVAdGnmkajFdmks2zSPWeyl+c440f7zj26cvXZPE87oCIAAghp5s0Ib39Cy4yiCjRlpFF8FDQAwAAkiEUHoAMAWID4hRCICCgAACZAACQAAAAFIQLoFCrLjmUec87qfd3FscKwkej5Ry6ZknrcAsCoBE0ssygeYA8AHAAupmkek8Dpxt3dYd1o/7J5Ppf16eWhB5nQANgNAEgACYBPB4riiyjO3vh6as30flfFHbnti8sLX219GzrZQz089643lz2XA665otlDkAgAAFyAcSAs3HABxwJpiddJ2Rm9NSOnb+M19xjWjjm8jF7b9Gnoe36pTr3+Ff+8cb9XSctHS2uhoR9uilcXicb3reLm2zGqRAIAAGuQAAMBgACAAAA44gPMBANgACkB9AFmAAAAsAHAEWFPS+oguIBkAUADAT5MAkDM8go1PgFeQ97J/Y0XnNmvwKPF5mhJI1ETWLg1Ga6tRt2q/Q6Rh1XaV0biLf80sqLUwJpEE2+4Kt2rjX0/6kSrH0Zs8vTpB+4w0a5gAQQAAZe9UarXIqvFe9K/nacZdn4muR5XHgdWUoKL0n2o3HOunPRSKizSbj0NRl0qrakqJKcgBV4gHaBJLCSVWz7atG7q+KOXbry9rGL5nmrZ5EB6gESAAAEtPB4kqxNNSZaea91p99LfA68rqrxbX230N1zruRlEiDu2eUmarpZlphe4sHpxwf7zXKqdH6UdK51YQWaLSspJRt0b7VJzrcVbmXpWX8rEHmNopTS4YHdK6nhgZYSWYVs7HHSkxWouszDTzSUXsup1iVNIrCVM1BBu7Zr7dUc63FW/U6F/TAkGFV4I7RmpLAI0fHP5oMVqNG1ocmFec31fzrM3yKEjbLo0MGSjRtUzRmb9fMvTARpxw3kbHRtl8yRKy69SHlzMjx3uWv+qfVI1G4zNtqW07JplVurctrLgWM4ktTGTTKXcwJVvAGl47c/b1FbkyVp6V3rfGuRzsVVdIKnoOHKJUG55CKzNd4480dojsXPmYoo13KZYOCrl4m2Wptmvsw802YpEb5SFYu8Seo3jidIiulOLKmurRUOTNaei8ZaNJ15YHLoVb2sOeaJyp+M65zH4mqNZnJVepVvEgwN1o/a1WvidYjv8e062fAzWXH5Oq+7LzSUljR7RzZNCpXT5Nfl4cGZI4NF/MjVK1tXHRccsDCRjaWaNrWxoOdGHwMJGQsLNdYNxWttbfl+jM1GWvqfqVpp7ZzpwRGbpuLdJZRpS3oYcDJHLoW+ZMquzdOEnxIFt2pzAnZ4gbXhbY1XCWGa3nq6dXD1KzynEipO0AHdyNYmiZQEWsSohdYGozVaUGtZNIaOjS0018xi1uRPU0VGBnWsQ2+Fi1MaNXJzdIkRoAAAAAAAAAACACAIEAmAgFAA0BGJAIAcARYCnEAAIAaXMCSIJwA+0oAF2kCa4gR7UANAACxAg6SBW6uQFGACaAUAEAKOfEBtcAGkBJICyAJIBoBoACo2ZBW7YgLvkCafEAkBSAJhDkKEwHIH//S+zAAAAAAAAAAAAAAAAAAAAAAAAAAAAAAAAAAAAAAAAAAAAAAAAAAAAAAAAAAAAAAAAAAAAARtZVUvBAce48tt9D/ADdz5IDiXufbzFq2X7TWLI69DzG01sK6lZ5PD/3iYY7aXrdTVyuZEZXuBv7VUsmyxK8zrW+VsqOT9pqQVamoqrqSxqRz/wDEbVcWSa6CF5amhfvomsJQZSvbB/iQZ6u3M8TUo0fG+U1tp+k8HweKFut62dL3TauGrpz/AEswqev7i0NxpW0+y67lGISsVtS2vUrDJ1bJ3LB1eL8ZXylr6X3lpXSlJr6l/wBYdLKz/P8AhN14iytqOupp2yvX/vV+ocrXP4PUtfXdcVVLmdbyy308oZyHFv3DXXEYjgnFAYu6v+ZaeZ25RHRtLXqdKr2mku2sPkjh0g1XGnZmIrF1M8Cjh8k32dqz4muRlUWMHVlteCqnuJS/ysz0r0eRyFG9fyQRWTMYlVm76zmW5g3yy5aZzwO0R6XwS/JbcZ4HPpWrOJxGd5F/NBVcLwzCsXXs3dtnXlEVg00aR6fwVY28dWzHVGpmcxn+QeK9AM9vORisfcObYHTkQo8TaNrwFfntbJRA6o9AsMGcBRvbflNMDItiBmb9t2Um4ONI6I7PGru3Gn/UWj2KxONUNtyZGLucbNlHDvXGm444FgyF+06i2nXMQer8LV12terZnpGg1DOQ4/IzFaoKy5n0CsjyEvWt6nSI55No6dr82pWcpRr+D2lIfxxOFEjKszyX6kfgBwXcVbZSsLVad3yk6xkk+CNo6/Hqdai6otV7NPM4dBoyrK38PUfQK4L4Kz4RiWDD1WnaTpEpVhvA0y6NKJS6o0r2+nhRLocehJyYHF5NxVRksQrLbAx/Iv8AM+B05K5a4ZnRhZRcsiwb/tmr7tRvCEjPTUb6wOFU5SckVh7qfuWXU1Erh3jjRt1AxZO0RKvJ4lQ+cgey8Go2tV1Zy6ad6kwqF8m+hBh2hyijh8g2tOSxGSoag7xlbVtKVlBKK7PvfLIsV7HwC/0NVzs2c+1aByU0gMHVxs3x5lg499H2bNmojGodolW8G1yKypbiekftCx6T2pWFrxlKMdK9AziFHEDO8o19xf0lVwSuJSMHcudWzXM3ylCyNsq9dYWrzUFVPaV7tWvW9RR9C1cbQjh0qJgQ1U1S39LCsNmojg8o/kXqaisxZHVg19SXqUjlo+1V6K3/ALRRqe2qRvtFLgsDNV7a2bPPWi9CIWr+nb0Cxgs2rg8m/kqvUsZrNpmdWEdVxH9RUc7hVpH8bZVT8eu7W01zuOmn0m+a9Dz1qFkZwCakisbefq29TURxbrDSs+MGojGlJ/A6xmqruG3/ACspHG4SS5Ux9SwrmtVTX0/ea1HsvZFYWtzhftOXTb02R5w2BXr/AKdn0DUYls8DcZrB9061tPT0q1WNm1h6G+Vea09Dd62Co0ssTrrOLHsddUsr2eDSePMiIanjqaXfLbdWlJTUKUVbZIpr3nsVTXXeWCSOfbUeoWBwUSRBz6IDB1MWzcGP7hu9Paq1c+5BXkdS+raYbcuYk6RHPqdzbl5xPqVCatxTKBKWUen9nVjfaXSxb4R9Hv8AU45nmrZQZDCs3yf119CxKz3maRg3STfqag4tzjp6j5upscu4Uat0sUtIsRm3UJG4yWmpcmke/wDYv06j4dkGO2o9UjytAgArL8j+r8EWFZ+r9FvRmmWC47qo3BnWbejWeOqakHLv01q6q5QmbiVxOsYmkFVDKj0/tNJb/R9WOlj6G1izx1sQQDA595+hZdURWNY0jC8/9V5/gNwZPj/09JZfM5+J0RyaqX27zi+/MqOK7x5GkNZcyo6NFRZG4zXuPYv/AM5vkjl26cvVQeZsAN8gObyH6PxgyMe2Btl57zWd+tk/2GoOC6Vd1ZLJafM2MnUc6VVHFs3CqHgaZSq8IKldOk8UaYr1nsz/AH6b5Mz01y9tM+p466mZBIAlH7Qrz+pMs1GayvMtr7Lz+ZsqvMamO11Z/wDqnaIzV9UG4yVnLwAEVK6dNuUmVHZpRZ24YFR632U41X1pZftOPbcerg87ZoKYQmMVDT4+oEN5+hZ9UBRoYo0i9EDAMCgAAAAeICCGFGZAZlAwCAAAAGAswGsMAAAYCAFgENNV+bkmyjx+61Puajs/8zbPZ844d1Qd3I2VCKEgBpgGYDgBxJnpqPWbDT+3tqVecNv1PD9K9PK/E4tBAMBxIAuoUdQEwggAaAhuNDT3NY1VPXkbnWJYwt94i+l89F3U5pf+8ejn6Od4Zbo6s9E61xvKMQaZLMoeLICCGJqkk9msdG38fra7+SrfwM3tqctTR8BGOtZLosTh19HScNDQ2O20F8lJtztj/wDCcr23I6O9/wD7jnrRdQEiACmANYAAQgD1AOgAAwEgCAHEADQAANgACgAYAgHAC6gMBANuQFAUaWN0QXEAyA6FAASAAL9wGd5JfmT0CvJe9aztNK387/aUjxMwaUV6moysWaNRmuu/+X0R1jLovjqJmmauai6CLsOBRJOAH2gXbbDVo+Ka/eZrfL6N1ebg83TZnNTAJAMQDiBm79L7rCvF+86p3045G4rydljgdYwdccyjorjp+huMVfS06ZphfoZFSr5KhyA1YBrIimnwA1fb9mtzVnPp1j3Vszy1tHiRTXMIAGv2gGYDq8SVViZlXnPdan7bXX9h15VzeJc0/wCmZ0rFaJhDS5kHds8sTNadKZhWJ7jUadGv4jpyrl27/LU9Ddc6uggnpZkVt6b+RSc61EdX6WujEV5bbYN+p2jNdU4EYOuYG1scNKOrOfTS28xhmZaebs0tbUX8x1iVNYmmU9PMzVbW0x0pOdUbtTp3XRkjTz9cEjtGKmio7fH2/MSMVWpfm8jm0wPJKNex05K5UaZdGgvmTZKNOyjDoYozPIr5k+hY04oNo6NFRZMiOm+fqZR5P3Km9yksPlK6Rhd0WhFVq7a81l4lSuirnBG2FtfmcAN37fUC3ba9laQr1HjNytTRSb+epixXU3JlRS3bZLmKp6zlSIjN3J1iOtNtL0JRRrZNCDhnttzNjR2bnT+JiiWpj8CRGTu6d2obR17Lw+ruK989tepL0Y6L+K1dHFNWRn2ad3j9N6dWrcTNVLfKVK4CCHjM3HMtGtkcVRsFZXktLFWWZuIlsOPoKxXN5RRqTh3Fio7OO9cpxFHb5Fd2nPWTMIzNFm6Nf/5K5wc0jF0vqOitjbP8v9hzqMnLUfqbitTZt9kGajMvC1GuTNRWntMa9vBmUjOWFmupVrRpjo25QQji0G8GuJVd25fyJriRC2tpskBPV+qeBFXabfY4fECWhq9lpRUr1e01vvUx4JBHQkwSJxhiZ1cJqSylV3q4NxmxGsNwVlfTR4mbW5Fk9rxMqdrSiK5LTRnSMV2bfWlYmLFldCunkYx0iQUwAAAAAAAAABEoCBMgjAAAJFAAoAIAQCAUAS7ebAdVABbkBKqjMCQAUBKIsgIkAgBRAEXhgAZgAELOQK7LkBHt5gJoBpAEcQB1AaQEkBJASgAAaZFJsCDcsCq9lwAVHxAmrQEDuFQ72BJNoCTsAK4C7wP/0/swAAAAAAAAAAAAAAAAAAAAAAAAAAAAAAAAAAAAAAAAAAAAAAAAAAAAAAAAAAAAAAAAAAgADh8vbt0WUeUvbCSsuO11JV1Xa6lK2JFW6epai+S1qvowa6Hramovnva3qwzVeu4oypHH3/idear2PhdTabna0o+y14+ZOJk59NxLd+1/H7r69NVfOvymGp1jG3/hH42Pt2dtN5TmgzbrP1n8korDOsyiFt2tJqIfQipafmKKe+sejk1g0dHXpr0V6OUTE1NMiMnVtiVXHvGvtt4q3BpwzU/TWOtfUS7XezXJts7TlNbPt3HUtZ4/LA6hrfb+J5xn+SaTrxwgDPs/gUYm5tN3D4naB7e35la8G0bo9xXl0RwojrfpWfQwMO+AVw+StEPmpOnKOCucnWM42Pb7nWduKQ6MeiPOrn8h9CjFkVkXcFSs3fWxa4HTkcum2sDqj1Xgl+REHLsaSUHNWZ5B/mOvxA4dTJ+gVia1vna6naIK54Zmkes8Mo2tfjgc+laCmehzGb5L6oA4LYIqsTVvN2zrEFYNQb/tysqzeRKlrc7pOA5/INrTkNMluJKlZW/+s3zE1zS8DeDu8Nju6rkao9bXBHCqk8Z9DIw9aJBXBvn+W8CxGVV4wdVWZZmoj13iKtbWk5mOqY7kkchw+SzWMBWbbnwKMbev8xpnSCmrx6GjXVs4erVdUaR7RLtSRwoaeMkGV5H9X0QVwXhpzwQjLCu33S8ztEJPE0NHxSnc0WeIqvYWePxOFDqpeJFY2/tOq3wyCuLVwpaSwrCt9T9TrGdFHDRUdW3l3qv5kX+K9upak5dKZhHB5R4VXqFZnEqMbf2/NafM6cijkjaLaosHofbKiuq1ngZ6WNtM87Roowdw5u31LErh37a0LNFiMeq4HWCxPlmioi855FHtvEKNppxxxOPbTszOaoarijfQDByyyNQcPk7Rp1fNmoyyk3MHWIuooWAoimm1Obt+0LHsfCKNjRvi2c+ld5zUcH6EGDqZtGoOHyTX2G0ajLJp8uHM6xFst1x5DEU3rH7EVXpfaVY0ta38yMdK3EjkpvHAgzfJObqeRYOFrMowdVzds3yU0bZU6uMt9AL9h824r01ayKPoGsvzHHM4VpDoZFe4f5Vk+QGJY0M/yeNF6s1Bn1co6Mk/8GVHKpda3ebq5/Eqtb2up3+nPBDoe0bxPNWgRENf9K/oVYw2VWd5Nwq1eMybjFZ1WkzowjqPudVwbxKOX/LR87WZVX+IU7nSS/iWAqx9H1fqfJHnraORAAY+6c6ln1Kjh3n6NozjAsGLn+B1jKN5U84a/EqKVt7Xh/5e1plBp7GqSd7JJKAPV+06UrXVelyrU59NRvHBQ0BXuG/tWgNMSyXA1GWZ5WPk55moOF2a44ydEcW4czHG6RUcm4ul9yv8yn/qlMckp2cc0Ue99iuNHW4zBjpqPSnABAPBN9AMG6NwZnmqfd0VTnYDFWzrOKNjk1drWlXqLPvSX/iLoq3GiqPUURHA1EcPZDjoaiPT+yv99pt8HJbPxI+iNYuTy10BkIozfJR3qeRItcLXa8TbLBu8ceZYODcpfbvHNfvNo59xKvqN4PsSfozYzNTGINxmnRwVHv8A2Mopq/0r95z7akenR5mjbIBlGZ5LHW+CEVm6ymrXNM0ywk8U3xNwZrh6enR5fcmToijdt6l9Z5S038DUGfbPA0ynWLZhK9N7QX/mGkOvCx9CtmzyV0DRkEAc+9caTfVBWPbriWI8/wCeanUf8qg3Bl7L9PSfx/adGXJq4ad1x7yjiusTaCnJFR06S+ZPkVl7r2Ou1az5pI5dtx6hYo87oAADn8i50fiZGRZYm2Xm/NqO9P8AiRvkcVlO6tOH5S/cbGTf9KvqaiVVZJvA0gqixK6NJfMkbjFet9mP/XJdP/EY7a5j20RgeOuogyGkAJZhpgaixNRmsnzGP2V1sUeWmdnqw/8A5h1iM6v1QdGRZYgNMqOikYGojr0k/mYR6z2U395/0P8Aecu249dEnnbPBEAAAV6ahsohu/0bfAg59BODQ6AGgAAAADIAkAgAAIAAH0AQA2AADAUcQGAcAE8QGAgKN9qfa297Lio/E1z5R5LUWOJ7uHn6qOB1c9DclRGXIQ0+ACbCmgJLICelTvsqri0jn1W+XsUkkq8keHqvRAc2hIABKAFIDgKUADQQgBgCfB5cijg33iNPcN30vlvy4HXnvGLywdxs76FossT1c965XlSqm/Zj1XaGy1dbClbP4GL23OWnt/AWeOtZUXJYs536NTho6Pjtto5U7nzscL3rpOXT3OIWC5Ixa1hMgI5kDATAPUBrAKHzQAAdAhPEAAMwGAswGsAD0AS6ADzxAYCAEAANAKQGwIgMAAABuPUKNL68MwLzIT6AABIBADYCfNAZvk/1FHFCDyvvJTsaP+ePxKrw2CNrTRUSbZYzXZq2jsS9DrGF+rKsmbZXN/MpCLksConUKafECzSS70+q/eZrUfSU8K+i/cebp0hrA5qJAIAABgZ2/UanINPHe86trSfFppGuR4+TtGAofxKL6J9uBuOddWlb8lpo0yu0FNZRRdJUSCGsQJNKCA7WgrT8G2t1RmOnSPdNyzy1uJZmVGAAAdQFkA0wLKsxWnn/AHXVdtJwa/xN8q4fET2tcsTrWK1DKGgOzZ4mKrqMtMj3Evyav+b/AANRXBtX8p1Yq9ODKJ0wZFbek/kqkc60Wqpq+bwJFeX0F89vVneM10JCsmsCUbOwbelPXM59LHQ+S44GW3m9avbudSvDuO0SmpRWU9N4kG1s3OnBzqp6+NLTlDX4ozFeeqsDrGaksjSOrY43qYqte0vE5tMLydfz56G5SuWFwOjK/RzM0abWXoZGd5Kv0sRY4UjYt0cLEqOu7xkiPMe56fPSOQdI89bnAVdt9V0eeHFFRq6aUThialZqVrWeFXDLqCuKxzKLtKkMLGns9z9i2Dx/YRW9p7jT1Kd/clzMYKK7lam5pWr+VYFxXVf5sDI4d0sG+R0iLtN/l19BRXrZCDh4mxobL6LLqYqLLqSDn7F91Piy6N+lftVWmsjla1gtTvTRNVQl22jiULeKadBKObxyTb5Jm6jWdqrNwclc716Xt8jTjMYK97p9+lPEsRRsMC1Ko8pHdW3FqPwEFW1fzKDVK0N8p0n0gwRlaLNjY06t6K5tM5pGNWFbA2rV2uNO7iZqMzVXbqv1NRWlsvobZmoz9bDVt6liu/Yv5Wsf/USo4tRdurZdSxa79DHSsQZ+36lK0Nw500QirbPFeoF25wvgBdpP5X1AWk/mkivVeJc0fPAMu+CKsSI0I5BEdRNqDUSoLTxxLqYv7jKxFvHAKjezWKLIza57NvFnSMWnVxixYO3b3k52OkdRh0MAAAAAAAAAARAECZBEAYAAAKAACMgADTKJACAVcwLAAAKAgUECWADAMwIuoBCQCYC7QIugELVAUcgBKEARACgBwA0gJrIAYUNkEbOAK7anACtzYAgCaSQA2gK3ZZAJWQDWoAfcQC+4uAB34wUf/9T7MAAAAAAAAAAAAAAAAAAAAAAAAAAAAAAAAAAAAAAAAAAAAAAAAAAAAAAAAAAAAAAV62p9urtyAw9z57UxWmlWMJKjJt5ndzP3Girro0vdG50/1K1v6YMYO/S916L/AFaXq+mP/hJiq/IeZ2280uzTb7uqgM1ialoq3wKjjZuTRYvGbzcaa1dHRdqvjK/71hZjUZmut1tLRqU1KY8U4M636tbSurUTTmQ5WI7lxSREcSvBoX6L4pY80RqV36fkd3owtPVsvX5iY1qzX8nr7lKutbuVccoJjNrh3Npo0vxDLMtecEalVs7bzHgdPbV0vI6NaakYvsnu/wD7lfnMVuPL+Wt49avf4zUtbSeassjtxGbW34z/AG9WTpl1WcL95zGNqXxePE1Ia4d9ZLTk3yzWQl8x2g9B7cUq7ecGelbieHQ4KzvIuLLnxA4bNpYBGNrUr3TB25VfsqJ6lV1UGqPZJ8jz1FO7caLXAKxrrFgZ/k7xDfBG+YjgqzrBve31N7PoTob+axOFHHv/AKVJFZVnwNMsrfWnUh8DpyqmuCb4nSI9b4SvbtlZ5s59jvSOSsvfv8xtgcGpMMoxdWVbE6xNOmOBoeu8TC29F0OfQ7jm0y/IuL4cgOC1u1N9CjEvPe5OsQ6tGoPR+3lGnZ8rGOkbC58DmObfqKJc+BFZLclGTv3Gq30xOnKOes4G0aPhk7bhOuYo9acapPBN9MTKsPVxZSuDfONOCxIy0oOsFtYNQex8X8u3ouhy7HWsGc1cHkm+5TwRRnPFgYm5su9qTpBSsFLNMtDx1Z1qRlJoewjJHCiVcWRYx94/zH6hXDqYVs3wRUYFnNp4nWJU6o0jT8Mp3emuTLVetjieegSxI0xd7+paeYg4tw/kb4GkYdok6RmprAo6tnjq0nLuRVj2zUOOkHG1cJyjJjh8o8apiDM4mmWHvJeo2dORVWJxxNIuSxwCvSe2l+Xqvm0v2GOmmwclCwxAwdb6mupYzXB5CzWi+EtI1BlVjPidBOi5hMEOfiiq9v42sbTTTjI5dq6YgwqrXtGnaOQGG1gWDg8q400l6molZdXzOsZXPICtVmytytJVj23iq9uz0uqk5dq7IOYTy+AVg2eL9WWDg8i40nJqMsurnI6xFmMSUVf5o52QHqPaqX9tqWXG5z6VtdTmoTJRl+S/W+CLBxNYN8SjAvHc3zZ05ZqatCwNJqnVeDXoU11eKqnu6Lg9b9hKr3l3Nm3xZ561CaIqndt/at6AYt2aZrN8pZqtao3BwI2hate1eqZRz3+bCPp05NDZ9r1nfVf8mZm+Fj17WLPPVMiKt1+jd9A0xXgaTWb5T/LzUmolcKTOjOK9Se5QubNI5aKexPDC37DS46vB47vR9SdD6JqR3W9TzVtH0AcgYmvje3qyss/ymr9rbX1f4UWK8lq+UeSceh2hiqvlNSuSdupUxO2832qmkuxRMLBwRXO6atn+dZtxOJqI9/7Ip2bfV+Bz7HozzqAKd5+jYoxrM0Mbz25W3tpzk05/E1ytjAv5TGriWnijoy5tXftz/V3Ac+prWtLebcsohR4lH0f2PX/Tarecox0PSNHBoiIVvpYGFbFm4M/yX019QlZjicOJ0g4td/JqTk9SqXwGK5d5fHVbzb/ebkRwvA3Eem9mV/12mOvCPoLxZ5K2DKgDM8k/zE+hSuG6xNIwbuXJuI4dxaNO6jNr9jKOXdudTVsuNUvwR0kSs+yX7DSHRYlR9A9jz9vVf8qX7Tn21K9KeZo+JAAZXkHOs2uSLFZ+vjpuORpGFMWR0iM61UtPTr/901BzbtfPrf1f4m4jPnGDTNWVXIJXqPaH+/0viOvBH0CVLg8ldSMqfUI598vyX6oisa+BuI8959L8xPgkjUZZW1s1TSw5/vOqObWtNLv+Yo47WxxNIaZUdGjhZFSvdeyF3LWfNI59NR6g8zqAHwIjm8h+l8SKyL5mojzfmlNrr+dI6co4bNau5u3w0v3HRGTqN9iNRKpeZUTKVfo/UjbD13sr/e48n+459unL2qPJXQ0ZQswDg10YVg3mTQyvNP5tJ8PmRYjybbW21F/OdYjhrDZuJQ82mVCWRUdGksazhJpHZpP5rJ8Aj1nsqPvOMI02c+249cjzVsEBADmGBVpf5iqW7w0LT0Ijn0MjQvWIDAYCAABKQG3IBICQAAgGAAJsACDMBwFACAAHIBkBm+f1OzQppp4u0v0OvEZ6rzlj3R5ekYNMhYAHABMqBASSM2tRZp6NruKpt9DN6akbPjvEalL11dWEqtNLizz99unPLYtJ5rXaE8SAgAjiAwBACCnMAJgIIQBiAZOQI6+hTXr2ainrxNTrDFOh4zbaOdXf1Ne6Y6k1VdtMFyRi1rC9CGEwgkBpgCCjIBYhDQCAYBOACAAAAbAbgKQQAAD6ADAAEAIAYBMANoBSARxAAAAATCnpSrqCUXwQJqQCAAAAJAMOIGf5NfOp5CK8t7urPj0+WoikeDZuKEmVEzUZrrvlVxkdIxXTdzBtlZPzFR0VYEkAQBbpwmm+aMVqPpFHNKP+VfuPP06pLI5gwAADAAzA4PIfX8ERp4/3pWdPSa4Sag8W1GB3jCSRRfpx2G4xXRpudM0yu2/0JFiL5KynVSAPAAWIDxIrQ8Rdrc06Geo3H0BxLPJ06QGVGWICkB5AIBrMlVNmVYfulTpVtyZvlWd4hfV6HVitPIyifAg6dnbEzWo7G5MqyfcLnby8+5M1yrO2eOmusnWsV0TBlE6Eo2dFzRHOtp2fMkWPK6WGpdLmd4z0vsoYZTrnAo1vHt9jVmc6sdUw5MNvO7j5d3fkdYlDiJZWUtNYyBs7H9Nrqc6qy+NYIrzqcN+p0iVI0y69naLpmKrXss1MQc61GL5Ssa3qkb5K40dGV2jgYo1u2EvRGRn+Sr8tXyksaZpsXadYZGXbdYSZR573Lp40XQOkectpW/y5F1TrpNvEmjspqdiXcNTELeS01btSbNamOimr3LuXEumLlez4l1E6Si6ropbgwjv2ut22XRiq3rLGXxxMDk3amrNQT0P069RRHUQgz7wrHRGjsHNbT0MVVmpxgyI6aX3K9Wi0xttqXzOVahpEVRq0hpgGvV205WLLEZ3jrPusl0Zuo7N/aKKMoMxWP47Xf3GnhOZ2s/Ebr+fTdDjUcO21q6Nn3voFPX0/76Fp5V45F8CH9rbQt82WcktHXvFGk+cGRkaOcGxsaHzaaXIwMayXe0uZuFamyfy45mazGbuV26zXA1GmhsWu1rjmZrLi3WGrYsV2bJtEqOTXw1nPMsV3bX6Hzgg4NPBsDv1l+SmCKdrb50+oXF+7cWTCLdvimBCt4ckVsaXmtXb17dKtVPMg1fF+Ue4casS+WEAakxgZDTCm1KKK3mVDbhYBEZ4sCOo3EI1GaptzR1YozzCR1bV44HPpuV3o5O0MKAAAAAAAAAEQBAmQRYCAYCAGAZYgIBANWRQSA+6ACQJoBgBQEAQICIBIA2AALtAeSATAUAQaAUADQCgBwA0BJAJsiq2wIuYCKgoTAcgRtbgBHv5PAqK+/ggIuwDVm2ASA1gRUO7HIqP/1fswAAAAAAAAAAAAAAAAAAAAAAAAAAAAAAAAAAAAAAAAAAAAAAAAAAAAAAAACYHPqb/Q0322vVP1KLNPXpqfRZP0ZBYBzeQt26LaA8fquZbwNMuG1peLKKtS9olYwFR/v9JfqTV+gXHdS3dVWWTIyWu2lGaKOLvfE1KNjxXn9XZaa0bVV6LLmidNRsV9z7LVXbq1suadZRhWV5G+01bq+zUTmoj/ANkMs3eYVUYmojOxs4R0wizd+G8nor7q0NSFjNccP6anPW/Vn7fymtWyTbbb+myxRvPxm/j0MzjkYrKndWjT6AZVniBneT1E7RnKOnMLXAmnnkd8Z17LYJ00ap8anDpV2o4q7HMYupg2UcO/aVMeJqKyk3nxOsqPSe26uuneeJnpW0nzOSMryDffiVXFdrgBj6meJ15HX4pd24qnzNdI9f0Z56Ofd46faQY13iUZvknNu3gdORxadmsHkdR6P24v1H8DHQ25ZxVxeScKr9RBmWzxKjI3dvnOkFVW4g6xHsfErt29PQ49q7UsTmMfe46jA4tVwm+BRh3zbXM7RE6LHF9TQ9n41Ro0jkceqrqa5ZmFZO/f5rkDg1Ppa5o0MW1k7HSJTiVCNo9P4BfkWf8AMY6VrRzOVRx+ScUU5k1WXaOBRj73DVfI6cildPibRq+BU688kxR6itcEcaFq4VsuhFYeo8QlZ/kX8nOWbkGdB0E1CRYj2uyrGhT+lHLodLMKzvIubr0QVntxEZlGBuf1Lc5ZuJUaps0NLxNe/cUT4M3fA9e+hwoawcmVYu9fz2fNyBxazfY/QsRhWO0SpVlYLEqNXwK7t3WeCZar1aR51CZEYe5xu/Vlg49xjp2TNDElNvqzcKkniVHb4+qvuNOvNmqse1bnI89aKzMjN8o/zFygoznE45GmaxN1hd+pvlKqrmaqLUzUV6f21X8i9ub/AHGO2o1kjioawZB5/Vc2b6m4zXD5H9L4lhjKk6wW0wXUIHi46hXudko22n6HLppfEmBTuoWjb0Aw3AiM/wArEJPlJuFZqUnVldEQwKaP5vizSvdeNUbTSn+E4dq6jmqF/pt6MowWzRXD5OHpQWMsyvI6onZ/LHHAqKX9XxKr1XtRRs7vnc5dK2UjkpqOIIyfI/rPpgWFcV2u1zyZUeft9T44nSM1alKNMqbKH0lFXHZ4dTvNJcPuErT3NnLbPPWoCKp3kfZt6AYt0ajLL8rb6fRm+UcVVwOgjrP5X6MQUNLtcZPTzNDa9qL/AFvpRfuJVeveLPNQEVVvMNGyXIDEtgaGb5R41XNf4muUrhrgdWULf5LdLFHPXRdmlHyxY1o7/BbW/wDc6NrcGkZpr3l33Wb6nBqERTSxAw9xje3qyxln+T0lrba+m/8ANgWLHn9PxW1rLde7q2dNSrNXTpWl4ql8sYFRz69pmcnpVgquTX1O665qqX4IsHvfZ1e3aajXNI5dq3kcQICneuNBhWLY2jA9zaT1fttY9qba9Wai6xHsOMM6M6pexyaWMwVNV30O1S+DgIjVY+hqQfRfZSa2mouqOXbUehmTiozIqOp9NvRhcYTNxHD5JrsrzkRGU1MHVlxa30OcnqL8Riubd1/Ws/4lBuDheORpHqPZa/1lP+nAnXhHvmzzVskZwMgzfIuNVTwQVwXjH0NxGBauJuVHDuX+XdrH5kjUHPu8L6sf5a1/ablSs+67Y9DSFpy3yKj6F7JX5Or0S/azn2sel9DzugZEDxAy9/8Aq2EVn6/6dvRmkYNs1PBHTkZ1ap00Uv8A6rNo5N1jbVfHuZqJXFizTKemVK9V7Oa/v9P0t+4nSx714ODyV1BAyDn3/wCi0QY98UaR53z0O1/RG4jM2b/L0vSz/azrGa49V/k2bz7ywcb5mmQijq0Ydkij3nsdfl6zXJHPutR6aDzVsEAVXL5LDR+JkZVjaPNebbVrLj3qTfI4NRKu61IzWnj+B0RlXfyLkmajKpy/QomlyKjo0FNkaZev9lpf3rfBpr9hz7bj2Z5a6HiZQgGFjA1Jx9SoyvM/VpL1g3B5Nv8A0l3x72jpEcKfzQbjJPFsodXOBUdGm8jSOvTWLbKy9b7Lh61v6Gcu3Tl61HmrYaIDIBgV6fECO7/Rsuq/eFc+hkaReA0AAEgEyAIAbAEAZYACAAAAAiEMKGEAAFMBQAwEEYXn9RvWVOFar9p6PnGOmO4PZHmpQVDaaQAwBVbFot0ttfVcUUvkjF6anLX2vgnhbXfauSzOHX0dZy1dDb6W3UaVY6nC966SLDnrYYQo4gADgBACQDSCgBZgAQQAdQAKYAAoAYEWA1MAEgAQTLkKJCEoAGAAAAAAP/EASAcdQqLQQAHUAYDTAQAASAYgGSAEAAAAAMAkBQFPT+tJkovIEASAYAABACYHF5LGyfQK8t7qq346z/h1K/tKR4J8ozNxQmVEs/gaZrrv9NX+J1jFdGo8kaZWuuKgIvTKGkESWJFWVUwlmRY+j7d92jp2ymiPN27RYcwAPLIAzATxA4d/ml0IryHvLHQ07PmzXI8WzsyS6FHRop9r5GozXRor8v8AE6MLduprJYldCKykgJJcwHKIE2Fdvin+fXq4M9Nx9C5N8Ujy9OkNYGFACkAzAGQNOGKqZlWL7qX+mT6wb5GX4bBv9p1rNai6GUSA69lPc5MVqOvIyrL8+p2ra5muVZuzw0oZ0rNXojKSUgbG2f5ZzrUWcTMaeXaddfUT/iZ35Zq8MmsMQjV8fhUxWo63gYaef3mG6tB0hUfU0wlV8SK2NhjRnOqvvisOJlXnXm/VnWJTqaZdO0bq0Zqtm2JzqxkeUX5lfQsWuKDoyt0iUa+mpojnVcXlV26dY4ssXWUnB0Fuk8RUaHbKRioxfPaS1VSeDeIajFW0nj8BWlunslj3Z8CCrW2kOMpAxNxV6eo1yeJR3bTc17Ulg+oGhp2lwzUSpt8jcZLvbZUX6Gs04I039hvoil/pfMmDq3Fe6uGKgkEdD9NRkWg1MiDP1cLnSMu/YYd3HAxVi65IqvR/Vp6mqsbVrHGqdXJlUNVJqeJQauFPUQZG0arrWo+Z1ZrR3NJ036GIMFUelqYc5Ow9Bp2ah9DlUZ2vRV1WuLcmoNTaUVdJPniYolaitJFU7lP7bryQGLp4WSNxK2NrjRLi2zFSMjUXbqW6M1FaexxT9CVGdu4++2sUyxp3bC2LS4KTNTHHvV263qWK69k1j0JUcu8w138Cwd2y5IlGel23suohWhfHQ+ASOTbYWXKStOvd2hpozET2rzxmSiuZb9QOm1lCgzVdnjbOZjID1yc1T6IzQ+6AphSZUQZUBWULWwNyM2q2zccxhkFWaeo6uTNiyu/Q1u/B5nKx2lXGWzAAAAAAAAAQAQIgTIEAAAABFgJgRYAigkCLtGQDVuQF9HKAkAAIKCIi7AKWwAAAYAgHmAoAQEWgEAmFKCBgACkBNgQYEe6MgiMpsKQCs8AK7qcwip04lC7eACw/AAduQArx6AN6nACHc5mcCj//1vswAAAAAAAAAAAAAAAAAAAAAAAAAAAAAAAAAAAAAAAAAAAAAAAAAAAAAAARs4TYHmfJbzUd47nHI1iaxdfUbs1bH4lFddV6XzUbq1xTgLrs0fNb3Sjt1W1/MpIuul+e3etXt1O11fJDGa4tW2Dswy4u5N4nSRWx4bwe18nou+payunEVtl/MTtqHuvYrtjoazXJXU/+0c3T2cmtsdfYxpbiuKWDWTK51z7i0abZWWf3RmUOu7roZyguL9HeaGpZKtofUYldmCIOXfXiqTERnWb4YPga1Y7rf8wfIbVfZ7NK/bh3OZ/94nrrVrE1vI6vld3XW1a1V7NfTkdpzjNuvTVUI49I59+405JBk2cZGhl+Su1eTrwjk05tg/idR7nawtKv9KPN0HqtdjOasO9lmjY4fIRaqXE1EcNcHgdYPS+BX5Vnm28zn0NU5Kyd9adRrIRXDrOK+hqIx7v5md4ju8NV23NUsOIo9bKticKjn8g40o6kVj2UvoFZXkrRbB5G+RyaU55naI9N7eS7LNcf8DHcGzlmcVcHk3gkwMy+ZUY+5bepZt8TrAqP9h0iPZeOUbenU4d+VdUswMffOdRgcOvP22jUGI88DvETo+6F+JR7faVVNKkcjh0q9L9hgY+8+thXDr/Rb0NQYjeOB1iLKOcDSPUeCUbVf1HPqjUSOQ4vJ41qGmY3jzKMXdtfcaR0iK6KMzaNj27RPWs3n2uBR6arlI4CGs4o5IrD1HjJYljO8m/lr6m+UZtZfodUXUf4yXFe426jSp0SRx6Fyq7ZGBmeTcakt9Dc5XWbXUV7QnibvJrL3W01qXbtR9s4PoSDnqpeBTGp4SrW5p6mrTHre2PlONA0ZqsTdubtiFcW5brpW9DUZYVuMHWIlXE0rZ9vp23OWSJR6jgmcA5jHkRWDufrfRlg493+m/WDURiPFyjpBOrllxGh4pTuac0y1qPYvM89UPnwMjM8nb82OSKM+6bUczTLC3NvzH6m4I1wNMrKYM1B6n29htXh/nMdNStP0OK6LL5W+n7CEef1MWbiOHybjST6li6y0sYOrK5ZlCqvmSfMlI93tlGjT+lHHppZ+4wqjeNfZsnyCsWWsHmVms3y9vmS/lN8s1wUweB1FjIiuqxj1NK93ssNtpf0o49rF5zaR1cNO3VAYNuRqMuDyeNEnzk1BnVR1ZSsoxCKZbsuXdLNNPX+2a/6H1szl0rVUZnJSCsnf/r2ZYlcV8E/QqMJNNuMpOsZqbjiVFVkm0nl3KSq7/AU7t9p/wBTf4Eqva2zcczz1oMiqN7hoWfoWDFtiaRmeUalI1yjiouL5HREdb6bR/CxBRq27a2az7FH4lG/7SStutS3KhnpY9TJxU4Moo3mGjbqWKxbqcDTLI8zrrQtRP6obXKDUVirysYYL1OuIst5fbqG+5tdMAKX529sNLTS6vEuJjW9tbjX1d7prWjtbThCz8Hvnm/U81WFkGh1Aw9ZRZ+pdTHD5C3bot5LmBgvd6dZxwR1iObcb6lq6iq+Cj/vAcetvE+/tydFVf8AslFK1O+8vkkaivpHs2sbG9v5l+45dq2zkiRBz75fk2Csay5G0Zfk6910uSLBwNSpOkZcWpTJrPug0jl1f03PG8lHKk++VnJrB9F9m/7TUa42X7Dl2sb8nBs8yCGr9FvRhWE8jaVweTU1r6ssSs3ivU6MuHVm9e3nqAce7mdWP4sDpFrjiGVl6v2VjvKW9SdeFj3bR5a2aIECMvyTX3PgIVxXeD9DSMG7Uo1EcG6UaeDx7kbFG6hW11OCVUjURnWiZ6HRktJlhX0T2UmtHV6qpz7WPR8DythIVQsXDIMrfY6tiwZ+6/Rv6GkYF8X8GdeUcDj7egl/HP7TY5d1DWpbnbH8SxHFZpfgVE9NriWM16v2a1/facLgx0se7eZ5K6nJAEwc+/8A0WubRFY1jUZed8+/m1IwWB05GbtcFp8knB0YcmrSNBvneBEcVnB0DSIOnQrFqmke99jJ/b1vgcu2o9NOB5q2I/ABFVzeRx06+pkZNlxZtHm/N43v/WjfIztdL+61Lc9JT+B0ZZmr9FZzk3EVZMCVHxKjp0FijTL1/srHdtcGn+459Nx7I8tbPoQIBrEisDUcNyWIyPNYfbt0sjUV5a9Y2t0/40dozXCl82JqMotNNtlAuZYldWn/AJeuRpK69NZrjgVl632Un920/wD03+849unL1nqeZsYPIAQDYFdFn6lVHdfo2+AFGhgmUXBDAIwAAAAAAAAAMgCQAAkASAABgKOIAgG8QEEEAOmaTyBXlPJ6r1da9p4ns+ccu640pPS85ueAD7WyGL9Haams4pV29DN6aka+08EqxbcN/wBKOHX0dZy1NLSpoLt0qqqPPetdcPEyoIAAfQAQAA1kFDQAA5AUACkACFmAAMKGwAAYBOIC4gAQACYAwCYAQBOIAAAEyAIB+gBIDCosIFzAMgDMAAAGwEAIBzyATAIAHIDCgBIAYBXCyZBeiAAUgIBlUEQMDh8jE1nkxB5n3TL8baf40Fj59Z4nSKCosTUQajNdVp7KnRiumzTSk3GFtsGii1BFieBAJzkBNLiRqPouxx22k2/8iPN9PLqv9TmoAIAGAmBxeRxaIryfvFL+1o3zg3B4h4HWMhYFF2k8GuDNxmunbuKWqbZWbWUsSs11VUFRYscSILAJALFlV2+PfbrUt1MdNR9Cr8yT4weXp0iXAw0MwAAAQDUSRU+GZlWT7nX+kXqa5aYvh3NmuMHasVr1bjEyyZB07NzYzVjtzMtM7zkvaWSzlGuRj7JzQ61murIyhpEGztWuz4mK0scZvJGVeZ1F/rNT1O3KVbHEusmsVgBqeOZzqu1/4GGmB5Bdu6b/AJVJ0iVXmzTKVUBr+Pwo08kzFajofUwrzzwtaeZ05SmjbK7b4WXJGa0239ORzqsryql1b4Jlg4Jk6MrNPPEg2dDHSqzFHL5Vflp8mSNMaJOqLdNYgaSXyVfQwjM8tRqteoajLWmVV+lpy4REGtoJuGgR5XyGk9PVtV8CNOelmmBqba9rJOMDUR1d055m9ZNYqeRdF2jWGSjrpZ1SSCtHZb9Jfb1HNWmUdu0X5KXBNmaLLKUQZ2t9Z0iY69hhZp8iUjpuZVXT5dSvKS0at3x5HKtLdJNqURVL19O9vt0snbjARZrL5UkhBg6du3dW6tnb+I3LLup8DmMfeaUYrNHSDq2m6+7RQ8a5olgW6XzpvjiQaaXbWq6GKBPEDn3Vu2r6oFYlX22OkYrspvr6aiqXqTDXNm3bizUhqT1LRCyGGno0VrKVOKJVjUro/au3XJnOqzfIqNb4I1FX7BtMlRTvl26recoK6ti85M1HFdRqtLmag71joupEcWhbi8yrXZvcVVogNlaZXEBO3bZ8ijobiqMq6dhq10rPueZFb1fcO3cUpSza4siNPT1VqVV1kxhqXcApKItmpGdV2vyNSMWozJtknAQyqlUysdm3dV6nLp05daMOhhQAAAAAAAAAAIgRkJoBdQBgIBADYEWwISAniAmoKCuYHRW0ICaZASBFtgJ2SzAjMgAEkgGgGAAE8gFICATYEWRSAAHACeAEbMCDtwAjawFbvyASYE2wiLchSwyGIjfKWUUuE+AFVrLGAIzhKKHVhCdkBHvxCv/X+zAAAAAAAAAAAAAAAAAAAAAAAAAAAAAAAAAAAAAAAAAAAAAAAAAAFG43ent1Oo4+EgZG79yV0/0qz6lwUafutrHU05X8rNeo7NH3NstT6rOj/mRnFx2ryO21Kt11aYr+JBK8zv2nqYNP0xKyytT644lFOq1li/QuNRzam8tpJJW+FkZXGjtdR6mkruJfIMVPVxo0VHA7yVV231radu7Tbq+jxFqytDT83vtOEtWfVSZW1Lc+Q3G5S+9ZOOgZrg3j/LjiyjOtZVTNwegp7X8ZvdvTWpuXSzWL7ln/AE2OdrUrzersH4/e10Vq11qThavL+Y6TwlbbUMxUcXkbTCLEcFn1IMXdX7rM7cxNT8Wu/caecydKPZcTzdDk8jZrT4YkgybzkaGXv07WmFEI3yKNvpvuWeLOw9zpYUquiPP0qG6caTjBnMYupg8TY4d88sDXKOFOc8jrB6jwCddu+UnPoadeJyGNu7TqP1CuPcONM1FYuo8TvGGt4Gbbmq4QOlepyUcjzjk8i500IMhuXKKMfyMK505VRpM6xHqfb8LRwUTiY7Gs8DgrO8k4suYGe8mUYm4b72dYlFFJ1R7bZKNKq6Hn7F6MVWLubTdv4BXDubtUccSxGNGMHeGLdKHeqXFmke326ilV0WBw6VbXNyYGJubfO31KOPXfyNdBFYve5wSwO0ZqdMMTY9Z4ZRt68jl0NGTkODydsUksICs55lGHubTqNnTlEKvA6Rlue3U1qWt0j8SdK9HEQuhwVVuv07dURWLqFKzfJvthM3GWcjqjp0aNtczpJo9CvOdtFStFKwxF+Wprm1vLa+qnVuF0LPkezjtr2u8XJ0nDNqzbv5zPcJXdW9lxZ5a3BbT0tXDUpVr0xI1q3a7PQ0dRalZrHXAlprV+9VzjxMIa1VMIisTcubt8Zgq1xbr9N8jUZYczaGdoiazKrc9s1f8AcWb/AIcR0PS1XM89A1gyDC13NrepYrh3r7dJvkzURjSpwOsRKuMRmUanhsd3prjIqx67DH1PPVOZMqyvIudTDKCwcFngVGDrfqs6RmorBwbRdVRiWK9X4JRtU+rOfStBs5hamGnZ9CLGBqM1Cs/yr+SnxNRGYpyOqL6ucCB0caqfUD3eku3Tolwqv3HHpqJGVc2/tGi11Cse0lxhl+VtN16G4lcVcHhkdGVtsiCtPGOjKr32gu3S01yojj02nJhVe4b+1b0AwrNGozWb5X6a+puI4quHJ0Q7vCEEUpy+ss0r2ft1Onj6dWzj220Vgc8DzCsfe/NrXa5liVx677at9GVGFSU8TrEqyyhFZUP5rJc2Vpp+2FO80mud2Z6WPZNYnnaLII59/wDotc2ixGOzSMzyilrlBqLjingdEV6rhOf4QjnaU2dccF+80r03tJRuNWzUTVnPqLr0qwOIGpIKN6/yHP8A0gqsa7NJXnfce0vutajq0lWsG4M/R8HpJfm3dn0wOmotex2+jdQm12vPmNELKtUuzPtxKNX2unbf6UE68D3jzPO0MgEnjjkBg6jl/FlRm+crOzvGcqBB5F6N7HZFb27qsOOZU1C2hZfALqVNFq0PAsH0r2hh4+z53T/BHLtptHJAQc2/X5LDTJfM2yy/JtK6jijUHDmsDaONtO1cP80mmXHuF8vpdosHMpn4m4Po3tCqWzvH8UHHtqNw4NCQIauNLTyYWMSVBoZ3kskxGaz1wnmdWXBqPBLlqlVybvO7/nNxHG1Dg0j1fsev+rTngydeB7o8lbPMgArJ8k/zfgiwrh1HFX6FZYcS1+01BxbiOyf/ALqRuDm3rXfrc+5QbjNZuq+1nREtPEqPonsv/b6r4t1X4Scvo1y9Cv2nmdCIHAoyd851rfAsRn7ppaN+lSkYjhWj+X/A3yMzFV0Xycr4HRHJucVqW/mNRlxs0ieksMQj1vslzvqR/BYdeF5e644nkrocsihgcvkH+V8SDIuio895xpvUb6fuOnKM7ZRRaM8Faf8A2joy4dZu2hCyV2xByWUs6B1QR07fG6Kj3nsdP7Wt8Dl21HpXmeds4wJoRBy+RX5SnmVWW8zSPM+a+S1utkaiOG1Z3Gq3w05/A6QZWraa1fqbjKqcSiSKjp27+ZGmXrvZTT3b/pt+4x03Hs+h5K6AgGpKBYIlIwbIQrI8zjbT5Q2ag8rq2T214y74OsZrip9RuMlbBlCT5lR00cw1wNMu3RXe7MqPWeyv1bYz8jOXbpHrEeZsEAASBHTeYEd3ho2fVFHPov5Si1dAJQAMAAMgAAAFyYBiAMA4AAAAADYCzAYAEAUuoQAQ1bvT073nKrfxNQryF3OJ7eI8/VJVOusY6NtsNXcONOrZzveNzlsbXwdKfNr2l/wo4dfV0nLSpSmmo06qq6HG9a3IcyZ1Q8CAYAgABAADAMwppgHEAAIAAIgOACIAJCEA54BSkAmADMIIAMMwDIAkBSA8cwEAwObcb7R21/t3nucZFwdHoQD5gE8gHEAAAAniA8wFAAgCcQGAPAAlAJgADAAoAPQAYCbAVfqAvTMhsBMAAABgLIDj8mo7fRiDzXuWqfjtSeaZSPnrh5rE3FKMcSidXxNRmuu7jTqdIxV7WFTbFX2jBlRcsAJ5oIaqBJZEaj6F49/6TR/pR5u3aOpnNQQAAAAcXkF9PPJiK8p7vTts6LgrYmoPDWeJ1jITwwNCzS+ZGow6tvhVm0WbZzmVmutdCsnkBJPgAJgNEHRs3+dX1RmtSPolfpr1SPN26xNZHNoegBICkqgARBYuhiqy/cmO0nqa5Vg+Jc37ssDszWxVYGWUiDo2ji0kqu0wrj8u42tnxLFYWw+ifU6pXWiMpVZBq7RzppPNGasdGeBhp5ncv/V3fODtCrM3BWDS4BGl458DnVjueT9DLUYXk8N1V86yzpFqpPE0wkkRGt4+01ZmtOm2KMNRga6a1Lrqb5SorE2yv0XLgzVba+ZJvijnWoyvKr6ILBwQdGVlMwNrb/QjnVjm8kk9Jv8AAkaY2R1ZqzTUOSI1dJTp1g51qODzFZrV5QywZaUM2LtFY/ElF2pppyZHkvM6XbuGrcStM5LHAg1djp9tWuGbLESpqTd04oujorkaRfpTV4BFstrEqHXcOrhJKArV2G9T+S2X7BYNK2XRmVZm4hXOkR1bFt3foSkdV+ZmKqTi9X1FGluLdtZMNMbye71IrpVs1hidJyOnwlV96F/CTpGrqw1xOSvO3v27h26yd/4PR6M200+ZxqOPdaU48DXNGJTUtttRpSlnJ28jTruq7rt7eaOdiNm+cGGlVLdykg5t4oX7ixKxaWs7QlLOkZq+yg0yiA2BZoNqyfJkqxtW5o41tkeRxumagnsX8y6/vJWahv1Gou3IRpdsnj6ErLm1326z6ssV3aL/ACW3hwIjg0MLQUrs3z/KrHAiwbK0W+EFEbPtuyI6bN/bCpaD5kVKt3Vgen8Rd2q6vJKUMZd8gDfIuGoM1GKgbYADAEwJolV1bd1WZy6dY7EYdDCgAAAAAAAAAAQAQJmQoAUIAYEWBFgRYEQBtoCFgBFFyuQS7wH3QgE7SBB4gJZwBYlAEgHKAcgRbAUkUpKhyRUZAUgADWIA3xATAqswKrNyBDvkIG5xAVQJSuYCbAQEb4YFFGpbgBRdlBX5kBLtwlBELTwAgB//0PswAAAAAAAAAAAAAAAAAAAAAAAAAAAAAAAAAAAAAAAAAAAACdlXF4ICj+90J7fuVldUBbXUrZTVp+gEpAxfN37Z+BYlea17RBUctr8UU1XXcKYu0kFdGhSmpjWGuhEdCfasAOHUv8zfE1B2+H8pbx+q7uvdWyh8/wDqlv6sb9vNeM3eG5qp/nrJzxpm77Z+Np+ZsbKredFkVms3cP8ALbDLNs+J0kCvTeVSvp6Wp2vJqsma3Io2/k9V6i07NS3DTUMJY225foRlz75qumucgZrvyKMff0o7z+5mouujwtZ3VFwxOt8I9WpefqeejP8AJOLJc8RBnWs18Coxt3bts3Y7cjq8I091WDfUHr+nA8tVxeTeFUuE4FiMvNlGVubq130Z15gNsp1Ubo9pRRVeiPP0Kt5+i2ZGLaWaVneQsmzcRxK3DM6wev8ACLt2qnjmcu1d9eSOQw9zb57Ncywce5cUxyaNSDHbm3+B3jNbPt1Tru3KrJ0r0+R5xxeQcVSCsl8ijH8k0ryuJ15Rz6DlTkdR7Dwdf9Mn1Zx7GjlmclZnkLTqN/Aoz9Rxj+wQYeq33v1OsRZor5lylHRHt9D5dOq6ZnDoq2FD6IwMPcWXc/UuK491hpssGMztEXbZd2pWeZoe40forOcHDpUzCsPXxsyo4t5ho3bww/8AhEGM+J3iVOrg0j2Pi69u2ojl2rtUs5Kz/JWm/HKMQM95lGDr/W+rOkZpZHSI3/btZ77co/aTpW+upwoq3b/J9WRqMbUWLKVl+VabqdOWXAnK9Dojq28o78Rmr+49GOZRIDUIir9vHdJx7ajtqeWtp1ZmqnqakVTRlU9G7spFF6tBkZ+s5sy4a497+i2+IisTBOWd4zidW28io3/bC/N1LP8AhHTT0Z5wrPBshGBq4tpZFVw77CkGoyx5hs6xE62UlGr4FTu1hGAqvWpnnqnBlWRv3+bZcijjsljPIDA1vmbnOTryzUaYxJtldR4I1Fet8Mu3Z0jm5OXau85NIa8rTs+jkiMGznI3EZ3lMqLqywZ1XidYi+jwgIlpqdSvRyFj3VFFFjkkcemz6mRy+R/ST4tlgyGVlkeTc3xzg1ylctMToyssRENJzdLoaafQKqKUT/hRx68tQ5Oaqt0+3RsyqwrGozWd5aUqrmbiOGrhGxJ4QUVJptR1A9r4HDx2kvU49NO4yGnipyIMXd46t/UsK49xhSz6GkYKbnHM6RF2MGkUSu6vq/3BWv7VU7zTnhWxnoeuODQSA59/+n8SRWNZ4QbZZPmNWmnf53GCNQrNW+pMo64ynfc6MO1715RIFOp5va6S+ROz5JFxXpvZ+7e6vq27e1KvEx1B6afxPO0XUqKN/wDpfEKx3BRkeTaWr1aNxLHE9SGks8zSY59bXpZwn/lf4lHHq7hRVvN1/aXRvez39zfU9GTpqPdcTgEUDycciIwrPFrqaHB5NJ6Lq+LRYMdaCSVWdNZVbrTSq+WBdLHJqVS+4uXb+00ii1ZuywfRPaULx8fzf4HLtuNjBo4ggg59/P2fVhWRZGoMvyXzasLkbiVw2UQbYcuFb0XB2NDh1m1RJ4/OyxVFVDOjL6N7SXbsI/mZx7bjak87Qa5AQ13Gnb+lhWJZQaSs3yijt9GWIzm2ojidGXHqRWlOTuzUHHuY7bf1m4jjwTLEeu9jr/Vz/Kx14WPb5njrZqSBLAKy9+p1YESuDV+l+hpGDfhBuDj17LsSXHUqzQ5dznq8k4k3Gaz9Rwzoiek4gsR9F9mx/a6kc0cfo1y3jzuhgBBj71v7tn1LErg3f6N2+RpGJEy1yf7DUVnvGm3XHuaNxmuLcOa6i/nNxlyNGkS0sMyj1/spf62rWfbYz0se5ag8ldAmFGIHL5H9H4ogybcSo81522OpznA6cpXBtqT9vrVs6MuPVSeln/nZYOSyxNaGmEro0FF1BqI977J/R1muLX7zn21Ho0eZ0SmSIIGjk8l+kvVEVlWiTSPN+Wfzuc+83ErOu53GrWVhpHSIytVN0q+puIhXrmUSrC6mozXTt/qRpl6/2Uv9W+UW/cc+nSPZHkrYCgiCJ/ALGDb8RCsjzWP2+lbT+JuDyupVPa34fOmdYzXFRRbE0yjbMqHXkUdFFEI1GK7NCzSt1j/vFHrfZmGpbrRnHtuPWI89dDRASAQBXprFlC3eOhb4Eg5dDL9ppHQFMAAAAAAYBACAOIBmAADAAAgCgAJAGAmEDA4/LX7Nq6rOzj8DpwlYe38frbhpUrK5vBHp9scvVr7fwulpr8591lwWRy6+jU5aNUqV7artXI43rXSQPAypwAugQOACQEA4kAAACMAoAOAAAwEgG4AQCCHPMBZgIBgCATAcAAAwBADAhqW7NO1/4atliuPxO61tzW99Vz2wkasR3SYDWLSAxN0v7jyPYuFkvwO0Rt2ctnOqUPiTAKJIGAmASAAABliAMAiAGAALEAAMwqSAWQB0AQAEJgFXNkFdCRkACAIYAwEAMDk8ljWr6gea9xqfG63NR+8LHzx4HSBLkzQnXH0LGa6mvy0zrGK6bfRVviVhc/pTNItVsALEA05xAdeuRK1y+g+Lfds9J/ynm7dXXByU5AIAEAAcm/yqxFeY90R/Yvl3YGoPAX5HaM0kWIu0YUm4zXTtvmTSyRpFm3WLKy7a4KEVlHiA8ZwAmlzAi3BFdG1w1VJK1H0bTc6dP6UeXp1iZzUAABmAoKpogkmZqs73Ap2VvUvLUee8Vb8yOiO7FbKObKSAu22F5JR3mVcnlMdtf0EaYOwwq16HVK6/2EZMDV2P0dTFWOky081u8N455I6RKnEs0wlGMsDv8c36mK1Gg8emBhWJ5Wf7ij5qDcqudG2E0QafjmsUYquy2OHAy0wtzhrXXU3ylVo6MrtCJSfExRuV+mr6HOtxneUWFYLBmwdGU9PPAg2tovyvVmKsU+QX5NlhwJGmKdGU6Zga+2U6RzquLy2nOlM49yLFZPbgbRbpLiSo7NSmTZkjy/ntJ/3PWA2zabdN9uJRqbTQ7U+7LkErk1NL7V5AvpqqMEWC6l08TSL1fgysqr2U4FVLS1LLHgBsbPf9ii+KGInu7q1/liOZTXRsP1I6MlajraMijUfY6vimKrT3P0R0RhGF5DHUq+mZ2iuvxV+zVpyyM9DY1cJOQ8xvH9vcNTgdor0fi7q+gumBy6TU9esrAzBkbjRWcLA7QLZ0TtVdS1G7qYZHJpTpvEgjuK92ZUZGpR1s+cnSM2OjW2/bSarCFI1McsQaQwJaTaeHAlVu2S7U+hyqxkeQWNepYo2K+bDIlQvIr5qvgyRVmyjuhcS0UbpRr2rzEHbtn3UcErLgo4s1yZWq7d5+im+hCIbPNRkVKNd/msK6E/ypIg27x7WyVpY/qjOSD0Pid7t9Bd2tqKsrIupjR0t7obi3bouf2CMrXyNIhY3GaRWRmAFAs4AsopTM1p0adUc66R2VyRzdIkFAAAAAAAAAAAAIgCBECYCAi+QEGBF44AEQBG0AQefQATwCH3AWK4DdgpdyAFbmBKQJJgEgCx4gSRFKAI2lAJASAXoAIAAUgEgQtZAU6mpGQFLtObwKhprmBG1sMCYIO4B92cCiabakBfcXDMCttt4gVak8MSirtbYFtNKHCCJ9vbmBXdRjwArA/9H7MAAAAAAAAAAAAAAAAAAAAAAAAAAAAAAAAAAAAAAAAAAAFerbtq2gPMeQ3OrZubN+ppGNe0uXiU0lramk19u9qzyYXXZo+Z3ulhXVn+pSQ1Zq+S3O5XbrWVl6Bms/cXl45lRTp9l7Kt7dqeErgaGlrex769Vq7bcq0/xVw/8AYsZ1uObT8B5Dxnc9Sq1Kc6cP+0NKlZuOqDDOu0pKqNdXs+ZzAotW70ngrTPMg66pJKAivduNL4lgzL2waN6jZ23v3/hm3rt9bQd3RJTV5ox663GbvPc2j5zXr/p60snhb/MbnGJXclGBixHN5H6aySDMd4c5lNY281O7UccztzDXf7eXduVzSx9DXSPULA8qs3yeF+cIsGda2DNIyNaidn3YnXkaHg6pblOMFxN9Uepcnmo4PJ8F/wBIAzVg5KMjcv52vU7cqt8f8+tTlJqo9ouT+B5qObfuNLkQY12aGZvn88HTkcumpbOqvZeMTrtap8UcOkdTkwrE13Nm3lLEHDu38jN8jJdX3HZG97drGrbojPQ9FLaOA4fJpJqOQVlWU+pUY2+j7jOvIq0W2oOsHsfDqNpQ49jQSlnJWT5C3dqOMkBw3wrZ9DURh3snZ+p2iLtvWb19Uao9xpuar0R5+g7L5XzgyMLXxtBWnFv3GnHM1BkWak7Rl0bJTqV5yij29cpOHSpP5VPAwrD1swjh3zT0WjUGNxO8jK2i48DQ9p47HQo+Rx7WOvjgcmmZ5D6544CFZ97NJtPEsjOsDVu7Wc5SdpE1KmOBsei9sqaXfNoz3VbhxqKd64045mWoxrZlGT5R/OkdeWa405wOiOnRwPRwxV6Z2YN8wHEYBV+1xscO2o7FhkeWtp1xMh6+FPmwMqno4VFF65EHBqxLKOLyDjR6SXlWLCmTsiVWwPSe2V8130J0j0FepwaLUa7Lco/cQefvGbCuHyFuzT7jUTWPB2jNXVxwriVGv7erO6T41X7B009ThOB5iHOOBGmNvXOtaCjku4rZ9APP3zfqduWKEsuZpF0RnmVY9j4pRtNP0Zy7V1GFVbt/k2IjDtzRoZvlMIX4l5HAlOJ2RdSskRPbTbWolzxFV7uMF6I41qGkZVx+Sw00nzmRqsmykrDH8pjqY8kb5SuesLFHRlZxIIbavzJmmn0CMlySX7Dh00DKqd440b+gGLY0yy/KvGjef+BqDjpxZ0RK2MFRz6bXHhWwV7nwyjYaS5I49NOwyHWuJBibh/Pb1NQrj3X6Vp4qCxGHp24s6xmrU0yoomGushWz7Tx3VX/JZmeh6uDi2awxA5fJNrRXqSQ1lM0jy3ubS1tbcVWhlCN8jOp4TXv+pftf4nTUTv4fT0Ku0uzTWfUaL3paWm32USxSyKPWe0FjrzwMdEei6nnU5wKOXyP6XxCsmxo15j3Je1dyuzgliaisWdWzmbSbxlG3cuZRGLP0EHqvZFGt4vR/uHQ93OMHBRAEb/S/QgwrrE1Kjh8kp016/uLBm9yWJtHNuXNLThjX9/zGojl3GV7V4NKDURzNPva4mkfRvbCjYetv8Dh3W41Tk1TIjm8hhpfEKyW1OPA1EZHkJ+98EdOUtcduTxzNMuO/1afq2jUHHqz9tc3ZmojnrLa9TY+l+1v/ANP/AOu/3HDtuNU4tCYAhrudKy6EWMRs0lZ3lOHKCxGfRpNM6I4HPbpTh+ZZmhya7/Lth/nzNSI40otPM2y9n7Fl6760ZntY9nJ5GwFD5kGVvv1bFiOHWfyW9CjCtmjpEcWvH26xw1TURzblz9/+tJGolZupi8DoiehMpCI+kez1Gz1I/iRx7b5bhwbMAWZBj7x/mWLErg3v6OpH8JqIw7qE3xjA2M+XVaEvCWzSVyaqmup1udIzXE1jiaRPTcgex9lL/WVazVWZ6WPbZnlroCKeZBzeR/SXRyQY9zSPM+ffzai4KDpyVx7X5npV/ho1+LOjLi1/0pWTsyo42ofM0HX9oR0aOahmozXvvY7f2NX1UmO2uXpJPK6AgfqQcnkv0l/UVWVbEqPN+Yx1Lf1nSFZ18dfXs8/tnSMsy/0VnibiKnLKGhEdWhjdSbZew9ky9044Vt+45dtx7E8tbDIp5oBNwn6MDBthgIjI808dOOKsbivKazjaWjjqHWMVyVfzGkRvm0ygTwKjoopaRqMV16KhtMqPXezFGpf+h/vOPbpy9YsTzugIH0ACqr0s2REd3+hb4FHNoZGkdGZFOGAZgAAwBACAYCAfUBJAMBAAAgDiAAEAAAASBXq6GnrOr1V3dv4FlE+ELBIaggimAssgHIC4gPMIUBQ0EEgIBgIAAchQAwEAALIIbAQAwE2q42aXqFPPIBz+BBDVs9PTvqLOqw5Sag5fGbvV3dLX1ElDhQWwdaMocoAkAAjfTWrS2m8rFVDbbSm2q6abfa225LaKl5LavB6iT6lnIu0dzo2fdXUq0uTHqjI8Yvv722ov5n+JvxE1f5nc6ulrU09Kzq+3h1YkHP8Af8jp5q2HNSaxNXeO8luNzrfa1YyxwM9crGq8sTio4gOQokAkAYQoAbQEcwJIBAAU0AwEATICkIAEAq4WSfFhXSZCeAAAYgAA2ApA5PJYUr8WB5/zsPx2s+STBHzXLBnSNGVE1CrCNRmupfpI6Rh0tfl1fRGpWasbwRplfVYYkVNSBKMBolVJqGSrHvvCtvYaLfL/ABPP26x2o5KYBIBIAByeQ+mrKrzXuWqewtPCygsR8+vi2doiKcIqL9DiajNdG1cdyZplZt3DZUrtT5mmRk4AcgNPnkAEVdt1+ZVc2jNaj6Lt3OjTn2o8vTrFphSxyAYBmAQAsgJpma0z/OJ/2d+JYrzfi3GqumJ2Zrb6mWTIL9D6iVWg8DCuXf1b290uRYrzvjYaaeOUHVmu6AgSA1Nh+njzOdWOoy0855FRvfgbiJJyaYLoFaHjnDRmrGizCsby+GrptGormZ0YNAaXjXi/QxWo77GFYW8Ua9/WTfKVSuRtldpMlVuVl1XNnKq4fK40r0Yiss6os03iQa+y/TwMUR3uOlfqiKwlgdEqzTUgbGzx0p44mKjn8qo0PihGmKdEW6fD1JRoWq2p5mUYHmtH8yeORG44KaKWJVaGhpKyaeREUbzQjhkWI4qGlSpVu0L9hUXatbaCnVTqXUWraXsplJMuosrtUuPxA6KUVVhwKmrauIRUd2xcXUGa3Gg3ywMK5dxgp5FVp6j7tNdVJlGPvqd2PFHTkT2Efcqx0NrVcro8zkry3ln2a66nblps+C3CStSz4SY6jLTv+JxHBuKY+p0lFGzrGtWq/iN0bGtEHMcFt9Tb2xTclwdF7q9e5EwZ+tTFmxo9vfpp81iYoy91orTtCZuVmxUzbKdDNVuP6FHFHKtRleSShNZliqtrEqC1mrvJY9r6MkWIbJ/MozFRHeqNZfARXTs2+1pcWKjjVvns+oWuzX+bb/EiRVs7fmJcClG6hasriRV9MdJhBtniFWar+aCKsb+VYAdfj9V1so9TUZr1Kc1TebRpzRKmjIqAA6lDRBJWgjUdGjqIxY3K662UYHPHSUra1auOJMXVicqQpgAAAAAAAAAAAoIEQIgTAi+QEJAMgIMCLwAi2BFvCWApgBpsCaYQ5nEKcgNICa5gSXIBrAipSANgV2UgRTgCWAAgABNgQ7gFa6Ao1dWAKvuSUV3suIRW9ftKK77mHmBD+44gC1ksWBNazawyCJfdSWBALU5lA7oKXepxCLFfDDiQRtqcCit3ldAKcO4K/9L7MAAAAAAAAAAAAAAAAAAAAAAAAAAAAAAAAAAAAAAV6mrTSU3cAZu58/o6DhJ2Lgop7q27cXravWJL6q7tDzG01/o1azybj/3iIu1tal6NVtXHqRK8nvW6zOGZpllvFwbkFOtobrVp3bfSvdVztVSLGpNcujvdXT1VTWVq44q1Y/wI1eWxp3TWBGFG8s+5PCILBy96noUdWla2mppa1XngyVdx26flN41D1bQuDMoq1Lu03ebCMpuczpyrX8F7e23l9C2prXsnW0RV/wDtE7rUR8r7L/tKfd2+4mP8t4x/osYi2oqlqJVuocFYrm8g/kUfEsZZbabwwCsvyN3a/Q68Il4Vd+5o+KOvQ9coPLVcHkm5wEGdZtuAjD3Db1LOqeZ6ORr+2a2ete7ySHY9KlOB5qrK8jabvhBYOC5UZOpbGTryNb29juG+CWRelejWOB5xm+Ssu/DkVGfZxmUY+u0rOTtyrq8Up3GmuEm+kexaxhs8tHJ5Jxpr1xIMexoZfkHOo+h05HPopTJ0HtfH17dCi6HDodFn21b6YGBga31ODSuTeuNOeRYMmrfdJ3iPQ+2qze9lyM9DfOAzvJv5v2FgzrPGCjC3Ufct6nXkR0kmzaPbeNX+mpOcQcOldaXHkYGNvX+ZYo4tRTV+hYMOU7TzO0R17SrevSvNo3/B7WswebpRfGr9GZVh6zllHB5DDS/eWDJWOJ3jLs8Wp3Gn/Ui0e0qoldTz9CVvpZlWFrOXL5lVw+QcaWHM1EZGbwOsTFtEdB7fZRXRoudZPP35FzOasvfv8y08Sjgu4TnkWJWBZTZo7RlOixk0PS+3E1pWj+I59K2kchz+Qf5UdQ0x7AY/krLvlnWMVypzidEdWljiejhir0dUHAAyM2rjq2inqcOq3HUlGZ51WVJVS3NXeqVSLEtFQpZBZwkDiti4LiODybnS7cpcmpDWLb5TrhqS1YGD0vtNu9L3fDAnSPRLoeeqhr1jSt6BWBfHIqM7yto00lhzLBjqyZ2iLNO0Ab3tp/6qz/lY6Hp3meZo1gQYu7f5tiq49d/JZ9MixGA2m5OsZSq/xKLVijcHs/HYbXTX8px7V0wYFG8f5NvQisSzzRRmeWf5iXDtNxHDV9rzk6ovq8JREW+PSe5pPP8AYLFj3V3LwyOFbRn8TI4/Jfppc2FZPoaYY/kU3rNPgdOSqq8EaZSsuWQQtrjq16tI00+gamNvgcK1EWZVRvf0X8EBjW6mmWT5RzaqZuI5a80bA22upRVXBNZfKwPd+LTWz0V/Kjj006czIkolEGFqubW5yzUK493ho2b5AxgLX06rF5cjrGcW6evW6UYeppMQ1d3tdGPuWlqcsQY3Pam7091uWtJYUozPS49QcWjA5PJfppcZJBl2zNIxfJNffa9P3G+UrmVniaRzbjWTTTcYqSwU31azZJ4q6Kr13s2HTXfVGOlkekWBwUJAxyeR/TS6lVkvOOZplheV0Vqazfob5LXH/bVxcG2VO40Uu5xlXIqq9TTVW6tcEwPQezap71cIqydI9mjg0CKjf6bejIMK2ORqJXD5LGlfU1BmnVHNumlSV/EhErk3Li1+XdB0xhRM3cZyv2FWPo/tz/8AT69bNnm7dI1DkEBy+R/SS4yGmW1JuMsjfOdSJxN8s1yLryZpHHMPSu+CZqDivV9lKvmzcRz1mfiaiPpntnDYL+pnDtuNU4NhFFW5/St6EViM1GWd5PBpc0WDPiGpOkRx1bf2uSszSOHVxq/625No5XgzaPa+xVGveeFGjn2sevSPI6GUEcyUZXkH+dZiJXBrv8u3ozaMOYg3EcOvhWj/APuFiObdYX14y7zcWuBpJuTbKenCiCo+k+0axsr/ANf+Bx7dI2jg0IJoEgRj7tTq29RKY4N7ho39CpjC1uPodoy4e39GeNnP4mhw3+m/9bNxhzZNlEtPFliPYey1G8/6r/cTpY9ueSupEUSBy+R/SWPEgyrOTTLzHnnjqPnY1Bx7Ss/ajjVydBw6mOmpy7mzcZct7JtxkUKmORR17dRY1GK997JX+n1X6HL6NR6ODzV0IgeQHJ5FxSvrP7CDLSlwaHmfMNO88e/E3IVw61I3G4XKh0jLJ1fpr0OkZV4oKnRTiaiV06KTupNMvX+yX/qrNcmcu249jJ5XQAMiE8U/QisC7WJqFZXmfltpPmml6liPKasLatR/nZ2jNcVVDNoi18zkASxKldNM0zUZdmk2+7kyo9b7Lx1L/wBH7Dl23y9WeauiRAgHIFenx9Sqju/0bERz6KwNIvxCmAQA4AQBGQAASAwABAMBQA4SAQAAAHAAgAnABBAwEAwoAeagAAQBIQQAAGACAYCYB0AaCnkApIEnLgofAAYBkEJv8QCQMrz91Onp/H8WdIrT06/b06V5VSM9IkmZVyeV1Oza2azbSRvlEPFOuls1e7hOzbZeorr09Smqu7TatXmjAr3W70dol91td3JFkFmneupWt9NyrYoliODyG+1K7iujov6cPiakB5/UtpaenRPFy3BZB1aE6OzmzxWnOPNjBj+N8dXeK9r27VVpZSdNxF248H9uj1K6iaqpygToS9v6anU1PRDpEd3q0t5JPUcUq1M9CSGp7nymtvbfZ2kqreZcwdfj9gtou6z7r2WJz66V1nNTCiQCUEGYUBAAIAAQAA5CgAlADXEBSEIAAAElLXOSK6YIEAADAABgIDl8l9FX1AwPN17/AB+uln2hY+a3zk6RaSUlRZVFZrpWOlJ1jDon8qpqM1cngjTK9OUBOuUEU5wCHSA1HvPAX7thpclJ5+3SNHM4tHICkAAGBy7/AOivqFeb9yVnYaiXR/tNSj57b6nyOsZQxeHA0i/brFwWJV+1eLNsVfofU0io6UaZTgBogcQAnYLF2ljddDFaj6LtXOhpv+VHm6dYtgwpAAD4AIBxJBLL0Irj8sp2d+hY08r4v9RftOuJW7EYEYOCC7RwakzVd7M1VO7qr6F68Icl5V5nxzz6YHZK71HAjKUMiRpbB/I0uBitOpriZaee8qo3a5tI3A4SNMEB3ePcXM1WkYVk+bXzUXU1FrkR0YNIDR8c+ZirGg8Tm0w9+o17eiOnKVSbZTpiyDd0foqzlWnH5NTpyueIiso6sp1QGvsV8smKHuqzp2XGDEaYPU6xEqYPEVGzsf0+a5mKqvyf6DZFYUYnVF2lmSjU+27VXLAwYxfNaUXo+hYrPpQuLrv2dERFm50E08MlJB59V55mx17atU5kaLPLVXalmpmSQX7aXo1lLLD0KylDLDElZGtTDeouZdTHRtdzT7lc8CWtxrp9yTRhXPuvpZRo6Xzbej6GaOLcaHennJqVU/Hbd1t3tYLmLR36zmbcORzHl/OKdSrjI9HLULxu5enbu5QOoleuq1qUVlk0eao5NxWTUHLovs1q2XM2NPXc0b6GB57yN/za16SdINTx+r3beHmZ6iK9fiwrv0cdGi4QZo5dXRWrqqciwVb3RVa2da4osqYzdPdWnobpje2m9ruNPtcdyOVg4/J1is9SRVG1fzLlJqs1d5L6ZeSZIRDZuLJstC8go1F6Eir9limKjku/zHwLFdmpjt2+BEijauLL1FWpb3DU6AdGh82m/RkFW1cNcgL9f6yCxY1noBfsLfPEwnzKV6n+50FVO2rXLKTUrnYswaVk5XA1rIKgAaAJYCAacEXU/vWWEk9V1PTcvEljcrRpkcq6xIigAAAAAAAAAAQAQJmRF4ARsBABAJgQsBGAItgRYC7oAO7ECxNsAbAmrATrcCfcFSkgAE2BF2xxAjMgNMBygI3tCApeqAW1AKXq2yKiu95UMCjU1MJA57ainFlFVtTuWGYEO5lQnbgBKrhYgS7kA+9VCn9z8AEr8SBrVAf3owTAfc+JQd6AhjMgf//T+zAAAAAAAAAAAAAAAAAAAAAAAAAAAAAAAAAAAAAAGP5pwsCs15jdWi3U0OV6sYcwIK9LYuMAuurQqllKCLNZvsZEcLvGJvm4NrwPndPYaT0NdOO5tNY5k6/Wo2l5nxm7q63tVrlZGFYO80NpW7ttH8vKSs6x92/njoWJqrS2+rurrR0K913wmDrijX8R5baTZ6N+1fw/Mc9ax0bPWvekauFuTUMlSujVa+3YkZY1rqcOJtHHu9xqaKnTvajefa4ksmrrk0NXW1NaivqXspWbOvr+GvYVWMI4UcvkX21r1YiMu+Dl5AZG+snq2acnbiK6vb1e/dxwRrseqTnI81Gd5JxdLoIM52jE1iMi9vmhcWd+YlbXtqsPUfoTpcehTxR56rG31p1LepYji1G1RtcCjIv8rg78q2/bajUtbp+8nY9AuEnnGZ5N/mv4FhjOvGPc8EjURj6kZnbkaHgsdzRrEvQ9bKPNRw+ThVS5kVlXg0MjyF51MHgjrzEVaKxS4SdUe42y/Jquh5umk9X6WpMDB1cXgUcO+a7IRvkZlXLg7xHpvbaard1xxMdjciczzjL8k07JLBliuDDNlRgbhTZ26nbkPTWUcYNj3GyX5FF0OHfkX9TCsXdW+dwVHHr/AC0bZYMPu7bvqdoO7x0f3FGao9pVyjz1NR1Y7LLmZVh3fdiBweRaVOhvlWUkoaR2kYtd/h03uqI1VezrlieaqWphRvoZRharllVweQvFIXMsVlVUOTtGau0sbVXN4mx7fbqKJcEkcOkXIwsZG+xv1EacGvaNNpliMK8dz/YdoynWYND1Ht+sbbu5sx0NhYnBXJ5BtUTKrIv+0pWP5L9Vrojryw5apybiOzQXcd+azjqro2eSF7MNbdqZM+64rtWDF6ahfSsMOqMa0nTeamnEuUuZkdGn5JLGynHgTDF2pvNPcNLSs5XwJiuvTlpehMSjV3Wno54vkbnGs6ytbeOz+VJI9PPyZtc9tR3+o7ThjVVtDTuossPwLeT2UrxlLP5Lus5Tkc+uW509L4Da/wBhS1NZr52mmsjy9ta3KLv+lycGlW7mujaMwjz2pg3GQGb5h17E+JqDGTO0RdS3AsG97VXdranSsk6HqV1PM0aU4EVh7m03fqU1ybiOxvkWDAVZyzO0Zqen+00i6iA9ptEq7fTr0OXSr8jAo3rjSfLiZVi2UvEsGV5P9RdEdOUrjqpyOqLVkB1eMU7vT9YFHtYxcHmrULIiuLyjwqixWW8WVhi+Rh6z5p4nSFVacG2Ur/ThyIizZUnXquE1LWo95qObHGtRGDKubyLjRx5hGQ8zSMfylvzE0b5HNTFTBtDv0zgopxXdPCmH4gfQNp/ttKP4EcevLS3IwG8QRg6v1N9ZLCs7zl2tlftl2cKEag8fXab3WeC7U+LZ1R108Je0LW1XETgwminjtvp1bqu59rzKPW+0KKmu+1JflLLmY6aemjA5BsUcnk/or6kgys3yNI8l7i3N9Pd2pX+FZG+Sxl219Z8WzaIu+pHa3m0xiitNS9ukyWD6D7Jo1ttVvmkc+lj0SOQZFcXk8NNeqLErKfM0jI3/AOs+eBqJXM8Uzojn3UPuX8q/aBTr2772cxkaivQ+zUv7qzXCpjoj1uTOLRiiOo/kt6Mgwm5UlRweTxS55GorNTxOkZUbhTXD+LA0lcWs/wAZNxhVRTZvqaV9I9vLt2FOrZ5u3SNLJnEAHJ5F/lr1zKrJsaRk76VqtdEaiWOZ4fgbZceepScV22b/AGmoOHUlUo3nZP8Aeagp0sbLqzbL6Z7c/wBhT1Zw7bjTOLYAq3UrSsRWLY0yzPJw7qc4wNQcLUtTyOkRwUo7V0ksG3ZL8So4tbCqfDuZtHOqtWfqVHtvY9Z1bz/CydeCV648jqCAiQrJ32Orb4CM1wbj9O8ZQaRhxMHSI5NdStN/zliOLcY/da43RuLXDbDM2ws0VNoLEfSfaH+ws/54/A49unLaPO0fCCKTBGPuX+bb1LFcHkJ+xfqkv2liVg677W45HblzrkpVu2gm8MY6QaVwauFLdbyajNcbUttmxZpKFIiV7P2RWd5HKjJ14I9nOC6HjrsaAI5gcnkvoT4SQZLwxNMvM+ff6nWxvlK5Nm1W+ms/kbOg4NV/kpfzGojktEmkOvIDq26myk0j3/smsbfWT5r9py7aj0Kk8tdAyIAOTyX6dfVhWY8cOZpHmPKuNSXk7/tk6RHBuLRr6zWOEM3EZdv06tvmbjKrjJoSrihEdWhjeqNj2Xsr/dPpV/uOPbUevPPWwRQmAm4T9GRIwruGWFZPmH8+jPBWZoeU1JW1b/nZuM1xJSzqiFmBKpYjo0+E5G4w6tBT3TkEx6/2XhqXX8mBx7dY9WjztmRSKHiBXp5vkAt1+jb1REUaGWJoXIBgMBZgABIDAAFIDkBNAC6gAAkAAAAASAIACEwCQEAwEwGFNYAIIACQCZQA8QFABID6AHa4kKKqfgApWSabAV79lLalsqqSyajj8ZvtXeOzvCrVGrya7VbAwolgP4AAxEFqUep9lNd/IuDI8i1r+QppLg6pnSDv8pvLbOlbUSbs4x6EzRwrzr/z6ab6ODXoOfyXlf7rTrRV7e1zmanDOtTW0+zx7pxVEzP9airwTnb27v4pJYMzyGtfeat9VL5K4LlB05jOtfx2utLZLVtHyyv/AITHUVzeH0nq6l9zfg2l6slVDzlvua9NNZqqX4liV3eVutPatZTFfwIKfEKujs/uXaStZstHH5Hyv3k9LSwpxfM1zyza7/AU+3oS+Nm/wM9LGQtNbrXs73Vay22/U3zUruXk9ts6uu1Xfbm1gSzVjq8XudXc1vbWXFduBysadphRkABCkAAYCAcAACAYU8kAZgIAATQQNyABRAEZxIOmCBQAAABliAZgIDm8ivyV/URpheVU7LWXOpR8yvgzcKEaRNLCWajNdFf0sDpGK6FV/aTZthfPyqSouoBNLiA1yIJVwCx7n2+09hp8k2cO3WNRHBowEALHAAYHPv8A9Nc5CvOe4FOw1Fyj95YPnLwbXA7RKVXwNIs0v3iM10bX6mjbFW6Li7NJXZVmmU5kAkBpyARBFW6bxwJWo+hbG3fttO3SPwPN1MdI6VgcmgAAEAKIAAJJ8yKo8gv9LqRnGAjUeN8dC1qrm5OyV6LunEzWDILNJ/MiVWiYqqtdN0suaZYseX2Py2t6naFaFXJK5mQaWwcVa5oxWo6kZVgeYn+4q+aSOnK1FKDTBzGYHXsG3fqZo1f/AN5ybY/nZSpb+bM6co5nEs2yfAiO/wAf9UdDNaaDRhYxvJKNaVyRqFc6wOjKzT+qWSq29u19tHKrHN5LDSfqhFZDUHWM1KmYRr+Pc0sn6nOqs3H6dvRmY08/kdYlSpCZUbPjnOk1yf7zFC8ip0b/AAgysYTzOsRZpLGCK2tFTpLrmYqsfzVE7UbzyEGYquTY7thWbxwglF2uvlfoZI89anbY0q7SqCpeWrb7KXL/ANARmbfyt9FLRs8K4ILjq/unbGSmOiu4VqzxKiF9SVg3JpkU1e154jF1s7DyHalV41Zmrrt3NlbTlZBXfsLrU26TeFcDNF1ViQWd7cEVDUaaKMneaP3NSizzlHTlNZ242r0LOyxq2dBt+L3/ANyv2rZpYHLqDs1lORzgz5iy6M6DS1X3VnhBged37f3U+h2iNDxV/ldPiZ6F2splGVde2tOjWMoJRPtXd3cTKq9Vd8prMqPPbrTdLtcEzcot2urq1slRP8B1Bob21raS71DkxBzbXP4lo6vJY0b6oymOfav5kapU/Iz3VfCCQi7YuRUcmthrW5yFdqXdoNcIIjl2zxRVqzfY3qQXbd/K/QCnbuLRwkDo3DiyQE62/LhEBouXAF9LdtpgsK9N4zUtq6UN5G3OuuOZWTAWMFQgGATyAMgJVcMlald22vKg42Osqy2rWuBMb1Bavc8Bhq9EUwAAAAAAAAEQIyIsCLAhACAbUAQsBBoCDYEWwiLAUtBRID7gJUtzAsrecsgLFjxAtRFDYEXIEYAhZ8gIO8ZgOt5zAV3hiBz31EsQKHuMYKiL1+LKKbavc8wKLajArdioUgKcOoDSkBqEAdwEe4B9wDT4AEgJ2AkrgL7sYgQ+65GD/9T7MAAAAAAAAAAAAAAAAAAAAAAAAAAAAAAAAByb3dvbVlKWEed3PndzdzS3alyNQQ0/ce60nN3W65NQXF136fuvThd+nZPoZxVW98rob1J1Vqtc8gwwt3Zd7h4YGhzS3hzCMzX8drvGvzejNSq1PF11dPQS1J7pjElHVr2a02jKM21upoRru6aT/McEV0aG40td/JZMYOtYZERn7u3zvmaghtPI6nj9dbvTSbpmnxX+Y3bqxrv/AJlWqpttX6q//qMejSV/NPymnXV1NKte7FNfULzjLm3LjTfVERi2eBUZ/keB05FPj33bii6o7WD2Szx4Hm6VxeSb+WvxJEZjUvHIDG3Cd7t9TvwNP25T82z4pF7HpF8x5qrM8k/zIfBFGfqXirNQY9nLO8Zeh9uqK2a+Jjppt5OTgMbdtPVt/wBMSxHFrNdsmoMlrOTvIrf9sputm/Qx2N1Z4nAZPkLd2qywZ2v9DXM1EZN4bk78jV9v47iY4cP/AGSdK9S1DxPNRn+UcR0KjKtj8TSsjev823qdeRDbKbJLjgbR7umFa16I83RBuIrpt9GZWsC+ZpHB5FpV9DfIzqLHBHeD1Xtun5dmuLOfdGwlJwGT5Jr7sckIM+zUP0KMHXc6jXU7cos29X3JcWdB7rbqNKi5I8/Srcp6Lic1Ye5l2x5mhw7u06b5FiMee2zZ3iNDxCdtzTjHAtWPY0UHmojrv8q1iDCvgBneTUpVyWZ05Ssyr4HZhqeBU7hPih029dVQeaiG4/Tb5EGLqZwVWb5R/IuRqKzKvmdWXRoL5qp8zaPcUShJcl+44dCxHNWNu2ne3qVXHuXGld9DUGBzbOsZWabnA0PWeCqltavqzn0rUWGZxHH5N4Jc0VWRc0MXyFp1WzpzEU1nM2mNPwmmr7lT9OTLaPUanjtvqY41fQ89quXV8TWG9O7eHFD2MYOsnSzTzTN6sc2trdtWByvVbzNYmp0s25b+BEaWwr3PDJG5ya6dfe9vy1/E6c/PWLXBfUd3ieic4zqOJ0ZEBDfQBko69pvXT8uzlM4d8NytD77WU/BnjsdFn99a1XS2TUGcVxale3F5EwY/mnKquLLzBkpwzsi+vMsHo/aeN9SeRO1elTWR5lHoQYe4wu/Vlg49040rNciwYS5naM1Yl3OSiyrnA1B7nSX5dMI+Sv7jj3VTg5jm8g40XXmwrHvJaMfyrnWjhCk3ylc1G5wOrCxOFiFdvh/m3enGUolWPZZM89bgkg4fJv6fTAozIhyyssLer86z5tnTkR00kzdZStENc1BB0+MU7jTnN3qhWnttTBtdTlVRIrm8j+kl1EGS/wBpWcYvlbVrqQ84NQcdNzSubR1ZX92nnayS6kIrrvtmrfbrZWs8MExVe/2y/I04/gRy6aWGICVVN8lJBgXWMGoOHyWOlC5mojGpdSpaOiLHqJTiphlRxvVrEc6x+JVep9nWV9TVdf8ALRGOh6ZHGtBgcPknhXHDEKy7GmXnvJ6KvuXb0TN8iim206uUuB0TVGrtquF1DJaOipS498fAq69p7Poq7XU62k59NSt044oGDi8l9ClcQMy0QaRi73HWtPQ3EqjJG2VO5c9/VVCufX+q8ZSjUHpPZlPz7tcKsx2r1eLOEaKCiOq407T/AAsgw2aGf5NqKzmWDPScep0Zc+s8F1saiOPV68bG4yq0vrj+Y0R9K8JWPH6LXGTzdusd0HIEERyeS/Tqv5itMqxplkb5xquDXKVy2t2pxyOmMuPUWNV/KzUHLq4rSayhwaiVRt3NoZpH07wD/wDLtP1Z5+3SNA5NAlFO7/SsRWO0a1GV5LHUX9JqJXDbL4HRlxdzV9LlLZqGuHWb+2nx7jbLnTlmole39jy73f8AKZ6WPWSeR0NBTyJVjH3i/Nt+wkK4dzhp2fQ3rLEtMwuKZ0iOO8L7PFO7RqI4NZzp6kf/AFEaiVxWxZ1jK7QjuQSvpXtZJbFxxv8A4HD6OnLYg8zRgDyCxjblzqWfUsGfv3+TZGhhayT7uUZnSOdceNr6C5J/+I2M/VfdSf5jUHNfM2izTxKj2fsaf7qz5Uf7THax7LM8jqAGByeRhaafUyMqyxNI8v5/H7n9ZvlMcu1zrP8A9N/9P+0dBn6v6NHxbcm4zXJbM0h0KOrQc2wKy+geyv8Abaj52X7Dl9G49CmeWugIgA5fJfp1fVhWU0biPM+VT+60uF8fQ3Erg1F2auuv5DaMvV+mvI3EVqs4s0iSWEAdejKaRpl7D2Thubf02OXTceuPPW4kmRSATya5ogwbYqeYgyvNP5tOP4L/AIo1B5Pvf9i1aZd8DrIw4quGjohWabZQVngErp03kmbYdWlKkD2Hsu06144UOPbcerSk87oEFABgBHT/AM3qQQ3f6DXoBz6LXCTSLgJSASASASAcAAAzAEgAAAICAKAAAAADLIA9QIhD9AAAAAEA5CjMIAG62WfqFJgIIaQGfq73VW9W2047XmbxWg44GEOmNkUY+jZ28i69z7W7YTyN5+K0N7uFoaFr8XgiSfqMvwVm9eytjhJ06iOvzO4+1oLTWd/8DnFW7LTrs9qrany4S/iaqOPW85Zt10qpV5vMs4VdsvLLc27NRKlnlyZLyOjf6r0ttqPJxCZjmGsfbeR1tLSejRN6l39XL+k7eqa0PGeOtS619Z/PMpGLRy7SNfyLvwTb/Av8VZ52/dqaekuC/wDeZINP7GlCo9OraUPAlqMXymnpPc10tBJLBOObNyjY31Z2+rHCuBjf0Yuhuv7fZOi+q7iOh0xHXTbfa2F3ZY2i3oTRnf3LvoV2lJl2b/8ACbxNeg2egtvpV0uODfqcemmVqL+48lD4Xj4VKrr853X0VWsx3OfQc39ZrM2u31t5VaVX+XXDojrakdu/8X2aVdPQr3WmW4Me647tnpfa0KaeULGepi1rHHq+D09S/dW0VNTtmx07fx2228NVdrLizPXerI6+5v0Ma0RAdQBgAQmAAAAAAEAMKQQ8wBgGSASAABLkAQFR4og6iBSApAGVQRAAMDm8hjpJdQusPyPzbPcL/wC23JR8xuuRuLUUionXI1Ga6dFflM6Riuqs/aT4GozU/wDImaZdGm8ALVUgScAOrkLHt/a9u7x1elmcO3WNeDg0EA3lIgRQmRVO9U6cLNMDzvnK9+w1l/LJYPm+o8TtGajP4mkW6NsSxK6tB/MbYqekpuajLtrEBE4KBU4sAywIBOWFTopccQPoPi33bTTfQ83fl1jrw4nFs1zAQDAWYABJKCVVW+x211zQjUeK2X6qag7RK9FnkZYMgt0niKrQlM51UNRTSy4wIry2yUal/id4V31MuZgjR8fkzNadbzMNMLzS7dejOnKq1bA05pdQOrYv5upmjWwyObcZXm6r7deSZrkrhWWOZ0YOq5hHf4/9ScjFaadpRhcZHkVGqp41NQrkTOjKzTzJSNnatvTRzqqvIVnTtyUEaYx1jNSqEavjrfI/Ux006dVRX0MK87Ha46nWJUlngVlreNxravoZqp7xTpXT5SYixgTxR1hVuk4eOYo2tsvyUjnRm+ZTitgrJqjY7NnhZepKOrUpMrmZHn9Sk3ZpVukoBXRu6d+nE5ojOvI73QelqtN9Q0ehr9ijgXVaWjrSsGWMpW1FlJqIdbSaR06e4+31JiuvR39muxfS+BMVv+F1ler0+eJmxWkYVGcSoLYogztd/m0bjM6QG40k5Kjgn+11k6m/Kt3T1Fq0VkcaOZpK3xKO22Ne3pBkYG/x1U+h25HV4u/5kc0Kzrs1Fizm0v2n6SXKSUWyZVGZkI49+19vs4yjUHLoPEtZrs8gp0p5QzCxxaDxUlo7N+vyp6kHJt3ijVSrvJNt1fQkWJ7HMVlRu8Ndv8RGnVpfowvUVlyaDxT5MLV++XzVsCLNo855Ac+hb5vRhXVu8O0gnpW/Kc5gLSfzYAWuzTwIPReHvWtX3WVVHFm451o0vSzil1b0NaicwVCYQoAYBiwCJAFhkBJWaeDJjWprUtxZnFldO3TePIxXSOow6GAAAAAAAAAiUIgGQQsBFoBNAJoCLQELAVNYgR4SgIvEIQUMBAEgSrYC/TsBeiKfdACdwKrWAqdoAqbYD7oxKKNXWeSCKLamBRReykCDu8yoi7AQkBAEwAwDIAngAngASAAE8wGAmgHDIIPE0IwwP//V+zAAAAAAAAAAAAAAAAAAAAAAAAAAAAAAAAAZXmrdtfgyJXkNVvI2inVxSxLBLbbfebi0aFe+lYdugqu2tnbNR6mRybjGzNQVaelq6z7NCj1LRkjrecWTTttPKU//AJW/wxOdb9F+he1EtPXq9O/JoyzecLeuNOFxDDLs44lxHDvbVntbyN8wW+CrOu1moNdDe0+XCTkMveW/Ms+WBYOHc2a021jzNSDKveDvImvX7HDbaaf8Jw7VZvLRovnOBzKxb4s0jM8g5vC4LE68CXh6u26quGZ06o9f2qejPNarP8n9fwEGa7Q+RUY+o/mfqduRte2qtal7dB3RvrPA89Vk+Qfdqtlg4NZxRt8jURjty8TvB6X20l9i752g59q2U+3HkcRh7lza3qVHDufobLBmd2MM9HNHo/bdV9q3qjHatlwcBjb5zrWNDh1saPoUY9sLM78ja9tpW1XavDEnSPTQoT5nmqszyrxS4/4FgzWuLNajE3bfcdORZslOrp16o6Ue5rgkeeivdP8ALfoYGFaMjQ4PI2lKr4OTfIz6TPQ7Qet9v1VdtP8AEzl2Naua6HIY2/fdfuLFcWpCq1zQiPO6kqx6Iw6dvWbJ5QzVae60lFV6Hm6VPg55GFYWqaRw71paT5cjUTGO6pHaMtTwdZ3NbRhBemo9clCg81FW7w0m36EVjWUsozPJqUksDfKMzGvVnaMtjwCnXULgOlesSc4nmqq9240miKxNTEozPKNuq/aa5GbVzgdmXXtKzq0rxbRv+D29FKS6Hm6FlVJhWJuLTZsquHcv8uy54CDE9DvGanXmbhHrvC1/0lHzxOXQ088Tirg8m5hJ5FVlWU55mhh7x92qzpyipNZI2mtjwCncdIk1Z+I9aquMsOp57FijW3Glpp1tdTDJOVry2sla05npnzZ9j/4fXXq4v2v0M3nD2c9vC69Maut0upnFUva6um/nq1BuRK6NO7ompzPTzw5Wk22dZELI0hwQKAiQCCjqSwae2srU5ni+k/XWJNHFpNV7l2maMDzbatVPNZCKzIy4ydkXVrwLB6T2lgtW3WDPTT0UnASq4lkGFq5yFce9fbpWg1EYKhHWMrqlFyUODUHuafLSq6JHDpTagyrl8jH2l1ZBkWWOBoYvklOs/gb5Zqijg6Ji5ruQMdvgazuq801BmtR7GyhnBSYVneVU2r6BGdY0jE3Vu7UcczpEQo+ZpD1Hg2wOzwtfubzTS/jTFV7S8uz9ThrSMEHL5L9NRzCsllqY8p7k+/beOulVuvangb5VxU8Zu9avfZqqfBnTWVy8Pp0x1Lu7z6DUdWjs9HSc0X8MepFfSaKNPTXKqRy6URBkDyfoRXn7G4yyvcOrbS2bvTPuSEV5Za+pZwjsYjf7jUtZBEK99rRjEZ9APdexK9ldd5wlmY6R6lHJodCjh8o4VRFZts4KjB3rnXsdOUqtLgbYValXZr1ArrWHp2499sSq9l7UUbK0fxHLpY2Uc2hJBw+SthVeow1m2RpGJuW7aln1NxKraw5mmXNrZ2SzcGlc+qoV5eLsjUHqPZf16vPtMdtPUI84EgK9f9O3oGmLboWIzvJ51XQ1EZ6lwuDZ0Rza0vsfD7hqJXFqZT/MzUZqGjjdRnJR9M8Oo2GiujOHbo7M8DiGFcXkvpqUZdk4k0jH3uGtbl/6jfKOXViGuh0Zc09rTf8AA2Bxav00ryRuJVO3U3XqaSPqPhFHj9OTzdukdsHJoZIIo3n6NoIrIbNIyvI/WvQ3ErgvxnkzbLiSTvp/Eo4tw/y6xn3OTcHNmzcZe79jpzqclTD8THax6o8rqAGsSVYx93jq2YhXBu2/tW9DTLFbhy84OkRxWz0Z/jZqDh1l26do42NRiuO/E6xFm3WKnMD6d7WUeP8A+ueftvlqnnaOQpMEY25X5lvU1CuDfz9lrjKKjD1l8mo4mK4G2XJVxqaE5dra+B0GVqYUb52yNxlRM4FFlVgEe39j1f8AcWtx7GZ7WPXnlrqAHIo5PI/RX1aMjKsaR5b3Bi9R87m+VqnZuqtWc1os6ss3Vw0aer/eWJXJdy3wNshdCjr0F8xUfQPZf+11PVHL6NR6A8tdDIhAcnkv06+oqsuxtHm/JrGf54a6GolZ+t9Wu39SqkdEZWrlVPLmbiKsmUTSKjq0cLr0NM17D2Tjr3fDtZx7aj2C5HndAFGWQBZ4N9CDAssJEGT5tpX03/KzcHlL47Wf5zrGa4qQ3BtknBUBUdWnwNMuvSt9QHrvZb+e/wD+Nv8Aace46R6vI87oQDAEBDTzfqBHdfo25YERz6GEM0L0AwEA0AYAMBdQH6gACAACQgAPUBQAAEhQ5AJCABcQABgJfNgUQ0dfS1nGnZNrgMVZMEQLkBHVt2aV7cqsquDw1r2pe2pacYRaNAygAlXF4hWNsH9/yF9RrCqs1/7p1/g2HmckPTr3WSLBj7L5/I2sv5joJeRf93uqbOuSePqxBDxOn9ve3osu1r8Ga6qFubLfb1aSxrVw/REkVLy93uNzXaabhYL/AKf0gaWhttLb1VKVTjNtZszaMnzOhXQ1K6ulg7YxyaNSjp8zrL+0o+N4f7BPKVPxux09KldZ43sp9EOuh3d/ZW13wTZzisfwOn36upqPlH4nSpqO9utTyKTwrWyT9EXmGp7ryl91f7O1TxeazZfVHJsNC395Wls1bH4Gqje3PzaOon/CzjL+tMDx+2/uNetH9KxfodbfxMeg1136d6L/ADVaRw39aZew8VfS1/ua6wrivU6e/wCM41pxlHK1pRp7DR09X79W+/MujoeKh4pk0KiVK9tUkug0OX6EA3OYBHAKTQDSAMwBgJsIcgLEBrmgABMAiADIAAJxgBzwATxAAAAAICiAIvMDoRA04IEAAKOIDAGBz75TpTyYGJu/9trrnpsqx8wvm/iaioLE0idVxRqMunS/ScdTpGK6NH9KTUYq6v0JFRfpykUSTIJJcgJVfALHtPa+Ox5RdnDt1jYlnFoyAAAAKo3uOkQYPll/pNbpU1B801FDk68s1FYmxPS+oRmunbr8xnRirqQtSFxLEdlFBWUk2BKZAUSAJwFTq4yzJVj3/iHO0pLPN26x2ycmiAYDASQAQTJVVbpTo3X8rEV4jY3jUT+LO5XokozzMsJ1As0nDRKrQpkc6paiwchqPJ7bDWsuUyd4laEkYMg7thMx+JKO7I5tsPziffpvjJ05KqmZfM2wkQdOywuo4GaNZ8znW4zfNpPQT49xYrPweJ2jn0aTJUduw/VSfEzWo1Tm0yPKKNSvoahXHU6MLK4YkGxs/wBL4nOtI779K5IrFyyOkSp1weJUanjsn6GOljptk55GFeeaxZ1jNCzxNDX8b/m9DnVXbtL7V/QzB551OqrKKWQbe0+bS68TnRweYrNK24Jlgx0uRsduz+qpmjQtSMTOo89rUi1lzbNxRpV7QOy9PkX4kZeb81ptaqcFbjMek80RSauscQOvbfRJZUdawRvWS781BRbR8Smt3w24eletnMZMzWnpbPk5OYUoKbyAzt4+11tysjcRbr1SccAjJ3i+erZ1itLxWo3R0a+nIx1EW2fzYmVdSwp3GBib9TfHgduUT2FouubL0jR1vqg5tLNrhV8pM0dEmVU90OEVFO8rx5lgr2lFbTfRlqLt6vynBkZ2hGRSu/efNoESOLbZw+ZaV0+Tntr6kWI7F91sOCFSq97hrfvEV07bGjrngKji0Zn4hXVv8ErTgBLacfQIop8twOreYVquUkWHpY6duhQtG0WILdRw8DImnzNSo0vGa9qXSWRuMV6LPFGmDAABAAB6AMACxbp0mDNrWOzRUHKukXGXQwAAAAAAAAEAmZDIIsCMARYEWBFsCLQFdkBECDAi7fiBF5AJcghBUkEW6VobbFVctTCSAeskFR+6BXbWSAi9ScAiu94WBRz6mq4Aod+JoVu0hEGwI2YEfQA4AIBwA5AAEAm4AEwFMDA5kBz+AA8+gCnqASvgBHiUf//W+zAAAAAAAAAAAAAAAAAAAAAAAAAAAAAAAAgMbzd49EiM15K9jQpdsDpzB6H2knXQ3Gsn/wBEjPaq9ZylPHEyjG138z5nXgavtO3du78uw7/Xw1HskkeIcPldvp6ul89U448gleL8l8ihLCTUZZFsCoyd7bu1GzvwrQ9v/VqXzjInY3q8TgMfdudS08zcRwbq0UwyN8jKti0up3R7fbr8ulV/Cjzd1pXv21pQuZiDIvgyozd5ZO7cnXlXX4Ovdul6Guh6iqX+XmeejL8k3bV+b4FlRm6jzKMm1peB35g3fbVYrezzcGelbtVLnI4DG3z/ADbYFHDr2apZcGixGSkm55Hp5R6n27WNoutp/A5dq1c59GcVef1nNm2aHJuX+W2IjLycno5Hp/blO3Qb5mO6NiYOCsPd/qWZRw7ltUaWBqDIlOx6IN/21XuvbhgZ6R6KTz0Zfk38yXJFgzrvDqWDE3Nu675HWQdHjFGrTmmbo9t6HmpqjePt0muEmRiXfM3Cs7f3eCN8xHFpuMYO0HsPBqNrVLjkce1aK6nFWNvnOo1lBYjh1X+XbhgWDz7+qXzPRyzXXs6t6leXcjVn4se6SjA81UamFX6GFYOrngaiOLe4abNwY8y4O0YbHt5O+u4bUKCdNPWTOPM89FO8/Rb6oisW4GV5N41UcDpzBwRJ3jLa9vT/AHE/yjrwr1Vcjy0U7xxosisS5oZnlGpSNcwZ1cMXkdmNd3jsdek5SjV8K9tXBJYnm6DmE+iMKw9eJZVcO8T+22WDFldx3jKczwNo9r4mvbtaV4JHHtXcjk1Gd5RfMo5GpFZL4lxmsTdqLuOZ05RCuGR0jLR8fuLbZ/cpgzvOdTXXq+T19b67sn+aezmdnbNm5wmjoWxHZt18p5umovWGBybVbncdtXVM68cs2sx4s9kcqWRQuJQyIVZQEgF/gA8gsdexvi6/E830jcdrPJXQIlVj+49N99LLKMyQYtU/U7IurOaKPTe1sNO/VmelbyfI4KkrRmQYWpMv1A4vI2VNC1nwg1Bg/fo3gztGatrqTiUdGhbvvVPjZIqveJQ4fI8/QMzI4/Jv8pLjIaZNmaRjeQw17xwwfwN8xFFToyskJrT9u47xRwRL4aj1j6HnsaNYgZnk3N1/Th+Iis9pv1NMvPbrVS1HPWfU68s1DT3FZhYmxdbU0q/NqWVfVkGh7d3Ohrb7T09HHHMVY9gzzVoAcXlPpqg0y7KS1GJ5HUX9w8cO3E1ylctdVc0dGRr69bL0r+0or0det7qtf4q4lxX0trBLojh0oRhUdT6LPkmyjAtiajLL8zXv0FR85EVjU21eSOqasvt6JNREorKj+3r22w4KPxCvY+0q9tNZ/wBKM9K31iclEgcHlHDqujJFZ6zxNIwd03bWs3zk3GaiqyjTKjV+W1Vw7maVCql0nnYK9n7XUbH4/uOfSxqxxOahijh8l/lIM5s0jE3ErUt6s6RKryUlia5de2Fo+pupuCjVq02v5jQ9X7MrP3muX+Jz7WPSnnUwKdzaNK3oFYvQ0jO8k8aRmWDga4M6I5tfDtSWCtJYlcupHauXc/2HSJirbpKyfGSpj6d4v/Y6Poebt0jqg5KcBXB5N4VXVlGa8cDTLF3jjUslzOnLLm1ME+qNI5NVut8f4Y/E1EcesodeUG4K9r9VefAo+peGXbsNFLlJ5vo6R1ycQIo59840X6kVkOGbRl+Sc6nwRYOC7ePHBm0ca+a+nHCtjbLg1YdKerNRKpWLOjL3fsdNfdn+FHLtuPULL1PK6AoEiUY+6tOrb1LCuHefpWfQqMS+L+B1iOS67raKXGxocO4X5dmsu9/iWM2OK/1M6MrdD6ij6b7Yc7BTxtJw+kajVOFbBAmKrG3GN7epYlcHkZWk46FGFrS6Xr/KdEcjfz6M/wCWrNozdZzX/rG4y504NIu01jHArNe19j4691/IY7a5evjkeR2HEBxhJKOPyX0L1IMvNpG0eV87Hzvj3z+Brkqna/Urf/aeB1Rwbj9DTf8AMyxmuBvHE2h1A7Nu+60ckaR9C9l1jZ6sY/Mjj26RvnnaIiGQcfkvor6hpmXwNRl5nyTi/wD12b5Rm3Xz7mOR1GbrP5aliK05xNsposK6tBfMisvX+x127i9f5Wzl3G49hgeZsBTkCL+l+jJRhWxAyPNP59Pl22N8leT1P9q+Xczq51x1+rE2E8GwAqV06eLSNMuzSTTtJUet9lfqX/owOPbpy9WscTzuhsAzAEBDS4rqREd5+jZc4LFc+h9JUXpzgAwDIIJCgAAGAwF1AIATTAcBCAGAAAAASAIAWLCs6vmtL/NWy65m/VHZttzpblO2m24RMGJTfbtt2022k+UpHWQ1pbDe62409S2ol3VrChRJm8ivwu3toq9tRQ2+JKNEwBEEdXU06V/OaVW4xyClT7Wnpu+kl2Q7KOMFRn187pvC1GvQ36i1eX2rxbsvgT1HZXXr9p69XNVVskgzPA1n7t3xaS/941RqnMS03Fk3zCsbxl66W41tdv5aqz/FnWIs8JpW1da26vg24XxLoo2+v/b7vW1MoV4LEX+E0sLbmyxeC/7xm0Ubu32fJK9sF3TjyLBtpO2Kx6nOwYvlNVbrXpoUxjCTpIJ+cxenopZVS/H5Ro1VVUqqLJJI59VVO+s67fUSzahDkc3g9P7ejazWLt+xG7RXu/E6mvq/cq062ctvgJ1iO7abXT2a/LXzZt8SXoQ0dhpaOs9etm7Oc+pPZXTmscTIVa1q5rVVfRDQcSBy1iAMBMBhQABCgKcgDAACQFAQAGYBADAOgCgAAAAAAIgAAeQUNhCAF1AAqL6AdPIyBsBNSAFUEQLEA/YBRvo+y/UisXXx0tVc9O37jRHy67hs1FVrE0iymBqM10bd/I16nSMV06T/ACTTFXUfyIqL9OIKiaQVKsEBkFj2XtKzeytV8LnHt1jcWBwaEkDgA4gJsCjdr8qQrE8hXu22tHCjEV8y1MHB35YqCKJ6aclSunRlahuMLatfdxyNRl2VxRWUlUokq8AG8CBJBU64PqSrHvfCPu2Wm/U83btHfPA4qGUABBA8gEFiS6hUdb6LRl2sQeG23y6kccV+07Qr0aTn1JWDILNPMlWNFPDE5NDB8yxY8noqN1evGWdp4Su7IjBgd/j/AKmuhmrHc8Wc2mN55Jfbt6s6cjnp9K9DpWEkyFX7R/mIzSNhZHNpn+ZU6Ho0yxWZVyjqzU0EdezcXTWZmrGu4ObTI8phanVGoVxTidGFickGxs8dKepzqjeKdKy6EjTDaOkSpLmVGl45/N8GYo7n1MK87qKLwzrEqODZpGt41qX6I59NR1bhLssujMq88+Z0gnpZio2tk50secHOq4/MKdNPqIrH7ccDqy6tku66JVa7om11OY87uqfm3XU1AtOsZlHcqzRcjKMLzuku5W4qUVqMzT0G8+I1V2rt29J1YHDtL9t3UsStKujClmmUlpl0X/ZSUsot0NTtcIVdeo2O8rr0VH9RzxT3mv8AZq5+p8Bg69Np1TzwRLBneSq+34yagu1l3VrbOUiozt1pzDNyq6fGuLqvNEqOm/1YmFdFMaJcDNGR5BJWn4HblKW0brZepakaethgcmht3EvqKOpMwKW/mKI7vGkehYKdo/wLRbucdNmYjO01FjRWjrV/IePAykcGi8cSrXX5Bflr1kgq2biyLUo3v6iZIsX7J/K+YqOKmFn6hXXvIdE+BAbN4qSim36llyYHRu/oTZEiW3adGmVVejb5viRV+rhbAiLE12pgdfj7quom2suJqM16VbvQbSrqVb5I1rGLmVkFBgAAOABYgEgi6l4yMV0ldei0c66RcZbMAAAAAAAABABkBBFgRfICLYEQI25AEAQakCuAI2XECqwEHlAQ0APoBF2AFdp4MKl95vBAQeq8gFbVYFdtRyVEfuS8OAUnq59QKnaQI904dCog8gIsCMADQBEACQD9MgEAsAE2AmyhSAPEAVpAmmmQKQgeOYEclBVEAf/X+zAAAAAAAAAAAAAAAAAAAAAAAAAAAAAAAAmBgee1O3uXNEZryupaXgag57tVU8DtzFet9safZ4u1/wCN2Zz78jl3NVVLojMSvPbjU+dvqdORd4vzX/CdV67r9ytlDUwW3Wo7tT/mRL7dPbtPm7SZ9B1X83ut1Vd2CamEZsxGT5S7UTkxGWTZ44GhlbhzZyduEa3tyq+1qN88CdDaq0queRxVh69u6zczJYlZ+8t8nauZvlHHo6M6teOJ2t/Fe101NVPJHm6VR5FxREgyL4zJpGZry7s6cjQ9vVnXduSNdVXpK5I89GV5C06jEGdqNKtvQ1EY1vlsejlMel9u0f2rWjNmO1jZr1OCsTd43KlZ+7cacdTfIyqptvqd5Uew8HR/21XCwk491poZJvocR5/Ual+rNI499hp4ccDfKMxZwd4PW+Cp27VPmzj3VaWeJxVg7h917Pm2aRx7vHSb6osVjv6menll6X2vT5bW/wAyMdq3Zk8wyvJOdTM3EZuq4Uoow9es26no5VoeIrO4o+qL0leyh1cHlpHP5DHSx5kaYlljBWWZv/qhnXkcdZacI7Qe18NXs2umuEHDtXaszirF3jnVszQ4dy40rMRHn227YHojLQ8ZT7mvSvU3fCx7ermeh5elLUaVH6GVYOoixGf5NpafxzNxGUlJ2g3fbiS1u7HKGToepShHmVzeRcaUAYzeJSsnydn3RyxOvKOFN8DrEb3tunz3tnhh8CdK9PB5qOffONL1IrIuijH8r9cZHXlmuOiUxJ0ZxoeIqrbjTSUy4LfDUeyWJ5+lNrB+hkYWu8WWK4d+40m2akSsZnaRlNJvE3B6/b77T2220/8ANbty6mbxqa4dz5jW1HhbtXJG+fmezke81bfVZv1Z0/zT2QWtaZJfmnspv4773zVvD6o5WY1FT8drUeCT9GXkqyunamFlB6eXOpqDaAAntJTXfopqqPL26RN2VVPIxItZ2tfuZ6uY5Wq5OrIAUpBUl1JoTgqGFR4gEgdGyfbqeuBx7bjSaXwPFXQoZlXL5bR+9ody/wAuJIrzK4cDrETd0ojIsR6j20mtG1ubM9K20ziqV7fK3xghrDu5xCs7zdnXaW6wWDyldaLS0d4Oiu4nDLA0y7vH6j1NxpUlY3Qqvo1sHiefpCbnAyOLycdtV1CsppYGkYm+b+/fn3HTlKp08WbRNvAI2Pa9W91PJEqx6lKTg2ESjL8k51ITwgK482aZeH3NNxr611WuHc8WdoDT8Vr6uOpqdsvGCi+nhtDT+uzu54hHoPau209PeVdFEWt+xE6WPYo86gg4vKf5F6lVluJRpHj/ADOteu6vVZJ8DUHCra0wuBtELfdn4AdnjtPUtrUTWdkn/wB00r6u01FXwSRw6CMqhruNO3NoDCs3mixlneVw016moM6iR0ZGs+3TfRAUNR3VeeBcV672qo0tbn3JGeiNtHJodCDP8ljerfIKz28ehplha7nVePFm4iDRthRa0WphLTcepVV0c2r0ko9z7dhbCscWzj020jCmyDO8m8aroWDPawKjD3D/ADLep05ZqGJtnXJrYuf5kzUFNlLn+YqvW+zFFdaOEHLtp6NHBo2EUbx9ujZhWNZQaRm+T+qvoWDingbRz6yfdRfzM1Bxt99KP+a37zbKrQhWT5WND6f41Rs9FZfKebvy1HSjm0GQcPk3hX4lKzmaGJu/1bepuM1z3yfobZceovmcuYpPxNQcuvnWHnU0mKtv9S6Ymx9T8Yu3ZaK/lPL35dI6TkphHNv/ANFkVkWNoyfI/q/9VGoVw3ysl/CzcZcVbdt6f0m5EcWul2UnLE3Ilc6tDNMvfeycK6nKIOfbcemPK6JehAokUY+5x1bN8ywcG9laVnwKjFtD9YOkZcjm2rouvBmhwara0rVX8bZqFcTzfqdGV23U2SLEfTvbNe3x1f6v3HD6N8tRnBsdCAQIxdfG7fUQxn+S/QfRo0MLcTWt0uCOsYcs9upo4Ydjf/vGhm3w0lOL7majKhPGDQs0jUZr3HsbDW1P6MTHbfL1x5K6AygA4vJ/RX1f7ijNT+ZeppHkvPSlb+o3BDbvtxf/ANNr8ToMzVc6OmuUmoy5L5s0h0wA69DC3WDUR9C9lKNlqf1I4/RqN5nmroeZQIiOPyUdlfUis3OyTNJHmPIqdRr+Zm+Ss/VxvuOmJ1ZZeooVfQ1EVQUTqypXXt8bI1GHsfZNp1rtcKs59tx65ZI8tdARTGoVl8rfQLGDbqIMfzeFtP8Apt+81yV5bWf+ldf52zsw4aL5pNoXUB8JKjo08O3kaiV16bmWysvX+yX+ZbpTA49ukeqjied0MAXUAAhpLGz6hEd2vybeqEVz6WRUX1AAAIcAGQU3ICTAAFADwAEARxAAhAABmwOLd+T09tbtr891w4G5zo5K+dt3fPRKr4G/Q1p6Gvp7ivfpv1RzswPc3VNG9nwQgy/F7HS3Gi76ybbeEG7cHd9mmy22r9uYazZJ+0UeCXbt7W/itiaqa697uv7TSeq0m00oRzn6opunq6D3GXytwMGPp+R3j+lyk4ylHX1ZtdGh5PcampWl61xaUpQ4MWNRP3BeNPT0+bZJBfuP9P491w+lJer+oQUeM2WjqbdX1q9zs/jCNWoo8xtdHbVq9JRa09cBFd27/wBPsHRfwpfiTP0Q8LR123d/HZ/sHQ74OapVUOXwX7hB5R6lk7Uq8bvE9HLNel2Wj9jSpp8YTbOfVI89vk3urqvG37zpPCV6Db6P2NKulyWJy6VR5DY/3le6sd6X4l56xaza7XyFV9v51XLB4G9SNHYeNW0+fU+bUf7DF6VZrbHT19Va12+5RHLAzquiZIgTaxRA228wFgAAABEkUNcxoTWJUEQA5AFiFEAGIAAAHUA6gGIQgAAzAeQCcgAAAwFIAAIBgKGANgKAHwAEAIBBSZB0pEBiBEqnkQAQAHpmBRvFGi5ylCKyNRJ0v/SykfK9WsWfx/eagrrnBoTryNM106FV22R0jFdGhjptM0xV+mvy0kUW0eGBUWICVeMgCcEI9j7St/pdRR/n/wADl26xu4nmaNBQAZgDQFW6x0mgrG3S/I1a/wAjEV8v1sLQdozVSwNoto1JWav0P1IRpmr0l9zEsZrro0aZTXQBzIA2ABU6wsiVY914Fzsa9Gzy9x2aORzUZgPoAANkAwpolUtRd1LLoxB4Ora1cOFmejkr0tXgmuRmsGupBOjhpozRo1wSjkYrQlzjkxFeVS7d3qep2hXanJGEk8QOzx9vmZmrGhwMKx/P/RR9TfKuamNUzoxUoILdun9xPqSjaWOJzrTh8v8A7e3qhFZWn9K9DqzUpxCOnaP50ZqtixzozPK1StWcyxXAuR1ZTrmKNjYfQ31OVVLc/Np2/pZI0w+h0iU1yZWWh49/N6marvtxRhYwNf8AUtHM6RKglJpGr4z6jnWo69VSn6NGIrzts4OsRPTzkUbGx/Tfqc6KPL46P/WQjTGiGdGa6drhZRzFGzc5rHnt8u3WaNclV6RqjS0qzpKc0ZRleX003VojUZ1aRkFdFad2m1xkIwd9pfYtKmAqWl5RVS7kXTF1PLLDtr+LLqYs/u76jjI1KhrVtGeTNajp091q0hS0+gaaG21bWt87bfXMg9TtLd+hW0ysjFHL5Gv5bfIsUtvdam3q/wAS1Kq1qyscjUqHsVF1GRKOjVxZlV+i5SkiM3yFfmyOnKVRt3FkuTN1I1NWOBybGi80Si2+r245pYkkHHtN89027JKGbvI69XGuPIyObaOG0Wo6tSHp2nkYGZpfUjQ0bqdL4YmRnaTcyzQ7t5NtBP0MEc+yfzpmqlS8jCvXlxJFW7VQmhUctoWpZcJYK6d1+km8QQtm5tD/AOjCq9VxqsC/cytGuPIJD2qlPoiKqpb55WclHRr4NPoQSq5oQS0rS4YHToXVbGozXqdpqfd0lb4G3JcUAAAZANgAEk49CNR06DxOddI7Fkc3SGFAAAAAAAAACIEQDRBBgQYCQAAmQRdSiuMOoEbICm/ICtsB1CI2cZAQbAWZQJxkBB5SAgIuwEGwqLZRF4ARbAAiLx6gEcgFmA0oAMEBGQgCk2BHgIIlBwgBYLEAXQCawzIGEKeYEWVQB//Q+zAAAAAAAAAAAAAAAAAAAAAAAAAAAAAAAAmB5nz+p3SlmRHmdW37DUHPq2+Vno5R7nwul9vxOnV8aSzj9PLTP8i13NrBKpiJXlda2LfNnSI4d9qJaTS5muSs+jdr1XNndl7KsRWOCR5umnJ5SyXav8yJEZbxZUY+tZ974no5Rv8AgK/6fuyxM9q1m32uOR56rB13Lw4moji3kpSjpyijbfq0jmjrVj2Udqw+J5+lcXk8a1X4mYjLs8TSMjVcWc8ztyrY9uVt33soyJ2r0NcTzjG3rnVtGUmojP138lp5HSDJycs7Qeq8BV/2vc+LOPdVqTC9DiMHXfzP1Njg3z/LXOS8ozFbFpHpiPaeKr27ak4HDtp16j7aWfRnFHn74Nm0cO/eC6GuVcCcyzvEew8RWNtXqce1d2OMnIYGq3L9Sjh3r/LhcTUiay87Hp5R6j22lXSv6nLtps1zOFVj79p6ln1LBwa9oq/QsRh6ifcd4NPwWnO4rORroewmcWeajj8i/wArAgx7MoyvJWf3G+iOvIo0l+06j23jaum2onwR5+/I6ngcxg7lzdvNziaHFvXGk2XlGHk0eiI0/DVnc0Swll6qx7KstY5nlqobhpUcZwQYeo5ZRneTxpjzNcjMosYO8Zeg9sQ72bzXAnavS/uPOrk8j9C6ZEVj2fE0jI8mvzI6HTlnHHlEnWD0XtlQr24tQTtXo1wZ5qOXyDjT6SFZGpi2grJ8l818TfKVxVssZWMnZhqeConu6JTxHSvYJHnBbCtuiYVgaxuQtcO8m1e2p254Y1w6fj9W30w4OnrhqS219N/PWDfPLNq5XaO05Z0JlZ0SDQnwGDo2t1Vw+Jx7jcdnapyPO04NyvnbR6eGKqTOrJhEokladunHajy9ukU7rUjDmb5iVx8T0RzJrkUACs4Rz66WRBt8zn7OmHS04G50xYsyOjBLEutGkS1Fug/nRx7rcajfA8ddCbMqjusdtf0MrHjdbVSb4OTrFQ09WX1Nj2ftxRs1b+JnPpGxU5CV2uy08iIxXliFZPuC/btobzZYrx/fB1ias0ruTRrX8D+Zv9Hl3G74H0y/1P1PNRHCDKOLyuCr8QrLjHE0jz281a11rOzxbZ05SqdLXpbN/wCB0xlf/c6FcXdQRMbntTcaWvurPRlpVb5Gem49McWgQZfko+4IrheExyZpHnLXiU36G5UFNaiwbNojfcUXPNFMbPtNq+8Xa8ErP9hOmnrjzACODymDqvUrTNeclHnN/oVtuL3zbOkZquuhWMseZvERtt6rCJy/aVV2w0f9RXrqVJR9GuoszhVIyKtx+ld8YCsRm4yzPLY1S4GoM+iWR0ZGooT/AOmYFOo/mb61RR6/2t/t9V87wc+qrag5tD1IrN8n+ol/KBwPPE0jz+tjqWfVnWM08IKw59V9ro+TZqKr06xZcobKPde31Gwp6s49NRonJQ+oVn+Ufz1XTMDPubRh7jHUbXFm4zUMcmbZcerLarztBqCtuPl/mND13s7HT1bccjj21HoUcGh6gUb1fk2+AVkWNDL8m/nXoWFcUtI6RlzWm1qPq1+JuJXI57a2WSbNM6q29W7QuZar6lskv7XRX8qPN35ai45tH6gcHk86p8mxBnvM0MPcOdS3Rs3yzXPqL5W1lBtHNqVm12+GmoNRHDrQ/hU2iG2nvqlzKPqnjv8AZ6K/kR5u/LcdBzaBBzb/APSjqgrJtJplk+Raeq16GolcOo8G+h0Rx3U2rHCpqIz9bFV5Ym4yqpnibHv/AGRX8vUeThHLtqPSnkdARDbwCxi7n9S3qWK4d8vybGmWNZuHisjoy5KwtTRSwhM1FZutHZ17jpGa5bPFlZW6D+depYPqHt1f+X1f8zOHbfLSRxbBENEqxh6r+ZssGf5P9D4o0lYu4xrfqsfidYy5a4a2nP8AA/wNDK1X+XVcZZqJVCzk0i2jk1GXufY6S1tW38iMdtx63I8dbJZkD6AcXk2+yvqyqzGpeORpl5Pzqxt/Vib5pVWngvXTn8Tqyzdx+lR9WaiOaOJQ64OQOrb2XdiaiPoXsyf7K/N2UnH6NxvHnbCIh4gcfkX8tejZFZjwZseX8i0rpr+M1yVn6rb1Ny+n7DqyzdR/R6GoyrKJLDLMrNdegvnSNMvZeyKxr3by7LR+Jy7rpHrjzV0CkgMiCN2+23owRhXniagx/OS76a/lsaiV5XUx2rfHvOsZcVVibQmkEOvQo6dNRCNRmurbue5MqPXeyo+5f+j/ABOXbcesR5nUAIBrEIjpKZIIbv8ARt6oqufReBUXgGQQZAAAwpoAeQAgBAN44ogRQAJgCCBAcvkt09tozX67YI3zBT47x9aV+/rLuvbJM1aju1NDT16/buklwcZGJRkePs9tu3t5ws4+J08xVnlPI17L7ZJ9zcN+g55S1V47yNqKm1rVOXnP/tF65SDy2ruVayba0Zj1HMWo7PYbq1a2lrTeMTwL1UdXuG6ppUosrM5xpduq/wBv4/tWcKv4l/ofhk9Pa1a/zNsnVMddnOf7jGjH8w/u7vT0uXb+06QdPnr9ujXTWbt+4QV/8QptNtSlMdTt/b/MaxNZl1ra+vX70zZrDoXxBr+4LquhWmXdaPwRkdGx01pbelP5UzHSx0RxOaknmvUozdDxF9PWrqajq6pzgzp7JjSbbcmKKXs9G1vuOvz5/EewtY0EkArOIkoGQABAUAEgC6gNoBQERvqU04d7Ks8wqSfcpWKeTAckCbKgQUyAATKCQBtjApzXLMYgniAADAc8wCJyAQBmAYAABIBxAAAAxAYCYAASAAIACk8CDoWSIGwIwAwoKBEQ31Ao3iT0mWDIt9Nv6WFfLdx9b9X+83FUcSpiacFR07d/Lb0OkYrp28fbZ0Yq3TfywVldpKFiQXVKBOCBVKPYez7Tt9VfzI49usb+aPO2ZAJAGQAwK9xD02grH11Ond/ysRXy7WXzNs7Rmqc2aRPTXzQaR06T7dVLiaYq9r8wsZdaWRtFiwCAgUQBLMKlTBkqx7j2809mucs83btGoclPqgFmA4/EgUgDBEkFOcHyhkaeCeG4suTf7z0clei02nVRlBmuaaIJ0zJRoUeBho1g+hFjy2svt763qdoV2ZYsMG8FJB2bH68CVY0TmrJ9wfo1tysaiuPTjsUHRip5gW6H1olGyphSc6rk8pWdtf8AYI0yNJfKvQ6M1NZhHRtfqU5SSjYeOZzVn+WXy19SxWckjqykiDW8e5q0YqrteqdGoMtMA6xmpI0y7/HP5+UHOtNBtGGmDuf1LepuJUK5m2Wl41xqfAxWnffKczDTzt1FmuTZuM06OGoNI1/HqaM50iHlE/svpBI2xW5xR0jNX7f6kyUblkoRzWPP+RSWuzcWqaG0rU21e6kmKy4vL0TrVvnBGmVSkPE0uuzR0062MjJ81tktHvWazCvOWo1jAE9NPuT4Aaej8ylcDUR0UqkjTLq0LLEosVu1yga1PH+Sei+a5Mlitbc6ldxoWtp/EkjUrj8Xqd1LafxXM1UdTMotrCQEbv8AECzQc1fQK5PIVeDLGa5NN4nSstTUeCnkc24jpvFgV7u06dmuQis7xT7XVPjMs60bVn3VjLA5I5ts33PoKLdZtVxJIK9vhLzwKJ2vFWuZMHHT6oKlru3OO3n0Zgjm2v1LkWqt8jnVskEtk8+qFRzaj/NsnwYV16uOj6BFO0eKfEFLX+XWjmFX6+Oh6ZEC2bbfqBTV9t2uTKOrcZKeRBLSa+20A9G0EF2m/m+JYlem2W821NJVvq1T5Gtc8dmnqU1FNHJrWUp4lU2uoMAAwBIlMX6Wi7cDNrcjs09JVOVrrItI0AAAAAAAAAABABmhMgiwIsBNAR4kBAEWFQYRCwFNq4lFVkALECNgiLQEWUHbxAT5gQzAVgIMCL5oqoYzIBgwIvMAYQNoKQQPDIKAiLcgRbCE2DQFKAEUJsA6IBz8QHICgBMBAf/R+zAAAAAAAAAAAAAAAAAAAAAAAAAAAAAAAAmB5HztpbxJEec1LTnidJE1z7m/bpWZ6OUfQ9qnpeN0k/4a/tPN35bY/kbpdz5SjMR5TWcYcTSODf2iiXM3yjk2b79ei49yPRfCPZ0cvHnB5uljO8m+7U7eSJBnXcYmkZOq/mZ6OUej8Kv9LVPOTn200dR9unZ8YOIwdX9xqIz928l0OnMQePp369a9TfSvYPPDE81Vn+St8yXJFiVlXNIy9S03aO3Ktz22sNS0Ge1b1VgecYW7fz2aNwZ+6w023kb5RmdynHI7weu8Guza1njLOHcGg8KtxkjkMDVxZoZ/kLJac8TXIz6KXgege42NXXQpV8jzdCzXcaNn0OasDUfLM2y4d/LfojcVw0Stgdh7TxqjbU9Dh0OnUw03ZZpHMef1HizQ4N+5pCN8ozU1MneD13t+sbVpZtnHtWqsTirE3f129TQ4Ny/y7FiMXUxsz0QbHt1d2vW05DtHqsYk8quLybbqlwZFZLZpGLv8dTHNHfkLSTbRtHudpWNGnoebpV8wnPIwrz2o5eJYji3y/LZqDEq8ZPRyy2PB1Vt1VZwXrwr19Yg8tVVun+W5IMO7k0rO8nOCZqIzqL5unE6xl6P2zXG9idK9CjgOPyOUcSNMiyxg0jF8ladVxwOnMRzd0ZnWI9R7ZnsvbmzPY3a8jz1XL5NfIkuchpj2tjgawYvlGrakL/LGRvmM2uajXxOjLY9vLu3SfJGr4HrZVKu3I8+DK1/NQnStFjxO3Pz1LWTqa7u5PRzwxarTk6YmrNPU7MTNhqrV1HbM1Ilqs6MnAAsACAGsMTNiuyt3ZSeexvXLquWdeWahkdWQmBJODNV20wrHQ81jpHFr27rtnbiM1VMYnVkNyA2ZtWF2zicem0LVOVahVhNFnQnayR0/0Y9UfvrJGL216rq17lJPcxOtVVmL1qyJf3N6ZM5WtyLKeRj6qp+hnVxXufM7eulfSs4u1kQx4zX15tCcnWRUdPVacz8DUR9B9tT/AGFfUz2y2EcKp6uOlb0IMezl4FVie6LxtqJcbM1EeQk6xFmndSaG77Yp37/SuuFsjV8D6TfGzPNRFyZHB5SJqVWfPzIqPF7+m5191dV+VJvH0OvIjXxGpf8AV1Mc8DWo6V4nbUSlOz4ywmvUe0dOtb37ElCf/hM9K9Mji0ZkjI37/MtBYOG7irfRlHhtxr6ju6V4M6RUKrWaxmMsjaHfS1K5N4lR6r2LW391Z2x+UnXg17RYnnDgis7yj+dehVcDtGeRUef3K/Otyk6cpUapPI2yjdSmuEoLF2wStudOf/qCj6BqKLM89bRCKt040bf9MCKxbYuFkbZZXlXCqb5SuCh0ZPUyYFTSz/mRVew9rV/0l/8A8hy7WNhHJoMiszycfc+BqI4HaCowdZxqPqdIlLDiaZc+pi1V8mzUEKN27W8PkKj3vg8Njprqzj03HdJzUMis7yTm69CwcF3m+jKjCusTpGag2aRyarXcutoNxFXdiv6jQ9j7NT+xqt8zj21G+cWyAp3rjRfwIMd4GhmeR/UT4QahXFwlG4w5bv7dq9U2aRyNqFHU2hbZ91kFfUNqktvpL+RHm6bi0yoIODyTxrzgRWe8TYw9w/zLxzNxiqNV/K+Rtlya6btd5RSvxx/+IquLWcPngbZG2wunyKj6l4/DaaP9B5u3SOg5NCXkEc3kMNL4hpkNGmWT5D9VtGolZ+vKq/Q6MuW9lK4NUNQrh1cK1+JtFWnLwNI+g+ycdHUfDD9px+jfL0aR5mxEECawBGNrv8y3qag4d9jpPlxKjF1E2n6M6RHBd/NpLLBwdIlcOtPak+ZuMua6xYRdtcbJfgUfUvAf/p9GuNmcO3SO9HBQMB/gRWJqubN9SwZ/lMdLHmjTLD3C/L1OiOsRyNJ6lbW4UZpGbrJVovU3EUZOTQu0lP4lZr3Xses31nwWmv3nPtrl6s8ldA3wICQOLyX019SjMbxNDyXnJbsv5pN8pVWk3Wr/APx/4HZzZur+lp/GArnsVUqIqOrbxOJpl9D9nL/RW6Xj8Dh26RunnbIiGgOLyWNarnIVmzibR5fyE/cSX8bN8jPvFb7pLlH7ToyzdWEq+huIhCzAdHyKzXZtcLy84NMvY+yH+bqL+R/vOPbrHrUjzVoyLhhUb/Tb0YGBY1EZHmlOpprj2WNRHldX/YY5u+ZtHHGJ0iItlQL5TSOqkzVlZrq0Wm2Wo9f7LSepqPlp/wCJx7dOXqjzuhkQ0Aiqhp5vnIRHeOdG3qhFc+jkVF/QAwAcIIWbAIAYUeoAAwFABIAAepAJcSoQGT5lu+vpaWeR0g171ScZIz0FGOBkY+5x8oo4NHaeES87p6Wn2LTr817Nt8SyjT0tKujRVVaqySTaWJjqqzvP3dq6WlONnJYNKlYpWvJJGajJ8x+dutLS5Kv7WanhXT560aNdPnZ/sQFdfKaG20NPTSd7Vr6KRedFvj97rbrUt9xKte2FgZvKubttr+S72sE/3I0jq8rs77uqem/pTw5ySUQ2Pilofma+N+C4It7TF99jW+uty7Y1eCgz7Ks1ttpbiPvJuMjOixJJQslggpkCYAEADlgGYCYCAAH1AACQCJzAEwGyBSUZPnrfNp6az/xZ0kVqqnZWtFwSRiwBEEFAnOKckENxudPa1VtVtJuMBJqqV5Ta2/zwa9U1bXdaV/pvV8hYao8rr30NBOlu2ztmi8xLXF/xh00FRfNrPjGR09GfZf4va66u9xquE+D4mK20epzEkgqOYQ4AXoAIAYAoAYCyAPQAAABMAzAABdAABAOAEwEyK6K4pdEiBgKAAAAYCYFO8/Rt0QisiO5ur4pmh8t3ULUsv5n+8sWqUoNspUgo6NvirGoxXTtf02dGKt0/pnqVl0aTwKLKtED6kQ0VXq/ZznR1l1/xOPbry9HXM87YWIAARABmBXr/AKdvQKyLqaWX8rEV8u3D+d9G/wB52jNU/vNIspg0VKup+qn/ANMTTNdFsdVT/wBINRh1rDE0ia5gHcEEyBKWwoxBHt/bL79phzPP27Rro4NGAgDqAQAyEHANJUxccyLHhNz8u4vHCzO/JW/p40q1lBK5pkE6YMlVo6f0owsPJgeW3cV8hZvFTD9TryV3PMMCCK6tk4tHAlWNKDkrM86vyFy7jfKs/S+hfsOjNTxCLdBvuRKNquFUc61HN5LHb36IRWLoT2Js6s1OVwCL9u/mM0ja5eiOdacHlk3pqf4iwrMOrKVQrV8c06vmjnR06imr9DKsGzxOkShc2aZd3j/qS5mK3GlbIw0xN6vz7LgbiVQjTLQ8dH3FJKuNN8WzkrzephZ+p1jOihqo1/HfS18TnWj8kvyb/AzFYSXI6C/RJRur5q1fNGKMLydY1vVSb5K5tNYmk1rbD9NrhJio5vMaU0T5PiSNMitOeZsd20ShrpkZo4vNaHft7Vrhgn+0ix5daePaVVtdtg+ZBGbaT73wzA7dvr11FJqVMdVLJ8f2mpUxN2UZorJU1lVyVXbo+TekorlGIHR47cNaqa44GarasoZBJYAQ1LY8wp7OzbvX4koW9XdX0LEcFUdWWja0rA51YWm/mjoRUNwpo1zLBmbSrrdKeMM61W1ZxicUcunhdo0q3WbdZzIhaa+VdcQBqVIFDrFpA7NTHbP0RhI49q4si0dPklKT5GVGytjHNFRz62Gq/gIOm77tvZMIp2r+ZQFqW6X5soir7Y6D6ICvZtdxRXbDUfqRV+u5qgylov8ALbCnovEgnZ/MBdgoZUb/AIXVteVwg3HOtZFQYlDCiCC/Qo5xMWtSO2qOddZEkRowAAAAAAAAAAAAEZoRAmgCEBF1AraIpNwghNhUG0ERZRVZkVS1iVCgIUSBGJzASQD7ZATq0VUGEQaAg0FRcoCOZRFpgIACEFDqAokBIBNSEJqAIwANPiQQbZoIAAFLwAaWE8gBMAAOoClAf//S+zAAAAAAAAAAAAAAAAAAAAAAAAAAAAAAABC7hNijxnnbw/3EZYOo8TpBy7pzRJZto9E8I+j677NporpX9x5em3n/ACNsLQ8xGHmtSzc2RoZvkbfLVcTpzER8TVX3dPidelevq5eJ5qrM8o51ceCLEZ15VbOeGZYjJtjLO8HqvEprbUrxzOfauncWjRs0chh6mCSNIz93nB15FniKzu6wb6HrWnOLPLWmb5R/mYcixmsyzjE0yydRTY7cq9H7dqvsW6GO1a9FzOKsLXtN7TzKODeOaKpvlNZcfN8T0we08Wu3a6b6Hn7HVq4Ut6HEYOq5NIzvIw6qc5OvA4dKG1PE71Xu9qmtGn9KPL2pbxtaLXAwMG8vFm0Z+/fDkjpyOLTUNdTrR7raJrRpXNQefoT1/wBO3ocxgarlwijO8k0qo6cozk2/gemRXtfCpV2tH6nn7Gg3CcZtHFWDuHNnPAqOLd4aVn0wNQYv+aT0Qb3tun5tp4E6R6VZQeajh8o/p6CNMq+OJUrE3f1tHflNPaqbpc2bvge62y/Lquh5ulSv9L9DCsHVfEqM/wAphpNPob5RjUWKPREbnt1f6lvhBelesryPLRTvcNH1MqxbZlVl+WcWU8Ub5SuDTxUneMPTe2a/JZ8zn2031gcFcPk22qyBlPjJrCsPfWnVbSzO3KOdQ3LNxHqvbf6VpM9QbNtTT08dS6qcvU1neQ3+hqKKNtrI3zwazHrJnT/Nn2ZW9pa920m08R64uuZJJxxCtz23WdxhwTL1Uen1pWldrkcJ5HldeJPbw51UjsyGERZcCzKhNAEsACgBolHRpWw6I5dRVF1LwyN8pSbNoFiA8MzFV02t20nmcca1yN92Z6JGUSgRKJKs4HO1qLLVg5aquykxWopsoZytbkY26319O7dXhLJrWFoeYasleqsguPTaK7qK2UqTNqYNSloJpjlurTiZUv3kHm/N2b3NsTpBnVtiaFlbYPmb5Svpnt/S7PH6S6SzHaNRKcTkDWw07dSEZF8XgUrC9z1b0qV6s1yPMU2qs4s4Z3kR36GhtNNTrWm3JFRv+3N3ttXeaelt69Zag1Ve1aSbPJQf4GRneWjvXoWDMbZUec17V72+Dbn8TpBB7ilcU5NhX3dG8xDHp/Zmp9xatvVftJ009KecCWIox9+51rP4CK4tw407PoaR5n7Clt5yoOkRdp6KeJULU0a2j1Gq3vaOj2a9oy7H+8dUenls4B5oNM3yb/NXRBXA38Sxl5/Wt33s2dZGaaWGBplHVn/2kFdPiKzvNKeN2xVe71LPvbOFaRMinfP8ixVYrwNVlmeV/wAq4mojhqdGS1oKKmobXDvSLFez9tV7di3z1Gzl2saqXA4tgDL8l+t8DUSuG2T9Co8+1Nmup15ZSawKjmtVK0/ytGoIaD+bD/Lpz+BSPf8Ah127HSXQ4dNOzBHNo2wMvyWOp6LEqOHUUYlGDZy8DrGSaKjksk7LDBWk2ipLu7XzszSPZ+0VG1vb+Y49txunFsNAc2/c6UdRBk2NIyvJ/qckkWFckTj0NsuTV+W1ZzhwaiVyXwVPRnSIWz+tLqWj6noV7dHTX8iPJ35dIsiDGqMgM7yf1VjkBwWST6GlYWrjqW62k6cudUaraTNo5NdutdTnCLFcu6SpaFyTNxmo7PGyKPqmyw22kv5EeXvy6RdBzXDUgcnkP08eLBWVY0jH3/6lmuLN8o4tZzTU6Uw9TaOPUbrq8/ycfVmoOHXqoqumZ0YU6Th4Fg+iey1/p9WMl2nH6Nx6FHlbNgJKQRia8OzfVmoODyD/ACWVGNr3dU2uR0g5EktTTrxScm2WfqWmi9WbjLktm2aHRtH8yfUI+o+Bn/h+nOGLwPP9PLpHemcVBVCwM0Ympm1yZYM/yT/KS/mNxKwt25pevNQdJGHLd92rVZL7X7jQzNaexSbiKMDSLtNlSveexU09d/yVn8Tl23y9UeathEBmQcXk8FVepVZbabNI8p5xzK/nf7zfLNUz3Vby/LSOrLM3OFNPlLRYrnbzNIaCOvbT3YlR9E9nOdhZ/wA8HH6Okbh52znAgAji8llWOslVmyyo8r5F/PVLN3g6RK4NVzqbn4HRlnayjt9JLFQzzNIknCKjs27+dftKy9f7HrGtqcu1s59ukevR5a2GQEg0ruK2c8GFYDNRlkebl6mnzdLR+JqFeW1HGzS4d50ZcVfqUG4iN4nAqHU0OmjxRWK6dLiVHsfZUK+pGb0zj268vUnmrZrFwFMBLMohpLFsCG8/St6oQUaGRUXIB8AAB5ADAcAACAAGAgAAzyAM8AB5EGR5yjWrp6v/AEwO3KNPS1lraddSuKiDPUD1NWuhR6t8EiSDM8Vp219e27tkufNnTxEHkn93fU0uChkjTVaScVyMVGT5BPV32nVZKP8AxGoNayxwMWjh1Nje+9/uLR2KOPI1o6NzttPdV7dTNZPkSUVaHi9voPuad7c3l/2S3odeSiqSXQzoShZJE0NAAUggAcAIAiAoCBgEAAAFcv8AxLa90OzT6o1iLK7zQu4pq1bJgsVlbFNP0IHkAwAAgBal1pV7ruF1GKlGPQYMTyDWr5CtG12ppTPD6jtIjZrq6epdqlk30xOdGZXyGp/ePSd0tJNzPQ3ORHeeUtrP7G1Tc5tcTU5Ry+L+7XdLRlpS+5ehep+Guv3BdRp1WbxMSFS1fDbXRp36uo64dP8AvGtTHB43b/c3SdcdOrzLaOz3DeXSi9ScpV2w8ZXQXfq/NdrBch10SO9yzjrYID1AIjAAywAIAeLAGAgAAwAAAAgAQD6gIAAAABADwzATb4BV9cYjkQSIFAAAAE8AoQRVusdG66AZNF80Pr+40r5Zva9uvdfzP95qFUVNIlVFHRtn8tixiujaL5bJ5HRl0aH0FZX6Vl2xxKJ1WOIQ5SIhqAr1Xs14a66L9hx7do9HwOLRwQMAlAAFeup07LoBjvFNPimVXzDdrt1bf1P951iVzpmkTo4ZUq+rm6Z0Yrou13qCsurFmkWpBCdYIHmBJ8gpVbmBSPae1/8Aa2X8x5+3WNo4NnABwAEAQwEQNBUlyJYrw2+lbrUS/iO3JW5oOdKnoiWsLV+0CSwYo0NHGq9DnVSxkNPMeQw39vhY6QrpzLWE3+wiOjZOLozWpWq3jgYaZvml/pn6o1yrM0H8iOjFWBFmm33Jko2qOao51qKt7VW0LzyEVg6NvkU5nXGasTkIu0XijNVtJypOdVyeSh6XowrK6HVimpktGp47F2Rzqut5GVefsuB0iU8jVR2bBtalWjFWVqXUMw2xd8vzXbnibiVzybZd2xw1KvqZo1Lqczk08/uP1LLhLOsZpViTSNTxmKafA51pZvlOjddJky0wcTpGVui4yLTW9Rp6dfQ5VWN5ZfmrnBqFcdXidEa/j1Ca9DFZV+Wq/s/9b9xlqMRVaNq7tlKbXQzULyGk1o3bWEZmVjzNNv2vukrTt22hPCWUcHk9t8jusIzRBi11L6b+Vwyq6Nvru1scQld+mpcLI6Rld3JZmmRWzeWAHXtNVz1JWnqtDVWrpqyxaUP1Mi1Y4EFd3hiVVWw1X/cXquKLYjo1l3p8MDMHDVRgbGg57UZEKv5kuBFLVyf7CxGZpYP0aN0a9sDmjnTf38PU0qzUc1f4kBTJMCaIKtSvEo6FhozxgwkcO3UM0V2b/GiZgivZYWXoWiG6XbrMRXRRv+3sEcu2waBYs3ajUXVAi5Y6L9CKq2jQojr4ar5Fgu11GnV8yIltnNX0WIVHRt8y9QLtXC7TILW8MSjT8Z5LT2jm9XaeRYzY3Np5LT3lu1V7PVyajFdbUZgCQDWCgNOjSvBzrUdCcmG0p5Bo0AwAAAAAAAAABMAMhEAAnYCDYFTYCbkCDIpSghWthIFNniMEHiUKACAgdeYVF1wAcADyArdZeAELLHEqIusYAQdQIOoUnUoTQCjmANARYCYCAi88AFIQmAoAWAEcM0yhAKQD9wAA5kBPlyAJA//T+zAAAAAAAAAAAAAAAAAAAAAAAAAAAAAAABXrPto30IjxHm380CIw7OWdYKO3v1dOi43S/aer+I+l+SSVKUWS/wADw1uvL+Sf5duDkMvOavzOGbRm7+zdknksjrzET8FWd1X0OnSvWUUYdTzUZXkL/c1bFgzdZxVo1EZjXzQdx6/Y0ddDT9JOHVVLe/o2c4Scxhark6I4d3b51GUHTkdPgqd+59FJrqq9RXNQeYZfkX3ar4QWIzdSFVyaiMm9uJ35iPVeAS/tE/4nJy+jbSmE2+CZyiPP6ub9TSuHfuKJLByb5Rm9jnA7j3O0qq6Gmll2pnm6E9w+3TbZgYOphwxKM/yLiF0OnI4tGrdl6o9H8HvdJRSqfJHl7VXv266HxMDCs5eJpGbvr/ND4HTgc2h82olzZ3Hu9vhSq/lR5ugt3b8mz5HODB1MzSM3yLj6soOvIzqY5Hoivc+Kmu101wak83Y7JhN9DirB13Nio4d7+m8TUGM38x6IPR+2a/Ne3JGeh6JNvE84zvJv50uSEVmNxyKjD3ON4OvIs2VXbUrXqdb4HuqpKFlCPN0yWv8Apt9DLTC1UBm+Wfyo6coyE8TvzGXofbqnXs3lEjpp6erlHlqKPIP8r1I0xbuXJrBk+VfzxyR05ia4tJP/ANB3jL1ntmsaL6nLuK2/Q86s7yjxX7Cqy74KUErA3mOrZ88T0csq9KjeC4nWRLW5sd7rbXTenVJTxN+ms6jqa9tRy3JqcJaqnmbnKaC4gT4ksXXRo6WnrfLZKTj1Mald2z0tPaX79FYtHGtu/V31baTWMtYmJErzusvmPbw51WjoyZRCyxAJgoTQQZADxCiOIAgLNN4GKqNixChmkCwxCpLFyZpFmpfCDEiuZ2OsQTOIEkyUWaVe62Bw6aiy9TjraqyYqxyb+/29C9umBwrpHk9bVfHjiVotFp2U8Wij6NpaPZSqWSqjnUWLSlZGUc+90VVJZBXGqdr/APQB47y3+5uuRuK4liVFtK92COvKPrPh9Pt2WnPI59o7oSOSKt0o0bMi4x7YFR5z3dqWpXSVXmnJYrytne2NmddU9OqTxLKPVeyaTv0+VcDpfCPobWMM8tMRIjN8r+qkuRYrOcrFZpFR4jc2ta7SlS2dYK67fUvjxRoSttLtLEsNe59jafZo6ztzgz3R6U84EhVY26f5t55hXDuH26V3yRUYKSbn0OsRdRRXAqIWwanqMV6D2opva3KhOoPRJHFTywCszyT/ADc+AHDZwWI87qQ9Sy6nWMp1wNMq9bNdbFV3eBq3vNF/zMlV7a7+ZnCtEBRv/wBB/AgxrYmkZflE7XUcEaiOOmDxZ0ZK6mv/AFkUUxNl/W0VXtvb9e3YVjJ2Zx7rUaRyUPEKyvINfea5QaiVw6mCnoVlg8ZR1iHZ4Gkc2pVVfrVsoVcG/wChCj6B41Ou00l/Kcem3SzmFkVWbv8A9V+iCOHVeD9DQwTpGaFwNI5G1Vr4molUU/yp5Jz/AOI0Pc+1P9lbrY4dtxr5nJo88AObyH6cCDIszTLK8g51PgiwtcrfI2y59WO6H/BY1FcTt8tOfbJ0jNLZVnUrBqj6ppYadP6Knj7dYmkc1LmBm+S/US6GojhtGZSMLWXz2jmbjNUa1sHJ0ZcmulZatrfy/gBybpzez6I6RKey/UrHGC0fVduvyNL+ip5e/LpFiOagiuTyP6dfVlGVY0yxt7hqWN8pXFqt9t0uKNjl1aJ2s64RpR8SxKz9ZYV9DrGKq064o0Po3s1du11VzaOH0jUreg8zYIGgsYWqos/U1Eri8h+jZdUVGNqZW9GdBw6zjUq+PabjNcOol2JdWdGXM65xzAv2v1JZFivqfhJWw0vief6Nx25OTgpgESoQWMK7xb5ssVn+VaWmrdYNxisLdJfavZcEdWXNqL85cI0l+4oy9azdVJuIprGJpF2k8UzSPe+xlH3n/Kjn21y9QeOupwRABxeTeFH6lVmLP4m2XkvNN4rndm+UquijTtnhpSvU2mM3Xr/p9JvPEsHI2pNomo4hK6tv9RqMvovtB/8Al75dxw+jpG2jzugYQAcXk3Cr8SKznEmkeV8jP3KtZ97/ABTOvKVn6mFtzbg8vxNsuDXxrTnGJYKJ4mhdWWixmurQcXXoaZ17H2P+prda/wCJz7dY9bJ5GwEMgjdfK+iYVguWjURkeaw1dOf4GahXldR/6Cqef3DpGHHXM6QQbxKHUJXVR4pGma69JZt8CsvX+ymnfUa4UOPbry9V0PM6Ggg6gKQI6fH1Co7z9Jp8yjm0ckVF6AAGANgGQAAAHEAAEAAGQBABkAn1Ar3O3rudP7dvga5uIx1pbzYt/blJ8lJ18iyuz3e/avubNVXPD/2SeBrUpXRoqaahI526KntNN6/9y23dc8hovfMgULkpXHiQPMBZAMAACAkoMgo4gIIfAKOGAQOQOLdb+2hultqVTmF1NYrtssWZQuIDAAI6lu3TvbgqtlgwvGePpvFe17OsNZdTtbiLN/4qu20Xq0vKmIiCTrVdXhqrT2r1Hxba9Kk6QU83t7P5lZE9VW18ps7ZXj1RPUdWhemt81H3VmJRnBg137091bWu3asuKz/2Ttzymp6elufKaivqTXTnB8ES/hK7t/sdTcVppaTitMJbMyqx9tsXudZ6Kawltnf2/Gcbfj9gtkrW7u5tY4HG3VYejt9Tfaz7FOMtvgjrLkRv7PZaWyo3VTZJts53rVjO8HXv3F9Xkv3lor81qTul25VSLyzVmhstfyLWtuHGmhVamhXR0vytFrDNI5Vpl+S/O39dJc1X8DUGzbFsxaEZAAMByAgCZAJAJ5ACAIkBAOAAAAeYBkAgCACOAAwDIBOQE8gq+jwRBIgWAAgowCAA9QqvcL8uz6AZGmvmRaPmHklG41Mf87/ea5WuVG2TriwOnarF+huMV0bKe2xtlbpfS5zKyu0vpkqLqgSwZATLgK9N7NtGprLnVGO3WV6g81aMgQAgACN8a2XQKyV8z+AHy/yUrcanLuZ15qVyq3E2idXiVKvq4sbjFX631I0y7KIrKxANgJdAJcMQpLOQsex9p2/09+jOHcdY3Uedo2AAIKGRA+gDXIolXPmRY8P5Rdu7vOU4nXla2do50qvoWsL0oMhrKQNDRfyIxVTeBlXmvK4b5z0OvK10UeBa5pvAgu2uGomSq1E28Wc63HD5lTtLPqa5GVt8aHRmrSIlp/UkBtaTmqOdVHXU6bXJMkaef0Eu34nWM1ZBUW6fQyNrT/Tq0YrUcvkcdBvlDEVkzxOsYSqwNLxrxfKDNHc1OBzbYGp9TfBs6RKSZWXVssLrnJKrWvJzbY/kcNSOhqJXKjoy7Nl+ouCMVWtfFM51WDulGtblJ1iVWsH0NI1PHL5njhBzqr90k9K39LMK8+d4lWabfAVG9pONNHKrGV5VNatXzqWLXDXM2jX8dxMULya/JbMxYxMZOkHZs18xKy6N5SdO/KDDUeZdMfU1Fdu30+KYRz+U0Z0LLjAV5Z0DQ00lmVGntrLUpg4azNRMXKuMGtZW0pOZRdRdjlEVs+L3Sq1VuEzNGs/2EFWrZJT0KrP2Ov8Am9/PA1Rraq4IwjldH3/E1o6pipkVzF11Kp6q+ViIzJ+b4nQajl48TnRRXHWhPCDQuvMNGQVfywBJMCNkBfo46TXJMxRwaGGJR2bzHSlGUijZNyuOJap75L73dzQgv0FOk0yDk0W08OZRfv1FqvmRFmlL0mFc+0jvT4Foe6w1X8BBdrY7dc0yINrh3dUVVelhdepEdGu4t1YaTvjDIiyjlegGl4dzqrGMmb1ix6y1UnA1CiQoQElgQdGnYxXSVamjLRogkVQAAAAAAAAAiUBAECYEXAELLACDUYgReAFdmAngBF4kEYAOxgL7YDVGAfb5gN6YEPtgJ6fQCNtPCSiDr0Ag6TgBB1KiHYBF15BS7QIuoCa4gJqciiLQEWQRfQCKTgqE1ACYCIIvoaBwAjADAUgACYCA/9T7MAAAAAAAAAAAAAAAAAAAAAAAAAAAAAAAFG7t26bJUrw3mLJ3jkIjHbeR1kD2FVqeR21Wv86k9V8I+jeRhOq5JngrbyPlX+W1k5LGHntRybRlb+VqR0O/A7fbtVbcNvka6V6jTzXQ81GJu7fmWXUsHBuGlR25GojOWL6s7/wez26jS0+lcTz9Kq8gmtLo2ZRi6mZtGdun8+OR05Vo+3Kzr2tyRe1j0lHJ5hjb5r7toNoz9dfl29CjKbhweiD13hqdu1pwOPY7tR/I3yTOQwNQ0M/yLhVfNm+Rwadu666M9H8HutvXspVce1Hl6C3rjRZmJWFZlGd5B/NhyOnMVTsV3atFmpOtHulkumZ5uhzeVw0V6kisVtZlRleQa7jrwVXtHOpSvNwdv4R7uiSqk+R5ehVvf0niYGHd8eZoZfks4jgdOBxaK7rJfhB3HvNgo0NOMMDzdC6zirfQ5qwNV/MzQ4fIONL1ZrmIyKubYrJnoiPT+10o1HzOfSt5KTzjM8nadRpcEiwZ15SbRUrz+vadRtHokHV46s69EuLwN0e5VXmeboQ3WGi2zmsYVzQzPJzCXA3yjL0/mcM9HKPR+2Jdr+hO1ekrhmeVHL5H6ICsi7nE2jG8m5u284OnK65q5YHWD1/t7/bdy4s5do2FEHBWZ5RrvSCsuzSTRqRm1g6tXqakLE9XPKa7dLRWmpPROXO1ZLN4ySGAbfEBwTQwHSzriuBmxY7FuJSPPeW9LU13AnJa47PGT0xioqDTIAizWgeClk0Lqhq4TKgWIBIEkBLTaSkzVRb4liFJUNANZmap6uZJDVcLM2hegDTgC/a1mZ6Hm7dOV9qnB0UWqSjL89f7e24KWZxqPIv5mXGl+yStrVpzsjU5S19PrWEskoRjrlmVKt9N2hWUnP1XVHkKrB5iQ1wcZ5DDXi/KaU7i3c4lljSjR+xp/U5Nwd9d/tn8mlScjryj6d42v+k0pw+U4/TyjpSOQp3zjRa5kVjWfMrLzPu2ymlXmlh+JY08zKOgWPAsHsPYVZ3tnyqdb4R708oOJBl+ScarS4pCKzrvB/H9xtl5p6SbnkpNwSpRTlGJtCtpJvEK9f7Tqlt7tLNo59K28DihqWFjD3H12b4tlWuHeONG75qDTLDShydYVfRYBlXZY/iWK9L7VWGq+iMdNN44qFC9CjI8i51XBYzXHZ4N8kaRgWnvfOTpCpVZplCz+as4w5CtH21jvtJcm2ZqvYcWcWjFHN5BxpR1MqyGbRkeStN1zNxmuZHRlHUbbSXPACvT+a9ejZR7jwKjx+n6s4dukd9TAGyDI36nVZqFcephVmojz9VwOsZqVsVBWVGrGLX8KKqOms55IK+h7GqrttJLLsRw6aXSZU4IMrf/AKrXRFhXDrfS+ZpGE3B0jNExjBRxWX0t9TpGUaWU1XqUe39rqNjhxseftqNc5tjMDl8g/wAuFzIayrYGkY/kH+c45I3yzXMzeMyuXX+ay/oLGnJrVwTf8J1iJbD9SvXMUj6osaU/pR5Om4ZhSjmRWZ5HHUT6GolcVnxNDC1W3d+pqM1z66fb8TbLl1WvzFza/YzUhri187eiNxFnj1+YvVFo+q6X6Wmv5UeXvy3EuhzUyK4/JfQl1KrMb4/E0yxN4p1bvqb5SuPXtFLrjhBtNcmpNnZ8qGojg18IS5HSMq9FdzNaPo3s9f6S9nzRw+lajefU8zoMCIP3hYw9ae+3qzUSuDyDjR+JpGLq4K3odGXHqV7tRJ4fJJqI4dRfl1OkRy2c4lHTs6/Oij6n4b/YaKfJ/vPN9G47YOLYggTwTfJBWHfBliVneT/TU5dxuM1ibm0aV1ErA6xlx6mGt/8A23+41EZt3FK15SbiKk4ZRbp1n8Sj33sfLW9KnPtqPTnldDZMQAcXksFSeoVmKss0y8j5hqyf9ZqKWPZZpw/tL9xtll67nTpyacG4zXLY2HUqV1aCi3JQajL6P7QUeOT53Zx+jrG3B5WhgAgOPyTwr8SKzXmbR5XfL8yrf8X+JvlK4NVy9xKzef8A7R0TWfqz8scjcRT2cSidcAldeh9SNMPZexo+5qz/AAf4nLt1j1p5mx1IgGCOo/y7PkmRWHb9xqFYvnKpammv5HJrlK8xqf7JTn3ydWHFXA3ERbTKh1TKrp06xaslZrs03Hcgj13spfPdfyP95y7dOXqUeetm0QOeIBkwIaeEoCG8/Rfqijm0skyldFQHmAIAAJAJAACOQAAIA6AIBgGYCyAAHWz4MaE5blsahADAAG8MQFOIDkBANAEABFBQMAQAEL0CmsHiBzPYL+4W6bxXCDWi3U1tOlu3Usqt82TESrelvptVroxgeRA0gOTyeotPa6k8YRvmCnxL09Dad+pZV77TizVg5fK+R09xprR0Zs5lvgWRNdqf9v45da/+8RXH4rxujr6H3NaZlpQ+CLbiF5PxuhtdJX05luMSy6a7vFL7Oy73ydiXyMzxWwru7W1dT6a/tZbcG9VKtVWqhLgjlasFr/arbU5JkgyfA0drauq+EI6UaW6v9vb6lln24fH5TEHD4LT7dO9+bj8Ddo7N5fs22rbj2/vMco4/Aafbp31HlZqPgdLRx7y19PcvUvWcW0ma5KlG+3+ClUXBPtrBWWj43xi2Nu+1pbUQsv8AtHK9NI08df8Auv7m7ThyTWnaYQwEA4AQDzYCYAAZgEAAAgpvDEACEAAAAAZAMBAKZAApW5gX6f0ogkQIASAAAAYEdbHTtHIixjaf1otHzLytFTdaleVmai1xnRk1hiB07VzZvobjFX7Vpd3U2zV+jDTZcZXaSwKixFElBAZBXpPZ7/1GoudP8THbpy9Uuh5a2ZAIBsBARv8AS/QDJS+fAK+ZeWUbrUXFWaOvKVxJG0Srn6lZrohdyNsV0asSubNI6V3KIWBWVtQHmBKAFMANNyFes9oWnT1Ucu3SPRJnldAwEgGAMAfMBKQJJTgRXivNSt7qdTryta2yw0ka6c3QYU1+wDv0I7FJirE81gZajznna/6yr54HTlf4vnlxNOaaZEW7V/mVXUlWNVHNpyeUSe1uixWJs3+WuuJ1ZroZGUtNQyK2dC00RiqNbGlubQix57Qya5No6JVizKiyjUySjb08aJcjnVc/kE3o2fKCNMeZwOsYqSKNDx8yZqxozGZzaYW4XbqWS5s3EqtGkdG1cXVuskq62bYnKqyPIr81PmjcK5DbDq2uF0Sq2Moa5HKtRhbxdurbkdOSqE28jbLS2Dm3LAxR2bmHp2U8DDTzzxO0ZqzRwYG5t3Okn+Byqs3yym1XxiCwrPWcnRGt45y3HxOdFvkq/kX4oy2wGspOkHbsoduorNdm5pOneccGYI852WyeZpXVtq/MkhUqW50U62rESnJFjytNo7N+rDSf9jWJx+A0c+le2i+PbyKNDSurw1iXUx26VKw+JdRHUvWrzUAS0twqPAo2tp5Slfl1XhzGCG+8jp2XbouZwZcHHtrQwPQVt31VuhkDRA3kUUt/PXpkBZa0rEQZuVsccToNKuNVzOdFDfbqrqaF76maQlyAffVNJtS+AEs2Bdo4prmjFRnacqzXXAq13blTpSv+iMpHPtX2tFD39YvV81iIq7bfMmhUcmnn8Qro36lUfQEWbb9KyZBz7X5bLoyie8X5qs+QFj/RYRHazIEK4ajQVfuG+9WWUEFln8iAno40fJEHTs95bQt31qm+ElG1tvcWtqXSuq1XQuM4263V13VyYZMB9CqsrbAxWovoZrcWoy0ZQAAAAAAAAAJkAQBAmBFgRsBBgQtAEWgF2gHZIDVAG6QAdgElTmA+zoQJ0QEXQBKoEHRP1CoWrIFVqlRC1Es0BDtCIOvLMKi6lEXWAINcAiFkVUXlAEHhnkBF4AIITyATATQC7XkURxgBQAwIwAuqATAAP//V+zAAAAAAAAAAAAAAAAAAAAAAAAAAAAAAABy79paNpIleE8nb8xx+01EZbUHXkX+Dp93yuguTk79eB7zydl3w/wCH/E8Narynl4enEFjDz+o2szoMrfvu1U+MHbhGn7apGpfkO1ej01jPE84wty3a1rc2bgz94408OZrlmuLTm10uqO1I9pTGqfQ83TTn8naNOq6kGLdYwbZZm5c6jR25g2PbVYd7PlgZ6aego+KPOMTeObtm4jO3L/LbNRGbfF9p3kI9n42qpttNJcJPP20v3LjStzMRGDqPE0M3yUOF+B05HJtat6tUuLUne+B7zTUJeiPL1RT5J/lNZGYjEsVWZ5B/mP0OvIXi6q2vTqzp0PccMDy0cflG+xJkVjxLwNIx9851GjtxES2C79fTqscUdOle6X8J5OhzeR/S9SQYtmaVk+Rfz48sDpwjl26x/A9H8HvtvWNKlV/Cjy9Klqtqlui4HMYF8H1No4PIKaqOcmuRl1U2g7xHqPbijTu+pjtW6sGeYZPkLfO1GJoZ+q4riIlYGq5u2/gd+Udnia92500jrfCvcxieTo1TvcNJ15mFjDtHA0Vk+Wsk00uB14iazdFwztEep9r0it9RZODPavQJHmo4/KNJV5Fk0Y1tVKYPRzwza4dbb0133XzO05Z1FbPTripNYa2/FeQ0ttT7N1xlNHHvhZWxXd7e2VoPNZjcZ3lNSupdOjlQJCszUeHqdeYzWbp0hu3U9nMYtXzgbYIqFHIoCB1xCpJkABPRaTg59NQ9YnKVUsTqgwAJkojeKqWZtHHrXdvQxa6SIUv2satjrTk6xyqUI0gS4gMiCuUgJlDicQAB1zRKDUckgryNASgKZEde1WDR5u3TlZCODohdSBk+c273Cpo1hYnTnnTWfoe29OrT1LtvlGB3/wA2b20NPxu32/zaVIczjibnLN6da1LRi5RfRjXRsrTqZcDz98tyu+rXE8ldUb0o8YxIPP8AuHwGzrt77yjtXUWMNynJNaeKwyDTo2q+ZNYYnblmvsezw22muVEc+/KLzmObft/ZnrBBj3/YVHmPdSerrVfKqSNcxphV2VrZSdcF9Ni4NMvV+xtD7W4u832fgOqPZRxPOCOAqsryLS1mvQkHBqv8uyfFFR554OGduRKtUsWaQWSXqB672vWNm7c2c+2mxByMNNJkVg62Lt6ssHBv3Gi11RuMsWy+ZnWIu05/EIhZ8fUQj1HtVfJqv+WpjpttHFTkDI8g1959INRmuHUfys0kYL+pnSFWGmVdlDT6sNNP2ymt7pzmqWkz0PX5M4tEwObyDS0o4yiLGVbMsGP5Bzqy8TpGK56nRlHUURwcgVaaVXVL+ZsD3Xh6quw0l6s49eW47EjCnnkQjI3uOtb1NQri18NO08sDSMLK0nSM0TMmoy5dXBvqoNRTpx9EhYkfRtuu3Q0l/IjzdeXWRYZAQjI3ynWsbiuPWcVs1wQTGGsTpGaTUYvKDSOPPtU8G0aiVVT6kuMM3o957aUePXNs8/flqRqHNoBHJ5D9NepIrLa4s0jG32Oq30Rvliua7wOjLl1/rh5dhqK5NWrrC/lNi7xmOtXDCUSkfUMUlPBI8vTpBJhTWJBmeRc6vwNQcLeElRg3fzNs6RKq1VxeUm2XFrTF3kpRqI5Ny4tZc4Ni3x361U+ZaR9WrCpVLhVHk7dIFgznVEhHH5JfLVeoVl2w6mkYu6/UtBvli1xblxS1vQ6I5dWVa64fbX7SwcOvLaXTA6CrQzRYzX0j2fhsrPm1Bx+jfLcPM2YAmk8SLGDqNy/U1EcPkHGljxaLEZGpk4OsZcWo41VP/wBN/vNQcGq06V+J0jLlaNDp2ifekuZUfU/EqNlo/wBP+J5fo6cuzI4NgIHxjkwrCvizURn+UX5dZ5z+BYVhbrHTs1zO0YUaqnVs3/8ASX7UUZOpT5Ks6RFWZRfpMsR772PKrrPojn21HpszyuhzgAiI4fKf5H0YVnLFmmXj/MWfbhj8zn4Gop2c11Iy+2kbZZOuopprodIlc84m0NBK69vji8zcZfSPaNY8d/1mef6OsbJ5q0EgADi8mo7Z6kVmcTaPK75N6tf6o/b8p0jLgt3P+5XL/wBJscOplWeRuIoaNRE6N5FR2aDbvPQI9l7HUX1l/J/icu3SPWI8zZpkCAV18lvRgYN8CwY/m8dSieHyPHpJvlmvL6z/ANIk+N5OqOHjgbjKLQMTosCo6NN4pMrLq0sVZgex9lqb6jz+Q5dOkeoiDz1o4IoAAFpvG08wK95hot8ZQHNoZYmkXoKkAmAJgPABSA54gEcQCQAAaAFhiAdQCOIBkAgCQgAQBkAegDSTzCuTZb7+7vaip29mbk1iOtGQAAAFGYBiERtetbdlrJW5SXAal1pUte2VVLgYKttu6bqj1a/LSrhz/wBovqa4Nz5t1uloqa8W+JqcGtHba33NBbiITq3GJnBweG1dTWvd6jbqoz5lsNUeUr/db77NXyUs3z+JU34HUX03q/2F9iR3bDa32um6ajmzfOcDjbrTq9SIzPO2VdGlMpb/AGHXlHNtfC6uqlbUsqVePNm+uho6Pi9topYO1lxf/hOd6MV+at27Wtcu6wgWhuNPY7WnfjZruhdTWJrH3u91d3eb/TwXI6TnE1t7z8jYxx7a1Zz/AKqHhNN127eU2J0rvjA5Ko37jbalVm4LFc3hdL7eg7NNWdnnyRu1HTvdC240Ho0aTbWfQxKFstq9roLSt9ctuDVot1dKmrR01MasyI6GhTb0+3p/TMjRY4skrJNLHECTs2oGiJAwogBdQHgEETiAsQHICAbxClAQwEgpwAwEAZBCAEwAKczmAogB5BCAQCYVfpuaL0IGQ0SgBgAAA2oAhqfRb0YGPp/WvUK+a+dXbvtb+pmuVrOWJ0ZNJTASuraPts4Nxmr9rhazOkjGrtBymvQ0i7SnIIsTjACSAcYhXoPaL/1Vl/Jic+m5HrkeWuhkAAAGACalAZMxdFV8z80lTeai/mZvkrgzOjJpYlSuhvJnSML9Z5PiVmu2qlJlZTxQDWADTAUywGUer9o//MWacHHt1j0aR5q6GyAkASAJAQDRA65oK8b52vbvLvnB05rTR2GOhV9GarnXUjAa6lHdtn8pirFiwZFed88n/c0/E3FXUeBphJERboNfcXUK1mjlWnN5BTtrpZwWKwtl8unzOrNdARKrhkqNjbv5EpOdaSvWU1wgkV53SWNvWTpCrSsJ1zCtnRc0TOdVXvKzpWXQjTFrVnWM1KsziVHf463zwYqtF4GFYe5halvU3EVVNI6Nu/mzJVbTX7jnVZPk8bq3JQai1xJm2XTtX86b5kqtmYRzNYm/rGvb4G4qhKHgaRoeP+vHgSo0NX6Wsk1Byaectg/idYlT0+ZaRt7VzpKDnRw+Yyo+KHKs5I6o0vGubRxgxSurfKdvZIzCPPrmbiuvY/WoFGrr0TrZTCaaOZHmO1zHI3FdW0rNkKjs1tu7VeGMMyjzf2u2z5yVp06Wm7uGBweR2FaVb/EDJ072o4TZpWzsO6yaefMiKNzZ0vNow4FRfW9bJNcSiX3DUQ66nBYFRbo6zpnkGnodlqK2nnLMUXyA8YgDnvbt1axiaFuphgiDN/zv4/ibg0qP5K8oMUVW/UU8wL7KCCE8ioz9xZrUTrwNYrT0r99FfmYo6dBxM/AwjNWGpb1Krv1f9v3dDKRyaDxTKVdv181X0Cp7NuBUcdH87KtdO8/ToyJE9tLq1yQK59H5bz1IqzffLer5lgnWXpOWER2dl3rqBX9Oo11CujcuO1EEm5003kBPQm1X0Alo2xIOnb2m5qJXsdon9ivdg4K5rYgKJAupHxM1uLqqTnW1qwI0cgBQwAAAAAAAQAQIgZBF8wItAQaAjEgHaBKtQGqAPtAO1AEANKApoiDtwAjasBUXUCt4AVtSBVaoRB1lBS7IKiNq5gQ7GgIOrXoBVasMqK7ICDllVHNAQagBBCjnkAs2BGAg6hSeYwJpZlCAi2AnzAX7gCAP/9b7MAAAAAAAAAAAAAAAAAAAAAAAAAAAAAAAGf5a6WnHNkrNeG8nedaxYjNeZ34V3+06O/l6x/lrZv8AD/4jv9PCx7Lyk99nwSR4FteU8xb5Um8SxlhXs5k6RGRuX+a3wO/KNn23pwr2zJ3Vj0FXg30POPP6zzZuI4d2/lU8TfKObZpPXo0+KwOnSx7N4fE81Vx+SthVCIx7rN8jaMvVfzM7cjc9t1jTvfrgY7Vu1lY9DgrB3P1Pk2aiOHeWinTidOUZixg7D3G0r26NFyX7zzdtDd4aVmzMGHZYo0jM8k5sqvhB04VV49TuKV5s7dD3U5LDBHlo5fJfLppcyMse2ORcGRvmvuW6wdOFXeFo3udJRxO3Q9rxZ5aODytpVfQzBlTDnkaGJvfrb5s7cUW+Jq7brTjgduh7qyhnjo4/J4aaXB4mYrGtDyNDI8hadSeEQduYiraS71UYSjrR72le2qXRHl6VHcONKz6GEYeosTQzfJ2iq9cTfKM3TXzLHA9ER6325WNtZ87HLtpsLFnnGPvmnqMo4NbFM1Eees33tM78o1vB1V91VLgavhXsUuDzk81RTvnGk3zMtRhWwKVkeWtNojJHblhwaLhxzO8HrfbCjSso4nLtpqbveU2qxxsc+edKxdxvdTcP5nhwR6OeMZtctok7RzOFwNBOsgR7YxJVX6Grae1nLrlqVfjzOOLpXdYfca5ZrgwyR64wTZUJ44sIIGqTxKBANASyRAadospM2CzVsjEi2qXY6oCoIAjq4qEc+muXLqUOTqq7fmNRXZXI7xxprE0ylMIgQEqvACIDQDsoGmGlJLVK6gsRCCoGgGlBKrq22U8TzfRuL2ji3qqyxlBXFvKfnUk9HzYoyyPQ5UNzmXEIDp2S+Zvief6OnMd1XJ4q6xF2MqyfdOp2+O9bLAzjUeAeNpK06ts07KeaZ25Svr+3s1pVSw+VYHP6MLlc5qo8hZvSS6hWVZQglYPmtNamop4I3yOJ04I7Im6OIA9H7PX52pHChOoPTI4KBRkb9zrWkQZ+4w0rt8EVGE8XJ1iGok0HavID2Ht2sbOYwk59tNTM4gwYVg6rbs31KOHyS/JfVo1GWMsWjtEWVXErCFm8ugaj1ntpJaWq1k2v3GOmmsclMisjfY69n1LErh1nFW+jNRlhLOebOsFhWVdmln1DTX9rVneJ8tN/tM9Eer4nFoEHJ5N/l16sQZbNGsXyD/NlG+UqmjjM6MI3fc46gV6WLS6MVXvPGYbLRX8px6ajqMqMsSDG3anVs+pqDl13GnZvkwjBaTcnSM07Qk+ZpHJrLFm4JaSavar4WUCj6PoqNLTryojzdOkSkyHOPxAxt5adWz5lg49w407emJTWGljPBHSM0Xhp+hpHI4cRn2s1EU6eFq80mjRHv/bya2FOrk4dttH9xzUMDj8k401/UBmtFRi779Rwb5Z6c9kdGHJuHNn0RYrm1XKx4Vg0LfF1nXo+qFWPqFnw6I83TcHoYUAZXkH+Yywrju0k2yowb1hnSIp1G2knzNsuPVb+bl35M3Exx6/1WNDo8XWdeq6pCj6pEKq6I8nTcBhoFo4/JZV+JlWZZTgbZYe5tOrb1OkYrj3GNLVfGCrI59w5etzWmjSVn66SdV/KdIivSrLNRH0r2l/sW+PdDOHbcbJwbEEDjP0IMK7xZqJXD5HDT+KRYMXV+lnVhy6lZ1E//tmorN1KxSnNnSMuZLGTSOvar516/wDxFR9T8S/9Fov+U8v08unLrODQkAtinHJhYwrs1EZ3lXFKrqWJWJusNK6XGEdoyo1H+bqt/wD0VBVZevCrXE3GVFXxRoXaKlqSs19A9lV+TXfSpz7bj0h5a6GSoMJxIRweTamsFWs+Yt1LWXjfMYL/AKzOnJSu4rqv+Rf+E2xrO3E9umn/AA4G4VxvE2LIxCV1bbFwajMfSfaVe3xlV/O/3Hn+jtGv1ODRgBMRw+T/AMvxIrOspNo8pvZtq0jjfD/3jpGa4bP5Ny5za/8AEaGfrLCp05ZUJtM0LKBHXt3Nkij2fshy9V/y/wCJy7b5esWZ5mwQAC1MNO7/AJWCMK5YVi+dcaunP8D/AAN8svM61I2lbf8A3GjqOCPm6GkpcSokqyEX6WNq8jbDr0mq90Eo9h7Kc21OE6a/ecunWPUrqeZowGAAR0+IFe9X5LfVFVzaCwNMr0RTAbCFABACAa6gMKAAAjmANAGQAQJlCCBgCxYHHvfJU2r7aJWv1yNznUcL8rvV8zSS/pwN+prQ2Pka7xdtlGouCMXlZXRravZo6l8oqzMis/wVI0bX42sl+Buo0K6lb/S04zhnPAtfWroab1bKUgpbbXruafcrKTnPoXEcuz8p9613qxWlFM8zfqa4N55fV1X+Q3Si4rj/AFG5wzau/wCM2ekklOtkLwa4N1t9bStW+q/nup64l8Db8lZ6Oza4vtqYz9VkbXR192vsaeFJl8jpfxHR5Xa6e10qU018z4mdGjqr+32MctNKPUxfKqPA6X5Dv/Fb9xarn2T+/wCStfNKWv8A3S/wbLUqeHM5UE/tIEuaAyPOfma+npckv2s68jXSiFwhGOgGRweZ2+pr0q6qVXkdOalcux8XbWjU18K8uLOl6Zx07vxltfUrbT7Vp1hR6GfZcdm50K7mn2rNpZ4HPWht9FaGmtOuSFosMgVmgG23iwIsBAMAAAG+QCSAYUJgAAApCABwAALIKYQswGAuIDCgBSECYAswGAk+HAKYCCCACZCoNAX6f0oyJgJgEAEAAAAr/RZdARjUxuvUqvm3nV/rdWf4n+8sVnWzk6MisSkErp2/1uDcZq/bvFnSMVfoKZNMr9LJgWKvEgkk0UEAb/tJxvH1ozn06x69YHlroackQAABIBm2nyZFY7XzT1KPnHuGq/vdRP8AiOkSszpMnRDjAqV0Q8Fwk2xV+s8EbZdem5qugRbIQZANANgCBHqfaLi1680cu3WPSo81dDxggADh1AMQEAJEVKrxA8f7jq671rodOVd3jW3oKeDLWHWZDlIDu26+UysWtyZVge4oWppuOBvlbDpkucG2E1gBZofWoznAzRrpyc60o3anRvH8JYrz+0+iM8TqzXSESpnJBr7X6EzFai1qTMV5vS+q882dYlWMMp1Yo2dBzVcjnVG5U6duiMqwqPA7RKl6FR27F/Ol+0zYNSzlYnNqMTdx91m4VSjbK3RzlGarba5HOjM8pWbVTLGnClGR0ZX7d/NgSq24lJc1+850YvkFGr8DfJXKm5No0fGt/cUZQYqtG0tYmFebusX6nSJU9N4wVG1sXOl+w50cvl6qKiNMtM6I0fGYanrgZo7d1WdK/oYhHnePQ6wrq2eF8CVW5qVn8DmR5a9Is11g3FdO0fbZdGKjY1KJr4GCPLWpLfqaiujQrioCIeR0nbRtWqlsLHm1RT1RpWv46kpvoZqOHzEU7bJdBEVbXcTWG+puDoVpyyNJVi6FRZRw8SrG34vWVb9k/UjNitSXxMAbSQHHrP8AMrHNG4Oq6htEGbZRdxmbg79Np1RmpqvV+W6/YFXvEiItxggM7cV/MlcjWju2bmvbyM0d+hi2jmM62Go/UsV3pToW6pkI4NtnJSunyCiq5kIlsscOaCOSya1bTzKrr3eOinygyQ9lLwfEVHNX9R+v+JVX76uNXwYgno/No39AinZv56wAan6zXUC3c/TV/gQiSf5H9L/eFPbPBri0BZovECdbxbMI6tLWurp9zfxLEr1Ow1ra2j3PNYGnN0pvIjUXaVGzFbjorgYraZFNEUwAoJKFIDAAAAIAAIABECjiBF1AFUB9oDSAcADQEYgAAOACyIo7kArX4AVtgQtaAK2wEEKwEHUA7S6IOoRC1VykCpoKqtWCiqAItKSiDAiwiOYCmAIhA+YUkyiLYCYEWAMBABR//9f7MAAAAAAAAAAAAAAAAAAAAAAAAAAAAAAAGX5f6SM14beudSxqDgeJ34Gz7IXf5LUvy02v2nT6+Fj0/k381vgeKleS8vbL1xNRGNdQ5NIxtZTq2TyR6OUeg9u1jRtwxOfY2r/pXc8Dk089qucTSODfPBHXlFfj692vRdTpfCvZPF4czy1XD5S3zJdCxljamCKjM1YbbR35Hovbtf8ATWfNmO2o104q+cHAYGu5cm4y4N6/y+15M3yM+te+9V1k7/we70for6I83bSvfuNFwcxi2tDk2jK8i33wdOAvFVdt1ppczv14HuMeJ5Krj8pZqtY4kiMe2ZRj7t/M0ztzB2e36O26rHA6dD2KWB5KM7ytsUhBk2s08TWIx9451HHPA68xXZ4Cre6T5fvOnXhXssGeS0cXknNUBkWf4FRjb203a6wd+UGyU6tF1N1de8WFUnnB5ehXvX26UmRhajzZpGX5R4cnmdeUZ2m8eZ3kV7XwNezaVXNnDtWolDZwGFvnOpZM1Bn7j6XHwNyIwm5tPE7yDa9vWrTc1epCXCS9Q161amm39dJ4YnlsRR5JflLJ48GMaYl3i2jWJWH5RxqOMjpzGXHpZnaD03id4tttm1jazJedNQ1tV6j7m5Nzlmqm+JtCfU0hSyiSu+JMDWJBJLtsZo7Ek0jhY0590+3BZm+YlcbPRGBElCbjElo5dS3c8Tla6SDSu16FlLHVVnWOZyAwD1IJXUBVfqVAmVDZFRg5VqKrqDDSnKy6mo061SEjtHPomoNMBMKPQBrIBZvEBpgSRkJ5gQtmaiEUCcBDA6ts8GeftuL25PO2g+YXVO6SbT4o9HDFc1uh6I5kmVBHENOvaLtrPFnj+ldOV/ceZsu6SK8/703EaOlpcJlkaeOSxDTs8fTv1qK2XcvwOkSvrmmorVLJVRz68srEc1U79/IvUDMtnBpGF5S3drw+CN8jjrqTMHTENXp2y+BZB6T2fFrat1/DCHSvSI84lVYoDE3v6jkRHBvLdujf0g1E1h1T/CDrBZWrKJNLID2HgV27NLm/3HLpWjwOahvB+hFYFs36lHD5Ofs+rNSs1jrOUdozVq5FRXqN1Vn0Cx6724v9Pd87GOmmrmcVNKWRWNvMdRmolcW5/St6GoywVmdYi2qRRTfFPpVsK3Pay/1LfLTRnpXqDgAg4/JP5K+rKrLZoY2/w1ukI3Eqmr5nRhDUUNAVaeNp4KrND6D4/Da6K/kR5+m4vzRlQ8AMXc46tm+cFRybqPtWKrEWORuM07ZdTTLj1cbWb6GxZor55/mSFH0Wn0U6VR5umoaI0HgBkbt/m29So4N3hpWfCCwZCNs1ByjSOPUbTT/lNxFdMGmuRVfQPA1jYUTOHbcaBzUZgcXkX8qXPP4AZtnBUYu8/WszfKVRfKDbMjj1pV7NfwwaiVzaiiZ5Gx0eHrOvR/zL95Kr6fdJWjkeXptEyG8SDK3znU+BqDh1F8rXT9xUYlrd+KzbOsSqNfBYZyaRxazzcf5sTcRybi8OyWUmh1eJU69fVFqPqduHov3Hj68ukJMy0JIOLyWVeWJFZlsGbZYm5a+5brZs3Ga5Nx9Da5mhy6/y21k83WqNxGfuPqXSqNxktu5ZqD6V7WqlsXHG5w+jUa552wQJuEyjDvgyxK4PJYaafU1BkaiTqzpGXE1N7L+HTZqDP13hTDgdIlcsucTWI7NpaLrkEfVfGKNlo9anm+nl05dJwaACu/lbCsR/vNRGb5T6a9WWFYe6/TtPM7Rhz6tJ1dXpp/uRpWZrJXrT0k1Ec6UGmXTo5oqV9A9lY6es/Q5fRrl6TM81dAZAgscHk1jT0ZYVnLFmmY8d5me1Lm2zXJRqZa2P+Q6s4ytd/LR9DUZUv9ptUqhmurbvE0j6T7Vx8bX+p/uPP9HWNY4NmsMwB4sg4fJvGvoyDNtyNsvK7v8AV0/62dIjguv9y+CsjaM/WzSfI2ilo0J0/aEdu3wuvQ0PZexvq1v6f8Tl21HrEeV0GWRAALUxpb0YIwrORCsTz36tJy+2/wD4jpyzXm9ZP+xrOX3P8DojPraXjiaEcp5FROtkl1NIv0/qUmmHZpVXzQRXsPZSbtqP/wC2v3nHt0j1KwPO0AHICfIojpcSCG8X5LfJoDm0cV+00i+qkKYDAQQAHoAAE/gAJhTTSAAEAYAGYAwCFmAAU7vX/ttvfU4xC9WWRHF4naJp7nVxbmJ6f5jpfxGo7trteK5HPVYO90/7Ld1vp4K2K9DtLqNPzF/tbSz/AIoRzkUvG1+zslZ8rWNUcngVhqavBtJEov8AN37Nqq8bW/cZkFm3/wBPsZy/Lf7TaMjYePvu/meFFx5/0m/bEx2+X06bXbU0dJQm231gk6MX+O8dTQVdW0Wu1K6STrocnkZ1/IU0s0u1f94Kv9wakadK87N/gSKu2m721NKlFqVTjGeZbExw+U1K7jc6VNNqySSwyzEiuzzl+3bRP1Wj8DIt8bR6W1pCxhv1kUY213V9jezrVO1pzOkiLVt99v8AG8qnX5UQbVU61rV49qg41UupBza3j6a2stxazlRhHI1OldVsSITRAVbWIA7NjQQNCAYDUAACyAQAAwABAADQUAGYDQCYCwCHhwAGwEANgEAADTQUwFICywCBMAXMAAAAAQAwEAAKwVfpfSjIbwAHiANgMBMAATyfoCMVYWT6hXzr3KnXyGty7jUWspHRk1nIHRtv1IX7TcYro2mN7J8joxV+jnY0i/SfMIsWDAlLQDTUkVt+0m/7+P5GY6dI9meVsSQDkBAMgdSjHtaLTyYXXzr3PVryOtP8Sj4o6cpWRB0RNYlSr+CRuMVfqJQmbjLp0Z7UEXJyVEkA4kAakgGoBHpfZ7m9seDOXbtHqUeatieBA8wABAMBJEDQV5T3NhvP+rJvlV/inO3XqarDuRkSwA7Ns/lM1YtyMqwfcq+bTvng5/E3yp6b+VG6xUyCek4smSjYWRitKtzL0r9UWDzexcVaOqV1N8AiVHDREa+zf5cs52trzMV5tKNS64pnWJiaDKVcMwNna46aXJGKqWsvkc8mRWDwOkSmmVHZscLpkq41W4xOVVj75RrWjkjUHOjaLtGFYlVt1ahcoOdGd5T/AC2WfEsNZ3qdYyu0HDRitNy2K+BgZHlF+an0NQrjr+w2ju2FvzapvCcjNVqWS48zA87rY3t6s6wpUtDRaja2L/K9Gcqrn8svy6+ohGWkdB37B/mVM1GjuMaWXNGFjzjSXqdYV0bZxBKres8mcx5jVrF7Lk2bgu2yxkUbbWCMDy+on3OebNxV+2zRKi3c6M0t6BI8vTRTxNNtbZV7ZhxgZrNjN8+vloUjJ0NRKynBGlaVLJrM1GbFvfERkVEq26gd2x1ezU7lmFeipqfcorriYU28IA4Xfu1J5M3B3PmZRw7iFqtLJm5Vdeip00zFFev/AJfUC9uUERan1A4d2/zJWBYsW7TcpOLceJLBraML4o51GfrqNVliu/RfdoxlmiIz9HByuDLVrq8gmq1s+JCFs3Fo6QKKdZxrWr1A6Nd/6bHnJAtl9Raqlytaz6kF2/8AopZcGIie1+i1fiVHPtniFS18NYC7cOdKr4yiAX6LANm03E8Ch6Fvn9WQWxFgLrNKwlSvQeP8tttHSVLdzbKzY2NHVpqrvo8BUdKuoxMukqSv+BlViZMU+9ExTV1AxR3jE0u4Bp8AJoKAAAKCACCAgYCBgIGAGAgYETAxgQUAJoiEwqLZBFsCLYEZAG+QFdmBB2CIPUGBOxQu7EB/cRMEHqFRC1pCoMCuzkoqeIRXYKi01jwAg1xAg0VkgF+8oWTClmAmgIsAx4gJ4gRACj//0PswAAAAAAAAAAAAAAAAAAAAAAAAAAAAAAAZHmbRHREZrwu5tN20ag5LI9PzHovYNF9/cX4/Ki/ZqN7yWDs+DZ46V47yr+ftaLGGTqZNLI6RGLqNO9nwPTxB6f29X/SKc2zn9FaWvaNFzxOAwdZ4tPI3Bnb5ZR6nTlE/D1/1NehvoeswbaPNVZ3lG/udvJFiMrUeD5G2WXfA68q9P4DT7drjzMdrGnqSqW5pHBXn9U2y4N64SN8q5Nr3fepHNHa+B7mqhxlgeXpXP5RxpJLizMGNd4yzpiMjfudWzWTg68RHR4CnfvKrhB06I9nVvHgeStODyzlVXqIlZLceppGHvLTdnfiDV9r0/wBTMcC9q9c1J5BleTad16FGW3H4GkYuu5v8TtyrU9uVndS8o/aXtXrIwnqeWjg8s4ar0zLEZUTnkUYm6a77J88DtylXeLX+ooms8DtfBHuobz9Dx9K5/IP8mObJIjDvizWGsnyr+ZNnXhHDoyd1j3fiK9u1ouWP4nm7qu6qc9DkMDdP5n/0yNcwri16q9YPROWdc2nsqUx4naM6u7arJFxNDUk9V1KlrVfytozeV1N3nMx6prm3PjfvqVaGx4VQ/DX013dysl8GblHRpafZVLgjozVjKhYoqI2yLoSclSm0VEU2mBOrkxYuuzT1MJfA4WN649a7tZs7cxmq44nRk0BCyxg5dNyK7V4nNpUpRSuiqlHblipRxNsn65EAwHOACiQABolQkjnWoruoMNxUku7Eq1e7cDty50G0JgGaIGsEULAA9AJVRkCAjc1BAqHEBElngKLNGzVpOXUbjreUo81jaF3BZBRqPuzO/MZqlwdnMKACOBjqrHTp2hJcDydusSdjk0afc4MVp433Tu3r7t1/y0SSDUYalkVoeJc7jTX8yO8SvrFcIrxSg49srEmc1UeQ+lcgM264lR5Lzu7dN3dcoRvlWY9w5+ZnXWcW6W4j5W5RqD2/sqLaOq+GBOzXpEedTq4fUDE3TnUt6lHBvoWjZssRi5nWMp0cP5uRQr2WIV7bwtY2lPWTj007lyOalf6LejAwLKVJorh8lb8rHKf8CxmsinA7RirclBUVWr3Nrg4RY1Hsvb6/0jtzu5OXbcaaxOSggxNy51LerNxK5Nw19u66BGFXr6naItVXVSUUarnpgUeg9p1/1Gq+VDHSx6M4VTIjh8m4VV6lis55mkYm+svvuczpEqqtpNsq9X9xYIaL5rF1bFWPoO0UbbS/pRw6bXTyMBPDEDF3H1v1NQce7w0rfgVGKlJ0jJ3eUmoy5dWv18laqLrS3Rcav/WQpj6IlCquVV+48/TRwjKiuYGLucdS3qyo4t3+lb0LBjI6xioakwVHJqv9iOjKtWhx0DT6J4avbsNNccf3nm78ukdsGVHXiBw+Tyr6iDNsyoxd251LRmdIKL2lOczbLj1cXaOhqM1z69mm084NMOvwVZ3VPVfsL03y+m6n1M8fTqijIREZW/8A1X6I1Bxan0v0ZRhR8uB1jNV6jdEn1NI457k6v6baks1EcW4S7rRlJtHZ4bHcVS5oUfUbrKOSPJ06QvQy0JIOHyWHavUKzn+w0ywtwvzLf1G+Wa5dw/lfqbRxbi6f3GuiNQcW4h2SXCqRuIhtl83E0j6f7Zj+wX9X+B5/o3GqcGiIFdwmBh3f7zUGf5LCi9TcZZGrX5LRmbiOPWbWq446cfsNwZ+q4VU8VDg3GXM2aR2bSsWRR9W8fhtNFfyHl+nl1i84KbxQEbfS0+KCsOzNRGZ5Z4U9Wagxd5jpPnJ0jKnWw1dZ8tP/AANDK1UlSi6G4ik0yv08WvUsH0H2Svydb1Ry+jUejPLWxmAMKz/J4Wq+hCs/KfQ2y8b5e8qsYxZm+SjUeGrZfwL9p0ZZ2vVutX0NxK5bOcyodVjJYV2bfM0zH0n2qv8Ay2v9TPP9HaNbI4NAAJRw+UzqiKzmzbLye9x1KdLM6RmuHUUae4b/AIqo2OHXX084NxlS8TQnV/tER2bZ4zyRpl7L2Ng9X+n/ABOfbcesR5HQZk1RA0R1f07LoQjEtkyqw/OudWq5abRuMV5nWU7GkZ950RxL6sM0dBAIlVFSurTWKNxiunTaatAHsfZT+bUfLTSf4nDt0j1KRwrYhEDwzAOAENPjzkCG9/Rfqijm0CouQEoaAG5AIAIAcBSCAAgAyzAIxCn6gIAAYCAbAy/P2ddGqWTZ05RoaNe3RpVZdqJ0JmBk+ffzaNeMNftOnIl5+6rpaek+JrB07yNDYuqwfYqmRX4mtdHZ91nCs23IsRn+R3q3lq6dFFavOczc5NaflrfZ2fb1VfwRkPxlHTa0T4yydVXH5tu+vp6K4R+0QbPalZVeSM0YuzX3vI31HlVt/wDdN/wPzNvu7qmlwhftZYLdTwOnLVdRr1Q90LbeGtoatdV3VlUXsdm82mnu0ldvnCOeququ2qqskoRLQlTTnv7V3c4LolaztmTQsyAa/YAAEgAAgEwGAlgA2wDqA1ICAGgEASAIBgJsAgAxb6hUoaATYCCCABgGYBngAAEgH7ACACQCeAAAoAYB+8ACm3wAQQAC6gAUmBbo/QZE8wDMBAEAPIBAETK6BWI/qhZSX+D557oX/mOqv5v3morHeZtlOsSVKv2qnU/E3Ga6dun9x9ZNxmrqPGxplZpZsIvkByA0RW17Wsl5Ck5utkY68Oke0XI8tbOCAAAD1AKrgFZGoos/UD597pqq7/UjGY/cdOUYuR0QJYlHRb6U18TUYro1Y7UzbOOrS+lehpmrEgiypATAAANwFej9oONxZfys5duserWKPNWzkgAAAkAa4gIgaCvL+6Wlua2y+U6ctpeIbWib6jnWgsDmhgdm1ygzVi5mWmH7lTjT7c5N8iGlbuqsZOlZ1ZHElRZpvEg1qfSjn01C1U3VrowrzOx+VNfzM6xmup4lZSqpaM1Wts3+WYquh8emJlp5zVXbuNRdZOkSpJRiVlOoGvtW3pzzkxVWay+V+jMqwckdOUoRodeyt+ajNGtZOIZhWR5Csas9CwcqNot0oeZBt0c0Rijg8mvlXqIrO4HVlbo4OTNWNxQ6prijnRleU/UUZRmajThT4G0duxh6iM0a1pyMDz+5UalvU6QQpmjVSNnYY0t0g51UPKJPS7upIsY8KToO7YY3r6majV1nCt6GCPNZs6QXbZy16wKVvVaVazyRzI83uaxrX/qOkVbt1wJRt4OOUHOkea3Cf3LLqdIq3bqGpFR16+n8r9GZ1Hnq6Sz4Sajbv2dIlrkRKzfcOnOj3VWKZYPMqkOUyq09tZ3UvgWVmx1NTgjWsrdPSdngNHRX8vAK1fH75VXbZ4ZDDXZr7rTqoVpfASJri03L+JoakYKDm1HFulOp8DcR07XHTjkZpC3C+VepYqxJxJKhEVy7ja6urqJaamRor1thr6DSvCb4SXV1p7C9oizwgxWKp3SjW9RGnbtK92nj1ZEZ1HDjqGnbvlOmm+BBVscbJcy1KhucNewV0XXdt/TAiK9k5cFENbDWtAFu9U6NfgBLaOU0Ec+jCv6MKs3mGt8FgFWa36CYQaVXbSaXIgWyc2xKCjjVfqwLrP8AMgmC27RBZVtJFiPVeEffovoVlqUqZrUWrIjRNtEVHuYRJMKklJFSiCGJVxIJhSAYAaDAAAAAAAAAAEQACMgAgwqLIEwIMIjICzAhZgVWAg00VEXICkKhIEJKhd8ALuCk3IRWwqLKK2AswIPARlEql1Ai0gEAmAmwE0AoATRQoA//0fswAAAAAAAAAAAAAAAAAAAAAAAAAAAAAAmBiecvw6ErNeH188DcRzty8T0fMem/5d0nS3F3n3pfsJ9q3Gr5LVlY8GzzJXkfKW/NwywLGWRq9P8A1G4jG1E23B6efA9d4ZOu1pV8Tj20695+i3yOSMLV6cTaM7fP5o5HXiDp8DVW3PwwNdj09VOZ5qrL8hbu1J5I1EZerhJpGZfqdYr1viKum3quJy7quzXf5bjijkjBs+eZoZu+ssjryK9gp16LhKO1g9tEOTy9K5PKP5ak5jNY93jL/A7SDH3Onezfam1PA6cxGh4bTtttdauqmqpcDfUWPTaW/wBtb/M6+qPLeWtcfktSt7J1srYcBIyydSzh8i4MXXdbXO3CNz2tSdezXBF7V6pHjqsbybf3fgWDO1GkvU0jC1W3d8MTvwNv2wk9VvNF7ivU+h5Rm+U+tLoIMu+Ka6Ghhbhy4ecnfkd3g1O6ouB0qPaUwqlyPHRzeS+hdRIjEvaMTpgyfJ4uDfMVxaDTcM7j6B42rpt6Lg0eXtXS5jDA5jz26v8AM3xbyO3ESuW2J6JHOlEepsLPAgTRRKtZM2ixVTxZhpdSLKUYENdKEjXI5uh2jIS7iojqW7SWjntM4mNaxZpWeRuVmxK1p6GtYxBtLMl6awffSWBPZcW03k1iGTyuINy5eR0jFCKgglUoOVaRsvwMtKbLEKur1OvNYp5ZHRg4AfaAngAN8ACSBpSSgagxViuywMNq0pZYtWM7RzoUm0CkgcNYgDWACgoaWJKJECSxCoWNSoikVDkBpgTpaDNWL+9rBHKxvQ23mJBVquDpGKpZtkSShp4nDqukizvOPSm7HOtRDW11o6VtRz8qkxW48DvNW2tqWvZzLkjalKDI0vDKd3pL+dHo58M19Yf1dTj0ixLCDmrl8g5VehUZ3FFqPD+fc7zUfDuNctMrvc9DYu05mcjfPlH0P2PjtdR8HYvaPSweYNcyKwtw/wAy08WywxweRaWg5yf+JYMdHaMU4kqI3UqPQuLHuvFf7TT9Dj1P1qOvM5qWs407PoRWC8cjUiaz/KP5azxZqIzKvmdUWSGUHWZfWpVex8Av9E2+N2cum40YOamiDC1n89pzk3EcW9+XSsWIxK5nWIuxgoovEys+2Cj0XtJfm62P+VGOh6HL0ODRwRHB5N41TLFZ1oNowt3jqNvFnTlKKZJFRTrKJfCDSFoyrTl8q/AlafQtFRpaa5UX7jh00mjIHgCMTWT7n6s1EcW9n7TLBjpz0OjJWrhJRy6rzq8u5P8AA1FX7SXq1XF3QpH0Rrg+R5+mgkYULDEDF1389urNDi3rX2rCDFmDtHKwtRzWDSOPWcS+HajURXEX6waH0fxCjZaXoefvy6x1HNQQcHk39PxKM+yh4lZYW5n7ln1OvKVTd4QaRya+F7csCxK5tauNm+ESbjOO7wKX91ppfxIdNR9Kv9T6Hk6dAZUnlkQZG9w1XPM1Erj1cKWjlgUYd8TpGaousFPM2jis3E/zQaiOPcfVZ9TaNDwiS3FfVInQ+oXws0jy9OkRRho2gM/yUTVdCFZ9lKNowdw5s/V/vOkZc2un24cWag4tykq6v9VUaiOHWzjNwbjJbf616mh9Q9uQvH1/rZ5+3SNI4qCBX+lvkiNMO5qM1neSXyJdTURkaraqzoy5NWs6l08lpSUZ2tNe30OkRzZvqaR2+PS+4jSPq+yUbXR/oR5fp5dYuOCiQQtX6LQGmJZQaiMzyuVPU1EYm6ulp/E6MubcYX1kv/pr/umhm6ziDpGVCko6dB4oqPoPsuVt9b1Ry7aj0J5nQEDXMUZ/kcWgOByp+JpHjPLYKq5t/vN8oleq7NZ8qr9htGdu32rTS/hRuRK4szbKdVDKldm2zbKj6T7X/wD0yq/mZ5+3WNY89bBQmQcPlH81PiIaz7ZsqPJ7v9anBKx1iOLUUU3U4tXSNDP1nk+h0jCg0LqpQWM106H1dDSPaex1D1Y4Kf2nLtuPVnkdQRDaIqOphS39LBGE21gVWN5p/m1b/wDp2k3Ga8vqKNnVLNXZ0iOLGTcRW8SolSvAsR1aeaRtiunRUq3QD2PspfNqx/Cce3WPVHnrQIAAkCOmpllVDe/ovq0EcujkiovQEgFIDAJAABMAQBxkKeYAAZgAAAIAYABn+b0XqaCtVfS8fQ3yzVnjdwtfRVU/nooa6f5e0vUI67NUq73wquJjFY2l/wCY737n/wAusfgjr4gn5Z/e3tNPhgv+8QX+cVraCSx+bH4FiM/baWvvVXSTjTrx4Ym6hva0099XQpLSan4fMS0ank9pq7uippxg23Jy1qL9Kn26V0/4UkZtFV9lTU1luG33Jr9hdHRjxJoSpWr7qpJvkgMqPv8Ak+lbfuOo1m5ZyoRA4gBfsAYCAMgDIAAJcgGYAwEA8wAAiAABgGQCAGgBgEALoAQAAMBLqAwEwH0AUSAMAAEAANACAABYAIAQDwzAAoCFmAAAB1AApNAW6P0GVTYQgAB4AKG8AEA68wrDsvmz4lV8/wDddf8AzHV9V+41BjQbZSSxAu2zjUOkYrr0n+Y+Z0jNW6dZsysLNJQwLqoCeOZFOQNb21ft8hpt9TPXh0j2yxPLW0pMgAYCgAqsQrJ18Lv1IV4D3dWN9qJ9GvwOvKVgs6IdWWI6E12m2XVZzpqSov0XNTUZq4MpJ4AGEgOQBWxCt72nZrdx0Zz7jpy9guR5a6G4ZAsgBAABGEABA30CvMe7V+fS3Q68tDwz7tCWa6ZrSOaGgOvavCTNIvZlpi+5Y7KPk4N8jn2z/LUZZG6xV3qRE9PMVWvp41TOdah2x4YOSRXmNr9V1wTO0SurIMmmEavj3NH0OdajoU5mG3n90o3WpHGDtyzSgrCa4Aa+xx046s5Vpfdd1Wuhlp59y2+jOsShM0y6dn9ajmZqtm2eJzqxk+SUXjhBYtcicHRhOhBt6WNEzFacnlPoT44yIMqTqi3RzJRuaT/Lr6HOqzfKr5q+hY04MTbLq2rXcjNGzdGBg7qsall1NxVdTVRq+Ocpr4mKDyaVtB45MkGM3idIOzYz3olGxbFRzRzI808XhzNxVuhh8GWo3qJW01BzpGBvP1bG4tLRcMtRvUb7Krpic6PPbpRrWXU1y0ehmp5lqNPU0uC5GKa872Q4RvlXZs6TJKijz23nbPCXV8CDx32LJ5GmnfttJ0Xc8uRRXud9fTtFIJqYq0/I7hvC0eg1cbGnLXqbjFdGnXE0jophmB1aeDUCq1Vj9JhXHvML4ciwdGzS7Raie5ouxPlmSKK4qehQqrEiLtPC6Zmqj5OstOSQiOz+pQWpUd9X874KCRXVs8atfAlRwKO9rkyq7d1jt55kVTsc0i1C3i/PXohFX1f5FnmRIo2LashVG6w1oXJFRfuMdBNdEQR2WLgqKKKL29Qqzd/VV8WBbZTtnPMA2fzadlxIK9m4ul1KG06azXHMC3X+vEgt1YhMgsdvlTfADT2fmtbaU7aKsPOUVMel8bv/AO8pNo7lyJYOxmWkWygAkmRTkB90kxU6uSYJoimAFDKAAAAAAAAAAARAECIIywE2gINkVFlRFtIgrduRRF3IIOwEW5ZRFsIg3xYEW+JVQYRECOQCYCfMBFVG2AEWgIusBEWsQIOoQmoyKF1YVBoAaAUAJoBNFQRwCiH8AP/S+zAAAAAAAAAAAAAAAAAAAAAAAAAAAAAACYHnvO37bNceBGXi9xnBuCizwk9PzHrP+X1e3aa1/wCLUbOf2ajp3bmqnjLfoedK8p5Kfu25Goyytw2qv0OkZrHWEzxPRB7TxijbUnNI8/fltZvcNHHJ5mIjDvgzbLM3tk7rqjtyrv8Abi/PfOC9q9JpvHHieajI8h+tddSxhma+RqDNti4Z3ix7Lx1VXbac8jh20u3r7dJvoYGFf0NIzfIOGl0OvEB4lK26pXk5OtHsL62nTG1jhYa4d9udPXa7HglxNc8s2s60HaREUoeBoWZAQsuJMCSjIzgl2prElgg9loakK9IfNE8Lrq8Vovx+pa/1K2Bjqq26bnTvEScVZHkLJ6rtwLBwazir5FkGFqWcyj08weg9rU+bUT5E7MemjFI8tGT5RzqT0LBmXajE3iMPUtN2njid+Rp+3l3bpYZF6V7HBS3gkeXGWR5Lf11H2aawXE7c8pWZa0nac4ivU22lqx3qepcBTw+g4tW7rHAzbi69DtN3p6GnXTabVVEnm6/WnVbeaS07WTyWRnB53X+aztzPTxMYqvI7Irtbii4gTLgklLMqkkSqm1BBCjYwF7CQVtybROoohqUlkFFqwzNgj3Q5RNVVqavbi2TVwVm2IMS7XDbAe3+ZSbiVc/2HVg0QOIJQkYqo3RlYqdcSa2tpXE68udFlB1ZCfIqB3ggjMhUpCJJSZtElWGZ1cRzM1ZFd0YbiFVjmWUrpemoOkrFVupvUWVomS0V35GohLFxwGgtWMgGk2RVnYNFawcEtELJTJZUqKOiBcwDMIk8AqSvgZxdSWtCiB6mqrNtljNqHE0iWWJy6uNwquTzWusiTtOHAwodsIRm1ccnldT/S3XPA52tR4luWRpFsDX9u1797pV/mO3Phmvqjc2k5dIsqYHJ5GJXOArP4pBHgvOWneav9TNxWbPI0OjRtLxyOvCPpHspf+Xu3O0k+iPQHnUSQYOr9TfU0jg8q427XNosGREHZlOICK7Lh6Gh77x1e3a6a5o49tug5qhr4aVuqMqwzTLM8tjSvDM1BnVnM6otiUEQbUwuNkFe08Mu3Z1S/iscumnbJgPMKwdVzez5tliVx7/DSc44GojGqng+h1RNtR6oqap1Mn6L8ZCvTe1Ul963oY6VvyclHUmDg8m5vXnBYM1trE0jC3GOrY6RmhM0irVSi39MALSbd3k/lqi2LH0OqjTp1ojz9NJSZBk8SLGFdxZ+puI4t8+3SbLBkpxgdIzRqOK4czWJrmveHOc2RV1d4/HXp/wDkn4EsJX0XUxu4PPW0TKjIoxNVzZv1NRK4t8/yWmDWOnOZ1jFR1VNXBWa4tWIsuiRuMoV+ZtvFwjSvpHjMNnpR/D+083fluOlIw2GKODybTtUkGfZYm0YevDu/U3yxVOosMMzaOLX/AM7fQo59e0uz4YG4Y0Pb1X/eab/mQ6o+k2ws5PHXSImV0KQRj7tTqNmojj1l8jfQ0Rh3WLOkZqq6mI5mkcV/pVePe2WJXDq/U55nSI0/b6Vt1TDHuQvhZH02+NnPA8nToRgDCs/yU91UCs+ccTTLBum7OebOnKVy67dYfBs0OTW+nVjH5qljNcG4wu0dYh7WO5FR9Q9vJLx9P6meft0jRODRgQvhV+hFYd22zcZZ/k8K1nnJqJWRuPocZybRxaz+bU4PsS+BYOHWzqmpcHSMuaMTQ7fH/Wij6vtUlttKP4EeX6eXSLkcWjCqtbCjAxHhgajLN8s8aFgxN3FtPH+I7RiuXVl21k81Rf8AdNxlnbhpdr6GxSkB0aK+ZFiV9D9mf7fVfVI5dtcvQzwPK6AAYGf5NfNX0Cs+3/pNI8Z5aE6pdZ/E6cpT1Jr99ThCn0ZpGZu2m6JfwnSM1zo1qJrMqV27XMqPpPtl/wDl1P6meb6OsahwrYQQMg4PJ519GVWe1wKjye6Stq1XNv8AedeUZ9/0tf8AqUmkrg1816HSMqkUW15liOnb/UaR7f2Mv1nOdf8AE4/RuPU+p5a6BBAyCOrjp35wFYd8cyjF83WdWq4/bsbiPLakvZ0s83ZydIy40lJ0QuYEq4liVfTGyNxl16LhW/AI9j7JTm7fGhw7dI9SnwPO2YCzAGBHS4oCG9/RfqhBzaORoXKcwiSQAwEAR+IDgAyAcoKHDAMgBgDwAAAAYAAgE6qydbZNQyy4MfV8Vr6F+/by10zO06Zwq+P3u5/WbVf5h7DV22209tRaen8XzOd61UL7LSvrLcWnuWP4E0X3aizu0q8ZIM3ceY0tv+XtUm+fA6zkHjdprrX/ALvXwcPPqOqjTyxOKlADAEwBOMQKNLZ6WlqvVrPe8zWi9mQpwAACQAAAEgBIAQCAfQAxAQDWIA2AwogBZBBkAQAT+ICAEAANgLqAAGYAAwEAwEAAMBAPMBAAAgGgFABEBTAGwhBRiEEADQApzCotwBbouK/EirCIGAgDiAQAZgCcAjEsmrP1K08F7wXb5HUa/wA0NlhWEdGTWZSr9vhqI1GK69umtc6MrdPDVclRdpx3MIuQEyKTrOZRpe3n/wCYaXqzPTUe74s8vTcODKn1AUgEgFbQ5YGTuvlvbow1XhPeKjfOf4Uzpyy86zqhxwYSunOhqMr7KNJSaRdofSjUYrpCJpyAmuIAA8gNz2s43i9GY68OvL2J5K2ckAFOAABAHEKZB5v3Yvn0W84ZvlpV4ZxpuvNm6xWnJhEk+IV1bT9hmjoZlpke46r7NG1mzXI5Nq50/izrWKuZkSUEGvpP5FGRirE+BGnl9DDU1V1wO0K6ocYkYHIo1Ng26ehirHVJhpg71du7t6Jo68pUVlBrGEqqCDW2L+SOBzrUdDwU8TCsC2FrJ82dYUkzTLo2uGomuZmq2ZlS+KOdWMzyeN6+hYtcK6nVlZR4oiNnQx01JzrSjySnSngmIMg6ot01xJRuaOOlWeRyqxweWx7OWJYrOSOiOjb4WSfAzUbTxzMVYwd8vzrRxxN8rVNczdRr+PwldDnRPyH6Fk1JmKxGdoy6dp9S4mOmm48HPqYR5rUq1Z15NnTkqzQwZaje04enVnKtRh+QrG4svQ1yqnRzwNI9BpKa1fE51Iwd6mte/qb5aR0YbKzW7VYKcMP8DnUjzGpSLv1ZuNuvY4WRKlWeX0u7b3jkQjzFdpXiaad9NGdPJQuJE157yun9vVjhBF1zaaSsoLCt/QtXsUPgi6y6KalUs/wNSotWsma1lZp7tZQwrb2+tXWou1/Ms0Zoo3q+asYFjS/YrAdIu3dV9t+pmKqp9CNBrFtMguqn3VjMzQeTrCqQU7JxZcy1B5HDVT6IiujZSq2ZKy4rKNS3qaiu3Ux2/c+RCOXZOWoFaqW+Ua3d0QiL9H9Gy5hHNsnF6yVU93+r64EF2ov9PPIghsvrRUqmzjWt6sC7eqOxrkFWJTt7LkBDZLB1XIght3Gp8Sg15WtZgXbnC9Y4ogt1rJ0rz4kVNudOQiyriqYHpfb2rWtbO1kl1cBG3TUrqKaNWXNExdSjgwpNEAFIIdW2FWLAirEQSCgBlAAAAAAAAAAAIgRkJgQbAi2BFtICu2oBF2AhIRFuQqICCIvoBCxRBgRbAi3AVBsBTwAE8Sg4dQIvEAgIUMCFliBFoIi8CqiwEANMCMAPtAOzpJUH23MBUvtcCaP/0/swAAAAAAAAAAAAAAAAAAAAAAAAAAAAAAmB5rz9vqb4EZeO1W2sTcg5tX6X6Hq4HtvZFVp+J7udrM4/Xy1C3fBPkedK8nvrN6jj0OkjOs3d2ilvQ6SMslfMlzO6vbbGvbo1j+E8/Sl5P5aJczEVi6qxlGmWVul8+J6OUavtqHe2pywM9q9BWpwqsXe27r29SxKz90o03Y1yjNqnKjmj0D22yrGjRTwwPP20N/b8l4GIViapqI4NWvfrKtuh6eIld1NClF8tYNoksMhiE22AjQaRBKeJAmBHIBpw4JRZ3KMDnYLdPU7k0/gc7Bbp6kPEzjTk3LmxUcm5aWnZ2XAsWMOz+b5j08q9N7VrK1PQ59q9BOJ5qMjyWOphlBvmJWbquZXQ7zljWa9he1u5vidJMXWn43Trs9RailsdTTXfvfJ/eXbROq9TE4Rn5nWRD7QDMCSbqSotWo3xMeqq76lspLOTSxN4iu9jcRU2yiNbKc8QLqszRbVma0ZFQdu14GmUHaS4ACdf2kDYRVqUTx4gUvTJeV1Tq7T7ihWSM41Ks0tN0UMmFq3tTTUwER0aJLDI1Ep2OrKVERUmsDOiMGKsiF8HJFQjEKspgdYxTvMnSMowUK+BDAsUUCggk7QZVKeJBExWohZGGkafUvUqV0N4NHWMq3izSLq5GRXqKCwRo8SiWokII6ZaLmYFLXzNgV3jgalEU5R0ZCKgeCCH1AGAlLKgAUozaqF7SeXvp25iPclicdbHf1JoHqQ5MVXF5ZztbyZaeQbCmgVu+1ad++0ozmT0TwzX1BqWzh0ymjCuDyL+ZLkv3gcS+pMEfO/L37t1qNZOz/ebiuKFmaHToROJ14R9N9mqPF1cR8z/AAM/SjbPOgymOQVg6ixNRHB5TDQ9X+4sGRSp1jKccCoUOzXqFj3u1UbfTXKpx68trzmijdONK0cixWNdwaRl+WhKvPE1BwUyOqLVXCSIrS+ZR/EVXtvFKNlp/E49NOv0Mg4EGFdYv1LEcPknGi2ahWTVps6snEp+hUU3eD+H7WGnq/a1YrreqMdDbOTQFGd5KfuLosBCuCy4I0jA1nOpZHTlmhOEaRTrOE+UFgltkrXjn2/vLVfRP8tFyqjzdNAyE8UFYd2aiOHyOOl8UWDJrnidWad+RUclsUo4XZodXi1+fp/1E6WPod/qbPNW4iRQBhXws55mmXFv8dJrmywZS5HRhDVntccClcVlPfPSToyjX6+eRR9K2GG10l/KebtuLpObQZBn+TfzVXRlg4LNGhha/wBT9TpGKqth6m2HFrTZX6tfsNRpzbhtd3qjUVp+2sd3pzzHXhH0a+NnJ5K6RH0MqcSKMfdfqOOZYVxbhxp29Coxm0dIzXPqKWkzcRxXTiqeD72ajLi1eL6mxr+3V/qdOP4kOmo+lX+pnk6bKDARFZ3k/rr6FK4GoZpGDd/M/VnTllza89qXU0OLWt8upP8AEn/7xqJXDrpd7/A6RmwaC7bJ8SpX1LwGGwp6s4fRvloJnB0HGQI6sdj9CDDaNRGd5TGtfVliMjWTqn0OjLi13L1Hzqv8DcHDrtN1cf5TcRzpy8Sjv8fHekio+r7fDQ0l/Ijy9+XSJycmtEwQ1HW+alvRhWIzTLM8q8aLoywrE3VEqqz/AIjtKw5Nf69fjgv2GpUrh1UlHodEc9YkDq2+fUo+hezP9rqvndHH6VrmPQI8zYeABIGd5P8AUSXIDPtGfqaHjPK5VbzdmjpyzTvD09dvN1SNozt5WHR86o3ErmSKidMwldm2eDjODSR9K9tf/p2m+rPP9HWNNHFsEqBIg4PJfUmVXA4cp9So8nuV/qNF87f4nSJXBf8AT11zsv3m0cOv/l9DpGVKwzKLKPAsZrr27i09DQ9r7H/+c/5f8Tj23HqEeZtLIgCCGt+lf0DUYdsSxlied/VTWf22bg8xr/7Gn9Z0ZcaxtidIiL4wUNZBK6dPGylGozXVppxaMgj2XslfNq9KKDj26R6hHnbPMAAMwIaazjmFV71/kv1QiOfRyNC+Qh8AEA2AoAkFIIACYYUAMBZZgP8AcAJACAMgCfxAJATbWKAMWVBxxIDgBw+Q2Gtu9Sq03FIx5G5VX7bY6O1U1Xdbmxekxe+plcEkDCFmAAAAwFIAgHICAAAAAeWICbhgHEAkAAACAEkA1gASFAAnzCCQAAAUywHxAJAWQBkAAPMBQAAGWAAARIDAQDiQEAAADTAH0AUgPMKMgEEE8gHmAgEAmFXaP0sipwRCAEAAEAADSlwBh6rfc/UuK8L7yn+/t/TUsV595nRlJZqALtDHURqM116bf9xjxOkYXaa/McmkWUXzMqLoMiUwA8yju8JhvtKeNjPTcfQLKLM8vTcEmVADAXEAWYIy95+pZdQrwvvGn+qVudUb5R5uDqh5lRev0zUZros50pNxlbt/pRpiupBEpIokBwARLCxs+2XG9ouGM/E59OnL2ubZ5a6AgAGAcIAQBhMAMysee92r9Oz44G+GnL4V4P1Olc61TAaA6tpiyVXSzDTK9wp/Yq+VjUHDssdJTxxOlZroqZQ1mBraH0Iz0sWQZaeYoo17+rO3KV0Nhg0wNPx2MvgYquzgc2mD5DHdN/yo68lQnE2waINbYP5GuKzOdajqc/iYaef1P1LrlY6xmg0i3b4XXqSq3FLhnOqzfJqXX4iFZ8pHRlZXDDiRWztX+Un0MUU+Qx0n+IisiIcnQqykEG3t/wBKq4wc6ri8rLrV9WWFZsnRF2hjZepKNx8zBGJ5BRrtLgai1zVN1lreNbmOMHOi7fKdG3oZjTBWR2iV1bbCy6MzRuWxXqjmrzu5Ualo5nWINJoUje0MdKvpByoxvJY7izXQ1yqjSmrk3Ub22x00zlRi+RUbizNxpXpIrNb2n9NX0OdHnN1Xt1r16ybjS7Zr5k+pKldXkKTpX6Imked09PBG1d2lRPTcZmUYXntF01arOaoKzNPb2blFV20a0lH4kR06VnZKCxnHVpvCWVCtLcoDt2uvfTcmh3a25+9GcoRY7vHVbTnHiSq6tev5VucGYrm0cdNM0hN9upHNAGs7fbwcQAbHbV1bOtpcp4tkourtraOov4TOivyaStR+ogt8fx6io5Nf9a3qWK7ku7bw+TIjh2nAtKu8k4vV9BFi7aY0suhKjk2zi3xC1dv126lYzaBFtsdvZPkQU7O3zJFSobhP7r6wFW776KW+AFmj82hZBEdi5tC5BVei2tX44gS3D7dVgS3MrsfBogt1I+1V9QJpzoYcyCdbfl4ZgT04dVKxA9L7e1HfurOEFZbZlqJQRT7OAU/tyA01VdQIq4wWVeJnFiUkVJFgZQAAAAAAAAAACM0JkFbYEWwINgQtiBBoCMBEXzAQC6lEQE1+ICsBUwItYAQeJSI5hSYBABEAEAL0wATlZhELLiCotFiIwFKABoBQBJU/ECa0+QROuhPACxbbmBP+3wy+JFf/1PswAAAAAAAAAAAAAAAAAAAAAAAAAAAAAAmQeT87dWrfqwy8pq2lydIjl3H0WXQ9XzHvva9Vp+E03zq3+1nn+vluObetd0dEcma8lu7TqWjmbiM7eOdJxn/gb5Rm6C7rpLmdqr2+3UUS5JHn6FPlLTppPNEVjWweJUZO6lXfVnfhG37ap+Xe2Bnuq3aOFHE4DC3LXc0bkRnbpt0g3zBw6bfelnLg7/we40V20pVZKp5elVeQtGmurMxGLdYy8GdYmuKuO4T4Qd+UrRqpZpA+RRBV5ANUlkVLtgIUwBFsAArbafQCzhJmh0s0zFgnfUiyayMYqvVxclkHLun+W2szXqSsHU1e23z4ep25jT1PtKy/t9Sy5nP6Jr0CUnmVj+QtOrZcDtxGKz7L9p6IyjiuJvA04IHVPiBJVIpgNJIgHWcQhoghHM1BFuMDURVZmkc+rZtGNaitPtZI069J4GtZdCywM1U1liZVRq4ODcZqs0idchRNMmKkQVXmSxFZpC/cMUTyJgmqq2ZnFSrRLDgIIXUGkSoyUWNQYqoKpFV3RBFKHBVWVUHSMVF4s2iVVzIIazAVccihtMahrHAyqWBBFrBmK1FdnzMtCn1GoL1gbjCCxxNKtrkZqFqqEWCuq4IuoeoWCFMHIo6FisTAqdFL9CauKb1gumIGp0lhwdJWKOppBHIAeIBAQpJbi4g3yPP126SBdDz2ukQsjLSu0r1M2h0o3nmZtVz+Yr27OzeUpEV46WyqccAPS+yqu2/o1wZ6J4Yr6VVZnn6RJIwM/wAjhqNehqDjWc9GSkfOfIW7te3qdI05lX8TQu0U7WiOJ04R9T9qp18XSc2/3GfoNbA4BWwraOTIMG5pGf5Nv7deUssVlVyWZ1jC1cyoKVUpc2gse90P0dP+lHDppZ0MCjeYaNmWKxbGkZflHDS5o1EcNVgdWVrwUsKrWLXbwtJVe58cu3Z6Mfw/4nDvyroXQ5gu4q3yUhWDd/gahrg8pK0G1maiMnTxg6sLLr5Wijnunkv4q/vKr1/tlfk6vPvOXTbYSk5BrBgZnkXOp8MCwcNupUYGr+pb9505ZprI2yo1Wm36FkVZtKzqKP4qoVZH0O6y9EefpopMiN3gGmHZyWJXF5H9OPiaiVk+p1Yotjgio5EpacPFs2rt8PL3GnHMnSvoGphZnmrcJmcCf+AGFd4yaiOHyH6cfzfsNRmsuYOrKGrb5XyLCuTVzsuGCNMoaXzajjmirH0zaqNvpf0o8vbrFqRlQQZ3kvrXoIrOuaZYetPc/U6xiq9SEjTLh1fqvOXdBqK59x9Vl1Roa/tdTvNP+onXgj6DZtts8tdISIpzGLJVY+6/UafMsSuHeYaVmjUZrFOqKdbNFRx2yo3i7N/sNRHFerc+rNxGx7Zae605y71+wdNR9JvhZrqePptGTKhkGb5J/mJdCwrhbKjAu/mfqzpyjk3VvpfU6Dj14+3dr+NFiOLcfW/gbiWJbWPuL1NsPqHgV/5fp+rPP9HTmNCDztiSiGrhp29GQYZpln+UcdsdSxWPrPBrmzow4dZ/qJfwo3Eceu/pXKv/AIjY52+BRoeO+tIqPq+lhpaf9CPL9PLrEzkEQQ1/ofowrEbyNIy/MZ09GaiVjbn6U3l3I6o5ddRfc8oRUrg3GFkuEI6RlTJRft8Wmsyj6L7N/wBpqf1Qcu2o3U+J5WzIE0BneTj7i9EUcF3g2+TNDxvlJjTngzpyzUdVRTWnL/CTojg3X1Vb/hNRK5yonWsYgde1qnJpI+le3J/4bperOHbpGmcGzJQERn+TfzV9CwZ7yfoaHlNwnbW0uljcSs+8rT3D5Xj9p0ZcOsoankbiKsmUWULGXXtvqxKj2vsjGut6HPpvl6lKEeR0BAMCOthpX9AsYdlDNRGJ5xP7qcfL9v8A8RqDy+tP9jSv87OsZcWTaNojiBZXFFR0aWFkajDq08mWj2Xsp/Nqzxojj26R6hHmbCAJ4gDnICOnhMAQ3v6LfOyEHNpZGhescQgAeQDngAkFOeYCAcgACAeQCAawAMgAAkBRxAcADyAI4hCgAYAkFNgJrgAkgiSXMBZMBsBADAXEBzyATYBmAZgH7gDMBvEBMAkAWIAmAAIAAccgAAkAAICnHIAAXUAfMIQB0AEAQAZAE8gGAIAzAAABACkAeAB6ACcADAJAYBGAUgAIAAASYAwE+YVZoyq/EirGRkgoAAHICAdWBibhRe3Rmh4f3nVreOeNax8RFjzkwzYakqLtJTdczUZrq0v1kzoxXRRxqs0iyuFyovUoyHIDKjs8Q2t7o25XRmtx9Cu/mZ5enUGQAMBAAGZvf1GQeI96T/cUb41OnI8u2dUCZUroSb0/iajDoidNI2yu2/09Co6EyspRgFCUkEkAZMDX9uuN5p9Wc+nXl7hqHB5a6EiAwyAYCAIAYWBkVhe7qt6enHXEvCs7wblWT5nasVsJmEMDp2mbM1Y6liZaZvn1O1s+pYMvYN20kdanTqTZllKqA1tvL01BzqrVmkZaeZfy73UXBOYO3KVdjxKwYGh4zJozWo78lKOSsPyidd1Vc64nTlVRtg10INXx6lMxVdbMtMLcV7dW8c8jpGarXU0i3RfzIlVupyp4nOqzvKYqr5SIrPWGZ0jKdHjiQbGzc6KfKUYqoeQ/SYisY6InR5Abe0c6KbzyOdVy+Uq/tr1JBl8Tqyt0HjHNko3s0kc6sYvkklrP0RqLXKozZ0rLU8Y/mf8AScqrp3D/ACrJZtMyrAWKO0Sr9DC0Eo3ljVPic6sef3iS1repuFR0VDNI3dn+hVnOjJ8so1/VF5ac2lHcjbNbu0n7XxOdRk+WqlrPqkxGnPoZ4G6N/RU6NZ/E50jB39Ete76m4qe0+peoqNLe6X5N4WaMLHm+2TpBobXS7018TFRk+a23deuENLP1LFjh0tvkiiW9232qN8WiIyK7i9LfK4NYrU8dd6tmrPgGa0arteHArK5KDQtpqVlSwsbPimn3KTnWndrUnSuuhJVcO3x0kuBoQ1XGrRvioKi7sd6PAgn41NarngmZo7dVqI4mFZ/k1Pblkagfj8X1LWa593Fde0Fiu3RTto2XJQSoz9tnhxcArq8ksaPpDEIntPmq10kK5NNxeOoK6PIv5qW6AW6UPb2TIObZfUkUG5n7z5sCzdKdCtgkS2q/LsuGYor2No1AUojWsnzCpbtdt11QE92opp/tIJ3c7dcpKJUx0muTIJabnSgCzTs3ScCDv8Z5S+zbtWqs3zBj03jPJf3qaskrdBieHdJGjTIaHqcy4ag7zkXGdCchV9DFaiyCNGihgAAAAAAApACAARkRswK28AINgRbwAXUCLcBEGpCkyoUAKACAIsCDqBF1Aj2ziBFphUXXiUR7JAkqYwAnUBRAEWoATQRC1QItNlC7AF2v4gN1AFQC2lJxCOjT0VYDproqMiaJfaS4BpL7SCP/1fswAAAAAAAAAAAAAAAAAAAAAAAAAAAAABDU+l+hEeN81Zw8cJIjzWq+PE6xHLuX+W55Hp5H0Pw9HTwukv5F+1nn+nlqM/yFlVuORzjNeU1/qfqbiMzfwtJvqvwOnI4trjq1jmmdrPxY9xX5YryR5arl8q47BEY98DSMnXeLZ35R6D27WNu3xbMdtNhPBnAYGtg36m0cG7eBvkcm3StqVn+JHe+B7iuCSWGCPJ0rl8m4pVZyIlY13idIjk0o+++h6YjvTjMqJRxZFOAJJJEFdrwaiIqG8AJNSscyCtwBG+KgCU5EBJMBqXTSgSIqepLNzk1Bm8TTwv8AWlbo1IsXXbs91TbrtolWeRx65a13LyuPzVT9MDl6ms/daq1LuyUSdeYlc7OzJJF0SpptszaL1RQZ1UGsCxUMyoksSYaHkRC7i4I2ZYiqzNohbIlqq3XmYaiv7YV1Ur2qCouoBPLEyOfXtNpRqCK5m2aa5hE0wJGVK8NFFLWJpEZjAoAHR4ksVcrIziqrNM0mpUTMUi1/Szm0UcQK2ywQSk1iamkoNIhkaRJJgQ1XLJqnpqUEK2CKHXLEgckAZrUVvOTDSOn9RqC+2COkZJMosRkR1LTgWIhXAINVwaggsMzVF1LTmc6FxM1VeouJi1VTUGdU+5L6jpO2bybWEnadMWI5YM1rOB4D2XELata5s53tZy577mcjhe3ScjTu1gcrXSRcQxXqPtIsR0NG+veeEmarv+yko48zLOszz9e3aWfVEjUeLbh4GlOuOJYPV+xdKfIVS/hb/A9H8Zr6MlLk8tZSSnAyMzf/AKjXI1FxxzFbejIR833c21rLk2dIqvFGhdtlL4nThK+re3Kx4zRSyxZj6eUaJxUruKWnkyDBt1NRKzfK2hVXrJqDOlPI6srE+HAIWnjqVXWA1Hv6rtrVcqpfsOHTRowinffot8QrGvmaRk+Wh3X9J05SuHTUM6srs4ggq0U+71bKse82SX9ro/0I4dtrjmhX+l+jKMKzZRweUf5aRqFrLR2jFFm2iiqsp/8AWQWPX+15W1u3n3nHpqNg5tAgy/Iv834I1Bw6jhSVlgWfdZ2bzZ0jNPM2ijVxk1B0+Ph69Usu+qM9NR7++ccjz1ooMiN/pbfBFVh3w9TSM/yWGmvU1GazFidWQ8XAHJVpqr44mxo+DSe50p5yZ6V7y9ps28zz1qEZEbZP0KrDvGJUcPko+11lGolZcYHVhDVUKeog4tWstvm0biHtUvuz1QvhX0zRXbpadeVUebp0S6GVBBneQcanwEVwW5mmWFqL5nHNnTlmqrY4PmbZceq5dq/zGork1qw2maiNz2kp3dF/MTrwR762bg8tdISIo9SUY25c3b4NliWuLduNKz6GkY/A6RHPbCyb5Gkcbh9s5KTURw3bn4s2jb9sVT3Wmkv846aj6RqfW/U8fTaMmVCIRl+Sj7vwNQrivl+4qMG/zM3yVya9ZVf6vwOjLi1Y+3av85Yjj3GNrM3EtPbOLJvmbjL6n4OvbsNJdWeb6OkdyOLYAhrP5LehFYpYyzPKZV5pv8DUWsjcRWs8ZNsOTXSnV6RibiVwayiyTz7UdIjnTbeBRoeMU6qNM6+r6bjTp/TU8ffl1iU8TkoAhuPos1yCsR5m4yzfK4ur6Fi1i7tzSqWbsjojl3GFtw7PHD95qM1na+LT6HSMqSjo26iyNRH0b2ao2F3/ADwcPo6RuHmrZkQmgM7yX6i9CjP1XFbejNDx3k/8i6nTlmpbhL7Wv0aRtGbuIfb/AEmojmzwZpEqSIO3bZs1Ej6V7dX/AJbpPrY4fR1jSg4KZFARneT+tf0iLWfZYP0k0y8ruP1tOM0/3s6xms68/a1lw70l8DQ4dXFp9INxFebxKLK5GozXXtW3eHyCPaex5VdWeCX7zn23y9Ujy10PAgRFR1cNO7/lCsNmojE86l3qf/pmojy+tb/R0XBXeJ1iVyJ/NJtlXIFlVgaZq7TlNGma7NB5irHsvZin7vSiOHbceoR52x0AAoYRDSebCob39B+qCOfSeBpF6cANMAAAokBsIWQUwAAAJAAAAAJjAAYDRAswDIoQDAQBkEAUAEgOQhAAAAAACgAAYAA54ARAbYCkAkAxAYCAAEwHGAAAAAAFMAAQAwhMAAMgCQDAAbAJAYC9AHIUIIOACAQDgAgAAABAAA2AAAAAAHQBWQVZorCDImwgCiAAAAGFCzCMbdYalvUujxPvfDdV60TK08wbQ03JUq/S/URqM11Vf56g6ML1jqYm2VlcLBF0ASIJ+hFdXjLdu70pyV1JK1H0Oyxx+J5enUSjIGAAAABm71/msivF+9afm6b/AJDpyV5RnZkll1COmjnTg3GHTVpaOHD/ANJWU9q/lg1ErpRplJkEkkRSxAbQGl4OzW60/wCoz06cveuG5WR5OnUjIYBKAQAQCCnhGIVie7E/saduprnyrK8EvnsueJ1rnW0kYQ0grp2uZmjrTRhtnecU7O7XBo1Bk+Oj7S6ODqzXWkZZOrkK1dsvy0YrS1ZkHmteqW9udItXdCsJZkR3+OfzNdDNad1uphYxfKprc0eWB05VTOJpmpKCI0vHPtUerMVXalxeSMtMPdJrWvPM3EqqDbKzTcWTeOJKN3Th0XI51qODyyfbX1EVm9WdGanVga+wf5XaYoe9pOk+cGY0xYOsSpVxgI2ti/yo5NnOijylfylHPEkaZB1ZW6LiyFG7V/Kmc6sZPlVGso5Fi1x1ZvGGl4368DNV266+S3oYajzq5HWJXRoOHLJRvUT7FPGDmMPert179WaiqdPPqbG5scdCeRzqM3y6/Nq+gjTk01jibZrc2S/JcYYmKyzPLr86VxX7ixty6KlyaG9tf0a8szDMYnkK9u4v1NRvT2rm0cJFRsa9V9u/9JhI8vWsM6RpqbGspmay4vM0bafHIkajh06Qaos3em7UthwIjyutWys3zK1i3R3VtJqyzIO6m5tqPBjWcdele0/MblZSdmFd3j99bSssciVXp9Pe03FLLKzUGcVz7Os0x/yuC0U775XR8mWDQ29FZpGajp09rXRv3p5mdVXqsDi8ml2VaLBHx2FvhiWsqd/K12yxp2bV/lOORKy4NvhddGVa6vIqaUt1xIQ/HubMVK5aYalvUq10+R/yN8CJFm2U6N/QiuTZv51wxwKqe+SruMOQRZrx/bL1kGJbLFWrwgUU7Nt6iXNgLWhbmy4TgBbvl81eqIDcfNpVfICxS9tD4MA0HOjbpiBLRf5VrcgJ6LnThZEwT0n8r54AbvgNzp6Nn9yyqubKzW/TcaetjpWVl0CH3sYunPMqJrKCNJVRlYtpiZrUWkaBQwAAAQAQAAAECbIIt4AVtgRbAiwFABCKE1IRFoBdrAUQAnWQIxiAmgI2oBF1CosojHIBOsvEA7QH2vggml2Ng0rUYVC1MAI9oB2phCdUAu0BKkgPskoddMC/T0eYR1adIAvSjAiwNIKIA//W+zAAAAAAAAAAAAAAAAAAAAAAAAAAAAAAFWu4o/QI8T5q81h4OWSI8/q5nWFcW/brpTzaR6ufCPpum/t+M0arjSi/YePvy2xN9fC1uhlh5fWf7TcGZ5K0aaXBs68xHNsKzr0XU73wPcRjHI8nTTP8tabVSySJEZepaFjgaiMfXzaO/I9P4NTtk/4mc+1abbVHHJnEee1VkbRwb/GqjgzpwKvH17teif8AEjtR7SZfwPL0OPyrwrXhwJBj2cM6wcu1/WdsOJ6Iy71zKiVXiRU+5LBkFd7u2CKiu/yqXBqIVcMUKq3ukgrsyBNANcwK7WxNSIj2viVBasFgj2lBBRJZdTNE05RMEb5lkDQFqUqJM6qa+RSQV21C4mjulFw1XIFlWA+BkUyURtqpYMuim+qhpil7qywSwM61Ilp7h6jS7SwsdFacSokgJ1AkgObUcMBVfdhxNSs1Z3QaQkwJJkA2MVFrACDRQigagCyjlGUQZoTozFire7CTmpZqSKrsjUKVTSG1gVCkqJKKqWKrmvbGTDS7SyngajNO8GkJEASgfIxW4ruZUtJQyylXWeB1jIqlBRLIghfEqFRgQcmoiPqaRKljn0q6qbyONrWIXM2iqykxa0o3de6qqsHMyZ1uO3S0k6ovuxeU9Tbp1tbkSfRfV5/W3t6Xjga9z1c+p5KtF86a6mb0uKl5bQeVofqZ9msWLzG3xbtj6DTHXtPJ13KddBS1xZDHfpbW+rjqEtGhoaCWC4GUF0Bi+5Zrso52QivFNYyzSpaecF5HsfYKb33/AFXiei+GH0GIbPLUNJ5mRk7606lnzZpdceq3Wlv6WRY+c62OpaOLzOsggqlF2jMnXkfWvCLs8doV4dpy+nll2vA5Kr18NKzXBEGFZGkZvlv8i9TUGdVrJcjoyupigh6PzatE+Ng1HvZwXojj0pmBzb9xoPm3gGmQzSMjyj7dRJ8jpylcdUdGFlv5QI6WNkl1FV7zbpLQ0v6EcOmlkGRDXw07RyCsN4mkcHlf00+pYMvGTtGE72w6lRRhOOfdP4Faj2PtlRs23xs2ce241jio/wAAMrfv81/A1EcOrhSz6GojAbbb6HSIbXM0OfXwbjLA1GXb4lL+4rHHUWBnpqPfX+pnnrSLMiGrhp2x4FGG2aRw+Tx016liVlVf4nZNNS7KAjjhLtjin+wurjW9vV/1WnyUk6V7e31PozzqJ5hUbvB+gGHZrgVHB5GVp4cywZqR0YV69oXxNQcWrZceZuMjaJ21I6otWPp1MNOi/lX7jy9OhmVNEGZ5D9T4CDgu4mTSMK2cdTpEqu6/FM0y47qf+3BqI5NVy7R/E0bG/wCz/wDd19R14WPd2zZ5K6FJAPEiMbcP536ssSuHeY6VvQ2MeMTcRRqw7L0f7TSOK9prp81JuI47ppJLgzQ3faind6b4yOvBK+h2wbPH06CTCjgUjM8hjqT0EK4br5X6GkYDtDwNwrm1VNqLm3J0YcWqvks/54RqI4tx9dlwNos2i77pPNlH1LxH+x0vRnn+jpHYcWgBXuX26V30IrFfOSxlm+U/yt9TUSsnXc154o6RNcOvj91+km4lcOs27KeFTaKVgyo0PGL81GmX1eqilVyqjx9+XaGclAFe5/St6BWPY1Bk+Wt81Vwgsiax9yvlpDx7jojk17L/AFCaxwNxmuDcwnVL+FHSMqMjSOjbvFMsH0j2ev8AQW/rOH0dI2lkeatGQGTAzPI4akdCjO1VNbejNI8f5R/R6nXllPX+jXVuZVZ26T7knyNys1ypSaROjhplHXt3jORpI+ne34/4bor1PN9HWNA4KADPAKzvJP50+gGfeYfozTLyutaNbSfJuTpBnany6Wty+5JuM1xaryNxFahZlRPTzLErr236iKj2/sb6NV9P3HLtuPTrI8zoMyAZBDV/Sv8A0yFYepkaiVi+aS+7Ky+0zUHl9SP7SifCzf4nWM1yJ4m0RWZUOrgsMdGnjZdDTLs0o+YI9l7Kz1Wv4EcO3Xl6c4NCOIUAEwTBHTeYFe+x0HylBHPo5GhcgiWQAAuIDgByFMBMAyCAACiQEA30AGuIAgCeACniAwAAkBAAQwEgpwEIAAH+wAAXGAJNkUioQU5wAIkAkII4gKQCAABAMAgAkAkAYCAYBIA2FCAEA2wFkAYBCyAAAAjEAAADqAAEgADgAAQBPEAAAHICChYqAghgEgMBYIBMBoKTAnoPAgtggAEAIBgKYYBVvJEVkbr9S3qVHiffH+6o+emv2GpGo8vJtEpxKidZ7kbjFddP1qr/AKZG2V8NamOZYytX1SaRcsgJcCCeDWJFXbS0a+m/56/vFaj6PZy2zzdOkBzUAAAUDIM/ffqP4EV4z3soejZcav8Aeb5V5B9TtGDRUX6f0QbjC/T/AEmaRZtXgVmuqpplNIBqxlYHzAE4A0PDT/d0/qRnp15fQLYN9DydNwjKhAEAEAD5kAFSzCsb3VX/AElbcVYvKsbwrSu8cYO1ZrbSgwwaTCujZv5jNHXZyZacXll3bS69GWKxPFt/asnzX7TrrNdqMoMmBq7N/lpGKq0ivO7uVvr45rI6QqzjJWTQHd45/MzNGi8DnWoxvNYa2kzfKufNm2akiI0PG8VwZKsaFpOTTD3q/Ps8phnTlKpWBtlZTFgbulHYoOVaji8mvy56kiszI6xlKrxxA19hP2vRnOqlu8dO3oSKxDpGadSja2L/AC/iYor8kp0X0aMxWOmzpBZptr14BG7pPu06xwRirGX5dRdPoixa4UdGGh47HURiq0dZN1tHJmGo841zOkSrtHDEUb+kn9mrecHOoxPIp/ftOeEG42ppizTNbnjv0X6nOjP8svnr6CNOCqlwbSt3YfptdcDnUxn+YX5tWl/lLGnFop93Q2je2KT0lJissfydf9QyxpXt+D5GqN7Vr8jS4o5o8tCmHmdI01PG17m0+Rmo5/M0VftxniiRXBpJyVHXqaU1xygDzD2k2crLANI6+ySpKzkgz7attC/oFaO3361Emq4+pWcdfdxeBpE9O0vmUdujuHTPIDb8ZvKWX220pZLA/LwqVfJskHbsdZWVdSuazFGk79zlZHNpya/yuAjk8ljor1NRENg0rlqVDyWGsvQRXTssa25QKjP0vls1yYWuzyP6NX1CQtg4tIo57RXVsubYHTv4WlV9UkCLNgu6lq9ICuLbfqKrykKu36ffV80ET1V/pX0ANg8+qFRXt/l1vSwC3S7de3MKt3uC030IDVX+nT6gS0vm29ozQBtnOlZPMB7bHTumBPbW+Wy6AS0Wvm6EFul9LZRteA1H9ztnArFegyCBlEqWgirJM43qVNWMzOLq+tpMtGFMoJIAAAAAAIEQRYEWAmgEAmihNAIBQEKAFABEgN1Ai6YYAR7XkFJ1eQEHXkBHtAFXiBF0ATqVlPs4IBqkBUbVBqt16BUOznkEJpgHYA1pBEvtRkMEq6OJROujBRbWvQCyqSMhWtBcEHd5FwPvcDB//9f7MAAAAAAAAAAAAAAAAAAAAAAAAAAAAAAcXkdXs03DjmGa8V5e6bS5FiMW7xk3Bybx9yrRcbo9c8D6fva/Z22lp8o/Yjw9eW3nfJuKX5Bh5rViDQyvIuapSdeRHxFU91RM69VHtKx9KxxPL00zPKOdVrlgIjL1fpg1Bk35P8T08j1viG1tKJM4djr1nGk7cTkPP6uR0jLh3rb7UngdOVPxFVbe0Tyk3R6+uOPU81Vw+UfzJLlIiMi3y4nWDl2q+drjJ6IzXdOEMIsUfECGva1VNGBm3172fzBcUvUbzxC469rqrtdeKNRK6aWgIk8TILPDEortZJYFxCgqLK1kii1MBBDtxNITqNUoCJ1cYEEbYvqUSoscSUWpLgZVDVtHHAsRxam6h4KSrIt09wrqYLEqSu5Ki6qZlTs4UGVc13hAVzXQEMSApoWbbeCNSLq+lYN4zq5MYhyBKpFS7lxIOfVcvAlHP39rJ7GL6aldTJ5Gp0mJqeRvUwQxqFMZlDnAghMAI0pPoBOmCIhMokmSgteUZxUtO8rEliizjESCNHxRRKzwJAkaFepZVUcSWmOe1sTDTo0ngbjFTs5NISzIosiUJGKqFsX0MtCin5hEW4s6xDg0CSCGoxqYj9xVUMmrit3RL2mIPUgxfo1OXPqbqyZzvbc5U/3lqYptfEx7NYT81en1Q+U5k1MSr53Ss4skvRkMXrf6W8tSuk31lGVa+ilC5maiV18llxgivKbms3b48S6uMnyX0wspBjKYU03wLB7j2TsqX22pqtJ27oNWMvSU2cYrIwixbfsU5oI4bTxKRie6E3tVVZySK8c6NZm8XSpX8Swe29gaa/utSyWVDvfDL3cHkoawIYyN7jq2RVcW5b+1aMcGEfPNarVnOcnaQ0adeMYGsR06dO1ZYm+TX1bxuGy0Fw7EcforpOSKty/yrroFYdjSMvy7U1XJGoODt5Z4HVldXLqgHtazr0a5hXvrcPQ4VQZVy+SfbpL+oDIsaGN5b9aOiNclc6S4YnVhNz6ICGhhdRyf7Qr6BoqNLTXKlUcOmokYFeu407FViN4GmWb5dxWvqahWdXM6MneuBUVVpFofFl1Xs/blY2NXx7mce2o0jmp55BWRvXOrYsSuLWjtt6MowI7bR1g7RmppwnJWXNq42fKUag7/ABCX9zTn3ozfDT3l0+548Tz1qIxJkV6/6dvQKxGbZZ3lcaVrkahWbVHVgsU8CjmwXanwo/3/AChWz7YU7vS9HJnoj2bxbOGtEQR1MKP0YisS6NJjP8k/kgsGarHWMVXrZY8yji1Zdnhh3HSMp7HHVrZfxFqx9Nj5a/0o8fXl0gZFMgy/Ifq/BFhXDd/K+ixKjCak6xKrs4j1Ky4njZRxt/8AwnSMuPUef9U/iaivS+zq927qvUnSx7ex466EA1nh8CDE14dn6ssK4d7ho2XQ0yx8TrGVOv8AVjyZqI4Xb6ZXB4m0ceo/3so9D7RX+ro+Ek6I+g2wbPHXVEyBlWMvyH6kPoItcOo2k/Q0wwrOMeJ0jNrl1nFtPHizcHHqqa4fxGoji3C+a05ybgs2VfzEkVH1PxOGy0vRnm+nl0jsOKlPAgr3H6dm8uIaYt5RuM1l+UcOq9SxKytfJPmzrIy4NRz92MpRuI49dvuX9JpHPJRq+Ir+bXkmUj6svpo3/DX9x4+3WEcwegFW5/Tf4BWPfizUGT5b6qvoajNY25cdn9aOjLl3OP3787SzUWuLXUWU59p1jDnbKjq0MWuRYPpHtHDx9v6zh9HSNjqeZs0RAwM3ySnVh8EVaztWFV9EzbLxvlM6TzOsRPXULX49t8PiVGfun8y59qNQciqzSLdOE/iajNdW3UzJR9O8Co8dor1/eeb6Okd6RwaNAGTAzvJ4XSXIiuDUxraOTNo8nr1nW0nwZ15ZrO1Kt6Gq1kr/AOJuVHHrKWvQ2itBE9PFYFSuzQ+rrBUe29jtvT1X0Ry7dI9OjytgAAhrfpX9CLGI2aRh+cXzyuGmag8zqr/Rac4fO/3HRHHkzolV4hFlVKNJXRp4NGozXVpZWkI9n7LTVtWf4EcO3Xl6dYnnaABiVQwIafEIhvf0X6og59HI0LkEPIByAAMKFyAADIBBAAACchTAQDAUAMBcQhhSAYAApAGEAAsAAAeQAgD1yAAEAwpMBhBi8QpNhAAMB5AIAAADMAaAAEA1kAAJoAAeWAU8gEANBC6AEgMBAGXxAJAAABAOAGAYAKeYAAQAAEQANgADgBZgMBTIAA0Am4CkwJ6PEguhEEQABSAwAB1zRBj7v9S0czUHi/e1J1tJ/wAmZqNR5PoaRPuxKiyr+ZGozXYsNWrOjC5v82eZWatSxNIuqgJkA2BZt3+ZX+pfvJWo+l3c2/A83TqIOaiJACgAUCjg8hjd+hFeO961fbo9EzfKvHQdYwEVF9FNHJuMOjTf5LjqjSJ7ZYFSuyqhFYNJjQwH6kUwrt8W43OnGD7kY6b5fQr/AFHl6dSjgZDYCQUSRAwDqF05Csr3NXu2S/qLFYPhv1X1R2rNbhhlKAL9q4sSq7YhwYI5PKY7TU6KRGmB4zHSnmdWa7VjijLJrMqtTZ46eBiq6HkZaec8gv8AXd3JL8TpFqxY5mnMAdvjmlczRpWxyObTI80vn036m4rmS4m2AQaHjHFzNWNFvE5tMXyE/fc8jcSubidGVlFDJqt3bqdOvoc6sc3k0/tejUEislo6spVA1vHYUZiqv1satmYPPnWIlXMDY8cvka6mKDyT/IcczDTF+B1jKzTeKA3dv+mupijN8skr1a4qBK1WedWXd4/9SvqZo1tRSnXoc2o83bBv1OkKs08xRvbf9Gvoc6jH8ml96c5Um4rl08zdRueOc0tyk5Ujj8y5dfiI0z9PPE6I3PHP8uzOdRw+ar81LLGU5HLUcFLQzaN7Y/pJ+pioy/LVjcR0Eaxz6CxjgbqPQPGq/p/wOY8u0+5vk2dIrU8a5vhxTM9Ml5unyK3J4GY0ytNfNBujveknpprisTKMS+ku5zhiVpL7KtSAjzvltB0u8ICqdlWyaeQGx2WShhkVq6uTUo6ldRmUWaO6+z8yfqVHZqeV/uNNaWMJzIGv4zU7tPt5Mx002dBzCZzor3SeLaEWuPfVnbT1NRlR49/mKvM1RLyqjVXDAkF3j3hb0FRwZarr1C127xTt03wZEivx7i65GqVVqzXWt6iDp3inb1fUhD8c3j6QKa5K/JqWXKwV0+Uq/ktIVJpW2tuikIr8a/mS5oVEI7dZpcwqe/S+96pAS3mOnp3AbTttuqyIHtMdHUXRFQtl8ytVZRiBLZNxdcWiKey/zL8QiW2tLsuaCrdJtppEHXsN5baN300m1zNalj0HjfK23ny6qU8ILjFd8gOYCp9xBJNcSWNRZS5nGtSteSYunTU4CwWpyZUwoAAAAIEAQQJqMgIMBRIA0URCFEgAUmgCAGkA+0AdUBF1KI9qzAj2AJ0SAXaAnVMCPZxSCYnEBUWglQakIi0F0nUGkquRiGqFwPtXAsiamlw4Fw1NJZkw0MpppxmQ0O8rAYuq8WVNEFDlgf/Q+zAAAAAAAAAAAAAAAAAAAAAAAAAAAAAAGZ5XGsBmvF+VtNlGDg1EZF3idIOd17txo052SX4np/g+n+Wv2101xg8FaeY8lZ/btOQjLzmpnB0GV5Bw1U68xHR4Cvdu6qMjfXhY9bR/MeaqyPIW/Ms88REZuu5q+hqIydVt+h6uR7LYVS0KKOB5+1W7y3boP1OUGFqNYo6MszfN9yXSTpya6fC1b3VWa6V6yv1erPNVZnk2/uxyRYjJ1MJO/KKdpDb5naI7K4hE04IIbjGsIK4bqWBT2BdW6SiUuJYldVHhJpFic5EwLUcIsRU7SzQlVSQdFawpMiu2vp1zYVHuTyxLEDxKABYBELYlE6YGaL6Z4Eacu8tGAHBauEmli3b/AC+jLqV0VclrK+jMLEtTLAg575YlkKotWTWJpqkExTyNRDUlROqCniiBpkA3IFV8TNi65716GLFc2ouRhpWtzq0cK1kXVK3kNxVx3W9DXsmK9Tzutov5krLjwNypY19PXrr0rqVUJo2xYlPArIAG8ICwaVuBSpNYhDVQCywAh3Q8A0LWdhgdJYE2yB1zFHFuNTut6HOtSKXbEi13aSih0jFODTIRFNyYoWRlUbYIxWhpxkNMSd61zaN+yYhbdVRPdccmr5OybVVBi9tSObU32pZt9+L5GL01h6O7s3F2miexi77zf0snsY5rbu0tMzq45L7qc1EcSarh324s6uMmJUZ/3btzZyaFuhPeuQg9P7d0nZXb4NFsR6TT0u1Sc6h6um/t2fQg8zutJuXyzK0xPL0Soo6yRWJkBKmZ05K+keyNOPH2tzub6YekVFBxRHWrGnZ9AMrUzxKjD9yqdKiXG2IjTzX2lbCDqB7WXKLB7H2Do9mrq2t/DBeqj2SPOJJYkVibp92pZ9SlcO+cbbUf8rESPEX0EsTvBbo7dtTGBpF1tNQ+ZuI+m7L/AGuiv5EcO1X5HNVG8/Rt6EGKyoyvLr56xwUG+SuFW5nVlam+AFuwXdudOvNi1Xu7KHBxqkjKuTyb/LS6kVlWNIx/KNfffWP3G+SubTRthNxGIC26TunPJftLVfQI7UlySPP00DKqt040bNlGLY0yzPMWUVxyNQZ0YwjqiWovlzAro5slzkD2nt//APT9Pq2zl15VowuBzULmKrH3v6111NRmuPXaWnb0ZRgzD+J0jNSZpHNfFz1RRo+Cr3brTT/+oOlj3Nn8z9TzVspgyYq3WGlZdCqxrYs0yzfKZJepqDNVYZ1YKzgo57Wh/wDVKa2va9Z3lJgz0sex4s8zYghivXw07dUWDFs0aRn+SeCjiWDOSOkZU6qyXCTUSuO7TUWWKszoys2MvVr/AFC+Fj6bGC/pX7jy9OkCwMKTAzPIY6r5FhXDf6WnyKjBR1jOq9TFpdTaOFt4c1aTURy6inHhJqI9P7Mx3a6Jk78NR7U8ddBEAIysYmrm/U1Eri336TXU1GWRaeB1iOfWcuOjLEcVu51pHKxuMuOyyTND0vtBTuqNZSZ6WPe2juZ5K6EZC/wCxl79r7j9EWFcOthS3pJpGDc68udc+pPfp+rNrHDZpUX9b/AsK4txjZ+puMrdk/zJ/wCmBofVfGYbLS61PN9PLpHSnzPOpwBTuX+XZcw0xrqcjUSxmeU+qvoXlmsjcLBf1HZhw6uH3Esm/wDE3Bx7hJWUckaFHbGZUanisdVLnBamvqzwVV/Kv3Hk7dYTOShuEBVuv0regVjvkaiMnysK1eicmolZGvg9N/zI6Rlx6+WulwsaHDrOWn0R0iKe00jq22aTCPo/tRf6B/1s4fR05bGR52jRAAjN8j+rjyK0z9VRp3tyqzTLx3kXN9PpB15Zpazf29WP40jaODd/qJ/yo1EUdzKiVEUrr284moy+m+C//TtH4nn+jrGgedowEwM7yP6iXQgz72+Wz5Jmh5XVla+kuWR0iM7UcaGqq8dRfsOkSuHVctRyOjCroUWVSkqV27fG/wAAj2/sj9PWfoce249NPE8zoAD1Ahr/AKVvQisOynI3EYnm1+bHD7b/APEWDy+q52tOXcdYzXLV/NibEQhrEqOnRxtWTSV1U4rgGY9l7Kw+7z7Ece3Xl6hHnaCxAEAYTJRHTxl9SCvfKdBxzQHNpZGkXpANMB5AAAmASABQA0ApkAkIApgAAwCQFIAghhRICAYAAmEABIAAAACTYAAMAAJChsBgAQgBgDYAgAAAIAeACYAAoAGA0AwpSATzAAAIQD6AIAAcgEgKZAJAAAAkATAGAIAAJjAAAIAMABgADbAU8AGAAJsBPIKnoZMyLQEAMAAUAMAyAyd7Fda0Fg8Z73XzaL50f7ytR5PLM2lHUqLapJprgajNdTlalToxXRZ/mSVlZVxYovWQRJMBvBSBZoL8yn9S/eSrK+lJzFuaTPL07Q4MKcALMBgJgZ/kfrz4CK8f70X5WjZ9fibiPHNY9DqhYqSi7SXyNcTUYdO3a+0+JuMrNssCs11V6hlYsAFmFSWOCAMswrq8e41qf1Iz03y+ivBy8ZPJ06EmZUAEMoCAICcQqUBWX7kTeyhfxIsV5/w360cYOtZ6blcMzDKQF22fz9ArteJlXN5BTt9Rce0kV5zxdp02uEnZK74MspQBpbBxpwZqx1P9xzaee8qo33rU6xTwWBpzOQOzx7i+JmjTzZzrTK84sNN9SxpxnRimgjv8f9aM1WizCsfyK7dWOaNQc3Q6Mp0faSq3NtjpVfQ51pR5FP7Ljg0SDIzzOrKRUjU8a57k+RirXTqVmlvRmVYDzg3CnXMqNjxz+VmKJb7HSt0RmKw3h8TpEqemsS0bu2/Sr+050Z/lsqtc2I0z0joy69i/n5rAzVbOopTjMwseb1VN7RgpOkKlpYMUjf2s229X8DnRleVw1solGuSuKjhm0bni38lvVGKOfzShU/aZjTMWcnRGz4vKy9DFRy+YyoxyrOosToN3xr/La5HOoz/Lr81Pj2iNOTQz9TVR6DTx00+hhHm9asal69TpFaHi1F0zNKt81WdFPlaTMVj6ONjpRsbfb92muRzowNfSdbtLmbgu0NPuTQqMbz22TtVr0CuPabaLSRVnlO6ujKcRhgBl7TUafzNteoGhRuEWVHRS3M0iVdTteHA0PQeI3EPPMzUek03DOValT3sVq3wgkWuTdKdpKyNRlx7N/OmaqrvM4WoyRIn4zFvkxUcWqo1rPm2VXfucdrPRGUjl2L+ZM1Vo3cV3Fkwjo3GO1XMiRHxjx+AquZ4atp5hXT5JfJpt5gS0X3aN+EIVlV423zJrgKtLVw136gT8gvzU1m0FS3S/0tHGTSAdH3ba7XDIgNg507roVC2WbrxYD2UO7XqQS2TjUa9cAo27S1I+BRbtrT3ERPQssZ5EVqeF3Gno2VtW3asczWs2PR6e40txL0rTGYZTNAkCStwIpq0GVlTeoiY1p0TbIq/vjAysp1vJGtTIAoAAAACBEEWkAmiiMgRKABSBGS4mpIgfQKckBMARbAiXA8wCAIsCMARzCaAaTAjBUJIqacA1GC4mn2ouGhKMhialEgKYyGBTyxLho7uIxNLuwGGiS4aGxho7hhr/0fswAAAAAAAAAAAAAAAAAAAAAAAAAAAAABj+Yty6BmvGeVcXjisTUZZVk8mdeVPZaf3vJbbSzfcn8F8x6b4I+h+Zq3q1jLtPn1uvL+Tc6b9Sxhg60JybRkeSt+Yo5HbhK7/blP8AUO3JGuyPU6ecnmrbF3lpu2ixis3ctrTbN8ms1OY9Ud1j2u3UUquSR5uqpb5xpMzFYOqoZplnb1/mL0R35R2+3Ku25bfBOGXtXqKHlrTJ8lb81uehYyzNV/Kd+ainaOJPQldtURE5/Agr1nyIOWyKK3WCCyiWZqItqaE1DIK9xqKqRqCGj8wo6KIxQtfUhKtcyDhtXNcwq/SZqIvmSoQEW8SiKKLKGRYtSCDn1W7ORYuue/IijSzNQroSXxKytqQF3Ckiq3DKimzxNxAA2mAJwpYMQ+/Nu1E1pfmghTACbwAjmTBXarJYK/7eV0M+rWhbPTmYknqalrbDQ1FinPqMNZ258FTVXyXat1RqRddmx0LbbTrp2ctYHRmupBgwI3cepm1qIaV0rQySrXVBtksgFZlWK2DCZROiIiTfMyKdbV7FhmS1XBfUdmY10iNW2IVqaf0o251JqS6mH2Q8WkZtXFV9alXDsjnelxKt6W+myfxJ7LhXwkzasc932psxa1ilN2SeZnRCzeLl9BqsTd+SrS7raZXxGq5H5i+PalPMg6fG6+tvdXslRGIVurx6cd2PqZ0XV2KSywJoytfa/NaBozN7TtpL5wUZ7c5GkdO3VXijXPke09o6Tto3u1jP7DXTL0VdFLE4CO6pGleORFeb16TJVef9w17K0c4y5XQDz7xKHRSb4H1P2fppeMTWdrSb7ZbiqcdRDcVjSb+AGNqcSjE9xylppepYrErV2eJ1iOmmmoixqQ16n2Xp46luSgdI9PxPKHjwCsTX+tznJVcW+f5F0uKwLEeV+380neJYuppviVE1oT8xdV9F26VdHTSy7EcexY4OaqN640WyDFsaRj+WcaiXFV/ezpyOSqTg6MrVkDXT4lTvNJrmSrHt7R3M41oiDj8o8KrgSDLZpGJ5BzrW5YG4lU6b4nRnE7ZEWDZ1nUrHNfvLVfQLZ/BHCqRlVG7/AErPiFYz6GmWX5WJXoag4YjE6oV3gER0nFk31A9v4VRsNLhmcumnbJhTq8fQgxN051LerNRK5Ny/y7ehRht8DrGacuCo57N9zXU0NX2+k93pxzZnoj2rcts81dCkhqndfo29Cqxr5mmWb5PKrNQcCS44nViqtXrwRUUVcvHOCjc9q47tTwqZ6WPX54nmdEpIqrcL8u3oUYtjTLN8k/pRqI4JaNor1XLU8WaiOGyl8/mZ0R0+NX51f6yVX0h8PRHl6agkypMDK37/ADWWLXFrfRb0KjCzZ1jFqF01+Jojivil/UyxK49TBL1Z0R6n2Uv9RPqZ7WPZHkrqYoTwMrGJqY3fqyxK4t/+k+RuJWQdYy5teFZ/0mozXG7N9q4pG4jj1FgmuJR6f2ZR/wBzWerM9LHuXmeSugMgccQsZe//AFWvT9pYtcOv+nb0Zplg2xZ15Yrm1LRej9TQ4Xjp1Uf5mjcHHq/U7PmVHRslF01wND6psFG00V/KjzfTy3F+ZxUQQVbpRp29A0xrJxBYlZfk386WWB0jNZeu0o4/MmdGXBrtdut2/wAVY/7xYOTcqLtPkjpEc5qMtPxD/OqubRc/Ej6tbhPJfuPF27QI5qE8AKd1+lb4BWPY1EZPlfrrji0aiVjbjOi4dx1Zcutbtpq3/mQg49dRaJxSR0iOfLMsR17Zp2xNMvpHtV/+XTl+Yzh26xrzicGgyKJjEgzPIYar9EVXDrfRZ8IZpHjPI/Xp9Yj8TtyxUdy39rU/msjWMuTdw7qP4Uag5YhlRbRPiVK6dvxNJH1Dwijx+l8TzfR2jtOCiAADN8n+qlyQGfqOK2fKrZoeYs1/daLeUM3Bl6uOhfn9xHSMOPWwsuqOiITARKmOZUrs2+FpKj2/sdzp63wRy7bj0yPM6AgCCG4/SvH8IVh2wwNIxPNuNRv/AO2ag8zqx/a6a4S4+H0naMuNZmkReLkolWoSurSzSNI6KJ/MVl7P2Xh91L+Cpw7dY9PB52gAADxAjp8fUFQ3n6L9UFc2lkaiVcngETy9QABMBAOOIBLAbQUAIIAB8gCQGFEAAAAoxCAAAXUBxxChACyAGASEACAAD0AAGwABNAGQDAAEANAPAAzxAQBmAIAAJkAAQDAABgABH4EAihNgHUByALkAgBcgDiAAADAQAAACAIYBIDbAWYDgBAHQBrqArAHUAgAjiAeoUsgJ6KzMi0BAAAAAGAAwMvf/AKtiq8b73X6NujLB486BxCCJqHBqM12X+XUr8DpGK6dTDUUGmVqxuUXSTESWOAAyiSUQ+UGasfS64Uov5V+483btIksTmoaQDAMwEBw+Q+pen+IV5H3nX/Tadnws0jcR4mycwmdUEFF+l9LNRhft3+W0ajOLNu4ZpHZVBlKAGAZAPADo2b7dar6mOnTl9GtbL0R5unSDjJhTAOOJQoCh4EQYkEgrg8+k9jeeaLGnlvEP87q0dWa9DkzDJgW6H1IlV38DFVVvMdC/JosV5bxThNHZmtFGUMDR2GFTFHXGcmWmD5lf6ui/lUm40iszbFCxIjr2DS1FJKNV82c60zPOfp6b/mNctOGINsU11CO3YOLkqtOy4HNpleS/WXoaiVxnRlKj4EVubPHRRzqxXv1OjYkVjHWMmsCo0/GL6v3GarttHa5OSx5+/F9TrylKmfU1Rr+LxRzov3kvRuuSkw1GAztGalRTxA3dk/ye3qYo5fMputXwkkaZXHA6MurZuLpkqtu6xiDmPO636tp5nSCOnmaG/snOgkcqM7y6i9ZzgRa4K5nRG14h4WRzor8wp0qv+YkaZGnnB0Gz4rOyeUGawq81WaUfVkjUZVMzojb8Xaa29DFZcnmVFqPmoEbjg0VGDNUr0W2x0qtmKked3de3Wun/ABG407PG/qVfX95msuvzFU9BvkzMWMTTWJ0VvbFzpKcp/Yc6jz+8oqa945ybirdrXP0FSuHzOhLo68mRXHt9HJ/gFQ8zpJbbuthFkTR5qspxUqtfbt9inE1GVyT4GkXadMMiju2ur9tkHrNhuFq1VuPE5dC3yGslRU42/cSRVd137Syc9PgVHBtbNXS5tGkrr8v9NX1ghEfGuL80KObcrt3Fk+ZYO2y7ts/SCI5NjCaXUtWp75Rry8mpIRfaXtG2gK/HYXVV1BVOvC17oFXb9zpUf4lE9mu7TtV/wkFHjnGopyKo3K7dezfOSC7yNfobzgINXHaLo0FPbJvQuv5ZIF46GrL+VlBsU/vOuGPEJh7eqWs1xxIDav8APa5sKNF9uu/XH4hKs2361k8FigJbd425kqrdNzKERt+39RuzTyNsVvJjEgzKoIDLEByRVlbPIzWosdoRlrRS0Cmru8zjaUpkDLoAAUBAARYEGwIPmUKZLiaTsMTUG8TWBTIRKtuZBLuJi6fdIwEkxdRs+RcTUUyiaRlYJBqLZcNRxGIUouBMYai2XEtBcTSkYmoyjWJpSMTTkYGhhpuwxdR7gCz4FxEcSoJAEFJhDkD/0vswAAAAAAAAAAAAAAAAAAAAAAAAAAAACYGH5i0tvrAZrx/kb9+o2aiM2zWZ15HZ7Zr93zOi3/lTj8Dv3f8AxWPe+UxthjFTwrXkfMP5YnNljDA1cWbZY3kMNbojvwVr+11N7W51ZO2o9Jpy8TztMHdP5nyk1GKzt1b5GuB0g4dL66xxsjtfCvb6bwT6I8vTSjybX26vqSJWLq5mkZe7f5jZ34Gp7Yq++7XAn0HpE1GB5lYu+x1LepqDP11FGzrwyo2kpOc2euMuyrJRYnOBkQ1liuaAotUqI9sjBLt7Sh1KiaYFWsu54lgnSqIiZlVV/mbgrSp1nEYJ0UFiVamVA2gIWZYEpAmnGJA05xIK7Ytgit8jLR1XaaiJLA0ixMgbs4xIK7WNSIqzNYiVaySqlb5UZ0cmpqtvtmA3IjpL554CJXdRYehURmWUJwBFMCSGARMAiYLHDRBS6o3ApCCrCJNgV2sc7W4rdu1zxM6rs07q1VzNxmpWRqCu2RoRxyKEuoFiwMohq27TFpI5NS3ccrXTFVqmdVDCjwGq7FvtPBJqUjXumK7bxxg18DN7Mcm43Da+YxelxyPWSyagmrihb3SUzZf4k1cd+jvHZRRMaYvq9TUUW44GdF9tJ1WOA1MUPOOBFeQ37nWv6squZPiIj1nsjQ+5r3u8u39huz8R7FbVR0OK6L7aqq3yRB5zcaKl8jSsfzOmq6SjBzD+JUYv055FHTt6ZfwnXiI+gez6NbJ2eTt+4vbOt5VPOqne1jRt6Aed1FwCvO+5qytNrisfxKrzroUWaWk7ZI6cxK+qe1tLs8dTriXtlsKpxFe7w0WFYl1Jpli+eXc6LkiyKylWPQ64jo01gVHqfZ9IrqNoz1WnoUcA1ngQYWr9T9Sxa49/aNK3/TE0PP8ATA6xKnSCsrtOmKb6Gle901GnT+lHHpUpOY59+/ynykKx7PGDTLG8t82v8EjfKVyqDoia6gru8HVveVF8LHtL4WZwrREo4fKRNESKz2jSMHew9a3qdOWapozbKd3Cw+JFiexqrala/wA1Z+Jar3+r9X4HCtIQZFG+X5L9QrIs+BplleUc3r6GoOBJNydGT1ElCgohSMH6ge78XWNlo+hx6n63HSZDWeJBibhzqW9WbiVxbtfk2YRiY58TrGankaRzWTbnqUa/tlTu6fEz01I9lzPNWwRFG8/RsitMe0pmmWX5NQ6roa5SuJYHVlXrOE/QsHLHFY/KaR6P2pVPdzwVTn0serjizztjqQVbj9K3oWKxrSzQy/JNppcDUZcXcbZU63+VxOJpXNPbH9RqIv8AEVT3FJ/iHRH0i2f7zzVsoMhNzgFZe8j71vgWDh1vot1TNIwpOkc6rt9SRocT4TzZuDksoZtHq/ZS/Px5M59rHsEeV1NYAJkGJdw36liOLf8A6T9V/wCI0Mezzg6xhza8PDjBqI5kmrVbj6LfuNDis8vQ1Eeq9mL/AFNU+pOlj2p466HBkGBVZO+/VYg4dw/y7NcmVGDZ/jB2jFc+qk9SlHg7Js0OG9m9OnN2b/A1BxajcuXxNI6diu66rwNQfVdl/ttKf4UeX6eW4uOSiSCnd4aVmg0x7PA1GayvJ/UlGJuJWXrJN09TpjLg3GNNWP41+xlHLvLJ6tnXFNJfgbiVzVNM1reG/Vr6o1Unl9VulPwX7jxdu0Rk5qJAp3bjRt8P3hWRZs1EZHlcNWq4dprlKytVTbSqs3aDqy4dSq7NZ8rwWDj1Y7vgdGVCRR17WO9IqPpPtlx49L+dnDt0jVRwbMAIMvf4aj9EIVn67/Lt/SzSPHeQU62kll3J/tO0Zp7lqulqN8LpFRxbtdtl/Sv2m4lcqcGkToio7Ntk2CPp/hsNhorozz/R1jsk4KcgJsKzvJN/dXoEZ+qpq/Rmh5bUm2vp4YpM6RGbqW/Jv/8AkZuM1xarXd8DcRWsSosp0LErs27+ZzyKj3Hslfk6r9Dl26cvSnlrYWIBgQQ1/wBK/oFYduRpGH5x9uq4/wDpfvNQrzWsv9NSvFW/YdYw5LV+Zo2ITBUSRR0aOFkys11ab+plR7P2XL+6/wCRHDt0j0yZ52zAACQI6fFAV779Fvqgrn0VhiaRcugRKZxAABdQptAAEUESCgBBBkAYgEAAU44gCwAQQpAEABTzAGAZgABIQgABgKZAAGAdAAAATyAAABgIBuQpBDAAFABmAAEgCYAwCAAAAEAYBRIQpAAAAzAGAMA6gNsBJMAYAwGgEAADAAABvoAl6gPJgKAAAfQAQB0AAqLAs0XmQWkAwF0AGALkAYAKAM3yFX95suq8d73U00Lc+5fgVXj2zcQk4KiaUliV12t81X6HWOddGo/nRplc2++HyKi1YoIkgJASTwZmtcvpWm+7TpbnSv7jzdO8TyOYYAAMBQBw+QUuvoFeW94VT2mm+ViweEtg8DuyCjo0Y7WajFX7WHp2XUqVPQza4Gow7a4FQ1jkBJNpgDATYF22bWpWOZK3y+jpylHJHl6dYkc1DkBpgIA4AEkEkFcXm0rbLUXQTyryXi3+emjuV6NqHiYYNMirdJ/MjNHejKq9fHSv6MsV5Pxbi1q8TszWnjkZQIDS8fkYqx1vHDmYVheew3On6HWKhmaZoCOrZuNRTkZqth5nIZnm1OjL5o1FZ9XgvQ6RKYR2bC35iJRqnJqMryi+er6GotcMnVhOrINrYY6M9THSwbyPtWMqw1J1jJwUafjXFnHExR33U4HNp5/USV36s68lRpmaRreMeNvQxR07lfl29MTm1GA0dYlSo8YKjc2H6UcmzFHN5Wv5S5yZjTIWGDzOrLp2j+dciVW9aW0c1ee3WGpb1OkSq9PPAtI3tjjo+jOVHF5dY0fqWKzauDoNfxNnLSygxUS8tX8lepFYqUvCDoNfxL+Z1fFGKg8wvyV0ZmKx08TqNrxP+b9his1z+aUVpblIixnaOZuq9Ds8dGq4Sc6jA31I17I1GnT4635lUKjQ8ql9lpmYR5/TlNHQb3jUnpN8Z/YYqMbyFEtzdcUyxpPZ0m0PiKlU+U0Plq8nkRY4tKkQiKs8vsrPa3s1KUPIhrzG32N9W6VTY9dtfCaf9r8+fB+hnUZWntputN9cTco3dj7frr6fe9SF0Rm9Jrl/sKVu6uXjmalVu7DaaS0++XKeGJi1HFqXtfWfc5h4GpCtPSm21tGGDJWYzNtg54qCld/lq/lVjKTMWKvHOLpdDVFe+qluHjyEHXpRbbOepKjh2qSulzZf4Vf5Jfm1fQkIupjtrTliKRzeOfz1/eWtUbzDcWERfuq/6WvJMhC8c/r/AKWErn2mGpD5hVm/Uaz5Qgq3yWOnp3XGEEETtr9BQtnjp6i/kAXjrRqALaONaObAs0/90/UhS0ZW5+JVFfl3T5SBZp/rNPDFkD23y6rr1aCLNFKbTwRCtX29f82G+J0Yr02QSGuYUiKfQiGqhUpIp94xdNMlip90GVSrbEKnW8mVTTkimAAAEWBAojZMIrtgaRC1pwNMo9S4gxAaZMNHdwGGnW0DF02yYugIE/wCn3YgHdzJgTcgRtkUQbZZGdJuTWJpNyVCkA4wARiAioICmmRBPMYCMCqiCiAyAGBFgMD/0/swAAAAAAAAAAAAAAAAAAAAAAAAAAAACAxPM2TieDDNeJ3rnUs1zNRlwtnblWl7QdtXytKuI062Z0+nhY9f5TU/OsuCSPC1XlfLWWC6ybjDEvjJthi75zqs9HCt32xSNO9uDZn6NR6CjaTfQ8yvP6z4m4zWfu3COnLLl2ib1qcu47Xwse1S7cFksDy9NubyjhVXqSJWLqPE3GWRupd2+p35G77Zrhdme1eg0zzKwd25vZvmbiODcW+SEd+IzUdr9OOZ6WXSjIsrzIqN69zkIVdFW+phUe1VcBEL8zSEsCiSw9CUc71aq02ZnWsN7ylck2NTELbuz+nAiw62tbIsVZjxNSM2mniVEkA1jmBBliCuIokmRTdpwIIIEQaChZATTNIkiCLsXERs0URgC3SU4GaKtxLw5EjUcr0w0lpVcyWJXSrYGmBIQmFJBUgAIIAbtGQwRmSiEgSXMBWskpeZm0kU/cTyeJxtdJFbusnxM6uJaO4Vbds4GpUsaFcV3LFPiblZwnWTeoj2Yl0NVRnUU62vXTM3pccN9w7Ys42ukh11HxMaqTJqqb2VnFcyaL9DaZ2siarm19Or+VcGNGV5TVdK/JhOAGLfcXtm5Co6fzXqubCPoO08R9rTr0Rmjs0tn2uEiCneabTSQHBemfoyjxW7n7jniXBSljiWD2/sXRc6tuEJHWsvZKnI85qOvRfatJFeZ1V3TObKrF89XspXqkWDz+LcGx26FYWB14SvontWsbBW5snbLaVTzjn8g40G/QNPO6ixKjB9xafdai5JybkVi121XwxNYOnQ2uGGbRuQfTPCV7dhpU6GO2GhVHJY596/ymiKxrs2yxvM42qnyl/A1Bnaak6ov0qS4CvV+1q/kWcf5s/xOfVVuLM5GFZ/LbHgRWDqQ2aHD5J/6drLihBhpHaMrK4lR0aS+eq5so93EKv9KOHTSSZgcnkn+Wl1KVjvE2zrF8lb8+y6m+U1zLM6IsThEGj7erO8U8kKr2NnLbeZ52yFHB5H6k+SIrPc4GmYwN5D1bf1M6coq04yNspXxUAdXiqd25rz7qkrUe6vjZnCtEzKuXfP8r4oDJsjbLI8mvzceRvlHJVSdEDrDTYFWm8avh2sqvf7CjptNJP+E49Ku4GFE4EGHqz3N8ZNxK4962tK0BGJxO0ZqdpKihuGFbPtSs7uj4qrZnpqPYHnaIg5t840Y6osGTbHI0jK8pHdX8GXlK40seh2ZU6tsH6FiOeMWuDSNGPS+00v7iz5VOfbUeoWUnnaMiqd1+nZlVj2NMsvyb+aqRuI4+2EaRRqt1h8EaiOOzwqurZtHb4VTudOcu4lWPot1Dg81bhSRSkyMjeL823qag49dxSz6GkYR0jFVaraxWZuI4pdu124Nm0c7bs0nlLND13slTqN9Gc+1j1kHldRHABPJ9MSEYl3i55lg4PJL8tp5M3ErKtCULkdIzXLrVxtZ/wliY5rTVz/ACY/E2jjxcGket9kr/UJvgmZ7aj2XU8ddDIhBWTvX+bY1EcO5/Tt6FGFZPM6xiqbV/O07dGaGfWO2ib4/wCJqFcepm0+ZpHT4+PupGsR9X20f2+ks/kR5fp5dYmclMgo3mGk2w0x7M3GKyfJP8zHOEbjNZms8muZ0ZcFlOnqc3eCji3CxtHJG4ilODQ2PBLu16R/EKj6nfPA8fbrETmoAp3j/JsFY1nxNoyvKx9xdKiJWTqW+fTeUWO0ZcWraNPWrzuag4tw/n+COjKmWsQOra/qI0zj6X7Y/wD0+rf8bPP268tU87QRVCzIMryH6z9BCuDc/Lo3tnFX+35TTLx+8a+9pxnKO0So7pJ7e/8AUjSOPevu1P8Aqr9xqI5U4Notp+wI69B5opH1DxH+x0W+R5vo6x1o4KAoAzvJfqL0ERn6y+S3PtZaPL6zddzpdsN9p1iMvVt3aF2sJ1OBtlx6qx+BtEKuCidWB27dp2foaYe49kP8jWXocu3SPSQeWtjIAkCvX/SsuMEViWyk1ErB84p1G3/9LH/2jcHn9f8A2ukv4rTJuMuJ/LqN54nQVp8Qhpwio6tN4o1Ga6dFYWkqPZ+ys9X+lfsZw7dI9PkedsIAYABHTwl9QK98vyX6osVRovCCi6qCGEMA/eFGIAANgAAkAAJMBgJsAAAAIAEAwCQogAQDQAAmwCcQhACxAAGAoAAHkFKQg9QD1AP3AOAoCBhRAQgGAAEgKWAAHoASAMAAAFIDAQDyAXoANAEgGAAlyAGow4gGQB6gDAAAAzAOgAAAABkAAABIBkAAHoAgGFKQJaGb+BBcyBAACgBwAuIA0BneR/VwyhfuEV5D3r+lotdTZHi7KMDSjMrK1KMZksSum/8AlZ1lc66tRL7lY4GmVln80sqLUgiQEpnIKayxIsfSNq52+l/Qjzdu0XcDkoAcgLoVREZkHH5D/K0B5b3Yv9Crfw2NRHgngdogTbKLtB4OTUYro22TS4mmU9u/mcmoldlSspRAE3aSBSAJgWaP1olbj6Rpvu06N8ao8vbrFhzUYlUgAgaZUJkDlSQjn8rjs9Ti4yEaeL8bhuK8pO8SvTGKyZBZpP5kSq0E5RiqjqS6WXNMRXk/HwtW64KTtErQIyaA0fG4qyMVY7IMqxfPqL6VnmbiqKuUbYSxA6No/wAxGVbClI51Wd5lTt30svwLFZtck+h0ZqQR1bP9T4Eo2PU5tMvyy+ajNQrgX7DoylXNRkBs+Px0mc6sWbpfl2jkZaYGSOkZqURkaRoeNxujFVpOJkw08/rr536s6RKjXA1UafjPqjgYo7twm6W9Dm0868WdIzRXB9TdRueOx0n6nOtKvKr8meuBmKxzqi/bvElG9Z5NnOqwN9Xt17JczpCqqOXyKkbnjXOk11MWI5fLr5avqxFZawcPE6DX8S41HHI51Fvll+Q7cZMxqMKeZ2iNXxL+aFyMUq7yy7tF+smIsYlTqVseKxbXQxWEfNr8tepI3GVo54HQeh2T/Jk5VGJ5KvbuHPI3Gk9g3XUrykVK1vJKdC/oZiR5zTcNHRW/4zHSsuRzrLJ8pTt3DXoyxqLfG0XfWeIpVvntJLSTSzeZmEZW1rjipaOlhW95HTV9ldYQ6o5JHktpRK/yrM6N16ja17tvWeqOaPN2Uazawfc4OkWvT+Kx0rfD9xjphna6jVsupqNNbxzmj6NQSssvU+XVsupqNNbaY7eyfJkrDI0cH6MrVank1OgvVESObx9vnqapR5NRuP6kmSK6drjotckSss/bzK9SrXX5X5rUssokQizbfNoX/EUcmwb7+ESLCrN/+vPRCCzVx2TjNNBC8Zm680Sqo0vl1G1wZVXeRw1a/wBOIiJ7rHbUfJkIehjoXr0kIj47HurzRVV7G35nVkKlVdm5jlYCx4buIwkCN7du6dlzT/ECWqkt0+UyFSXy7rtfEB6b7dzD4Mgs0cdW1ejA0PAXnVjjKNsV626xIyRVMgAongwGmQEsCXdwQUdxMXUkyYsqdbmWtSWoTF1NXJhqSbChsgQCcIqFmBVqLiaZqppmoyEm8CoTQAAihAMByQ0SMC7i4aFYmGn3DF1FsqaTYCkqEAgGVBCAACQE8cgCQhNcQokAkAkGCAgAIA//1PswAAAAAAAAAAAAAAAAAAAAAAAAAAAACAwPN2x9AxXi91m+rNQcbO/CNf2DVW8nqW/h0/3m/r4aj0vkMdTUfWPwPCteX8u5sl0N8s1jXz9DbDF1lOqz0cLHovbVX9i1nzM9tNt27NNvjB5x57VfHmaRn71wkdOUxV42nfr0o+NlB26pHs3XFnl6rTh8rbtdVwgQY+qzcYrJ13NnyO/MI9F7br26TfBwjl20204b5HBXn9033NrmdOUrP3bisnp4ZWaFflVuDOiL4gCSYxCbGGo90FxNcu63X2r44LizUio/3dL1nTxY9RPRu7qeREqzVvFYM1Y4r4mWordW8gro2+0bc3ZUtdcKihGmdVxyyNRDyKE79uLGCdX3YkELMQCQqBtw2RYq0Nb7lrVX+UuLi4yiDCnXAByaiGVELW4FAoZEDCpVyggj2ypYFboRo1WCyJakiobCIzwCo8cQqaYQMoFYYDAoXcwIANKPQlo59bVVvgcOq3Ipd1+Jz1rFbupxZNVwb3dqlXjDeKM6rO2fnNztbp6dvl41eKNSlj13i/IX32k9S9UmnjB09mLHZjxJe0xyb3XeiscJRj2axwW3NNRfViZ1cUPWS+oaqGp5ClPqtHoZ0wbTfveW+3p5Ztvl/KRWxtdqqcJZEdnZFGuhBk69cSKw/M17ar1cGoMJuQrp2VO7Vos0rI3Ij6zpaCVV6Iz0i6ulJzoyvKJV1Pl4LIozNVfK2+RR4bdS9Sz6mlKlZcF5hXv/AGLpdujquZTeB06YerrU4CreVjQs0ZV5vV+rA0rD9wJulc4TZYMGuk5wOmDt0NNvFG+UfR/blOzY06tsx3dGrEs4jk8n+g0FYF8JKjH8rT82vdi0pOnI4a6a4I6Jq7TpHwNQ19B8dRV22nH8Jy78jqRyHN5Gfs/Ei1jWNssfyv6kvkixWeljKOrLq01K5lg9V7ZrG2s28ZRz7ajYwOKotpVb4JAYNzUZcPk1/p36osGInB2iLtPEDp0FOrWP4kUe7ti/gv3HDpYizCuTyj/LSXFlGS4NMsPfqda3SDpyY564Y9DaYm8VK5FRre2azu8eCM9VqPWxMvqcNaEEGd5NxavoIrgWNjTLz24c6jbylnTlKjp1beBtlLVXbVxyI07fDV/1dWv4q/sFV7W2cSeeqRFcvkXGmkuZYlZU8zSMbyVvzlXn/ib5SuSs5HRkamCLEV1rg55FrUfQtvXt0NOv8qPP00tmDCklElGHqZtdSo4t+40rdCwYumuLOsYqbyKiiMpniFbntNf6ms/wMz01Hq/Q4LpkVzb9/lRxlFgyWaRkeUf5ijkbiVyL5Towq3GT7eKEVz+vI6D1HtKv52pP8Jy6WPSxJ560HgQU7z9JsrTHu8TTDM8o/nr6GoOLuOiOfWWSNRHJOK5mkaPt9d270/6h0R9Btm0eWukBFIgyN1+pZdSwcO7/AE7LoaKxeGOZ0jnVepjlnDRpHDh8scpNxHN3TCfE2PYeynFrzl2v9py7aj1aPK2CCF8av0CsW2bNRHB5Jxpp8WzUGXbE6xly67m1o41SZpHJe2DT4VNRHHbBp9DaPY+yK92rj/CzHfhvl69o8daMgTQVk739WxYjg3L/ACrPoaGK7RPRQbjNcmp+pWOFW/wNo4bS60T5s3BxWbl+ppHZ46reqozzNo+rbfDR01/IjyfTy6xZmcVLJgUb3HSYVkWw9TcZrJ8mvzMOSNRmsrVzr6nVlxXSWjdLjqBXJrRNjoy54KNnwSf36L+ZFqPqV8LNcjx9usRRzUMCjfJfZsFZFv2G2WR5Rtaq/pEGTqY6mkudjtGXBrN/b1G8vuM3EcutWLv0RpFODKOrbyrr0NRH0z2yo8dV/wAzPP8AR0jUODZANEoyvIfrP4CFZ26w0rxn2m2Xkd9H39NrhDOnKVHdWf2bRl3L95plxb39T4I3BzPLoaRZpLJlR2beqnApH1Dw/wDsNCeNZPN9PLrHW1xOLQACUZ/kf1PgiKz9VfLb0Zpl5Vx9/TaWSOvKMu6/Ivz+4l/7xtlya77bfA1CxXVGkWViAjt0FL6QVl7j2SvyNVf0nLt1j0iPM0JICQK9x+lf0KMW2BqFYHnl+ZH/ANr9xqI89uXO10k+FmdJEcbS78cjYg6hDqWI6dJfMjbFdelCVpzkg9l7K/8Amp/wL95x7deXpjztGAoAIAjTGfUCG9/Ra6oo5tGYKL0BLIAAAAAYCeAAAAAQgDuAEAwBMAgKcIAATAEwGAgBAEgEgIIcwAQAmAIBgKABAAB1AcSAsgGwAKAABBDAABgACbAAoAcAIIXQAkB5gE4AEMBMAQAAAC6gEsBgL0AEgGsQBKApPHHgABAAACAAAAQAAwFAAAAJgRYVZoZv0JRdJAgEA2ATIBICAzvISr/BMRXkven+20X1sjSx4hmw11CVYlyNRmuq/wBNOLOkYdF8LVZqMLrViyKi2SonMoArjgRUmprgGo+jbBq210Wsvto83brHRmclAAARAUBHJ5FfKmFeX91pPx7tysiweAvg2doySNC3SUzBYzXTtXhBuMLNDP4mojsRWUugDTjMCcTiiapNcAHpYNErUfSNvjo6b/kR5e3WLYgw0OpNAECwAAAgaCqt+p22qsvlEV4fZPt16pLid4lenMMnPAgnp/UhRoxkc61CeTXRhXkdlC1rrq0doVpKcyMGsMQO/wAdm+RmrHc0YVi+4E4031Ncq56tQsDoxUpWQF22+tLqjNI2m5hnOtRw+XX+mt8CxplUa7UdGKkvwCOnaOLozVbOJiqzfLLCj6lhWesMDoydccyjW8c5o+hzov10+y0ZQzLTAg6xKkio7vG2+czValqric2owd041bepuCtM0y0fFuLwuJmjS1Mn6GFjzd/q9DpEoq8TSRt+OfyODnWkfJKdB81EEgxIOgu0cwjfnuopzg51ZWL5L9d+iNcq5qZm2W14tzSxioq8up0qxzMxpkJRidBq+K/VS6Gajq8kp0LN9DEWMBYnaDS8X8uqupmo6/KV/Jb9DEajBq8cTqla/ibfmQuRzqJeZr+UnyYjUZGngzY3vGuNJrqYZrK8tX/UTzSLGle0cWT6lqVub9To39DBHmaJzidFb3iXFbJHOoz/ADFY3GPFFiweOtGrXq0Oiu3ztE9tK/iRmEYu2UNnSleg3Fe7Z2q/4cDmkrye3UM6Rp6bYr/Tw8pZzqR53W+TXsmsZOkar0Hif0rJc0Y6YcO9w3F4EaaXjbfI11QrLP3S7NxZLI1Faew+bSen/wBIJWWXp/LeyWScfgVpp71d22T5QzKRybB/mJ8zVKn5TDVq3nBIro2ONLoVln6T+eOGJWq6/Jr5dNiJFmyx07Lmv2EquLZuL+jCV0eSUatXzRYJL5trdcgivxlvnU8i0VfTrW6WIro8n9VLrJkEtbHaV6MA2aml1/LiBDxjff6oKhtPl14X8TKiWqu3ctrmgie5Ubr8CBbrDcY8kRUt043Ca6FIevhuU3ngwp2fbu/ipAlpPt3ELqo6ER3+Dsq7mepqM17J4sjJMqmQLiUIKAHP4gNEDCnIBxwIafcxi6lW5mxZVqsZxpJNEU5ClmEDAovmaSozJpkd0jEQZURKhSAANsAZRF4AABkAfvAeICCAoAEFEwECAJAMwDMBZAH7wDqFGDCFAU2EIIAP/9X7MAAAAAAAAAAAAAAAAAAAAAAAAAAAAAmB5nzFmrOfwDFeP3GLb6morks4O/CN3/l5T/Wa75VX7x9a1GruNa2o7W52bPKV5/ylu68cjUSsrUaxZthiXtGq54s9HKvUe36uu29WY7Vp61u3Rs+hwGBq4YGmWfvnil8Tpyp+GU7uiXA69D1zmfieWtM7yr7rpcYNRGVqY4GkY+pi30O/I9T7fq/7VWeUo5dq1pSq30OA85q5/E6xHDusFiduKmOnb17dOs5QdUq1oICohbFlRGYKOPfU7l3qMMcTfIx9HTrfUXZZy3ijtWm9prsrD4Hm6qK9S3e5XA51VbTCr9HQX1Mqavd4wRqMoMoT5lDqpRBTrqIS5moL6VcEpiLXMIEFEJ4WyJBl6a1VrxXBcWdv401MYOFZRYUqplElHAsSmmisqdSjVp4GoprkET6mRKtkRU2sMCCuyxKpMqE1GYBjmArBULLkQNMaG31KgT5miFKATxIIxA0V6l3ELM5ddNSOW6g42ukUXs8jFoo1tdUq23kzGtYwd7rvUu8ZXAuDmViwe+9uaX+l7p+pyW1GuqScrTGR52jwRNV53Up2YtSWDJ3Go5ak2KHi8SK9T7N2a1rXvyRrEr19NrZL1ObJ6ui6abZFY2tXHEKwfPabarhgbg8+6QxYOzxNFqbnTo8E71/YztylfXlXD0wOPTCSo+BhqMXyf61uLkRWXrpOlm1hBUeJ3C+dmmj0dGWjpzEtfRfZtI2t2/4oL2j0bRwHPv1Ghb4EHnNRY4moMjzFZiqNxGdTQXFYnRXRpaMTGEFg9/4OvbsdNc0zn2O5Lichx+Vf5Hq/3kgw71wwNFY/k3+apz7TURy1UnRF1azjxN8j6Bs1G30/6Th35ItMK5fJ2/LQgx2mviWjF8q/ze3pJvkclFGZ0ZdFME30LB6325V12r6sx2rUg4tIazjTt6Mgw7mmWb5V/k4c0agyKptnVFmnh6gdmxh69Ot0Wj3F57meetYGZHF5JzSpVZVliaZYW/betb1OnKVTVYxxNspvLMDZ9rKdzZxkjPTUepTODRtkVmeUf5iXJFiVwPBmked1VF3PNnWM06tpmjT1OawEhrR9vLu3lJ/jX7h14aj2LzfqeZSIrj8k/wAuqniWIzHmaRieTStrdy4KDpylc9TbJamRRDRU3h8kKPoWin9qif8ACjh03E5MqP8A0EVhXz6mozXHv7RptcywY9KydYzTmDSOZYxPJgei9pr/AFErhUx0senOFaMK5d+400+oVlPoaZY3kn+bC4JG4lcyRthDWaSaXFFVzTmn0Rsep9oT36rfKDn21Hozg0CCje46TXVBWRfE0yy/JP5+sGoOKOBtlRuFLXODUSuS2VV0b/abZant+v8ArNL1FWPf2+pnlrpEYIp1zIMbctWvb1LBw739JwaiMZnRhVq9ORUcLbhRyZ1iOfBQpND2fspL53yqc+2o9OeStmQQ1H8r9GFYl8zURw+Tf5dU+eBqJWUrOHidUc24wV3yUlRy61kpf8iNRHFe2KS5QdEey9j0jVb49rMd+Go9f1PG2OBASFjG3U/cs+pqJXDuv0rehRiWxOkZrm1LL7kcO1/u+U1IjiWWnPGTcRw259WdEd3jPl1E/gWo+q6S7dLTr/Ijydu0TOK4QRz77DSfwCsm5uIyPJQ9Xp2molZmtXGn8zZ0lZZ2q32OcnY3BzbhN2sajKqvCcy6NrwGO4o3wsi1H0/U+o8fTrCOakBRvf0X6oKyLvmVGP5L9eP5TURl6qnV0o/iOsRnayb0bPnqNm4y5NeVdo2itZ4AdW2+o3GX0z23/wDp2n/Uzz/R0jUg87oXAoeWZBlb79ViFZ+7X5N/Q0jx/ksNeqXQ68s09040LJ/xpmmXBvElqf8AVRqK5o4GkWUcMrNdm3xxNEfUvFQtjoJfwnm+nl1jpOLQzAZBm+Q/V+CAz9dfJZrgmVHlb/7jTXDsb/BHTlmstp/29v6//hOqOTUwuaiIJzgVF1VOAHVt57muhR7r2Tjt9XnKOPbUejOFdARAQV67/LuuMAYljYwfPYarf/2jUR53cKNtppcbNnSI5f8AMbRW+RRKpUdFHioRph06LcW5ge09lrDV/oX7zh268vSvE87RrEAAYENPiBXvcdG3qijn0lhBRfV8gH6gIIkgFIU5AWYCCHIAAmAAAAAASxCgBAHqANgDjJAHqEIBphRPAIAEgBgAAmAwBwAmASgAAyAIAHgALqA5CiQgCgIAF1AHkASAZBQ+YBMgKAgAYAA8mApAPQAyATYAAAAAAZgMBSAL9wUNhAAAESAwFAAAZADQBkAMBdQG2ANYBUWuARPRzCrjICBADAACCgAzvIfNqfBf4lV5P3nXu2unHCzNRY8O1zNBpYA1LJGoxXVdvtqzpGK6brCrZWVzzRplcngUNLAIlWMwpyRY+heLtOy0Gv4Tz9u0diZxUwFEYhRmEDUAcvkPpr6kaea9zru8fdcmoNRHzy7mZO0SksTSLtD6mixmujbYWaR0jFT0XFysuxOSonABMgNYASbAek8TNb5fRtlL22k3xqjy9usX5HNTbIFwAABYgEASXIKr3anQ1P6WSK8Htvl1axzR6IlepiDFZNc+pBOmZKrQWOJlUsyK8ftl27xp4YuTvPBWlkZYMDt8e8WZqxoNYGFZHuFTpVfK2BqK5KOUnxOlZqQRZoN9yaM0bnBHOtRx+UU7W/piWNMejmi5nVipoiLtvjeq4SSjcmYfQ51qODyqSpX+osVmYHSMBMo1vF41sllgYo6tRfI10MNPP2zOkSirNI7vGuNVMzRqs5qw96u3Ws+puKpk0y0fGONX1wM1WnfkYV5vVwu11Z1iUVxCNjxc9t16GKqXkVOhZskajCOiVdouLYCjeqvy11OdRj+UUa/wRqNOWuZtlteKaaa5I50R8t+inzsiRWNkzojR8Xb86rXoYo0PI1T0LLpJmLHnkjsjQ8U41az1M1Xdv4ejb0OaxgJI6jT8Q/zfgzNZdHl1O3x5mVjFrn0Oitzxbb07Lr+wzWWf5dRrqeRI0o2zh/E1Urf3WOk1zRz0eXqsY6nWK3PEP6q9JMVK4vM1/OUcUIqvZ2i1bcmWlanmqxoNehiEYW2S7oNlehqu7auf4TDLyulXttL5nRt6LxjnRh8LGKywt9VV3d68majTZ8PlZLDJmemXJ5Gsbi0ljTu8W1jORKy499Xt3Fka5Vo+Lcq3MlZZamupZdWWNVqbj59tHSPwIzGftbQ01waKV1eYUXp6EixZ454tc8xUcNa9upaq5ladfkFOjV8iJEvG4yuDqKjh0F+Z8f8AENOvyuLrYsRPQXdtb8wjm8bheq4hS1oW5u3zAv8AI40pZ5EhEnjsm+QMLx7mt1zqUVbB/mLpgA6RXc9FYinuk1uoXGCos38ffVuiZFR3z/OpbnVMB+Qw1Kv+UIlun269X6AG4XbuU3xgKnZ9m6nmwjq8W+3ddvVs1GK9ssl6IlSAKGFIBgCAIAeRAAEAAVKeYBXAgsqzLUSVuBGjd0TDUe7gXDStdJDDUHacTWM6JAjZwVlCSoWLKAA4gJsBgAC6gGADlEQSUJlD6ARkAAAGAgABSA2EIKAD1AAAACAK/9b7MAAAAAAAAAAAAAAAAAAAAAAAAAAAABFtJSwPMeZ1/mtf4CRl4/XeL9TURyWbUtnfhHov+XtWrbrU6Gfq3HVa3cviecrE8lb8xtdDcjNrL1cMTWMsK7mzb4s9PM/Fex8Mu3bVOPauvdtLRaOUVh6rxxNsM3fWh45wdOIq/wBvV7t0rckzp0PU1fE8tGZ5T9WHywLFZetZUTbNxlkzLcZnaD13g1G0Xqce2o79SK0b6HKDzmqzrEcW7ffC5nflHdpVfakbRZ2QpLoi1KwKmK2VlCzKK9TTV6xxG4M7b7Faev32waNXtt2a2r2fKszkilakvEirtKvd6GoldNVwKy5tzudTQeK+X0KqzuwVuaBii13ZjR16P0yRCdHZhVva4Joqa5mohrAAakghpaVqp3Y1UoIiDKGuQNH7zQK1KiOolgUKqRUMgdHDT4EqrldMmCvUtyKK++MJAeeIUmEDClwMWip2dWZ1vEq6lXg2k+onaWJ9rzUM37M4hayr9WBL2Yotu6LqYv0a9XO987WxWBzvbU5Xpq2PMxelxVqQZ1ccOtqqjxMWtM7W1Hf0IMnVzfqdAqqMTUR9I8BppbOkdTPQ1FRnJNZfm9OXCyj/AOIRXnNbSxb5moPPbmvbZ+psU5ZEV7v2Fo/latuEo3ay9etNHFFW8Xbo2YHntRYxyCsby1Fe505Vj6mx7sjWI6/CbJ/3mmo/zI1Er6kqy/U5dMmliYaYXkcdV8+Igzt1hpWniijxttP5nPM6Yrs22gpk3Er3vtbT7Nq11M9o3Ig4q5PJ4aD6sDA1c5NJWR5Oq7l6G5RxLDFZm9HXt6NJ26YmoPb+Jr27TSX8snLsdZyRxeUc6ar1DTGaRRjeRU6tnxwSOnLLmpzyZtXTpLDrgaiPebdRo0XJI49Ktkwji8o5pWoVldrZRh+SsnrPDI6QcqnPibRdTLE1Eex8DXt2q65HPsaMnBUNx+ld9A0w7m4zWb5d/l1S5lism1sVCOrK3TrgUd/il37rTq/4hR7SzmzZ560TMjh8o4VV6lGZBpGBvLzq29TryzVNMfiaZWP5Sjd9qY6+o+af7jPTcemS5nnbHQgzPJOdX4IsHA5+JuMvN2tNnOOZ2jFWJxkBHVyl5lGt7aX+ro+Hc/3E6aj10uTzNgia4/JT9tepYMuzg0MTyFo1mdOUqjTUKGbYLVaSfQoNBfP6QSj6Evpr/SjjWzRlUbOE3yRFYd8zUZcXkX8hYMeueJ1jFSeJpHMn8ySyhkaem9qKdWz5VMdUekOLREHL5F/IWNMuzNMsbyTjVfobiVzKDowo3WCmucosVW13N2S4o0PVe0ljqvoc+1j0JwbOCDl3z/KfP/ARWXbDE0yyfJNfc+BqDkUOGzbLm1rJNejNFc119HTTf72bZa/tms7vTxzJase7v9TPLWyCkQY24fz29SxK4N5hpv0NRGQpnDkdGVWrOKfJliOF5S/4TpEczrlHI3B7b2Un2aj/AJf8Tj21HpnB5q2CCvVU1foFYrcmojP8lhRTlJqJWZbFSdWXNr4K08kUcms0725KqNxK41WHHQ2j2nsisXtP8LMd+F5etzPG6EQAVj7l/PZrHE1Erh3k/as0UY1lH4HWM1xa0/cT/lZpHK050qp5Jm4jPdm/U2ju8W29VCj6vp/p06UR5O3WJHNQlzIObf4aT9UCsmyNIyfJYavSILEZuti6nWIz9Sz7XH0/cNI4tZ9trJ8GdIyrlzIG57cU7ii52qW+B9N1PrbPH06RFGFHUEc++f5TQWsm2fM0jF8k192z/lRqJWbdquppRwOkZcF1OlZ8PuwbiOLVeLbzNogsQOnar54Rpmvp/t7Dx2lOctnD6OvLQODQYU+hKMnf/rWEGfu/0r48DSPIb9L+6ovRHXlmpblzt7LP8xFGfu33aj9FBuJXMaxFmng0VK7NDjBpI+peMrGx0OtTy/S/rrHScmgA1g5JgzPIYakL+FCFZ+u/y7dav9xpl5e3+5py7Wb5Ky74bey/+4v2nRlyavzWk3EQeJUWVcAdm3c2c8io917KUbfVXocu249CeauhyRABXuP0r+gGIzUGF539Z/8A4ijzuv8A7TRfGWdYy45m0nREGiiSxKldOk/mRpzdWk4rZBXsvZNk1qrlRfvOHbry9KjztHkALBgEgR0+IFe9/R9Giq5tHFFZXoKkAdAhhSAABoACCAokIYCiAEAwHEBRABMgLIAkAmQgYAAswBIAAABgCAbXMBPDIAAEAAADgKQQugDAACAH+8KAAIJCkEACkAAG5AAGAssQHkAvQAAGAAEsAAaxCkEOJCkwgwAYCAEAPAAAEA5AQDAWOYBmAAAAgCZAQDAiwJaLxYVekZCZALoAYgAAUJgZ/kcLr0RYry3vCr/savJ/c/ei6rwjRsJYBE0WM113fyVZ2jDqu/kq2aZq2zWDKyugBpwA1DWBBJTBKse/8Hbv2GjbocO46yu9HFoAABAUYcQjl3/0L1A877ipPj9WclH7yxXzqyxO0SolRdt5mTUZq/bL5mbjNWaNZ1DTLsqoKymwEkBOACAGrErUfRPHf7XSX8p5e3WOrnJyaCIAA4AGPAAkCSQC1VOjdfysjUeB0Y+7V8O7/E7wr06ZmsJEEqOGSjRX0oy0af7iK8l2xv7zzZ2hWhmSsADt8c/zJXHEzVaMmFZPuL9Cr6morip9K9DownAE9L66+pKNur+VehzqqPI1nbX9BGmFor5F6HVmrU+ARbo4WT6ko3FjE8TnVji8thpzysiRplwdYya5FRqeLya+JirHbbE5tPO3WL9TrGbAkaR2bBxddDFVsWXd8TC4xPIqNZpcjfJXMnGZvGHf41xqJma01ro5rK85uFGpb1Z0lKgsDTLY8S4b6r9xmi/eru0Lp8Dm2wLHSCelmWo9DpOdNehyqMnyi/MT5o1FcSUG9Rr+JwdvQxRPyy/IccIMxqMRvE6su/xz/NqyVWrvlOneq5HNY81bHFHSDu8faNWr6io1fIKdK88jmsecTwOkGl4pL7qQqV2eUqnoNvNZHMYKTk6lbnivptBnpHF5lRqp86kjUcmg+Rqpj0Wou6jXB1MDyyfzN9TpFbXhrN2c8mZrKjzqjUo1yJGo5trmvU1Stjyqb2130RzI89oYWlnRa9FtUraEcGmYZjzNFFvRm403/Fw9Ky6mKyx/I1ndW6ljbR8PnHQlYUeTS+/PNIsadXi3i1xdSVlR5NRrp80mWK6/FuO6eSLWXBrLt3F11EVpx/pGn/CRIy9q8U+Zpa7vLYqr+Bkg8ZaLTyRqs1yale3XuupI07N8n/ar4EIPFt9/wLUriSjVsv5iq6/JqK0ZILNo+7Q1MIcEHLsX+Yl8C1Ke7XbuWuDhhpd5DDR07dSBr/a6kgR8Y8Y4tFrKvYxTcTybC6L4bp/1SwJ7/wD3CtwYRLe4WpZ4YQRS39Urab49oVLey3Rv+EIN1hbSt/KgFu2vuK3NJgWa6jc1fRAdOz+XeN9YLKle4Vpqm+RGIfoFIoAoxAAHmQADYBACWAABJYEU0yVUkyLA3AVDuxLjOk228SppSUDsEJsBFCAAABpkQowKBoKUcgCAGsMyIJKEUAAwDMAa/EBAAAEGQCAEAdAoAHiggAEAAf/X+zAAAAAAAAAAAAAAAAAAAAAAAAAAAAAV6zijbCPIeWtLu0Vh5fVtOM4molcuthWTvy09R7Dr27HdauWLX7Dn9PLUWTgjjGawfIOda3I6Rms3X+lvgliaiMNRZrgeieFe28Yu3b6deknDtVu+caS5ScorD1czbDL3zbvDO/Cu724n95vki91XpqUlpHlqsnyFu7Us/wACyIzdX6HJuIympfLE9BHsfFV7Nrppnm7adW7tGhbmzEHndR4xyOsZcevHfWvNwd4rWWmlCWUF1k+0aK7KEWVKosoNSogy6iF9RaamzhE0xRraySXbmZtaxx2u7MzreFW6ksRp6GnCk2jp0tJ2UktTHPvNJOsWzEquVd2T4Gg0EdmkorA1FiRkSdZQVTGJplN1wkmhUhgTd1Wrq1MmRTZxkVarZpDquIBgjUDSkqI6yygmiKNB8CoRAYgLUt2VbZm1Yp0b/cszM6asWtquLcF9kxC+5osnJi9L6ufV8mtP6ad3xMXtr1V08xaqfyJy+Zn3axZXdLWXc12mb0Yqu1PMxa1jMva6bhuPUeyYi9bVrlZ4Ljiv/aJ7LjN1PIa9G+18cRokvL6mTSGj0Hjq7jcaNbVSVebzJaOq/jtW2Fl+BnVVbrx9VhGJNGfqbNVl1yEV53Xc3bXM6RKVKtppZnTlK+p+D0HXZaSWErEz2y0ftKDiMnzFfnVegaYt9JYqMYZYPHbxzqM2Ka1LCvonsXS7NteeJuub1UT6nBXPv1+VAHntTOStMjy1G7xPBG4rmrRI2jS8HpRu6NdS1HvMDhUOERXnd7+raeZVcG7w0rNcixHnVp4t8DqOjSrjibia9t7aUbRLhJz7GscVcnkv0Y6ygMB8TcRk+Rt80Lkag5aYs0jp0smzUHuNgu3b6a/kOfY6Yk5K4PKNKiCsc3jLF3/6r+B0g51VJmh1aFXZrnKNRXvdNRSvojh15EzCOHyeMIDLecmsVg+RX5zf4m+Rz0hqDaLZXa4NxHtfDVX9pSORx7WO6Diqrdfo2nkWDFvBpGZ5Z/Iow/8AUWKyk4huDqytq5EStPwlZ3unHMt8LHr3meatAiM/yaxS5FaxnfUzSPO7v9a/9R15c6jXI6YiTTjmRXoPalU9XU5QzPVaj0Z560fEisrfuNZ/sNRK4rzEmoy81aO5tHaJVtEERtjgy6Rse2Kzuauf4v2GOmo9X1RwUY5sDi8nlUsVm2xKjD3z/Oa45G+UqtLA6Iq1ciolt/1PV1RKr6G+C5JJHGtEjClfCtn0CsK2GJpiuDyeOmujksNZSiJZ1jJ2WDZpHPVxh0CvUe06/Nd/ymOmo9C+RwaARyeRfy19XgWDLcMqMbyDnWc+p0iVSqzgjSObcYv4o0K8nZrLvgK9b7SXyauPHAx0sb0nBoYAcu/w0+hYMu3U0jH37nVlrJGozXM4SwNo59esuH/C2Ucz/b2s0jY9r1b3dI4JDpXubR3M8tbGDIEFjG1vqfqWFcG/w0rczUZZCtyNsKdbFNcO1moa5Hhl/CdIOS3BckbR7j2bjp6j/lX7zj21y9GjzNggr13GnZ9ArFa5G0cHlMaVXUs8oy7PA6subWxV2+hVcurEXfGEag5G8eRpl7b2Uvms/wCRmelj1J5K2YCZFY24S77RkaiVwb5fk2KMazwbfI6RK5ddpa08OyPSUbZcjb+SM4cm4M9v8DcZrR8V+rVCj6rT6Kc+1Hl78usByU5A5d/+m31IMltmoyyvIY6r9DcKytRTaj44nSMuCznRTeb1HPwKVy69ptbk3J0jKiG3BRv+3F3bnTSzd0W+D+vpeo07OOZ4+vLrAoOYSBHNv/0n6irWUzSMXybjWdc8DUSszUtOrpxkzrGWfqN20bRx1GaiVx6r+ZybRFKSjr2q+dFZfTvAL/y/S9Wef6OsaCOLQaCkiUZW/wD1rJiFZ+7aWlaeRpl47d2jd0nmdYLNy19iyWf3EVGdulGo2uJuMubPA2LdOZ6BHXoL5TQ+q+P/ANnoL+Q8nbrF5zBAU6koy/Ifq+iIVn7pTpX/AKToy8tq2jcVfB1/ebiVnWa/tnXj9w2jj1PqNxKhJUTopab5gdujjdxkbxl7v2Z/t9X1Rw7dI9AeetmQDZBVuf0b+gGLY0MPzqnVty+0ag81uGv7bSS4Ox1iOTuTNso4FDryKi/TXzJmozXZo4pyVl7T2W/1H/Ijz/R15ekTk4OhwyIACeIEdNZpFVXvf0LeqCObR/eVHQkA0gAKac5gACAPUBgACagACD/AAQAAZBTbgAkBdQCJCEAAAAmBKApMBQwgAIAbcgKGAwEAPkALAA4gGQBEYgMKGAAHqAALMAQQNADAQAAADYAAwAAAIlAJgAAwAAAGgD1AJwAYCAI4gAAAQAAGYDfMKUcwggAAABgEAAAwEwE8oAlo4W+AVeZCIAAKGgEASBweTXzJ8YLB5f3eu7x6fLURVjwNsHgbDTn4ATWRqM10P9NI6Rh1an01hRlBpmrm8EaZXJ4ANKQBKAJ1WEkqx7z2+/8Ay3RXFJnn7dY0UcWj4yA5ATAIkDm30di9QPP+dU+P154JfvLFfObqMDtEqCRUWaScmoldW1U2sjbCen+qysurM0ixBBAEkgoeBBJOHiiNR9B8Q3/Z6fxPP26R2I4tDIB4AAC9ACJIJVkKdlNbr+Vkivn1V26scO47clenrkvQVhJIgnTB+pmq0aYoyqSwiOZFeT1127+/KTrz4K7k5DBgdWxf5nwZmq1Hmc1ZfnqztlKysjXKs/Qf5afM6s1LoEWaWFkSjc0/oquSOdaivdru0rrh2skaed0LTRdDsxVyWIRbpv5kQbimF6HNXH5SXoPlKlhWS5OkQ0Bq+LeLXFmaO2ykwrA1l89vU6RKioKy6to33LqyVqNm2ByXWP5NfnN8oOnJXGsTow7fHuNRGK02bZ+hzI89ucNWyfM3BUjaNfxTlvnBiq6d0o07ehhp52JOkKs080VG/tsdCrOVGZ5b66vhEGoOFOMjbLW8Q13tvkZqrvJJrb3MRqMGDrEru8faNRPk0Sja3NZpZ9Gc1jy7OkHZsIWrV9RUbO6rNLLmjmR5lKDpFaPjbRq19SVGl5H9C64QZhHnnhhxOkG14qO60ZJGKjm8zWLVtzwEacG2bk3SvR1+fSq1xoYZjzNljZ8m8DcaaviX+Yl0xM1hHzq+ajXJkjbi22cs1Urb3y79vZPjWTmR5zRzk6LXotk50fxM1mPN2Uaj9YNRtt+L+i9eUQZrLN8vWNxPQRp2+IfzY8mSs1V5WsXlZtF5WLvF4X9Uy0qPk1GqvQkF3i8LWXTAtZcm4X+osnnOIjTR0vm2tvRkSMvbv5vRmitDy2OlSyMkQ8YvzEnxRajm3M13F55iK7dwu7aLoQV+Mt86fNQUcuqo17+pR2eS/QpciRLx6ml680yK4tol3p9SlW+QUbju5pMIu3de7a0fIEPaLv0NSvqFU+Kfz45tQglLSXbrtTj3Balu1G5cYZED8jH3KtfwgT8hjXT+AC3r7vtuIwAN59FLdIAe7f5em1yCo76uOm+LqUW7rDW03waSILtJ9u8U85ESvdaTTpV80GDKoAaxAbqQKChJgNPEgOgBADAAH1CjuIHIUdxMNKS4iLZURbKAAAMAEAAADkITCnIQmgCOAUMIAAoJIFDxAGUEQAQAMBMITAcSFKGA8sQDIACEABTgD//Q+zAAAAAAAAAAAAAAAAAAAAAAAAAAAAAV630P0CV43yznTs+JWXmdXFmojk3H0Nvgejkev9pab0/Caup/HZnH6eW4i3k+hySvPbu06lvU3Gazt4/ybNcczpyyxtNRfDM9P8WPdbOsaOm1MpQeXtovIwtNLmzmViXzg1GWTunNmz08K1va6+u2fAz2r0Wn9SPMMXeudR+puIzt1b8twbgy1i/id/4j2+xX5FOiyPL22lvGnov8TMSvP6mOZ0Ycmou7UTXM9HLTbSnEiK7OMAIO6Wakuo4dbe6dXgmNMc2pvp+lJE1cc19xfUlPEzq4rprKr+Z4DVxVq7iqxTEontdVat0q4yzcK2r1VJR0jDo2bnTSeZiqN3p9yXxESuO2n+w2iNKYlHSq9uBEWUSnAzRbejVX6E1XLXODoizgZEaOGA9ZTiiCppFFbzNJiSUhCgqjJmmSvbuWRmiutknDJK0ka1nBHHgXQ3atFNjN6XHLrX78eBxvTcjmur0b7HEnPXTFGpub5N4E9jHNffvS4T8THsY49XzFO6Ox4jVU28vEqtU/UDS8TbW3Wm7PBcOpKrUpsrP1M6OfebJ6ayzGjhtp4uuagsHn9f6n6lFdVL9EUfSvBbaNlpPKa4mLEaq0E8OBkZXkE+9+pcGbuKxS/PtA8brr52dIuDQr3PtXHA7csvrvjdLt22nVcoOXaOxVOVGF5RfmOCtMrVSVbPp/8IHitzWdRxzNiFKvJ8TfJX0j2XpdmyaX8Ufga6c3pO2Dzq4/J4aSXP8AwCsOyxxNKxfJKdSOWBqClJQsDpINbwFJ3NfxN3wy9quR5qBmVed3X1NdSwZ+9Uab5M1gxFEuDpBfp1jPI6RHtfAVjZ19Tl3RptY4HFXD5S06a5kGHdYm4zWP5JzqvHFQdIRzKsuTSummFY9DUR7vaqNHTj+FHHsxdlic2nB5TBIoyG8TTLC31p1rRhidIqmsxJpHZtX89E+aNLHvkoSryR5+lDRlGf5PB19CxWa8ysvP71t69lMQbhihP8TaLniseBuD3Pi1G00/Q49q6jiqjefLpWfoWKx7uTSMny7b7V1NRGZB0RbRFGt7f/3tI6i+CPWvNnnrQMozvKPuvWORYtZ7c9DSPOar7r2s+LZ15SlRSb1hZlAV6H2qo+41/wBJMdNyvQRBwaSWZBjbxzqP1NRHLf5at8kVHmlmztylX0qVlXqynPUK3Pa6nXTXBWf4melj08HBowODyf8AlXIQrOt+40jB3rjXt1OnKVWmbZQupAs2dJ1qrnZFtafQrdDz1pFGRDV+l+gViWxNM1n+VtZadY5ssRmVUHWM0tVOINI5YnuxxhFV672mv1X0SOfVajeiDgpkHD5LBI1Cs234lGNvlOs/wNxKoqsZNsKNw4U87L/wmlVd0N1XGwHsPaaS0tRrI59NRtpHFs2Qcnkf00+ZYlZVjbLH8g41mszfKVyzOBtFGrZy/T9jNSI5mp/Ao3vaand0jgjPTUe0jFnmaEEClRiFjF1Xi45lhXB5H9JmozWTB0Yc+smlZfyhXLqLCVkqnSDmaxXVSbR7n2Yo0tR9Ecu1j0KZ562FgRVe5Xbp29JIrGfQ2zWb5L6UWDNssOZ1jNc2s47uTaKjk1l2PUVuEG5Ucl1NsDaPc+ys7/0YmO/DUeoR466FJEETgw1GNrY3t6ssSuDyGGlZ/AqMay7pTwO0ZcWvha39JpHPqdrWn/S5/EsRwHWI0fC1nXXIVI+qf5a/0o8nfl2gOaiRg5fIP8v4/uIMprE3GWN5F/nOORqDPvhanPGDcZxn6kfary7/ANrOkSuTW+a1nlyNxFXEqN/2vWd3pvldEvhZX0q31P1PJ06wjAOhFc2+/S+MCjKtibRieUS+/d9FBqFZepX56L1Z0jLh1LL7MLN6j/A1EcetLvY2yglIK7Nn9anI0w+n+CX/AJdpfE830duXc2cmhIU1gyDI3jnVtHARGdvf0dT+k2jyO7/3dV6HWCe6Sei3w70iozdyvnafA3GVFXjiVFlJnA1B2bZceqKkr6psG/7TR59iPL9PLrF5xUwD1BGX5DHUb/ALWfr46V5/gZpl5bVx16z/AAHXlmsuya27ssfzEjQ59yktTA1KKoNIso+BUrr0FE9EajD3vsv/AGupPFo4fR1j0CPO6GRBIFW5/Rv6EGM3BoYXncNWyzf2mvxKPObmv+l0fV/vOnKOFpJuMjrGUWUSqo+JUrp0vqRYzXVpPM0y9n7LcrV/oX7zz9uvL0qPO2YAAAR0+PqBXvF+S/gIrm0eBtlfPIgcgMKMwHkAZ4gIBwApAJCDMACm8ABgJgEBAAgAAAJAcAJASCl6AMBAAAABCAAAAAIAAGsMwAKcgLLMA9AEwCAGEIAAAEAAPABTGIBABIBIBAAARxAOoAgCQEsQGkFEBBxAQDAJAAHkAgAA4gNMKUygAIFyAADHMAAHiAoAGA9J/MSqvngQKWAmA5xAADMAA4fJ/XWMu2CxXmfdCnx/RXn9hR8+tDeJtSKiayLGa7LY6aTOkYXzNEbjFW5JFRengBJOAGnwAc4QFj3Xtu0+O0m+Enn7dI1UcGxmAwABYAc+8x0wrA8zX/Qa8Zwv3iD5xq/UzvEqtlRZov5jUSunaqbtdDbFWUx1ceZUdKtZ8CxlakVDjABp4EUJgTq5aTyJWo994RzsdP4nn7dXdJxUZANgKOIDATYEquSVYlHdKXJkV883Fvz3HC/+J3hXqaY1rHJf/ESsJGQ65gaOm32mK1EpxIryu9heRsuVpOsadtniHKmB1bF/mJGasanU5tM7zcvauOBqKy9Br7a9DoxVkFROmeORKNvSx00znWhrJPTsnxqyRp5rbfp482dox0tTxGMatooZFbtMap80c61HN5Kq+y0+jJGmM8zrGaKtijU8W/m9TNVoNGB5/Xw1LerOkSoyVF22tFlORKN54wYqsfycvVTfI1FcSOjDq2WF16mK03NTBswMHe1jXt6moOdI0NTxL+drjBmq7dwppb0gwrzsnWJU9PMUb20x0Ec6M/zCh1a6lgzl0N4jV8S/nh8ViZo6/IKdvqR6mGnn1l1OkMdWycXTeUijf3Fflt/Sc0eWebOkV07V/MvVCo3tdN1t/SzmR5d4HSLXb49xerWclqNff1nQ1Es2pORHnIc48jrFrX8Q33QuKcmayr8zX6CRqM/b4M2j0W2X5FJ5HOmPN62GpaOZuLWj4qzrq1+JKwn52uFXGBmNxm7d44G6lb+vFtu+tDCR5vRwbk6NV6Hxj/Jx/iMVl53WXbq2XVmo22PE2nu5wZ6Zri8zWNesckI1F3iv1VyagVmn5ikurfoIsPxtvzEujFSn5ZfPV8hCJ+MfzzlgWlUb99u5c8RFrQ2cW27XqSsxk6eFmuTNLWl5Nd23q+TRkirxr/MRalU71du5tZcRGnZqKdo+mJEc/jLP7iT5GqzVe5Xburhp1bxf6Ss5SZIfjFDazlCjj0n26j6MqrvJqNSr5oQi3Wx2b5pyQHjvm07r+WBUUeNfbqrkUpXUbq3KUEWb5NbieaRFPyNe3sfDtgQS3anR03yCFuv0NO3qFPcpf21LV4MKW5+bQ0+csA3sumnf4FRLeKPtW4RgRV9n27lPOUpCV7jaNPQq1yLXJYGgFOQCSBgRZQQASBIgUADAJYDAUQAAGQC9ShANcwEAswGAsUAwEAZAAQ+gCGAAABlCyAYCAAAgIwAUFDgAAFzAWADYCAIAEgDED//R+ygAAAAMAAAAAAAAAAAAAAAAAAAAAAAKdzbto2iFeK8vZQxGXndRpHSI5NzKpZ9D0cj23gq20vb1J/zP97OHflqKNVpY9DnEeb3Lm9jcYrO3jjRt6G5EZO3q3erXNHpvhXvdNdta0WSSPL005/J/TVGUrHvmaRkbl/PZHo5Vs+2l+XZ9cydjfq+3F8Dyqwt1b5repuM1wbu0UN8jNX1JcWz0/wAHu9FRSi5VSPJ35aV+RhaEvjwMRGDqZnSI423bcVjJHokG5pPCCUQ1aNYgqm7cOAjN1tOSI5tTQUma3rn1NCyWDgi6ppt7Xt8zfUGludlDjGOZYat8Zota2GSxOsS1s6s2TNxnXVoXVa9YM2Iq195N1R5FnIi0UFVDKmpSBbpYuDFHTbCjnkYVwpYydYJXaiCIgih3eBBXZzkFRSxGon24F1EXVoexiNr6dF89kiexiLazTJelxRqNPFM5XpqRW9zbTyxHsY4t15zU0FhTB9R7L6s63nvuWf3E6rhGJLVkaPj/ACWlucKzK5mLVx1atk2Z1WdvL2WSJozbq1sZJKrL1/qNiCxYR7r23tk9pRw8UzNG3XappGRweS0YtC5AY+tpZtZJSUeV3Ed9vU2qOjVuy9TXJX1nxeiqbTSqsVBjpl3dhgY3ka/NhxYGXuGq6drPgiwjxmvWbvgdZFWbTRdtReqOsSvr2zqq6FOtUzl2y6FjicVef8kp1GuTK0y9z8ulZxiWRHkdXbd95WE5naQS0tpZOK8TUiPovtTRensa8LN4meht9EcBw+WfyL9gVh3rLNIxfIfrM3FVLE6QbXtyqtuVwg1Uex6s8tBbJrhBB5zc42ZqDO8go084NRNY+KZ1FunizUHufDKNpQ49o75OSuDy2FK88WVWNZJvHiaZrE39u7Uc8MDcFOni5ZVdGm8Ok4G4PfaCjSov5Uce1TZzGd5XOq6FGVZNOUaRgbtp6tn1OkRWoShGh2bJd2rpvJqxr+Ee+eDhnn6XSMDO8m27JPgjUGdZlHnd009a/OYN8iFVx5HRlbEqFxNQe62Fe3baa6HDurHSclc2/wANKUWIyGjQyPMS71jhwNQZ1VOZ1ZXUaQNbHtyr/vK+j/YSq9TMnBR1IrN8pZfdXRFgz7tw44IqPOXeMvjJ1jIonOBtFllgmswsek9rV/L1LLL/ABOfTUjeODRgYu8x1bTzNRK5NbDTs3yKjz2Lk6xKs01hJURvMpLmWDc9p1f3XP8AC/3melj0xwaMgz/J/VVTwNQZ9mpKjA3mOs8TpyzUapG2VeraJXMsF3jpetp8u9CxZXv7uXJ563CMqhrv5GwrEuajFZvlF8ifFmoYzlgdGS1ZcxwRRzWcp84Roew9qqKaz6VOPbUbjOTVBBw+Sf0r1NQZreMlRi71/m29TcSqceZpMUbhJqq52RoxSmpn+YqPZ+1Y/trvnaDl01G1JyaDGDk8i/kquogy7LA0jE8jhrNG+Sud8zoy59dfU3y/xNRmqLPhk+2Cj0HtJf6pehjpp7D1PO2CIE1GPEKxNTOSwrg8g/y/ijSVlN8jowo1ng/2lg49VzKXFYnSI5sXHRGke99oKNC/PBHHtuN84NjMgq3L/LtJFYzzNss3ymPavUQrObwhcztGXJuHHdPM1Ecu4fc7tZYGojlyt0No937LS7dR/wAn/oOfbfL0kHkrQICYxXAKxdW3zN9Wagz/ACX6D9UIlZGo4Tg7Rzcdom+H+U0rmbXcseGBqIz+5OEbRqeGU6y9cS2pj6nZRC5JHj68u0IwAK5fIfR0mCKytRcjbLG8g41nxwRqI4LKdSnTH8TaM61p0aP+d4G4Vx6ixcZSdIwqTxgqV6T2r/vNJfzIdeCPozwfxPF07QoMACubyD/LjqFZVlzNssPyc/du+MI3EZuok9ai4wzcGfC+yuXezTLl1cbN8zbKPGCldO1+rArD6j4Nz47R+J5/p5duXaszg0bKpERkbtxqWfUQZ+9/Ru+hoeS3OO9pGcI6xKe6f5LnJ6n7zTLO3SnVtJtFCwKJ6bbZUru22X/TmVmPqmy/2ujP8CPL9HaLpOSgAQGb5FTqv0QhWduv0dT0ZpHlNRt7iv8AQzrErOeO0n/7pUcuq07yjcEEaZTq5gqV3beJaNI937Mx22o+qOP0dI3zzOhkQIgr3P6NwMS5qDB8+p1r/wD403+JqDzu7s7bfRfCXHozpGXE4ltHSIhMlRZXAqOnScWrJSuvSUKzJrL2XstRXW/pqce3WPSZnFsPkvxIhgHACOnjIFe9/Qa6oo59HIqLkuQVJADAIAMwCQBviASAIAYAugQAGYUZAEgEyEABhmAgAATAcAGQBIU+GHEBSAZAEgHqAAESANBCAJAAG8go/cQLiUPqAAACyAfoAmwgXMA9AFxxAIAeCAQAgCQCABANtgIAweICAYAAAAAAAIBpgEAAAAwEARxAAGlzAEAgGgBgKQAB9AqNkAaTi+JB0TxIEAAAAAAAHD5KvzV9Cq837nf/AJdZ8rfv+UD541idA0lmVEksJLEdSX5abOkYXxGmmajNXxNUaRdXECQQ80FS7cAR7f2vb/y+s8Gzh9HXlro87QAJgAAJAp3a/KjqRWH5NTstdPPtksV8y1ccjvGailBpEtLBliV07ezrdm2KtTS1Co60aYSSAlkA4IowQEquWFj3ft+ztsKW4S/2Hn7dY0Tg0YD9ADFgEgLLECVciLFlFL6wRXz3d1S1rtfxP8TvyV6TR/Tq+akzWFmZA1g5CtLSfyoxVPkiK8t5Jdu/bXFnSLXXXFKTVczzIOjaYaiJRrvNpHNqOHzFe7aXS+JYrF2tp011OrNXERNYeoG5t4WnVo51Tuvla6MkaeZ0E+2erO0Z6WplYWUcmarc0nNF0RzrSrfy9CwisN8DpEOs8Co0vFv5/wBhiq07mGmDvU1rXXU1ylUrHE2yv0c1ORFb3A50ZPlFF1BqLXBXD1OjLp2uGojNVv2l4/E5kYG/Ua9jfK1zVcs0jT8XhqJmKrR1VKsuhhY83bA7RmnR8y0b2wx0Y5HOjj8x9NfUkaZaUnVlqeKcahz6V37tTo3TwMxXmkdYldm1c2r6olG9b5qZ8IZzSPMXU2cczpFq/bOGnyZaY9DdSvVHJXlbr5muTOkHXs8LL1Qo3N4p07ehzSPMpQdYVreJb+4vRkqDzanTT5MzGmZovGTdHodrb8mrzSTOdR57c0jXuuEm4rs8W41avngKy6vOV/Jq+VjMWMnQzNlegUvbri+2DnUjzdF83xNxqt/xcW030cQZqMLd4bi752ZrlppeIc2a/lJ0wp8zWb16LMkaiPjHGpX4lrNX+YqqqrMxqK/Hfq164MthVvmF9F+ZISF41t6i5YmqVDyi7dwo4qRB2+Om2m0+ZKyyq/qWT5wai1p7td2zTeZkjl8c2rp8sC0p+RSWv8JJB06VVfa3WYRy+Oa+7UoPIYbpvhBY1HTrqdjPLEyiHirxeOaLUrlb+3rWXKxcXXT5XF0ZBY69+yfRkC8Y25a/hLRRsorrV/qCFul27m05yFXeTX5tbP8AhAN9jpaVn8SA1n3bZN8wg1I/s6vlYNHqY7TH+IgjrY7aq4J/vKiW6/2+m+RFLc/paVrehRfq2f3dKzyyESvb7D9BPg8i1ydEBoyKaRAvQBWKEUOQEwGswByQCICYKBPDAAbGAQAwIyUOQhSwpzyIg9ShdEFIATAMQGAQRBEgGJQihgJgAAAAKAGAAJgMBPEAQBIAAegQBRCAIA//0t+v/Mfef/Q038WXHb0dGn/zH1f8+2Xwt/8ACF9F9P8AmVpf59vdejTIn+a+v/MfZP6tLVXwCejpp7+8Zb6nevrVhPR1U94+Kv8A/PqvVP8A8IP83Tp+4/Han07jT/7SQT0rpp5Ta3+nV036WQT1XLc6dsrVfxImJq6eTQMOUVBKAcoAlAEgEgEgADAAAAA595VvTcER4by+pFH6iIwdR8zrEce9s/tPrgejlH0Hbr7fg9vXi1X/ABPL3f1tna94bhRgyM15rXbk3GGf5C0aLN8qztpVvUpGXcj0fwj3dVkukHl6bjk8nbKqXAzErHu+Bphja1W72fU9PI9J7drG2a6/ic+602U8H6HAYGu225zk3ErO3za03ib5HBt692rWvU9Fo95WO2sckeTtpz+St+SseJmGMO+LzOsZxwaOo77pp5Jnpg3dK3ymKh6jkiqbqav0COG6wIim1ehitIWpJFR22lLfFmiluacOIgjsqKtp4s6xK7dw+1YZG5WXJpb+ujS0P5uCfE6TkLRtfU/MuuOZbBo1+ZScxJYhAsXiBDQ3LTs3HbV8yWNOj+70rp1mJ+JnEVSs1kbQrYkCyFoctozoi01mTVV2s1kYtFOvuLUo2jF6akZGt5bTdnW97KOBNaxVXcaetDrZTwQ0xvPR1K1UKEkpMexjO3WrqVTjIurjI1dfVtbuyGrjl3epe6mzkqVn2eMFHova+2+532eWCRmj0y2VYiEc7RyeR2ta1hKBqsm+hXGEuRYjzm6qldnTBTVSzUg+o+B2yrstPqjn0jTWm0jmMbyqnVh8DUGVuKpad3zTLg8buK/O/U3jWjb0/MqudkdOYlfYNnRLS01yqjn35ZdKWPQ5Kwd7jd48yjL33y6F+qNQeavt6u7lNneC/Z7aNSq/mRvEfUNvVUolyqkebtFvGDmrA8g51G+eLLFZW6/St6G4PPKqmTtEdWlpptWyNQe58DWNrRPmcuxpPkcRn+WyrPURWNZSzWMsTet/et6nWRVdcsjUTW77YTeuOh6xI86iz+V84IPN6uLZqKz/ACX6XbxlGpUY9e7CcTsjp0oblKAPdeMr27aiecHHsdUGBn+XeNUuTCsiy4Gmaw98vzrQbgpq3wNjq0lLr/UjY97p4VrHJHn7UzmrN8paLpPOCwZvE2jz24a73HM1AqN4Gkd/jK92501zaN3wPcvF+h5+gjCs3yb/ADI4wilZzcSzSPOa6/Mt6s6RBWTQsq8E+qND3u0UbfTWUVOHbUWpHMrm32GnhzRUZNjQxfL2S1ElxWJqJXDR5HVF1ObCNv21Wd13cqslaj0yPO0I5kGX5H9X0WJqDhu4Vp5FR5yccTrESrjiaQ5nDIJHqfa1Y293/Mc+242kcWh6AYu6x1LepqI4t2/yL+hpGC8zpEWaTS4FRC2cosHofabm93/J/iZ6V6ODg0EyKzfIfqJdDcRw4cQjz+5h6tmdIzUVKNs4r1VLRVx1+JrO506yvrJasj3ds2cK0WRBVuP02yKxXiaRneVc1UcDUGbSToyNVxVyVHPKTcdDQ9l7XUaOq+HdU49rGzJybBBweTeNfiWFZzzxyNMxhbxp6z5HSKj3TgXEcuu2ohYSaiVUpdp6mk17f2uo2dnztBx6bjWOS0ZIDj8i/lXqIVnM0jE30vUsuTNxK5uDOjLn1oU16Fg5tTj0Roel9n1/1H/VMdLHrczztiGAnEEoxLuJ9TSODyVu3S+JYjLfE2Ofc4Jm4zXHbBP0OjKlPuthyKj3vtH/AGtrcZRx7bjcSODoCCrdP8qy6EVj3lI2yzPKY9scJLErOk7MuLXx7q82aiKNw+3v+EFHNVzc1Ee89mV/L1P6Uzn23y9FMnlaGORAd3biFYmpm11f7zURweS/R+JSse2B1Yce4mtrvh2Fg5tbNVX8EnSIz5l1NI1/CKNaq6r94qR9SvM/BHk6dYiYaAHLv/oXqRWW0uJpli79TrWjoa5SuFtrVrEYVcm0Zlk1pVjje0f9P+sdIlcmtZS/U6MoUxzKlel9qr/Waa49yHXgj6HbFv1PF07QupkPAiuTfv8ALXqBl2RtGH5LHWt8DUZZ1mvv0fBJnSDMs50ar+ZmpGa5tRruZtEcAOzbVxk1EfUPDKNhoroef6OsdvocFKQCcQRkb1fm29Swrg3v6F3wjEtHkNa072tucSdZPxmp7yPspRj3y/xLEZm6a+7aMjpGVWBRZpOHCKjr26ZUfVdl/tdCf/po83btFxxaNAJZkSMzyH6z9Cxazt0/yb9KsqPLtRuFz7GjtyzWbEbP/wDuv9wRyaqXd0g6QVvA0idMYKld23lNlYe79mf7XUfVHHt1j0MQeatgBdSCG5f5N10CsSzNRGB5z9W8f/SX/wARqDzu7UbbS9XjxOkRxJ4nRkmkVE6rAqOnTXzVkqWuvTfy26/4ErL2XsvLV6Vqjj27cvSHBoIgaKoYRGimWVVe9/Ra6oI59HI0OhECAYBIAAgGuoAA8wFl6gIIYAwBAHqAsgCADIAngwAAAAAAAABdAHlmFEgAAAJgDxCEAIAAAH0ATCnIBHIAgAgCIQwCQBgAB/iANAJgLEB9AH0ATAIAIAUAOQBgPMAgBMAQCAYCAYAAAGDAACQD1AJAOAAwCQAA6AAAFJ4gPTXzEF/oQDAGAsgDMA9QCQOLyantYV573Ap8dqLlDND5wzal0KynXBQajNdVcdKTcZdMTpKxpF6hUXwKi1BDTKJ0ICuDEHtfabT2Hbyszh27RsrE4KfEAAEgBoCrdqdJ9GFYm8U7fW/oYI+X3eOB35SlKNIlpYssSujTcahpiroi5tl11yKymBLMAxASIqSkK9z7atOwrGSs/wBp5+3WNU4NAAAbUgACYEqkVZp4NBXz/wAnSNxqVeEWf7ztyV6Db2nTq+iFYWzJkSIrQ0PoRmkTyaMtPL+Zfb5HHideSurHjwLWDzIL9q/zUiUjYMNOTyana6noIrB2cfbR2ZroMoacYoDc2yjSRjpU7rB+jMRqPM0wdlybO0Z6TxNMYnQlWN7R/TUckc60q3qnRulykyrDSnE6xKaaKjQ8b9cdDNaatjmrD3361jUK504OjC7TcMyrfq/lT6GKMvy2dWyxazkzoy6Ns4ujNVv8Ec6Rh+UUa7fNI1FrjmDoy0fGv8xSZqtayzXqjkrzFs36s7RKlQtSN3x7/Kz4nOq5vMr5KPgmSNMk6stHxr/NqupijV3NZparWaZhqPM5HSIv0HNl6io9G8ap80YV5jWUallwk3Fqeh/iWo9FKsk+kHKkeZ1qxe0c2dIq7Zr5lHMVHoNX56Nc6nMjzDOsGl4l/mr0ZLRd5ms6M8rIxFY+lgzoPQ7Jzt1PNmKyxN9hr35Go0t8dbt1KvkxUrQ81X8h/wBRiEYujnC+B0WvRaD7tvV9GjnWXmoi/wATcabvin8tvgZrLI8lXt3No5ljbt8U/nS6Dpmo+beFLL0MxYo8e+29VyZqpXX5pTRW64EhHN4/9VeqRaV2eZXyVfJmYsUePtGpU1Up+XS++rckIrr8XirLqSsMzLVt6srX8aWqp2P7SDi8bb8yqfMtSrfLYa1Y5Eiuja/7e8dQjh2Py2rPMq1b5RRrr0EI6b/PsnHIgo8W27qOJaKdwo3F+jKOjySnT07GSJ7ebba9eCLRDxLctc0QUaNXXXif8xRZ5Ff6h29ALPJtP7UciA3f+0pbqAmu7aejCJWx2k9Q0X1bFvirAEK22b5MBXfdtVPCwZGvNttR8niGlu4l107dAV7bxdlbbVfEtc3YRTSbUwyLhfAauJdluTGmIw5xQ1MIaYJKhSUAAwABASRAmUEkAyhAAQfvCmwFmASAsgCAEwGALmAwhySCJoEgAAAdAAAAQAgBkDAHzKABAOGQEQNAUJYgEAf/08GuvDjgVdNbi1casGprdPniF9k1ubcbZA0/7p5thZU67tcSNeyX90rLFIp7JffpwQX3Wf3NcIdl6Nka90nu7V+nUuuqsyL7rtPy25p9O41V/wBZg919PcHka413Op8XJYz7r9P3b5On/wDMT61T/wC6E9o6ae9vKJS9Sj9aoh+OjT9+eQqsVpX/ABQXI6dP/mHusr6FH6WKnrHRp/8AMR/59tb4WC/5unT/AOYe1t9Wjqr4J/8AeJq/5Oivv3x1vq76+tRqf5OinvTxdv8A5setX/4SpflV1fdnjLZa9fjJWf8AOrae4/HXy3Gn+IS8VPU8zstSjVdauK4MlYrx3mtSt4VXKzkRlhajl4nSI4d581O3jJ3lH0XX7a+N22nWyfalMM83XlWVum1W1uRB53VXM3GazPJfQvU6co5/F17txRLi/wBx368Ee2WOHFnj6bcHkrfOk80ixmsq+DNRGLudSLN1PRyj1Pgq/wCkUZtnLv8AG407P5LYnErB182bZZfktTt0uOfA6cGM/wAXrautu9Ndrxt+w7dLj6E0uB46ri8o4rWqyYgxrvHDI6xHHtnOu4zPTGWto37qmKaseJBVqN9rgK5LKVBmordcCCNq4GQ9ui6K91HdEYFWKtK3bbHidIV1b5/kNfgzpyyxNO9r27OJ6sG5t9KNOqeMHn6ou7FwwM6KbO1LqHg85GiWvrrt7KYvjCCq9vsFqJW1Kdq4lvQt1NtttPJKehn2RW9zSqhOXyJejFN9/H01/FnO9Ljj19/uHhX5fQz7LhbfW1Lvu1LNtczNrWOh7h1eLcLiZ9jHNqeVvVQkviNMUbjyr1a/bVVjhP8A8Jkec3ijUs+KZuNI7GjvuKRi3ZYCj6b9tOsPipOVRy6u1o6vDEix57cbZJ9DUGVv9PtUcGdIjMN4j3PszbfkWeDlzPwOfQ9N/bpM5jO8rVJwscCKxtSuORYa8n5Bfm2hQpOsFGlSX0OkiPrnitNU2mlX+VHLuGuztg5DD8l+p0LFZe5r+W10ZuI8hfQeraVMeh0g6Nhsu7WpyVk2aH1bbUjTpHI5dX9ZWusJvkYVgbzG7fUKzN+l9mzN8prBzxaO8R2+PoratJ/iSN7+D6HprtUM8vQsX7DCvO7uXez6lVm75Ro2a4YmoMGqSOsZdenwnI3B7fw1O3a0nkcux3yjiM/y2Nqp8itMe0LFljLB3bX3XE5s6wLuWRtHoPbFfz3/AE/tHSvUr/8AeeZUNZ9tLW6EHndX62jUGf5L9OeKaLBlKibTZ1lF+kbiPebKvboaa6HDuKvfM5jO8q/nr/SIMprE6MsDdPu1LRzNxVaTk0js2/zalE/4kb/g97/6oPN0oeGZhWX5NzqNPoWDObjE0y87rKLOebOkUqtJm0afh/n3VPWTV8GPbP6meWqEsTKsryUfcickWM1wWWDLUeb1rJalmsmzpyp1lP1OjK7TXzVXU0Pe6OFKrgqo8/baa9TmOXyE/bS6hWU8TbLE8q39/tUQkaiOL9h1ZW1lKQRve16r7921lTAnTcekyPO0aIMnf46rnPA1EcOtbtpZvgmVHnH/AIHWM1Ksp9DVRO1UsRFeq9sqNq54tHPtqNjqcWgnHUowtf62+pYxXJv/APb3jkaisGOZ1iLa1KiD+pYYYgek9pVjva/gX7TPSvQJScGxmQZnknOpHQ3GXFhOPIDzuq/mcZydOUoqpzNsqtRw8Mu4o7/BUnd6Sf8AGZ6aj3F/qfqcGhJEU7rDSt+4isezf7DaMryuDS5o1EcFW8joyjq/S4KOev1dJRoe09sqNtfrY5dLGxmcWieZBweS+pLoWDPvinBtWHuf1bRlOBqJVfU1GXJq5+rNxmo6axU8yke39sKNi0/4jj23GqclMhHD5J/Sai1n2KMPeOda3qb5ZrntmzbLk3DzNwV2xTZUel9ny9e39LMdLHq2zzOgzKI3mG+REYl5bk1Bn+Sb7FhxLEZkrI6SI59zZOrXoajNcmvOPNpHRHMpVyj6H7UaW0t6o49xuNk87YKKd3K0mzKsh4mozWX5RxavxNxGfavI6Rlx7hKHz7jURya+He1xaNoo/wA0dUWD3/s6saOrbokc+2+XoMjy1syITCsPUz+JqI4fJR9r44mise+K/edIxjj18Xqzw08TUHJr4WXSiNxK4ZxRtGx4JzuKPqv3i+CPqOovmZ4+nVEwoCOTyGFK+pFZjNIxN+/zrfA3ylcFnGp/1bfuZtlm3/Tosl3M3Ga5NZzPrJuIhV4mh6f2kp3mk/5iXwsfQnmzx9OsIwozCOXfr5F6hWWzSMPyL/OtzTNcpWZfHWqnn2s7RKzWl9qv9TNxlz6kOzjmVEEgOzarGDSR9S8PP9hodann+jrHWcVPLMgSwIMfeOdS3qahXBv/APbanwRR5DXS/vEucM7Rmpbq/doqP4yxlm7lfm2OiKllgUW6Txko7ds+PUJH1Ta/7bRn+BHl78u0WzkcsUFDMkZW/wAdVtFg4N1L0br+UqPLWv27iVl24M6xGdeqW17nwu1H/tFRx66+c6REE2aRbRqEVK69vjZr8Ssve+y1/pNT+pHDt1jezPPWzIgQFW5/RvzaCsaywNRGB5y/5t+a0jXI83um3tdFPhK/E6yI44NsozBUWIqOmixRqM106KwsEe09l/MtV8qqTh27cvSHnaCIHkVQER0+L6jRXvP0LeqKOfSeBRcghoBsBAEgPHiAgGFHoAuoBIQACxAfUBvKQqKQQZAABmgDgAMAzAPQAjmAAEAP1CjPHgAAPMBJBCAACEAADAEANgEhRIQSANwAALEAAaAMwDMAkBNgDAEAYgPMAiAE0AZ5gCAOgBgAAABADiAFigAAaAAGAoAAGkwEAeoDjABAABwAIAacEUmAMoNNtXILyBAAAATAAAgOTyONa9JEV573Av8Ay3WXp+8pHze2DNwpJtYlRJPD1NJXVT9LE6xh1Vi2gowhlZ1b/lgqLquUVE11AawIqSzA9l7Sbeysv522cO3WNs4NGpAABMA6gVblflsisfXx0dRL+FlHy7UUSduUqpYG0Wab+bAsSujSUakm4xattP3MDTLspjBWU1IDyAE8QJOCKlWqeJFj2nti07J/1HDt1jYRwaElUEQ3i5AWIDYDriRYsqsYIrwfl/8Ac35yzvyVtbOyejX0FYX+hkSSRKNHQjskzWsTZlXl/cCa39Y6HbkrqnD94rBgW7dxdPqZqtmTFVz79TttT0EV53ZfpL8DqzXQsQylWArb2f6Cnqc63FvD4GFeaWGpdP8AiZ15rNSh8TTCVcHIpG7tp+2jlWhuFOlb0ZI08/EnWM01WDSO7x7/ADVJiq2LYNwc6rD8ivz3HJGuTXMjoyt0vqXqZqt/Sx06+hzoz/LqFW3DIsVlzjgdUX7f6k3xJR6DOqZyqsTyyjWnjBrlHElidUd/jf1a/gYo2b44s5q8zq1Ss/U6QKuZqjd8ZjpPoznVVeXS+1V/zGYrHbR2Zrt8avza+pKja1cZS5M5NR5d4PA6Qxbt1F5ZaPSVc1r6I5Ueb3SjWv6nSFGjaHJaj0dFFKdUc6seb3NY1rrqzUVLbtJ+hqj0d8aqM+3/AAOaR5e9YbT4M3FaHjf1KxzJYldfmKzot8rGYRiaf1HRW/4992h6MxWWT5RL+5vGRY0Ni4tXhii1lq+Xq3oW9cTLUYWji0aK9DtMdvX4ozWY87qfrWjmzUabPiWvnXQnTDN8sp3NvgOW3R4xxqV4FrNWecr8tI54mOWo4tg5sucpI6VK0fL17tFL+Y5kcOztGorcmjVWtDyynSVuEmYRxbFxdY4tmqlX+aUatXPAQi3xbwt6IVlw7ivbubYZsRpoUXfs7J5JMlRn7G3zq3JlWuvzGGpRvOCRYs2Hzad1wgtYcG2+Wy6MK6fKpfepPIRYv26b2t1whkI5PGOL14MpRu/l3Np4oQX79d2207dYIJ7H9Gy6Niijxc/cSWWJRW32bhvj3kF3laxuF1UgS8gvy9J8P/UAa/zbNdGggpjtLrqGi0vm2d+jAe3T/tdQCOh822v8Ammp/tLeuADsp2qfCciCerZvR02uAV7jw+hqf2y7lExiLWfVo00HPzZGbW5y6YMtEqpZIKGwIPUSzJqKb6lLcDUSqm08jcYsIrIgBQAYlBmAEB6ACTyBhMoACQAA4gDAOoQPqQDgqkAvUCREAAULqUAAgCAB4AEABAADgA9ADEgJKCABZgAD6kC4lCZQwP/U8qtXGCiaaYCV8M4AktReoE/uSAd6iZAj93kBNagDWqxi6l90YaX3ZxzGGn91rPABrWgCX3yKf32xglXcwBZXcOMG0F1Jbq64tjF9j/vLIYeyX960plYlxfdF7tWwf7i4e6P3q6nypL8DcjN7ew2unSulSI+nkZrFqPkLJJLoZRk3f4m4y5NR/OkzrEbHjKfLZ8mc+mnfrWa0rTlBhGHfI2jM8naElzOnAh4Ore5phkdevCx7RZuDx1WZ5JzqueRqIzNRxLfI1GXntbcJPLGWermfg9p4X/aUk4fSNO7VtGnZdDjBg3xzzZpGb5B9qSXDideBV4i3du9KM5xOvRj3C+pvqeSqzvKWjtqIjIu1idYM3Y6zW5s+aPVJ+I2Ns5rPGTNiL+4yK9Ryn1JRzNdTNEHWcCAalNdCKns6PthmLVUblfM1yLKOHc6321y6nblHRu9SurtHauMRkejlGXstSldT8yV6Hao3dPVoqYYo81VHU3C7Zah8DFpjkevjLzM3prCWtqUs7aVu1mb0LFudZpvUs2Z9jFP36vGZJelxw6+97XLWBNXHJr+SeKonPrBBzU8nrWaWX7QNrw71Na1u7Gq/ElHfba93qY1XHvtkljxgsozr6DRUZO7pi5eJqCzw1O7d6aeXcjdi6+nrRWBxqIa+iqadrZNIivN6ulOXEaMPy9O2tZzOvLLGUydYPovsvTS2LsuLMdo9G6wcKMfy0fcEVkaimr5wUeR3dO+1r5yzrIpaG3myTylHaI+tbFOuhRZRVYHLtl01WJwWPPb192pZ9SxWZvHGldrkUefVU7SzrINDZaaetSOLR0xH0HST7azwOHSVdXj6GFjze5xu/UsGdv1+U+uBuDH7cMjrEdvi6Tq0XWWUe+qskcOhJPP0MLHndz9TRVZ3kn26LXM3zEYOmpeJ1R06aSt1jA3Ee98dWNvpzn2o49jqzZxGb5S3zL0DbK1Fg2bYYG6hajfU6ciKyNwek9rqNW9v5cCdeFj0qUHmqoa7X2rTyYHnrPGTYz/J4UU5Fgyq1b9ToLtNS1Xi2dIy+gbdRp1ryqjz9qtwOasvyuF16FgzWaR57cY6lmspk6REdM2ju2dZ1tOvOyNfwe6efwPN00EuDMKyvJJ/dafCCwrgebXqaYeb1LS3Z5nWKKNN5QaNa/gVO7pyXIt8D2Vnizy1STxIMnyD/MbNQrh1PptHJhl5uzTxeaR25gnTHjBRfoqdSi6mx72qVa19Eefpo30OauPyMKtU+ZRl2RplieUaes30RvlK40nOB0ZdFFCkLG/7WTWpqP8AlUmemo9DBwaJkGRvn+bZ+hYOHX+iz6P9xpHnWpXU6xirMUjSG3EBXr/bte3aN83gcu2o1Dk0PQDC18bM3Ga49++3Qs/gVWE02zrGaupkVmq7WSfosQsen9r1+XUfSpjpY3EcWjiIIrL3+Oo30NRHFd9qb4wVHnNTGzfFs6xE6xHX/AqKb426Sio0vby7t5T1J009rfNnnUgKN5+k2+OBGmS+ptlkeVfzpdJNRK46PCVmdGUNZvhiiiiWsepR7X20o2trcHY59rGqjg0EBneQ+tGoOC7jEpGFrP8AMb4SzpCosrLm1nDrD4s3EV6TxT9QPde3FGxT5s49tRpJScmjA4fI49vxLEZ7U4FVgbq06tmuLOkZquZOjLl1nnzKjn1HmjQ9T7OX513yT/cZ6I9SeZ1AEbv5WujIjEtkWDP8lhReqNRKy4ldTpEc+4ShvjgbjNcetg7dINoqrhqYdCwfQva9f9G/X9px+jfLYRwbHqRFO8/SfqRpkvA0yyfJv50nyNRK4bYROUnRHFrY5fxGkcu5adbP+Y3EcqtNo4G4j6F7OUbbU4ZHL6Okb6wPLVEAK2TIsYmpEv1ZqJXD5FJ6cPiyjHs4TOkRxbiz7tR8WoOkZcu4rj17F/4jbNcaWRrUbHt+v+oolzX7x0sfT9X636nj6dUehgDA4/IfSn1yIrNs5NVGJv0vu3ZvlKztd9tp4pHVhnJfLSj5s1EcurZOY4M3EQqsZRTHqPaGO801/MS+CPoD+rDmzx9O0EGFAHJ5F/lr1AzXjgaqMDyWOvfoa5Rn6qnWqv5GdYzWa8NKnKTcrLlsobXU0I92MFHbtfqx5FR9T8Wo2Wgv5P8AE830dY6TkpsgArG3X6tvUsSuDfr8i65wB5Hc1nfV5tLD4HeM0tzho15d6NMuDdLt1LJnRFCw9ALaOcSo7tou5JdQR9U2v+30f6EeX6OsWJHNo8ABNTDIMzfv81z0IrP3T/Ku+hpl5l9v38Vh2nSMsuynausf/MWPwNo49XG7fM3BBdTSLKNYFiV2bbN9UVmPe+zVGz1Otkeft1jezzODRkAgKt2/yrLoBi2NQYHnU7a2p/8AiNQee3ana6PxOsRxG4yi6yUWVWBUro04lGmK6tLKzCPZ+y1FdX+lfvOHbty9IedoZEDAJ5gRo811KK95+g1wlCDn08p4GhcEMAAAGgpyiARQgBIAgBMIEAwEAwFPAAAIAEAZgMBQA+0BACxAeQAAJBQAggSCmEKAHACAAEpQDyAGwABAD5gEAAAAdQGANAACAIAADMKfqEAUnmEABgAMAAJAQDAGAcACZAJATAcAAA2ASAYAABADAWeYBmAZANAKJAIClR/MiUdBAihZuCByAAGYCaA5fIr5Ktc8QrB82p8frzyX7wr5m4k6RKEaRJII6tKs6TZ1jDp0l+R/05mmf6tr9MlRdp24lRYsgAB1UsD2PtFxtNT/APJ/geft2jeRwaGeAAAJTmARLAr3P6T/AAAx9THTuv5X+4LHy/XlWaOvJVKwZ0ZT0vqCL6prVSNs1bfDUxNRmuzTyNMLGwJZgKMQoSIJLMLHsvadp2dlwVjj23G4eZ0NYgEgEoAQABKrUQRqJVeKwkg8N51Nb3VjnJ25K1vHt/Yp6FrFdKMoYVobZt0MVqLYbwMq8z7kXbu624QjrzWl1YhGq5VNPkQWaK+dGasbcziYqqdyp0dTpUkajzOwb+211Z2jNdWIZNMg2dhadJHOtLzKvOW+XW1K8e46Qp4LBG2EqOMgNrZ46SaOdVZrKdOy/lZmK89EHSJQvU0jr2DjUUcTNVttYnOrGN5JTqz0NQscaNsp0cMUeh0XOlX0Odajg8svkXqSLWVB2jK7RfzJko9DXCk9DlRjeWr+ZV9DUWuBHVl2+Pf5tX1MVW3ZScyPObn5dW6/mNxahV4m0bXi3FLepzoXlazo/EzGmJEM6suzZNrUqupKN7UWfozmseWtm/VnSKs0XGM4ij0mnjp1a6HOjz3kFGvf1NwqvSwcmqj0ei/yqNcjlRgb9RuL9Wb5VDRzg1Ur0tXNK2WTqoOdR5fVUal1yZqNO7xza1KvqWpXf5ZTt78cTEWMGq+Y6Fb3i3Ok11MVlmeWUa8dCxpDZuL1fJipWz5FK23s+iMrHntJw0bHodg29BdLNmaywdefvXfU1Gmp4lpWaXLElYcPmF/qn1SaLG4n4+35i6MWM11ecU6SazkxFjO2locrOUzVWtbyi/Jb9JMkZe1+qDRWn5PHQT6rAyRn7S3zJvmmaqV2eZSfZfiyQheLlt15otRzb3DcNiNNDbKdtddGRll7TDtb54lWu7zCTdH0JCJ+Mcuy4NFqVn6OF4f8X+IHX5dfNSzygRYv2c2296dGSq4dg4vXoypU9+o3L9ALt2p2dejH9RLxzmt1xgK5/H4akApbv5dxdLmEq7ykO9Lfyoap72XttMgM9o+UgGg+7b6lVnANG1x22rX4hRs8dHVXJBEdpD0dRcEgJaC7trdvhAMJfNtWuTQFn/yK24pkaj6L4j/a6foYrUdpFRteCCD1XwAha7YELWLiK7FiElJUT7VGZdTBWnc8MhqYsW3b6E1rENTRdC6mFXTtbIaYupt0vqM2riT0apSTVxy2SlwdIxUTTJAAAAPEAAQDAUACAeQCzAZEElCgoZAngA8wEwAKaAMAEAQAAEyAZgIBxyIhgDKEygA//9XyCtDyNBzIAoeDAmnCAircSCVXx4ADtiA1bDHMCS1FBRB2AStiA1eXiBYtTlwAVtQAWpCAktRZBdS+5DzBpLVbzeQND1ChrUxmQh/cllFu3+bUrRzizpIle+pkuUI5dDl8g5tHJESszUtORuI47udVcDrBu+MT+3Zvi8Dl0rq3jS0GkYRi3ZtGT5W67qptKEdOBL27dau6+R/Sszr14V7GrPHVZXkLRe3oWIzNe0Ut6G4zWDq2rS0rgeqeB7rxq7drppY4Hn+jS3c4aNmcRh6jxxNoxvMWffVcIO/zRL2zTv3ilZHTtY9ws56nirTO8vb8xeghWPqPP9x25ZZm3t263cs5PbzPxmtzRiJWRjoWNmBXqszRz2zwMoRFF1hJKq/b4UxOdVx689zbLBn75zpNRJ05qYzKa1o7cYfDgeidLjb2vt/cbrSWppOmPNi/VMdVfB7nbV4Qs4cnC/TVxw6t07RZ/MiaKe5TM4GaqK3Cq021gRTWq9y40/p5kHTp7TtyzM2jL323as4LKrL19N1TbKKdtVplxHsfbu07tK11nJnobX9rGeEnM1n+R0u2yXQKy9anbWzS4A15rfrts3zOvI6Pbmn9ze0UcUd7PxH1N1izqjy1FG7rGjbm8DKvN6v1YFxLWD5yktKH6nbkYtKYyjtB9L9o6Tpsq1ybxOX0o3IOAxvKpvWlckUZWvWKWcrLIsR5jUom8FHQ7yDr2milZQsZWZ0xH0jbVjTqnwqjz9i6J/BnJY87vPmu88yyKzN+40rTk8DUgwtKqnHI6xGl4+ndq1XJppHT+D37SmUefplJuE28oMLHm9zM/Eqs3yP6WORuUY6wWZ1RqeIU7jTjnLNfxXuVmzz9IL1+VwYWPP68OzZVZnkP03Z5LGDfKMale5ysMTqmurRTWCeLND3e0qlo0X8qk4dIvWeGRzGZ5L646IrTM1ErJ+jLErzus/ml5naIK2aRuD03tdYXZO1ejR5VV7pr7TwA8/qNTJtKzfKvBdeBrkZdLJ4HVNde3U2XqixHvdGVSq5JI8/flpN9DCszymOpDzgsSsxwaR57Xn7j9TrEPTUOTQ7/ABte/d6X9Rb4WPbvNnm6aGWeRkZHkI+7Zmoljg1G4bWZpHnLtWs44nWB0gqNz25X/WVb4It8K9YeWhLFwQZG+t+bY1FcV5dbejKjzatm3xxOsSp0eMGh2bav5tfUv8Hu8onkjz9NQpMK4vJvCq9SwZty1GD5O3590ksDrylc1XyZthbVwgsek9rr9XnCM9NRunnaOJwAxt451GaiVw7pxo29DSPP2z9TrGKnRznBpBaP2EWPZ+AUbKvqcu240ZOTRYQ30AwtQ3Ga4vINfZafNfvLBiqEzrCrKrkGFd1x6Ylaer9s1jS1H6GOlbK6nFRiQZW+/VfI1Frj1H8uHJlZedebfGTrEWUwUlxFFm+6VzNQavtis7ui9TNV7FuGcGh0Ijn3+Gl8Q0yX1NMsfyzjWT6JG4lcixz4m2UNb5VguJRTp3lqeZVe29uJ/wBl/wBdnHtuNWFJyMJoIzfIfqJG4OG2UFGBqv536m4iLtCNYOfUUNfE0yjpWxrGaTCvd+AXbsarqcO2mgjmpuAYz/I519DURw8UUef1ku+zfNnTlmq+EM2y49ZT3GkVasvu9YKPV+zl+ZqehnpqPTnmdAwK9ZvsfoyDHs8TSM7ybSqupYMuWdIxXLr1dk8MDcRzaz7vuXyTdTURQp7+vI2Po3tlf6Kedjh9G+WrmeetiQijefov1RKrJtibRk+TU6ijgiwrhamOJ0Zces3VLpeSxHJrRFnzZ1jLmn5pNo+i+0Ultbvm0jh9HTluRB5mgQJ5R0CxiWUt+smolZ/lHGn/ANZGhkXiJ5nSMuPcuXq88DSVy7pxisX2JfsNxlxRijQ2vbv+4rPGyLfCR9O1fqb5vE8fTsgYUSByeQ+lcpIrNbk0ywvIONa/qb5SuDVq236NnWMM5ua6b54lHJdqXOcm4iNINI9V7OX+r03/ADMdeCPevM8XTtDRgIDk8k/kXqFZzeJojB8g/wA6/rwNcpWfe/5qbzVH+6x0jDPtho6a6s3EcWo4s4ynA2iKiYKO3aJNlSPqfjMNlof0Hm+jrHUsjioAWYVkbtfm39SxKzvIP8i3qijyW5X+tq/+mR2jFLX/AE6p/wATNRlwbptalk80zYp4FFlHJYzXbt5XpIXl9W2y7dDSXDsR5fo7RYc4of7QBROJKMvffrWEKz9439jU/pNI8td/n93HtZ0jLPtb/SVSy+4/3GpByayXc4NorNIs0+BYjr2yxa6FrL3/ALLbeyvPC0HDt1jeWR562CIOAFW7w0bdUBi2g1B53zmGtd//AG/8DcGDuO57bTb6wdYy4azLfQ0hFE645ljLo038yNM116KmtgR7T2Y/l1Vw7ann7dY9HPE4NJAKAACOk5kCG8f5D9UFc2jijSLkENyAAOApgGYA8MgCZxAMwDMBMAgITcAEgADAGAgAAQDYCgBgDAADMKAAIJAQAgoxaCBIAXIB5gACzAAAAAWYAA1iFD5IAkITAJ/EAAOgAAJgGLAEoAYCAAAAcgEAEgGACAYBLAMQD0AAAAmQAAkKGwBYBAwAAkAAJAYAABUWwHSO5EF8kABEAkKYQAIDm8io00+oixgeY/2Ou3l2mh8zvmagEoNImlCwzLEdGljpPozcYrp0/wBHqbZXVsvtlZW0yKJ1xAaeIEquCD1/s5zt9bkrI49u0b6PO0YAgAAAr1/02gMqO7uXRr9gV8r10++0/wAT/eduUqmzNonXBoqV0abjUTRthbqY3xKV2aawRphNIIlUAIpyAMLHsfaD/wBNdcmjj3XSN48zYAcAEcQBcwEwJUyIsWUwabIrxHuBRvdT1O3JWj4x922q+Raw61iZQ0KrQ2r+SOpzrUWtP8SK837pTrrab5JHTlVqSjA3XOpZkE9P6viSjbWFV6I51qI6qml1wdWRp5bYv5HzlnWM114FZEwQbGwa+211MVp0TGJhXnNdxudVdTrClDNMJ1fMDa8fhp454nPpYvupq08JRlqPOWz+J0jNNLiaR07J/mL8SWK3XwjkcqsY3k01rfA1FrhzwOjCyiA9BtnOlX0OVajj8uvy10YhWRJ1jK3RxZFeg03+XV9Dn0rL8yvnq+hYVnZHRl1bP66p8zNajftz+JzHnN6u3WuuPcbhVNWpNo2vEuVZcTFEvKKdvZ8U0YjTCa4naM11bR/mJmaPQvGPRHJY8vq4Xt/UzpFp6WfqaqR6TQf5NfRHKqwvJwtzb1N8ijTmcDdR6LbWnRq+kHGjD8ko3NjfKqdFPug1Uek0HOjRnKo87uKxrXXVmo26Ng+3Ur6io1fJL8q6+JmDzlHj1Og3vFuK2XoYqODzKjWrPIsVRtX83xNVK3N+vyL/ANKMEed0njB0Wt7xuOjHN4mKyxN6o3Fl1NRpoeJ+p9VBKyo83hrp86/sEaiHj2vuVfCS1mu7zFe7Qw4OTCxlbd4r9purWz5D/bWfOqZzIx9u4aZsrZ8hjoOOCRlIytvCcmytDzFfyqPLEyRV4t/P6qC0qryFf9R+Aix3bJ92jfpJKyytu4foaWtDy6f2qOvQyQ/Fub48VmWpXAvl1rTzCu3y+NNNkhFnjl3adxRw7PDUT/mFWr/Jrt3FfQC3Wx2fQIXi3NmuDQo59p8uuv6sSpT3+G4fVBV3k0o0rcyEGuu7afEB6OO0tzAWyU6Oov5cBoNgn9vUq8u0KPH/AE6n9MhB46O3VXOooW0/2+rV5wRT0MdtqL0AlRztk/5ij33t/X+7ta9EYrUrUObSq0yWCDbKitt5FCdghPEBKsgXaWhKlsarprVVwRAwpNTmQCUDQyCvUeAK5LJydY5VGDbIAIAQAAAGABIAAMBAOIYBmRDiS6EUBkJ44lDAdsgIBTmGAwFiABBxgAyUBSAabAEyIJAEAygA/9bxiw4mg28mBKcMPwAO9QwFpuFnPIAbl5gNXaAPuOYYDTmWAu+VABW2ABWzAfc1igF9xsA7uYFlQFaXj1AKsCXelmULu/AoFZJ4FHdsMdei4yjqj30R8vI4dI4d+/zI6CIzrS7TwNDM1t7Smp92JWUHaTR6jxuO3VuDxOXUFu8tGi1zaOasfUbbx4GmWF5e9XrfNi2j0fMdntWtHr2S5G+x6/TxaSUHirTG3lp1LQWJrO3b7dO0cUzfI8/Sj1LpdYPXPCPoO0oqaNKr+FHk7aG8f5TSyeJhKw9V4yzeMsnyNVeydskdeFdvtmlf7p2rkka7WPV0n8TyVWX5RzqR0RqJWVquE3wjE68sszS+vHiz3c+Ebuj8tVhwOfQWrqNZIwI6jlLAzaiHazK4iRD1MKwZtajo0KPtbXBHO1XDqqZLBneQwqlwZvmjM0o70nkzqr3nia9m108eGCPP3R13wpZ80Yg8Fvk3fDI7QcLUOTUFV13fKXB7HxvjdOujW0Zo49DsewhODCsDeaad2WKyfIaSppOTpEZu2q+5P/pibg9/7a0429nzwMdI2HSVickZHlF3XfPBmlZerSa5ENeV3ymzrwO3EGj7V0e/f1eSO1v4Ppeb7keToUb5RotLiZV5zVrDNIwvM1auq9JOvKOLb7ZO0uDsPoft6nbs68Gzh2NVLGDgrC8h813zNRWVuFFHHLE1Eec1FFjtKy0PHpvVr/Uv2HX+D6HSsJeiPL0JPFOOWBzWPO7hxaeptWZ5LHRa4ybkGLprNM6stTxNG9xpr+ZM1fCvdVhtxkeXpD1PotHJyYWPPazx+JpWf5P9NcpNRKxEuB2iNjwSf9zVo1/B7Sq5Hn6D1HFG1yMK89qKG2VWZ5Rxp/E3yyx0lOB1ZdOlWWp6Gmnv9uvy1hkkcO/IsjgcxleSc6r6YFVn3hKWWFed1Yl4cTtGQs8DcHqva8LSt6me1bylnnFG9w0X6kVh6iNJWV5XOvRG+UZrSbwOqO3Zqb1XGUUe8004SfJHn6aiWZhWT5FzqPlBYjgtFU/Q0jzWpg2p4nXlE9KZwyNjU8RVPe6KWSbF8LHs3E/E81UnyMqyN7jqW9SwcOt9NnyTNRHnLYuVmdeUSpVpo0N/20l/d+lR0r1B5qoWckGNu3Oo+aZqMuHcYadutWjSvOt5vj1OkqLEuKNI7dpXu19OeZb4V7qyhnm6WFxMqz/Jf5WuoGc1JoYG/aetd9Tryz056rFM2wvS4lWPSe2EuzVtk8EY6VuI4NCYchWNunOpZ9SxKz981Xb3fJR+JUYKWMHaM1ZWsFQWaf4Ake18NWNnQ5dtu85KVsnHIKwrPE1Erg8m1XRU5SbiMWmePE2lXVcFTVWo2+5RmoLB6/20o2154tY/A59tNdZHJS44AZO8c6rLDXJrOKPDgVHnJxc5nWIlWZw4mkUamc82UbntZd27q+VWzHSx604KHkQc2/f5XxLFZTRpGP5V/mpdEbiVxKToharcR1CKaLJ4/UVXufbv+wT52f7Dj2saJyU2FZfkLTqOOBqJXE3GLNo8/qPF+rNwRiTSOXWc2UcUzSFpXahcIA994Of7KnWWcO2o0IOTQcAZ3kXN16GoOFsqPP636lvVnXliq3libRyaz7ZXVFRVfGX1KuvW+z051H0MdLHpXMyed0EcyIhrL8u3NoisW0SbZZvk8qrqahWbCOjLn1/8SxHHqwlblKNiunzanVs2j6L7bw2KX8zOHbfLUPO0FgBz72VpOCKybmkZPk7fm1jl+43CuOcU3lJtlx6s4J8bliVwazzfOx2jKqv1YczUH0X2ko2d3zscPo3y20eZoTiQK2CbXr+AaYjeb6liM/yWOmvU1EZLr+86suHX+nUjJJGoObcWVrWjhVf/ABG4y4kbZbvtxL79F/MmOlj6XqfW/U8XTqiZUuhEcnkMq/gFZlnwNowt451b+pqM2uLWs6t/0s6xHA0o00sknAg4L4yurOkZFKrMo9X7N/3en6svXhI95GOJ4enaAyADj8l9CXUNM54s0kYG+c6t2uLN8s1nakPWlr/I38UvlOiM/VaWlpNcW5NRmuPWxbXU2gqsSpXbtbQ+uBUj6n45Rs9BcqI830dY6VgcY0ABYsDG3KnUs+ogzvJY7e3VpGkeS1n/AK7t4/8AqOsSjdudDTsuN3gWI4Nxjq349TpGVMyUWULGa0dm1CkLH1PbT9jSTz7Eeb6OsTxObQggFiwRlb79a0FhWfvcNvqPlUqPMWS/uof8D/cdOWazLKNmrcXqGzHLq2XdgaRXV8Cot03goNJXbt836GmXvfZuGxul/Eebt15byOLQIDIgp3OOlaOWYWMe37jQ8951N69//wAa/caiPP7p/wCj0Fy7v3nSI4Kt4o6RkIqJVSZUrp03DRph16WKcCo9r7N+nW6Vr+88/bvzHov+mJwaGQDzAJgCOnKnqMFe9/RfqhBz6RoXIIfQKYDAUAP0AUADwAOgAwEEEwAAGQDAOoUggxQBkAJhTeIwAQQAAAUSABAgEAADYAAdAGAYgGWQCgBvICID4AICSQBAUoAAhAAAAQAdACZAYCAEA8AEAAEgACxQDAYB6gJgAAsADqAR+IBg0AAEgAAASAAEQAIByRRHMqABALIilX60B08cSBZAKQoKBgOcABgcvkF+WujJFYXlUns9erx+RmmXzOzlzzNRUMionTkaR0aOFGdIw6dDDS6GmKuWGnJpF1VgkBZQBgCzxwIr1/s1zpayWWBy7deXoUeZoAAAkAAQ1V+Xb0Ayli7RnDDUfLd5+rbg5f7ztylc/Vm2Uq2SaCV0YK6g6RirtesXlFR1UxXUrK2shDfQBoBsKS6geu9oN/a1E+hx7dI9D6HmdDAACQABNASqsCKsqRp4z3KlXd3XodeUrr8T/tkuJqsO0yGkB3bPGvWTFWLzLTz/ALpp+bpPJNSdOVR0nNE1xNudWIiJ6b+ZEpG5T6V6HKto6i/Lt6EaeX2jifU7RmumORWTSkDW8d+m2YquuYxObUec3SjdaiyxOsKINMGgNnxqnTZirHTZSkc4085dfmW9TrGaMHgaR0bSFqJmarezXwOdVkeVUXq3yZYtcEcTqyspmZo39r+lVcYOdHN5Ss6Xo5EaYh2ZW6fMlHodF/lVfQ51Wb5pL5HzkRWasTow6Nq33IlV6C2EeiOdV57fr8+05m4tc6Us2y1/FfVZGKi/yFfyL+hiNxgpHWJV+2wt+H4Eo9Hfkc6R5nc4all1OnJUdNYmqj0W1c6FXywOVGP5Wv8AqHPJFjTl0nDx4HRMeh2WO3q+EnOoxvKL/UNdC8tKNHODVR6PbP8AJpHI5VGBvl2690uZvlpLZfXX1Ray2/ITbTuuhhXmli5OkVueJxVl0MVHJ5tfmUfGBFcm2fFmqleg1l36Ec6SYJXmtPCxuLW94p/lOvUzWWR5BRub+pY07PF4XS5is1DzyjVquEQIsc+xcWS5stK1PLLu0Lck5kxCMTbvj+Bta3d4k9u1/IYIxdFL4GytrdLu2zjkjCSMjb4tG1rS8s529bcJwMJFHjbRqz0j8TVSoeSrG4TeGAix2eMc0suaJUZenhZ+ppa0vJ/7WtuqMkQ8U5uk+RaOXV+XcWjKRFrq8i50NJrgIkT8ZirLoQcOk41bN8LIFdPlq/m09MAqxrv2dp5lRDxWN0ujIinSbW4l8HiFxPySjXUcUiwWeQ+bR0bLg4Iot82zfqEPaV7tG6fLD/3gF41dysuHawDx+Pf6EUeOxver4plRHx8q9q800ES8ek1qV/lYaLZJ22+pQCej821t6ygse19qWVtqo5GKrcdoObSpliK2yiLRRGOYQZAT0q97gDsSjAjRgACIAgi7AVu/4FQqqjxaKivVS4I1Klilm45kyhoBQAJyAAGQAAAIBzACYEkRCyKFIUdAAIJAICjMA/eARGQBAAAAAAAZgShZEA0BHFABR//X8W0bD4SA4gCPRZANLtQAmQRdow4FB3LMglXUYCtb8QCcIAXCUA3btxQAmni8GA25zAlVxmAnbqAVtGID7peJQrajXUaGru3QsGr4Rfc3OmnwZ2vhHvM7YHCozt65u+qERwXtEwbgx77Ja14TiHJ2nWD13j6Km3olyOPVD8i/y1UxBlaj5mkef8tTu1YTg9HzGr7R29aW1LrHCPQn0qx6mnM8qsXdWTs4NRGdu2lpvrgb5ZrH0K/mKq5o9X8R73SwrVfyo8fbavyFo0VXjJlGLq59DepjI39l3NcztwNL2qlbVvbhEGu2o9PScjxqyfJuda0G4lZWu/yn1OsYcWzvpT+Y4aO/sNZbmrXy5HO9LivWurVwZPZcZz1r1wTyJphX8pqaeLf/AKyYpLy9m8apjEx16W6+/wAIM1caGnhSTmOPUKYy/KNtJcV+41yM/bY6kPHM7o974+sbbT9Dz9Kt3La0m0cx43dact4wmdpRn69Hp5m4OZJ9y6s3YPonj9Pt2+nOccDzdDo1KxRzhgYHmN5TucrI3IrH8tSqoq1X/Rm4Mvaqbw+B1kR9C9u6bW1mIlycuhrKqk5IxPJL8xmoMzXTWm7dBEeV3FVa0pcTvyrd9oaM7xdMy9K98eWo5PJP8mFnIWMHVzkowvMfq1jODryijQrEtI9EH0Hw9XXaaafI4fSjvOAwfIP822PEqszdYadm+RqDzdlDO0YrT8ZR219OvVHX+LH0JZdMDydKVnCZzV5zXUtp8zcGf5K0aTNxGJWjyR2iNjwlZ3NJ5ltHt0owXM81MR1v07QYaef1scTUVneSb+2kuZqMsbJxxR2iNr27R/3dU1hElvgeyrieaqjr4abb5YkHn9ROTQzPK/Qk+ZqIylVo66jr2qVtSk8Wjave6WFUuiPP35E5cnNWR5LHVaAz9ZfK/RmoPO3fc2zvGTrC4lg9b7ZU6D9THQ3F+BwVzeQcaMc2VWJZSyjJ8rmlxRvms1npzgkdUdvjqzrVT5mqPeZJKMjzdKeXQw0yN+51HGRTGfqPB+jNM15u+Dx5naInpP5lhgaGv4Jd2/00uCbF8K9geagWOJlYxd251LepqJXHrP5LdUyjzylYPM6RpKluJuMvQe10rbiz5IdK9NjwPKoWYGLufmvZ83JqJXFu1+TbnH7CxHnmsTrEqzT/AGGh3+OSe500+eJb4V7VuWefpQYVn+TeNV8SwcHErLze+bvuLvgdeUqvTyNsr6YYFxY9R7ZUba7f8Rz6abEI4KEuPIDF12ndvmzUK4PI/LtrRwgspjBxbO0RZRTgVkrYWa5ID3Piq9uz01ngcu2nZiclQ1Glp2b5MKxLZm4y4PJr8pdGIrEq3mzrGF1XhKzCKrOW1xg1F17P27WNo+Xd/gc+2o0zitGHEDJ3cfcfQ1EcW4w07en+BR51JK0HWJU5RplTa1Xh6hcb/tWr/uV/+NyZ6WPUqDzqMwrl8hhpo1BltSVGN5N92t8FmahXGmzowhqtuPXAohp2+avqyq914JRsadZOPSxoHJogjK3/AOq+cI3Bx3yc8ijz7xbOkSk8mmaZct+HoURpjaP5Sj6F4df6LT9Dz9tx2nNoWAzvI42UcjUSuB8So8/rOb2a5s68s1CZRtlyX4+pUU2Uz6lHsPZ6w1XwjAx21Ho+h53QTBEVa/6dvQKxrYGoyzvKS1XoagzX/ibZc24Uy+DaNRa5NWv1J8zcRXSsXlPGTUR9H9u/7FdbScfo1GkcGwKObffpz1RlWUzbLI8k51PRfvLCuJrLidGXJqPCj4uzg1Eriupr/wBY6xlRXG2BYPpHtRf6O3qjh9GpWzB52wQR1MKv0gLGI8WywrP8m4rWMsTTNZLwWB0jOuHct6a1O3FWeJuDn3Fl3WXJL9xuI4/pcGolbvtqXuKP+ZftFI+k3zZ4+nWEjKgiOHyWVQrOspg2ywt241L8pNRK4NVd7s+jOkRxWwppdU2aiuC6x+J0jIqyo9Z7NX+qp8R14SPdPieLp2hmAAce/l1XrkFZ0wzVHnvIfraiXCxvlms7WSrqt/yT+J0THBqVnR0nHBmoy5dTN+ptCq8SpXdtITnkjUSPqfj/APaaCef20eX6O0XwcVAD44EWMXcONS3qWI4PJNPb2+BR5HWw33c+GH7PlOvLNQ1UvtacL/MzbOuHcP531NoqRRZpyVHft2kpfPEEfVtH9LTn+Cv7jzfTy6xOYzOagKCDK3yX3bR0EKz97H2NT0NMvM2Ublp//TZ0iMyynaVT/jZoceu/nZtECotrgVHboOGzSPe+zv8AY3f83+B5+3SN7I4NDIAIKt0/yL+gWMWy5Gkee8+41tSJ/SRqK89u3/ptL1sdYy46wn8DbNKSiVcixK69HNM0xXToptWa5hHtfZj+TVX8tTz9u0ejODRZgOQEyqWnjIFe8X5D9UIOfRWBUXIBsIaUhTyAQAAADAEAdAEsMgh9QEAAEAAAAAPIKTAFgEABIDCjIAyyAOICAO3iA4SQCgIMADMBgADCo8QHwCIwAwDIAAE2AwIywBAOQEAZgAAAIAYAAZAAAA0AgCACAFkAwABAOAAAnEA9QCAAAAGgBADAAAATCiQgYAAmAl9SCulIyEwEFElAA0RA8QObf/pr1KMPyGO01v6GVHzHUiTcaVlRZVSVKv0v07czcYrq0XOljwZ0jFW6f6ZUX6OWIFiAYU0gPVezXhr16VOPbpHpEeZs5AABAAEdT6LegGTSJS5hXzHyOGvqNfxNftOvKVxo2h1zRUq//MpOkYq7VbTRUdmlkaZWTwCJVAbSRALDMKUij1vs9zXVS6M49uvL0Sf/AKTzNmAAPiAZAIgnRYY5kqxNYsivH+6Kv++beXajtyq/wznQafM3XN3JYGA0B3bP6WjFWOhmGnnvdaium1nLOvCo6L+RTyR0rnViZETo8UZqtzTXyI51qHmrejIryO0+u7/mO0SuyeAZNSBq+NxrbHKDNV1vgc2owN6o3dzfJUFkac0lzCtfxsKjMVp1vFpMyrzup9dvVnSM1FOTSLtBxdMyrfWNV6GKMvyqxp8RGqzpOrKzTzM0jc2MvRnqYoq8p+h8RGmJHM6RmrNOEwPQbRfk1OdWODzOFaP8CRayohnVh0bZxZQSq9A4anoc6rB8mo3D6wai1zKU5NstXxL+b4YmKOvfKdG64QZix522Z1iVdoPFeoo9J9UTlCOVWV53fKNa3qbhVOm3KOjL0Wwx29ficeljJ8vH3pywReWnHQ6svQbG06HavQ5dDK8rXt1/gi8tOXSeL6mkr0OxtOgrcUznWWL5Cvbr29TcaQ22a9RUrf3CnTaX8JhHma4YHSNVs+Ic2suEGainzSxpYkacOjxRupXon82inzrBzSPMUUXNxqt3xTXbf4GawzfJ17ddvmOW1/i21q1njJayl55fNRiNRxbW0XT5FqVseRq3t3ygx/SMLQwaRta39VO2g0/4DCRg6GZta3nP9tH8phliaCnLgbarW8jXu2ifCUYSOTxz/Nq+BatPy6/Nr6CDp8Xi2vQVlmxGtdcrMNNHfY7Or4YAirxdvzF+AqKN1Xt3Np4wIOne47OtuTSGpD8Q/mS51FVyW+XWt/UCury+NtO38sFgnoRba6iecEFHi21qr0gIjqfLubdWGl3ll+dRrJoA3n+0o1mrCIemp2eol0KDx1l2XSzj/Agj4vC9q9GAbHDUsuaaIHsbfb1mnxlFC2S7dw6/1AS2D/NvXo0AeOn8ynRkU9pD0NSvoFj1ns/V7tB1Zmj0doObUQeJRW1wKItFEe4IUgXbdruDTrIABABAmQVWAhYqH2whoi5saZqlrgzcYoaRURKG1ACzAGARyAABdACJAJATkAAYBMAACgAAAAAAIAMwACSRAo4AGQA0AwBdACAo7cJIP//Q8cnmmdcQNpuBgVqkwR7XwJijFMYCHXEgiUNNfEgJkBJS88QG4WeYEVYCTgBTzAbh54ARTbw4SATjCAliAm38QBXSAkrG4j0Htuqe8pxwO98MvZ0WMo81Vl7ly3PMsSuO2BSOTQU3bRvVem21e3Tquhyor8g/lXKCRGTZYwbGBvrTrW5JnfhG97YTrW7XEdjfq4q10PK0xdw4s2jURm775dOFxf7jrxGa4NjX7mtVdTvfBHuKtNp8kePptzeTcVrPEkRk3+r1OkZYu7c3+J35Rt+2V29655GO249FVtPE8ysPe2nUsaiM7ctLTtORvmsshW+aEjvFe48eu3b0VknK5Hn78qe80dH7FnalXCwwxMaPI7nSVJSUM6SjN1/qxOkQ9HGyj0LYr0u02NoThQzhVdd9PspiZGbqG4jK8rZqI4LE3zEcWwfz1b4vE60fQdtpuujp14dp5ulG8w0bMwry2vRO2OR1iMze07MXjJ05HFpLu1En8DrfCPpW10+3Ropn5VieXoPX/St6HNXm9dJtcDcRj+Y+Wqa44G+WmXoVScrgemRH0fwtP9JWM2eftGikjiPP735rtmlZ25tFG3kkWMvOaq7rvCDvyY9H7So3uWni0jXU/FexWeR5KOPyja01zkisO6luTQwfKV79VW5YHTlFegv4cz0QfQvG1jbaa6Hn7HV1OKvP71/O4LBnb1t6VrLNG+UrzrfzNHeRlq+HU7mjfDIt8K98sjzdCOthptmFef1cXJpWb5RTRep05Rj0eJ1Rr+DXdu68y3wPbTJ5qK9z+jZowsYGooZpWX5NxVLLM68oyVmdB6D22vz54k6rL1lTz1Ve6caVnwaIrCvmzQyvMOVXob5RmqqaOiOvYVX3qJ/xG/4PeaaiTz9VUo4o5qxt63bVsxFcO4cUs11NRnXndS1a+p2iHpz/AOg3B7H20mtB2XxMdjXzPO05fJXddNLrJRj3WLLRjeWf5qjka5Rw1xzOyNDxVe7cURq+DHucjy9KdVLxyMqxt5Z97ko4dd/l2b4JssR53UST6naMpaeGZobft1d++TWaqTrw09WecNZkVh7hzZ+pqM1w7xxoXfGINQefcTidIurKfNmajOvSe16r7l3zqTtdeilHnXRPHkQYe4fzuOZqFcO/tGhZ80WIwFg4O0Zq3TWJYNHxC7t5pzlJb4aj2jeLPNWixMjO8ljqLoiwrh4x6lSPM7mFqN9TrylKihybZxdXmWD1ftxf6Sz4u5z7VqrA4NBYylykKw9V4s0lcPkP9vb1QgwZxzO8ZqyrhYFA022l0A9545du1010k49NR0nMV60LTt6BWLfM3GWb5dL7dV1NRKyE8eh0jK3hgBXhLa6FWPaeA+XZxzscu2o0EzCmmQZG6f5lm85LCuHdfp29DSPP1Z0iJ1twKijPHoyj0XtOqe4b4qjM9q9OjztAJHJ5KOxepYrMtMmkYXkZ++0b5SudOMzoyq13Lr6gR0bRb4mpB7zwqf8AZUnice2o7kji0IAyt8p1XPRG4lceo8H6Aeeu5fqdYzSl9rRpHJqNq3wNCWlDcdAj6H4xRtNPqjzdusdSMKTQGd5HHU9EaiVxWKjz2p9T9TpyliBtK472x+JWVVn3PDDE1B7L2cvy9S3Fsx21HoDztmBVuf07ejIMd4mkZflHLr+BqJWe8jcZc24eCXU1ByaqhNvPuNxFejX8zNZmkfSPALt2FVxnE4fRuNHI4tgDl37/AC56kGYy0Y3kn+auiNcs1xtw0zpGdcWpb6eSbZuJrj1XFUl/E/wNohoJd/SSlfRvaqjZP1Rx+i8tg87oMsSCOpkwrFsoNQZ3k3FazzLGayb44HRlw6zlX9cDUHJuE33NrgdIjkTbcmkeh9rv/U0T/jRaR9H1MLP1PH06kzCjqyI4fJYdoVnWRqowN2p1L+pvlmuHcuVaP4cDoy47LHTUzFYNyDgbn8WbiFQo9h7LUbqs9f3DrwPcZM8VdYJMALquLyDwqQrP9DSPO75/maj/AJjUKztaz+5Z/wAn+B1jLj1GlTS+JqM1xXlNrqdIhUhuCo7do3LBH1bY17dror+RHl+nl1i7qcVEgNYtBWLuI736ssGf5NxoW+BUeS1nO7fo5+COvLNQ1n+VpW52f7zoy4tf9S3xRqIpSgotpgyxK79tjHqirH1XQw0tNceyp5vo6xODkoAJJRlb3HWsQrO3ynQuuhtl5izndvj+W5OkRn2h7Sj/AJ2aHFrJ97nM6JUM8gi2jxLGa7NDiaR7/wBmr/Q2/qX7jh26xuQcGjIAgq3bjRsgMWyfA0PPec/Wuv8A7aLB57dVa2ugn1OsRxJJHRKaxKh06BK6qOGvgbjDq03FbcgPaezI+1q8+2pw7do9GedQA4AHkVUaYERXvf0bLqixVGjiiouQDiQHHUBTiAAMBMAbAQQMBgCxClEAAQAADgAWGYUZ5AE8wEwgAAHIUIAAGAng5AEA5CEAADwAPUAAPQKADGAgAAEAdAAB9QEwDLAAQDw+ICYAAAAAwAB5gIAyAJAJgAAH0AEpAEgCAFIDAGAwEARDQA0AQAQAZAGYBIAASALEAkAYCs5CkvqU5SB0mQokBSAyANKUkDkDm336L9REY28r37fWq/8A6dv3Gh8t1E+OfE3FqKRUToio6NFTRs6RiunbtPTaNMVdpqaGkW6ctdAq1IBppYkE5xwzIr0vsx/NrJclJjtuPTnlbSAQDAQEbfS55AZNcLIK+Z+Vq1utVP8AjZ15SuB5m0SpmipXRdruRtir9xg6s1GXRpOcTSLkmwhtNIAQDmQEiK9V7PbrfVS41Ry7dJXpo5nmbOOBFPIBYsA9QB8yCVBViaRlXk/dmG8T51R14XD8Lbu28rmzpXOtGpzVLMDr2bcQSq6n+0wML3XX8vSnm18TfLSjb/p1fA61zq2TKJVWMkWNvRaenV8YOdaixRMEV5HRUa2ouVjryldRWTyFRq+Mwrb4GK1Ha+phpg+Uw3jXNI3yqpM05mnIGv43FGK07LPAwPPbjDVuup0hVZtlfoOLIzVb9V8lZ5HOjO8usKv1LGmWzrGEqZkqt3xz/I+Jihb9fkWZlpg9TpGalR4zyKPQ7JzpT/0g59K5PML8urfBwSKx8zqwv2+Yqx6JfTVvlicq0wvKqNd9Ua5K40dGGp4pxeOaMVXfu1OlZdDCx5y2LOsRZpYCo9LTGlX/ACo5VY8/5GP7izNRao03ibRveMx0Gnmmc6Rn+ZX5lX0xLy04KZo6VG949zoR1OVGf5pfnL+nEvKuLTzNsvQePfdt18TFMZHlP1m+g5aU7fB5mqPRavzaajjUwy8xxOkaa3h387fOuBmso+ZXyVng2ZixnaODbOlK9FpNW0P+qcqkebafc45nSNtnxdp7ucSZrGOHzC/PrObReWkvGtrUrPMtZro89X5KPrBmNRm7dYmqlbu6+bQf9P8AgYI89ocza1v6aV9uv6TCRg6WcdWaWt/S/Ql5drMpIxNBtM2ta+7X+hnomYSM/Y2jUr1NLXR5lfNV8SRIu8S5s10HSs/VTruLLqxBo6vzbLoRI4/HP56yWpT8io3LnBhXRuU7bBcpBFXinF5eWJaVRuF27i8eoiOryn6Wm+RCJ7FTpXXT/AtVzeOf5lZ5kKe7w3VlwYFnlMVpPPAQS1692zXR4gLafNt9SvPEoXjHLsugC8Yo1/iyCW0Ubpp/xMBbXDdOrzVmA9DDdNdWiGJbWK7qyfUojsPl1r15pkVLZfRqrkv2gek9mP5WiVXq2cmogyqg+RURanIourt6rF5kDe3q8gqenpqmQEwABMgTIItgQbArtZIqF9xcWXBF35MqVF2nM1GLBg8CslZQUCXMBdvBAEDQNFCAcSQDQgWZQgHgAEQYIAKAKSAYAAEAUEEBABADAEgHAA8wqSpOJNXFlNKfQzauLu1RBnWsf//R17eC8bbG23qeyx5fZVb234vUz0Y9GT1X3VW9peLf0q9fRk9V91FvZWwtj36iJ6nuqv7H22ddey9US8tTtx7v2YtKvfXXnhioOdjU7Ye98Tq7NfM01zRluVnvDMKYCb5MAtZ5sBJSgCQBMBNtqSiSSaUkQYJ4EBMFUVfxKBxXPiEOsSb58j03tOvfu3P+VYHbpHrqYY8Ty0Ze5t8z9WajLiu+Rsc+1c9wqvUaaitV0RyqubyVoaS+JYjLtPA1Eed3de/UfI9XA9N7cUaDt8JOfatl4Ub6HmGJquXgbjLO8jPa0deEc/iKzuKJcWdemo9lVcDyVpyeSf01ecSSIybvGGdEYu5f5jfJno4R6H2yvyr26wzH0WN2jxxPK0wt05va3VmojO31u3Sb4Nwb5jNZKrjHGT0/wj3e0TWlRfynm7aLe4aNm8jkPLbuitd8DcKy9ddtuh35Sntqp6qr1Rqwe609OKr0PN0sLe1S0ZWHUwVh3UnRGL5dfMksIO3I5thVW1KVnF2UHTofRtNdtK15JHk6VX5D5dBv4GIPMaqOoy/J1hrqjrwObY6U69U+LR06R9I069tVXojyUQ3LjSs8uZlXm9Wr7mzURjeaUVqvidOVZ+1qpx9D0xH0nxVO3a6dXnB5vpf0dalHAef3TVrt8ZZuQZ2/j7VuaNSI889N2vK5yeiK9R7UrGpZ/wCYnY9W44M8tVw+VtKq/VGYMV17ngbRgb66Wq0d+RDbp90cG0jpo+ibSvbpUXCDzdi55M5jz+5xbb5moM3yOGg4zk3yjA7H3M7xG14Cn+pql9UyOvCvcJrgeWivcuNK3oRWBqPE1isryrmiRrkZlanaI3PbiT3SXJMvXgevWUHloq3jjSfUyMK7lmlZPl2qwvU68ozEk4R0Ho/bCjVbRnoepOCYp3n6LRFYmrmaGP5iWo4s68xKzU21CNo0PF1ncadXzlGqr3Sf/rPL0Gv3mVYu7fztFVn7pxSzyLGWBfPDFHaImmlCZ0iPZ+31G1g5dtNI4K5fIuKp8Cqx31DNYnlG/uxyOvKOSqOiNXwq7tzXmW+GntM8TzVDrmZVi7p/O5xxZVcO5UaV/QsR520pneIlp/M1BqI9B7ZX+ts+VGTvw1HpkeZTTxIMLXxb9TcZri3z7dFv8Cwefeb5ydYVbRQ+01Eem9r4d/RGexvnnUJwFjE13i31LCs/yLjQs/Q1Gawa4PI6jo01jjiijU8HX/XU4pC1p655s81AQZvkPr+BYtcLfZL4lZeZ1v1Lep15KjVOuGcm0XLIsHsPbyjZueNzl2uNHI5EN8fQjTCtm55m4yz/ACf6LzhtCDDUpwdozVtHJrEGMv4DFe+2eG30/wCk4d+WouiTmqvc/pW9CjFtn0NMszzD+Wj4JMsVkUzT4HZmrm8AitNz6tINPceGXbs6x/FY49DtZlodSUZG4/Ut6lg4d22tKz6FIwIi0cMTrGaduSNMqW3PwLIr0vtJfm2fKhjpY9IedTzA4/JY1r/0yK0zcjbLA8hb8/H8TfMSudZeptlVqWLiForutis5Kr6B4rDZaS6HDvy1HWjk0XQIyt651bG4Vx630WfJMDztsXidYzSeT9DSOWzluvQoelVq2OGAo+j+PXbtdL+k8/TcXyZXRgDWZv8A9T4FiOK+TkpGBa2L9TrEqD/aWMuLUxw6m4ypWORoe29or8i/qjl23y3k8Dg2Yoq3OGlbnBlWOzbLL8o8V6GojObhG4jk3GVW+LxNxlzaicOvU2IaFX3z1Kj6X4VRsadWeft0juOTQ6gcm/8A00siDNsVGN5GPvP0NcpXG7L/ABOsZcOq0+2ObKjl1EuxW4uzNyor0H3XS6m4PpHtlTsZ6nD6NRrODztiCCvV/Tt6BWPc3EZflsVT1ZYlZl20dGHBr/TZdTUHNub/ADakdDpEcdWjQ9J7WrO7011Q6I+iWctvqeLp1hNGVEcwY4PJZ1IVn2lI0jA3X6l/6jcSs7cue7osjrGHLxpyhmoM+zbWHM3EOmPqVHsvZKndLomTrwse2PHXUjIZCOLyOVfiFrNbg0y89vf1L+pqDi1FOrecvt/4HWIz9dL7el6NmozXHbjhxOiCuLKOzaZsqR9X2sLa6PPsqeT6eXWLYOSjqASQjG3L+e3qWFZ/k3GhZc2jQ8jqVneQ+X+B1jNQ1v0tKMJs8OppHHuV26llxmDcRTPMot0qpvEqNDa4VXr/AIlR9V01+Xp/0VPL9PLrEjk0BoOgGVvYeravUQZ2+w2+o/5TSPMKK7pz/AzrGWbH+k0+t2zQ5dwvzLM1Cq6lZW0eRYjr2+Pc38DQ+g+zcPH2fO37Dz9ukbaOCgBgU7vDQtzlEGPZ8eBpHnPPL87U/wDxosV5/dKNto45S/2nWJXEscWdGaMCh1DNdWk5ujUZrq0/ptzWQpHtfZj/AC9ZrjWv7Dj26x6NZHnaMA6gGeQEdNZ+oFe8/Rb9Cq59FlRdVyBJ9AHACSAADoECYUgAIMACQH6hRAA+gCCAAbaAQDAAHkFDAMwgkAYB6hQ3ACfMIEA4AWAAAAGIA1IAgprKEEIKQQ2AmAZAAAAAGIBkAAEgEgADAAFIBIAASAACwAAFmA8gDMATnFAABHQAAIAIAGAADYDQCwAACMQDMAgAAYCATCo8VzkDq4mQpAMwAAAMgBAc+9/RfqhBj7nHR1Yz7LR+BpY+W6yfcai1WVE64Ymoyv0XNWjcZrq2rnTfQ2xV2lhTDmVldpvDACxYhQlAElMgel9mv8zWXF1Offh05eqR5WwgAAAGgFEproQjJn5pK0+a+brG71a8VdnXlms06IksAldGphZfA3GKv1sVXnJpMdGivlKi5NlQTzCBKQBYMipIK9L7OberqLh2nPpuR6qqwPLW0sCKGAZgIqmQOjJViaMjy/u+v+oq3m6o6cNKvBfoOvJydK51qIwCQjs2dliuJK06mjmMT3VWdvR/zM6cNOTa2dtFdDpWKvRmspBW3oOdNRyOdVZOOBlp5JKN3q+p358JXT6Bg/UEafjHnPI51qO9mGmF5Zf6urXGp0iqF0NuaS6EGr4tzPwMVXdGJhWBvFGvf1OkKqhG2U9OavED0Wn9CjFcDl01Gf5b6K+oisqZwOkZOqLRu+KXdpNfE51T3tW9C0cDEVgvidYlSpmKjf2P6KOdVzeXx0k+pYMXidUXaLxwM1XoqOaL0OdIx/ML81ehqLXA8jbLR8W0tRTygzWmrr/TaeTMI8w1GB1iVbpZ9WQej0nGlVrlJikYnlEluH6IsaclMzbLe8W0tKyMUcfmvqq+hI2za59Toy3fFudOy5P95ijj80vnp6CKzqPE6Mt/xr/I6ZHOozPLVa1vVIctubRwzy4m6j0ax06tfwwcqPMXfzNdWdIrV8Rb8xdSVKn5qvdp1t1MxYzNH6jaVv7Szegp5GKPPaqjUs+bZqNNXxONrehOmXN5hRq1bzgctRHx+GpVPmarNdnnFOkn/MYhGToKXhzOi1v6rWpoWj+E5pHn9Ny4NrW7tWnt1PVGKzGElF3Xqzcabu1btoKM0oMVGLTC7NRpsXXfscM4/wATKMzaOL16NGkrt80saP4SSELxDffHQtHLvF2bq1eIiu9S9jZPkyVHFsMNSs8xTFnlMNwn/KFi++OxvOYHN42PuVXDNlqUt4v9RZriQdPkV3bWvSAQeNfdW6/lwFHLsX26ifGQtWeQTruX6IRFnkMdHTsv+mAIk13bG76y/gFLxuNLrh2hFfiX8/a+MhRs/wDctL+J/gET032buz/mChLs3jn+L95A1V03mOSsUOkLeY8bEBt8N1avNtFD2S/MvXmRY3PZ941GurJUeyZzrUQb/ENItdSi3TookCwAAAGAmAEEWyCtsCu1jSOfUvgWIpdoKh/c6BDrecQLKvuZqM4l6hAgAAeACjmUDgASxAfqAoQA0BF4FAwH6gE4QAAIBgICRA0FEBCSkKaqTQQNAUTVG1gZ1cC04zwGmJpTgZrUW0rCM1pKCK//0vSQe54DaAEoCkwAlHF5VtaK5HGt8vN7mq1X2XOTvGPvNi6zZINxnWTWDksUk+gwJt5sCLw9AHKeCIDtnEARQSlLQA22gIusZgNfLkVChthU0vizXPket9opO+pZcEdOmXqE8PRHnGRrPFm4y5dSIc5QaFWxS7X6lqvT14HKrXF5F/NH7RGWdbj6ZlV5u/1tvi2z1ceGXrfb9e3aJ8Dl9GmlqNrTtZZnArE1GlmdGGX5JtpLJnTgLwK/1dZzWR26n4sewX+J4604PJWTsugiVm6ils0MLcObt88T08D1HtusbR24u2Jz+ithSk30PMPP7l4t8WzcGfv0vtdJOvKM7S+fVpXi2jtfA97pr5FGcI8nSqfI/o9q4s5jzWtVOTpBlb1JXhcD0col42bbiq4cTfUI97VfInxPJ0qjyH6SfUyMS+ZpGL5j6+7moOvAq8ZTu16NfxI73wPosR8MDx9K5fJN/ZgwPPalUzaMbylm7Jcj0cIPEUV9zVZpM62D6HDqkuMHi6aU73DSzzzMK89qKZRqMsXzLb7XyO3ENce1VfuVnKfxPQj6PsF+RSeCPL206P8AK/RnFXnteW5Nxms3f4aVm8+BvlGEm5k7wer9q0fz24sz3R6bM8qs7yudU+RYMqUnBpHnN4vzbep35RLZVdrY81H4m7Fj6HoKNOlf5UebpU7fSzmPP6yl9SwZnlU/tNVN81GErPuhHoiN/wBtqd3R8kXrwsexrijx1UN3hpPkIMCyNDK8xdKKtYm+YMzTcPE7Jr0Htis7h2fAnSvWccEeWq598o0ujZIMW6NIxvKr5knyOnKM/GTrCPTe2KTZ24xiOh6VZQeWq599hpMKxLrE0jH8tb568oxOvKVnpKZOiNXw6nc0s3kyVXtVxZ5qGnjiRWHuXN3yKrh3sfZsWIwdSqlQz0RmjSxtD6mh7fwlY2tG82ce1aJxHH5H6UmFZNscDUSsPydl96zz4HTlHJXA6I2PBpPd1ngW+FewXJZHmoZFjE3Dm75yVXDu7JaVp5CRHn+p3iJ6f1KFiag9D7YX+p1HyoToj0ifM8yhkGHqLF85NxGf5L9H4moMOMcDqyspNnPDIsV6n2xX5dSzM9K3YPOIvCtvQixh6rxNRK4PJWjRafHBFkGJgonA7QXaTgo1vALu3dYJ0PV2eJwUL1IMzfv81p9BFcVsn0X7TTLzGs5u31OvKU9O0mkXNYCK9j4NRsq822zn2rvyOILfS+iKrCeP4mkZ/lbP7K/qEViYSdoxVlcMioemn3KeLQWPoOio0qV5V/ecemk0zAq3Vo0rPiBi2xRpGZ5hrtr1TLFZVVhJ1ZWLKSohTOXzX4hp7vxKjZ0nm2ce1x1ZGVBBjazm7a5mpCuHyDjQv6YFiMBOWdozU2nBUUf5sMykep9p1+bU6VS/A59tR6I4NADh8i/pQgz5lwaR5/fpvVc4QdIlimuCwNpinVwg1GT27+dT1FH0Hx9e3aaXODz9OkdCOYJ4lWMneJPUsWFcO5fbp2a5GsRgRizpGUbPDA0jju4s+cGoizRl2c9BVfR9oo2+kv5Tz9NxdCM0DhEGXvsdR+iLBx3aSKPP2WMcsDpEqLRqVlx3j9puMVQlD6tmle69pqNvf1Ry7dI2oODRkFG6x07Iisqxtlk+UUWS6GolZ8Qjoy5NeMPU3Erm1Hh8TSI7W7epC5lwfTPDqNjpeh5+/LpHYcVHqVXJ5B/KkQZrxzNIxfIfqvhgjUSuG85LkdWY5p7XVPINOLVTVap8WzUYqG2+tTzOkR9L9t4bFLqcPo3GkjzNGBXrOKW9ArHssDURl+VcqqLErKs4R2YcWraaW/rX4AcmusbfA6wcqWJUeo9pY7rTnhYdeFj6A82eLp1wGTCCuDyESmEZ7eRqjz+5U6lmv4ma5ZrP3OPfZ8Edoy5NR41Sy7TURw2U5GkPSqm8TSPZ+yP9ykuFWZ68NR7NYHjrqOpkMDh8i/pT4FKznzRpl53efqXf8xqJXDaPuanc8qT+w6RHDq1imknjg/3m4lcd+SNoKorLr2mLND6ztcNDSX/26/uPJ9PLtFiOKmApzBGNuH89vUQrO8p/t7Pk0aHkbp33bjl+5HaM1HVsnTR5T+yTSOLXfdqWbzlmoiviaFlMMEWMV37THtXOyKR9XrHZT+iv7jyd+XaHGJxUFDTxkhGRvf1bfAq1n7/HbX6o0jyzcbizWao0dIyzo7drpp/x2NxHJq43fI0IxyKLaPFFR2bd/V6G2X0D2en/AMPfS3+B5u3WNw4KAACnd/o2RBjWNI8557HV1P8A8aNRWBu7/wCn0ozxOsiOOG5NJUUionRKCsurRXzJG2XVp5WIPZ+zcKa3pWDj26cvSI4NmyAWIABHTefqBXvXOlZdUWDn0cEVFyCxIAgAAAEEOAEA2gEwABhSCAAfUAAcAKAAAAaCgBgLMACDMAyAWeQDfIKWEhBHAAAMwHkAoAABYYgABPMBAEgMAAAABSAgG+oAA0gBgLIAAIwAMACOQBDAJAABgGQBkAAAAuQAwAAkAkAYC6APCQAAwAMwAAAFgAAAAwEBF5oK6vRmQgBgJZgMA4gICje/ot9UUZWol2XTy7X+4qx8q1cLP1f7yxpBM0ylVFZro29cGdYw6NqmqWg0wu0vpbKi7Sy9SixYASbICRR6T2bL3Gpy7Dn26x6zieatggAHigFmAnMOOQGTldTzCvnPn6v++1pz7jpylZUYnVBxxCOi9ngzUZro1VCTNs66NJ4FRenJUCCBOMwDMBy1gRXovaFo17f0v/A59ukeu68zy10BAwDiAAKQJ0xcEVMyrzPvCs6mm/5Tpwrm8E19u/qdKxWomYQ/Qo7NlMuDNajrxMKyPctZ2ifKxqKztg50F1g61jp0qrb6GWT4hWzs23o1b6nOqtza9SNPLa3y77U64xyOvPgq+OJXMIGNLxdvmaXE51potmWmH5lRu6P+U6cq5jTBzAGn4r6muBmjRak5rGF5FRuLG4VzqMzowspb5p5EV6HS/Sr6HKtRx+X/AEk+qJFZEnSM00Ubfi23ptehzqrd0vyrJ/wsyrzuEHWJU64MqN3xznRfFyc7FV+Vx0Z6kixhxJ1iVZpP9gR6HS/Sr6HOrGX5hRqVfNCKzVDOjLQ8c0tRKc2Sq2NXFP0OZHmbrts1yZ0iVKixLR6PaudCvQ50jH8v+u/QsariqoZtlueJx07V6mOoOfzdca24ZEjTMU9x0G14lzWy+JisubzS+h8cSRpm04HRlu+K/TuuCMUcPmFGquqEacejmzdR6LRfdo0jODlSPN62F7dW2bitDxTjWqWsujzC/J/6yOcajI0sGdCvQePf5KnmzFZYGvX827/mwNRppeJtF36ftJUtVebq3ejXIRY59q/mnLE3Wa0/Nqdv8TEIxdHOMjdar0Gn8+h61g5svPaUK2PM3Gq3tg19hJ5SzNSMTUUatk83Y1Fbewx0k3zZmoxmn9xzzZY02NNTs7ejMssnbrGGaK0PMY6VbEIq8X9fWMC0U+Sw3TfNCK79vXv2l68IZkZ2ys+6vRmiujyy/Oq3xRIRdp179nqVCOXxrnVRqpUt+u3dRGEGVi7c/Psuq/wIH4hzK/lgtVx6DjVa4d2H4lSujyX66t0IJ7zHbab4SFiWhXv22ouEf/EQQ8T8ydedcCiHjXGr6NogNH5d00uFgJay7d2/VFD1sN231QBuVG7+KAnqYbyXzIFpzXeRlj+8ols127myfUlVq+1HG4dM8ZA90qzmc2pD7URRCAaAZQAIAkmhMgTTYEbQgK+12yKB6Fni2BRraELPAusuWyeRpEVyCJJQNFunLCLTSEA8EEIoAEwHKQBMsgABgRZoKAGAdQDEAIGgCAGlIVLsgzq4UDTE6aTtiyWrIu+2lkZ1rEb6asNMRWi+JdTFqXbXAmtYqrV2zLqLa0gyqaICcQr/0/THueAgBMAkBehKrg8w40lRPPE4V05eX3F4vCzOddo5t5uGqJWxI2yNy1f5l+BVUWtBQu7JgFozIDuSAlVS+gCjGeBRLHpBBXZ4qGUNPEBTjDyAct5AXadZzzOnPlHrvaFY09S/M32zr0drfJ3HnGRqm4jk1n8rjkagPHL5arnYtqvSVmeqOWjP37mzETGdrOK2h8GakR52z7rrievmI9l4b5drWTh9G47tdxovrgcIViWwcs2yyvJPFNnfgWe213bptcFJ068D1dMJZ4q04PIOdTlgWM1l6toraORuDD3DdngenmGvX+Cr2bOq4tnD6NRo2tFW3yZwGDq4/MdIjO8hKpzk6cji2KdtxWvFs7XwPd1SSw5I8nQ5vJONFepmDz+rWc2bisjeP5jvyyu8PXv3VEjp1R7pKMOCPF005fJv5KrhLJCsW1sZNssPyt1fUjijrxFT8JTv3Favgzt14Hvm3xzPF0rk8m39uOZIMG+DN4jF8o5vgduBd4Gk7qsPqzt14HvnmeHqq59+40eskgwNTNmsRieXXzL0xO/LLn2VV9xN5HWrH0bapLSqlyR5e2k9RqtG2cxgarUxyNRGb5P9ODfKMPt+eT08o9f7VXdS75HL6Rp6GWjzjM8o07LoijK1FxQHnN44u/8ApxO/LNdHjk7ala82oOt8EfQdLClZ5Hk6aGo407ehkYGri5BWZ5XDTXVm+UYNG1ZuD0csvR+16v8AuJfBSXpqV66DyVVW+bWlPUkGHqLibiMfy7+ZTwWZ05RnJyzpB6T2vX8yzM9VXqMIwPMuuXfv8pLqSKx7uTSMbyr+dJ4xgjpzGWc33YZHeQeq9rYq76QY7i69FjB5hy+QcafUKx7RmzSVi+Wu66vbGDWB05TXDWM2dYNbwVe7cV6F6R7KrlTxPLWobeD9DKsPXc2ZSuDyOGi4yN8ssJneCWk33dAPd+Ip27WizaRx7XXWzkrh8lwjl+8KzLKSssHyL7tW0YQztyjnq+DNo2/bq7t0l+JL4aesT6HCoHk2QYms/mKrg8g2tC1lwLBgd0Wn9h2iLtLrmWD0Htb9XVtwhL8S9D0Z5Qr41fHAixiamOPE1DGf5VxofE1Bgp4nZldptpxzNQet9tJrQtbmzHatfM89CvhSz6MixiaufwNRKzfK27dFP+ZGoMWVMnWIv03KxNQbPtqs7tzmkTpp6nieYHoBlb9/mt9CxK4tXGrnlBR5m+NnyOsZp1NItTgsWPbeIUbLTXqcu/LTsg5BX+i3oRphvA3GWb5d/JVTnLgsVizJ1jFXUwRUPSm2pVP+JBY+g0+iv9K/ccOmj4GRVu8NKz5hWNbA0yyvMvudUnEo1FZdM4Z1ZXPJsgqom9SOVlgaivfeN/2ml1UnHtqOlHJSnH0KMXU+p+pqJXD5CyroW9UIjBT45HaMVN/R1NDnefwKr1vtRYavojl2sbxyaEkHD5HNdEWJWfxNI89vWr6zxw4G+RWnkbFGrnL4IsZS2zxTjgWj6Hs1Ghpr+VHn6bi45gUBYx9xje3qzUK4t2vyrehuMvPvHFHSIL4VkI4rZs6RF+2UWa5wKPo+3w0dNPhVHm78ukWGANgZW/8A1HHFIsHFrP5XzNIwHbGXnmbiUm8jUTXBbGOR0iK6Z19WB7v2qmtrd9Tl21GycWzTA595+m2RWVY0yyfKY3q3y/caiVn2eB0jLj1rNtLqbjLm1OHq8DQjs5+4vU0Pp/ilGy0l0PL9HSOvjicmgBx+QwqvUDNssCoxPIT92yfSDcZrjvbA6o472ntjqFcmo4pVTzNxEdspupNxH0329Xt2FOrZ5/pW40U5OCggr1/07PoGmNZmoyyvLtrsS5M3GazX/idWGfqKZ5d0CNObcYOxtHLGJoeq9owt3T1HXgj3tsLHi6dQ2ZNAGf5J/Ml0KOBTMFqPPbhubYZs1ylcG6slXUf8p0iOTWwtWOFF+46Rlw2eCZtDo8Z4ge19kVf9y3/IydeFj2SPFXUSRAlIVw+Rf0/EFcHE0jzW6+u/WzOkSs3Vfz6rf8DR0YcurZxpRxUmoOS2bNoVWVK0NmpeHqEj6rt1Ghpf0VPL9PLtFiOSgAr9XxIRi631P1LFZ/lHOi31RR5JON5bh8rX7DtyzS1P09Bx/wBJNMs/Xc3s8sTcRWii3TwwNRitDZ1m1YePcv3ikfVlhSn9C/ceTvy7Q0c1DACKyt2p1bcpLBnb9RttTmkXWXlbz9+/Psk6Rln6ina6bf8AGzY5NRLucSdBFzkVFummmio7Nvb6uGRWX0D2f/sLPnc4duvLcPO0QDkCndfo2+EEVjXwZqI8751fnavc8O3/AANQee3P+30Z4pnWJXIoZpkm4KJVZWa69FTesGmXRpKVZgj2vsxRTVXSpw7dY9EjhWjCmEDQEaPMCver8lvqiwc+jlBUXVCpIBgJuQB4gJ4BAAKQB4AAAAZ4AAAA8gCeJFElAAuoDAEAIAAAEEDxAAHHIA/eAolgD/aAAJANgJoBgABHEAiQBhQmAPEACBIBADAPQBsBADAYCAOAAwCAABhQ2AoCAAAG5AAEAwBgEgEMAYBEgAAAThABABAAARIDACBFBlkArBUcZQo6XJkEgAAgAA4gIop3inRsiDKalWj+FwaV8r3UfcsllJYqlGkSrgVHRtlmuh0jFdOzyaNMrdH6WjTK3StgEXLMoklBAlniFeh9nuN7ZTnTLqc+2+Xr0eauhkDQCAGALOEBj2+uOEgfPvcya32rGUnTkYvE6okgi+z+VckbZrq11NawWMrNPJGkXVKynMIBLECSYUd3FBHofaGO7a/kZz7duXr5lnjbGEgP0AAEAAS0yVVhlXnPeKhaVujqdOFcHgrRW1VnJ1rFa/EwhxiB1bN4masdrz6GK0yvciX9m+atJqKyvG2nS6cDq511mUNOCK2Nk50UYrUX8SK8tvIXktSq4qTtyLwwiBo+McXM1Y08zmrF87/uNJ8Ig1FcrzOjJoI0fEv5/wATNI0vU5tRieSUa79Eb5K5UzownQlHoNs50qt5tHLpuObyy/J+IisdnRmnVYQBr+Jc1a5MxVdeupq10ZhqPNwdYzTrniaqRu+Mf5bS5yc6peTx0LJmY0wWdYxU6OMEKPRaGOlR9Ec6rO8ypdLdYEVmJLI6Mu3Ytfdr6ko3L4tr1Oax5jVws/Vm4tOjyNJj0OyUaCsjnRleZr+euqksVw1RtG34f6LGOlVeaU1q+pIrIWZ0iNrxNsLJmayr81WdOvOSRWTVOYOiN3xLarZehzo5PM/VR9BFcGi4Zuo9FtG3oUZyqx5/cLt1bcpOkV1eMt+bV5MVl3eWr/p2uMqTnGoxNPBrkdFb/jv0YzxMVli7zDXuurNxp2+Jc6y9GKxR5mPkfVmY1HHtc/ibqVreX+bbWfozmkYeisTo1XoNtFtGq6MxUjz0RZrqzStvYNfahOYM1GTrqNe08zUaa/jXOm1yZisMnXXbrWXFtm4019mnfb2U8GZrDI0E03jjJWq0/KqdvVdUZI5vH2/NqapR5WFue7oSK69jL0LroxUjM22Fuif7irXb5hKdOy4kgs2n6Op8Qy4PHtV1K+pVx0eVrGvV9BFi7V/2dmQVeJfzJcwKKtLXtHC0wB0eVUaleqkCe5x2eHCyAWz/AEdRP+HAIj4hxdejQVXs067h1/mcgSvNd5Z9UA92u3dd3OAH5Ca7meaTAfkPl3FbLikwiW5XbuqvOUmFGo1XeY80RUtHDe9ryZKNr2o1Xe3rxCvbow0AAgRAzQYCAAAgAEQDsBVfUA59TU7szURzWU5FQojMrKdaziFT7u1AH3ZKyO+cgE+TKiLUOQGk2UDrKwCBVAsWABmQEABQQAnACgoZAIBgKIAs06z8DNrUizskzreJV0U8WTTFla9plUgpQAmgIuoDSgBgMAgD/9T0y5HueANQAgAoRmqy/ONRWORw6dI8pu7fN6HN2kcW5vhLxRG2fZ44FVDqwE2A8EUJPDMgdNSF2oYFZvmUJtIgFGaAG0vUAWGIBOUFF2lZq08EdeGa9r7Up2baz4tm+2W3qWij9DzKytV8DcRx677auTUF3jK/R/VI6V6FP5mzkMvdvuu2zUGbufosb5ZrzyiZZ64mPdeMqq7fTXCDy/StLd7hov1OMVkauZtljeTvN+18Een5xl3e2qTrWtwSHbUelqeStM3yEPUafBJFiVm6q+VxyOnLDDcz1k9UWPaeJrG1pB5e2nXrN/bszirD18HgbjNZnkXCS+J15XXL4td26rGSaO/Xge7eGB4uhx+Uf5aTJFYeovwOiVib1/mYnblHf7fpO7rHA10PZpQzyVpyeUt8tehIMa0ZcDoy8/5Jzq26YHbmK7vAVb3ems+Zvoe3zbXU8fSuPyj+WvUkGJdLGTqyxPIWdr+h04V1+36/6mvQ30R7l5nkquXyLa0viZGFZS/U6RmsXybX3YZ35VX49J61atYNo6Uj6FpJqqTzSPJ0DXbVHZcjA89qrFm4M/ydu2kZm+Ri0+ZSsz0csvZe16paFmjn2uNx5YZnmGX5NxqQuSEVm6mFW+hUrzG4fdd9WejlNdviav71I/iOt8EfQFPHhkePppHWj7dvQwMHUNDK8y261jmdOUYlU3bmd+WXp/alW9S08JM91Xqszy1pzb/9NRxAx74uEzWoxPLvtulzR15GfTGyZ0R6n2zWHfpJjoejrkcKrl37iqT4kVkWeOBqFYvlHOpidOUxnziduUer9q1f27t5twZ7HoVJ5qrl8iprVMjTHtnia1lh+TtN2nwyOnKOOt8FV8DrIja9uabe56Q/xL14WPXVeB5aob+V+hCMLUb4BWf5F/kyspUmuWWEk5O8FmlNTcHvvHJV29Fm2kcOx1No4qz/ACMKyXQKzsyjzu9f5tq9TtyzVNXOHE6RG77ZStueqRelerXM8tUrOKyQYmr9XoWDg8l+hZPi0WI8/ZQ+R3iL9LHkWD0vtZTXWfoZ7ab6yPPTEbv5X6NkViajLEZ3lLRppc2b5GHMHVlfpuWjUHr/AG3WNq/Ux3VaqOAjqfpucoIrCubiVmeZt+VVLKcSwY7xls7RFui5wNQb/tb5t1a3BVck6V6Y8tARWRvP1bepqFcms407PoaR5i6xbNxmnSsm0XrBrkWLHufGqNnpL+U49tuiTmIarjTsujJgxL2NoyvNPDT54m+UrKT6cDoidcF0CLdqu7Wov5gr6CsEvRHDpqBGVc+9w0X6ogybm2axvLqLqv8AKais/GcDoifAohpx3YZyUfQNjhtdJfynDvysq4xih5YcgMO7xk0jh8m19lzzLFrCnodnNKzwjoUVJ8ij13tRfl6tusHPpqNyDi0EQcHkX8y9CwrgeZpI85uv1G1zZvlKrbxyNoru08HxQQ9uocTOBbVfRdv+jpr+RHDpqLMzmCeRVjH1sbv1ZqDh3uGlY1GawG+KOiFee1yVHJqxLjmaiLtona69UWj6Ro4aVF/Kjy9OkTMgCsrez9y08CxK4tbClp5FHn72+aTrGUbo0jjsoaNRFenhZNmh732xXt2lnzscOm414OTQA594/wAsgyWzSMnyji6S5SaiVw2qog6MuPVjBvqaiVy2skkbiFs3+Yv6jQ+o+PUbTS9Dy/R0joObQZBxeQyRFZ1sjTLE38/etJ05Zri1I7cWdEjk1FDT6MsWuPUiKz1NoNrHejTL6d4OrWxpOOLPP26x35HBQRFW4/St6BWPbFGkZXlsXTnDNRKzLVjFcWdWWfdwseOoag5Nw/mu+ptlSnDwKPV+z6zuqdWx14WPdt4wzxV0BkKMcQRn+R+ur6FWuC2BqsvP67avbpaEai1n7jCuo7Y4HSM1y61lSy/pNxlw3cJI0g03LKPcex8Nf/qMnSyvX4o8bqbZlCkDi8jnWOoaZ8S0bYeY3H1W/qf7zpGa4dVfma3WrNo5Na2GmuVcywcdrRkdEOikqV3bLCfwCR9Y0sdLTX8lf3Hl+jtEjkpgKrxIRi631P1ZYM3y77NDH+JFHkNT/c2jhJ25Zqet8uno19TSM7Wt8z9TcRBM0LNNywjR2ans/qX7y1I+rL5q1/pr+48vfl1gOSgCVc0RWPu/1LepYVn+S/2t+eBUeV1LRrX4zXA6yM1n6jb2+nGUs2jm1n8zNorRRfprI0zXXo/5mgPoHtGH4+VxtJw7dI20zztHgwEFVbv9FkGLdxibR533BZLW1E8uxfuLB5/dtvbaFXyZ2iOSqUlZRb7kBZpxEGkdWkn3rmaZdWg2q2WeJKPZ+zJ7NX+mpx7deXo0ji0H+4BkQuACpjM8wK93P2X8P3gc+lgjSLqhUgGAgBgIAgIADqAAEcgB4ACAeYCAYDweAULkAmAAGYBBAigCFH4AMAiQCcADqASAmBKJAXQBSA5AbcgRQBkA5AAoblhCeQAA0wEAANuAFiATIBAAASAAEcwD0AHiAQFCAYREBzAAA4ATXMAQB+4BwAgGAsgBAAAgAAAIAYC9QCQAAXUAYVF5kHSQAEQJAKQCAACndR9mwgyZbTjHBmlfLN58utdcE2jUWqqs0yF0KOrazZvA1GFu0xVujOjNdGg4VisrtJTiEWIolJEDiSK3/aNo3zXOjMdOsewzZ5q2eeJAAGYAAAjI1cNRtcyK8B7rXbvr8rYnXkrEOrJLDMovs26pGoxXVqx9tFYW6SlSagvSwKyAGmA1yAcBW97TUb1daWMdeHTl7E8ddDRkMoGgEAAS085JVixkVge8KTp6NnzN8qyvBP5r+knWsWNiqMImkpA6dk/nxMUdrXMjTN9wV7tlZLmi8qxPFWnRX/TI61mu6rMoIlwBr7Fr7eGRirHSs5MtPLb9P/iVmvU681VyZXMwO7x319TFWNTIwrG87X59K3qaiuRc0bYphHf4r9ToStRqxiclYnlMNd9Ub5K5JyOrCdImGRW/s8dFfgc+lVeT+bQafNGY0w2dYzTq4YRr+HcqyZijt1Hg/SDDUrzlsG11OkKSwNDb8U/ka4maJ+QU6FkYisDNHWJUqKRqPRbW/wCQjnRweZUKiXNiNMlHVl2bL5dRPisTNVvamHrgc1kea3KS1LLqb5Co8UaRv7FzopHOjO83jqUa4VLyrNq8Tojb8Pm10OdMLzKnTrZ8HH4kjTGTco6M62PDubW5JGKYfmFOknysSDGpEydUbXiXPcuhz6FPma/QSNM7TeOJ0R6DZNfYq+TOdGHv126955yairfHfXV9S1mtPyqnQu+Rzixg0zOivQeMt8jXoYqMbfrt17dWa5adXiv1a8i1irPNJdit1yMxqM/b44mqlbXkK9+1a/lUmUjz+kzbT0Gxc6NTFRg6q/NtyVjUabPjHNLfAzWGXu1G4sixpqeKtNbLkyVlm7pRuLJ8HBqNNXxuOjZfAzWcZFPqfRmmq1PIY7WrjKMTCRx+Pw1ayaqp+YrGsn0JB1eNc6dk8iVIzNJqt7LqWLXf5b6NO3BIhEthD07xxRUZ+1wukv4iq6/M/q1ZILNNTs7p8SCjxj+eq4lRXqrt3Oo8uAVf5TFaNuaggndTsX0ZUPxvz1vRchVU+LcaynqAqPs3j/qAe7SrunPT8AJ+Q/WVlxqgDyTjVq+dURT8j+pS3RBD32GrS3NIBbxJbirXGGBPUhb1NcwrR8HqvR8g8CD36yOdahhQQRakCSNBgACIEQJ2ATsBXa/4gU6lmk+YFFrSbZqttlQkpAcgNOcwGqt5BE6pyWIlElQu2cAGlBUADAMwBgGAAAPEgChSAwoAarJBNaTzzM2tSLKUZnWltakrWJEDAQAwIsAXQBpAOAABgf/V9KuZ73gOJICAEAyWqxvN2i1eqPP1XXl5PdfqfLlxMO8cOvaXhiRXJdYuUBU7J4FUS/8A1AJW5lAsVhmSok2slkFRbzkBY5lB3N4sYD1Ab6EEk2gLdKZ7VjJ34Zr3ftqvbs1PFyO0amvZLSbebOMGXqZ4GmXHuvpgsadfil81E+UijbpyOYyd1abN8Eagzt7bt0rWNc+WWDoqb+rPXB73a4aVV0R5O2i3zjTS5sxEZOo3a0GxheSt+Y+h6PmzWt7ViLzyH0WPRVxPIrL3rnUtBuJWfuH20s2aiYwn9b44npl/B7nYV7dvRcYPL9K2u3D7dNyuByGHrOX6m4yyfKNynyw/E9HEB4OnduKs31TXtbQ7HkquHysOtTMGPfKMzYwt4vzW/wBh6OEaXthd25b5QXtXsUzyUcHk3lOMoQZVljBsee8hC1HznE78I0PbFZ3SeTRe1e1s8TyVXB5X54XBEiVj3WL5HVNYW/fdqtZQztya0vbFO7drosx3Vj2Z5arj8k2qLqyFY9sDWowfJP8ANfU78h+MqrbjT5NnTqD6BXCFyR5ehDc4aT5mBhaj+Y2lZflrdqXU6cwY1Fimd4y9z7cr2baVkce601mzhVZXkYd36CKzdd/KzcZrzOo13QejmMtHwtZ3NE+DNdeGo97ksTx9Kq3X6dseBkYduhoZHmLRCnHNHXlKxtNuZWB3Zer9p1+az9Tl209Kjz1qOXf/AEpCDIti8cypWJ5f9RwduWa4qtv4HWI9T7Zh0sjHavQo89HH5BxVINRlXxLCsDyWOs1nB35Rx0l2ngjpEey9srt2zji0cu1xtnnVx+ScqvxAyWiowfJ3/MaeZ25iOPTs1gdUeg9tVf8AcS+UehOleqPNQr/S30MtRhXfEsVn+TaWkk8m/wBxuMsR8jtGU9u5upUrI2r3+yUaGnP8KR5+/I6FyOZGf5F91l6EaZzwzNo85uEnaeMs6wVaaacnSI9F7XSetay4InQ9PlgeVSv9L/EDD1HL/aWFZ/k7L7UM1EYDeJ2RdoYM1B6r2svydS3O0HPtpuZHnENdxp29AMS7nE2jM8xP269GWDFq5xO0ZXaf/T0NRXtPAf7Sepy7VpI4KhruNNhWHeVhyNxmsrzLila8zURjtwdYi7TxLB6L2mvzdV8IJ229JJ5jThEVjbrHUszURx7qFpX9DSPMdx2jKdLJ4MGLl0Kr3m0/2+kv5Th2q7AwK9xhpWYXGLZcEaRk+bxen8f/AITXJWUnB2ZTURiEXbGPv0az7gr6D9KS6Hn6aJ5GaOff/pL1EVlM1UYnm7/mr+k1yM+ja/cdWVlm4CaNBTddZDT3+1w0NNcqo4deVWkUrvtq30IMSyzNI4PJtfZLBhZHaMJWWGBUVVz+KKPY+1v9vqOMO5HLtuNtI4tjIgzvIP5sccCwcNsoNI81uLTqPufP9505SlCf4G2VOpFXjyBp7VOfwLR9H0vl06L+VHDpqJHMNBYxdXNm4Vxb7DRs3xUFjNefeLg6xmlqYJoqOW8dzXoaV07Nv7y/qQo+kVwql0R5q3DkyFGOIVlbpzqMsSuHdONO0cmaiPPtydIhXfEqOG+LUHREKynVfAo+he21Gy9bHDtuNM5ND1A5d8/y5IjMbnBmhkeTj7nwRYlcVk2dEcOpjevxRuI5bfTV85Nxk9g51PU0Pqeyw22l/SeX6OkXZnJoQQxw+SmF0LCs9tFqMLf461sTfLNcWpXDE6o47Np4cVDNRHNqSlVJzgbBtafMn1Kj6f4RRsdP4nn+jfLtnA4NAiqty/yn6AZFjeIyfLP5qxyLErMdpaOkZcFn+20/tNQcu4/zLqdIyoqsccij13s1K27pHCf3DrwvL3DWJ4a6kRB1AzvI/UoKtcPck5ZpmPO67xbfNmuVrg3FlGpPGIOkZcWvNWlX+GH1OkYclngkzQnovmEe49k1jVs+VGZ78NcvWo8ddAQLEDi8j9VY5FVwehpHmNy5tZr+J/vNxiuDVu1bUefy/vOiOXXcrT6Uj9pqDibNolSySKO/ZYvr/wCkI+raWGlprlSv7jzfTy6ROYOLQAIxBGLrY2fqWDN8tH2FOXcVHkpjdaqfBP8A+I7RKhqYV0U83l+JUceu5vb1ZuIgsCospxRqM1o+PUWr/Uv3iry+rPKv9K/ceTry7QI5qGQCAyN451bepYVneR/22ouiKjyuovzL/wBMnaMVw6r/ANPpqI+Zmkrk1J7mdEQQVdSZUlR27X5e+eRSPoHtFL/h7jCLx+w8/bpG1JwU4AMyCnd/o2fUEY18cDY8552y+/rcfkS/YWK89upWjpJ8mjrGXIni0bQp4BFlbQpKjr0X83UrDp0GnW08wPaezV+Xqz/DU49useiTODRgEAIqlTiRFe8/Rfqgrn01gaRcESQBIAATAUghgHoAgCADMA4gAAnADYAgoAcgIAAGARxAUgEBBDAHyAGgBSgDMAQBGIB1AAAB+gUmEABAC4gMAjmAIBAABADAWYAwBAEgHUBgLIAQDAQAApAcgACAfQA4gADATAMgBgAAAmAwABZgPMAAYUTwCFEgJAABICbIroqsEiAAOoAASAALAKr3KnSt6CDJqsWujNJHy7yKX9xeMlZr9pqNOZPkaRJZiI6Nsos/Q3GK6NrE2R0jFXaOCfU0i3ReD9QizPACSRkNPH0A2vajjyFWsnVmem+a9qeWusMgIkAAEA6rEEY+4+txxYV4T3hC8hZckjpyMA6sk0CuhuKI3GKvu4001kaZX6D+UqV0FZFcQBoAQEpkK2/atv8AXUXOTn06cvaPM8tdDMgyAAHJVJvkA6PElFrywMqw/dy/I0nHGPxNcqxvBv57rodma2UjmykgL9o/nxFWNA51XB5qf7LUfIsaYHiIWiucs7MV35Iyh1wA1fH/AKcGKsdWZhp5nyuHkZ4NHWLUkaczQHb49xqSjNGs5WZzalZHnf8A5VuVmXla4lkdGKcBHb4/9REqtezxOdajG8qvzV6GuSuM6MpUwIRvbJ/k/FnOtI+RTe3t8CNMJvE6RinVFqNPxLffavNGaNK+TZzajzWr9T9TpyVGuaNo2vEOa2Rz6F+7XdpWXNGVjzyc4nSFTrngUb2w/QXJM50cfmE+yvRlishTJtK69m5svUlV6C/P0OaPObtfnX/qN8lVUwZtlv8AjLTpW5JnOjj82o7J6kjcZdVDxOg2fDv5n6GKJeXU6E/zIzBi54HUa3iLTdrmoM0WeXSeg+jMwYizOqNjw7+ZrmoMVC80k6U5yzMajK0/qR1Rv+Ph7dxwZzox/JV/1FusCKlsXGpWOZroa3kl3aN10RzSMCrlnRpueLbdLRngZrLN8so3D9C8tJ+NcatPUVmurzVfylblYzCMzQWJulbu6+ba2nGaGEjzmlmjbTe2P6UcmYqMbcKNxZc3JuNNLxuNLfAxWHF5FL+5fA1y07vFWwt0RKji31Y3DfPEsVo+Lb+3dVxfUlRlR26tlxTZYrV3GOy+CMoz9nabVfU1Surzf6lLcWSKs8W57q9BWWdEatlybEWtDymOhpvkCDxThuq/hFNcGh8mo/UquzzCwpfngSC3bfNtrroyDi8bHdWTRUt2o3N56EiLfIr8nRbAs0ottbrPMhEfEOJT4oVVOwUa/paPx7gC7jdP+oKn5Jf6hv0Al5H9Sl+LqEHk5/Ks+CYB5HCulbmgp75trTfSADeWa1dO38qCHr4bij9GRXbs7dm/nIg+g0t8qfQxViatJGjAaKGUACIAgi2kBS7ALuKiFrgU3txLiKmyoi3JQgJJASSCJV5lZTKGkEBQAAAgAAAACQAAAQDlAEYhVmnmYqx0qqg510PtQU4AYAAmAmwCABoBwAwAAA//1vTQe54DgAAQA13YczHTUYXmrr7n9KOFdI8lu7zdpcTLtHDq2XBkacmrbucLIqoJpKeJQ83CAdk0pQBkiARQnKyzAE+DQB2tPDIgbcFDrZLqAPFyxBZouE7cTvwzX0Twen27Sj54mfoOvdOdKFzOSMzU/aaRx7r5Viaiu/x1fnqv5TNGvWzhvoYVkbh/N6moyzfI37NJ1fE3yjG0azqVquLPV/B73SXbWteSR5O60q8gl2VSMxGVe0ODURh+Raepaqzk9Hzhrb9tKNKz6xI+lVv0weJ5FYu5c2b6m5WXBvLflNQWDFXzaiXGT1TwPe7ZdujRce08nflot640W8sTnBi6v1HSMMfyLavid+EdPt6qe6UG+lj1qxUI8fTWOLymafJEism2D6HRl5/dz923I9PCNr2pTu3DjgsSdtR6tPieKqzvKQtTDkbiMyzhzyKPN7uk6jw44np4Zbftas7mGskO2nra9Tx1Wf5K0tLoWIyni8TbLzu7btq2tzPRwrc9p0b3E8IZO1j1kx6nlVw+S+lcCQZV1maR53yN29R9Tvwi/wAInbXquqhnboe/ag8XVVTu3Gk1zMjE1EbZY/mXC/YdeBkaH1HZI977fX+kSZ5+2mmkjkMjfQ7trmFrP3NmtJvhxN8svMaifdJ6eUavt+nduK2fOB1fxqPdWeJ5OmnPvcNL1MjFv/0R0ZrH8ykr1T5M6coyNKG4zO0R6/2rPz2zOXbWvRYQeeq4vI2UJLNCDLbk3jLA8paNVnTkcui8U2doPXe11Oja3Nwc+xtzJ5lcfkeAVl2wsaiPP7+351jvyjj0n2ynxOkR7f24v9N64nLtprnnVxeTlNLoBltpSWDznkMNWyfBno5Yrnq8kuZtHo/bFfzbW6GO2o9OlB5xHcYUfpiRqMS74o0VmeWxpVM3ywxlB1F23STSh5nSK9/t1GnVP+FHn78i2TirN8k/zI5IsVnWWDWLwNsvO7qyepgdYIJNwjcR6T2qvmu3yM9tPSLmeYR1m/t29CKxLt5mkrN8uk9NGojDUI7ou0LS+hYPV+101trf1/4HLuNNr0OCqtzH27BGLfibZZfmfpovUsVkVcHaJV2lhi+Roe28Hhsq+px7V3ZHEV7r9Jr4/gGoxr4uWbjNY/mrQ6P1NxGQrd2eZ0iV0aU1+JR6T2nj9xme1ehiMjzNYaCxi7lTe0c2aiVxb7DQvZ5JGojzLX4HaIs0oWLLRdVNuOAHvtBRpaa/kRw78qmzAr3f6NgsY7hGkY3mn81UuTNcozJxlnaIlmoCOnxVP9Rp/wBRK0+gXzOFVEzRzeQ/TXqIrKeJpGF5hxrxySNclcdco6nVnUm8Aie1f5teWIrT32gvydP+lHHqqsMqjqv8u3oQY1lwNIzfKqdKOv7iwYixxOrKdk0m+BUU0fzdJRqD2nthP+1v1sce242E5OLRegRnb9fOjUHFqNfAqPM6znUaOnJSj5TbCjVyl8iwXbGbXVeGBauvotV+XRfyo83TSRgDxWIVi6z+Z+puDh8jho2/EsRgNs6xio6rcfE1GY5b4P4mldWwm2qk8nZEpH0l8PRHm6dBJFKZzyIMndfqP1LEcW7/AE7dUzQ8/U6RlC7UOORpHE4UG4g00/l6yWD6D7eUbFesnDtuNI5NADl3z/K+KIM18jSMXyc/cLErivgjpGXFrWTso6mxy2aSr0k3EWbBfmLlJpH1Haf7fS61PL9PLpFxyaEjBweRx7UIjgjE1SMHffrX9TcZrj1HFWdGXDqOcFwRuCjUtCXMqHtPrg0PqHiY/stM83bpHWmcFPLIEU7t/lsKx7G4jI8t9VfQsRm2U5HRlw31ISrw7jUSuPWxdnGEnRFSWMlK9f7LX+rrGGFn+wd+F5e2Z4a6gVD4yRWb5D61ygsRw2RpHndWLO0cWagzt1HbdPFYHSJXJrNyufbj6nRly2y6lROjT4Gole49kfqWb/8Apv8AeY7a5erk8bqaREAI4fI4WS6fvCuBrH4m0ea3Cm9o5m+WaztVJfdfNL950Zcms57Fyriag48VgzYlRBHfsZTXqjSPq9V8tf6K/uPJ35dYaTzOanxIDMEYmpi36iDM8v8AoL+v/A0jybdb7m7WCaa/YdYg1klXQfNNr8TSOHW+pxzNxKrSkot0sXDKzY0Nj9dP6l+8tOX1dv6f6a/uPJ27QI5qGsSIEgsZG8f5tvUsKz/If7bU9F+80jyl0nr6kr/I/wBx1iOHVx2+k+rNM1yajltm2UEVV1c0VK7NDFWKmvoXtH/9PfPv/wADh26RswcGjIFIFW8c6Fl1RBjWZseb8+41dZcexGuR5/dudHSb6s6suWqls0iMFSpJ8Co69JvvSDNdWk5TKy9p7Nx09ZdK/sOPbvy9EjztnkEP1AAIU4+oEd5+kwrm0cjUSrkEADAAGsQCQF1AfUAATAABoAyxAGARIAgGAcQozAAAAbAXEIABOQBgCzAGwDMAQAAugD6AABIAFABAQgBoBrEBAGQBj8QABgIAYBIB1AAAAaAEAAABOABACgB/vAUAOQDIAicQHgApkAQUwCEAggAMwCOAAAgGwDoAcQAAiAABMCL5BXSskzIeQEfUBwAAACiQqGv+lZcYwAyFjaTSvl/k1G51F/MzUHJmVE68kVlftm+5o6RiunaZ3RtFu3UzJplZo8SC6oRNOGQHEDX9rWa8jprpYz03I9wjy11MgAAAAFmgMndfqNdQrw3vSv8Ar7PnVHTkrzkY9TqycSEXv6EjcZdNnOgk+mBWU9usIZpK6KoInC4AJyAwBYgbPtlxvdP1a/Yc+nXl7hrFnlrY9CKOAQEAUItVKrUmUi0jTF92L/R0/rNc+VYHgnGtZN8DvaxW8mc0Mgv2v1EqtAwri8yu7ZaizcGorzniI+0/U7JWhL4mGUsgNPxz+RrkZqx1uTm0835tRv6vmjryJVho0wIA69i/zIJRs2wbOVajJ9wL8vTn+KDUaZ+eZ0czIOzYfqQSjas4OTTH8vhqV6o3CuCrOjKaYG5sH3aMcmc6qW9+bRv6GGmA4eR1jNFZKjS8T+pDM0atjDUea1pV7TzN8pUFmaRseI/zcJRiq69wl9u3SrMtR5tYHSJU64FRu+P/AEYOdHP5jHTXqI0x8mdUro2ziy9TNHoXmnwwOaPPb9Rr2XxNxVNMXCNst3xT/KaMdDm8yppVrOTMaZSeJ0Gr4lzqL0ZKV0+UU6D6HOLGDU6xWp4hzqdIZKy6fKqdC3I5kYVc1wOqtfxL+f4GKJeaX5dX/MTlWRRxaWdKje8b+k0c6jK8mu3XcdCxpXtPqSfFm6lbu8Xdp2X8pzSPN1hRzNtNzxMRZc0jNZcPmcNynzrLLyqPj3+ZV9UWpXf5hN6DfKxzWMnRfzHRK3Wv9LHOkGEed08PxNxpueO+hrjgYrLK37/1Nmixp3+LxVkKjl8qktx8Cxp1eLt9S5is1zeSXbr/AARIru8T/m+A6Rm6te3cWXJlitO67tm/QykZm0itq+qNFd/m1hRmVg8U/mc4YFqOLVla9/UsK7t6p2dHyIRHxbnUhZRiQcK+XXslwbNNO/ylV9mj6mUPx+Olqrj2lRx7DDUVebC1Z5HDczzSAu3uO20yCWzXdttSr5AV+Kcai6oCnRXZr48LFE92kt244tMCXkk/u19CCXkcaadlygA3zTppPg1ABvfm0NJ8mwo3j79HSfSAg3z7vt24doVLdtfd07LKEBf3Ou9q3k2mQe/2+p36VWjnUldGnLZHRaUMoAEAjIi7QBXawFbZURdowAqtZ5lwQdiortHxKhBDqpzAmq8gJpNPECUGoggMmkAFAA4AUAC5AAA8ABADAACAAAkCzTzMVuOqhhuJEUgDMAAIAIAQDAYAAAAH/9f1EHueE2AoAGAl9STMdK855jU/Mv64HCukeR3Nos+eRl2jj1LS8UG1DbmeHEorVEsQJKVigEm08QJq0gDWEARrnDzAczMkEVfgi4JNYgRaaKJwBfSuEI9PEZr6N42vZtdNPNo5fQW7u0aag4jL1FibRx7zKOJqDV8dVfcx4LAlGk8Kv0OYxtVm4jM8rdfaxzOvMZZmxp3a9F1R3t/Fj33pnB4+mnLv7YVXAiMzUhMsHnvIP81vkevhl6P25RV2zb4nL6VptTxfI84xtfFtvmaSs3ydl9qFmzpxEZOjVW1KJcWj03wr39FFUuSR4u2op3+GljxZmDI1enE1GaxvJWm+WSPR82a7/a1fzm+SwNdtR6lZdTyVpn+Sc2jkhEZWrMTngaR5/dN/cfqerhl6D2rWLWaJ9Go9NHwPGrM8lZPVb6IoztTDHhBUeb3Vn3vHiergeg9p1/Ns+SkfRY9RnHU8dVneTb+4WIy72iTWMvObh/O4PTxB6D2nX5rv+HEn0aepXM8tGf5Jy16AZl+L9TcR5rfWTu4/9Z6OIO/2/WdxXu+Be1j3MYw8jx0c2/aWnCEZY+o0aGL5pw0lks/idOVrK08WmehH0Lw6jbU6nm7ad0S4ZxGRun3Wb5spWdvFGjY1yjzVk+7qenmpjc9s0dtyug6XHscjyVXPvf045gY9ljJoYvmn+Y0+KOnKMrRluDtEey9sVjRb64mOxv5Hmajg8jwQKzXmXUed8njqs7cpXPVYSzrEez9uacbaeLOfathHnxXB5By54oKzbZlR5vftvUtOcnbkrnpmd4y934KrW1Rw+itKDgscHkmndZ5FaZt3+8sZrzm+c6r6s7xmqauWbiPS+1646hntqPSLI8whuH+W1zRFYljRWZ5ht1qnCjI6cssTuk6xHVtFa9q9Waaj6BppdtV/KkebpUzmrM37/Nc9CwZ932p26G4y81ruW282zrEGm4jiag9R7Wr8t7Ge609AoPMK9f6G+gVjWNJWV5iyrSqeZqDEhyuC5nZmujRSWRqI9d7aUbVx/Ec+2o2DztKd3hpMDGtizbLH8zZLtXGGb5gyVZtyjsL6qauGIPc+HUbOi4nLsjtOLSjeONFv0IMe5tliebbmv4muUZaUHVF6xKsep9qLtpqN5wlJjpW9JwUpIaxtW3zWRuDh336F45R+JYjzjzx+J1jKdHwZR0aWN+3mFe/php0X8i/ccOlPoYFG9b+01zDTIsbZYvmX+Yl0N8lZk8zoyuSwKOvwy7t1RdSVXu3MnCqRlpyeRfypdSxKzGp+JUYPlX+c0+SNclcdOJ1YStggJ7Nzq1jk/wB/aK0+g0b7KdKr9xwrRkEdb9NwQYzZpGZ5hflJLNs1BjLBnVk7v5eQiKE8Y4yjcV7j20v9HPXA49rGssDjjRMDO37nUx5I1EcVikeY1XN2dOUobcdDTLm1Hi/QsHVsEvuV5toVX0Z8F0R5+moDCk3CZRi6mFn6mojh8g40bFgwIbO0YqGqmkozbLGXNazz6mh2+Kqra1U+FkKPo7nD0PN06wjAMmFjI3E97LBxbt/lWb5GkefOkZqOo4rhgzSOGyx7Xyk3GT0cbKf+iKPofgVGxojh26RoS2cmgyDl3/0JdcfgRWbc1qYxPI4avwNcpXDe8qDtIzjjvWGl6mojntil1ksRb4992ovU0j6htv0NKf4UeX6eXSLDkoZRw+QiVGUMQcFnLg0PP71/nX9TpyzXNqKU/Q0jhu+2z5OpqI5dR5eh0Rbsf1UupUfT/E4bLSjKDy/Ty6curH4HFowKN3hpMKyGzbLI8q/zF6M1Cs23y/E2yzrS61nN3bNQrn18E3zZ0iKFizSPZeyqzulHJv8AYTrwse0g8NdTw4EMJhGd5DHUS6GoOG6/aKjzmpb5sOBuJWduMaalm+R0iOXXv87j+H/A3ByGmU9FYlhXuvY/6l3/ACGe/Cx6vieSuoMoARw+R+tehVrgeJakeX3H1v1f7zpErg1pb1I6HRHHqZ0/pxNRly2NonR44grv2a73H8y/eaSPq/8AlquVUeT6eXWGclGPAAXH0Cxi6ihiFZnmH+Qv6v3osZeQa/P1FxO0E9bFaKfJ/vNIz9TBuDcZQS4lFummnJWa0di/n03GPcv3hI+rNQlV8EkeXvy7QLExWiIgS4cSEZO7x1bepYVneR/22olxj95oeX1G/u3qs+14/A6Rms7VX5OmuEs2jjs4s0biUpKLtOW0VHZtlLvHAGPoXtJr/h7/AK/8Dj9G42TztGAmFU7v9CzAx7v4FjLzXuGXra0fwI3ytef3LnR01w4HVmuWspuDcZGYRJYIDq0vqRWa6tNQnyNJHtfZb/L1o5VR5+3bl6FHBs2DAnIQwIUwkCG8x0beqEVz6ORtFxECAlEgIKfaAQAAJoIYA1zIFBQ5ATAEAQABTzCBgLIB8cAojABBBmAAGCAI4gDQBIAAYgCQDAjAAA0ABQEACSAYCAAHgFDmQEghyAgAAkAAAGAgAAkBAOYAAAAAAAAkAAJAACcAABwFJhAAQAQAcACQBgABAB0AEAp4gDAi0FdKyRkDAIAOAAAQAgIaynTtzgDJo13JGmnzHzNY3er/AFssHAkaRZWCs10bZruZ0jFXbbDUtGJtF2isyov0cAi5OCBrOQJZ5gant2yXkNKebM9NR7qIw6nlrqCAYAAAHEDK3P6tvUK8R71qlu6vnRP1N8o804OyEpCL7P8ALNxh0pP7KfQ0zVmk8MCovqyomgoIGkA2uAVqe37Ou+0uUmOm5XvbfU11PLXQjIEQDZQFUSAUzILupmqyfdKT2SX80l5Hm/B469nzR6Ga3kkc0PiB0bNxqdTNWNCZMVXL5NP+01Yxw/caivL+Hn7b9ZO7NaSgwhkGp43GtjNHW8DDcee9wYb3Tf8AL+86ciNcDdczlMya6dnH3FykVW20c60yvP8A+2VuV0yxWfKzRtmiWEdeytGpX1JVbbRzqsny6i9XzksKz0sDoyksijb8a50mubOfSrN1jpWWXytmI0888DrGaZpGh4p/mftMVWvdS2c2nnN1+pbo2dOUqtI2y1PEfW10M0d+4+h9Uc2481Z4wdIJ6ahpNlZxueOf5TMUV+WU6Pd1JKrFOiL9vaLRCJVegbmtfRHOjB8l/ubfA6Ra564S0aZbfisNO3qYqK/MqdOr5GY0xzojT8S/zV6MlR2eSU7a7+JhqMBHSK0fF4aleeJKy7vJqdvaOJzWPPwdVavibP7qXRmamr/L1nRh/wASZmLGMmpRsbnjn+XYxWWf5iv56a4osaUbb6kbpW9rLu02uPackjzSz+J0jTa8S8behmo5fM/rKz/hQiqdm8V6mqzWp5ZN6FnGWJgjF0Mza1v6XzbVf0swy85XP4m402fG40suUGKy4PJKNdxxxNctOrxVotHNEsRT5Z/nSuSLGlvi3F3zaFZqvyi/Ol8kSK6fEP5muaFSuLc4bizeEssVpaWO1s+SZmssnb4R64mmq0vM/No0a5kIh4lvvjkpFHNu127i1esiDt3D7tlPRfvCRT4lxqJcxVcusu3c6nVsDu8gp21LENHjHM15otRxbdxqYcGFdHlF+evQCzcqdinwTIH459+nevDt/aBT4u0atfVgQjt3Nv6iifksNzK/hQE/IxOnjnUB7t9+20n8CBbv5tvpvkwHuHO1o1wYC3D/ANLR8asB7tflaTXFftCjd/TpWXIIu1vk3Gm1yQV77YW/JpBzqR31yky6JFDKEQKUQRdgINzgBXZgVu0FRW7FEG5KiDcgR7ioEpCJ1QFiUjDUokqJQVBxKgaIoCEAwAAKCAABZAAUQEEAOJIqGpq9mAot21m5sznW46U4MtJp4BQQBQEAAAIAQDAJAJAj3Ygf/9D1Eye54TATgBAFPqRz6rUeV81f8xtc2ca3HlNTUVtS108GZdo5NS0sRpTfuiYKqOMTAAnOAEokBNxlkA5cYgRltgPq8ygQDlsIeYDVsSjp0Ld16p8Wejnwy+kbZduhSvJHD6eVLeOa15GIjO1YeLNI49fG9a8zUVr+OUO9vRGKruvhV80iIx9U0jH8y3ata8ztwy5/E17dxRnbtY9vDy5Hi6acnkH8ynghErN1LQ5NRl5zd2nUeOB6eR63wde3aV6s491uNN/Tb8DjKjE1WngjcSs3yTSomdOEZ+xqra9O5ZtQem+B7tYP0SPF00p37+RLhJiLWRfFnTGGF5C773zZ6OFa3tOk3s31J3VemThQzyjN8h+q2aiM3VcVfoaiPN61sWj0cD1XtWr7bt8jH0abyR5Rlb5zdmoVwazijazRqRl5ncP58eOZ6eIPT+01Pc+Sg5/RqPRrCDzVWZ5C0ar5IsKztXJvkbxh5rWXddtcWerhXp/adY+43nBj6VXo1meUZvkXiIM7Ul1ZuJjzO8atqucz1cjY9sVT1/m4SZ+ix7FNM8dVzb9/l8sRGWRdSzojD81jZqVBvhWdtlN1yPQy+ieMrG1010PL9PLbrq8ccjkMTcL5n6mhn763boW6lg85E2k9PKPQ+16zq2XJE7HrXyPJVcu/+lIsGRZ8C4lYPmbL7j44HXkZ2in3KcjvB7f21SNs31wOf0qNk81ajg8g13dUgrOdSxHnN9ZPUc8z08xmqKPH1NxI9t4D/apdTl2rVPPVjO8g8VHxCs+zxk0jzW9ad21zcnXlmqNN4nce+8TXt2tPTE4fRXecGmf5D6yqzrpR8BErzW6Seq2d+WVdK4yzpEep9sKK2/Az2rfiDzCrduNJsjUZF85NJWR5abL0OvKVjpydWHZ49TqUX8wrT6AnwR5umjMKyd79bfAsHBrfRZdGaZeb1M8DtEPTfFG4j1ftdflXtzcGOm24edFe7f5TTI1GNbobSsnzVp7E8oZvlGNkzqi/TZqD2Xt3DZJrizl9BqehwaUbtxpv9gVkXwxNMsXzcTR8TfIy1hiuJ10XabfDiyj3vjVG201lgcex0nJVG+f5U9SKybYmmawvNwrpPkb5Rm1SWZ1F+m5yLB6z2vjoX+GJjtW0edStl8AMXUa7mzaODyTa0LvjAg87fPE7RKto08Ci/bqdRL0KPoC+lei/cefpRkZHPvsNIKyLYGkYvmLfm+lUbgzlDOjKyZXqgrQ8DT/WUXoL4I9vbNnCqSMq4/IYJCKzpxNMvO+Tb+/ZfzHTlK5anRlK2XwILfHVnWT6f4mqsfQohJckebpsLAgr13+VZdCDHeJpGV5pxRepqDISxOrAusJKK6ubR1Cvce3VGzUZOxy6VpvA5tHxAy97H3MyxHHqOKvkkCPMXnub5s68s027KvQ0jn1ar8Swdni13atZ/iRaPoTwwPN01B0MqWp9IisbUza6mojP8k40XPNFgw74YHWMVXqYG4jmdlaZ5mkd3h8dxRrmS+B9GtK/A8tdYWZkJ5BYydd/O/UsK4d9H2rehqI8+3+06xENa01fIrNcTtj8DoyNL60uhR9I8Ko2WnHGTzdukdxyaARx+QfyLoIrMsuHA0jE8i3903BxXUydEcmvLt8DUZc1sFVrHAov8fL1VHGP3mma+obdflaafCqPL9PLpysObRMVHB5HOvSRBwW5mh57eY6rfU6cs1y6mCsuhtHHq8XXkaiOfUawjkbRPZVnUUFH1LxyjaaXoeXvy6R0HJTywIOfefpW+AVk2yNoxvLP8xR/CWIzW5cM6QcN8tOuS78TUZrm1avtbf8AEzpEU1TTNI9n7If+pVuPbYz34WPZI8VdTZFIIzfIL8zDkWUxxWeDfQtR5nU4+puM1n68utuUnSI5tVfPbjFZNxHO1LSNIlpv4lg9z7Izv/QZ7OXqzx11HqQHoCODyP1qeRVrhdoKPL66i/zZSdOWa4NdP81rmsfibZcutDtX+hSbiOSzNoda4yUaGwq+5NfxL96KkfWOFf6anj7dYDnqgBSliFjF1XnHMsKzfLuNGvGbBHkJb1tSy4pnblFutFnocF2pv4s0M3Vc2tPM1GEE8TSLaZssZrS8epvT+tfvLSPq2onK9F+48nfl2kKYObRIIJyIMndJ/dt6lgz/ACX+2tzlfvKryup+rrP+SDrGaz9VRoaXq/2G2XJdLvcGoiMGkXaeEFg7dvaFb4AfQfaa/wDL5/mOPbcbJ52jAQFO7/Qt6oisexpl5nz8/f1V/Kv2morC3uGjo/0v97OsZrirg2zaEUWVaRUdWi/nUhl06b+Vp8yo9t7MwprLg1U49usehSPO0AHICTgKWnx9QiG8/RfwA59Fm0XIinAAENgEhSkByEGeYBCAIAQAuQAwAAAACIAADMAAMQo6hBAAAwABAIBgGQCAcACwAQDAABYgIAAAABgDSYCAACcADMAAJAAAAgAQAAAEAKAHxxAJAABsAeYBAAgCAE8AGAAHEAgAAADiAcAAAQAwogIIAWYDjgAljgFRZB01yIAAcSAgABgAENT6Lc4YGPWO5eppXzTzqf8Ae6qf8bk1FZ8lZNdSpXTt/qOkYq/auL2nkbRfpQmwi7TeJUWJrMYGrMYJcSDS9vtLyGi3/EY6b5e9xl+p5q6HmQGYA8gGAlEgZe8/Vt6geL97qNbTfOiN8jysHVB+8qL640k3GXSnOjCNMVZoLDEqL10AkpWYEpAkk3jwIppxnxA0PC27d5pf1Jmemo99bNo83TpCngc1MANKTAfqA6kFplWZ7kU7H0uixXlfEONzhyPR/GLHoo5nNDwfqQXbdxYlVorgYrSjfTbbalf5WahHk/EPC1Vwg7M9NMyykRWj4vJmaO7oYajz3uR/6jRZ05jSMZG3KhYERftcLEqt145HOtxmeer/AKVvlYRplrJRyOrFSTIjo2j/ADV+BKN1M51pmeZxVH1ZeRmHRk6/iUbXi3FGuMnPodOsppb0ZlqPO4ZI6RKFiVHf42PvVXMzVa9rHNp5/fL8+74TJ0iVSmbZaXiXF/VGarS1EnV1Oax5u+NjpCirkqNvxjb038DFgPJfoNmVYUHVFuli0B6Kv0LnCOdIxPJ1jXnmjXLVcaOjLc8S5TXLE50R8vhop8O5GY0xsmdErR8XhqpPjgZqNHfKdC66GCPPI6Rp3+NtGrWeYqNLe1nTuuEYHMjziOsWtHxjjVTJWXd5Vf6ezMLGFSJNq2vF41sjNZcfmP1Ktchy25dvhbHI1Uehsp011r/gc0jzT+pxzOkVr+It81uqM1Kp8zWL1fMRY5drhZepqpWx5H5tvb0RgjD01x4m1re2jV9DpDRhl53Kz6M6RpseMtheOKMVlx+VUay9EWNLfF2+dcBUR8vVK9WSKn4v9VejLUR8uvnrYkaW+K/UjpBaxXP5CqW6b5wyRqNDZfNt7LhiSoyNFw36mlrU8ou7bVb4QZIo8U/zEuaNVFW/w3NlzgkV2L59lZcICObxlvnT5CqhvKtbu/4lHXvFOyq+WZkR8XHdH8rLRxUfZq25JsFdXlKw9L0kC3Ux2TlYIyI+MeD61LUUbL5daFzYUbqvbuWl0ZVT8k/zK2X8KJBLfudLSvyUAG4x2tY4WCDWfds0/wCFoKTfds03hDCC2OzUcGAa7nbU/qaCjdOdLTfJQBduLRfTuuSIPoHiUraFXzMUjRRGwUBkRs4CoyERu1mgKXeQK7XKiDsUQdyog7BCb/aBF4RBUNMDo02nxyKiwoEgh+gAAMBADCAAAEAALIofAKCAAJAp1rLLILivS+ZzmSq7NO2EIxWlveZaNXYFyACBAMAAUAGICkBOwCdgFIH/0fUM9zwhgABAUZJvjBy6V4/ybh2t8TjXXmPLXsnZ3I6xy6tl8Aqu1ncqm0smBCq4ATXIBYcSBWcYFAlZ4lBWqeYCiMEwBYOeQQ+6cwHZpQ+QK7NlXv1dNPmj0c+GX0rSUVrXOEcO1U71w1VZRJmIz7wbg47Y6ta9SjZ2CXba3UxR1az7dOz5mYMq5pli+Xh9q4o78VKj4CrvulOUnbu/hHs64Hirbh3z+eOgiVm6jhN9DcZec1fqwzPVxPwe18Oo2dF+B5/o1HXea6djgtY+pi2dIwy/Kw6LgdOBy+GXfuqLk5Z6OvCx7d4tniqubyDwS5YozhWXZnSMV57d2nUafwPVyRv+1aRp3ss0c+23oqxJ5Rk71zdmojP3do07LjBvkeb1fric8T08j1/tqsaDhdDj9Gm1Xp8DzjI3mN2zUZrP3TjSt+BvlNecsnLnNZHq5R632tXt07S8cMTh9G43qvHA8ysre/qNmolZ2vhRvkjpz5R5p43l8T1Qev8Aatfyb3iFMHD6NNvqcBm79/O68QM/UeDNRHl9x9bfBnq4Zb3tVL7zfJQTuNR61JL1PJRyb/6cXguAgy181jaPO+XbepHI7cRK5dpLsm85y/8AaOuj6LsVGhT+lHl7VbZwmzk0xdd/MzQz/JPt0WXlHnFEzOZ6+WXpvaNZ1LWf/Rme1eqPIrk39pS6CDJssTTLzvlm3qW5Sd+fA5NvnzOhHuvb6jaVjmcO1ajxOCs3yH1+hocN8ZaER5bdtvVb4M9PLNKsNo2R7rwija0azZw+itH0OLTM37+b1xKODUwUlg81urNXafNs9HMZqvRhuDaPoHjV27fTXQ8/auuDk0zN9abOBBw3cJzxRYleW17O13PPI9HLB6TdnidIser9tfot9THatyYPMKN9aNNzxCxk2YVjeW+qE8kdeWaynngdoy7/ABS7tanNst8K99XFZnl6WCuZhpkbt/O+rKlcOu+3TtzhmojzNs8TtESpjBqD1/thRtm+bM9rrZPMKt240/iVpj2NDG85/lZvlhkydBfTJzjga5HtPA1jZ05HP6DRk87SjeN9hVZF8cTTDF83b5knyNRWZGOB1FunOZuI+g7Jdu30/wClHHtYuk4q59/hp48QrJsVmsDzVn91J8MmdOUcVXB1RZV4P9oivYe2aOu0b5sx2sa551Ru2k/QoxbYs0jO8s3XQccSxXn1ZfidUWVww4GmXVsm7a1EuaL/ABXv7YYckebpSMjn3z/K6yIrJsaRg+Yfdr/BHTlHAsWdEWNQgNT23V/3lV0Q68LHtOL9TzVoERxeReFUWKz4xgqPOeR+bWs+puDmqdGUrRDS5OAq7xSnVqnnh+8t8I+hWUOOkHnrSJkV7lxpWSCsh4GkZHnMVRLqa5Sslcjqyd7JAVaeN1Gcmh7zwKjZVfVnHtpo9Tm0CDK3uOqzUSuLXxpbnDKPNajUtridYzQ7cyo57vHM1B3+HTtr05d6J0sfQtRRZrgsDzVpEio3fyt8kIjFs8WbGf5T9DrJYjElPM6sq9VvM1Ecqz9WVGn4NTr0/qJ0sfQ7LE81dCwMghBYxdZ/M2ag4vIuNG3P/AsSsBWjDkdYzVetZQ5yg1GXFZzgbRPRc36wB9J8QktlpJZYnn7dI60cmjyIOLfx2oqs2xplh+Rt+db8DcSuSzS/A2jj1bKY6GoObUhRHI0y6PE46yRR9Q0p+3RP+FSebtuJGGjZBwb9zZAZ9jSPPbp/m2fNnSM1x6uNWzaOW9YbnlJqI5tR4pRh2mkXbBd2ql1No+o7Bf6TSjkeXt15XnJoPAUc+9a+2zIyrPijbLF8r+qln8pqFZtmk8UdGXE7fLVNcSyK59X9PP8AzHSMqFZyaR7X2T/uFy7Wyd+Fj2KZ4a6gigDM3/6j9EUri1H8rXRlZeXvZ88MzrGa4dbDT1HOLsoLBzaqi1v6UjpGXPZJRHI0h0UuCwr3nsmq/M/oJ34OXqTxV2BEAHB5D9RehVcXHHLEVHlNV4/FnWJXFr4fd5SsDpGXHr/VWP4f/hNxHK8czSJUZUrQ2D+ZJcbL95Vj6zZYr0R5Pp5dSOSlmENYr8QsYdupYVm+Zf5NcJ+YRmvIV+XV1WuTO0E9XH7SfCpplnaj7m7G4iNXJUXUr+JYzWj45N6lH/Mv3lpy+r3mfgjx9u5GAQUCwM0jH3X6lvUsGf5Jf6a08WjUHk7pd+olP05nWM1w67nR02nzNo5LYueJoLH4lRfRxBqI69BpqxKR9D9pqPHf9b/A49ukbEwedRIUAU7z9GyIMe+Bpl5r3A519b+lGuWnnt3P29J8WmztGXOsmVETSLKFjNdOnHcio6dKIfMD2vszGmtbmqnDt1j0aOCiACAAKjTiBDd/oW+BRzaLwKjoQDAACABgAQYBQEEADQAgEwAAAAGgEA5kAjkBEBgGQCgBgAAgAAiMQAAkAkBeoDQBCATYDxAQAAwEAAEgAAmAMAgAAIAOgA1AAmAACAM8ABYgIBxABmAZoAAFgA5AQAkA1gAAKADoAZgPgFIIADMAAEA0FJoACCWAAIAgCNngFdFHKRkOQEA4AAABAR1PotPIDIr9afUo+be4qxv9WONjca1mSVk6qXiWJV+h9fwNxmurbONSyfI0zV2jhY1jKzTxsyouTRRIgANHw0132g+HejHTpHv3hZnm6dDgyAA6gAABmb1fmPiRXjffFZ1dLl2HTkrykLI6soNrIouSfZJqMV00f5OJWV+1yNQX1j4FZT4xICyAkmwCUFdviHG80o/iRjpqPol/rc8zyV1RgimRDKE0VREYkAsGKLTKs/3DTv2FlyaZqK8l4mye5R3Zr0aOdQZERboP56+pKrTtiYVVuMdC6WbqyxY8h4ie61f+mZ3StVIyyYGh4t59UZo7jmrB9zL8zRfJm+a0qq4z5G6xUiIu27f3E+RFjcRzrUcHm07bK/SCxWTXJeiOrNSIyv2zi6bJWm7HaYqxm+YwrSObEWsridowmrQSjX8W204yeEGKOy+NX6Mw1HnLJJ4HSJQjSO3YWS1U/wADNVtNYnOtRgb7DVcmoVzYo2w0fFuNVEo1bv5Wjm1HmtTCzjm/3nSFFWaZbXi3FbHOqn5BN6Fl8TMajBOkSrdL6hR6DS/TT6I51WT5VNavwNQZ6xOjLZ8Q4bXQ50T8qm9u3ya+BI0xDojv8c41K+pmjV3VU9O/ozCR5qYR0iu7x7/MpzbFRr7qPt3X8rMLHmlgoNxXf41taleOIqNLyS/KssjmRgV5HVWz4lz3rooMUUeZzo0SK4NF4m6j0NH+VWcu0wjzl123fKWbitHxVvnSJYzU/Nr5aWXMzFjP0JTwN0rb3lZ27X8snMjB0eDOkWt/YNfYXRszWXn9SvbqWjngajTT8W5br0JUUeYw1a26QSNRLxn6tesisp+XUqvqSNKvG3jVq880aqYt8soVWZil4tv7lS1EPK/7ieiHKu7x+OjevxgzWWPp4Wsbi1rb359mn6GEjj8Zb50+LN0p+Vw3MrkiK69L5trZcMSDh8e41FHBlEvJKN2+uJYOpxbZ2Ty4EFXi3865slRy6ya17r+YquzynzV07P0Ip6XzbOy5ZBC8Tf8AMfKGFc+i1p6zb4WCJ79du7fomUS8gp+2+aZA95bu21I4BTsp2TfJgKZ2duaaCCj7tnZcZTAKw9rd8JU+oCeO0U8LBT1XOhW3JwBLWxppsivoXhKtbapmo0pkw2YCYFdnxArteMgIO3MIqs4y4lFVrGkRdpCFYKi3PqEEhEc8yiSUgW15lRalzKiSyAPQBgMBQAAKACYCAAAAoCFmAwqF9RV9Qrl1b9wFdbucBVdeldpHOqtV5I26NLUTwZBegAgACAGAgE0BF4AQYABHED//0vUHueESFAAmShXcUtOcHLpY8X5S8q1VnjByx2leYtnBMdI5tRvLgGlfcligBOQBKMQG7TmwFLyKIvkUNtsgaWGABxx4AElQ6qcswFDcIQrU8bpp7nSXVHrnhl9FiMDy9K5t7PcuGBmI4brM2ONfNuKpGht7JRpv+o50XbqPtWZmIy7uGbxGJ5m0Xql8Tv8AOFXe2lO6jhxOnfgj1tMzxVpweQt3arjJFhWZuLdtbW4G+Wa89dJ2PXPDOvc+Pr27bTXKp5vo3F2vaNNt8TjFZGosTbOMfy2NkuWJ24So+36zu6vkdeqj2k49Dx1tw+Rc2QGdbE0mPO7lzqd3qejhHpvbNZ0LNZ90z0MfRpuYuDzjI3mOo0sijg3uGjZrga5o81dd1o5ns5Ze19tprbSv/wB55/o01q1ZwGNuXLcczUSs/eY6TRqMvOtzaWerlcez9tVX2X2uE2cfo1Gy8Dyqyd5b57epuJWbu3+VZLNm4jzd8G2sj1cj23tuvbtZ4WaZw+jTVcNnmGXvn3XbyNRKz9dxR+hqI8xrtfchZHq+aPR+06RdtcS/RY9S+h4q049/ikkBl2cPqbjNea8q391zxPRwyr8f+pXm2jdV9G0VFKrkkeTtUrv5Wc1YutMwagzPL2f2YhqDrzEedUTLPTEes9pUVe/8Tl2r0uWZ5Kri8jkkviaiM1rhwZpHmfLWi7XWDtwlcu3xeGB1xJX0DwyS2mnB5vo6NA4jN37nUfb6GoOC7cNvkVHl9y5v6HflKWnB1HvvEqNrVcUef6DsOLTL3z+co4tT6bTyZrlHltxLcs9EZG2SbjmzavoezTWlRPJVR5e1dCcHOqyt79bSyEHDruNNvobiV5jVv80neMpaUcTUHrvbVe3auebOfdabCUHBHPv2vt/ENMpw3BUYnmG1qOvRQdOUrLb5naMtPwle7W03wTLfCvdRHpLPJ01DMqxty33uebKOHdWjTtHI1GXmb45naRFmnnJ0g9l7crG0Xqc/pVxr5nmHPvpenHGSqybs0jD8441Krob5GXXDBnRF1Z7Wag914mvZs9NdDl9KrtOCufffpw8pKrJvg4NMMLzD7tRTyRuKzU8WdEdGhWHL5pGlfQ9FdunRfyo4deRM5q5fIfR6iDKtiaRgeYsvux0OnIz1Vo6MuiuC+BqD2ftz5dn6v/A49tRqycGlepHZZdAMa6xNss3zD/08c2WDz6R2ZWVYHd4tJ7jT4fMkapHvLOGzy1oiDl37iiXUKy7cjSPP+Vt+fb0SOvKOGjjE2ixrADX9spvdroidK9lbM89aBlGf5FvuXoai1wWNI83v2/v3/qg3yKqrCTbI1Gox4AdHh1+fRxm0i0fQb4PqefpqEsEZFO7cabI0yWbRj+ZctcORqJWWnEI6MHZpV5MsFGivmU9TSvoHh01stJZHDtY7Uc1D/aFjL3cPUa4ziahXFuWlS0cmWI8xP+XqdYzTeCKy59WFaVxZWo0vB/NuaL+dDpXv9TG79TzVSMiOr9D9CxWMzaM7yrjTx5liVhJS4OrKGpyZqI5phqC4jW8DFtzpp8yXws8voF1i+Z5a6EFJqUQZGq8ZRqFZ/kXGlZviWIwPU6xmq9b5qsqOK2fwNxFu2X5i5FR9J8XXt2el6Hn+jpHUmclDYHF5HKvqxFcDXE0jz++a+7b1NxK5NR4G0cWt9b5QbiVz3Nxl2eJ/Vr6iq+n1XyV/pR5e/LcMw0HKJUZ+/fz1XQRXFxKjzu6+tr+Zm+Wa5NX6WdUceqm7Nr+FGoOfViuHQ1GXR419uorcUaqvqOzSW30kv4Ty9txb6nJQFc29/TkIyzSMPyv6sckahWdeeJ0ZcMtOpqDn1lNfizURUmmzSPb+y6pa2GXbgZ78LHrpg8ddYeZFJvgBmb7HVa6IsHFqz2Nrkyo8zqSnCOsZrP3KmjWT7jUZcus3NvQ6RFFnlzKieisZLEr33spfLqP+Qz34Xl6aOB466hgIDg8hhqJfyhXE3H7QPKatl3Suf+J15YrP12611bLJQdGXPucLp8e1QaHI+ptE9NSwlaPjl89f6l+8tpH1i6ShckkeTvy7EcwkVTyx6Mgw7YFhWZ5i3bpVfUrLyCw1dT4naJUtxdzprlUqOC/HnJuMop4lFungajNanjp+7p152X7xV5fVtVvu9Tx9eXZEwAA4ikY+5U6tvUQZvlHG3t6r95qDy2rZ1vq251O0YrP1V26WmsYlqDQ5buGUCZpFtHikajNde3nttGeBCPovtT/9Pj+b/A4dukrXcHFsgJTwIKN5+jb1RFY9jSY8z7gX52slh8qj8DUGDu33aOg/5P8AFnWMuWtYl9TbNRaxAnRQpKldWipvU0zXTSq7WupEe29nOdPW9KnLt15ei4HBokiKZUIilRQBDeT9i3w/eIjm0FgaFyxCJr0Cj0AJAAAAAAFIAuYQPEAAACQD1AAGFD/aAgggAAEAgH6gDYCbAfAAQBkARyAQAAADAYCAAABgIA6AHUAAaAAEwAAzAOnAAWIAAAEgEAABEAADAMgABMBoBAAAAwE0AMAYDkBADAABAEAPgFJgIIfAAgBSASBFqUFdFMEjIYAAQAAAC4ALUXyMDGld/STQ+de5axv9T1NRWUkVDrnhiWJV+3c3g3Ga6NDDWZ0Yro0/rZWU6yrNFgsSeYEyB+gHb4q7W70efejFb5fRbr5nJ5unUpMggAAGAIDN3y/MfUNPH+96t/ZtzT/Ya5Hj7YHdgUBXRXHTbNMrtKPsr4lYqzbvCDUSulI0ykmA+BFAD7QOvxvy7nTfHuRjpuPo+pizy9OpZGAFBADQBIEeKAuRmtOPzSnY3XVN/AsV4rxTX95VvKD0fxmvTOZxOdZSmGBZouLKSUaSiMDFUtTGlv6WSNR43xj7dS6fM7zwnTURGTgDv8a/ngzRoZSc1YfuhJrSv1NcqpX0p9EbrNC6hFuh9SZGm6vprOcGFcfllO01EuQisTSfdSr6HVmrVOREW7ee9dGSjdq5RitOHzC/KU88BFZLzOusJLMo1fEvCxiq77cvU5NR5vUUNrqdIlEG2XVsnGoo4MlVuWzxOVIw/IqNaeaNRXKjoy7vGP8AOqZo2LcTm1HmtZfmWXU6wqKWJUbHin9S4Rkc6q/er8i65ozFYHqdIielmWj0GhD0avoc6MzzH6tX/KXlWfU2ka3ibfO1zRimL/KKdC3LAkVgpI6I7NheNSvRksLW3rqa2XNHMjzMTJ0hXVtHF16lo29ZTV8+1nMjzGOZuK7tjZK9YJUa2+Xdp2TyaMEedrPHM6RWx4j/ADLmjNSoeYWFOjJFjN03LjidCvQ6DnSryg51mPP6+GpaebNxp2+La+5WRUX+bXy19WYixmaLhpI6Fbut82jhxqckjz9FLjgdItbvjHOn28mZrLD3GGrZLKTUbaHjLfN280Ss1X5hfNRkiwvG2jUq/wCYtF/l18q9SRXNsLdtqvk5LR1eXX5df6jMFPjnGpUvSJeXUayfNYkiujxicWj0FZZjiurZdWWLWprtvZPpBCODYYXo1zLSrvL1/OXoIRfsm3pW/wCnAUcOzcWUcwVd5TDXTXIQdGk+7aXXQiObxj7dSvqKqG5rG5suoiujyD79vp2fMos2rnb3/wCnAlRz+LtF0+kBULfLubT/ABYlRZ5Jf6hP+VAT3ynS0nyIQtaXs0+TQBXHa2XUVS0l3bS6ANDHQ1K8lID277ttqL0giFSbbW38rKp4W2qa4WAepedvSc04A957d1e7bYvIx0jVVzDcD1ICovWAhbWUQBQ7tuS4ml3/AIlEL2CK2VKUgEqAIvByApCIyaE6uCCf3WsgD7rbKi6t5RRJWXEIl3LhiA5AJAAD0AAEANhB+4BBTkCrW1OzADkepLbQVFJv0CrdHTczBLR3aaSWMHNuC1Vmgqelg45kHTV8AGQAAASASAARaAi0AoAO0D//0/UnueIoAb6AIlRXr2jSvjwOXSvD+V+mUzm68x5q7bcPMjvFV8MOpFV2UYFUphANTEMiJRxgB8MgIuuJQKi4cCBp5xnwAEm1PEoi5bkIs0/wKBLtcFg1/AU795Toz1Twy+gJ/NLyPJ0ri3jiwjLiv04mhy6a/PS4mlbuyX5SfFs5VUt4408eYiVmWcM6MMDytp1Ud+FaPtnT/Mdnw4Duq9PVxDZ5K0zN25u54liM/d/p2fQ3yzXn6p2sp5nr/jMj32jXspWqyhHk7rojuv0jnBlaj+JtljeV+vm4X4Ho4Zq72xX/AFfojXax61OTx1XD5BrvTXIRWdqJdrNQed3EO3Q9XEYes9uV7dkmsG2cvo3GspWWZ5xka9vmc4NGkZ2/s66FnXM1ya89VYwz2co9z4OkbSj9Tz/RWi3z4o4KwtduTcZcHknGl8uDNco89Hdb4Hq5ae39uqNqrdYOH0Vreh5VrH3Dmz9TcZZ+9caTb5o1B5x/qY5ftPXz4Hufb1O3aY5zH4HD6K061cweeqyd39bZYM7fPt02zfMYry2rLs2ermYj1vtbTxs0uBjutR6KTy1XF5F/SuECKzbZSaR5rymGo31PTwzT8Uu7XouprpY+hUwql0R4+qo1n8jMjF1E56mkZXl4emkzpyjApjLfA9MR7H2mk9K1vgc/osegmTytODf2llGfZ5zkVl5bydna6XVnbkVaSSiD0xH0HxVO3bUrxiTy/Vt2p4nnGVvPrbRqDh1bPtfNyVHmNdfNHE9HKVLRqdCPf+NUaFJ5Ynn7V0nFWVvMbtliOLX+XTsWDy24wtB6eaylsl866OTaPom3UadJ/hR5e24uOasndY2KODcN1o2uv7ixHl9SrrZpYwd4zU9HBnQj2nt9JbaVxg4dtNVQjiOXyGNPiixWU8WupU1g+Wv3azfwOvMRnThhidWWx7eTtua8kL4ae2TxcnlqhuEzKsfXeLLBwb63bos3Eebu8fid4ylW0o0PceAUbRepx7VoycBzb/DTXNssWMtotGH5hK2pK5HTlKyub5HRHRW0Ufobix73xlO3aaa6ScO6rpk5Dl37fYkBlWbbk0jA8251V0R05GbVnRHbt1Nq152RpX0LTUUr6Hm6EsjC45PIP5UIrLtyNMvO+Xf+oaWSg6co4qM6IuWOBqD3HgElsazzg4dtRonFpXq4Ut6AYrNxKzPNWjSr/UWJWHa0uTvGEqMDS8PXv3WnVP8AzIdNR7rUl2b6nlrSOREcnkPpr6lGZbgzSPO+Uh7izOkLHHWsnRFreDlNwgNr2pL3OKy5mar1yOFahmVZ3kH8yXQsSuHiaHl95bu1bP8AmcnTlmoVUtdEbTRqPDAGu/wlU9xT+pEqvdW+pnnrRERRvMNNyWKyrZmkY3mrY15GoVl0jJ5nVD1fna7SxlVoW7nXDHEo+h+K/wBnpL+U4d+Wo6jm0axaIrH3Lm9vU3Ga4t1+naeRYjzbaTg6wPuUoo5NR/M55mhr+3lO5pOfdgZqa97d/M/U81bIiIa30P0ksVjWeJplneZf5dV1k1FYbxx4nZhVqmojmdsija9uLu3OnPMnXgj31vqg8ldC9CBNxPoFY2o84NRGf5VxoP1LErCeJ2ZU6z+Vmojkti2/Q0izbS9TDKCj6b4/Dbaa6Hm+jfK+OZyaKGCOPyGCQacFjTLzu9c6tvU1yjl1GdIjj1nNn6G4lc2r8rjhBuMu3w36tV/0zLR9QWFV6I8fbpAYaAoz/IL51PLAQrifQtR5vcYar9WzfLNcmvaKs6xHLe6i0ZmoKNd/MvRG4yt8anbVSeRR9U2/+303/KeT6OkWHNSYVzb79P4grMZplheW/wBxb0ReSs/Uh/g5OrLgd/pXE3E1z6jarD5lTUF9WBqI9v7MX5lv6WTvwcvWo8Vd4ZFJgZe9f5rnoIlceo0laeTNEeXs08WdIzXBq2bTXCToy5daHaxuMqGiieljmWD6B7JT7dVvPtRntY9Jmjx10MgIC4z/ACDnUT6AcTWZqkeT17RinxNxmuDXsnTV5NpHVhzblp2T/lRqDlaxNonVTkCtLxc/colj86LUj6xqYWZ5O3aImFEgJvB+hBiXZYVm+YU6VP6oLEePqn9279f3neMVbrLuvpPgquQjLtLeJtCjEoup8pqM1qeNc62lz71+8VeX1XVjvcHj6diMAAUY4gZG4/UvPMsGf5JTt7RzQHk9XG+pPCv7zrGKz9fCmm/X9h0g5b5lDTUFRbRS0zUZrs0ISaBH0P2qo8el/McO3SNdI4tHAUiIq3n6NvVEajHvCzKleZ9w2VtbVT/hRuIwd2vydJcEmdolcleMGmUfUonW2AZdei2rJ9Co6dNwmVHtvZ09mr6VOPbry9FkedoYADAHkAtMCveJPRtPNfvKObRxRUX1WaCpAGABmAADYBkAsghhS4hBABAB1AAAAAGAAAAAZgAAAgGsMQCUAAIBgACAcgIBgIAYDxYAAugDyAOoCAEARABIBAB1AIAAAAYAAdABAMBdQBYgGQDzAUgABAAAPEAQBKyAeQCAJlgIBpwAMAkAzCmAwEwFAQgGuQCAAIvBBXRT6UZDAEgAAAQAnzCk8ViEYra7seBpHgPdVe3yOquqNRpiTj0KhrMou0YV0bjNdWlhrP0NsL9OVqOORWVumosVF0gEMgkUdWxv2bnSf86M1vl9GusWeXp1hIyHAAAZ5gKQODyC7dT4INPIe9Kv7Wi/WDUR4u6hnaMisZso6aP5GjUYXaMPSaZUqe3NRmulGmUwAipJYgSYF+xfbrUb/iRmtyvpFsYfRHl6jrAjAYC/wAYCkAAtTnEzVjl8sp2WsuHbIjTw/j127qj+B6f4zXqLROBhgwp0eJKNZr9xzaLg10ZFeL8fX8+66v8Aed4la0GWEkB2eNfzwyVpoHNWN7or+Rpv+Y1yuOWj+Sr6HRinOIxF2k/mXqZqxup/KvQxVc3kF/pdR8qljTB22OmjozVleYRZpOLqCUb6fyr0OVajj8tjop9RFZB1jJlRq+KcSjNajQs8c5OSvOaqi9v6mdOWajnmbR0bR/mV9TNVvWk51YxPJKdXHOCxa4zqw7fHWjVSM0bVnic2o85uVGrb1OkWq6vE0y1vE/5/QxR17lTpWXRmGnnplnSJanTmVG9tsdJI50Z/mF81X0gsVm1wyNjV8RjeOaM0117/APRt6GGmAsEjrrLp2jjUT6kRvXUpp8jFWPM2wfpJuKv2z+ZeqLWW/eHPVM5keYvKbXVm41XRtX8yFZbe6rOnb0Oax5xo6K1vFWi/SIM1KXmKvsrbqSLGZpv5joj0G0+fSoznRhbtRrX9TcV1eMtGpX1J0OvzP6U/zGIrJ03jJ0ZreWOhh/CYI88lj6M3yrc8bZdllxkzWWPvl261kajTr8c41E1yZOkqXmFhV/iSK59i41F6lo7PLqdPDmSEcW1wvX1RaV3eXxopynAzCOXY2i6suZqlXebr89bGYLfG2nuU4uGKjP3ELXc8WWLWli9pdckRmM/YuGnxnAtadXl/qrboSLFvjn+VZcxRnbd9mphwcmma6fLqNSj6EI6Nrjt714wyVXJsLduonyCjffLuY9AL95jtaPqBLYw9O9VxqQc2wcaiXIoNz/ubwILPJY6lH/KVD3WO1oyAz2bX8LANs+7b6i6ALafo6lX/AAgGz/Suv5QHs1OnqV4QAaH6F69AFpqdtbpABbHa1tysRXs/bOrOk1wSJ1Ua71YObUJ6xcNR+4MXUHdtwVEe6AE7yAnZZFEZxCE74AJsBSEJ2QEV82BR0V0LRLCmqVWZBGVMMonW1ckEqfekVB3zkUTqETAMAFIDAQAqgJuAC1qpZgVPX5Bccmpd2ctkVHjBRd2RXBQZUad4WBFXLUfwJYLKWeEsyrpplgFXVRBIqgiAAATYCbAAAA6AEAf/1PVM9zxEAAEEo5t9bt0LP4HHpY8R5WyrSOOf7TnXbl526gjrFVlPAqq2iCLTssCqlVNKCIk3hgAkpyf4gDeMMBJwA3wKDiBFWmVxCJKZKDHmb5HoPbFJ3q5Qei+GXuq/M4PJRwbpzdljLku/2l1XPtZ+9a3JQaVu7WFp1XQ5VUd5CpHMsZrN7vmSZtI875GLazngd+EbXtZOdS3JE7WPQ1yPLWmXufqZYM/ffo25wb5ZYe2bevRfzI9f8R72qaSr0R4uvLaveNKia4kKytTBmmKwfKWjVaPT82a0PaqnVteclgX6LHqqw2oPHa2z9+09R9AM7XfZp2s8sjpIy81q1nJ8T1c/jOvaeDpG0T5s4fVuNOYPOrF1cWzcRneTsqaOORrkefops2keueEe/wDE17drp/04nl+l/WnVbGrfQ4qxdd9zb5nSOdZ3knGk+ZqKwNF/NzZ6Yse88Ev9JXrwPN9Fd+MPnBwVjazl9y4s3EZ3kbRo26nSRHnbNOzPRB9A8RTt2tep5vpf1Xb6HJWPrv5n6mojg8haNCz5GuYleYvjef2HrjL2HtWr+zbhJw+jTeTxOCuDf426AZ93245lR5fyHz61u5RDwPRxDXR4iqe4okocnXrwR79V7VHQ8XSobh/lPoSDHv0KayPNuKpcDfJWHVKZPVGHs/a9WttbnP7Dl9Gm3U8w4d99WHIquDNNCI8nvm7ajfCWj0cojoLvyzwO8qPouxXbo09Dy/Rp0I4qyt2+67aKODdzXSs+hvll5jVSbmrzzO8RZt5cLqaWPoW1/SrHCqPN35Vdm4ObUZG6l2fAQcO7+XSs+JqM15fWTtez64HojK3YVjUrPFo6o+i6eFarkkjyd+WosWZzaY+vabN9Wag4N440rdCxHmr27rNtneM1LRtDk3CPb+DXbtKTxOPatE4q5PIcF8QM1moy895L9V80zryM9NrLM6I3/bU33FG+EszWnr6o89A8n6GVY2viyqz/ACOGi11RvlHnWuJ3iVPTXI0j3fhkv7SjOHax2nEc+/8Apr0KrKZpHn/MT/cOvFQdOUrglM2ixuax1RuLH0PZytvpr+VHm78tLY5nMxy+QwSjIoy7S36mmXnvK/q2XJwduVcFUbR27LHVov5kVX0RKIXRHm6Ujmri8i/lSZYVmvA0y815R/n2a5nTlHJXHBm0XRhgbHvfDqdnp9ZZ5+2nYclV6/6dn0KrGtgissnz1vy6JfxG+Rhy8ngdWVtX+BUangl3bvTfK37hfDT27zbR5qpSZHF5J4VLBnP5jZHm/J2jXsnnLN8lc1HidGDtbCQPQ+1F/qLPoTpXqog81bgIrO8g29T0SNRK4rZQipHlNzHe/Vs68pUaW5G2Ur4KQRoe30rbuv8AUSz8ae5efxPPVIyrn32Gm1wwKMtvibZYXmcb1XI1BnpvidGSu0sVmWCG3Xzesmh9F8eo2mk1xUnn7v63I6DChNpkGPuPrfqaiOLeuNKz5FiPNtz6nWBrqVHLaHZrjJobft2q/uqJNZyY6HuL/UzztFJBDXcadvQsVjmmWZ5rDTU8zUWsJuTqwWpfE2jllOCo3fa8f3NFGTM9RqPdXfzP1PLXQZECu8H1UCjFusX1xNRGb5Z/kNdSxGHZQ+cnZlXq/QEcl1Etm0X7SsaqT6F1X0vZYbfTT/hn8Tzd+W4u6HNRkFcW/iV6BWdeDTLz2+c6145m+Url1GoxNo4tbB2S5HSJVGpaX8DTLv8ACfr1+ApH0/l6I8nTrAcwnyKRm79/mRyX7wtcd8EVHmNV/M2dYxVGu1GJscl/ldoNo59dzb4GkdXjFOrWCo+paGGjp/0o8vbpEzk0JA5d+vy1z7grMsVGH5V92vaeSN8s1m6rSmOR0ZcUQ6+jNxHLdRVOc3JRCjxxNQe79kY31H/KTvwseqWHwPFXWGRSYGXvn+a2uhYlcWs/y7PozSPMauc82b5SuDWS7f8ArL8Doy5dxHfeOS/abiKWyonplg9/7LTWjqelTPfhY9Ijx10EwQMqs3fYX+AHHfK0cmDXlNWqnDNvE6Rms7Wjsv6nWMufdLtvHJI1ErmmMDSJVlvAqVqeK/Vo+VkWpH1bUXzM8nbvCMAwIE3hnwIrEtzLEZvmU/s0jLuNFePrqd2pqW5t/vO0YqWu/wAyj5Vg0jOv/iaQIou04eLLErV8Uvz9N/zoVeX1PV/UZ5OnVFGAwFxCsjcOdS3qxCs7yv8AtbeqCPJ3Xz6mGVTtGa4dV/laT9f3m0c2pbFo1ERrjkUq7SblQajNde3cyVH0T2qmvHx/Ozh26xsI87QzAAKd5+i/VEWMi/U0PMe4YWtr/wBNUagwd1C0dLosjqzXJVuHGRtkswJ1XArNdWn9SRpl0af0trMVHt/ZuGnrelDj27cvQnnbEFDIhFUq9CIhu/0bPqv3lHNo4qSouQEkgpgABAAAMA6gDCABSAJgAAgAAAEAQAAHHEAbAMQBoAYCkAAYAsQDgAADASAAAAYD4AEgACAMwAAAcBSCAAAAAAAABY4AEcQAB8QABAEyFAQADAFIAAAGQAAANAKcACQEAcgAAAlAULABJgN4AIIAEpAGoAGBFphXRp41RkNgGQBICAYCChYphGJdNNmh4L3Zj5DU+D/Yai4ws2VDjgUX6Liyk1Ga6NOFrI6MOjTUakGmVtMH0CLE8QJYsARB0ba0aum+V6/vFa5fStRfM4yPL07QGAgG8QABAcO/+qXyJFryXvPHS0Z4dxqDxNsWdoySzKL9J4M3Ga6dCPt2g0yeg0kajNdVFJUWLDIgIlgSdYASAv2r/Nr/AFIzWo+kp4L0R5unWU+hzUIBgLMAgBAWrIzWop36nZ6s/wAIivA7Vxr09T0xi16rjJispEU6OGiDUWOKMtJVwxIPFbNRvtSr52O0K1aolYSIOzxrS1UvUzWmk8GYVke56/6Wr6muWnDoudOnpJ1rNTGuaVHDyM1pv0xqjnVU72vdttRc6x8BGo89tn8iOrNWoiJ0cNCj0FXgkc6rk8ovyLRwciKxp4nSIknOBUjS8W/ma6Ga00mzkrz+4XbqWXVnSJVURibZX7d9t6vr+4zVegzRzqxjeWX5qfRGuVrhOjLr2DjVrPEzRuPgc6rz+8rGtb1N8rVCRthqeKwbjBQYqu/VXdR16GGtecyeJ0jNSrzKje2OOin8DFVxeXUqluuJI0y0jqjS8U/zMzFGhul3ad6vlJzV52XhJ1iV0bfC6ZaPQXWELM5Eea1frsuEs6RVu3wthmErfhOE8mjFSPNauF36s3Gl21waFRvazVqPt4o5keaeFjpFaXjG/uJErK7y6/KXrmZixk0cvE6Fb20c6SXJnOjI8hWNe8cTUVPx7i9X1Qo7/L/o26WMQjI08/U6JW7t3+TWOCj4mCRgW+W7S5s3FbHjLRW0dDNZZvkVG4s+LLGlvj7fm1LUq/yyjST6mYsce1fzI1StDyj/ACpXCIMJGdt5k3VrT8nD0EzEIztng0aqV2eYUunp+0zFh+NcWcCpXHu1G5cGuVd+h822t6MzUZu1cWT4lWu7yy+gixLxmPdP4Cjhoo1LcHJUdPllhpt58RBdsVOnYlHHtXGp8RVWeRw3HwQRbrOdpj/0xBC8c810gI59o+3WXJMqrN7huW+aRA/IOa6T6APXfdtJ5MB6PzbW7+IVHYfNpai/llAPY/Mr1fGoQti8L1XFBRsnhZc6sINr9F68lIU9vjt9QA03O1fPuA9L7W1W9PHMzYy3Z5mWoUlUnbkERd3MgLvYA7ARdgF3SAOwCYQnYA6gS062byKrSr9OJirFGrWrRZVczq0zTJSESpfHMqLdN4oo6MFgEEhSdiaiFtRoKFfEokgI2s+AFNtVyEUW1G5I0i7plRDux/eFdFFVY5mQXvOCClVvJIKsq+BBfpVbzyIOuhlpckQSAQAwEAgI2cARTAlIEkwGB//V9Ue14gygSIIko5PKPt2/RnGtR4by1nEPNmHaMG2AdFbcMKUO0oCDtGBAdSgmMpIE8igq5AlTFwyBtrJ8AIy6uYwKDgVDlZxGADpZNw2b5HpvaVJ3Db4VlM7Xwy9jRt/vPNRwbjFsRly6rwwNRVG0zu0aVv7evyJdDlVU760qqERn2jM0jze/f+os1xPT80eh9tJ/ZvbnCZn6LI3OGB5lZWs02yxGZ5S/bos68M1l7CnfuaJcz03wj3WWR4unRRv3FKmYMzUZtmvP+Tj7zs8Uen5stf2hVfmvOMifRqPS6axUnkaZu7c6lrMsSs3cuaW9Dryw843ObwZ6oY914pKm001zR5vo1HZfCr9Dg0xtQ2wy/LOdNV54nTiDE0nNkuZ6aPoWzSroafLtPH35aW6j+S3ocxi3xfQ6RlmeWtGn6nThWHoqbpo9A9/4ivbs9Pm0eTtXXbJwclY2q+5t9TUSs3ymo66LS5nXll56i7rLmoPSPo3j6du305/hPJ20vbirtyOYx9b6nJYM7yj/ACYWTz6HTlmvMJfN0PVGXuPbK7dt+w4fRuNnI86s/er54YVwX+VP0LGa8nu8NRvievhHf4KXuatcEb6HvWuR4elU7qewhWRc1UY3nGsOp04KxaJu2B6Iy917co/7NWeUwcPpW2qjgYz985sWDgu+1NrqaiPJ7p/O2sszvIJ7TGy6tHRH0TbLt00nyPL2q3CDm0ydxi2+ZUcG+caVjfKPMXsm8D0RHTs0++ieTaKsfQdFRWOiPN2qaxOasjcNdzLCuHeYaTfNG+UeW1bZrjkd4y6/F1nV001nZSbvgfQ6qDydtJTDxOasXXzyNQcG/caNnxawNRK8z2w+aO0ZWUf4G5R7zxCja0q+Rx7adpxRxb94IKzbv8DcR5/yTnWssDtyjgk6Qeh9rUb3Hd0lGeh61HlrUF/pbtgRWLqtv6ijg8naNHHnia5R5u1oeB3iLtLFzkbiPeeKUbShx78rHZJwHH5B4JerK0zniaR5zy0vcWayeB15ZrirCOiLcLYc2iq+h6MrTp/SjzdqsTOauPyHBFGbY1qPOeUfdr29TryOJRkaHf4359xppqF3KDVV9CajA83QTRhXD5F4pckaiM6f2lR5ff27te6jGYOnIppioNsrFhhzNRX0Dxqa2umuhw+nlXVJyVTusNKzCsextlj+ev8AppZNP9jNQYtXHwOrK2r5lGv7brO8ourF8LHtGsTy1S6kHF5F4VXqWDOws8f2mh5jyFu/cXfVnTkrnrZYI6MJ3LB6T2nVPU1LLLtgz2semWOZ5m0njkRWZv3Or8DUZrja5lWPJ6rm7fBtnSM0V6m2S1G4go1vbKndVjLuTJ14ae0eZ5qoZBzb9/lpdStMy2JplheXh60PgjcRnd3JHRlHUtyNQR26TakUj6Rs1G300v4Uefry3FxlSAyNbGzZUcO/caNoxyLB5x93dCjBnWIIaWBU1yvFv1NDe9q0/wBXV8ZM9LHts2zzKRBXuXGm0VWRc1EZPmn3Vqv+mBqJWOlPodWVOs8JNRHOpzZUeh9qqd3Qz01Ht7Zs89bgIqN8mRWNdyzTFZvlrflfFGoMO3NHVlTqN9rXMqObVea9DSLtm/zJeLgqvp21Xboaa6Hm78txZ+45qRCOLyLxqVWfYo85u3Orb1Z0jFc+t9JtHFq1zXNHSI5tVw46G0aXg03rKODX7xfCPp98zxdO0IwE+YVm79/mTzRqJXDacfQo83q2mXlibjNcuuslwOiOTXaSulnhBuIp12rNuuUI1EdXiv1k/Qt8D6nX6Kf0o8nbrIlJzCCubyH6a9SDNbNIwPKNffsl0N8pWdqLul9GdGXHe0dk5wzURyXeC9TaI0juxLCve+ylHe3/AAk78Ly9QeKugRFAGXvMdRosK4Ny2tO3RM0jzWq3OBvlKztWzax42R0Zc2tCvZfA3EUN9rNIt0cWIlfQvZ36Op6Iz2sehPJXUyA4kGbv8b/gVa43k45MqPJWtx6nSMuG6X27vnZM6Dm3ai2PI1ErmnE0ylTBlK1fEVnVr/Up/EtZj6tqN9z5nj78u8RMAbAT+l+hFYtuJqIyvOONKkYORFeQ0l+Zf4v9p3jFT3H1VxzRqMs+3H1NoKqQLaLOCpWn4mfv6b5Wr+8tWPq2qouzx9uqCZgNsA9CLGPr/Xb1ZYVneT/29vVFHlNVz963DtOsZrh3CS0tJpzKn0cm2XFfFmw0Eq6iyg1Edm2eFvgGX0T2r/8Apq/q/wADj26xrnnaAABRvcNFhWS0EeW9w46+tGHyo3yMPd/paXOGdkrlryNMo5gSpgVK7NL61Bpmr6ZejLGXtvZv6Ws3/KcO3Xl6NnnbIBgGQCrk2BXu/wBGy9AObSWBoXRARMKOAAAeoAwAAeIQmFPIIQAmAgABgAApYBkATzAFzAQAA5AcQAswB4ACcgGQAwFEYAMBMAWABwAAGAMBAAAASAIATCmEIAAACYAABgIAAeQB1QAAgBAPIAkBgIAAABYIBNgSAXQAkAAMwABAADeIAABTYC4AEhAAsgABPIKu0/pRkSAGAgCAAqgiBYp+hCMbUUWfqaV4L3hWN/d8Wk/gaisF4mkNIsRZpfWlzNRmumuGqpOjLor+qzUZxak1doqLEsSInIwOQi3RfzVf8y/eSt8vpbcueiPL06wNcTCmgABSAAcPkM11RFeV94JvbaT4d1pZqK8M1LOrASKL9LFPobjNX7WVS1eZtlLbOHBpiu1dAgxzKGnxCmQCAnpy7L1RmtR9Mq+6tbc6r9x5unZJSzmAB5gAAAmBYoSM1Ve7r3bbVX8uBYsfP9HDcUS5npiWPVTEehzrKSyIHXh6kGpp5QzNVL8SNPGUceQ1HzbOvKVqIVk0RHVsX26iJWo1Gc6rL9xqdm/VGuVZmg5pX0OtZq2ZIiVMHLIN3Rf5aOdUa2OndcHVkix5nZ46aXLA6xKuyKidCDd0XNKt4mKqnyKnQt6GVjEeSOsZNc0UaPi/1cTNVqPic1jB3eGvf1Nwqk0yt0sYlcf2EV6BNYehijJ8tHdV80OVZ65HVl1bS0alfWSVW5bHI5VYwt9WNay6moVzqDeo0PFv8yOZmjTvk1zRhXmrZv1OnKVKks1RubBp6EcZOdHP5dTp1fJkisk6DQ8W+3UXVmaNPcv5LdaswR52MkzpBdoYP1FHoXlVtcDCx5zcfLqWjmzcD0HDFR6BZKDCPO7lfm2r1NxUtvg0n6Cj0DtNUnyOZHmrL5nPNnSDv8baNRPPgKjr8ovyY+JiNMZfK8TaNzZONGDFRmeRr/qLfAvNaLZtq0mqlavlF+RbojEIxNLBpM2rd2znSrY5pGFqNrUsuTZ0itTxlu3u44JmUri8qo1/gWKfj/1EuZay6/LY6WDysYjTP0Hio4G6lau/U6Lb5SYIx9u3KfI3Yta/kHOh8EYIzNu8U+psrv8AMr5KPijAr8a/nnoXpKp31Y3DbEV3bD9G66f4EqMrRfzfE1i1oeUU6dXwMkHjH8zFVxR261pzkqV1eS/R07chCLPHuVavNEo49J9uo1P+You8phrVsuKBFue1uumBBDxloccYLRRort1mnzAu8h+unzSJAbzHT07BTtL2ll1CHtvm0LpfwyBHx7bVqrD5XID8e4s1zTQVHY/U/igh7HC9l0aCjZuPuL+WADa/p3r0ANDDb3TzwA3vbF5qk4JUr0SsZIi2FJuQE7QApAJAiEDKpSRCbAFiBdp6NrYtBV2npNORo6qmWor1KyFUamm1iXWVFmzSCuARZRw5CL1aSiS6Mik3IRF1KBIorvqOoFFtVt5gRdwItgRbAKqWFXUhwjItWn255kaWU+aVkQC0sZA6aVjAir6MgtRFOQCQI2twAi2AmwEApAUgSVgJSB//1vVwe14hACATUEo4PMuNukuZwrceF8zebJPkZdeWK8g6qr+oEZTwAVksGA+oDblkEW5KF1AasBHjAE5wjgAlMyVA1+AE9GinE3wV6z2jRd1rqZjE7dMPVVwUo8tVn62bLEcuqsDUVVs8e9rg4LRvUXbWsckc6OfePEsHBbHBlR5ndXnUs+TPT84y9T7cqltcsbOTP0jUa0/I2uCPMrL1MWVGT5a/5arGcnbiJXJ4mvfuaVycnbpI9oni2jx9Ojn3zwSERmXzNxmvOb59+tblJ6vmjf8AalY0bNIz9Fj0NFPqeNpl7qydrepqM1m7x9mjZnTlHnLKbroz1Tw0+g7Krro0fQ8ndVbrYadrLlkcorI1cczbFZHmbfLVcZOnAyNFfMo4s9KPomgktKir/Cjxd+Wz12q6bZmIx7mkrI801WtTpx5SsXbtu75Ynqvgj6J4+sbei5I8fbS67+RtcjmMbVwzNJWT5ltU/E7cMsTbQ7erO9WPo+0/Rouh4+2luo4o/QwMfW5AZflX2aDbzk6csvNqe6Mz18j3nt6i/tU3n/icPo01pyZ5xmbxvvafMsVw6+FHacjUjFeT3Np1G3xPVyjV9tVf92uSyHSvbpyeOqo3n6UiDKtgzSMLzf1Kcoy6nXgZOldq2WDOw994GnbtarqeftppHBWZvMbm4lcGthV+hqMvJbq774R6YL/H46lUspUiq+i6OFF6L9x5ehPAwjG1pnE1Bw76fs2aNRXmdXPkeiMurZVb1apY4o1Vj6FTJRwSPJ20l3R+BgY+tMlkGfv/ANJpZm+WXmddRKPREd3g6r+4pxUovQ+grNnk6aK2WOSzMqx9bNxzLBm+Ucbe1lngdOUecunizqi/QXdhzLDHu/HL/TUayhHHujrORHD5DFqOBVZ1ljgaZeb37/MfM7cjktj6nSD03tVTrWb4Ix0r1CxR5qqOp+nbmRWPq5lGb5XDR9WbjLz849HkdoL9GG4eZuD3uxSW300sow+Jw7HRMHJXJ5BuVziSKzW3BtHmvK2/PaWcnblK408cTowupjqU5dy/eGn0euCrXkkebpo2zCOLyDl19ArPZR5jyN517Ph3P/wnXmjlxNstLw823Oms4tJq+Fe/tbE83VUpMK4PI/Up5FiOCH6mkeT3eo3r3cYNs68iqucmkXpd0epqD6Ds1G30o/hRw7VcjmqrduNNzxZFZT5GmWH5+2NFyTN8jGUL/wBB1ZWJlG77Xj+7q3wl/sHU/Fj188Ty40MgOHyLxr8RCuCDSPK7xzq3h4d1oR05S1QlivwOjKVsHBR6f2cv1THTUemTPO1pLMgzd6/zGkahXFqOKuORrB5S8y45s6RmlWWoNMo3cFI3Pa1e7drHDNfAlaexnNnmqiSDk8h9C/YWDOsuZoYHmH+ezpErP4pLA2yhdx6lRLapu6xxKr6RoKNHT/pR5+mosMa0IAx9V/M+rk1EcHkf0niIPO3skzqyTtCk0jlu0n8TQ9H7Uj+6rHIx01HsXmeeqIIqncv8tliMuxoY/mX8q9GahWRK4HRhTrc0zURy92BtHpvaCb3VXyUmOlj2dnieV1EyFLUc1fRAY1sGaZrL8u19pLi3P4GoMRY4M6xzUa3JGoOez4cSo6Nku7Uhcyj6do/pU/pR5u3WJnIAVweRc2XoWDguaR5vdY6tn1ZvlmuXVbScnRHHqv5rL0NwUar7rNmoy1PAL/UVjKUW+Ej6bqKHHI8XTtEUYBIVmb/HUnoixK47ZP4mh5i/GczpGa59Vto2zXHaE7G0Vasy/QquvxCb1Un0NUfVP8tf6UeTt0gRzB1Irk8hHYvUozW+BUYHk3G4t8DfKVmayePodWXK181V/LJYlcl6pJTmbQaKclhXvPZP06j/AJUTs5eozR4q6j1IFIVmbx/m2ksVw7nDSv8A0sI8vquG1yOsZrg1Uqqrtl3Q+h0Rya/1249TcSqmoeJqsrNHPoWJX0X2cvyNT4ftOf0a5egPLXQYEUQQZm//AFX6IqVx6kKrf8rLR5LVmY4HTlmuDW+XTs1/EdBRu/rePBfuNRK5s3BplOuLEGt4iv52mud0v2mqR9T1Gu54cTx9eXVEwoAH9Nl0ZBiWcGolZPnLfl1XVlkNeR0F8+o/X952jFqzXh3rPCpYM5o6IEvxCL6tvIJWr4qv5+kv51+81V5fUtb9R+p4+3ZEyEv2ASTxRBj7jG9vUQZnk/8AbW6tGkeSvafvW5r9h0iVx61Yppz1NsuW7xZtBVgW6TaZWXZoOasqPovtZf8Al1X/ADSce3XlrnnaEgAFG8f5DAyXgVXlfcXy6+s+lTfKVibxTp6MfwnVlyTBpEZKJ1UrmVmuzRUXqVHRpYKzCPbezf0tb/qnHt2j0KPOpwAMAyAjTiBDd/o254FHNorAovQDAaAGASAAGYQMBAAAwEAAADyAJAAo/aEAA3OYAAAEyAANAAB6gKWQNouhAIAgAAeYAAIKAEkEOAEwHICAacYgHcAsmA2AsgBAEAABgAAIBvH1AAAAAEAQAegAAAEzgwAAmQCeQAgCABoAyAeYUoYQZgL1AaAMsQABwAgBAACmABkVbTGqIhgMKEAkAMAAdVLIMXUzfr/iaV4X3oo3z9E5NRY86aZS9Ci3ScWT4m4zXVVRqpnSMLq4akmk1Ym3cItCJLHMCcED0/qr6r95K1H02Zh80n+w83TrD6HNTAADiAmBxeQXzKOQHmPdqVtnpz/G/wBxYuvBtTmdWSTxLBbopwzcZrp21lFkdGEtu13FR2JoMpdAogByAAWabhpLmStR9J0MdHTt/Kjy9OsTk5qaAIAMgBsAIJIVS11OlqJcaskaj57X5Nwnw7j0zwler68zNYSMhkGnpuaozVidcyNPG3+XyF1zszryVpJhg8wjp2P6kdGZo1jnXSM73BXu2NvU1yMjaudKr6HVzq71AlXMitzbz9uvI5dKd8atdGSNPL7XCsdWdozXQRE9NwwNzb/ppPgsDFVXvF3aF/Qgw4k6RKlVQVHd41xqwuRmq1pTObUYW9Ua111NRa55g6MLNPFog9BTGtW+KRzqszyym1WupYM2G/U6Dp22FkupmjetCwOVajC8km9Z9TcHNhMG2Gh439SEZqxqWcyuhhXnNT6n6nWFFcCo2/Hv8trqjn0qnyq/JT6kisl5nVl2ePj7ta9TNGzq/NW3ozmseas8TrCrNHFij0FX+XV5tI5jA3ajWt6m4I6UplqPQ0tNavhCOdVg7tRrX6s3yI6Lh/EtR6GuNV1Ryqx5vVwvb1OkWuzx7/MQrLv8j+jf4HNqMRYM6QbPjnOk1x/wM1lw+T/WT5rEctK9Bw0+pqo1t+u7QsuDRzIwqOIR0i1ubP8AQnqYqRj7mqWtaMpNRp3+M+prmhWFHlpe4l5QhGlezcXXOS1Hf5JTpPIxFZW2+qGbStfcvu0H/T+4wkrH0M1Btqtjcvu0G8k1BlIytDCFwwNVWl5RN6Ktyj9pgjn8e/nU8i1moeQ/XnoI06/HOaWQrLNphZ/gVpoeQbe2rbqjKRDx31xzRaqjXw3FvVyRXRvsdvRvhAiF414/AtSuZwtW0cwtdHlFP22uQiJ6KT2+onklBFirx1otC5Ciu+G4s+bCr/Jr82r6BC3P+2q8sQCmO3ugHsMa2XOslEPHOLOVwAls3Gu11yIFs5Wu0+oC2uGs1zbAltVGtZPqFLbfVevRgPbOaai4NTAGv7aulfEVmvTvCfwMLEZkKjIBICATYQOOACkBSAegDq4xA6abhJQFWU11kRXTTUkysF2swOW2tMo0OVvFmmaE8Qhq34gXV1AixXQVL7qyYDz4FQrW7VggOPWvOTCqO6SgkIO7iAm+YU62U45EHVotTBFWtyoMqs068ZIJVupghF1ccf2BpdRqAJSQLuAXeAOwEHYCP3ADvkBSAvuICSugD7iA/9f1bPa8QzAFICbM0ZfnX8nZzyONbjwXmby8OBiusZeS5kdFN1xKqCwKG1lIEsHxYBgApgBqv7QHVJcCCNkignAAjjwKiVo4IKlpuMnideGa9f7Op+VdvizfaPTLCuJ5lZ2qsWzUSuXVeAiI7JfK0uNkao3nwXQ5K5N6/n9EaiVwalu1No1B5jUi1m31PXyxXr/A1japvicfpWo0dRxR8mjzNMrUaNIx/MfTVdT0cM1HwST3dWs0de/BI9hVcJPF06OPfvgWM1nWfE2jze7+a9o9Eejgeo9tV7dr3P8AzYM5/SrG1W3auZ5lY+usX6m4zWf5G0aLTyN8owKQ9aq4Sev+K+iaC7dKi/lR4u/LZa7jTa4s5xGRqGkY/nLTELqduGWbsn3a1F1TPTfBH0PTUVSfJHi78tIbr9N9TAydR4msSsPzloaqdeGWZtKt3njJ6b4WPou2w0qf0o8fbSWs507ehyGRqYm0Y/mrtKq4HTlGRtV+bRrhY9X8WPo+iooq8kePtT1fofM5oxtSW5KMnzb/AC+3mdeIPP1cWbaPVB9B8HTs2lVwzPN9KrQiTgMzdt2syjg3TjTt0xNRK8nuFF4XA9XLLc9sUjXl/AnbT2R5KOfeOdPoRWXfFlZee84+7UXRHo4Gbp1blHdH0Lw6ja6foeX6Nx3RJwGVuXNjUK4txZV0rWZqI8fqqLZ4o9PI7fFLu1F6o3fCPodEklHJHk7U24T9DmYx9XDDkahjP8mm9FpYGuUeYs5Z6Iy0PF1a3FJz4G74WPoNVGHE8fTRXcVb6GFY+s/mk0lZvk7dujJrlHmtZpyeiDU9upvc0jHHEvUR7tcTy9Kdng5yMNMbUcvAozPK2jRc80b5RgTNp4HYX6L+bhDLiPebJRoUr0OHQvMK4fIY3l8AM9uGaR5rfYaj+J15RyuylLqdIPUe1KfNd9CdK9NXI8tVDXadHygKx9R4yUZvlrRpTycmuUeemceZ3jK7SeMrnBuD6HtaRo1SyhQebuqtOSuPyMyrdCxpn8cSo8v5G35z6Hblm1yKzbg6suraLu1tOvOyJVfRVKj0PP00GpzMjh37hois+1jTLy+/atqtrm/3nSQc9VLmcDaNX2/ju9NLHHM3fA93bN+p5K0ThYGRn+R+v4IsHDZYSaR5TdQ7N82zryK6OTaLKfVWOZofRdr+hprlU8/08qswOaqN5hp/EKyrMqVg+ebWol/KdOUZNToytVSwxv8AtOk7rHLtY6v4sj1snlaAVn7/AOpehYjheDTKjyW4s/uN/wAzO3KVGrNMpWnIo9X7PxpqW4w0c+1j0CODQz9ArK3jnUbZqDk1XFLejKPJ6mZ1jNTWWGRWUNTEK3/aSS3ErqL4SPWpczzNlAHJv3hX4lis9wVHnfLWf9w/U3yzXCoOiI6j+BRPZ43XItH0nTrFKr+VHm6dIlLMKLOZ9AMfUcttmojN8rbt0LWXNGozXnm02dsZJw044Aczbk3Eem9np/f9EzHbUevcnmrQIqjd/pfEsGZZmkYvm4SovU1ErJtaFgdMYUa3JZQbiKcnHA0PTe0Ev7pRwRjpY9jJ5nUEEdTGrCsdufiaZrK8w/y55MsGI3yOsYU66ivWTcSuW+D+JpHX41zrV9VAqx9P057Kf01/ceXt0M5gQVn+QfzL0LBw2yk0jzW5tOpa3U6cs1z6mNXJtHBqWzZuIq1XLcFGr7frO4rz7qlvhI+mamNmzx9OsRRkHUixl7z6/gUrk1X2pvoyo8vqSrOp15SufVlpJm2XHqNqTaKdZ488ijv8P8+rX1LUj6k8O2OS/ceXp1hI5qckHHv/AKUupSs1o0y8/wCTc7i09DUSs7Wbi3odUcjq7NJ/wmojls3ZKxtC08XBYle/9lLtpd86oz9GuXpYPFXU8yIRVjL3j/Mt6iFcO8/Ruv5WUeWtjmdIy4dVu1V1sdEcupdTbqbjKmTSLdHM1Ga+jezv9tqc/l/ccfo6ct9cjyugChkGZv3Gq/RCM1xar+S3ozVI8nZNs6Rms/U+m3LuOkRz7nDUaNxKoS+BUWUcvMsK1vEfNraU599f3lvhI+par+d+p5O3aEcwgCymr9GRWHqZGolZPnPp00s5ZYjyGl9d+k/vOzK7eVVdVcu3/AsGa3idESmWEWaahNljNbHh/wDcaLf8S/eWtR9R1PrfqePry6oxyMgIHXNEIxtWO+3qywZ3lcNu3w7kaHkb0/WjJJYnSM1ya30accVJtlyXxNlNVgqLtJfMkysuvQp2qzCvovthR46q/mZw7dI1kcGhkASBRvf0LeqCslyVHlfcSncas8Ko3ylYW6v3aenPBf8AxHaRlzVxxNCM/gBZQM11Ul3TNI6dJ4W9Ske39m/pavpU4dusegk86nmAAGYColimBXusdK3wA59F4QUXoofoAZAABkAAOAiMSAAABnmAn0AYBAAFCQDCFIAgBgGYAAAGYUwFAQ2FAQgCQCQABZgGQAAAHUA6ANAIAAEAwoaAWQQZAAAAAABHFgHQAYCAYAAgGAMAAMACYAWYABJJAKZzAEAADwAAAAAAAAQBxAAABAADAQEXzCrtH6UyCZAgABwAsvUAIBMDG118zXJs0PEe9UlverqjUV5vFOeBpBLlFFtfqTNxmutfqo6ML8VqJMrKytfmZRbEZgNMIkESq8V6ozW+X0vTfyV/pX7jy9OqSMhziRQAwDMDi8hnX0xA8x7trOwr01CweD4nVEYLBfoPNM3Gau2v+ZG2U9vXEsR1pQVlKQHMgPgAICVHBKsfSdt/t9L+hHl7douwOahAAAAJJ4gJ4gTrwIqTh0tz7WRp84f6sfzf4noiV6xYpcoM1hMgFmBp6X0oxWk1mZV4/eLs8naq5nbkrReDcZSHM0QdG0caibCtaORyrTi8yu/ZXqiwYexc6NeR11mr1+8CTwwIjc2r/KS6HOtRbz9GRp5XbV7VZPNWZ1iVeVlOpBt7WHpL0OdUbtflXXQkaefTyR2jNSTgqOzYONarM0bEuepyrUYvkJ+9aOJqLXMdGE6PGeBBvaT+Ss8jnVcHlsFV8ZEVltzxOrK/b/UiVXoLNOHwaOVWMTyijW9Ubi1yJGmXbsH26ifEzRr449TA85r4alvU6cgriUbHjnNWYoXkk3o/EkWMY6o69m+26f7TNG5dRK5nOrHm7L5nyk6RalpuLFrL0Gi5pVrKDnVYW9Uatl1NRUNJ4mmW7oudKreaRzsIxd7hrW55mo0r0rYlrL0GljROM0YqxgbjDUulzNxXRsHF6vjJKjR3+Ojec4OasKixk6wbPjXFLP4Gay4/KqNRLhAjSjbNymzVStncY6M/ymCMHTwwNxW1sH+UlyeJmoyt4mta3OS8q7PG43XpArKvzCjUrbmo/Akajn2v1J8maqVp+Qx0bswRkaODhHQrXs+7R9ViYSMnR+qUaabF8dDq6mEZOk4Nq09+p2yT4wYSOPY/WjVKn5JNatXzUkir/GtZc2Kjgy1LV5NlhXful3bWqeZEjn2Dfeo9C0R3UV3NkRpduXO2XqDS8bHclwFSqNT5da0gX+RTenpsLE9pjpXXNBFHjnN0gqOuo3DXowq/yTnsss4IiOup2srJMoe2x0dSvNYBS8Y8bL+VhENhhqwuODCpbbDcv+oiHovt3X/WClpfLuP+sBLTfbuGnlLAe0T+8/iBDZ4u/owNP29b8xxgRmvVW6mVhBSeYCkAxYCkBSABCbAGAgHIEq2gKvrrtDDUvvu2bGLqm1+JU1HB+oQJAPtYEq4ICXdAB3gTpd1yAWtrWiRBy3fI0INgJsBN8gFmEKQqddTt9TOCyuu5CrFubVyJhpLc2WKGGujQ3aeGRMXXYtZcGvxMtJffUQA7aiIId4A9RFB3yBHuQELanIBd/PMIj91ZBSerGARH7yBr/9D1Z7XiNAKIzATRmjG9wWjtSONaeG8sn3x/0gzXblk3t0I6oYx+8ojk+gAk5jJASitk0AlVLABNTgATGCyAfcyAmUwE22pcIoFaUVEnXjIEqNT1OvCV7f2lSNta/wDEy9kbtsEecrP1MzbLl3GFSxU9ippVc7Zlo20pszkrg3T7rvgaiOHUntt6G4leXebg9fLm9t4esbSjjgef6Okde4w0mzzqy9RRhzNoxvLZxlCk78GH7aqv7lzhhgzp2PX1wx5njquHfR3IsZrN1MJNo83uG/uOMpPVyPYe3qdu1XU8/wBF1qT8rXQ4NMjWctybjNZfl7RopcZOvCMbaLv1qrqj0XwPoWn9FVySPF35biG5w03+4yMu+LbKywvM2hrmd+Ijk8XRW3NH1O/RH0FJJLnB4emlO9X5c9TMGXdYnQYPmnN0nk1iduEri8eo1ElzR16qR9D0lFKropPH3Wkdxb8vAxFZGq8TowxvOWUJydOYM3xle/c1bzk9F8K+jLBfA8Xao6zijfQwMjVmWaGP5tp1VX1O/DNrE0lLf7jsR9C8VVra0Tzg8vbTsiJa4HIZW4fzvrJoZ+/caFksG8DXKV5TUbbk9XKPR+0l+Y2+JntXrXyZ5Krl3raqupMGa3+Jtl5rzT/Mf+J25VxaPzOJiD0D6J4xdu205zg8v08jqk4KydysW0aiVw779C65rA1EeS1rxdzmj0cjQ8RWdzRdcfQ6/wAV9CPH2I3lVfoc1ZGrm2uJUrN8nqdmj65G+YPNKrWB3iVp+Gr3bnTnmb38HvUvxR5OhHVaWnaeKMNMjWxZqJWZ5W0aOJvkeb1FODPREbHtqn+qrH/SB0r3FVizyUR1XFWQY+s/mk0azfLOdKHmywee7IcndHTt6t2quEqSj3+3UadfQ4di31OQ4N9+oytOC+T9ILqPMbu83bO3KORr5lKOkV672nWKajfSDHdHo1yPPRVuG1RpcSKydV4yaiVkea+hV5m+UYdKqWoxO6OjbUbtC4NF0j6JoytOs/wo83bSWRzVwb/6/RFg4W0ngaZeV3t0725ydeRzUxZtHXsVO70q8JRq+B9GvnCyPN00iYqODfw7xwSEVwWwlm4y8pvHOo44SdYqqtsYNxG17bU76kZC+Fj27zfqeWrSZkZ+/c6kdCwcN1g/Q1EeQ17d17TzZ25RGraeJsdWipvVPiyj6Jp4adFyqjzdqZzHNvW1p/FFajNbKPPedtOsl0OvLnWTm5OiLqv8Srr0ftKsa9n/ACMnSyvVJweVoIKzd+29SHyLErjTwbfJlR5HXzOvLNRojoiTtzA9d7QX5F31g59rG9BwaE8hVZW5x1LepqDh3LjTv/SyweWs82dYzUku3IrKF3LCvR+0kvv4cKtmelepyyOCmwOLf4qvQo4GyjzflbRubc2dOUrjqdGFWrbFAdGxXdqVrzaJWn0mMF6I4dNw1BhUbzGHIDGs+RtlneXlaFurX7CxK8628FxOzJQUc6t+01B6n2eu7X9KuTPRHrJPM6HnmZRz7x/ltlgzGkjQxPM2TtWvJGolZPqdWFOtV4xyNSmKq4T6Gh6r2dWNf4HPrwR61nndQBDWfyW9CDHs5ZpGV5iO2q4M1CsaIWOZ1Ycu5bwRYjnmc+ZtHb41zrVfKxR9Or9Nf6V+48vbrDOQFhiFjO331yWDh1HgaR5jXc6lseMnSM1z6r+XDibHJqKG+hqVFOrm2aZbPt1TuKLqhfCPo98WzydO0IikSjM3mGq16CDj1ZVW+Sb/AGFR5fVa7n1Z1jNcus+HU2jltm45m4im7huSo0vDfrUfU1SPqDwj0R5O/LpBJzUgrk8g5ql1BWbY1WY875Nr79lwwNcpWbr5P0OkRzO0NP8AlNRK5Xw5HRBpYs1Er6D7KrGjd8kjn9G+XpIg8joRENY4BYyd2/zLepYlcO7tGlZ9APL6iSw4HTlK4tW+FVlFszaOLUhy+J0jKv8A9BRboQ2ajNfR/aCf9rqN5yjl26ct08rZogAMzev8xssK4dfDTu3/AAsqPJ6jm2WZ0iVwai+RpfxGozXNr43t6HWIoTjAqLKrEqNnwkf3Gkpx70L4WPp9/ra6nk7dYRzAmAWfyv0YaYdjUZrK80prRerKPH6C+bUnn/idmFut+ok/4SwZ1kuJ0Q6xwAtpxZWK2fDv/U6K4Ky/eK1y+oav1tnk6dUTAIAFmQY2s5vblLLBm+Xf+ma/mRtHk7x3aqeWJuI5Nd/JpNrgbjLlahuDZSUwEXaX1FR2aFpqypH0b2zh46r/AJmcO3WNU4NAAAo3rjRsuqAx7FHl/cH6+tPCtTfKVg7qqWnptZNSd4yoq3DRRH1AnXArNdej9SKjo0l8j9Sj23s79LWjJqp5+3SPQo4NGAPIAAjXiBDdfpW+BYObReBUXrEKYDmQCAAAAMghAAA8QEAwEA0wCQGpeAUdAFAAEMBSAJgACkKlMIAQCAcBCYCAayAQDzAG+AAApAACQAAgAjkA0AmAeoAA/QBQAAAAAwEANgEgAAARIUBAgGAgDB4gLIAAYBICAaAQAAwAAAJAAFADAAAAAAItgIC7Sfy/ElVNkCAeQAgEwpEQ8iwY+vha3qyjxXvev+qo3/AjUV5hyaQ8SidM0WM12Vw1Kv0OrC+36s5lRZ/mlFRb3DESKG2AIzWuX0vQx0qP+Wv7jzdOq5HNSAYAgEs8AOTfrJvMDzXuhTsG+ViwfP7LE7ISTxKLdKHgjUZro2ieLRtlLbtyVHbVJorJoIcBTYCnACVf2Eqx9H8e52mk3/Cebp2jpzOSgAeYAAcQEwJ1fElEpTTXRkaj51uIWrZcVf8AxPRwV6mi+VPojNYTIh1yCtLSfyIxWk6xKkyryPk/l8phg5g7crWgl25iuZkF21w1EBsp4ZnKtxx+UTe01PQs8q8/sH+WkdWK6ZgIkgja2bnTOVWL4x6GW3l9H69Rfzs6xKtNMpJwQbW0c6SXI51pPWx07T/CyNPPUxR1jFSWRpHVscNRGaras/xOVWMfyf676pGotciOjCaA3du19qrXI5Ujj8sppV9RGmUjqyt0X2uVwJRvzNU+hyrTJ8qvzKv+U1Bw9xvEdmxbWqurglK2G4TazjAwPP7nDUt6moqusybZa/jHNbLhgYol5NfkP+VmI2xOJ2ZdW1fzpPKSUbtvm9TnVjzmuo1LRzN8lLSwfQ3WXoNB/lUfQ5VqMfyFY17IRao03jBtlu7Zzo1kxRleRrG4s/QsaUaMTDNJW9t3+VVPJcTmRibxP7tl1N81alt26tQ+IrLY3eOlfrXAwseeSacm1bHjrLtsuhmxlz+WU2pZcoLGnJoLHE1Ubd33aE8Ow5jAWc8jcVsbH9O08zNZcHkZW4tHGCxpd4635iS4ipR5hfNX4kiuTQeOHA1Wa191VPSaeMqTBGLpPGTatqq7tFTxTMVGNpOLM022NPHRXozLLI0+Mm1rV3EW2uPCqgwkcWys+5MpVnlF81HzTEVb46Jn8B1UcWoo17LqyxXdqOdqyI5tj9a9S0PfuNd+iEVdqvu2jIKfHP51yyFSo7rDcWWQF2++bQ0+gInsmu23VEVzbOFqrowqe8XbuX6IqJ73HSo+RAN920tHMB7HGl/6QIeNfzrkBHart1/iUS04rusf4iBOVuW+MhUrvs3U8O4IcRue3qFPSw3LTylg0tthq3rxxCOzwT7dXDmEr17lYsysRgih4gKUAmwBAKUAMITmAAAgAgBpMBgPEBNlCAkmwLHGZAm4Ai2Am4KEtWMgIu7tgwIWcFEZ4lCAT6gAQ+2SKFgQIAbAJkCSc4EF9NV1wCrlrQsCYLq7hWzYxdK+ssyYuof3HIYH9/gMRH7wxdR++XDSe4ebGGq3qjERepHMuBfcA//R9Ye14ilgCADnVjB87f8AMa5I5tPCeTcarr+0jty4GpXQjeoOEQVt8yqGwGqxiApl4ANYYARaXACSwASeIBPFL8SBplEnj0KiyrbhHThK937ar27JdGa7Rr6v0M86s7UzNo5Ny/lf7DURfsK4aa4zJKrYWcnNXBuXi+poZ+7t26VrcDcYrzK+qebPZPDL3mxSroUjkeT6NxbuX+S1xbOWKy9RPM0jD8vabp8kej5xl1e1V3at2+HM6d+Fj1S4HhrTP331w80jUZrO121R2XBG55ZeZtebw+LPZJ+Ee38LTs2dVzPN9PLbQb7a2fJHnGNaWjaMrzF+3TVUdeGazvGLu16tc0d+vBHv0o/A8PXl0ijeOaP1QhWZY0w875e/5rXI9PCDwKrbdVz7pwRrtY96zx1pzb1/IRWbfBm4zXm/MudRxkd+WVXiazuKy+J06n4r6Eslzg8XTaG5n7cIzDWRqOJOsYrC86/n7XyR34iObw+mrbmjnJ5G+vDUfQozPF0qrcv8tkGTqS2aiMPzrWB24rNZG3c2VTtSPo+xq6aOnP8ACjy9+W18wm+hzGTrQ2+YHB5Fxo/E3yjyl2u6M2erkeo9pV+q3qTseoWWJ46OXfPh0LBmtYmkeZ8vadVrk2duFcu2x1KrhJ2R9H2dfyqLoeTsXJnJpka+fxNRK4PIWjSaXE3yjyNl8znmejmM62PAru3NV6Gr4WPevH4HjraGq/kfIyrH1lJUrM8y/wAutVk5OvLLzrmcOZ2Vs+AXfuqV4TLFR7ernHmeXoQ1fpZlpkakziajLL8w29JLmzXKvN6k92Z6Yy9D7Wo/7lPhDHSvYrKEeSqhr/RZ8iDIu5cM0jK8zP26uYaZqDC7oyxZ1R1bRTq0TzlG1e/0V20S5I8/ZE4xwOa4zt609RoK4dVfJZvhiIPLbu/zNcjvGXO3iuZ0kR7P2qo0r/Ax203uJ56Kt1+k54kWMnUUuTSVjeZcfuR05gxq5ydWXTtK/PWONkiq+iQlCXJI83TQMDP3z/MccjUHC8MXxLGXktZrvc8/8TtGVVW+KNK0PFUVt1pVWbZsfQLZnl6aEsyM3f8A1vpgIjiu8G+SNDyW6+tpvidYyppCcmx6H2tWd5V9GOvCvYs8tU0RWbvsNVr0LEcOp9Fn0KPIall3trM7cpTq3xNpjp2uOrWOZR9EX01X8qPN20cnNXNvn8ia5lis2ePI0jzPnG/7ju4QjryxWZVtnVh0JdqSIr03tBfmXtnCM9VqPTTB5mzkKzN/+q/RFiVxXcJt8mVHkNdPubTwOvKUtPDM2ynM2KPZe1F/pbPm4OfdajaOLQWZBk7jHUb6mojj3cV0bvj2lg8q4TxOsSpU1P3msZQvmFj0/tGs3tbj2x+BjpXpoOCh5SgOPyP+VcILFZ/dj+0qa8x5HHWvZ8zpyjmo+LNsqteSxcdfjknq19UL4H0hqXjyPN03CIFdwm+jAxbYGkZvl7RpY8/8CweeS5nZinZQsSjl4lI9b7NX5tm8PkMdtSvVYHnaOCDm39vy/iiwZl8jaMLzb/NS5JI3yzWUuJ0RRr2ksFSc/gUev9nfqv0MdkeqPO6BgVa7ilvQgybM0jI8zOCLBj2b+B1jNc2tmjcZc7NI7vEpW1qzwcl/g+nThWeS/ceTp1hHNTYVm7764LEcd1h8Co8rq/U+Z15ZqjVWE9Toy47xjPM0IXs3ZxzKja9sw9zWZiV+wXwPojzZ5OnSAypMKzd4/wAxwIVw6z7at9GaR5e2Z1jNc+q8k+ZpHJqPP+o1EU6uNrPqaGp4VfnVXNpftLUfT7qGl0R5enWFkYUEHF5CYQK4LOMS1Hmd/L17epvlms7W+lnWMuS+NsP4TUFF6pJG4g0fqNRl9E9lqNDVf9Jy+jpy9Ajy10HUgBRlbrHUs+pYlcG+/Qv6BHl7uf3nWJXBf5kn1No5dSZaNxFfEot0pnkajNfSfaUrZ362Rx+jcbZ53QTGRlBisCqzN609R/AkK4twp07f0s0jyNsYOsZrhvaU3wk2ijc/W0biOaWaFmm5eARt+Dj+60f/AMlS0j6df63PM8fbrBJgIgjf6W1yYWMS2RqIyvOR2UXqxB5HbvHUa4/+k7RlPcWTvVvPtxKjP9TohqE5KLqL8DTFbPhv9zpf1Iz01y+n6su79TydOqKgyGAksQsY2q/mt6ssGb5d/wCmf9SKy8lqf/NfT950g5NfGmkuSOkZc11izSUpjAIv0oTRUdm3S7beqBH0T2xj4ys59xx7dI1U4ODRyAAUbz9F+qIMi1TQ8r7icbjX/pqb5RhblP7Wm3xrh/7p1RzriaQliBOvU0y6tGFdSVHTpv5LLPELHtfZjnS1vSpw7bj0SODRgICUgV6fECO7/Rt8P3liufRyKyuSAYU5AeBAoKAgXQqBAAAAdUARIAgDAAAF+wKYCbAHiEKQHgAAEADAJgKEASEACAMgBAPoAmA1KcgL1AIAIAIAYCgAQAASAAADATYDAUgDAJAGwCQHICAUAPEAyUAKQHIAAdAEA8wAAnmASAQAACAGAegAASAAIAAkAmAAACAi8wLtH6ZMqnIAAPABACIAuAWaLisjcv8AMss8QPF++F/qKP8AkKry1kzbIT5AW1alG4zXVZr7i5HSMOi31pSVKtj5iosUFQn0AmlJBLGMCNR9J2j/ANNpPnSv7jzdOsXzzOahwgABPEAA5d+k0v2gec9yLu8ffo0WD542dohdxoT0JTEZrp2r+ay4G4ynpfU0jSOumGZpk+MgTTCHJFADqKsfRPEudlpP+U8vbrHYjk0FIBjmA3yAAIsCaeCCp0ePwZlY+db3DWsuVmzvwV6fRfdp1jkv3CsLMWZDUgaOhHYvQxWlitimQeS82u3yXdzaZ15Wu+zkVg8iC3b/AFIlGy8zFWOff/NtNVfyiNvN+Natoq3WDszXVmyMpIiNjx7nSXoYrUdFfqUGY28ylGrqV5Wn8TrEq1FYNKMSDY2OOipMdLF2opq1zTMNPO1wR1jNSRtl0bR/mVS4tfgZqt22DZyrTG8mvzE+LRqFcleR0ZTo5sKRubV/kVZyrTm8p+kucyIVkSmzoys08HHAUb1HNV6HOqy/K46ifJQWNOBHRl17P6pM1WzaJOdSMLeqNWy6m+VqmsSaZjW8XgmuJiqt3+OjYzG2HB2jFdG2+pepKN7OJzOax53cv57c5NwqNMGaZb23f5KfI51pmeTw136IRa5aYYm0bezf5KMVlm+TUay6oRpy0wZ0xG7tWnoo50jK3/69pEaQ0IdkuZus1tbhp6dnzqzmseeT5nSFavjP8y6GekQ8t/lZIscWj9UGytqi/ISz+U51IwuOPM3Gmr41vstyTMVlx+Tw13yeRqNJ+Nt+bWRWVnmFHb+wkacOiaqNjV+bTT4wYGLTG3xNRW1otvRXRMyjG05Vn6m1bG3c6K9GYRkUal+pta1LOds4zakxUjg2lvmXqirXT5NS6PhiSeQbC3zCijdLt3FpLFdi+batc0Ky4tpaLSilW+S/XX9IixdV921aWfEhrn2NlW9XmpFiWnvlG4bfFYhVu4X+mq3lJCDx+LjoBzaOF/SwF2/f+onmiiW7x21XxTMqNJTttRckVC8c8e1cUBXsvl1I6gFH27hxwYE9bDdTkpTANxNd1PCUwDc/LuHHGAJ6uG4l9AFEbr1aAen8u5t8QOjxFu3Xa6/4hK9g8TKwEUpAQCnngAZgLqAANY4ACUBElXgA3XAKTqghQA8sgE0/iAQAANMAAjYoi7AJ5AJWgBNyBCTQMgGwEQGTIE8HiA2sJAXUoOADklEq2/EgffxKp/cID7j+BQnaSA+41iUPvXMBfc5ARdmwFPMAkAngB//S9Ye14ggERRxgxSPOe4NTs1bPB4Qc61rwfkbP7rc4NmXXlycA6RDuIqMN5hB2/sKqaWEogrj8Ch1cAS7k8EviANdrQCeYCtVZPMgtqpiSgsoNIdYvCySZ04SvoPg5WzpwY7Ro6zarjxwOKs/UZYjj3OFcTQ7PH1+fTXCCVWmv2GBna77rM3Gazt/Z/wBvZI6cxmvP6K7rqvoer+MvebVdmjWr5I8nbcPdOKQszmrMu5NRNYPlm1qtckj0/MaXtWmN2+KHdV6WsRijx1pnbxzd9Ss1nbq8aN10zOnLLzF47u2MZPZPCR7/AMbRV21K/E8n0bjo1Z7LehxVk6rxNox/N8PQ7cOdcXhad+8r+49Hax76MTwV0c+8adUuHAyjNaxNI8z5i06rjBI9PDNdHtqk7utuh078LHt+J4q05d84SIOC2aKleX8u41W88T0cM1Pwq7tzRPmduvDUe/7Y9Tw9K593b5OhBl3xeHE2zXn/ADll93Hgkejhkvb1e/d0XCTffhqPfWzaPD00o3WGnDykgytRZwaGD55TbpB14rNjL2inVrHM9X8I+kbb9GqfJHj7aWPJrmjmMnXzksRmeXtG369x15iV5ezlyemI9d7VrFLWOXdaelag8tHHvnGYVnG2XlfJWnWZ6OIKthR21K8MUbo+kaGFKTwqePtpZZwm0YGRqpWbNDN8phoP1N8s15K9pu/U9UYrf9tJW3FXxgz01Ht3ieStq9fCjTIrK1Gsis1kebtGmujOvI8+pq+Z2TW37bU7qvQtHtVXthM8nREdw402ZaZGpmUZPmX21S6HTlMea1H82J6OUr0/tOn5zjkZ7V65Yo8tRXuXGmyLrIuzaMjzVn2pGuRhqZSeR2iO3YY69Ev4joPf0yR5O1TWZzVlbl/mP1ZUce4w07TyEV5TctNt9T0xFOkvm6G0e29rJLbN83Bz7abbWB50U7vHTjgRWVeeBoYnnLfMkjpzRjpqcDqy7fHLu1aLqjX8V9CyjnCPL0uiZMDN3rnUZqK4tTGrkRl5DcR3N9WejllXp4Mqa1fCLu3mn6mqr3rc2PL01CMqzd7jcujjvk0+Q1Hkdy3a7fU78s1XVrJcDaa9H7Ux3SfJYjpqPXZnlrQMoy95jdtcTcHFqv5LLowPI3eOHI7RKK44G2XbsMdetXzDUfQ2so5L9x5+mgYRyeRfyVSLFZ6U/EVXmPN47iy4LA68sVm1g7axi+rlEV6v2hVdt3yRz7akeiPO0aCsvfP8x/A3Ga4dZxSz6MI8jqZ48TtEpL8TSJccM+BR7f2v/surZy7bbCOKmsQMbWbd36moji3+Ghf0YV5Vza3xO0ZqWRphGzcpcyq9X7QWFn/L+859tR6NYnnaCA4fIPFLjiahXE1L/aVHld9qP7ra4s6cxHO+eRtlVq2ko7vFfNr1/qRbCPo188Dy9NohUb/S30AxrYmkZnmn+THFliVhd0SszpEQvaSo51Emh7D2fWbWfNf4HPtY9NHA87YTKOfe/QIMx4m2WD5t/nL0NxKy5g2KdVK1W+JoVVaTKj2Ps+v5ln/KY7I9Rmed0ICrcuKOMiIyHhibRkeYeSZYrIbOjLn1nLUG4y5rZY5yVGh4dxrpPiy3wPprwj0X7jy9OsIxgJIsZ2//AFINRHDrv5X6SB5XUct+p2jFU6rhcjSOKymWbiK7WfdgzUR6D2op3NP6kOvCvoLUNrqePp0gMqTxBGXuv1WxBx6/0W6Jmh5a9nZuTpyzXPqPKM5No5WsG1n3Ylgpbxlm0avhMdavqX+I+nX+r4I8nTrEZMKAOPyDXyoKz3+wrLzO/c69/wCpnTlms/VS7WdIy49R9tn6G4jn1G8FBoPSWOZqI+j+0P0NR+hy+jcbx5GwNUlmgMncv8y3qyxHBv8ADb3a5AeWu+3F8DrGXDaYryOjLlvm/U3ELBFFmk1OJYj6X7Tx2N/61+44/R05bJ5WggB4hpmb39W0cxEcW5X5VuqZpHkLtyoOsZrhvC0nws7r8DaObcQ9SzRuIqbyKidGlgBueAU7vSj+NGr4I+m6uFmup4+nUjAMyCOo4paOTCsW+BqMsnzX/wAv4oK8jpPC7XD/ANJ1ZS3NfzFCx7Ubgz2bRJIrNW0TxNM1teCx3Wh/Uv3kvheX0/Vc3s1zPH07ImQLqAVcOQrG1fqsurEpWZ5lRto52g0jyV5X3+UY/idojn3CSppNcUWI5HnDNxkRzKi3TWTRYldu2+lvqCPovtn/APTqT/Ezz9usahxUwBgc+8/Ra6oDJtMwB5T3JjuNZvlWfwOnKVh7tzTTXKuB1Zc9UUDKh1yNRHXpKLKSsunThVunxZB7X2b+lrRyr+049useiTnM4NABt8wDLACNMJAhvH+Vb4FiufRKyu6ACAcxiA5CgAAAFAQpAeAAgBgDYCAcgEgGYAAmAAP0AOgCQDAABAGQAAp/AB5gJgMBcACACAGugAAmAJ8gHACAAAAQAAMAAWYDwAJAMwABIBgEhTyAAE0EHAAAAFgA/QAgA9QFABHIAaAcgACaAaAIAAABAPIAT4AABIBACYCsBZoP5WupKq2SCIDAXUqhhAA0sUQZG6/Us+pR433uvztN/wAiLGnlGozOjIXICxZo1GK6NTG9WjcZrq1MLqDSLbOX6FiLElBUOpBJWAacEWPovjrN7TQbz7FJ5unaOtPA5qP3AACxYABzb9fJVgef9wL/AMt1b8awWNPnNqwztGKrRpF2g8eoiVftE+9pZs3GU6fWzUR1JuDTK1MIaUhSZBKcMAHVYkaj6D4OytsNHomv2nn7dI71yOLQAJAPQAAGsAGsMSCelnHwCx898lFNfU5pnbkr0e1fdo0bzaFYXSZU64sg0dBLsM1qJ8SDynuNdm+T9Drytd0Rn6isGmmQT0X86JRtSc61Fev+jqLnRljTy3jKxptcmdma7msDOsADX2DjSjiYrUdNczKvM6iddzqrhJ15KsqVlJKeIGtsGvttcZOdWOm2KfoYaed5+p2jNGJUdG2f5iJRtnKtRl+Ww1KpfwmoVwrkdWU6vm4JRubR/kpdTlW1PklOi16EgxuJ1jNTqsgje0bfImc6rN8sodeQjTPg6xl0bVvvUPNijcbTxXE41Yw/IYa9kb5WuetsTbDV8Y1j6GKro3n6NuJiNawXJ1iVfoWj1FRv8F6I5rGBuqtatvU3CoaeZajc2b/JXRnOqzfJv81dUWK5tLA3RsbJ/ky+ZisuHyq/NXVCK465nRG5tf0Z6nOjM8l+u/RFiqtH6jVRuanzUfJo5rHnmuZuVWl41xb4E6ZHlF8lerMxqODSWMG0rc0VOlVc0zAwX9bjLE2rT8dlZdDNZc/k0/up9BGoNjhqVNVld5fHTr0ZmNODScNQaRs4/a54GBiafy2lG4rX2mOlHUyyybz92z6mo019rH26v1RlGUlFmnzZVrUpL28fymUjN29ot6M0tdvlFNKxz/wJCK/HtO3qKKt8u3cQIV2bdd23tXhDFSOHa2myf4FWr/JYXrbiSIs267tvdLOBSOXZtdya5has8h+svQQW6k22uPPAgj41910uZRRRRq2XJwCrvIfXXnAInrqdrW3EgW2f5OouaAj45zeOjAhtsNZ8pYBqLt17eoEt18mv8EA92u3WS5pAG7TrqV9FID3TjcVfNIA1oW4U9AqVV/qQizYPt3Ta5kHslaap8yJDkjRYAKf2AACQAA4QElUCaoBNJATdUwI/ariBW6BR2gJ0ATUAESwggBNMojb5QK5CE5KFJANlEWygXUATIGmQDUFCYAAgCCaABSQNMBpgIAKongEJsKHgAZwAYoBxBEKCq//T9Ye14hBFJ4ACcNNmKPL+acW1G+ByrUjw2+fdrRywMu3Ln7E3jwI2rbnFmlNakepMEO5lEq1cYsBcY4AKynBAJPgyolMkULABcZbAdbFRYrd2RUW6dMHOMnbiI+h+Mq67bTfBrIx9Krp3X0pdTnErguzWM64t3ZtYZlitPY51cZVJ007a4ycxnazjGTcZrM8p8ujK4s68MsTa1nWrPNHot/DHvqrBV6I8nbSreP5Ukc4Vm2zOjDz3lL1+/dzjken5q3PalV9m7fQ5/RuN9czzKy9y5s/U1Ixaz9819ptnTnyjzUTqSngmeyeEj6Fta9unppfwo8f0bT3F39uzXFHGKybwjbDF808Us8Dt80qv20u7eV5JYep37WPbs8Nac29eCXIis55yVHl/KW/Os+p6/m51oe1af6nHka7aj2bwPDW3Jv3ik+KCM+zhl0eU8pZ/dunwZ6OGXZ7dq7bukLBQzt14HupnPM8PTSjeuKqeJBl2llSvN+Zt+fPwPT82XR7Zr9zd1XLE69z8WPcPNvmeHppz736PiZGZZw+hpHnfNzbVc5HbiJri8dR21a16npvgfSNNRp0S4I8XdaGp9D59TAydXHMoy/MuNL0Z14YrzWbfI9UZe09pfJt5WPM8/wBHSN1nnVxb5y0Urhawf7CxHj98191vhJ6uEqfjq92tWq/iRu+CPo9FCS6Hj7aK7ijOasq+OZpGV5dRpR/Ea5rNeUsm2eqMvS+1qf6hJcFI6WPZrE8laU7n6GZVl3fA0yw/PakqqX/7zfIxEnzO8R6H2tRf3OOcF68LHsFkzx1VW5lUccyKytTLHM0jH8420vQ6cjzz+ZxZ4rI7xHq/aa+ey4wZ7HqZTyPLWlW7f5bCMmyNIxfNWiOiZ05GNjg2dEaXiqq24onlJbR7usfA83SxKcUYaZW5fzueZRxa7/KtyLGXk9ZtuFkenlFa+qGag917bXbtW+pz7VrzJ56KN59HqI0y7qOJWWF5vG8p44ftOnJWQnidWWh4mjtuaJc5NXwr6A8HgeXpoJGBm7t/O5NQri1WlS3FQwjx+t81nJ6OUxFUa9DSY2fbq7t7pxwci+Fe3yb9Ty1TqkZVl7zG7fUpXFruKN9API7iFdxzPRyzS04/E6MvTe0kvv3fJGe2o9XHA8rWFjkiGMreY6lo5m4lcO5/SvPIqPIXwf7DtET05TXI1RoeKr37rT6Mlaj6DeZh8Dz9CJkcm/eCDTObwNVHmPMtLc2OnLNcCaOqLKpJFHrvZ9fydW3U59tR6I8ygKyd451G2ajLh3WGld8qs1Eryd05xO0ZKqaxNB9+Iivd+2cNkkc+1jUeBxaDaiSDH1/qfqag4PJW7dC74PD8QrzF1FsDtGKknBphXa2PoGo9f7QrGna3DtSMdtR6FHBo31IM/ftdyNxHE3OQR5TfOdWz5M68s1ztmkV3smbiNLwq/PpVcWideFj6FqYWwyPNWykyqGtaNNlgyLGkZXml8lfxZYVg2x9DpGVd4SxNIpq5wfI0PZezq4XfFVOXax6WTg2Cjl3zSovUIzbI0jA8zjqqORvlKzLI6I59XBNGhGkSB7P2dVp3s8kjn0selzODZiindL8tkGTbODbLH8zg6roywrHs8IZ0jLm1eBuI52465lGn4WHr1jmW+EfS7tT8EeXp0hGMUS8yDN3znUfwLFcOu4o/RmkeW1MLHSM1Rr44M6RHK0pxNsuezht9SsvSe06t7qnKR03Hv7Yts8ddBliZUnjgEZW5Uall1LBxbl/l29HJR5e2eGR05Zrm1nkzaa5bTX0bNxFOq8XHM0jZ9vpW11OOKLfCPpmo/mZ4+3WImWgKOLf8FzMjgtLUGh5bfv8A1Gp/UzryzXDrv5GbYcmq023wVTUHNe2Um0PRzRqI+k+0VG31fhBy+jfLdyPK6AATxUkRj7j67TwbLBw77/b3XQI8rruFidYlcWo38vqbiOW+b9TpGUHiwLtE1z5H0v2n/sbf1/4HL6NxsnlaBA54hWVvP1bPqWFcO7f5OpzVWyo8jaLSdYzWfeydY6ydIijWwszbKuMALKYOSxK3Pb0/3miuHejV8EfTNT6n6ni78u0I5gKqOp+nZdGQYtsMzUZY3nXCpHUsV5PR+nUjL/1nVlLc/qQuFUaiOCTaJoqLaJ5mozW34Gv+q0f60S+F5fS7/U/U8nTsJ4GAACCsbWxtaebLBmeaa/t/Sy/aajLyOpLpr9UdIObcOftr+VI3GXK8zQGVldSJRYy7NF4OCkfRvbS/8upOUs8/brGpPI41o8SBAU739F+pBkWcGh5P3Gk9xrLJ4GuUrF3eFdNPNVxZ1lRzKqg2g4BDoksUVK6qfWjTLppin6ge29mOdPW9Ko49useig87QAfQAXMCNOLAhu/0bcsP3lHNoGkXICRAIBYgEgSXUBAACAYCAIAfABf4gMAWLCm1GBAmyoSAOgAA1+wAQA8wABIAAaAT5AADAQDAWQBgAIAYDkBZAOQBgKeABkAAGPAAgAAEARxAAAAfIAAAD0AchRkATKAQQQFHEIIAE4AAEAwABAMAQA2AgGwEwHACzAYAAcQGAgEBGwFujjUlVZEECkAQAAAAU08cQjI3ji7LB4/3upvpWfGsGleRaNoaAsWMGoxXRfC1UdGa69VzddCosxlMIsVuRQ+6HAxDTAnwwzIsfQvEvu2Wi3/Aeft1jsRyaAAAIAA599jppvmFef88p8dr80i/0fOLNydozUHjiaFmjKeBYy6Ns33uORtmp1+torNrrTNIlUIlOIDTxIocZIBrELHvvb1p8fpx1OHbpI0sjztGgoYAA+ICb5ACywAs03FkzNWPAeWp27rV597O/FK3di52+n/SOmHQkZU0hRo7bGnoYqxYnjJlp5b3Io3tG+SeJ15K6lik+ZawmQT0sLqSUbScqTFWIa3zadks2iRp5Txv02Sy7mdoldskZNZga+wx02/QxVdEx6kV57dJLe6y9DpyVLJFZOoRq+Pnsb/E51XVCeBhXnXg2urOsSiWsTQt0XF1bqSjfxOdaZnlfqr6Fi1nnRhJIUbeza+0jl02hvlOk+aJFY2bOsYqdHDRUbe3f5VfQ5VXD5ZSqN8xGmc3idYyu2/1J9SUbkp4o5LGL5BRrM3FrmWRthp+LwbXDgYquvcKdOy6GIsYKR1iLNNpNPlzJVegT7knhkYGHvp+6zcKppKZaNvZv8qOpzo4fK/XV81JYrjTxOiVsePc6TfJnOo4/KqLVfNCK4aYHQbeyf5XM59Dg8mo1vgIKNF4zyN1G2vmouqMK8/eZa6moNDxr+fHLiSon5NTT/rGY1Gfp5mxtbZv7CfFNmKjEulW9kuDNxWj462fVErKnyf1p9IJGohs7RdPqaqV1+Wr+XnkzJGZpOWaWtjS+fSr1M1GNldrhJYrW2mNIIjM1Y+7b1NK09k+7TjkzCM3UcarXU1FrS23zaD6SSsxm6LhyVa7vIqdNNZKIIRRsrfOmnBaDyX60rkSK6tm/ybzyFRn7fBwFrq8l8zqxES2bjT1F0FRybX5b19Sjo8io1KW5ojUTXzbay5BFfj7RerCq7Lt136yBdv02qMglPdtHPBgR2TmlpzSAh499uqihVn77TwasQG6w17cmpAnu8NRW51QIe9+W9WuNUFLd506VQQ93HdpvoAtz+pW3OAHqfLrY9Aq3QfZu5CPYUtNU1yMkNsik2ASATxAEBJQBZVcgJ1UBElAUuJRLuIJKyeAA1OCCn9qEQVuv4lEXUBQAoAGlHUCu6nMIqsoNIjPABANPgBHiA55kBBQoAEQAUAJoagjiAgHEMBcQp54BBBAiqMWA+0BMA49AAICAwCv/1PWwex4wwEgDNnOq8f5nU7rak4yc6rxO5b+65wiEZduVLvOAdELc3iULDNYACngAux2xXACUOMwCyhARVk3jkBLBZLDmEQnGQqzHNlQ6ROKwAcJNuqhlRdo1dresYHblH0jZ1VdCleiOfapbl/L8TESuK3QrLh3OMLm4NRpq7P8AUc8EkZquu2CcGIM3Vxk3Gay/MW/KS4tydOGWZsE3r0Szdkem+CPdTl0PH03FG+waWcozErObnCcUaZea377tS0rE9XA9L7XS/tmc/q1G0n+48y1k6rbbNxhneScaULjmdOB5/bfr1WcuD1XwR9C0k61rV5pJHi7bLc27dNo5lZdvqk6MMLzdkrw+R24Rb7Yp3bmVwOv0WPYnirbk3todSI4HhLNRHlfJ/Nq2axPVwy2PaOm3eza+ZIv08NR62ZPE04vIP5l6IsSuC7jJFR5byF1bVtKzPR84jQ9rr/U1fI6938V7RfsPD0rm3vIgzr5m0eY8u/zbPhMHo4Roe1Kf6lWT5m+7+EeySPDWnPvMhBmXngajLzPmdb8y3PA9PMZ1DxVZ3FIxxN9Nx9EqojgoPH0qOq2qYGRlagRkea/T5xLOvKPNVv3WnI9UrOPd+2KxtJXODh9HSNnPA86uDezMFiVwXlJ48zUZeQ3vy3afM9PNR0+Ir3a9erN2/ivoiw/BHi7aR1X8jMqytRywjJ85b8pT1g3yleVq5eJ6uWXqfaia12+Sw/AdEevWWJ460o3T+T45CKy7vGUaZrE85ZJ1Tg3zBiJ5HaI9L7Vx1nfph6jq/ix6zkeStK9y4pHEgydXM0jF838rlckdORgY92J6Ij13tKkK1nnBjselR5WlW8fyeoGVfBwiowvOJu6XJYnXkxkrHA6o1PCVnXquYsHuXmeXoN4YmWmTuPqkuDi3v6VjUR5PXc2jE7xlDT+qTpCPf+369uzS6nHtWnJwHPvXFUw0zLqWVK895m35rXGEdeWay5OrDU8DXu3dEhfDce8mZ9TzVRPEyMzdP5nzLGnFubRpWfQJjyGrZq0M78pUaPgbRue10nvV28FLF8K9q8zy0CxMqy925s2uBqFcW5l0t0RcZeQ1XN2doUV+pI1B6r2hX59WeCHavTnlVJPEisbcObucMTcYrg38Lbaj6fsLB5C9peJ3iVZpt8TSNTwqnd09S3w1H0DUxs/U8fSokHF5F/SuQVwwnZVNVHk/K3nc2a5nTlK4kpcM6sr6NL1CvY+0kltbvqc+243Ik4Kaw9SDI3X12NRK4d6mtDUn+FllZeTlzJ3iUJmkR44lV9B9v17djQ49q0WclJ5EWMe/1NmoODyuG2u+UfvLCvNTLOsYFVLh4FELQrxyLKPZe0F+Rd84OfbUbyRwaNvmBnb/AAtJqJXE8X0KjyO4bd7ev+J2jNVxLwNIq1HhHUqNX2+1bdUX8xevCx9Av9TPJW4SIqvcP5GhBk3xNM1jef8Apq+Lk1BhS0jtjIvjXAuCiqhr8Co9t7RXyXtxaRz7aj0JwbHEDk3+FUvSBKVn2Rpl5zzTjXw5I3ylZqszoyp1bZ82aghSZwA9x7OXyak8kcu2uXopODYyAo3eGk+QgyrmkYnnW+6vKDUSsmzOrDn1cWuhqDm/9JpGv7eonuK938QvhY+kXWOPqeWukIyowIMze/qNf9IEHDuHFLf0s0jy1nxOsZqjVh4m4y5LfuZuIqaxh8ypj0vs9f6mv9Q68NcvePNnjrqMjKFxkVWVucLssRw7zHRuujKPLu/HmdoxVGo045mkczmFP8Roc903aOpUbvtxf6ms8LIvVSPpOphd+p5OnaIvMypMUcW/zXpBBwWKPLb/AB1rtcbHTlms/X+mDoy5tRtSo4G4ii6Kh6C+Y3EfSfaNY22o1xaOX0b5bh5XQEQIixj67m79WaiVweRcaF+Uf4hHlNbGzfDFHXkcmo57eZtmuXUaxXGTcZQyb5lF+g5sajNfS/ay/wBE+l0v2HL6V15bB5GgAJBWXu8NR8sCxWfvf0NT+hmmXkdSE8HkdIzXDaO1ep0jLn1sbNmkQKJ6abcFiVv+3VG70X/Oi3wsj6TfCzXU8fbrAjKkBHVhadvRkGNZtliMXzy+hcMZNQeT0G4vylHVlLcS9Rt4vtzLEcWSg2lSTSLEW1c4GmW54GHvNHpdC+Go+l6n1v1PF06owZDAK5gjF1fqfqIVmeax23/WRoeRvZxrc8EduUUaqXbpLp/iVlyWwb9TUDk0yupCxLErq2uNbf8ATMqPpHtrHxtH/Mzz/R0jSODZgDAo3n6TfUgybLE0PJ+4l3bnXfLtf7DURibtzTSa/h/+I7RlzqUnBoRXUqLK80VK6dNNWTNMOrTybA9r7Nn7OrPHtk49useiTPM2AGgD0AjTCQIbn9Gz9BBzaORoXSESSAACQFADeQBIA0AIAAMAEAAMBAEgMBAMAyYBxAOoCQDAIAQBmA0AgGgEA/UBAABEgMBPEAAAB44MAAAAAgAAAABAMAAAABgLABgKAAAAS6ANYgDQUBAuYBAUQAQEEcwFPMB/uAQD6AHoAADAACcAEAegDkBTyAaAUw8QFbECzRyIVZ1IpQAAAA+QAA8eAGVvV+bb1NDyPvdLt0X0aQ1XjGzcQIotTWEFjFdOq8a/D950ZdN18yZtlY3ilwKiyAHAEpwAlV9pFj6B4NzsNFr+GPwZ5/o6xoI4tCQBADAQRRvv0p5MNMPy6nY6y4dpUfNLr5mduUqtvgaRboYWLEq/b/W+RqM1asNR9TTLprU0ynkAwJSFJkEqPELHvPbTnx9fVnn7dY1FicGjYDYCAAEmQNASpmp5hqPDedTW81U8PnsdeCtjxzX9vSORenN1GVOAO7bfSYqxc218SNPMe6sNxp+h05SulNNLlCLWUljggJ6f1IlGwsar0OdaO2Ka4wyRXkfGf/MWXzs7RK7mRlKrA0/G41sYquycTKx5/evt32p/MkzrytR9SsJpcCDU8cvkb/ExVx14GVx5/U+W9l/MzpEqKNIt08bJEo3lLh9DnWmf5ZYVsvQQrOWcHVk0QbWwf5ccJOdahbxN6Vp5EisRs6xmnXMI3ds500zFVyeWXyVjmSLWXP4nVldo4NQZVu1eCZzqxj+TUaq6o3FrkSh4m2Gj47C/wZmq79XGllzwMEYGT9DcE9PFwi0b2m+7TTXI51WN5Ksaz+Brmlc6lnRG14992m+hyo5vL50eBI0z6rFM6I19hjRxwcmKjn8p/k+KJGoz6rE6DZ2TjSdUY6ZcflV+Yn0HKubSWJujb03NUllBzGFqp99n1ZuDs8e/nUEqOjyi/JnqZjUZdMWbG3tH+VlmzCMXXUalk85NxXd45/N8CVKh5NY1ZIRRtcLJmqVoeSU6VnygwRkUwZ0K2dDHRrGJipGTqfqNLgzUaaexc1Zmss7cr86z6ljTv2L+VzzM1HFuFGq01kaitDafNSOuRKjNp9bjmWFd+9+bbrpBkjl2bi6fM1VT8nhqr+kkHRsfpsgjgpK1H6grr8hjTTfSQRLY2aVnwSxFHFpSrNcmCuvyedIBEtHHb6i5olVz7FxZFWnuVG5svQCzffRpv8SIlVTt7IghsuKXEor2qa1UuVih6j7d1b1TAlvf1l1SIHvHLo+aAW7xWnbpAD3cdtLTwAe7iKLkgFunLo+gU9w/zq2zUICbfbuUvRkSvW6Np06+hEizMjQkAAGA0A6wBZUCXekESVl+IVNQwp9mEpgR7GnLIJV5AWNyupBC1cQFapRHt4lChARuBW325rMIptxaKI2TWYRHIBhTVQCAGERgBdvIKcMAgAgBQAo4AEAOCIEBJKMQE0FDjgAgBwUKAFgwB8iAkI//1fXHseIm5CkKgU4+jOfSvFeXv8tsMZcnNqPGbpzez4SR6I557ssg0lWH6ARAacAPDFJgLhIEWwBKMViBLubUAKJQQpbKLaxGEgSduDKL9rXuvR/zI9HLL6PopKtVwhHHtS3bcpcM5MRK4rFRxbh/PXqyq1tpHc85wM0dL+lmVZ124ZuMsnzEdqfBHXhmuLw67t1p1fM79eCPbP6mk8DxVtzb5y1+IiVn3UybZeY3Vm7uc2enget9v17donzeJz+jUaeeZ51ZWojWsM3ytnXRzzN8qxthTu3FI5nqvhI+gJNQ3nB4evLoq3b+TEzErL1M4NsMDzNm9aHjlJ6Pmjt9pVnUduWRvtY9YeOtOPfP5o4QIlZ+o4RqI8nvXOpaD1cD0HtGqtZ2U5YmfpWo9SnOWR41cG+lWhmolcGqu6r4G4w8lvbL7jSzPVyNv2pWdx8JMfRp7BM8lVy72ME8xBm2cTBseX8rdvVanGT0cMNn2fpzezfIfStR6tJHkquXe2cL1EGdeJNxmvLeY/WfqerjwzU/Cp23Gn6muvCx9Ba4LkeLqtoblxp4GRk2fAuMsbzll2I3zFYGlFb9JPXyj3ftyvbtK9Th9GmvXM8ys/dubs1Erh1cFaeRWXjdx8+pbuc4np4RoeBo3uacjfSx9AXPmePppDW/TcmVZVsXJUY/mrxROxvmDzCTqenlivX+06xZvkoJ3R6jI8laUbnCpFZlmajLz/nLLvSZ35iVj0huDqj1ftH6r9EY7aenTk8tFW7a7I5/4EaZWpjgaRh+bbnA6cDEUTjxO8R7P2rSNO+GGBj6DfWB5lUbyVVIKzLLGSowfNN2vgs1+46cjJV44HeI2fb9e/dV6DrwPazJ5egS4foZajI1/qLqOLfW7dFtehYPK6rhtneMo6djcH0HwlXXZ07sW/8AA5dq0DgObev5fQNMyzbZUrz3m3N5OvKVkpzidWMbfttL+8rJb4aj3ERnmeXpodOBkZWs5s0uZqDi3n6N/Qi68frvE7xmijebRqI9D7Sq7bttYQsS9eCPYN8TyqaxIMrcx3NiLXDvfl0m1yNxHkdR4uTtEqekpxRqD1fs5StRk78K9LwPK0FniRGNr4XfqajLP8m2tveORqI8nZ4noiVOmHEUjX9v1Vt5RvmW+G3u7Yt+p5KEZHDv8bI1BxP95VeR8jH3rdG0deUrlozoysSnIqPb+1aRtHP+ZnLtuNlSedoS1iBkbj636s1GXB5Btbe74wag8payTk7RkVNITUuCxX0Twle3Y0r+Bw7V3o5Ki1g45BWNZyjSM/y+O2tjjKLB5mZcnWMpS3liUQs27Kc8Swr2vtCsbazfJHPtY3EcWjIrN3z+c1Ga47PODQ8fuLLvt6nXlmoJtmkVXeJobPtpTvKesk68K97ZuTy1oiYKty/y3BVZN2VlieethSMjfKViPmdkV3lVKivTbmWB7r2kvyLv4HLtqN5HFtJdSDj37+VFWs+8mmXmvMudx6JG4zWejoy59V4liI1cOepR7r2dP2tSeJy7bj0CODRgc+7w02IrLtgaRhect89Vxg3GayZ4M6MqNWVmagozZobPtyk7mj6/vJfA+i3+pnmrpCMqRBmbxzqssSuHcr5LejNI8q2mzrGap1ehockp+pqIrmcXzNI9R7NX+pr0ZOvCx7pzLPHXQiAbAyNxjZznxLBxbxxo2nJpoo8s1CO3NYqjUacI2jknnwZRW2k56lG/7ZStuaV49y/8IvgkfRb/AFM8ldIRFJiji3/1VjkRHC816lHkt5edW08zryzXBuLRVwdEc+pZy5NRFF8WvQqHoPFG4j6Z7SUbS3qjl9Go2jyOgIE1ORRka+F36ssSs7yb/wBPf4FV5bXhVwzOvLLk1MO1rM1Ecmp8z+JtlGyxbKL9spafI1EfTfbH+wb/AJ2cfo3GqjytmABWVuv1GWFcO9/Q1I/gZpHkNRSpOnLNcFku1f1QdGVGqvnZqIjMFEtPBlSvQ+3Md3ozn3ot8LH0e31P1PH06wGVDCK9bGlvRkGPZliMTz7h6a6M1B5TSfarrqjrEqWs51W1wr/gVHE+puMiqKL6QjUZbvt6qe90F/OmS+Go+lamN36nj6dSWZkAAs55EIxdVfM/VlhWZ5vHbYYfOijyWo0/uxyO8Zc2vPZpT/DJUclsWzQcx6FRdTE2xXXoYVbXMI+k+2//ANN03/Mzz9u3LSODQAGBRvX+S0+JBkuWzQ8p7j/3Ov1VTfKMHdOK6fRQdWFKwwZowpUSBOi4moldWim7qSsuimT9RSPbezP0taf5Tj26x6HM87RwAACYEaLMCO6/Rt8P3gc2gsPQovgqCAH1AAAAAQDWAAAZgCATAIAYBkAZgDASQDAHmAmA8WAdQCYAAFIAAwEwGAAJgACAcAAAAMBgLgAAAA2ASAACcAEgCcAMBSAAD5ACAcxgAgAAyAABgCAeQUPEAAACQBgKYCEA+ABmAMBAMAAAABAOAEAZAEgDATCrNF4NkEwBEAAQAAHUBIDM3y/NsaHkve1Z09FrhIaeMeZtkiicQWM123rhVs6Rhddz2s2ysj5kyotAlGIA0BJEI+geA/8A0/R9Geft2jQzzOLRxIBAAAgKd5+lPXIKxPIpPaay/kZR8xuuWR25SowaRPR+qAldOi/n5G4xVlfrLEdSUG2VjYQJSA44ECbCpUUsEe49rv8A0XTvZw7dY2eh52wAdAB4eoUoCAgaAlTOA08R7iqlvtT1OvI1PFt/2lZL0zXYjKGmB27XGpirFzMtPNe7l+bpPodORdpfTX0N1hYjIdMGgNqmS6I51UqrH4My08jscNXUS5uTtCu19QwaA0/HZQZo625ZhpheSX+vbXGiZ15WlXHErBpsg0/GuE1GLM1XZUwrB3GGtf8AqN8pVcG0WaeaJRvUxrX0OdWOHyymlfURWZB1ZSiMwjW8d+n8cTnVWbtJ6NucGG2HC4HaJUqfvDLa2jnST5YGKqjyi/LXqSNMlvE6RnFulmKN2mSb5HOqyvKfqVfQsK4p5HRloePslqSzFVo3USZV5+yz9TpBLTzw4FRu6GGlX0OVVl+TX5080iwrlqjaNfx7/LZiijyqwq+ZI0z6vFSdUavjnFWupzqKfK40qyRqM+vA64mtfxz+WyOdRzeWUuj4wxGnJptybrLa0bTp1Zzoxdz+rf1Nxp07Bt3UCs46/IJPSa/AwrJpgzoNnZP5PiYRl7tRrW9TUV0bBzdEqH5PBVZGo5tu4ajoaqVpeQU6NjBGRp5yzota+1f5K5yc6Rla6jWt6m4NHYuaszUcW8+XXaRYrs2ONX+0zUcm8x1m+DLFd2yc1JUZ0RqP1NRWhuV37fHlJlI4ts4sjRV/lFFq82iKt2TwfTgSo4mvnfqVXXvsdKlvgAbHGVzQSuOmF7dGB1+QWFXyC4ltX+TdNehBy7T60uMlFm8UbnLMCe7/AEaRwzAe3U6FucEEPGtu3wYqq9B9utHBMqJbnDcOehBPf/q1/pCjeR26duYQbr9OkfEA3T/KpZ8QHuW7aVLALdPDT9Ap7lTbT9AJany69XlLQSvV7RzpKCVIuMtDMBgCzAI5ASTCJyAYMCWbCrauAqaskRQ7AR6gNdCIknIDgBMBOvIaIWoXRzahUVtlEYeYBDkBqq+IE1UCXZJBG1QE69AEqlEvtxwIYi0AmAmARICiChQBLJkAA80FJrAIiwBoCMTJQAJgBB//1vXpSet4yzATUAxXqxWln0OfVXHiPMNqup28sDDpI8frX55sjrFLzKonhkAJwiKSYE0+YEZfwYCbjAAooxYEpQCbfAISRROtowKG2WI7fHV79XTrOPcj0c+EfRa4w+Bw7Fe4ZiDjspZUc18dWqLFaeyUdz5MzR06r+VyQZuo+Rpli+ct2xQ78REPArv3VVxWJ178EexmX3I8Vbcm8l2wygJWfdtJxyNxl5jdtXu4wR6uSPZ+Gq67Si6nDtp3ar+Sz4nAZWq+JpGV5m6+3XDnJ24iVneKq77iv9R368Ee9t9R4um3PvMkSJWbdYybYeb8u51n0PT8xse005thgPo1Hpeh46ri3z+dlSs/WntZqI8prw9Tniz18I9P7Roq0vbJOIOX0bj0SU4HlVn7xze3Rmow4Nf6H6G5UeR3D/MfHE9XKPR+0J+5dPJKZMdtR6qrPJWnJv3LwBWe+puMvKb606llxeJ6eEeh9o1xs+hn6RqPTKMzyq4t9KgsRwWb4GkeV8r+q7PJs78GOv29WttxW3FPA6deCPdvM8VaVbmPttgZVoLWWH7gv2duEydeYMXTsrPH9h6fA+geCp2bWvU830qtFNnnaZu6ws2aiODcv5G+hqMvHa0/dfqenlGr7dpO7rHNG+vBHvTxdNqty4o+RkZl2UYfnbLsT5SdeIledWLxPRGXsfaS+W74mO1elrMHlqufetwuYKzLKTSPO+ccav4nbhGVXOUdB6/2r/nfRSY7aejzPPRRu8KmRm2S7sciq8/5pNWl/wDRHThKx6PuspyR6Yy9t7Vq1oX4zbA5/RW4keatOfev5V+wDObhgeb8x+q1xWB24Ss1TaHkdmW77ao77n4YjpXsk5PLQrfS44IwsZGs23JSuDyf6DRvlHl9Zxid0Gji+hR9D8So2mnzxOPTTtWJyRyb15MNM20T0KjzXmlOs18fxO3KVnp44HRG97ZXdu6jpXtW8X6nlqlEyRWTrObNliOHfuNC74FiPI3XcztEOmb4m4j0ftBTubNcFiOr+NR65xJ5A0RWPuHNn6lK4d+50Lr+U3EeSu8cUd0qWkakZj2PtD9PUfFGO2431iedTRBjaz+Z+pYzWf5a0bS88cDUivJy2d4zUqWNJjc9sVd95T8BfDce4blnkoTMqz/INdySzRqFcjXwFHjt/Z21rSo+ZnblK55WFUdGFlVEPqWEe79rpf2P/WOXbpGsjzqGEY+q07v1k2jP8o/9NqP0RYryls2jtGadFGZUOq+aVmWD6N4r/Z6f9Jx7WOtHJorOEwRjXTRqIzvMudvHVFg8zW+J2RPhIZVqZlllV7n2so2lnzZz6qyNk4tD1Azt59b5FhXFqYVb6NmkeO17K1rdWdozVcuDSKrN5lRv+2KN7uhOvDUe5tnieVsuAFe6cabIMm05GmWJ562NTUKxXLO2or1Xh0LGVVfmeHxKPe+1EloajXM49txuHJoAce/bhIRWe54GmXmPMTbWbfxOnLNcMwjbLn1XORQqpcGUe99oKNC7eBy7ajeWBwaESFc+8+h8iKy7NQzTLA85X8yv9LN8pWVqOXKO0Yc2o8TSKlaCq3fbCf8Ac1jiL4I+g2xseSukIih4kGXu1+Y/gWJjh3b/AC7f0sI8pn0O8SqdVTBpHM0v2moiptZI0j1nsyqe4TfX9xOvCx7ZvgeOugIDiRWPuPrcczUSuHyDnb3ngijzD+ZTxO0YrntXHE0OVOFWz4uz/aWFUXcvA6Rl6L2mv9VSeD/xJ14WPotvqcnj6dYiiBtSQZ/kH81fQRHGn8y/E0PHbl/m3T/iZ05Zrk1sMWdEc2o+52ZYinV+r4GkWaD+aINRH0n2qo2duco5fRvlso8tbBA00nLyCsbWnufqzUSs7ykf2t3xwj8QPKazmTtGK5Gm4TNI5rS8TcRFzmUdO2UvA1Er6b7ahbGP5jj9G41TzOgIgCxlbp/mWfU1Erg3rf2NSORR5DUeZ05ZrivMLl3G0UauFm0bjKqZKLdPDFhK9D7ar3bzR/qyL0sfR7PFnj6dSMgYFes/y7L+ULGPbIsSsLz7l09HJqI8rpfTf1R2jNPXhXa6GhxvMrKdMfUot0+JqM1ve3E/77QX8y/eOl5fSbuLNcJZ4unZEyGQFc5CsTUxs45lhWZ5xf6ZdbFjNeR1KprV/B/idoy59d/Lp9Km4OXizQeZUq/TtkajLr26mr9Qj6P7c/8A03T9Weft1jSODRrkAEHPvV+S2+aAyrczQ8n7i/3OtyhfuN8pWJuklWkZRidGXOkzUQJFFlUys10aLm6ngaRfpNtNhHuPZq/J1fSpw7duXoEzg0YAA1yAjXGQIbv9G3wA5tDI0i9OABANgEgDAABpADAQDSAWYAAAOAAAAIAJAJAJAACQABZgETmAAEAMAAAEsQCAAAQDAQDkKAE8AiSClIQgDNQAgDoA2wABgIAAMwHhxAQDzASgAYAAAAA2ATABMBTkBBA2ABQECYDAQBkAgGuYA0AgGAgHAB0AACApQAOYAloYYMCwgCAQDAXAAAMEBmb9fmt8CweT96z9nRX9RVeJeBtAl+BRYoNRmurUU1qjow6LuYZWV1rYplRNFEk5AGozAnSOBKPe+3f/ANPp6s8/btGmjk0CAbAbAjggKt2vyXzlBpi71K221etGEfMdRdtvU7RKrg0ielhaWWRmujTa78cjoytbSu4COlZGoymsioaZAwFPAKlXMLHt/abVtjbpc8/btG2mcFIBgDChEQswHXBYBUq5pgjxXuZRvrtZNnbhWj4if7evd8S9M12pGENQ8AOza5GKq/0Mq897uhvSsuKa/A6cKNvbu0qP+U3YwvRAVzxINnTfy1fCDFVJNsy08ntcN1rJvFODrPCV3ZhkQEaHjuPMlV2vMwrD8rhvfWqOkaQaXDMrBpgaXjXMoxVd0xijm0wt0o1r+p05ZqpODaLKPiSjd038leiOauLyaii9SxWYscMjpGTWAGt41zVv8TFF+up07c4MRqMKeB0hTopzKjY2T/Kx5sxUV+S/T/AkbjIeDOsZq3TeP7yDbo/kRijN8rhddUIa4UoOiO7Yx3pczNVp6ilMwrz94731ZuFPTzNVG7tnOlU50ZvlKxq1jihGnIlibZavjvoa5MxVQ8pjTrJIrMq8Toy1fG5NPIxRHyuGnWOZIrMWPwOqNbxsRZdJOfSqfKqe18xFrh08zbLa28vST5HMjI3UfdsajS7Yv5lHEtZdu8X5VvQwrHrn6nSDY8fhS37DFRm7xNar64moq/ZOLIlRb5SvyVfUzFji0c8DdK1N382g/wClGCMarxOhWvtX+XBipGbuV+a31ksadvj3NbIlZcu+X5s9Cxp0+Pf1SuCFZc+9X579ESNO3x2KdSUZ1/1WurNQrQ1cdr8CJHBt4Tjky0rr8r/kfPAkUeOxbFRz6inXa4JhXTuZtt69GQQ2TavhyZWa57VS1nXqGo6t7jpqxIp7P6XXjGATXLt8NRdGUW7/APWnoBZuFO2U80QPZz2uOQFPj/kulzwKItRrNdQLN7hrp80iA3s/l26AS3OOlTogFrr8mjANaHt6esBRrY6FOjYQtzjo0+IVLdPDSfQA1Mb6bCPVbJ/lpEqR0pYGWgA8ghFDCmsQhp4gOQJd0YkDVgqS1OoDVwqXdKwIGnxCnPIIlJASAANYZkFWrRLEsHO6mkH2wDs4DRKui24GqtWi8yaH9omrhW05GmK7aU8C6grpxmNDdFwAhahRF1TCFCQUo5ALtYQuwAdYAIxAI5BQ0BGMAgiQE6gLAAAQH//X9fij1vGHgAuAVVuP0rPocqR4Ty140rcTFdY8jeG2w6xBpxgigWGLASs2oIpgKV6AJdAItwBOucsByniwI419ACZccWVFrUKSiMMpWn4Ss7mi490o7Twy+hJQ45HDoc+5z5EiOa/NlVyVc7pJ8CjV2iSo3zcmKLtZ/JHMDP1P/wBxWWD5ptXUrgen5srPbNV/dS+Rv6NR62jWJ4604948cH6liVwa1oo2uR0jDzF2nqKrWbg9U8D3fj6xoUT4I8fbpF2rb5HBzGVqOTWMsfzVu1Vk78RK5/ApW3dJyk7dz8I9vbNyeKtubeZIkSs62Zth5nyDdta3KT0/NXoPadfytVrHEz9FegXzHlVwbxzb0A4Nxbto7ckajNeT3Fk9TBnt4R632rRLb2nOVBy+jUb7WOB5GmZuX8zNM1xbl9uld8UmWI8bqajVpZ7eEer9o1l6luiM/VqR6ZHhVxb1zZmoOGzznkajLyO7a+6+J6fmj1HtGvbS74MfRXolgeNXFv8A6kuhVcGpbsx6FjLx/kJeq2z1cRGp7X0/9QuaRvrwPcL1PF02o3T+TAyMyxUx573HZ9yWEI9HDNZO3WJ2qR9G8V8u0ojydujrcNnJWbuX8z9TUSuDeP8AJvHI3yjx2pZzJ6oy3PatG91jyknax7bM8daV7n9P1IMyz7ZKMDz7x7eh35ZrBpLcnaI9p7Sr+Texz7V6FZQeVpzb54J8SwZ1s8DTLzPmXOracTtwjOqocrI6j2HtRTp2tGbhHPuj0R5WpHNvHCCs1uTUHnfMWm7ngduYlZenDtB2Ze69uU7dt8Y/A8/daa6OI5d9kijPf7QjzPmG/wC4v6nflK4IjBnUei9rVa15eTrCJ0R6xSsGeSqVnFbehBk6jxNKzPLuNHDjJvlK8xqTLO7KWhV2cdSxX0jxijbU6o4drHScWnH5BuVygoz21JpHlvLudxZ8JO3CVw6dcc4R0jL0ftWv+pmZhNmeo09ezzKaIMfVmWWDh8naNBzkaiPI3UWfM7RD07NfE0j0/sxO2rq8ydeGnrOJ5VHB+hBka2NmaGf5J9u3sbg8nqNd0naMpU5mkj2vtNf6a9uLf7Dl203Dgpzg/RkGNeJNs1meYf8Ap45tFivK2xeB3iJJRiUeg9o1neJ8l/gOvCvaN/geSqbcIhGdv3+ZBqFcTlpsqR43eOdW0rGZOvKVTWM2dGVlbQ0WLHv/AG5VLY1t/Ficfo01Mzg0GsAMTWxs+cmoyz/Lt/2zS4s3B5bF4nVkK0ZIoNNzbA1B9L8fXs2umv5Th3WnQcVR1PpccmBjWZuIy/OP8hcHKNRXnMW5fI6MJrLPgVFamYSksV7320u3Z/E5drGqc2gQZu8f5jjoWFcevhS3ozSPHauDnM6xmoYtG0V2aWWcgeh9pVf91T4/uJ0R7Vs8zoAKN3+m5yCM3FYlowfPOLVRrlaxbOGdWKr1G4nmaRXpvF+qgsH0D2tWNrZ82cu61GysTi0GByeQcteggz7SaZeY8pjr25SbiVwWcrqbRz6ig0h6VXZ9ZKPfe01G2t6nLtqNs4tiQObe/RCJBm3wTNI895rHW9EjcRlu2HU6MubVzNIqywZpHoPay7t1T1F8Ee/eLZ5K6wpawIobJRlbpfmNliOPd/pXf8rCvJNTxO8Yqm+JUc18kkbiKcojOTUR7D2Tjrp9G/2E78HMe04nirqCKEwax9b6n6molcHkl+Rf0Kjy9rnaM1zatsTcRzxKS6tmjVbhP0NRHo/aTnc0XOyM9LH0K2Fn6nkroiRTIM/yDTsvQDjaxUlR43dL820/xPH4nXlmuLWfDM2ijUzslwNRFV8WaRPQwtgag+ne2FGzf9S/ccfo3GtkeVogBZ9AMfVeLNRKzvLPt2l3ygK8rquZfOTvGK47YOscio53acHzOiIgdGgsVwUm4j6d7ax2Cf8AOzh9G+WoeZsAHUixlbpL7lvU1ErO37/0+p6FR5DVThs6xHG24XqaRRrfUzcZVRxKLqLEqV6L2v8A7zR59xakfRXmzxdO0IypgV636d/Qisa8m0YfuFfT1qyweVopV2spR2jA1sdSP5TWjkhFQ04ZUXabblliPQe3FO/0P6x0vL6Pf6n6nj6dYUGQEDX+AWMW/E1EZXnH/pqr+dCDyWrlq2eUyztGa5tZfQuhtHNk2jUQ0youoyxmuzbqaP1NEfSPbq/8t0/Vnm+jrGiji0ZAAUb79BvqgMm2LNDyfuCVudVdEa5SsLc/TTqpOiKVjxNIU8QiafE0ldej9SNRlfpqU0Kj3Hs5p6Oq1x7EcOnaN9HBo4AADICNf2FEN1+lbpH7yDm0lgaR0AAAAAAAAwEA0goCGAgEwGApAYCAeQAARIU5IEVA8QAAbAQDQB0AAABZAABmAANBSYA4QQAAB6gEcgAAAMwAAAQDQDAXUAAABAEgACYDAAGnzAUgLqA4AGASAgAAAcgEAAAwEgABxgAAIBgAAAgGFDQCAloYzzILGQAAAMAAGAIDO3/6jRYPKe803ttJr+Y0seGZUNYFE01BqM11Xc1UnSMOh2lVtwNMrGlg2UWLEqJJQA3jgENfKTWo937at3ePrPCzPP26xrHFs/iEGWAAmAAU7lflWIsZG4U6Oq+PazQ+X62J1iVVliaROkSVKv0l86Nsrml9yEVHTXkWMJI0ia5gJKWRU8gBNfiRY9p7Rc7XUrytJw7dY3cjg0AABAMBEAgqShOQrx3ulNb2zfJHXgdfhnO3XOX+w1WK78TAkkB2bXJmK0vMjA93JLT0pylnTlVe1f5VOiOlYdBhDlhWxow6Va4oxVTosfQyrydIrvdXmdoV2vDIVk5gg7/HvFwSjtyZhpjeWlbzTfOsGuRQzbKSQGj43B2T5GKru5LmYVi71f6ix0jNUm0To8SDb28vTRitRz+SUaSfJokWsqEdIxTTcQKNPxr+VoxWnZqr5W+SZhY8+zryU65lqNjYudLt5HOiPkJ+0+RIrGeR1iVbpSiUbWm5op+BijP8svmq+ECDixNo69i5uiVWtE/FHNYwLqLOTcWjTxeBWWzs3OlhwkxRxeWrN6tZRBY04lzNstPx9vqXQzSH5Os6c9TMaZKZ1ZanjcZ9DnQ/JqdFdGSNMyq4nRlp+MeNk+KMUR8pX5KxwZI0z6I6stnaY6K/A51WVvl26zgsVLZv50WstLdJ/bt6GFYtHkzojV2L+W3wM0cnkFGr6pCNHsX+Yi1l0+T+hLqZixn6Txg1StXW+bQb/lMjGpkkaVq7PCjTMVHDvP1n1xLFdXjnjb0FRz79fmp9P3CKu2Dfc+oqK/IL83DkIq/YYtrpIrLl3CVdawjTtqu7bfCCIztHByaK7vJL5Kvh/iQiHjnFofIVFO4Ua7fPERp06r/0sroRFewcaib4lFOthr26MK6d0v8ASp9UQGxxb4OMCo5tPDVbfMKu8jhqKOKAlq2/076APYWlWXQKp2mGqk+YQa7jcW9QJ73DUT6EBvPo03zUAS1sdtX+VwArtvbpcmArOds55yFO7dtv1mQha2OhVrgwpbi3dpaduWDAluF8tY4JBK9P46zeimRl1u0cyNBWkA7uIDTQDT5AEwA5AJkBy1gA5XEimrANXAfdGQwH3eYxdNaiTGIktQmKf3IxGB/dbxZMB9wYI90lBgA5gCVaSQW0pyIqxqcAGtKMQossAKbQsCiLUhMJqAKrMCDTbgqBU5gPtwgaF9t5oaBV5jQnUaF2gKICosBNFQkgCMQE6wEETjyAUAf/0PXxJ63jGGYUm4JUc3kLdug3OZzrTwXmrtabjBpf4mW48q3Mt5h1iMtBRD4AJyRTVnVepA3CQEG5ZQNpuABJt4AWPTeGRBF5wWB0hWTeRUXO/KGiiFcX6lg2fbtKvfU54nb+MvdU+o8/Q5ty5sIOS/IqOfRU63VJ4/A0rW2ijSTM0Wblr7aWTkylZ13OBtlg+Zura+OUHo+aO72vVPUvaOEF7aj0um02pPI04NzjZmozXBucNKxqI8zaXqtPOT1zwj6BtV2aOnwfakzx9+XQ9w3WjaMQrL1MjbDD822nVHb5lT9t0d9yuSxOvfgj2ODZ4a25d64cPgIlZ904NxHmN5adWzfNnq+cR6X2pWNra0Yt4mPo03U1XM8ozNw3LRUcO9laN30LIleStHee3hl7f21Xt2eOcwcvpW410jytMvcfU/2FSuDe3/KsakZeR1IdpeZ7OEew9o1ddG85s5/WtR6LgeNpn7z6sDURwazitn0NRl5HcqdR+rPX84PXe06RtrPi3Jn6K3zxq4N6/mKjh1Yafoa5ZeN17O123zPXyN72nX8/u5Indaj2B46qjdWa044EGc1wKjzXnbJ6keh34ZrN21VbUVT0JH0jYU7dvRZYZHk78ujobg5DK1s23xZUcG/tGk+Rvm/o8haO9xz/AMT1csvRe007bhvikTuLHslkjx1XPu3FVyZFZ1sXDKjznuC7+7h6Hfis1j6f1JHog9x7VrG3+OJx+itw8rTk3rmEWIz7NIqPLeWf5r4nflHFpOWdR7X2thtXhxOP0Vus87Tl3riCjPtnKKjy/mL92q/2Ho5ZZuk8TomvoPgKqm1S5M8/bUaeZxacm9nBMoz7YZFZeX8rZvWtyk78wcdJblm0em9q1/Os+jJ1VeoXNHloWr9DI0yNQ1ErL8019mvSWa5R5q93+J3iLdtdNrtWKaNj6Ps1Gjpx/CebtqL/AFOSuHfy7Y8EWDgcSWo8p5SfvtvJnXllx1zwOsHpvaaT17dF+wvXgetZ5FOYXoiNMa/7yxKzvMPt2zfVL8TXKPJ6kTgd4iVK4Gket9mqHqPqZ6V6dY4o8ta0cJ6EVjauLn4mojO8s40LdSweUvn0O8ZWUwxXA1B7n2nP9m7N8cjHatg89Ct9LIrGvi2bRl+ds/7dLqWDy93GKO0RKjNQel9nKdzZrgh14V7B5nlxQQZ29f5rfoWDks4TfR/uA8RuG3dq3M7cxmozCyNsrNNLM1EfQvA1jY0XSUce24708TjjRuIwIrFu8TUZZvmv9tZ9TUHlpjqdYhq0epRLbqbx6Goj6dtn/p9PpVHD6NRYclQ1sKN9AMhs3EZHnbfl1nizUHnZcnSM02VEZc9yyLFfQvb9e3aKeZz7qxodDk0c4kGbun+Y1wLBw7j6LJ4qCxHj9RY8scjrGaT6M0ilubGh6f2gv9RV9H+wz0seweZ52wBz739L4iIzWaHn/Oub15IvJWO/mwOrCvVpCLqo6SxNRl9B9rJ/2dp/iOP0bjYg4tEBxb62S4lg4ruMSsvKeQsnuLrqzrBxO2M8DSVz61oyNxk9LGPUD6F7WSW1s1k2cu2o2Mzi2GBzb5rshdAMyzxNMvOeZb+98F+w3IjLfU2inX5LgaiKUaR6X2kv9TT4E6SV7ttI8tdoRFDJRlbp/mOCxK4N7ho3fCIYHlNTDE6xmqLNpps2jnZuMqlmjUHs/ZVY1sXmmTvwsr2J4nQYkCeGIGRq42frBqDP8rC2116FhXlb2xO8c1GqofqaFMrBGkc84moPT+z0/wC70/Vk68EfQHieOusGPEyBsgzt/hdehYVyS5LSPGbj5r2beEv9515Zrj1FhPU2jmu1NnxZqIqs3JoX7V/MkWI+m+2127L/AKxy+jfLVPM0CBLAKx9TNmolZvmP9rdc2hPI8pq4JxyO0Zcd3iumBpKos49ZNxlGZZYOnaqbL1RuMvp/t1RsKr+dnn+jpGkjztmVRPEyRlbr9W08yxKzvI/7bUf8poeR1MMXyOsZcDxVejNIp1MG31NxlBsos0nzKlek9q473S9S3wkfQ28Tx9O0MwoaAr1sNO/oFxjXZqIxPcMp0XHtaLCvJ6Lwv6o7RhLVt87f8pRxvFyaQ0pZUdGj1NMt/wBt/wD6hoL+YnSx9Gtn8Tx9OxNmQTwAOhCMa7l/EsGX5zHQr/VBqDyGr9Gov+mZ1jNUauLo+hplyt4ybinVlZXVWKNI69HCrCPpPt3/APTtNHn+jpGkjg2YCYHPvf0X6oDJbKPKe4mvv6zfOpvlKwt0sNNvjX/4joiiqwNIIgqJ0fAsSuvTXzfA0y6NNzW3qB7b2bD0dV9KycO3WPQnBoSATAABGuHoFQ3WOjZc4/eVHPoYFRcnIDgAQU45AGQAELLABgNhRPEAaCFICcyAPmAwABIB/uAQAsAHMBRIQSAswJZAAVEIYAAPmAkwHPABAAAAADkAkAAcgIAAAoAAgAcgR6ANAAAgAAzAMgEmAwAAkBAEgP0AQAA/UBPmAJgMAaAOACkBgCwAGAAEQAv8QHABl6gHEAAUoAClkBPReZKJkQANdAoAAD0AAM7f46nwRYPLe8P9npvlZ/tNLHhbPEqEWCaeEGozXVb6E+J1jDosn21YRbZSk8jSLUuRUP1Anh8SBLFij3PtR93j10tY4du0bJwaDUADQBKAGBVuP02Bk6i+S1eLq0Fj5brL52lkmztGaqbg0JaeDRUro04+6uRtirrwrrqVl1VwNREsyoE+0CSxIIvMqppmar2Hs+06WqnwaOPbpHoZg87YkAKoIhwAiAKprMg8l7tX+rlfwo68Kt8G527b4W/ea6rNaSMIlIHXteJmtOhszgw/di/I03nDN8q59m50avodKw6UZDnkRGvoYadVyRitJpY9SLHltT/9R1Fxbg6wrqwTDBrBhXf4zN9TFV3ZmVZHmcNxpPhDLCudKDoylAHf460XjmmZqtHM5qxd+mtw30OnKVRJtk6ZkVt7X9JHOrFfkF+U/VEjTHbhnSMU6tJlRpeMf1+hmrHdaO1pYyjm1GBdfM44HSFJGqjW2P0uTFD3sfZsYisZnWJU9LPEUbW3w0qnOq4/KY1rPMRazkoOjLq2WF0/w9TNVstc+KMKwNdRdpG4FSZNMtjZfo/ExRyeUU9uOQiuCuDg2jR8e/mgzRb5L9JxkmZjTI6o6stLxz+ZvoYot8gp0m+RiNRkJ4nWJWl476/WTNE/Jx2p9TKsyrxOiNfZQ9JmOlZ/kv1ZXFIQR22F0/8ApibqNXcSqNdIOYxKI6Qanj8U/QxUcvk6zqr0LGi2a+depqs11+Qj7TfU5rGdouGjY15X2GukIwkYtcDcaaeycpzyM1ly77DU+AjS7YPHtfHIVEPJfWvQRRsX86LWaPJudVPhBIqewt83UtRVvFGu/wB4jTr0MdD8TNSM7TTmGahXd5DHQq+GZCKthb51HEtghu1GsyRXRHdtsSJFOxfbdFVHdqNxZFiL9T5tp+BkiOwtNn6FK57StWy4phXR5GqfY+KIGl3beyfIoXj383qiUVaWGrLzTAe6UarnoWKs38vsfT/+IIW5l6NOjIG8ds3yYCWO3s1mgGlO2vxeABpudC3RgJY7ZxzCi0Pb1fUINZRpadlnAHo/Fvu0qrkRl2pkaEwASAwHIDTYDWYC7gHIAnADb4kB3FB3ACvLjgAd/FgCsRUu6EALUYDdsAJVspxyAl3ciKlWGBb3LgQWUtHqRVtXIEnYgjZysCqqalwBWAkmUNUQDWmRMH2wJPQ5BS+3GZRXamDArdP2ARaCINFEWgFHABNFQMKQQobAfAD/0fYLket5CchCtKJRxeWt27f4nKtR4Dz7ef8A0gjpy86+QdUOOKIqUpgQtVc8QCUBGJ9ABKMsgH2riA62SyzAm3gMEIUyAuJRKHOAE9N4wzURv+1q/wCqduSO98Mva0wPLRya7xEK5b/sNIo2uOpqWXBGqrX2qjSrxwOdBumq1S5iFZ+odMYee8pZX130PR80a/tav6lszP0aj0FFLSPLrTO18bM1ErP3to0rVXE6Rl5/SXdr1/qPV/Ee/rVJJLkjx9+XRHdP8uGYSs3UjIrLB8w51I4LE9HDLp9qUncN/wAKbZ07a5errkjxVtybz6sSxKz9T6bRyNxl5TcWbu5PZx4HsfbdOzaZfUcPosa2XwPMrM138zbxKlZ3ktR10XHPE6cxl5d2nUfBHqg954ZduzouJ5vo3Gjku5nBWXrYs0jN8m40sOeJ05ZeWj54eOMHq5R7X2vVfYtwg4/RqNk8rTP3T+d9DUZrg3X6dmuRuI8lqN2uergj23tmnbsk3m2cfpWmvOJ5xn7u3zMqOHcWa036Gojxuvbuu2j18D03tKvdqPpXEx209VmeUc29+mOYHBaE8QleU85f/UW5HfmI5Nm51EuZ3/hH0zQ/Spz7UePtpNuE2+RgZWq5bRRneTtGi+hrll5GH3SnxPXwj1HtKvbe13lxJ3Vj1jXPI8dac+8fyogzrsJXmfONOzTzUHfhllabSZ6eR732xVU2eGUnn+jcbHA8w499CcdDUK4LZPkyo8p5Np36yztyljk0228zvEj3Xtqs7VSsHizj9Gmv0PMOTe2xKrgtjgVl5Ty7nVfM9PLLi26+dczoY+h+Er/pKc5PP9K1I0DztOLev5uhSuG2GKNRl5TyNl961nxZ35HNVy8Toj1XtVJuz9THavSwkeaivWfyNEaZN82aZZHm3+XVLhJrked1MJxyO8Rbs5dkuqNj6Zo4Ur/Sjy9rEzm04N99TKOC+ThmmXkN/adRqTtyiqsRHE2PU+0qfPaz5F7HqDyNFqOKv0IRkXKVlebcaHTuNco8q8MT0Rmp0aRpHsfZlfyr2OXbT0bPOoeTnkRpjajNRKzPMvt0OjeP4GoPLvOOB1ROnqdOUe99sqNjXqzn2NVqDzqjqOKuAMiyZoY/uHDRp1bLErzFljiehFlYzCPUey1OvqPlVjrw1HrWzyNAgzN7+rY1Byav0t9GB4nVfdZtHflmopYQaTE9PNJ5Goj6P4hdux0p/hOHbUdiObQbhN9CDF1PwNRKy/NudvWf4jUR5s6s1F4oEW7VfmVnmjQ+maLjSov5UeftqLHkc1V7h/l2QVkWNxGP5/6KerLB59LjkdWBKyNCOmpfxRYj6J4Rxs69XKOP0bjQ/ecmguvADL3K+Z+pYVxbxpaVvRliPH6n8R2jNKV2yaRQ7d1pLB6v2bjr/wBNWzPSx63M87Z5Ac28c0AzrMqPOeetOqllCN8pWQnzOjKOrlHHkVUdLG3xLGa+ie26/wCjnmzl21GpJxbPqBwb5zZFiVx3hR6lHkfJYbi8cWdYlcmaNMubVWMs6REtB5II+i+2o/s5Rw7b5a0cji2WZRy73BLnIRn2KPM+atG4Z05ZrOblSdGXPqY+hqIpSA9R7Qx3VVxTRevDMe5eZ467wm+IULEhGTrv5mWJWf5BxoW5QaHln1OkZUaz/cbiOR4s0yhVvuxNFe39l1jVc/wtme/BHroPG6kQKz4BWRqrFzzNoz/Kf7dySDy1uJ3jFijUxcm4jmc4GkVqvGSleq9mqdzVPmOvBy9283J466mZCfIKz9/9a9BErjmMeU/sBHitee+3Sz/edeUrk1bP1UnVlQ3nPFlRXd4s0L9rnJYPpvtxRsVPGxx+jUaZ5mgASF1jXeLZuIzfNP8A0l+c1IPK61oTO0ZrjvfFdvI1GXNkdIhLMDq2q+ZRzNRmvqHt+sbCi/mZw+jfLSPO6jMYhMisrdP8yz6lhWf5PDaajRpHj7pNdYO0Rwp/SVmqr/U/U6ModuJRZplZem9p1X97pdLSSrH0F4Nnj68u0EslAQV6/wClb0Cse6nE0lYPuO7VqL+QsHl6Jxb1xOzB6i+eyf8ACBx4cTcZNRmUdGllLNI9D7bTfkNB/wAxOiPojzcnj6doRkHEBrFkViWzfqaiVl+c/Qq3/HH7APIXa7dV8VH4ydYzXPrN17VzRtHO82aiU1gaRdXGDUZrs0foa6gj6T7e/wD07TfN2PN9HaNHocVACbAo3v6D9URWUzSPJe4kv7jWXLtN8lYe6bjTnhWDqzqhM0ySfAosqVl1aVoumaRfpuU/UD2/s2Ps63/VOHbry9CuZ52jAJAAI04+pRHcfpXfoFc2jkuRplfGBBJBQwAAAXEAYAAwFPAAkIAFxAAAAAMgGwEA+AUBC6gHqARADkKQQ2AACAJAAEAADAABOQAAAAHAC9ACABAAB0AAphBgAgCOQDfMCIUwhSAwBAACUACAADiA3nIAgGAmwAAzAAB8gABAOcMAEAwABANtgLMAAeYC6gAUQA9F4wBazKEgHAUSAZgIBsDP8ivn+CKPL+7l/oK/1mljwb6GiliEWVUI1Ga6H+mjrGHTM6dX8Si2ywUcSouq8MSIdkUCcBDUFWPbe0HOwsuWoeft1jbTODRgMBAEwBXr/p29ArK/iX8r/cB8t3OGpb1O3LNUM0HRzZFSummGopNRir9VfOjSLkajKyrgCWYAgBgSWL6Eo9b7PfyayfCDl26x6TqeatjPIBjVJSxqDFAHUgSYVKQPLe7l266a41RvlR7f+bb25pmumWmRElCzIOracSVXQzKsb3Sl/aVb4Wg1z5Vx+Oc7ep1rFdSMhksRrbZzppmK1F1cLJmVeV3KdfKXTyZ2hXWsUGAgjs2D/M6wZrUaVnJhpkecTrqaDXNlg5s2dGamlHoQdfj3NoJRpzijnW2R5Ffn/DA1ylcsHTWE6oK2dp+ilBzrUiO+U6NvgzEVjM7RimjQ0fG4WccjFV3x/wCo5rGBqL5repuKSwyNMtTx30PqzFFu8c6VvQy0xW+B0jJ1l5Fo2to09PD8DnVc3lFOmn1EVmpnRl0bWO5ciVWx6mBibnDUt6moqumJplr7Fzp/ExUUeUxVehI0zcJOsRobB44majo8hjotGIrIrmdYO/x+F0Zo6d8m9C/wMLGMuZ0g0PH2i0Mz0LvI/oxxkzFZa4SdEaux/Sb4zBjocfkf1E+giqtBw54I1Ua+p9Pw/YYGFGLS5nSDT8a5b9DFRT5NfOnwgRqK9tg054lqV3+QX5NjJGXpL5ja1r6fzaUPkzKMXozUVo7CHKngZqKPIqLp8WhFS2L+dPlxLWT8lX6bfAzGojsXFl8TVRLyH+VskU9g13FqK9+o1l1Qg69o50+19SUZ1PqLCu/eY7ZLlBmK5tjhevqbqJb+Pup88DMVfptvb2QRy7RxZdAqe+TWvPRFiLnjtmjIq2P6iXMtFephr2nmFXb1fl0txIJaOO3uuQFexcWTfKBRDtddbtXCwVPfr85dV+4qJb3GmmyKWs529XyYDrjtrLlAQaeO3v6IA2/zaF/QBbdzoX/pANPHb2ChKdtPJgF13bddGBv+JaejWM4xJWa755EUFAniBKSAkolMECkAkAkB90MAbkAbKIpgCxcANSviQORgFZAEyMDmCKkrgTowLaWIqxEE++FJFFdZgT+47APuWbCotyUKJCGqyRU1UiGkA1DzAHkBXZpfEqq2yit24BNV2eARCZKFIUmvxAWDKFAQgE3iAAf/0vYQz0yvLSbKhWJRn+bs/s1quLOVbj5953UT+VhqMFdcg6nnPoRUMsAIgEy5AE4AaATAEpyQElMQwEub4APPjCKBdGBJOHjmag9R7V0o1nfg1HxO98M16yiyPLRyambLErmviaRRtZ+Z8i1W1pU7aVrxg51VW64CI4nnCOkYrzG9fdqT6yenhHofbFUtC9lm2Y+jUbawWGZ5WmdrKMjSM3yT7aJPNnTlmsbY1ndUw/zYnpvhI94pmDxdeXRTusjKM/UUyajNed8tdvVhZQeriM61PaVHN8oawJ23HpKI8jTi3b+Y1GXBrW7aN8IN8jyeopt1PXz4Ze68JXt2dHjJ5/pWnfK4nnaZWrxRtiszzFlXQlZm+Uebsna082j1zwPoPi6tbaifA8v0bdd57TiMvUeLNMsry91XQxzbUQdOErzLeJ60e59sqNp6nm+jpGvXF9DzKzNzhZ+pqM1wby3bo2fHI3yPKXcXnJPE9cHvPBUddpVZYnm+itKEcFZm5c2a5GolZ+7fbo3jijUZeP1IVme3hHrfaNIV30xOX0bj0nTgeUc29eQGfMOZNM15Py1p1bTz/Yd+YinxtVbUU81B2WPpenVqtVwSR4+/K6d/pbZzVlaubg0Mvy1u3QZqMvJWmT18j2PtGny2b4nP6D0x5GnNvHlPEDPspx6wVl5XzV0tWyeTZ25iM/TfZikeiD6D4CjrsqYZ4nD6NNM86uHefXjwyKOG+Ca6FiPJ7+y+46nbkrmpnjyO/LL3vt5NbOvNnH6NNSTzI4t9PdiVpwWxRYjyXkr92pZ8menllz7ZxeOMnRX0jxtVXb6aX8J5vorpZxVxbtw+hFrhu8Dcc3kN7eb2nmd+RTTM6Qev9p0ilnzM9q9C+R5VV7h/ltEGTqPFwaVj+efyVr8ZNcwefvj6HeMV1eN/VrHFmx9I018lY5Hl7VLFnNYzt7jqNlg4r2hMqPIbxtarbUYnbkrnq23K5nWMvYe0az33M9tPSLI8qo60dlm8wrIu5clRk+cv26GH8UmuR5ZJvA9EYp0cmoPcezkltG+Lb/ecu2o33ieZUb4UfMEZOp1NQZPnLRt1PPEsHmFyZ2iJfsNxH0P2/Tt2Wm+Zy7o0vU4qr1fpcAZFnOJoYvuL6KLlP7TXJXm5fdjkztGViwKj1XspPv1bfy/vHXhuPVyeRSlyBmbnG7bKOTcW7dKznKrA8PZ4neM1KtpZvET0rYxzKPpPjqxtdL+k4d39akdJzVDUfyN9AMi6x6FZrH86/wAiv9RqDznHFZ5M6ob6lRbtFOrXl3KSq+n0+iq/lR5+2jZzFO5/TZVZWpmaRie4XCok+ZvkrAOrB2TssMxAtP5sDQ+keJ/2Wl6Nnn7ajrMNGlhHQisrWc2b4GolcG/f5Nm+RYjyNnwOsZKl0lCNIqlOxYPWezF+a2uCJ0R6s8roOpRz73DTXqQrOszTLzPnX/qWuiOsS1l2fA2iF7cS4FoubJLmWI+je369uyqcPo1y0zi6GBn776sORqJXE+RUeP3tu7Xs+rOvLNc7+Vm0cl7dzNos26+ZBH0j24o2NY5/4HDtuNM5NjIDk3qmqnmEZ1njgUeZ8xjuLHTlms19Toy59Xj6GkQA9R7OU7pMdeCR7d5nkrsCAkKyNfGz9WWM1n+Sw0LMo8q+R2jnVGq5WOGBRzcmblEKYuSxHuPZSm7fKrJ2vL1qPHXQMCLyIsZN82WIzfLONtZ8miweYv8ALidoy5b37WdIypUPHoaFSs5UliV632co3dIHRHuW5Z466gypAZ2+fz/AQrjc/sDLxet9T9WduUrl1sKwuZtHPZZmoiq2Dk0OjaZr1LEfT/bqjYrqzj9G40WedoECtgnzKMfULEZfmrRtnOXcixXk9w2kdoxXNaZXoaRzvE1EKMcSjr2tZsmnBqM19Q8D/sdP1OP0b5aCR5nQcQoZEZW4T77erLCxneUcbXUb5FHj9RTj0O3LNcawiMUbRRqYtmoygqwUW6aeZUr03tFf67SniL4WPoVs36nj6dYRkDAq3H6dlzQGRZZmoMD3G/nqn/AaiV5fReFn1R1ZLW+azfQsHM1BtDXIqLtLArL0ftrHf6KXMdNR9Eeb9TxdOpGQSALBkIxdTDDqzUKyvOv/AE1Vx7/8API6ib09VLnJ1jKjV+Z1n+E2jm4s2hx3IqLqZ4cjUSurSbrWepSPpXt9dvjdKvJs83brGicFMBAUb5fkP1QVlWZUeR9xf7nWeX0m+RibqFWkcjqwoShSaQSVFlGVHTR4mkX6a+V+pNR7b2a40tX1qcu3Xl6KeJ5mwwGsACAFWAIbn9G3wf7QObQyNIuAlgkFABiA+ACkB8AB4gCAQQgGAgG3IAAgBYAEyATIA1ABADQA1yAAE+YDX7wAAkAQCAGAAADgAgKQQNgGQBAAAALMBgAAwBIByAgAAAAAAAACAEwAAgBgDQBACaAeQB6gACmQBBQEPMBAADAJAEAAACAGAQAeoD4YAIKOAD0M36AXGQgBgNOMYAiAAEz6kHD5JzdehqK8x7tU+PXS6ZR4FqDaEsSiayaKzXVP5aZ1jDo/+XV8ii1v5UVFtZaIiUlQlzAmlGJVez9oOdpd/wA8nDt0jdWB52zAJAJgAAr1VOm+YGXz5wwPl2+r+ff+pnblHO8TQKYtFSuitouuZqM1fq/UupphfVyjURbVFCdowIGuoE5QUOWsMyD1Psx46q6GO3SPUJYHkbCQAgGFKAgZApAlwCvM+8H+ZR86wb5aUe3v07pZYHSubYRzDyyA6dq2n0M1XURWR7oU7KeVjXIzvFudvXlLO1ZrsMBrkKNXZt/bMVYvrmkzm08x5D8vybXPA7cpXRGPIMmmkEdexcaijjgSq0mjCsnzq+XTf8xqNOVYm2EsiDr2H6iXMlGq+ZzaZHk126tZzg1FrkR0YTrYK2dk50kcumoW8/St6GYrFOsYpzJpHd460XwM0aWX4HNqMLcYXcc2bhUKGkanj2ot8DFF+5Telb0MNMNuTtEp1cYBls7PHTXU51VPkv00+MiNMvNnRF+3XzIlVsvFepzRjb39Zpm4qmjhmkauwfytGKiryn6afUQZrwcnQd3j388czNR2byHpWkyrGjA3B2bFxdPkSju3inSuuEM5rGKmdYO3Yv50So698p03+P4GFjIrizoVqbB4WXLExUcvkq/PVdBGlGi8oN1GzbGk864HMYjcWb5uTcWu7xzizXQzWUfJqLV9JEac2h9SNVK09382lZ45GCMrTeOJta1tu50U+RhGPqfW/U3Fd2weLJWUPI/Un0JGojsnNkuZayt8l9K6MzFinZYWU8zVRb5JYJLg4JGojsYWov2FqUeSX51fQkV0bH5quPQVGe8Lv1gsWu/WU7WeK4kSOXZP50Wqs8gvzE+BIRdtvm0brpIHFoOW5wxLRf5TDWVlxQiLtFd2hZLkyUUbKVddGRUd1huHwKq3dLu26txTIiW2x07LoBRsv1ayUPWw3D9SCe+Xz1fQCW5fdt6W5OAE/wDavjDAND5tvb0AW0avpWpzU/gA9rjS85NBRtcdO6f8IQtuu7SvV8EFGnjo2fIB/wD8r8SDZ8K5pKyaKzWp6EUMgTKGmyAkCUxkATzKE4IBAJsugVgJTxIIsoJACB9xQSA0QSRA6rmA0yqsrYgkrkwS75zJil3DBZWyCrO7ggErBU6Y5ERdVSiCUBUXdBEHbjzArtecCiLvzCqu+QiFrwVEXZZlwRd+IUmwhNlCkBdzAJ5gRbgBSMH/0/daujCwOs6cbHNZdr9DpK52INtoVGV568VolwTObUfPfNWjU7s2RuMTGIDqG/UCNrNZBRb5oAEoyIG8gCZWOYBWoEu2AEk0ArOIKBsCWIE9PM3zP1Hrfamn2q9vwOvVR6ZfTieYcWoszUZc98maFO2rg282yVW0vpXDAwqndNuOhYzXG25bWcG4y8tusbuyWB6uEen9tp02i5tnH6txq2wT9Dzqz9VmozayfLXjSTnGTrxGaz/EVepu9NTxPT14WPbrGx4a2p3riIJEZ9uZqJXmfJNPUbTnE9nzc277UrGi3xeZz+jcehThHkbcG7aeoyxHBvcNC/ODpyleUq8cPxPZPDL33jF/pNP0PJ9PLbru4TfQ4jJ1cczaMrzFu7SjhJvhl56jbcSexX0XZVVdDTS5Hk+jS3Uwq4OKMvUzNoyPOt/Z6cDXI87SvzdT1xI994FL+xo+J5fo6NJ4Yo4DL3H1M1GazfJONvZcWdOfKPKw7Wa4nrg+i+KrG105/hPL9Fdi58Tg0ydf6nODk3Ga4PIPt0LvoaiPIaqfcz18D2ftOj+ze7wcnP6NN88o4941MArgs0sXkbjLyXk2nqtp5Nno5RZ4WvduKr8DXSvoqq0eTpUdV/KzCsu+eBpNZPmnOkkspNcjy7t8x6+WXsvZ9fyLW5s5/Sq9Ejyjl3mfwI04Zh4lxl5LzC/MbfM9HCOLTrOLyOw+jeIpG1rPI830rbtRyHBuvqfMFcWo8HHI1yy8hvFZ2dnlJ6JBXovtcPM0R9C8NXt2tIPP3Vd/E5Dg3rm/VBXBqYJ+mBqI8j5D63J35ZVbZzdf9MDuPpOyqloaa/lPL9GovOKuHeub4CFcOr8tbPoaZeO3lvnc8zvyK9JzgzrEey9p1nb2bwcmO1b7zPMKt1+mRWTfOS0YvnZ7qvob5V5+zg7Rl3+M/Wo1n3I1UfR0ow5Hl6U4nMwrM3jm7bwxLBxazilvRm4jxu5s3Z16neQqvTTbjgaiPa+0ar7N36GO6r0MHmVXrtKjIMmzjE0Mfz7/ACUi8jzLs1xO6BYo3yj3ntJRs2+pj6LG50PM0hrOKtkGRc3jLM8rrPR0+9JOOakRXmNxuLa93dpfBQdolKl8jpEfR/CqNjprocO1dxyFeu4o2+RFZV3JqIwPcdvlqjpyV59zkjtGViSzRR672Wl23t0xM9K9PB5a0EkRWVuMbv1LErh31+zb6j6GpEeM1odm0zvEoWBpFu3aepXA1Imvpm0UbbSS/hPP9PLpKtRzFev+nZ9AMi7zKjG9w/p1XBmuUedSeTOqJc1JUdHjKta1Jxm2RofTIcV9EeXpqG+hhVG6cabKrLs4NRGD7is+/TXRmuUYccztqC1YUoqFoOL/ABNLX0vxijaaS/lPP35WOk5tCcCLGXqtS+eJZCs3ymO2ujUZryN/wO0YHamsC6KqptwaHsvZdYtdvkY7I9OeatmByb7Cq6lgz7czSPL+cbe4s/T9x05ZZyS4uTYq1pSSRqB6C+dPhJUfSvBpLZ19TzfRqO5HJ0N4IDP336mHI1GXHb9xR4/fNPVs1xO3LNclm4xOjLnvGBRZt/rTKj6V7f8Al2K6s83bpy0Ujk0YVx75pKvXMDPusYNMvK+Wc7rUXK0HSM2OCyNo59V9rZqIhniUes9mJPcVa6/sJ14WPZtY4nldAQGWPIgx9aO5mojO8q421/8ApiIPKt9x3jnVOs4wRoc6wfwKIVt8yZqI917KztzVWTtqPVHjrYAjZYOCDIu8W+ZuDM83/tL+qIPNX65ZHaMuTVc2ccjcRUufQ0IVaWJWa9d7LX+pqXrwcvbPM8VdgTA0Bm7/APUaBXHdxLngyo8Tqz3Po2jryzXLrZR1OiKLcX1LEqqzlmh1bWe5LPFFjL6f4F/6Gj6tnH6OkaDPO0bII2ZRjX5liMzzn+2jnZCK8pr3hQd4w5bWxx5Gkc7whs1Ap4lR17Vvvr6moj6j4LDY6a9Th9G470eds3zIFVYoEZOv9dl1ZqDN8t/tNRPkgrx2txR1jFcrX0tHRFV3DZqIgVFmniVK9R7PTe/0ukl68LHv+J4unSDqZUMCrcv8qwVk25GojzvuP9Srf8MGoleY0/pa6nVk9RRey6FHKzaHVFRfTFYFZei9sQvIaC6i+Go+hvNni6dYJMgAIkisS7NRGX5xfkaf9f8AgVXkNWY1GuZ1jKjWiatcjTLmcybEq5lZXUr88FSuvRcUx5lSPpXgFHj9KeLeJ5+3WNA4NGALmwOfffouOaIrJvmaZeR9y47nWjKanTlaxNz83Z/SdGVNeKNIUYlSrKFSumim0IrNdGmvlYqR7f2dD0dV/wBLOPbty9CeetAATfEBgRSzKIbr9KwHPo5FRf0AAGFOQEwABgIAAOgBhwCFIAmAQASAwE2AZAABiAIAkBsBSAIBgCXAAagBAMBSA2AQAgABgKQAAAACQAAxAIAABIACgIaCiIAQQALPIBwgAAAGAAGYBiAQA8AonAgTKg6BQASEEADQA0AAGAAAAIAYAAAMBZgEQASAmwqWlhb/AAJRcyBAABIAAYAAHD5FTdRyLFea911dvHPhF1+0o+fWzNhJcConVYFZrpz0zrGHRi9JPqUXO3yJhlanCAJKhqzAlJVew9n27tvqJfxr9xx7dI9ClB562ccyAgAAAIXXy2XNAZePdjjmUfMPJLt3F1/M/wB505HGszaJ1SlBla38yNpXTquGjUZq2uUmmV1EA44EUmuAEkuA0NOAPT+zW/uai/ln8Dn23y9SnB5q6JECmAHiUL1IpwRCzYUAee93yvt2/lZvla4vbr+XUk61itlZHISjAo6Nq1Jiq6iKzfcNe7ZNPgy8qyfEx/br1OzFd0cTIaQRp7LHTOdai+2Zlp5rzGHk6coOvJV6c+ppzoIjp2f6iM1pqROeZiqzPPr8vTf80F5acicYczoxTXIiOrZONWskq61Hgc61GZ5Rfm14qDUWuPA6MCuDCtjYW/LSZzqxZuVOnZLkYVhrE7RmpIqOzx/6iXBmaNL/ANBzajF3a/Nuup05KprmVlo+PeZmjt1vmo10ObbAWUnaM1KiCNbYP8p+sGKpeQU6U5wzMWMiVJ1hV2jbtc9RRtJ4J8jlRkb9RrP0NQrnq4cnRGp4+2Zz6B5FRo/FEjTLWeB1ZduxfbqJmaO3cqdKyjhJzViLHM6wrs2jfeiUaGv9Fk+Tk5kYaR0iu3YuLqMiVHZvV+Vb95gZCzOkGlsHPcuiJUinyWdeRI05dPM1RtZ0T5VOdGJqfUdIldvj/wBRRxJUPymSfUkVx6ODTNVGrr46bXGDCxkUfHqbGts/08MsTCMnXSV2uTZuNOvYP5o6CsjyCy9TMairauGvU1Urp8msJXMzCObauLr1RqldPkF8kvOTJFGya76zzLRZ5NfMm/QkVZ42/anJKji1Pl1WupYrveO0suKIji2lotX1LVX+Rr2uvJiC3ZQ6XT5YAcOk4cdYA6fKLGgIt2X6VkSo5NnhZepVT3tY1/VIRVuu1/atrgyA2OKdVyAo2jjU+IRZuvl13PFICW9xWn6FBqY7RdLEUaUvb3CFslOlevGCqNgp7l0ZEGxcuy4R+4B7FY2rzQBs8rp8go22OndPkAaOO3v8Co1PB2/KfQlGtyIDIBgEgHcwGATJAAEgJgCYBCAYA2UCUkDScAOAAgbwAliFNFEkQNW5AhyFEkEu4ofcQNWJgtpq9voRdSW4gAe5fECL3LYEHrvMuCDsAncCHcMEXYqE2UKQE2ApYxAmMBICkBNhTCP/1Po9qJ5iVmxxa1Y9DcrnY5b1g1axjF9wNO1aZJL95nWo+e+Z/Wl8oJrpGXYraCXFsBACwWYDhNSyCMtYoqElxKGnGBFSrZRj8QErJuQE1PpBQJSgJVAlp27XgdOUr2ntdTt3Z8zXaN7JScCuPVZthz6zSRQtqsFbnYlabFWYVzbmJgsRxamFW0b5Zry2q5s31PXzGHr/AAte3Z0TPP8AR0jvvjVo861m6h0ZZPmrRStXm8jpwlcvgazvqLFPM9HaPZwp+J4q6OfeOWpRIlcLxs5N4y8nvbd+q4PXx4Zr1Ptmn+lepGLOX0rcbUREnmaZ24fzuxqIz/IudCy5mufLNeXq5tEcT2Twy+ibJRt9NdDx/Ty3FmrhRs5RWZqZmkY3m/oql8TryMHRb7/ij2fxI+kbddtKr+VHi+jZ630M5Iy9XM1GaxvOXiirwTOvMR5/Ss1aT0wfQ/D17dnp9Ueb6eW47W85xg86svWxbZWGZ5a07drJcWdOR5fSl2k9s8I+kbBOu3p6Hk+jcdDylHAZGq5bfNm4zWd5NqmhaXi1ga5HlHjaWezn8HtvainatvmcvordweR5VcG8eJYji1F3JosR43f2b1nHM9XFHZ4Krvuarqa68K+hJni6VDWfywZKzLYYhlh+ds1prHA7cQecb48sT0I917Xp27aVlJw7abiwOFHFvMyxa4nClvIrLx3ksdVvqz08pVW3xRtI+i+MXbttN/ynm+jUdingclZu6+ttmojj18NO3oa5HjNzZuzXU9EQtB4xzN4a+j+L/wBtpL+VHm+kajsXU4qzt39Uso4tZfK38CxHkN9buuz0cxmobCndqLhijqPpe3r26dF/KeXutLYk5Kzt05uUcO5f5dmWI8du7J3fOTvyiOk8ep1iPb+1q/6WeeBz7abR56KN24oRWY+ZWXnvcFn3I6cqxLYYHRGn4Nd25oubNXwPokM83QJXEwrL3j+dmojh3MvRulm1gag8nvNK+lf51CaO8SqaP8TUHt/adH/bWvzaOfdVvnmaU7mPtsDI1DSMX3FdrTqueJrlXmXaXHE9EYWVwTksHv8A2vhs1yk59q2GeZVeu/kaRRkXZpNY/n7r7a4ZlkHl+7gjtEWafM1B9P8AGLt2ekuhy+iuk4Kq3P6QVl2eJpl533E331SxhSdORiKGzrqFPa4RqD2nsuvboaj4yY7V6M8y0QRWVrtuzk1ErO8o422on/Cag8dqZuMjtGcKqSLEdG1x1UlzN6R9N29VTR00v4Uebvy3FixMCrcONO0cgMq88SowvcL+XTS6muUrz9rM7SIXdwNI7/E/Nr0XKwo+l24eh5em0ZMDn3n6fWSwZlm5yNDz/uK0XrXkpN8xKx0/8x0ZR1LPgaBt1N16oo+nbBRtdL0g8/fluLjmG4gjUZGo8XxNxGb5ZP8AtrPmyxK8laXKO0YCl4ICExY1B7P2ZWVe3Qz3SPSo8zYYwcu+yRRwWWKKPKeYbe4sjpKjglI2yp1JaNCzbNqyT5lH0rxNY2dI5s8/flqR2SYaGIGdvH+Z+BVc1v8AArLxW7bWq/U6xmqL2lQdGaoskoxKizap3aWQH0vwajY0Z5+3TlodEcmw5IOLf8CxK4LPFRmaR5Tylv8AU35pm+Wa4NSVkdEcupZm0RxA9h7LSesoyROvCx7FnkrZS0QAVj6jbs55m4jO8xaNtZroIleVtaDtGMU6rlNmoOZr9xoLThuCxmve+y0os/5f8TP0Xl6fLE8jqeZBC3QDIu5NRGZ5r/bOM20ixXmbTbodYjn1Uk3yjM1Ec9p/YbiIVriaiPY+y6/6ir6MnXhI9oeSuxSZDQozd7jqOeBCuPVa7XPJmqjxOs33NvnidOWa5dayhep0RTdYP1NIraxNI6tm4ukWD6f4LDYU9WcPo3Gh0PO0MgqLU4BWNdf+k1GayvPt/wBrg4auhB5PWTiWzvGHPZTbHkaiKLYrE1ELMo69p9SwyZuI+peETWw0k+Enm+jpHdEHBoEDTjgFZGt9dvUsRm+Wf+lv6oqvH6tvlfodoxXHLwRtFN3i55mmUc2UW6UFSvVezv8AfabWTTL14WPevM8VdTgyACncv8qzeWAVkWcZmked9zY3UZdpeUrzWjjVrqjqyNWv5l/RGoOSTaJpOQLtPBNGoxXofa1Z8hot8yW/ix9EldzPH06wTyMqQU5jHkRGLfijUGT55xt6c+5/tRYPHajmmp6naM6r1641fNFRzNw4NBqUVKv0386xNM116dflbWRR9L8Dh47S+J5u3SO+Dk0MsyAzA599hoP1QGVZSyo8j7iXdra3CLI1FYu6eFE/4f8AE6xlzybQKUBYuppl06fy2NM1fXFMJHufZy/J1fSp5+3blv8AqcK0eADkAmAI1Ahuv0rehRz6GRRckESYCgAkKcgAD6gJ4gEgKZCAB8AF1AAAAAOIDa5AIB5YAACwAaWICeAAAAEgDAAFIDAGAZAADkAkBAAAwAAAFiAwFAB6AETmAQAAEcwABAEcQGALEBANADcgIBgEgEgDYAAAC6BQwAIAEA0APAAQBAAAoAcAEACzAQAA44ALACLAlpfUFXGQgABgDYAsQE0FcXks6pciwed9z1b8bqPlZFI+d2weOZsoWARJPA1KzXVWPtfE3GV9Evtz+Btlal8pUW1hhE4wIgguqkB632Y2tLXX8yZx7dY9IngedsAHABAACf029GRYylCupKPmfma9m61Y/jZ05SuBM6MpVwclRfbNGkX7hzZSaZXaagqLa5ASyAWWZRNcyBAem9nv8/UXHsOXTpy9ZVqDz1s1iQCQDgBMBAIgAMH3en2aVl1/eb5aZ3t5y9RLkdazW3VnNEkEX7ZzaDNadcGFcHnpexv0aLyrD8RD0nHOTuxXeZRKrCtLYudOORjpY6MnPE5tPOeeUeQ03/KduUq55mmKEpIjp2f6i5ma01XgYVmeen+3r0uixpx5nRijIDp2j/MRKNdycq1GZ5X6qP4GoVwLqdWU6kGtsH8jT6HOtRfrY0a6GFYLwO0Zpo0js2Fl91IxVajwmTm0xd6mtW3Vm4lUo2y0PHNOzXH/ANBiq7LqU/RmGmE+R0jNFXBpGt4+00suCOdWDfY6TXHMzGmRkdYys01LgVG3RzVW5pM51WX5FJa080WK5as2y0fH5szVW79Tp9JMRqMhPDqdYy7Nm4ujPQ0dae1p8mjCxhLDA6wrq2v1IVGpqrCy6HNYwZ4HSDr2b+er5Eo0d0n2WXQ5jEqdINHYOH8CVEfKVlVb5GY049LPA3Rr6X6dYOdGPuJ+5ZdWdIOvYtK9SVld5NflzycmY0ztJtY8DdRsamOl61MEY1MzY1tm/kcGakZe5w1bJcWajVdGzfzJk6ZWeQxoo5mY05ttaLJm6jt8hjpvpDRiLHHt38yb6GqOvfw9L4mUc21a7jVLHR5JfQ2ZUePefoWo5tyo1Wuonhp26fzbe9ecYkZjP0X80mlrs8ngqMyQ9hj3Lmi1HEsNR+rKWOryOOnRmSLNj8yfoEcmi4v6MrS7yP6tX0Cpv/aPqyIjsG8QKtJOuq44MCzfYa+WLSKHvMdPSfLABtd21tHMgW2fdoXSzaAPHOG6/wArRQvHtq8eq9SA2NY1HX1CHsl+Y16hT2cO9lxxIo2f+dfysoW2U6N/xA0fBt9r6BGzlgQGeADS5ANVAl2kCdcYKIoB8QEA0iBpADqA0pAO0BtEBAA0AIqhICSX4gSSIptAGQBMhAmDEsgomACSATATsnghgO4oO9kEZYCbYUTAQN8yhAJywCy4AIIUAGYBmA0gGqy4Al9rGAP/1fpdoy/Eyjj1qviajNctqpuEW1mx5zz7nXh5JSTUx888veNZpY8fxNR0jOl2yNNDulRx5ALD0II/vAFgsQCShWcARS/ECaiOpA2nGAEcV8SiVXKkCVcscwJUWJ24jNe49t17dol+012mtmzip5hx3hs0jl3DilnxNRUtpWdPTWfzCjXXI5q49x9TNRHHuH+XaTUZryuo5vL5nr58MPbeJ+Xa0q+R5/o6R06rSo3+BwVn3bnA0jE825suHI78M1L21Xu3SbySO3ZHrDw1py7zG0ssSuDUcKzXBM1Ky8prObxlj+89nCPYe3VGzUczz/RuNZW7cWjztMzVzZpms3yvyaco68M15zb/ADaqbxxR6r4SPoulhp1XCEeLt0Gu0qepzgzL8TSMTzt3Tsh5nfiDJ8fSdZcu5NnovgfRqqEvRHi7VHXcUcHMZd8zcZrB899S6I7cIxNDFxxPRB9I2Fe3b0SWCR5fo1HRkn6HGLWTqOTUZrK81aNF1eRvked2j7tRTgpPZPCY+lbavbpVryR4u61ErP5XyOSsrXWMm2WT5r9FHTlHmHDtDPTFe/8Ab1O3aL1OH0VqHnVwbv6o4liOK7irYHjd3FtWyPVwNT2zRPd16G+vA91VQeKqhrx2PmQZtrYlZYHuG+Vf2Hf5jz6sk8TuPfe26dmzXVnDsbH7zzrHDvHFmWFcN5i0cjTLxvkL9+taMkz0clQ2qnUryk6o+lbJRoV9Mjy9tRecVZ26xs/UsHBunGlYsR5Dc2+dnp5Qtsl3fFHQj6TsaKu3olhCPN9K06EcVZ27s+5+pYrj1m1p2ZYy8XunNnbrJ6uai3xte7VquDsjVv4j6VprBLojy9NRLM5qztw/mwKODdfpWeShyWJXjtdu12lnJ6IyNNVT+fgdIse89tU7dooybOPa61WjgOfewqIKzLOGVHnfcCa1G8IjI6cjDu5WGZ1Rs+3qp7nTjn+83fCPoNk5Z4+lJ9TIytz9UliuLdvs0r24pFiPG7jcPUctyd4ErS8DpEe99q/7JtcbHL6NNqeRwFO6aWn6sism6h4lSsL3G1FecYGorzcqZO2s2JS3gsy6Y+i+2+2vj6dzSxeZy76XGjqbrbaeNtbTXxOSuHc+e8WqP/U0TiIBjj0NxobtTt9RX9OZrUxi+562rWlXKNcleYU5nVl1berdozNwfUNkuzb0ryRx7WL4OLSjd4afxKMrUSNMvO+47RqKvCDfIw5jA6oenzLB7n2bX/SWb4sz2r0CPMogisfWb7n6molcHlY/trI1B460HaMopoI6tin96sc0bR9Oqu2tVyqjzdNw1gZVVunOk1xIMu5pGB7jslai/lZ05Hn8zqwm6qOpR3+C053WmpzYqx9HtmeXpomZFG9cUXURWbY0y857hc6qS4JG+SsZWnA6MlZNlWJ7OHqVXVFK+nbX/b6a6HDpYuRyUrfS0FZF82jcRmeahbWz5tFg8naeeB2YKzbyNIjWJxLB7j2co0tR8Vkc+2o9CcGwgOPfZJBHE2mUeS8tD3N3zZ15Ss9rkaZVXTlJF0XbVzZGkfS/FKNnpdVJ5u/LpHXmYUkUZ+8x1GU1yaj7au3QRHit19bg7RmqLPgbRRquSou2bmynJ5+hUfTfDNrZUPP23K7Uzk2HiRXF5DgvU1ErgcZlSPJeS/3F38TfKVxWnjgbjLk1HDbOkQk/wKPaeyl+Y/6WY7WPXQeZ0BlCtDULiGmPqOW3zNRmszzH+2fqaiPKtyjrGVOo3kagotLeHI0FRpPIsZr6B7NrFLdKmO15ejPK6nEBEdTCr5wyDHusWbRl+b/28c7IRXmG8MWdkU6vzSioobnBcjURCr+bE1Ga9n7KX56fR/sHSR7LM8ldoMyKFiSjN3uOo/gIVw6+GnZ8kzTLxOq5xOnKVy3eXqdGVVrSn6mhXZlR17Rw0zUZfUfCtf2Gkl1OH08uvLtyPM2YVG7wfoBjXNRlk+en+2Ufxf4AeU1MjvGa5ndz8DTKiYRqIFiyjr2i+ZQbiPqniP8AY6XxZ5vo3HYjztiADrwCxka2F7erLEZvmp/s7xm3X94V47Xfcmk8zvGK5ZiDoii2LZpksniBbpxJUr1Xs6P7/T9GOvC8ve85PHXUdTIAKd1+i/VEVkXfA3GXnfcn6ia/gEHmNJ4OOcHZDu33WWeBUc8SdEOueARfpvA0zXo/a3/6ho+pL4WPoTzZ4+nWAypZhRlJBjXzZUZPuH9DTS43/wADUHj9S00vHFz+07RhVuFFqpciq52plo1ECeBUdGivmXI0jr0W3V/1BH0rwH/6bpRljBw7dI0JOLRAEkFG+x0seZBl8cTQ8d7j+bX1n/MjUWsXdYVo+PajtGFNcUzSFOAEqdTSOzTxvD5BhdTJ8jSPc+zbJ6Os/wCn9xw7do9Bmedo8gBgHQCNQIbl/lW+BYOfSyKLgh5AEANIKAFkA2+AQoAGAAADAQAgABgKOIDaAQDbkBSA0AADUgEAACAYClMAxAJ5AADcAKQCQBoAiQAAAAoYQAAA2AKAGAnzAQDAAABACAFIA+QDAAEAwEASAdQBYgNgIByASATgAgDIB/uAMgFIB0AeQBwAQA0AAOQEAARbAlo/UBcZUMAmAAAASAMQOLyX+V9Cwef9yY+N1OjRoj51bF4lUkVE65SWMr9P6DpEX0c6S9TbK5KdMrKzTsoCLZwIiLwQE0gr1fst4a69Dl26x6eElJ52wAccAEASwB/TZc0yDJ/zrnJVfN/OV/1eq/53+86RKzGdENPiVHTqKGjUZXa+LUGmV2ngsSxKsyyKiSYDjiAp5ASA9H7Ob/u7L+RnLp15eurB5q2cwQOZAMgFIBmAmAEIxfdlZ0NJvm0WeW2R7ctOpevNQd6xW9COaAg6Nq4sSjs6nNpw+ZXdsdX0/wCnaa5V5/wrnSb4yd2K0kRDIrR2Dmj5SYo6TDTz3uKv+s0rP+H/ABOvK1ZXEtcxJBftJ+5VEVqyZVwec/2ndyshGmfXJHVipJEHRtnF0upmjXOdVneVX0LkzUVns6s1NEo0/HWao5xlnOq67YproYjTAeB2jNCxNVHVsv1EuZijWiTm1GRv4+646GoVzrA6Mu7x/wBWD9TFVoXwT54nNWBdfM0sIZ0hRVm2Wr4/Cr/ac6qzeKdKz4ozGmK3xOkZqdHiWo29K3yVnkc6sZ3kVF0+LRYtcazOjLQ8e13OeKMUX7vHTakxGmOjoOra/XV9SUamrjPJ/wCJgjCeDjlgdYVftvrRKjV1MVj8TmsYlmkzpCrtr9dcOIo1NdfLZfys5qxDpBoePxtjyM1MHklNF6kiuClnJtGvofpJ8TNGXulGq0jUF+0cWROkdXklGnPJmY0zNJHRlrpzpR0OYx1gbg1dkpq55mKM/dqNay6muWlmzbVkueQqVd5H9Nvk0ZhHJt3DXVmqNDew9N+kmRnaLxk2V37xTpvlBgjj2rlqTRXV5GHWrMtF476sS1lz7xRqv1wEadu1U6VvQXyyz9LMFdvkX3adbIkWI+Obbb4xgWpXPdfmtBa6d9+hpvgQh+OcWfoBy1+XUfqP4Vf5JLupzgQT01O3unxQRX41xdQKqtr8+3qBdv1+ZW3NAG6x21bLKQHpP/TXWbzANiopb+nAKh49zd+jKHs5+7DIhbdfnvqwqW2+XcWS5sA2iX3mlzZAbTDUsuaZQ9oprqV5og7PB2xsvQqVtTKIJICSIJJlAZBHEBRyKBV5AOCKaQDKBoAIgyYDbAjIBxAEFSqiiaRFNADQCAQAghgOJzCn6gEAPtATryAOzmAuyfUBOgBDAHRpgLt5gLs5APtAFVLgAdoQKqAa00gJLSAnXSAu+yoCv//W+i6msksCRHLqXTZpFM/N0JSvLebulezrwZmMvnnldT8+zsdI1HJwlFaRVsfUoLW7gCv7ABoCMANrDABJS0wJY5GQrWeEP4FCuoxKJ1wiABqZYE9Nuyg7cJXv/CUddpR8x2y0rOKNc8jgOK2DNDl3b+Rmoi7aV+hT1glVqJcTCuHWfzNG4zXDvbJaTtxRqMvM2StbHmeqeGY93s6xo0XRHm+jrE9fCkM5Dhs0niVGD5m3zJLien5xmun2vVfes/xNfSLHqEu48dace5+oRK4NbCr9Gb5YryetbutKWLPZyy9v4Rdmy00uOZ5vo6xoN4M4xaytTOOJthmeZt26MPib4SsHYVVtwvVHs/iR9Fqu1LokeHt0lR3D+T1OYzLYmh5/ztl92OSWB34HH4ijtuapcXB268D6H05Hh6VTum+zoSJWbqW5G2XnfcH1po78MszaLuuqrN4Sdqsr6Rtaxo0ryqjx91tPUf5bOcRlamLNIyPOONFQb4hjD8fVW1qp8Wkeu+FfSdNRVeh4u1LV+h9DmMrWtL6G4zWN52y+1WvFydOEecom2epY+h+DqltKPmebtcaLWE5HBWducbMsHDuG66V+RYy8Xr2f3HbmermGtz2mu7dJI314I9vV9qg8NaU7l/JJkZt3iVK897hx1E+KX7zt80YSxk9Q+ie3q9ux0+qPN9FaZwGfuX8xYtcOraNOzfI0w8ZvbTf4no5Fuwa+5VtcYR1wj6RoLt0616I8v0VZPM4qzNfBso4N/ht7ehYPH61k7d0ZneJU9rjZRm2dSPpm3w0qV5VR5e2kzmM3dOLFHDuvosujLB47d/NaWmvU9ETXT4tfm6ajOxuo+kpRHojy9KMmYVma7+ZlVwb9r+3unxNcsvHazm7Z6Yg03N1JpH0H2/VrZUOHatL1OCubeuUiqzXmQeY8+395roduUY6/adNZb3tanduqrjmat/Fe9PLaFEmVZW4cWac4MKz982tG08VBYjxjpj29TtKmLdHQ1LuVVuOhqdLj3HgN/s9ps1p7jWrS/FPMx3THTqe5/E6Si2tLXJHG1rGdvve3jFVVp339EQxk6/vDRf6ek31swuMnyPuBbyydtFKMsWNMcP8AfxiqVXwk17GB+S1msGl8ET2MRt5LcNR9y0cpwJpitaztabuRq44ddq1ngQwaevfSx07Or6OALn5LcX+u9rf1OTUqWEt9dP5kma909XZsfI2eoqtR3NHbnpmx9g0admlSr/hRz7E/U5q595b8rHmijLssTSPL+5bRrpcq4/E3yVjVvGWR0ZWVtBvlHvvac/2LtzsY+jUbcnlUmv3FGPd4yajLN8z/ALW39SLFeQiW28jtEEQEdfjq92vVc2v3mx9OyhdEebpqAwKd2403/wBMAMxmh5z3G19yq4pG+RiPA7Rgd2BRqe3K927pOcodLH0W+Dg8vTRPm8jA5d832Jc3+4sGczaPN+fca8LFdqNcrWMup1YFsVGQFuwU69UuLlmh9P0MNGi/lR5+/LUTOalw+DCxk25misrzr7dv8SxmvKtxgztGStlKNIqX1Io997Roq6Go+UI591qRvI4Nhijj3/AI4c2io8h5OXubesHXlK4kzTKuzhhV3j0nqJczUR9N2CjaaXPtR5+/LpF6MqaUAZu7+tliVyauTSfAqPE69u67jm0zpEqm3U1qKGpNDp2lfnSKj6Z4pRtNP0OHbcdaObQWZBw720NGhxXUZBl4/wAhZf3F3wk6RHHezeHM2jmvLc8DpEJYsRHt/ZS+d4ZVZnuLK9X+48rqPUgVsnBFY13ibjDL841/bY/xIsV5d5uMEdYzijWtBuMqbWXDkVEdNYmh9C9mfo3fGEc+15eiR5XQ+JBHU+l8MCqx7vPqaZZXnXG3XRwWeVeZtB1jLn1LvGs4JFTVPdH4G0QopZYle39kr82eKTHfgj1+Z466wBRJKMzd/qOCxK4dy407v+VlR4i34HSRK5dWzbR0jKq02/E0iNljgUdmynvRqMvqHh1Gx0uknD6eXWO2DzNmFRs4T9AMa5qM1k+el6KX84g8lq4Tid4zYos4bfQ1EUYQaZCKO3Z/Um+ZuMvqfiF27HRXOrf4nm+jtHWcGizIh1UsKx9Vza3Vs1EZvmX/AKS3qgrx2pZKrlYwduWK5tRR2vjB01lRbCTSFmBbRFjL1ns6s73TjOLfuHV/G+Y93bFnjroDIGBTuv0n8AMm5pHm/dDjV/8A7YivM6U9scJO0YqWonNnkaHOsV1NJTq4KlXLBFZel9qf/qGkvX93cS+Go+gWWJ466wkQMKJz9GEYrEGR7iT+xp9bv9xqDyGrHbZPmdowp13ks8Cwc+RsNcglXUzNRK6tKzdWupWX03wX/wCn6PxPP9HWO/M4tgAA599+l8SIy7Z/Eo8f7iae411yaNcrWLuVHYv5UdYxVCNoS5AW1zNRl0aX1FZro04hoI9z7N/R1k/5Tj27cvQHnaMAYBP4gRQENz+lb4fvLBz6LcdCi5BDAbQCAAGgE0AAAB6AP1AGgFmAwDqAAIBwApkBgIAAGASA8gCAEwHGAChADYAAAOJAAF0AHgAMAhgAAASANgABIAAPABSA0AAEZgHUBQAAPIBZgAAAwABACAACQGwAAYCQDXUAYCzAAABwAgAAePqAAAAAJQAYAIAYBpYWYHRJlSj8AABZgNAIByBxeSyr8QPP+4Ev+G6zfNfhJsj5xY0pJwVE08Cs10U/TaNxl0aX6PobRbRRRF1lZVRiNFhEDCGuYWPVezH8+sv5V/ic+nWPUTgeetJZkUkAgDgAPBNAZTl6mHMK+ce4mlvdVVy7mdOUrKqsTaGliUq+zlJmoyv1eBpldTFI1GatXIrJzgFEyA6vECUtMUb/ALRt/rV1qzn06R7JSeWukMgOIDkAAQCID0Csf3Uo2lG/4i8qxPBNfesuh2sYb6wRgS6EF23wsiVXY1BhXL5Vd2y1V0NRXnPCQ6Xawcz+J2StJYkZNEHfsMmYpHU2YbYHuX5dfSs+R15E3yNViieCILtv9RKRrt5HNXB5pL+yu84ZYrOovkr6HVmpLmRF2g4unyM1WxLeJzquHyn015yais1V5nWM1LiKjT8by4HOtOuzwMNMK9YbfU6cpQlibrLo2j+dLjOBijXbxObcZPkf1WzUK5FJthoeOf5kLk2Zqu+2RzWMPXUXt6s68lRqzTLT8djVrjmc6q7cfptc0ZisRQdYlWUxcCo2dHHTTOdacHk/qVuhYOOMTaO/x/1RMGaOnd/pW5wYVj5ZnSFX7dvuS6ko1rqU1PAwRh3+pnSC3b/Uk8uJajXWMHKrGJqL8y3qzpCrdDBr1FpGtrKVhyOasNybg7thhaM8DNEvIr8skRn6ag6la22c6ST4GKjP3n6rbLGkto/mXQdI7/JJvSbRiKydNQ4Z0StekPSUHOjIskrNdTpBp+Pc1sjFRw79fmfA1yo2ziygtR1eQX5TjmYWOHSeJqo090p0nHGqMrGZpKMORsrT3P6Tb5IwRn6Dh4Glru36Tol8TMFPj3869S0Q3y/Of7BFdewxrb8CVGbp4Wh8GUd+8U6NX0IkV+P+qOSLRVrpV17dSRV+8+ba06WBBsI7o5ijmu396yKro8kvlo+KggntIenf0Ijn2DiyU9DQNVRuHPxILd+p+20QGsk9ol1koe3x0b1WfaAvHcZ/hYVDYYaqr1CJaD7dy/6iKNL5Nw+UlQ0u3d4Zd2JFSp8u7tGCbYC2813VlzbAe0Ual6rkwrp8Lbtu+oStzLLkENYEArASUlB3QA+4gdXwIGsSqJAZAAE8ggiCqCIAoAIAaQE0FNMCWIAAMCPaECqBLtAcBTSRAYcAGAsUA555gOJAaoAfb4BQ9HoVC+0A/sPgQC29n0Aktrbhj8Bof9rZcBoa2zKLFtkBL7EZBE66SAlC5A1//9f3F7FZVvHMB0cMzR47zd27XfUSo8B5FTrWa/E2sczww4MrRZlB2AJOMAJqFiQCXEBNRiUJ80A3eMiBPHFlDSlYgJKXLAnHa+BRdR/twO3LNfQPF6fZtqUmYSxM9o69V/JJyHHfEqOPdP5MMzSuzZYXrzVTNHf1Mji1XNmdIyzvJ2jb26m+UrB0a92ok+Z3vhI91oqKVXGEeXutwty5qkszEK4L9Sjz3mP1HHCD1fJlpe1NOe+37S/SrHpEnkeOtOHdWxag1IzWdubflXfJM3Izry9kpjqj1Rl73xydNvSvNSeb6OkdGraKNnFay9VwzbDK8419tVeDeR04Ssnw9PubulP5sz1deCR9Bys1yPB06Kt0/kaRmDOePrJtHnPN37tdtZrA7cM1DwKnc0SzTR26aj3riXGUnh6aUbv6USMs6yxlG0x5rzr/ADe3JHo4Yrj8bjrVjmdK1H0bTXbSq6Hj6bGs4o44nMZWo5ZpGN52z7VR58jvwjK8VTu3VejPRfCx9GUpLDgeLpUNZ/KzAytSWbZYnn2lVI3yjB0mnftZ6Yr6L4jDaafCVJ5vortx4HEZm5f5jj9hYOHe27NG/oa5R4vVuu75cUevmI9F7Oq/v2s+CHXhqPZ8ZPFVUbt/KlzIM23I0y815+y7k+kHThGNp5nqg+leIqq7PTXJHl+jUdxxVnbl/MUcG6t26dn0NT9R4rd2T1HGR6OWXT4urvr6dVxZ0t/Fj6XXCPRHj7A1gYWMzXeLC1n+Qx0LfsNQeO1LWTjNHeM1fsFOtSvO2J1/hH03SmKzwSR5e1Sk5qytw5b5yVXDvbOuk7LMsR4/c6r1LfNiz0xl3eDXduKLimb/AIPoiUJV5Hk6A+TMNMvWeJRweRU7exeajxmopcvM9MqVKnU1qPpHhqxtKdTh3VjuVbPBI4tOXfadnCGjOvW1W5Q0eW8xpX1de3amalXGd/a3ytC+Jr2Ma3gt1peP3C1NRq1Um8M5LejHob+8top7NOzfVnIxwa3vm0xp6SXqSrjN1/dm51G7dtav8TOrjP1vcm91k1ayVeiLqY4LbzVvx6mtMRevqt42tHqNMVPUb+rEmmE7RiiKTuQRbAXcAO3MCPEAq49QLNO0voBx6jmzbAhIDmACSjt8Wu7c6deEnp4jNfaku2tV/KjHflkSYVz71xT4gZdjVR5P3Rdf3UcWkb5Ssarza4HRlZSz4nTkfRva1e3YJc3Jz+ixrweVUbL5W+hVY9jWs1l+ffbtI6o1FeTbx6HVk5A7vELu3Wn6o6fwfTHnB5e/KwjKqN6402ucElGZZ8EaHmvcsffq/wCU3yMZM7Rg24UMUa/tdTvdOcky9eFfQbfUzyVoiDm3rwX7RBnM0jy/nmnuLfA3yVlLA6xlB3KOrxv61fWDQ+n0UUr/AEo8vbUSkwqFnFW+jKrJthgipWT57/bpdTUSvKuynE6sk20iiOli5ZYPfe0XO1u+bOfbUbpxaEkHFv8AOvKCwri4mkeO8lb8+y6s6cs1xNYSbRVZ/NDIjp2X6lfUqvp+z/22m/5Th35bi4ypdQM3d/qPkWJXHrvtpZ8kyxHidRfM2uLOsZV2jtclg5759vE0OrZL8xJio+n+OX+k0/Q4d+W46YObRNgcO++pIsRw3tHzFHjfIKNey6nTlmuS05rgdGXPa34mgVcmole59lL6m+C/ejHdaj1CwPK6GBGzhN9GZGRfE2yx/P4bddbFivNW6HWMufVcpyaiKeDRpk9N44moPoXs6saFn0UnLtqPQI8zZ4kENR9tW+EBWPZQ45G2WT5+zWhWMfmEV5i0tzzO0ZUauPdzZpFMqYNMorByUe69lV7dR/0tfvJ34OXrDyOwWID4kGXun+Y5LErh3L/Lv/SwjxGpU7cpXNY3GVc8yiLeOBUdeyU6lfU6Rl9S8R/sdL0Z5vo7cutI87QYEL/S5AyLOTUSsb3Fbt0Kvi7CDy+q5TO0Ryar+aZ4G4zVbeCnM0hLDMI7dk5umbiPqniq9uy0Vyqef6+XWOqTgpogFjDFVjamLZYMvzja2do5oqPIWeFpO0RzXvPa45m4y52+DNsjFgW6c5lZr13s1/6+kfw2/cOp+N8vcpniroCAyAo3WGlb1QGTbA0jznuhxqf9RCK81pzEdTvGKLtzaSihNGkGUFRfS3ysrNem9pr/AMx0viOvC8vfPP4nirtDRAmgG8nHFMKxbFiVlefhaOm3j87/AHEivG6lWtO1s8T0RzVa1fmUcUjcHOsyoaUf+oIvo8ZNRHVouEvUqPpnglHj9JcpPP26x3ycWiYUAUb/APRnkyDLeZUeO9wt/wBzrPg7L9iNQYu4x7W+UnWMqlzNoMICLNNwVHRTPDkVldTGrfWAPdezl+RrLl2o5du0egSPOpgDAAI1Ahuv0bFHNo5GkXrAgYEoClMAEgAA0ABAAswBMAgAzAADIBsKACACICEAZACAPQAAAGAwoyAiEABliA0wBACAUAABIBIBIBmAACQAAAEAKQHABAUBAAQAALIByAQAugAAAPgAkA5YAkwHkBEByAYyAgCAAAAbxAU8QCZAMgB8gBgADWGIBMgJgACgBMCWnmFX9DIQCAAGAmUDeBByeR+mrfAsGB51d3jtddE/2miPm+pKccDS0syolTJljNdOlH2mmdIyv0oek0VFyhacLgVKmvpTYRZWyWDAbUgJJrIo9R7Lt+dq1/lTOXbpHq0eZqBAMKAE8ABKZ9AMm31z1CvnvuinZv8AUT54nTlKxjoiSbRUW2WCXIrLp1rTRPqaRbpW4s1GasbKyYVKABYAMDc9qX/11VxhnPp05e3TU4HlroZATzASYBPAAAi2QP8AeFZXuhTs69LF58q857fs1uremXqeisV6RM4iTYFug/mJVdmRlVG/X+l1OUFix5fwcdupX+Y6s1rVMsmUduwcKyMVY7GZaef90yraLz5nTlpJYpRyNVipLDHiRFmk4spJRsOGkc1cXlVOz1MOReWoytBzp1TzSOrFWQEXaKmyMVpsZwc6sji8kp01bkzUGZB1jKaQqNHx7blHOxp2+pzajD1frtPNnTlKSwNsrtvhdPgmSjXmVLzOVajL8ivzPhBqLXIoOjDr2K/MTTM1Y0k0/ic1Ymv+pbnJ15KinDkrLR8e4meJzquvUx02ZisFV5ZHWJVlMGo6Eo2Nu5op4HOq4/I/5eRqDhWZtHbsXOojNg7Nyvy7J5wYVjI6i7ScMlGves5cjAxdZfmWfwN8lPScORUbDfak+hiqxtZRqW/cbhT03+AqNmylfD/A5tMR42ZuI69j+pVrMlF/kP0nzJCMyp0GrtXOlPCTFHBvf1GyxT231L1FRo+RSei36NGIrGodUbGjhpIxSMvUUajXUvKtDxz+qvCDNZcvkf1Pgi8tK9B/Mupqsu7eY0a/A5rGbp54HQaer+hPJGEjM03JtpqanzaM9DBGbo2xNFaO9x0MOhgjm2LiyNUPyCjVjoSLHRsM36Coz4jVafNmh37iXt03wSMCnx7+dGqK94u3cW9RB0a3zbRcZYSIbHC6jgiLVWso12Bfv8dCj5PEKlssdO6XFYAc20cXS6lQ92o3HrBBdv1GnS1eEBThPasgWwxpevNBEPHY3SKI7V9uu3wTaQVZVdu6c/xEQnNdz8SiV127qPQKLKNy55ogkvk3TfWQDbKNzavOQLfFONft9RiVvJ8SIYUTwQDTgA4yA8iBqQGiqZFGaAaCHAB+wAAFiA4AaQAgGpCpoBgDWJAJcQABxyAeID9SAnABAA0NFE1VEEkuBRNVAkljzAkqyA/tyA61XEC3TqQXJYEVFp8QK7VjFlQoNIcBAAYgf//Q9rZzgVkpSzAE4/BmKPFeWu5u3liiRHhNzbuvZv8AadGlDxyKpJRxKFiBCslEnbHEB9zahEBeUscAFW0prhwKFhGOYQK3dhOQUwCfxAasUdG3r3WTeUnblmvo+xTWjRP+Ffgc+0Wa2UMxByXTfGDSOPdfSvUsV37VRqOeCM0diwUvkRHFeG5KYy/L37NBt49DrwzWHtE7bikcWem+CPexEJZJHi6bVbvIkSuF5mmXmvJ2b1GuMnp+cG57TTWlqYGfo03k8IWZ5VZ+5b7mzcYrO39+zQbfE3zP1l5tt9y6s9WfhH0Da17NOlf5UeTt0xZq4UaOQy9XFm2WL5xt2rjgkdeExye36d29045s9PXgj3jhtpcz5/TajdNRBIM+xWXl/NOdZxzxPR82at9uUneVlwduvDUe6tg2eLppzbzJGYM+zx6m2Xl/OW7te1vgd/mzXP4qs69KrNuD0dLH0lJKF0Pn9tq9dxRmIVl6htGD7geKfFKDtwjk8HXv3dV+09PXhY+hN8DwdKq3P0MkGXZlZYHuJuvbyZ04RibdzaX6HrkV9L8fSNtpV5VPL9FXZJ+hwRma7m0mhneUcbTUazjA1z5Hjrv5sT1RHrPaFK2vazOfbb1fqeWjm3bwQGe5zKy8r5z5dXOVGR34Rl6K77Qz0amPpvi01tdP+k8n0dHVjwOQzNw5tKKOHeVnRspiU0alR4rdVi7qnlCPRKy7/C1f91px/EbvhY+j14eh5OlFsKyYVlamLKM/yeotPSnqWQeS3F++7S5nefiV0eJq3utNNf5jro+lVWB5Og2pzMKy9d4sDN8m429n0LB4/Xq+5s7ypjU9u1nd1Vczd6/B9FWnZ5I83VDtoXht4GNWMfc2rVvutVerQ1cZHk95t76L01qV7vUupjzV9LST+fWrPSbf+6bneLgVtrpv9R29Kx/7w9zG5t/d2rttNaWkk615qGZt0xTr+695qpp2UcpMLjP1PM7jUUqzq+abGrijU3+vfB6lvxGmKnq2ssW36sGI1cuALFbtfyjQ7WaIqt4+oFN8QKbYfAIJATYC9QBqEBBy8QItsBZsAcgELLiAJRiBPTUuOAHJqZuAEgBqQEijR8NTu3emv5lB6uPDNfabcF0Ry78oUmByb2O1IpWc+Rpl4z3L827anJI6RGVhwzNsrdJSdOTH0z24kthRvjicvo3GjJ5wr41ZFZFljibjLH9xWa26x4wWK8s8Jk7MkpfoUafga92701w7jd8JH0m7x9TydNhZmRzb76MfgIrMvHE2y8x7it+f8Eb5KxzqyHbiUb3tFTvavkhfCx72zxPJWiIOPfZVX4lg4eUGkeU85addt/E6cjMmTbKDUBXb4qHuKeppH05RVJLFQjzdNwehlUdX6GQZNmbRje4XGilzLyleXdTsyHLQRCmfQ1B9E9q4bO3qjl21y2JOLYZBw77Gy9CwrjeBpHivI2dtWzXNnTlmuX6eJpFV7OSjr2H6lfxKPqGhXt0dNfyo83TcTRkGWKCszcv52aK4t2vybrnVljLxWpZptfgdoyrtk5KOazxk0jt2TT1F/wBP5So+n7FNbXTXCDzd+W+V5hsPEg4N6/mXoWFcdlKKjxW7u/u2tzs//CdeWa5u6PU2yotFszSlWOBYle79l1ilnx7THdWPTcDzNnmQQv8AS55BWQ8UaZZHuB/kJcrIRXmbZYnaMObWcs1EVu0GkGlVtlhX0X2h+hf4GPovLfPLXQiCOr9D9ArIusJNoxvcTjRo8ptBYPNXwx4nWM1z6lnLZpFVnxNIVYmSxK957KltvlVk7OXqTyV1NkxQsAMvcqdRiJXDu/0NTpRv8DQ8O8vU7csVRbNGoihv95pEQO3YYaleJuJX1PxKjZaXoef6unLqZ52ikCOo/lfoBjvI0MX3I19ij/mEHl9aUnlidolc+pWDcZUcTTJ9wHZscL1XU3GdfV/HYbTRX8h5vp5duXQcVHQgFmFjIu8WVWV53DaOP4kJ5R5C/wA1beh2jNctlPauh0jKm1YNskpkC2nIsZr13spP+9q1/Ay9eGuXuEjxV1OTIAKN3+k56fvCsp5lR5n3Q/zmv5UXkec01hL5o7MUtX6rGoOf0NIlXEIvpX5TSV6X2iv/ADLS6Jjrw1Hv3meKugIGAuDfQisa2GRqFY3uN/6fTS/jf7hB5HUbWlaq4s7xz1Tq42rHI1BRM4GmTmCi7TzLEdWjX5I6oqR9O8J/+n6Xx/eebt2juOKjIAYVz779H4ogy2/mNI8d7ia/udZc7I1yVi7r/LGUHaMqlkVCSxKLK1Kjoo4sjTLo04dWiJHuPZr/ACdbl8v7jl26x6HA87QAAH6ARrxQENz+lYQc2hkaRegHID6BQgEwGEACgAAICmEIAAADEAwAAGgokAT5gDgBPDMIEASAAAAnADbAAEAQA4AACQF6ACAGwAAAACADMAAAAAjgAgGAAJ8wGAAIAQDnEAAGgEAACAAABvEA4AABAAAgGlwAQAAQAAADXGAEAAAAApAYCYCAdPqQVfxMg7lMAJANAAAAgOXySmtUspEGF5lT4/XXRGyPmt5TaNiGJUSqsBB06P6bg3GV2j+m2aZX1a7MCi2sOvcEqSSCJJhA3AV6T2W/9Tqcvt/4mOnSPW9TzVpIijMAxAABKX6gZGp9TfUDwXu1Rv8AV9U/2VOnJWC8DqgrzAvb+VM1GMX6s9iKi+iiuJqMrEioklwAkiKGggWAVs+2H277TfFyjPXhqPdRw5HlrpBgZUNYSAsMwGAepAmAAjL9yqdg3ysa58tPM+Bf+rnoeis16bqcUNPEC3R+olHbPEw0r3KnRvXPBiK8l4P6ro7M1sKDLJwwOzYQ26/ElWOwwrD9zru09O3GYN8rqOnjVPoarKWQFmm4sBsVyS6HOrHP5DHa6v8ASSNRibdv7dG84OzNXLEMrNJxZQZqtmv0p/gc61HJ5Jfk/EQrLTfwOsZTQR3eOfzPnBmxp3vP1OTTE13GpZdTpyzUauTaLtF/OvUlGucq1Gd5JfMvQ1FriUG2HVsn+YiVWmk5Xqc1Y26/Vt6nTlKrRpHfsHjZGKO289tl0Zhphx258TrEOjxFRr7THSk51XP5P6K+o5VnJQzqjt2Ti6xxM0aGuprb0ZzVhKDpEW6P1IK2U5SZhIxdxhdrqajVPRzLUbFWnRTyOdGNuZ+7aeZ05QtJy8DVGy3NfVI41Yx9WFa0czcWr9m5vUtZde+l6NjCxlLKDpCtTaOKQ8jFRx79fPPOC8qjtpTktVq7zHRjojkMSsJHUa+2x0k+EmKyzdd/m29Sxt2+Nc3foKyo8j9ajkOVVaEybqO/cw6fA5LGZpQbStV/NpL0MEZenn8WdFaax0l6MwM3SeMGho7lTtusGRybRtXU8y0W+TUX7uDwEVb41zZ9CVHFdKuvb1LFd2op2sPhmRHNsXF0y0HkI+/8EIL0u7aW5rFBmKNi4tXqSrS3VY13wEWL93Xu21XyYB458OgHNtsNT/rAWb1fnJvMLFu7/wBvWz5iA0sdtqTwCF414tfytBVfjlGt28JYCphrtNx82YFm4fbu/wAADdLt3E+gQbtta6ss2kBPcYa6aycEUtV9u5cdAHT5d5HCQJ7DDc/EqVvoyCQGnADgAQDiSCSAeOQU5AeYD9ACGFPgAoQAA0EMBpSAJBUsWQOYyAcAADRA3gAAADkAYCAkkBYkUWLTlAWdqQQoKJ1RANMCUYhVlbcyCcxmRRIEXyKIwzTIxCFBFPHMaP/R9pJWR1YCvb5W+SM0eF8vea37siyJXh9x9bfA01FTchUYhgO1pxAK8+ICtJQnjwKJdz4gJYYAN8QiOXAAULECar3ZFUJYgdu201Na/wATR6OYzX0TQ+iq5JI49pD3LhJGIVx3xKjj3GLquqNK09vH3LeiM0dPD4GRw6qxNDJ8w19rA68MVl+LTe5r0Z6ukj3KTmDw9OijdPIkSuJuHPI0jzHkLTqN9YPV80ej9s1a2loynM5/RqNmqwPMrO183JqVmxm+TtGjB05Zed0EtTXqv5l6Hr/ix9D0l21Tz+VHi78tDXfyfAwMu2BpGH5qyWoqv+FnfgL2xR/3qfBYnTu/g9qlieGq5940lHERKzni45msZeV8tL1ZfDM9HzGj7Up37nqkb+l/Fj2TcvE8Vacu75CFcNnNpXDErLyXlotq2jBy2ejiFPwVO7c6aqse49HXgj6JOMLI8PbSndP5IMFZl8GVl5/3A07tLKD0fNFftqvduqxwPR2se9aPB00q3T+TqZGZdNlR5rz7X3ITeUQejhlmbKk6leGKPR/Fj6XtPl0q8oR4+6q2flaORGXrOWzUKy/KW7dBp8TXKPIzDxxPXEj2HsymFuBz7benPJRybx5EVxZMqPI+aaeo2+J6uGXFtE7WTeSOn8I+m7NRo09Dy9tLrPA5jM1mmyjO8m1XRdnkXlHjNeO9xlLPREavt1d260/U1fA+h2Z5elR1HFGZVl6reLAyfOWjQfodOaryDuszpqNXw2na260200lZYvIvt+D6FfdbfTxtq0XQ89pjk1PcHj9L6tSWZ0xka/n9jmrO3OENXGfvPObbcabpRW+JVY+pfbtyqWnqy6mDR8tbZX79vRVa44yS9Li7V91+Q1MtWynkzOmOHcb/AHOt9WrqN/1MLjj1e6y+du3q5IqFrVX0qACtpAupZTiBbaEplMAVlkBFuMgDiBKYQDTnHh0AmniAWc4AQumBW1+IFTU4yELtjMAS4xgAo4gReICthgBB/vAO2PUBPkAkA0gGlAHLbNgIAQAmWDY9t1V9/oz/ABo9fHhivsN88Tl2hGFce/cJCM1nvOTVHi/cFp3d8ZSZvkZcwdEdGg4cs6cj6b4GseP0+px+nlY7jiqOp9DfJEVlXRYyxfcj/IqssTUHlnzbk7SOZZ5Ghs+3K/6ui6mr4WPot/qa5HkraJhXNvcKV9SqzbqTTLy3uFt7lvhCN8pWR3ZnVk/TEo9F7PU7xehevBr3Lg8lbLIg4t+/pRYOPJoqPIeahbiy5OGdeVrOqocG2Stg+gHf4RJ7mkrNmr4H0yx5umyyMiGtjp2RBkvibZYnuNpadF6muSvMydYyVrYFBpr5pLEr6N7ZS/s21xZy+jXLVOLYkg4N7hc1ErieXwKjxW9w1rrqzpErmhtYmoiu0FHZ4z9WqNI+n6CjR0/6UebpuJyYUZlVl67XcypXFu/0bz/CyxHiNX6pO0ZQeKNIq1M8Cjq8dL1FyCa+pbPDQ0/6Tz9+XSLcjm0GgM/eY3TLEcdm1PCCjxO5X5lujZ15Zqi1oNo5rKHiUSrwk1Er33s1Rp35pGOyPRI8tdABDVXysDIbx6mkY/uD9BcMf2FivM2aOsYc+qpWBuIp5riUW6OccSxK+i+0l/pbfAx9F5bjPK6iSIhrfpWXQqsluSoxPcX6VJwxZqI83fE6o5dRuY4G5GarcvHgUOmZpHvfZWHd/TiZ7aj055HQ2AEGZufrZYlcG+X5N/QDxF3wO/LFc2ongzaKkpKE2pKjr8ep1FBqM19U8ao2ml6Hn+jpy6U5PO2IKqOrhW08mQZFsDURh+5cNDTXOzf4CDy+vhWVzO8ZrmvZ2bnM3EVzjBWSWDkFduyt869TpGH1fYVjaaK5UR5fr5duV5waMoTX4kajI1OJYlZPnnG0f9SLB5HVeDfQ7Rlzu7Xb0NMue0uWbQJ4lRZRljNew9k47xf0WHXhrl7dHjrqMDIYFO7x0bLhK/YRWTbmaR5n3S51v+oi8lec01NZ6naMIa6i9lyKKlBtElCCL6Yo0zXpvZ7/APMtP0f7h14aj3vE8VdRBAZgHB+hFjGuzURje5E1t9N/zNFhXkdRrtazlnaOamzxS5I1BROLNBpFRfVliV06ONfiUj6d4R/+X6LXU8/bpHccGjATA599+j0kisq2LwNI8d7ij+41n/MjXJWPubYUa5HVlRV4GkOSomlKgo6dOz7p6FZWpNJxzKj3Xs3DQ11/TBy7dY9CuZ5mgA8wEsQFXiBDc/pWLFc+jkVldkA8gBAOeAUmEADAQBIDQCzAIjMAAYC6sAyAGASA5kAQAApAABgABIAAcAG+QCAGA55gLAAaAYBHEKQQACYBAAAMAAABgEgEgAA8QEAAPgAQAAAAAZgLMBpAIAkBgACAYBAAAIAYCTAHIAAQAANMAgBAPiAokAYBkAgE1AEtP6p5BV0GQcQBoAwAIAHkAgOTyP0J9SjH8hXu2muv5GaI+Y3lueZtaikESoonEsR0aD+Ro3Ero0MdJp5mmVtH8mARbp/QVKdcVgEMBxJR6L2c0tzZc9N/vOfTpHsawvU81bBA0AAAABk6y+ZpcwPC+8FG/vXmkb5Hnm2jqiLKjpbmik1GV95dFJUW1TjA0i+tHGI1k2igrKAk2TAgrV9uON/p+pnpuPfWUNnkrcGZFEAOAFABACaCghjP8+p2F3yaZYryfhGv7ytVk0z0fxivUP0OdQ0RVui0rJko7FisDCo6i7tO9f5WWK8h4d/nXX/TA7fwrYkwwlIHXsH8zJVjsZhpje5l/p6P+Y1yK9COxeiOlZTeBBLTzklGzXCqXRHOqo3qnb6n9LEajD22Okn8DtGavqRlOv1IitfSfyV9DFVR5CHoPo0ZjTKR1jNSSKjt8e33maNGZcLI5tMXdJfdsupvlKrWZtFuhjZGaNer7knzOdbjP8m/mq1ygsK4lj6nVh07V/OnyZmq1HyOTUZG9ca1uuJ05Sqas2y7/Hx3x0M0jtf0v0ObUYd383odYlFWWo19m/kUHOqo8im6qcMZJGmelidGXVtI716ko0tRtz6HNWHZHSFT03ii1lsKO1LkjnWmTuY+64NcqhprmaqNijfajmjK3ajWsjcVHSzSLUbFMaVfA5VYxtZfm29Tpyq7aP8AMr0YrNd+6+bTt6GFjIVpNwaWzc6bM0c+/wAxBVouGaqtbcqdJ/0nMYtDpCtTZudPniYqRwblRqNdTUadPj3F/gyVlHya+ZMcq5tJ49DVRo63zaTXCDmrL0lLxNjV03+WpyMDLShuebNjT0/m0eeBmkZ2n9XSTQ0r/Nt44wZI4drmn6QWldHlGoq+OZAeOfbaeEYlqOfcLt1nPFyI07c9s10Mo5Nooul1NVVnkMdVPoSJV+hjt7rlJEji2dvnXJM0Vb5BRresBYu3Ddtm44WgiobFpMCmjX336hFm/X5tXxawCp6/+1S4zIBtcdOy51yKmI+LtF56Mgjt127iP5gFf/cWXUCe8UbiXxSYWHvHOqrc0QG8UalfRAPdtLUT6IA3addes8kBK3y7xcm0UPQmu6ePEJXosWZDSTAaUEDjgAQFEYgSSAkAvQBqvMonBFN4YARkBMA4BDChASQDWGYDkgYAmFCeIRLLMgJAlmMBisgF6gCzAklOAFkYgSqmUdFKriVE+3gEPtAO0BQRR2riVE0uRGg7MgEwCSoTCpKs4EEuwmql24QQf//S9qkGSa5iircWjRvboZHg/Luv27YdDUR4vUtLaXA21FbT4kVGMQG/lzyASvHACXcsoAWZQJ4w8kUJ45AGIRHueCAkqtYgSV4wWYEqvHAsV3ePU6tP6lgeieGa+i1whZYI4diO4eCMRK47pG0cd1OrSvGSq1NqsbvhgYqui30syOC2OJtGR5pp0S4ydeGK4fCUd93WclienvwzHtuMnhro5dy+ZYlcV8E2WI8xvHN3+J6+Eeq9u6f29kurk5fSttRr5Z4nlVm62ePA1GazPLN/aTWTbOnKMLZUV9zTh8x7P4PoS4RyPF3f1Ve5lVxMKzrvHEqPPeZt+a2sz0/NHT7VpO4bfI12PXf+k8Vacu7eKQiOGzNMvJ+SvGpacm8D08RNa/tGjete/NF+jUeuUZ5Hjace8tLnIqVwt58JRZGXjt++/UfNPE9XCu325RvdUfBZm+r+Ee+eDPD00o3eSIM3UfI0lea83b8xqceJ6Pmyv9qUdt13LhB1+nhY9xbGTw1pz7v6IIM27xLEeX84/wA7ufxPXwy5fHVdtVdGjfSvpGio06roePtUngmzKMrUZVZfmdT7e3bXM1yjyNrQ3+49XI9t7Pr27e1uDeJy+jT0cQsDzDk3bnDkSDhu3GBYjxvmGnrPmkenm/iYo8evzknlJvR9O2yf26rojzdqnqVcOUYaZmonLwGmM7ymlqW0ME8TXNTHlL7LX1LNJJerSO3sY7vC6+hsNxXV3V0qVeKTnEzejHp7+9vFUWHfZrocauOLce/9rEaWja3Vk1cZWt74dsNPRqn1IYz9z7p3O4UXrpx6DTHIvLa6l0arPJI1phPyGtaXezcj2MQeq7KZZNUJ8WZEpaYVOrYDvC4gUWTzAFTFQBNafACrUpjKArdOLAXbGSAmmsoxAsVowAkrNOFxAIAEuADbcQENftAmnEBTxeICs5zAqu3yxCKmo4AReMN8AFayyAJ/ABPPABOAIpxiBGwCn8QFMAGIDUKWByt4sAgAa5ANZFg2vale7yWiup7OfDFfXbTJw6SAwri39phGozXDMWnqWpHh/NQ93qTGNm0dOVZqfE2jo0E20nk2jpyPqPiUq7HSS4qTh9FdeZxVDXlaViKy7Zs0jA9zvtpRerN8leadpWJ2cyWPSCje9rVne0cTH7zV8EfQLN9zPHXSEZHL5BwqliVnWzNo8n57u/urG+SspLHE6Mm2viUen9nV/wBSrLhUvXhce0fI8laBkcW+cNehqDiX7io8b5d9251H/MdYOLJ9MTYi1gVGl4BTu6FvhH0q+DPLW0epFV7j9NvgQZd+Rtlhe5GkqL1NcleaU4naMo3yAeh81kjUSvpHttRsl1OP0a5aqODRdSjP3z+eFyRYOOzwb6MqPDbmz77dWzrGVL6moK21ky4O7xK/OrJaPqFFGnSvKqPL03DzIobgDL1/qZYy4d9+hf0wLFeJuvxk7Rmq7NpGoyqmXBR3eNpOqo5i1H1HQw0aLlVHm68ukTw4GWhKIM/efUag49RwmEeI3Lf3LY8WdYjnfzZGkUWzNInTOOpYle/9nr8rUa5Iz2R6DI8zoAqGp9L9GZGRd4m4yxvcVo0apcZRYrzNjtGFOp8pqIpeOJRPScODUZr6R7USW1tHNHL6NctpnmdA0BVruaW9AMyxoYXuJ/l1EHm3ZtHaMubU48jcZVxg2aD0yxK9/wCzIa1H/KTvwsemk8bqJQB1IMvcfqWfUsRn+Rfbt9Rv+EDxDlYM7xiqL24I2ipvHEojxCO/x0PUXqajL6lsF/pdL+k4fTy68ug4NAghr/p2fGArJs4Now/crnS055skHldbl1O8jDntg2zciK3g8CodcwO3Yr50dYy+r7L/AGuh/wDjR5Pp5dYuk4NGUJuCKyL5s1EZPuD/AGeP8YV5DUtNWdow5b8DSKm+JpB1NItouJYz09h7I/3vpSzHfhrl7ap4q6hEABTu8NF+qIrLZpHlvdDnVccKl5LHntJvtxfE7Mo631XLEUZG0SqCuikQVivTezlPktN5wrfuL14a5e85s8fTpD4GVNAJ5NdAsY1mWJWL7lX5Ol/UyweRvjRzzO0c1GqpfwNRVM44lQ1+0qL9NdzSeBodej9HxKkfTfCVjx+j6OfU8/brHccFABjxA598/wAn4kGXb6jQ8Z7htO61l/Mv3GoMbctvtT5HWMqoNofQIkio69HG3wKi+mFWEe39mL8jVfocu668x6E87QkAQAAq8WBDc46Vo6Ac2hkbReiBwwAAAIAMgAAAADMAyAGAwIgOOIB6gADbAUAMA4AIAgASAGASASAMAAAAKAgAEwokIcgKQBgCAAEA5AUgADgBAADAIAFgANgCAAAAAAABRIDAQAAAMAAADHgAZgAAAZgDQCjkA0gAAQAmwF6AEADQDyATxAS5AD5gFH8wVeZAAQAAACgAyA5t+vy16iDG3y7ttrL+WTSR8w1PqcZG2kZgqJVzA6ND6WjcYro2zf22jbK3SXySEW0xqVDQRJBTawA3faD/ANbjl2MnTce0R5a3DMqfoAZgAAswMrcfW/UDw3vJf659aqTpyPONHVBGIF+HZJpir+6dJYJlRbo2wNRl0KSobAEwoTCAg0vBPt3ulace5ftM9Nx9Ct9TPLXSEZU1iAp4AAAiBMAyDTi82u7YanLB/gWDx/iHG8q+DTPR/Er1GRyZTCJab+YlV3PEypP6br+ViLHjvEuN1avGbf8AxHeFbKZhkyDr2Txw5ZGartZlWT7kqrbRf1J/ga5Vy7fHSo7ZwjpWKuMhrMDYo26pmKqOsvyrr+V/uEajz2yc6FTqzXVVmWTrnIVsaUqi6GKqnfKdCy+P4EjTI9TrGalVz8Ajs2L/ADDNGlxg5NMjdpfdt6nTkqk2ys08GZVr6b+VHOtOLyePa3gajNZ04ydEdG2f5ifAlGzEPE5VqMber81m+SqK4G0d2xcXTMUd7cdDIw9SsXa6m4U6lGps2ux8znVQ36nTnkxFZtW5OjLo2zauvUlGrfijmsYVli/U3CpaTNVGxpuK15wc6MzeV/MaNRpVp/K8czVRr6b/ACqs5UZm+T+9Z+h05FWlg/Q1UbOk/wAtPkcqsZW4/Ufriai1Lb5plrLS3P0M5rGNVRidIrR2P0t8zNRTv1DXPIRVGlmao17/ADaNUsoOaRi1wOkVp7K06cdDFRw7v9Zt8kaiujx7+ZDpB5NJdr54mYrj0c5N1Grb56w+RzVk06m0aejZvTgysZuV4fM1BpaMvSfIyM/6btLgzQ06Y7dx1MEZ+3+qOporr8mpSeRIqGwcXUlrNVb3DcMRXVo46D54mRxbV/Niao6PI50ZILtm/wAu6fII4drg0upSujyK/MRFizPa2/FkIq2Dm65FWq9TDcO2GLwAs8jM6b6QETup26fJsA2P02XRgV7BxqJdSKVXG4s+dgHuPl3LKJ73DWq1k64BBvE1anPtRFG8cLTt0gA3al1fNAPeWbvS3RAPcN13FX6MCafbu+mD/EFej01KgiJ9pFEAEAPAoRApAc4RxCmgJ1YE4IBqAItAKChxCAACAGASQMBphQENMBqsuAJVqA4Act4QA1XmA+wCSowiSTQElbGAL6viUTIDpwKhgIimUGRAcMQBYAJgOAYu06mbWot7UZUQFf/T946xgRC7EwOff0pXbWcwZHzz3BVLSdkyyo8drQrtrI6NI2tV5cAIwgE3GCATmzx4AGOQEe6FCAHJQ1kUNcmEJwwCZcgSTgKkoWJYNbwtO7dUywxPRPDFe+q5abOHQr3LWBmDk1HhBtlyrHWq+RVam0XyWa5nOqu1PpIM/U6GkrF864dUuB34YqPt2k7qs44M690j1qxw5Hjrbm3NpZYy5NR/Jd8UixqPJ69u5ueZ7OfDOPaeHp2bSk8TzfRp3W+lricFZmqzTFY/m7P7VUuZ34iazfE1nd6fqejrwr3mThHi6aV7t/KYGbfM2y855i35zryPT8xp+0qt3tqcuA+lV6hZSeOjk3UygOLVXyv0NRHjt7ZXu55nr4Zx6T2lR/NZZxiY+jpHpc4PKOLd2btiWJXDquKt8VkbjLx2+u1qOOJ6eYjX9qVX9z1zJ23HtllP4njrTn3bwQSs28PLA2y8v5vHcW+B6fmjT9o6bWvPCC/SrHr1LR460595lHQgzrQ3EliV5HzN51H6weriso+F+fWq+DtBvqtPpCUJRksDx9Ban0syMrVNDH8419lS8BKuPKqLPPCf2Hp5o977Sp3bZtPic+6N2/ZTG96pep51Z283e2q23rUUdSGMvX8xsaKXr0b6YlHlt9uNlralrPVc9KM6TrBTp77a7a9brvu18EX3Mar/AOYG8VFTT06VS4zj/wC6c7dWRy6vvjyjwrqJeiJq44tT3L5HVxtrWf7CaY4dXf7jWtNtW8/1Maqu9nbGZY0RTjMaJK3ImhO4QJ8UAPECVZnoBbx6ANsCcqEFTTeTAkr/ACgFnIEUpAm7QoQArt58gIqvcA/t8IkCq1WlCAj2xmBLJTzAJwkCUgOn7ggwcgSAnVZfuAaeHUKhfLEIjarXoBW1+0CEcwIvABKc0AnGTAiwIxwATf4gKZAUMBtgNfS2BysBSAwCCweh9mqfJaSfA9nPhzr6vfN+pw6Qn0Mji3/zWXRFHDm8MzSR4Ty9u7c6j/mZvla4YxNo6NKzbjmdIj6p49dm10v6UcPo1HRnkcBVuW1RyVpmso897pso01xxg3yzXm24Z3jBTLKPR+zl3b1LHBDpY9282eRsvUDk33CSo4GKPIedb/u7uf8AojrylZko6MmsfUD1fstL71o/6YDrwr2KeB5a0JIOLfY29EWFcTWJR4nydk9e8c2deUrkyxOjKNnK6FGx7bU7qr6oXwPo1s2eWtxEiqt0/wAvoBm2Kjz3uRwqc4ZvlK84m2dWSb4FE9D5dRFiV9I8Ao2VJ5nHtY0kcWxMBWdu1+YzUSuS7Xa+UMqPB67bvjnx9TrGVdmzYqs1MlGn4aXr1XWSVX05fLWq/lR5umgZCakqsvVXzv1Kjh8hD0bzyLB4m0p/E6xlXezax4GoypZpGh4q061eGKLR9R08NKnoeXp0iWZlo/Qgzt2/n+BqI4tZ/K+ODA8Pr46j5SzryyruoWJpNczeJtEtL60lzLB9D9oKNvf4HLsjeODqJxAr1nFWBkNcDTLF9xWX26fERXm7wzsw5tRTiagqbcQBboJO2JuM19L9rr/S2a/iRy+jUa55mwQVbjCjZRlWwxNIwfcuNdL4lhXnr2nE6o5tTPDKTcRXc0h6eeJUfQPZmGnqeiM9rHpcDyOoIEKMzXfz29SxGb5R/wCl1Xx7CQeKu+h6I51y2zk2IY5vMoUsqNDxuOokio+p7HDbaX9J5/o6crjg0AK9b6LTlAGRZG4jC90Xiuly+aSyFeX18jtGXO21Mm0RlMIFnJR27BTqI3GX1fZNf2mh/wDjR5fp5douRxU8iqSZEY1iwZPuFTtUv5xB4/UTxSO8Zqnil0KiicYNICou01gajNey9kL/AFcv+Bjvw1y9pPM8VdhEEBwAo3r/ACmuqIMyxpHlPdFe7cWjhRf+I1yV5/RySXM7MI6kLuZqCp2wxKhoqL6Swleq9mz/AMSoll22/cOvDXL3J5K6GZBmArOJnkFYzUZljLE9yY6Wl62/cWDyNo7Hyk7RlVr2Tso5GoKYRoSqofUIvpz5Gma6tC3y48ypH07wn/6do/E83btHbBxUAAHPvf0viiKy2jSPFe4sN1rRn3L9xvkY+4lus4YfvOsZVyaQk2EWJxmVHTpv5k+EGkdGmpq/UiPb+zG1oavrU49uvL0Syg4NCAGALkBGoEdx+jb4fvA5tFuI4moi7IokQLL0AIAJAIwAADIBgIAAMIAYCAADMAAFAAwAAAPQA4ACwAABoA4YAHUATAAAAAE4AAAAAABsBMAAOoBmAwEAwBMKAgQAAAJgCAcgCcYgEgAAAAEwAdQBIAgAAEAdQBAAB6gABmARIAsACADiAgAAgByASASAALIBNyAUzFVeZCQDAAABMBZgc++/TXKRBj7vHQ1f6GbHy+2DNKjxngESrE9Cjp2/02RuMVdtVNWbZX6S+RoIlTIqJ1yAfcoAkscOgG17T/36X8r/AGk68Nx7dZnlrcMyp4AABAAswMvcYXfqFeJ96UjdTzomdOSvMM6smpbAvyp8TUYXLHSSRWVm34GoldMlQSAswJJcGASkB3eHcbzSj+NHPpuPo2pPe/U81dCRlQwBRwAJIAAtlIVAK5vKw9lqroWK8V4u0bqkcz0fxmvWY9xyrKUASoscSDu9DChYz6MLHjPH/Lvbx/N+87QraqRlLADo2OF3zgzR3sw0y/cS/wBFP8y/A1yri22OlW3CDpWauIyckVsaf0L0MVRdxWz/AJWRXndimqOvJtHVK6VyIylWQrX0voTMVpDdpfZs+hIMVPBHWMpoo6tk/wAzqYo1Gc2mTv1GtZehvlHOsDaJ1eRFbFLfKvQ51XL5JfIuUiFZ3CDowt27iwqtiz/ccq2yt8vnnoWFc6OjLr2Ti69SUaObgwrF1MLvmmbhSqzTLS2T+TExVPfY6XozMVl1SOgv0H8yfJmaNbUyMLGJquLuOJ0jIoWjXo5onwOdGbvl+Y+BqNKqZmqmtXQc6aZypWfvcNSXxxNwVUcm6jX0YejV8YOPTUjM3q/MZuJRt5lQWo09dTRzk1JzVjLA6Qd+ycJpszRDfJOGxFc+jmaqa16fNorqjAxarg+ZuDS2L+VmaOPeqdQvJVmxfzr1gtRb5NPtRmK4aZwao01H21HI5rGWnFoOkStLbP5HyWBiqz7KLs1BobVzTHIlZcFk1qWnmVpp6GOi4MDN0Wu58v2mh3eQT+2ukGRRsbfOrG6heRw1nzhEiura/Np2JUcGjHc4Krs8koWmwJ7F/LZLipIjg0MLxwTLWnT5DC1WSC3R+bbalekhHN4/668shVG4SW4tXkEWb76KASp/t30IF49y2ujFVVtX+aucsB6i7dw/UCW7UaybzakCW9z03zqEG8+jSfQA3fzUpHAKe8c007PkAbtYabfIijd/qUb5FRPWcbqX0A9JpfSuZEWepFEAEcQHAUuAB2yEKAGk0wLKkVOq5k0PPIgRoJoKUFQgGRS4lQyKEETQA4QCTkCSYElNmESVW2FWLTYElpYBElpMKnp1xxAm6AJ0hyAJNASpZviESkoEuRBLgAQABQAMAQRKqlkquiqSRmqckaEkH//U9+8ciBw1mBxeZrVbV9WYZfOvcH6T5cCwePtg3P7Tq0hHdhwQAqzxAg8wB80gDvbWSkASwgBQk4ZROuKwAbYEWoUlCWLAlCzYDj5o58SxG17e0vubummuGJ6f4y94njz4Hm6FO4eMCI5LNmhzaTnWSfJhWrtFGl8Wc6qer9ISuK5qIwPNOdVLgken5xirvbCdtw2+GRrtY9TT6TyNuXc2x9RGa4dy39uyXI3B5bVsr2h8T2SfiPdbCvbt6LjCPH22vu2qtvM5jN1MzUYrG8x9MPgjvwjl8Cu/d0Szxk7deFj28zJ4a2p3TwSJErPtizTLzHlPn1XHHH8D0/MbftCk11LMfRXo6vDI8lace7cuBiODXfbSz6Golrx+5t8x7eGXqvaNHXS1L2zZz+jceiaPIM/dPF+pqM1w7hrss+hqI8ZucbuT1co3/aVP9Q3OKWBnutx7HLA8dVzb5ykuYgzbwa1l5by1kta3Vnp4qNv2evnd+DX7Sd1rHq1geUcm8s8ICs+1G8jSPK+U2m41dVtUcdDcuGJeK2z2uvXU3LWnROZbLelewv7n8TT6tfufJKTjquLX97eLrNaLUt6IGMnW95bVP5NK7X8zGmMve+56bpdn2atdZJrWM1eUsn8tdNelUanSYVvNbuHWupaq5VwRL0uKNTfa+q5epZ+rMqptqO2LIF918AFOJQSyBp4YgO1lwAMMwEgHiAlVcQDuayAMwh1YA28wJVcAWTLzAlEgSmMwJrMCzDPJhUHE5gCAlKUp5gNIIsriFSjHACqMfQCtuc8QFVSwBVhAGTCGliBJyAJuQJVslLeYD759QFZyBCQE1jP4AVNNfECLqkmAnggIWcgDAinwYCtgBFIAcrABZgT/AMrSQHI+gDSAMswBSWD1PsKvd5JTkqyeueGH07nyOFqDPIiOHfObGsHE3GPSQPn/AJG069+tmzpytcyg0y6dtWbr1UnWD6ttaxoUr/KoOH08qt4YnBVW5j7bkqs2wHm/dD+ai6NnTlmx51qWdmTSUSVHpvZyndJ9DXXhY9uzyNBmVcfkJUFhWe8WaZeN8xdX3N3/ADM3yVn5HRDnkWI9f7Jr893xgdeFj1yR5a0RFcW9b7o4wixHE8yjxXkmv7i7/mOvKVx26ZHRlC75lG97WXduK85QvgfQr4NnlrcRkyqrdONNgZbf4mked9zObafNVx+JqJWBMYHVlBxmUXaEXaXEsH0rwqjZaa6HLurHcji0OIgzN1jdxkaSuPX+i39LLCvC615s2uJ2jKuzZpFNniFa/hFOvX1QpH014R6Hm6bLiZCtk+gisrV+pmmWf5SVt74xh+wsV4y1scDtGVGq8O00itZlTGn4ivdqqea/eKPqKXy19DzdOkBlRwkgzt251LI1Eri1nFLPlVlR4jWal+puIoctYnSIpbUmkPTXzKOZYPovtFNbazfM59rG9J520WFVbj9NhGXd8TSPP+5X9C6NmoleethmdUc+qo/EsELLkUWaLmyRqI+me2f9o31X7jj9FjWPO2IAq3D+RgZVlwZpGB7kajTfqWK87e3E7MOfV5GoINwm+JRLT+o1Ga+hezK/l6nojPax6I8joApSQZe4+uy6liM3y7ddrqtZpCDxOpP4neMKbPE1EUttQaQlnJRo+Mcakmoy+p7RRt9Jfynm+jryug4tACvX/St6EVk2bNowPc2FNLliWM15bVtwOyKm3iaiK0pKgyKO/wAe/wAxLibjL6vtf9vo/wBFTzfTy6xacGwAn/gBj25liVj+40/7Vf1f4Fg8jqZfA7sOazh/A1Cq/Q0ycrIKt02WMV7P2Om94/8A8bY68NcvZo8VdRBA2Bz7xfkv1QGVc0jy3uhpa9lOPai8q89pfT8TszSusWaRS0VKkiou0vpz4lSvV+y5fkaJ/wAFv3E68NcvdHjroaIE+YCeTnkwMZssGJ7nx0dJL+K37iweQs5o+rO0ZQ1UpXoaiKH8rKJ0zKi/Swcmoy6dFfL8SkfTfCP/AMu0PRnm7dY7jioxAJA599+jD5kVl2NI8X7i/wB5rJfxL9xvlKxte09vRHWIrniaQmVFlWVHRRzZFiV00wTnmEe39l/7fV9Uce3Xl6KDztBAABkBGqhsojuf0rfAg5tHE1EdADkAAXUAAABgGAAAfuAEAAAAAAEgABEgPoAgAAhgAA8ADIAAAEAcAGASAMBIAAYCgBgACzwAaxAGAniA0gDoAuoDAWQDyQAAQAgBACAADiAQAwBgIByAAABIAASAgGgAAAAABKeADAAFADAOIAAZgKIAAABMBV+oC9SRRJAAOAEwEwGBRvcdKOogyNxjo6q50aNq+WX+pmhEqJ1Av2yTrY6Rir9rPa0aZXaMOrfUInXIqJoBpIB4so2fa2HkNPqmjPXhqPc85PLXU/TMyABgACYGdu/1LLqFeJ97r/UUfDsN8pXlo5nZCmAL19JWF1V+UaRbt1gaiV0IrJzwAeQBMgAHZ4xxuNN/zoz03y+lX+p8zydOqORkAAFBEBVJkCzCufyFZ2erVcax8RB4XYW7dxSM5PTGa9hxwOdZEwRUqT3CjuWRzqpUzh5BqPG7Rdu/v/1vwO8K2KZSZYPMDp2j+YzVd7RhWf5yvdsr8lBrlqMzYudGiWUHTWKv7SaylXHAK1tD6FBzqxKJTT5EV53aPB/1M6RK6EVEk2QjX0X+WjFaR3KnSsuhBipSjrGamngKOna2X3EZo1FgcmsZe/8A1PU3yWOdODoynXMlI1tJzRM51pz+QU6a9cRCsxY4HWMrdJutk+pKNeIy4HOtM3yS/MjoWDl9Doy6to4v0M1Wm1mjmsY+5w1bepuFVpm2WlsX8vIzVS3f6VlxMRWWnJ0Rdo5ko1W+5L0MKx9f62upuBUTTLWWro2nTRzquHyFUtT1Rrla56GqjV0P0znRw7/60+MFg59OZg6Ua2g29KDlVcG+UazXozXKVDS4eqNUjU1XNW+hzVj8YNwd2xzJUR36mqfUkVy6T+Y3Rr6Db0qnMY9nFn6s3BobJwn1Rijn3y+dNciwp7T6q+qLUX+R+lPhJlYz9K2Ms2NLTfdppIwsZtvrnqaiVobXGjXUzRx6+GozcK7NnDq+hmji1cNR9WWK0dp+k3ybIyzdP645NlaaG+x0e5dDJHLtIVq9GaqVZ5JfnSuRIq7ZOKtLiKjh0/lu1yYV2eSxpRkE/HOJT41aKjh0/lu54MhXVvlhV/iCJ7dzo39GGnJssLqeYqVZvMNw3zAnu8dKj5AS0f0L9CCPjcLJc8BVVaS7dVp/xMIs3bjcwwDfP8yjz7kFPe410n8AHuXOlp25MmIW4x0KW/mKqWvjpab6ALctvR07PMCW5aT0m8moAW5calPRAem0JaS4wiIuRGh2gOIAI5APskgl2gRdColWsBUkmsDIccAYABgwmVQwEwEEABADyKhpcSGpOvEKOzkETppPMC6mlzAnWiXoBfTR7seBFWfYj0Grg+yNTCdIeA0ERmUDXMIi6gPtgBgEASaAUcACIAGFOADIB1zIL1kYrUMimB//1ffP9pkS7pxAzfPX7dsqmWXzr3FqdmlHHAsg8rKvido0hggBwyCDqAd0ZgJqWAZ5AR+pzZgSyiAJZ4soXdErgwFkES7oKqdH/EaiPQe16K29VuFane+GXtKftPNVUa/1MsZct1ORoc+3h61m+CCtXbJrSrPqYolrvD1A4rZlR5zzDnW+B6vmw0Paabdm8XVD6NR6StsDx1pxbhts1EcW5fbp2ZvlmvL1rOol1/xPZPCR7/bYaNF0PH35dD1nFTnEZ2p8zNssPzWDS6HbhB7YpO7lcjfax7BYYnjrbn3jmEIlcWco0y8lv/1X6nr+aY9L7Tr27a1ubM/RqN1KcDyNOHc2m7RYlcO8aWlZcINcsvH7hpX7eR7ePDL2HtakbZ2XE4/Stxup4HlaZ+5fzNmozWfu7L7Vk+RqI8brtu3pkejlHpvZ1I1bWb/6Mz3Wo9etK2eH4nlqs3f73QUJ6lE1wdkQxka/mfHaX1bis8liy6Y81vt3sdXU7vu3anJU/wDjOk7wx0+M9y6Xik/sUd/63/3SXrVx03/5ib6z/K09OqOdpjP3HvHyms5d1T+mqJq44tfzW+1pWprWafLAumOR7nVaxvZ/Fi0xX3JueLIoV+JFLufACOKAUgDa45gRAEgByA+gCXIByASAMBwALOOIBZALoAZBDAFADkBpgTrzYFicrgA55gWUr3LACacKHmgqNnOeKAG5AEpYRYkpwyAkn2hTTfACNoSniBWlICthhzAGsJAMAgTh+gDmXiA3bEATgB14hQvm6BEWowCo+gEbYhEM0BDUhPACL6AJsBZ5gL1AQCgBICVpVWBzegBIB1KGWD1n/L5T5FXXCrPZPDFfSTz1NHoQZ+9fz8sCxK5XjL4wwR893zf3rJ8GzpFrn4xxNMuzYqdSq4yjryPq2io0qRl2o8/apnJVG6+gis6zNMvN+57TavODfJXnHZtnVlLFSij1XslTuX/SzXXhY9meWqSJVce/zU8hCuOyxKy8R5R/6i3qdeUcbNoSLFe09kfTqTxJ0R6pYnlaJso4d4/m+Ag47f8ApKPCbyzeraebO8ZqmcDSIPMo9F7TXduqz6DrwPet4nlrcIiqN3+nHMsRmtlR5v3Jb8ytTfKVgvDI6Yit25gXbb9RfsNI+neJw2el6HD6eWo6zk0a6gZe5/Ut8DcRx7v9K75VYg8JrfLZydoxUG8JNCt9SDZ8Cl/cVXVfvNUfSrZ9Ty10hGQr/SyqydXNs0zWf5THbtc4QivEtts7Rmq7NmkQnEDV8Lhr0jHFFrOvqEYL0R5enWEyAJVZ27b+6zRXFrx9u6eXawjwt7YuyybZ0iVVaUbZUd2JsT0Um0upYlfSfayjaWXI5drGyed0ELMCrc/pv0Ay7LE0zjz3uN/Tzg3ymPO2zOiKNR1jPialRV3IqLtsvnU8zUSvp3txRs8OLRx+jfLURwdCAq3OGlaCDKtgaZef9zueyvSS8q87ZzhxOzDnt/iaEXbCColotO0cSxK+jezklo6kcUkjH0Xlvo8zqADFEGTr/W4LErN8s3/a6nGVAHib3k7xiud54G8RCOBURwmCjS8XWdRSaR9V20/Y0/6UeX6OkTObZ5mUVbhxp29ArKusDaV573RDrpL1ESvM6kLE7xzc9rZmo0jMFZNNWZR3+NSWrX1Nysvq+2/Q0l/IjyfR15WnJomoKqLynlJEZFsVKLBje5GltazxuWDyOq00zvGFVsXHQ1EUOsGkKrxCrqIrFe09kf7u3JabHXheXsl0PFXZLIgUwBRvMdJ+qAyrviaR5T3Sk91dv+Gv7hyrA0cEnwk7slqNTYsRSlwNInTFxxKi3Tyh8ysvWey3/wCY16Ut+4z34b5e44nkroaRAAJ5NxwYWMZliMT3K+3T0Zzmz/cWDx9lGm3yZ2jKGsuy0cYKik0iSKL6Wg1Ga6tF4fEqR9O8N/8Ap+h/Sebt2jtk5KJIBgc2+f5UdUFZn+YqPE+4P93rf1f4G+Rj6vA6xlBZGkJYlSrKKSo6NNfMp5FF+m4q59Ay9z7Mf+n1Z4upy7dI9DJ5mzkA9QEmERqUR3OOlf0RFUaGRtFwDQDZAgCACQAAyAMwDMAAJCn0YC6AAQdQAAAAAA9QAAgAAAHiASAgAAAAABgR9AAByANgDAXqAwABMAQDAFiAkpAYAAQAfEAyAGgAAkBAAApAG5AYBIB0AMwDIBcQHkALAAAAAAxAGAgBgEgGQDAOgB0ATAYAARIEYAS+pAXxGZFIgkAAJ4AIAAo3qnSnqIMvUXdS9Vj8rNj5ZuF87jKWaioJFQ6YMqOjaqe43Gav2rwtORplbo4JhlKhRZGADUxIDnAo1/bDjyOl8TPTUe9jHA8tdIMzKnkAkA+gAFZu+UarIrxvvb69N/yZm+UrySnI7MhqSi6sdhqMOimOjKNInoYKWWJXQmVk5AJAE5AeLA6dk419N8rJ/tM1qPplszy9OxGAAHUKTkIYCtigpYEVVusdtq/0NiK8Bs7RrUf8yPRGa9i+ZisDEipVwaIO9Y5GKsPTfzIK8dpPs8g0+N2dota6wUEYSkDo2r+dYGKrQeZlXF5lTstRdC8qx/HudCvI61mupOCIlVYyBqbb9JM51VtcH8CK83ta/Wv4bv8AadIVenJWU6vEhGrtmvtoxVS1VKa5oisOuSOkSppFR0bZxqKCUamXwOVajN8go1V6SahXKsMzoymlD9SUa2jjRSc60o36/L6yWIzZjFGxZp/M1IqNauSn1OdWODyS+dTmxGq41zOjLq2sdyJVaLk5kZW6X5tnwN8lVVZtlo7HJoxVW7qv5bh+plWOdIi7R+qeAo1k8mc6rJ3DjVsuEmoI1ZpGpoR9sxRxb/C69Byrnq4Zuo1Nrjp/E51Y5N8sZLErlpmdEau0fyHOq498/wAyfQcinTeJqjV1FNfgYVkN/M/VnSDr2f1GaiW9xp8TMVx6eDOlGvt8NJPqc6MjVXztcmag7dli+kEop3y+ZMkUts4uvU1WXV5DHTnqZVm0eLOiNLb/AER0OVVn6qSuzpEd20crAzSOTc/quMixp17NxVrmZqa5dfC7XI1Fd+x+iy5mbEZ1PqfqaV37j/bJcTKRybf6qvjJaL/KfWn0JFS2LLUcl187SzbCuzf/ADaKuQGwcW6wSjl1F+dZdTUF+9U6Sa+JEie0Senav8pVcmg+27fXiCrvI4a6b4pEEtwp0J5MCW0fdp2XCAK9g/zEubAjb5dZr+YCe8X589ADe/8Ay30CnuMdGj4JkD1v9vWODCFq47VPlYKer+hVrgEGs+/Qr/Kwo13Olp24psCW6h/atm2sfxA9TsdN6mkrVzhGaOj7FlizOqa03kNXA9OENMNab5ATWnLIYX23kUN6YMLt5EMHaimFAQmnwAEmAOIECgqh1x6BBBQds4EDWm/iBYtCAD7QRNaX4hVi0VxAkqQTUW10+7Iaq5aEPEmquyIIWYVF2NISYQdvEAdRoTRQoAYQAIBxzAYUPIBBDgip0qQWGWokiKJA/9b2S8ltoxvj/SyIX/EdB/Tf8UwjN855Cl9KtVdNmVfP/O3d8E0aiPON9q7YwR0aRepJAm2//QBCcYiADu5gTlLJ5gRxeADSAc4gLJzwAE+DKE3LkAThFFta4cjUR6b2nV/fvZZdqO18MvX0iMDz0c2tMlHNdQpNRHNtsLalp4CjY0VFK4cDFUa+FVIg4r4vE0zXm/LW79Z25YQer5o1faSXZqXniZ+ix6GiwSPI24dXFtGkrP3zf2rVWBvlivPaD7tWiWTZ6v4j32nVKleiR5O20Nw/lMxKz9RvgVGD5myV2uiO/ERf7Tp/qLfidO/DUesq+eMHhrbl3cO8IsZrg1G+1+huMvKbu06jngz18zEes9s07Nq4xTZy+jUbMM8rTP3UqzcQajLg32Gg3zRuI8da/wBy57eWXuvbVe3ZpHm+rcazhJnnVm67abLErN30PSs3hCNay8br61tteaZp4SbvSyK7ea3rXy6jr6YHK9a3I59Tf7jWnv1Lv/rMw1jneOLIDgFCcgDwyAmoqA5kAeIBbACD5gGeIDQCkAATriAngA55AKAEBJSA8wDIAbgBpYYgRkAaxAEABA2A1iFNuGALFhE6uVEAWVwAc8Aq2r7QJNgRafEB1fP8Qh4JygLK80FOYeOIDeLlAR6sCDXICOKfUB98YNSAnE4gRqwiWbxCpJL4gDWACawAHacgE7cwIt8sgI2fFAQbAja04ICM4zkwgblSBFAReACmQAAmGUF38sEVzBBIDAZqD2X/AC50/wDXOz4VZ6/4519DbxPOgQHBvf1GFceo4pb0Ir53ur9924xx/edoyqq3x4mkd3j0/u1S4tHXnwPq1EuyqX8KPN9Fho5rijeP5ArNsisvL+6LzuFVcjpwlYLbWB2xk5YxXrvZFW9S75IdD2Dk8rQWOHAK4d+5uvQsSuJviwkeI8l+q3zbZ05LHI3LOiEnjH7SyD2/sqv5eo1/0xJ0R6eJzPK2HiBn7z6zURyXU1a4pFHhd2++zjm/3nXlmqEjSFbAsV6X2hT/AFK+Ber+I9w5lnlrcEkVRvPoxJBnWRpl5f3G41l6HXkrCb4HRhG+AVdtJ76+pUr6h4zDaaS/lOHbXLpOTQIrN3Dm7NxK4d9ZfZuuDqyweF3Dbs1nidYxVXCTSINyFbftxN7msfxItR9Js4Z5unQpMiN8m2WDKviyozPNW7dtZmpFrxrzOsjCu+BoUrMDZ8FP9xVdUW+GX063D0R5enSERoAZm6fzssSuLdtLRu1/CwPC2eEcIzOiI3l+htlzNw4NCei33LqaiV9L9sYbSz5tHLtY2Mzg6FJBVuf02gMyxpHnPczi1fQ1yleeu0sEdYy5tRp+ptEIgI6NnDup5moPp/t/DZR/M/3HD6N8tGTi2CCndY6bQgzLGqy857nsvy36/sLyteftDw4nVhRc1BXY0iekseprlmvovs3/AG936L9pj6NcvQM8rqERAo4kVkaz+Z+rNRKzPMvt2eo+ahfiUeKssDtGaotU3GUapZGkR7cSDS8TjqG0fVdLDS00v4UeXt1iZzaHAiKtf9O0kGU3xNDz3ufFaa6ShFeZ1FCXqdo5qLrBs2IGmTSllGh49fmI3GX1fQ/R0v6EeX6O0TOKjMCNvpfoBj2UYFiMj3J/tq4f5n+4sV47VTeSPRHNVezbKKnjmaAsALtLH1KxXtPZC/1N5/gbHXhqPZJnirqJIADn3n6U9URWW+htl5P3PP8Ac3/pQ5GDpfT8TuzUL1z5moK4Kyksyjophg+IR6v2WkvI1/otP4Drw3y9ujx1syAAX+W3JphWM2WJWJ7m/S0vWxYPIOyem54M7RlVq4v4FRWkyofoaF9FLSZpmurTjtjqCPp3iP8AYaPo/wB55+3WOyDipwAAc++/SXqRWXbmaR4f3G1/d68cbI3yjL1eHodUVYuUaQR2lSrKMqOjTcW+BUq2idkyo917Lf5GpH8px7bj0SPPXQiBrAAkCNcG8syiG5w0ben+IiOfSwRoXICSQDIFkASFAQ2AgAKAgAACYAAH1CiQEEIBgAAAAEgABAAAQA3ACAQDATxAYCzAcgEACAEAMBMBgLqAMBgIBoBZAOJAIAAFOIAAwAASAIAQDAQBAAgHmgCIAIATAAAAAJAAHIAgABTGAAAIAnEAYUMIAAAAUgKuaCuhsyIpSAwBAPIBMBcAKd5jpfEQZjwVv6X+40PlWunW9lys/wB5uCsolTAsSujbYNm4zV23yZphZpLBmhbSMQiyrQE01BBFIDU9uP8A1+iudoJ03H0DmeXp0EmQ5AEAgBQQZ+8UarRWnj/e3/yW8+1muR4+z4HVgFF1V8rRqM10UUaUribZS0HwLEroTKynCbxAHXkAksQHIF+0calXysn+0laj6Zy9EeTp2hmAsQGkAAEgJsKjmRUdZTo6i/kYivn2jZLcU5Smd4xXsn1M1kSRUq54AdtXhic1h1zQaeQ1l2eVs3/EdeSthBgAXbb64M0aRzrUcnla9201Vzrgb5Vh+Lc7dLk2dGK7McyJoU5gau1f5U8ZOdbXUmcQR5zRXbq6teVjcKuSNMpog1Nq/wAuepzqrLy6v0IrCWCOsSp1j4lxF2h9a9TNGs+pzrTP8gsU/gXkrkk6MpAamh9COVVHdqdOArKSOiVOuDw4BGvWWl6HO1XD5FY1ZY041JtF23fzKCVGo8GYWMreKLtGoaqrkbRobF4t9DFF2sppb0MRWRwOsRZpPFIUay+lTmcqMzd4aj+BvkU0NajV2zikHOtRy7+vzLkWK5EsTow0to5q44HOxpR5B5PiJCuSjUnRGpsvm02c6OTf43q/URcU6TRuo1aqaVfM51WRqYO3DE3B07K3zInSLd59LMwcNMHJutNfbOdNV6nOjL1189k+ZuDp2Lxa6EqFvl9L9SRVWhCc8DVR2b5flP4GBl0eJ1Rpbd/lvnwMVXFrKLtCFdWyysKijcytRr0EVfs+vFCoo3D+dzxEV17FSrJdCUcephqP1NRXbfHb/D9plI4dtbtePNFquvyf+XqyQLYtuUuQRzX/AFHHoVXbusdurclBkVePcXq84LUU7hRuL+pYq/dKdFOIyIJePx7lwgI5tN/msNLd+5vVvlARK77tvIBsvptVcVgBXs3+ao4MKWr8uu4fGXIFm+/UrbhABusa6cgqWr/tq/1BCtjto5Mii0vaPowBpvbOc5Abc7f4oA1V3bekcGwHum7aelZciK9p4SLbeekmOiO96abkw0Pt1TkuohaqXDMCL9AIxOBQQwDsATQCdcAINFRKum3gBJaQEvsNgP8AtmNEq6MPLEaH/bDQf240SWiNElpjQPTAa0wG6AC0bMiunSoq55kom2RVdrSWCBULIqEnADd2A+6cwGgpxIRGABICXZzIuDsLphOjGoUMaACSqQTqoJqpLDMimmFOSD//1/fO/p+BES7qpYx+CIMX3DaidPlU48CalrwXlNHT1rN8jUTXnN3oqrUYm2nHakdCqiArLuII5egClcAH3Y4ASXUodbTiA+5EBZrBoBJzhwNB4WhATS7sDfKPWezqQ7vOFB16Zr1VOCPOOTUzaKObUS/AsRz7fKz54FqtujwXKDAr3EvAJXHc0y8v5G7tq2wwPV80b3tfSdNvb+Zmfo1G5HLNHkbcGrbGUaZZ3lNSNJt8zpxGaw9lpd+4065J2PTfCPdrGOiPH02huFhDMjgeZtHm/K2/OafRHo+cZaHtCvdqaluSzNfRqPUVxPHVcm6fzNgcGu2tOzWEI1yy8juX3Xc5PE9nLL2vt6nZsqdWzj9HSNR4ZnlVna2LbNRmszymp2bd+sHXmJryllXvfHE9cZe+8FTt2dWuJ5Po6NGMDiMnWvLfqWDO8leNC37DUY14ndPF2s8RVlcfVnJ1R6kUAEgDYBXEByBJYAOQBttAIBADAAAAfUBNAABEgPABIAeWADyWGYBPzSA4kBdqzAi85QA2wBPmEN9ABOPUASbAknAVJBFlQJpzmFTS5gSiH0QDSkBR+AFlcMAJKFgAWaQAm4Ah3cHgATh1AjYBWAi1+wBY5gOcPUBtxjyAG5UAJWAVrKOoByYCVuf7AINv4AFnKAqbWQCkIUgCzAXEBZMAbAWYBdrtA5wGoAUlEkuBrke4/wCXS/Pvboer+Ode9yZ56gbCs7dY3bCOTXslpXb/AIWRXzrXbVrOMG2doiqslGn4pTuNNfxWSR3k/EfVVgkuiPL2sEnJpy7/AOivqWIz7PgaR5T3Lbu3CSzSxOnCVhvPmdWcSTnIsMez9jqHqN5KpOqr1eR5Wgwrg3r+f4FiVxtz6lZjwu9ffqWnmzpytczZtkVtDUYlg957Kr+RqWJ9CPRnlbAVm7pzZx0NRHJqOK2f8rA8HrOHKyeJ15SoJKxpFblZgeq9mpvc+iN9eGXtXE4HkrpAFc+8+hcpIM+7NI8p7it+fCzVUdeUrFSngbZJrCGBdsl+YsORuJX1LYytvp/0nm7b5XHNodCDL1nNmzcRw79r7F55QUeFusceZ1jNQag0yg3DlBW/7Y/3NYxlotSPotvqZ5a6CSCGp9L6IsVlXZUZPnnG1suZqI8c2doyheJk0iFVxA2vAV/1FG+eIvhH0u2fwR5enSAyqNijN3D+e3qaRwb59uhd8O1hXhrPnidMRC+K5GozXPxgou28Ky5m4j6Z7b/2bXGTl9Go1JPO2GUU7rDTaIMy/Q0jzXudw6Qa5SvPtSzoypvCcQagqcmkrp2qi6fCTUR9R8Eo2VXzOH0bjvOLYYFG7f5b9UQZtsWaZeb9z/VXDhgIrzzSO0YUNwzUEG4TNJVmi03yNRmvpHtKsba/wMfRrluHldRBARwIMnUU2fqaiMnzzjZ6i44fvKrxtm1kdoxXPdy4NxlBMqBOWUaXip+4owbg0y+rVwpRfyo8vfl2iRyUSBTuf0rEGVdm4jzvuh46f9L/AHiLXm78JyOsZUXczOBuIriDSHV8wjS8cpudEfV9P9LTj+BfuPL9PLrEkzipgQvk/RgY9nkWIxvczS21I43/AMCxp5DW4neOdVO3PM2itOQgSWLKLdFmole29kQ9fUfHsbM9+GuXsEeOugICAOfeP8r4gZlkW1HkfdLjc3Xp+41ytYNG6qEdmEbWmS4ISaQVZUX6cYBK9b7LX+vxz7LQOvDUe3WJ5K6GZAgFb6bL+VkVjN4G4lYfud/l6U8ZEHjnHZZdUdowVljhyNCru4FDWDLEXUzNMuvSUx6kSPp/h6x4/QXKrX7Tz9u0dhyUdAFkBz7/APSXqRWY5bU9Co8P7hU7vW/rOnKMnV4LodWark0GBOqwksR06WNsTSLqtqrKj3PszHb6r61/A49tx6HPE8zZxGIAAARgqIblTpWYVz6ORResCoZA54AIAWOQDASAcQAoAABgEgEAMBQAZgAAAIAmGAJ4ACAABgPoAAAAAugAgDIAAPUBQAwBAEAKQHHMBAADyAEwF1AAGAAAAAQAoAcAEAEAAAAMBANADAWYBPABgAAwCcAEAAEIAbkAAAAAAbAQDiEFKAgWYDAQAAgoWYF3QyAB5AKQAAIEUVbtJ6LEGZV58oZofLN3Xt1bJ8LNftNRXOaROgSr9By3B0lZro22b6GtZW6amTSLNNpgSSlNMAWYEmwNDwMLfaP9aM9NR9E4s8vTcODKgAASAIIRwb5fmN8ytPI+9q/Lo26M1EeNbg7RkonIqLtP6G+TNSMrtJ/ltGkWbd8gi+pplJOcwJVaAcyAnAVbouL1fVGasfTU5rV/yr9x5e3WJGFEgMBSALEaE8gIkUWU0vXi6tBXzmtnXWrC/wAyPRzEr2dcUjNYSMqksWB21eBzaNLH4hXkfIfJ5WyXFnXlK1k4eIrByQW6GN0Sq03jhxMNOffY7fUX8rLFee8U/wAlz/EdWK74lEQIVWntXNDnVi6rjH8TLTzyUbjWr/MoOsSrnkGDqVWptI+3COdaW2cqCDDSxZ05SpJwaZWaD+dN8yVY10zk24fKYNPmWJXHJ0ZNOXiSjU2rmknOtFulOmyQZfHA6xlLSzFVq0+k50cfkce3oWK4pOjK7btO6XMzVajzkwM3fL8zHkWDnWOB0Hf4/OOmBikdOr9D6ow0xlhg0dYytpi0yUamn9K5nOrjO3n6n4GoYrrwk0jR2tlahmijf4dr54CK4v8ANJ0RpbS2DT6Qc6K98vlr6kiuKuZ0SRpbP6WuGaOdVR5BYoQc9cDdRp0f5ankYqxmbj62upqKu2r+ZIlRfulNGiQZ9HjDOg1tm/y2uRzozt0ouyxV2z+uOjLWT3vCCRpz6S4mqzWju8dNrocyMquZ0VoaHzVwwaMGOPcuNV4GoV07JzJKKd5H3MORYq7a9DNZU7r656FiurYOG+qJUcuuo1W+eJYrsXzaBCODShvE1Vrs37nTqzKRDY4XLRTrYazeckadesk9t+8Ip2TX3KyKIbxf6mwV0a3zbaQiGwc2+AqOeO3Ut/UxGnT5BS6sgFjo2fQrKPj3E+gVXofLqtrmBLfKNf8AAKs8h9VH0Aju8dGr4pgO/wA22+JAVx21ukFDpjtrLkkwHpudvbopIFTHbtcnP4AOz/0yt1wANVToVfJ4kV7b2z8+2x5GOka3ajDaNqpgV2quRRHsCEtN8AJLSYD+1zAj9pgL7L5FAtrZsC+u27c/iQWLRqgHEAMAdUwBUQDdUxqo/bSKg7EAOiAO3kAKnMWi2MDKiAItFEexlRGyhZgqtmkIBgSVXyIJLqFMCPcESTIoxkAyAaxAFWSBwFNciaBAOQqSACD/0PeozUWKinFGUYHuSyeslwSwEqV8+8tqNXhP5WzpIcsPX1VMFbxzalm8GUQdeeBRGydXCJoGihdgD7OIEZazAbAE4ZANp5AFWviUNLHCQLdOzqdeEr2PtGj7L29Dp3WXpeErgeccd5eWZqI5tWarEop2+NI/mLVbbWGBzFO6zSCVyW65Gma8nurTq2jmz18MvU+3K9uyT65nL6V0jVbirazPM0z9V4mmayvMt/aVebk68MVn+JatuqVa6no6I9qkeLp0irdvIkSs/UeJph5vyrnWtjxPVwNr2rSqpayM/SrHoF0PLWnFufqgqVn7u3bpWfQ3yxa8nr/Ue3nwke88NR6ezom8+B5frXV3WWfI86s3VxxWRuM1keZtG3jmzpzWXmXSLdzPVFfQ/E17dpp9VP4nl+jTrbhM4jJ17TZ8ioyPNPt0HzLGXjNxjM58R01HMzk6IroFN2nMBRLAbAKgAE1iApAG5AIAIAIbAaQCgAS5gIAQBnkAANwA1iAPHABJcgJJtADAi0BCAGlIA01gAwF1AkgJJwETTAmsGFWVamWBL04gNJgPDiBJ/LgwJegA3kAu7ACLtwAHEAV3fMBqGswIxgBJKMGBHEAtngAAEgGeDQEXCcADskpAg7f+sBNtgQbmQIPoApxAcsIK2gBYPEBfuAbwAWq/lgDnAAGUM1yPff8ALekPUfCEeq+GHuc8zzULoEZm6fzMqOLfWVdDUaxijwJFj51qLFps7xCrjmaGr4Wndu9Jcro7b+I+pOJlZHj78tQdTmrl32SRYjPsaR5D3G/9XaOSOnKMiZzOiGnj6m4j2/smOzUa5GO1j055my9CI4N5b8z8DUHHdwm1yKkeE3MV1LLjL/adIVQniaZFM8DfJX0D2dR12bfWP2mfoRvHmdBxIM3cubvoaiOPXt+Xf+lhHg9VvvsdYIzyNog3OAHrvZKf3bejL14R7GDythhXNvH8qXCZAz7MrLynuK3+pcnXkrFk2yVspA6fHqdSsZmh9S0F26VF/KjzdNxaYCAytVfM55mpRneTs67a7WcFR4m7btB1jKtzJRGyx6lg9H7VU7mvqjV8D6Db6nJ5a2SMiGpk/QsVlWKjI9wN/wBs31NRK8hfF4ZHaMqr44ciiKZRue3cdxRdcS3wy+lXzPJ06QjKjiijK1572WFcHknG3v6FiPD3wWHM6xKqs5TKim0mhdt18ybLEr6d7dX+iqzl9F5aZxdA8QKN0/kjmBmvIqPL+53+ZRLLtNQrAtaWzqzVV4LEV9WUdWzU3RqMvqXhKtbKknH6X9bjtODYKKN3+m2RGbdstSPM+53N6+iLytYFok7sKLmpEQwakos0K4wzUZr6V7Uw2lurS/A5/RrltHmdQgBwQZGpg36liMn3A2tpZrmv2Fha8bdwoO0Zql2lsqK5NoE4cganiG1qJ8TbL6ql8tf6V+48vbrBJzaDIKt1+lYgyrtNG2Xm/dP16X9IivOayk7Rmue2Em4ySeMoqEnjBRqeNT+5VcTSR9Xr9FF/Kjy/Ty6yHkuZyUAK2T9AMZliMX3Oo21Obu3+wNPI3WDbO8YVXSnHKDWopZUSqaRdXM1Ga9r7GSWvqv8AkM9+G+XsM0eOugIADn3j/L+IGZbmy0eQ90Y7rU6JP9hrkYVHgp5nZhFqJniWCvNmmUqtFKu04NMPXeycd/j/APTsZ68OnL2ynI8ddDZAARsvlfowrHtkaiMH3O/y9L1sJ5Hj3Vqs9TtGS1MbfAqKu3E0h1KjoqajLq0JwkUj6h4p/wCg0Otf8Ty9u0deRzUAJsDn336S9SKzXi4yNI8N7hX+r1rfzmoMrWcdvojtGVcYSVAnOBROmBYldWk13/A0i6mCaWQTHuPZmGhqv+k49ukehR52j4gDAJASefqEV7hN6TXDAqufReBReEMB5gKAACQCAAAAgAAUAAAAAEAEoByAswDAAAcgJNAHqAwAAkAQA2AmgAAAEAQwFmA8cgAA6gEAHAAAXEBgABAAAJgHAAAM2APIAAACQBAEgLABxxAWKAMgCAAAAYAwAAAPUBAAAgDAAAMwAAAMgHAAAgAAATClxQF+RlAFDU55gGYBMAEMAxAq3T/KtPQDLri/xND5fv4Wvf8AqZqK5Jk0iVFjgEdG3+pp8jUZq/br5nB0ZXaNlWVwKJ6bzgMpIoawIJIDu8Nbt3ui+V1+BnpqPo1sGebp1EGQNtgAAA0Bwb5TqQsMAryfvNJ6Oi7ZSzUHicjtGQlyKLtL6WajC7b/AEsqJ7dz8CpXTVx6mmTzAFUBzABngFT08H6BqPp2i50tOf4UeXtuLDk0ADj0AGAEA1hIVAKFlb0YHzvUw188FY9HKdPY1tKT5pGemEjAlkwrspkjNVOuaXGSNPI+Xfb5NvjMnblK1EuJKykQWaCiyglGnH7DDSvcfNo3r/KwrzPiHOnb+o7RitBgOvUzUaOzfyPoZqulKTDUeevhu9VdUzrCrmGBXmiq0tpjVoxWl+RlWJf6rRzZuM01zZtFulhZPqZqtWrwRzsVyeTUqj6ssK4TbJrHAUaW1adDnWolucdK3oIMlM6RE64II09H6FPE51XN5FqKpcRFcB1iLtvKsiWjUWSOas/fqNTDkjURzJtuDaO3YqLzkYtV13cpoxFY9vqa4nWInpsUami501b1OVHBvVN/3moqmueJtGjtH8lupiinyDbrXoxFcazNo79nk0YoW+ntU8WJFcORtGjsbOLTyMdKq36iGSDkpmdEauk/yzlVZu5/UZuCza4WxFHTr1mjMjOrnidBqbK3yWOdHBvI+44yNQWbR/N1FRZvsmzLTl0sXJtlo6/0fA5qy1mdFd21tgzFRz7r6jUVbs3jBKiG7waEVLa2xazkVC3ai0fAQXbF4x0JRRuf1XBYrq0sdFyZo4KZwaHbvn+TV8SCnY43RaYjuV+bgB1JToPmRHPsXGol1Kp76PvTxZBbZzoNICGwfbaeDQoq1MNay6iC3eY0o+QVLSaeldcYCK/H2+aHxQEEmtSeoFm/S++uqTCpb35q6duWABq46FbPmAUx0GuQD0cdC64wiA2rnRv3ZpAG3f5dl0AW3bto3lZIinT/AG8cnIDv/tfSwHsfaV50WuhnpG4zk1ESqi1IFldOcQLFp8ygdFwJoToxoFptjRNVSAMgEURaAIbCH2gOEgG2BGQFJQpYD7gHJBJMUSkik2FRdlkVC7giuz4lEUk2VEmlEAFaqSCxkVXJQmyghgSrRsgs7SapRAAA5ATYCkCVWTABTkB9wH//0fepSiCdGzFR5r3Fqfnt8hjNfOPMXtbV7Z6nSLGQ6Ws+pdaVzHDIqF3PMqk7ZsArdcgJIgha0PABKcyhsBLAgGlwKJJdpQJATXdaJOvCV7z2vXt2trTi3BrtluPCpwRx3g0jl1nFXJqKjtUu2nN2kVWzk+hzNc24xciDj1prVvp/gajNeU3GF3GTZ6+fDL2Phqdmy016nD6Nx33wr0ODTP1GjTNZHmZ7ElmdfmxXF4Fd29o5zwPR14SPaqJcZHh6dYo3fLgIlcFn82ZqMPK+QberZzi2eviJr0nten+ls+MmPo3G7VHlqs/cYtssZrg3zjStBvnyljyd5s4WLk9k8I+h+PUbanoePt0i+7+Vo5qzdQ0yx/NtLS6m+UebTxPXPCvpOzr26GnP8CPL9FT1X+XZrM4FZOo8TTLG80+3SfUsSvHbl4jpY5pOTqAob4gCYDzAarAA8AEpAeLAIYBEAOAB4ADxyAUcAHkgCQB4gNKAFE4gCAOIA0A0uAEk0Am5AQCATWOOQCmAGsQBV4sArCeIDhgTq4YFqAlPBgTWOCAlLajkA04y4gN2nFgSpZVfzKUBGZYCn8QIzLgAgCOCYA8QCrjBgNPiAKU8QG2uWIEHmANgCthEcQIdykCMwArOQItgRbxATYCkBTLAAgkAYCzANXCvqBTACQDAlWTpyPof/Llfl6s5nq68MV7KDyhrFkRk6/1NdTUSs/yVuzaatuVX8SjwDrxOsEZh4Ghte3a92702v4jr/GX0y31M8nbUEwYXXLvnkhBwOG8TSPHeei26s4OnIycmdESrDxRYPd+yqpaOo+cE7I9HB5mhAGbu387NRHJqR2ucoYHgdezeo3bOTrGareJQ9OZNwfRPaNWtjPNmPosbTPM0BRma+N2+pYjj32Ghqf0sDwmrMuDvEQmMOhUQgsHs/ZFX32fJMvXhI9aup5WwFcu9WCXAIzrLE0jyPuFu26tHA6cjJal4YmkqMlR2eMU6q6v/ABNo+paWFKJcKr9x5e3SJ4mAZhWVquGzUZZvmI/tbSWK8Ra6s5R2jNRvkXERq8cSQel9pqd1VPmavhHv3i2eWuhAQ1fpYVk35M0yx/cdo265yXkryNszqyrZoReDhiVHoPbC/wBTVvHFFvgj6NZfMeWuhP8AaZCeBVZmt9TCM3yr/wBLdpYpfsNQeIvY6xmqrvgaZVlFu2wtgaiPqHt+qWxqnzOP0b5jROLYIKN39GIGbZmkeX9yv81ccDUSvPtx1OrKq15LBXiaK7Nin9xJZzJqMPqficNnRcpPN35dY6zm0AOfefRBEZt1JpHl/cz/ADqxlBrkrBtMnWMqbcPU1EQWORRft3DTNRmvpftasbOy/mRz+jXLXwPM6hcuJAWgVGPbNmkZPn7du0tOUosHjXkdYyou0aELFQVgo1fFYai9Ua/jL6s8q+i/ceXt2hQYUAU7r9JkGXZmp4Zeb904Xony/wARFrzd23id2FFm2aiI4RiVDpmBqeKX5qfLE3/Ej6ssKUXKtf3Hl78usM5KI4AR1PpfowMhlGJ7oslttNcXZiK8frNqUsjtGFd05jmjQqNoasEq7Tcm4y9z7IX5uo//ALf+Jjtrl6xHkroZAYIDn3r/AC10YGbco8f7o/3N3zj9xeSsLTSqvid2EbuVbgBXMGoiVYNIvpGZpivW+x1G/n/7b/cTvw6cvbI8VdDIACNvpt6MKx+GOZqIwPdLf29FrnbD8BB5J416HaMo3jujoVFRtDQRfpYmmXVotQvUqx9Q8V/sdDl2nm+nl1jrRxUsvQBwRXNvsNJf1AZjXzR1NI8P7g+bda39ZqIydZQ6qeB1iIKuBrUBRNcypV2n9Umoy6qJNYhHuPZeG31o51OHbry9Cjg0YAgBMCCUNhKW4/St8P3hXPoGhd6BDAABAMBSA8wAAAQDAGAgBgADSkBACAACAAAwAADqAMBgAAAnzAf7wABAAAAMAQBPMAAEAAEgACkBgAAAgHIAkAPABAABxAYAwEAQAAADwAWYAlwAAGAZAABIBMgIAAcBSgIEgABwAADxAQAA4kBAAAFReYHRCMhAADQAAuAABXul+VZFGVTB/BlHzDySjcXX8z/eaiuRGkOvMIv0HNsTcZdGg4tZG2V2mvmCJacyyiyoRKikAnmQdXjG1utJ8O9CtR9LvjZnm6dSyMB5AIAkAeIHDv8A6vggryvvNf6XS59zNQeIs2sDtGUU4xKi6lvlaXEsSr9CXV/iaZT0MMipXVVSaZER6gEwFMBATXzFWPpu1fdt9K38iPJ9HWLszkoAGsJAEAAKAqBFSqplc0B863fy7iyz+eDvylew0k+yq5JE6YWIwHIV10yRhUk4aIryvn/k8kp6HbkrTSwSFZNYEE9L6kupKNNsw0V1NL151aCvL+Jjttxizk6s1ozwCH6EHfsnNWl8TNHS+aMNsLcLt3t0uKTOkKliiuaSeOIGhssjNajpTMtMTUXz29TpyzRUuIs0/qx5kVq1cJHOq5vIJuqb5lhWeuR0ZSWAGhtH8sIxVXan0NPIwrHSwwOkSpVXEtRp7d/IjFVRvvoTEVnnRFuk4c8iUatH8qOdVw7/AOpPn/gXkctf2nRl17S3zYmK07LLMwMi+DOsSnRYijU0XOmkcxx72vzp9Cwc1WbR37L6Wl6mK0jvX8q6CI4s/Q6I7tpxxOdaG9x055MQcSeJtHdsHPd0RiiO/wDp7upI046Z4HRGpoONPDmcqrP3ajUbNxBt38yLUduv9La4GBmrM6K09hxTMdEcm9UanwEKNo4vhmWi7e/S/wDpmZiuTTeKN1Gjf9OeSMDKrMwuZ0V27XGUZqKd24um+IirNo/nS5krJbvOSRobXGyLUPd/USCeyfzJFoq3f6s5CK6ttFtNzlxA4NPNzzKO3dOdBPiZFG0aVl6loN2u3U6MkV0aLnRfQI5du4ums5KLfIqNVPmkIqyj7tCP3ETVOywa9SVS3Ca17MsFu6h6VWAaGOm0BXs7fPHwCFeVrR1As36+er5IKe5fdo0t1CB/7f0cih7f5tG64kUtqp07rpxKg2TbVl/KyKNp9OouKUkVLa/Rq151AWl+jeM1iBKrnbWXGUwPU+0LfJGeBKj0jozi1A6MqnWmOIFqUAAURIA3yAACYAGwIlQQEC5ANALICLZRGQAAAAGA1eCB94Uu/EYIuxURb5FQNgCtAB3BTkAkCLwCDuxAmuZFWLBEUdxMEbMCPd1AkrFCb5hEG+KAXcFS72APU5jAd65jB//S94rJmai6lJwyM0eS89fu19SM4Ij5z5a7e4cYczpFjPSlYPE0qvVtwZUVPLAqlwkqCORFPjgA4SyASU4ADpyAVeoBMMqJTkwGVVmi3KSO/CV7323Ts2VXzY7ZbN8KtnnHFqFRybrCpqCW0rjprLEtVrs5jl3DxgMuLcWjTsb5R5TVa73yk9k8I9x46sbeinDtPL3XSOjUbWmzitZ925NObH8zeH280duIiHtuk7tPmd+1j1yeL9Tw1vXPun8zQiVn6mFWzcYeW3lvzX6nq4R6r25RLaJ5dzk4/Stxr+hwVn67mSozvJ2jQs+SN8+R5fTq7aiVeaPb/GX0PZr8mn9KPH9G4t1MKs5LWZqN8TbDF84/krzN8jC2rb1azlJ6/wCD6Tt1GlSOFUeL6NFrP5HyOQyNR/gaZYfuC0aaXA1B5HWcMz01FFkszm6EmBJriALBYASSAIwkBTzAbYEVIDAACQJOzAWAD6gLN4ANYIAbAGAgJTICAbajIBz0xAUAKOQA3yAScAABHMBcQCGANQA69QiVXGIFtXzCpLHMCS5MAVoYElYCymKwAWTCI96kKHbABKwClwAdrmeYDjkAZZgJVkBpcgFMSBFtpgDyArswCYASYEe7ggE8QFaFgApAiwIquIDkBSA2EEgR1HggKgCeAAiiVczfBX0j/l3WNtq25s9Xbm9ajy0N4ZYMisrWctmozWX5lxsdR+iLCPB3c2a6nWVcRVGWI3/aenO+r+J2/iPpLhM8fSk0ZHHv80UcTxZR4vzNp3V3xnA6clZr5QbRJVNQe+9nr/TaluqM/QjeR52jS5kGbuvrcmoji3GGleP4WUeD1nLb5nblKqjE0ylTB9DUV9J9sKNhXqzl9FjVPO0FhiUZer9TKji37jQu+gg8Ldw5R2iIOc2aRCYccBB7j2UlFo4KB2keoPM6H6gcm8eQhXBZS0io8b5xu+6u3GZ15SszLFYG2ULNNAaHh1OtVGh9Rp9FfRHm6bhuTATfHkVWVfCW+JUZXnrxtLccUi8jxeWPE7Mk4KiCxcAep9m0b3Kkt8D3beJ5a2GwKtW0VfHAKzLLiaRhe5I+zWf4pN8pXlLQ8ToyheQIJz6hHpPay/1VC9EfQ75nmrpBmZVF4FGXqv5mXEZnl8NtqPoWI8TdyzrGaqviUVPE0jo2n1qcjUSvqXhFGyq+bOP0dOXd+44NBIUc28+gRGbY2jyvuZ/6ldKo1BiOToimMSoi+hR17FTdG4w+p+KUbPTTPP8AR1jr9DkpAc29/TXKQM62JaPK+5rt7hJ/wp/ia5KwrNYwdWFLxz5lEcnJUXaEto3yxX072z/s2+bRz+jfLVjCTyuo9CoM5MqyLGolY3uJN7Rp/wAaNRHjrrGHyOsZUNYsoi2aQ0io1vD46lZ5mv4R9Vs8V6I8nbpEW3mZaICrdONJvqQZdzSPNe67RrUn+EQrzeraMsjuwosaCUFZOuZYNTxb/Nr6r95tl9W4V/pR5Po7QzkoAhqLuq10Csm+GRqIwfdMvS0o5sivJaywO0ZU2tj8DTKuTaGlgB0aPJmozXuPZC/M1P6EZ78NcvWJweSuhkCAo336fxCsxpNlR4/3NK3N56Fgw9LFI7RhGzzNCtlRLTTb6FF+nkajNes9k/75/wBDHXhrl7f1PFXQyATAhqfRb0CsixqIwfdL7aaLWXzNiDx8fJjzO0ZqNm5jkjSK2pZUSRR0adkaYdGivlT4yFj6j4tf6HQ/pPP35dY6jioQBAHPv1+Sv6iKzZmxpHhfPr/Vaz495rlKzNZS16HVFfCChJcCosS/eaSuijxKysomzSPeeyv9trLi2jh268vQI87RwAdEAZgRrxAjuP0reiA59F4GkXIofUAkgYCAcAEvIBAAAkAwAAAG5yAUADAQD4ACAACIQAAAJANZyAwCAFABAAAAADYCAACOAAAQAQAADAEAMAQCYDAAABNyASAAAAAwEwBgAAAAABIAmAAMAAACQDDgAlhiAZgAAAAHoFPIIABdQAAAAEASABUQLq5EoZAADAPQBgJgV7j5tO3oFZdFNl1NRHzDymG51P6maiuOeKNIks8AOjQq5NxirNFxayZpF+li2aROrKidZIiac5gKI9CDo2Vo3GnOSvX94rUfTXm4PN06mYCAAGwEwOPf/UnwgK8t7wrOz07crwag8LaHgdoyRRbprBljNX7fGtkaZT0PqhgdSwwNMiZKAAkBoCScwuIWPpXj3/pNH+hHl+jq6MZOSn0AYCAAFIIgRpLTxfID535FxuNTpdno4K9Zt8dKluaRnpzXZZGQ+pFdmm/lwM1TfAivL+6H276r5pHXla0ljiWuenmZEtPCy9RVaieCOdaGaa6P9xIryvil2/cr1k7ROmljwDAXIK79lhVoxSOkxjbE3qjfNfxVk68lSWBXM1+0g7tlxM1qOtQ2p5mWmLrqNW66m+WaUmkT057vQlGrXFL0ObSnyC/Lr6iDNOjJ1TbKNHZvBmaLdRTXDkYaZL4m4lFMyjT0P00c6Kd/jRepYM5PidILdOESjT0sjnVcm/c2qWDkqdEde1b70Yqu6DAx9X6mup1iU6PgWjT2/wBC5nIcu/4MsVyrFG0ru2beJmh7tfI2Zgz6PE6I7tnE+iM1pLdL8tmYM9ZnRGhsWk31RjpS3qmkPKSRXEs5R0TWjt/oMUce7f5j6iGo6Py2NUd+ovleHAwMuvU6QaWwzh8TFHPvvrRIVDb/AFGqjo3mNI4EiuPTfHkaqNKvzaa6pmFZUYm4O3aZuDNFe7xafQRS2j+dPjiWsp7vgyRUNr9SFRZvM0Roto4uWoN6o1F6CKu2imlkRHFVxe08yxa7tZd22Zkcu1fbY3Uqe/wvUzFdG2fyWA4tDP1KV0eQUurAlo/p2/YEUbV9tviStHvJWu3zgQW66nbp/wDSAhbTGa81gVFO1w1FzTCpa6/NkgnvlPY3hKIp6v6CjFJgOkPQskAbL5qXrzq/xKI7FzWy6SQS2M91l0YEdn9TXqVE9nPzp8iYo2rml6rl+winoY6F16MD1HspzK/hwJUetOTUKAofQBAABLAUgOShN9QF1YBIQSgH3IBNgQbKE8SiKYQ+4ByA0FJ4hCkA7gCQEAonAAVWAdrATriAFQTOAUmxiBMKkrEwN3bGB9zIp/VgiBvTawCpLRnMB9qQClJYLMCH228Qh2rxgoj9uQD7bA//0/oNKmKidU1b95iq8V5q86mpbqakZfOvK2nXb5uWdJFjh7mrOFgaFVljOYUdyKEqDQ1X8AEqyA5cAJckAVtEyAJymwhd/bjmUSUWyKqxKc+BRZt6/OlzO/EZfQvC17NlRGe0d+p9LOA47uGVHLurfLiagu2lV9yvRShVaSwOY5NbNsqVw75xo36o3z5ZeXtWdSHwPZPDL3m1w0NNZfKeTt0iethXA5xa4buV1NMMHzTS1O1uWlKO/wA4Oj2tV/etd8Fgb7qx6hKY6njquXdfUywrg1n8lmuRqVh5PdTLfGT2cD2vg1Gzp6nn+rcaGSnkcBnaubNIyvNONGHxOvAwdp3PXrwxPTfCR9B0q9tKroePto9b6DmM26xNIwPP2a7OB24ZrJ8dS1txSM+7I9N8EfSU8o5Hg7dFe5caVuWBiIyLuXPU0jz/AJ+yTVE8YNRHltdYsx03FEwYbJYgSmQH0AlEAJ5SAohJgEYgCXEAjiARID6ADYBMgCYDmQHE5ARgAASAk8wElIDYDTjMBMA7egAswEAKWAQAoAc4ANJ8AheoEl0AnRvgFTq+eYEoSUt4gCaAaaXqA+9p9QG3OYEHboATIDawAK4KAHPc4gCa+XgApj1AVMZkAeQEXZV5AQ7gIy5AI5AQdgEscABgKYATcgRATbYCfMAQBHMAYAgI6jmEEVgDkKEyolWuOB0+ZX1D2FTt8fZ/zHftzemzPOpThgEZOt9TNM1left27G76hY8NfN+p1wJN8Co9F7Qr/r6dEztfA+h2zg8fSgyOLe/UvQsHHxKR4jy7jXt6s6clcFrN5nRE08OJYPoXtKsbOebMdjaPO0YGXrr52aRxbttaN4f+ViDwuphZ85O8SqrTOBUTr+01B9L9vL/QUjCTl9FjTSZwaRZRmaqltlRweUtG1vhwLFeEeDwO0Zos8CohVTiywe79lV+S9uSJ2kelPM6DPADk3rxS/EqOK0oK8V5iHurqcU4OvLNZ1sWaRCz9Co0/Cy9ai/mRqj6esEkuSPL03AZCtk/RlVk36mmWT57/AGzksK8dZ4wdUVuSoVRFx632ZjuFzROvCvbcX6nnrQCK9d/I30EGW2aRg+5n+TVPizfI8rhiuhtlCyh4lVFZ4FjL0/tNTuKpjrwSPoFnjieW10Iio2mCjK1vrfqajLL81bt2t2un7yweKusYOsZV2eBRB/tKOjaLusajFfUvDP8A0dOZx+jfLtOLoJgg5t59HxCM6yNjyXuZp7lLjBeRjWhZvE6IpuoxKiMZMqOvYz319TpGX1Txq/0un6Hm+nl0jpOTQbKObeQqqQjOdozKPJ+6H/qE+HajfKMRv/N0OiKLM0hdSou2z+deprlK+n+21/op6nL6VqNQ81bNkEbRDnkFZGpizcSsb3K42f8A1iQeNvjMHeMqrcSohOJpEqvEqNjwiX3q/A0j6lZ5c4R5e/LrCgw0JAo3f6T+BBm2Kjy3uq06tV/Kv+8OVrzl25g9DmraNREYKgRYVreHr3aq+DN6kj6tml/Sjx9usIwpzgQQ1FNX6EVkWRqMsH3U/wArSS4NsSq8pqVSUzJ1iKHDt8DpGVawzKHnkVF+ijUYe59jub6v9I7n43y9YjxV0HUgJCuffY6cdQM2yxwKjxnuZv8AutRehrkYuk2qp9TsyhZrGCxEIlmkTq4wQRfp8DSV632ThvLPlpsdeGuXtkeKuh9SBAR1Pot/SwsZF3GRYjA91OK6XP5iweSvCp8TtGUNT6pKiriWCdU20jTNXJYmoy6tOrhepVj6f4rDY6H9B5e3WOuTkoYABz75xpL+ois3iaR4Tz7nda6495rkZmqvpjHA6RlW4Sl5yVTTKymuhtHRpfNYrK7TtCKPdezU1ttVcrI49tyPQJnndDCAAAjXACO4j7VvRAc2jzNIvSgoaYBkQNAIBzIC4gDAYAAdQFAAwCQBAABABIAsAABpgIBwAgBAEwAAEgMAAADLMAAGgFAAgAAkAcgABkANgKQABgIA6sBsBAADYCAAAAAACQAAAJAAAAzAYCAAAKbCEgGwEgGASAQAYAABAAAgHACgAzAUwFJgXLBEoZAAAAAeoC4gR1vot6QFZNXNqxzNRHzXzajd6lePezUWs/BYmkSq8QL9q4vPQ1GKu0sbup0ZW6a7W4eZU1ZV4hE6yQSrDzyAJgC3aStaj/mr+8VqPqDeXoebvy6QJmFGIDQCgAA5N+oa9ArzPuus7CeHcWDwOLZ2jJI0LdHJljNXbbFNM0ynpPGAjprwZUSZoC6gDAcgOuanmRY+k+Kc7PSa/hR5u/LrHWclKAJYAKAHmAnEAVkVKi7ml1Cvn3mF27rVX8x6OSvUbNzoaf8ASZ6c18mQ1JFdel9KM1UmZV5j3Um91pt8UjtyV36f0pmumFnAwHV4oK1K5HOtBYz6MkV5Xx3y62tR/wAWB3jNaLUkQ4gDt2TwaM0dTObTG8lhva8u1HTkoKwkmB2bNzLJVdkTxgw0yNzhrX5yb5KrRthOmZKrV0voRyqxVvVOnhkmI1WZkdIwnVpgduyxRKOlqU/QwrHeLNwNYYlRo7ZzSTFVHepfbYisw6InRtMlRq6T+VM51XLveDNQcZsdO2+qTNGhKRzVk6sq75NnSJUarGTSNLbP5MTnVjn8glh0JGnLXE6I7dm4ldDNRLd/p9WZiuBI6I69m8TNIt3Kf23ORmKzpxg6I7to8cTNVLe/Np+jkkHDXmbR37a00MUc28SV16Fgr0vqxNUd9sa+qOas14v4m4O/ZfUZoq8gvnTWYiqtBxZGqy6tyvka44GVcWm8YNI0tPDTU8jCxl9rx9YNQrp2rxjoKhbuZRIpbZfOkWos3injkSCrQz+JaLd5lPIzGi2r+ZdS1D3y+ZMQWbPFP0FWOS0LUfqB2tf6ZkHHt380mqL/ACEdyfMkVZtfpaXIlZctFF3ULXR5BSqNeoiQ9ou6lkSq59C0XTfMqp71ReegiLLuds08wFs33S+goo0fl1H64AWbmPuqMwJ7tTp0YA5ttfRkUaOOlboig2KlPHFIA2H12fNMins3OtHOQhbPDUfxAe1x1XTnID2q+a1ejCHtf09ToiNPQeyrtakcyVHtHyOVahSFJsoJAWIBnkEJgIockCkoUsAlAHUBYgENgRYAVBwAEA0+IA3IC9QEAegAkBNWSIH3IqjuTAUogOyRphfabGmG9B/EaYFpPmXUwfa6jTB9pDVxKu3bJpi6mlXT9TNUrPEBO4EcygAXcEFrSBW7FB3dQP/U+gJv1MUTVoU8kZHg/L2bd7ZYvAsZfPt9dPWsnzOkVzWsph5FFVmm4KqACl8AJSnmA+GBQNARmMAIgSwkqFblAVbVYdeJQ3FcmBfWsw5zO/KPo/j69u200+CMdo6NaHWXmcUcd+Zplx7pyl6mo06tjWdRRwqKNFJHJXFqOXiaZrP8lbs0XZ5G+WXm9NTq19UeyeGXv6JKtZyhHk7dIW4xrPA5rXBc0y895hq2u/gen5stH2qu53vOCwL21Hoqs8iuTccQM/dvt0rPob5Zry2pXuv2rE9fPhl7nxlVTa6dUsYPN9K6R2WwVvQ4jO1Myssjzdo01XodfmMXx6nc0mc8z1XwR9CShrokeLtpXuXFTAzro2y8956y70nmkduEri8LjuqNHbrwkfRDwdOindv8px+JIrH1uZtl5zzrf3fgisvM6uNmY6dOVcGGwkuIDgAQEswE8fQBOAABzzAG0BHMBpsAacgCAfd8AGnKAJAJwAeEdQE3MThABEANPt6AJ2nEAQDYAm1kwE3xAjmwHiA4nEBJYACYBL4gGYElgBJNpgTq03jgA7wlmAYMB1rDlgOzjMCM4ZgLuXHAB90voA4bwAFK9QLEpQEoWQCtCAg2k5Aha7yeQA7fuAh3fuAj3yuoDVu4BNNIBLoAm/xATAUx/iAmwEAniANRigABP9oBmAavBBFQAALMonp/VB1+aV9U9j1jxvdzszt25vQLA86i3HHgIMi7xZtlke4nGwt1cEivD3+r4nYoVobQR6j2TWd93ckdb4Hvm8WeOqbIOHefWpNQcmTA8D5F92vdcJZ05K5bRwNonSe5I3EfRvaqjYLrY59rGvmcGjUzPIlGVrfU/VliVw+Rt27XUfGJKrw+pjbHOTrGahEPE0haf19DfKPp/gk1sdJepy+jUaEnBorcfQoy7lRn+Vs/7a7XNYlHh7rE6xKhM5lQ0lJqI957Lq1oX6Iz2R6LA87oGBx7v6iwcdgjw/lX3bizecnXlGe3J0RB4YwZRse36d25p6o3fCPplszy10hmVV3+llGVqZljLI9xY7VrhKbLFeQcLFHZlBvECKzwA9j7Kh6/c+TL14WPZnmaEAU67ir9CwZkcQy897pc6VF1N8q8u4TOjCN0y6qCaLKj1ns91tua9B14I941LPI6EiKV/pZRlamDfU1GayfOpf2tupYjxb55Qdmaqu1miiMygOjZ/UjpGa+qeKqq7PTfNM8/0v66cus5NB5Acm9fyosRwX/dkB5H3JL3fwRqFY2opzOjKizxxKItrhPUo7vHPuujpGK+q7BRtdL+n/E8/wBPLpyuOTRtQBy736VhjIRn2TeBUeS9yuN1jyN8jDvlB0RU8cjSFlARftl82BuI+oe3F27FLkzj9G40pPO0cEELuE4KMm2bNIxfcrf9pw+pEivHX/lR2jKq7ctczSIxBUCUmht+CX5yfVGv4y+o2j9iPJ26xHIy0GKKd3+m/UiMuxpHlvdDS1lHJIkV5/uR2jNU2cuTpGUWsSodTUStfwynXrynH8S0j6pZxh0R5O3WA5qMAIav0W9CNMi3Q1GWB7qcU0v+sUeU1GmnJ1jNUNQzcRFriUGRUdGlY1Ga917Jrjqtfwond/Go9VkjxugIoCOffP8ALU8yKzXizbOvG+5Pm3Oq1waNcqw9GITOrCNnmmaggVEqZhF9VEMsSvYeyFO9tH8DkdeGuXtEeOuhkABHUcUt6MKyL8yxHnvdNorpYZqxYPIv6I/mOsZQuvmhmkQShmhKYZUX6blmow6tKWsHGP7CrH1DxijY7f8AoPN3f11jqzOKgACubfYaafXIDMWDRajw3n3/AKzWfHvZrlKytRtNHWMovEoEWImnGZodGkvmXAsZq2j4M0ke99m/7fV6tP8AYcO3WN+DztGAAAEVyKIa/wClb0/xA59E0i9ANMgH+wAyAJAcgACAAHkAAAAAkwAByAo4ADAEAAACyAAGwFAEgBgKQCQGAAJgMA6gEoBNAEgAAwCABAEcgABANdAABANgIAYBABxxAJAFiAIAAFgAAAAgBAAAgCABgAA2AAHEBtSAgHggEAwBooSZAZAABkAwEASANICIF1cUZUwAAAIgAwATkCOoppaf4QMmrm69Sj5x59f6zVnhdmo0zGuKNMmsGVF2k0rm4zXRo/qtGoyup81muRUTovmNCxEQJ4gHEgs0LRqKP4kVY+o8F6I83fl1hnNQgABsBYcQOTyC+nqgPOe6FPj2+V0Iuvnzjid4yTeMmhboW4Bmr9rxnkbjKelxKlXplZSkoJAAqSUIgdHLxFWPovhLf+X6HPtxPN26x35HJoTICT/AokRCAUAQzIp6f1IivBedp/rNSvHuPRwlei2Fu7b6b/lROmHUZU0B1aT+UxVSn8SK817uTetptLFVk68q7dLGteqTLXNajIaxgVWlWyaUM5tJVeJIPK7P5d3rerO8K0VMkYSxzIrr2TzRmq620jCsfymG803wdf3HSARpk6kR2bNJszVdfAy1GVu5+/eehqFVZHRlKlpZKNTSc1SOdVHeL8tv8SRWZB0jJp4RxKO7ZWj4maOl41gw0x74Nm4lNKYKjv2lvy/QxQbr9O3UkVlwdYJ1cYkqNTRb7EzFVRvWml0EHFxk2L9B/MiUaNkszCsvcRW7RuGI1UsqNDaP5Wc6sVb/AAqn1EXXGnOZ0Zdm0cvqYqrNy402Zis9PgdWXVtLQzNF24U0aMxWdkzojs2b+f4GKLd1+njxJGmfXNnRHftvoZiijerFPoWIp0niijQbbS5wYGZbCzOkV37G02jGWjHQh5HBpvhJIqjQwfo8jdR27hfI1yRgZ6zNjR0bTpqZkwM7U+p+puFX7VfMpJQ92iQVbd4otR0bp/KZVRoOGuJqi/eJ9sGYqrbt1si1Kt3+ajLMQPaRFhRz6ya1ICuzTfdovoSo4tJ4lqunfru7Y4BT2lsGSoo/+ZAHRvE/tUa4ZkC2bcP0gprnp9fxCrd8vmSfIInLeg2QV7J/M2+UFEK4avWQLN19a9AHuMdCtlzIJU/QugFtPmpeq4r9xVR2L+ay6MIe0lakImKe3ca3bGMjAaHy67XBNgS22G5deoBt01qWr6gPaN/mJZNQRWx7S1HTXSXMVK91a0ODniwu4ilJQpkBSBJWIF3FA3ICbAJAlSjsRVypWikaIL5niBU9R1eBUTrqriwI21K2yArcIqHNY6gRkAkAkBLEBzyAfawDtYE66TZNVOu3nNk0SWlSqxGqFWqzCJTVkVDqBLseZRFwsAEgiWm6ziFWWuowIIw2BC1YAiygkIUhULMqF3MCFrIBFH//1foBihX+iz/lMo8B5XUfbdcXJqRHgtzdWu3kbiuVxxKEn3YcAIXSRVEgEgDc4IAsml0AgUS6ARAm7TkUFbQBJJZlHVoObV44nfhl9L2qjR01yqjn2LNfCvVs5I49ToaZrh3TlQuZqEd+zrN7PksyVp3Sc1cOo5cG4xWb5ePsJdTpwlYWzXdr0XB2R6b4Ze9f7jx9OsVbjJGYjieGfAqPN+Uf5r6nq+bLY9q6bpo3eGY+lajfSwbPIrh13iUcG9f5NvQ3yzXlHaLrt5o9kn4zH0LZ1jRouh4+24t1HFX6HNWbquVORqRm1i+bc0rGWbOvCM7w6WputOvOx6evCx79v5meLppTuX8smBn6mOHE0y8151/mucoR34Sq/b1HfeVg7d+Ej6A8G0eHptz739OHBFY+rdz0Lia8z5y7eo3kpNsvOajlyc+nSI/4mGhkFC6ASWUcQDtkBQAIAtgAu2UARDAUBDa5gGWQAn+AUPoAK0YAEgEgCAakBsBJSA54AJYgEygFxAeYChgPPMAgB8AItoAQDQCf7AJJATmQHb5vgA3DybQAnyAXcnmA3ZVyAVrTmA01AEqNNgShJgWz2gQ7m1ObAi+oFbs2AJcwE2kBCznFAIBJzggHjAAk1kAPEA/wAi+gEGgGnACWOIQ2wpJAIAyAjqvEIgAMAQE6YM7fPylfWPZtFTxdEuNmzr25ts4gs8GRWTbmzTLF9yt12eE/UWK8RB1BVczUR6/2RWd2+lTfXge54yeOqEyDh3b+eeBYOVtP0KrwG8s/u2fV/vOnKVQ8ToyKZyakH0z27Xt2FGuf+By7WNJnFTQVk6syyxGf5Z9uz1OcAeIZ2iVBtyVEtOe5G4V9T8Qu3Z6aXI4fTysdRyaK2CfoEZWo8TSMzzv+zsnlKLFeLupfU7RNRiGVCWLhFg+hez8NvayyZn6Ebx52wBxbt/N8CxHHZwpA8L5S/dr3cZv/ABOsSuJwjaI2legG17dX+pp1Zq+GX0m3LkeXp0g4EFerhRhWZY0yxPclo23xwLFeSs4R1YQdgqNXDxLB7X2XX554QToj18o87QYFW4cUYGZZmsR533S3FFyNyFeZk2zqFm0wI0eMM1IV632cvz68R14SV7pvFo8tdSMmo3+llGTduW0aiMf3A2tq0uZqI8fqM6sqr1cFEK4FV17Os6i5Goy+q+N/2elHI8/fluLzm0OoHLvfpQGfYqPIe47f6u3SEb5GNd8ToyotnJQ0pQR2+OrOrVPI6Rmvquy/22l/Sef6OkXo4qG8Arl3v0r1KM94YlR4/wBzf7t9UjfJWM5aZ0ZVtlRGCi/bfUbjL6j7flbCnqcfo3GiedsRyAhdwmVGTbiVGJ7n+XbL+oRXj7WeXA6xmqnhkaQdSgrzZZEbfgv1qp8WjpfDD6ffOPgeTt2hQc2gyijd/pz1IjLs4Kjynupp7mq5UWHqa5g8/c7M1XDaNREG1MFRKklK2vC/rVS4tftZq+GY+pXUOOiPJ27wYnMLPAtVDWXyMyMmxqI897s+nR5fMag8pqdDqwg0sceBYK0aRJJspV2mlgajNe69jKPvW6Iz34a5j1UnkdQAMyjm30fbXqFZtuBtl4z3Jbt3WquEo1yMWmS5HVlGyzNCDRUqVWVF+nkpKj2HsZf62z/+2zPXhrl7RHkroeZAgI6n0W9GFjJtkWI897rt2rR/6xYPI2q1U7RlHUeOHI1BWaZqVVzKi/TTmUVK6tF5epakfUPGKNloLlSDzdu0dSOKgAbA5t/+mvUDNxn4lo8J51Ru9acrXbNRKzNbNTyOsRDCJKhTiBNYmojqwdsDUZqymUdTSPd+zbf6bVnNNHHt0j0OCwPO2CAyAJAjVlgjuP0rfADn0ngaRegGQAAAZANAAAAmALAAYBABmAAAA+QDAQBHEAzAADMAAABgABIAAIBzAAAmgDgAcADMAXIAAIAIAaAAEwABAOcApwEIAAGAAABACQDgBAEMAAAAAhgAAAACxAADIAeIAAQAwEAJgGYAwCCh5ECzAfQBNAMAzAAEwIWYHRXIyoYBwAP3AAAAARvDrZfysDH/AMyeRpHzv3Gv9drN5OxqNMx4lQFSrdGv5ik1EdNI+6bjNTr+oyosr9TNImpAlVqGQCxCJab+ZPk0RqPqVLJ1q/5V+48/fl0iZzUIAzAQBAHLvlKq31A877n/AP02/SyZYr57fOEd4yjElTVmmoZYi/bWxZplKiclR0JM0ykpAarxAcgCfAKlXDEmLH0H2/bu8fpPo0ebt0jTObQkgEA5QCAAK3niRTrmoFV4X3EnXfajXP8AwO3CVu+KsntaQXpjXYsDCnPIg6dH6ZM1U+pFec93TW+jbmmjpyrq0H+XV9EbrmtModXk/wASLGlTBI5tJ1eIV5fQ+Xfaytzk7QrQXNEYEwFdewzMUdawMNMny+G50uqNxUMzbCSgDs2K+Z8szFHY8Tm0zN7hruc2kdOSqZOjAkUami12r0OdaR3X6VkjIzZhSdIh1KO3ZvOc2Zo6o6wYaZOtHczcSknJUd22fywYqpbiXptEistRB0ROtQNLR/TRiireqarqSLjhNov0M0Sq0M8DAztyvzGdIKlmmUaG1+loxUV71J1QiuRJI0jq2bixKq7XcUcmRmpHRHXtnF00Zov1cU0+RlWYlwOkjNdW2+pGaOndw6sw3GesG0dEdm1eBmor3sfKWK59M1UaMxVMwM29Ys+RqDr2VvnSM1T8gnE5KSQculnLOiO7Ul1foc1jgq5cm0rR0MaehmrGfq/UywXbdzZCiW8q4w5kiqNHBrkaqOvdfTKMjk0sGi1HTusa/Ay0p0H83U1UXb5YJmYp7LFv0LUUa+Go+eYi11bbHTa6ipHHp426BXTvXNFb4ENGzhOPUUU3carXIpV+5U6CIkR2kOU8ZQFOK1MOYqrvIL6YjIQS0cdF14QQU7RxboVSthrOOZUqzdtfKyET1fn28EBtsdK6fICOyya5oKjtML9eJUS0H+e11IorhubeoU0+3cPq0EOqjc/9Yoelbt13zckEtml9y1ODTIru9tW7NylxnIM179tnOrCDRqtrZEElpXAPs2KI9luQD7LPgA/ssA+zYAWk5hsgvjtUIiouymApWb/yhFT07PM0iu2m08Coj2sCLRUPDiAdr5MipJPkBJUtwAf2rcSauJV0mhpi9Vwhk1QqrMgjxAk3AFdrRgBCSomsUBNQRQ7SsQKpUlDd2EKZyAaTeQDr8rkina08Rgg+RQo6hEW4Ag3JQ6UtdwgOladaLKWTVQ7sZgD/1voExmYoo3du3Qu54GUfPvMak6b+OJuI8NqvFvqbVTZpOFiBDqAWSeP4lVGtADtxkASxAlmsQIqvJgDb4lC4FDc1UhEqwBJpNSUdfjl36unTnZHo5R9Mrwjgkce/IjrtszGa5LuCs449b6lU007/AB/+dyZ6V2vBGIVw6sNmmWT5txprHA7cMVl+MX3d1RdcD0dnL3XHHM8PTo591yJErjtg+hoeZ8o51Y6np+aN/wBtaaW2tZ44wY+lWNvJT8TgrP1M5NMs7ydo0XhizXI82kratUlm0ev+I+haNe3TrXoePutjWcUcHOJWbqYnRlh+bs1EPgdeEUe3aO+7pPBnbrwsr3ODs2+Z4a2p3UKueBIM+1oyKy8r5i7es5PV82bXR7Z0+7dVhR1Ovfgj3FnOJ8+tuXyGSXoCsfVfLmbZeW805vfHkaGHdfMcenWIGVNIKEkBNUcTwAaTATWIEWmAKHmAJLMBSAeoBniEL1AG+CAHkAp4BTeKAF+wCSrAChIB9uMcABckAJcwE3IA0AlZgKYAkwAAAbcgReDAklOICgBQ5Alk+oElDzAnCWKAjkA8QEk8U0AuESA4UAFccwiagCQU7XeQCdvwATcrABZvECLcSgIgKeACQBgwCYwQCTjEAeOIBZzmBEAnkARGYCSCEgFiFGQBykCGrmERAYCyKJ6axk7/ADn6lfX/AGrXt8VpOIk39GGocERs4qyyjJthgVGJ7ns1tqpY/NIWPGtI6gqsYNRHsPY1P9U/6ZN9eEe2SPG3hYSUcO6c2ksHJqTWr9GEfP8AdS9W88bM7RFOTNInpL5lxZqI+neBr2+P0kuRy+nlqO84tDg3yAytX6pZUZnmW/7PUjPAsHib4s7RlGSi3R+peqNRK+peNXbtNNdDh35ajpzOSo6n0MDL1MWaGV55pbV8m0mWDxtnDyxO0ZQ6lBpS7GuUfRPaKjZv1MfRY3DzthgcO7xv8Co5NRpJrpBR4DyEvWs3nMnWI5p5mkJriSDd9sKd1RvmbvhJH0e/1NHlroRBDW+hsDKsuJplh+5XGhVLi/3F5Wx5JvgzswhfKEURpnLEK917Kq+6zfIz0sesk87YgCncuNNyWIzWykeb9ztp15NYmoteYbeZ0YqFszSFVY4hK9l7Mr+fXnDHSR7ZtM8ldYOAVG6+V+gVk2efqbZrG9xYbWZWNoLEeOsk+OLOjKu2BRFrOSo7NjjddTcR9U2GG000+R5+/LpF6ObQjiBy736YLEcDxFSPGeftO7t8Ea5KyLucTqilyi4DJlRoeMw1FxZuMPqu1Trt9Ncqo830dYtObQeAHJvMkgOC7wLUeO9ytW3dllgv2GuSse2B0jKhtGkESsCo69ljdc5NxnX1DwSjY09WcPo6cu9HBoMKjqL5LegGPY0ywvdTf2KR/F+4sV5K2OWR1jNU2TzLEJPnmaEqrmVmtzwFZ16xzX7zp/GY+n6j+b8Dx9+XaImGgBz7tTpkRm3xNI8l7pX+qX9KNclYF7Qzqyrb7sDSIvkyonpr8CpWv4NP+4rGMtG74Zj6nf6vRI8fbvAjmpAQ1n8j9GRWTbI1Eed92Y10Vz7v+6WDy13EpnWVlTb6nJqIhJpDmSi/ScM1GK977IUV1m+SM9t8vTweR1NYEAwObfL8teoGc1LSNVl4j3LL3OrPOf2GuSserTqvU7Mk/pZRBZoqVNKGVF2mk4Rpl7L2N/u7R/8ATaMdN8vZHkrockCAjqP5LegWMhwWDzvu6XXRXGG/w+UsK8nd4fE7RhCzxNxEJAkljiaZX0csqOrRWCRSPqXjf9lof0I8vbtHQuZyBkAAcu+laaX8wGdHzLnJUeE8+k93r9LmuSsrUfdDfBHWIhBUSqkVFlINIvovm+BUXVSdWUe69mudrrNfxV/cce3SPQnnaABIB6iCNVyNCO4x0rehBz6KwXoVF6/cUNEAA0AACAAABAABmAAAAgCYAJAEASAZAAAmAwFkAeoBIAAPDEASAYCAJgB9ApBAAwFIDAMgFAAwAB9QEA5ASAYCeAAAAAAAAAAAAEgJyA8wFIAAAEgEgADAQAASA5kAAAEAAP1ARQIgYAAMBAMAAi2BCwV0rIyBgMAYCYBICkBWyccmBjr6lORofPfdC7d/qV6morHmCoknkipV2m33dTUZq6qf3OrNxFyt80I0yso33yyom84QAs4Cn3QQTo23hzIsfUdFzpabX8Ff3Hm7dYnEmAIByAAJgcu+mE8QMD3FXu8dqrlBYr5xZY4HaJSSZpFuniyxmrtB/MysrKdDSOir5mkSzAEmEEBTyAmniFj3vtq3/l1EuDZ5+22sjg2GgABwApAa5AUtkUVzQWPFe6E1vLtcEo9TtwlbHh8drWMsi9MO0wqSWAHRt8KmKqxszVee94v5NF9WdOVW7R/k0/pR0rnXQscyIdXDM1WjpJ9qnkc63FlcyDy7Xb5LVXwO/JWgiMGQdOyfzdCVXZw6HNpleZ/U0LLqbi1DI2wbA6dlb5vgZo70c22Zv8Nb1RvlKoXM6MJKExRpaDX20zlWhr/pv0IMyTpAyo69m4cczNHW+RzaY+63GlpXt93UrSHHzODerjl/4vsaOHr6f4k1Mduz83426aW4oo5uCaY63udvraVraOrTUww7XIXGdVo1qJ1ZUaW3+aikxVQ3f0JiK4PU3GVmk8UhRpN/+kwM/cv52aiqqmkd+1xTSzMVYhu1NZ5EhXG+ptHVtsbYEov1PpbfIyrMridIy6dDNEqurUWD9GZGYjcHRtvrryklHXuZ7XJzVnpqfQ6xHVs3muhmojvIST6kjTnobRoVxqmcxwazjUtGXA3FdG1cWUkqLPI5RwTMxXHTM6VHfeOzDkc1jPSxNxK79s5o0zNWOLXS72iwS27i0ii7efQ2syQc2k/xNVHZrQ64rgYVx6axwNo69dTVRyMK5dLB48zVHXvl8qZmKhtH8xairc4akdEIrq2v0yKjjWFrVXMK6d0vkXQCOz+qOJBXrKNZyB0a/wCgEVbOZw5FqoXw1X6gW7xfJV8CCW3xo0KKNrCuvUKNfDWCVbusVVAN47a3NYkU9p9FubQRDYrGOMFEds/zX6hUnFdeebAdsNw+jAWr+v3cwJajjW9YIG/l3WOclE9GVr2RlXb4G3bvfjASvo7wOVWBMjQbATfGQF2gCRQ+58CCLm3EoSrzswhwlxAl3vIioWSebKGmkiAwKhYASTAUVeaAIqskAd4UTI0EwNE61bx4EE1ZIBNTmFLuSUICOYDcAVaichAtPAuiUJADeGBAuwordpcBCkonSrILlgRVdrpAVO8FRDvZQd7CGr92BRP7b4xBFX6bpXIgV7J4oiq5KP/X987LEwOPyVu3a36kR4DziVqOlsU8fwNweL1Kw46mhS3OBRF5RxAjIUdyALQssChLABS0A4bATeEFQ7JPECKz6ASTAfZ3qCjT8RVf3NFWXDUHonhl9JVYcdDj0K9xmYHLYqOLUc6yRqDR8dgrtEquqzwZgcWoaYY3nEuyqthiduErj8FXu3lVyyPR3SR7XieDp0c+6xaEZris1Mmh5fe27rttcXier5o9T7fqltZjN/uOX0WNRuFJwVnavM2yzfLX7dH9pvlKwNiu7Xpy7j03wkfQk8kuSPF06obhxVriSJWbfM0y8952zWojtwlP2rV23mbwR37SPbLM8FdHPumsEEcF8wjyfmLL7tmuZ6vmlaHtNN7qeSOvZHs/Q8FbcXkckhErK1M8cjTLyPlm7ajfN5AjJa7rcjnXWEqzhkZVY6TwCpV0eLAnXSb6Igl9uAI9ijFYgV2rBRUqr8QDtYC7YxAS6gJANqFICWKAWYDaQCQElYBtxiALEBtsAfQBdwEWuIDAFOQA8VAAARAAwCABcwCZAJAGwFmBJJATTnBgAAm1liA0+YCbUAJNQA0gJUsBPMBN8gE1hgANuYeQCeGP7AIW6AJsCLxATwAAGApAOIAAm4xAGAgH1QAgE8XhkAgGgK9TMIgwABoCVU8YPR8/KV9j9vLt8bo/0o39GGgcMRDV+hvoIMuxpGB7rt27enVljTx//RnRDSxlYo1yV7X2Kn33sv4cDfV/GY9gjyY2f/RAZ+4fzMDj1vos3wqyo+falu7FHeJUHBUT0vlsnyNxH1PxC7dlpHD6NupHJSs8GBlWwb9SoyvPtLZ26sTyPFWZ6IyU8wLtv811PP8AxND6ttK9u306rLtRw78rFvoc2i1F8rIjKs5xZqDH9xP/AEkPn+MFhXjrv5jvGUXliVBpS7GuR9J9rVjYp83By+ixsnnaEhXBu387NQrj1vpfoyxHgN1jqWx4/wCJ1jLmSxKgSbchXoPai/1NfXI3fCR9EtjZ85PLXSEYVXrx2P0NQZbeEGmWD7mulpVWTk1EteUtbucM6soXcqCg0uYhXu/ZVY72uNZM9kepR53Q2yI5919DLBnSaR5f3Vd99KLJrE1ItrzzcYG2VNzaHVcCo9n7IX52OcP9xnrwsezg8zoAI3cJ84Iaybc8zTLG9x4bdJ5uxqFePwTxOrKt82BF1aQR3eNU3SZ0jNfVNlhtdJfynn78uvK05tADk3uSCVwMo8V56ye6vPM1ylZlmn6nVlRmyhxwKVo+IrOqvU6Rh9V0P0dOP4UeXt1iSwObQFHLv8EiQZ9sDTLxnn33buy9DcGRb5fQ6Mq7OcQEsTSOvZ/UbjFfUfBqNjpz1OH0dY7jg0IKIan0W9GQZLyNRlge6o+zp48WI08narSk7RmqHaSoSZYidTSVv+3V/qKcu5Gr4Z19LvmeTp2hGWgyDm3kfa+KIM+/Q0jyHudL+5/6tTXJWE0rODtGFDlYGkMolRwypW14JRr0a/iRusx9R1PqPH27Qkc1DQFWvjp29CDLszUR5v3Z81dKesFivKaqcydozqFs3JURw4mkCeOBSujTUuTUYr33shLs1v8AqmO2+XpjyOgQAyjm330V9SKz5co1UeH9yR/daq/mNcjH0Y7V8TqyjZlRDiaRYpKyu0nl6moj2XsZf6m/TTZjvw3HsTyV0NEBmBDUfbS3oFjJsoUFiPO+7cVpLkrFg8lZzWOp2jNQvWHBrURXMqJVZpHRRR+BRfov5V1ZaR9U8co2eh/+NHl7dY6DmAgIA5t9jppdQM1YWRpHhPcDjd63LuLFrJ1HkdYyOBUKpUWU6GkdGnjYIuosMCj3Xsv/AGut/Ujl26cvQo87QYBAAkBGrmSiO4/SsRVGjkaZXJAMAAFADlAAAAZ4ADwAQAA1mKoaIAqFn6AEAAUNhAAQAZgMAQCeIBmAAAD4gABmARgAmAAOQEsAAAAYC9AGAAIAAACIAAAASAMgBAABAAAIAAOoAAPMBAOQF0AAAAAABgC5oASAcMAAAFABABABkUEkBIAAIBgACAIAhZwBdXJEqpQQEgABmAQAMBQnPowrHlT8SwfP/dVI8hqdYNQYjwzNIlXOCouql3QjUZq+r/MOjLowd8CodcLATjEIMJgqmkmwiVZq54ErUfUNq52+k1/AjzdusWnMAAAwIgUb76K+pFYHnJ/4frRnH+JYPnN8TvGah0NCei+1hmr9Bt2ZtlJfVAHSqmmU1yKDuggABKXgUTqFj3XtRzsF0u0cO43G0sDg6BkQwEA0ApAqsRRIV473XTt3jfDtTO3BWh4G07Rev7C9MNFKDAawA6dB4GasWMxVYXu5TpaT5WZvlRsZehV80daxXQRk1gSrGjpY1TOdaTmHhzMtPN7hdvlLrq/jgdYlduMmmBisCK6to/mM0drUmFZPnMPsW/mg3GkXg4RpimuQR07X6iVXdMLE51qM7fr8xdal5K51idWEkoYI0NrjQ51qLNVfltGVZKWB0jKRR07N/MZpHbV/MvU5tR8095N18jer44otrq89aeJlDViDa8LvtTQntcKQj0VPKXqpUOeY1MdFPMaWeou2cMC+xjU2fmNpqp1V4fXAuo6N1eltNdllbESq4ZOkrCzRfzIUaSWBzVw7xfO2jUFNbTgbHbtXiYqDd/Q/VEg4msDaV0bd4pkqurUcKzjgZVl8TpGXRoPFErTsvlD4mBmvBtG4LtB/MvUVHZrLP0MKzHmdIjs2WcdDNQbzGqRmNOWmGJtHdpw6zxMji1l+Y16GoLttb50Si/yCwa5ZmYOCmGMHQaLx01zOYz2scDcHbtrRTHOTNHNufrYijSeKgtRdufpZIrm08WaqOzU+avwMNOPTzg2jrvLrjyMDm08XBVdW6+aiZBVtfqKiO8wuo5Eiuna4pz0FRxOPuP1Krq18dFESK9q4tK4lKNyo1MAsXWl7eyfDEiKdpb5lGZRHWw1XXqGl26/RT9Ag2WMriSijQtF8eDAluklqz0QFmv8ARV9AHRd2hZdAFsnLafGrIFslGpHHIKjo/rP+solqYbh9GQPVw1+jSKHruNdW5QyA1l+cubUlRLUc7hdYCmn27mH8SDo8XqOm8njMgfSFqK1avOUcqSjvXMmNn3oYF90YI/cGIHqgJ6v4lw0fdUgP7vAAWqQHeAd4D7pAYBKATsuIC7wDvAXfID7m8gL6aeEvMipZKApRjIDcAV2eOACqnOIRLtbASaQU5/EITaWDAE1kgE4eYFcKcihpJhDntATuFQtZFRW2Am8CoQDUgSbb4gRkGpK7yIun3g1//9D3DeJlHH5a0bZ9TI+ee4NT8uHi+CNweRtaToIJzgFLgQRbkCDcYIAX7QG74dSgrhmVE3gAoeYCaAS5ATcANfKzUK2fb2n93eUrZZYnp/jL6BXFyeboQ13hDMjkuEcT/Vg3FaewUaU82Sjp1X8rkxCuDUzNMMXzjeTxhnbgR9uUndS8oO30WPW45JHirTm3GYZri1X8ljcR5Xc3mz9T1cRHsvDVVdnp1XKTj9Go7r/SedpnauDNxhk+as/tQdeUrI8XXv3enTqenrwke/yb4Hh6dVe5fy9SIzr5lZed85ZvUccDvwldHtKi+/Z9MDr9KR69czxVqOfd5x0CuG7aTg1Iy8f5Jzqt5tnq+aNr2fTu1ban8JfpfxY9bGGJ4bWnD5K3zLohErK1k4b6G0eQ8lZJ92bfBCjNqpxg510WqqzMqsSdYCmk7PHiQTjgsQHKbxAVqwBTqrDLACiEURs3kBGMQJdqyYEWoyAG5ATwQAmAuIAwAAAaYD7pxXAAATAOABEgGSAba4gKcQBMAYDSAH0AEpYCgBzIBGACTQEliAdwDfQAxYDiMXwASAkmvxAaTQFioyCMYMBNALGccQJOVmBBuGUVvMAtE4ARb4APgAMBfuATAJkBSA5lgHoBFcgG2gBcgEwHSFmBXrNd0ZgQCAB4AT01Lh8T1fJmvs3hl27DQX8sl+nlh2HFVev9D6ERl3RpHnvdtvy9OnOWXlp5CIZ0RZWrZqJXufYtPl1HyN9j1h5FJZhWduPrbKjk3Fo07zl2shHz3UzfxO/KVWzSLtt810nlJuI+q+Or27TSXQ8/flqOg5tI3wq2Bl3xZRj+4X/pI/mRYleOah+p2ZRAv2dZ1U+HcjpB9X26a0dOf4Uefvy1FiOSoaq+RyBlXZpGL7kcaFeUmuUeRspzO0ZQssCiWi/mNQfTPbNXXY1ni2cfosahxbNY4kGfu/qLCuPW+h8oZUeA3LXe454HaM1zehUKYzEHp/aNZ3Nerx9Dd8MyvfWwbPJXWFmRpXufobLBmWwNM1573RjSsczcSvKxLNso2RQabxg1hX0D2Uvlu/5THRHpUeathgc+6+iCjPsaR5T3S51klwRuDz7jLibSq7YlD03+wqPb+y1Oq30/wJ14I9gzzOhAR1Ppb6AZVupUYXudpbeq/mNRK8hbOTqyhdgR9AjQ8Y51F6nSM19T2aa22muh5u/LrytMNBAce94IDjZUeG81ad3fkb5Ssu0PBnRlX6Ggk4yA1PDz91G4y+qaK/Kov5Uebvy6RM5tBijk8hlX4kg4NTkaZeK9wP8A1mp1ZvkrJvbuUHRlU2WIFCKOvYuLr1NxivqficNlpdZPP9PLrHX1OLRgV62NLejAyXmaRge6lOlpz/ExFeTs3VydozVTNITfIqHVMqV6H23L16r+ZG74Znl9LvjZnj6doiZaKQOfffp/FEGfqYIajx3uZpbu0rgkb5SsO67cUdoyqNIUsqJU5FK3fAv8+i/mX7zVZj6fqYWZ5OnaEc1ICGsvy2FZLgsZrznu3FaUcE/3lg8rqrDqdois0iOBUJYAdOkslzNxivf+yn+XrPokY7b5ekg8rqfGABhHNv57a+rMjOl9y9TSPC+5I/u9X+o3wVlVwqkdWUW8AIwaiLK5Gmas03DTNMvZ+xUv7nUb/gaM9eG5XsUeOuqTIEBDW/Tt6AZNsCq877ttH2vSwhXkmu6s9ZO8YqN57vgVEJalGohqOJUdOmm3hyNDo0nKU8GCPqfjlGz0Zz7Eeb6Ojok5KGAfvA5t8p00uoGb/mXqjQ8L55/6nW6Xa/A1Csm0LNHRlBP8CokkVEqYGkX6a+YrLopkMHuvZf8AttVdanLt0j0KPO2ABIATAVeLAhuJ+1b0Qg59A0i9AMAAMgAB5AAAAAKQDMAAMwD0AACQBgHoAIAkAAYCAeQCAEgGAZgAB1AAABAEwUIAAkQIBgKAGATOYCgAcAHqAZgIBgKQDIAAYBIAAMAAACeAAAMBdUAADAAGAgABgEyASUBAgABgJlD4ECfIBgAAAPmAgEwI3xyCravBBEjIchQAIAeGQCAHx6oDH1M4KPB+7sPIX9FBqKwXEm0NVxCLKP5l6molX5XNxlcsbYFRasypqclAENLGBokiNR9M2Fm9po/0I8/bpHSclIAgAyAaQFG9/TXqRWF5hd2x11/KWEfNbZs7xmow0UT03DkqVboL531NRlbX6io6EpNMm7PIoajMBoi4cwyodcRFe49o2nYvpdnHtuNxHndDIgkqn1IhAEAVXCl6EV5P3co3E8e1HXkrp9vP/S4cHBusNTI5h+oHToYIxVixsy0xPdeO202/4jpyirxr/wBNRnSpXWsTLKUcQO/RXyJnOtJrkiNPOeQfb5bDBNJ/GDryldnUrKSwIOjav5jFHa5MtMrz+GnpdL/vN8qi3izVYCA6Nq/nRmrHc8TA4fIr56PoahXLB1ZSUrElGjtcaQcq3Flq91WZVlvM6xmnwKi7atq0maO9Qmc2o+c++tNryFm+KUGnSPMtmApINLxmT/AVG9p1TollgZENRJpJviBz2osRos093qaX02ajLHADt2/nNen1ut11RqdI0NDzuhZq16Oq5LE17Jja2/lNtqpRaMMmQV7tzaa4pqTcqKa5mtHZtnGWaM1D3ONGyDgTk2jo2+DRKrqvimZGc8GzpEW6OaJVjteKg5qzbObSzpEXaOaFHbqOVJgZq+XM6RHVtMyVUt2vk7uRhXGljgbR3af0pGBya/6jnM3BLQwspFHXvcav1MRWfTkbGgsaqeBhHDb6mbiuvavBmajn3Md5YqNM0Wo6ddrscGVcdFijSO2z+STI5K5lV2X/AEzI5KTOBodmuk9KTA59s4snyNCW8wshFW7J4xzIjlsn3v1KtdN8dJLkQirbvH4hKe7x1JKL6Y6NiEc22cWTKp7j9X9pCLdx+ipzAhtMGVEK/XC5hRum3fqBbrY6VeiIqW3c6d4ygIr2OFvg5ANH5dXDmAtX5da3qBLcr87lKCjdudVWeGCkglu3GpX0RQa/1Vf/AEgINf8AVT9MQqeo41+UwSi3QfZvJfOAle/0bzp1eWBiolLI0fc+IUm3EhAABSAabQD7gF3AHcwGrAPv5AS+4Ad8kUTIQiqdccgL6bZRNjIsqq6eRNUO7bwAWIVJARsAgGmEEsKi2BFhEQJrLABPAqFgwE3AEHbmUJvkBFsoFV8SBQVDrTGHgRVv2lAFVsAINlQNxiA5xA//0fad3UiM/wA5b8iMjKa+ee4b4emBuDzLbUxkaaRtDeAEGgFbBYAQwYD7e5y8wBqHiihV6gTrmVDnEAzTSz4AVzascwLFYB1xafE1yPQ+1a928UcMT0/xl7mvGTzUU6zXcRHNa37AOOlp1XY0NTZqNFLrJi1V+s/lIVwXhs0wwvN2jUn4Hf5xFvtavdq3fJHX6NR6mr4vM8dVybjGzQRx7h9unf8ApZrlK8nqyrLmeznww9146nZt6Loeb6OkdOrhSWcGmbqs2zWN5vKtcpO3LLi8Foq28rLlno6v4R7l4uUeHptTusEkZK4bQrI0jy/l7TrWxwPV82Wl7Pq1e9uhr6LHqpg8Vacm5t8zA4dbKz4JG+Wa8dukvuOOZ6+Eel9nU7a3suKOf0aj084Qzx1Wbv5tfDkjUGbqJtPHga1l47ftd3auDbklWOLTs3PFnOui6rSqozIo7nxAO6CCSwxAX3EA3f8AACNl3AVXXNlEO1PMCDSrkANz6ARkAfNADw9QE5fABqsgRYBhxyAaATAGuIAANgCUgGKAHZgNdQGnw/aAk5zAbUyBJckAkuIDajACLjgAJQwBMAlIB1cgDUZZANSwBAN4gEQBLCALKVwlkFirKwATrGAEbJARaXwAr6gKznIorbh4gLiASswCQBuAEAYPICPECTwWAC6gJcwCWAAABgA65gU3zCFkAIAb4AX7ZfOuUqT0/Nmvs/jqPT2mkv5EXvywv6HJVe5XyNcySjMsjTLzXu60/bXFJz+JY08tZqrlHRDrbHoa5HvvZCjQ1PXA10keoPKpSBm6/wBRRxb1xoakfwsRHgNSx35ZQUd2RodGzrGoo4uDUH1PZ/7fTX8qPP8ATy3FzRzVHV+kDMs8cDSMT3I/9Ml1EHkHGbOzIsklPoNV0ePx1qV5tHSI+r6f6dF0R5+/LUNZnKqhuPobEGY8DTLB9z4aNUuLZrla8m8Mzswi3OZRPS+rA1B9O9vqNlV8zj9Go0Yg4qGvxIrO3Lmz5Golce4w0rx/AwPnuq5s+h2jNVplRGJt0LEeq9m1nc1fE114I95bNvqeWuhEVTufoEGbfqbR5z3S4VEojFmojzDSWLNsoWXEoenniWJX0H2au3Tv+BnslelPPXQpSIOfdv5UWDPuyjyfudt6yXRSbiMBnRKr78cCodXjgIPdeyf1G1yxHRHrGeZ0DAr1X8rLBlvLEMsL3ND0aT/F+w1yV5FuWdmULPuzAhDchGj4uXqV9UdIzX1Tbfo09Dy9+XXlYYaEYAcW+zr6MRHFZtfvKjw/l1/qrrlZ/wCBuDLt0OkZV2nLiaDSxhBK1vDQ9aqfM2y+paeGnT+lHm+jrEjkpPEK5d9kv2AcF1gVHifOud5drgzXIybKTtGFUS8SgSTZUdmxwuo4m4xX1TxS/wBHprozh9HXl1HFs/gRFes/kfoBlNmkec93KaaPqywryt+LOzKq2JQ2i4gpgaZr0ftiXutPrZSbvgj6Rf6meLp1hZGWgRHLvfoS5kVn3xKjx3udp7xr+VG+UrDu1kdoyreRpCyzKh0zKN/27Rvc1/qUfiW+Ej6dqfU/U8nTtETAc4YgU7j9O3oRWW2aSvNe6/r0qL+FssHlrnaM1XOJtCwYBXAqOjRlmoxX0D2S/wArXnnUx26cvSHkbAA8Mijm33015yRWd/m9WVl4T3FjvdZ8O41yVmJrA7IrcpYZBCNCdWWM2L9NYo3GXsfYq/1Or/QZ68NSPYpHjrqZAAV6v0W9GBlWxLB5z3c8dL+mwi15Lufad4xUdT62VETQknzKi7TcM0y69KITCx9T8fhstD/8aPN26xezkAAyA5t9+mo5kVnLGyXU0keC89/uteMndmuSsrUtMKOB1xlFFSmsCpVtUaRdpqWVMXUeDQR7v2d/ttV9Uv2HLt0j0B52zgBgKQEmBDcP8q3wCqNE0ytSAkAAABIAgGApgAAaAAEA1AC9ACACQCABAABwAYAwFkATxAYAAgBMBgIAAMmUGZAQUHQA6gEkAAwBsAeGQCzAEgAA6gIAAeYAAsgABsAUsAkAbQAAAKIAYCAGAJAAAAAABABmAABQfvAAGASgCSBZADAAAAWADgBADxArsBfTFJ9AHLMgkKbAIAJYDyAjHPKAMfUfzT1NDw/vBJb6zebqhFeds+KOiGmEW1TlNmoi+tvzUbjNXL684k0iyuLCJcQgSxLVTeeBlAsZCx9L8W29loP+RHDt1dcnJRMAEgCAAKN4p016kVjeTr3bPXrzoyxHzHUbbO8RCf2GhPScvErNXaU9zS4lTVqjugqL0bZSgCSrIA1BAZ5lE6uJIr2vtBztLrlY5dtxvLI87YIHmAAMoRBVdQyKjkFeX930/Pry7FidOCp+3G/7WFzxOlYa/ccxKsAX6TZiqnPAgyPdC7tmozVjfKxzeIl7ap0rNdycGQ5A7dB/JBiqtTxMK855f5PKUfNL9v1Hbla7mobgVgJYEF+3wtjlBB3GGoy/PR9ireasv/Eaiq1ip4nSsJIgu2v1YGaNBPizFacHklFqNmuSuZKTqweCM0d+1+g51qL7Jx0ZGmS1idIxTwKi/a4WxM1XbGaOdaeC9+1/1dLc6fuK6x5C3MwhAaXi8G0uKA29HVwUmah31FAVz2lvEIj2t+gAk0DBW1ljj8AuLtPXbfXmxpjq0vIatFnDGo7NLzlv86lGvZMaG289tk/nVq9c0X2THbbf7bcaVvtail44l1MUZZG5UxdoPHrIo7rOMOJkZl8bM3Bbp2h4Eo7V0Mqzbr5n6m4i3RwaYo7bYo5qz7Zs6RHRtn2uTNE919HWSK4k5Z0R36L+VGKObcKLy+JYFpW+ZdBR27t91H8DKxnUZsd+m5ovQxRw3XzOTUHXtMU0SireJK0Ei1XpPE2y6dT6GnyMDjobHZnppGRyZuCwdmenPwMq5azMmh16j/J9DIo28tgS3nCOJYsT2eD+AqKNbDUcBXQ8dIgo0H8xRPeP5k/xBF+hjpWREcm3fzruwxFaWbz6/wACiy2O39SCGzeKCK8tRxzAlu1Dr1AnaXogPbfRZcYJQto+3U44YFEars13+ABrytZtcAJ7tfmV5dqIo3Tm1bc1AQbr5ex9Cqe5cdrXIge7wdLLliA9xhqp9EBZP+qUc5CV73aPu0aPoZqL/gZaIBwAsQo6ADQ0HQAAGAAAB6ANACTAawIJVo3kFX6de1kFtrciNIAMBSALBgSYEQAAgBMBMIjABkAihYxIQpAi8CiDxxCBMomrkVJXqsQJ96ZA3qcwK7NPACvtTyKIWUMqIziB/9L18lY1l+e1GtOtOjMpr5955vJ5xj6moR56+UIrar/owptsCDeEASSUQgI4gKYAaxzwKBtpgCZUNNJyniRQm2VBjwAlWsvE3yPUe0dNvXdlwWZ6L4Ze0q+48tHPq5hHNqOAOLTcu75I2NrapLTRzqp6zwwEK4bLEsYee8x82rarjBno+aO72rRrvv0N/SrHpa5HjbcW4eMlZrh3mOlaeTRrnyzXl7Te1VxnE9s8JHvtul9qnRI8n0dInrWijT4nJaztRYGmWF5pruiJhSd+GVftertu0d+2o9mlmeCtKN3ZZCJXDe2M8io8r5Sv5j5tuT1/Nlve0KOuna3Fon0rUeiUHjquPcP5sCjg3Hy0s+jNxivH69m9Rv8A6Yns5g9b7Tp+Tf8AFHH6NRv5nlVm75/O0WDN3DjTt/Syzyy8TubNWclpHJX5XJyrrFi1KvmQP7vMKHeQF91KCBq4B9yXAEu+UAKs4AFq4Jv0RRTZcQIPEBZACQEmkwBqEAqoAdQDtATTATq8wCQHWsgQaAJ4oBp44gESwABpwAQALkgCQBtQA0wHLASAEuQCaAmkETqm/pzNSaPTbb/l95Xd6a1qKlFbLutwM9TDWT5bwW48S3XWdG04+VmZWsZtUzSH2gSXIC2nIgmnAEXzAhac0BBt4yBCzwlAQniURbkBJAGWIDWACAbYCQA1AA8AEAvQA9QBoBPHIAniBKkzkBTfGwCaCAoaZBfs6zdJc0v2nq+cZr7Vtl26OnXlVE+nlha+pyFO6caeBFZlpNMvK+7rP7tKr+Fm+VeYfU2i3SU4G4r6F7Kq1tb2fOB2j0XA8yjq+QGXqubdDSODydo2mrz7RFeDupfM7REVgo4hHRsZeql1R0g+r6H6Gmn/AAo8/flqLIOSq9bCln0EGW1zNowfc6/09etoLCvKxxR1QnNgOvxiT16Jcbo6RK+qV+mqXJHn7WGjk0q3D+RosKzbY+hWXn/dNl9uleMmo1XlXidmCmM8gJ6E90tSaiPqPha9mxpVcMTj9Go7kcVD6ZgZuv8AW11NI4t2/wAm8fwsK+f6rizO0Sq11KmFXMRK9Z7KX+ok314R7jizyV0DAq3P0NCDMbwNI8z7ptjRdDfKPNPB4G0Rs5wYRPTzg1B9C9oUjQul/wBMTHdXl6BHBsgOfdv5UWDgt+wqPI+5Z/uMORqQYbZ0ZVXRRLTUYmoj33srG1p/h/aY7I9RPM8zqMiivX+hgZd1Jpl5/wB0ONKnrBrlXlGdWFd3xKFEhGl4dTq16s0zX1TSTWnRfyo83ddYkYaGQo4t7hZegiOT1+IHgfKt/wBzqLlZ4nXlKz7s3EVtmkNY5Aa3hKt61W+Z0Zx9TWFa/wBKPJ26QJHNTZVcW9eKEHDctSPEea/3mry7o/Ya5Ssuz4HWMqkoeJUGWHMo7fH/AFrmbjD6p4tRs9J80cPo7R1HBQyqq1/0rehBlM0y877q+nTXqyxXlLttydYxUIwNBd2JYlOrl4mkek9rf7mnqjV8EfR7Zs8fTpEczDRvAI5t99C9WFZ9i1I8X7lX+tu/T9xvkrCsv/WdWETSCeBROmZUrf8Abc/3NOfcv3lvgj6ZqYWaWUnj6dSMiLCq9yo07egVlv8AYVivMe7X82k1yf7S8jzF7YQdoyhxNCDWJUSWOBUdGlwSNRmvf+ycdHXfWpjtvl6RHlroCAYHLv18tV6gZ8YlqPC+4Ye61ZzdjXKstJqqZ1jKDyKiMIonXkaiLqTgbjL2fsVfn6v9EmO/DUexPI6AgcAV6r+Sz6AZHCSjznu36tHl22/eIPJ2wol1O8ZRtWWVEciiVGaiVdWTWsurQcpCrH1Lx8LZ6H/40ebt0dJyUAJgc+//AEqrqRWbxXqaqPB+f/3Wt/8AkZrkrKu8UjqzSTRUCccMzSJ1RUrp0nF56FRZwhFR7z2VjtdWedf3HHt1j0JwrQIGAihIghr/AKV/h+8Ko0TTK5IBgCAOoBmAQAwEATKAJ5AMBMAQAALmAAEACAGAACAYAAgCQGAQAdEAmAcShyQJMoJAIkBLEBgMgTAYCAAAAYCkAAAAB5AD5AHABQAwFIAAIBz+IBxAJAAFIAAAEgGYDkAATwAJKCcQBsAQDkAzIBlAsCAAUAAAA2AmwCZKE+RBFsC6qwklU2iBgEgAAAQARn6AY2q/mfqaR4j3mv8AWyl/kRY0830NIlUosWaLGV9v1E0bjK7KDbKeKchE0wHxkB8QJTyzCx9I8Lj4/Q/pk8/brHakclMAkAAAKN5+l6MDH3y/0usv5GWD5jZJOPgdYVFm0PTUMM1dpStQ2ysqouwOhWNRk1YolGEogJbzKJIgdViB7T2a/wDTaq4yjl26R6DFHndDIhgRKoACCGo5ZBW2Feb94/q0s8JqdOAvbUvbOvFPE30w2FijAYF+hkYqrGQZnuT/AGFrJY9xrny04PCW/wBKujaOtYrvRkSgDs22NI/aYqrTFV5/zuG/0p5JnXlp2N88zVcxkQW7dxqIlHejDUZ/nEv7aeVkIOeq+U6spVyIL9u/nTM0d7fMw04vJ/5DURyyoxZ0ZOuBFd20wq0YoulmVZlol+puAg0i7b/UjFHbgmYrceI/5hV/P0n/ACsrceMZKpMyju8bjbtXEDapVpdDInIEHRMIgoyn1AfamBJVSx4kA12z6FUpjMCFrpAH3W8OAElqtcQOzS3+402nW2XPEupjv2/uHVpjq1rf9hdTGlo+5drrRW6dH+wsqYlTVpqt30mnXhDNaYtpKxLqY7W8E0QcF472zUQVePqaqNBuaL0Oas+2bNi7bP5lJKq7dLBozEcKOg7dB/JC4GKOfcr5kywLTzLR27jGjfAwM+mGBsdum/lMUjl1Y7mair9s8SVIhvGu5CKq0+Zuo6rY1MDjrn8SjsrjRJZmRyd3zfE2OqmNPUyOZYPAquxudLmZI5tFxaOpcF27U+iEVHaYPEVENyo1JDS6uOkwjn0m+7oBdvFEPkCLdopVl0kg5NFy+shVu8TVk2UW1x0X0IinZObpdRVQ1X+a3wCLd5h2egDX6UMA2uTQEdu41IAL/LrtdQDdfLqTzAnu1jV9CBblfLR8eIUbhfl0byAnrudOj6kUbj6aNAPcZ6bmXxAlqP8APq+ZUr33jX3baj5GOkjoSTJqn2oiiChkBABICiCgCFAUIAaAIAMAGiBxAFtMMgq2U8jKmFAAAAIBgIBgTgCF6gQgIIAi0AdreADVGgE0VFbUgQa5FEqaXcsWBK2klkTVVOli6iVdO7IJvRvxAVtJVWDxAqlplUnZsrNRhgf/0/Y4o24sb3FZfJzMj55527teVwZVjDVlWWviHRXZt4rIKjXEAcZgJsAYAmkALFgE4gNZyULCQhvoUOsZlE6Np+pvlK9f7MTbvPI7dVHrKOFCPKrl1cGwy575SUcdVn1NK3NJNUr6GKI7jBBK47PGf3Goy8x5X5tZtZvM9fzZbftbT7du28WmY+jUbyyg8jbh13Lg0w4N++3Sc8zfCV5vQr369avJ2PZ/Ej32kvkqoyR4u66w9woqjBWdqLE0xXn/ADT/ADWlxR6fmzV/tbT/ANQ7Jzh+w13WuXrK4ZZHjrbm3f7xGa4L8fQ2y8n5B92o1+DPVwzr1HtNTtbPkzn9K6xu15nlHDuFFmUZ++t26NnbgsDcZeP1X8z5nt5SPZ+06xs555nn+jbaPMrL3rfeyxGXvbNaVn8CsV4ze83hOA6ajik5Oo7+QD7gG7ywFMdQH9xzhmAKz5gSrqMCzT1GsEQTtZZPgUVPkBFpxDAi/wBoCgCVcU2gJR8QGlxAbx5gOmm+IA9PmBCygCHbLAGowAjDeAAquYAbqAoxlhDwQCwbjiA8gpRGIA0A1XiwHHIAT5gEIAUvACztnBgOIw4AXbandavVnp+bNfa/HU09LbaX3L1rFeNkjh9fI+be8tfS1d1eunatv6XKOXMaeZdMWzYi2k4bWIA7NOAGnhJBJWATswIWvhCAg7LiAnHwKITIAwFMgPhAAAgHEgJrgA+oEQDoAmAAKQDMBPACdE2BRbNgCCEUOIIOzxq7tei/mqev5s19qrWKVS4VRntgHIVbrDTc5hWXc0y8j7st/qFyVUb5HnnPA2LdCXY3yPo/s+iWxcfxGford6HmCeUAZmri20aGb5jDa3T4lg8I/ls/U7RAmsio69ivzapcWkbiPqlK/JRcqo83fluJHJVe4caViwZl+Ztlge6LTp0S5livJTmjrES6IqNDwqT3Oml/GbH1HJweXpqCDKqty4o5CMzUcGked91OK6aXU1yPMPDFnVBCeHAgnt1OovU3Ij6p4xNbTTT5HHtqOs4qUJsozNZvuclRx7xpaN/QK+faixb6nWIgsTSIzHwLB7D2QlbVdjXXhI9rxk8tdAyCndQqIQrNsjbLy/upxqVXJI1B5uz4m2UXLxfACzR+qTUSvo3tGvbtrGeyN087oTA5t5kiwcD5GkeP9yL/AFLXI1yMR2WRtlU1iUTpnBYlfQPZiitmsoMdrHpTg6ACvX+hiDMt+00y857rsu2nOWa5V5d1byyOjCFqxmUVpSyjW8LjrLlgX+I+p1UUr6I83TpDRlQwOLe42XKBEcTTt8vMo8B5O3dudSc+5nXlK4XgbZVvPAodcSja8E/z1Bf4j6jwXojzdNwjDQzA4t7ml0ESuKymEUeE8zqd281Hzs/2G+UrNeOZ0ZV+pRJLIqO3x/6iOkYr6r45f6TSX8p5vp5dYvRxaDCq9Z/lsDLuzTLzPu7D7XoxFeXsdoxVbKBmolOixKleo9q/7inKUa68JH0OyxPH07RHiRQwObffSvUg4Hiy1I8T7ifdvbr0f7DXJWNqZnaMINwUKJKiempfRFR6H2yo3WmpwdkbvhY+lan1M8fTojJmhMgq3LnSfQDLtkaR5j3Y51NOr/h/xLB5nUacI6xlWnmjQhOOBUSTZUdGk5svU3Ga+gey6xt9ZrJ2r+xHPtvl6Q8tdDIEwOXf5V+IGe4TRR4P3A53eo/5ma5Ssuv0o6oVnCgsRBGhbXmajK/ThNGmXs/Y+Otqxj+X/iY78N8vXnkdAQE8AK9b9K3oQZVsTQ817tnu0l/K/wB5YPJtRHqdoyjb6uZpCxKHRYlSr6ZsrLq0n8iSCx9T8f8A7PQ//Gjz9+XWOhYHIACZRz7/APSX9RFZ1VN1PMtR4Lz3+61Usu9muSsq67mdowXDEoc4YFROn7SpXRTC/wACouo/lko917Nf+n1f6q/uOPbcehR52wAwFH4FUkEQ3C/Kc8CK59B4G2V6QAQMAAADEAYAANAAAA2AALAAhAAAAIBoAAJAP3AAA2AihyBGSByAACAbxAEAAJYgAAA8wEAAEyALEBFDWckBmAMBIBgDAQDAPUAQCkAgBvEAQAALDEAAQAAAAAAFDUECKCQDMBPEBgEAOSAQBw6gACKGAgCSAkAYCAjYC6iXaiKbIGAAAA8QAAWYGLrfU/U0jxnvOvbvK/8A40WNPNWNoIgCdVijUZq9qNRG4y6LJKyRplN/ViEPNgSwyKG8ciB1lsEfRvbz7vHaMOYlHDt2jQZxU5AMwDoAAVblTptcCKydzXu0dSvF1aNQfL9WsP1R1iVUaROmGRUq3SfzqTbKxY6gR0SajJlAsAJvABrElAlxQV7L2ZadLWXVHHtuPR5+p52wA8SgZAFUERVqZkVDh0A877wq29F/ys6cqp9sWnR1H1OnTDbrgchJRwKLtExVWNkHB55RsNRvgXlpkeDsnt45M71mtOphlJPgiDr2v0QZqrTLTA9w/wC80LLjCOvJXWi1k0RFmg8UiUjRZzbZ/m1O0v6osHNSbVUckdWaksyC7R+pIzRoMwrj8jX5avqWK4uJ1YqVcMSDt2mVjNV0p4mVZuqn3OeZqJUIxNC7QcXRmjus8TnW3jf+YNY+1bmoksdI8OyVEfQyO3xt1S+Yo2dO+PwMoFdvEKHqPL8QhOEFLveQEqWxkCVrdzxAjjkFJ1TYD+2klGYROumnmFSXIBNy4TArvb8QLNPXdOP4E1MaOh5TcaX0Ww64mtRoaPuPUSjVon1RdTFn/Ettqt2dnRt5PE1Okx1aSrqfNSysujNezONBJ9uKIrg1H8zg3EWaE1aklHRr41ZmKz0dB27f6Gupioq3WaZYIaeZbUd2t+lPQwrOooNjt0n8vozNHNqr5mWKu2rhzyJUiO8UsRVFMzSOxv5E0YVx8TUR1af0J8ZIOW31QaHXp4acephXK8Gag7a/pyYI49FQ1zNDo3dU0uRJVQ2zhp8mWoW7hak8WIqzSU0fIVFFHDYqr95EV6ogs2Ob6oUclPlu1xTAs3imOhYLdH5tOyIYp22Goo5iqNf9WGIJblzpVa4FQ9OftNZhBsn834kIjRxqfEKluP12FG6+pPmBLcv5KdSBbjDRrzkA18dCr5sB6rX2U+oBrStGqAnuMK06Iinrwr0fJFR7rwznaox0y7ksDLRhRHIBoAAEAgCJAIAWQAA2gFBQ+hAJAXaVW8WSqtiCNAAbAUgIBoBgIByAdwAEKEwDsbyAhr62lta/c17qlebAp0fL7HXcaWtRv1LgttuNGte+2pXtymSCGludHXs9PSv3OC4ibpZYwBW7MosS4koIIpqsgDnICLxAgyohaizRRDtKDtYR/9T2TN1xYPuG778VKSMFfOvMv8x8jZGNbpkR1J4JN5BUf3ARbTyAO2ACIAbxxAdXGEgRccQHlgULjJUOe5SBJYqAJaVZcP4HTlK9r7N0nTTs+GR06R6dTErgeccus08yo5dXFAcuNsFm2b1W8sEqrgjnVVbh5chGa5L4YvI1GK8pv7fmOc5PZwzXpPbFe3aNvNs5fVuNnBI8zTg1XiVlmeTappNvjgdeGaw9knbc1jLuPXfCR72IcdDw9OsQ3LhQYiuCxUec8w41nPGIPV83OtD2nT829l/Ca+jXL0yWB423JuXNpEZrh1MK2fQ3GXkd5NtSK545nr4Yex9t07Nko4vE4/R1jXSyPMrP3FsWVGf5K0aDfSDfPlmvIamFj3cwle69uV7dlV5SzzfRtrSeYZG7s3Zt5mojI8jhoWniGXjt3Mt9R01HEzk6kgGgCf2AIBpwAJgPvAknjjgBY7ri8gE7SA7NxAEcEBByA04wAsmQJ1SkC/R01dpczpzzqPaeN9gae6066mruHVPGEh1MR3r/AJb+Oyvr61v2HK1WP532Lo7DT+7trW7V/G5MSq8jfR7G0zoKrUyAg6wAuxzAD7cAI55FB2vIIk6PDmQRVcYYDVeRcDWn/wBEAux8P2kEq0cRmXBp7b215DdpW2+he655L/2hYK954LfbK0bnRtT1E/VLx/iNzv8AUWjt6O1vwNeqa1dT2X5LQVbalK1TcfVLJFbOl/y21tTT+5fXrWzU9sYk6uIwtx4HV2O4roOyxwlcGdeP2K9Zof8AL1Xp3627u8JhI59+U15TeeDrobn+20G7NuJZ044V7PwnsnY6NVqbyr1LtTDyJ3+I19z7a8ZrU7Ft6VfBpHntWPnHubwNfHaz+2orGCQlb8vO+ppkNqOoQWfICEvLgBDHMoJkBQAACxYA1DAkqgJvEAAWEgJuAF1AEuIB2gLhiAkAIAYDpzApeLAAhpxiUKCDv8Mp3emn/Ej2fPwxX2eGkl0Rz7ZgMKo3b+UkGdZ49DTLxvun/cur4JM3yrAwOiLdNxY3yPpntJf+X9e4x9FbOR5lK2QGXqZliMrzj/0tuWCNRHidTOTtAio7fFKdelv5kaV9Uqn219EebtqCTCqty/kaCMy7iTbLz3umyo9JdGzUV5ZcToyO5cANX2+p3WmudjY+nXUYcsDzdNImVU7r6J4lRn2+YqPNe67Y6a5IvI81bOTqiLwxAu2j7tRep0jNfVfH4bTSj+E4fTy1HQmcWgwMzX+tmkrg8m0tvqehYrwWrgzszVc8QIzioLE17P2TRLVs+MGuvCR7LM8jqIQHPu8awCs+xtl5T3TZW3C/oRqDz9kmjbKF3hgiiWhi8TUSvpntWvbtbWOfdXlsRxOLYA5N7kgOKykpHjPcb/1llM4I6RKxmm8szSIzzCYlSuJqJX0L2Z+naTn2sejODoJWZRVuPoa5wVGZZFR5r3U0lSepvlXmbPqbZVWclQq4ga/g5esvVG74ZfUar5a+iPL06wzKkBxb5/NHJCQrjychHz/yC/Pu+dmdOUcTxR0Sq3Z/iVBWVmUbngV+fXlJv+MvqLWXoeTp0iJloZEHFvnil0LCuO3y48isvBeVj+51Gv4mb5Kz7VjM6RFbZpBAR3+PX5i5nWMV9U2OG20/Q8v0deV8nFo45gU7j6GJRls2jzHu5/pN5Q49RFeYtzOsZVzyNIaRUST4GmbHqPaanc0jmavhI+gvFtnj6doTfIy0MxRyb7JepIOLiWpHiPcTX99qVy7TfJWPfOTqwhHM0BMIdHDLEei9rr/U6fPuRu+CPpOo/mfqePry6wjAUcQKt1hpPqFZduppl5b3c/zdP+j/ABLFeYtXE7MIvMBGkNFg6NLFo3Ga+h+y1/ptVxndfuOf0rfL0CPLWzcrAgGByb/6a/EDg/zfE1R4Hz1u7dav9TNclZ1LYJcDqwi4CowaROmGZpldp5psqPaexaxrazXGsGe/DXNevR5K6GupAZgV68fat6AZVuhR5n3e8dPn2/4lhry1sjtGareEyaiI55FE1bGUVF2kVHVpPL9hSPqmwX+k0P8A8aPN9PLrF+ZyAiqQHNv/ANKq/mIjOTiy9SpHg/PON1q1/wDuM1ytZV3jidYwUpSaAkpkqJ0yNJXRT6gyuokUe79l/wC21msk6nHt0j0BxaMypyAlmBGvEojr/pW+AFGjgiouQDkA/cAAHAAAAAAAACAAAXQBpAKABgDYAAACAcyAAHUBAMBRzKEQMAAACQCAAB9AEAQAwEwBAJoASAYCKBAOCBQAADAACQDEAAABABQyAYAgEASASAADQAA0uIAAIAARQcQH0IIwAwGAgGAMBRJQdoBBAAGQCagCLYVbpv5UQTbRAIAAAAAfIAWYGRuPrfqzQ8X71T/uaW4OiEaeYbNxkTiVKsXA1Eq2+Nkzow6XwCJvOWUSmAgWIDShgSqywj6F7at3eN0+k/vOPbrGqedoAEgCAOEgV7nHTbIrKuvlvz7X+4sHy7cLttgdoio0h0STxCVbRfPBtla8LplResjTJrKSokrYANLmFOIWADTIsev9kfTrp54M4dukemODR4AEgDxyAXQBgVa2DIqthWB7vU10bdGjfA5fbVprqUXDE7VhuI5CXoQXaJmqtzIri8yu7Y6lWa58qxfb7/Ia/mOtYrV6mUPiEde2wTRitRbJlpg+5VGvoWXBnXkdSU/MWsUERZo4WRKrQObccfl692z1PgWK4ttadKjX8PA61irVjiQWaTcpczNV3pmFcvkMKVfCSxHGkdGakgjs2rmVyM1qOjLEwrN1VF36m4VFPE0i3ScWXMlHdByrUeT9/L8rSfUR0jwWeZKIwiDp2cq0rMUanzJy2ZQ+8KatZuQHM4MAWOYMTbrUKlPFBBKWIUquMgiVrT/6gF9yVgDEnqpLAKLY45MBPIB0o3iBavlRBNXSzCK66iWM4yA67m1MsC6rt23nt3oPC3cuTGpY69P3DS362n8am50zjv2nldrq2S74b4NQW9JjStet6/I055OQY4WoeOB0lTHVt8atmaI7mcBEV6bNUdtlOmvQxoz2sTY69D6TNFGq/nLGlm2cslZG7wxEVz1cs0jsTmpgcVlFnBsdei5oZHPdfOUdGn9JBz2+osV16T+RrgzI5Kv5o5M0jq13FJMqp2+DNVD3amyZI1Fu2wQqOatX3P1Cujc46afwIJ7F4wwOVfq2nmyi/cKapvkRD22KfoVVG3wu2+ZFT3K/N7mUPcS9FLqRMS0FNG+hRHZx9xTlmQRiNVrqBLcudWegU91h2NgPWU6VW8mQGr82jVLgwC77tuuUgF8dBeoBfHQXqA9XHSq0BLc2+WnbnkyD2vt/d6Opt/tu6V1zwM1Gv2NLHLmZUBTgBMAzAYEcQGkFS7GBFqGAPHLMCyumoxIG9NIaYa0qjROta1yIpyFKZAACQiLYUJgSQABF2CBWkBt4ARbwAi7gYnuXzGv4rs1aLupxScFjWPLv3DreQremrTC2TtwN4VzbXa+T3DdNjpUuljMKf/aFjOunR8F7h3SenqJ0rOTarUia6K+0PMNu33Uo5XY0bHifbO+2Nlqa257v5U2//eA9BZJmRNWIpyBJAICLtjDAi8SoTQEGksihS+YH/9X2PE1XF533Bf8AOt0UmR858vf82MzTUjPSn0Dat2awCo5ARbxkBT3MByA4aAjCAHyRQ0nxAGnkioIwxAsrguBVT0k7OeKOnHlmvde0atbS13xtkdO0egqsGeYcl8WVHNqwqsDm2+MdWbVu1UJGKKdxi8MoCOTUyfRFjNeR3sWvacj28M49Z7fp27NM4fRuNRr5WcFZ2osWajNZfmLRpqp04ZrK8VSd3p8cT1XwR7uHxPB06Yp3RIVw2fEo8v5ZO2rbkmz0/Jmtv2lT5Lt8B9Vj0SxXU8jTi3TmzLGa4tW3bp3/AKWbR5DcXaag9fEZe48HRU2lUsZSZ5/o3Gjwk4DN1s2aiM3ysrSngjXPkeStZ93dZYnujL6D4Oj09lSr9Ty/W/rpGg8E3xPOMbctYvrJYlZPlG/7dxxKmPG7t8HzHSxytxkcnUpAJwAXEBzzAGASA5AEwGswJJgDuATzAJ5AJ2lgSq4zAsq3OKwLB37Bd2rVc2j18T8R9a8evt6VP6UcPpf0dGj5Lb69npUsldZo43kUeYqtTaW7v8pzkI+W7jZau41nXQq79KrE7+rVdFPZnmNWjtXbWc82l/7Jioz934febK/buNJ0fJs1IuNPZ+xfKb/SWtpVpWlsu60Cxl1+O/5f7nXu9PX1a6fbm0u4tFfm/Yt/F1+5p6v3a8cIMz9Vze3/AG1by2q62+Wlc2jv6ZB7bbf8vvD6dZ1a31Lc3dr/AN04dUZvnvYvjtDT+9ta2T5dzY58jK9se1tPe69nrru06v8AE9NmRH0Xb+M2ezr26OhpqOdUebqox/c/hdDdbZ6v26prFwowJz+tR5H214BbvdWvZfl1cwz1ZkSvoldP7dFXTUVWGB5ero5PI+OpvdG1b42zQ5qvM+19ktHfXT/ynr/iY9o9pTXatZ5Yo8tVfTTdWnkYo8f7j2ta76nbjNken538K9ZloOcnWDl3+1I8n4TY13PkLbh/5H/id51kWvVb/f02Gk9WynkjzW7SRy+P8vXyNPufLp9ucvh/1jPUV5n3rvNldRTVpfUjg5gxIsr5zi2dIlJ1dXiVChlEXZcQI4TIClgGYAuXABgJOQB9AABWAQCAUASywAQCxATzAGwIgTqsAKghAABJYVqeAp9ze6Vf5k/wPZ8/DFfY7cPQ5doUnPBzbue1FHBbPIqPFe6LTvLeiN8rYw7Vk2i7RXM68s19N9rLt8dVfzHP6LK1jzqWp9LIrL1M2aZrJ9wuNo5ybX7BFeKa5HdEVhiUaXhq9+4pP8SNj6k+CfI8vTRSjIo3S+QQZrwNVHm/df16fB9prlHm7QmdEKUssyjY9s1neUT5m74R9LtizydOhcCIo3S+SSRWfaVkaHmPdTm9EslVfia5SvOvM6sINcAOnZ1nUS5s3B9V2ajb0X8qf4nDtqRcjkpPkUZWomrOebKlZ/lnG11J5I1FeE1HidYyrsyoVIk1Cvb+yU27W6MdpI9dJ5HUMDn3jmsCDgtxKjyPud/6nD+FHXlmsCZyyNIi2UT0ViUfTvbde3aOeaOfbUapyUPEg4968ijivmUeL9xP/WXfobiVktvE2iq2IFmm4a5SWJX0X2gn9m7M9pHoEed1DXAoo3LjTfMsRmtTjwKjzPulY0XP/A1B5uzxg6IpdscQHVzgVGx7frOvXrZI3fDMfUOC9EeXp1DUmVIDh3jbtiVHJblzwA+eb20615ylo6cpXLdm0VxyKBKW0WI3vb0W1qLqjf8AEfTrZ+iPJ06QjKiSUcW9wsl0LBxN4lR4Dyd/9RfkrNG+UcN3J0jKqTQlXEqV3+Oc6qXVHSeGK+q7NRt9Nfynl+jryuOTRgU7nDTt6IDMsVHl/dr+bSn+FiK8zaWztGVbZUCc4FEk5cGozXqvZ/8Au6PqavhI9+5k8ddoRFDA5N9iq/EiOJ/Uuparw3nqzvdR9Uv2G+WayLPE6so8INIiuhROi5lZr0ftZf6vT/qRq+CPpF/qfqePp2iMQYDAo3f6Tjp+8DMs+BpHlvdlvzqpfwL94kK81ZP4neMoY8ShIRAuhqDp0cXX9pqMvoXstN7TV/rX7jn9HTl6A8zZyRCYHL5BqKoQcNcbJFo8B53Hc6scLv8Aeb5Ss3T4HVEbPAIjMI0iyjnM1EXaThpGmde29j/qar5VM9eGuXrUeR1BA5IK9b9O3oBlX/cCvM+7/q0lx+3Z/tNco8pmdoiNs2aREolXPAqL6KPQrNdGg8vU0R9W2P8AtdHl2I8v0dYug5KcAKAObfr8teoGfV4qC0eB84k95r/1s1ylZepi0jsyi1hA0CwNSospyKldFXDKyu03KwA937LU7XWfKyOXbpHoYODYZAJgGRQq4S0BXuP0mUUaORUXoAkBkAwDMAQDAU8gBYAEgCeEAABkAAABlmAABQEAwAAAEygbQAQDzKEQMBAADAcAHqAQAmwAAAACQCQEAygIEA0AZgIByAkgD0AEAAEQALkA4AQDAUYgEgABkAAABmAACfMBxIAwEAwEAAAAsAAAgAxAYCkAYAAARATCrdP6UyUSyRA8wCADMAgBAOuLgDI3EK9vVmojx3vRRq6b50w9PpDceUmDbJ1ZRNS8DUZq+2ajkbYroeLSKicYlEpxCGgB4YgSrmWLHv8A2vZPx9HzbOPbpGupPO0aUAGTAIAAK9dL7dgMxY1t6MK+XbtfmWTwxZ25Zrncm0TpnIgsT+dM0yvdsU4zNRFiUIrNSzzKiXbIAgJIKcAer9k/XrJvOqOPbrHqkeZo+oBmA5AUAJoCGqRVTwJVYnu39HTfVnTgZvtdzfUjkdq5vQo5KfoQW6LxJVWsyrm8kk9pqJ8pLyrz3t5v7dp5nexithGEOIYR1bd4GK1FxlYw/dWH2brNODrytdKfyqq5I1WKFgZRPTzJVaJzrcc/kVO01U8mi8qzNmo0qr9h1/jFXZ5EFum8UjNHesjKubyK/Kjhh+8RXD1OkYqUoqOza8zFadCMKz9fC7NxEFiaFun8tkSjtf7znWnmPf1e7baL4Kwbj582Zqosir9rb51LA0u95cUZRN6k4hB3QpChX4hUq2SUsB1c4sCafUBJTkA2mA0oxAFXiBaqcyGp9mHUBqmCYE47QiNnDArdlwCoKAG+RRFtz1AnXTfHiRHVpbVPFrFcQOzTX23FXBdZW28rq7dQosupfYdG09xaTUauk6rnVyXTHZbyO13P0Wh8malTFmnVynmuhrTHf/kXoZMZizNwde3ebM1FO4XzTxLCp7f61PMVD3eCnqIrmTxNI7aPAyrkumrPqWI6NH6YIqjU+qSxHTo5c0Sjnu13yFdWn9MBHKsL/Eo6NZfIvQysVaDxRqonvfqqZVLbPBlFDcXC1duH+VKzBD2T+YJinUw1muoVZry6JvgQT2rwfoBz6cq/Qqrd24un0ANT5tEIe1ntfoBXtvlvzxwJVPWw1rNcwie7xtXqgDdfNSj/AAYD1cdD0ZFFpejIBXHRt0AKru0G+KAJnQjrIQ7OdGr6hRqtvSrZkEtRNVo6yrdCK3tLy+88Xo01G76mm81ZYf8AaMja2PubZb3C7+1fqMGtVKymj7lzRBFhT4AICUpAKQGrYANsArAFqtJlTAaYUmBGQFIQNhQECUgSWAA7QFQdyIha8PA0I9UBJTxIHIEWByeU0aa+2sr0V+1SkyxY8jvvO6W601tdPTVbVz+WDcWxj/8AFV45v7VL21bZOtnh/wBUuMO2nubyerejrt7RprFOXJnFd3ifeOps7OmvVdt3MfwhHstDfaO80lraFpTzJgn3zmQKeIxR9xIYJrVJgf3MRgTaeICnEqBtAVOxQpA//9b2UYmq4PLeb1J1NR8TKvnXkk3rNvgadI43f5f3IRVXdxKozAjg3BUNrqRTaGCLTfEAkBwwBLGAF0AlXIIlkii2lotPI68JXv8A21ptbJRxsb7ZbMxU86uPUwyKOTc41cYGkVbdTei6m1brzOVVz6+BEcesmqvHM1GXkd05s0+Z7OPDL23iqfb2mmuh5/p5bdmphWVwOKM7VfczbNZXmWoUHThK4fBRbeVR6OvBHtsZwPD06ufdPERK4njL5GmXlfKWV7trmen5mvRe1V/prW5sn1WN6p42nBr42b6mkcG8aro2ZvlK8nqrHE9cZe88PWNnpzm0eb6X9bjteTOAzNXM2jL8w0tB9TfKPJOj7lxywPZPBH0nx1e3b6deHaoPJ9K26sk/Q4UY2tnLNRGP5h9uhZLiyxK8huBSOV54nJ1RAcAJAOAHACyAWQDl5ACAlwAJSAG5AE5QA+aAcgSxLBq+Jqr6+nWce5YHt4n4zr6zor7enjglU8nflY8v4zR1dXyLsk+xPGDpv4r0nnNX7WzaWE8Dhz5HJ7X8dXb6X364XsdeqNuu60+50rqJ3XCTjYjC927daujXUsseZ0+bTQ8Jpqux06vN/uL35R26elp6KdU0uhyoz/cNU9m3niXi/pHL7We3223b+7p1s807Ynbq6J6/uON1/baSrdZNpyY9Fd/kvm2l+7NqTHP5UcHtXR7dC1qqJtide6Dyez8pXcff21fupYxOEHGUYXmvc3mK6dtDV0K6NWobiTt8+Vxt+1tr2bSmo8bWWLL9awzvcPmNbb69aabhJonHOtPTbXU+5pKz/wA1ZMdc5RgeGqv73Ua5s3v4O33Burbfa/Jg3xXQxzztWLvbutbV2dXezdmTvnEZXnrd/kdOqeCaOnE/B6bVt26F5z7DnfJGL7XWGpdcXEmuvBVHvXcWpRf0nnix821tW1G4bxzUmyuOZxQRLLEojZv8QIxwKI2jgAsH6hCeUBUWEEwFEtgDAJjABZZgEgGYCywAQA+YBMAJ2AM0AgDBICSbgClhAAIB1KNj2zVPf6X9R7ePDHT6/bM49Mot8TCuXePBT8AOLjIV4X3I/wDWWh8cTpylZHNmkWaecnXlmvqXt2rXj6epz+l/SNKTztoaj+VyVGZqPHoaRj+5LxtUudkSNPG3qlbA7SsUlyNI1/ble7d0fWDV8LH0y/1M8vTZEFG7fyiJWbbA0jzPuuyerVcqmuR569cToiOCzzKN32tjvKev7Dd8I+jXzZ5Om4RFUbuFX4iDPu8Co8p7pv3a6qslVM6cpWBm8DbKLq05Cx1bDHVUc0biPqu3w0KT/Cjz9txYjmpMozNTFlRmeasq7SyZYV4XUctrM7M6jdRj1CK0sTUHv/ZNZWpboO6R6jgeV0EhHNu3gBw3x6FHjvctm9055JHXlmsZ8kaFdiiehnBqI+n+3F/o1Jy7ajTwOKhlHHvJwYg4rFSPE+df+runwZ0gym5+JpEH1Cp6SxNRmvo/tGa7e34Gezluwed0NY+oFG6c6b9SxKzruFzKjyvut/mac/wm5EectaTYqs+RUFMANz28v9RXlmbvhl9PvmeXp2IyEwODeT9z4FZcl/25hXzvd43tb+ZnXlHM7I0iE4yUSq0VK3vbmOvX1Rusx9MusTydOpGVEEo4d9jZPoWI5HhZMUj55vX3a+ol/Hb95vlK49RzhB1jKHA0CtZCVo+LSepX1OkZr6ttl+Tpv+VHl+jrFiRyUMop3P6b54EGa2VHlPd8/c0/6WXla822dmVb/YWIJKJaZqMV672av9VRdX+4114SPeTxPHXcmZUPEtHJv8q/EiOB/wDoLSPDe4H/AK/Vw/zG+Ssq6OsYQmSgyKiVHimVK9N7Ur/q9P8AqRq+GY+iXzfqePp3hSQGeBBTuv02BmWNI8p7tf8AqKV/kX+JYPN3w9TsyhlJQipTWZpHTovFFiPofsxf6LUfO6Of0dOXoMzzNlADaIjj3/8AlEHCku5eptHz/wA243Or1uywrgTwR1ZVuQEagnRwajNdGm5Zth7X2J9Wt/SjHbpy9assTxuhkAwK9x+lb0AyrlR5f3e5vpf/AI3+8vKvLN8jtGKg8zQEUSoVldXBsqOrb4JGkj6psfl2mgv/ALdTy/R2i7E5KcgKQOfffRX1AzVjZTzNDwPnHG81kuF2WFZuovm+B1jCKKB4ZFROj5mkroTxKyu00nVge89l/wC01Y/ir+449u0eg6HBQAACKIriBHX/AE7ehRz6OCQRfJQJAMAIAAAJAIAAAAYDcALgAegAAAAAAIAbAJWZQcQAgCgAJIDMAAIAWABIDAAHIBAEWA25AGAQAPEAeICAaAS6gAAAdQAAgAgAYAkAwEwAAAYCjEAAAAAAMwAAAAB9ABgEAMAYCgAAABAMA9QBgACAGAgBgReTCrdN4GRIBoAAACQCOICWZVZW7X5lipXj/eq+bRn+B/vEV5JrgbQ5WRRPoakZq+7SaaNRir7PFQbRJqICJ5gOXkUNWAE0niIse99o27vHLpdx8Tj9HSNyp52gsAE2AADAhrfptEGbRYv0ZVj5dvn+bb4nblK5ok2yas5hAq1KbI3GF7fzL0Ki3t7lhgVFvalHMoKrEIbqFL0Am0gPUey3Orq1/kTOXbrHrFgeatHmQDAADEAYFeqiKq4EVi+7EntqPkzfIyvbX6to+J6a5WPRzicK0aYF2mZqpmVU79TtdRdCxXmvb09uonzO+sVtVOaJSB0bfkSqvMNMT3Wp0dFrhc6cUq6n0J5YG6xUiInpvFcjNVoIxWop3qnb6i51YjTK2Lf2KzyOrNXrMiJ1UPDFkGgsEjFVTvV+S31Qi44FEHSM01iVl1bWzVsDFadMxgYVw6y+dm4iCNCWnizNHe3xRhp5z3wp2NLPhYrfNfOXgYrSLZBbt/qTA0qsyhqwRJcWFKSEST7lM8QpuziCgpqPMCzugCdbJoCxJQBOlVi2siCyYCId0ZAOtpzIVaq8M+oRzareXIKppqciiVdWZYDpaXiBOsWzA69NLiQddGlggiFrwBx62pHqVXPo6kTKwkCVtTGQLtDf62i5pey9GXTGto+59xSvbdK/rmXTHRo+Z2mp+pNLcuBqdJjS2u40NarenqVfxLrOI7pNNQWUp6D+ZFrKzdqVgIrlrizTLr08KmK1HNeXZmoV0bfJyZop1k1bAsLFui8I4ipFWpmI06dD6SMuayffhkXVdGq19qGRIp0sGuppVm8S+WOBIHtcZ9BUU2XzN8A1V+pjppPJhFezbVhSjXX5jIqzVX5QBtI+AHOsLtPmVV29nuq+giBru0SA2fzSlyFENNxeOoEtwo1WmBLd/wCR9IANb9KvRgDt3bey5ACj+3a44ED0nOlZLOApaL/JsA6Y6TXIATX2GuqANTHR6pkE7uNKtuIqurfbm19vTSV5SSw4GcFnj9m9bTbfbisOBU1V43yHkNvfs2t24w7c5gK9Jsvddq3+x5GqrqKJZnBvaOpp7mqvo2Vl0ZBJprBhQ0+ICaAACQGmwJ0mSC1ZEUQFJgQbYCCIyBJWYEkwE7AVuzAjJUEywJpSRViqQK0FEZUALDLgwMbd+A2Ohp6u7pV/c7XnkblVme0tnoa+tfU1Kp2rijdYr133E+C5ZHIjl1thstV92poUtbnCGqnTSppLs0qqleSKgeAUSgC7qAqKX0AuqqxiSiXykVGzolNrVr6uCiNa11HFL1s+ScgK+3uuBUVdtp7YxA//1/ZVcWk1XF47yz772jDMg8D5Bu+q3+Ibjj1GixpHJepVQ7YUyUDxyAlH4hElSeJFRgBdmOIEe1z6AShgQdgLH80wgHTBYwVHRpaeMxhkd+IlfQvB6S09rVLi5HaNO8KvOTgOK7xKjj3NsMTcRLY17tagrUa6z6HOqo182IlZ+7fbp2suRqMvLbirWZ7efDL3Owq1t6K3JHm+ja/VmtH1RxgzrucjTLH805SZ1+bNin25Sd38JO/Xgj2K5ni6dY5t1CtHQkHHayi2OEGoxXk925u55ns4jL1PtunbtJ5uTl9K3GxkeVpw62ZpGd5JqujZ5G+PLNeUtLu5/wCkHtnhI+h7CsbbTWT7TyfRtfb6X6HEZmo5k0yyPN2/KVTpyleb0lF07c0j1/xH0naV7dGnRJHi7dIs1MKtviclY2s3JpGN5p/lJcyxHkNy8SWrIoeJzdEQGlDkBRjIBMgEgDfAASgAcACwyAJYAAQBLFALulZACQEqlg2/b9e7eaTeUnt58I+sU/heOEM8nfkXada0UadVXnCOVo81728rTQ01pJ/M8kXhWZ4n3f5XXotrt9ClklCsk2ei8mN7w/htzTUe63lvneMIx1ciLvcr/IrXmzPHlXf4x9u2r0qTryPP+P3Vtfyjqngpk6+v4rU9w6zrs36nDmfqR5Tw3tK/kL/e1bdmm38Wei3Fr2ez8P43xdUq9qu+LeLOV61E/J3T2t0scDnzf0YvtTy+jTu22q1W2alnos2D1tu/OuXRnnsGN7h0K6+2d7KbJmuOsRb4iirtqJcEO6PEe4qu+8rRS/mx/E9Hy8NPd7av29GvDtpLOXd/UYvgnO41r9S3wUe7326CquUk+atD27Xt2em+eI+3lGP5F/c8vRdV+w6c+Fx6XfONvqNcjh/SMn2q50NSOFpOnfhKq937G+6009OrfyxhjicOZ+rC9v8AtfbaehO70a21LcWsTfdxK877z8dsNphtdJad54HKUeNaaxOgGsI4FEWpUAQagBWzATxeAEQE0Ao4AADgBNgJOAEmAACnMAfQAnABMA4AEAIB8G0BUwg4SAACbKN/2hXu8jpV/mk9nPhivq9v2nHpkszI5d6yjhkGvB+4Je81H1OnM/F1mLAqL9Fy1OGP/wAJ15R9T8JV12OmnnBy+hHccWkNV/I0BmXrLKyw/c/6FGs5/cWK8g3LwOzNNQEbftld27ouuB0/ivo9/qaPJ02iyCje4USniIVnWNMvLe6I+8vQ3ErAjHA2E+qCvQe0U3u6+n7jpfDL6FbHqeStkyK594/lS6kK4bY5FqPJe6LRuI6YnTlKwYNhdz5FMdnjad2rVNY9yOkTH1XSrGnRckeftYlJzaRs8PgBmX4lRlefc7Sy6o1B4i3M6sItt4sohTNI1B9C9mv8u7XJGO1lejR52jCuXeZIo4bYFR4z3Jb/AFVlySN8pWM1MG0RsUXbevzJv8DUSvp/gKxsqvice/LUaJzUn0A5N5GAHFZL1KPC+bt/q9Rv+JnSFZluhpkm5zKLNJw0WM19J9q1S2jfGTHbUbaOFaCTA5939BYM62RUeT91OddL+VL/ALxvlK888HgbELLiEKuJYN/25WdxV8mjd8Mvpt/2nk6dYiZCbKrg3uF8SxHHqOE45AfOt1hey4JnSJVFlB0RB44hDUFiV6L2zjuarm4N3wkfSb4Nnj6dYRFHoQcG9+uFyLErkbllI+d7y/513/M/3m+UrkudIyimUCbkpWn4qv5i5nSMPq2h8ulRfyo8v08usTk5KUFVTu/08CIzLGqPK+7XOvpz/COSx5q+DwO0ZV5msQRwKJ0LGK9f7Mx3NfizXXg5e64njruZlCA5d6vpCuBZpGqkeE88v9bqeprlKy7qWdWUIgARUTosTTNen9qf7vTnKUavgj6Ff6n6nkrtESBkoo3f6bJozbwaR5L3Y43SS/gqWK87Y7RhCVGJoJhDqVHRo4m4lfRfZv8As9T+tfuOfbfLeR5GzkAkDj8hj2hK4q42RqkfPfOQ9zqz/EzXJXAnCR1ZRs5QETUSp0NRHRpJJpmoy9v7Fz1n/KmY7bj1eeZ5MdAkQMCvcfp2AyrmkeX94KdTTXKn+JYry3BHWMoWUM1EJoolR4osSr0VmurQcR6mkfVNlK22j/8AjR5vp5douOKgAA5t9jReoGfVvuUc0UeA87WN3rN5O7NclZmooeDk6sIehRJdSxKlXDE0jorizUZXaa4FI977LX+l1lytWPwPP27R6BM4KEwCQBlEavECO5/SsBz6OKNIuQDmAG2AkwGyAkAAEAdQAByAIBNQAZAABICAkAmygnABZAADkAkAUsgAAAAEAmAIBgOQEAADQBIAAk4AcgKQDAAAACQDAAAJAYAkAQuIB1AQBAAAAAAAIAAOoAAAEANoBAADbkBQAANAIAAADPABgEwAvUBzACQAARICATyCrNPGsmRJgOQBAAA2gEFGQGXu1+ZaCo8l72rhot4YMsV494HRBkBOZRqM1dZYJs2xV7eKk0ysAk3BQcZChtSBZCZYj3Hs992wa5XZw7dI3keds8sgDAAQBAENXGjgDNq/m6AfMPIp/wBxecPmZ25SuN9TaHXBosZq2YsoNItu33KeRR1VbhIsZqUFQJgMBLEKlHED0vsq8bqy/iqc+3Tl7BHlbMgAAAAAKtXgBWzKsj3Rjsk1wZvnyrE9uW7deynOp6L4YemhnEPoBbpZkpFhlpVu13bfUXOrQivM+Ab/ADEdma2l0MomRF21zZK0vMVWP7o/21Xw7jfKp6Vu7Tq+aOlc1jZlEtPMlV31yMNRDXU6V1x7WI0xtg529X6o6sdOlEROuaIrQrkYrSnd46VvgyKz6nSM1NIqOjbqWSjqyOauLc4XfM3BUlBpFlMHJKOyMF6HOtML3nXu8dZ8mWNR82almem0XyMizQU2QGn2NIyg7e0BxExiArJpgFaxhwCrKyswGl2OEBJYPqBKtuD+AFqcZAXVUZogd9Sta4RIRzvV7vgBKl5wIJPXSy+IVzalnfIqIadm8MAJNPIgacZFFlW5giujRvZZZAdNNdZBFN9ZpZgct7qzzclEHeMAErgOmpDILa60uAOjT0U1LzxA6K7fsy44jRdp7vcaX0XcLGG5/wDeLOkduh522n+rStv2Gp0Y67eY224pj+W545GpUxKtqvGtlZdGdNYdek5rmQc93FmWC7RajElENZqRFT27z9GKivV+osaX7d4kqKbOLhV7X5REUabhyUq3eS6rmAtu8fUUV3wviCr7fpehBXtnNkUo3L+eeJFTu/yZ4gR2jhiit4ajKqzcYpN5kQ646dkBHatpyAqpfdlriBLcv8xTxAluX8lHxgBar/JT6gOr/Jt0AWk/yrTy/eFPb/p2XQgW3h0sugD0fm07IgdH+TZ8ihWx2/xxIJWx0Y5MKqdGqzODA1/Ca2pp1s66L1KpZySoXg9zXS3tbP5U3igK/IW/u9/ZajS+aPgGolulbxWqv7XVzxaXAg39l7relWtd8vla+pImI9Bt9xpbyvfoXV1+0ipOQIwAAOIAlVkFiaZFSSChogjapRFoIXbIC7QGwItgRaKgVQqymlOJBPsj1IIsoi7RkBBsBNgVbuLbbUXB1ZYPO+0rdmtevNHX+J09P3JM5Mw+5cQ1oVkwaTqmBHtAUSUSTgCaZAZ5EVx+V2Gju9BrWwS4osajF0PE+J7P9Pq6v3c5q3P/AGfpNK4tx5HyXjbdtNbUdFk7qQmOv/8AajyX2vufZrP8cOBiP//Q9j3dqb5ItcXifK27buz4SIY8FuG73s54sOkcspLrJWjs8MCiE/gUKUngBJ3XxCFV9YAeahEUk3xQDT/AAweQCajMAWGP7AJrDMqOjQdrWVVhJ6OEr6P4unbtdNLlgZ7qO7U+meRxHDfMrLi3OKNRV3jk3rr0LValFhBzHNrvEqWs/wAhbt0LWN8xl5v69RLqer+I91t1GnWr5I8ndbT1n8sdDCuC3JGmGB5y3zqnLA7/ADZdHtWn+pu/5Dr2sepqmsDw2ujm3mcgrh1nFbeh0kYteS133Wcns5jD2XgV/o6Hn+jpGnkedWfruWzURl+Ww0GnxxOnMZrzGm5tC5o9iSvo22XZSq/lR4/o2nqONO3ocVZup/8AvNMsTzz7Uqo68RGFtk3rJZyz1D6ToV7KVrwhHh7bha09j6GIrH17JOEaSsLz91WqXxgsYeV1cPxJ01ypsuZydUQF1AeLcAJqADABQATjiA0ASAgGp5gNAJtsBgHQokmWD0XtWndvqJ5I9s8Mvp2tq20NG2rXOq5cT5/d/Vjw3k/fXk1a2lp2rWqw+WuJvnnVYOhqa3lN1Wuu3e17LE9M4yI+q7PbaXi9BtVSSSbg4W/quLxnmtXym6sq4aVFkh1z+Be57P7enV8ycwa+3XbtpiIoY68jy/gNPu8nqOcVMno38Vq+5E/s0pwszhKjr2mn9nbKtcIrMi3aMHxm3195v3fWVu2uU/8ATtN/wb/mrLT2llESoOM8jz+z9kV3tVuNTXde5YKqxX/WO86xEtl4vd7DeV09G2pbTTh90wW9bFb3ndVae0c5WOPPkQ8DrrX2tb1ahSjXfIev4Pb624/ubOHnEEneC7yu709ptbWbjCETn9pjF9nv+4rq6szjB2+kwP3iu2la8YMfJY1/BaXbtNJfyyT6eUYNq/d8zVfzM6c38V6Tyq7drdvioPPv6R5T2t5KujutXa3yvP4nqs2Fe4qrQnXJnmv4y595ua7LStra7iFh6nO/qvknuPyn9/uLWq/lQkWsa1jogTrGJRC1owQEGApgAf7QIuWAmwACMAP94CAHkAo4sA6gABICAGgFMAEgCAbeDAqkIEwCUihsQr0vsms+QrHJnr58MV9RtizjahEHHvLS4EK4olwVmPAeafdutRt8TpGmdk4Kjo00m11aO3I+seMX+k0+aRx+vkjpRxVDX+Wrx4GRm2fA0jA91T9nT+JrlXkrJo7MEkWI9B7Sr/rqLhMmr4WPods36nkroQRz7x/KuYhWfYrLyfuj/cRwg3ErDePQ6BKwHpfZine16YnTrwj3rzwPJW4RFc27xSGo4bsqPIe5GnuX1SOkGNhGLNiDIO/xFZ1qp8zpPCPqa+mvojz9NQGFK/0N9AMvUeLLEZHuK3bterbg1EeKmcFkdYiLLQUzNRK+hezKxoXnODHZHokcGyZMHLvHgijibKPEe4bv+8vHM3yVlTB0YQtzCr9q+6yNRnX1LwqS2VDj35ajteZzaPIDh3uYHLCleoHgvMP/AFF/6n+87RK4IkqKrYeoF2j9S9TXLNfTPbCVdphzMdrGvBwbAFG7+iQM6xoeR90W/wBUks+2TfKMCYNsoWcMoVcGWQeh9s1nc1fU1fDD6Vf6meTp2hGQRAGdu388Ghyajaq30YHzjXfz35NydOUqm8LI2yim+PMqpJYljNej9q1nc0nhZG74SPo1s2ePp1EkBJFcG8SdyxK47mkj53vf1brq/wB5qFct5R0RW0VE8gNLxKf3UdYw+raX6dP6UeXvy6xI5KAKN2/k6AZ1lgaR5H3Yp16dKL95eYrztrR8TtGEJ4GgsCos088wj2XsrDcqeVv3Gu/BHtjxV1gCglHHvf8AKgOJrFFqR4HzPzb3Vf8AMzfJWbqYtnWMIREIoCiWm4KxXqvaP+70/wCo314I+g2zfI8ddoXoQLoSindr8tvqQZtsDSPJe64e7Sef20IPOtPI7RlWaAA64Gojp0sINxmvons3HZan9a/cc/o1y3jy10DRA8AOPyGVV6iDhr9Sjngao+eecn+51H/M/wB5rlK41l8DqlQsWIWJUSo4zNI6NPNGoy9v7H/+f/SmZ7bj1aPHXQyAkor3H6VvQism2JYy8t7vx1Kf0GoV5iywOsSoWzNIEiodcLKClX0SbNM11aPApH1XZ/7XR/8Ax1PL9HaLUcgAAHNv/oXqBnrBr1ND5/5y3+r1lyuywrM1MWdYyIwKhLE1EWVRUdGnaGaRbTL4ge99mP8A0ur/AFV/cce3WN/E86jAByXA8HgQV1RQtw/ybfAgo0cjSLVgUMgkAkigZAZAACAAGgAAYAAcAHkAmgCABYgJlDSAYCiAEA8GAyBSAkAACyAYAAIB4oBSUE8CAzATzAAAA6AABADgBAGaAAGAsgGwEAwCJxATAEAADAEAdQAAAYCAACSgQBBASAACAeYBMlCIBgEAADYAAAAAwCAEAPoBBsKt0oVTIkwBZQAAADyAAE8QrM3n6toKjyXvfCmg/wCosV43qbAsSosVYWJqM1faXVG4yutikzTKYRJ44lDAMJAmnAV7f2Y/9Hd8rnLtuPQHnaNEUAEcgBARsprZdAMtZ8mIPmnmKqu51F/M/wB525qOA2h8YERbZ4o3EXXaTU4lR0Uf4FjNSbKhpADAFmBN5EV6D2a43kLjRsx06R7RHlrZ9SAgAkAkAfICrXlKQKZgis33Gp2Lf8yNc+R5/wBuNLdW5NHes16pTmzihJFFmn9RKq2DKoamOlf+llV5bwLjU1Esv/WdEraqRlKsrAK6Nri2jNF8QzDTK9yKdpj/ABJo1z5Edoo29E80sTpWVyIJVxJR31yRhS1cdOy51YjUYnj/ANGOCbR1ZrqSxIiWWREd1XgYrcR3H6dvQDOq8DpEqUjEdG3tNsDNHT6mVcm6lakdDURS+RsTo4zM0dtZSRitMj3XWfGaiXDFiNR8weDwM1tHMyJ7dRdAb9NNuqfRGUJ6TkBfbeYA6AH2wH9uFCIE6Q4ZVJ6bxIDsxAml28GAWv2r5cwiu2o3iwqPd+JQJkEknIQ448QIPBgTTUSQR7gHW0vDAC2uo4YVJ63ygV2vgoc8witW4gKZALJxgUJdCCyrfHMDu295RB1LoyBTDwxAr1GagoduHAo1PE3q7TB05rFeh0Wu1s0inV+o1EWaDFENboSKnoMVEdbMQWaDaFFeq4tgIq+v6bAophKQVbuMaJhENu1MEVHXjvYRdXHTfXACnQeK6FKnu/rT5oRYk7L7cAQ0HiSqWrhqsCWs06rmEPTxo10AhtrNWKC2Go/UiJbxfOmsuAVLXc6afJgFl+S4ANJzptcOID0FOnZdAo2sQ/QgW14pgG2lprowDR/TsuADo/yLLiQFf0HylARmaBVuybq3Daw4MCvTb7008Zz6kErXdNSZxmZCnrbl3srqO5Zgrs3m/wBXcbZUtHbV8FiEXq2jttutfaa7rqrJJEGt473XuKaStvdPvr/EliRY39n5PaeQX+nuu7+F5kHQ01gyIimA5AlWwqrK2I0kRD9QIPACElAAQBGyAUFE1HAgtpgQFkgVXbACttFEL2VE28kBDb6v9xV3qoS5lEtVd2jdc6sRXlPblu3ewsJTOv8AGeo9U3DOdQo4gEhTVvjABIBj8QhtOJ4hSTaILFdvgTFVbjT09XTtTWbVWuBVjIXhvH7dLV0N1bTtwcp/+waa1w6/ndfZ2daa1NdcrUj/AN40lX//ALV7j7H6KnlHywGH/9H0Gp5/x1av8xzH8ItYx4rzPmNtburV27s8iRZHj9bWm01WBuNOey4lCVpKDtgBVrLkB9kOWApxCFZdrUEU54gNqMWA1AEXhi0AVYRYs5RR07Rqt083P/wnp4iPpmzrGhpr+VGO0W609pyRx2XII4921gkair/GqdSy49pqjVUcTkri1czUYZ/krRoNG+PKV57b1Vtatep6r4SPeaX0VnkePt1ha7+WOpiFcV4cLgaZee8xNrROWZ6fmy7valUnqWWOA+laj0iPG25N05s0jUjNrg3NvktHI6Ri15TUU6h7OfDL3HiK9m1onxPL9HSR22wTbODTP1YWBUrJ8x2qlXOR14Yrz21r361EuNkev+Mx9G08Ek84PF26RHWcU6HODOuVGB7h+Z4Rkej5s1leNTtuK1fM9HXhY+kxCUckeHttVuX+WYVjarVmGa895/Cyb4czpEea1LNsx01zFNnJzdCT5gE8AHCYA1jgAoAGwFmARIBEZAGWIAgD0ATYEl0AEpKJo1yj0/syndvVPCD1W/iPoflLOuz1WfPv7Vj5Jv8AV79a8Zyejhppe1VV+Q01dxyk9W/jFfV9XQpr6b0tRtVfFHi6/KsVbHxuhsE1o5vnmYvSsn3S5ekudjpwNq8129muFDN8jy/tX597qXhv0O18LWl7r1ftU07WyTxOPP6jR2VvvaVNTTl1aWROoJ626ro3rotrvvksjI5fP1jaPvtXDF4muPI5vbXmdDcbdad7qtlgpcHTqDb1d5t9Crtqa1EuXcnkcKPDe6/dGluX/bbZzRYNl5/FcvtP3Jp7G1tHXcaVrTJ6bdiPZ39zeHpV3evL4VhnlsHh/cnutb+/2tFP7aN8fjWp+3veVPD6L0no98tue7mb761lV533dby0dumtNesk5uDq23/MLdbbSrpU0tP5Ulim5J1dGU/dW8/uv7ynbS/RT/7I0X7z3x5Pd6f2b6i7XnCUmMGHXc6iv39zTWMrM6Toaen7t8no17dPXul6mb+jP33md3vP19TUt62M4M/ukppWzjIoVm1AEQIy+ICyATbYD7oAU8wE3IBPEAzAOgCwAG1kAgBQsgEwEA8gABAAQWUVAqAEAANIsK9X7Cqnv16f4nrnhjp9Lb+Y4VmE8Arj3mfwERyNS/Qo+eeV+bcXa42f7zpyOOMDSOja079StG4lnXkfWfHqNrp/0nH6eVXJnFVe4+gyrNtgaZec91uKUquprkeYs5wO7JSVHovZib3yb4I114I+gPOTyV0Jog5t48IKjgvOXEtR5D3I29zE4wjXJWO8GdEQsmnIHqfZKndS+Rvrwy9zxlnkroCK5t7gwON5o0jxfuH/AHLXE6cpWP6m0RcOGsArR8LNtxT1Rv8AiPqcRhwPN15bHoZELuK26pgZl8MissX3I42v7SweNjtXRnURv0Kg07SzcSvo3s5Rtryc+yN04tgg493i0aRxvMUeH87H91den7DfIzLdDaIW6lR0bXG6g1Er6n4msbLSXJHHtqOxHNogOLdv5gOW8NSB4Dydm9zqN/xP8DtErhdiog3LAu2/1SzcSvpvtlTs0+py7WNU5NADn3n0Jvn+4DPsgkeP90S91PDtR05KwnibZVtSUFeZYPSe15e4rhxN3ww+j3XzNnjrrCIpLkBnbpfOVHHuH+XZ8kwr51rfU/x/E6xFTaiXmaSxD0KiSwESvTe01O5on/Ejd8JH0W2b9TydOpGRGICuDefqFiOPUeD5Qyj53uFF7Tzf7zryzrlviaiIptOUUMRK1vDY61YOn8ZfU9PClP6EeXu/rrEszmo4EFG7/T+JRm26o1UeR92ONzVfypl5WvO2wO8ZqGZUICymZpl7T2Sv9RVvkx14OXtUeSuozIoagDj3uPb0JEcWbSfMtV8+8vZ33mtZ5u7OnKVn3yOsYRePoUEMqJUzKzXq/Zyjd6a/m/wL14WPoDzZ5OnUsiBAUb1/lP1RkZ18PQ0jyHu3HeV5qiksHn9TNHWMoPFODQjD4FRJPE1EdOhmjUZr6N7NrGwv/Wv3HLt05bqPK2AEBx+Q/wAvoWDiovnXqWo+d+af+o1P63+83yOKkJKeR0ZKzwKFwkqVPTZpHRpYs1GXuPYy/XfRGO/DfL1KPI6GQEgVa/6dnwCxmXxyLEeT93tLU0+tP8TUHmbHWM1C0z0Kgk0hrMov00ajNdel0NEfVNlL2uj/AEL9x5Po6xajkoyYABzb76KgcCfzIo+fecX+q1v/AMjN8jKvwg6MmsioaXEqJI0jpr9RqItplgKke99l/wC01Y/iX7jj27Rvo4VTzRAoKHLIIKMSwLcfpW9P8SDn0cpRpF6KGsSBgIAAcSAsgDPMBMBgEgEyAAGQDAX7wAA4lA8QBADcAEAIBwAIgMQABAH7gCAHwACgAMGQAC4gMAgBIAAYBACgAAAABgEgH7wEA2AgBoAAIkBgAAAgGgFkAACYAAANAIA6AOAEkA2wD1ATzAGAegD6gIAAFgAAMBQAmAmFWaTwjkSiTyIBACAYBICgAiQM3fLt1LFg8p72U6Wi3/MVXinkbDKibyKi55JG4xXQ6tVrBpDthmVlOGsyqlgEK3MinVN4cCke39ludtrJcLqfwOXbceiR562ZAkAwABPGrXQgyafWvU0PnPnadu81EuFmdeUsZmXqbZOoFtsGpxZpF1+DNIv0/mRWasagqBSANMCSSJWklzRBu+0HG/U8a2RnpqPao81dIlkZUIIADIA/xAr1vpngBRiRWf5+vdsrPhK/eWDzPt+8bvHinJ6b4Yr1icPE4kGQVbpOGSiyTKo3+my/lZYR5Xwn6916/tOq1tojCbZEXbblkZrUdEmGmb7gU7Jvk0b5Vz7Bzt6PobrFdEkRJYEHdT6UYrSTyc8hGowfGuNOy5XZ2Z6dlTLOpepB20a7UYrQ1lOnZdArM03NUzZVixKyu2+F0Zqul8jI5t2l3K3NGoihmkSXIiuyrmqRiqz/AHJXu8dq9V+4kbj5ZbkTptBmRLRwsn1INzS3DSSalLmZRdXWTlpAS+5VqJAj3quQHRttu93ZUq1VviwNHd+3d1tqu77bVSltAY1sbdQoabCLa1TIoaTApvVWwyYRRajWWJVERiBKEwiUcCBNARdUngUVtMBpQp5gSl1zRAJ4eoDdpwYCSSUoCKcgSjuATwAVauZWUYgSq3wyIrr0dfsw4AX118M8wF99rFLEqK7arfQoqd33RmgrU8TPdCOnLFel0cFDNMIa2ZqB6DgUPVWMiB7fMULWT4EgnoNxiKK9We5Fir6Y1gg56/UCrtfGmPACvRzFBqL5gLaR2WhENVaWFkUT3bUphTr+nIFeg/mxIHr/AFgS1saIBaMtOeQENu4uUSv8upBBLcvCjfIA1FOmpAac6QBoP5LegC2rbTXQA2+La9QJbeO5ogjt3Larm5KqWg8LLjBAaL/KsuMSQPSx0mviBRa84BpbtrdrkIVfrlcyCWo4uAa+EMKFPb0AnTVp9l0/zcAju2utuNXaW01ZdqT4EVDbvSrtlqafdXVWMog2PG+4t9oaP3dZfd0U4beYxG/sfNbLfpLTv23f+WxBofasiKfYRVipGIDIABNAV9kvAB9r4gSdFkBC6gohIFtM+hBYwqLsEQxYB9rmUQenDAXb2qEkvQIg1Hcp/wApY08d4ezp5CP5mjt/EtewtWXJyrI7SaqdUqkUXsskiilvHEqBWgBuwCAlXEgbSbdXyYV5fwVNJ7261Kpw218GdC16PWppauF9OrXojDOj5O3s7K9sREAf/9LF18n0CMDeXTlpssIzrWiYNCOZQu1NZ/AAiFMgNVkASCJditlC9QIVrPIAdO1ZoKO0B9gCiXiBNVyiADslZpgd3jqN6lfU9PPhmvpOjXtpVLkjl1RLWahdDCOS/QEcO6cNYS2ag6/FKL3t0xLSNFKFJyWuPUltmmWZ5ZpaDb5m+UrD2C79xSqzb/8AiPX0zI94uXE8XVdVe6hJGYVw2/aVl53y1/zMPj6nq+aNT2pTt0r2bxsT6LHoqpTjkeVpw6z+ZtGozWdvXGlbqdOWK8vdTaOp6v4ke/2qjQ010PJ26xffGsHJWdquWajNYvnG1RLnxOvEZrJ8dRW3VK82j19eEj6Cl2pLkjwdOiG5+gyM554lZee861a76LDA78MVxeGqr7rTXHuPR14aj6HM/uPD02p3TjTbMKyNRFR5v3BqLvSXI1iV5vVUMx01FTwMNkA5VQFniwD0AJAF1AT6APNgKUANAAAAuIBPECSuA625ln4PTe0/KbPY7n7u6v2VjgpO16/B6bzfvTxOptb6W3ve97LBdrR5sHzbX1u/U71xZ10dGy3z2+tXWqn3VcnSdpj322/5mbeumlrbe9rpZq2By6/VZd/+Y2v9962lpUjhW+Mf9kxiuXyXvze+QtV2ppU7HKhN/wDvFlQtf/mD5bWo9Luok1GFYAytp7j3+yta2jqunfn2riXdEd95/f79Ruda10spJBLZ+e32zUaWteq5Jlt0Va/kNbc37tbUvZ9W5MiN7N8bNerKFW0KJa+LGh6mpMJQ0QVzOJQ3ZJ4AL7qyUAL7gDpZYyEWO8gPvTUoKG3mApQB6gDjmAEEb1xlFFbWIC7W2BCwEYUgDQEXgAgDNgLiAgJKFmApnAATkBAJvEBSAAOJxATtPqAQwEA5CHZ/LAFTAGkAgJV6moPY/wDL2vdvG+VZPX/HOvoqxxPPaFEERwbzFlg5naKu3JNgfN9839+7XGzO3I5+JUdWy+fWp0sjryPrW3UaVK8qo4fRYsOSqtx9EEVm2wLrLznux46aXGuJvla8zCR2YJFg9N7LrO95RU314SPdo8dbCUkVybx4JlRxuJRpHivPp23NumZuDLszSIyB6z2RVLXb4pHTrwj27eLPI2RBy7zOArjbn1Kjw/nm7bq8cHmdeYyypaN4gs1mBq+AU7mq4to1fA+n3UOOSPN06EZENVfI3yIrNtmaZYPuizW3qk/qbRqI8hZY+h0RFlEtH6lyNcpX0j2mv9IzP0I2zzuhPEI497mio4rTmUeG83ju7vqb5SsxnREbMDp2K7tRJ5GolfVPFqNpproce2uXUkc2g0BxbuO/ADkssMQPn3knOtecJs/3nWVHHdQpeRvUVtBF+2UWXE1B9Q9uUVdjWOZy7ajTfU4qIA5t44qijguio8X7mt/rLLh2o6cjFbjE0yg2A1JYlem9qVa16+qN3wj6HqObt9Ty10hSRSkDO3T+dssRw7t9uld9GB891WnZuDrBXZFRU+hUTqWFeo9px/c6b/mRq+GY+hWeLPL06wjATAz91jfDIsHLqfS/RlHzncN3s55v9515Zrmvg8DaIzOJA1i4NI1/Cqdavqb/AIzH1TgvRHk7dYDmoeAHNvP046osGfdSjSPH+63/AKpf0ovKvP2snJ2ZV8ZRpDCLNLF4liV7X2T82uuSqx34I9n6nk12CCB9AOPft4LIDi/zIUfP/J2ndar/AJ2dOUrOu5OsZRmEUJOUVFunn1Kj1Xs5/wCs0+cmr4SPfWwZ467QGQiijeR9uOqMjOvlBpHj/dn+869lUa5Hn7HWMoPBdTQSZUSqyo6dB/MjbNfR/aTnY2//ACY/gcO2+W2jzugAawIOLff5U+TEHFVTddTVI+d+Yj+41H/M/wBjNclcSyh8Dqwg4iCh1cFQ6s0jp0msDTL3PsZ4a/ojn26R6k8roJAAK9z+lYgy7WUfAqPK+8P1dNP/AOm3+0sK8u8jtGKjBoIIlW2JpF2nLko6tBTHqbSPq2z/ANtor+RHk+jrKtOSmkAmBzb/AOiv9QGcnivU0Pn/AJz/AHesv/uM1Csy6xlZHRmhSqyVDq8YAms+pqIupgzcYX0yKPe+y/8Aaar/AJkcO3Xlvo4tGjIAACKwzAjuP0rFHPoFRemBIATkBMAQDAHACQAAYAACAbXABwAYgLIAAcgRTgCTKEQAAAYgAAARACkASAYBBQNAEAHAgADIoI4kAAQAQAIAAGAQAcACAAAAEAAGCAAAASAAEA2ANgL/AAAGyggAkAiAAgYUggQAwBYgPjCAAEwCQDqAAADAWZQAAA8iBZAMCL/YFT0ciCwgJAAE+YDAUgDQGdvl+a/RGoPKe9Pm2+jP8TX/AHhFeJfQ6A9MAicTU1EXYuqg1GHRHyo0ylaYTYEvUIaZoMKG8QR7T2Q/9PrL+ZHLt0j0+Z5mgAAAAARNbLoBkv60upR889wf73Ww/wA5vkrHOrJ1WIRdZqUaRZqZrkVF+iuJqM1dMlQ0FNoBTADryINr2paN/R+pnp0j3Twb6HlraRkEgAB6gHQCvWhLEChEVx+ZXdsdTl/6CxXlfBtLdrqejfxivWZM5IYVPSzJRa2ZBEq3oyrHkfEYbu69f3nVa3iMGiIu27xM1Y6GYacfmq92z1F0k1y0zvF2b2tPQ61zrsRkSSwCu6jmqRiiSl/LzwJG2DsP/mpZKx1YrrWOJGUkQduljVdDFbh62NLLoSKzKNtHRKmlxKi7QwumzNHU3xMq5t3wZqFUYG2TrizNHbpv5cTFaji85WfH6/SskjcfKHg4JW0WZBTMDT07LBdDKLa6rn5sgqSvARJXbQWO/wANdV11PwA+h37NRPTdl3WqsCMvnW/0nt9xenK0FbjmTaxZBP7krDMIau64SREbtQUQdkFDTeawCHCTAHKWJA7d1sQF9vuzzAVtJ1xKIW0mokAVCB9kYgRl2AI7cgHWqWYAq4hRZ45ARd1wIJdykCSgCSlOQJVtGblciiyq48Ahwlis5wKO3x133p9TfLFem22Kn8TowNXOSxUtHkKFr8kIHoOGKDWwhkVLQeOIqIav1Fgt0/paIKFgyqv1HNPQiKtHBloNw4sILNJrtZKKqfVPJkVdusk1xAVPogKr0/qkB7h/OvQCd5enLAWg8wqGkvmhhD1n+ZIE9bFKQE2/tgPTf5bQC0MU10Ae3cWaXIijauNTH0KDRcXIDRcarjqUPRws08sSIlopJWr0IDbuaWUY/wCAVxW1appf5nkFX6eotPNSgJVsrWlKCCWr9UsA1X3VgC38t6WLfclh1Clo6GrqabtSjdaqWBVR2ScNpNZAdW03ldHSvp2rPdWE/UgWnrL7FtNt5zCyKOidO22n7aVkp7kyI0tn5reeO0qXWpXVpb/KyWD0Xj/c203cLVnSu+Fsv+0ZsabdYspq010MivJgDaAj3ATUQAmwFmBCyAg6wUW1aiQHay4EFbYUq6kZhFrcgQs4wYELaiiEUVVvL5yWDxW2b0vIJvhqHdK9ta/zZHKpDdlGGZhpXaz4FQu4oQCAeWABkEPueQUS+4K8142z0/JWWU4HSM16NuH+w50gCv/Tt3Pjdnp0bpW2XFhnXjvL7bR0l8kqGWDDtWMDYhHIAj5ihOpAugDAVVOYDYBCajiAmvwAnZzlAVDjBUSxCpJN4pYFRpeI0+7XquMqDvEfRqcPQ49Ba7mDEHHfA0ji3CX3FyNcju8XWFeyJ0O+XBzVx3tiVGT5i3yLkpZ24ZrJ8PjuqQsZPR34I91EWjgeGtqNyogRK4ruGbZeb8hZy7c2z0fMje9tUWntWlim8GT6NRtxGJ5VZ+rm5KyzfKfLoTzZ05ZrzSXzLo0ez+Mx9C0Kxp0n+FHi7dYnq/TJzGdqdDWpWH57DtSOvDNZ3g9N23lEv+iPV14SPoFnLZ4OnVTuXFEubMwrP1FJpl5nzt51nB6PmxUfbdFbe0rxeP4HftY99nLPB02597b5cTMRj2luEbTXmfPQtWTSPP6lvxOXTpyhgYbKIxAUKAABIB5gACfIArDAFgAAIAQBxAG4AQD7sQJLABSwBANOMEA+4CKhgS7owATtK6gNZAPuwAdXzAkm6gWKzfxAJaATtLwxAircAE3OABZ4YgJXfABq045QBZW0rEolVriQTrMADAST/AAyQE1ZR6AJ3nFZgVtzgBFzUCP1ZgRdUA1QCu1Vx4AJIAac4ARgAAUgKQHICATwAAE8AJJwAplgDYCgBrMAvgkEVgAAswGa5Htv+XK7txqP+VJHr/jnX0CJwPMAKz91hdosZcd2lS05QykfON2mtR8cWdYKq2SxKjr8cp1aqP8AMjrB9bphSq5VR5+/KjM5qq3M9kEGe3iaR5j3V9dVwa/xN8pXnLJydUJ1EV6v2TXu3Ttx7TfXge2PIpgcW9zSCVxWTw9S0eK87ZveXnmdIM15SaCfQRHsPY+n+bqPOEjfXgj2MnlaBByb3BlHFxKjw3l7f6nU/qOsRnP9prQLEaNj2+p3em+TN3wPpt8bHk6bRkgr157GQZtjSMD3RH2aTzf4moPJN4xmdEQtgsSolpuXBrlK+l+2FGzcc0Y+hGucHQMDj3f1YlSuO0hHg/LP/U3lnXkZ+DNIi3IHV45Tq1RuMvqnjP8AaaX9MnDtuOgwpMDi3bm3wCOS6+V8gr55vV+deccTrGXO8jSK4QHRtsLqDfKV9R9vKNgucycvo3Gg2cVE4Acu8wrBRw3cFR4v3L/vHPFI3yViWeOBtlBwBKrNJXq/aMPcUXGZ+CLfCR767+ZnmroUEURBBmbn62aRw7vHSv8A0so+e6jdrN5OTpBXZ4FRCqAdFLNRl6v2i1/cUUcczXXhI+gWWJ5OnUv3kUiDP3P6jngaiOPWwraOTA+c6stueb/edeWaovg4NojUB9Ss1seC+bXqlzN1I+p8K+iPJ15doDCjhAHNvPo6yIjPtgv3Gqjxvulzu8eFUWDAaOyIo0g6BFmnmVmvbeyV+f8A9Ww78LK9keV1CIpMDj3uaCOJ8+RakfPfKON1q/1PI3yVxPmdYyrzeBQdpUWabhlR632el/d6b6s114SPd2eLk8ddQZUFFG8x0/iZGdZLM0y8b7pU7xv+VGorBsoZ0ZQbwNQJKDSJJzkVHToL5lJqMvo/tHHYWfDvOPbfLbTPPXQIgbA4t/i10Qg4qv5l8DVSPnXmLf6jU/rf7zfMK44whnVlBrkA04Kh1bNI6dKG1JWa917Hy145Iz23y9QnwPJXQEUTgEV7mPtW6gZVjQ8t7wSerpvj9v8AxEHl2oSO0YqLNBTKAdXDwzNMuii48TUSunQxj1KR9W2f+30f/wAdTy/R1i45KQBwA5t9+mvUDOxlQaR8/wDOud3rf1s1Cs2yOqFOEPIIMConXNGojp03DxNsrawgPe+zP9pq/wBSOHbpG+jhWwQMAQEVmwI6/wCnb0RYOfSyNI6KgOSBAGIDAEAoAGALEBAADTASAkAIAAQDT/EAaATAEAAPMBAElAgBkCkBgAAA4AjmUNIgAAAAAAAAJAFICKJZkCAABAABAAAAOAIwA1mAAACZQogAYBIDQBJAeoDAUQAJgEgNMAAUFAQMBZAAAAZgEgBQQAyBADAUAK3ICek8CVVjIEgHICgBtgKACQM7fr82xqDy/vKn+k0nyswseGNxDWRRJfSajNdDjsUFjNW981XM2ixuVKCGUPNFDIJLH1KPYexn8msvRnLtuPUI8zZoAAGAZlCkgyrP5/iNV8+9zJLfavNs6cpWNCR1ZS9Aiy8qConerwfE0jo0nChGolW5lRKVxAHjgAWbQAgNf2zeN/ppZyZ6bj37zk8vToEYDAJAEgBygIav0/EK5ojBEHL5VTstVcILFeQ8T8u8ovU9EYr19jnUNEVZTNIlFjwbMh1UyuagK8j47DyFknxc/wDvHaLW/V4mawaSILtu/mJVi+TDTj8su7Z6vSprkZviHO1rzOtYruRlEqoK69J/KjFaixPBRnJFYWyUX11/OdIldSaQZxJYgdui/kRzrR3ya6EGZpuUdEWVXEIs0vqTZKsdcmVc+64GoVzwbZSXQlMden9JzrUc3ll3bDXX8jwI3HyfWWLJWqr6mVFXiBoUWBlEu6MAqawAkrZSEaHimraq5ZsD3F01vtCyX1VUlVwv29peS3uu7tpVc4DVZG69tauluv7bRfdKlNuAOPc+E3O2p9y1flmMxgo1dhutOn39TTstN5MyjmrVtxz5gS003aFiwOj+3bhAxr+N8Zo69b1vVNqracYgZj2b/aB0U2ndngQdC2lVxlkEbbOluH4lFdtk3bJcsCairU2Xyw8yjh1tP7f+JRz2hOSCLbzAfdwAXfCzAh3YzIAlLCpK8ANWbAdr9rhYhE+6MQJ11bJPkBFajWHIDR8fd99UuZ05Zseq20HWuZ6yjEQGjhaRVS1q8CQLSblFoes5wEU9ElC1vqLET0m4glFSjugouv8ARiSCnSmS0PXeIgs0XgyCmYtgBfuIVUFiOk5qyKr08LlEtwsZIJN/lvmAtHjAEFKsBLWT7lzAlrKdOf2AFcdNroAtH6WgDbvMA0bOtpAel9ba5gFMNSEA9NxqTBA6P52gDSeNvQA27wcBWVu32alGuYaXbvuqoUqCC3Rva2nDxAnpX783D6kRZeyfEBvGqxyAs0NxfT071Vmu7OAI0sux4dApVyAdPpeOAElqPsjgEWrd92ktNJJ1cpkqtbye0tp6Ohr6sWrZw1XMyi573c+O3C09k71o1PbqOUyNNjae7tK1vtb2n27LOyyGDa0dXS3Ne7QurroQN4ZkEldADuAKwA7oCu95yAj3wUFrt5ARllDr8zxILbXhQgKnZ5sCDZpKjTOAPGa/yeRt/Wdp4K9pa2K9Mzn0zC7jLRPHMASAADLFADxATfAAmACuFkB5ifteT9bI6xK9NZRZoxWYWBlp/9To3+tX7FmnkGHivMXo8U5ZqIxE1i2aaKMJCouVgigXNkQsJzAfcuAArdAF3Q5S4gThsBR0wASrGKAFbGXiyifqaCS5lkRseColu9N4s75+I+hUrDw4nn6VXr5mByajNI4dXHUjkbg0vGJLSb5sx0rrvhUwOPUZUY3nGqpLHI7cJXL7eqnvU0envwkexSxZ4em1G4eMCJXFqOJ5QajLyu8v877nxZ6+Ej1Pt6sbKuGLZy+jca7yPMrP1sWyssvyznRjlkdOUrzugu/Xqn/Fkez+JI+iQsPRHj7bLW+mTkM7UwNIwPP3+ZRlB34jNUe26929SfI7dpHulGJ4enVTuckRKztTM3GXl/NY6r5no4Zro9qU7t7V/wAKcHXvwse3SbPBW3Lv3FUSJWRqTPQ2y8r5m3dqNLJGhh3fczlXWI5ZmGiXIAb5ALEBJKQHIC4gEcwDIBSASgDqAcIAWIBIDbAXUCUwgE2AYAOFwATAEA5kBeoDkBpzgwGmA0+EgST4AN2cAR7uAEZgCStCAUgKZAStDjECacAWp1SlYgNWwQErWeeACVuKAi9TDABLVAXfGQCd544gFbS8QDujMCUp4sA/cAnXigI9rYEWoAhGIA0BHFlBhmQKWwHMAK2IDhwAAKIAaQCaAcQAkAr4oCAQAHEB1Um+Svef8uK/m6r4Kq/aeu+HN7lHlDyCs7dP5mzUZcO4fbpWfQI+eblTdy+J2g51mUaHjFOtSP4lJ1g+spYKcMEebvysHA5Ko3T+QsGe6y8So8r7pl6qUZLM3BgJnRCatYsHsPY1Z1bN4QjfQ9jxPIoeHqBx71/MgVxtw0VHhvMtvdanLuZ05HBbE0IY8Cwe29j4O7L0PWnmUPADi3jlhK5c3BR4Lyr7txdrBdzNwcFlxRtBWXjwA3Pa6b3dHwk6Wfg+k2zaPL01EX1Mqr138jRBmM2y8/7qfyUT9UWDyqfE6iN0msCoenHd1LylfTfbKVdikvxMfQjVOLoGQcW8xsvQsSuO7gqPn/kcde/9TOsRyrBQUQ4yB1bFK1kvQ3GX1bYqNrpJfwo4d+WouTgw0OoGfunNwObUya6AfOd03fUs+r/YdIlc8xmbZKJYHTs8NRepqI+o+Aq67Ci6/vOXbUd5ybCCOXePKOZYjgssCjxfuRzvLpcI/adOUrHZpFMSwJ1RYj1ns+kbhPr+w114SPfX+pnlrqjkAEGZuXN2VKz/ACE/Y1P6Sj57qPE6QVWzxNIScZBU65yWM16z2fH9zRdTd8Mx72zxPJXWAyE2FZ25+tliOPcfRf8ApZR85s5cnSM1RfnwNoSUFAuRYja8An/cVXVQdL4R9TsoS9Dx9OsIyoA5t79MERn3xNVHjPdPzbu2OSX7i8qwrNcDtGVeZpAEW6SxxNRK9z7IX5s/yWJ34OXr+p5XUQRSYHFvXivQDj4wWsvne+SevqN8bP8AedOUricnRBkUKZwLEqemaZr13s7HdUfJs114I9038x4q6wRgZUdCjn3j/LIlZ1p+JqpHjfdDa3jX8lS8qwm8ToyrbxZQZo1A6QVmurS+pGoj6R7Sw8fhk7/uRz+jXLbS4nldCKB8yDj37+ZQIOJY2RaR858t8241H/M/3nTkrj4HVhHhABg8yolWpUdGksehpHu/Yv0a8dDHbfL1HU8roIAAKtz+laeBlGXaDaPKe8W1rVS/gRYrzN3MJHWME0kywRwNQTo4Zpldp4yVK6NF5IpH1faP/TaP/wCOp5fp5dYtOSmAAcu/x06+oGesLL1NI+e+dcbzWf8A9xl5VmXbk6smlhBUEIqJpJZGma6NPM0i5LCSrHvfZqjaaq5XUfgcO3SN887RrqAegBAEUBHcL8q0cv8AEsFGhlKNIuRA8wHMAABIAsGAmASAkgGAMA/wAJAJgByAoAEA3gAgCQEA0AZABQPHEAjiAEBnmAIAAEgHgAdUAQAAJIAAcAJgABPIAAGgAoCAAAAAAMwAAyAIAScgADWICZQNQAgAAXUBwAQAEAAAABADAAFADYB6gKSg6AGYCAeIDeIBxIBgLMAAjYCWk+DCrDIEA3gAmAAAABnb75dX1RqDzPvJTs9OP4mIR4Wz5GwRJROqmvU0i94aaaKynLdEbjK1/KkgHBUARJMokngB6/2O/wBdPKKs59unL1SPK2YAwAAgAXIDJeFviFeC91/L5DV9VH4HTlKw/qmczqyPUItbbS6FiLLttIqLtJG2auVSokgoYA3OAApj1IrV9uPt32lP8UGemo+hW+prqeWtgyoAAGAAV62RCOZuQ0o8gp2mrPIsHivF/LvKLmz0fxmvaOZZzqFmyCdMGSi18zIen9UBY8jtV2eTsur/AGHaFb1XiZZMKt2/1dTNWOiTI5/I/NtNVdC8tRkeFn+1TOtYrQkwhpw54FV16X0IxVixPH8DKsXbtV19wudjrErogIkoIO3SjtMVQ+oGbTK0/wATNxEq8ii7TcNER1NQYaUbngWDnRtEq2kiOrSfyfEwsQ3mn37bVrzo0RuPkV8G0uGArora5mALADS047V6GUS7YAUASq+0Ds8ZqquvVPiFfU9to1vTT1GpskRGPo+Y0NpuNxSz+dv5TWNY6LNa+vt9w8HaasX8FvmNvT+3dauexkiLNXR09TaLRTUvTwXEK4/F+M0L7Jq9a91pSbSn/qltGd4f25tr21r3rNq4LHiZFC8N331K0/yPIonXa7jZa3ZTGzr+wYjm+xe6d0pSzIOWutVSuoxcbWw8Z/d1762+DIijc7O+l3SvpeMAc19O1MLVeUjBTqdsd3LEDN17qzbrgkBwWWPNBELWxATc+oCdZxAhEAOcChTIElLIJpTmBJwsAI5fUUSTTyA7/Gv510a/E1CvW7Z/NJ1cU9fIsUtLMtE9UzBHTbmUWiWqiQGjZziKo11j0ERLRloVYq1Eu5wVF/8AkgyqimZoT1nkQGk8JAj/AJgLdZzREC0Hw4FVVTC2JBPXnACVfoxAhtnOYEY+YonrTKbIHdzSeoBpuaNAPbuJnkBHQ+XAApKu11AdZrqNLgAJ9uqAL9XABzGthxIqWl9bqELQjutwzCszep99H1K0nr2dtN+n7TIs27/Lq+MBFjggq0tTTtd0pPcs02VTe4i6r24cQmL/ALirhzAdX2poinS7gCddVqrrwYDq09N85AXa1WWQdFt5fs02rOyq8KvImDr3fl1utbT1L0hUWKQwWbbd11N1a1ElVz9QxUdo76FL6+ld1dXwyGI29h7s1Fpp73Tmkx3rMmDe2282+8r37fUrbpxM4LZazICZAJSKpMCElBIQANWgB9y+IUnYIrkqHV44iK8b5dOnkLRzk7c+Fr12nbu0qWefac+mIcsy0cyAIByAd0AKQEAPAAnEDzHkV2+S9bJnWJXqLKXPQxSImVf/1avJ7e2npPuf7Qy8R5PUem4bmTUGatZKcDQVtzPoFR/uIxzKhPW7sUoIBar+ADWpyAFeM3gA3rqMUA/7mvAAe4qA/wC4rMtAL+4rMlD++rPDBDRLT1qy0/gblG97bsr7yiWR6P4y9/RYxwPN1VVazlwZRyXEVwasvUfA6RGr45Rt69WYrTr1H8hzK4b5m2WF562KT5Hbhml7YorbttcEenvwR62jnE+fW3PuFNnASuHVfytvgjfLNeV3T+Zzg5Z7OfDL2HhEq7WqOH0bjRcQedqs7Ucs0yyvM27dOtVxZ04Ssbx9Z3enGcnq/g9+sDx9+WkNw12wviYGffkgV5zzl07wuUHp+cYq32tVPeKM0nLOnfgj2VccTxVtz7vguJBw3wwNRl5Tyz7tXPA9PzRoe0aP+4baiJZrutR7Cjwk8dVyeQzqlyJErJ1MMXwNsvJeWsnq2jizQxn1ONdYi6mVGWIUmwE8sAF6gMA6AGICYBACAGmEACxCmscAHEAIAaASbAacAADAJ4ACcMBsAYA5zQAsgJIAnHqA25ASf4ARAl6AJoAxAQRLuxwCniBKtpzAcOfQIVgqKxAT6gCaAaU+oDaSAXpLQFtdHU1HhW0Po2MHTTY691hp6n/ZYFV9HV0rfNVr1w/94uDr23h97u692ho3um4mtcBg66+zfL6n/wDLakfAgr3Xs3y2203q6mg61WbbRnRhujq2nmiiDXIoUAJyAZBAgoAalAGeYAAkASAAK+QEIjMIT6AMBpYwb5H0D/lzX5dW3NQ/geq+GHtf3HmQegVnbl/O/UsjNcO7fbpanLsZUfOdX5m23jJ1gglOLKNLw2O4on/EjrPA+rvNeh5u1hPmYVRusFHUDPs8fiVHkvdFl96J4GoMPBHVDTwwzLB7L2SsbW4RiXrwj1p5mgyK4d59XwCVyvqVHg/J27tzf+pnXkceeBoKihwWD3HslTTUt/04F6I9UzyqTA4t4/mjoIVyPB4lR4Hyif8Ac6k/xM68lcUYmkKVikUei9qUndUXGf2G74H0O2NmeStQuhFVa/6YRm2eBpHnfdV/l018TUV5Z8joiNrQgJaGNzXKV9Q9u1S2K9Uc/oRpnFsrYgcW6fzNFiONvOeKNRHz3fN/du3nL/edIjmmcCiMgd3jf1qwbjL6ntFGhp/0o4dtxYYUPADg3Lm7YRya7+Sz5JlV863P1tc2zrEqlxGRWUcQOrZqdRG4zX1LwuGyp1OP0dI7Tk0MiI5N7Kg0lcN1hBpHiPcL/wBZd84N8lZLePriaRXaQHXPqWI9j7Ox3NY4mr4SPcty2zzV1IgIIMvXfzvkaiVweSn+21PQLHz3U+bI6Ihc0IJyBOiLGa9d7NXduKv/AKZm+vDMe7PJXUiKGpIjO3H1Nlg4t3aNK/8ASwPnWoobO0ZUWcmkLIoEWJW77eqnr1b5o3/GI+oXUWjlgzy9V3iJhSA597hVIRHBZyWo8V7otO+vOChftRrkYdklkdkRSKgYFulizUYr3Psh/mPpVodLzXrog8bsHgAMDh32DS5oRHHnYtR863sfeu1zZvkrktLmTpGUWyh1RYlTqscDcZr1/spf6qvx/cXrwke4eZ467FJFHECjffpr1xIlZrNVl473TH95ZcqosbYTOrCuzwKBKCiSwZpl1aH1LoVH0n2oo8dHHvOX0a5bGGB5nQ4xAUsDi8g5ankWDkopsn1KPmvk79+tdzj32/eb5HOkn+B0Yqt/sAZpE1ORUX6TxSNsveex1GlrfA59unL008zytpEwAFO5/SsBltGmXkveMvXouPYv3jlp5pqDtGKjMYGgsywSrmaZX6cuehpHVoqY5yCPq+2S/ttH/wDHU8vfl2ixHIADA5N/9C9QrPSbsvU0y+eebfdvNXl9yxqFcF/q9UdUCwWIQiososINM1dp5mkdFHhiUe79mY7TVjhZHDt1j0CODRkAwBYgRriBHcfpW9P8SijRyNIuzIHxAeYAAp/AAAJAAEmAwBoAXQAgAAHgAAAAAgGAZAABniUEAAAQDAJAEAwAAAAE0AACAABgGYCAYAAwEAMAAcgLIAeIAARICmGA2AAJgNAACZQgCAGwDFgDARAwAAAcgAAAAIAAE+JQMBAOQCeADXIBPAgAABMBPICWisAq2DIj0AYA+YAgAAeGIHB5FRqJ8YLB5r3bX/QJr+Io8FaJwNwEwo4lEqtQVF3d3URplcpVVyNRFsKEVEnl1CBqCmCEsxqDgVXrvY9pvrp/wo5dNx61HnrZkB+8BKQH0AFmBlXUXa6geD931X99eOBvkrBbR2ZCykIstKRUW3SVU0aRdpuYNRKuqyocMBrAAeOIB2tEWNLweG90f60Z68NR9F1HN3HM8tdCMhgABMAAEdT6WQjlCqd58221V/KzUR4nx+G707fzI7j2dn8zOSHniBKmZKLWZU6fUgryS+Xyt/VnaFblWZrKaIizQXzkquiTKqd4v9PqJ/wmuVYnhXO3w/i/wOlStEyykpYHZor5cDFaiaeJhpi0w3WsuqOsSuhFZSnkQdmjjT4maqeHwIMyvFdWbiGii3TeJB1tyjCqN0oSksHMjoiagiOrSfyYGKsLW+bSslxq/wBxluPkWuou11YraowpJgduhZqsGai1WWT4gTq0AZMDo2ajVrb4hX0He+X1fHbTT1qJNdqTkYscHt/Z18hrX19xz7jVuJa3d7bTvqbe2nHYrwYI59VO/wDd04pSuhqKXgthr6qruNdtpKKyKWimz1dbbd23cX09RuCaiOx3Wpo7bV1mvm70mXyrp26qt1e1vpvRWIlVa7V91o61XKvVosRHx1NOmjfuhTZolV43yf8AptzfTzSZY1HofbW+7KXtZT21mCWJYt1N1XeaOvraaaWDx/7JlFv1drf+bRZRlbLTWts9x3JNqv4DBleJ2tN7rU09T6ZUlXHdf23o633LUs6OllWM0RHF5z2zq+NSdbd9bZOI/wC0Ejir4Td/bev2zWqkYrkto6lVNk0MRXbGAINRkFJJhE6gWK3BEB3KYAbh4ARiGFdWx1GrwvxNRK9ntuHpmdY51brMsRDTmYLRZq5QSCGmyieqsAFptZCqeqSIdBRCz+YsVYsaERVXMqp6pkGm4KK7fUBfqx2JIiq9F5tsqI5PqBPXxSaRFOjlMCGj1KCzi0ED1AG3Om0AtJzSEUGi8cciA08bfEAr9YA3Gq5Adv1Aodov8QJTGrIBT9QgNLC7IM7yCyt/MVU9SXp45wAbVzpV5kF+ahkHNo1+3rOyzgorunTXq+DCrtxbt1FHPEiJa2s6Q+EgW21e3PiFTcrHNANX7ZTQE5wIYUhU5l5gTsnW4Q6ajVbU5hXZt/tX2tqzF08FJEXX22po6ml2uHas/LgBpbP3LuNFNbiNSlXH8wwbmz8ttd4l2XVLfw2cGcR1tx/6SLqUypCoPMoTCItwA5hQghSUIKYCyzA8l7iXbv3HJHXlp6favu2+nbojHTmtUmVAUwh5kEWmVTSnAB9pArKSgCvL+enT8jWOaOvKV6duVXqjHSI/Ayr/1n5jfaL0ZVqtMMvn3ldWmo8McZNRWVbkaEGkgBoAxRRKiWZELiBK2AEHipAWYDCmkRRJQSES01Lk1yles9paKe6Ta+lN/id7fxl7qmXxk4VVOq4sRHNqX5gZ+o/mszorY2VY0aIx0q7WwWRlLXFdhlhebtGp2no+cYq32rWde2p0O/0WPUVZ4K6ObcvFsJXFuHFLPoa58svJbiXfHOT28+GHuvHpLb6bWHynn+jrHTfCp51Z2t0NxmsfzNprWq+J24jLP8NXu3lPU9HXhqPdLieLpVW7WCMxK4bNtwgjzHl3Oq+h6vmjt9qVnXdqrJYm/oseuhcDxVpzbty+qIOG/wBTZuMV47f2+Z+p6+Ia3PZi7tS84Qsx9PDUes4Qjw1XFv3LnigMq6nDgVl43yd5u3kaqRmNRmcq7RFtkULCQIt5ANgKIASAYCAUgKQG0EDYCzAIYC4AAU44IAAIAAGALkAPHBANIBJQAACQD7W/pxfJFwOqbwhr1wIJ6ena/wBKb9EwL1sdeO77d4X8rJoovS1cbVa9UFV4NlR2+P8AF7ryF/t7Wj1L8kb9Ub2n/wAvPO6mL28L+qpkXU/5Y+at9VdOnrYzqqtH/l15HV1nt+/SV6qX8wFPl/Y268PXv3GrS39KN8z2XGj4f/l5qeV0Fufv100+ENsdTER2XsOurvbbS2v9M/NHIvr+D0NP+V2wSm+51G/5Ujnah6n/ACx8Rp6bu76toTefIz7K8Fu/E6VN3/b6U9rcfiz1ccaPo3j/APl94X7dXq6Tvd5y3By+n4keL91+A2vjtdrbV7K92R0+PPs2954H214u2z0ta+1073spbspH15xltU8P46mFdpor/qo8wq8ltdvp7TUtXR06uGk1VKC8+RX7fpSmz0/krL49qOnQ1oslKSj0Rzwec93eM0tztLarqk65wjfzv6D2pS2n4+taylOCR2+g2LNTFrperPMMX3TutLR8fZW1K4tKFaTFWPjevdX1LWrimzcKqfM0iMSAgB5gKJAEA5AUwAZAABPABNgPUYFUgDCGsCh0zN8D6N/y7rGhrPhzPT14YevPNqCeeQGZrubtdTUiVw76KbfUfDtxCR871oVnJ1lVFQUavgKp7zTUT8yO38R9TtmePryqPUiqN3PahBw35FR433Nbu3T5rA1BjWb4nVDrgywe29kKa6jeTL0j1R5WyIOPd43KOS1eZYjwO/t+dfrZs6xHHxzNBqrTxyLEe99lVjR1Gsmx2r0h5lD6hXDunNuhUrms4cvIEfPvI/rW4uXJ15SuXtS9WaEe1zBR6b2jP91W3E3fDL37eLPJWyIKd04o/gCs65pHmvdeenhwZqLXmbuToiF5kC3b1+dLmaiPqHglGxo+Zz7WNA5KGwM/dpu75FiVy3aqm+hUfPd5+pa3Ns6Qc2ZRFzOAGh4uretU2zX1TQw0qJZdqPP35biZlSjEDO18LP1LEce5f5dn/Kyj53r43becnSCpvkVlGPxA69i/zE+UG4j6p4pduzojj23HXEnJQ+gVyb1ykWJXE88C1HhPcE/3mo3zN8pWY8FJsVyETpmixK9j7L/3Cjr+w10ke2zPK6gBNSBma2NnJUZ/lHG1v6QFfPbS5/E6RELPGeBoRicgJ0cNTmWM17H2XX/UVa4Sb68Mx7fieOuomQo4gZu4+t+pYji3rjR1P6WB851MbM6xlVbA0iMlDLEb3tpO25q+Mo6Xwz/X0+7+Zo8fXl2hQZUmoIjl3v0r1KVwWbahCjxHulv+8b9Eb5WsazhYHVhHIqCq4gWabXcajHT3nsqsXs/5WO/By9W8zyO5gIDi3q+ZegRxNQ5eSKPnW7n7+ouV2biVy3USjoygzQksgiWlmajNez9lv/VV9H+4dEe0PLXU4ZFDXMDm3v6fxIM9s1WHivc7ne2XJJCNMRvFHVlFlEeJqIkoKOvbrFGozX0n2o1/w9f1nLtvlsJcTztjqRQ8gji8g/mS/l/xEHHV4y8jRHzbyf62o/5n+83yVzQdGKi8gHMmkSoaSujT4Goy957GSWjrvqv2nPtuPSnldAUNEFW5x07IgyrYI0y8r7wh69P6EWK8yzrGVbxbKHVGoiVczSL9N44FHTpOO31FI+r7V/6fR/oR5e3WLOpzDYCQHPv3+XX1Cs1YWXqaZfPPM2/1Wso/z2/eaiuC7xR0ZKMCoEVFtDTNWrBmoi2rn0Kj3vspf6TUfDuRw7dZXoZODWgYAihgKnECOu/yrxyQiufRxRtlenzAeZAMAkAkAYCaYDgBPABgCAGA44AGYAsQFiAAAAA+EBSgIAEUADQAgBkDYCAMwAAAaAUgGeIAASAYgAAAgHIAwCMQDMAAI4gAAAmsYKAAzAeRAAEgHAATAAFgULMBtAGWAB1AMCAyAABAAAAAADAAACJQ0gABIAYDQBBAwIsBAS0XwFVYZA0AFUAEkBAQYAcPkPrT6Fg837qX/l8vJWxCx4B/sOkQIolVcyovlPT6mmV1X+WaROrlFROYCDqEDWAEkkswPU+x3O41UuNDPbpHr6nmrZyQCXMBkAuQAswMrW+trqUeJ951jd4cUmb5WvN8cTqyMCsrLP5SxFn+TEqOjReBqJViRpEpIDFlAuRA5YWO7w1u3eaT/nRmtx9JvnJ5umgYUcwAAAMwIan0kI5uIaQ16zo6k/wMsHg9k416Twsmj0MV7WzxlHOhziQTqSi1mVFMwseT3LVPLWbynE78lbqyMMJEE9D60Sq6W+ZlVe4rOjdL+FmosYXg/wBKyXC37DdStLFYmWTq+AHXofTHMzWotrmpMtMT6d/qrnVM6cpXQVhJZAjr0VFJfE51uLZgiszBXsuTOkZpwVFlHiSjr9DCqdxLqIOarbwOiJJQEdGjjUzVieafozLUfI9/WNe6/mZK6OZmAJwFdWm8EzNRZW8uQJ9+OYE/uJqEwLtreNRS8G4fxCvZ+abt4fTs18yaRYq32pR62hrUp9XbgKjUvt7bfa6NLqHXUxMibXdud1V8aSaD0d1q1W222m4VlmZVR47ylNtuNXb6v0u+fUuGDfUddLXpXKUxBOkzT+bRLUV6ONNvd5KzX4gZ/mNbU2+xtqacJ11cRFjym83t93qfd1Y7uigqvT+1NKm47qXmL1jAxUrs/s67X+429Ma9k4kiLNB/l6DfHTaKMzxCmm5rx7LL8Da4yvB1f30q5dyFK9M9G+lbXtarVXZPEwyj57cV3O11Kx82nFhIsc3i99pX2X2cHe6ZbFPfaC3GyScJpYCM4r8J43a6+i1r6dbQ8ZQquXfe3tq7dulXtm/bhyIFX2Rp6une+lrWTq8rIDIft7cur1KRaqfa8YxAr1fCb3b17tTRuk+MAcltJ0+WyafVQQVuqWQB3Syjp2adbqcuJYlex2tpStwOscq6NXFSaghpuGhRPVYghp5lRZqQ0RUaMUS1uDJAadoArtmVVy+kiKaxOIVbqfTKII6ZRGyhyQTsvkKI6b7QIt/MMEtbBIinRwgI0eIQX+oES1PpUBQsaALShygDTiYQBVvvzjEAbi2IA3NpAepjqTwIov8AWkA74XKHlqBDpaLtkVneSwr8fwCrG+6szhAVHb2wa5ERfi0QU/5wI6q/Nq+UAS11MMBbhd1a9HIBqykmBLWUKr5hU76lk0BN3Ssq8QJziA1acnkyC61vmlhSom5KHWqdW+KZEX6G41NHUrqTLWUsB/dVldPN2kDRW00nq6So+9umPrAR6D2/e+pt7q+VLQjNRp4r0MtgBNFQmggACgIFwKofLmQeU9zrt3lXknXE7cq9D4y6vtdNrJKDPTLqWOJgNLiRThImhyVQ8wgAGBF4gRbwkK837mXbuqanNSdeUrf2uo9Tb6d3/DBnplYZaf/X8l5XUstBKeJYy85qP5magpZQ9PT73AHfXw974/cquhU0Pw91g71X7QaX/CrZd6GGmvE2adu9YIGivi7amV1+0hqz/gWo57bVeEkXXHudlfQcNp+gENLb21X21Brp/wCE6rwwlhdXV9v67WLqviXE1L/9ntaML0w6lNL/AILqaeLtX8TUR6T2ltLaOtZNzKX4HS0ewWeBwqubWiRGXLfIqOGVLZtpubXDTouhzolr5dBErjvjhzKy835q3dr29IPX82Gh7Vrhecy/Stx6SiwhnjrTj1pCVxbxxpWfQ1zP1Hk7vuthxPbPDL320r2aWnVcKo8nbpFuq/lk5FZ+tP4mmaxfO2h1XQ78I5Pbr/1qecJnfrwr29U0sDw1pTu3CXUkSuDUtwNRHl/LfqWanM9XzjLV9oUSWpbiX6VqPUxgjw1pybt4lg4tWzqnHI1GK8ZumvuNLmezhl6X2fTt09R5Q/3nL6V05ensuB5Wmd5B44ZIsRmay7a2fQrLxm/a7rLjzLUjhtXkcq7RVaSKE2gIt8UAQ59QDFYARxQB3AEgCRQ7Ujr6AS7bLOtvwZEOmhqav6ene3pRsKl/b6rfZ2W7uXa+5v8ApLg6LeF8hVd19vqVq+NqtDEdFPafltSn3K7a/bzeBBmX0L6d3S6ass0akVr+P9m+V8lorcbfTr2WydrQSzE1n+Q8XuPHX+3uElbj2uSK42oAt09K2pgs3COnPOj3e0/5YU19v9/V3Tq3WYVDF/Bk+J9n6e98g9lbWstOud0sWdPX8RseY/5f7Hx3Z2a2rd2aTn/4TMG5t/8Alt4RUX3HrXlfxQZqo+Q/5beIei3tq3rZLPuf/unL2I+Z+S8a9jqvTmUmdZ+rUvF+O/vdzTQU/MennhnX2fw/gtl4vSqq6en3pY2slP8A7Zx7qs73b4zQ3G2erWlVaYwUf+6Z+d/VdHtXRpobKiVaylEwjX0G/wDctZRaqh9EeXpHz73z4XTT+5WsWeOBY2+cVUs78svdf8t9F23t7LLtR7bPxh9M7bV4/tPD00TdU/mtWvqzmMTx7rq+Q1r1atGEo1Z+DH99WlKr4RHqdfk3G97Zr2+O0uGBfr5ZZnh4v5PVtyL/ABK1/Leb0fEJPU07XlTg4PNbpHmN9/zO0Hp209Pa2+bCXZCc6uPN+3aX8r5OtrV490H0ufzkr62tSlL9iwfA8H1usvBf8wtslrd8YYNHT4946Rd4f/mBSuno7Ku3iPl7nb/wns749v1mvcW1rrStqwpqpj4Hzu5lSPC+Z9967rbaV0qJWfa7LM7/AC+erXsPDVjY6c4Ptkz9JlZjy233m6flvt6drvTnFcDU8Na9H7it9vx95/zODnz5RX7cp2bKkczf0R53z/tjyXkdW/8Ab17at8bQefW3j/Oe0d/4rT+5ummnxVpJo870OiVF4oIHgApAJAFgAYAACAWIDAUAOAFqrECviA8whATWZ048lfSv+X9I2eo+DZ6evDnXqsjzBMDM1o7m2ajNZ/k2v7XUXQpHzzVU2c5ybUuBqDb9sU795pzzO38R9OecHk6UsjKuXduI5iDjbKjxfuC07q6nDA3zBkVOiBZOOBYPd+yUvs6j4JpF6HpjytDNAcO6fzBHJd4MD5/vmrar9Wd4jmmcCh0UmuUfQPZle3a2+Bnsj0ORwaDIODdWbtBZByaj+S3oVHz7dt3vZvHE6wrnTb9CoXcVXq/ZnzbmemJb4R7l8TzVoYAUbr6JAz7io8x7tcalOSUF5arzndB2ZVrGQLtq51Kpm+Wa+peFSWy0kv4Tj2sdpzaJgcG6w1GErk1fptblVlHzzcp9zfGTpBzs0E2+ARp+GU61eeBtl9Tr9FVyqjz9Nw4MqHzIM3XjueJYOLefoan9LNSo+d6su2OfE6CqygrJNTmFd3j/AJLp8mbjL6n4ysbSknDtuOo5qQHHvHk3xLBxWanE0jwnmrd27uuTg1Csy0I2iDCJ0SZqJXs/ZX6ynNJl6SPZnldTQCsBl6n1MqM3y9o2mo+hFeBajqdYlVtxgaRFSFSqkajNe29kp/fSay/xL14SPaM8ldARSAzNf6n6ljNcG+c6Gp/Syj55eE56nSJVbco0iEFgdcTUSvRe2P8AcV9UbvhmPpepmePp1hZoyoYHJvvpr8SjhtyXMtHhPcVv9dqQuJ05KybRmbRBqGVkii3R+qTUZr3/ALJzs/8A7bJ0cvVHjdgUKcAOHe/V8Ajk1Fw4lV853UPWu1xszcZrks8WdGaTclBLKizTk1Er2nstfn1b4Kw6SPZnlrqRFBBz77CiXUQZ1mWo8V7mcb26nr+I5Vi3zw5naM4i0VCg0iXCCxHTt8bL1NRl9L9rr/y6v9TOX0b5bCfA87oRAWxKOLf/AF19CwrkX1pFSPmm/wD1bc+5/vN8lc8cTbKLRQqlFlUaZro08GkaZe89jY6GunlNTl26x6U86mFIgq3L/KZBmXNI8j7xb/uargtNfvLB5uDqzUWVBVJOTUU64tQaZdFGaR1aGLTJVj6vo/oaK/8At1PL26RPqc1AAwObfuKV9WFZyxsvU0j555rHd6yWa1LI1BnvPqdWaE5CFxLBZW0YGmavo5ZuMLaIEe/9mr/Sav8AUv3HDt1jeRwaADKABVIqOtjp29CCjQySNRFyUlD4gNECAADBAIBgADAAAAAAEUACIBlAsSCUsAAUgN9QIlDAbxIEAwEAwABegAAAAAwCQBAGHABMBvmAYAABIBIDzAUgCjMBFCSAkQLJlApAJIHKAEAFB1IE8cABpAOChegBJAZgDAAEgHABABIAgAoCARQQQOJKFACbAABAMgJkBAJgPSWYVdOEGQswAAkqkAZgN4EHF5GvzL0A877ox8df+pAj583LOkCRpE1ESWItSmkG4zV1H8sSVlZXCuJQLEJiUOAmHiDDYV6b2Pb/AFeol/8ATZnpqPZqczzV0MgCAQDgArgwrM11875yymvE+9K/6qtuDomb5SvMWOrJQyqtSwxLGFzh1UcCot0mjSVdJUSVsAEmwG8SgIO3xdu3cabfC9TPTcfS7fU/U83ToDAUANIA9QCQI3xT6Acrc4kVG67tO/8ASyxXgNCyrrruz7j0TwzXt0049DnUSggksIJRbOJlSThyFeW8ku3ys84xO8K2Z5MzWE0QT0nFlBmq6WjKlqL8u64wxFjznhIqr0WUnZK1kYZPMEdWi32wYrSyuLxyIrH1F/r7y86SjpCr6uUVzSSCurbuaGK1FtczKs2y/Mv6m4GaZTqoIOuISMVVW5ntgsHNlkbQ1zA6dD6WZosSnDmmYaj5P5VRutTpZiurhfIwhLOArq08amaiSkB1fACaf4gWaduxp9QPRbn3Ct145bS+m1ZYqyYV1e0PN6Oy1e3c27K2mX6ij0e+8ztN1V1pq0+W67cc0QX11KX3uo62VlbRjMo7fH307bXT3FlL03E8ViRHPo7Sm8tr6Lws7JzGIU6adNXda21u5TokUQ1KV0t5o7erlKjQHHo4aGm1/l1oAhv9m93t9zoVxffMEHkPPeMXjdWmnVtu1U2alajW9n699PVaWaq4n0FiNLYb3U3+prW1fq7WnHQmI6Nm50dt62qQcHhKpbnWo+NLo3FY3hH9vWluH3R+DNUr6B5SdTbXcz8qOTLA3VJvaqyvoS/WDUVk+2tJXv8AP/lVkvUVqujdqz09NpxNnWBGVHgN7q6WutKXDb9MBVaujp626pazq3ZaimDKOi/knsqai7Jbtk8IA5dtqVtsrPJ98wWjY3O4rfRpZXTxqsGQc+509Dca1HFbVWDTQHlfdmy0dtu+3Soq1dZipR590SckF+jdJ/LnkWJXrtlhp0fT9x1jnXVqYqCxEKZmqiy+KlmYquuZoW2UoghQUT1lh1IpabxFRHUwsWCdH8pBUoRRO+NSAoguFaZAm8aEMQpngUsK+DAnqS6r0IFRwvUCNFjJQrZgS1H8qYU6/QQGlhgAaUd4EZ+YB2fzAFswC6aYU7qYYQWctMBv61IBlfAg5fIVV6tcCRpHS+bSS4QVS2+E9CIvqyCDUW6gR1mm69AHqKViAak9oUtVTRBBr/poKWu5VQJajXfWOJQ1ZrVS/YQTpqPufJAWV1O5N8FzCrKXnFASo2pgCx2TdQiShNsg9Dtdtp6Gptb0T+euJEbPtyq7Ndcrko1HXoYaV2wyCImjQBEIJ4ANAKQE7TgFjzHuxRutN8HWDryrY8Hbv2Va8ZJ0w70oZzU8ZCpKsEU4KBsIi2BFMAbAi2B573SvzNO3Q6cq2PH2b2un0ROmHQZV/9DG8x4K1F22iUnjIlR4nc6P2bdrcybiOeGyq69imrzEsqNWqwxDKN1FofIoqtVt4FCqlHEg7NKkLoQTtScJaQSMrd/XZJtqQ2Njp2s32iw1q1q+WJEJq2eMFQdj4SaEbdyUPiIPR+2NOL3s+FTdV6PTyOKuTWxbLGXNquEIRnttptczqr0OiuyqXQ59Ba+KSIlcd4kMvNeUaWo5fE9XzZxr+1/0tS64sn0bjfrisDzK49ZthKzt8+3SaXHM6cs15dJ/erWubsv3ns/iR9D0klSinJHh7dC18dNwZgz9RmmWF5x91kuB2+aD2xp/6tp5dsnbu/ix7BOcWeGtKN3GQHDd8EWJXk/J27tSOp7Pmw3/AGfT8rUbyTM/VqPR1PG049zyLBwbhxRvjBuMV43ctu7PZww9d7TU6GpbKWkcvo6RvrM8jTN31pu1ORSsvdP5LekGmHjd207T+ApHJeuBydog3gRUMwFAA3IB2yBGHkgB4IBLDAC/b6fdbE9Xz50fY/bvjtro7LSf2NJ2dU23VZnP6zBs6ujprStb7NFg3PajzwZnty3bo2sklNnwFHmKXtq+drj/AJpPTzPwel9z6traNat4OyOAv3Oq6ePeL+g59X9V8b8gp3NrLiz1fKFfVfa1HpeNpBz+vll85936itvHyM8xXnWsYKO7YVnVolj8yPZ85+D7Xp/LsEsvkPN9J+rHlPatf/MtS7+ngder+FbXuO/5+jV/9MTjEa+83f8AYaC1O1WhLB4Gb+0R8X5FeR03ZVic4OPUxXzH3voKm5tZc8jpxVZfg/Mf8K3Vdx2fcVVlke2dbMc7Ht17h1vcOrSu20bUrWJacnLrlpu+4dVaGyi+GUHLnyLvAqNlV5YSO/Ks7xnmNbU8g9va7deTJePwq33ik9qnyk88/CPkWspc9DvKWLNpvNbbPu0bOr5pnr+V1H1H2LqW19pbU1bO9m82zn9omuD3vq/b1HHNT8Tj8ZtXXT7AU7fU1Hm2er68o9BvvB7PyNlbdKzwWCcI8fNxrXXt9tpbXR+3oqKUTjEtukee9vLu3utZ/A63wVt77xW18jH93W1klknB5r+Iw/M+1PDaG1tqae2iyybs2b4/VjJ9hbHu1767WFcEe3r8iV6q26/8y+1wVTxWaMj35t1fQ+5x7YM839WPn/hFO+0q8HZH2eP/AFK+07x9mzvZ/wAB8j6eUj41vZe7jg7o+h8J+LX2Tx1e3badf5Uef7z9Zi9Vrp5VSnNpHm1Xifevn+6v9vpSocPkd/lzrT0fhKfb2Gkv5ZZfr+MnreW8fo4a24pR9WeWrjxnv3z2w3OhXR22rXUs5+nEzIPmzbZ1A+hULPMAfUBSAJgMBRx4AIByAgBygGBHUeIEAGEESBKmePA68eUr6j7Ep2+Ps/4nKO3bFejOIjaIYGZrZmoyzPM27dpd5Yog8Bdy55nWKS5wVHofaWnO9p0Z2vgfSLZs8nSotEHJvXikByccOIR4jzr/ANTZdTpyM1tI2EruyjmakHv/AGUm9rdvmkTsj0R5lIKz905uyo5dZ/JZdGB8+3Eu9m8DtEVJrJlD085Nc+UfQvaCVdpZp4K0E7G8sMTztFxAz9y/naLEcutbtpZ8YYI+e7lxZrqdYKlacCoVlwLB6z2VVf3HwNdeEe3eLbPLWxAHPu7fKBwWmAjyvup/NVPjiajVedeOOR0ZQcx+0o6NpHelHHA3yzX1Txde3a6bfI4/S/qx1HJsdQM7c/WzUZrk15enf+llHzzXt32b54m4KLYZmhFsI1/B/Nr1NXwj6ipSr/Sv3Hn6agXUikyKzdf6n6ljNcO/aW3vOMpo1B89u4cvmdUVWUyAuaA7vHT9z8DpGa+q7Ff6bTXJQeftuL8TDREHHvnip4FRx2UtI0j5/wCac7rUa/iOkGe28iiMsCVVZ4osZr3Hsuv5nwZekkex9TzOgbATy6gZermwMrzbjZarzw/eaiPCOyiDpIiq2eZUICVMDUSvb+yMdVvkv/SXsj2WeJ5K6GQRfQKzdf63zbNxms/yGG31XxVWB87s0/xOkRCOJpEVgA0vxNRK9L7XrO5p6r8Dd8MvpGp9Tg8ldikwDIDj3zyRYOG7xlFo8L7jx32pPM3yVkPE6MolCXQqLtLDI1Ga9/7JX6nSo78HL1B43WGFJgcO8+v4II47uU3xifwLR843VvzLRzf7zfJXNZqMEdWUWEDTRRbpo1GK9r7JU7hf0v8AYXpZHsVLPJXQEUQBz73Gq9TIz3i0maqPE+5rf6/U+H7i8lYrUM6xEXlgVCWBYiSxNI6tv9SNRH0z20o8dT+pnH6NxqZHFs54cACMDI4d+psnyRYjkr9SazNUfNN851G3za/BmuSqOh0ZKMMShehUTqoZpKv08WpNMvf+x1/p9X1Ry7dY9FmedTACCrc46TIrMsaiPIe8sNzVf/bRYtebeSg6xgrPGChGoidJmSovoobbKOnbP5l/0zKR9X29p0NH/wDHU83fl1iyTkGAMDk389lXzbBWfVxdNczSR888w/8AWayX/wBS0muVrO1MzogyzKyeBYiVTSOmjWbNRlPTKj6B7LU7PV/rX7jh26xvI4tD94AA0BGuDZAtb9O3/TMiufRf7jaLsQGgGQEwwAAmAEAAMoJAQDAZAAAEW8QAAzACgTYBkAAGQAAwGiA6gACAAAAAAAAgAyKEAAADTAUgCkAeIApQD6kDAQCwKD0AHgAACgAZASAmUMAkBzJAAAAAgCADIAAAGAuIBmAQAAPP1ATASKJECyZQALMAAEBIgQCmAE3iBLSwbAs/eZUgGAPABADUhTA5PIr5qt8v3MQec9ypPxmo+MoqR89ssWdIqKWBWUohFiL6t9sG4zVtPpxKiaxWBROEkESlRgDT4AKSq9J7LfbvWuLo5JWo9ueStwSZAAADKGQZm6/UsupoeN96KNejeX20XkeVssDtGSrZxBSrO5wajKxP5YKi7TywKi7gVEo4FCb7SCSfaURfQg6tg2tan9SJW4+nWxh9Eebry2focwKcgp4gESwFlgwC/wBLkDkeBFCxTXRosV8+7ezc48Lr9535SvbVyr6GKykZElgBa2ZUTAI8v5hdvlFZcO2TtFracrMlYNcyInp5oladTxxOahKU10ZYseb8RFb6lUsmdWa1lkZQZhXVt8auDFVYsCKyN5hvp4dqNwq6McEaZTWJEdGhkZqrV6GVcGt+pbrBuBSaRKrIO2qiq9DCqddRWUWDmjA2hrDMDp0ssDNVbV8TCx8s87Ts32tX+Zh1ZlmYQkFX6eNcDNRYAPDEAWOAFi6gWVtKhBT7ofMC2t2sUBOu5snm1zabA7NHzu70Kfa0dRqmcAdnj/eO92ev95xqN5p8SCzZ+8dTT3v93q0l3eKT4AaGr7122p5Gu6endadKxGBoS0fcuwtous2q/udy7lw/mINXx3mtruN/qU0dWtq2Sa4ZCweZ957umpvopZWSWaJGos9o6k7nDJpr4jRpe3b1pvb6V8ZtZftDNb270NPb6uhpVUVV5wAF4jQ2u7V9KznUlOepZTXm/KeEXitarrbuWo5X4m9XW1qWtbcOs4PRTgxURW3tay1Gn2/Zan4BXmvC31dPUVqp9qePQ0Vqb/TfYsMtR/tMoy/Gvs3yr1Zoep8HrUq9atrJRbic8Hboaenq62stSLLNN5YgYVaJadqwodrKEaVToUWpttOMGtQDU1/H307Vmyb1Hh8SajyHuHZa+w1ezWat34o0usRvEmIs0bqUmEr2HjrTp1fE6xzrt1GWMq6NyaoutlBlVVc+hqi7VXyyZFVC0WXaiUQR0njJapXzlhEqvDAgreD9CiVvplAGl+0lUXmQqSa7erAroEFsyiVn8sECqxgik+6UUSum3iQO30wRRVYNgKmLkArgwBz3QUO/yuCBXWQD1XkAamEIB3zQBZRYgTnukCneLB8mRqIaMdnQCOjHc4YF2eREQeYVHWQE741lcgFbGiXFADxqFK8WoAtTHTUcICaernV8go1ZWtS1cZWIKnNe9qGESXbGEwRTerWqnJBTerlHEoupdWccgiStEtZEGrpb/U0raFmp7FkQek9rbl6i13l3WklRs9xhorYhEWihNFQsAE5YB2vIBdrBhujjAarzvu7TatoXfJo6ctND22u/aOODHTDUwRyaNAJvkAkyhNhCbATAGBFgYPulTXSuuqOnKtDw9+7aroOnN2SYaf/RXuBzfpBIy+aeRu7arwxR0iuVPAo0/GUV07NuUwzWnVdyyNMDsVrSU0uxfNGRF1VWlarBYhXbttFNTb8CMuj7deSIsYO+rVXt25JwXW13iNOKuz4lqVs0ULuWbMok6d3oaiUlo1WJU1RuNKmSRTW57drFL3nPgK3K3KzGBzHLrZlRy62Cb4CK4omF1R1R6FRxwwOVaVa4ZrlcNwyxl5Xfvu1G+Ms9fCPQ+2qxt3Z88jl9K1G1VZ+h51cGoypWb5S329KczpwzjA2tfubunN2k9n8I9/WuXojw9txDcuKx1MwcF8XyNM153zVmtaOB3+bLr9pUf3bWeLVTX0rUeqR4625919ZYlcOo+2W8kaZeP382vbnJ7Pmy9T7TqltLPqY+rcb6WUHjquHcuW2IlZ2+caNmjpGa8drub4Ht5c3tfate3aTzzOH1dY2keVpl7t4+gVl7yyVLNo1GLHjddzZl6IqjA5VtTZT6IjaKAhZYgLLEAAGwE+YBnmVHXsa92pVcmj2fPwr7Hoq9NhVUT7+3BI831u0eF8rp+bq7azrqrRmJtZwb+fMSva+2lbT8bV2fBv4nPvyR5zxqep5mTrPCvQe57YadeEnnHT5K6p492f8ACkc+vLUfHt27PWs1zwPZ85+JX1zwkU2FIwiib/A8/wBfKPlvue3dvLtZSa5isZII0PF1nX04y7j3fPwj7dt6VehWlkmu3I8f18qlp7XQ0nOlp1rbmkcbVYfnX377TT6HTnwjs9y3/wBI1zyHPlY4/Zbb2jtOLtJfsV4v35adWVm7M48q8pXBnq4v6zX0j/l5r6OnoXrbUrW7tk3i0dfrGWv7s2X39FaqtKwUHl4uVto+LXZsaw8qE6u0eY8NX7nl/Rs73w1Wx7y1FXbTwhng/rMfH9W3dZ+rO8Wp6XI9PzYr617EolsVGTzM/ejz/vqzvrOq4P8AcP8AmVt/8v6u2xm2cnf71Gr5H3Nt/G2+3qaVrOYwcHhnOtY0NLcrcaD1a17VarhMmZRg+2cdzrvgdr4Ks9xe4dz4hfk9nxUnln6Y8Vv/AH75LyGm9DV+2qPPtWJ7PnwPZ+yNo9HYK1/q1G3Pqb+rLW/4PpPcf3dr2dzy2q5Pde3+7ssspRx5v6sfNPb+nPk9CjcRbE+5x/6rX1/zNu3Zak8VC/A+P9PLMfH9dPU8hWvDvSUdD6fx8NWPsiq6bXPLTw/A8n2v6xGX7e3z3Oneln3Wo8Tj1y1jF977JJrVol80N+p1+X4PR+NTWz06xj2YGfr5R4XzvtPynkdZ20NFdrbxbSODevMeX9m+S8VT724rRU4xaWWVlgxwNoQAuYAwFAAgDuAP3AACAYCYDqm3AEb5gQAAhoCWmocnX5pX1b2XTt8ZX+qTv25t484jZOMCqy9Vziyxlledf+lf7RFeDvHA7QEuCj0fsutnvE+CRu+EfRHm5PLVJkHJvM1gVK5MZBHg/MW7tzd/zHXkcGDmTaHVYwag+h+zVGzs/wCJme1jePOpEVn7h/O2WJXFuH+XfnDLEfP9S02cHWCp4lE658zXPlH0X2lWNk3lLkz9FlbawwOCiMSDP3GbZocW6arp2byiQj59rqbvmdYimWmUJ5lg9j7HU6jfJGuvBK9oeWtGTBzbvIo4bfvA8h7ot+elwhQv+0bgwbKzR0QlDRR0bJfmJGozX1TYL/Taf9Jw78tR0HNocGBna/1t8zUZcO9caN5/hZYPnmrMtcmdIK7FEY/aBs+CrG4qlz/xOn8Yr6fkl6I8vTcDlmWibAzNf6mVlweTw22o/wCVlg+fXx6nWIqiMCqFb8AjR8ZSdVQbjL6ptJWhT0k8/bcWmGiKji3jxRYOSz4lR898tP8Ac6if8Tj8TcVwNODSE5iAJ6bxgsZr3PshTZvhA7hHr2eZsFCbhSyDL1Hn6lgx/PONlqN9DUR4W9pOrKt4lAkBLTWKRqM17v2Qvnn+VjtY9cjyV0NkEWuIGZrfU+jNxGf5V9u11Ws1RsK+eSdIzVdsTSIqeHACdcypXpva0PcUS5o6Xwy+i6mFn6nk6dYSMqYHHvnlzEHE/qQpHgfPWnfaj/m/wN8lZdjqyWCzKF6FRbpYOTUZr6D7LpCv/R/iTq/hI9OjyOwAixRw736+mAiOS2M+jKPm2tZd1urf7zfKVz26HVCCCuJRbpuWajNe29kr/USv4WOl5exk8tbIihEHNvvpT65CUcFijxHuSP77UbywgvKVjPM6ojMlQixEq5molde2wsjcZfTPbf8A+m0fHuZw+jpy0zi2AAg4t/8AUv6RBxqZ/EtHzXe4Xc82a5SqJnA6soeggEjSLavA1GV2nmjaPfexv9rr/wBVf3HLt05ekPK0CqMCCvc4abMrrLsbR5D3h/ulHClSwebbaxOrCL4soE+RUWadsZZpF1XiaZdO2+pPqg0+r7fDQ0v6Eef6NxZBxaOQEwOXyH0V9WBnpfMjSR888xju9bGF3s1y1WfdzjmdGCbwKU6moymly4GkXVxtHQupVtJWLKj3/sv/AGer1ujj26xvwcGjTCAATh+hFKcX6gQ1o+3Yoo0cpKi5AMBoByQIAYA8QEALFQygAM8wHwAcECAAFmAwAAkoSXABgJgADWAAAwEuhAwAAwAU8ChLEAQDkBAMAawAUgGYB1AYBJAIAAHIAAFCAIggCgAMwDoQP9wCKFIBADQAyAkBzICAACQCQAAzAagAAJARQRxAIACBgKCga5AHoAPmAZgCQBJAgEwHpcQLjKkgEAwAA9QEByeR/wAvOGIMD3DWfHas8O1/tKsfOrZs3BHqaRYlgajNW0fyM1GVmm26mkWUyxAmnhATTeIRJSgoicyj0Hs+3/mNeTpZEvhqPdI8tdBBkDAMQBAAGbu1Oq+UlHkPe1fzNN/ymuR5J4nVkoKVYsisrKyqlRboM0ldEFQWnMoQEswBKCC3bONSvqiVqPqVca1fRfuPN06JHNSAE+IDAWRUDWD9BVjjb5mVOmLfxCvn+4w3LVuFoPRPCV7TTc0q+hmsJpsyqSIq54GQk8ZCvL+4a9u+T5qsHbkrZTwXohXNJY4MyqVc0zKx1tGVCUkV5vxijda0fxnZmtVJyRAkRXVt/oa6maqwyrL3/wAu8pZ5Ov7jpCrJ6lZSiSDo29pM0WODKuPWw1rfA3BA0iVcwOuuRiqWpjUDjeBuIaxA6NB4GKsXVhPHIy1HzH3NTs8hqrhIdNY8GELIKv08EZFi5BA0BKsfECU8AJJxgBJXWTCmrAEzgBF2cQAd7UALvUy+IDniiAdnmAq27gJTGC4gW7Xd62zutTQu6W5oGurZ+W3O01/7hWmzctsDa1/fO43Ovp699OsaecT8wRs29+bbWvS+poWr2uXDkNY4/Pe5tj5G2i9FXTq/m7kag7tHy+z1N1Tt1ax9tpvk/wCYlGu91pV8XfVrerijWZllje2qae80rabcO2Kg000Ft9PX+5XUXcqP0xCPI7S3bvW08O9m1bmk8dzXlBgdv9nqa9bV0VLtSuTIjr8X4+v9vamtX56tyBi6fy7bUwxrq/vKNTe7m9rUskoo1h6jFeW93eTW73Cp29rpOJVeZu5yIys0m3ZT0LB67xlp0a8zrHKtO6wKzFdWVVrc4mUVp4mlWN4EEKoCV1CAjpoUO+AEqZQBBvECTaiURUaYAFswJJygIVeJQWQEm12xGJBGpQq4MUStiZBMoKKsBVmSh8YIE38xQ7uMyBWfEBt5AF8gG8UpAG8gCzhgVbld1WspRlqKtDCjT5gU7dJat1HEquqOREQtdpoA13FZ5BUrWTovQIScpAOqmrZAk5oBG0/bw4AO6+StuaAHb56NMCVm++OLAE8WgK7p9k8mGlupMp+gB3fM0BJXcYZER0aW5vVp2ThPCUwPYe0NXu+6ng3GBKj0U/AwpTiASAdzKFkEEgTq0syKlKIE7J5BXn/eTVtLRvxTg68tLfamsv7fUosfmkvUc61u7M5LCmQolFAwhAJoBLAAATgKxvc6naK3Kx05Kn7dtO3afA105tTA5K//0vO73z+88g+7U0q6fOJKYwdWul3u16zb1KYhTS0de/ZTSb5tNyBoOttk1V6LVeU/+FDWcS/v+zBbe34yi6nqrv5FLB6Fl1TLp6pU8hpqrq9Kznk//hJpirR3ena6rWjx4N/94auNC2/vtvle2tE590lTFF/L2tLWi0nhLBIzdTV0dR41tnjiiN4v2+8221TVdPVc/wA3/wAIMdVPK11Gq10748Mgziz/AIhXT+rRuvVmomB+cpb/AOVf9hdTCW/0L/VS6x5osMem9vWrfQtaqjEtGzLiDmrk1HDZUcuu5o45CK5tvXutSvVHSo3qPBSc60q3DxgjNcmo8ZZYzXk95dO1muZ7eIzr1Xga9u0q+LZx+rUadm+2Wedpw6zKjK8y2qV+P/iOnDLJ8UlfeabWbZ674WR7nBZHh7bV7nIkSuC+Jpl5vyt51XyUHo+cRq+0qw9S/RIfRqPSVwZ5GnHufqLGa4dd/Lb0ZuI8fvbdt7RzzPX80ey9s07NkrxhY5fVqNnI8qs7cYPAqVn+StVaD6HSM147Vl2aZ7OWHvPblY2VW8JOH1dY1ZjE8qsnctd7XGSjL8lqfb0repYleO17TaYiSX8IrdoMNo3yiMOhFip6fIKhDThgEAACbAisCoHEliu/xkfeoudlie3ifiPsuhaujo1epZVSqsWeL6eVZPuHz2yvs3o0163u39KeJfnDHb4n8vxqn+FsnXkea9v/AJnlLN8DtfA2vcln9zRquZwg6fPV/wBA6rkc75WPk1nO4h5ux7OPCV9c2K+345WX8B5u/I+Ve47LT3LlrE3z0MjunFAanhF/qaVWbse7jwj7Hu9zbabZalImtVnieLqbVZvt7z268vqai1O1VpyWY6+eCvySVvKadOSMzwOn3RNtsq1xs8kTm/rUWe3dq9psq1soebM/S6lfN/eOutXdYPKSfOK5vAe2dz5rUdNF1okk27cD05jLcp7Y1PC7vT79VajwntRv/TYr2nmrKmyXwg8/9R07Wj/suyuNnXAxfKuLwvgtXaaz3Gvg3gkma67/AA1k+/8Ae109J6a+pf4nDlY+X6meB3SrNJy4PR8vLL7F7Lr2+Opbgzn90eQ98asbnueTlG/+f/5//bT1fsWv/ltYwbeZr/oqPPe7tar3aqni7QZ+U/Gte50fl2aXLT/acu/KRj+1fmvrX6muvBjV3fh9lvrd260+98pPOMzyftjxO32z1NHbVreVDnE68d4NTYpbPZLBtVUjrvRl197aL3K2q0cW47p/7pZxsGz5bSets74ZKUjh65Vj5l4PQf8Ax6nLubPsc3/xWvqXn067K7jCT5HX7Uj49tFbV8pRf/cwPpfLwdPtW40r12tsH9J4/pf1nl4r2fu29/r6CxnE7Z+N2tz3XtXfaLUssmkcOUd2x0nXb6dW0kqrii9om61Sl3qv+sjjR43/AJhbvRrtlp/cq7NNQnJiD5VL4HWBfvKEwBADAE2gFADWGACQDkBNgDcgNZgRs2nAEAgQDkCVFNkuZ2+aV9c9pVjxlObUnTtzbHochG6fawMvUxZUZHuG3+kccR/WnhXVNnWARqI9T7HTe7jkjrfCPenjqhgce8ju+BRx8Z5BHg/KudxdrmdOfBXF2nRD4y8iwfR/ate3YwuZjsbS5nnaLLIUZu5+prkyxK494+3Ru+mBR4DV+u3qzrBVMAS018y5G+fKV9L9sf7Gr5mfoRrHBomQZ+vjZopXB5GP7bUnkWJXgNRruczJ1iK8zQiiwe39k0nut0Zer+I9ajytQSFc+7cJAcNnGJKPGe5Z/uvgduUYkxgzQG0sCjq2H6lW+D/eakZr6rs1G301/KpOP0ai45KHhLKMzWbllRxeQt/p9R/ysRXzzUeJ1iK7OViUFQNr27WdzRLizp/GH09rBHl6rpCzMqjAGZq4WZWaz/KWja6nLtKPn1ubOsEGu7qUJcmBpeKX5qbyNMvqm3UaNOlTh15aiwwobxA4d2/mNDkti5A+d+Tn+41E/wCJ/gdIjkZoQjECymZrliveeyVnySj8B0R6qMDzOgbAVsgMy7lhGP7itGys+qNRXg7qDoyi+RSkniET01LNxmve+yaxZvmmh14I9WjyupyTAmQZerm2biM7y+Gz1W+TCvnz6nSMqpxNKUxiExKhYzXqPalY3VPU6XwxH0S/1M8ldoDKlMCjj3yxXxEHC80WkeC87/vtVfzYmuSsx+p0Z1FvE0BFRbRwbjFfQ/Zf0Xefyme15ekPJXU4jEgGBn7vC5YOPUeFv6WWkfNNZ91m16/tOnKKmuKNxkm+JQSiizSzNRmvc+yV+c+lGOvC8vXI8lbN44hSZBzb1fKmuYg4HgykeF9x/wC91OUovJWQ8WdWEMEoKDhBqInVyaSurQcXXobjL6f7drHj9NfzM8/0dI0cji2ZAZIg4d84svQQcahuFnDx+Bqj5lvf1G1lJrlKqti8DqyTUACZpEqY+pqJV+l9SNMvoPsh/wCl1Y/iX7jl26R6I87YiQACrd/pMyMyyxNI8j7vcbrDjposV5q7TjDE6xlFplQk5LETSxRpKv08Zk0y69u3K9Qr6tofo6X9FTzdusWHOqF1IADl8h9FZ5gZ9PqU8zVR878zju9d/wD3GaiuC8SdEJLArJ1RYidXjBpHRVy4ZUWacNAe+9lf7PVn+JHLtuPQKTg2ADoVAgqNeIRHcfp2w4AU6D+XA0L1gQESAEAAgGgBwAAIoeQCAYBOJA2AgCAEAwAAkoADEBQAegDIAoCAYBMFCAAGAsQAAAPUA5gABkA11AHgAliA+hAAEgIoIAFIAwBJgAAANgAAASAcQHBAmAwABQA0AAAAAAAAAAKJKHkAliARADIABMBoAxAQBABACaATXAB6TxYFsGQJhRAAAPEAmABAcfkf8s+iLBh+dh+O155L94WPm91Dcm4VHIqJVfAsSrtP6Y5G4yt0l8syaZWVcoqJ4oGCsgStkAVbaKNz2h8vktNc0/3E6bj37Z5K2EQADAQBkwM/eqNV+oHkPetcdKcux/vN8jxzwUHVk0oKVZDgrKyk9kMsFmjgaZXpmkSzwAMsAFWcegEk5zIJ6L7bp8sTNaj6np40o1k6po8/TokjmpgJhKChAGAtHJbMijTzCx4LyNVXdXr/ADHfkr2Ohjp19EY6ZWIyJJgXN4JGVRkK8z7nX+q03/L+468K2KtOtWuSLXOmsEREqvFEqx18jm0dMwrzex+Xeay6/wCJ1SxqwRDS5kR0bfiStLHBkZfksN5ozlDNxVjiSspLkB0bczRc+RhXFuf13HJG4INwaZTSklHVXJIxWkdRTVlg4+huIsyIL9B5masTMtPnPu6keS1fgVuMJmBFkVfpZIlEsmQGeIEojDiA1h6gS7pxYQ7PiFJ2gCStwYEp4gQbATUgPPEBTjhmATGCzIEnjiwHM5APvjMImrQgBXbAfewpK3HiBP8AuLJdqbSiIlgdOw8nudhfv293V8wO3S91b/QVkrJ/cfzSgjh0d/qaestWE8Za6l1Wzoe69Pv1b6ui0tSsYPJgei8N7s8fKepd0daJOa8SB7vz23q+/bbirre6mOQVTuL0+3uHSydXarwaCNFaf3W6PGVWwGN708RoaOlTcadWrWeLbLqvDvLACzSzLGa9b4W06CXLM6Oda9v8DTKtZwUTbwIIcSqnwlgJPECVspJAqSn0AV8WUOuGKII2zwKHwAVHyIHZfiFEjBGrl4jAWzCJRKCo1CCFJFSs0QAUUwwAVcHgAnmA7YPAAu5gB3mEArYr0AOADacSAN5EU7FRDcLAjSnSa7W3wIKqJLWb4P8AwKrpVqp4siIakTKYUteLabr6ANQ6clAQVeGaAajtckEa/QwEn8oA2+2QDUmKsKlb60+IMSq4s+YENRfK4AsdcEugU1WIcEF23aUqYcFK9FoW7vH6epg3XUSbJWWv4pqnkdWtcFaq/aZo2E1kZBIU2yoTYCkAmAGsQF3ADchWN7sU7SluVoNctaq9p6javVcsDp0xW9224nIRd6Vwdqr4hULbjRrnqV+GIwR/u9B5alRgHu9vx1KjBW/Ibaud2/RFwR/4ntf4n+AwL/im252/AYhf8V2yWDf4DFcHl9xp7zbPT0plvCTUhqrw24rsqWrqzLyjE1WWj/xXQ5WMYr//0/P62+3WnVN1rHWoVya3m9TTXz6em/8AqosFP/7RatcFo6K6xiVHTo+Z3O4y09KFzTKi577Xy7NP8H/4hiIryWrjGlpNdUXEVLyd2u56WlHoTAV8o21Gho/gwroru9e/zfa054Q2MDvutWtfm0dGF6jBwW8qo/2+lHCJGDp2/kK6tfk2un6yy4Lq6t05W300+fcxIml/daq/+TpfFs1iFbeat8tHSfxgYprXvh37fS/Flg9L4q06CitaLkiUd0xWSDj1JxCOPctKvVlgjsVOrVP1NUbVcYObSncOLBmuPV+i08jXLLyOu5u2+J7OfDL2niq9m2p6Hn+jcdl3NYOKuG8YyaZZHmHZqvOHB04HB4Gqe9pzSPR14I9qscWePptTunMIkSuK3NGmXl/I27tVvLFnp+aN32pX8rUs+LhE+ix6CsxKPI24dw/mwNRmuHcWjTs+huMvJbqywazcnr5Ht/BJrZUlcDz/AF8txpN5nnGdrdTcZZnlbRoM1zGa8lfC0vI9kSR9D8PVV2lUeX6OkdxwVj7nG7aNIyfLX7dFrKRIPIbpz+JOlilPmYbSq0yCLpnwCq/UBWAjiAJAKUBFY4M1BqeGor7jSrn8yPZOvxH1TzT7Nl2vNpI8Pd/Wo+Va2pOu3hCf7D2fPwV9b8Pau42NFPy2ov2nD6TKiHjPAU2GrbVTTbOfsM7zOstbyGlo1f0tSjcn4N3d7LS3lVp6s9vJODlfIwt/7T8VtdC2to6Mai4uzZ056GvsKVe1pp2U1ayMdiNvA+L1E3qbal7c3ic9HzD3Tt9DR3H5FFSvJG+a05/bi/12mup9CX8ZfWPPzXYt45Hll/RjexF311bpcYOv0R1atXfzKqk3EnKeFemW31LOVRt9UcOqMr3F5TT8dtn92yrZ8OJyHxnfbx7vXtqt/U54no4/F16X2V5Wm03UXcK8JyerzGX1J7PS1412q2jFWbUI8nX4ryPu/wA3pPU09ro3q4su5p4I6fOK9LttztNPSp3a+mnC/wAyM9oo8h7m8X46rvfXreyyVcTz39WPk/uTz/8AxjWd6qKTgakVjJnRE9Oyq+6Tv87jL6d7d96eH2GwppaupdWphHa8TP2/Ujx3ufz2h5TcO+gn2S2pzJ8evVp6T21798d4vZ022tp6lrV4pYGvrfZHn/Oe5dDyO+ruK0tXTrZWjjA46yLj02p/zP2n2Xo121+517Z7sDl1+0jN8L79p42t1bbq/c5U2g1ataNv+al8q7TT/wC2zliOXff8y9fcU7P7fTpHVs1IOfd/8y99r6D0Vp6dKtZrMzg8xt/L6ujuFulD1FaVPM6zrDXo9f8A5l+V1tN6PdRJqMKmKRg7fzu52+4W607Jaq4wdv8ATJi67/Ie+/Mb/Sejra00eaSON/RhU3urSyurNXWKaO07xGrre8fK6un9u261WoiO449fozNDyO429/uUvatnxTZv2/BPV8vu9ZRq62pZcnZmZRD/AIhuKrDUu/WzLaFbfa18e+34syOfW1Lajm7lkEJKDMBQAuIDkAAWYAsABwAIAAaAK5gV2zYCYQZIBlFmm4cnb5pX1/23Xt8dp8kjp9HNp9DiK9TCjkDLvjkaRi+5bduzw42j4CK8S5TxOgdPmcLAsHrvY1I3Tt0g7Xwj26PJVPMyOHdubFg5b5N8kyo8Dv1+dZ5YnWI41mbE9Nd2DLzB9K9sLt2FDn9BrcDg2QGZrPFlSuHyDjbarbyqWDwMy5OkQmih6T+Y3yPpvt6nZsaLgY+iRp4ZnForZAZupi2EcHkrNbXUss4wLB4HXazOsFcGgVwLCvdeyafLbqi9Mx6pHlrYcEHLvMkFcV3iVNeK9xtPd24cDrEY1uZoQzA7fH46tV1R15YtfV9DDSp/Sjzd+WoslIw0VugGZrJ9zKjh8lhttR/yiD5/qHWCl2KBYhG/7Yqv7mvqbvhl9KssTy10hSAm3EkGXq/UbiM/yzja35Ig+f3+c6CLSTwKErLiUaniVOrXqa/jL6npYadV/Kjz9NxKYZlSYHDu/q+BqI5b4J+kgfON829a088fxOnKVz2RpFazCrdJLuNRmvf+y1NbcMGTtI9RGR53QogAtkBk3bZUY/uRr+ytGGKkQeGtWMjrBXZQVKWBUW6eZqM17/2UsG+PbgZ7WPUpHmdCgAeGPIDK1V8z9SxGd5qz/s9T0EHz60QdYip2NKJkCVSxivV+08dzT1Ol8MvoNvqZ5a6wjKjoQce9zSA4nn8S0j575m073WfDvZvkrPtidGEVgUNOSlW6ctm4519E9mR9rUfRGe2uXpEeR1GAUrAZ+8c6jfoIzXHrQqX61ZSPmurm45nSIqfJmzCssSoFiilXaWDNxivb+yE/uW6VZnprl65nlbAUgOfe41r6kg4eKLR4P3E/9dq/1GuSshydGEZwNBplRJfsNRK7No/nRqMvpvgP/wBO0n6nn+jpGj1OLRhSJSOHf/WvQQrkeD+H+BpHzPdqLtcp/eb5Kp9czohBCNRE9OczSOjT+pIqPoHslztNV8e9fuOfbfL0SPM2CgCKd039pzzRlWbdSaR4/wB4f7tP+SqEqvOcEdoyWcoqEsGUTrnJpldQ0y6tBw0i1p9X0F+TpP8Akr+48vbpE5OanmMAyDm37+SvRsQZ9Yd6+qNI+deZsnutaf8A6lv3l5VnXzwOqJJorITk1ESWa9So6EpeBUW6cxIR772Y/wDRaj/mSOXbpy9Aji2AAIAI1WYEdfDSsnngBRofTBRfV8gGQACAYCgCQCWBQTwAQDAAGyAAUAESALkAoAAGASULiA2AsGAAOOYCIGUDxwASAOIAA4jABAAQBRHEAAMwD1AAGmAyBMBFB1AJAACABADwAADAAXJACcEDTAPQAAQBJQIAkAlABA4AIAABAJgBQ4ATQAkQDAABdQHiAgHEAJoAQAAARfNAPSxbAsMgyAeQUQAQAgGwOTyClVksVi+Z+bYa/wDT3L4MVI+a2mYNxagVE65GozVmnisDcZW6OFX6mkW0wAmsoCU1lAAnhAApS6gbXta0eS0nxhitR9B4nl6bhmVMAASAMmFcG8fztgeR96r5dBvKLSb5K8ddo7MopxmEq5ZGmU6r5SolpYlK6KuMUzTJq3MimVDqwFEsi4nRw1BmtR9T2z/I02/4Uefvy3FhzUwFAQRBVEDUECq47qDIKP5kFjwnlU1vNRfzQejkr121c6NP6UZ6ZWmA10AulpKcjNUmRXnPdOGvR9EdeFaWj+nX0RquaxYkRKrglWOt8PQxVCcMjUee2qVfI6yfBs6LWkiOaUyBdt3ngSquMqzPLJrX0bepvlpYlyLWDRB0bfMlIuMK49zVLVjobhVZplNCjpphU5tDU+l4lg5DaHV4BF+j/gZrSyWoZlXz/wB6VVfIW/pQbjzj6mFKEyCzSeEEVPMgUcwJJ4egAsQHkwJPDqAT1xAl3NgHemAQwFZgNZAENANQRCdZAEoAeeYAlABPAASCnhmEDt3YsB90ZADYEUwpt8EA1btAJaAFrNKE2n6/90Dq23l95t3OlrWq8syjq3nuDf8AkNNaO51O+qywWZBmqrAemu22JYPW+CtOlB1jnW057cTTCpZlFnACOTCp8CCCQE2sAI0zgUO4BR8GMELPGAJPHMBJFBYB1yIIgNlAsjIjXEqi2DAbbggdWRQrcsgBZgDAVs4QDswBr5ZAWSKG38pAJ/KlxAJwAdubINjYbPQ1qtale5pSDXZTxu0r9OkgurFtdvx0qfgA1ttvw0qfgEJbbb5vSp+BVD2+3f8A8qmHQgT2u3t/8qn4DBH+y2zw+3X8Bgg/GbSzx00DUF4fZPKn7QIPwWyeSsvRgQft7atdqvdL4ARv7c0LKK6tl8CBW9tqzXbrZc0RdRXtnVrZ2rrVc4YgV39s7qIpelp6wBF+3d+s61cfzDDR/wDs/wCQf00T+IXVml4XfUc20U/Rg1obfbaulsb6N6tWV1ZIDX2T/wDMaWX+bTSb6majas6zHdWZykzgn9t/ABdjQFdtXTp9VkviXBXbeaFM7DFxW/I6HORiKtTyiTX20o4yXFQfmOlRgrfmNRYrtXoi4jm3O7e6r2a3zVmYLIao07V0Z+yuyeRpNStqWtg2/wASYahgMNHoU0RyATSGAgYmiShehAepQQAdQDuIr//U895FTdN5LOAR53dr81s1FUVsjSNbx0qsxGAxitFfMscAzrmvVKW8UaTUXWadkJJjDUdCi+5HAmNa09KqspzZDUNzVfas4yLE1ga9u5xXI1jTT8fXs04fEmJa7uyUEVvTh4lNS7FEoojbGyCvUeMS/t6vi8TNHXqYIiuS4RxbrBIsEvHKdZLgbo2K4HJXNrvGQlce4b+2zfLLyer89oWcnr58I9zsKuujSr4I8/0rcX6mFWziOC5pljeb/wAsZwduEqr25Tu3Xov/AIjr0seurzPHWlO6fIQrh1ME3yLPLLyfkHN7Wrm8j18D1PtyqW35ZSY+itmp5VcGu5bZqM1wbx9ujb9pvlHk7pVtNMGeueB7/wAVWNpp8mjy/Rt1Yw/Q4jO1ZeRplk+Xa+1HQ6co8soTXdzR6v4kr6TsK9u2ouh4+/LcX2tCfVHNWNr4mmayPNR9iOLZYPH6tos11M9NRTMHNtJWgBWswpcAE2uYCgBPkBG0oCNeRRqeF3Olt93p317dtFabPM7e34j2/uL3j4zW2r0tte175ZQeez9V87try3aJk9HHeD2/tj3ttdlpf228lUWTS5F+nWjY3v8AzE8Zp6b/ALVXtdrDDI8ufo8ftfdddPfre7ij1Ep+VOD0Tr8V6e3/ADS2yXy7NuOdzjZpjg8j/wAya7vQelTa9rbTnuEQaX/MzU06qtNrT5Vxsy9Kjq/80946uunt9Or5nP1HkN/5HV32o9XV4uYRZMNQ2m+1NlqLW0sLVxXr/wBY7e6Nnfe/PL72j0dTUXY1DSqkYlwcnj/dPkvGUdNprdibl4J/+8a660K3uryd9b+5+81q5dyzM6urb+7/ADGomnu9X8TGDM3G/wBfc/rXtd87NsuIokolW7q5WfM1Ohf/AMS3EOj1dTtfDucGb+ij7rn/AKZl0N69mmmSqh9xtQTApYCmMihhD7p4gGQCblgEriA+7AaBWUgPu4IAywAXc2A5wAVrNZAHfKxAUgGEAIB9wEXYATlAPIBNgKQHIBICeIDWAAAlgA2wEAmAYANMBgV2eICyCHmASUT0q91oO/zSvsvhF27DRjipNfRzdsnMQ1n8jYVmWhBl5/3TZLb1XNyaivHTLnI2JLD1NQex9jpvUvzhfgdOvCPaccDy1TgyM/dP5o5FhXPaIa5p/gB883jb1LTza/A68pVDjM2iWnizXI+n+BrGw00c/osaCxODQYGZquWzTLP8m+3bajz+ULHg7Zs6xC4FD0PqRvkfUfBJV2On6HP6EdyOKiePCCDMvKZpGd5af7TUnDDAQeCu0m5zO0EViUOjXco+JYPeeyq/l3s8owHTL1B5a2TA5N43gUcVpbRUeI9wuN1afgdIMe0mgWXII0PFKdei6o6RmvqelC06L+U8/bUTZhS4AZuq2mwM7y7a2mo1yLFeB1GnbE7IreQQVQHofaqncqOcm74Zj6NbODzV0BAnzZBl2zNRGX5q3btLvgGng3bH1OkZRs0URqyo1fDt/dqvgaR9UrhWq5JHm6bhyRSwA4N39ZUrl1OPowPnG6btqWf8zO0RztlTS6gWaVsTUZr6D7MrFLP+X/Ez2R6XLI4OhAK2CZFZd88SssP3LhsnHGyLB4i2cHWIg2VNJNtgXab4G+Wa+geymnV+hnsj06PNa6gaE8iDL1HFmaiMrzuG0u+OBR4BvA6QVWSeRoSrCAmjUYer9oLu3NGskbvhl75vH4nkrtDkyEBx7x4qeQHE8WUfPfMP/W6r4K7N8pXBaOB0RCCoFCAv0WpR0jnX0X2ao0dSOSMdt8vQnldRmAMUZ+6/UEZcWv8Ap3/pZSPmuokm11Z05FbUZm0JvGCoFiVFtVxNxmvc+yGne1l/CzPbXL1p5WwAZgc29yXxIrhmGhSPBe4f9/qzl3GuSsq2LwOrCMSUCUmoiVUaZrr22Fk1maR9P8Ao8fp+rR5/o6ctDocmx6gDMjh331fAQrjfGOTN1I+Z7u3zP1f7zXIoiMzogchAjUSrE4yNIu0bNOWVl9C9kqNpq/1I59usehPO0AACndP8tkGbZlR4/wB4Od1/1KiLrzbcQjtGSsuRUEYlglTE0zV1cZNo6dt9dQR9Z0n+TpR/BU8vbrE54mAyVQQcu/xpXmBn0+tTzNI+deYf+p1f/wAlv3moVw3icDpEJIqJVNIlVdzSKjoo3MFROhUfQPZf+y1VH+dfuOPbpG+jg2ADoUHEIjWEBHWw0rfAgo0cpNC9YgMgAAAgAAACYzACgggIAbAUgP1AAFgAQAAABLYB0KBgKQABgKQG2AgCQGAgABgIAAAGAkAZgADSAQDIAAakoSAAF6ASYCyAcQQKQABgLJgPNAIB8AEyg6AIB9QCACACJAGAAACAeaAMQCABOAGQIB+gBIAgAAAAFGMADAiwDT+qQLmZCQDCkAwAAgDk36+VeoGP5NTs9dP+CTQ+Z6jxcmoImkNQ8Ci/S+lrgbjCVE2oNIupaEAVbCJVBpvECSrhMlGr7Zf/AJjpc5JWo+jt4s8tdIXUyDAASAcgIDh32N/giK8n70U6Glbq0b5Hi2pO0ZKCpVlMjUZSrMFRZpJFF6ZWUgHUoc4gL6URpKmHqQfUtk522k+dEebt0i45qYBDAM2AIAA475sgjXB/EK8P5yn+tuusnfgr1Oxfdt6dKonTLoTMiSxILbOUvQyqPQDz3utfPpPmnJ05q1o6DT0q+hqsLciIdcCUdXBehitHXNEV57LyepXnJ1nha01GSIyEyIv2+bRKq4yrO8x9ejb+aDUVPJGmRXEgv2+fQlFxhXJvFGouqOkEINMnXMyOqmNZM1RZ4NCDk4Gw1gBbpOXBmi2TKvC++a9u+UcaJh1jy7OYXoBbp/SRTxZAAC5ASTjEAVgHIDIJKUARgATwAj05lE1gQEziESSlAFegDcAEAAUmA+5qUERsuQAoWLAebAUxICYUIAfIAkAfPiBKi7sEBdTb6jyRZE1bTZ6tnDUt8i4a66eC3jdWq8MyyJre8TtNTbabWqobyNxitfBpSaRVJRbOBEQKqZMEFnBRZw6kEFg8ACwBXABWzAlKggjXHgaA2QSq+ZBDjJQW6gPhJAkwBqSgeGYUq8YIHXBsgMn0BpTDKHbJEQWUJPmFHAAYU869QBZdQHmgG3hIG14i3cn6BGikFNgAUmgBIIP8ACAEkAyAgBxAUAEANANOEQNWxAnXWsuJKqS3TXAmCX90+S+IwRetL7kofNDBm77UepqYuXzk1Iup01tStYV7fiXGdTera31Wb+JMXUU+uZcTTV4GGiRgclwE8iYHJQJhDkAmQCQBhQggAJgBZsBgACgAAJYH/9Xzm++S+HrzKjz+4atd2NQc13GRore2VY069S4511qrVcSMueMDQepp/KmuIVVpVddRzkBpaShYfEyI7y3bpOeIhHndTC0vM021tkmqJvNhmuypEN44sKnWqeDyKiDS+6WLHp9ku3SqiVXRfGsGRx2fMDi3cTBYLfG1/NnjBaNZPiYVy62LCM/fuNC/M6csvMv9WuPFHr/iPebddtKroeTts9Z/LBzHFbqVGD5i0tLoej5s2rva9fzb3WKiDfax6mjhI8lac24eMAri1vpthKgsZeT3Vs7I9nCPX+Ap27Sj5wcfo01W2nPQ86uDVzKjL8k40W+prlK8u6u10uMr8T28+EfQtjho1XQ8v0bi+zXaziM7U6GojH8219tLgdOWa81p46ta87JHr/jL6Xtq9ulVckePvy6RK7+V+hyaYuuzTNY3nLJ0VcsGVl5HWSVupnpuOecTm6GrPmANwA5ATQCgAAjKAfUgXfjgUO3MBYP0AcpDQSAk0AJgNWSAXeUKeJA5nIATgAbkBAExkAJgMAmABOMwCQBsA9QIzyChPEAYCloCWSCBOQBADQB6ACAEASAS2AAOAFPABTACkAkBygEA5gAAUgPNAKQBgADkBIAUrMAwAQDAQDAEgK2ABDAPQC3Qju+J6fklfZ/G07NppVzXajXbm6Zk4ivWfyMDMu8TSPO+7G1p6bWXEsV5Fy3J0DrbHEvI9z7FTSvZ8jfXhHrUeVTWZBn7j6m3mUcupeKWb4VZB893C+ZvmztylUJNm9RPShW6o3ylfUvCqNlpdUcvosdyODRNhWTqZuMDTLP8zK2uok80kIPDWcs7IjZYgPRxsnwN8lfVfELt2en6HL6eVjrOSk8mBmaraZUZvm03stRLpH4iK8NqNNnWIrSSzKCrxNRH0H2XWNvd+hOyPRKTztDEg5d7mvQo4rLiyjwvn7f6u88zpEZbbmZNBegRo+Ix16c5OkZfVKfTVdEebpqGjKi2CIrM1HizSMzzNnXa35RBYPB3lOWdBU22oKhrDIFej9pr/VU6s3fDMfRHmeathMio2eDIMy2LfxNRGP7gf+jvzwgsV4dw2dEV2eJQqhGz4VN61UuZv+MvqKyryhHm6dIZkIK4N0/nfwKlcWrbtrZ8UmUfOdf67Y8WdJGdUWZpEUpzAt0uhuM19E9mr8q75Ix2vL0RwdDAhfBMDLuwjD90ONrWclZz/wB0sV4l44s6xlFqcigjkET0libjNfQvZeFbP+Un0OXpjyuoIIvKQMzUxb5GolY/uF/6K8ZqAPB2yOsRW1wNKaUIIdHjiajNev8AZif91T1/Ya68JHvLfU/U8ldTIEFcW8+pCFcjSkVI+c+Ul7rW63bOnKVwNcToyM8ChpBFuhXE6RivpHs39C/ojn23y3zzOoS4EQMKztz9TLErj3H6Wp/S/wBxUj5pqZ4nSCLjtnibRFsqFkypV2nibjNe79kLHUf8n+JO15erls8joUhQkEc29bhIK4sZ+IqR4Hzyne6nSzNclZVsDqyStKxLApKidWlgaR17b65NRl9R8FhsNOMnLOH0dOXccWw8QAg4d8vn+Ai1xNxPKGVmPmW5nucdTfJVbfym0Jt8SgXM1ETrkajNX6KxSNMvofspRstR87qfwOXbpy9AeZsFABTu3+W/h+8gzbJNFR4z3c3/AHiX8lSwrz9qxgzsiEYlQ1zYE6KGajK1M0y69D6qxzRasfV9JRo6a/kqeXp0iRhTIpkHJ5BfLV9WBwUxsvU0j535lv8AutTrez/aahWfqPHHM6IaeBYgRYiyuDNIuUT+4qJ0eGBR9A9mKNnq/wBa/ccem49AjhWwIEyoYEa8WBHXx07egFGjliUXICQAiAAI4gADAQBABADeACAH1KCZAGQCAAABsCIDyzKEAAABiAMBgJoAgBpQAMAAMgABAAAscAAAYAASAIBtkCTwKHmAgCIAIAACIAJIAAAc8AEygAMwAAcgEAAC6ANcwAAkAzAWQDAIAGowAMgBACxYAAADYAnGQAwEA4gAIAAAiwDTXzAXIyEATADCgAAGBzb/AOivqyjI3yna6/8AQwr5hqzMvM3CoLE0ydcPiUX6WRqM1Zo2WJtlbXEIaYDqwiSaAUFVp+3bR5HQb/jgzY3H0qymzfU83TYyMhgGQAsQEwri30d/wA8v7wrO203/ADP9xrmDwzeJ2jKPrkUWUwUFZWabwKielyyNIvqzTJ9SCVUNUvQBrHMENPFRgRY+neLt3bPSf8sHDtuOuOJxaHqA5AMQFMZgNYvrIVx6ky/Uggswjxnn127zUlYnfhp6Pxr7trp9KodM11IwiSeJBbwIqJBg+63hpt+iN8jr2eOhRvjU6ViuhGQyVXVjC9DFULEixga7jytuEJL1OvK1pQRkN8uJEX7fFyyVYuyMqzvMv5dN8rQajSVnibYprAMr9u8TFaXZGVcm8+unVMsFZ0RLFEwdOk/kMUNoDkmWaDquZaLtGe4xSLGZV4n37WN1RrjRFdI8nbAw0XCSIs0mSqmyBIAgBoBgOYFBmQSTgB2xyAUz6gDT4gOcQDIB9zgAVuDAlhPQBTIA49QCUAu5SA88Agaj4kCTdQH2cUA4YBHIKIAHVFB2Sl0As0nWl03zLErSq62+lzJth1ePsr61eSNI9DpaiUtsqJvXo4r3YmhcnKggrWLKLcWiCtsomsgiLIqc4BEJxKotzAlX1II26iVUs0ERTKHYAqBHiQFmA0wEswI2xeAU3kA6riiArzZFLiGRdMqixQ25SSIhTgFCxKHJFNPCABIgk3NYA1vDWnDoKjWI0YCQBICKHkASEAAiAzAPUKYQNyFAAQIAkAxAcsAb4sDP1X3ar9cjUKvSwCHngA3gAAOIAEA0AwEsMQJQAsQHCAMiKGVBgAMgChNgCAIAFyAJA//W81ur99mn1NRl53VcWcm1RosVYpW/tX8legc6vvZw2RFFklXq2aA6pNLmFS06J2cPII66czKKPIXSp2/iWNRgar+bBSaabe10+3TSIzXWk8OHMiHVNsosyzAp03Oo8cTUg9Vt120ouhitRZrR29TK1yWyKjg3NsepqDr8dWbv0FGlUwrj1XOJpms7yd+3Qb+Bvmo8/oRbWonipPV/Ej3ellHJHj6bLWbSlGFcWosJKy895aytac0men5s12+1ay9SyWBfosj0lco4nlacuu5sXE1xblqunZ9C8wryethbHKT2csvbeHr2bWleSPP9GnfGDOCs7Uxl8SoyfM37dHt4SdOIzXnNJ9+rXq0ev+JH0bbVa0qrlgeTt0iWr9DOKs7UfBG2WJ59K1KrjWTrwzWFtKO+vRc7I9FqPpGmorXgoR4+3SFuMNJswrH13BWawvPYVSfI3GXlNarTlmbG4pbOboSZAwBqMQAAWDbAjniwFCAUASATAUrgAAOQFMAKZAADgALPABwgEAIAYCkB93AA7lmA1ZMAmQAAYELNsKEgHnmAAEriA8AgAEA8wBcgFADYBIAwFxAJAABvEBKAAB9EAu0Aw+IDgBRgAAIBzAA3iASAAACmQAAywAAD9wDWIFdswBIIcACYF22U6iwwlM9PzZr7VtFGhpr+VfuL35YWwcxVuHGmwM265FR5n3e5+0k8ixp5bBYs6ISTbwLB7z2NP2dTpgb7R6xHlUsyKz9w/mfOSxK49w/ydT+llI+fa1nqWlYHWJVM9uZRbo/VLOnLNfU/Frt2enXpgcfp5Xl2JnGtI2bSfoIMu7hwaRl+ctG0s+TEHibNKU+J1RBYuM0VVm3Sdo5G+Ur6v46FtdPrU4/RYvg5qjfJgZuoVGX56/bs7PNNpMRHhrs7CueYVLTzSNQfRfZ6S2111M9kb5wUmBx7t/NAHK0UeD8009zqNvizfKMxtNG0RSnIFavhKzuKznJ0nhl9SSwXojz9tw4OaotlGZqZvmVlledt27O89CweF1OR0Fdn+JVOj4FjNen9oV/1VH1N3wy+gR+88tdYHiQQ1PpfUDNvgwjF9xr/AEdlzcGorw7x4nREWmUNAbHgKzuKvqdP45vqEZLojzdOkBlSkDg3T+Zgce4cadnwVWWI+ca7+ZxzZ1jNUZlEZxwAu0rQ0lwNxmvo3s1NaF16GO15ehXM87oCiGq4q/Qgy2o+BpGB7qtG1SXGyLGnjLTOGR0ZQbfEBlFmknK9TXLFj6L7OhaVo5Gezl6LgeeugII2fyhWXqZs3GayPcH+zv8AADwLWMs6QRalmkMCWnMljL2PsxN7inNM314SPdWxZ5K6kyAFVxbzGwhXI3iWo+ceRx3Wo3h8zOnKVxWcG2UfUIfUKv0cGdIxX0n2ev8ATXt6HPtrlunndTWIQiKzt19bERw7z5dDVfKli6r5vqKW1yOvLFUzwOiCcZAZYLdJ4moxXvvZNf1Gv4P8ak7Xl6g8zoUkDA5N9lVcAOPBx6oVY+f+ct/rNVP+JmuUZlozOzKPAqDMCdeppl17RNWNRNfUPBf/AKfpHD6OnLuOLZgGRKOLefqfBCK4nHa/6bfusVHzHXs72TeZvlKqeB0QmsBEFTRVlFwNMV0af1IsR9D9mf7LUf8AOv3HPtvlvrE87oCAAp3T/LkgzWbR4z3fjvO7+SohXnrOYOqEVCRoTq4xKyupxbNDs28d1fVBI+r6S/K0/wChHm7dIawMNGyIIGq5vIfRX1Az6/WpykqR868xb/Vatf57fvNclcGp9R0QTgVAlJUWVNIupi4jA0iysxHAD6B7Lc7PVnF96/cce249AmcK2CAZUJFEagLWUaVvQCjbuUkyi5ANANgEgCzhgABBAIB8QABdAE8ChgIA9QHUAIGAgAoQBIDyAQDAEApAOoDkBQAwABAAB6gABHMAYBAAAAADTASwAAAB9QE5AEA8EAJEA8wEAAAAUAAAACcAACAbYAAgAB9QAAAMiBQUOQDqAgG+gAkAgABwASANkA8QpBCeQBTBhV+RkReAQdQDMGCApwAMDn330IDJ3anQ1V/Iwr5drYWfQ6clVo0ylVsot03gzcZW6cQaZWVxkIlwgFSWQQ4CmuSCu7wX++0f60K1H0+09z9Ty9NkjIADMAkAA5N9PcvQK8t7u/2mm/54N8o8KzrEJuCiVMgynSEjURbp45mkXpFZNMoJICQGs8AJVzCx9L8LL2Gi/wCU8/bpy7zi0AABFBBAwOPVXzP1IqIV473JhvbdYk78Dc8Q2tpRfD8CdMO5PEyJVXHAlVasUZCYGH7pS+1pznOJvlV2wx0a9UdKxXXEGUw55cCVXSm+1HOtEBh7xuvlujR1nhWg8HgRk5At0PqJRczCuDzSjSrb+GyZYoSwR0YqSzCLdF4masdDMNOXew3R8SxVWGR0ZpoI6tJzUwGRXI8G/U1A68+JUWaT+YyL3nBlp4734vm0rdII6x4xqWZUSQT0gLMDIcZgLMBgHUUSzICr5gNtcAEmpxAaAfcAYZvMAaAUAKIAaAlE+oCAawXVgJLECaSQEolOSIIjIaorUmh9sANpJwBGOADbqioj3TkVTrqJZxAFy3tVCqoSN6mL9pvft3lYL9pdTG3TyCc+ppnFnifLaF9d07ZbUYlG5WO2VxDKDzKLF9OOZBXboaE62UYkRG2ZRJRBkJJSVRfIBVfAoLYkDWQEWscAHkUFEShRDkKGm8QhogUSAPAKOGIQUywCiuZAN4yVCeLkqnGBA2sMSCPABrqXQliRUkgCcGA8UgNTwzXfHQVltNQRqEkFABAAABCAaAAAASAYBAUAABkANALNgGQBKWbjADP08bfNzNDonqREkAAMAmWAAP1AeQDQB0YBAAAAGeBABRAQTBQJziAADQChAEAf/9fytqtWatmsWaRyrbaV3yTKLNLx+hE5NPmXUdStWkKsFZRvqtttxgDFVtetkp/ALiV9zW13auHqWIq2247LQ3g8wO1bhOyh4vgDENd11frx9AKf7Db3c4z6k0dStSqVa8OpUqS1HxyKgrfjkgqy1pUMsRHaVnVN4set0sUuaSONaPWeBIVyXwKjO3Dfembg7vHKe5stGgmofODkrj1TTLL8q39o6cssXYVd9zp9HJ6L4WPdVxx6Hk6aQ3GSXMwOLU5Golea8pb52j1fNhr+1KflXa5mfo3HoarE8yuLWiQM/e2f2rcoN8xm15a1Va6rzPZPDL3fjl26FFxg830rcdV8E4OCs/UhSVmsfzTX21Vs68M1g7RTrrnKj8T13wR9HWEJZQl+w8XTor1n8jOZWdZyzbLB9wuIR2+aMvxlHfdadVnMnfofRlkl0R4e24r3X6bMjG1ccys15/3FZqyhzgjcR5rWmG2Z6dIoiWYxp63wHs/b7nS+95B3Tt9Na4f9oWJrQ1vaHi6/LWmouvcQec8z4XS2F+6jfY8k3iWmse6SyMtIWSYEJClAEuGIQMBZgNAJ4YoBpyAp6AKUASA4gBpgLqAgEABQARIDYCnkEGIUSEHcwDqFJANYAIAkB5ANBDyAU8gGsQABQASAdQEwHEADAUMBgEAIAYBkwAAkAbAUgDfAAAcIAeIBICAAGsQEAcAGnCArmQHliEGYBCKOnZL82scbJftPV84zX2nRX5VF/KifTywkchVu18nUqM67Kjy3uz6qdFgWNPLWzg6Cyj5GuR7/ANjVjbaln/mZemXplJ5mhHAis3W+pzzNRlx719uhqPpDEV8+1bRZxkdYiDTZRboJO0HSJX1bYpLb6deVUcfp5I6Eca0jqfSxBlXtMs0jJ8/bs2nq/wBoV4l2j5eR2jKDZcHTs0vuJm4Pq+0Srt9Oq4VRw+ixac1R1H8rAzdRhGP7hf8ApH/UmWDxFup2EXID0c5NcpX0j2go2bfNoz2kbsnBsgOLdubdCwcytjPIiPn3lY+/eMZtY6clZ9vlyNoI5hWx7fXduaLqjp/GH1Bnm6bgZhUbZFVl3bf4lYZPuB/6K3NtKPUsV4ezhyjpBW0niygWIjNet9mVT3Ktyg6deGY93xPJXUmwI6mFWBm3CMT3K42r6s1GniLuMDbKHdhBQLPEDc9vJ/fr6o6fxh9PeDPN06E2iBAZ+4c2aLBybl/lXX8rA+a6jfc/U6ys1WyoXbyAt0cWbjNfSfaP+3vb0Mdry3s8DzugfUor1MKv0IrMbNI8/wC6v9tVPJWLFeNs5yOjKDUgCAt0K4m+WK+jezqxo35QZ7Xl6Fczztn1IIXWBVZepmzUZY3uJ9uzc5NrEK8JZ4HSIhJoCUhFlK4mozXsvZaT3FbcMf3Gukj27cs8tdQQCcEquHefV6iJXLhIo+b+Q/Xuur/eb5SuNw8jqyjMASXUqVdpPFG4xX0r2io2t45ox9G+W5MYnmdBIARWduHOo38S4jg3zf2NXl2WkD5xqOcsjryippRJ01kgGii3SiVJuMV772PLrqP+X/EnZHpzyOpANAc2+eFYJFcTUNvqKPnvm6zvdW3OzN8lZrw9DqyTwLEODSJVwLGa69thY2y+peFrGw0fRnn+jrHacWwARgSjh3v6j9EIritgrT/C/wBxUfMtz9SOnKK8E8eRtCcFQlgaROmJWa6dL6lJpH0T2Z/sbv8A+4l+w5dukbsnnaP0IoTIKt2vy/iQZjNjxfu9xvOnYv2iUrzzWR2iCCpR2lRKixg0i6uRWXVtHF0ykfWdJRpaa/kr+483brEkc1OSAYHL5HGlfVkHBV/Mn1N0j5x5h/6vVb/+pb95rkrgusfU6Mm8ioFz4lRZXE2i6lmaZWp4Eo+g+zJ/s9TmrI49usbyPO0TCCShlCpxAhrqdK3oQU6ORpF0hR0AcgEgHqAgGgGQIoYCAGAgGAAACQDIFID6ACKBwAZYgJAN9AFmAAGYBEAHQAgBgIAAcwATjIAAgCQBgAAAAABmAJANZAIAgBANgIB4ABAAGJQACAUgMBgIAAAABAMAzAI4gAAAZYgJdAGgEAAPIBIAAfQAWYAQDAjYB0xtHQKtx4mQAAAgDoAAICjew9Nc5IrL11Ojqr+SxR8s1X3Wb6s6clVtGkTrkVKu0oxk3GU9NGkTrgEWJhKdWmgFXHICaS44gdvh8N3pdL1/eK1H1C6i7R5unQjAUxkCnIQgCQRy79Q6zxQaea911nZVfK8/sNxHgbnZEZCVZQsZTqaRPTRUXp8CoaRQ0wHCZAQBOsTiGo+keA//AE/SWeDPP23GgcWjARcAAJgC6kHLq/URUIlhXkvdNY3bb41Unbga3hG3tK8cWOmGgoMh8cCC2r+UilmBje5/m29G+DNcql4y3ftaPPPE3Wa7FyMh54Ax00+g51RnkBh+TbXkNN8YOsVo2WMcERkgLdDFkpF5hXB5vHbqf41PoailR4Kc4RtipoiLdJ4olVe8zCufeYx6liqEjoykgjo0X3KORmtRZxgwrjsvmaNwNFRZptSjIulrFGVjyfv2vy6D5zJHSPEtQ2ZrSLckFuim7KqWLA7reM3SxenaPSTIjbZ66+rTsvgwKXp2rharXqgittSFOrxFE2uJAIAAbxUgKueIDSkAaaActqADu4LEBd0IBoAmGASAT3ANtANMBrICUOCIHKAJ4hT7kBFPmwhSBC7jgVUG+BcAgBK05gdm33NtNw8Syjc8HattbuSSZ0jnXpqOalZJ4M0JLFAReYRJYICLeIEliAoCm1CAKolBZACWAEcihtfiAIgTzIHZNIoSKBczIV5TkKcgJFBICbAbAcuIICJRFCykAgARQKUAyB8MMwNLw7T1CUbYUYgDcgCAHgAAIAiEA2AwhQAwpegDkAzAWT6AAAAZ5gVbi3bRtBXNoKfgVF9VgEN1gASAlAAAQAQA4YDyJobKCQFADAXUgJChooGAEwDXIqEgCACQP//Q8tuHi3OBtlz1hwl+wKcw/wB5UK1k01HECm9ksEBXfBzUqKnjaSiauk5xA6lqd3CDKpqyjEAt8yhrACdYgByxoPud3quRdMTrqtvE1KmO7x9G9VNY4o6pj1VVDONUazMwrltjJUZ+t9ZuDQ8b9Dglo7rOa4HNXDqP8TTLK80+3Tr/ADHXhmsrw9e7e05Senv8I9vjL9TxVtXuODMjjs23PI2zXlvJXS1W+bPT80eg9r0jauyybM/RqNyuB5WnDrLmWM1m+RcaNnwOnLLzbaeqmucHr/iPfbesaVFyqjx9txZfCvU5rWdqPGGbjLE87b5IfA6cM1leKq7byifF5Hq68EfQ5ScHh6dFO5fy4GYlZ90bZee9wW/N9EdeBy+Do7b2jfA79eB9ATPF02q3b/LaMDG1sSs157z2N0mbiPM3u23Jm10iCv25ZmVe68b5DVtsq2+7RWqkksnBB0ae7verte/d6BGF7j3NdStemTIsjzdtSWyNK+/kBGQoAUJYgIBzgA55BBIA5QAAoAaAbSaAUQAADAU8ADIKiAwDNAJIBzzIBOQCACJAEAepQgBQAwACSCDBoBIAkBgJMAeIAAmgCQBPgANgNgJgAAAZAKf2ANqQEwHMAEriAuIDAGAkgHCAUQAJgJuQGBDIIMgABxJR3eMp37ilf5l+89fzZr7NT5aV/pRjvywcHNVG7ntkqVnanUrLyfu1zqJehqK8zKNqs02n6GuUfR/Zle3aWnjb9hOxvrE86h8wM3ViWUZ/lrP+01I/hJB4LWXzPA7RFbtwNDo2sfcq1nMHWI+r7WvboUXJI4fRYsyOKo6v0t/iFZepmVGN7laW06OyLB4y7h44naJUJk0y6tip1arqbg+r6CjSp/Sjz/Ty0s7jmIaj+VhWddcwMT3LhtI4yWDxt1jgdkVuykgnpvGOJvkr6T7Uw2Kw5Ge0jZ4HnbDCOLd/V8Cjl445FR8839n923WzOkRxtplBEOCq2fble7dUjmv+8dGK+nPB9DzdeW4J4GVV3+l+jAzdR4lRi+5X27Tr3fgIrxN0jrEV5ZlEtNFjNew9mL89Gr4Zj3EnlrqUoCOq4q/Qgy7czSMP3NaNvXqy4rxbawOiE6pgFEpllg3PbqncUfKyOn8Y19NusY5HlrZQRSeAGfrfUwjj3b/KvP8AC0VXzfWwszpGVTayNGF6AxdoNdy6s1Ga+k+0qxtbfvMdry3Di2OgENX6GyKzL4mmXnfdn+3r6livH9DoiLcMCIF+lg0dOXOvo/s+sbezMdtct9HmbAELrB+hRmWzk0jE9ztLZNc7IK8M+R1jKuyxgqiuAFlcTUYr2/slTrRwhv4muvCR7I8jqYCsiDi3eF/ggOPjCFHzffv8+75tm+UcU4nVDkMhPgWK6NHE6RivpntP/aXfVHP6NctrI87oAESjO3P6loLBn7+VtdaOOnYI+cX4m+RXB0A1jBWUl0KidKmozX0H2TXtpqR/Cv3k78NcvSs8rZhSA5d88lyCONP5kB898xZ/3mt/WzXIzXmdQs1iWMjjAE64mozXXtFN0dIw+peG/wBhoz/Ceb6OsdhyaMKT6EHDvcdT4IsK474Uuv5H+4EfMNXNI6c1EHibZJlAjSLKY4FZrp0ViaR9D9mYbDU//J/gce3Tmt2DztGFEAU7yftQuZBm3WJoeK94P/WuMuyv/eLCvPtnWIMMioEyxE6rE1EW04o0y69qvnr6irH1nTn7en/RU8vTrEjACBFVzb5zWvxA4dP6lPMVI+ceYx3Ws+H3bGuSuCzOrJ4tYlQSUTpEqTTK6sTJtldSHiRY997Mb/stX+tfuOHbcegzODYYBElQNYYDVRWDYRHWhadvRAUaJoXIBrAAkAAAAAAYA8ACQF6AOQCABYgGQBICxAYBxAZAmihIAYDAQAgHkAl1AYAwFiAwEAwEAwFAB1AGAADQAARxAACQGgABAD5ADUgDAAAA6EBIBkUDAABgCAQDAUwA8wB4gACAYAAACAIAQBIDQCAYCzAMwBgADkAII+oVKi+dEFhAQASAAHGAABSBTu3+XhzCsrUU0v1o/wBwHy3WTT/E3BD1NodehUq3SmTcYqzScSjSJ0SkonUiJQALICVcijp8daNzpvlev7yVqPqmpjZs83TZYGFGITC4gMGALjk33B9Cwee9zL/y98+41B8+tmdYyjJUTq3xLEWUfA0J0iJ4lRcogrJ5MoksQABTOBBKkzHALH0X2y3bx2nOeKPP26RqrI5Y0ckCKBAMgEwOTV+pkVD1CvKe65W5q1xqp+B24Roe323s6rky9MtMwJpYAWKIIpdCDJ9zJPZ/9ZGufLSvw+G1qlwlG6zXelxMoeQHTp41MVQQYfmcN9pvhCR0itDNhk0RFmk/mT4Cmuhsw04fMKds16GoqvTc0r6I2zVhGVmk8SVXU8zDTk3v019TUFNTbNTTkC7bmKsWmVcuooszcRGOZRZp5kqL2YV5j30p2+jbh3PEO0eEtEmFLqQSpKYqOqm51q40vZejMqtr5Lc1WGraerkCWr5fd6mm9K+o7VfBwBmuxRF2eYB325gP7jAl91pAH9xZEwNbjoMEq688Bgf3hgPv1GB/eo+JME66mm8O6PUYBWq3CYDwcqcQGq2eCAaowGtN8QJfbh4ASjECbos0AnSQhdkEELYQmVS7ZYA69q6gV2RQkgJJcUQSoozAk1GIG37ft+dJ05Zr1mlkbcxaJLA65FEW5CJrH0Ag2gqSSCIxiFSbYCTkAsyYBPqUEgPCCBJgJoobZAlyAXEAswozRMBXoULMAtwAbwIHwCmsUQJKUUFXDIFXNwUNAClANY5EHd4q0XUZdwHoWiKSUgNgAClAAAAQAIBoBNANIAgBNyAkwCYAcgJIAA5d7duqrzYUtCsLiVFyQRKACGA4AfAAgBgDXMgaXIKI5hESgbAUkD4gGDCjIBNlBIBKfqEADYCkD//R8ruLJ0eUvA0jko3VzkaVY62u3GUE1EeyWpwkuiiyUjUUXTdlDwLqYISeDGjo0YThpYkVfpxb4EFlUliwptIA7VEvN5FQWSSnECKhJtBUqNFiNPxC/MSxxaO38R6uqxONVXrvGOhIjk1Xg0ajLPvPdJqK1PHKNL1kzVdl3FTA4tTM0yxvN6kfJyWHxO/ESuX29Tu3Xc8YO/aR7FfM3zPB06KdxacCxK424n0NJHkt8+67t1PX84zXqvbtO3Zrqc/o1GtEnlacOu8YNRisvydo0e15N4nTlHnNDHXrH8Z6/wCEfQtLCqXJHi7bPVwr6nMrO1bG2WF55OzSnI68MuHwdW97Q9F8LHvVgzx9NKtxZ9vQwjPu5cSbR5vzt51IR24EPbSdt/RPFQ/2Hbrwse+bPD005964qjMGRqtTJWa8v5vUnVdsjSPP6jSZiukUroZaXUvW8Vu4U4viNGwvMae10vtaDdlnihpjE3O51NxabPBZEVUpCngAABAgABlCAAgzCmsAgbAUgPEBPMATQCbCjHIgMQCAAoFBAAGYAAJgOeQCzAGoRQl0AMsABMAAkmEAAASAZZgCSAJAIQAwEgBKAEA5AYCkAQBDATQD+ACAG5AEAJAMBAOABYgDTAIAOwA7IWYRCQCAFADA0vBKd5pf1Sez5+GK+xtKEuiOfbIg5ijdJdq5moVnXhsrLyHuu6eskuCRYrzjcvE6C3SZvkfSPaFWtlL5oz9Bu5HmUPoUZmpEsozvM37dnqW4pCK8Jq5v1O0ZqppAdnjsdWi4SdYj6to4aVFzUnn7aiZyaV6v0MDLvjibjDF9zYbatedm/iWK8bdnWIioagqO3xtZ16rk0dEfV6wqVSy7Uefvy0ZzVDWhUYGbecyoxPdFlXbJPngWK8XaW8MzqgicOKAlpW+ZSa5SvpvtpRs1PP8AcY+hGtDzRwbIDh3X1NCJXK3EvoaR873kvUs3zZ0iOS2JQRD6BXoPaqndVT5nS+GH0ez55nnrcJOTKo6j+VgZlioxPdP+1XqIrxbeMHVELMApmkWJXtPZa/PU8jXXhh7Rs8zoEFQ1n8rYGZbqaRg+6VO3U8LFg8W1JsKY9AHVNMsSvQ+2V3bmq64nS+GH0q31M8tdYjmQHEDM1vqfqEcW/bWhe3KrLB85usX6nWCp45FCiWBft8bLozUZr6Z7Ul7Sz4Sjn2ctk5NgCvW/Tt6AZlmVHm/djjQoubZZB5FysDcEInEolC4FFuhmpNcudfSfaC/01m+hnteW6jzOgAhdrtfoUrLbkqMP3Q+3Zp/zIqvD35nWIg23mUNYgWUwNRivbeycdf4F78Jy9mzyuoIADP3jm8IQctn8rfQUj5rvU1rXXVnTkrlZ0YGYB2osSurbJSdIzX0r2oo2TfOxz7a5bR53QTJAshgzdz+pZ9SlcHkf9rrOf8jA+cNnTlKqyNoeeIQ5Ki7Tcm4zX0H2Qvy9V/yr95O2uXo2eV0CAJYRyb1YqQOPBuCj575V/wCq1G+Nma5GbZwdAk4DIWclE6uTUZrs2n1r/pkbZfVPEqNho/0nn+nl1jqk4qACeYVwbz9T4FiOPUfyW/pYqx8x1sH1N8lRahYnTWUcyoEyidDUZro0rYmmX0X2Yv8Ay+zf8a/ccu3Tlu9DztGgoSAp3ijTjqZGbdfgaHifd3+9a/kqWDBsdkQh5hEkWInVJuTUZWpFg69rLupLUj61Rfl0f8tf3Hl6dYJMKMgG4CuTf41qBxaeF16ipHzbyrX91rV5alv3m+SuGeZ0ZElQ5KidMTSL65lROi5mkfQfZdf9HqL+dHHt0j0CyPPWzeJAmuPEuoS6lUljPqBHWX5dgijRLBekAAADATAGAAPMBAMAAQDX7QCOIAQEFCyAAAAAYCzAABAAAAwEAgHPEAgBwAIBNsAAGAYgCAAAAAGAAABIDgBAGQAAQAyBAHEBgIAKCIAIAGAPkAAKQAB4gKQGAAIAAJAYCAYAAnzAEAAAAAwEA45gJsgQU6YWTJRaQJAMAAJAEAeoFG7U6b6OQMy2Vk/4X+4o+Wa0q7XJtGoqqZNodcSot0nizcYT03LNCykttIIsUvDMIaxAkpQCWOAHTsn26+n/AF1/eVqPqt8TzdNkjmHAXBgDD6gJwBy75NqrEHn/AHFWfH2fKyNSq+eWUHaM1FLMrKem/wACwWVfA0ylVYgdCatiaZDwAUsolUBpANWjMEfQvar/APLap5ptHn7dGwcGzWIAUIgfQAeYHLrqLQRVU/iEeY92r8+ludcDtwuuz2652r4YmumGook5qmkBZXKSKXqQZfuFf6JzwsjXPlpzeEtO2+LN9MVpKTIaUAX6f0mKqWHEgw/P27dfRvzbOnI76isnhwILNJy0KroeZitOTyqna36I1Bz7dzpU5wpNsVcpILNPMlHS8DDTl3qfZ6M1BTmbYqScAdGhhPoYrUTzZlXLqL5nOZuJSXJmmVlMH6maq98zFaed97VnZVa/y3kjpzXgHhJmtVFkQVzFHQZUNIBMCDSAruowKIxICgAgAYCAJAYCAMwBAAA2wJK7XEDZ8VuqJOurp1v64Eo73uNm1D0InirsgzvIbjT00no1declGf8A3t+MP4DBbXyN8MEMEq7/ABmEMD/4hTjX8Bga32nbCyf4ASW40eLggg9TSawuvQojFUp7kwGqTk02BJJrACSfJEDjmgNjwj7dVG4zXrdF9qg6OYsscSidXwRAnngWB1KiLzhBUq4IiI2bnAqgBJ4gOwAlBAm4KGgEAmA80AQAuIBZogdXhDIoTgoi8wHfHLAiB4oqmlKIBTAUVIEA6ooaeJAkBKriSjq8c41VykiPSO0MiwpeQBkFKZAYCVgG3IBIB3SApAcgDYCicgCWihS+JAAADmACQOHe2feqvgWKt0cK4lZWogaAcyBGWgJY8wE5YDUziAdwAASwCQIuWwJJgLEAxAMQAAYBkASAMBTgB//S8lrvBriVHPVYPuzNKupftrDIiNrpqeQVy6uom1mo4FRSrVteJhehRB2q21JRdotTPFZERdTU7sGMHQsiYuk7N4JhAlzzRVSTwBiLvGCUSECvDx4Ght+Fo3dWb+B0R6ipyop1nLxIOW0YyVlnal2rOMzpFbGw/QqYrTo1csCJXFfMMsTzbVmmz0cM1D2xT/U3eaSO/ZHrqRE8zwV0c25WLgJXFrN9rjgajLym7atZ8z2cfiPY+Ep27OifE4/Wtx35KTzK4NVyzUZZfln26eJ04ZYOy/M3Omv5j1/wj6Ekp+B4em0NfChkZ91iXWXn/N/VDzO3CYh7Z01bdqc+B26v4PbTOJ462p3WFUuZIlZ9sXgaZeX80/z36no+Y6vaun3bvuXCrOvfhY9nV8Tw1pzb+UlhwMjL1CsvJeZr+dZPgzWpjA1W5ZzrrEUuZlT7ccQohkEYCjqAeoDQCbAEmAwE0BFgOSgyAUgARKQFP4AKQDAKckBKAJAUyANwAgHggCQDEBIBsAyAQDAUlB3QASmAJpANWCCZAUpAHcmANrmAdyQCd1wAfegF3rgAd6AfcgE7IAeokAO6zAHaQEr8gDvAO6QB2AO4A7wBXAO/hAB3MC2nbZfM4As7NJf5/jDAl9vR/wDqN/8AVAVqaLztb8ACNHja34f/ABAQ1Vp9v5c/EDngIcgAAijX9s1VvIaVXxaPXx4Yr6/bPA5dMkzA5t59KRoZ7xwNI8Z7pvO6dIwSTksVguMzYs03DSg3yj6f7Xp27GqXHEz9CNdHnUrPBgZt5mepRm+bw2dmuZIrwds4+B3lRDoyo7vG469Kx/mOk8Jj6sqxWqX8KPP21D6nNVWu4o+XEDMvngaZYHup/k0XJyXlXkrKMjshN8EB3eJrO401nNkdP4j6slCjkkebpYEYVXrv5GBnW5gef92W/Jonxn9hqDyMHVEGlIFmi13KeZvlK+o+31GxpznE5/QjROLQZFcO5fzCJXHqOE/RmkfO9xLu2ub/AHnSJjnti8TQXcFej9o1nd0wWJ0/jL6LfNnlrSKIIav0v0AzL8yjB91Wf2FXqWDx9sc8DoiuZCpUwaLGa9v7Ll6qfKTXTL16PM6BsCvW+hhWdb9hUee9146GmupqDx120zaIlU62iOYiV6b2pD3NPU6XwxH0a2Z5K6osgTKM3V+plRn+UfbttR9CwfPL4N8joKmiiOQHToObI1GK+m+1/wDZtLmjn21Gucmg2BVrv5GBmXwWBUeb93w6aa6yWK8i/wBp0QokBqVPIqLtBYo3yxX0r2p/tX6nP6NcxtZHFsyCGo/lYGXZmkYXuv8A2i/qEXXiLYYHWIrKDqEq3TwZqMV7r2UvzOnay9kevlvM8rqJAJjIg4d5jqOCwcd8VHqyYPmu7fdq3bc4s6RK5mbZJIoksCxK6NtjZHSM19O9s4bKebOXbcaqZwrRoKJIM3Xxu1yZSs7yT/0etP8AAwPnNsJg6cpUHyZtEW2ESTksRfpS3idIzX0L2X+jqNcUjHbUeik87oWZENLkBybz6l6Acna5U5F0fOfKWd9zqWeHzssHBbPA6QJFSnMlQ6QaZru2mN0jSPqnim/7HR/pPP35dI6VBzUdQAiuDe/qv4FiOHWT+3eF/lYI+Z67yN8iLRtC9CmCAiVczcZq/SSdjbL6R7P/AP0+0cLr9xx7dOW21BwaMgCqo3mGn8URWe5ZWXiPdz7t7Z8lVfsNQYGeZ1TCCAolTM1GV1JKjt2s9yCx9Zq/kp/RX9x5u/LqDIYCIObf4KqzIrhrhdepUj5t5jDd60f/AFLT+Jvkrhs/wOkZCxRSmisp15moi+uGDNIs01OQH0D2X/stRfzr9xx7bj0CPO2YCASKhV4gR3ErStHQoo0cl6FRegpkBmUDAQAgAByAgAAAAABogGUHUBADAIAEAMAwAYCgAAAAAAbASAAAAAMwAAAGwAAgAyAMgCQBACYA0ATgAAABiA0gE2RTfMIUgNgKEAAE8wGgEmAMoTAeAAAgBAMAT4QA24QQmwogBSA0wCQCeIA0AAHABAIBgNtAIAQCAKfUiKuZkABmAAABIA2BTu/0m+oGW1Pd6M0Pl27Xbq39X+8sFHXiaDqoKi3TzNxmrKKJ6m2VtFARJTMoBp4AEwA1aMgq3b2stSrf8Vf3hqPrCcw+iPP20fU5qMgoCBgAHLvlggrD8/WfHayfQsV85vWWdpWKjPA0iSzwCJ6ZpE6wmaRdUMpIqiZKgiMSByBJYgj3/tF93j0v5mcOnWNo4tGQMA6AAABy6+NgqkI837uT79J8IO3FWrvbX+2ccLF6ZbCxZzEoAsp9MEUmiDh87VPZNPmXlpweCw2uc/MzpWK00pMiUAX6bmvozFUyDF9wrtvot85X4nTkdlMkWsJZGWk9L6kQjpI05vJKdrqLoWDl2uOlR8INs1fKIiVcGsSDqtmYac+9+ieTLBzJHVhJEHToPExWomzLTm1Pq9TcSowaZTq4M0dDMNMH3mp2LzxsiOkfPLozWkWRAs0FXZZmQwFAEGURskBGJATAGgCAEAgBgEAADAQDgAA0fG17rNdCUaNtFOGmQcPkNDtp3cZRYMuJKEAAEsAQDkBZgADl8AGr2As09W1HKIN3Z+X0O1U1turtLNOANfx3kNnqXiug9NrL5pNRix6DQtKn950YN8wupUxLUQs8cBBOiKI2ggEyoTeIDgKKgDAFkAgG2AgC3AAUQAlEgD5gDIomSBVwYAwqTcEQNYSUFcgEpginUBRiA0wB4MAWeJRKr4EF+0+XUXR4hK9K3JKsGQBAUgJZgRAYAgABgKADIAKBgEAEYAJEDkAXJAZ+rjrN5lV1VXy4hk0A+oAAYR1AABAPIAAcgGGQCgAyAYBICQBxATAEA4AAD0AUgf/T8huH83NFHLfU7cciiC3Sri/mXICu26bcpfDgUU31u5q+T5FQPUXHiBDvSWQFtNylwa/aUWLXlSkA3uLv6UyB13FljAEqbuyx7GDDWrqtOUAf3F3i16FQ6617NtLFFg3/AGxqPWu5UOpv+I9bTPE5UUarxfQo5NaxYjP7ps5WRtW3sqxpVWXExVXa2FfUyji1HiVl5/zVm79tssIPT84xa6PatZvq24RB07WPU0yS4M8Vbceu4sWJXFuHFLPoajLyuqla8zmz1we38cktvT0UHm+lbdT+lnEcGrDeZpljeb1JrWvE6cM6zPE0793SnGZPXfCx7xuW+h4e/Lor3LwSRlmuC9scSo8z5hzrOeGB6fmi72jWd07tYpG+1j2aR4q05908hBxZM0zjyHlZ+7eeLPR8xp+zKf6jUfBU/ab+nhY9ijxVXHv3DSIVmX+rErDyHlG761oxxZVZVtG7b+Vx6GK6SpV27y7LGVJ7W84UcBUL6F6L5qtIgptaqzAreouYUlqoBvVqAnqoBfdTQA9ZAD1pAX3VyAPurkAd4D7+LATvJQnqSAd7APuNZAP7jZAd7AHdgHewDvYC7mA+6cgFLAcsC3Tulg1LAtrr0r/8ur9ZCD79W5+3X9oUluEn9NfwCDW3HevpqvRBXHazAUsAkoJl4gEhBIDhgIBwQEFDgilADgoUANKAhygFBAygiQEAwEAQA8AABQA4AYEQJ1QDeID7gBgLMAawAgggAYAUbftVJ+S0elpPXx4Yr63ZxZnPpkmZHNu+CYGe88C1HiPc9u7dwWNMWDoiekvmx4m+UfU/bijY0M/QjUzOCo2yYGbqP5ugRleftGzsubX7PmLFeFfNnaJoalAaHhqd25ov5kdP4PqbTWD5I83SgwKtw32MozrPFlR533Zb5KVLFeTcL0OqHllkUaHhazuKc5wN/wASvqllivRfuPN0sRgyqvXaVHzAz7sDzvup/l06GoPJT/6jqiIFuipf7TfKV9T8HXt2FHzSOf0I7jioyeBFcG4+plK5NfCjfRgfOty/zLPhOB1jLnt1NBID1Hs+s7pNHS+GH0C2eJ5a6IkENx9LAzrY4FHnvdT/ACaVeDlyaiPI2ZsQCnXNRkWJXuPZf1v0N9MPXI8rqIAhr/pvoBnWZR5r3c32aa4Q/wB5YPI2eMHVEUA6phK9T7Sr/qaesm74Yx9DuvmfqeausRIADM1fq+JUZnl2v7TV6osHz677mdEVWlZlUVXEDo27+dGuWK+ne2FGynm0c+2o1Tk0AK9x+m2BnXZUeW93t9uklw7jUV5SzbNojCIHPcUX7d/NhkbjFfS/a6/0j6tGO2uWwcWjiQK9ZxVgZt+gR5/3W1/a162wLFrxbh4nVlBsqksAlWaWcGozXvvZc/cbf8Ml6OXrEjyuhkCfMis/dONQsSuXU4t5QaSPmeu272b5s3yKG5NoICGlIR0bdN2R1iPp3tj/AGK9f3HHtuNaOJxaHEICKzdw4u/UsSszyza2WtH8MhXzttHSJVTf4GwwyZUro0vmxNxmvoXsxRo6i6Iz2vNehjA8zqMggkDk3n1LqoA5Z+ZMlHzjymG51Otn+83yrgaUnVA8IDIbxKJ1icTUR2bSO9M0y+q+NhbPRSy7Uefvy6R0HNo3gAEoz959bfoIOHXt+Vqf0W/cWj5nqvHE3BBw3hkbQRDKgjmETqajNX6UpybjL6P7OUePt/8Akn9hy7bjcODoAAgo3f0EGdk55Gh4j3dhvbKP8tf+8XlKwMmdkDbYQ5NREqPEqLtPiB1baXasKXKKPrSc0o8vkX7jz9ukM5qPQoAObyH019TI4K43XqWkfN/LY7rVtx77fvN8lcFnidUSWCkMhIuIsq3hyNRKuWDlGmVmnzCvf+yHOy1Hw7zl23HoUeZsIBsCOZUJcfUCOt+lf0KKNHBFF6AYBMABAwIlAAAAD9QAAkAgBNAAAgGwEAAEAAAA8gF1AYCAABgMAyAWYAAwEwDEAAGASAdQDIAAYCAc4AIAQC9QGAAMgADEAzAUYACQBiAwABMoAEwHACAaATQDTCCQHICCkwAAkBwAgAB5gEgIAQD6gGYCgASAQBTNEVd6GQAEAAAAfvATAq3P6TXoBmJ4zwhyaTXy7fUdde08G/3liqHmaDrgVFmk/mNxmrNNNtmoiylscSomoCBACUZhTiOAE9N/MvVfvKsfWav5Kdar9x5+/LSSOSnhIUAAABz71/ImFYnmV3bHWX8pTXzWyZ2jNQNCysvIRmnR4+hpE65lRek3lkVE1hnwKhwA6uMAH28QCsZsK957OaewaXCxx6dI3kpOFaBAwAAWIBMAcu4WJBSwPP8AutP8v0Z14Ue2/wBKyXBm6xW2oZzEkFTpEEBBNVw+ZU7PUXCMy8tMzwELQcczpWK1lgZDmcAL9L6TFVKDIxvcy+XSb4WR1iuvTxqoFYS9QqdMGSjreD+BhXPvK92hdPhVlixwbFzt6M2ldBGU6ZoDqZlpRuknpWkQctclB0YqSA6ND6jNai2OZhXNqfUzURBcjSJ0zhkqum2H4HNWL7rr3eOu3wakNx83bnAlbQeZkOoF+BkSnABZyBQ11KLtroLW1FRvBuCo9T7m8JtPG+O0ntqLvtb5rvPFEZ1490aDbt8V4177WrpT9Tg0jQ90+E0fD6tNHRbs+2bN8yDAaCkQAB6gD6AAAAAAGj463a2pJRp2s1kQcPkLO1cSwZbRQogBQAPAAzAQAAPEBgNgCzA7NLJNEo0/E6k6yTzlFiV7jTfBnWOSVoNB6eBKFYB1kBNgNYlEWgHwAWbAk5gCKYDtnABMIBZgDwAMgFGIBAA3BFOqkihKABoAeREHAKVeRQ0QJMBzjgAMAzzCBZg000mDV21wtPXED09Xgo5EBmFMBLMKG+QBigAAQDkIGyhSASAAJMByAACaCggMVL6BYz6Y2nniUrpQZSQD9QDABICQCzAkBGQJIBSAwEwHIA4YBmAYrIBAHEBAMAlRHEBAf//U8po6Ft2mp+kmjj1vHbrOlZRZ0Oa/jd9bFadmi6C3i97gqJt8UT2C1PE7xwlpWk17BLxW8eD0rDRJeF3ixtptLm4J7AfiNz/lq3zHsI/8H3tmu2ja6F9kW/8ACPJNYaVvx/8AWPYSr4byKhdkNmfYO3h/K2w+1Z/gX2UX8V5Kte6+m16svsiuu03jXao9JHsOjQ8Z5Gidqqqni2a0em9t7TcaLtbcQ3zRpHo9JS8TKObWbUoI5dZ/K0VXBEy4Og3dunWlV0MVUtZ4GWXFqZljNec8w3bUfI9XzYrR9qV/K1LcZwL9Go9HXBTxPG249XFs0zY4d7P2rJcUXkeV1F3XXqj2c+GXvdskqUryqjy9ukW6n0M5Dg1GlkVmsPzbiJz4Hbhhy+3aO3kKvgkenq/jUe3SxfqeGuincWgkZrjw7ixHlPMWVtV/ger5s1o+0KRq3t0wNdrHrK5Hirbm3n1ehYlcV+LXDIqPIb9u2o5xxbPT84Nv2avzNW3QfRY9UsfU8auLyGL6iJWXd8coNsvH+UbVpeDx/eFjLvr3UpWcTzOddIq+7fOWZXBbVs8HZ/iwqNrtrFsDnspIEAAJgEBSAAGsQAAxAnABAB2yURSAYDgAZAoAcYAABABAD7QAAeAEkA5AJAAFaIAqzCCAEUAAA4AAAAjEgEBKACApMBpFHR/w7crS+/8Abt9v+KMAih4AHCQEASB27Lw+631bX29e7t4TiEcuro30rdt1DXAioSiglAGYDiMQAAgBAAE04AYCcfEAAEAWyAgkAoAIAkUb/s/Tf/ENNnt58OfT6tZqcDj0yGzFHJu3iUcTzklHhPcT7t3Z8jfKsZG0dGgu6yR05SvqXgPl2FEZ+hGkcFRu4TYGZZcEBke47RtG1zLyPEXylnZBDZUafgazuqV6o6fw19Qs5Z5emiRkVbjCjAz7OcCjzXuq7TpOfa8CweXtjkdUE9sLMo0/b9VbeUXCTX8R9QtnJ5+lgMKp3T+Qoz78gPNe7bJLTrzT/ea5HlWlmdULBOALdK3zG+WX1XxSjZadeSOX0ajsTOQUwpIrO18bP1LCubcuNGz5IEfONzPe31Z2iKWUNSmWD1Xs2qtu8eBu+Gce8ebPLWjgiqtb6G2EZ1nGZR5v3b+nR9WkaiY8neVgzaoPLDiBJdDUZr3fsev1TwqXpI9X1PM6FMgV7h/L0Az7P8SjzPu3Ki5JmoPJuHJ0RF1lgSrISvV+z1/qaepu+GY9/bM81dCIE4jEgzNT6n6mojM8z8uz1Xx7SwfPrxkszpEV25sqnXAhXRtUu9HTlzr6f7cUbJPqcvo1Gmjk2J5BFW5+gKzrvBoqPKe78Hpro/8AxGory6lI0iLykodcMWEX7dPuXqpOnLFfTfa/+yl5ypMdtctddTg2EBXrP5GBmWKjz3ux/wCn01zs/wBxYPGtnREGUAFmnKak3yxXvvZNfmfSrHZHqzyuoIAUZ+7+tyWJXFrP5L/0so+a69oszpEUwaB6BDTA6NtHcup1jD6h7aX+hTfM4/R0jUg4tGQJoDM1sbt9TSMzzH+y1v6GiK+duHmdIlVvobQTAEliWIv0M4Nxivovs2saOp8DPbXLfPM2TQDCuPeL5oQSuWq+ZTlxJSPm/knOvqN5uz/eb5WuJvE6s0swgS/aUSqsepqM13bVfNJtl9V8c3/aaKf8J5+3Xl0HJowEQcG8/UaXQsHBu8NDVfKrA+Z6zacHSJUTSFOBQ0mGU00aRfpPE3E19I9oYbBr/wC4cu2uW1PE87oaKAgo3v6aXUkGczQ8T7tj++t6L9xYVgWcs6xkmVAsTUROtZeBpF1Xh6FHXtrNWXbmCPrOVaL+Sv7jzdugxMBgAVy7/KvxIOGn1qeaLSPmvmJe71v/AMlv3muSuJnVDTgrJlRJY4LmaRanLKzV1OhR9B9kf7HU/wDyf4HDt0j0HA87YCDMuArgURqBHWcaV30X7yKo0csDSLwBMAXMByASA0yCLRQZAMA4yAADAABAIAAMgDMAAeYAAmAwBgJdQAAgAAACAHkAgDMBgACxAP8AEAAYCYBIAA0AgAAgAAMAABkCYDxAHzKEASARIBggHgAmAALIAAeYCgB/vAMgCQFADAAABAADgAAIAIAIAEAAEwAgGAgEsWRV6ZkKAEAwF6gOAEwKtwvy7dAMyuN11NMvmXkqxudSf4nBY05INoEocgW6eNscDUZq3TwtgbROrxKiSYQ02FS9AIpcEBOibaKR9Y0MdHTf8lf3Hn78ukWI5AbAaCgAA597jpr1CsXy3+y1/wCllR82vNX6HaJVTsaROr5CIs00kzSJ1WJUdFJSKyk1JQmsAGnAB3YAMK917Kf+j1O7+M4dusegTnI4KYAAIAATAo3GLXIiudgxg+7FK02ssUdeVVe2bzTUXozdc63ssDmHMgWUygyoIscnlsdlqrpJrlpj+Cf5do4M6sdNhOTCJBV2lkYok8MyKx/c1Z0NNv8AiNcq6tK81T5o3WTeBBZRwyUdMGFV7hJ6V0+T/caixmeOf+nrPCTSV1JkRKmYHUYVVuf0rL4/gag46YqeBtKmkExdovGDNVdJkc+p9TNCDRRYokgu4GKrN9yJPx2t0SYjfL5jZQ4JW0WYAoAvWRkGYBwAqallF+z/AC9ar6o1Er2Xup/c8Xpt80ZqR4WINNNv2tft3um1/HBKVp/8w6zu1qLKAR49oBQQIAAIAfQoAEQMo6dneHH7TNGh97CJIOfc37q48Myj0Xtzxmhfa62vraas1SayVHktXTrWzx4/sLFel9reD228b1dwu9VUqvAVHnN9orR3GpSqwVml6EVzgKShEDAaAIAFmB26CfaQd/jn261fUsSvc7d9ynodY4rL4IsVKmGYoVsBAqFDaAKgRs2A1ipYCycgNkQkUDCnPMBTiRTtiVCzQAniQJsB8ApJciAxCnZIBtyiBcOgCrgA1mAlg45AHH1AbweIQcegA3iCmgLNJ/Nn1CvUVc1T5oiaYUwFPIACgAaAYCCHBQEAAcQE8gpFDAMyITClqWijbwwCuLQUvEo6QhhDgAgAiPUAQDgBxxAUYgMBQARwYDAEAZgKAoYCjEBv9oCAPUB9QhAf/9Xz1NzfTwpWtV6HC1NWf32rk4j0Ggvu7Qpw9C6aLbxtYNk00Le6qysPY0f3eq57n6F9jUbbi1nNrSZ9jTetdr6nA0C1HTFOC6iX91bLuf4mtUv7zVmO9/vM6ai99qT9TGmo33F7vGzgumhWxniNTVldWc2zfNXWv4NKyszvEbFcmEcupniVlza6cBXBWrb6Nm1ehThLojFEdeYIjjtiaZeZ8lbu1bHq+bNbPthRt2+LZPo1G6vpPLWnJqvMDN8hft03hmjfMZrzdPm1qJ80ez+Jr3+korX0R4+2j1oVTmrgupeBtlgedmY+P4nb5s0valX/AHjtyrB2+nhqPYVbanieGtqdxhCEZrh1HDmcixl5PyTi882z1/NG37ST+d/AdrK9MsYPHW3LuniWJXFqOat8IKjxu+t+Y4PX80el9oaaVLW55mfq1HpDxqz99mWJWbqNY+jNMvF79zZ/EtGW7I411iLI0SggTyAqYEXUAAACChQA1gAPEKWJBJICSAANDwnjqeR3ddvqN1q1i0XEdfuHwGn4rU7dOztW2KkGsKAoxyAnWuOJUeq2ntbaa3jXur2utZLhkYv4PK6lOxus5FVHPAA+IEowmQFkAAD6ASnAA6gOQhgRvggK2AigASQDASAYAA44kDSAaAYCgCVYmDUiV9H8LP8AwfsspXa8B0zr51ucNR+pltX9XDAoXcBOuUliPbexJ06aluYqPMebs/7q/VsxGmak+JoCkBrH0ALACAACACAJIAkAAE4AEArcuYEcgFICkCSxLEen9kaff5BTyPdz4c6+oWcuTz9IWZkce8zjoUcbzFSPBe4Enu7duTZrlplYGh0bdpaicykdeGa+p+Fr/o9NdDH0I7kcVR1H8oGbdYgYfuq1v7VduStiWDxlrO2WR2Qq5iDa9t0ne0O38ZfTHmeTry1CzMqp3UdsAZ1q4FTHmPdcO9G80oNcq8xeE8zogTkDY9tVndVXGUdf4y+m2wcHl6ageBlVG7+iAVn6hWXl/dTavpqf8rZYrzP054nVEXbHADo2tJsk+J15Zr6t47/aafocPp5ajoRyUPIKztfGzCVx763boXb4VZYr53rPuu2+p0RVHAoEoRUeu9lV/wBQuqb/AAN3wR7h5nmaNMgq3H6bAzrPgXEeZ912hadeDk3EeUu8TQj6BU6YtM3Ga957Jr8t2uBeyPUs8rRBVe4fyQBnWU5GkeW93Ob0qsoZqK8w+RrURaxkGGlBUr1vs9f6irN3ww95a0t+p5q6wECbjEDMvEsqMrzlo2eo+EQVXz+zhnREJT9AGkB0bRfOk+aOnLFfUvAr/RV9Wce2uWjwg5tFigKty/y+oGdZcCo8n7vbtqaa6G4rzDcFRDu5lEq54hHTtsbfuOnLnX0323hs+k4fgY+jXLVRwdABXrfQwMyzKjznu6zWhRLjZlg8dY6CMlQKuYKt01JuMV9A9kTVXfRk7Xl6eDzOiRAnKxAzty5uzUSuPXf5dv6X+4Jj5prObSsjcVVJtCWIEkpxNRl0bVfOvVG4zX1L25/+n059zOP0dI00cGiZQ5IMnVws/U1EZnnP9jrf0kV89tbE6xEIjM0BrAIaUPE1Erp0olG4xX0P2djttX/qmO2uW8edsMgJ4gcm8fzJPkUcqxfIlSPmvkfm1r/1P95vlquNuDoyGAJJIqJVfE0zXftMWbjL6rsV/pNFP+BHn+jrIvOSjqRQBn7xzqNiDh3WGhqf0sUj5lq4OOh05KTaNskUOSxlKhpmujTwZuI+k+0V2+Pw/j/wOPbpGzBwbMAIrn3n6c9SJWfbkzSPDe627b/UfSpYrCbUo6siW30KGixlKrxNItrgjSO3Z/XWeakivq9W3Sk/wr9x5+nSJHMBQehFcu/xrV9WQcVPrU8zRHzXy2O61n/9y0fia5K4XkdENZYlSmjUZqdTSVdSCsraOSj6B7I/2Oov5zh26xv5HFQuYDASzAigFr/pWa4JEVTpZeppFqAYAAwAAmADMAAQDAMgCZYCAAD1AAAAwAAGuoAAgHICAJAcAKQAAAMwAAAAGARgAgCYAIAEAAEADAJYBwAMgAAngAZgCAcEBEgACgoFiANQAAAAAmAZgNgABmAZAJgPMAAOgBwAAAAAQEgEAYgGMAC6gGYAAZIAeACmQAgVcGFXLAgRAwFmA2ARIBAFe4U6VgMvT+tTzLUx8z8x8u61f67fvLGnDDzOjJpwBZRKSxKspg8ToysTxxKixvEIYCmMgHVTmBJ4YIqx9W2rT2+i/wD7df3HDvy6RccQANYBRIQSFUbzHTjimBj+Rx2et/QzSvmeopt8x05Zqtm0OuIiLKZmkSyclR0VeRWU3YuAWPqA4AUFDyA9v7Ksnt9ZfzJ/sOHbrHpEedowABAAB1Ao3KiyCqYgzVYfumndo0nKf/4Trylcntpp21F6M6VivQJnNUlDILdOHgzNEUFc+/r3bbUX8rZrlYw/btu6tl1R0qVtJQYZMC7SyM1YkyNMr3JXu21OatJrkWbW3dpV9EdKxVjqZNTrw6Eo6vUzWkdRd9Lr+ViKyvGudF81aDdSuqDKJVeJR0zJhUNZfl25ssHFp5QdEqaYZW6TxlkqxcZVRqKGWCEoonWCUdH+VGFZ/nqd/jtavOv7ixuPl1nOfIzW0DAdVLAuXMgbbRAnkBCcQLts41K+qNQe39w0T8JS3NolZeAeGZppp+3NV6e8o3k2sOoSvQe/afRfhEEI8UFEAIAngAZgAAAAIDo288CDqV5zIIavzLoWD13tKyttdWr/AIWi1nHiNenbd1eciNx7P2XqJqy51glZeU8xVU3epXlZlixxsCKAcAAAgBkDWAGjtGvttEo6tp8up6liV7ba2lJ80dY41fcqnWQCwBUoGgBdQFfmwCcAEnIDaAUhA8gpp8wItyA3AArTKYCAbIFAULoQEfNIU2A8kAlZREYkBVSAZPAA44gDeOQA8wDJ9CgeLkBrByQT0nj6hHptBzp19CVItgNEABRKAADEIAAB9AFIAFAClgESAANALqBVurqunjjLCqNusJKjowCGkAwAA68QoQQ4AMgCQGAngFEgABIAANwAgAAAXoEAD9AFDA//1vKvWwk8qLe5JJvCQFbUT9AhKM0QNpcygep24IUQeq5U5ED+4sihPUVk8QIxEModupAVo7YMoX2nV8Y5lEkrZ8EA028szXKPSeDp26bsnnmeqK1pCVy6rxNMOTcWwJiubb42Nq36JwsOBzrSrcNSEcVs2yxivL+QaV7Se3hl6H2yktl3LN2gx9W42eHoeRpx6mIRleVb+0zrwxWDs51NzXDiv3nrvhmPf1lQlyPF26xHXeGJiK4L54Gma855p/Pjmen5sOj2mp17t8jp34aj1qPDWnNuW2wOLVbxfCCxivJb6/dfHqez5sV6P2nVvb3u+cIx9HSR6BOEeVpybjFsRK4Ny2tK3obSvHb5RqYdD1/Nl6z2ck9nb1f4mPq1G+eNpnby03cmpErM17KtW+hWXit5bG3qKsZz6ZHKusQbMqWLAHkBSwDqAFAAQgBgLMB4AEEDqFNRxAdYnEsG97STe9ryNVK7feup3a1avgkc4jybqjSjtkB0hOeUFH0Dbv7Ph2lxU/iY68pK8DrJdzfGRFVwVSsgJpwoAUyA8wg7YAaQDWACkByArPCAK5KEAAADQCYAsQGwCMAGgGgCYAYoFmjXLNfStk/t+JnJupnpl843GN2+JG4rRVDQEq4LEsR7v2Rpv+1u/WB0jyPmWnutSObMRpwo0EAkBIAAQDgAAaAABgAAgFZgQAbQCeIDRqI9f7BrO9nkj2Tw519GnE4VBjBlXJu33WksRxWUT6YCkfPfMWVtzd82/wBhvla4GpNIv0VjgdeUfWvH07dtpf0o5fQdMHJVet9JBnWzKMD3S/8ATJF5R41rkdg00kBv+1q9+8q+sHW+GX0e2b9Ty1sszIo3MdoHBaoHlPd366r0TN8jzTTOiHVQUb/tWqtvaHTPxH0duTy1rSkyOfdP5Y6gcN1xKy8p7rx1a80ixXmrJtnUQtgB17JzeqS4nWMV9Y2a7dvRfynn+nlqLkjm0OgGbq4tsQrg8k42130aZSPn17/NK4nWIpdocvMBS3mWI9r7HrOt8DfXhI9okeVsICjc/Q0BwW5mkeW93PGnLgbg8taE4RoRWWAE6NyjUZr6F7KpGld9EOyPSdDztBkVTuXFJ6hWNu/Jbbaqda+P8KzGmPJeZ8tTyF1ate2tcMf+8VplK1L8DUZsN6FvpVLKejKit1tV/MmujUGoleu9mVT10zVv4xj3DeLZ53QARvl8AM3UWLLEZHuBxs7vgFeBbOsRCShVfDgB17NTqJm+WK+p+Er27Ki4HHtqO45tDHICnc/SBn3eAHkfdz/Ooln2f4moPNPI2iBQ4COvaQ7r1OnNc7H0/wBur/RL1OX0b5aUHF0BUVa2FXBBm2j4mkeY932nS06vm2IPJW6HYVgEsIv08GoNRivofsuey8/wona8vSo87oADjiBmbjHUtBYjk3bjSu/5WFfNNRRZ+puVELftNiMsInXkaiOjav8AMr6/uNxivqXt7/8AT6TzcnH6OkaSODRMoUwQZmr9TLEZPnmv7HV61j9oivntkdYhZ4Zs0CAhzxNRmrtF4+huM19H9n/7bU+Bz7a5b0HnbLCAFEAcm9wun0A5Z+YUj5pvsNWz52Zvla5GdEDYSpdCxlKppHbtMGaSPq+z/wBroz/Ajz9+XSLoOagKCUcG8fzv4CJWfvcNDU/pZoj5lq5xx4m4tKINISKzTgInRG2a6NJxbE3EfSvaePj2/wCc49unLYR52zzKAgo3eOnPUQZt44FR4f3a/wDXXX8tS8rWHbM6xEZnIqHVlROrxNRlbWVPEo6tk2roo+uKsUp/TX9x5e3SBIwoAAOXf5VRBxUw1K+slqvmflv93rf/AJLfvN8pXGzqh4BKEWMrKxgzSLFizUSrqYIo+gex1Gx1U8+9HHt0jfRwU02AAACQEdf9OxBRoLDkaFyQDAGAIAAAGAgGAgCcAGAkwGApkB5AIAAAAAzAEAAEyAwEgGAmA8ABoBAADAQAA1ICAaYAwEAACwAGwDIAgAzAABtgMAkgJAAEyg6gABAAAgDoA0gGBFgMBAADWABIBIA8QB5AIBgDAQBAAwGAAEADAMgEwCAEwFxILpAMzKnABlmAAKQACOq/y7egGXpqLV9UUfNfOrt32suHey8qzpeR0ZSSAnTPEsROqixuItWLNMpxwCB4sBpSAwCpVj6r49ztND/8aOHfl0jpk4qJBoCBsA6gxVu/o+IaY+9U7bWX/wBtlR8z1YV7LqdYlVZ4mkNYgWUeJqM1YomTSLtNGoylElEugEWBKjnAAlyFez9jN/a1qvi0zj26R6hM8zQAawxAAFwCBAU7p4oK530Iusj3LSdqnm1Y3yrN9sYat0uKg61h6NYnJDKLKEURJBVusdvqpcaMctR53298vel0OyVunNk08ALdHkSrE2jLTM9w17tpL/ys3yDZudGl+aNVmrokMpVZLFdaWBiqTxn4iNMjxz+R/wBTNpXURE0wOrOqM1UNT5qtPkxBwacdqOjNWJBF2kpaJVi5rEyqnXwaKK8yiVcCDoWRhXJ5Vd2z1v6WGo+U2wM10QbMhp8gLq5EEs2AOpBVZYlE9O3bZNcyxK975JvU8GlZYpCpHzzmVt2+Ht2bmtuTQZr1PvjHbaF+NsyJHiA0IAVeQA1iAgGAADAEBft1LIOrs4JEEb6bSgQem9mtrR1KzmmarLyvkFG51OXcxGnpvZF41LV/iFSsDz9O3favW0iEZzUoKTAFiAAADzAOiA3fDePtuqWa4MyJ329tLW7Hg0WI9jtH3Vq0s0jpHOrrqDUZFJKHZNhRQIlYKQEbMCSWAEXg4QEnMERGsFU7KMAIpACweADs8ABMBANkAFJYDDRJMBIwSjBhUa8wCueIBxIH1ATKABwAZOAG7KQJU+pER6Habiv2qthF39zTkTF0Pc05Fw0v7inBMYo/uNPjOAxR/c6aU4jDR/c1+AxAtzpTjIwP+503gAff0+YwH9zpPiA3uNNZMYE9xp5SMUludLmMCe60ub/AYmj+70uDfpAw0v7qvBDDUVuUsAazN95az1Pt1SipZGnbtddfbTeYZ1etapAf3FOoDWvSGwBbikYgN7jTXMAW5oMUf3WmuYxB/cUfoALcacYTiAffoALWpzkGh6+n1Af3qPAAetRcQF9+nMGi2vTgwo+9TmAnrUnMIf3qsA+7TmAfdpkmAfernxAPu1+IH//X8Xa0Wk8qE9W0YBEu7UbzwAl9y1lD4AOdSyhMCLvZfLhJrBNampCbSGKrb1ViWQFtSzjuaXobwW6O33e4r3aVO9LBZJYDAbpeR21Xe+lp1XrP/sl9UUbbdbjcS76lKpZr6R6ri2mX1KfUzYYM825RnEXUuq5/idOUeo8PWNGUegakwiDk1DTNcW6eAiKtipvVc2bqxu6XI5VpVr4sRK474JvobiV5TdW7njm8z1cMPWeF01XaVdcE8YOX0rcaLeDPOrh1XwNRmsnzFmtKOZ04iVj+JpO7quMnq68Ee87sTw9OkV7hTVPLEkRw3zKleZ8xbu1Op6/nHOtT2nL73HxL9Go9LXgeKujm3LxIy4ddxSzeRqJjx3kHGoz3fNl632rWNl3dTj9W43Fg1yPKrh3D+Z9SxKz97aNG3objNeO3Fu7UZ7OWXtfbFezatLBSzh9HSNrDiedWVvLJ2sWM1leQcaNrclgaR4zfP5o5maRwWOTtELZkUIBXwQFYCKCABgCxAHIAuQAAwDqAIip1XEqPRezad28b5KS2pT94WVt18vFGYkecWBWiyyAenXusaHvNe70/DVVlLsoZixHg9b6oQaRmEUKylYEDquYRJ4AKQHIAsAHIBnjxAU4gRs0BEoUAMBMAQDAIAACeADWAEgBAEcEBOi+bE3Ga+j3f2/Ep8XSf2GOkfONXGwbRWAEHzYFlXCxLB9B9oV7dg78xWHh/JtW3F2uNn+8y25FJQmAlmBZaFgBGGAYMASAAGAQAkA1ADbYEbMCLAF0AQDSNQez/AOXlf9TZ9P3Hrnhyr6HkcKhcCDi3TxwKOVzi+SCvnPl7W1NxaVxZvkriUmkdWzSvdJrideUr63tE/wC30/6Tl9PJFrOSoa/0SiKzboqPP+7GuzTSzxNQx5Cx0QV/Eo9F7Pq3vKxkjpfCPodszzVoccDI5904qn1CuG2LCPI+6rf6hT/CjfI8823ijogA9H7OrO8UZpf49x1t/GX0Kzlv1PLWoRlXPu8KoDhsarDyPut/mp4ZF5aee7oNgwaKOrYKdWqXM7RivrG3UaNE+FUeb6eWomc2jBGbq4tgrO8vhs9SORYj544zOsRBlIdcSxK9x7Gr81uiNdeCPYTyPK2JAo3OFJ6kGfZNG0eT93P56I1B5r4GgugFlHwNRK+iezqxoX9EO0jfPO0JkzaseS9ye5+2dvtbQ64NomtvGbjd6mq+67l82XVc7vObA6/F30q69ba1e6k5czXKV9O0dLbbimnqVslWflT4P+E3WY837n2NbaV91ar+7W/zPoyyqfsnHVlcEarnj2uBxaAEbAZls2WIxvcVktnZPmiq8I3OZ0RFooWaIjq2X11OkZfVvDKdlR8Hice247MjmpP8AKNy/l9AM+zzKjyHu20bmqfCpqDzVnyNCJQ45BHXs18y5nTmMWvqPgV/oq+snLtvloo5NCcAKdzjptEGbbA0jzHvD9PRjObMQeTazOkEDQFgRF+hhZM6csV9C9l1/Ju+hnteXpDzuhgJsDO3D+dlRxbuVoaj/lZFj5pqOGdIVXxwNoEEST4moldW1xsjcc6+p+CUbCnVs4/Ty6cu70ODZsoIkgytTNvqUZPuC3+h1PRfvGD581B2iIvmUPAIEsZZqM1foqWbiV9J9oVjaXa6HPs5bZwdAQEgcW9+tPoUciz64/uFHzTd2nUv6v8Aea5HMdAPmEoksRZR4mmXdtF82JpH1jaz/b6U/wAFTz9+XWLDmogBwQZ28x1GIjP3+G21Y/gZar5nqOWdIlLI0iKcFKmsMgynRo2zXRpYs3EfSPaX/wCm+t2cvo68to8zQRQsgKd5jp48yDNeJUeF91f76/CEl+wsViWZ1ZLAodQlSrgbZXadszQ7Nk51K+qBH1mjmlZ/hr+48vbpDRhTQAyDk37hV9WBxaf1r1LSPmnlv9zqW/nt+83yVxM6oAiWSKyksYRoq5KCxlNFI+iey/8AZaj/AJ1+449ukbsHFTAMwCQEmBHW/Sv6EVz6MtGkdBAFDASAJAcgCAQDgAaAQAA8sQCCBFAA5xAAFmAANgIAAaACAKEAIAAOADgBAADAI4gCACAiAGAYFCAQAAAAAAAADSAZAgBsoQCAcMAyAADqAgGkASAdQAAyAFzAeZAmAFAAcQABQAZgOAAAiQCIAEgGQGYCAGUKABr8QIrBogvgyDILgAJgBZAEFQOciKjq/p29AMqv1r1KPnPuGsb7Vj+Nl5VltydGTSUgWUzNRFlVFzURYrQ8DTKStiA8gGmEDAnXFFV9Q8O+7x+3b/8ApqDh23HZEHFcMKEgYACJAq3S/K6BWTuVOlqV50Zpl8w3KjUa4SbhVUm0PBsqJ1+qDURasMyxlbVwaROSh54gDXIAmMiBsNPYexrtvVTxwRy7jceqyPO0lJASAmwgACincYxPIixzlVk+5FOz7v5i8qy/bdp17LkpOtYr0aOYfoBbSViRRxIIa6nS1Fzqyzysea8C/wA29VgjqlbicmGUk8GQW6OLM1qLYUGVZ/nq/wCjtHNM3yqjx9u/b0slGB0rFjpTMsp1JVdWST5ma0c8xFjF8fX9Rfw3ZtK7UyIdcMQOpOaoypWXyv0JBnaf0o6xmrEEWaUqyM1p0NkFGtMplghwKGkQdFPpM1VO9x2+ry7LfuIsfJtRQ45ErqqeZgSQF2mgJ9skFldJtS0Bz6ii2IU6OIfUqV75J6vhcM4/cGI+fWUNlbX+MTevVBK9h7wqr+P0bPgZZjwsFbKMAEswBgAAwAAzYABpeG2epudVVpiZtXHoV4XUaiyhmPZccm78Jr1q7JOEizox2ez/ANS9P5WjbFea8qkt1qKIxLFbvsy/56T5yVmsz3TRU394/wCkkWMaJCmAgAAAAGmB672pbt07qc8WZZLyUW1e9LiWRp6DYWbpTojrHG116pYFp4stFl2kSCCKiTRFRWZQNMB1YEJxCJJYAJftCnM4gJYgLiA28AEsAABtcSBJ4BSxCB5lD4EU1giKSgBLMASAlH4ARyAb6APEBPEgblZgHdDQGnoaq7VWVPrAFqduITCVrcAYas8gDuawLFRmzyKhu74sBd7eQD73xATu8iA7mAdzQUd0+gQKxQ3ZkQu5gNMBTGPIKwPIa9qbhVt/mLG9bW3fyKr4IjNWpvmRBPMoOElQu58yKO9r1Bp97eZAldgC1AaffzAXe+BdB3BT72vQA+5AArPmQHfBUH3Gyhfc4kArtAN3fABK9uAC1Nb7a7rtL1IsY+9916O01PtpK3Xgai47P+L1/tv7r9g1Mf/Q8XZL1PLGUauPQon2tp8gEsAJ1s36FxcSrbQqp1M5NSKjfeaCUVcwX1RTq7zT7Y0m+/qanIorqtKX+J1xELb2+lVYtVnHECnW83qXX2m+7HBsi45L3Wq5ugq3S1ft4vuIrs0N+ohrMziY79K3fVt/A1zEr2niqduhV9DtWHe1hBkcmq8TSOLdPAqIbBzqqpqtNxKGc6qnWeJEces4qzUSvJb2zd21lwPbz4Yey8VXs2tF0k8/0bju1IVW0cFcGo1OJqM1j+Z1JolGWR14Zri8Cu/f1nkentY9nVYHg6dFe5eQjNcbxZpHlfKPu1H0Z6+GK2vaVX9vUb4D6NR6JKTw10cm4zLBw7iOyzeSRrlmvH7ld9m+Z7ePDD2Xtir/ALBN/wAUHn+vluNiOZ5mnBruGaZrO8m40HHE3yzXjr37rux7eWHvfby7dlVL1PN9HWNSq5nmVkblruZ0jNZfkf8Ab2byKjxe9t3PgZ6WOE4uqDmQptxgBG2QFYBkUEgJgOoBOIDAUAOZAOgDCp0l4MD1Xsen59rcqslZrh912/1l0lgsEIRgtysTSgCzb/WvU1B7zytPt+JqssEc6kfPtTGwaNLmEDQDoAOcwEsQGA4AQAAKAFcorkAkBgIB1AUgOQAAAFiBJSgHmA5As0azeqXM1EfRfIfleKXGaox0Pm98W45sqo5YAK2UATpkaiV9D9sTTxjfSR0zrwfkLTuLerMxqOb0CkAVzAlYBQA0sACAE0AwGAlgAdQGwIXAigGAihp44l5R7r/l3T8/UsuCPZ/HOvdrE89AZHFufqZYjls/lfpiRY+b79ta9+SfA68o5HbkUdnj1OtR9UdozX1vbqNGi/lRx78rFkHNVWt9DRlWfc0y8z7scfb6Jz8TUV5ZpPE6oVWsxB6b2bXu3qnCEdL4TH0CJxPLa0XUg5t3lHADhbxCPG+6P903w7Ua5Kw1DmDqElDwCPU+y6Tu69EdL4R73M8tbIgo3f0grgsaR433Vjufhka5GHZYyaEG2nJR3+NTerVcWzrPDFfV9NRSq6I8/wBPLcSOahviBmagSsvzVu3Z6i6Fg+fakNwdkQzQVZRZFjNe59jf52s0o+BrrwR608rYA59232lSuG7A8h7ut+fVJ4dpqDztmbEWwLNNG+Yza+jez1G1b4snZG9kedpw+b3L2my1NWuDShepluPlWrqWtNrZsjShsCLYFmnq/baa4FlK9JT3XR7fS2z0+16bnuTzOmo7t/7x0tzp20ftN01Kx8zX/aM6J+ytZLX7YzwNVl7Z5mERzKFd4MgzNQ1EYvuaf7K65tFV4Sceh0QmgBYOSo7Nl+ombjD6r4r5dnpp8jj35b5dXE5tACjdfSBn3xRpHjPd+O5r/QWDzpsDYCTYR2bSO9N5HSOdfUvBLt2VV1OXbfLQk4tgop13FGQZtjSPLe8LNfaXDEsHlG22bEYKBIov0VLNcsV9E9mJrR1PgTtY9HJ52yAJgDN1od2+pYjh8g/9LqpYfKyK+a3cnWIryNAQQ6uCpXZtMbqTpGH1Twb/APL9N85OH0dOXdkcWjKItciDL1o4FSsb3G3Xx+pGDlIqvAtydIiLq+BoCwCJVxNRK6Nu4cm4zX0n2l/tNR9Uc+zltYHndCAGBxb7G+GUIo5U4tPKX+BB8y3Ca1LL+Z/vOnNMczwNhr9gRLCTSJVzKzXds8bRzNsvrG2/Q0o/gqjzd+XaLEc1NYkA8CDO3f1s1EZ+/wD9rrR/9Owqx801WsPQ3yVCTaCrKlN9Csp1cmkdOk18SxH0r2pj41f1mO3SNZHmaSKAg595+nPUKz7sVHhPdf8A+oav/V/ca5GHZs6skUp5FiLK8zUZWaeCZtHbs2nqVfUlWPrWVar+Wv7jy9OkBhQyBgcfkPpqUcVcbp9UWkfNPLNvc6r/APu2/ea5K4rYs6IklhgVmhMosq8kaRbxwNMrNNSwPoXslf6HUf8APBx7dI33JwUNFBAAAkBDXb+3YCnQwRUXrEKACAAAAAAAAfUAAUQAAAAAAMBMAAaWAAAZZgEAGYAApAGAQAwCQIsBgNAIBgIAQDkAACAAJAWRQdQDIAeIAAAD5AEgABLAAAA6gAAAAADAUgABiwAAAIAHgASQEgMBNlAAAE8wAAzAI/EAYAmAAOZWJAMBZADX4lEQFMP4kF65mVLqAwCAElgAAOAIai+S3owMtfUmUfOvcq/1+ql/EXlWU1B0ZCAsri8MzUSrFmbROsplZOAJLACSweIQ3YKE1JR9P8G48foJ/wABw7dI7zipgAAAS2BXuJekw0y7pNWnLtf7ixl8u10+9nWJVLUM0h5FROueBqJU08SoupbA1ETRUOQG3yAbfMBVzkzVj1vshv7urX+VGOm49cjzVs55gLIiGwBuEIBIuircZIiubMDM9wVT2MfzIsajG9u2X33zsjtWa9N0OaBcgLdP9plRbPACN1OnZdGFeY8J/ub+jOsZrcXIyymsMQq3SSTZmqsaRhY4vNVb2d+WBrlpy+LfdtaJcDpWa6+0jJ9vIhjrX0oy0dc8SasY+yw1dVfzNnQrqTIwlUDpp9KkzVgiZ9GIrO0k0sTcSrEVnFmm8UZquhoyqnW4IsFTNCSaCOir+WDFaR1knp3rzqyLHyTcqNSy5NoldFUIwoXQDp0FKxIOzQ0O4DQppUqoSSwxkiMXfJLVsq5dCxVKrkaK+g7CL+FsuVbEc3z3VUWaK6LPH27dejXMqV7b3NXu8ZV8UkzNZjwHUNhgCzAXEAwAMgBgAAB6T2f5DS226qtTi84OPcbj3+r5jZq05v0PP611lFfLbG+ler/zVeaLzK1ryPtOFur1XFs9U8OHfl53zun27y/qzcYaPtO8bhdXBazVXvCq/v7W42zEWMBsinwAQDwAOgAALAD03tTO64NGajQ8toKidq8ywanjMNOsZJQdI5WO++RqIhVsottioJFQxKh2Co1wCJOUFRzyAIaCGmApkAmAoowBgNvACKAHgA8yYCuICWDCiygqCcCKSeEhAFGTIonEIlMhSYBhGACcQA3zAdm8wDthgKybthiRcOuren0tp8iaYs/udRPNjVwlutSc2XUxP+71Es2NMJ7rV5gwlu9TKXgNTD/u7E1cP+71bLPBF0J7vUWZNB/fakRP7Bokt3f0ZdMH95fiNTB/eX4fuGmBb2/F/sGmD++usn8Rq4P76zzGphPe3c5QwY5d5sdTdaldR91WsoRdV2V3FtL5Yx6kqj+9eSgiGt9b/NBQf3j6QNTC/vLPOBphreWAP7tzgAnvG8wF/d2WUAP+7bzAf93Zf/uAP7trMmmD+8vEJ4DVwf3b5jTCW8ayhl0w/wC8ssv3AD3tuEfgNTB/eXSxx+AMR/vbty8hpjk3PmdbSTVU11S/8QakYup7u1KWdbWs/gWRccGr5X79p+Z2fMC/b7HT3FVe+m2+OME0a3Yvsfa7MJyIP//R8NZypPMhK16FUd7dpTiShqc2gC2tZVaTLBya2ulm5Osgo09R2ZoLU3da4Iootvr3yyGpjnfdZ45kVOteYVNW5ASVpAmq2o4YHbtd29N/NkalMe28P5vS1NNaVuGMm6zY2nrK9Z5mWcc93JdRw7zBKcMTUD8bVPVT5GrVbVWzmOfXltvgEce7slo3fFFnlNeU1sXC5nsnhHt9ku3Q06/yo83bUX6mFWciuDUUs2yxfN6nbCWOGJ14RT7Xr3bzussVU7drHsa5QeKuijcuMCxzris4NRHld+51nOUnr+bFei9rUjb3fMx9K6RuroeOtuLWfzNlRw75xpNvLJm+Wa8frX+Zo9vLD3XgqdmypVZTJ5vo6RpNuPQ87TP1cWVGZ5a3boM3x5c68laO9ye2eGY+heHp2bLTTzg8v0dY7W8H1PO0yNzPdJuMVj+WbWk03xRqMvHbttyuMmem+XC3BxdSbAIAjYCMlCAAAAqAYt4DBp7L2/5DfKdDRs1zfyr/ANsDsfszylMbUol/UiLjM3PitztX+ZRwnErIGOX1KhpoKagD2XsZNO7eUErNY3ueye7uupYrFRQNcSC/ZUd9WtVxaNyo917hX/l0LOE4OdV8/usSgIEwGgBoBAOACQDoAAHbyAViitAAAwCAHVoAAAAAAaQFuno2vkgLb7XUpCdXLAu0Nle1e66gCddr9rUq5KPZec3GlXxirWywS/GDKPnrwwKpQBGwFiyNRK+i+FX2/D2tk1W37DNZfPN051bPmytKyKOoAswJZgRYBwAOoDAaATAXQAAkwIWAQA2AgGsWjUR77/lzSfut4c2d71+J6vW63ktvo/K3NuSOFrc+al+brnWtX8SezX+bntvq61nZpJyPZL80bXUOyahL/Auufrj5rvHOpaIzO3NZxQkaMaHi6d2tRPmjtz4Yr6zp4UrPCqOHZE3ic1U7rCsgcFnPwKjy/u5w6V5o1yryzzOqCrRYPW+yaf6nufI6deEe5k8laD5sg5d3yA4rCo8T7lbe7s+EJG+RiRDjmbDzfoUeu9kL/Uzwg6Xwj3CUnkrRxKxA5t28ESDheOBpHivdF53bSyhG+VYrskpTNIglIGj4tzrUXOyO08I+r1UVS6I8/flYaOald4AZmo/mKjJ8/ZrZXjPAQeC1MzqIqoDrnJYle+9kRF7fymuqkepR5mzdWho5t2vlQg4LY5FR4/3Zbu3FeEI1yPPWRsRgC7RxZvlmvpXtSkbN85M/RY2TgrG92WVfG37spMtx8wvJGlcAJN8AJ1o7AWU0cQLbaNcMS6N72xvNDZ7mt9a6qjesvomjraO5Xdt71uuSMofa0yojqP5WBmameBUYXun/AGULhZCK8PZrI6RCKBWwgQduxx1FXqjpHN9V8b/tdP0OPflvl1HNogOfd/TAHBZoqPFe7LTul/SkaisC3CDSE0ihFR27F/mJG4xX1LwijY0nmce2uXdkc2w2kps1Vc3kQc263GhXTdu+sdGTVxwfdpfGjlF1HlveMzRdX+BZVeVeDOmoi+hpBLeAF+l9SaN8sV9H9nKNDU+BO15egTg87YAFmiDM1n8z9TSM7yr7drqvlVgfN74ZHSCDwNBpBDWJYjt2eF1PNG4w+p+GUbHT+Jx7dI7fU4tAoTwTIMvVeLNIxfcrjx9+tqr8GRXgm1J1iIvmaA1IDg1GV+g4ZqM19M9qf7S/qjHa8tg87YyAUhXHvPqh5lg5LKJ5wwPmWu/mb6v95rlHPPM6IeaCCvUonVOTTLv2Kfcm+ZtH1fbKNDS/oX7jzd+XTlajk0HiUMgzd05uyxGf5Fr+11l/IxYsfNNTh6HSFQzNMnJSieARZSZNs10aWLxNRNfS/amHjUv52cu3SNdI4NAAAo3n6a9SDPYo8J7qw8jqrhFf3GuSsNt5HZkk8ZAlMhE6LGDbKyr5FHXsavvSXNCkfXXkv6V+483fl0KOJhTAOhByeQeFZ5lg4aPtuvWCkfNPKYbjUX89v3m4Vx2wwOiCMAmmionR4mmasWDwNsrqZgfQfZLf9jqf1nDt1j0DxxOLQyCAAYEUswI6/wClb4AVaDw/aVF2QAwoAAAAAMcwAAAaAGAAEAIB+gCzxAJAYCyAYCAAGAdAEAAEgCAccwAAAAF1AACQGAgCQHJAIAiAAoO0BMAAGAAAAAZADAU4gMAAQDgBAMAAAABAOYAAEA4ACAXUBgACkoAD1AQDAXoA2wAAmAHLACAkBAKAIMC+pKpkAAdQAAAQCvjR+kAZVMbKQr557npHkNWP4jXIx2jogiQidLdpYiytm2jcqLq8jTKSwxAFYBu0hBi0VRVfuCvp3t5z4zQ9GvwOPbUaSRwaNLABNQENYBQ5CK9b9OwVlvHuX8rRR8w3fy6llybX7TrEc2bNIlxxKiacPAqJqGWIuokjUZTyNA4ANYAOZZBLJSSrHqPZDjcai50MdNx7BHnraUSQL0ImH1KAAY0V7n6U+pGnKyDP89/sbvijUHn/AG/b/VKf4Wd0r1Lls5IlIE6ZkU3iyAf029APK+IXbvbr1R1K30kzDJ9o0W6T+cVYtiTCuTyaVtpqVfFZFixn+Hx26hZYHSs13J8yIlVjB01+lHOtQ0FZG2w3Gv6wdIV0phhIiR1Vc1XQzWxIgztLj6m4ysmSizTeMko6Wjm0p1spNxKpwzKJVgC/TcIxVFknV8MCLHyffr/Uai/nZK6ufLMwIoDq2zRFaejrL0Ii2+4Sw6AxkbpfmFEY+Vwag914C/3PF3r/ACtBh4DXVleytzI0ltbdurVrg0Ur3fmPzPD1uuCxDMfPyNgCKzAGAAGYAAAGQHV46/Zr0fXgSq9q4TnPuxOdiaq11W1HLhrFFkXXL7Ts6b23HDA6s2sn3PTs32onzJFiftq7W4rVYYmma6fetO3ed3Mix5l5EUSAAMAAAFIHp/amN2uhms13eT3Nn+U1jP7jXI1PF2VtFczoxWjfFYljKFTQscwQQxkok8SCNQJXAigG0A0sAIgNgKApANoBLMAYA0gGugCaxxIoshocDQkAKEwB5kUmsZCGwot0AInMBSA+GIBEkD9CjP8ALauppurpaHxgxXTmMz+/1+OpYy0dfI66yuyaYH5DXwmzLqYsrvtb+JtDTEbeS18leBphryu5WV2XUWLyO4anuyJorv5HcJuNRjRKvk9w/qvPIahvyW5Sxt+wapPyu5/i/Yhoa8rrzMqfQuhW8xuK5dv4DTEX5vdLNr8BphLze6th8seg0xKnm9dfV2t+g1MC8/ueCo16F0x2193buMKVwBiFvObneakpJOOQMT/u903lX4I0h/3e4jGtSLhLe7jLCOiIYl/dbl5JP4FMJbrc1/y1nlAMNbnd8kvgQD3W54JfgAnutwsUl8QE95u28qqFyGmD+73aySj0BiT3e67cqx+IML+/3Cwar0wCn/ebizTtVdMCIf8Aebh/5F+ACtvNzVT21fNQNMR/4hrz9K9IGrgW73M/TX0ZUwrb7cpzaqgGK9Tf69vlemu3iFdOlqJ1x0qx6FSrHGou3tqvgiaM6u41tOzVartkKt/vtxl21IP/0vD6jbT5nnZQUtroGknW1Vigaffg+ZRx6+usUdJFcNpvbPA2JX0/t07pA5np4lDWmESj8QpPNQA+gElTtQD+44hvAKa1OAGh47S3t7du30r2b6ODc6HsvF18hpacbtUqo42xJqV3ff0qqbWXwGsY59zutC0Lukuteo2m/wBpo3n5p/YNMa+33mhrfTZYcxrNirVsrNwyo4d7ho2fwNcs15i6S1q149yR65fxHu9thSr5I8vbSWt9MnOFcN2aZYXmsbQduGU/a1J1r26HXutR6qmSPHXRRuWpLHOuG7+W3RG4jym9+ZtrhJ6eGXq/btO3aKzUScvpW42EozPNW3BrtzBYlZvkrNaLNxivJanc7Suh7eWX0Hxle3baa6Hm+jpHbZpVbPO0ztVlZrJ81dLRlvHkdOGK8o3NofHA9s8JH0nY17dvproeP6OkdFsm3lBxVi67NRlk+Xt+VAlR43c2nEnTXLjeBydSAIAjZgQTKAAzxAJA6dhsdXfatdDRU2s4Lg+i+K9sbLwte/VS1tfnbJf0ktbkdut5S7+RPtWSWSRhrGfr7paizxkI4dXXma2hrkB57y+y0q/maShcUajNjHdYNMnOJB7X2PV/a1L8MkZrNec8/bu3NurZqLGW1AU2UdfjK92vRL+JFR7L3Xb7ez06zmnJzV4GChwAnJQ6ogGAgCZAYCXIBgKAE3wKIwAAIAAaAJAAACytJzA6KbaXAHfpaNZXYnKA6HZLF/UAr63bXBr94HFq6rs4YCtf5cX8AOW9E8gKWkgIPMCyuMLqWJX0baJafiIeTo5+Jmo+c62F36laR4gDUoBJfMBKwCSQBgwDIBxAAA2AkARAAmBG+YEQG2AswNbwfg7+T1M406/UxuN8zXq77RbDTejtE1ObRL0788uC+lrL5rJTGMszreOXSre2r8+Cn6S6ka/3MFVP1Ma3iT3NqxVvAazeXn/LePVbPX0l8rzR346efvhkptM7x561PDRfc0WTVkd+fDFfV5/ccOwYI56Kd032SBnvM0jynu+351a9JLyrzbm2J0QVXM1B7L2Mp1rNcEdOvDL2fqeSthog5d48kBxzjgKPDe4lO8ulw/xN8pjI4mwJwWD2Psin57nNVOnXhl7b0PJWx14Eo5d4hBxWzNDxHuNd27ZuDHtVJmkJOH0KNPw1e7cUT5o6fxH1Pl6Hn68tDIwFqP5WQZuoaGN7ia/s7LqIjwtnjL4HVCbwkiiuDloSmPeeztVaGhqalskuHIddJInufeKrd1UQuhwdccy97Ktpsl/0/oM6uLP/ANttHWarqUwfGry/7QlSxp6G50d3X7mhaam9Yx4/3VZPcpLODUq4wO6Doyi5KLNLFm+Wa+n+1qtbPEx9FjXONaY3unRvuNg9LTUu1kc7W+XzHcaV9C7pqKLJwxrWEqK+KKi/7da5tIGIvcUpgmTVxW9bvyJq4d9B8XgEdXivDPyetXb6eoqN8bZFhW/p+1fO+MvO1ddSqydLf9w6SsPZ+L1d3qaX+so63XPMVLHTqv5WRGZbP0NIwfdbS2qfHuRZFeItibQpkocfgB2+NX5qXU6Rivq2w/2umuhx78tR0PE5tEBRvPpXVgZ9lwKjxXuv/eR0RuDz88ihlCUyVK7dio1EajL6r4jHZ6Zw7rcG+8rtvHqde3wRy1vGG/dWy19S33VZ1Sw5f9kzrWMHznnNDX1J2tYw9BpirY+47bb6/mUQky6Y5/LeU/4jdXslVJNKC6YydSsuViblZsVJQdNZpwaRZpJyoNxmvpXs1P8Atbp5yjHbXLf6HBQAphgZmr9TNM1m+WcbPWb/AIWFfObcjpBHqaCz9AiaXE1Ga6tnjqJPmbjNfV/E4bLT+J5/o6R1yc2inmAWtCl/EDJ1Hi0VGL7ncbC75tfAivBOTrEKcIKBMqJplZdGhi4NxK+k+1HOys+dkY7I2TzuggBMDi3j/MjkkWDkvk3yTf7BR8v1MbW9X+81BCznDibCngVAkaiLaYs0y7tk/mgrL6xofoaf9C/cefvy6crDm2bASIM7c/WyxKzvJYbTWf8AIwsfNNRYo6QpehpEVyKlTwCJJxBuI6NLC3Q1GX032so8ZVv+M49unLWOLQACCjeJ9nxIM94lo8F7qx8jrcfp/ca5WsV9DqwEoKU4DKSjI3BbVQoZUdmwcalfVAfW3lX+lHm6dBmYUcQAg5fILCvxA4EvnUZyaHzTymG51eXfaPxNclcdjqgkM1JYmhKvM1GauUqTTKzSakD6F7JSWx1V/Ojh268vQQca0IICIKg6ARyAjrKNO3oFU6HAqVdxCGFAAAwEA0APkAgGuYDZBEoABoB9QEgGAgGASAAIAAbQC6AAAA0wBsAkBAOQEA0AgGAgHIBEgDwAJAZBHEoIAMgDqAAGKAbATAJAACGASANAACAHiA30AIAAAAAQDAMABAHQAkAYBACAeIAATICAYBkAAMgACQIsoeQFbwfQgvXIlUMgeYAAgGgACNvpfowrKeDT5EHz73Th5DVXNm4tYqcHRkcQJpQ4LEq1pJ4G4ytThmmTnEBNw8AJVcYsB55FEq/K5YV9J9sOfFaS5ScO2o1YOLRwAWYKSCHAENZfI3w4hWZg5XBplHy/eJ/ev3ZqzTOsK5nmbZPiESWeJUWmkW1nMsRJGkSSQEegEvpAckV6b2U/9Xaf4THTUe1zWB5mxkRTIBooEiB55gVbjGuAHKBxeXr3bLULy1HmfB2jdqOTPR/Ga9WkcaiSQE9NYkE4jImqS+bDngFeU2DjyD59zO0K9DEOTDJzyIiWj9YqxdJlVG+Stoan9LLCMrw0/wBvm82bK0FgRnTXIUdWn9JitJUcMhGPprt3esvRnSLXUVzPqQdFPpMVpLiQZ6UWtXkzpCpoqJ0wZKR1WwObSrX+nAsFEG0NcwOijwMVUqxOOOYWPk/kl27nVT4Xf7zNdI5HBhSQF2hhIWL1qQoIuB6nEGKdW0uSpiTcLED23tJ92y1k+FZXxLXN4jev82/qRtXovtunliVK99uvzPBYYt1Iy+feobAEUsQHxAQAgGAAIC3banZqK3ID0VvK9ub+YmCFvLUvLtkkJBd7Z11fed2WP7DVZrj93uPIX/EkWOfwd+zcrhijRWn72rGvS/8AFWSLHl3kTQgAAAYCAMsQPQ+1rTr9qzZKld3l1+dkSI1/E6nfpp8mdWK1HioRplBIotsoqhoqRRa1hJFQQDsAqwAOQJVtAwQbAeKAScoAfoAAIBsAWCkASAi8GFNgEMlAiAThlBxAGgE3gA5+UgICm3KATULAAiUAyDO82qrTq/X8TNdOWDbUSRjG9JatQJLVVuGARdp6yjoERvqrJhEVeMwJ11cGBD7yXOQJ0vIDd0swK1qywHe0rAQRtquIKqPdV4MCCirngBLukCddOUnzCNXT8La9FqUsseBYlro0NjbR1UrQ5WZpHctvGP7iob0EDSWggaa0OANT+yuITR9ivILpfZQCe3QwJ6CGGj7S4kxR9hcgF9hPNDDUvtLiMNR+zwGGj7KgYaPsVeWZMNL7KzLhqL0JUcCCu22Vguo/avRNVbgBLueYEVoSsQan9pREA1//0/I6ulbSeDeJxsQrPuhtQYRC3zMDk3V6r5axJuRqMnVv2tnaKrr3NTwKJPUlQERT4gOWBKuLAnTQvqT2YhqNrZeBrqVVnLfMmtY637dpxc9IGridfa22Vp1LuOSGpjQ0Nrs9h+npp252Uk0xPV8taIrggmOHW3N72ltYlXHPfWur/VgkNMVf3Nk25IuE9664q2XIsMOm/svmrnzNRmxoaPnLLGzSjgbjFjq3Xk9PV0prjP7DpzGLGTt09Tc0T42R3/jL39VkssDy9tIa7wMpXFqtVXdYuo8n5fyeitTBNmp1i+qjxfufT2V+51wjgW96vq9FtffOw1YeorUf4mcHZTy+13c20bppFxLC1krabaeZYzY8lusLucpPVyw9r4WvZstNczh9HWNCcGcRwakFiMvy140WlxOnLNeYzulPFHrnhI+ibT5dClHyk8n0dItv9LRxVn6mZWWN52z7U38fgduGK81pRbWrOUnr/iR9K29XXSov5UeP6OkTu4q/Q4qx9S0Fxli+c1O3RgsZeN3DM9OnLmeJzdCAOAEbYARKGAACUsD2Hs/ZfYo94381lC5oWrjX3e+iXazMNMzW3Ftas1bkGuZ6Oo1KePqUUamtqabzxA59fUd6NWcssRk3TlmkQeMFR7r2auzZ36uTNjOvJ+Yt3bmzniIscAUNlHd4anfutNdSj1XvPW/KrXozmjxDzNKQA2A+EkCa4gADAIAABgICNgEUGACAAHICnmA/QB1QGnsbXSykC/V13MWwjMCvV3qqu3TfxA5L7rUvnZgVPVssGwJ1xxbAT1O0CM92IELKGBCBBdRYpdTSPolp0/EuP4VmYqPnGtabt8ytEoAQDqsZAdgI5AMAAcSAZANywABOQBARYCgCzS2+rrONOrfUDR0vb2tevdqXpRcuIG94ve6XitB6KXc25kldOatt7h2ln26iab4mcdPZZXdbbcUfY1hx4krpOlOpRT9ysPqRuIq7Iqtt5yU1Y1W2m6uHJYz08zqafZdo9fLw9tPwFZ3emlzR6J4ca+q4VcHDoIwKN2/lEHDZso8j7rt3a9elYN8o868zoFhHUQe39kL8zUnJI6Xwj2EM8laRkDl3mYHJXOBSPA+bc7u8Zt4m+VrNngaZNRMPE1B7b2RVPUu+VV+46deEevSwPJWoeJFcm6eIRxvMo8H5+f7y/qdItjKtgzTImSjX8FVvdUT4tHT+MvqNn80Hm6agMqhqfS5IrNu+Rplie5m67P1Yg8RqKJR0EKoip6a72qsxa1I0dTfaujR6Wja1av6ocSYtVn6mo3DZi1qKb25EaQ+5DgQru8f5bW2V+/Ts44rgalYsW+S8l/xLV+7ZJOIhG5Wa4XWTprJMqLdF/MjpyzX1D22o2KfODHatTLE41phe49buVdvjzZxrvy8Lv9q7Ws6S0pbYlbsWeD8dXcJ2um0i2pOS8xs9Pby+115epJVvLBs2ysJ7dO1kkDHRvdO2lCnNE0xZ4yup92r025NSj6n4C97bd97bh4M6OdacyMZVazfY2EZtzSPPe7I/t6L+b/ArTxtk0zWmI9s+pNMTrp2s4jAaY7NimtVeuBZ0lj6tsYe30+xyu1ZGOqSLoMgKObduKpAcF1gio8P7qf8ArX6G5Rh5GgpkBykB17OyV5eQtJH0K/ma7Dxul2uv3HXBZs8/V1uR4jyfkNTc2dtRy2YbY+rrW7nVOFyIqKbWIVNXlYhDVkiiVdalc5LKmJ/epZREGvZMRlPFHSVixbo1atFuJ25rFfSPaS/0tvVGeyNxM4tAAAzNX6mVGZ5l/wCj1m/4APnNp45nSCOBoCqETqajLt2K/MVupuM19U8VhstJdDh9PLpHUclIAtk/QKytRw22VGJ7o/8A0+y/mRB4S2Z0gRQpNFTqVl0bd4ybjNfS/an+yt/UY7OWujg6CSAbA4N5+oyjlvk10f7gPl1/qfq/3muRW5R0DhZgOS6ziyktl1MduxS746m9ZfWtD9HT/or+48/fl1iRyUygIM3dKLuOZYjN8q3/AGet/QVY+a2NxAnhCNCOeRRLPAInXE2zXTpL5vQ0zX0v2s3/AMNouVmjl23y1pyODQkigCjefRJBwPFx1LSPAe6HG/1fU3FrGbjE6MiSs0TIE6S2aiLVkVHbsmvuV6uDVhK+t5pf0r9x5enSBGFMgAOTfPBMDip9a6MpHzLycrc6i/nt+83yVxHREkysmsDUROjxNIs7pY1E9NqSo+ieyf8AYX//ACHHt0j0CRwbEgHEoMwiKzfqAtd/l2nkBRt8iovgAagKACJAeQAAZAAA+YCQAARIAA4ATf4AADkBMAAIAGA+ACAEA4AAABJgDzAIAcAJAADASAJAYBmAAEgNkCyAeYCKEAAOQAgIAIKEASAgCAGAPmAACAAAATAAABAEAMAkAAMwDhABAAAAAAAQAZgABIDWeJASAAHQCLAhYC9kCIpyAwEAMA4ADxTjOGBkWt83Qo8H7vUb+3OyTZYrBZ0Q1zCJLBmoi3NmkWLkVk0uJQROJQRIDSxzAmkpA+je0nPjKz/E0cu242czztBASWOQCgAKIav0NLkQZtI7uhVfMfJJrcak/wAdv3nXlmuPJm0CeITFkpliJGkXVxRqJTTKiafMBzIAAJpAej9nWnerrVmOmo90nmeSusEQQNAABIBIFWusAOVZgcvkv9rqJcp/AsaeT8M+3dUfU9H8Zr2HHA5Vk5MqlV4gTs5IopnAV5Pav/zK9XhFn+87TwV6D/M0zDA44AWaa+Yirokiq9xXu0dRfyvEsWMTwdm9BrlZm0rSgjBkV1af0yYrSSWM8UQZDlb3VXNSdItdShFczgiunSXymKqS/eFZ9sNS/qbiU0aZWUwZmrHTmc2kNZ/KWChG0Mgv08oM0Tri/iRqPlfmq9u81lw+4xXVnnMIC3SlhpakFJpgQ1EwFZtqAy9x7PfdttSs/wCVmnOvH+UUbjUX8zI05tNS0yxa9/pJang+1PBSvwIw+e2wcEbIAgBTxAAAByAgBgSpngB1al5z5BUVbADT9u6j093WOLSNMVf7uo/79zxSgkhGfsl2a9WuBsta/vObfatyqYWPKkUAIBpgHEAQCYGv7d1HTc1ScBK2t/f7mo7POcGIjS8Rqd9GszcYrXj5SpitM0i2ZRBBciiycAqCAdkAkoAGgBZAR9Qic4QFRkAbAFigCABqAHmojECKAHi+gBYimgEAoxAbSmQC7XAA4ADChEDnAgJmsANLCAE8KpgZ3nV/p6WfBkxuPNTCMtk8SInWySCp0ckQ7rgxgrbZUWJNV7mFRb/ygT07qCCV7N8AiFK44lFmqmnngQUW5FUKkziBJIIfwAs0nNkuoHq/HLu26b4Z+pqMVbqqNSvHM0i+J6FQOsoCK0woVVIEu0A7AG6rgAuycQI2qAu0AtUKaoAdiQQOgEexJyA+wi6XaBF6fEGn2A0W0lGJBV9iXiMU/t4kD7eJR//Ux9d/drGCnoSwY24r2tV4I42IrlvIDI3f1YSdIrjcvM6KacKABw2EEACwAs0tG13ggsei8Z4ytazbFsjpI3tFKqSrkiN40NHxttRd+o+2vDmRFG629KP5W3AWRm69HZ4ILji1a3WCTbDOK67XU1cWoC46tPx9XWW4GteqrV2Xa8k0EvLO3OnGEQuhWMUv5VGRWdHdCLos0dzarh5M3zWLGx4xV1dzS1MeP4Ho3Y517Wv7Th0Kt1btrLyM6PJ+d8u9NOlHBNWR4vX1nq2drYyya0pwyKDvjBDRPS3N9FzWzRudD0G1926n2XpalZtzk6T9YsVU11r3xlJ5np58MY+ieMXZtNJfyyef6LHVd4ODirg1GaRk+Zsq6TfE68M15vapW1qVfGyPVfDL6NoVaou7gkeHuusSs/lOerjlvo2tlCGmM3yfiNfdx2NRX9p056xLGBXw272uvV6lflnM9P8Ap+J6vd1WXojzdXVLWwo/QwMjWwKlYHnLNVjoaZeP13FmY6biqTm6E0BEBWxASKJKjbwAsroy8QJVpVPID0e08pTa7dUlc3HAis/d+Vd7YYrqBTTyjrET1QwPW8vfUr2qFIw1RXyGpRRhlyAh99uXJRDuTKIYNwswj3Ptddvj726NE6ZeN8jbu17MRpyNgIo1Pb9O7d05CpW37yvjSnHtIkeQ5hoRADmAGsgLNHRtqN8kdOeNY66xdq7J1r3LFcTpfmxO9cpwsdoXQyBgADQELYgRUlAA+oAAgHAAsEBKuYG94/Rvr0qtNY5AW73wmtoV79VEViajWS4FRXAEuxsCSo+CAjfTeYEeywEbVtxAhEMC3TwtVrmjUSvoPkr/AGPErpVIlSPnV1NiNAAawAdegBH4gEACAIAeYBEADYAASAAReYHXtNpW3z6n08gNO26Wku3SwquAFWrvX29zt8AOC+41NTNuOCArsrPGWRdW6GtqaD7qvDkF1qbPyra7dTPgYsdee2hCvXuUR6kdfZm7je10WlVzzRqRi9rdHeV1Vgzc5S9szcOb29Tty8/Va/tmndvdL1yPTPDlX05tHDpkGVc+6ySCuG3QMvH+6LxuGuKwN8jz9uZ0BpsvI917GUrUa5I134HrJPKoA4t25uEcrcPADwHmnO6vHM3FZqZtEq4M1B7r2NT63zk314R6xM8dbPMDi3WZUcr5AeA82+7dX9WjpyM1mkJNcQNv23juqJc0dp4R9Pvmzy9LETKoav0tgZtsMiowvdja2tVP+YcleKvY6CCweZmrHdstul+a3hkcbXWKd1d3s4ykyOXHNkaJkEYxAv0tF3q8C6Yhaj03izUrNOZOkrGBKTWpi7Qqu5I7cudfUfb9Y2NJ4tmO1ju19R6dW659Tz10kfP9z5W+43jtr2lT2/A512laf2KVrC+my/eYdZ+q9ntabVvsysFxV5bZveabrTG3UaleY/4Rr90KjNax6tHY+JejabpN8CNTlZv/ABr11GCfALY7vbPg9T7z+5XLqduY49XHvNvo10NJaVcv8TbjasCK9b6WgM22JpHnPdv6GnxmxNajzFNBtS/wM2t4VrRgkTRXqbq644ktXEK7i6ct4k0xqeP89udnburd4KI4F1Me78J5/T39F3NO3QuM2Nl4MrLl3mVeuJYOG2OBpHhPczdt5aehqKxWzSGogBTOAF2im3hw5HPqrHdqa+GOLiDi6ODW1O60mWlD05ckUNAHaAJgRaeYA5KL9OvM3yxXRor5kz08uVfSPaS/0bfGUTsjaWJyU8gFMZ5EGZqfU0+pUZfm/wDY639MBXzpo6QRg0gTKiSKy7tj9aa4HSMvqvjf9npeh5+246Hmc2hMAK2T9AMvUxZRhe6n/oI/nX7CK8K3OR1REoawzKJ9EVlft8WjcYr6d7WUbF/1HP6Ly1WcHQSAZhXDvPr9UgOPUs1W0Zdr/cUj5fq4WfqzcSoYGtB6DQ0TQ+9J4EvS46Nvu1p2lr/9wnZ6voPi/em23Kpo6tHRpJJ8CX9MejreupVXo06vijNgJIBPGQM7dP8AMt6iIzfKv/Ra/PsKr5rdw/U3AskXUJFEkkNFlbJIvsmLdHUXdDZZ0l5fTva96Px9ad1e6W4nEx1VkazTq8cGc1KSBoKp3r+RLhJBnW4NFR4D3Qp8jrcpX7jXK1jHRkPmUMMrKribgsoVHZsv1K+q/eaqR9ceSj+FfuPJ06wNnNTAQHJv8q/H9pYOLTXzr1LUj5n5XHdav/5LfvNcrXE8DqyFgBJYssZWI0ixMuInRYlR9E9kf7HUf/3Dj26R6BHBsgGUACQENf8ATt6BFOiaZdC6EUoAAoYAwGAgGAZgAAwEA+gBIAAdGAAJgADkAeICAIAAHKACAyKEAwEwCQABgDXMAgBAEANgLIByAeoC9ACYwAJAGAQAIgYAAQUIAiQCOIAAADfAAAADMAAQDTAIkIccgpALMB5ADIAoAAAAADqAZAMgACAIlDyyAABsAARBGwFvAAYDIAigAkAzAajjyAxrqGUeI941/wBdaP4alV51nRAniEWVmVJqIm1DUlRYmaiJfuKDLAIOIDSxwKJrDED6H7Oc+KU//UZy7dG6jhVBASAi4BFEb/S10aJRm1xt6gfNfMqN1qT/ABP9515Ge1zNsmk5AlGJWU3iVF1MsDURKMDSGnwAacAGYBMEG97QtG/quLTRnpuPfvBnmrcMwoAaAOACAhrKaTxIrkeAVTvknttRfyz+BqDxniJe7pOcnf8AjNezti8DlWTzIqVMWA74sCVWk8QrySXZ5W0/5rSdZ4HoHm5zMocEFlJ7oILiKjf6LxyEGD4Nxp6leVjZWmgwacEWOnSXymaqRFZeumt/Zfyo3Fq95lZSUkHRpZQZompmERpn6ijVsup0jNNMrKawyzM1Y6+CZzaV6qwNRKolI0GnjiBdpOE4yZiqnpwrJsivmXuSqrv9b+oldIyWYVFSBfovMNRcrSsSNIqzZRDUeQSophl7T2XadO1X6M0515XzNY3mqv5nBGoo06O1ZXA0Pd+MU+HtVcEzNZeA1l879SNoTACbkAQCAYAAgBgOrjEC5gOY9Q07vB3jd19TTFa3u2ie7p3cUWMspaSpq1aebNmtb3am9DSb/hSOVWPJxgRogCAABoA6AIDv8Pbt3FZ5geg3MTgWI0fDvtTSNxzrZnArKCKLUnBFQtV8SicygI4yBJrACK5MB2AEBFrGAHGEECgoGA1yAiFNoIIwASAHgyKGoAScAOuZA2II2KCyAlh2kUplFQThiRQnADhw2ALKSAWQHD5qvftYfB4CunLytjFaGSgIa+ZRIF1XwwTIgbnNwBHuebCp37oS4AVvDDkBYoz4gK1oyCCG3KAc8yBdqfHEoao5AlKrkBHubAdH3ZZoJXrvEWVtskssWaYq/VUur4GoyvNBwAmpCiAAinBAFCkCESwJpYAKAJJYSQIAgASwxAIAIgBRzAO0BWS4BVWOWYDVI4AS7Aj/1cvRqm4JUcu+03VttKH0MUZOratHmYGRu2p5SdOVczpLOik6S8AHXT4vABNR8QJaen3OAjW0NKidVGQdOW5sqO1oqsegdHp9js6aKd9RTZ5JmaiWvrN4EWRn6uLDcjntVEaxVeuMLiFwvttKEAVrGBAnRPEFZXkXKlGo5dMm9pyNRyU3q25eZRJOFDERpeL3f2NWmo3CTxO8rFj6Fo3V6K1XKaOVrLj8xrLRp8JMj5z5fcVvqPtcoVtkAJBA2wFDKOjQ29m1Z/8ArOnKVr6GnMKMZX7z2cudfS9onXRrV8EoPP8ARYtsorLOI4dSHkBiecnsSwO/DnWFsaTuaVfGx6b4SPo71FSJPB3f12inU3mnbBuPgctbxTbXTwkauOXX3VtPIpiuu9tZRbFM1qY1dtuVq1UegZsS3L+TKCox9VrJGmXnvcFpaqs4LrNjyW4xu1ORz6dOVOZhs0AmwIN4gWUSnEC2eBVJuAIuwELWcgRd5ATbAG+ICxYD72ghd7CpLU5hGxs/P6u30LbeqXbYgy9S7vZ2fECJRFgbXtiqtu6lSu/3hdvUr6Eg8uswoAUATqpLErb8Xs+/T7sMT3fOPN3XRufHWWk8Ujp0xzXnNWnbZrkeDvy9PKKOToM3iAcQDICNuQCKAAASYDgAAeZZBu+I9sa+9otae2j/AGlwey8V4+uwpFocGbVUec1fv6TjP/Ay3jw1tNOzXCSs2IrTbcVWRUw5rp5vEIqetbJMCDvzANPU4ATvZMCprEono46lU8pRpmveeZuv+GqcnVGakfPXnjmRsAICVFLAkqNyAOnagFADgBZgMAAGApAALdro/ctLyWYF+prx8qyArVpxAhbqAk4AO5gJ3IJaCVmk8wsaddXTrV11G46Exv2Zu4VVZvT+l5SaY1btdPWx1NOrdVmaRFubfMoOnLNb/tOndv8ATPTPDFfSnm1Jw6QN8TA595mkijhtngEeJ9zW/wBS0zfIwzoJUiMDXKPfex6taV2/X/umu1en4nkUAcW7+rDIqOVwk30IsfPvKNPcXfX9p05RwvoaDWLSZeSve+x6xp6luBvtHqeh5WhkRXHuswjlbxkpHz7zE23V3M/MdOSs1viaQ88sgN/2rXu3dIOv8R9Kv9T9TzVYUmVV630MDPYR533bZLQoudsCweMac9DeqdJbhmLWo0tR00KKP+jONbjO1LSwqBlQ6QBLR0balsFJFkej2m0+xpqUm2R1nLi8hte+vckpRZWeoyXR0cM7xwpJ8TbFX6CbukdeWK+p+DX+h0+smO1h+TprX0bLRcOGcK6cvlG4s6ajq85MOseo2adtKsttpYmHSOtWaxRGwufEghq6zqoQWRna7eVbZmlR0b3dvmcoRmvX+3aLHU4rA9HLzd1slcQBXr40YGdZQVHnfdFXaumoxnAxXSM7T8TrNK9lGBz11xxb3SW2XbxskNSxlXUuQFACTh4BGl4feW2+rKy5HTmsdR9V2mutxo11FyLWVW7xSKlcTcFR4H3Hfu3t0+h0GQ4Aiky6J1UszasdGi+3A5dNw9a0OXmYaczazMtRGZIH3JYgRbkBZYgS0tK2rZKqbkDd2HibL59emEZGtPVybrS7dWyqsJOvLn1BoaNtTUWnRN2fBHWfjnX0329sNba7R1169lrNODHVI0XWDGtIvABNqCUZuq4syxGV55/6DVS4x+8K+d2s5wOqIvqVDRdEsi6zju8e33o3GK+qeN/2ml/Sce/LpHSzmpMKV47X6MDLvgyjB91YbF4/5kQeFs8TqgKBFRJIsR0aMppG4zX0/wBsqNlL42Of0XlqZnBsAEgcG7f5j+AK49bCluXbb9wWPl91Ll5m4VGBoJJqxGTFrWFJi1rAszOi2mq64ptGp0WPY+1fcV9C1dHUfdRtJrkd5dc7HvLVS+ORlkiDN3H6j9QMvy7jY6z/AJSrHzi2MGoFgUK2Bm1ZEZOd6awmzOrIO8auOrbb3V0HNLNejNTpmx7DwHvPUTWju330yl5o6y6zY9tS9dWq1KY1ZmxlIiufeP5EupBwvNJcCo+f+5oXkNX1/wADXKsdo2gZoHqIynXM3EWV+VFR2ePc6q5Sv3lH13gvRfuPL15dIDmoTKAg5PIY9vxLEcNH8y9UVY+ZeUf+p1F/Pb95qFcrxOjIZRJLAsRNOGaZTZRZp4MrL6J7I/2Op/8AkOPbpHoDi2QQAMKSYENxhpWYiKtFciouKBEU4QQgoQDQA8wEgHxAQAAMAAAGAACAWAAA0AoAGAwDoASAJyQBQgHABBEHUoGgEFMBAOAAAeACgBtoBAAAAIAAGgGAQQKYKGAgAAAAAAUgGeQBkQBQoAYBAA8AhzgApClADAMgCOYAAAD6gACAYDUEAAmUAAAMAgAIEBGz4gWrFAAAQMinmAIAAK5/ADG1HDNI8V7zpG97udasNPON9DoyScATWeBqJVrxNInVQVD445FQFDS4ANYvACWMwB9C9lt28c54ajOXbcby5nCtHwIEUHUoP3kCssH6AZafzrgylfOfPYbzUSy7mdIjOTxlG0JZyEqWRUqxrkaRZTBQVKnkaQ5UgCzgAaAOoG57Tt2+Q0nxxMdNx9C/zfE8tbh5mVNAIByAAQ1X8rCuPPICrdKdDUT/AIXBYPE+Lmu7rbjJ3idPaVeDXU51mJpkU0oZBK2YDSxRFeV1kl5Oz5PA68+Fbsy554mawk8CKdHiB0OTKlb6WuLLB5/wrl6qjibK1CMmga6dLJmaqRlplbpuu/hZuiOsK6ViSspdAL9PJwZEupMVxa361p4waiUZG2UqOSVY6q/Sc60jqfSyxK5uHqaRJBV2jjJiiyjhkaj5r7qUeR1erFdIxTCowyCzTCxascCNmkQR1MjSVXMhmvYeyLza1XwRpzrB9wrt3t1wlkajj0LxVpcTUV7v2+/veMtR/wALRKy8Duf1r8pI0qzIFhIAAgABzxAUgADQF8SpChAdficNzVlZrb94udbTvzqWMxjVtS16Kmco6Dc90JW2WlZHMjx8GWwAgHmAAAAB0+Pca1fUD0Wq+ZB1+L3VNLu72lKwk3KxY16+Z2DSq9WqfE1rOLdPcaOs/wAuyfxGjpVWkEQcI0JcAIrB4gMBIAswGgIsCXCAIrEB2AE8AFkFhvEISAUkDfUKTeACrz4AhpwwE8WA7AE4AGSIoTwAKrmAJACxmQBYKEQNZQBzeQXdtrLisRW+Xj20m6vMw3QlGIDSjLEItrnLzIifbhPACKo8gJN4YgK1uCCo9OABZNgWVSiICE3zAVrqvUBNuAFLYUs8wJp8sxEr1fg9RW0IUm45117j5e19TSOnJhDSLoTIo7ZGgiEFGICyyIE5yKElzAnkAMAICAEAYoBsAQA+gA1wQBkBVYCVcAqQR//W8/p7xadXayM6M/V333LPuZi0UPU07cG3wMxGfuKfxLE6cq57pLI6KjRqQJXSiAK8PQC3RSQGrsNG+tL4cw6SPVeH2y0rfceSWBLXTGrbWmWzJii1m2RrHNqWDUU2xI0jACAOoFe4uq0fUM1g73Xl9pqOHVcFrpKEaYVT3YIqm61rxxCLaqVmdIzXu/bm4+5tlRuXUnSK/cOpKarioh+pjR883tLJzj+BNaxxwNMFdKz4YADo1gXTF1dBuMBBr7fTa0m85PVxHLqrtrSNSs/xI9Dm+j6ahVccDy9tp6sdhyHDeJAwvPPNRjVYHTipY5/CeJvqatd1aVVOUmdOvosj0263GCjODydOkcTfdmZbU7jU7cKBFD3VsrYgVPXsnEYF0dG231ts+5fgy6mMzynv7dab+3p6NP6mXUxlf/tvurOdTS02umBdZxy77z1t6+5rtbUOGNTGXqPubaJWorTgyoWIBEgQeDCp1swJq0gPtlgSrpuwQr0rXqwpfJyKgd6cgCtaXwyCpf26WRBVfSgCl1KFlgBJWaWIRJOQGgEwN72nWd2nyQqV0e8X+dVdESEeakqiYAAJUfE1ylbnjdXtrVuUuh7/AJvL26N/uavTbrZm+/xjl5u7m0nz+7+vXzEYOTYyYB1QAwIvmAZAIoAEwHIAuYHd4vxmr5LWro6KzzZuRK+kbLxv/DdutN2mCdVUNTV7sngc66SOTcUV12EdMYe88LXTX3O9JcfQJYxtzrV0flo5LHOuG1rWcs0wQEWgBIBgNYgW7W9fu07spRrUr1/uHcL/AIfStMmjNZeJbxDYAAJUXMCVrARmcQBMB9wBOAAgABRIBmA1WcAO+0aWmqp49AOSzaeJQLutgsiBujeYCajAij7aXECHbDKFEZZgTWpZv5mMEqXTePAqNfQ3D1KfI4S4ZFKzr1+bHmdIy9D7PU76tl/lmT0TwxX0VvF8zhUJkHNvMWvQDjeYHhfclp3d+WBrlWRlkdWUq1xwNcj6F7KS/tr25svaR6SDytFAHBun8zCOa/0hXzvyDT17+rN8jib4o0LapSkszXI9/wCyFG31G+f/AMJruj0h5lOCaYyt9vNKl2u4mrjivv6pSlJNWcvG+S297atrtYNv/wARrnpbwzrUaO0rnYjii6j0XtNL+8rCzR038H0a2bPNVJkFWu/lAzrmkec922/IovX95FjyDWHJoNEiKtvrXups5ZixWhs/E03Gm9XWmOSOdrrOVO62ldBq2in2vDHHEi45LVnBqAmNLxum6WUEakbF9ROrTTbZHRx69O6rRUrL3la1hcjtw8/TicZo7Y5LtFzbq8DpyzX1Tw3+yp6GeyOvUwTcSoPPW4+a+fe31N7a+jWKf4/5jDo0Nhr0iFbFpKDFjpKu7ocGXSVYrqql8SK5tfSvqWmmKZYa57UvTC/7jRqNU7tcixLXrvbb7qX5KF8UeiPL3WsHI/UCrcOKhWfbAqOPX29dbWpfUUqmPxOXVdYerGcYHN2jxXnNXu3LjBcuoKzG+ZphCeQBOIDpaLJ5FlZr6N7P8k9bReldz2v/APhOjFbe8lMsRw2Ky8B7gsnvtX1NwZbWRQkwoM1Yvpqdqh8DnWop1LN4s51qIO0Iy0r+5AU05CGsWBoeO8Y95aXKos2RqR6fZeM09qoqp6kbkdmpWOn7iNMLd7K+tu/taK7naIPTw8/b3fg/A6Hh6d1krazzfI3enHGnbVd3ic2h6ZAJvGFkRIrs4YK59fQVlNMHyKPP+4vl2Wqnwj9rBj55ZQdZURKGsMhokkTTGh45JaifCTU6Sx9V2S7dtpLj2yY6pF6ZlSYEdT6X6AZVjSMH3baNip43RlXhngdIhrHAoEoNIeJUdW1xaNxmvp/tvDY/9Y59tRpo4tEAyDP3Tm7fQprk1/07/wBD/cSrHy/US7m+ElgjIXEW5M2tSFJzrWD0IpQAwOnZan29RWnidOazX2LaX+5ttHU/iomdK5rZ4majN3P129QMvzU12GtPGv8AiUfOFhmaaENqEpklo6t/slta6cub2Utcjna1I4GYbJkDXQBqz4ASpd1c8TUuJY+gexvM21Z2Wo5nGp23WK9fHMwyo3j+RRiFcE4r1LUfPvc0Pf61uPd/gWKxzoyZQ0VlJYG4i2pUd3j1GrX1Qo+tvCPRfuPN06QksDCnIBIwcu+iF1kg4dNfPX1NI+Y+U/3Opz77L9puK5DbJpTlwKGsCxE6uWaZWPoVE6OGio+ieyHOx1H/APc/wOXbcegODoYCAaYEU0AtbHTt1QFGiiovwAAHiAQAkBKWBFsAeWQAAJx6APqwEA3AAApAYA1AC9QJJSBEAAYCbkAAAHMAKQAAAl6kQAEcihMKJAQAA55AIAWIDAQDATAAABgACAAAA6gHAAAAAAQAgDIAxAIAIAMgAAAMgDMAAOpAFAAADQAAQAgHMAHEAwAAEA5AMyAATAhYC6uQDIAgJkKcAACAawAyNX6n6lHjPe1X/c1fOiEV5ayg6smkBPI0iycVORUTb4G4iTQQ6rEoGwHMAN5yFfQPZH/6ddLhq/4HLtuPQ4cDgppECKB4gCKFbJ8oIMvDu5Qyo+ee46xv9WvFM6clZOPE2htwwJWwxNRE4jIqLNPFYlRPBOCsjiUxLL1Aa5kXAk2Fa/tlx5HSjNuDPSx9Ht9T9TzVsIwpwAAIAAhq4VYHJAENX5tO6/lZYrwuzt2bms8LHoiV7dwvicqh8DIlVAStmQKuYqvMeRTp5T4o68rW4sWZrCUgSo8SKvaMtGlOIg834hqt9VP6u5z+J1StcywEFdGlEYMzVTRlWZvX/rdOy/zVg6Rav6FZCZB0aLwaIJrFkHFqw9ZyWFFXBpNSq+CyFI6UsDClqLAK5zSGVFungYqpOM5MtPn3vPT7fIW61TFajz7RhspIJ0xzCxYiNnIELucwzSTKler9lNfdvXmac6yvdFe3e6n9RGoytK0YM1B732rZPYXpng4M0eE3qjWunnJFUAJgNsBZgMAkBADAEB0pYEUmUX7Bta9c8Alb3u2XXRvwdSsRgaOou9TzRvVr0nnbK/jKNLLIxWXj2HREgAGAIAzATZBdtdRU1Kt8GBt7rdrTr3TM5EGPqar1HLY0S0324jR0aetaj7quH0Lo09p53c6GCu2updTG5tvcGhqx9yU+OBqVmxr6erp3U0smma1nCeeDLKYJSzaRdMR+5VP6kNMSbkIaTWKATcsBrmAlJBJ5YhSXQGE4kBur5MKSUBMKcSodpzIDhiVUa4EDkBMBtEBMIAmEAk+QDWAUJyAVSAawkgUyupRVvU/7e0Z/4ErUeM1FWW3MmG0aptdAG3AFmnZTAF6q4kiIvUUwkBb31soX4gc9rJPtKLdOktdxBW6ZphUsEoCIdiVu4olMvHJkEW0nKChXXEIVrq2UJdSjn1te9LfKxhXrfaWs9bStOHA251r69ZrD4MqLa4w2CpZIocKJIoIG0AmBFlCcgCAlmARAAAIgAAA4gJYZAP0AlwkCLYEXVPMBpAID/9fxEz9WJxRC9EpbIpPuq8sWEce5btZydIqGltLarh4Satak1t6Gx0NCirWqb4tqTOu05c+50flt20hc0iypeWRfTTnDgacsS2mkr6iXALI9RsNBV01glJNd42tC3aoRKq13cEEHYKqu5yI1FbcYMKQEbWjACLbSxCOLc66Sh5iMWsXcy7+hpxrmdE6lZVtw4KI2v24FEVrNZFhj0Xtvy+tod2nVd05KCWpjX3e73Gs41KRPAwuM/c6jq+16dX8CNY5NXQ0dVp/bVWsyrI4dbQSbqogDlvoJf5TUTFiSs0nhWeBYzXot7ttHR0NNaSiVMnp4efpwbJLU3NK9T1XwxH0NVahckjx9VvEdbCuJzVxXJVcGrslvNf5vpSx6jWsd7vWlVWv0rBGbVcWvqW7pWRFUvWaxeRGlGprLN4gU/eTAjqXVVMgcmrrXu5TyBjE8xtb2f3UoWTLqViWTQZCs0BYnIAwBQASBFgT01OIVaqzgBPsVcZCI31eCAodmURbbAQCTdXhgFdOnrtwnkQSu0wKLVXECl5lBUCdXARLNYgFkIPRe0U3ulHFYmqiPuvU79zzg5wedRqqkBECeRR27Td1069t3genjvHDrnT3m8rqV7aF7+mnPGOBnltd4dK9zhGR06ez7s2kAX06JQswrm7HIE/suJBiu1GsWDEIgqGwEA+ACWDA2/a2t2b2ibireKyN6j6Dv7wuzgc61HlvKb7c7W3bp5c4mTLrK4tr5Td6zbvOGOQa1z7/fal05zCWsezdnLNRxtKCoSATxwAUAP0AJgAA6tbf6uvpV0bttVyxA5W8YYEQJVS4gSnkAgCzaw5gRQAAJwwJSA2+gBVNvAC6uzu8bKAL9Pb1Tl4JAVbm/feFkBFacZhcT7nEIgSTyAHQBNMCDQB28gCmhqar7aZl0LcbbU21+zUUOAFp61qqE4RUWq7ebNyler9k0T3a5nqnhyr30nCoJwIOXdrEDkngSkeC881/eanJvA3zVrLmMDpqJ1xfxRrmpX0X2hRLatrJtDtG/H4nnaAGfuYdgOa6+W3o4CPnO8TtZ24vM1K1jnpVvBLEuq6FpdkN4Mexj23tXd00NFpYppTjkS9Lj0lteqr3TC5nLVx53e+b1Nxqf2234ZtErUg+yqqdXF8UZ1rHFuNXhXAzrUjO3FbZ4DXTHDuIb7ozOvNceo4LU+bDI6yuOPR+0a/6up1/jFe/eDZxpKU8CKr3DigGdcqPNe77JU06+oHkniy2NRZtdtfc6i06KW2ZrUje0vBLSr+bzONrvOXXavyOtHHCDDpIlpaWktP5olSFrM/sK6mp9IZx36VNNZKGsA0nq0SWDIa49w3weBUrD3t/zHWZPRw8vTmnkdXN07WO5Pk8TpyzX1fxajaURz7WOizVat2ySb/YcW4+T761batrS8W/3hpyPXunhZ4ciYrq23ldWj+dz8TFjU6a+lu1r0lPHozFjrOnbpa6STWZnFR3G4vg1HxNRHJr67VZs03wNSM3p6r2q+7b2u+LO7z9VtIMEsWBXuMKsKz7OZKjg3u41NvZOjw4zkcenflD771lLx9Dm7PKeZ2tlqPU4ZBKyLPmaYRbwKhMBJ4get9m6rWo6rikdI517TdYJTnBqMuS65GmXzzzzX97qtczSs3FgNTBKppT0RlRd4GasUtnKtxbtdNaurWluLRmtR6/ebamltlTTrRVyjtUszrr6vHa9Ladmmmkac7C06d7wxCY9R4Ha209Fu+TZK6yOnd+Q1KKNOs8yNVz+P+7ubttwnw9SsvY+3thTb6b3Wsl9xtqvodY4dNN7it3nJdYwvu0q1WfmeSZNXEnqviXUxHvkagkMouGFjE9z6D1NjqdmeDfog0+aWq2blRFUkumO/YePtq2V+Bi9NSOi2gqqO1GNaxHRb07d1eHA1Ok9Xt/b/nq61FoamawXQ6eWLHobOMiMo97AWq4q/Qgy7M2y8/7wf+kqv50ZaeIOgMiodXiaglgWMujbfUoNxmvqPtz/AGCfOzZz+jUaLOLQkAkDg3b+dosRxa7a0dR/yW/cZWPl9sMCtkzNVF4GK0TTzZlQm0AJ4gNMCzQXzqOZrlmvsvj/APZbd8Pto6OdXT+0IztdTdxzLErK82/9Brf0oix84eZrWnX47bf3GrWvCcTNrUiXmFZbiytw/cc7VZrbZlomAJwAACYG17W3H2PIaV3l3Q/idOWK+uaj+dxzLWHLu38qA4Gk38S1I+e+5n/5hrLk0a5Vkpm0OZKHDKymmalROrdTSO/x36tFxkVY+svGGsmkebpuBsypgII5d63FX6mVcSnuXM0j5l5K07nV/rt+83CuVmwZZFSmm4LESXM0ixFROmeJUfRPYyjYan/5IOPbcehRxbOAgAPQCKAWt+nb0/xAo0cEmUXASgICBgIBgEFCaAGgpQAAAAAAMAmEEKQqWEdQgII2KAKOIAAAADzAMwCQD1AEASEMBMBdApgLABgLqA0AIBOAAAAAGAgEAwD0AAAAgAAYCgAzCB4BQgBgABgwAA6gAA3IAgAAkAgAATYDyAGAMAAM8gAAAQDAAEAyCLAT5gW1yAGAepA45EAA0FIBroBk6/1P1A8b73w1tJ86FivKw0dUEBElgWItiGbiJtyaZSkASAcFBZYgNYYBXvfYtp2WquV1h8Dl21HpDg0YDIAAAI/cUZFl86TKjwXudRv9a/NpfsNxaxeOJ0ZPIB24GoiWSKys02/gUWehU0LAqJdSNQsQJPEg1fb3y77TtxVkTpY+lamNrPqeXp0hGQ8gABSAwI3+lgcT5ADU1suj/cWK8El+fR/zI7xHtpmOUI51DT4mROrWYErkgVUFeY80+3yKa6HSeFrcooQrBzJFOmcdRR0vODDR1l55EV5vxy7d3rUiMY/7x3kZrXRlgJQQdG3wTgzWoliyNM7yWG50X8EahVr65mmEk2QXaDxZKsWPMyri3C/O+BqJSUGkTSFR01hoxWoVsgrmmHiaZSSCrNJSzNFj5GWnhPfFI3lb8bURK3HmHBhUYCrKJviBYnhBFRbeYEWyiVMwPS+zbRuGuAYrk93V7d9Z8ykYNHiI0957Kfft7VtlxKzXjfJ1ddzqJ8LP95GnIQDAGAgHEgACAGALEDoTcJEU5KLNtb86vqEr0nuqn+k0WskgxHk9HG69StV67yi7/EVa4YsMx42SNkAIAAAAAIJaeYE76rbicAqHcwLdPFwRF1bKoCet25BS++64oqLq+R1q/TZ/iUTr5bcJY3b+ITEHvtVuXe34l0w15DWS+u34jTHRped3NFCu2NTGjt/c+4phqYoumNXY+f09w+2+D4FlZsa9b1upTwZrWTbcgDyAXclmGmH5T3Np7W3ZpV+5bnwRluR5/ce4t7r3d7ajquCRNXFmh7i3Ok01qWfORq49F4vz2nvl2Whaglc7GtZ8zWsDgVQmgIyA2A+GJAk8Chp4SQKrCpVSeYAsJAKpuYAdaWZAfauuBRXq6a1KOjbUrMixi63t7R0/n1NxVVfQlb1T/wAF2iU13Lf/AFcCBLxvjpx3NU44pgTr4/ZLBbmkehEN7TaJQt1X8GFRWy2XHdVb9Ggmmtps4+Xc1/ABX2OzcTuqro0BJ7XZcN1T8GU0f2G0bn+6rP8ASwaH4/a//wDXX4ohopsNn9K3VLN8k2VNPV8Ztq/K9xRW6yv+6RJVOr4zQaim70V6zIa1Xp+I00/99oOvJyU1Z/wSlojd6Ef1DDUdT2z3v5dxpWa4Ipra8Ftf+G9y1L1fdyZdZsaNtalpXcsRqYsprqtYcNFTFundXXciibyIBfsAWWRFDQEShANICSwIAoiwHiA0gEQPkAQA4AXUAwArtIDriA4A/9Dwv3E33M4If3llDx4kQ+9vgVpw7me7HjidYLvG6yrqY44MVvlqadrJvAw9EWUo7X7bOZ5FWxRuPEK7fbMcTTFjl2+zrV4cATltbKsxUjTYVqpJIJqDbYaRs+YVCVJFJ4ZBVVtSQK73wwCKdTVdsyJWfqtuXiajnWfLb+ZlYQsu5YcAjn1MCoovacDQUpAaXjt5XRfd/m4GaN+nntTKFZRgZxcX18lXVUXqpGGHemm4ariBn7zRppw2sCqytaE/lyNyFW+P8bq7+0UsqJcWjcjn1W3v9qtHQpTvd2lnEHfh57XB4vTdt5RLKT03wkfQOJ4uvLavcP5fQwOLUJVinTv9uXzMNxDW1VVc5IuOTU1e4NY57tsGKdRtY8guOf71nmvwAk+1r57JAxVqaNUu5WTXQg4dzaupT7beIMed16dtmlzgsZqh8ionRhE0AAGQEWBPTtwA7NP5V3RwAp1NRsCmzfACElCkBNhSSAlRwwLq/MQRtggKHmAFDTCJ1tIA5ko9L7Rfbq3vE9qxFZcHuDU7tzbq2ZaZKZQ8wFAEniAgBjQIC3Rpe9lWilvKCDWfiK7eqvvdRUn/AC1xsTVxLbbLR3GGjpXhf5rsmi6njU7drSqueYHVTbbbRUOqduDZNVx7rSperaSfwKMvcbWmdV2l0xw3q6uGVlCShwAAX7R2rqJ1cYmh9EVXqaOne9uBzrchauypr1Vc5I2o1fH6Gx0nCm0MivFbrVdrvHA1GOnO7GnNHgATwAQCYAApAaxAcgRYAgLaU4t/ACN44ARkCLc4gEgOQGBJYgOQO3xlXfUaqptwCx6Kng9a8X1OOZm1uRzeV8bTbaLvXh/gJVvLg8M9p9xrdKZUL1FZkaG+2KU/Zp8vQjfqzntb1wdGis4oto9rygIK07giV9FVfMLit6KUtlMQenxgJizZ7bU1LPsUtEakPzPctRK2aWIh0zEbc1lJyLyV7X2Sn/cd3Q9n8ca90jhQyDj3blgcuQHz7zN+/c2fV/vNQZ7bbZsxLTzN8I+k+0Kv+x+Je0biPO0EQZ24t8zRUrl17LstPIhHz++m3drHMmukT09Nab7v8yM2tYq1ddNzzJoe031tC3yvP/AarQfuXWvp/bbirM6qOy8t9i33H+wlqtHW9w6Wu5qnjmZajke/d7YwkG4g91j2WRMXVO5+W3cuJuOfTibs7Y5nWVzx6P2ep3S6Honhx6e7tmcqhSQVbnCk9QrgtyKmPL+72lbTnJJiLjyjcs0PR+19o07bi2EYL4nHuu/EbW4t3OXkcXoc1qKzfICFtOcOAVKmk6hHHv8ASlTVtPoE1k23esmlXH4SakZtF9xrJd2pCTNSM2szUs7Wl5no5jz2kaZdexq7XVeZ0jFfV/Gpra6Sf8Jx7rUQ8l5DS2em1qQ28IOUmtPnO9066tnZKJOmLKydbStpv1MWNKXZmFT0Ne+i5oyK7KeU1KZrHmTF1cvL3s02pj9pcPZFbq1nL5nSRi19E9rJV2cRlaPwNVitciACndfTIGfbAlpzHNatdRxbE416eYr1q001FVCxMtsDy70/ttLF5yDHlr/ViVipXiIkrKpsKaDNeg9sX+3ua4w20jryx0+gbp4pckajDjvjgzSPnnnIe71GuZpWewoVowM1UlftxMgvN8XmZrUU2UHOtOjYrt1k4yxM1qPaX0LbhJ8DD0xbbYaOrVV1Kp4E1ENLxe20fpohqY6UlVdqhIK5dzta6mFV6xgXTF2z29NFJVKzWztfI6G202ty3WvB5m9crC0/Kaet3PRTdVlZqC6zirT07bnV+7uHlCqkB396f04DWQtRrDiXSxZXVfEus4krq2RdMZu88vs9O9tC9nGVnGGJlcfM97pfb1bUXNx6f5TUpgpTJviLSRr7PUWlRpPFYmK3EdfVq3zky0oskssBont9V6d+5OMTfNSvofid3/d7VanGrg6uNdchlDUtg0BwXRpHnfeNv9Jp9b4/gRXim8YNgZUJlE0aiV07VruXqbjFfUvbr/8AL6TxbZy7XlocDk2UwAIDg3X1ssSuHdv8nUfKlp/AlWPmNsMiNlBKqeto/bStn3GK1FUmVRakAajEAkCzSs6uVxLzUr6z7X3Vtz46jvj9uKo7OdambIyzNx9dnxllgyvOv/Qa7/lMrHzqTTTr2Oq9LUmuZitQ/K6i1dSVjgYacF6usNqE8iCDAUgDAcAaHhU7bzRVc3qV/edOWa+y60d7LWHJvGu1LjIRxJfMi1Hzz3G3byGvZ/xx+BrmKyu3GDaHmUDfAInVGoi2tuBUdvj4+9T1RUfWnh2+i/cefp0hSZUwgCuTfP6emAHJpuLpvgCPmHka9u51Vw77fvNclc1vmxOiBcioaNRlNIqJvDMolpqHiB9G9jP/AMv1Omr/AIHLtuN9HFo5CDMAzwAjV5gR1sdO3oBVo4IouActBDmABsARANAMAAUlUmANAAAgHPEgRQ4CGkQAClgDxKE2FAAAAGIDATwAADDMBrMIG+YBIUBCYUAADAQA0AwFIAwABgIAYAA8cwFkAAAAAAADCAgGUJgH7woiPUAWAAAAEAAAAfuAAEASBKAhQAMAkKADMBAMBRIDaAQAA2AoIIsKtrkEDAMwAgADqASQNBWVuFFmWDyHviv5+i3/AAFivJNyzogyAlVFjNWTMG4ymaRNKChsAzxAbAFiB7n2FZPQ168rL9xy7jceoTOFaOJIGgDFgEACxcAZOo4t8TUHhPdeG+uljKTN8jAxzOiJJyBLM0zU7KAidGaiVZJUGDAbjgVB6kU6sK0vC2a3mlb+ZGelj6daO5nl6dIRkAAAIoMyAtHbb0A4WiAqnj6SaivANdm59L/4nonhK9xV/KpzhHKoaIJL9xBZbqQJVhkV5jz/AMm+pyWPU7crW1pv5VHInTCSfAglXOSLHQ3OJloVaWLA89t327/Wrxmf/CdYlarRGBPEg6NAzWonkZVm+V/U0bcmbirm5+JpinVcgi7RzM1qLWYVxa6/MXVG4iJplOjkEdFF8snOti6lCUc5tDQFui1JmibeJlp4n35SNzpWfGrDceTiDFaKSCVcQLGyCMhUbMCzRtBRv+07xvVVZuSsUe9aRvK2XGsAjzbzDT23sq+F0smsSs15jzy7d7qrnZsixwSRUWA2sJASXIAAMgGAgBAdFHhBFhuoVLQ/UqVmvVe5Ld/jdO6yiAxHjtN/N8StvXtvX8PZ5Bh414MNkmQDAJgAAcgIgEBKAGqhU64OSIbeIFbs/gUNWbAaZQJgOQAATaAmrgWaWt28QV6rwPl0/wAvUx5PkalYsegwzRpmizwLR5n3F5q2m/7fSweTZnW5Hk3Z2cvHqYbSr8xBJaY0XaGo9CyunDQ0ez8J5D+604ti0blc61EsDbIrjiRAswGyqTeAD4AJPgQOuIUkwKdzu6bTTerqfSiasjye/wDdO41W1t32Vf7ia3Iyn5Ld5/dun0ZNXHRt/P77b/TqOy/mxLqY9H4/3Vo61O3WXZqQ8eA1MZ24371/qhoq4u0Fa+i3VxHxMjOslZywHRVmGgLpVK9CDm/uNJ27XIFvyNt1gCncXdK/LmByLXvMziB2aGo7V7uJBc8MYCrdC3zJrmVmrvKN4XtjgEef1b97lpSVpGtFmwOvYeNvvtSK1fascuBUel1K7Pxek66Fm9XtUzzCo+L8huN47K9qxVS8C4Vr6P5mi9VvLMRnHCtV2aScvM1itrxj7turPOWiMOuccAgeABICgKQCbnACSIHgswFYoQDAMkAkBJAP0IBYgIAYELOACrwAs+zaJ4E1cf/R8M9GnFx0OCF2zxwAnaISZcGdrqzvLR0jSOlelLq0uUyrG/o6/wB2vdVZcDGPRK6dLbtpanENa6lV2qkxqIW0qpuEho7NppKq7m4Kmnqa2nXFWkLFC3CSkjYWt34rAKl3zxAPuJgc99TEiKm238pRHUo3jOKCVy3o1m2VixyalFkuAZxz3Va48WDFVtpr6nzVo2vQus2OTV0LadosmmajNUzJUde203bgB26bi3bMEV1ptNNZmVdmlezaSwCuj5dRfbviglZ2+2aq4rX0g68sWtzxOxrtdJVmW3Njdcqh5h4Rzk3w51m+BSe9pV5nqvgj3aSxPH02q3OXVmRxXfMlIz9fVtwyOddI59TdJSrPIY2qeunEEWFaW+hGlGpjmDEL6WH+CA4tbT7k8JwjEiuHT1npppz8CojLmUBmbzTizxzNOdc322sQh1TmQixYgJgLJARkC/S7cgL7tcAKNS3ACuQIdCgeDAiFEgNSBOXBBHunACFgFiwGsMConVuQJJYyWD03tKsPUv0LWGP5q6turxzMtRwoKAFi2BJ45ATWjbNgW6WhW1obSA6lsNOyh2IuNrxv+n0ftaFF9xvG8YoxWsNbbT07fe1vnvPEFQ3HkXXCqhfsKOS2/wBTgwKbbu7xu+4BLeWXJLOIBh6rrq1kGM3daNp7uWBYlckGmQwBAT07Otk1zRVj3FHd7bSs3jBiu8i9by2nWtc54GWsZfl/J3vR6bTXUrNeZ1LdzNRxqsrIaaAinABMgD5ARbATCmghwAANKWBJ2/ECMgJsBAKQGAd3ICVXzCpp8gjf9o7T724tqWaVKLiS10kewteryaObrjE9w2f9peTUSvMbDSe41K0oarnHr9Hb20apPE567SKtbtvKeZVsZmv460wlg8isXkqeOtVysW+A1PV1LxFtRqFA09VP/BNS1nGC5k1fVZreIX2ssV0zGnqz9pf+zu080VGRvNy9xqO74ljna5zTKScM1yj3PsP5rvkj1/xxr3COIGQcm7eOAHLGbA+ceTt3a94yk3FcbTWZRZpfUkdeGa+ne1qdmy+P7B2mNc87QyJRm7hTZgcG+3FNLTc8jFrUjxW73Hc2q5J4GNdMcF/kcqcUNFLuwGrMKa0rvFJwQwlPABLU4SFX6e5awZGpXVXVWo1e2CRFtXbjdV1ccisuRXdp7cTpEr1PstTup4duJ6Z4cOntceJyQnaMSaKNbVTrBNXHDe6meBdMeY907fW3WpVaFXaFikbgxdDwu81bKv27JcZUFpHsNDaraaFdLkjz9PRyp17HN3cN9x2vHIIsrqVmcYAdtxVJt5BGduvJadU0yyM2uPa3pr3bmOhcSVX5btwjgdOWOmVMndwST5lR1bJTqrlgblZr6ro6tdvtKX1Mq1OPTTx/lN893q21OHA1zBlauKLRyaulW2ZixqOHV0XV4HKtRSnGJGnXoxZTElQX1EvQqLdFpuEb58pX0n2x/sv+tJrpz1rehhTkCjc2+QIztRO1WquG8mTqNc1mL+609Xtu1ZLGUcLHplR19V2nmyNMvf6dK6VnbNAeUu1wKxUWysoyA62xCNr29q9u5rzw/edeWLH0bc2lJrikaYcudjcR848rbu3Wo/5mVXG7STVC4mVCeJKpuUYqoN9zhIxW49H4jwtbaa1rz3PGDDrI2tHT1ND6MVnDM11dK7mvmIiNnAVCfxChylLzAotvf7fF1bLEsL+9e6pERiVjGjtG1p9mSNOXSzutV4MMK3vNWmeKXMCej5mk9urbtKO6m6pqKaWTRRy7++u9JvaP5xo8dqreaGpO5o3PGMDSODyaX3e5YSkRVC1HGIFtdVma1Fr16UUtyyKoe+SwScjA1u3ONYLB7r2hufuaGpTgoOscem93FZxG1sGugiOKxtHmveeO201/ORY8dJuBQVEkUNNLAqOnbZr1OkZr6l4CVsNP9py+ixoHFpEBxwKODdfWxBwbzHb6q/8At2X7BSPmUxgRsVUiqt171aS5GLGnIzChMimscgCtALtClr6irRS28jcZr634DZ32Wwrpaqi9n3P/ALp0cq0KrEDL1n8zLEZPn3Hjtfql+8zVj54180FbaHjVVLUvZLBQp6mLWo5tVq9s4kyqvc2mqrmq4og5pAUgDYAB6T2RtVufK6SalUVrP4HSMV9Qu+6zZWHLvMUhErjT+dTzNUfO/cU/8Q1nzsxyrLyOiDMsDAlVwaSrKqMxGa7dhjrU/qX7zQ+t3wfwRw6bhGASA5gDm3ilVXq/wIrjp9SKPmHkf9zqr+e37zUK5XB0Q0VKazLESRpFkT8ConVfNA0fRfYyX/DtT/8AIcum434OKiAGgDFYgRSAWsvy7egFOjkUXSgDoAwGAk4CHMECbKG2FIAUAEgABkAAAAswJTBEACbKpAEAMATQAsgEAZgADkBTADYCYDbAUyAAEIBgIAQBEgNqUEJBRIAAegAAIAgAAIYBIAuoAAAMiCADIAQA0UJBQwAAYAAIAQBAAAZhDIBsoGwBYgJ5yABQ8QAAAPUAAQAAwFIABGwFlXgQOIAMwAAgAAJIGlyIrL3T/Mt6lg8f75UvQazVWVXk2zaDiUSqajNTeCg0ymkaRY7yUFnxAWIEphAJNTmB7f2Db8vcV4TVnPtuPV5HnaNIgYAASA6uHgBj6ySt8TSV4f3f8u+tPGtTfI885b4nQSWUBE8kWIk5zKidM8SxKsXU0h9qQQJBQyoccERXb4u0brT/AKkTpqPqV8zy9NwephQihFAsCByAXyZBw2AFhnyEHgd0u3cWrExb/E9EHtdNp1q3yOdRYiAniBbfGCKjliQjznuKkbur4dqg6RWrpP5KxxRawsIiSzM1Y6H0I0dcwR57Sw8lqLnxOkWtSZI5kQdGg5wM1qJkaZ3l6y9F/wAxqC6DTOHigi3QzMVV2CzMq493+pV9DcEOJphKjxFHTpvuqc62c/gQc3E3EOuZRZpslFhiq8f79Tepo26NB0jxuKMVoEDqBOQIrABQQS01+BVbXti3bvF6orFd3vnT/wBSrPhWCLHlFmVXsPZNsbp8gxWL7mqlv9T1DUZCeJFDAIbQCQAAAABiAIDq21VfBmasdi0aOsPMzrTnvp/auvU1KzY9L5dd/iKGnN45QmVuvZbb8zxOp0/9BGHjbKGG0OIDAIAYBACZAIBpwBOrnMCWWIVBsIjkAJgTkBMBuwCllBLAl3cQBWkC7S1Xpvuq4EHrfB+a++vtamL4M3HOt62KxyJSPnfm7N7zUT4OCOkcBlVlHBBY7AVccQrd9sajpqw/pbNxz6e0TNuaKKpgFgCcABPABVxzAdcJAUEGD7j3s1/tkurOdd+Y8z9hWzTRnW8XU2OnnZv0GmI6mwqlg8RqWOJ92lZp5lZdu11FqKHgy6Nrx9Xel10DLN4tPgyiVXwQEtV96arnBBk3TTxA6dvqLK2YBvNwrv5QOSQO3baiaVVmRXUrzmyonp2VcZUAPzjfbVp4NIJGIlyKrV8T4i/kLdrfbXmB6e6r4vRrpaNk3GL6iIwd5uNTXfztSdI3I6fAuNW1edWKWN3xib22tR54wRhn6Vku3uNRpueHtOg6v+Ilc67GGQoAeAEdbc6O3Str27Uya1I5NLzOx3DdaXeHEzrXqep5Pa6bh2nqhp6rtHd6O4/Rsm+RUsX5YMMlJQAADAIAIjNEMCjgA4AUcEAKAI2UgLt7ad3IzWo4/wC71u6O7DkTW3//0vDadba9vt0U2eRynKY9HsPbGnp1V91b5n/lT4HWcstF7XY6ajsTfVSawee8tse/8yi6YZEsajz99n2PPGTOumNPap0XyueZHSNbb7qaxZwkTGlv3qtYZExVdrzkFOt72UT6FHItlrX1MPjwDS/V27oonEi64tTVssE2UW03irFbNyyCxbjuULICaurLqBKibeAQWX+VZkGfumm3jKRpK5KUerbtDMduno0o21iRvFupfV7Jq4BYy/I6dnT7lnLk1K5dRlaWk9W3auhpzx6DR2dNPTUZ8GYtVy7yrVkaR0/bs1VpOHGJB30qngFW9mHVFTXRoWq7dzjpJqOdaKfdlmdXOsnzOo6v1R05ZUe2ErbtNLGGejoj2iwzPHWlO6xSgg4mgy8v5TWtS9oGOkri2ye4bnIX8ajtr4+1X82o+3OEc7W5HXWEo4GHSQu2rzI0HpWTweYRTfZX42r+IGTrbK6u61WARVqaTpTJ9GVKytXTtqPAsc6qtSy+VlRW1GADSwCCCgAr4gW6LhyBba6ZBVMlBBBBgJlUgFgA/UgnXEBvTVQKrARQQ1zAmlGKKJJQag9T7Wr21tZrPD4isVg+Tf59/Voy1HHiFEAOucAXVq6IBW1UsAIq0AbXidLTu/uXz5MzWov3XkHW3ZVQlywI0re5tddqmOoHP3uycvACt2WYFV7/AIAKrcSwILWnDIIjdtplRyMrJSUAFmipvX1QWPa3o7Vqq2wSRiu0Qtb7bTUyRvXLvph3azwgJXn9zXtbk1HGudwaYReIDASwAMwFAEWA1hiAAAE6KQBogjkUJ4gJsA7oAJQBMBUwLK1TwA2PE7vS2U97cvgg3y6r+dVrN6dbWXKCers4/I+W1d1o/btR1rOLclkYpeA3C09TsebywxFZj11X3PtRydWffTtWzbnPMq66NONRRyAvppVrikTVWVrGRBN0lNgU61ZzY0eR87VbfUiuPcbjl0xGzbiAiaNRK9x/y9b7r8kmev8AjnXuUcEAHDuWu4Dns+1N9GCPm2/X51l1f/iNxXK8zQs01NkkdOGa+p+3l/oKE+iRpHnaETkSqxd5uH3OqMWtSPK+Z3X3X9utm2s/UxW4xdSaKWRpy6ms3mVFLvHqUX6WqlniQattTT+2osogy2yrw8is4qagoAY6dvW1sgrprt3dPIBaeh2twWJXqvZeG4tqPgjtOnOx656iSmTGsY59bWjjCJrUjO3WvRV+W0smtSM3U8vpaTavPwxLq+qew8xovWbpdJtRiuBqdJeWlbcLU+ZuWb8uV/FOq7PqiXnW+e2Zu7vt+XM4Xl6Z0xtbUc45kxq1Bbm9OIxNReu9TAuJqOhsFr6yU5moxa9TXwWz0dH7fZN/4+Jcc9eH3S1L2ebhwb5K5O1z1OkrCWRUdG1mupVpSXUx63feZvraOnoVbrVVUrr/AJjODHvecOZoc+rqYE1VNtdIlq45r6nd8TFVRaqzMKirumTCu7Y7PT3dXNossYJolTa6u2tNl8smualj6R7crGzR1tc2q3JgEAc+7cUjjIHBbkWpGRulXU3i07NpdvcowxOXUd+VW7v2LkcnXWJ5jc91XVZPkXGdYDSTKiNmEIBr5cWBq+DbtuKpZyjryzX0W7cQ+GBtyquOYSPnHk3/AKnU59xWnJ1ICSNDuXDEi41dh7a3u/0/vrt09J5O7hv+ilTFbkauy9o/bU6l62tPCTDrOWzo7O+jWEsFyM2OmC7dVLkyYjXVlQRcQu055hUqU7cWBXr6taLDEDjb+9ZJzi4NIu7K6D+VQNRc9/RRElc7yVvI9kcfXMM+p13unuE0n82cBmxx7ylq/NwNxlzU3Fq5Ngdu281qaeD+ZdQOjV8xpXr+ZVrrMhHL5rfbPV2DWm6W1XCS/wAy/mCvLV0m7JYY8EFX2ooMtObU29rY0IHpbO1rpXzZR1bvaYd6wCvR+zt1p6K1KallVdubywOsrlXpa7/bWwWrUazixXrZTVpqOBUctnh1Nxh5v3hVvQ0lXF9z/cZ1qPH2rZYNQzcpYiaQ5KhrqaHVt/qXqbjFfUvB4bGi6s59rHdJyaNsBEHBufrt6lhWfvn/AKXX/oYqR8yeK6kdAA7qVgYrUV9rRhodjIqaqQSVSj2fsDYaN9fU19SqtatPlngduY517lt2zKwMyDL3Di7XU0jI9xOPG6vPAlWPn2RG1tNZrTenzcmGkNOqvZVs4XFhVeu13OtckYVS1wCEUMASER77/lzsOymtvmv5Kv8A947RivZzyIyp3n015gcKfzJ+haj517i/3+ty72ixWZJ0Qyg9QJ1KzU1iUdvjp+/Rr+JGmX1zUUP4I4dOhGAQAAc+9yq/UiuOmN0vgVHy/fw9xqf12/ea5VzRJ0Q4KgSxhhKsqaROSonRy5Kj6H7Gf/l+p/8AkOXTcehk5NDIgQElEwBFZv1AWt+nYCnRKLuEAADQAwAAgAAIAEwHACaAaAEAgBgGQEpCCUQJyAiqYCAcAEBBACgACjCQGEDwUgIKYBlgwEoAYB1AXUAAb6hCCmAgAAYBkBLMIjkABRIAAo/AB+oBABIBLYQ2AECbZQLAKMwB4AABmAAEyAAEBBgFCcANhCAYCICOBVAAAAKQGAgG8wEAAJ4AK+RBZXJAOADMgICgqABkAnAVl7r67LrAHkve6n7D4OtgsePZ0QQUTZqMptMqLFijcZOOBQ4AcSgFM5gNJNge09gSluP+qc+249fmjz40JAaIAAAFmBla1PnfqUeK95Vr/eTx7EdOUrzdsDoEkE1PDMsRNzGBUTonGJqJVibgqEniESKBYsgeQHR49xr06Wr+8laj6vfOeZ5enQkQAAFCCBgD+lkquOzxIpVUso8JvlG6v/VJ2g9joW7tOtudUYrKzMgcgWWiCBSFec90Yaunbi1BvlWrpOdOr6IVhYiCWQHRkkYaCcOcijA1V2+SfCTpCtJEYOFmQXaDbsZrUW4mWmf5hTXTfKxqCfcmbrKSggt0XjBKLWZVybz6qzzNwqDTk0xYlWOJKR06WRitw2kyRa5uMG2UkBLTzREWvBmaseT9+VjT0XylfiR1jxLZitAgKgTgA7SCNkBLTYVreCcbysY4orNa/vlS6W5gjyCCvV+yNTt17Tk1C+IrFZ/u2n298082pDUYYVFgCQDgBAESA4AQB6gdm1T+pGasdctJNmWnPuG+5Nmolel3qb8K3xVkacnjVmVt7DxTd/GavMjDx+oob9WG0eIAAPkAwEAEAgJWrGIDriBN/sArYCbAAABrAAAEwGwFPABpgSTKNTxN2tVNOHKRZWa93pWmi7uIYjwHmttqV3mo7Ri5RHWOHtaRlUQJK0ECbko9N7X2vevvPGqeHwNxjp6mr4m3MSVQwCzSAOBQ+GBNCrgARDAE4sozkzVjxXndxZ7y/qYrvy41rvt7kpMt6srvqNJRiQ1Z3p1mJkDh3GNm+RWals9O3dgVlu7DTulbhKjkVmuF6fa2km36FNJUtOTAtpeqTWM+hE1mb11rqPtCqu/mBCzkBKyeAF+hKv2rMDvji8Cjn1LK9sCI0fLRfbabWaRTHL4rxOrvbpVr8eBpXq91qU8ToqmlVNtYkwee1dy9a/e8EbkbkR1NPv8AmRWho6ursrfdpWcOKwFR3bH3E9srV1KSr4GU9V+hb7ta3pzZpmtnwt21ej4PEy51pTgGRBQ4xgzWpHjPcvk711HpUcpGXaTGTtvIOlbJOJIOjYNat51Zgy1Gzstvp6d/uaVoSLpY9NS6vVWngblcKmaZJYgSYCyAq1t69qu5JfExa3I5l5vX/wAzrZckTWry7NHWW4U1UdDUrFiSKyYCATJVjl8hvPs07eLMWukjI/u33STWsf/TzNn4XT2NnqWur6nODcjFrrWq28WbxCtqTmXEVPT75T+niZsajK33jaUm9E4eJysdea4a/lvtU4mXWV2aVeLDS213UioPX7eYHRs0tS3QNO5VScog49xabQg05b6GM4YhcRrpq2dU2Als7N8gjppt+zMAbdPiBRdy2mBz30XbPIGJ6W3SbSBIsroy5mAqaTaiyCVkeV1f/l4LmajlUfDbaqXe3mLWWz21hSYSuDcaWDtGTNpjrUamnV5AXVaqpQRNPOZLEw9vq4xbA1Ga1NG0rM6SuVZHmvms7PNKDv8ANKn7U053Fm+UHbukevqnkzx1XPunLEZtcVnmB5Pymsqtypcm5yurPFaepqabWlp21Mce1ZGe468112praTavpusczz16JTpGdiNLdLTwnDEiJ2hIggrVu8MQqjdPT0a9+o1URm1h7rz9I7dOvdD4m8c7WRq7vU1bOzwb5FYUNalnhLAsrtda3+R/gAW2urXOrBivtazQ1CcooqkDp8elbWrW2VnAV077QSu1VfAi44bTVw8Co0vH102otTvniZrUjr3XjtK1ZpVVfMzrV5Y2voW0nDNxixSyoU4ACIJUzwAkps8AHuNtfSSd1EhFEACUlE6PGEBKXxNRHq/a9e3Q1Hm4klZrzO8tOrb+pkaimQpZASqvmwILL2KKm8QoTgEb/idu66L1W3DyRi1uOfc207vD4gRrdz8oBejn5QIVXMCLr3PHACvW+qFkVEFpxgwBXiUsghJJLFAc1lxKiJUS07dtk+TA9r43We506PPCMOhiusdG92rcNZEa1kavj72atqajS5FGX5DS7F2pziIx0zTbmeHAAAWQAAnICAIAFzAnTTtqWVKKbPJEHr9h7RddDv3M97x7VgTXScubW9qKO77iU5KCaerH3ni7aFnWuKRdT1cldre1ohpsaY6tPxGpbikNXEd34/T26a7psiSs2OCyg0gSxKLlUDt2Gw1N5f7eksXxNzl055163Ye1tntl3bm33bfgdPV6+Pk166ulpV7dHTrVLKEi+r1T5xie59yv7Vrtqm+SOfUcfpxjxmz1no61b8mc3ge20NwrpWXFJ9cTNjcq62tVKCYpaeoku6zGHs5tXz2203grWjkanLF7Q/8A2l0JwpZfEvonukvdO1jGtiei+5P3LtLPFWQ9D3Yvm9xobxK2g5jNQWcsXrWI9KzxNYwi6tZkDWBYV7j2ArVvqLg1+89f8ca9wuRwDmGBwazmz4lRza7mlvRwFj5vvbzq2nmalaczZUxZo2i0rhianWGPqPg9R02WlRKW1wMddamNWJ4pfE56uKNzrdlXRZtGbVkeU8zvVoL7SmeJit483r63dM8TLUZt3+0oosyhANWgDV2mzvudNNZIy3ItfibaeNk1Umt+rk1tHGNPGQmOpeJarNvqiQvq5a/ltpF1mxdp7jtcvIqOnT1K6ll2L1GtPQ+B01t27Wfa80XWOo0b79VX1dzJazjK3Hku7CWoM66Tllbrfq1pTl8A1rivuO7Gcwh01u7MsZaG08q9D5W+5cjpKzZrZ0vJaWopmPU6zpxvC3U09LcROfNMUn4xPI7C+Navqo4nKx2nTD1NW+m3W+DRlVulqLJY+hR6jwG0rWr1r1htYSajnWhv9w9LSdn8Bay8brOcoUszrbnvRPOGalTEfs989sQa1MWaFFpubczUqOi+vKzk1qOe+qpwGijVs6tNmdFF7O2JLVVmVNvAgqtgKrr8e3W3dXMxVj0Gk1rJK3xHNWvY+32ltVTkzs41ppBBLA5928IQRn2zKPPeV39Nnv63tiuw511jG3nl/vNpTmYxvWbudR2xnHigOaxBCWAsQBY5ga3t9pbuk/xJnSMV9G1X8zOjnVTcPoCR838i519R/wAzLBzSBG2Rmttf2v4T/iW4dtRP7VMbf+Ay6cx75UdUqUslWuCTeRh6ZD7tRwu+v4kaw3Xg4b9QIWpEomDj3GzVlNcLGbGnAtf7b7b4syJXu9T0Iyq1NN4dgGbo+Urp7j7eolgys67r6zdnaQqu1li08UTTHJq6dlZXu3jkXUT2Ca1VdTgWMdNTetfabebS/wDEVyYV9V1slwg1EKmq3bBR0Ki3cOaSBm68L0RRXR/5qvEirXfCUyKK6qq+pFLuvqYpxyAv0dne2OreFybA6b7vsS09JJLCYWZdMX7K61NStXZ1UqSypY9htdjXQso1XqKMu06OVc263VHd6FXili+TJpI875+2rsqVd/zPuN9rZNajDto2op112u2U8hrWOfV0uNcjc6YsURzOsc7Dguo69p9aR0lSvqPhHOx03zxMdkdsnJQA0wODcr52EZ++cbXW6UcCrHzNZBsJIgbZmqWDMVtZp6drZKTK6sW2vxwGGrFs1m7SXE16LwPldTxVmtJLtvg5O0rlXstr5rabqErOt+KawCO5qMeBBla31N9SxGP7i/8A03Wn+UlWPn+bI6HLJRBuTLULNGVDqBB1jIIaq+RQ60b9REr6z4e+28Z4nbvUsq0dJfO1v8x1c6VvdGzr9NLvkxhji3Puql7Kr0oqsZTGGOjab/Q3bT03DnJipjwXuKP73W/rYistqDqyEyh5ZlE69CosTwgI7fGVnWr6r95pH1rUzT5pHHpuFJgEgOSK597/AJVwQHJp/qL1A+XeQXbr6leWpb95vkrmzNoclD6lROZNxlLtxKidfqA+i+yXGwv/AFnLpqN84tGwDMAASAjq/pX9F+8CrRygC5OCgAYAApAkAsgAAAJAAGmAMBADAOoAA1zAHiEGYCgBpSAo4ASWCIAAAF+wAzAChJgDyASUhRP4gAAASAAGYRKSAYESqEAAHQAYBEgDYBAAwAAAMwDoAAICSYA3yCEFHqAAAAAADYAAAADaIhZFUNhAFDkAWYAwAA9AAAAABgKACADIAYEbSQWVyAlwMqACSgYAEKQp8QrM3n6lo5srNeT961/L0X0f7yNR419Dog6ATiDUSp8DTKxRgbZSnmA7LmBHu4ASyKJJQB6/2Bb59wv5Ec+m49ijg0aIG8QE2MDWIBXMgzdzKu11KPE+9Kxuq83VG+R5iDqgCVLgWIsTwNIlToVFlXIQ8sSoG+JQICWeDA6Nk+3Wp/Uv3ma1H1ZfTV80mebp0BhTKEEEANZEUniBxWzChZoDw/mF27vUUR8x2g9XtXOjRfyoxWXQiIklwCptYEVHDiBge60u7TsjfKu/bOdOn9KL051eZDaIR0Pg1yM10OsEVgbtf+aJfxKUdp4StEjmZBft5npxM1qJyRXF5hP7NGuF0WRoU4RyN1hOqMi7SzIq14YGRyb5R2rqbggaYCwBHTpvDExWkpxDTntmVkoKJ6bholRdf6mkZV5j32lbbaN1wtDGOnLwkYs51siB1wxAm2A1acCCNswCmDCtHxVo3dO3mVK9B71xppt9Csx4wjT0nsu6ruHV8RWar95r/Wt/9MiRY8/liVUWAIAxzAYCQDkBAE4ga/itL71WuRmi/V2/LGCNuTdLtqozksSvQXff4a9eTRpzeOrgytPXeAtGx1a8Ykyy8prr5m+pWlQAAAEgAAALEg6aV7kkwIWqlaEBGwEQF6ACqwBoBgCAQDkAlgABPIC/ba/2bq/ID2mz83p20U3CsoGpI8x5HeW19a17Zy4I04LXAn2LUyAqvpujCrtGncpCPceC0rae3XCrNxitJG2A1A0OAB/tCjMqBEC4lAsAE8LEqx4TyT+7urzn3GK9HKa26Vex8jnrbnWxxlvAIu+yqYJ4dSjm1VNmgLttOg1auZYxW1s/Ia1/k4vGWjpjliT85u9J/bq6qqw+lMYIW87u8fof/VQwSp5zc6iii0561QsFet5ffVxtpbe6/oRlXPb3LqVwe20O7+kCP/7R2tntNBzyqBH/APaRLPZ6H4AX7fz1NTGu10U/QC//AIxp5vZ6TfxKh/8AFtDV/L/stJNx9MlwbGjs9G9KvU0EqxkzKp6u+2Ox02tGvY3hCL5HndxvK6lm0m11NyOkir7ulZJdn7TQ69H59RrRpCaiGys609i9xpacPbOy9V/3jCOXT2FdXVv/AHW3squIUtdv/YC6uro6e3o9Gj7UnKkqNTwutRO32cZSmeZKxWp3N5hkO7YFW5td6N1T6owMVvl898rsty7u2pp2yzzMa7OPxmhbW1WqqYRLTG4qqkLiZ1uJ6OlLt3So4ZDSvV+Pp+QsZwNyuHS9HRzDRQwK9bUrpUdnmsjNrUjxnl/L6urbt7oXIy6SMNbiyt3Kzn1CvV+29xqWi1rt9OgZr1Ch4mo50yh1o7uFmYvSyL7eP1KrubUHO9ukjy/mHqVTssYJrvIwvv3+vjEQNax//9TltVndyOtcQqTrCAK4YERG9FZQ0SxY5dXx/wByYwRzsdJ04L7PV0cDOOs7VX7q42kjcrmu3bGQ1Gn4rTj8y7lZEWOrX1lL4EbjjvrTbLMNrNP5segF1FCIzQ6drAha0Zgc+pqKzXQCvOWniUGMqQJy6rACXY4lgc+51GlDyESsDX03qX7c3MG3Gt3ZaDporuj/ABMWjpiMCJXNuqLsbRYirS1vuUh/5Sjo0rrtat8AJLUTUz+JWcLR1JcLM3GbGvtlLU/tK5sfyq7rWeSTPT86ljR9p6Xz6lvwOndZx6iiw7jy1XLuHiajLj1HhZvkB5Df4354no4iPSezk6bbUnD5jl9Go0vIbO+tV201PM81deennNTb20pVpXQxXolFNTtWcomNI6+5TcJpLqMHFr+d2+1r2VTtfoMYvTB3W81d7qTaXOSNMbqzb+I1tZ/Mu1dS6mNjQ8PtNGk3+e34Ixq4jqLS004daJcgOT+5062ijtZR6FRbXXd1ER6gUa+vpRDaAz9aulqtLTz5mmXLr7S2i/mjEqK9NullZZrEix6vZPS1KLUn5msZMV0hbjxOnufmWE5k1rHVtdlp7fSVKpd0PMmsqtxodlaq7z5E10ce68M9XT+5p5mtYsYWvtL6Li6xNyudilV5KS6mJrb6jx7LR6E1cJ6bpmiordmnhgwFe7vi3IQkUGbAsrIQ04KNvwfklt6albuO5NAxj69u/UtbqRVYAscCCVZkC37Goq91k0nxCqrUl5l0WaGirPElWPQ/dWlprTyUQc28Z2vt3PdVproagpU1wCL9BvUfbVNzyCLn4/XtZrTpbHoE0X8RvIaem5BqjX8buNGvdqUaS4vAaa42VSlICzB1nII43ptsqIusFRED0ftX+4vqOlU3prjGCJY3Kv8APeavp3e30vlSzJhrDXkNW+E4/tLhqvU1bXUMM6oaKhIAkAAJAjIAAZgSogOrbbrV2d/uaDVbc4kg0v8A9rPI2c6l1b4DGp06V7q+4ktWiXoTG50n9+m4/Mo00Za1K9YTs8Qrk1NzZJpYFxm1j7vUta0JyWOdrmdGjSJVrAHofB+I0dw1q7i0LBqqWf8A4TrzysmvWW09DQXZtqdq4vidpH0fl8wrYYlx7MV62vGRFxkeW299xt7dqlnHuOX052PJf22rXOlvwZyx8zrhv+J1rvSddRNRxZ0kZxpaFNTXwqpcjGb06dT21u90ps1ppcWw53pS/ZtK/q7is9ENZRt7P2q//mGvwaGinU9qaFH8us2TWnPb2xS+FdVT1GiH/wCyWvnTVo1yxkeyOfV9u7zSTskmlyaLoyt1o304700/QlHNVYki17/2C6307x9Ssj0b+OXUevyZisnmQcWs/mcFHLrNLTu3wq/3GbWo+a6r7ry+OJZWkFptl0xatO2i5sZtXHXp+V1aLtrqWSjKTOrhX8jq4Ot3Ec2ZtMX7PzO603K1G+SfMzpiOvr21G9TVtLbZFcGtqN5Act3iVVb5lEpAdNN3ZB6LZO1NOva8TLtys1NbV1cOC6EbS2mxhu94bYMdl9FOsSFYG50Ps3as+pWK5VXuthiVhp+P0I+Z5JEVsaPdMThxJqobzcrTTjJLEDC191a2XHAJrnV4/xKiu2qm4qVCeq0u1Z8wCmq6viB003L4sujs0PKamnXtTL7J6uzT3l9VLucM1KzY5t54l6+p9yuL4iw1v8AtnT2fjKPX1LqupEYqSJXL5L3O9WzroYJPMmkjzm58nq6jadnZdXgTWpHN9/mTVxB6v4saYK6llim0XUxetzayhmp0zYkrNvDE6SsizWnXuuXUxxamrbVeGCJqhVhRJAgBviFQklRt+N0qLRmJs3mc66ctDQqkpr6kjVer8FqfI6o7yvPWvIZBRy7t5FRw3hZio8Z7pvG7jikZx1lYOLZnGiuZUobUEVBKUQSrpt+hQ+yOsBFmhqPSur1cNGolfRPHeRW90q2ai3bj8DcYsdF20aTHzje17ta8czRg22w19040dO955JsNSPTeN9h31qrU3t+yv8ADX6jFrpOXqdp4vbbLT+1oVfbxbzZi125mJvR01jBl0CpXkvwAi9P9oNK2kgqL03wwFVmb7x63E4ql4wfA52K8nufI7jYar0dTGMhjh1Ube5NTtiqx5hn2cG11u7cV1NSbN2lhJdei1bpYtQ8MDFd4qe4SyUhUdxrX12rP0SKzXZsL6elRu31YFjn0nut7p3p29DTGMbUsliys1Ba3bbHAqIPcq1+14VCKd3ZKsJ5lg5tPOOZaJvVj5UZXUXaXIV2bHSereX9KMtu3d37KTGPqTRnU3DteEsSjS8Zp6upqJ1XzN8ehqM16y1tbT0sXN+39ptxeU0NTe6ivpw0+6e7n/1iOjp85pXW30KXbtqacuTJGRp61NfV79226pYINI0f3LxXCvUK5txTsvC4nbmuXUVTB1c3Ttsbp5G4y+p+F/2OlBjsjrRzU5AacZgcGu/nYRneUcbPXa/+nZkWPmnU1G6aJSLdPQtqZLB8eBm1Vi0dPSzfdblGBhXRWzWFsExgmu1ZY9RgO/gA1qOvEqJ6W5urSnE/A1KPce2fJX152+pj8rafoWo6NRS36iMML3FutJ7S+3V09S0YBY8Rq6V6P5kRpWRULLkYrUNGVNVbAtrt280U1dXbTm4Lia6NPYUUS59Ajtd73pWiu+1LBPgaRF1tp/U5+ICV08wJ01r6LmrhlRmb/wCez1H9TeJqJXEdEKIKhpgWVw4mkTTYR3eNf51Ix+ZfvLiPrN3jPQ5dNkYDzQUyDm3fADkrb50wPl2/f+o1Xzvb95uFc0tG0SnA0CoZqaRtlYUOmeITH0X2Ov8AQXX85y6bj0ByaDRAAN4gJAR1l+Xb0Aq27wkqLgHIUSASAYZAAAAADAEAMAgAAHiAAAAwCZAfdIQ1iQKyKBQFIByEOSAAKuChAADgAYCzCk1yAIAAGkAmEOZIDEoSYU2whBQAADAG+QAAIAYAANAGYCQDeQC9AGAQAsQGAZgABiAniA4AEAJ4gDCAKAFIDkAkBQASA0wBgIBoAgAAJAAEAJARspIqdHgESZA5wgAIBhSKBKcCgRBnb1NarLEeV96Y6Oi11I1Hiohm0MokuRpFiyg1GU0zTJplDbnABQUOqgCayA9b7Bw3OtXnp/uM9NR7M8zZ9QABEDnABqJAzdyvnbJVeM97KNxpv+Q6cleUk6spNIMmiwWLI0iVHBYiSbKynHEoM8ACPxAacAxbt3+ZV9UZrUfWKua1a41X7jy9OiaIpBAwABgESiK43iRSWDTIrxXnK9u91P6j0c1K9N4//a06KDPTDoWBkSzYVNrAgScMDB91YU0rNcWb5ad2zc6NJzgtc6vWGBkDIOlZIzW4EFYPkMPKab/lOsK0XmRzOIzAt0cLJma1FrMji8wu7atdV+w0o038qa5GkTIizSTVkzNVfbMyrl3mSfGUbgqho0xUqsDo08fQw1EpCuayizRqIConV4ozVW3bkg8773qv7GjXG/7g3HgYxwOVdEXzZA0BIAmAE2QOrhoDr2l/ta9L9Sleo93V79pp3fB/vDMeKYaeg9oXS3tZ4is1b71rG7T6BY80wpNcgEA8QEAAOcABgIDa8G8bJuIMVWnbSVnK4mdXWZ5DSisuJTNxGrt5v4nVjoVh5N4MrT1Ptiytpavdl2OAw8xuKuupZdQ2qAYCwAAABACA6NPU7UQRVpYCYCAQB3PhmASAgBsBSA0wHADaASzAkB27XWdVhwIOTcdys54iKqrmUdGm3V4EVZZK8cwNjZbKupVJL5ixK9bo6S06KiwSOkjnasRWTaWDIpNtFQrOSgTcYAOql4kAqy/QBBSmLJohHz7yndp7nUrbPuf4ErvEdtuLJ/NbDqYsaldV7YSmZVRqanasWU09rFpZZGLV7p2nacsWu3YJ2hrNSaxlzXb77LjJZEVzJcD0LujwZmwR325tChR1RysxrXBXT1NV/Im2ZFjpqaaxUPMDntM44AXaGp2W9Swek9v7B77XhrurHAvhHoPIW2fibPSVaq/OMSLGNu/JWWmtXRt3NvFMuNSMjdb226srXSlclBuRuRW2maaOjhyWMVt6n2tGq1I+ZkYZ/wDfa1Z+3qWqujwN4iW38nu9XUrpXu7JuCWDu1aRe9M44kV3+Fw1rUrg+2WjNZraV4JjKStIRG8WUfiYrcVX2ltdS18p5eq78uPV8dt9H5tGvbfizn7umMzV2yepib0sdmlpPWt20wb5jWa1dDQrorNtnflw6q1HVzNgCYHL5LRert71rybI3K+Z7m86j7syVtTW2OBlXpvC92jZN41eBFx7Lb3WpppoTpxsde229tdwo6yTroxprS0tCraSwUs4XrXbmPPa3ktXf6606ONNYNLkR2XWutJdiSa6qTPsyz/7Db/d+92KeXAvsP/Vjgd3JHtkIi0w0SwCFngALEYHayXymbFcW529bY1Odjrz0y9bQ7XMQYdpUtLfX21e1KUR0irU8lZvGshsra8rBYsYq3Q1bq2OBFd1NaFLxgiI33EqUEUXumscwqvujBIoc4SA1b8AJaepVZsCWrvdNJKrxCOHUvbW9ClVaPj27d9nhXkLXNp1wUGWadpCOLeYVagsRRtNR/bul/0RWT0NbvRMaStdYhENvqNany5nSJY2tHc106/M8TTnYzfI6yteOeJ34ZsbXtOr+3qWiZf7DfTL0tcEv3HnSuPXwbNo4d24020IMBeH3OsnrVr8jybZ3nSY9F7e0P7fbOl4V2zj3dbjWVW06ricK1HnvI7FUT+dL1zM134lZGrZaVHDl8kR2x5ryG71L3aeBZHLquXb6Fta0Bzei2fjltkrXUvOSa3Is1d1XTUtr8TKs3X3ys4TbLg5nqO2eRWVWpuYT7PxKOfU1bX+pyEVIIdUyo6aOVDUlHPrUVbYBF+13FtNyn+0ljUr122f3NKtnhKONdYi09NzMoNYjqbeuvDbYF1aJKBqKr102/mqn64jTEVp6Vfpql8C6YfaplceAMZvl9pa9HZLFMsYseZvg8TpHOkVBIEksQJZBCYDVmgqLzAaQDIJ6bmyCt37L19vWtsDLcjP3Gwto9S6WIaNO1/MQkaF7V1VFlgGlVYVklgmwlr1uz8LtFRXdFZvHEONrvpoU0l+XWtV0RGdTbbIiv7duTCuTydH/b3eOCCx89tq4uc5NukKtgrs0NJWU2UpgXrb1SbUereARxvaX3Ot9vSXda3I1Ilem8Z7P0NCv3vIPut/Anh/1jeMa7d37l23j6fZ2mnWqywIMLX3m03em/uJvWfFIjTC1NG+jaYwkg7q1pZQ1wIrl3W3+3DWTKjmXIBNAEgKQEAAAF2kk8QixoCPaBXEFVftNxbQtKy4ozV1p/3tWk8epMb1ya+v3YLiWRm1RTTve35dXd9FJuRztdm6rStI1NK1LRxrBbyTrWW8GZab/tvUT1lptNtnfl14n69TqXeT9To+tx4VW10liw6uW2q7v5cuJk1ZfWrSjvaFHMzXHv6YytXyby7qehh4uvohTymhbBzL5ZFjhe3W/cK0NPs2vbV882a9XnrL3e/3G4tOpqXt8YNTlnXG/W3xbNYmh6lsla0epmxdWae91quFd4E9TV1fL7mv+afgiei6nXzWvXDBzxyJ6LqyvuLcUc1jInqalvfMLf7d6WvpLuzV0PU15u+DxM2NNr275DU22stOlord4nXmsdR9O29u6ifQlYWYmUceq/mCuLeuNG/LtZmtR8+e3etqOtc+HwGtI7pf21nRZozauOLU1XbPEmqh3QQN3eQHVtrOyyJgvs282Qcl25zKqtsCDAdXJR3bSnzJkpHoNLa2XLKTLvy6loKq/wDSRtVbfaOi4vZJeoZ0n5LbasrSum0hi6w9zrU3d8XDXIrFS223V7Kq9Ajf0NhaqTaxZm1UtzrV26dZ+Yg8/vN5a7dVkzSOdJduLCKr2RUVooM8QG8ACcAE7sDt2mtzcAbVN4qUq6Wnqa1nGZ5DdNLtWb5GdXHLWlr1mstcSK5b4PkUETkBG2AC7gCYERbTWdcjcrNha1razxeBpklRLEoXcERYVFtQApJRseK1VerrbNHOtx27S/zdrMtvQ+E3MaiTylL9p05rl1Hp0dI4kUcu8eCCOHUZR4j3Tad410I1GPVYma2tvpK0duZmqL6fb8rzMqKbaVMAWW0u2FxkCNtNZcyim+kquQPQe3t4rNaWVpwZqMvVV+5qVhKXka1Zy4Nh7P0K6j194+5tyqJ4f9Yvs3OXotOtdFdmjVadeVTna7TkWvGLI1it6skXEe6cIYEkAwEyiDRVQtpd+DJivP8AuL229/Vaug0tWvD+ImMdTXh9xs9ba37NerrZcxjjeXofD+MWz0f77X+r/KuX8xmtSI33Ft03eFM5GK6RGI6EBPAKlS16NxxGo5dfUtp4s3HOuDV3UtdryNOSv+5bKiK1ccCxFmpqd8J8DSIVzQqndRizKjR0nqOF8TNVs7StafLwWfUy6RT5H82yVcQtU7e2psrfco4aLGHdTyepq2T1NRVafBQajNbnjrf3Nu3UtZzjm0dI51LfbX+2p3bdWb/7QJWFrbt6t+21vm5PA5V2kc2rsox4TmTWsdG32tKpt4smrjg8tVLVTWTUfgduK5dxwt8jvrg6Nv8AUoNxl9T8O3/Y6XpiZ6I7DmoAl1A4dZ4uQjM8t/sdxHHTYWPnVNC2q0qoNuzT2VdJq133PlwM2qjq6938tXguRlVCrZ+oF2lpWmQL0u3PgQV21eQVGZCL9OE5zgo0/HeX1thd30Gk3KmJNazifkPcW516rTTSd82lA0xj9+OOL6k1Vmo0tOWv/QET0darpkvwRFS+4rKGk0uhFUW7P4V+BBNdmSql1gqpuyShJfggiu9qusNKWBTp6lqNw3ADWq08CoX3W+PECSv1xCLFqtqArk3D+RliVxN8jqyJ5lRJFDTgotq8DUZdvjv19P8AqRpH1m7x+COHTRTJhTkACqN5il0kg46t9yfqB8v36X9xqL+d/tZ0g58seBtDzxKhrOCokmaQ3YInp4vEo+i+x3/oLr/7mJz6bj0JxULEgYAmALqBHW/Tf7QKtHLoUXBAFAAAmA4AEAAAAAANsIMwpAICQCAFmAAAAAAICUAN/wD7yIUlBIAQGWJQTAA3gFKZAbxAXEAeIAuoDmMQE2wG8wg4hSCHAUgABwAgAAzAMgDIAAAAAYAAAACAeQC9AAByAgGgEA4AQDgAAAAAzATAbAACAB4gJMATAYAAngAAACeAEqr5URUsggRA2woICS4EwGgM3er82yER5f3nWdtpWTiLMrUeIeJuIeCAcSsCxFqh1NspTBuMpVAGUNsATAlDA9V7Dv8A6y9eL02Y6aj26PO2akBgIAQAnDIM/dL52SK8b71Td9J/ytHSJXk7S2dWRPAInwKGsixFmm+BqJU2yok1kUCZEw0lxKp+hFT0rQ/QlI+r7dzoab/kR5unRNGRIAAQDSkinGEEHFbPALCUSgrxfuFRvL/id+Wa9F4r/aUnNKDPSOvPAyJJcwJvJECj8AMT3VTv0tNzxg3y26PHqdvRrNLEvTFjpRllIC9NtGWtAGJ5VdvkNG3OsG4rvRWKcBFmji8zFai6zIrk8pjtLc0yxUNG3dp1nODSVYnBkW6bxxILbOWyK5959CjmWCrjgdGKHzIOjRsZqxJ/sIqi6hmgkyonppSZqrmpzMqwfeFXbx7/AJbSRuPnjwxMVtFkDQDAUgIglUo6dFrvrOQSvXe513eOpZrFx+4rMeIhojbW9uX7N3V9TTNanveq+7W9eJCV5VsjSMAAA5AUgADAQABoeM3P2bY44ZGaNL+9UmcXXHvNdalcHJqFbfiWr+N1U+BWHkdRTiixp6X2t86vT+X/AAKxXnd0p1bTzI1FXAKSAAAAAQAgJSA6sgcgRbAIAGAmAAOOICYEkA1gAPHABwA1igOnaU7nDRFizf6CVe9QDGesSiyuu6qCYCt62zC60/EeU1Njea41blpljNe5225rudJatcJOjlVqAWCKoswE5aKgkAXQBRxAOIoOMkWPJ+6dgtPW/ua5XMOsYtFWyxRmtFayqoqBW7yBq+I29b6qTxTZuM13eW0KaOo1XKOJ0lYR8bVd0VWLLainc0S1bPLEsEUq3ePEuiWpoadF3TGBjRnbr51CZm1Yfjdx/baqbcVeDMLWpr7zbNp6jTSfIqRm+S3OjuLWekoxw9CK5dtp/euqczUH0z254v8A4bs3uLuL2r8skprx3mt5q7nXu9Vy5g1I3EdJr+3fBJ4laxxXhWmSqu0dK2tbtrmylrc2umtlo2+9E8OJlzrP3m7trWq8Eq5G4ji1LTPNs0jo8Xd6e4UtKGhUjU3eqlq2x4GW46/C6re6TpxrDJWbG+7y8TLInkEV6tnWjszl3W+UtPVs6KreR4O+nokVazlY4nLW2fuUpUI681HRtFXGOGJbcZrs0dTumvFHf59OXUWqcj0xyBUAE6qc1K4mLW5HjfdHt6lLf3O3wrGK/wDCY9nXHm9voVeolqYJPE0y9BtorhTFLDA59Osen2N7Uok016nm66w9Whtux3Su4n4D31n1cfuHyup47S/t9LH7iznI6c862xfFeQ09L9b5bPidOuGWx9zuXdXJnnsxUe4g/9aKO7ic/iEDpxbCqmscAINwguK7akBcV21VxcGbVkUau4rVYPMw05tfWrdp58yY3ENPQWo8JM10lWV29FWMCN+yu32k4lErcqLdWpq16Ea0V1HkMNLHiEOYx4hUf8QmpK0JJRgFF7t5xAHPailsKh244gW1zngGa6NOHhEIOddOjRKtm/gGLVTUcQa4dx3Oe5lxmqNK609KyQENrZJNDGlrtNRER2lYu+bWBuI0lj9cJI1GaytbUVbucJOvNYeu9r6fbtrPm4NdVluJnJHJrvFlRwbnGrk1KuJaO5o6VpDiqiBVw7Y/MlBmi9bp6Gi7Wz4YmK9Hz415fe7m+4s61bxfqc31+OJJ+rtPxq2Og9xusXwqxjyfSx5PdavfqOFxNPFWj4zRtpU+7OLM2rFu63d0sLfAis6lL7i0JSyon/Zur+aKhHJralVgnJRzzazyCNDY7P7jxr3fAjcjd2/gtJpPVpEk1fVdb2/trZVGnqg/b2nPypIus2Mfynjq7Jul1PdkyysWMu2hXtmjl8TaPTeIre+2lvLJM59R05robXGEc8dYK6lZhZlwWKztgGUNTTTw48S4eyVduollxL0V6wxhqGrpyu1xjzEhWZo+1a7y1rW1q6eOCiWac6xvJ+H1fHarpfFcHzLGHCUNATnAIiAAEBT/AHADwA0fBaNdXc1V1Kl4CxY9h5HT761WnXFYYI5ukRrtFakWSkjTlfh9Pu7mvlWLKjM3e70qzXQp2lRk/wBzZWVrYuQzXrdH3XtdPSrV0ve1aqYwQY9XPre8rN/k6FUv5m2F9VF/c3kbKVelZ4KpD1c1vP8AknjbWfokkUxTufL77cabpfWbT4BcZFtNoqlp6bbxA0HqKlFXTzjECWz2ervL9lHmaxmvXeP8do+Oquz5tR5v/wAJuOdrN875a2lOlR45dSkeVvZ2bbzZloLUaxQD1NW2qu2zIqFLXpkwL1361XLlpNkHGsQC0ARwQCAiBJKQCIAsq8ICJqwElgBFrEAVYcoKfc0ENNPOSjf9u+R/sVdUtDvx44Hbh5/pHR5zf/3Okq31O99Tt1Y4/OV5j7TmW1B5q9k8PSe2dKtK21se7KTrI9vyjU19Wzc8y6+py53rtfK1HMrF7xya+51aUb07JdYJXj7+7E19xbV+tttnK14+u9cfZGRljUq4KSou0tVpnSVmrHaVMnRgNuCit2jIgi3ICRNaSljUOVmBOtpwWQDvt66tc8eBmwnTndNXbXTcprKCSN6+n+291/cbKrtnVJev9RbGK1JMMuLVeIHB5G0bfUb/AIWRqPMeF2i1O7WfDBHPqukZvmdL7etZJyZ1rGTeCoiAwNLx1aurtd4ciCW71KtRSsLgQZ98cSqgnIEbJzCAs06vPkB37GjvdVqsWS1qRv6Whq6KnvnDJmddcZPlPK7iv5TaXois2sTuc+ppzaHi9q9xZ4xUmtRKuxtp6zo02TW5y9H4/YLS+eyRm1bHfr6zpXBxgRMef3u6dm+pVrL1NTus5NMUrKFLyCKrPEok12pRxAi1AEeIBkAkBZTMC591VgQQ0Z1dSLZso3NHYX0afcUdrgis/wAhsqdy+y5s5wSxkI477a+k4umipqF6sYaoeADVpAaKi3TssuJqVkXKmIOSiLKFmQQbgDr2epbTt3IxVjs09wq6mPFGXTW74nXb1uU5Goz09vp2Vkn0R1cKmByb3JFiVw6vQqPD+5bd2+vCiIRluMqk2cIjSb1Lab+V4mWnRtNHvf3dTmZR0amro0XzNfAK5bbik/K0wK/v1eKeJRG771HEDS9vbDU3muq6bdYxk1CPomjp10KKtW4XFktdueTtrRkp9TLohbWu+QWK3eyeMBTWq3wQMD1muFUEw63s+QE1dvJJ/EB9/JFVD7iYEpTQEVCIK9bRpqqNSqsuqCWMryvidXc6dq6NlWVgmEseStS+ys9LUwsmYqJf3LsZwTrcmKhr7ymlWXM8CyM2snX3NtxabPBZI3I42qc8DTJJNBE0WBpM2OnT0Wl3MzaLqbR6jVrYVX+BlrDeqqYVglWIV3nbk4aI1pPfw5iRiaptubaj/wADTOt/xnuf+1oqfZ02kuCSf/aNSMVp194ad8L6Tn+U3Gcdej5SuvHbpalF/FZYFTHm/cunp6GvXV0XLvnxxMWNyub++WrTtlYnPHWdOjb6yqoj4kxrUdTb/wB+rVrE1q7T6GufxnqsU9ErhV+2+pQdJWK+o+Ht/odH0J0jsTkwpzxIJ1eIHBrubt9RBm+USvtr0tlZQSrHl9Pb00l2xHDAw6Jfb0nnUBduiuGIB9ulcXCIObc76tVFYIM+2vazZVNS4nIC+tQixRT4lAtSOYRDvbtLzQUqpt45BF1sVDCOatnV4hpbbUcZEEO6SiSsyB90YsCNtQCqt8ZIH9yMSiPc5AdrNZZlDpcIp3GrjBqI55k2yc8ihrkVEliagsUxgWMu7xr/AD6L+ZfvNI+sX+qX0OPTZJ8TCpTICCKN3lX1Irlopt0KPlu+c7jUfO1v3m4Oc2iSaCHJUSRtD4lRPTzwyA+i+yf/ANPu1/8AUOXTcegOSiOJBJADAJAhrfQ4Ar0cKplRaABTAAEAAMAAIxAHgALMCWQQgoCEliFSCEAoCgAAABgEADwAYCgBtgIAYBPEAAAHAQQAgogAYBkAAHqAZgHEAYAgGAgAAAGAQAAACAYAAMAYCAYBAAAAKACAHhxAQAAwAAkAwAMsQEA4gBZsAkBgAAAAJAADzAWQCeXIglp5ATMhZhdBUOQCCqQBBBn75RqNdEWDzPvNxs9Jr+N/tA8MzYRROuRYymlhgaiJSa1DRUSkoEgJJASTXxA9L7FbXkGnx07GevDUe8R5q2CAmCgzAMAgIrg3eN3HoMHkPetZWk8oqzcHj7HRCkqVYsioaUoqJ0wco0ixuX1KGs4CYMQprACSlegwOmLhkpH1bZWnbaT/AJEjzdOi/qYBBQAShkUpggJ4lHHqYWZBFhdeP9yf7yytxUnflK3fDt22tJ5GemXejIG4AnMoKRFY/uak7ejXC0s3yp+Lv37aj6GumK7lijmGkXRcsjKnEgYvm0ludCy4Kf2mo07VkjTnUvUIno/Wl+Jmtx0WUvAxquXyVe7aaiXBSagp2/6VXzRpFqMoso8eoFrkiqd3hpt8miq50bYqeEBF2jn6mK0m3wIqi6lmoBQioaWJKq+zmDCsb3Wlbx15nBojUfN7MzXQm5MgryAHgAdAE5AdW0B0aDa1K+oSvY+dv9zxdXH0pBmPDvENtDwd3XdU4YlZra96Ux07y5jHkZI8oytD0AQCAMMwAAAAFAF+g4fUlF6u2RUdRymhB6PwVv8ARay/lKw8rqKLur5ssaei9qW+a1ODlFYYW+r26968nAajm4kUADAeACYAAgAB15EEwFACkAAQAAdGFADCGFSTgIk1gFS06y0iDQ09NUryA6dvs9Pd6i0r2VVxbKtrR3PtHx1dPvpuofLMMvKbvbLQv2Vt3rmkVVIQ1ZoDa8P7ivsPlunenIqY9Ts/cXj958tbvTu+Fy6mNKqld9ca80ysovFADeBpCjmAIByAJOzwIuOXeb7Q2dZ1rL0TxDUjzfuDz2jvdJaWjWOrMVuPN/ceXAipQ2FTrTkBs+M297XVa4N4zJqMVq+e0PtXTmflg3GHD4+7TXbwYtUt03LlyIKKN1t3MaqV692PAzqKL6NLrtiHzJVcOtp9tnGRkQssJRRX9WCxCvY+0fbb3Fv7jWrFK44mqjT90eUs6fZ057KtJPoJG5Hkda3di8zo0v267tta1VjzMq5aadr5KTQ3Nlt9Hb6S19Zutk8jDLh32+WtqWwirZqIp1XTsUZm9RzXiRqWCuLhPEWous9SlosZ1W94XW+3uNN4xBKlens1Z4GWEUnUor3Fu6kPDE49t8o1vlU8PUeqFqXSnueBzkaZupqJ2Osi107OyUvngZ6Yd2l8tpXFHT5ufa490eeh4FQK1aqW4gzWpGb5DzWls691sehy6mvRzMeb33uX++q9OtYTMznC1h3l2OuOWu3xm8/s9XvfzE6jUr1dfcOhqw+6tecnm6+et64PPe5dvqaP2tv+pK+arNc/LEvTz+jv9XVt3ajdo/icnpnOOd6LW1XbGxrGdbHhvM/b/Ktaa9eBx75blek78O7uXM8/q6P/1+K2/rXCzSR3csR/4vorF3qoC4qfmtu//mVRTEX5rb8dSr9GQkQv53bPJ/EjWOfU8xtrOFYg5LeW0VeG1HMYK7eS07YVsn1JiordKziuMkqtfYVVad05mK6RLW0K2wRluM7V0nTBVUojpHHfR1tRvsaqGnVt9B0UWcsItc1IulqNL1gBLUjACt6jCh6rSjnxAFb8QojiAKjWYjNrp0Kzg8Dc5cOq6lfT0avveX7S456NDT0twu6recZGpyzektfxNr0xyHok7ZGpoKtb1eUZk9Wp0zdlZq8LHEzY1rvhQ+bI0NrT8z4FR36nyrAaljE8g/tXXJ4nblmvX+1d7paugtNP5uRqxh6LuazSMI4dZY4FHLq1d1CKKVNCtOjQa1LQ3hBirIzd/rvcXWnpy1lgTHu+f/i0fFeDpt1/cajy5kxn6fbXm/dnle+9tJNdvBJh5vbXntjpx89uKM1Y1FrrTpK5YIw1rPqrbi8LMo0a1W202kseLIMPc7+2o2lKUmmXPWbsDW8f4jW14varVSNSPT7HYU0F1JrpjuTREPL1Ai8QlYfuilnoq8p9DUYrx7s6ZHVzbniN5u9dLbbbT72nELP/AKxm8rK2NXb62kvzqOluTMY6zpzV77L5Kyxi+zr0KXVVa+BqcufXS3U1FTDj0N4xqNr4Ew1U7SMXTs1gX1PZLSs9N9yxHqlp77Sp5HT7LqGsEyYzrxW92V9rqWo04TwwAoouPAim3ARFgCAl6hQsQBgaHhtVaWurMNR7iuupS5mGtWdndkMTUdfSqqPveaGEry+42Nr2ikuSNub/AIV254tDUw9VV0506qAOVQ3DKidrdpEVWclVLSa4gLW00yjmyyCOzaaD1rKvBmpEteo2WitvppKFOb6G3K1but2tCltSzyTgI8Zute2vqO922w0qVQK3g4CtXxGjoO7try1HAI5d12PWt9tRWcBixz6lnppJfEzRUscURSa5gR7G8gJ02+pZx2v4gD0LLPPkBLT0He0ZAdmt4f7Ne93TXQDmWnWrhuQYuVHb5dOs+iA59ROlmnwCErASkAbQEZ4ANNrI1KlEWvxL7GLtPQvBqK9X4PSX9ukni3lzN69XyuLt5ZbdNtqSx6OvvjH1d3e9u7UcpnR4e/prh3OtNm03CyOfTlrg1L4nGhJ4AJkonpzY6RKt7kdpWR3AxGfxAU8CAs5yIoq0gGuhQ0xqJq7UcjSV0U1Fddt1KLIj1ntHVpou+nPyNYeo6ivUtRmeejh1Xi4KjO8tbs2t7dMfQxWowfEav2dD56ws5fE59O0jh8ptnrt6lM5MtsDVp24PNFYsQrV2wWJUHa6vFYgae0Uabb4GaqvVss3gBzat124FFXdyAsVVMgdFKKCNSNDYVVL97JW5Gx/cYczLpjN8hoV3aySa6FiXlxafg28bWw6F1n1a+z2unt6QsyWtTloV2enqWVuKRnWrXVqWWkugZ1jbvc2cuYeQWsnWv25uWViuTNyaZTSmsBEFTEAuUQzQDlARwAlVQQSVeIFlL8wqWppratalbTb0CNTa13fkNGXbsrGHUpjK0HbQ1rV1HDrxZUp7jXtqXhfMVMaGx8JrbtTfCnEza1OXbr+1tFVfa7Sia1Y8zrbd6F3V8GVhHgA1gajKzPIqK7LEqItmhFkog8zKr9O3ZD4AT+/3andYi60tjue3UrynmWD6VsNda2hV8To510ERy73NdCxK4LOWaZeF9xWne3M1qM+up2JxjJltDTv80tSZrTo1O7VXzvDgiDmtoICp6cPAoSt2gWVs2yj6B7X2n9ttPu4TdJfgLW+Y176hHcTxIqKtjjwAHiGibSKI6aTfcyC6rS+IQNhCrqFaCfIoPQiG21lwAO+cHgwYrun9VmBl+U2FNxp21O1d1V8SVmx4i24/MfdhiZxz3F9txXTp3JrLAmL7M3U1barmxqOVqKTKyaXbmAmpYBkETraGXRo6F6aim7lhUdxry88uRFcN7N8SKqzAaq7ZFkZq7+2da99sINYmq1qKrhYgdW18lr7Rt6LhvpJrUT3Hl93uJV9WzT4SNTFerv76tFSyWCwfEiqK7e9699ccciLqNVZOCLrX2mutrRt/U00BlRDOkrFXbWO9ep0lZsfUPFNf2eklyFYdaZFSQDRKOLXjvfqUZnlV+Q7fw4mbVjzN95ppurWJh0VK1rxjiBGex4gU6t7ajjJEFT20qXiRSroooupp14gNuHhgBVa/4hEb6kpFE+x1r3fiQTqmlLAUtsoptEygJKy6kDhDQ02gFZ4SFV905ECs0kQRn4AO2CwZRGSoafBFEb07sUWIoahm2RBUBqCVcyomaSu7xeGvRTnZL9ppH1rUXzTzOHSxEyokByBRu3EBXLT6uuII+Xb5f6jUfO9v3muSqDogeBUPMIsr1NICoso3MAfRPYzjx1//AMhz6ajfOTRrAB+hA5AAIay/LswKtHBFMWoCXqUMiEFIByAmAwH+8BZgGQDYQACYA2FEsBY8AD1AAABANAMBAEgGQAwAAfIAAEgGAQEOAIgAUACxAMgAAyxQAAmAwAAnAAQBIAAeoAAADAOACWIDWIBICAYAAAAB0AADoAMBdQGAAEgEAJgMAAXUBgAAAegA5AEAAKAACLxAnX6VBAwABrEA4AADgKFgQZ+/b+4+qQHmveFZ2Om+Wp/gB4Ox0gCiSZWVlXgaRJPAqHVGg4KhyAwJQoxA9H7Gf/mSn+CxnpqPfo81bBkADgoUFCQRw7ye+QPKe81+Xot9UaivGWcHRCjiUThJBlKrhG0Sq4aCLVbiyg7ksYAbclQ0wHPAolRYmasfU/Gudno/0nm78ujqjgc1ABCKABFQ+iIrk1fqhhVeYHlPdFZ3aa41SO3JWr4D/aV6E6ZaKwMIl6gT4dCKjhIVl+51Gz7lwsa5VX4h/wCnr0OnTFaFeRyEgLafT1IpqSKx/cH6ml+H7TfKuysxDKwYRZo/UjNajoaxZhXPvlOhqLhGRqK5Nk/yaPhBqs1emuBETWDAvbkjSjdr8psChG4zUgi7Sz6GaqbxIqnUwZqBKWVDRmqutkoIMz3FTu8dqp8URuPmTMV0RZkADAWTkAkB1eIFtZTTWDBXtfJrv8RptYqFIZjwzhsNOzxNv9RWOZWa9H7zrOnp26EOXj2GiAAEAQAQA4gBAICzTeJB0VcZEUruRCvQe2vn0NanOrNVh5vcqNWy5MRpue1LKuup4stYrM81Xs3mov5iNRwOOAUAABAAAQBGQDAgkgJwBGQCQE0AAAULIA6gNASzAaqA4YE9NwyIutqal/lX7AqdNtqvFuMBo7djtFqT3p2gaMvfVVdRpYRwKOUqGA01mwCZzA7Nn5PcbK6vo3fo3KGpj0mx9511Ypu6JP8AiqXWcb+33Oluqfc0bKy6M0mLEXURs61l2aSRNXGbvvce02ThTq2xwQ1qcvNb/wBy7jctrT+Sr5PEa3jIepbU+tu3qyaqd9vqV01qP6XgQV1p3EFta9rCuvR0nf6ViyyFr2HgfEPTr97Vr8zhI6ZjhbrG90+Qddx9jD5OKCyJeC3mz119vVlajyMVttvx23t80N45mdEbeP0YiJZnQf8ADNGyx/YNA/FaNlEJrqNEX4XbxEIuit+C2zzr6QXR27D23o3urUosM2yaO7ebx103ttD5YwwLP1Y8bq2va1q6j7nJ2jrBo7RXbq+ISr9nsWrX26yiSamu3x21pte77ixWKM6jh8hufvp2thXIsWRx6G2ruW4eSlGtMSttXSqtnjA1MPT8f93Mnsha2xrpR2fEnsYa22tRK3Bk0qzS1NbbWV3lXEay06e53S0dv4oqY3tju/7vSWrZROGBGcVeW3FNtpK13i7HPpvmOb+7pvKfc0U44s8vUejlxb3ca9NP5UoWeJmOijR3Mw7Yepula+ztVrBpnm6rDtozfFY6XTOR9DmvPQ8cDVR5/wByeQtS/wBmriIYdI8nv91bX+qzcEq6z6anayIurecwJ6d3Vygi5XmtnZcBg4rWUwijQ2m2tZJ4wysjd0+w+1uSjhrqOl+5EsXXq15en9k8u7BZnH1/XTX/0PIafh91uX+ZaE+p6GWjt/augsdabuAa7K+3tmlDoE1fXwu0p9OlUhqz/hm2rj9uv4DE1L+x27q620649Bhrh1fC7W6aemkuiM1dYXk/DLQffRRXKCNayr6F6vBwVXrPHaaptqTm0cq6RdqwsUZdIytxdttkbiqjlQ1gFTnBJAL7sOOPMgNV9uebArd6pTZyF1X9zoMNL7k4PMuGrlCrKzGJ7Duk1OU9j7u55s3OHPrp16F/lm2Hqdpw896XvW21K92pNm+Tgvo5+ym3ntKlezSqq8uJqcM2uX/jOrqvtlsWERbWpKspk5V0jJ0vy9fLJnOxvXYtRvIw1F2yVXaZxRGnXqzXTtZ8iDze91Va7XwO/LFT8b5O+w1FqUwa5HRl7nxHurb79dmr8up+xmcMd9tR2eJGU0kqQliwObcUssX+AajP1d89urVqsWWR6OI7fB+Kcff11jbJMtO+13uXy1NpofZTyX7TnXm3XzTca39xqvUtm8TLpHRpKuZmtq9fcS+2uSIa6fE6qVrO3wklB5PcJNqrkSFYpplp+M0q3vMTGZGo9bortSSxwI6R01UBdTjAmJTbU5r0kYhJchhXB5F6O60baLt80cjcjFeJe0vbV+1ROznJHo5jnX0r2rttPxWz7tRKurdy3xgvTmj5Pc6O7spnDlxOeLKzk66f0KF64mpEtQteS4iP3qNYZjDS75wwjmMXUF22wZcNOHXrgTBV9115DBNajcYwMD1tNa9ezVSaeZMHBqe0L7xd+0tWeNXgYprz292GvsrumvV1eRGnLK4kAgJSsoCjIAlvgUW6Kt3KOYHsdjqzp14smGtulLqsJOG+RcZtU6mml9ab6Ga3y49zu9PTXbWiTZzrrIxdzdqstwFZ2rqSVkaWm0u+2BUUWxYAuYArNYgO+omgKqU7vpKjT29bbWHM8TcYra0dTuXc3majlWX5fWTTSbbK1GKFJBEYm2IV6rb6m32+xaVErPDuZB51pTJGnLrX7nBEVKUFNTIGptNXSppJOqduYxcJfcvaUm/QuKs1fHxN9TUrVcs3/wCyRHLd7fS+mzt8IBrZ2/kfGPa/bvWzvGMsIy9bd7afytNJcZCqlvnV/Kkl0COfWu9SzsREFyAJAJ4gOQFIFtIeTKOza1o4btjyRuD1WhqaOjte/QwaNuk6ed8pr21bS7Ns259Vx6eu1gNYR1r9zJRQzi2UgJoCdHGBqM1NHRA2UCa+A0wpxwAUNMgMZKH3SBKt4AJeZdRJXebyLqOnb716LlOHwZv2HqvGe63Sq09dTWPqMWaNfQ3Wlul36dpnmc7+Io32n92jpbLJ/wDvHLp05cWns9G+a+lHJ3kZ/k9TS012afAjWPM7jQepaUEsGntXp2U8S6mJ7ytXaFmgliPe0oqEc+rdvMCq2JURVcYAvosERY6ttpt2mPUNSNbQ0e1JpGXWRc0+3kGj0VVuQL7VlNZJkVTp96slM4ko1qr7VccWZHDuNzVuHbiUY2vqttzzxKzXLqXVnHIrFQtWtKy8zTKp6wQK8qQIrFlCsmgFg0AJATWQE6WwxIp1UgX0Sd69ydknigY9P/xTSVUtOjaSyQakV32O13z+7ajU5rLINY7dt4ra7dJ6VfxxJpjr74UJBrFO6vbsbWcYESx5HyO27rN8TWuVjLtR1wKyhIRZp4mkqTjiVFUMog2BF54EROrwCo5vADu2+p2NNPFCK+l+39VX2qWTjI251phHHvbYmozXDfmWo8H56ye9v0ZK1GdZmG1m3h3UkpF97y+zMy0rvbggKHZtlEL1nEA0m6WEH0fxDq9ppuuTRqu3LtTdvQw6HaYkKSf/AEgKLOAI2xzCrFh6ASxIgbKK28SqmnIElLCJr5XIQr6tZx+p4hVF9TuwTCoamX7wjwHuHaf2u8uqqKW+ZciPP3GXLtgHNLtjMAlIA4gRAAhrACVbRkFStqTiBCZYEuziXBKtlp4vgaiKb69tT6ngEPT07aj+Srs+ibJhrQ2/gt/rPDRtVc7fKv8A2yjqr7bdVOvudGj5J97Kmk9n4zbtK+tbWaePaoX/ALQFO88q9Wv2dvRaWisklj/1rmasZjdm8yNLlqO0dzmMig1KQu5FlQ9u/nSOkZr6h4t/6PS/pNVzdaxIJyQCcY8QM3e7iu3VrWz4EV5nyG6trxL+BitMzUrWyWWYVTq0aeGNcMCK53qvFMKddZrB4gXV3MdUuAEfvLPIBvVTwqBG75ZgV90Z8Qh6dLWxfAC+teeKAjayyRRBt5gEzlmQKeHEAjgFSmMUiCu1u544EEbXSwQEK45gFmkAnYoa+YqJqsFROCop19LiiwUG2QiiVcywTSbyNMu3xanXpHNGtZfWb4v4I49LClGWjkB9yA593il8Qrmp9cII+W71Tr6nW1n+01GqoXI2yZUNFROrNSoHmVE9POCj6N7Ic+Pv11Dl21G/JyaEgOQHEgNPmQV6v6dgIaWRRYgJJgCCBlUJEA6gKAGwEoAYDSCDIBPEAkKQDkAAOjAAGAniASANgABAA+QBmAIA6AABmAAEhDnABBRkAZAABjPIAeIAAcAAAbAAAAAQDAAABLEB9QBgEADAABMBAMAAAAAYCQAAADwAYCAAGAAACAaAEAAAAAugBGIDyxAXdxAiyCen9K9QGAJAPFEAUADYUpA4d841I6II857qXdsY5XTIrwDZ0gSZUTWRROrwNMp0aeBqIlGBUSajICKU4PMCyMI4hSXIqPRey7L/AIlWvF1Znrw1H0Hi0eWtnKAMAAgMAF6AcW9jvgo8p7wSehpN5VbNxHimjqhBE65SUOqlSVE6IqLEaDiAGuYRLBlQonMjSVI/AD6j4W3dsNFv+E83bcduBybOADIITZUIolmRXHq/UwK8ykeX91KNevD5Trytd/t5t7RTzJ0y1EYDAuS+UyqOKzAzPceGzfqbiuXwf+0XNODdc600YULADo018syYqhEVje5a4aLXM6cq7aw0n0UmqyaSIienmiVXROJzVTuVOlf0ZqDh2Fk9CuHA3iV0yREqvFEI6GRpTuV+W1waA5qPBHRmp4EZXaOZmtRJ5kaV6ucrMqIKXmawNKCC9zgZHB5qv3Nhr15VlepG+Xy62fqZrqWRhAmAmAAADqBZWMPUQr21rT4iP4VCFZjwzWIbro8daNer6lYr1Xuv5trp24oiR4sNgAkBAAAkAwBgRkCdMALqt5mQWx/wLB6P2pH5lf5WWsV5zeV7de6f8TEbjV9sP/UpfzFZrl9wKN9qN/xBYzIIoAAAAyAJIEAgGgJVAeQCAAFkAdQpoIAp5egEkpAnpU77KqJSO+23ivaR0xUtuq3xCY7tLRr/AJciaY6q6SawcSsxpY5r+WvsbPT7VZpZmoxWJuNe2vd6luOJpFQBmAMBgMAkDQ8L5C2y11arhccf+6WVK9ju/Naez0Fryrd30pFZkeN3/mtxvLN2cJ8ERtw97YUpIjs2C0+/8xSitRu6u3rqbLsqk8JRrGdeXpqOrxXqZsXXT9yt6zxQxdek9reNW5tXW1MKpnbmOfXT1/lN9o7Pa/c6RUVOZr5Zv9x/car1HmzFrpXMpTlYGNZb/iPcd9qlpa3zVbwfIVXqtPXrr1+5puU+RgW1kCaQBEEFuhofcxzRR0bvfLS0npaGGGIwjE8buba0t4tPE6Y0xtxTt17vNSbjbfWz0dDQ09aqU3Ri1lz6G4dtZ07UrRD6oGOfabhX3Grp6riE4Qaxl69k9K1M8ZNNSJ+NnTtLTUqBSuvT0vuUtVZpyZ1iujS0q1p8y+bMzazVW8tp6NHqNehIPOW8zuLN1mKmio31tTVfztsMp6d33R+0sHs/CWdtphwsSsM/3da+lp01E3EfAzHSI+0N5bVrqaNsmsDh9I3K2NTbpnjtx1lcO48erOUl1L7tunZ6f2V2xlkY6us1o6blHX5ufS0+hzXnp1amXhGJoj595zeWvub2blTC9DWtsq159DA54h4ASrZrEIs+5OIFiu+1hC23YrJ6mRRp7jyt2uzQSqksyoy9S1rObOWBCMIKF9y8dk4TJFf/0ZU0+2vbB3YTKgmQE3ICdgIWf4EEGwObcUrqqLQ11MVYxdz42l3NcDGukmu6r+3pJNptLgZdJDdvlTfxI0o1rV7IgNRQuzNtIjSvVtRfS5COX76absshhqjU3beK/aXE1zfe7n6FkZ9nRS7eJqcns6qVdsoNeqXtG11XPF8kanLF6OW8WoNzlm9GtfT03i0mdueXK9ajbd1un9tnSRzrk1b6jzZ0kY1Uk3i+IsXV2hNWcuo1K6a6zTmMuJ5rHSVybqv29TuX+bIxY3HRTTw6nOxpb4+FqOc4/wATKurd6ULtri2RWTqeNrq277trnBqUxTreN0tFKydn6m50zjPrd0adW01xN6j2/t7zF/IJaLrNqrOcYKlj0VNW3aqREDET1NanbN/mSGI4tr4z+/1Pv6q7dNOUjWOntjW3GvTb6LdVhVYSYrnuvmHuTyV9fV7HGHJnOtRlaXztSZbjq1r/AGq4ZmWnF3S8cyo0NrV1U/EjSjeaq1HHFCJXDMZGhveE0L93e18rwI1HqdKnbX4GXRK9mlGTA4tfcbPSX52o+58G8QjkrvdLcW7dKtuZRq7OXpwGaydd6ujuex1+W3LE6Rmt3b209tVfaolPHiXXOqNfcTni2ajDmtqSsTciKnZZsqKPutOZnkQVvWeXMBPXzUBSrqNLBwwgteyfdxSCl39+DAmr2w5ICdb44geh8RV00+55vFHDppb5bYaW/wBB11KqVkzMo+aeQ8TrbW7Xa3Wc0dMNcSq04YwOESQT0tG+rbs06uz5JSbnOpa3Nj7L8jvIs6rSrzvn/wBn6jp/m53tubP2Ft9PHda1rvlVQjc4c79G7tfGbTZLt0NNLq8WS8p7am2uJx6rpzNZPkvJ10/lT7UuJwtevmPOV3OnbUdsbJuTLo591rvWbjBLJBmuSum007P4FRfq3Xb0A5JxcZFCrMwEqxrisgK7qEUG21FSynmGWo9RXU5yzcZd221a/ahcFzLrFjG3uqr2wxzyKscl1lzAi3CKHpLvulzaIPQ+U1+7TpoXqqVrnzZFZOv5SnY9LQ0qpP8AzPG3/V/gCsxywJKoGr4jb7bUtF23flGAG15Tx212VVrXhJ/5VmF15zceRdl2aK7V+8I4bNvMgUIiHgFLqEGQEqsBvmBCQGASAJSwJ1apgwOvZ0epbuXA6cxG9uLrR0VVYys0+Z0wY+vZtTARxNwwgblGbVVSYaNqSKXACdXJqVlYnyOjJWzkoUoBAEgSTgCLxAlXAoksQF6BEqqHJdE667rgXR1bXe6m3t30cPMxVaW49wautt3R/XzRxsaldW1epTQWrq37m1JyrtKz9xf7jbZlrVEVlcEFdGrt66Wn9xw8uI1GLubu1m+BpioVvARTqPgVCVQCUgLdG3zJ9Qsa2lavLEy6x10tkuJHRY6rj8SB1XYgmq77pu2CkDp0bJNNrAzWl243CiK4EGRuNbtfM0lrh3Oqm+5TBcc7Vei87PErKnUv3sorjgiotSwgBxHqBC0gRTXxAlEAOlVxAtrGSILFgFd3jKV1NaL8U4Ctd62y0Ld15d+SDUrq0PJ6Oq1WspvmiNO2vzYIip9rAp3FlVS+AR5byOpWZ48SxzrJvZOXwNObnsmgJ0tBRa2mioqsmssioqswhIgsqoAhdQ8Cqu2zTtiFx9D8BrurrRLB4G0sejtg4Dm4d5MmozXDqOMOpqo8F5r/AHmrP8TRitxwQZaT01E25GaqWm5csipXULACmJYA8gI1WJqD3/hrp7PTXF4ivRzGjRmWxf5gF3NAWKIlhSdQppxmA0yIHZgJ8yqKXhxxKLJZEc2tubL6cwqNFae55sqrKuHIErYLEJXn/dWyW60Fq1z08fVfwkceo8V9wOBuzeYCYCbAcwAVfMBphAAZlGrs9ls9PS+/vL904LTq8f8ArGpGa5tw9G9m9BNV5M0RzV1ey6tCcczKtOvuC3HR0W+fYpCYdvcu+su2llSvKtUv/dRqDj1/IbrXX5upZ+rLUkcju+Lkza0XcZHXsNlfe37E+2ubs8kBXutPS079ujZ3S4xBGoqo3IHSnKhjQtJdt0uEm+Wa+meLcbLRX8p1rnjsq0REpgiCV9TyWLIryPlt6tfUtarwnAxrcZTvKJrSme3MaIO0YAc+rpK2QHPbSaCofNUAerZuHkBJasATesn+GAE9PSdvmfAIuyzAha7ykBK0gNkEW+0ugAagKVrRJBU7RPMgjhm8QB25FA08wCqKht8gLEzSGEESpA5tWna5WRuCKhLA0yEyosTlciju8ZhrUjjZfvNMvrOs33uczlWogzIJAcgU7rBVfqBzaf1dBR8t367de65Xt+9muWq50jbKTeBQIqJ1XEsZSniaRKmcgfRfZP8AsNRLLvwMdNRvnFowABrAgcFENX6GBVpFFyAYDAeZEABIAAMCJVCIH0AFiEEgEgOQogIUBTKFmAPkAEBkAswHkAAHABAMBy8ggrLfwKpkQmuQVEBoAAAAAAOrAPQAAGwBAEgDAAAAAMgCQAAAOoAAMAWICxAMgGAAACgBsAAAFAAA/QAyAMWASAZgACAAAAYDASAMgDEAAIAHyAi3wAlTKCCTAYBIAAACAAOHfpfc+CQHnfdVX/w+V/GsfgFj5+5NwIompNRKnVYFZTqaiJZFQ8gErANPECSbSKN32W+3ymm+asTrw1H0XNnmrUNoikEGIDn8CKCDi3q+aWVXl/eCf9pRrhY1EeHszrERyKJ1LGaksEaRKrxCLk+JpA+QQ08IBp5vAoPUB1TnAjUfT/AS/H6SfBNHn7aaJxbCAQAVC6FABzav1EaiuCK8v7sn7lOqg78pXZ7bt3bTHgx0w1jmJEVZLggSUhWd7gx2VnxTwNxpw+Bl7bH+I3XOtRMwiScBV2l9LkxViTykyrH9yr5NOMu5HXlXRo46dXzRqs1YiIlTFmarosZENVTpXX8rLFjN8dD0UlkmzbNdSwIideBFdDZGlesp02gOTTxqjbNTzCLdJy4JVixxJlVOonJYII0JJEF/AyOffru2etV8aMjU/HyixmuqLRgKIxAYC6AAAnAFnCQPa7W/3PEWlzCCR4m/LqFWbS3bq1fUJXrfcfzbDTt/KgzHjIDZAKGAQAAPiAmAAGQBVgWpkDmBB6H2lb86yfFNYlZrD8nWNzdZYkWO327bt3VXxlG0p+58N9dxniZWMaQozAAEpAbATICQAAAdXDAnAEWAAACgAAaCmkA54AX7V2rdNZmWo0XqTgyNm6dylEVbp2dUuYQ77l1mEBjbzVepqtm45VzmkAAAgBANMAeABLWKAd72sobwQEeoDAaXBAdGlKWOEm5Fr1/jNF6u2ouPadscOr+vH73R+zq3o81ZycrHXlLx+0vu9emnVNqzg1zEtfR9tpU2G3rSO1VzZ0cp+vGed85be2+3puKLIx1XeXGG2+Jxq0PEiE2Bt+A8z/Z3+3qtuln+DIPa6TWrVXo5T5EVLtgiHHMCm+8ttNVU4NZ8DUi4KXWtWzXFPEqyODw/yal64fLgy6qFvHae53r07uO5T+BdXVu+v9vX09PGKqGgI6a7d87cIgNMfcd2lurRzNRqOS7dtWOHIDV05vqUjIzaV2ae1toy08HiZcrT1NVVr82DWZEed8nvvvajVH8tcpKMZuWVHVRuyCJ1u6/UmB672x5PRtp222o4tKieI1nG3udDb62k67mqtRczOtRibDxu22eu76dbY5KcDh9K9M5adryz5/TWI9yeZhSlJyVFi10sDrz0xYv0d1S/ytpM9vHTjeVm7b09HUvnFWd9SR8z8jqLU1O9cStVyw2GUboBTzAaj4BEqPgEdOnp1rWXxNI0fHbCm8bV3CXLMlRn+R2y2ur9pNsSq5kVSjiB/9K5ndzKAFxATYFTtj1Ag7NgQs2BRr3WnV2bxWRirHkfL+Z1tVOtflU8DDrKu8dr3roJt4v9pmuk/XZbfPlgRtXq7hai+X4hXPfd9rwkYlrk1t9qNmpGLXJqbi74msZ0aFb6j7KKW+RfVm1q7fxjrjrtVX7TpOHO9r/ubfR+hd3U6Tln2Uam6VrcUuRqcp7Kfv6Wk++sz1NTk9nPqby+q4rgjc5ZtUOtm8WbkZ1dK01CzNYyT1+7BlRLuaaUhXVo6bt8THUV3V2itSLPE4Xk91G90LKilY14nHrl2nR7XTd0mnwONdI69vpJ6ndyX7jm06u1Xc8SDP3F1p2hqHJY3HNur/d08VJqJYwNR4nVzang/L63jbO+ilLUOTUHrPE+Y3XkLpfbVn0WH/aOvqw9PpePT+bcfgTGddF9SsdmnEckSo8r7q8qtDSenX8Dn01HzrUs9W7u+LbOTpHTstPvbfBKTFahbi0voVVenRNkHQ9V6VX28Qri+5DllxNPb6X3tRJRiyj23jNrXS01EGXWNJVlEaVau0eph3tSByvw+gnPb3dbYgT0dhXTs7VhSsgjrpFcCotsq2SsolGtYri19aMGajnXK9RWx5HSMKba3I0iq2raF+0CFm+BBVZvJlEa3ScZBUHqdeIFtbYNRmBFtUthmQXdySlr9o1HVsdK2teOCzfAlq49RpdtKpKISOFaxzeS3FdPSiYbEXGJ/e91Y4M6s2M7yXiNLcTraThxLTKKfbXt1eR3H5ynSo/mxzOvMY6r3+l4zb+PXbtqVouazOsebqrO6zzk2wiyWteqFoRx76dOeWd5Hd/YpJ5Oq9nEeJ3evbXs7WxObuWhRtMMu7T2taabvaJjBsmjOh2m3U0ypvLKIqvygRQDeo0oUFRTe7eARGixKldmnqOsJ5NlZq/W1u2rongyo5G59SlV2wKiFnOBVd/idC2pqq1FLq8uBm1EfObzU3et80LtwhCKz0klBQSliRUXYDu2G9WxX3aVT1Mk3wAp3W81N1bv1XLIjnb5EEeEgAAgBoAYA3GAEq2AVniApAaAv7Fp1VuLKK9HT+7dJv6miyDXtRaKWlpueeB0kRLXs61SUuDaOK13ZNBHM0ZqhPgzNEIMtERTQDTNRmpSbZSVlmUDxAiAoAfABrAB4cSgqygjjxAkmsgEgJ11O30IiXdOC9DNWNbat20/pag8/TtzUNW9UjLo4tTW77NTK4ARU2wnAiqb0nM0xVNmm4QZR1NPtxKirFIoi0Bbt3DhkpG7SlcIzMu0Rtq9rYXXRTcV7OrZMNQvqXlNMpq7b0s1hjxM1Y6KYfLxMtKtzq1qu1Ysgytzd2+rA1GKo1u2FVGmVeSaKiizxKiSxyAlPACSmAKrPEIH0AlMoKKvECVbOtgOqiwlMirNK/2tRXXBoDfpt1eNXtxskGo7NLRpV9yqk+ZGo69KyqjLSepqqqnkEef8n5KU1VvApa81udT7lu54yajjapvbCCsodwDqBYrL4AO6nIupVF8MDSIroRFlcQFepRPb2VLpslb5eo097/bOtqWcrEkrv669d4nzOn5CkP8AUX7TpK4d8YlvnFseCNRwrivZN4mmXgPKt23eq5zuzFbjmth6mdbRyWJBbpqXgRUdW7nACMhBmFXbLbvW1q0XNSVY93tqKqVaqEsILXp5jqTgyos4eRApRpVtb4GQ3iBCIZpUlZwRDtiBGyTQFas639Sqetf5epBRVN4pTH4BUq6jvfGIgovSSXQIhPc8eAEdSn3Kul1NXzJUr5tv9q9pr30Xmn+wPN1FAYEgDAJAJAkmABDTATZYJUdm+2st9DSLv+H7l4rSv/2WXE1BbXWmPt3n+ljF1fTx+74aOp/2WVKvr4LyOr9Ohb44ChX9u7yte6/26vk7qTJqu/htbTXde1F07sQaN7uFo1W10HFa/U1xsSq4U2ZaSqo9QLq2gC5LDueSN8s19E8daNporlVHXXOuytiIsVuIRled3r0dJadHDtn6Ixa1I8nraky0Zjo5b6jqsHDALX7lJBX3tFDzxZAmpRRB6UgQegrBVVtvyQF9du6LqBaqwsQI2vw4AUp8+JAJwoKGmwBuQJJYYgRfygVamrjGZBHFjBJVLiakqqC4mh1YUnUAlgS7kswhzJUJOGFQ1lNZRZUULE6IaKicwpRUd/i1/qdLl3IqPq+s5u3zxOfSoyZBMMByBVuWmlPUg5afUKsfLt9+vqP+e37zXNFCOiHHAqGiolUqU+MGkTrnBR9E9juPH35fcOfTUegOLQTAYAmQNAR1fot0Aq0skaF8kDWJQSRDQCAAGAMAgqosgaYDCAAggABcigAAFPIqjMAgAIABTyAYAAOQDAAgIlkAAJYYgGQA1xCkwCJAAAAfUAQBhmASAZgAAAMAAMgABAMBANgHAAgAgIIAIgKSAeYCAeYAASARIAAIBhAAAGDATQUMAAF1AGgAAAQAAZgAAwBgRYD0wLCAQAAAAAkANBXF5D6/gB5/3Op8bqdLVYHz6yhG4IooaZqIsSwNMpVcKHxNRE80EChAN1jHiAJSAJtlG57TvHk9D+r/AAJfCx9Jbxfqeatw8DCos0hgIBoiuPfLFLoB5j3bWdlWcu/95qDwrhM6oRRKqlSEppmmU6tPA0i6sGmTgBuAFl6ACcgWVeJFj6R7Zs7+N07Pqeft0jWk4tFOIDzAUlBEjQ4IOXXxswqpp8ArzXu769J5ZnbhKv8Abb/01lx7sTXbDZSk5BqpFWJYEEXiVXH5qqtsbp+pYrL8C50GuT/adKxWsjKJKSKu0sjFaSckGT7jw0K6j4M3yq7bP8qq6G6zVmHEiJaeJmq6HgZ0J1bVlzT/AHFixk+Nc6M8JZtK7U4wIylXmRYvZFLUU0YVw6UOqNpViDKzSzJRc8MzDSnVbbSNQQzRRNOCIt/yyRVOvjo6qXGjCx8n1cG11MV1ivIwp5gIAYBAAgLYcAe08QlreMtT+W37i4568RfPHMjoloOLp9SpXsPNV7/G1nJJFY14xsy6EwABANOMAEwAAATAaUgSWZFWduAG37YtG4jngaZrP83Ts3mpX+ZshKPDNrcVSz4Gkrr91Kd3PNESMP8AcRswFIApAJkgQAwE0AAEgWVcgDQCgAAMgAAYVOoF1V0I1iWk1S3zEqu/TrW6mTLToSqkQQulAFOo21CeLNRKydX6jTnVbZUCKAAAIAaAJAQDkBMAQEqqGiwd+ulWlYyZ2hXtfanZbZq9nL7suht5unl/dG0Wjv8AUqsrPu+DHq681te1PFKlf7jWlcUGeq5/dPk3ZvS0bfJx9QvMeSk4dV0JswolgKGA1IG14LzmpstRUu50m8VJKPd0vTUqr0xq1JkSsuQGR7irGjW6WKcHTluLfCX/ANNHHuktMU+Ow3upTLGWZWujW0dau5rr6a+WubDLN1tZ31e55pmsbxfqYbtc7Q4IKvtVvunVrGSrrk1dvS2peFDQ0127bSVdOrskmjNZq+77a9zeDIyw/JeSdp064LmUZDtnxDLkt8tsSjq0sQJNxaAPTe3thttd2verdq48jPSa1PMbv+00O55PBc5MyLK4/bO4/u6X+633cOiMd8u/NbF9BRgzxdct6ptp1jGxxqq7OqwkRXHud0tssWscD0ccs2s3+/vXU7m8PU9XMZ1p6XntDW22ppakptOOKZpzrxurSDozXP3NOUVCsm8UBBsATAt0bQ5WYR06jarjmVlXTc30nNHAMQ1de2tbuvi4gonoaD1ceQNR7Ld3aDX/05K0vA7uayEswK73QFTc5MCDtDlARbaKI3u4wIMbyvkPldYwRmxqV5Hc/PqNrIzjWtTaWX21WMuJixuVf9tWaTcEx01RrJaeCZZEtc6va7WnRO1m8EjUjnenToeD1tSL6rql/DPzG5y53p1f8I0dF91lLOs5Y9kNTd6e3+XTSWHA3jLh1d/a+EwWCm25SrEm4mIfdtfJGoiS0XbE3Izal9uFBvE0/tNqVwLiaa0ZzGGrFpUT+ZwXE1fSumvpUsYa6KVvaJwRmw12aGGBzsK6tSq1KtPJo5dcrLjiWlfRmtTz9cvRz06NBqlu5rCDjY66elqJ2xhGLFWbnY03q7smiNSsffbJ7fTsrNzkjUXWXsPD6/kbOmlCjO1mdY5163wnsnSrb/UW764NvgdYzenstHT0tnT7W3qq0RtztR1H34tkRTrXro6dryoSMWrHzP3Fvnqajq33d2KZxtdIxNOreCMVpraFFo6fUy6Rw6nzPtQE6aXasc2BXruMgOZptlZd2z2tu9W4LENyPW7LWwWGEErpHerGWk1qTmUw/upIDnvqvKixYHLqam8o4pVRzNRi1Vp6u6veLGnO0a7aUWwsalYrm761zZthTfVqsUUU/fSzyKgWsrdEB2bLxe68hV329Hatc22kiVXJudC2jbttmiiCwIH3NE0V3u2zOrizTte7SzbJem5y9FTVppaapGKzOd6d+fkrt5N6f6bx6ozens+f/L7OPebzV3Lm7wJOna/8blxmDpO3nv8AzVZRt4PFHbm683fxx6fxOnp7TQqqJJ2xb9T0x836R3PX45i1ywtTXskpSRi9OnPKm2rq1xbTXoc706zlSt0rSngc7WpGV5tP7L7cbM4125eSsozzMujo0FDSIOrc2fb2LhmTErH1NWzwnCZOiJJSpYZLCMAISpwArnFlFF7YyEqdW2EdNaWtjyNM1HUbbCJVUVkopvn0NIVau2WbA266Gt4vbu0qb5RniZGHqWd7u1s3mVRVIKriWQShIaI2tIRFsgQA+QAAAKZAYCyxAaYDbAjiB0bTavcaip+JYLPIJVv21yqoKOfTv2NNcGWFamlrt4p4nWMq9e7fGTQ5paMohaTNWI9xlUbSmRTU8CKHkApgsROcMDcZLIoeYQNMAyKE+QEk2ASUOQCQHOAAwE3jgTVTTklqL15S+lT7axfM5WOkQ/vL24IxjWnpfO5fxM1uVbdx6cQtcWtuU21XKS4xarrZNyMZTdu9wyivVrGBRBAWaNVZxkwR6GujfTorWWaWJnHSVybpNOVkMVz01Gs8gOrR1e5Y5cCK7NPW+3XtqkzNaiy2o3FeJFcO5bpIK4r27sXiysVXZ8zSKrv5giGBUTVoAO5MCSYFepGYEYeYROmOfAKKrtc8wJWbkDq2+WJFWazrTHGAPS6Hk9Cu20sYt2qfgRYhbzehXF8OWJMa1z63nnZflp8IwGLrn1N5raqbu4XIYaz9a3yuczUZtZtnDK5KbWkBpxmBKueAEm5wAdbcGBXq4OeBqM1BBE6gN5AKrh4BY09Tct1V2+Bh6p06vE+Qto6lb1cRH4G+U6uvb33K3NVqr/MjrHj7im2DTKw8B5K07q76ma3HLZ8zDSMyyDpr8lZAobxAMgFOIGh4TWeluU1xTK3y9ltbfLIemOirIp5qf8QEnxx/EKkrNYJwMEpbyIhWb5FEq3nMAbkBOY/9WIFV2uLgCm101KcgU23rTWnVerDWOjQULHiVFt7y1UCVVCkBP5gV4j3bofa3zvwvVNEeftiNhyAAAp4AOQCOIDAaYDwmWWI1dLzGnsaxsaKt3ney7rT/AC/wm9ZwW9zeQs/1X8IHsYa9zeRiPvMumK7+4fIXz17fiNMc+r5Pc6ii2pb8RpjmvrXtm231M6opr2o5WY0wVpbWthmyKle1afLTHmzKoIKnVkHRovhwZqJXv/G6re20/SDtHKu+jDKwDzfuizerRVf+XE5VuMC7iQ05dZvNAGhfCGA7LMKjivgRDWrGAE1acyht15AJ3QCWsFVuzeAFdrOQhqnAijpzAlZqIKI1rLjgBc1CwCKNbJSFUWQEkBbRSVDUIAeACspQAkAmwJKMmERfICFn8sGhQb1hJYlgmio7vFP/AFOm+HcjaPrGq/m+COVVCTIAGBVuFggOZY29MQsfLd7bu19R/wAz/eagpzyNocYFQIpiccSspQXQ18rKPovspR4+6/8AuHPpY9AcmhmAQA0pYEiCvV+iy6AQ0ckUWFDTAlmRBIBmAPABgAAAoAEVTkiDqAdQCQBMAYCgB5AKYCiWAMoEQJIAgBgAAAACwwAYQwEA8wIgCCgIaQDzAj2lUiBsAAMgAAkAQAwDEA9QAAeADQQPmQPMBIoYCwATwCgAeIAgAAhgLABoAlgNBDAXQAQCAGFAAASASUBAQAmAAAAAmAm5AenkBMgEA/3ADAJ4gCYAiK4/I/VXnAgwfcdf/LdXmrVCvnVlizpEqKNIklIFla4fuNJUkmaZSWCKiTkBxhiAPDIAmcyjW9s27fJaHLuF8NPp1vqaPLWoGjKhyioAAinnmQce+U2r6FivNe62/wCxUcLpmojwVljhwOiEaDUhmp0RqREkjURclOKNMhATSXEBKGA8OBF06vEVY+j+1bT46q4yzz9ttfgcWhgwGAsyhqciAnEo5Nb6iKrYR5/3ZWa6T44nXhS9sfpW9TfTLciMjiiQVOjwjmBFijm8pVW2l+iHKsb25adKyfBnWpWwZZ04QIu0ogxWk8jKsv3HWdnPJnTlUtnadKj6JGqxV+bIh1+VzzM1p1PAziiuMzyZYRj+JfbpW5KzRsrsIyYHQ0klBFKymsBXDpY1T5Gmamgi3T+pEpFt8HiZaV6uSAqWBsSJUXJtoy0i6zWyeTqyLHybcV7dS6fCzRmuqmDAJAbeACAYAA8WB7XwOOwup5/uLrnjxmsvnfqRuI6f1pdSlez8hbv8VK4V/d9IYeLcZkdCXUAASAYAwEAAJgNYEFtUFSvLyA1fbT/1NUuc/gViqPcqX9/qPKXII5/F27dZW4yilaXuxfn0fOqf7ARgEaEAABgASAiAcgACgATAc4gTzAOIBADaQCgAgKlVEo7dHTnAjpDvocURcS0fuUfy4oVXYrWa6mUxW33MqoWWDfIqWMrXXzNo25VWEAAmUNsBAACkBgAAAZANOGIOvU3DvRLgjpKr03tDdVSvp2ayk6xx6iXm9D725rqZt5nSMSunc+V/stD7OklkiNSa8hvNZ6t3H7DFrrFNtprqn3Hp2VVxawOVhqpzxMVShEAmASA04xA917W3619utJ/VUzYN3Mgz/NafftrcYxnka5alc/t+06To805N9Kt2ejVeQdrOFZGUqz3Bu7aemq6P0zDgvMOYw6p/brfNO0HSurs3EvcaFuhisraVX/EO1uEREv7X7eq39VW2TWdTt2MgxfL+Qo6/a0+GbXAsKws8ZkIVrPiEc2pmB06cQBPBNd2KLCvV+1Luz1EsoRaxYv8AdG21d3tqaehV2sryZxYwdjqeQ8O7at9G32n9Ur/pYlmukrY0fdWx1UqartpW5vFHm6+etyu3a77a69Py9el11wZ5+vm37LtbaLXXdppN80znOV15Hz+57brQ7vpzPZ84xax/7m05ndjXf47cNq2m8okoqn7jjjJYlei8X4/Q0dJPd6czk4Iy7lsPE6j/AMyfXBAc+/8AE+KVZpequ+BdGHb27a/zad6OvriNVbb2lu0lbTi08hqOfX8HvNGXfTth0/6VLqM3V070cWTTKLtrbThq1VZ82WJWrpr7NIhKeh1kc9cH2F97pEkw1//UGd3NC2q2wE7NhEO4ol2g1Czx6AU6mFX6FhrzO/snKTlG/U1kXqu4x6rKlp6rp9OGBnGpVld66onqvsq1t29WEuGJZyat2DrTUWpeyrGXEuM126nmKVntcvobjOM/W32rruW8EUxz/eXF4jRTfW7sEalFujtb2abyOnPLFrsrtz0ThyvS6mk0oqjpjOrK6P8AEE01pVf/AKAmmtKvLEmGpfarwWJU02oBpfctCS4EsaNbiytKfAxYrt0d23mc7yrsV1dQzlY1Ljn3V1VdqWHFnn65ejmuN3tS6uuWB567x37fcThLMliW9/1Og1/mXEsVT7d2t/v9jwT+B35Z6e2Vlprs5HZwqN9acgyg714koy/PbhaG2aTxfA49NR8z3Os9TUdnjLZydINF4yiVpqS/trrxMNxzXijioVFy3IHNq2l4lZWbTR+7qKrcdSrHo9PbRVVvb4QR0kd+hVUoqIjTqS7cCKVm64sBzIVC2tTRxu4Klc9t7qa7f2KwlxbNSOdrkrudxXUatDrzRrHPUdXUl9zNRmuXUcYm2HNbUeMFtFf3GyaLdOybg1Eer9vaN/salr3a01gkuLJYrJ8tSunqxV5cxBlrUjJGbVkQTnMxrc51bp6NtTE53p7/AJf8/s6dPTroXVl9SMez6XP/ABx2K2pubLT013WfBGdd+fjzx+0bvx+vt1OvR0Tykjrz9efEZ7tCwkjpqD1u0azZElu1V4M3OscO/nK2Nn5mulp9j/aenn6Pl/T/AJNrt0vKU1FFczfu8XX/ADYLb29oljXK/PF9Ny31bM1yUazn6MyYa4tyr/bffkzn03yyraNK17sJOWuqVNDth2Lo5d03im81kWDLtEzY0yt007qf2BC1XCyAoq23gUKyixBG9CoVXxKjqprJVjM0yru+5zzIizSdcrPgaio6mg2/lxLjOp7PaX1b4LL8CiXk9xL7JbdcCDPbgy0i7sIdMMyBWvjgApAQBxAYCmACQGAgBAGQDAQGv43S+zR67eeCRUcW9Xdd35hXKmWFdW37uGR0jKy9m/gbRU3jiBG8NGKsQyZlTblmVPD4hSWAAggTNIeBpAUNMBxKCEygQCxAksQAAnmA1yAi0RTkio6ilSjFEa3dcDLTtrrVVJRityuLX3D1MFgglqpI0y6NDSvrW7NNSwN7R8TXb6Xdq2XdeswBh7iq7nl8AKGA6Whys0FfQfb+40fK7Ku3ul3pOYz/AJTeOdrE8v42+y1HVr5eBMbnTMrou+CRmx0ek2PjbPTrfWVaUXCMWZw1Ru3pU1IpCSJWo4uxqzu8+BhvXLubOz5gtcd7qcDTKFoWeJWVaqrARKgUAS08GA7tzIEHzAFfkBFOAiS+ZhU5SZFX6esuQC1tVXbngByvc3rgngipqWjuLN45MGtLa6ne2nmRqV2vRtZdOJFcGrotNrgGaztbODTKqJCCYAdUA8QDuhhA1KNQJYZhk05Ab6gR9AJvUbrDDWp7ZtXXqWQlfRdmo22n6HWRjqpzihWMfPt8/wDUX4/MzFrcUd3MwoopcBVuqu1QEUzxAf7gFgUX+Ov27ijxzQbj3OjSsJrAj0R01DZuf+jIhKSqa5ATXIiBoqq7NpYFVDT1PxIi3v6hFdrWX0vkQc13FXPFMqxz6NKu/wAzy+AaX6Gp3zesqqwQR16NeLUMotc5IIM8CI8r720Ztp61ckoYceo8rLWAcSkAkAAAAAmQGgCcAg6lBMciokptglPoUXU2e4u/l0rueVWUX18Nv7Y10NT/ALJMRXreJ3uiu6+ldL0Ji65Xo6ieNWvVExVtr9tFRYTnzApWeBFSmAHVgX6V4snyLCveeH1O/bUfI7ONatUESViUjyHmtZ6m7tZ8MF6I5ukZerZcArnu5UvBhVWleLwwOluUBXbICqzbAG8QJO3ICLtGHABTLlgRmXgA1SQLq6b+ACvaMAIN9zAspGNiIseUIDm13/lKqpYygJVrzCLE8ChO0gSXUAsuQCyAjADnoAWbeAFF3JqMoZmkSqWCUmmXd4lf6jTXOyNo+r6n1s5dLETIAGmBXuMl8SDmqpsl+JVfLd5jr3f81v3moqhG2U02UCgqHIRNvmUOuLA+i+yFGwv/APkM9LG/JyU0ATxAYAgI6v0MgjpuUUTRQ0iIaAJAAGA0AsQGAAJqQCqCmEEAABKIAoTYA+gAFC5AACmQGAJwA44gJ9ADIBoBQA0ghyAAIAaAUBQgiUALgAQwIyFMAAEAmA1mANcghxzAQA0AJBUghZAJqQACWYCAAAAaATxCjJAACzAYBIQTIDAEAZAEgEzgBHMKcgDxAAAAYCAIAEAADgAaAjADonEkE0oAEwGkAZgCIHAUgOTyGa6IQYPn/m8brTlh+8VY+c2ePqbiVA0ia6FFlHKNInTFGolOSsjMBtcyh8ABQBp+AtG/0H/OhfCx9T1FF2zy10KTOA9QDMAgAA5d8sU+gHnPdFU9g5w+ZGoPn9jrEKcSiVcgylQ1ESo5wZUX0WEmmUmURAIAcAOYaglaj6L7StPj8P4mcO3RspnFRxAYAs5AcEABzbj6iilkGH7rX5Wm/U3z5Vz+2H3U1EuaOnbFb6OQa/YUTriRSeAFG/U7XUnkIsYXtvLVq/8ApidalbSzMsm2Bbo44Ga0mYVn+4FOzfKTfIhsHOhV9IN1muhyREq5kquh4pGVNLiGmP49tfcX87NldicejIwngQXqO1BS6EVxaUOvxNJUkVMWacySi+yTzMqq1cpLBUsWaE0iVF1cawjLRpTK5pkWPku9S+/qL+dma6RzGFICQCSAJAIAmsUIPYe2bK201FbKMfwKw8luU1qWT5kaivTU2U4FWvY2ff4rpEFc3jmmZbiMhQAAIByAAHQBNACILVyCnZ8Ajv8ABPt3NerNM1Z7nr/rr25pETlwbD9WoWtj3W3bUrd8aopHncyNAAAABoAkAZBEBwAQAojEo6Nvt9XXfbpVdn0LiNentLympVXrouGXDUv/ANjPLPLSX4jDR/8Asb5eMNGfiTDVOp7W8pTPb2foMNc9vCb6k/c0Lr4Ew1X/AG19L9Stl6omNx0aKgzXSOhKczKopdqBiL1OIEZx6FxENa7ScDCs67xNRyqGZUHUAkoEwCQABMATAeeIAAIAWYF/3E69sfE1KOrxG8/ttxV8LOGbnTPU16rW1q6tVe2McUdpXDHmfKbpa94TwXIza6yOHQ3P9vqLUhWjgzla29Kvd+luNvbQ3FO2awoyGpjy+rDs3XKTNVBmVKQGgGuQHofam7+1ua6bwn9sge5vFW1xMDl32n36F0/4WWLGd7b03qYcIxOlq13762joatar9QxCOTztF9hvkb5WMfQs3odufbaTddGhfQvd6V0sFE+hzrFro1NtW+stZW4Yoyzqd7VVZbUIIx/JeXrprs084zA8/e3fi8CipTIErZQEc2opYF+nEcgLW5A2fbuvuNPVa0mnKA9I9/uaZpSExyeV8jq7jb20r5NcitSPCaqhwSxpUrRlmZxNW13Orp40vavo2T1XVdtW123Ztt8WJE1FOCo0thWH3WwkDr0dpF++cJIrZ1PJzp103/lykJjhvu73WMfgFxya2r32SakKjRvTfyNwBobPym40oSu3DnEI9Ftfci1KvT1KK0IrOMH3HuNvrJfa03W3F8DURjbLbVdnZqYOsjFd1krcYOkc1cKcy4a//9Wq+r2qOJ3c0e52WOACr8zAklAQmwRDPMqqtftem8TXLNea8jheK5HpkctZt6d3qLy1qmyWRzvLUqrUaTwMWNRWoeeZFD7U5YB91VyQFWprWsyaCmla+J0nOpa0dpsI+aylnp5+bl1076aUKOJ6Jy4XpZZczSaHFfUmCH3eQxUfuMYuJUs2QxZXKQwsVXmEQslnxCo9sehF1ZSGYsa10U1nU53ldW6jrqV5s8/XLrxXDrWsocHk6j1c1LZ6rtbHNGMdHfVtzLwGEdOlsNLUfe7Otl1OvNWtHa6+L0+7ujmdNceo6lrJFjmje8yyVHlvdm4ntrV4Qcem48ZbODDbr2OgtS6T4masaWpRVXasEY10c2paLdrAhq2SwrhBYM/uls0yu07zhk0RqNDb+T1VCs55BdbPjvIfdXdfFsNytfulGVDx9AHPACrU22nqP55cliVw6m2+0pRqVnD09O3bOSzLrOOPcv5oWRuOVcurZrBm2XHe8PHAgVZeQHZt6Y4ZnbiJXrPb1W1bQs5rnBvvlnXH7h0YS1Eo7W0zg3I83LeBx6r0cca6NPbNtd2RxvT6ny/5tTtuK6bhcDGvrccThz/f77S2Rr2dG0319DV79Fw1kxHPr/y/G1oeZ/vX9vdfM7YHR4O/h6fvKG88ErN/YskuTL6nH/RZ5YOttb6TfeZvL1c/WdOZucTLWpq8qWDV2huracx+LNyvN3HdpeSn6sPU3K+f9OGrpbj7iTeEo6yvn9TD1deujV2uW1j11kbre318H9JyrrI5tGztqJPJHOujqvqVq2rGcRna1u+7NwZ2un3tGkSo445BBqWlQEV1tDzKHZN+nMghfBFiK55mmR3FQ7WlARV4eBYjrpuG8jcqWLablqMYKijX7L2+WX6mbFcdl24MxV0LEgGwIyA+ACgBBTAQDAQBmASEOQBMDt2GyevbudXaizhSyju3O606J1pTtfIIztTV722+ZRS6psQd+lo9mlLWLO8jnaos8y1qK3gZELSZqxCYZlo5xMiSIG8QqL6lApRUNM0g4lQ8igTYDTjMBMIRQ0+ZA28AEFJWhgSaIIyQNtEVVZR8TNUd8KDKklxAlWru+2qlvgBu6Nf+F6M1/WvhOcICnS8Vu978+pZ9r5sqOvV8HoaeCbdubIrg3HjKp/JhJRxam1vp54lxXb4TdX2u4rajdW8DcZr6Hudpp+Q0FXVU2jMuOcrz2n4x7W9u9TDwMWOs6c++8g1V6elZ5Qc66SOCjdad9/mtwxMNxya291PqeEAc71Xf5pGJoVZxWZUQ1FC6gQVoAWJUHcA1aMQJWxxAhbIISCgIK3hyBZKCmrcAI3tChArns0GRS0WRRrbHXr2/NnP7DKytau6qq9teJGtcG6vKkqayNVS+pWUIAUAMIc8QHTTtd4ftNSGrv7bUou51ccy4zquywAgkAdreCUzyLIJvbaq+qll8GMNL7dljFl8GXBdoaVpTri+Rqcpr2nhfILX0lt4/MojeMO69lDMrHz/dWnVu+rOdbjnWORlXRoVSTtbICrUt3BEZ4ANtgKQDQ1np6qsuDkqx7Px+v/c6Nbp4B35rV0rTUjrE2m8iKSKpJxmETVviiYJ2ayQRXElVz6mF54AP7kYvAB6mphOZBXf5lhyBGVvV9m0zlBWtdmjrd6rSuTxaA1dPThLiispds4AWQk8SaywvdO3Wrs7WUt1xx9SMdR4JsrhYJCFIAwBAS9ADLEBSgJJ4Aae21/HaVV9zQtq2jGbwjow6K+d0NLDR2ukuXcu7/wBoGH/+1O6oo0q001yrVf8AhGpirU9z+Q1P/mtemA1cc9vNbx56tp9RpinV8ludTG+pZ+rIuIW3+vZdtrOGQc0t4kU6uCKG5AlVgW0cuEWI994JP+105iXWTtHKtZOAiStGPIlHiNxfutZp5tv9phtxamZGnPqy8XxCqO+LJxiiDso++ssoGgiu1YYEOgUJARanIBdrAnSrUAXAK1oTA5r2kCVFIHRRcMAE8XAHLr2m09CCvuiSh6bcSBZJUOoElb/94DYBZqAIIB9sgRs4CK7xmagrRpDqWIl1NI7/ABH+501m3dR+JpH1fVc3bZjoRRgAA2BXuXgiK56OLTwFHyzdfq3/AK7fvNcrVODOjKQDSNIcSENgTpi4Lg+ieyHPj7v/AO5j+BjpXoEc1DAMwGgHIEdX6GQV6TwRRasgiUyAoLoZAwCGAAAAANAADASAbAAAAAjmFOYACgTREEgCxAkAgFxAApASYQLAAYAAMBgAAAgHICAWQUNyAY5AGWYCYDAaCBqCAKCQBAAAyAACgAYCbAIkAgAAUAKQoQAAAMAlgABIQwAAb4ARCmAgCAGAmwGAgDIBtAIAATANMgmwBYgOQAAgKFiA4IOPf/5fiBiebU+O11/LJR82mcWbgjE5mkSXICymKNIlU0ymyoJnEoIkAS/ECSQHf4d/63RfK6F8LK+ran1M8tbhEUoAYAEAVy77FL9hBge4VPj7t8MjUHz22Z1iVUsyosTCHXE1ESqaiVdW2EFZMofDqAAPugBpqSK+gezNTu2NkuFmjh3HSN5dTk0GyBooCBjAgObXzAq9SjE9117trTpY1yrl9rrHUjgdema368jiiSCrKJfgiCMtgVbtN7fUXHtcCNR5329ZTqJZZfE6s1uoyh8Qi3ReZmtRY+ZhXD5td2z1HyU/ga5VzeNae3p28jpWOnVJESqKOlZJmGolVS4fEKxtlZ/c1avB98myu1MjKSxIL19JFJylIg4tNLH1NCczhyCJ6eYovZlVerkUVIokBZTKSCenhZGWo+T+TUbrV4fOzNdHIYUAOABAIAzAkgPXe0rp6GppxjEvqVl5nfrs17p8GwscyQi17TaV7vDtcHKRWHi7PhyJWiwIpJANgJgNAEwAAIB1zAtSIEwrt8M+3c1bKxXX7sUbuei/cCMnaWjUT6ha3/dFVbT0r8XWQkeZQaCAHAAATGAAsQEwBKSAgoFIEkpA+hezNhX7S1bVh8Gbc7XrHe9VEkWK7a9gK3r3XEoP7jUWEsIa3N3mxio3+3qL56VtPNSMNcO48DsNxLen2/04GbFlY+79qfb+bbWbSWTM3l0nTz+voX0X23UMzjprju4IILUxkqI6tpUhLXFbM0wiEMoiwCQGASAmAAPMAYCAaYFqqs0wK5+aUVG3sdzqf21+lZk3rGMe7Zm1uK3mZUgHIAAIBgCzA6/H61tHXpZcGVH0urlVtzRiiGtjV9RFcfiLU29n2PFzgaqubyny7nRu/RiNR0eWXft7LOYLFY/j9OurKt8Ddq2tGlbpfU4XA5MFuNd6Om7ZxzCPMbne21rYtwUc2pZtZgRrgALAIbxwA5r54gXaURIFnbJBse3bWpuFHoVHrnSXjgVHH5baVeh9yixTU+gWPBb7T+3qtLKQ25OpENkEQJVicQNTaadnCWbINFtR1SMqq7XbFhSvVuoVV2N+pRctN1SRNC09JpzOHIJY6VXhx5mmV9GtSvbesqC6inW232K92nkzpz0zYotSyfzqGd+XGo9uJ0Zf/9bh1bTeHwR3YS7lbCuQFiUBEmwIY8AIvEo5t2129uR05Y6ea3mpFoPTK44zdXUFrcim+okszla1I576knK10Rq3myKbm2JcQ+xvJGpymunQ2FtVpKTtPm53traHja6cd2PRHq54xw67ddaUooR0xz1Xe6WBRXOIVGMIIuiEDU1WHORAPTw+VkNSVXkwDuhwExLAgk+3t6gKrSWBKoraTFXFtLQcq3C1VW1ccGefvl6Oaor8v04nn9XeVt+P273ChJdyWXAYutXR8PpWU7h4LhJrGb0jbbbbQ1fyW4a4mozaTq1kaZxVqNvDElpjxPuLU79xPBSjhWoxMGzLTV8XSNRN5f4GK1HZvdfTTjTX+Jh0ZsWnuNIhqWwksHI0VlKtmnIFleYF2juHpWlMjUr0W0361Eqy1CI3K7abpuKzIa1fXXrHzOAzatWqnWcIGJp99KqRIa5NfcJ4VxNyMXpwXScuEdJHK1x6k8TeMuLXTtnwYwLT+WKvnBZCtTaaVm+55Ht+fDj109F7eululR8TX15/F5rq81tL7impoaWbaZ856eY8rXbPTu1bNYHDt9f/AJvnqjdayp8tc+Z5tfatxwWbbDhafCCodbxggalp67paeKNSpbr0njPKLcJUu/mWR2lfO+vGOy6rPZqJNdTWOE6xh73YbetbaldRKyf0wc7Hq4+jLaaZzx6p2ayNSOPfeJ6dFZzqOEdJy8Hf112Pya0tNKnDmjTyW65nuLa3zWt3TkKkWY6rVUc61ropp00U3xWZjVcWvrpNtlg476qqm3xNRFCXe5eBUS7VVMIqViipty+QSpU1YwYEtS3cpLEUtyVk1iVA2FKIxRpEkA3ZrIqJKxQrxZS+BKKW5MKWZAuoAFIAYCmAJJgKQGgFIAAIIt2+3vr3VdNSUb20tq+PUfccNQ0gjl377335yBnWq2iiza7W+vqV06ptt8DUiWt3yux1Ntp1rq4OEkjs5ysK2cEbQs+BFRb4GKqt5mVCIpsiDuXFjAyqH+0sQLkaQygKiSAjLkCTS+IBhxASjJgJvgAegCIHg0QKeYVNKQiMYmaqFq4mapIitjxW1roUevq/X/lXqBpbbxr17ff3D4ykUd+rrKlcMq5Ig4Nfd9tlargDk1NZ2mOJRRayebxAqVK1fcpTLo9Z4P3HVaX2ty4dFC6ot6ZvKjynnbbn9JJV9IMXpuc4w9PTtq3+b5Vm5OddYs3GrWtXVRCMtMzXfezUZUWtwRUWUYBHMCtqCojawCjAISAuia9QK7MgdWihPMCLzAsq8ICrEkgKtRyEqiwR07bbPVTazREWqltC0WUSUd23t3qK4tGauob26r8vEozbuS4IIBBDYDpWTciWrk0jTK2m5tXBPDkVMKzV8XmFU204yIL9jC1U4xTRvmM19GrXStGou7FZ/wDsm6zqrUpoWf13TXGCGqtXbaFqtrUtP9JRheGutLf2pXHG1UWq3b2VZfJNnOjwGtja3qznXSKMcDKui1o01VAUWeICAfdIEL2AjXMD03tvcu7eg45pmnTmvUVlZP8AcZr0RJ4kUssyqinjAEpaAsUNdQhNqQKNZYBVXfgEFbThOAENS328oYwZnkdTu+aEufqMVoeNr31V8PpRRp0wCLE49CIM3JEc+80Frad9J5Wq1yKtfL9WvZZ15NoPN0gwwcgCxzAYDmAHkAMBIBoqFBRJBCbXMA9AEwI5gSTIoAOiICIzKqykzgXlmvpXi9L7e300/wCFM7uTtMiGtf7elezy7WZo8PqOczDo5b25BUHXuzA5tZAX6Fm6qALo7sWBHt4lEL6bArb4MipJKzCJ9iAkkgIvUgKqdu4CKryCLaqV0AuUVwAjeE8AOLUxYVU3BBPTmCwWJFRKcMQFXOAJYgNqEBDLMA7pYCzArvY1EV+hpEk8cSxKkkaRo+IX+q0+lqv9pdZfVNZ/OzFVHkZAANAV6+MAUaf1IlWPl26rGrf+q37zXKqIOjJlDRUpp4hDYFlMHgaH0P2Rj467/wDuHPpW+c1ADkBpAMCGs5owIaUxL44gWhDKBANOSAAAGAIAAAAAgAAAGApAJKozAHgAAEMgQAgJSECwzATxxAAoRQ0RA0AZADcAKQGwEgGgBgAAAogKUAMAcgEBD4EBkgEv2lD9QCQABoCOTxAZAFDAGAgDqASASAmATzCgAAAAAWGQCxYQ4AcwQKZeJQyCJVC5gEgMA9AABRIAAwEAAGYEWA9PiyCeYAkA8gAAAckUgObyGSbEGJ5jDY674KslR80ajDkaik8TQaKLKLA0ydZZpFictSVkJNYANYZlDrgA4A6vF2jdaVuCuv3i+Fj63qP5vgjzdNxAyoAAgAaf7SK5t7jWvQowfP1dvH6q5YlhHzm0pnWIXqVk64gTojcQ4gIsqaZTmcihpAEwQGDAbxDT3nse3ftNRcrScem49Gjiow+JA0FNgIAAo3KmGFUMVGR7nU7VPlY3yrN9sN911xf7jr0y9HXA5USREWU6ciKjBBHcL8u6zwLGo8z4GqWtevrh6HVmt6r5mUpqAmrtFSzFaiZlpyeWx2eonlBrkcHiLTta+h0ZrtWIZTqsYM0dCjtRloV+pBWTpYbnVnjY3Ga6yIkkB0V+ky1A8ArhqotddTcSpoInVQSi9vD1Mqhq4qRBTPFmg0BbRfK0QTo+ZmrHy/z2m6b7Wr/M3+JmusZuRhSAlUBMAAEBOAPT+0LL8yvGI/7xWawPLT/cXfGWSLHIpKPbeHr93xt68lP7Ay8Xq1db2XVkbQkAYCgBgKQAAAABMC6swQF8gOjxmq9PXTgqVo+66NbhN/5qplSMXQ/Ur6ha9D7jXdtdG6+mIDLzKRGx6ADAAAAgAAnoqbRzILd1o9jEHPHAo69jstTdairROCyJX0jw+319noKuMroaYx2W1Ny8XZ/9ky0rdtxzf4FEX/c/xR/1SoO/XrxfxRQLca8xK/ACf91rJw6VbAmt7Wsd9Y9GEXrV0rv5XAHB5LxWnu6/Ml3cyNy48H5PYX2Oo6XWDyZix11nW1EsDOJqm+o7YFZ1DNlQAIBsBAABEACq7ZAXaez1L4pYEHRbxlq0d5WAXHC8GVCAIA6drWrfz5AV30nW2GK4AWLU1dPTdU4T4FFTTSlkEMwAAAEAMBxzAlkBLTfa1ZZpoFfS9lqrV2+nZcsTNHQ8sCDGq/t7/sWWZ0awec+Vadnxf4BY6daj1dBLjapEZWwr2WdU5txTLa1ru70sXkYRj+W3ncvtrCuRSxiKxWSYAlYAanIAiAijVWJFWaNZUyEdGLwWQF+2vraN50pTGje23mddQtWqbgaY6dby/wBzRtpOrmyiRpjynk9JYW+H4BpltsqEAkyCVcyjc8VW3b3RKUmKNGqVayZaNaKuo4k0O+2aq5yQ0V6WirLqUW00YIK1pruZR0/22EpjUR7GrSXRZdK9XVmpWazNdZqzl8D08Vy6ivHs4nZh/9fMdpu5O7Do06wETbAS6kDsksSitssKyvJ7tVTdlgjrHOvLbzf97imSk17Ejhd7XxZm1uRGDKh05EBVS4RqRLXRobZ6rSSO/Pzc702tp4jsX5j9Dvzxjle3fTQrRRWMFjgdpHK3UbNLIrOKrY4hEHpziFQslVBSduQVGZAaYUnPDIgamSAfLgAnbtZBG2s87ZBcS+6lkQxYtVGK1F2ndXOVbixp2xRxrpFX23XGrxMV1laniNTtcOZbI03u21lgGKr3Gwu6rUq8VwIsqiu5tpwtRSkRrNPU3uhSltS0qF6mbUx858vu1r6zslhOByquGkt5Eqt3Y7ZfadrqHwOdrrIhqdrwMq5LKG2uBpHPqXURxKih4GkDzwIJVtDAm8cQOza1t2tojcdFNfVpxyIpW3utn3PA0iH/ABTW08rR1Ky79nrW113XbfUsjNdqsjpI5qdbUwaXMqOW83NI5takY/sLqurxHiNbyep26Fe6MWdeUsbmt4fcbOFdRHBYnt+fccOuVniLdm7o3nI+l2HL09tJ/fd+DUs+V09vzeL8z+rd1Wbcs8vT7/8AzWSf/P8A9nn9XumWcnptQkMGmsgaU8gaFZyU1Zpa1tNzVw0b5rj3zr0Ox3v919WaSO0eDuYyvNayes1VRESupnpv51nfebZjHbrvFq1FlkdpHg+n00nrpcZNPLaovruz7ZwCasWolRdrkyuja6j7szFbjUvqqHzOVjTO3V5tDzNSDjsm7dDQHdVCVVq6zswzUe5uuBUKjfEBK2IQNtlQLAqD0KJWyEEZhFQJwUNMCSk0iSaAr1KxijFVXMGVACAGwDPEAzAU8gHiwEnAA2A1iB3bHYvXmzarVcWVnXW3bb4K2XJQBRfWdniArartSOJRHTXcuBqRK2fAaXbq96t2wnidZHLql5rX7tR92r91rOSnLCs5eBl0RbgioWM1RVS4zEg9b4b2Stetdfe2apb/ACLBksTWxT2h4jTxWnaz/mZkXV8D4+mFdvX44hU14XYt/wC3ovQhrP33tTaa9G9Bdl+XM1KPG+R8Zr7G0alWlOD5lg5UpNAfQBQVA8EA05QCggEoAGRRwAiwFJBKU0BKpUF7QyKru8czNWOnx+2e4vD+lYsyNbbai1tWcq1yQVoPduuDSaC449xup+VPDiEcV7pvFoCu9K2fdIEXSvxAI4N4jQK0WTJVjX0NOmrVW1HlwOddBraqvgmlVYEVlbm/d9JqK49SWVmjT08O5gTyAbULECizaZUP7bakIi3gBHECzuhAJtMBNcQIoCyyTgBUq5kEXPIK59R8iJVbWJWWl4zub7a5ERoa2y71inJlNc6s9ooT+ZrFlNcOtfuclaUvEoSQEXmFJZmkqxM3GEgFOAEq2YE2pyAnt/kumuhqJX0jabjXto0a7XK4m3PF9dXWmNSI+BBbX6pw6gjwXj7r/itmv47R6l1p6XVwq3lgzFHgdRRL4SYrpFNPmaIqzVcOCCqZAPQAArs5YAmBpeGq77qnbnKNNcve1rHF4dDNr0w2oyI0jb4FUowxz9AFPBhFmlZYoIldK2DArvVP0CuZYMqldSm3yYEKXo+Ln0IOLeaNbVan8So6PGbvSroqlrRaryCNWmorpWrimFW1abwCJSkZRC0pzVwy4tfN/Pbf+33mpVfS33L4kefpnIrmaAaAYBmANAMAxA6ditv3zuu505LCSxmtNbjw9F8u3s31szpiGvLbCv07PT+KkYG/PbauNNppKOkoGK7e4MZpo6VX0qiGKtbzurqKOzTS6VQ0xS/L2f8A8vT/AOyTTHBqX7rN5dERpEBANMC3bpu6S4m+Wa+pbasaVH/KjpXPF6RByeWv27S8ZnOtR4vWcYTiZ1pzt/ECGHEK59bLAge2eBVdlFhKCB80XQnPICPYmwBaaWPIBzyAq1NTn+JBVMhQsQLEuEBFlXChFA3LASkDltKZBRdtsirKrtRUWKYKEwJUX4AExkA5cgRcttgC6gLJAV2xRYiCNIazKlTTNI0PEP8A1OnH8S/fUqPqms/nZmiJkOQFIFeusF1ApTi08hR8u3eGtdce5/vLFc50Qyhy25Kh1CJSlkUTpmUfRPY7nx9//wAv+Bz6VvHNTAAGA2gIav0sBaT+VIIsTAAHIDTgBJhTkIMwoyCCQAByAAGYAgBgIASkB5BSAYAwEAIAzAagIYBACjEKYQSAm+CAJCl6ZANuWABAmFPPMIAAAaAisMSqYDfUiD1AAAgAAoSAHmAgpoBwRBAAAFB+0BoBQAdAEwEFNoAgBwULAgIAMWAwgICAACLKpoBAMAAG+QCzAa6gJgACyAYEWA9Pj6kFjASAYAAABABXNv18tSQY/lFOy1v6XPwKR8x1FFu3kbilwNIaxwAnp5GolSpgbjCaxKiWTCBuQCYAcyB0ePw19Of41/4gr63ZzD6I4dOgMBgIAAaTA596pqn1IrD81jsdZfyyWD5tdQ8TtEpZlZNICVTSGlyKi2JNREsioaAZFhTgFNEHuvYtv9PqJczl23K9KoZxU4AeRFDACgAp3HBkVQ3gNMZXuOs7Kf5ka5oyPbFn9+y49p2rNelRyEpIiVcSKlkRSv8ARb+ksV5XwrjcW5yzqlb6RlgAW6L+bEzVi3u/Ew2o8lXu2upR8az+BrkjK8Lfu209Tqz00JIwaJVdKc1TMVoJ4hWUpW81F8fgbiOqeJExKqkGOimRlYlBFZ6Xz3XU6RKmgialEou9SKjqKF0AoKJJwBbTGSCVUu5MzVfNvc9Y8lr8pM11jGZhSAmnGICzAQDAmsQPR+0LRrXjkVisnzle3d39QsZ9WRp7X24u/Y2S4ymGHj90vzbRzYaikKPUBdQBgCAfUBAAAgL0BK1WwJ7FfnVnmGa1vdM3+1qNQ3WPwBGBpOLTyZWno/L2+74/TuuE/iGXmYI0AAAAEgGAsgLdJ/MkgOzW2WvrXVa1bTyYkG14v2Pudw621sK8jeM3p7zxvhdvsKKqorW5srGtBxwUDBH5eQxTlcEMTSlFw0rKkZYjDUftab4Fw1H+3pmMNRvt6tQklIw1yauydMaMYarWramFsCY08/7v2C1dD7tW3av4ErUrwTl4GKqJAAABAAAwFDAakCenyA2dqoWGJmtx2atFajXQK85uNC1LTGZdZsUdrWJUN4II9n7a2G31dv3alU2+ZtztXeR8HoaWm9Wqy5BZXm7V0b8bLHjkMbR1dhOm70atWvEyMwgABgIBgMCShoAWYHvfb2ve+z5w4glRo/ctGJlWRraztvlhwWJtrF/moaSySclVHdeUpobTun5moqupEef2e9+xd6uq8GBpanm9t9trStLfBogwtbVtq2m2ZUUNYgSX4gCSAklPMCa0lEw2QGrs76jT7WvgNEtLYWrwbXoTR000a4LEhI6aaU1mqcTAaxdTRazRNTFi0msHI0Q87p7amyT01884jUeRcGwigWBA1mBu+Gu7UvVfEzR29yeBlt2aVqpQ1mZZSd+5NL9oVRtZsmnwLR09qq44EHPetlZ4YGh16UX05JRXKgASq1jzLGazd6lS8Hq4cunJ91zGJ2Yf/9DLcLUcndhfpXAtzIFBUK1pKKdzqvR0nb4FjNeJ8lu3qvB+qOjLN7JxGLqVawuYxdJrtYwlQdlOJMV1eP2epub/ACrDid+OWOq9Nt9Gm3rwPVI89p6u6aXy4dTeMOa2raGpzKKbXx4yBFajnHIGJu8IGK+6QF3QAd+GAU21gwF3yuhA+6X0IJdwA0RcQs+CIoSIuhKCU1bp2hyc+o1K0dLUrCk8vbvy6Hoq1e5VSRx11xbstHtunlialVu6Oo7YLE0xV9VfNkZ1RuNt9yvcs0StSvP+YrdaN6V5ZHOuuvBakpwYZsd3itpfX1VZfSuJjqtSNjdaiooU8jk6M52VcTUHLqWluDSOe8/iBBU7ngVMJ07XACa5MaiVG6hXZt9wk8cjLTQr26iwyQis/e6tNN9qcs1Ga4u93Ztl6Dxdu3SbLGenRe1s8jbmqduZRW3jH4lMcmu27dtMZDfM1veE1dTY1V9NtX4l9n1fj/ze0eq2vntLdV+3uqpDWPr/AMeLtTxGlqWrr7drDE1/o+d18cdO5utLStqWzSwOHV10+fP68hutvbV0r6i+luYOHUfV4ry+snWzVjk9cv4qeAUu6CJptoqWlKgJp9ySlFS1fsdetNX532p4SdZXk+kdHl9pp6f51NTuVoLa4c/jI7ixnvonc6PJaVrzigyrdnJUTpZcXEGarp28O2Zzrcderb5Y4RmYbZttT5o5FE7a+n2xjIVVdp5FSqmowDNRSjIrIYCS5FRJIqG0qrqEJYlDyERFsqhFQ8kA62XEIksSh2XciUU2RlUVDIoAQA8wBgAAAJgDA7vHbG26ti4os7BHbrdm2XZo2dkijj1NZ24hFTvyChNQBPStDg3Ga79C7onfKToy49fUd7N5SNXFLfMio2abIIziRXp/angXudRbnXXyLJM1uI99asKEsEYRW0mQRgB4PFg1FqMUDVG82Olv9N6WupXAjUr555nxN/H67UfJwN6M1uFiUHUBSAYSAPAgUyANgCAGZCwAaRQyojqMyqFiK2VX+02alRa5FLY3Va9zxAnfWhviQUzLxAUKZAn9IFd64AUujWQVdo92TM2q01ZaVPmxgw049fVdqzVZGsVyWbawAg9NwA04UMB6VEwHqgc0RiVDfMIrYDQBYBJxmBKO4CLXBgXaWn3KWBt7P21q7zRetRw/8tXhP/aLiazd1s77azpf6q54kVn6jxCVXJUX7TUdbqH2yZqVtXu6UnUvK4QZYZuvrPUs2WNKLM00jiwFbDMCDZoCYE0ajNSkqCQCeQFtbR8Qq/Q3EfJdfKWM17zwl1uduq11MarKDTDv+1df5giF9PVhy6wkw1HhfGWVvIN2x+Zhp6jdv8uy6MzR4PXxT6MzWleiuJlRdpsCKAYCs+QFVgHVKQNfwGn3bqsepprl7ivFQZr0w4+BG0e30Ai8MChNthBCiIx54gCvZ5uQJQmBRrVhysiqVGrJyQU61OKZRzatlaqq5DLNo1o60rLqB6XTeCatNehB01suHwKqzFwiIWogPHe9NtWt6a1VmoDj3HmFkHE0gAAkB9QBgCYAwGrcAGXUEl0EgL0AAIwA2AgAAQRdt03dRnJvlH1bTqvt0a/gX7jVYSgIzvP27dpHN/uOfTceM1W3izLSEzliA61nGwHNrWSTCqdG0NtEHStTFOcCi7uTcoqJVzx4AJ8mBC0Uw4gVW1McQKnaQoriBOtZWAFtU1gETcKIfABKuMvIBanyVb5gckpoKpsptKAtSnAIkpRRHFsCaAHgBDuAlIABGzkCOaArzNsnXoUSWRqM1oeGcbrTnjZL9ppH1XV+pnOiBAwBAQ18kwOeqxX7QPlu5f51/wCq37zUWqTaJMoSbKiScFiJlDo+RB9E9k4ePuv5zPSt85KEwGA05YDkCGrjVsCGnkUWp8AhkBIAVQAMiHJVCbREOQCAGAAIBrmAAHUAAAo6hBmFIocEQBTKCERBAA+gAAMBPAoFJFACkAQBmAwEgJSAJhAwFBVNEQZgEACAJQBIAANwAQAYAJrEAmAGQABJQNoAAAABMBBQA4ACgAAAiHIBkAmwHIEWwpgACAEAAGQAwAAAAACLxwAdFiQWZACAJAAAAeIABzb36F6kVk775trr150ZSPl91Lk3AksShp4lFlIgsZp1xNok8Csm3BQ64wiCUIIKsC7bP82r5Wr+8qvrsyqv+VHm6dIIMgAAHACIKN2pp6DFY3lF3bTX/oZYr5rqPHA6xmqzSHXGQiVcyxFik0iZUSjCSgeQAmFNYAEQB7f2M/y9VLLA5dtR6lZnnaMoaIoYBAAUU7jgQc+BFZ/uFJ7G2GRrlWD7c1Gtz8DvXOvUJwchLMip0waIB5hQlw5oix5PxU13bXB2f7zszXoW5cmayfREE9Ke4lai7CTDSrdLu0Lvj2s1yMTwOGg1/MdaxWoRk0Sq6KL5TFaiS5EVl6jjfW5tG4OgIdWB0aX09DJEmRXC1Grb4G4GjTCdX+JmxV+aRlUdTIopTKGmUW6f7DIlRw8TNWPnfu2nb5HUT5JkrrGE0YEWRUqgDxyAXUAAujADe9pWS3LT4plZrP8AcKdd5ZAjLI09p7Uuntrrkgy8nvlGvf1DSgBNAACAIAAAAYAgOulZSgirXouIGoq2811qznJUrb9ypW0dGyxwIzHm6Zmmq9Jvq93jaWTnHIMvNPMjZAEAOAABxyA6dr47cbppaVG54wanKa9d4f2HqWjV3L7ejLjNr2m08dobZL5VZqIlFZ119zjtWC6AJsqHl1KBoKUQEKJAUALt5gHZGQD7SoTqMFWrt1qLHEYusfy/jr229qVTcoljUfL9xttXb2a1ausc0YsdFUN4mAoAQDAIAUADAALNLMg39sl2VuRqL9W6Sxz4Bqsu/wCYseEhHBuPpSSwKlc6xKy+ieF09PT2la/5mpk6Oer/ACOmntrUWbyBK8bfQsm6x+IdHXbS/tfH6ju4tZqDNNecMgaAFICZA5AaQDUIAiSj2vtDWT0LqzyJUbLurYIyrK8kq03GlauXE3Gl/krU1dCzvnEolHid3uHqvtTcVyRRdqNPZVn6lb9jCOLTlsDR06SsiCOppdoCSnAC+m2vd/KsSaOtbDJ2fwRNHRpbOqU4kXHTXSVuBFW10+hNMS/tqvFoauLdPQqssCauLFoVWZNMTWmlkNX1Y3unRVNvV1fFm4zY8e1wOjBZFBIEq5kGv4atu52rkZqxo2beLWRlvF+lZWiZXUlSx0USbh8SMufRfbdpPArTr7mscyIo3N/l7qxJYsS2W4l9loKWJaj7bNLiTECyxCVxb2Hi8z08Vz6Z3djJ6HJ//9HFu33HpYdumvlMi3hDCFmBFrkBmeb1WtNVqzfLNeP1aN2O0jGhUSNYmqtW6T+UlWKWm2YzWtd2x8ZbXtNsK8ztzwx123NOldGvZpqFxPRI4W6LWjibZVX1EUVWslgiiMqMSKVbLGQI3fcBKtU+ItEuxc/UmiLXAaIWwKF3riFPEyJp/iAOwEqtZvMypZkAkESXyuSVqOvaaqWpW1nCPN3HbmtTcWapi8OB5bHeVZ4/TtTFrPI1Ia0tCaOU4Z0xm111s3xIxpttENcHkad1cFng/Q4du3NfPPJ7d11/tUU8EctdMbew2a2m2+f6rOX0MWtyOHdXnUeMkVx6+pwRpmqHZfEuCPf3OGkVV1a0iZU8gijU0o6gUOrQDTjBhE5eazAvW+vVOtcJIuuLUdr2c5lZS0a4lG5s2lSDcZ6dDo74tyjo5K7uHhkMVz7nWqqrtmeJqDR9s3ptddbnWr3YZM7z56z749tV7DytZrFNTlkcuvnj2fL/AKcZ288Jr6GNF319MTlX1fn/ANM68uXQ3mvsrfLKSeNWYvTvfnz9F3lPcF9xo/brTtc4uZOXsnP/ACY4f+J6ehsnSyb1LYTGBm1jrj9eV1tRvMxWvDn7pckZ0+4Lol2wQTSbaRU0sypai444lcqkqqybdsuZuPN1VVrI6R5uqhJpgmyM1GSIaCunSvWuZitxbqbhXw4Gcb1xajllRAoacYoIHIREIbxCBIonVcTTKMy8QBANYgRsowKFX9oEm4CE4KGmBOSorsYqoEUgAAAUsBrqAIA7QO/Z+NetGpfCnXiVHZr7haVft6X0r4BHE7N5hVV78iCEgCcAW6OZ0iNCj/LjNHRlw6ratFjKqbOAoaCNnwHg7b3U+5qYaS/aB9B2mjp7PR5JImpHjdf3VvK7hrQt8qeTRVd3jfdG53Gp27p1VeigYY9Lp6tNVTptP4mamJxyIhSAlbHEKz/M+OpvtC1WvniakivnW50XoW7LGlc7KDMAzAeGQCQCbIGQEIBFDXUoAiF88DLS/Zbb+41a05mart8prOzrp8KoghotKvbxQBZgCf4gOefAB1s2AnYCtvHAKt0nauonZGars3erNcUkRpj6+pZ2zwKi7bzbAKvvpSo4gctnjAHTSkKWBDVSeKA53SQItQgiPY2BL7cYgRtVICMYACcADxA6dD5WixHpNr7h+zt+y1ZssseJrUxh7rW+73alv82LjmzLTLviRKhkVAsGEdr3NtWqrbJEEU+ZMEbKcSiKcBVdnJYEo+BQKZCLK9DUSmmVDAAJ1suOYF1EliUafivJX2ep31c9DUqWPXbTz2hukk6tWf4FrOO7VaVLy4+VwZXHzrxd4365O7X7RFes3lo0rt44YCq8HrLOOJitEvlqZEAGkA3gBCzAjmwBRwA9B7Wp+daz4VwNN8vWadv2ma9EWJ8GRpFoBPMoi1/0kBKzQA2+ARKtlxCi6bQVzRDhgO678FkpKOHWq1lkRLGZuE05DLY8VuO/SVXmv+lQ01qYYv1AnW8uAhsDJ9xbRbnZ6lf81YsvgHPp89XIPOYBIAAQAAEgOzkArjmCtbb7Lx1tNW1teyvGNa1yNs6u/tfDrB62q/gioa0PDZK2r6uBiIfa8PTFvVt6NIKhbV8Sn8uldrrYCt38dbLTsv8ArSFZ2r2dz+2orOBkQCgACOjaL82qfODfKV9V0/06pcKpGmUsiIyPcr/0iazkzWo8fq24GVQmCKq1W2iq5NZ44mQ9BgXd0AWU1IKJPUaKI315wkCm938SATbYEkiiVVKAuosAHVAK1sQGoWYFesk6OMwONPswf4ACxs2BYgGENoolVpAV6iYAkAS0BLgQQcyUJ24CIrNgWLCJJs3Ga0fDYbvSb/iRpH1PVnua6nOiIBIAugEddYIChZ4ciLHy7dfq3XHuf7zUWqTbIjCShrAqU1iETKHTMo+h+yX/AOX3f85z6WPQVk5qMgACSAbfICvVS7G2BGjwgosSCH3ANMgAAqjMBkQ4ATAAGVRJEHEBgCATAYAASAZAKeBVMiB5AEAMBRIBIBgAwEwEwoAMgAAkAgBgDCHABCAAAAQDAQBHIgPUoAFhIDAAGQRbKJLLECLlAIKYDCCQEA8wFYACgAzKGAgAiEFNEQniyqMWA55gKAGAMAATYBABABkA0pCE1AUgEwHp5kFkAGQBniASAAACAo31Y011ZlWVulOhrLnp2ND5bPM1BGTQkiolRmkqdTURJGmUkpAf7wCcSBgWaHy6lfVfvKR9dq50tN/yJnn6dEjmCCh5gLDgAAU7v6ArH8gu7ba3SjEI+Z6uDOsSq5kqJUXMpTUNlZTTjA0LE1AZNLgVQ0ULjAElgATAHs/YVptrV51Rz7aj1y5HnaMKfQgRQ28CAgKq15gg5oKOHzi7tjdLpJqDzvgLf6qPWTtfDFj1TzfI4iSCp1UtIgLZgOuOAWPI7L5d/Zc2ztGa9DVtozWYbZlVmmsVBFXMjRate7TvGfa/3F5Hn/Av8qy6nWpWrEGGQnzA6afSYahtAZmu4375uuHwNRV7CJIDp0XFXJkSWckVw6i/NsjUSiDbKaxzJResUZUr5BXPXBlQ1iVFumZqxLiStR4L3tSPIP8ApUkrpHnDnVRZFOuABIBIDAtThAbXtWy/u11KlUe5q9u6bTmcSEY37gr1/tBxS85QVnHmvJ07NxZLmFjl9SKHiAgG+QCAAABAPiB3bZyupmq66NppyEc+u0tVPjgWFavnaf6PSfB4hmPN1waK09Fq2dvHJZxYrLzb58yNBYAPPIA4gWaOhfXsqUUtlweu8P7Jtruuprv5eODNyOdr3PjvEbfxtUtNdz5susu13b9CKWRQioTIuBXxgBtlQm3kFhL9oQ5AeADeGAEYKhMoABgc+68ftt7Xs19OrTXImNa85v8A/l5s9dd20s9Nrg3gzNi+zyfl/ae+8b8zS1Kc6/8AhM+rUrDahxk+KZlomoIABSAZgCkCVcANvx2v3V7YmOPqZb5X7t3Wm7IKzaWbIivXpK6FiOXS0u66rzNxmx7rb6q22jp6erwrMwbjnWlorT1ad1LqeQBfa1v9aTXoE1g+7dKujttOlcJbbM46R45qGSqeaIE0AkmQdO32b1eSI1I6l4azUq6Jq+rn1thqaOODLqWObujBmmXq/ZO+rp31NGymtsnE4ko9T36c4/uMow/PatKrTtPbBY0xvI+R/uI0qttFVk73bfYulWYaTKi/TT1No6pcSDl0qPvWHEaNnT0IXIgu/sb6nBwyIs0/HUrT5liTVdelt+3BImqt/tHmFXV22OBFWV2rlzkCJLQ7ciNJ9vQYGqvOCCXawpqrzgYMH3Tbt0K0ebNSFjyNpOziiQW7fQ+/qKkpS8xR6SnszuStbW7ZyhSZ1cdP/CLeN04VldT9WRjWo41quXUqnXX7LRGYHSrp+pDFNtR0vL4gXV3PdwgGHa6dXBFxz0XzwaSrXaHPArJrVhQnmXE1RunB15YrjhQd9cn/0sOzVXjgz0MO7TWGIFmZECYEW2BlecT7IrxzOvKV5u2lhPxPTI5Vz6inMWCl1UmcXXfsfHd/5mpkdeeXPrppqFhXJHaRy1H7rWSLiIWs3iyiGFebKK21MrIileFmBFWRFJ6jjIijvjIqD7jUyguJd/EhiHc2ULGxESywYE8sQHi8CKeTglC+5jBDB9wLgmczKld4YHPpvlbtdxqal61vZvHicK6vV6NZi/Qw3HTV4mma6aWDKVrERBruq68zl1G+XnreNpp671brLI83T081xb/XblVwlZHNvWTbTX4Zm4OfXSeKKjkv3PBG4yjT5XiFTxeKRkCwcMCGqoyAgsQFkGU6tWzzAjekYgKmDA2Nlfur2v1OkrNjrvZpRBpnFV2rPE1FxzV0nuL9swjvxNc+rjV032qP4T6HHOPH1XXtaa+rZV0Ku1nyJ3Y3xK9d4/S3mhVV3V1/S/qPnfR7edg8ptNv9p3sotwPF0+j8e68jvbU7mqZTkcn3ePDl8hv1XZ10K/V3TZh4++crAvqdzxI56rlBNNPgDR3wE0rXxLjN6LvWYZvSq+o8lkaceuy7jUceqs1dHU06q1lE5HWPNVDYZpSRBIBABIWJJkrRMikljJFJgTxtgGSajAIiyolROSgs+0IjiyiUsoKgRs5ckCqyiUcQEA4/EqLdLSvquKVdn0RrE1LW2mvTC2ndfBksNczpZfVVr4GMXSeGYw0viMBK4EwKApwBfttnrbp9ulWevA1Ilbmh4rS2lfuanz35PIuM6r3Wpa9s1VL4GVcGrradcU5YVy6mra/QCHqQEgSQFlLuuKOkRp7Nam5qtLTo7X5mtTBuPD7muLpPDAzq4z9TRtRw00a0d/g/D28lrJPDTrjZko+h7LY006qlElVZJGWa69eqsu2JRNHjvNeDom9Tap97zWZVeX1vu6T7dSrRdaXbbymtoqK3aXQujY0Pdu40KqlWrr+bMjONPbe8dK1fztNJ808hhju23uLZa7itnWP4iGOx7vRv82ndN8FxZkeU91+Npo9u4oo7s5NauvL2KI+hQNgDfAgCiLbIHVhSdghoBgFhortiZo1vDUWN3wM1py73U7tZ+ogl3dqTAf3O7MBK+IEu7HEBvHICGTAk+zniRV2jZLKZ4kVDX7uJFcN3JUdG3tCkKle7s4kB6eipmwFmrqYRXIKovecAKncIbTiQBvABTmBDUYRFJsCXagpRiB1UbSAsUZAV66n0A5LKMOARVZsqEkEX6AV0U0la/zPAiLt5evbWtFHHAiOR6ba7kVVNqOuJRBlAgLFmaiVIqHmgCIAcATraEAvvtPAarp2m+tp2WLUFlTHtvGeV09xtrqzm9atx8BajxPjL9u5q/5v8SyrXr9/hoXniiWo8RZy/iYraOo0kQVpcQJSBF/tAjZgJAOeAHo/bGrF7VTzrgab5eo0sp/xJXoixtSRSduL/eBFtvD/ABAX04IBd/BAFnAA3OTwCpTNcAKNZBYhW0qMguKteqeK4lGZvNKG3jxZGU/F6qpeG8AN3T1GrQ5twKOyl1DlQAm5ZBXqUV06ZymsAzY+Z73b22+4vpXwdWw83UUBkgGALIAgATAH0AaXECUtGtQdzGmB44jTC6jQYjQmNCAAAAzCOjaY6lWnjKNxK+q0eC/pX7jTFPunAgxvdOoq6FK8W8TFbjx2pbkTTFbWHUapNwQcermRUtNQpAsh2fUCzshY5lEbWgCCcgPtAHgBJMotpVsIvVYWIEb2jIgipsyiS0+YFeskl1CuTUSz4gKuAFkAOZAknwAGEQakodXBAJcSBTyKCUBXbmWIgaElBUSWBpl3+H/3Wkud1+8qPo/nfI28dt77uiTasq49TFWMXT9y+Wsu/wDtlavRZouLixe6N6vq2VvwYwwL3fqJxfZ3T6JjDBqe8tNwrbe9Y9Rhim/vPaJNfavMciYrxereju7Tm28epZRX8jX1GtZwSuBqIJ4FRJIqACVM5NI+i+yv/wBPv/Wc61G9BzUAOOQDq8QJhFet+m0BDTyRVTTAAJpkQTiAACf4APEBcZAbAAHAAgABAOQGAniwGAgCQHAAAAMBACcAAAAwEAmyqCAzAeHEBAMoRAwhgABIAAgGAAE8gFMhSkCSQQACAYCAAEwEFCAkELMBwgCQCAEwAqhAOQFJAgDMA9ACAGgGEGCAIAEgE0AgoAAGscQgIGAsCiDSCnp5gWJmVADAUBDwZRFoAAp3uOmvUyrL3H6Wr/Rb9xpI+V3XzZQajRGkNFE6fgaZSSKieZpDKgyzAKrACUBEtJxdP/pmGo+vaLjS0/6K/uPP22mYBgAdACABMCrd4aeBFZW6T/t9VcHRlHy7USdpOshUCoaRUqawZWUohyaROrKiUoqBPiALOSrA1OJFNVA9f7FbWrqr+VHPpqPZI87RxiFAAA+gAQVa/wBJFc7KOPyynZ6qWarIg8r4LUT3ajij0fxmvYPE41DWQEqhUmyA08bLqFeR0Kqvk7p/xNf947TwlehWMmLWEsyKnpqGmSquZFK/0NrkxFef8H8q1Kv+JnVK1TLIQHRpP5WZrSSxIrM3fy79P+Q1CuiOJYyZFdGnkZEliQcOs41rczcDnmaSp1xIi6i+UysN5OCK5jcSmmEW6eLgzVTWGJmtR4b31SN9W0YWonPMOkeXZzqk+hALAKIAAGBZXCoGv7YarvK9SpT91UVdxKIkYWYaeq9oXb7qFZrF83Tt3d+rYWM8ihgIAAYAAgAAWYHbt3FSDqo01iQUblrvrbkWFbHl13+O07zinBWHmViytvSaCrbxl8coaDDzTDUJTPQirtHb31326abbLIN/xvsjebpp6le2v/T/ADGsZte68T7Y0fHVSsk7LkaY1tQkoWQCyAGAnigaEEIqk8QowAAhpghMFPIB/EBBCmQGAsyoIAaKHa0qLJNdSYrO3nt7xu/Ua2jVWfFLEmLrz++/5b7a+Oz1bVfBWxRnGteU8n7T8h45vv0++vOuIvK6xnV1cWUPkzGNIxBAwHIHf46z7u1OJ/AlWO/ymz3FNF3rjRcehF1k6Wt2vEDodu5YhRstD7u606uI7sSxK+hLQVXjw4HWOFqddLTTmtVV9DSLLLuUEHj/AHnZV1KaVW2ksfUOkeVT4M5tEyB1lgdWht+7Ey1I1NLRrWs8TNbgvqwu1EVHRpbWvDxTNJW/Txeywf2FKSlmnJ2bf7e3TWjp1qnyQDvr9uMP4ER53zelqbjUV6pvDI0059t4rU1K91qtEo167NXrXuUxhkQTv4tJfJEceBDVr8bW9UrJP4AS0fH103KxjgBd9mvICf2at4omB/blRAxdTppuqgYaao8xhqXa3gMXT7OBMNHY0y4aaqTGtSSGM6TXEYvsyPcPi9Te0r9ldzrwLF3Xi91tdXb2dNWrqzbCjtkIu22m7alVXOUKr6XpU+3pUo8YqjnRDcbf71OzmTFleO3GhbQ1nW7cpmo2hbVlKHkBKmu5lvAIWvrdyXEmKhTdvIuCyu4bxmSYq3Q1fnllSrbaizTwNRzqKsrYo1jNWuLY2xZUqv7VeR01jH//08LWTdu5cD0Rh3aKTpPElFs8ggkBMDL8xVtLk/8AA7cMdMLWvXTTUYnpjkzdS7tgiY07vGeMetb7mr9JqRnqtC9l9KwSO0jhqp27XmbEXNngBGz7cGFJ2n4gRhLFICFsXIVCyl4cCCLbIGngFJhTzwQFlahD7IxmQiMYwwLO1JwRSdlkiCExmBF2j4kU1KM6pw5JasV6t1p5nHvp05jmW6tVzXA816d5G/4jyupqXroptznJrTHpa2bZUX1eBGbE1aENTCtbmc+q1zHBun3S5hJZnk6r0yPKb3eTZ1rmSLjkerFe38TWGIYWWBVxZp6P3EtOixnMFi5eNWivuWhtFRza2pa67ahcc9tKzcMuMj+1rZ5/iMZVamj2WhEw1Q8HAwHUC/S7bZoCVq9rA0dnTBuYZqVrHTZ4Ym9THDq91rQuJvlK2fEeE3O5fbpUdpzs8Ej18XHDrnXoNPwe08f82+1e63ClcS9fc4+Du09xutev29hpLQ0/4nmea9a9c+c5du02X9tN9W71LcWzn1TyxPL+RWu3WkwnCPN0+r/z/H+s7ZbJ7zWrpw3X/M+Rmcvf9PpOIn7g8HpbbSbpMcOOJcfO/wBvZ4q9e2zRhpBPGOAZ05AhqfLiVz6qt3NY5Xok8Csai2gxaKuLYm459V6GrXkdJ140OjiwdfTendp8Ait4mQngAZgSjGA0m6NOGZ1qQnUiotY4ZBcWUorEXEbLsZUsStdNYBiqYgqLKLiBG7LGUZKGgJTOBEQZpSQBIDqgJrAsZep9v+7Nz4zS+xt9Cmol0m38x2nOs16Je+N0lOrsMH0/+E16IVveeyuo3Hj4XHCSf5iD9ye3tX9TZuv/AFUPQxC+99pazm+hZTx7WPVUFsfZ+tld1b5yT1NR/wD2U9sanzU3Tqn/ADGfU0V9geH1HOlvE08lKJhrQ0/ZddKn2ttr6a+OJo1ybj/l/wCR1k+zcVx6mbTXkfOeC3HiNT7e6vW9nlGJyrUY8cCNH2sCLfABICScYAW6dZw5nRl7T29tVttv922Fr5fAxa3I0XqN4GNdMcO70Kbhdnau62CNSs2Nnxnja7LT+1TN/VBrXKtRpaVUsEo4sM4ovr6SzvVfEGObUehd/XX8UBm7jx2hZ977bBdZmt4La6yxr2uc0VNcOr7TbbejqJRzC6z9x4LeaSlLuXQarito6ujhqVakKX91fSadH2tZNZkMau1vreQ2uotR2u1lLkhjBu3MMBpmoG2VAgDiFJsBoB9jbwTA6NDxm61/09OznoTTHdpe2d9fG1VVdWTTEdz4O22p3alp4YE9lxkuhRseOr2aPVtmaMvVfzueYF6kAgBZAKQDPICX2+bID7aWTCrtvqfac2yIFr7j7j7VkFcOopsUX0XaoIFaUBFbm2msShrcO+Yw05RBFwnINN3kGou6KId0gPtbIGqgSssJArSxA6aJtAWNoIjdd1YWZTXFqYMgg4eRQVUBFmneGBe7qUkwLNWvdEgXU0129Aji3MTKyCueChrAqJIomioAHjxAUgPuJRXLMqlXFlHTt95qaU9j4NT6l0R8d+vV9f2gez8lb/TWWTiOopHiWsTKq7PiAk4YDcZgRkCLAFzAfEDZ9u6qpuV3KVD/AGmmo9jpNRKyI9MXQ+BFRgBPACLb4gQcvD/0BTzUBB2tZYIaupJyoCFeqYWOa6dcA1qvUt3KPwAy9el7W/ZiGUNJ/bfdyA9BsbLd07qPFYMo6pSweIFic5gK0xKIjxHuzbduutdT86x9UHHtgBxMAAAABgRAaAt0dG2rZUq1L54BK7dXw+poU79TU0kuXc23/wBUoz24Ipd3IAmADuARUEgBQBHRtE/uUhcV+83yzX1Ov01/pRqsI7nXrttK2tbKqkix4vye9e5u72zeWOEGK3GXZpEVCeIDtaURXNq0IJaalQBYkkpAV7PICCTswLFXAofaBF1l9QLdKk4cSourXtIC1/2gVt5gSonmA2/xA59a0WjoUUatWsQopkBJOMQH3BDripKJTzAi0QRYC7lwCouwA2wgbwLBE0hroWIaZpGh4X/d6T/mX7zTL3fu+ifjdRfz1ZzrTb2tVTb6aqsO1QEq3ucyEEt4PH4DAu2r+qtX6oYuoPbaFs9Or+CJhqq/jdpbPR0361Qw1i+6vEbPS8XrbjR0aUvXthpc2Rp85ShHTlmmkdEPHMrJlE9PB4lR9D9lP/y6y/nMdNR6CTkEuQVIiBLEolgBXq/QwI6eRoWLLEyFkyqkiIaWOYAA1iAALqgG2AACzxAAHIBkASgDMAUADyAPUqhEQwCQBgIB5gHqAZAMBADARVEgADACIaAQDUgDxAAFkAdQH/iAAP1AiwAqgByEGZAeoBABIAAZgEAKAp5BCkKYQAAAlzAAFkVTmSCMgGYAuoDAQEkAoxCGAADcEESgCiQABoIFzAbIF6gQZVPTcWILABEU2+IwIAKgYBAFG8x0viRWXqL8u651f7io+W61k7YGo0gjSBZlSrNPjJpDq5YRPobRLEqEAZrqA5jACzTrNkuoI+ubRzt9J8exHn68ui1I5hyUHqAADZBTup+20GmZrp20dRc6sD5duMb29TtEqorITxwKLEsSokWIsRpkcShyiiVQIpcyKkQer9jN/wBzdc1BjpqPannrR4gCCmAmAyCrX+kK5+oHP5BTtNXn2iDx/hn/AKyr5yen+MV7FI5VDSMqlXPoFTtmQFXiFeS1H2+UtOcnWFegxIwCC3TeJKsX8cDNaD+mzXIDzfh7Rray/mf7zqla+CIySRBfpZGaqeJFZvkF/q9K3FppmotX5lZSQVdorNGKLCDi11+dPRG4AqJII6KP5TKwWxQVzGolMIu0s0zNWJMy08Z78p+dpN/wtBuPIwc62jxIGgAAzAYFlPph/ADR8DZ6e702su5SaSu33dSNwm8ZIR5zNkV6b2fbt1muaKzWb7ho67y6eTYIy5I0GAAIAQBgASAMAQHZt5gg7KqVHADn3UK3oBs77Tnxat1gMPL4mm3othadhqLoGHn7INr9ltL7rUWlTiWRH0n297b0trprUusTbna9LX5V21wXIIaKFPMAkAkBNgLBgKUgoyAUhRAAgykwCQpSECYBAA8MwFEgSQCgqBIolliAp7WRStZZtJ8AusjyHtvYb+bammldzjXBoi6+fe4Pbmr4uztX5tKc+RixuMOeZlTgg6Npqdl01iB6m3ma6mg9vbTiVEkR5bdbd6NpWTDR6WrzI0v0tzfb6i1dNJ2ripyLEsb2j74ShbnQXrV/903K53lo7f3b43cNK1rabjisEa1PVqaG82usppr6bXriTUx4X3XrrW311V4VwwJa2xDKgC7T0+ZFxo7amGeRGl97ZLgRVPdNozC63PHePdV93U4rBFc7Wsl3YFZHEBrmBJYAQelWZloKddNJQgiSoiB9qRVOIAa6SAQA4AOpAK3UB1bTmQH3cQH3cGTAKHjkMElYYFKGAd+KGKyfJbXS3F192s+oacuv4faaW1eppUi0zPQA8PttL7ytaibhgr0DfdiyME1+IXWT5vYPWotZYtYMOkrympV0tDK0rV7LiEPvkCH0rPEArdohjorrtKQi2l+5FiVfSyR25jj1Vr1Wo5I3jOod+MyMTX//1Me9k8Gdowt2uBR01YQNgRb5AZvlVNE1mjvwx087uk7M9UjihtNp966Ty4suLa2NWy0qrTpkjUjlXJqXSxOkZQSbzRVS+lYZgQwnHEoV3PREEG0RSmeJAlkBFr8AqDcBTV01BNXE6tLAmokrfgaTD7kAu5SQF9XgjIirqygLgtkBFIlU00vUyoTbeBFQ1qO+CTPP268o6Pj72cpOPQ4Y661PG7C+nr0f4lg9Rpp5mkdNXOCIiaxzJUVbjWrSsJS+Zy6rpzHmfL7zV1PlT+VHmrvHn3ZVs8ZcmoqLs28yjq223eql2hvHdV10KOleOYMcv3btxJWsWvX0u3sspvzIzjj3OnLTq+GRqMdRzVXa8Suai1plhCSTAg9N8AiVXGCIro07SoZFdOhrWq+2JK1Ha4b7W8TcjTr8Vq6WluPuamk9Z1XypZT/ADHWQ9deqpfyfkKJWjbaD4LCxtr85d+z8Ls9mvuW+ey/z3f/AHTNY6+jq09zXWmulkjLlus3zfkVpL7VHi8Wc7Xu/wCf5a80u7Vt1eBy8vt/+keq8VsVs9P5sbW4nR8f7/Xa5vPU7tP7c/VkTHj46fNtzWLOc5ONj6PF1zOeORFqHfwKx7I2eGIc7VVmacbQ7YFTST4hDk1HPpve371myu8GsTq56p8xoVn7i4/4BGNbAzQYvAgMgLNPTtZSlJm10nKytbLFkdPUYvAhiDrAax37LTVqpvgS1055LcbXvu3XiyaXhw6u3tpPHgajjecQWJpysTraFARXZcSxlGSifUiAAmQI2hIqoookkBJYHTlmvb+y9N6dL61MHGLg7MV6mvlNWck16GUxfbe6TT7617uqMin7m01v/lUcc6lwtOvjPF6j+amn3Pgka1NVa3t3xGovnom+ScE1dZur7c8Qn2qmon0ZdXRT2JsNZTW16j2TUX7E0qfp7iy/Ezel1neU9ta/i9J7iu6vC4JtP/tGL01HjNXUvr279S1r252bZybQeBBU7ALPMAyAsqBr+G2Ntzr1rh2ypLasj2N0m+2n0rA5664p1NRaeLcJcQJ+Jvp6ur96z+WpuOfSPlfcT0J0dD6v4ixjHmdfe6urL1Lv4tmkcttSVMz8SjncOXl6EVWrXq5rZprLFgev8Luv7zRTvadRPFdAxWs6Q5Kyj9pvgQ1Tq7Dv/wAqfqRuMbf+2vu179PC/JLBoNap8PtL1pq6TbUYNEHnd7V11bJ4NMgqoywSsbQBQAnmBKqA2/CVrPc1LeCwM2rHqNNuq9DnreC+o+ZFxieVt3UsllALHl0pZ0c2potfbSWGBkZl6zd+pqC9NwQDcsCMQFJvgA1gAm28gJRbOxBDUbeAwSawniBBKXIFiRFGeAFNqSVC+lAPuYCtYBYlDVOJBYqSsAJJIKK14kQWQVSliUdNAizv4ICDs4b4AcVs2BEqBANxwAs0ubA7NTU78XxAm7flxzIOLcWTaSxhFRSUFcWILFiaRL1AGAALIAkggzKpOlkpQCrbtlcwOnxz/PrHMo9X5i709va3/TEtHjrN5viZVXPABpgJgICMACAlxA7vGaj0txWy5waix7rRw/8A3EsejlemyNn6/i4Ag+oFdmuBVNrAgK1gIbeGIwRbxzy6gSbjMCnVWZWo5dVxmRXNqYv5QjmvSFKKzXR4F2m95cKygqRv0umpgipqSId3gCML3BsLb7Qf21DpignUeF7WnDDz0BkASkBADYCQBIDVmA+9t4gFoYEX0AEwEwGAkAyoaKOrZL82sYuTUYr6fX6axyX7jdZcfmdLU1ttatOH7TLUeH3Wq18ts1wMVpyuxAJwFWVtWCCvUiwEKYMCy64IBLTfEosWngBFJ1wAcASpXiVF1FEMITtzIqHfIDXUAAn14gcO6fzgR1b9yXIKKJ5oAdmyiVaMItqsCiNkBCeBAmmFCo83kBFtJ4AJ2kITygoRpDWOBYiWRploeIcbnTf8y/CTSV733W48fqxj+ZT95zvlptbZr7NOXaiotzIgxKCCg4gEEGR7sSfhtwv6f2Mw1Hy1QzrEomDTJzwNIYEq5liPoXsm3+gv/wDkM9RqN85KlAQ1ngA1yIJNlFepjRjFKjwKiSbCmsSIcAAAA5AJAEAwEA0wDqAACxwKongAMATACIMQHPMBgIBgAAAADAAABgJgIqgBoiCJAAABgACAYCAAGAQASgIplUwBEDgIMwEAAMBSAwCJAUAEQFADCCQFLAQUyhMgIAIkBwEPAKTCBIBsAyAACQE2FGQCAEwBZgMiHkApKINgFHiFWepAIA9QABgJgHACrefpdGZVmpT3L+V/uNI+Va6+d+r/AHljauIZtk6rmBZVYxwNMnRY4GkWmohJQpYQokoawAatJBKuDkEfWvG279no250Rx6bjpXM5NAqBYgABAFevPYyKzLua2XNMo+X7v5btceJ1hVDc4o0gTgCycQyk+RpKmsDURKZKhwDQmUDxIqSwxIPT+xrRvH1T/YjHTUe5SzPO0PUKAhwFAAmQVa+FWwrnbAp3VO/QuudWIR4rw1u3d0fGWehK9pgjlWEoRFNOAqdsyKa+VyB5LeVVPK2rzax9DryVv1b+LJYwaIJ1wsiVXQzDR1hvHiWDzfil27jWX87OqVrQiMhYYAX6OKfQxVieGbI0zfKuNfQsucGoV0OE4NMnjwILtFuTNVP0IOPdONZehqCKwNMp4kMdFMKfEwp2KrmahyzUSkkgi7TfAzViwy08f7+ovyL5PFBuPGs51pAipLABwAQAAWUxXoB2+Hs67msYw0VmtX3lppa1bLiiEeYgNN72td/fjo/2FZqn3Mp3lnzSZCMfMND1AAEAMAQAwDIAA7NpjgB2JuqIinfNSrV4qPwA2dVrU8TDzTmCsPLQG2/4nHa3rPBgYbrNviWD6B7O8Gq1+7eMcZg6MWvZQkoWSIzhooMMyhQAAEyBG1gEgHEeoUvUKjIEkAdQyabYDIFI1QNCbwKh9QAATgByA4Aja0FDiFLIKm27dCqksAind7XS3dHTVqmmsQr5l7k9v38ff7lFOk/2GbHSMGEclW6Fu26ZRtJyomcOJmiN9OupWGQZm52ltF9y+kKjS74hpb9lalSjkvt7pvihrOIfbdcYLqEwBOcALtLQs8SLI69HSUdSNOmt+3EKitR2eGL6Arc8V4iEtfWXohjFrXaKyFkA4AaTAaxQBHMAiAE8WBKJAfQBxgFCwAaYCaAP3kBAEkAgABp/iASAZAc280+5K2bDUqqXbRtpNwmiLHFt7fZumuGBVrdd+7FZcAwi3CnJAcO48xt9vNbPuw4B254eR3mvXV1Xaq+Ujr6udpZhm8lWshnEb1YQJSCrdNTg+AZrp06QzfMc+qvSS4HpkcLTanGprELu/EYj/9XD1X2uUeiMLtlqQ3hMko7MsHkERduQEbN8AOLftPTfM7/Nz6rzt6XtOGJ7Y42u/aV+3pt/EJqi9+5yaiY5m3e2BrTHRbCs8S6yr7pwKEQVO3IKSXMgk4SIFPIB2yxArspRK0pmGRU5IE7cUNBSzY0xP7nBk0xW3jJFWVaAG8QJOFkQR9ALdGnddVfFwcuq3Hodvo6dK/Ksjw9dPVzyeosHJjW8UaC/Pq+KOkSxtLFyjprlV+mTULWv2VlZmbSRnbrWcduTzZ5+3Xlhb2+duRzdmFq3m+BtlZSkKOYajS0NNaFHVThiw3FdtR2eWAdFV324ViWipa5b3cRkyudUdzSgrFSpp2nOJ5hnC1dKtOMjTEVdVyqgmHTV7XMZkMQtpvNYgwqOHiFX6Wq6tNPIg0dvqS3a2T4nSVHf4r3O/F2a7VerePODpqVtanvS2vV/22jFlxs5NRiubbbvd+V1l92zdZx5I6+Een1NzpbHbpcYg4dV6fj89ry263H3tR2OL7/x49Y2PBePWo/vaqhL6TUjx/8AR9f41N9rulqVrk3iV8y/rg9yzp7dai+qpKzHzjeJ2u7c2cOn0OPDmupXUhVXaHPEb4s059INFcyKhkBJqMVr+E1u29lHA665LfL7mmCSxIrCecmUWaWjbVfbUjU51q7Hwdn8+u0lykza7Tlbu1p6EVrCXQw7SM7U3Fb4JZcSwqlZyysmsWFdehrKuFVJmunLotqXthGCI64rtp11Zd8GVjrjWfrUWnZpYm48ffOKm5NOIlpRwKhQA8iIU8wBvkBFgNIqmgJVXE78T9Zr6V7U2j/sUngmd7HJtrx1UvleJyFa8ZeZd16QF1K3jtTJWrA1FV9hqV41CxDx9e7VbSwqo9WFW6mjqPuv2vMMuS2jrNz3WS5JjVL7m600qVs4nNgcvuq9qbD5nLaOPVaj5w7Qszm6Ke6QFHMAAaqB07Ta6u51Fp6VXazZR73xfif+G6Uar+d4v1MWtxPV1Ul0I2x/Kbh9sUbxwZqMVLx24vXbvR013Xu+GLNMNDZ+zdfXf3t7qLSpnE/N/wC0VHZbw3gNs41rK9v5rBBbx3g9T9GlX6WCOPee2NrrJvRmjfPIaa8/v/bm42i7o7q9MSrrg22419jqK9Jq+qKN3a+5+3DcUdn0DONDb+4tlb626tvBEwxr6GtpbhTpWVvQmKu7EQcm42dVqK9MJCvn3ntF6e6unnJFZi6lE0+RqBgCAi8MiiVXgRGz4q7r8s4SjNaei0bO0y24ObrE9a3YsArK3y7qWZFrzTXa4NuNaGleltOqczAHFbsVZTxnIqLaamnhKAVtasykiBO8sqoNAR7lUB98gQtiAKuQF7UkEewCTSgCFgIu0ZgReoogog33ANUl9QJ9gE6qEQNyBKIAOoFepacAIVayAurzATsApko5dTBwERkAAkESraFAF1Na1sLOQLnZ9s8AOTVTTAgBKi4moJZODSJQQCAOgCZRHiQHbOPEirNO/BkFupoq6lKCBbLcf2mtXUalVcwUavkfN03+h9rt7XMyFYd7N4EEEwBgACAAGAAX7a3bqVtyaZYR77QunWbZxyD0curFr/1B0Lt/6QQGpWVln0Cua+nDKoWCAlSGEqUY4kZ0WaCiHGIQmpRWop1q9+D4hXDfSaXykSqK/wA2WYSjwWulbV00pbclZal73b+UOjq2r3Kczh1RGana7Vvnal/EKq1LVt9WNenEg+f+VrVbvUVcF3OA83blwyK5otgESASAMBQBKtO5wgBrtcMAblyAIAaaAjAD4AIBLACSKggDq2OOrVdf3m4xX1Crwr6L9xusgzR4/wB2bBbfVruNNfLfB+qMV0jzvcRU4kgj2AJpUUsCpasMC+uuuJRetSsSwhW1lkgp93cogIs06cWA3ngVA7fgRVMNuWBOoDb4IonWmEsglZLgBn6+NmgqEwgGpAdUkVFrhvAoABxxzAlSmMsCy1O7LICp6M55EEbaCAT2yhtZgUWNIUlDSAaNMNDw+G60v6kbR733TC2Oon/HX9hzvlpsaN3p6Gng3NUaZTW4Tr3w3JcEvurtVuZMNL+4057ZclxNSerSrSbhsYabaw65EVk+6r0fh9wk/wCH95ixqPliN8pUlhmbQVeJpDCHVPJZgfRPZP8A+nX5/cb/AGEqt5HNTSIBATTIiTKIXa7H6AV6bwkqrEyIYDkACliUMAAa5EQADgAAaAUwAIqngwBIAwIhgACQDAOoAAADAEA2wAAAAE8QAqgBoBSRDyAAAoZAgGANgAAAsgCAAAACqJAc8CIQDkBZhQihvKSIQDkAbAAAAAMwE3ACYUYsBlDjkRAAQAgGAgGwEwBsKTAaYCAAAA6gCQA0AgFX6iCwBIBgABkAsAGBVu/0nhkRWdRfM10f7gPlm6Xbq2XJv95uKoNIkgJ1ZplJTOJqIc4GmTbnMBpx6lD4AFUQSq4mCwj6t4dzsNB5/IcO247PQ5qYAAdABAQ11OmyDMaltdGUfL95jq2fV/vOsFBoJYsCzCSxlKTSJ1KhrBFZOSglcCKl+8ihWxhlHovZ1o31VzTMdNR795nmrQgmqbqNCyKGAgIa2NQOaQqvWx0r1XGrEHh/H27d1R5NWk7/AMY6e0Sg5VInBlTTgKnZc+QBVKQryfll2eS7uUM68+BvtYkYOqxIJ1eJKsdPQxWiUvDmWDzmyfbvtavOWdRqTJGDnkQX6LwZmrFvbgZaZnl0lqaL/mxNxV7zl5mmDwiSC3SzZmqtIOTdfqVXOf2GoI+hplKrJVX0yMqeYFFs8SxCT4FE9PMlItaMVp5X37X8vRfUN8vEtSc62hkQSqu5gdD0EBF6KyAjbTSAVMUwOnxtu3Xq+bDNeg94xFWgkeSK22vbN+3dKOP+IrNWe66/6lW51SMrGD6FUPAAQCyAHiAAMAzAXEDq2lkniB2VtGLIKt008HAGrpvv8bfn/wCoqY825mGFb3hYenZdG/wQRx+O2339z2NTibiWvq/jdGuhoVrVGtYdk8gFPEIFYoJAUgEgKzAimA5ClIAAJgCeJBNOBpgkBBRPIqBWCBPAAWYAyqEESbwAr7uIU7X7sAIoInOEARcZAcXktjXdaFq2UqHh1Dcr5N5DZ32eq9K+aMdRtRpYWTMDcr81USoHaCKo3GtSIeJFZjzCraatkgJ/3CeaCr61V1PMg5dbSrRY4lRHQpS7yiAOl6aWQVHuhhT0q6mq4qmwlrb8f45aL7nLusYgrFrepV1TjIIcOcgGk4wQDcxkANvlgALnADWIAsCCQ0LBgCaRVNNARmXgwJSANwA5IDDgAu78QGsUALEAw4gHcgG2gLKbVallazXbyKLdbxejr1ivy/Eq64dTxOnpYWUr1C6dq0ooo+3kmZSMPzfkb4aOnZQs4D1fP56wb2dnjmR6fXELJcQliFqoM2IpurxDnYupZW4BzsRhTggzg70lgFxbp7vFKywRvmsdcOtXrdfK/gejnp5uuMP0OkckZclH/9bAxeeZ6GFu0+Wzn4EHXbVSCFbUlYARdnxAp1qq9XOJ24rn0w/tO9kq8T2yuFi3cv7VMDUTGdqasUwK1EdC8fO8yldFdSayGCguiLs19I0VpOZGh/vIE5WYDdkmApTArb5vAlWKrOXhkYaw1isQBPmFSRArKMgJJcgpKeBNRJQANpgFOQHXsqzaTh3XbmNqtorCPB09cR1W3XDMkVHZ1ddeeC5nWVLG1WF8DTjV2nEBlXrKWSqy95p91scmzz9OvLz+7u6prIw6M6yxlm4had13dyWWRcHSt7qJRwfQjerVuKxN/wBga9nNqW7n3VeBUtOujpdne7NvkQUajTiFAMQnHFgxbqNdq6jTHM1wNM2GkiMitkgiGo4YTUqOfUDorr2pTseJUo2+hbcXhZcSxHpNnpLRSSWBvUa223lNhRtVwbx+IvWkZPkvOW3N324V4GbH0Ph9Jyl4fb33ur2R8ubZZHu7/wCiZ+PY627ps9GFhhClm5Hxvp37Vw7m7stG/PH9prDld7jXfsrs5UfOdSn3HZI4dPofPw471huDDdjneBXCotSVil6FZDKzUQgjArFjp2O4+xeeH7jcrlVvktet4rVzxkqM7iQd/jpdo4GK9PzjQv8AJg82YeuRzbjTbrKyCWOJqCuWBJ5gxKeAXHZ4+na5jiZrtxGhqVePcyO8jn1NNWTKzeWXutJ0tJqV4Ppy5pOjy01dxBUJIBxzIgYCaAGwBMBqWags06qzg9Py8s19Y9v6D0tlpVfGqZ27c2reyqu67hHAQ/udGV86BiS1tN5WRUOVymSNYkqdqiqVQlhvBw82RA7QUJ/NnH4GaPIe/dft0q0XFZHGuvL53ZmWyWeAE3ppICEICelW2pZUqps8kgPe+F8XTxmitW6a1bKXPAza1FmtvHqXeOCI3il2eo+3OeQVPf8AjO/RrRY6lv2G45Wuz7ml4Db1popPWssXxxNMsXzfkdXVS7rvueeOQR5y67nLkopVradu6jat0CtrxnuvX0I0tw3ai48Qlj1u03Vd3RatHgRlVv8AxW236jVUW4NYDRh7r2nfTf5F+8uqzNXxW50G++jhLNGhXtd3rba3dSzqFek8X7kwrpbnPLuM2I3b6tdXT7tPFcGZV4P3boqm57oxspI089MAWLFGmTRVHEAeeIQdrtZKs45EVs7Oj03DwfUjUeh2tookjm6xLVrGeZFZ2+XdR1RVrzeuou0zUcau0u77bl5FRxWc2kCc9wBaj4ACtGAFifdgBFqAEwDMA4xwA6KtWUEDs4fUBuqYEHTgURdFHUCC0nGADrpgS7AHACiQJqqggHkAr4AU2fQCKriBZ3cABMB0zA5r4tlRBgNBDgAhgWUYFzs7fJkBTqVacsCvMosqsJLEHEqmECAJAi2A0BbRrJmVGCeBBfoysGBDV0cPUDksuxwFKZAAABSAZAABAAgLtNpMsHvdradOuKeC4PkWvRw66WRHRLPFkDy/6MgpvVpYFVCyjGMPQoKtBKlHQjJ1o+IU+6MgiNnIaV3yyy4hpyaul3/+oDmem1ZrgER2X2tDUdmsehWcaNt3p6dlamcYJkU/+Jau4+uElgksCCTrfNwFW90KMgjwvm9JaO81KrOZYeftnsrmIAQCAYA+gAm0AgLKwwE+gBD4gCtAEWwFAD7QB9Ah+pR1eP8A19P+pI3GK+mvguiNsnkRHnvedX/bab4K2JiukeMduDMNGrvgFT74Aq1Lu3oBCtZwAurRLEIcNvAotppLNgX1vSoRNOVhkAogAiQI9oD7ZYDfIoJgojd4EHGni2yKjZOcAHWvEon2yANNBDl8SgmHiQTWsgD79VkA/wC5SwYEVrpYpAQtuLNxkUc7cmkCYEk22WIlJUrv8P8A7rSf89f3m4zXvvdUf2GouHfVGKsauk7W2+m04fabxKs21Y08XxYZVN/K4/iAu1Kr+4WGEZFENHTrZWdkBCuq61pd8MiGsr3Iv/KtzObVX/7VTFjUfNSxqnJtkyoHgymJ0zCPoPslr+wv/XgZqx6BGFNIiBASnH4gSeARDUcUfoVUNPKQqUgS7hiDuAc8SAkAzKoSCGQNAEgMAyAQAgoKGsSIPUAUAADfQATAAAAQAA8gCAAAmAFKKpqCIRVOAEAdCIbYBIUFARAA8wDDgAswAAAMwGugA8QIhRID7oCCZzCk2ASwBsAT5hD9AABt8AABAADAQCgKcQASEMAAAFIBPMBgGYCAGAswoAEAPkAAIBgOQiLClTMCwgQDAAEA8QEkBDdY6LIrO018/wACo+W7+qWvf+p/vLG3KjaJoInTA1GTxk0iaRpAuQQpAcNgCtjDAnWOBR9V8Dj47Q/pOPbUdxxaOCgAYUvUCGt+nbqQZs4z0ZpHy/fJ/wBxev8AMzpBzZP0NAWYE8ixlIqLKpQaSpMqDMIAqWCClkBve0rqu/q+hnpX0SZbPLW4ZlQUCKFlgEAENX6WRXMRUb41tOUMsV4PQt27us5d0fA9EY6e3mXP4HKsxNPgZUlniVVrRkRWJVeY898vkq25xJ15K2qucyVhJYZEEquGSjpniYrQri+pYrzmj8vk9Wq4/ug6/wAK1ciMCYRB06RhqJZhWd5rCunb+dIsF7WJtmhLmQW6TxgzVWPAg5t5hekdTUKh0NMpVyJVX6WWBlUsyDltnBqBplRZTMlIusuZhp5n31WNpp2f8efwI3HgmYrSJFOjA60wHIFepigK6LkBftPl1q/1L/wlSvS+7afkUtHEjMePeZW2n4G3buV6kSu/3co16+gI87AUmAAABxAMgAAkAjiBfoMDpU5Mgr1GBt+Nm2y1E8o/wCPN3+oqtzwLwunyf7QlWe39Od9D+BuM19Q0n+XVRwKwkmGg2AYQVANCGmEAp4BSbKgh5sKJCEm5IqxdSaCqjMBvPABAIBNlQIqJAKQAAkKLxGBRU7IIklLAmsPUCNrSwBPmULiiLHgfe2wddSu4SmVD9TNdHk+pzV3bTXaUWTcAd9HpXq22Rlz6m2V+OH+BGnBr0SeGQxVTtaOhBCeYV1aW4SSQEda6sA9vrU0389e5esAX1/Mc0ThgdGh422raXwGJa19ts66GMYorOtPaaa7+5YAdkcOIBilmAuoEugCqkA1JAQngAuyMuIDjDAASAHUBKuIU45lCjHAgcIoEkAQkQLsAHSMgFGABasACqkAu3gBXq1s6/LZoCvt11lqN+pdEb23mWndLq0Fcm81daiX3rK1g78csl0rZy+Ix7+ZkD0q/5SY0s0ttS1cVkzNceqnbY6MrCOZNctcmv45J4WwY1EtDQrpqEk2uMBlDVolfBRgEN7GuupqvmLo49fZ30m8HC6F1dV6V7VtMM3Klmu/St92vyp9x356eTvhP7b5YnTXDH//XwbrGDu5jSwt8uYE3qu2BRfTBSE0WtxNSCOa9TUZc1tJ6NW8MTvzWbGPvrc3meiOLPvaVCNC7TqrJR8Si/wCWqjiGSAs0tu7LBYMxa06f+HJr6kYva+qjU8e64sTs9XP2OIag6ys4rsoAirICF68UZVzuTNrUTqyauGubAmmuIEZnBBUljggh5IYhuODxIIPAKlWyZKrs2l4OHbtyr1/K6k4WdUjz2Ouo6e/1tVr53BitRr7Le6WhV/cq76jeGJNbxtbfWWrRWSj1Okceo6a9CslbHMgyN/rTFVlOZw6dpHn9TTbtZt9xh0curxWUmolc1a2WRphO1sZkLqGpqOz7VkAqyiVuLaXcdqeBGpFTeMBoQs1iwLK1tZZTBEtU203PI0xaVaVlTZIOdp62nXTtg5QTVWpZ2UQoKDScZhHXpKurZJkVu7Tb1pWKoqOy+80tBRZpvkgMrdeRvrPtnA1EcdU7M2utvxPmbeMlJKys03zNYl6VeQ8vq7/U7sq8jcZ16J69loaFm1KcGeq9HC/3FuK6eyavg7LA41ZP18+V4tKOHT6Hzn4q1uLZiOljksmaeexF0KxhBnCaKzYCsoTIZoNSuVgNMhKcCVZGxsarR03LxeJzr2fPktfU7nNmR6FbvV0anFhFCpxQZxOuUMLhV00mQxdt7X712eob5jqtayh24kdjlPLAK4N8oNR5PrGfmztHzqEuYZNIIOpAgBgRXUBwUSRYrp2em9TVrXmz0/Nivr/j6fb0KVfBG+65p7nb/wBxXtbOY4v+D2tjPxZrRL/hLWCsm/wJoi/Ga6WFnPRjV1D+y3emvlbbfXEB10d7XD5nOcuQro2b1e7tu8EEd844GOmXgffur3a9KrJLE4V25eWeyeppq9MekcSNOSHS0WWIE6fMA6aFtW609NN2eUBXtvD+G0vGaa1tVJ6jU+hi1qQvI+TbyanKA0ya7i2pniXE16Dw9dPTS1txdVXXMsjFp7z3Dtdvbuqne0OMINyMvK6m53PlNy+2e9zCngXEaGw8ZW+r9vd9zwxXUYN7/hGxdVOkko5uTKMXyXtqrT1NrML/ACl1XmtXa6mg41FDZpVm23evtHOlZqOAR6PZ+79OO3dadu7+JGcG1s/J7Te46d+1rgwjv07OuTTXACjdeL0d3jeil8UE15fyvgtbY/PX5q8OhpS8T5e+3f2buaWJYqn3b2WenqLNrH0Mq8vkwqaZUSRUSUICPUD1nhNvTS0q3pVPUebZitRxWmuo8sw1GtotJSjFdYnqtRLI0z9xqKtXK4YArB113ajbzZuOPQrKwKw5bP5gqzTjiAWvGQFfc80BKt+YEmwE8ACYAUgdNVCTQA54hFi5hSaX4AJwFJ2jBBE02AOGBBLECWACfQgM0BFuQKWwFM5gNftAksQJVZUcuoosBBgSqgiTxAE0gJ1ssgJXh3w5AV3QESieRpBIDAQCtIFeOZlTVgLaP5gLqJ2ILdOzVu2cALm088QObW2yt81QrltS1HDAiAuoAASA0oAQABZRw5LB7vYXnRp6KRXfh31ePAOupqH0IJQ2iIrvXnn6v/3SqpacZyERlIqnW8vLIInWzs5IE7zgAOs8gqm/HoFce4dlkFcjtf8AzPAgjpVT1Vd42XDmGV2pbvfdEJYASWp2YLiB16eo1XImmuHy3lNba6Vnpwm8JDHVeQ1L21bu98bNyyvPaRUIAfIAspAUQBatnrNKyq4YEXo3q4aYFYE6PhwAaAYEXWQIusANAEADCBFHT4/9ai/mX7GbjFfTnaWbYMDl8lsq77QtoXU9yw6MzY1K+ca+hbb3elqZo510V5EUSuIEY7sALV21yCLFdPgAPVSwRQu92eADh5sDopgESieOACa4ANNp4ASS5gNqcUUDf4AU3crEDjdpyIoVocgWJyVE0AOK5gRtqd2SwAh2WeLAl9lvMB/23JgJ0VAGsQIatVWyKKZllQFDX7CxKlJUaHh/91p8+6v7zcZr3fuhTsNR8r1+OJirGzpaSvoaStl2LI0iz7K7e1NpDQPQr29qyTkaiVqJ37xorto2c9rhPMaYd9urdqnCo0xle66v/hm5v0r+/wCUxa1I+YcyxaDbKVXGBpDeJVPTwYZfQ/Zc/wBhef4zNWN9HMNOAACVVjgQSsUV6v0uQpaeCRUp4cQAKbwAaYQyAKpp4EQIoZAALICQCAACMQHIAgFxKGsSATAcpgIBoAQBkAAAA2AiqAH6gCQBkAACAACACAAB5kQMAUAMBIAAcgKABgLMKeWYCAAAAAAFiBIAxCGgBgJAPqASAAGYEWgGkAwCAABAGRVBAACYQNhQAgBYgAAANADQQQgE0FKi+YCzEBEDQU2AAIIAqG5w0n6mRm6bXemaqPl/kqxudSf47fvLGnJJtDyAlR4wjUZqdXiaiJqTSFMMIFKKGniAJYkE6KXBVfUfbn/6Zoznice2o0jkpyAAEhRAEdX6GBnKJj4CD5f5NP8AudSf4n+86wckmkCwYE1LYZTtWDSJVNRDzKDoA8kA0wBEG37Uw39OpnpX0myizR5q3AZUZ5AJooJKhyBC6bqyLHJkGj4OeRIPAKjW7lcNT/E9PNYr21WrJeiOdYixGWjSxCp2yRAkpCvMe4f97W+UQzpyNqqmtfRBipQRU0Si5SjKnVYgeetVLyzawbUM6fxa1W8Y4IjBAXaOcGa0tkyrh80vyKN8NRFiptLNcjbFNBIt0cbKTNaWuJgiubeLCj6iCtHRk0QX6TzJRMyrlv8AUbiBFRZTMlVcc60wPe9O7xqfK6I1Hz14Zma6ITiZDThyB0zgAJkCu1xKIaeLAt0apalZfIJXqPcdO/Y6dnmkv3FYjxrzI6NDw2p27mvqErS92Ju6s3yYI86FDAQAAAAAAQAAdewSdmrEHdfTUSQUa2n8s4FGn4Rt6GpXgqMI87eVZ85KrY8D+o03g0Vmt321oUtu7trGrwfI0y9y3C7eRRJPAAkAkBMBygItlgimUSkCFmA1jBBKJIJLmA2AliAMCJoEgAQ5CBAEgFQ0NRysCDnf1FFtcWExJ37SoSc4lA2EKYxWaCsb3F45b3b3rMPgYrceA3PhNxt7duNo41WBht3bbZzt+61UmnxRlFGrWmm/mWE4hcRtpNPu03PICjWlL5+RBwWq1MBUE4IJKyzAcyME9PStZpLiMRu7XZV0NPHN9SprT2eh8ne1xwKL3pvPmB06FlXGcQOpXTXUgVbKwDiCByFLEBsATYBmANxAA+gBAAsABoAgBxwATwwAUSAwE1zAeYBEgKAF6ADXILiN7rTXdbJBqc6ytz5mqw01Jcenj46zdTXvq/PZyV6+fnip2fAOmJVzJWa6dG2DSyOdebpZbqpMuaC0Xb6sOg1NStpKuCUE1Fbqk0xou00qWbSzGo69G+nqSrrAazU/s6Waqo9Bpqq1dKkutEm+KNzpmuGad0YzPI7ezlj/0MOyTzyO7mqVnRuAo047pZR3cINMIv8AAoKJssRxbzWjDkejiOfVYW6btY9MjkqpWHLKtdFKJVlhlJQgKL6jtaXkVUq7i6wqzNirK7y2TMXldWLct4TgT1XVerqJ4s1GVLtIFbceoEXZPMxa1ijUaTcGNaw66igumGrFA7NgTryKlTrWchqHHMKhEepQQ1iyCVFLg59XGo19vtFXTTSxaPF329fHKu3jK6lu637Dl7Ono6tHxtNNykn8DNrU5S0ttW9/lrxLFtbGkmksMDrHC10UbiTTmjuLxWFxM1YwfJLtqpeZxrtGe9KMayYbZ+4f3LYZ8zRierortmqyXAsrOOLtnEqYHQCEyGjpb5iVdW20rVxawIuq1qVWYxNT09y1aK4SXE1RrWbbKzaqzDJ3s2giCaBq2qTxIqyl3RyiK19puHr1ekmlZ5GoyvfiN12996uODLqOHWpXSbmW5xNSojTWp3QaRcrLgaF+z2O4133aalc2TRq6tt/XSqr0Xbp5GbXbm4yvK+X1/JWjW+WMkjnXXn9cFdN1XdZQjhX0vmovi8SN1VZYljlYg1iVysRhSVjCdYUhmxF4GnOovAMaMyxilxNMJ1XzKBWuI2tPR7dOb5wcq+jxHDrWV3CwBSpSECQ1IawJ4ykQxOq7m5C46dpWL93INR0XcppkbUPBFFGtaUHH6frN1U62hnWV87uII04n2gDIgATAXQBoCSeBqK0vB6T1d1ppfxHs+bFfWNKuCS5E6v65rkkYQnWCqccQFDICWAYgNfL9KS9AHUx0R8w94a7vu7VTytBydY7/AGdbT1dK2jeG180NFwXea9uU3C+5pYW9CLK8rfx+ro2asiVvG54Dxn2v9VrZp4LIxWpF/kvJzaK8GRWXbV+7ZtlR3+P273N1p0+VcWsSxi16NbLbbSve6zZL6rYmmXk9/XW8pu3XQUqYyNI9Rsdht/CaC1NR/PGLJowN353R190vs1sknm+JRt7fymnu2qNqtuQxGhTQXBSZNPW22nrqNWisuqKay917W2+u5pNH0LprE3vtXcaU2qlZdGNXWJbQ1tu5xo38AqWl5HeaP06lo9ZKje8d7y1NHtpuKqy4sJj1O33u28lpNVasnmjNR5Hzfj3sdb5V8ryGtOHzt3fR0m+USFjBRkWKDQHgVDAnoqbqcpIsem/uq6aiuUQoMNyM1X+aeYVr7K80wfoZbizWaa9HJHRn7rVVE1lKKlYtrKWbcKJWaDLk1H8zCrNNzgA3VgPsgCLrxAUwA5AAHVSB1vKGAnhmEDlZBS7pQAmAWUZAOlm8MwLVkqtJECvV1KK0mnjkANNgQadcyCNrJoCu2QAlDgAkBzIE0oKKtZQwyqfEArgBJgRYEqQnLAsu1M1AqduYAiieZpAswGATAELNMzVKCBpAOYYF2jqRmBeu2zlPEDo7QE6NAVX0e6ZyYVw6un2uEBUgGAAMBSAATqwPb+K1O7b0nDBI1jvy762GOi2rXP4EFtXxIpWhhFDmcQIWywKqupaVdV4ZGUTlR/6EkEVrDEKhZLlmVqObV7Vi8/wIOHXlx24hlh77c6m03PdpuGkHPqtfwe9vvrtakKORmrOm8qp4QiJai6RkFlYXuOlfsvHHBhOnlDbgcyB1bHYau+1Vo6K+Z/sCNLde0PJbfFUWov5HJcGPraV9F9urW1HyaYVWnLkiLPu2XFgJ613xYFLYU04xAujDuAJgAsBXEgMAAjaUALEqOvx2GvSf4kbjNfTMDbBp4kQ5A8v7v8YnRb3TWWFjNjceQOddCYEqAWrTVgHXRbCLa7eMWgLFpYw8CgaTyCCq/YBJZYgETgBNVUgOcOgDjkArsop1Fg44EHBxIogCSdgJdz4ZlBDYE627cyiVdVLFhF1badlDmRqYbsniszQjbteZlUe6iAq1Y1MeKKOcqAoaAlVSVmu/xGG503/Mv3m4zXu/dDX9hqrg7V/eYqxv6GOjT+lAS+5VYNwyoHqUeTkaH3VXEoJXMgAMr3Zj4fcdFV/tMNR8rxNwppnRkROJQ/QqJV+oD6H7Lsv7C/8AWZo31kcwwABp5AWXwAp1H8rKFTJFRLoQEhTicwpyRBJVADREGRVKSiXAygQDQBAAmAegDT5gAAAAAAAZgDzAa5AAAAYAL1KoAfAAAAAAzxAAHICAAEBJZEQS0AgGAAEgOFkAngAIAQDAQDAiFHAAwAIAOIDkoGRAAIAAeICAACYAGFKQGUGZEHQBFU0sAABANMAAJAAgIAAlIAcMAAi1GIEafUFWwQExgASFCAAGgDACvcY6TIM2mF0Wo+Y+WXbutVfzsvLbijE2iUBDosZ5GoiazlZFZTTU8jSCUVC6ANVAbgB6eZVj6h7a1O/xmk/U4dtNSDmpgHQBTADYC1MaWCs2v1oD5p5uvbu9RfzWOvIz8DSDJ4ASeGIZSNRFlTSG0UENAOQJJyAuIGt7bt277S9TPSx9Ou5s4PNWynAyokYAqAAAWp9L9CK5MCKahfgIrwGs+3dRyvj+J6J4Yr2ml9NfQxWcWIipEFliKSZFeY9zVS3NGs2kdeRr6WNE1yFYWJEEkSq6Kv5TNU8mFef15Xl3GXapOn8GlmRmnARbo5wZqxcZaZ/ml/pu7lZQaipVcrobYqZEWaWDJWl7xMq5d6vlrHMCpcjoymkQX6P+Bmqk1wIOfVzZqIiuZoTShkovXM51qMX3bTv8bdcrJsjUfOLOXiZraMGVOueIF0yAMgHXACOlEwUXd/betlwYSvUeac+L0+LdZ/ArEeMagjo7PFuNxWOeYStv3TSK044JAjzAUAIAgBoAyAQCAOoHZ4/9REGrk8CCrcpdjhYgdngca6i4OrRWXndZRdrqVpr+Aq76vajUZr3ngvHV0na8KW5b9CsNZvEqnVuAppwA5nAIE4WICkCFrS8AEsS6LAiLxKsNLiQTSIHliBHqBJcgE8ShAORoFgAuJUJsGDuIBOBqizwA59R9rCnS0gTWOZpFkBkpKhZAUbmk0fHDIxW4wNSrbaiehiumubWS+26tJGRgXcu1WpUgVX07aaVqzUArrd67Lr4gStsO5fLGIHJqePvwShEFf9jf+Fg13bLx6soaxA6tDYVV+6yyZUdllXhxIO7atLR+JRNW/AIFoXamYQVba6o4bAs27dmyDqiWQERmFJJAEcgBcwHAB6gIAzAUgCAcxiAJgMBZgPLNAEADxAiwGsQEl3YILJrJ8n5W+0uqaKTtxnkHr+fy1i6+81dZ/NZtN5DXt5+WKe5vEa6YK3aY1Uq3kuosVmsSVz6dO31P8v7TnXl7dFNSiUNmccadtWmMsYiha61HmFUvXdbwlgB2VatXuDKm7jFZFUv7q2m8HKLgsp5FN/OsCyIv+9px9yMCs4//0cNxnmehhXe3y4ZhEtrPxC12WlqXmVhCZwZRG9lSsm+YzWPvNd6mFc0eviONrP1HOB2ZFNJvLMIuv/CVFOpdfSTFiForgg0iniBKcAFMMgG4xIB3lEFVjNaiurhHO1pz3bnEzWoKzwyIq5OTUZOVxKJ1rOJpE6qPQAtYqK+78BomsURVuk61smcu2+Wwt7o/Ku7Fng6j2c9OmllZysTm66k32srOujbPTqovhbnwNxz6dtLqMLJnRyxKtgOfWcYLEzWoztfbPcXw+lczj06xy7/8mjTwSwgw6MC9u60mxZ3tY1wDKb16L66z8AzXLqatLz2qDUFDpzwKyS1VTJSQ1Zraz1MWDVDAE8QLLrCeAFM8giVcU0witVxCrKuHDJRZMZEVZp6ttJ92m4fMDe2fmdXdaf2odrzEhHFv9jar79WUmbiOTR2r179mkna2SNGNz/8AZjdU0XrWvWlv4Xiyex6rvG+N13q0jU7qrG3JC1qR6Xc6tdOkRgc2seP3WxjVtqW/zOYDry59fTmv+DOVj6nz7/GZq4OBIz1VSabLjj7Fd8gzekJUFxztRtYrF6QtaSuVqMzgVjQkVKkuZWV200vuatfWSV2+cau81u5dlcDm9zjrpNYwCTVi0mkRuQ1t4UyFwOmGCC4faFx0aFUsQJzxRBRq2WfQpXJbVxK8/XSrV+ZS1iajz9uRYHR5KlLeLDJEBIBC4gRtEwFSq8AhrHA1B6D2norU3dWse1ye3nwxX02mEmOnPWN5Xze722r9vZ072s1EkjUW+K8lvt5bs3OitPqy1MX+V85o+LXzruvyJJpIp8X7gr5D6q9lpyNXksazc4mULuCnIRC9u1NnPpY+T+4NX7u7vb+Zow6we3d9/Z7yrThX+X8RVe+19TtassjFMcW5pt7tXvRNrmZtbkZvkN9Wun2VWawMtsG+pLb6gKuophFiPVeD0Vt9Lua+e0P4GnOuXyG43W73X9orJLoaZauht9Hxej3R80YsaPL+X8hq7vUs7txwXBCDF+lyn8RqmtV1cy00XUd+087u9tKpq27XwzQG/sfdyt/uVKWTy/8AZLiY0dP3JsLtTZp+hnDHTp+Z2NsKasN8Gi4iett9pva9tuy7nnBDWNufaW3vjp27P2l1def3/hLbH6n3rg0NVz7bc62wv9zQs0B6m24p5fafc/8AmUzIPM+a1qvTpoqZpmRWMsyqlADRUEBFuhCsm+BKsaC11fLIw6RF2hwyDo2m4dJl5EalaP3K6iTTDoyfKayrKT+YsY6rJVm3iacVlXLgBalVIEe6AJV1QpvVASsBG1eQQlgBLiFSq8kgjss5XwAq7muoVKt8QHZN5AV5ZgPuTAUtOeQBabAV11bVccALP7hWeIE66qbxIFfFzmBVdQpAjTTtqJ9qbCrK7PWxfY4WbgIoxq4eYE1jiwJrMor3CnEIoyxCLf7XWVe50sq84Ag54gIAU8AJfM2Au1cSiSXIAyNIYDqpwA0PGaG31NVLcv5ZyM1uRpb/ANtbe2m9baXm38JjWry83arpZ1tg1maYwYBA3iBetOagRgCVb3p9LgCzT3NqvFSuIF33q2+mQKtatWuoVn2wcANMAAUgAAgJ1A9j4HUertkuWBp15rUmMSuq2r45kFitwRldSiAE0nnmF1TevJlNUuU4yKanV4kRNpOJSYD7pzkhIqeLgrTn1VOaCVya9KJPtwIy8z5dfn/AOPVdvtnUVdz28yVI9dUy0LPADz/uP9CeLZCvKtHRyLiB6r2ao1bXWaRtmvWLWxkiJ6ttDdLt19Ot11RFeR90eE22j26uyr2uzxqsgPN22uqs0RVVtOy4BUIgBAXadsIAkA9PTeo8ADU0XVxg/QgT0/lniAU0bZtYAQvSCiCwA7PG47ii6m+Wa+kTlHI6OdTWJESQFe40qa2lbS1FNbLEK8buPa1u9vT1KqvUzY3Ky/I+NtsVV2asm4lGK1K4URVtZCLqX7cwOitu7L9hQ5YBhmERUSA1jggGmyibXIBNIgbtCx44AV2t3BVd5dWuYHEiCYEmmkULFgJ1sAfb6gTrpT8CiVrquCCIO7AO5hRCeQClp4hFTzNIGA0+JRJZGma0PEY7rTX8yNRmvc+57f8Al2q/56R+Jm+Ru6duzSpXlVBpOKPFxiAuzTz/AMQD7VHjIQvtVeMhDej1wkDN914+I3GP8P7zNaj5XJuFOUaZOeZYHLkqHVtMo+g+yf8AYX/rJTXoYhHINAE8ChpwwJ3sEV6kdrCo0yAbKiSRFPiFOUyIILoICn0IhFUgHIEk5IgeAAuoDTAACYAYBPIAmQH0AQAkhoJkBgIByAn0AGA2VQAgCAGAAEgIB+gAwAAkAzIBhDAAHAAAgAAzAMgHngAgHAEQojAAKDIgaKCSIEAIAwAOgDAHkBFriFNZBAwEFPEoAFmA1gAdQEAwAiGAsgGAmyhPEihSUDIgalBUK5oC3qQCAfQAkBeoU2gFjIRDWx0rLoRdZlXF02Wo+a+co673W/rYjbP4mw8ZKykjUZqcwaiJLmaZCc5AEt5gSkAQDTacILH0z2nZ28XTpZnLtpsnFRgNUMqCJAQCeKfoFZrT7pXB/uA+cefr/rNXpb/4jrBlzxNIJAniVlIqJ1wZUSkoUsoklgQD5IoKLHEDV8C+3faU8zNWPp+pmeatwliQMAyzAbAIIqOopTBHLwI0VcWIPBb9Rvb1/n/xPRPDNez08dOkfwoxUTWJBNqSIk1gSqSIPO+51O40r8VJ15Vp7W06VfQVixaZDWZR0rGpitCMwrB3aVfK1fNL8ToNFqWyM08swmLdLOUZqxdBmtOLzCnav+pGoI6T+ReiNs1NOCJFung0zNVcRpz7zGno5AqT5m2akBbpGaq1mRz6qixuCCRpElgZpHQ3gjFjTL9zVT8Zr9EiNR8ybw6ma6IwZBXMC5TADeJBLhAFel9RRdf6qvkWJXqt98/i68oQZeLbgjS7aP8ANUBK9H7oU6FHyKR5UjRAMAAEAAJoAAQHXsH+YvWCUbHclgZVVr2q64PEsHV7c+Z2pzVv3FYrA3f6tlyZVjY9p1dt2kuRqJX0zZ6f2tNdSsHqNLENQlZYFErWhgGYA3AQARsAlgFTTKzQVBHBhpOigyGAgG3AC7sAFmAAKSgkBtkEG0mAlZgFngBRquQHpYhV6wRqIZUOUEJsCvUUpwZrTze5b0tRrGJy4mK3FWvaurSdN/iZGK9NPU+ZIo7aUrZKt6pkNcev4ut23pvtBrke03Gmoq5gKjbdaiXzYgT+93Va5kRPb6323M9Qrtpful8wh1u3aHigOzRq2vmeHIo6qdlMFxAtl3XyhFVtHUtabJqArR0NPsqZom0wBKcwqPaA+wBOkAHbyASqANOABpoASkBNAEMAhgEACTAc8wBsBOQBLgAQFkZvkvI029LVT+Z8g9fz+bzOrq2u+62LZH0eecQn8SNH3cwIt44BAtRoM1bp6qcvIMdLe9YQR5uomujzDjUrVTjjJlCqlXLMBX028cgmrqajSVeCCE3yCq9zKqrFRQ3NcMzQPuakfbjDMNY//9LET4PA7sHWvc/lxYR1aWi0sUNSiyanADns4w5m4Y491r1pNUenjly6ZetdLHgemRyqrCxtHRpqFPEjKvXsq1wxbC45oWYaCkCKcOCCV4UdoAmBFpkA8MwKm8DFailuDjW4raZGoEnboCrIRpkdyWJRPSbeZYi1xEyUV2cqEBKtWS0TtgZtXF+hpUs024rzZx76dOY0a02VI+ZWa5s8vVeiL9PX0sqs5uspW127TWMArpel3JO1lbosTUc6NPRhxXDmbZtaNF21XErmhZyyLFG41NLaqdRupz6b5eY8tvFdxR/L1MSO2s5Waq+po1KtmmgqO51GsJK52uamp24lYRdnbMISfBATT7kRRwCnWs4oUx0LRt2S8n+JNXFNtOtWNMPTUOQYps33FZxJtIKlW0EVKuOJB1bG2pp37tPMsGx/dam6qlqrA0j0PgdppaVPv2U2Zm1XfuezWTV8UZWOZKuku2ihEbc+vdtlGP5fcVVlEzHALrz+puG1jwJjU+jmtecxi/6I2vhKGHur7mXGb0TtIxn2RmcS4xejaRcZtRiC4mmkE1Kle5pLiK1I09rt7aT7msTna93HKepRzHMy9CyiwgLErVCn2zkBF1SCorTlg1ZVquCzAi7Qscgjk1NZ2w4Bz6rlbc4G3nq11faQscd1Dg6R5OoiiuZkQ8wBJAV2zgKdUUSXI3ylet9jaE7i9+iSPZPDnX0GrjHF8jjay83q6/kfHbi24po91LZt8jU/Wmx47zNfIU7nhZZrkT1RkbKv975HV1tZSqOF6ov8D33boeR0+zCczUHoaOUpM1k7MgaxQFe6v2aVrPgmcuq1I+Rb7u19Z9qbdm4UZmHaN3xHsrX1HXW3tvtUz7f85m1Xpt1r12le2jlVUJszqya85uvI3tZw+P4mW/DI3e7tqOeIS1y98Yg1fsaPX166SxdmakZr0fldRVtTRTaosHHQ25l4rR0661twnNaL6mVGb57zz17vT0clxMqwV36jm7kKi62TwwAs09F3zcFCWg+YRJdungwJ11k8FgBKG1x/EaKrUa+lv8WNHf47zW62DhPvq81ZyUet8b5Pb+RSVknOaZlKyfcfiqbaq1dBQrTPQumuDwG6WhrfZb+S2b/7wquDzVVXc3Sy4EVm5gSLokscCgagmmBYMK6NK8YIysTtqwsTKoLWhhXSvJqtIw9BhrO1da2vfueBWaVsFBUGm4YEtXFgRgAVSASAkqyA4gBWfylFeQEqPFMDrhwFQYBW0BF1bJoKjqVnICnta9AF3AOt3IFkpgQ+2s0Au1fEgSlZYgK1uYE66llWKuAHXV1LPFsYKNS3zACeJRNZgS1F8oRpe2/Grda3faj1FTHtQGl7g8lq6Wm9DtdJwh1j/ADyYQ8wJSASBFlC9ChyEMongiD0ey8Ltd1t1ZWa1IzTMWu3MUaOtqeOu9PUtNE/xRltleT1dvq63ft04a+aeZuONrkDJ1eIHTS0gN6c48QJLTAk6KuABEAVaqjEquGyxIGgGgEAMAAmsAPWe3tH7e3V28bNwbdOWxWWoYdQ79uAXXStTuILKt5IgGk/Ughak+hVUatGsU/2gVd9k8cSi2uorYcUQNNx0IqLXEqqtWySeAHFeyvNcjLNeX8u43DXJIOHReJ1vtbmlusCsx7nucmXQWt+IHn/AHI40Y4thK8vMm3JKte5ge98Btno7OvcknmbYaKwxAp3G7poYXcKJMrI8V57yb3uv8uFKqFBGmW7NgLuYClvMBASTaAn3SBLRv2ynxQD74USA1dJRJBOlpxkCFkofEDnbTZR2+Mf+op/UjcZr6NRz8DbGrUwiVQFqY1ccEBm6iwcgeZ9zNdun6sxW4xdGk4+hhpZEASAK27MSjob7kEQs+0BdyKJ1QE5SRAKyAja0ZFVXM4kCdgFez7WByVhkE8iiaYEmgEAptwQA3dlAu5Zoga1K8VACfa1JRGQHd1jqBSVAVEqgNYFHf4ZTu9JLjdGpWbHufc67dheWpd6wp6k1G/t6q+hp2/kRVPt07NKcQJfZosZREFtClsZKhLbVX+bAoT23FNk0ZfunRtTxG4cyoU/iZrUfLfQ3ylPE0hrmyhxxKhp4gfQfZT/ANDf+sVHoDkoKBMCdSCepmBXf6X1yAVcihyEADTC6cg0kFNZgNoIOiCjIA7pwCBBQA0wJQRCzCmEPIBAMBAPDgAAGbAJAACShJkEplgGbwAUAEAOYAAEA4AFAAyqQDWJARAQAD5FD9SAkAAGwD0AbAQA5AAAAAJAQDAUAOHAAA5gBAGABEgMAAWYC6hQANgAAAFBADgAwAHjkQAQ2AsgAAkCIU2AgEAlmBZMACIGA44gLIBANoCOsvy7ehFZi+tepaPm/n/l32snmrsRpmSbRJMqGnBYiUmmVmEG0JKAhrByAZAOuYElHxCx9I9nOfGKOF2cu2m2clPoAMAAOgBLhvoRWZj3KOZVfO/clf8AX60Zdx05RkN8DSEuRRZ3BlJGoh0ZUqzNQERaNKFgA1VvICeS6kHd4ay/vNLpZGasfVb5/sPPWoRFAAAYAGRAPJ+gWORqSNCuc8hB4Lyfy77Vf88npnhl7DbtvRo3/Cc6i9QZQ55BU7S0QRA897twdLL0OnLTQ2n6VeiLWF8mDDSA6a41TM1YYVgeYUeRpHFL9h0g02uuBlCAs0sGhUXt8jDTj8pWdrfojUFWhjpVXGEaZW1CJ0zRKOhmWnPvP0/iFVKptlKuBBdpEqrJIOfW+o1BFFRKqlkoveCM1Wf5+nf47WXCDLcfLbqGZroTcGQQB0VfywAk4YFr+juAop9QE7vCSxK9W7d3i3PFYCsPGvMjazbfqV9SpXqPccX2mndZQvxCR5IjYYCUgABkAEAAYgAHRsv1a+oG3WJxwZkR1X3TGUFgft2zrr/B/hBUrJ8jXt3Fk+ZVkbPs6nduk+CNxmvplF21jkGFepiGtVTDCpN4yVE0wB2CBARvjgFCAknARJMAcgElEqsgabAjqAQT5gN4gCAJATtGIEHbgAmAVtjiBDWvCA5ratrPoGl+lYIvqocGoJSyphyEIIhdSoJVjz2/mms7ODFbUVS1JwMq4NXRffwCH9iyf1wwG9HcVU1ff6kFX95bTcatIXMAtfbbhRNV6oCu3h6Xhr9jwC6gvHvTb7m3yCnXQsmuQR06b06LmwrrpuNFJJv4pERdXW0bOK4gdFdPTvxa9Ci+le3/ADT6kRcrSsSLqUgEEUlCAlC4AJxkBFlUklkEOIQB9WYAqgDrBA0k8S6FPMBYAEADSeIAANKIAjglLwX7g1JrH8j5rsb0tDhg2Hs+fy15/W1XdzbMj3884pVuDZG0WEOtuHDkRDdlGODAg8HgEOuo6ygxYk9VthzvKyuq0oYcOuV+jrd3DEjjYu0tOU3b4EZLvc45FBbVhqleJAndUTbxKRx62s75v4FU1qQsAYn/AHXCA1j/08R1nCMTuwlt2q2CNH7tWokziKda2CxKuOVuMfwNwrI3lktRzMs9vDz9MzVtLhvA9Lms2ymybyA6L2VeRBy3tmgIJoKbfLMBJEC6gDYCdmQRbwwzIqFlgZtVQ7NHCukiHfjJFNFEkpLrKarkaRYgB5lQKrCpwzIheWZ1qJvRXNwceq6Rbp7TSti6tnC11juqqUUVUI5u0cupr2hz+wmKq2W71Nrburlxk3Ga9R43Wrr1d82zccq0u1M1jGoKqpaDFWMTz26Vp005SyM1qPK69Lu02RlvV2jTSX6s9I/7wNXdunaO0jUrg3WNpRYzVVKp4cysk6tYBCiMwsXaFW8yV0kTtpV088WZ1rEXdzCRTE6al1gZXEdSr7mUxWnDKzUbvvclZQYEo4kFmlEwyEd2jq/ZbaWDQV17fWd6pZYm9Mes2d7PTqnyMVXQ74QZVz6l+3ELjh19TtmzCvN+U3S1NSK5I1GLWa7KcTWOeoXtwWQw1XmoGGl0GGkMTRwBoiQhQ+IBjmUWafytWRmunDupudSqzMY9nNFdzqz3TLI6SrVrWeDeJHSVKrvlhAVP7lugVC2q4zwCVW9Z5phnStrtLEGq7atnk8AmoWxzKxUKKbYlYXp4E1a49XFnSPN2qyxNOBpthA5AbcAQeJAgJqWdOEr3fsPT/Lvq9T1/xyr2N9WmjXvu4r+041Gfuvcmw09Kzvqq2EdvESKzfbtLa33deIq38vU6CfhLLS3GpTUcJtuWyKpWqt75J/bhqjzNzwlejerp6eDaTOdQad1dPglxILojPIrLi83qLT2OpbJwcOnTl898PudPb7l6tsbKYOT0Rv6nne3FziRcYu/8tfWwRFZWvrNhK5vuFRGXIGj4JxvKepqM16S9K6m71HZJqqcepWGNv952f6fQwxxKObe+L/sqJW+viQcFSqlane8OJAr/ACW7ZyUgSdlVdQjmu5csKnp14gXd0IqF3ygIXt2vAqujxe8/tdeuo8MSVHvdSlN/o9rUqyMo8Pu9L+z3Xa4+V8PUqwvOV+etudURpkQAS+YCbbAsreABtPEA+7HqBF6rZBHMoYDAJxAKNrECdmA0wF6kD4gOQJu3ECl/MygawYCo8QO7SwUWCnaqmUBU6pYgCvDAtfqBCycAVusZgRAeIEu7mApXEgFaMsgIWh/ECVb9qAn99vDDIDls8ShpgW0eMgTu5qES2Orajil7Unk4A6fJbvdX01p62pa9Vl3OQMlANOPQBthCkBsBLAuhool6AdO02d91bsqStSa0K+O3OzTsrSuKUmNdJMcHkN7bc3Sso7cDUjPVcizDFDQQJ4oC+s1c8AOqteIBVrIB2/EAaVm7PBsDn3Nv8vKQriaAFiA3gAgFIDA69l43W3b+RLtWbeRZB67aaH9ro103jEm3Xl1Vu2StrLJTKX4IipUv25lVfTUTMiaYEkoAUys3BBVfS7kVXP2OjlAW1aZBDUw4Fail6fe+5rDNkFW6WEZIlR4/zNLU123k4gOHTk0dRUsm+BXN73Z7iuvpUtXNpSYrova4lHnfc67aUfUQrzTaNOTu8Vtfv6yq1KwLEr39NOtUqVwVcDTJ3fYnbkB53zukq1++7N3jDHBGa1HlbtvFkVCQABIAa4gBA0wHJQpgBzJA0wE7TmUQA7fGJvcacfxI1zWa+jUwfodHNYnIE+OICv8AS/RkGdqWUQyjzHujB6aWSkxW4ytOyVYWZhpYmoAPlAfytgKe15lEu9AQb+IDVmsgH9TzAeXUBKZAaQCrjgAtSHXADhkgf3Eih/dKGtZjBL77YwP7tmsE/wABgbtqW/yv8GMQpvxTXwYVC7eZA6WggeeJQrV4gRgqGkNDyGhyXQ9O9qOauGJUdFNxqat6q7bxWb6moV9g23zaNHzqjbBrSryCI/a05cyBJaCeTAHpY90yAnouM8wM/wBz1f8AwbcVngv3mK1HyhZYG+Sm2aZCZUOXOBRKqeIH0H2S/wDQXn+OBUegTwOSkpWZRJBDriyCd8HJRXqPCSKVHKkokEAU0wgKDqRTTxAbzwAUANsKQDzAaUhDgAICQGAAABiAIBgJPgA0AAACkoEyYHmA4AEASAp5gADkAAADqAAGCAJAiUS7hgUt5jA54EDAQDAACEAZAHUAQAAAP0AQAAwFiwAAxAIAaAJAUgDRQmRR6AJNyBLiAAESUIgChwRAAQAwEAAEAKAoAUAIArngQSRRJQwG84RAARzAAGBHV+hroRWXV/Mn1LR879yL/X6yjHvYjTIg6MpANGoiU/MuiNMppmoyaYD4gNgLPECQWPo3sq0+Njlc5dNxvHFTZUAAlAAFDThgZdmnYD597nXbvtTDPH8TpBjW6GkCYDWJWan0NRDrniVE28ehoGQDwjAATlyBLMg6/E4bvTfHuRKr6xZy0+if7DzdNwEAgBgOQCSKVsgRyX5hSo8ZZUeF84+3e6k88Tvyles2bb0KehjpMdMwYUAWTCIIgYPuyr+3SOJ05adew/29X0QrLpRlDq3wCuin0oyJYBWF5txvNG2WGZ0g725xImmmRE6YMC/oZac3kFO31HyXxA5top0a2/lRtF5BOmYR0WxMq595P2n8CwU1yRtKlmTDVuln6EFhlpVrtSaiK1gVE1mBengkzFVxeWq9TZa9P5GyNR8su8DFdEG2ZUIDpo5rAEcgLarCSDmX1lF2p9PxESvU7d93i44pMrm8dbB/EjolouLp9Qles8xpq+wpH+WuP4BI8fEYBswEAAEABAAABkBdtsLrnIG73TjyMiOpHbgyheEw3WcSmjTNZ3latbm88XIWPReydo76j1MsYNRK+g2+ZlYVXqFUWkNCtgLO7EITYFlXCCK7vEqmpQEswhrABzACkokmQSTAr1LBRXFdQgbATbAiwCeTAiwIt8wIO3JgRvaViFc6c2hBXdp0wQZWM0HwKAIaYEbAef8AI6irqw1gYsbjmVlmjCs3XbpqfNk2B010aate/Ss30YQV22rVYNpkEbaWu8n+KA4d1o6md4+AVwW3OtoY0bSQUl5jXsoAvpvVdTe0NcAO/b12+r/8zFrKOITXdtdGixTTBrtrtm/pxAs09OMGQSTgBV1HVt5kE3uYzQUPcJcGA/7hcQD71VnggGtxV5OQqS1qviALWrxYArp5ASTXNBD7ksCAUN5qShpxhJAm10KDMBpAGWAB24ZAJ1nLMKxvOeS+xV6Oni3n6B7Plxrzbtx5kfQkxXeywI0UceBBJRmFRdeQRHF55AKeAQ4CYHWWEsNLhxDl1HRpWSU8g8fUdTfyyngRyc36nzBT00/uN54YFE3W3a1zMjl1tK1F82BSIaT7bRbFBqu3t0O3uJqa/9TFumd2FNsGijrrjWUQJ2IiOrPa2/2HTnylef3Nou8Zg9/Dz9OS7m0s6sLtrg36AFrdzYRRb1Cl2NrkF1NUjMgWWQBbLIgg3GKIp2vgDEVCIYr1MUY6ajmtGSOFdYj6EVJKDSJKcjUZX1cLqaZoTk0g7sSKmnxJQmYrUh0UtJmLW5Gnoa+hSiTeJ5+naJam/Vn2rFdDnjWujb1paXqPImNOXS2N95dquGOfJGpDW9peK22lRKJazNzlzvTp0NDT0v01Bpm10LD1FZZvl97qbSndpRL5o51qPJbzyWprWm2a6GG4463te3ddyyKepblmE1RbV4AQtqNoCEzkEDs28QJK6QVNXeTI6SujC1ZbxSI6RVZ44ASrhiBZartjVBNQ+zObSKzVFl2vEqE6yESSnCCCxaXZXuvKfBRmAlqNuSDX8RstbdtxhVcRrWPUafjdKtVN7d0cMiNRXez2uDfcnxMtKtXXdlNQM7e6tnXubLErz241O6zOkceq55lhzR7eYAAoAbUgRgBtQFRcgJyUdO10XqcJMWvRxyvtVpYow9UgreqzCxZXtmZI6RfNXjKgNIamolljITVV71dcAzap7uQZ1W7srOrapuIDR6lO3PMJVKUWkrC12+XAi1zXfF5m483apKTbiacIiHmUJoIjYgimBOp048s19I9l6fbs5rxZ7KxXpbaVdWn27/Sziyzl7W8Y7/ctpufUurrT09HT0orSqVVwRKjK8l7Z0PIW73d0fQsuLro8Z4XQ8ZTt0vmbzs8y2mjX8Y9a7vhLM6sc78XrLFrLKGXRpaPcqLuTTM1lke7tf7Wx7HnbA49OnL5ztLUWpNnCRydtd+ruFqcYSC64ra+OBBRq2nLIpqmYyCHTuvZKubyLEr0/gdgtHWereIqngbYri3Hk7rV1FpuE25CO/wBs+OrvNb+415dav8SDl9wav9xurNf5XCKMe3y5hRTV7XMEEtLQ1d1d/aq7PPBFRHU2+ssLVafUYa53RzBFXpxWChZ5kE1yZRGy4/vCIO0WkD2vtze/e0VpcaGWXn/PaP2925y4fj3GpGpR5iivoaeq3iqxBGmItN2xyRArVSwQCVW8EBNaLWaAt1MNKOoHLZECQEqtJYlCYCAcgNASyAnwQCIGlAE0ArYFEa1AGoANKndYDtvXsWYEav8AAKbq8wK70hSBGtnXAC2l08ADV05nACp1acICLYC6gFgEuQEoSzII2rKAhVNepRGGyDp0vH69q96rhmBD7d9O0WTQBbAohTV+3buXAIlr7q2svmA55AcgJ8wHIQIAAkiiUwgLNLeamg50nDZK1Ljs2vn9xpP5osmT1a9nNvtytzqfcSicysWqFh6hDAVefEDqfzKALa2bS6ARhgWQ4Ai21nmBz66xlgclsGFRkBywHAABZp07mq8WWQex2eitDSrprgsfU2sXarbhTCWSDpE9O0KJIrqqk6ojR2rHAKMU4Kq6l8kyUW1wIHKRASigtStvqyA59RV0/QKq7HbFhdWPtShg1w6z+48SI837i0HW1br6VhJHLpi1wa6FcXtfEN229O55IzW40JcYBp533O5pV9QzXm8zTD1/tfZUrp/3P+aWixK9DwKy5dVvVv2LJZsqvO+5NV1S05xeLRmjztsyNIrmAMBAEgIgJAcgElDkA7gFIB1A7vGYbmjzxTg1Ga+g1Tr6QdI5rllyAkmAWtFX6EGddpYlWPMe5X+nXnLMVqMjRrhJlpNKGFOJIhgOChpSAnmQKSiSAJiQJd+ACbgCPfj0AcqUvgB07XfbbSf5mjXUX4FxGlp+4NlX/wDlKr8DSY6ae6Nms9vVLpWv/oNYmLH7m8fMvbL1hAP/APa7ZVSS29cOiBiFve1KStPbUXJkMcmp713H+XS06v0kyuM7e+495va/bu61q8HCSJq4y9RxUyqCWAVNNhDAChdACACJwKBIC7RU2UczXLNfZNr+hp9KI6Oa7iBXbSVpAi9suYElopPMCyJAyfdX/wCj7iOCX7znVj5QjUrVN4mtTBV49C6mBqC6mJqxZR9A9kqPH2f/ANxipj0COYaYDkAq8gLLgVXyZQUyAbYAmA10KgWYDbAOBFOcMAprqAQIAIEygICQGmAZkDQAgHOIAASAAAAA+gC9QFOJQMBzAArEDXQAAcAJ4ACAcgAAATICThlDlZgJxIUvQAAJhgSkiG0AAJANOQFxAfqVQyIAAAbAQU5UBAAACAJQCzAaAAAAbChMoTIBIBtBAA4AQBEgAUBAAPIBKS0OSAAHiAmAuoCeAUuIFkAEEEpkAYCAQAAruatdGFZKWQR8/wDdK7fIasfxCNseTbIKJI1EThGmU8ioCoJ4lDUEDUsBzjBVj6J7JtPj7r+fE49tvQScgAMBAOYCjMgy9X6uWJR4L3ao31l0RuDCNoISAk2VMSTNMmlDKiUvMoJKHVsB4EAgOzYWjcacfxIVX1ir+Wr5pfuPN1GzMqMggAADIAiURY5b4OCNI0WKKjxPuCvZvdSy5p/gd+SvTeO/22n6GemHUYDAm1hJFLDiFYnuur/t9N9TfKrvHudCqXItSutIyhoC/Tc1kzRKQMP3BX83Rt6o6cld1cl+IrKRKLNNGasXEaUbyqehdce1iDi2WOlX0g2jpWBBKmAHQ5jAyKtyu7SsuhYrl08aqeRtmrKwEWaLxkzWlrMirWRYK1iaRIC5ZIxVU71f6fUjN1ZFj5M8cTFdSw4GVJAX0yAGBZW0qOIFDwsBZZYSB6bxfzePbeODKw8nqr5murDUFHFpA9Rv7WvsJawjMg8rAUAIAzAAAAIBsBAWaOFgNymokkAtRrscZgHhau26VZx4FZrk83Xt3V+U4FWPY+x9D8l26lSvX27eH7Cs4qvWQKLJrAKhR4hVndiANyEW1yArzZRbWgQNQBW3AEquUAYyA5gCdMFOaArtmA6WhgO7ArbAh3AGYFbYCbnIKi4gIhazSCqtuna7go0qiM1LFmgo4ADyAE4BgYGF5bSSumZrcjgosYk51UNZduFlKIKa6FFjp1dZCL09XTwTeIDtS2V7BXPq1quEsDK3mg3KhYrgFc1tjbQ066rytwgC/T0tLX+nC3ICymm9K3bdBHbp6HdjVgdejtrNY2afqQdmja2ng3IFr1W8AL9OEiKnUgfbWQG615ACokgIuiy4BdH2qvgoKB6VUAraVGAf21SAe3rwkCP9ulk2ALQaybAn9p8GDR9rUzTgBdupxZUHZqLjIU39wCLtq1TdUsA3y8b5Lcfd17N84I+j8o5JlyngR6SeJER75cMGpVt2ykGtTXIKcYBUYlhA+oTD7YCYFDDHX4nVz8sYB4u19W/wI89Tr2ua5AVxjAVZR9mZER3Fu+na+BVc9NLCeIB9rHtIP//VyHEYnZhTqYqcjQs07fJHLElEHqJ4JYrjJcFWpe6q7cDpzGaw9w33NM9vDz9KbVOrCxNrThAVPkFSVO3PIIbwyAXcRUW8YJoTckUYJAVNyZtaiHdDOfs1iN9ZQZvSyOd2k5NpxBqRKkqmpE1YqybxnUlbgsQhlDopCJ2hIyqurnMxW4laJwMVuHTSvZ8l1Odrcdm30Hm+BytbkdunWXEwuZmNNPb7vY7akPVXdxk6ysVb/wAX2PDVw5wa1jE6+a2FVH3U/gTTCv5vYP6NZN+kGdGH57faW9ulo3XbGc8TFqxg020uLWSXMy1q2u006qfufsAhqaK4NAc72jf+ZANbTg7JICtbRvJoCddm3k0RR/aWzUfiU1J7Z8WiNSrtPQj5ZXxyJjXsPsdzalYExfY/7eqUuyLiex208ITRWdc9qQpYa1XbFkD7qxisQYu/uIqq6dUrcCC3c6WppJf3TatGCY1cLaePe7adcKziSrI9vs9rXaU7K4JIy3iy2pGZGscO/wBZXo65dQjH/vHVdrwji2axi9Mze73vfanPPkakc704G5zNOaEhA2AuoAm0wG2ASBF2wgKTYAsxVjW2VlSnzKcMjnXv+cPXffgsEZdrHNXauZTLrn6pW03XNyR0kD7sgtQVGVkPSZALSeTKmLNHSp/mZFkXRWqbWQaxyWs7PErnTrTuwGpgdGhKWOfUluGbjy9oN/iaciWOYZCeKgKneAtRSKyhYiJaSnA7/OfqV9V9s0S2VFk2pk9PTi2lJxDnoAJvKADuwAO5QA1aQBQgFZ9xKPLe+tWNGlG4Tk4WunL50rNPAw6OlarssSNIWsBC1ioSpOINaXg9m9zrqMe0sZp7/e30LWpRw3g8TTKvT2apt/u2abssEB7Xw+j/AGuwT51kiPF7zV79a1+Yacd7SwErAdey8lrbC/foOOfUJW4vdulr07NzpVbylJFTF1NPxXkNP5L10rcVYDz2/wBvp7fVenpXV0uKyGqoXMKTsBF4hELKWFb/ALZv2Xt1/wCliM1H3JZau5+U1CIeWp27bSSiMmSta1Nh4XQ1NvWusnLWRmqvXtnYLHtbID/9mNjP0P1n/ugcfkfA6Wno92hX5q9QPLbia4PgUcuZAgGUEgE8AEgJJ4gTs08gBWazAsSAlEgNrmBC7TaSAsiAKr5AGknIFjtZYMAWtDxAtpr14gW/cVswE61vZxgFVX04yAau1mBOuokAu2tkArbdZ8AD7SSAjbUhdtM+YFDrZ55gSTsljmQNPvkCKv2Of3geh8Pu/wC4sqNZEbjV1tpo6r7dSspkbxh+V9v6um3fb/NTlxRZWLHnmocPNGmCfQIQAA5AQDQQJgSTATcgCTQDSWYDwAb/AGANYgJ4MDq0rdyQFlfWAHDTAbsAu7BgQ1GmuoHBd44hSAEBKACAju8Po/d3VOSxZqD1eWCyzNNRF4uSOkOsLFhXRW8YcCNRZXV5laWqGQHa1kBNWfEiJ1f4AMKLXUMCtJWxeKLgk9RLJfhBBVdpphXO7VrWW8FmyI8h5vyP93qdlfpWPxI4dVmpYlYex8HN9tV8nH4Ga3K01l1Aw/ctJ29bcrCJXnNvorVuqTEwbYr3212629K6VFgkVFutq/brKzeBYIaGn20Stm8WwPFec3j3W6s+FX2r4GFZrCgBMAAQAQCAABlCAaWIDAu0rJLHMItprPTc1wayZqUeg9veS19xua01Ltp8DTOPVLSsnDRdZqxaN1/lYQtTSsqttDVxl6upWqctR6k0x5j3HZXvTtcwmYdIzaPtrBAd0APuWYB3qAF3gP7kYgR728QGtRwAu5sBO7KDuAXc0gErAOYUoBANORoJGgbGhNl0ImiLYEW4csine8qUAqzAEghgJsoChyA0xiGmMFuh9dfVGolfY9njoacZdqOrmuICACJAIAPQgyfdGPiNzH8K/eZrUfKKszrZoqDAuoJGmHOI0x6HwvurV8XofYpSrTcuTW6Y1V77s89Kj/FBLF6986bz0l8HH/ZIeq2vvbax82k/x/8AEExdT3hsrW+alkvVFMXv3d42+Pzr4EXBb3N42yaV7J9UVMW6PnfGuv62fQpi2vltjbCutWQYtrvdo3C1qT6k0xNa2g8Vq0fxGmLF22yvX/tIamJfb5NNeqGhrTby/eNQ/t25ADrbgpC4Oy/FMA7bcgFDnIaCQgyxKAAkKcwRA2WAWIDICILoCAAYBPIATgBSUAULOQiUEAASAZAIB+gD7XxaQXAq44NP4gHa65oIUgJ4soApAMAgB4IAkiGAegAATACKpgP0IgWABIEWBLgAAAAwEAMBsBTiA2AIAaAEVRgyIIAACAGAgGAgCQGAkp9QAASAAABLEBwBF4ARgCxEUZASAAFICAbATWDT5AZFgPB+7l/5jqLpX9wjbDeZtDKhroaiJPOSspTGBtDTkAUBDbRQSwHXFhX0D2I52etHC6OXTUelmMjipyAAEgLECSxwCsvWnuwA8J7xq1vn/SjfI8+bQ1aM8ihyESWHqWVKlkaZNNJFDqQPiUNtZANMCzQb+5Vr+JEqx9d03+XTl2qDz9NxJGQ2AAIBrqFESQcdgpeoHjfc8rfWayaTO/HhNeg8Up2mm3l2mekdqMIkBJfTJFJ5yBj+503tat5KxrlS8Q/9MqzkzXSO5GRJNIC+jTphzIB4kGN7jw+16/ib5V21S7U+ZawawIiem4smyVqOj0MVpDXXdpX/AKWWKzfGtPb1Ns10oiLKolVfEpQQV6y+R+hRyaUds8TYmsAzVunmjNaWtGRVr4wWCuI4mkSSRFXp/KjIhqrv07151ZK1HyO6izXVmK6oGQYgW0yQDcSBYrQoQFFn83QCdsgj0/gXOzvXnJWXldf67erDUQrniB63Wh+NTbxay6II8k+hGiAABgCAAAgAEwJ6bxA1tO+GHIBtzmih+Kt2bqr4JwEqHuGVuof/AEkpHofZ3kXSnZZSlyKleptv9Nf5XPqTUQ/4hR59yLpiP9/ptv5suZVw67ujfy2TCr9J92LCLIAt7YQZCUOShX1nkFLubAVnIBV8AJhAsQJu0JQQVN8ygAdsWBW+QEGwCUBC0ARTATcgU31O1BU9kvmb5gaCCCTTIYBElUdoEWFZXldNv5upmtRmqqWJzqqdalm++WyCStZlQQ0pbxIINJ9QK7XdcsEGmXutaPmbnEC3d+XrutCuiqpduTBjiVa1U1wsB27ffvLUSb5vMC5b92+miXUI7aajtVPKQi+lnHNkVZWyzZB1016Qk2FWV1E8CCfDAAlRiAnGQCbAIyCh14lDWJBNIiiQhSUGQDkIXcA5AMIAgiqq3mt9nb2vxSwI7fOa8NqYtySvpcTFfD0I6CUEReINExiDUfug9l9XhLDco9AukE1C2uq9Qxek9KNRuOQefvt1PsrT5XL4keO1Baiq5/8AWETrqTlABdd6nJgQdrZvgBD7ndxAtVOxzmgH2YdxB//Wy3XuUHVhXq1lQWFc109NzJ0kTULajbhPM1ialvH9mkSb5jNrA185R7OXEtJJ4s2zUoKhds5gPJYkQYNSgqtuCCCnMiiZwYEG+HAypWc5ZGK1FGpZLI49OkU2s2ZaOtZ4CCxUXHM1IysTg3GakrQaiHVYlDakCVcGQFryZqrNLTepkcurjpI6KbbteJ5726zlcqKuBzvTpIsrSHgZ1rFjXanjASuDb7DV8lr/AGtFLufM6Rzrd0f+Xu81Mba2lX9pplav+XOss9anqkwmm/8Al1rWy1l8USpqT/5ca6WGtVvk0RdR/wD6c66y1qJ8oJi6f/8ATjcf5tej+BMTUV/y31//AK1Sw0n/AMt91ktWj+BpdL/+m+u182sp6ETT/wD6bbjCNapF0f8A9Ntwstav4Ew1L/8Ap3uYha2mvgXDSf8Ay23Gf36fgMXTr/y23PHWogaep/y13TXya+myYuo2/wCW26Tn71I9AmuXeewt1tNN619WrS4JEpry+90fsX7JlojUrmgNhNZEHX/ct6a0lSlUnMpPu/7YWJLTWp82pNnzbkjrIu2+51Nthp2ivKCNY9Hs/JPc6au5wWJig1t13fS8CDO3e/ppadrOG/8AE1Ix1Xm9XcX1n0Okjz2oNc8ysovmAMCMAABICCmwItcwFHEC/b7d6ts4S4mbXXnlpzo6dYq5sYe7lTbVlkb0tPVh5AlW11K2wYa06ugUfIgmq76qrPaswza5/uvkXGNOt23igSpWbiCKXDACeipeJVh61pIdVxWs3J0jx9K0nJpxw0ocMCVEvwAWYQ2pWBUVupRdtqTZTnKR6PlHOvrfhdJae2rSuSSO3bm0epxDiAOHe7q2jdJNx0QVGnltL/NVrmzWGHXy+3vbtrPrGBMMdlLdynmREu1ANV4meiPB+/dab1p0yOFdY8U0ZaCs1kA1fGGFKznIGrK1+UqNz29r6ez+5r3cQvxKjG3V3ude1v4nJYVu7TQWtfT0FkliXEep3LVNtfpWEZR881m+9+oVXAVFqMwE9SFBFRTCLVp1aKJ4V4ARd5ZQqpyBNcl6BHRv/Hva0o7fVdSBqe2tJqzvjEftFqKt5p/e3jrbhb/4hqpeZildKj5yVY9TsWr7fTtXHBT0MUdGBAdvECq+TXNQVXz/AM1t/s69l1IMwAwLgAFJcBIwOqTcImCf24zAEwBuHAFlr4ALvwhgSdlGAEa2SctAS1NacgIJt5gSq4YFrXcgK3SHigIurQUlZgNXsuIElq2WAB9xrMB/cAPvOrwAf3XYCX3pAffXiQP7lJAhdpLABabzYELvuU8QNn241TU7rYLmStx6PQ1q3va04LIjer+6uT4gteI8/TS093ZaGTNRyrMKhhCAcAJgCCHADiMwCAJAKQHHQB9oElhkBG2OYDVnXIDoruE1D+IFltWqWAEFqp5ACvGQBqWlSwOJgKAGliA4AcMo9R4Xxv2NstzZfNZwvQ2O9MjUJvFpB0h1s1kG4tpKxbIqaU+r9QJ6eDaYFiuBNWn/APcBPut6fACLu1/0QCi18PUKj9m1cZw5DRJJLBjTVGtvNDSaWrbtT5kS15nzPmP7lvR0MNP95HK9Mf7Fry6qRjmqUrMD2ngKRtknxRmtRodjWKkisj3InbbKeZqRK4fbWw+7r/cu0lXgbc3rloNZJgRrod+ouKrj8Sop8vvtHZ6Fp+bUaaSQWPnrUy3myWKhZRiZVEAgBAIBwQCTYD7GUP7bAf2gGtNZAP7azCCFkgG2Bbt9e+hbv03Flk0XR1/8W3U/q3/EupiL8luLLHUs/ixpiq271bf5rfixpiFtW1li2QxBxbFkUpQCzAYAAgAAAMgHIAAuJQYIBANADcZkEe9MBoomqrMgf2YAj2NAQaAhZJhSeAEq4IIYCkoUlQJgNY5lEoQR0bLSWtrU07ZNpMuGvR+V8HtNnoPW0k1dWXHqIj32zw2+k/5EjozV4QZgADAT/EDK904+I3McKr95itR8mq3EmWgUEhBIDTeYU+6MwJ93EBq0kB3MCSu3kUHc2QNallxwKprUeY1Evv3jMaYktzeqhN9RphrfalcE+g0w1v8AV/iw+JdMTp5HUq/qa9G//SNMW18xul9Opb8Rpi2vnt1TLUt+I0xZT3PvVh9x/iNFtfde+/y6jnnMjTFtPd/kFj9zAamLv/223yw759UmNMSXvjeLim+qGmLK++d0sX2v/ql0xYvfuuv8tPw/7oMWV99Xa+alPggmLF77ScW0qvqDE/8A9udP/wCkvxBi1e9dBxOj/wC0DEq+9Nq1jpOfUGJL3lseOndcymJr3d47/NW8dMQeqdfdfjbcbL1QMTfunxiwd7L4YBMSXuTxb/8AmP0gGLF57xz/APm/sCYmvNbF4rVXxRNMWLymytgtasjTD/4htG4+9RPqNMTW923DWo/iNMSWvoW/+bT8SmJK+lbLUo/+siaYk1VYd9fxQ0w1XqvxQMS0tJu6xXDiiWmPmnmvL6+ju9XSpZxW7WD5GddJHB/x3crDvtHqX2XHp/Y/ktTebnV09W7cUlSzc6Zr1+WYcw2VR0ABoHgNBmAIBp9BiCcQJECATxeIDAEgGAgCQHIAAMBSAAAA3AAAwAAkAAAEgJARmQG2ASAm4UgCZQyAAEA3iBEBgDQAAgBsBPHEKhm0BaiAzAYA8MAEAIA6APOrT5BWRfOQPC+8qx5HU/pqWNPPwbRIiHkaiJehpmpGkEFQJgFmpAAHWyWJR772A/8AT664Smc+mo9QcGkgCIAAAB1eIVl68qz9QPEe9IrvFzdUbiV5to2BFDnmswJzCUljNSWJpk4bAl2woYAyocIKcAW6D/Mr0aFV9a277tDTt/Ijz9NrIMBpgJANgJ44AEYEqubUeMEXUMio8l7o/wB561R25Rs+F+fZU6E6R3mA4wAmkmiKXEKyvcsf2S/rNcqq8N/tVznE1UrvRGdSCLtP6TNaSggx/cdfy9K3KxvlXRoNulZ5I1WFkGRKmcijpMNI3xpZLOGIrK8co0oXBm2a68iomsXBmjpySMqhqfQ30Krh0sao0VZ0DKzTeKIsX2Mqp1ciiqrk0idQLq5YmVCUzXnV/uMrHyTdKNWyX8TM11ilmFIC7SeACeYF1UoApvhYBvIqPUe3rL+0vzWP7C4y8xvKxq2S5kaUSwPVafz7DPKsFR5Z5mWieAAAAAAAQAEAUOmaINLSbKLFbGHgEbfi/B01P9Qrr0Cau8r7U1N5b7mldJxxZTUvE+H1/FtvVqr1/lYNaH97T+CH6mda9Q91pYpzlBda9UE6NYMavqg0k+6rWHIupjX2G4lQWMWO6qbeBWV1sAim+ouBVRqu5lF8JIgru0BWrYgXRgEKQJdwEWgFkASBG1eIEHKAQA6pgVWwAg2BTqWSWOAV07Kj7cviTR3qtVmwiSqnkXQl25FTCTXAqJYPiiaqLo80UZvlat0nJwZrcYtWnhxMKLt4KSJow4sBWtV4JOQK7LBsDk3Gqlg5a4hWDubzZ1bYaU6cV4gdWm21IRbp1x6gdGlXtz4hK1dFzp1gI6dNt+pFSvkTBw1en3O7ctBXdXczipAnTeqcXgTB0LeVzCj+6rbqAffrOAAtaWUT+6kgJK6tlgQD1ABX4sCVbANvABq3BgHcDCdpzAAF3LJMDL89r/b2/q4D1fOPJ2mykj3RFYZ5EXUFZSU05xwIajJURCHW7TX7iLqVrzkML0ha7yKxquFxDNX6d1TIjHUWffeQx5+ph6d3dwgw6XT7VHezU8iGqdPVbfqB12rCl5NYkRwt8DTTo7oIJQ47uAH/1814PA7MK9Rp4cSxK49XBwdowNDTVrOzeRUcu+vNZnE68RjqsaycuD1RheqKtUVmolQ4aATt+wghawEYbzIpWgBKzWBFVsxa0ha8fA52tSOZuW3zZwrqlWj+plkSrKdTaUTJqIJbwKiylTSLKprgVEsvQGqniyNCtWzFVpbTR7Ky8Ty/Su3Mdi0MI4nltd5Fn2K2UKJgmtHXa3pi3JdEd1t19uYc5yaiV2+1tJPcd/FLgdscq9mtbS0o+48XwI51P+70KWizhvJDExct/t62VJbtygmLiyuqr/TUgqvvdOluyy+boi4HbdaazSj1GCOn5DR1LOmni1xggu+5wZQ++reQwFrdEMFOru9touNW6qwILyuxeC1Uy4qWjvdvrY6TbRMF3fV4hC76P4EB31eTIMn3FqpbRuYxwM1cfKPIXd9eztiRuOat1klCDZWtOQUUs+IVo6FbWpOSMuspau409FtJd1uoS9J7PyDfy2hdFkSxn2dVtxbVcLIkh7OLeabdXd8Dcc7WcozK5nayzAh3rgApgKXcgB2WQChAOEA32x1ArYUJAX6N3kYrvws+3azl8TNeiJvTaDYhoKr7WpAfzRCAIvxCB1YMSroypYMW6dKtqeYBubJWwWBFV0rIEl8vEoq1n3fSyxjpUkzTjYhasOUVzsKJeJWKnbUTXalgEVorJwVBElg6/FU+5uaLhJ6vnHOvreyp9vSquaNdubpTSU8jkqj+90m+2ceQD7NPVfUIqvsNG+FrQWVdKvjdKmTGmuxYLAiCQp1weORnoj5r721Vfd9qctZnCu0eYbRFKQABYIC9NJFg6Xqaf2nFpfIqF43bX1tSVkuJYj1HiNj2XevPoWstPeWna6jfJmVfP9RdrxIqKxIosBRd4hRRYgXpZBAwFDZRYkogsR6D2x4f+4v/AHOp9FOfMqOT3Ju/7rddtXKWCIrX8Vof2uh3WSlKSI8xqeQutzfVSmbP/wAJqRU91u/v9reaQHRob7eUddVT9pNLoUe30LO9K2ebRixVkYGVV3h+oHiPdOor7mFwNQcnhNno7ncKmum6RLNSJXpqeD2CcrRTXVs6TlnXXpeK8ev/AOXoaxm1002Hj6//AMvT8C4mujT2myrlt9L/ALKJhrn8zqbba7O91o6dW1CaqlmZsaj5zq3727HKtqn0MqFgA5AL2XAAQDVZ9ALFTDABRCATwAlW3aBJa3BgT7FfICL0WgIvTAi9NhQ6vgAlRziA/tyAOkAPsgBRIA6rgA7ZAOihSQWfbrqVlZoDo2W7roUdLJzwGLrQ01umlq6Nbv0RZyuoX3XlbyqaV0nhKRqcs2sy3id9dy9K0viX1Z1TreO3Oiu7V03Vc2jNhrnIoAAAAAaxCGwAAAcASUoAAMgE7TwAsqpWAEnpp4oCHbYBJsBpgTvZOsAczQA0AQA4AnROzhGoPb6OnfR2enp2fDLkUitWVU3YNRB61XbuVpkNyrtJTjbINyrklMpmWk3R2ya/EIk6w8WvxKqVVLmciCda8UUOIzAdbQ8Y/AYEm1kBTud5paFfua1u1KMJx/7IS1geQ9zO06e0r2V/ibxJjnemNqamtum737rvniwzarehqPFVtL5oI0fH7LXT+arSjigSOi3gFe3daccSNY39pprR0q6df8qgKlfXhxbASIx/P7mttvFWnjnJqRmvPaWvqL9OfgjcjDr0NXyDfdo01X1SbNYju0Nn5yy7tPR10rYzEf8AvCQ1Yvavm925tpNdb2SLeU1Yv+X/AJR43to1/wCtLM+p7Kt/7J3Oy21tzbV079il1qn/AO8ZvK+zzi0XxMWNaPtKAaK6aTxAfagGkA4SIHlgApAcgJAKQItADAK4FE05cLEYalXT1buFSz+DLhqf9rr5/bt+AxNJ7XWiey34DDUbad64XrD6kqk6MgUYAACbAFID7VmwI2sFKQB24gE8wGghwB37bxD16fctbtr6BVe62lNu0qtuQjl1VCApWLCrqoIl2xmAK8ANvu4gVNOQINMCDCp1yCHOBREoAhFEkBLqVHd4endu9Of4l+81Eeu8852l281aq/aQes2L/wBLpRxombZq+ZCFayrzAh9+sgTrqK2TAlIGT7nf/k+6X8n+JzrUfJ8yxoM1iAYh8RhppYlw17T2b43ba+01NTX0qalvuNJ2UwoJYa27eC8bqfXt6fCUTDVT9seKvg9D/wBpoYapt7N8XbKl6+lxhqteyPGvK2ol0cg1DV9gbPOmvqL1SBqjV9g6dat03TlZJ1Mmqq+wb2Urc1X/AFSrqm3sLdL/AOfpNfEYart7H39VHdp25Qy4nsqt7K8pwpV+lkZxdVP2f5eqn7GXKyLi6qv7Z8ppuLaFp6DDVdvA+Rp//L6k+gw1VbxW/p9W31f+wxhqp7TcL6tLUXrVkVXampT6q2XqmAlNuYwDuk8RgX3azmgGtRPBMCXf24kCV5xKH3vIiGrS8Sh974IBd4DWpwCn95oAep3ZjQ/uWSGoHq2jMaYVdV5vMaYb17cXI0wV3Vlk3KGomt3eMePx/wDfGgW81ODLokt3b4jQ1v7r/pA0S/v9RZN/iNU/+K6y/wAzXxY1UreW10p+5ZP1ZLRmamra7bs5ZhUWwL9ruLbdq+m2n0LKlew2nvvV06VpfTq0klLNysY7dP3zSzX3NKvwZox06fvXZWwtp2RDHVp+5/G6il2tX1QTF+n5zx+p9Or+KCY6K7zbX+nWp+JNXFytS2Nb1a9UNTEvt3eWPpiVMH27/wALGrhNNcAYUsqFJVNtEQJgOQHPMBAMBAMBMAAWQDXUqmiIGAMBQA5AQDAJAJ4gAAAACkAgAXUBMAyCmUGBEKACJYAkANBUWBHNoC1SiAAaAMFiAgBQASA1jgKrI1MXAHh/emG/b51q/wBhYrzrNolOAAaROUipTT4GmUk0UCSYQnQBcQJJQFe7/wCXznS3C4YMx009WcFNACxAAGm+ADWYVm7jC7A8T7zonuVZ59qg1B5hz8DohJwUT4BKeZWTThmhYmGTZVGIB3ADtOAE9JuVAV9Z8c+/aaVl/CcO1jpyxObQkA6AOUQKShgcd8W/UiovAo8p7sXbuavi6I6cjU8Fb/SVS4k6RpLD1MIkVU0sCCIGf7hp3bKzXByXny24vA3dtrPXE3Wa01gRgAdGnjUzVh+pFZPuSf7ev9R05VfoudKn9KLWasxMolTD1JR09DLSFk8Us4KMrxsPTs+V2bSuwiJrB4EpHQsUjLSN38rRRw6WUdWbFoRKjxxJR0PEyqnVWCAryKGEXUcrEipVzhcURY+T+Rp27nVryuzFdXK0YVGQLqZANAWoCnV+oA4YBHpfbU/bvXhEx6FYee3/AOvf1I251gUep8f8+xc8FkEeXvm/VkaLIAiAEAAAAQIoCB1ZR36VpXUCdnOQF203VqXVE3iyDS8x5HX8ddLRs1KTzBirb+6dxqNV1MZ6ijT0tT7inmYrtyn3NcTOukiuz6l1cUX+XGZRdManhdezulw4HTlx7j1GlVrE289Q19SMCo56p3yCurSrgBJ4ZBFLYVFriBZS2GAEoCHAABGzxASAeYENRcQK0wG8QKtRAVNxmBxbrVSXoRqOrbb+nb805cMSGLH5BPBVsEwPfufoa+JFxFeSusez9ppMFd+3nWPiXTEv+ILjX9o0xOu/03g+6S6YWvua3pnPQyrH7cXKM0Q1oqlBBStSyyAc2su55gVarSTTeYGfr3VaWu+AaY2o3ZzzCopYSEdG3u6vDEK0NPWpZZJOQiasm/l5hGrtqTRviBfVRiEGopq0BlvTj6XmRTra1MVmA1rcwLa6jeQVJarbxAm9aiwWYBXcLmBbTc9zxJgn/cw8WUS/uq4YyTBJa7tishin95rHIYhLcz9TGBreVU4pjBatdDA/vpgP70ZgHengRqVgef1G7LT4JZB7Pkw8pQexGEQRa4BDq1nABBNCyCE1IRFPErJOMwh4VWIZod+CGM2iq7mhXHqtLT06adZgy5KdWz1HEYBU60iOYR13dXXqjIztdd2KRtYmr/KlxQVD7tp7ZC4//9DLtY7xzVWtOJqRLVGs2/U6SMkoSwRtlneRupVVwO/EYtZ1cbYfid2VuLDJlQ25UEFV3yAgsUFBDC9Rq4g3BlULGK0o1rZHDpuKpRltLoWJU61nE3IymqNZZGoia03VmsZTrWDWJpvACD1bPAza1IjWvMiujTr3YRCOfVWNTav7Vu141PJ3Ndua7NPVrfGUcLHedJ6dVEJ5Ea1arArn8juezT7cPT1OnEYru9oqe/W4twd652t/yfydtznGWPuNe9tZbjF1TwOiOvbampe1ty328myVUV5jWrr10lqXsm4+mEMHW91r6m5tp1aUKciDk2ddxbWte1k0m5A6dHeamlo6uvVpNPDqSQU6nlN+q11nddjaUJGsF+48zuLaq0NpH3GlLtki+qDZb7fX3D0dzqVt2r/KsCWC/eqj0r3sk2lgzMHNstDS0dv95Uq7Yy2aoL+R1ttt/uUVcXCwIqm3lPKUvWiem3fJBVm18ju/uW0946ppP6UKjlt7ivDdbVSn6eLM2GF7i3b1dnSyyeJzqx863L7rt8yOkc7fbEZBVmn2v1AlqdqyzC6req3xCaVrSBft/qnhBKjprqXX0uCKVqvW+qzbQSuLUq6mmVLxATTQQrSgEFDYDlNygGmArMCMhSkg6NBTiZr0cR11001PclHN4mXoiN7JYTJF1BXKal3tsmKG4GKlLgofc2ohACeEASpXiQQvi4AVXCgBXTCVXWjTxyNaxhuuPQumIWgrnYlp6SSllcrFepZPBFYqvM050NwUSwzLEafgNH7m7onzlnr48OdfV9NQl6GemVieDXMwMjc7fUtjWcXOAiqqW3NGs0vQqrdfT1dRrsUxjLCK7+R1aYWizRcFmn5Pcajjsqp+JMMa1G+1TmRDmJbyhmOlj5N7i1vu7vUfKzT+BxrrGO4Ioa5AICyum83kA7qVgURopaq+LCa9jXb02m0WjpLttaG3xNM61dnSulp1oSoluKd+leq5ESPA7mrrdqyjFh0ipW4EBZxIHO8XgFW6VeIRPoAJNoCWWBRo+F8XbyGskl+Wn8zNM2vZ77W0/HbO1aKElCIjxPj9G++3Pc6/KnLI09B5TVWjtrPHFJQB5qmnWlXqNLEo1fbvjaa87jWr3V/yp5F0b3ktotXb/bqkq1aaRNV16S7aVTxhQS0Ttd2yyIIaidlCBrwXuJt7uyXDA1IqXt6re6qlyZuMV7Wmk3hkdYxo1NPWq4qpXQodKa8Sqz8CKbpuIwwFqPN+7dfUpWundqXmliceq3HlFhkc2x3ANWTAQCYEkgJpQBdEoCFqsCAA2BKqhATScSgF9yyAPvvkgGtfmsAGtdcgC2usoxAS12skAd9rcAoWm7ZgPsgA7IYEdXggHWIgCVa9jlZBEL4OSwe58VrK23pajyWKO/Mc+ktytS6To2mnwOmMaq0tG6v3WyLiLd7Va2hetsVBz6jUfPrr5n8Tz11iMEUwCAABrEIYCbCnBUNKSyItWk2bnKalXQxNeqatrtO7BZi8mqd1traLxwk52Y1Kr0rRhBhVqcuALcAK71AqcLBgICuyAJAPUArzKL9tC1azzRqRK99vrq9Ktcc/wNYax9xPbZ54DF1g7bfX0LKW2uRldbe38xtmovdp+gxuV1ryuzj9THlAxr2W18nte39VD1X2H/FNnEPUiOLLh7GvLbCn1ayj0L6pelep7h8fTFXs+UF9U91V/cu0aiqvZ8ki+rPu535zc6j/ACNGz5SmxeT3R1X5jdKHparX8tWierN7UL2v5fXxrtrtPjZpf+8T1T2aXj/Ze+rL3OjVt87I1OU1s6Ht7eU/+lVcpF5X2d1PDXWGpak+kk9E91q8Wp+bUw6Ivoe5rxOh/mtZj0T3H/B9pm036svonudfF7Kn/wApP1cmpyz7p12WzrloafxrI9U9nRWyphSlK+lUX1TU/wC41EoThdEMNR+7qWxbbLiIu75lFWpNjOKyvcdrafjtZpcEZrUfNW4+BxrojMmVACbgBpgDZBF3XMBq3dgsWArp0cMCHeAu5gSTbAbwKrb9r7OmvuVfUSsqqYeKNxivYLTrX6a1S/pRcZ1Kvy5QvRFNF7TVziMGXqp4rHiRHm/Lay1NxD/ypLAxW443jkZaVPECLATAEwBvACMhTriAgHAEkgGlIHoaa+nTRpStkqwpIM/ye4prWX2nKSKjP1a4BVNVAE1bmEWdyiQItgQmQErcwLKwwK9VQwpVyCG0URKBLiEBQ6oCRUd3iP8AdaS4u6NxmvY+c0r622vTTrLlRHRmUVaHunfbWldG+3tNUkn6FMWr39Wr7dTTiM1//CFxdT37oNxekI0Ytr722Tzq0vQM46dL3h4y7hWj1TGLjrr7g2N89RfiTExwe5vLbXU8VuNPTuneySSnqZsakfMa8jUWnkVkzQEoCGsRB772T/sLz/8AUFg9AYDiSghEDRBbqYgVXUVbBBRSpKHliUDQCUASwRMEk3wbgB91liniQ0+7U4spoV7Ew0d9uMfghhqN61thalH61RcXVb22hbPR0n/1ETDULeO2T+rbaL/6qKmq7eI8db6trpfgTF1U/b3i7Z7ev4sYag/a3ibT/p0vSzGGqv8A9j/EPPRsvS7KarfsnxNv8t1/1mRdVv2N415W1Uv6gahb2FsLfTq6tfwBqu3sHaPLcak/0pg1B+wNJqK7q3xqDUH/AMvksa7pv1qTF1W/+X+s8a7iv/ZLieyD/wCX+7r9O4036pkxfZXb2Dv/APLqab+Iw1D/APYTya/zab9LFw1D/wDYbyi4UfpYepqFvZPlq/8Ayqv/AKyL6moW9neXWK0k/SyJ6mor2r5Wr/Qth1Hqaqt7c8nXPb3+GJMNQt4LyS//AJfU/AuCu3h9/XPb6kf0kxVdthu04+zqTy7G/wDuksHDZWTfemnxTMNB4EDT+WCi2ss0iavZegEq6rWJUSWq0QwV3F1x4AWV3dqwkwLF5DVo8H+AF1fNbir+W9q+jZdMdVPdG8ok66tl8Qjr0/ee+Xy1vL6pEMdOn753KzieqKY6Ke+7T8+nV/sCY6Ke+NC31aP4WBjo0/eGyvnSy9MQY6Ke5fHamVrLo0XTF9fN+Ptlqx6oamLtPyG01Po1qP4jTFtNTSv9OpR/E1qYsrp2eTTXRmdXA9O/LAuoTpdZouhQwE5KHJNArfgEOQCVxAMOYAASA00AubAJUhQEMBIBgJAMBFUMBYAMiHIB1AXUAkAagCDwaCrCAkBgKABgACAf7QrJ1c2+oweJ97V/1qfOlSxXm2jaHIEu2DURKOpUqVUjUZNuSoPQAa4gDQDSA9v7Aw+/TpV/tMdNx65HFUpIEwBuQGASFZ25S72B4z3qu3Vo+dEjfJXlup0QniA1iGamngUCXMuImnGRpEpAVnOQAmA8mQTo8cCj6r4h/wCi0f6UcO2nanwObRrAgRQRIURAQEVzamDIqt8gPMe7l+fT0/YduUrt9vv/AEkPhZodI1UYQ/QCxLCSKWIVw+eU7HU6IvKs7wNl9mFlJ0rNakGWTQF+lCTMqlmRWV7i+baRxVl+BvkWbRzo0a/hRqpVplEq4CkdDURBhoLAKyNgmnqV497ZuM12RxCJLkSkdCyMqTrKgoz9JfLHE3FXVQZTrEwRXRMxBlVOtljkBTMFE05REXabhYhTWaIR8v8AOV7N9rL+dma6ys5mFIgnRQFWVrIF9K4SBz6uDAjV8QV6L2pqx9xRmnBWKxvJV7dey5EWONlV6fw0W2mPN/hAZea1VFmnzZGkAoAG4AJAAGmAmAgGswO3Ts+2UBYm4YD2sfeonzIO33I3ZUXEQYujhZSWq9dt7vsq3EQc67cr25Ma6q7vCfgUVajSWIK6PE7n7WtLyNyuXb2GnuFancv/AFnV5rFGpfvZpFulVpSBbVy4CFdwpAiqhSsoWAEaPEC5Y4AHQIMwK7AJYBU0+YQmgKrICOQEbOcAOfUnFBWbvP2QYrciO33GlWvzXhvgia1Yv/u9BPDusXWcRtv9Ov8Akn4ktWcqr+TpV4afwkns36D/AIpR56f4MvsehryO3f1VsvTH/tF1m8p1321n5rNT0Gs4epr6da92nZW6DUVae+09RN2UNDSq9xSV9yMCIorZ2cJANt1QFdaS5alBYx/JaqtOklDTxCs6GgoTh+oQ62hpoDr0bywOqic4BGvs7P7aCOuieYRHVcVcZhYzWnMcg0SzngBXr1tZfK1PACj7evX/AD49CI6NPQvV99njzQF8p54tANVlNpBUaK1GmgLaOcwHFfiA62joBY7tuG8QJWaWAArJZIB/c5gSd3GOAEballkALV1Fg1n1Isee8le1tVke75uOzD1IyRCcMKSwAbw9SBVtIRJdAIasorn0p7mGCcviVKdU5gjFro0264EcrVi1eBGF6ahJ5lD+724kA7dzngFX62nVUnMIodFnwCq+1d0lV//RyWd45qLpp4YnSM1RfU5nWRgq6nfK4GsRm77VrdwuB35jNc+nWXL4HVk+15sMp1qEGok1EhXLZdrwZFOuQCmSCLtzCk7SoZlVdlzMVXPqI49NxGsmWliSzOkjKytZxeBpE4nI1EWd6iC6ziPdOQ0xG1pwJa1EFizKrEgjs21VZYRBy6bjprWPU41oLVVcDONaFutSmNSerfstXmLVUW002upPRr3cm98i9w0q0Syk1zz+s2vXe0tPs0O6rzZ16jL0G52b3VezuS6nCGqbeE03prT7/wBhrU1LU8VR6S0e6O3iRXO/BWdq2vrpquSSgupro23i1p61tV3bdkDUNPxFtNv8xJW6GdXSfh3XQel3zLmSxNV6njFatad0KuZTVG92230rrVWt9u8Q8Jn+k1KF4bQvfVvqtu04JtRItGrudjbX0npppNuX6HMFPGv7L0VZS8Ciu3g7XpXTtZRVzkNUaniL/epqt/SZNQfhm9S17WlX4DVUaXhdbbuNN6XbPFSzNqMz3WuylaPhXEwsfPrJN2svUrpHJbFSEtJOMgaUvEBSBNS1AHRprsXUjS2qZET7bKuATXPuOHoaSuWAhZgJ5BUYAOgDgBpNARbAiwprMix10+ky9PJxJHRWk1mCJpRwI0k0gFhyAdXyIqaxDSawcsCFtVt4FTVbs3iDTrbGQas7iCDtOCATs3gajNQqscSudJljHSiIeJpwqSWZqMUmuJQ11LGW/wC0tH7m8q+R7OfDFfTKNRK4nPphNP8AEyGswHOHMKUS5Ai9KjX0L8BhqL0NOcKxANWYEENxfs0rW5KTl01Hx7yVvubi7WTbObpHH2sKSq7YIDs2+zs3JGpHTr6NezDgItjPs1OBWHd4baU19dWu/pxg1Ga9Brav397TRWWC+CNYy2noYTXgZoVWv83xIPKe4NjbS13ePls20RqVh2UMNIXYEaxIRen21gAiQJKEo4lHV43x2p5DVWnprDi+RpK97s9np7HSWjpRhnHFkrLx/ubyT3GstGsxTD4hWn4LQrTRVrYSyDO8/vfva32aNulcGuoVmbq3ZVVRR6L27u9Nbaul3JXni4JRt31e5LFf+kip1UoKsSALr5cQj597gf8Aq7zzOkGh7N0K6mu7vNLA68xivarTVXKzNsC1fuKJhlEVt7PKzZDT/tmsXbIzVeE942p/f2rp/wCXM49NxgHNs0AMBqMgGoQA7cgJ0bAto5AGBU4kBNAOiAthgCcZoBqtbAJ6StlAC+w+QEno24IKVdMCz7UIAdIxbAg7VriAnqLgBB6rAjpvGQLlqPLMIjd92aKr0Htze2dbaVnlikd+a59Rs31mscjq5Hp6ltTIKnraSde27hWwM0jwO+0lpa9qLJM83TtFEmVEgNQwJViccgJ/KEQaTAFUpU61WbNyM2rqaTf0o6yM2uvS2NnHdhJtnXVXb6WjhDbCJarVqfKsUTBybqv3dF92dcjHUbjIbSZxx0SrqJPNEwXLVq8ZNYG7p5S/RMeqaj9nVu8KXf8A1WX1Fi2W5vlpaj/6jHoasXhd/qfTt9V/9Rl9DVtfbXlb/TtdX/sj0TV1PZ3mb5ba/wAYHoav0/YvmXnoqvrZf+ks4PZ16HsDyysnb7SXWx0nKa9LbwG51KVra1JqksxjOqr+1NXUUX1a1/FmcX2cH/8ATiXL3dUuSoyYvsnT/lztl+purv8ApqiyHsvp/wAvvGr6tbWt+CNYnstp7D8PXP7tv+saxPZ009oeF0//AJDt/VZk9T3XU9ueIp9O1p8ZZqTEvTp0vGbDSUae20V/1ExYns6FXTphTT06+lETDU1rWWWHwgYab1tR/wCZ/iXDUXe3FtjE1FyxhoQNGDBoxiOANDbZcEKaldRtKZrmMBq6i06OzxgSIqruE7Vqv8xcNPdXtp6btTPDIis6+715UYvqRpKt9a+bxXIg00vlXOMSsiqnICnf7Rbnbamjb/NVmK1HyDVt2WdXmm0cOnWRD7j5GGieo2AnZgJtsBSAAXbfUWnZWfAA1tZXeCAqnkAgJJ4gTKj0ntHHUuuMP9p05Yr1FeRpDkiFqfSwM3VtCb4JEqx4/cav3tW2pzZzrcQ7lwIqLAiAoATqwBAQeAU6gDYAlOIEk4AkoCJ4PEKYRHU+kCiqAsXUAdZyAipTxKJOHgBXqVginS8ALVtMAFcghyURZQghpFDqwGVHd4lTutJcO5fsNJX0HU+p+oYUvH5XkzNWPnu9bruNT+pmbXSKk28iarU9v6a1d7pU1VNXbjlkajNe11fGbTU7m9GnHJHTXN88vZ1tZLDFjW1VscwIwBL1NMmiobgATxKPfeylGysv/uP9wqPQGBJBTkB1zxIJXwYFd8Uyh0wqA5AGAgCOYDWGQEkRD4AEwwE3JVAD4AMBACQDWGYBABHAgIAO3EASKCAHGABACAcT6gEAEgABDzmSBzbmA1e2Sb/EA77c2A66upkrP8SWGrNPXv3pN8TNjUr5N7k0+3yW4n/6jMOjKfQDS8D4fU8xrW2+nZUda9zbUm5Ga9zX2Z4qtK1dLd6WN1Z4v+I6Mapt7E8e3NdTUr+0lNc2p/y/0n+nubL1rJF1zansHXX0a9G+TTLhrm1PY/k6/SqW9GZ9V1y63tLy2li9F2/pcj1Nct/D7/S+vQ1EvQ16muW+31dNTqUvX1qzOLqExnkMNJaiXEYqTtKkiBOADvXqA1qMBvUAktey4tAxYt5fhYhiS8hqLJx6F0xYvK61Uu29l6NkMdOn7j3dfp1LL0YMdFPdu+q/1W/UumOivvTe1X1p/DEJi+vvndxMVcLigYvp78t/mpRsYmOjT99abwtoqejC46Ke89o8b6dkujKmLqe7fG2+paiGmLdP3N4zUwre0+hNMXU8347Uy1kvUumLV5HZ3wrrVb9RqYtrraNsVqU/EaYmkuFqx6oupiX23wh/EaD7V1wGg7LrNMGI48imH8ACShSA5ATazAcgKQHJEAAAnyKHwkgrs8QLVkRQASA0AngAAL1AlXFgZGommyjxXvf/AHlHz00GnmsTaHmA2ypiXU0lSTLGaknDNILACl4ASxASYV7P/l851ddTh2JmOmo9msjioTIBsAXMBgCCs/dfWwPHe9cdTSbj6DfJXkmbQKJKDMCaDKSZdQ+MmkElDwfqAfEBzDngSrAtRcDHsuPc+I94bfS21NHVrLSiZOXX6SNbb+6dnr3VF8tm+ORnHTGt3YJ4Y5QEDaeAQTwAchQEc2q/mIqGYHmvdy+fTfFqGdeU1d7atO2afCzL0y2Vkc1OqCrKNYogjMhXL5avdstVdC8+VY3t3DQa5M6VmthMyykgLtLIzVTIrO89/tG+Eo3yK/HtvQov4VBqpXTJlNNYslV0S2ZUVxcBWVs1Gpq/1M3ErrXQMpIiuiv0roZBHPIK4KKG+jNQqyIzKiVXiSkdDnAyqvV+ksFE8zTOpJ8SKu03KckoksLLoSrHzP3Io8jrzxtJl1jKsuJzaICyoE6gdFHCA59fMCFEwNv23aL3XQrGM/y3+5sRY4ZSYV6b29FtC9XxYZee3eGrfl3MNRTIUSAADAAAAAABZgdWlPaBZigJ6C/NqupCtP3J8+np245fgEeepmVp6zY37tKmHA5125XrUbcQYx0RvbHoVVOrfueAFei2tToWM16/aN/aX7zrHl6dNNNtwbYX5KColVYgSakAjmBG4HPMWlhXRTnwAk4zCFAELKQqOQDWIQ0+AEL1QFTTAi5Aq1JCxkb5dyaZitxl6c0s+Jzd4vVksWTTEbXnImrIjLaxxgjSKeMlFX3eJUxXZy+g1F23+X6Sxz6jproyu6TblXTo3+R1bwCK7WqsEA1p92OYHN5DXehp9tXFnyCxgWdm5tLbCl2cHxKJrZ2n5XJBDW0fstK0P0AengpYHTpa+OIG14y6vVuQzXfWQzqnd27KzkgsZb1n3fKn6htKrtmA3+0CMpYgTWogLJTIF9ztxAp1r6lqxp4MCrR1N3V9tqSpxIrtpZ2zTXqVFifIAmAIy1i8gBa9ZhWxAsWPECxPm5AVrw5CIuyusg1Hnt0+7WtykzXu+cc9ljgR6C7pCl2pAJYZkVY2uACjtcoAbApviyudRicwxRAYo6BzTqyOdTXBwETepiBOrTILE6pRzAv0sa45JhFeq0FV4xJVf//S8vbR3lXjZI9Uc6i77mlW49TrGaj9y7+rI3HOo6WpeWnxOkiODUurWl4naRmrdOtYmMzTnVnbVT3NIIq1bJYTIMUWtyJrWK31IolJgJWSxIK3qE1RmZaVvNrkYtVzWtJwtdJEqORKVYvlxZ1lZotqrIuphu7/AMo0KLWxfAokphjQq4gWU9C4lW6dX3SSjv06uE0eeukW1TMKhq0iCaqt0dssAqFtC0YQXVc603V9rzk3ya+g+2NH7e0qo6m+omt+pwRLEgGpeIChAOIyBghsGCGAu1cUiGD7Wk8bUq36ASTjBZBRIEqRJBckyLiL5AJrgRFV6marx/vDU7bWeaSMj529V8FmXG4g6uywAS02lIVF1YU66fP8AuL1yWBFdNKpKbOC4xag9RJw02/QuGnRu2MW/AYh62k+zBfiiDgsoYRHuxATClMgADraAG7SBXZhSAs0qqzSZmt8x0O0ZYGXeBXXENaiwqXdgRT+pBUlWQqyulGJGitZVwQNVu5UKuDCG2pwAgoWYVZpqcQsTxWfEKKVbxBiqylljlUL2Vawajj1VOZpxqScmmKMyoXAsRve1t9pbTWd9Vwj2cX8Yr3ul5/Y3zvGHFC8ucX08rs7Y11V+Jn1Vd/c6epjp3T+JPVNUfY1U39u/wAJLgaru1hK+Iw1foLcT+blwgzYq6YnmTDSZFcfl9T7WzvZZtNHKtR8e19RvUt6nOuqWjT7jSJSNHQ2dUsVJnXSR0vT7K90YBpzbrcUdO1IMVmxLngaYa3gMNfu5f4lZrY22yepvPvVT7VxZvUbr3FdNQ8zJjk1NfkQVXtXc0+zqqU8nyA8/wCT8Frbdu1VNFirLKA1rA1MG1yIp0XECxdQiSSWJRqeL8DuN7ZWtV00uNnhh/KaTXsNpttHYaS0tFQuL4siOTyu8Wlo2fdGGHqB4bTT1dTq3IWPXam5/s9vjlVcTKvM6M7jWl8XIBvdONSOhYrp2HgdzvVMrTqsZZdRrbHV1NprV2erbujIK9FX5cGZFjaWQFV7vLgEeC9w1dd7eTcV1e0dzXR3qVnngduYxX0J1XDE25snc6GrbVfY3CeZuVFPdvfpTbXQ0C9N68KNz1ZirK8z5nwW8Wo9ay7u7Fw5PP1HSVhW0r0cXTT6nGtow1mANAABAABbptZAWUXECTSApssQElIFmmgLLWAlWvcsQH2fiA1RV6sAd0nLxAT3Va8AK3uJyqgD7t30CoNWeYAqwAdrATrCkBaKxAv7ZyAhesAdHi9xfQ1l2uJwOvLNen3HdqaKjNZnfXJzO9qQniwL7UdtO1o7muBmkeR3kvVt3KHJw6dY54MKFUBpRmA0wJThAQJ8gGmagtpqumKSNys2L67664I17M46dvvba11S37DfN1mx7zbeA8e9Kl3p9zaTb7mdE10f8F8es9FP1bIal/wXxsR/b0gLp18N41Y/2ul8UTDVtNhsqfTttFf9RDE1fTR0KfTo6a9KL/wjDViuq5VqvSqGGpPWs+X4Fw0ffuuIxND1rvixgS1dTLuf4lw0u+3NjDUWMBIwCXMYiNrqimzgYaG08VkTAyhZZAN4AV6ustJTZFwTSkUNYEFFNe33XTgka9U0aWta+par4MYq21XGBIIbal1SNT6i0WtMzgI54LqWQRq62fytP0GCU1nsn5uRMEHeit2tw0akTXNs9XTepqKtk22jWEqzeKNKzMRap0a/nUXKpu1nF+7rGjZrgsDlW4yb2dV38VmRpOm4d3NE11YK1tFN6as82VlbRBFir3OCVY+Neb2/9vvdan87Z5+o7yuBnNoAACYAAAABABIAsAHXMCYHpvaa+bUa4JM6RivTTgaYS9QI6j+VhWPv9RrSu1yZmtPI1xSMNQ24xIIyAniAgCUAPmBC65BUa5gSAaAklgESVQJIBpAR1J7ZAoqBNSsMwJK0IoaVWBBpIIjdysCLEEwpWYE65SEE4FCKAIclBVASZUd3h1O601/MjUZr6FqL5n6hlRaFjxM1Y+e72v8AqtRPhZ/vMOsX6er21jCPTEIq+66W7qOHwZdHVpeZ3Olh3vI1rNjh12u7urjOJTFU8ShwaQIIlPI0BhDrmB7/ANltf2N+l4LWXoEYaESwH6ANYAT1ViQV3lUb5AOqwniUDkBAMAQDkBwESIABFU8wABpgKQGAACIABlBBAZlBMEDkITzgoXUKcgEgAAA5AGApkCSYBIEqL516maPlfupx5PXX87OTrGRDgK9Z/wAuaf6zVtyodeWOnvEkVzGABAURBQRBAYlEu+yyYC73yXxSZMEL6OlqfqadLc5qguuXU8L47V+vb6b+EGtTXLqe0/EamNtCP6XBmrrl1fZHjL/R9yj6WwBqjU9g7N4117p9Ui6uufU9gN/p7hfFGTXPf2Dvar8vV0rfsLIa5tT2T5Wv00pZdLIeq65b+1fKaee3s45GcXXNq+G32j9ehqL/AKrf/uDDXPfaa2nhel0/6X/6C+pqqyVXjh6kwKt624mVS7knmihy/gANtACvPFgSV4CC2o28SKktZ8AB7i8gOu5uojMCS3upMzIFi8lq0wVvjJpFun5rdVfy3cerGouXuDd0xrqX/wC0Qx0U92b6v06lo9QYvp7y36mdRv1SY0xdT3zva5urfWpYY6a++9xXC1KWfpBTFtPfbf1aVZ9SJiyvvrQeN9F/BlxMdGn712doVtK1V6qSLiynu/x9pVu6vqDF1Pc/jLP62seKBi2vnvGW+nWXxRdMW08psL4116jUxOu/2l/p1qfiNMWrW0rYV1KP4ompieH8VX/1kXTEezlD+KJpi1aVsi6E6X4omgdLcUNA6WWaY0JJjQsS6p4gJBGXrNuzXVhXjfe+OvpdKP8AeGnl3BdCyNaiUcSypQ2a1FixLKzUjWojPAaJDQ2ufEmqTWOA1HsP+Xz/AD9b+gzWntkzip5gABIAA6vHFBWfunFnGAHjvelV+TZcmaivJWNamD0GpiUYDVNGpWUsyolngaiGoKggAXUiovIz1VjnbaZ5rXaQdzWTM6uLdDVddWuP+ZFlSx9g0NRPS03/ACo2xVqsESTAkrANMDn1l8xFVvADz/u6I07fA68JR7atOi1ycF6Rts5qYE6qUBGSCnyKdtpqpfwljUYPtx/LevBZHRmtvMyyYF2i/wATNWJkVw+br3bHU6RBrlXN4lztqPnibrFdXoZRNOCVV6WBK0FMkVlbVRudxXhKaNxK64bIiSfAqL6fTJKoZFcKfzWfUsKsnErKdVxJVi/gjFVXqPDoUUI2yaAu0+KM1UqYtJGar517spHkdTrD/YZrpGJaDDYAnQCaAvlNYAc2tICrliBr+2nG4jg1DNMVzebrG5sZWM3LHiFeo9sOdK3NIMsHyFY17+oajlChgEgDxAQDAMgCQEgOrSxQF0IDp2G0rrai7bJNRmEbflvGam80arRjuXAg89qeF3mhb5tNpDWmvs1qUolbCOBiuvLpdsMDLoh3NYhVNscswqvTv86x4lZr2/j3X7VXY6x5emnTUqsjcc0nRWUrEoT04xQEZgCbagCnUaSA5XmFXaT4AXpBA0BXYCDCknAE0EFlOYFTpAFdsCCnUyxCs7dac1wzZK1GLdRf5jjXeJ/uMtIOrWM4AJWmZYaK2GIRQ/lcmgJSEaWy2a1qOPq5mo5dV0raqijM0503prKuAQf2+MoCOpqLSrHQK87vdw9TUbq5A5sasBTK6gW6WtaoVXqptzmBGqwlcALaabs11A2PFP6qvgsAzWppucEGXL5LWWnVKyxCxnPdUWLrj6hT/u9OcGF0/wC501Cf7Ap019K04x64AO2603hKjmgmJrUrbFWQU66lJxeIDvbTxUkEqp2XytwUEy44yA3dV+Ugm044APu7eGAEK1pi2sQHKQEqysSibnmQVtx/6Q1ywdzP3Lc5JXu+almXdGIIo6hShPMB8MACVMZBB3KAWq25KxUYDFSzUhyqDQQ1d1DN5W6d6vBkYxDUwYMJWfBlMdFE2sSInqbhduAEKXlYv4FVLuxgi4//08W2jZ//ADap8szvHNTqLUs4VsMjcrNQtpdteB05rNjM+5E4nr5jjXLfPA6o6O/tqlOIZqLbf1AU2aZFitroRUQCYCo25EohPMyongSkU6uCa4nLp0jmbONdIde7MFTVG8ZNRlZTTbzOkjNq6tYNIi7pYAKJxYFunTqMS1PI0i/Q+Vp8Tn0sd/col/tPPXaQPVolmZ1fUrOtqzOJnWvVUm644wVMSrDclTHPqLvuqZttHXkfRPCafZttOc4xRe6NZckcESzA5Nfya29u3tT+JFcb8062aWm3DzbguGHbz2fbpPDi2MMS/wCOJNTpvrDGGF/xx2f6WHByXBH/AI59yrqtNprN5QMBTzNdNQ9K1nHMmKs0fNLVf6br0sxgjbziatFIsssSGBec7KK16PufUYLK+X+9ZWooSzSYxXbob+uu+2tXJMR1LH1MmB0nFmar5/7wvjqRn3GVeCeOJWoK24SFW/fs69k4egRS2FXbXb6mvdU06y2zU50tej8d7fWnb7m5ab4JYnWcMXptRStVWlKrrCNTli0vuyoarHoi+qaHruqiK/gS8rrh8ld6+lZPKPQ5VY8drUabMNKOMEUm2AgEwGnyAbYEGpfQCMgdWho4SZrtzEp4GXVF8gqSxCynHAKksHgRqLK2hY5BrUb6vJjEtVS3iGdPMLpoA9AqVKcw1FrvChBUE3Ygu1ZppwgVx6mo0kbkebrpS7O2ZtwtN4IrBJlZoKgcrIKlpajpkbnWM2Oqu8164qVHQ7TtnE6+T1Jhmp2nqlXytqvJ4cmy+56rV5q84OyfRmvdPV06fuTVosb2/Ee56urT93blKO+V1zGmOv8A/bPWThWl9URMdOj721Uosk/2EsWM/wA57w1N5oPbqqonm0ebqNR4+zlnJ1X7eyT6kGi97etIhGW9c/8Adatl2p4DDUL1eT4FZVdsIqNDxO4Whayf+aEWM16rRr9rTSrnxNVkrWdniRTVeYE705BHF5DdbjZ6LvW0VayI1HjLW+5eXhLxDT0+09sbbV0q6j1nNlwXEJq5e09rMvWs0uCrmVNaW18LsNrjp6fdbnfEI7NTWwx/DgBVbVlSyK8t7k3tL2e3pjDxYHD4jbPV1l0xgK7fcOr81dN5tYgcuyr20nKeIEa2rbWrRuXJVep2ytpUVV8SIxd5vV/xKtpjtwn4lHrZTxWJApeRFETgB4P3Fad5dLgUcWx13t9amov8rO3FZr6lttZ6+jXUWVkmdnKpXaQZ1W3auMQiVYp1NVtxTMmriKe40W7Wsmuhmq8r7i3X39SFHwRwrpGDevcZaVugEHUBZAAE9NSnIFtcFAE2uQFbQEVgwLtBY4AXdmEsA7lXLMCvU1lwAg9W1lhgBDtdgGtMCdVHACVagNqOAwKFxAWGXACNu2MGXBHRSbfQYatWrVuF+wmAtdFC0lStlZtqDUqVuaPm9HSpWlqy1gdfZjFFvOKe7snl0J7GI39ya0zpqtUZvRjM3W4tubvU1MzFbiqDIIgCFwqNcQJxAQfvAlyKBFQ+7EC7b2dbqyzR14Svp3h9R6uz07PlB6a412uyri8jKILdVeGIXDe4XDECC3iamMS4iVd1d4KrbI0u073t9VYKLoCB1wCCACAEAZBUWWIydB7u1rPRthLUM6yMa6dT79tCz3CSt0I06dK9K6VXayWCM2GpX1dOkdzhMzgadbfTZMYKnvdDu7HaLI16prn8hev2lZOfmWRqQtT2/lNvqQsU4SL1wz7OxxnnhJyxtj18iq7ht1cNQd5z+MWpf3y0NW7abbShF9E9l+13mtezprKMJM3hdJ6mpr6Nu1/Mn+4zjWp7Cms13Xv3LkKafkJu1o1cKzJBDU2ldnGppfE15RZp37tfv6Cw1Gta7jWvWcIhwTwIbHZ6ddSzj6XCF6MduvprUq6NxJybRppVrqK0y0si2iW4U0fIwrF1Kt2wcEUrYqKuWQauys76SngaHXSoRKYFHy73zoLR8pdrK6TX/unn6do82cmwAAEADAAABoCIDAdYkCYHqfaeWo+cHSMV6StTTBynwAhfGrCsTyDS0b1XFMzqx5WijMw2bZBAATAABoBgQvkFVpANASSAsXIIlCAEgJJARusAKEA8iiUgKGsUATOYEbV5ARVGRSuoAlXIIbclEcigCAoaAkio7/DY7zS/rRpmvoOphZ+oZVR8yXBma1Hzrev/AFWo+dmYdEe6SAbwKKnZyBKzlfA3GQbQZhAkVDmDSGwHXMD3/sqP7Cz56n+Ao9BEOORgCCJIAWeJRO7eRFVX+loB1yKHICAYAA8wHHIIkQAAAvQqhAPMAxyAkiIjHIoakKPUBrKCIYCAWaKpkA1xKhMKWKAYDAMwhhQmAQAwFkBLR+teqM0fLPdP/wCq7n+tnJ2jIeKA9Z/y7n+61l/9s68ude7XI0wkQKIkKADMBANAN8SgIhBTgBQAQAAEACUFEptzZA1e64sGk7uccfVFNV30NK/16dLetUQ1Rfxmx1Pr2+m/gTF1z6ntvxN89tVPpKNQ1z39o+JumvtWryizLpqm3sfxbXy21a/GSauqLewNq/09xZeqkhrnt/y+f+XdL41ZDXPqf8vd2sdPX07rrKBqi3sTyVca/bf/AFhi6pt7O8qstJOM4sh6mue/tjyemnO3u3OED1XXPqeF32l9W31F8JHqmqL7TXo4tS6fWrL6rqpzR9tk10aHqErx6dSWBynxRkLuSyaAFbkA+5t4gPvxCHbUAj3yFSV3EEDWo1gUTWt25ZE0L+4Y0D128EXRL+6svpzgaJ03+rXBMuidfJa8wr2XxGi6nnN3X/5l/wARou0/cm/q/wBfUjlI0XV92+QrlrWnr/4Rou0/efkKY/cl+g0x0U98b1uXar+EkMT/AP293Kn5at+gTFtff+t/mpV4DBZX39/FoUjnIMctveNLWb+yms/qKYwfP+VXldWt1T7apXtiZ4kVj/b6l0KOA0OCyph5l1MNYF0w+6TXszgbQ9kxKU1yL7GEiaYk3x5DVx6r2BqVrvLqzSVqNEtMe8VVwsvxOerh9j5r8Rof2r5wNMH2r8hpgenZcCaYXZbkNGfvKvvlplXHkfeaimlaM0/3mosePzY0Fm0jNpiHezPsuJK7gvsYends1OksXVOkrGGjWpgyHsYTsZvTU5Rd2cr016qLHNssyBpYqcpNRK+u7K87bSj+BI6OddKtzCJ1YE0wH3AV6qxCq7IDB93KNLSsubOnCqvbD/Lv6mumW5XqckSSgCdcJYCQVXuqzoanSrEWPN+28O+vU6pY3amWUiC3S6kos4wzLTk8rjstWcUqya58q4PDz/bUZ0rFdpgOrFHSspM1o1yIrK0vl3mqvQ3CutvAiGgL6OUSh1cSQcGD1LdcTUKmisJVmRWo6VijnVV6ilFKoWBtlJAW6MmasSrE4mar597zq15G39KZK6xg2zObRMCVJAtqBdEICjW6gQr0A1vbr7dw54lc6PctO3cSuKI1GNAV6H23btVozyCMryy7dzZBpxAMBMBAADyAAABQB06OQF3RYsDU8Ptaa9vmXUJW7u/HrcU7VZ0jigkqva7Dc6DVb6vfXqTF1Vu6fbv2PMzY6c1z9zUSYdoTdYhhpCzn0CqMFbuXAsTp63x950KrmdY8vTu0qvgVh16V3XM0jq7lZFQQBGyA59VhVFqywJ15BF1WBOQIWArYVHHMCyrCHIEL8+AFVmBzO3cGnFuk0mjNajB12vudOpyrtykuphsrfsAUqJIpNtqCmKbLDBlCaaxRR3eP1YfY3DNRx6jvfflMwac8W6ctS1ATC1L9qcAZO/1GqRXFgZD021MYgH27ZpARtpOcsQp/aaxYHVbQrancliBxvTtp5r4g1Klu7DiBq+Jdq3a5oM1p1bRWWX5DUdrROBGma5KIucMQqbslBAnqRgA6qsY8sAp6STeIEo5AJVvweHqAVTTeIEu/UQC+9aMM/UIO7Us8G5QHXo6N8LXdvQK67V7k1OYEFoWqpbkgso+DKJp9qQEXqRhZEa5YGu19yzXMzXv+am2JHdFNueRMRF2hFxNKtpeANWJPgRrQ6uAlQbKyi22EpQGLUpwyDJNhMJqQYUQweol5MJ6mmC8pd7jMMep9zahsL6l9x1cBfUdz5Bv1f//U8+trpOq7M+J6Y5nXSdXMyuBULeVa0ojFnThjpiXq0e7lwpV028jTJNFRCzaRFittVM61hK0gDkBNTiQJslVCyMqilPoZqxRqYs5V0iCqm8cjOKs+3GSLhqfZ2M2ybtBUxG1m8QBVfESC2qZvGbVlUA2S1cWVbSkxash2vKly3xk8nde/5c6St+Bw9ns/zK93VqCezX+ZLVvOcIvs59fHVn3mlgdJ04X5LNpN9euOZ6OK49c4+mbCvbpUXJDpxruqvxOSHliRWbuPGV1L9zs10QXVOl4bvl3vaqnJFQU8G7Nze1aTlzQ0dOl4fQpOLYNL/gum/q1LdIGmoV8BpVlrUtDLpqX/AALS4alsSaaL+F0rw3d4KETVRr4LTpLWo230ALeGrZr55joNEl45aSbTdm1gkiyjo8ftXpVm2FnmZtGmk4mDnVEqtW3wRmj5b7u13af5rNsYPH2csrpBHbiBG08Qi7Y7T+61VptwmdOYle52my0tnRV06x14nokc7V1qvMrCLq2AdjzAi6MlVVr7a16NVWMHPqNSvIbyipaOKbOFbjkbgiotLgBCAH2gNVUARawAi68QFVJEquurSqqpmXaK71jGZDRNg0lZoGrFqqJeZGvYnq8hi+xfcbwKmlMEEkwupQGtSrZLMiypzOQah9CNG1GYUabhyBXrazszUjl3057OTpHltJFcxnmVAA0ipgiMwYlptdyZYj0W33CenkrLqdYzUHstO7m2C5GtZS2+20vvVSou2YyCtTzO22ultO+mmlZPBkI5PC+E2u5233takt2zGq6r+2tlqOUrVL7Ip1/aW3bmtrLD9pNNeV3em9tqPSTy4mL03HPdt5nG1pBsgt0nGIHQ9TDtII1vDAtvZXywCq7QlBUT2+p9vUTeSKj1uhr01qd9coxKzjq00kpAlIE62kIwPdG9XZXb1zblv/uhYw/D7T+63NaNSk5a6BqvdV06xFcFwQZWRGRUFtRxgiK57tzLIOfX1badHZVbS4hXjtVvV1G3m2F16fwuyW30vutfM1xIMHzGv9zc2b4MDle7t2dnAuivbWddVPNvAD2C1bU0ZmHBnR5V6n3dz3Wy7v8AE6QfQtN/JWOSMhzGJFQ7oEK8X7m0+3cylHcpNIxqrE1zSvoHtDefe29tKcU8uh6dcrG1dKQyp1NWMOJm1ZHNZW0mr2wRnW1W63i1F9vScvoZtHjd3V6eratscTjW45HmRUG18QIOuAFeTAFiBdp1aUgWJAEoCLQECiVX2uRgl9yzyGBdreLGAajMYD7lIzGIktRNQsfganJq7T0dfVcaWle3pVl9TXVp+C8rqY02upHpA9TXXo+z/Mauej2L+ZpF9U9nfp+wPIWj7mpp1nPGTfoz7Oqn/L2ih6+6/wCyiXk9nZT2J43TSepbU1XyntHqns6NH2z4nSwWhP8AVZs1iezrr4vx2lhTbaa9VJLDVHma6OjstW2np0r8sKEkc7Go+Y2xMNwssgqSGoiA8kAPmQJPEBMBWcICNcwJMAQE1VviWCS0m8E0axNNaPNgXaGi76irV48zrxGa+neE2d9vt1p3xwTR6enGtJ6CsoZgcurSmnbDTn8SKX3XXGukl1Lgmlq3Ux2sokluW/qSAs0qX/8AmORhq9IIGgqLCBoKUAAQmp9Cwcey+W969ZNos3qf2LJcFgTlKzNHaamrp/d1m+2q+VHfXNPcQ9Clr4pNyMWjZ6f3tZamlV101x5jpIu0dpTV1rq6kw0t3u2ro7f5VhVzBJSuTQX91q1Wqu2qWB0rEbLqkvl5HnrrHFfTVdxVxmjcqVWtKr3ctcDWph6qjdK3OolVHb632aaj7XaHkhghs907a3aqutbcxYOne6NrLv0/qrijEo5NXX1tyvs1o1ObNmHuNluFeq0uUN8i+yYv2OzvtrWniv2mL01Iv2+k9Pudv8zk52tHraT1FExjJFOmiqXd5lsWkTvTuq6viokyrlXj9LJuz9QqS2Whp/5QLadlcK4IMre/gBLvTyJR4L/mRoP7m31ozrar/E49x05rxBxdSaAYAAAIAAkuIEQEwJVxAmwPV+0lGnez5nSOdegk0yJAjqv5XAoyt4u+jq+KMNR5Oy7W0ZbRII5gLIAWIDTAeOYCeKCqmwGgJJRiBNSENKMwJSA05AVlgBREMAgoaYDnkAKGURzIJAVXzIp1yCDIoRQpgBthAsCiQGj4VO270kv4ky6zY+h69Ys3b5ZfEazjg19/ttvab6tZXBYk1qR4Ld/ma+pdZOzMtxWlGZBFtzAEG8Sibg3GSNoAhoqBGg5CJJge/wDZMLx9+a1JJR6AygkB9AGgqzUnPmBTdxVlDrkAMB93DiAAAAmBIiAqmmRCmMSqeZAMokmAm8AgQUABA4KCQGnzIBMoCIYCgoTCgBoAgBvBwEAUgABgAD0vrU80Zo+We63/AObbmf4zk6xkN8QPXf8ALz/eanXTZ15Y6e5UmmE8SBAHAKAGUKCIcAPIBJSAMqkAEDaKAgEihyAEAAIoQAAiAAcIA7QDJAGPAgG28yh9zrk2A1qXSiZQAtW3SPRARt22zrV+tUBVbZ7a/wBWjR+qAp1PDeO1fr22m/hBF1z39seHtP8ApkvRspqi3s7xN/8AJev/AFi6aqv7H8a57balfQmmua//AC/2tv09e9f6qpkXVN/+XqafbuV8a/8AulNU/wD9Ptev0a9GuqJhqrU9gb//AC6mk164jDXPb2P5WuVa29HiX1XXPf2j5Wn/AMmfih6mqr+3PJ0wtt7Inqap1PEb7ScW0L/gPUUvabiri2lqL/qsmCt0usHWy+DJghZxnKGKJnCcRinV8mAmp4kAm4GAb/aA8WAk2sygblTjJAnawEWBGMSBNQA1aMyoInIoXqFPJSEwDTA2NMEjTAnI1cWaWpajmrh9BqY6K73XWKvZfEumLK+W3FctS34jTFi83ulitS//AGmNMWL3Bvl/867+I0xZX3Nvq/TrWXqxpif/AO1vkK5azb6pE0xXre6N9qNW+9aVhkhpjh8h5bcb5Ja9u5LKS6Y4VzJqo6kmaIJEVNVbzAKUhyIi+tsIOkqYTlDUwT+I1cR9DKk8CCuxlUEAyxK+r+Is7bHRs+NUdHN2p4YFRNOUBNYATXMCvVUsKhkQYfuus7ej5Xg68q5Pa7iuouE/vN9M16BNLA5YidXJMEqOZAjkFR1v0brnVoQeZ9tpV1bzjg0dKtbyMMpKPiVFuisSWixyRXP5CvdtdWv8r/cWNRleEae2S4pm6laESZZSqpcAjpp9MMw0c4z0IrJeG8v6I6QrpqREkUX6P0wZobcEHHaK6tvgbiVJQVE6kqrqv5YOdaK6zKjlNspVxAu0+RlUsG8SNPCe+F/rqvi6L8Cfx0jzZyaICVFyAvpWWlzAtfLiBz6yArpPADT8HZrcqM2Vir/c6X3a2SxaIsYcMNN72zZd962yifwKw4PNV/1VmsiNRnrDIKMQAAgBQA3iAgCQBIDp0XgBasXKwYG37dca0JlZeorZxFkEDWJFYe8s3qN/gZrty5pwl4mHZBtEU04y5FFGpKciJXpvB6qtpdrzR0jzdN/RoolG3Nb24GkFbduDCr62UYBCu4A5buQqvJ9AGlxCJ1fACasBK6aApswElIDXIBgK2IFLQVDsSCuHfNVq2jNWPN69fzI6ycq7crDDoHbCAqFnEoCCfFuAK3AQlgzQdLuj7lmVmtrZ7umtVVbiyNRx6dajJFZUbi0Z8QMvXi1mFVW2/wDmkIlDjt4IGktNYzzzBprQWUr4hFVtVUcTLQXELamnqZv8QY5tTSqm3+AVp+MsnddUGa0b8gyzt7oq7nGQ0476Nax3WzAjo7bvXcmsGFN7RsBW29k4acARWn0b+ABWrrjDAJnCJgKKqzwQCadcAiNrNoKs0NC2q+a5hGpp0WnRJQnIUPKQGpyAn3LiAl0AGrWaYENRN0amORGo8/qKLueZl7vnSiSO+oTEhkswEs5Amm+BFDcBNV+pUD5hkIOdpqshNKA3DjANQnXiTVw3TjBV9S+3KB6otcEEwdoTEuzCUNaxZ2qOpFx//9Xxd9bVpf5Hksz6UjFT0vI6iirxL6M107rc3tp4mpy51ndzdozk7xyrroq1r82HQM1za16pYLE0jj1NbEiyK5nEinmBKqIGkBW1BKoeOZlVN7csDFrUiow0OoU7akZBCc5CA7ZNIupp8zcias7E8UaxlJVgqFl6mK1DT7sTDSxabRLFhRK5ni7fS+Qho8z26VlKK3KSYZqTwhHSPP06/FUdtzp+p7OI8n0r6foJ0ivJGe3mXdzWSk5hN35IKJ1OgQd9+MFC7rp5IgfdZ4Qigm38KIB3suQB3WeOAUP7kZIIFa/8JA13r/KvxCmnflAEld1JgsWs/wDMjNijX1I0rW6HOxXyb3Tqp37eJSPNWvAbRVm2DTnmB07O7pq1tXOUer5xivoG3p3adXbOJOtjnVj0zKBafQBfbUgNrDIiube2+zpuymZOdrUeH3qtPc3mca3HBZuTKlLQCAknwAE2gE7PICIARVvdhJHSUnaSLobwBpSAYBdEwU005C6FaMyLqyqwDUNsioqwDTfANRcrPiRuVKi5hdSdG57VkEtcerbGUbjzd1BPibcKakISKCcYAb5FQQENTUo9D4TStudLtqpaeXA3GWhr6F9CrvqwqpF1GVqeSh91eHEq45995bX3SVdS01WMGdXE9h53X2dXRPAmmNbZe5PuNLXcm5Ebelf7jVqvDMlI8B5f/c3bfE4WtxwtkUmBPTYE3bkA5AtpqKMiCFrSygTCO3aeTvt8JbryKNTbeeTbrHanzKmNTS3D1MW8+ARbbdLTU5QB4ryW5e51nqPiw1I2/a237VbWaxeASvRVslhxCHa69CidUngQXV0q9CDI9y737G3dNOE7YBXnPDbL+51lfUXyIK9Nutxo7PbuzwwhEHhtTUerZ3ebcgQtVhT0sLJ9So9Lqa6vtXZJpxAHn9N9uqm8k0Ue+2+4q9GjnGEZE3rcwI2b1MGlAHmPd9q/c00s1Uo86pzKr0HtLefZ3X2/41DZ6Oa59PfOLYPI25Od6SraUjONSldpqIkzWtc240/tadtWtVguBzrUeF1r/cs7v/MznY05rQsyYaUFw0mlmXDSWk7ZD1NT09tezwrZ+iZqcGurT8fudVxXTv8Agy+ia6F4Pf2cV0LtcMB6Hs69H2d5XVf6DXq0h6Hs6q/8v/KWwstOvrYeieya/wCXXkH9d9Nejkvonsup/wAuNwvr3FPSC+qezq0/+Xen/m3DXOFJr1T2dVPYXjq/Xqal/wBhr1PZ2afs7w+n/wDKdvVj1T2dWl4Lxej9G2p8cR6mumm12tPp0NNf9VFnLNq77jqoqkl0UFxNH39SPqf4jF1XfUf+a37Rhqu2tRf5lPICu260k88eQVNXVlKIiN68gK2sciWKy/P0tq7HUhZQcem4+cuMjm6EnOBALEAiAEUENYgRswE8SBAFUBLoBOlU2ag6aaPQ3IzqXazWM6i9Nt8iYuujar7d6vjKOvKV9N8PrrX0K2XBQd+o5O69uyrs8kc5BzaXltK/11aX4m/RnUn5TarBS/gX0NU6vldLKtXPUs4NUvylnlVL8TXoah/e7i67qrD0Lia7dnr6uo41E/wMWLHYzm0iwogBNQwgakBdrKMjU3OttteyrR27oxO0msOrT/udbSstWsN5Iz4VboaVnodjWPImmKHsNTV0Ox4PNI1OksR0NnvMr3VKLgi3pPVPX8drWt3aF+1vBknRi7S2Drpumpd2b4szelkWrZ17FW2a4k9lxbSiqlXMzaqF9Ctrq7zWRdMD0ad/e8xoLadG+9xKGmEuxZQhphzXp+BLTArpEXDd+SbGiPdPDImhd88Aod7cEkBCXMSp4BUlW8YsIItEO2fAijteTmQqFnSuLgBp1z4Bk6avc4ShAWOva0B5f/mBofd8fXVS/Tuv2nLtvl824nndhqLHABAAAwFICAksm2BGQHMgSqocASeIHrva2Gjd8W0dI51t8TTKWYENae1wBla/F85JVjymrhZ+rOddEGiA7YAi8ABASzxAbchUHlAFWIEk0BNZBEpAmnzAcMAyAjqP5cMgKgEUNOChZgSrXkBBkBJFV2AksUESiUAu2Cg7WAKpQ6qAJRxCLNDVto3V6YWWTGjo1N/r6k992+jbgiqLXbYEZIE2wI2AreZRNo3GQjSDIqGmioklJpCAaA+gey3Owv8A1/4Cj0CMIAGgGmBPU4AV3yYBWUoKoAAH6AGQDyzAafQAmQGsiITKDEKJAcyAJgOeACYDWIDYCAYDCAKTYQkFMBANANBDZAJ8yqQAiAfUocAPTwuvVGaPlnu5JeV3EcbHJ0jHI09d/wAvcN5f/wDHb95358MV7wrmCBgKAAAAYBID6AGQCAAE2VTkBLoBIiCACAEgHkAsyqAHACAIkBoAARAFAQDAJAaACgzIAAgBQANAHaA2pCB1QA5CitrJROADVmsU2EJat65NkXT+7b1+Aw1G1u7B1q/gguqr6GjqfXpUsutUF1B+O2N1FtvptegTVdvBeNf/APL0+BdNVW9teKtj/bpPo2iaaqv7Q8TqZ6dlPKzGrqi3sfxV8vuLq7STTVT9g+PjDU1E+hdXVdv+X+0tjXXuvVE01S/+Xem/p3Lnqiaus7X9laulZ1pq1sl0clTWN5fxGp4p0Wo01fFQZXWd3LMYpd6LiFJcDTgYHMjDRIw0YjDTkmBLnxJigBwgGnGPABIYCSKas2gCSB+gCs5xKB4gRSnMBxOZAsmAJSUSWeARIoJTAUwXELEuA7UxYmqrZwc7G4jBFFsixK+peBtPjtJfyo6OVaEzkVE0BNATkCOoFiDIrH90pf2dXysb5Gd7XwvqdUdOma9DTHM5pE8kQS03DkKG8cSAtjRpZtMRXlPA27Ne9VhizqlegzyzMoknwCLdH6sCVcTZlVe6Tvt9RL+BmorE8C52yjNYM1UrT6kZOoXHRp41xzMKbAzNXDfN8HQ3FdIYNAX6ORmtG+pBxaq/OaXI3EqSc5FRKspkpHRVzUw0iwOfiaiHKZUi3RiYM1pPjgZI8R78p/rNJ8HpkrrHl3mc2iAlTByB2aFVDYD1EkpA5tbDACugHd4dxuq9WVl3+5qzal16BY8/OIVse3rdus+K5cwwr87VU3NkssfwI1GY2FKQAAcsAAJAQDAQF+h+wC8DY9vNPcpfAJXqsJ6hlOrhtysEFjzm51H3u3NmK7cububMupOzeQXR3LjmBXdgrW8BuK/cVG8XJuOPT2G1ssjpHB1WTzRUQiQF22p6FU2+5hFTowF2OAE0AkgqSIixOcyh9lWBB1gBQAgE+oFVsAKrYp9AscevWZXNMzWo87qpN44NHKu/JppmW0bTmRUZjPECuzh4AQdkiojWzjEqVJ6Stxchm107eyphqLBcTTnWnpQ0npvA0ylr6VrL5Wn6gZLTTb4gFm8ghO2AMQTfGQmJ54hWffU7rPHABalk1EBVU254BGh4uzrqLmlIK2vqUthlybi1XaJ9SjmtoUu/mXoF0aehSv0kXVkJYhD7247QHV90z8ApQqqeIEa1pyh9Cg+xV4uskDehS2EQgK1tKV6gXKzovl/YFOtlbNgTiFC4ARrbtzxYDdsGgmpUcVlZ8Qal3Q/UJqu2OCyDUrH8nprTvKyaM16/nXE7Mj06hmAYrIgEpcgTbIIvECOWZQJBipWaiOIcLQlxCz9BHp5hp8w3icqAYKpQGsOGFwoa4BMPtIuHVJegMOFIH//W8pqaNNSXbBn1Y5q9PaLvXQ1qVPd4UjOSxzrhpNX3LgdY5VZqXs/qKzXHe0tgip0beRGjdUmgiSr+ARJVjIgLKVMkqqrXVTFrUVW13wOdrWKbWbxkzrUKrfwIoTbZQdrbLianWkmpEtXqi9DpjGm8GXE1JYZFEXZrMypV+bEzWnRpfKuoxNWds1dpaMdReVMRxPD3H0PnTdqJYPE4V6+UHeZI7SoqWWQtXWTspSiDpzHm66aft3S+5u6S8sT28eHj7r6NpJJHPquKyuOJzEwBJgKya4AxCMSmJIBz6kA3hlgFE8wiQCaAACQCUQiVrGVc2/1HXb24LiYqvk3uC07hrNKURqMVpNywoS5FDCrdvhdRzR6PnWK+lbWn5FMce1Ha1yqx1MiCUFA0QJ4LEgyPM69dOirdw20cumnjt5ufuWhZI5V0cqXEyqLl5gAAAPABAACYElkRoJYEUpCmgoYBADQUTBBJWhBrS7was06prFhqVcvt5cSOiGpZU+kYlqL1ZyLjHu6v7yulpOtcbMmJemdazs5OkcbSjErCeRRHIBgBUpphBgnJVej9qb2uje+m5fdyNazXf7n3P5HbVNKcZImPIOzbzM2tyDDiTQr2XAaDS1H3KOZvmpXvdmo23dnZVUwOqjwvkb92vdv+I5NRysKAJLoAMAkCytq1WYC7+CAlMKAFkVDbdcRg6NLyGtp4KzgC+/mta9XVvB8jQzUnZxzIPWeP0VoaaVW+v/wmsZaNbw4xgCT1JTbyJgs0NUmDqV28WQeZ9wXtutwtKmMLJFV2eP262ej8/OfQmDF83vrbm/alGmsC4Mjss3gn+DGLqX2Nb+C34MYmpU2u4s8NO/4MvquvRaO31tTQ7VpWlLkMTWX/AMF33fNdC7U8i4a9Rs/G7haVaulk0soJYa7f+H7m2HYyYa6dLx2pVS6uf+n+Uvqa835X2t5TyW4tq0012zhLjA1OU1yL/l/5d/5Kf9oeq+zv8d7E8ptdaurb7aSeMWO3P4za9fXY6lV8zUnRyp/2TfFEQ/8Ah6f+ZGWtQ1fFU16PTveE1DM3ldZ9PZfjKvHvb9R6nsur7P8ADP69OzfPuY9T2WV9q+Go/l26t/U5L6ns6NPw3jNFzTbaafoPVNXV222r9Ojpr/qo16mraLTr9NKr4IuIk9R8l+AxND17xmMEO52eYxdDGB5cS4hp8wGoAXECGtrLRXdYuB1t3qRYDUfZV2fASDntvG9L7qqi+qL9OzvRW4slg4t9pzZNEVwalHbCWTWoenpVo88YIrS28KiSDNdFNOcWBL7aGDi8tpL+y1f6WcenSPkVnjL+JxdFmjeqfzEE6Ktm5eQVW3j0CBcyiaeHRBFVmgqCssiCNgJ1ALICzRwNRK7tO7SOjCTaKim+rGQXCo33I1zf0se+9n7nu07aTeKx+B6v452PT3r31deag5biOTT8dp1o6LN5s6eyYjXxOlR4tsvumJ/2G1013WrhzbZPYxPSvtZjSdZ6E9msW6mv9uFWrtZ5JGNakL7zs4vV0frI0xYVMQtetV3WcLmBBbvQ/jqawOu40buKXVnyRMRPvSzMhd9eDKYTuv8Aoi6gWslwcgPuc5AHdZ8Aodr8lBAl3vKMQC1nXG1o+BRW9fT43kmqsSVocvEaI3dK4f4jUQ7qKyq4xLpiTvRJxGZNFepuq0SylgSruKt9qzRBC2tbufQodd1hNiCF961hWk/EjWIrcXs4dUl6lMNaju0lgQVblO9qpLgaB96ybqrOUSqsde29L2bbh8eJBXWsPvq3LkCGlpTMz1COx8kEPR0bVczKAuvlIGH7w0/ueL1o4Qzn03Hyhs89dSkiiMQAAAIAAJLJgQAIAnVATQHrva+G3s3hLSNxittVf4m2ThhFesmqPmBm6/0uTNWPJ6zTtb1MV0iGRAm0A3DQFaUASq5QDYEbYLAKpriwLEgJJhE64gPEB9QGkBHVhVApowG+gA0UPAoGyIg0RTS4sBWUhSgCSAAGsQF1RUADUANAHdiMDTkBTJA2wIuQIN44FE2bjJLE0gKAIkniUNlZOpR7/wBlf7G//wCRio3zKmRDTAazQE7gV3XysBVyKoAAHIDlhAA0wB/sAMgoZQ0yAaAACAAByAAAAASAwmhZhUpRMRGSqJgBoIaAMCBvABcCqJ4AABIBIEqP5l6ko+Xe8FPl9xy7l+44usYuQV67/l8v9ZeeNDtz4Yr3azK5pNkCAMWAMqjMiABgCAAABxyAWGYC6AMKCgkiHmApAIxkobIEVTgBRIDSImj0KpMgABgGeIAAegDAGygAAAAzAAGgEwhkCQDAEAmiAYESqiyCxZYkDfMoJAAAAAGAVXElVm7pRqMRK8n72rOloWaybxK3HkJAaYAUSVXEhNTWKLiF0KHgARgTFEYkDaRmtNP29vttsd5XX3VO/TU4R3Y/0mR6Xce7/FNzp7KtlxcJFwZG8906Oq3XR2ejWr4tSzKsDW1PuW74Sl5IioZADxAMviANlCbAIAJkgUoAnAArZSVEpxNSIINSJqTWEKDcjOiDWJolDBRquGcOnSISc20qw7LlOJYlfVvGaVdLa6VKqEqm3KutM0iSxAmgJoKVkBBsyrJ9zru2LjOUdORke2nOpdLOEdK516aqOQk8gqVOhFHEKalp+jLB5HxDdd46xxf4nVK9HkZrJy4ILNLNGasW8SKhrfp29CyqwfBYaVl1f4G0rURGTQHRpx24ma0a5kVmbn/f1XC1TcHQpDCSAv0ZeBlpK2BBxazjXw/hNQNRyKiRUX1wRitBsDlaUmkNBFung5M1pY2zOK8b78r+Zo2XJojUeReZiuhEDqwO3QZBLWUAc2rkUVVA6/G2jcUfVFZrW9z/AE0hYSCPORiRpre3mlue2zzT/cVml55P7+PIixlBSAGAwEAwEAAAF2g3wAu7uAGt4GPvp9QzXsP83oVBdKG3kQjzWskruDNdua59S1Uo4mXXVcziDQrsLqV5SyIJ7HW+1r0tXnDNRz7e/wBk8Ezq87QqpUlQ3RICnVcYIorkCUyURuQQeIAgG1zAjXAC6rAfZJBG1GiisBtcQKboKos2grj3Mw+OBKrAvVu7XA5WOsquYZnHXS7uBBC7xnIiq7NviBU7JOGaQuAFmld1yKxWjorS1EsGrRiaca6dOnZ9GCKOvTfF/gQZW903p3yKKEuGSYBmEDpiAuxrIIzbuLtrBBV+lX7mnLQVZTZrUxbiAlrv2mgqX7qLGMQjQSwgIzNaytd2SwbCoZviUTphhkBGtQqaTq8AiNU1i0FSVm3iECicHiA2nGKwIuhKAE0BHUVqrurDwBpaOotRfNWGwq7tgAeITTVsHGITSdpcsB/U85AISYVx+Q0O+kyyV146YtljBl7uaj6ho6togi3OIDzxAAE2ESQcuizK5YliR15gI9MN1wwDRxCQXEqYMKeIUZhTmAgwAJIj/9fG1NjM45nsn0ZxB7V6XqdJ3rNjk3lO2qrxZ15rlXJrU7K9TvHKua9owNMqrOuIRFMKGkgBWSxMKhbUSZNMRtqSS1cVvHI51qKbqX0MtQlWWFPsjIYhqsYmsNWadJNSM1YtNPA3IykqFQ0kyhOxKqmzdjCrtOmEFwtXqk4DGdTawhGbG+ardOCZ4e49/wA+h9uj4nnx6Z2Fo0zn4lw9x9iIafEsiXtZqV7azHxOscbWz7U01bXdoxUHpnhw6e80lCOHVZWVRlEN1rPb6Tus0QeS8n7s3m2aWlevVNG5GmcvfPkrYTX17Tcg9L4DyG631O/dWx4JKDPSNi2pXTp33yRiDynmfe2rtm9PaNK08Ua9VZ+094eRtb8yztV81BuQr1Xj/J/3VU3nxM2I1K3nIwhaupauQFL1bM1gddS04kouqQO1sIJRweZ1EtvavCTnWo+UeY1HfXb5My1Gdi2GsTWjbN4SVcWutKxOL4lMS0bruSqvQ78JY+j6Lf2tNv8AhR2rhVqZlEXyCIPEKi3wMdVqPK+59dPVVc1VI41qR5x1kw0g8CKg7SAJgOQE2Am+IEe6QDMCdUAWUBdRIugi6aBpSDQmDQ2F0Z5A002gaFbtcjDQtXtcjF9jvrWvnwLiXpFWKxomSmhBEpkIAoKAARUNgwpCOjZbm231VeuEMo1fNeTe706Qkk+RLSMRYMzqnmyCOovwAelZ1fdyLBr09w7labomkmowLpjHvS17TzMiP2mFH22A+wCT07AQ+2wH9psCS0LcDUmpr0vhvaC3+n97V1u1ZKDtOHO9NivsDZ521rP4F9U9l1PYfja421NRj1X2WV9jeKmZ1PxRn1NT/wD2J8TERf8AEvqalT2X4qvC6+JcNd1PBbPSSrXuaXMeqasXidrwq/xHoeyX/Cdm/wD5b/EvonskvG7WmK01I9TQtrorB1L6JoWy2qcrSrPOMSei6troaKT+SsPNQPQ1D+32+S0afFJj1TTWnpr6aUX/AFUX1NWSlkl+CHqaHdvl+BfVNS736fAnqun9664l9TSV7N5snqai725suJoWo+ZcD+5a3EYBNjAOzLgim2VDxKGiYIrVrfCrkuCVahEngBTuNdaFe6xZAW1Ir39JGGlo6v3a9yGKsIOb+5s9b7fDmawdTZlAkFSeAC7WMBAB1AHZLNqQjm8laNJJ5yb5iWujRh0WPBE6ixDd27dOy5ySK4e2Nqm+LNpjv26/Jp6GKRzeTrFFC44nNqMzUs61bri0RpVS99VpOFznApjd2el20RpmupgRdiDi8w/9FrT/AAM8/bcfH9RNs4uqKcAWadsQLIkA+2BJIoqu4AraRBFgSq4CniEWaZYVfTVdTpGE+52KKrZgSVvxLB672ZqWd7t8v/4T18+HOvcp4GKyhq9zitXmRVT0FRzVuerGipWWvdK/0gW7haar8yS5Qg05trvbSr2qRddupZOncRBWz4lSqN98+lZdDfLNea033XStzxPTn45a27LT216PTrCwbZyrcaSvi2uJyrSj+7urul2oWCUEaw/7tJtNNBMFd4mpdWDA90lHas+LGmFfc2q4SUAxVXd3bfdHbkoGCddW92l3dqSAdmrWjNJZgcTTV8eY1XRqzpvGZwgAVMG4xKiHY08nPOCB122rM2ynmRTe31G8Egieltr1tLSjmBO+hZ2mr9Sohqbdqjri3IEnt688SKg9uu5NtqvGCrqVqaeeUEA3VuViVEqKix7cXxgirG5yQBa1mkoxQUuzUtyQRJaLbxYNWLS52YKmtCr4NhFXktrXU2etp3XbS1Hi30OfTUfDrrtbXI89doiRQAIAkAAAJJ4QBCAACdMQJJ4gbG28w9poLT01jnJdTD/49rzPc/xLqYK+e16vBjUwX9ybpVda2z6E1ccGr5jda3y2u45IKql5kCXMAzAlHICDUgNYAOeQVBrACtVaAmsGESkB90AP7gB9xgL7jYEW5AisMQBAMAAEA+ICkBBQgHkAgABzgEIoJCOnY7b+619PQbaVrQ2s4LC17GntXx+g+29bakc3BtjXVoeM2e3f5ejVJtZ4sVZXhPJxXeaqShd9oRzbihXIpqygIgqywVJ5wzcZJM2gYBkUSRWQUOucge/9lV/0F3/On+wtZx6AyoAZAVzKi7UzIKdRSnJQ1EBSgAAYDKzRIAQNAAUgH3PgFEgAEgABAMAQDzAICABdAqQCAGgGgHPAiCQBADAGVRIA0AAFfqXqSkfL/eK/8313zsv3HCusYxVes/5fz/e260f4HXnwxXvFmaczeIA0FNKCIMwBFUSAyIQDAABIBIAnkA55gAAAZ+oDAI4gABABAUZAE8AgYAVRACIAAKDAgYAA5KFgAYgHoAIAAFiAyIJ4AIB4ARChOAhqsuCVWBufdejpaj01XGrjEy3iNPeOllC/aQxNe8drE2SKY0fGeZ23lXZ7d41UwzTLtgiGNUMAQDSxggzt2m9RpZGh5b3qmttot5uz/cRqPGduI1R2jQ4GiU4QXUwLAaYcjTCdnkZ1rBJNMHoTTAsQp1cADcgGQDIDIIJl4Ylw1OujfWfbRO3wLhror4neWcLRu/gXE0bnxW52lPua1HWpMXXC3yGBYvIYIdz4mVNPmQFbfNgahVyXE7yOdNxxNYyJKCeBQPH1JRRrM4dNxFI5OgyxWag1Ga+s+NfdtdO/8ptzrqqaZNBUyCYCvkFQJis73BWdjd8FBvnyaw/bL7dxaMPlOnTL0yZyEpKLNLFoyE82A6LHHIK8l475N808+5naJXoePxMsmsSCdHDJVX2UMypWSdbejLB5/wAJLV+jNlahGTTYHRpqVgZqmyKzN6+3e6Vnxq0biugMJAX6TxwM1qJW6mWnHucNatlk00aiEjTKaKi6uK9DNURxRFc+HEoEBZR44EoseBB5X37X5NCyWUr8SNx4lZwznXQyAWYHTpuALLMgo1eaKKUwL9k41q+qCVue5MdKjy/9JUjzbRFaXhv9zVrhw6FSrvPpO6jP/wBJFjHyCkAIAAAGQBQoAEBbouGBb3SBq+Dc66U4BivZ8U3JWSvCq+UBqPLb27pbB8WjNdoz3qu2DMtpd8rAKnSY6kU+5sGu3xG2err/ADYrPA3HHuvoOlpKlUs8jo4uir4IBWvBRRe0gRVgGrQygeJEJoASgKlEqAiLqyKSs64AXVvhJUNywK2g0WAFOogOe0cQrj3LwJRlamg3NuRmtOPUr2t8znXblWuJl0V2h8fQIrePHApqlrF8gml3TggmpplZrp0km8JyNRzaOlqd0fgVHZpuCIp31JStXIqs71CIQlbDMqJOrSkCemo+oCvW2VLN8FJBXTSppqHOAaWWtWzSpkGXdoJrEqOuum47nguJFZNq4/EoSpz/ABAklyIBOFLCpVh4r9oMFoQCWLlhMCq30Cn3OCoE8MSCVXADlNdGBCqVcQHVtuQBygBOQI2WIEu51xgBqzWKAbtg5yYqy4x/I7VUf3KceBmvVx2zlLxI9MpzzIqttoM6krYA05UBQkGbUljgGKcQgSGkiO8hurzDpDUhpKIDYAbYAsQGANQEHdiRH//Q5e2ryKrn17JW+bHA7cMVl6m57tR2iIwPbzHn6ri3F+/5j0Rxtcl7NyaFdqvMmmFKGrhQuJLRVqWjI52tRS7s563g7+ZNML7iM+y4ir91uglXEsJwNREkpwNIlKNIHrJeo0Req3wLpidbOBqYk74FtMVw2yKvpotYvI1GKvrUqJrEMjFOOBjpvlRbCz5Hzvpf19T5QV0lbGTg9FotpRismVnQk1jGJoq3U1L2qq8EdeXHqPTez9KFe/No9H8efp7LT/A4VlYnCMozvNarrpds5lisbwlfHPu1N89NXnBWN2D0NFsbL8mmk10SOf6J1+3VRSqU8iaPP+4/IvSXYnCryN8xWf7d8fW87rVh2s4UqTpajY8xtdNadX2qfQ5zoZvg9Tt1r6T+mDtg9Vt7SvQ41FzSzaTIag1RZwUVSgi+rwIqOoyUZXuG6ropTwbOVV8r3vzajeZHSOVzGAbxOZz4BcCSZVxbSM44nXhmx7/a7in2KX1bJfKj0PPYurutLUxo5DKfeuLgzaYrd0uJNXFOvuaaOnbUtOTgx1Wo8HvNf7l23nJxrccrMiDYVWASwABMBMBQA4gCzGAhRzAUJBUQCSKUNhBiFGIBDBoxAGimgIdQCAGEMAicQJLmwEaUsQJVATwAUgOQLba1rpJ5IiILEgksAKrsKdQJhEkozAIAMwCEgAoebAMiiyv7DtxGa+he19Ps2q7oltnprk2kjmULqAVas4TlhUpSzCBWXNAFrqubRUNalUsWAfeq3CcgS+rEoEgAATAIAACACAGkArvsTbLEclfL6E9rlM36Jq7S3FNfGj4mfUc1de9tf7S+lG8TXYk8znWoeLIB4gNIocBEbuE2WQcXjH3d9uMnWxNaSUHLFDA4PJ2r2qrzb/cdOYzU9XDb4ZwMIhtdSmjo913Cli8tLdHd6e4wpwJ6pqOnrUvd1rXFcRiubU8s6Xde2UjXqO3ablbhNpRBizBPc6n2tN35En6VnKu9uvu1t2rgjqmuzZ7p6yi/1LMxeTVe0ffrXbyFho3fza9KroJFc/ktrbu7nbPBI3zWK7Njs3oVl2bbMd1qLdzpvU03WubMRpW9s7aVdOYgWqvpX7dVXlgZtRRun+W8YMtRi9tr2cOMCaodW1wfoUbuzv36SfI2zVzZKiBmq4fNW7djrW/kZw7bj5DY4uqIVJPgBLvaAl95hFlLqzAjqrGUgKYjMCNlAU0wGBZpLmajNdNKvM2ymqPJAQtp8eJRHJlg9l7NUd8YYI9U8MV7HRtKglYWWUrDMyObVt3fKk5IqFtm0k6435EVTZ62q61tVUWTcyFdX9pVUVHMLiQR2+3qsbWtZJ4JvAproakqar16fI45M1yleU0dV6eq2s02eqeHCxs73d3elThKxOdjcaOk5pV8YOfTcKunGo7uJZhrVL2drXdnb/0hDts7WcJqOoE7bT5Fpu2RDUnttKFLcL9oCWlpLjgXQ7V0eLki4TdXhVSDBVx/lZUStqWeMQQJPUs5hFA7amWCII911yAkqt8SiTr1YA6RxYD+1K4v4kEftoB/b4JAw1o2y7f2EE1o3byJqpPT7PqaXxQ0xRqbrbaSm+rRfEauOLV9w+N0fq1e7+kaY49X3p43S+lXtHwGrjk1f+Ye2ovy9Bv1sNXHNq/8yNRKNLS069cbEtXGZuv+YHk9WVW6qv5VBj3PVib7zu83srW1burzU4GL0vqy4ObYAAGgEAAGYAAgDMCdMAJSBO9gIzACyAlV8AF2KQiQDTASkAdgB4AKYxCiQFABkAwhAEgAAAMAAAAAAAHwAUcQCAI2+UKO4AdgI9wC7iA7oKGrvmAK3MajT8Dbv32iv50aiV9D1F8z9WdHNVbNdSVY+c+Ux3eq/wCdnOujmRFS9AJaGGpUqC+bNSojHMuoCoChoqHm4CBZlg+g+yf/ANPv/wDk/wAC1G9DMhgBRKpBO+eIFd18reABVYJlQygaIoKlAQ0iAgB4wAFAuoDSBhEaMBoAgaEgABrFgMFDDI6gN1DRNAPtkIccyaCAEwGsQGAZgIAKo6gCTAdPqXqZo+Ye8V/5vuPWr/YcXWMQqvVf8v3/AK+0/wD07HXliveo0wYDSkIGQDKozAAGQEwEMAzAIAUAEwwGwFAEmAmAdQHiwEAwAAAACQEnzAchQAAElAAAAAAZ4AAAA5IEAFAANYgACRAugDAlTP4MxVj5L5bVb3epDwVmYdI43fiFQdho9H7G8jp7TeXetbtpav1PJG5WLHtbe4/F0z1W/RSVJHPq+7vGUydrfsIYot762Vfp0rNhccur7+ScU0V8WDHJf39ucXStF8JC4ytz7r3uvbuteHySwLq4yt35DX3n61nZJ4JmbTHJgQEgL0AkpAi2FHACWQCYDGAaGIlpaVtSypROzbhJZsuGtja+0/J7l4aTov5sC+qa0dL/AJf728fcvWprE1oaH/L3SmdfXdlyqoImu/R9leM0cbVtd9Qa0NDwfjtuvy9CsrmE11009OiilKL0SA5vI2biPl9APN+5W7bCynivwKR4V9BjZ0bnAlgrtmc61CggE3JqFdFXhiejlyocvE2hpKJIHV8ABxGAqKNd8Dh06xUjk2lbKSxK+q+GurbLSa/hR0c67VgaZOuGIFiAkuQBbICCUkVw+cSex1V0NcrHnfbT/wBT8DpWa9Smc0SSCp0zICzxAdJbjmB5HQleTdVzaR1i16JsywaYE6ZmasX2zMqWaaXFFg854a7WprLi7f4nQrXkyyaYHRpvAxVw+AVm+SSW40bepuKvmQzTWIqLtFQzLSdrEwcu6c3pHU1BFYFROQLa5SZU30A53mUESwLNKJMi23EDy/vlf6XStj9UEbjw6WJzroTIGswLqYgWxh+8gqvkUULmBdtrfmKeYSt7zvzbalnxclSPNtkV2eNvGvXq4/EqV3e4J7qtkWMVoKGBFSA0+IAwAAyAJkBSBKreaAn3Ad/htVU3VJymAxX0JWTycoqYp3Vlp6bkLHld1N3D4GK7xxW0msWRoVX7Aqz+nMgNTmij0HtXS7745NnSOHT2tVzNOaXckBXq3nAopgKaryCFatgHVNYMAYEqqcAibqFL7ZBW6pACwxKJ1u2AMCMAQ1KhXJrVj0A5dWsolVya1EkYaZO4TTbzRh15cjtOKI6a576ncgxah9x5FEG2gEnjDAto8cAzXRp27XgisV3aN5xWBpHdSSIs1Fa9VUDMwtZp8MzQqvDy4FQdySl5BRp63dkyIm66mcN9QJ7fZvWeOQEr7S+i8iDs2/ZCazSAu11b7dr5KAMu2LwAjZNwwBtrJSFD4QAOYl4AEyo4AMBOyqsyghzgQwu/gyokpWRAWcL4gSq8Yz6ARSaeQEk+eCAO1qccAEwH8rUgCsn0AatKgBW01q4MNS4wd7tnoXa4Ga9XHTlkjvqLYTS7kE005Bq2tcMSM1OtXmwSElOJHfmJxwQdJBjxC4inLDcTYU0oALLHEKEBJ5YBCAUYzJEf/9HM+924M6SDi3m8ff2xwPT8+HHrpn6l2eyR57+uPX1HU2mKe5vEKO5hEW5wWRm1cVtmLWpENTFGLWoqtCOdrSu1o+JnWsVO5nVxKs8SwsWK1Y6m5WMS7uTNyoFNnBpFmnoptssiautp1qlzKKrWURUAWm7NFNXU0jeM6vh1UMrJJSyKsTDODuZz6b5VaqbeGZ4e4+j8+kK6V2pOGPRezrpPOY/aaxn2NvqA+55N4G+GOnsvaOjGlaZxsz1Xw8tepWUHnRPhiRHB5Lx+rvW1V1quEifivO6/sbUdvuPVVvRQb91ZV9HX8Xr91buFOE8Dcuj1/jN5/d7dayzOHUHl/cGr33tP8R14g9D4XSWlt9NRwJ2LfOfpVrzyOXIxvB1791a/BKD1b+M16vbQqdz4HKoNTVbyyJhpV07WxhhU1pNZkFqULAgjZYmaPPe6tTtpCzxk5q+bajVruMpMu3LnthaCtrKxHUKlXAqrdCjtdVSzcHXmMdV7hV06bbTepXuhcDs89c+01a21bOtYWaRrGHYr92ZhXPr77VpZ1oqpLmgrE8v5HUvoqjecvA49VqPOWbbbZzrSDZArQwKwqSphIEWgIwAIAAUATCCQCQIgEBSyAABIAzAABIIACQHmAJANcgCOADACgagqhgAC6MiJRwIAB1wxAlMhVepDYAkBZVBEmAssQD0AeQCkBxJQiiylo9Dv8/LNfRPatI2Kjiz1dOdbi07M5M6jq6PeoYNcy2l08GnPLMLqX9rqVtFnh6hRfadz7u6I4BNJbVPF2S+JdEq7XR43n0Jot09DTT+Vy0BeqlQ0gg7U8yhQAOoUQA+3EgIAbQHPu266bZuM1zbHY6Opp996y2dL1jOL9PZaWjbv01Bj21pzbW9VrXvdpJ8zeJp/8X0ranZRTXKSei6nvd09vVWqpbE4NU6XlU3+ZRo1fmmurcbl00Xq6fHKTE5/Vcmnvt3291qSnxN3lHX9y19F6l12qMjMhWbttrrJPVrqKlZO7Gurx2419bU7W26ric+o3K1IOCsfyOy+ZfM2rHbnpmrXs/7fb2SbeE4l9kxRtdg9wlbVb7OCL7Ji7Y6ddLVvWv8AlRLVS2NfzLxzM1RuNL+31VrcHgxKrv04amqhPkc+lVb6jtpOPUQG01K2onPqarLk0XOtZ1yNxK59tv66Hdxs3gaxNG21NXV3KvfD/p8osyDt8ilOn6nJ0dyySRzqqN0rdnyZ9CwU6tNTU06xKfEo6lML0MUUbnRetXtRnFjm/wCF96i7hcYIur9Px2jRQpaKWuqta6a7a4LkaZReolmxaYh91epmtMz3BqdvjtZ/yP8A+E49NR8rdU8Mjg6xXasPEKlUCcAQvXtYE9G3ayonqN8CCr1Ahe0hTr1ALQB0bZ9uZYzXbVQdGTvWMQqp25lRVZzghB672fuFXV+3/EsD1c+GK9npuMGGFskDeJBC3cnEGa0X2l2ur4iQ0ltX/mvZrkVE+ztWGQDeAEWu5NcxFYr8Hqu3d3VUnadserot4/V1Eq3vVpcie5jt06dlVWZaMW6sSSZNU1RcZxIJKinCQHalWBHsXBFAqpYJEFq07tYVwJq4j9rUeSJq4l2xm1h1Q0xTfcaOn9erSvrZF1Mc2p5fx+j9e4pL5OSauOTV90eLp/8APVn0TY1fVS/dfi6/VqWb/pGnqj/+2ni6v5Xa3wgumKr++tpRPt0rdJsD1U29/wCkvo0VHVhPVTqf8wbRGnpUXxki+rlt/wAwd3lWmnVejZm1cU63vzyFsKOqXNIey447+8vI3+rUfwHsY5tb3JvL56t3/wBZk91xw6nk9fVbm7M3pcUPVs3LbnmT2TCWva2DZNXA7NrBk0VNwTVJ2JoTZFIAAUAEAAAA1VsB/bswJfZYD+yA/tJQA+0AaSArsA5AAGkBJBAAgAAmWAAJwFABIBIBmEAA0AQwJdjzAao2ArabqpAinIA0AQyiShoqB8iKeDIDDICrVeIUuAEQEQAAAyhAant2yr5DQtaEldNzkWM19GtpvuaTT+JvWFV9NqGyWrI+b+Vx3mr/AFMw3HMlxCpAT0F86AjqwmyorlDTC7hph940wK7L7Jh95fYxKt/2idJY+g+x7J+Ps/8A7jn4I66xY9CsCIEUNgNEE7qQK7v5WUNPCACOQCQDAYZHHAAzAYBkUMIAokNCeZBIAREMAw4gRiShgABBUGZFhpQA3jkQABAAAAMAQCACqAHkAqPFepmj5l7zceX111X7ji7RhzzCvU/8v2v+IW66bO3LnX0A0wAGuYCaAIAHgA0A4IggAAADLHgAmxgj1RVSngMQKSBtwAwEgGAgHkAZgExiAY5gGABAUIIMwAqhgEEQdQBoAKpANgAAAgHICRA8wDMBrTs8YwJohq62hoY62pWvxJq4z9f3J47RTi7u1wC4yN3777E1t9GJlTZixceE3Gu9Wzu87Nt/E51tSnhBAmwHS0FFy1Gi6gtqO2LGgWo0NUu5vMmgy4gJ+oECqMAmh9ADIITZcDS4jDThs1iaC4aageqaarJZylp9q+Br1TWn7eS/4joRl3o1mGvql727mmzlURMhZFDxQCgqmByb5YIDzvuWq/4fqRm2irHgrLgA6fUKKng2cq3AZUVzNQroWJ6OXKjJm0NSAPDIIM8SCrWco49NxUji6iSxH1H27Zvx2k+ik6RyrTRpDWAEkwJpIB2AryIrk8up2Oougix5bwFktyo4qDsza9auhzRJY+gVKskDssQHTC0geSb7PK2fGf3naLXoephhJREEXDpgyUXt4mVC/wACwed8bFN3rU4SzqVqoyykkBfpv5YMVYlzIrN8pCvpWefcbir7qHhkGTSAto8TKpwEcm5wtW3UqmsyoksyaLKLmRT7ZIOe7iznkUCcFE6ZkF7zMjznvbTnY1t/OR0jwTzMVskQCzAuWAE6uQI6mWAFAFmh9a9Qlej8z8+zp0gI8wwro2LjVq+pUrW9w0jt6EWMFuQpAIB5gMBZAEgOYAQDQABbt21qVawcgez0Nzftxc4IIevub3q8IRLVkZOs4fMy6yKmRtFqHLAeMgRu4CPVe0srN8zpK4dvVJt4m3MWwQEFpuxRJaMOQasVAgtf7cgUK3e8QosmA6JSBYQDWBRACNqSA61a9ABrACMwBGzCufXpM4FHLavFkVyayZmrGNvq5cpOddeWbuPlUTGJGq5VbhJWTt0IoawS4gSaWcASSjL4gXqKtJhmx16GpJWGjpXcFRbW4HFuKfb1MeOJYjmsuRQrw6lVLx9q/cahNdQjU1VTtcYPgQLx2Dt+IHZ2KIZBCuhTTxSA5d/qNLtrkFcDTeIBLyAVmsgBQ1AArYQ2A/lXHMBalVbCQKtTQ7lnEMq6K6Fpwt+INWtOYwDJ9sYkCq+bAlD5gDhPECUqYzAM8AE4yYB9OKAbiywwhgRb7cQqMtp8AqnX29darVliGpcZmp4vVTiqUGcdp257+P1qJtqIJjfs5bBVmjTi8iNOhIGHM/KiVvnlJV7ViR6JDS/Erch2TaC4gqsLiUQFGYQ4AEggSAV8UEqvHIMv/9LEtR1tLZ2lSs7ex9z6p/wPZw83Tm19VS0j0SOTlukupoCq2iCq7eRLVim1nJytbKGZ1cRu+eRmqosjDSF8cEZalQrScxhqxI1ImpLTk3OWbV1NM6SM6tSUZG5GbTdrLItSK/tWviyKtrowsDUiWra0g0ybsAqtyBbVyBJrkQ0qpozWtPLkce468oO9anl6r08xFay9WcrXXnlQrd2ZjXonKxY/A78OHf49/wC2qRtqtZvE79PJa3q8jgixBELa1K8VIVDU1q6dfualq0r1ZirjwXn/AC+hqal9Pbv7jbiUdeVel8JoPb7WlbKG6z+JnqjB83trV1GmsEdOKN3xGpXV06umSWM8CdoyvcfnNOtuyjVrVlQnJOYrp9tba1NL7187uY6G7UbmrvtvtKuuo38EYTHJTzO31LdtJjnGBcMdOnvtOtne2q3WvBIwqzS8rtteyppu3c+aLhjrVpIhf5viYo8n7v1+2zS4JmFkfPmscDLvEbUbc5Fa0ViubBp/dSwrBS1doajtdQ8U0d+XPp7xJ6e3UQ8Mmbca49om7PUy6GqjtpSUzCuPV2b1bu169yWRKMDzaS1Y5HGtxjuuLgyqu6wIINuAK8go72BHuYAAIAkATCGBKAEAoAUgGbAQAA2AkA4AABANYAMBAOQB5ACACqXUoYCzZA8SIYDSeQDiAquwDWDxALX5AR72BPTs28QC93MICPcwF3MB97yAXe5hlHTtEr6tVbi0er5Rivsfjttp6OhRaf8ACj0duVdPYoOTJW05wQHNfaWmZCoX2t5iSLp12z08JkqaX9orYziDUls6rNv0BqymlSn0vE1Ii1IASIoaCCtQBoKO0oHzIgKIvmBx+UulpRzwN8xKv2ijSqug6SLNSUmTlaxNt457q9rWcVTO/tjGOjc7WmlelaqETdUvJW7bVbyWMFn6yS09x5Bqzr2aRrr8WOne6a09FVXB8Tnv606dr20013OF1J0Qt5dPQs6ucM0Z58lZFdpr6umrpzSfpPTrm1NlrafaqVXb0OHTcjr7Tk0zvIJu9FGRuJY6N5VvQdFiND2tHTTSZLTFG30rK+o2sWXUwttoXqrr6XbJjVU6+x3mpV1b7l6mp0Y7tlpX0tNV1HijHVWLmk1DxTMRXBqeL+6/lv21fA3O8Sx1bbaU21OxfNObZL1qYS2OhW7uq4vmPYxY9Cjt3x8xPZoWrV5w4Jqh6i5kC+4oKhfcTAi7t/SgEu58CKklaDIcYYsCF0qYvEaKPvUb7eJNXErOF0Kjz/vHcrS2Dp/mu0v2nDuunL523LwOLqk1KxCq1hkEWVYDbVniAVUMIs1LYgVPLECuyCnWQBgX6ClwWM13VbjA6IHZxi5AovhkBXV4yUaHidx9jcVvjg+B6PnWa+raVFdK7zak305rOyq4mA+2qQ1CiQqdargpZDDtpWSmEvVwTVxx7nyOz20/f3GnWP5pGrjN1fdniNLPX7v6ayNXBp+6/FasNasLqimJW9zeKX/zZ+BcTFdvdniq/wCez6JAxRf3x4yn0q7+GJF9VVvfuwWWjdvqweqp/wDMTap/LoW/Ehim3/Man/y9uvi2NX1VX/5j6z/T0aV/Fk0xy3/5gb9/S619KyPYxRf375W+C1EvRInuuKdX3d5HVT7taywwgnuuM/V89vdRRfWu/iZ9zFF/I69sLXb9Wx7mOe+va31Mze1xH71uZnVwnqWGmGr4YZjTD74zGoddTkXUPvkmhdxdUpnEgO7mAnaQFMIgigp4gEANShiIPFkxUW0MEqad9R/JVv0Rucmu7Q8D5HcfpbfUsv6Wa9E1q7b/AJfeY14dtOumn/G0h/mns79P/lnuf/nbjSr6J2L6M+7Q0/8AlxsKr8zcat7fypJf98l5X2eL8h4z+x3OpoNP5LNY8jFjUqlaSXBIypRAAwGgEyAgBSBGQqu0gPgAmBJASVlxATxyCAAAaq2BLsAjasAFEmFK/wAuQFdbNgWpKJCGkBJVAlgsgGA8AI3XysDmyAmsQFP4lEk8CokgiLcMjSOZBXdQ4YULIAYCIEAAADkCVLduKLourvNWuV2viNTFlfJ7muWpb8RpjktZ2fc8WyKaYEnkUS0nFgKr4v4gRYDAAABZASTxBX0X2FV28ddLP7rj8DrK516P7V1hA1nC7Gsy6mCGNMOueOQVZqvECq+CfoXUFLJrAAKABwEOJAOgUYhDTCgIZUIKkqk0CCpEQoAkAgFAUMsDmAhPFhTTAayIhgIAAIAMwH+4AAQBgFDZQAOj+ZSZo+Ze9kl5jXj+X9xxdYwgr0/sH/8AUoWX27HblivoSNMABoAAAF0IHAQ3gAMAAaATAWeYCiDSj1IJIVAyAQDAQAUHUBp8BgCBIBwAAHoAwBgRclBIwCxAcE0DKoYAgGgFEgHqAICnc73b7RTuLRgZWRma3uvZU/Sra7gNYzNz703Dw0a0r+1mVxk7j3DutaW9Sy6LAumM3V3epfGzZNMc+rrO3Elque13JNFVmRUFmQJ8gJUZRNWScFxNTrp2vjVN+iNYau0vH7nVwppXf/VYw12aXtnyeqk66FlPPAYmu/T9h+UtjZVpPNjDU7+xtxS3bqa1KuOEsWJri8v7bt43bf3H3FqNWSaiMySLrCd2y4aFYuGhNlw1KOZrGdNcCyJp8TWIMC4HAwMJoTKNL2/Fd/ov+ZIK+q6n1s40RWBkEyAFDAI5BXLv18qfUivP+fU7DVXKH+BSPnt3BVFcwiOphY59NwlYwpLMsSuisQd+XOm2dGTWESAgBqMhRXqrmcOm+VUnJ0HQsK+l+1tTv8bpvgdXKthIqJLAokuZBNLkA3kQVsK5vIV79pq149j/AHFivIeBc7qvLidWensVlgc0STCnV4kE2iBVzQWPJ7xOnlW5ib/4HbnwtehXDqYYTXIiisz0AvyMqE03BYjzmwq/+Ia85TB1VrrHIwwYRdo5MzWonGMEaZnmpS0n/OaguTktRNSQW6SmxBN5gc27UOjXNkVGTSJJtAW6eRKJPBEGT5Ly2jsNXt15lqVBWsc1fdfjWps7V6RLIYt0PdHjLtP7jXRoUwt57v2O3f5c6s8sjOLjyvm/cev5Sv2mlXSTmOotbjFkwpPoQFXDAn3SBZR8QC7lAUAWaX1JhK9F5Cq/sFEZIJHmWw0t2r+ddWglbPn/AJtKt+M/sCRgBoAJOQAB5AP9wCkAAIkBpAS7UBdoKrup5oD2ejWuDrKlIM2qt08GlkSryz9TTbOdeiKrVeYVHtn4ADSyArskio9Z7WT7Xwlwbjj09TU6RyRtqcABarAspacyoWpq9hTHLbUd8y40KKGSosaIJLkBJMCUgRa4kAAYgRsoxKK7cwK28egVGznACnUokgrg3WBBlbpT6Tic7HTlk7urc8UZda4nTlmGTpSH8xUTrj0IqxJPBgOtO3ECbxieQFuhZppJSyxitOqa9SsLp5AU7lO9e5Zoo4G2URtf5e0oez0n3SlhzA1nFq4kRPxv1MDtviQU62rXTWPEoydXXlNhVCu3kyCV5T582Ak1IElCwXEBRaYQBW7n5kgJdzkBNt4ANKXjkENckAplwANJgCUgDcLIBJcgJ2cvBZIBJvMBKXgBNoBNfgVUYVcENDUJ4qSKbU4gcvkKu2k+EErfNYX28eZl6uViRGkk4CyFVufUjrFkYkdoksytjPMi4TUFAmAk+ADVoAMwhrACMp4hmlxDD//TxNw9Tsta2DSwO/EZ6ed+7fus3nJ9HmPL1S+a7OjB9mE2Imqb37fpM2tSKXd+hztbkLt6mFRtaMCKr75eJnVxX9zkNEXiyKnWhuRm1Pt4nSRNWVrgaRLDMoHdfEsQ/uJlRZXVayAKWjM0ib1EkVMQVpcMC2q7cQiaylEVJWgIlKMqp1bS+kHl+j08K+zu4nlx6fbDe3dcZRPVZ9CWk1jMxwM+rf8AqlT61OR6PnHLrrX0fwun2aNZ5I6dvO004ZxUa7u6taeLaM0eR8r4ryl792n3Kv8AK4GtMi3tbzO7snF2v5rYf+0axW14T2V/ZNa27h3WSNazr1FNLtSSRzs1NZ/lvDvdV+5p/VBrm4uvKbvwPkaqNCt2uPbMG/YXeH9lblai1t58qWVeP/WFpr2ehtK6VVXgskYtRz6u31bfctWsqyhEiuS/jNWtaVpRxVSzWii3j9zi1RrueINX12utXXrqUo4oogVNamhfVtWdRdrMUW0rjJmjxPuvU7rWnmYWPEfcjFEdpVWpa1uJYFSYaZUPIK6dvWb1jjZHbmM2volNJLTdI4RibrnVWhtXRdSWotWk0iaF9u2VbJeqkzarxPuDTvp7mzu3mcq1IyL61nkZVF6ncgE7AQ7golAMBSAnfiApYDXMCUyEACAUAAAwEAQAANAPIAAEAwCQFEgMAaSKoKEAwDgAoAlP4kQmyBq8gHdAVBsBPABcQBsC3RrLkAsscAIMCLxAangA11A6Nm+zVq88T2/BivsfiH3bXTfRHftxrtyOKODd7nU079qtCOkiagvIamnX5lhzZr1TRTy1bYKrHoahfyyTjtYnCaX/ABNR8tFPUvoaivIa2o4qlJfVdQe81m+T9BitHa3tqJtuYRzquhIwpAEAOOZUJrEBNN5BSa4MIUFRmeWtHbnHI68pVenv9zqpU2+m1HM3Yjs2+lue1213LfA56p+P0rUrZ2UOSWg3mhfU1aWqsKiUR32xvrNWpDaNc9Jiqmw3d8NTU7a8kzV7XHVq7H7un9t2cric50rm0/C9z/O1G0uCNXsdv9rRaf2qzBjUxPR0VoV7ai9LgWlStu+IZNEmzITh5w2ULuWZAu5MBq6QUu9PKWAd7ygBy+QCfe8IIom08AG+7mAknzAXZPNjQnp9BoXyzGAFOvqWo12JYjQluYU2z6DVwW3NcqptvkTTEa6+oqu1q5DVwLduqbsofCMSGKLbzUaic+hDFkt5ucAKla6cNcSCzUbhN5E6pj5/7r8qt5rLT08aUyZ5uq7SPP8AUy0c4ARKJ0UhE54IIkliUO9YQFUwpAruyKlV8gE0+IF2haGWM126d8JNsiz5lVXqRwAqXUCelq/bcpwdOesLHrfH+/XttNaevpq/aoTy/wDeOt61m8rNT/mVd4aehRerkzp6uTcf8wvIPDT7F8Ce6457e/vJ/wAdZ/pJ/oY59f3r5LWUPVsv6YRL9FxmbjzG73GOpqXt62bM/wCi45HrWblszezEXdvEz7LhqzL7GJ1ta2HAvsmFe/a8CXoJajZPZcRtYnsYXcxoQ0SqxoHZjTCVgYfdIMNOfUGE8SKi0RBEASS5gKYAbUlCZQ0EOC4gguKUrmMBNeLNTnUSpttXWcaVLWfDtTZfQ137b235TX/T2uq/WrX/ALw9DWnoewfM6uenWn9Vl/3TU+aezv0P+Wu7svztxpU9E7GvRPZ36X/Lbaaf+43N781VKqLiezu0fYvhNKO7T1NT+q7/AP8AWPVPdo6Pt/xG3x0tppr+pO//APkE5T2d1XXSXbpUpSvKtUi4mpPXvlLguJqt2b4lEQEomDFivA+9NnbS3j14+XVSaZz6dI83blBxraGQUmwF1IJSuKIIN8eAUlZMCLYCtRgEAEAKzgCFXLA6FUIUAMCVIAnAELVAgsGFLWiJApo8QL6ucAJoIaYDiQJIGiIYEdW3ywBzpSAsmBKMSiXaioXfGRQrYmVNYBFd3iRo80BBgIgOoDAGAgGgAAASAsQBMASo/mAg8yiIAwAAAGA0B1bbyGvt126V7VXRliY7NP3Hv9LGmtdMaY6dP3f5GiTWq2+bGpjqp778gsXZW9aoumOrT9/7iuNtOj9UNTF6/wCYl7T36NZ6LAumDV/5gV1NN0WjFnxTGmIaPv10WOin8S6mOqnv7bf59F/BjTHRT3vsLfVV15E0x06fuvxl/wDO0/Qup6uinuDxmpgtdJ8mXTF9fJ7G+WvWRqYurq6N18upR/FD2MWKnd9LT9B7GJLTs2XUwuy/Jl0ENcBoMUANjQSENYANMAUcQBAEAGTKCEQMAgA4AKGUCyxIGsQHgAkAwEABQASUCeJmj5r72X/nOvP8v7ji6x5/0CvUewf/ANSX9Nv3fKdYzX0KDTmafMoAB4gKZWADS5kQwE1ABIB3cy4HOBANAJsqkASBIiHGAAAARZYGgUQEIBrEKZAIBgGQCAUlwSwZAgFPIoFMBT9RgMy4h9r5Fw04L6pohIuBTyJgGxgx/cuz/udr92i+fTxf9JixuV4K1nGeBzb1U7cSKj3SBC1nkBVqYZjBHT0dTXfbpUte3KqkmCGpS2nZ0soazRFQIEwN72VsNDyHkPs7mvdTss8eaOnMZtfRdPxmx0/o2+n8ayVjV9NHSp9GnVelUUWLUssoS6IgHqWfEBcQODfp92OcAee91qfGW/rqwR4F9DTRICaLEqSRtk0VDTKGEEgSSjMBOrWYR3+GslvNH+tBqPq93NpfHE49KjnkQMAkAYAFc2/U0T6kGD5lf6LV9DSx87tmUPThvHIghrKbuDn03EUYaPGSxKuXI9EcrUkjbJsBAEpAV6/M5dOnKnicHQ3kIj6N7Qsn45JcLHaOVbtMispASWIVNdSBhVbAq3af9veP4WWDxHh7dm5olzOyV7XJnJDmSKnRYgO+DggVWwrynmV2+Va4ppo6c38ar0L6ZRKJWEvUgkgLmoMgpjYDB070W/vSr+ZfuOkWtEjBoC7SzJVWdeJlpm+cX5NHk+9M1BamWomiCzTzILGsSDm3mCrzTDUQ7pNImnJWVmmZqpr6oeBlceH986i/u6KjlduMGXSPMy0Z1S7uPEaokaCSBAHABICxrACdUArZAVsATxCV6beqdgmsu0MvL2zDa3buL1fJhK2/MLu0E+TQZYDeIbIBJgMAAIAacAACAaYEk+QFmk5sm8cQPa7LUdtKkQ5QYqvd4LElb4jjcZrI5V6YrhfAioWfAqFeK1yKOfUuuJUr1HtLXTq6N/NW0/BnSOHT1dk8lkbjmS0ZKi5aSiSCGrdUWGZSRy2bviVUq6fMaJ9pECzxAsUADiYQDgIGAJcyhPACFnwAiqz8AC9UwaotR1I1EOEMis/eV7XzAzdzRp+pmunLM1KrJo5V3c7UOVkTUxU9NZvMupiLoymLVSEREvtuCoiswJ0wa6BmtXbWborM1HNfVygI6tV2OCjHetWj7WAffp24LGQKtl5V7a7VlNXwKNnb+T0Nw8IrxxCOna6lNO1nOESQW33dX+m1iBm7zXu7drA5XW7+nEKfa8moAO5JYAVU1XZxZQwq5XlwgJZ8kER/6MB904hUpSczLCYHeZeYCldAhpcZAcSA8E85AjZSA+yFiwG1CzAKJtSA+1Qp5hcSthljIFbq5lgLtTUgT7MJWXECKtDwAjq0Vsk8Q1KxNXT+1qOluDgy9E6W69NJQtNzzxMryojkR6+YlUOsJtzAWLKrkGwRRAQqL8QpWSzKBAR4hElDCItxmEo7q5jGX//U8pvfI3tZ0yqz3/Lh5++nA3WcT2R57Uba9K/TkS0xzamva+DbMWtyKmzFaRbZCIWszFrSt2bM60jbAKigJ6axLGavhI7SM0KJxUwaRKXmUEPIIPtNlxNTrpKOpcNTiFEYlQu3tzKE1OJTUlXiEXpTAQrNJQZqktbCDNq4Fd2MauI2r3ZYHHuOvNVNRjOJ53fVmnr/AMYZdSomm5CK9Knz1TxbaOvMXX03Z1VdNRyQ6R0rOTmickDV7ZSAS+YBElEsEQCw/wDWAKzWTCItTniAIKccgBzzAJbzAAI2xCIrBNmKsfPPdWpLaTMNyPJVqm8SNI3r24FilV8Ch5si40fHVb1aN5KyPRyzY9/XOS9OaGpvtDb27dW3azA5n5rY1xerVE1VFvcvjc1q/slktMef9weQ22+sraFnZLmoOetMG+nyIIvSYEHptZgRdAo7XGIChgKGBPtgBcACqYQ8gCQGAphgR4gOJAIwgAfQAWQDAEsJAQDjiAAAAA5KpFBAAwAB9AE4AaJUKz4IgakAeIVFoBAKQCQLdJqgDvdWyQEGBEAAaQFmnbtaazPX8azX132xqd+xpL4Hr7ca2DgyqehR3+5xyLojfbad/msizpMVvaaLwSS9C+xiq2w0U8JL7mJU2mjERJL0YvroaempVUo5szempDWpo5JqehNa9U0lGATBAQQAQMEmi4BriwiM8gCEAmERvSlvrSZdU5qlChIaYXelxID7tWAfcQA7zkioFLBhzaMCA+boVUXbm/wIYXfX+IaYE1bIaGlwGiu+ok+1ZsmriOtrLT4pvkNMT76pS7IaYT1q8xqYr1tzWk1WYXE3u6aaSctsLizvmvdXLgTRzUq1T7ibb4jVReq2+5BD/ubWl14FMQWprt46mEcCKHqu7StZpcWsJCE9ZuJbcBUtG1J52kIWvp/ctVPKMQahq0vEUWDCp6GjauNuRA1p3Up5MCvVpVLF4hEKaaXzOXAVOXb6UzIVnain9gtHk/d3mNXTstvptJNY8zh1XTmPGvOTk2QUQAmmBbRPtkqBNTIFtK9zgqJbiirVRyA5oArsRUqrCQAIu0VJqJXZXqaZK95YFd7ciqqTZlSlgLUcwUWLb1hOQKtavbDJRDEyoIEATGACkCVXIE04Ah6lCSggPUBIASAalFEihANAShuWhhqL64DDUW0uJMC7kakE6p3+lN+iNzhNXaXjt1uMNLR1LelWX0NaWh7S8xq/TtdTHi8B6JrR0v8Al35fVU2WlTpa3/hNejPs7tD/AJY69lOvutOj5Vq7f+18onJ7O7R/5a7Ki/O3OpZ8qpL/AN43OWfZ16PsHw1Pr+7f1tBpPZ3aXtXwujhXa1t1s5GHs7tHYbTb/oaGnR9KplxNdK1bV+iF6KBiaT1b2wdm2MNRabzKiu2pWrVbPF5FwL7lXbtTljDS1b2pWa5kVwW8hrRCwfoTBW/Ia+axJiujbbm97Rd55DB2dpUKOJKBqeAV533ttfvbKuqlP27YnPqNx86tdcWcK6I/cXqZVB6pFRtqPMCLu2BGZAlUAYE7W7kAmASBCzASWMAdGQAEADoBasQIvkBXZYgQ1sEFVVAtq4AsTCJZgSqgJKQHHECnWeEAUVYDalyUSqiola3IggVUbc0QGPAghdywqaeAEACSAAOgCgAAAGAAJATQDaAK4OQI2xyAQAUAAQBQJoAYDTYDkAbASsA1YA7gCWAd7AfewGr8eID+6ExKu4tXJtF0xJbzVWVmNFtfJ7iqw1LKOTGmOjT9w73T+nVt+I1MX192eSrlrW+I0x16fvjyFF9Sb5tF0x1U9/7pLFVt6oaY6dL/AJgaj+vTTJqY6ae/tB/XpNejLp6r9P31sb4dl0+pdTHTX3f4631O1fgXUx0afuHxuplqx6l0x06flNjqKaa9H8R7HqupuNDU/T1aW/6w9kxaknlar9GXUw/tX4IaYOyzyQ0woaGmFjyBhzgUEyECYAASAwEABQAFDqpaXUzR8098qPMa/Ce39xyrrHn3iRp6b2Fj5JL+RnWMV9Ebxg25jLEAkAAAHEEQ0AgABoBcYAkBBYMqmyIdVGJQ2+ZAJgACjgUKQpyGRIABKCKSAYAAm1kUGRMDLgIbGB9reBZDS7TXqmpdqLhojkXEEIuAyGBMuCNrJZuCCC1qO3205b//AIgqTIBVT+W2KaaJYR828xtXtNa2jlD/AP4TnY6yuKu3vrWVdKrs3yRn1XWjoe1fJ7n6dNUX8zL6prX23sKzh7vWSXFUWP8A2rA9mts/afjNo5dHq252Ca2NsqaDVNGlaV5JGaj5X7l2ltp5LV074uZ/ExXSMt4kVXZBXqP+X1Z8pMYKjlr/ALx0nhz6fROJWDTaAEAMAgDi3/1SuQVge513eO1OjRCPn2ZWgUqRqMpLDBmkSwKJIqBBCSACiSZB1ePcbjTjPvX7yj63fBx0Rx6aReOJkADQCAfUDm3v0L1CsTytO/aatf4kytR84axKUVzIiOp9TOXTcRRloN4liVfRxiejlyqUv8TbImCgRFJcwivVcnLtvlUcXQ0yK+heyvn2D6OTpHKvQrOTcZMonUgmiCba7SKpSKK9Zd+ldcYbLB4Px3y7yqzizPR/Er3DzOFQ5IqdSCVs8AEFeW84mvJLUXJHTlbW9R/JXnBKwmiKaYFxA64YkHnIVPM6lowzOsaaqfdlgjLFSWARbpEqxOYMqzvOt/2yazrZFjS6j480VmpKQizT+olVc3BFZvuDXtttnbcaf1UDUeTp703lfrpSxLVxdX3xqv6tGvwYlPV0afvytcb6H4MWp6szyHu/ebr5axSvBIns1jD1Ne+rbuu231M2riBlRkApAAABAAFiYE6dQFZxgBUwHTMJXo1d28d2cEpDDzbTDolo4WUgrd8o+7a1c8gkYFnIUgEgABgAAAdQAB1xZBJgS0vqUcwPZ+Pqlp6bXJFYp7ztxieskrfLheGag5PTCzRFVWSXqUQ1FisZKjn1Mcystv2rqNbh16G45dvoFLVssGjo4rHZAUa2ulKQHM27OSqspVLECbDIYEWpCliswHT5mBbDSkqIkU1UIVqBUL0hFRW7JBcReqgDuVsGQJaSbBrg8iknCDTI1quJM1uODUrPxONdpXPqaTrgZaUXpwRdCUL1Giap3cRqWGqy5kuojaqWLLqIq0Y8AzWpsknppzPFmmKv7oyxKysXzqEs+YGBvNN11AOezbAqirfz4LmB3aPi669e7TtD4BGjstnudtCjuq+a4Adl/H9z7qLtuBleT79PUXc1PQLHEtaybluAoWu68XAEq7qywAFuLJ92YEtPc2ScR8QJ/wBxZdZAn/dNqAFbVkB014WGLAs++lmALVXEIK69U2rYgT7k1gES9QH3RiATyAa5MKnhk3AFbxa7XkFT7m8wFV9AhurAi7SoQEruuEcgqN3Cl8AjG3llfVs1kzNd+FSzxMvXxyc8iPRIXUjRYwVU0+WYaNuSKbcAJYgwPqAvQAfoVEXZJQGah3cg52oFZ1//1fn+41HqWlH1pHjqh25m2Yrct4GK0g7MyprqQRd4Zm1qIqXizLSFmqkWISrOXxCp9mEosjNqda8DpIzT7ToynSEVE05wKJLEqLJQQnYqB2TUyBBWdmVU64eoRdRdwQ7WVVjmNFGpqdzM1o65YmKqagxV0NQ5MVqVFUcnF1lK1HbBfiZrUKus64L0A6/E0epuKVfCyZ35Svpu2UKOhjtF2RyD71xzAfcgH3IoasAdyRAvuJgHeuABICdkgYa1FwBh9yZQK6yIB2kCLtAojdRpNnLpY+Y+5dbvt28ZZl0jz6pacCNpaunb/PgXQtOtE8Q1IstCyCurZS9WiWOJ25rPT6BSnaofEWuFZHuLRaorafFQwPF6mlnyMWtOXiZFtFKnkQFmAdyaAjayAi7LkAsJhgEpYBUbNcAIO0gEgE8QhgNgACYCngAAEgMAjDAASwxAAAAgAgBZMCXoUJplUTAAmAQA55AEgGeCAEoJQm5IhoKb4gQzAT5AKIAcAdWjp1iWBPUqu3JAcdgEAwACdMz0/HyzX1H2TrLV2S9T6HccenpYwk8lZRtbtUhVK0vuY3y5FEb1+0pWBNFVNJbh917OOSGqk9N6EWq5ryZNUVtXc2i7mq4Bpe9KiXaqqvoE0tJ4uvIpVshlTu9V6em7VzNRlg28vuatrvwPTOHO9LtrrbvdLC7jmxZhOnXtr6ldVaepbubMVdd7xcHKtIamrpaTjUs0yNJVddRTXFAwdteQDaS4IghbUosG1PIAetRPtbUgF9emnhb9g0xC+706Lvcx0GmEtyrqUmujGrhvcOe3TUtk0xO12q91sHGQ0xTb5dPu4k0cX3Yt3PJjRdfUiKy0s3GBYKu52XbLiYkVF92tN17eBFUWvWHhNmyqlq0s3CTgItpp27McMcBoLad0/lr3Shpg+xqKHEuAY6qqKqr4Iiuf7Op9MxV5gT7a0w6BNV7fSVKtPiNRZ9uleYVTbSpdp2xS4FNXLsSwRBFtL6ViEKbZpAHz9AobsliwquzfBhCWmnmNF3bWIbM6GqtLDBc2S0Y/l/P7TYq03Vrr/LXHE59VuR833u8vvNR6t222crXWOZEUyCVZbwAg7OSias1XoECbS9QOjSykIV7N4MopsQQtAUIIcYwBdt6ziuBqJXUscTbJOIkCGpXBEEXXAKhXkMFutppVUAGnC+oIhuErOUsCVY5kYaOAFmA/QoWAwOowNoYE0MNRngXDRKWMmvU0Vxyl+iHqLtPZbjV/T0tSz6VbL6JrQ2/tjy24cae11fjV1/8A8hqcJrup7E83qZaHb/VZG/8ANPZ2aP8Ay38rZxq20aetp/8AdHoezu0v+WF0/wA7d0XStW//AHieqezu0v8Alv4+n6241bf0pI3jN6del7D8JpfVXV1PW0f+6XE9nZp+1/C6WW0o/wCp9w9V9nXpeM2GljpbbRr/ANRD1T2dVL108NOtK+lUi4mpW3V/8zS6xBcNL797LC8r1GGo55hBBQ4CEqjA0gCOACs61zcAcW6t/b2WrV4PM6SM67a3rqJWq1ipzM3lZXNvtt92vcvqriiylcqs9Sv3a/XXBm2WhpWrrV718TlY3rh3u3dV3UWHEyOPFYgPT3Ko8M+AVo7XcfdUW+rgB0qhRZWkYgc292lN1o32+oprqJp/Ex1FlfHfM+Mv4zdW29sk8H/Ejz9R2jgWZybIBAAABNAJriALgBMCPECNoAVcwOiHmEAAuoA3xAnV8GBO9ZCqrAV6jwAqQFtQJVUhFibXoBNFDTYQ7NAUazwIsUwATBRNMoMAE0BFgNEELrEimngBFgDIAAQAAAAB+8AAAGgJQAsswItADAAAAAIAAAAAEUAAAEDiSgxAQDbAQDAACQCQCeABIBMYANMAkBqz5gPvYCdmExKt2hphrVayLpi2u81EsLR+BDFul5XcaX0XaLpjo0/cO9o5+7dz1ZdTF9fde/rlq2/EmmOnS97eRosL/jiXTF9Pf2/rn229UNMdNP8AmFrL6tOrf7Bpjp0/+YVbV/N0E/RwVMdFff21am2m16Manqur748fbG1bJfiWVnHVp+6/FakNajrPNF0x00894y+FddT1wJpi6nkdlfLWrPUuri6uto2y1KfihpifyvK1XPJjUw3pW5DUwlVpzAtV8199JLzGtz+X9xydI88uoaek9g//AKrVcOyx0lYr6NOJtzACAc4ANFBJASEEgADX7ACAAAgAcACYwPiAcADgUKOIUACKyACADMYHD4FwSVHwHqH9t5sTkNaccTXqaO1ch6mnkaxAXAhgcAIAAh9xd3Y8+ZcC1bPTXclK4jER09VWs6vJ5MWGuLc7a2m25w5kWVRo6brDki61dK1bpYqQi37aaKOTX8VtdXUetqaavd80YsalXUrXSUada19Ec1Ny8ZkmoWGRVEEBXMlHzj34v/NtRr+CpzrrHm8nJloMD2v/AC1X5u5cY9tcTpI517bqaYOADDMBtSASBxb/AOpegGD7kXf43UXHBgj556BseuZRJFiGjbKSAeeJpAmENPmA3ADUMC/Yv/UU/qQV9dtaUrc0jl0oTMhdAHiAgGFUb1flzwJBi79J7fVb4Ub+JpXzRysChpciCOr9WBz6aiGRhsFiVesoPRy5VKMDogAYBIFeqsDj21ypZxdDWCIr3nsW7ts9SvKx0jnXp0zcYPPAomlwRBNciKnh2uAKWAo+Vzyf7hFfPdg2t2u7Pua/aeieGa95xT6HGpElgRUuJBKwCkVXmfcGq9tvqOv+asHTmDY0caVXTEVlZ6mVNZgXvIgKvgQec3NlXzTqv81UbitboGEnHDIgt0swq2ygyrg8yp2d+jRGhpw61ayaRpKtT4wESo8QLsZIrI9z77bU2OroWvXvv/lWJK1HzU510BATACkBAMAAWQAAANvgAgJ1eAFtXwAi8wKmgHXkIleh2rVti0+KYZedu5YbPTzCVu7yk7Kr4JL8QkYIaDQCAAAB4ACAAEAIgsTwAlRwwj2Hi7K2jW09PiaSujeUtZNSspM1eWXZvL4nOvRyj3My2rbkohZrN5hFGq1EmozXb7f1bf3Va5dxuOPT6HoJuLPKDo5LNTUhQswKobKLVioAk+YCTngQOEyocFCaVsCCdNNICVlHoUQQEkgBVQor1bKuZFcdotiVTrTiEWLTIqyIQRm7td2BWozdXT7U1yM1qM7Wr3PocenflzalU8s0YbU2xxAr7IyAmqriA1yKiN8FgVmqaKXjkVlo+Pt236NGoxXbElZDTWKCYyfLuLKyyYGfjGMAcmvaAqqm51aOaWaa4pgaO19x73Qah96XBhG1t/dy1Pl1tLtcZohjN3W7W4v3RCKOZ44gJppSAmnaIQEkmliBKq5gOifAKdr9rw4hE62/9YCS4sCct5ZAF+9KGgIaas2ksEFd+lp9rxbgCxVqs236gHbOQRNJJywC1VGAEW3VBUklChgHalgAkmAJpoBLL/EIdlzCqtzqKlG7ZcCDCdnZzxM16uIfcjL18m0HbTU8QqUBSTCpYSQNrgg0JAEp9ChNYwEJLmGUbYoM1B6bzr8SsWDsxjoE9X//1vm1rOcD7DxEnJBF6ipiYtakV21O5GdawnqLgZ1cCdeI0wWfIKqbViKlWmBcTU9OrWeR0kZtXVwZuMabrOJQoTAU8AJLBlAm05AdrPgVCx4lE64ERNPHAqJdyrjxKiq+pJFkOrbI0eJirE6z8TCh5nOrDt83BnOukiHa2oMtoWqqrFEVq+1tP7u+qnwlneVH0nRXBHLpFrUmUESBJPAAkAIOPV8pTTs6V07XfQLi+jtqJNrs6NgSULivxAJWUrDqUK2oo/diTBJOQiUcyhxxATIFAHPvr9mjfnByqx8s8/ZrW+WcpZl1jKp3SZdBq9cywV/TBVW/cTWKxCyr9vrOt6urhydInT6DtdZa2nWyeZa89c3mK92g2+BNR4jX0HWY4Ga04vtw4MixVhYgU2mrxASYCcIAdlAVW7AJpsAhgCqANQEAAALECSAUyAoAAB4APMA4ACAaYCkB5AJdACZcAExkVT7igaAUADwwAEAwCAB4ERF4kDQVJgQ9AF6gIAcgdeg4qBLVjtYHG4AAABpSwJ0a4no+VZr3v/LvXl6mjbo0fSt2OVj3LxPJWUb17lBBX9yqw5Ac2o/u/LLccDGtHoXWm+2w1VO5ute/2ljwKJPbfYiF+A1pbp7yqwWNuRUWaNbVTds2GatmCsqN7jpOORrlK8tf57ns58OFb/idCNLPgcu61zFS066O5SVu6cZJv40028ZOVacu77lZNJNvmRuJqj09Nu9muiRKqil7WTSbQQ6aX2mrS3JBDW1HMVw/eFT1autppLb4ATVrUffdNyuCIiC0rXUtcZKqx6VnM8SAWldQ6NJpcQCztaFqWloCvVvVp1nBlRTFEkuQQ7Kt8XiRTwrELAIbbfBhcJOyeChgSVrhUq6l5Akr2WIEle6wnABrufEIar1xBo7JzYTRCAUIAhAOQYUgwdr5BcQ1rrRr3ajhc2zN6XGBuPdGjS7rS1WT2a9XNf3SpzS+Bn2MJe6ax8tsfQnsuOLee79XUXbpXdWuSSJejGBvPKbvcT9zWveebMXpqRn2bZhpFhQAOSB0zwAlaqZROJqiBLEqJrBYAGDYRXZQyiDQEkgEMF+gsMDUjNdFX/6zeMnarUKMxiq7KS4IO3AYHWjtkn+BfU1b9vU1KpVpZ48Ksehrp2/i91qw6aGq1/Sy+ia6X7a8lqJvT22o/hDJeV1HS9kea1XhtrV/qaRm8Lrrr/y581bOunX1uieh7LK/8tfJv676Nf8ArF9E9l9f+WW7ee40V8GX1T2dOn/yvX/zd4v+rRmvU9nTT/lr4+rXfudSy4wki+qezpr/AMvPDVzerb1cF9T3XU9i+CpnpXt63ZfVPd1aftfwumkq7Srji22y+qezq0vF+P0nOntdFPh8sl9U101rp0+jT06+lUPU1YtxeuTieQ9TQ9fUedn+JcTUXe1s3JUU6uvXS+a5RammprkxYAgMijjpub01/t6jmryNTn8TS39raSWpWcHiWRa69G/3Kqyxklgd611FDJIKtCldvOn3zOS4lC1vI6Ghbs1Jks51NPT8hoatu2jc9ULzi66JgxgzK7jc7rXdNO3ZVNnaRl0rU3Gh9f5lV0xM5oq19XujW0uESi+prp1K13Oj3PlOBJP01w7XT099Tt1cXXLE6+GS2e1poa7rac/lcmersI12pzODbl+xp6FnqO0J8INaYlpfa0X2931Equh0nqZGZvtuqfMkyK461S+a7yy4mVhaesldalbNv8CyrW5o6i1V3LiaZXqrYRDURKseX95+Cfktr93SX52lL9UcuuW5Xy1qM8Dz9R2lIypMAQABOoCeJA0USbAi2BBgFcwL0whoByAASQEgqN0BRZYAVoCxAW1yCJlDQE64gEhHPrZkVUA4KEpWBQ1iA2uIEWQCAhbMipRyAiwAgMwCIAEAMAYCAYCAmgJZARkBPqAAACAAAAAABABQAAAASAAAAAAABkAwEkASATgAwDMAAEAMAAJnIAbQBIBIBPEByASA5AJgAloATAO5gS7mALUaLon9+3NjUxKu91F/mY0xbTym4q/1LL0ZdMdOn7g3emoWrdR1Gpjop7v8npua6vxgmmMreb7W32s9fcWd9S2bZFVQDWp7f8p/wjdf3TrLSiDUSvVaf/MTQtH3dD8GaZx1afv3YWrNtO1fRyDHRp+8vFan+aynmhqY6Ke5PF2/+bHqXUxfp+W2Go/k16sumOmu522ovl1KvrJnVxOttO303q/iXTEuycmNTA9O85FTB224p/gUJzlAQvUAduRcCzCgJqRcTQximqt5DA/t2eaLIal9l+hfVNH2OokEvsriXE0+xIuGnC5FwGeJcAuQxEKatbtquaLgYFdtWLdllE5MuAprPu7NTB8xiaNSuomrU+KLi6sTlYkwS7GTBXqXppR9xwmXA/uUjuTTXQYar1uy1V+x8jUiahpb7Sfyaji2WWDL6kpa22en81Pp6cCIupeutX7eqsyWLrl1vH2pNtPGpjGtcnz6dk3MkHdob5/Tq/Bgdcpw0BC9IxRzsVBmVNqCBKCqE8ZRKPnXv2seUt/TVnGu0eYeJFJge3/5Z4a25n+BHaeHOvbIMGAADAbCuLyCiy9AjD89WfH6zXJfvCx86eYaJlDRYlSRplKscSiRpBAQkA0u5hTShBVu3cXr/Uv3hH1+jitX/Kn+w5dKbxzMgAGQCKAKp3n6TjmZVib2s6Gpw+VmkfNtRJNxlJVRTxQBrrE59NRXJhsAq+mR6OHGmzqh1fMBziALElFepkcumopODqGB7r2Hb/Tai6ybjl09TXqdGTSAnXmQTTgCaYFLCpYZfAix8/2+he27tail11HPpJ3hXtk5y5HOsJIipoCbIIzjIHl/dn+507PlB15G1oOdOr49qJUWZoinEEF6+kgOpFeb8pFPO0vGdV+JuNNq+DI5lXAIu0/qBFrMtM/ztZ8fq84w+BGo+e6PnN7pJLT1GlwWY1rHVX3X5KmP3J9UZ9lxfp+9/JV/+m/Wo1MUb73Xvt4u29lVfyYF9lxjamo7vus3Z82ZvSoNmVIByAswAAAfCAEAQAwEAASQE1ZrIAbkCDAFniCt/wAf82ysuKkrm8/bMjcOmLCt3UvOxc8UmGWHgs8g0TYEQAAAeYCAABMAUkE+gDriUes8JZvRSeKTKzXZu60iUsSVYy7PGOJzrvyTvKniZdFdrSsQqDzKlc2tKwwgrFS8Zq/a11bk0bjjX1LaNvRq+h0cUvtWeIVL7LRQQ0AwEA2ApKiVUBYk0ANwAJoYgvbggId7WPEKovbuwCo10lPIgsVIAkkkpYFGpqpKZCuTV+aeZpXJrUiWZqxl66r3Z/A49O/LlvTkc3RRfTakCqqxgKk5yYBGARXaWoyg1Ga58sVzKw7tvjCyKzWnpNwk+Bpg71aU8GEZHlqrtrzXADHtqS8cgqjXurZgc+KwAdLNYgd223z0Me1XXJgdV91TdPurVVazAr7W3gA6tv6giXZGKyCpR8sgGDcLMCdViA0ocxIEmpxiFyAhKCE6yA/nvZUVmB2aenrJfPb4BV3a6pY5gSScywGrJcAmjuTxBqLbWQTUsGp4lU08UQFm83nIULugqErRhwID9xUDl1hZkWMvyuu7WWmvpS/aZrpzNcFMFJmvXzEku4jvAHSJ8JI1B1K0GFSWIDIpQUNIBTLwBqNrQ54BmkrASc2xTCIziEf/1/nm4pWrw9T6zxubFkaV2hmKqPAzVLtJilWliAltQUCouZqRNSrKwNIbcZGkSV3wLEPu4F0RdgGpYFlY4gTr+JpBKRURzcASyAc9uQRF3dsih9s5gOqxhEVKXJirE0zK1HVfE5dNcqtLV7XPA4664vVlZdxNXFV6d3QsHpPZ+hX7zcYxmdR7vQyw4HOot6mUNLAgGgDqAm+3F8CDErpa2pa1tPUdKziksxqub+2b1b3ve9mssWka1VNq6VK96s3qN5S8gFr6b1rOybqkubWJqB7fZ9ltPUq7Wc5N4Fo9QpnFQZqVMiCWwCMAE3Bmo4vK37NBs5VqPlfm9V2136EdIzap3lzBHTULOywkqar7rLMGnXVjMJqymopNQ17b2xv1r6bq/wDLgkb1zsbmrovV07ValNceZlHhd5pdt2uMtNCrGbq1axRhXPbveAEGnkwI4oAtZhSdpzAJAk7AJ3wATbyAj3TgBOAhdEAJwA2AQATAEXIABKACJAcrIBAHUBgCATKGiqACGAgHmAZABApAi7SQC6ASTAbYEYxAQCyAaUgdOksAHqS1AHM1ACAGAICScG+ales9ka/29061zaPrcfscun0ut5R5+mEmYFdtOr+pSRYhWtdN4KDKq9XR09Zw1L/AiwaGlp6DhKHzKlqWpqJZYsqQaVHT5uLKWrIKhAV69U9OyZYjzD27blHslcrGt4qaJp5QY6jUUJfny3kyfxW3hhORx6WQXrS+fAy0LdtlDIuo109OuSBp/K8ORUE15Y+gBjnBBF2ssFgQQs7P1Co2teIwCovvtxAS0Hb6sQJ12dUpYRL+2qs0iolXRpkRU/t1eYEXScFXIB00cfplkVJ6ELFJcgKL6Mcl8UBXaE8bV/FDRC2tp1z1KL4lTCtvNCjx1aRy7kFU28xsNP69eifKQmK7e4vGVz3FfgDHPre7fGactalrelQuOO/v3x1cqalvhBLV9XPf/mJt/wD5W2b9bQZ1fVyav/MbcN/laFKrrLJelxxa3vzyup9N6UXKtTHuvqztb3L5HXc317fBwh7mOO271dZzq3tb1s2YvTWK++MjOqfdOA0GWORNCV8Rol29ymYAqtVJgEAKGgp9r5ASonMhDsgBL9oDiANDxXh9fyWp9vRieuB0nDFrcp/y839sXqadfVm/RPZdX/ltuP8APudP4Jj1PZYv+Wf8e7qvSo9T2X6f/LTbL693Z+lS+qey6n/Ljx1fr19V+iRfU9nVpew/EaWVtW3q0Wcpel9PaPiKf5Lv1ZrE1cvbPiaufsd3q2XE1fTwvjKKK7akdcRiaurstnSHXb6Sa49pfU1aqadfo06L0qi4mra61q/TC9EMNP8AutZ4dzGGk9a7zsxhqH3Lc2xho7nxGALiHAwJ4ARd6p/NZL1LgsS7vpx9C4KtfUelR3WMCQLQ1lr07kWxNWpGVMAaAGMDSTyaLgp3eh93StX4l5SuDaeS09Cv2taZXJSdrxrOu3T8ht7/AOaPgc7w1K6Ek8Vk8jmrH8pq3V06ab+TGTvxNYtX6W61N9WHpxV8S2Ya4/7zX2ye1opu3gzWaysptdxtK11r2lziiVdX71OyWvp8IM4jpttqbzT73nzJuL5VUvbaRTVqu3gy2as/HfV1uu6rwONmNsvV0rbPV+9XGrzO0usuj/i+1j5m0+UE9RzeNpbWteyX5b5mvCYer43dNPSrZfbbmJE7PVdo+L/trK2k45zxJe9THTr7Va0Oe1o5+zWL1gknmjGtIatFq17bZAQe203VVh4PBl0X1RkK9K2+W6lBVH9vpVxSqRVb2mjb/KozwA6tKqou1KEVFrsllj6BFd7N8AquU8HMGar5j748E9huf7nRX5WrjhwscOo6815Y4OhAEAAEl1AH1IACXAoiwIsCVMwLeoQ5AaYDgAyYE64oAtigOe6CqUBdVzmBZHIqJpASqA4chA1zA5tRzaCKg6vMB5ZlAUMgTxYQmsAoUkEHmFTAgwAgJAJAGAIAAAAAAkgHIEQDIAkAAAEAAAAgABsoSQAASAACQAAAEgMBAPIAzAABAAAAAAAAAAAAIAAAAgABACKGAgGwFIDkAYAANgABIGj4zd6O0TepRXdsMeBYzXavLaM91aKv4BMT/wCLaF/q05fN5f8AulMK3ktusXpKy/AqYzfIa2lq2V9Cn201kjNrUjk7mTVw1qWXHEumGtWycyXTE67i6xl/iNTFlfI6+nhW7RdF+l53d6f06tp9f+6alHdtPN+X1HGk9a88k2bjNbm01/dN0u3SvHOx09WWroU9zPC9aJfzND1TXfoaPmXjrPQXpmX1HZTb7ifzL0a6IziauWkuLks5TUlp1RcRNadS4iarBcBHEuAGBQhgVlaPlwYwcj3mrS3ZqVXdw6m5yh6b1FjGHJksIurqValtIin315jA7WVPms1Awc+oqW+fSsu7o8zUjNKvkdGe28qy4QX1NXTp7mk1xRMVn3170/L1qPB4WRuTWaju95r6dqVrKcxPNM16o6LWu3F8+PJkw1HT0Yt30bfQlXXRuNOm7p2PCy5mVR+2qLtsu18GVFa1PtvttinwKKnq6ddV6VlK4PkXB36WqqqLS65JnOqstpduNEpM6CrunFlgFR19rXW9eZF1y/8ADk3LsRXRpaX2l2pkVbEqGLBTasM52BIwpQVQsSUfPPf0ryTf8qk411jy0EaJsD2n/Lb9XcY/5Fgd54cunuURlIAAAAiuPf8ACeRRieZx8fuF/KCPnD6hosCiSZWTRuIaAbcGkS4AwkDBggprKQLNFxZeqA+waL79HTtzojl0JYGQAEAAU1iBRuo+2yDG3C79LUrxdX+4sHzXW+trgVpBJMA18GvQ59LFaMNmBfR4Ho4cqIxOrBpADxyIBFVHUyOXTUUI89dD5IK9n7DtFdVc+B0jl09clBtlJAWVUASRBNYSFVZLAAqpYV8+vub6G/v24d2o1ZfE7RK9xT6axxRzrKbzIGmFWNYEEQPK+9LfbvoPi3J05qtnZqdCluaQrLoMqeTxAtTXaiCXQlHnPORTyu3dv8yLGmxaU8eYZoSZdTFmnZJkFzq4beSzZFY/uDyu00dpqaF9RO964JYkbkfNm4MWuhSZA2AsQEAARAYAAAEAEAPgAgCQAAxQE6gNIAAiASgN3xdu3bW5yysMO9YbRGoVViFbFPm2uLwyKyxsciNEAEAAcACChgJgE4ACAsAaA9P4DU0lRN2joEamqq3TiygJGPqzW2Jiu8qFslBl0lV2XIKjqQl1CVz6n7zTFT8XoPU3NUs2zccen0jQu9PTVOhpzdVN3ZZoK6NPXV8yolZJ5lRB0TCl2NARYAqyBZWoDbVcWDFNtdTBUxFaqBiX3UswqcU1Mwg+0q4oCGZFK2oq+oRRqaztkGlFqTmUR7OBFUblYBWLrpy31OfTtzVGVsTi66r1XZ9UFUqvHIipJL4hEeMAV2+vF4FZsc16xMmmLFuhqxgzTFbe3tW9V3YNGmF1koh5IJrG8x8ing8gMOzlYlFN6JkVXbReaAj9uyAaTWaA6dtVqWwOpWAkmnwAeaAk7QgBWjFANyA3aFADrdr6eICnuzATfJTAR1bei+qGgrrScy8gCzbcLgEJANJxAQJR9WKAG5bkAZQu2cwJRMEC7u1ZZFDdo+ZohiOnrU1HCceoXEdfdaeioTlkakee3Gv3WdlxZHblGt5XUjvzVlYgjtFiXAjpB2hqRJPDoGhVIKIjBASTjEND0ALEEXVvFFTFdpeDDNClZFQ5aIJdxB//0Pml9RM+ra8uBW/hxkmmF9vEgXZxZFQepRYGL0uKdTcJuFJz925yKOciypYu6QdowmqYTJuRChWLiJLTj4lTR9rB44sYaPtyXF1JUhQhialbRdXDxLhoWCwKiMTwAaTAankArPmAlCCLXbkihJWzM2iSqZtUd9aYWcM53prFerqqzhOTh1068xTe9o7TlroVL/bCpPV65liV7P2Xp4X1Fi1xOyPaaSwOdZqeRlCWIU5xhDQWfbm4IYrterwbTQC7aV+lJJ8gCunVZJAKu30qN3rp1T58ShOum3Pap4lDWlR2XypRlA0Wpp5ADs+RA5YA2wBYkoy/PX7dBJ8zlVfKvK379e0ZSRuOKrK06qbjR0lKU2eZEc+o/uWdogo5r2SIFW8Ygduw3utt9Tu0XDNaNu3m99qfNbVfpBNXGfr6j1Ld13i8wivUSgg5rJNSBXgwIw2AlScwB0gCPaAQAgB4gKAJQEJgCxAYA3OQAAmgCAHMgMBRxAbAFAA1ICeBVEgBQ0APBgJrEBwA0RCbjMgg8QoWQDwAlVAKwCzAiAANAdNHgBJtoDmu5YEQBAADLBu+1tRU3+nLzwPq/K/jHT6tpWbz9Tn25Lk5OaBpgK1Z4EwRrVLIYun2J5lxAtCqyIC1Yy4FEQFICweHAo5v+F6bcuzxN+6YlXxukuNi+xizT2GhS3dDbXMnsY6HVPNHNS7K8gBqvIoULIBwhoi4+JNMRdgYhZ8yGItWeWJFwrRm3C5sLii+722m4trUT6spjj3PurxW1wtqzZZquIXHDqf8wPHV/Tpe3V4E1fVya3/MfRq/ytu36saY5NX/AJlbl4aWhp1XWWT2XHJq/wDMLyNnFeyvpUf6GODV94eV1XjrtLksDP8AoYqt7k8hbB69/wAR/quOe/ld1fPWv/2mP9DFb32u/wD5l/8AtMn+i4hbd6lsHaz+JPcxF61+NmT3MR7+7PEnuuDuJ7GFh6E9jC7scCaI9z4k0KfwGhgOGQPtYBEIKUgTTAlIFawxAaxAmkENoAgoaAahMBpS5AIcyy4mpVzgsLXoPaWs9LdVpzZ6+J+MdPoTRcchkMDlDApGKc8xgO9FxDb7cyA71EyiiK1KTEgWVUlRJLkANAHaA+0B9oCdUAQA1UA7QMzy+1+5VX/hePodeKz0jpeMd6J6WrZJm71iR27fYW0qPTvd3VuLOfs05NnqV2urbS1HCzxN5qbg1PMxqdunTuqs2P8AM9nVqbi99B6mk4aM+prk0N3vdSnenR1Wc5nT1Z9lm03l933aepGXAzecXXJtdlW2vbStayjKGb38Nam32C0Hhe1vU42tuLeV/tNZaqr3Vefqdebrn0pa+/rK+uuzT4Qa6SN3TenaqWm8Iwg83TrCvXuq0yS4lcG1/wBLrPRf0vFfE62s4N/pOmpXXrwzJKY6rUWvpYLNDf0xzbTR1Oy2jqVaXBl0w9rstXTrbSthV5MnsuKreC789W34San0xPV27PZvap17nZPmc+utbkXunNSYlEXttK2LrX8DXsmJTVLtWXJE1RL/AIfxIF3XySAjNgE+58SBdredmBVfUpR9trQ+RRdWicYyiKn9uvH9pBX8lvpjBwRcH21mgLKKtfqf4suolOE1BinV1L9yVYS/eFPOskRme4fHf8S2GpoxNkpr8DHUbj45evZZ1eabR5unaEZUgACSZAmwGuoErARZRFgOrxAuSCHKAE5AkgGA0A+EMCrUQVzgW6ahBFiZRan+AAAd0AOcZYRy3c2ZFCtABgygjkA/UBN8iCLkBqQIPMKYCgBMAIBAAClgMAAHgAASWAAAgAAgBMBgIAeQAgCACAGUACAACOABiAwEAAAAAAMBAPIAACAKAAAAEAwAAAMwCCAAIKAAAAAAAYBABICYBIABNPgAdzyAmrADeARNOtlFgK3RP6QprRswJLQxLiJLboCa0KziXBse29emy32nq3rV1eDlTmdOYxX03v7X+XCWfyqMDtjlqyurd8WXDUrXbzZUQtq1pm/giiD3GmlMgL+70+bfwAv0tRXr3IosSkIYQdoBAQgoYFevo11lFvx4mojm0ty9G32tbLgzWCXkFofb/Mt2zk0JEctNBW01VYxzNirWrfTpGlWWs/8A4qiIsddKtVZtdz4Ci+9dJr7iarZczOqo2VraWrZtSrcjVR3t6esu38U+BjVVamlCWnqKa/5XyLolXSs32ailcLIaYa2dk8/Rk0wW8dS+N2+7mmTVX10q1r2PFLmTRS9joPGIjqX2TE3oaU9zqpXEmrixOtfpRA++ckFQbsFFb2yAIc5mVJq3FhRLqQF13GbBVkYqggSUwuZmq+e/8wHPkXZ59qOddY8q2jLRMqPZf8tlOvuOdaJr1bOs8OfT3iYZC/YAZhTIggK5PIPBMDH8pVX2WvV/wNlI+ZzKQaCAaS+JqIlVQaSpLqVDeBpCl5BQk0wGwGsSCeng5YR9g2znb6T/AJEcuq0nJEOAAKIgAyAp3Vfy2wMfVU1ulxq0VI+abj67erDatALWxafQ59NRBGGjESrqOUejlzqSOjA7oyAbxATwAjqYqTn01FHE4V1hzxIr1/sK35moukHSOXT2VTcZSXMCxOMQJJsCdXwIqpp5gFFjIHzrert39m+F5/E7RXu9LGtVyqjnWFnEgkscQqTRAgPLe/Kp10bcmxGo1vG37tppxyNsulYkEpwILatJEDgK8h75dtLW0darabq4+BNajA0/cHkNLGutb9hPZcX191+SWP3U45oexjp0veu8o+66rZrjED2McnkPdG/37+a7rV8K4F9lxk6mpa7+Zy+pi1cQbMqT6gEgACYABFgNAMBQASwGgEwAAkAAAJ0IGAARAMijZ8U19qyYYY+q/mfqGoiniBraF09s1xU/tCMphpEgChsgXqAABQQAAAE0BJMgu0te1MMwOvR8i6/K049QrrWvW+KWLM10gs2iOiDtzIK7tz04lSoOqnoVlp+39Lu3HdxWRuOXT3ulpy5fE05OuummsShPSU4ZlDpdrBgWpyVKIAXZgBLtjEIEpGKr1KOyhMiqb6KqpeYFXbAEGnwCnV2QFlLtrEIHIFbo2BJaSq5ClbAIpsFcut82CCuDU2+bacJGK1KzrtP4HKu/NU2bzMOiFfm4wAmu3EITeJBVbpxLEc2s+Rtmlt4vbHhiaYrc2du7ErnV9rNZZlZ1geU1XfUamUgrOaAi6gEBTaSQDVatgWKijDACVXCjMCUqMAJJpYoBP5sWsQHR8OAD7pccgJ2h48QEmliBLu7sICLdHTV8WFdlaLggylMIKbcfNbjgENpuIAMcoAK8gH9WAC7YAJ4gHcgqNs5UAxnbjXcuqZGpHHq6zrZKrxRGkr6t93ZU01iDVO58draCV7qEw3LqiiatgR25i/HhmR6IlOUkdIarD5yGoGo4BpJQsGFPFL14gJrmFCYVJkUdvEA+2m5KYl8tXzArtaqcoMVVOM8Aw//R+XXq3EH0NcC+3bgTTCr3ommKtW7xxOfXTUimXY42t4SUkVZVm5Wavpqwdue2LyvparUnadsXlNOM4OkrOHiy6hwXUSVZLqGq9w0NqMy6I+hTEpaWLIpOrtkNRD7dpxJrR/bWaJ7Jhd1K4tol6X1V23lVkc79F9ULb5v6cDlfo3OEPv31M2c723OVlNJ3yxMXprHTpeOtZrvt2mNakXrZ6VXFn3ehNaxL7W3zdVHUmmKrvTX6aUG+THsvaNPyrNYJuT1fxzr1VcEcaymRCiMSDh8nSadys16EaY+tprR0+6bWtnEm5B0bXyrvOk9PsiubL6gp5auhWa6bs3zZPUdunur6le69VTDKSYMV7mkt99nq92CUmld1fLaiXy6TfavmbZEF/J6d3W1quc8HkXBD/wDaBtxXRt2zDtPA16mLH5LcPc/b018mDGDX05hOTFRYrSQPLElGH7n1WqL0OVrT5dvF3atoWMhY5kubDRpV+ICd+CIOe9cQpKrA0dptnX57/ADo1O6JRFc9nbPiVENbUt2wEUpWYCtpuuHECLnIAiACXmAkwH6gDATS4ARVQJPIIhmwHMAOQBgLEAYCAkkANYgGYAAAElCzKptQgCQCACMQDABpYSA1VvIiI6jxIqABIEkBJcgBgRQCaAQEqoDpTgBWeGIHPbMBNACAEAQhBoeG1Pt7qlj3fLpzr7Lt6W7K4cFib6Yxdxh4M5pgVklwBhPUTWDGmIpjTEu4qH3KucAxVfXpl3L8SauK/v0WdkviTVxX/c6S/wA6fxGrhf3+3TxuupNMJ+W2qw70oGnqjbzG1X+aepdPUv8Aje1eHe38Ceyeofl9H+b8B7L6l/xaixVbE9l9S/4ompVWie56k/I/y/iPc9Vet5R0rPavxJ7r6uHce4tTQq3FZJ7rjK1fe26bitaLql/3S+yY5NT3lv7ZWqv+qh7rjj1fcO/1fq1bL0M+5jk1PIbjUxvqWfqy+6453r2eLx9SXpccOtZqzg53oUpsmqG2NCbY0GJNEkwhgBQ04xIFnigE8ShtpAEp5ADRAKjYB9sCXYkBJJJSwDMBRIEHIVGuYFgABCMQJVCJ1cMB5FDYDeORQogCSAPQqGuoGj4nVejr1us08z2fJivqNL/crW3NG+nJKORkc2ta6+nBhUdN6yzUzxIqbprv/K45jTCts7z3KyRdB9jH5rr4jTT/ALfSTm2pPoETrTQWMtsDt01KlBlPsQCemUHaA+0A7XyATqA+0AAfaBXraa1KOjUyixK4PHXdbW0L5o6WJGnVThkc2mR5jZq0aq9GduOsYsdey2mjTQSos1ix10SObbv+31baNvpZNHBvNG+jq9js66VnJ256Zsde23+229Vp7elrN5sx1Na5i7caWs2tfSo+7ijEXEf7vyGu+2mn9tPi1/3hYR3W2mpraL0taydnxRn2xbEtvtHo0+3dqy9CXskOmz06W7qqGZtVfCWZBXamnZzZJtZDQ+6qAFeqyn8AG9RvJNgHzPgFwseaQB2WzlkCaWLs2BVp62ndd3zfEGJU3FLVfBrhAEbbpYduMgxzPea0x21SmAHbd6ja7Y6sCdddppuOTANB6lptdqOSIKd38tlatZdsCqLp6VKvUbnJJcwBP7qV749rholEtXSrS1u3BMgpsrKqrXowL6Naq7LNN5qOBB01s+1d2DAqv23wYD0l9tRMoCen81u15PAz0sfFfMUWnvdatclqWX7TzV2jiMtCAACSQAyAWIDZRFsBMAAuzAaAJCJJgTkASAH+4CF0ofMK5nzAtowLEpYQ8cSiSjiBN5AJuFPEDjs8ZIJJTiALBANWAcyAmkAm4ASfECE4hUgIgAAQAAAAGIAAAICSxAbQCYAAAIAAABAMBANFCAACQAAkBgL1AACQCAAAAcwAAACAZAIoAABAGIDAAAAggAGAig6ANgACyAADMB9reQDWm2A/tgP7aAi1ACbwAEBJZANvCAJLEInUCSaNImnIEsQptzkVFlLtP5XiuJrmpX0r2/vf73Z1u/rrCt+B6Y5VppuqwzKy5Xp6l7ypniVU1o1eN7pR+JA3fbzgpAFdVy0y4i7R1L2sl2dtfwGI644lRLt4gESQEBCdZAUQ8QH2FENbbV1q9tiyjPt4NWurX1G6rgdPcx2122nWqpVQlkYtXEnoUbmCamIW2mg3LrWUNMF9HS1MGlZDVw66VEklWIyGi3uTjDFEUK3SfUBqz4AQd8G5yCYFETJDEL6laqeQXCW508OoMV31NRNw10Jq4dd13KSmIrdtuO0GB7hpTGLJpiOtCjVxTyJq4T1tRvsTSfEB317QwJbe99WrtYC7ujB/iQVuvzRxOfSw1p2fAzq4Oy8rAlpj5x/zAw8p2v8Agqc66x5biZUW6lHsv+WmO53K56a/edOb+MdPeQVkwDLIIQDfIK5PIL5Vw4k1WT5Cs7XWn+BlR8xRNbA0SSnI1qWHVm2aaYQygTjMoeY0LoBJdCCSfB8So+v7LHa6OP8AkRz6VaZDAICiAAgr10/tMKx4ltvDB/uNI+Zbn67T/Ew0r4wAtRzBz6aiBhoPAIurkd+a52HB1YSz9QEAMCNsE0c+mopPO6mkFer9h2jX1FzX7jcc69umbczKLK4qQJVQVLEgraeQUqPFcgj535qy0t/q/wD5DcrT3G2fdp1s3MpErC5Z9SKmlwIJtARjgyK8174rOhpW/mj9hY07/C2pq7TT7GnC5ltTHetOzJqYXY3gVMW0UqCCnc+Q2u1TerqKVwDWPE+7PMaHk76ddCfy5TnqZrcjzbzxMKJIpADAUsAAQDAWQDgBMCIDgAkAAJAYCeJAYgAAUKQLKyQMAAjbABIo2PER2WTfNhmsvcqNRrqwsVJYhWttLfkv8AjLusQqOIDQBwIEALEoAGgEwBATRAyiVWiCaYGhtKysTNdOVzfMy6K3Zv0Ko7HzCINK2DKjV9tWS3dU+Mr8TUcu30PSrFFjMm3FYmjQkkuIDdVGIEJVeIAtRN5gP7yeZdTEfurgNML73ICL1mxio9trOeBBNaINN6STwAX20wIPSjIBKVmBKJATq+AFdqN5gVW02wKvtceIVw7/AF66dMOKhwYrcefVsWjlXoghN4mGlaSTchTslE4gVzARGzbQg5NzZKswbjFVbbcUV8f2msc7XpfF7PU1qzR1/wC0ac66tx7e32on2Oqq+M5FRi732vuNlR62pqVspAxWsY5EVFtfEKlVcGBCIwAnXBRkBJV4AOHkBPtATUPMCUSuQAoWDy5gNNcABgRTtMLiEdG3TrYDtTc4BEq6nCAH39oD7pwYUK2TAG2ngwiXWZATbWMgSUWlPOAppPtaYEYawWQFW511oruSTI0xtXUdE78WyK4u6W2wrq21raX5izQF+88pfc07LLBBrmOKjjEj1cra8zLvE1yDoRFSU8CqX7AGlKxAdWF0pnDIKGoyAfenmF0rWbwWQS0nZZBNQenIRLtwgJj/0vlz1Oh6r05YX9z25LEz7Lii2vd5YGbVxFVlS2ZUdvJAOGBKqSKG8SokqcDUqValw/A6Ssrapo6Ss1Lssa1FmnpWeEl1D7bovsgencuhNWWMSlmT2JFb1nlgZ92sU317/wCWDN+i+qFtxqJTJi/RfVTbVu87P8Tjem5Fc8zPtVxJ9Bq4lWraxQFlawTTHbt32LFPHiYtbkdC1cepG0Vrq2RTCtpT9Lx4hVNV2Wix14m1K+i+2dLs2VU18fU73w4N+uUs5s1KcSIJA5d3o216dlc2+JMacup4vUu0sMOY1Ub+H1W26uuPU1qah/wbW7OyqrhxGjt0fH/b0nSzmxBLb7GulTJd3ODOji1fGa9nZVtVVtg+ZqU1U/CXwiywRdNFfE37Ox2WZdNdGn4zVWqtSVGEl0aNdNJdTIlHIiB4GarzXuvUVE3MRU5EfMtTVdXZLiw2qV2nJQfNYgmq2eOSAt0turLFOQq2mwVrKGFaep477Ne69seAxNcOs2n8uJFV3xjvBVGrVNYMqIpRkBFqcQINSANcwE+YCAcAKyQEGAJAD5ARbCGAwAAYCAJAAJJ8wEAwABsoiyqSQDWIAmAwDBAJdQGsMiCNsyBAKAJICQEWwBMBMAAnpV7niBe4QFV7ICoAzAABAPLACVLujlPFHXnvGcaS9xeRah7i8LBKTvPpqY9L7c8jq7qj772cc2y9dDZdrL/M/wATh7LirUvZKZf4j2MdGhu7RCsy+xi22vd/5n+I90xS7Wt9TcmL0uK5bzJ7LhSPYwplysSey4x93rNbh0nIaOirVq4tjQpZdClqJwY0d221VbC7LqY661TUozaqZNEbW64E0cOtqfct2rIaOLytUtCRo8xdvuwyNaIvPAahp8GRVdlyKHkgOPWzZkVAAAAYgSSLgfQYgUtwlL6IuDu0PEbzcNLS0b2n+V/94vqmtXb+xfKav1qlFzszXqns1dt/y90a47rcS+VF/wB6xZEtae39reK22Wl9x87Mvqzqr3LtNrobB/a0qUbaxS6mLGpXz0w2aIEAwE+QCmWAAQsFRWYFkQASBCuIEkETriUSiGAZAJSA5kBp8wE7rIumBatUNMdG01UtSqeTZ6PnWbH1jwv5u107vGVn6Hp6ca0lpp5mMZD01lANUX2mo3NHAXSe313/AJoQNQWw1JxsF1O20V47iGhbGqyTclhalTSpTDtXxNYmm9zWj7XgX1RPS3WlqPtq256YEsF0EA6oBJcSBooIAO0A7VwAXZwAXYBn7zY6r1Fr7dxZczpz0in+38nqr5tTtRvR3U2l7aP2tW3c3xOeqntNu9tX7c9ymSWiWptdPVfdZfMsiaHalWu20R1GgpXR0/oSXohekS+5ykim9RvCGwE3fkl6kC7pwdl6ICvv07S224zGqmlpx3YdvUaFbV0qrulR+IIqrula2D+V5OAIX3rV4qm6rMGJ331KKYZDC/ue9t14FVVqamprWiuCzQENXcaj7XjGKaXNAdOld2rF183FAVNrRTV8EgK9Kz7lqUTaeZUT3OhWl6WrMuywIqzV2/e3bKQKtXb2pVurx4EFmltH2NalptZyVDttXMqzVeRA7071D4OS6FfSrqfLbICenpaWkoWH7SAsqXeJFTjRq5wn8SCN9xWq+RfsA5r7i9nCS+IXEFXUmU1/gBOdTNwDE9Ozri80jHSx8Y8lqfd3etd8dS37zz12jlMqQDYDWQCZA64AACATfAoEBdV4SAlmBIBp8ALEEEQAnIFdrSFUcQLa4ZgWp4JhDTKCYAafcAtVpV6kHKBJOMQDiBLtQDhAJsCLsATIEHiwp9AABABAAAAAAMBdQBoBqQJAReQCAcAGAAwAAzATAAAAKGAgGwFAAAwEA+gAAgABtAEAAAAAAAAgAByAgABgBAMAACgQBDAkqNgNaTCanXSXECXYkBIBQAm4Ai8QIMKg0AVYEkA3iBJAWVKiSwCJKCiScZ4oBppgTrIHpvZe5vXcvSX0WWMc/wDKerhz6j3laN+h0ck3pYNcGRVH9ljLaaKasrtNNYxiuJDU9W+nopO7SRqRNc2p5PSUuuMG/RnVOp5LUtdqiShSoLOTVm03G5t9dW/UWDUWOZzaEciIGgI31NPT+qyRcFS323b7a3TbLgt7iGFaznFpECsoxdseYVCJ4yA1FYXEojbWom1OWZBCm5pbFOUFwvvvUrKUIgq1NW9IcuGBJbm7iMlmUQpdt2U4sioP5FACqrturAlbStZqsdfgNF+nRusNRGXoQQpt7u77oVXgXQ6aXcmuNXBBF6LWol/lgCTo4dW5ygCC0W798oCT0G28cALdvR0TT4hFnanhbIg8/wC9NTU2+zrudGzXa+1xnic63y8NX3R5DTwWraJ4s5Xp1xbT3r5HTy1J9ciexjI8l5LW8lrvc7hzdqCK5ZgyE2Uen9ieV2vjNzq23V+yupTtXqblZr3en53xup9GvX4lZx003u01HFNajfqDF1VW2NbVfxGpiX2bPJftJpg+1dcBquTf0sqVUPMKx/JXpo7XVerZV+RpS8WLSR8wtE4ZGdbxEzqkrMupg72X2TElqQa909T+6Pc9TWqX3T1P7yzL7nqa1Ksvsep11KrMvsmGrqZLOkx9e8U+7Ybdv+BGeh1JkRLEKXEBrAAzAr1sKP0ggxo4fAqvm2+w1rrlZr9oVzEC1HgjFaiKRloQBZXI7cOfSeZ2c0sgE0AAK+Kg59NRQ0eeupphXp/Y13/dWr0k1HOvdLqdIwkscSiYE1KAmiCq2DwAKJWsp4hXzf3PXt8lqTzRJXXHudk29DSay7EVyrpWGIQ05xAnjBAgrzvvlRsaW/ngjfLwdNXU0/os0ya0vr5beVjt1bKOo9kx0U9xeQrlqtrkx7GLv/2r8lavZ9zD0L7GMrX176zdruW+bJelV9zMKjICWIDloBMAgAkBSAwCAEANgRAfUAkAkAQAAAPgQIoIAEBJYgSIBAXaOlTUcWaS6lF+rstOi+W6YRPxd4s680Ep62xWq5TjHEpFV/EaiTvRzBF1PQT+26vgwOBqLBUYxAkqRmAQongQS7afECLU5FC7QDs4gJ0cYAKAJpQQTSjEASS9QBPEDr2mpD7XxM1uV2tJYmXTUWk+jYNQeDcZo0K3ZxIZtPa7rU0LrUo4acljFmvoHhPMX3NXRrI6xysbS7rZhFySj0Aqs7PLIortp3eZQlpWYNP7TWYNP7WITUlp8AH9uBosrXkVNOGQF6sEJ1jPAKVr0qpbwIqt6+ms8UBXbe6SUQMFS31XjJcVF76tnCIK7bucEhg5txr2acBWXu9OzrPUxWozL1snyOdjtzUbJxi8TONai3DIsV6lmlgRopfxAHWVi8YKjm3amvHqajFZN9H9p0cSppWq5rZp9Gwjv0N/vtuo09e8f1NlTE7eQ3Osu3W1LWXJgVWs7Mgg3MxiFOMmAWxwQFkcwFPXECc8GA1+wAhcAGnOWQDdYeGQEXyAHhmBPT05hgdtNJVxWYRZV8kDDVlxQTBEcAuGlgDCrzgIk7JsAvaIS/YDDT55BTTgB2eAEbNQUcHkNSEqxi+JmtMjda3c0lkiKqS4gW9zyCo2sG4VbEdua6FDMvRElgHU4hkaSTwKAKTQU3zAG0DSfJBEWoWAQ6tsATSeIDtZTgA5Br//0/lFtWWdGSrnkBY6t/VgBFV4FB2yQCUADRoX6ez176f3a0fZOYSimk0pZqM6lVQuppFmm1EPgalSrFdZsupiTshqYS1EvqGmG9RcB7GIampOCJelkVdymcDFreKNRy5gmriq0szaquzkzqhV4sCahATpdWxAn92jwSZGk3uGvRcDKxB6veyNJU3DyKq/T3PZKsRT7vuPqej5xnqvp3hNLs21F/Kj0dOLWhJQjgyAHPMgU9ADEoaIJBNCCCeQxScWeKkmBOq9DQj2pBUkgHliAEUm+Zmjxvu/WVe5Z4HNp881F3PARo6tJdSgWrGEDEdOhttTcNYQpzINBbRK6062TfQYrW2OxWmpzbzLjFrn8u0rwuCglWMZuXjgYdFWo8OhUrn7k2VBLRAmUKCAZRG0oCE8AJzgAmwIgIBPmBEIEgJAAAAARAlkAADfAAAkgFElCyKpANgC/eBJZQgI4gNYgEQREGRSeIABJAShoBMBcJQCgAQEq2aeADd28AEwIgCAAGgEwEA0alR6f2k7d1oyWZ0tR61rkclUa1G/QaqnTb0rLFmh3aeor17jIstXBMCp0fEgg6t4IB2qqKW44tgeL1/JO+/dq41bhFHo9GtdSrtmQTvVqvyqBorem1aXii6JVwx4AdujqviTRe74Ac+trLtl4EHNoV+4+5YLgFU+XqqaLWYR5i8FQlWVLAj2VgoHRLMqm61zj4AZ+v8AVCRMFLZME9Pb6uq406Wt6KTWJrQ23tzyO5f5Whf1ag16prW2v/L3yWrjrOmkurkeiezV0P8Al7oU/X3Lb4qqNzlNamh7T8VoLHTd2uNmaxnXfo7Xa7Zdujo0qvSWXDV391fJOB6oqd3Z44lwESBZp6TtjkKMr3ZpT463R/sOPTUfNnY5OhJgDYBIAgFK6ARdkFJ/MAkoAlAA3AEVgBIBNsaDubGg7hoTsQSq+YA25KEyAUAX6Py4vgd/ncSvofsjzVdTTe3u/mnA+hP2OHUezOVjmi1OWHUKxda+rXVdX3O/+XE7SM2rdTW3mjVdzxYxNS0bb3UaltLgSxqJ3097bCf2mYIraby2Dv8AtLqo6ni9xeE7YcZbHtiYj/wO1srRzzNf6J6urQ8XbSSTu4XAze9ax3JQc9UyIUAK16VxtZIuCF95oUwd6l9RVfym1r/nn0Neos0tzp66nTc+pmwP7jeRA5s8kApssYATd3mAK1kA4tnMAC0+7NthTdKVU2herII21dKi7pSXNBFa3dL/AEthSvvIS7FLeGPAGJ31LWrFs2RcUV03qafdXNMaOSlm9S3OMTSLaRraCebrZyRSVq6t+zT+PQIurR20u1L5kRUVpaqXyKW80A/7N30+zUePMKlp7NUfcnwgaiX9omolp8xodNnp0p22l9ZAs09LT0vpefNyEN3rlmUNXfBMAiz6fvAhanJsil9t8whqnUA+ym8W/wARoHoU5v8AEugW3os1I0T7KrJGdEGk8YQVOvbXFEFGo5csCqO54IKspWAiztAVku2z49rOfSx8Q3eOvqPj32/ecK7RQZaAAAwEyAAkBEAKBATpyAk8AEgFiBdRyA2wFwArsgKlXEC5IImmgHmA0sJAVXiBDcWwCucIcwA8wGBOUwFhmArAQAXEKYCAYAQIAAAAAyAFgAZsBgOAEAdABAGYBAAAAEgBQgDIAAYAwEgABgABAAAAAAwAAAAFIAAAADAAAAgAAIAfawJLTbAl9nmBJaKQEuyMgh4ooScAHQBkA8sAEwIMBSBH1ClZARSgCQDbwAaAmmq4gP7qzLqB6y4AL7z4DQPXt/8AuAT1bPNkHp/YfkqbPfPT1fp1Uqy+aZ6OK59PqVUd3I+3nkVGTvPIa2jq2rCqkpU/5jrzzrNrn3XktaMflVlwNzhn2V00NTcaatpptvBya3DNdOl4hpfmvHkjne19WhpbWuljWscDnempEtXVWikku69sKoxrc5Fdxav6lHXrMomr6r1biWM2I6te+rrMTxNI8zvFqaF3WzeHM78sdOrxNtPUratlN+GBOokrr2u6uvy9ZNcmYsbderRauf1LIwqnRVtRut8O3FIiqVqailOa26ACvfUatb6q8wqLsob4sBrTs1hwILUr6ahLMItrpd1O23qiAroKmPQapVrWr6saG3TiBH7qQRL7nQYJd92UP53yIDtusrYegEHW+fcFH29R5uSBKllyGphqt3xKLK6b4tsCX2qrqBzb3x+nvNC+21PpujNWPkvnfEaviNzbbauSxq+a/wAp5+o7ysruZzUpAchUZAkrRgETpqumNXHoXTE67iyxTxLpiyvkNauV7L4saYu0/Nbyjw1b/wDaZfZMdel7r8lp5a9n6l9jD1/d3kNen276loRNMY+tutXXfdq3tb1Zm1pTJAAAAA0gCOIAkARADaQCCBy0alMfY/bzrq+M2/bZSqLia1zsaK0bcMSoTo+QCdGswCGDCAjq/Q45EVjusuFmIr5v5Ov+p1Hw7mWq48FmTTC1GnEGK1EVgRQBbpnXljpNQjtrmGyhSBL0AgzHSxQ3B566wyK9H7Ku1vXVcam459Pfp8eZ0YNYMCxMCeYE0oApsQOuDCvn3uqirv72fBpkdHsPG279pp2pl25cv5SuddNHj1CJyFWRNYRERu60r3XsqpcWwryXvDzW119Cu20LK15UwRuR4uz4mK0i8iKQBIBPMAYCgBwAmwAAYAAswGAgCQBgRAYAgAAAAABkCKGAgJVYDAYFmnt76mNVMAF9DUpmB0eP/Uh8mEV7y9lqPFxnAFVdfUq5VmFTrubLCc8wKXi5QBkwDEBgKMQCMQGwHjAD7QIwA+2AJRGIDjmQJJMDo2ymyjgStRousGWtVvoFV3vweQVDPAqDT0pukuJWa+g+E29abet9NYtJs6RxrW7NazwZUL7Wos3IFlXqLqUTV7vgBOW+DRWUlV8Chuq4oBN1S6gL7lOIFb3FUsGFxVfdPJAxTfc6lsguK/zLYsBrbN5smhrbVWLGgejVDQ/tV4ogTouIFWo+QFH23ZNhpya9ZrDxJVZmvVtR1MVqOW0KTnXWITMMy3FVnjiRondPoFHc2EUblfI8DUY6cDw+J0cKcYQVCrYBtqegAmBKFXFcQhZegAogKspCc2xXEI69XQ212lt254yFUX21qfUAko4AOqTwASfaBLNAJc0BZp6SvmEdVaquQE1hiATOWAElSAhrDELCnEKknwQKi6ygycwuAU1boA3ZRFkAp+bHIBq6bT4AZG93FbamDwqRpkWbbbIpqZAtkKr1G0GypZzgRqV1aTRHq5XZojvEXiFOrCpBR3cuARW9TGGMTSWp0GJ7F9xMGn97CAaE4Bp48AaKoGpQwa//1PkyXE6IkpeIRbWrwb4lRG3QoUcwEUOJcBGgt1uVpfYq29N8AOd0tT6jSYdVJdRau15vACStR8MCCm3y8ADtT5jVO3ZROWyaIWtSJXdM5GdaVVulKj/1E0KzUE0U2tjBNaxUFNWchEswiVVCCraLElVG9YeDzIIrDIKScYhdS7smwa7Nj3W1K0WLtZI9fyjHVfWPH07NNV4wjp0w71hgcKyaYwAwEsihLCWFc263ttG3bSINSM1zryyTm1Wb9USfm6vKj/Eegf8AxikS6Meog/Mdz7a0hD1NdmjrvVUmbFWYmVPoA0RQ8WAm0k3Jmj5/7s13ZtcVJhXicUw2i8AJVSWObBVtdXV+lNpepWWp4avzqeeIHp9Ffao7/EMvOeT3K1buDNbjgWDlqTDSNqvUwSBXOtN1xeBUJzwAMQFiwE+YEWBBriA6tIoeDATgBARsAngAgHWwQ5kBSAgoQRKYAGwCVADAIAMgFPM0pQBKQG+gCyQCkBogUkRF4hSyAEwJASbAiALIBRIBEAOqAs+0+IC+3wAhZQ4AQAA5AGBFgSRYV6v2fpxW9uB0ZeprDOTRXqgOfUpABpPs+IHVTUVgJdyaAirVWYGF7k31qbbt0nE4MDxelqOuorcmaHt/Faq1NCrnFZmaNBrCCCFqRmUQ7Pm6AWVTkC2reQFepp9yaILdLRVawgMzzT/Khc8Rg889PM1iB6GpbCqbnKEWQ11aHhN5rYV03+Br1TXfpez97rfNb5fVmvVNd+l7ISa+9rJeikvqns6Kex/F1aes76j/AAQ9T2d228F4naN/a29bf1Ympyza0NK1NuvyaUp6VQxNK25u82WQVvUdnjiXBF2awyKIWuli2UOtZxQRPsCnXTxAvpoJNSQWfbhQgMP3lrfb2PYs7PM8/TfL5i4U8Dm2XeowCovU4ARdwF3AIAQFtWo6gKAJTiA3igIEDbArYE4hBUQB8wiVcEFKQhpASpSVJUWQWUd3id9baa9L1eEnv+Pf8Y6j654rf032gtSrnA7dRxrtOKKraNLWV2sUa0SbVcXkuZNFX92n9Kdl6FROuvW/RkqudX1Ne7rSzpVcVmTVW1rrUyu7+pNVXq7qYom6vuxjMNyL1t1XK1p6uRpUu+1H23crmExZJWMDjmVGR5jazX7tc1mjpxUrB+43mz0yONrV8PXT1JdqpvhJjpZU1r32+47u3tr+w55rbV7/APNXicrG1O7l1TTcJ8CKq2+5drRSbJcyVU77u+nZVv248FwJFsL+61u54KPQrODU3l6fNKjlxZVwXtbWjUTw5TBBF6i10pU9vxAi3XVv2aacNY4YBVtdG/au1YphDW1u25a6EEq6Os389k1EJICzR0/t17U8iGl9mqt3RiwhKtVgoXoFJW065fuKH96MqtjAnq6jyqvxAl+a+SAXZfiwH9rm2ESWlXjL+IE1p1WSGiUJcIGgxeQ0wYJTeyqubcE1cZ+v5nx+jbttrVlcsQuKq+4fG2cLVWL4gx1afk9ldNrWpHqDA/KbJf8AzqT6gxXfzXj9PG+4oiL6qNX3T4vRU/ddv6UDHDqe/PGLCldSz9Bi447/APMPazFNF/FmVwl/zF26+rSaXRyVMXbf3rsNdp6k6amMQY1NP3B4qymuuo9HITEn57xSz11+DKmIP3L4lOFrN+lWKYo1/d/h9BN21bPCYVX/ANk59NSPk+91a6uvqalMK2u2k/U89dY5yKJAYDQCeZA8wHwAQCACidHDAk8gEgHmAUcOALbARyAjdgV0WMgXZBCkBgSkCVa8wKNZy4QVTkEMBzyAaYEpkoEihPEggQIKlgAkuIB0AGQADAiwHkAAIA4gMBgJgABmAADAIACg6AABmAACAMAIgNMAkAkBgAA2AALIAkAAABgEACQAAwFiBJVbyAa02wJrSjMB/bQQ1RFEmpAlWACSAnkAOQE3JQoAFhkQDYCAg7pBStecgId0gDAm6/KBEBoBvABN8QItyAgDoA+IBIDTAt0dR0urVcNOZN83Ga+ue2fMV8ntVefn04rY9c/XGt2SsuPf7Nbp1f8Amq/xRudYliV9ppajTvWYwL7s4sSpVdtISXAzaqrdaz0qJU+uzhGNailaGrpptatnflwJa0jTd11dajs8ap/iZ1vHX3rJ4ousq9vrfJDc/My6WLvuvia1jGZ5bSV9N6nGp05rHUZGz3P9tqd+Z3s1ybG+3D1tGt6cHic8dNdOx3H3tNT9SWJixZXThPdOJhod6TwBqv7NbW7mAOmmskQPvSQUndvCqAh8zIDts+IEa6SeLKLK6aIJdiTAmlOQMPtfBYkXDVYzBiD19FZ6lV8QYh9/QeWpT8SauJd1H9Nq/iRcHfprO9V8UNTEXuNvTG2pWPUavq5tXz/jND9TWUrODR6s/c++PG6OOknqfsKeqG2967HdNq9lpxlJmr6sT375Lx3kNvp2291fXpaMP4Tj03Hg7cji2i0A5AHAAAmAAMBSA/QAkBgJgAAkAAMAyAKgAAAASgDp0d/raMKl7VXRv/3TUqY6tPz++04jWvHqa9kx16Pu3yWlgtZtdcS+yY6tL355HSydX6oaY6tP/mLvP/m6VLPpgQx1aX/Ma98L6C9JLhjov/zB2/a1bQtL5MYY87v/AHjr7hxo0Wmo+JNXHndTXvqNuzxbkzq4hLeZnVAAkQBRLuaRZUoWqzXsz6n9wvueo+4X3TAtUvuepvUTRL0uKszk2YG97Ov2b5ehuOdfRHMuTowaYEq5gWpYSBKuBBCyxCo5YozVj5/73/L8jbk61aM66Mrbed3u2SWjqWqlkkJUx3V94eRT+ufVGvZMX6fvnfUzVLeqgexjov7+3dqdtNOtbfxf/CTTGFvfL7nfWb3F3aYw4F9lxxWs+PDAxaqEwRSbYAwAAAFgAAEgJgHABAMAAUANoBZADAiwGAAAAASAAOAABADAlVAMBgX7bfau2TrV4PoBavJ3yaWQTD2uvT7ktds8gYq30PUwxCuaAHAEowjiAmuQAkA2gB8wCOIAuQDQEowASUsBtANIgIAs0dL7lklxA9VsPb1K6f3NRNg1x7jR7G6rLgZdI4tWvZmRpyXsUdGyjVtCy4lYrp1q10nVVxbLIxa9x4OtqaSVuRuRitZX+BpD7yAeo2URtqvIsQvvuI4lEXrWeAIjXus4CrK/LmBFwwmD7aykmqS0UsViEJxVYgCsgCEwIusAQmMyKO5MBuvdxAqdEUU6lu36QRxaqs5ZLGnDqUeMmK05r6UqTNjUrmtp9rwOddpVFqyZbQc1w4AKZZRVuLuIfEsY6cbjgdHCkkyoS+XEBzj6gSxyCDtnIBL5ZnMAWOCAlRoBptgSV+AVZ3SoAas1kBF1xAUvhgET0tO1vQDtppqtevECUKABYOMwJNp5AOZWaCDENCy5oA9MAJKe0Ii1OQDVZwAFzeICa4sCGo/tqeEBXn72SrZ8WZquauKAmgoTCxFqcCNnpRZw8w1y6KrDMy9XKxWeTDtEugaGQVF2YSq7XfMrFqBWQugQRBFSSfAKcMgKt8S0SrbmRqJ9/QK//9X5PPajqiVcgi+uou2IwQxFDtLKiU4FA1AUacq0oDs1N7q6tVVuI5DEUNWtxbAt09C98UpKG6XphbAJgiyXqFxCyazzAHayxZBC2o4loUQtqzhBnVVziZ1ULW5kVXazbIHngVTSgqJKAhqWMVYquMS4iq144Ga0rVnxIDuAStLKNbxGotPXpez7VW0nr+dYr6bo+Z2Naru1apwa6Rd/+0Gwr/8AMUmfVkl7h8e3+pjyHquB+4thk9RJmbyYn/8AtB49KXq19CYqD9y+OWL1V8C+qI//ALQeOb/Uq5NepYj/APtB4xvG9Z+AZwv+P+JWWpRvogYP/wBoPFTjer+BcXEn7h8Xkr1XwIYdfcnjllqpP0JhiX/7R+OWD1YfoX1awL3H49f/ADG16E9Av/2m8bktWXyJ6hf/ALTeObh6kEswQ1/dHi9Oj7tVf9P6TjVfO/PeYXkL2dMKTh6GWmE25wyIDL1KLKRJSuy3fdSqxUDU8PraWhf503hwJo7PIeVo6OlXEjUxhWm9peKM1qDNkaRu4U8hEZ9tRziVFibjECM4gPugAd0wK3aQItACAaAbKIyBFuAIyApAYBiAwG0AslICkAxAJ4gNOQJKzAO4BOwQ0yg7uIU0UOJATAlp0d3BKizV0a6VVObIrmYCbASAmA0wEAZIBAJgSrmB3U0e5SAPbJYp4BHJrLtcIKrAAGAgEwGlBYV7P2pTt21o5m6y9Fp5dDnWk4kCnUr2vECuq7swLlVViEAWcAUa9msgPOe5326CpzcgeWXQsR6r27u3ZKixiC2K9QqysDOBW0paYwU20W8cRglTTu8ILiL9Paa1v8rL6pq+vjtSfmhF9E9ln/DeLf4Gpwl6V6nhdvq/qts1OU9k9LxWy0sK6VXHMvqns6l9vT+jTqvgX1TTes+H7DWCD1Gy4g72BF2ClIEbaiqu6zhEHM99R4JP1YXFS37cfLh64hcUPyWpq6lq0q1BTBpPU1NT5lgEbVawo+JWVldJ3A6NPRrXhiDVi0wh9kCjz/vXbfd2Frfw4nm6deXyp4nN0QATYBICAIAafACSAmgB4AJsBNgNvAgiwBYoAaAEgGwE3AC7myjp06wscwiN24KCjjM6cdYV7j2T5lU1PsWeFlxeB9Lm7HKx9AwONjnQiDn3HzWVeDLEXKsJJZEtJHPuoqk6/UjF6axz7XWvpt1iO7EmtY69TX7aNrNDUxwaGnXV12m+7CW+pdWOib6CwTa6Bo7bh7mvbpVeODb4FHUskuhXOm8ceJUQtWSo8r5DbvQ1mueJ6uOnHqLPHb221thDT5mupqStbyO41L6FbUyeZwkdNS8XrPUq6WzgdRddqU5nJpHS0XpSpwzIuoauxrqPulp8wunXbUqli3CzCajbbUbhYA1ZTa6OnXtiZ6gPT+3pqKqPQCy24nJWJgg76jyX4sKJ1eHav2gKdXjZfBAJ6drZtsIX9sn/APvGqkttVcETRNaaXQBwgGoYElS3BDQrUazaXqxpiu+pp0U3vVJZ4jTHLqeZ8fp4W16yuCxI16uHW94eM0ZSta76Ip6svd/8wtKq/wBPpT/UyLjG3nvrf66imoqLlVQT2xcYm585udwn9y7bectmL2rPvuLvB2Zi9LiP3W1DHsuJrcWRZ2mJ/wB1ZYrD0LfoYp1Nd3c2Zm9Kj9xv4GfYdu23NdJNWxs/2Gp0mOJ4txkYvTWFMGdBjOcF0N6lkok17GI/dtliPYw1ey4wPYxB2fMzaYHWVJlUIAAGwGgFxAcEDZREgCgAdXiBOABASAi8ALKWwAVuYFd3ID01EgSfMIEBLMBrFgTYFGsgKQpsIaAEwJJgE8C6EAoIIrMKkwEgDMAAAABEDiQEgGAgH1AbyATAIYAAFDYClAAAAwFIAAAJ5gAB0AAAAQBIDzAAEAMAAIAfa2BJabYDWk+IElo82BJaaCJVqkAAOACChACYAgGsABsgQBPFgLBYgK10gIPU5BSeo2AndvMCLYAAwACXdhACAa6gNtAJuQITAAAwABAPqBOuIHofaHmf+HbytbuNOzSt6Ho46c7H1elk0msniju5HIRTuLtJUq8bFRW9tppZfNz4i1XK9aNWtb4qjwOdrUi3X1or3VcNmdXHCtDsS1IbbzM66LNLc6uunp6NWlGNnwLErs06qlEkbjnasxg0yhr6f3NN1fFGuUeYtRqzXI9UrjY0drrpaTpaW3kZrUjs8dpaqbdlFTna3I0FpqZZz1ViSIJMgj2qAoSAjYaDthYE1Ubtade67SXVwTTGbq+d2Oi/m1E2uRWvVy6nu3x9IctkPVya/vva6WNathfVn63/ADF1P/laSRnV9XBuffO91U/mVXwgl6axm63uje6uepbHk4HuY47eU1m2+5y+pL9FxW/IavCzM+5h/wDEddf53+LL7mF/xHW42b+I9zCe+1Xxcch7mK3uLWczkZ9zEHqPizPso7+JNEG5JoiRSYDQAwFkAQAAMBJ4gADAaYCAIAAABACAYAmATOKAcgEgDYDlgPugBd0gNXAO/HAaJPUfFl1FbZFLEAATZA0AMB5ooI5gJgESAmAcQCQGQbHta0b+i5nSMdPpU4m3M8yiaAsWCxAlXACF82ZVHq+BKseC9+1jfKz40rBmukeXMqcgIB9wA25AUsBZgAAARIAAQASAZsBQAAAClAMBOACAAAAVsQEAwEAAAAA1yAAAAkCVWBKIAF1ATASAn2oAAkqgCXAAAMAABgCAIAEgGkA+gDUJ4gDAkqgOEswL9l211at8wPoej5DQpt5fLEzUeV3GstW9rc2HWVxa1U5gi64tZSuqCL/HX7dT/AqNPVf3GnCcQajFe38dT8mr6I2w60nmVBAB0AHXiBDtlyaEq0DKxVAhZxkFit2bChSA02iInKa6gRtpLgBF6Nq41cgKtrqZRFK2onheoEHpUeTgIrtpXrk0BRa2rVxDkqq7XtOKxAg3LCqNTTTZK05baUMxV1z7vTVHKUYGK3zXBZJNNGK7I6iSxTIuqbVeaiYCKrZfN8DUZrndYNOVQyLrIUcSiWfwAU8GBKZUBCtptZgKuGIEonGMQJJSDUlWMguhvoA3VRmwDo3gBLR03d9EB2aelGTgBuvIB4vF4JAWWUAR7fgEJ6irhxCrFdtS4ATbQDWK6IB4cQEl+IQSAOzAlV14yBRuqt6eHH9wV53Ws24MqqSgCQCccQsQmA0SlPALHVpp2cGXq4XvByR6YM8gpYhTjiAm8YYQr1llTFarxQZxNVIuDIKJAHjkEDngDD7WFf/W+USl8Dqg75YQ0yhxx4FRKtiBWUvFlRKte1YYSFMag7mFSpd0TU5hDeo3myiXfLWJA+7ulyBB2wUgVX1GZtXFL1JxMqHeUQVN4kUQBPsjNlDgqJVpJRdSs4GkT3FexLkZpHFbqYbKcAEAVUvEC6upGRudYmJV3Sr6m/8ARMN7yylKzRf9DAt285bZm96uFXealeLJ7GH/AHF7fNJfYwPc3XFj3MR/uLZ8R7mD7nEnsYf3GlCZPYw07pTjBfYwvvNc2PYxJ6uo+LL7mB69uLkvuYg9y+GAvZh23NlgZ9jA9azUvH1xJejAr2TwRkN1vbNEFulse5Nt48uAF2lttNfV8z4oDsTppY6dVVLniBW7PVsuM8grs220WlW2rDf/AKgYztVru7nmwqtvAgO7ggI3u/gBn2XzSBNW5hB3YgNy2BF4eoEG+CAQDQEuEgJMCLlgRZQoAABAN4gNAEcwABPEAyzAjmBJAMBIBwgHEhCaAJ4gSkASllV26GlFXgRHLr3dn6BVEQA0Ak8QJoBgRAXAAAQEk1OIHfp2hSsgJO6+AHJuMwKGAZgOAE0AgJFg9x7ZqltE1k8zpWG3pOcDnjS6IxIqN6zEgQ7Sob+VDDUb4rBP8Bhqt7e9vpq38BhrM8z7d33ke1aWnlxbLOU1w6P/AC631n+bqadE+ss36pra8b7KWwc6mu7TwqoyLh7NvS2OlTCWxOE1YtDRr/ll9TfqmpLT01/lx/Eeqan3tZQi+pqLs2XEFrDBFlwRbaCFMlCbClLAcQUU6W4rq2dK5rM16s6g94lrrQpWXxbHquutabOdVTvNB9qVZcmVjMttVT5cVHMCWntVPc04KJVrWl3hgB2bKis/lLE1qaehxZrGVyqUTSgBjATJKRned2v91tNTS51Z5+nSPjF6dl7JvJwcq6q3iQIBQAwAC/T0+6oFcYgSQDeQFbeIAwDuIBsBZAW6VFd4gdF9GtKu3EDitZtgKShoDqq8AiF+hRFgdWz3D29lqVzPb8e2bH1rwPlq77bp8Vgz09Rx6a6XLI4Mq9TT71hmsiiu2v2YXw6maRQr/et20xT4nPHTXRrbamqlW0yuPEJriv4/Vl1Wq3WMmhGl2zpTTp21UW49TTK3U1Fp1dm/gQLbyqy+OJqJq5M0h5ADCMvzW3eolZKYzOnNxLGVTb2eFaN/Bno9mPVp6WnuXpPSek8cMWcrWpD2Xj9zo6nfeFXipM3pcab0+Tg5KX23xs2NUfaXGfxLof2qEA6VfAB9lVkkA0oIHMgKJIp/bs8UmDD+zaJhgxHsaxtFV1YMU6u70NL69WiXqQxz28zsaZ61fgVccOt7y8XpNqtrXfJIq+rM3P8AzF22nP2tCfW3/dML6s7X/wCZG5sn9jTrpvhhJNX1Zmv758lrZ6rr6D3X1Zut5/d67nV1bv4k/wBFxzX397YT+Lf/AKSe5ip69nxzM3swffvESzPspdxNEW4xGiEyZ0LMKJ5gCtAFlK91kphBGrXwCv8ATr6bfIKn/wDs89Gj1NTVooyxzGjH1G7XjisCaCqcEEkpAIl5AN0QFdKpWAepoaieNLS8sChW22tXF0svgQRVW8Ap/Z5AK2lHqBW1GAEkBFkEowAQCYAUCAcwBZWAFADSwAGgEnAFk9yhAUWnICenkA0giSYEkBJOAGmkgKtXGoFEBQwgQDQEksQBooQUgiPEipAFccAABAMAAUAMAARANQAIBsBMBgBQgAAAQDQAwAAkBJAAAAAEgEAADAIAaTAOx5ASWi3mBJaSAn9tKAGqp5hDSXABQuIDAFyYD7eQCaAU8AAoAFAEgE7JZkVB3qBF3AVrsCMyAMBNgABmAAMAAABAMBgIAAIAAFgAJgDQAmA0BPTu6uUb5rNfXfaHkX5Dx1Xb6tN9jPVHLpsu0GmFGr9dbPmTRLWstOssza1I5P7W2rXuq/m5syrnehrPUT3Fl2p8CLro1rVT7a4t5JFTV230HVTZ5lkTVlqGkCKhx3LEaOFeG0u7us2+hv3THZp7XT0/pqkZvS4uRNMNU45E1cce78ts9kvztRSuEjVx57f+/NHTTW3q31YWcuHxvvXv1W942lwgavq2X752VVOfQJ6uHd/8wtFV/wBPTGOKM1rGHuvfe/1F20skuixJ7LjH3Xnd3uv1NSz6T/3TF7axw217t5vEzezEe98cjPspdxNBMk0J2GhKxFDYArQAdwDlBB0AUgEgIKQCnCACAJAIBMB5ADxAMwEASAAMAQAAANLmAgGAALIAkAgAAQEkApAaxATQDTAGAACQAAmgEiBzgUNPAAiAAAAjAAwEgJAdfid5/Zbmm4eKq8iys17zT93+NvjZ2r0g2xjr0/cHjtVfLrJepTHZp+R2WphXXpPVlTHVS9Hler9GDFy0m3hD9AmKN1au2q7677KrOSNSPPeQ96bPQ+Xbp6vVYIWNSPG+Z8vqeW1fvamEKEuhmts1swDMAATAAAAQAApAaAJhgHUBZgAAwBAEgKAGAAJANgEgRaAUSAAIBgADAEgAAgAAdWBNNgEgFapkEqpTDRQ+2GAJASxYCnAASQAsMQEA6oBoAgAkAkCXKAEuQEs2A0gHKjMCVGk8eYG1tt9NOxOVxTIqf361f0hVevqJr5VmQZ2vEBXNp27bFRs7PVrdpPmVK9/429ftQ8oRtzrsDKMFURIAq8gCCoawALWKINyASDTzCaJQCaT+JA0kuIU+5IA7gaTxwZFVWom8MAF2tZ5AJ4qCCi9Cjntp4yiii9HXIjUct1jLM1Yhr7e19NtOYMVqMm9WrRyOdd4qeccSNK7fgBRqp85LGK5rv8TblSTgqH2T6lQvpYEoq8wgVWA3WcQHWgE1SuSYTREJRmgHM4BYfaFK3y+oEa91nGbA7NvpuJxjmBb25ATUOuGDATeEZATrWUEKOIU+7DBYgKOIBHLMAVWswJZYgJAHbMQBJpRnigE6rBoIrbcdr/ADz270lS7Syky1FCiQVOO5YZg1G1IzCxDBBUU8QsddMIazM17OKtZHeUsViF1JRZMLKTeSQA2wCG8wp9skXCwZUHa/gQRbhhDiShpgMGP/1/lr2tlgdWUXoWXBgRdbTDAl24YFDT4FQNyBK08AI1o3xAsWkwJ10O6YeIRXbRssSqi6tPAiCtmsSB2c5kVTdEVVZQRSf7CBRLGATCrFacSsrF8xpEqxwKLqVbWRUT1tJuvdbBGRn2SMNxGEjKhsAkoSbQAAZsAyASYHTSqgoLaLeQEXt7J44AL7TnJsCTrGaxAS1oUMBT0AVrPiBDttbIC/S2epdNpZZgX12PGzIi2m1pV44gW10qrCAqVKWs/k+BNMdC22qv8ALg8+RNax17bx+np/NVxa2bzGtTl0U2GnMtd08xq+q1aVFNapJE1fUqbb7tLJOC6led3NO23UrClpvFkxlG64Iqq3IHM6YhEmsAIS0AY8AIOQFIBkA6uQGANgJ80AZgKChNcACIAYAkAMAAAIsAXICSWADSAP3ADS4AESpAMggUANY5AX7auPdGAFuvqdqhYNhXBICkAAYEkA5Ai2AniA4ATlANMDoo8EMFndh1LiKNVyyKqbQBXFlw03R8EXE1Om11dT6KWfomMNdOn4Tf6n0aGo/gy4mu/Q9meV1mvybJPizpzwmvYeK8FudnoLS1Eky2M60q7C6xbRn1X2XLaJZ2Hqew/tNLjLLOU9klttCuCTn1NeqakqaayRfVNSrZUcpJPmPU0/u25j1ND1Lcy4IouBN8BgO6AEsShtgKQAAgAhkA6sCrcP7ela/JGpEUeMWpq1epqccjfRrQWnyOVVVuPy9O1+SN8s1y+L0FSltRrM61kvG6a1Ne2q80SkrWdThWo4fJd3YnXNGG2f3XsoalviUcq8gtJ2raZShci4q3S79VS0lUqVt+O0u2sYYm5HPWgkUSQCAJCmlJEQ1azSy6HDuN8vifldL7O71dO2auzhXaOFkUIAYAAVrLA7qacVQFGrpdjx4gQUANvgQQZQmAgGAJAW6VkniBbuL4QuIHJAABKilwB1WwriBTMMIMHgA642N83CvU+zvMf224+1ZpUax9T6PHWxysfSdLWwwxTJ1HJf3SYCeODJVVuizrmZXQ9SPqTfoZqyCtW332z4CQtQ1NvS7lyn0NYhV2mnW3di31clw1d2lC4lQ8QqXAIGk88iBzwyLoU8yAj4dRq4VrUrnaq+JNXFFt/ttP69Wi+MlMVPzOxr/wDNTfRBcVX9wbGqxu2+iB6ufU91bOmSs/UL6uLU9+7SjhaNmvWCHqo1f+YVKx9vRS9XIX1cmr/zH11jpaNF6k0xx2/5h7+2KVKr0J7GOXU98eRvnqNf0l91xw6/ujf6zTtrX9JH+hjl1vM7rVXz6t36szfouOO+6tZTZtv1Me5iC17Li5M+64VbO7+Zk9kwnCzJqoT+BnVCcjQ5Y1SnmNDkAkMpdwEYCiYAiAMAAs01Lh4cwO/+zpbHT1UQcutttSjh4r8SCqFXEBdwU1ZrJgNajQB9wIlp6vZdXjFMo2tD3Bevz6emnfniyom/NeT1VELHh2gcO532raltO+nVN8YxIrPq3+BFRbbYFV8GA0AmALAgbwKI5gdC0HC6gD0WkBF6T5AHY0scAEwBANYgRsA6YAO9ZUoBabCLM8eQCa/EBq0eoDSnNgEBUbp9oFGWIBmEHaAQ0pAlVywG4AjAEWBFhUgHTEAahwAAABAAAAACggTxYDQDkBcQHBQQAmAAJoBgABkAACAABJgEAS7WwGtPmA/tcwJfaSCB0SKCIwAlwkASggeADQAwDHMBgRkAkAYBIBMgDtwYC70gIvVXAKj3sBO08QIgAAAAJsAWIBmAAAAgGnAAAZAADAYCaAIAAFIBxAIAcAJAOQGuoSvdf8tt5Z7nU2jeDp3Jeh6uK59R71qDo5i9FdRbJkHHqbezfzWbqskzNajpTrWqh/Ai4gtOt18yzCDT22npuaqWE1dwNIXbLAGkULBE0TrSzeCGmKdfebbbJvcalaxmiauMDyHvjabZOu3Xe+bDXq8j5P3fvN5grtVeaRm9Y3IwtTc31XN7Nvqzne1xX3N4sz7LiLZNArtZDQdzY0FiaCQFPIgGwEnzAACQpAEgAAA5gAbAQBmAZAEgAAkAIBvmAgE0AQAwFADAMgFnkA8gHDAIAADMAmQAAhAKAAAYAkAMAAIAGASAJ4AHECSgBQAnAAgAAUgDYA3xAUyA8gEAgGA5jICTsA+GITEqX7cFga0xbTdaunlay+LL7GLq+V3VHNNW6f8AUx7JinW3mtrW7tS9rN82PYxT3cSauFbHIyqMgAAgBgIAxAAAAAfoAZoAAAFICAAAAAYBIAAnjiAfvATAQDATAEAAHrkA10AYCkAYBUCzNAJASQE5QDAQD6AEQAIAfQBQA0oAFi4AGAJTEgOACvICQEqpAJt5AOnGQGsQLKXVcX8AOuur3KFizNV0aW31LrBT/gTWsRt49pfPhPBjVxx/app48UVMX7G33NZWWSYiV9J8cvyoeZ0jlXUqI0gdYyAjLWYU+4IO5AJtN4FwDYREqJKHmANQAYMBNIBNJ4cQuo2pGMhCbYB3sio/e5oij79OOZcD7qtcCCp2SeYFWp28MwKLNfgBxa9qoy3BVd9GZrTI3Ol87fE5125UOk4Iy6Yrsmswiq9E65cSxK4tT6scDccKgrp5GmUldpYAKJCJtpL5QElOLAlIDrbCAVNOEAu74ACzgCf3lVYKQqGN3IHTo6Nqv5lEgdNadijgBNREIIFWcEBGFkDTqpwQQ3ioCo4yBK+DjgFOIzQBhxAnCh44gQdYanMCST4YAJrnGICcKcwDF4AZPkdg7fPTPiRWXasEKhIQ22/gFQYVBsCdde1Q3O8P+4tmTG/9Ev7qRjU+q2mrVLMmOs+ge7q8xi/7C+8UQkMT/Y/7pRCYxZ9U67mqTVhjf+pV3FHmMX/RZ96jJjU7EpOWF9grp5DD2EphfY4+UJ7P/9D55W0YnVBjZS8iBKqa4YBD7KyuIFT0ElMYsqFbb1wjnxGhf27bhQXQ66DeNsCiXb21jiwhpTxAkqqYWbAlXTqqvmxo57aSeSMq576bTcgRiSKotmQRnuDSdEoCVJJBBdrJFDo8MQLKWh4Iuov+92YLMJiGvrW1FjjAWOR17sTnWkYIoiAE1IBACKH1ATAdKywOmtXZ9qxYG/4/2zq7qqvqWelR4y0Cu7U2nhNjFdZX1b+oZc+581s9Gj09jpUonMtqWFYP3u/U7tT5kUbe38nsq0VabWjfF2IKfIX2Wupu6aXSnzEVk/b2/dFJsv5ii3TSpkkgJPdLtifgTVD1+/6VHUaYnp6V7/MNX1aOjtUsXi+Jm1ucu7tXDD0M61ias1gFSlvNgDlegRF4voVpZs9NYrCE82VivNeQtFrPj3Fcq4e9rPIok33YARSXMCluqtmEJ2TyAg8gIsBMCMAKGA1IEkAYADAjiA2ihAOJQCyAafABwA+0CNsMAINACAnV8OADgAVQGkABCgAqgHbBgdWgoUIuCncars+gHNGJFOBgUjAK0ATqm8sS4mrVpXvhWtm+iZcNWV8butR4aV/jVjDXRp+2/JamNNtqP4F9U11afsvzGp//AC7XrBfQ1fT2D5fUzpWvrYeiezqp/wAt98/r1dKr9TXoezt0f+Xt6JLV3FJ6IvqzenVT2DtP8+u/gXE1bp+x/GJ/mXvZDDXTT2j4fTy0rW9WMXXTpeE8Zo4U21H64l9U106e12mkp09DTr8JL6mr66qp9Nar0SJ6mpPd6jwmPTAvqmoPWu82yyCL1Hmy4gVhik2MAyoaQCaCmEKYXQKStLhNMuByQIBwAQARwAcQENV4hU1WEA4GMn28OINcHlr9tFRf5mdeOWbXXtNH7elVE6WL+05q4PLWddJVXE68xmhr7WzUZv8AxN/0WeJ0e3Sdnm2c+6sjuZyq4zfKJaqrVuDDTJWs9K2bcGop009K677rF49RoevR2hadWqLN8yxK2fFWX24WZ2xhpVTaxIiSqRTlARAlHAzVJqcOZy6a5fIPd+j9vyWrwlnCu0YLRlQARIBIEquHgB3Jyl1Ao1rNtAQRBF5gReBQmAoAkoAJ4gKQJK7iAIANAT0l8wF2ryApTAYQ1iBPbav2tRWR6fn2lj6p7a8st/t1V/XWfwPZf1xsb6q0cqycMgl24ALtJglWs4lBAEl0CjF8AmI37dP5r2VV1ZFxy38nsqPHWq/RlMcev7n8foLHUmOQq4ytf/mHs9P6NO1lzM1r1cNv+YqtKrowurJp6qL++nqZO1Xwgns16uHce6b6jnuu/iS9mOK/ndSzxlrqY92sVLy+ovpqkP8AQxG3l9xnMPoT/QxS99rtfUT3XHPbUvm259TPsYj6jQNuBpiq9pY0Ql8BqH3WWEjQNwATh1Ip6W31ddxpqQi//heol87S/aMNS0vGu/GS4mu7S8JpPHUbguM65fK7LS26X2+JluVnJmVEAJgOZKBlDriAdAACIAA0wBviAK9llJBd9/U7e3gBWqNsin9uAB0cAJUhgHawJaKXenqZIDSt5laUrb6dazhLUlRD/j+8hr7kJ8kgY5b+Q1NSe9zJFUWt3MBxAFNsWAwFIEkAAKuLA7dOyhKQHa1VggH9zhwAr1bJqAKlWcAhNcAHV4wFOJATqkAJTgBJaDalMCvGrhhFicoCVaAT7YQEXLYEdX6YWYHNDQBkBKqkok8AI5EBmANgQsAgpgSpgEFuYVGQAAAMgGAAEgRtEgNZANgJZgSAQCeIBAAAQwGqt4AS+2A/tMBrT4BEuxTAB2ICXagFADnABZ+hQcAAAgByAehAwCYATXEATwAJAXcgE7pIKT1QI98gRd2wFMgCnIAAJAAAAAAHIEQBYAADwAQAAIB5AMBANAS4ARYAAAJgAAwDIAAcASQRuez949r5PRtws+1/E78Vivrl1DaOzlQVEXVTLM1pVatU8lmZxdS7iobuEJTZwNXErOump1LKvqxq4yd57p8dtJm7tZcKkX1Ye9/5h9ny7bSXrbELjE3vvXf7iUr9q5LAz7YuMXceT1tZu1rtt9SXtrHG7NuXic70pOxkRZAKSgbxIoCBgEgEgAAAJgGCATYULEAgAYAASAQAsgGAAACAAGgAAATwAcgAAAZgABmAAOYAJAJAAGAgDMAgAAAFggD0AACABxwAGAAAAgHCYCfIgSQDZQJyAwEwEkAwDgBEBgAEgHICYDTYBIA2AZgDAQBDQDyATTgBQA0ARgAAAAgCMABYgJgEAJsBgEgLMBoAYCAEgCAEwBIAzAACAB4ACAYCAAABoCQAA6gWwgEA44gLMBgSAi0A448ACWwB5gJoBtviBKcIgBZANIBsB5YgIAl4cgGgOraR9yGzNWPQd9VWMU4OTq5dxr27c/xNQY2tqyaRHabn+31FbNJpliV9K8P5XR3mkrVaT5G45WNTFP1Nsn3BA23mAoQDdUBF1UgJ04gIqCcCoO8AdgFIARUbFCgIFKIppjFQtVPNFTVb0+JFQ+3GWRBVaj5gc9tJBVWrpRmZrURou1NENce+pD7lkjFjtzWf/mcZcDm66oa7nJVR1E3V14BK5NaqWWRuOHSm1GsjTAiQG1OQQdGBJcwI9yxkArZAWK3AB2h+oEcFkAJTkB2bfRivcwOmtoAbtOPMKKvkgh5YAJ1aYKcvPigQs8HzCpQpAfbKkASWSxAO1MIayCh/NgA1hnkAPF44AGCyYC6gLV01allV5oDy25UXa5GVVPIIklgBDUQFbIE+ZpSAADAGnANJg0SDQF0A0SyL7VJXsuIxfcK7XEYvuf3Lcxh7jvtzYw9n/9H53Ctijoib1MEuQQd8rHMAeGLAWNuIBngAnSycFQm0sCg7pUcgH2peoE0lTFZk0Ksr5gI9qbbyQVU9PvxIKb6LXRgc72t2/UioLbWUvkAnpW4LAKXbARFgXUThciouWm3iA61jMqFdQnBKrnsuBitEkuBANALIAkBNSAsChMC3Sa4ga3ifIU2N/uuqdupQ/Ke4d1vHCu60yhYAZj1bWc2bb6kBXBwwJO3b8QIvUaycIClsgdL9rlZhVlbPUcttsirqaU/EjUjs0NNQG5y7dDTj4Etax2Vh+pGlvd25ZkTE3dNYAxOGliERnhJRG2eOBVXbfCtoK5dPMbtvVtD4FYrlcJFQVTzQBftUJYAcd/qgIJwwASAGwIMAaATWMgNAADgBYcQD0LgGAgJdADDiXEGEgDaXEYCZ4jAWwGGotouCVdK9vpq36Jl9TVy2uu8tK7/6rL6pq/T8ZvNTCmhqP0qx6mrtLwHkNTCm31P+yPU1dT2p5azhba/xHqaur7K8vbPRVfVoepq/T/5f+VeapVdbDDXRT/l3vP8A5mtp1nlLGJq1f8udR423NPwGHs6aewKx233SS6VGJ7JV/wCXmyT+fc3t0SNep7L6ewfE1U3vq29Gh6nsu0/ZfhdPHt1LerL6p7OnT9teH08P7dP1Y9T2XV8R4vT+jbUnqpE5NXU0dpT6dDT/AOyjXqatrrVr9FKV9KoeqasW8vVcPgh6pqL3Oo8ZYwQ+9dcXiXAvu2ebZcB3PiXAswB4DAO3AB8JKGApAFDGBtgOQCGEEMK5t1u67aO9S3wR0nKLtK3fVWfHEzYOXcbu1dX7VDc5HbWe1Sc6GlJFc2/s1ptVmXlBvlEfG7e2lpzbO2Zajsag5qarHoA4Afa2XEcurv8Ab6Di11PJG5wmrtHW09Zd2m5RLzhq291p0duCRJF1Rs909zLhJIt5w0eQ1Xo6eGbLzEtVU1tXS2/fnZ80a9WbWVr6u43WopU2WSSPRzMYrX8Zo7iJ15ywUnH6VvlpJHnbZe/0r62qq1WEnXm5GbHTvNrfUotPT4ZjSRdoafZpqnFGOq1IlZ4HOqyd/dal+2uLUmWnLpaCo29WvoaFmjrV1G6rTfq1kXExbp7b7i7FPwLIjS8fsnoOW5jBHTWa0IggTaAg5YVKuJA5QCeGPI59LHy//mBoLT3/ANxZ3qjzV2jybMtFIAAgJUUtIDtq4iQKNb6sAIJkAwIMoIAMgDMASbxAO1gOGgINAAF23+oCetZyBWAJwEAAnBvm4Pb+w9yqa3ZZzKTXqfQ5uxy6fQU5yMVg3aM3BAfdpXF2SXqDFF/J7TT+rUUouLip+d2FP/nKeQwxza/uzY6OCVrvoX1XGTuv+YenpprR0knzZm/i4xt3793u4brRqi51WJj3axi7ry+53Nm9bUtf1M+5jmW/vSccHmZ91wf3/eu2si9mIO6sYtXEWlm1JnQ4URBNURBNBDgAggbqwDs4oBXhKAIw2gJKvIDl1ViUQkoJAGwGspCOnZ7p6LfbjITF193Z8pGmILda1cnC6DVw/wC91v42NMc+41b6i+dyRcc6IHkAnIAmA0UMocgKAIyAgGQSqgOqlE0Adqy4kU3SQE6AHaviBL7a/wDQAnRARemrSBW9v1AT2vUAW1fMCX2oQA9JpSBzXUWAAEBLMAYCQFylgPFMBpMAkCK+UIPuSoYDwAUwFKeIBIFunq9vWCCnUv3OWVDpeAOitkwJSmwI2fYsHiBCMcQI2rXgBRmAJwUdVNhuNTKjUqccAH/wncPNJeoNC8TrtwowU5hNK3i9wuEg1Tq7XV0lN6tJhXP6kVJ5ASp1CJMogyKQAAwAAAIAjGIDWIDhgNVYEuxgD02sWAKgEvtxmA+1LgA4jMIlEsCLAlkAgCZAbcgKSgw4kBwKFhkAwBKQHCIE0gHOEAJtICH3EFL7nACNtR5ALubATYAATgAgGAgHAAAIBgACbAEAmALmAQAAMAmAABANZAOQEA+gDATAABgEAKAGAAAAA0EdOw1fs7jS1P4b1f7TrwzX22mstSlbr/MpPQ5UO5ERbdskAdrGqLWVFN/lqsW2Z1ced8j712ezt9vSX3LLi/pJWpHm917732q2tNqq6LgZ1rGJufMbncNvUu38SXtccVtZvNyZvRiDsZ1cRbeRAiBgL1AaYCeHxAIClIBIQwEgGAgBAMBBSTAYAwBADcIATwxAYCwAACJAIgBSA0AMBZgEAMAYCAYCQDkAAEA4AQAA5Ac/iAkAAKZAIYA0AAEsBpyAgAAAMwBMBoBPIBANgCAABgHoATzAI5ARYAA0BKABKABgMBMAAcpAJZAEMAkAYAAIBsBZgDAJ4IA6AGCAQAwCQAAYCAaQAwDqAgAAkBWxAEASAAAAA8wEA3iAo5ADQDQEgCAJICSsBJcwG8QEsMwJJJLDMAWOABxgBy1hmAoQBABADgAQDwYBXFADbkAxjEBQALDDgA1KAt0LdtkzNWNzT1u+pzrq4N7Z2iXJqFZ2pClv4FZ1SrFR1bfcami507Ovoyo3Nl7s3eh8t33tc8zWs42Nr75VnGtp4epWWzt/c3j9wp7lT1Kjv09zo6qnTunIMWtQpzBiOD9SiNnAQK8lKlNbcCoTpUIXamAnRsCPY0FHYwFDQDxCoOQF82QEW7ZcCCFkxgg9ORgHpwiDH8tu3o6mnRf5mR05i7Qs3aGjJYN/o1+27GavLAdWvpOdeiB1IqL05QSuLd6LTmmXE3K5dRzNxibc0lkESSjIAdVZTkBJaajMAVUnLQDWn3Y1gBW0XXCQE9OyyzAIs8eIHVoaMfNfB/iB0zOQBCnmBKyrGCATXEATzkIafABxxYA8QHXNdwXUnaMgEowhQA1VLMAisBTeAE4TQFbnJgPsSzAaUAJqXKAxPK7Cyu9WktPFkGXEZkxUqusYrEIhdzkBBoB10rXyA66eLvers8I6F0cNq9ra5BUQGEKACABADQAABTAUAMD/0vnM5WOqJ2aeSIFm8wiTvGWICbjEBykAu7PqAnbmVDS7cQCW228gJN4SRS+40s4AjazyAEvgARCm0sBWdVjVMBWqnjzAEknGZMEXpVlYQBC22VlKQAtFYJFROuk+AEexJygqGrScsxRz3pZmFQdGsYIqGLyAMQFMOEBHFgN4FCAso+0C611ZYcAKM8WBNNZcQCzXABNgRb4AQb4ED0VjiB27enc8DLpHbXTVWR2jo064TAVfVwsAOispqeGIxE9N9zgyqxynggLFljgGUVg45msVXa+MPIGr9rradZrf6X+8rn0xPKaVdPUduHArnWT3SVElniAm+mAHNZ91m8uRURWAxEYCnHMgj2z6AEcgF2sCdNG12qrFtm5zqV6bbewd5qpX1NXS001OLbZr0Z100/5eXT+fc0j+Wsj1NX0/5d7f/Nurf9j/ANZr1NW09gbKr+bcXfojWM6sXsHx2Pdr6nSEjOLpr2D4tObauq1yUEw1dX2V4aqxWo/VlxNW19peFpnpWfrZj1XVtfbXhqYLbJ+rY9TVtfBeKrj/AG1PiPVNWrxfjllttP8AAepqS2eyr9O301/1UakRZ9rQrlpaf/ZRcDV61+mlV6VRcE1uLLBOF6EwD3Wp/Exi6Vta74tjE0vvWyljAnq2fEYIu7ZcQ0xgGxgUlwJNlBOIDkBNsBJ/iFAAo5jA2EJ3SwbSLgacgSjiARIAkANAPtAUcAJdrAHUpWXr6upr7paenaKrM64zrWrTtw4nKqccSAVUAOoGRqr+73ULJf4Hon5GWs4pXueSRzv6rL2em9zuLarymTpfCNa9lRd1sJOWaBOcmZxVV9fS7vtvGxcNR3m6W1pLxb4G5zqWs6vnlxph64nb/JNd+x3n93PbV1jmcuucajuVOZxVmeS3Frv+30Zl8jvzEtR0fAabSepZ93Lqb/0xnFOlR7PX7HOLX4Fv6mtDyep26UL/ADHKRdW+P0nTSSiGydLrk8pZ21K6S4m+Yza1NKnZppYYLExb+qy9lX7u4tfNJnW38TGwsTzWtE3AkVRpb9a1/t0TTNeqaovvb21npViFmX1XXYjnVP7bsn8TKuBeN1Hf7loXxC6614/Ra+ZuQLtPa6VKxEpczURNKsxVQiobsq5lRD72HyphUPualsHCQQ1S7WLKanTSjOQiXaqvAgbmMDn0seA/5kacami+aZ5q7x4WOZlpFpLICMALICenniB2RhIHPq5kEQBgQKHGACAALKNNwBb9tPLIAVMGBB6eIEHovgBLSp2ptgKzkBSASgCQFIGj4jyt/Gav3dNJvkz08fTGLG1qe/vIXhTWvob/ANE9UdP3ZvNZTqXtH8uBfcxK+81NZd1b2fqy+zNcm41dXiT2Fa316rteS4QT2aRvubNSnEkvSM6+rLZx66bgVvxMaptt+pNELKViAtOjrjwYVcmES6gCRBJVhSwCQB8gGssQHE5gRweAE8OAEVVAcuvE4FFJQwBgIC7bw59CC+FGOZAoWXACLTAg6WsoqpA54xAbATYB0AZQ0UMAYEAEQPICem5YHaq8liQNVjECNk21AUNP6QGqwgCqfECXbICwTxAUSAKvABQpAb6gRtCWEgcN38zAWQBIAsQGwEkB11q18EA+zmAlUAgCu2GHEIj2zkAoh4gNJMCXbDCk6hCjgAoSzAEwJdrkC2tWgJRiArQgIWc5Acz5MC3RzTfADUr5zXt21s121UZcCpgt5hzhRQExBeYusFVQNXELeX1ckkTTFOr5LU1aOl8mFxwLMKbAnSMwhxJRattKlP4EDe3jOEE1XbTSwzCo9iYUOkAHYA1ppACogGqwgJRHqEKAGgH0AUQBKZAMACAEmAAAAgFxKBcgCCgIBYAGYB3IgX3UgqL1eCATu2BGQE3IAARACgBgAAAIAQAwABAPEAAEAAAAAoAYCAccwEgGAgGAANgIBgACeADAAEA88gCGALABANANIInRw01zRvnylfaPFNPaaa4wv3Hp1xrpaCFbUrRTZpLm2S1rHnfN+8NvsqvT27+5qc1wZjWpHivKe4t1v/1L2jlOH/ZM3pvGRe7tiYvSoJyZA7ECzAAFICAcyAmwpzwAUAOQEAgHgwABzIAnzATKhcZIpgJAPMBANAABmA4AAFmAAMCDAaAJAAGATLhgGQAAAABADATUAOQEAACAaYCYDUsBACwAYBPABAAAuYDATYAgABwArOAEA2AIBgIAAGAIBMAQA1AEpgAAABZgDfMAgAyAJkBkCAHyKAAQA2AwEAAGQAAQAugAAgGAAAAAQAwEwDubAiwBANMAYCkAgAQDAQDWACAEBIASkCaQBisQBWAlPEB9yWLAkmuAAoQDbAJkBtSwBKQHIEpkCPa0BOccAIcQJADQCaj4gCAl28QBLlgSjY2mquzueTMV0jk3kThmIrh1KmkURDCLqy0ERdsJeZUWVtCkqD7nQaJ6W51NG3dp2dXwhl1Hbo+4/IaDmuo7LqXRo6Pvrd6a+elbl0xo6HvvSt+tpus8sSpjt0vePj7/AFN1+AGnt/MbTXX5WpV/EqY701b6WnPIiYLUazUFTCSKHaVgwiLcYhR3BQ8QIwBHEBOoCdeYQnUgjdQiVXmfdGlGnp6i4XzI6x0bS6VK26EK69/ej0HjErIyR5a18ZnEw9ESo3Z4kFjxy4GRy7vFNI1GOnFMqGdHEQESXLgA6tPICatDxCH3VahrEGH3YQFwswBqQLtPSjFgXqsYtgN5Z/gA62jBuUEC5sAs4AFZPMCdObALKcEAlQCUN48gEpz4BUu7uBobh4gSbSrmFR7pAksMQFbHECTs7YsCDsocBCVsAhu0/wDoA4t14vS17T9HoF1z/wDA6vBXJil/wSqwdseeYwXU8HotfNd/gTB16Gw0tB/KllxQRc9Ktl2/jBR5TyGg9LWsoiXIac0cAhSAAIAAAABoAAYBwA//0/mH91LyOqLFu1LgiJU16vF5vkBKurVtqcQJJp4pyA2BG1pyyKgVZx4AWQrQ8yKTsquADogEpeGbAU4w+ADxtxwAg3ORQdz+ID7uDCkgJd0KZlkQd/MAmHgA3KtCcyAmn0gA7XAB3RgAoVkk1gTALTqsIGCL0aQ/lGGq/wC10+NfwJhp/wBnpvBTIw1DU2CqpTBqH9m8k0TF1C2zvWs4MLpfb7a45gUNgOoEpAi3yAjewEXZsCWmyDq09fsJjcq//iMZIYvum/LWSjtRcPcl5a6X0oYe5vy2pbNIYnsP+MazzgYe6y3nty8kqsmL7q/+NbrhZSXE90beX3VsXYYnsr/4nueFoRcTQ/Ibhv638Avsp1tfV1n3almwzqPc5xCIyFDtOHAACIwgDoA1DCmkghQgFBYO3xen9zXpXi2eriM19MSUKr4KC1hYqwZA5iQIpFAA3iiISTKpvqDB6AEyFNMAkhhwUIiliVAAwhyEE/iFJoASYDKgWGYUoAarIQdgD7GBz7vcV2te+2PQ6c86lcen5zQt9WB0/wA0126O80NVTWyMXg10Viy7lDMYtY8Pc7vtl9sx+B3kxNbNdNQo4HGql2fgZU1WQmjt5gEIASLgfb0GGh1aIKt1qLS03fob5mpazPFalHZ31Wlafid+uWdbC1NO2CalnG8romcjFin65CQcG78vo6NXVS7NRJ2441m1n+N32jpXs7y7PKDr1z+MytDf7nt0ZWHcjlzz+rXHtvI122l20/Usdbyzrl3NN1qJauu3i8OBZMG1sa209undzY59NRzbKr1dZ6jyklhro8nt1q6aawgnNEPGaOjq1i1VKOnXSSNLS0aaWFFC6Hnt10TthixIjI2Pzbi1rZ4ne+GWtmcGmTul97dKq6Sdp4ZPyVkrVpMczU/Uqzc+XWlRaeh81ufIvozrk2M6utX7mbeJepkI3tzf7enazPNPLq4PC6bqraj4vA6dVJGm3xPO1FWrNqNVzaLPK1zbLa/28u31G70yt0NpXSs7qXZmfZrHVSjMqt7e1TlAEK2pPc2A3dPJBEH3+iNQFaT9UsInaKk1VFr9zgaK/uane6aNe5rOSqv0tVt9t1FuIZsXSGUL2SiOZNaHcY6XHjf+Y9V/b6Vl9U/sPL07cvnDweJGjbkCuzAUSBbpKGB0qwFGpmQJOAEwIsoPUAYBIElgB1abmsATwQB2SwF2sCrVfACpgE8AhYBSASeIEgBPmWVHdo2SUM6ys10aWqlWFmajFO2vaJsaFT7bPDMinqKKslSOF4s49OkRkyqacgOJQDrR8cgLFWEAwJJQA4lAJ8gJvDFAJPiATgAobxAk+QCw4gcWs/mccyiuQGAgEBft+IR1OmJFiLq1kAmvxAhfUvSrrVwuIHKApkAAAJJAJSiiSKEwEAuoDzIiWlgwrRVYxXEgO1gHZgAnSHIU3xnCAI4Z5vgBJAKyfEIjHcFHbkAOZATUARWIHBf6n6gNgIBoAAK5gd9cFguADS5gLtAcJKAKNSkhFalMCUp5gHZxQDrWAHZ1quoEVW1sUn8CgdWnio9QJVStlBBPtfFFEJ5kArOQOzT8bqWqtTWf26vKc2VCvTR0FEKZwnMDl3Gin81SK5VKAlXMKkBFsCLYAmA1TjzAl2IIfal6ASWGQDdmyhJEDyAiA4AIjEAzAcALMBpADAIwkAAACIAfHEBAGQCQDgoaq7ZS4AlTa6l3giiyuw1rOEsQJvxeun2xNnkAPxG8X/y3gQRXj9fSq762m1VcwOG2ZFJgIBgDAMIATgBAMAAJAMwBgABAAwEA5AAAAAQDAIAABgAAwCUAAAAwBAMBZZgADAJAAEA0gEAwBgGAAA5kIa5cDXKV9b8V5Pa12dLPUShJPHkjtK5s/wAp712+1UbWL2/YXWpHkfJ+5t1vrN2tC5IzemsYttS1nLcnO1UXiZ0IgAEAwqLfAAAGAADAS5gGIDAAAAAAB4gCgBgKUAAAA+gAsABgMBTxAACQAB5AKQEwBIB5gIBoBwAuoAAIAAAAAAAAA6gAAAAMBAAAAAEyAZANsBSAAAAAwE8oAQDkATAEwCQCACQDiAmAIBgSzATwAAHACAAGAsiBgH7wE0UMAgAkAAAEAPEAAJjMAgBQAsAABoAAIgAAAGAmAKrYAqNAKGANAIAkBzJAFAkAcQE0A1mBJQgGgJIAVuAB2rMBpYQARIDyASfECxKQBKPgA45gOeQDjHEATjMCSaYEWwhzzAGsApqtsgCG3iAR8AHGAEqviQdm31VhVkrcR3D7oI05bpICi+CwKylpXbUBD1NJP6WVEGoUFRBsBpoBuwQJrjmA+5QUDyljVSTdV8ra9BqOjS8ju9L6NW6+JdGntvdnkdDCtlZfzF0ae3996yi2rpJ81JdTGloe99rq/Xp2TCY0dD3BsNzhXUVbcmUx2119G6+W6foExZ9ttSsUURenbOAF2TmQHakAPEBds4AK2nhkEec92aU7Sa4drM2OnLD23nKaW2pV/NZLFGcbUavl9TeNV4chjUdGhtr3xcGLXSOyu2dcEY1UdTTjF58CGODeVhS8yxiuN1hSdHEdrsUKyayAFZ1yCH3uY5gSCiU8E5CDuskBdoaVm/mw9QrqVWglTtjhzCFareGQChYQUN8wCJwAfZyRA1CfzZAFbPgBKrU/NmA7JLGMAFXHLIAlT6ANJR1CiAoquKAHbGVIDiXjkAkAR+0JUXVrEIIeQDhtSoKBEUO0OQqWmpb9AG7Y9CBtvhmBg+c03a3eskkBigDAADIAgBAADjkA5AAAD//U+TJ8zqiSAnOOADTkInR4YPEgU2bxyRoWLVcYkQKYxKLk0liAq3j0JgFbhzAslJKQodksUQQdnkyhKF6lEq2hv0Adlk08yBNKOYUsUA5w9QHa0IiFW0+oE28IAjWW4bATtD5gTo5kCDtARJ2XHEBKyAXd2gN24cyCDAHggrl17SRXM1BFCYDX7QBcgFaPiBXZpAOoE0wJRyCBgNZAJsAUsA4gDfIBZASyzAjxAlOAClALMAyAJAGuIAAQgCQHmAphGoVr+3NH7m9pKmtcWevifjFfQ0pcslQ5giB5SwKrbjTom22FV139bvsiOowTe608pkA/uE3FVIMUPyMW7O1eoxVv97ppLulDBU97CAa39Xgk5Bge8fIDp0b21PmdYAu7WyJoVGVNCqVB9uQJfb4AP7bAPtMB/b4DALTxyAf2+BQLTkCXakQPtGBdqGIw/IK291lpV4Zno5/EdP8AwPbOmCatzF+iK6+31VzW+BfdHbvGtroQvQzP2qo8Pteyn3LYO3M10kXbjyu30H2Jqz6Mz6auujR1lr17q5GLzi6z975Z7a7qlKR0541LUdLztLL5qP1NX5prt0N7p7nCiZzvGLri8tr6lWtLSb7uh045S1yV1N/o/O04N2Qjv2O73Gq4usDl1FLy+u+1aNeJeYlqn/gmjXTV73jCXPP+o6+zLj0dG+rqqmlLSeD6C1Xo9PTdKpPM83Vah2p3KHgjKsXyG10q3WnRYvOT081zrv2ni9HSpVxLjmY66ajg8qnutWuhp8Eb5Zrt2XidLa42XdfmZ670kc+/1HuNwtKvBwWLrq3+otDbKq+pwsDP9UeN0vt6XdbBjodOrbTtVqU3ykzIlZew1uzcPT5s7WfiStzE81bSdZTXQkpWJZX2Wq7NZnpn6wlqeZtd9mlVqzwHphrp8bsrUf3tXN5GOq1Ed/4/V1r91eMDnvEsW7Pxmntqy8b8xfoTlbobJad3qPFvIxe1x0alFqV7bZHOVpGta6VVWuCFoi9WMhgrtrqIRcNKl7XcVUijrotTgkvUy0sWlZ/Vb4IBvb04y2+oE6adaqK1QA28kEct95pVs6OW+aWBVR3G6tpVV9NJyRMKlrtTqP5ugVPSo5AinqaLs6rukBVvqfc+7erUmh0u0E1nFOpbL1IpuzZnpXif+Yu4XZpabeMs83Try8AzLRYgEMBqrYFunR5sC5YAUXzwIIgElCbAQBkAgJJhFujeH0A68IlBRGAA0wOfWaThAVSAWAUgDgCLAkAuIF9HhB05YWUs6s3rLovdWKiLriUTthWFxCOHVUWg49OkJmGiQA7NAdOmnAE3SAB1UYgNvABpSgI1q+CAeQA/wAG49QG3L/eAk4AU8WBxajmzKIIBgEgRmQOjbJvII6u58SKFkAYMCndasKOIHGmBKeQBACaAYDkoFzARQMBZkBOIE9JywNKswQTiJniAgFbHFhStV5LiEPt6ZARXLIBw80Au3gwDshgHakuYCanICNlhAGbf62FAAAIAAdcWgO5dAJrLAAbhSBFuAjn1LzggCtsYeKAlFXLAaaQDwgCu6nMo19nfU22g9SsLqVE9l5DR1btbylWnxguDf2vjfCbpJ2rVYc3UlRDyfiPAaWja2jqqt0sKpziQeM4wGhKriBXrbm+4t3XbbArl8QNraeKvq7RbhOcXKXIIzd1pJYp4hVCqRUUwGBACSAsiAiWYCAaQBABAA3yAUcWA1kAZgCQBADTAUAEgGQAwGnzAI7sALFtrvFASrs9RvHAouXj3E2cBNP8A4b3KVYGoPxuo3FWii7R2utpJ1SwfIBut1ODkCF9bV04blBT0t1dWTVmQXa3kNzCrS7SjHEDj3G817U+1a7snmpA4HUiowwCACIAAABZAGQAAMAAIAAGAIBAOQEAAAA3IAAANAIAn8QBYgMBAEAAAAwCMAEAwAA6gP0AUAIBsAAI4APIAQQQAIC1azWTZrTCd3bEaItwQLoQCAOgCYBEBSzAcAIAkAYAAAGQAANgEgABEgAAA0AgBYgAAAAEAOAEwGAQAuoByAMwIvMBoByAAAAAAEANgLjIAA8wCIAQBHPIAbAeWYBACagAAAAAmACQBMAAEAIAAEgABgJ82AoxAcAFQDIAxAYCWGIAAmAIAbAksAHICAaAbhgRwAIwAfQAjEBMByAIBv9oEWwHICAACQGAMBAE4QAIBMBxCAACABAEANL8AJLSdsgLK6duQEL1a4ZgQSZANAJrgAdoEYAbQBAB2wAu0BpFEklIEvlWWYAAANqQHEAE4AJOQJVkCSeIDeICxyAaleoDAeYQ1R4oBpJZgDWIEokKE2v8A0gFW5kCTqliBXGIEsU5QE9G7rZMix2vT+5Tuj/Ajbg1dLttCAq+2swlVy1kVE66jTxDKTsrPMojfSSWAFUNAEgEADhBEu/CApK8BFn3XGQB91t4ACs+IEu6fUoasxolTc3047bNejLKOynnd7ptPS1b4dS+xju0PeXkNJRa3f6l9kxo6Hv66S+7pKz6FtTGhpe9dpf66OvxkYOvb+6PG7h9tbw+uBcHfo+S2WpaFrV/Egse826y1E46gx533Nr1W0s180vgStR89rnKMtNvxuxxrayfMza3y9HttOrrEQzja7YuejGRNVVbbzLbgDE8pXtt2rI1HLpnzODOjlTVnVlQO3diAQ5ASTQRNJpdAqD6ZwB06O3hrUeK5AdTc4hElbDIIcpYsKcptSERSbxfACbX4FAqp5EBPa1wAVV2ucwHCtjk+QAnKAlCfoBFwn0KGqzgQEKcQoWGQUq2YRN5YhS4YgKrUAPu6ZgoaeWSCCODCBcwpKAJNNANSnPAKHXuWCAEmpAzPM0nQ7lweIHnGQKWgAAgBAAAgGswABgGAH//V+TI6omkETrgQKyc4FE8sioTtOIU5UFQ5aAsWrgsMQgdlZZ5EUNp4rCEBW9XkRTWtzyIK3u3VuBoS31k8hq4spvFZ4oaLP7irw4lRLT1U2BLuTxCpdyiQGvmhERXa3a5KJd0yyB92EvMCPeuQD74cgSs0BGW2EFrpNYYAFrqMF+IEVZWc8QJQgI2cYrAiuPcYY8zLSmygAQDAG4x4gQxbAg1iBJYASqyiUkAwgTAc4AJWxAk2gEoAIAcgJtPMATATwzAFgAZ4gJKQGlDAUQAAADeBQ0pR05iV7X2psft6f3ol2yPV4Yr01U2sEc6J/aeTIiOrt7Xo6oDjv47WtaZrlzLqo18dbmi6ast4nVfGqJpq3R2D0HLePQmmq7eN0e56lm+79g009La6Tt3J5ZjTUv8Ah+hXG9n6SDVtNnoducL1IaVdltZ5voU11aegohYFxFtdGC4gemuQwL7aAOxSUPsjBAPtBo7AiLqA1SQDt5lwEDBGBiHHAYqrX1FpadrvgmXmJazPEaPfqW1bZtnXr8RrdsnFU61AxPM7is9nBfvPR8459Vz6etut9Raeiu2qzeX/ALR1sxIr3fjKbW6r9V2X2G3p1W20MeRwv7WpWdsqaWpa2rrRHU6ZiVXudzo6z+3tdOZ4ln4Y0PHbR7TTdtT6nj6HPq6sjm0k93uu55SPEVs4JQjja0hZKvzFiVga2pqa2u71UqrwPTzGEtO197qdmvaEWxG7oaNNGvbpqEeXqukWGFQvgpLEZOjV7rdPUeSO+5Exq6sUp3cjnBl+M0fu6tte2Z0t/Exratu2jtyOMbZvjtDv1bazO1rODf6NtfVVVkv3mdV2bnZvVoqUwUE9hwvwerwaR0naYu2Ph7ad+/VeWOBOvouNbtPPa1gyIIamlTU+pSalZxGm10dNzSiT5l9lxY8TFoJhSNEHqV4soPuqJC4X3G8l+JBTfueElEb07a91ngaRzU3Ok7Qljz4FLHfoQrKWkZpHXfVpp17rP5TLSt7uttO1tJNxxaEENjr62sn9ysLnOYor1FqbnVena7rSvLBk0QonRX0peCLo59Ki+266uqqrks2UXalZVa0mEQdVK4YkROmEyVUpalhEL6q5gV/dT5v0ASrazyw6hVn23mY6HgP+YGhe+4o/8ta/vZ567R497ZpSzKn9hTIE66SAmtKcUEDphMALsjMK5r5gRbIAoQAwIgNAMIlV4gdyaskgoq4wAbnMDi1n8wEUwBgKQABAMAEF9cjpGDNoso3UIsTNMprFdBRy7isM5dOkQqjDR9skAqyB0aNJzAm44ALEAXNANAKsSAAN1aXqAm2A1yAHAELYYZgcVnLAUfiUNoCIDSA6tqoc8AOhpPEgMsWBDUt24sDg1tR3csCHUCUgNMAakBACYDmChvEASKEAQQPTWKQGrTJcCB8QG6yA+zABKrx4AFV80ANVSxXEBJLiBGMY4APt5ARdW2AKkAR1F8raAyrL5pCmAoAaAAHRYgaFV3YsB+gQakqvdwKjns2wFXStae1TClgKmlbUcVIp7fa6u4v2aaxf4AO2jqaV3pNTZOMMQLLbfUpXutVpPi0BXHAo19726W2WmlDw/YBmaOnqatn2VdvRSVHovDe29fcX/wBZS2npR8ZNIq8p7a3lNZ02ena2ksuYGZq+B8lW3a9C/wCBnF1z6njNbST+/wDlvlbMhrktoRaFZMLo7IIL9Pda2nV0pd1rbNJ4MoptiBBqCKiA+gEWAVYFwQLAAAbfFANKQEgBwA0AoKHKyAO7g2QJ2XwAj9yuQUnqIA+7wgIi7WeQBF7ASrp2YHRoafbmB1V1UsAh/fxKLVr1WbAt0tVN4MIuV1wgoblxiBHttJFPtnBqQFbRq1HapAitCqzWeYFT2Gm80DVD8dWYxBqNvG/wyDVWp423+ULqq2y1FwGGo/2d8+1jDUHtdT+HoMNau08Bo201qbnUdZUxUYay9TbpN9uS55kVS9N8AI9rAHVgDUAL1AAGAAIAzAACQAAgBgEAAAAoAYCYDgAaAEASA+ACajEBsBRACAcAOQEApxAYAANANZBAAwCEgCQAAzAJAG5xATCgAAABgACAIAAAAAMADIA6gABmAZIASAYCkAkAAHzAAGApAcAEQAgGARAEXyAEgGAV5gSzATAQAAIBgABHIBPqAANADAABsBAGYAAJAMBQA0oAQAmAwE0AAEMBgIBSAZgOqxAcSAQAPEBAMCLAQDwAnwAEAMAnABTwAAABgACTAIAcADQCYAAMAAEA1ACYAAAAAAAGQAA4AeEASq0mB2UvSqT0/qYFi1e/FxPHCAIalq2cvKOAEPtadl8uZBXbTq/UCD05UMBPRXxAFo8EAPRYCelZAR+2Adj4Ioi6/iBOqjECMcgJQgBLHECYB+4CLwAlEsBJYwA4gCSsA04AeNsQJKvDiEOzUARVpAb6ADf4gPLEKO7CHgA8FjICVmAd04sCem2ANIC7R1mlDyM2LKuWjXUl8COiu+zqnmwuOTU0PtFYsUZqTTCL/aA1q2WADeonmBXMsBroA0mwCQFmESAcAWKEAnZZAR75AStwiQCWgJTbgAotmygauhoXzWwY0Hz1ybQ1S77ri59S6Jvfa16/bvZuvImie0qr3hwS1Y9PtqdlI5HO135jr0dR5SZdGjVppPPAyirUUqAMTyalNM3HPpmKtVEnSOBOibkokqLgBB6bzQDXIIJU/MA9OnfbADtou1RyAseICcxOTCJKYxAMFiAoCpKreAQVeAE7rgBFzVgJrHECXZ2w2A04eACfUASjFYASa4PELDSawChPNARh5SA3XCWBGMccghtzxYDbWYUnbHEIlinjjICrR5gCdnisgqUN/wCIDbAjKy4hHJ5Ks6FuuAV5TgQHQBADAQCAYDUoBgIAgD//1vktcsDoi3DNhCbYEq4lE2slMhEGoUlBVviVFna30ATfb1AeLWCAnTbWsu62CII3rSuTl+hFcurqO/ojNqxQ7GVNMCSbeRRLtecmoLKXazKiau3myjo0rp1hsYmrE5WZFESkBGz7FJBW9yseZNAtdPgNULXWMtDRJa85gHfjKYTBXUaxeIMS7p9GNE21xGojPLMaqN3+wg4ta0v4kaQswEmA1iAWAg00BFgSQEogCSAafIBNSA0DBhxBg6AwvQGGqt4gwQ1g00AnVhCfUAzyAkqOMUFHY+AB2T6gPtfqEHa5ATWOIBwAUFHTstv/AHGtXSf+Zwer58s19c2fjtPaadNHSr2qtUa6Zdi0q5NGEP7VVkUH20lkmQZ2tRde5vACC09VLCV6GV1C9dVZ93xNGoW2+u+b+JRZbQs6dqWZBTfaaicUr+0CVdjdpRVT6gOnj9Tvm0RykDt2+gtLgpCOntKhxwNAfQAwATUgCpxAfaoAUARjEAdSxEWioQBmANcQMry+s4Wks2zvxGLXZsdH7WjWrw4me1jpVeLyOOKd7Ki7uSLIVh6O2rvNd21Map5Ho3ImNpaddJdtV21Rxt0xiJf3W67nikzt/EdPmNd6emqJ5jmJWdtvEPWX3de7pX1Ot6SNLb62z27Wnow3lKONbi7f6329JviY5K4djvNHbVdtRza3I63nU1ZXzb1tT7ehRQ+eJi8NSuvfXdNDD6mSeSqvFbXt0+62bLekxDd7B6dvuaZZ2mO7aU1O1PVwZy6WOlVObSvX03qVdavFmoKtpslt644t4lvQt1dBay7bZMkuA0NtTQr2VF60WvTrfCylGYqNNGtPoUGtRJVRNEnT4ECw4gEpcUAvu05gJ6qf0phUXe/IGFN5xAHPFhA6TiwqEJPIomrYSiCL1K1q9S7wQVTt9auvbil1KmJ+QstLRbeQg4dGj1otVRRcTolWXdK2cJ3t+xEI6bLu21ZxRkaOn+mqxhBk1y6Fr6VnXtbl5hVn2XXVephiogil9mqs7rFsIqvoaU91qLu5lU5qngEWVdnkgob1Hxj0AX2ZzbYTU66FVyCLK1VcsgHM5gOVEEqvIe+9GKU1Hxwg83TrHhLJ/Aw2hErIIl9tZthSSjoA+jyAhqSkBxWxYAQJ5FEJAlIEWwGkBIIFmB3aNvlwAm1OXEAcJYhXHrU+YCEcAEwEAMBcQHIAILVlJ0jmmsTYk3yCJootkMq9fGGY6bilV4HNo4gKHaPUgqm04MCddS2UgW01O58wLE+QDcSAsgJ5wArYYQAuwBuQBVUgKzWQGfbMBwwAAAaRR26de1QyCaquOQDhNwBRuV8uIHA+QBEAADTgCSYA1yATQD7WAkmUNWYCkCUr4lFmipsgNJVZBJSvUgk8AGkswE6rFhSc8GA+aAHUCPan6hElVxLykAdeQEezgBXq4UazAybLEKGwEAwACWnDsk8gNOuGCWAQKsSVGo/H/wB1tF9uO6rmCjG19praTi1XK6EENPWtpyq52UP0Aho91rqtZTb4ZhXoHvK6FHWlcOL4kwcFvM6lLfkNVXopAo3O+3O+daal3fHBFwQ3G21tjer16OrcWSYwT3O7tuWu5JDAtp5DW2VnbQfa3gyo9H4j3U9NWvvb21OSWclRDc+9dytRvbvto8k1kDGXu/cvkN2u3U1XVY/TgZVlal7aj7rNtvi2FR6Igi8ABMAn8AIvEKggJZAVtgOuYFoQNMA7gHICmADuQEq2TzA69La11Fngii1bCkPEIa2Wm+OWYEXs6zisCKq3W0WnpuyWQGaswoYFmgla6T4gd60IUwGUvtqMFiAU0pAX23PQA7JcA0/tpYMA7IZQogKfdZYFRKm41KP5bMAtudWc2BKu91EsGRV9fIypdVgVB/fpcALtPc6dkm2QxOu4068VjzCYdb6dn8tkQSVE+klQu2Z4yBGE8GFK9arggotdRAFL0tO7mMQarts9JKUgaqtsKWylA1D/AIZV5Ng1bs/B6u61ft0xSxYHRvPB6Ghrfa7mnGU5EGTfY2q3C7l0Kqu21ssGoYFf2cYgii2lATUftwFJ6YC7WgBJsBIBwAAJyA+ABABACAaQAAwEAwEwCeAAAgGkAwEAAABwAcYBAAAOADIBwApAGAmABSYDAMgDMAAABYgACAABgAAAAAAAAMBNAEAHEBoAaAFgAAGYAgDiAJyAZgAEWwBYqQGA0AwEwAAiQBgIByAAEgAA8F0AAAAAABgIAX7AAB5gHQAASTAYAAgCQHgAARAYBADYAAdQDNANAQsAQAgJoA/cA00wEgGAMBZAE4gNgLIBAMBgIAbAbXEBTABIBmAgCWASAwBoBZgSVZAaSQB3AGYEkkBKt2sgJd7AO+QJKwDlJgJvECacgSTgCSQRKtVlAEn2WyAda1axQNVvRq3gFH9pPQCD2sPoE0vsJ5AL+1sgpfYs+DgAeg5gCL0bcQFbTsAfbaAazgAeGQEqpBEoayyCaFIA6gFaJrkwp/b6gRagKG+WYEniBDGQCZAOADV2gLKviAgHW7plxJi66abppRZJ/vJjXshudSutWYhoSJrP9DTJMCKAcJAQeDAawAatGYEqsBhDXUB+oEkk0lOIDqknIDaSc4AD7c5QFcxiBKtgBtMB98YpgJ6qs8gI3us0BX3cwpNoDt8XVfcm3AzW+Y366sKIwZzeiJ01nWwXWrt9VOiGInrWlYDBieTsnLWUlkY6ZmDqdHnQUIosq2pjiAruqyyAir4QmEGnpvVcZAd1NJUSXFcgVOtJyf4hDnP9xQmpUBRLAdXGYROqTT4EBi+sAGWfEBO04PMKlwlcAghgHco+YAhZ8AJ1aSxASSeYCfyho11AHCAUruSf4gN1x/wCFlgA+18QFg1xAar8QJWUhNQxTC6dbRgESlt4AFXPqgoSxxyA5vJJX0rQsCLHkmsQqLYQYgIAAAABoBgEAID/1/k1cDoiStwCJdpQ1UqCrtOIFtFLLBctNWXTkVnQtJv0C6K7dTi8OgNWWtTTwqseYZVXtZ5krSi/MxVcl21hkZaVxJA4AlVwUTqzUSrEu7BGkSVIwGCVKsInSZxyCrsfUIp1cpM1YocJSYbU3sTRBYZANWaKJq7XEaH9y0ZjRNa1koQDW4txAkt0/RANbngs+oTFV8bhUbJSAquAJcQE0wK2BFZgduns26y2kRrCtoRkNMT0NBal+3Jcyasjv0vGaVlhLJrc5W18XoVcNN/Emr6p/wDC9BvGuHqNX1WV8fopr5E1yGnq6abHbvOiJp6praaFf8i/AmnqT0NOqhUX4DV9XBvqVcNtfgajHUZGvR1wTNuTndSoklCAIc8wGm0wG7qvUBVvyQDd+IEO6cghNMBLA1Bq+39Od7pT/Ee/5z8Yr6+qYmO0Tj8DCIxw5gD+Xl+JcTUVlKggFTOCBWo7fUpGCrU02lkXBQ2suIxdJqM2XDQobwHqmneyqpwfRMvqanoXd13R2+rLhroparxTTIHCIB8ygyARQLECUEQnUBJJAKAIuhYE0EKChtRjyIPPb3Wrfc/cu/lTPXxHPpdq+fpVKuhR93Ni8EpbTV327ur2T7c+SMdTGpXd5W709PsWdjEVLx23+1pzGNid0i3eprTfapsY5Wubxm0dau983zOnXSYq8j4/U1nNMX0Lx1iWKNL2/r6uOreK8m8Td+iTl37bw+ht8VNrczne2o6NxtKa9e1mJ0rm0/BbeuOo3bpwN/6M47NPb6eku3ToqmL0uJfZpb6kmTVSrXtXalCJoaQ0OJCDAKi2kAd1UAvuJcxgffxSIuH3WzqoAU6noAVpd8YAO2cG5AHSvUBKlQKNXe6ek+xJ2fRZBcL+6To7r8AYlTVdq91syBvVVXHEo5dXydKN1VXZrOAYjTf6mpZRWKvnmDBd6utqfbq+2qxbQXD0m66bSbeMYgTdlVrvwUIFWaN1qt2plJrGU99pW1K1qlKmSQ1JVwKKq7Dvs/mhMuo76balKKmdVzMaJOyWGQEba9cuXACFtS7xqvxCoNXWb/AKVdKfqxCLFVZJQFS7YQZ1KIKFPIBpWtw/EhiGrr6WhK1L1r8UNXGduPcmw0P8/c+SJq4z9x760aprb6fc+Ema1jy3nfPa/lo+8q1rVzCOPTUY7XE5tIuvIAt8uAEOOIVOz4ICnWfauTA4njiQMBFEZAHkAoxkCVQG8AgA6du5TQHTRwAWTs8wKdeuMhXLayWWYEMwGkAAIB4QAgLqvA6xirK4mmUsgLK3aAnKeeYRDWUV7iVYordScmxayZFRwAc4ZAVOtnkBdpabSA6aJATjHEBJSArVc/sAb6gL0AWTTQDxYA6tYsDg1qutgIyBJQAIAduQF+jruziwHWoiQFZvMDk1790VA5QBKQGAoAFgwGA0oeYEsPiULu5IBAKEwHEFHVs0pbtwA7naWQTWKIFEYr4gNOAFm8eIElhi1ggBwoAMLYAPtzYU+38AgdYBpRyAr1qpqGBivMKAEwHABgBZofWkBrOuEL8Sog9NrPEo7Nju7bZtWU1ZUamnuNDU+ZX7cMZ4DEUf3O0q8b1a5tExRT7Gq/ybUt6YFxNVrx3379lHKtmkjU5Ndm09lrUrNqW+LL6p7Nna+19ntmrUqq3Szxt/1izlm1Ly3h9LX22pa03vWjabXIWEr5vZNNnOukJoimmkgE2AowIE2AIAbIItgJ4gRsFRQA+gEWgHXDICxXnAIVgIpgN5ACAXUAkDu2VnjGTKNJVbcBDVufAIlZ1fOOIFXkLL7F6zwwCx59EaDAu2X61cOIG9WibhoMn9imSwAj9lLLECP2HVgH9vgAntmlPACK0W80BB6DkoHpv6QpfbbwS6gJaDfJACoqpqJArVMwB1xAFR4RkBK9XggCqacoIfffmBYtW/+VgP+61Eu3D8AEt1bJqUBP8AuMMQIvWSxKJ13FeBBb96reLCJ9+n24PEDq2W9ttm3pNJvBkVza1a61na2NnmwiFNFLI0G6SugEHo1WQw1BbWjn5UwIW2enKmq/cMEb+No3gRdVvxif8Am/YRdV28a5weHMGqv7G+LjBDDUbbO6U9rgKhbQsuEDE1W9NhSdVAB2cgI9jAOxgLtgAhgABH4gACsASAALMCVUAwItACQAAJAOQgCmmAZgE8wAIApMAAIhYgEAC5ADAADDNgIBgEfgAPmANAACzYDAIwAGAALIAAaAAFkA0AMAawAEA3ACXMAAAGAfvAgwBANgNANgJdQCQAAkAAACAEAMBgDAAEAwFkAAMAAXQBgACkBwAkAwEA0ANARyAYABJYgJgAAAwIWAEATwAkgB4gDwAcQAYMBQAIAAGwEwGAIBgKYAADgAQAAACAJwAYB2yBJVbAaSXqAOQEgHEoBRAElOYCmcQGBJZANBAuQU5fEInVxiBJ2QE6ruxAawwAkrYyALUxaCmu1KZAnS2UOQiSl5hEYafaUOEBKulZogn/AGzWLWZQLbW5ZgSW2fHBkB9iv+ZSUJaFFmpIFqaFEu6tV+IXU/7fTaxrwCK3tKz8pQntKtpMBPZ9uTlAP+zwbnHgBD+z1HkRUFtbt4AQtt7LPiAfY1YwWANH27JYqQqt0aAGsYCBV4gSWpODYB3YzmBKJwkKO11hSArRZdsgc969rAqAMgDNAKwAgG0AvUCUgSQBOAAwhT1AcgSqlzAHFcGBKV8AIqFgASBBtADAi1IVDIDV8T2qzbxMV15aV2Zd4K3WRCxsbS6uo5IMrrqKzxAwvIubpc4ZqOfbguocM6OFHQB1s0knmAWayYVGqVvpzQR17avblmE1cpmXgwalV/gA1g5AXc1nkUNMKIWaCH3YQyBgSeUTICrVSUDt0ICQDtlpsoHK9AHMYoASbxRBKZmQqVX25BUYnPMAdVgAK2EAOVAQ4TwmAI5TOQAmqqQCny1bfHIqBPuAkiBS1iAqrHECUSBXelIdW5T4BY8pvtH7OtaiyzI05ggAGpAMwEAZANKcQG8AEAwP/9D5KnJ0RPCAhpuTSJUnMC5OEVDrVFFrUuKhDq+YIh344IinPeyobomQc2u4mqMVuOOz7jCkAplgMBroUTpay9DWpi2upwZrUdGjqK0dMiCTs5xxCDubwWAFb6krUc2o+CyMVpTZEEUAwHiAwHMAEIoUgSopcZAPJgKZzAawAbbbkBOwFbQDpWbQiLGxpxaqlGXSRXuNNu0rIFiqtnWyhwCNXRsm1GLM11joSXAjWLHVcQHRrtxYF1K8UZqJujfoQc9/lbRtYzd7ZXaUZG449s3X03mbcXPaVmRUXdNAX1de0Iq1LRiUV1mzxAsVIxAUpuAidaoA7UsyiErNFg2/a9Vq77S/qg+jx4Zr6zirM5dMmjmjj8pqdmjhg24OnMZrC+5SrmlrW1OR6sYaC8lraVYdFWOLMXg1F+X3F4pp1rL4k/zNKvktdNq9oa4j0PZxX3mtOF255mvU9lVtbVq+67bt6yMNFtValXfVs+7gh+BVrqbmyo5X7B+KhqzpN1rP7TX4mL9F91o3DaqkS4rb8f2djemrdvDuOPTTshHNomELqAZFDSIJIIHAEQDoAgFETACAHlHPMsRnanhtPUt33bS5HWd4zi/Q8ft9D9Oi+OJL3pjqxOeqi6Vt9SkaqURkQESA0uACloAw4sLg768wYX3KhB92vCfwAPucUmDAr3eVQuBfcZQ4tlIC7HzIH9pcWBBfbbhZl1TdUlOSGsjS1VdSguLJs8siBWmJCoVtxs1HEDk197p6kU03OIMX33VNKqwdrckAtHdLWT4WXAlMPXu60bWZBDars0p5rFhpwNq0vhOBYOncU+1St+KzIh6XdqTr2y4AVV02qYJzZlFy2/a03kiEV6Ohqajdu5Vq3yxLFd39tXtVUsEVlZq7al6p3rjwArSjDBQaZSs5zYDVXmkwLFWy6AN1bzsyKj2L1CGyNCJIE1yGhpO2SAp197t9sp1tWlOjcDTGRuve/itu3WtnqNZ9qNLjH3P/ADJrnoaGHDuZm09WZuP+Y/kNRxpVpRdEY92sZW790+R3eGprW7eSwRPdcZ1Ne2pqJ2s25zkzejGh9y0QuJi9LhNvIzqlZNrACPRkBjMhULy8wIOoD7XwA5t1bGAOeeBA2wIgIoLAAAA+gQSBdoPGAOxw8gB4AUa3ZEy2wrmcTIBICbAO0BQA2gFIF9YOkYqRpDxKJ6alpBFrhLAIr3Sap6slWORSsTk6JqxBJV4gJ2hgW1aSAl3JoA78cwLa3l44gTQCiQB1j0AWQD7e4AjEBquMMCvXpFXOaAz5xATxAeIA0wJadnOIHY9dRgBB6r+BRRq6ruQUgOoAAN4AJcwHICAkmA45gCayKJ6ek7YoDo2+ztrOE0vUIu0KKlnVsK6IUwiCWDUZAKl4bQDo+7IBuU/3AwZPDFcQCAqVmowATWABV9fQBy24YQq5wEV7nCrmeMhYxHMhQAmA0wBgXbas3S5sI2FScDWIbSrhbMuC/Q8duNxho6dr+iNTlNaej7P8jrfWqaVP5n/3al9U13aPsHb4Pdazb5aeH/vmvVPZrbX2543Z/pabf9VmzUjNrS06aehXt0aVouig1iahaz4hEZKBU75pzTMdRY+TbzT+3rXTwhtfgzhXaKJ+JFJuQBsgQCnmA/UBOyRAMBXq65gQiQpNQAmAgHSeHECxUtychD+1qP8Ayv8AAA+zfjVr4AD0NTKAJU2Wrbh+IFlfGatsHCAup4xValyugR2aejTTwoo4SBNp8HiUJLhxCJdsuArn39UtFpZxmCMMjRkHTsU/vVa5lG6m4xn/ANQZDl4gSmcYgBuJgAdsksgGpqozTAK1kCTrODAj9lN4gNaFfQog9DHBAR/tcm8gI32cN2UDVQe1eYQ/sOtZaALaXREELaWUcMyiL044AR+20pAg6N4FUonDkAduIDh/AA9ABylLCBNPF5kUO7fQCS1rMIj966cy5Aa3GpnJTEnuNXmDFtd425vwIYl/d0mX+BUw67vTIq5X02p7oIJW7Ws1K5FQWSssPiBD7U4PJopp20a8EDUFoJqYQNV22lHhHXIYag9jpQlEBdK+zrZdlYSGGuZ+M/hf4kw1F+N1K/8ApGLpW2N65rEhqm201Fmgag9tqLOrBqHZANQuowgKjmAgGBJJsAhgR9QABpgDAeYEQGsGA0AgBgGQDAQDgA9AFDAACABcmARyAaAQBmAYANgLIAAXQCQCgAAE+AAwBAHEBuGAgAAyxAGAANwAgBAOAIsBANgCAaAIAIAeACgAxAAAAkAAMgDiAkA4AG4ASAcADAGAvQBgACAYBAAAZgDQBkBAB4gNOWBLoAmoAAAAAVgFmAQA1lAD6AABIAANgIBzwAQAwBwAK0ADcgDAEAJgMBANMBLqA+1gSrXmA5gAmcAIygHMIAQD7msAABrECSjIAslwAaq2p4APoENIBwA+3ACVVAFilPABPmA+HUCUJhQ5iAiFavJA1bTTtZwyo6NPbXbQFr2yq8WBbStUBYrRhEgDs/gBCz7swItJgJVVZbAhWsASWUcwHEZMBLHCAH04AR7c0gGpWagoUpALt70kQNVVcgJLEBLSqAW0qcMAIrbaV5WMgVPZabeKAi9lWPlmAI22cPPEgT2l2pf7QuqtXb6lMeCzgGqXbu+V5hSWlVAR7EwIvTwIIOvMoMAFkAAADkB9/MBfdq1HECt24gLvtkAS2A+5gEsB9zAmrSA8AgUMCNm8gqKQGrsKNV7lx4mK78x0a24emojEjeo6e5dsBiytbZWtX1ZlWg7N1h/sCMfyFUrY58DUcu3C/mfqdHFGfxCK7Xh4lVKmn9y2WZEdtNJaaSWQRbTBASSWYBlM8wBy8wI2RVSweaAKr+EglarlRkVDwrg8iCWaAhLjtgoS5ASrDxAbS5gL1xICOYEklMcgJO6rwkKjXuu32oKTbeYEuiAdaJADWSeARLDDDMCDTmViBGW32g1LCiSeTKiVZX0kCeOLAJalANJtgKtnZdqxQC1FCS4oK8x5a6tuHCiMGMVw54ECAMwABADAnptJoCzcfUBUwAD/0fk8HRkliBZ2Riyoa5o1EW0hoosq0lIDVlkioLVZFVuUQSpZoot+528CVMZ+41G7ZQc63IonEyocgEAKYZVNSsQLK5mmUnXtScgSrZ1xRUTWpzBiatOHECOtbhP4EqqL9TFaVtSQJIBdQp4hEgBgJIBtlBS0OQJUSbl/gQO0cChYADtAEe4AbRBsbPx+n211ePJma6SOrUqp4IjpHFuHamfEqVxd8fNwKzrX277kn0MV05dlPQja5V+WXgAUfLMC6lm8yUTtaMiJjntfuk004N3VfBG45dxlbhwk0dHnUK6svmeRlSvbTf0hFacZBUNW7sVE9vGXEC90T+AC7EsgI2wyYRCG8wCDUK9F7Sp/5ho/Fn0+J+MV9SnE49snmc0Ubzaf3MYwlmalEv7bT0121Syzg17Jjh1PE2u23eJNztnBpeKWjZX7pjhAv0XDv4zS1G7WbxfAnumGvFbauab9WS9mJ08foUc0rjzzM3prE/7XSnGqbRPZU1oKZVVPoT2XCehVPGi/AvsuI/Zo3jVN+hfZMWYomiSYQd0gJgBQJsCXVkBMhBICAOoCgKG0smgI/cpxchCepVoKj92P8rZcDV7Z9sETA7W5AwvneOBTD7bTi18ERQ6N52YC+2uLZdA60WZBNVrwRQ4XJEQtXWWlXuePJBVdty69vy42/YQR1t79rUWmkm3GJTDetZ3VKjRLV3WlowrvHkA661L17qzEAxTp7v7topVx/FwAjo3rW13bhiFxC+puNWj1KtVouA1MGld00lZcQqu+9s9RNYUX7Qqfd+XbUtxyJTCv81K6bwTakiYWv2W1K6enw5GjENXteo3e7olyWLLqunarTrVundD42zM1KnrUd6OtcwkUU09fUr9tpVrxbzFaXV2tcMcFiQR1m9xGlWr7c22EWqqVe3hyCJVj8DQmsUl2uyAnSl0orVICS0rvGz/AIa0K8W3+wBrTquElRKUssAE78QFawEfufEi4jM5AQvuNPSU6l1RdQuM3ce6fG7bC+pL5VJVx57f/APMSqmuy08Z+q8/+7UxrWPPbz3d5PcqHq9q/lwJe1xj6us9Z9133W4tnO9ritWhE9jEbMmriJA0wL9rXu1EmBpzGWBApWYAkAPHFgRs5aa4AJQ2FHbzASwWAGfuX3XbZBUsACJXUBWACi3Q0+99AI62l2MCsIaAOIE62dXKA7dCzsu5gWWq2oWYHPfbWCud6bTjMBfbAh2wBLgBCQJACWIRcjpGadUaRJVxAs0pmEiolZ4yBDWsrVwM0jnrVs5uidapObPIghfWURUKqUtgXLVfECabtigiTAs21XeXOCCL1V5QAQ0AqviFICfd25AHc/iAsWgKN1ZxCyA4VIDSAMQH3cwGrJAHeBG9p4hUJAcgJOQHmENgCXECddLuCpKkYARtptBEcQJVUgdu2XbK5lF+jpUtNbZY8SKp06tAdCryyAWWYQRkA2k+AE1Uok6VWTCGqyyKbWMAEy8gBgNLEAS/aEV7is0b4QwsYK5hTYwGWZcEqVtqONOrt/SpNTlK09r7Y8pvI+zt7w+LXav8A2zXons3th/y831bK+51NPSWcfW//AGTU4ZvT0W29o7LTx1r21Lcf8qNyMXppbfxuy2z/AC9Gs83izWJrr+41hX5fQYIWbs8cSoEgHCAQELcwiLCp6KTtPJNmelj5P5K6vr6lq4rvt+889do43kRQAkAZkEq6N7/SmwL9Px2rb6oXqB018bRfUyCyujXTXypQwrj8jT5VZcHiBw6bScsAu5eAEAEBftnF16gbdZyCU3V5N/gEFqpegEnSAIukYBdJ0hcwh1pgBLthdeAEa4PEqJKqYU2sPgByeQrGiwRhrAjR5kF+xla1YKPQZPHhgEKVGAQOePABp8QBWxAkmANgTVuABMegCmOIDTkCTeDkBJYvkA5SzzAbfdmANViOIEbaTjCMQI/ark0APQrbBIBf2dXhhJQlsZT4QBX/AGFslZIAeztx4FVG21dcYIirU21/4WFV20LLFL1Aj24rAIfa+BArU4yUKJQUJSQEQgFasvEojbEBqkKGEKracoC5bjUXEGJ6e61KPumQJ6m/taG4UZlMW13enZQ011kJiddxo2WNofoDB3af+W2BUTpVXqrJr/EipfYtklPIBOjyhyUKscVg8CA7KwAPTTTTf4hNQ+xTtSVVx/aLCMbzGnXT1UqqFCf4mW44AoAQHXt9pqa1e6mSwAm9lq1zrmXE1F7TV41GCD0LJw6sik9OM0EHbVgQ7FwAXZyCj7b4AHY0Au1gJTIA0AwEwHIBkAAABEhBAUQAMBZAAAALqAANALqAAMBAMAAQCbxwAaQDaAWABiAQAQAAESA5AJAjYAQDAEA4kA6ALIAAeYBgAJgKAAAAGgCAAAQA8AABtAL1AADIAYAAQAAADbSAWYCYEgISAAJATTAEAPABMAAbQEIAa5gSAMgCZAQDyAQBAAASAZgGAAoAACQAAQDAEgH2gT7EiByksChPDIBAR7YAIkAYAkAASyAFIDTaAknOYRZW0LACKxYE0AJSBKJQEssgG7T0AgBZRusRxAtpW1niBfXRl48CiddHtXcgixQ3jyAsTjDiA20VEVVtYEU6p1TacADx/EAcJ4gRtbHAASnDmAlTIBtcWA/gBJOVjwAj28ViA0oyAHDxeICdVZOMwIqjXUoHWG3wIJVtwYBhMcJAbWGAAoTniVBHIiitQG1jiVEcQK9VJppcURYyNVdln6kaVu3ACCu0A/uN5kDd00URATfMBLEAcARbAVrAQhvICarhLAaQEvlQCwkAbAJkCMsBtsBdzAfdIEqLElWNzbfLTtywkxXflx7zUTw45CFqWzr3cBTlvbb5UrJ+qeJl0jseqow//cBjb191sW2zccO3PXmbckXXCeIRHT0vuWSXEo0NPRrp4LHqREmp+ADSxjmBH0AksVD5gHQBxzAcehRGlWvmIJzGaASaa6gFsOIBEuWA3EYTJRCvJAWKIbfAgSalwA3FlGTQDrCT7gpXUrDIKem+3jiBPDMCKchNEquINDTeITScrILomcwhqqtlmA4wxAalINBphAl3LDFgw5cYgwOiCo3q4lBl57zta11flUPiGmXHEgjMAACAAGA64NMC7c5/ACgBgf/S+TdDoyFmBOiNRF9ME1wZpDrhlkBYEChYg1PunH8AIWfc+vEGp1rOZDVWtZVy4Eqxn6jdnLObaKwyIGsQGUJrEqiOYE1ZlZS6gJZgCmQJY4YgPgZEejI0i6pYEVC9YyAg5AknzAHjkAADQA24CGnOZRYnCggrlgOQBsog3IDrnBFj1G20uzTSnNIy6xDUrLI2z93aZ5lZrh1HCgrm09k3alcY4MzXXlp0cGXXHSoax+ADdYc8ICHpyQTtVPFgc2p8rwKrh3uUvOTccu2TuLtG3ByNTizIIKBVkCuz5ASpMhF6sUWNwBW3zCE8cihF5HqvZFFbyNOlcPU+rz4YfSW8WefpmmjFQ4IKtXcU0sLS3yRrEUf3drY/bdUXBZTUVsszKnqalNJd2o4RByf3u63H+00V2r/NcuKlXd7ikV3VUutchYuOp6taVdnl+8ysjnddfcKe96dOCWbDpPxB7O+lNqXtbo2XV9tXaV3as5NZiMdRYVzJsICijc77T2yXem2anOpa47e4aJfLSPU6z5s3pU/cFuFUX/Nn3L/jevf6VX4Iei+yzR8judTUVb2hPgS8rrU7n29TjWii1sXZkUPQrnaz6S4AO3Sf0tN9HID7KrgA0v4UA2nXhAELWlYuF1Airp5OfQgL61K/XZJ8gHVprumKxmNFS32i32qzn0C4Wvu9PQXdZt9FiymI6W+WrZVVHXk7Aw66lbajq1iuICe51tZtbeElm2EX6Pfb9RwyaKG/v6uH01AjvtTs7XywA5L27l9+3FlHTtLtp6z+HoShaFtNVtrakd05sQLSdnpN5J5BV+j8mkv3EFNKX7LW5l0RetrXp9qlIXNhcW6ulZ6K0lg0iaK3s6ui0+7LMumrraavVV4Ihp6mnXU+rH0BpU0tPTc0UFRN203jdJkB9yrykGGrPgght3jIodVZ5tAD0rN4sCxaFc3iUWqqWSwAkpQD7pAO9BEXqAwna0TDGpiF9Ts+pqvqxpji1vL7PR/U1V8C6uM/ce7tlpuKTfqZ1rGduPel2u3Q00upm1rGVufcm/1sfuQuSUGfZcZurvtTVx1LOz64kva4zN5abZyYvS45XbHEzoi2QKSByBFsBBTVgjr2axbA7p5AKefEB1skuoBiAofwAariFKO5eoA44rFfuAzNf63BBXIAAmgBAd21qojKSietpK9WuKAzmowAKhFmnpu7hFG947weiqLV3TbXCqwkzR06q2q+WmkoXUaM/W01Vt0XaoCuB7y6cYP1RRBaqbxAjqXTwQFLkBgRSAaAFmEWzJ1jNWVeHQ0g7sMALtBuZ4BEXnLII6jwhGaqqlbNSkYbRefzEEXWswsgqLUPBgSrVN4gS6ICemnqW7VmEaFUtGvZXN5gKQBvHEIUcgDMKUcgCAJOGscGBTqJNNceAHO9DtxYVGYwIH9l2Uouim1XioyAi5QEcQAAXQAAYAgHLAatAHTpP5ceIBaJAspqp5qSAbpbOv4FBpadE/nwQF/bpLJuAI97TwyAE5/wCpu1ljMBEauc8gL1XBPIIbrwActfsKJJy8CiScPAAdpcgKcZAbljEEf5uowSwvgpbLORevE7/e6bpt9C7lZtdv8A75r0TUtr/wAufKauOtbS0q9bS/8As1HoezY2n/Lfaabnd7m2ouVKx/7VjpJjPs1tt7T8NtV8mg9R89R9xr1ZvTV0dPQ0F26GlTTS/hSLjOrba17ZsYK7IoSqUPAgcN5ARtZVU2wQXFWru9PSaWNrPgl/3guJaOutZTEBMTYTBmFQiACexOM+1/uMdLHyTcp/dsnmm/3nCuqrttbFKfQirabHVsu6MCDor4xL6nKwywA69LZadYskpXQImqx8oDajMinEeoEe1SBx+RrGjhxf7grHTggOoCYESjs8bRW1YZUbKpyCJRhHEgTKCMMQJRhmQFVg/wBoAkkA3g8ADtTU5SAKuMAOIeCA5fJJfYt+8EefyyDRkHT46Pv1ko9BCCJ9ijAFJ0U4ZhEexZASVOICVcQGsUA+1JARSxkCSSYD4YgDgCSXBAETiAdrzjABRDxAYA1iBKloyzWQUs3mpCLHZrD4AKOEACU4gDqgpr5cGA7p5xPWAK7VrbGAqL2+nqRhDCYhq7HTjDF9Qit7GVg8QK/7G0xAXVd9nqV4AV30LxlAEXpQgG9Jxj6ARelNsEENaMBQ68gF9tMoVqzAQnWMeQUk7Nw8gJLuq4TaKYlW168cQYsrutWuCtCBh/3erOZA/wC+1GvmiF0CYtr5Huj7lVC4LMJia3ulm0ypjG8xq01dVWpMRBG44ERQwCQN3w1U9BvqajNaC+XoVlFtNcwodUwiL0a2eKTRMXULbLR1H9MDF1Vbxmkp4Ew1B+JpE1mY+Aw1XbxLiavAmGq7eK1Fk0y4aX9hqUwspGLqjU2lq/5WQ1X9lt5NfACD01AUuxZAH21wAj9vkAPTYB2NuEpfQIL0tT5bKH1AiAYYgOZATQUsswH6AL1AMwHkApAFiAMAkByAMBQAYyBKcAEgEnADbASAfQAAEAMAAiwEgHwAAJQAYAJANgEgEADX4gIBgH7wCAAAiMwFEAADeICgByAcAFPAA6ACQDYCAJxAUAOABAP1AgAJgAEgDIAAGAeoCt0AUgHABoCQAqtgRYAAADYBICAAGswCADJAAAsQGkA+2QJVSQBICdgGnyAHiARACxAYBEAADkBoAVZAaQE1VcAiaqvUBdsASUPMAVQHKAWbAbxAnp6FtZ5YA116G0VH8+K4FFySnDICx1/9IQ8MkAu1TiAVfawHjYqGupFDskVCs+KIpZgNOGBFtvHIBq05kA8UUSiceICaeTAKJ1Aaq+OICtIEquFOGIUJrKAgxXxAin+wB1eMMCVknjEAJLiAVmceIA8MChNy028giPc+ACdWyKyd3TttAWObIik8gFACxQDVgFLAFhgBF5gRdgEoYElgBJtAOva+IDaTyAEoAl9tWAHoxmAvtwA3hgwIuMgEqxmBZpVlkrUbE91ZyZh2jL1rpuUVm127O1qZZPMixsbH5nLyyZK6a79d00tN+hEteevq97bzZ1jh0i7J4cTTBS7LAiOzQoq1SeYE3PwCJ1wXSAJWbhARrSyXBgCpCAaS4AD5qQBVbQEu91wawAG5cLMCLT4BdOFxAaqowAMUuvAITs+OYBLia/EAzx4gGeKBgv3RhkFJOeAE5jEBz3LCYCHKWCATcrABuz7c0gIzKkonVcWANNPgRTVeOYUqv9uQB9xoBdynBgSXzAE5AFmoQHnfOw9VRxxBrKzIEAZgEgACgCVWBfrNNLmBQAAf/9P5MdGTQEqm0WVcehUTd+ABSz/biExYn+BQ+9RDIJQs8wC2qowImOTcX7sTNbjkuzDSLwIJplEoEDaKag+YEqsqJq3ABqEVDwAfdwIqDwMqJZFRS5kVG2AEQCOYDqsJAAG+QCAKVkIm1hIEWAAJvmBCUBPQU2XNsix6ZOKpEdojqX5YBpkblw4krn05b3dvRGnPXf4+67cWYrrzWzpVyMO8dlE45kFrrzCClQJNKOQHHuK/5uRVZ28dWkbjl2y91WIN153K0ZUssQAYDsjEolWjYRZXTWbKHhMIBdqYQmu1lEkoNceUr1/sHTepv8f8tWfUnhl9ASPNayTIhXu1VtZgVaGlHzPN8Sou7cMWZ1XHqNaGrKaiyGqp0qf3Vu+2ScJcDK2O9fsKyr3SotJu7h8OZFjh0d0rdit9KzK206Or+ZZGUpuM5Kkc2g5lrjgVtcVyLiAscijC8vrp3S5HfiOfVY9rs9McXVstL7+oqc8zPVxZG/qaujsV21rjB5911xxbbW/uNz3/ABN0a7bPPWzTgyrj1NGu417fdfyVWTcIKjtexaj+zjprkDE9bcbiid7JadOCf1MhiW41700auv1WI0of9xp3r36jtLxXA3rKe4vSYtN4yqiSKhsLW+bDtXAqKnT7TnVpMv6grp3F57KLCloMoe9VVGnWO7kgFeituKuMliXQ7vu3EvJAPRpa9tS6lzgBDQ3L0O7SVG7z8BRfq21LVhKHb9hA6V7FARVudstft7ngmJQam3pqVWm8KrgUW1qqVhKFBKKf7bbq3c1jy4ATtevEKi78gErvqA/uWecgHZqPFxAElSy4gL7dnm2FNaTyYRJaKAs+2kA8gU4CEUNOQLFWQJpPMaG01gxpim+40qfVdE0xz6nlNvTJtvohq459XzVV9NJfVmb0vq5Nx5zXqn9uKv8AEnsuPO7r3FvdTG2o03/C4JauMvU3WrqOdS9m+rZn3XFL1JTnGSexhd2EE0xBXacE1cO77pgggnVYcQOHc2fcQc0ywBsAAMgqLeICYAB0bXUdbBGlM4gEJeoD7UlKxAFPD9gA1wX4AJqMXmFKqeHUCUKrjkBmbj62QVAOAIsB0U4Aa2nXtSr+0omqqUBm7vSdbtpYTgEUJAaniNKr1O+6mOAo19bV7sUZHLqNphVafc+3KShPwFtX5qXUAK3tvcQ2nVlFf/7P6y+q1SCS8LWuNrz6FHNuabbSTWm27oDPYAAVxYiVeqwdYylJUKALqXirgogswgspRmqhRai+lM5tFfT1LfVV/gF0v7e7WFXHoQ1LS8fuNV9tKNhV9PD7l4NJerAtXiPt46t18Agb09JduksebAqr3WnmESTgGLAYeDyC4cSsAIWmYygBTKjiBFuFAFbfMKrsm3L4kUlUCWKlSA6cgLPtYTCKiX9vpt4rMCNtpR8AD+0rGACWyXEBPZLF5AQe0AX9rVZ4gH2K1Ak0kBGMQJdr4AKqgCTYCngFW6elfUwpVv4Ad+j4bfXxWn2r+ZwRF/8AwS9P19XS06/1dz/7NCpqFtHbbfCjeq+bUVApta93Ly5ANIuBpTmXEDSpxGCWknquKpv0Rucprs0vCeQ1P09C+OU4I16JrQ0vZm/1GvuKumnxdpHqa0dD2Toaanca7s+VF/4iyJenfoe3PGaDl6b1H/M//CbkZ9mjpaeloKNHSpT0RcNTtr3tmxjKMzmaDeICgATgBoAeACA591uLaH0wlGb/APCFjj3G/tbS7lfGY+XDAw05tbdX7bV02rJPF5sBalb6mine3Za6zA0fGwqwpawUxnBpK7nXkGSVYKLaaKbUkVLU0IWBKrwXuDxWlpb3UbrCs5R5+o6Rw101RRVJQYVJ4sghdKXBQ5axYUs8giNqgHYFSVMGyK4fLKdFPkwMQgYEXiAugGl4indq/AqNlVhBEPttW7pKHAEo4gLuCJRjPQKTr+0gcTkUK/IgH1AG1AHF5J/kWXoCMFojRvIDq8bH36TkUeijHLMInxjgVEUolgPtxx4kD7JnmBF1xAlCQEogCPanPqAu0obSQAkiBZMCWCATtjgAdzwTz5gNYgTwzAUKfQAhJuMQJZ48QE7Y45zkATiApfLkFSs3bEBKQItyFOIyCE5zYRGLfAB1QE6X7XhyCott5gHamnHECCpW09yCJfb083VAH2KXeUFFb2i45/gBBbRp4NARez/hUsKh/Z2+ICW2fICFtBrCH6hEeyMgIuVhYKXbmiCKq59OABGOIBZcgM7e/UFc4AAs8QNTYbrV0qOum2lORUd3/EtWZaTLrOLf+JKy+fTU9OJTEq7/AEW8aOq6MGJvfbezwVlhxCYnXV0Xg7x8CLgu9NuFetvQJizSo74VxnqUFtJpxBBG9bJw1AU3VNBCVEuCkJpfbTzUkXSW30pbdfgDVT2Wi8XXMLqv/hOhfnX9oEL+F0v8t2kF1T/wVtwrYENOvjtfbp302m1+IXVO52W61GneqbjNAc39lrP/ACv1KK7aVli6tAQdVmQJ6fBMA+1zAj9p8Apdj4gCq8wFiAMBIAnEAlsBtgAA2AgH0AGAADQDlrABQAdACIAEAMBWAiuoDAEBJ5AGABkAMASAAAAgAyAAFADgAkAAQDAYEYAcSAgCJAGAAGAAAAGYAA8wIMAniAwJAIAAADiArIBADAlOAAmAOeAAAAAA0AmgAAAABYACxAl2MCXYkAQoAGgFICzAbAEBJKQBqAEsWA1UAAEgGliA+18AHVQwJJS4AmqcAJVrL9AiSWICtRgRlBNTVcAujS0XqOEB2ae0S+r4FHRWqrhUIsTfbjkBDDFBTYQUzkKa6BCSnBZgKXGPACU8ViArKMeICs+IA7uMADvbAlb9pBFpcwBOAJyUNPCHmAliA8AFZ4pAN05gKf3gNJJzyAlGOGQC7UsWwGkgIpKMcEwHxSj6QBqfUCLpJUPtUkEXWcsgri3mkk4cwFjOvVSRVYQYhSYEXMgLiANsCFnLAQEqoCXb3YICz7SgCL0sQE6OJQA5jAAV3UC5a65AReo3wAh3NgKYAUgW6Dhma1HXbXtGUQRvVehtNTdXissK3dj411U2URhiTWo7b209BKM+hIWuK+5tfCTWMWqLbTvcpmmKP7FvFNFZWae2rVdSpqxpvACTSWHMIiqN4EEku3MCUZpgDyArThw1mBJNzGMAPLHqANlArOIQUWu01HFjEOGyCWSlYgOtWl82HICLgAWQEXM8gJVriAdsoBqQCuDhhdERxCHD+IA06uHmUKJfzBSiMOAFmNSBPOeDAdW0sGAV+bB8MmFDriAOqQAnwAm0n0AhqJpYAee84+7WU5wUZRkIATAUQAAAEq5gdGvRqqs8AOfIA7sQP//U+TSmdGTThYAS7mVEk+Mmg3acAiyidZ6gNtoog7TgAvuQiaqP3JJog8TNVRZYmFRwWLAFKYFiZRKJRSk1yKg+2BJKAJYccioJgio93IgksVjmQCqRdJvAKqctkUogCQCkAzAQAwOjRXygQs+DCIoBN8wItgJoC7Zr82vqK1HomofMy7Ry62o16hWZrPBsscenM8jTDt8fefls8sTNjpzXoNvqd9E8znXoldmkpxDS1Bk0nkAX+VS/gEcmtRtwywrN8l9CVeZ0kce6zdTTtrNVopwg1Y5JU8NuLNSlVPmyYa7NL2xfujVvh0GJqy/gtHSjuxXOcS4a4PIU0NNxorBRzIM5Wc+oVcm2gCFmAQ1jzCFdppYFBXE3x5Huv+Xmn+ZrXXCqPpfxzr3DZ5qgzIivWXyPoUFbJJPgRFWrq2eCwXFmbW5FFNv9zuusXwM6qjbNVpM/MmXWnXbXVKqyct8CM4z9wvv3VE++7ePGDSOjW0K6bq4mvEjcWaGrXudFZRmUvKWpua2t9rRfdbi1kguYvppvTXaXGLTS4lYReYELX7JfBEHl99bu1bWXE9nzcunLWuMHZzx6Lxu00dNK9XNmjzd10i3eLb1TtdzblJjlqufxVe67usjfSRpWfzHntdDb7U3yIuM/T2WlutW+rrJ2xwUwXV1161/7fRjRURkkiIz7af3v8t7W42tkv6Sq0NXRtd1UYLiZNK1HbUV+CArexve9m9SE+SxNaLqbOtNN6abx4i1CWxSaepZ3SyTJot1NGmslWyw6BBpbXS0W3SuL4ttsKf20sUggTrnggpW1UlEgReskoQFb1m1CTASvd5lxAq3YElpO3EgHoQXQ66Cb6kFn2lUgarUqjtqlPEiHFc0FChhEo6BR9uz4AP7VhphOnbm0viTVxXfcbbSXdqa1arqy6Y5r+c8XSZ10+iUhcc2p7q8VTK9n8CmKLe9djSFp0tZvngMMWU9zvUr3U00kZ3DA/P7i+FYUmb0uIPfbjVwtd/Az7LiNtS1/qbZL0uIZyzOmI37nHQaYqs4GmOfXfyv0Jo8zduZY0QwASaWIUrXawCEmATOZBC1ko5gcO5tNsAKMgCJAIATCogABgBft691sAjVqsACIbQCaxAm8AIxOCzASnMKf1OQF24sDL17J6jggrAAFPICWmpZRsLJY5YANpgV62i9SrkDN7Oy7XIsStTxdkrPqiUdevZLDiZFPc7rEqq003PIonTd62lhpxHUDo/4ruHMxiuAFd9/qusKEBzaupe6h2lSByaukliBxtYgDSAKrEsSuusRJ1jCLAlRN5BEr4LtQEauArs2GrWmonfIzRrvyejWvbSq/7KMGOfW8zL+TSrMRiRcU38lruGoXRBVVt7uLP6n1Ah9zVeNrNhULUdvqYUfaWEBE6pLBALt4wAdjQDVODALVeKQEXXDEBWqo+XECHa8+oFd8sgqoimrKvECyuKy+IRFVfAC6srMoubxUBEuyZgCUAHbMoCLpzxAEpwSAX25XauIFd9tm5/YFVrbWt6AX6ex07OLXdV6BHQvGbSMdey/6oNWU2XjtP6ramo+kVGGp11Nnp/p7dNPN2cjDVi31qytPS06f9WS4K/8AiG4eHfHpgXBS76l27Xs2+rZMEEk3EL1Lgtptr6rS007TyUmpymu/S9t+R3EOmjZLnbD/AN4vqmtHbey95bHV1NOi6y2anKa79L2btKOdfX1L9KpVRfVn2aO38J43ar8vRVmuN33GvU1201Pt/Lp1rVLgqpFxnRfVu8W2U0lcuITYCkocgCAEgJZIuAICBEc1N9p31XoQ+5YG/VNVbneX0datFk2PVdd8QYo5fI6D1NLBTDMWtxmauh2fLdKq4ImqNHb1qn8lm7PNFqOjQUWt3pVcYTwIO7bOqfZ3S8DUqOvtNoSriQdVVCAViVXm/dmxdqLc1U8H0OPUbjyiXdJxbRdYzIGqd+CWQCa7cMyiKU4IKliA1DccSIVm1gFcHlWvtQuaCsOZIABACgDU8Kl32b4IqVtpSnwgIioeJQLPHIB0onkwE9OMgGlIBbTaWBFxXZREFRJKVKASXdmQDXN/Ao5PItLb2XMlHnyNCQOvxi7tepR6JrvaaZUPt48gghrFZANKU2wBrAgccUA05eIA1CnmiiSWGIEUiAVZAaqo5BR2cuQMHZxaCQJY+oXDajHiERWLhSA3zgBxkAlWADuhwgHW2YMO1cZryCo9vHjIE04YCmcQCJ4BQ1HqERQA0A0pWAB28QB1TfGAHWqSwxAXTIILLkUCTeYUPn0CDBYgNICTXMCL/AgUJ48mAKlbOWv2AD0dP+FAV326nBYhEXta1WGD4hVT2ibjuSkKrehptyrqAMbyP6uDkK5AEA1iBq+OpOm+gHRbTlqCiK03PQImtGuYQfZlQUR+3wWACenAD7msMUQS/uNVNdrccgLP7q85uSgW91J54BMWLyNlEqWDDpvoxupXQGH/AH+m+HaDFn95pZWceqIYsWvo2+myyKYlWLLBp/EiJqjSxWAVGllbDhAA0uvQBuxQdivmQ1G+z0XPdVA1U/HaN08FEBVWp4jbv6cOeINUanhdOfls0n0Bqu3g7YutiGqH4vVrjKC6pex1OUhUHsdSv1VYFVtC1c018AIOiAPtxxCD7fGQpdjATo0gE6sAiMwGwFxAJAJAAG0AgHkAnIA8sQIAMArEgSAaTAIAEATDAUAOAABAAAAgJZgEQAoAABdQGnxAMwFAAliAZgAAwEA8gFIDAcAQsAgGgGAIBtQAmAoAHkApkAYDQD4AEgABkASApIFgA2sCgSwAaUgPsgCeeQA7ADxzATxAebxAFXkAmgF2yAQ0BJAENgNVkCSwAOycYAHTCQHWsgSVe5wA2ocANYATquYRLuTAl2dQB6c41CalXRbzQF1NBPBlHStJUWCyyAJdSgT4kEob45gJVWaAMVmA0oQDnCABviFRa/EBrFSEGWQCjuAdqwu1AJKABSQPkBJ15gLNlEojEBegD/aA+6OADzyAXAgEsZZQLmBJJtQAVQCahYgLNSwHliA+1N4ADrIAqgcm7T7e7rgRYy9RL4hVN8cgIQwG8AIuOACyYCAjZcQIrMCyqkCfaBJW+AA8QItwATwAi28wAAzyAUgIAiQNfxW30Pr1uHAxXSNC19lPckpDZ18vpbZfl1mz4g1zavm9a+KcTwQTVH37Xec9Amuvb6bSTZrGLXY68UVhHgESVZRQkpzAXbPoA/ttY8CAtiFPtgIi3+AA1OQE6S8wEqXyzALLtcMoWLwCp001mEGFcSBu2ICdmwCZyWICdWkA3ZNALtSlsATjICXbKweIB2ZNZoAti4AdaYAHdLgBQ05AahuOIUPABp8GFLBOAJVbq4WKAXdzQC7XayacICUTLQDXc8sQIuznFZcAPPeac6ifIDKaIFmAADUAIAAkswNS822SnhkBlsBgf//V+SLPA6MpSwFV4gTRRJNF1E+7hJdA7YLFk0Lu4sojP4maId3AipU0+7PgQV6iXAyqqMQFIDKJp8BA5NInW64gJ2Air8GAd2IEk0RVkxkyIjMEFdrSGohBFMAAABvAAAVcQOvTqq0kCm7lhEYAQEOIA2B0+Of5qklbjaWpOPMjtHPr2VFBUtZdpNY4WqrMrKW21IvjkStSt/ZOsrM516OWrTVtEEdV9FzIlXLmgyhqYLtCxx7htZFjNY26um2zvHn6R2WpXvT1MK8WjVYjVfm9htlhZ2fKP+8ZHJre7rP9GijmyJjM3HmdxufrcdEgrlbtfMga05zCpvBICDbcAK1ggzKJVUNKTr85+pX0P/l7o2po62pGFmkfQ68MV61s8qIzIQNJqGBzaq1NNxXFCorrXU138zSU4ow27VXtwrkSprl3e0rdSsLPkSVpwanjW71pq3s65wnBdWu7Q0NLbprSr2/vNMLFDXzZEXXLXaaOreYcdGVv2dtNOmnhppVXQrN6TKwEBG1QObdtU0bP4FkSvMailtns5cKr7LN+hrUje8ZV6el3cczh1+usZ25772bZqFavjdLs00/U591ZHZVSzi2ml3EEa0VMMEA5VXniAPXWUz6FEVqLkxikm7ZIgmlfkl8QYa+4soAPnebX4ALss+MAL7TfEuhfZTzGhvSrwRAfaSCj7aeRELtSZUOUAnZvBASi/BMLh2paq7tRqvqyGKb7rb0+vWoviFxx63uHxmh9e4q44VxJpjk1fefjKL5O+/wLDBo+6tDcKdLTa9WKuLP+Oajfy0qjGrg/43rLJVTHsYT8zubOE/2E9lxL+91nj3tMvsY57a2pZ/VZz1Zm9Ljkve9XDebgxrWMDzu4q7Ki4ZllSsq+pZVmqLqYddSVHEnsLO5JDRv+N1UtJJr5i0aOlRszqumuBETII2YVGQKrpcQjk3Tito5BXnLtPMIhDzaAhDbygol2ysSCMKegCalwALTTxfADh3SStAVzhBiFAEQAAQBAHZsrpOAjueKwYUTwQEksJ5AHcAsZ6gCTAagCOosHiBk6n1EEQDgAmBPSwsijWqmsWBJWxgAdsZA5t1pT86x5lRLxVo1ccBR37qrTxWMGYObtdsFxKodKfEImnhiFDXECMJwBB1UgVbikUb4gZsAJASrmWJXTwOsYqNm5gC3Sq8+aAha02Aksyi6uDlIzVWp4qM4OanE49AojmiCVZiOACVcQCApw/QIlWv7AGkliwHPEAeOYA6yAOrTSjMAelLwwAS0k8HmBG22xxAv071r8ttKlvVMKvWvp1UrQ00/QmCrda9tavYq1quiLg41o9q6wAV02wia0+19QLEu0AWmrYsCdoAjFfQolVLkBKqSXIAw4LBgFqTiAPTQwJqF6msQVryX7C4Ona+K3e4caOldp8WoRcTWlp+0fJWamqquLsxOS116Xsizc6uuq/wBKk36s+zu0vZ+wrjq3vqPlkMPZ3aHhvHbf9PQq+tsWaxnXar1php1rVdEkXDUXezctsYmk5eZpCAi7AClgTeKAjBQpAaQDAaQDgDHvrWrvVSXDZ2z8Y1sI5VqHAgx9Oqr5CH/0wO/8c0/KKNajI02Uu75jj01ENbS76upitaw1rS39xPCUn6GWj2+q9O7pe7TVZS6hA9WtNO2nqfXbBT6hF+0apbuT7lV5littr/NzNsiixKLkwhNjBz7vard6N9F/5kzl1G4+d7jT+1q2o/8ALgeeuqp/uIJZPqFEJ4ARVOQElUiDLgUJ0kDN8xV10krc/wDEy0xGAIAbAUga3gVOpdPFdpUbdVDkqBJT1ATpLxIH2qqTQBWXkAYADrGAWk6zgyolWiAjbTxUYARVHYDk8xTs0H1/wIsecCgDs8VjuKr1CPRwUOshCw9QGk25ZBNIAdUgE4yAXbwKJZIBxKIBPNLABp4BpHqA1aMHxAHhgAsYnMMhPCQJvHBZgRycdQBxwAFRwARwAlWqWYUQgC2TAM880AJThOIQoaeICVWvUB5QgpZZPMBy2AkpTYElD9Aga4gHqUOAE6wwCun3YAStpynyAjalk5ZAWo+H4ARsmmFU6u5WlXutgsgMzW81a3y0UKIkGOW+/wBxd43eBRW9xqWcuzbAhbWu82QQtez54AV6jbxYVBAACUIDo0ta1F8rgC6m/wBZZMC2vkrr6gi7S31Zi3PMDt00tSNSsNdCok9CzcpSpAHo5poCD01b1AhbSdcUBD7LzkCX24+IFTpAVJ6b7Uyoj2YAO1LKJCl24RICqnOBBLvuni8QiyuveuNXAE15HVomnjPEC2vlXXOibKh18in9VfwwAnbfUbTUrmRRXcads7xHFgbXj/D6W601qX3FKqMEswODe0vtdy9CkaiXFPMDn7tWZdH+8Cq1dSzwo/8AACf9taMQmhaCnNjF1betG0rVT4FxNQWjo2maroMNVvx+2s27UxGGqdTxOjbmvQYapt4On+W7T6omLqu3gdRZXTC6gvCbieBDVWp47XTh1xIqi+01a4OrKKnpur+ZNACqmEL7YUPTATo0Au1tAEQAgFaUBHMAxAEBJAGIBIDmQDMAmACQE+YAAwBAIBgABAAAAEAGGQA0gBIA4gKJAIAMwGkoAWYAkAAQeYDmABgMAQDzAQAAWWAEJAeYDkBAMAYAASQADSAInAC3R0le3a8AHqabo3VoCtucCg9AABgHxAbUYgLuAfdIAA5wAIAIkCUANYZgNASsnACQDalBDVQqSpDlhE64vEBtY4BFlKO3QDp0tJV9SixTwyQCSWD5ASkBpYYgN9ABNtYrIBtrlAAnhiAQANTiA+1ZPIKTrP0/AArRrPiAu1voESqs0BGWA61byCHWrWIUrPtIGqFDwWABEgNY5gEYQpAThRm0BOGnPAA7cMOIBlnwAVmA0lm3wAO6cMQB45pAPogIw8lxAPpcMCTcOACwHPulNICxiXlNpkVB/M+gEbLiBFznwAi2ApAdeoCaAgBdVYATmABxxAeSAT5gRATUgR6APIAAQAsGB36OvC5GcblLUuplDFtVq9c2MTS+4hia7/HaddZ2dpwgprUrVVeEwVmppRiwydUnLfEBfEoEgH2yQEJKZgBJpqCh2bawzniRUWgGlhgENLtUICLUgDsljmyhKfgFTTwgIVobwAbj4oArjkQNgOMIf4gRlPB4ANKcABook3yAUpEB8rxAcLgAKrySAU92GUcQBYBo+1tSAJNsAaTzAMUpQDxupAVbqmAAobkBz2vB4BBNYbbxyAwvO6XY64y2GmL0IgnkAZAACgAAdQPR7LbV3W2WnHqBj7/Z22mp2MDlko//1vkdUdENZyEShcAJdqAI4gCcASVgFeEVEHbgRQkA/uOmCMqrtacSCKWEgJqQHkALMolJpAAmAsQBrCeJBJJgTrVgEAJriZrUQUEUNwATIDjiEJgJKQJ6dcQOlv8A/cFUXxYRABNgRbAQHd42repKyriStxq2q0pZHVxa6bZqOfTkskiubnu1wCI0waaFV6Hx6cpvlJiu/LVpVzP7DDu6KPnmEXVs4iQyjqQ8wscl6TMljNYW8xsz0R5unIlJpzP+3os1Jmqa2lTKj7NVMogarwgKbogKtVRkBW3ARABqeBYLNKsvqen5Rmvp/syvZ41NKJZ6u2W7i1zPOhSA5kIGuZkRf5blZEbRtuqJcW+RDBRWu+62HIYFq6XdjXMuM6o7teuCpPUYE9DW1n+a+2vJGkdGnStF21RRMAWL6ASAUcQODyc/bSWTN8s1kPRu/pq/wO86YxOm11m/oZPYnLuT3Dp9vT0nlmYaxVXxm5u/mrE5yy+xjV09HsqqHK3WoPsce+EZUvs1nFtgNaNOQDWnTkiCUJcEgCUsgFazCmlhiQAClSUEhRFnkgGtO74ECaVPrtVerBjk3flNptk3qa1W+VXLJq4yNb3htaYadLX9X2hcc1/eva4Wh+LIY5dX3ruv8lKV9BqY59X3fvrLCy+CQ9mpHNf3Dv7P9a2JPcxwbrd62t8172vL4tk91xxW1LviYvaqrV4k0E4YE0bvh69vy2x4m9Rs1sowzkzRbWYx+BBbRASvbtUDRWrcgrl3F4X+JFeW8hdamq3OARTS3ywEOmnOLKLf5Swb/idN3q1n2zj6mkbNFVV4GKqcIgGAlIEbxXFhXHqanc8HgQcu/wBwtPSbfGUio833drngVTV5GIl3sgkrViGsQI1a4gRtCwCnZwpAzNxabRwApAkgItwAmAgHIABPTu6gdmnr8wL6WwwAsU+gCbAJxAJzYD764YoB3wXRIDHs8ZII4z0AYCaKLNDG6QGrS3F5sIeHEKWQDacRGYFW2T09ZdGKjU3dG8WowIrjhriURtXDoBN1hJxkBHukIi8CqXUiK9y39t8grKnEB5gFXDwLEX1szpGTjEqLu+KyuAFFWBYnIHRpV7lKM1VzUrHgYUnWQJxGZAYZIBpSBJw0kgF244hThTgBJLD1AfZLATrAE1WcsQG6xiuACWKAaqrAHa8gDt4ftAi65FA1xASquGYDdefAArSQE9JEDSSKJdnDMYIuqmG0XE1ZXTb+nH9v/ZNeov0thuNfDS0r2fox6pru0Pa3kLx+X2/1Mvoa7tL2duGvztWlPTE1OWfZ16XtHaV/V1LXfTBGsT2d+l4Px2jlp9z5tyaxNdmno6Givy9Oi+AxNStq2eE4DDUW2+JcNRZUCBp4ACCEFMAATQAihgJgEACQEoAaQDgDF3FI36fod54c63e05dNRLtMtVj7mnbvlddDvL+MU/MVjU07PMsrLZp9FX0OPbpDaX4nOtRg3V9LVusOzu+Jlao3u3/unW1JVk8bf90qIbbRvpWVrK2rarhSFdGpu9TS3P2YSdUu6FzLEb8/Kn0NB1cFRYlxZWSswpJczHSx473Ntnp7x3Shai7jy2O0YrUWjriRoph9OACjiuZA0gGuoQNRiATCAy/NP8pJvJ5EqxiMigAfIBQBseBUu76FRtJyioVcQJTGYDs5yIIxGLAk0gFHEAqlZ4uCqEARZ54prAIKpoDh8z/trR0kix5kKYHd4es7msAelspcorJxKIqPYgiUcAB26AKybUgNVTUgNKfVBUYdswiaUy1kBF4sB1TthACnGIwDSSrjgAmsp4BDwcqvoELtjIA7WsQDB4gOqjJAN/gAJQ8cgCOADcLIKczkAu1JYgodE88QhccCiarhP4AReOPMgi1gAlVoB9s4sA9ADHIBOreYEsliUL0AauwH3NACl4sgLOAI2tMwGmR5i7tSqXP8AwAya2rOOYQ1VcADtAk9JcAI/afICjVrDCq8gGAAWVQEu3kAdvMIMgO7xm47NRRiuRRt01a2c/iEXfLaGkQCaWHAoVqads0wI/wBtptwQRe3jB4gQ/ta+kgGptm8oAr/tHXhlxAhfQtxKI30bKJUIKj2pYPMBvRbc8wIWpjgghWpCAitNFDdVwIItNARVYCpq1ksOIAr3o5q2oKLK+Q3FZ7bOUDDXkt1l3f4hMXV8nev1JWBidfJ1Tm1PwCYNXf0uprVp9ciGJae70V8zmeRdMWLc6V8O5J9Qi1Wph8ybfUqYO3ueQUdrWaIppYShihN5N4ERFw3LzGBW06TgliBXbaaTwdEUUX8boWWNSGq/+D6FlFbNMKhbwtOFseqw/wDZC6qv4W9fpsmDXT4vxlNF2e8p3yoSQGfreN162fbT5Zw9CGuLc6L0lF1DCuZgADqpcAWdjzAFV8AE6NZoBY5QAYgKACAG0AvUBpAAAA5kBYoAAeDATXAB5YgGYAANAAAkAs0ANwAMBJcAGkAniBGyxAQBIE0gD0AAAAgBWeEARAIAaAWADyAAAgcANVlgTVMQG0ksAIpTiswHa9n9TAhBQwD1AFiA0A88ACABANSsADMB5ADzAE2gJLECSqBJsAquQBKAlliggTlwBdTRs8YKi+mkk4YF6qlhyAkqgFq5oKSUBElVvBvIBYpQBJOegEmuAQOMgptQsADtnEBThDAG49ACrUNdQFVNL/EKLTOKCGqw+kANpKqbQCTeQAs+3mA0nV4ZkEl8zlgCqgJKuIA6QUJ4LqAoXECUKYQB2wAds5hEHg4QU0p+XIBVTawxAb5AOMJAasoyh8wD6vUqFXkiKblsqKN2sP24EVi610ngiNKZAi8QItARgAgAAGBGuYFtVzAmlIA1ICdHwASs6AEgRcgEQANAJJgNLmA0pzAn39pAr6s4cAIpuCidWMG34mrSl5MJrSb/AABqKUsCas8JCG3L+bICvtcT1AeWQC7ZQVJZcgBpTjyAFyAaSSaYCUPHgANKyaXABfbYDnNTgBFYQuJRNVSq0lj/AIEEa0eOBQ+xrIhh8PmBhJt4cAgSXxCh4YBA13P0KBrHABPqQPGYAKtrMCVpTTQAnIAqRwx5gDlOQuiz5ARqmp7gJYtwgpXTWACaaWAQ1WMwG6tdAE1CkDD868az1Csb6sUQJqAAAkBPEAAAPSeG1bLRfbnMhKyfJ2vbcWeo5fApHIFf/9f5HDNiSSSKykoAFiArYgGaAacADngAJcwJLAIotbEy0UkBngAQAihTAE1LKibtJQJTi+AAlwAIAaQE2pUAHa4wIK7V5masVwRowHMhDajMCPoATAFm3zlhXRqOAOWzlhEW4yAAItAJOANLxji2MxBK3HfdkdHFqWUtmo59Vw3s3MmmFTxZENZpdQseh2LTadTFd+WrS6a5mHaLa2nJA1dTBSESum1IHHuKtKW8CxKxfI1+ZR+J35eftwd3FnTHF0VdWYsWJuvbmZU/tRnxIEklK4gHZxYHNrJAc8pgOQFgiqt0n83Q9fy8sdPqXtRr/hek/wCLE9HbLYUHBCIHMASTwMoJfAYBWayGLpNN+pTSdQhpDAfb4lEXpgEAOIwAF1KGQRfMAljUwm2NUN2fEAxeYBKATtIBI1SnoDElW9skQwPTtVTdperIuKdTX0dPG+rRR1BjP3XufxWzX5mo725VI1jjt7+8V/lpqPoF9XNq/wDMbY1wrt7v4g9XNq/8yVZxobdV9XIMWf8A7YbvUU07a4chamOe/uff6uD1GvQz7GOa3l91qrHVth1HuY5dXd6t2q3s3K5kvS45k0uBm0RtXuyccjOqg5TxcsaFZNE0VSpCoXu3guBBZXTbWLhEB9rTqpTeHMK57VdnFcSiCq8gjc8LdqkJYRjxNRGtQlV0ab7siI6K/KpAhZywqHD0A5N6l9p2s8lC9SDy+ppKzc5yWCFaOcAG/lcLigGn3FHRobm2hjR4/sNI3/H716uNlHUtGzXTV0rGA/tTgiKhqXrpJp5gclrPVc2ZAuylV82QR57ym5WtZKuSKrhdU8AiK+Vl0SVZU/gQRmM8wDBcQBN5gK0sKz9asOWBVZSAskAgCQABAMBoCdXDAmtRrICym6snmBbXd44qUAW3SWIFFtxZ+gBp2fdiB0a+o9NRjyA4MyA9QAoWQFmg/nQGoohPiEGCYVKI9QCOYAlNsANPdfNp19AM+2UAR7mgJu0rHFgQlPHIAnuwQBKyA590/wAtgZjWIABLTicSwrp7IOsc0qxw+JUPWwqBSmRVlVOQHdSsJMxWomlJlTVU3iEOCCKrD9QGlDAlXLoFSVYU8QDsfoA57WsAG62eKAk8fUBVrjiBKG8GAlpJZgSSjiECcuIALKAEscYwKo7JKgXasHAwTS7ssZ5FxNW6ez19X9PTs/gy+prr0fbu+1stNr+rAvoa7tH2duH+tqUqnyLOWdduj7R2lMdXVvbojWGu3S8H4zR+nRVmuNizlNdenpbfR/T0aJ84lmvVNWPWtHb+4SM6j3M1gTfEYAYGnAwOQI/uAeYRH1CnguMFwAwC5EFe41no6VtRZ1UmuYlUbHd23SdrcDd5xJXU8MDm0kQIodcMwG1OQD7QGqBE+z4gU7rcV2yTawbg1Ian/cadaLVu4q8i+rNrD3O80v7v7icpHp54/HO1sbTyOnu79mmnMTJx74b5rtZxdGR5BOu7o+cHaeGKPN1l0fI1GK1Nvjo1n+FHLvy6cptHJpk7+vbd8mpkyrhVr3XZpTClt8Ci1amqq9lE1XtmzWYVy2VKVtuVZvUcTJqDZ8ZqvUr2TOTNMtGlZxCLIgqK7PEiwcDNVi+6Nv8Ac2y1a50hHDqOkePvKwZzbRr1AG5yQDTjAAss2BFcgprk8iIy/Ort06rqyNMT0IHICYABt+ASffPQrNa6KHEvEBJriBLtwggGpWIEJaZROrkBqs/AAhrEB8AHVd2eQGb5h/6a080RY8zIU4A0PCY7moR6bLLgAk8cQg+pyA2+YAnLAGk4TCnZLAISXELp93bkEQkCSqA0sAGq8gqOQEpwgCODeCCH3RkAQAKAHjnXMCPa4lgNNP0ASfMA4BUpn0AfbhLASgqHPHCAp2xxgIimBJR8QIwmQOv7AI/Ks5kobQEV+4BxjIBZdubAHCUZgNNNgNMgd6SpwBEYlhpVqaFbqLqUBma3gVbGjiQOPW8LuNPL5gjmvtNxp4Wq/wBoEJuuDwAPv3yUgV6t3bPMKrzAMQEBbVtKEEN2fBACpeylJgXaXj9bU4NLqBpbTw+ppxa2ZRqaO1acvCSC/wCwqYphCem28CgdcYIF9tPqwG5fwAkoWUMBN4wAL5sQEklhxAk1V/ViBC2lTkmA1oU4/sAHt6NQlCaAqvsqtZ4lEP7Bt4QNEP8Ah1km1GH/AE+UCl7LUiYAh9iyWTCnTb2hsBW0HGMwAnTACNdMKT03Py5BDWngERsksJZAdrAfYnjxAik1niUOrup7WNVKurqJ/UyizT8hrUwza5kMXLyzeFqL4Aw35Ojf0NLmgYlXyOn/AJk44BFtN3t9RpOzr6gxY3p3cK6gqJ10k321ab6AStt7pY1ZBU6NFEUs4IG11wAx/cKnTpaMUxWowkRRigJaa7rpc2kB6H/gul2rFpjGdVX8IkprZlNS1fC1+0lS3zrOSGuN+K16YNSMXQ/H6ta41+INUvbvT+pNqQardazEMGk9NcAI20+QUlVIAdGBHtYBAA0AuIB6AOYAVmgGAkA5AIYAAJgMBMBQAwE5AhbMBLEAYE0A4AAE0AZADArYDQDQBAAgBZgPtfAgtrVLMAATYCngUCYA2ATIBAAs8QGgHCAJjEBpgAD7ADtayAIwAcANKAGq8QABoCa+nEAWOARatLufQDq0tKtFgiovr8uMANVTzAdqxjHQA7uDAKpYSvUCTrIBWkoAVWmBGHXPICUTmAnhD5gScTggHICwYEu2FjiAoVsQJfbSUv8A9YCdJaVmAW4RwAGpfQBfTIBV8wJSsc+gDzxAOpA0m1IDs4wYBEARdcYKHi+iAFiUKYyCFg+BFSUSAUUYLiA7LgARh0AFXHtaAG+35UgB4lQPFhXPu6ysORBha0q0MjSnIAbAi3ICbAXUBAMCKzAuWWAEpATUAJWawAl3p5gCSYEe3EBxOYBCyAimpAVrAKeYBmA1SQJKvbgETpV2hIo9Fs9JV06xxCOro8kRdJZygJ15PABQnn+wIldd2CyAFDClZOrgBVq+IB68AHZIBOHADahdAhUaabQE+1oKjbjAEXKQBWZnkBOsrHmANgRcw4yAUqMAGrQ5AFZvEAczLAaso7QDCIQCeOCwCYStADVpChOHKCI2hlDr1yAln9JBJPuUgJuAuB27uQCWFuSCiZCJdzzQCs5QGH5+LKtuOQaYmKIhMBQwGAgAAA9F4Np6MVXEjNcvmEu5PLCDSxk8Qr//0PkUtmwlh1AlWxWV3ACMSAJSA4AU8syoafMgjbUhEVTM5kU0oIGAoAMgEA+7kagsWOBUTSAUQASA0BKXxAeWTCIXXMzWoqbkypYIKJTCABcQADo0KgWawHLjIAwItAIBZganjarsfOSOkdjsq48iNMzcv5rG45VzPEMowBFppgbPjpdK4zGMGK78tiW0mjDs7dN/LgswLUoAGpWPECGoksIzBWN5OsQkzty4dsmIt0O7zrtCsOW8zFV0uqrg+JjFRatbCzwRAKtXDWQCvVzg2kBw677sOAFPaAdrKJOKoqVPQa7k3+B6vklfWfA7Z6Ox09PKKpnf6VhpwecQkocgCAHYBqyGA7oGBpoCSazCDuQCXzAJvgApbBhS+QMSizwSYMP7N1mkvVwRcVX1tDT/AFdbTq/6imOTU8343TcW3NPhIXHLqe6/D6ah67tH8KGGKNX3r4inHUf/AFRhiVfdeztjXTu/Voli4r1fdmjp4U0pn+KxDHPf3hqNRSlU+DJq45r+7N48K3rX0Q9jHJq+e3muvn1LTwxJ7rjmvutXUxd231cmfdcc9tWzUWxRL2YxPI2nVaWSMarkVuA0KZJodLfNKNSo9BVW7VMY8i2hJceJkOGgE+kyFRWL6kDmCIUJ/iArQsQri3Osk5YDrZdkgU97bwYU5lw8gOvt7ElxZBRfTU4YlHp/C+PVdLu5yVlp/wBoliDU66C+ABfOFkQJVVViFVWX3HGSAx/ObxaaWlUivOvXl5BFldVVawkoNXXq1KQFH32nCA69tX7+oqV48TUR6bS2rpRVrmlAtVpbazpWLMyLNTVtaFTDqQULbpvEBOlarEDn3NHq17NN58egHntxtbbe3bdQ+BRzWUYZhCdUAp/YANd6AisH1CnWs5gEtKWBwa13Z4gc7ATxyAIAIkBuoEYgAwAAGmA03IAliBKQBLECUAW6Om7OQJbrBYkHIUAA1wAiwLttVO6A1O3DDIAlfEBZMBtSwBKANNzbTXoRHBaW5KqNq8QqNVDAbqETVVEyBTbUpp37XiuYHPutRXTh4AcADAKYMsSuitpyOkZX6DVXD4mmaNd9ygEUVUIy0urXCRqO7Rjtl8DFrSXbKlPEgkliFOEs8gg7OZBJUSfqA+1ZASh1hhTqu74ARdcZzAsVWvUCKlvEAtVvEoHRtZuQGtO2TRcRFqyeTgYOnR2G61/09OzXoWcprv0PbG+1ZfZ2r+ZmvUtduj7P1E197VrVcqos5Z9nbpe19hTG9rXf4GvU9nTp+F8dpZaU+rNSM66dLS0NBRo6Va/Aepq1a9lhXD0LiaT1bPBtjDUW5LgGUCAMyoJAAABoBgDAQHPvde230nemeBrmalpbHXtuNLvtma6mJK5fNXda1azkvMK7Nk29Csk7hK6Dk0o3unbU0rVri2jfNxmubxehfRrZXWOBvq6zI7u05OiUSQSVJwKLHRJS3gIjI3HnPtanZRJpPPmd589ZvTv2e9puq91c+RnrjCdF5O/Zt7NYE5n6tqPiJtoS85NdRJVPnWuyifGzHEKs1tpfdbWlNOE4NbjLE1fHvR11oXct8T0Tr8crP16LZ+N09pbuq220ebvrXbmOzI4Ojk3Gxe41FqTHabnSL9Ta6evD1FI9kxaqKiVVkjFqhkVl+R176bVU0k/xMNOXRdtGztqp2Tr8tUBVobzdajjs7KNw2awS0tLudqKivLzDLU2G1+w5SjI0NGqhGmSvaERVaxIqfaQcnktH7+2vpvOJRz6ajwF6PuxOFdS7SBZOAB54gPPABdnAKLVfAIyvPv5KVnAjTDIHIA8gF6AbfgsFdc4NI2LKMggTxxhgHbAA245gNKQGsGASpAUPDHMCTXHMASlwAWWMrIgz/NL/AEztOErANPMwAZAd/h3G4WMBHqLOQBJBCtABDgBpRkBJUATQCizwWT4gFqxgA1TuATkoEnGJAJy8AoaAczgA3ELgEKFA1Tw4BCVIAlMYgKZ/ACEcAJxICdYzAO0BtAFn3ZciiOQU1yAaSt0CFEMBzCjIgFZcSg7U8gBrECLWIB2uJYCizfQBw/2gOQBOHiBNY4EA5AjMvABNKYKH2poCC01OMNfiBF6SaiMAaVtrpPOq/AFrA9waddPcKtEku1ZEWMtBQgBAb/htpp62g76lU/mj8Co1abfSpnSv4BE0qUyqo5ATV0sf2ASeoowWRAd6aAWDcAK1ksAIpt2AcYyAmpcgPBYAKz4vFgJYZAEuJAbzUgFfmYDAlOAEZ5gNuMUFPFAOrhRKCG6p4oBRVeoENStXhwKK/s1uowCoW2dIcLECt7OqWGYEf7S0ysUwE9taHKCK3trLGJQEb7ey4NIBf27eCWQD+z2rICt6fbkFKG+BALTAT0pxKEtJrOCAdZxcFChx0AF3L6ZAuW61tL6bOAg/4hrt/M8viDBbyGvZ4ucMMEBavL2Ve29KuOOIGb5fdrcadV2tNOfgCMgjRgT0X89fVAr2mlt9TUXdVTWCsUnVzDQZPTSrf50+0KNZ1teNNQiqjp0h/Mp4AK1U8YgCPZWcUmvQCH9ppS8Mwaot43b3wSZDVdvE6eHa2hi6q1vENKVZQ8Bhqm3i9WPlSYw1U/HaimVPoMXULbDVrj2shqp6Fk8av8Aai61WEQDUPtp5MKOxAJUAO0A7QB15AKIxAUcACIAI4gGQAAPFgV2UgJYADYEqKQJgJ4MBrEAaAV0BUAASQAkBYtNxLAaSQDVuADhZ8CCDcvAoTYAnAAAACQDAAAB8ABcgGgLNOrs4WYHTfQdadUByziA+EANIBgGYDcRICWITV+jou74oGutbZR8znEGr1pVrjGAQdqRRKznEKUTiBKHxAGko6hDjkA44gOj7cACi55gO6WYChvIB9sKGA0sgDsAjanLMCdU1UgFR58AFD7p4IoIcyAm4cgLGQJtTi+IBZ4RhgANYJgDU8QHLWCAUgS+oAafQgdXCaKBzEMCKw4gEYYZgLtkBrHIBJPMCTyIHRSupQRjx9QFjPNgFk/iAd2MlRTuYVW+pFjD3a+dsjTnfMBQBGyAjmAgBADAQFqbzAk2viBKrAjZYgJ1AjABLAH3ZMAhsBQA+3jwAO2AJZBDkA9QOzxu3trXTjBMI374RADVrRC4hdPMGmsJYU04AavHEIWNZbAFbl8QFMtyA5bQCmMcwHnjxAbthHABVU5LIBy2u1gOEvmYCVJcsBWWSAdKqqxzAcduQBXHCAE6yoQDX0wgCVhKgAlSBGzmWAJRDAFX5ubAbomuoMLt4rIBrOAhXTq1BRFvgBZVkA74QFhQuICeYU5b/APQAdyt0CIpt4AOHMSBkecp+UnyYVgMgJAABAJgEAAG54OLVdPUDn8tb8ztcqMUgM2UUf//R+RQbDVZYCmComnIQ5a+IEe9IA75AfeAdz4DTEL2VmZqoNEC7+DAmk7cAJJNZgJpgC5MoilGJROrjEImtTGCgd4AatzAmoKHmApQDtWVJmirsjMy0g64kUoaAMAhdALaaNr5KAOzT0VWuIFWvnmBzN4gQb4gDAiwDGQrV8fFVLcIlai/Ws5ngxItrh1a92HM251R2w4ZcRCzckFc4kVr+Lh0+XPiYrty3NKy7WuJh2dNHCjgBeq48kyCVmiaim8mlZ+801qLqkdOa49xj69e20LI7x56rtfCDWM6s0bJ4mLFjpTkw0K5QsiBd04AcOtp4vkBT3IAdiituWVXb4zQetr6dEsWz0/NivsGhV6dUng0jp1WFlrtrBGMC7XxJVwQ8k1Pqhq4i2uNqzylDTFV93ttJP7utSsc2UxRbzfja/VuafiSmKr+4vHVcLV7vRCGOXV97+L0nHzt+hrDHNqf8xPH0+nSvZrqMMVW/5i7d/ToP0dkaxMVr/mRoJf7dt8pJYuOfW/5nan/yttRPq2ZMc+r/AMzPIPLT016Im4uOO/8AzC8tdfLetfgie5jm1vePlNdOt9e/a+Tge64z7+T3Or9epdzzsy/6Jii2s30+JL2qP3rPCczF6EHZpuDPsYFdp5j2MbmjqK1E6/Emqm7zHEaJW+RysiaE0nlmTRKFBkJYL1AjqOUwrC3bnUbQFNXyAMQHoqbJBG+nhVPgjSrO5ZkRHuTIJJS4zAg6t/MoKpdieBERVUss5ALKcAqjX2ytmFceq4aonggJadU2qgX00q0blyBbWnc8XCAs09NTC/EsR7HxmktLQrWMYLWXS4qpZBza+uqr5QqOldXIp2b1MKrIgT01ROQMDzXj76qevR/D0A83qWhw8AEtTDAog9TmAu+XgBv+3oo3q5xgaRvf3Gr/AJURVC1NezyyYHb97Xtj2pJcWQL72K7rkEdTXplX5gFVWu5eCAyvNPTokljbJlGMnOOQDTQQNLJSBG1+0Adqp4BQ7YwBTq6vamnmBxXvIFbcgCYAgJQAd0YIBRICdADtYB2sBqjYE1VoBMBIC3T03YDspRVWPADn3tsYIOXMoafACPGQEwOjaL50Bpd2EAJc2A6rgAcJ4AOZUcAOy2rFK1IilppYFVFfNggIWpLb5ASpR6loA0abHRrp9zmWZVw7za6NPoWPMarI16tJxzBXMzTJgOixLEq+mD6M6MuummqqW5fAalVa9nChYcyaRRLeRNaTo7RgB1aLupbIropeqwIJ92MoCSt3ZhEnZzzAdsXgAYuEFSs2MAmq+oNSpo6t1FaNp9DXqmuzQ8Tu9b6dK0ehfU126ftXfasKFRc7Meqa6qe0Lf8AzdZKOSL6p7OvS9q7Or+e9rfsL6p7OqnhfH6cP7fc1/E2anKa69OmlpKNPTovgX1NTerbg4XQsiIu7ebZrAm+BQ0nBMQPEqIYoCXAAAYDhAIAyKFxkBgU7q7ppWsuCNQUeL3OpuK2d3KWRuxJXfByUAGRBxeV/wBvb4HTlil4lN6E9TfSxT5ys0p+8cFd2yp+TRLKCdJF01Vu1v5uRjF1K9lpp2fASKhpbimunauS5jEYuv53U09R1rDqj0c/PWL07fH+U/u7/b7YcZyZ6+eLK1tNHnbcfmNb7Oj2p42Z14n6zWfsfE6WvpLV1sbPqdr1jGaqpV+O3CosmXfaJ4aXmX/p1HFnKT9aq3xNY2yjmO1jk88/oq+rLwdNLaytGnoZ7IyPIJLe1fKDpzfxmxv9pw6dIDDTh3271NveqWTzNyazqHl7P7KtXDFG5E12bJ92hS08DHbUWvE5q4N9tL61k6V7sM3gkZrUC8Yo/OtNlxqBfobPR0E0k7TzLiatShQkVDUlRY7dql4Ac+puFbDTTsytYdNPUa+Zx6EEuztacv4kRNpWmr4yZ6ajwO+0uzXvR5KzPNXSOZpkVHBcAG8cAo7fmlAIILTXEgyPOV7aV6v8A0xSA6ALoALoUbngk3W/SCo1u2UECrIEsV6MBRKgAUzCAbT4gPGYAacMgl6AJLiFRXPggY4PNYbaE5lhXmGwHMgaHhNPu3NQPUWXdjzCHCzyKiLSyAbbahACX4kDXQB9QElHN9AG8cQIRDwAk6wA0nkBB1UgGDiZkKkoQCrEYgGEACCpLEB2rKAGiskqzngQPtl9AG6oCOKAjiwEpWPAolHcA4noAkoIHHABWWBQJRmA1CwAInoARLgBpJAKUmAOsqZzCiIyAVcQh2ZBVqaipnxKHR9ywCrGkwhZgNKSoUwoAawRB5z3F/uF/SmZajIKowYAB6bwSnax/MystOOYA1GIBEMBtJZkCgCDWYEmmgFlmBK0eoCmyXMA7XElBDbgB9ijBkEWwDHMBN8Cif7kQCfDgA8MWgCqnDgUF26rDMgrafxKJ1XYgH3ciCN5cdQoa7XgULvzQDrbpgwieCyAWGYCbmUsgE0moeYDhRCRBG2nScFj1AhbbUfCOYELbSjcptdAD+y4d0AUvZ2YXUP7a6XQGlbQcZSwahXbN4QVCVXUCNrOz5hVcY4gLt4gHRoDk8gvkVSKz8AF6ASpi1AGzS1tOsUs1yKmLabvcUxV3+ITF+t5XcalHp3hp8Yx/wC0DFGjv9TSfNF0x06PlKq/dqVlcEhpi6/ktta3+ZEFtNfRtXvVsMiouVPuLuq6v4kZS/tLV+ZKfQKo1dLWT+Wjj0Art31+W9YKF3YQVDraPiRStdVcP9oEU5zAg9DTtjaqfIYqH9lo3waS+Aw1C3i9BqHKfNMmGqr+HrnW7z5DDVWp4e8fLZTPEYuqreK1qYtJoYaqfj9eflqMXVtfHauom0ojORia470dHDwZMXUVygGk64SkDSwAO3mFRaAjd8AIAMCVMQJJvIAYBgAADYFQBEgOuLgC9V4AT1tK2ng3PoBVjAEVIDmFAEQHADSkAdZQCiAHGABHABxLjiA3UBdoEnVwA6riwJ6dlWybWCAt1dbvxyApaAEoActANAER6hKu0tvbVmOAR26e0VI5gdEZSA1XEoPpbjMBwA7UTwQChrABzIQRyKoRA8HgAk0gJLqAN4AS4zwAeYAlw4ADrxSAIyAccAItQA55AJyFOAhNJ4sBwswIO8YlDVhgHZpDA054EDhANLtyAJxAShvAKnGHUMl2hUMgJVfagHhIBw6gHbwYBh+wAjAAaYDSjPIBWwWGQHPucaPmBh7jG0kVQ1AVCzgBNyAswEAAEgESBYsAJcABZgDAVsAE1xAEmANBA8ADIBgDXEAyAaUAKAj0XjdD7WkrcWgOuZYEqVTcJxgAJwUGOaAk22RovqcsAsoDJxLcARdAqTqnkELtnB4ACUADt3ZgOtWlPABtIBwomYQVG2adQJXzlAR7gFMuGBOr4gJsBqy+l5ALt5MB9r45gJ0kBdua4AJOH1AEm8wDLMAiALO3uXcBGK2tigiTqk3GKAjauEzkFhLHHiFCwzCFa3apCBzGIDoioV8MyKzvN46E88w0800AiAAMAG1zAUgAGx4Sym05gc/lNTv1nGKA4YA//9L5IkbRJLGQF28SppO6yRAo7ig7OMASVZJQu3GAJJ9qwAobZFRhyRW74bwFdft1dw/lbwSCNnyPiNOmlX7VVWMJA8vudJrFcyjnx4gNooTqgiMQUSrXECeCAE5QDUlQLkFWJcSCeahGaqTrKiCKqtVQQc90oCqJgDr29FfF4AdlaqHDCLb1VX2zPEDj3KXdCA52BEKTAiALEDZ2Udna1mgqzXScJOSxK5npo0y59WtUsMwjnsRVWMkGx4ltL8WYrvy2tKJjjxMO7rpZcEESwWLIJT3MIjZxmWDj3Wn31cPtjE3HPqMPW+fCzO/LzVTDeHBG2Vm3q7WfQzarqjgYqpWpasLmZVBymBw7pdlmlkBzu0LABdtmpZQZZAaHjN69prV1Up7XOOR346THqbf8xtd/To0n4m7Uxn7n395TXwramlX+VY/9onsuMXcee3+u29TXu56wZ/0XFH/Edx/9W/4sn+hil7rUeLvZv+pk9zEL3tb6m38Se5iek++0QPYbOnaF2rIajK3mrN7NC9DnmcDPsokexhy2PYxGSaE7STQLEaJpF0NNjQDQhojkFHUDU8dfBu2S4EqO7uq8WAK04TJAKy4gN2Ah9zAKT1k6ujWfIDD1nNp5kFZQNgWbdTqL1A3aPuxKh2WIU1VRgRD7e3MAzyAiqY4AJ1kBRKUcAqrXsq0b4gZr1MW2BKl+1yFWfcf1WYRetykgIrdw5RR6LY+aveihlHc9bW1qTOBEUvT1eCCnp6mrVTHQDqpv1pUSabb5EE9PXrrZT8SCV1V0VIymSD575Ht09e1a8GWDjeoUExiAVmzA9h7Z2/dt7ThDRpGq9p2qU4Miyla6eCcsKLadregAtn3YsCf9vWvDAg4fI+V0dpRqrTu1hAHl9bXtqvusuLKIWtOQQu6F8QppthDtKzCicIAThYrgBzbmGsAOVoCOCAABATjkA7UQEe0ByASBKMMQDugBT3ZgR4wgLKQgL663CF6gTq5QHPuJnFQBVkBHEB9uEARA6tlVd+IRoJBSaXqA1ESEOqSCkssAi2l5UvMihvmECp+0KGmkyhVfa0+RKNnaatNTTrLx4oiuTy1VXt7VzbIrF3a+RhazTTBsonpQ2WJXZpaVW8eBtl0PTSaSyAd61de3D0IILTTeAxVv23ySXEimtFpPEIdNOcyyC5bXUb7a1dp5IvqmurS8PvNR9tNKz4SkPVdaGl7V318YVVl82BZymuvT9natn+bq1r0WLL6p7OvS9o7eiX3NZvDJIuHs6Ke3PHU/y2s+rNYz7O3S2e00VFNKscJxJ6p7LVfswoqr0RqQ0PVu+OJcEZnNyMDguAXQYCQgdpKpcACQACSWAZAFT1aJ9rak1gmnBkMAqA2gAoAAAQHPvn26F/Q3ylc/gFOjZv8AiOnTMrVVDg2O0AguI4/J0f8Ab2nodeIzaXiuyu3iUsTXUSVzecvVUoubJzC1fr+Qps9vVf54Rv0T2YT3upfU+5Llnb0/HK9PRbi7/tHd4vtR58/XWVT4XHRtxxgVdZtNnp/3dtLVrKbOs6yMVs7bx2ltrd+moZx67bkd1cFicHRjefta1q14Ho+ccemh4+qe3qifTy1yz/NUqr0txkvNKt8tadvpvmzU8pV+lvKbPaUvbOMELxqe2MHcbu+51e+3U7zjI5XvXq9pho1jkeXt35ZHlF/rKvnBrnwVvTOBw6biLMq4PI7S+varpwNys2OjX2q3GmtO+CwL7GLdDSWhprTWVTFuqnkZaRZAKrKFe9aL5rJAxWtafoq7fsLiGq6ls32+gCenWqm2L5sgVbV7u3Du5AXoA1F8jYUk2sTPSvH+f0u3eX5Nz+J57HSMu1MYMqjarnIKlksAI90hCd1ZwFOFxCMbz/8AlZGmIyAAABAeg8Cn9vUsuhtGkmQTzxQQsV1AEsOoAqNBRDj5QJJWWDCGtPDoRT9MgElIDrSJAzfNP/TWfVEV5koANPwL/wBSvR/tCPSttJQ8mEStiUJUhARntYElaVyAOpA0+YBOIEXbEBNyBLFrABWT4cCqO55siDu4gRVm8IzKH29CAfzIKK1byAdU1kBZXAAsAT8QiSlfSBBLjYAr0AHiArLgA0mkUE8CBvmwFMYgDUlAAnLeYDlJgCcgFU3iAdvc+gDdlwyWQCwxT+ACVZYDdOJAuzuhlDTYCyAEnjgVCqAlWEA7Jt4Aec9xf7iP5UZrUZJFC/aUEgep8Ev9JPHuZWWjOBANSihzzQCiXHACTq2BGHmQCxyAlEgR+rBAShLBgDUgKMOoAugB2TkAdsZgRdcZYAm1hwAJTwyZQKvMAVsQJJOZiQIPMCSTXAAb4ZECxa6gJ4ZlB2LJYgOMeQDScgFs/gBCWA+5RgANOAEp4EE0wI93QobsoxzATSAlWJ4gDjLiQJc2wB6VbcAK/wC3o3lAEbbLTbxmJ/YUQexq8UoXAgjbYuuOWIVneb270tJO3PAKwgCAHp/UgN1UbquqTCCOgBaoEYWYRF1ayKE8cGFKWwh1bqoTgolS91k2gOiu/wBwl211LR6gW28juFi7d3qhpiVfNajwtp0cdCJif/FtF4W0oxzTBiS3+3s03VxzKYlXV21qy7w+UFQtPT09TGmos8iKk6VTS7l8GVBqaV6pN5MCqt4fNICdbq9oaw4AXVr24yBJVrGCQTS7ZKaitOrUNJkNK200r50Qw1TbxO3s8o+OBMa1z28JoXwl1YxdVX9vt/Rb9pMNUW8BrcLVzGLrg32y1Nm+3VIOMKccQJ0T/EB9sYAHECUIA7VwATo+AFLwwAAHTOQOil1xQF8J1kCm0ccwCsAPsX+YCF9KvACEKABLkBPEBRiAQA61U4sBtKflAk/mwAIAfY+GQFq21mlZYgV9lphgFqxmBHtYEkBZp6ausM/2AX6ew1HEwscwldens1p42x6lZdKShKcQpRiA+2PXigCIChKVOYQ1WMUAfb7XM49ABKXiEJ1axKJQ2ogBJIBTGaIqSrOQBLAk6dqWOLAiq9ufECaSeCzAHXDAATfF/ABzhIC71xAaS+DAIQU0wItKQJVX4AJx8AgdQDhAEbuGUTph8SBxICefMBNKcCBNQ5RQ+HUgSStBQWQAkmAZ4APtWLkA6gFmuIDhNSnjyASq08cgDtYElzYHNuUqqPiFYWrnORBz2YVFgKQIgABGACAlVAWAKQGAMBZgN5BAAgCZAaQDgAkAchAijp2e2evq1ouYHo+xV+RZICbWSRAmuADdXYoVcGp+IVJvHDLmAdrtMZkAqtZgOya4SwBT244BCzBhrnIXEZb4yAksAiamMeAA4jDMArjg/iDQqw8FgFKQCtYAE8ZAawATQDWChgPthMB5pADxWXqAKE5QUOs5gDrDwAWeIQJS8UBJpPDgBHBBMErOcwFj8ApduM5BRZSAQvpeMhC44hMSccAIvFw0DHB5fHStX0Cx5m74IKiQAAgBwAACA0fEtLVc5QEc+5w1LRzCqeoH/9P5NB0ZR74eABDtxAFpgOAHDiEAW02kAlCzAWpdNRGRBS2+BlU9NJNNhXo9j5TT0qrTXAI0NbyVdSvyuaL95R5zfwrwpZBx2XE0iM/EoM1IB2gPthyBLIoaXEIccEAgJrHEKsonMmK1F8qIMVVOokyjj13wAoecFHbtkoIO2jhZYIqG7TilCA4txabEHOwEFHoBCZAlpxOIG1tqwkiiTTnoUR1YrhVSypXBq2zVsBUczxyMiLqBqeOt8uGcnOu/LbT65GXZfTUUYZgWVhrOQLFgpQQpnMg5tWracLA3E6ef1lalseJ6Oa8nRaeOJWFzcYJRJGl9K8bGNVLB4Z8iDm19xTSyzAzb2dnLCjFYIIcNvEBNAP0KIWtwRdELWJqoyQNsAqpcsBvDADo2On3XRdRqdkLkgMvdqL9OBBygMATgAnCQItyFNBFiwAJjIBvIAajACICbclV2+Pb7sOMII73WxBPsaYCxfwAFWVMBSVMcQHavyvmBg6rxAiAwLtpWdRIDepRKHwAlayzjMIUxPABWbeeYEqqMeYA0s4yAhfFcgI3aUJAUale9RyyCuLU2z4MCFaOjfdiA3ZAQeolnkBDvXAo69huVS/zccpyKPSaNtXRjsc1YqOtbzWiHWVzSIq3S1r6mdIIOzSTai1Y4SAWdK4AV21O590QqqSDwfkdB21735sDje1tMFC/trcQLdPbumMFG14zyF9vV0u7Q3LKjf2m50NwvmtGOTJg6Vtq51az4EV0aejRc2wJzWqA4PIa1nSyrkkZqvD21Ju319SxF1YeKKGtPDACGMtAJN1UPiAuMgJ2aAkrSu3mBzbiyrgiDlbKIgMB5AOj5gWzIQWXEKi0AkA8WA+0BOyAlSkgWrSWAGjs/EX10rTFebCa09HwmksXb8Cprq/4Zslhend6sGpLx20rlp1/aDS/4TtX81tNETVd/B7PUyo16BWd5Pwuz0a/Jftt1C6xdulS2OQHbTUraFgUdGltb60LTr8ZCOi/i9SifMGuJ6dqqGF0Kk4JgSrg46kVLuxw4gPvhkQm8AK7ttTwQU9Le/wBtaeZGhvvKV1klX8QrM19V6nEqVzpFxknaBgt0tK9voTb5JGpE1oaPivI6v6eldz0N+qa09H2j5nVz0WvUuJrv2/sbyKf5val6jDWhp+x2v1NWtfSSyJrr0/Z+zrH3L2v8C4ns6tP214vSX0Wv6sep7OvT2Oz0VGno1XqizlnV9XWmGnWtV0RrA/uX5wTDULWds/2mpE0upU02yYBMBMBNlUALEKcgDcAADUMAYCcJS8kAU19K303Rr1ZWqralZEw1C2GDGIwtazvv46o9En4zrdahnnrcKSIkgoxAO0ofY1iU060byxGJqfZGYw1x+Tiu3s3kdOIz1WV4/wAstrV07ZTZ6r89c9aVPP6TUurRxvyb9nbobum5r3acx1OV5xrVkGYPLb/U17XsrNtJ9YPZ8449Utjt9xqxZVbrJrtnl1+4KtPTr0kxy305/G7PV3rnUxouL5G++sZkdfltKuk6KqhLA5zrVvLu3TVdnHRHP+txHxC/Iw4tsnSxV5Oi09WusvRmuaWNbSstSisuRy6jUqXQw0zPOaHfp1us08TtxXPqI+H3idPt3cNczp1zrErn8hr13evXSpilxE5xdXeaVlo1ST+UcpWbtNDW3+oq51XPJI72455rQ8h43sVK6FZazOXu16Nra1ddGtXnB5+7rtzFGv42uvqLVdmmskT3xrHWzFuqGyIAo9AB3rX6rJEFb16z8qdvTIuKVXrWy7arriQP7Lt+pdv0wQU1p0r9NVPMMnPAKlilITHNuLdrnliFxRbRVNP77+uUwNGuKT5pBDssAK6/SnwJVeZ9zqdzPCEzz9OsYj/eYUpwASXMKf244hEVVTPFAE4gY3uFp9kdSNMNkU+EhCeIUqoqPR+A+Wlm+LKjSaTAI5hDSgAhAPMBrksgHK4ACc4MAdeZFFU1igHPEDN82v8ASv1IrzBQAaXgv9yk+TCPSxKfEolVSkuQBa/IA68QK3YodZeJETw4gNRMkCv3PBZegCrW2EwBJJ8QIsoE2sgHVkEknPIqI2UvuYU0l8CB1qokLpqJAFngAYyALPoEE8gBtT0AUzlkAsWwJQAcABVhgGfqAQm8ShJcEAJMAdeYC7fwAktNQARhAAsMJAbSmHwAUKQpsiGrJ4AQ7YecyANcVmA31AJlOShJYAJ9SoOztxA857j/ANzPOqMtRkMKSAkgPU+E/wBol/Myo0lV8SIGoxAIlSAkoZQ5QBPUBVSgB1ZAm8YAlbLqAuGIDaTXUCKwcASdQE5ATqA2+gEbVWfAAURCKIpNMKmpchCiOrAaTtiyA7ocQA+2HzkBSku0oSAIAJbkBtMCNlLgASjIB9AIuW8EA+1zgyBwiiMRg8Qo7cYAeXUBcJAFyCG32KM8QGrMBW6kArdQuJdyxkIy/cUf26WbkNPMcZAAJ6NZuvUD2ent9N0WGKSDKL2VJx/ECGp4/uiGBXfxkrNK3ACu2xvR8wKtTZ3qpgClaNqqI4lEqqcXPwQDVE3FsICo9iVoXwAjqUbcpxhiAUo4lhCgingvxKCIjDiArUnICHbavNF0wLUvzf4kMNatqOVZyVMS/vdRZsqY6dLylq/Uu4GLKeUo7pXrFQY6f+I7afkbS4sJhvd6DaVHM8eQ0xbXX0m/qU+o1MFtajlK0uQF3VWD9AJOEFDhYvHCSDB9xNW7LL0I1GGiNGB3eMtp17nqJNRxA7L7napJdkPjhIHLuNTb2/Tq/wBwHO4AUwA5wwA5XmAASqm2kB0rTAb02ngAolgCqAQA1WcwB1SAfbiA7Ul4AQdeIDdeICVeYEoxAUYgNU/ABWTQE62tXJgSVnnxAXXiAKru8MQOrb7C9sb4IDtptKVUR8Qzq1YQUSjAIHTkgppQES7QpuqeYB0YEe1JyA44vIAs2/QCE8ioPqIG4ClHckwJrKeADaSALW4ACAc8QE3OAAqTmAWXABwAmlb4AOuUZADXPBgRbxCpxhiAdjbCGqziwBLhwATpMtgFU1KcAOsYANtN5AFaq2WZA2u3ABLSUzzAPtL/AClDem4xAVauGgIqvMBWp3Igk4qARJQqpKXyALSoyYAnxYEmngwObcKVAVh7ikWaIORqQE8gqMAJYgSSAFWQJOsLqAquGBbarzQEGuICgAUZsAcTgA2sAgQA2AcMAFIDAaBUoCHSvc4KN7x20+2u5yB2w1iAZrEBqwBdNLuCnS1eKlgSSRAOGAY5AJ5wAmu5YgSVOQEeEACSSCE2l6gNvmAu5rDgA0+GYEu7JgGUoBJMKk61eSjAArDx5ARdk3PACUJAOZQEW5Abx6AN5BSlziAd8KIxAinxYEq2jFBA25lsCPcsmURWAROcORAoTC6HXmF0OoEVETxAklOIEXC5yBRrVVq2TygDyWqu2zXIKg2RBIBmA2oAWID4AdWxv9u6byAhubd12+DAqgD/1Pkctm2UlplEkoAaQCeAEq2XDMBNtgLtkCyulKgyp/2Xc4bwIJLZ1rigH/bJPNgSrouuEuGBG+ha05tJgUamnauag0Kioa6hTUt4ZBE1XmVEnlgEJVaxgKVoznEoRA5ILqWlQYrUT7sCNIazq/mA4btNgVxLKjQ21JA7K0TAjevZmBxarxIOez5BQAngAgJaNZuvUDd06NpcoKuC1+2WwVxa26awRWHE27uXmULgQQb5kVo+Lv2uHkY6dOW3p3WaRh6IuVlV+oVerBDV3kEEYSFRcQ23khGawNzn1Z35ebpRWyTNsLdObNdCWrjppPqYXFW71/tOOayQGba33HIA3VZANYYgLECOYABG1UBVaoAqgEQA4kBpN4IDV2m3emlZ/UEdLbajmBlb5fOwrkfIIcgHDEBNzggIvMKdWBbXmECiQG8uoEUgBgJsDQ8dRxPUDQxWYBHHEKaTU45gCTWADakCvVmtW4zwYGDbMBIBYoDq8e51UwN36arnxAi3yAG4zAMeIEnZJLmERbcQ8mBFxxAUTgFLscSBFaax5gR1NNNeoHNbaV+LAp1Nlm8QKv7XkUOuj2254Aer9ueQ+5X7d47lggPQtO3zYECrZgVvUs3iAKieLA59/uNPb6Vk3i1BB5G0WnqUQc5BA6LNgRtABp6zwZVaex19G+Fs+pUb2gqadVZNKq4yQQ1vPbHbPtvqJvksSK4db3Xt7J/bq8eYGR5HzGtu/lr8mnyRMGaqxgUW6bSAtTnPiBKyUQsgI9nEBqlbPkBW9HHF4TmBC2mk3DlEHNr1CuexURhTIAgG0AAWKxA5nAoJgBACaWYCtbkAadZzyA6axkB0aVqUtV3l14wEdmp7j1K1+1o1VdNPBMohT3DqLBpAS/8A2k1JjtrATC//AGj1q/SkvQLg/wCPa9vqeAMcu48zuLtqtor0bRBx/dtfGzlhcPSiZZUdHdWU4KOvS3f2H3pkRpbfebndKay69Qireaf26qViwRwyuAaOjWCIou5wQFawsA1bNNhB3VWbzIqvU+3bGSyDZ8J7WXk6/c71Wq5nT0S9Nhew9k1+Zqv/AKqQ9WPZfoexfEU+p6l/jBucns0dD234jQfy6Cs/5sTfqz7O7T09vowtLR06pfyj1NWPXtwhLoi4hLUtObGIO9vGRgi3LLiiQE3wKBKQFAZ004YAAmAm+ACkACGlIaGQBAU4ATAOgBOABgEUb3UdNC1lyg3xEteXVtbUbtRNroeySY42p11takfNZMZDW14bW1ddP7kvlJx6kbira6X3d/aeeA/g3HV8cDztFStb41criMVVu91TZqbpueRrnnUQ0vK7XUWbq+p0vzT2dNdzoWa7bpzwM3kcvmNR0277XDNcRK8/o+Q3Gm8LOD1esxz1obfzWve6o2rSzl1xGpXb5Zzt2ubgzzP0tc3jPEaO40FqaszPB8jte8Ykc++22hoX7NvL5ziWdaY2PFaF9LR+dRMHDut8uyMTg24fK0r9huFmdeKli7xUrbVfrh8R3UkZ3nNNX1aLmjXFZrV0dGmjpqlFFYRju61zGX5td2rT4GuSx0eU+Xatehf6lQ2WstvtVqPGB1NI5t55jR19N6aq+5mufml6d3hNd6ular/ysz3zi8tGMTzuhamkr1aZZcSxhb/wmpR9+3lzmj08/RzvLp8T4t6X5msvm4InfekjWelW67bJNcZPP7OmFt9rp7dOumoTZb0SLlKM6oQDjiQVX1K0+poYqp7mr+lO3ojWBfd1HlXt9RgXZaz+a79ENFlNKi4S+bM2i1dCEFYtKrjGZGitemkp1LKq6gQ1dWmnR6rc1SzRRz6W+1e6r1dPspd/K+YoptW2pubq9m66cNJGdV0PTd0wip7Xd6iWld1WmvxZYOzb21Krs1FksGVlbbGSKqrjWCVXnfdFvzarojz9OkefbMtI90gCa4oIeeWQU1EckELN/EDE9wyr0TwhMjTFIGgFEgCwA9H4NRoPrYqNP5uOZUHGWFSqlOYQOoEagE5gJMCSxy4ASVW8WRT7lxAVlwTweZRmed/2uPMyrzOBQLIDU8Ap3S9GEel5lDVeLAGsQh1qobaxATql0ATrxQBjiQNOr+rPgA7WX+UCKtOADnGVmAmoKCqbcIAdXwyAdcAG2rfMiBWq5hPNBRVQscwB45APFIA09TFzkAd1ZzBgiXKCDt4gOi4cACEsViA2wBWlAOWogBZLqArucSgUoAxhNkAnhJQNxmBKuICa5ADqnCtiANcQDsgB+pBDKQGscQCYxYDctQ8AFXDAAzeJRF4eoEmB5n3D/uFP8OJFjJnEKAGngB6nwP8AtuklRpkQZYALsAdY44FEbVlBT7UsGEN1dQEA8EAnyfEBYrDqAS56AOZIB1YDSbeIBxAWWQDbUxAEcVxzKCApNS5QQKrefEgl9KxATzlATSWWQEOx5sA7eYDyyyALYKUUFnhgAlKlsAhcQEmsgJNL4gRqnx4gPPICNp4hQpgB9sKQBTkAZAReLKBKcVgQSiUEJVgihLHAGM33Cp26fHuCvMtcQBcgHT6viB7b6UkuQRKtufEIeQA25AGu4BJYQigrXCEoAh9pKzbIIPbVef4hdQezorKyzBqu+z4rMIP7OVLaSAj/AGiT7ljAFf2ocJfsAf22kBWtNNxjwKFZJ2+b6QK76UpgRrotVyAj9tPNBQqlElpTgBJaaiCaIWpDlAN0wAK07cauHI0SV78wYd91rP5e7AGH/e6sQ3KYTHB5bXtrdrt+wi4zICnIE6PBoCeAA8ACtuYBIEW5Ah2SAuwB1Tq0wOha3QCX3E2ANpgNWSQDXb8QBqMsQIubMCUNACxAHmAIAiAH2hE+OAVGG8wJdvIA7ZxAs0tK1n8qzA6dHxt9VysANDR8cqU7Y/8ASB0aem1PcsMgC2knkoDKrUo0+pRDtebAk6vGMwhJRb1AmoAO3lmFKywxzAEomr5ftASWABE+oBDeAD7UsAE1yAcKMAH24LiAnXtzyATqrKcQpqKrkA05YQQmAZ/tAI/9YDalTGCASXciB1oiiTq5hKQI/blY5kEogoFhjmQES5ZQmnksmAqvh0AczmAds9AohN9QJd/EIVpjuAeSxAKrimQPuaYBiBG1WlgwEknwAHWcgH2zgURde19AE65TkBJ1TQQQnmUVayXbjIVh7ppWZBy3rxIqHZIVHsjEB9kAD7UBB35ARd28wErAX6dpALqE0BFYgNpAKEggbAIkAiADL0AacgNZANdAJqsqWVHb43bPV1FhKA9BVRwy4FQepA0lxyCoxjPACTrOAVHt7cmAnyYRJLuUBUO5p4YkE2lkgE0+HAGpOG449AaUNMIbS+ACxmUUNqSBNAOIwgBdiSwAHKxzAlmgqMt4r8AqXa47uYQnVNywhtBQ6viAKuPFgKZAm+rCoNcQGmAk0+ACatbgENqIALLuxKEqgHbGIDrCzIYctZgxWq4zIU71jIArbACLUtMBuitVpoDyO903TUafMiuZoAYBIQAADQF22sq3xyANTG08ALP7PU+396H2zBNXH//V+TSm2dGUk1wAc8wBuUBHBAGQDSxAnUDrrVNQ8DKpuvxIEq8OIEu2PUAiYcAS+22uMBXPuadylcwM66hmmUe4onVzxgC5uOJUTlJQEVu0rECPdOQUdQBAXaa7pkzWksEZVVrMDjvnIUVcBGnt6dqXNoDtr8vTACvVc1lsDO18cSDnCjLABNgRAu2ydtRRmBu6dYqpzJrpjh3bnBssY6cjU4G3MdqKEyYuoOOJMHXstNtylhBmunLY0oShttnOvRHRRYYsjS9PgwVbVp8MgyWeIEbuFIGNu33Y2WKOkrj1HLTSdsWsDeueOmukkzNq4uxiETVxl7yzeo1yyNM1z9vIIm0gBIBWUZARVHEgJtrHiAuAFdlxAgASwLtHQeo4mANbR21KLJTzAuh8MwE5QGZvtO1by8mgOLiENAMCLSAhiFSqBYsggAcyAgE+gB2u2WYG1ttN0000okK6b1fDiArcmAWSSwYAunAAXzYICjctqjlgYlnDAGBFsDs8XXu1PRFGxS2EPIgah5ASahAVt4SAQgDulqOQQN4YICLs+IDsvlQVCcQFZAJvCEBF1hSBTqWwA54jEo7fG7laGqm8jQ9hs9d6lJjBmaOpWyIG71WZBz6l2slx/AK8z5TdPV1HRvBOCo4JlJSEJPkAm+AA3lyAaS+AFGs0peRRzW1bvB2ccpIFVhSxmQLdPUnMCyY+IEqNNpMC9tZICVLAJ44IBKrAfa7AJJ5EHPr0ecAcupVvGAKe1gEMBwwDEASYEpawAWeZQQwDtbAmtJgWVo0BYqYdQFaViBRaAIygHICwkAATcAPTcMDR29dutPu1G3eckVBq62jqLt06w+bZUX6G20qv81qOUkGkvKaG2oq6bhemATGbvvILWt8s4EXHMt2kmolhSe7fBQwqFt1d4TAEPv2TlsuIj9yz44AE8y4HVQ+ZeYlfQvZ6T2do4WPTjnW7AxElyAbZURmQptgAQLoFNMAxeACCHIC719PFAKQh/vAMQaQBIAsQHAUQEDChIAf7QFEhUlSwRJaNnjARxeYr2bZz/wBEdOPLNQ8JoquhK4s69VmNP7FLZ1T+COWtYf2qabmtUvQkqsfxzS3erduEpcneTY565/L+aWo/s6Dw4s1x80vSfgNe9rqkylMofTnF5urfcbbtSlTHzjVqjT9va7p3O9U2d725459jouu6rpzMPGCdLGn52ftVXNnLlqrfG6Ffs17kmXrpiR208foT31qk+hyvTpjg878mkurN8frHTi0/KLT2q0NL6pbb9T0ejGurw+wWrG41Mehz7uNSttr9h5rXUoIrh8oo0H6o3x5Zqfi3O2ryRruEcPnH+bQ1wx01aOaV9Dn21yyPKp33FF6HTlav8vV228VU4qIG/rNiWhtPu7aunZtSiXpcUX9uUt9NoXUs+rPq0vHbFbOrpMyzn13rpI64OSnwATUqBojWo0TCo21aVzsioX35wrV2/YMUn922UU/aAnoz9dm/2DRH7NK5LEuoY0c293V9sq9le92cJEWQtvudXU1fta1VW0Tg5C4uW70VqfZmbPDAyYHu9T7/ANnSonDxs8oC4p2elr13Op97U+WuMLjJNVF7Wutur11ZaampZU1H5r7TU01/lYU6aKdKbjcazvl21WCklFtKt6+pbmQdWkoUcRjOrVVwU02ikVX1aVwmXyGKjpw6z1M0ec9zV/Pq4maHDp0jBdcJ4mWkWsIQElTCHmELCriAqVlyIE1DlZhGJ7isrXpzSI0xciAAUgCgo9L4Ortt23zgJWq3OeQRF27sEUChYoA7uYBwCCEFSspx5gKJwWABWubkgM8HxC6cJKGU1medrG27v5jKvMMoANTwKnceiYR6btwxzKhN8gob5gJ2cQEJ3hSUFbTiyAdms8gg7m8ICpLEgGu3BPFgOFxATxzAFmAob5lApSf7gpLuyxxIidUsuIXTQNHbOQA8X0Aj2NPAAWHxAO4IbvyeQArN5gS7W8gE1gARADhgNOfgBKJQEXSXgBHt4AJJKEUSgBx25AKtuDcEDShJv8QG2kgBWeQCWIBKQAsH0AbgBNyviAv8ABJOIzKBYZgFVLbYHmPcGOuufbiRpksBgPNger8Cv9J6WKjRb5BD7QDH4ECZQ3jlkBFqAJK3DPiBH/ogE6z8ApquAEnSfUBQEJrgQLGuYAuYEmngA64gDXEBNRnmUEAOFkAksehA2lPoBCWn0KJgGZAQpgBtYdAE1gAlLw4ADAFisSiNdNLFgDUZgCAJ7cswohgDUgHGIAHgAVm2YAlGYQrRwAO1p4ADl48QppwQxl+4H/p1lmsQseZhgAEtL6l6ge10PoTXJBKm6pYoIXc4gKdbpvHAqFXMBpQ5AcRkAnaQE2nUBclxIGk2wFPMCt3jBcQB6jS+VgUu3c4tkURb7nPIAareFxQC+1wyIF9jjPwAV9ov8rmWBG+ztVKIclC/tNRPBECem0uTCofbeQUu2YQCdYSfxCCHbFgN0WMrECt07cwjh8hTBW/ANM9gADrZICXcASAk1wAlmAlAAgGuYDAWAAmAOzyAEwH3vgBJXYF1VKlgTqpwAaqmE1KunhkDTpSU1xBpukLHIB1om8MgqTongwiP203iA9LRdn2pSwa7K+OjGJCOnS0K1yUdAOmt+3BLACf37d0VAkrOMQE7Kc8wK1zKGkrYMIWCeAELLiigqoWJFPLEBduOAEbNcShymsAG8cVgQGOXEBxxAeLUICOKwYEm+IBLjFhUOxTDeYErKHCAScMCbwgIfbjHBAKAC1UogCNnwIHTJyBKrjFADvBQ+5EBEFEYxkKeSCE2liAobwQU2u0CXZXPiEJqWFSCI2cdQH0ATUSyBoBrqAnWcgDJoB3iMCiKqnmgIuqnMBt1USALnMIIq1rRhbIqvN7tu1nBFc7VkQHc6hR3gReo4Ai27AKIAAF0At0pAta5gRtWFKCIwAQAlZJYgSWIAwCPwAO0CVKgWJAOtG3hiUek2VK6NYWD4sIvUv5uBQLFQQRZVGD9AG8uZAKzXoEDxxYApSlgSUNYECsoWRQfcwQDwtDXAAbnFkDeeOQBMtRiArJ8QEnAMSvyKIrDMKawIE2swHXAKl3JKHyCEqgw3hwCnnigEnjIEl2tzxCI2wClDjtjAAhPNAC7uCAIwnkAJ8whxOQCummoAar3Y8gE8AptNqUBDFKYAaU4ALDHkApTUgEWjgBVrbPR3GGrXEgx9x7feek1EhWdufG6+3fz1ccwY5nSAE1ABCAEmETpSzcLELgvKcPMg9N3U/4dBlt//9b5KqrNnRkm4yAl3cAGmkA1mAOs4IAyAnp/NdL8QNGlZwgyqfYpwIo7VICumm3kgHSs2+bKAH2T6AU6tEq9yyAy9aJksRVElD7eQQ1KKJK7AeeBUNIol2SQCgipKyWCJVWfvMq59e3ADlaAdVOAGzta1cdEoA6+xrHD4hHPuK1SwzCsvVfAgqTCnmBCwCSkDq2CnVSIsbXaqLGTLsz9y5s3wNxy6UJ4nRyxHD0IuK7WnAKik3wwINbaaL+0rTOJiukjuq+2MfgZdZUndtzMkxddOnKqnZYtkai6jbXUMptcyCvWrNXHAqsfd0nU5yjcYsT06csgziyzeQMRWcAV6+irV+ZBms3Up2fKac0FyKG2kBbo7XW3L7dOrYHSvBbmG7YJAc+r4zU0+PoBFbG1sMozA7NHYQmrVTUZsDi19mljX8AOeu3xhyEdOlpxggNCmEQFSbgBWw9WBxb/AE/l7uIGXxwCGApClZsCIEqtrgBOr5hEsABvkBHiAgqzRt2ueIGxpblXwt+IXFzfEIFfBTkBKyTUriBGsoBtdrwf4Acu8f5T5gY1mALqBEDQ8XSbOOX7gNdYqFwQDtWF8AIYxPABtJrlAEa15gHXqESdG8gK4gAafECOACzCoNgUaut/lWAEe7jyAg9RARko6dDzGvtlGm/gNHfpe7t1XCyq11ILKe79XHvpUDn3HufW1k61qknzA4nqd77rZhDTSx4gQ72AK74AJ5YgNaiCqNXIChJtgW1rL9AFZJAKum3kBfD4gOjSA6atVSh4viBLPFsCURgwB6bzWIDdf2AJNgR7JwSxAjqbecUBW9tXikyAW3p/CkAf21eCzAa2lWvmAFtaICL2dckAntEsYAgtFAWLQTXwCE6rnBVKdNTLyAjbXrwQFOprJqIA52wDMBwAgHiBF4ANZAW1cKXmESU5gDu7ZvECKzAlLbATQCmcCg7ZAJeRQIBgSUzga5Svf+zatbS0Y4o9n8cq9A5qYEmwITIDbrVTbIBU1Kas/bcwBKU328QK3rNNpLJAUU3zu2rKIzAervqPCsgUvdNOtqrJY+pA7by1q9yjB4hUa61+/B424lRo0+lcQgQZS4SFAUu0GHHIGGqMKktJwEL7WMAWV26WbkGpVpTKALK6arkswI2wCJxyGDE89qrsVf4j0cRjp1eL0XTbrkx3U5dtcMDi6DV+l+hqJXju/UvqWppzi/xPZz4ea+WtoeIpttK2rqqdSPwM+/61g9uafda9uMmO61zEfOXX91XuySQ4i1De+W+7Ght23wnmdfVjXR4zxttBrV1V82aOXXSyJ+bt9FeEmeWq0NDT7NKnoZ6WOqjURhJzxpj+5J+1VdcTt8/LHSrb+MruNtWyXbeOHE7XvGJzqnZbm+wv9u+RL/5L4eh0dauvTvo/U83XOOsSaMK4fK1dtFpZydOKzT8XR10EngXukQ8h457q1bp4ok6wx2adGqpckZ6urJiN9rp6lley+ZcSey4s7YGmCtEjOmJwRUlWcgE7Vrm4Ag9xprJt+ikphPVvZfJT4tlXCddV52S/pIaf2E/qbZdRNada/SoRAO0AOsgQ1Ktxj2pNTJBXutxp7eqteXOSRTENDXWsm0nWODzKYo8lZaenXUeVLJv0MrENtf8Au9f+4qnWiq648RRXq6laflaCwVk7W6hWhp/Lr6kcaozVQ19xTa66vqfRasYFxDeOtTXopq0QPT0HW97T8t+BRTTx+hp3+5FrWWSb+Vf9Uo6K6lKPHN8EQWLVvb6aR6hEu3U/zW+CKiH9vV82USWjSuKQFiqZxdY3uPad2mtdL6cGceo3K8nanU5tjsYDpCWIUNSRB28mAnVLPCAPP+4HOpVysjLTIAH0Ai0A0oKPUeCw279Qy0GnIEE5yKJKrAhLswJJyoAG2sgJJOMeZA0ozzYQ3KcMKE+LzAcJKWBme4H/AKbDmRY8u2VQ+oGr7dq7bmP5WEr0qong3gVA6rNAJ14AN0XoAKiykAVK1yAGpWIQduMv4gNrHoFJ17WQPtjjMgEcwE125ASq3WsSBXaUUKXOIVZSIkiJLBYgLDiAdyCl3cghJrIAjGQFChFQZMipq34gNWhAPuSmAErN9JAl39oCTn4gEQAo/EBr9oBOIA2viBC12sUBHHMCP3bcUUV2tfniFTrruv1uAixatIzlgJbindEMIl9+mTAPuVs/lCnMYPiQGHHMAzzKFHwA837jcbhJcFiRpjtgMBwB6zwEf2ifNsrLQTAMZAlACdsOoDUPIBWSeQCiQoUPBASaCAgac5gLtATcvIB9oQ3AVHPAB9sYcwGkgE0mwEq8wFasOUUGKAfXmAnLy4hQ6uYQQRgQDxUALuVcEsQJQ2gGsoAUOYfAAjjxAV1wKACMRkA8E5Aaa+ICwQU0wE8HiAcJAHXtASxwaCHLIHOYXEXYIy/O1/0vow08w3GQABLT+pSB7Xb6itpVcRggifdOYQniAK2OJQ8gCGsAHIEHZZIBfcQEbaieeYDWqmswIfcTeGPMgcJMCLWICcpSwClU8VgUSVFVhCdVjAU1TniA3Xtw4MgklCkBJSAQlbHECvU0ldrgAv7WkY4A1G+3rVT3BUbaKeKaw6kFVtPtcJp/Eoqs08GEcPk3Xshc/UKygp5gS09P7jVVxAnbb2ripaAg0wBcnmAPAAwAEBKAEAY/AATlAGQBID7ksgDvSAv0O+76AdVdJ/EJU+yM8wh1owHWk5gWduEPACNtNLmFQScg10aO0dnNpkI7dDT+3LWDgC2uIBWqWYEksYKEniA2mBGqbYE/VgLt/ABQA/hIA1CcARdcOoEXVvLIAWm+RQdkY5SA+1v0ILO1vMAjgAKsAHbjgAOrQA5AjE5oCXZX1AEsJ5APPNgJt5gNcwBVbyAO0CMN4EDiMMAGqTkAnWFPECScFDaQUJYOUEJYZBQ6yyIccCiLlvoFNKCIGiiL06vHiA4aAJTAanNEDh5AJTkA4/i5gR7cY4FCtK+WcgpqLYsIj2JeoEoTzYHDv7qlEnZSFYWrdWYFXdGRFJgKAIOoEWoyAQAAwJ6UAWSEOywCoNwELPIAWUAJYYADYD7gJ1beYE0gJO3IDR8Vs+5/cbULgUbPZOKASo65gConxAZQ+3CeABhELBkQOQppRnxCB1ay9ACIwIE3IA1VlD/eQET0KBzggqPdGID7m3jjhBA0nxKBYvFEMGeGQDXylC7oRFJXfACVbNgCSXwAkmnnIEapvLICSzxAbcqVwCahZy55gST7eIUpQEnVpcAITzyYDweDxCIpwAd3UBq0BRZrMAbeSAHewDTjDiAnICWniAfTmA23PMCPbGaAjq6S1F2vJkqxg7jZKtrKDLo5f7Ws4poaYddlWJY0x0bbYV7qt8xqWNyu00Eu7TpDDLL8l4Wzt9zThVaCJLS1/wC1elHFR/7XcFf/1/k/auJ0ZHZClgEJgHa0ASA1CAcQpAnpLGFmBpbZ4Orz4GaqyqeRA2uaCodvc4WTAl22XoAKsqAIatHavavwAydxWH1CKowxNBWYQJt4ASqpxKB4AT7oUAOqgAjmBJYOUSi6YTcEacWpmwKXhkQSp9SnIDb0VkEX2day08wOXealUl28cwM3UaI0qATAU8wIgd3j6p6kvgSrGrPPIjo4ftXvNoyNRzqu+i64supil1beBdMNaRNMNJImq2tJJ6afBoy3B3Rkg0dGqvHNEHVVtqSNxdR4JhVn1KUQQh9rfMqMzd1ddSFwSLBClpWOZWV0y0ESiFKCE5soRWWTr43c5lYq7R8dfUhxh+0qNLY+Oqr/ADUTjmBtLU09OrtRVSWcAc9tzW7nuzAqvXTtLviyCtbetm+xAXU08Y1M4A5dXbdrbdUUcl/HNttAH9k9KjvhwAhe3MCp3YE07fV+0CjeKatIDKskghQAmoChoCPUCdbcAJqoQdoA1+AEQpILhgXaV2Go6dLWa44AsaFbp8OAZw0sZ4BDb/ygFuQHLv0lpNzjIGO1iAAJ4AaPjFn64AaiWMICTbWYCeWIEU4UMA/cANwEKVHGQBy80BB14gD+VeqAI4rkUQ1Wq9cCK4LVnIBN9vxAikmAm49QKm23jmBOtJCLGkBVHzYAdSq4CnEfEArVpvgA6pLNYgQdL5xgAnVrhgBCyAgqzjkBPuqsAFa1LASpelVFXiAJPUnoB0ae27MQLlpcIxAnWieYDaSzAnCSwASwnDFgFa0mGA20sQCyTXqAuxLIiBrCUFVxCASaqpzAjbUonml0Arvu6VeGJRC28XBP4jEQfkLRCqp5gUvXvZ5tegEHZ8WFDxAi0BCzAhxACCTAcQUAEXmA0BamEOXACS5gDXMByASASATGIEWaDQDyAlVJs3z5Zr6L7VXbsurs2er+OVbLkyobYFWvZ1o4Jo49y7K6pV8JZFLT1XptqYnOAJa161cKwFu0xbweRdRB7DUd219PAaLdLZWWLaJoen41f5rYPgNFi2Oml2xgNE6bTSo4VcfxKLlR8FgVFi0m8WgH9sA+2swaHTkDVlNNPFBFnZGYCcQFUt4moiVLN4CwLKxB0VyIqjUzNREm/lwCV5/zVnbUpPA9HDnW7s9Lt0a16HPtrlNpSc2leu4pZ9Ga5Rm+G2lX3a1sXJ1vTGOjy1u3b2fNGeP2nSj25p9ula3Nm+05ZnmnbV3TpXFz8Tr82eq7fF7LT2f5mu13dR1dSO1eTpuNX7dF8TheXTWf5rU+evRKTpxGaW58++xU0axCxbN/5kqPh9bW3GstTG3Nk6kjUd3uKltSlKpSsZOXFWx1+MrZaFK2zSxJ3VkPe+Orua4fVzMzvDF222q22n2Vz4meutWRa0YURA0JVxLap9pkHaAnCxbQXEL7jTph9T6YlwwluHb6KP1tgMQ09e+GFP2gNaE43tZv8ERUvtaNF3OFHF//ABAOl6XU6dqtdAYqvua01a6Nk/mWZTFvEIL3ppqdSyqubIY5beV2ilK0tZLn/KXFw9tvq7htOrpZKYZBy6OpuN3ay7+2tHCjiwLLa1tba2d/qo4Aes1qaug7fwz8WB0d1U2px5FRzeRXdowscVgQXVahAcVNnr3s9P5a6bt3TxKrTppRZ3nFpJmaupOqs5hMiHxlr8QqFtfTrxn0xLiKn3ajw+Wv7Sjo0tNUWGYFkYAHalmEELgUHcQCAq3Wl9zRvVzkcu2o8HqVhtftOLrEeMy8CCLxUsKFaIQQ+4CMenoB53z6/OS5JmWmTAAgEA6lHpvCprQmMJzKy0HZwAJYQBJrkQShxBRW1iAKJAfc8iAbcANNJ9AG7fgAd3Aoy/P4bZL+ZEWPMsKbyA1/buG4hYfK8Qj0blvAqJJSBFuMWA1jgENVaQEUuYDmMADNwA4lQFELu44ASaeTICE+YENSjkoPpWJA3RWzAj2RlwKCIrCAaUvoQPtgoUAN1WEgLtCJ9kgChECeTYUp+bDKAG8pAhLAnV8wJPFQBBKMiiSxQArcSAeIBkBG1sAK+3ABNYdyAnDaXdmBVeuLjgUUWl5lAlACVXXPEim+YF2lZLII6a5EBMZANMBNrN8APM+433bqVlCDTHzAYAnIHrPb0/2uWCsystJYZgSnDABTIA1VgRqoAlgBDHujMKG+HEArYCS6kRJLigFqLgyhftxAk49CAUQAVWIB2z+IDsoAMM3yyAg5XoARKATxKGpZAVTRQ24xIFWWA2pzAi8GAJfuAaQCaxAb6ALuZQokCTShriQKsLPMB27Z9QBVATwaRRNJPECNiBfUigVeYEo4cCCLAjMZAZ3m1G0b6hY8q1AUwCqxgD2ugvytNfypBmrLZYAReJQlR0eLwKJXcZEDlRPECFrSBX3ANwn6oKrjCcQiMBThSETrVz0IJKOHABWxYChNJ9QJqrWRQ+ycwCySiAEq8wJAJLkRCvdUlvgFZev5d1s/t5rjAVx6nlddvBwiim+81L/U21+wgh9605lC+/YBLVwAhq37liQc6WIU3VgWaLdWrLgB011m8OAE+7TaxqBBaWnZ8gE9qnk4XAAWybUqGVA9hqJ5EUv7PVeKrgEL+11MlV/vCoX0L0zTAf2bNfS/wAPsPkwJ12N28MgLF45t4sC2vjMUnlIHTTadjwyCU/tPgsQia0wB1YAk8GgJ103e2PEC+m2tZuMkUXU0ezMIthcV8QoVZUcyBukYVAj2trtsAdhQ1XMBrBwAsgJL9oA8viA21ZYZgJJAJJANVjIAhrBAJKAonCWEDUACmJAcYSwE7wgJVsswCUgBQ0AQuOICnt+ACWLAGA6y8CBds4FDcr0AhWaprNFVOkEQPPLAAeeJA0uQDnubgBJLOAFZMoK5gSrVIBOuOBA6S5SyCh4fAqE5ATULEoKvmQF6vN5AKtowYE1aVCAWFlnigFVxiwHOAEe2XIEu3GXwAIzAq1dR1wSAwPIXd7BXE1PqQRakKhxAa1O3IBd0gDaAiwEAJSBbSrQE4YEVZrMIaStigE6tAQScyA+0A7GwqapwYRLtAUgXbTQetdVeQHptDbrRr2pKeYRbPAGIvigHp4fU0BKAEkkgEqy+hQLFw+AEoRAJ/AAtacAHwxyAilDwKBr8SBRwKH3NegEYTnmAQ8gqycIeZAseIUm4yAam2CyAGpwIDtjCCiKhYp4gT6gLCUAQ0A+rCBYTACtRcQCEAWrCAVZQA8cwJKsgQalANZx+wKUw0gBxks0AsQH6AFnw4gAAm1igC0W9QHV1SjiA3aMHxCFaGsOHADj3mkrp2WGBmxuVnOjnEy6xLsUkVPRcWTKzY1dOWpK5re7DFEFPd83bC7Qr/9D5QrL4nVkZkEk2lCAUwBFtAErgA5QF+3nL9oGhSjTklVfCax4GQlVZsKhGOCAdXaqbAdIeKfwAhr2VaWsuCyAxtazbl8SxFUNlCajMCSzCJ9uRQ4SZUJgNLiRTic8gGnDwFHTRNroYac2vpNegHK6wAVTq5A663vzYDepqPOzgCu1mmBUyKiwEAmAljmBoeNWLgixptqcBjSWWC4hHPuqO1Y6gcbo5wGhQ08QpKsEGttWrVSXBAWXXa5eQWINJtxkGl+lXBKYIsdNX8uBltdVd2GQEbKOOAHFu9Pu+aYZRyUXc4NIvpTu+UMLq6aWDIiOrC+kqY5NZ7fSt9yyTtyRqMVza/k9S6inyp8sysuWuvdvGz/EC5/dopV20+QQqb3W0cnj1Cumnl5XzYvjyA7Kb+zUpIiumu4tbFwgib1XZRniUOulqaiiuKANSlKV/NcIDEvq1dmllwAUS8QLLX+VVAhqVd9NgZLWOAAgE7IBO2AEG2wJ1a4gWVtWAH3VYEbWQMQbCk5IGBKt3TILE66jCtTau116lZtdXc7KFwCFDQDaQHB5LJRH/AKyDKbcgNlCiXiBqeNr8rtyYGjV8swH2zgwDscucQBVjMCNaqcZkITxAK1wxAk1LAhavBgEcAEuQVTeqh8GByXo0pQHO+7FtZAPSsrPEC9aTju5sCq6xkIlRpBQ7V4AQpjbADsoplPECzT0lMMCX2cQLO2f8oEHXDHLkAloqOQFWrt04SeL6AU/2Df8AmUAL+wss2ENePlS38AqzT2CSwzeSA6VoduEJMCa0+3BgTVZTc9AF2JKQGvlx4vACSTfxAi8M8wF3U7fmcAU219KranBARfkNNVdEnjxApt5Jw0v2gVW3tn9MIIhbdal3jYCqzbzASfIBSBIBSAgCJzeABMALICt4BUGQNICQDAJKIvHEBpAWIIayAADMAhACAaAGARKjiUJYMoOoE6LHob5Zr6P7Ut37JNqIwPV/GLG3WsmUSemQV30O9QyUUW2mnWHqNy8CA0dvpNuFkFdCrp6eHyphC1NeqUSEPTvXVaquGbC44lq6lW2lgv3FxUr62rdTKqlGRcFX3r2aXcUdezo23ZuWiI0NGiYRaqoKVqplRXGJUJqUUWaaJROCNI2rIiKHWMzcZq7SoonIzVivVUWLBdS0olhqGulmWUpL6Qjzvk3O67eCaR6ePDnXpNHClfQ5dRuOPe+R0Nrhd48liXnjUtV031d1pW7epr0xNPxC/KfqZ6Iq8240Guo4p1Ffh7Ou3+J07YjK3n39DcPWSh8GzpxYnU1TpaW5318XZuc2jdsSRv7Pwn2Ive025Hm67dJHRuPE13Sfdg+BmfTF9VO09uaWj82q+58uBq/Y9WnoaFdFdtVC6HG9a3IsdU8zOmF2xkNBkFDTATUAQtraawdlPQYIffn6K2f7C4uHOrbJKpBF6drfVdjVNaGnXGJ9QLKpUULBMgK633NS2n/CkwlWqrSkiINwFxn7mldzuXo6inT01Mc2XVR19OuyvS+iorbBrgTQ99Z13Glfm4LFWrcNPUrd4qWEcu9ons6Tm2m/Qinudtp6dtG9KJJNSxajq1MN9V/xIDk2280trratNVpfNKNYi3QVr7bUaX6lm16GV1PV21tTRoquL1WDKmo7Xb20m7atu+9s2a1HRZKyxIiKqMU1etM3AFq1nZRp0b6smKi1q2zar6BQtvV/VNvVgNadVkoCJqvMCSaAmnOCCC0rF4LqFxz62+22jhbUUvgiasji1fcOhSVp1tZ9cAuOLW9y7izjTrWlfxMWrjM3Hk9fWxvqWjksjnempHDZzjxOaoO0KEBFyuoDVW1IUcwh9QPO+4P10+hlWSFEALIB1ZR6nw6f9tV8JZWXaoh4gSTTAWOfABtxiANcgFm0kQO7VF8zSx5gUau/0aPt7vwKOa3l9GvBtgU282v8tfgwqL8y1lUI4fIb+2vTsfMLGbGJFDA7PG7t7XU+4uAGzXz1V/lZcZ1ZXzelk/2FwXV8noXX1P0AvputJqVZLAgf31bCrAkmgH3cAGm4xAdHmnxAayAm8kwFmQSqueYCaTAXbGCAUAOCiOEAHX8QGq8AG6xiASmEO1uXACLlrAih4ZARblQuYBb9wDS4gKzjCCgr0AE+ACeYE1j6ANUjJkEbrDFgQej1AhekZOAK8sJAl9x44gVO1r5soFTuwQEWpzAJxmcgprICStGIRZXV7WQT09Zd0MC2qAbXEo8z7kUblYcCNMfiAvUB1A9X4FpbZepWWm79zjIB+gAsEA2u7FAJYZgC6gJW5IKE4t3AChhDaWZAKzAdigiMQBkCSgBzLAknLfEBNyAVcY5gOZwAi3yAIwkBPBgJOAJdzYCAVn+ACSxniAJv4ANOcQIvOUBJP+IojbHLNBTzCGly+JAsgGA2mAnz5ABQN9QpYcQJKAhsgi8QE6uuZRm+cx2rnmRY8ouTCmAVUvDmB7bQx06Yf5UGasdVAEHjggEpmHxKG+EgKcHOYCd6rC3ECEpvpIUoTbjLqA1NsOQCdeDyCJRwWQFlEmoYDdar6UAswG9JEC+lFArS5YQKG8ACyWHMBdQFaK4hXLurt0suaiAPOXt8zIpZgKQEmApnIAATYEXzChfsAkrRkBJXawWADmQLFZzjkECtIElqNZBHRtt1atvmSt6hdbGgtPUrNcOgRN7TScPjyAP7al18wEP7NTNfwAdts0ngsQKXtYSaUMA0tB1bYFjo+QUvtp5BB2OrlZALtnB5FEL6bXUglp6ctIDp0tBVtPIqOiHnkBGHkwE1gFSr82YA6w8FADh8QI4pxzIHigBzwAO15lD7eIEXhhwAO5VAFYB9qiUFNQ8wCFxzCBKqASiYAGgFVQgJ9n4AVpNvAB9vABxzASzCpR2sITqvgQVzDKJAOe31AdUgg1KvgFJrmgpwk4AbS4MIGpwAEmsHgAuJA1ABZooE6pBTWLCFZqcuACXJKEAmnIVP7itgBCJwWIEqrEIcP1AgkpxCisPIIURigJJ4ADXFZALIBzGYE1LUIg5txZVUNrADA3Vq3bjAquVptwgFEYARaAg0nkQQdQpJAKWAvUB1zAvq2niBbCYBakoIqdXVyBKt01DzAcJ5MBQwJMKi3AEHaWBOnUI9H43Y10aJzi8QO7t4JhR9NsgJ9qeaCE6J8MAhy2pWIVGAhQ0A2+kAJYrECVa49AI2riA6SsOYBHbxKBqcgGuTATq3lkAV0qpN2fzASrMSlgRUXhiwBY4hUnCWICTxlZAN4Z4AJMAWLgCUTkBCs5ASmcgiKYB3JYoAr8AJWU4oBN4AJ1hzUAjmFDeOYQrznwAkqp4hSjtTYCTl+oTSeAVKr4ICKzAeESwHKjBALDOQIpp9QFaHZYuUA4nICGo1bNQuJFZevX7doeTM11iOmq4mWqnX5SxlpaEus/tK51fmsMwiEOZ4hp//0fk0HZlKq5kEkmwhNY4BSaIBV4PIAaSyA6dnTveUx+8DTrR1rLzM0Tqm0myKOxS2AdsOEwFaqyAIhYYBXNvnFV25PMDH1bSyohJQ2wHW0OQif3eZQnaS6gRRPAAyyIGiLGhpabrSWsDDcVatFf4Aqdtk7aKv2/sCOVbZJ44AW10W8YkCX9vDxA59eqXADlbIqLcgKEAmgEBqePTwjIjUjvVXXDmFSrzYRDW08MH8AOa1JcrICPbIVHCuJFaO1q0pjMM1dqJtQ1hyCxV2y+QaWVtLgjUdOnbgiVpfDXGSA7ZIOXdV4LE1BnVT74NMu/Trbt5EDpxIYhqacqWoXEsSxhayxk6ONUWVnikGQlGZVO2okvlZBF2nFsCpuWFX6W6tozHEC6vlNTipA6NPzurSnakpfEIjqed3NsE+1dAqj+7vq/qWb6MIuV64OcQCt4Asd6xLIKNTWs04cAcDASxAIWQEbFCAeYDVCKmkkAnLAUAHABpSA04AspSzeCA1NpWK4qP3lR0UxUICblYMBJcQOHyXyxXnJBktYlA8AFEgbPjU66XriEd9XC5sKdaO2CzAGmsQFHPIBquEAPtSCIrTxxyAbUY8ADtQEWkojiFHZGGXUA7Ek8gK1p44ZARttaWTb4gUW2Cr9LlgQ1Ntr0aSjICl7LXs8Y/ECP8AY6oDex1Kx3YSBfo+P4uwHStGAJqjb+VevoBJJTiANpYcGAofwASXc8OAElSZf7AE9LuwQDSUw0A8sIAKrjyAHzcARtq6ahzCArtvdKuVpAqfk6JJJN/ACF/KT9NYCKnv9V4YKAKXu9W0u1mFQdnbNhC+JQnYCLxAc8AAAlgCUoBwQNRkBEAbkAAXqArYBUbMCtkDQEgDIBoCMYlEkBLoENAPMA/cAACaYDiMgBSwFE5FB2yNVNaNnjDKjp2mw1tbUVaqG3xOnMZr6d4Xxl9lt66VuB3c7WnXRjMgktMB/bXFAcm40l9yXkRXLp6NlL/YQSehwSxAVNve7dFXIov0tDV0k04hhNFtsrUdHbCzlwXDSWz0qZS11Atpt9KkRVA1NVSwSAv0VgVF0cSKTSApusTcZpxgA6YGaRag0ViCjWWJuM1ZpOViSkQ10IlV1u65G8RK+p3KEZkU9LFYGh5byet9veWssYaZ6vnPxy6LW8vr7j5ZhdDp6xnT2nit1u33PCvNkvWL5bu28X/a6dlM2aPPfprc5W+N0raem1ZQ5Zz6utSHvtgt5XsbhEnWFT2exrt6LTzhyL1pi++30tT66pwZnS4lXRrX6VHoL0YkkZU2sQD1AcRm0vUCF9fTpnZfAor/ALlP6VZ/CC4uF9zVtlVJdWEC09S313johoS29f8ANNvVjRL5dKvdCSRNArpqVkyCC1W9V6Twisk1pZE5DRVr/bh1vZJLPmNEd1uq7atYq7u30pcSLjn2e5vfcWVqur7cU+SNYir+619Sr3FtTtqm4oBpVxqrcWpM0ctX2720/wCaiZRHy6X9tH+Z3rBIIeTq/t6Vrf5bIoPLadlX7lM8n8SyldGvou+27FmqoIL7a+tpUphW1YmSLq56KtqU1XM0y/8AdCa5NLa0tudW2pRNOGpyKO/g0sEQRtbTqvnskUcz103FE7fsNYh/nWySqv2lQltnZzezfQWjo09JaeKRm1U+4jQkBpSREL2ScgQtqqi7tRqtVxY1XJr+e2+ko05u/wBhNXGfr+5NZ/pxX0zJelxnavktxrY6l20ZvSud6js5/wD3mL0qDv3V9SapNuJ/YZ0RtZwRUVkECwIFjxKGQJ44ALjKA835tP7+OcYkaZrATAACrgsHqPE0nbVjg2VHe6BB2cgB4AQdozAbuq4gZu73t2/lcLoQZ99dtQ22FUOZkoTrxAg6tFAlbgBLWpFUyChVgim6SBKlYnmVFtepWXRSlGsTQ6dLb1zUgW/2kpYsiHTaWs8LQirrro9XTUTKRDXTo6iuu55mVWtysMgHRSA1GYE8sOZAkwH3TMgL0AJATn4FE3XgBHogFbEB16gPMgXa+ADVZWKAeQEGpAXbOSAbxAE49AC15WBQVYEXLXMCt2cgReva3yvIBu3a88SCt614hsoFcCN024lwAnMSApVlhkAQ1kAKZCHkUJriyKlWHmBbp6PHkBN6S4AWfbSUpYkBl+ACbdkB5n3Ev9THREaZAD6gBR6zwNZ2q9WVmtJKHIDwTwAawnkANwBHMAWDAm2mFJ1AScBDicwFEYkEswEUNruAFWegDSWRBFrkApKHhGADeKjiAiBpyAWQA0sAFVOQB4OGURlTAA3ACtaViA4lAKIcBStKx6AOcpCFZcV8QJRIEUiCVc+YD76rFgJ2VnhKRQrWxwCo9zKCcJAlX8CAxYQ3nAA07YSBm+c/2rS6MLHlCKOABXBhHtdtjo0a/hRUTTl4gReDgCLvCwePMCPcuLxAVtS0+pVJWThPMhh0WMPmA61wAlVJZ5hEugD+3xAk8oqEOuOD+ADrRJ4gDaWCCh1nCAIRx6ANU4gJpLEILV7QIrrigqGrpp8JTAyN/wCHs7d2lx4BWZqbbV0m1ZEFafMBqy4gJ9ryATouDATQC4BQkAo4gADmAiSswJ1/aChviETrqqjmQNXZ7uzrFsuDA0Kt2KL0pWIBEwQEpAN0bjtWTKIfbh4gS+VWjkXEOtat8kFJ6KbIH9kBfYSIHWlUp4soc44BDbbeIAm3gwpYgNIIFZ2yAdgCE0FNVS+IC9CBPkwJROWQB2ygF2IB4ALBYFAlkFRcoIcSsAE8QHVKAHwAHLUSAqLkAnWFKATtmnkFE8sWAK0YMIKtJ45AHbIA1GID7eYCSCJJuf3hThWTAI/YFV5MB2WADVmECfEgTbzAJnMoTTRVSrOZEFnOADnmANSsABUWcYlU0sMcCBPoUOe0gjCWDmQgngAdQEk5xyAlIBk4YCs5Aja6SxWPMDL392n0wCsq+cvI0hWxTWRFVTCggO6QIWIIPAKjHEBQAgJVA6X8yTQCTaCJK2ADTWYEb1rmBDIKSsA3d8AIsAzAt0vqXKUEr12lSEk8Eksii1JP1RDQ0AduQQugBEeoDVYAOAEWuGaAIWHqBJJoAS5gDqkAlWQCGihzzgAlrFZEAnj0Abs3ggIWtIDwSgqpW+mIIqFUEOceYU/pT4cgFm07ADwwQC4ACqmENccgF2KZAK0rVzEsA4zkAmp6FA0yKnARDFgFuuRQ8sP2kUWbalgRxCEk+ID7XwCm4SkBKqaASaAdsVCAinWYQEnEACiQIui4AcW905adeBiunNc1ayzLoFVt+gHbtLtPt4FjFjroniysDuxmAr//0vlE8TqyYQ8IgBYLAAVeoUnYgXdIGjs9Nqv7RRoaawhmVWNNLtRBCUniAROID+1zQCvVwFc+80u6kJwwMXWSTgqK4lFB2hB28yhxGAB2J4gTzKgxfoNDawAdXwA79vp6mosJayMWNNSm0+3pS4yxAv0qK+lhjXDAgz9fbdlvmWDyAhZUpnatV6hXJqb7Sr8qtPoBybjc/dcrAiuZqc2ALACMgJKWAIDZ2NV2JrIjpHU1k0wV0OksrFpale2uHEg561SYUrUnIi4o7JtEcQrv0+78AlXt/LgGVdtJtMNyoprBkbddHXrJKqytyNG7vOQKrV+WX8QOPsSt8uEmmV+lbtyxILvtJLLEiE7WqoRYlYG7r+ZHA6xxo1du61VqrDiEc2poWXB4gRtt7RjgiCm2mk4Ai8QpQ+ABFmA1RsosWgwiddN8QLa1QE/UBqXgiCvUhrqBzNQ8AIxLAjZOQF2SBKunzCpOkLABAMBMBQ2A1Rsot09s7OWyI6tPZKJgo69LbJLIC7siUsCiSXIgm6ym3mA3VRiBl+WadlHIDLzAGAZeoG946n5KkI7XXAKUWePIAxT7uIElXpiAd3Z6sAa7lxbCIqs/AB1TbAdsfgFFaR8zz4ARa7sgE6LPMASTwAbSyWQAq4QwHaitHdwCai6S8AqH2YAHVLPFgOOLAbaSaWTATmOQFfbDlAOykCSb/ACqtq1t3NxGYDtutFNzZBFX9/o0+ltv0Cq7eUq3lARVbyd8e3BAV33mrbN5gVfevjLYEXZ5MojJATCAWYD6FCxAaIaJ4lEYkAWAA8QG20Ak5AaACAwAJAQBMYgJ5YAGEYhUbw8EBXmQSSAYAsQHEARAksyiTCGlIEu1vICX2bvgBKuhd8MgLK7Nt5wFWrx6/wA1oAnTZUTxlrkEXae30slRf4gWPRolhVL4AWUUcCo0vE1/Po+p6eIxX0XtyfQ1WSaAEoATCI30q6n1AJ6NeGBMXU0klgMTVb00sVmwK7QjQhJcQRJMDbSXzMvqa56azWq3ayVeRv1T2X7bf6WrbtqyXlXejmocQBXBQmwhpyFSTCm8QKtVYSWJT0XKFQtZSiRaq09PuzN6yLaNq4ommLtLThEtVnb7wmnun3LB8Trz3jNmrNr4fR230qXzZrr66z6u+tIzyON6bw7cjKkkEOAqVasKG1XNpfECu240652/DECP933YadHYuBd24eSVfUoPtatn8+p+CGoktnT/ADTb1JoddLTrhVIaGtStprVzauaJq4rpr11LWrX/AC5hMWdrz4FCtbtrLeBBy6250dattPTt3NKcMiKg9e2jtK3rjd4JDVU7e+rbcWWthd14FVVq7u35cPFW+bqhiLtdfc0dXW4tqDKm7d2vo909qrC9RRfKr5BfzUhlRn7fQ2ei7/3CnUTbUv8A9wo1dG/fSrjtX+BnBVu9tqXi+jHfXKRhKjXabnXsr7x17a5VqUdGvoU1/rUrMJqjdV1LOujSvy4NsquzEMo2tWmN3AFdtzV/Qnb4FwCtrWWCVV1APsNr57t+mBF1KmhWqwSGol2rgNUdoBAA2ANhR1IhamvpaNZ1bpEXGPvPO1r+gpxzfIza3IxdxvtbXaepZtLJdDF6Vy6l7NynCMao7nI1CwefAmgbjLkRRZ9uHAKiuaAFaQh2TbAeCIIzxYA4RQLH4AJ2hQQec8+1/cYckRplMAngAANMsHqvEWVdtX1ZUdvcESvhkBGzT9QK2k8ZA5N1q9tGliQYuprttphSicmAdlkAu1pSURaKJUSkgnrVmkAc/auBA4AdUUWKuMFR06ek2oRUdml8ijmEX9zqpeTAh/eaNZdrqUDFGv5vSSddFNzxYXFmw19S3zNr5s0RWrSyaT5ogKgWSsyAmY7cwCXxAXRASSgAeGIAmygdsQBLCQFHECTTX/pIFVzkA5YDq0sgG2mBGqU9AJWweQEWuZQkpzAcJECq02wIqJKHaJIKr07coagopbXBBSdZz4gNUqsggntAhE58QIK0PkgLYTWAQdralcACtZt0QVcqq6CLK6NF1CrLw3gEOMIAIlSyKWACTQHmPcMf3MLlJGmQAFDSxA9d4FRtK+rKy0VGbATTmUA+ADicQIpANwAnWQEm4CmscWgGpiACvIIIScgKcQCAHDYBjxATYQLqFNVbxQDbgBVxlEDbWSYCfMAdVIA4eICkBTOCKF9tziXVPtTanIgfbhIQuwAvWMgpLEIl28QFaqAS5EBlxKBpZgCSAk6yoKIPTxwCm68wBVhIgbo0sQI1wzQQ1YDg8zZPaXXoRY8iwpgFcWIj1+z1e7QpjwKizvAXe5kBRLAkkk8UAWSYD7VhGaAkqx6gTSUYgSVVDSAgqwwhuFxAaWHQArVNRyAsgCD6hTzAjEegEb2rb4ARntAlaGsAIqtm4ykCTok+2cAHHa01mBXqaNbP5lIHNq+I0tVuaw+aIuuXV8BRputnKA5NTwOtWXW1WBz28TuKpNKSaKXstZOO1tlVW9vqLOrAX27rNOfQBOjWYB22ieACh8AJJWygB/Z1OT/ACym01b5VYHXp+F1m8cF6BGlttitHBcgjs0quUUXQ+QCxTAeYBavqEOJWJQq0xAsVZyIohr1AEiBOUURdeIAq8QDtTkB9rYB2gOqwgCTwUBCgKOPQB/TkAnHMgSXdgBJ4qEAocwAo5ARmCgiQoTWQQdr4gFcAHhkAR24ZyARhIBisQBOMsABKc2BGOAB0ASQD7XmwBrGAG4ccgHAApWWICraMAJf5cAINNLoFC6gEpoBJ4gCCG3z4AFkn8wUNLACPby5gNtp4lDqRDbSAPQBqUosVUVLxAkmuBEOZxAJUzPwAdXXEBSuACa4cwh9sZlEbJEVXeHX0AyN7qd7VegGfejjDEohesZgVtcgqLUkCkgTUoBQFJoCAB6AW6bYRa2rZ5gJp19AI5gRcvBBUXKzAXcBbWyAm6q2IEIhgdOx0+7UrXjISvWqzvi1ELEIHWHyAbcqQBJSBKEAQswI8cAG4eYEUpAaXHMAYCTfEBp5gCxAHEdQYUyA5jACMgNriAnLwKCIWYA4quYAlGIBmyB2soiApN8ApLHMAqlPawgv8ubAatXhgES7oAhm2FJvCEwG69yS4hRLCGlKBhNOegUWS4AHeuGACTAEk8QF2x6ASzyAi2gBQgItpZAS7ZUoBKqeQCUsBrqBJcXmBy7ujvgsDFb5U6eiqZGXTStpNOQalpOLBXarJxDmfgVzsEvOCj//T+UNJHSMmmo6lEe9vAAqwHP4ANWwAGpA1djWaueBmjQ+WJeJlR2Kr5hQkocBEUpwASl/K5AlddrSnNBVO4q9SscFiBhbisXfKSxFDhFQkyhyBNSA04wAAHHAAanIqHXF9Cjd2O4stNUrWzXODNV1Px+rrW7te3ZprHtWP/VIrsqqL5aZEHF5XTX2Zb+ZMivMaule1+2GyKX9lqNw1DAT0XRfNhAFTzAT5ADUAQYEl1A3djVU01V5vEjpF9eQSr62aeeZWCbTWLwIRyJYyR0WVT4ZAVdsPDMK69NwpzKzVifDiExXebPHJEbhLkg06aNypZKq+YzzMtBAQ1LRR1nDOCjN199SmHbiuJvHK0qea06wu1jGfZa/PaatCTgnqz7I28lpWn5oNYezP1b/f1JrhLKy0NVKte2zlrEDjuu55gU3dlK5kFL00yCK0U8Sqb04zQDVKrgBKulOJUTWm4AmtG0SuYA9NpxxZA66bkBqgEbaKYFf9um4YA9qs2A/7ZTiBJbVRwAf9tVYlFd9vyAo+w3i2A/7YYJLaN5gWV2sNSgLloLlggLaacZpQBdXTdseAFtFwYFiq03yAFp8AG1DhIBqktyQYvlZtZTmv3AZsYlA4YDrmgPRbCjrpp8GkEdXEKnasLoAdspxgBC2GbAOyZcBEkozAFRY8QGqLioYUOsZgN1ik8gElOQCVHXMiBNS2VR2ThkBCr4WAnE8AFKyAaTUsIr7pzyCqtTVpS0Xf4AVX3mism2gKX5PTiMW+gwV38tZfTVFxFF/Ia744egwVPX1G5dmBF3fHEYINcQJrBECjmAPkigSARAoKHCAQBADaxlALqAZgKUAegBMgEgNAGWQAQMBLAAeGWYAAdsgNabeCWIVNbLVtj2uAKtbRem4tmQVAADAcgIBcQJ4sByUavi9Crq7tJsI0VXTrVOF+AU1XTwaqpAqtt62tICtoNYVzAgttqpzVOzAjFlmsUETq0s8wHeyaiAJ15LNlRo+K/XpV8z1fNmvo1scS2MiHxIiMSBw7vy2ltb/babfE7c86zae18np7m3bHa+pb8011u9cnZGPU1Vrb7Q0cLX+BZwaov5LSrp/cWPQvons4reZpjNWmspNz5penPo+W1G27RBr/ADZ9ldt1ruv3+7CYSHquuatNTXVtR2thikjpjOqKa9rYP8TWDb2GpoLsrSvdd9eJx7jpG+eatotkFd3gahUavAqBEotgimFRtUApXtCYbUhTrVVyCYApttgE8Agiy9AiLtVfU0gK77nSWTn0LIIrcWf0Vn1yLih/fs8Wq+mJAfYtb6rv4YDQ/wC001wn1Lpqda6dVwqkZ0SWpVqa5ASq1YIHhkBx1utXdWX+Wlf2hpDbattPcX078+5SBy+O1Wty7P6btqfQK6fH3w1LR/mZEc+npau/dtS2patU4rVZYF1Fmjq21tvqads6JoKn4/SpTbVdVjZOX1Mjmq39mj/guB0Wuv7yiWPyOfiBz12zetq1zVVhBdFunpWeyWlHzNuTKr9XYvV069lu29EoZWdS2/jloXWte7vq8WVdW6m00NS61L0TssmypqxKQhvDPACu2vp5d34FwReun9NZ9RgF954qK8wEtGz+u7fpgNVKuhSuSxJqLADqA6oKIw6gReAUJOwCu1TG1lWObJpjj1fK7XTT+bufQLjh1fcEYadFnxMrjg3HltxrY2v2rlXAzelxwPVtfNt+pi9KjZt+hm1Ue5wZCxWQCTYCbCnLWYCYEU8egCeRQ0oXxAeP4kChgDYQ3ICS7muYWPM+dbtuHzSMqzVIAgEUOqxEHrPGv/S6aywKjqq4yAl3SwgYVW1OYRVfRVk0sSDN3PiL3TtRy0FZ19jrabjtb9MQqqb1bUOQif3rvPGAD7rTlr4FD+/jgoAVtXuUAxGUA/uJKIAFqxjxKJLcRwCJLfaiWEfgDFb3us8nHoFxC2pqan1NtgOuhqXyqwOza+LveHdQpgDa2uzeiow9SI7KVWSAnCSxQDtWVCwZA6oBOEwBLliA3zAMfgAKqTKBVjAB4yEJ4KWFNdQGlGHAgFK9QGqy8QEqpgENKOYBXhIA8QIWfFFEbajiIiQKX1AavCwAG7ZgH3Pl/eFV5x3AdMabSTzQRGKwBC2nVuUArJLMCDpLwy6gPt4ICddBw5AddsljZ/ACdKOjmoFlZbxAlHbi2AKM0QDSAShQAWrClAeV9wf7n/qrEjTJgoEwGB67wUvaqeD/AHmmWkoz4kB3MBThjmAdyYDwjkAOy4AE4gKybAl2viFNIITXCCASkBZvDBgGKUWZQZYgNvmwE8WEOuCxUhThcAFHABLFwgFOIEkuAAm8iBxOQEe2MwAAcAGQDWJQ5ATxAil2rqAqgSSTxYEY5ACSiSAs8ShTwAc8GFCvChgPuQD71xCI2sBHunECu10syDh83D22HNBY8s3IUpQAlIiPVbdP7FMf8uBUdVdOagPthTAElVVUcQH9uWBF6cwsQHD4EDVWpaAPUolhCaYElivQIisHgpAsTn4gJ54YALvgKO7ACnuxAab45ADolk/UB0o+IE/ttYoCPa3mAVngA0+MASxAassmBGyATXICLrLkmGrOxRL5DF1C9E8GlAxNR1NDTaxqvwAgtrpPHtSXoA1tNN4dtWvQBW2Ok/pql6AFdjSrlJAWfZqrJwlAEmvmbSSAaKJpYQAlSQD7c4gHZiALTjEAKh4PkRQkBFYYgST7uPqBJqMQINyAYxgAOqgAwSAHVPMAaXABOrYDXJsBZY8ghJ/CSqfGSBNJOXkBLoAN/sAk1PoQQycFAm/QBJRIBCyAbw9AEkpAkpWAAkgGsgI4NwAkuD4ASTU5AQuk1gURquZBPtfHIBvIAqp+LkAaQBCbAGocZECrXCWUCUPPAAa5gQtbtwCnZZQAdsrHNBDiABVVs8AB1hQgEubAkmp+IDjiAkpc8gGvQKfaALriAoVmA+xJgJuHAQsADogBLABccgH3YZAHc19UAc25vGLCsXXum55FRzdAqNomAIZAQnmQQdpeRArKFIUpAJxAi2AVWIHXXbX+39yPlCI9sAKX8AElLAblZhUXWcQIumEoCKTQFi1IAm7K3qEaXhNFvWTsvlBXonngEFp4oCM/gA0mA8kBPtlZ4ADS+IChcQFdcUULEgJAV0nigDioyC4LOLKqzYMKGA4jAB8QYFXGQYGuC45BCSnMBqs5gK0PDIBR1AcMCPa5yAbwxyCksWA3MzAEex2gIFVp45FEk1kyB1yfIBKEFNt8MwqMPMIVIeIVNXyTCYhMuGFCxwzAbqBG1msAFWziGA3aMgI2mQCWwJNQsGAm2wBfLipAL3dly6gCWICbhEFN3808WStxbt9D7jxeMmWll9vZYQ4CRxaitpvBSiNxfpXVngsUErsj8qeMlR//1PlCuoyOrKVK1eLAWEgNJfEgQAig7XBBrbKs0j8fgSjtXpKMtJYvDkAVxQEnAEXZ48AIO0cQHqU7lHF4gYG8o1fHqVHK84KgiCgScgSbhgNYgOOYDKhthU9KsuPxKj1e0f29KtE8MzNVO9+75F8TAPpU8grh3Oor/KuHEK5nWWnyICyjGyAyd4020grjagA4SAksAIsB0zA29urUqu5kdIvq4zCLPpxYZDfLMKqVZfcFxYqoghqJLFhVWlvqL5OJcTXXW3Eiraxi3ANVKyWKC66NHU55kaldFLNtqxmtpYICvUXc/UqV53dru1GlzOkcOj0dj31d7OEVhRekPtRUV25FNS09Vv5USjt062dVPAim644AJ6aXDMgS01Z45gO1O3gA1Wc1kUT+1MvpgBDtxcgTS7QH2LgAQviQCSfqArVAUOGwGqtfNxKGqgJUdn0Ak6J4AQa4gSVUsXxAj2TwAb0mkBbXThfLEwBFUYFq0lmBYqJw1wCJpwFCabxwAlKiAGmAu+Yn4gSUxgBg+Vv3avoQZxQZAFMwPWaFFXTr3BFqqswpvFQAYdyqBDuq0wJrFRwAIAFgpeQDiceAEW4zAcJLAiFiiqcTjwSIIamrpadfmvX8QKrb7b0xdpXQo57+U0VlL+AFD8y5+Wv4sCm/ldZ4pqvHBBFNt9rWcuzxKqt61752bQwQkuBSTAyoU8OACAAJNxgQRgqhkDkIcyQHABAESAAKeQBLAJKggAYCgKJAaaQCgBwA+38AGtKzxhwQWV2mrd4VYF1fG6jwbSA6a+Hj6rcQaur4rRrEzYGrlttKqwol6g1Zala5Vj4ARtTuxiArF8jjqvoQcMAESAAEzgANJAJTJRNqcANrbbDR+1WzSdmEdtdOOiBD7cccQppMAVWsXggJWtMYAS7miIi7Vt9RVQ+xR45BEHRVzxAFRqGWI7/GLt16uf8AMj1fNnp9HthHojXTAMhJw5A8xvdbTpvHe67oZ7PnPxy6PS09TcaltZJUqjpazinW1VRzSW5zZZJUtWbXSpr6jVsYQv4mq/uKk1WGP4GZVUJd2q5TuoNbExZo7DU17/lppcZM3s9XX/w/XtGlZRppyc723I6NLxrrW1W4kz7rien4nS0nMuzyhkv0X1dmz2WloW7q1SfMxetakdyOak0BG9ZwKFWqqgGlGLAaAJ5ADUhTWDwzAJwxwAi9TTrndfACt7zTmKJ2/EuA+/q2+ikerLgX59s7KvwAb28/VezY0P8At6Zx+OJNE4SyUEZR7pcQBKuPoFNwBHW19PQr3alkkDFFdfSvpu091YnAKlXcaVdB61VFKrBAcunut9aq1XWqo3lGMAdmtq9le94YSyI5tgm6O7+q9mEU+Qb2+rXWeCxTLFVKrpt666wht/tKuOnxj79u2s7NkMV7PdaO2Vqato7W2usmcEthR/Z1L5fcbiSi3ZadqaNaNYqSBV2aWnbSvlZyXDT22x0tu++rdrxmwmuhYOVgxhqVat5jES+7Sv1OAIW3VV9Ctb0NSLhd+rb6apLqXEH29S6h2j0QQ/7en+aWNE61rXBKCKc8CBdoCkBzgATiFw1LyBiTqqrus0lzeBnVxn7vz3jdpK1ddNrhXEq4wN//AMw9vpqNpTutzsFx57e++vI7q3b31pT+VF9lx27fea2tSttW0tqZOXXTWLPutGPZCd38DOqGyAVkQJZygIrEKHPEBS/wAStEgCsmwG8QGlIAq1WL/ACP7gJPg2AuGHEBZYMBZBBjyCx5jzbncP4GVZ5QgEA65gev8a42unEz2/4lZdDrxAjD4YgTdQIS24YEoSUAJUSzbIIrSTYVH+1rbNJ8pCKH4rQt/lCqr+H0XlIRB+BVsFP4gQv4Bzg3ABX267f/ADMfQoVvANZX/EBL2/e2DupAlX27zviNDXgKpxZv1Avr4PQWUvqFXU8ZoVyrjzCL/s1ql2QQWfahRElDXCQJKE8AJNMBJ4QyBt8sQpQESWHoAokBPACbTmVkA+3EBNNgHZOACyeGQDTzAJxhgSmEAJgD+YAtX9wEO3HBlEu3kQK1e7qURvp1fABfaSX+AB2SBF6Ckgk9BNYZgFdus5KF9nmA/tKAIX284rMBrQ7cHwAkqY4ICUEDaUdQG2BGHMgSSkAahZADeHIASkCLxxSBHlvcf+5X9JGmSUAAuQHsPAtLZp9WistGFEoBQmAOoA1MIBxPECLpHEBrABp4EBCAbzkAyAE/wAUw8AElOIAswB1koXdDlhEu9IKJAPuJAE4yArdQF3QFOeQRJNEEXKwAbh5AJc2AQA5KGkQR7nxKBJwAmkgHAA64YEEMckBJtwBFznGIDSwxAO1MoTlBSVoCFPB5gVyAnDwAz/Ky9td+hFjzPqFEANYMI9Vs8dKscio60n8AHTun5lgBJuVzAaU8AJNNZMBVbWADzyAHXGOICdXmEEzkA1OYCniAndrIKqum8Y4gFa2meDKHbTtVyQT06uccALFVZgSST5ACWGJURdU8AHSiXqFO3QgjBUDqrdAIuoDVWsVJFCT4lRJYkCdQCE8QJKizCjsaRAu2JfEBNN5ACVphANNfiUOEA05AFXEAsmuGACeOQAuoA3KAFhmAAK3IBQ1isgGpeADtiBGq4sBrEB58AItrMBKWgJYvBAReADeAA4zzAMGgEwE5YDwAdX+8BzwYBhmwB4SuYCjDqAl+8BJc+AEpSzASQQd2AVFvkBJLuAURigJLEASawKhpP4EVGU3kAJS4AEsQFDTAmnh1ATTyAhduqwzAl3K2YB2plUq1dU5iZ/YQNpvIIHXmBH4gStUgjngUSSAM88wBBTTCE2nmBFYhUssUA6zdgClcQgdZyAQDyAIlARSjBhA4Cs3fair8rtwwKMq+OIVW6xkBC+JBWAlDwAg+hBFgRagBSBZpVVyj0fjPG7ZVVr173GGITVvllSmhChRwJhrzt6t5BUEmA0uAA8MwBNPAAQDeIFdqcQp1q0Eek8LpdlXe3GIkI1O5ZtQApwQBE4APGrwAO58eIC6cwGq5J8AC2HoAJAFcJAJkCNm6tdQuJdvdmwFDTXFhUpj6lAEZWYCicOoQ635AEPNAwNvjmEw1gBG6jqBGrazyAmpwkCLlYAJ5wwoTeYE62fEBLGVxAK1eLCK8nAEu6cAEoYVY8FH4AVzZKGFDxxyAJTwAElMANvH/ABAinzzAeDyzATT5gHqBB4MB9qeOOABayALairkQN44PiUFLJThOBBBuOfUCF9TtXdGAE9BVuk+PUjUaOht+x+pmtxbejSwgjTg19ta1nbADlpWtbYZgXfdtHbwJrL//1fk/bzOzIlrIgMZwKJS3mQEyQDsihqxBqbWWlHElGgqzVL8TLRpRi0Au6X0QB2p5AJqE0uIChNQ+QEIUYywM7fU7bYLCCpWa85KgzwKF0AWYArJASnuwQEpATUgX7V9t0vxNI9LpandHKMDCujTSo5aA5NbXluOBlY5b6rssCKji3gAta3HOAMbXeLgK5s0AkuABbDACIE9FTZIDc0U7VnMja1emJWU1EYgc2rvaUfoBXTe1bXr+IXXV/cVs8CErn3eo61zwYha4O9LHibY1q7WexTmZrUq9t1IqHc28AOjSltEbjrrLWBl1iSTCq7VTtiiwqt7L+4l9qywNRx6dev4zT2207r4tGnPXlN12d77EyxmqLLjKkrK3a6K1Js8EiVWlSte2G8OhFQVOACVFHzZgNVx/xAd6cJCIqkgNLgFLtTWGYE3VqIAjGIElXuYDTzVSBKryWIB9KgoVKxjAE2pAjavbgEOFkkAKvECS0++WA60WX4gN6WMV/aAfbjGQE649ALqw0AlgBJSs8gpcQJVgCbTyYDrXOcgErwpA875J/msg4yiLxAnpVmyrzYHqtD9NSEWtxgFFk08YkBOcwJr5lCWIElTueCxAhqXppr5ml8QKrb3bVWN18AOfU8xoVXySwKLec/hrishgrv5rVtwX4BHPfye4v/mfwApevqXzswIeoCgBgGYCYA1ORQQFRaKGqyRAUIAnmEOVxIoKHgQJxBALmUMgG2ApAahZgRaAeABwAi+QDzCCOJQ1R2yTCrVsta300b9EBevF69v8seoF+l4S9kne0ccALq+G01jazaAup4/Qrg693VhFypTTUqqSRA2nb/1gNpP4ADSbAbwUcAHZSp4oCKTfqAWUYhWF5BRZvN8SKz5kAgBwAJYgO1cJYEFmUW9Aj0W3q66KXEFWw+IQ0+LATfdlmA+5vCzChPgFDw6hEUoxYFkYQsZAjZLIqElGLA7/AB9arWr/AFI9XzZr6G33VT5pGumaEzKFZYFRk6PjnfcPW1a4cDt75GMdu52q1tJ6dcGZ9lxwV8H3JLUumlyOk+rN5dO38ZpaDmsyZv01ZyuWz0ohVT5yc/ZrEXoVp9KS9B7GH9vmTTD+2TVTppYDWpAvttx3KV1Jrfourp9iK52JLmEHqBG37AIXtWim7SXU1JpXLfym3pnZP0Nzlj2c1/O6K+irZqfNPZz6nn9R/Qkn1NT5mu3xm+1dyrPU4GeucWV1aqvqWVe51XQ4thbSj+qbepdVatto6fBICeHDLoQGPwIhPnBQOr+PIKhZwscIA435bbVfbLb6ICOtvGmlo1d21LfJAxPda2o6UpovttqP8DOriGn93Q1Vt9W3crS0/Qo59rtaa+71furuSwSZdE9hRVpr0X+Vsmopp/su0o0tHVotBXs/lgIo32qraEVn58FJB06WmtOqquBRT5Davc6ToljMoiw6bOdD7F3CahwQXbPbLb0VKvCpRLU2+hqOb0TaCJquGEJLgBB2VcGVEHr6awdvwArtuJcVTa5lkBVal1n2rpmBZTbVeNm2+pFXLSosVVAS7V8AJAwnATCwAi2gFIU+EwEJylLwRFxz6u+2+h9d1PJYjVxxavuDSrP26O0c2K1jh1/P7i6fa1VdDOrjC8z5HWtoOzvb8TPu1I8bfWbbM3tVTbfE53oCsJR7HZt/Zo3yLajonlxxMgQCcpgJAPMAb4oKi8Y5ATdpzAg08ih1rGYBMuPiA3GSIHTqBGIwQDQQNqAFjYCTxQFduQI8v5hzuLftI0z2wABAOqxA9f45v+3pOGGBWXR292YA1wUgFXxYE4V8AB1jrAAkv8AI9qQEq1jjIE3RwmgIpJYgNysSBVxTCm1CwAbS9QIRaMQYn2gDq/gAq1BhNBEmihpMAtNm/wASBJLjkULLAB9uBAK81AUr4gPMB8AGsQJJvJADbAWYElOSAXaniwHhEcABRxAi6yBKIyATlALulAOq4lA3DAAFmgFZwpAkknkALHABgCwAG2wDEBZ+gBHMCPd2vICRA5kBNIASxAbbAInPICMOQGlwASeP7yjy3uRv+5U4/KZaY5QSA54gev8AAx/ZpfzFRoxAA24gIJf4BSSxCHZNASbAM8QE64dABLgAWnIgEsACeKyAJ4oBpcQBcuACtmAmm3DKIqtmwJLOAH2tYgLGMgFnkAVc4IAaaCo93BAPvn1CGn+wCSc4AKzcYAJWkAkATwxIBtxDKGmkBLPMgi2kAm5fQAjCQH3SgFwAIAGuQCbxxAg6yBB6MOUUK1G18oHD5Wj/ALe2EJEWPLvFhRACUyIV6zYN/ZouSKy0KUTyzAbpiQHZIEsFiUCaeDQEsGsQE0kgE68QBQliEQdG5gBJWq/UKboBDscwBNUlqALUsYYEWlOAQRCgASjIBqs5ZhRlgEKJfxKHhIBasvmAk+ZFDzKh9qzCDIAYCVk3BFNWeWfQKXa2+QEmnwIG5jFgDh+gEYjIASaAjPa8QJqMwHCtiih9WA1aAFZS5/YBB44cAB15ZACQA1hPIBWQCxQCxyYDXUAeQDSlACqArPuz4APJAJqcUAO04PMCL+YBxjCAHZARlt5YFEu2Zggkk5gCGIU2mA1ZrBrAITxctANrABWUJACxYDaIIw+DKGwF2TkwGqcQG0gCr4AN4AOMwItY4ADrGIBCagAQUNTiEOYATUOQDsxlgRhoCyFxAikuIChRKAO1Wz4ASxyQB2wsiCNUUES5CiIxYAsJnIBdAJdr+AQJcApQgGl28ggb5ADUegEXV8AGBF4YgLujEDI377mnm5KM6zhgRc4hUGwIQyCLlsgi8wIt4gReICgB0UMo9H4hal6p51T/AGBEPNuNRUWCjFAjLr/Cyqi4yAHVIghbCZxAgwFigJdzZA00BdtnSmonqZSB6nb6lLUT0WnVBFj5gAEqsCTeIBVAJpACclCUtZgWOOQEYAO9xCATc5kVFtrABdWBNZYhTrgAPAIhZY9AGk1hwAI5AOOLCCEAnXHoFHZAQ2uIEYTzCnCaQCgBT+IB2yDAqw5YMDSeKzBhQ0AJ/wAQU5nABZ5ZgNroAWSahfECDiuRQJqYggk3IEU2ANSANpICFmBFZzZANQ5AU8WBFXwAO5pZgUbi9u2FkyNOTS8g9v8AXPQg2dv5fStpr5l3QRuLnvaZt58SYar197VV+VzIxdcVLzqfMRXRNZIj/9b5OrHVlOt1kkA5IIqrYEYhgESBKqTcIDa2lI001xJVdafbgjKktQBxKniBF3dXMAS624gKZyQEV8rwIOPf0Xwgoy71WSKil4ZGkJqQEuoAoAnSHmBOtVnwAG0BPRfzr1KPTaOpTS0+5OTNFOruXrRSk9Qrn09O1nHEgvejWlZbIqlQ+eAFeu7Uo+6uawIMbVs28QqmZYEQE0kAgL9nVWvjwBGxpvAY06qaF2lZp4lxNV7mr06dwxGTrNAtc76BlPS3L03lKAepuLarTayAlorublSBpaF2kpCru7HteZF0Q08wrp0WpUYma3Hbp/MoJjrqbp+JcT2Ou3d3gpLOUvTW2u0+1SbLHgbxwvTG9w69rVemlCmGEeS1KtZ/AqKqU+YDV2ugkscEQXdjy4Iil2ysAI2UqZCE7ZLkVUU23iBY6xlmRClwFJcAHENoAcAS0r1bhgSiMcwCsN4fiAWSWWIQUxcZMCdqviBDt+bIBpJeoDntwAV/lUrP9oAlbiBJvkATLwAEgJRKmYAfa8kBLsqliA7qryAdFVViJsFCs7P5sGAWcsCNpeCRB53yNnbWswOVcigjgBdtl+Ym8pKj0dN7o1+q3wArv5TRTlOehFU28zp/5ay+bGCq3mtR4QuhcFNvKbhr6o9BiKLbnWt9V3iBU7O2DAAE8igwyAACORNDTgAcwAl1AeCIE4AJAeLAMcgABZsoMADqAsW8AHxAEAQQCaAHCyAE+YDATQDVZAao24QEtPQ1LuK1YHTTxWtZS8F1Cuinhnne0egRPT8PpNY2YR06ew0Kf5E/UKurpUWKqgqxWj6Yr0QEb2donJBA3wYAkkBLuQTBg+GAEYAFlLAcYdAFHEAws0AKuDgAsu3PlkCPPeRp2ajnN4kacMAAAAVcYgDYCWJRavmskVHpdOVVLnARY1ZYWIIdAHVpZgOcWBGSiTf4hS7u1S8SAS4yUDTq+cASmQeHdsm/vVquLg9PzYr6FEJeh06YBlAApfEBPLkUQ+5VuFZN+owNWkglCiOHMgzdz5emnf7W2o9XU48jUi4hpeS1637dxo9vEuGNLTtXUUrIwsjk1Fbf3en3OulTOOLI9HP4l/wjb1U6cz1Zda/0WbPUdbPS1MWsUw59frpdkiuFHdxCE5aywAwfPtq1U+KO/DHVYv3HzPTI89q3b6T1rqlc24Fq8t9+K0NHTbalxmzj7/rriHg1HfymDPbUaeo4vWOR5210fuGjE22ypvb6ltS9lFoUM1qujYa60e/Ts260bSIIanmda7b0dFPTrxbLIYu1d7a+1trUwfbKIOGmhuNbR/utXVt3RPasi6rv0V/c7ZS+1WWLMajjvvdOmnba7XSeo0sbLJf9YoNKutTTrraTWXzJlVc9dt6WteEjKp62rTX3lfttNUWLQQbOj/udSME+ID22hqUvrOMLsgt2myelpPT1Mc/wLqK14TRV1d3s1M9vA1o6rbelmm1hXJBE0giUYYBUbXpTGzSAre6pwl+hcCe41P8ALVL1GBN6tk5ulPJENQrtlb6sS6iz7da4VWJFH22wYsqu0CWABIDQUAEMCu91T6mkurJpjk1vKbbSXzXn0GmOHU9x0r+lRv1Grjk1fcG4vimq+hm9LjP1d/rav6l2zPu1im2p/mMXpS75JoO+FJLRl+cs3tp/mM608swgkB1zEK9lssNKi6FqOhpZ8SAhQ1zAFgBFLMAq3x/EAahyviUHNEUnUIaS+r9gUNvJFBDjEAjEgJay4gDloIaUkCdYweZRNOQE0skEQaxwxYHlPLT/AHN1bOSNuEAAIAdMwPYbOFt9Nce2So6VPAIGmwB14oASgB0+RygHLfqAoWQVFfsCLG2sOZAdoDeOQC7IYU8wghpBRD4AKXiA0nEgRdbPoA0rVkCST4hCywAdssGAKs4PMAiAGlgBHtURAEqrEBpLigI9pQJQQN5YACtOeADyxAWPpIA6rNPGQHmAd0gDQDrLQDeKAiihzzAJSzUgKJAIATtGE4sBT2qQJJ8wCSCSSYB3RgmURbXxAXAAWIEsgIxJAPBdQHwxAADulwUSIABSkUJog8r7kT/uof8ACg0xwABwuIiPX+BtO0r6s0NGCIaXFgEwAMAzzIHkpQDTgBTICUt4gN1hgGYCaj0AMwBOAHmA4aAiihpRgswF28yByALBgLBZLEBt92YEbKcihdq/AAa/AAulkiAWADbwAXRFCnECShEA3gBHiBPPICBQ+OADnHoBGYyAKOFFuIB3J/iATJA8wBV48QBsBOqxeMlHD5mXtLz/ANICx5AihACzA9j46n5FXzS+EFZdbcOcwJp9+LwWYDlADamAE1GKYCWOIChgF/qYAlwQE0oyAF1AYEbY4sB1aWICVpcgOJyCC1WkwI1zAc8eoUTwAEnADjCACEAdvIBIBphEW5cAxKeDBhPFwFxHGrAn3fgA5kgSfEBZ+oDriALqA4TASo0sHIAl25gE/gVQ2whANQgF1AM8OIA6gDcADcsAdUANQA4+WAIqsegDeOACa5ALFZgNdWBFRwyAUwoYDrlADmAErJrEBoBd0YgOin4gC6gPg0wBSlABmBFogalLAoF6ECyAkrOrgoXLEAs2sgGpjACOKAcPiBG1LPIolWsIgm0ogBUoBHtAdsHgA5wiAIZvtYU69QgTx6gFsWAJK2AD7YAOgDmMADuwhkC6lCVUFFdNvMInCwAVc5ICxQKscSAhlA1xgBROeACvXgngFJSlOcAS75xCIwoAjqr5cCqwN1buaS4NlRzQ1KzAg3DwAqkilmQJ1cTkQQtgwI2Ai2BFoDo2mi9W/asQPVbPbvR06/uKjP8AcNO11tXBgY1dZr6iqk7qy6gDx4AR7WQHZgAuyUA1XDEBdqIHngB07bVendQ4TZR6rTl1VbLEIm124MgMABLueABl6gKJKE68AohVcICabrwAjDCJJcwFCRFgxYUssGAu2GA+2MOIDa+WVzCI9ndmFWJK2ARFSs0FFnCkIirL4hMOcMgFa7S+XMAs21jmFSVHHcBGAp0pEsBOZAlD+IEbLmAVpIA6hEe1pdAHVtAR7X9QDbwcALh6hRYIimlM4BUpwAiwFb5QE7dlZzAbaeKAS7c0EFsXgAu2GpBpx3A1C1Ul82RFUX0pWWAVxbnap17nBGnA9C+m5rgBfpeT1dJdkJrqFTt5PUsklVIiLdLeWs5thAa11/3qieJMH//X+UYM6siEsgF3kAmA1jgARIFlKqYA2NrX5VLw4GasdKzIqUtKHxAXd2r5gF3tADs+UgJTGL+BEJuMQKd006WnggrG1OZpFDzk0hWl5AJdQHCfoBKoE1dJZAD+YCem2nKA1NvS24aUQ4kDv2fjLNd2rbPJIitbT8VVVzhkRNeFo87fsBqnc+MWmm6Rgs2SqxfJ7e1K4NttGVef1ljhwGjngqgBPMBMDS8NsL73V7KcDWJr2G08JoaVX91qz4QE11altJQsFVYQVNeX8jftbrXJySrrH1WiCmAFggJ0aeZR1bd1Up5EHSrcCqsep3PDBgS0qW1LcwN/YeJo136t23P01X/eHq17Ninj9GiSVTU5ZvS6u1qskoNYx7L60ppr5apMYajZO8pEsRw6+0rqY2orepmtSvIeZ2+np3apCcxCIrg0NJ1atZYFMdmCWDMqbnjxAkuQEbFCenClgOynggBJrBcQgdZwIJfbhTXgFFMX8yAHSHgA1XjAD7Qgqu1gFlyzAWHEB9sKHxAFg8wCJAk1GDAFXJoAt0AFyALW7VMANUbUvACaShcWAK0ARc2xAm7pU7cwF30iXaPUKjbdaOmsbL4AU6nldBOFLA59TzFI+SsPmwMu8Xbs+LkIiqpAOFkiqIiSgSaAM8wHkASAn1CH3T0AXoAPqAkwiWeCIqMMBzAUJhA3+BAIAzAABMBrmgDFgDrCAikAIAYD9AFJQkuQEliQSWlZ8GvgUXaew1tX6ayBdp+H174Ql6kF9PC4/NbHoB018Po1eMv4g1dXx+hWPlUBFi0NKmFKoCyZUZPoF0dqjFYA1GtE8waaSSkIEAoYaP0CBJxiARVYoAfOAI1WAE+zDOCiDxWCkAhNxxAnVcEES7e5JZEDfa8EsgIdiyAcLIDC80n3qeWBGmUAmgEAMBNgS03DKLtFd2pWvNhHqar5VHACSTbh8Ag7ZzQBbS74jACt1xh5oB/bkB/bSUMA+3KjgUQhr0KqddPuILVppeoHVsVX7tbLmken5s19AawqlyR0rmS5mUDwAr1tZaNXZ58Cyalcn9tfczfWs1V5I3uBvx2jHyNpj2XBt9S2nf7VvgSoh5HVtbt22i/nu8eiMNOjbaFdrTs00ur5kEtWv3F22xGmuLR1XoO+k3kpQbjq2dezRXXFkW1fDRXPXPrV7dXTa4sO0dfaviWOVBWSZBh+4qz2WXI7cMdx521uR7HlrR8J+ukc+2+Wl5p3tataNxGJx4dqh4TUtW1kzXactbVu3ap5XVPUbsklxIrD077pa19LapJd2LfA0NTa7Ou2+W77m8bNmRn6t9Td9/2GtPRSafUonoKdj25qIkDopX/SJL+CCBbVO+ydFm00BRt9Xcrb/wBtpaTq4h2ZVWU2Ou9Kun39qjHriNTXctrp20lpWUpKDJo0NnpaCddOsTnzKaurTt4BE+1rHh1Lgi9fTpndDFVW3em8K91n0RcQvu6tvpo/iXAfn3zcegVH+3nG1m2XRKulSuSxILPgREVVyDEvtPmBKtQE2kBF3lwFSUvIAaaUv9pDFOpu9DSXz3X4jTHJqed2+mprNiVZHFre5NR4adVXqTWscWr5jc6ud49Ce5jj1de1sbPufUzehV918TF6aL6mTRBvgTQmwpqxAW6lBn1IMrz6jQUN5kV5oIWYEqNtqM5KPabeqrpUxn5UVFqzIE7RmA5XwAWLyAE3kwCzSx5gHa5lANriwDtyAHhhxAbrOYEU0nmUNtvIBO2UgSbaQUPFkQ2lCgASXHMqIy01+8DyXl7TurxlJlqOGQoAAHVy0hCvZbSv5VI/hKyvSWQFjrhiBHBgRicEA11zAknwYQSuHEilKAaqA54cAE8MgHUolVcehAXQCo28PxCpRPQBYgOG4Ajh+ADmQE8cggqpcASjGABIAAaU5ARanDiALHDgA1CxAGwABPCVmAnggJWUgNJPLMBtNAJwsWBHukokoeYBEgJdcUA5TyAWYDiACEQJ4+gA0UDS4ZkAgH3cAFVRiA3M4+pQYW6AChLAAaAITIH2ccwItOQEpt6FBDAcxgQEuzwAjVPJ5lVKPxIPK+42/wC6jjBFY5QMCUzgEev8BC2VX1ZoaLxeJA88ciIGvgBFz+0B4gGIB2viAmgJVeIC5yAWqATgA8gIvMBpxiA++WA3zAcoCLzAfUAcRKArs+QEuIA4bwAaaygAlPACIAyhxGLAigHMZkCbeYCbYDa5lEsvQBcQF3LgEJzGHQKLBCeKCkuvABvD4gNN8AE3GRAuOACs5wKOLyzb2t6/EDyM8yNDAATA9p49p7ak+pWXS7x1QQJhUlb8ACf2gNgJKVJUKYy4EUOXmEEhUm+IBVpYhT71jzCIv9oA8gDJATpZPowhuwMRU8cgBrjwCif2gDcARb4AOsgSTlgKzgBW6ACxePEBvABNNvAAdclxYB2NdAIy1gBYmmsiCMIBxyAlDzYC7owAO/ACDb4lD7lAU25CE7OMQJLmAmlGADQCaAI5gRlLICSyAGkAJsAyAUwwG6JgDSQEXVAJVhyBFpW6AJoBzODQUkqrCAgs0A25Af0roBKU0oAcRiAmoRAYxICVVOMlEl1yAUfiAsgBw36AENICUOIYCXQCVf8AACLcY/sAacgSTbwYCbmQFDAQBHMB2TWQEIxnIBvFACAjDTAbWACayxxYU1Zx8wQOzeQVKUAd0BDWOKQCb5AOUwDGqgBywI4zLcgN2a6gHUKTSt6gDc+oDrjhAQWqpAik/UKq3XzUaTjCfwKjz2pZO2JoUu3MgjIFLeMEA1gRSafEgg0BFgQAnp6fe4A9R4zxlNCqvbG2YGolgQYPnrq91WrlrM1BjvTllEfttMCyvJkA+gCbwAUwBB2nIBw2AgLtum7pLnIHr62dlVtcEEShJN8SBVTAlVxMADaQCSTKHDAFWAJYyA5IAA4QAugUnVBQvlx4AH1YgSVYQQQslzCl0AGlABTk3gBBqX6ADQDVZyAbUfUExGEnFWAS04eXMKG/wAaVXmATyAdquykCK6gFqypn4ADwWIQoWEZAFqt5ZAQdowSAMbIAqnD5ARaAUYwgolrMBWWE5gKZWQD7YwAMK4gNv5oeQQWqq4AQvZAiL+YKL5wsgI3p3rFAVW0u7Bv9hF1U9mtSrywGGqP+HLFrJdSGq9XQWmpTyCuXv4ywr//Q+UOHgdWBnguAVGYwZBJNADhAHcm8ALdNuQNvTpMKrkxVdK0LNR+0KitJzCxaAjfSb+oAs4zAi1GHQgSnJfECNn2toCvcV7qzzwKMjVrBqMud45lCgAgBJfgBY0swACSwzAlWIKNvYadmqt8uBBvaGrEYRgZqu379FjJQW3lF8yw9RqY4915GzXbWIjFmLWnmvJbl9sJzz+JFYepYorAJAGURER6L2tpt3d04g7MV7DSo2lOBmwUb2tVRtcFmZo8l5LXtqJV7YS4kWMq7IqDXIBOVmBHucwiqv0e95II6tOtoh5lV0KjzA6ts+yybxRYPV7DUmqwhnTEaCaeJGanSrNSMrPtxmXE1G6hckSw1ybq0V7a/E52Nx57eeH1tXUa069z68zGNano+0dy1OreqfJDE1Dc+39Tby25UZjDWbfRtSVmFR7LVwYU6LHECS0+5dSCNtJrMoFTnKQRJV/YQDtDhZIB9qkKO1yEEOIYEo+WXkgIWl5cwFmscyhwvRASWUoCL+Z/MwJKriVkQJp2yKDFKYKJL5qwpIKnZJYsCN9fTpjayw4cQK35LTtXN4rFQQQt5VVXyr0KKr+VvZZIgpt5DXtlbACu241b52YEbWtm2/wAQIxzYAlACaUAABliApKppkQQ1mVRH4lCxAJjEBBAwCHGZAniA55gOOIDblSQKEVSSAlHEiEA8EAu6MGATGIAAssACZKGlOJBJaN7ZVf4FHRTx2vfKrUhNXafhNWfm+VZ4gdFPb6f6lo9P+6BfpeG0auHLXqB0V2OhpfTRMKmtKsRELkkQTSxwwkBTNswp/ThmGRPoAm+1eoCdpAE2sQHDeYCbAXpxYErJrJT1ClisAhpSgptcUBCAJdqv8uQDShwsgCzzXNgJV7UmsUE0mlOBRKlbN8kA1aCBykwI2YEbWeYGF5r9X4EaZjcAIAYCbAi0BOjAv2uOtX1ND1lE6prhAQZ4pYEEqttRkEKWAegBigEoWYDSTKBJTEBSsnwAKzZlR17FdutVLLuPR86z09/RfLVvkdK5nlijKoy2EcerX7mtVPJG2XV2vIy1C7GZ1XBvb0WpV1cvjBL0vqhs7VtuL613jERyM+zWNGsNYYljNivca1dGnc/q4LmVGOqau53V7WwSrikTW47drfUpVOZqJV65aVX3L1K545rW790qrKmIds/F2pqdkJZ8SuVStqqqllQlqpptEGF7gvd1q8uB3+bl3Xn5xPZHmeh8DpUad3HccPo7ctPda2lo0ffE/tOPMdKy/DNW1L+h068MxqakvtfE87rFtvkas8uJKODZtrWvZ/S7CK0dTTd3C4qJMjNr4bWnsvdLS5J4s1KO3Q2NNHT+1VzVkFq0q1qqJYLBBDou3LAKsUjEV3tVY2si4IPd6a+n5nyRcUPcatvopHqXA+3Xti2o5IiD+0Vn87b6F01Om206/TX8RonkRQ5kIUAHZzAIWUADuFJXSXVhEW236AS+lTZpLqRccm48jt9FfNdfAGM/W9wUT/KrMcWya1jj1PO7h4J9s8iey44dTea1/qu38TPuuKe5TJn2MLu4mbRG2p+JnQlcBNsKK4Y8QCIxZAuIB2vgFNMB4RkA6w8wMn3E39hPh3YEV5jNgEcQJ6WNkVHs9BdunRfyr9xUSl5IYDuXEgah5ASWYCbWMZgPqAwHgAJY5YASePQCHHDmBFriUNVeSAdlgBFUm0hU3QiJKsLqAnhhxKitqU55Eo8j5NRudRdSNuNogGUICVMHIK9ttKxt9OONZKyu7ORAdrlcVxAcTkA1VzIDTql1Ai2BXbTs3gyqdE03IRY1GBAnkBL94BVT6sA7MIYD7EAKsACaQEn0CoO+AMCpVvualgDaYU+Df4BmorHFcAGnDAfGeDATUANZADtkA+5JARwnmgDtSAarh6gKqQD4RzyAGsQD0AbTbAWDAHXiigSgBroAmsYAcIBtwFJKQgSIJYxhkBFc0AOoBMYMBygE5gCLVYniUSWIBE5gJANMAacSsyA7MMQG4WHMBWSQCgoaRAoQU4US8gPK+5f9zjnCyIrFKACQK9h4FRs6rm2aZaKxIJRJAN4QBF5xwAeSAFXiAWlsAgAwWcgCWAAufAAwgBS4hAIAjgUFVjIEnHIgg7ZQUOWswBvHABOXgQK7axQBW04gSTAJkBu3QBPJsCMuChJyBNJfAISQUWeMcgCuIA3OQEU8MQHICwzAStxAm3yAUNoCGLkBL5Vjl1AnjMsBPBSwIAS7WEcnlWv7W6ebQV495kaEcQBMD2Pjbd2202uTKy65WTCDMB9rabXAokiKUwwJZ4SAvXIqE8PQgVWkwJJBQkAIAajFAGIDbCEpzAJCpt4ALPB8QDt4AOFMcAIwgCG8AHgAu12AaQEXDUgNsCSQDx4MIUsKfGUAnIEkprkQRyxAk2ngAWhsCPdwAOxPHkURUAPtybkBtAJppQUQn5oRRY03mZBilACfICOIEqgCwcsCT6ADXMgTQCXUBNzgAk+5FErV7c0AlHAAdeQRHtbwCm6JhEftthS7YQAnOYU4gCSl4PgEOJzAXqA8VkA68QE+oBHxAddMBOoBigH6ANKGArJt8gDtjiA3XCHmAkoUACAGsYQBVzw+ICYA0AQ+ICqscQCMZATAThMKOziwJqoC7HmAJN4QBJcuIQmmwDLqATOIDeUgLtbAXbzChKMmBJVl5gKEgiXbIEG8YCnl0CMzyWrKa/CCwYt7Q2+GRoQlLEgOYFV2+BBFOCKJRBBsCIEW0B07NtXrOUoD2WhbvomyC3V+hpYOBB5Hca/3NRt58TYps+KAXek8SCD1KywBX4PIBuGAuxrBgKACCgh8ALtvSbpcW4IPX00+yqxxgIlEgFM+gA6wQEcACIAO0CWICVcJYCSwAagBoBVXMKTaQU5AbxyAT5gNVAbmOgRXZv8AAKnVysQIwn05AS7VEcQmiEnjmAnjkFRwqA2u6szKAi0koAdUAWTWPAAnkAlZJgDvOLAc4fECNnGAQ81gBDUxc8AHRAJ8kAsOLAVYbnigoeOYEVV4oB1WAA8cQBptY5AQxWOYDTnBhCspwAHfJIGoumE8QI458AqLSYFalTyAcoCvcV/L7YTnIysY/wBv5+wNP//R+Tu/adEQTxkBxKxAdXGQDzCE3AF2l82ZKrq09K9catmWltFramFtRxyIOx7j7KTdn8AYgt0tS3y/tBi6l3xxQRY0reoEe1dsNTZgR7GvlAjulFMV8wgw7pvA2yoZQuACbYEqgSScACbWQDs+DAdXCgUd+13D0mofAzo0dPzGlRP7lm2skNaD9wUpiquP2kHJr+4tWyjTrEOZZBx23u61rN2tE8EBXrVeduIVyWWMMCMuegCaKFbFgNZwWI9l7O29VpX1LJPGEday9LZqv1PtkyjP3Wp92aVxAx7+A3GtKVlDM4az9x7f1NvV2spGGszV29k1VIjSNdtL+bMgupt6rgVV1dD+FZER0VpLxKJtVWHEKnSnc+Rvket8RpzpqM4xOzNaldOMyYxatVYNMo6l0lhmBzuztmRSdcMiYp6fyk9TVixGIhr17qY5MzVjzvk9rTSvhxUwcq3KyLYZIjQosYQDntePAAalhEnlADVIAhAD7XKAGk8JAX25loCfbZLteWYB29zxUAR+04jhmVFbvVLGySylhULbnRr/AJ02BVfyGlVzV93Qort5eFCqhgrXltR4KF8Biqr7/WtHzQEU219S31WbArczIDaAEApIDiA0AyBOZgBWxAABYgOVMIAzAMgFLAbbeYA1ABmVQ2ERkKYQpIBIocQQOAEA0AegCyAJAFVt4KQLKbbUvlVv4AdNfFbi+DUAX18Frf52kgL6+E01nZtgdGl4jQWabNIvW00K/wCRYEVZVVqlVKFwAnXF+gQTMpkA2uGYVG0zhxAayxAcZwBFVAfYkkox4g1HIJodWAQnmAdsL1AInMAa7UAlRRPEB1bS7XkAJADp+AXDVGviAoeQEWocASSSzxXHqAmlW0JQmUOJYRGGQStWFjxAeKwKEmgHkQRePAoTpK6kV53ydu7Wc8FBlXAyhQAAKyAQEqKQOjZqdaqzcmh660vDIiDuwjgAKUEJsCLti5RQ1iAlhhwAlOBVJtyAWUZMCVVMRgVHXs6fnU9TtxGa97/lr6I6VgiCIK55a1o5m2XS3GeBitObU1HrW7E4qs2cq0p22mtbW+4l8lP2jDXNoVrp7nU075t4ExvXfo27LdlmIlcGrvqfctrXacfQubNua/Y6dqVepqfXqZr1I1KqvZ7ZuVNGR3n6VPKVVXTSTtdvAq+jr2WjbTbd8dS2LNRz6q3W01KfM04rVRJRCyIKtPCrngKMbz0/Zo25nI7fNjpgdmMntjyVp+Hs/vVXU59uvLt8+4tVLI5cR0qvwem3dp4JGu2Y3L6amsHlrrF9kmmmRVd9JNrtWAF2eIVXbVpV42SGIre60v8AK5+BcAta9vpq/iMAqavGFPxAa0b2+qz+GAEf7eieKn1Gi5VSUQgoyAaqBL0AAFaEERXMAduYMJyFVW3GnXDUvWvxBjm1fK7bSn5u+3Qi44NT3E1P26R6ktXHHr+b3Gq8bQuSwM+y449Xd6l/qta3STPsqrvTlQZvSod0mdDyzGgb4k0RbbwQQksAEljiAQpAbcEVHEB8AE3GQCeoksgFZzjyCnW2MrEok79uCWJEZPuLVT0q0XAK80RTXICWj9SfUsR7DTfbVLoVFibsu4ATIGsMwidXwAi1wAJCiY6lDepwAkruI4EDbWSAFKngARIBk4SChcocgSlLBcghTGQDXriAcQI2p3YPCQPG+T/3N0uFiNOSIRAgCSidZbhCI9voJrSon/CiotiGQNp5oBppLqAO0gRaAGpAksQGqJgOAF28QH2ziwHOICmcHmAsmA7YsoSUZADUrEAWnxaIunEA0rJgOGgFgssAgyzAacgRs+QDalyA25QA6JoA7UgBKfQCbQEGkngBKv7gCEgoWTAHWFIB2pOAhQgFgUEYgJqAFPMKnnkEL95ATikBJKMWAAJLEBAEAEcADtgobwyAUYYgLBeoDqn+IDyIDHiF0ROYNOq5A1HoEE8AG4fDELoa4PIUeT9zJLc+tUyNMdlQQA2gPX+Bx2i5mmWklBBOsuZAjEAOOXwAcYARwTjgQSkCMgCtwAO4AeOIBE5ARtL+AAni+QDqgJtJLACOawKGqrNgIgEsAIuShTDhoCNLQoiQJVXQgEpALADh+gEXVw0gJLLHMqH28AFlgwqNnyIBT6AEwAnbHMAWObKBringAJ1nEAveMsgI2160UyEcl/IdraqsOMlxXNfyerlCxwLgg95uL5N4dRgh97Xj5rOUMAtfcWwbwAT1NdZsiKdzqa/Y028BVjGzeBlodABBHodjvftaNaxgVHYvJ6c4pyBZXyWm2v8A9wRZXcaeoppdTyAtpq1eEp+gFrrCbYVFWgBuyawCFCKEnADlxJFSdWAL5cyBu04J4MBSngUCgB9wQJSFHoA3KxYBIDaUAQU8AJKwCdeKyKiSwagiklCAUPhkAdvIAiMOIDST/AAfQBOwDq2wJTiQEAReADVZYBmAN9uWABCYDngANlEW8AHXHACXcBF44hDwyAGk0gElOQUPEAVsIWZAm8cQG1GKALYFEcGA/QIGwpYZgPLHMqFl8QGsyAlziFCSASQU3WcAhWwIBUlYlDQA1IAp4gSbQBm5AeAEWARKAUASyAFDcMCOThAPPIAgAS4MBR8AJRhACcFRGH8CCTchS7oAWWDATrDAlDjoFDUgQeARNLAApgQNJZgSdiiE8QB14riArJxiFNKFhiEGLYCaWQU1hgESrDTWQEUmnmQKHMlFes2l8oHn93qO9nxg1BxuygASnFgDjICuyUEorbMqAIsCLU4gRzA6tmu7USQK9bsp7E3xxIjpvVRHHJlV47d6T0tWz4TKNCqvzYcQaVqSQVrSxAb0mAlTiih9zAkrJgSzQCSgDv8AE6K1tervikwj1PZLZA3XGCBRCwAGk8wFEYcgHDeYCcANywFESgHeIXMAwthIABHsniF0Qlm5CjLgApAacdQBYsJTbxhoJCYaCTfQMnZ9vysAfRhcC+bEAXIKSqnKYCzXbwAc8OACrgwE7cACODAHUAiP8QDtwAVbJPEIbajAKUdyCCIxQEbROCClZcAg7I9QodXM8AFaql4MBegDbeQBX5fQCOShAJrgAmoCYV1IEK27eEoBWcsGIy+AC4QwqNY4ftAjrvtSfJmasZXcvu/9OYaf/9L5H9WLOiHHBANV5gShBDTAGgLNJx6kqr6bp1wZnFS/uWsiKq1tzfU+rgFT2lm7yskgNbQtbs7Y4zISrK55hA/lcsgknxYFes5q7OuHMQYGu4s4OjLmbkoYEmwFIDicwHACYEuAHTpadbJu2fAzVTro1eaIqz7VHgq4kU67dVcNSRF+FfpS/AK5N6raiTSyAzLYlQkA+BRFwAq5m+Svde1n2bPuWfdgjpWHZuK6+tqTZvs5GcFz0a1SggFfteBULXdbU+fEzVxh7/b029ldTizKxmaulV27lzIqSSrhGDCpQ7KK4AWZVhYvmUJVbcvCALdO6mI+JvlK9f42aaaql8TuzWlROyDFFlWv1v8ADMCi7738iCpLR+2p1GQEd305BCdGihqpBXqW7nHBHPpYyPL6vdMR8uEnGtxg3xcziGiShTxAcPiEWJRwxgAdWvmeQEO5LogK76+lXDuhgL+80ohWT9AKf+J6SUNNtMCFvMVrPZSPVgc9/J6uo8cuSAr/AL7WiE4AptqXti7OQI90ZlA3OPEBTxAUmgJRjzIobbAAgaAEAJ8AAAZAJoCWOaIIsBwgEwEsMSgSAbZAu4BgDT+ACUcQG4QAAZADxxAFLQCAaAdaWtglIFtNpqNwquWB018Lub44L1YF2l4Zq3z2josQav8A+CUmZbQHTpeO0KcPi8WFdK2ukm0qrHIIaq0kqgWWWCxASs2oSwAITWIEJjiUK3QodVGeYRJtkA4tmAlRPiFPCvRkApYEphtALtkAdYxQRGMQJNP9gEYAaSS6lA4WLAVnOZAu1rFfEBR0AsrWGm/iFK2DxeAEl6ARah44AKO7Eoi6rIATds+ADXMII5kDeRRGyaCpVwUhDdVmQJYZhUe6JFV5nyk/dZkcJQIBxIEWwIgWabxA6vHr/UVZtHp1Z2U2zJVFm3gGUowIG20pAJbwKBVAI4gN44AOMFCRVV2T4gTpTmVHbsqzq15T+w9HDNe7ySXGDVYJ/sIEBz7rTs4vXNGtZUPe0iNSZM9Ncqa1vrRWvy1bzMSNdNKlK6dVWuSLWI5tz46m6XKyyZh0jJex3le5LVmtcxpVvj/H6dbfdu++3Ccl/wBU1Ga07S2VC7kk3ZJrrkTGpVPj9OtZ1VVS2XC9u1S7Sy4zpXfc0kUWWUoggqNVdeYGL57QcUrnxOvDHTGW3sj2681jR8Vo9urV8ZOfddOXX5lJ3XdwOfLVLw36zjKDXSRraup2drSbjgjzOsJa+rb6dP4tlsaPt3NvqsqroQC2itje9rF0SW20q/5Z9SaJqtVkkiIeYUQEAVF5gNAP1AcoA9QFa9aYtwQcev5Xb6X1XT9AuOLV9x6cJadHZBccWr5/cOe3tXIlpjj1/J7jUXz3cPhJj2axzvXbcvEnsuIu7UuDN6MRdmZtC7uZFCtIBMAKViA2nmBGQgbSyIYO5JSURd2+OBApfAqj1zAEyIi27OEA7PCAI2wUtoCNtxSuDaw5BVH/ABDT08FjJRXqeUo//ViBl+V3i3FUkoIMoiiQJ6VlWyfIDdXm4hdiwS4mkTXnaLOhBavN7ayiGmDE6eS0bTNvTAI6abml07JrDqBbp2WopWGADSAO2QFWrTxKJYr0IJJN4ZAEQ+gEpwAjLbClVY5lE2yIXyyAcZQEl+0BuMvwIPEeRc7nUfOzI05WAAICzTcNPqWI93owtKtVwRUTbbxIFngAlXkAKvAB2qnCYBakPMB1TXoATEFEpnIBTjiA8EuYABHuS6wQST7liAmAAJufUoTnmA47QGmQDxxAbQCS5gJJ5AD5AFlGABCeIDaxzAeHEArMzzAct5gLIAqlwKE+RFOGgJPKEBBrEIfaAJKQEoRQ8wEkFNMIJIFH7wJIBpp+kgR/eAm+ADUgCXGAFmA+nEoOIChTgFTULAIULiQENYyFgeQEZaz5gppQEHVgReGYDUgeT9xWdt1NsIqlBGmRJQwCcQPYeAr/AKSvqzTLSyIHMoBLECUNgRU4yQTmUAnh6AKykKXalMgDULABzCgIinADVZKHEKAFEPEAsBBJ5rIBJ2yeYVan2xxjgwhMAVWwB1aeRBF1kATay4gNOHyKG1KwAiqqMQGwILqBJtpBEerCoW6cQF3wseACVscAG/UgGsIKFivQBxGYEbXaXADmrems2rPHgiok9vRw0kioP7fTrikoKaX2qJ4IhqX2VExgA1p1jJYdAFateCjEK5N1pp0s1GRKPOOiSMtl2wAWqErY22gvsrizTJ20HwyBqi81IqH3HkVFtNzeq+VtBV+j5TX01DbsuoR26HlVqQtRRPEYO+tlfFcyKnaySxASa5ZgSjDPEBy2oZAVwzYBx6gRicQJZYlBVSA8nIDaAJeQA3kAO3cl0ASAkkApSwAkk+ACbaAeaAVl2/EBpyAdvABQAOjWQElVfsAarz5gDSZAKgB2cgIuts+AEYxxAJjMolVSA+gCTnBgJ4YoBRxAGgh1xeAU1IDhMCMEAgGkm8cwCqxAbXEoTqnAQWw9AIPmBKqUBQmgFICh8MwF65hTWLwAbwAeeTAa5AGeAQJYgJvmQNRwAj3cGigmGA1gA3gAJSAphANNMBTDxyAWbcASqwFVygJQgItTgA23kAswCylQmENqAEq8gHZcUgqt1cywJLAAsAq5gWYsilHQATaeKCDu4ARaxKCtmsHkFEpvoANJZZBDlQAvUAWAEuvMgHjgANQsAOTfanbpwjUHnNVruaKKbcwJNxmBCzkgjZtoVVdlJkRkAbAi8ugEYA1vE7R2urPgB6imk0sEESdbJzxA835jTjWx5Ghm2pHzVASv/ERTlMAjmBGIyKBJZkBCnAoTcAKeAG17cj7zfFVIj0KxyIHEgLIAjiARyKH2zkAgHPBkCxbwBppw5Ch82GUXIVKcAIOPUKfQIUpBdNWlQwalMKQIttoBZBUk1kGcK91K/eAm1igoVZywAa6gEx8QpOcwEgHGIAl0AU44gDs+AArQAk3mAmsZaAGwAIEuIUOscAIptOIkIPm6wFOYCG7RgDEe1JthT7UAo48AIOvSQIp4gSaTXxAVqdoRTarrigBpt44ApWphCBFbdlEZhSsn29z4gV3h17WseAGZ9u33e2MYIuv/0/kiwOiHWeIROOQCdZQDS4gTrWcSDv2WxWqna/AzWpF9/COJ03Kec5mdaxx22WppuGpSLpiH04wBB6qmXK9AOzR8jo15tkV1aO8erCqv2Ax2X7dOvzS3yYZxS9WeEAxDXvFMXmWDA13LbyNRlSaQ+gDVVxAYD6ANIBRwAGsQNDSSdU3xM1XTVVxdk+ZlpOlYzUEQOJkCNku7GGFcO/u23Wv0gZrWJUAAyhRxASTNcle+8D2aOzpLxfA6sNX7tbcCIX23qdERXBr7/R2+DcvKFiFGi9TdpWdeymeOZBzeSao+3iq4dDNGL3K6wy5mVVy54AFdWCqau0sAHS1vqsyjv8Vprc61ZxXE68xm17PbwsFgkjbDodZWLCB6fbjVSUHdqpYRVAQelVub2bYEnqU0yK5r77SnF/BYszaYS1NXXbWnV0rxbzM2riu+rp6NY7koWbZz1ceU8l5Ot9W1VaayRqOO++0Um5ljFVf8VpXKsjBXq+VtqOVWIWUjBC/lNWyjBDBRbeaz/wAz/EqK7at3m25BqDYNFcApyApbAEwE7YDBKpKE1GBENMBpAKOBVLIAclCkiGscAB4lCTAeHAgI6gHclggHJAkgE6sCUAJ4YACcFDnHEgQCc/AAl5AOMmARiATADWABDeQDhL6mgDSSvaHggNza7PRrXFKz6gddK101NapTyQTVjthy/eF0KUwFas4sCxVUS2A1+KQDVZ/wAK4vJgNLEBxACdZKK445NlE+3IBZv0ZEFk7OEFQiHDn0Amk1i8MCAicwG4SASAcxiAPnHEAalyihtgJLiEFnxAKtuVwAUyAOc+ACTnECSa4AFso4kUVthGYCabxZUCU4oKHWQhxgAu1MBTjFcIAcqAHasgCXMBdIIqDz6gTdVDd8kB5TyNu7WtykjTjlcQCQhNgJgESBOmBR3+Ir3blM0j0apOM9SIcNMKdk0ghuH0RAln0KJZ4gDTeIBDeYEWskuBRJVbf+IVJYYBHd45L71V1PTwzXub9TVYVwQCAHkBz6unVuYU+hm0haNVMcjGtulsupirU1O1dq+pmLVkJaP5bq82MLWdo3/t7OmpgjcYdFt5pZ9yg0imrvu2q1TVOLA79PTVF2rJFFsJlD7YyAfqRS7uoGH5vU+aiWJ04Y6jPro62phSjfwPT7Ofq7dv4reL5lFXwxMXtr1dT8JfV+bX1Jf4mPdrHVtPG6W1l0xb4mb1pjrgw0eGRFDKAAgBzwQCYEQE3AEbN8iCNtfT0sdS6r6jTHLq+e2mlxdvREXHFr+5u5Ro0S6sauOHU87ubL6u3lGBPZccOpur6j+duz5tmb2uKXqtZY8zF6VHuaSjiTQ+6MJJoFj/6SBZoBKViwpyu0AVsMQBxxArbeLnAB1s1jIEu+WpAirqYeBEDcsKVobhFQ0oWIUl82MgGNsCCnV3VNBxd49AOHW8xaWtNJVf8A0/ygcl/I6tsO7BlxHP8AdniyiPdbiBF2sBCLvmRVerW6XzTBBVBFABXBgWy2EDkAYBEICSbriBfpb7V0XKcoo0tr552arrJJZSijX09ampValXg8iIszUsCVW1wkCcTwAgqMBx+ACjgA6tAFvxIBVwAISxAGoAEsccuIHh96/wA+/wDUyNKGAAAE9JTZeq/eWI91ppqlX/KiommyASAH0AFIEs36AOcwBPgBHIoax/xAMMwG3yAjnmA4QB3JYEDhAPtnqUJ1jEBqM2FJpZ8CAiQCABw0ECQDYCywYCsAeoDQB6gLCZKFwlgCAMsAG+YAmwF3Y4MgfcgCUBKyjEBRABGACiVPEoEsOoEu0gHVZyAkufECWCWACSeXEA5gCc4FCyzAZAruWsMSgiAJJARab9AprDFoIO+SAyxYBnkBFAS4YAJLkAdoHkfcP+6smRpklDAFmIPZeCc7Oi6FZacYAKCAyATxyAg79uAEq2XMB4vEAaChvCAHX8JCB44AJpIA4gJ2wxKGkAmpwIGk8ig7YAXUBqJAScAN3RFRs1mgG3IQRJQ0gIvmA54IAwXVAVvEBYoCTSeKAgAKk4rMBNQkBH5ljxAdpaIIOzmSinVsyjH33fp3d6zHNchqntvL204rqKUgVpae+0daHVx0ZWMSWtV5NBU66iXHiAramccwIPU5lFGtqfK5xMjB1FDjgZaR7QpIqVvbN/l19MSsVdFW3JRy69aqVxIri1MEkiitXhtEVKtk8EUSpZ5BMaOx3Tpbtt9LIrS+5OHDgQWVu2oYFiAOoA+3iAk5cQBN9qrMgFGmgBKH6gNp/uAE8MQBrJrMBVr+IVJV55BBC4AOSAlPDMATllD9QJRyAjwxCH6BU4UBD7KrEBVWIU3GYEX8wAlLggafPCABNeoDwgCFkkBHt5gCAGUKGA80AKOIA1w5hCxQUIAbcgPDJgNogUQAnwaKBW4gMIUwuaCk4bwAEswFi1IChgTSfHEBADeOCAbTYULMIbAjNuOSAk3jP4gOUlIFcuZAlmpIE0niUEWSlrDMBtyAVlOQCZAUcQJ9sgRhcAHjACSAfdwYBliBF2hgDePQB16kBEgSmFEALhDwAIAT6FCdE11Al2w+YAoIHGEoCM/gUNMgHEARiSiVYWDAVmgCqgKa6BClsgeLzAcQAdQMzyN4q30g1FYFn3uSogAMBNQRShyBC64oyK5AbWEAQaWQEqVTaA9Z4zRWklZVURnmBoK6CLFqJYgYnuFUtat64No1EYjfDkVUXVOf2EFURigp98YMA7kAmApAbcgKOYGv7e05125wQR6T6XkQSzzIHgAvQBqMwE+aAUSDDnmDCWYCU5BUo5gDzkAczICxeLBSShsIGqvEBPoAugaPHDoAd0uQBY4gJhEu3i2Au2GANNuQFgAN4SgoS4gNOMwErL8QBoBOUAlLyQDaSeGYCWLkAtTiwC1W8gHGPMAlNgKOIEugCaSwYC7ODAi1OIBCAfZwTYBEBFdqxlmA3ljmFVWl5AHY8JCDHJgJrGbcAYg9PigqPY3mBHU01ZYYMDn+183d/myA/9T5PVcDoyG4Al3RiwFM5APu5gT7lGBB6fxe2nSq8MsTnXbmO9bWMSNK9TS005spYMcq2u3lu9c2ExCuz209yoo5Ax000drVfRVfALg+SjwULogVweS3dHVVUzwKxXLt72vP+IRPVahziyxKxNfFwjUZVV+U0hpSAOjWLyYDAlAEcAJdQHGEgdm0u49GSrHX3WbMNLLXbwYEW38SYiDvFZiWhgzdzdy282wOSzllBAAo4lEIWQE9PFpG+Ur3/jtGldKtEsYTk6I7tTWroVm2QRk7je6u4cdzrToZqjbLQ0Ys13WXF5mdF+p5OiTnBc2TR53ebp7nUbnDgRXNHLJEVJY5gPo8ghVeLRVSV1GEs0N/29oxXvebwOsYr02nW2fM1rLod61wvZV9WVHPreU2mhVu+rVR1IYzdb3V49YrUdo5IauM3ee89FLt0dNt82zOrjL1vdGvqW7o+AvS4ivdO7o40+2nosf+0c7Vc+59xb/cJ1tqNJ8syK4NTdat/qs38SKgrPNgRs5wASALMAnECTfIgS6lCeOCAEuoAk/wAlWyeYCbUZAICSZlC+oAgAyAGwABNyUNIBQQBQohgMAagASAG8ZZAJgJ2AfABPmAgJTLALKQGqO2AFi0scQIwkFRbQCepVdQiL3EfSgqNtWzweQBpadtRwsZA1Np4y7fzoI2dPRWngsQmrWpzAfb8Qp9qblZASVWgIJvECaw6BUnb5lVcAH2tS+QQNp9AIgNJsAeMQAJSA1SF+8GBQsghd4A8QpWeSQAq92YDaSQCgAwAc/uKI5PEB2a44hCdeQApChvEAicwhrPAgI4LMAb4NAJKWBJYqGAk1XIATAGnmgIwUJQ2FOUnCxAaayCFwkKaUoAal/AgjeYaCvI7uzepZvmRXN1AayAUyArIISAtqsCjQ8Gv9RPJFR6RTGOGIEYbaAanGQhtPJcAGqwAMgcuJ/cAdxRKEAQ5h4EDiP3lHZsEvvUjjY9PzZr29nOJusIzBASA3EARaM0V20uNcGjnY6SoumvbikZxrVmjpV01zs82zU5YtTcG8YVamnTUUWrIwVLZ6Fcqz6jBfwhQl0NYGUPu4BDzATqFD0088iA7KclK6ASlxH7i6hQFADgqAACmwEp4APPoQQvq0p9Vl+IXHJq+W22n9WpPSqkGOPU9waCwpV2fXALjl1PcGr/APLrVLriS1cZ248zuNXB3cdMDnelxx/ftfC2LM3pcK2o5zJoLWxhE0RtqDRFWZBLD0YUN8QIpq3qBLu5AJ/vAMkBGZUAKt3+AEu+V8CCDtCgpgnIKUtBBg+IDkBdzjMgkr8HiBX3QBXuNxfR0nZYBGLZX1H3WmWURtpP0zAgtL8SiS0JxQFlduoTtmTQ47c0BG11GRBz7i/cFc3bJAOsIB1WIEgGlIDWlLAf22gJfbsliBH7bAi64wUbHhrqqas8OCKjapZOEQWICfewBaiyXxIItuZ4cgE5AUcwG0+AAmUNANzmA+7Fp8syDwm6l6tvVkaVJRmBGADJgW6P1VXVFg95p/LWq6IrJrFkCthgAIBtcgFkBKuc8AFbMoafMBykAlZzzAJAG5yyIQf+gLgVlUGG7LIGG2AKyah5gPMBdAHEYAOAIuoTCSAIAi5kBxzAHUAhrACShZgRaKBJZcQH05AJrkAIBNdSAb4AN8wFGIElMJgDtyKDMAeGZA4AcgJ4gCfAAeOBQ8UEKOYDXMACj94EQHD5ACsAWAFD9QCEArMBQ1jADicQGsCBZMBvmvUDyfuVf6trKFBFYykqmAJYoD2fgV27Kr6srLQRATKfMBdzAlPEBWXdmAuyqcgNMKG8eoDrWAFZ/sCDFgLiA3YAtio4ACKHX5sSBNt5AGLRRWrKcAqeLYQVcgRsolcCKjVcAJSs0Cpd0hB3JAJviwE7RiigzQCTAJkAahAQajMCSygILKEApTxChRGQFdkuIFWr8zCqtbaLU03Mz0CMfdeMtRt1yCs96dtPmgHXdalf8xdF9fI6k45DTF9fKVf1JoamLq7/AE7L6pGmDX3dGlSvxBjP1IbbWRFiDqkuRBGtHmwVpaGq9PPI0ysvuVXjJRyamtLYFVtRv1ClOOJAu5ASrr1q5WKAu0NZ3uu0K2dGYT4AddE0RFmNcsgJ937QIPOQgCnAFijhgA8HmAmoAHiA8sgFiBJMBPmgBJcQCAGk8wGuoD7WAuMADbAO9sBKz+AEnZ8wCWokBd0OQGmwH35gOVgQRlpgFsQCIUgT+rFhELQigyQCngFKAE2A5kByuADxgCNW3iAwBgOWlEgRjCWAO0AIB1qnkA1RIBKoA1hKAE2rO3ICPHEBxiA82A1jkBF4dQBcwHIA3OYEU5foAN8gHiwC2KgBK0ICUsBJcwpOrAbU5vICc8giLcgOAFm+gA1gAK7gBKrgASYEs+BAdvEAaxAEAVriA3yAiswHPbgUCs/xAWTCnhi2ApjGAhuLMA7YIJcAFjkwBIAQaFkkECsFPFLuYRh+Y1XlmaiMVftKppRgEDsiCPe4AXdLxIqFlyIKrLiA3kBWwOjaU+5qKq4gev2PyaXa+AHUoawCE6geb87qd+v2z9KgqsttlMNajiABuQBuUQRdVzKB16kBmAoXEoaA2fb2k/vO2cIaj0KfcQEwyBvIKEuQDxQBKr9QCT7scmBNJPMFQeIQ3jigpvDHgAkmwFIBPABPOAgxWYD7eQEe2ABpgSSrGICSj0CmkAk1xCCXwcALowpSsU/xAaeEASicQItceAUQuIBIErdAagoyQA0qoBKsANzkgDtn1AfbGYEbVjIBNpICTpGOOICVXMvECTq4xAjVLFNAJpJgKIaATr22deQA+mQEW+5QAdsZoBVSzATTxYCmQBU7nCAjejTAi64SkAvtWzA//9X5LJ0ZSxaAbo2pAczglEANJcQGlkuopHr9trV0tLt4wjlXeJ6m8rRJ2eLeRGmdu/JWraKrAI5L+R1H0YNQ09/dOZn1Bp6vkrtRWMCpa5tXf6llFrP0QxnXJqa+OBcZ107bXdpdhg7bY0mAMfUrCnqajNVI0iUgJtwA0oAYBwAVWBNMDt2n0fEladlY4/sMBYPiBG9W8eYELJrDmFZ2vg4Ijm4lAwEyiIFu3q76lari8kb5Svoe10dV0rh24cTVZPcbSmmnfVcrmyaMHceS2+i+2itd/gjNac2p5PW1OVV0Rkc+pq21HNrSBB1WEwFFrRg2BB61VgERe4UlVC24eRQlruqjmEdml5rd6Neylor6G/ZMV28pu9TPWv8ABl9jFV9xqXc3va3q2T2FLtLn940HfGHAmhE0NPmApnMBSyLAnxChgCTznEAsuTAVkwCAJSRCkqhJ5sAzREHoASVTlNYkQssiAkBPpmA5awAEozASxAYCmfUAAE5wAbAO1sCOQA0ANwBF2wwCmrgMIkrcABWWQA7LIATSwgAVugEu9p4cQI2vbi8gqEuwCdccMQHp7PU1XFKtgdmn4bXtmu31CO/Q8JSqnU+Z8pA7tHa00bL7dQmuiqeOIUOoTDWUt5hcJN5dAJR1gIeWIUsmBPthdyxCjCMcwiKs1mBJtZoBWabAYBKj4cAGnGQA03iAklaueIBCWWSBpgDXbXP4AOsJMCKmIAfbICh8HABHPICLxUJSAQ+Lw6lEqpLNhEkksgI2UAJppSFCxeEhDaiYIFZ4FEkwIxJA0llyAbTYEWpQBEAJPGChuuEIKXbjiEPuTwRFOf3BEUsMSiOqvy21yJWnj905u/UgpiQpMAAGEICyrwwKNPwK/Ob4JYlR6FLCADthSA1RrMIHXGVmA1PxAGuZA3jhwAj28wCWupRJS8wJNcQO3xqjX03w7ken5s9Pbaq7W0brCGZAJwANgDYEXbEzgf8AmwGCXVlwJsBRzAO0AgocAGWADkIaAGyBMKCgIGk2USVX6IhiF9SmnjeyXxGrjk1PLbTSzvPojRjk1PcmjWft1b5NkqyOLU9y7i/0KtUTVxyavmN1rfXfDoS9rjktr2cy255tmPcQeo+GBm9KirviZ0PvgmqG05wzIivt7sUFDongBB1aUgDmzeEAKtkgC2onLgAX7SocyoSxCkoWDALRTBMCDvjAArJY4gN6kqOACVnaJIC2pGDykCLvSZ4AN6va+ZQYcAgeeBAPBYgOuAEL6lZAzd9qOGk20Bx03SWFvxCrXV3xrigG6NLHDEqI1Uv4gTrqLK3FSA7qryApWnOAFOtocFwIqj7cEEezmAKnBAWKkgS+00A1WAHlmA1ZLOAqL1tNPm+gFT1Z4QVGh4+tkp5lRtaScw+JBfWUFWLDHMAVuaCJK0ZgEcSBSAYsoSkBrAgcpgQs4Ugjw+6Uall1ZGlIDAQF22Xzp8mio90k+1J8kVElHEgfbIQYhSiABuQh1U+gDcNhStEYcADgUJV5ZgCTyAlgyLEcEsApzOYDlYYKQBpTCAl21SniEC/YANuMADNAOYClbEJSbCFLeQA1gERaxCmUGEASShdSBWWJQQ+AB6gGQAljJAmgHC4ADcZgE8QHi0UJZgNKABgCwwALJvIASaxIE1i2UCcvMAzQQ5aQVKqSx4gJJyANSQJRIDd+HEoEwG61Ah2xkBKsrDiAphgK2IElGfEgaeIAqgO1eIHkPc0/3bb4pBpjAMATgD2XhKv+0quTZWWgqyyCTwATgBxKkB1TATyAgqtAStOQAgE8csyh4pQyBYsBtPAAfIoSwxAPQgcSBW10CqtS3a1ZBVqfcpgIdaWkCN7NARV+4JqaiAG1ICtKYAnIElhiUFa8WAm1MIBtciCFngoYAl+0AxWWZQTKxAScYARVkgJOqAr1FGXxAOvECLayspTApvo0uo7VAVxa/idG82cr0Aot7ftf9Ky+LA5dXw2403ESQUX2G4pnS34AVPQ1K51f4ARfdXMBt2sAnZ5AP7tigepbniAu+yAHazgAm7AktDUs4gg6dHxerqOPp9QNXa+Lrpp90d3MI0Pt9qw4FE6JVKixxyIBwnLCpuAg7EgBLBMKct4ASSnBgShNAQ7WswFMOViAObPEAVYUACwAa5IAmXADyAJAFYAz9ZAaXDgBFKHiA5AdWmBKEAm5YBm4AHUBLHABtkBi3gBG12iiXdxQCdpATcPAATnoAJgJNTjiBOQHZJKQEuYCTxAO5zLxAWbAdqgFZATrOPQBOoEl8oBMroAJyAlkAJpr5cwG1jIEWsPQB1hqQCcYAfoAZAR7ZxAfbzATqplZgDnICWSxzAXbDniQCh5lDslOH4EDalQUGDRBFYgSfAoTxAE+AAswHAEVVN+hA2ms0BJw30AUJACAWNvp+IA0wFVYgSbAg8MQGl+JQ4Ck2ngA+2ACOgQOuID6rIgbwAFyAUcwoWYwSj8AIIKdnClvBBHnvL6jcpvA1EZuWMSiqTsEQtMTBFVWs5IEmyBqwCYCeWIEANHxO3erqSuGRUter0E60i2GJBZxAbQHkfJN23Fp4MrTmWGZEHZXiAoSyAjESUDr+ACcgHAAUModeQG57cTtqWfLMiN3tjEglACy9AHM4BR6BTbkASAaaCIuIjiENQsQuk3IDmUmAskAN8UBG6AUrLEJh1cJpASb4gJuWAQAIKTT4AK2IQpw6hYlOHUArVcQDBLiwHm4QCdnlAUrTEANqFHMJqLl4ANp1AEpzCBOMGFJOHKChZ9QJZgJrIAbxyAGsJYAmmuoCbbAKOZQCvVZoBQAu1pyAu2WAoXcA+2MGArYuOQEXUBNTkALD/CABKHIEdSsfNwAP8kgf//W+TYfE6MpRIElgEpqwCYU5xkUjprvbUULD9pjG9Gp5C9n3TiiYvsotupeLcjDUHuOQw0nuHwQw1F6upbBAOm21dTGGVHTo+MtM35DUd+hsq6WLlkF+rVvTccEBh62bwNRKobNIdWuUsBtcwEpQBIDrbmBJQBJtLgBZp67jtWC5jB2V3DtgjKr61VsGQFpSicgpNppp8UBk7hKcCDnYBEZgJ4lCh8AOnYL7etS98FWyb+BuI9g/de2qvlWPoKmMjyfnXuX21dnVkXGX95zLII21nb4EAtSzAjZvMCKlcQJSUJ5hThZhEZl5FU65gGKwQDlx1CIvkENpBcJwmEDfIoaiSCEzgGklyAIJojmwicTmFChBCs1VyFRdu7gXA08YAbtwIgUkA4QCZVNMiDIAkAh5gLNgJyBJoAh5oCS0r2fypv4AX18bubKVRgXLwu5jucJAXafgLvHUul0SlhXQvA6af1t4EFGr4XTrV2rZ9y4Acl/GaqeOQFVtjqpS6suip7TUz7WAvsX/hYROm31LvtrXEKf9vqfwuegQU2utZYUf4AWV2Ou3Hbj1Cp18Vub/wCXECxeF3DcNQBYvCaiws1ljAFtfBVSXdaQOheF0NJ4/N0Ca6NHZaNP8iQNW10q0eGHoFCrzxDNTWml+AXBWrCG8FAUu5LFZgJTkBKtVwzAk68eIKjVWyCCtU3DBqSUYcAoChqcGghquOQA6YSFEcXyCINRjIE24SAJhYlBQIbxzIFIDtjHUBZMKdaziwHDASaWYA1Dhgw0u3IKTUhMAQkgpuk5ZAQ7cZKJRGSAePFQQKGkEwRCXIKSoniswgjgBLIBS5KI2YDq4xATnMgIlTw4FEVg0gotbGEQS7mUU6yVaWb5EqvH6zmzfUgggEFACCBAWViCjW9vL57TxWJpHoFUiGA7KYWQCWYDVVOYDjGCBQgBzkBJKAHXH1AIgo7/ABXzatF1X/wnp4Zr2Gq5fwN1lX3GULECSAGAuoEquFHEolIQoChuQCUgE7SAJgJPAAmQHIDxWIFepudLSxvZfipC459TzW10/wDNL5DFxy6nuaqwppmTHHq+4tzbCkV/aNXHHqeU17rHUZL0rktrWtjazfqzN6EFZN5YmfZSdsY4GdDTeQ0QbIBtsijF8ABWnABcccgJJYSgg6EUm5YD7sP8QpNOIeMgR+0gKrUslCKlRSsliES7nwCoureDAfbGCzCEqTHcArPtw4SFNJx+4AsksgEnV4NARiuMANVSKiyqSIDPGJQEY5gSajB5hVV9NNSyjm19q7LHqRGTr7PUpL7XBByOzTxlFVNbnUqolwBJbu/HECS3rzgaJLepYtDTBbd1eDWJNEHrrKQIW1EwIu4ArICVdbtUIoPvt8gIvVZBF6lngBCe59QLtPZ6upksCmtLaeIbateVjlAGxt9qqJJrII6VVLICcKMfgBKJUgDU5ECc8SgzxIHas5FCSjIB9sYsAjg18SBtICrUqnV8F/0sFjw24xvZ82yKqAcgIC/aY6tVzaRYV711h49CsmlxZENqFgERxzDRLLEA7YjkAPoAwHGACiMUALICajiBFpZIBJINaTqpkJoSl4A1IIbfAKkwE1yAMn6gRgBtRniDELBDWADjABYvDkAds48gHiliUJTkgHbABNrgAS+QCTIJyojiAoAIAfbIBKUzjICVpmOBQu9TADs8MAKe28zyKqdVf6pIJpTmRBEAFsoKK+zH1AsrCAMWwGsPUAtkQC5ALqA3VZooVaxiAOXkAJYYgSq+XEBWc+oAkAEAs4AbwAEwPI+5XO6b6IjTFKHwAeQHtvBuv9pVcZKy7rKGQOuOYCt0AKvABzLkBNMAabwmAFZN5YlDVe3MBduIAwDFqOQDSATcsBNwApjMCUpLLEgFlH4gRenWyCkqxgA8JxAHVP5WgiH2qr5lJRKqggLNICCaQElyKE2pAG5yAK4YgP8AcQELNMBrmBF44AQycFDvhCAimgH3Y4fgANd3oA1p9uACekpxAa01i4IBVShgOKrMBJy8AJPTVs8egEPsVSwSAh/Z6N5bS+CAp1PHaLx7Y9AK34rbvOgDr4jbQ21msAFTxG2SShP1AlXxe3mVVSBNeM0E/lqp5sGn/ZaKySkCxaVE8l+AEqVrbBLr/wB0CdtNZrNlEVTmmVD7OADSQAlOPACVVBFNqAEmsgH3YwuIA7QBKrxIGk8wCIKGqKcQFbLACKU4AJrkA8gGqyA+yQE6RggHADiAE1ABgswBwsgHLyQUqviwBoIGwIqV8wDViAkoTnhkAYgGbAbgBqMwEsABpcgFnggJKYxAGuQAv3AJpZgNSAMAmHiANtKQErMBvIBNgJuMQF1QEoCk7dzkoM8CASbAWHxAcwEEyA/QKTCJQ0gFZR6EBADTVkAu0AAl8QHVJgJ8wAoSxyAHVrEATx6gOSBJPhkA1MYgPtAjYBpxnkBHF/SUSUpYgNP8SAaAjmwBVAGigaUIBrqFEuQgT4YkAnACkBJtgDcfACSxzAJC6StzAhranZXH8QPK7/dfeu+U8jQ43bHDIaYddTmTQnbu9AG6zkQRtRAQiFIB3YAQswHSsuOJR6nwuzejXvazyCNdfNiyAyYEoXEEeM3lp1rK2cwVpSlPqEDUECxeICYDAjdOAE7cShtJ4lBHID0XtunyXb4QRGveLYkEswCeAB+4BSpw4APP1AacgE80ApnEA7+HAAWIULFwAPkBF5BSTx6MBzGKYQ6z2xxkIl2viBCGFTgAwzQB2zjkBG/1AJ14hDfygDraAI165sKKpP1AIaZQ5SIhprNgRbmF+IEmBFAOOIURh6gKtnXBoGnE5A0oTYVHEB8IAEsWwJRGQEWuWDATamACAE4wSAHXGADFY8CIbeTQEWiqIAXZj3ACpVSAJKcQF2qIeQB2r6eAH//X+TwjoylKiAAIayASh4gw+hFWV2erdd3Amqtr4y91LdUTVWV8Q8k59CLop4mGu5gdNPGaU5Sk+YRZXZaVW7JRyAvpROiqsUgJW05csB0039VngBC6mrSjFAef3Ob/AHGolcuZpDWGIE5nFANoCKTeQEsgJZgLMoWnLthwCuh35YGRfpa1VWbNyQW/3WlEt4EVDV3tO2KZgcFsXLAiqoIcIA7EBJsojiVUpwlkEXacSiTxREFKxmA0yBYsAaATr1KoiMGECUEDlFA4AeKWJBFucDShVbICGggdUvUoSQ0w5CgyghgOHxAUcQBrABQ5KpNMAeRQZZERKXACTbIHEgDSAMAGqu2SbAu09juL41owOivhdzZS0l6sC/R8E2/zLQugV008DpzDtK4hF1fD7fTmKy1zCL9PaaVY+Sv4BpPt5JVXQImlZqU2BHOJCl2vhmAKtsiCNsHzAXY21gEO9e9y10CoW0qWcNThggG6rDCCh106vFpAS+WuSx9AHZOJbzATlv0Akq2eYEYbcrJBk0ljnMgCo1IBErEomlj05EDiMwIrFhTa5BUknOIEXpt2z+AA6pLJdQElOLCJQ3kAdABvmEHDIAzYBm4/AKkknmArtpwA02sAEsX0AMnACbnECUrIBK2bAJkIaxzAEuQDaCnlmA2kAWWAVBASxQAsQE4CIwA1V2UgJICVsEAS7IBJJsBu0YARhhEVWMnDKGp45gKG2A0gHVQvUgik8ZUYgSVWlKyCotTiwBLGV+0B4vAK5d9bt0bxwRB5HUxtIEQCACAIgAFnDAsG17dpNrtm2W8msuRkOKtzAAn3AESwCW8EgBrgQCU5cwGlIDiQCIx4hUpn/wBBR1+Nsq61bPBJnp4Yr2FvmxN1guyTOB9sAOIAMOIEcAGsQBWKiLvJVGKzaIIvXosHZSBG260a/wCev4hcVW8lt6OHdE1cU38ztKZWdvRFMU389pf5aN+pKY5dbz+rbCqVV+0m4uOHV3+tqS72cGfdcUfddsx7KXfHqYvRhWsZ0Rd3YmhDQNS8RoreZQ05wIHLSIpQ82AZ5ADcKeICTTALPgAqtpYANOcwDuggLrkFLJADt+IBOGQQpXFBFVk05WTKGl3dAqTry5BCabCoXq64N5hEq2bWIVX2wygTm2eBA3V5sqHVpEDeWABLiGA+1rLFgEYY5gFZZQNLIgj9pWzU4gUamw0dRtWWHAg5NTwdLL5HiBzX8Hq/5LJyFVPxG4rhVKz6AVW8buNPG1cwqv8AtdX+EAe11V/kf4ASrsde/wBOm2EP+x1lnRgW08Xr2/ywED8Xr8sgLaeF1LKe5AXLwUv57csgOmnhtGjm2IHVTx+jp1lJP4AX6ejSuEYAXLtSwXABTKcAEzCAkngAS8gG3w5gOMSgyAkgIprgBJYkDnmAswK9TBTGUhY8Hq/U/VkVBgEAIDp2Sf3qf1I1Ee7b+aQF3QyIJbwAMYAfJAGKAFmgB5wAs3iBLLIAWOYDSATwAGwaeXpxAJSxAEA0ks8wuk3DjMJp93AKTYEckBJNBA1IB2wAnVxIEaq2T5gSaATTKEk054gOMAFEADyweYA6zxgB1rGAEpkgEuIEpAi1IFd6cih0UEEpf7AJd2CngBGW8gpxOYDWOQA+oCS4BAqxiAkvxAcgHJAPtQAv2AKJAal5rIAa48QCAFE5AGQDsAkoYDUT1ATtDAl3S+AHkPczb3lk+SI0xkUOABLED2ng8dnV9Qy0FhiAJSBJwseIEVV8AGniBKG8wI9oBEsBNviA8ihNTlkA+1c/UBtTiQR7VkULIgTmQGlgpAazAUgCmeQCicwIdkOVmA4a+IDlrBgQATt2tQiiMu7luAqCq6vmBOs24BEn8qAO5BBMYMKTu64oCpO04rPIqrcVi8yITUhDaw5gNadlEhUuwAdX6hErY4gJfsCh44gJVh4kD7IxQDtgpSYEZbUpFCfPIgL8+AXFa1VEMCNtVcmBKuOQRJ0fACH9t39WUOu3jB4wQXKiyYEoUACuohgDeEMBNJ4ooi1j0AIbq6oAfICWYCaQCSQA6t5AFavMCavzCG7AJuQoUtAClsAxT6ACcoAqwCHxAbcANNzIA5YCxATUqeIEe1xiVUlhhJAKoA6tooVURDvC9AIgPIAaCJZYAQ9AqahYALtxCGo4lCZFCfbg8gCJAUzkBJQugEbN8cgBXjquoDlgSWMARc5ZgOqAjnkA05zAGo9QCqScviAZuEFQaKJSkp4gNWWUZgQaYE617siBuiTwAOjCJNSQGKAi8cQDABroAZZgO1sIQEZAeccwI9yTaKGssSB8wHwAMujAi7OPiA8EoATtGBRFNsBtwyB2xhFCxqFNXCFEYriA0/wAbxAFfCAJKGQJpQBGM+QC7WBPtgCM8gGlzAURnABi8AJZ4gRmADgFZ/km1VJt45Io87eqxgorelyCoW0scSIr7HV4EEqt5ASnmAJYAQhAReAHd43b11NRWtwKPWaWm6VrXglgEWVbIJpNY2Ai3GLUoLHjPIT/AHN31ZVU1u6voRFjhoCEwBF44IBPqAZgEAOYAdGWI9L4XT7dF2WbFRqNYEUJgCjNAPgAPICCUY8SiUQQGbASQDVYAM31AJChLDPEKMcmAmmAOuACqmk4CVOeLeIRLPMKUwoAjmFDmrxAG+IAm8gE33MIbt6gwm0n3cAiLuuHEoalOGAdqamQFZtJQwFjIU8WEEkBjGLCpQA5awYQd1fQAcPIBThAaCSCCqhQA2kgaiDUbLHAKUNRxxAbbbwASUSgGkA4AhdR6ASr0ALKMwI9QDtgAu+D4gQ4QEf/0Pk/adGSxyAnLfAIeeQEVmA6ptoVWxt69yWOBhp0fbS4EE4h4AShVAlV9zxwTAcKvoAUar8QK3Fq/NzAk4aSWQFW4Uab7cAMLcPuc/gaRyurKYXaEw0UOAJyQNL8AuE/2AwTAMCu1lggYeLAbcqCBWwwIGmgBgRlIobhZAHc7AN4gRgonCjAgglwAlkQN2jEBTOJQslCIABt8ACQBsAlJgJwwBMASjFgN2cYAJOMQBgCAHiAQAN4gCtIB3TgAnbiA1lLAGgBVnICym11bZVZR0U8brXwVf3gdOn4DVeN2kiKur4GqrNrOZ4AdVfA7fSbeN+jwAvr47bacP7VZAtVK1wrWqXJIBu6zcYAEWbAHRTgA1higJJ59QFDeHMA7YwAVk0EFKp4BQ4zeQDTTxCFEMAtngBW3yCpJfiEQdLZMKbq4xw5ANVbTYAtFYSwG6JegBVSETeCyCkqpPFwEERiAN4pwENSliFOW8AEuYDtn1ClxAamzxAcQBGYnDEAhxICyYDawlBBOCAIYCSnHiAPFgS9cwE6zmAU5PBcwBTm8gBpIBtVwgAsu1BCrVSAAOMAJegVBJzIRLvwlBS6vIKm4TAJgBTOYCWLCJYMAw4gRicgHHMCN8HgwFDYA8c1gCk05hFROF6sKhnkEOEuIDzIB1kAdXIUWzgBLHqBJJPACN1DgDi8heNvdvIyryd1jJVQCHIBIEZgBegFjwUlg3/bmkr0u8moNI3XVrFGUKJ9QH2wpAJxAMHkA4kBwowzAWTgKaU9GwI5FEp+WeLKOrYUnVrV5Sv3no4Yr2TwyN1gNpMgUyEFrpZkVXa6WIMU6m80tP6rQFxx6nndGjiqbGrii/uBx8tUiaern1fN7h5NR0JejHLbf698bXeJPdrFNtW1lm5HuYg7ftJelwJ8THsGnCHsI2eGA0RnDDgTQ05kgVrQ4ClPIBrqQGQEnFSiM4EQTLloAhTgVTanHoQRdWBFrtwAHOcAJvHFAHbLwAkqwnIFdav4ATgCKq8kQS7eHICHHHIIChtSFDr+ABwgIUNJsASn4kDwTAku1rABOieYD+zR8Cqg9PDpIEft4uMghKq7pmEAXw9EBFWtELiA++cOIUkpxQDcoArbH0IGscQE3jhiAJtyAYrGQJdyaBpW0qvMAdFbGAiSXbC4oBXrLl8QJVUZATh5sCPYrcACle14AJ1cttBUoT9AgnkA4jMBKmfIB9jAarwAAJVfxAa7ViASULuAlgsgBWggICnHMKjqNdrfRgeB1Y7n6kEACQCAOnx+OvT1NRHukuYqG0s0QCSYB04gJz8QDIKJ4hEpxkBRiBLBgQUPIolEkCAFGQEsMgEAJgDxYCsgBvkFJWnNANY5g0+2cghtQAYZoBdJATz6gNOMAC2ZRGYAaxxCCfwCnfBZAJLuAbcsgIjMAbyXEBN8gHM+oCabAkqoKGp9Amo5BTrWXINSnABQ82ALIFPDMAmQFhWWEETjwATfDiA22A5j0AMJxAU4gFnwQEYf4gNSsQG8cAElgAJpADxAbWGIFdm0xVeS9xY7p48ERWSUEgSqB7Lw2G0ooxl/gGWj3N/vAdWsigweZAYPBAOOIDSwAScgJpvEBOHgA1zASldUAm8yhy0gE5eIAA2iBgJuGAnRvACUJxAC7UwFHBgRgAhTIBEgV2rZvELDtXjAA6JgNrtWAQolYlChALMIXa8uADSxgKnIQ3SccihR+AEyKInMBtQBGJIGkk0Ads55FBkAQ+7DIgknGACzcgRaeQFd62SgKgtBphVip0AmqTmGR2y8CiSrBA4lSAsGp5AKZATlFAlKggbeGJQNJrMKaUoIjELAKHgoAGECr+4AWcMA7oeBUHcrACXMYCtIyIqU/wDrAaWICTh4ADSeQCfylQrcyKbjgAWbgB0i2DAO1ACtwAO7HoAngAVbkqpEQJQgFZTDWRAQygdQBV4hA3wYUKr/AAAUACXMAgAWIQSApgKHgAJ4ADWGIAq5gJOGBOeQCAMkAplgOEwHGAA1CxeAChTzCk8oRQNYAJftAl3SQNICaa9QIvkAJYhA2AklmyBusACYCZQQyAQDa5lEbWTwAIcQBOMMACqeC4gEJvEgMlAEWpAcAKIyAbaKFNQE6qcMigSIBSwJRADSbIE1+IE+AEW/wAABsBO2BQp4gDcgPIBJqwDmHIC4gF0mgM/yNU6qXzCsC9qy1yKqHygCU+gBCyJiINcYkCDQDVcMQFauBBDtWKYGn4fWWneLKZKPUUTecSREohAKXZAJtdrkLHjN83/camMzYqqViESmCCLUgRiABsBzjiBJ5AKeIE9KndZLmUex2mlXR0a1qsWpCLJkgbaAl28wCUnGaAj6FDjjxIBANfsATxyAXEBtz8AAAWLAebjILp8AIKW8QppxkEoVZeYDASUYsASSfQKaATWIAsXAA1xCIuvcA6JcH8GAOqeCCI48QHwgB9uGAAwGlhmBGGgE+IDU5yA7JgJrBgNJoBtcQEsAqKl4gNsBJAD9QHGQAm0Aqp4hQ8gmlDkGh4voFELooATT4wBBY5gSzUPEAwQEu9ckEf/R+UtHRkdoQ54AD7VkwEmiiWmk2Sja0dLtqoxMNuiktKuSIHVpPDEBy4hfEBPmA3NMW1AEfvJqZXQCN91oVrLtDLgo/wCI6Kbf1chgov5Wva8JlAZl9RXcxARGOgBC4lCTAGsJGqKrAIfEKH64ACSAIhgNcwhPPEgcAJ1wAEoUMoMgEAwJTyIFIClgOvMAbATaxKBKAHLIFP4gKABuAJRhiARgAqgPAATTYCbAJ5AEAJLiBKEwH22fUCyu11buK1bnoBfp+I17w+2PXAKvXgNb6m0gi6vt+cL2S9Aq3T8No0cObBHRpbLQplpr44gxdXRqm1WtVywQF0Rgo/AKk33cAIwpAGp+ADjmwDBgPtfACu1e7ACVU1C4ADdqNzk2AXtOPABtzisAgrZrEBtYyFDrK4ywhVUf+gAvHdwAE+QCSeYMSvXtzeYRFIKEu3FsBrPuAjarbCpKq4ALjADbTwAFkAJSAku6QgrVJY5gSX0wEF4pXHILDSWbyCDuTyWAChWc5BooUTxAccgBtt4IBWXa8HIDS5gJwgiWGSYEVnADeLcgKeKwAlK9QE2s4AVrSpYBGADawQB2z6ACl5hAwJRGIEcY9QHwaASbQAssQ0JnMBYPCAJ8JAUgJpzAEkgiPdjAEoeQDSbAlmgIPtWC4gGQB2ptY8QB1VXKASUlQNQsEQKMJAO6AHKWIBKwCkwDPFALLHiA4xxCuDzFktu0v+jkzR5TUeJRBAMBAIAAsjD1KPR+3auunZpZs0jZVnCMgxCYlHDmFR7eQAq4+gEknnwAU4gNTOIDdWsQI2rKniUC5FHZsIevWXC6nfis16XV3+lXF3rBvWMc2p5vbVwmWDHNqe4VlSs9TNqyOe/nNxdckT2XHHq73Wvi7szelxzOztizPsobkmgyJoajNkCjj+wBZk1StP4AFVLU5BE+GBBHtwwKCFhIUMgGpxAaUPIBf4gNwgE0UGYCeQB3NZAOuOYQNJkA68CgiFiQEcXwAEq/EKX21xy4lCaxyIE0+AD7UBGJeIEraeMftAj9vtRUxB4OAGm2p6hQ6PIIn2xnmQEQwB1AFCQDjDFYhR1kKi8EEPu4fiAmk8ghLSlYhQ9KrnhI0V/aWnEYjQnRpysZKE08YWWBBCcQLEk8Ahv5clmBJVAFRWcgLtXAB41XqBJIBOW+oDic+AA6zkyhRwChp5BE0sSAfy4AEADS4YgQUrJZgT7gDhIDTQBinIDjCQGkA+3EBTXMCXbOLYBC4ZwGjnABKQKdy50rrpJB4PU+phUQhgIDr8bD3GnOU4moj3VYsuUiocYECbjIBpYZgRchTSATSgAlvDgBJMBOeABLzCm8MwmE2APmEGOQDSbUAJJ5gPFAKWFEJhQ5WQRJVXAIJwAOqAScAPPIBNyAkAYNgHAoFUCSykBNzggDtggTriA4fELgdUAZZZAP1CErATUccwFIEbANIBdEAmmwJThCCjtnMBoAVWgYHlDCIuzQDxbAI5gRblwgJdQB8OYApASxzAMswDGegDsiiNXwAk3PoQRgEeQ9wy9008GkpI0yZKACSxwA9p4Rt7SnTArLuhkFdqXbweGBRZpppfNiQTaxASc4ATiUAu3AAwgBPDACLAEpAUKSiSgBpSiBtJLqA4iOcBEWmFQaaxfEB1QA8oASUANgJOcgDPEAQMETiFEQAp5AHf21dIz4hFV1JQaVLWjKCiarwIJxAQYBUbUkIkpCkqtZgTaUgRoA2pyASicSAWJQ3kkARxAJkBtyyBzw4AR6ADULEBQvgAkpwWAAAK2OIEocYARafEA6gKGUFn8QBNrAB4PFfEBegEpXEAWOWQAFD5gCxCFHIAhgHbxRUNJRmQCX4BTaxAaTiEAnGYDSgBQBFoCSWHUAgBR2uUApzAEgGm6hCh/iFTSSeACRA/QBSAADfIB5ZgOcCiHapxAE+ACxAc4BDVYAjgn0KE1OKAfaQJyswqUSERbTwQUQAdvIAWGYDx5AKGmAYgTiABygEoyIAoapKAXAKMgJegEUAccQJpyEQs+AUQ+OQQ615MIJjAKSlJRmFAAnx4AN5BCicQBYZhDUxngFGWOZAZYgSkCMrJFEu6AIzIDlRDyYEXVJYZANfNmFNwgEswG8UEPPMBOsYgExmQLuAcYACrxKBqFkA4fIBQ0ApbATQUuiCGgF3YtMDn3a7qPnwKPK6vyPHiGlLYArWWTCamtTCXmBC+rDwCKralpIqKs2+pAO7QEldQB1bXVrWyZR63aXWpTur6MIvAfbxAVUph8cwPG76q+/ddWFc1cGBZMogUwBF2AJkBYASxAIcAS0U+5RnJR7TR/Sq+hEThZgKOIDeLYDlIAgoOjAirT8AJuqjHMgjXAATnABvEBNysAHWoDjmAAGWIUJRkgG5zAi20FDaAaazAMMwBQwgeKw4ALNYBUnHAIWGIUgmEwYIXbHEIIdcACZAcN5gKG1CASTAlAA0A2ALECPdDjgAMBVfbguIUN4gNKAE1gAZ4IBpwoYCmMsgga4gDkojHEglZNtMNFZNAQ9QCW1CAUvMCUV+IH/0vlcQjoyjewFdnLAjjIEu15k1VujZ1t0KjYpvNGiU3x4wZqlqeV0a4VlzxJiq7eV7cKV9AKH5bUo/lSQFVt/q34wgIW3F3xkIqte1niAOZxYCaTAIaAADqA23ACYDmV2sAiAFE4AMAwWIAoYAmATOYD6ALtSWAAAR+JQkARAAQNYKADNYAPGAE8gIpICQCwAE5zKAgJkAkBWRQJQFPtbyIiyu3vkk2/QC6njta+Ha16gdGn4fVti2lAVdTwdp+e0AW6fhtKq+ZtsDr0vH7emHZ3PmBbTQpXKigCc4prCABV4gSSWaYBa3ck3mAqJpASSkAdoiQJdrzYCbhYAKMGwHVcAC0ICVUvQAnDHIBKiriliA5AdrwgK1TuKHGBA3CwQDVZx4gK1X8EEFapTnIEHVTMgN54FCrR5EDenjABVKrxxAbq/QLgScYAJVAljYCNsHgAoaXdPwAeH0gNrEBrBQuIQu1MB9qYQ1VRiAkm8AJRgAm1VBUYx9QotgENdAo445gThYoCDSbw/aEKe5Q/xAl2pegEZx7lzAG5AISCj1CBKcQqaxzxYQm+ADgAwWfAIWL9AFMZgSzXMASALTGAUrJP1AEANpAEpLEKeAQNPPABN8QoQDzwQDSkCSSahhEcwI5uWA4gCSiIYRC0cAIu05ZANTXEBtJ5SAdkqXkFQrgVVnbhiRDqpAVsAG8sArK83aNBczI8vbFsogAMAgBAEgWcIKPTe3FZ6XJYs0jYiDIg8XgA5xAkuQApfoA4bQCkBAOYAbhqGBFLNouidWalQSs+JfYNuRoExoHjgS0xFp5MmqIjACRkJWkBWwRQlKwIJVrGQD7QgaUSBGUgpqOABPACLAeQBIBkAZqACsTiEJwmAOH0KBNLMByiArWcQDDMBtIA5ARaxAayCk6PmA+1/AA7FwASzhZgNrEBKsOGAmlwWIDrVPMBqqAi68Ah1rGPEAcR1AiljiBKU8QsJZQgtKAyEocgCSXxAahOc2GjzATcZADX4ARrTDHIBW0lnmwlVRZPIqIru/wA3wAFaMAJLUX7AqayQAniA7anPgEH3O5J8QGvmxbCk2pwAf1APBBBM4AKG8QHHGfgQ0nWABATSSzAjM4IomkkoIHmAJYYgNUazAfa2oQEXpuuawAbq4w/AKEuYCQUwIbiXpan9LA8Df6iCADAQHZ4tf6in9SNRHuU+AAmngQwviDB3RDBhuyiQCeACWGYDWDxAkgIsKGkAKGAniA4YZwLEBrCQCQCuHUB3S+IWDJyFJPEIJ7gEm8ghOVkBHHN55ASWGJQ8kBGWswGuZA1YBzEgR7pwRQ6qcgJ1XbiQRWDAfUKIbyAccABLD0BhKoQRwQBwxAIWfABxgBHtxTAmljgAp5ANMKT5MFLGcAgsnIDgAeHUBd04AICSl54BQoUSEHdDAMeAEGozAaYDT/ABKGA6xxKErKcMSLHj/cTf922+SIrIkoYElmB7PwKnZ19So0mRCSUAOMQBoKSUZAOWApjMIVpaAbkAiAI3VligIUvZ4NYAXTKAkuUgGCYCswItRiBJKQIqAHjwWIChgOAE0yiOQVKGAKs4IgOyXgEJ1Ai6cwBJQUGADQDWICjggBKcgJZAOEwIzIDTgBRxAO38QDIKbhqQgVpfQAVZ9SCUYgJvAojMAJufQAWADeYEZj4gLiQSUoA7m8wEn+ABljwKI2wfqA4lSwDGuOSATbYAk5xAm4gKMgCrAa5wA+3EIO1ZgE9uQREKGklIAgGnOCAeQDb4AJVAOxIAeHwAXUBWQBHMBrDAAdZzASr+AEgFPwYAnzAT6EAsoCnXD1CHMZgRTxKJxMpgRSjIBTjAC7WESbyAiomWA3hlkFC5BCaaeOIUmVDiAGnADSjFkUWUYgDfIBPFARTnIB93AB5rEB1gCLTWKChN4BDrkFLPEAAeIABHucyigy6kDduLQA3yzCCWwoloAYBEPHiA8OAQ8YzAMEwJAJ8kQNoBRgBFrkUOGAS0ANgEOwUNvMAwaAJfaq8gBOc+AQN4gCYA3zxAFyICVkBLHJgRsihptAJ2cwFKGgJBBaM0Ak2sUFJKXLAp3SjTduKRYjyG4fzuOJpUKad3ilJMNdD2upaneqt9IYxC0/F7jWjto5fMuJrt0va281JbhRzGGoX9ubmlu2EzOErn1fEbjSb7tNjFcWpo2r9SaIquCCejKtCA9b4nV/Km2eRTGg+YZMoTs1CRFeQ8lpfa3N11clHN2p5hQlgZEbvECFrAKZQEk4Akm2BKYwAv2WlbV1kq5molew0vy6Kj4EqRJvkRSsmsADNQURdsIkCb6EDq0sGBF1QA6/L3SAIAThSgBY5AOEBKWsGApWQUlnjkA3WQHVx6A0SArQwI8cQptICLTQEl1BUpUOMGEgq+1BSxQCzAISAGq9sgLr1CG1IQ68gGwE2sgItMA7paQA5rmAd2UgSlAHCcMAIN4AOoBKnEBpysGAknzAjjOQDYD9QEA05AMADIKTXEKjhyAi019IDyYDjiB//T+UWsbZRzQU3ggp/AAl2zyIHWs5jQ3XkwE0nxAUwupECxxYAyqEEJSAyBuAG6Qu7gBBtcAH1AfdCh8QDIBACnMIbbkKE+YBmAZYAIAeAD7gBgJVbAagBADAUz6gNAEgNt4IBOZwAEsQCHwAccwJ10b2+irYFtfG7mynsa6sKvXhtaJfagLtPwX8d8egF68NpzEvADo0/GbejhV7n1Au09DT05q6V6YAS7YWChdALLPBQ8gIWrhPMAiIbeIA228AJ9sAOZ9QFlgASmBKIwYEaqcWESeXJcQoVsOgDVfQCWLyyAj2vjkBKOCyAWSAfaucgEAPgkAlXMAqscQJWriBHteSxAK15gCUOGA+0ITb+AA+5LDMAdcMcwFK4gCripmAHg3ygKioXUIcp5BTbaAX1OAFhwAM8wgSeQDVQpqq4YgDTbAl2pAIITYTCnFMKc4wDELT9KAaq8wJPL1ChwgB4YhDVoAJUYgRyAb6AK059QBx8QIpOYyAfZDjgFThIBO05BEpq3yQEW+7LAAS5gSWOCCItur4BTrMBDjBwBHNZBoKjyCH2sKbU4hFbpNiidFADdZxnIio26YhBVQFP97AksXiEKeoUTgEKUANyFCfMBdvIIl2SsAgywASz6ANtrB5BSVUA7SssACeYCVcJAlKriBje4LflpczNaeZWZQghSASgEwBYAWP8AYUep8Eu3bLq2VGm8FJFJZSEMBLACabQDTkAdZwAGoYA1yAUOAHElBxgCKakCcSAPBADbggb6gFsVhwAi/UKbxeAQurAJlgNMIE+HMCKXBAEACbmFkFDnMBK0ZgSj9oB2wAN8QU8AiLUSyiKfMKmkwiMYywqUEQPDAGFVhcCtiwh2WMIAlLEBJ8wJJYy8WFCykAba4AOJAGk8ApWwAjgASqqeIQ1HHMA45gDgBQ2BJqX1BhNRggpwAKvIBQE0NPAKVaY4gOMMADt4ftALKPQCPcBJhKO3EIf21Z5AQtt65FFd9GMiCP2rNZOCiuyachSUt+oElftKJwrqZAaWADQDmXDIiS6EAATAC7u7LIAbnACFm+ORRKv7Ap5hE1GRAOAJPUjEBrUj4gP7k8QJZgQdYxCwu2QoeAFO7laN4/hcgeEvniQRAIATxKNDw6nc6c85CPaNwygwIFMgPB4oKcpPAJiKcMGHPLAGG8QIw+AU+ABIDryAdZAaCBrAISrOYBGACSbchcOQpRADS4gNSECQQrQAmgGm3guACsscMwBKSiXZGQCVSAaxKJKsPIBR2gSlQQKE3jgAlVyFNMKbYCfIAyCHCCBuFLAWADkBTLAJkASxgBpQApQXUk4ATCDKQEAsgCGFw5S9QpZgN1w6hAlxCItYgSX4gGXQBLIBVWOANHY59Qrx/uOVu2nyx/AiskoEA1mEe28Go2VX1KjQlMgilyAn2wAqqcWwpqQBr8AFCCEozQDlxICWLlgSUQwIusgOcADJgPq8CiMNsCSUcSAeIAscQCJYA8LYgGWKAFLxASeICduBQKyrgAs2BJrEgTgoSUgN9MwE2AcgHMMB9QIvFwAO3IBzOYCgBp8QDunIBTOAU4CFZ4kDlgSeIFZQZ4AEgRbTxAmrQAsADhiA02liAonAB9sAJwAPDAASc9AHGLAi3zAbTiUA0mswHg3lgAo4oCUoBP5swJQsEgB8iiLUBEWuZFOEAVUqQBANVAP8AGn+IB3AQmHIDfMAYAnxAkA05UIgjasYFEbLtwCmkAokBtQEOHGACcv0AGvxAUOZActgLiEPjDAU5oKaUY8AFmAKPiANACmrlgGbYChtgPqAS+ICTXEB5LACKygBpJgNdACcOoDbfHgAWSalYMCKq3MgCpyAGgGsGAIA7QEqtAPtCopc8wGnGHAB2h5ADfAAWIDdQFjkEOFyAXABpOMABqCA7mAlIE25WBQgCykBPkAZqAoTXEIHgFFbBBEuQB+gDabICqAk6J5AKIQCa5lBLrHUBuJwClD+AQOMuBARGRQMKdVxCFqVduH4AcVPbune/c28TULWtp7PR0K9tKqPQrGrOxJyqpRyQNK0lRVDRURdeJMXUe6ywnAljWuPdbf78U1EoMq8x5PaLSu7V+mYCqNjtb690kviRXrNnta6GmlxBrqf7AgVlEANPiB5XzdOzdWfOH+wqs+zS9SCPeQN4gDomBB0azAUANOAGgNr29pN6r1OFSo9BZgNJEDiMwDunCMQBqc1iA1RRmBFrABqfiArVbUN8QDPBANzKAXbyAMUwJtuzAXGGAW6BT6gKQBIKVgFVy4AlOEgJucgBLCeICaYDWWOYD7uQQW+UGlPc4BpuqATCEnPEBwuACzAjkwGm4YDUfAAsvwAO1wAsgJLFACSeACSwwAaUS4AHiBFOAHPFAGbAawTAWDAISUMCMcHIAsMGA7fvCm3CCo2TzkCFnGKAfdhOIH/1PlLS45mtQgpqyeZECxKIt44ANtsAICIxAbrHEBABQFCgCSwRAoIBrDFgCS4gHbADS5gJANvmUJemABGMkBkgEnOYDUSA2pAUcAEnjAD7nxAJaATbYDTQBhHUCMqQJ1TeQHRp7LWupiEBdTxGvZ4qAq+nglL7r/ggLa+HonHc2gL14vbr5Wm2B002+lRfJRZYTiBOiVVEJMCV3a7xAFWJkCOCcgSviAJRnkBJKiloBYZZqQBVTsk1gBK1FLjICCjjwAbXa5Ak07KWAu1TKAl2ueYCVJyQDvVNyA4msAPtURGIA00lXhyAFDwSQAqLACbXBAKe5YgR7QG6wsM2A1XsWLAWeKAVXik18QJ2xYBEMBJuQB4ARn94Dl8Qgq8VyAcyApjIAdcACqwnjwQC7eIBgsQHSubeAUmwEswh59AEkuOYD7ocIKbqpCF24ygpKUBPqEKWATCnACMYdQB1TeIEpeSCCeIUZgExmALMASXqAfsQCVowAJQBE4ASfBIBObMKjKTgCTcqADtSwyAI/aEJqMEA3buieADTeQCSxxAcRhnIUOQABq8YAJNyA4fMAtGeQB3d2CAVmBFYKFmA04AEgBppgNVSAHDCE6AN15gEL9oDswhSAJSgaGmgDoDQgp2xQEKr8AJpcQB44sDC9xLt7cZTxMtPOvBsoTyCF6gIAaAKlFk4CD1nglO1S6yyo0HX5uiIHANHxAIkBOVkBKmOKAcNgLFsAT/AGANOQFLAMvUBxkBKOWQEcgFL+ABMsBtgIA7scAHKaAjZyDQrBD7kAnZ/gAOPxAKrgFDAHUB4pZgNtJYAE4ALuQQm0+oBniUJgNPmDDqm2RTaw6gNpMBKvd6ASiHhiwDsSxAVXOARJhRgApAa5gJxmAlaUFERiwFW0PgApnGAgbjBgSrip4AKVwASugEnjgBPuTClPIJQ3DgIUt+gD7uAC7YXqFCb/8AUFKW8wGkBKVwAFgwybu3kAplhpJYARbgAdVbgExW9GrWKLpiv+1bURgNFdtG9fpyLqBalkozRVNanAyJLUmHxCLHbliQKXICYBkuQEpwWGQCs1JQd0ZBcPPAIbu4ggabeYEZl4gFu9vFx0CxKrxCU2+IDdsMQJd855hoTOaCap3vb/b3azSbCvBXzIIgNAKCjQ8Op3VF1LEr2beMcghpEUlXiBJLGABqXABEYBSjEASAcAOZyAOACaAEwG24wCHXgENqZgBROHINBV5ARzxAkwHZSvUB4IIGBHtkIADtgBRGIXDzCnDQTBICTYQOYkojDfqFOuUBDa6kUS/2BRW84ASrzAGgCQBJvIIj0Ak6xC/EIWQAAZAPIBTiBJNQFJsITcZACWOIDzAUcXkFgS4BTajICM4QA2wgnkECxAHgAo7swE3GGYA0nCXABzhgFeR9yx/d2IrGKGswGn+4I9p4V/6SrnCQjQ7k8wHQBtpIA7gBAN4ZARnEBWyKEk3gBNIBOvEgaQCaRQ1nIAyAS5FFbUMKm3iEOIIBAK0N+hQ6gR78JgBVcuQDtlgSjEBqsMgUwA1igFBQRjIEbMBOcGA4lSgGngBECDvGAU+5tATyCBuMUAJBUkuAC6AJT8Ahq05kEu78AIzP4ARwKBrmBFwgHggABrHEAalAGWQAmnkAO0YAETkAJsBxhIB2xgA+1rLIAwz4gCxZUNw0AZLDAgLJyAuGIUpAbUgLiA2wBTl+IA8XAA3gA24UrOAIrKQH2rMASAEmAXwYBKYDjiQPt5gN1wKItSFEQAVrGYQWWIBHEAdZyCFADiAEwFHHgFJfMBHFgCTkB5wkAL5XADdo6gADraAFICiACQDowBzACeGEgICQEkkwE3zAFYB1tIB3QAL8ZAGkALIA9QBvkAk8QJYcQE6yAu1NgFnjCAMUBLPEAlJ4ogj3TjkUSeAAiAsuICa5gGSAklgBFPggGyggA6kCjEoGwDCMseZATJQ3DcLIgcQAIBzOAAswBrmBFw46FA5QDjmA7ptYACAITxIHXKGUSrbGAlXVs2zbC1FQ4aAqtacyqgBG65AVrFwUQtUzY0zdztdO7+ZT0M4q/abbS0F8lUp4ko6slP7CKIwlgKFGAEqRxA8r57Vdtx8ERpku0sCMhE1bqBNXAlbECDrAEYQE6oo9H7dokrPuzQRsdsogO2MABY4AFqzwAaAWeDAeagAgAiQK1nDKLHhgwH1IIxJQ4gAiCAxCpVq3hIEYgKTQA1wYEe2MgG5AFz4ACfB5AHHoA7ysUBFucUESrLUgHdClAFVLCE2Al0AcyAOZXIA7YYDUNQAsgH3NvEAzwkBSAJgICScqFmALMCDrOYUKsoIlgniFJpPIBykoQBCQMJ4YPIAATweYDsprIVH0AHKASs+AQdeIH//V+UvEqCAIpYwwDiBKyXABcAHMAKZQA3OQAlIDawKI93ACScYEEWUHUaBdSCWDAADPIBdv4gGQC7nxAfc1liAu6egDwAIwkA6MBRGIEq1bUpAF6vT9QK3eQpO7zGhOw0QdgHVuUB6PYVrWlausuJkI76N9qnNBQ23lgkBNL9oDrXiswJOr/EB2oAk0niwHHEAlN4gR7V3O3DgBN1jFAGHqAlVPIA7e7BykARjgA3CUJ4gRt82YQUbpLSmQqTyAf7wG1IDyQBZrJZAHdGIDmQE5CFXACxJNBSs8QFn6AFpXowGlhiA+3jxAdU1mwHDyTAHXtS5sBcQFilEgJc8wBpPMBJcliEOqbUPgA+3kALqFJpN4gCwyAHXCQFCCDkFJYgD68ACE0kswBgFW2+oBZ44ANvCGApS6gNN5oIGkswFgBKFmgIqq+ID7QHD5gAB2YgNgR7o9AHC4gJJWUzjOQDdWA3VAJuMOAUm49JxAXbDxAJcgSXUAbx/cECWOIBHa5AMXiAKJxQC7XZyA3nCCn0AITAik0gJWlADbASXwAEoAbqwE8cwFKAkwFMgHqArNRKCCuKlhUonIAbCEESUtYANJcQFAUdAqUKICIPDFASeUhUG5XQDz3uG0XrXgkYVg2tJoE4YhABFgDYBUonZFHtPGV/09Y5II7M88iBNgJqQItt4ACl1i3EsBo0+39Iom3BDSmcQHMZgOy4gGTKoWbtbIhUsOAZRngAlCyC6ahpt5oGiZCajMBTkCORQWspwzAfCFxIB15gws/QII6gNVnIBpJYsBJR1Al1QUnXDHMBqoB2IBdtQgcJAAB2p5AIKn3YQgHOAD6gKqjGQJduOAC4xkAPMCNuMZgCf4gEgRrZp4gTskl6hFchTSlwFJLtCJtzkuIUu1ANOXACs5yCK7YZAS7YcsBxhgBFLseJQN8WA+7AIk1x4gDeMAP6URRZTiwI2ygBpNoAl5NhQ8AFkA3RviAJJZAOqafQIawQU1jnkExFpf5gqH21lEBMRehVMGIW2ndjVl0VPTazxCGr2XDAgHaQJp9QJNyFCSAbSAaYKHM+gQJsAs00Ap7uBQ6458AG3ICrzCprEIGiDn3r7dC74Q0Fjw9sfgRSAS6AGeBRpeDX+r08niVHssW8ggS6EEoSAaQBPIKUASywkCPcAPAKFABMAPABYRAAGQuRQ1hgQDbQXRPMAXMKcyAnUJp5LEBWcOQHHLiAcAhrELgS4hTyeACWGYEbKWEPt4BApWLAUPNAOJYD7WniAuIUL5ZYNK2fQBrICS+bMGhRkANKAmk8QE0AdoA33YAOIwASUASiWAJTiBHjAAoAO7guYCt1AayClOIU/XIAWARH0CJIAakBdAEscwJJLIBJcAPIe5V/rLLoGmPIAA0wV7XwtI2dZ5lZd1asgnDrjmAMBQmA8sHkAVUZgJp8ABp8QCMZKJJzgQOZUAHwAEARICAaKFADVYIB4ANICNlLKElGKCnRR+IQ+1JgJkAlIBEgEciiWEARkgHDUlCaAUYALIqJKMiKVkpwAi6SAV0wG8XAUgJKHCWYRKHJAniAoAIjEoi00A8FADayATwzASSYDdZQD+2BFqOqAknyyAFXmBFU4APtmQC1YgB1wx4gPBgOABoITriUACgBVl9SB5YhSiQG0AIBw+ICeOACfyoAVsApwmEOMJASQCxkBgGeYBGAAlgA1+0Btx6gTjACP+IUu6MGAWeACb4gDtKkqEnxIpPoEOzxwCD94CQUZPEB5ZYADAPQCLQDQCbTzIBKCgxeYDlZAJdABqAJduQCdZYDtVKIAi1gAqrkBJp/5gFlniAIAskwBQnADcgEsB16gGCyAUPPgA8sCBPAAwAlg//SUERkAm8ZQA4tiwFkmAKYxAKYSBIgTabxAShoCXaBBLtAmsQEmm4AGmgBcgE+gCAkgDNAJsAU4wBL6cwC1sIAS6gSrCmeQBVpgFuYBKXqA5AcqMAIccCiVUrMFdCaWZuMJfeSWBQPVYEL67zdHC6FMc9t5RYurS5tAxFb3QvlZBcXVi1Zq045DUQvRxPAlI49asuURpLS5Eot9TKpYECdQOTyG9rtNC7zs1CCvF6uq7t2eLCoPmgElIEogIEwLl+0oG3kBXaaogso3ZqMWyj1nh9t/b6NU1i8wjveDggazmQE13APuAGoAUxiA5nMAUIKTcYoITsmwG7zgAQwGnBQ5TwIG8ADPIBJ8UAWlOApW58QoT6AJoAw9AE8HLAblYgP0Ai1OAQTDAGnwAjROIYRJ/KwBpZhTjiEGeIBEPEAtdcAHCAjESAROICahygHE5oAWABCYDqALFgRfyhYJwCngwFgsABYZgNPmBJpRCAgsgBVxlhBbtClW6XDABTjKyAeGaAUKQP//W+UfvKgYAlj1AM2ANgNOMOYEZAJQDWK6gNLABJSAPMBpyAmA1bDoAnCUgJYgPEBRzeADiMwABxGYDxYCiMwOjY7VbzVWk8OoG/b2/tNvR3va1nGSAytwtu0q6dYaCnpada2+lNfiQdXdVLJJgY26UWYHIwEAeoEWpwQE9NYr1wLB6na6LVUsEozLUdcKMCKk688AHZcUAJNZMB9zfwAS1JwAE1CVlLTASu4byAF80JfECbSah8AEgGsGAZIIdayu5sA+ACalQ8EArNTCChRVQA624AOeARGtm2VU4lYEQ6pqsVCknZtKPUok8yITS4BTSgCU5LgA0k8eACa4wAnwAm0ljyAWDAksMwIu2ADz/AAAITATh5gKHwyAaASeOKAK4MIO5rIAbwxAHV8MgpSmA3KlMCCiQJziArKcAIpTmANceICbYDTVVPFgFkAwBgCYD4BEUpmQJrqAdimQFZP4MB2rGACUZAKZYB809EAKjeHFgLtcNMCdEAS4gBZADq8gE1+CBqSasAksZCiHADrEziALDFoIecsBJysgIpyuoEu2EmAUzAJCm0ArZ4ASjmAdoCbwhAIBpSoAUIBKstoBYTADzAl25cgFEhBZcABrAIUPiA+3DMAT5PEKO4IF+0NHnnkASs+YQu5ThkAWfCQCYTXBBXmPcF+/XzyMjFagqgACBgRKJVzAlbMsR7Tx1fyKPoWjrVrThgjIdlAUKqCB1jBARqoWIRY4eKAjaAB2lRwkBQ3jmFOJUcQIpKcQHaMgFMoIafPAAbkCKeGBQVsn6gNpMAhLEBduPRgPtU4AEQwG/2EUllIDVZQTBlgA45gKIAdZYBxwCiWA4cAKyUgFuaRUNNEDjgAu2Qpdr4IBtACiIeQAA0pUgRkAtb/ogUYsIFjmA5WTCmAnzAFCxAaTWMA1FrmDTyBoiXITS+nFYhT7eIDTwjkBBqQJLIBNJ4sqK7LkFKZKJKzSw4ANtziBKccCIazAbxwIoXIKO3mAKqgASSzASwwYCxaxAaeIDngAQgItcQC1cgHGHoAkpwDJuqnEKjqJWwSAS21Wos8AFqbZpwmoAqehqVUZ8gIqa4WAktRMCVdauQB3w+EBElkAnLASnJ5lVJYAGeQAscgJJYBDfIg5fJJrbWfBphY8TYikwFAAsQNPwWG6q+RqI9jW6YRLvqsniQTr2vMIboljVg0nR58AsRa4hSbBpTjANNrHAKJ5hBAU8EBGQyeaAMEAJriA7PABLELDlhTkJqLYDaAcgDf7AFEAP0ChttgNsBAP4gOIyCBY5gDQEWpcBBP4gOuOAUSgFAQZZgOWwAA7pyKDjHEAICZAADuT44gHdwQB3QwIyUNRmA8sehAQArKfQCLlegXQmBKUAN8ABqcUgF2hA4WQCniwDPFZyFSTgBLNRxYV4/wByt/3l5zhAZAAA6oD2/hZ/s6L1krLvsQNWlAFv8AIzIA8QGgBNgDTgAq2seJQ4dnIAsXiQDcYcQE5yAkwBJKAGk5xAeDAU8gCWA31ATeJQQAZYECAS6gEAEgLujEobtGIBhmwCqwkA9QF2wFJJN9AJRVhAANQQETkUDbiAIPAByA0+f4gCaxkCLgKk3IQdoCqs0A2gABJYwgGQSWKAji8gCMGgBpQo5ACT4gOMWAWSfqUFYlSARDAbf4ADCFPEAWLQBbACKXEoHiQHAKcxkATCAUsA4gSzAWCwAO1rEBLEKJTYRKcAE1IDqQLIoKpsBtQwBqV1AWYA0FGAB3JoAVlEMAyXQCKbQBCawCDuhAO3ICMJZANgLPIIbajMBK3asQppzwAamGgBWwwIFGGIBVJIoEsQCOQDwiAB44hCmU0AACUvEKdVADleoEbYuEAoYBZYBRVQ4AkABAquegCczCAaRA2oAjPABxIBHaUNWTATXIBNAKqUQFOOYRJWRAdzbAcY4gJJLEAgAjEBNANOcwE4mGA61SQEXgAZALHgA1kpzATxYElEADkAhANMAnGQHhMgCxQCiXLAPQA4QAmuBRLTaqoeDKG9ScgiKt2JtYssFujvr3+qjr6oqY6b7taS7rZDUxCu42+8Xy2T5qRq4z/IeMrardE0+H/eGqyFo6lLRp2at0GidfJbjbPFd3RjVXaXk67hRZKtuZB2aKUzgwLslJkCU9CAdZcZhY8p57eW1dTsiFUqsZOQGlzIJJcEBJrDEIhABSzTkC1MAeMgPS+peoK9ntGvt1U4wEdDqokBJIBwA0uADyAeCeIIiwoc4SEJ1wASwwAF+0Gnj8AaTRQK2PoFSdu7CMAgrCIHmAu15tgPPAKSwYU4nLEAyQQARxAbq+AApzCE8ABuQBpQAYtAN4IBJcGFKYcsBK0sBwmA7TmAJwBHDNASs8cAhJxgAZ5gDhPMB9wMKQBy1DDRegCiMAC1nx4AC5gOeIEpkBYzOUBA3yASrONgafZjgDTdcJCor5cwDDID/9f5OubKgeIDkAo2nIA2oAITAUJAOE1OQAkoAGASnmA4USgBJAKG+AEq6VuCkol/bXtGHoFTW01P4QixbHCZxIE9oq/U0BXXR7rqvMJWpvdPb7fSqqVSni8wjHvdttholdRPEBqZxZR1bTc/bvWFgmRWlu/JX1qvTqo9AODT0G4s+AHXp0hysiKnd1pW1r8EEYmteW2Qc7KFMAEARQF21o76larOTUR6rbNuqYo6FMYEU1gA2+5yAPAA7nkBFVAePACSq4TiQBSpQBdTGIElhmA+5RIEU+gBWndjIQ/uRniFQ7u5yA0oxYCqm88gh2lYZhT7ZXUA06wsQJVfdIDUrACXHoBFw3iA2+CAKppN5sB5gFpAEsJbgCUqf3ANvggIpxiA221IAlKAaYBgwACMx6AFWlkBJphCeMAJYNoBqyWWIUob9QBKc5AXawHavLMBJZSBKIYCvVTP4gRVefEBxOAA8IxzAXZxYElVZPiBFrHABpYyA4x6AJVTAeeIRKIUsA7sJXEKj2zkEJKABpJO0ARnuyCppfiArJvIBxwYD7pyAFRLFBAlICYBVASAEgFjICaAdcZAaq4zjmAnVIBN4YAGIDT5gRmcAp548gCMQJJ4ALCQE3AAnxAfcBF4YIAS4hD7UliF0O0+gElXHAIUpyk8AItgJIIFIU/QGB8wolpYASzAXRgJpPIAhoBW6ijy3nLP77TzMjJbKokBZgOQiLAlUoksbFiPc7JRoUS5FovlGQ28I4AIBSvQAUxCyAG8OgQq4gSeULMBNw5AbU+oUoxCYLY4AGWBQNcWQGSAXb+BQNJMB58QpduGIBmEEzhwIHPMKmocoA7UgHEZgJVcgJpLEJgVVhMyA8ViA1EBQoAUgHbmFNucAiGARJJpSgobc4BRPIIj3ASWOACajIBVcJ/sAbxxAi1HAGm0ENcgFPPMATlgOeQDTkBpwAmpAMGAdoBHEB4NBdJ16gEQsAhpcAFEvHICF649CgdJQ1RWikCbo2BFU4kBDmQJqE5AjZt4hQ2wCQCeYBH7QBAOJ6BBGcBSSaeIEgE3OEBCWKjgghu2ICdpAal5ACbyAafAKLRIEPtpvECN9OrwdfiFVvbK2ADe2vXKICVCzvX/AC4cwiH32s1xKqXen80/AKsrjWWwh0r3PACfbDCJdskDhIDk8q1/a3XSSNPD2AiA8wEBp+BrO6pPA1EevqpyCGupBHu4IAqocyUTWo68cyCXc7LEBYyAk+eYNSTC6ac5A0pgGhYhNHbxASQDiWAnTiA0oKGsCASCk+gEsgIqQJPIIi844ANOHiAwolZMKM2ATADAbXMBO0MIE5wCE3yAU8AJLAAASx9ACQFHAAbjEAxKGgCSAjABpx6gIAnmA3zASrKAaqswJOOACa5gLIBYPAAAHVIBRAUuoEm8ghNyANAEYdQoy9QFLjDNMK8f7jX+rt1SkgySgQDQK9z4Rp7SscDTDtaIF3S4CnH4kCyAawAJxAbwAUYgOFwAayAjIB2ziAk5YEk5eIDh5sBp8ABsAQDWCATtOQBgAftAIbCox+0IeeYUdAhJcQG0msSiLrACSfxAnEZgKywAF/8AvAbTtggBVYBBALkAMCOYB6gESwB1ZQQANIASgCSQCfJADAEAJciCS6gEcgAA7cIyYAlDhgDxYCtgURn8QqeAQoAfaAoYCdIxATXIITkoc8gpZBBZTkRSXICfZwAi5mOIEogCPGAG0uYA8UBFhUVWzfQCVUEEQQTSAIKHwwASyAFkA6vkA8swINgR7eQVLtwxAjwCB4gLEAdVMgPPMIGoQUu5PowHVwERaTcsKUcQLIjAB2rGACQBboQDxATRQ1EwEDUYrEAnCUAsUpAJgKMwCQGk3gAo4AMBeoDaWYUu7hiECxAmgBQgEkQFsABqcQDLABzhiUJJcADMAhAJVlwgoeAEcgJ0xUhBe+SQC4wAyBrFYgJrAAVcAEuoDmcuAEniAonMAtRf5QIvLqAVrOYDahSgDNAJ4ZAGMAGMgSTTAHWWmwFYASgBJuQHHcBTr3dcMzUU9CbZhHbo6eEtEFrbeDCIwsrKUwrK3XiVR/e2b7LrNLiaEtj5azs9HcTWyXHiEG/2q1KvU0/qRRju7hznBFUaeNoyxxIrc2SXbCTgDqakyiSrxBjj8nr/AGdte+MrKCtR4jVu7Wdm3LAgQTQQ5AlW2IEgDsrZYgQWGAA7JALuSzxA9Z4PXrr6DXGv7gjSjhzCJpQugUk5yAePAAVgE8MQ0eawAIbzCBYBBEAJtYJgGEYPiBFvGAJJTE8ACxQcO55ANysVxIFMvqAWbSwAVVGeYXT7oCG8cgCVACVoAbaeIBK4ARdkAY5ANpcQCOQAwIprkFNADthwCFMKGwp4MIVaqZAbryAi0AJcWA5lhcEY4sLgSAOiAUsAb4AADXJ8QB1SwTkCMPgBJJqG8glR4hDmAHPcFSq/2Awm5wQVHtnPIB9yzA//0PlDZUCcAPFoBRIC7AD6cwBy8gqX23wTYFmlt9TU+mr/AAAtpsNW6mIjmNF1fEXeLaGixeN05S7mQXvxuhTPFgS09vSuSSAlaqltYANqcCihp8WAJYYoCvVpLngBTL0rO0TKCF5DXerWmGCAzrMASCprMDp2nZXUXfkQdOpZWl1x9Aq/R0rQpeDCOnS05lftAjr6KWm22Bg7hpvDIg5m+RQ0BFvgFRWGAHZ4+s6y6SzUR6nQrWumrSpeIRbLzRFCqmwJVpzYFirXJgJUj4gRsu3GQIYusgNJr1Akk/xAHyAVq2ePAAh+oEnOSAWFXBQ+3GGviQRwTgBqoEm5eGIBC+IQ8JCnwAIAbwUJAQzeID44AS+mssCPck4a+IRJ2/hyCicQHaWARzALRGGfMArVR1AMQCGkAK0KACn1ANgCxAEufMCTUrEIg3wAl3N4cgIuEwpzZWTThAJviAdwBjMgEtOYAIl45gABEBCzwCk2llmBKfxAFzAI4gFsAHIEO9cSiadc5IgtdNQsQFSWoyCmA4TcsCDww4ARepSqzyAJWaeIE+4BWtOIEskERStXB8QG24ygAzgA7XwAlbIBNpLqwF3cwB4rDIBpfgALCUgG1gBFV4sBd05ANOHOIErJNSAk1EBSjDEAyAJjFgCgBpIBIAecsIFhggE13BQqgNNpgLHgAq1xxAbeOGAEoAUhEZ7gomUAKQGBFJ5APFoBrIlHkfN37txZkGd6lVEA9AEwAInQonpru1EubRYPbbL9FN5pZCovicURSssQErADxgIeDQD4ZhAssAHLeACjAKf04hSVpCGAkwgKF1IJNdyAEpQEYaccShtJZgP1IB5wFOuc8ACYc8AHMegA7ANTOYKPUB59QYG0kBBtoAUsBxIDWOAUnyCEqp5gSAhipAEo9ABqcQEBbXEKjaH8QhVwUAEYwwhtcADPBgRal4rBANVX/oAEmA+3DkAAKMYkCXbGADTAQAgHgAuACmQEnjAD7WFNwASmAJuAgb4BR1QBABasIBJcgF2v8QHHABQ8kBLtfHMKSb45IAQDWXUASj1Aj6BlJKQG0Ao5gAC7cZAFgwBqQpwFKJAkqyAVwCGmkDELaasoYVC21rmiir+1dlDcIamLtPT7cFjzGhw1nmRDc5ALFhXF5e3+lssgrxd1wIIdAAAA1fb6/wBVU1Er12KxFDWLxIYHpypQMHa64oJh2rgBFASmAJPhKxASicgsgaWMBUVnATUsF8AgkBSA1bDEA7k8gFbUgApd3yAbtDgBO2EhUa6ieLCLFZWyChvgAJvIIhxlgWNy4QaEJuOIB2w00A88giUA0lVsGh6UYgReeAQADwACga4kDiQDqBHtnEB9yy4gLux5lDkgIAcJZgRqsZYDmAAAaazAKtoAblgErgAdwCVsMQBRLAJAbsFKZAEgosmvQBPpgAN44gPBrAAQBM4AeP8Acdp3lsMkiDIAeYBMKeJR7bwtY2lWVloTJAnjiANtgEYSA0mAlhmANp4twA25AEBJY+gEfpYDU8QFxATXICSyAJhgOcACfwAfdOABXD0AEgJNqIQCkKSwASwQKTUuQhKViUPt4gOACq5EDtBRC2BA+5LFgSaaYCWIDfyuAF+8ATlQBFYgNgKZyzBhpTiA0seoBkgDu4oAwwAfbgUHHECLAfQgcgJrCUAqrAoligDhiAQgE1OQVCMQJTKAUtcALO7AIUgCxAVsWBCcWgB5FDWPwAXGQiVUliiKlLzAi1xAcTgBC2ADWGIDdW1KyASXAAiABrkQNvCQEsAJJSp4gKIKB44ADwUgFXxAG4zIC0QUKeAA44ARQDUAK3DmVBDIoeACkAyAEgH2wENwAoCnBAQ5AH6gNLEoHDAFk2ATAQk01IUYoIXGAHgsFxClHEAzAUASSAebATyCl3ASwgIksoAWSlAKWsQCzAUkBbmUJoB9wBAA3AU8M0AYLB5BBkApjICKTAsSIBRJQNSQKHmygf7wCqkBgOfxICeAEW8QHE4ARsmoAMMeBQegBxlgHc8uBA5AVks3w4gSb4AKZAaYCAJAEu5gdO12ne5SA0KbJxGXqAX2TeTUgc+rtr0QHNZcyox/J7b51rVzRpXRsNytfT7H9Sz9Ay5fJbFNvUrl0I04tttXZzVNqcQNzS0q6Ne2pBYuZAJ5wVWZ7g1VTbOj/wAwV5BpsA7MCBNQsAgVWwLc1jmA4gCNr8gKrWkKTAUgbHgd39nWVJits+RWXrL4NhBCZFNKMgFICrL4gTxWYXSyzQU3h6AwrLiANr4BkmAmoxAbwyzKCWwFADWGABmpIEucANYgOXkAOFgArPgASUDggaxU5AEwBHLEAeIAlOaxAcQAASwrjAEXjisgFZARajMCVYSniAWcR1Chv8QiNG3mBK1eAUJKApPkwGsPQAnGeABnkAu3EAylMBQ/gAdFmEoCDGJAIxAIYDrXFSFOE5ClZJ5ACwAAP//R+XV2O4sprp2a9Ci1+L3Vfqo16gUamlamFggrp91kuYGrTwabS1HE8Saq5eJ0KW7X8xNFlthp6SiqWOY0Omlh8qhegE8U+gEXWqcTiUHUAtWcWsQHV9q9QCJcsCNlDwykoVscAI3pESpAhDmeAENSoHPq6UtJYsg5t1pWrVJplHJ9uzyQFtdu0pVW3+wC2mx1tSvckQdGl4t56lsFwSxA7dLa101AF+mvmjPkUWpLFQBz7uaaVn8DNHnNZ4tAUMqhLEIGgpZlHf4vT79SVmkVHpdvV1hWxXAC9PByoIEBJtpSwHW3FALGwDdJzAHSIhgJOXOIE2phoCMQ5eID75wAim8WBJANtLDiwHaXxAj2ACtj0CC2XIASXECSq1LWYULmwJt4AVzhIAkngBKIaATxAj2S+hQ3mQSWIEpxwAbxAiswJPDAAXQAvyeAEYQBi38oEu2PUBz+wCOpmoCFwAGngwJVbXxAjOPUKbc4ARiABLGVkBJtIBZvMAAHkmwE/meGAQ44BSrac0A2m+ABjkA1WfUBtLiBGFkBFrHFAT7VVQsgiCcdAJUaYDaxgKTxATqnKAg9vWzTt6l1E6JTCIHasYhQlOYEu7HAIJXECLlgP6Mcwo7lxCG7VSAWDQDdcpyAG+0A4AOHkAkofMB59AIdsYoCSmMQCvNgHDoFRaAfbICVW8AghTiFGbAcyAJzgArVlSswBTOKgAcLIAbbxeIDUADwxAEwHVgQtXuxQAsMgFWsqGA08YAcOIATrGLAaSYB22xVX+JB4vyLnUf4EHGwFJVAEQCOBUSq2sALtv8Aqp9UWI9vouNNPmhROGRR2gEJYJAPIB2QB28whTyCYll8QE3GeQUd3cAmgHKgKTWICSbxYDTAl3Y4hkKEwBfNL5AKZAbSKoTxIG3x4AJZywB4hTySAXdDkIO5vECXCeIEWscAFLkCSbQA3AB3LMKJnMIVscgFVt5gOeIDSfEAjAKdUgBoB90YgRcMIM8WATxCGmwE0AN8gGmwD1Ai0A+2H8Apv1ATUAHqChuMEECYBIDaC4FHEAQUW5sIUxkA1gARxQC6MAdQCHABVTgBKXACWIDS5BSAaCDiFNYhCawAis8SolE5ZECyAlPABNgL0AEsAE3zC4dnwQUJcwHkAswDICU4YAKylACkBoIUSDEbAwlXigrh81hs792cgeLvjiQRAGAAbHtyjtuVHJlR614ZhTq8I4gO3KQIzASliwhNZwAqttwBJrjiASF0mwaX3EkA7aieeQQd1YcZAVPUx6FEfvWtgBF6napbIIrUAnp6rTzzAmtSMXkBW9futLwWRRHvkC7S3FaZp44EFv35yQDrqfcmyWWDAfcqqXwASu7YpBTd+3gETWUsATgCTuAK/IBu8qGBHuQCn9gBmASAICXdzzAUpgNvmAqvB8gIuqeKwRQ0sMwBX4EB3SAZrqgBIAsowWICmFABMACfEBOGAKABpt4ANcwFIDTnDgFDjNcAogB4xACaCCygA/xAUpMIbxC68f7lUby3oiKyGAANFHtvC2T2emGXdLTAYBOAA2gBMocTiEDqAMinUBZgS4YgIBxhhxAEAegCu3wAEpATwxAdf2AO15eAAmAJxmCJRVrPEKTwQACoNwyoGmA7YIBSwJd0rACOWJAuoC+rACSsBNcOQBjmAgBKAJOM0ANpgQ7ZYE7JJARyAAFADSq+GIEgB4gJKMABqMAFjkA0+QAmUD/aBGylANW4cgqMwA05WAA64YBEYfwAlliviAk5yCnDeIAnKCCIAK4/gAmsAI1TSaxAlWciockUKyAaYEbY+oBPAKlk4CIx8wDcIgjZuMgGrdAH3TiBKQFmAkkgCOYDyATAJKFAA5rkAmpAbssgDDMIisc8wpqAFZx8QFjmAsmBKrkIaXMAkKeYCTgAwQDTSxAUgDfdkECUYTACaCpZgRYEl1zAUgHAAeOYQ+GAAmmFHbIEFi8AHHBhR2q2AQ5nBcABYoAs5Ac4JACSeYBgsgBoBpcwEA4wgKj3cLcAGn0CFIEvQgTbWDKDjIUO2OIQOzaAaYEVzAeYD6ACwcgKOJATLRRCyIAoFhkwBZwQENepQ+9oATcQAL1yAaf7SBNwBIoUxmBKjhkGno61FWU4Af8AxOMl3AWU8pVYNS2VHVp6+nrY1z6gxRudpW82ShhWJvdJ0TrdYMsRjaNnoa6bmHyLRpW1VZNvLgZVTpalXhWMQrqVpAaXIgdlhjAGR7h/QmMEVXlkuIEiIM0ARIBkAneVAVU22AJSAQAmBdtb/b1FbqVK93o376Kz4pBE1iQESAS0A0gDsxkB9AodZAEEJw1gAkpwQElScGApTlNQAQkihTLAUJ4kEs8gFHEAbw6AFbKMAEmmo5AGYE2oU8AiLQU0gDCcQItYyBJQlIC7gErK4DnkArJxyAE+15gJTd4gNpLFgErPIAWK9ACJyAO1MKUqcEFTjDAAjACMTgANSsAHlABAA056gDhqQiFU8whqJ6gSAjICfMB9rzeADrOKDQjkAWl4cQIgf//S6VWmHyr8DTnrL9xdtdKUkm1+4w1K+dbqyvdtGo0jt7KuouJR6DR75m/IxVX0bde/kQPu5ARStaFMICMYtcChOizQRCVMFVJWzbxwwCEkrVllEk+3BZARb7mBFUtMgStRNYgN6SSIK3ppgTemrQsPUCp7eZkoVdt8sNYATrpKq7a5gSrpf5sQGqJuGBa6SoAK6bq8QJ2rK/xIOLyCX2bKfmJR5vU65gQhZsoi44BSAIA1vCafdqNvDA0j0WlWEQWOieFgJVqksQG8AEmqvDECSabxyIG+2cAJKFiULBuLZAK0f5cgI5YAOtZctYwANVosAK6pp8wJrk+IDiEA8AIpY5ASacQwCyrEQAN8gGq4QBBqFgA13RHAKEoxCG08GgGk0Au7uAcANYADrGWLAHZLBgLu7cODAMwB/uATTeIEllLCCegVGe548AJuGghKoAkkFJuHgESTlYhUUuIB0YDhIBLDAAzAGgBKQhxKQU0lxAHhkAk8QGmsgBrAA9ADIBRjIB2uQJ2qqrECt15KQhKvbigJdvFgEckFLIBxOIDSjIAjiARIBHaAVjiA0lwAUNgOJzATS+IRJBTb/YBCMQG/3ALjAEliArKXiA0uQA1HoAPBYAQS5gOJhgGSxCHwAhx6hTa5gLB4BAk1gFH7gBz6gFVDkB4sCL+XBcQE3ICT6gSTiQDtyfECVcAFxAHZJwAJ9wDbWCAUwwK9SYduKIPF7y06lvVkHOQJ8jSkAgCHBUTopAu2le7WrXqEe4SrWqjkih+hFE8ADuAdMc8gJTwCCylARVWsgotKDJ1XbAU7cwE5eAULACLxeIEv2QA0u7EBxKniBGz4FZEJIgE3VAOIxASCm2AlhkFPPEBwwB1wCBYAHqFDiuMALjPAITir4gNLqFKJyQBi8MpYEo7WAnyAdcACVMMBxAC7oAaxAO2HzAjeqs8QiUYQE0u1NuQHwcAJS31AMgGnAAwEugUYhTa4oBrHABNqYAACJyCGkFCnMBRxAEmwH2JrEBNQgCG8gHVMIGgGsMWAswE1DwzAUsCVcgH8QIt8AH2pY8AEnyAHlhxAJAAhpgJuAB448ApZ4BEoAHjgAkg0bgAYCePoAQAIAfXMBpAGWICblzwAeOTAULiA4TQHD5t1WyvDxUEHiLARAAFMgbftn/cvpVlR6t27sQpp4gOUBFwCksAyXdgAldTIELa6eCQEVq4FEfuu2AVB2aeIDdoWRQVdllgmQReOYCVowX4hDvyAjV2bbQVJOHL4ACq75AQem1hxZdNOlcJbxzAm23wiCIFgpAPuKO4BvUs3LyYFtNysrOAOhJPFkCVguCzhhMLunPgFxLuTAafyhA3k1gA02pkA6gAA+gBPECLfMBy3gALIBROLAFRrPiURsmmA0gqSxYDWOQQkksAFJARjJQ1iwDLIgcgFpzKFilLAafdmAVhMgISWAXRjANRnmDSbXFwMRXbdadfl7lKLgVt7pqJZcFf9/RtpfiXBL+7rXFyTB5Xz2pXU3drUxRlplgSggSlOSo9f4Xc0W1rW1kuhpGlXUrZ5qCYJuvXACOMgSScYkEZ4vBANOcsmBOQBpyAANQsQE3KlZAJrgwJLmALmAegBL4gPgAKMnmUC5IgfagI3l4rBooG38QEqsBkDcoKWZUOUswJYRHACLgCOXoANSQOtVmwEk+UFElDwAE4yIH3ZgGaAb6ALogBYOGA20AgBYANMAhPgAo/AAngAwFMYIAzAEihYLEA6gN80BF4gEACSeQUQk4CJfuIDgAm+EFEGoYVNSgFIRJMAhSBHIAZUJygHCyRARCCiAJOsoBRxAJjMBWSmQBYrEgLR+ACXQB5AJWxAlVxmBDukB/4ADxZQ+ABZ4ACxxAEpAGgItxmASswErJuIAJ7VgApAlCsgEscwBfKA+5oAzUkB6FBHaArTOJANooWPwAcBDXJgP9wCSCpOuACyAXa+ICWUADxAawweQDS6ANvkBBrHAKlOGIBHaEDSzASYA1AQ0nABMZAFgBcmFS9ACEBF2h4IB54oAnmQRvdJFDVpzATAMOIC7VIU4XAIfaA4ATyAS6gSV39PACKfEgInIoaAWeYCcSAQATgQLEofHqAoltEA1GRQnKAksgGQCSAhfVjCSNK1qzgA/u2XCQLK6rpaJeGMDUae38jwu5RoxLcUpq1nmEea8pp2pqdyyWHxKD7nfot2fAKwdO2o9x2tvqUep22tR0VbPGDNRfRp4oBN8wrO87pfc2dl1A8pWGiCNvlAj9wAV4wAPuANWTCpQmAojIIfYAdiAFp4r4Ae62uGhTuxwCLMgDPAA44gHdC6gCvDhlD7p6APujAgUqABUxwwAGgCQE0oxzAUqFOBQ8snxAUYvOCB5YAPLFAJvmgCFlkARxAcxxAEv2gCAGAnbuChsIUtYgNKcwH2t4pAGEzzAjIAssUAlKwAlM4ZgJrgAnWAJKsKQBt+gCjmBKrhBTniAsE+oCSkBpgGa5MIUw8wo4SAuzDAISwyQEcWwJuoCUMCbcqOQVF2cysEFSx45AJsCM4Af//T6qXSx5G3PHk/c2+rqW+3Ry1mjDpjxd9RttIsC0qzZcCjf2qVq4PLmZqx0dqWCxMrieSllQ1RtSBPsWfIKr1K2aSX4hlC9F3wuKLAUrVPF4som0qyuIEe1JqQC1VX5kAO08QGk3ggJdvdCcJEQLTKo7HHc+JBDt4SUSqlkBNabtmBJVrMANaMt2WCXECOXwAnMuWA+1NcyIy/NfJFK4NkV53UzKK4XECUBVYDXMo3fAVfbZpJ8Co36V7VgpAm02sVBkJUbeGQDdWsgG6Oc0gBSvl4BDlZLMKHID7YKBKcQE1PwAJnFgF4eQBWkKQDKwDdXOZAdsY5sBNwoKIqU5CpJNgdeg9vSv5nc7dMgivW1K2fyKEBS8cwDoAu1riA+1pAJMBurbwAFSHGYEnKzAh14ASqq2AGlMgD5sBzOahAJgRjkAJMAjEB2ygB4RjkAsFAA8QBYhE+1YyFLtdQG/mwATTmACXxAkq4dQIpoAhyARIDdYxASTz4AOsASsoxAi1ADVWBB4P1AmsUArZSAnL+ADUJSENOQEucgDsoAWGfIKbcZADwAbxzALPuyAXbgA6rmAZZAENgDqojiA8gH24AJIAaaWGQCUIBtLgAn1AEuKAlgBH1AEA4xweACeOYQKJwChpcQDt4gRaxAHXGcgGqpcQI2wwgAUoBrICFgHRKMQDtXAAakBZYAEuYgAabeGSAUKMQG4yqA1XDPEBPACvVulV44tMg8VuHNn6sgpsBF5wVTyAiAFROjAu2l+zVrZ8HiB6i3ltPKPgED8xXBKmS5lwTXldJQ2+GQxU6eV0W+18SC5brRWdkkBYtxpPGUyobtONcmA6tTj8AGnzIhd+GIDxieAUTKChIAajEB4PMAVpyAX7gJN8giMcwGqYSBJAJuHiAu1LiFABWJxAEA4Ai7cgDFACabwAdsAiKVniBLt4hQ20Ao/EBzCAEpAbkAVeYDeIC6gNANZALL1CYbsDEQmHmDCbjJARxbAlkAkgJILA+QU+qAMVg+IC44AJuADuayyAcgJvEB1cuAG8ADuawAU8wGkA+0IMwBwwF2wwDjLAah5gGWCQCS4sATmWAd2ACSAFKeIBMsB1CEFPtkAeGYAo45gEyoQDSxAFi8AocgKAHPAAzATzAjDs5AIAeKzAk6qJAO3iAQwEwM7zsLaWj0IPFcQEANgCA2fbVZ3M9ILEetjiFJrGEAPHACD1aw68Qiq+reYrl1KiF9S2TeQUr2KI9+EIBZuUBOijBkRHUKCt2seoU+78CCF5lf4ACeAQOwVJWwAVccQGm1bBx6BE/UCNqpOEFKztkpCBNtfM/2ARlPEKczjwCFg8QGtfFpYoBV1LWWbILNLVwj9oFv3a5rENHW/dwAf3XUMnW7YFiupAdrSAK8dQCYAfcAoj1CiQYaw+IMD6BC44lA8WA6pQAp4oKKqUA28gIzxeYQ3NQFXMB8MCAnGIKFm4QDSwxYBWqq54gOuOYEXbs9QKr7m9nFalwQf3bOOHIqag9sm5bKaP7WtowCaHtFlXIGof2lFzKahqbd5aeLfMi68x5NRr2XBMw1HGyKMMgCIA9D4zbq+hV/A1GWhXa3Xyy45I0mrPtatVg3IB9zWqpxAlXd6q+r4jBbTdVvFWobJgvpatuOBnFTRBLIBJIBZ4AKYzAkwBQguABp8AoeQZQctgSXUBzBQnniA5jAB9SCMYdAJNAGAAliArLmgHWuEgRaZQ7LmQENgCwzAdgIcSiULMAmswsgCZbAbtBBDrJQ0woVXMsIaeAB0ZArYQyidXzAirMByBKMCBIBN8EA3iARxKCUlARHJhStkAk8YYE1CywQEW4AStGDCpJyEDq8kBFzxzCiQEpWTAnMBBliAocyVBkwGpAGuKAQA20RTVoxQD7pAhxgAmJIBNJ4lB3JvABtwwB4hA1zQUmlyKga5EUY5BBCWZQ1AULqQERmAZ48gBsBP0CgBJFQnXgBDJhE54kUIBtAJANV4Mgl6ARtDYDKE6ziAQ8+EALFKAhpxiAKy9Qoq8IAJAknKhgACsgDtkAw/AA7iBNT8SiXbiArUXMAeIC7ccACUA5wgIfCAE8wCJAJ4ACQDbXAKGwIyAAFkAZkBGABACwKGkBKUggTaeAUsyAahYgJriARABgUAAqkAlD9SgmACZUAGTkgHilzAKqHIBZACaxkBdoDyeAXBZuGQcGtqruDS7QxfMiOtVRE1XraSeK+rgFc9NRpmhobbczg+BWXB5fude6M2Ucex1E6Wo8YxgK6f7PR1IvZRbpgEH9j241/AKt06OnoEXYTLAhuNtXcaV9JuO5YAeK3G01do3XUq0k4kiq5VlACvpwBX2AJoKjEASVmsQia1GwJ1unnxAs+2Ua3jfG21nW1oVU+IR6OVksIAMORAnUAZRH1Cm1LlANN8QgbQAmQOuIDbgBNxjmUE49AEkm8QG0pRA2AVqswFj8AH65AHbwAInMBOrTwCmoXRgLiAYMIEksQJKXisQE3PABOsrqA2+bAFDQCgAVllxATUMBq3wAXEBtSgBWawAXzZTgA4aASS4hdSzAJh44ACa4hEWnV9AJdwWFK6AKUuIQAJTnxAdlx5gOjfqAnbGcgqUr1ATcvLAKUp4AEwAdygD/1M/yflq7TTirVrPkaR4Hebi261baj4sjTmWm5kaYv2ula1/lJq429KnYoWaIuLtPFzGJCr47liEWdiskpiAiKo8q5gWrSbXzZhVf26p9zxKiD0fttWSCE64zBoRenzQCdEm0v2gNrBASVUliAWjgAVhqAD5ph5ADYAq8WAnS3enVuALFpWbhtJsAScwBJUkAWCxAkpSkgx/OWWDycGVeevyNIgAKeDAgwogsR6TwVe3TnmyjdrLRA3LIhtqqXUBfVkAu2QBLtaYDWeCCnbBLmwG1wWQEe6EpKJLOWANpehAnEYANRnyAEpYDc8QI2aSwCk1xATwKJVwWYBZxhAQ5dliBG2IDTjPgAWeHVgNVlY5AE9uWYBOACUrMB5gJwlADweOQCjkA1iA0sZAUtMBxxIGANIBcMShNLkAKqgCSqgHGPQCLlANYY8AI985YAS7e55gCUdYAScMCXapAbriAdv4ADUAJSwGArTEgGaAOAC4gSUyAgE2uICbnNACXBPAIbXAAS5gPHiFFlFsOQBEZgFUuAEo5ERLBqQIJsKKsolbD1IElx4gPhJQnlAEXiAu6MAg7sQqVbAJy8wHEAKeYDzWYCdlkA8wHZTEAESQLtSxYAmECiMgCJxKpZARbbYCfIA+ACaTXUBsAaYDSw5ARdcAJRVrECMpTyAG1mgiLtGLAHdVxdlAHLfyVKqa/NAVx7zyvfRqqUJYyQea1nL+MkVXmRBkaUgABNsqLKqFIBpv5ugHZXWlfNIQPV7iqa1msGNE6a3a5gIs+7hORRFa9qOathF9N9bTWbKOzQ81EVtVtcwrW0tzTVXdV4dTKLMGiB8IQAksuAaNgCtGDyAMmAUdVwAbaCBqAgX7QDAKchUbBA4yClPcEGWIDUcQGs8AqMQoAHWcAFWrXHAIk4nmFNZYAGYBHcgB5QAKvMBzAA4cALEBvqAJwAd3EAkAkBcMABMBd3QBuEglL0CJJOIAWHABpwFJTZ4cAqSyAWbw4AKABOfQAWOADAWeACxAm3IAwmnErECLePQCXdhCASb+ICxjECSWAA4AQTRW0Yg0N8wBuEFK2HxAIAIAcAO2AVHMIlkANTiFCXdiwlLthgNvg1gFR+nFYAN2AGwBACzkB2cgL9wDiUAo4MByAlZgPuUARmcAM7z7jZNcZIPFvMAeYCASA2vbkPWa/l/aaR6d6nbCTAhfWcys0A1rysZkhVfdCniyodrPICsqnOPoAlRT1niEHbHqBKvzfAgbVZwKBUATXbKZBC1m8VhACpZJSBGJzAayxyCmtSqWGKAds55gKztbHKEBKjwmQC0V+YIgrSvWQHguoElXDACq+HDMCaSQDwrhxIE28IAlDt0Akm1xAsWKhvFgS7UlCAVtwtNwkBeqSsHiwE7OoDmcwGAK6tgGhhiwHKeYCs2sgG0wyFLKE1AU8IjmAQ1mEEIKTUgNKMwF1CGkA4Ag6wALmAu5+gCWpiVEHNnLLiDD0KmnMAJuMxgJ4lCT4sgTsljwKK7WlxxIPL+W0/wA92WTMVuM91azI0cQAsZ9Qlet8PZ/26osk+BuMa7Zh8yomms2BJOCKi6pvGMQB6dMcCg+3LwIurKyn8xBJ37sOJFPoQPgA2FJYIAl/AATxxzAkv2AJoIiwJIBrIoTAJkKfbCkIfCGQN4wAlgBKUsUBC3N8QFLmAJxwAj3N58AJVcgDqplFDSATouDxAi0Ak8egDyZAJAN1WQBVRmUCcgDAH0z5gJpTiA3bD0ClICTkCXf24hBW/cwCCA4AFccgJLF+hQmAnVgIBLEAgAWADa4ACATcgCXFBRHECSicQgdE0A4hBCAJgoEwEFDII9vMqnlkQCq+IQdkYoBurzASqgJNR8QIOsPABrH4lQMoU8CA4yBIBIAeGAA3GABOBBJQ1IEWkkFRAsmMgIzJUOEyKj2xAAgBdQBoBogJTALVALYZFAsWAdsJp8QEqwAPMAa4oBpAKIYA4eQDmVDAHDyIABLEBtAADecIA9ShVXFgEICPbiFNTPQIbCBIAT4ALowGgIp8ApvkAQAIBWwAfCQE+YArP4EBCmShvIARAswDiwJJR6gDcKGwFM4AK2GYBjgAd3MAcTgA7Y54gRWDAkwIyA0wGgBsLgaCkk5AjrSlJKM7Wq28WRV+31uzCPiQrq+8sEGTtqRwA4r6i7sMiqno6sWhcSxF27ta2jZGkY2y1u2/Z/E8yq3dNfKiIbcEEcJkAcW+kBtQBz71J6V5qmmuJR47X2d9P5lkFQWpKi3wIJdvEAenD6ARdAB6cANU5IC2mn3woKNjxfjK6s6mrkskVluLSrVdqUJEUJIgnXBSgE24AVlgUJOViFSSnPIIdKriQKyVX0KDDFgDYDrjmA44MgTSyWYC4wA+7gAvUCalLABNAEKMQCZAfAKfbh1BpWAEkwgiXICsmwCjgAanIA/YAkpwYAoyAcS8AI2o3kBKGAo4AGPABp8ADBgE8ihTDgi4kBFOQE8QBVgAgAkASq/hxCCyTyzAVkBKr+ICvWUASssgoraFDCCUgBKcgpuvIKO1ccwF9sD/1fCb/caCv20cKqI1GTVqJAdGrNpSB37DRsnMZkajU09JLMC2lE8AOmunCSWREN6TeLaggbrDlFA1xAlWqctgRtpJ4zJURtTGYLqK7V+4m5xkqK+zGHkUJ1SfQAafABqtmsEQOqjLABRwAdKQUS+v0Aaos4AleitnwyIHgihepEO3yruWQBPEK875e3dZqcmRWK3JURakCLAUMKkk3gio9V4aK6NcFPXqUbEtogi8U2RDrVPMBNduCAa5gNLGQG+XMKrc8MgJdsZSAnCzxKHwICIc5gN1nGQCMYQDSblwBG85oKdaMCSWOARGzlAFcEBFqWUTTVepA3GYEU0igeOH4AShYJ8AFHMBLOEAWrDAIcAO+ICWQB3PgAK3biwCcuoD7WlJA5aAeWYQNSAOGiqSqAYPAB9zznIAdsJAjKtiAwF2zHICVlh8oAlKWAA8MABY5gNuXygBd4BLAcwnAC4ADkAzxQA+oBniBJ5YARS/AA7VOIDhAEqeoQPMAeOAUlKAl6IBQQEpQgiVnyASSQDSkBJY4ACaTgAkA7eWQDdZRVCSXqBBtPBARcgOAJqU8AG+YEW5SSAFXAB/b5gDryAaSjAiHhACvjACdOYEe1pYFUVUSwFjYBWj4gEIBtARxzAMYkCXa1i2AgCUBFJL4gE44hFGtu9PRlNzZcAOHcb+100ogo5Xq2tjZhFL1XMzkFU6jlNviRWZqOGZogxFDKEAMIRRZV4APSwcsDoWKkIGoKE2mAKygCx3TrCKCraAnEPAIlRd0wUdW21b6FujCt3R3CsofEyi+UsiLh1rGIUd04ANIBzIC7WE0IB2wUhCc2yzAeeYaLBOQI5Y8Ah1nIBWcxGDASTgCcyFNcuACSzTAaqEFpWIAlhLeIU04QArcVkApXIBpAGQCji8gABJRmA8UgB44gNvkAonMBqZAHZt4gCQEe1r0AbrIDSgIAB14gRduXEKksJaAMgEwGsABJVrAEcOeIEokBrAAhQEpIIfUoJUYEBHEB4MKT5AAA1zASgBhBABCWYEe1viA+0KlCWIBkAAPCOoAgpNoAb5ACWAQNR6AHdADa4gRaClnkA0gDBZgGAC4ywHfFYACXMB2SbniAgI2ulgAd6jADL9wXT2nq4IPHvFgIAACjX9vVnWbWaRR6WCMlZw0Amm+ORRFBTTn0AJSwYQrtIB2cvECM9rxAk4rjwYUm0n3JuEEJ2beDw4gNYoBNpYARaS9CBWaRQu+VAVGiri2AN4pgS7pTqAJumDAmtG19N3WCQBay7FVL5ioXf3RlgAnbubQEehAuy3cnwQEoeLYDgCymSwkB5eqAaVniFO12sOgRPT7Wm3mBNanAi6XdPQKtWoksgmKnq1UyBHS1O/FBXRWjcPgwC9e3FkDrVvF/AoTbSAEEw+xrMIMliAd0ANJMoeQCcMBAPuAchCicwpZZgU6l+HMDl0dxL7G8UaMXd+cMrKSt3ZBKi7cChO2ACq21jmKIt4wyB4cXgNFV3xSlolVi+WbveXCRhtm9khUImUAVQSvS7J9umvRHSOeOru4plRdSWuiIupOyXzcCKKvuAkrTlgA3bGUAu+cQHKWLZRZS69TNjWp1ZkSgCKAmoAGlMsBWzwAOGICtVMBpFAuYUngwhLByBJtpgJuFJBJYYgNuQEsgBgKQCe5SAklJQS+PACUtYsKdbYgHdiBHj0AkkELt5EDiEURdiB4PDmUJ/KoAEA45ALN4AJ5hRgESUZEEVbHEofoA5ggFiAu6EUNXTyzAaaAFYAanACMRggHZgEcQofLiAs8AgagBgKABBTWQQmwBtLPOQG2gAAWKATXIB48QDtjAAyAGu7IgJwhgOOACzKCMQBZ8ggv0KFiArLqRQ1ADXCQDpAB2uMcyoUEUKfQoTaRAs8SoksoYCYD7oIomcAE3CAGpXUA7YKCCAxzAaIHBQofAB1lqAE0mwhJBUssgEEFksgoSATzhgERjIAA24UECTlYATVqtYZgKXkAQAlhiygtZ2chSnHAATT9QE1OIAnABDQQVUgPEgIZQJyAOwAnLCE8QHDQUTOGQCWRATCAGnmASUCebZA28CiKfABp4YkAlAC7k3HQAmc5wAnZpwkFRiGA4UBEVKAbYA8uoESiSxAL4ENJtBUohhUNTCjZKM/cZ4ZkVXp6kQgjrmcEBG+rFe3iQcl3i4zKLtCvfetcVxKjv1q91X6Gkeapo9m5XFdxdaelrjVGWU1WAE6uQHAClgU7xTpuceJRkQnkpXI0Kb+M0tw5+l9CWCi3htav0NWQw1RfZ60x2uV6kw0V2etMds9EMNSWx1LYdrXqXDV1PGaifKQa0dt4+mnDhWZB36OmtCVwfADprVpNkCXQB5gPP4ANKMQItSANNACTWM/AoO5SA+1YhSSTzCJQsiAXIBYziASpAFzAaxAkpQBwAjmAsMwG3+AU05wQCntASzkFN25BEqtvABOUAs0Au7HELElaQhYPHING2kEwLMIMGAm5cMAdQBKAohrMIfalkFDqniswqMtegDThYhAqwAm5eAAmwB4hCWZQJ8CAiQCO36QFVNfUAQA/QArVLFgCr25SAQA2wpd2AV//9bwNvCt42sjLbp2/htDK7kDu0dloaP01h8wLoqsaogP7ZvGzAktJIKlS8Z8AmGrd6GCSslgkUJdzzyIpqrWYEpaYQJ8+JULUrVpdriAii+na2FeZrUV2rZ/+oaH2/iBOqVcAIOiswB1ayKCVxAUtYcwLHPwASxanACDc5viBZXDqANNYPIgHFF3PIUeY8rqO17PPGCKyWoKhNgJ4AKAqVFjBUew2KS0aqFkgO+iw7mQNvgghJsBpKADGcAJOznoFHbGaAircgH2vmBJJAPskBWSWHECFcfgA8wBOOIEsgFmA3EYZgRaVQCqhgFccwBpuQHWrAcRgUCrgAPoBGZALOcUAeoBbOGAJPICSULqAuz8ADtTUMCUkQPEBd3ABQ3mALMqnADWeICeGKAjxAdV8QHGL4ADr+IBxAkm2gCGAWQBisgDDkASlEADUoBPEBqoAlzAEsccgHZL0ATfGABvDIBZwA1OTAaqnmA4h4sA4AHakBFt8EAJNkEvxkBOqzCGlICbjAAwgBNdsPgA3XkAJIBwAOy4AJ45BRZLJAJ1xKH25QBJuEQCSeZQ1CAT5AKqlxwAlasEQlXDqAoClEuQEkoCDNYlUmpw6gCATXECUKAIqAFkA4SUgLuQC7l2wBFPgwFb5QOPdbzuXZTHmyozrJ2csqK220kMA008QHbTlSMFO40nSndjHMzWoyb5kVCSYF1KAACEkBbRYSUWUpzAvSRUFqfEAW2dsWA1trZ1QDrpPGVADWnfOMCiddKzeIE6UxxCJX160X8xRp7HcJ0T4szRoJr4kaTkB45oCUxjmA6oJhOZxAH3NYBDrXmA5jEAT4hUV3OcQDFoBtcwpJxkA8wF6gFnADSAbivHEAXNgHUAVeAAlDgBgGWDAABsBSwBtAClrDIBpQANwA6w0AuoCUICUAJ/wgCnICTiAhQARAVDPHkETWAUSuABADXECPbIB2KZQEsEAsPiArZYBnUkURgKF0AniRUXIChzL4ASmQF3MIEu1BTmMwFmEwNSoAKqAB8whqApzICiApSATxAAFLkCXcwmG0DCQDAi3LCh4ZAN4gIA7k8eAEbaqjAIX3VGYCrfisUAraznoBLubiMwqrPPMIHaFDeIGN5206HqwrzNkQIBlABseBlXtHJftKjednXgEO108XmFJXl5BErajWQFbTalZgT0+63ACdv4YIINN5FCbVm0sQJNcAI5uFkQWXS9GgIyrZgV2WMwA+GYEc3g5CpRCykIj3K3CGUSrHFQgqOHxAbrLkCOpMZ4FQqTMt4gSS7YXoFSbU5QiCN+1OUgialroAq4VlgTrVJS2AVxUIBvDNRgAJuqkBKLWQEm2n8oCxchT74hgN61nPDIgj3VSmZbAjTUjGccyotW6UpOYIurnvK2wbwGCzS1VqKK4wQTdFxZTVLtD5oKsrb8Qml3BA2BKYAJbKFngBJJIA7lHxAHCAi0AnZZftA59fBSB57da19HUbxxZVdG28orpVu4eQMd9Nbu+ZNPjgysYT1u4BrUwkqYPuR0Bhu8kXC+5ICs5zCsjyU2t0lmWmc1GBFQaAdVLgqVv7W0aNU0ajFdXdGZWTri5Cn3Q03/ANIIprVnBcALFqYFDeqmAlqVnoBRut9SiwfzSRV+31XaAOtWcGaqTfBkCAkr8AJVu8sABtgIBvGQGsMCgiZQA6gJ1AGmQHGGA7NPICMdwDWUsAzAXEoaAIQBZY9AJLFSgqP05ANgCSeLAa5BBDkBMAgBwsgIxGYA1zzAcgJvlmFGeYDiQEwH2x6hCycQA31ATakCLbq5RQJ80QOZAiwpyAwBRMMBpJYhA5YUKeOYQ5T9QGELGAoiAHK9AgaQVG2ICyAeCxAMgAB8gB3gATbzAZA4SSbYBmAJLMoSUgDUMCOeHEARRGGQPHIA7ZAIAMcOgCdgpxOPAA7FMtgLIqJTzCE3IDVSKUNAKGBKAH2yBG0gSURAEsFkQRjtzAjjkAVtDAlwxASwKB4gDweIAvqIGwFIA+gELNrABzKAMgHiwHPEAjiAWxKEpeeYB28woUJyEDamGQRjGORRJWggEpAawzyATaAWTALLu6MoFUB/TmERhvEihwsQBKcGA0oAHjgAKADtAjADVcQG/lAJiAF25tAEcgElxAbYUSBFt5FQcAJTOAUrVCI8ZAk5eeYAkQOZYaJqQM7eVh8sDIoo4eKCuxOtsHKaIKtZ9vUI5cW8Myjo2rxxmeBYlat5WKNMaz34+qt3p4hp3UcJc2QSlJR+0AcgJvDEBRxA599aK9uclgzuyyU5I2i3So3jyzBV9aw0XGVtX25YcyAcRKzCizs/QCFqK2LzRBZSkIiqd9azdHX/ACtPDkMV3Y4W5kQJKJATXAihPtYBZ5QA08ACywAj3LiUGYBkA1OQDduZATzAacYgDxxYA3zATcZANSwFV8GAJKQBV55BRGIBABVvjmA4xkAssJQTCVugBMgNpoBLEBpcwsFuCSCj0AFKcLIBxAQwBygg6gEyuoXA1LgKXYAuAAoASq8kEENgNSwFML9wRGzhFDpjjwAcy8CA4YgOFACjGADLIAXUAAeQCchRGEgf/9fA+135rAw6JU060yAjevcwYFVVCLXPbKAUuQCCqaXywgCqxCG8oIGpeAEohEFdoWLKifdVrFADSiCmIV0ZUyExG1cMQYp1avNGkKsvHIAnutDyAJVfgUOmcgEc8AJJYxmQQtVd0F0TngiCVk3mAX+WmWJB5DyLm9nnjiBnsoJbwYEWlIUoAs0Mb1nmio9ntPlTrw4FHUm1kiAUZ4kE0sMAgdcMAEpAGsOoVKlFm2wDtX4AEwAJJYriAT29QINYJvMASSRRLhCIgePDEAqkAWcMCLmcIaCju7cXkAVtLwxKLMsCAngAJPJYlEY7c8wGnyAjbEBx25ICS/aA0o/9IEXbgAm5wAIAk8AFIBisyIawALPuxYEGVUqvCACqcN8wJZgKACMJAF0ICznMoaAJAfdyAStPxAGAKAGgBJJgRYDfJgNWwCByFHABegQQ7ZhTVMMQDtAGsMABTmATjiBL/EBRzAdat4kDShgFuYA6xmAvpAUTmswgwgATnAAnFJgIBphRgA1gAs2AnIDyzATYQJ/gATmA7X7ckVRVtkRKZAO7CUFRtZvBAGMFCaAUTmAmoaAYAsQG22AkkgBqQE1KAhD4ADU5ARh1eIFOrZw7MDOcNwaZWfalO1ViXUV0pVR3cAJKi4AKzqswOLfWT01jOfwMVqMSyRGkQDPBAEQEKYYCA6dGsoovppSy4iyui6sCzsTwQFtVGYFqrh0CEqp5oKrv8gFFtzVZ/ghoovvO7BKBohRW1HA0ei8ft7VSlZAaSpDT4kVZDsA5+XtAaSAinGYE01ZYBKUxlzAccQgawC4isMQmJN8gqKeGIB1QU1XkA4gAan4ACi2QB6gRakB5+gBACtaJAbSkAkBfU8AGlOLYAuYA3OCCEBKoUSkpAMwEpyAPUBZMCUNNQANgHDACKtLgCWOaAi3lEgR+3LkosTggABfMBLoAN4AGHMBTIQJ8wg4gNqHgFKoAniAZhTiAFbIBKeIBAA7fgAQ2pAa6gSUZgKZDIlMAlAPLELpOWFRhgNZBEUm0A3HAKcgCYDzCGAsJCou6TkBd85MBpNgQu0nD+IELpRgEV24SVRS6XyoCxdqT5kRGFZ5gNKMAKtS/IqsrzrnQq8sSUeaZAgAoANz24vzLPkio3LNvFkRXqvHBFConMATa7SBRhjmA637LYZTkA2+5uyyAWnZxGQDqlwAV7Vr6wULTuquc0A1bueBBNzM8AI42wSxAHp2jkAlptWww9Aanarde1YN8QI1qqLFywIWu/hwRRW/nfL0KqUdsSQXKvekuIB24hB2NfM4Ag3iFLu/AIddPjMADTiAGk6zxAWla0NTkBLFsCfevpeGIEb2Swq55gCc1w/aAk+5NP/1AEJBSs8MsQK3yAawicwiLffi1gBKle1AW6Ou9LCuQFi3N7KW1AQ1rKFLI1qVNVYQDUvuVnF4hFtdStvoAcq2TAbSAJhAKZyKBsAtZrAATbxYA0BXeqsvQgz9/45as248ijz+52Wpt7RwK0p09zqaL+UDpr5bUTU8Azjp0/K1eNsW/2FTHRTyOlqPtbz4gxOutWybVlEgxL7stxkTVFrypWRUZ28t3vIy1HDYgjm5AemvmKVu7f5apNp8jTK21sAh11J5T+0GFbU4FUlrVqs1JNRC2/wBOilMauObU8zVLBYgxx63ldXVwUJdETVwtBX1rKcccSK9BtdO3bLwLqNDSTS+ZpsgmljJA3ppYrMB9nECbrMAJ4ACwATywAJT9QpvKUVCdvxAfcwBP8SB5gLBgNJAJ1xAQDiEAZ4lUuAQ64oBpANoCLhYhQ+aAXc2ANzgAKwQKAHIA1ICcp4gDTQDSlBQsAE08wGl3APBIBJBA/wBwCS5ANpyBBy2BJVfABcAE01i8gEqt5AFeuIVJqEAJgShMIEgF3RkAdyaIH0RRFW4MBziANhSlANOcMwgccCB9QCJQCaKGsAHE4kAlGYDWBQ2wIWwyAE+7EBtYAKGwEgCOQD6gHrkBHMBrrkAADYA1OIApyYBCCJLkFDqEDQUlhgA6gLIBAEdSAxkBzj3AKy5AOYwAXHoUGQEoIEAQmASlkAokA7YzAFhjwAGpAaWYBHABTADkAzYEWoeDKFkAVeOOZAJgOJxAWSAbxlLMAU5MAaAHK4gOqbAXEBgQ7cQJVqAPkAm/xKCtuABVduJA25zAMagRmUAWaXUKM1hkwhIBhTicwHWGwiN6tY8gItvBlBh8QH1AaqgFaeAChkAsVIBZxkFji3zWD+DM1XHpynCIrt0pjHmEUbjUTtHPIDllpzOJVduybvZcccxGa176bdHaMkbc2b/xDSntmJ4Bt1VfECczmAQs2QNqMsgFmByb/UVapPOYLEcFbdzlmx06SYSr1gaZTlRiQV1tPAKsrEwyUiN3MEULV7ay80KqWnTvXc8DKroa9AhYrABy4kKG2uBAccABoAhAJpANZ4gDrORQmpIJcIgAShQwHCahgCqAnWcgJJRMgQrK+IEuoEcWApc4ANqHAVNYIAeICT5AJqQgjGABU55gNYKAI/DFBT7pCnIElACjHDAAbQBj8AzRmA30C4Sc4AMKWPAAnmBGy4oAU2xAkrLJhKHKyAT4SERu5yAK15gNSsgDtAOgBiwCQBWQC9QHPAKG+54AL94XH//QxU3XDgYbJ1ZFgyQUVr3ZFZSu8kwQsFgGj7JyCHajjKENCrVLIIcwwH34gDYEHbECUAOtk8gqdaVzeCDKH23wUlCem19WbCKXVrAuiGT68CofbGblgEpvHICUKcEAdrmQI0qn6gNuMJkCLu7ZAGtjpv5u3AlHj9613OMgrjZUReICClLA6NrXu1UjUR7bR0lWvy/+kUXVMhvDPEBpJ4gSbwhIBVUgJrECaynICFnyAO3iAThAAq9QBquT/YAkkBJIIVkwFGUASaUQwI9vIKbUgStmUJQniAoxATs3kA0uYCjhmAKkATw4ALMAcgO304MCKSWPEBKyyAk2n8QG1w6kBlggF28QGojEITrwZVJYAGQDWIEmp6EEYAcSAdsAEFAsMgBp2x4AJpIBpKMQFAEonABpNYcADtAHXkAKgDicACAElCAlHEgFVlDeAEHmAegDhccQJSgCzTfIgJ/YAnKAhfUXAATdiqnCiSIM8wF2w4YBEYgADa4AEAEcwCAF0QB1YEXHxAG08ICJRACSAGiqJjIgJAi22UOr7cVDAcygDMBSkAo6gOIUgKeQChvIAWUASAjKaxAj3NZAJpZsCDaWAHJu57ZmAMfT36paNRYftKju0d3pauNbP9xUT7Jxr/6QIul1ji/QaIPQtxWY0cPkavTWMcsDNajGtmRSWGIAABCcACjIDt2sduJUrsp2w+z9pUSwSxzCkrUrm1PICFt1RZsCu3kGsFl0Aq1PIajUVwRBzX1r3+ptgKqbyCurQ2WpqQ4wkDc2exWnjHxA1tLTVUozeYFir3YsCaSeIDdIeAEWAVSbAWQCnCeADXzIBKVmBJxHMBQAJTgA+2FgA10AJmUAkgF29rwALZSA4UICNpAMwIuuIAqxmBPhHUA7cABpxiALEB5gLt4hDXPgFRs8YAcMAmMwH1AX7wmpJ8QahLyBqWQNLtkKl2tZgKABLgA8IYCxAcx6gGeIA+MAAQp5gNNKQBJWeLATcgNJQApAccgG1GIUmAlIDQA8QGgE1PwAO2cQUZBDTXEIHACb4ANQ8w0jDCGgoYAmmAOy+AC759QCZAbbSkCi+q1lmBTDzCJrUcyslkFSrrWs4yALNthKji8EEPLBhULQmVRDzkiC7SXylEe59wBZuz7kgMjz1rPTSeUkV52xAoACgA3Pb31WxxKjeldqrxkIr1KureJAq3hAPrxAqdsWkANPGALK2tWva8gC0KAFmpRQ7VissCFrQ+QVYtRNhDdnikQOl4Anp3WNrAWK1c5AjeGpAq49QHjf5XmBFaHZaGUTvVZ5ARt8jYBK7ZeYD7eLyIK7PHAAde/5a4vkUJXa+XiAX4RmBKjjNzIEa6tE+3mXBbCSjiQV2cfUAqpqEBOrbwiQFRYtTBQ38uCeCIIzjgANvPICEuzbAVk3hhCIJdybUlA1hMgO2ms0wE8MwCYWHAB0SpLAnW+ETCAa3PbkwLNPcuVyYF1tas4gStuaUieJBF7is4ZAP7tcEniUTrfHoQOzXAASmWuICvSQKdXbV1U1bJgZu58Jo3xpCZTWVufBa2jjWLIK4LbbUq2rJoCHzVwAlXWsiiS3V6ZOCCVd/eueIMJ7t2zCovV7gF3YEQ63SA6K77sUJYFBbf3n5XEjQn5DUTniNFb3V2sGXRU9W1niQRbebIJaelbUarVNzkB37XxerqJu6hLmUbOz2C0qqsKeIRo002lDAvS7cgHVYdQJKXmQNQgJSkBFgMCMFB2zmFCXIIHWIkgTUlEowwIBLgwCIfQA6IBtcwDtATRQdsYsBOAHVQgCoDaAHVPIBQA8IAHXACLzAO3kA1XmA4gBtTgwIxADCl2gEOIAaATngEEAKyAFigHkgE1IDSASUgSSWTAHAEe3iAOs4AHbABAC4TmQLPIKlhVAFZ4lTC4gPtkBdsYARaayCknGQEq5YhEs31ICMZAYCntKBuQqUSoCCAE2AlyAUwBJPmA4nACKUANVAGAl1AcJYARaCDgFOJIDFYACxQAnBQVaAkrSAZgRhc8wDICSgCNqwQJLggJVcYAEANARbWaAEgHHEBK0LEAnmAmAJYgOWA8gIyA7PtAlDhYgLLqAs8wE04wASu0sQBr8ADLDmAYMBqvIBMAakAaAjID7sMQBy3GIBHBgOJAbYCQA4AccQE4Aj9ThZlDrR1zAbUkBmoAFyAi6wDRHDMB1ql+AAwCUsAF6BRLzQQJqOoEW0UNSsAE0BJ/KAnZsBYEUnhWRRw7z52mZqxQnDIrrpVdssiOPXra2eEZFFMOYZR3bJdjUwgjd0vn08cTbLyfkttfb7v8AlfGArc0odFaZlATaaARAcAG3GBRl+Wo8GnPGCjl0rtUlcSov0dXufamVHbjwLoNStrBKFVoofa3kQR1NRUXc8CVY4dX7upbuo8uBGnftK6kfmYkqOpwlEEVFOJlASrZRiANkD7XiwIpPPMKeIMDwWEBEcfiBJuShTzIJSBFsBucGDDTBiXy8AEqu0zhAXAlCCI9wA8MQBOAJYRP7wpSlIBMgH/SQFZTkESUcQHVxiAni5CjHMKSrjIBEZACcAOeMgDbYTSl8QJpphB3BYVn+0KOABHMBZgKGA57QI4PMAxCHjkwGlxBptP4gRs4w/aFEMAhegAEPJSFFUEQgKda4OQCJYC6Af//RxY4mGytZsKdaYywVe0644EYVPFyw3BevyyiqKSniCrPUjKEYlC7U/QKitOGFTSAknCCYg33sLiVazMBFspZ5hFaTaAME8MQhaimGsSrin7Lzahl1mwlVrCBoTTXUqE3io4gP6QIuE8EFHbOYCjkBXvLdmk3KyiCI8hubNtrkyDm9TQjligpMBSUd/iaO2ukajL2W3o9OnbgZqrrfKQNWQEcgCuLxCpqsLAISkB8OgC7QFW0vtjABPoA1ZtY5gEAKJeIBmwFPdggCrScAPulANWgAlMoTAa5sAjN5gJ9AHEgLJgNfM44kA5qAVCp9oQkk8OAEb8ksEAq04lB2PjwAdbPKAHL4kB6YlA8yCT6gQRQ8FjwIh5KQp9oBppPEAUYgNrkBGG/QokksyAtVvCcChKsYADq0swIw5AsS5gNWWQCctyA5fwAEoWACWWIDeQEXhgA++EENTfF5BRZWII2WElBEKWAwI5AEyA6vECbj1IKmkUSqkBLuSQCbxATtiA02AJkDhcQIxwAO7gAd/QBJgN3SAji3IQ7NtxzAbWHoBGzkBJ8yqGlmuABWeIAmwBMBWTeQEHqOoFf3JxeQQ1rtvCICpd3dkBZRASwyAi0oUADwAO0Bds4ALswatmBXfTjDgBXqaNdSrTwAwt5sNSjylcxoy7UtXngXUFN1q0+izCrV5PWTmcUExc/NazwaBinc7t7hS1giK4LPEikwDMBxgERjiA1gB0aeo6qEUS+7YIT1LvBvMCDcAJ5dQGqW4LEC7S2WrqYRHqB2aPhrOFqAau38NpUeTA0NLZrTcRC5BV6SWAEqrmA3gAVtCgAb5gEgLiAKOADwAIfABQ+ICiAE2kub5ASWGIDdoQBPd6gEAPBKAFMy+ACWQDXIAgCLrLmQB1whALtbAfZjj8AJJcAHZICL6AKJAHKQAANrIAQA/p6gobhJhk20wCqAbxAF1CwVCpYziwIzIBgApUSATgAkgHkA01kEE8AFAUTDAG+LASfEBoIJ4APLFAJucwomQBvCWEo6IAjkDTSBppO2ANHbGYNDUgLNhEojECOQAF0K0MGk7cgqP3U2BG+rxqgErO+DAdrLTtDxAg9ZThkBF2lYsCt37gJVtIBerUS/wCaEsJBpqyqoeYNLu/zIJos2ljxCkm4Ak8uoEMnIEbOEUJXbeHADJ85L06vqRXn2iAAEAJlG37faVrz/AA4FiNhthEXq/FgSpXvcgO08CCPaquUgHi3jgURtaICpqbqAiSfbgkQQvqNPmUCxeKTkKXbwQBRxhxCFWkY2AVn3YZICafY4WRA73bXygJaztbHACyqzxAT1EsWBKusmunUojHxCi95ccQIu9snwCJUS4OZAnZcsCCFdFpy4goha9OePICE8iqa0oxY1DTh4YkEoSfN8QHkBHvSrhmAKv+ZsBrqEK1u3hgwqSfemwE124gQ7+7hgQEqvqURbtnwAk7yQOilSUFphgQpdp9AJpywCIWCkBVtjHLJIB313Z92XABuyebAKuZ6ANatk5QFmlr2WF3IHQ9Rtd1cgFp3vbDqQT7uDAXc2/QAhPAoj9tP1IFfb01FF0gKL+L0L4WUgcut7f0Lp9riwXXLre3tNJulnPIDnv7f1X9LXxCqv+AbjJJSNEH4bcU/yjRH/AIRuW/pj1YEX43XX+X8ABeO1v4QiVfF7izhVYFy8Jr2StgBZ/wAC12lbCHxgaLqe3Zam2A0dlPCaKrLzjEJXRo7TS0/lSwWQHTXSVVjgBdSqmfwAlMASWRRP0AAGpAHmyAbwCIpyFNYgNlAsACzwwASUrqA4IBLiA2uYCVcZAO5P0AfUAjmAs0AKoBEFCTAlOACbCDMKM8AFxAcAGQBLCkpYDWGYQ1liAwFbEgOE8SggBAPBARzAUKqIBMBp4FAnwYBE4gNNgCayYBOaATXEBqGoAQCquQDSIB1n0CgBMAlhBFpxXEAUTiA+wA6AGEAEAKOElCiMwJqACccAABWcYgKcZQA21wgKFgA2+IQIAyAEwI5gSiQFVYNMBY/EBpYSQOOQAkkApkoISIG6ysQFVtAGADQA2oAbATwAXUAeUAJKcEBNrDAATjoAlzYCaKCAD1AEyBtSANOMABJgDygAiAFIB1AUxj0AF83oA+1IBRLAIjMBwAsAE8gE5gASwYDSUQwHOGIDSAXHEAATwAHiFPIAmMgiLXEB9zawAhOIEq8wG8QFl6ADiQC3PgBFWAEA0mApYCfQCayhAQVXxAkrdJATf4BTxieACeOICUTiBy7rbpvuTc8jNajl+zfujgQdNflXa/QCvUc4BFGrpOuazAendypKNzYa1cINJVfm9l9/T+7XNcio4vH37qQ80QdcyAJSwCcYAUyBx+VqnpKy4YFGJp62omkspNI6ldaj7nVpvigOrS3t6Kb/ADVyxCNHS1Ka1e6ryzAlGGAHLr6q0F3N4Io5dZPWecVeIVV9nUrFquU1mRT23ldPbar0td4cxRr6d66q76OavJmQ7LmQKuAEmA+EIKUtPB4hTzxYA8cggdpzAMAhWrxAFkAPkFSaVkBFcEAXUATeKAOgEbU4AOv8MBEGofoFOG4YKHXGUBKFAQLAAWOYDhNQAkA2BFuWGjkBZqeICeKmAJJLIIG8egCbjDmFGWDAfoEJ4BTwXACVsUoCajMhRXPoArWXAIIXF4AEp8QBg0cJBqXdKkCLxwgKcwgIvu4YgOs8QHEgChLDMIO31Ck8MABIBwgP/9LG7cDDoTaQVPtwwCG5eJA1Sc8gDtSwkBPF8wGsCqEEJJsAc8AoSj1AGozAInIKFhIRZWGp4kZP1CBegXEHgUCbu/QqotQwI9i7c8Ss4q7McBqIulrOGUPLBgOOLAjg8gKPIJfaaZEeO17PufMCh5lCyChsCKKNbwNO7cKTTL1+nptpTkZVOEsiAwQCiVIU6uMUATiBLMIUSsAG2ksQIwlkALqA0oAVlIDjiBBqcgHGAEVQobUYAN1UAJLhwAMsCBzGYEkARyAj2SA9RLDsz5gQlzhmBG1rJhU6WwhhEXd5ICdbNYQA5l5BSaxhBE6prFgFa49AB1AO2MShMAeIAlwIJds55AFk8gHOCAQDiQGgIN9pRJMgeEgNgRiXD4lA6wA+2SAa5AEzgALDMBWsk+gQsyqEuYDlAKV8AGnhCIhpw5Aja3DiAm+CKpTKAHjkASENJoKaATQCyyAK5gSzAjOMAMAQBCAlEgRkgIaAI5gRgIK5gSmFgA8EuoEWkyqK1lNt5ARAeQBGACc8QHljzAjaszIEVp1fUCSolgAK2HaA0oAlCeYCtggHHEBwgI2gAVcMQIwmBHsUzAEdTbUu3ORBy63itPVTlPDIDNv4OVOnmXRyW8HrTOX7Ro57eM11i1Ecxop1dC+nX5lBByNNBSAAGmoCE1IAniB2aG11das0qyouXjNxyzCrtPwutaO/Amo6NL2/VuLWeA1XVpeC0tPG2JR102Gkn3dqlYhMdD0Kw8seSCrFRJZsgkq9uCKJIAkBrmgHwIEsE3+BRG2q5hIAS58QG1yAIwkCVcAGmAROYEYeYDaSc5MB4QBF1YAk65ANACYC4gPLABTIEkuPEAQCtiA8gIQ28QJNgP8AeBFsAagA7W0AdoBCAHKxAIkJaICF24gOs5AMERbw+IaSiYYQd0BUX04gNYAEfgA3zAScvAAeIQvQBpwAeoBE5BSvftWIEa6itggG3CCHV9AC+okFJXVghvEKccQh2/aAOUBJ9cwhJtMKk2FQnEBO6WYCtqV/zZSENalHXHMIgtVJxwAhbUbeADlRgwK0pchTxyQVF4t1yAitNJTmEKyf4gK1oT5gQS7VPEIsrdLgBG98QJpviArPuzXxAatDhFCabcsgk28kFJNcWEO0MqoN1rwxAjZWSwCMbzd5pVdSNMJkCkBgBRs+Cfa7KJNJWzazs8VBEJVecATp8jlgTslErIgcZcwIWfPEog6u+RVTrXsWJAWcrB48AgSShZ+oCdk3CyQEdSqrk8wqNXLgB2wiWAnZK0BCb7rYZICXd2hS7U0ET0nZYr9pBCyTbxgoKqrXa8gqV0tKXTh8SiWk7KrtZfVigF29zngRE4ppru48kUFtTuxIC1nZKqAS0lVyAWogINNvAAhRKwlgCSWJQ7vlk8WAadI+bMAbawfwIE2okBNysQJJKuQBqJcADt7sABQuEgRtV2cACqquGBJ6fZaeZANN9CilpprmBOsuWBN2eIBTUenjhIFdq4zYB1xwAVU6OAB4YtOAJSsAJptICVdRpdoVJatq4cQLNOrzl48AHZuuADrqNvEItgggrTbtjACa7WoWYB2v/NEAOMcOAXUnXmDUWoiQaVtNXgIb0UpjiA/s1Sh1UgJ6TeYU6aaoogKeKeARJ/MsQIrTQDVJXblAQlTHoA4jBATWnID7YAH1AWYEk1ACq8IQBwAaUgRgoEsQG0A55gPABIB54MgTUQALEAgAyzAHkAJpIAkAWOACgoHCAYDUgGbAIhgCwAM8QHMAJADUALLIA7gHKkBLMBqwBwIDuhSURXMgk3gBFgJOChgNKQHGEICLQBPMB2XIBTiAd3PiATOCIHPBgRt0Bo4ygaebkByoATzkAgAAHnIAk3jyActlCgBsAQBEAE8AD9wCa4oAzYA2ApxAayggUyAmpT6FAsfQBtwAQ3iAu3gwJOjqQDSQD6gL0AO1pS0ASBGHwAksQCYwASQDAcSpAUcEFhpNYhC7cQGugBGPQBxABbHECKRQkoYBBBJJpAABCAThAJt5AJMByBHhIEkpAYAArMBTABPMBpxmA3iAcApNIIboAZMBPpxAj2wAPMKO6cAohzIEnH4hA1KCCFmApXDIBAReYA3KAfcwFZzgBGO7ABpqrgB2a4gKJAWKxWUACUZgNqcQIYoKlV9wDaChP5YefACKYFevLUp8CUci1ksHmZVOrV8Zx6gK1Xg6uWUOztZtPgBQ9K9cUEdGy1+yyTwZYNzTvXU0otzzKjLen9uzXUCyqwGoFCyAjP7AJJpgQ1aq9HptZlGC9jrVv8vM0JaehuO9VyxmQL/sa70bUsv82YRC+nudC/dSrWE4ZFF2l5XVpWLJNMYK9TUpq93fbMBW21VZVpfDtmSKjXS1O6q75XLkEVec8Zdqt9JKzybWAEfCPcaGstLVlJcCVXpW3boZB2t5ADqn6gCchYLfiFJpMAdYCEgiaayQAlICgB9qlzwASSQWJJ8kDA1jiAPKEBHJwwCubAOOADxalhCSxAYEcmBJgPDhmBHFFAmA2u5SiBKEAdzkLoTaCitnEANtcFiAR+AEXV4ANtMAAa6gLFMIYBEYpACsEEQAn+wohVJPHIKlngiIbU4FDIFiGglhgA8EAk+QDjGWAPOQE3wAVsFPECVarg5QQ+1Af//TyLafa8XJh0R7UkFNZSwJPLDMIJaQAnxAUurxCm7KMAF9QDpWX2pwBJWqnjiRFn1YVUBlXqU7VLzK0i6WtngDU7ZQgJadcMSVB8qzBhWsFRtVNSUTSnIJSvTiNEJaWGZVHZa2eARU4QQnRfUVEMcYyYB29uKA4PL6zrpZ4vgRHk9V9zl5lFUTmUMCLwKpVZEbfgazZ254I2j1lH8qfQypyiAloBJhSWID6gS4BCeHQCETgBO1pfKAHmAPDqBGUA1Dw4AKMQDoAZADUwwG3GWYDjBMAeOIEY5gCYEnaM+IFeLcvIAaAMK48QK5b/8ASVSc/ACdKw00BcoZELBPEAzeAB2vhiBNcgI5YNALNT+wodZeYChgWVcYv4gPMgUxiAm+QDxQCiHjmARLAb5vgAdyiUgBPjxAO+FiAq2h5FA3xAdZAH0AQCicGAuxACSWDAbkAhgETmRDUJwwE5XoAm4xZVLFtSBJ4QwBICNkAm+QElggAAiAC37AH3IAbdgG1CASAIxkAbbAFWOoAk3gRCaWQBOAEVCYBbHIBJWeHEqpqvCSA7ZUIqI2UBQwFM44gGYQZhUlWUBFV7cAHeuTjICL58QJUbacoBOUBKsPFqQCeIBg0ALDEBOQCtZXUAiSBNcwCvQB2yAg6rNqeoEdTRpZYLEg895+0WVQPPsqiAFKAGAghoo9h4rbp7ekrhkMRodlUo4EUnnHACbeGOQCUMocRwAFlIEk+PQCNfmhvACcoAhSBLqAJcWQRYElVIoi1DwAI5gSWUAJrkAZLEB98gNYIBOIxAEuAA3GYB3yoAHMyAo5gNLiA+1MBJdoAwFLWDAbngBJWwIE2mUJQwCViAVqkAQwBYgNVjMAwQAwlJ8ggSnDgARCAI4gGYCdZxDRxzAO0AYC7pYCkBuXlkgD0AdVKnkA04WICb4gHoAwI2qnmBVXSVcEwi2qXEKIAh9pTzCJqi9AoSgBpSEOMYAMwBRkAnZZ8AB2lSBW7dilBXO78wDubXoEScpYhEWpAjbU7Gq5gStdv0AU8OAEu+F2yFE9QE5eLcARVk05xAnpKtni46hFOo024bcPACKxxQElLwgBw83wAjdt5OCizTcWkCVmvxIK228gpt88Cit3dcXxATtOKAFeyyn1KMbzrUVM1WK8CBAEgCzA3PCJ9lrVzmGaiNj6c+AQrPgsAHWZSsBPhiAr3rHEBTKlTCCpprJBCTx6hQkpyxCHfScY8QKex2cSkgqNnwaATiFzAdaywHDTV2pqn+IEnZWs3XBNgJpPB5gSsAUeMICvUq+/tiI4lFqpVKOORAOndxhFBSzolhMEEq6lHjYIjq2TyKJVrhKIJJZr8AFqJrF8gI6iayyClVTKCGqpFQnppZASVFxZFKtZeAFj05UrgBU9JO0AFqt2UYRACbSeGLALRVYcQC304ASvWsJp/NlAEK3h5AS/UeBAWtLxxAd3jAFVkk8CiVW0pAik7ANJQwB/PVIBNQsAGqy1IEr/AMKmACmnXN5gPDFgN6krtAirWmeAVP7jaicQHZ9uCzIJ6V3XFgXV1q4KziSoX3VW0rEghfcTd2qonGChrc9y9AGtzARbXWV8eAVY7LBTiyCVa/sAPQBLDMAc/AoUPPhJBJAEwwB4hU3gpCFmAJwBNOcOIA8cAFllmAdoC7QBqPUAQBADiQDogFGACiSiU4YgLtkArbhYBehAWXbiUOYzAbeBBGZxAeYCa4lBDQEoxlgEAEcgGgAAakA7U11IFLWQCs+YBVYTzKHazQEZAbeMAEuAFxx4gDwxAFiiAngUPoQRkolBAoKCCCTwcFEXP4ADxAIgBpIAiHIEYxAlkQC/aAmoAfABfvATWBRJLEBsgTXEoHCIGkAkAPD1KHxxAJATzlAJKQBSAsQJYIgj6AOADICLtjiUNxwAOhAPECUQAZ4ADAQAk+IA5SkBTwKGk+IAnJAgGmBIAYBgnCAEFOVGCYCdeQCqmA0EDwYBAA0AgCQBADATAJlBcIJgS4gwAET6AOABpAClARakAATQEqrgA5CjNQEDXIAxeYAwFAaLPDiANAQ9MQJdrj0AeDCHH4AHdCiAiMYAOPwAJnPgBXZooacACZBHMAsp4AHagBOADun4gDUgJKMABptgNTXICTswqt3hyworEpsCF33EHJraPa4fqRVdcMEQFbOtpQVPTbTbblMInOJERtXumMGUdu0sqpVbyNRF2v2vEqKcQoV4zAdLVbmyATcvkgiLbxngBBWVbzYo7dJ1u5jHmWM1ZbQrqLtfHM3jOq3scZq+Aw1yX8betIrFsZMtOLV2mLmkdYKqn+zq33VU8Aa69vt/tRa0ymQddknS1mpWcGRXo6+31rdum/m9ArohpANZkEm8MQIYcQoh8AprAIbBqMSESwzAinwAE5AJ+ZpgNWxYXTiWDTwyAFCzzAGpx4gRSbyzBQ1DlMqCZQCy/wACCVZ4gJvgUNOcCCKcMoFZgSwZANcACYwAJwgKVpyCkqxiswHVt58AJKYATzATwATlgNNvB5hEk2sAIrmA1ZcMwhymAOHigI4cQB0WfEoKtLLMAdW8gDiA5IFhM5FEnhiyLKik5iQp9rAU8wEsXOQEmpAIgCXcGX//1M1UyRh0K1IBqFvlWCxAKegKnlkBC1ZgEKJyDR1o2pYQ7abqBTars5bCr9Oi5EZtWO6iK5hEIlRbMqi1uRNMC6BSeXUCKTeYU0mniBNQECv1yKiN225TASnMKabsglHaliiofb3KHkExC1IQEHVusoDG88klPJAeX1HLkrKEIoAI2KEnyA9F4DSVk78lkaR6NOUvxgyojkRUphgEgSShBBCQBMMBdsrEA+r0ALICaaQCUsBQplgLtyAMwCOQDumswI1hAHqATAEm3OACWIBCQCVeIEu3DECK0p9FxAPtVTkB9i7YQBWicICf04IBWUADXMBRDkCYCTTywAkrR6lEIgB9yQAoxAaXLEBtxmQRAGnEoBpywCOL4AR4yigweDAk24gBcJAH1AGAJYS8wB25ANgRbgB1tLngA2wIpgHGGA2p4gEThIDxREDq24XEAxWBVJvGXkApnMBNsBpdwCgAjgAdzeYA1LngAAEqrAdmmwItyoAksAE5AafAB5KQBWxIhQAs/gA0gFADAknCgAkKjCAWDcFCspyASrhPMArUItrVMKNXtXy6f7QK01OLAc44AFkAm8QItpYQAcIAnADShACheoA1hgBHtaYDdFxIE3CwASlqIxAlGAChRiB5T3Ffu1sMlgRWJZxgURAbAQCkIdcywe68anXQq281hBamurtWbIqMyA3yCYO3txClmgHiA1KyyATxAdQH+8B93BsB1aaAM8OQBEZgCzAjGMsBp4pANw11AMACOHAAAU4AShxLAji8QBIByBJKAG2nkBFYAHd+ICbTAXc8gBOFIDwgA7eEgN4YAJKMgDHNASkBKACYzAGEJqAgblAEwALJgDyCkgp2mcAF3KABOFiALPDIAVUgFVIAbTTSAaxwAVlGQQq142AsskDSiApyAJARjgwJVUANpMCMvIAniwGBHuxUAHcuLCYqd2pSyAgtRvAB4rMKjazSzAHZusSBB1VbdrzwCJ9rpWWDVabtXuWARGlndurxAL1cqcgH22xWcACq+IUWpxAaxrzAjE5gPtSfQAVEs3gER7ePIAU8cgF3OuWADtYCVbQpQCs2sgJVuqNWbkCvuXDJgOVjxKC7qFVuyxQCl5IIx/PJrtkixjMikkAIBrMD0ftqndS85f4lZrY/tq2AotV0fQoO6UoAafc8QE7RguAFP3LZPgwq1anapfECWnqKzbAg7Yy2AW1HfBOAJwu1OfUIPt1iU8eoFddPueGcgK+GQVZp2dawuIRF1h8kA61ThzwAVn3r5X6hSadcgHi8XxAK0bc4+gRJTMEEdXTs8VkUFFKxKqbIiUx6AOt8p4gFmBFWjF5gOU28AE21giog3g5GiNay8HgRTTdfXoBatVrBYEDreXiAlavdDyKJYLFAHcrYRgswIXurW+VQgHVJv5eAD04rZK+K4gF1Wj7a8SCmqTtlkBakk5ZRRdvvlgSlNAOZKganLkRUVWIAlW2ESBDuAVb6mmprjLyClTW1b/qriQSV8ISKJV0u1vuAVlhDwAO+GkigdcU5kglV+uIElmEP7qmEAP5nh8AhN4Rx4lCrMQwq3TTrngQOmr3NPNoDoW4nDIA/uuYDWvUKl9yQGrptSESdkAZuQHwIHMADtgALHMBp8AHLQEXbEoslRIAnyIIypAO4AjAAkBoBTgURmQqeaCFmAmpAlmBGApuuAQ1UgaquACfMBxKwKCJwYBVxnjgAJfgAJwwhpALMKbIEuQDzAjDAkscAFZAR7ccyg7YXUAWAC6gOZwAfbJAlVoBp44gHEojWsMCTxIIqGA2oUp5gEcygAGm3LATChBDtyRAgGnOPEAaxAFg5YC4gEgCclEnhigBdQIygpyEDggbXABThPEoUvMCRAIAiACJXUBOvPMBJYgPgAQANL4gHaBFoB1UANrHAoYC4kA/2AOMQHAA1DkCLUgDAAFZQA55AJOcwGplMB5hSriA3gANsKEwh8QgATUALtkBtARYDTgLgmcQH1AUIBMAweAQIAmACAoaWXEIawAI5gDSYBAAAkwp9QgzAXVgCsGiU8cAHDnECLwYDzwAi4QQ1imEJckAmwH3OQFiwF2rNooEpUAGSggfbxAi00AlnADdeXICIDxQChxiAJvMAbxBEZC4UyFHHEBPBAU61JJYOO2pGDWTI0dbMglW6QSxJ2by+IMJysZAspqpOAldVdXuwRqIab+JQNr4gRq+0IlZphSmHIGT5Pf322q1VdyNQd3jt9qbnTmyjGBUdmtvK7eHquJwkazYt0t7pakdl1b4mtZxN3XUjUim93ipKip6iqkko6ojSNr92BBdpNOtqrNrjkRWBbR1Pu2Wi4vSXgF1qeM8zTcL7G4+XUXPj/wBYg0NXT7ceARW3GWKCkk8ZYEn8qkKTyAG4DKSSQCbxxyAHXkAJwApfAAT64gOHHcANgKzjLMByUFugVGZUFEowkiHkAm5IH14gELMCLcvEBRLAdW5AnM5gEYygsJpthQ2gBLtAcqQFPABd05gDayzAfbyCFigBW5gP9wDSSzCCygBQArNpSAKWgDtAbwgBQmyiXDAghngwJYLDgFwu1cADFBR6sBYPiA5jECNrduAQ5eQR/9XMs2sjm6EqzmFT7YQRFVKG8cWQxHtnIKHUASkobqiBQskWifY2RDVVVYBCtjhGIUu0KFCAWM4ACCkmm4QRKIxKyikm8swqT0u3EGhuFLIqPfyRRKZCB2b9Agt83QCnN9oGD5urpKtGWAR5rUzNMoQyg9AIMqpJRHURHqfbdGtJvJYyzVRu9yhQYUZNSFTwjDACH7wG3GAA3wQQpjqBJuVAEUoTlgNNMoc1kBVbmUQNvuxYAmANcQEgFZfgA0gG1LAI4ADWOYAkkA4T6AJcgHMrqAu55cgCQGoATzAU8GBNJgGMgCXUBxgUQScyBJOeIB2uJAF1AcpgJMBtTmQDiFGZQS1iAmwE3KgAXygCngAseIDq23AE0gItSAW5AEwvQBpt5ZAKFgAksZAG49AF0AlKyAVnKwAEQPGrxAXe08MwHjYoUNgL5sgHgwG1EACSkCIAkk4AJScMBdzeCAefABtJLHMBLEAWQDULEB48QEk2u3ggHWvFgNcyIACOQCgAWIUZZBEoUSBFwgqEqYKBWnLIBrHABwA7YICueAAqqZAeIBbqAJpoBcegDTWQAqgSUTjiApSx4gJWfABpvjmAZgDIE2ANuUmAOVgmKPJe4GnrGRitmlJcwABNgICzT+pI1GXvNmnXSpWMqoUX2hKGQxC2IU059QDukBwwCIAaTYCWOAQmu0AtW18JjICC0Wn82JRdWqWCIpgD/cATGAEUEES8cAppw8QFID7gG8OoCsoAnDWYCCYTaAIlYhEuEBULNzCBT9QQuoVKIcsBRLAeGWYEWlIA2+AD4QAJwBL4gJTwAVnL9AFnmENpMAx4hA8sAElhiFE8AonEA7peYCsowQCgCULIAmVIDzASQBCyAlCAGuACiAGoCDtkAUBR0AeYCAXckBC146AVuz54AKupwTAfc+AELuMAJOG+gRWmqvAB2u3mAWvhACq4UcQC1n8QK7JvBsBROAQ6/lpxmwDvcRb4ATrWAC9m/RARvN3hhIUq/KokBujASUZg1VWzeLyKhrUtbBYANTxII2wcsoPvd+CWICdsAGruy7QB0wALRVTGQCrbD1Acd77Vggp10/iVHQqxhwggwPcdLVtRPgmRYwn1IoAABAeo9tVf29Rrg8jTNa1tdUf7wjk19ytSz7S4p91Ykgb1YrNgiq2o5w+JVQtZu08gp2Xc5ICXTBZACskwFa7rlDAlNvQIdHOLAm7uspMCGnZxDUhVihQ5kILPuSlYAQczhkAk7JwgqbxjFyEWNOOYDrZrDJkFbfz8WUSspUwAVrKbQCtin+wBU7sUwOhUpDn6gK7V7az+HIKhHd8z9ABZ4gNYAV3ra0xwAhd2ShAW6DmsPNBDTjjmQWKtZQEFbvKG64SmAVtKgA1LLSXa8GwqamtcFniEQ7LuWiCTmFICdW7YcVABXseDcAJaNbYyUQtVJxiwHVdvxKI904AS7HCIFqwlKXzcAFVzhkBOtq1IDvs4q1gF0uyH1KgeoyKrTduslEapzLzKJxzILKpJQuIRCy7XADTXDICfy14xBURbUysQGmmo4gGLzeBFFI+ADtqYOABWlYhUqp3cIILNrF5gSrqPOY6BVlNaHDA6a2TUthDWonggicpoKITzAWSAFgyBzzKFEgSWGBAk2ANcwBAN4AJJvECUQAswBYAC4oBP1KDqA01kAZrAgJ4AOYAcpZsATTKHhkARCAUSENtxiUR4kDxKAimQR7oKHMgOSAjEBwAsUANFC7SAsgBV4gO1XEgKqbzAHVZwAk4YCbkoF0AVXzIG8cwD0AeLQCab9QE5KGlADaxIEAVkCTyAUTgA7JejArAfbhJQJ8AGwCFmAdQC64oAgB1qAQA5IFmAQA0pWACgA9ADoA4kBAIBxwRRFoAWIBIEkAmiCSU4AC6gCAfqBFqcGAdAE6uA1gqoxYKAyI4yAVkKEuQDaAafxCCyjgFIIbbAFigCYCwlkDAqhcDqwGlCCACMgEAJcwh4AKOKAF0AaYC7gFIABJ25gRTnACWQCiWAADlgD6hQ8gE2+AUOQFZOAhNN5BCTsBJBSahhCjjAVLMITAWTkAtICrljkAWXEB9GBFOACYxXEAngFRAH1wAIcSAghLALpZ2xyAVmsuMgK9LRPBAVX0lwxbJiqHpPJYExVdqw5IE7w+QCbWLbSKOe2u08MQV0bbUd3yhhGlS0vA0gbWQEHzCJYPANG7Qo4Ac+tt6ar7mseYRdt9KunWEVE91tK7tKl8FwAzdTwerS06TlftLo57am92lkptgAf/tDq0bV6q37yCf/AO0Om181PwBgXmtBqXKBidfObXBJWnqFxzbDdfc3i1K4J4R0At3fjLvXapaFZygO/wAZ5LU291tN8onBWA0tXS7HPB5ETVahJLiF1KyjHMGksgaj3YhE1GcgGEdQBMBJyAWtzASYDShgD6APCZYDwcwASURaKHRSs8CBwQChAKUAcAE4eQEq4AHaAdAobSyAXdAUpCJKWFDTbwAIebCFDClE8MgG6t5BA8gIqAiyuUgJ3ylAOVICbkAabyASfMBzOYEowxKIPkRUskDCajEKM0ALF4gRSUwA5YCdQD1AcQER7bSB/9bOXQw6IvvTmMAGm3i8wFbIA74WQXEe5vELhqXgiCbii6hkpTz4hTSj0CJN8ghdzQXA2oAEQRs5+VBShlElXuXoEOtUnKCBvnzAlHIGoNuYCmoAURiFQtZPABrJlRYqWt6BEPtqWRXmvcrjUc8IDLzdlLk3EQKiLKoADUR7DwielorrzFGsk3mYU1lkA2mwEksmAWzATbWWYDTcRxAFiBNquTyAhGOGRQKsYhE0lwASxzAlgsWQCaagCM4gGYDfcgD4gEJ8QFCAJAGAZAPEAjEoTzIBYOQHmA16AEsBTHxCBFVNWhQAO0ARwzQB3NoAduQBGMMCUJYLEgG5kBKEUDxULiAgCIxAOiALNtQwIpgNWSxAE3biBLABPoAssAJUnPgAWUPDkBFAHqAegAkA4hYARWHqBJNNywABACsmgEBJqFiApgAkBPECLskAJYQA6t4gSmMQItypAl2wpAJAFgA38wDawASb4gNEQnZTgFPu4gJSEFkVRgQHdOACdZQRB6abKpxGAEmu1EQTiBFsKiqtsoePABpADSZALHBFEuGIEW+AArKAB2hAFFGLAG5xASYEp5PEBQ5xYCbcvoAJ8UAO7IPIe4LK24tDMjIZpQAkAOPiAgLNBTdepqJXvNB9tK1jKqFRNLuxIprT5hNNVhrkBJpZgOG8ApOssAlLPEBK2GIEZmFxAl9KgAdgiVWsWFRbAfQAaCHPIKOMgDAik2AMCeHABViYAeYDS/AIjE4gOZwCGuYUo4hREgGQA4zbArerVZsBPVqswHXXq3zAkwHHGQhANPiEDtgBHu4AJWl/ACQBEgDATbkAlhpJUTx4gNLseK9ABtZx8AFE4gN1lAJIB8IAEgBYgGABICgA7kgErLNhEe7OAF3tZ+oUd7f4AQerhACdsMOICxsBG9XAQqwlgAfcrEvgFV33CWDAHrJ4IBd+MMIsXzKQG2mBFWWJRLu7lhmREbabalgRqksW8iid2s1mQQs08EAUawUgHdGeIVKlpweAEE6gO9slXOQIu+EMqIV05fe8oAmoiEQJ0WcvMB6lVkgBV7VLKK0++0QANY4AFrPNYgT+53fK1AELNThmAJ9tfgFSpqZPAIb3EVjmBh+es3erb4EWMdkUkAwBAbvg7dtbfM1LxS9DSVqU7rJ9+QZRrWqcooklKgCu2pNu2AqTfdg+CIFXSVXLAn2tsCNlOACWmuLyAI5ICyuUVygCmzxlrDkAKbqQJabVp7eGIDlJw88wJu/+UB9ieUgJVVngQFLKV3YoosvercVy5AQdG3FgqyKppJ48whr5WA811CIppP5phBQ33OVgA1FseQEVpp4WlpgWqtVhIEV2ziAm6TCcpgT7E8sX0IKL6ihppJlFmhp4MBWrD/xArnHAKWWHEocpYASqnE8CBqkr7lojIIspZ2TXAAerCarmQVdzsBOqnGcQBaKb7myh6Tem8SCNc27ZMB4OoFeMwih+oFncphvAA1K0TmrniQVKlaOViyg7nMyA2+LAh9tPHGAHWyo8gp6adpbyCJKtcZAr7PmTTAGsQJWtV4ANUcKSoTp2gNYZAOtW3E4EVC9obqng2ULKsvMKtxt9JApenZ45oCNLOxQ5VFCckFctqW8YAtpfm/QIuWo80yotrr0z4hV1daVK4kE3aH1ATfEBq3ACSAk2miCGQDbnABOuTQAUEuMAGm2iB+oCdW2AAHGQB1AcTkAYADanmUJqcAFEYgCUgSUv1CmnwYQ2wFXEAa5MAjgAYsBuzQCTxkKSq16AMiGpQEk8AIzzAUrNgOVGAA2A5AOgBlgATKwAjgBGMCgaIBYAOAGnOABAChAJoB9AAAUpwwGgACLWABmgABxJRHJzADbnAKK2jMCTchDzRBHuAcyAd8MIUziFD5ALECecIBZADhYvIBsASAUcZATxAJgoUcgBVxwwIJNAEAGQAsQB4MAkAUAACYU5AEAKkhEYhQAJxgAZAOZClbnkFNNtSEDaAJwAUgNZAPqAZ4BQgBrkELqAswFmA3gpbCFjBQVkAxRA+gBLYC4AJtsBsBxDwAnKjoBC2OCAhi8iqaIh4BRmgo4AIIWIQQANBRk4YCaAH0Bh5KAGlOYKLUXBhEe3gFNqEEQefQoXHoA2vgQCnqBGMAoWWOYU/UBdqCYHyBiLq0ELg4zCo3pOIC7pyYCTl4hUbwsc0QV30k1g8AIamhVZOSYOW+lOHEYuoLY3s+6GkMR1aGh9nPN5lR09xUJ2Ci2okk1xAS1MMXgFRduQFlZt6gT04mWGV9Ld2BROtnV4ATbrZRdSmBx6vjdpee6iU8UQZu48DtbP5LOpRxant6+enZNBdV28DrVcyga0fF+Je3utS+ayCa7fKav5dWs5z9ALfIbOu80a92FmlZNAc2x3960/tNwvmq/ls+QHcmATPEKVk3kEFfleJA7LBNANMCSb4gNw8kBF4OUA8cACG3mALOCoJhywpqE21xIErYQAmigSjECSc4EDeOGQCdUs0A2kgqLSnLMKG2AJ8AgxchT7eaCIpSBOE36ARSSzCm085AEu3jmA69XkEESAlgwF2yBJ6TqpYRFZBT4QA69QE6gSVZxAMEwI9iAccXkERabyYaNygHDawAiqtgEMCSTSxAi8AB2fqAoYA0mgg+IH/9fNic2YdQmEwNtuApui5kELVcfKU0dyb5BUknwIlK3KzAk0nxBowAO+cKhMCWGIUPAIcyRUa1aKaaf4gCTTAa6hBPLIAxeCASSTxKgSXACTS4kUnWvIKKpthFmIQnhiRY8b7g+u3GSxLWC28zowIngAnXGAI8SqdU24Kj23jKr7FLPgKNBJ2xMqIjABqEscwDj6AD6YgJR8WA1flmBKsLPMCu1ih0TbUIgk8wg74wZQQ+AEWkA6sglbL1AO2PUATxgCMQ55gS7YxYAnxAOOIBCeKAcSApjEAWMSBJ5AQXNgOeDAkuaCIyFGKzCG08ADqVR3MBJQBJJcABJPMB55kCjkAYgNooFzyAT5cQFDmADu+CAGpyATxAaWABEgJpZcQHVPMA7YAEwGnwYCahgDlAKj5gDf4gJN/wDqAcAHaA0sAE8VzAVUBKFOABM4ADAInIAiFiBF4rqAJSAPqAmm8gDHACUNoAhoBqkYvMBWbXoBLIAicSITWCgKjgkUHcBKrATbbgA7YYBABZwuhBJJBEYjqAnkBFBRZrgBF6iTwyKF9xThkAnrcOIEq6qbIHMBD7pAMW4jDmFSiFADwjECLULqBFMolk5Ac8wB9AI90v8AeAnauU4gKXEko8X5dzuL+pIuOBlCAAIsBSB0bFfnV6uDUiPeaeCcckKiSqRUmBH0wAkmuYDzwAOMAK1ZxYCa/EAWGQElSVICtVcABYSAdQJdv+YBRKxAcJYIAjiAJTiAOEANyu0AnkAoQDzAlKeQTCwQAgh8QuAKjhkA0BC1e7MCt6FW8QJW06RCUgKlUslgBbACc8ADGJYBIZJqUAuIDhwAMBzAA8cQpKWFJY5ATT5AV4pywJzxYA3yAU8wFIDdlADzSAPuLJ5gQrqNp4QA3eAIW1cccgiNrq+BQvmiJhciBd7TwCajfUbzCl3OMMwoWcMImnHxClK4ZyBJW7s0BW6gQtTuq+0DnwTmwDTrKicQC9X3S1wCB2ssHMYYASvqPt+XAoWnqNptgSrZJ91sQh2u57n6QBH7k5gST7iB1UYAGGVQBNPMBX1McAqC7swJPBYhNNx2z0ArTlyUT7+1MCFbK2DnqBY4rWFmQR7+1ruxKIu7t80QgDDPiFKYxCFpt3zzCizSfVARh3eOQDVVXIAhWxYRj+durXrE5cSNMhkAgBsBoDe8K6rTs2scjSVodys85QQN9mCzKhq3dmwI4LEKErJp8CCb1Lf5nMBE/ud2LAqvqWTUKZUyFOqVscwJK7WSwAqtS0ucAElKxAs08E5AK2qnKwkB/bV7q3QAtXhAArtPHBAO0RKZAqU5/EotWpSq7Yh8wFefXiBGiT9AotqYPt4FRGute3RLkMEu5LG2LAfeocEE326aUvNARtd2thjgBJRXPBgQnABO0KAHTVtGDhgQtayfBviUF7XssG8CKlpO6p+YwhfcQUd6ri1IDVZ+aMHgETVUlKAJqk3E8gCWlhmBBWbAsSw7gDTbnAglduuZQVba7niwFqYEB2tKQIq3Y5KJWazAVpso4kBWklCs6RE4vMKaSaXNBDdXbFwQKsadYSj1KKnZt4hUgJY/AB6d0nPIIV9RThjKYRCi7m1xWIVZW6a6oIbsngwiOGLUFVXZzk3JFSVZbkA7krQ1MgXNWQELOV1QE60xxwwAr1apLHFcAit6bhW4FaOsTmQSrqf5V+IRZo200/n4cgLFZqHw4ASer2ZY9QBbhtziFWU15CLfvq3Qgkr1ThgCunkBOrAdsMgI8IAbUACbWADS5gJuMswABNlEkyByAsgIpYlE3V8CBNcOoAlwKCEgE1OQU55gIAAkknkDA3wIE4bKGnGCyAFBEPCAIplDh8CBNN4lDShYgPIgSUgOQE2AYyBJQBW8GAyhTiASA0/wAAFkQOeQAqgDX4AGQDSAaAUAIASgBKShpyAwF2vJAFqoAiFJAKUASA44gJ5YgDAbAXUAAHCAFGIDyYBkwBoAgoEkANQyB+oBICYC7kApAEgHkUDrOIAiKkscwD4AGYC5hC4YgCXEBtLmBB8gJqQulZNAReABMBTkJTyCHm8QpTiAn1AJAaQCaAMgCOLyCYWQDSkBpAIAlTiAsmAZgCcgw+EgJgNSgEAIAfQAbwAUz6ASdkliAKGAmgpWq0AljigC0rFgEyA3IUljmA3gApgBzICVcAmIvBQVBmQJtwAdvcFJKApOzriAOVmAPmANZMIhdSwBPDMBWgCu3QKjDmFlBBVZxxArtqcOICV4c8SgWpZzHEgn3vNlC74QEqWXap5AR7k88gH3PFcgK63bhBG5p7bS1KJ/S3yCE/H2f0tFAthq14T1Al/baqzq4AX27VUNDBC2k7eoFL21m5CGtpZ5yBb/AGmo1ipCivj72eDgDj3XgNfW1VilVdQNB7TsqqtqEoAzvJafdo/lx31eDA59nvHqaSds1mXB011u59IAmrNYkEm3BBLuTAJSAK2WaAl1AJAUxgBOeXABegA3gAVwxAd2n9KASXMBvIBysIAWLxAc8AEuTChvEBZBR2ywJQECtjACAHiA1j8AoVQhQAd05gSYEQDMCSlZAJ5hDSkKUOQGljIDAOHMBJBA0w0WSAGm4gAhccwHkgI54ACvCiJCB5MKIXIB2eUAKUEGAH//0M5VObqk9N5g1W64yyql24QRC7sGDEaLuxSBVypPQIV6LICKabwC4TWPQKfapAMeeAQs0ET7SCHcpiZKuFLePICTlqQCGgBKAiUgRlvMBATWICahAHc1iwoeooC4jOEvNmarx3ntR/dtXgOXPpjLE6xhGShZhUWUW6KbthmaiPcbGvbpKvBJEo7E5RnQ3kNUqqcWBG1eWYCeACycziAKzQE0+IEa17mBa12hCS4gDWOGIEoUQBBqFLAmms0gE8GAmu5SA2owQDUZMAifQAzwAKqU+oCeULABJwoKJVc4ADwfQgU8gFmAduOIElh6AKYyCDipCn3PIBtJlAoWADfQBJxgBLuSeACbkgFEgDYEeHUBy7fAoeWLAjIAlKkBvBYgKFGADUIBd04AN0kgI7cOABHEoVUwG7R6gRTkBvHMASWc4gCSYB2xiA2gIpSBKIWEAKGANYgIATQDq4weJEPuAQUmUCTQDeOACeGABEANucgGm1mAm5xAahgJ2IBMIUwwqPEocMASbAlkA3znECMRiwC0QAsQBtyATJMEYnB5lFWo+1wsSCtuc1iUFbNgH203KzAsWkiC2ihQwiSqAPDEB2xAh3SFR1btRClFDdlwAX/pAfcAnbHAAlQA2oAha04SSjxPkrTr3fNkVxtFCAAE8QBZlHZ42vduKLhKNRl7pLkSiWMyRQ4AhHdmA3lADVlGQA3gASApbYDAeNeoDeICS4AMAXLgA5UhEUA5gKG4fQBROICyxAHMAO1pwWYCUzADkATnMB1ssmAZKWArNTgA7WUYALHMBASXUAngAADUMAS7UEK2QEa9QJTwCDLEBZgPDIB1wCwoxCicQBwAYZgKU8wB2AJYCnigIu0/+gAbbU8wivvaAawUyAnbtQCd1Z8wCz7lGQFdVfgUPuchNO1nGBBFJvMKMl1AK2AVk7YzxAEwBW7fQCStKjmFPjHQCqv19QgfbX5QptJOMwFe9arCOpUVtTXu/YBFrJ8AgdscAC7jMBK2AAu6qkgSvLhgWNpKUAk6pTxBh9zzQUJuMWEF72SiqTAF3WhMCp/K4zZQOyyYVZXtaiuZEDSTxAjdpua8ABNrBgQs4UxIDTdsWBU6y+PwKJ6dEnOPxCpvVb+WcAh2o617nxAhnV9MiKwvLObp5yoCs7iQAAAAb3hkq6VnxeBWXfRWrygoWnVxLYEoVcJxAeSyArWrZpVSxyRRO1nwyIiqlm7JcOJVdNbT6IgqVq9yqnnyAlrXenCWTAejipsAnVwngkAVcPoFUal1pZrPmUWV1LNTGUBE/vSphq2ITDs1dJYTxIqczgwHeroscEwIq/dCSwTzAd6urTYEJtirFUKZxCDUpjJQSu2Vi2yCVe3JxL4kBqpJ4fNgUFJrwIHZOzTYDunmgK2plMCxxHoBC0vICVKzPoBDUbyoBDuebAnHF5AT7+5YuAKtTXslC4mkT0W4TbJVWXIF2NKVmAO3csM8gD9OGsyiTtOZBKr7FhkFLGzm+IQX1e3CAF3d7WGQDtZKJQEdS8KQCXx6hUYrXF88ii12WeS5EQm2ofAKqu21JQVrjgAdr78ALKd2FmRB3wsVgwK7amMLmUSU1fzZsgHZLPIILPCUFCahwA+ya4hAu1sKlgpQEW8scQBuEBFJvFPBgTu5ri8QIWvElA3lGJFOIxecz+IRGcYSKGruqakCVJaxWZAWthioxAmrOqw+BA0/4nPELrp+/V8ZYNOlLWU1WYVdVWpg8QB6jq2nkExJXTxBiXcmEEgDaYBXBgNwAo4lDTTwYA8GQADTkAT4ADQA+ZQZoBOApphEX+4AgKK8iAeABmUAEggIFBQJwA5CoptMIeZA4fxAGsMQE+oDXKQCZwASSzASQBElDS4AKeAA3xIBYgNcQItMCVQBzkAAJMBpgNuQE2AdvEAgCUgHdABa05gJ4gCAi3IDkAYBkAOWAdrqAIAswBYZ8QJR+IC6gDAEsZKG0QNLCQIrkwDMAU8QE0AnVpAOuAD4AIAhFA3LIpgExgAp5AEyENLDAoI4sgjaoDq+YEgItLiFNpQBF4+gQPIAmAJMGl1CpJLNhNKUDRgArVaUhS4gPtnICOSCGnwAE0APqANgCtACkKdlhIQligHEgCwAXoBJKcQIpAOAB1nMBJADtCgAbkBJQFSskwiLrOAaFVIBEAL1AfcskAlPxAeLQCS55ACrGKCUKs4BBEZAR7XOGAUOqYUnyCBoKaXBgQdQIWUBBKeNsGFQ1Gq5gVTy4kEbqMgKa6Tu+5wAPSjEBKjzWSAk6yioOxqHmFJ0a+IEWBVatm5nICSlRgEei8buNG2isUmuDKjT060vk1PQIv8As4YFRH7b4WGoFp2TwaKIWo5yU+gpqi6tOMT6GWixzbAfZ3TLxAqtpv6WswKb6cYrhwCufWr2vHIozt1uU261yA4NnoX09WH+nbiUd8qtoqZFlXOYFjkAhrEglXi8gFm8AJxkwFxwyAbYAn3PABS5xAkmgBpz0YBM4IBroANPigYPQBqwDTlwFD+ZygHCcBEHygNGnwQDlVxeITCT5ASTXEBNr4Awk+7IKkmEJgEN/AGBY5gPICNnAQTOQVJYqeIMHAKEm/gEDbcKuYUnPEAWGQA0pWYEk4zASXAJpWcYBUWpAVVmgJv5FICUWrMBA1AUsgJSAKGEPGQP/9HgeBzdTTbzyIyhqYuEVo+2EQQx+BVW0bQRKeYRFtMKjWsPABvABpSGSslE8gsQbbxYaGLQUV01mE1OMISCHZYYgQmHDAn2BCccAE1yChZQAQA0gF28wpxDwAhrT24cCUeE8nfuviWMdVnSdGQsGAm5ARR07GndqpNSWI9xs13VqskKOp1hysEYCtlBAVrGBQWXICES+RVCrLzAaoA3ptPoESS4AFsMwGo4gCsnkBF9QBvuw4AJSsgHassCMduAVKsBA7Qwoq+4oGREU8YKBqGFCpLlgWVS4EQrNTggDPAA6IBxKAh3RgAdyYD/AHgMAn8QCHaGUNtAJTbBEB2NANqFiAN8QE7Q8QIpT8SiVasgEpAcpAMoTSZAVUPEBrmwBJJzx4ALujMAlNgEt+gA3ACjukCShJJFEc2QEFAnGYDltwA8M2QKz5LAoEQOzjMoi03igCqggccQggBxIEU8XjIULmA6VnHiAWiOpQ+3mAOoDmMswIvrmAJKAACFVGYE2QLtKE68QEoAMVkA2wBAHdOfwAM8EBGAB1YD7Yw4gCrxAg9NPFgK2mmEJadUA+0BxHUBrnkAm+BFFrxiwF9xtSA4KItduYDpiviAPNANU5ADoALTrygAupxAr1F8j9DNHh95+paeYg5myqUgMBBCA0fBrv3dE+ZuJXt4ms8WSkCTIpdjzAaj8AEBGZ9QJZgJoASazAfbxAcTgA5QEHbiA+7kESTjLMBNN4gHAAeGACSUMKeFQFliwBsAkBIBpSAZMIeGYUTwCFAULkwHkBFZygiT6APMBPkgBAMAzAIkIQAwEnIDdQuBOMQo7gBxk8wJSoArtaAIO/AAduYD75Ar7+WQClvLIIaaWLyAhLamABWw6AGp8zmQI0cJlBbkghd7yTgCNW56BUnLIJUiMQhWrC6hUaOywBqcJLuTBoTUyAk1IEk0gKq3iZAdL9vzJSCq64/VkA7aj/y8eJRC1YUgRbrVS2vQolWyfoREleqQFdqu/RNEEfpxANS9rYZAHY5lgWVWGYEdRoBNz/6gorV0yUBFlcvxAi7Tx/AoaSS6gRdJAk9OMnGBDVdpy58Sg06tyuQVD5uIRYtNWrGMkCbdaueAEIaUlE5SIHSuHe2gJPUTSQEHZVeCCsHzDT1flyj94VnQQAAAIDe8N+m3bmVmtB27UUVK8tPgUTdqvHiQFu61pSaTwxAHVq3y5FRK1bJJ5EEEu60VyCla/Z8qeLANKtU5ZQ737sc0iKgr4JS8Codna0dmc5EVYtTszCHeNTLEA+VLubgDnlzEz1Kro03Vz04kROVXoBCy73jLwAnppV6IodtVXthyIHZzgBFJNS3iUJppOAI1T4cwG6S4sQTecICxOcwhO9W8gqNrPICKpjLAklKcPJARrWK4vCQGpawAi7f5a49QI2q8AJxjGQEFStXLllEn22c9oA9Gy+ZPDkAnV8G+oEtGe6bfTEAW/La8KIZAtZUou2MeADalKACrUQ+AEa904ASaa+XmAknzAjq3SaUzBQ6PveIE7N2wnAgi9NPN4FFjqp5kEWocAJRbBgWVpV0b/AChvkUWLkyB2Sc4gLTUPAIjduZsBGyTxKBUbwkBNpPtWZFPJQVCThwBK9ocIiijbAWrNsEAtLTemo6gStdOzT4AR1U7uU1WSh6ahQ8ZAnq0q036EEKNxwwAbaT+AFtbpJ8wEkgE7d3+ADrTuxCLVSqUkE6a3b8qeAa0nrWYNRtrWs4kourq1hVcIhoevxrkgHTeVf1YBE/7lNgTWonkBNMB4NlDwWIDeRBHLMAiQGq8QItrJlDUsKSUroEStUgUADRQu3AKbcgKAJSmpIgnCAFkAYgERjzAGpeBRGGswGkAyAeICSfECT4AJcwAoWawAAJRIBICYAAQATwRA4wkBN8QG3ICxAIKBKehBICPQBxyASTYAv2ANAEQAZAHoA+2UDEXyzKCoDmHBAplgOQEoAHiAcMQH3QA0wFMgHcsgBS0ATiAm2A+ACAScgCgBgPoAoUwgDgUKpBKIyCwpn1QDWATREZgCxcoBzDxAMwB5AKXMgIAQBxAbSyATQCiABy8EBKlnxAamzgCLcYBSYCiceAE+AC6BEW5YDmMUATjAA3wAi8AGFGeDAI5AOcABwEKAGkAZZACxC4cw4CYQMRs1YGGnhDAEA3gURmMiATYXTz+AUn+0BcQDqgHiwDLEIMYkA7gBNBUXbHEMlM5BdNVlA0sa5gNvEKi8VAEHWHiAWxwArsk3hIEVTmAnRPhkQR7I+kIPt4J9f2AKumrOFgBL7PMKK6c4YlC+28rZAR+1wWRAtTSX+ZYAVPSzSkDj1tXUoopnwKiOh5/dbZqMY/EpjQ0/eFlhaS6Y7NP3fS7Ss/2DTFv/wC1dHdVrWqq+MhMdn/GvuQ6pPliDFf/ABTi8H+JcFd/KuO6VzwGDn1fMW/y/sApt5TUtlL9QIf3uvnVwRUVral8LOSCP2pxawCJRChAWVrHAhidcV1BiauvUCTxw5gSaWMZgRwWIDTb9AJJJKWBFOQJKoDeGICdU5AYDq5+UB5YAJhRXkFK1eWYB3NvHAA7msswDLiBJoBZeoBfmAkgJZAOP2gDWEIIi3OYVKOITBKnEKH0AUzkEEAKtW8gHIU1yATmQDFAPhMgKOQBjkA7OFPICKtOTxCHESwH2vMGkorIUWhpdAFe3eo4hBjxAAE8MAppfiESlzmB/9LgTbwZzdTVuDREw81IQnEAiKfIrQdW8WDT7XxyAOIQ3mAm8QF87cLIKLSsAFVSFT7QiTxQA1ACAME5QQPutMBEYjMqh45EU2+CAFVxiwBqOoChtyRUHeywKqje2a0bNPJESvD779RyajnXFw6m0CxzAUYgJ54FGh4bT+5uK1nPCSj3ehodi7aOUjFqpWr+wiCMSghThiER7GBHoVThMBpQAWcBDrLQBZPgAkgEsACGwH2wANcgCMAFiFNVYQfTjxYDh4vIAVYxYDcRLwASqmA2ksgIxID7eYBlxCoPmgEA7V4hEkowQA8wBtWyAdsFM4gVq7bKJWo08GA69WBKrIDP1Aj28ABKQB4AEtoAjABygh4vFgE44AJLGZAk0FR+VMBWSa5gFcoAlPMAa5gFVKfIBNQA05AjPc4yKHEPmQOIxYC7eYBisUAThiAPkAsQH0AfbyAHKxATagAqokB/vATcAEvgUOWAm28wBgDxxAiBLDiAdqYBBATKATZRJpRgBFrHABOUAJTmBHBASVuABEAJPmAwFYCPelgAnqKcCBK/MqErO2YVOuOYBaZjICqtn8UA3VvMCSrCAKuX0AbXEB1XMBJqcAJAEAJ54gRcMCrc2dNK1uhB4bctu7nmBSFIAAAgA1fb1P8AV1fI2j2lli5MkRWIDYCaxCmlnIBCiQIwBKOACAAFIBHEAVZaYQOEATxAbs2AsUgCtsYYD4gPAKi7O2ABx9ACXIBHMIbywAj2N8QGlmuINSYNJvggHx6ARbAVQJfvAFgANA1KI9QIWlppZgSUpQwG3xCId04AStl1ASo5kERbXENC1o9AF3p5AK1+PNgRrqdzAO5WXoAnayUgJ2b4BElZN4hVeo2ggWPQCN324cQI21cIyYEKtVyKBuXkwJKX8QHLATcsCEdoAlaZfEBVfzSswLVqJfUERvqftAi7OyTAHeEAdziWFD1FZqqCFfBuqzQUfc4fuAGm8Zw4BDrWcHh1Aj9ueIFdtNJqWiqsdVVYOSIjVruxIJWaePTACpW7swJ1ryAHdZRiAWbWPACN2sJygodJz4ATtjEAQ7+HMBOjq0gG3xcpICxaasu4gIldQItJqXgA6NVlwAOkqeIEGuGTKHWihzmBGzfLiBG9qt4SBFuVCAK1jACx17viQee8sl934INOEgTAABdSje8Teq0VVznmVl32ummqqeQEK0TXIoPuRDggT3NtW3GAYmrxjEhDe5vf5e1pPH4BSskqdtfqYFDp2v5iiSsuIDtaV0AhR8Si7TnNECdXcCT03p55kEXRTMzzAk4aiv8A6gKrTXCCwS7rtd3PAuCdLy5ZkS1UnlyxKCvytMB31aTzII1srAWWTeKyCJ1qq5uEBVq2TeAVCi4AXq0KAI3+SOeACo033PIAq7VfbODYFtq9tHbiBU071+UBK1q4cwGvlUZcwJdy45AJZ4gPtXdLxKG2+AQrtpYFB92tX3NMlAmm8eJFNfNYCd6qJvgyoXREUV07XxeCkCVqurcAXfcXbAFFrdstKSjnSta05SUWqiplxIL/ALNqxa2KggjS3HEBzxWICSSieJUSenHDEioq8NpZARs+3AJpd+TQU2sccWA1ftq6rMCVYecMqK69ndi8GRVWpecEURi2n834APSteIyblz6kEqabxdsWEN5uORRa69idqkFNtV0Xcwq6idl3AJ1SvKAhbS+af2FE+xrAgOx6iwAsokk5AVrPtgIjVdql8wqMtrmBKlHMsCc/AjKFrS+hVNfVgpClewUqN4eoE7Vlp8UBGzxjiwFhSEBNOGmiC13At07fLMgxZpvulrgETV24AffADV08wJV4gDkBdreLzKHWQHmiBxhABGGABEAEIoUQANEEZ5ANOQB4gNLkAknkARAEpjMBQAICLQByfIBp2eawAlACwYCajFACAawASwxgAWOIEsAE+gEWp+AAs54ASShSA1hnxAGgFEBT6BB+8BZZ5gKzAFgAMBICTtACAAGpWYBGABE5AEcwFZQwD94BMYAMCNnJQ64gOJZAQAmviUEtLAgbc5gLIAcgACWYBADhrFZACc4gEYSAMAxYAl+IEO3jxCpS1wAkrLiEOEBFvEKbaATfAIEALPABNoAmAH3AGQBEgJPEBgNZSguFabAJYrkAKF1AduYCTATQD9cghQuAEoYEWpQBEYcwppfsAa5gLiAJgDCBcguDPAIQU5axYAsfUBNQ5ATT4BDeBQ2BEB5YIBcCKMwpyAsgHkBFWnMIG0gDP4AGQBZd2LwCCFVZgRnABNuIQDeIXS4BSjuAjZcOIA2kARIEXSQElGZAdkgP7VfRlB2gJfK4AccAFXlmRDvpprHJAQtXDAKo1dvWzatn0A5b7CmosZlcwOe/iFqOKwnzKOfV8RaH25yNEaeK16KEmpKLKbHe6LnTyA6K03V323eQ1F1NrZTe7x5DR0V0ks0DU/tSpYRJUWQD7FKYDrWPQi6mqcgodOYQ1UBuqWIU8nAZPEAzzAWmgHZOACqnMCSxwC4f1ZgwssAYfesrcwI3XICSaiQCt5QEqtccApNQ1xAEm254gOOAAsGA3g5jEAX8WQChsGiItAD4gAB3TgEwrL8AoQBggH3PIIGA5kAqwpNAJPgAS+YBi8wBoB4LICMziwJVeMBCgIPQKeACfUBWxQNRb7cgpVbs8MgHDyAbTjEB1wAUhMf/0+FxGBzdUYbAkqxnkEKJwQVLCoQR3egUXbj0AipbQElmEDrjgAm+CAIXEBrKQomWAwHLeYELXaccAGsQBuFgBDsbz4lFjhIgjmFKzKJJ8yIG8cAhNVxnMLrh8pGntrN4TgiYa8Nu7d155I3I51y5s0GkApAS5lGx7dq7blN8Cj29G0oRzrSaqnmTQdq9RphWSqoRUVxhBUKtWCgIfoFRZQVtEBE5fACKslgwCcYWQDadmgB1wgCtuWFTXUIlABVtgR4gSqnMgDxAi0+AEkBGwChzygCSxx4gRvQBQBLtjEAYCAfbggBKMEAnVANtyAP9oDSQBIDYCanIBJPIB9qzAIkASYDbScsCLwCBsBpgOyCo9ktgOqgAyYAgH6gKVxAkq8eAEW5YA0uICxUAOwAkmgFHABxHUBZAACUgSniwB4gRSYDXoA3nKAKdQCznLIoU8ABgKFmA1jggB4ALFrECVMeBAlgULBIAmQI97eQAm5iAG0+IEb1aAKqcwJRxAcgRdk36AJ2wwATx9QKnRWYEuzABrTT+r4gOEsEA5xhAPEAecgDcgCquIEYQEnGfACKQD7ZAFpoBwAQAmlJBRvGvsak8EEeF1nNn6hVTxCkwEAAExiEbPt2nfuPgbHsFWMyB4LEgTYAA3ICyXQBoAeDAT5oCOKfqALqAmk8AHAQQ38ABcgHV4/AAhMBPABqcAB4eoClSA4SChucWAlZPPMIbxBTcSggYXTzxYChxIAlCAXbKCnEYAJpBDVsQB2eYCbnEAkKTtzCDuSTBgtCsDEHfkDCd3PzPMKU8EBF/NmArJpwgGnD5AFUBX3rKqCGngAnqJYgQrbq5YErtZARV2VUFNnHEC3tSXNkRJKiUsITjiBB2SwqURdpAJlAO1W4bxQEUr88AobS5yBX3FC7nOX4hE/uN4ZQQQ7qp44soI7nIEYac8gqyt8+LYCjtILK6ieFswhNr6nkAqvNgJ0rZy/wKqbr21hIiF28SCCVr27eRQ1p4wQS7lXlgBW6runmA01OP7QqLSeZUWWhYLgAtKrefEA7FVywIyu6YxQCd255ASpeHipAla/EgjNXnmA7ajUVWCKIW1O1YsKhabY8ACY9ALq3/AMvII57v5okCaqq4thQ7prAILav28eIHnvJOdRzwUEacZAgABrkUrf8AE1r/AG/dac8EVl2u/c5SgCH3FVwAramGUkEquFggCrx4xGIDv8zUcEkUFay5YNW00VdRANP/AIW5wnliNHRq+Gs6fK5tyJo49bYam3xfEuimi7VFnxKLH8rb4EFb1LWtiUToml0ILPuKlUnxeBUJ6bctBRo0V04yGgpo9r7n+A0Tq05nPgQQsk8AE9JRLzQCVlVYZlFlb4EEW7PEA7at4ZwFDslLCBaqsp5ASrlLYDqk8ICGm+IU2+9YYAF7JOKrBYARtafQB6axl8VxAKqt5XICDTTAsrVeoDri8QC1e7DgBU6Vq/mxKLKVlO2EkB3tYJAWamldqrsnigCuk8lnyKgpe09q5kFmpVYdkhVFW64Z2Afa2nIEHpp55F0WOUsMiCfe7qHmghdqrkVTtaFgoIKrJWiM4Ad9S6fZlAEtLTSUvMITUPEodK1ePIgqVu6yWXUKsde2VOKAqpS1sQE064IKk12qQD7/ANzBZhE7dtnV8UoAVq9zfauoCdYCLO6tvlxAqVVee7IKs09RVTXACyjwwxlAQ05V+54AOz7nMgSV+3AIKYPtebCn2d7CJ3rXiBRqWqnhgFFrdqlPP9wQsLp/sAVUq5gHzNfLny4hRD7ZeHAApXttg8HwKLMO0gFWGnEtALU+dqzUOAJ00u5T8QC+D6kE9FriBJ6jrKrxzKFXXbeKAt+8nisIAj9ytniBbW6awYFn3JzAK61eIE1qLk4IG7LJgOZyAYCbAXCQBKQEsigWIEo4kBV4gNrkAJFA68SCES8Sh9sAEASWJAOvMBpQA7OQK4Ch4AESENLiApAEANYAJMBxACTUgScNJAL9wDgKTXMAfQBQEDcgJdQE8wHP4gGMgSdYAST4ACAfoA+ACkAbAUTiwDIoQA3wAYB2xlgANYwA2AZEBHMA4yArLiATBQmAIA7YUZkDTAG+WQCeIAuQElhgARABAEXWQprkAQ8gDGQgbkKAghJQwCsQANACUsA7eIUOfgEHUATU4gDU5ANZYBSdYATTyAEwJNSERgKcARiQH2gN5BEe5sBy0FCvhAB0AGwHLATcdAFM4gOzkAy4gOZWOQCs/wBgCiXIA8AmG8gE3xKBgGCxAScgPMil14hRW0YgFYaYDeGACaTCYcRkBB4gDcZhEVafgAuEgGOQDqwFMAJWYU7pt4ZBSfIBpTkAcQB1nEASWYA8cgE64APh6gRVIwYAlGIDfJgV2rOJBFpNYgCqu6AJPTTt2viUQVHVwA4jPECVNTtywAg699p6AFtOq+WJlANVXACfZVLCZCYiqPFrEIKUaXzLMCSUYASSjIKSTYA00FJ8wG4QDxakIK45hE00sUAS+OQBWoBC4gRfQKfbKASnlkBJrkAQFCwxQQ8MmFKIAawyAU8EA08QHxkBO8gWN1eTxCIy5kKWMANYZgKOIDkAU5gJOACZchEo5BCywzYUNgJuAB8wFMgSTnBgJucApdtnkwG3zAaUvAAeACjHoEGph9ICiQH2tccAIwngwoa7XgA5kBLqA01xAOoH/9ThiqeBzdTeUgRYIkl0BTsozCDtXEKMEA4/YGVbcBoPoA1EYgEpOOICePQodWApd2BOIRERdYeBVNPhBAO3BAKYeIUT32jgVB2pPABtkEe5rEB48AggDN81bt0UiDw+vbubfNm4zVDUmkEAGCAUFHoPbNPmdjVI9fXFyjlW1vZhKzIggAvNsFkAnpx9QEXpy+hUxFqPgERsoUooisXiAnWCgrg8QJ4TAQRjgBJdAIvueeYEVXiApxCpu8oIfdGC4gRquYE03mAsgFmBJPCAIxIDAIkAjtAi7S+gD9MgBLiEHoBGZzAl3SFJxD5gFVOYE+0CLYAAsZAlbBwBFOWA7NZAJdGA3dv0APqx4IAfUBYgSSjMAhtAC+VQApAk+mQCeDkCUpARSxAfDH8AIYJ4ASWDxAJxwAIxgCNagNgOrnLIAzwAIAcRkwIvB48QG2uICdpAHCQA3GIDs5AXaUKOYDnACODwAOgDiQE6yA6p1yIItYwygVVmA1gwHCzAUtAOeYEWp9ACeACyYEU3XFgQmWwEnLAlMANOckA5AeeAEcOGYAv2gP1AlXHIAVADt4AHagI3S5gNJJZgPuASuyIUgN2wCjNSBxeU1ezb34YAeJ1HOIVWwBoAwAiEPB4Ab3tWqeraeR0R6qr7TAXbGIVJYuWA83CAbhKXmERwYUAE8QB2wgCFuaATmQJZYgCWMsBzDAjmwgf7QqSAi+QBIDSSQQ4xAipCn2uJCEkFOYAICYKsBsAzCo+gDawkBZADYBlkA3ZRC+ITA6uJCoWbqpTAXfZ1TcAR7gCzSeIEbXisJgLJS+IDVlxwAi3iAd0vuAjZtsIFftWIEVzQBZtARfc0oWYCxnECXZ3Mog8G0FKtkshUWKvcQ1F2jAqFikFOtZxCDthYf+sKi03kVDVm8HlwIHZtYgV2beRVCSqpIiOpZ8sAopasdqmWESdK3cpcAJJJLkBFU7ucBUXFXKnAoLWaZEKW4YEat3b5IolNrOEUTo4wZlUtV2+CCIq7a7W+oEPm4APumUgI6d22BJLBtkBFbLFuSgVu1AWICDtg4AaWCkAecIBWir7cwHWjiYAi6uSCb06Vi0vgBDUSrxzKEknWIxAHquO2fgBCy7sZCkrPBgKsdzbzAV2/giizSilck2yBJpObLAIwfKalb6ztXJkacDxwIAA6gCZYV6Dxdn/bpPmysuxWh/ECr7dm/mCraKFjmEWaLrW05wmQUuLWwUIBt9rZROjmF+AHXtrQ+15oDv07pP6kSiT3avfs02l1M4OPdbusulnOHL/qmhm27ZlgS+7+W6rNsBadFGCllErLGAI/abt33eCAnqW+WFlxAVL/AG5SShgSSlgGbUAK6deYC7m8Qo+yn83AB43XasAitzp/I8wFj3KM+IVY69yhhEaaHasc22FSVW8OIQ8azACo7ZATdLNQsyodtN1qoWMg1FT/AJgqTXdkREq0jLBBVVqw8cgFS1k8ALGgHMROYFdqOcSixy8KogjW0WmMoAnqa3c8G4RQfcbeBAX1ez1KGrTm8MyB2rN1qVxqswCyTtCyAi6qrYCb7sgJ0tjjngERnF8EURdoTYVC7tPdOHQCXe8Y/aQXUTiHwCDvlNZAJVTUYAR+2pUBULJVu1DAtTVVyfAKnpUd30CFaLAKtKVzQDpaE0lgwipanc3IU3eiXEBq/csAJOuOIEVppvOJYRXbRan5vQKrWndtS/Uous60Uz+BAq6tn8yXyzBRZNXEciB1X23CnEImr44gxXfTV5xSYVCtflAFXta4gOe62AEWotKNCSsyAcuVwZBPUrXTUKXIENObYoCbVUlDAcumRBJtZt4lD6oA708ViAKQEqpfMA1iAu61HhkiiVdxa0uIXQKFezzZBbqatnVLEIWlqThbNBV9NdZBE6aibAslMgLTkAJgCziCh5YAEBRHBgMISCpVhZhEXiwCJAZAvQCUYSApAWIAswoyAccwEsADPEIACwCTgAeIBggoaCpZoIT5BSjgA0pCU8AhNAKqzAjC45gDmcAGnzAircQJVcADcgSQCeYCyyAUN5gN4ooGFLIBNOZAlgwBZBDTkKGiEEwA0EK2AAknniAm08gEqyUNVxIHACeDgAfUA7QCAGlyAGFNJQAoAIl9AYAYGoxBhWykB16ADgIi1ABLyAlPDgAQFHQCPc24CBgSWAUs8GEHfAEpwCoVxyCJTwCl1AlLBo7cMQC1QI9QE68gGqoIjADiMgCZwAjLAbAUcgGsAoSeYBhwAMeIBIUWYCqwmGnzBhcQg7ZAG3+AXAozCnmpgIUcGFRWGIDadmBLBLAIi3w5ghwkArw0EKuGABDkAdGuIEUsQBoBNIBoBvKWGkXVNygaGowAfCQIwgGgG+QCSgAYCcMCMxgA7QBG2nxQCSxwAfbxAjHPEBwsegBCj1Al8taqMwBPEAahygJJ8WAkENptAJ1AjD4AHc2BJS83kFO1fwAUfsQA00gyKpvAA7e3ECTfIBtwp48QEA114ALLFAMKeAQNtYoBTzCjB4hTzw4gFcMwFgsgBSpAlELDMAaAS65gNTMgSkCLwAb6ACiIAO2OMhAAJyEKHnIXEoTYAAv3BQlxYCUYwEH7AB/MFCxAfagEwFPABxK6ASSwCFMgDgGm1DkGotBSQEoWYCjHEBdvED//1eKtYObqUpYcQGrT6BTVv4QhY5hQ08wIr9oRNrAIjZJFUsoYVJtR1IhJYyyhMKcqIgBxHEiH2oBWYU7ucgCtG1IQnUBVYUwycfiBHCQpO0ZsGCr73FeARje4b2rTtthgEeM1UaiVWpNIbYCYC7SxHrfaui/tWuuBbVj0lK8Tm6LKp5kQ1WXEkQNw8ADB5gDKIWoUQenzDKq1eRQ1VlQ7KMwElxAkuSATbAJkBNgJtBTQBWZkCX0ywg+5IA3KASXEAcgNYAEx6gJNgPuwkBdQE2ApYCkIK9QqaUQwE8QHUAzxAEwFIBmgIrMCSrGQDiXjkA44gDtwQCb4QAANY5AL7jo4AKxjjiA3kAkA3hmAMAYA2Au2UAVwwYEmgEscgJVUOXiBCY6ADc5FBROJICQDu4gOeKAis5YDzAacMAiQBpRkAu5ZAExwAGUKybwYCrCAfUBWtwQEqLABx+JBGIwKBJTACfTIAxAi7OcPxAG4AScgJ5gOYzATxzAc9qcLAAAi0nmBKqn4AFllACawkBqkYgDXEBxIAl2AOcAFMfEBO0gLPMB8CIjZxkVRJBJKMygslZwiAWKhgZ/mIrtrT8CDxd3JVVvHIBwAugQsZAdWUei9qqHdxmbR6VtGKG3IU8gFIBigItN9WEN4BTAGgE8AHVQASAcQCQEoAcJgLMAXMA7eIDyAUwAIB5IIIkCLzCn6gCsAJxnxAG5xASYCeOQEsMuICusJAr70sHmBHu4rPgBN6lu0CEzmBDvAL2jACH3FikEQdsZKLbWxjoRUXbkAYvABRwAah4AO2jLxcBEfoUvCGATDkAtiEVq8gFu9vB4FBbTVYSbbCoOVksALVZJBEm1ZYAK1UgIYxgVUbSBKvdCS4kDfdXCzlAD58AivVdVhzClRrJhC1aPCcAFR9vSQD7kvoFSU5p/AAdm/p/AorSs/qQFlYxbIiStSHKwATVXgsEwLo05S/wCkEFVqxbBzLKIanc83/wBEFVgTo7ZPBMIi0iArPECdXnhIEO/5sOBQ6p6j+XOAG7QAsmwLJ4MA7Zc8FwArtbKtQLK2aUMIrtPEKguSCj7kuOAF1LJOV8QiFdV2u7uMQHartjyAhRJuWwHqWUqtQFW0KeIUWXbARXe/alxkDC8lhrWRGnGQPABAFcyj0Xi1O3XRlZX4JlFunES8SBr53yAVM31AapM8AIV01a2criBDUo012sCdXZ5sC3GcGEV3t808eIVJOJnJoCuyxfIgSiPlUsCxYZAH3JxKFrOySAj93vw4FVK+rXB14Y4kRK3yr7lXLSkA07NKVmBLuta03fJAVWXzdApamq8FkBbW77YCFrN2ScALSUJz+IEoc5/KQKqtmigacSwGsHDxAlm20BYpv9PAqDvjBkAtXTzjECdbyphQAr67dVWEkp/aBC1VZfAKVaNICNm0sEA8GlGOABCieIAtWzcIAvCw/ECuW3EfEoHR1zY0Oy7lGZBfqaaiEmAJdqhLABt8YiQIWTeZUSVF29SBJ9qKI1tmBGs2mcgLXX5YyIK+3gsahVyunlgELtxgERnsbwCl3qJSaYEsnLzAs7E1L4cQJppT2vFcAiq+DioVFO1nCy5gWUXbWOIEVorNv1Aq1IqvlAVbWzWQRLF4lBe6bhIBtQuoCo8W2RVerisswLNOISvggJJVx7QJO6qpfKUAabeqpWEgRrZVweMgReGHMoff+AElSqUkA6N4r8SirTrjjiwLbWrV4/8ApIgeo3hwAfZDnmFSslBEVOzhoqnp2VlHEKnVSo4hBSnaswI21WmaEq2/EmB1bTAfesUwJJxUgK0qk2FR7pyAh3ulofEBq1plAWV1GsUBZp67jEIsrrLKwVbS6bwCLFdAFWnjIU2+WIQ4kKAEBLteYQlxkBANVAXaQPqASANSFD+XHqANQAu5IBtARkIMgDP4cQBvABrFBcHrxAbw+IUpaw4A04xCaGggUAMBNoCLywASygAagAXy5MAAOyEAlMgSQCTAcyUJN5AOIxZAniyhtJqEFCQBCYAqxkDTSjFANQyCKj4gN9QhWnPALhZ5BDS7cgBvmAVwAWPEAjiwDNgSAiwppRkFE8wDu4AS4SwhSA3GYA0mBF4AJqFgALFANzkwFngENNZIAbASgBRACjEKdm8gGlgAmsQgmcAoxQBHHqBL0AUw8AJWeEhUZkBKF6hDWQApWHAIGwBdQC1QI5soUkEkFDAPUBJ4dQBPAAyzCicOgDUvIITSfwClxxAl2zkAVUAJpKAFiESjiBBzkswHOIU2GUYkNHAQNKAiMw8QppyFDc5AIM1FgPP4gLFMAeUASbVcgqHc2FEKQGlwAdnCATc+oBPMAS5gFqgJKEANJLEIIlNhSiAE0AkoAi54ICVWngA6pJgEKZYDvWYAIYEk+DCCGgBKcwDtQAq4ZAJ0jGQQl0ChriAwyIn1Aa6gOKrLMAb7sQItgNS2A0sAFkwqWIMLPAGIw0pAnZrCPiFRb4gKYxAm4bxwAdcAFL4ZACc4MAkB5gJTlwAJn0AKhDhS0DEapgTTCItpvqFD/AKlXFBA7RiAmkFPJARS+ID9cgI5ASiMUwDqBFZAGDAbWCATeADSCCcQH3YwwYbSCo4ICajPmAm1xAj3fgB//9bjxZzdEVRLIKVVwC6lWsegS03HAiI21IXbwK1IirFU3a1gyEnGINHa/wAQCQJSvUAbxAXbIVJV7WKhsghD4FU4axZBJWj4gRakASS9QGwiv55wwAfZhniA3SkywalKWFcAMD3FdVlPGTKV4/VU2aOkYV5GgRIBZADgsR7X2zptbd1XEVqRvVqqqHnyMNH3S8iGHJAQnmUNNcAmE7S8wJOM1nyKiLT4gRel3AxCIwZUVRDc4lDCIywJ9rzAjb5XgFEceYDVAI5YANzxAIhgNKMQiS9AIpT6gLPDICWEADlgR7uHEB94Ee4BzgAu7GF8QHCgAVUEDbeCCpKGAnDAJw+IBW0+gCtkBHtZRJQiCU8gHCAJgCNmAJAOqAH0Ai6ziA1mAdQGkwJvGEwItOegAsQCMQEwEniA3EY5AKqjEoHbiQJ1lyUOOKIDIAgAxWYQ2wI9znEKli8QBAHc2AmmBHtxkCcNAJuMYkoTsuICSAcY4gDryAkq4AGQC44ALLEBJyASvUBcMfwAi3OQBLAjZPgAoebAlEoAVeAD7ZxWRBJVwxASrGACw4FA3ADeUgCXAB5ZAOXbMCPACMICXbyAWbggURgBJKAiLwyKqVHhHMBRAAwMr3BZ123auOLMq8fqPEQQWLKBgEBAygSKPUe1q/l2azyNMt5RkYU61bxjBBTngANxkALEIU44ADhZBS5pAOreTAaQDkBQ2AKsgDUgKPxAX+IEo/EAaAABKQFPMBzKwATbbgBpceABgwItoCHekBDulgTmFi8AB6s/SpgBV15xaAqeo7OQJO7iZAiuLbAg7ptYYgOrdkA+6AiPfOEARakBularqVELLswtg0FFXIDq4YEm23KwIp3nKQKrtqIzAktWUk2VkXSuvUiq7fl41lsoK2taJwAkswh2vCwIIVVm+4oLLHMKmq4ZANtNgJVbz/FgOUsOIEXVoB1v3YARUPiESs5IIPGO5YIB1SWWYA9ScWUL5XniArUWaAUKI5BTrWY5BE9T5flXICp90wFDq7QgHStnmESupyIIXaXzP4FA+6MsICl8tebb/ACasnjAQo7muQCo1W02WHIgatHAoVrVwlJMAtatHFZnoAqU9QLLNWsBXfUhQgE7t54AFX3ARsotLYDdqr6mBCzWdcgE9OtlDzKLFpOMGQKqhegFrsqrPMIoVpTKqys6lflWMEEa17clLAO1pzZY9QK/uvuiqhAYXkbd2s2iLHGRRAQZoqiqhgeg8fVvSrVPCyRUdzSqlCy4hA1hKzAg7OjxzKG7dq7kAnq90TkBar9qw4kCrGLAXc3hEIA70pQTEVeXMBSu4wAK6b1ITcJAGm1RtWQFmFk+AEFXGJ4AOzjqwqOlSXzniA4qgDUv2fLV8AJ0S7OoRGuopzCpT245gTdu5BB2pr1IHqdsKqxQEbanYu1LEojWyaQB961nCTSAHbD5gIq7mQCztXIqLaamOZARjLzCq3h6AW6b7l1/eAKmKWQBZKsSwIrUh80BJXVujATYEod1DAVHioANVqzaqnhhIBVThX4gFtN2t0AtdaVr16ARvqNrLICKv3OGoAs4YhFkNpNrPFAQ1HmksyoodXOLCpQuLAtu9NU7asBUTdYZFJprBZIIg5eWbCpU7VZVu8WArv5u2uKKB05EVdWrs/QILTkBCtbq2KaQEpw+ID1NZJxVQgHWs45gLuCI3SicgqlO2SWDCLbJJ45ARrVWXdBVQUt+gRY6ylGRFOte5QBGiSlWCjBACXddQBN07rtTgEK2mq4rICcVtCaCKnKlrIKlDeWQRa02u1cQKb0tWe/4BTrXtp3LFtOQIpSgJUq5bfABxVsgjfTnGmHqFKq7V6gTpRJyVDdcW0FRro1s8XiXUWNcoIKvuO7VUi4JuK/4kCd1lwAf3FRYgP7lYTTxYCvWccwqKcKOYEp5AWrDDmEQb+43waAHdqrkCdbuInAC3TVLz3tysoAsV0lCCp0txAmrq2AFiCHMZMgTxzKEv2AWOCIjay4hUZkAlMA6LIBBRkAokIkwpMBAOPwAS6ANuQgicwoQTSYDnD0ASlgNwAuGICcvqAk4yKHnmA2QRWYDTnIonJArQAIAQCaX4gGTgAb4AOqSbALQwD0AADLICSQUmuIEUoxAlnmBHtkA/eAwiLTATq8wHXEBxiFGABnkANNhQgCQCMQJS2gEkwgagAWYBGPMKMAF6hBEIAxCDBIBLHBgEcAE3yAbjMKWeIDhsBOAFkBJOQCQHIB6gEyoBqMtYhTTXEIMghdzyAbyASAb5ACUgOAIpp4hdPBBUWANANLLAAYEY5ASrniAmgHADTAJAIc4rABQ0AIJQ1IQmkFGchSiACsNhClNwgFZhSgCWEYARTjBhBZIIKwswGwCJAfqFJqXCwCklGYD44AJ14oB9qQA1IBliEDsDEW+IUobCG/lCiFYJgaSCohkVfbigpzIBk5AcTINRlsKarGITTSWYEowAJwAU4YADSYC7WwGlyCai6vjgA3KQCSc9QH2gShcgFEACzAGlMrIA7eoUOsJQ8QpOW4YDdVPoAYACh5gK1ccAD1Ak1KAPpxYCTAHXiAJgOACGsAFGSAbxAF0QQTAMDa+ICSTAlli8gJY9vQGIypgAbTCmkmpAThZAIAifQASSAEwDIAlWYDwQRHMKKrguISm6xgAngFCcgOAFWEA+2GQHaB//9fjd0uBydEUpYU61aeBUK2GADrWcOICVceoXQ4bxASeOGRRKZCU7NTgCINTkGhkBKG+AQNAOnUgeQBP7AE8godZUoGpJQoCIsKUSCrOx8QzpOqAi5RVDaiWQeV9ya3deJyRCx5i2R0jmjBQQAMASksHu/A0VdCrmBW42FhjmYWpYGQrJAFalQ4IFajZVFZQTEs8AiWRNEbpNFiKbUj4mtRBp/gUJJhDxAUhRD4gKW8gB24AKcMQAB9wQOzAabiAHWubAUyAmmAnSMQItNhUsEggzwAfVAEcAJQARKAjbBgNcsADABrkAKOOQBmAWqAJJASa5AJJgHbxAFCATTzAEQNQ1gUCriA2mBD0AlaG0ABAuYU4xniAugB2rPiAMCIDsksgBLiAobUgNLAIJkAYUv8AAB54gACjGUARiA0+3MA9AF+8AaaZQo/EAh5APP4AOQBWATf4ARTASSAFnADmAItgL94AqyBJVWDAMIwAUEDXIIdsEAJyAds4rgBC2HqwGkniVRCzAaXFgEyATAEb2AinOPBASVsMCAVQItuYzKJt88wFVSsQJVr+0BNw8AFgliBje4Lfk48cDKvJ3zEEFgyh4BA8ViBHMoaA9Z7XU6Nn1NVG32wZU+AEYAcBB0QBxALJsKUY4APBdWA5kATAJQAAZgLL1AeQDQEbWbyAUuwD4QA4AhKThhEe/igCXdwBBuIkCNrtTh8QFiFETjIEu5RiERdrPDACF6uqmuJQqJxniQTTz5BUGsICGnDwzAfUIHFsAFakeoEQIalmlKzKIW1LXicWFXaeGDghU7xVTARBNvIKHaHHIGqbJPj8ChNRnhIErakQuSAdU+1t8QiVez/MBJuFFSCKa44sCtW7ViURom7Swq9LgghVSTwCouztlhwAsrbtX7wIu6uQRSWKAUVpglLCJU0+bgAslOGIEXbtfqAk5zyKBWUwBKznCoUvtp4t/ABd6VQiCvOYDV024xQBTVdvpzAJaxkKsq+6sZdQiq9E8XiFWKdSFMICDpNoleoEnWAiarPECNtL5pAi02mBHUShJ8QBUaWAD1LWiFg2BDHBccgBVeTALWWWYRJYegVJ5YYAUKitLtmBZFaViMW8QCl2pjiAYrMCLq+OQCsnEpAKtXd8kUX2pWYrlkyA07KtugRTrXtezbyQBVKqXbmB5zeOdRkac2TIobCBMKdYnEo9FsK2rt62X/RFZdVWv83MqC9vwAr7m8M4ZQ66Xe5ySIqfyJ9uZAOEFR06q2LQQalmliBFPABd+ELgwHRvub5hVlrOICIdyyQFl20lVcQIqsTAEft21E23DCnRqlcwIXupSWRQ38uYBDsu5vJ5AOlocJZhE239LILLJRE+oC1l2qKvBARWrhCfxArd7Z5hVrr8sJY8wCmpaqi2IRY9dWwaCYg3WrhrPiFOlE3NsgElLjgBKFGGIFOpq9tu1r8Aqb1El6hCeq8kVUpZEFl8y7sAJVqs05AV/leQE63US3HQCKUYp/iBKlfn7uAA6ZtcQJVdUo4gF7pubEEafM8cmULUdaNQAqpNzfJAO+6vCSWFSoNObVCiz7YYEe6c8JAdKuynkBb9y1appZtkVHVbeCzKhVr2tLOxAa+lVYz82ZRPTqrfVhIEsK4LFMgurbCQii7eSx6hTWtdqLFwTq1aszjyCI6tm1jCQBW/FZsgjbuTxfxAVps11CpWr2RzAL2wfNgFHZfKgh2q6qHGPFgOkuj016/EKrrX7dkrOZzgKreo24SgqJ00rX9CKlHa3GaCGsABtTCxRUTTVYII3amYAdngBB3fAoTbeZFRq0pnMCdaYgGovl7VhjIEa2+3buzCpq0hCiXgFXVWGOSCIOMXOQCpipSAjd4RjORRHTq1MYEDkIk6dyjiAlWqz/aFTvjksgJK6iXg5Ag1OCCra1hwEDXaBGlWlIEp4cwJ2pWtJAgscgJ0zassAGn2oAreLTwCuj7vbgEOurJBNaiaAJ5AWd04gQgCXTiAYcAFAA8AHGACajEB5KQpTAAofQBSAmo+IDYQTKAOGICafAAiQB9ADBZgIoc8gFACx4EABL0ASgBr94AnzAUATyATAJgAgBNRgAQAAPCQBzwATb4AP9oBGEgCCw1mFKJYQ/UBAEoCLT4BDbkBYoB1jiGksMgiKWPQKlGIABH0DNNAJ5SAKFjJQ6tNkUsAHkBEGpYBC44gJZyASANIKjmoAdVOAE+yMeAEbJAwlSWA5axQCAk4eQCywBDmApYMBMBrDEIEmEMAahdQF3QwHMAD5oKUSANp4A0p4hSmcQlSGoLYQFR7UFSQA8sQEkA/3gEzkAquPlAHZIAzyAJbYTCzeIQogNIuZCVJKUALMKg4mAG01iAd0ZgNwwIrDBgDU4hMNW4BAFw01AWF3AE/gBLqAkA3AAq4gCpjAEHSHDAa/cAOvECMYYgPDgA2AnTi+IA6xkEEAJLmBJoAryjHmAJYwCHEqAoVeeQTB2wAQ+ACSlgNVjIA7X8QYTT45gozCG1xAlCgoE4xghgeIEWk4Ch5QELhIaCgAaAUQ5AAGqzmATAA+gCUyA7KcwElARJrDMKO0GoO6j0AJ7gJRzAaTQEZYDATQB6ASaXECONVg4XUATbAMnDAHMQgJSuKxAMF6AKQEgJRhgALKWBBynhkBKz5AJY4SAOE8HkANvBtyAN4QAnWGA1LQEYZA1ZJY5hEpwA//9DhTn4HJ1J9AHjwAja0YGkS7uRAS0FRhvMolXACTU48CIjZw8CqJbBhvkBKrjAiG4gBJyFNgFap9WEPt5gJ/Lggo4ADXEBKYkCXd+IQpATKI2xTT6kXXivO6ndqQI1axbG45I2xwKgfIBICdE5UZm4j6H4unboVThSll6Gemo7Uc2xgA6rGSAerHAYmD7j4rApgV5IuJNvgA0oCI2aTkBw3i1gEJ2gog6pFRFqXgERsmsihYZFEE5ALKMAHACSkCWHImoda4AJVkCWRQACQCyc8IALWkCCUsCTqwBZQ8wEqxKQEssGAu6cEAuxtSA4gBrECOOQEu18QGkAPABTKlASSAVoQCTxAGpAccQItkDmEAJNYwA+BQTICwYDriAm3kA0oYBj8AFMAOcMABN8MwIp8wHmA2AAD5AEYQgE0A615gDWADeAEXzAklCkBP5gBIAVYAG+KKIyATICVuYAAm+ADkCNrJACXEBd3IA9QB1rbjAD7YUIB5AHrkA8wE4REC5gCbnEAyyAJby4gJoBrIqlIA8QFkAN4yBFp2cLIASgBp8wJSgBPkANgKYyATbYBWz4gDxAwvclmqpMyPLXZVRYDCDgBEoaXAQey9tLt208zVSNdW7sjKlEgDwwYA8pAKwGUW+IaNJtADUYPMBJgSriAWAXZKAlDaAMgEsSAU8ShO6pgwIU1ccOIE+9LhLAh3v4gQtazTSwYRBKzeLloKnkghNw1iBGzSxeYFbv38QJpqzjL1AWWfAAvZcgIq1Y5AHeAdzAi9R8oQAlLbYDULFcAgUZgExhkBW7y5ePQCUywHZooosk3gRVlW68VBUF9ZRBAlqajxTQVJVtaZ/EIjXTSc5gQu3Z+mRQnhmFJ1nEAbUxmBK1rLBIIspCAhVpyBLTzlgWWt0ggg3xSCo1usmsQE33ZgDVq2UKEAO/bniA6tWryKJS6hEFVu0t+oDzeACSSYCs+QE7S0soApvV2+UKg1wQE+zmnHMIEklFVgFW1vWqmIYHOm+LKLa2jB49QEyCV3ELgwK6fLiyi/urZ/K8iImvUCt3U9uYDVe3F8MQFf58skBFOMFkgJKvcpQEWuYDokwBaaeDQEr6cZMA054YpcQK0k7QwHasOFiAq1by4cwiOr3LHuQEHaIeZRNOMiCPe1j8QKmrLNvEKspaFDCI3txYEaN3c8EBgb79V+pGnMQIBoqhBHotn+jTpUqOmrlRbIBUo08cV1KJR25ZALsd/myqQQWmpnEBN4z1KqUucCCLhtqzkIaogqS0nnwAVXGQE75fAIi9K2DXEB3t21h4tARWo0sX0AknGOYBWqtNoAjVdjmykKtr26iXcsgg0KTOKXQor7Oy8ZwQOzcwswJu8V6gK1HEvJgJaSrkwB6tKRXNgNa0gO17atpAV08uQEsHXhIEb6jaxhICFU6gKtGn82fQKk1HxAdLKfm4AS0qqzbeYRJqHh6ALWl4PPIB6NlDTwayKiDu2sWMUUcY8AL6aXyuzyIiegq6r7U/UDn19b7b7EygnthKSKFrdj+bGSiyupgk/xIJPTVsXwArenLhYIA7YlFDq+3BEFlq/LIFXbLXIospb+LIiorUbfblGQA03NnmEXVs+1cwhVs6Wm0Y8yqg9Tt4ZjBbSle1Q8eRBJKHDArXLmVDeAEaakOOAFmolqqJhIgl2LCMgOa9Ld+LhF0W1eHKMiKFN7YAO9O3PNhC7lR/4hUe1uHZtgW6DVW55ICKp3S2BBqIlSUWK/blgQQtN7NyBJJfEBNquICtZOHxAMZkBpp/VyASp3RIA12toBxMALTusZ4APV1ayqpZFA+2uWLIorXuxQRJp06AFr49szIA/TICcygK6VxkBR3N8gH2qraAlp1TU2/AIVqJuQqda1eGQFfY8WmBKlYcsC2znoEV2TsoCm20sMACONswBqXAE6VSbQElWwQrKQpv5cUBFuVIA7MAWqqqM2VUq6tli2QXrVWYD+8q/EIf3k1PIB11lyIJd6eTAJwAasAWYDwgAaChdQB1x6ASUBEXiAAR+rAAduACjGAHMAJLiA0igAUACZAR+8AbjABIAq5YEmgCAHjAD4QAokBzgAPEAiMQFKAEgCIeIBnmAQliA1DAbXxCxFLEKaAIYQPDAAdUEReYCx4gOJQDUBTCkAOQCcJ4hNGSCFMFCnmQDTbwAEmswCYCmmFEhCbaCGpAipx5ASkBYACQDjkFDYEf3hTbjMIO4AfMAVoAacuQE1OQCT5hDn8AG2guCVwCBKQIsAyAE2vQAkBgJrqFNQ8AFkFDU4hAlxCh3jMAzAcyAd3BZAGeQCdWgCOKAUKQHLbkIaU5ARa5hCjCGASljYA7uQBZy5SCwJceYUpeCzAbxAjHaA05APQCLkB1AePxAeDxALLkAoeQDQA1CAMWAPBSwBptJgRWACdp9QFE5gNcgHgA1gAJ8QmFIA+mQCxQEk5UgKJAkuQBmFHoAQ8+AA+mYTAmDDmcwYOAKTq80AZADaeQU6qfQITwCiZyAFDzATmQBVldQG6tYMCLlANAOceQCdOPAA7J6AEYwA7VXyxxzAS6gRabx5ASWKCKtTTjICPawp1bnoBbV/LPEBpJ8cQBrgAZYsBJpYgNKcQBpPBgJKMAB1jLEAyUgNMBdrzAKviA+9N4gJ24AJucuABfNRxAXdgASAOk4riA+3BcADs7cAE6ALubwQAkRD7eYBGPQD//RzknOJzdFlat5ZIhqLYEW4KqacgNLEiHbEoi+SCpPKAiDl4FaiVYXEgas05QZTmVjmREVzK0IxATcuAuCrayAlnmAZMBrqEJW7gG2lgBFsBOrzAlWFkGReEnGOBB4TzWo3qtcCw1kOGbjKMqSgf7wEUW7evdqJLmjUR9G2lO2lVySMdNR1Ks55HNUbpTNQspdsZjVDXIoVK8GBLsnBZEEkoUZsAfUIkkDS72wE8WAnp82XUNVwwJqI2oaEHpxiXUV2weBQniND7cAJJxnwJULBYgRmWFOXwGIJgoVrPgFFVzCJNARab9AJpSv8QC1YWICtZLJALunICTSWNgIO6nBASWUgKzbAXcA1higJKcgDu4AKcYAJjACSfMCLcsBPmBPBZgC5oBNAKqkBptYMA9AByBCGBOoA23kAnnAAgCMChtQBDtazAlOPUgO15vIAgBykAoAbcLEATSUlA28wFMADYBgwGscCCLcPEBzOQCllBPACLkAjEBWAIaATTYEkwCZATUgJvggD94AwJZAGL6gHQAkAiWRAsAJQBF2wSAas0gIuQpTGBQYzIDaeYBK4gL0AeCAiugDWL6AL0AEoAbYEWoAHPAAAacged9y3T7VX1MjzVsyqSQAEMCIDniWD2nt+vZtUmaqNSqgypppAKQAAaCH28EA2lkgEFICXDEA7ZAbUrABRBAJgRdkEc97tuWVpC0vHiBKkd2IE+OGCgiJ2+WChVUsBOE31CI2wAi124gUaidsUUGnT5XODIJ9ta8Z5gReIBebYFAqYQBFW4KCA9QIylkESVHdRzASo6qAFazqAVsn9bYC+WZTmAC0r5lyALdSiENrDIKcceKAO2ckQCo3i8uAEXq2q+2YT4ADdkVEL6sYIqnp0f1WYFjaVYrmyIKWVcGgJVs3hwAj3vFAJakJ44hRSynoBO1q2ThwQxB9yyYE+2vbMt24gNfKsUBBy10koTquICtWreDAs7YWAEF3K0LiENVtVdywkglWWseIENRqtoXACdVhD4gQlVcwAnCePEoUuO15BRRYtWwAm6YwgIOqWBQUaTa5gTUZcyBdqnMBOrnDJlDiMsyBNyih1p2y3mEStVWwtiiB4JRVYAQbAk2/pThdAITAFibooSAVbRC4gFnLkApftTl5gV2ulkA6uqXyhBM4LIojZKrkCD+X4gRcv95FGnZVrN3mAm1d44gP9iCIXXfhwAEu14ZAYG+c6tvUjTmgKACAJV6gr0m1qlt62eaRWVi1G1hgpAsTTxAHbhVFFb75x/YBa7SofEgpvVJQBJP4KAJWh41UvqEO1VhGbBqNJx4rAK6Nroad7qurKp/gB37nT8fpabVXackZGTZ9sqswaA9KzUv8QIWSsiiysREECn5sMgIu3dZVgC693fLDhgERhquGYEKuFNmgqm9m79yUoC5uKy8EBGHWy4pgWdqqnqPlAFFtPuxrJVRrpatnNauEA1q2+mubgglTvqu2QH9x1cWyKifbOKyZAdtqrEKdbt4xOIQWxXxCrK6KlSsJCDVXbf5MEAabieMARvS2pqJrIAtptPIqK79yhJYsap1q6uHmB0Wb7Wq5BCrXsU88CCD26q1a6+BVTtEykQTtoVtWWsXxAlXT02otniER7sICoK7rbIB/W5jEA29fuarVsEETd6qzrjPoFOJUJARtZLHiBN1+5kgKb9MyizSlpNogq1NTus+7IsF323XNFRZW9UpIKbXlgXJVUKfxAT+ZwmEJ1rTPFyFQadvmyxiAGr3mK5AR77OWRVlpaioD0qurlAF69znLqEN1msoBVtjDyKJK3asCCDs24qFSSxkBalOzHOSwPRrEOwoneiwjJhFV4qpIo65sCUPIIhqVaz5BUdHTd1CcMCdF3Z8AIy5gAsoy4gQpp1xlOfUot7e1dxA1dJTID7+7ECNbPukCbmle6+EgDvKw4gJWaYDt8sw4AM4kCMRlkENJ4BVvY4mQI1hMAhrFZASS78WwJOqiZAi0o/eA1TuWHAorbsrw+IFqtDniQWPU+RxmBXa3EILJJZgQreswXFTS5kFbSTZVLu4BFnc6sKdpjDHkQV11ZmvNFDpqJJrIgspcIs+5GIElaeJBJX4gSV8AG74AOeID7uQBliANziAIAUMBNgLJgNSAMGGgCACOIEYkB5AK/wAywAcJAOigAyAklhICwiQBMAwAADMAQA0A1D5gOAFCyATCiAoQCAEwJLBBBACa4BAkAsQHwC4UBBIUoaBQEOcQBgACa4gDWQA3GIA/QAUYyAOuAEUmsGA0nACaYDjEAjECSaAEgCU8GFQjGAG1IUkuYA3gGQkA1XgA0gDMBKG8cgqLUMB1chDAG5AU8AFEgNQuoDdsYAEFNQ8gIsKaYRJJfEKi4AIAU8ADgAkoyAduaAcpoBSgBAJX4IIatIQniAIBRGCChOARFt1yCpZOUAPAAmc1KAI5ALoA4AQBnkAN2bwAaQD6hCCn3JYhBgAWc4PIBLFQDQ3OANRvEwswaE1kwoAMsAGAmlxWYBHwgIaAUAEcgJVCGAdoUlyCnKAWWKAH1AlE5ARcgGWIA8ABtrICS5gJoAQDhIBYMAiAh9oUogBduIA6zgA44AOeYQm4xQUs880ANYBlGyaCmgEpxTWAQokNH2p4ZAOO3LEA7efEBwlmAPHAAjhyAEnxAHngAniA5QEW0AphgPuaAbnNALtUSDQspATcAJxMhDVcJgKPQAVccQJZTyATswFac+ABV1jkQCywAE+DAcgf/9LgrKzRyrona0YExMLBlUuxPiDTiMgIu3MqiZALt51eIEsXmEJdQqXZ3ENCrDhZgNviyoXdOQVKIATqs2BJIAfUKbSCE0mASBBoLBEhKbwQCTaWOIENedPTtboRHgPKWjUeOZqRlns2hZgSkCLA7PE6ffr1XU1EfRNKsJGOmotStZwuBhSntUhEG2/iVoPDCSBpgSqmwCcQHm8QHa6q4SxCYhjYrR8JYBa1armyIlV8WEwrXbUJFMQ7XbNwNTA6R1KItBEGURtPAB4LMATgAwUpZlC44gLuXAATafICStxCHmAQgE1iAWpIDVcIASrGYB2pZACwQEWmygdWFTphmRDwgBNYQgEBKAFEADtwAFkANcQHKjAAcIAxQCquLzAli/gArVxATkBpQA25UgKZAOoBJQpTxYDSnIAagAkBZEA2EEqABwVSbkBvgAnlIAoWQCkAmWuYBZyAVl4vIAltwAnHxAJYBLYB2psASj0AMggQUnhkAswHAA1AAlKfQA7mgBYACtgA1iAdSB8QhWcgIBJTgswG+TKqNqgR+lwBOZASkAlz0AaxfQAeEIBPBJrmAZIBgKUmALFTADzxAjEvEBzHAg8z7ns/vJGR5+TSogMBSEGYBUsHvfF0ddtRdC0djIItNsA7QJJKOoDcZgPFKIAURgwIvBYAOQDvXHABd6bhfiAvvJLEBO7eRESWrKiJkCFkwF2KJtmFDU4AQs3V4AL7i7WAfeVnD5YFB3xgERnmAu9T0QELucQI1vChgE4BCV+PAKk7tYoCta6bxeRVFdaX2rPiEWOkLufqRFVrTiuADrLKLKOflSIKtTVc/K4AIaxbkKrvjggJ2qqxBUNWhdvFgVXbdnOSCp1UIB1aAuq6qvdKwCFNWuZAtStEpibAUWdrWioUU04tLzKabh4cQJ2qqpcWEVtJ4gVWs05QBi04CnTTs1iA47MOIEkk3IDSxILO51rMKQiNrtoojmofAASdswro7FVzgEVN2vMSA1RpY58wIWcYZwQCta+CwX7QLFRRH7QIWbrkBV2tpRmUTpVrPmBN1TAcRh+IBaVkwqv7btg3BULtUwgqx6bSxII1q2UN1lkQ1K+XIBWrV2isywHqOMMwpQ8MAIPUabXUuCVq95ESblwBHt73H7QJ/K+IEFHc2vgANN9GBG9XDbeQBpVnEAvRrFFRCt1V4sole64YkEFVtASpbACq1e5QRSVGugE6u3DMA7HVTYgqfFrMo8/u23qP1ZGlIAgCQGhEek0Ld2hSvRFRbWryWQCbgKhXVdolwwL01EcZCIalmvpCl1gAVscQiaUKEwKraj7ukgF1ZuE2vQDo+8qrtT+IEU3Zy2A7LGOAFd7pqVkAbes+iAnVLGGAnngBVrand8tFEZtlgs2/yViALUp9CCvV0lfFgLthdqyArtZWcBUlqcEEWalHqUhsCvSo6YMDq1b9q7U5UAVLDDmA72pm8GVFNqq6CunR0+5ZQv8A0ECuv8rx4AOqonKQEL1StCxQEnfGEAWo3kBUqOlk+PICyzh9YCDSctyFK0Xsnj8oCUzIE9NN/M8giVqTZRkgJalk69ubQCq0vq/ACUwoXPIKLV7rAV6maSywAhqUSfcBZoy6zPHIISnubfEKddRKViApkIV8LJvJBVjbawCFVOzTtwKLG0lnjJBTqfM04RVdF1KwyCI2hVxAi0nkigUoAa7E5zggVKxTutjYB0u74WeQE6LvsqrAgi7KvysCTcrDICT1exJV48wqu+p/FmUSrrYYYkErRjZIIdUsUwBWVVPLIKjparu3JRO+mtRpJxBBL7SXVFENK1r/ACxCIJ2qoxAptW+X+VgOmk6p2s88ghWm+DfxCnS1VhOPMCOpW6eDw6AKtbWalyyiS05lceZA9XTVY7XLeYDmVHIoi68Aida8gBtPhkA7LurjiQKyssVw4BTrafmefICLbbxKGnKhERNUazAjWoEdatrKE4fQAvp2hRmFWJTWHmEQh1wAcPMotop+VkFacWjgFGraXK4ZFBOT5kEnFVLxAVrJ5lEL3WQwDXyqwEtO6+m2RA5lYASwaRRC2EhUXrOIgIStbGUFSSwlkQ1aCCa1HZQvxAVMHM4gTpeVLAKXnICxWjiUFdeqwAtrqLgQWSAgCIYDwAGlwAWQWFZxmA05yAk4zBhZALoEHa1iA4lAGeYAwBZgNwAJoBOqWKAaQBkA5kAjkArZ4AOAo9ABOcABLGADqFGDzAHX4AJrEATgAmWAdwZR4gNsAATUgOtcApAOQhNgOMMAE2ApeYDmSgwRAwBoBYcQB4gNywEgCAHgAoAfa85AfZPEKhdcgiKUKQsPNgThAJ1b9ABMIMHiA0wItAGWYWhoISAbkKcSAonAIKpJQAoS9QDILgbhBDqFNpsKOEAJYADQBgAnacwE8YSAbfaAOXxAXrwATWM8Ah5gDXIAhoIVZWYA8QCQHEhTw4hUe3EBNANPABtgDAhDXEBw5AAGmpwAIbyAGwCGwga7UAJygAIU4yihTLAScvFACtJF03zCmgFDmQJZ4AEtBCbAeYCSAeD9QiTXSACGBBOA0d8XkAANrgAu1xgA80AKs4gESAoxfIAgBpywCQCO7EA7YxCaaTAVc4QDWOYUACWDjMBTxYCWADmGAOJwCBKXiANSAu3gANcAgiA0U80A1CYDtEYAJy8QFXqA5nICUziBF1axAGgI4RIDirw5gR7cACsN55ASmAhNr4AJ4oKLxZYL0CBVcYrEKaUYSAkA+5sBOXwALJ/ggDPMB5THEBVzgBtzgApeQH//0+CWcnQAJqcSgQFmZAmpBpdsFNC07WxSwBob7XiRQscUBPulBCXEqiHkFFUkA3dpgCq3iBKM2wIJyBLu4ARnhxAFKc8CobggFVrIJpQnmF1JZQEUb+709C1+EEZfPd+51WzcTXLwNBTxAJATcFRp+Cpa+5qq5z+wo9/p3x9DlW5E7azeCJhit3aUouKrbvbECelp2vHUJaurp1oQHfDAikmFTSjMIXbiFlQvWxVJVbCn2NBEknkRBWrTAfQBpSEVavc8ixFVaN+poPskIheuPUoO5rMB9QhNS8Ap9jeCCHWkY8UAmA0gE3OABDAk0AuEgDUAKMQG0kpATslhABnmFNSwgdIAeWCAcpZgCxYCtiARwYDATxQCwkA4gSTAFzAUSAwFkAeoAlICUccgGygxaAi6yoYCSQDbgA6gNIgIwxCDIKOYCTakoWbXABZZ4gSwbhZAJYAOHMgJ4gLiBKYgBYZgELMBYRgAMBQwBKViARKAUASSlAJpZSAlmA47sEAq1gBqubAcZpgHDoAwIuAFkRBACiMgp93dngUVfcl+gEk5cgN8wHOAAnOACntUZsAeLAaAb/YBGQBVcgSWABVSA3XtzAjfLDB8yDyfuLUnXanKP3DBiBRACAIAQROlZcFg97sE/sUXJMtHTjxICZIJIoTfAA7kmAdwEbWlARtePUCNtQIirJ/EA7nGDgKEmgHe0YLNgR73KgCxuJIhN8eAEHeQIWsVUe/AIE2mFHe1jYIjbV7/AIFEe1xKCHDX1ARSdnjkAuJFWJyoATUrmBXTRUv0/aUFNJab7m5YEHR3tKykBKqTafAobfb9IDdnzICqn6sXOQRa61zZBVFXkAPAKrzeJQdvBATXyoIenbuwCo6iq3CXqA6UarKAkrRnyAem+KQEdTU7ngoYD00lXu4gDbayyCI1qnkBOe3JgQunbPBPFgL6vlWHUAdHOJFWadZzyCB2rXBIBdyAi3Lhool2gR7u1wsgJKzakglXB4AFrN4gVdrmYwZVTl1yCG8FLy4EAqysQHVVo8VLATqoAaf+XmBW32rLIoKaqfryCrLV7whVjTXMAsnb04AWVqqrMCNmpAinZuQJL5H3vIgg3xAK0lzL4APtURC9Sof2rWrIEO11/ACMw4CitZyAl2NYATUTjnwCKm33OQp2vVVXasZCIOzsuRRXfTeDAVZeDKJt1pxkghWzt0IDWvCweKYFdG7LHgFO1msG4Al3QoTAoifUDD3OGo1xlkaUEAUGQElnIK9Tt6/JXFNJLIrK7W1vt/TmlAHI1fUfUCLrBVdGnZVqozxIiVl3JwFQWGHQIKUUy/2gFG8nzArh2x4IC9UVa4v5nwCK0ljxZQfatqNdrgKk+5YNz6EDtVdvZEvmBF2j6cALdKUugEezOMwIrQiW3MgSWoqzWqnqBStbUh0tGZRfDpWG5IhOY9QorhV1aSAr/wAQJUXbiA70+2+62QEHb7qlKEA6VfIBrSj6nmUWaVU32v8AYETWp2rDAioJqHzAK14vICVdfT7XV1+Z5MCDTdvlAjaz4PECVFZLKQJ17e5N5BE607n3RgBCzq1btwClp1d6/KA9HS+39TllRPSp9y3RcQK3ppW+oB62mp7gqegrNS3IE4m2GJEK+jisY5hTVFZNN4gV1fbVIBdrSlAQfy1l8cgHqS0ksFgBLBpPi8AJq1VhxAlXDiEVvRdr9xdVbXRSctyhqFqWl9qwkKlOlSnzS7cQil3ph2toKFZPLNMItsu+GAOsAQahdyzAWjqWVpWIE9wk8YxAlW6Th4qCK5/u9zcZyUSr3Xc3ggtpWyxSw5gOjbYRF545hU8HXqA6fLWKrFgOtE7K74FEdbWbfagLdP5HWriOLAi79zhECicGERdWlDeAVK1UqJr6pAiqqqVlmBZqy0o4AHbCwKitWixFShFRG1MflUgTvpdjWKxIFW6T7WArdChrKERQ72rjmgFpVbfQCapBUCSWIBa7lRxAbq6sgLX45AQtrJMqnXXn5YiQJO1E4s/wICzUeoRFVathmFJVxAk6OE2BJrGVDSAp1NVu3bl1KH3prHMorqnZt8AOiy+XtMhcAB/LigK3qQ0+prBKupjLmCKlZym4ICvzLnARB2jB4BVkoIenZJECWKkCTthiBGscSicPkBW6445FElqQFXrVcYkQ1r1aluCC3ukCQDyASXELA0sgpUTTjgA8nDAYQoCG5y4AJNIBsBgJgKeADbgA9QG5jACNc8QJAPFWwyAWYB3SFJtpgJ2AlZg1FuViwJVhAFpeIDYUnzAUgD6YhEVIQJSA4AU4gT7gIt44AEAHEBvkBFsBzGACmQCQGsHIDeIAApAE2BJKQB5gJPGACrYB9LASbzAksQIWQAAN4YANOAJQgEAoAHIAljiF0vQIfQKYC9AI5YhBWz45AKyniVRDBUiIfRAFmwpLEAbwgCMzgECYDbCw1ggqFkA6wA+P7wCIxAim2ENtWwAMwHACwmXkAcMMQBTlwAWIUpxzAcSAKoBKr6gGeIEbLjAD4ALMCSSWQDYCWYBkwgqnLbxkA6BEZAWbwAOBQnWGBKGwG4mCAmcwpd0uAakFHdLAP3ADjgCksysjtjEgbkB1kB5MCLaDRYvABp8WApbCG/2hQnzAJfqBKy4AJ5AAA1gAYwpCaFgFOAhS5Ck3DgCUqJAMnKAUIB2gBNSgDJYALKWA5lBA8cgHgwE8cgQ2uAUlhmAu4CSaeLAGuLAQAsAF3AACalAOlYzAGoxYB3S+YBZfACPaBKtEvQBWopzAOyMmAZAJVALYKUA04AUqZxkCLwAFiEOAHkApQH//1M+t08EcnXEkpCDuj0Aj3dzKuHMkDVoWJUw+9PIGB2cQgYj9vnmFTzyAYAgiVbqZYCakKE4zAi7SFEthAkwaccUDRHEIEwpp/iENpr4hEYU4kaHc8kEcPk7uug+TQZrwO6S+4+Z0iKGygmQFZ8gEUbvtarvuX0QR7WtWpg5ukp9vHiEtTdapSTTT7pQQJtEQdvNlUsAupRyAFiA23AMQxeAaNfKAJhEswI5LAAVozQAm2EOzwjJBMVwmsDRhdsqEAnpNZjTEbUVfUuiETmVkRxQA21gFOrwxCCAoTIg6gHRFA5zAcTmAPFARyAJkCVUmAQgJJpZgKUmApTYBZp4AJZ9AH14ANvgAngsQCZYBGIA5XoAMAgCU4YgKcJAVWAwACMc+IAgG2ApwKFlkAs0A7PkAcABOcAHICTkBICTzxgBNPiAKsARkCafACLYEcfQAUvBAOZ9QG8MIAS5ZAKIAHYBw3mAdkoCLwAcuPlWIEFV2zAfbgBKIxAVUpAkwE7dwEccZAHZJAFdT/LjIDmOsgQWpjjgBLuTwAFjK4AERkAdoDdQE+gB2ypefACPbm+QDriBKq/ECNmpaAFZoCWYAwI17pnkA2nYBQ8iDx/n8dw4IMllUAGYEQACzQwvVLmixH0Pafo1h4JIUW4PNEEGuQArKubxKC1+IFFtTueADd5AirvJhBVyu5/AKTtOYQlgBFWWTAl3J4NxAUraimF+IB3drAlLzYQWtOYwRtbAYK2uQCzx6gSTxATr3rqVEW+3BcCqcz6kDtaM+IQqYzyAbSyfMgeCrgBBpvi16BVVZq4CLW5wWYENS3aoKIaen/mtgmNE9XG7SxnkFVdrYFkw5IGu2McwGq4RX8QiEzgs5ALaUdWUTwiEgI2o0sQF2Qm0BXDnEKnWrmOHUIn2JY8SBd2EAHZ3KbZlB9tppIA1MWq1WcSFOtVHOAhqM0QQmH/6QIrubxYDb7gJKEgFKcLg2BNVqkuaAVsu5cQIaln3JAOtE3jmBZEOMgK1qKXGMFEpkgjdtQswHVLiBO2XQCNr9uHHkBFSsbASdpiOQCrpu88FAEFl2zKKJKiUOpFw60snngDCt8vAqHLeIFiq3xIK9SjblFE6VlwwHqWr9LZBV3Y4ZAFbqr9QJuykqYitScGwFe/AJFaznNhpYrNuOAEYl5xgAnZVTgCmcc8wJVrCZRKktucoCJRPoEVuE5WQVXfWpnMY8yKq1PI6dPlWMFFD8jXNUzAq/vrLJfAAruL6meAE5s82QRvqWphMAZmvjaeZGlUACwAIkB1zBWzt9a3YksDWMuml23ixgn3ucAiLlDBKZxGC2tuBMVG1u15gV93zd1seBRdeFjBARCgCV3hLzCFWImQptvGMkgFpJ24ATSafACu1Kty+QCVVVSBbpuFL4AJ3ebeAEE65gNJPJSEPVuu3tSxArWk6pWb+AUaltSylYgWdjaUqOgCs0sviBY27JdEBNNduOYRU9RN48AqL0lZq1uBRZVpYr8RqIO9bfLbKcyKnZzhTICOknj3MCNk5+RNsC+tVk8AhLSpS04SAXusl+woHT9oDryeQEoUYYMCFG6YIirKtWxvkEK9q0Xy5FEaLvUtY8ALL6C7G28iKq0m0mkBOmp9uuOchEb2dsbBUU7d8VAlozL7sEBK1qr5YAa06pLkwFqacpYzIRBUdsMUlmFPTp22wxAstZTxCYdNTucZQFQs4Atr8zV38zUpAQWorN9yxAjTSVlAUKiWC54hF1aQpYQ7R8GwpaireuXECvRoqfiVC1Lt6nYsebCn9m1V3LIgrqlWZjECdcVg8ghu9k4lpcgF9ztzUhQla7UICbrGQRKtsPQKmrymBzNdzwLouVb3bs4S5EErUVaygEm3LfAB2t3Jf9MgFb5VgAV+RfNmAWurPB4AWaV3VQ1gEF4eSCqXZLAInZtLACibN9zzRVSonZPLoKJUTIJ9j4ZAPT0U3LeTyAd8LNRgAu58QF0ZUSqiC5KViBBw1gFUqqmWuID7FZTbNATppNrueQEnWqSl4gVd8Wx+BcDr80yQWW1bOvZwA5+6ywzKHV9MQGqd+bgaJqvYkswgeGKAXFkVFuzwgBW0l3fMXROqUZhUXbDiBGmClfiA4cS8SAV03CCHiseYEp4ALvwAdXOPMCbvauCwAg9VsCDu1kVUqNvBkQWh4AW11GmlwAuWr2ehBNayxCpLU5gO05hSV1xAkrLiEOYCCVm8wHmAJKcQIqymAJdwBABADtioAj2t+gDjkAmpAGA4AEsQEq4/EBus5gRSeSWJQPBBUfTJATTCAgYA1KClh8QFIKTUhA1wAGoKBQgJJEBCYCagKlP4hEf3gCSkBNARhpgSVXMASeAB2wANKZQC6IBgCnmA3bmAmsZCk2A+2cwFLyAcgHoAu2AhQAATniAk2wGpaALYARTU9ABxwAXCQpzxAAEFGABVQE0PDEBZYhDAbXFMBJgJPmAPMAhRgAZuACMIAUYho0oyAEuKAQDs1zAVUkEO/QIUPJhRZYSAu4IGFh+oU8wIgNMBWq3kAkgG6t4AJWdV8ykCNbTgBLtYCaYDr1AbfMIH0AOM8IATQQnWAHgAokAWUAKEgACMNOQqxOABOQpwENqAIyBJysghAHoAAE4BUlyQUonMCKlYICS+ZAKABJ5oBzOYDnmEN17ceYTSxCiUwgTCm1AUu3GUA2o4AJgIB9qYCjhwAafABVqnxAdlGAEa4gPtgBJ8AGlIA3AApakB9vABQAs3AErYYACq0gCEmAkpYBAA4YA1PwAUcUA78AI4/EAmMwGnLATTTkAAbcICKAG4Aa6AQVW82ANcwg7oU5sobv3LqEEuIwIY//1eCmnBzddWRzIiFnwKINRiGjWHAAspzAKpVIGmm8CmLEEKHmiCVEuOZUPtgAiieYCtbkFiMBTccAglwBJEZCwAjJVwfU4CmmkwFa04kTCSTKpogzPP2ddD1yDNeE1ptZ2fE6RlWUKAI2KCuHCQj03tTT7dW11jhkWj13fKwObadVweBlCbnAKVGm+1FDUPIiJJ4gGCC4i5fRBZBWAp4VAXdhIXAoeLxCJ2sohLIJiuszLCm5XqEESA7PggIRLxKokqHRkRL9xAnWepYiuIUs1qK1M9BqDjIVF4sCSlhBEAOMMQE05wyAcIA7ZKFarWQBAUnnHAAWGQBV44gN2XEIi9VVxYFbcucQq2tW8wgyyAIjPMAmAGlzAUOZKGnjiQNgNWgAb5gFbASayAjMOQI/NmA3ZARmQGuYEbPEAQEsMwFH7QGoUlCiciATnAoEAZACfIBpAJxMAHcuAEZQBkwDABTIAscwJfL8AGBGZ9QFbKAFWsZgSTAO4AhLEAkBSpATXAAbhAOeQEcWgBKEA5Ag64ARep2LHMCH3FaSgVOJBZWkZAWZICSxAj3cwG20gFGGIBkgCycYZsBTAA22A7OcGAsQGsokAaASWAB2wQE4kHivLWdte08GFZhQmA+ABACAv2inVqnxaNRHv9FPT01XiSostHbKeJFUvU/EordlbGcQFWrWDeACq61yzYQ+mQU61WUyERSdnygB93ICLTc8wIpRgAOvFATrhjGAErWTAL3ql2oIrsohsKjaztgBK2HApqLrKIorduI4ZhE7W5hFVrK3zcCgVlMBT1I/zAKl06txkENWXEgHqLJAQ+4u5JgQUvECzBY8QKbZtviBZVdy7XwAElVywI31K2fyqJKDuSQVF2s1hgBOs1riyIaulk1n8QHLtCS+IA9Nr4FBqS6wBCtsIAaiYgKdm8wiN7SsACupDlKQLO9W+BAr6sYL8QBVUq3ECN9TCKrEolpp5gRs+NgI1dUQNtJTwAfY7r5cigppJPPIglZOQHCynACt17ny6gS0qpSniBKynFsCpaS7u5MotSgBaijHiQLuaf8AiBKe71Arhq0cwG3+ICmJbwCqnq3tg3gBW2lZPGOKCurTbtkoRBYqTgs2UQagCaaiAJ1c4gVq1q4BAn+IEbaajHMArVJOcwCqhywtV2s8kGTsowAU4YlDopyCIXXb8y4BS7rNQ82Amox4kFbrm2UWpQoAjazop5gUa25dXFcyjn1dS95XAg5b6Vk8QI/YXEqrabfuUp5BDrpJTCkgksAIptIBaktAjM1FiRpAAAGuIDrmBsU02qrqajK+qazZUW1eC5kw02UV2fa8Ahd8Y58ApdztiESVbhVqd24iY4EVenxeBAtSyzeMgQ7+1QBPSs2pfEC7StWqcgUfrOQI2fY4zAlTBYrMCOpWycc8gLK6LtRO1vmkIrWDiOIVba6UU4sIqvM5hUraaaTbAnTThSskAd4FaiygCdK9nyriAWv3SgFraSSniUV90Jp8gJVdlX5s+AVZbSVUrWII6eqr2+XKQi61FVS3iBVRtNoCLeOePACepR1xzKiVbdsNgX1qrUdmRFFqtuVLK0ljARXqN6K+ZS3l8SKX3XZdVkFQpqu8VaKOlWVFFXJETtrK6dXxApWm6qZxeQEa1sp7sZKJNTxxILHFYXMCOrpt5OABrueOQDs4AdbOJ5BDSwweAFml2L6sgK60/wAyeEhU60bxrmBW03g+DAdME8YkKi3LSr8So6NPByQPUssXVYvMCFr9uD9AI2rbACVWuIEM72XBATVEnOQEdfUsqdEsgBUVkm+KkCS06rFoIhqc0BKiVlICvfsULPiAtO3cseDAq1L2lpcgqWnayQEtv29zTeIE7NWeIFiSVcMAEsZWYCtowgBpYAJ1cgRVe35Xx/YBc6Oi+IEk28gEq4gEzyArvqKtZyANCmMrg5KLm2sSCKcdQJdynAAu+7ECu0twANKJYEqX/DmBL7kW+VgNRmiCN08+AFbeELiVTrZ1wYBqPux5FiI0UlFvb2JPnmiCKtNoGB2jiBTpWq7NLMYLHEyQNtyoAjq1cQUSpVLqBLucQiCEznmAdoEdSjiJAHXsUJhTq49AiNWpniA7W4SAVs7V7vhIE6qcwE329AC2slMYtlVXVwA6w8whziQNpzPABuYwAspZR83MAet82CwAu7vllYkEVfuwKE9TgQOurOEAWrUbZRNt1IGrIBt4QAwBpASgACgKSYBPMJRmED5gGYCjEBxIDjABQ5ALKUBH9xQwG+hARiAmgIwVTqpbkAwyIHkAmpQMNKQYFgA4aQVHqATxCYcAJ25gEzgAJhEkAPHEBQwBL8AE8ACQJVlgJoBTAU4n1CjMIVkDCgB5YADQQ4gAw4gLqASAN5ALuQAoeICf7AptLiwBuACcQB2XHIBTyAcgwpnMGHIQm0wDFgOMPQBTOIDkBwAmgIqUFEOrkBywpfTlxAK4/EAtDyAHCQCzyCDMCT6ALtwCFVYhZThsKcgLqAYNZgCwATxQAkAm8IYAqgOeWQDSCE0AOGgFIQ80A08IYBC+ICwyYCSSAISAG4ASxAaS4gGQDQU4gCMwwHCfxAFKCYaxxASAcSAgsPIKUgS7QBt5ICIDq3AEnbAIg8MQpp4BBKChAFcwBtJSBKr/AAAJ4gJriAIAmMgFe3IATTAccACABJIBucwEljmA2BFoAmFAB3AIBppANYZgGICAInIBzhiAKsgNVzcrICtY4AT7ZASzAGokCNVjPAB2eOAAAoTAFVZAK1ZAjD4gOYccwHg8wEoqpCE4eQBiB//W5HZo5umItt+gUozAf0kAuMlVFvgAU5MglTRVFITTZQ3etQYSc4gNsASCU4ldQI+oUSAVtik/iGalP4AwYPAKj2ywqccgg+124245A0uxZMi6daYPkgmoxLgDB9y61uxJ5LIMvHajxg6RFbeMFDeKCIWRVSq8Aj1ntHSnTtdf5nH4C1Y9RVdnqc60bfFkQnZQFLCZKuCSGJK1cuJUCXEjRTw4gSeQAqyoCaUQDSeGQD6ANVwBpNgEgCr3KZAEkgH2KMRqFCznEKawATs2EHZhiUVXrGCKK3VlZJASaAKoIJhgKO4CaSRRFsAtbiAJ8QoSlARa4AExkBGzdn6AQSUywq6kNBkrPDACKrCl5gPgA4TiQJVrLwAInEBWUAKYAaXFAJ2gKdW2+gDtyAjEASQRBqXiUCWOBA4aAXGQJKoDVZyAjxAFGYD44FCjGQBgCQDwAJfMBQswFZYSgFAAssQBJACWICbWQApYEpYCdWANqcAE5AfbClgRjAAjEBqoBCQDSkCObjiAQwHHIB5Z4ARtAB2p4ARemvVgHYsIQEokAeFeoDTAJ4AEYgNsBKWwDPEA7uQA0kQOuKmwRGyXAKIhAGRQ8c0QEwAZ8cgivUxXpJKrxHk3OtZ9WIODNlUAACYCA6vHpW3FP6kaR7tOOJERtqQpCq1NsQJVUYgRc8AI1lOeIRNTi+AEW8Z4gCywzYCc8AJZ4BNRaxlBRVtYMAdgItLugoLVjICWFQiu9krIgss5cICSq8MQIJOjCq9Ru9klkAZKAK1Sys4tgXQm7ZWxAlSXGMBDfdOGRAWu5hZAxFpVx4phcRbwcBCrfuyyC4naiUQ/UIVHbHteCAG+7G2RRGtU2+74BTrWzx4ENO1lXjiBWlazUlD7eXMIveo6JdpBFajsBLuRRXZv/LxAKQk5cPAgm7K1VX4lFV08kFPTbQQOzrbAB/cbeIEdTVs6uMAp1ylgSWpWYs4CJOLpxwAKUSWICtWXlhAEqY+gCv0IItOMSiemuWYErYNyQQa4JYsBtNZ88QCteLAav28EAqRez7uIBdKoFbsq/M1xCl9+lsgGrIBXdmlAUU29v80AXLTquEkEnMRADrT8Qiz+2lTMsKo1KXfyx0KixUVKwuESFVa+GCzZRU+5YZYAXZpTiQLsIB17eYEO18MQItS/mKhPUrk3AMP7tWo03iDC1JdcZCK+9JSFwlaIbBhykBG24rDeM8mVHFqa7u5eACVkyok2lgRUVNgE6YgOOQEFE4AN1gC2iXICu2IGRqJpkaQQAsQBgPTnuwA1tDUy7pNxmutWnBxAZPPFAFvmeCwCkqYSECo20BN6TfwAvo4SqyNLK6fHgE0alFbBg1zPQdE5bCq0/mhkF6XFZAS1H207k5fICFdS09qqlhmA6t42gCdK8X6hEr2eo1gsAK9R2WCCml255rIBds3kCV1LwQBXSlwBdfT7VmBXTRtZ9qYCtpujwxAVaWeLyKJLTrGGZBG67lnICrQofqRRq2TUYt8QK9JRf5cgi5rungBWlajmqkCFrucViUdXba65BDtRYJ5gTw06ucZAqorWfas2BO+k6epBFP7ifcseIVWnh2rGCqWlVO0uUwLO1NzwIiVYbhZAGpKSAn2pV6sCOSwALJ2SfIqCzWdnCAmradfpx4hVPd35YIItWk4+bjwIHqX7I04lZBStRzAVGHnODxAmrOYWQEqqs4hELYOQJU/igAteycxgArX7cVxAmk/q4thA7xiBHvU5AV6uq3gnCCpWukpzwAV/zInIB1uqqMW1kBLTc4WCHZfuAKxRJPFsBXr/AJgqO3Uqz5gc906XazUAddafLC4gJaVa4rPiBdorGXgBS9RvBZAWJqoEnYAt2xPECv5k00AXou7ugCf3O9x+JBJNSAnVrFgOtHb4gD0lRtWWJQ80Ak+eYDqq5PkFEz6BFdrw3XgwJNYJvNAQjuTQC1VatV25cQo0NOzUtQBbVv1QQSr4MAenWIyAVdOFLxCklgyh2phHICie14PBlRYq4dy4gJ0bc8CCtaUN9SifbZdTIVbOQJ1aaxAHaMigraSBOrzkC1rCeYEHE4YkELVbc8GUC0p9AovWemIDpTjxAkm8uAQ9NOQH24YgK+n8itCiYArhvDgFTVXkA3XtcgRrqYxzAK27mArNzhiEPuaWIBfUhOAK3uOAE1eHjxAkqtrun4ATrZ8GAO1mA66kOHkBO2s64AXLWjDMB/eSxTAmtTuyYE01zIGnwC6UP1Bp2iMAgUYAKeABPMAt1AeAAuYCYD+kCPoA2pxATwwAayAacAR7pAF1ALNfEKFzCkmwCzAU8wGmAnEyAegDkIO4BN4QgBPmEPMCUAGeQCAIAIQAAdwU2EJuMgEswqTAXaAwE4YMJucAgjiAJ8AB5gCaiOICmX6ARAfRgCwCnaWAo4AJqUDRL4BSxyAaq+AD7gBvEMjoAJ8wDLIAkBpN4ANLALhdABYuAE1DwCk0mA6vACLUMAeKgB1cBDzCI9AGmAgpoAbQEVPDgBJ5YBSxeGQEuvAAkBNcWAnXCUA4jIAsgEpgA7ZCDtSwAI5BClzDAlDgAxAjZsKTQRNVXEAiApPAIeDUANKcAFxxCiVMoAzCiW8UAN4AKOIDQDbnIBxKgILU5EUQURyYDTAjjmBJ4hBXAKWNXiAnmAZ4ALtsuOADalQAYAClcGA+oDmQBwgDB4gFQJQwBYgJ8mAPHIBKQJNLiBWsQJxxATxeIAvmAGoAScgOYcADXECKrAEo4AKQH2gJqEBJpcAIurQBDSAGwCrnIAYEO2M8wJLDLMAnCAFVTgA1p1tm4aAfbzCaUKIgKrcvEIUgf//X5JObqInFgJuMgqKbeLwQQJzigacthNSS4kDtbAqK22+gbR7cZ4AT7pyAi03mA0+0JhuwCWYEmEEBT7XUAyAkoWIQlYGG7x1YMRbdnLAbtJFFFiB5n3NdNNviWRi15Szk3GUYTKFEADYAlzKPZ+2O2m2wcYkqxs/3Na2U2RnGtO2803grIYiv+70q2U2UccRi6P8AiOhDasmhgS8hpv6Whhorv9Nf5liXDU/7rS4WWIxdSevWmM5DDVq1VZSiYamrSiYK+9eoxTRFOeYQ00wYHyQMNZYgDUZBBPMAbwCl9JQm+AElgEJy8WwCeAEdSswVmq3pp54FQrOfgAm/4QhJt5gSWADkoHgpAj1CjJSgCuXMIacgFlyAragKSSAnXKAhgCjMBLGShwo6kDxawKCXUgGnxYCw9QH0QCSAcwFLul4ASlJY5gKQhLHIoSjiQOyTxAEwHVqJeYA25ATKFDAWSxAkrAKQCGATjgAMCLqwHUB4sCMgOJUrMBtc+IEIgBpcQABWf4AJ3fBAFJWYE2mwBLEAqAPACOMgJtZgSiMUA88AIqEAnABmBLIAaAFgAKWEJtJR+wKF+wAyYDfQCID4wA22QKYAfQBzLQRFhT6BEY4gPBBSdkAJzkBTrXao2qt4cCUeG3rm79RBylUSAZAJuQBIDs8Wv9RV9TSPYJworwIiWQVJX5BEbX5hB3TkwoUTLzAPuJ4RgERvM4IqouzS5DA6PGQVKtuMwQRq5YBqXWXECH3J+WJkBqU8QajbUXdxclRYsViQQ+W1l0C4lW0ZvEBfcaWOYA3af8AC1nXFhSTmklDhpJwRENSrThsCcQsQIvUwmMghWtENICmunOLfErSbVbEQ3R4KuCAdlhC4hEK0dU0A+yViwLH21XyxkFVt97CK9SsXCp1rKmYxyAl2KqSQRG+D6ANVbUIAbwgB1arjxAp7avPMCxtUWBRGHnxCpLBYPEIJbYDqlEgV3q7tQwJ9uGAVGml3vHBBFsdja4PIATyjgQTrD4gDfd8tQG6KrwAbskp4gS07KMMwKbOHzAG3XECOlqVcu7Ab1O7FLAGK76jecBRXVaw4ICyr+6+UAQ1KR9UvkFc9H2tpVb/wA6KW7uAFtU5As0q9+FmQRU8MkBfpNxiQV1tdvABW71jkBB2ebcyUTq3l1Acdtos4YFd6KzkA1qtWSWUAW0qlSbqAK3Flg5AdklWEBzqrvZrFwUQ3O3WnZJ8QKPtpNdrmALYt2wwIqrs/mwQEnWcXksZAV7VS+XEI49w3/lZocluTCHW3Agv06K79Son2Kr7WRU1WQIPSdG0wI1pyQE2lX1Aj3pS2BXqQ4A4NalSNKHRAKEAnUCeivmxyA0NNqGnnOBuMr1qcwyspZ5Iot7l8SCdcEBJUgCdWmoAlRYyBYkBJdQiGpTvq28wsZ1Ld3zMy06MnDALZ9Cod/wCUCD1e2J/AC6mt314VIH92cEBW7O/QKNLRq5dpccwJdub4AHc00kuOIF17UwVAK6/M4A6G1pt9rAqaxbWPoAlqWomlOIEE3aySwCpuuMIBW+VN5tAVadL3xthVMCa023CzYDrpulgiV1hiAtPTta0OV+4BWTdkljAF1bRAQ3XuclCdG6kUKsQ1wAiq1U2sBNKYjICK0ocvBANXTc4QBJalbZ4AOE/pAjf5sgBPtaAuo0n0YELq11FEEQrSZrYoFpViEBbp/l1TWMoAa7lPGpBRdO9kuoVa06rF4/4AVadk26fgFSiLNBD7oYEW3ZxAVPuVWlxCJd6u3VqGkEOlO+VwYDvXtrCbyAqU5AEYSsAqCSyYEm3EANRABSs+oRYm2+iyCh2j6giu9qzgFV3rbthZNhV2m0qxHHIINSjS6P8AECX3O1JAR+62mwEtaElzKI3hOXmESmcwq7uqsiCu+GZQu9JQA6ajsBKn1SsMCC1YOQE27WjgQNp5rJAO94lvMoqrqvjADlNYhUUs7AW0Tso5vEBX2+blARtTuhtvIB1cKGEJvmBYmkBHJSBOt6OFxhgV3cYIKVbYYgRwkC1PuCK9TS7nBROEl21xCI5LEKT5hEW1ZehFOteKCHWkpp4SA2kuOPEKjZKuKcTwAmsVgBGsPBrFAD+VvkQHdSyjEB1amFwAp1rtWSxAneuGJRJQsAH6AN3kIhdOZQVKiwh5gRfdisnwAVXa31cAqbaAlSiaUcwgvTvwWaxAjdQBDTbbxAHpUctKHIEHwT4ARte1FHMC+j7Uk8wLF+Z8qzAotV1tGRROr4yQSVk5xKh31e3PLIgNPX4phT/uYeLxCprc5AW11m3iET+45hkDrZ4sCSsA54vIAnAATcgNviFEyAu4Ic8wEmskAOWBFVnIol6gJ4kDQBYBOuEhoAJtAHawCIwYEljhyAWABMgDq+AQ3XmAo4gGCyBhgNYBCanABNYJcgHMAEgKYAOoDthkFCgAlZAhtsBTxAUhSXIJgbCBgEN4gKAABJAS4hRCQBCeACTjAATxhgEKcAHjOAUYcAFgmASEp5hBAA1ACChASWIBKeQA4eYQk0CIzOKDQniwG7KMQIpysQG6wsAE8EGQlj1AJxQEngCIpBR0AMsUA2lPUKWTxAdWgDOWAMASnoBJqMwiOIU8MkERAbxgBuQIJBDd4wAimA8/QKlCYAqzkAwiLcho4AJcQgmF6hTSAfQAfJgNuFCYCieADSATcYIAeIAm1xAn3SEKykCKXaFEZtgCsniAK0sAfUBJfMANwAfuAbUcQIp4APuYDWc/sAcYAFmgDuUdQg4JBTbATxAACQBvHABd3MCKhYgSlvFASUECcehRF9ADtaxYAwBS8wBsAThyBLBgErgBHEAbgB1c4sBtgRQBXAB4PACNVOfABNcQG6t5gFnZLqAlipAcxgEEyDCaCjoB/9DhmHgcnYfdbaRTEmRAqr/MipqVrTkRMQrLfoVTxAbswIdreQCtp2cY4LgF06/Ko4gFavNgNqfgEHZzQVKuk30QTUnVIA7WwuiIwCDthAJVTzAbUZZA1HDNgRzyIaVtSmn9bgsiaov5HSpxNYmvI+d3/wDdWlTElRisqCABsBMARRrbLdXpTtrhKyKL77zUeQNVrXvZTMegEq3aa7siKktRvDJAWq8JoqIrUSXdlBAnurTKeRRJ7+7/AMzjqA6+U1UoTwKLa+f1KVVcXiSmu/Zef0fpsoc8TONa09ru6bmtrUyTJY1HT3YGcVKvzEDCaVgGnKlgNBRDtggEkmVA4TwCFdt5cAqSaa6gpOmMsILYoBfbTzYEbaaTyKlQdIyKmElKgIjJQPkA04wAUftAG+ABkATDlgRYCzeADWGLQDSUyAKyYArYFAubAJcY5AKzh4AOOLzIG3IAuhRJxXjiBB4oBJvIKFggGsWQMqGlgAnHAgarIDSSYAoxAVk0UKeAEpwwAhHAAiABuUAksJYC7ow4gSUtANV5gKIYDzAUfsAMFm8QI9yyzAlRwsQB4gRsALkA0pAHCwAJSzYDgB9UBCcQG3xAM+AQsgpN8gBVkAiAE1ADlSAPEBpwBG1oyAE8QGmpAOOADbAWACScykA8WREnAUo4oCExkA2wI/c4ARte2CrxAlWzn5gLNW1FXqQJOlVgUc2512tJpLBzJnB4XcY2b9SwUwVSgAAQAhRo+EqnuV3ZGketqlVQiIHhmCo93bkCHWHiwIKqtbDBAFlhKKiKw9RqppYSBDUo4zkaQd/alWqAklWqmzIFbUxRQO6vhkQOiVY7XiA3RtSwI1SthxCJ2v21iMQKaZzx4AS4OcwqtuWBG2u+/t4gWOUpefIKlMhEnq2dHXggIUrWuXEKV03isQgqu1fMCrGqtBFTShrgFQ005AtShRQBVbTkIGpzAU8ICqr1bcfiA9JWTfa8AVJVf+ZgKtkplgqdrVtk8AiKrV1U5gU2tezjJFDl/SgLK1X+duOQAl3S4w/wICl8U82uBRHUta1peQVJNSo5BBZygEn/AJZiQLatLMBzOD4gQnlmQN1byzAT0u7BlDu+3BAPTtzAla8YoCtVs8Qorf8AiIYmrUeFgI69qtdtcgJ6W2r2xZSwI1jTXo/iFV6tbWhcwiX2VWHlIVbXUVIVVwCC02XUKitFJYAD0+mYRYqRV+pFWaNEl3SBHPBATom13ciBad/mVYmQFqxzhkgjXSqnOZTUpm88EBDWVbvHGQIU7U4xKHr2ScVzALJ3pWWBCtVSOQFms69qjKQHs/l7oxkBbilbXdrcQKbLTo/lRRdXTWbWJEQ1YWEBXJabOOmRQraUVm2QRz6lGijltoNvAqD7UOEBdW3apWaRA1ZuG8wJO8AQdqxM48gErOAFiwFbFARs8IA49fEiud4MKITAGoxCJ6axKOyspdxpE1fufoEWq/7gixXAvpaF1AnXVlgTmryAnVwgJTCAT1FODAjqaypV2sSqztLVrLqv+kkV1OjXWAFwllRKksCSqlZNw+gDu8clDIqTrVJY48ioVKtSuZArJpwsgorVuW0A+11zyYB3KcAJ1rXOYYEK3UgW0aUzkBCl1dy8gLKqqc2yXICtN4tAOkoKWpqRWOoAk1lmAm4UvMCda9zXQIk7OGk2EQVrVbCn9xUmSixalbfM8MCCWtddiSCYr0dRqrTCpOiSxAlp1SCOfUTl2bnEqpTWMCCTrK7lmgEpShcQLKRXHiERnEKlS1W4QFlb1q3IRTqOzfyzAVK0L6ccAD7lqrmBKjXF4sqBz9TIqdUrrEI5lS9dTvySCrXGp80ZARtzKDTtZPFYEEr37rK0RjIEbvusmwJVXa1bH0AVtV2fQIkrJBRptP1AO2tmsPUCOq4rguOAEdJN4gWy08UEJ2s8FggJtKIA53dQ4eZVTSarLIqPdCAsrZtcwiOppd3zVeQEFS+rdUXEoa216X+d5EFrrVLuvj0KKb17rfIoQE+60QvUgjXUh275clA649Ciem+3AguUZsgle6WCAHKSaIJ3s6VdUUc2lLs1ZcMwLK0xAk6QsUQP7fyyihUtHQBuyeCAEk1gBF2dc+AUq27gibrx4IIgr99u1TAVZ9tYTgAfbSyArdW3gFHZggghzgFGLzYDo3EcQhwlhBUDWKbyApvTGeBFWVaxKhO7WKICtu5znAE7NXhLMKrepakrACGOfEC7uXFECde5YZgPthxGIDdO7B8MgK3b+IonSmAArJYMCN692WACSbzAss1VBFVtRN8g0K2AmnODAVm1ZJ/SA1ZyENzZTGQEKvFgDTWIDSTxeYErpWrDQC7VgBNt0atXMIqrV3fzBUa6XZKkCa+XEor1Wm8eZBVPFcAp6ecNATdX8Ai2urDgC+t+4gnTVjCAE9es8gHbUdVKAlTX7VjkwLO4AbaWAVJWlcgDMAgBpT6gL0CDuQBMgCayAeQCl5gDnMNDEB4cAE8HAA8cHkEFU0FOOIA0whdEA3kFR7uADjEJpt8AAB9ykIAE1gAksMAB8gBNrAKHzCBIBLAKeLCgBMAX7ACFnAZJtpgSTnPIBPkAm5iAGubAJSAQUNwAQviENLAKUhTby5gPMJpQkwAIFKAEwH9QCSfwDQAICBvHABRClhCQEkuIUoQUokIbS4hdRiMeAQ8wEwiTxQEcWAIKklCAXRgKJ+AULOV8QDIATgBzLAaAE+5BCahTwBqNWBJLi8ggaYUs0EJNz2gHbLAH+0KFjKYUJ8AJTyCYTchSeIDTkByBF8wJL8AElLYBPABtAJtJ8QH38wHPIBY5gDYAscAJxIEXKwYB3OMAEkAdoA+oAoeYCXUCeaAjbqALkA0gHlnxAMagCiIASQA0A1i4ATAdccAE0AvQiG8gp9qATSKJdyIgbXICPEqjEAbAMgFniECsgg4hoSpgCUQsMwmk3zQUlCQCxAbQDgAdeMgRniAJSESzAi2+IBC4ARa5hUlgpAQDnAD/0eNpHN1GWAUYoiG3zKiEt4gEPgFTURjmGSabCmlCkIVrOMQuI1XFhROOGIFiq88gh+oEnaclCAO2MwmnCQEHqQAd3wRRTr7rT0lixg5b+Y0aKG0y4jP1PPN2bSw4GsNcur5zXvhPaMTXHffat8W22XEVPcWabvmQZutaXiBSmAmAWWAEXyAEpZRobdQk2EXZ+gCwkKnPB5hTUrEBvUkAeUBEJ4FFNrNvHJcAGm7ZBArOrII/clwyju2m81qRWrarIaj1u1srUTVpUIxWpXRVT9LMqmr9qJgMAE8cygyChsBqwQTiAp/AAq5eAD7ozCEm3mA8mRQ3MQVA1MwNRU6tYsqYh24F1BajbxKIwgJTIC6AJJV4gOZfqAdAI4TKAL3hQwI5lDSnACTUVhqAFHABq0JoBYLEAnlkQCxKCWALqBJY5AJriALLqAJYgNTmA8sUAepA4xAHBQs8gE/meICjEASbAawUsBOOIBXkArOHCAfbhLAk4gBTCxAUyA0wFKALJZgCrIEe3tcMBtR0AFmAAOQFICzAfcANAKADBgR7pYElkAlCAG02okATfDEAS5gJOAFNnCnABqrtmAdiTAcARXMCSxAMgBKfiBKyjAiI90AR7gqNrOzwwQDr8zwQBbqBCEihTkyBX1OrKFW8rHEgWbKOfewtK/p/iQeN1fms3zAq7QB4LDIKWACbAANTwSf9x6Jmkepd1W0tERG2pR/T+ATFdudgH3Spq4Cq9NNPHIC6tonD4hC+4nKQBlgBKunODmQqVV24QFV2UZgJJNpBEoqk+YFdIWIErW7sMegCrHB5ANVWchEbJpYBUq6iWebAh3y5eQCVqVc1WL4gL7sNzmwJ3rgBCqdn6ATaAO/FKAD7iThrIGIO1s2BKurl3LAJh9048AYi7OZyAnRypAla6WCzAou27YPAKi1d/TiwGqvtxzAfZ3AShVUIKUwghpyssAhVwbAVUm2+YBdO/IoIwwYVGyh44AN6iahAVpw8eAF9EnTHB4kRX2pWKLZcYrEgrrXtzbZRNJogk7dqAhSW54ATdWyim1mg0knOCCL1VW4kRVe0Z8Cqh92Zj4EVZVS+4C9XdcSCHbjMYsB9k5gT3WKqqAVLRslLZRfVJJJZkEdxDWAFT0of1FFmo20lIEHdUTTakCNYs05SIOiuCcEC0a3dpbxAhraNaObECq0moxKCrbvbBwBG961zzKIaa+bu4hUtR14gO9q1rjlkBTbdUWZQf3WnZdqmAYv29k/oCHq3SfNkEfltauHEo61XgiDk1tZUbVlIFFLaV7TENAR3TimeAHHttemqu14N8WUSvRUcFZQdUsioj2wpIpLDFAK77sZ4AJLACDcOAJSwIuzqUQtd5cCK5ruceZBTZBQrJZBCbzAnp5lHXWuENlQ1EYICVXDKi2rtb0KLk2QTh1U8+IRLTcuFmBatRJpgHf8AiAraipSbZIiszc79aluyuUkUaaUywOrT1W5AspjmBZPayojaymWBOmrTUrLWCcBU24xCJUvGLxIIXbs5SwCp2h4LkQQu1EFBSqbh4SAW0+2yaxQE71USlEgUWteO1ZFEtHRVaKr+pywLK0juxfAgfy1zAO9ZoKku26VoAqVnd4YJFRdpaaupeLnAgk7Yt5BFVrN2hASSUAK1e+JCldsAzUPEA7knDeBRLT1O+vQCVMMQhOnfngFJRlDIJLkAKvbjwAto6WU8MgipJWbQUWoqYrMCumq+KZRLFvOAq6mikp4EQWa4IBWTp8QBXw7XmVE9OsfEgdrJWiAI2ieSAhqJwuyM8QqdJiHkEQs0vmakB9qtEAK7hpMKHVKrazAq0u+9oXD9xaJvT72QW3T04SYA9J6lVDWABZKjT0wC77njxKiVq9mHEgrWIEb6c2wyCp69sEBQ/mw+HwKq92rEciIh97tXdkgDbbp6OotdJNrJAQ/uLaupa7eLZRd29+EkB2dqcvEBqiUdsuQCydqtPFgPTrPwKDtlyhoK3jAYGrp4ASmCCV5bnogIpNYPkArvsycgS7m4AfdwWGGYEfqeIAsympWUL+aSGoal3WKvJgSt+1AN6jiFxAVqz8yzKJ1T7Z4kVW++zxclQLUrVxIwTeok4XAgVqK5URtjIVJVnICXdLgIjqWtk8kBW8QDt7cERTtjWFmVEaVdcLZ8SKk002wIJziBZWtHbEA1LN4LgQWKKUSj4gRtEKcwI3cFFdsVLKGpiU4cED07JgGrqqmCxYFFtS12lXAotpftSTIDVqrLuTx5AR0NVdyViiSs05zQwSc8CCKtHqUFXa2GQFqitscmRE325T6AQWeGUBQ7RkBWpWHEBq8YgD1IzKClcXyAItMQQN6U/VzKmmtLT5A1HU0qUStXCcCKXfay7eQUnRcMwLaW58givVs5aYCrbHAoFqNYTKILlZus8CKlXXjBlRPv7n6EVNamIRNasIKl9yUAd3FANYhA1LgAgA7eIXDfUGHMBTzyAGksQEq8QiKzQDwXwAEA8X6AJTMBDAGARIUPMAAXdLcANAJgPhgBFY4APtCBV5BRdhDkKSh5ASUYyFEcgIwAf4hCUPiEKIeAC7sYQEswCtVmgH8AEpCj/EA7VIBmAkuQNOIAInMKSlBMNqcgBYBBHCQp5oISsA7PDkBGeIaHoAljiEEYhEssgoVwE8QEwGuoB0BpLDIIOIDmUBGGmBJxmApxAYUIBNpZBQ0ERfUKakJptLFcIBoUfgEKQE2s+IDWUMA7nYBsKchEfXiFNLgAWzkBOq4AIAXJZAFp4BTupcoBJcwJYP1AfUJpJYyFEY4AOMAE3wAjiBOuIDSgBds48QHE5AK1W+ICiAJVCafbgDSb4MKShqQBJADrAAugA7J4PMAhwAVQB0AMwGpTwyAXMIMswHMMKL1aWIC6gOAEupEOOCCiMcQhZrqFCUKGEEwA1jiAk4KowAbgAjiGS7Icg0WSTxyAGkA0ATOYUnFcOYU1DAbo0RNRlsqoqaqAGA0ENYgKzXHMKjnkAnbmATKzATb4ALveYH//0uPqc3RB9zcIKaTWLAlHdgswiaoo+bMJpQuIUOs5YACALWWSAi6ysSiLpyBq3TSpiyAb7nIQYyFEw4AO/ByMZc+r5HQoo7paNYrP1vMxVulZLia4Nx5TVvgnHoaxNcL1dVtq1pnmXEJKazZoIqal4ECtCAhbD4hSdO5YEGfqJt+gEIYDSfECLllCh5AWaNPmA0NLRdljyCOlaMpTksgqP23yAddu2/lWID7IcMAehd4RhzAq+26JpBUVpO0LiESW34vIoddEglbRrARR9hr6VLAvo3pxKCvS+O1XXTiCVuRoU1e4y0nxwIiazJUK1sQsQxkqpZMIFWQganIBQoxAawwQCxkKlVwRBa04AxH0KYlMZAQU3zyC4bogmIOuMlZsQtmaRG2rhEART5gKXLKGlzIJVlPABOeAEcmUNKWA4XxAI5gSzYCdVMANJcQE2gBZASIIPmygx4AS7YX+ACeAAsUBJYOAGwE2kAfUwFbIBS7ZcwHaU4AXbjiA57cgFniAN4ECTjEol3KSAbjDgURh5gDTbwIHGHoANTxATwCCUVRwwAeYEWwBuPUBzwAaqEEcAoyQEW0ssQB2xwAUsAawASWOYEswFg2A4AUAPDmAuIDiQCIAJ5gJKcXkAPEBJwgFIA2kwCywzAj3duBAnaYjgBGybgoVdRpKtcCBW7rW6IojimA7YYoCN0+IEaqXPIBzGAHH5K7roWa6kR5K3NBUAB5AKAEwADX8DV/cdlwRoeiq2n3PFsIg68XgQHZLAkqdtZeMhEqUdl/iBJpKJcgC1VlVYcwB5zwCi855IKWK6gO+KTYFeaAV682ECp3YIBQ8gJSoivxCo2u8pCErVxbYDpDTtbFAJ/M5WXIKaUAJ6eCAmspYBayShYcMAyi7S5jIKjli8ZAFDeQEkk38yyCK7fyoKdVGYRDunPgUHf24ALvc4gNp1xIHVtOUFTaebxAXc64qAFDwsAd3bPMB0o4xwAktJTLYQnKwWQEfVZhcFXLxCFeqbxyZQrJVrgpYEtNV7VCxAk7N8MiCp90/K0uZR0aOmota1lKnBgc71IwWJZFW6d3V9zxIgvd6loWCkgt03VS7YALVrVqeLyQEKaXcBLsScrOAJuqXzTwCqLaNtTIKurpV00lm+IElWEiCyyUQAqQrSAp+5fkA7tLJgVWpNpniBdavzAR1e1KLuJAS0qvCWBTu9qrQm5gujkWx7a9/c8ckhot0tOtGm8QO96iVe7kZQ9GzbdmFK+pV4WWAEaNTNEUV6F3qXu3gskAr6SbbtLGh6fyuVn1A59xW1rNL4hXRqaSsoYRS9tVMKVtvRQ1nxKOrbaWGCIgtVJtwA1dJgXJNcAObUpGMAUWtZ27YyQHPu33VctxyKMLUt80AdWjv5arq5Ligjsd6armjlMqIusYMqFGEkUmk8QIWtzClMoBZuXzCDUoq/S5RRVZEHNq148SKpmQJIAakCWng5KOmHYqHToBNLERFtVgVE08oKCrafFoirKWTcZQBO2olWAjk1fIU01CxZNaxn6u7tq5YIioUq3iQaOnXtUtSyjr0tJRMZhE4hrhzKh2azkin2SwClHMLiUSrpp2xZA8O6FiBKzrVY4gCxxSwAS0nqXS5/gVU9XS7MG02uRA3DWARB1hOFM5AR0pvWWoacBVmrFIcYgL7iosOIQqVV8WUTpX+H9pBfbWql2pYJAUpK1p4ARdontmHiAaepzyZUTepVP5sGMC0vmeLhAO10sFkAo7sSB2rgU1BJvMKdKqvxCJ1qm88GQTdVTrgBH7suQqVlCUAR12oVaoB/bjTxccQIVba+XliAaVXqX+ZzCkB21FiuK/cUFaN55IB0u3fsXECyyq1LzXIiIKXhYoHXDLBkU6Ww7Ugh9sNWkCOtOdcYAr0tTucLMqrG38CBJttysgH952+WAJ1TeLCIWefUolV/beGeQEtP5E+LzIKdW1rXhcSqutV6LSvx5EArVyWbAq7bu8t/wD7gOlucXwCKrVl4AJwmqhQ6z+GAA9J6eM4NADqtTEIT0PkakCu7rhBQ6pNSksSKsrVpNcQJVcp9wDq+3EB4Wx4gRer2tJZvgBOqeIFTUMuiylVSvcpkUFaq7RBZq4QwKL2bxxzLglVfKmyBXvGACS7VLxkCdNZLBlRK1lMoCVmrYZkENVRbH8AqF5a7gqVErKLTLCJJ8gJV1JlcQK4dsVgiiH2pcI1ovahSzKFWJhkCtGclArYANNJxGIEb2hQBBUcJtNEVZZKqT4BEaPNICSU2+bEKnaqthlAFepR5LHACPbETxAHpy54cgLe5NAQTkuBWqQSdnSHCAi2olgVWtLlYQVS7E8XmRFlKdrmAHq07sQiuqh/NlBRD7c2VlwKqTwfqBdS/MiF3K1sUgIuzeAC1JwcNwRU03EvABNtfMwJtTiBV3QyhuqiQp005xnIIknGeIElqRKcuRgdX3Y8giN2q88QC3zKMyCpX7eiCpq04gOIafMBa1GsQIJN4lBXScSQSmz+WQCjblcf/QFX2o0oQEIbYRaquMM+EkBZ9ueAFmnZMBO3UCa1EgqyuorQBJ2TyCkoYD4AGWQA7AQeIQ1HxQA/my4gFcQJAprDEIWAAwDtbAIgKi0wJZADQCX7AG6zkARgAq5hTwATkBpALLDgA2vwKgXMikuoRKIzATrxSwBotTgEQrVVzAklhABMAEtcQoT7ZAKucQFaZCD9wU0gYO2cQqOKYElVRKzCBPigp2SjqEJywFPAAYBg8OICAbAMswFYBO1sgCJzAEAOzeWQQ2uYUpkBOEASA1gA5CBgRcrEAnEAlsBxyAJ5lXQ2iGiUghsBJSAmuYC7QBgOP4gCVkFNYANQEJZ4AFgF6ASnCAIRyCpBSmMABsCSXAIYRFqHAU3hiCF3PmFNPmAljmA0gFPc2ALDBASTgBK3BgMBJwA5lBMCU55hUa17ccwGnDAeZBBuHCKCEvUB4xAArMAWAEnADgAqsHIEcuoA1LxyAbbXoAIB1hZgo6hCmApZgNoBNPLMBumANRVWwB1aAfqA3iECfMIcthMKwUpyCi8oIK2gBtqzATv2vtCn3MIUyw0TWEgLLFAJcgG1zAKpS0wE5QDUcQCte0As2+EALtwA/9Pitg+hzdAmpkKaAfdGLCYO6cgYbwwBiUqAEmBF54BUk+YQpTeABaYwASTzeAEb6tavF4FRx7jzGlotV013X/YXErJ3nl9TWmtnCeDSNyMuFa0PBYczQg9RzjkBHvXdngBXqXfdhkA6xZpIlF9tN8iIS0llmwL9Dx/3GprgFaFPBPWTuoqliQYfk9kttaHDeeAGW2UKeQBLATxeIF+1rN1ykI2KadarFyVTtRvFZACVngREnV1cJFAqtOWsWQO1HaZKI10oxAFoqZWADenFW4mCCDULICK03h1Ao1tStG+EBVGld6uqrXc9AR6rYp2okSukaNadigyqxTxIgbaAWbCpJMJoVO18wHavBE1D7WsQE5GiKwzKJJTgwB4BYaxzAcfgERcBUkoxAPqWAEeycAlVukNoqYi9NtYIupiDq16l0RiOAQ1+0AeZQ0mArWxgBxICmABws8wDuYCnEBt8wBKACeWRA0wBKQHCmcwh5hSl5MoHggGngBHPAASSAkmAOyyYBKUARecgNYzPEBZIAlgJJzgQGQQ4QBmoClikUHdGKAcxiQJ2kBd3MCUfgUK1ksEAobywQCU4/tAfaA3aEEKrxAksAE8QEmFJoAjECUYQAdsLAAcgCaAG4AVkAQliAOq5gNOAI2azTATvxYEfuTggIq8YMCSaAjezaUZgCtwQD9SBYFEKuJxIGERs+1YcSqjazyQEqtNcgIXfNgQtrKfQCVbVh82BFrBviBweWlaDIPLWAgAwACLAE8Sja8Dha8TkVHoKd0dzw6EQNoBK0YAN2WDYDd21CYCtRgSVemQDVofzKAFqtNRwDRVSo8cQI2snaeaAnFY+XEJqpptyuQAqtZ5dAIXw+kCelRVUtywB1z9QIvbO/RRJVRo0kkEXNyupBGtrXtigp5PECPa7+iAh2w5YQ22EJuOJQ6p/VIEm288SAcTIELq10o4ZlEdHTdm44BUF82AE9LSl4vDECLu3Zy/RBE62wiALYUfM4RBXVVxjFBTV0nDCHStc3iAZvD9oC09Vz2uALLNtQBXa/wCwCC0WrfLkwp3wcPMqIqtslmBJp6bhYyBGJeeYVLTrWku4QtXSq13dAIWpWil8eBVSWomkiUTVklLIiathLAhfXq3CzAnpX+Wf2AFbziA3KCi09uGYU9J9v1ARtqd09shAr2zyCp6d0quXiBPS1FWW8SCvsdrS2BP5UBZp3St3cQK9V97m3/T/ADARV0mnjAFmrXvcoBvT+VVsBFfIoqkETvjRNrHkAaVU08AIXl8MgqNO5ym4QE9uoo3yIKv7htvDBFwT0li25wAotPdEZhV+pq9rWARJw1MAR1aqFAVZoV+VxgEV31ofbX0CnD4gWPUbUphFGrvaUUWxYHJfeu/y6ShviUc2tt9XUok3OIHFrbTsl5tAcN9G1X3PICP3LJygi/T8hqrBuV1KY6dPyOm8b4BMXU19K+KceoMS7a3yaaYUnptKQhOrAhfuWEAVOVxAp1qzjmRVDSbAIVQACzTqVF6tADU5xxKqSTkIn3JP5nDLqYFqrOcIGmIW8hVVhEXFGp5BuO3PiNMc+pr3u5ZFQxbILdLRtZw0wO3R0FE5lF9aPAI7qYVS/aED08ZtgURtt01M4hUVtnRS7YsaHod2nbvtikn/AOECz6seZBZp6CQFOrZ1eOKIOjCIqsyhp9jwwkCvUm18OKAnpVWm/mAWvd3UV54APS0/8tnwAbtVtqvAAdOMYARdowrgBOqaxfICu8pw8VICtasgWd2m/kqvm5lRBU7J4gNqrcPEASUQsCKlWizALRSccOQEXqTZNZcSiWouxrqQTp2tOSoryulwIqd7Q6wEPU0q1SaeIVKJXoBVbUat2JfECd6p1zAemklCAFWtV3LMCp1qUXVhqFmQRWm57lmBOqdcW8WBF3x+dMCVXPQIjbDCuIEUu3hBRbp0UYkVFUS+lQBKmjObAr1Pkuq/iBKtJyKi6mkmnDCKbqHniFSVVGBBC1nSApKytNlxgKlDvFrPgEOlVOIFf3JtCAtbd8I4gSSScIIL1jFZgJSyg1NRZYSRUtOqgqK9Rw8OAFHY3kBbpabWTyIq2YAhaqsgINP6UBc12gVLR73KeRRarKvHEIV+oE0vldQI1hVcEVGjtZxZ4FFlrKmb/AgKuZ5MCtWSwX7QJakusplRBabaAm9JpTxAVFZT3Cqk6u3zPMgIykCu1mn6FU66lrLHAgbfMIjXUVHLxWcFFrtKmuBBJ2rZQyoi6YQvgBDt7ViUWKtXxhkELc0yKFppTxkqD7jS7eCIJOjsu1+oEXFMwq1YoBWs6tZNPMAvFsMcPwCndNpdoZJrBxiwp1qrLHMIXY04WI0K3IKhZTmwJNQgKY7sePIKk32KGENJ8AB2YQXUlA1IAolSFTvRQnP4ERW6KrxeAU5nIIVNSPluUJ17tRNPDiBK1eZAd04R6hVdrxgFFbtYANUt3dxRJ1jEIIxTbwKJ1bWREc+rqRnJVX11e6qaMiq1YxAha7a7eBRdR17YUyQF79z7FmsAH2vhwAVr91e2uYCrCAHgsiqtrruyh8OJEQtd8C4Ba1lgMD+/3YPmQWUbXxAV3jCICrdcSiS1YCr63TU8eRDSWok4sUTrqz6EwTepGANJOcwp2yAr7LLEB1vbhwAtURkESSQCYQq5gOJzAUwugUlRVyKhtkUJyASANNIGBAHqFC5gD5gC/YATGQAkwFIRJADjiArPEATaCB2xhgJoBMoUASyIuhLiARCgAeGIAANr4hSS+ABxAbeACQDTkIVm2AJYMACEFCykIcwFRb7swHboBHuxAeWYClAOnMIGASkgp4AJ8whtYSFIAWLCHlmAlmAPBACWEgNVlALNYgKJ4APoANPiATwAeYEWnwAfbGYChANYBRjmggwQBwAcYSBGQCMZAXdwAc4BQsQGq4gCYDbxAFbuAaQEUuYXTicgHglAEVmA6pMBZOADuXEAeIQSFJWlAOQBMAYBDAiscswHXuczmALABxKwAfb24gCUgFm3gA04wAFKeUgCYA3OACTAAJdAF0QTQ1zCaU4yA+MhQ2ECwCiZBCWAD+lhSmAmJcAE+oCbwgAmcQhY5ZBcPPABNYyFKAJWcrtALREMBTGQCblAOscVKAjk5qA5fEBYgOQHWc2ASgP/1OKz4HN0gSwgKaqANRmAlWCKkqyVDbjB4hB3NhcKGA2BGFOAEu9LEI5d15BaEQpfJlkSsXe+S1NZt8EskbkZ1mrVSUpJGkUzLgoHaMEA0nHzEEbV4r8AJLRtbhmNHXTRSwhSEX6ei3L5gdm22dU5aUEVr7fbacS1kTR2O1a6Vq8IiDI8J5mytqt9IgoxYcmg0uID7PxAFSWVHZtaYrDIDT01ay+WrZR0f2z7VjiZFv2bNRBVN6Pa4Y1AtJ5pEEXRzMRKKD7M4QBD7VnZpLABraNzLjADm1tfb6FG3dWsuCzIMnV8hfVfyrsXQKoh2txbA1/EeNd39yyiOZNaj0+jorT+RczLbqS4EE1VQRCaTUFNOqgCWCRBGQH6gP6kBFrmAswoicgJqshCa7cGUJtxHIoEozIJpt5ZBDjgQQ6PAqhVSxCG7pKMwKXWcYxZSq3XoaZRhhDSjIB/uKE6qJIEnyAHCwRQmuIBIBxAaYDcQAmiBpYQAwHEARnCQErcQElLAsjt9AIvEoAEwBVX1MBuMwFICh5gHTmA8UAYrEgSUgNsCHdJRJKEAu5TDAFZZLEBzyIJJT6hCeAVHt4lAlIDmcEArWVQCrfEBK2OIB3BEq0lSDRggpJgAE5mOYEGwG2/xAUquEYgEwAr2hYALvUdQDuayAi9R1kAq8AC1ZQEJhSAnDc8AiF9RSBOjcdzCne2EUccwIq05gK0oBKFxxAdnggIWuo5sAiMXxAE5wQCsk8bARS03VOoDq1kgCU8EsQMzzd401zWMEHmbcQIzOAAAMCIDTgo3/b1YV7lZbcQk1iRUH1AbWEgNOeoRCsyVVismyB11LVlLiExVazWLChandmAajfBRIVOumqpNoIKYy5gCCkGil7VsqpSA7tZYQuLCoamvRx9teoQWdqw8gJX1nbDiBW1DSYFmm002wJ1fEIrs7PEKdk1WQIrIAd4CEqziwIOzb9AHZrtisyULSp8rdswJucFw4kAk47a4TxyAj2qnyrEod33fAKjpaTtNgLVQhpXhqGpQEfuK7iIgoeBALoAJ4gO9VmBXfuwTyAt09PtqrNTIQr27cYxeRRU7O1pbxCptfgEVpYysgFNl9JVTripeZEEd+YCvt/uNdzAtVIXoBXqaDmbOJyRBPulQmFJUSvzAk124RmES04WYVFO1cwHfVs8sAiLuq4sKh/cJNKuLCr6qt1jj0AO2ueSATsq4AR1KtZYAWa9eyqhzJBT/dVXQLi3+4o1M4hDrdNpTIFldRWcJYhD1L/acMKj92WUT1e6y9CB0mmnLiZAo+5qTjxAG3dRhgBZVWgCFb2UwBZXUc44gQorJ5ASu0rTAEXquYgCzJYIgFZLPIoovvEm0liURd72ecIgjen3atKxRV/b0pFX8zCC1K4NKAJ0os28EE09bTTq7JKXgFcutorUTSWGcBWVuNjastcwOK2jauLyAg6tBAsAHXWtTJhVi3mqlCswi3/iGpxYMS/4hZ4uAYFvU1ikDELa9W5SArd6sBO6AavUCVdWqzKJPdJYcAFbdzkNMQtuG8FgNMQerbmQxF6lmoCkpYRJUlgX6ezvfIDrpsks8wOrR27u4A6a6K0yotsqLGMWBD5msAH2OrhuQiaUqVwKItd6iSKm9PtrnLAhVxkpZBfROz5ARsrJNc8wH3rTUpqVgBGLNQBLT0cVZvIqJajo3jiFVNdrj94VTe1uYFlU6qeYEq3beYQ4UgWafyLngERtd6kVRQ70qmAq1czBBdoOlJtbiBU6pvDIoVay4ZFOzlRGQRHC120oQVJUVE8JYC1Ep7WsYkCdK/I+1YvICGmng7YsCahywI2mzAn2tYgR708FmBB0x7sSizShuGQWVquDApUKwE7pPNQAO8MCSm2PBAR1nK7uKKIpv4gXUijmzxIJW1U5AjjGACTgCTbgCqz77SwLe9JLmEWU1YctYAc705lviFg+7l24BQ69yxxkIddGaygFZOjaaCp1r3VcBEK6UOQLp7WuKCIdyq285Ab+nufEAXNgLSpVOcihykAlpq2QFVUNVYl2OWQFqVTmZwALJNYAKulazxUJATunbDkBClIlrMIVrRiUH1ZZgSv3NY8uAAm4wTgKSp3NJrJgO9ccM5gaJKsZkD1aqE8gF3JqIxAdtTtfbGKBiXdVqLWxCFaWp4ZyFEOFiBGfiArXdlBVCp2qGER1JSEEe2YfBlElbtUIiId7raCqsdrKsoyLVLrLAp7O7MCUKtcAJVfBhFqrW2H7QiFtTt/EKUd+L5gWX4BUe6MQI6luzIKFV3r3cAgqlXABq8YBEnZAV6s8MgDOrfEKik7ViQiqs1eJVWS2pIJVfDmVEoSYC1Fh1IF3qtcQINLUZVPsh4EErWreOaQRBYYcwFZdycgGnp1/zSBZzXECrUt245BQl3fNmAqvuAtdmlgFUuU5KhO19WySUcyi52xhIyK3jmiidVHykoG2sFkAOmGADh1UPPmBWqfNOYE66r4QBB2xlBQrcAi5RmAYICF3DhlCT7mVFltGcU8SKnV4KSC11q8nwIKXeKwURWchUq3TyeIE62TU8Sg0rpKJ44AWu6YElq1quJENa6eDwRBZhmmF0RGINNWAbCGojEBVQEogCLCnKagIO3CQo4BStADiX0AUAE4AKrbwAdbTL4ZAHoAuPUBsAzxCCUAAADeQCTBQyoXUAxIEmmA3hABkAwsKOIUgB5AJKGA24QAmuIQPB9ACZeAAsADiAo7mEGCAbYA1AEbSgoo05niAPkEHbxAHkAKG8QG8QAAmcwBBQ8cAHWUED5gLqFKMZCBvkApYBPFAPubQA3jAB3NYADXEBxACngAnD9QBMKTU4AOrgGG2gYSxBh4BCsAs8gpoAs1wzAEA02swBVjIAeOYA8EFSUpBBKgAkIHig0TeCkAcTgAk1ZhAwG8gI90BRgvmAOGID5MByAokBLMCWDzQQmsQoWGQDnGWAlZT1AbcsBSBKZASsAJxiBKcAI2AEwDugIHjkEKIzAac4AAUK3MAiQoawIgh5lUocYgNJviEKW8sQCHxAaiAHE4gLJyFRAcwsMwCeQCfcwJdGBBtNxyAE2sgHUB9ADgASsACY9AFAH//1eNptnN1OMMAmp10m+hE1C/yuJkLC7eLDRxJUHasIAcIGjNhBZJ8SiLcY8AM7yHkft/JpYvmWRm1hX1NXUu9R5m5GUO51wtxLgr7JmAilL5ssiqsWm7fSgL/ALUYPiQS0tL/APeUXKtUsyInTTVnlCZR3aG2TtNsuQGno6PaoqjNV2U0MDGqNxoRRpYSB4Pza7dZzxNRGTjmVD+22BLsjGQGqcAO7Z6du5WWfIo3NKjaCOimnClogIjJADrzBpJdzhBTW3d1jggKdxr7faP8zUq+YGduvcejVxt07PmwrJ3PlNfcNu1mk+CwA5Eu5gX6ehbUw002yK3vG+FrVzqKXJLVbunofNlEcDLUdK0ksQqcJYBE36YARCJJxmRSeICTAIlywJNcCBZ5lB3LFhRSvcwlSbrQqIw7OQoolxzAl2hCYE1LIIRgURzwKpYANJLEBOs4cQiq1WsyxLEYKyHg4AURgwFK4AKOIBErmA1SMChPEBpwA1XmAQpIGgE3ICxeIEO1rMBtdQG3GQEmwI2AM8SiWAEVWcQHZJgFXyAVrNYMBpTiwGApIJJKoEW1mUCSAdkuBBHtjPMB1qliUEpECnEBp8AFElBDWADzyAj2fiAcZAGlIEcgJOziEEw1jgFDfAgMEUJ3wj8AE7JZgL7igBd4EVfkArY4vFANKmaAStLAGm8ODAc15gPulYAc8NYsAd232pYBE60dMXgBXfUj0YVH7k/TiET73XFoKJTU2zArTAjVuQG+5gSV01gAnNVLYEXNvq/YAKsYIB1q3IBZQoThgY/m3bsXcoWSZBgXeIEQBgIBANYsQej8B2rTtazaxSwNI1VendFcVBANJ2UBErRVZAKmq6OeAVCXYolTFQAWfasMWQRanMKXa1i8ghO6bwAsTwWYEbYYIBp1iAhfcSXyhYr1018vD/0BS0V2/EqLnVLG2Mogr7pUxGIBalm5yAmrJKAF34QDFlLJhMH3UsIxBivUaTgBd1aqWsAIu/dkoAFhmAr2ayyAKWKJK2OJBK1sJ5cCiNft2TeMoC7sSrhCAqp8spcQJrUhQ8QIYWcsih0WeQEYUwgHCWPMFSlPF5IITsrYoBW1O1QpkCNnaIVsAJajdq4sCP21EoAzweAEtSUlWqgor7LVh24sB2sqPiFFHa+IRZEKWA/uQ2olAQ1JtiwK6yviFT09O1m4CJ6uo7JV4IgnSj7ZjAAUYvPgBVe0W+IBrJWQEaaapWXxKup1u+35SKTtChgR+4lLabkB2v3RbpkBbWs1jh/6CDlvRXbcQVVNdF8MAavq76U9sPmBdp6q01LIixXWo5gomnGUASWpOAE25UEEb7dtTwArsowQE6KFPJAV2tGKTYCo9TuTtggL5giI31E1niMFfeuBVK97vGXAFao9XCzhIoa0+3ECPdMrgETUJYgRuk3OQCtTCehROtOeIRJrDHACiyVMQLa0pnZKIxbI1rhtsqWs1nUDn1PHVt8vbAHNreLvV5Ac1thqLJSBTfbXrngEQ+24AjAAqgOAEAoAcAEAEMA7WwqSpbkBNaFmBJbWzwAvpsZyCLlt+19sKQOqmgqYN49Ciz7cVUZsDoo+2nIIin3t5wFDo2kkBdSKp4qUER07qz6oCzTtCsyorrpdzbyRFLuVcMZAtTqlKICjmXxQEbXawiZAj2NW+ZAXq8YAV1va2HAIHRzhmVUXVzM4gQS7nAVZ2pKHi+AQu1TiyCytZq3yKId0qFhgA6SvUqHalu6W8QLb3TUART7sJyIpK0YcQJt4YgKtU0AVq00BO7TfwxAquu99CiNK6icxFYAk7OqlZkBW3cp6gReop69AC154gPTo6OYzAng7RYAaSAdLtZZAQ7cQq9KY7uAQ1pLUb6IITeEPAKHes44lEKtO+GRBHU+qZQBVgSd0rNIoKvusmgJ3bq4RBJ204nGQIfaT+ZsCTaS6ARV23hggE6pvAKsqo+ZBEqrBcCButX9UtgE1p8cyiFqrOQB1XAIrctwwqPdZ/LwAslpSyojSW5YDdW8GBJOMswHpwrY5EVLUrW/ACuui033fsAarAEptH8sBEFCwfEKlVBEdRKzxx5ASpWE1zAheeIFqeEAJ2dZaz5gQ68eYVL5okB3pZroUQpFcWQQ709RWtliA6pT3AWWqrqCqlarSTrmREFDXVAQVWn3QBZWz/YAZrIBWVaqSoiq9wDWkrYhUm+1QQRrLWLwAmk68AI1t3OWBN1bfQCXcqqQihrutjkUWOyrhXIiie9gKGsAK7PtS7s28Aq/Tfy48QiNoWRBBJu0soblSAV7gIYz0AlKSAT+bCvACVauIb6FQ1UBpQyKHLyAikmseAEnRL0ASbxniBDFOUERcz3AKy4oolmQDskyh21E6xEsio0XbwwAlZpgQrbGM8QGq5gXP6U1mggawniDVfCW0FNRZpuJAM31Am5/yoBtKyh5gVXhfAA7OMAQq0swCV3SpgKt7lgghtOAKk8IspKHVRaSCbtD7gGm2BNWyggi644lFNrdr7XMBTpWHJRNrFpEEO23HIoHaI/aVFn3FDSIp0slmEWfc7SItWphiFSrdcAJOzfwIJJoBq4DdpyAFaFIXEWuAEYchUwhzIUKeAA1xYNGcAEBNHc0oCDPIKMUFNriE0BA0FJ9QG1EAGEBSngEp1r1CCMQI5AGWIDV01liAswE00w0G+AAlGACATcoCWCzAVozQQpjGQHwAeYQk+YU3mEO1VICjgAPHABZZgR4gSnmAm+7AAbYArMATAGm0A0+HAKFkAlgBJOAIO0OADCAJJTiECfABZALu4gNuQFXPACXbiAkAnACeAAmsnmBJKQsJhQuQAuoDbcBApBg7WEKGsZCmscACy5ACa45AptpgEAwSAMATxxAPQAWGYDbjMEDgKgsAGkuAQ3LzAjDq8wG2sgCOIAkAmpyChOFDAS+UAiXIEnIC7uAB3YAOuPwALQuGKAFZPMAgB9QCACuOIDfMAbnEBegAqQ+gDCIuOARKrATQUdAHOAUpIJJ4BAVUbPqAlkESagCCTAkmAvgFKOYAsWA8gBqMU5AJaeADlSyIApvkEKUyqThYMBJQwJNPNIBfcWcAf//W5LYZnN0Tq1BAWvZKEDEFXiwpWnIKkyoXcDBZuwBIEc2Atw6qjdORWa8/udO979y4m5GLXPerq55FRzaitZ/KpTKqPa/QonpUhzADnubjMCzsymQJfcSwxgIv06JqYCO7a0rHdbhggrR0K1zj8SUaGlavbBitL1atcsTAq3t09NpYN4FwfP8Ayz79fCGbiOC2muJUCrIDWjxYFm30k21mBtbHaKFbi1wKNPT29kESsq0l3cQQUau/2dFjqYhccOt7i21HFJs1xgGODX90at/0q1qucYhWXr+T3Ov9V3AVzRa2LxfUIdNNtkV2aPjNXWwrV4k1cbG29tOsPVefIzo3Nt4zR26iqmFxGjsrprCCNLGkseIE0sAB1Sc8QFavMoO2AptoIWJAYMBwBJVTAHWM2BFKXhkAW+UBKmHcyqKuQJpJPAIG5IhfSUNS/QCKTZQoCpYREERHtKHavFhUI7vQITomsAmK3WC6ivtllQJRmA4QB3LJARcyAKYKGlDxAlwlAJOXgQLIAcMASl9AJQA7Q1NkBDDIBqABwgCZWCAji8yhv9gCjmBLDJAJvEBZgNuAHMARyAaAOvAgbtxAj3FCVl6gKt2BJYdWARzAacEBXPHiAnK6FBMoBSAmgCqSwAYAsXgANogUyAniiiNmgEks0AtSOIEMsswDvYCiKuzzASt3dAHa+CVMebAqrq2SxeIROupCAhbU7nhkBJ0c9zzQBqTf5XZwFVvTTweIEvlXCHyAn2t/FAQtVOVyAs+z9uibdceCeIFcpLLECPc25eCQDVa0pM4sCGs20pyAWnlKAd88ACqdc+ICjucAZPnMlVp4ZGdRg25lVEAAQCAaA9J4bTrbQxnE0Nfa6Su+2ubIiNl2NoCHdbMAs3bIoson+AQNrlmRSrXsxYUfdVa4oIqV7ajxeAEa0fdhkBcq4oIjqpz8qAOxRjmBCrTeOQVJ37VMfAGpK9LrFQAnWcwotVAVOru4KiP228RolWWupBOtZQEoXxQCSTUsCSomm7BDrXsxALKFkFVWr24hFd7Kq/cUR0K2s+5qFAF33ElHEAS5ZAStb7ihAQtZ1+V/sCo1tCxWIArsglbUbAn3VossWgKHfua5FFllhC4kC7eHAIE8cAB5QihXs0gJLUmqpVY8WBW2pgC3FvHEgrs220+GBQq6eM2Avq6rBQQF78FgBCJXqBLtSyAhqXbfJlCq+0KJwkCdtbsoqp58Ah0uu0gHfCVmBFvNsCnW13bLFIotq1CcAHbLIE8cAopTumQLE1b5egVFgOYwzAq1tRrBLOALa6V+zutxWAEKTVPuWICxbhYwBKl+14gXrUSeDIHbWcQgIu2MlFySaa5pogh3dtcQIvWSwzAjq6rfB1RUVOjvZXbwCmrqtoCJ3smFRUR3J5AT7sMnLaCG9NJRlzAb0qWyAq1LtYcJKp1xxKiTcMiE23MBUO2Wm+AA6dzkBpqrgImrfwkEbJsKqelXHhIEP7WlrQ6ppcQqNthRObRE5Acn9kk3CQCtsKzKrwBVNvHNvBBnRbxmEKeQVFeNdc8WAW8eq4vICdPHdyyweTAur42icNKICD+z05yhAXU2laV7qrMBrZVv9ODCn/aKj+ZfEqLNOi06uirnxAb06uiUY8wpzSAFV1cxwyAktROzTSgIk3VP5cOgEb2UNICEKHP4BVunRYJBBejq8MmESrTDPEKSrWrUJNxx4EEdW1bJtZgPQaXMC2sKysBFt3bc5AQ106ejAjp2SAk9RSu0ohdcQElauKAnqPtwSxAKKFjnxAVtS0wlgBZ2u0TlAE0lXFgQtqqreGZQad1bHkAm4eIFmlFnL4EBa89ApUfc+SALJuzXIC7RXbLanAIrtVy4QFiXbT5swIUVLT3tIAtRNOqheoCpRYqfiBVqpUi3XIos03C7iCLme7ECy112tZ8goo+QQOsuQJrWXZGfABadvt/Mn6gKt1MwA19QEJ+245lQqLuadskRU1ROHVgVqs2x4gXabWS9QiV225eTArspCpQmuX/qAM8ALK6ade18QFakZBRwxAHaFKCJw2p4gVrSVbd1nPQAzthlAD7ZWIRB0RQ3p44AS4NAR06QvUBS08QAC3t7VwckUVjuTbwAm0054gRWP1AK93VL+HiBFRcB9n7AiN8VgBZpL5ZtmBS33ICVbdqQFTs5SkCaUcCh1tnPEgm74YsKjhlGYEL6MOFkVVmopw4wQK+vbCsFRZW0/KkQH0PH1gCHPlyAj3Q8gJZ9AI3mYaAenYIeMueIVCzl5ZAPTxQFuo+5YMCvT03VfM8QLKtPJ4gRdZxfAIO1P1AdO14NYhS1rKtYSxnMBVatiswCy7sEAqtpkBjEtgEw+1cAJ1QCbSxbAq7sZKLGofwAdHCAGsZQCalwwJ2w9IArq66jjLECVa2cpAQV+7B5gDbXwAJishEr/NEAOlcIArtgURVe7JkVPtS+XmAWWS/xAVoqugEqxKfQqK1qTdqy4EVHSnCAOq3yy1mGVPbKkqlVqcSKsahygIu4Cq2rATvRJzxYDdYWYFa5IBKnACVarux4ATs2BXe0vAqjSacqCB4tywJXTaTQDpl6BBZtOSCvU1E1isSiSvVrHACKq3aQLnRrMJqHQKV61T/eVScASreURDd5wAdbuZAsWtKl4NASWurZYkDtqfgAfcdcUFTrqdy6hU1biwH3J4gPBZgPoApjIFPunAJhpoIJbAIkCMt4IBoABAuQaDxCG7cwEniFNOQIvDEIkoYQrJ5ARWAEoAjKQDeIBggpTGQBnkFJPGAgiMQHngAcAIpJuAVOIWIRFqMQHAUwhTxYC7gDqAPFAJ1XxAaqoxAi68gHAU45ARxCGkFFkAqoKacMIbaCItygBPCGFPMITAEwDFoAsrVU8AGrPiA30Ck+QQnjkAeoA8VihqjFhQ5AJ/ACVYiADDiAMBNvgEwv3gSWIBGACaAaUACYVFYSnxAcwEOE2Al8wAnwAbYIVuQUowkB1YDYTCdsAYU4BTSCH+4B+gIg1LCm0uAAAZAEviAmgFjkAPIBxKxzAa5PIASaAMc1mAJz6gO0vIAwQD7py4AKYzAM38oBDQQ6qQCIwAi2k8QGoCgGnKQA3IB24SA5CDoAswDoDDmQiDlZho8lgQDKiSXECMJEDgAiAG8GBHBgKJwKoiMQJV5kQAf/1+e1Tm6Qq1gi6k6wERahBVcTiGkrV/YBGCol28whXaWQFbbWLwBXHvN3ZU7axkajnWR/equGouOZtnHXp1074Jpygh6m0hYJpehUc9tkruZx6ILpf2jWSc8gaP7RrNYgTrt7NSgoroVj/Eomkk45BHRp4QB1ad2syK6tLUhSZsVctWIZMFW61WvrcLqMHkvI9tHhKTksGcrquanqyiL1U8V+AQlqJf8AoKLtLd008EBfX3Bq6OGn6ciDn1fN7vV/zNIpjj1N3q6n1Wf4kVXa7eDYEYbyCitbWcImjo09pqa2FavDmTRp7X25r2c6mXQaNzaeC0dOqfa3bm0Z1caOls9PTWFVLzbIuOh1UoLgen3YBU1WMghpBUogIGgoZULtwBowWYEn82JBGyr9KcsB9rfQCTyxAguYE4jIBOvFgKUUKQCeAA7QgE7MGBWaKgIGkmARDAJATYCS5gGGQCde5QUV20uz0DNV2UvAqE6yUKU8gHVgDUMAbTyWBQ3aAEnxAMOBA1DAi1DAffhkAO0qAqOeeYDywCE8gCCgcqUASBHubeAEo5kA0ATyKHC4gFnIBWEn1AUxlxAOOOXIiG3wQVHLMoiqcwB2UdAHVxiA7WbASrOYEngsSCLc5cChVtJBJKX14FCbdXiBGl5wWcAOJzzIhzGAFUwFPuwAL6lsOAEVaCiLr3YPECNvxAb1KtdQiFLWyAbb4gK1Zw4hTokqt5AQTTbSCIO8OFigGpbaSlgN3b9QJ4LPMKLWUQswI0UKM2+IDs2AQkm2BG2rpVw/zAKrmW8gJOvcoyAFVUfzYhCs8EspAlWkVlZcwpKjbAhd4ZwAqX7cUBh+es3dKXES/UyMVuQEUJgHqAgGsyweo8P2fYXe4nNlRoK1O/so3jkyGH2dqXIIGpeGSCoppYWAc92CeHIAtdVwQA27JO3FAK3zWngAtN1o2gE3LwkFTxbgIdqQpYEEseQEe3tt0AHipQEa0chVlkk/QBPFQ3CCofVZVTw4hFmpTsri0BXSrtxAuawwAirQ8QHOGATCadnjlwKJKLfUAO6a+XHgRVT6wERdJx5oKdtVQlXEGKtSbMolpvg2BOuGXEiG6NtTmBB82FJW+Xu4MCVF+0KlWr754dsYhFVtVS6PIomsGlwIidlZ/MgIOjlOoAtRL5WviAm+7BLAodpWABTS7VNvgQT6oBKkS+IENbhAXEqV7WmETcVxeYEe75UlzAj3NrACdqYlCrRTgwJegEPspuXiQSenC6APvXakiii+r3YIBWUrKAqtXfDJYBFrd2s8iCrtayAmrxVvDMArbqF1bS6tCYNPuStCYUadFe2HDGWBbq68wuRERWrW6mIjMKVXW+GmUFqWnFwBVdunzcAgWqnjwCq77l0czkyhrdX1PlquPACyunqWq22QK2narWBRJqzwsQSu3VqiwwCF21TmMSlQ7W8gJPSaxGiytXCbIH3NvECWnKfcgIWrWzkoml3OEBG3NAJp5hBZJPDiAZICFoTClLeDwIJV0rJZ4AJqOoNF1FXWuLcAc9aTaWBaoyakIsrlDWAFcKfiA7VeTAdqKYeC5gV6un3KCizT0nZJPBJEFepTseDAk9KrSby6gNL5egB3uimJgoelZ6mn3PFSBGI9QLFligK76NWuQFVV/AFOtHXFhE8wLFXGOBQalNOq6gPScYIiHZw4CDsSxbQVVqfNhXLmFHb2KHiQS7UsZwAmq4ejAVHGDAtfZZK1gOe6TbSwRQ9LTU/4gW30a1Uz83IAvp9qxWQRGcFKyCpJS3yAmrTksiCKq+IFWvdUarngUiqt62xsVcWUonioAlaiahMgnXQun80BFdtNNxZxBFOmjji8OgF/y0w4wENOEUEqU0iCFnNvUohai5gWO6su1EEK0xwKLF8uWYDSnPECytu1OtV0A5dWFhXFgOjaqk8wqERigLHppPDIBamOCASvWuCWIRO1WsgE6YS+IBTTcSwgpaMKhUlX5U28UA62VU4WIQXt3LMA7gorV8cgIt9jAm72TiMHxAV9S1IjiVVmnPb3WIiWF8cgIatocBCtfBcQoqpjmESssI4hEHKKpOtnbDMCxUa+rMioKtkpTwkCNdLvvi8Ci29FXBMIh3kVar1STjECT1G8UBS5dgJW+aE+AA3KwAdW2EDr2uQqX1KJATom54AQmsxwCC1a8EpClHMBdvdb0AULICLrZYvAC+ibcNRAUtStm1iUVVr38YgonSrq/iRDtLwIDtQBeqT+UAdnhAA3mApScIArR5hBbT7XiFTVoWAEZjGJAdLQ5/eAXTraVxAg1Z42eIE0k69QitW/aVRqVbakgktGcUAu91zxQE3qZALD4tkCSbu2wJ2aTAhbFAT0ko7uBRDUu+AVFauGOYMC1YzxGGJV1VZ/LhzCHrYJ49EBXSqpVMCytnVvkBVFdPUVnigLHVXt3J4cghalf4fwCjTc4MCTt2uOoRG7xYU66eE/gBXuJ7k1wUANQk7AEO2LCJWSTTZQ3VZpYgRajFYBAna7xwwIqOsnHyBYhpuzrLwKLftu8WnJ5EEr6b7YjMCPbZZcQJql7RKcAPU0bLjIHMlLxw4lF9ZhyQRi0/KVUqXtMsgV9OcVgUOqjEB2r3ZECdmqwwBZTkEFb9yzAhZJvABLRacTgBKqdXjkBNWeWaAU92GQDdeLAi6S8OBVCU4MB6cNwQSeGQRVa7du1EVJdyWGYQ1dr6snkAd7XwKFXXl44BdWV1HMzgRNXUtjIaWOeIDcvIB1c5hE8gHWICBMBxyAIj1ATYCf7QDJhTagKjDYEkuABl6hAnIDyAT/AGARkKG3kwlKICGogLgzxQMSqgBrkwRHJywpgJBBiFFVxCG8QhZgCa4gD9QCJATrGQAlKxAcIBPHIAf7Qp15ADSnABAO3IBJPKQpOMuIBLyAHmECWAC7YxCDNgSSjMBW/YFwv3BBDeQaK0vAIljkwHAA1gECqlmwAAYUgoeQChVhvIBt8gBzIEpAhwxCBQFDfIIG28gJcJAVmlAAn3SFP+oIXyzh+0ASkIFPxAJaAHhiFg7gqOLcASVcAIu8YvEBvHEB1SeQBZoA4ANNR1Ai+aASYEu7EAkBw3mBG1WmA0kAQA3nHAA4ZACAXoAJRiAKsYgCxAfbGIBguoCmMQHZgJWcgSQQr4BEqKQqONsgDH4g04hYgOcAaLLqFKABAL0AGoSAMljkAP8AYRAgGlhKAJRQEBAEWuKeIUY8ShpuuKIgmcwCr4AKOMgf/9DmVmoRzdMS7kRcRteQuHXFAFrR8qCaURiyhS3gEK0p4gQcsKp1rt/KixmuLcOKvDF8SsvN7is4cTbTmepalsM0GV+l5nc6b+a3d0ZUx109yXo3K/YExdpe5qpPuopBixe5NFY2qTDDt7j0s60UeoMQXnNFKXVlML/je3tj2uebKYj/AMf0KYqZQMK3ud2cVrC9AIv3RqJqEsOhFxC/uvdX+mEpIOXW89udSXa0p8AOPV319T6n6AU21r2zASuwGnzAK5yFPtCH2tkF2n4/V1K4VePEmq7NDwWs4ThN82NGntfbXdwWGbM2q0F4LRqohfAmrjt0PH00lFcOsAx06ektNY4hcWq6C4hVuzbYBaXDCJIKeOQRJOMAHn6gNLmFD5lZJ9AuFBFD6BDj8QDuSQML6sQFPIBqwDxYQQnwCousABQny4BIarOQUQk8Qhdy4BQ9VqKqICBWQA7rLiRUoSUtYhEe3uWGA0HbwX4lB9JRF4gRde1SgmIdjWJWVcMoH8oCyxAMyhO3ABNz9IElhhJAN4JADwxKIpN5kEmlzCozAROrwAScvEoADuSw4sCEvIglADs4U8eQEP2yA0wGmAThiUETiBKsLPMiIuZ6lU0BG6ASazyAHjgANJZ8ABWrhGICbxkCcJrEghHIBOyr+4CddTCUgK7WYCcLH9xQrWso7QF8yyAjD+KICW8WoKCznFgRtdsATsnhggDvxwzAURgwhXmkICF7Ov7wJaWnbUbvOQDV1ZgK8fECNUl6gSbdVMxGYEFZZpyBCzbatAElZvBgW1UKeAVK1UwIKjbxyASpLmqz5gT7ZgJpWriBC0UUvEGqr373OQEtNWfHAC3u7U1xATq1XCMcwqtKHkBgedvOs1wUEGOAAC6gGDAi0BKqRSvVeM0ezQr3PDgjSO6tlZy0ZErdlsMQhwslkwK1ZN9oVVZLFAK+m1kUTXfCTAs7VVdrxfMgj2vhPqE1PTrCw4gTpb7TnMIhLu8eYUr17fQB26gUptyA0ojmBG6wh8Q0lXFJJYICfa8IWQDlfTCnqEOK8ViAW4gV2tgURolbACdaRjyAJUYZkQ3aqUMCLSeQVG9W1C4AV1UZ8ALa9vKQh9izeACrClceAVRbWaeObKqelSt57lguBBK1UoSwSAVtTGFkA3rV+mqxCK1pdr7uJQXtwz5hE9NwokCZAVolhEtgR7HV44lAotMkB8rtDxAbvWrwALy88gH2JqQunVwER+VP5sgC+rVKKzKKOdKM3mFTepClBCreVKzCrFZpygiL1bSAYOrc4hVcQo4lE66aTAlZprBYkQJqyi3ACKslK5kBWq/zYIDl1K/NFcuZVWr5UnyQQ1Fph4EBp/JLAdLWzTz4BdWOMwoslZ/LguIQVpjgAO7TxAG1290gFe1qHxAitvp4tYlV0VjTo1RLEghS1q+gEko+ZfCQHX5nNpbAr1aO3z8AiVKYusZFRGsy4WKAstp3hN4EDVlOOQUO6WKWACWo7LkBPsUKAgdVpptNyUQVceoVK9ofMCpy3jgBNtQuLAhauIFnYmpRBUtVtdizkotrpd2EwRNJ0VcUUV0rNgJdnzZANwiCp2KBatZ+cCTo7royC5ViFwQEb37nGSAsqqKj7oZRyqytPLkFS7quqquAFdqtYlCrWERFn25rhmBJyoRBXexQ9HICV2ph4QBF4PHMCLu24RTDpWtn8+C/aQS+52fSpCJOGm08QqMq9knyAkoq8gJWVHVKPUghpU4t4ATnDAoi/mQEE4cASq0BYq4S2Ad3esc0BHV1Xk8wJ1asscGBBWxaWQAgLa37prXMgovSfUoenpqmDUgSpqJVjtmQqzSoksQi2zlYYAUard7LDGAIptYoCy93aJzgKqtrOMHiwDTWq1Cx/cBbROs92cBENOrs5SkAcWUrEKSdliUWS3nmyIHZrAA9QIvTS4YgKqhthUlVLGwEbTwCCl8MViAXcYgWK6aSAjqWTWHACVdX5YAptRKyiYAs1MEUOlkuBAralVlmyhVTfzPIgla3ZUB9ycSgJq3CAE6y54ICTomoAh2uoCtqd7SwlcQHRKvzMImrp4qQJVabxCKtVtYZhYVHaVwKqTbbggOAAm05KJSm/mIKtSsMos0lK6gStJAqrtzAdsVkBFNxEQBbRKs4gNpZoCCt2vECNngBTra1aYRmA9K7vXqBK2DAk7YdQK9NfNiBfavcA8a5MBxObAjqRW01+kCXy2WDyAfaplgQtbufQAslVLqEJw1LKKu6ciKlVqXIFnDoEQtLz4cAqNbNtVazYE70tV9AFatWgHpzdfOuOADtm1ARU5fyrIKlWqVYeYQPgrcAqxNgQrRO2OcgO2nGYFdX2sCywFKs5fc+IDq4crEglfUtGAE8MJQEXSsyiiF6S5WAVKun24hBPdgBJw7JIAtXgAnVLPiAP5XgEJ2jEAw+qApYsCNscP2lFkyqrkQGtZAJxEqAFVwyoLTZ4gJXn9xFWJrPAIhbWjBoKVnhLcY4BUmneuDCJKUsQL05CJJEUK3bnkBF6iAj21adoKK21VZBSreMgiGrabSiidvmrEkCrXAolWymEQOWwIN4qceYFdvlyyAl2OqTTTlAVp2tKSAnROIAjW/+VZlEqvt9QE7esBViwRBXe9lgkUP6Wp4kRP7yrgArRXFKG+IBX5sQDtlxwIJ2U1hYMqKq14PMKslJRxAi7vCHgBdp6jeeRDSvqWma5BdWUbiUET+68mBOt+QE1ZAN3legB3AEgMAhNBdJywonkBJV/EBNcACuADAIATygA7WAnXAAS4BAp+AAgCQpQASA+6AFxbWXIAYQ2ERT4IBxKYAuTAcQBFsKa/eFwOACI9AI90sAAlPIITq3iEJzEBo64gFgE7cACYWADqpCGscBqIw7APoAQAW6gRcIKfCQhpwBFt5gOZXUBrABNS5AaXAKTXEKcAJ4qAF2r4hDcgE8wganENCMQDLEA9AGuYEfqkCVK82ERs1bBcAGgYFiEDxAH0AAEFLIKatCATx6AOtpQEXg+QEkpAdWogBtzmAQAq1XEAanIB4gACeQDSldQCWsJAU8AGugCyAmscgItcQGlGADyyATkCIDVQBpNACygAkIcoIUNWkAkKbwAMJ9QGmnmDEbJPEKakAfoRDhANJtYgLtAGpAHUBNvIBNFA8QDhIAmkQCaATwYBEAJYASA//R4u9vA5u+JYvMCVFE2Y1KdnhLCGnhwCIX+Yio1qFqxy1kGVb5soqelLl5jRD+3rm8egTGZu/HPVbiK9SymOHc+H4ViC6mMrW2N9H6s0XRzW07TlBdMRdIcIuoi6Ywy6IWTWSAFPMITrzAEo9AJtOJRAVl4DVw1V5DTEbabJoddGzyTGi2uz1bpdtX8Rov0vEbi7ntwJovXg9f/MsBo6dH29a0OysS0dun7dqrJ2Xy8eZNMden4Xb1+mo0x202qpVVWCXAi4sptaVcxiFdCw+VZAShvINJ9sZBCtVsKjDQVOtQhqAhPoAQARyCnHa4QArNgEY5gNY5BBABMAR9ApdsZg0wBJsJoeCAFADT4ADYQm8OpQkwp5ZgFswILqVQubAHjkQPthSyCXUIIYCeGJQKGwCOQDTjIIHBRS9H8QliF9PDEus4hE55FEFcoktOv1cSBNgFpQCUzIDa/ABZrEBwgBLGYAk3xZRF545ARbjEBukqSAVYYDqpYEe1J4gFqucMgH2vMA7uQAklgASUCfMB93DmAk8+gEHdZAQ+4vUB/dbxagCFrS8QL1V9vfkiCtsosVsOpBB2axAVatvogE74wwoluEELWXbFUUTcJLmBBy3jgBFYACzl5AJKXHAAYDVPlTAptXHOAh9vFYuQHDl2tmAallXDNQBX3d2CwQEq0tGAVG2Dh5gFVD7gI6tO9RIQaWjWuKAn2JuPiBGupx4ATtfKcJ4BRWeIB3K2YFiiuIEU5m0QuATENW8Z/gEU9zvwClStrY5JAW0slmA1dWzzCmowAT1FVO0SB5nytnfWtdvNkGawEAQBFgICdCo9js6K2lRvJr9xqo6m+BkKuoqJqPiBXbUTWcsKdUkkBKtUscgITVuG8wJTmlADjngEN3hRwArtqZARdLZwBOloxAj3p2n8AJ2uqqXmBRWz4IAbh4hRp1dlNgLq17QI31XVQkBUnbNlVZVYcZIglq2QE3TDkArVVcgHHcu0CTpZfQgim7xi2YUWv2rAAVk8LYAVtQ8MgDuxwAnLsoAsqnhAELbeLfcblsBpRjm1wCq9Szs5iJCJ6daty3hyCleilQER1HwWTBS7lEZsIS0rO6l4FV0JJepEXbfRp22vZ48AKtW1VgnIHNbUSkq4jXVTAlWymcyC2tlbCAJ6mpgkEQqnbEKp1Gl+IFjVeCKip4egUcAIvvmUsgi7saWP7AIWr2r1AlpVfa5wTAja1a1niUQ0fma7sALWrLHgRUWmUPuo7NT8yIhdis8SCdtNpJJZlFKST+YKTq72wCJuiz4ECrVzhwAn2PCWBLuomuIU6OZsskBHVrgo4gUqWomALbU/hxQCqm3gBa6tIKSUYcwi+zTgIq7vmifQC1WUQBXS7tb1KJarVMnmpYFXdJBJKyzSYE25as12gJWVfpeIU/uuqnOeAQ3qNrFZlEdOuLUhRe0YLFgSi1uEAOy7XHIAVE+JDQ2q58SoTVa/RCkCDeGBAnaMJwKI1tj1CpL1wCBy/iAKqyCq7afdaVkBN2whERK02XICutl3RmigsrNvJBUNevYlji2BWnaUl6FHRe3IiK0nZxwAvVX3NEFdqY/NkBC9O30KHSzQFvYp7uMkFepmUQVYxf4lVNNWwQC1KdrUehESadUAd1VXumGBC2pLxYFlcXEgGNcOAElbCEBGHwzCo6lOxy8YAT1G1MFRLS1eAE1mQN9rc2zyAV7JQkAlhjwCpLU7parCCHpt0AlZO/qBV2zhyKq3ThJJEE7ai7cwI6WrOC/aUReGfwIFaALFVRhgkEU6mhFk1lzAv0q9lY5AQvVvECehqLSUVxAdKSm+OQFF06uAFt09R2ngBNN1/ECxW5gKzheoC7sISkBPFSwF2zjOADdWlKhgRtW04gJSgJWeGOIFT+e0ZBV+mkqqs5BCdnMQA7VjMBV0q3xX1ATuofbyAVptSFnmAVo+yXmBKlUsX8CqnWLYERGuolKbALXrPECtJTMAN0kBU02m5eAE+4CKt3WgC7DNtYAVqaz1Koo+1YkEqpN/vCJJUz4gQvRamMlU6abScuZcoiJ2UAQvSLJp5hU1jhxCIWrNgJTLAsSTWLCK+3u9QpKj4gUXU2ba/EC3QXbi1iAXok+94rkAKytMZgDl4lEX3PjARKt+6CKldxiuCAjTV7sACz7VNQJXTslHQKiq4hDu8AIamrC7WURdO1Y5sC3TiIggG8JqELPEKjZtuQFSrjFgT+3ENACcAS0q4OcQiFtRU+XiwF34ysmFxOyWf7gHV4YAC58QDul4kCtp1x/YUQc9qwxAg6tKbAPRU2aeUSBO+GXwAWpZPMgelbBz8CiShKQIVvDh4ASh2fdGAEq6aeM5ZASs+YFVljIErVhTKCI2q47liwo027LliAXqljxArh0anJlE4jMglaqzeUFFahJlRFwrLtAtVU5xyMqregrYpgWWmYCoWo2pnIIXbNW3kFLSTrGZUdSaah5kDqpcMB9M0QPu7ngBXZS4zAXc6ZAV21HMoordmihK2OJRKr7HgRVzcOGRFdmplYFVLvSwIhJO2WQBV1vSOKAGm64AQp3LFAWfvKiERisyKlCbxeIFUfNBRY1L+XIKcOzh5hELzX1QEE+7MYJ2Tsvm4LAgjpp0ctyBa+awAnWbLEIhacgqXY3nwAPtsCaSjlJBHujDKCidbt4LiQPUTiK5lFeje0YoC6utWuHEBvXWCbIGtWtvQC5NRKxAfcsZCn3KAobAFC+IA28gBvCQBAPunAAlykwHMAKtmAPBgRiAyO6ABPgAseAWJOQo9QBrlwAIwAIAbxCYUJAwsgCFIDrMYgKIYCgBpxgFNyBB5ywDt4gOMQGnwAAIttASeICicAIxzAlXPEIbwyCEuaAH0ClLQBmBHNwA6rtAbnhmECrGYEmnmAmoAjVRjYBp8gobAFbiAYr4hSUrFANIBxICyUACc4BAm38ApRxQD4YAKAHVRiwDIBtQAoxAeAEQEgGk2wHGQDaQEHXiA0oyAkknmAkowATUPACTrxAaAjkA64AAA0AQA0+ATBxClmAdoDcfgAVUACxAJfACXdICQEW8QJAKEliApbQCgCXZP+AEWm2pAIWMhBKCpRjACb5gSq5Aac+pEPFICEBUp4IISYDATywzAgwHazwgBQUN4IERSYVKuGICnucgOSIHEgKcAP/S5+ztUnJ10VWEvMKi23gUDfcoANNQ+gDfGAgrUC3gyMud1fErUFa8WQJQwB6NXmBQ9vKfasSI5rePeq/zV8ppHLfxdNbC2A1VOp4WkOqWS5l0cv8AwDUcemLGs1GvgU7dsNl0wn7edGlbFZsmmF/wC1ngoRdE37eaUYvqNMS0fb6a9OLJo6Ke3a3y4Iaqyngaf5YQ0Tr4Oneqr5+Y1MdVPEaelbFKOQMXrbUo/koo4GWsT+y7L5lAML+2QMdOnS3PAJg7E+JVwOkYJBU60l45BAsOAQknZyFTyQCloBzjLAJxAbZANJYgRtiiqVG3hwLRNrgQDcAJ15A0JcAJZIIJQCanHkAAFlAEZbyWAFitAQrX7swIYTJVGQUrW5AFa4yETmAiMyFNVjMBtJARskIqKwxAk8cyBwA54IIi1zKFD9AHigDFZZhEm+eYBGAFd6zgUVPTmRqYqdHVmkw7KIgIHjiAnGIEZ/AoV7KOoAsX0Cpys0RBICbbKIpdzbAfbKkCXdPwIB4gQhyBJLu6ANYeoBiliAlEwggs5yAVrpYcQqu1u0orTdmBJ/KuoEEm2ESc1UIKF82DzYB9utU+LQBVNqG8AGsAHPcsSBVby4ASeo1VrOQK6vEAtFKyBCjWrabZIonqakLD4AR7nm+HAB1dm8VhyAVm+GAEFPHMqLa2WdiKTfdwASqq1ni2BGHmAnLCE0k8VIV0RSJVVMEQq2X02AT003DyAovWlX8st+pVKQgiAC9eThvAKTaTw4BE4q8dTCOIUo/hl9WAV7aubYhBfVfwAK/NggK7dtni8UDE0n24ZBFUpZ5BVcO+GSAm9LDNuAI0pe2bSQVe2qAeY8rjrWjmyDNAGAARkAAnp1lliPZbCsaVedcCi+7XDMiKrVV8JKqent6ynZNLoQS1K17nE9AIWskub5AR7Umu4BNJYVUsCxqapZNBCs1EAV1q2FTthg+ICvR5TCAK1VcsQHfTVvmb+AB9pJTAQ4pwUBR24BQ5mAiSos3+ABeuDhAVrUnMCVHH1ASd59AYLYKeQEPuS+gDWo2s4AqpovUbdnHUok9NNc0Q1K1Uknxj8Aiu6mIAKadIUNzOINTrSlHLcg0WssqvACqiVcniFN2aeeLAMMHYCVq4zwATa45ANVSXcEQ1lVJZyygrPAAbdsABWmEsCCK02/8A1lChNwyCVqaaxTKDSxcICdn2tVrjZkUq3d7uzUKIQEEr8MgBaKeNoz5hNWalK5VZRC9YUyFRpj/6yicwyIstqKj6gV3srWn9oBa1UonECmyxxKo1NZW7apZZgWVxcZoiHayWACWn/mgCurlwFWauq5Srg0UVpdzj8QL0lVLteJEKlO6zjEgTbpkBHvnABXajBYwFFLyokCV3EICEzgBJamEAOurwAdtxEoCNNSbL/EC1asSEV9+PcUJajvgwqVX3ccghXu7YEEXqw1VL1Kqx6inDFEFjbaTCVGrUwuAUrYOOZUN1wAK0kKaSTxCLlrO2CQFVtRyBZOK7eIEdZWtCSyzAjqW+xVPNtoCddVKvzcQKHFnjmBZ3WooQVGmo39awAbcgCtxCIRa1plQRSU8QmpS4icAIrTrUKjqprECL0ramLeRUTppY9QqbTWZBKqfBSArJZpwEKuQCsu1S2AVtRLueLnICeFlnAEPtd3FlBWq5z0ALaXGmCAlSieObzAnd4RxIKmn9LSAf2qpdZKJ9vGMEAfc7k6wgBVVcXmFOixxCDt7rRmkBG+L7YhFCeiniAV0oUhEnDcMim+1rHgBLvq8FD5gOzSyj0QFdbuyxAd76k4KOpVOidk+bREFqfL1Ajpwq83JROrhkEXbNAS7uwAVndy82gJIgc4Y5ICGpqq2C4FC04SKqxYW7akRHUxfdbFsCGlXGZAHNnCAtdAKr2UwsgIVtjAVcrzXEIhWjc4xXqBNWSwzAi3aJAemnEtBCtp92TCiun2qFxAL3WnaImQJ/dVoWQBdprOQClu1YFwNNWtjyIGqoCV7/AC9qQRCJqmGj7nXICDTthOIElSFhmA7V+WVmgI6dm18yCLXDyAjektRgAq0WAVKtknDAjdt5AKWlFgIuzeCzKLHNUuLIHXUrpy3xAhXVcNtTyKDRs1jlID1U72XbgQWUTrE8Ag1FjPMCdcsAIWs1nmAKz4gV21e0Cdap5gJPGCoLtRmBz6elbulFV092GBEQ1KN4pgS0kqrElE74fMsgIdvEBMKjVKJtnyCm7pYLMoSt3AQsscgJrTmGwhp4tERbp1TTAXa+AUksPUCKaTgB21JYEXXuzYArOrjgBXq/NbmUWYOqXIgXoBKqtMNARtaHiA1buxeAAnwCpzNUEEVaxzApphd1UQ5AleVj8QHZKym4EbX5AJ2tELOQIO9sgL9OrVU3kAq62KrOAE1buWPACOZUSb7k1GCIFRzXDBMoNNdtsSCWt2xCAq+2tSsMKSq1kAtW6zKI91Y5lFmn29vdZwBNJWWDMiKbreICiza+IFd9Rz14AJaj4rEC2rlBE6vtzAVdRgPuaWax4ARtdtwsCAvgupRXdN48AqCtCccSg700kArKGuRBdVQscwiWp/EgKrUhSiiarWM8QErumWK4kC0dPGFxyAffhHEYJLFSAd6eYEXWH6gD02rSA1TvxyAO1L5gHdr6q5sBXaso4lCekoIG7KqiMeYQ6pfU3gFNw3higEtRrBLAAct54EFttRtQA0ksXmBF25oCDlsok32AR1LRABpanf0gojq17Mc2yB2ra1ZosQDQ0rWbTcSgLIvTJvAgWnq3ztmF1bXXnBwgLHaeKYUvvJLDMB11LTiBLvVsGA+5N4YASspUoBAOeIQpjLkANc8whRx4gGYEu2QHVRiuAUrPoFClANPlxAaq65gEgQnECTxQQAJhTrIC6ASSxAjDkBzIEe3iA4/aA4gBYIAfMCKUgSAHwgAicOIBGOIA3IAoiGBBoAkCXckEJ1TyAjIE8sQDNYhAr8AG1IUrRkAojLiFDqEHCGAYpQwpr9gCYDQCmQCOPABS0wHmAJANZgOZXQBYAEAKMegBjkAJAClZgPBYgN88wFb9oEYYEseWIDXIBPOAI2Sz4AEwgGm+GYCmfUB5YgOeKAFaQB4ALtfwAGATipAsrXuw4ESm6xKQNRS4ALL1Ko7XbFcAFMACTQDzwYD7eCAFyAVn+ACh8AG8gEniA4TU8QIwBKuACUsB4IgSfBAPGuYQ55hS+kBMAxWKAO5WAGsQgXIoMswBuUAofAKawwATlQAKvECVlyIIyyj/0+duTk64EgF2zhkBKqWRU0WaXQBRhgAJQ5AfdxBglcQqNnKhgCrzIgu65ZhUav8AaAWSaxzCOdqvdDAurpac4oIL1WpglgUJaCWCQFd9Or+VKWFw7aLwn9gDroV4gxP7dY7UoCnSqWTCCICiWsgJV08OoZ0nGQaS7ZRAuztKaeWQEe6FLAl34FwOstAN1gjKSSQCvZpYKWMIjXueLCptYBIjMKcw0SumMDb4gVTL6FaWVXwIymAq5AOsoASj1CCMQBt5FwOtcCBNxiigUtTmyKSrzAfawhTGDKDDgDEe5thpJJSEqUBkobwChrmAmmRS7uRQJTiQNdQCzwgAWGABZx6hBVxiwFZtsoGmBLLEBp/EiIu0ZFUVUY2yCI26FVTZdzCVG1C6yrVYKDDJhBCAKpJgE4wyg+lEAUP1QEU+kANJZMAbTwJgcqADCJAE5Aje/a5YFVrN4thUU7NS4RUJ27cVi2AVdr5gEANPggJWaT5gV1bAnaJkCCcOZCJWtOIU0wAgbUOOACax6AD5AV5uVwAdqziAdnbC5gRtdKyVuORQ+zACPc05Ad13JYgFVOYBhylgF7/bXcBHT7mu5ZATxrXuYFcO+ahhElbtXbXFhTbhYkFVrN4FB2q2eIDdFR4ZBCTrVTZ5cApK6tiswFq2dY5MCNtO+m07rBhEtS9tTGwFTu+7HECXzauCwQBd9tVCAgrXqnCxYDSfbNsOgDWo2o4AJzZ9Aqbr2hDrbuwSlhRqS6458kAtO04ZZgeW39+7UtjiQcTAQDgCIB1Au0PrXqag9jouKpcAiTq7KXgiBVdEpefACGpqXtb5Qpq8YcQLNLTVqt8QIdkvHIIj9yqwSKLm064ZEFClgSr3VsnAE6w/qmU8wovTvwTgBV0WnLYE6pZIBamnayiYAVdN6bxxAeQBRJvHkBKHkA9R1S+YClw7fKvQImtFxgAV+V4gSviBVaVigFR0XzWc+gCtflkBNYrhgER7lZRAEU28gGqxkBGyaw5gNafDGAqVKJuEAa+mqNRxBorRP5rcAJJ90t5AQtSsT0kCOHB4BEbuV3N4lEqWSrLaT5cQI0+bIATdsORBZaMoxArAFWlZWLbCrFq1Xy0WPMIpWr9t93EKspqP7fauYRKlXCkAcVAjSLOWoQEbqcih1qsIkKk9NJ48QFMuGAqRMhDvalU7v4Ac1tTvx5lVetGunR2tBAqaj0/mQQaTVn3cSCeoowfECu1ft+jgoqdceclE1Z1r8pFQTbTbZQ3V2xmCB1vhD4BEVZrgwFDbkirKaSrnmBOU8AItS8MObALVWNf3AJKIjiBXeJxYFjr3PHIC2/bVJVWYRXjlwKBKMgBN0fqA8ZxzIsN5wwqVdOMgidtNdrbwSQHM9WXMhV1apJNvFhKnaVUqIVvDgCdVPGSBu3blgwK2lwzYVfWapNoIetquzlYLoBz4vNFDs61xeIUacPHICT1U/QIO4KFeFyCIJZkVPsdEubCJfbVnAElpJJyBRbuo4WRVOJUMgsolOARDUpevzRhzAro27d2a4oKvpZrLDmBTZWmXkUS062c2rwCI6lnZw8wHTTwbAsogHa1Vk8QimjrRxm2FW3tWEA0+3LiQQp3NvCQHfTsn3PMoi7tKQJrusgIw+QVN1fECLdslnwAT07r5igrVp4hFlW0pIhO6TaAg88CqLabtb5cgB6PZ8QLNJYRGRA3RZpgWt9ygCFKqoEdV8CogqN1QVC1LaeDzIJJOrnmBJxmwIXmK3TwYUd6eDmUEWK+EAKlWk7RCAa+RxOYDThyAWc4gHbTtmcQI6VWsQJWbd4nCAHp6a/EKq1FarhYMB6Ok6r5nLbCJWUqGANKmKyAMYngwLqzqRMICH3FW08QiP3V3pJPqFGpSWnwwAndSu5YpAVfbteUUTWjbT+p5hUkknLeIRNWhOSCvVTWTxAVE4hsCeo04rlwYEW0l2rHkFFb9jCJLV4cAEnauLyCn3KuPEIavwaCpJqcAFdVeWZRS9RV+VrFgWV/MrPUiJfaSCpWtW3y8AINRkEOt6p9slCSbbZBKt1XlIE05XcERtjiwpV1LZIBtOy9AB2rVT+4CvUXc1bgswJ3an5cQK6trPMotiX6kQJKjzKI2eAD7J4gLsRAq6iyYBM+gVDT1fuYRkFGpVrjgUT069uLCINQgJJxgQST7kVEUpcZMip1Trg8QGrc+IEW0m0gHbDFgQarS0sKdtRO0LIIj2S8Mgoel2sCTqkgiOmu9zwAtaj4Ac96u2JQO0IgK2CpVc5PJgSupCEvkU8SqhXUs5hERYq3smrKJAr1KukJgNKXngA3puyhQBbo/LWLcQKrabdZ/hKHp36x6gSslGGYRQtRqUUGhMtWmOBFW2o3inkQSvOSxAdE1XHMCDuqNZ4gRu1ezTwTKqC0HMLFF0WvS7atEQqaLVe7nkBYqz8zII2tEwFV6i7UUPTupiMSIlHFYATeKAVuQCxWD4hUk5U8YA513OwRf3/LHECmlFMcQH2LIKkqciok5mGQV/Ni1kwqdl3LkwgpSVHEoVsMACulk28ACElgQTtVJLtYCdXKAcQp6gPu7HFlIEL3dcUgFW7nFYPMKrUz8Qiyq4PMAsmgBJ1WIFeq7YdnF4hVldNpRyAejp445wENV7WuQDWo1MAPvsmnwAlqKMVxIHa9Jn6U+HwAje3fiUSphhAFVtPscpZgSTmsOAIzbSt8rwAs7rWrhmQK2s0oeHMoktRRKZBXfHEoS16LOfgFO+pDjNc0QT0tSVjwAseoskBBXxzAtpqOIkCT1KpxIQ63kKkryESWDAWDAIwwAk3AUp5BUmmljxCaSaBonkFS6gRwS6gJZgNgJ4OQBviwHPIIUS4CnkA4lSAqsBgLAB5gHoAn0AjkBLNAJIAjtAGuIAkAOF6gRaAi692HEIh2XWYFlE1gA44gE8UESSwAjAU8gYWGbCh4ADs8wBywAAzAO12wQBbDgAqpQAJwA2k8QGskA5AUpgNYZAReYDgCLtAB38ABPhwAOjAlGGADrkEEcWAJIKTUZvEAAWTkAbwAUASxQCWOYBjkA1WAHkA8XkApazQDhPEBPqRDwWKAJ4gOZYEG4ccUVUk80AJoCKeIEkpeAB3PivwAI5ARfJgS4cwEpAQAgGqyASko4gCxwAjJECWMhUrJPAohMANKcwhoGmsJ6g0pgKFjkQESVA8ApNZQA5AHLxWQAscP3gCfaApnmARwA/9TmdW88EcnZLIIi1IA8UVElzYQrWnBAEqI4hSUtwgqbqkpeZER7ksirhN92JAmoQEUAegQuxNyUWxxIitp8CqjfulJZBcOqhdQJwkupERXMKccUUCrjigH2BEq17cgFPABpYwA5jBBCWIVLtSQEPty5fAKmmksgE5eAC7W8wiUdqgJolpMIXdAaxJNPMIXbjiArVjELocBUO55cCqnUiG1yCGAnlBQVcYgT7u0iYrb7ngVo0owIJdGEHQKAh9wEbOVABkAoxgqpLoRA0wiNrR1KoQVCzVsgHhXqA0pYRJV4siBpPEGovPAKJXEoUlXBR/5iMrU082QQsyrEHa2SYDrZLBgS9AKnKzZQJzigHZpLoGaotDNIilIRJJNY5gJ1QA68WBBwygrfIgdr4SyhWeGAEXZcWBBXh4ZAN2fAgeLWKATtCzAird2LxAUS+gEbvvfasiiSULlyRAkpcFErxRqvFgK1ux5AQTbcsIk3AFepqNKKvHiVR22X1ASrLcIgttatFiBTbUrb58YkAeu3bDIYLO7AgjPe4QErvswQChv1AbrjNgI3SfzJ4oCtabeNpAk1hiUCvDiMwJKif1fABwqZNeoFbdbS7YoCyl+/PBLgBC1u75ckAlTueGC6gT7O3ICK0ld/M4ArtV5LmBLVok8MQE3KWDAoek7NLhOIF9aPJcAFq6dq/NZQDVepd3Sdm28lIRGiamzxWYEGna8tAWV704qAr1s32sKKp1cWxAsv87iIQFVq1TjqBKy4pgRSnPMIsn7airgKah4AV6i7ZtGMMDyW4+p4yyDnAAEsQEwADo2anURR62WlD/YVCtbueZFKkthHRSlaruZAr3WWEsCNZaTWRVJ6iWb+UBVS1LQkkgLbWXaq/AJh6WlMNvACztSUICGq0sHmBF6bzCpPTssMkANNgTtRtqcgK+5K2GMARvW1n8qwAkrcwD6gF21affMBEdOva22BPuV44AFq44ZIAbwAWFnD4gRvpVrVufQCm1HOGRQusAWVh+nIiHbBwgI2waRQ4TQDz+UgS/LwRVJaitljiEO18YWRFV2sliyiHe7LtyRcVJai+kiJ2SangEQrSfQKjV2qpQDq3WebCLNO3d8ALXRxOSCObUrGQUqcgH2RjwIo7lSuBUFNeMbASV+/mA1k2iCEu2ZRNW4AJ2fAKUQubAK1+2lGb/cAX/NtyQD+xSqlQEVXssEsWgGtRw1zClp4fTmEN/c7ssI4gXV+b6gK9WsOa5MCrv7vlWYVJQlARG2Cw4hUaTgEdVVLSTIKu5pegElKxnMKNNK2aw5gShWtCcICP2rPCqbQCrt9VYxgDVqooyxCaTosEBGyjLECLtzAnRSwFet6pWjACMWbwCp0o1g8WwJJuqkCOpqdtXDwZRGmmohpMgvVauuHoEQspw/AoK6SmZxAl3JzGTIK1E9SizvUQQOapTPAortLwmEFR7br6QEtK9vmfACfZCAiu14NhDtdJBSS73zCLLUcwviQSvZVwWZRHTvZvHmBa3OBBVddz9CiXaogKVLWmK5BDtMNN4ICtJpuCAd2sFgBKG8WUFMmlgBF04gWOFkBGlscQJLTrbHiBVqfK4AhV/MkviVXSkrZZkRB27Z/cA63d7QgJau3dW23IEa3VW68QGrNYgHda+awzASxa6ATs+XxCIMKOzBrmUS7UsGQKzSy+AEqrKQC1pWABLSaAKYJgCu8ZWBRZRysmQK1ksEBz/cvkskBZq2s1PECOaTefEBalO9RyAWjRxDAtenARFtTIVN2TwQEKuX6ATrLzAqtftcLgVDqnZzwIqaq6RLlAR1Kd2KyAnWvZDALVdXzb4gO+rVqEoYBg1EfEghaqTmzKJq0qEQOcfQqIai/FhUVNmuYA+5uAqyllDq+IRNQlGEyAW+fjkgoVYXIIgqpPmA25ALvtXQDn1LLUtNcwL6Jwu5qeAEbY2wCn2OUESVe1gHZIUnENMBVs2VF6008+KIqq2mnbuWLLodZ+kUTVHM8ERDelDlcQqdqR+ARU9CbdzAk9FVxQFNNPts5ZRdezShEFcptPFgT0LO6aeEAO9YeGQEZj0KC2pCAde1rDiQQvpuSh37sGiBqrnABx2tt8gJaabzCFZdrxAh2pNthQnGeQE1WcXj0CIXa4IKEm648AH8lq4MCu9Go7WA07L4ANzmwHVuykKlakhEXmFS7YwCC9UwKXpRLmQqSu6ROQB92cVMgOG0mwHWvIImm3mBF6cvHBAQdU5qBKtEkuPMCHZ22w4gW1r3MA3FO5JLgUWbdadKvucMgluNakzTgiClVWp9RRG+l2vB4ARrfDDgBOzVkkEHeo7Sjn1Em2lkFPSme3NFQ1XgBOlVV4/AglbVWKiAEnxRFSTiQiNu1OWFF+18pCil5ukskEO7wbbAtd26Y4pAU01XdvgUK9IcrJkU0k1jighN1WWYE8HXEBxgAqpVwQFd32uXkA1Z5RgFCqliEKJUgOunPzVzATwtiFCtDT4cQiTsnZAWXp+8BdiUPjyATbTwyYEGpfUBUtb6eARK9cyg7fl5EFbbs4byCm7gRd23iBY38ingFRrXnkEJqGBOtogCTU5AV2q655AOtOeQErNt+gCV7LPIgnayayAKQ8YQMLFvHmUSs+1S3MECws54FEO1z2rICd5UdrAdm+IAnWuPMCFLNvAC3hAFdkrLqBW5rgsgqapWEwK3VWcgS+yqLFymA18uP7yCasllmwKdTUsn0KqaveMXgRCq8MSi6l0lHEIlW3GcSDopbg8wLJ4oKSeMgDfMLoTU4BBi2A44BB15ANMLqPQGm/wBwAlAA+gUQ8gBLiAnjiA8gIxwAlPIBTGYDUcQIvHIAqBJdQBrGABPkAOGApcQE0UfMA6oKWeICcr4gAEsQlKICiAyfbyASTgKc8wCcQpfuAXbOQDTUANVwzkCPa2wFZQBJYAAA0gCADNdAFLQEswItyALkgH6gClgKACODAWMgDAaYCloCfcEPACDaYU55APgAoAHgAOzyAOgCeIBMAMCVWA25AQDgiEsPiAPkAVbATTbYBEAPt5ARaZVC5ASjggE5SgAeKAXdADmQFBA0ggyAMG4ATCiMQhxOBVNY+oEQBoIAFbBANcwB4MKcwnzASfcpAG3mAuoB3cgErY4gPtWYAsPVAGMgf//V50pObqcKSIU44AJsoO1tADhARTbxeAU3eH8pcDTcSQR4yFEcwG8cEECrGAAlzIFiyobfAGBucwE+YVKAmjBIIjHMKmp4ZAOoQKM2ApbwQUoCmlCkIYDyyAUPMAeQAngFJykESq1kghpRiwE5swpOkZl006pJYEQ4ATAj2tLEqnVTmFThRKzIzpJBRayWYAArMCKKqdUAdXgQDUgOAE2o6hBADQCiXAA6lUJpZEZxLLEGI90sojAUKqxfABwowIppxiEDtxBiPfj0KFM4IB/bnGchqBVwlDV0Oo0EpLqEVtWtxDRr5XzAlWuMhE8CIqiXiUEQURspwCIWqWMq0vxKHbBTwAK2SUyBXfVU9SitXnNgD1OACenaO94IB9/bigI1xcgWW1E6xVQQQUJYlDeorLCYAr1XhAEE+7AC37cVhZAFe2vDAAdgBO1lKWAEmuLzAG0liBz2u7WwwSAne0dQhVdUpaxALWlzwAjXVtX6VIUV0LWXdZtvkND7O2VwANPtmHmQWXthCAqTc4ZgW0q1g8wDss3g8QBabrniAK3a8cwLLLCeEgVtRkArLCVmURs/lm2IFPbZ5hFnak8gJLHFBQ7rOAIWvLU5IAWuskAa2otNTMgKtr6vCEBZELoAQlguAEHCyAs07YywFr3tdJEEXpppLkUJaVY/cAuyvBAJ2hOMwKlp2ePECarauCzAabTxxsBH7bTbsobAjalsO3IIiu5PECd3OAUQ0uqAr3NnWne8wPKblzdkHOwCAFkA+oCA7PGV7txRdf3FR6p6bdsMgDtXEKOzigLK0tdRwkiC+kkpCo20nGHECytK6al4sos09JPMIselQA7WlAEbfsCoQpxAaadpYFjX4EFdkiiF7dyAVaKuYBbU7F8vECp2XqwJK7yqEJUd3LCnetk8YCI5YICdGrVbbAiujAik25fDIBajtGClgNOMwiTTwUARm1PpzAGrtOzSwArXenKWBQ7XaU52Am32xzCo9rsp4gRoq8wJWTeKTXqRNJxGKxC6havGcSiNaqH3Mgsq08OC4ATTVsK5BFloSWGIFWqpeDxKId3YoCrKatr55BDtSirNgKdR1rHbmFRqm3n6gSdoyCK+2eiCrK2ySYRLLAAiZgCv7nZg1jzChX/zMCOprWv+mmozKBrua/aQXquOOQRG2rChZBVCt3W5ASTScMCdbQ5Iib1Hl0Agtd1Tds3kUQblQ3gwJaa7cgFS2OWQCvespTkVVmlSrrMt2iWREsvpeIFLiub6BXRp/Mo4BC1GknVQQU17aJJ5hXRS7UYhDd5UTIAnGeAEbW7GseAELuHgBF1X1MCen8ziuQFjo3g8gE6KSiVH80gJ1lt8AJf20OX8ACz7MImQFW6U4egFNpbUFE1qNSmiCNLtPtgBaaepZVAtS78EBNbZQ5cYA1TanZ+AD05aALN5IKrpaVgArrtchA13OVkVpJaUpwREsa5gFMcQLbOciIK3WaeIEGmsTQFdzAE+6MiCrUo9R/GQG32qACyXqA02l0AI7Vg82A0nZxbgBX2PvlOUgHVYgWRIEnp9zTYFS05eGHEBNxhVgSegrfPV5ZgRtV1aYVZa3fXGQhJwsFJBYtOVPMoUNL0Ai7JZZMoek20iCVmrLHMITslE8AqNtROGBPDNALVu19ObASa01i5AlW3F8QC2EQAr3hSgErN/KuOYEoS+oCE1aiAHEoBKXgBOtO7BuFOIEO+G0uAElZRLxAklxwQRHtfNATzWIU3XuSSzArulXBICVW47SBWUNFCicgJX07WxTAV7y+1sB/JErGAId64cQJKuMvIgi7LModWrJwBOU1HFECrFF3MohMuXgAaibr6AQWp3v51DQE3aHIU66ymIKh1tLfMgeLbXLiBC1lZYhVcp4ATaumsMEETq4cICfdDn8AEvmAdpiEBVdPuSTKLlppKKkF+Omo5YAQqkniBNpNRAE6rgQJ1byAfYl1CpVXQIjdcgql0xkId07LAKrd/ttRiVB3Y8kyiDvZpxkMDmarEBLB4sC6iwIE7cAJLFQAm2sgBtcUAUtOfAId1LwCo2xSb4hFVqN5BU6WjMB2S+pgO1lEV5AVadGsgLnWMQIOuGHEBumHUCFE1hIFnf25gQSlgWOaKcwK/qWPECdYSAhl1ASryAabnteLyAim02BPUpPGAFpvsSVsQIOZkKs7+ARLBrHggBOIc4gS1NV2wSCilpTaCKrNWeAVXajtxiCiy1nZQRFSU4MA4wFT7U8SoKaFXPMIlf5G08GgI9ytjWQJd8KGBV3YwwLL1Vp6EUqNzhi8wG33L4gVr5mVUqJ1tKIh6tW1PHACXbCaAjp4Ptf4gWpppyBFWhwgKnpOl3ZTiUTpV8SCyUiAQEW0ihXcpMCu+pauX0sAdXZ4ASpK6AQnv9UBP7V2sPpClWkOHHwCLLrBY4gKcv2gDt245gN2nACKbTaicAIt2eFc2BOz4ARVO14vMCtr7lnGZQqUsrOtuQVdSneofqRE66X208ZIIammrtWeaKDhgA1hjxIC10sbL1Ah31TlZFE9SMe3IgK14vEB2rW0RMhRW7SdVl6AKXxKBUlSESpWtl1gCuXJBYs5KItXs8VCAr7bN45FFtU8yB2l5AVqKucmiqndO1ccgIP6YXAglVLtyAqs2lFcwFa3dhYgWCadZQE5mOIDhz0BqWHAqCte54gOtImCCVNZpYvEDp09TuDS2YAlmEK1bP5gK1ZriBYrN4oILWdcwCQCQE88AGuoCxCpOQpASAi6/gA3TiAVQBlmAoAFgwC1Z9QAB8QVGAmk8wh5AIKJAbwASfBgEAGID6hBIAnAAsViDCmYCifwCiOQBUAhcQHhGHABS25ATxCABMKabAFbECahgQYCiWAZANLEAbAaf8IBGKCaGgpJyA8wCOQEu2MXiAkAnLwQCS/EAyAl+4BTCAM8gFMANYgEYgKJAlg8wDtcAACV+1gSmSIfQAQCjkA1guYD9QHCYCsoyAjCCk7Q4KCGuADyATUcCAjCAgSeQBPPMAzxAIjLECTxwCotwANzmUGDxATwcgOzlSBHDIAicwhtkQNp+pVJqMZkKHVZoBpQpQB3Q5AVogCMcgJKYICQg7mB//1uesVRzdBMkMOFwAKVSchNDlhAqp+oNRzDWpdtUpBpeoUmUGGYC7uQB3NRgMRLtn5mArS8sAqMQ4QVNoISrAQ3CXUAWIQvoclU+6cyB54AEASS4EEXWXDAk13YcEAsHkVCqocgSbkCLxcBqBprAAa5gJASdggVliAol4BRHUIk3AQROYDvCQFc4QsEVToscAJNw2TERnu9EGku2MWRNJvkVYi8fUKdP4glOZeIwSq2gh2fACEFDzAkkQKQE4AWWIU22wiLXBFFlVVYRJEqNrRkFkEqJeYVBJlEqpwQR7SiSrGJEN9XmGVd9XtWFWy4qStKmCKhPFAEQpKGp9AJqEREb4uUULgUQdl/mBpPUxDOq76qy4mkVfeVfqcgQep3YZooi5WWAFbbmGAqrDFwBLLFAJ455ASXQCUKubAO+sAJWTbcTPMBal1/lAi6SBF2S+WqxAsXe1Dy4ACrOCIC1VTPFlDd2lhgBVW7bAs7lCjFgRdU45MAhVUv8AACtTxCJOkgTpFVESRVttRrBteiIiutJxeJRKy7fkqviAoQUaSq5nMCTSSlcAClsZiQC9+xY5gVVePc8YAtd5UAKsVzAULjkBKKxisAK7dAFaz+llFbtDcASqnZS8EBHWabSAg03hVFE1TFZNogdrtPEBvua5IBJpZADwzzYEoawQEbVWEYgTejqUU2hdJxAru3VwgFxbCk1LlYMIHKeAArtTzgApaMswJ6s2XdbMCqqlwmVEnVkVVWrnIIblLEK59zaq0m7vNYAeX1cXLzIKGgpcQGABAgO/w8LcVZUeoV2seIUknbFgWJzmRF1Xh2gQdU2A83jmuAEnpzDXBhU60gotp2rPgREbXTAh3SwFZSBBJL6gH3L9gFLvZtpoqpJYSBLt7sEArUqlD+AEbVVc+QEFGXEBd7pXtANO2PcwBxZTkgEnglwAJS4wBNWemm25CKle17dzAWpZJwyiSiPxCFVt26EEr6mDqgBsCv7ldNy3PoA8NRz+8om6t4VAqS7LxZZAGprQ+1LjPqQRn9oXA23mA61Slvk/iBGuo23IFtdSiUBFerrTZLoBKllVvjyAjdy8WUNXWSCotziwC1U8eHUBV4xmwC1kqpLFgOqbUIIk7KlWkgKldz2vALh31GkBGun3ObYNgWuKtJAGpZqnxApvZ1WJRP7uBERWpVLHMKKaab7gi16SbUEE76FKKJlkEVSMZLor1KdzxKI0rzAsSayALQkBU6cSqtWClERXfWSmqw6gRqk1M8gLaqzWHAB2UKOYB9l2xIKu2qtHdiiiyjnFcAqx61KVcpthA7K+OWBBKtK1UvECGrfuUJQBKtowqFxcpyCKe7us6cQJ2ddNKcyiFdVV6yB06esnXHMCGpdcQild1nhgFFKfN28wJ6lK0xTkIodbdxVDpZvtrwRFSqnXAIkrOcyB667Wp5FCpq1rm8wI3jUXbXGQLK6S01H7AErcWoIBW0rWh5lErWqsKkCdXaP2gSvqfNEYALDtzxKK6WWm8cSqEnbFgWJpBA7vIiJ92ER8QKrwuAVOibxQBVJuOACvDcVyATcZAFtJ1xbxAjV2s5aAspaABavdmAqt4xmAlWFLwASs4hATtZUSXEBpy03kAtR8EgIOtnEFCdLN45AXVp3YzgREVDwChabxjICylcQI30GvmWTYC+32/M3kFQs8mAVfdmEWJp55ALUu8VUgj2yUCs05XAKg++4F1NKF82bCJVqq4MIi9N1YVTa1rOGBJLggI9zSxAv07LIInekJcMQFglLAXfLlMKG5aggfeqvFSAPVTbhAK1kngUDs3PaBQk1i1iVTtip4gNVlQRE7JrBgOqrZYgSrVK2ACsmlgwGqSsQmo/bnBFNSVe1fEgg9NTPEKfb2voVUVRT15DRKmn2ubcSId6t41wWYFP2br6lhOZVdFNP7aniyIi7cbcQHOXNAFHjivQCbjMqaf1fAio/bSYFlXGKQEZdrAS01iBYmpAlVd0vkQTXUKjdqoDpZ2xAVVNoeAELKMmBFN5AQ7EswipqzeLNBtKI4jRbp6aiGBY6pLBYkEIaxAGlADqmwI2cOOIBas4oBJMBt9sBCtiFQspwyAUNueCQDrpuzlt+gFn24SAFCWHACXCUBF0cSwIK7XDgUNTg4ICyXbLkCNatfECxV7VDAr7MehQO/YoASi2eCAlCX05EDqu7ACtJ1YE7vuAVbcHEgKUswLLKceMBSqkswiq2OMYlVbSq7SIrs71lVCq02nDzKLklKTIiV0q4PICp/UkBLWabULFAR7u1dSqK3jGwQdis5AnSnbjOeYRXqqH8rwCpqlZ7kRBdcwFp0VG7NYvIKldpJIIrTbxqFSzrPECTsksQFUBxExmgIactPuwCjFOUpgIn93uarEAFuuYE+yVLAUxhAFeOXPIKWrVpPmUPSdXTtanqQOtofoETvZ2eOIEUq8MAJLkgE2pxKGrYPDgQVvFSVQn3VICuCxzQQodmmFSTSeIRKzUYgRa7k0wOdO1PlwhsKvdoUpgPSv2/UwibtHUgO6WgIX1E7duGBRGqlvECfdxiVxIK3VttU+mSiNl2NLgBe7qMCBd+OGZRK1m6R1AqrqRgwJfNZYsgjp4AO7nLNgFE8VyAnMgK3wKK76rWTKLKOHnJAXUwwoV+5OsZFQNQoIJ9koJqFUuWIVVejmQo06WeYE6VSx4oIIblyQFeTAdLpuGBOVZBYUJrDgBLTtarabAvrqT6BU5T4gReHFxARSpWIRLvbyfwKLqS8GwF3YciB11E8OIFixAUrIB1tyCkscQprEBSgH3IBzCASAJ4APMBOAGspkBOQC4Cl8AmFLnEAbCBBRACiABAxLgApAFV8ACXkEEysABQFJYYgPAAkGpRxBqtvEKbeMAEcABICWDWARGAgbfANEm4kBp2WIElZARjkAJYgDAccQhrBdQCzVQBAxFhQugDTYDbSATbWIDniBFgNLCQHmsQDtAEgEgGkArfNjxQBiA4hgDsALqAOqagCNU0A5l4AE8yCUhClgOeADeCAatKxAElwAjbBzAUm3ElB3yA+7CCIADGJAj2uQGpWDASzAcoKHiALkygiFAC/eA0wIrmAYZoAu5Sj4gRhxICrNQLFacSBTJQlDcANqMCAyCDFZgLtSxAJA//Z</stereopairdata>
</file>

<file path=customXml/item2186.xml><?xml version="1.0" encoding="utf-8"?>
<zdepth>0</zdepth>
</file>

<file path=customXml/item2187.xml><?xml version="1.0" encoding="utf-8"?>
<zdepth>0</zdepth>
</file>

<file path=customXml/item2188.xml><?xml version="1.0" encoding="utf-8"?>
<zdepth>0</zdepth>
</file>

<file path=customXml/item2189.xml><?xml version="1.0" encoding="utf-8"?>
<extrudness>0.3</extrudness>
</file>

<file path=customXml/item219.xml><?xml version="1.0" encoding="utf-8"?>
<extrudness>0.3</extrudness>
</file>

<file path=customXml/item2190.xml><?xml version="1.0" encoding="utf-8"?>
<zdepth>1</zdepth>
</file>

<file path=customXml/item2191.xml><?xml version="1.0" encoding="utf-8"?>
<extrudness>0.3</extrudness>
</file>

<file path=customXml/item2192.xml><?xml version="1.0" encoding="utf-8"?>
<zdepth>0</zdepth>
</file>

<file path=customXml/item2193.xml><?xml version="1.0" encoding="utf-8"?>
<zdepth>1</zdepth>
</file>

<file path=customXml/item2194.xml><?xml version="1.0" encoding="utf-8"?>
<CamOriX>0</CamOriX>
</file>

<file path=customXml/item2195.xml><?xml version="1.0" encoding="utf-8"?>
<stereopairfilename>Still0819_00031_r.JPG</stereopairfilename>
</file>

<file path=customXml/item2196.xml><?xml version="1.0" encoding="utf-8"?>
<extrudness>0.4</extrudness>
</file>

<file path=customXml/item2197.xml><?xml version="1.0" encoding="utf-8"?>
<zdepth>2</zdepth>
</file>

<file path=customXml/item2198.xml><?xml version="1.0" encoding="utf-8"?>
<CamPosZ>541.536</CamPosZ>
</file>

<file path=customXml/item2199.xml><?xml version="1.0" encoding="utf-8"?>
<CamPosZ>540.445</CamPosZ>
</file>

<file path=customXml/item22.xml><?xml version="1.0" encoding="utf-8"?>
<extrudness>0.4</extrudness>
</file>

<file path=customXml/item220.xml><?xml version="1.0" encoding="utf-8"?>
<zdepth>0</zdepth>
</file>

<file path=customXml/item2200.xml><?xml version="1.0" encoding="utf-8"?>
<zdepth>3</zdepth>
</file>

<file path=customXml/item2201.xml><?xml version="1.0" encoding="utf-8"?>
<extrudness>0.3</extrudness>
</file>

<file path=customXml/item2202.xml><?xml version="1.0" encoding="utf-8"?>
<zdepth>0.3</zdepth>
</file>

<file path=customXml/item2203.xml><?xml version="1.0" encoding="utf-8"?>
<zdepth>0</zdepth>
</file>

<file path=customXml/item2204.xml><?xml version="1.0" encoding="utf-8"?>
<zdepth>-3</zdepth>
</file>

<file path=customXml/item2205.xml><?xml version="1.0" encoding="utf-8"?>
<CamOriY>0.0520939</CamOriY>
</file>

<file path=customXml/item2206.xml><?xml version="1.0" encoding="utf-8"?>
<zdepth>2</zdepth>
</file>

<file path=customXml/item2207.xml><?xml version="1.0" encoding="utf-8"?>
<zdepth>-2</zdepth>
</file>

<file path=customXml/item2208.xml><?xml version="1.0" encoding="utf-8"?>
<extrudness>0.2</extrudness>
</file>

<file path=customXml/item2209.xml><?xml version="1.0" encoding="utf-8"?>
<zdepth>0</zdepth>
</file>

<file path=customXml/item221.xml><?xml version="1.0" encoding="utf-8"?>
<extrudness>0.2</extrudness>
</file>

<file path=customXml/item2210.xml><?xml version="1.0" encoding="utf-8"?>
<extrudness>0.5</extrudness>
</file>

<file path=customXml/item2211.xml><?xml version="1.0" encoding="utf-8"?>
<CamPosY>345.643</CamPosY>
</file>

<file path=customXml/item2212.xml><?xml version="1.0" encoding="utf-8"?>
<zdepth>1</zdepth>
</file>

<file path=customXml/item2213.xml><?xml version="1.0" encoding="utf-8"?>
<stereopairdata>/9j/4AAQSkZJRgABAQAAAQABAAD/2wBDAAEBAQEBAQEBAQEBAQEBAQEBAQEBAQEBAQEBAQEBAQEBAQEBAQICAQECAQEBAgICAgICAgICAQICAgICAgICAgL/2wBDAQEBAQEBAQEBAQECAQEBAgICAgICAgICAgICAgICAgICAgICAgICAgICAgICAgICAgICAgICAgICAgICAgICAgL/wAARCAXkCo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9D5/C9zbfY5ZZ7QpKWMa2ylXQA8veRtwJuMccDORUXi/wtHBpEckNrcbnWOW2QMkglYYDNvByAee+B1r6cl+HjbJESO4BLnbOkW9lZgCUdSD+6bksRk9xWddeDbxrCewmgjcxKzWj7WJhaUZYRh+SgGePbFAHwxpo1LTrh5reK5gmzI1zA0IkiZcsEWFhlhLjqOn5V7B4b1Ca6itlvI2SNijSoxdZIjuJPmDA+uPzr0B/AeoNMtyluhjQOxhwGMs0fEjSNgcHAGO2PrVnT/CU9zMrSWmyeSZdyQZETBQCNw/hbgA5wOMigDs9PVfssh3b8RstusUZyhUAruABODwST6Vo+HtDv9fa5S3e73JJG5WOFZYyznIxuwQwwO/b6Vuw6FcxacI4yYJ1jaJXgUMN0q4CzvjAXAPPOM9q0NEvZtAS5trPTbm3v5I0heeK4f7JdbgC7mMD5ZMjhh2oALO1ujLPazTuk+nT+U6eWfLfH8bQqCWJHXA4+teraNZXEk6C4KhAvmOd6DKrgiNgG3KmMYA54wRmuQ8Oafc2l1NqOpgym6kcR4BDiWZc8I2S4Vjgn3yK9PjtXGyZ4Yx5igOMkF4scE7evBx9AeaAL0twFQrERJLjbG6Rt5SDO0HDDn5e561x17pyyXrPfv8AuMllWEsHEqKSiqoHLNIQe/XPHFdvHBAMRofKMoRlCE52gdFD8g8mq97pmG3Ev5YZWKsA6SFi3zykfNG393HagDktMkuTBFNBcShI3lElpMqja4faASBhT9ferd/evFujnaYBYs5diIoFI5VSB82SexPTOfRLixgt42gDSQpIS0jRMdwZm5bcfvZ6Z9uvArg/E1862moWsN5EkqICv2l4vNa3jYDcH3cA44BGTjjJoA53xPFNqF5ayxy+Q1urRXPkuZUaAE7eQOWIJwPfAqumsGKDy0dUgjiKxh8RSeYBtZC0gBJ2AnAznOO1ecy+LIhPJYxq01zJhPMuZ2aFkBG8ptAy428dutPu777dG6IZUdFdgGdhIpHDGBVX5nPHzHjB65oA1Jtalu50kJQ243hpI8M+FO1V3Mc5ODyB1NTpqkpSK1mjEkd0Gt1BR2nhSRi0eZOC64B6cL2NcToIGozzTQ27WzWkchlM8heOURcb5IQMjI7YwOpOK2FhTcVIaYsxMv7xn8l/vK1vLFkAdMAnjPagDrI8SSbFt/LS0jwXKCPySqlUZyTgknHrwfWud1TVp45Wkcq0u4LiRlMhj4yQM/KucAjqw6ZrSjAmi+0y+fDiIR3XzEhjEcwxOAPnbaM9z2PPFZ+p2BnVHMpZr2NiZzEEIA5G3cAAAAMA8nB4oA5XU9Qmsz59qAl1cwPLLbB5SkqKQoURLGVVcZ5JGehqGCZjHbSpb7Y0DS3hjkAClwCYVTdlgRncAPyrN1SCVY5bMy3M1wyNHbupPnLGcHc3GDH1xz0JrBtvtlgklpJHFO01upi3xsjFmVw0jHdjKkc/pjigDtkvDCWME0NjbgkmNYzJchRyD8oO2Js8g8+ozXKap4njZ5okt2kuHmMLypGkcXlHA8xBgZXpv/XmulhtrZLO2dRblxGguVDEGaZV5kMrdQHHGOOua5e10m3vdWuGumUyQxvPCkAdpicFnDJGCgBIAIJ57cUAYUWkm6ulhuHE1vIGkk2yLt8sKW2QMchV3feHcj3rNkA06JrmOeSdZmC7V4G0OSF8pxxGAMEgc+9dEZxte9hsI7dzJJCY7cyFYc5DlgRw7ryQOBngVyTPcJqUVqPPlglRmhnaICOHDjbbEHGRlvvdBjrQBhz2UWt3qiS38iOSVo/tQEiRGRfmWGMdVIIwc8enFeqeG9Oh061l8wSy3BlVXQRRmONQh2yElTldp+Y9Dn1rBi0eY3DoCoYb5mgGP3rkAo0J+6DwASD3ya3fD9lq0dzdJfJPb20oRUjjb/SHBIO5ZHPEYPB256cUAep2No1xYrMShVnQEND5SrEw+SaPeRgjHy9fUdqluLNIrgh5kkQQhFCD95HsOS9xkbHYg9iTz0q9pVvBNaPBGCVVgEMxkALqhwysR8yqRyemfStOKwhuI2llBuZAUG+MosbxgjIyp4IAbrz0zQB414g0eF57S7IeCO3d43kdsS3MsuSXQIT5UQyOpHT6Vwmt6ky3UltFfbGlWKG3hjkZMAKfMIkORggcc8npXuPimx1MWl6trBG0Dx7USYKwSI9GGOS4bGAOCTkmvmO803Uor6e2vbCRrhyk0c+9wtuq9Hl2keWSpHBx04zQB6X4cv0tpobeGG6zIjPdXk10dnkrwqJvH7lmYt8wz05wMGtu4hW6l+2x3U8KORH5E2LiITliPJkaBSXVkGN5BGTyawbTSb5IbVlgH7+GNJ47dyZ54SBhS9wwVFL989sdevU29m4eRI7B02nyZJ9zv5YXAbMcZIlk3ZAK56dcUAakeoLbIm8ItzOY08lGUoWhA3MguCAMqeAOeOOa73TzHcrObyd4MpEoRAkbBdoJAOMzMynkLnGcfTkRpwla3V2BlWJUAl8rjy2DsqEnLTMvfpnqRXU2rSokblora2iYMi3LObrBOCVVYySfUgFTng+gB1X9qxKbSKDUpGeJRbRxCJYpmhkBXy3Hl5YqD94+tVYtBd2nlt5DBKpmQs8hmmkidsEY6A8n3H0qBUDXxlt5WMU8cZMqyh2DMgV2jUx/KwyD145xjt0llb27gSfaftNwi7BHGWLpsP8ArppIwUzzyud3fFAE2nIbKGOxgSORmjWJmChX3HON3r06/XJq8UuILaOZpSbdpnRrZgcTSrlQ5bH3UbrnjBzWNLL5VykR8tYwXeMKXChkALFplztYsx4JAOat/wBoSt5aAvNCF3iRlDRouDvjj2g5ySc9z2oAztTuYpmMyobdImVZplUMspAAeRVUFyjdM4wMZzWTdT2CQqtnP9pWVzKwR9sQ3DLRqSBuOV47e4qjruu28n2lJ0uLW3hLSNLbTbInG0gKQR+6AI4BwCcZ9/Lh4jsHZbYPeGNwrWt1Lg+YAxD7hHyGAJzwM9s5oA7jVN6WwlXzRcRPm4iBjkCQyZEEYVDmTgAkgNjPOOleaaxoeo3TxXsB8h4W+0D52t0dpEI8sIB12jdyMV6dp9klxZG5xb3sxQlNkrtJGigbWKp1IGeD09qx9WmS3spZZJmEkADIk2xBIeUREUd8EnB545x0oA8ZuvDc81+LzVC80P2YTGOeEiLy1xvOFX9424fLnnn8aw7XSLWTUAhhmhs4buM+a6t5kUbDBDkr/qsH5QOADXuGi+RrlsbS7uJJmi2jzIwY32OufszybCSFbjGAPeuos/Bto1xPcRiJC6kb3wmxVKqECKG+0k45OMe/WgDzWDwrZRBHhtReXAmTDNCCDblvkmEhAGcEYbp2zXdWWmwq0sSo8bKCuyFoWGSAAuScL1GAOeMdea6210WO3cuLiRIowryQn935kPRkTYpBDEZGCMY9K2X0xpwZYbRwoT7QGi2YLx4CRBCQXYjG7g46UAYFvpkccGy3jnN1axF388EBXcYIIUZIx/wEY68883faIAtvPKWVSZnSZ40CvNjJCqRkqHOCSc85Ht6ha2LSxFryFo3li2m3aRgFGdpUSLlgxPJz7VqW2kq8fkmFXWC3Y/M42gYLby/XkDoQKAPl++8O2i38s9zJLIYopb2KBokkFvKV2qEbPzqW5x1xn61keF/DdzZ3EtzFBHcxTXRkmlhjy0II8xpSOVLbyA2OT619H6h4e88hF8sWzYYny1hYOw5JugSJUwOFyPpUdz4c+zxQLYyJFhDF5UUEcO/zMBjLLvAkIGTnqc0AeXwxW91ACv8AomoiaaSQH5RcRxfceNScAFQSemfxqaytXMkbSxlt7oYd7KFaVjud4m3YiC7QPm5y3SutuvBaLMs73MhltoGRHTMjHzPuDYgJ2n5ux6Z+t228MuzxsGaMsVjbfnMigghFU58pyy55x6/QA4y60mW6upJ5badQpGZCdzxopyVdTxjoQ3p34q/9neOBAEOZC7RSbMRzFTkyhR0ccY7cZr0uTQZIxM1zG6ylWRZY2YK0W0KVUk7Wl4wwJ71XtvDzxKxdppoWQLDFIuJrfByCuOAhB5PTFAHm7W0128dpHJLcO0ZYNKVjJmYblYb8CU7lx8pOKsLZMwNt5PkTL/rHCu6NIVIdJTEC0TL1BGMeuevoS6TbWUMnlWrzOR57Rs8bSSupAUQPu/dRjtg5PPFQnTMPLeokpmYp5kADh45CAFikTGSP9ojB7mgDzj7GtqrTELiIOxlAWVVDDYDI8hyr+vfp6VkQ2WkXVpd3Uks8lyp2yTWskoiWNWBjKsT87AAZ2ggZxk5r1v8AsMTCXAijjlB81Ex+5kxl2USkCV8ZBX1PFVbTwnbmJrOO3M0b+Y8YfyGMmcbm2CULGwJz97I9KAKFlomi3dk0qJINV+zpcJLcS+bMjIo8oBZAN6MoORz1HetXRtB2k3ZZllwXkjWN4IWfO4GOIRfKpAGOmK6uLweI5rKcxzlEijGGmh8t4kUEgzbgMADhckj3zmuwttJtfObDvFblN20klWyoXarY+8CpyOtAHks76jaarbSomIyhkGcjEi8bSwAPI9q6jTLhZZke4jjhCMzhmmBZ2Y8MN5BOf7oHGO1dF/YdqLwvJL9oLuPJJR9yAYwh+UKOuOo49KunSZY52H2aGdGMZDyDym5OQsbxhiSoz94Ac4DegAmla5b2l8twIZpo4ZTK8UsnlxrKpyHj3HJQ4YMO+eOK7648fC8jidLWaBEkZlgilSWJAw25LFstGSGPTvzXluq6Pf2r+XFHFJ54Epd08p4UzkwbkfMh5HzYJ55qSDTtQZLeWQLGsu5AkU6MsaKwAScsQSrckfL2/GgDujc6g9sj20P2kXbyRMYI1zvYbgGK/MpCk4K5z17VLpOom1kSGZJFEbZKSSEpM5YKSxY5ZFYd+eTnocJpESSWVzAHNtewTBraNpTHHNGo5ETKcBskEMSPbqTXb2nhsajbRywrCNUS3P8AoF1LErSkYZjGzOFZJE7KS2cZA60AbVnqsq7C8sTn5DuZwIgWAO2MMew74xz1rp7bURcuwWdZEwiyRk5BUj5sHoOew6ZrzSdL2ApDPpVxZtG43tKhKgghdsjRkhMDgHOCB1OTXW2yKI9sKR4kXcqwnc2/gtnB+UZPGcd/wAOuM+FCzNlEdSY42KLGpOUxs5ORwSeKsPdKqSlGJUMCEkHztu+Y7D3UEYB77q5OWSdEic7jKMDe2d8W4nB9G6/xdKs216U4BErR5JZ1JJdsFicnBJyeBxQBqyOkscxdmLTFG+VhiFehSXPVcAEdeBSNqQiDo0iMzQC3j3vjyYWYscN6dcd6jZp5A7mMReaEQEAqjEjI3KT8wx+VU49KJJRgwkIdpNwVo3x91UyflHTr9R7AGjpYkkugIYz9lQksN/8ArOnQucg9MfQ9a6oBgxdQVRt0apkbkwejHP3cHj8aybXT1ihO2eQSSRJtDYG046KenA988VqwxOwUYkbaAHP3jIQT0wDk4x06ZoAYI5FjMit5ZVm25jyjZ55yPl5J5OBTFlJYu5yBjCELuZsndgKemfy71YZXKyqx2qR3Vg6qeibT7nOfY+tZ06qrJKzSSTRIFYLwHQ/dbCDHTPvQBfidxMzKrZCEBcFsseo46cA89PSnxTliZEL7GJLRuAihjjJ+fDdepx64qluaOUvE0sYZF+dSpb5jjDAtgYH/AOrNSrNlgihGjkYgyKGbDYz82B8p3Z9h2PNAGkyJjL42qVkEasSmAMsfm6j19PxxWPeXZNzi3SLbI3DqzoIj1A8srhuMcjipHuTPH5LsysrFYwF/dtHna3zLyNw5z2xS21u0TCWGGPYsjDy23MFCAA5Z8ZOc9PSgC5BGZ4wZXxInJOAAx6nDAkqMjv61bSPygpiJLsGztfOfZt+MjGPy4qe3WN1O5MOwPEaEqME8Z24JHf8ATvT3j4yqnDYDEIwYEDBPTp6d6AII4/LG7KwtJuJaJHUlgeQzkAHt0z93vV5fNVQzujKU+VlKkEDPBKkgHtg85FU1RQQNsjgEZdmPBGcAK3HOTyP6VYeTcRGvPO8gKBhum3Cj2HPTjr1oArvGrA+YoBb7iYzJ0Kg/oeM9/wATllGi3hjL5jcICSpEZyGTccdTn8q2Z5GeWNHgdV2iUuGjCgjOFABz1WoJkQlSYyzg5bD7kGfqePwx146UAZUURVkkjRWjD7dsjK7rtPzZCEnHT3rXi+YSM5KAsvlxhW2lRntjg5657n25iG1GKx5TKh2BjITkddxGec/rx61OqMmeVSPJJVSXy3ck4yO35UAOlRFTKnJbBBAbAcHkZIGM8e3FKqBgC+WLHBBA2gnnqOnX26dasxkMg/hAyAdp5PfnHrUJkOGAOdrZK7SDgA89Pu5x+RoAc7AxjbgKDuHOTg43HBOR0qRpdm5iiOCPlVlO5eOGIPUfyFVFb93jYASMAAFmJHHJUYHtzUuM7QwPAztbLSE8csVHAGe+OB0oAELFdzMEDEsMKRweeRjIpNzDcqYYt8rOOTt9vwJ/PtT44Q7HaksjkEno6qMnHCk1rHRb63t/tRjUoylhtZCwAB6pvyDnOeP0GaAMLy4oZBhdokjKkn+JxjHA56AdutQliqj94PnwDn3yAMY4P+B9Kjup7hLiMCDfGVctNuUeVMD8iBCcncNvIGPcd0VvMKIipv3AyBxtww68tgYyG/P3oAUxJHJ8vJJyeQ2CR1yPwz6VMsSbsuVDEHY3WRd2CdrDOM4HWq3mtHJOki5Ab5SFOeOgUAc8fzqNpGR1Vl4JDoxIGWJztOW+Ugjv/wDWoAuRpFGVjiVY90jO5HG8nOWPqxxz6091mARQ2SDuJOF4VuFBY85x+naq/mxk5kCl84VQ4JyAMHg+pq5ENzMJGBUAYjDAFfQ7sgEZHr2oAesZeTcT8wxlcHGWxgDtwx6+/JqzdQ3FvsLR5iYbx5ZjdgSeScPxg5GKjjEqqflygIZRwcgfe5z0yP8APFTSS/MpDNycsTlkxjgbQOxzn3GaAK0gPlqwcu4OPLO3IHA4IOMcD1qWOFSDsyrIgdwwPPGWBPbnj8uaRkVlM2V3xfN8udpJ/wDrk9u/rVaaUM6NvZJFU5KnbG+dxAkBPzDGOnoKAGTIZNyRgqzD7xGAu3+ID028++fpWbPapOI1vGacwjdFcwsY5EGM7TkjIycd8fSr0MkoyzEbt21jIQwUMu1cKpPy4xgY7dMU3Ei48zawUNgKrIpBIIB3ADOB+vpQAy0toIIWNvGkW5vNZ8yAyOwyd20Y3ZJz065q2EEURH3nfY65bcS4wWGSfQVWjngXcu/Dcfu+dqn0yM85z+Zoa5DOowo2FcOv3ex28dW68d8UASRRh5A4RvMLNuOCTkHrwOnStAJJ8wd3yQDuXy9oAJ6byD69u3eo45JEKyR8FgVOVYZTOGbGBggk8dT703znYsoGQink8FgCSOCeOv60AXA7bNu1yiZG44LHBOSApOen1/rXLSIJHIjK9fnGCExg7lxyM+34UJKQhYeYGRFKovQ4GT+OR39KrzzCQqxUgEBmBYAlDndkEjvmgCpcTEq6+S0wKEoYyMAnlOCc9Cfx+lS28Vw0C+Y/l/L5iqxBIcEhVz0JJ6465zzTQ6RSZiDfO3lEqwOVYHkL1GOO3r61LuLxlHJI3ARY+Zj85BJx0GDxnHSgCFbjYzkkM6/LISCoWRjwoyPmHTkZHNKtwjZEoUkKUwvIGcZO8cKemMnP14qrcRBpZBHl5d6gqCdrDduJwO6jj19M1DK0UTMA6+acbEUMUOT1lAHr/LnvQBqq4YAp9xCMKSV5xndkjkHtg96kkbzFZnjySqjjgbccDBx2GePX6VRtpd0qBlJVlU7TgbcAZPP8Pt1AIrSlkJYAhdpxlgy8Dj364Hp2oAqBQOIy0bYUHcMoVbAJHB74z/KoZjMA6sFZM7VC/KMbtxbDfXPA5zU8sMTAkPIZEKtsQgqVzngA4H48npUMryMhOCFdmAAViVXPyksowpxnrQBWeDd5m0h2CNwSqN5ZztADHrgDj+tVGs4rdQynylbY204ZiQPMyoXJyTkY/PHWrhd4Iw0QWR8gNMWVzEGO75grc8Z4HY84rJvZ7lGidTEwU8FfmCjcw+ZRzyT07ZwaANMSyEBlVUT5pHR8Og3M6jaM5yT146k9qSMTAySmJBGGcJmThznnAJwBknr61lC7maQLKMSCZUkhj+b5BGMOFQ8Ak56Z+b1rVkZzGS0UiIo3KGUgby2AQpGSCRnOMetAFWS4EWxQjK5kIOCCqAhgfmI5O4+nUelQS3ijIId/LAz05JA7Z5GSfzqjcPNcXIhBgULw+RJGwweeWABOfSnvbxRyRIkiuxZG2BmbcpAdvm6EYJ75BFAFa5STapaIyRT/AHJQzDYwI2qFHIJ559R61BFB5YVVREdQ5ZmJlZvmOfu9Oc9s/WtxfPRnjJj8hTmMMyYGcnjB9agmjhii89SC/mBpmByeeiBRyw7cA5xQBmwOAlwoz5m0cKquhBYtkDqgxgncMDPrVAsyXEbQwRO7yERuVAWMkAMWZTt5YMevTrWrGQtwSqbRuLfdO6TzcsFbjmL5uR97PbIpjIEuNriMORukWEOACwBQKm35ONvvxQBpaTqF9bfabNJZBHcRuZ4QQUdkXadh3EDkEZ77fpW2rW1vGkhVgzInmcklWKg4PJ5+nrWfajLxkth9u58ph1P8ClFGQCpHPQitb7PNNhAEaIkHOMnJySvpwc8ew4oAiRyxZiOXUkcH5VyQvOOOAPz6VN5CG3VpArgFWTeCSjHB+ULk5yfoatMgRETGFMimRQrEkKCp5A+XgNwe5quS8QkxmXBO1QCRsblR7YUgc4/rQBlzWzqd4YsilWMYU5bcAxBOOAM4wemPwrMaySScv5ZjLL80ZyQSVyGLLxnGO+ex9K3RvZxICy5ZUIDLtZio+UDPGBgc+n4VSkklllmVV220CGNQSN8zPhpGzn5dshYc4yF446gAkclvDI0YVGOyLb1B6LvAHQ9fx/Gqt55b7IG3iIFA7KQPn6EN3K7SOgPX2qXzDNFBFHIuQsjsQQxcxEqFIGSMAY5Az2zTWSKZSrgiUFWliIZdgwNp3FQGBXBOCcE4ODkAApzG1jmMVlG8bxCIvKjZhkRcsCqHlTtK7gR1zxiteyhtZYd9y7pCiExqMtiZlKEYUEgZG7OP4uuarW9ngFoTt2PvOSC0gzkLjGSDnjtgdaZdxOok2eVHFG6NIHdldjIqttEY5PLEcDoKAKYH2YSnzXVWfZFMY9+ccAnAJBI9cdahmvVUxxG5STrvYkK+Tzhl4Knn0Hr3qOK4jYzLJFIkceTw4MElzz5UYZz8mUC5JIGSeRWHDDcSzXBkuII3iLyyRvMsTlcltoLLhwBjBUnNAHTtOixs/nM3AYKrcBgAo4HqBmpYrkOyTEsJVRWEhOQm5jGwIH3uB1HrXDSapCUkkV9iR53ZcuGEe0NhgPcdu/HNX7XX4bkmMKkamJ4N3mJtPcMrg4ZvM3DrwRg80Adxb3qTTsynjeY8gHBK5XJ4+XJHf1rWjnUny+eRl8Kzbfn2AnaPUD864jTAsAjaQn96pLRiRctIDgY+b5SVAI9c5rqIpY4yrJGMzMqTSu7ZjUL8i7RnB3jGBzxnGKANdbWNS8btmQoCFPOAGLfhwRVdoOCAAcs5UgYIBYnJNSQhizFo2EmwqFJwevJw/OCMEex44p7jjALqSArBCDsIAB+6fr09aAGW2IwwciWTeFQYxsQj5iwIHGT/AFrMvbOFrWUlTJLbyeZDGpUuz+YZQAN3Q7gPYHnFXdrCdI1ALSAEBg2/CjByQMDofwqaaEpIfmw54iypCkYG/JwTnfkcj8cYoAyRHLHHHKQYpHcTGFghKllB8nO4gYzxn06kVky3Ii3b3xHPO6kblDQGMlwDGpyd0m4DHUe3J6NoxKwRjuQKyShQ5YsxLbwxXqNxH4cZzWbc6YhWMAl9shJURoGCrnaQzHLHbjt1+nIBWjKSiSS4U5k2vuwdy5O1VAHPUAHA/SpUZY5UbY6+XJsMI6NGRy0nqMngdcDikXdbucRbdinIm+cOmMoUCng7iR2PFQWt0lw9x5Dh5chbhCcyI5UHG0nIGMY9sUAXookdpW8yNI42cgIp2jeS2Bx8xweccZzVi1MWwRu6qDKWzndn5u4HTt1rDeNwzwmNwjncJt7AKMAspC9Tkn29eau28lvFsECoqgnczFmDEEhmz353Y+mKAOjDxyERgDIBKns4yTnIHBx6ntSNOFwAR8pbIz2XJY/kPf8AOoPNWVY41Cokp2+aDgK3PAHXqD+dYd7afYriR/tyvG6AhV3MbfJIZWAB3ZAyCAQN+OuaAOiN+gKkBtuMjKsVOFzkALzx+o9jUUmouxjwsa+cBhjtZGjjL+YpXJIyCM5wflrkbjUZYAGjEjlDtjddxRY2jXBIOASc5xnjvg8VD/aErG3IhaWMkiZt8K+SrIobK78MC3Hy56/hQB6Ha3BIHAZVjTDorMzOFUZ98gZ9s4q+SJEYyFUkCLtyAZCWOcEjuCfwGCeK4yynErKYsRxgKHDSMRkKBhiOAxI/WuhjumMRkLgRqrbEAUypIQS5YMATujAwccbvTFAFu4c5IUli0QXJ5BKqVOD0IyvBHHFZjPNDJDJDL5LoCQ4UnDcjbINuTz0IyK1EuUeJHeIgSIBArFS8akYG8r0OQfyznmopIgSwJUs3bIHTpyW47UAUIleZ2klIErZdgPu7s449MgAn3NXQWCFMN8wKg9RkHJbPf5sj8arRtHDvaQhlwQQWAPJ28AnnnP8AOo2uEyEUsvUoHOQAC2dh7c+vp6UAOMzmTa+5nVcMF+XHpgHocAE/Wsm7nZGKbeo3EHAfYz7AefvHdxgc8Vou+zJPVur5DSn/AHipPAwce2KqNE0kmdodFj24kBDgg7gFZsDkk+3NAGR5N/JI0loHeOIMjRKyI6M3ysG3sPfn0HektkkYbWRZVVHJ3yfP5iFslmVscAevb8K0FilRhIFYYB3JJKgYOzMfvRsRJwQRntxTDbuFkkQkHYC4G3kKd3GzqSWIx16EjvQAW0rORtVSYomAKtlHLNlwNxyCEIGCM/LxnitdFKEHaFcj5JFJbKkAjgdySPT+dYtq8UVqXjjcyySs7RkMfK3LgSE4xtyMEZz7d63baQhEba0h2hdvHXqSW9CST+OOtACuTGoRgxJDEE8kvk88e2P/ANdJFGCpTcMMAVZgeCPvKeOvWpWdfMLsozGAAM5LFlGfxBz+VQqzI5BJIO5gqAZGefmJ6nJoAjkgaRJgBgjaM4BXOVYFcHkf407DbN7BWdTu8xQVGEHyrhzz8w7Z61YIYncfkUcBVZMMpUc8MSBnP4g/WoWbKsfm+UYCsMq2Tj8OeB24oAzJ5UhUyEbVkcM5b5jv28jC55/oayQUnZpSSUO5AWDNhXYhcKR03c4GcYxSXzzGTypIykSs5BzgO5GVA75xx+BPNZzXjm5tLWCBUs/JKyncRKblnKqgwegODnjg9aAOjt2iiHlblOWCooG3jjooHPOa1GjVYgcLtBILHdwSoIGQMHqf881zf2a6jfy54ovtEeAjRkN+7yVBLDO4nnJBPP0rdhQqrBjuaXa5UlmU4GMuD0bCjpQBbwuQQsZ6AHblcgds5x06/lWVeXDBXAA3dI1jG0MxIXDbsZH444q+0jlwgVjHIu15MLlNuckgHIPYYHSqN3HGxQFSWkDxkj+Erna2V6En8eMGgDnPsV3d7nQqFgQyOSynD5P7tFJyeQe2Mg89au2M0hSEuGMhd13lWJCYwBsVSSMj0xx1qd4fJESxxu3nEq8kWWJKn5NxHHDhjx6VegiClVmeUKgJZkjfzdxBztbGNpPXnjP4UAU5lAZTsYxyko6HbkHGNyYPHY4/rV22trWG18sZdyTvlcbmIySq428jp/Kmw7WG4gtGJGxIPvEA4JIJ5apyyBAnKqRlSVIk55BbPTt1xxz0oASJXLiSQeXHuC/uvl3MDhFkH8RIAHpz161elgfajhMHAAXIyc8dR3xVCOTAMbEOwZfL5UnJIwSc8HGP/wBfFbMYJjYsylVeMhywHbJ+U4Pf0oAjhtkR5ZCCTjaIznyxzjn1b8/rV8jy1woDKdpBYEnaww2SB9en+OHxnduztZS/QFSBgDuOGBGDxnGat5SUlUYKuzCKQwPXJB465zz06UAVZQgyGUgEk7gCRg9AABnHPP1pI2jCbycRueC2QSB0AUjk53ds1JMTggY3jAbPYjqRx9Kz3kZFYvgIpwSQSAc4+QDp1OPegC+FWVHKghlbdvKkfocZHT8qZIvmldq5JKhjjby2Av3gOCQevSrNu1v9lBfzGm+cbcgEHGU5PDf/AKulV5bhcny+kir8xBXEi8bcsOo/LI4oAhktbeX5Jm8qSJvlaLOTgH5ZccN3zj2p5MafJvUoAHQqFPPTbnuevPH1pAkJdgk7ksASWUbN/U7cjletVXiMXLhXXu2SB65xu9PTNAE8jGaMhSVjViX2AEr0xkZ5Gc8jjnPFcvKjXE8yiV5FjVFiZuqnnkepyfpXRyq4TZGv3/m2qSAykH5mfGfw9qrIsMbq4iAmfhlVcAjJO4e3P6E0Ac/BYvZyMskjGVSJWl5BIbGFbtn8enWtyASO6yyP8wIUZz8w67iG47n8unc07smR9hcBpThSP4cZ+TAHUE9vxqSGVtscQBlcMSZesatxwfbr7daANxQGYkIXBUAEAKCByzED7pGT+XFVmlVTvKHJ3EyODk7eCUIzgAH2qmt1fRRybVQswYxgNGBIB94pub6+nSs03Tyc+S5IOCQzqEzgtuJUdCOvvxQBv+bGqFzOxViGwvLZwCVIUZXjj0/Oqj3kQViAEDNhWGd5z3YgYDfj/Ks2CUqJnLhd6jEZJSRueSocAtwM9MVR1CeS3Tyo5fKy+W81QQy8kRggnnAI7c/jQB0KXShgQds4UESkjBj4HOM546fXpWkkrvEXMw3wDAiAP7wueTnGOMjr/OuMieYsPKgiMTqJJDKzeZHtxiNE7E9e4zwa1LFpoZZBMfkILMpfd5fcKCCckZPAye1AG2gCSIrv1QESsdyHIyEwuTu7c/3ac17HlbbHkoCzupBWQOxI3JuAwuSMfU1zs984uISm2MufLR+DtjDYZmRuCQD14OPpXV2+lorES39pcS3CKgJJdkDAkhWAIBA/UZ4NAGZNcSrJEkUiNtZgxcEybR0LnGN/r1qpLcCdyJVDPBuRlBGdyjL5A5GASex4/Cti8tNOsVEYaQmA+YZwcqxU42kjOAcjsOMY6Vz8txFPfGe2hS2jkjBkc/M008mVf7oO0lccHt6c0AIXUzFYjujlUhg54iKA5IH1z+VV5bpEVYHEsgmYwgR7B5aAfMw3HJx+ZJFbMP7yNVI8t03FgEQt3yOCSRwORxz1rNuGZ3w6q4GZFlwqtGrEDKsnXnHrnNAGE9wkaYhVlRGKhJRg4BwTtx97HUYzwa07WVGWZVLlVAiDqrbHEnzPIo2/KFOffjiqz2X+kAAtMqPG7KpAYFR0QtgFmH3zn1xzwb1vA1mTIyPDGcE43SAZOcBTnJ9MZHOKAJUkbyo5ZSu1XZQ+QzfKSM+WvzDn2681nXumW19IJLgzMsYRpo4XeHzVUjy1uMgLJHkZC5J+XkcVtzwx3FrLLHCrzBeJHfyFYb+hXIw/qOoz0JxU6WDywEiGUIycrGSxV4zhjk8gA9m59R6AEHmSwwLJCTmHEahsKhjGFLBcjC47dauPcQOluIy0ks0refggqNsGxioHO0ODweRkVQKSeSYnLNIoeNowDuAHA3E9CevJyapNBJbGQxfdhwC65yGc4YH2znmgDQeWBLuVhIvloUywDArxhWII64x71YW4BVQJFZhhTuBViv8ACxHY4rDurYrucuSJDuB3ZPmKcZJHXDdR+lPty4MyTAiTavzHC/dIyQMjA+bgcce1AHQOP9Ud6rwxfgvtGQBlD3z29KQtIFG8hsACP7vzHHzEDjGB6/hxVBWLxs0SF3w0eC6jHPDAsQCpAJ71G5lHkrPKFjg/ek5PRz8n154yPXn1oA3rcXBVmCxmJQVVnKhozxgKc8459+SeoqvdFnMYm8oy7QizAfMVAAG8H/lpgcn1NOhKuAQ3mNt/1ak7UwDls55cd+2V6+kkLxkTYRSoXYzyg7w/QMuBxk9O/agDJcuJhuIU2xUQsGB3HqEIPOcAZ7Z6VWuts1yJGLbHVWmCsQxkOGCqg9G65xnAq6beOGbaztLuk8x2bJaP+F9u4HgNUIhK3AjQNuBl8x2ViPKDHYMgYJxjp3HfFAEZtbl2jkLK0abyEk4GQCN4UH/WHH0z7VPHaS3OJJmaZVi+RGHQnaQH+XBOOvb0rRtkVgqsSoREky5JDFkywAH+ePWtdSfsskKFGafaykqUHlxgEopAOBgAZIBoA5WeGwk83fCkLwshdwCASUIyRjkBvTj09mLbh4zhsrLGsZ/djLkEbSuOeMdccgdeauz/AL64ZFiHlyBQUZUIQA8IWJyccDPsD1p+8QyBI02vEBk4yjYADqo6cAH046cUAV0gMMiiWYNG7ESSFVQbS5TcFX5gPLCnp0PrUgVJndGDuGOBIx+VVThMZGTx+h6CnzvC0PmKB9oJLAhtyiItwpVSMOAQD39qIRIZI1JzkDaqg8KRkbiBgHGOuPegCOSFMjA3NnDYOMEH5mwenf8AOoXiUEqhcZkX5t7gHaoXcOwGQcfn6V0FwmNoCwpkDO1QWB2jO4gYJyD+NQLBExyfvMdgBB+9nG76k0AQW0BWJmMTSMvyh+uDwP8AgXfkVDNA7yRu2VwzAcEH5QUkC5GchuPwzgitCKdrJnt5NzAsxDqQQi5+UHH3uAMVeyt5EhZlDqGmZyuAhVApU9zuJJOPTuaAOaFsF3oU+XanLYJdlwCQc/LzzWhFCC8ayxx+TkFhIwyh6rnDcjOMY5q3bRl8gsu1T98DGR2Jz9fSpBaOPMy0bxhlaMjJJ6nbj6dfX8aAJXt4YpHdWB2jIB3BW3YLJGNv3ePrj8qx5LV7iS4mXAVvuqAARyPlw2MYBHXriteaOTKM+ACu6MfKTHwCScH5gAQPbHSs551Td+8iZwRuxkFic8hVHUnP54oArC2hcLjG4KA4DB/mUcglSQDgH86yb23LZJTYFhIGQZFLZ44I4PT/ABrporkJGAUYgu2QTs3ZGMKyqSASRj2qk+yUDeXOz5do6/L2BP3iAPXNAHm13ps9xI0HlqI5irGd4lLR424CtnKjpx9Per0Wk2yxGGdCgBz5pXBZRwDkepB/Dp3rtfI+bLAbABkc7hu5Ab3x196bPDbxKUKfIwG4k72BZmOMEccsvSgDzaTS7R2KiRktv3hadk2xqsZxkqfv/Ljtz19KytS0NFuEgmlgnjlthcWzRRqoeJ1+UnkbSNpyD6+ld9FZCZ/KyJY44mfY3yr5bEh+nYKpBOe3ArNa2X7QPs9uJkCmN954VCzMojOcqoJH+FAHBJo87tsSKMfNtVQ5LIF6KCDgHjp+FNl0aWScfJIJrdHYJuxbsGGCVk6K4YgkDAJzXpUVmysVSPzAxyQRsw5bDKGHYZOOnGK0rjRIikEjON/VF+YRgsAdjqB8/P8AnNAHzfdeG3MqJKz3MiPIqAEhY/OYHzQMcYAI5wPl9Kln0fUr1m0awlDsgBRUX91KzZVnfaRngYxnqK92n0NGYMVSOQ4SR1AG5cjggZCLkdu3b0wo9E8vWbYWztZ7Z1Ek4HBiAYsQQTuHYegPfsAfJ/inRpdOF5FdQ3M17GFUQykNEJVGBgAjI2YPGe3cV5ZdaC+oIkdyn2aUKrLFt2xhjyGZg3zcdfQGv0e1/wAH+G9YiBvpyNUVHjgmidSrSDOyRzt5yVxzzz1rxS58IKk6WV1EHitTLKhCxlknZWCRmRFO9CeTk45P0oA+M9Q8KJIslvawRbbiSLzrgk+ZCUwsnknJwSwbrnrkdRV678KTW2mSLZCWO5Nt5QvrgBGaJ8CQhSf3pAxweDnr0x9RQ+EYywSWzt1BdiQVXLEtuYsBnaw5x2x6duj0/wAC3uqpeWVjYLcmCJSrqqthWJJUiRuR1zgfw+lAH55p4MiWZNl7cMscqrOJHkha6uMbsRRL/wAsgdpHueM16pb6FfapFbxXIjIiG1xFHsVUiXCgKWLeYQDk7cZ9q981HwDZWk0sVxYCCWCYKGbcXWQHez724ChjjjPXgVSudBt4rSU2yn7dIDGN5ZFEIJ3EPnIJwB68/SgDxOfTvMAt2UbLePKxzbYY1dWwIzApO5iAMnPP6VJAQyqiQ4eOHa4XdGpct/d29iD29ea6XUbK7tFEIgjM1zONpVXmA2HBUKV+Zj3wecdM9Y9M0i6vL3DRNbsflkeTeqMAemCPk6HjHbvQBxGpz3VlZSOjFMCSQRRPuWJYAWLSBQSCTjrjqcV5Z/wluqy3sKvJ9g8xkEnlFpvtTuQFePEZCDGAc4/w+rrnwbDeQzqkK3l+qGOTapjAiY4AVMYmYf7XXI7VyNz8NzFGT5MFyhkZYreCFI/IVAGdXkzkMc9hxQB5da3M0008og82UL+9mEjJHkAlWZRlGlIAx71v2ly1vFDA5djcuZktonSQssx2ktMCTx1PPGOldND4Sd1a3ERWGKLa0KlECorAKJWVsmUZbBxgj3q9J4dNuctaNFIsPlxl1MaCEj5BEw6SEkcnHX8aAOVn1D7Gkj24MMOczRSHJcL/AKwrySfmI9D7dajOsQ6jaIkVwyLJOplM7iISW5++RMeVHrnnjoeK0dT8Ly3Nu8HnOJZ3BLMGYB42yAG/55EDkdc81nW/g54WZJ5hM5C+XJA7GJA3QmBkwevp264OaAOB8X+ayvIZJjaTIUtyYjIihQQj+YB0yDge1cHpMGo22pRC4aQRomy7UktDtm+WKSBlzlyfTv6c19HXHhhLpStxIscMcDAtkiJwi5TEZAAY4/M1xc+nPazafawLbLarfi3bdgv5MO1hIHIwVyT3HcUAXrVYvKuvKtlg8yE3CE8OWRhJtWNiNxLDPHGAceg5zU9QEMZb5VYxT7iXAm3SD94TJuH7wDG0+xrpb4KrTSStLLcRF4d6L+6CBhHbKFA+Q8jJAPHNebeINEmu5wJJpZLcOGmihYlBkfvZGm7IBjdj06UASPd31xapNGXBmAa2jhBaZkiO0vNIDyGOPr16VWsopmltp5y0rK4eGRmOVKkC6VwRgBmAAzjpVeaK6sLWA28jvFeIsDrkxtFFEPKWNXH+qd3OQR3Bo8PT/aIIEvZZIxDdAnzgVNuxbyXilTH785O71xzmgD0G1v7WztrrdGIJwkTQHZtlZ1mypY5z84HGBV2a3e/WaxndWR7iG5ae33M9sSB5kEi7soduSee34VX0zTYtRkufNdX+yFHVxhmhRDiNlJ5l56AjoeleleEfC1pFqt8EuJp5L+KGeQzoqDziMsT/AHUHBx7UAebXsl5b6LFZtDP5trKY3Z4yyLGZxL5iAfM8m3C789yPrhaDe3MkPnzpNHLK7KQAFZ488TEEjavlZO7096+i7nQo7eJpREZmEc1usczD5XbhpWyOn/PI9s8gdK4WHwrdX9zMLe3PlymWIPGgCRRxsY5Vx1aURjOcYHpk0AZ9pLdzx3F1AkkcpSNLdSm8sWOwOdhABVsb+QfzzXU6bp8EsSobhkUJF9rJUxSLLtttzO2MLGSjE5x05HNdba6bp1hpG2zjugkU0xuLWRU8qaUxiKaVZXw10j/eYKRj0FZptlh+0+YfKV4ZhG6hnWSKcYRHUDbG4znOWoAZcafJbsy21zBdoI9wFyE3Sv2nQt/rJv8AdBrj9QR7eGM4Z7mAyyWssBDW80jRiP7NKQvzReZxxn+Zq/PqjabNKDZAxI0isZZBJPKkQzKdpbKhcZ+XHXvVfS9UstQhubad47KUeUba3+Y4ktoTdSAlh+73eoJB9aAMaRraK4gbfFFJ5FzNJA2NjWfmb58563LE7F+nHFbFraW0tveyaYzfZmRVkuIACiTMwVUjRuCd3UjPviub1nQzfXVq8jiNFKgFDiV5GmypLA4KKB83rjius0aOG0mGlm6TZDG0cjDc5aSWQS7ooVAzsjwTnp9aAMCXTrmZf31y6Sxzvbjy4iGcB/LmeVlGCBGM8Zz2FVYLWHRJYbWO6+yywKrG2Eh8shsgeVkY6E9SOnT16S9ureN7KBUdbhEkEMaSfM7RKHLuD9wMgzzj0PWvP1+3XeoanczBQ8MUNzAsiCM3O4fdi3E4Xp7Ad6AOkR4xOGkuizsGjlmRVeNfNh2oREThJy3Y9O5FbOnXN5fJtnjkiDQr5zoFkY3RxtKsTgRn64x39M2x0ZEiE06+Wk0waeLBytzH/wAfLKSOFIxjtzXa2UCrBeQCErIXijg88l0dR/yzUoo+fnqcDOOcCgDl5NUk0lrqDa9y+0STXBUH7MJ5sCSKMcGUDd0z6iotK1a7t3S5hYTyHKwxqjGOQCUuySjdnAU7/ZxknGa34vB9zrFxI6BtkiIJjI4XyhHMWby1Rum38+npXZWvhjTrax3FoTqVuro6Rsm2Qtwsg3lgCxPz8g8cD1AMK4ie7tEvZUhWdw7LNAyhtzdBOpYHGPzzz2zRi0SW8ieeNoomknbCy4j3J/dyOi898A4rsCh8kJNA088RVmSKPYFd1B8g7ExJDt5yTj16iqV1t09QlneqYdU2Oq3EZaSFkbE0ahhkxqwHTPXvQB5vD4ZsrW+lJjWK5gTMhzlbjHWMyH7uCOfyrpfsrWrkxxOBdxRROY28yNEIyY1IyEdgP1rrV0f7RJPFIHEkkK3MxKrmV0xujzjgk9cUsQijjezhgeKGcxOoQfOHjGXCY+7jA6/TNAHG3Oi3xja4toGgMcYkmiRmykTjAZ9v+szGQc+hrQ0eJmkYrw4WNvLkUNKcfLG3mMBnJwPWutLPb6WHuFnSWWTydrlS0gdyiphSAdqY/XvXJXOn6hb34T5popXEsckSPhRuzGZWz/rCx4HIoA3rPS5WWSS5hC28hUvE52F5GOFIjHT5h64FX1gcHz44tpgbDJvA3gjcIcN/yzDHj35qzG0pK73dtsJQo3XJzGJDjsrZP41eSyeT5JI5DC7o7FwUJBGRzjkH0/SgDK1W8uYobZGZ4nuVVIQi5jSP+FWZT1B6+w59pTPcF2glnjmlEQDvEsjo8/8AGSVJG3r+dbB0+GeXyUB/dqxAL7ioC+jdAePWrFrp6abEiRxoXMEshM7hwpYn5uOm3OO/T8aAPN795oXvI7ltkUYU2sUOx5J93JcswymD2H0yKy47SPVVh85i0nnKbgeUEMCxEbWjfuxA5H+1XdXZtZBmRYWkVgCI4s7wo3hpJcfu/lA4HHzVFEYDMskMCpbzOPtckaFliJ+4AvQDkcDPvzQBjPYGxDSJbK5ug6HefMVoWGU3ALlW9+3ftWFHazRyGAyKhZmRYQhYrvw/ms4z0x3x1r0CZIRIPLuJWilQAbFzIuSoK7GOQpyd3HUelMm0+ImARqpMjgFgCkrxqCFMi4+8Op+tAHns9hdlWaAvcYyh2Rkopcn5ZHAwCWI79PyrN1Xwtq12th5cI/dk+eiuSULLnMIU/d54/wA4+gNF8OFipGf3gO/BxHIcf8tIgCHYnJyfXtXYxeHoYLVfJtlZRlsOpyqKwyDKRhzvz36HGfUA+T9P8KazAsLtcSxbJ45IEMJnZpDlXLNjMMYTGe3p7e7eH9KurW3gF/IJCi7wuAQHY5XJVznhc9+vvXZSaXbq5PkmPdhmMYKhjwQo4IXkjPtSyWUSxqItwkXKkqDtLyAFRtKjIBGD2xQAmmBVuWMzQLGrkq6IoHzH5gMnIPP69uK3/KUyEKQImUnOAF2ZGUOepK5Hcn1rkre3uyCJ2jVoZMCPYQSSDjJHAyME8110NxbTWagxh5lyGKN8hUD5tgyOdoOM+v40AR3FpDGke1UVQhwEO3PmNgDg8gD+tY1yFRWjY5WNSioBkjdnGcH1P6e9Wbq5to7eR3WdY1TMavtBIVxyOeeVH51xWreKbQeU0cfliZf3xVv3jzt8kbgP/Bt9O4/GgDO8QXtorsvlbnb93NIr7coFKjanAVh657fnxSvawq080bFWlym8/cUEbVYrnGev41hya5HrF/dQeUoijBCPGGIWSOTEwmbfgvtzgAnrjpzUGt65E8M0Kx7BAg8wngOsa/u+meSVA9aANnWdb2abOYJ96rH5du7K7SANy+Dt5jAyMD1ryy4le6S1eKWW4ibat1vG145GZT5cZTkrud+Dnue9Unm1q7spkjhkayuSBCC7LJbuxJK/N/yzIz74rR0uyi06CKYS3CBWBeJn4WRGHmb3J5Xdx+NAGqbKE2MMassMLMXV42+Z/nCMGHYbsg8d6x9UuU0q1nuYIbbNzGY0YR5khMaE7wvQuduQO/Aro5biwntobW1FuhmExRS2+eRmkDBkB6R7/wBOazh4ZkvHSVg8zLb2+Asm6JI1c+ZKVP3eOOmec4oA8/u763ks9JjNwFa7Zoo7oAZQBGG24brs85goIwq59K6FfD8Udqt9aRR72jglSNSJXlJV0mLAdAOSD9MdqtXfw+gtZ5ZstuZmdTLxamGRg6mNM4PQ5PHT8avXF3b6cFmTbIfs8Md0igrE6xkMo5PdUbGDzigClYFYz5F0ivNJP+6gWYyRsAMZYZ+Tkjg+ntXTQ/Ynt9kUwKNIEkGczQyA4IVOhUEnn29K8YuvESaY8rW1pteGOadpEdnjYB95kky2UAyBk8V23hjXH1iWS7lSG1NzAgcBCtvggKjgkY5Zh065PNAGtZaFqCT3rQySzR3BRgBGqkLG+4xsSDtVwME9g2a7RdFtriKGJ4oIPtDxKJGZW8tlCysTk8fvFHXv+ddLp2nxHM9z9rjt5kie2MYVWlaQBDHGA3zJg7ueo6ZqS+tFtLWS7EcH2aOZbbE55l847PNhXHMqFtxHQkYoA4a70e4+03GI7d98qQ280cQ+07GQhBHjAbcM4IOa818SaPeHTr+5kEP2UNETJhjFJOrAOhYHIdV+8O+COa9zu7ixMUVxZXuJYIJfJiDAKph4IMYGQ5Qnafyrjr2K3nimiRXiSaGZZGkbcsss6MmBB0DksAD97PI7UAed+CNB027m0xIjGnnSXDSJGdhjWNWkRmDAYjY/oOleoXl/DorzRRxRGYnaqwt+8lgC7VjSMjh89D61x2m6SbKdRGqeZCqpDLlhIYXR1mWdQflkAYhO+cGl1iG+itDqNvND9vj3spkQBFtomw7FH5JyD05OOKAN2PxLudC6JGYFS4MpKtJPdRyKy7ww+ZRJIysOThTx0qrrP2a6a31IujfaImlmRQA0wkzEkU65ODu+7gfxdq87igvdWls7m4hMBtoJ4pDblwl488wEczJ1STkbsD5V57V6LpehN9jujeRlWS2M4baZI0mGRbRSZ/1aiTaWoA8M+IVvBcQSmcPb6UJN/meZGWlUrhmc9Ywvb6g4rwOzhhv54ra1Cy26ExSPIglclW6ecOXUJ1Xv+OK+t/E3hq01vSrqJIWiESLcZ2OY5GfJdQQ/3AoZvp715v4c8FTWNrLHNta1N+00LRRRAyRMACGcgsgJ/i4xkmgDjtH8OXNqrXDQLPLNOySKsTKsfkgSQyJN/cbGAozivWbPUw62+CBNFGx8ofuo2jAZScnl8FGHfkYrRmfStO0l4Ine3ZoQ1mJP3rPcrG0jRyEDONgyfbpzXMjTJNT0h76zuUgu1iDOS6qkUPBY2wZvnBLy5+h6dKAPQ9G1cXDzCKNLSNEUrFJzLLLEwBIcZ2LtyenfpXYoQZIpJTEySxr5iDvkEgtIc7TjPOOw6V5j4KxLEEmnS5ugJEDsqgPKhCuJSvcHpjrxXuGmxwJFbJcCJ9vzTQlUEibEIJU5+c88A/y5oAzdeW40rT0vLG282SbEXllCojLYG4k/677w4rnLTUYor0xLB59xE+Z3bBMchGSoUcKPTtXeanpzakkYYyoY3muIwqMuVgXKK6hjuyOnAB5wc1ya+HZ7ZWYxv5sivdSSoCGKnkM+ccAYyBzkdKAJ5NFt9QjXzbdVE8jso8rLsSOAZMfKOP1rS02wtbBooZELIIvJIkcCNR/Dtx3yOKjF9MLiBd8arEQF2Pt3bwQpcPggFh+HHStEWV1eqWEkSySyFoi0oBUqA0saD+KMr3PTHFAD1s7SfMjXPlsWIKNAGIxxyfXGP50VaWLSkSNLqeWG5RNsyBf4wzZbPcEEUUAe2SeDFgVIwVt9zsWMuR5zY+UoAeflOAOozyKrf8IdbAEvCh7bCQQeNp3EnIHJwR1617rJpsUsQLIMqSxEgLsDnIEeRlTz+HpVBtOJ3xsiNuK53KRIFxgA5PoT9fzoA+dZPAlm8zKtrKqgsCY8GMnBLbVx93J+veiLwTbWmFhtlUlztfAJIIHUjtmvfvskEW6MW7l5CVD7XAUYB2gnplQfz5rKTTispKRMoJwu/hFGCByevegDx2XQDHDGhiTh/njRV8t8HA3cZY4HP+TVOTwoDLAyQxR8s+TFuO5jnb64GBgehNe3w6SWmyyo+7JC8bRx79Dn+X1q6+nRWRLSqkrSHAjxwpIHG8/QfiKAPJrXw4Y1VpEUtlWSR48RJkfMoU9zjGfU1qjQbvJGSPMQY3jeuOoVCpO0YAwa9IhsVYhkAXeD0KtnnJBDEYHvxWg1iChUpEzhVCsGbLNg5HI+U5x7Z6UAedJaRR26QtYpEYEIMj7XnZiOSSpO1Bjj06dOmXd2BmjHkyNyyFt4IKeoU/dfnqM/0Nenz6dE8Mv7kJcbQAQT8wHBGc/r+uKxJrQ20TKIwu5BkOu5S2CQRtzgdTnpQB5jqWmpGWaSJ5UEWGh+Xa+4YLEjkHGTgYAxgcV4r4t0GGW4SWS3j8uU+XA6llZCFIVZOQSpyMZ67eOwr6OuySiMSrKSySKRl2f+FQR90Z9eOeOOK4q902EllmjNxiRWC5D7QclQdueUb5genb2oA+ZW8FxXsiXN4yPNbRGCNDAtvtVT8u/ABGM8k/ielQnwm8UcsohLbIyIpo9wXaTuJyxDE8EADg54r6JuNLBILMpRlMTx7F8xmb5vNLkgF/15+tUY/D5XdLMktwrbGWIjCiNMYXaMg8daAPBdI8OFHkaIy/Zrh1luSVCu7EbTGQBlYjjJHQn2rtD4RSO2j+zQWkquxe7RXZVRg2YxHIDlSR17An0wT7FZeGo/LaRLVcXTH92kYV44iOWLnnaPTGeBitSDw5HFC9pJAS0aEl2lbyix+75qFRkgf/roA8In0GeWFxKBaRIN6RbA0SPGMq7EHL7sgZH15rjrqxa1iijkS4Ul3aFY1LRB34EhJ6RljjA6cV9Jnw9fM6srGVU3KIU+S1+YnCsBkgD19q5i98Ks115aObXcF3HcLgeZkmRFz91Rn8BxQB8vXWjmZpw8YTMTSKoeUlHJAK7gPu499vHvxlnTo5RCHbH2RmEcPl7SynAfBAJbOP096+mta8JPBbIqRB3kDB5Y1OCpYAEvjAYnGR/KvGvE+lLo8jTyRTOlqrYESl5C7naAdoPy7uRnoOeOtAHJWGmTtLIv2ZxCv+o8wDc0ed23y8ZxnJz7VqPp0jXUlwixx+QjM7vD5SSqq/MEZVyxyR/Sui8Jx3N2iTzWd0kruVjEpjcbE+ZlDq2SCuOMfnXp48PLex8FISwO5QeY0GCELy4BZvQZI70AfMs+nINOlmZGt8XPm/Ip+WR8/M+BlkwCAPf0qhYaVPNc298YQLaNhC8LKAsoOSCB/ASD9Oa9517wIXdXjuDbwXCq0McPP+rbb/pCtxjHT9Kqx+FHZCoEaoD5aBo90bo5XMmQciTcOPTJoA8ldINOmadIrjbNLtkiaMMY8ZURxSfwc4JB6gcZ6jQtxJe27RyLILjBeJ5Ay8BvlhLAZCgDkY/nXoOoeEbu2jjMMUIkYZRlJKCYH9y8nBy2CQSOmc9KxLbwjqU+pTySWwT7QIY9i3EskKyIP30sZP8ArNxIO0kAY9aANPTZB9mtU82QzIRGI4I8ordJIlwCWQ9yeR3rceQ2jRw20IUSuUEThQID1wxPHXOM9TWpZeGrm3jUQSOjI4SRnUeWIV5bcuNyE4xxz83Wnz+FZ0ka5YKwlyzRiQuylyCjAA/KoHIzzz0PSgDkruwv7rzA8kyxFFmAjZSFKkjBhPVM9fXqOlcNdWdpa3N4hgTN6gMavGNzH+IySOemc457ivcL3Rn8hGMD3MohARWWSNXVeDtdOCRzxXFS+Crq9mt7iMBEJP2iCVGlczMcqpOd3lqoI4655oA5G0sQ9yVMLRobKGNI5ZQqK2SeIuMYPI5ye1aqWNzYyW8cNn+8aSRWRWCJKOhYKznPBznv2rubXwvdQukTwlxEy+TNJD+6B/jViBmQggYHUZFai6HNNJLIwiLgNG370hwwOD5SNyo2k9R3oA4NdMNrbyySWqyXUrFIIWmQ+crjJLDcDEVycZxnHStJIW2xxzLLPKFjFvEIlaMRxN5jQ+ZjhDgqdxGR04r0Oy8LzNErSQnyTIv74o0krKB0XaNyOMnkgA5OPWti18PwxswlQzBM+TCSFOGI5Zl53Hvnpj8gDyyCyililkdkt0lGRbiElLeRmPyxzA5HPqcfzqaykeAvG7w8lotgUWscuAQglAbMhx/Euc9TXoupaM0ccjWyyRBQpRImVmZgCcSKFYbcdDkkc15jqWnCU+aSVuCyS7ppnURspI6Mo2qfmwMe9AGlDaiJBB9p8zcWk8pgsnBOVSMAlsA8c8nrirVyphdY5QDFApE8duyJncn/ACzwcK/TnA68Vm20Ze5wWgSCaIedLGSGiMQ3CZXcDaCVI6/xVsW80d4VhjRZkjK+Y6gl5h0Clj958M2foO1AHlF7oM9694AXNvcxXMJR1+eIk745AwfEu35RyGHPA61w9x4ZVo7d5o1+3RIYYkEsikqSAZCpAVTgZwMAnoK+kLnSm8x44InQq25MxhmdCTkbg2DzzjrxxWcfDEmAw2NtZWD7WVi7kDZgKeRkgeufwoA4rwroDQQsPO/dLFmNJcmKSX+MSKSCPm6EZzW/4j8OzXlra291p4uLclWnVHjjnIVdypbSlgACvQHntXpmleHIxbTGQyNcRMvkCJSzMwTJRywAYbj0GSMc+taI09pFW2kgniHmNNN5pHmJNsC/6Pk5wMZwMgAEUAeKaF4Nt7eXz4beSOGVWkWxkJW4gUnBlRgfnkzjdnjkHivSLbR5EAYxBII0WNZJUOXdsbdrDhsj72DjjrXeHT7S3WKQtHLOiKVmk4BjIBaIFed3A3DPXPbptCCOaGGZ3jaMuHELg/JjKjy1HVAfbPP5gHkselXELCG9iEsc8jGHdG+1WJJQo8Z/1a8cHp0rsLbQ2k09S5DzRxhYsRCJQ2cM5Ykb16Dj8vTsl0iK7PnBDLIgIjkOcKSQPLVFyMBeN3Qd8c0lzaT2xjiTcrKARCSHyvPy5UnCgjHbP6UAc5Ho8CLGt5FbmPad2yMFCzDlsu2WbJ5x9BV2PRbW3kzaHMLRgSKAoh5OHEm9uyn9fatF47i4YLbW6xyFQd0kYdFKk7iGU8ngZ9M/lsQWcxDLNjfMMOY23qw4xwfu9Ohx1x70AclPodvcxJEksAxKpMZUFXKkkRoV4C7cYPArjL3w5qUmorHZ2rOJJQfndBHEiHMjKucgY9PWvZLmxlYtHAEaRE3KpVUbI+7huhOM/litTStJnlRGlfG4BiwAR0PAx0+7z154HvQB5wvhlVhjP2eKMNyOGYSSxsCS7Hnk4+g69azl8NTq0sk/k28wuFnjECFhJHklosSD5mKjgj1r3iLTIlj/AHkgkZGOAFO0ZPGDjg57/wCyKqTaVB9qRriB4k+SRbgkuImj5LbQeVI6Y9OaAPIZdEW5Y3EUUgtifO+xM27Dx/8ALR+QQ+4E46HoRWWbXy5bie5k3M5UJEEiLxkMMs6lxlfLHzKPTucV65epbSzzxQFzI6F7edCIw64+YsmPlXKng+nT04S8sLlmlaQRFcNGrohaQqSFcnYOXIPp2oA87ubT7Jct5UPm28rnzQ5jVZEY7tqqjlo4yPubRxzuAqWFCyzOtqIYpJAscO8mSMAqp3zg/PjIxk9+M10U+mw2UcTXcq+SCVRXcLIHU5CFy2Mcjv3NXF0mDU4UMOIioUsRGH8zH8O5ZORx1569aAOXOkyXGYd0amxleXZcoUVmmUFGBi5lGAOenHNdHY6JM0iagdggjjSN4lhby5ZuFadSo4wduB/F3rah02WLY0rlhGfnkWFAY48EMIuSJJcZyCeh4rtLa7vFsYbKEB7R0zEu1kdgX3MZVGVV8Akrtzx60AcUtmg80tuZLZWly6SbHJYASNHjEI5xzgHBx1pIrW4uQJWt5hbn/V/uxi4I5Yw7chVB6Zx0ru2sXmhdAEDS7k4QFgSckuBEgcc9GHQY5p1v4cmSYFZZDsBEaM7gqp5cRRqcKx5/mPSgDnoNJjlIIUFiI+EBLRjByGO373rjPbFTJp00cqsUilijlJXcxLH5eN6qvygHHX1rv4tIlj+zn54Q/G7ZtdEBwC/98+4z1xWu2mRvHNHDtiTaC0gjG5nU8kZ5y2Ppx+FAHkt1DBKyrKY4pWX5I1VmCfN82Ttxk8/0qra6ND5yt5ZlBUl41IKsASUZkB+YY7dR3Ar0C90lkkdo7WG7LvGsZuCimIEgO67CWxk5wemPwrobbSII0iQxeb8rBQVCRxvwcqyZYg57+g7UAeWvprksFjysbZXIVEAfny1fPByBwfX8t6yh87ba3Uc1zZMQrohkSeCRVIEiXSLuABPRc9OOtdfdaO0KDyw5BADKFLR7jjJyBy2Oh5x3qjFarHEymaRi2Q/lYSVQDkgFsfPuxnHX3FAElhrCaaJ7W/gOr6O6tC5nLm7tY3AG9UkXfMRjnKlwPukHitNPD016wn8L3tpq9g8WY7Zg0FzayIAfJkLYZSDkDzOeMHmsyeR4rN5bdVQqAN4TfPnaQoduVyWHOfX8jwlq7B1vZJrSx1S1YpKrpLD5rNzHMF2sjO4wDhox3bPFAFu5tNWtJ/s2rWcmnmRAFM5jEMzBeEWYOV6dMkZx3qGOyLBiHk7KsKoFGepYMFyQeoI4OeCa9RsvFFnr9nJovie0jSYwbIb4spty75MTbmcmOcHaVK/JjrjmuPk0jVtKadL21ubiyAZ4L6yXzo5VJwjSNGSUbafmHTnIzmgCFI5DHDEsJWThmLlypjTKjC4JHOecdvStq3si8YKfI7MPlYjquN3zZ6HPTrxzmsWGZJU8+GaKQbljUpK0jhMhWjdAco4cDIIBGfSuitWVAEx5ZDElQWY7mOWyQODgD6Z5oAsRp95CBuTh3bJQcEBVA6EYPP8AhmnZjgCxiImWdxGvymTcxHRmRv3SkE4wPrVyOIEyDB3EoeT8hHIPbnIJ/KrCIVbhU353BwAQMEKOOoOMdPagDOCTAjCORg7QqHbleoz+fXmqUttLAwkCMrSZLIxwNv4n0z+ddDnGUG5ipxkb1zu5YYAx/npUTIS7F/mIwAhLH5cHnJ464496AOTnjkjG+BhtYhijld27dubDb8kde3HT66uk6DqWtQvPaFTDAcTGSRgXfI+VS+3jA7ZxjHWq93EqTPgiI5IVWyVC5yDxxjn+lemeAdRhawuNOdoPtMcpdVUqokSU5DbT94jnjrxxQBysmmNZoEMcYaNlzlWI+982XIx1B796gAKynCFgxDcYWM5Azjpmu916w+zwC4ncMkjMrKhC71HKDaxyDjrnAz3riVliYDyEbaDhQXVwOeu5Tjr+VAFlEx8yv5eFG0JypPIJPoakDLj96zjPuvJz6Dp+NQvMwJICgsMYUZXOPpz/AJ96oypMSmx8nO4xk7c88kM2AeM96ALc++JeBuB5wSCQT90Eg4HU9/aorSdmZm8sRkYDFiuOeoBJwff/ADidWJSNJFC7V+bLKQD/AA8g85ANRBkVyFKEk4cOCyBj14Xv0oAnY7nYOuxXwADnhcE7gR6n3qhIoKNvkZAuN8cZ3O43EAgrnHHQHtzipzISAMsdrHhuuCcnBx06flTIxvZ1WLJLbgxwGJOQV3njjr14+vUAjUpwiCUnZhRNj1ztJJ6YUVaiLjcxVT1+6D6YJx1B49O9PWGNlyGyyAKCxBJK8EZHfIprsBjAIKgZCffOOpPquP50ARpco+9FJbBJEYYKAcd89f8A69ADHcSdjscDJByMELyOgx796pDcXkk2hZMZjHTcPrnGcDv6/QVJBchnAfLhgAzEFQrgn5Buxk9OaALUaAbk2uHk4+Ugqu3gkYPHrUgIMhVmY7oyoYcOCuPlbcBnt9c/jVORgG35dGXIKqRwR35659RTlVWBxIeCrbmzuDcZQA845+nNAHf+HEijtjM0KlyxVn2k/IpOCQP4sHn6muiJXgjG1htCkHBzkjGenGfTpXm1vqU9j8sMpTIDOh3FMtlscDnqK2V8T+ZD81uTMuVQghVbA4Ht9fUUAYWuQxJqMqwsBEOWUDpJtyy8Dn5vTpnB6VmJDBNLHFMSEmK75EypixwCd34Dj0q9PIJ5BK64eR23EKSFJPCkAHjn9M1lTboi5IJI3BsfxZPygY5AwMduvrQBHcKltPNFE07AMxhkIVgNvy4yOhwc/XiqeyWVWT5pjGNwYAAtu9CP4uBx1APTFOSEsjOSzdJCpztUDs2DxnIz9KyL/UjZtBFD+7mlZmbY2EcncNiu+FD/AC+uCBgHNAGmimMneI0EbKQGy0hLAk/MvBGSCPofStaNYmDyiT5jjcCSu3PQDdjPQdP61hxzXE8UbOscZWQBg2DISo3A9c7CvI9vbirMM0rE4MbIWHDTNHtA6HG3B6dOenrQBvfaUQJEvzr9eV5ySefX8P0p0zSkARPk4AwA3QcEZ2/T8sViMzsxIMTK7bd2522cErkleABxk8Vp2tw1hcwtKsZGB/GXODg52txnHuTxQBEsz/MsZ2nKpIpHJOOMKRk+vAIFSyIxB27UbaP3cgO9genlxjktj24xmr99d2d64eNJFnkJ2bQiIpQBQSycd8E+vX1rPVXUKu0b1Bbzd++VGwSxjLHpn/63pQBDDHJJGF8oxNNIAxdlDAghRyT7HA6j7uAafcBlDRbnLfcDkg8rjA46njj6egp0kRlVJWkkb5xhCOCehZiOMnkn0z9KivBNE0ZhJVzuZgCFAwcAnPU/j2oAk0ywnvXe181bRwTlmj3Fsn6ZBOMUmr6Df6OFle6juLZXzKq7EkWRjmN2UtkLj271USSYzeb9pkaXYokMTqHBBO0ABufl6kZFRSol550l4XneN1VHmcGU5b5SFEoV8AYAYZA6UAX7cuyAOZRMCMqeCQ+CXA7Kc9ehwD06TBiRKijcQ6Bcnk44bkHsf5Vnu8Vi+M7pz5bLGjfOEzsQyMWIBIHTPf05rRt4/tSs4tgjsc7jJ5QGzkkgkcEEc9+2aAGSNKrEMrpnlQCpBjBIYsAflH16/jSShpIg4CBnASJWILNghiDjheM9cdfWpA0KeYWb964ZcAPINvBADAEA9Op7+tZIv1aNwIWUq3lZzkqQ+xWCryAQc/zNAF5W2iaeQKVxsWOHKuBtC+YzMMHnP+HWkW3S6gjzJImOQ8bqhGGyN+SMnGPX86j+0LGoiZnXcwXA8sDI4XAdgfT16VchhO8xkhcruBl2q/TIJAOAP8R70AVTKI3Kghdu7DhdzKoBwzspOCR6+vaooreIyIeCGYHLMpkbJZmbg8L3xxxx7VLNAVWbynh3F0BA+bzAeo3AYUDvk9ulQuFTajSgnkrGoA4VBnnrjOB0APbNAE0cckcw2FWiVW4I3SAZJGQuTj09vyqczRbypki3BAzBg6hRgnJLKMH69c9Kz7ciPzDFDMjhdsjksyZYjAUt1PPOM+lVmaR5o0feFBZAzPscMwJ+VcYYdfvHHpwaANxXjjUsQr7wJVKMFyoJXB3YyuQKa+SWZm2o+QqL91WwCdxPUYI6etZCxyKwLOxOCgO/zFb5srkAA5Kk544zjNLc39xEJWKRPDEUjLDIcO52kFM7uBjPGOetADjLHCXC7CFUsxXIR93KAFh97AH41mTQqiqAsokdw5UAkKjLuUjPqSPWp4ikvnRuoEUrJg8AKuBllH4c1acWa/JE0zxxKpDPySNuG2kdVGDjrgcd8UAZEUbea0rxhnbCf6pWfOOrMr7gMEgZHQcZFbirlYw6KCV2DJkB27QQxXoWyOxzz+FVVG/fPFOViZQAhj+VQvynLjlckHg+oqwXUKrEo6kDaqv90jq258Zz/wDWzQBmX1vIZgrqCdq4baMFQq7jgduue+TToYliZcwkbSSrAHbgoACDjnj17k1dlkDOiOwXKEJk5IJI4P6Hmm7InUhpGV1DfOHBR8cYCg5UYx2AOOtAGRNe29vIUnCBcbkLE4xjnDgYODkY5x6VE8gkCPhTk/uyuRgHnBB69OvvXLaxeS2kiyxvEiyO0MpnzIyIVOHSM8L8xONuTznir+m3zTW6OWEjRBUUqciQhdrkMBgHPbtjFAGzPPHBGCEmDSSRo/lyKZoiwAEyKrHCA44wD3wR1rtP/pL+cJV8lotxZ4nE6bF+bzImPJBGVOCM4xnioZHnu45lYmJBgCViflJctmFQuHI6Hc3anKJRJJNPLayuixqAlsLUt5UaJHKcOQx2ou7jLckjk0AbFrJJHdeaQJYZFLqY5FEmwZC+YZCDwDjB59q3bDUYWVj5mxjL8sW9chuiuDnlce/Y+tc3JcTww/aARMk0YJCSkK0iHYFVTENg+UnkD8aqWksjAmREd7hN6tuJeML9+FpOBu3bsdOOhxQB2c0u/wC0pE+ZHZTvdpMltoLEELgAnOOe/wBagimlhkjXkLtYkKck4yDvLfeBP6DjjFcqmofOYzNtCEKm0k7lTA2gqTgjGO/St+G5MxjeMhVCEu7MvDKcCPG7g/hzxQBeZpHeJnCrvbcoUjBOMLld3y5A796q3ETOkjBwmSwdQcluSCBg8c5+op8jqSu4DZINpwPmj3HLMD3wc9M8YoMcaHZGHDFSSZXUq6r0bIY4O3nHXBoA5xBCk6BI5UdFlLS71EcxlIaONcnAYOMnpnHB6A7MQmR503BxnzA8uAWeTDMFz0i3M2R65qEbZJVjCx+U7LIc4OxwAA6hTnoBkEVfYHaBuXyw7AeYMOTuznOOjOcj04zigCFLptzGFWdVJWZCFUIUG1tpJBKAqcYzx61Bcv5u5NxUyIjptwwQg55yd2SuDzwM9a0ZNoeFCiwSFJBO45VpGXhcDnqQPTnPSqUkoEaqh8tijb5AqvwhZegOf4f88UAcRrO8xShGULG6vjcyq7nGfORAd5znAGT0/DmJ7iS0hikuEKySOGhdgwlSAgiR5FmIxFuDBSR90Cu11DeBIFYy4ILRCFS74QMGVsYB2EHk8ZrhdeknnQSeZcSvs2L50iowIX5UKqhzABjIBycZ57AHJaxqiq0r7o2iR1kLuyxbYFUGaT938rEKyYUHcw4APNcpZ+NLO3vHIkS5iXBLsGRpAWCE+SVGAr5XgZYKH5zmn6xaSXO1DEt25AXy5AZraBWj3SFgdmwY2FepIIGM5FeIa8dUiubZbBWRQHknuvMOyNU5EYUxglc8DaMDoTQB9jaL4kilYEXFq7b4yFjaRxG7qCjNvAIxGVBHXPQV6jp940mxwDIzuPvLi1YhiXY4+YcDuOPwr5N+Hdjq8FwkN0kFxPfLbXSYmimfy5UV1JkV8A4LfKSCAMYyDX1nosbbYYyjpL826Fl+8oTOYkwTINpBO3OCTnvgA7KyaFI5AXMtw7OYHZjJgOxcKX5GBngHoAB2IqRPLXc2SpDYbHJWQnJOSOcnJ44561ViQIMRlhCpRiY0UbPlUv8AO/U792cZwcjtTI5VdZnDP5R3FDJt3FlYqAdp9QfzoAfJIPNIR1ZuNrE4k6AHPuDu6dqhaaQyr5h3Ko+Qk5LAcNg/72fypwIX5s5ZSDgKG+8oY5Pbr6VMxEpUBQHWIgvkYJYlhjacZwR7jvzxQA3zNxcxkQ7VDuCCSVPy5GOx/rTZ9zmJw4Xyg3yEpsbJJzkHOenbj9KdbLN5jMVjYOFRdwOWVWIckE/Lggjnr1HFUNQjVZZQCZFkclWQEBNvGNrY7/yoAgvrgrIpWEAkoC6tvjKg5JCj5gARzkDnpkYrOtrWe3u7qWaNYZJ5BN+7CgNHtAjZnXqDHtPqM4I4rpEtRJCAAoLhRnPJVQATkjg5H50xbVikcZVztZkZpCpBTc2Oc/MMYx7UAZ8Cef537yJWijd5GD7vkLEKSHxg4I/Os1JZBujESzAylIcJhidodiAeoySc9Me+au3Glsl5HMkjbo1ZHhjDmKZGJYNIFXDEKQB6dO1XRZPGGkiSMSEB4RIWDRndscFcdNo49iO9AEkFt+6BlOCU3BB2ck4CkHg4H4VRNtGSZki3gIyyyMchn3EFcnrjGPw+lbCoxUxKNmGDyMTmMYChiD1654xnk8dy8LHGpiZcIVORwU5JYEKpJ5yD9T60AcVcWrSsU2okHAdQ53bjgqNq+5HPTmoLW4WCwm01rVFkDsUPLTYDl2Jk/h5JwCRxgV0s8Lu+VEQCRqwXaQGbcTjcBx8vrUC6cxkHyoGlfJMe47FY7ssX7Hrx2+lAEVjA+1HWJhtXGwPGWJOecb9r9s5IPJFbmnJJEHE7bh5jhnVVYksGKrhjksFwD2GD2AqRLY27lWC8RHhBgE/w4HYlcfmathAQCow+wlhkEeYenT2A9qAJo2Lvh0PACDcUy20ADhSdvAH5Ve8+FIjCbZS0g+Vzg7Mep7/ge9Z0TiIgPwcPuc8c8c46sBkDgGlDbC6yPvDM38J+QZ+XGR6Y6UAZ93EwVTJsYMw2AKxHytk5wOmR+XrVa5CvOkJXLTlSjp91D8oGD3yc/rW6QsqlVAUL/f4z64J9s9utU5reLB5kV89hnyzgdOO4Of8APABQMLQTGMHftKLvZlAJZVbuffr04rTEW9f3hXavBIwcnJPY84J+lVlheKdSbgyw+S0bwMF3M5JIYsx64I6ntxWvHGriNNgIZRySq8KP97qAP60AUWt0VuBFtYZweWzjjOP881GYJMEoqopYYIZRsfICybd2SNuOACT6YrUaGFVzsIYDruBzyVGApz1GKgMXytnJLFAAMjG1urHt/wDW9KAMqe38qNuMFT5jbAF8zDEHdu6gsPyP5VknSORNsxTDAugIGRjI2j2GK3JyTEMHeCzIzDHyjJIHPJ/h9elYspZWCrEsik/IwiHGOhYkZxnPr+lAFtdjDIyQSzAk5JBY+nv+P403LM2wghxyM8ZBxjnp39aWESRlmd1ZlTaq4xu3DfwAMDk4om8wkMGCgR4BxnBIJxj1HTp2oAYbhh8ioCycMSCefXPf8KmG5o5FZlVmKNjBG3BJYc9OB6dT3FYMQvPNRd/WfnJ52cNlifqB6nqK6Eqp5kHOOGB+/wDh1B9iO3SgDG1G2e5j4+Zon3xlQNzYHKkEdP8AH1rFhtGiKuyxv8zyiQ45cHCqQeRyOvvketdcVkA3qq8IdiY+YkEgli3GefyxWBeZhADMQrsdzNg7Dn5lOPcH8qAJIhNMx3FxIQpWYfdA3F2UMxHQ579vTrrRxrgsDICPu7g3IPBxgen8+tYtswlk+eQ+XFu24YiLkAgsAfmbnsO+DW7EwIQL5h2D+8DnPv6enpQBMYnWI7Rlm5OeCw6cDsMA/jVK8hCoHQNhFyu0gZ7Hfn6/l+FbOI2QZba2A3zdeB935SexH4Ux1V1LOBuzsKjjgADcO2Mj9aAOZlgeU26QMULMGch2RQTjAH91enPTOatILyJpdxcqcLIrESKCcAbWBOc8Z69arzx3CXIWNyEVWdsKRviznYGAwDkHHT8+KoiS4nlYI8il8HazOu3aTkYbABwOnf3FAG1FZMqAszxTMWMSMVMSg54df75J47cjvxSzRMQqMu6RiCJCyYOOu8Z+YZXHHbiq8bTDBlcsQ52rksSBkHJxxx+eKtbCcsN20g7lI5554/A/5IoAJ4migaWc2sYcg74WQ+Xt4O8BiyDjqcDr+CRMXwgeM71D79wYFDyNuM5JHbvjtUJjlVZFiVSPKIWKRmO9jjHmYU5TA4xnn8qWGB8+Y6qpEY2rEx2qcLu2kgHAJ44H40AbloTHtiRYzHncA3WLoNrc5OWx6/e7VbeVl2kKPM8xlZgPkXIGMd8f568VQtkjC8MwklQDc2fnOeo9D09vetCNBGgBAbc/GWUnPPJGeORQBXlDB1/eFvMKElUdlHJyeFwCMjg4/Gke3MiybJQQrbpCflCrxg5IGTk9Bnr0qy8ThG2Ebc5kw7KRjgqQfvDp932qpkrIsYTzI5VxPGpICsGQ8s5AUbATzQBMiHAkc7UVS5Y4AYcbW65xyPXrUUrt5au6gIh3MAQdqk5BO0+hB/Grlx5UduY4nLmQbW35ZEUE/wCrZRgr90nnrXOTROXyrydduM5jdegLDPPHpyMdKALyyx8kMrLn5QDkgZzgmrLNLOgQ4EW0BCMHI9Mg+ufyrBEcoEiFo2c7c+WGVTGDlYmVsHPI5x+PateO42RxhQqhSPkBxtCjAA59vzNAFvyXKqqMwIXackAHkg4J+7wf89s4o8MjIVKqGJ8x8GRc4O2Mg/c3epqcXEpZg+FjALE9SpGTtxnnv0qrJOZ0LRZ3A8hiCoA5ODjnoM/X2oAxr6NydyMUQldxzyr8EiMqeHx1NOtG+zxRGKZWZnZNodWBzkksykgNkn88Y7VeubdpUUkxsRkqSSixlsZyFGX9j74rlLiMWjSW9qAAjyyuMjO5zy6gHhRgjr+HWgDfeJ4zGbhi21gyhdzLGGJJCbOMdMZ/pVK6mImUJLhnwPJeTYHhwNvyZz5uOpxiqc+sCO2SSYI7kqrFULMARwQu7Jzj071ly3sU832l1lVrYIVldAjHzPurFn7ydMev8gDrBDEIwyNvKjDFsMypwVVd/I4AxjPJPpWZdQh4y/moFVvlSYltq9Rt5yW9D0/PFWoLozwqsWzfGiFpCNpOQcMynknIPAHapAXMvkTrBISnmNIqqSApDsVJPB7EHnj0oAo24ZZuWkO5VZWbPRmVctjgAN/niuxt7JbNbqOZIZ7hYvOQzTL5ciMBmQDdktj/ACQa5uQQecGiaR4l3O/ykv8APhtu0DON3HTtk1TmlFzfR+a8iKgWPc74YKMnBGSV5HfHp7UAak1s6yRRTYMchUqVGdiuNxwOuBng45zn1qO0v4Le5u4hLlYRI8EoXLNPziPkcEflz+Nb9rPbLumm/eOIPKtzJhlAGVX7oOSRz+PWsMWlrCZGnjVv9K+0gx4BKsMbTjoDkf5FAFgLDsluW1C4me5RBJboiKkdypDB3YE5ALYP0z05qRbJbmWK1DrEG3PJKrEtkA5y+Bjn1x+Jp1q9ksDwx2r7fNLSyHcrAMflYFhzyR0J684xwyewmtnLtK6B1SVAHUgR8Ab3DYD5wCOp5PSgCzZ6Nql1bSXFq9uLO2uvKY3EjCSZAdssiyKQcjP3RkHA9c1QvLWK3nmia4ZhE8cRAyCA/Kg8Dg5GPpXRaLfrDZXn2iRFkjf9xaMR5DRE5MqlAQzZwevUd+tVB5Vzay6sIkkjllKXIkyGIiJVDGuOMY69eKAI7WxDiR4CDMeVBPJA6k5PH/18082/mIN7MCrN6bQB0OD/AIelOBWPekQ+VujIdrhm4Kkk9u/r+NG/BC/MCuAM5JJx/eHHXv8AjQBTljlRSZi5BJ2PGjAt82VQqRtwQPvdec1uJcN5XnCLbGm2PEMjBiDne0oYAls9cZ9s1Tmd5FBMhG0BNhwyjAPPy+nvz0rPG8FlaZiijd+7yu7I6/Ug0AXp1WQC4tVjWLy5DdEs5ea4jOIm24yu1eDkYJ71kyCWWdQk0cIuAPlOXVgF4Tjo2M9cf1rWnu7aOxt5rdSjFBa3SMQ7FjgLKVBJO/5iSBxuwccVgO0TXbzOhDSJshKgjyyDlWAI7k/r9KAK15JJBcrbykCNmwiOCF2qokZvkydw65PFWrbzpFlS5G4MoZHARmIUjC7gTlvr6VVUo/8ApMrtLuZldXCmdd7bGEfODHswR3xjitGwkRYWRk2RtG6opYCQqxG3d83Xbj/HrQBsWumQNZTTXe9XUr9niAILQHBZcg43E4OSe2M8VQuYwzRrGxcJG4ZXbAwXyg5X7oU8f5zrRz/IrL5skSxpCEJB2kKAA3PXGfxqRbZY1WRlYmTDBGBwFb5gAR7Y7UAZ1n8nllO5YSPkHaWPYDHGfb1qyUdJMCRWiYsWVASSQflBx+GOuM+9PkgIkDRJtEh2/eA2k4+bGfU/WiSJoQf3gDLxuAY7iMAk+35CgCsiGWQ70KFmYIrcEx9XzjoQ38uKUNuXYrMXBDMSPlC8HGfSrCAsglkOcEkHuQ5GTj6Y/wDr09lKDAA54XOOVzhSTnnjHegB0Plbd7IXdcDIJAAI+Ukde/8ALpVh0cxOPMALbDgqR5aYGOOO3aoIxjGQBtGXCdcAfKxPfOc8UjyNskHUMYzuyCwYgEocck5GP+A0AKtnHvZt24s7EY4wCSeufTiqz27I7KpUDjnI3ZPRDzknj9KmmMyFBgpuC/MTjG8DB+mDTGjEIczAtIZBtfIKkFupOetAEAgSN8XEexfKOBHw3nM24ljjBycn098VNDanmdWkaMPtMgUsmWG4K5A5bFWLtyrIoQyNtBcllIHA3Yx1Gf8APrat5nW1lBBSOQqFQMohO1AC5UnPmZ5PHNAEQy7lZcBdny7FYdB3JAxzTPKYIHTo5xtDKxwRwxKk8kD9etNSPMWyOT5mcu5GWYgnJA349T6gVK2dypGwhwgdm+UtIAMhcKMjvnjv2oAbJaKkeWJYyOu08k7yocoTjjGSPTPU0OhjRirYVyDgE5DL1Qjrg46+3JqyZCE2s4WIxjG5SzB2AbOAPvA5Gc9vSohI8m5gmSV5yODGegCjqcY6UAV4nEiyYYRuQD5R43MuAwDZxwR649M8U2O5kLkhhHgBSrDcAMfexyD04571HJEwjZ0baFZiiSEZk53Ff9nqeuPaqMyTOVflS2AFGQVXjG70Azxn0oA1TLKXdt4kULtUkjDA8MRk8f1qlOqzSqzRqpCnDRkqTsOBu554H+egs2sYVBlGPGM5VskDHY4BpxVVPUfewnBKkkjdls4UDPegCNXd49j4KqzYbbt6cHqPp7cVA7GMOowSzqyjIKoFIBYEHhiP61cYKUES5AySzAZI6gYI68Zqu9j+8/ibncMkAYIznHYflQBIhaQ7gVCyZL5wpA5wG7E8jpSTIZQMoSp3cgZyVyBzjoT0+lSwgRF22o4UBcMc8kAgYX8fSpjKGAXywqlhu2ufkK/wAKO/Ptn6igDnpYW8yKNVMbO5DMvXysA/N6Z/+t70+KxVHwgOCSf4c9+frx3rcMCu7SxgKoV9wJzg54x/j+tRFlA2hBnrnJx6dRQBUEawHAf73fgkYzwcdcEfrUoCnKsxyhJBPXnn04zzTpQikSBC2/KgdcEYDE5PHOef6VXwwZWIKqcqykAkjHJ68D3oASRUIfaFA3KSCDk5J9evTj6+9Ubu1WVW2gBx90ryQc4GT+A/KtPYrhyR8iuM7SAQMAjOTzzjr6VOFRomVF3jgZxtAII4yBk8/UnHJ5zQBy0unLLtEsTF3VVCKcEHaBuLk4Vsjof6DFCTRo1fyzuEOSzldpkYqvAJHOcge1dpJE/DE/INoMYwc8YOSeSPX61G6J98qAQB8qdckZA7Y6nv25oA4BdKUPmO2V35JDDO9QORk/xYH5mrMdtNYAXFvLJZRvEwcRt5XyBvnVnUYLZHHOfeuwjtkU7FZiryNMc8HpyuSevBHp74qK4tY2cJ5R2KmCrFGjAY5OYyQCe/4UAea6rpn2lWmYSSySbVQn97vQ8pnOASpOffHpXC3vhS7aO4ncpHFuUKJi6ySNj7yADCqG6dv0r3FlWORFUHayudoXcq4wqkADGOnr1FZ72zTNKJAJASAQxDBSBjOwn0H86APEYvDcgmiuBHGXQGNGVAx2uMbzgHIz1GAeOorUg8LgxRoYo38lmE8yRqomdsYZQedo3Dj9eK9iTTY22qFSONEIG0bPvjDR5VeWxyPr1qq1h5d1FAIV8mMbiu5g0gxglmIwTkk89cc0AcBb+H44JZldTG4IYujjeFA7Ls55H/AOsVQm8GDUrnyrN85DSshBjLBwN5D7QG7d8/jXr6WMcb+Zt81iApV8lwoI4B6H/63NDW8IXBLW5AIMqYU7W7buuME9fTtzQB4BH4MlgmuMrCyFz9ocMjiR0YBY5GD8qAAR7nmsrUtG8hHZZVZzJ5ijaDGu4ACMhs8gAn0wfy9wngtYlkQIhx5khlU/M2enyHjnvn0rOSwtbzL/ZV3GLywSpIDYHzHGRyM/nQB88z6bcTBJCkscAllBUQrjcy4YhumGHAHHXoOaz4/D0qn7dAjW08aMFixvjMY+6rq/8AEcdR68+p+gZvCcqsC+6ZZN0pjVykYlkG1cb9vCjn/GrD+F3jtlDREkptIfDAHGMYQnP0/M0AfMF7oCrBcM8ryPM8biQhtkfILLGigj8/b0rDXwg95HMstqEggwyghmD7vvS5bpgHp6HpX1J/wiczLMyiJUUZSNwAYsbs5yPm/DPWq9x4cnW2CuqIkiYEgXaHJOMBB1Jxxng/rQB8p6hoMYVGtI5JbkF1CHLQNCqiNixx1Und/Ida5i68LyRxSPa2/lReYHeIv5kUhbdvdSeRHgnK45/KvqDU/C8sU0UlvGjW6o4KRbdxD8Sng/1rEm0JQSfKVljxJ5kqNyh+6giUcd/60AfKt14buXIt7pQgWNn/AHaEFoApcBR/DJ5nAzUJ0fTZLqyYW3lTQAObty7Ry4Xy9zQquJcE53HByBX0xfeHlmkFxIqIwUNycCRz0EgAO2Pr/wDXrn49DtLuaeYx26weaGeCNCj5xjEfy8QYzn6nFAHlmm21rYH7Va7is8rW7uc+W8nnERSMP4UJDdccLXrGksY47p2hjR1Vlt7i2KSyvcFf3AcA8qTjgZ6dq5hdCnhhaOKItavO5Mso+d0SaYI/lZ4A3AD6+tdhpGlXMUAtAV85ZC3miLCuyY8sAKP3eegI7n8aAL2mwTtFMkrBpJeZRMYpSG6gD5flPI+mKnsJotMYW0TrLds7NErLtAB++zlRg78/Pz6djW/ZWYhDJM0OBGwmkKqAki8sG2kkd+cf1rOuLTzFYRwKkaMI12EFjEMZXzW+bfnHOPxoAqyzRXkxLeXLbJLMIDbjcoYYzsRRiM5/+tVC4tFntrhNzIrWqxiAIQVKY3Pk9CB1x61Oljb6PbvMl3mMx+c2ZEkuZGbBlWOAEEsBjIAzx0Oaijm/tFJDslisrnaFuTIBIsaDhuGyqyY+fjvQB5P4pFokbC9iVI4f3cdxFLhrhT96QS/7Q9eeO+a47Tb+Br5Lh4kZpTaxxsThYo/LEDow/iZk7jjk5PWu/wDG1qkkdyJVa6s4x5qiJgGhaDlI2Qrhi+OxI55ry63tG/tJ7mGApbFDa2ttO5lVNoxGpl4cyMSMHOOaAPVntonvLNVha3txdqCeJAEY4DZY8jPTnNavkWNrbyzRhXkuJLhLby0U3CReSyzztKeQGaN9p4+7n0rmZtRFvZSB3IMUkX2Ul5N9sFthAWkGMn5hu4zXG33iV3lUSb4YiZBGluGM0wUJ5V7GMHEAEsuQfkO3qeKANuPTLs3l1dXEYl8vz/sTwO5kba3lnzPl+fEZByM/jWhbWUTxpcEASyXJkkjchm2T8ralWP7qBT028e9adpev5VzH5PlSm3sxbSgtsu1/ikiJGFL99vPX8JbeQahcTJaQQ7ozFFvYEsrIeXYKMKPqaANN4pLaGRTGsZEqQorbZAWljErOCSR/q+fx9eubZaq6SgT7TJK6KULt8vl53yDoGHuOtS3D3crWsSgOJGd5GRSygxIYBkgf3P51EPDktxcwyxSqykYlZJJysSFtkyXIL/vXDHqvGR1INAHe2U0uoCa4Ty45JCIxEm5F2RsUEhdOBuIx1HX0q3aWi26yTKi7WcgoCXfzQTGZAr43ANjoDWXD5umpZW0EUlxcXAE0quypasxXywgKt+75Abkd/Xitq3uUuktbmJhHLDLMssz48mQkllEYzyfOyM+o7UAXprSFbKa3tpJEnVYWSZWJkkSKPY8hz0+bIIPPXFcZDoMs8m9BJcgXQcmOQoT5chMi24bJiB46ZBxWvqfiFLVrm3SAtMgjZBHgErL95V3EcAD1xW5BGmpparBJJblQJzJFlJDsbb+6KcEMSPfB568AGvbf2fZ6bM+pM9vcKIYoJpX3SFH++WVByCcbuODwPSsua0jGWjk2MA0SmJSzuWGQ6EggZx+XvS3axl4ILrY8RcxpLkyMHXJKMvrjHOBz3rOvr2C3aJY0uCDKwZCCWZk4QjPTgf54oAmvIPNWGVlYrCUVEyCFI43SZIGcY/PipEgnigkU5czRqUlcIdmH3RoVP3VCr8n1GawLvW4rN2Nw4QyjdJbqd8ci43FyxPygDn2zVPUPEkDLbvaNNslXypkDZIaMAK2AeBt/CgDbNvOk6vMUBkVApWXLsVkyV2g8AjHtx7VYm1G5uXiETRPBEWRk2kvmM4XcVY4OfrjFVLDUE1DDifAiWMkOFXDbW/jK/wCyc+4/GnaaiLczgJBb20DyPMYlLyGduQcFuYz2x0oAlRdQg1C51K6IFs8EMaxKcANEME4DcEkEn3Jq1LMl+8Ekc0zxsxEsqEGN1YYZEx1GNoGeM5qZreS8gd0kUeWElClgizKzkiMAZypB9uaZaQwx27JujtzDOrW9spC5UjMkLN02r0yP1oAiu4mtIHeRW+6WZWUK+wEgDj+IIBVK1+12iwTWttHJBKHlWMyB1aJzlvMT+GQMOPTp0rvoEsdTgjiuZsbSAVRFLPGVGCJicYPY9KzrjT9PsbqZgdi20qJFGx8wSeadwWQKR8vQ8emKAMRmid7d3gMdzMU8stjcqsSWDOvQ1Ymlt1uLay3LHcbTJkuWlwSMByR3Dev1xVjVp4tL0yK9jggmmdsuGJjdJN+cFTnbHtOV74/Ks6yhElzBf3aK7uRLG0J85Ej4YI7AddufyoA9k0izEMcEqsrxmNdygbs5I8yP5TyTkYx2OOK6C+vIPsggjjXABjlUoyjYSWC8kHfkDPXp7YrmtKv0uojcQyBAgG2NU2MeCflUAAnAJA6nGK6NYFv7eeWKJpTHGJJHJEDxt/E5Q53SdMgfTPSgDmWmV7hYkTbGGBlWNtzBcEBv9njsef51fVGEioVBikx5UigB1yBwcnlhx/nNRR6YNPvpJV2yJIEl3R5bzZDtbD5Axgn+Y5pt7qIieZZFa3CMHjJGSjNgswAHIPOMZ6YPsAStBarHL5zsrAOzPKv8YBAwcYPH8+a5+S/trC3SUhJF3tvctswHPHypnJOePfg9KxNX8UJFE+66Bt0YLEjlVkMzDncOvPGPp615BrXi+4tpAZ5hHEIpZRFLGXMuMnAJxkhO/wDkgHqGq6xa3gWBHdnWQxKoIMKqcFg3PJGf84ryrxpI0PkOl1AbiFEaKOG3ILujqMDGQF8vIyejeoryIfEi5a6aCG3uYHuJHeOYlRAxOQ527t2QoBzjHPUV0Gn315qLQXl35lwIJpJIYpj5bkkbQJCDlkBwUz1oArW9obmWa4gV3gjne5BidmCTvzIk/lkc5DHnjnB9Kl1mGSLT5iIJJYyu6cn5ZUBAAfJ+7jOe3OMV7x4d0Oy1Hw1cqi2+lyyuJ98SK8szklh5xGMEtndjOAPSuR8RaYt0kFhKWgjlTyJbuJD+/O0hjMoXO0EDBAx74zQB4rpfiCykhuViuGk+ypCrJI7KZJERjsQMoywOOnX8K5q/1S61J0uNk8So+DHESyjd1JQH5nBA47gYxiu5fwNNAt3cWsTsY5ELSS4EXkIrAyrheWPOAMnJ6VCPC2xrY2j7pnuEnKSHa6L5TRozc4DjOD/vDrQBk6Sl68unwRshuRM8ksjAedFD0kgnyf3PynODyPpXsMFuj2YkRGa4EqZYS5h2tlMjYRmPBH41ynhzwtNpbXSzxi5v7xvOaVZMqQ5JkaRs8MQApHTa3ua9ags0s7cx3VtGoUIURUwMhVkULnOTvAx3oA8s8Sard2NjPbllYqnyJKM7vLYgbDj5k2k8da8muJb6dUiunkS2lMhiyNokZcBViUf8swhJ5IOM19FeI/Dn22yW7cmV3kmjjXaiRKvlM0cRJGdzEAA15b/wjM62xmlW5luJHaMLKD9ngEb5E0eOwAwc9cY5oA8j1DQLWezvDPeXVrMT9njjZwYLpNhTzJnzxEXZW2jrtwetTaFqtpZA2vnmSaJoopLUq3l+W64VEBOANoZsj09jXpOp+Dbn+wlF0qhjJLJ86sf3AIEhKZzsIwAQe+Aa8vXww9rd2l24e5i82aKbbuK28Kjyl3yDG92Xz2jI+411z0NAH0v4f8a3Z0xdMa3gnQCM27yptlhSFCJYo2PU7sD6461m69qmqXFvMYWMhQHbbkARRu6M8WfXp+lcros1sYPKWSQRJLIbSNGG6R9wKxNuXkEgA/XtXRaEzXUt8dUR3jjlCrHGOUVX2Rh1IGSVbj8c0AcNpF9dS6hCL+bNxKxR1gRioXbuARSeCEB+uMV6RbssEbXC26SOTEYRKweWQuoeJwuf3ZKqSD2xQltFp98mrR21rKkPnnaYwuFUbbdimOSVP1OPeq0dwq3Bd9pBtZHOxCwYJHIu2FVHLBCcDr0H1AKgudl1etHbh2tITfTquFNysUhOIDnJUOApyO/oeYF1W8urxob21tpLeRZWSdShVrdWWQRJxkSYBB461lQvqq6zZyzhI7W72WqRHL+WJJGZZpGA+XEhU7WODjngmr9jov2KeWZ5Zrh4fOaDcMK0dzlWG4A46nB/hoAx11ZLeeKBIrdJ5bpVYI2Vj83LhIl7b4BxnGDjpXeQO9/kowSNvMikCM6+eiyKwlnUddo5Hb5BniuSutFtbrUzeSWzKtxK7TxLGN0M0bK1sVkUgcICDxiu50uBEVYy4LkCKFRlCEbgtIR94gMc5Iz3z1oAxb6zmCvHAjoWhRw7EeWhjkEUIdW4ZGAPHTHXFVF0IyWbq8KiOTfGlzDuVN+3rsUcjeeAetdrdW1xBPFPM6SiSBEMIUsGgB+QbexJwMcdeat6w+nC00+CC6FtbpGz3LRtjyH4DYOMNhjwScKRyeKAPCda8PWt1eRQ/ao0nhMTLakIG+RQjk5PH7sn8D+FPHhC1NnLpokeIGBxaxw8sFZSz7HDZ2E5yevJI61b1jULI6vLNbxuIYWuI1ZlXzLlo3CgO2BhWQdR26e1vT72BUsbjyrhmQSI0xDHYJGKLu2/wbiOeuKAMLwr4X1LS2uJEsbgNI1vEEMj+TEUfy/MIYclwxJPTjnrXo9i81vqVwmpKka3G+VZEw7KYEztj3H5SORyMFffAq7FfPHp6fZ5WL72+Y58xwoJQMc/Kucc/pVCaQSwsGKy3JDCVmBZ9rghZEJ5UE5B69OaAOq0o3uoCO8muNkjKzqtvnyXjRtqqW656YXHUc1vXOpJGhtkga8aHdDL5wEflkjAJcZLLuOPxrzhNRutHs1BeNbO3MhA3rHI0gBZUTnPLYweRxyap23i5Lq2a5uoljzIC0bkmQeVl/Owp/eqSOB3/kANvrQzSSSXgfdIxaGNB5ckCxsWVlK8txwAeozxWnZ6pFZWxgkEc1xN8oEmRJskIw8Zx8uMBc1hf8JTa6ncw3Nq8V1brJh4/MRJgyEErLHnONo45+pzVKTUR4j8QGwt4DFCQj+ftI2Jgboy4AEYD5yaANg3M8jNJJc+UzsTtkBDEdAeR0wP0orZk8ORsVMd7LtCgBSocIRwVDAfMO/40UAfooFVyUAClCwAx8x759h+fWo/sLhg67nyCWBQlx6gEdAM8d8H8au7sAYkiXPJDfKxIzwCcZ7YA5qWGeSMsVkCs2BggHKnjnJyR1/KgChZLbQ3EjXEEs7cGO3yAHcgoMk8gc8/SsW5s1tLq4hVCp3EGNj5gQMQ+AO5H41r3rMW3I7q4OFYKVAB+ZmPfIbp+nrVZPmKtsZnLDMzEkh+QXyc7iT/ACoAS3iRWLFArOBtUbTg984+72qhe6ablCAzYjfLZUkA4PTHJHB6GujiiRCpYBsHJbGG3A5JHHr9Knjj3MzRqeMgqR8rA5BPuevFAHP2empFHGrtgoMbkT5cEnbhTyG4/MdqstaZCiMFnDM5Ztq5VuVHAA7/AKH1rd8hQo2kAZ2nIIOemCpHP/1jUEsZXcAQWJxndgYAO3DE4yCf89gDBmtw0gfkllKtH8oR8DKgHPHTnI71kPYyTOBNGIxGGUKG3IUBJA25yDx3/DpXWywDFsTwSWHHoMbiT6Z/rUMyhirrHhgdrngZXPB9xzQB5zfaYmSyQiESHcyr5bYbBAIAYnn8MA+tc5JpYQF2iQyKu0iTbyTnLAxknOMc/kK9jmtIJNzJ5iFSVQBVKsWB+YFumCTnNcndaYy3wS4v547NowMJbRys0rHlXkdskdOR070AecxaLJcSSJctDugQPErNGC4YhkIAf5sr7ZOOhPFXH0dY5ImkiBdUC7E3L8j4GSoGOG4/GvSn0BIJLdiscicEMFRTtPOXwSS33emRxjFRvYr5skjqEc4XbgleGGGDHrlcnA6ZoA5S20iKCJwEVWG3GWIKxnkMWJ5XcTgex49LFxppSCPz0JO0kqi/u2UdN/c5GMYGD6Yr0G2scbGxH5ZZFlV0VjInZFBHHIBycd8HFXZdKjct5v7xSSAGwMAk/KNpGF2/59QDx1NGhvGcKr2anZkwM4yR1O09AeOKzLjw/JmWMRmSNsmOQ4Mh256kZxnI689M5r3JtLiDbIVMakfKBtIbA689OlZ08EaFYJCjbiwwUw24YxyD0JHXP5UAfP0nh+V0MMgkjMpZgrnew2AEfKGI6449s1xup+DYrqcyXGdz7xKhRVaQKpVVO/CgbgcY59a+oH0dRIJGKNgMTkDcC3RcjgjPPtWTeeH7eXBaGORo2JIJw538Z3A9NoBHPX9AD5VudBfRoEa2gDLCy5jjjyWx94owH3iDyehwa3LCwS6t4ZJotg3edLEpyTgcIWB5PTPOOa9qk8PIsUkWxyqmQRIyh/ORiTuxjdwSc8Y4rL/4RhYVjKqDFsYKkWdwlz95iT0yR+RoA87TTba8KSyfuESYQbGj3LgghU3Y4PX24qO68LxT23lLGQyTLlkKgqPM3bSFPHH+eK9THhV7TyndkuIZozNGUGWSVeHQqP8Aloozg9604NCikQmBGIfa8kkvEgJOFVtp5P09BmgDyVfC+238mNVlcMQiSJubk4YlgMDnoM/yp58IhNolQQykNGJIlQMpfDebGc5V1AGfr9K9stdCeIEJEd/dgMqy4JDAt3GBxnJz71bXRRGwuJELygEEuuUJ5LYTGQT6kY9KAPDpfD5gZEkLz741SWRsMzhTtJ2ryScZz14PpT59EcKgRRlFC+YIwFYAZImDHgBccH8ff1G/0cxs8scB3yBSGYlgAwOFjAJ2YbHJx0qh/ZjpGgm2SM4YlFDkKSCMuw+83TgcjvQB5XPpVu8bxjzXYrucF8L1OQUAxsIyRg5OeelUhpHkyMbWNUHl+YuERgzY+6uW5wD9fau8vtHcYMSzFNpVwEZYwx6bHOPfjOOakuNCj+y2bWl1IkgjVpklUB43RgSAVPzAgnGPfPSgDzkaen26KRVKM5USRzM6xq56tFGOA5OMn6V0sPh2GaR2JQsrZKrHgtgYILL15J56ccVoXFgZJgHtpJmH3boMsaBmHzbfMI3Eegz+Fd3p2nWwjiiiWcOkRkbdsCSNjJbJOTzjjpxxQBxQ0ApBgKYuhCDzGzuJ5IAyQcCra6EI2SY+THJGgUgKxL+YuMkFckjHPofTmvT105ZIYXA2gYLbQc4BByxfp3qs2lRyyp5JZEjcyCaSRMqucSKRnLA8YwPr0oA8V1nSJBFJFCAsgjc7yCEZmyQNyjg8Y9u9eP3Hh25tnmllCyCMlljQiRTJu+YyBjkKoIIHfPHofrm+0dXuZiiuEj/1aFTtd8AnjHAPr3PSuOvdCllZ5Y7dIyZH8oGMlJONshcY+YhiOMc/jQB4Ongm5msY7q3mScOXYxvGQ75JK+Sij5Yjk5D45XPTmoNP8L29r80m9JnlLSWaQsJWYcnDZwHxjJGVOODxivbodEvbNGm2hXY/MMkIjFidqop+UCrcOktcysbi1g81MPDJgqA5IyfMBGTtz1x3oA8+ttFa6WERySRiNhMiqqJKjoD+6bc2ZCeM4Patu10c5i+0QKSGJj3bcynkBiqtxJjp6YwcV6Db+G4gwKq5kZirP8w6LlQhTgYB6n8fa6ulyRQEPsOwbEJUmZPmOXXJyG5B6c9sjmgDz6PQWjUwrGSPMV2dZATlfm2uUOQcEZ256c1Tv7C4h8xxJBI3lSbSwLGHeMBVzyCD64PtXq40hERf3j/dCsAGG5gOfMLjOSPTPTntWFqGlKVdSvzuoHyLkBOMdP4iPXn19wDw8QXSSq1yYgoVMz/MqlRyW2dmznJ74HWussCgAXBlWYAwTuhCxlBgonGChwcemOa3H0u3DyF4WkMKbRwCsuRhFIYYXHOcdMZOKSHR750Mr26OkBUhIS22EZyrsFP3h37HHT0ANKxj2RjAhMrb8psLbFY/MCRxnj/IqS+FxDGFhiBaSM4dUBTaRws5JyoGeo54PatOwthHECAwk4LnaRG5LMGY7uQSO3+yPx6FNPjdQhZNskTIyRnKsGx82SOGyOee2aAPNLPTZZDvE4Uwo8kpuyUhbec7YCP9ZjOMDJGK6W0sSqoTtO4k5yAPuk/KxPTj2Jz9K6RNKt4Uhijf7pK7SA0gwOdyy/Kw3EY5zwatTaY8iRpLKBGH3MwjKsNoxgkcE8DOPT2oAwII4i6ySR7whIVYyNzAAhiFOd2DnitmGFSEWNAyZUpHKWDAOxDdOQQccdamj06ygUFASx3lmadlMTMQcp8uAcD6/wA6jW4SBZMbCynCsH3sWIJG5j/ETjjjNAGhGgllaNQWjTKEGFo/lXq3ON2CDz6Cobu2klRlEMgjjXaBjf5oBIB46Hp9PzqK01aIMXiR5zIVilH3WVuR0I579PT89Xz4VkLBzvCKFRmZepIAZgMYye/U55oA4jUdN8vO0LbyMipC5Rv9Ww5RuOAee/41xk9tJBdRpJKGhChljjAyHY5Lk91wf8K9W1MQ3rFJXETLG4jdWDoGYf6tSCQckYJ7VxIs5o1CTQokiDakgBlj2Mx+XeB/Dx+DdsUAeX634fur+6k+fFuZd6oihi6n+E7uF4zz710Wk6Y1pCETMbJg4+c5THA+7y2Rk4711LWm/OQh2NjcC/PVQQFHsf8AIqZIgpbejBhwpQ8KccnBOW6++M0AZP2JH+eWDeAysp3SIQ4wd20jaeR06muj02OFGDszbcORtUsNxGCAqgkDOPT8KbCIlkiUx/MBncyc88Es3VRljjI+ldNplmszSMqxsyOTJuZ3IQjOANg3DjjAPWgBNNsg08kTFAZgpTcQH5OM57DPqe9bT6csMn2SQH5iFnJIw4K9DLHkqoH93PvVuOxO9JfLiiDx8FQfMBJyM5wQcjv0xWou9EyVWaWT7u7DbIxw+fqB+GfrQBSgtvLSOMRrJEvyKHfzfLIJ6MxywwRg/wD1qa1vL5jNtTYhO4oAq49NuBzxSJfSpc7SmSCQEjRgFjBCr1A3N97PetpoMYYh1DfNMrA7GGNwAB7/ADUAYhs2WaOSCFJd2QS65XBxnJI+UAZ/pnrWy8CFgRsRWAjKY2ruC/eBz1IGTjpjilhUTuys7QpjCMq4UgE4A+X73PJI7Vd8tggKkoyuAqkB1bGRuXB+8cfpQBjmONI5A8bMfnMcikna2Dg7ehyO/HSuSvLdmJMcLOg3yPJ8u7zASMNs+6ue5/Gu9mCjYyytuOI5A4DKDjgbEHANYM8AhvI1jMySyqz/ALqNmgaMY3bmI2oQMdSCc8UAcfBEHLJDINs6fvU3LIpdAcxiRWIUjjPoeDUj24ypKxeUqjarBGiMoAC7gOWXaDyOBj8K61tPj2SvFshxu2qYhHl3x5o24G/JH3h3NYzwSSMqFYQisRsUHcCuSBk8Zx35oAhtg8a7JfJuIW2kRNtFuSTygRckYPHJAz6da6TS7q9t5pH0udkjiMJnsrslbNgT+8S3LOdxK9h06CsK3mYyTKIQAGVbaRyhDqTg/KpJVVwcZwTjgVrHzgVz5DOOAxYpGDjKkj17Z96AJNdsI7fUYNUsLOdRqaGK+s0UrHDKG4uIHIAPLZOOeMHpV1LTyVRUc7WUMdwYyFiAW3sB15H5VlLqdzdh7C8jzaxPwDlJRP1E0UrMN6g9MfL61tQTRraZnlF60YZQxjjFwT02vFG/zEKDyOCD6UAURqFvE8sZnYyAqCpcKOPvfP0znA//AF1fS9beoClARgKzc5JGDk9Bn/8AVXnM8Fzd6p5NlC18WkZ/It1KYEyEEOGPyMuATnGcV0kF7dExW9zGI7iNIYwJFZXcoVEhPowwvB5+tAHViclhKxbajM2FIKnH3uc9cH8vrUiS+YcRk7fv8lWPOcgHPYD/AD0rPQkBS4VUBZd5yobj5cE9TtqeFgRGWO1QSSzFVHB4+YYHOOPX3oAfeJCyossgRmO1SdoLMRjAHU/n2rHkW6tJVktHdGU/fCiNgBkHJzlhg9RnpWwwDuvmKhBkJjeRCTFn7rAj2C4qchWQbv3jRkqzcfMc/MM9l5GPbrQBnXF3e3USJPcSkdTl2dZHIBwFPK8euMetXbOBXXeqlVQcrkbeCCW2E55JPapAiBtxHylh8oBOARhcBeelXIVMW2TA8tVO5eSeedpI46HPt9KAH7Y1dN5ABALAIxBB6Ejbwc/yqrIivcGQyhUiDbU6s2MjoOT+XGalaUCNinBcEjdhskHIUEZx17kdai8woiq8SrIw+WRgWKMwzksueO/50ATEAx5Ux4YhlVshsd856d+tUldMvhVXBPzKR8vYEr1znOMjnHFOWRWDIx3MoA4+8zZIOF6gZ6HGKzl8yOfITarlQyspO4g8NkDAI579qAL5BRfNZwwQ7gACck8EEY459fap/lMalCVzmTGRhieW/H16e3SqrszFgAu1n2sVIUHJHzAMehPNWApXcu5CuFJwcSAqOQP6GgCbzBtO1ApAUsw6ZbocZ57/AP1qgZgHQnc7SLguuFwrZ+T5sYJ4+nr0pqRlN52uyyfNlmUnPpgMTgH+VGTIVUp5aKCd3GeCOMA9Mjt6UAV7ny4o2RVkDADZukTMQyM9GIbv0NVrdfNkTaAPkBIkZTucd1AzgnI49vpU1wi4V5AcO+0HB5yDkEAegXr696oCdLZmZVBKsVQuyoPbAdhnv0z1oAsSOFmRizlkL7kZXOWzhRnGCPT69auwyRumCmJMBmPYHBwPwP8AOshXkkmLOWeTHmJtB2yMOViyBwPc8e9aFvchkYtbmORWzMgZXdeQucISSv0yBmgC9cOESIqCwZfLLYP3iCoAHX8enAoKbVjLsUCqN2FJw3c5B6ZIqN5CDuAJTb8sQBJBHQgD7xOc/wA6ljJfbJKrlyjqVbIQKwyuVYDBHpjnp3oAI8MWId8yN1XJXagxkYHBzn8vzrytsMoBdAfl+ZWJb0IwvHAz+PeooiUc5jUohIQBivQjLAd+n41oTEPHkYDko2wBjhNuGyxHXg/nQBi75I5REp2qVzICV2yJjIz6c+v5VG1tY36hru0t32ElFKB2Qpja4ZGx0z09OKumD5mJ2sGVlHyks2enX7mCQPw/GohbiONfLYLOrkNuBXKsRhQGIyoHfnOSRQBAUjg2MsLNhdyuWCo2MgnljtwD3/nUDFYsO+VVgSNjKw+9jDYBI5NXHt1jBPnMwCmR0G5tqA4PyjkdP8jpwY1/UL2a5TTLS2FlbyJHLPMJBK3zhJDDGwHmleG+XOc47HIB2ImdJFRF2qUkMm7aodR8yYbOM4x36DpmtGICZQW2yBVXaDuL4IJAAAzwD+VNvxa3lnZtABbSeSrv5p3ecwUMypt+7nA68+5qhpyshiLu+5922QH7i84VznlQBxjJHAOKANiQeXCHj2x8gN/0zzgZyTzkEeuMnNIh+VVVyxZgpkXJDAj17Y/DpQY/NOXnlDKXby1QCN4wWDctj5j1/HvVxWSNPkRRH5Yclig2AdFznk5x0yenHoAQ7dhKyYdRNGB8zr8pALcgcd/z4qtexwS3YYAeYAUSN5WCkE5X5icAcnrjOMdasu5cxDfjo2CDng9Seh6sOvSmuBKsrMCGVyqsqrxtPH3jk8n6etAFOQ2ltJtby4pnZNvl73AOASCwBBHUZ6e/U1TmmHkyPaoiMZgpkmIkUFW2sQVJwCQf5U29nSCNWld0ndjECUVwsXRsqmdhPOM469DWQtwyCaNt0wdlBUDCOhHykADAO08n3oA2dN1S0mvf7P1ZgtvdLO6zSuAnnRAbVi2gnnIb5iByehrWtFFu9xZCaa4QtKIbmRFjiMOd4VWjcqQB8vXJA6ZrlLexEl1FNtZkCuVRI1ZWDfK3+twFAwOQee2etdUsMD22xoNsuSWlRCyhXUHDAvjgde3GKAKMtzKZZoA+1N2AIUU+XnC5D/3jkHBPfiozYuiNNCZT0SYuyLJycs20tg4B4x71orGA0hRENuFO4iMRyMyINjEA/KQVxgnd7ZqGzEzRvLIH8yVst5hAQAcL1bBOOwycnp6gCQQTBXIhSaHeHWW4KtIzIOQvORwD29OlW1nxmRmYl85UBXOTgcEE/KAPw/So5Le5ljwnlbhzH+92AbiTgRggnK57fXmseOWa0uWEnlhgf9SAxU9yy5GSM857e1AG1MqKwZD95Pl3FQTkDdxu7H8/Tmq/mLEEmk8rftYKzqRIwjJxwR3zj8OvSq7XqSSgkI+FJLFWACsOegIQ/XHbFVPtDSynZvZoGkCJKiSBQWOT8udykE4wSRnnGKALMkoZgBKJIjHu+RzgMrEAfL39uvTjqKrm4kBkJC+WjiUFvmckKF2nPOC3J4/pVP7QS+1CpDFdzBDGolU52fOBjJHJ9fQ8GX7WjtKXt5Fd4gQ8SlyVUYzggjpg84zk9aAL9jJ9q3F3EW5fMUlDiNz2+78+ST0447VPMsIDbWiD7sybwcuQMA7cEqcY7VnxXI2KQZHEajDSqI356blAAA5x26c96R3beS4G5hncyn0J64xtwDz09CeKAGO0hJKlEJyMfKF25yU2nsc5z78mq41BfPRF8t5VDL5ceckA5wVPGRg9cZxmo3dpCIXkkMwlQLHDEWVg54IcLgrx17EZzjrGphhvB5oWNZIZld5VVSrqCAB/Ex47A8d6ANGa/JdRGiqGjCyI4GXZlBUAJ0HJGenHFNScSIpfyogG8sZBjAIzxhxwvB56Z9650SuF2NIpDOIZMK21I3JkicMRubLZHAyMVrwToI1ZhvUJ+8UruXawBypcbg4kBY+5wCaANCWJSVLDlgMsrBtuBxhQc9MdAcVVeM+Z98KgByVO5sAZJIUHb1zziliQMSweRZEVfnfhcbSQQF6qQePp+URCsxYO4BDZEe5myAVO4YyFLdgPrQBgazo73UJuUWadUGUjVuCeeSqofmzj6Z5rmv7I1LTFt5USWUTPvmQs2EUkZ2xkAnAPOAeleoQqiKhEaNIABICrEt25XPXHGSO9EqqUZCgGOQpGNuQ33CM4B4z0+9xQBzdiZvL2OiFH3OIzn5fnOThxlTuPO7uOPeSQyBlLorpIjIm5l+YrwQSGGVCjj8uc02UqhcsioE248pi4EbHBIyMsdwOeOvT1pso/dFY1MrlS1vuzwQwV9oA4IHcj270AQCdgi227a8rAgsGWPljhVDYxjaQe3y5yRWir2v2KaO4t47hwoeH5yVt3GVWUqWXyiWXkZLHOQMGsqe7vE/0aSOMpOqBt6gzosQbJicf6sbMdepbiqsazSRqIlJMa5VeP3ihcrJcZOGwWC7Rk47UAXBPvCgQxh4yVEih2HLEEhmQEgtnjB25611FjuVdoSNchvP8AMUuJGyeExna3A449uOvOQW1yVi8xW37jKpThC0gxIoBPHzZIq5G8pulgjeaGNGGSRnzHGMy4APHHTrz7UAdKmCjtLJuLOFVAjggn7o+78vy4646c1Wup2WF41VQ2H2ls7g4UpvLAcKCGGM9vSrabFIeGaUMV2SblUxu+W+dcnd19uOntVuNkV45GgjndonXEsRKlgSpK4GAcAnJ+tAHL2M0rsN5iSVI0JXy5MtgAEhwu3JOSBndyOK3IZbNpbhr9y+Ik8qFGxJG6bW+51JIOenfpmqyxmG5DxoqK8j/aEkBZTFsG0xADiUPwD229qqXUSXAQu8qhDwJOMIVCAsgUEneCDg8nkfKRQAX9w0WyJQ488iWNpTtcRMwUMc8rzjAPOOcYppBBibJj3squeWBGQGwBnGR/nvWbHaSC5t1WEXchnEckiPsWGFQMEJM3OD2BPTOOa6eSOf51bZIqIZA2wM4KsRjamecjHrxQBgXcUnleZHlQjSAkbd7ocrnr9fTiuYutNSSNfK3O0hzG74+XKhX3Z6fvQ4Ht3wc13Ib7UwzEUYr867GUDAwpAYDquD0/i5pqWwQCMRxeYyuSwV2kOJWIGMYB2bcZxkUAeYHQ4WS5WO3M2+MIZS8sSwXAXZIqBIyJOhOcsvGPasWf4fiREVLb7Q0qpH88fDCU5X5zjb8hHJxjvzXvNtaJIFj8t9jNI0mVVSDgjJwcckfr9aVovL4XIjISJF35YkHDH5ehGDQB5F4f8JHT70LgRGzZIxGoUbEjMgfEik7uT69+OK9S0pXhkaJkyiDcZN+WYMgxiT7yHcSMDrjuKlS2hjZ/KUgfPuViS25iWYljjOWP4Z61qQW3losgGQQu+P5cpJkqj/7a4A4GevPegC0ZREvmMwQYQYCsxztAGUUYz6n8W5zVSaZMhjySMtwqcHAXA6E5z05qleyyqk6RA7o0cMByfMzuY4Hsc/jjrWYI3FurLO0rT26yOWDKEbeflBYYDbR39OeDQBrzXwGd0TKI1Y4YlAQMkkMv3254BP04pLKeSWZQciL7yAqC6hssQwXPr9fXnNZkxZXSFDK7SiEATMpZJS4DSvhvugVfhFxbPKuVEkYlAm+URzMJHK+Wx6Dbt/EGgDZjiZtQg3zAxyqWyMjaVOzBGODwevp75ovYjLcSLEhjSE8kkEMMAE9cjn+XpVD7cFaJ7gKkZ3GWRSCzERgIFK558zj6+lXHup5o1YKUVhiVmxuVQnVgDzxg/Q9KALcbZ/dLC/KhjtBZlAA5AGcgnPTpjFPc7WCEEAqCqEEAgAZO/orE8kE9+aoQu0MqukjMx2qHDkqI2AYHap5+U9gTnrzVzcioSyMVEgyC3mYBGTgA5bLE8AcE4NAETT5QKFwAWyyEbz8x79+n601GBlTe2Cy5UkEueP4j0z2pytlWMkQhzKcINpAiAwrHZ03AA44PzcikjO9VcAfJuCnKkkAnnHUcUASMVSMrn52cgtgklcnkkfXH0qAjkjpkDa5PXAwMjt0xz6fSqrXQSQKTlmOMZyQOOCO1WgqygksVDYOSCAMcYz7kCgCAxO5AMoAC4GQfmPX0+vWiTDQgLKV2lfMZAQ528YAxnoO1OlTeysWC7E6AgggDqSCfQ1WguBLMIFRVdVLuwdCSueDtDZHGPegDVW4jn8qMlkRxxJL/AKwFRtOcc84Pbpj61Mco2yH74z85wBIANx+hAI6+lEMS4Z3bAABLAISuQCu0FsnIx0HGagupGDKR8vmBgGICnCxqOxwMhf196AKdxc5DEHbhkDllZwQ3DbCoO3ovpUMd7HMA0bYZcCQswyrgYIIPuDj1BqKM28bt57s8KQK7IHXEztKcY56gnGOCcZ6VTj8trmeSJQIpJQXDAkhyo2rvA2hsKOM5xz3oA6qBl2je24ONxblduDjHPXmrIdZF+faRyGbpgKSF46n5QKy0LIp3qkjjbtxnagA68d+B7HtTorqNpTCCrum3zMEKAWXIwWwG47A9qALqxKfm+VlY5kYqSysuAB05PA6evXrVkuiqzOFXJAG1lBA4A2pnPIHp3qsLhXjJikBXPAwQAM4xkjnnNRM6FsMzySuAYsRgKgAwclsZJxx69BzxQBogeaSUC8quP3icgMT/AHuuD+tTvFiJzny9xJZiCR1J7j0qlbFCA0qMyn7vylHVge69uatSSHbhWcjA+/nbhiR6eoP5UAUTEEUcgoVLZ4OXycZH+enNRMocBFDKQPmIxg9+PQ8/+O596vM0JdYy68KRhQdpbPTpz1Pf8agMbKCCQFbcFwQSB2JIPHXvQBUeNEXJY/L3Y56k4Ibv09eKr7iDyuNxwCCGzjABHp069MCpZkby1iiLO8jbvmPyqMYk6nkFQAOeD271HcKrGMbgiquABwAVGFUE9eABn1FAEMi+WxaNCWO0ltygnGfL/JsE/wD1qgZ3ZI2klVSkhdvlbLE/eUcflz360KzlgHONzYAz1ORgZBx3HPvmrEkTyrJGVj2rH8rYxiTOSC3c4HUcUAV4pGkZh5hILcBiAzD7x4JyecD8PapJIBcKICsZDcEMPm3kZOCMAGoLS2uIZ97tGikAEhS5l4AB5+5xkfrWrHbtE21jy7b87txAIHU56c+9AGLHpJiOI1YKx3MpZdi44wOea3obcQr0HzR44HGSew69BQilpAHGI0BBc4C7h05zyeKsoTEAQPmkxjOMryV4BHHT9fegCLyUG3PyuCFJOPvYBHHYY602WMq5AXODndn7wAHYHirDoQys5+dWyQMkNnByfw/lVeTO5VMi7RySMhgDg/Nkdev55oArlBIXX5ghXGVxvHX+90wefwqL7DGoDDLOcEMflPAC4OOK0FAXasWH3LnJIycEgkkt1x/nFSKN2CrgcH5e4IyP5igDPMe4eUyAYDHev3sgcgkdDkfjUkMRP94Oqj5m5IA45x1Pyj+f0tCIIVEnzBsvgcs5JAzkZ9OnXj2q0MrtKtk5xt2Ht2yR1oArxw7fmjUbSDkspBBPf5hy2fr1pggARm6hlfJxgHPUg4546fT1q8SXVwwKA87xjjAxgqOR+VQI2AwV+gLHfkpjr0xnpigBkUcRWNjyykAHBG1cAEcjnLZ/zjLrxxDGViRQFw3U7xkZOTjBPJP/ANenGYBEUlN24BmXAXaGznkjH09qhmdWUlmDq3AAzkY6DJHPAB7jigBIXMioWbepxuKnJU9ACvVvm9P/AK9WjuZTGyI6uPvsro0YHQqAPn/GqUYitwvzJGp2lm3jcHPZhng4z/k1bFyjK29ty9FyDlvTJA65zz2xQAwKCHiBLNww3AbQF4IAB4B/rWfM67SxYIoIAIVsenQD0H61YaUKzMDtxlTnqP8AHnuKhmCFBtkBXBLAq2Qe4II9f50AY8t1HCjuWXzGYqkhZQSAuVG1jnPXqMdKox3qNHuJwIztCZ6jqXJH6fSnXlpHM8TLKgl3E5eMthQMEL8nXj9ecdap3FlbCO3nSVgyP5cwAwSSQAWVVOCeMcfyoA30uBIsaLwNu7nPKnqSzcckmpY3Rd4UAk4PHTrzz36D8qqQw74gH+XbkBgwDYxyMk9KswwoSY4Q2STtJ4yVXJG4nkYx7fzoAcro4y6s235doyAnqzZ7cGsu7tI7kuokCbSqO0UZLup45J/X6/WtZl8oBz8rOOmMliCQcBQdpzjg9KiCyqZGmTBeSMRBAFJGQT5me/GT6/yAORvNOwyFCTDuEYBXLhiPkV8Zy2B7j3qP7NaXChLhbiWe2KO8eVJwOiLg4OMA8881105RWDZj3bwzDK4DDIUkA8dT09Tmuc1FDbSm7Rnd8l5ANoVjIPurg8qD/KgBy3FqscOIJLZwCZFkByR1CvgcnIpkNwkkjbpUEZfbGFOyRgMljlwOOB6Z7eo566muJXiLuUVnYqPmLMnBG3Iy64PXn3qOC2u7jfOqPcW8MQkkKncqpk4UMhIDADnPNAHUmRZCwR5Ac+XGpfeH2552kDb24J6irEUEiBgXilLqCymH5yqn7u7GNwyMnnpwTmsSBR5EckIkUggkOMlueSOOD6812cClo1cRfeiZADgEKw4IJ70ANSN2jQNg5PyhSACMDp0wKmA2Z2xK3G/J5B39QTk+x49fap4LQBEDZYjdt3EYbj+HHRf8KcEaKNiFDgEkgEEguPubQc8cdqAKZjkeYRJOnygfIQ2G57nbxg59vrWpGHjtrm1uIllkaXIljB3qI+BGWUk8gjtjjmsuZDEQVwGKLuZc7lIAyCueDn+X1pkNxcrKZYWlCK5Jd+fOAyN20c4P060AXzHBG5Z2kf8Ad7DC3zFGUHaTkZIJA9+Ofbo7WO2fQn86SKKWSVZHhDrw78rHlThcg5/nisbd50rTu8W51UAuDwwI5YAHByeSeOPynuikaG3KiViQJpI1DKHf5xICOgyOCccAc0AXL7Tbiwt4roeS8M4AUqU3AkHJznnHqOPQmseJXIIwCVyA2VOccA7s85qWe5mlSPEhEUSLtgUmQk42k7QPl5H0qezlDSuy5iYJuBlX5GOB93AIx/jQBDjClAjliP3i4OSeN2Ovv/8AWqpKN3l+WhXHykHGcDAxnPJrXR5LhZJeFRSQ7beJHz/BgfMPTtj3qELEQWckMvKdQAByNwxyfbrQBjzwIyhSG3hGlJwQgK4CrhcnOMgHjr2qqiF2Zmi2bQu8sdzAwqQ7RMfU59f0zXQLKsyhSqScSrJsG2RVLApncATkZxjOO9JfoYLENJAwQR+ZAUUCRgvBZj3OTz0ODQBw9lfm7uyVjVbUPcRWyyCMyyS2hxM20HK4Az82M54z2sXbXAZGjAkuPOjlMfQsdwZ8k8DjORn6cVesNNj+0/aY02y3Cm5cbhw0rkFFBTCuUwSenNdC1vDFEIposTljknBZ2UDcAy8YyODxn+YBDFdSTSGSS3W2iURuUTkYZAAzAE5JJOcZ681eWRmQCQFwm0JtkICg42rgnk4x/j0FRPBJDhgB5UkZaJCQfLVWGd/PXH402ORFdA7BN4dlQn58IdpGPUH+WR2oAR2xIIyCGGOMjlj0GQev+NKJ/MZQGGQAShUg5x69z+PemyzCVWaOPEwyxyFyvzDbg+mCeM5xUQBgVROFLkK6McK21gCoK8Egbh7cUAaDAFuTtBAG05PByVYAD5hyKIoZld0RwVDMP3h64JAwOSAcf/qrNa9fz0jIY7ywJwCq7WGDu7jjj1x+NasUmRvjQhlAyxOAWGMk5Pfrg0AXJIlhjiJAMkw2Oo4IULhW75UjJ+hrNnWO2ZY2XhmBJXJYkAbTyepxnHHWtmBUu3jLHZIgBEuCUwBzFjHbGM9P6V76EK5LleTkDIJGeRx1zg/pQBlpKbiUCTcz4OImGdqj/VnPI6Y/wFSlFZVDqcsWLE8KpBPB3dsipIOHO0BHPyhuvy9FPy5xx+WaJt0GFdkJbeSXV2A3knghScHI5H44oAxbi9tkZUlbyZNrSFlySQhAckrnGDkdhnpmtSO7CJHucuPmYhlQp1C/eVun6HORwa5m/wBKN0Swm2SiSJX2E+U0MF09wIx3DF2YH/Z45qxb2RsSxS4leKby3iinVWS28sBfs6k5BHTnvt5NAHRiaKR2LoYmVSVUHIYYOCpAxjp3qjI6JtZAQzH5ueh44HPPXr7VGZ8gj5S+4ISCMfN0we4x+H5imsjvkAFivC46k4HIx75oAmkunMLKqsDGfnYgnIzkEAdc+1Vob12bY8exvvrIxYBgeQOny9R74/KqkxlCyRSylWAV18t0BAxna2SBkDtk1AlwxEuQXyoMbNyIzHhdxAHzHOOnPHSgDpY5oyp3qXcr5hIOAxHTBfGMNjIPXFSFQ8YIKtPlg4GDlQSCoGODgVgNcyGM8KJPLJ4GEJ3Zbbz6AnHX+ssN+BDGyjktgFCVY87W59ev/wCrmgDeiiTaQMhW5HONrNzj5jyRmpGt1yiOxzkMFVgEORuAZieeO4z7HvVCO/j2j5XYBiCDjHU5BAPNWmuIrlliwF2yBvNBKhV24C84yvTpn1FAD0t2ZmWMhGyxAHOe/bpx61FMbhY5YSrNKRGsMwU4ztGQSBwME9fSrKzQW0ilBuKjLNnOdyfeH1zn9DVazupYpZT80gkmVwJWBKYwSFJ5KlgcegoAowwvGxJDDaV3q7D96XABcBjx83T/APXWgkYPmIODkOpXIIB6DOBz16dwKuT3MMybmtlSUuMYbHygDnrkioWniAztVW5O4ZO/58gDjpjH50ARFc5Ck7tpAHOS3TkgY9Pao9xQbcjZnkZznv1HuDVhhG7O0b4cg5MnCFSD8q+hwKrMQpIDBgEBGP7xAOORz19aAIGjmaTc2Cm1iEHO1dwwc59x+vrVWRJjscrGBgDGclhjjOCO3/16vh2IBBJOCrZPTdwAc9/8OaryqSwAbCqATxnDEdPoOnegCGKMosrMpAcrgZ6t1YYJ6YJ6+ladqgCFxjc3y+WeNo6c8/3c/lVZHXaFOM5wSSo244Pfrx+tWkwikdeATv6DPToc4/lQApXjJBaQcgMrFdo65x1GBx2OOKiKyMGI2xoyEtkA/NwBx25H5U8MzOzEr8u1VfcwXaRjGB9fzo2tEWJVWDcY5GOeuSOelAGOATIwLng4+bIUK3JA46cfkBTZYkJZTLuVQT3UFTnggn2xzSXUmxsBdpU9SNoYYyBzzzx1qizo/muzHfuVRHyrFMfMOcZ/rjigCO3R98zyyEwLHsg8ohjG+cjcAcnH071EpYTODzuKvu2jBXIGT9T29qpnWNItJAizxwzlmCguFGCwDq2eCdxH0J9q1E2kLMjBYim45ZTneeFG0/U8fXJoAsws+4jbkFgOxJwV7DpnirfkI8qscbkU5I6k4JC59PX3qrbyZIVAFKHJLHqPUk+x/HtxV4ISXZT5bDHcHpySAPXJ/P0oAmVSyEEhFPVMdgcjHvmqlzHH5Dxpkqzq5DKuVwQCv054x6c1dGDgkjcqgHrkkDk8Dk/41GyhlZWwATnJ6EHpyO9AHHS2az3KRNMY4vMdtgiGcAfImR6k+o/nV6zslj8wmMAOCAFcnAHfrw2AOPetQWiRqGEitI5Oeu5QTwclcYx6Ht+Amjt2JwDxkFuQCX4ww/2emR1OPagCFIMlNuEK5ySA/wAo6n5jycAd+9SPa7lLll3MCAnAwCeuB1/CrWwBQV5PRvwHX35/nUhx8pP3wOpHyjPrzx/9egDDuLBfKcMqMXYBsggrGcMScdRgfWqF7psM1qIAflIjCuADswxxjv2/U1vuV8xYfMbfKpfawYgqDjOWGM8HHfHaqMyMSyxMpClssc7xsGASp56kY78UAcbNp67fLjtYgfNaIFSGLZA4bJ+v/wCoVjXegxvangmUsyyFc+ZJGp+XYMYx1x9BXcy2UY3EFS6o+ACcmQEBm4HByR+dR3IVdhdQZhIFAjx93A6qT6D+lAHmMugC6DxNGh80EPJjEgVAQcZGBgd/596MnhewjtZWjRluA/GI1HydSc+mT9a9gS0jK5EZH7vOS39/7445A5P51A1mJ0kiiiCSBSfMOMYI64PJIyfWgD5+k060eZomRS1vHt80KBGxwZMcdfnp9tpIaNWjkKOMrJsYgpFknYQV+96denNeqr4Zt/PlBRCrxM0TkHAk7hozwT3qNdGjJdkhSMcBlbI9f/r5570AeWPHbC2ubOdHa5kEfktsLbpFMm0SlMbi3lPn/d57Z5WSG5KyQybwsc4BuwzAztcfKVQY6J6++M17U+jhZ1QBPNcbo5iuVidhH5u8/wC1iXb0+/XM6lp0kcsUDyqx3xxRGJEBEY+9uZsZfnr6UAeGavp1+J/LhQ3EVostz5wRjLHPgncjE5aT5umCMfQVrw2N02nW1oSgYWke/GAWhUlmSYj+Me3pXqsEcMkyQJFEwRdjSYVmUxDcfMZcg7uM9s4rRl0KAQExwIsoO9HIJEcY3MVYKDnvwOegoA8E1HTIplS3mO8PZsu2HJjD7N7M7DvtzkHnJ/CsW70qCCIJDBKJ4LWNpGkgAUyDJMluSOMccnAxXt+p6LFGWUQ/ckkVguI47h3YSozjqEOdvbjtiuYe3tx50FyhUyqYPNB3FY/+eeWblsZ5H50AeQNpW6BreeMyRywK9yO5LfdIlzlScd8fhXn0drfvqjWgjjeKIyRwMsSARWh24jklYjMR7JjGePevoWXTkvIZJIXW3TBgEWCJJNh2xrKpAP3hjOPfpXLt4buv3+pNEiNGmJrXG0SEY3BeAQw/rQBzFqP7Ls0j1CRJobK4RoTJIQ1tCrbI1Dcbxu4Az25q5FLGEWRZV2yBy81kNqF04ZZyg44+ufzq1qul+dZ2dvNhvMeNvLSLeksQm3FyzYxx2JB4q9DoKIpjtoJYT9qUbnBihaORC8jOnQgKRnbn8TxQBTt9XaS1kdYJLeW2by45oh5KysSFmEcY3ByG6kZHFdPpsyi5idpY7cvawqLcZMbvO4m38A9V57f0rjtS0iayiiNu8ki2rEogchIGuZgZhtbG4spyM5x3pLa7mW8P2DeDCQFlZSiGOGIIGXfnJ/XnPtQB6Rc6lpk0kqSxRwLHL5hmkSSEXQiJV1tmP3sMO2fbpXOpqcbWUsUcHkruEqRkEqBNMWk8or02g9D2HFJeROIkkm+0zlrcOxkjVvszXE4wApOIicH7vb2rJtkhsrqOKbJj8y3lkZ2kwIZsgoQw65PK9ecn0oAs3c2kwz24kwLhYkllfYzhpGz5MJZzhocEnjOB1xmtX/hIJ0lj+xxw28dsPMuSrkiSIgR9smMAfN8oIH1rIn0CJb9p4rhL+SQRGKHesUQinGRLCRkFFPdiBkdarRXv2W7EEHmpNHDcRkQ+WFe1BPmrcEhgZCCMY6dKAOr1rxBHJb2jWkOJoyrTyo7NFJvIIVCBgS/4H61jL4kSRkiePYd6h7hzJvhjkO1EQf8ALYlhjPPXmuPZpzD5EE8A8qZ5G8xn8khzkLtPQrjp+VZkV/NPf/ZnNvmPEglgVykhYbgqn/lmVc49P50AdDrzXDxz+XsdpGdoRIwEaszBTHMxHEYTBH5GuJQX1peRCKf7RDIAbhvmRUkyQ0Sr2QDofpXocFtLfWMMcxETG5YAzxlYpZBnc0kmflHXAJHJH4ZmtW8enT28cWyOCZI3MqYlkBYlXLE5wAwwfpQB0thdaallbyFZ4WVHQgkOZHdgRwp6hUP/AH31rWk8SWEUkQVDGHysu0HzJGkGQSCO39a85sbgpHx5jygPEXkj2IHVhsZQCeSAccflUevz+a0Nj5q20pkjczxj51XGSQMfNyBwB+HNAHsdvqSkJtnjlbONiFUyJMlVxuHTP1welZOp6uBOImlFuUJmuHndAimMFdsJC/MGB/xIrhtNkZInMrAyLMVBVGEjyJnFxGGHAPOR2zXT3FpDq0UEzGOS5QCFoG2qMMGxIwyM5Cn36igDc03XmvbRrm3cNa2LhjG0yobhVUb9hC/Moz0zj3rRe+e8invYtmOZGjZxvjLKChTPXHQ9SK4l9PGkyC0e3jCzooSdH2pFGyqoXy1Jw2SOvPcVu2t0tqZbeaHzIoVEIdSux2kBJkGF+dRzx1+lAEt34hsXgRbhFuPMJIMkjAsYwd5O4YyG4HtU9prNstuBao1nAHjJgBDSNMw+UZ3HKE9s5559uO1awltZI9qxyxzeZJGzKTtVjuOIwMKeOfocelVI9SS3tJY/IRX85ZYmELl0kj48wAA4fkYzxj9AD3PTNXtZY0kmS5S5yPNggBVY2j+TGM8dc/h7V2Vnq22aGNnkjSZjhUkLFkQcLO3QFsZ+p/P5lg8WxMk9wkrS3e8lJGmWGNWVQjI6EjOWznjkrV0/EjTLBdj30LXM4j3W7SFi8yqM7I0yVBb1x15oA+ktX8QxQ2wwqxEKwy8u0HBwoJz1Kj8PyrxXxJ4xmvo45U83EE/2aZ7eQFV4JVW3HkkA+wqja+KG8SRXFmYY5QEX5bZsSRM4zhgzZAxk/h1rn59DkWVwjKUVVWRc8q46u6L1baeOPxAFADLyeHVoENvFcOEPlyO7FiGO07js6EdOnUewrntZ0Qu8Zub5rmBkaOPeGd4sKPMQhgNw2E59ecE16BpTWun6ZPatBEBPcEy3SuVeIIc5PXGcY/LNef69qkIkupYg88Tl4tuGO0KQAAVHykJu3HjOetAHOnwd4d1B9lre3UaWwEZtoZARNuwzrGFyYmOCcdOgz2rqo9Cs7SO1a3lm8sskCrPMrTgqePtPOcehHpzXOaBH5t4jxzzeXCixWqtAsUKxxZZFJX/WSHJ+ZieMGu6YmeORDEH82dcsMh0Kg8ggjOfy5xQB3FleSyaXqsFptFzYQLcLEmR5rRgIVVx9/Mee45P58zYapc/2gv8AaNvLctaIsl0hcMYY2ZcR7d2CTkDGc845NdR4YntLbUXWWJXs7mwKO7MUKOCAGYqMbwfz7dqydR0ttLg1a7upUZ7i5C2sicb4RkbZuPmJU5DHGNvtQA648SW2pQ3thc2UMVqQzWCKrW4g8sfI077vmJkIGBnORWJLJLpNusFxbW9w1wqmJ8bniI2t5Zdl3FdvPIz71zl1ePPpk5WQJbQShWDsGfOGYNByDv8AMACksQTjqBVGwuEmiUh5p55ZJAzzTF33uo3xrvOY3TaAwHHIwcGgD03wubQgXdw0Zee5kYIgZgoC7REck/LnOfYV2NybW7s7dZIysiyt5d4h3eYykushXoj/AMPJ6evWvFbWd7UyzhyCjwtEMnyt8pAeAYP39uSRj9eK9LtrtLS1Zbm5tvKhEcsu1i8JMqhmVdpOJV5yMdRigDRnu7XWN1lDGzPZxxedgb4ZMKUlZmH3ZQp/PFUbi3WWxuY/L2MIPmmOV+VThA525DDAwfXrV22mtNPhae0QSN9od2YOqmSJk3KSCeR6f/rrlNT1SGWWG5tLpYrkXAgvbRpWUTTgeZbzpuyqwdAePwoAxrq4draCC8jIkAIjKyCWBo2GRI0hGE+YAGPnk96r2+l2mpOlsWQzy26u9q6bUUu/lqzqg+76+o4xinT6ncXMk0NysccrPHb2cY8ryIpydzM+CAXC/Nz2HIrQ08391dMbZEecyjzp4WjjjlgRfLWOF1xtIkH65oA5xvC88GZo3mXyLo2bIVSOKF4pDvuUcch9qkZA6c1tWMf2RLuOZVuIpbZmkaN8MgIKrLuA/eHd07/02765udP0wW6b7iUAs5MfnIUkmuF3+f8AxuIJCpPdiD1rin8R20Vo221yFR4iJF2GUsTg88+WHYA45x0oA3009Jov3W7dEiy7Zplb7XDDIGuGdusciKOB3OK5LUbmK3uore2CiO7zJDJ8rgNGwyqBSdi7hyOjc5xmnxR3V9Gl/ps8svmK8d5CJC7RsY2kZYI+CAHUDnhjgVI2k2lve2L288vlHT2u3t2gyYrlCW+RycbGkXDDqM0AULWb7VNbQ+XJaTIHN2GyXkjZ2UOCHO1GB6jJGaivLn7Fc2UEM6ujXTWoMkjlXbeBgYccByOSMZPpT7e7heaZrJCbxrYGRpdy43s/lgZGVBxxgduacNRtE+06Vfrb2n2mCSZL0KlxJAskwUBWzkTKxDDHOBxk0AaVtexLcNbyeWwVHchZQZI5DsM6Eg/f2ygjr97qa2dOljRkMIWb5g4jztWMN86NI45JIHTpxzXDW/h+1W2+0LcLPdyQzGFj5sUrqkcMSKwHRvL3qT/e56dPRPDfh24h020a5e3nupYZViXzSnlySN5kSTSeq4CkZxzQAzzrpxG9xLJCUVnF06gQ4RibhJ26J+5DbO2eeBWZ4i0+S302Ga1u7e6trtmESSHb5aySAyySIDmSPBY4zyB616AttHFa3UVwm2P94pRmVi/mKUMjq3BXJ+Ud6ztSsbVNPisyGiaYuWWWMTJHGCAx8wD90u30BwDxQB88anb3c1xeQiJVtJWJa6WJzho3BEltIT8qEnoPSrujzNb20+nCcSCMyPPIUbMsayB0aNmPAA9u3tXeXNnZ2othqeYoS0qNL5LGG1SGYPHLCx4cOoHBB68jmsHxBFYRx2X9n3sbLdyQqJJSsLRRyREusmBxubpgZ5oAo3Uk8nmtHJItottEIzEeJpGO1o25yucckgcDrWbpN/qcV9aWxRnV3KeX5gVn2v8A6Q5Yks4EZ+6eD69MdDb3RBMslvAdobTng+b7OY/L4ljKgh5SDkcgVSs9IT7ct5bxyRyHlBJIziIo3LRsBknygRtHc0AbWotA0MkskNxNbM0ixmaPcQ+05iABz1yAdvTkZrhL20EAi3yxQW12gRwm6Wc/MfLQhlxGFycn27161Nc/b1QPGITbRj50XaZCf9ZJJuGPMAHB6/Wub1CzjAgjaJXW4JUZlBmBbLCXAU7BtPB6elAHA2tjBA9iLe3ghFlcTSrKXZvtO6MiXzAeArqSF5xkYrsbe7lIjiSKVZ7q1l3KdkKSPv2qjsMFWPYA5Nc7b6ddwXb3TR3L2r4hl2sRFJEGIjClx9xTzwAeOKs60sBe1jW8kMAV45ULsJY3dshmdRlSOMc8ge9AGhfa7rukXDWNv57JEFLGN45V8x+XBZn+8DgEe1Fc5HFBIH3g3BRygnmAMkgUA7iWOTySMn0ooA/WUTDMbKUMYTBV0ztOMDDDv1PtkfjdjKMjfvBvXecd9gJYBX6Hjt71xyXpIihQmRVXd8o+YgE4yOrPwM9+9b0UjiNOFT5QGU8tluRjb7/560AaQ+cF1YnBxg53EdAQe4qeJ8qVZQCDkEgBj26Y7f8A6vWqIYkLkhGXaBgEZZeGPr1I9P6VTXUHW4ZcCQhuvY4xlQfyx/kUAdENmSc9D068cYPParMciZwm49xggD3wa5y5vXjiDqNjgMdp5bCnt/e4J9+KbYakZ1XaDnJB3AqQw6nPbt+dAHXFEKBiCcsGOWGeCM554/8ArVTvVG/G3IABCggk5BOeO2aiWSRgF3c8HbuDHnpk/h3q6keweY67mIAySMAdjnPoen6UAUss8art4D9TgELnJAH15qQxK6BscBiBtB5A47D2qYFQSrsoz8wxgjnBAwPcmpEZY1CkMUJJXYck/QA8nr/nigDLlKoyRgHY2Mjafv8AucZ6/wAqcscUZZmjDbxsYHIZP7zJIA2QOfT0Gc1eRY3Dl2xuBC7hyu7POCMqR+YxUAWRM4wyqSqswwCB3JPHcUAZsSS+dP5kQaBWbyM4yyZwu5QT8x98fTpU/kKzs/lhtygAyAADtwvUH3q5E2MlmHzfdwCc9B1UY7c81OMcAhc4BzwBg8jr7UAVoo1ZtghIb5cnOTkHgKdx/QfWtAwMyHIwxkBweMDABOc9MD9aSGFXbzFVd2QCWJU8+2Pb68VoBGbdxllxwD19eXxu4oAoOsYDyMNgjOSx4QKTjJJHB/xNZc2nxXbRyDlozvByBuB5B5I3DGcY9c10bRZXa3lusibWV1JRTnPzgA7vw9ahkR1Vo/LG3ovKoMY6qSflXjp2x0xQBzk9o7ERx7IwwLfNnduwT0xnbz1pBbZVonAZiCCcEMSBypOB6jn8frstGFKbiC3ABOd3pgN0I4wOe1IwVGYY6g7QSpbcRkk4PBzmgDlpdNAYSLu3xqyjPO1XB3/MMDJGMVTh0qCIFYjI6BjIscmHTc/3iCuTnI5B/CuweLJAB2lhhh1XHYEY9z+dV5oPsw3IFAPICfMAOhLY7n35oAx3gdrfYR80bsYWKpkByNwCjoeDyfT8KW306HaFKsGdwCQCAzrgknB9we1T2t8s7XMa/MYGw7YYHLEDAzjJ569K3IRsCYXcUYM2fTnOPXk/0oAzxZh+FXCofvFiMlf4flHI6/jVO5s4mIO5weBt+YqOeuTjk1v7W6g7VIJ6cgjqOo45/Sq0iZCgkEEkgY5Y9cY5wc9KAMQ2ETx8uwHAJYbsk9cDPA7d6pzaaqgPGEO1sbSucf3juI6k/wD6+1dEyqOdhTHBJJOD0GAP896icd/NTGPmJGAO3Oen/wBagDi59LaUOjhtxzsZF/dkf3TgcHPf3rGa3m055pVhWcCPYFaI53AMPlz2weoPGBiu8ZkMwTexJBbGCBtxj5MjBPQ8etNnto5kBUN14zgEjJ3AqemTgnNAHndrpLyzx3EmQiICEjAUky/NzHJgDBPGPTrxXVR2a7AgBURRk/cPmfLkgYVTxjj0raSyVA4dQgAj2gZZgP7u4Dp05qwIlRsK+wnJZtylyqDbjYDkZBOOKAKFlAlwI5VEnlOhMgkRkz1BGyQAjn27VJ5EDFkkhjaFWI2oQhIPKrkY9KvxsRny+YSAFLMnbOe/H6fSomthIySHaIQ+ZUX5m3AHaQVPTIH4dKAKUlqXXzQ5A2rtQqSyjoFJUdQPz9agOlw3SqGUiZDkMC6bFIO5slcE8DAGenSt2G0WVW+UlicFixyw5IPynCgjt7Ve+zMm1vl2oGAH3Sz9SoLfe5b9fagDiE0FGDxlt6s25mYZOOegcjPIHb1NOg0ZEVUcfLjDkxsVBUgJtI6kjHPrXYSW8hVSVIYgfPwACc4XJ6nn1qsqSZMZ3DBBAPHzAg8AjjPrQBiLpUaBQqyJuBkxwy7yeRuXp93vzUp01VAZDGOV5YEsRjkZAxwensK3WjJWNyjHyyykAgKSPVRye/1PrUnlrCp3DduGfbJHHIzigDidSg2SwFUbLsSRwYy3IyxzhR25/vVQltjKsqHYd3CCIjAPOR5gJBxn1rr7uGSRRsIwGLOjLuDrxgZA4/pVEWgVEBAXDlmVRhRvI6ZHJ4/TFAHFLo6DdHIE2EFiAP8AloOnP8TdO/rWLDb3um3dxLbESW9zEsN1DIGYPEr/ACgAA4bbnJ969NmtYtxVQWJBKxkEnIHUnHQ/X+VYs1tHkKQjMshjDI2fKbIb99szgbR1xj+dAHOQwi3mZmieOJsBI2VmTc2flXjnnFXYUAlePBT5RKGIZMMOVjAYD061qwaS1/FfNFOI/s7byrsNzgYw1pIxyc88AHGaowtEsrpNJJKylQDK7OeTgBjjk8Djt9KAEEMrl7h1ykSh5SpB2FiAnI//AFfgDVuWLfHEUiJLLgsS5YYxkNgEKvoe/wDO9JbIcoCieeY0yu7btTB2yhR93A7/AK4pdgtEjCcM4YyISxRwjZ+Qt0XkEf1oAyBAuyVli3sI/wB2WyUL55BboDg+1Ymoac1wji2kWCZQZVVRt/eY+64bHmA9eM45zgcV17wgorqYAjur+UrkSoHbBAUHGOPc8ccVCbRN0iCSYKNxYt5Y+XAOF3kEYHbqc8UAcNpsbWNy5LOXnIkIblRIMh+SMJlug4JHTiuqgVnEjyRo6BGaToS8iknywevCnv8A3qjm0wTZFqdsmVmjZwcMFHCsP75GcHpWlp1vKIzHI6q6BiylMqzMpBXA/i3d+n4igDHvrdNlr8si71f92q52kklc5Bx1/SuXn83bMJUeQcRgBN8innA27hv65HHfpXpN3DEyWTqsokdjHtII+YcHqPlBwCD7d65C804Jd3HmpIVjcM7iXbKXPK7RgAFe/POaAMqyuLGGGSGVm8xcMzNCwI3KSAdgYAggZGc8cgd5II574D7MqTND8020qCm/J+Z2IAG0DHPH50y4sjGxZVDksHkkBy53ZPzL0LDj69qhjhuI58WsrK1wNuV3I43naNqoME4z978KALMUMcjSRySNHOzBVMgwo5GVYnh1AzjBx1xXU6RbXCmcBt4EkbbowVdkQEEc4xHzx3x2rBjsI7aSKHBkbcqtNO6nkkZcBj8pySSBx8ua6az3w+YYZm2ZRSVOSQAQ6lum3kfn9aAOgSVGKR7w0zHcYyQNoCkYJ6Z56fhULfMxVWeORdp3bsZwSAmw8ntyBj39Mx7nypHVWj2lwFDJhgzH5iWHPX04zS/b3djEzR+XGBlkBUAHHPmvgk4HIGQDQBbghUFp7kyxs0jLAQyiQP8AebeoOQmRwSMc9a6B5pJUj3fOSh3fKQSAMZJIGTxXORyJuCx3AkRhw6gvtcEkgMwyflJ9R71sxXO5jGZi3lgYZkKsQeeAB060AaMCqsY2quCOVkwVB4yVA/i96sKVCqu7DbgQp/gHdueowOOe3555aVCqsw3McqAykFMAqflPAwD7+tNuhcP5UkLJmJh5kZGGcDqAx469OR0oAutDErsm3azFnZuTuB7jt2H5VmXO1Qohhdy7qJGJIVFx8236kDIHpV83LOi/KxwpBIVjtOCNuQOv8+vFNhl83MeHGAAcDGTjpz34/pQBnGOaZScxsMqYlKsvlgcAMGHPA/SqJt3MoeUBdxkDFeAQBgNgH69P51tShUwDKF3MSA33jg91zwOP8OKqyFJgjKeELKZOfXgdOBkD9TQBzMVkUk3ljsVyVxt3HnnCZyep6DtV2SNAhkGXIGGjcnaQehH91hj9fytzWhZ0ZJBG+1kVjgAE8EnPXGOlVJbO4DRorkrg+Y5GFJTndz0B7d6AMm+v3kCwpLsljjKFQAWRDgmQ5OX7dMnHQU60vF3FS7l90bFmGwpsXlkzg5bvn2qZtPmR2kRUlkwSclBu2nKqWZgecfhUUGkefei5MYt2Jx5SyF8OMBs84UZxyT06HmgDdjs4ZplvBEI7tFULfWzmOWPk4/cgqrkAYOeuaZqEE2oXcbz2aMYk/cX+nny51OeXvLUHDPxyw68+tbi2Zt4Ii7AFiV4KMDjGANjEdzk5+vNUZROh8y3ZlI4P3lQqDzllPzHOevrQBVKSxhMNvUMN7xJhA23klHPynPX35PJpkNzNATjypGQlW3KxT5iCNyYBd/Qjgd8cVcW7YlY5j5QkGS0QUcgk/MpA7Dr1O6rFzalrWOSHyiZHERaJpQSrZG58LgHH+IoAoR3k/wAwdisbNwpCZABwxUH7/BFaSXcYEmXUqcKPu7yxwDiNMnt6dqwZraSCS4t93nMqA4EhcMGweXOCcdPlyR0xUMMtxDIcsjINuzchzEdhJywGWUDPJH60AdP54bLR5DDYWDBgSCcA7SOO9TRTIFZhLjL4lBJYHf0GxcnPLcgfrXJJeqQyRzx+azbiRJu3qp3NgE9AD/nodO2uULM6ZLMhIU42sMkeYDnJB4/LOKANksC2wLsALALtK/Nk56gdQM59qbK7LtZkldOVZIvmyGx8wA6Y9c1VgnZ5AkjIG2glNxyq7eGywGQT2H+OLxY4jJUKE+bCuQ7Ljgtjgjrxkn26UAUYpAspEklw0eB5aIsSso6YdmIb8KsqS8i4J2ndyQQM8bQwPOScZOMflVfafND/ALsqeQFDZ59SwGT+mRU0UmyUDaysedp+bA5AO5TgAj3+vegCVgo2K4G5tzAqMAlTnAJAGen5U4GEBmbaGIQEAgOMcZOTz7VVcu06kgvChYHjBB6nAJywBI6DtT3dXBwkbKCcvglh04YgdOenv9KALW5I8bc8KNgcgbi/JBOcLg56+lQtJ84YY5DZCkMMkAnkHB5/D1pI8MrSsioeAocP5hxgDEZXByCCPrVR/nlUBmcYcPgCIc9UKn3I/HjnpQBeLB0Uuu1uCpLArkcj5fXk/gfxrJu4N9zE5lMSIHz5cStv345KucAjnkemfYX1G5AjBk3ZKSNycjucfdGOO3TjNQOHGFk+4ThZOCG6nAx6dOKAKiQuHG2Rl7GTBCYAPLHopxz1x2qWCSEzPtm2TbNocHLSKpGUOOxGf88Uu2JVkAmTEgCSLuIcr13AMMDuPfNQkqj7CDghWG0RllYDgDbngkc/nQBZ8ydZmy3mAhfKRQEMW7nqzDJPt/OrU18kduJpt0e0spLAuxIP+xnKZ/DryOlUFkZQVfeXkORI0ZwMYO3cvC45HXr9az55WnZIZuY8uNw4BYnAXniQkjjGTkY60ALHrFrcXMaidMq7MnPMjocbcD1IGM+vGeTW4kybi7hyzksyqcKqnGcE+np3x7VyunaTHbvJO4LyZ2xRx5RI1JJAOVJLAHnB5PvXTKOZFBBDABV3MSwHJXdIowBgDnHTigDT+X7qqPLIBEjA7gGB3L0wQc4Hp9OkNwigHbnhcFZMGNQAB95eSTxxVeKWeOTBYeWxEaoTlgGJ+bnoM56c8DpTJpUOYlkYqDljglRjPHTnvQBQXT7TV7m3sJry0gEbfap4xNKnnWgZVljDINxbB6GrfiGz0Lw9pUdr4ctTuePb9qjIia3iklcyzLdzMDI42D5RtIBxycVw2v6U17ums5Zra9UbUliJWPawLEMxGSuQAf0rR0vU78WsVneQI4SLyJcIZRK6KCp2yD5GbLZPTNAEhu7qdbZJZsOUjmjYRhTKrqASVIBBx68kjOfXcgzFsVh5ikcN8q7TzxwfUf5785Gh3rLuiiJkCRmRtwhHVVLHtg9On86v211LNLNEzrKsRCq0QLK2CASNuR3OcdKAOmKGXALgH5CVA6IoGMkDDZB/xqV1W3jZ0USJgs8LHIdgAVRAfu/N3PA/WoI2A8o8glcMDnjOcg++cGplBJUMvUk5JGCO3f6fnzQBWhMk22Z4niZ0/wBUSG2En7pZeAMZxzgcc+th+I2dSFLPg5IOApHOMngiraLIzLGFU7zggEc4PBDdM4zVqSwkWGQpKVLq8YwgIG4cAF+4PH8jigDkLqGN/NaRt5XBduSsi54UN047/nULR7ZLeOGJXSQ4d96Yij2ZKct82Wz0zjPNXLqEqoSQll3qr/MmGjA+8VU9yfTOT0qSOCEYKwSs6sJIxGwVdhTDN83+0Px7CgCSziuVVTgyI4IwEYeWEOAnTnhe3XNXXgYssYjc70DFBIY2Vc7txRsbh7DPGOKdBNEURXUr8ztzJiQBGC48pTk8YPT1963rcoJAHkMUhU+TJs8wLk5wxK5A578CgDBbzYkZGCBJv+eQbarD7jHI4IHUc5IOKdZzMgRV8uTLMJVm+5u3ELKoI46njqc9K0LlJ1nDMyuhA4IVSSAAxAz6/wAxVAsqSbViHynO4g7STyQG6cH8jQBoXMCyPEU8lnA3b1BQxsB8xAbG4ZxgD/GoX0OzupVZ7qUXBTc0qgBI4cfOuWIyScn8aqz30ZPKkTEgJEoZdqhRkknAAPqSM5pr3zBmHOzylWUYOTkkrggDPGOQe9AGDq3hywjfdYXt9dy7pEYRsURBtG0TK2MrkHGM8Y+tVbawu7m3kUzyJtmELYjKiNDkSZlAG7nOBnODxXRK0bO5Nv5kYCkIfNQs2PlAkUYbHfPf86Vb2O3gbI2QtNHv+SRmWYKBGoKqQwA43cjI55yKAON1a0tLS4eK0nieOK3QPC10rTtK6qruw3ZXIXcM4Pz468U6yWeQxZ8qOMR7nw7lwj5IXd0yMjv29ql1GGzmupmRWWeZmaWQJG6tKoyqBo84XZzn2we9TWlsyiNYgV8xB8uY2UNnJzls/wBOaAKskwSV4h5fkk7SnmqGb5txQSMcAnGeTgZwSDTdT1GCC2LZllCq+yOJWkKxoQNjsikFQjMcg4AAOelOlsCLp0u5YolJZVVEzI+8go/ygqvHqRwD3pIYZo/kmeSTIkWNZQqhogx2lUI2qMEY+b5s/NxQBy+malfX91YyTmDmWdZ7Hc0M0FrGu+1cOOA+cAgkHPIHOa3ruSWeULcWEisBugeTB8yI4Jwq/cYdOevUdqltNLs7e7EsNso85lFyMDdJCGACxjcREFfB9+/bFi6hgkv2b9+dgEe7cY5NgAxlwxDLgDAwOOOaAMqS2gQksskcnyuqSMFY8Ky/KSCBln69hV+1jLqYQ+1JGIVjndtZjkZx09PUdKbFYZZgqjyw+0bkPmEt0B2swxyOST17c46C2tGtVE0iICpZQknUdyS/TGAT16GgCKzt1iMgYmXaR824FFBQY4J6jJyParUkDLswqGUxrtMHyl+c8swxgAY69uKZCYZ4jPDIGidmOUVyrHd8wDFeSD1we2O2BZ2PvEsW4YTaVJDJ6DAB6kYPbk8+wBVktJUYMki75DluPmI6AEn6daiuLQ7gu9izAEq7cEY5Jwcdh27etbAYEKgVfMQBsKSNpYZbAP0P50SIXkUIsbHaEl3kBkVlBZiGOTg9hn1ANAHIXVuUCGMklWJURoCnJKONzD5gDk56ehNREzi2jlyoljkaJYzs8wrvIMmVYgDGSOmA3IByK6u6t5GjRY1Vo1yPlHYZAYjqo69cHn0rNj09xG7FFBLP8zlQQm0qV+9nJOcfXrQBlGNch2fezhCwKoSgIAOCxyRtPbtipCqK4PyKiAorhfmkjDHLfKPu8Yx6VLKrQRxzRRxyuoKPgEjCrwoz94qoAyOtZ8ih4LSZZ2FxLcuZ4skR+QxJAQMfn5wCBnB7UAabRhZEyvmhFXyhuYfeUMCSvAxnj6VMLdVYSZCyKrMUCuw2kknDkYIAI9TkU6BZUQlu/lxiNsiRSUUZIPIyMH05qxcwM4WNXkjGMNjK8sPmBB5ABJGTx1xxQBDAAoG5jLHyySYIOHyzxkEZB3M3bHArQQpIA7Owx8qqCMqvO0FRkjAAyTx3qGGP7NHgDzoxj52K59DwxGSB+NTqqAb12KCVR5MgMVfOYyCcrlv4iMD15oAzpFdfNkiSWRsMwZ/mBVeGKBScHPbqTyMjmufkv4pJ1gZiZMFzuI5XGVBcfKDuyACc4xxXb4WMxmFXManKrlTkbTlHbo64x0Jz69BXHX/nySh1ghSF5fMkMcKq3DHEYMgBzjr2yfyANDTpxO2yNCJd6AkK3LEAn5gMde+f/r9FPDLaxBiJ1kVXk8h02o4ZyQDIexznk9+cDFYEMrW/lusbjMkT5UAFgxAHzDj5Txz/AHfxOpquuSSN5L3AllWLayOAzKEcqB8oOVAHXoc5BINADUgZ3ySkZYjI8xSQ7IHK7i3XJPt29qmVAXjiYYKKZy8IzJhSfkkIHIIB49CKiiu4pYFISN32lldT8u/eQAWJxnZjvx09RTfO2lg8u0shZiu0LwSqR8HdyMZ4wOvTmgDQQSTK8lvuRgfmQq20j3XBK8Dv61WMTSupKhQoxuGAC5OOFJHfPtU9pLHCg3mRMliFicOSSzEgtk5GT+GcVHJJ5xAxsIkDAYIyB68dSCT+vegAitnicO+GV8jPHXIBGPqvpVnDJjYf3m5CD/cUNkjB+8Npz9DUMjylVYsEIcjZkHHzEqfl9Vwfx5p0cu6YLt3txuIwAMAAZY8L+JFAEVw8kUrvDFGPMb94XGSys2Hb/vjHv2qt9lZg0Zw0TiUsBgfKp3JtwcjrgDrmtoBXYoQDjBCdTz/td/mz3qN1Ea7sBQhyQcHkfwErnrx/WgDmzE8mxWi2uY1TcGwRGGO6PduwHwM54py27KpQSPJsZv8AWF2yGZmCqvOdoIB+h9a34I1nVZGi2LlzIMAlyXJXB+mOM/1qwsITLsnTlHwMKo6gj196AOcCy7YvNCNG0+3FwqhAMZPlnkk4/wAPWtUqQFT5V815OFDkNEFKoXdlAC8YH8sCpJY0l2KqiVAZH2sMFHwVyvA6kE/jUoIEQBZmWMbTG6kMWIJwGHAxk9+1AFAygP5ShVlVF2lcrGFX5CNxUDPBzUqyeWjEsC8edpJBVedzk44OTk8etYmo3BinWM5dpIsqq52xbJG9Bzkc8Z+pqB57lJECxPJ58hHLKIwghXLKXYZ6cj1/IgHSoyPhVY5CCV85IdW+cYOMdGHfPNX4lURF4xGgb5OUbeWwOCcYHPr+dYmmEl/3oIjljAUR8MNg2leex210cl5apBNDHE6GIpgyMrMWKAkjB5+Yk8dOlAHJXO0P5ucEF+ACXyhIYHaeenH1xU9lcJKwBlO4dQ/3RuOV+XtlSDTbhZAoZArGYuVUEAjdxnkdN2enrUFyqWc9vCIgHW0jNw5Vj+9LFgrDHOEcYIBHv2oA254l3OMAt5ZBKnCkqDnBPHTris7T4YU8y6RQWmBVpGOMYIjA9gdvtmlMrOkjMWBcMMk/ICUwoVeSOCPxNMKywwurKoV4YmaFSBlkIGUOcZ28nHWgC4LnzJlRmBZCUwv3cg4GWPTGBnOPWpZWYxyiTLttYiUldmeFATnkY44zjFc2ZpHlRLfBiLq820FZBkkAOWx0IOcc4Falu8rKZHKu2WjdWIMaoDwUAyVbbjIx1yehBoAr3CwEiFopZHaFMKsbeTHIY1CSiRVPG8kEHnIPbGY7RHt4mh2KqtIJMAOUjucKHlcMNzllG0DBxj0rURoU3qsis8m4uUdpNqL90DywQoyMY68VPAEaPylA+cZy2c5Jy3LDk7iaAHoMovLRh143fMSBgY4zjqMZ9aFCRANswuQc4jyVBYEkk54bP58VOYgEUEktHll2qWBQY3EMBg4JAx149Kqy/vt+CVVQcAfU/l0P5+lAGqLq3hgW1SKICVFfexUPHkdSB1Oc9M9KYRHswzGSUBfnRgqgNuMQUMQTg/MeOaxLt1iVQ6L5jLGQ5IASIKoLFs4zu3cZzx0otJXe4XE8ckQKYYK7An5s/KBxj5QePpQB0kbfMCXJdiMfK5DnA+bgYXLAnnpmpQxYcEtnduEg2ou3py2DjdnpVOKSVMqwVcqFBGGCqQMsDyAcnHUkEHirhMjR+WHhkVejYKlcc9Tjdk5PBPXpQBV+zmWYyh1CoBnGAN3GQsZ5Jyew7fnMsasXQkrvwcsQDgY4Cnleh649u1NEjltwVFZflzg/Nx1XH3OO5x19DmqiTSC5ABWQMD8zkbiBx8wycdMcelAFsIgGVQ5AIHOcgnOd3Trk4z2x6VTuIY5UO0OJ88AkhSMg9RwFx9D/AF1kkxEzLtGCdoVT0PYZGeDn9arlXD78DBBPPTk5yP8APb3oAyo0ZZ4nfy28lsGJlbbluQBxgrk81HdyhZNxxEhJD/MBGGBHy5J44BPP4dKvy7sjJXkqQAOcBiTn04P+cVk3dkZwYmyVaQNJDxtY9mbPRsY/SgDShLMVbhlKbUVVOOcEDd06dz0B+pqy0TYZlD5O3D8kYAAOP5VXt/3KxRfvWVSAoHPGMlc/54q48joi43Ku7ByEOPmJAPHf8vWgCSGBwh3jdG2dkjKQm4DkuMbiQT1x7daY22HyhIQ7Njaxccgn5doHQYwecVYE0IiUmV1kL4CHAQ9xtGP4sgfgahYKBHJKSwyX2hFAUE9Dk8EYPHt37gBJ5cgKoriQcttkTBwD90luenOKzkcAzJsEkhUL8/BXDcnLd8E96vxEylwygL1gAwr7SCcknAJyf0FVZkQBgNwAyWB5dzgHORntt/L60ARwhFyMKAGOW3qMDOWADHPrVsgNh4gjK33c/LyBzyenIbH0rHMTufmZWKDf0PAA43dj07Z+lPNwdo2MxdBnYqPg5ycqGX5hjuM/pQBpySO0QRSAwfco5JjYcEkEcj29qfGxPUyd8YIALjqcdvx/OqIl3kc7TnAwfmLHA2kdjk0qtKSdrkcZXdxjGeGJHBIH6+9AGltVuA5BGCVb1bvnpnOaryhBny2ziMbuDwc4IyRyeBxUayTcrmPdlACQcnGSSOOR+npViSKRBvZDhMyEgYDAkjHsPr60AZxQyxMAygoeMg9DnIJA4PP6VZiiVQokbqu8Da2AcAgcj8f+BZppf5WcFQrHlFGZDx94sRjqenelWRiBnDNnAYsAcevPsBQAvkh5XDMPs8gUkFFJDqc7jnn0q1sjkV8k7sqQFQgYTjoBheP/ANVV4pdpZSOOxOB6cDuec9M5z9KfLLDBAHzIrs7eYo3HK4ABAHQe3H9aACRIoyhePzGYHaBg8ZOHI7Djv+NRyWxCNIoGxdodtyY3N/sg5PGOgNRpLuRnTIO0bdwyQmeB9cdPr0qORSIQ28rGckryeRggYAPGc/n+NAFWeFQQQ65DHIxjAHOSMcc5pDaJIsTIv7xt3zR/cdlz98HHP+PXkVlTaqqiWR5xEiFVwYy25y2FGFB54GM9+/StXT51uI5MOP8AVqVblcHPYHryMcf/AFqALEVs2VBVVV89eB157cc/pWjCUgkwuCFyeBn5hgZHHt+dVFmlWRFLBImXO0jnGMDjP1x06g1IJMMERcqfuEHdkdskHigCEt5k0wkt9scbo6TKzDzNwycDqcEDPT1x3piOmSp3uFKEFgdoOSGycfL7ZweBT55FQuhYg/IzgMOEP3TgHpyePasprkBXMbN8ud64OH+bGSSBnqBnvnrQBNPFG7v+8iCuflk2B1ByMR8HLE888DnrWdeQAOSxyiRBYkCMfMc8FQVGAenXjjipWvwY1WSJkwcERBWUHrtGCSByMcA802eZZJIncMYyowdxypwMgKmcc/zoAzFtYzBFb3EZYpJ5scjq2+Iv99Q6rnZyfl6etXLiGaxVrPTZYxDIAhuBEXcxMBuQKVAjIO7k8/jU0UZZpTG5QMAeTuHPI27xjOAaueQpAPMnGMsPLwOecA4bt39PegDM0/TzCqK7mRCG4JLZJORl9uT/APW7V04h3GNEIX5QAu1uNoPB+XHY1BBEdow4JBXIOxeAe4zgfh6VrBn2n5mZgBgKQDggbtoOCT0/SgBAq7FjbPyuzBwp7ZxxjOCO3vSNHEQkgQqVccgYZ2AIYkcdOvOOtTKoYZZnVVwASeo9SBnB+uOn41MhRQwIDFSdnGScYJJJ6fLj8qAMN7ESNjd8uSzMOG5GcMf73+RzTXigQAI77lVumSGcngYB78fz9q1isSPJuViPu+Zn5RkA8ADJ9x7e1U5lyhhIVQGLCVRgnjrgkH8wMZoApCPJZXwZHOScOGRGP3cAencZrUtY1WUWySFHZBHuKsyNGSCzP8vDAZH44HWqKhpHRgwDg7RI3y4jXG1TnqcY9frxiteWZbaDMeGuFRWKhSeHGC28cAnk4Jz7UAW7lYLZgHECQMNkcqffJ4ARm5CAjPynBBxwDVAWs8bu/khEmQyJMDHGjKxyV8wuct7HDcdKGjjmjhE6PiUhvLBBiVlGd7t/z0JHI561DLK5mCK48tkcNGWbAJwc7SMZx369+1AE6x+UYBcLnOTIu6TKMQcK6heHyeePrUTQGUSZUqnmNJ5e4jBPzHJY8gHjHXjGKsbomRY3cIcZVgSxZxjAZvrjk8cVC8kv+qkVlK5bf13465K5BzQBRuFLhXQljuy4wEABIOcoc46+/wCNSPeuIzDJIkkYUJFG3JVXIO3a2GAHqcZxzU8jgxjMO0BQSwGztycvjP61mSPAu25mkhhiVisRJAnlJIXnj54+OMDHOc96AJXULIqRxmMhTvUcAbecqQcbeePpjtVqKTIAkG53+aEkgYHBIxxyOM5/XFREAqDuKlMDehD7l4AIX0IA9uOeKmVoGwy248yJ2UzKQxBJGS69N/qBxnp60APPyiNpS0scjFRtyVCsMnHAxhifzpitGzRsI8MpBMjS8oI1CCBQoPLLg+gz1qdVUp80pyeIY1KhGBPLkFgEHt9e/WRLOI792xChBZ92YjGqfMw5yZSuOnfv3oAy55A4LxJ5ZLKwywZgOykZ5I4z24rNvTPJfRXPmSSBQECh1EXlMu1U2kZyqnHqCuK3jaoY3WMD5CQrNlpJFHAZsL1I5PbniqvkxREA/K7KHZW4ySASVJ4Pc8UAV0BJ2qMiPLxyFSSRnnBI5xgdh+VacOc7gRtXG+MZyS3OMkYAyPX61AOChkVxGyhI2UADZt3EHI7d/wBKv2sTvEtyEZYpF8s7gBvYKMMFz1PJ6d6AL8boimQGRBjaY0IKIxGP3hz16D69OagnZ1lEhxIvlhRhUZRhR8wyecgfrTIbgKhUZQOigx+WCDtAV2JPQ5HPc+1LIYg4jyN20kIHAJEfDELnkAj/AAoAYrDBaNQh/iBH3m7kenr+NJPdIYuFBmYLCS5BUqmEIHJx04yO3frULSqOM7QADggjhuVLAjrj8sVnXBdhMEm8tGwMeWrkDI+ZdoJO7g8Z684OaAIwoDPjkFnKgdDyeB69KdIAYhJMcRsBtHlrsLDHDHzMkZPcc/hVOIyRMscmTkyFS2BkZJB6+/T39qmy3klCDIF5IILAEnOMgfh+HvQBlyBjyhMWJicAbVZUG0FAeiY6D09eKW01Ro/MLAM64VxvIwDxu56Z9OSDwcHiqs0js0kSRg5crmV2UxFCeIx3XA4xmqMTfvZSyHynQKwAQsZEXOAxPP1PXODQB0bSPNINsZIKNJkmJQcfeCuxG4A5+vUCsae/eCfYxVkysu2PgrwAIyxXBJBB4JGaUTq8UbkSMgjIhDZG0k5IOOpGW/PrjFVLq4+12ssKRRNKmB5qAEnA4469x6H2oA2VU3NidrKYYWDsgdRIFLDccbhu+Y9Bzz09VcWkAiWMyN959u4KCQDlRkdRxx1z2rmle7t0to5o/OWSSJNgPmeUm0H5kyP4sDHXit+drhZAqmMSLuZlaA7VQty6qfu859vegCW3nlELzrGxiRlSMnaCXlGcbepIBGeOvHWp1mafAEmPLZUbYSpLjjYw7Hn6cGq0dvHsHmMzEIwGHOw5Y7ZNq9CCCMenOMUttGkBmjO6QH5wxKgGRWOVBB5bGeuD14oA2bR1T5HBYnc4JPOJDuwCe4Bx+FWXUMQ4OCoIBXOPl6gnGeCO/p9KppHhxIDlCoVSCCOegJzwfrirL4DBGDIcL93BySBuOfzoATegfe7EkHcVAPJJBB6e/T2+tMleRghVhsLYGe3pxgZOCPWkkTEcg+bcWAVgDu2KVwST3wDn61CrAnGCpXnceF9uASRQBpbXKogO1kOcnADYIPX0/wAaQq2cMcDcSuwjcrHJycE7hyfzqkskjKTuO5X5JJxgkgE56g9utWVYtkllABI4K888Yz2xQBZdwoOVwf43K8ZA+XnHU8U51SUEKcyEKdgBJOACSCBjqOlQmZwEVyAjkjjlGYHA3e5UjPbBqJ5TEArMysxG7y8Ad8fN2/T3xQA0gLJIGDbmZWztG9PmJCrkHAP9Pxp5/wBazYcgjdjk9MjBAJxxTS7SFSrgt/F0PTgFiDjJ47449KsRogG5jhzwQjjrnnO4+vpQAkI3Lktgc7s9Qc/L+p7elTKzhSGkfCMTGpBJDe5HUY/Dt24jXYCRu8w/MWAGCACcE5469f8A61ETlix3KflDYPYt2568H6cUAUboLKBNyzEkENxkgc9Ae5/X8K50Ojs5ZmZizxb8FQu9cI2doDSDoMdhg9K6ySEsCygFVVmAyBls87R9BWNLaxuky4VVjHmOvIK4JOYx1Zjtz+NAHCS+HhmFbuOO5QNMNyqN5VmZg5mOHDZ2j5SMHpgV0FgskenRW7OXmVCvk4XeoUjYME5bAA55HPJrWjtHYBi26IofKUg5jY8hmB5J9u3IqKO0ghkSYqwudrqsjEA7cnI2k8g5OO3PXtQBehYJEPl+fjKuRkDHbB9f51f3Ku2XY5wBv+VgAoGCRuHzDgf55qiI3ChwMrwdxIyT3yM+vWrlrOocCaNzFIjYIfgkZB6n1zjHp6UASh1ZQ0YxuJIzjafYY6Hp1qR0UBlD73HLLggKB1wT6fWmwQb2+T5Y03ERofmIOT34BwT+VPdgzsoXAb7zEY6dOvtQBX4XJADsBnoAQMkDH45/KnLKoBLJx1LAjH6Gp1t9zcnAb7rdMkY3t7ArwKqSKVUooYqOqHPuDhicdD6/jQA6QrHJuzleOOckjk9PaoBOC8e35gzHf247gg+tZ80583A3M+HYFcsAMfqeB+VWIthfJGxhwAvB3AAn5eOc5oA0VhOCrMvmY3qTj/WdB04Ven51QPmbw4wZMjcAmB8xBYYJ7D69avqMHYysrYPLAqxxg55Hpj86gkXIYKzbzwr/AC4BzgcA8c/h6ZoAy3gbeHXOGLnceAQw3EgY6bwMfU1AIlInMsS4dsxsSDIwUDcVxkNyCeD7c1s9Y2DyIVCFWjyAynH1wTgevpUAtg3mK5dFVAInCLhYnHziIA/I/uOuaAG2ttFFCWcl0CEc/MASc449yOnr6VCbcm5LkHyVjZmAyJWnHQg4wF59unetNYlhg8pQViIzGuAX5I5YnrznucfSkaVJYzlVcjqdzLjHGevTj0oAoXFrHM3lOQg8sggcMCRk5I7dfz+lZr2rRFxw3XG/GTx2B7cda05FRJAzSjcyF1HJYoOMgA5PPtTJod6ZG6U88Mec47OSCD/hQBgLCBJkxDHIUAjfIyAFllOOBz+Nc9qPhqS83M4ZQcFVAwyvngAkgA8/TpXcxwKmZmBVXxgRgkq5B3rgDOQAf171qJAgYxgBG2lmZ5N43DknJ46Ef5FAHjlpoY09nkitwLc+SuDkuZf+WqEnoQSD+Fa01k0G3y0CTGVZIQ8gO2MjdtYZI4XqO31r0cWEW2SGVFYFwyMMDL54GT0bkY/+tWHeWsSMEhRZSnzNLIMyCQQlQ4OMbGb74GT6DrQB5NqUjNMlsigs6RyESYxxgknHbmuV13S5JbVoLe3CzrGJULAAoTwCxzgk+gzXr1zpEE2+48vExTYVP3kB69+RjPSsq/swYmiMJEzpEDI4BzMv3mAUklOnA656UAeLNo81tEYyXa7jt0BjdXSVmkjEaPu2g8r+86/XmpbTTbj7HcxLH5hR5V3hvLZy2CoLNkHP1+vHFejvpVxcvGZlZ5XjQGctsO6KIqgzgYO78vpWrHpEdnbv5iBo5RuKDBQvxxuU9f8ACgDyZdDTcxmttwW3EhiAVpPMLbfKRFJPUADtz6U+XSZxbbJI0j8mbbFhw8gw3nAsM5POUJ6c9cV6VDZyTqsipFDM73CGOJT5gCTF4z5uOQVHXNTPpUUk+x4QSEZZZIgzFYU+8WwMB+Op59KAPDL7RFdpryRmQ3LtI0bEIsgjXcpRdwwdmSM4PtVa20uFpma3k+zPCkkbxMyyRFyQQuWTBY9vr9a9T17SXZpPIkCHc75eIOiZYoIxx08vpjI6Vyd1YoC6C223LyqxEZAiLlygHJ6ZJ5PTr05oA5i4sGuIGV3ZlfYUWBxmV4l3rG5zhh5hHI4yOtZ8lkkmySeHBiEls44cMhJ2T4brKOPr2r05bOCa1jSK3kt5seVIFOY5m4BcfJmLnB4/KsS70S6VlV1MgSQxHaN2Y1z+9OPujr1x0/IA89M6Wxe6m0wx2+WtAbbKmZGz5cXODBEpUcgDFefmeO+u2jjuijR3M0a2KErJdM2d8a3KDkj684r1/XdKlMMk9tLlnaMZ3EyKRw8m88dSe39c+YXvhm5sJUmihmhEscksSIQYzcn/AJbh87oz6ADt09QDmv7FnZ3Vbl1d5GkubeaUlSBjMYyw2sNufXn2rU224topLa2a2uUDxPAu1jHtICsnH74SDJY5GM0NZXkkaW15qDvJJcRXgzGgZzGuGkkCDIZvcgcVQ1XS5GeR7e6uiGSKOCKLKsfViRkE4B7mgDp21UWVoRNcQmJplklgkkDSzNEMMwiPKgnuODWOms2WpS7JWihUI6pvbODguAOMklg/Tnj1rlbqy1GWaJEjEdqIHR5JmElxbtbkK6SyJwQSy45ye3eorbSVS80yfc6vI3mCOVdu64gWUEsD/AWK/nxQB2UqW6XMkU0ksaSQxyWblztKpgtK4A9u/JzxVNjbSXyXtqJLoRMMliohilccNE78OTxxyBisjUZNVu7v+zpYBGCgmmuoUZiWCgqFZeBEBnI7/WkvbW606zs7GP8AeyXrpNFKzGO2gEZCwBDj7rAfN3z2oA6yy1C4uwC8UEM1oxcys7Z+YMCrkDG7t1x7mulhdWs2leQ/boWjlttpAEqvtOOByAC3U9jXKWGiXsFkJJbiF8TpBP8AMNm2Z9+WAP7zAz1HU8V31jpdmllPKs0qywFDE0QyqRgZG7cDxgfpQAlvJJexvG6IEaRyZXYrNG5UMrAN/wAsy5xxn1rYtrRLV0jIl86FTI0cq/uCz4/0hCwJcgH9elcZLdXauLyMh9PH7qVoci6eQKrERxNxtCkEnNek6eYbpLOaRpZVZFCSS7V2JyAj4PJ/zk9aAKWowG8WKVowxWQ/KNqONgK5UA8g4B/LjNedXFlcW018zPOftACrIsW4xnLAYB4BJ6f1r12WGO2kLO0UMY8za0hztw2EwSPlYg8f/WrEngF4I7aInEkyiZnkk3EK2S6gHng0AeFXvhnVLi3kQPIUZ3kVYFHmtIxBxPtXhxjJHHU+4rjhoHnMtvcusNxbTlku3hIlKE5Nu7/8tF7jHb06V9P6lAmmpJCZytmoaV4YgreewGPND/e37s7gT+GK8v1K6s5lF2m14BIwGFUmOUY/1mPvdevTJ654oAh0OVLO1FssxjlcOyrHiMyRRnln2HcpOMjPrXRw3FxKUEZeJnIDllZWPu8obnjbXOwSJ5VzqlxJBHBsRDsiUSsUIUOuOgAIBPX8K6I3Nn5Ec8T3MkUnlMMhWMTY+d229VIA9etABPfvGk9slxCSGIeKJfNDvjlmP8BBIOfbisdoAqyTCziuFkY7UaTAlDhUf5FJPI7Gue16/tPOF00skMc8ggiuIogFwGCut0u4cgHjjk4/HS0q+lup3VmNwJNgMke1Ui8k7EMcB6OUClsE8nOKAPRodEsotIgu44Giu2kBltQ4SFYiBsIPYA9fp2rAt4zHP+/R1d5Y4o2DN9nARiSyHGHOOOOmRW9d3cP9nQW1tK+8hxIoKySqVGGWTcRjPQZ7nHeqOYrmW20eGACG3ZZlup3O+285d8kLJjDASKMgE8HpQBtztK+mTJD5KK04l8xWC+XFFhHJc4w2/njnI/Csi5vJtS0DVtPlJn2LDI8xbaxt96xExscYIVueex5PFdCWjuLGeCQ25nJkiWG2XyYF5CqJEIJLEc+me9XPDFtBJaahpt2kKS3FvNbwPNEyxsAcoo4yTkcfSgDyfUbG4sYfJjt5E0+fyYIJHRXV549pcl92QRtyeM+meK5xFvhPexxxh5IxJPCyKqeVc8DYr/xNtGenTr6V7Lbw21hplzp+pXR8ya9EcbSZlEV037ndGp+5FsRScc/N7V53qmlSW95It5HIj2rmdWhwDcRP8qOhU4YAdPQjkUAcNDf3sLTGSSW4Bf7QoDj7ND5bBCZWI+8xyBgHmta38QiK4srQr5X2p1dogxZGkJBZpnORwmTg9QMetULlI3nWC6kEcKSho9pEC3CysokEkgz9xSSQe49awHKGe5g3GJLOSO9tpZYzItxJEpKxyupGRkAYwAd3UAmgD16bxXLcxwM0UIaFzaI4k8sSNC4CSSKDjaWwDnrurmNR1ZfMtZ1jYTu0sk0HpJFIscbxAexyO3vXESahqEV3PNcSieK+so5xCLdUt/NU5dQo6bWCdOuK17Bo9X1PTrdbe8ujHcRxP5RIQbwsjoZFHyQ7lUE+5zQB1UkOozTxIqfabXMEi+XEzSNcsikzyOOsq+ZGpHTHHBzXd6XqEWlSyWF5HNbz28TS3OEYmRpomMUagEbGAAbviunuNWsvDoitLO1Vpra3DOtwqrItyEN26oCh89UZkjzk52cdK50axpviITTa3ZRx3cE8Ykms2ZbiVbcYYOFIH3iFIOPfigDZure4utEtby0eBoZgzrbicBIoYGMm4FT95ioyCR1rlNM8PRahqdvHNIIrO4ne5DsqvCg2qQq+ZjeQzqcHAOcZ716LZaZbXWhXk2iTRXlsrH/RGQRTWyyLseLbn9433iDnrXNTQnQ5jF9pkQB1Ro3i3gBdzCOMPxG/7uPP1yM0AWpLZNDmkstPZBdTSstv5VvtEqSRlggYDDpjlT/CRXI6lcS27CGQRG63CKFFkXa6oxaY46/KNxPAHFIbu6/tCO9Es0kc8RWJnd9lrcpMqRZkwAPkbOzocYzXF+IlvpL7dBPEZQf9JMgIZ7l+SLdv+WRCEfKPv9O9AGrLbtJqX9o2ykSTAggMVVIoG2JDkD7hUk8dBU8tla3U7efbwoqSROscSZyYMPEGkwCxKgqeOWYZq5Z2U0EUEN3cviEQRPJEo3YdTcxuu7hnZN2PXGK3b+wh1O7M+mbxC8cMELAIks3RJ5sIvylPmz0Py0AZ+miFJ5opLYqbYSi4mBL+UNyyKUU8EhRux3xjrXTHWR9geKWGCYC6CQLEPKEojG5nYgcbQctnrg4qXTdNuLWe4hlihH2qxjg3SHesk653SZI5l25471cs9KNpbSJLboJY4/PQuVb7Rw0jeUn8G5FwPryKAMyx1M6lrPkyWvnXEuzanmAxpIgGZJFJAb5MbPU9cCrus3zX0L2SFYRFM9tKRzgpLudvOI6YRuFPRcDrXLJEltqI1BZTFNZSzP8AYC0gkuINu+aJmyqyErwM9MdzWtcBR5twkDvBdXwkhiaTFtGrtKGdm3ZVlLg4bBA9aAOG1tppo5LK4hnuIbO0YxKzlXjup5N0M7AfeQAE4PYc1zcWgnUoQr3TSTW1wsc4YAKJnIRWgwoBXyicYOMjt1r1Lz1WWSOOC3jWdk3XN5GHkFskLF2kLnBQDofQCr9lptldXENjb26pa+Wsst4xJdvMI8pAAcH584xz69KAPMW0NrECK2mup1Dee1vJ8rI2MvkqTjIJwM4rciubbTFS4BOViLRwHa0kTygB4m7lwScYz049K7e9024tleN5VdQkccpYZz5ZyjjaPlBBGeSeO4rh9Z8PvdOLiSWKERzYigjkKyzjgxzRZxhQx6E0AXIZrdiJEZzFNEvmARlpIZJDh2KEc4GM9BzmmLb23mGURrIFjOZMuGWJFxglgPmVl5HQ9jWVaRTWUJa8farkxLIZNrsPu7FIP7x+nbnFU9Y1Q2qpA3mRu1tJJLJGzMVRn3QSOqg5C4BYDJ4xigDovP0y0SZphNLE5aCON1KiPcm5WCheBkg89d2K5W9s7Wa3EqLtVQ5d3A2MeSNxxnPFclN4rvYpbeISSXoKb2WTCTSzGFQykPjnavy47jmqTa4blWnHmw28bZnsldnaWQHaZZNv3XVj0HpQBJJcadG5S8huPNXO05MYeIklHC4+6QTj2xRXnetaneTXzNFuuECBRMZAC3zyMMhhkEKyj8KKAP1xt/MCuVLeYEO2RMhlbOSwHcAZH454ro4Z+Y5BvCmNQRIeQ6dyM8A49utcpZyyQABgskpjYj5mYpznJAHAJPB9OtaYuyqZWNMFFLsGyQMds9zxx69fcA6CfVI22qxEbAFiwOd3qO3HP6U22kSV3ZWUKrKTg5O5TzxjqcjPX9TXBavqMSsginkWYD93hQyuRzlzghfxx0rc0u7Z4o5sIXdsPkjAZeM7fUHJ4/woA7kxJMWkkPznIXcRsBbqAD7n9akhhEIIYINo3swQ4weMkKOOc9axY7pvNX5gSSdoA3L06Yxx0H5VpG4c4XH3j+8BbIYYxgdsAnp3BoA0o5ggLKpcMSrFVIKgcAjcOT/gfxrtfMS0YdwByNzE+nXHsSOfX0rLe7KKVDkKQSAGwDgZ2nsDgEc+npXPm9lErc7FJyFd1JYc5bcCevtQB3aXxDKZPKZdyLtCgkDByeBnotSi6dJW+ZSXc+SORsTnJO78OK4a11Uh9jIpHJzzkk9PmJIzW5BM7srM2AgdsD53zkZAZRjH6fpQB0ySLNKxPOD1yBk884zkckduvQ06QAjO0EA9AxJGOCSM7T09az4JD5SyoVj3ZGZeWYqfXnAqVbkNuAC5XdnYRgkddpBx/wDq6UAW/MJA3cjsSACMDpgHpxUplBKqfmUANgBCB0zyfbHFYvnFn2NnnbkDOVLcKMDpyf8AGnTNJayIhbehHbqGbkgnsOfp15oA6MTbkcbdy4QhuFK45PAHzfN+P51Z+0AhS8nKqSCAQWUYwD7/AONY8U0bFA3DKu4qAWGDzy3TP41YZmZw3lkgYYEYwTkYXg/TP60AbUcoKl1G4DBYEEEFhnbtPLdulMkAdSXwQCOC+ApbPVfp61EjsWLJtUqyl0I349hxjscfWpJMMSNyYb52GDhiR8qkgcYHr/OgDLnlIYlir+WcKig4wD6nGcj3xTFQmRZMkqxyQOdvsT9KvbA4IVYt+DwARgLnAz06D6enrU4hVI1dgucEkL0GADkD8TQBSZdh3MhYMCBxkZH8u2KzpAS7RqrRlwBuJyAAf7oGRxn8K25ozgYJK7Qy4Y4AIycjPHfrioxDgLIifKeHZiCQVGc88/59jQBkx2aRNK4UfO244XGQgHJHZvlH5VqpjaTswxRecjBB6H6Y/wA+jtyuMMBgMScYPCEBc/XpUhHmJuyQzEnaOTt7EY6jFAFRjkjew+YMMZ9MHpn5ep/WoQQAyggFBw4GT05GR9OvvU8iqmB5e7jcHALEN3GAeoyapMREXPJLEYGCOTnGefcflQArbm5AbaQOvOSOpzz37e1VZo0YLuTPJ2kEYU8fe6ZH4Z9KcshBZSFyRnGTnA4OAG5GetMXdvEOCVLEqwJYE45578+h70AQRWg38OzgZLDABAbPCE9Oa0VtCVUs27aAAdvPA6H1Oe+alGAhwPmBAPGM8cd+f/r1cjgDImQpDJkHJ3AD1x0Oe3vQBSZI1zlWwASSQTyO/wAvXqBx6VHJCoEbMoCygMhdMbfU5XLHOOhGOOvWrmCIgAB8zld47r1z78D29KbcMAgyd42/IcEDpnGe2MY/WgDn4bW8+0SeZcJJCXJRCgUKDjCgDt19OuK24Yv+WQQJyCzAZBHbp04JH4VXixv4UyY5J9z7nr2/MVobghixFN+8kVXeMM+yMDBYhM7Rn6UAAjSJ34kVVOPTjI5AP19O9SADflWbBQkNgMVJORnPB5HbOP0Ez7jgM24ZII+8duTjgdTjH9aVvLQABSq7sbip56DGfTP5UAVGIEZJUlwV3ZyUJBbLAY+Vs4/pnuzaN28BtzYK7zk+h78DJPXmrcsRJ3bsKNoYAFsgYII253DkflUWVJUhs4OASrKdvGPvD2/WgCD5gAEO05IfK5x0z0Byc5/KopFIypB5BAJBA788jippDHu5LrnO1weCe4wORyT6ZNUriQsMEuwBx94AADAyATyMAdDQBWO1d6nf19CFz0PBHX9KjaNmAJ4j2nO7BbKnHB7AEjH0q3FmU4WQEKvCtkNx3zjk05pxHsLKm0AsVYqdygZ+Vc5Y89BkmgDLMasA6kAFCqkZ3q56tv7g7eg6VTMZKyFo4/JkZWPlqd8jLhWaXcv3fy6VcR7x7h/NjSKDlo2UYyhxsIQt1xnP+NWViRg37wRnACFh1HX7v4mgDl0tZRISu6NCfnCkqFXJIEZ6cjH5+1SxWUfmbI1YAud4KLkEfxs7Yzk9SPUV0PkKyhdwYjYS4IwTz/h+tSiNATlcHJUd8kDnOB7j2oAzWjKAAeXNtcMylB5nAIxkDGARUAgeVMvtYKSQXB3KuTiLG3kA45/WttVCqSADjgjkEc9zj1I9etRrAu3cCVZwAMnPTOOOw5H5+9AGOtssm2aKGOFlRlctK65C4wFAHpj/AOtzVZbYJ5hTzB5oYnfK5JYgB+WTOzJGPrXRSwKNisd3BAK4wHOCVPPPXrUQtcMuDudQ2cZwA3Qc9eB/nFAGIlk6sHAIURryTngblz8wHPzflUTvCsoAL78odyggEDOVb6c//qxW7IuEY4+baFAJyoIJP61myxyBS2xNoChsDp7nPIPHXp6GgCu7PJGDwnls67iQd6hcKE252ydOff15qnf2jTyI+SQ0ClwT+8wBkbyR879cnmtNCXjaPyhwc+YykhMDBKrj5ieOncYpibZImZ5jE0SOEd1OJCT8ucDoef60AY6W1vGrSFNyELvLjO3cDg4PX7vOOmKYbOGMpJGURizHcFJIXGeCBgdeO/PtWlA0TRiORd8rDafnUq2c88HnjB/CrM1svlpGCmRgfLhcbSCM7sYB55oAwEsreK6idwtwsmWy7kMG4/hbjGScCrbwLJDOkcixo+UfICDc2B34bHuH+lXxEoJleJJAp4GRlWHXvyM9/bvUdwkbQPGzJGZGBUtkRxkcnGTgt0P1oA5iOO8tI9k0pnSIkR7YssUfkBXPDFR2GOD0psU4imiEUkhknDQiKZwUBb74Ma52txkk+nbitSV5DDJFCAIdgV0LKxeTgLIWDZRA2MbecdRWRa2zK7sdzy5Xez5aJT0JVQuAcdyRkjkDFAGnCrrkBEG0qGyxJRTnHuw+g6CtYOkUyCQoTIqqpQk8gYz+vOf/ANSW8EbQoFDqhUh2B8vc5HJyAQR6YPbpxTlgYmPGx8FV3EEsDnGQxxyc5PSgDVTKIWJzI2VTBBMWOh4zuyM8VahYuDkHIGDkEFmwfm57ZAqujqvDbAygI0hOBk9gc9BzVMSzm+RRKDGqsCBwGBHqfvc46c88ewBvCJtjKrMjOQ25cMDt7ADpkZznis0rsuWZuFyHAdyuWBGRu6Dgf5NWvPOMLHvYYhGWZclepHpz3zTZrUTgRyERbsMY8ncpTkDOc4IA9RxQBRvrhbqYPFDHGBgKNwJJxgErnIyckcfQ9yQxyFZN0ZQsQCTgIMdWAP3uOvY54NWxbRu3zAoVO0YAAyBgAkc5/Sp5oy3lRq+c4JVQwXPQ/Mcc9OB60ABgVgWdVLqoA3Z2FcHbgY+96/XFKyK4VI22xsQXB6s4GdqHB449vrimtcxwkR3BDfeUH+6Fx1GeDg8euazprqESMUTzGDJ5YHmZUAEAFQOxoAfJAsbuoBZp+dpzmMLkHGSOPzzjvTookDkKwLMoMjfdJHJUAZ4Pv7Z9KhjMpWRmHly4+RmLYPOcZIyABjOcD0qE3sYjUDazowR8ZDhsk45xx7jI4oA11C7wp3gqwCqSSuB0x74/Pio2jAXe7oVZWAUsyICc9j+H16e9VjcBSmWAOR1dWfpyRsYnsPXpTxKoYA4eMDLAksG6HCY5DYJ9qAM6ZRCAXc5UjHl7du1jk7TJyxz6d+lZ1xe3Nod1k80NykiNbsQJI5QcHbLGDiQdOB0zzWvI/MnykI4UBWCuuW/hAHI4zkkD24rOnKTsREzAxq++VsdQDwmMbACPxx6jkAzoby/vtQkur5o7aVNoBsjiCSRWD5eBwAue/wBan1S6gtbeRprVrWC6BX+17MqIGL/61Z43Y7GLHBIGDnI6VjrcvGTC2351ykigbpMnoe+/Geff6Up1SW1S4jt2YLJGI5IWTfGzuPvyRyIcqOeAuaAKmpkrbpc2phEAQAPbF5IwVUBfM+Tau48vlgMnk1v6fc291Zx+XNbJIyqWSJkRwgUeYUQuT5YYf1xWRY/ZkZIYimn3Usp2zcxWFxKy5JurbDbYz2bZuHYqTVtFZLi6XVrGRIL0M1rqOmBZbJJVG1j5sgEseGUfKVI5xuIoA34b0Rh3RxKm1VWUqrMeCGYHGSM45xj0q/FOJNjtOJXJIQRxSYKehCr8uPfGevSuPghnjt5ZFk+0Rq3lmUFATj+J0Uja/rxUMc1xZTRSmaQxurbUjYdQRuBIODgk8DpjpQB6M9vOsXngAxOcKC6DkHGOW4PH17VDA+d5JWMtwNxGVAyCc5/L68CsO11V7qB4zIrRx5Kr5iZGCM7ju656/TvT2uQ4Q+Yh3sikA4kCqDzt9MfzoA2GYwsBu3gZIO1vkzyW6cnHpUIitpMuQxDnLr5pj3njBAY/5/nnyaiWmWOOJ/LRDlj8xwAMNx2OenUelUJ7xS0AkhcByxR0zjK5JDAcqc9mA6cUAdPJdxIEV3jXaMxEsd6KgAOQ3LYPoD+tUUnjmaRojvUtgsGDMTn5jtHKjOPyrLa4NzHIgVOUYKxUeYFIw3lyMPkIHY/4UaZZG1iUI5JZlUOxXLIB8rOFzh8Hk0AdErSNlZVC7CBEcjYykDPmAHkYPTg+tMuCpwxc/uCCFDblOeeFTOFz6+tPZ44lEblnZjkjaSMkA53gcfn6+9UHKPNsj3IxXa3fqScnA7Yzz70AWGZ8ExLEzOANuwBgecnc3ufwoKSNIqugUMBgtsRiygZGQcAY6c81ZVBGp4VgMhX53HHDNnt1H/16p3MhVoipJXBcs4Z8Z+8FCA4IPr15oAklVlXMSuwBdWjI3bh3OccD3PBz19eb1GSSOJTGkTNJv8kuzeQswYFDKMfwuWPy5zWlc3UqZMLOEdCDICDs3cOpU84J6dhWTdO7rbRtJFLsYEAKdoEnIHAGXAxuOCPp2ANyzExjjeWVNxC7ygbb5gUEiP5clSc4z+NXBOgj+ctI6kDIVzhmzncFGccc9vfvWDBeJY/NKRuZmEXz7mV1AAIUZ3LnBGB35qzA7uPMk/1kzKrSMWGVxksEQnkDp096ANYGQlnMoGFUqGU7ywJIUg88Z9+vFU2EyRIWYecT8yBSMZJOSe3HP4cUokxMqZBjAVAvGCuMKxP3gTxwfSq0hdWlWJw26QAou7KKvc7wCwOPf+VAEUs4DBcb2UgOVYBMjJPLY4xweagjUSSuwdo45IiHIIbawOVYYPORnp/hinLNLuBaOAO8pBkClcgDavyMB83Iz16VPaXTSyGOfarDaoyArFQvGRn2H4deKAHvbRfLFlSsrjaZFZiWGP7o4H1x1Oau22nrGARGAeQggZl6cs7jHPOTSxBmKFkXK8j5lJxtxnAJ9Md+9a1tGCjOC4dFyMYUR7uBu343ggjhc0ASxhXj2o0ZKAMxRu5AJzu5z68cE+tMYl3Rd5CIBnCsCDjjjHXp/XpU0URjRN4RSRucorZJI5PTrmpEk3GRRgADbkj5y/VecdOMj0z60AWLQMjltrYz8pOcKV5LZP0/Wta6u96BQRkqAEUZ5A2k7l74yevX8qhtV34Qgkkbg7dTkZIAJxgEEZNRXqm2K8Fic5JCgDjvt4Hfn29aAMmbyGbYYnEh6vglTjkcj0BH/wCsZqMMEMSS+YTuIUQYLYbA+fb/AA4H+elRsztKVw48zgMHTylA4wDnngc/406MxOwQ73KEgmH5WyDzudsBxkcYJoAsmwFxMskSsJVVtsobhV4C70ByOAckjHXOK0RIVkdVGTGF35HErAclXPA5zzms6LajOhWRIidxmV2MwYE4jcR5/dEDLY65P4238xVLxlfLKhmCg7RwScFwDj26jvQAtxdyKVJ8tgw2hCDkbQDjIHYAc+/FYsVyJZXjkfytwdgqsSSMkkFW4T8wcHvVx4S5ErHKv8q/xDI+YkEf7W4Hv+FRtEXOxWWFpXDuWiywGfuEkZOTx+HpQAiGCOLG0uspIb5t+RnCnzCdwPTPp/Jq7FjKkAAccFmIBPygljk4/LjirToIg2350XA3BdoyeeB379KgMIYJICAWJypIXHPGc9sEf5xQA7D4AjLFthKoroAcdyu7KZz1Pr1rJaOK3zMdl3uJMqBipWQnGd+7BYHA4HatiOQBtqqgkAKlgcFgh2kljwQMetU57dWUqCsUTZfKRuWODlsYHBzjr1P1oAzkjjUS5jMTMN6guZ2Yso3BXA64PQ/TkilgdFA8kHzEUsoPA2jnJJwM+3X2ouISiRtEWREJYBzyyFcE57DrgH0+lVrNGVikgZ0kYAsgJ2K5z/Dnsf07UAWWdbtiZV81VAVm+RFXP8G5iGPOORx71XhtGhmzcP5iSP8AuiG8xIyB8kRGSeEwCcYJ71amCW7zKSGjCBTgnIVud4XrnFV13JEI1DpGfnSR8ruyAoI3c+3t36UAaywRIfNDIzliCiqdqg4IySvXOM/ieKpToSxICdFMkYwrjOedzYD8D1/CtGELFAjgFjhUcMOQwHPUc5JzTJ4WlBbCqyoSEOSzbSSRxknBB7c4GKAKe9EiKxoQFYNlXQybyDk5DcfXpV2K5Y8A9GXc0hWQkgsCCM44BqlaW6OLiZ22NGdoUBvnDjdnYRkEBsdOx7UoSKKdWUEB05Gd2McFmAzgnHTj6egBq4QR7IhHGVRfKKAAKSoLExgbeW3Hg855oV5SNjooJByWABbk/Nhc4GPx56ZpIwjkMqkjHB6cDgdaWV/L6AnjHUEgEEknA+tAFL7TmRggHmcKSuAPlbHfGBtI/LirhLpHJJ+7Z88/K2/HQHIHPGO+eOaqpZo25xKBJnO0EDORnnIHf3q8wChCCGKHBTcvzEgHHXnigBDtmtnQmWPKqN8Z2tlXL/Mp69cdKinDzkIUj+YblAzkKOpbHU/4VOjBwZFHAUEAd85JAJ9CTSLEHVHWTbIC2EIY5XcSc8Y4z/8AroAy3TA2AqcklMAhfmXay59eBSLYwpINsSoxiCcnY4ycmSGQKwJJycHB5IzV943OImQNsDMhBVQoJLFmYkbfocHrj1qAC4JGWXcM7Q4yuOeY8dOgGe/XpzQA9YB5ezJYxgE71VSSmF3E7styOvvn2p0oLDOFjZwN/wA27AA456nPB/GnRSq7SJtZ5NrIep2n3xwBx1qOWVCCBGQ21QWDBuQMEYB470AI7QGNUCuGLbQQCd+3qTtB4yOp44qOSFPOhnjibzk2xG4DYCR5csqwvhZCc/eOeuByMVNZLIxMgAYgEBOGJQklk47kknJ9cVQkMkN+sdw8iW6vFJ1KhYw7OqtnoFduSeDjjNAFwXJaLdIxhYL5ao6MHwpyrFQOCcdumfSs+7BnT5mWNW+coR8wbjrx659qffXSy3RK4mWPb+8QjaxIG5/9obs/lUd1GxVJCSzMAQVBIYYxjC8rjAH4ZoA5jUHulEKoChCXC4chFO5dqFZVcknGD04PbvWLapqN3LB5szySRRfZEVpcwBmAd2UyohkJYk88ZPBwK7aa1+0QsrgBwAd0o4QED5kz3wB+JqKG0igjQhwwRmky4LA4BGUKg4O/PXnjpQBYs1itrZLcRvnBDSFEjQsrHkRxscc+/PXvV0vEnzuQQY2Q7VBHyjKkZ5JLdeOtUXKFd0TsuAv3+RuKhiAOpGSaoC4ZsrJIrbSQCqkZwecptymD/eAB6jg0AdHHIMBZV4MavGSChGQN5ZsYA3lvwFMS6Bl8skEqQdxOQQQCBkcdCB17VXe6W5gQKmJEZIySwCEPyvOfz9CKIlZGKXEaeXuIEaY3kqSMg5GBkDv2oA090TyxqckO4BJDLyBgfeHTC/jStEsQHJVg7bCoOxwWJPnn+L2weAAD6VWbhBIGJAcGJDjdgE5BI64IA69qb9p++ZFEZP3Ru3NnpyoJC9M0AbMbKsmdqsdiglWVgTuzgDPTBqQQ/aXKnKBi3Gckkc5x24Oax7a4baVckEEgMzJgliSMCM5OAR27VsWJ2usjuhRC2WQMU5DADOMk88+hoASKB0DJvChWyvTkEk+vvVxwHUAkdhkc5OT7cc1O7CTaoRQxxgkYJ47knngH6VH5ZEiwspjLcs+cqvcYYcdPT+lAFZImWTsiqOmDk98cDpzU5tjMJS/yqFJAGM7uccdQcfzq1IMdZFAyi7iQM7jsTB4zyMcfjVyGLO9OBjesjkgDcpKlSpOT0/qOKAOIvrP97E4QAW80cu0As7qQMrJ1ypctgDtTHSe5vJHkgWFY4wYkUgbX6EbGPHyc+hz9M96LeJtu9gwy4Y7fkAUEoGYdPm9cflg1jS20bSs+ArMVyOc9FHVj6D39qAM9ITG27hjswMBR0HA2g8HoKz2mj80lgROvCE4Kt7ZA+/jscHjODWrOpUKEJQqcMTkll4PA7f8A1qzbr5BuijR33KoOCOSoyw3AfvQc4JIGByaAIghdmKlF2sB8wyyuwydu3oeTx2PWmPEw/ezM0pLBGd8FiANo4BPA4H0xVUTtDd+S+wF1DlVdWGchVJ2k/N6n1JrUkZTlnGAhAKgFgSQpPKgjqxoAaVIGGaPyjtKhlJYDjAOBx1zTZ9imZnTdiIG2QYAacKArAHsOOOOlaLwHaoRd6ttJx1UEAEt/dxnPNUNQf7M6+WEkbAAz82FwMspx16kfSgDLgON7SJ9nuDsLxsBy2QWOc4GVOeT/ABVFcyB2SBvLt45ZB/pMrkRwDOfMDREmQcnjGcnpUojRJTKJnc5UySFQzZ2Biu1vT7o69KuSCN22ALM0qq+5oYo3xwo5Dn0x93t070AZtlPAZ5lLrKpVkWa3wquV+QMT0w2Mn/e554reSeP5HKFQBtZc4KYG3Occ5AB4z96iw0uOcvvRIVVX3gFdzMuTu3ADHbj/ACc9op45riOGRmaMfu5HZdox/AB17gZA/lQBryjEWEEvzbh8pzhG2HjHQ8N+I55pDCFACFtrEl2IYllJY5IHI7ce9NSKYRRtIqmQhWYK7DnABIC9s/8A6qurIQ6BUwmwhxtLAkZwMHnJ6c+lAGPd2/mBUDsqElSuwsSOcMC/A47Z+opllZ+QGUTNIQMyMw2EZciP7pwONo4Pbmt9gDlxG3AOAwyo/wDrZNc/HJP9tfzLeIQFT5g3NuYgAodikkckjH+PABsQkmMqWMYVjzINyuQ3KqACQuMdu+fephKDw/yMBlFw2ABxnpjJOD+NMdSqgMFYthkCH5V4UkfMByOf84qLBaXEpyI4iTtBwcnGMgYPX68dKALbOgRcyKTI28kHJAHAyByMACs5xmVZECDb6AltpY5OT149M1faJHKogTLKAVCsZIyVyMkjB4wfx7GqItJUkAEhBRiqNIG2hHOXBB6jcxP0A/EAtxs4depjkAbhyMHABIAPqPQ9Ooq9h3AVVdsKWJ5PyDgn3XJ60iQ7owrFUP3UlAwo5JYEAEnJB/Me9TxymPIjJXCnzc8gIRjcMjg5yeKAKBbcQmwMOgKcPjnOTj1PX6VXuJVjKKoJZuGLAbh/vED0xxVt0jQlyuVZSwZnxuzkglR0b6+tZV9OIoA0a+ZIQwVeC2Q2ex/ugUAXI2UAMGY/OOhxzj0PJ5NPMjIroAWLE7QSMgZ+v1rHt5TNumXCrGoABIG5uA3BOeCO49+mKvJJ8vTDADLkjaSeeDnn3oAsqrMFJGMMM7wTtOCAUPf2NJcbhFNuJKDJIbgk5Ugg9AmMd/ypYblpkCErsXhmUHqGJHOOTkc/SmT5CkYPzEbuWPPsMYxkA/j9aAIEmLbHLhtwARVySoX5SCRnPPPHpV1mOOBnOQBjn+H1Hrn8qqJHsLMsgRSQB8pDsMc9jtOQe9XI25CpncDgSN/D0JXHUnJNAFRrcw8FwoIJYE/eByfvfUnA/SsS1fTDe7NVikNtI2FlCzJLahvlUqY8hoi5zk8VuTlZGKEE7QVxnPPqSO3T1rn30pby9VLq6ngVpPN8yJgeVGU2qT0yACpwp+lAFkSw2k1/bfahcW9pNstWXDy4YAqGWEM/Ut1HQelW3mWAK0rbY2K4ABbcxAIIIXgcjrj3FNtYDBmGYJI7Mw3KiEMpYkNJyMscdj3PNQapasYCYkBDEbllCGAA5XK+YrhRnsfWgDYguY42SV2WTc22IlJHTJ+4pKIQvfk4HNaNxdyXB3SunpsgGEChdoDDAzyO3rjtzxOm2U+nu9uz2zlkilbyriOSOJmx8oWJQkZxjjCgZ6Z5PTxhfnkTO4r378/MB+I+lADPKJJcbVLMeAcLxnGATwMY7d6erlgFBI2scsBH278n1HH1pZGDRksCJCdvAyNuQd3HfNVTEJZFdGI242rGQoAHI8wnr07ZoAmmdoVBwCM5Bcc8kbdu0nHOfzqBkndDOxJjU7W3YIDHkAnoevarLRs7q+4KSxViquwBGCPkcY9enr+SKk0nmBpJGUvuIYDyTtOOY16Ngfp+NAEMWR8mf4dvPHzDPGD04P6VZyGIRRuAJ3KeAFzjv6f1qeO3VyGdsEsSckdFAznHQDHf0+opmza2IzuJJ5GOeSOpHPWgDn7ywUvIy/u1YhpVZFZSQSUYEfXH1pNPXyvlmx5ZflWUhztPDJgEAZ9Txg5HOa15gG5JcEld3TaFUn5uvTp757VjykRlm3OY9z8YALAAkbcdTj2oAuXV8gV3VhIiE7cpllUc9TjI+hPBqgupGNGAbKtzg/LgNyFzjA/OshplkKor7Fk3ABnzlQW4ZicA8Ac49K59NftRO9sNsgRmjldgzIjrw2AoyHHzdvzoA3rrXIGk8ll8t1ySpb524yiAZ59f54rE/thfPaF22K3JDyFWKEZORjls5yOeao3YhEklwubgso/ery8YYjnI6MuB/hXP30qtNG/LMCBFuUbi5wTIx9ORweetAHTDWSHcFmRRIUHl7t0owcu7Y4kwTt+vOK0IdUMrq2790JGjAAY8hS2TxkHHrivLbie53uFypMrSyEFl25j7BOgyPp70+31a6tlRLiRWQ7HXyXGTlgpLkt12df1oA9ytp8JmRiwG0hUVySuCR8wGD0wa3oJofKXqAQAiscjnpnA4GT6fjXjNl4gAlZmZfK2rHHulIAyMAZwQDjsPSuqstftYZYhI4fYADENxDg5yw4wOR3IoA9KgkhIB/c7lA5yRsyeAw7/TnrU7SKr+Z8vyLu3jIUEAZIXq30AriI9btbiaQxt5auwEcIC/fyMfMeBjA4zzV5dViYnEymVGaFUJBIkc4LlEzhTjuMD8eQDsI545AT1J+ZhghXJz93PHXpnntxSxOXjd5U8kqdioWDcbiucqTkbFU/8A6652O/aNTGAsjY+VR1AA52/r+VLDel+qvh920fMA5UnOMjB5BoA6ANlSyAZjXAJPRs5aQL1Oc9O3cVVljDbsNkooZvQA8gk/061ViuJGKrtII+YAfMWyPu/L04Azn/61JvZVkwxXJCupDdD07e9AFlbSWVQADtG1iRgfJkAHGeRkj9K2FgSGBY9qjft3uxVmweRjBJHT/IqvpwwUlV928NHJFJyqgsGBIIHHIxj6VrXoGwNH5T/Mq5AxlsHI5xxnv9aAI5XP2ZrdFjERKlsq+9HUjDAgZKlivTPPtmsp4Y8PLMSsoYkqoYld2OcAEEYNSXTuJY5CWVAGRgrA/MpxkDPqB+Z/BkRMmfLEhmVdxZ1YqysMlSAOg5/LgUARlGKqYwmAQWJXIYHjO48cmnTfIy+dvx99VT5hg9FG3OF/z0qVHjjgJdwu7jytrK5wBt2ptyBnPaqsc7pKGEbbGXY0bA7l6Dv0IxyD/gaAGXFxLKHRN+xVAKhIiFzxt3Bst+B+tY00SuptzGFlZBtk2CRTtII3bv8AVv16fKCOpGBXQO+8rKkXlwxu0ZjXbukYtt3n5vl5z/TPFZ1wPI81h84DZHdiHzuOTxnr3yKAKiLJGoBYbo2VQ/VXjkPyhQOp2f8A1+1XbcpC5CqzozqS3PIAwWwSMnNRRGRkEqhIwm9okdWPmnkKORyQp4zirVjFNKzNMwSLBOAMbiuM44z9B/KgC2vyGMxhZM7iAyg+WCOAD3/WrcccQjUzHIeKclMHakhj+UYH8G84A9B0rLeSS3uVSNgVK5C9SOM4ODwQev05PBFWncXEagvsmAYbAeSSwIye3QdenfpyAXlhlOwoU86SM7VBADog+ZFBHBAHX8R61ALeKXyjMrSINhKYIZJGUNsORnAOegI4qAvcDPlsPNUlQ27LQquR8hJ56YwKht78QTrLKBcGPzWkTzCCzsxG4gkAHaf8PYAtyzxJLKphBhUYjjbkRsp25Bx93IP55x6pJe3MkQVRHGiuhTcBkArhhHjggHIHqB+NRTqs4e5Rl8iRCyqMkk9WHA4wT39O9VhOlwiYxGI1AVTwzbBgkg85wOp6880ASvIQIonG12I+Z+N6FSXfcePvHp1544NZiysJ3lKH935qLMSF5Z+qEnB454/GpVuY2Ee5SzGaZVVm3HcCwLKHwAnHGDjBqWN0mWUyABIQpIYKu6QgENg/wk5OOwPOKAJVlidC8oZ1wYwSCGkB4DtxwwGD+P41XaA20UUayCVgzSQORxskYkBwepCkjtj86oTO0QkZ1kGZD8qsCnzMQrLg9Dn8vSlFyz+RGquQu5m3HDMFOCOvqenWgCvO6hiArsySuzEBsYZsqN2MY6fSp98jRyoHaNPlLBRllL/MwJHUgn/9dEjrKXjMYj3sMqXBb5TkchsD8+MUxg0UZVeIWJEjblYgjHcZzz39qAKN1EiJIArP5mIVY/f2sA7yqQCMgMPrngVBb2jNL5EHzOxbaDyQuw/MSf1q11jX5pNrNJgeoVVUlSegyD1/xzC86R3KsrPHGuJBIg52spVlOR1B4PH0oAzpba4RGtvOVWKqwMjBiHwG27UJIywP8+9SW9ruRBIuJnAMyx4UqWGQQAeeSev41KBNJKX8wyNGRyioJVTJCbi7fMdvXGcmpwsmYw0gj3SNhwyiVsksiyHoFx+mKAK0kBt2ZomCsmM9SV8sAuTn7xA4PrjvWjDJLKVMkiSEuIyHONqkF925TnlgcAjblsZPZ8gjkG5oyMKCW3ZEjtkOOD6f5xmqgeGJDcQwtFcOuJ1ODvKnbHtV+AQuPbigC4XXfIqkhw0YX922HVhuLgAYwW9Dxn0qwEYg4ijHOWRiMtls7kGcljnnjFZVpcqZWM7ScAlC/CyFyWK/L90g9ASK1UlJniaNjtQEPFsU+YZBu2+YwGAPagDRit2QZyRHtVipYM7E9iQTgjjPvUkW2UgcAdN3dRnv3HSq7XsOFhQBepLEgKG7qWb3z1PORSOwALqwydnygE5JA6ED60AXpNg4JUAEqSRtBI4zz34rOuiEiwSMl2XK5zg7SoyO2N1PaQKSJUZznduLDYpPO0rnOPw+tZl5qcJTynhKTxFXMq/KrRuvy4BGeM4+tAFSS6aGYRFuGYAbyNpAOOGHQ+xrQhZi7tIG2MvYgDAwCck/MM5/PiudikjZuZFZc/NuTzGTccA8jA5z0OPzrTSTIkQyb441KR7cK24MVJI9MenHGPcgHRQtuVmYMR0QEZPGec9x/UVE8QO0YJXHzICNrH3ycg5rPRpdh24ZehO9jyDjgk5HIq0lwoTLq6tnAGCeenP+z79MUAWDtRAoVEQdQRyex2g8kYHvwKlClUVsALu65OOeVyMdelURMNz7wCQvyOSCwwBhRjORxx/WtO3y0SKxDb1Lk7lPK544PoOgoASMssjYjj5IUkHAKnO4jHfr/npKSkSuyodyjLMcbXABwq9xwBTsAHbGRkjqcADv3NVZ2Yq3Yjqp4zjIOB9aAJVY+WuFHIbG7lwWydoweeMYqozBScxiTbj5yMSA8nleh5FR+dIpAMgChVI6Eg4GeMEgdfzp3mxFiSy/OMqvXOBg9OnOfyoAXcWTKck8DAzyenAqvPHNJHshEZuN43Sy8Ns4OFyBjHT/AOuObCPvUJGNnPKsArHGTnK9ePeomOW++pA+U89x2+bsKAHJuOzYPmPyuJApCkHBb6ZGe/5VLsjjwZcYDhgSBjAz8ntkgnj1zjinqQkecc84wQcnOB0JzxQ3l3DneOhUleVznJOCcZ6e9AFkrld8fyq6FgQM5xwQVH0/TNSyqHKBuQFGSOxwOWPbj1xUpGY0OzaEG3GcgqQVBzn0/nUi5Me0r8jcE8F2553898frQBSVSpP3m3DAD84HqMfTp71VuPMO87ggI+UgHk8dPbNabiNXC5kHlAYwRhsc4+Xtg9OeOKypgCFBPRieeMdTyO3c0AY7RskokUgJGxKMAQTKRgM2/qgI6Y/hFWIysytMykSiRjv6BuoBHfGVb6Y96lQouMbpFzkhwTgZPYDJ69qSJnHmeaARvH2dsbQkfGQcjk5Ldu1AFoSFUAI5K7gznfx03Dd2/P69aZPEmVkWQwsuCXLfK2SQN/tnjjP86inmhi3M8iAqGLRyMAyx527iucqNxAGcZxxXK3GoS3l08Mcsa2eZIpJMtsgQRcLG2CDIZAMd80AdVazLLNNEiLK0b4cMmAjAc7D/ABd88/SrErMjxEcgAq6gA4PTBHpnNZ9ozwR7WcllzIZcYLh1AjyW5yeetXkubaW5VJiFUqr5j4O4kkA5GQcg/r6UAS3TwxjO9vljjQLnlmJ7DPTJ6n0zWfkKVllDhXPyqQRuJzkdD71V1tYoJSunymZgCzq+eHxmQeYw5B/hwD06CqEmqXrxxCQRkrhZBlT5WeBkgnuP60AaB/fzje4LwlpBJkK5jQhinzcdufrV9GUdyg4GWXJyQOwzj69KxbeXdcRRGNYyofzSWDkyPwjDcfu9T9fyGzGuCQxfhSCMZwuM+YM9fyHWgBIpFQNudHYSyHdyUAyRkn6E1MCZSqrJtV8ZACBjv/1mMsMAVnTpEPMMZZHJHy5JiOAfK6nqvf1znmiADjD7Cn3llbgemRnkcf54FAGtMVCjLqxKiRdpwC3QDnvxWNcW6yMhWVdhj3Dgjy7gdGkYj7vXv2/JJLh8mMI8js20FyPJUHgng5/z2qu8pjQJN+8Vs/JHnL98SsvT/wDV6UARSRIZDiRTIEMkhzhVQHBIz94/QEnHNULjT4zcxymR28kgQkfcyegcY+vX3q/bTSTxSCQRndcAQylAsiw84VyTx9DUgdE3QMMsXjaR8HLgdSh2/LigDN+xiQq7RbYkzhWxzg9BsJ4z/Wrraes0DhZMIxwUMWSuMZyzDr9K1IY5CrlEQKoywbkYz/unnpx15qxaIv2fy5AzMxwCCM9u/YZ7+vagDAXTEUIsQVMRyW5kI7MwRR6liwHI9ahfTvJaRnYrGhxtXERlRhiYy4OcA4yOT0xmusESBMFVUKNxbAHz+cWGDnJ+U/pWZdKxlDsAqpHIuzhgzMOAN3XI9/rQBwmr6esio8MfJhVzjaQ/qOO/X8q5dtEinmOLOSKOBJluAWcM+EMUci+uQN/HPPQHr6bPAZDhhnoI1JWTc/eHqMdvb3HNM/s3dITuPmRkuxdvlmH9zA+9/XH5AHBQ6KhjRY4I3lmbeHyQqp1LbmYBeM8d+vtRNpiOssMcbPJLFLHKU8wYKk4Ybh6qP19DXd21pEfMLwRkbsMqqTEV5yUAfP4d6tQ6ewkkxG2W24bC9GJDkk+3X/IoA8nbwvDLFNFLagSzGFlLAbQIfvc9ix/AVm6n4XtlhiAt33xTF1Dbf9XnO3JOMceveveE02KJka4K++ASfb5dvv6H+tJe6bBNESIlljkGQH2syZx0x05x+XXvQB8kah4Rt5Lm5vzbpbQKBHK8XJX2UYPGT1Gev1rKk8IYRclk85XkhfaW8lYuF2bcfKQPpX07LoChFXYDB5h+Rl5RB0I3feHT9PpWbPo8RBWWNS1v5jpEv7tQGxhVI6nP8qAPkzVPDkrXcUSIWSaBpCsUW6OCVYi0IlIAEoaRIwT/AAmsc+HNRkngheBJpjKsbysMKkrctHx0jHPPt1NfTN34bjSa5S3SV459hRpDueF1xuVsDiEAdP8AJt2fha3M8Y2CQvt3CIfMQv8AqnkJH3z6jsPzAPDI/BDR26y3EYNwzkRPC6rvuNp/dn/Z/wARXK3fhrVRPFa6nZPLHHCDFCXVVBDFv3bjGQFHT8K+w/8AhFIThfK3vEcqXPAk5ywH59v51zmvaI06LO0cSLDEIVZVwW9WBIPPH64oA+atEgtrl7mNbeR4zIqSIzZzJF0dcHjofSuhu4L0F47aUQgxlmURDEqYwsZz/F6/jjNejWfh2CxhaW2hiUGcz+b0aXdk7JBgfNg/T0qteWjXU5it1UzzsDGhXDBRnex44ZcHGewyaAPMbGw1Z0jsX8tA8skcqypHNEfNX5EBGGicL749D1rsdLspII5o7iEf6ORuKMoiVWwMjODknkY9elSRWkkc8tvtZpSwTK4OZjwXBB4CkAdvarU6PbKQyu8i4imj2mTcwAxnJ65H64+gBV1CGO4ikgCPLHsyhyHc46DIOVPX35yKalmUis0gwZMKAk5CmBnIBXzOpwPUVXi1C3kZ4VVhK0qCUgFcSAgptVR90AEHtzzzXR3JtpbB5o/LlkidI3ADiYdj8vHr1AI569qAOA8T2UsCXtsbl5PsskWRboDCiTHDssvVmDE7hjHpXit5fTfazpdjA488vE80mFt0KgHzANn3Wxz3zxXvt2AtlMzKwaZiieWA8hXlWDQn7xAPJPoSK86vbPTrZlIDTlCD5oCsd5wAG2E5GQMj25xQBxV5cagn9n6SLi2Ytb7blorcFN8jZMcj4wHK47/xfWulFvOtmR5G2COLhgzDLJk4wo+Xo2CcDnvT2jgCtvhC713soACMwJAyxI+b07c/np3gsPslvLp94shnYQzW8ZzMpVAHEwz/AKvOAMZ60Aeay6O2qz28omVfNBYEFnhRI3AKSxMAPN5A3H1611cOnvZGKSCJSwYQFFJIZ8csWB+XAyc/1q5NBFHbk28PlBI5ZR5m0b3H3VYAkiPcoPAzVXSH1WS9kjuHjVWCTukYJhjYLwqnHLFeMZJ46UAdba2DXVnbITG9zEDIyoDHPI5ctJGSf9aAnIIyfyqyztZTeVbBJWjljnm3hZXaVgAnJHTggjkjnj0243hURTBI0KQOGdwQ0RZcF4R3bqSM5IHFUIkgjsLqSF42uWYYXPmS7lLMZLeMc7ySCcnjFAGTd6rHHcXsdwgQGWGXzLRQrh1ILxndjHUDj+Qro9MmF3aGSWR2lt3Eke0MHaNmygbHodue/HHvxSxyTzyxXoJWOJ9mxUNwrMwk824xj5MZyAcgdq0ory0tBE0itEksoikaMbR5QA+cAN34xjJ9KAO11rT1vbS8vbSK3coTOqMRvinWIpLwThiSQRjPP6+Y3T3mrWn9kySNbanb2gjs7iX5WnXfuSLLEEqBuQ5wTwe1dFLqywyWUcVxcSWJYTPHJGCdhbcI5WHLfvAuc9u1RkXPie5u7G7iSz1K0G7TJhEI45VQeZHFNsGQehGCc56g9ADzKTQ7lpJbPV4WjmVYhC6Fdp7O44wVI7Hk469qivdElgt3ihSS5u58JISBGiQrjaq5PB29z7fSvZ7XwudSEVn4i3pPGY/s+pROw8vLhdl2yDAgB9ecemaifSLew+0WOqBI7hWZracjcrQISISrHG/ecc89cmgDxKy8N3twsKRkotssFxHISZliSSQNKsztwVLLjHXk8V2PhHw7d22vBnB8q1nkurma3ISCaFlDeUw7xkAgdDk4ruZ002ez0+1tHFtcPOn29mQW4cwI0sUGM4bO3Oc9D1zxTLGC+hj1TUt6Wtu6RiOyj+YXWWMbAtnIXjJPQZ60AcRrkury+IjPM5Fo0p8iZkdQmmzKVkUb/l3K2OQc/Lx61E0sltPNKyxLCk2xLuPJ+2sSqSXkgI4LRnn2TOM16D4nlju9DlW7MVpJDDGIYlzIR5w24wBkqCdzEZ4BryXc1tFbWt5IblXdH4lwdhYIjTKM4AYrgd+9AHpHhLX7vTtQa0Qo8LOkZiJjCzyXDBIxjqwO8DPv610vj4SPbWtyIntirRyySJGWfZvx54d2+eV2Vk6fIFz2ry3TdOgn1SxkW4MUkcTw/LIQ5nJZra4BzyVYpj3H59ZFr81zpup6BdSy3c5LT2PmTJLPHNcS3Albfj/VI5jGwZ5cDgc0AZegeMNKuZbnSZI4pooQVf8Ac7ZmL/KxZTkHqeRzxwKgkis7mWNbVmushBbq4VHluEm3AsxxsZRgAnpgE964nRLa4t9P1u9hhZb9BGhkddpWVpwq4IT7205yDxj05rd0WW2t7m6h1HdtvAJ0nj3CMSTRbZJWCcwwbRyBycHNAHcW9taQ2J+2zEPc7Fgjd9zNc2iOYju6mMjgnocVDpWrfZWt3cQGCKa4tY7VJD5omDhHZ0wCiB2XJ5HPGacIIPsUEscPnsyeVbkT4SK2jSdflDEkzh0c5/2K4u58QRRapcRqLdJbTzI2uyyJBNJByBG2PnnfqARk7PU4oA9hl1G2t5bcFzJEsMkz78ShHtzvZwQc7d2FH9aNP1K0W5gTUxJdYU7Z0Yo62zQuVQ7eMDPf0FeSaR4nfUdXuomtZbOFYbaB0fafNST5igyO8ijOOCG612kNz9tjiiLoHjY+Yi+XE6RRRMGG4HDEL2znnHrQBva/PpepTiUQKyqghhhX91KhfKNK7g/OQuGPqDWJdwRKLa30qTYhiaO9W7lIMl0ylzMQ2P37x5VQOnXuRWDaO63UTzXLSK0kEiYBI8r7RtkQjHXbkf8AAq77X9F8yK3e1xK0jwzRtKFQrKjKucBvv+WTu4+6OOeKAOf0u0ttUn2s04S32QMgkWWSRwjKw6DdHnOVzyPrXaQQW6xSRoCqqqxIYwFk3x/6sEHAU5A6Z/lUFgqGeFYo7eO8JaSW4jCwRqIsLt8k/ecsR8wB+9n6bzWsFv5+ZHQyBmRRhi0gG52UnoB1zkcGgDlpNWilufIPlGefMLoTiKNRgM8h/gcBsgkfQms6/gjZrW3tYN0f2po2klkRpF4y0aOR8qE5wT074pqaQ6SXk87ognf947JhWt0JKRjByDydxHpXPyXccMLrbSKxjndY5HmIlRRySVPDM54Iz0OKAJdd0S5kjE0drBHZwRQNHmTzUjj80h7hhjKktnDA/wCNcJPpMhDXTKiDdK2ZXM0U0BVgqqWPyjntz071qS6zrM+v28qTTz2ksQtTaoym0dG80rEYh9+MSEYGCc+1NubW5hWJi78PIUt/v/Z25yHRuFH0H5UAeXvpMvnM409r6Qx+ZbjzNqQ3KyfJuB5VcAe2Kfq9ncSRJKqQ2UkqqZPscaiCS5dT5mZTwxJGCPfOK9Ft7eLZskSIM28XMRZt/mNxGUlwNoOegGCOKdLbxxWj2zWtuylsrE4zGJusciIWy7Ywc+ooA+abzwzf3c7TiGeIMANqSDBKkgt14yc0V9IJpMbohuEDTBVWRo3VFZlGM7NnynGB+FFAH2ZPPNAsa25XPmKGDZMaow3Ebl53Y9f/AK1aUTPNE5coE+Xbg7QUx0553e3Xj2rgU1dY1RpCX8zam3K587jDDHXCkf8A1q6qG5RUKyRlVwpZmZc5IDFgobOMEflQBqLbxuzsoG3BMa7QxGc7iCfbPHHTtWvaJHawptdWIYsSV55zuUerdBWDHczRuohePDgcsD9w8AYJOOfx5q5Lc+WiMpEiNncykARyZBwRnkng8HvQBoz3k6OPKKFE2CR4zuZSeisOoHHerMOo4LyTOEDRbEyQd5AAzx0//VnmsNpFGTCwiWYl52J+Uso4Jz909B9D6Vhyai52j7OxjUhFycIBngq2fmHOc+1AHWS3EYz5iySKxH3GA3HqOT2HH1qrp9k2qS3arKF+ypkRNwQT0XceGGR29OccVzZ1dDL5AdC23oGXhgeFyOnOO/40sF3M7s8MqqHCb13MrttY7hngEjB6dumTQB0MVySTHLGsZicR4VlJOzgt8pPHf8O9dZYAMhkmRlhx8oCgsGPd8uMAnp9a4ywtmuJ0htV82R2Zzl8N8xYk7pMe569/fjrLPcTJatIdyuqyoWAKFc85HUde/t1oA3VjDrtDoGCYVgQGwe5UnAIyPr1plurRt5bzNK24kELgoFJ5yvqarJPFEzqq/u9o+aT92eMZIZ2G7n3NRR36G42ohjR1wJmJZTgjABXIzz65OKANGRnmYCNWU7/nZMKwkHQMCRkZC/Tj6VGrTu7+dIpYZG3cFEiqcDkcBsnnnvSi5jL7Y3Xe2cEcljhRggZ2njvVqOFcJ+7/AHjAMWdgVO4/NtAOc4B/PigDShPloGETHKcjHRT2z0IwfWtG3CNHkArt25Bcbcnjpnkjjj86pHEasVdsEbUV+mQOcAdsD9agjmnVmjCB1YZzkIAwPTJ96ANsyFfMKfMx9M9gSeQfTP5YptvceYwU/NuGN2eAf4l/MH/OKzeTIqFo4QynzQXPU8Nll4xnpzzUenj7PGyAN8kjSKWbO5GPLKSe4wQOvpigDo45Y1Py5C7WPAJOTkEnA6cDmnG4TILEjarAAAkEkcAkDg4/zzWclxgk8I2BuPXjkjj6UO6nJ2H/AHg3y49cnGD+NAF9bhRGGYqWbO6PPLKDwM84xkfl6UKysu4MwByAASVGOo+uSO3f61jISNxjXzFIIYuQdgByMsTjH+GavwNn5Bt2uecY42DjnuCeePSgCwi5ZnlAKBSNg4D56ZJ6NyPbjrTonVASDkqNwIIOA2cR8Eg4ORTiAI2DBSp7cEkkZ7dsEfiKr7QCBCMEDO3PBwOSSe2D9aAGT4CfJ5mHJO1ctgk5zgduPzFZsr7UDcnbnJI+bIBxlR6Zz+HrV6QMVDBwhVgWXOSwJxhVBy5wO3c1mTbTLja/IIYgMMHB5wehyP1oAred+6M8mVkjJAAGcwsT5gOB1zjH1qzbnesbxt8pUMgYMCAeg57dPWsmVJI1kliBlCsflP3ircYO7g4A/wA8Vdt55ZFjdl8tVXaAxCEkHGAPTrgf/WoA1lfceTlgxY8jkYGQf149auRKc7hKArxYZM5aMgYyF9elZsTMu4jaUYlmZl5HH8IbqCcYxx+dNkuXSSN1KKpBMhRCSozgAkDgYx/31QBe3EIF3FlDA8rjcSCDj1/xNSGLzYF52gMwZTweCDnmqK3a7tp2qUGVGQS5I4wBzjg/j+ug2JUjKIfMyCQGXGTgkMM8D1PtQBXjg8kcNgyHIU4OSfVhwD164xWhEXbcg8tkZVDh2dQeu3a8XfHr6cmqkrGMBHVWO7OE6ZxhlyOhzj64p1uXYABNvzIPvA/MSTyAeB1/OgC7HGvmZDY2Bk2kE9c4PA5Ix160rOQRCxWZQuOFKlSDkHkD8v1p67kLbeJMsG3YGQD0571WkJZGblQOoAXaMZ+YsDkZz7d6AHMSqjBA2gYwATggZyB24qtIMqMNuDHdnBXnH3CDyMe/XFVTMUcDIO3lRuO1gTgDLnGf8MUjTkkk7RvHKkrhMDjknuB+OODQAx2YZHBY8LvGVwO454PPp/8AWpsm5kBZhg4bAJHHXHBwPTv/AFv7C6ozY2jIDhgQRz0CnnP/ANemtEWypfZtJIH3vp9OB+tAEKLg79hwjZBHAZACDxnIGPUd6zL6x+3SpLvURCIxHe0iPAfMEgktxH96UkYO4bQMVvW5ZGYmRFYqUAf5lxg4Kjqp56+3aqkm1mAB6DJwCSSSSQGHAGcY+poAjRWZAWGdhCJuPVVHDHHfJPHHPapPLTaN7Oc9AoUqD1Iyw61LDHhW/unc2W6k5GR7f/Wp8KEcYyvzFeQM84GfT/61ADDAGXKjy8EHBPoAefQ5phyrlVXcRyOQMg8k8kdwf89ZpJDjgjg4PIxjuQO/HFQttYqyEmTAzgc4zzlRyBkjFAEzCNmULnJGZAQR0JDHnrxj65prqseGK5252jPDHkYHXnHahZcOXk4AzGxwAeRjGOo574xVeR2OI3OSW6gqwRgcjBBwQeM/TrQA+XacMOM4YDnhjywwemMCmcnhCVcj7xByewHPTv8A99Uxt4IJCgkkkZwxOeoz2IHFTREMcgMeDtyCTkE8ZHbNAFd1Ox9ygBOD3yeMHGemRmqsUck3mgRjdgFMAjO3kbmPD5BGB2rSZciTJG5tuFPU+pI7D/GojvQMm5kYkOVBCnAXjr2PFAFFGKqWIYZCKVYLndwH4UcLjpmlMKyIN8YcNkouc5AI+8oOf8cVKiMVeXY6lmIJ2l14OcZUc4/r7VZhCYACtyrAuoAKHJ5Jxjbx/nuAUksIIDHMixs3B+SNjtx2OF6jH0568VMEI3HGQ2NwWNcMuOg3n5SMHP8APFThHKjDhSOCwUkEDj25wBzz0p7SuiqiAEHkbcEkkE5wM46d6AMzZIXkEaKYSwI3JypIO5cAckew7VDc2jmN8xJKHDlAynGT3wRxzjrituLywwLlhtY8fdzkYOQen8qeuW27TlMnIYglTnofbB/rQByNtpTjyWfZAEDq+7D7mc4C4XoADj6YNaCadbRGWXYGbYPNZVf51UABlQjr1+ufwrXmQDJO1gCwUAgYDck49qz5TKqqEkAwPuhWYOoODuOOD06kd+aAGKrbQUVJUIBUMNrqowBuGNo69znHWnCKQ7G+Qt8wICoox6dccc8980vmYVhGny8b/wDa5xx2BB/n+NXwn3WK7n2qFQEcADJyxOD+fagDJkh3qsb25PmNncCOAOd5bPBOeOtNjtYhKrSKykMVj/iyuAASV7E+uOldD5Z2EMVZixAAwNigcfN0PcVFIAoaNEG4gBssCyg98A+hPtQBlguu6NlgbcT87Fg4wAMbgMcADoe9U2vEWUxSYDqq7Ww2COTkSnjHB4zkelbUkTbOivGg6Yywc5yRxyOO3qK5e9ilVxIqhwG2eWynCq2QXGRkHoaAN0Sr5ariQNuVjnJ455DDoMEYqZyVZQG+8Nygck4yeoPA4/SqsMDQxgZ8zcMIWKguSOgGc9hx+BojlZ8qjKrIG2swJJxnK44IwQP0oAz9R82SMRrKQryDcEjG7g8tuYdvT+dU/s0YnVEml2lVzMVIZ3A54xwPcj+tdIiFhvbYxWPoBkZABb6nP+eKVbeNmLsOWxuwrELx1JHTv1oAzPLKqiMGZQMtIzAkk9S2MYGPaqc9nEduxhHuO4ltxJ2+gAPceldA6RlXXGPl2jj8AQT2P17VnPbOgR2Unam2MgFghAHzHb1yCD7YoAzjA2RMzKxg+ZQFbJVgNy8DuAPQirCQBg0wDrhd3llwAM4wCCeen0/nV6GPbtVWBMo2yAjktggHn8P84qKaGT51GANwBG4DgDHAz7k9KAMdpHORGWyH5J5O1lOB04wcVRRcoFQlGLypJuBBmAIzz2GCMdvfityKzZR8zBd4YMQQSDnjgDkdajnQRKA5JJOQwfKgYJbMe35Tnv3zQBydxAPNUsRGiowaM586QZIV4yB8pXn2OKw7uQR7U86VkACxkqMSlhuy5HKkepwK25bSSRywR0YyFY5Hwpx3AUE/Ljp/kVFPpQdHmLoBvWEod5kkf725eNqRnvyKAMSK4ZoyjKtxEwKyCRgyNGuSxjYHduz+HpmnwSTWUrXcF0IchVMEjySRK44U4lyEGcZ4/wDrPezkeaSSLA+ZIzAqjarRjeFhCdMgdfQZNcHqt9qVjNJaafEJkvZw7LdTNl5JWKpCgVSETO7BJAGOSAeQDq7m/vZNStrh44kSZgLiS3uW+xuIzkyX0TFVlViCABjHbiti91WC7jN7EqQCJlMpjcNGrHAzbRLnZGcDHXr1PWuWewmkt0RAoljj2ugBZt6Z8xI52IV8HP3uPQmtK3gkkhhZFcSQsiyxoBLG2MhTMdoBO4chche/rQBsx3bo26RSqSIQrJGVZ/Rm2jAJHc9/yqxBeearKocGPO5mZcN6KrZyeB24GakP2p4CLkKoCb33+WgII+6vzDYAOADg1y+oXCWZjkjkYmQFSuG2QoGxvc4xyePft0oA6lNSjZVSDMbj58LIHDhDyCSfkJOeGx1p63xVy5hBaQZbdIC0bKQRIBnAUD35rziS5kgu2DA27zDeqllCylecq2cYIGeuD+FaEeqFiZnkJwyh1ZXUbWGMZYAAZI7479M0AeiR3kt0rzEjD/eIQKx35DEbR93P+ea17ZvIV1TexbaqiQEAFcZw5GD27/n0riLS7yYo1ZsvCyNGpDFdoBUlQemO/ep21WTiCVbhYkbbvkPl5cYEbkMQT25x369aAO1h1AyNIokVPLO07hhtx5I9fx9xUvmxIjMqqp3YeUuvJznAAbPX09DXDw6jkODKDIc/vVVQrFSf7w6/h9eadHfyqnkSMZd43bmUkqT0K4B+bpQB3P2sZKnERVchXO0lRkM/J6Ejj68dqqC5Mm5UkjADbCSwPyuTtxg9wP8APSuelupW2LMZ0kKBSWUOwQkbRgE7flxweeOg6VbswdjvG0Y/fDc06EEpjCAYB28gdfxoA0ldYiyvnY6MSzK2Pm/1eBjuf/QqqYETIAY0hweGALktk5L4x9AeePrVie6jCHzNi+WpXYzozOw3cqqkkrjp1x9arri6jMojcQ4LK4LqM9wQBweO57DNAEkRSUmJYIncKczuAwTjg9fvEfyqeCRS6x+SmACjGRiST94t8ucjPGM5x1wODlxOrmUuJlCAbXQkjjqZGKjC59cdK0rTEgBkO8cGNo45EQ9SMkoPmHGeec96ALEfLzgIElkcMACdoVeCQzYHTB/CnTMpjy6nIJxLGhDkgbRlyMEZOOKfuiBbO5nAURhc49+nXGPx96R7e4BxIhKEZypIAU8jCkjkZoAyIbSe4tpm+0Jbt5qGOYqJXVlOcEfw5UHkepyexWezVLzgLM7BWaaInDDbgnHVW68flVw2H33iMitIUV5GH905UhV4wCBz6cmmzWsgVtjgSkhmkZ8DIA+QBOMZH8880AS+WhKEEfdwfky+49jkgjg9x0z1q3bM6hkilCAqqt5g3AkNlwoQnB47/SqdtDtieNwXkOW3BiAGc87HB+b6dPTvWjDECkjxBnESjeFXdt2ryWKZwMd++O3SgC79ozGzMJFCqA0hZSXIB4Rc5Y8HjHGKZbTr+9yrqdyttcEsRg/MOP8A6/OKoQlbmEOWhhxcrmeWIyqkbAAHarZHJbqPrinxzMjbBJEyFm3MqbCcMQTgngcHAJz7UAdRayJIxcrI2DtUKypgnnPJ6Z59PxqS9h4ZS8jPKAMOdwj+Ujj14IqlZyKkpXOQUOwE9QMbmJAxx+fAwOKtXtyNoUY4VdvOMgA+vTr3oA54mKAss7Fy5ZY0VX2jnLtnbjA7k+np0RbhPnQAxpsUK8eSpKgZI2jJY4GR1PbNLIyNNvzvOxgASNuOQ8e3+En1469aqFYiwWWQRfPG/lqygh2G2HA6jkfTPPSgDYiZo7Pzk+YNjc0jDcyD5VJQtuX5R6Z9ac8kjwvLabZNqKZV3FGBxlhslxu/4DmowVaJhJBIMr5Z3vGItysQ3IfOMj9eM1nQxzxXDPEhl+fKRQ7mCxkYJIPXJz1/lzQBo28/nbGdnIGMgAfu93OXVDxwe/rzVuRVVmJkMobHz4YsBjbgDGWxwOB+NUpY5QNzwNbR4KtsxuJ53NMFPzADoACRkDFUbhzHbmVZXQEqEnLhRtjbqIydxGB0xnjtQBuMu7YCsuFIRtoOGJxjJI+lUrt4LfeTgkgIys6qwBGMqCfmIAI4z6VUS8uHUSoCY2IUu8m1SCBmXBHqTx16VLcOJEXcI3EZOyaNC+0hgcjjJJOOv58UAQuWihjuxbuVL7AH/djahGWy5HGADViWeJygV8iVEJCsCI1Aw3fs3XvWXILm7EZaWbyldgRJ82BtCjKoCqgkcDqO4qSYuiHY2T8qPHJEoR0VAcxsDkcj8TyMjqAQTeYxMTA7Q6opJy20gA/QY5q/bpPbYTloywJKq0vykt12A7fx9PSsOR54nhlVSEkdTJGCX8oHHO7PIIyfwrpoZQ4VVJCFd7yq6qo3PuVXZugxj9enWgAmjtneR5QgDMFBY7fvL/ebAPfgHvWflIo5ojOs1tIyqjSbjJG27O2EAZXvzgD0pNTNxMuyAxW+8s5kUhpnRBtDfMNvTH3STg/UVDCm1I96q+xQcOkis7kDkuVwRjPegDWWZGbylG5lQEMOfu4QF8HhjjnP8qS6+QqGkKyOFcgKS52rgiIDsQCT9fWqUN1FDLK8cbMW2o67C2dxLYUgYI57Z6fQUl+jNHI7Md/IXGd4DPjahz8pCYzk44x9ACCaTyZFn83KyIZHVRiTHy48sd2xjd7n61btggKzqwbczI3BJznkEdiGXBOO1c/NMENvgB2UvCOxWJwuGcN1O4HPGfwNdLphgk3R8IArNliPncseQCeBkH8we9AE+5BM4QlGTAILLtwAMEgHng/makRZnkiEjQkZIUAHALZP3ienSq5WPzSfLViucL0JIUEnd0I696jNwyIZAhboUVAeC+RGDnGOB+HXFAFm5AtJmBaKZiRvdMhV3DcEGR1CkDA9KjZg29o2j8zC+UMH5CdocEdzjP51l3MjygoTsYgPtLDPmgDBPPIB7evrS2iEOgYmRtu6Uj5sFu+0ZOMkdsjPPQ0AbasgVVYP82SNitjgnLADvnJ/PinRsEwysxzlgWHPGPl2nkZ+naliEZxsbGCy43YXkn365/lVZnWN2Z8mTcyknkALgLtIB4xj8qAC4uJlLNtLbgdhCEq2fvKyAZfAOBweBTYA7ICQwYjgtwBgDfkn7gByBnHApZLhIwrsqtG0iYcswdQQM+XjheeucZPtzTXhaW5WVGkUiNohEpJt2Ak8zzJQcFnI4475oAkCgEEFC2GZlZwhAJOCNrZbOBjI78U2QOuBtLmTpnYuM+4PQZ+vrSykITIy7cg/MihiSTwuBkgA4xkdOmeKhM4ckEkNtDYZfnUqMEEITyQB27c0AXbSM227knkthCAck5wMkdM1Beyxzsu5MGTakhmGTLHuP7sMuQrZ6Z6fyoNfqkmXYxtENp3hgzhgCpKEZ6MO3aqUt2pV2JOXxncQFlcPuURAcx4TAycAkHHuATShInfyY1AAeMRqCqqCzbQCwG7Ckc9zzREgCxLgls5Zy0o6knAAGMAcZGelU/tKkHbKQwBYo5JkHJ6gDkentULm6knicXKRR2w3OnOZA4D4x34I+nsaAOhuFQhmjKAgAbTuZSQoyBlcnk/rWbKT5W11VCCZAFUqu4dEGR3GCfc0R3iuTtwpiySCRlsnJbnr17elQyTG4dWLLsCkoCQgkB4OC+OhyOfTigDPkjjdW3oWIBZWVnJDkkgbEB6ZA/DrSWlo0cjMWUvKASuHdvujgjaSDtHt0z0q0o8tl2rlzmR4wyApBk7pWZjjywT1ziqUau8q/NIQGkZRJIoG0yPsYFDh1KlSpPBBBGRigDWggI3xBC29ll+QcRsjnrj/AGRz9frWggaWckfN8xDDBAGOBjdjJwB0qpp94zrIyNtKFgxkIDMEYqeM8gYwPXGa27XYwL429TnHU5Hp7mgCKeCJVCBipYkrLhj5YByw2gZ6+g71WaJXjSN3wG3DzAmXOCcsTnI69/wq21zGZVVygBJX5mUdCc9T6j9aTFu0ieWwKBny/OGyuAAPrkfhQBVjsI1McUN0s0bMHWSQbZEXA3qVON2WDYx0HrW9aqAvkqyKm5hgMMHByXz7nn8agiRE8sImBjk/KcHq3OTnJzVqLkkZKEZ6qpHc8YHpQBpxIPMCyYCsB+9zwuBgAH1+n40E7MRMxZWJIY4KgA5GAM9adZCMeY0+6RFGFIxtVsZ6AZ6n09adNNEodGwDIMq21lCjAwFJXrjH40AVJ5UZ2QAtGjRlR5eUQoA4KkjruyTnufSrqTKGfzCGeQF8t8pO4njK8Z3cDn+H8ayEmUrIcyMQRjbho+OOAo4/z6VoqElhLqMttAkVsjOHOCnGF+TGc96ALAnEMYdAGZg4EeDsypYHep5J4yD0I5GayY7ozCTzoirlsRLu2uQD7fTjPQEdK01UO6lpAYt7gMyMqjcvTeF55HJ9utZk8aoUEZBdXCh0cujDbg4bHJH+eKAIZZUIyNxYcbnB5K8Hk+mMf8BrLklWQgS/NGHAZlGQAcAfd6/gDWfrWox6ZE1zczJHGodEUlyZJSxOBGv3sEjnGPWqenawl3bXNxbkSwQCEmQL8kplA3CNgNruJBIpCkkFCDjFAGtDpsYmM20OSNkbMSTuaV3UHB4+Rh16exGK10UxSbXAMbZydp2hh26etVdPuPPZwI9sSxCWMghsswDEZH+0Tn06HkValmAi8xw6lOCByBnkAYPOcigCyFZQzs2PMG0KpwQB8gLggcEDt2qs9uJXUEAbSWaQKcNjogPpjGc8ZzSwSidSzDOFJO5lBAB6EFuvTj9KtjYoB5HAwDgpyM8BSeKAMiTTEifKnKu7vtHzYyucDGc/Nn8qcsRZgwMKFYhHGDxIQrEyb2PCnLE844HGeK12dAFIVSxbaG+6hJ/3hx6c4qlezfOgjkACEqY0ZlZyyL8x/d4XDcdRnGehoArqTAJAHZ1Ynkbud3zHOB8vJ4zUS26RsxDDblZPvKzZIBKFRyATn8xzWfc77ecRmeSUtDvdEkUkM33FlckAnaR1x0rZsyrRsc+S+F3/ACoTwBxubjoB9e3uAWQjMNsbhSQrLKRxFnll2nGcnPQGo90kbMDzz1Ck598gH+VPJD4IZgCQoLDBJAxgkDAHp2qUyFF2nG5c9gw6n+IZHT3oAgG5mYbVKnoxdlJ45+UdOaRLeFJWeJArhMPlt+8tg8buRwR19PxLwxduAG5IYDoMAEYwRkY/zmiRlU5CMHYA7iCARgY4I44oAmkiDBWzjIGcDpgYI469DTVgKIXjYkg53MchgRwoUnOM57e5qAz+UULnIdgqkfNlj2OPu8+uKuDLYfIBGAE4A65JznBoArRyTxMRIY/ND5wgySpHrjgYPerBbJAcncpyVIOeT64weCO/H4GmGMkk4UhTyy/eyRnBOPTFOZwmwl+SeN3zMxDYIJXPc+v8qAJS24hdrDHzIuPu/KSSfUcH86cJGUBNoJwVZuFJGS3JPbGB61FLI43MCGIUL8uTjOTyevJNNKrI6SqS5T5ShzhicqOD0GR/47nkYwAMvCrxtwsiE/dB5Ddjz1AzWXKJIAjvHE4BwwCkkqRwfTdgj8R+W49upwCEJDYCAE5JPfHbdnrUE9kNxJUbFxvG5xvYgEMABwBken3c0Ac7DGFllaNXVGBCx/X5j19yevqKhuhMEURksQdyoDyzkYMZB6/e+nOc10At5EwSgYbgd4PBG3sG5IGcfhTJomZWRSI1IKkhVJ5JG8NxtODjjP4UAc9p008NxJHMXjZQGeMqxKlgGxwp3cN1GQc+1dGZJGAJPHUH5eew4+ntxVGCyYblcf63I3bi0wZScAOwBwRzzjGTV9o5E24Qbtp2oCvzBQdxznAPB78k0AQzSNtQDGSflPTdkjJ6+oqSGQSIGIBO85TIVgQABgE5PI//AF1GLSOZkBX50JYESMOnZ1xnsc1MsRYK8sRWRHbiM/NgnCk8/McEGgBGwoLMpCsxXpllJJ7LnJP6VDLCxUFQpBYASKGDAggkZYdcjtxwcmr8aBPL3HzMlmKMckbcHJz147UuX3LEQFXcWHBxy2evT1/zmgCiSio4YkMmVBYnOMdzjru/xqNr1Rbm13QmOZct5h5JU52oc9cfj6Uy/cQkxuBJIxztXkHPYFSecH1/KuK1m6uIrXfHHO0MVwrSwJJtmVAPmkhOCCRnkZyfegDf/tC3iEuxFhRvl2xxnZIVICtJK4wzZHUHA9q17e6ARSDuTaCXypIyBnO1iDzXjst7dT25kSJseb8hV5VLRFgNzJIi7CAOQcdcjgiuy0e4liiRMF4ZWRTITnYRklcdhnPOMe9AHoIcGM5UEE4JA5Bxzn0+vTmq4YqwQBdm7PmLjJJ7H15qil0gYhnwMnIGQDyfv8YPbpS/a9uMbcMSCVyRwSeBjngigDbUjDZk+Vj+7Qghs8Hk4x/TjrU6GMZAyc9trZzxntxyMVjfa/LAOwN5gxukHKgDJaPn5T09M/rVm3uH2+aMhGGNzDO0gYYFsY3YyfoaANDlCjKqBZN+8EHLo33VBHRs96gK+WvbeGbjOAFznjsOR+lVlundFk4aPqrZAzk9QDz1zyRUTzvJIGT5l5VsHOCAcjg8jjPHHNAFe6ldF6gRu34kbslPYdP/ANVUdc1bT2srY6cq/aAuJeGAI+bIOVHXH05HpVm7HmRYj2uyn7pJ4JyD0PHUexrmJbErIhZFVmJXCsAqA/dYjPA/xJNAHJ3d++0yYVYxIE2YYOpH3iSvTgmubnaAzm4VVkZ23gKRGAwBGfl+/k9zzjr0rp7wxtJL50L5YvF8iMFDIR87LjnI7gHrwfXBu9PkaFzEiR+YwCyAMSVXkoBjIbH8zyewA+K82W5Jw0jSRqQudwU9cKq/vD2Pf6d6hlWSby5iEcSHG4Khw2NoOOFO3HU965lo5oBEI5JWO99u4lVjx3c8n6d/51TWaZpzvxEsqszq7MzKyk4lMg6ZI74+nSgDrjdiwNxN5UUs1wskMWQXOM7T8jcbh+WcYrjLqYKRGSRMx3FWRRtGSBtA6Lk1txmK4s5NksTyW0rF5GLeUisMMFZfmD5/hAI5ya8d8dapNbieRC7NGokikSTZc42g8jPKg4HHf8qAOlk8Tac0SxNL5dzHNKp82PbA8kOQNrkgNL7fnUdt4wRA9y13iNWMajcu6TaTysS5YAFW6jHHU18i6z4o1Gxma4lSZtxhWNW3PHiU5LtGeEJP8Y5Pf1qrq/ji/g0lPNt7eKZlVI0d2S5KAPiYNFlVjORjOOvSgD7gj+ItpFaoxYRRyK6vIxKFZFP7twCMndnt1z2rY0fxlBdOGkaUXEs0YMwlQK0anAdVQlhuOPfJ5r8ur/4n3hsZHimeZI2CPEge52OjKfKkjmKhEJBG4nPJ9K96+E/xHm8RTxT3kFrYSQ4git4x5aKqL5Z+SQ53gAHOcAn6UAfpZp2rLPBE0RmLZ2MsjhQgOMDdnJ6fn+VdXpSvGMmUyJGZZER2ztZ2OIoieduOAfavE/Bmrx3kSx5ZsAEsc7mUHO4kcHOTgjtXtGnSRoSHXIVgoJZVOAcj5WOW4PbNAHUWV3NbKSq7dy9WjVnPBxgnryQepGe1Ryys6s5baWwcMAGJHUsOx6/0p4L/AHlKgIT1yBgHBHI5GT2qveRNN5vzbWkQFRnCbVAGd+ccgjjOaALcF0FAlOCcBVRWHPvx0PT/ADzW9b3A+zhXidllUNvIJALA4Gcdc56dcfWuPjlfy0h3lWQAELGu4Djgsep59TWt9smhthDNLJ5W/egwGYjIGcLnP4Z9xQBo+U0swwuYx0Jwp35G4bWIPBzzihUeG5cPMYlCF4wn3ipGUGF/AYNFrLuYs5Jb5lBOFwPX5sbiaCiqm2RxK7AYlQEOMjIByOeCOncdKAK5l+1uZCm/DFFMq+WQAMFlZee3f055q2ITboHOHDEDk7juJxyM5br3psIVCqOScAckEZ6AE5HU45+tObfvIEUsgY/IqgkA9jkH5eCKAK0zeUTuAZWbLKMfIWO7nB6fTpjpXPanqVtp7PHJOm2fDxB8hreQOS5bcMspYgcZrflVEEjyk8KhEJD7gwOC5OMAZ6jP4GsW/sbS+ZWukSYxOqYCKMK2OSSQchsepOPyAKdxqLTxI6MSUCuhjG4ZYhioA6Dpzx14qO3vNVmkMjQzCFkkCsNoySSQMFsgnj0+9itGPTokSS3RniiLpmZATIRDgIgwPubRg47Grwd4FeRgWRjtkAwcEHChfocZ+n40AJA7ZR5AhZowzI5AYlvmwSoyGyec+lWWaJk+VBGxUE+W3KnHIJzjr/nFVopU83c0YkeQvGuVYdOWIHAB6f8A6qmeFlhcIu4MkcqMpyCGGWUEHtz/ADoAgWRgVKh5CeFODnrwWPY49uarzny2fcE3uzkggk9TuyQO3P5Vbh3ZkeJ2MaAtJtBIU56McfKcnocAZPHamC+jUtJNDHtEcu1nxtcIShYOCVZ8g5AJPNAFATTRRSGN9sUkZKDBwSWySuccEn9R2pYLqGSSN5UPmlCufuqAVyI9p7hcc9OOtc7d6sIoLgvLGBbq4RD8uAjgtwQOAMY55xxmuN8ReMtN0iE3J1O0jjNtPczTySqI7JYHMZMgByvzDHr6CgD0lLiAzIZJYorYuy7XcedGSWCfKpyEbGMnAOetMl1GLbcsoEUMLKoZHVmkV8FCwzyQMZ7A96+HPGv7WXw58KRnUdW8UeGhFYzfZJyt1D5lzLGrsyXA3jgKQVJA644PFfK3iH/gpR8MdKnOmWBuZnlsBd28tnL9piJISRHcDI2NGykHkAttJzxQB+xcN5GRJm5837OcBQylmLruC7Rk7lQj2rHn1RVkEsMiiSDE7qzKC0aHy5M5Ixk5OOvPIr8GfiL/AMFQFhnt7Lw3bR29xZ20F2zTxSRzNdOTK1tL5YzITblWIGdob5scV8heIv8AgrJ8VJZUuLfSbe3UyPbyW0ckwaNt7MQd4GVDD9PegD+q43kKr9oMjgSSMnWP55cb22KXDEfNkHp078VZtr0SBUUFQ7Fj5gwMAncCTwGB6rz1xX8m1j/wVv8AirbyR3FzpNjeW6S3EQiV5ZD50wTfNIwbhlckED8OBmvfvB3/AAWOnSzWbX9DSKRrd2hNs88hnjDgB41cEbCO+dwyM4NAH9K06gMpEqGPLYj6HzGPzD/ZO7rnFRO0GY3WMOqxSQygsvyuABjBPzHI7Z6V+EvhP/gsZ4AurWI61YSWk/nqxWS4W4P2cPseYoVGFB6gnI6EcV9v/Dr/AIKD/Abx88WzxRpWny3dtbtbWs9x5Ehubhwql1eMCMkk8NjB6nFAH3zBChZWB2PLu8piDtZWOSGP8IXPfFV5kCuyFVkAcJJKoDByg2rKpXgcjnPPpXPeG/H/AIQ8SwxSaPrNhqSXG477edZkRjydrx8KCffjIBwa6S5gy3nRA7GUlCZGRQQDlQp4OCOp64+lAEas8cSrIRLtbcJOnXnBBA44AOfT3rH1J2CNMGlaQudqxttVVJ+X5iwBGDjjNWHlZLfOciVyjxgYZc53deD17H6ZFQGEy/Z4GVFWUuNzM4IVThSTjBOAPp3zQBWt5XiijZT5m45ETurEScbgWBKn5iRjPt0pJtauoZmWUoMuN8cWMxoBtJBPBIPBxnmnS2MMSOFPzLkiNcgccCSMjG2Q9TnufYVye2A3m51kRQzkM/zMx2EgNtJycnnI96AO9sdTE26NmZYk2s7SIp81vm8sqeeASMnA/CugjmXYrK56lmzg4AyxO3qF9gMjp1FeT2ty8hUSZCckIuSY3HKsxUcj/Gt2PUZkmUIG2+WIzLhlTd0yytjJPIPGOaAOg1DXfLeRVO1TAW8xiATIWwACec4B7VyU2p75JpGlwpYxhiGfO0AD5doxz/Piqd1ZXMt2l5KzkR7iYQRiTcMKpGe3Jx6/q3yGkXY4KhSoRdpBYqucE7eTigC+t80kDsqypGkgVmJUebIcLtUZ57Efz7VrvPdtDDbW0RkkYw5uDN5bQxjHmZjZfnPfgn+goxWsEgSFVJRZEmKYICyBeXHfOc/4V0dtDG6xNInQAKAQGJAxvY9+aALsvlRvAEAO7kfOwLEZJOFHHIzx3zxV1J4UtLovMn2gsjW6SHG2Pglg2MuOmQe47iq0tu0bZZSdikp3GSSCFx/smj7EZAoYxs6BmQyAKGYFGEZDeg4/CgCWHEsmHcArguMhdzHnPHAU8/h09uiSOFIljifJHzOQqoFbH3Dg9OvQfjWRFGu8uzDDA/cjXAYHhQc56c8dhmr0TRbGYZLqwATIzyBgnPT3+lAFncCudpyTksOg6dzyO9MzvZsqN2MKxwB04z6np6dTT8MVZsEAckc8d+QP88VE2GXdG5UHu+TzkjjaOnHSgClNHIoyyo+chsYB2jrk59KjjkVFEUaRszMGyTnaucYJ7c5z9OasyIy4yd3qRnHTqB2FZ6lA8oLRo4YhtuVYL94HkfMcHtnrQBeRWkYkr5ZHDZwACPTnHemsqiTBiWTaOoDZOckOcd+v54p1o0ReOO6eRoCpLHuXzkD2PPfitZrIiDz0nTYS2IyQW2LkDqODgjgUAYiqyhZAS21iPLz/AAkjgkn0xViJn3BmjznkhegHQA+verCwiUsRgBRhRkfM2Mnr24qWP5Ii2M4ODyD8xA7f/roAuo6yJsPy8DrnHGMc45/+tQcRwIA5yQeeh55xz0/+vVZGU4MhJEnCgdc/lzxSPINjHOWcsAnOF9T0xjrj6UAVbiVWLtjsRljtJ68hTyetU7gM0L4lXzCrME3ZkIIwoKg5HUDpnP51X1OSV4pFAbeiiQKgwGIGQnmcc9OnHrXMWV1qBu2juImMreWwaIwyW9sFUkqCHLs2487lx15xQBpWMVyxQ3LGQxuRuBeMfe4X5QcYHA6VuXccgSI7kjR/mDFlUDA3FjuPC4Bzn19ai3NBE7ZkLysNoKgY7MQAMA5J/rXIatLfXt2YXmeOzikjga2jyPt0+7zJUnk4MUCqAH28gE5oAmvIJdUZIreSNlmJa1JZowkEb7ZZ54/vTW7LkJgk7gM8HjUtNNjWKG3VVeygd5I96CJ7icvuEs7ddinOwfTNUtPk+0sZHsUtYoigVYWkRSUJLhQ4GLUNnChsEj1NdMJC7bZB8jR5XblcAjGR780Ac7rt81jbHY2BJnLk4CBMlHOSP3mQMYzXPaVf3hvlWSf7TuMgA3bxGI44ZA7Kr/IrgybeF6EntnuLmG3mi8mdInjKYKyoHY5z78dD69Pase30fTrG5aW3tws8xCvhmQL8wUBefnPl84PHFAE1wTcFtwyRESmAB5bkYw5POeB+VVbe1RX8xYy3mZJQkk72JXZx02t7cYrfls4cxOk7OGYtKHBQKw48v5u+PT0qG0R8qXxGPMJQoDyDJnOTnnFADLaFUuFWZ9zTKhjPlk7gvLHnG0g56kHj2rVuFVWWVXbdkqyKCTsI74yMVKyxjO58nzXVpAoBQMPlQYHGe2OOOapzS8hRxngbAFOR2oAwJpzvEKfKxbaCwwCewBP3j+n9IjNMsjpIqgxoVK4Kloz/AMtCCckfMcD27jrfu4DJGZQQzrJlVIAK9f8AVKq9ee+OlZzJcSXKPKplZ18t5MAkL1AIHAPt+NAEkJmaRYzuEZi4yDu356E54OKuXMZLsnmJEsSqxYHOAeQdo5OSauJAAyqVIZRlmzJwvJzkL2x69qWaLLoy5AJYbSisXWQfe4/uHP8A9egCopRSnmADLTuA+fnVBlTJgdwO3Y1GszuxAVGILAnOc7FyxA3cjHccVcuIkuAIiR92REYA5IYcdDleSfpmsyO2miliZopMRRLBGSBgQtDiQuR1bdgZ/P2ALsUjRocqx81ieHODIDzIOc+WPT/Cr9ncRi3fAyGbaWz9w5HHT3qi52o7uu6OISENnjaeARzk5wPz+lVIpZktm2CNBDMGYkE5XggkZ6fWgDfEolEiltiAffPAB68evFVZYllbP7wJ27cZ+o5yPeqUdyzIQimQFSz+YcEKuMnnr296e142CS6IuCSS69BnOPWgCWG3iEu9ySP9YnIOcnG7AORz69/pVsxBgIlBOBujYZ+Vf7x7np2qrbTFwg5Y/dUbNuASACc4OP1rWRWUZLKT5YXpznuD7ZxQBUjhIlAKjBxuXacgY7jbz0/WrjruGRIwX+4MZ9+c05XVzvAcnG7tjB5zycEVKb0onEcJbjIwo49SxHH0469aAMuaR94bOT1LyA7ePZRknHbFRXEzSRoqBirHE2VdNzZ9AvA6Z7e9TXDwOUX94u6UyIF5yAPu5B4xn1FVl8s+YsjMzEFEt1diduGJkDHgrgev0xQBSiEnlmEsJZE2792Awzk5468enpUjWSHcTGr+YSC7Y5Ujjp246+9SpbxM3mZKCNGZXOVAQfdLHI6j8vSr0VukQ2o8j8ZTzBklfUbTyKAOei03cZN0eAJizSI3zyZxlJQV4PPAH4d61IrOGOT5IEjLZGUUrtAIA4x0OAenetCERIDiRmy+SRjoSevPJ5qfzNzAqSSjlY24+VDnkj15HNAGbLb7WUKGYbSznAwWODg++OP/AK1Yl3AtzGWMYQIpRgynLIQBjOCM/Qf0rp/I8ycOZWYHpGoAGOmM9P0q22miWNoxHjnIIfk4PGDn1z+dAHmUmgbbbeYoWQ4O1PcYyeB79s1y7aJcXEs0EMgt7secFkEIUNC0YARJP4n24HGeQc17pPbpbxBTHuDBVRcdWHOAD3z9PWuUuLRmyssMcbCRnRgzO4DnA8pwB5bZPIPAyfwAPB59GmsPPZ5gZLbYzFOWZy53le5O0/55xgywQXDTSs0saBT8rBllaVgfLHLYJIA/zgH2W+0ZbppFwxaMBIjxiUjHB5GTk9/SuL1Dw6xnRTEAEmEkse5laORSAWYjhs8YHP4UAefnSp4AkxMiBIQ0hwpkliPLrkLjfnHfPrWXqM89lp8t3JGu8TKsLWjszS28hDCS4J+4VIAbHp3r0rUdEkeFLVJbiNjvBldsoUkbdsO09Rg8HFYE/h0yQGMW24IUUYVgkiZBHAJ4wD/hQB5m17calDCRHP50UpjnWAHy3jZS4RWOCx5HTPU1xevTLaW0bx7FaUyBrOOBlltpUbYJWduSWI6YPBz0r3SfwpM4+X9yCDIrRsU8sqQERVAyQV459K5bWvBXmW8khhTzZmDfaCWcmVC20DLdWxg47kGgD5P1jX9STMVvdP8AaY2YrA4byx5RBcsB/CvGR/kbujasTdWMy3UF3I4hZzASsUkkoxNEQBhdpHH0HXrXY6/4deZ4I1srZNTjeaOYC1YGSB02q0rgnLZAyVyTzmq/hfwII5AIoMujI80EafIlwCWZgqnIUngA460Aep6JYw3TGURPMk1jIDuUnYWYgMC47E9Rn2q6unrZ+U7b3MTgAMvlush4XeFTEqYwck8Z5Iq1YaVqSxHe0oEZkWCBX8tVRWUjMQ5AJzjJ59R3vOcz2izeftkVozxxsTllJ/v7gcH+vFAGfqUMc1pmPkQ5kdTx5rHqMjquTjjPTjtXnFlcTjUSkd1NFdGeRpt0LCC1hcqEMLEZZjxkHJ9vX2K7S0FtFLbwSiVXVAm3DSDfjcWPHQ9hz71m3GnLLd4jtg94gEkc1siyTlmjOYWt1GGIGTk98dzQBz2o28MYVzcKy3ce13RHSQTAgm4JVSWiOMbcDPcYri3vbaCSTDoxWRVaaV8rHsb5W8pjgA4OMc16TrE9rBY2CSTR3E8scyyK8bR3ETEFVDDZwQfyxzXkusrbwzRRxIskjt5LThQVUAF+VUkMe2Tzn6UAaKykRShCsnmOWVnBEbrywAcA4Ut1xz9a7Xw5P9smiunvIYp0tzBcIx/es0ZG1reUHLLgfUfy5J2nhjt/NACRLEYYFiTcPmVnMp/hU4OM46/jT7eRWb7QcQSo5+zwldqBSw80DbwQRnHPWgD3CK+s7i1jsbiGZJ2SQvdA7NzIS6CRP+WhIxkg96gls4b62S1vJYXtzFm0muUDXMUiMSAsn90HovfGPSuSOqXUMFrNs86GTa8E6Y2l1XdjLcgEqfTpkVabUIru2MoZ4J4pXuUj6hpUjLiJdw4G8DIxz9cCgCrdeBtbumIsUE8X2pVWeQqZVeRldnjjyAUVAQevXGORXoV/4RaHSbSeOaJJrUpby2TIzyt8oEYBxgP5ylscggY9q4y01nVpoYZJLxbdYZklMcbYkjV1y7OqnODEGx6VuW/iC+khugfEBLJLFFao0SssxMsjh3LDIUKw3H05FAHAa5LNdF7aYK09vI1gk2VT7MqL5kg2Hhiw+Xr+PFcOYIruWb93bSFWaNGVf3ci71aIynPyhivP09q9Lu9UsZhcW+qxQTThIXa+ij8qMzM+XYrH95/KDfN696428sIIHgvdCeCaH7UJCrp5cwjEZQ28sW4b4RJ9w85JGeKAMK1g+zqstpEHuPnL7WKxRbc7SS3QZx34/CjS9Ojh8QW83mTQTT21xfGIOG2ztC7TjcxG1AV+Xng8gVtw2esXASK109lW5jy7TKYICskpGdzAAfe9+tbPiPTbK1S0tIz9q1CaN7uW9gAMrlYsGyQIw8sqQcY4Y8HvQBzOhyRrZalZIoknnkt/skhAmZGy4VZyx5wjFT15Yc1iyafqizfbWYiJLoJd23lbDFBJCYlLDvGJGBwOgBrG07VBYahbxwGQyZmsprUgBWNsju7SNj5JSSFz/ebArsX1O4uY431AIm1WnEaDy0nABBLSg4dCgI56E5oA2dG0rUYYLWe/QxwXFoxty7gIZJnwPuZIXM0mT2x3rCvPDkV9dXIht7drtAYd0arlZCSUkKu4VgSQM4yB3rofD2vx+fa28oe4VInhAeVTFDb3AbypEDEYIzlfpW2Q1neajqQjV1TZIISyiQIvzGTaQN2QOPXNAHCzeEr2DT/KtpWXUmUyBoBkswU7H2NkgqcZOQB1xXJaPd3dpeXEWp3S7rgvKu9SsMSxoSrOxPLNtbIA74PbPp76xqtzp93fWcKR+eZpYJX+SaGCNSZkkXODM6jb8ueG6154ttNfmc38UqWyW24R+UVZCZvMkjedR8qnBXIzjd6CgDqNEb+05pbqPYHs7Y3qQwIzlhGSUQKp6llyAe/rWtca3JCLa4NzI5kjJcMf9XKTtKbccEDHX6V5Xomu32lTrcWtrcITLG5jjkbE8KuNiqyj94oXkg/TrxXslxYafqtnZmJYbW/uYzI9oHLfaCxCyKP7shc44wcmgDT0fU0lmmgdWSdPLKp5e6SRAuHKOQckg7gvqv0r0EJC9kkk8FwZZgGS0OQ6Ej5naXJ2gpk7fw9q8tsbqTS0lguNOlVoWdo5Sv8ApEMkiGNYjNzxxkEE469q7fStTtrmygffMt8RFbsGlaWEoiksckf63oOPXmgDE1yd4xKZIVGIsp5jFnVDGWHlqOWf0GCa8/vLKaK2W+M3k+fIYzBJHiKYscCeNQCVYAdwOhr0XUpluJJnkVfMgVYw4Uu0cjOXTHHbgcfWvPb+5a7jDXEjxiGfyB5jKoMvLKqAnO/AHAz9BQAiLZRJam2MwuYpjJJIFXarY3x7cnKknPOOMc4qCaC8kkS6Vi8rSGZ1ZmDGOUgFGRsYwCP8e9ZqSyI3mpl2aVrcmPIKy5BwxbABL4b0AGPYeh6LoNpdWyys97FdEPDIHZiExyrRPjAY5O0E4ORzQBwWvW93pEMck8MBWUbojITGZyQNvltjHBPXj+ec9dQu1RFvLYRm3tEumuAIpMcjIQjO6Qcce2Oa9h17wg9xbQ2M0ss1stuixNPtmdIWbhOQP3gPORXEt4PeC5WztVeWOBFKvuJjO4bQzA8kZAJFAF3RYrLVrFL0uwMjspLLGrMUCruZScg8d/SitaPw40ChIJI8EBn8tBs80j5wBnjoKKAOvibzpEVzGzINw24H78/eA5xgH8OueK7S3la2h3XG65kkGzCnzNuOoyvG3aOfc1z1nYxRH962YGjDASR4l3KPvqQowTjrV+ZZY7dZQ26JM+WY3APUgmTB688/SgB82qy26KXJVgBJtHzEIGzk46DaOh96l03U5JXLvKrQF1LpuBEndJOD0GT9a5nfFNdMtyUa3aORgZyREGJARMLy4CNyO/ao7NIreedLSSQ2jBmRUBZQcDcyIcFV54U9M59qAPSri7AhkZFDxkr0brnvg98Y9fzrznxBrmo2ifuRuAJ2wsCUiiHBZAvViufqTXV7fP00IrKFbDkyJtYFeo3FuTnp9Kwby0SdEaVPLjRSjPsOwqvBYfmOc4oA5fTtS+0JFdeeVuzPIGjdJMsgXAZX+6Qc/UZGcCvQdNkllkgLMPLUEs4KZIYYAwhPQk49h61yVpZxQsiQ7HiDGSJyAVUE4bbkZfJA6dK7jToY3CxPweAqJhWTHIDMSFPfgHvQB3ulSNASLfakrqdkzFQEY9Rzj+8fbnP00YJGjlmdjHIxyZJQu9mIHJDl/m5xwOefxrmk8xY1JVP3WR5ils4UYG4DgHinvcxsiqzuVJ4kBWNI2P3m29+cf1oA1EvTceYsqFVUMkauhVdhONykH720eufai3vbiCH7DFKJoQ6yRo4iZo2Y/eBLbtueoA9ulYiajHd3AtQwdIGGWRTl9uMKQBkjkAk/p3vkRM7GOPy5Fy/UAlTgMmeg/pQB1do7LIrzhHJDMzJwGkbGdvp2+ldBazeYgZsqUyCGOSFOdpHqMfliuQt7iC38t+InzggyK5U7M4JZiu3p+Yzz13rSZ3LyoVYOucZC9MkYXv8Ah60AbpnDIQy7sM5RzgBDkBup5wPrVKe4iI+V2ZydhjXhgCcvIuTwDkev3fzhNyiREB2V2Y71kjfEajOXJK4XJPqOmPWuan1T7OGV55MAMcKoyeSM7sE7eeOe3AoA6bz1BMZDOEC+UzZBYH73mMBhue1ThmypbdtHz+Wyq27AKoqsXAbGeFHPBHpXE2+oyTBgAyuZFDyknYqdVypOQ2Dg5xnNZfibxamiwxSvMI4TOsJutofYD93y8N8zkEkemCTjuAerREh1V5MqVcF2AjO8AEBkz8rcgevFJHephw7gRvhN3zAjnHGeCOB6e/t5rpmuS3EjXD6il3FKYRGUj23IaQYJk42uuMfMDyB68Vu3d01pLDCbhX8xN7MmDhjllRyx2qwPPB+vsAdsblrd/LEjBWUFU2phuOWYL95SPx5rTtmjGJGDZZV4wAAAMfKF4A/Xr615WdaVZFYt+9jAUDOQxYkDqeST1xkDFdfpmotOER5ZBu4JHRWPOAeMnj6c0AdpG0buQiHdECxDZXrx39jUTsFLMgG4tyPQEYbBPbioI7hArgOSV+TJxubHUDAGR6fWoHl35yMYwRjrkDGetACE5nZVBIUb1foFck4PPUE/54qMxMRuJDyNuLA/LyMc5Pt/KmhlcSk7sABXcA4QbSwYnHyrjOT7VTnuIlUMsjlMBEfBYOz9MHHIJ/KgCRo1kZUTdEzZU4bIPr0AwemD1p4gVWABGFCplhuUkbgxC5+919KfHgiPH3wuevGB0z2Bx/Ony4wMBipIbcFJ5YHIwOg+tADSoVGI3bcAc88gKOg6A1kXMhj3ggAso2ytv28njf6jjj6/StrZuHGSepAbsPbt/n1rHvykUYaSEt85BOSWwODkjoAFH5UAVlmijlRRNC7SFQXbduiY8k5x93v1/CtuGcD7ku5cEB42AZnHUtzkck8VgwyruVVQA/KV3Nzkqcj5EYZznv8AUDiteBpIuRwSvOAjg/7ILAY9/wDCgDRExdOQCwy2V55wM5x3yBntVy0eAKWO7zW6AMFXK54+YjHGKxUuGYMShTkrlgozk9c5wSR/Pn3RWZGJd0VgeFGHGeMAFQQT+NAHQLKXLfMxJJJ5LHPcfLnH8ueKimEnlmUHbt6ADKsuSMSBe/fjpj2qOORSqNkYYgfuj83JwQ47DHr+FPmjkcNtUFWAAyWAIHf3559eTQBlOAJYyAFyQdrkMhZ+cKFztHHH/wCqnvGI1bO0hmyxJyWLdVAHQAk8+/1zAybTyVCq3yldxGVycDIznkc9OeKerLtBY7mCDOc4LHkjA74x9c0AWAwZVaNl4IXauSFA4AJ7n86nJ27Qwy2PmJ5GccZOfSqMbEDjb97C7RgFRjkgjg5B+tTrJGzEMQcjcQeCuAOnPJzn8qALBiDjeFUNjBDcDHOM+o5/Wq7II3yWRQVBAUFhkdxgcfyqVZo9mCynjhi4HAIwMEjByf1pkioHWRyoG3aFAJGTzjAFADGc4VS37wnIC5+71ByOmeeOvNTAgqyKfujIbn+LIx09cZ+tRLbyzxmWINiIESP2HQYGeueaSKVmXAUDhVJPPIPXr1yeaAEaGERkOG3k7vM3BQcngDcR05/KoyI1MZSOdZtnL43JsyApyOAcen6VoOIyFBAYAncrAkA8D88d/UVWaJskxuANuArMRjkY4A+7gfrQBXdeSTlgTkhsg8HJz7c0gDGNmKYOAyDIJySAOQeP51YYugYuqkgj7ucAHg43ck4x/wDqqEsAQVztyfbAPIHJ5PSgC3Jbq0UchALFCCM4AYDAOM856/hUUW5V+QEYHzLyT1PPHXr2pyHc4UvlcEr3G0DIJ5x6flUxCYDoSpVj0IGfcg9Tkdf1oAkWMHlkYEYyxXa3qOW7YxUU9sCcyFwARgrkyHOcZxjK1KTvdU8xyCN7noQSOADj3A79KkZtjAZJO0ks2fmOBgcDpxQBVROJFBYqAPlHEfqxPPJx1+gxSBAqFt6BeFaMZO/B7gKfxzRLJjDJuAfIbnOWGQ3y+nA7fpUWSQ2AzOQRjaVOOxwevGPyoAa5ZZEwPlxlcsCOmeRk+vp3qpwpc5LNkkKisNoPXkgZOKuMCowSc4AGc5DN2I7Hr+VMKlSAvQZ35BwvXktjnjHSgCsmHV+H3Y/5aON/fIJ9P15FSp8u1Y327gCzdiSfmGB/nip/s0jQy3EbRkLIqkHrtJ9AefX8MdqbgMwRyAT90qCMgAc4I459aAIpVCkkMRkLk8nkdeo9TT4xEI/ImyyNyrJw4JJJyw7cUjfKF+bKqSV7E5we44Gcf0qJpUUsF7klcckEn5ug4FAEjwBS0aspTYwQAgMemAwPf/A0QoSEkO4Ip+YbWJz0HCgnrjt2pQmAjNktySc5ADDAwATkYq/bK6ICSNwwQvHzDng9gcep70AKRGP9kZGOp+9yM4/+tSmNcdCX3bRgABg2MlmznAP8+KCADwmPMLMVyMcehBI7nvnj3p2NnlknKSD5267SPwyetAFGNLgecJ44cmQrGY2ba8QxtZuThyCfy6cVXlgVWBdF+YkY3hsbec8njOT+VbGxskJ8/PUkgY4GeenrSTWzRbWURyEpvccNg9SRtPJxngc/nQBzUiyHESL8u4l3DDcBgn9175J/SorESrK5KqyjCBmBLFc8kjHzPnP5VvJbF2JkxEGzsUowzxwSCOAcE/U05LeNN4GWdnU7wPk+XIwffpn/APXQBBsDYK43bsFcEccAdueCc+wqZYZNj7V6ZBXjDgdQCDwfb3FXPKJdZSFG0biEwF3EYVcDv09uPpQgkVXIOMuOCQFBPX5e3QUAU3tV2xsW5wDgjjnnae2BijySBlWR1P8AAxXg9+ScGtMwFtxdwGXAwVyoGcAkDv1yc4/GqzKApWZo0kDHAVG2sB93n3IPrQBRkhCo2FGPlI2jn/a2nHbP6U1UiB3kLlzty6l+fU8fKuf8M1LubcckEDooGB04A9M1LIAsTSLHI0iqcwLsxKu77gdj1wc/hQBVFvtZMBHZyS2VxgDoOTzwBVO4tRKpLgALJjauCjj5sjAOV9O1baxCRlfDRMxBctyVGF44B5xnGB+lW2hRl2bAOfvAg5xwDgj0oA4A2WyQuUIAkzGnOwKDxwTkfp0FT30HmoixQRcBmOAOWcjBOQBnb/P14rsXsThSoVgx7lVORnnGeKoS2zAE9Cp5U4yD78etAHCPp1zhoUAjJjbhUUdekgYHIkOCPpxVBvCW1YpY3kjmXJcKMxCTOTsMkfZumDxzXqUNk5Ad0yNpCOBnOSCVOCcfiO9PmhjLDcZQFJ+QKQhPAPVc9ep6cfjQB5Mvhu4KBXnlnZZHkQoFBDSHLl5DgFf1q1p2kSQzNi3jUruU8sFkDAqWOOjDrn8B3r0QWYUlSgCSFmGWbI79APYfrUqQrEPlUIhHQAtnIPzdM8/pQBwl1pX3X8lCSQskbusiSleEcKGyp4Gd2M1x2taFctJE8IRMHEjvGzLGCd2YmVf3bdM4DH17ivYhZoJBIhy5OWznB5JGMjiqF1Zx3QwS6uj9BgI2ckA8Z4OfpmgDxafS42aFruP7QzsIkYI3ILAkggZBHH3sHjpUtzocUr7rS3BYSoqwXLFVcqfmD9tvXHPevVZdJhVTvSNwAxB+dXVwCDjA5PTn3rN/smLllUowI3FzKyh88KNqkHp29etAHFpo32eWaRYgjySJuXzMqBwGEbg8KMYA9uKfc2Lp5iSRmVHUbNrM5DAfLtLcuck5Az7967mW0kdYo2MQWLBJjV23s3UE7eTk8n374qvNp8ruh3bFLfIq4CyEAZDHrH+Hpz1NAHlceTcrZpBKwIO1z8jiVRkphsZPH64zWtBB5rRRtM6ysxLptZGVskJ8xGCF59Pxrfn0dyZpPlyswLJkiQ44UFlGduMYwcnHzelPg00IEd95fIUP/cLZGz5gSyrnGTke+KAKMKSIX88yM4LgbpEJZVIw2A5xx24PpVpZsQyRlGCPiQyEjIxkr0PBOOAef63ZLF4h+7xJJ8xkZlOFYAMEBI/un6cde1Oit9iZnUyFiBKq8IuSCFUE9uhPSgDNjYqt151uJ1mtwsD8maJi2RIhPqB/So7aVoUkEgkbIARWfCrnoSm7IfJ5OOvTNbU8LqwdCj7QAqouB5YAIGCOoFMmtImVndS4kA+UBgyHHUnHTg/X8aAMV7p7OdRcSRRRMEcndmDy5D8odernPHQ81u2dyJBKsbl4w4y0bKsEYIIU7mPygkg84rJk07ehiEby5wMzP8g+beqqMcnvnIrSs7eaCLHlxojqN8e5WDOD0bac7emB/wDqoA1EEoyjSKiIMKh2sC2OWDrknJJNadsJLkgGRUjxgEbmBIAB+Z8E8571l2pLStvjuNp+6saZAGB2IyFwO47561fS5jiLW6xySNIC6BiMpjBJbaDsOccHBNAGpDGIzKsjCRdpA4yu4fdIA5J49+aybmOMBlK43bm+UEDJJJBbGAcetS/a5tocJiRFBZApI2YI3EH8M/rxVSe4kmBRQHyHzHlQSzgZX2GfXt0zQBFHOhZQhCLGu9FIwQwDKQckZySGHOKoad4gnuFn0OKC3tZcETsYvOuLiNm+ZmkRjhQcgA44qjcySRKZJMAoxUneqAYyNoJPJ7cZzWWk8TXNvcRxgN84eTDxt5ROXAcDLkt07d+mKAOlnjgtYZ3XzEdkWIRJOyQKVk3tL5cYbHbcc4yc+tVo5yZo5xPD5ZhRZ7dTJISzH5JQ5QdPx/kaqXMszwPKkqrG0bKVlALBsnYgYAgxEAZ789jWLNdukCJbogmYRK4jYZLBssEBPCAYx9aAPRrS7DPgLu8sKwZcgFAADwcdWA/Kte7lDo7KqAjaCrdVLLj72Mev5fhXl1pfmBoiJJldiEkgJJZQAd7D2LehrtGvUW2OxS0Zj3y72wzEcgAsRggAY+tAFd5lgcvkkBlyVV2CylSVQAAnB45GRnjNZE947XaB4o38/diQna8CqMqzAnJO/dgcnA4HPOLd6+kUsjgM4ChMKeCGIIBHbaxBJ6cdaihu47vzJPPWRw6BnU4YOvDIG6EkjjBOaAPSoLyOOKL7Qcx/Ikm5XdpGIyrKigsCcDkjHTkZpyXsccn7p1VFLbd7BCnJwCy8gHsGx6CvPLnUiQMySK2PKXYyiRWBAO4P1+g9KqvqH2GOKT7Th3YEI4WUPIGwRKikk7u3YZ7UAepHUpJmVhJJO/mYCEB9yKp3EiPO1Rt4J69fSq5uFiEkipC6zKyOSm9FU4/dpG2NrH1A47nNctDqU88iM/BVQJTGjRBZW6oFUZcYPXGPf0stc7WZ/tCTRoSSEwPLK8KrKP4sE+/FAGunlRkIU2wMdxiZtwbPUAHkYJOeADnI45NkBdhMWU3FvlBVAEGRnDY2np+VcvJqbOVbcv3SqZBVzg84DYOAAK0YryKQRq7lTIDGuWzuk252ZGQMdu3PrQBqL5aDYsrB3bKx5yv3eTJjOfUY9fWozC+C0m6RUk3qpOCY2wOvZdx4A5x2qKEBo8RlW8tGIYHa4dj6sBxtJ5H51orCCmN0hJTAGR0wGQHnu2KAMtraVizL5ag4b96WCsC2Ah2g4/dnH4U9CUutsUSKoChDE54wBlkRiFYlichjwTx2rTMLbU5kwqjevy5HHzD/AGskfrTXRGkVsbQq5JO0cj8OTz9aAHmBnDTP88u0LukUbQpO3OFyA3rz9OKilsWdViMrIAQBlS4LEAjOwEgdssMYxV3ztsOEhecl4wYwwjDqzE7gXxjAxweuKhvHuOERWVH3gyKy7gjEhlbbydv3fovGaAMaRIopDFlZJUDFZ1dlAKk8EZG4DjPGP50qz+YrIylWXqzNlSXb5CrH73JHAzg1OixibzLiSBECGJA5A3hwfmJPc9cf7XtzBLEkzxIkSYabyw7OSGVANrKqH5eg5PfJoAiWyjzI0qCRzlDhgpj7BtpOW4HbOcVpWsXkqvCMd67WOQSFwuCCe4B6/wB7tUqeVEQdqqyZJDFnJ+bnpnjj8vwqWbZsJJCl13bgCgAOOinBzyM4FAFa9mjhm38BJHHlgnYoc8v8z4Bxz37YzVWZ8EzgRhE6FGcSyYCmLehTBG7OME8YyR1qpfyI6xkI9wyA+WSsoHmZyAisuM7fz4HXio7udkt1upEeMQWzymOUCN3CIWYmMc4Crxxk9s0AJsWeQTmOTcSruyqdsJUABWGOcgdgeuM+lkTiMq8ce0u2zcskY/1qgHexbAA4IHrxjIrHtNXN0LcTQy20F1GhhulliMSyyoJ4o5EB3IzRspClQTu6djt/Z1kaHGwMzFJ84UqF4ElsrHBcry2/B3ZxQBaWVVAgkJfDhRINyACPo+XA6qM++e46pczLtRvMUquQzZ7ZIQ/7WePzpoR4SPMkElqCWcqEfKhPkbdnqeMgZx0qEK0sTEJHOELBAdqnqcAkkDjuc84x6UAZt1qOxPmUuse48Z/e4OVC46Hbjr6U62vpzFHOcYMqbY95yIpFAG4ITtOTjnkcZrJkuXhMol2tFHMQVCEqrMn3SVHK5zz0psAlmjJhjkkyybFh6rKpJKOCR0x9MLnODmgDtFuPLikYhUG7O3DuS65XeHAOcYPHXgdawluNstw0+75SJgrllySu7hlydrAggdt2Dg8VQu7q5tkMUzl5Gcuqo3yqQ2QpOcZxnJ9c81gXOqSFv3rGQKoLKuWYmQZVZNmduDxzxgZ96ANiaZZJfPdk3GMsqI5dTknYCSfl+QrnPAI9qiM7TtGI9qA+XuZzuX92fMcoAThskqT3xn0NcSNU/eqR+6iQBHRnVvNIXBA2k7cE45xyp7VtWdxHdJKFkEa8kNk/KXXaMHuN2OR6/jQB09tI0ks0vAJdiAyhw6tksd8edqgnAzjgVXMlxE0jeVGiRHsxdWByc8knPJHTtjngnAstQubZniQqc7kY71JIHUAhjzx+GOlaMV0ziWLBKlSSxB/1hyVHPbGPbHFADJdVWKTBllWT5WWOOI7Gibk/OVwCGz1PetyOaOTa7biNjgM6FgWyeEEYODjv05Nec6jLdCQugK4VIxlfvuW3MqnHTBwO3HWtWx1KRiltLH5UqKzjez52MCWOFHJzg8Z4NAHSySwtdWsrpLIkJPmNxNsjIOSIkYebHzzG3XPSn2e3qWmQNNM8YW3MGUaZ2Vo7dyWUYKnAOBnjA4pIDH5ESwnYG5ZARuwSTI24/Ny5Y46jPTFDzMgcLIS8LboyAxlRcgkISMLknnP+BoA0ria3WGV2+VkVVOXQSbjwP3anLZ74HGecVJaag0cAbzhJyCyklWULxjDgZbjpye+KyruaC5NszBY3yDhQg2KiIWeQuRyzNk57t6U+4jeG2N2l1bBZyd0UsZd1kQmMyI0SsrDKnof1oA0orxJZCJEcx5Zg4CfKSST97ryfqKuR3KhgFDEAkbjtAwMnkZ9K4dr6KB4oo5JZN5yQqvjcSS5yBhctk4Jzz0Fasd0skQMTsu0vvZlc7vl5GVUjg5Hr8uPagDvbe8VnVgfkGOBkjJ+o/wD1VqJIHYg4BYZH0xnPt/8AXrgILmW1W2MqPFvUbBICnmK2TuXd94Yz0z6V0UUzI7sGyAqMDnICyKG5PY8nj29KAOlt5fK8wmQLG0bEZyfnBI2kY4Hy98Dmql5cxT4UzskwQMnljcHCqAeowMEHOTzjNZc0pWVGz+4cESxhHPmsOMjCkYGO/XHfOaI7dZH8uJGwpMzuFbCjOQmMZPGCccZ4NAFq0kmwyq/JIGXVVZ+AfurwD+Vb0Dq6Oc7cBlxgglgCO49QfqKyliEADP8AOR88a/dIZiSMg+xHWtOQRsgmb78ZUlBkhgUBOMehOOaAI1mOJSCdrny0U5PXAdwuMDDA9/emzlVjMUTqQVBJK7Crgeh65xnjP3vWoy8TZZfkPLYOcgA5zjFQnBbdIxIOCpUOABgYJbaAR/TrQByfibR4tXtYIppGEsUkM8eFbbvWUh0YkddoBH8Jzyc1UnsrmKZbKK8eXTJZrSdIpbOGzaCSEEOYpbdyHjLAnkfNu5711OoK0q/Jggr5aSBgF7MWBz2zj6io71UlFuGKx7FVVYElpCqAnaCMNnPOM8nGc5FADGa4s180sGhaI4bejkhTtySnuG7VdhkLn5lONib1IK4DIGU89eCOnr61lzEyRooDHOQ0TgBnAwwYgcINhBwcZ+taUUwl3NJyFji2EDGFRFTpgEkbcfh+YBZWJY0Z49pywJBVuEyQSSF55zx3xU2/aq7gpwO2SMfwkenGPzpc/uznB3lcEgj5NoOc49f5GmxbAGDHcOQp5OMZHB/CgCV9sykBd6hDIyAhWDAkAgnHTjisy6h2AsZFIcAlh8rMcDjDYOQAB+FXhExcLG+1s89QCpyT7fh71XnUmTY5SUr93KngcDPI+YE+n9KAOdS12/aLlIppC4VWjLeY5YHHVc7RsAIyRxWzbxM/Mh3I4G+NTgg7Rs79AoGT0yOac8CW8dxMu+N5wpl2OQrbVVU4HA+QDNR2DMSy+WURgQpU790eTvQYzyXycnHXFAGjCGhidJDvBkBDkgqAvGNo5Hp05xnkU8s0mNpVcH94RjaR1XBPfbj8e1VHYxwncvLH5dxCEAcZAcjOAME9Miks5BOfusIs4KurIZHyVyu8DcMg+o544oAWSVbeeM+RIUJkO9XUBcIN2VLZ7jsaje9U/elDDAb5ht2jAxl2GB1PU96NQbbv3cMFGAMkkkcgAHpsC/UGuVSYQwyXEskz3Jme3S3Mu2FYnH7uR49hySx6DJ5ycUAdVG8NwgKPhWDsMq/31YjCkjplR7c1ajcBS/mBkB27M8g/d7/eGfTjmsOzYqisSd5VQBvEqA8bgCnbOa2Yg0isQsavH9zI6AqGbKnvyaALrkHYpO1WHKRkZHYb26NkemeuPWq8kLZAVwAnKqMkAcHgdzmkRuSzYVQV5A4yQDwOuCTVohmKhCqkKTwRuORnJz7H+XpQA2NztBB+ZshgQR9wDHBXjPP/AOrmmq205BBlfazhRwGUnpnqMEflUQmKkQ/PtLbnfCYXjgDJBP5Hr7cVbmWRmMMD8gklsbW9R9OvqetAGxbMZSzl9rAkuDxkDp174x61rRQpNE0m9QI9y4JAJPXLY+v415ymrq08kByzg5JjDZQgcfLjkd8jPX0robK8aSNCSzqS+SpUAcEDqenA+mOlAGpNE3zYYnGcHH7tF5PT1yc/jVHyl3kjKgr35QnrwBnjnniplvklc2+7G4BiTkYCAKeoHoeB6e9SJsYFiec4PynAIJHcc8UAO8sFmdtvCggqMKXAUfKOwwKuWuntekrCR5m0sp3AHIX5gN3Xke3T86JZYyAX3Lx8gDcZOcMQPl/H1qZZlhdJYX8pijg8kjkHbgrnvnocjp60AQSRNDI8Uu55Y8bfkwgBweJIwQe3fPpmo1YrvLDLdccsc4HGTz+fatOH7PKkr3MzmRyNpUrtGQuAydSOB+HeqLrgqWCpkld0ZJGRnHPTO0Kf585oAzGuGLbFBjALbpGBKknkABc+hx6frVuNy8ZYFl2bVLPkhuF3YXGQOnbvUT2yllZGkaJsSOuVUkq5GQTj5cgY781b2sdwwMEbmOVLBc9SFOSeOlAGRcoVlOzapZEzxkHHJwO3UVzdwzKroYth8wl3ZDIrnIOAAvIrtJ448hic8YG5SDkYHII4H1rJurRJYvKlRUZiDv3OTnAwCEBx/D2/rQBxDWs93LNLLBEil02wKxQTAYEjHaMISqjHIPGetbdrCIIWEkYWPeVAiVpFiGcpjAJY4xnvxWrFp6KE3nnoqgnkZPGSOOB7dfrUrQRlHjMLruzlg/OcdeOOw/TPFAGKtxaneZFdoojiQgMDEAOrgDIJGDyK0VktPKjkikjeEuNjBgfkx82R1DDHQ8+1VU0+EzEvG8qE7JFDhSM8/Pg/vDtPU+tQ58uSSG3hMdvCWeGTaiDzyMFXDHLLweRx70AaU53gOGVkBBjUOCzKThiBnJGF5+tWIr+c2ZtowVTzGZo2GctgAsCAcDAz14zVCBVnOQm2eJP9aoAiXrkBf4huPUZHNOkkuLeKZc5WZCshIbj/AGgce/r370AVxcXPk+VA6MSyDzNjbI8FsptAz3PtzVk3zRRRJHsifJMkg+5nPKgEcf5zWLFcSwxskWVBddzFSxLfxYwORyOnp+WfqV39mkMjjzEjAZo1PB7iUkHAHTqf0oA65p28tZlChyTGUXGcjqOTjuOenvWNqAcwuI2OQrCViG8zaf4UIB+YY74zj3Fc9a6n9uMfkvIrtIWdFJO1BghyB91SOB9K7KNFmijfd/rRGWAUjlOCJAw5J79eg7jFAHm0l5KsuJvMyI1SIsNxZASHJK/eYjAPeo7u/gcLHAZE2gA4UkZ2sQ27GM4HPOfXFdrruhSu0IgDOsP791QmNP3mQscbiPG49+eM81zsGhP5Dw/MGSR9gUl1UsSW3uwG9RzzzyKAPMtWuJvMEkXzoGYtGpHyuDyWXI+XI5wD/Osq31C51OJIbtolMEmNsMICSwhzhCyAkEdycZ7CvSb3wuu0loygkABaIZkH+0Fz/qzjnPTOMZwTRi0G1tWRVQRsUKO64y+edsm7+Lbnn1x0oAz0t4jA0VobdFZzlEA25IGZ2LYLHHQdeDx6+f8Aifw7b30dzFcDzv3UhiuIwDOxxyo2jGBmvXH0mK1YJCghMgIdnBYFjnIBGR0GeOxqnJpYilCzRq6wjeoQF2kXJLkhR82Dzz+BoA+L9b+ElxcItx/aE4t4Y1EUDAOxDMTkIpLIVHcgg44FeF+LfBGp2SzW5kkFpDG8UdzahjPc7zhYp4WBLIufQD8K/Ty58MwSQ+etu7fa2XKn5WVQpKYI6qQOnXnt24nUvAcUtukpsYo5Iw0ZOA6oxl3EsX++xGPXmgD8nF8Ba7fW8dq8NxMnnSo0amOFZUjBw1z5bgoc4wCeufSvXvh74Y1XRkjiFgIYYpI2bzW8y5jLHG4SKzboefmJPUetfZ1x8PNOiuiJbZVjOX3OWVXGDsKoigDA65PJ9cVLaeDrG2nDQiJdtuwY+SrKEJGVIEmHdj0zkD2oA7T4eCe3aySQgpJa5L4KgBR02yYYAEHtnBr6QtHaTyWQwOWiQMX+Vm2j5mQH7ox69M98V5B4Ys1tlghlQ4jjhMDrGuCrbeASSSPbr+de26aheNHYKAY/KKiMZT0bI5JOT+P0oA2rfaCVJKhOFkbL7wQSW54Iz/OrJQXETxv5jlgcgbVIKtkSKQcYOB0NQptGVJG3b+7GMZUYAPI6AEf06U9bgKERSu4bo0zkFS5GAQfvcHNAETQr54CBiXcqBsO4KOF7davG28zyhJIIzC4aNJAynDDMpJI5xk8c59O9NjJW6jkUsHyCr8bdxzuAU8jHPb24rU1K6llBid08sKh84RKrkjG/DEjHbrj/AAAIJY4gJBAxkkVVMWcqh55+9gdfoe1RkyIYxIVExXcvIx8uCcDPJyOAOuOOKqXBiaVI7aeSRnRSkPluXLLyWZwu0jg9D9M1H9qnMqySMfMhzt3xKgDDAVysuCdoBBHUkUAa9tL5jMZGEhwS3ymMYIBGNwHHT6YqQrOcyLuSKRwXUPjcoGQoI4XHfOOvGazTJ86AMfNZyZVAK7QQWUHt+p/rVmCWWMSeWuFQKzfMHZtwGcITwOv0oAgn2MBcPcqn7so0LbmdyCdrkqOQeufz7VnFlYO4QneVfgHHUE4J9Buq7eSFpHkRy8uyNVAWPaobhkYA/fAJz71W+0Wf72ETPHOqCMRbHAZlGJPmVNqYOcHIzjj3AFLxu4mYkqBgRh2U44G4g8D6ULdWSM4dJTG27dyAqkY3Y3H5l5Pr14rCvJVtmZzNyF3CBSPmUn5DISevPv3wKzE1hdRZhG1tAsCXVvNGWwRKiBMEg8fMDkngH6UAdjLcWirHHuKhVYohIVmVQCxyTg4B9c88ZpLa5spbVEjfb5bytukG1ihYgrln5Az1HXHvXkGu+K9O0W1kvrnU02wxSSL5oA2jdmRY8/8ALNScA8AgZzX54ftKf8FGvhX8FUvrQ6sdQ1aOHzEsLCZFcDyy8gLSkgspIBCZPYDjgA/Rvxf460zwjNO1xf2VvbfZ1leWZ/KRgWKqjru5kLZAzjdjIyDmvkLxn+258MtAuYtMk1WCaYXEodYrmOJLBC5jzPC5GyJrghVPJIwRkc1/MJ+1d/wUl+KPxLmu5NPvtR8O+HpcwpZ204bUUtoQFgu5LlCEY+YyjbwVXkAADP5f23xi+IV14ovtW1fXNZvry2t5pZIlne6t5bKUlYTKZJRt2bI2AION+VzjkA/q++LH/BUG00u21O30OztlWG2vbv7W0rObhEU28FvEHH3xIAACQSRnkc1+U/xU/b/+LnjS31Fy1xZWDWk/2lLSeW0kmi8yRQDLCzec5KElNoyTwTuXP5heMfiHf6vp93Gsz2eib4PO1B7gxT3jvbRzWqW8ICyTxif5JWHzNgvjbzXnGq+Oru70qxtFukQqY7v7Rpzu0RmWO4jeFy0jNIhFwmMgk+buIyooA+gtU/aAk168uodbvrkpNd2l9PJdX91ukEiFUxA77Y1lUrJuYqoDAE54rn77483ejXcc+gXEk12BMjO0PmrfIzH7dpbwnI8gJ+8QhgcAYz0r5T0mWdlvr28ikeG7S4QCaMTSpDHEbeK2LPj5yIGYY+5zjGBXZaRoj61qul/YVmsRqEwlmW2USpZSKBbGWKST5VjyyRsSRuLZGRQB63d/HTWL+7a52TwTymzCyywsivFMoiuEdJAVlD2yopZWIKpnBbmob34koL6/l2LetP5askCt+5YLiEorHlySBIRnLevWqWs/C/VBo0M1tbyrBZW00l0rs0upRagFWNP3K5VI5LgS7EGQqkE4XDV5V/wj2rTXchilktxGESNnZSAwAlkLbivzBsrjPB4JoA9QbxdqsFpb+bLDC/nNdymKMR/ZXd4d7NGf9YgQOAv3sjkdKt6RfX+oiO1g1CWaJzO1s/lhZLXzUxZWsKsBvilYNvK5AcEkgcnxyGx1mWS91F7lBJBKl0izERLHGjFZY8K7JOW4IwSTwceuo+s6jE6yeYlvbi6Fy8sDeWPLQOyRLIADExkcqw4APTigD06+1OXQ7iG2luriSW5sr27F0lzD8sYC2nk3MT8xhXTkAYPLeue18NfEPUdO+zxR3EUAWGAEwTmSV5YVWWNY52G4EE9Tgnn6V4PZ6rFqGnyx3XlC7SKSxuVaRbspayyb0j+2A7TGgKjGc9Oc1RsQ1hLDBGrCOW9DQXG+DyHjhbzJEht5V/eIAxQAuThMc4JoA/ZH4Dftm/E74fWMMnhrxDcyC1kcXOnXEslx56pKjSwhWz5bkMG3HC84zwcfuj+y/wD8FMfDHxEtf7H+IEn9jXVpLbQvqRRDbrNdny4xKdxAR3HDcLznIXk/x7z+I28P2xWwvIoWu4o4DdLb/Z5kvrcGb9w5dQitFMVZMFP3YAJGDXR6d8cToemhNNluIbpxcf2h5TTEw52/abh2jBCfKFKCNjnPegD/AENNC8XeGPFNil9pOow30N15fl3MU8bQoVUEnKHajE5yucg8dciur+w48vZOJlKtcfMMeWpYELtbkrnjgV/FN+zL/wAFBfif4Citriz1q7n8P2cyR3lnfb5T5fmhRHHCMrEXKlt54AOWIr+h79nj/go/8PviLp2lxeI7uDR9VuIA1wsklsYXLgoqlzJkBijlSPb1FAH6d3Fus2/JRCBtbYeVOMY4PXPb1rmZ9PjeNxGNssTOxZgNztvICkNjIK856VY0TxT4f8WafDd6VqFtdQ3UQkiMUgCyDHygOoG45/HitjyP3P7zyhlT+9bcWVhwFBzy4PXPPGSBQBzY05lkZVCgBE3MoCDewH8bYBbOemTxWs2lzp5IRvkCKZVkB4YBS3zKO53fnW5a2wwUHzqQrEyjKlwBu8sYyrE55Ixxx2rWggj8xDcO3lAAvERhwCM4yfw5GenpQBzMdtBEJQiF59oJMgO2J+DE3IOI8EfgOKdBp75jkl8uS4YhpWAHkhmyf3S4zvxuPpyOnFdCLeKW6kfafs+f3aj7w28IzNxv4xkGmPsR94Q8fNgZALZAAAzx8uaAK0OmwLJK68grkEDr3GSD1I/AYq5DYxopJDuxPyMvIBOPlxjjr+laESkJlGABBYLjoASDnJ5wRg+4qAl1fJkKAEBQgJO7PII59B1H8qAHJbliokLg4YEHB2tn5Vweh/yfSolttu13QKVDcMxYs4Y4ypPynbn8qsG42S7lXGdrfPn5igJYjPX5uv19KmZw5LkjMhYbQcYyTk5Pb/GgDPmChWVDs3A5JGAoUkBsdj1qOEMH2sSZtm3eOVdT0YY749eauSWxKvtx5ZUKQc8tuJOM+xyPpUEUTrNI+doKBEKjBGAMY9enP6UAaSbUCxLKxZ+CCw4OOmM/Kv5DrTiArEDGACVKEZJHoM53f5FQQK5YlUBnIMckpjLBUBPz/UgY9cnvwasKiqTldxJADrkMAxO7BPAAz6jH8gClKxKE88jAGOgYjI49qx5WEbv5satyoWQA74x74Xnp6/St9855jYgnAJyT3xkgdap3MK5VQBl+W+ZTtI5wQT/nHvQBTjVGRyJurAou1gWyRk7j90Z9auh3CoCAQxyTk4XacBCo5zkHJHr+NVxC8bLhAyADcBtBzk57/T86tmRFJAwyDpjkgk4wcc5yfboaALwliUgqmBksQDkEFOxPselVkMjylApKgEkbgF3A4Xvz7Gq6XBjLgglVBJQgljkcD0YHHb19ak+0xIgaND87EFiGXD84HK/5FAE+SrsxQqwAGMr8px1Bzwc4/Kp2LyQjbhfm3Fhg7HyAqdOSeOnH0NUBcqGIJ3swyFGc8A5+bGP17VMtx+7KxjYzENtbrgfTocfr7UAROeishLKWZ2PTnPHPX/61VDbwrvdFjRZDiQqChYEngMBxxj0H1q1Idwyeqttcg5JJKkYAzkYGfxqw6+b5axQIF8xMl1JXI67mxjbk/rQBn25hlkt4DHmOSbymk3uVjYEDaWB+8AenUfQUGz8m4u48xHMwZDsLiNOAUBkGC+Mbj0PQ0yN5I7jbbr5cUch8oyDaRM+fPmZDgF93C8981pWw3zxGclY1ysoLAmQHJMhKE5OaAKhiAEsbopUjoQowSCOi98HvUUrIAUzjGEDEdQRkjOOf/r+9XLpVBcwqwAbGSD3Jxx27fnWNP9omhkjVdxQYDsFj2HP/ACz2k5bJGc465FAD44pluHaTyzHtyhPIbgjpjrx+lVWXZdxgea8TyASEY+RySRMCeiDnI9vzuKpwyK5baqgGQZznAJznnn+dNKgK0bgMq8sQACDnPBPP09RQBIx/hySyyD5G5z0XJxx2P1qYKQU2s2ePl/PHGff86oTXD7k2iLaJfnc8AAHADe2ePxqZXbIJLM2AikMN3luTiVWBxjOfyoAs3E52M5GzDK5QYxlTgdyPfr3qBGVwgmQg/eJyAPQkHPqPr6VMsaNiFvLbYoUsx5ZmOQpPGe/5+9QQ2wR8gkc4+ZhJ8pzu5Y5xkkfj7ZoAs+QMpIuAAxfYTnjnJ5PH/wCriktUCvKWIIkbIOR8s4+63+71P4VZ8tlRmJJ2Hbz2U5556DGaliiDrkcbQXkBI/euOynPX60AMbbDsaSUuu5Q7jIAR/ukg9ief8Kjlji3bYZGjPOzduOfxP8Aj+dETqzTI8TMsRVWkk6SljjagAz8n+e2acpHnGILKqjGxzjBzwOCeKACOCJSd7FCuNuD971449qgmz8sUahlZsK4Y5z6ENjBwe4x+NTOFG8TRqCB+7G9wWPfO3/PPvUZUSbij/vQ+4kdHGD9wdhwaAIUW8jsY47uVJAT5kxEa5QDPynpn9ePyqrcJIvmAiNg5+ZVyMZx69Pz/nW4drEEnKFQjKQR87/dGCOSfyqtJE/lSugjDSNxkE7TtDnoOPl5/HFAFeJI3MUjsBGnmiQ5wDG2MEjOSPp0x2qu0TSo028/LHCI4nZAZS2fOBULwQT6D0pvl3MUcAwshMeCgBTeeeuenHr2q3AyFncKXdM7Vc/Kdo5zx/j0oAW0UqpQsqsrlBJg7yRgEFwuPz9K1Y1aaTGcL+X8+lUmKsR5fy4TGwght4I+fkYzn+dXYW2Fdx3M3QLxj1IJHXigCcqpPOGkyRgf6ooM8gMeTVfZGThlwZPvDOdhGOuP6enaphJEsaPg8A57YHqdxHAz1/nVdwH3SM2xR1ZjtIJ46dc/QUAQywh2bcCI3j8oKvVcHl+v+c1RhRIQ8UeYo1Oy3UHEIgGcIYvmOQMc571o25gkt3uTcKUjAMUWTmUeoIHI56ZrPmB+WTgYPCkgHOAAMfhQBLJOpkRC0eGG1FUjbL3EatjGQB0z/wDXvGVwVHA2oFUqPu8HiPjnv1HGay7RVMpM8afKMgGMbEfP3QeoIyTu6n9K0J1T5kCvl1znnKDjuen6/pQAy1aGOYSSjeIyysm7HPQDB74q5G8TIAuC24DGPu25Ixn/AGwPzzWe0VpInlLJ5UkQ3HJ8wswA3cng5OfzqS1yvz71K5Ks4TPy8E9R0/WgDYjVI9pQhlXqpGTz6nvjmtG3ZGX5kV845Vh8uRkBsn/I6Vkhtg25+TbnHO5VOTnPp/POKlhuWtndNu9XKEEKCHAHLPgnb/8AWzQBr3du8yeZhVEYBUHaMk54Usefz7nrXN3cUcbNueNBOzHB+YkqMkLjOMYHXH9K1llluI0UsZC3+qVjhQACTznJPB59hVJLR97NGiCTymB3/MIxwQwLHr/nrQBzt3aL5cWIlVHYsu0EsxGCAOOvGfx9sVjz6VFOysrSGNwPtAYfMz9NwAGcZ78Yrs/JckRHBcYw+8kKxySoz65/zzSQ20abwFw56SdSemOD79v8gA4G40JYziSJGRihRQrEOFzkyc5JwP8ACsS501YmwkZyJGyE3geWinawZyAfmJ79a9SkRGcB1DuoO5hgqDyBnvjJ/TpXP39q10EVC0kkUhIVlxGyHIHOBkADPWgDjo7IrD5kbMnmyI6RmHfJmNcFCzDGDjn6n05zJ9Je8HmvEVVVWRzGOAA2CPLOMDJHf3rvIdJdIgDy0bBlWMvghs9y3HU/h9Kc8KWp3GMbIeZBlyD5hBwfl55/QUAeH6h4eikuftkMKrcAlRLsBYrg/eHXHT8qy7bwtNamSdZoVeY/NHEPLaQ5z5krLz97H1HrxXr15bTqJpIQn7522LjcURs8lduR2rBjsJQyyuoZclFJJXfGCd7KrEYIOccd/pkA5CWJpIo7Sa3WOYOR9o+ZZJMdFZuCyDPH8hUUmhiLLL5YlQFz9ofCIOT8gOCScDt3xXoLWrXMB8lY3niWRoQyk7towEZscAnjIyfmrNgtWmgfzrVUmdh5qANcyRuvIVCR9zd749+aAPPmtIHt5spKZoyWVzloWLDoEA5Iz096yLax1KZWvlRbM2c3lRzCUI0qnIWQID36DPT3r0q6gighW3niDuzySLIpEYJYHahCnIwfWo4rFoFbMKeVNGDsYB/mxncPQ7ueRnI/AgHjPjOym1ixUm3MWpwqonvLaVUMkCKxLOhUBZeBkqMtnJ4rxWwR1spZb+2kMsLzeUGMjvJhW2M3AGTtzlc/nX1/PpTMXZoUk8+EogZRnaSdybe7Y/MiuOuvCiT+fsslaCBYyPtOyExscq/lrkYAJPXGewzQB5Xo+n3Or2xmeVi4SONI5FCGTaMqr5GTt7Z6/wA9e68KaxIYI2dUaEEIuVA2SA5G4E4IHr0r0TTtESweV4oSoG0oVUtGSVA6+ucc+2RnFWtP1EXlxJtb5opvLlE0TKDHt6kkcDaDyM0AeTeTf6fGkcKyNNIZYkTdkNED5YScsNqybizDH6V0s2nGK1F3czLBKIUkig7s2wFGDYxgsPfqTW14hguI1Y2yRuFlEoc4C7dwYgMOcduma4/UZ7+6uIrK2+0TrZwjMRQtbqzxEHMjYyu9sAjigDDvL5b67WO1Aja6EMaxyZDIrqTPIShG8BAwH14p95fWWnTbBcsV3RW6SlX+djCUnMY3cquTu9AK5LUbe4SNriyVo71Q0dszuf3IVyCshx97JJXHYcmoEFxJcRy3ECOkCPIVEmVTzISssibuCznI6GgB9zftcW6zSXscm+7hSNYT+5aw+ZQkyrz5JbI5wSePep5r64SSOVDPIbCMPGbcorSJ5ySEuoGGjVFyM8kLg1yMEMUl3Kr+dGkbidYmjCsyICUhlKHlQ4GMdd3StixZoormCeYQ+bIk8VsN3mTIAX2ecVzsZFPy8Z6d6AO3j8YTzpbW8d/PJuSSYwzRg/Z7YlUOxQPl2sSR6Yz71nWGtXDQ3jvDbQpNeRMk07HfBJGQ0TWkpOAG2gsvQjisuMNbSXDxLCZ4rWQMVXM3m+aGeJc8FGh4HqenPFalzbzWun3E99HbC1aLTZYoZCWmWaZCzOFVeMRjccHPGOtAGNa2cJunvLlF86V53844SGZGuFASJjgfaQSp9TkAZzXoNpY2N2bcW2mxp5D/AGKRLmQTRxRTgCW5eJjkYDlgQCBisKOKO9h0+3ljCCySO6j3pKEuDODLFI6v1YSIm3GR3PFaaSXttErAAmHfJKqRslyxRgHRnPJQDGVxyDgUAXf+EcWCd45MSzwWq7boR+TbyxLOQsLlf+WghZtpx7nFbt5pMtzpUrRM7uCj75RmRxE4URyNx8m8KB35yelX/Dwjmt7eO7lNx5iyOwkkIGSxxHk9SCwHP+NbupSwJGsYgmHmOH8kgxwtDs3XEIkHGAR198jNAHjiR6naWcpa3cR2yShmdWaOISEosiJj94QxGB36cdayrXWJ47eZwUeSWBWWKSFmDGdmmgZ4gcbGRCSuc4XBweK7zxT4g0v+zDaEuZpitxK9orhLN1uEI808EqUHG4YJB6DNYGhaRHNbkuwZQqGNiMb4myYnfIzlR8tAHlui3N99rmt9QdEa8knaweFVjDruJJSIjNuDMq7RwSPyPtFrDNb2qeQD5lvIs7S3O55IvNj3PsLOQAsgyO3Aqj/wi1vb3X2yZIyUmUIVGS4VgyCF/wCFyfpyc/Xvhp0nlgwwOWkQJKjFnZbcchCFBBkHUnnIoA5qCW/8wmdvOjkijk/fFZQMvtkH7vO5iOnXpn+I1t/YzDDa/ZYjD5PnThYlZkuJGQujqcfe47nHHYZpt6sttL5autrGYSIyxiwEC4iOcZGFJU8ggnPA5Emmi7RZma8Nzb4yyLKsgt3SFtyw4P3SSc8c9ulAFO5J+wtdTztFdlZJI5LeNT/pDLtSNyTtZ14OCccYzXjt/p9zfXKy25drsXsTkyM6o80vyPOIumeRjB4r2+4Om3ulwW0RZZLaQidYirq8khypJ3dcnp6iufnSOziXy1jeWbnz2jUi2W4Oy4ACZPmBCSpAwCM/UA5+10loriC1uXLPsFzNNaR7laeQ7Edt4xweD/k16holtJFOLV3eVkKCCZiQCnDBGUD52U8knp2zWfpVlZW7w3Ef2iSVitxLviZUXaNkatJJwFL/ADY616bpVjNNJHOsRg8yIEu2xgDIduR/fOO3+SAMuYHeECQRL5USFkyN5KnliOu3Nc7NFCwLqoLOqKzLjcFzzj8B+ZFehX1hmB1SNGm2ojcZLHfn74bPI7EAe9ZZ0i0vLa4hyRdEIMKSpgaLG7GOnX8aAPPjbxA/LaofUs4zu6c5HpiiuqbQmDMqpHhDtyZ9rHHdgehOc/jRQBZuJrmSMh1SQrF5aSMscZVV+6pUgbVGOtZ1zKLW1dnKsoO0wgB2kcjkDaDnt7HFI+oW6jCsXcoY3RCWwVxw3ow7n2pktwbiFysiiJQNsYRTKWLbQIx1B9fT09ADMj0+S4YXcDr5VxDtEDICFkBwW2scqef0xnipI7SSOYqcK3K7lUBGAyDwBgZz0Pp9K0bFGQDOGcM5+c4YDIO1gv3SPUVpGN5VMohCj7uxSGIJJycDpznp60AV0CiMCIZ2puZmOEUrycD19fWo1tpLqMvK6m3cHcpUj92CMqvrnirRsi8Q+zxlZlZTOryMFkx0RY1HX1PtWtDazzSEIEhMcakgElQo6qN3Qg4z9aAKg0lIbeMIsbKY1a3J+XYucgHJ54x/nrcjjcsAqqg2pkxlkbzEHIPydCe/TrkirslrJMIFVJpItnzsDt2gfKSMcAZA4/8A1VZmhFvEE2BCxwsm4SMq7cEEKxPNAGPe3IjjDQO7TjMkkMkvytztA8xgB1H6GsKG9e4laZTCyiGQFQudkgOApdW4b+tTapp80ifI7JmMorDkqm5iXJB4C5PHU54rmtB0aWweRVaW7j8xnfYW3zyPhvNfcMRqCehwePzAOgW8kijWR0DySSElTIqgKAS4WQgZkKhuPbjvUV3rf2yFDaJduqyFAFG2SLaQZEfI+ZcZ/LFV9ajea1MaRl7gJLwUWEKQpG0Srj94Omce4ORXH+GrHUo53nmkEa+WLf7N9oeZ9u4sJZWOB5hbcM9CO/qAeo6TfSN5pcAk7BGZeQV25cqufvg4ByOp6CukXVZXV3VQoVA6EO0ZbaAqhUP8JGecYrNsLa2FtPDJLBBPDCLhBOQGaVMEJG+cKhyM89D9ayV1mEurO2JXlIZQBsjUAhimeseT0H50Adb/AGxIYmeWTY5Uu6l94XB6OU+99BkjFc9qN9I8lt++ZUBLybI9zSrj5QBtyoyvQjv2pkd9BNDvOHhDlZWMWV3nPyllXOCR7dKwJrj/AFzJbx+dIQLeNC2U3r1OenQe3brQBsXuqyJbSzQzPblkZyxABJAZijJ/GACMY/EV4N4n1+41O6t7OS5vT5bMzMs8Swq6nBle33FZ0KnoQPr6ellnZPKuEeMK8mVkDZ844Bfkfc2E8dD+Nc5J4f0e8llu9Rc7IUkaOCFzEssrDKRgpFvWLpuywB9+4BveHNbji0yyS1RYGQYc7FVZSTgyHyxhSSM8e+M11dvrCeYZZGDks0Z3SkoGGeVQnI9+PTpivLbdUiVMl0AZUjjXfJGirwI4zyWC55IAHzcDrTWmZpmQSkRgljhZBj+7sZBneQO+B6UAe0Jq1nIjHkSxMACoMhZt3AKqMkAfUgcV1enanLb+XmRi0sZYoCqgDBPG48k8fn+XgFvrsdmys/LLtRXBADHByjLkfMAMnPtnFd1beILSSO3WKd5EhZfPccibkN5TbuRtPHHFAHvVlq0VzH9oLbSMIyuAshfIBOd3ILdOK1EvMg5JJLckuGPYDk9sV45b61CZFlWUOi9LbPKKTwMg4IBzg9eOa6+01SOXyz5uFLKGGQxHJAPBz9Mf40AdhJNeeXdwWtybYXMflybYhIZAozs3E4UEAjPvVSxF5AlzE8EFxb3zQsJZGPm2iINreUD0YEc+uKha4E8DopcOr712cO6oGAY/3lwTk9up60yDUypEeN2eFBJBBUgH5iMEfzzxQB1WFj/dJJIyLwgUDeVwMszH1weM5/q6PDkb3Zwx2qFGOB2Oeh/+tWZbTPIi7wRknBGQcAj+L+IAZrTSbYibtrANvUYIY8HIz0B5H5UAOkaGJWcSeQAQCzkbzu4G0DJxx+lV5YFZf3rKyDnLcAFsEc+pB+vFOaZZeNoUHOFdFfc2S2QcdcDr7cVXupTy5B2ZBKMw4KDAYEDlQR068/jQBD9kjjO4DAGOvX16E5qQeUQVD5IOCOeue2RTXLtkM27fsKFTncCRg4XoTyO2MfmRxzI3l7VHlsXJMTmQh8dwOR0xzQAkcjqXBQsdp8rlcRvj7xVzgknHr1NPYvJtkkKeYOfm8tQTnJ+VOOw5x+dTNbHG4sSD8+7GAMjhfpx6cVAY134yFIVST1wpOT8w78j6elAE1vOVxhgjNy21TtYE5A6DkEfr9K1I7lpMLvYhQMkjgDsu3uMfzrLKt5iocMpwVccA5XOMYz1H61pW8SMSpOC3AJ4BIwcbux5FAFedBvLHDgZYlVOBnnOCOvJ9evtUDQEldoBU4YfMAcZJGdx46d/Stlk3ABFyUzwwAyo+8fmPrnP0qnIimOTGGLMM4YHavRevJHFAGfx5uFAVVyGBIzu5zgg8nP8AOql1eRWTxCR2j+0MUtyUBDsv3wCe4Hr61LPCVbID4jy2UYDcOpyBwT+v8qzriGa8iBilkgikfbJgL5hAwcK7AlFzwNoHWgC8k0cgLECRfl+RhtbBHyscDjGOB156d6sLMZCfMKqeVIAwM8DIGOuKqwlUAUAbcbQdmGG3hckZ3dOTnJzyOKnjQPgfMrZ3Ekk98DkdBgfpwKABI9jMyzMCxPyB5AD0/hHG39eat26ENyRnDEEkKAwHOM9sY+tORFRWkLZIbAG0cntw3TtnA4qcIAd5IGRg+ZjbnphQucdR/U0ASBFaN933gMqOcnI+bp7mq7IoIQHDBM575Oeevt0qTO1VwSSpbIPPXH3cdRnPT1qlNMTJGoz8z9QDgAn5gR/Djn8/WgCVtwjycNtOSScAjkjORVdwg2hPmJCliMnGccAE9QP1/GpXXeQiMSuSCoBBIB65xyD9eKjMexjtIAGMbjjOB79/50ASRsQx46qQoAOO+cjtzUyqNjOyZGFy2RnLEnGOucfz61TaYqQoXnnOeMZ46tjPFW4t6xgOWw4OVx1Oflxg8/z/ADoAsAnHzAcAc5z9B+tSuBJsLYXkgkcAf72Pu/dP5e9Uw6ArkFeACME4ABAzgeuPzqxgsBvH7s7jIueSB90gA+360AU5xh1XdtAJw3BBBK/dOfm4pIS8ciyBw5RuVK4zk4AAJ5/wNTGFW2sPlj5ChlZlC9scHnOahkKwfOAFUkgOTltxzjA6kZHYEDvQBLdTxNIPV/vOFO1XxnaTjt3yaOFAc7SSPvZOSQDkBTx1OM96r5SU4C7dqhpAxGZGYElsfwEk/wCPNTKGw4fbtjXAQqzEZPAyv+eKAHLITuHOFPP3dpOflU7Tj/8AVQEJYszL5hC7gGUlFOBkYbryenp+SOFXcyYXeoO0MuM7SAdp5BP070+JCqoZFJ7ttUBSGPQv17fgTQA+dF8lV2qBztZlO4jjB+nJrIis5mnKjAOAxYEY2nGBjsen+NbZXGTswmCwwWbA/i5bnr6etTbooADkn14P8SggdORzQBSSMryELBRzgFuehJwDg/LUw2qnLAFmbgA5GecdOo5qVZN/Ecmzao3kqT0Jzx34A/KojJgmP5JNwyXKn5R6nI6c/pQBCVJAQZO5vlfgK3ZhuOB6UxVlQbsllRyCpbPUg4Hr7YzSrArO0nnN80TR+X8xiUZU71UDhjn86tiIhQEViQVLKSpHUZAboRgH37GgCSMvsJxjkMq5yCrctn8h19aTl235dQjDKkbEKknCgtjJ9ecdPWlBKu+1v7zbcgjjP6f4VHM0wXAK/PhgT8ykDIOAuSD9R2oAgkdgHYAjDkInzt0IB+bHTr7enrT4R8oBjZHYkg7lKkcnsc9AewqkqsgkUmVtxLKw3HcTnOB1HA/SpYWnBCOCCMbcnJ5yMEj6+tAGj80UZ3gMS2S64+7xkbR3H0/HinMrlyrj5cA5HTLDKjI74PPpTimYdjHY5XG7IYEtyRkZA4B60zDoeMsqupIzlSVGGx17k0ALvjQojOxZshRgkcn5st0BHvxzTZUWc8jbtON3c46YUHJ6j/PW07xNkgL93JAONvHUZHJJ/lWfIsgkRlyAoY7WO3JIBXIYjjP8qAIPLEchDtuGflYjI5JIJH8IGP1qbMTGQFnJCHayjCr3Iz3PBqFyduxhl5MliMEISeuRx2NVo1mSRl5ZGBVipBCgdOM8n8P60AbFuwBLgb42BPJzuxwze3Of0PNWwVYdApOSACGOB346CsyDCqoDKMkRqo4UnqQScYJ7k+vtT0klVmkAUIG2AA7jgYyRz0yT+dAF1QDuH3SRwfr64pJYk+Viu8jk9AD9QTzgfzqqHO87Q20HnIwOo6dyKs7iWCnoV+XI6j/OaALSKrAOka7F6ne2QeuMD/D/AOsyUdkC8lm2jOc5znLDJHP6flXzt3NE4UkAMD90kccD8aabhfkOMMo5B7cYJJz/AI0ADI0nynopGH6eu4DuB3zjtxmpYo0DBcbgODnOAuBg89f585qFrhpHCj5ldiHYDG0YGDxjt6d6lVtgdRgjeMNnGfXvx09jQBBJEQw+XCq/3vXeflGF5xjP+etG5TaxIX52baBjjC989AeOnv8AnckuAhaNXBVm3KcN8xXsPl5NVJpJGAJO1lBY5BBGcZyD7baAKDHzGYuCpGUICk85zxtB5wB+f4U5BHscL1HOGB27jjb1HPOOn41I5MqLGHICnfvQHLBiWwSRyM5/SkZnZ0jdFJRPlClQHUjli3A3D0ODxQARxCRWOFYkY2hSMMBjIDAZ5FI9ogKliMoQR8p7Drx05GParELrt2D/AFkY3A9MgnHJP49T2qYbArF3DOcMNwKDLZ+UMwwccd/b0oA597UbxI0eByCcDDtkhMY7fhx7VTnhwzlcNhCAoGNrM2Tk4wMfXkGupPlv8xwVCZKgZGV54z1GRz9aptCjMzKmEYDzF7tj0yeTxQBz62dwiuzHI2AnOCCzHk5Jwcg9qS0tZHMblCjDAYEqQX91ByBkDnge/Fa0yyRkPC5yoHySKWiK9lUY6getSxo7JzEFaRgzMpBUjGflAPHBPA5oAofZgtwcwL8qfNgrsZmByBjuMYJpjWm8MuVPGQOw9sitWNUMjbwyAE43ZKtgYHAHrn8vSllVTl8qoxwB8pwuB09OtAHIXVsNv7wZ/eAkAsH24Cj7vOOOPUfjTEtWhTy1TapYYHO5CRnIZ8Z459sc89d54vMy7FF2gEAMrM+1gcDGcduDye1RG1811k3MIRvfaVJIXaARuAOWLAce/twAFr0UyI7jAQSKdu4oMYJyM49ajuLQyyFtib2GUkjc70K4GJlUneCQuMdM81JbNtQ5bKRk4U4G1RxgjOTz+eOM1K+fma2Kg/I5kUrhWH8IBPJOfftmgDPuy1l5cchaOZ0BlY/KGQvhghJ+YH2yFJG7viCR1DskBZYyy72YAhQRyFPVhnODjBHIqfVYL1oWu3il1UoyStFBIV+zRiTmV1CZyAM46N9ayhKJvtM9tMbmKWRQZTnMZwA0fzqMsv3flGPfFACXHkqroMpHuYMwjZwcfe5kHvn6ViFreOfbhSFBKZIUOz8kFjgLjcOpFbiRuYw5jwAzozNjk4AHyHt15rltQtyzyOrLvWTaZViKFduABkAnpxnHagCW5vvLCqrfuHB/doquEdQSxLjjsO/euXuNSUYlWQMTlQjBE6nkjnJIwfc8VLqt2lgqi7ureOCWJTIzyDLL0x5jBRGdueD+tcVI9hfK9zaXcriKTy7YxMk0RbKjDFCcEn1xmgDtre/jDpcJtZk+U4LFSwyTlnA5yDkVrtrFzcW7Iqhi5OVClm2NnbhVHz9c4GTx0ryhYriMMzSzE+dHlA6hcspBO1W/vA57jHOK1LW4v5THFBM8MoSVoZkyArryp3H72FB79RQBZvLpY7uSKeN0kXfEWUSRthlMgRkkUDOD1Pb0q5peoqrwp5XyyAFY9yrtwABvVTzL3B6epNcHrMs894JszXM77XlnkMyyvIQFaQkqEVSQcAnIHbNWbK6nUoFkLjIjLSIV2uOwI5IHPP1waAOy1LUY4mdjlJoyzxSMDgLk7i5A5cd+ee2cUWRGoWxWV3n2BLpZI8KCrNuYhmIOeenUelYVxMpIheSMMHBZkQMclM7A7ksxJOeFx+FJHqaW0kdtJNKJZYm4CybfLUEgbvLCrjjjr6ZoA7i21DymFvFJIHll/c5LswJc8EsMv+GcCrcniG00qR47tkZWMZlkEUuyWRmC+UshTa0m4cqDkdxjBrgpNQECJMrmOeI5DyOOHkOxXjweo44znI4FeR6lq9xBq7rfByZ5QvnG3N0ZWikO4RwtC3kuygMGbCMXOXHSgD6i/tO01EpLbY4YAK6uJYSxYeW8bLkHIPbI+mDVuG+iJRXAO7Lx4OCHOV3EHlcjB5xj0FeI+ENTv4JZrkhY4JZmKRyiFYY5HYmMRiI/NIsO0nHGSVyTXWTeK4GlQSNJ9q3MsilI4yWckqUGR8u3ae/XBxigD2q2uBHCmELbtoLqwIPOV6E88+lbMF9GVIlkQBVyqgHzDgcKePQV5LoniQWrfanazngWWFXtZZGa6Gcgu8KZCxgsCDwCMEkdKUaxJfXU0yzqivNIEQhocASMqqhkUBwMdQT27HkA9ijuzNGxiGzDbcsfmYkgAY9Dg8/hT3k2srMg+9tYEeYORwVEYJ55zx6VxenXgaJDkszbvlLZZiSfL6deh+g61sQX7uWMhWAhSzZnhyQpIX92JMgkdOOevNAG0LoK8gwRhWb5iFOFOBtBPuPwIqGSVgGIDK2VLuxBjCkAYXnk5wDj1zXPTXsbXEZYs5UKpBOCM5ZyGz/cK/yHNRjU49hyzSo8rumHAjIBJ6E8HdkYxk/QigDXuLkuDGyqoXIOxI2MpUkKcSYCngflmltwBtkyMjKBFywUOAA3HQjI6fyrFGoSXErq7CFfKwuQjAEDJG5j1z6+vanWFy/nLHNMSPLklRMeW4CMQd8jDDNkfKM5xjigDcMm0OxILRlERefMfIG449ice36VMs6FCjMpdRkpLy+wk52nOB2qlJJiQSqVJ2Kw4wyFsqNwI5O4E8dKoXN9bJGCJN7ujssZyjAsfmJlOMLkHqeKALEUoWcT2udhJLJeB1VDbtjCoR0OAO/B96u6ndnWMmdEQhPLcRKCI8gErzy3Bx36EVzKXiEDcH8xFdlQ7ijDGM7mXpkdfbjIwavi4VmXY3kzSMXBDLsC9jgHJOMfkaAG2XhiV7u3mnvo71rBWmtrZ/3ItoncqDJCMLO65wCTuVVAAxiuieFFCpLOfMjZ8riPbgcDB/i4A57/AI5HP+dLFKJkufJB3RmQBWd2DNliAchTnAyOMDtzUb69YJdi2uLxRO20LAdkjxbwNhkKAiMHORuI60AaEl0wgkhRRkIcfIzqNzBQcRgjHXP508qypIJZo0kZGCLEGKkMCxcED5W+YAgnOajhcLuJlJDO6uQuVMeMoOAcnOBxzV5wkqLsCb1Uq23qC3Q7Cck429B9OtAHH3MCF2QhkL28schMjcs2XSULn7wUj/6xrmJL02sccUF3NF5MgVstJhZNpQuGC5csMjnoT2Fd7f2jlCwCeZCVRmKk4ZsFN+BgcYxk1wOuWU67prnbCilFDHCJJhjl1c8NhyRwe1AEcl85KB7otvUJGkhVpA4kw6HYSOFHBzz2Oc1h33kXBmiklk3RyxMWSTytgWRiSSP9aApHHPUAVSuJEgm2q0b/ACPKSTiQKrFUYEjD5AB+XOM1Xs5nuZmSOTcrbhgRrIm5V3MpYE4GCOp7Y9aANUW7TxgCQkAAsypHwgIUEc5Y564ye5FdNY2phkjkQy7QqBgUURkJgZ7ckDPf27VzglcpCQu8Y2DyV8sEYJBJOAOSOvfrXW6YkrIjb5pi0al4mZCFyBkYDc8+metAEMdjJNNNMy7VaRirptAOWJHyIcrxitJbadFcudoUrhsBtwJC9ACc7sj+YrpbWwH2YNxCWkDEHliCcD5VyVOc9R3+lTyWcQygZiS5BXAA+XJBGf8Ab/U+lAGJ/ZkM4AnwGiZHClT0AUkkkc8g9KbfaTayOLvZEtxGijzv3nyxkBV3BVwcqB0/Hmt5EkUoZYX3tgIhwS4Iw2WB2j5s9TUcqNzHuaBDvLBlSRSoyQFIJLnfkHHQ0AYkZZQkcfkychEjTDEkHDHI+YZYZ+bHXjIxUcxRHDEpCkrBHRVfd8vyuMsP7wapZU2unmeYuUMgliO0RgH5g6EDgsOgJzntk4lkitCy5G9HaMwR4CHJjUyN1xkybz16tQBmSy26Kz2zmSU7xJbSID12RowkYbcELng5HtVe6leU+QSACcCUKdqM2TsRB0OeDjgk+nJ0TpcUk0rZ8vcBhQdxG0jPCde/+cVN9jSMbdnmhSPJyCpLBy3RhnGD1xQByun6mLe8mMVnshtX2PNOkh82cKp84Fl27RnbgHJC/WrFhqzzLIZN8jPdTFgihBJuJIIUYAAJx+FSXll9oeZ5BGlsCxMas/mSSE/xIBgYPH4ZNYoQ2MyWyiUTXBItiqkgHYHKkKDtADHJOB70AdQ+o3d9JF5zgyW0eyAOAVRRkBQo74A59a2lvZIV3OSVHk56lCZESPEgUEkZ5BxjtnNcxbKC4Hlt5jRk+YTkFtxU5bGAd3bPTBrRWXPmJJIXjDRQzqgOYzkEQljwC3B3Zx82CQc0Adtb3LHy4wCWKgLvyEPHVSe3p7YrUt2ZZm8zgtHhmRmVM/w4/Dbn3NcDFdiKVkVpXVDiNWKsYxux8xB45z1+o4rp472KN0t5p4w04Db1ZWjDHhV+TJB4/PnvQB0QcOwQNuYAbQSWz0P3uhH41cZ/lIA+Yqd44AXHCk+vABrOijYxiQbcgkKVK/MASMgZyM47461o53IzFFAUHJYnJOO/pyf0oAgSKRzvfbywQrHw4XHXpyOn0zVWWTynfaxCDGckO23AXlVB5yGwKuQ3MdsjB2VZjJtVjkqAw3bQMZJwa5rUZXS7MUccqwSBXV1OQxLksAc4Pz7qALIu0uHKhJFghl8svKrRq0jRjhUYAsN+eQMccmrEkTyxyxSWgMRhzJMUDSwSRjci2uHyAw2g9s5PQ1zVvrDTuztbO1kl6bESvLBh5wA5eOASbzjP3gpGV612C3RWFyxZckKpLKd3AUfLnpgCgDn7aZ9qOIZYAQRiYZcnzGQghWOPkX8q0YsFGZs7kYrHHzuZGJO4+3PQ88+xpywyT3C/vApOGEZHoAM7umDgd6uGJTcuBwyKpZgOGwg5AAz2waAHxxuQX8wkdlYHAzxjGOmfX+VPRtu4SkDHTAIGfb0qxwwCqc4IJIUgYPfkDPGKbLAGicjqQRnnIIA9uB0/zmgBsT+YGAYAH+MEELjoGIPB9M+tK2WfAG1s5D90jX5WJB655PHrWbpzRRs0BBaVFdtzKwjddzZMmR8zDkDHpWmrqWDZOfLIbcCD8zFlGCORtPHtigCQKJOFKIqjLCRWYNjIzwOc/wBe1TbmWEBRBGEyP3eAy5Oee44P61FkhUUgKAcFsgkr97nn1J/KpFZdjjLKCfnO1GDHGODnPTH5UAVbqNWEYx5zBSGkbBUo2WEakZ5yevIHTNFvA2MyOCo6h1JKjPyqjrkEj5eTx64qQhiAytiM5+RtoZQDgnOeckE8evrUy4ijYp84cjBZl29DnjOcZz2/SgChdRqQTJgKxA3EZfjgfNj5u2MZ+nWsGaBEkeOGRQzKjBpYueDuK5YDJwcj2Ix7dBcTFiY1CuCuXDj5AQAQYzjgcevWuXZne5ZW3NH1DOQgTAxjzHwGPHY98dRQBoQpASAgYupJYgqgzkk4UkcE/wA62I5oBGWCtuIZWds5OVCjgf54rlUuIA+ZJFTBYD51yduAMhTkDkYzjOeK2rYrPsZSAkihsAggZHy8j1GPpmgCcFw6yH50IUFBgAHAGPm+nvVtCGfKnAA5znjPJ+ozgULGiq4Y88bRyeg457VONikZGQcA9xkDAz+GKAK8jhAMqQT6j8j16Gs2ddomIziVRGzAk5yCeMc9D+lbLhGBYndkjaDyqjgdByOP8KhaJZIwqKuRna+fkA3HOVY5Pf8APNAHKPaxvMHgt3hKbRJI0srOwCLkojTOsYPU4VeT0zzXTwxbIyo4BVXDDgZKjjBOc4wfr+VDQxJxgYDHecHB3InbuM7+PapFkBRuBjgZyOMYx8vUcD9eKAKMgxKWVS77QNykLsYhcj5iMjHp/ePpWlDOQhWTngEJjJPA/iHHT37VTVAr7zg4PTjDZJwffr+lI5ZZQ7MfLUEYyQDkZ5wc8Fv8KANgRmdkCqkZClmUEHcOB85B/rn9aSXblkdVYDhFQELGSAOvf5sn86rQMUjJ37cn72QCPbA5xgEVOZgwdVAJwApzzkEMeM56/wCeKAHxxiPhmXeD8uU3ABhu2tgHPB6+/OKkmMTYTIXA3r8pX5xgY2hflGM/nVWS4XdhjIw4QEcKVwMqCR94MCP5VXkeVSGflWX5GJ6rxg57cAUAPF1hhkYGQhwD93GM8D25pZLkIMEBH3EbgGyYwfvE4x1HTOcVmyTKoLZB+YD8T1Ax0PNV5b1VyX2PkkHa6kBc/wB4NgH8eMc80AbFyd8fmbuWAI5BOBjBJHA5Ufn2rOk8w7WEmd2DjPTdVH7SkqlC4jAG9/nVwSDkKCrENkds9OvsyC5R7oqCwaOGLMLLIAN7Mq4Zlw2eTwTjODQBsQuNoDHc28qW+bKkcbRxyOfpVgMrK24AMucjvjseOvXmqmdinc4C7mZuOhxnBOOeciq0dz87YIKoPmOePmOVOf4icjOM46daALgUSAhcRrydyghnJOOvGDj19M+1QPYxozsmAD83D72J55ZTx198UgvCgz1jJYYAwF5xjpz0P/6qvW0cVzLtklSKPYQGB5BxnJIP0H/6uADNifcdkiDKsV6oHC9eQp5OMdP50y4maRHiJClFON4+UgDkgAZJz7Z+vFPuIwu5ImjdUJVJlO5zk/ebI5wf51UmSZICHlDhid0hRm6c/IEXgdeTigDGdwiMXIcBuSqsPLGeE2lcnjvjHNJHJPYXEs7RWU9u8QVra4w2Ym4VN54J6nr25xWfJJIjtMGIUkrIrkAsOm4gkfN046+1PaXdEyuXfjCw+WFKoDlXBfAIHPv7UASwGCa6nu5IIrBsCNYrcbY5UOAqL2OM9RWzbyvGUBy2SvycEAH7p2g8HA7+hrGjtIniEj5nxtcHcQyk8DCZ4IwMDHvzmprV5meZoEdfKEbMzleTnnA7jGOnXbQB3wvFWy+zCNFJYmSUjcZMj5QgccAAnj2rntQSHKbI5F3ZMmxvL2rzhvl4weeOvrnipILlmQB1H3sAyZ3HnaNi9hk0y7cSGSNgzKGUgbSWYgcnIBAXrx7jp0oAy2BZwwiZFCALuOWC/wAJJBxtwayLiyE06MGiQBtr8E7nyOflHIzgZ962L0xyBREPKLqGmkR33E8ZGCMA4649aoyzxRurJl8AfM2dxG0A7kxw1AFe5sPs8m0OZgqbm3AlI8YHy4z8o4/OprfThgPOVLSg4UBiilI9oXcATg5HHQd/bVtCs0e4sArYAQgliCMt1HHQdcdeM09hLHMPLAEHltlW5w3PAYnBGD2oAwjGkTCOTExBLo4yq7UBGSuMKACOnas+bfKozbggyeWRjfE7bsccfNJjA+tLf3iJMIFYgR7S7Ybdhs7sADL4J6Lk/rT4hHMwd9p8ss6nBI4wdpVXwxOAM9cds0AczfwW0F4sdzaPIoVjLbTAKRvj+SQZPAJBG3qM8jBrn5rCylkTyohCkh8sRRENmRmOwPtGcexHT8K7y5t0vppGl2jfF99Sf3YzujQvIQW4HHbH0NQ22lrG8XksAkT7nYKrHzBghwSeV3BfXqc+lAD7DSZNPPlzJE8pMBKvCxkQHb8q8+g469vavSrFPJiVlQqWYsBweDyDtUmqNpCL0rJeO0s7lcugCOCgyUxnAQfKMfyxXSRRYYEKAHIPJA2g8cDPAGKAJLOW1jEz3cXnPLFKIznYITkZ4Y5OOfWomFsIoREFEqgtJv8AvswzjYSBjIPr26VPPZrKm0OQwcMeo3DBJ6jkceveoRbH5WIywwRnGBx0IB/CgB0fP3tyBNzo7Hk5IIBOT3/lTGlaZWUPtBXD7zkZ68Y6DkU8sVDh0MihcFsHaM56Edf8mqMgRfuMq4ydgPQDgAj8KAKsUKJOHZH3RktG0YZgAfYH6Y/zjoEFvDBIdUtppRI8bW3lYDhCoO9iCcYIOQT+tUIU+ZHLHIUlVQj52cghck471flWaUCJ5AY8AoW2lwD93djpwefpmgDLaTDl1DKGnIj3csVX5RkDoRxmtOyR5VKiMoxJMsyg8g9EOf8APNQrbsjRMSJdwbBJC7eM5IwMHA/zmp4ZpYY2XLhGc73BX5mwMgAcqCAOcUAU9QcBRG6bEiYkp8u9yw5cyR5zj0znJrOtoIGuDGZVHm7vmYn5UiDbm3HqST9e+MVa1CVijFE3eXnoyscv8wU88kDOT04rzTW9dg0qAT3dwkcTOVWXLRBRtb7zuBjO1hknGO+MUAauo39lHp975zyHUIrnyRE5QB13gRIhZuVGRz6Yx3r5B+Lv7SfgP4Rwanf+INZt7VrbTZ7mSyRohJfb1kMhWJ9pDGSNm7cL618cftn/APBRjwV8E7KWy0u6GqaqWmFzDbSxzw2vKKJ55YpyQY2GQBwdnGRzX8vnxa/ab8ffFvW9T1nxTr9zeWWqXEqWMk0rp9nsxMSuYi/yoY5Wx1BA4JHUA/XL9pP/AIKCa58YZh4Z8I+IptF8P2ttHFPNbS/Yrme2u5WDKq28pbaF2DkA4xgV+Q/jDwt4k8aeIbrVtR1S+vbe0kWQkm4ub2W3MbRw2++S4ODtjG9+hIPUnBydCub2/u9LnleO1eyiht7jBilbUkM5jtZQsecuioFYZJz617zpmk6dqkB1a3do3lupDMyO8N+I44I4haJEzYjiMkGcsMYlyu5s0AeH2ngvU9ShMWq6bL9nCpBGq7WR4jGoBdZAfPy6lWbILKoNc5rvw10t/tN9p1mDcXVvPcTM0nlTRrIfswiBJzCzbQgjUhVKHO5MV9PTeNtG0IapYarPA121qk8Jgm4D7jHCZYipwXmDA52jI7CvMdT8S29/PcQ2VmnlXkMEV9sKwPEynzUu4SmfMmRiVEZ2qQCSc4NAHjVz4FEFrp5vJmQ6Unm3qXEQuIZkntwszKznH2xoyqgnjglTjr51eeBLe7gN3p1skUdvfRWNp9hik2JHdtBKNRvI9uUSNYmVlKggqcArg19HXEWgWlottJeG5jJnS5nYARbkYiEzKsrsjwrhMYHK5GRzXn41LQ7GWeJfNghFxKkZfaWu7qJXkiulXeqtDiOQeZyMj3oA8XXwq1vHO8Q/tWKG3+3X0qRPsjvpI7iCF7ONSN0OZVyCMsDuAxk112g+GrrShHpszywRrbi8vJDcxWazTJAl9FCpeM7rUSiLzFVs7m2kEggdde6xYXC2uox2V7FZPCiqkQAZpLV9iRkABJHO0bRnO3qAa2k8XafPLePeWjRHdHHumsmDorTsu9IrhAkLbCFVCwJUBjzigD2bwlqdrZeHJYdeia9ub+CW9tZJJEMJFqogutIchSzqySxGNgysuNuF5A+YNT0eeK7kEIge2t7iSIzbwsLC6lZozKN5MTYwNrHPbtXU6r4ut/DMFkyJqMthZ3kj3ElyqxJJI6yyHyywQxu0wi3bjhjyCRzXmupeL4ZpjcmB4o5BE8sxJKXc5uD5fmW6s3yDKkMecYJ70AaF14dEpNmVgtormITC2kumSOaV8SRywl1yvyYG0ZKnqKzpvBiSW5huIGSFbyLa0XmXMptRH5hikbAMe04UllALLwTkVJJrmmebHc38l3eT2ECW8DGVo44rmXDlY0ZMnacgcEEDg967jwp4rL6mGmWP7HPIk86m3HnTJbx4kEsu4hk3A7xw7MOFxjIB5ldeGc2gl0bTr1XQy30kcty0K3NnEW82JYPJH712KqNwx+7PYg1k+H9KkvjcRSSO1wskLSJHaZmiiRUkn+zvI2RK0koR2XDbieO1fWct/wCEriW11uWTfD5jSJBAH33Uc7MvkGNJ+FSTIYEKQF6AVyl2fD2pXt5eafEkVzaosQW3dY5o7ZGkBaOBipOVnOSckOjZOVTIB8yeKNHv7dY1E0k1hb3fnWxE63DbvMeNgCGPnFY1G7HK85AIIrCtVjtJmEyySz3McjyiQEQpGwDeZDMNuWC4O3BBxhScV9ISeAotRaaYRwzWssbzWazSNaG2EszFWEAO5Cc/McEEctgYNZVl4V0+RZbK8Rt0M4gAnjSK1vIgrSRlpnwUQZ2oEyGCKScHJAPP9K8ZQwW8TRXLwzwyFJ0d0uZ7iN0WEXWzAZIVVBhUPGflGK9o8E/FDULJIX0rUbjKzRQm6EzxrB5JEq28mVyHURKq9cFzk5Bx5tceG3srpIrOayuIZoYdPiIt1ilCOCYpHmliX5eMZz2rlLi0l067uYrK4e3S4uIku4YApgMypl7iNifveaTlu/XmgD90P2Tf+CgPi34Sz2Vl4gu5dZ0U/Z5bo31y81xHbPLgWsSBiY3JYNuAHJycGv6CvgX+3h8Kvifc2+kNqNpaXwRS9vctEFjkdVkWDMjjzJwGUHGckcntX8JvhrxNqGg3M8l2ZriJUfcV2SyOAdsZHzbVZSBkE5OO9fXPwu+Mf9jzaVqdndXKX1sbdjJHO0fnzxTmRnmKruFw2QCACAue3NAH9+dpqdvqVtFPp9xEyS7XR05QbzlRuX5Sevf06itSJ5FUtcDDsi4aMEgJk7XZWxtJGOv6iv5zf2Rf+Ckj6ZqFn4V+JsKQ2c0UAs9RtdQEqWjvII1aQztyMMM7gNueK/fbwT498N+ONGs9S0PVob+G6izHPFOsokJGSjSKdrgZAOD2oA9Jt2CqsbckPuDcHzBnI6ev9akkVGyABl24OOQRw3JPHT9KrQuAz/dLRHB7ADttz1GAenY06adV+YI25SNwAI68k8kAjkjjPX8gBbgOFKK3z7QFYMABls/dJ5OMVFLuh24/ughs5DMAA3GeOc9cVVnux5uVMZAKg8n+LBUZHB6j8j0qr/aEO+WNgSyoykHgKScDBIx27c49KALRuH3Llg8khKrkggHd93KnjgjP0q3FLJt5jVnVsNjnpwen0/8A1VzXnyIwjdETc21XXqufmBIPsQemDW7Z3CIRtYMQBuZiRkjr94Dqc+/NAGymZQwLYx820ZAzgdBjk81ZRV5L4bBVeB345HoayUvYpfNRMZ8za7A4UAjceW69sY4wPzuxyblO07lUZY5OMZwrHPUkY/OgDYtCYS0kJWQMSpVhuWMA8bio4PHrVSQqjMc4BLEqOTksSSCB6mqHmyg4VvlOSwHyIOuc4Iz+RpROWbcDlRt3oPXOCAT2+tAFpzvVMBxyBwVU5B6ZLc//AFqhlj8uMyN5YDkKyMR5w6gkYPTGAKpTTxhizZULzgAnoAcYA/zmmm7ideUZhjKs5JfOR93djH50ATbcgKPlyBjJAAA9ycdqpSr5RCRn5pXVm77VBwTkDA6+varUbROpKyFio5VwMr7DnmmMfMdUUZDKQQRhi3Y8jpQBkrvLyvE3CMSzF2G8AnOcc4/DtxmtRJonhiZHaSQ5M0eQQQcEKNvUY6VBLarsYiMvLuUAKQBtHDZLdfX69qlt4T5iqURnYMylAwG3JH8Oeee/9aAEijcHcG2Bs7kYMWwTkA8HHGOuOasDBt5hJEWmDDy3HAKg89SPT9M/WYRyJu6EnlmPOQc8DJz07+oFRNO5zAwJUg8gHaP94hcKcEdT9KAIk4VmTarhSCgZeX6hucA/nmp0lURkSPJslXCqMhA/TkDnOQOenP0wIitGMlmBGC6RjGMD+I4zzTo4SA4kYHYcRLggE44BYgAnH8+9ACJFnaXIleTAXcp2rwP05FK6yQbA6spUgjg4fA5GewOO9WRnhtvzEgFRjCepP402a7kCiKdQWc4BYKu0Z4O5iMdR+VAELzSFOdvzPnb8vAAHPPTj/wCtWdKFTnfndNhuDwTkkHjjofzq3FLgTNGAwXCMZEUh2Az8gDZyDnnpz61TBmCgKm4ySEnzePLYHjHPA57H09qAH4ByqocD/WNjHGeucc/rUD9JEYDzWypYHgEcDp14A6VdAlYtGxZI1UlhwS3HXg/5zTY4EldVZSCA7IeuwnGGcbuc9utAGZIg8v5YRAikmVR+8aVQOSgxx0HXFTRruS1cIq+YjIqtjy4ypJQuT1zn/OatSrNBBLLvjGzzd2cECMAZPsOvbNOAmW3R5o4wvIVm24DDkjYvGcH+VAFBFMc8hJRznfhgx+UHBIAB43duvI4rWjjEmCyqoPTO7BxxgDHH6VUtbeeSSV2ZDCEMzMRmUTeYCoU9CuB0zj8a0BIBsTG0IpZiRg4xzweT/wDXoAfsaUqwXqdpXI2kd8jp3P5U1EdVAycLzkdH+uDz1pgmjQOokA2YPG48jg9B7AU7zCxkZfl8wBgseflG3ORnGPl5/wA4oASWUTLjIjMK7l4PD+4wdx6+uar3ShRGzSK048rkA8bfvEgDkVKCGSQ7fmPDcAe+T68n3rJlEjkuNzLnG7nOeeMHnt+lAExhUNHIwLeVyBkYcntyMGlh2KzDYdqAsXyNuOenPP4Z6UyTzkISUhZFXJEQzEAO74Jz/wDrpjE/IGbI8n5dpxs4xhs/eB9sj9aANm3ga6lwWQeXHJKryMAsnk9P5H86i2AxyE42yn5T0ZQYQvTr96oIw68sADvVgQ38D48xM8DgfyNTzyDa5KKWQjawVtpzt7KOlAFWdHchJcCSLP7xcBR+APBqrbWu2NVJO9BL03HcWPAJA4BGOvvmmfaY3MZkDSPITkIrEjuM8YA5FaMZ3kCF1BkBLDGNinlc8dOaAGxIXEY2NuXqzgg+ozipXyjEqDx90gZyfYD6VPJPGi7mLsuAdyleh7nn19qi3EsHV1A3bSpx970A/qM0ANuXd1BIiWLdtCEbGJwCQd2Dn8Pxqtjcd0hAZhhjJwOf909OOwq7CAzbmBJRNy7wXDE47AZ6Z96gntVlxhFQ+bg5yP3YHXOTxnHv7UAUhJ5cHCqFB2GKOMGNQCTui7gdO2aoS2c9w6hZWj8ou5WNlcOq9SDIQD1961ooktwJVhUqvARTJubJ2gsCp55PWs7y5d7sNqI52hE+U7GOXO5uOD7+nfmgBiyOhQI0kzHJmUgmNRnjccdMnjGenFdBBC0wDBSzlBgBxgnjOBnrgVm29suQzT4kMfEagncDxnJHHT26mtO0QW/lwnjAA35PXjj16knrxQBTlslJeQIEf0yRxwMkf5FTQwooKSAo7YwwPytgk5GTx/8AWzVxpQ0jpgB9xHmc4LHnA/E01ock+ZyVxgDPIBOOooAsRxefx90bBtPy8SdyeeVz+R/WBoTGg2Ngjpjnd69/Q/rSOwhAJOG9SwUD65P+cVAxkYbyflJARQQQfXGD6E4+lAEkMzyK3lyKpXIjwSCSud4XJ6/e/LvTWuyGRMyH+GR1bOBkDoDnGSPwNUyDCJIlC7d4YbS2V3ZY5PpkYNV423OigSsRzIqYyM88ueT1PUe1AHSWzBcsVRk+T5gCeOmfwzzS3BREBC5U5AYDg+vPaoIVEagAN5RwdpHIDd+vvTi7FnjJUqM7SRweBzjtk0AZxwzSCNCvy4O49cAnqT24pwEbKRuddoZlUg5yM9OxPPr3p7RyIwJUuCAdwYZ+uAaG2ZJZTuwSoHGVGRnOM9PzoAqtjBkmZ13KoDYEa5yMdOpz2560TWbGJpUdSrJ8645K9j8w9M/XNRLHK8irJtMKOZVSQB1IJIGCTyMke3HtWmAxBJAJBG4DGB0K9Dz0oA5ZtPUMyjCIcMGxmQZxjJPfn/Oaq3ekCQRhGbcrDbJN9xUYfOSq9+T2PNdZcwYUMcMXHmO4XHykj5QMdc/h+dRvFlUlGfkG5eu0KBkIwz6DHbrQBxs1hcWrxSWzrJtZX3JgAlDwvzgE84OPeoJre7aRwkav5xBPlgq6k5LIdvQ7j34wK68I02ZZMg/eXEWNg4wp4O5jxjGeQaUxCLbEMI0oJLJ/rMHJ2kt9PWgDy+exFtcTfaniEmPlB3PJ83BTa42rnJ6N3qpHYo21HnYTlw7IzD9yhy0ec8YOQBz36V2N7pbtG8hVPLaRg7HEkkQJ+U5znI9s89azFsY3eXyWknKFCJZ0EZkwuGVyeiDjHfge1AGXNY3BRGhwWQtuaRSQVwTweM5BPT/9eddWAIZD9x8ZZoGbdgZO45+4Cfl/DIru4dOkmi2oCQBk5djCX5IC8cfMBj86RNL87CyqI9pGQGOCARkEHrkY6cGgDz+bTnWKJirNGQxWNx5e5UyQyp1I4yOMe9YOo2aWcEt2ojaRkcrHGoBG7LMGGOSMEZzzur0298uzAkY+aEDpvdXJjifOVjCqeNmegzXJPBDqKTfZtysSV2SqyDaRyCrgbev0oA8lvZ2i8uG4McqzwGYOd5TypjsCOQODliB9c1zTXOo2ZnW1jWWT7NJ9nnCFw0RlB/ehiArfNtTnIOG4r1p/Csj28tw85Vo2zJAUV3Zc5iMajrGshBOPXNOg8MCO2YzKJ3jlViQCkezb0OB97JDgdMpQB4mnh6GexjuftzLe7o5LjTpQCzHJaQIQOnPc1hXujOvlsVZDK5nMTAhTGh/1QIycYXPOOoxXu934eMc+8QIiSIY944YhgTz77c5P/wBasDV9LeOKaOMxk+U8IbAZiWjO3ZnuODn24oA8Gu7RTCnmKiyYVjKCEmRUcEqpB5GF9cjI4oMdjFFHcrA08kUkbRyDdIxI+aJWBUbVaMMcnAx+RXWrG/S48xVbMJeMxuhMQkf5Wl4PzMUJ2DpuA4GK0V0e9it0XbI6T6ekYZd6Ss0SMplkU/dIRvl9TQBzl9qaDUxFEuY7vcSqD94ilwY1ZxkhtwJOM4Az7V1E8Ul3bRaeroNpxbm4YyGQzuoRXbkYVWIGex7ZqpY6SbVovtUIkkBwoMSqYEk5WTzD14GTkjjOK6/WLS00/Tt42vezjbGsW3y1G1u+eJBsbBHpx60AcxZQTDyPPlYsbhkhaS5MqIiW7RrCHA+WLzSPlXJBNd1Ha6hdmO4m/wCP0okpZQuyKUKWklftLgKuxTgE9cZzWBpN5aancw2sFp5TWKj7RI6D52yPmEPIiOP4xknjp1r1kW3k72DI1ubXe5wQduzBjJ6qxG7qO/IGaAM3Q9GisbS8kkvFhDCaQxsjNI8kku4eRGOFRud317U69KXM0crtcMyLH5eX/cg5AdBEOmV+n1FaE0iG6iaN4kMx86Lj5fLZTGI84xuB5x3qh8v2qa385i4BYkoyoDztXfjC89/bpQBzL6Ra3ryTzI0aXTJbysyiMTbGBjeVG+6qnnpg4681y9xe3djcRrE5McEeySOYqAVRyEWMxgh1IHY/l276e6Cx3qkvJGFWOV1VD5jCAqRGT0QEgHHNeOTrLe3DuyvbWiho1VVkJjmBJRlO44Ut1JPGTQB6hBq9tdW0MjIBI2FawHC+bkFZAWHL5PHP4101tq4t5rOSzRizSlpY3YspCL8yFWPTjntg15Vp1leGeKzty1wzRwyz3KDC2p8wbomc4CyeWR379e9ddPeywxx5Ty2kWZGdAgd4Y12OqyEfu3Y5APYkEd6AM/xPJNPqE6nAZhL5KK3+qldf3rkkYKlT8v4cevJrq72MUNiknl3ABjuXmDbHDZdH81eFBXvyRjpXXa7qw1DS7NjArOyKySLEon8skh5JJSwJAVSehPXg5rkvMuJLVWiaL7OmVTfErSXBb5U8uRxljsB5GcUAV9Ivns7u5Q3cd3FOS9sI8qqucb4xuAEj57n64rqrsy28UETRfa12xTqUJhl2swYshA+fa2McckU7QNJsra3lk/cy4MYjiEaGeOaQhpRKVJ+cg/N0GO/p0evPNLY2iJ5MYjdUWUReWxiQhjGNwyrdRk96AOl8O+Zc6dBNfKbi+Z0uLzzSNjW7NshjRAQFC/Lk4z7V61pUMohVJlkWLkwFE3CNUGVIAByOP8ivM/CBWJIkcG6MgLWwYrGsayMGVGkB+bkZ/wAgV7DpcgkWMqrRvG7kxyZYjIx+6DYzx0JU/WgCWW0VkF1HC2532B+V3YyCWRgOw6YxzWdFpcdvc3F/E/2fzRF50cxwFSP7jqCerEnOOeK6qFWaIo8iyEESxtIjFGTH3GXb14HHHWsm/jeWdTIEdm4kHSNUbAVACflYD64xQBz5gjMkzQLbSxvKzeY5JZyQoJbacDkdPQUUl7FHHdTLBGWTdk+W3lKrEDcu0d/fvnNFAHhrXiwiOaBuZHG9hjCBzkBwTw+09+uOKQ60yGX7PIkknmqgQcOxYBndFH3gmcHHQda87uNTilmgyk0LZCzlZD5LA7ss+fun5uM8c1SguNQF9E2nXlipW6WEx3HyyLDKSm+N3HzEn7xHWgD1i21OaCOR5fnllB3S7dzuWyNykHgHI47GtTTtc+VGMZUowB83Kg4JBOAcHJzj61wsBuIZi0kU186pKGNuwaKONTgsyKfkIPOPfI60lxrcdokSLK0q4yUKhGUEkkqzH5+c+tAHsFtfSq29QHSVyXGSHwx6IT+P5VsLqDKhXa0cpYhlf5W8vjneRg55+teM23iO3dolN8cSNGVjbhkOMgZAx69+O9dZNqLsFklnxAyARlnVtx4xyvJO79T0oA9Rsr5wEthIN0pLKFYMQhB+96LkH8uKW4uDcsLd2RZV3fPHkhlXoGA/iGOT3z3rzuLVzp8QeMqHMSsZeWAXB5wMnpnt6dafa6zLOTILlHGOSqOrEE/NjKjB9vcUAdjInltFG7h9+8Ki/MxBIJO1fbNVreGOPzVjURxSMw83JRwwONhDdAP09qZZ6iqoI4kdJnXbETJsMshYb1ZnX92mAcFT+Ppa86S4EiyRIFSQBSrEPnGTgsAGxg9ffNAFWdluUEUiKiJlFCkMjt/y0Ylfm3Z5JOevWqsFsq/LDBFGV3OXVSQQgJYSlgOcjgZJ9KdczJ87xswkQ4VCNzbuh/1RIxkHr61i3FzKkjIsjyeYo8wKo2qw/vEtyo74647mgDSeWO5IKGIzIr7jI2Aw4yF3HjkcDr7VxNzDNJdEvHIp8wmJ0PlrAgyHDKSCQfTGcVPNd3YlCJHCoWRSuxPJIlHO8gnkkH9elbDTJcxCSRgPKPl3O1lO+YgHaMHjAI69jQBpaWGMUduJYdkcYl8vBVWYNlWk343Ee3Xp3qG9WSOb7VAzli27dGWWM7fvbV2nYMjOTjGPerllbWwUyKg3BFfduLTAIwIQKOox/PitQRHUIolgkiy4MThkZXTdypkwvy9uvPrQBwt1d3U7+ZNKPMmO0SOCVcLwdq4BDZIHTnNYy6eZZxO5k8syMmw5IlyFHy+nOcfWvQP7Md74IYoVMKbQcrtSQcFlDHBJPIx+WKr3Wn+S4yzySplhkI4JJ4AERICjHegDhTpADggsJICzxENt2glV2HdwzH/9eO1g2YDuEhImK/K2V3qAAHLKCQwznaffHauln+yNab5Nz3u7DqisBHmQbCTtIOBxinC3RIRKH2krJmJ8ZGegGTz1J/GgDzfWQiLGnlPBKVTM6hDJlmHzyg/KTjPTsOfSn6dJc3FyUtAt0LVV85YcBih483YOWbPUAf0rphpy30vll0LCIOcFWU4LEgs3O7APGe30plpa21hP9stPmkaGSKTYuCGByQAgy8me2DjPegBllqksV5MkkRjaNGUB89V4Q5Ydefw6npXQWGv30LFngJjaRIndRnYSBgEj7oweD0OOveuTnRZnszBDdrM533D3RVTJuLtmNCQzjJHTp9amkvZ7VhZQxzM10o8+IAmPzAQI3DkDawA5+g78UAe3Wmt3AhwGA8xQEJP7xTg5ZTk4GAcj/I2rSfbiSH99MFZsFsDzGzuOCflX2NeN6RcuHgjuEdjEVZihZgAy8FhjIAORk+navQLDUoopjEoZZWIG18g4Jx1OQF5A/HHWgD0ixuXYLJNIx3EARg8biDlAue3c9PxrTmufLA4yJOEUfNjHfj8OM9ue1cXDqHlvLGVUKEO1GZVG443Fix9Cfu5NWY9RGQis2UUlMqTmE9So6jG44J6/yANGX7RLOHS5K4wojwwORlu4HB59OK2sxtGom+dhgYJYFgMbunUZJwT6/nyr3UShTGZAvmAyGXBJUdxg+pzjt9MVftryCRUbbIHVyFGT5bAsMEAjIJGM/wCGKAOpt0CBTEqgAk7cfMp7YY8dR6/rV8OG2MC4YjBckbWORlQQe3/6s4rnReLEVM0kcKudqkuACT91Tnuff6da0I5SEXkkZLAscA7iecHBx7/lQBYS4i3zQh2aQcmNjvC56FtuQoOBjJ9aWJXl8xViVzt4dWAHB6YNUQtqLhyABPKg/exkIu0ZAWTdjeOT096VGlMkgKhBGAA6k4cgdNo6emeOaANFAQGLptKkAAc9MA4AP+cVqQIgXdtYl14OcAehIz6/z6Vj2rzOo82IR/OQQXDZBPysTnIzyfUd8CtTeVOFYbV6YOe2T0989KAL6yBJ1t5QGaSJ2VlXapAxkbsYyOOvXNVJII7dt4jCO+BuI+YjsA27g8+lRLK5bLSqFZl2gghlVc+Ydx6gk/pVsujsQ+JyCCAWUbRgEclhnBFAGdMhkZ8mQZZuGcSYUYyc4HHXisZ7ZoJX8uQuJiBtY/cRARvyfYngYrpSFJfGC+/AXOQqn1bOOBjNV5rePYzhQ55CFSG4HLcqTj+fNAGKgkwqcHAI3ccgcEkk+vrVmISLzvZcd1CEYPTOTz/SpGVQuFzkHJXH8LD5uSOucZHPSrqRKqBlHBwSMjOAPlPPfk/TpQBE6xvtYSszq2Crjbuc5CrnAB4//WKk3uycqjYHQjJUjhskdRwO9RMiM4jOdoIY4BGJAcHJI54H+HpUUj7WlWNzj+F8EBkH8PIBHU0AS5ZpMZU5CgEcBWAOR15PX8+tQuiA5Yg4ORgfebjLAeucf/WqBp9u0jCqrDcSQOuRkjPPH/1uarSXCjaQd5UkkqC3QZIwo5ABoA0EYqHCgIxBKpgEnrzkdBwOKYHYgl/mwfmBIBGTgEYHOf681Tiu0O1hIjNKxKlsA4JPA/AcemOnWpRcIpZAmS2WLddoGSmSDxz26mgCcwx7vMJLAjIVsgA9QDkc/T25qQsVG04O8blbj90Afc84qu05YRxgLuAd9oPOT1D4Py8YxkCoWmDFeNx4JIPXPUD3GMev4UAXFuVUD5QxLYDAg5IIGcDkD9anVyRIACZOBjrgEE5Ix0wG5rFVkDO6nnK4/ucNyQcYzz0rWtG81pSGCOAMkAspUgYI568Y/HNAEpLbc7zs6BdpHA6g5X+tVLiTC5Gxtgyu4AhGzkEk9cnBxn9KmmkH8RJbpkbsbuQCFHf/ABrA1e8W3t3aS6hgJVgPMBwjD7ju3OB+XSgDSgkEjiV5I5JPmLLGyjkDhSo6cY61oAu+0INo6sCM/eA4LZxkf59a4/w2sMkayQ3lvOzl3llUlt75wxB6AHjHseM10kxWVfLeWSNA4fEbCNyU7tuI+UkmgCYxcndh2Y8YyG7cZPQcnv2qyCBiPdIy7TlNygqR3yTz2x9PxDEZcbyeCuYzgv65BK5APrUkSBnRy2ByGOQMDnPXqaAHxhwr7ZDt/hVuuwg9+n93j/Ji3lxskAH3T1HIBJzn6GpJOHMaEGLJkL5wcxnCKQTlUOepGPeqkhCtu2kqygg5GCPUYPrkUAPlZlG5Co+YqfnXOFxzjPTFRwuzliQBlcISQrHcDgAHnqf0qlM3LFlyqDaxBGULcDLdADkH/IpYFaPa7kScrgBlMigk4OQ3IHtxQBoN5kapGgIlZMNuHJJIO0fgDz096uRzyR4iKjBOTkjqRkkNnHXtnv2qhM7b5CHIkUglnGGCkjC/N1x/XNNhuWdvlIZlO1g/zLg4DMvH38f59ADXkKrIpVAdy5cA5wG6HIzxxnNMKI21mYqoyvytgZb7vbg00SiPesW0oyKu9gGYADtkfKMk4B5wKa7RhcSqSeG2L8oz13ZPfOevp+YBC6BFJVpAVLBmyCCMjgAVNEU5yxCsBksDuGO+ccdfc8VRMgkYl2dVzhwOABnr0+Y4HYduPaedFSJBHKGVjwC6lsnpkZzjI/zgUAKHDOcNgKMKC2QduNrbfp+pq6jAKsm9WOCDHuwhIxnIz1/Dn171m28cYlLqFLABdjZHDZ3MT69Py71onysqFAx0D5wCByTtP1/wNACPlAzKsY3Dcc5wM5yBgU0sm0BtzHHJJBPfgAdF64qeVVVAcggrgH3zkde+ev1xVWNwrklVOD6HdjA5yRQAxwPkVQT8x+TB3DOO3UDHT1pQVhDBQ+8j5vlz1IyNoGc+/vUikh5SAdyqHO4JjaeOHByDkkY+nNUJ5nQ5QKDn7qbizHq3zbj7d8UAWCUVeQvILkrjcJMjbhRyTg/41XFxE0qKZGTZkhV53914HQ4x1+nFV3uVV1KgRsCCXfLBdwOc4zxx+A9KjMMTXHn7iX5JKhsNu46Ecnn8jigDRUI7KwxucncWY5GADhtoOOBkeuKmEyrvzICVYBD8xbBz1zyMYFZwG19srkIz7968MCDjaeOmf5+2KkRJjI5CKQcDIIViMkcFmHONv5UAaiSIsW5h8w5Yeg9cNn3/AK80jMPL3gIRMcL0LHbwMBevv35qpIYwChD7QoLMcnaSD0x16cYqmGZSGQmQRnKjO3YSR82GxnOP8aANGSVwEESqrjhymCMcDPscZ9abJOihVI+bJyAc8kDvn2/WoEf+LHlF85U/MWJ6t8oOAcZ5/So5mQquF8t95ycg5B/iwDxzjH0oAzrqW7NzAtusYikctPJKxJRcggRKOQTkZOOc5rXba7c8fKcgbu429WHt+tV2WNfLMhAbGAwBOewHGf8A6/WlLsAQ3OSTu5zjjg8dKAEhAAYmRUCguOeXKnhQOoHOM9Kg81ZQ3yEO5csvIETjOFDkYIPHQn3xSSTbSuzOSGBOF5/77II6/pVGWZnnK5lboSV2qjfgDwc/5NAGvbryGkYK2wjIIbJycKSvXg1VubhVUBgzsCFCjLHrgEKOTztz9fSnkNtjdV2ptIJyM5yfeqU8RGHiYiYEkbskANkHr1GD+lAFmG4aTcjYUKccZ4wO+R15HtWnnG0AAsBlcEfKOpJGfp+VZNrAQCWLMSAN+0gO3G49OOn4YrSX5cklQw+U8HfjkHnHPb+YoAG/eGMBOMsSSAu4kdSGI/2e3PvVaWLb5ckeCd7HGWGADgYAHHB9ecfjUpkjLD5mVV3ZLq4JBBHHy88/ypwYDdsOcAFm7YK4BH4D9aAIXeQsHcAw4A8tQCoPc7s5OT78U+SPCBwqKj/KANzAHGNqnucdfTNIYyR8j8MB8nJ545PoOlM+5sDhGCsu4SM2DJwyFAo7f0zjrkArunBgCuru2SdgQKVzgAvjHfPbmq4ZheNCY3+WAu0h+RQwx8gHAJwDjBOccZraSa1k80SqxlLEDazfKwILMrHGAT05/Sm3MARo7jcxRbcoVL4UNnPIVTlwcYPQd6AMYn/SVhRJQjxPLLO6oI92QwiJPDEAnpz680ySAFgyOd0vI2HMXOAB8v0wfpnpV0sDnOHDbXDAtlR3U5GCckZ/SnRRyYclwyN2K42hvQAc8/XmgCU3sn9nNp8scZDFlLqACInALK2SMksB0P6cVjQ2UEYCGPbFksEVgNpUjBPPJ4Gf0rVlhh2BtxDKwHJJ5x8p2Yzjp25oARQfMUGRSFO0EDbxg4I65z+NAGPeRKIwcqsYIf7y567cEDnGcY4zgZrjtbtHSOTy0/ekruKsWDeYh2fMhKqTgdSMd8V6S0UEiMrYZByAwbnK5xnHXP8AXOK5W6026McjMs0UUoDttUso2SsBgrnJ2dvegD581vw3e3dvK8c7xT8Ey/vJDEUJ2plWBwR6NjjmsPSLTUrG6iNydqy7vtN0yovmpuCxoIo41VeAAWIL+rE5Ne/vpsYeZVlIR8AIzLvY45OwnPLc/Q1g3GhzBlOIgjSLsedHkLjdltqKDtOMjJx7dqAMwaVay2rrAzSNN8zcAv5ZTDLBIvA6ZBPPOeuRWXBZSqLiKR7eKWMJHYWrMyzlSQHLuo2g5zklgDya9XtLSOCyYPhZFdhE3lokYjYAFlCDdg5I6Z56esP9lwi6+02ssRkX55I44BIJIyMkFpRlST+VAHj2o+GZZpHEgeEMArxqXBLDBwhA+Yf7XK+9RWGiSxI0fky7Y5S+0hiQOgIZuuccAE+te3y2b3bwmazjcyEgTxtJi2XPET5HLkY5GQDWMdLEd+Y9jmHIygZzjYRhicchVBHfOOKAPPL/AEt4LdGTfJhldV8pBJEWBDFmYAn5ieg4+lc15MyyMpEqtEpeUyorZQZLrEeudh9Opr3mTTY5k8wxOoed9pXczOvJ3gYyM4PBGfUDGK52Xw6Iln81Jru1uVL7HVUAkk3FCXB3Dap6AdsYoA8gtZIdVik8iUwxq370+bHIFIZs7ypIhOQOOCMjIqew8LmL7RKYwwmlWRjdCG4nYN9x7d5oSxXcrHjjnAzivRdL8I2li/mKgAZ/3UcyRRRlm6cA/vhnPLYIzyAa1bjSRHIpuIsykHEdu+BGi42CIMflJf5jjj0JGDQBwtrp4hjjZbWPySTsikZAI5ACElNuiKAx/iHXJ59azpPD0lzcfbriFXl3PtdIxGqSMCVGxGOewBHp2r1kaJPPYNeiEC0in2vIzIshkGSzFWYEA9emO1LFZQSxxgQsYmZn3tLtAxkKfmPzdqAPOGtFsbQOEEc0kSxXj4eNyikKoGIyRGRjd354qnbKAzKJN+6XDCTzJBBE2FBjkKjaBGoODzzgelekz6Ck05jLFvNg2sudyIEIZSM9WyMYznjPPFVf7KhRwPs+7zNu5IY33htoJDnb8qj3OOeCaAKenzvCqsdzOZAY5EbbGiBz2PU4x9TmtNroQTybXDeaqtI8ihwoBG8hzwORkcg88U9rAxlNirKjFQ3l/KYwBhVKtg545PtTZbSN0lEoI8nLJDuGJGzwJBnnOAR25/CgDPudYEcm4YKHO1pVOZBwOMDgeXjGe1UZdaEDqvlIIrgMYkVGfbIGIWXcox2HGR97pWHqkTiWJEky0wIlRsv5UX+ygz0zx64zWVG80bSkx3DxQMsVu3klo2wA8hNwpPl5OcBuecDpyAdsuoO/yO+5wwkcLuG0xopYFyMcrj+XtXVRyx3UaGR0jZ0TylDAMJFJIYgHpjr65964DSpo4De3E6iUyMsduGkMqxhmLyeYSMuxJXoDgccYzV2KaaMC6mVYY0lTcXIG0yngZJ+UYJx6DrQB3P28szwyKplCtGHDDczKNyFVJy4wT0Bx35rntQaJpFiJkYviTCB/voDhSwXGzGNy5yM9Aay7q5mVi4UCNiCJQ6B1yQG2NkZ4/wABmpre4BbEUqkqQAZWClxgFmO7B25zz04yM0AdVZQM8UcsriQkbM7gEVW+6gXOdqgYzjHy1YmUpsKCM7H8sDBJz2AHXHTnpz1qhZahCXQTNbQxohUKHXe0Ujc8AnktnGcHn0zVW7u4ROnlyFQrABY2DFV9dykjOCeM5oA1maSJ0WVEUCTeAclgwHCEAZxxkZ4Oc15PrEeoaddT3scMzrcz3dxJefZzcwLA0SQrbSmDc5QDLLxtVuqEcnsLzUmjZ3mYqzYbeS0jtEi+WrBVG0Z9Mg+wrGl8RXRsDbW1v5okuEjmeeQRbI9uyUhVJDYVQ3vnjJxQB02hX8y6dbQzFmihhePzQ2Wfa5EbHPUlAOgHJxgdK6u1viEUiRVjUYBuBtllcjO3eeTzwD6CvLY7yNbYCFkkaJd0qMzfvwD1jRBhCPfBOM9617fVonVVlXaq7JNqMJGjXC8sTwOo4BLdBigDtWmSabLk20WwrLGWJjlkZywZ88kgEYOMcVymsNseZEYshiOx5c3Kl0YkL5QyIQBjBOM5yfSq99ewrC7o2IncsrNIVKYHYvjdnrgdOlcZLqwnjmQTzBnZwJkVwrbSVALsACuFA69vpQBy2uX0xkjV28tZJHEssUeOIztEcOcEAkDI6bgfrUHh5pJZZWRZFhMrEsWMZDsAPnXPzAqSTjIIas7VohNcqs/yQwxvIJ5DGY2YryyFpRlsk54+8pqfw8Jobi2FpFcyRgM0oZCFOQQnTPykAkc9PxoA9X06CRzGnyFMnAUHaAQVyXYdT1PPrxXoekWawwv82HWPbHvXaoZs5CuOZDyemcZ9q4/R5yAjSxgKmFljClQWIz8pIAODjPPbnFegR7buP7PFK1tKwQI8Y3GLY+9mYt8vzRnb8pJ4yfcA1beIqqKY1hK7TIzh23sDklQRuPft34yMVK2wySecgy0n7kgDBB5BIH3cjB59fWrAEEKxklth+UhiZChHQEsORnHrjgA1IxiZgQ6OFYMSOABgbTg4z27UAHlBZUZyjblOHBYkFRjbsIwORjj0zVV4i0rhZGabcAm+OMCOI4DMqk8A9fqeamSaNWT5ssxfDDJHDMwxgdlIqVWCjc2wzSEhJSjDZDnDRkY6licfrQBzl7aw7pURpH3xqm513hXkJCghM7Vyrc/niqjQnFvK4j2QxAIqqTgsQuTj1x+ucV1swhBTMSmPdILho2UFdsamANlgWywbpnpzjOaz7kJtCxhME4wikHaqjaQcc/MDQBz8sgt97S7jIo3BPLIDF13sAQMsRn8xVOSeaK6t43j8svGtxGck7YZBvydxzk56YyM9K07+1Fx5bHBmAVY3aQghsbpN4GcYU8Hp9TVFrdzIJ5ZfNkUxxK3IAiU44yo7AZHXjpmgCk4iYtIBtbeTtOfmO45bHbvVK6WZ7hBbhDLGitHJgHbvI8wHd1IBroxbqZULFFIMpVihzLGXYrkY4O0gDPpwMVGsEZk3qgCKfmbaVAUnJ27gM8k8cmgClb2MSpuD4ZgrfdOBMGJZ+n3f19qrXluzbo8Sh7h0CSW8biPIclpJ8Y3HGSMDABwcEGurgswxX5WxyyfKcMDyDkDj5fWpXtw4YPuXI2QMhKNAMHczocbstuIxnqKAOJ8kLcSRxqdvlBT57hQHQhnb5TlgTk8/TPatmFLiWG1gkCPEs73AnWJFbY6lBHkHOMc8jvWkmnbnO87gy+TOVVT5iJ+8wpYhsnP4dK2IrYRqi/KUYbuVH7pDzGmO+I9o4z069aALdmmxEiG4bYwVJJbcFGGbJ6HIPXBrTcsgYSIWVlLZUcHj+g/lVWDcpDMQWYhVTHIjA2k9fUZx71fmYqwKH5ACCD/D+fXOT0oAwbmNJozKYGIjB2LlQS4JA43eornpElFxDK+X2qzojySfMz/IU2sNoxjPv9a7OeP7qhVUyDLbeenTIzgcYrOntBIE5LPECXzjbt3EjGD1APTrx0oA5u00+1+2reQWqGeOMuN8Y8szB2RpRiTG/ao5Kg59e+7hXlQSAuvmBsBgQvTnPccf0q6LHCl42KsCu1E4QqQGYtu7bs5FPig3gM4CtySUBCDkkYBH0z70ATeQd6yDI2k/MMA4PTp2wRVlY1S48xjnEYUKR95m55xyOtPA8kJuwVx97164yOT6dalg2yyMz8EgYBGeANo6DuAKADGEyfuL2AwSSTx+ZNQysoQkSbfNUp5eCSOPvnAxnBOKvuimNl4BUg4yCPUdM1TmgzyFIc8qcjBHOOnGOKAKNoOp4cpKApI2E8D5TuAzk5PHc1dl3oQ7KCwPPReCeN3TGFwB9OMiiBAkjuoVvl3OzglUYfKAg65wB0FWfJZ5AHG5TtMhLoS7EAqRhuAAQP8AgNAFfKyYVoyOpLfXk5x0H17c08eUUaLYw2HggEqwPP3scn/J9pZY2VmbJYrtHyEDjAwHBPzDHHHpzUJYpnIkDbQxAIMeAONo7cduuaACSGKcL5cm1gQpU5Hzdgc8elRSIIRswWbJ3AMDggYGAD6f0ojbdLsEZJI3blZcE4yMc8HBx25rRFo1yRHCGklTgxhcHcQG643NwfSgDmZ0Vl6y8EkKPk4PJzux61jXfyRTraxXDXLL+7XeFRBj5iSqt8+7OOO4rpdQgdHMTRmKWEgPGQysDgHGGALZGPXrWbPHIys8ZKngblxngDIz3yfyxQB57ptrdT3jPOL50SMh5rgR3vmTG4QsuxkieBBGMA5PyqMdQK9G0yODb5byCNVRRkb2IKjsCzNzgcZOM47VWEMhlLOhwVUAKW3uCoUmTbx97Ix6Vbt4gikfuVRHwWG7fydxHK5I5Pbr3NAGlyxYnOc4Xj72B8uPXKgfn+FIjM24kHAfJyCMYwAencYqUzopVNy8bVQkgHeQCo689f1wakUsCdzocgb3GOuOAR1wBjt70AZt2xigllxI3l8jyyRgbR99c5I5PT260Ws/nR7G+UYDZAYYyAe685x+prRIYgqANxG0MykrtySOCD6j/wCtikyqRrHsCmPhnGCGPUcD2I/L2NADWXzD5mMADaAejAHnAPTkH8BUQVFD5BG45J4woIA5OegFWH3iMHy2VePnIIBySBjPqQ35VCImyjsDt5DDIG7GR07c/wBaAJ4bWIuQzg7VDhM8quM9RwevT07VWuQhZkjXKE55BGcDHftzT1QeYFf5XYHJD87cEjvimEggLg5cuvzEFht469sjp9aAGAkkbQkYAJZiC/mHJOML+AqJ5zGPNkUDa2dqggnjA5NTlNi5UE/Lu3AFsjnkDr2P5dKpTESDyy4kLdUVWBBwTjOOv+NADNOvYJ5Q7pJ5avueMMZMnPBI+6owM/Q/jW9rer2d5D5VsnlsmN82MEkkcZXgEAc88DqBmuZgVLZJWQGKSRypyPvZUZJ3HnGO34d6ydRlmjKPAszBmUGS3K7VGRlnRjjG5ssWwcfd6UAZ1+0yzuqysBCVm3SsyRpjjYqqP3nrz6/SsaW+eAlQTOXJGw5Ad2+Yuh6cA9Oec96ffPOXPzecoLNMUJeNDkjbxztHTHbpWD5cgOVkIJXeGfG2I7iRGC3Ckj1xzQBvxXrpbxSNLFIXfDRASKQxJCjDKDwRjHPTPSteHWvtbxW88sSiNWYvFHIjuF3KASV5xtzn16VyVrLCilCqtMD5jK+GYZJCOxGQVJzzn61sWjRz3Kxxl1kWB927yjGJCcny8nI5I69fpzQBU1vWtQtTHJaRzywq+YxuCqxLEOJFYgsuOSRxgn0NaunaxJNGouERZVh8yUxkbGWUtkxncdxUDkDJ9BS3G/7E8brHJFGWYOQDO0hO0IGHCruU85GAPxrmpi8UkXkgAQLjyk4A3D5iSThhkjgdM9O9AHp8Tr5MUqqnlyDMYDjfIB1bD4UHnGParLPG0M3lt5cbxrkTkBlbd/EBnr7dua4axvwY7W1JbKFuGcEqSxOFwcIuWPJwM/r0Qu4pY5YmK7XG1w5JeMLzl26ck/4HigDQgMDkopBQcMFJwhX375x+tPcxoJly7IcxgAgbcDO4bj6+lZkF0PKLxRwojHajs6BX2kL8pJ+Ykg/n61G00pOWB+Z/mwrDGRxlCMj8vr2oArSsp8xoY4WK4jfz8EBj1YKeS+O4GPfiqstiYcCaUvNOAw2zxHEJAIhGHIznP5flWvN4ldfmDFMNhWBXrkFSMn69KxzvjLRoxcFS+92O5EUjcUbPQH09PWgDoophEPKZ3Takaqm0F2AZgf4uTyM+x6U3zt0jhpJRG6s3Aw5WPBAZcEtjI7HHbtXJNfEGMguZYGVo3kP+tXn75Y/MM559ucVTuNbmhmQGJpZyHeQRGTzmRmI3IgBDJ06ZoA9RiuvlTy1UucDDspYAsCSMcD5fXnjtT7iRxJlXlYAc7RnPf5z681wemaub+FpHTyApH8WHA77t2NpOOh9TW9HcvDmRpmZJCAEaRCDuGQoYtj9R1oAfdNdyANtDRvII1SNgrrKxBCtkjAzg56ep704wXMqKZnWIkBQVRDMzAjOSPvdOvtxxWhZMs8qyCF422gEP0UP/AMtGAzkgjtnIP1NbyWCbVf5SWDlGIyfL5IxnocHPtn2oAw4PtKTLZvEBEAC1w4CPkgbQwPUnHYY5/K9HGygxPJuIbOWxiPd0yO/U9Bjjk+ug0CwtkZl3FADMNzYxnIwOmWP5U028UcqSbT87Elec7QMlj6Hn60AcjqWmq9x5jFRI0biOZeEj+YnIHXdjOe3vWTAjxtLEvCqyneCMblzg5BxwP1HGa7e8tZREUYJlw5CkfMI3+YE7eh5PfPY475DacTgRqzxqwLoqkeYeP3gdv4c+9ADGtrWRYcEIsxDMVYOw2YDfIDkYJ9BnjGasWlvtnZd2I1ySSu0BVztLAjAzz371DLEkTl4YSszbQGDKcFOCpAbgtjGcYHcjir1vcbSElhly52Nbuu4tkAGTeoK4x2z+HFAGxalDteIHJ+YPjKuDyxXPtj8uK1hOFw23fj7xHQn1x2qkkQWGERKqrE20jIBCgDGQTk8/yqcsvlSrGAGDFt3JH3sgHjpgAfzoAtx3SMAThC7nhmDYUH7xRsbfYGrTGEB1GXZiSpBwChzgrg4BPtj3rBaeZd5ccyIsIQQb9gPSQSAEYxjv7HHSrfmHY0aYEmEIYgjK8dPQYx6GgBcT79ghaVFDMFbcqndnCjBGTyOnU1Ha6erxSsFRJsyHYzMdoL7sZbGR9eeas4Lvgh3Z2GXDOFQHlieMevftUkbS20zKjs6AFSfLDAnI5yTknjrQBIIRGIz5W4hQx5UDGOCM/wCeKVvKIBUMkkh/eZBO5esYBA4xx9algnUAMyEhnCncMBiT6Dpzj+dMuDtbdGrpEzggHBJByVQEc7ducfSgAQfKGmQszbVhckKPMZckYJHOPWsl7qJPNVjKeCMElV+oDY5wPy7Vref9otZI/s8WxHRk3yHzDLtBUqRwoIHfjt14PBaxqsNtHPNK6rHAryO24Z+XquCcsfTgk0AVda8Q2miwPfXEissMcpR5nKKhYsIy5+6MKvViBxyea/BH/goD/wAFFNB8ASan4I8I6vY6rq8q3YmaGVHS3MVtJ50OI3+WRJCQe46Ac113/BSX9tmX4c+HNW8H+C9Tt/7e1S2lEkkcrk2cCERkFAOGDyHPfrwBzX8oPjHxHqviDxLq2s6q8OtXOr3Ulw1ybrcIPtDkzRoh+aF3JLAsAAABnPFAG7408a3HxXm8Vavqt9qMtxdMLl7ESskUJSFpmWzSdmaRmYMWUqFGMLmvFdFe4M6Wdwqm3nZJktbkElyx2t5kyjKhRtYAKF4GAMAV65pN3oWnETahDb3CsiM17C5YplJo5ILoxg7VjDqOBubHI61xHia1sodeXV9PX7VZzI0s6Rx4/cBTJLMAWHUkHAySDkKeaAOrtNUgfRRaaldTi4sJJvIurHdG0clleE20gJVd0chdCT0+fr1xHo3xD1vw/FLNcSahBaSM32y8tpwzTtPkoi72bOwkEqMAOSN2MV49qep3KbtXglkFgge1W2BbzYrZt8kkbRAnzXBjh2bQ2NwB5NdlBq1nqOkQpLHdmzNvHEbq6hEcO+BArRTKvEU3y5bOCXVCMjkAF2616PWJpftE0jvcalbGXUZI3huJUllt1WzaEv8ANHtM8hRNxVgQeevW2fijT9Cs2hur13850AE0JE8cItgyB2Qklh8obqQ3XBryCz+zahcxiNWNtb3h+yR+eqNG0EkiNdGeRhyUGSWIznjPFdDb6NpN5HcQW9xGmoR2LzpNdG7uMyecUlmZA3MBhHJ24ZiSgIoAzJdb1iCGS6tlKrqdyJo5C32meWNiUnVIy+IY/OLZIGeM81z17q+pRzxJeCeKSyg+Q7lnilSSVIQwb+GVVeYbOpC7sDNTajdPb3MtvBaRRRiP7JFNdTTQnKIsoltIiCyK8mdxYYHQnNaEVtN/YHzWcE5kvUv0ksp/tBlE1t5RZ5JGysUeMt6FumTigDCj8T38m+0gnnmh+0Zj+zsfMjSEmNbXfIQqbEHJO0tjOSa7/S76WaGCWfUbzUCt0PsscbTqIJ41VLiAmVgrXckTJ8mW5yVAXDDznQY/tt6Fitksmit4nubYECS5Vl274owTulBDbmbgkEk118d6NJtkdPKiguNQe4gluLZZb5VkuYQl0sTOAhHlugChiwXeCFIyAafjLxk9taW0Fg4uJY2kedpxK91cQABmR43jYPDChAXPUDAZq84vPEF5JFf2kypc3Dws8FyIjB5JjijkUMyhRs8wkABjyCFXtXdXrDX9Om1HTLPbPcC4ie4UxopaAAxy/vNqyRsvybQQHC7sCuUXS7SJEbV4vs9vPaiErHG255E2/viHfqsBjfGchnOaAOdspZnu7h7q5aY29zbtH9nLeW3mJuJUTKo4GcDrwRjPFeoaTrV8tyUsYJbiO5l2JK7qggIX5pFGNqArySxwCdpO7iuXh0AwuJLS5t73d5hkjgKJKj28bsBcQyEYjCRscgluMYBrb0ldPhtpLhbiRL+OF5TY+a32Sdg5VrVSmSY3IJ5APIz6UAb1nqGLpw4urtIZI4pyxMDxRsfNmntNoCmZ4WUkE7i2eOtdHBeSm3vL5HuZWtwY4neWNbiO3bIiFwo27oXj+YrncGPIrPcWd1Bpt+4mhjS4tHvLCPdOxllt8n5cLiONV5GflxtYg1yOvajeW2rPJaPaGBI3RLdkUNO27ZdmaKKQkssm4LwRzxxQB6vB4y1VdLntlsLloI7JQrmJJEVZEWM75N4MLGJVO7ON2SBzXmt94ja/uEEc11PI9yiXVtLO+YZxGI0EQUcxqEBB6YPY1zGoaxcQiygs7xbaDyB5lsVmtWeZGGTKzHM5HYEbfm5xXJah4qvBcSfaJ3823LyWMsHkvK+5iZIpVhXkFiTljhASM8UAejwa7NJeSRzFIYbeC6E89y0vlxyx/PFGcITHgnapIAxSWviWya6KyWqquySN3MCtGrkEh1dn/eYHIPJ9uorziK9vLiwZJ4Wne8EZlC4MN1CX3SkuD8zIRgdz1xWtE+nXjyRrvhmkgjYociG0KjbIpCjMkh2rnGee5oA9JsLXS71jEj3HnvNEW2PhHJUBwAT84wC7bc7QcnANei6FaR2V5DbnEtskcs2nuRJHBJ8mUnjmVfmuN2MbiFI4B714XaC80+w+37Vj8kxiJ7i4CPfxSmVQgy37uHZHJuKfvGUYxyKsQeMltYtLilufMnW4cwwxo8rRxDKxqqJkFMrgA8gfeA60Afcngie8RLb7ZAzvJDG4WW/tEO8Yl35MuWQnooyccDk1+sf7LX7aWvfBabQdHudUlm8PeefPsb+OR4rQ3crLIYWcbhskEhXIA2stfz+6Z8XntoEuWjtkuYolCmUGDyNjgiVgu7MobAwM7e+MGvpLw58X9Mn0+GW81K3mnuvL+1wTTyGW3kbzMM0z4DbpCMLwAWGDigD+6f4N/Hzwb8UdA0y/0/U7U3N9EsrwfaEFwrbVYoVOAWDEg444/P29p/MJjjeRwVZlLcqqfxgsMhvbvzX8bnwK/aL8YeANa0rWND1tY9NieO4FlNINoEajzIFHmFSXAyBknFf0D/sxftu+GvihHZ6RrlzBpWqyQsscNxOixzkthnjOdpJbPQ456igD9CZXkARY0VQhZY5GzhicGRGBI5/wqqcRb0YACZVKnJYrJnLk56dDx74NXLS7s9RRHtpUmgLeYxXczudvDIVyMA9TnnIqO8t+VVomdWY5ZMAqCTnduPUZ570AY9vfSzXtxGfOmNtJgXBTEJQjG0KMY2jjp9PWrtzPOZMBl2oqybQTmU9EK7W6g9QTnimrHcQvMEVojMBHyAzPAOd52g4JPHOOv41ZGnruz5EpkIEijzDtjLcYVsjcwJzx6UAWrBZpTJHPG4GVYsBgY2hjjnpyB6+vv1UbeXEoPAKYbJGQFbnPfOMflVKz4UKxwUVAXPVm2jIOecmpWkJMisuAinuD8zHOMfQ/rQBTv3dtrQO0WXVzkEBlHGMH+E8dPyqQ3BijXJUGSQN95eBgdeeAO1ZjOtxcCEI3nFdy7S6jaMg9O/Tjrx0pyIkj5id1ki/1qSoNpUEk4PGM4Pvjp7AG0HUMZA6mVgsfIbAzkhuRg5A57DPUVSkDhyplX94pkUsy7V25GAwJwDgfnTUyB5YPMrkoeoVZAMgkdORx6VM4wo+ViArMQshbG1iuNyoeSV7HgdaAIwiMkTM2yWMMG8plw4Y5BBBwxGe306VNbFznc/yqSFkYHzAcdPcc/h3qpfSB4YEYLE/WNWyjZ4xuZRyMnnOPp2p0U7LCqhTkIwZuoD5OB83UYI5FAG5a7ZfLR224LFWJOXweTgf55q0S0d28MJVoV2uZUmZAnBJUwsmGyR2asa1dgUYnYyocA8DccYAOMGtUzDyjklARggpkueSeV5PX8OlAFi8WIqWTBEoG3BAAIzz1+XODn6daxFeTzbpcFkylvBFEu8tKo3SyzFCcRquTyRnBwCel+3l854U8sG3muVt3LdTjGQNx+Uj14/KpvL8i5u1ilYo0ihnVSihIwQAjjo2cAnvnr2oApWNzcmOXzIgsaOAqEAbk3cuvHycjoeeeRxWlK4kXJHQqQgBCbcdWLDpg/mDSK/31coVITkEHGGGc/hnP0pktwjKNynZ6oM4IyOQO3XnjpQBXO6POcrjrgnAyPUH0qGR1U4m8soBkHO5j949HA74xxTyjCYu06NE6O5j3BiSu04GD8pxxjj0HaqMzo29jGrMzqImfO3bjHboBnHPoPWgBI3kTzHRlYFwgjBBBBI+dfXFEQnUrESGRPnIkPLEjPBH3vf6e1XdKtXuRIZJAgWFnULGASRnsemCMDPrVSZfLk8ssP4jHngqBjcWA6j2zxQBZSfaju4IaRtmCDhQMHdnHTr9e3eiFmSFnxnPBbn8wAfmODjj1qrFHKbZpUka4iluCqhuPIVcbskjhV52Dk8c1oIoC/MMRqwMSkcKCDkgZ57fXOaAKrTCO523CLcI22O2in/cma5fqJucbOmc/XFLOIN62VuGWCKSSWYF3kM0oiIyjMPuBDtwSMnn3pt1aRvOJ5ZDvXHls/wAwB4IfDf59+1I7MkblMMpXd8oyfmPz4PGOP1/CgC3FM8EQyFCCQFkyMlAcDJHGMAe4ptpGb95UV0iCxHLzEDI4+6ed/H481UlLrbLyYZMruWc4PzHPf379KbZ3Hm26yfIpMu1FXP7txwUQAfMDjqeB6jpQBJKDDhWXaC2GZPm5GeMnpkZ7YpptXA8xHKnO0BnY/J5RUkHbx8xP+FWWcyMSSqkSLtVgGyQARgjgnPpyM1GkqqpVjnHUdR379CMUAVwJlxuk3BQT8uQXKj5gQQM8Zz+lR/6x28oZdZN332K4/vfdAJ+n9acZQrMjtvdXdi4BCiJsgP09D09ulOhhOQ0cgU5Pl7gxCZznd6jn8KAK0szxTnAJMkQEuejnnAUnoen5/Sn23ky4xmMyx7X3AHyycDnH1H5c0+VCoy6GQmQOCuc4UfdBwPbp/wDXrTSKPpHGm2QbnbdgIDzk/Lk/QZ9qAK9uhUDLB42XIV+uPX5T+H1qvi4limh2RiPftwjNuzx6L169K10iEqF45EjAO1YSgLGPHJOO31x0qB4z8qfcX7yPGMiRuOpJ+XoeTgUAQLY2NvpErQrIL6WPyBcOzEFum9ABlT9e5rNWVrK33XMqmVo3DvDGpEpjxv2YOAPp17ZroCssSIDIroEEhXGW3NwPlXnn06+1crftNeNHHDAJIpN5Zf8AVGDaePLGfk3Zx268igDQRjJHC6xMI3jwST8uc853H2qQIDJEyg7Y1MZ5GGAzmTOfy7nPAPFOhaUxqdwEa8CLaQ3OBySMnv36fpYxGVeMJhpCAG4BVlJERzjjb1Prk0ASLIpk8wjYxbf+7zg5x8mD7960MC4jwoAPAOSFPuck1nrDk7kJZMrhhnBLcrgkc8A9OnetJIxFH+8YE9eDn07g80AQGMqu4Milu7fMPqQpJHFUJbdSUjXkBSTgY49TjoBzWrKCFCsI0PUAApgc/wDPTGevvWVNKVUMi7SV2ZPPPIK85xyOfrQA0x+UixIv7xON0ZDfJz84buM1I0iRIsZYZPKtg/NgY646ZPeqZeWQLEwCgnaGPLbev8OMVZ8jaFD/ALzyxlSx5KknB4H+cUARq4kZxuATIdezbh26+pP6mrkEkk0rbSN2Mk4JBGMYzn+7mqIQIDhExjJIIGBwMn3/AFq2k6hlUj7sbLvAPzFSc9BnA57UALdRiVFUxgBidpcHOR9DVSFDgAlGWMlnwcgAD9Vx29q0Zd7xbcggAOqD7x4yecelMjiTJCDaXJDBm6KPb6DHr3oAheABXlKIQ5DZLH5cnIwp7fgf609LKPidGVHb+JSCCOuCAR2z260SSs0m1lLfNsZgRtAyQAg9M9z9avx2xQRkhECgZVc8HIB49On5UARByrAFSQIunXGMAg/y/Cp2X90GYBSckdCT9cd+KQxkZJ4BRt3qAQcYJ6ctTVTaqlUV8AgrIcknHGMHr6UARkI5U7xhRhgOx6jPYDrSOqSFQFB28A54I5GB6iopS6sFyBuyWHAC9Mk46E5pVwOA4ZMj5QQSDxzknn/E0AONq0nlnaFByp5A2gtjkA+v86icSwzRLGY9qth8gnKhTgk457datGRGTktxkZXI24IBzx2JqRWeRQVABTgNjBdRyQR1Hbg469qAIjCXVGeRSEVuOgDOcBPbGf8APWoJ7cGEI4O7Iwoc5KE+oHoDj6VoHaCF2M2/ONqLgNgnnOMdOv65qCTcWUM4zsIxyfXjPagDIm82OMukbSlSqRIjlSEUjcTu4JAB/kKqTFvOh43+aAfmB+UNn7u3ODz+lbsg2x7FUEFQQ2Vwc/e78Hbms2fcDGojzyCjZwBgZxnPHagCoRAEaJcGTJYQseSuQpJAXgcH/wDXioobaIM4YKTLyIiCI9vTgge+MH+orQ8qMkvtSR1+Q5BUopJ5DYyxBzx6ijY24KHYocfvCsfHsfQ4/LNADoo1SF4VQR5yFHGwkjjAJz1z19fSkNmNyPIAyhQCoYFtwycnJ56/pirSiJ1CYKkc5GSePoD+XSkEZZ2w2AASDzjIGR178ZoA5jUrWU+UUKLJBOsylk3AKFI8srjnk5P1P1rn5LK5nllkuXSXzSZJZoohEmwKQu0L2zwe/wBa7a/l8tRMADMowUxkMnc7QD+HscVjQwyzWrTfatqGaRESNTysgOVwwBwueQfpQByEduiXay7Xmi3CItghREozj3X365rpDCFU/wCiRRRz7ZNpdWRzkY3bj97GDjOPepIrJlgdIrhmWWTfIrIoKMh3Ac/wnFasenpMqxsowF3NGSQwA/iB9NoP4GgDj76ztHVYdqxyYAMhAK5U7sj07D6Ht1rl7rS02lXhjkLgFQ0fLMx2DbgdcNmvSL3TNsUhRfNGHVECljHkHBQ4+ZgSce/FU2s2uLeOORjF5a5EjxlJGbbwWP8AeyApxn5T9KAPmHxHo48xGit2lmjaVmghJ8sqM/M3+2FAP4Z9aLbS3ngtrtZGeTY6JBK4X5lQ4Wbp8oYepzXteq+HWkkEqbgSkqTBVUF0dWBxIeTkfQ/nXNTaGbSTfGCluqoHWWIMVzgsM9iRn8WoA8bvtJa4aQzLIGYIZjFu8oPFGyps2jhQ2M5HSs7V9Ie8tj/Zqzu8METTNI6lI2ULGxUHBDFYmI6/633r2iS1hjgklSNcyIzPIW2oyKDtZFI5AH54I61xl0kUzXK2shtzciFZpQMqqo2H29MnaDxg0AcroWiWmnGLULeZ01K6gdbtLhQ8DRn5dvGcEnHOO/41PqGt6rFNHJEI5I7XeLlShZp52GC7RNy6bOEAHXrW5fLDp9pHcSSShIo5JWdIsyMuw/KQOegJOBXKjW/tskKPBsuZInPnhGGyAgiOR8DluhAA9aAOx0VrrV7RIo0+z3MsYMKOqkS4kJcqWYCNQOpzwBntTZI50t5NqSXEojmkcqNseYMnYW6pyuOR3z0p32021kuxHLvFhMJtfGDl0Uf6tcnt97pWPqLutis9rcKv2xZJUBMqyMzKY9k4UYYBznjOOcgUARQWt0ZY7SUxsXtUleJx5q77iQqoE6tt3DIxznNWbvSLe3ie3gtgzTsimd9zZZxhgCo4TLYJ64qto0N/bssckW5H8oxKXYoqpIGJ3Y4b07DHPFd15HmwwNtEJUvh2YrGJUCuuSQNwBdCcUAc3BoUNlGUZyY7kI8sqsUZmKj5XUAgn+7+HSsrUIrSM3TSKWtwVCAk/vnRC7rFg5Ub8AknHPXFdRM03kyvbzIYo1j3xsyySEhxudMtyB1x1x2ritThYW0gmvBJFCj2/wAoVQysSJACDkuWJUMM4zzQBWisLLU4Mw28ggS4Yz3HnZtzZyQGMWUWwllljJJOF7cVhyWjT3ciRZ+z28qxWMZIRobeFgsYaJThZMZO7+Lv7dH4L0uK7/tExXs1rNIqpbwjIhgCkfaHZD8jSCPJznt3NPlsxDePfQtJdwYK3RjjUMZFJVZhnooIBOBk46dKAJPDyQ5SO5iI8wfaJwiqjsqsQfmGNxxn67u/BrZ1W7jtoizgTxAl9rqGZlIIiCK2D1x2zVCG3lQ2cuRO8rHzSoCsIsgooBIwckccVl65OwubUlQ6s5gcblcAL91dqHlvpnrQBraHqMyX9okUMnko+ZEchApWMtGsa5+YYxyMjjk17zp2rzSxWsztGg2+WbgAGWJgdqgrj5hnj3r55g1Sy81JzE807CNH2yKkUOX8oFDuBX5Cckj1rql8VfYv3abRE8ShPJ/fQsxkzsXbk+bgemOPWgD6Ftrq5XbcSHJmWR1SRkBdT8pVQpwvqM471jXt8txKoLCNnzuJztVlGOVDZI6+nQ15jaeILqWCPzZSYypMZl3K5UgErIvVZAcYBH0FS3WuruEkDRCRolI3cOvGMMf4FPOD+lAHYrllDPOgYlicB1ydzc43elFeSX/in7LctDMwSRVUkK+4EMNwYEP3BooA+aZtZSy86C7fyosPi5dt6LtBVFcrnexY8AfrirejaslzBEWmJkIVWliIURhPmDSZHyH2681mXOmmCEBLhWe1jD3AIDK3mYJeZHBAbP3Tz1rnnuHmuIfsivAqApM+3y453DbiXbgMp44FAHey63c2dwzWl7cxrc4kkghaSUzqTtKlccKxyT2GetVl8TAzyW8geSVVwU2/MkZJKhVbnIBbnvWXLdG01KI3Ey+YYEAeIYW2VwD5ahQWxz16VAxtjfJfmNIgqssOXkea6CNgscgEr168ADrQB2ttqEUzwx3AYGXzHhx5aqNoX/WN/C23setdd/bIS2hhidGVGb7/AM4AxwMnoen0zXjbtcTlxEoSRpDcRk79rhQDhDjDZwc4rq4Lyd7VY2gEVxIh8nG0KrlQBvVjlidp7DigDVvfFjWV0lqZnlMu4OwLbUDcKoXGTx/9auv0DWpI3NvenbFL5TwszqjsSOFwcYwSOteNz2FxcS+dIxWVSjHf8js8R+coxxkEg4Hb9R2lss8Sx3ksb4wqLJIV43DnJchAoJwMEnHrQB7jHrscEm4yApa7ABLkFQynD71Hz98AZOB0rr4dUt47dJkuY75JoxPtjDKyMwYshRlzlSOuO/rXzJZ6nJLdvZ3EN8ZmuAbKVGlSykt1y8vmErlWyFAKBic54rvbW5nS3+WJozJ5wRZZY59g6mIFmVoSQBh1BJzyAQaAOzvNS2wtOXMKSFsEEh8EHAAH3uewyePSuWtdd84Gyu5Yo3ubhIBMQzyIGBw7QpywA4IHOTntxiXF7HqEJtpIrsm0ibftnVZIn2kqyPIQJI8A85z83A61yF7BtRGmYpmNHtP3mHiLE7SZcnzGGRz155oA9LvriGzvdOtRdqI5SzrIySW8iJvKSmRJOHbIO0gkHPGastqkCPDDG7vbi4cltjL5zgkRyMAOT0z7ZzXkkJuvLiaWWW5eJnQuTI8iKSxTJlxtjLYxjPrmt+xub+GOUPcQrbD/AEhoS3EcqrtYlwCQSpyMfKehPWgD2ODVYZYrfEwgb7xkLeWXfJ2oA+NykDjA7HBrpbLWYlK+b8o3rva3ZBJI5U4Jw2fx45rwK18QtPP5az27SHDxtFOXdRECPmVl4J44A+nau50zUpJUl4aPdEm9iTt845zhZEBJ9SOM4HWgD06TUbdQJFdpJHy6b1O5dpACnAPOSOelSyPiOF7hreRrn5gGZgFLE/LhORjB9jmvHrjxSLTUI7RoyqBdrSPGYy5zvcLjIY8fU5rtbPVop7WCZ1UgEsI2JZ+4ONucHnpjj0oA179I0wySwx43MACuZT7AZxtPTPUmsCS5AdJEUylCQ6FwDJhcFkXPPJPHapXvImWTzEQuoYDJx5WTgNk8dDyO3ftWa0kCswkBDRAMJI8rlXGdyHjf0HTOOaALJmW0i8+dYLddplAnlVURSDh/MBx/wHPXjHNcXc+JYPIVrQK7iWRmcyLEombPlnk/LlNxIPzEVz3jjTNT1GGaLTp4mg1C3NsZZ/nkgmypjlGQcIBnIBzkDiuN0Dw9rOmeVZy7ru63/LO0Uhiliddr3LohChwo+UkcDr60Aes6brserWCF54GuoJiEeGUj7SGPCsrfMI+cZA4wckcV1UUkwSJgFVgDvdirBEyOEAOWwPTkgj3rn9Jsv7Jtlj3RuF3TFdqjaCf3i/NuPXOBuP4CtaC5juTtxtjwNkRXaRIx3N8wOCMg85wcUAbkNuqPczSFmfyl+zPHkRq+MjzUAyUP6k8V02nxAxJK/lGSRRlSp3lhg5few3qcdDjnpWTolt9ruXQGViixmO2aRIvMJ4JhmlYIzK3YkZ6ivc9F8IQraRNqJZW5K/IvmKrLlNxUfMcdxkZ/EkA8wW6d5XJRow0hhjwPncoVHzZ4X2wTkdOla8F28aExyJCysYnWXcZCDyMZHXOOBnHFQa9H9h1FkiWYW8khitp5YXSJGTAfLEY3Z6d+PyovK0PlyFJcyhdk6qrnlsM0gbvn6ZHvQBfaecMpdMtuCl0fBz12kZwB19a2rW5fcjloY0wWYIduCgG3Kk8sT17ZxXIS3DwmRftCyhWQkcBiZMhc+hLE/wCc1NDcPJEr+bGDCcSoG3k5IDA7T83JFAHcW1485csEnjDIzLLEXWN3JEbghTgjDE8gcmtmTUWtmYOLpgAqLLtTY5IGCirkhegH/wBeuBt7mSMudyYJY4VmxsJwC4XOQOBjr1q99pcrJHFKnmkDa8oVo49p4ZEdwxPB/hNAG3DrFy2oSWktsxiCb0mJRTubJKMpbgD6Y54rol1eKJVYyozSnCKSA5A4+4eQOvOOa4S3uGaQL5xO4Ms0qRqgBzl2Ct83UY4H0qdrkXMsXk5dYiAWZVD4UgZyvOO/bGeaAPTre7SZASFXjDbjt5ySOCOn4dqn89BGfLZdy43YcFvm6EjPTAOK4e3visrqRHsVMnlt24D5vvDJ4I7duKunU4o42dQ2XYEFAFbA4w+8ZA7j1zQBuSTSyFVWchV3ZCBcZJXIPPP+fWryTEH76nOcllOTgdRsHTr/ADrh5tYxypEgHOApUnIwQQAM9OtWBrtsqoLkfZpWceSC4BkAzkggcrgnt/8AWAO2e8hwojZt+QSyqQhBGMbSM7uPTvxQt40cZUALxg4A3HcMdOcHC9fyrlEntJWWdJjKSMjLS/L6LlVwMHPBpraryyCMlQwyYnO44HO4kdM549jQB0QugRIqKN0WXYexwT1PJ4HHbNWoJ/NjD7jhgHAUMxwM5DbQcc9j6VywuAJVlV2iZtysm0lfLPHzjsST34OPbjTim2CTa7A4AyoK7geuFbGfbHXmgDf84OGOMZztLDGewOSMZ68deKpyqdm7HIIJwQTwOeAecDFVTJGSN4lAwCPm4I5x8v8AnrSm6SMbmBIJ2kAE/ePHH1xQBWndim7ahZuiEZJC/eJIHHHr69qzZfMLh0SSNWAKbVLrJ/ewQCUHTd0z2rRleGJy8xWNSCQXIC4OSQCx6dfeokZJFAQo6KGIlCHcA3O0MOSpz26etAFEfK6yMEGW3LjcqlR1KjbwMkY/Sr8YEiAnjIBKjJJxna3Hfjp3x69c5RIJQpHyhsIs28jHGVDyKM4Pbjt3rUZWx8oEZKgrtCkADJ6dAeaAKssqxsFj3meTcjSbGORnB4HTgj+nrWbcXwt1VF8+UtIqiOFfnUjG6V9w4XGRz74rQkV1yXCE+Yu6TOQExgABRhiD/kc1j30sUUQcK8cyqzYEM0iTBOSQ6JwQpPXrjigDQ+1xBRGVZfO3bQzAlFGCAductk/r3qzDcPGXTcI/lJGFYAqMc47knP8A9aucXe6JOzB4ZArupwskZxuAUHHBXHr+fW/E/mZcEDDDcCyZAPTgE5X8+lAG+xjnjUSNI5baw8slT2wc+nXv3pl5ZRXdu8E5YwyEDY2FClT8ryMVJYg44Gc4560tvIkcJLMA0bNsGCdwIyBnHTqO3b60xLlJmkLvmMqODn5H6HAI6ZH4570AVdL0pNMDpETKjHJd0KvM56FVRQI0G3j6VoyxyZVpVUurADcRlh6cHjAHTj6VLvBj+ViuzywGyAGTHAGSMkYFSSFGEe5WK7mIckcHjJx1xnH86AJ4pNu2PJDMSVTBKZ6nIxwOetSFvvCRAzMyoFXKBCOhy3UdT+FVl3lvldWUH/WD5dnPA2nnGQOcd6bL5jfdmDkDBK55IHTGOvJ/z1ALs8iZAYKpRVUHo6gdSGBwx5/iOODis2eUKxjV8xkBmy2XVf7xxnBz2FOwRtdj524DKMAMEEgklsYyPrVGT700ayFfMRVClcgMCc/MMn/CgCV3UKCWCqygSRnI55wZFP31OVxgdqJJDDCChLbmjUKuxuGPzFeSQoGODg1JbqCzIUO+NFPmABlfgZHzcgg4/oaq3Vus6HMZkO9GQFmTBU8nMQ7eh4NAFrzWb90uSrS4YgAgBcYJZznsc/XpUtvI3mO7RFXRmVVLRsroPuuArcEj155NUwhRTkuAeQQOnQ4Ix79/zp8TEk43cdZHwoJPODntmgDX8wlwwUYbO5FGAG52sOnTNPM21SJAM84bOS2eBwM44Htx9Kzw8kbAsVOSQCGU9yMYz/nNW1RJgC2QUVySfXsORkj3Hp1FAFeTJVnZGj2nAP8ACR2JXt3rO829XUUiby5bKS33LIjBHhnTna2cbgQOMD2zWhLLvA5JKoen3SFPzMPcZ9Oe1QJAoQsrqSwGD90gdDtU/wAvY0AakLgsRkAnJkJwOBjpnljn059qsRurkjCnYF25PVSMYwep6/nWcmxRnBBRQQeV3oRnJz16/pTWvEKsQyouSGYZD/7oJGD+HP60Aau9CSSfkBG2PBBU4HODg00kM/zZXHC8HlQDjqORj8KyxPtxuPqFBILkMeSCM84I7556Va3gpHsYswJByTkqPp7k8dfX1oAmmuBGm4thWxG2FboD645//Vmsku7HfECBuJLHA4z0AY8Z7fnU1yyyBUMgQZOR1OR14/Ln2puEQIGZgWJCsOVJB6FRyOo//VQBnu8pmWMKuwnJJBJzzuGe/J9ehq/BI33iURRhVzxs6AE5PTr2PSmkFgd6qWQ4+UYB4JAHv1/MULt80EbtpRfNUkAH04bnPI/EUAXnUOmOHZxksrcLyCDkcE4x+XvU0QkDhWw2ABnI5QY44bk7efwpBG4Qg8dfLXAHHsR9R37etSxvg7guWiUDYSASxHOCTg446etABnaDGFBGWG4suQO2QT6459/pUJjVA4wFCjczZBAQ5xwDz1PAqVpDguQilsD5lY88AqSFPp+n1qtM6hd0wVQFAAUj5uchcA5B/wA9aAEwQPvKzjJALqCVOSo+Y/8A1/b0bhZ2+dcPgcZ44x36Z5/WoQ5nfaI4xGBkSEjzMDr9Bnp9KsgRjOSFCISBuGTnk4yfcHmgBjKgDK2HA2+UgIJGB8x4OB+P5UxwysuXHzYVQeeSeB/n86VXh2glNrDAJyD2z2J7GnCQrOiNCWRlzHL8uNx4C4Jz6dfXPagCu0SSOwYEsflJAIC4HAHvyOn+NC2+4OIsYUAKpGCcYycnp/8AXqy7gnAcK5JLLg9enPGPyp8eEG7IySR0IB9/fpQBTkLpGFIwi43kkAZPJAOfU/r3qOOQOxCFSAm7O4HPHI+uD+lJdeXLIodiY9wXGcruI5AXOfTmpraGJWYJGAChCnG0cEf09c0ASW8ghUNIrPGWwqgHG7nOSOvUcVJvY72UApvOSSBIMnkYz064qRV8tI8AgK44PzLnqchRzzj86sMCwbMasJA7AIDuOwZJPGAcY4z349KAKM+CqKMkq24qRyxPJG4cf1qB3KfIv3cKxQDLHJ5AC8tyB09KvRLGVjZVYIRlvM4bJIxweccHH86JUIJcR5OSA4/gxjJ54PH5D9QCmkyvuCEKcbXVvlZcDBO1gDnBPanO0QiBdGkwc42lSGXoenP/ANemRwxlyQjMxZi0m1tx5A67ccADHpjpU0kMhQKkhCk5+YFm9COnTP5YoAyC8kkhZcqCxIQ5GOT1Pf8AX3q/5ksoiRnCRRl8qVJJYk85HXnpnpUph2LuK5LAZkAzgKRj5eucDnj3Ps/zFXIY/Lz0Vs9M56dc/hxQBXVQFIUjaFbkDgZB4xgetO3DySEkG4AcYOc/T1//AF0qOoZlAGGIwQO/rnoO/wClMkVCzrIo6Ljyjhxgckt0I5/+tQBGWcBmYB32Y2KNzgcYZiM7R05zwBis6HWdNkkNv9qRrkHyym4uSy9V3jgnGcDOeO9W75pI7SUwn5xE4HmZjC7l24BHJPX1HPHWuU0dNI1C3TTG09mu4w8013IcESRE4khljOVIx0brzjNAHZK7psA2xhgTukVmDAc4ACna3Pf0pizzl0VY2mYybI7dpAQ7dQFRc4UkA5PAzkmks38y1Rcl8ZRnJ3Mu1sZY54PHfnBq0EdSskUssMkRDRvHGDIrLjayFh3INAHPOJrq+Md3YpZOr4AUK8JdWIaMypkbhznOBn6VcgsI9rrcojSZOwqrMi4ORtdgfUZx6cVchgZpZJnVnknldpZmb55GzkloicIw55B5zUzqA43NwpzlMhSDjGQwzu55xxxQBSngLwPAIk5VRGzIcxlQQcgDnJJ/Os+OCOI52+WUQjchA8xj1Lc8ryfoPyrbd5fKIAxknbvK7sHnOQ3HOacbeLEbFfPZx84BwExzk7vx/wA9ADLt3ljjZFJ8pyGmPQBTg8kgbTg/Q+vSphFHuWWMAqWb5nAPylepP8QJP6/WtFIY5FcqDlRjkjbHjOAqZw5Pfd6YFOYRRqVZRg4GVU4JYZBBI4Yd8cD1oAorZmNoWUSeaA3lMGXylYkAkgng4Xn9KqS2ClCJpBIQCTtZwGYnBAwMcDHP9a6NBHHEEG4nIAOMopJyQMfXnpVaZM5ZlAKKT8ikq/rkgcHj360AccdNaO4U4cRHiNRiQgtyGYucLg9PTPNX2slVQSod+SoLKwLrnC7hyMgc9geOla6QgsrtkjBPzFdoOeOM5BxineWygl1T7xKhB8xLYJAx2yfbr9aAORnju2tmt41SMvKSsbNI0SOSwImUffHXBGRz1FFraXCIIGiiJTIZS37rvuaIsQcEH+Va8UxNxKvlj5nKx+Y6ICS/zsWdgBgj15A4rTEJMudqAgnO5ldSDn7u1j25oA5xLcKSAcDIZywbeoGAQpI5G70zx15p8lszmUx5YAhl3MEBJOCF289+/rW5cpEE3MCkm4rGTyCpBJyVBB+b/wCvSKiKnzJkuoZjuXrtDNjB96AOVWw3SyP5kqLtG6RiuCwAHyorE46DOO9VbnTNvLYLMpZMOpdzjPzEEheTjnBPYV1ciQHa0YDRlthVeDuzjGOwzjn9eahltYgFTy2HJcuSflIyPL2nqCR9KAPMLnRZCWuHtkLEqFHmAz7CSCW2sQVznGD061htpM8c88MKssdxsE0ZkfYroP8AWgE4BAwD3OPrXtY003KHaVjkAZ0cspwo45yf7+OOvzfjWS2kB3XcGMoV97oVO5z8x4HTJ/X8aAPLLK1lt52jmijEpKyFwPMIV8H50U47joP55rohFDcRPBHBGj+YD5bFniLo2dzKRktkZ6dK6ifRo/KRzFukVyrMiRGXaN2N7s/zDdgAY4H403+zoyFKrIiCJtwRFRvN752E5OcnOcEj65AOM1KyMaOMfKpD4dWIO75mCR4yFDHg478VXnsVhEDAFA6rJlsljxhojt6BgCc9OdpIPFdRLb/u5IvnMiKSrOWd0BOMtkZbJK1iXVrcApJOWkRFEAihDC4l3ZYFAw2hVYkntjjNAFOFBGfMjjWR8MoQsQEjJOzdhcLjIBGc59KqXnmOQ8b4MRVrnYS2wbcuDhcsQ3HGfUZFay2xCFcsZNieZIuEGS5xuUkZOMZ2jqOeap3MiiaWFowSRuc2yldxRQFV+OScj6nkZoA5u91NWVYztKM7ISqsXdGBZeQvygHscY7iuRuNQki81GZ/JyS0ZVmkJ2gKMKM45xk8cZOK3L6xlnMsYgELyODFNuZRFxjBI+U/UZ615nrEV/CXmhCgQrKk05Yq5CuysC5bqSDg44B+uADqIdft41azmkSKVYRKj+YFkCtghXEhG5cEcjIA6kVY/tW2SUSG6P2OSNVdUk3BnKbj93JA+U89MV876rJ4j+RbWeUzkmZhKyTeXakYjAlRSTETjK9QTgjGK5eTVdc09pIjOJGu4jHLDLEzxW8ohdn/AH7bQFJYEfUDnByAfYEmrWdxDNbq3nXEPlSC3llUKElJhQo5bB+TDH69s4ri5tVsW1Iaf9oEBU4d+ZT/ALJSNWzIPUqCMnn1PzSvjPWLa5tZSH+1rCLa1htpSIZ3lCiNpkyTFnJYF+OfeqI8YS6bqN0tzJOL1pVhuYpGEzRKhUtKkoBKKVKkBeoPfFAH0zdSItwVuLxJ0kJV4o9hBgjCsJAofETZABGd3cqBk1vaHfwojPBHNJL5p/dG5xEkanGEkVsOQQeOeRx7/G+o/EPUWlYLfWAmmnks7a2uZwkjQ8FZ4bZBl2ZUKkdcqWbFe9+D/EUM9lp88WowOl5blhFbIiyxMCwdLn5ikPQ4ywJC5IByKAPpLS9TSVWlErsY28r7IzqhQvyHw2Nwwc/jXo2kX7zBECKrnKt86qybWwpOWz0A6ZrxfQtQt3iSLfD8pDlgEJkJG/mQnJwpPPT0J4rudOvrZHkmXkxqJPMjcuhVwCeUJzjJBHYjB5FAHssE5k2oTGVA4V0JycYOSVx2/WppZ1WOZEwrPgIqqnJUEMQWOcZ9fevPbTxBECiGVFR1LueSIx2JIHHy4OPw9a1ItZhnYMHSURZCKgYOd3JY5Azxj8KAOigLxuN5ZhI2Msu3axQKQMcY3H6d6uTOXwjMFaNUCxjnJUjedwyM8evf61gR6izeUhbOS5XfhSGZiQp3fcAB744FQy37LtDHYxkMan73zdSMrnHIPPT60AdBLOmGwu7aOn99goAHPHWqElw6EkrjeFIcDIhwOQcdc+ozVKSZ3iIjBODyemCDhuvXBBH4cdc1Ct0NwywZdrFk53JsHOV657j6gigCw88e/ecEMVB+ZQQI8EuBnPzNkYxkVA9zHtY8FS5ZQDwhdiSMjryf169qzlvrUyGR2YIrERhUDb2bkDA5Ufl0pI54p0lh2EeaxbzCApGDx8v0oA6FGJQo5iYfI6EkAqdoIQEnnrQ6SBN8iiRcqWCDCohJX/gXP+PvWFC7oXYNHIoKqTKrtjAC5QAdeK2FuI1+WUiRNgyCz5Hyb1GFXpuxj0/OgDZijlxlgqOuNqFmBK4wpG0Yb5cdM9ecHNX44VkZZCqiQZBAYFSeg5J5I9KzGSGaFGXzBOUjeWz3tskA+VX8wnK8KOFz6mtW2ZTtWXL4A2oBtK47ZHDAc8+2TQAxbSSJ1UguGO8sBlSWdtwz3wmKumJc5XkKdp7YUcL/AOOY/OrGQ6hNij5GO4sxIGTn7vQgk/lVe1jWLILkhyxzhiBycckemKAJli53qONygZ47Dpnr+HrVyZFEo2EMqLgnoCxGT1HZiR+FVt6qoXeQw3MhP3Qd5IXABzxinSE9SQN6khFyRkDDMMdBuyfxoArOCGYg4bdjPXdnBABHT5SKU8jai8kiUj12fKy5PuP1qNZOQEGUMgwc+nytyf8AaB/KrKswfay4JbC4IbKHljke5P8AhQBd8uF7dWVgGOeMY5Yk7enb/PtVSFjG3zKMHG3HK88jOOQevB7/AFqU7FIA4j5bcCANwPA/ImpGIOPLB8sgFmAP3sfN7nBzQBH5WG+YZXAJ5BwAME0sqKADEc55zyPr94VHvVeS45RhknBOSeCD0ppuVIChgflwFwR04IycAc57/SgB8DbfMDjJJAyWHoOQc88Y/KnzOUbABPTauD0PJ+Y8dzVVWUtubhDnAUhipztPTOeQT+NTCQyIclWwcIc4JXPGQx+XHPp9KALW1Ml9mB5ZGAynLHnBw34VFECFDhSeufmUHjI6FqY+0K7JlQgUk56Z4GQDzznoO1Z8k8kKkBssCSc8DHbk8dMd6AL8lyQyuicgHgkAED5d3PXGP0qGYFXjlTy5WC+YUd2BPUAFByvc/hXPz6guIjiSRnkdFVCCAEPzk4PH9SeOasWdwtywd9wYsAp+bcV6AEevH1oA2rQOsrSOicMG2odhG/DlQXI4wf8AIrqrTU4IHJkZ8Rj5InwVGVyG+Vf7zZPJ/pXNJKoYrNGxOCdzEZAUlQT68Y96qPcqrYA8xnzgYI46AZx12gd/xoA0bry7lnnLKHlZir7WCqoyADnOCQq8H196zhFDFmNo5ZDtJwp2hTnqMkdcZA+nFRiWSbCLGVkXdw2PKAGCd+Tgn6Z6ikjnc9WLbSJSdpPJAO0gDhMEEegPNACpEyqzbZGb5CRlflAyfXn5T0/DFIqqCWXbjJXDDDEn5uemeOMjPYVbS4LYUOhaTJ69Pm+7npkdME0sioIy5USMiEAqVzvy2DjOSenqO1AGA80nmOZCWQOPKCKjBX4yCckjnHX1HtWysiNFuIy5IXIIwPQAdsADPauf8iZXLlpAjDcu1SMv0w+f/wBVXbcTFjJIpUlPL4BEfUMHxng4469c9qANcK5PDyLkZYF02keijOVXA7+lBj3ZVW6qAW5+Qgk5PqSf5flH5eQGDF3+XnOAeOepGP8A69W4gF+Xb6sMnqDyTnJHrQAt5eTXFrDbyBU8sFAyLnzNg4YkHjOB+vtUCSKFUA7tw4BBznndkbemc/lU7CNz0I2g9FJDOcg9vp+Q9aaqMke5kGMkZyp5JzgDOen170AZ1xHHHIszllcLkNnAAJKgnB6Zz9MZoSQtgYJc5y2CRiPLBs9sjA/CrMlv50UhZWbAZQCNuMEFfvDkZJqCQGKHdGAigKqr6sw2yDOfUdfwBoAqqZtm7KFwzYcyFcRMdxBQnj8qinuIEtCxLCXeNqB1GQASSHBzj64OeKiutgjaR1YEEhTkgPgHjB9sf41yWqam/lBIkLGMM2x1woHBVi6jOPr6H60AaU16ImGTu3bnjRpAwVmXgNzlc88kdwO1ZdxqkzhRsEkUjrGjIGiUSKMuMH74yAcng9ATWPZXDX88iSRxwuUHzLJ5iLhRllUHJOD06/SlZXb92kknybw+QUiQ7QNy7wMjp+PtQBYMaSTQlSzJJvadi3lrGxGUVVBG/LfzyTg029d4ZkgnVYS6jCyiJVlBAAYjf97jAI4/lUYcKbYP82VLNggqzDOG3A4H8PH6VW1Fnui5lyzSJh5uHDRplUjTPKkgdQAP50AZkiNHLIYVK+YNoaTAMgBJIYg4EWegz74q3pZupCMmNJJJGCgkNIccMCFOQuQOoANS2+nusbxzSExgRDYC0sgLcqwYD5zzj2x6VeXRJJ3QQq0VyqMFlaTy0CrkBiVbhiAOuDQBl3GrvFvhuGKMWACorhSysc7vl5HrWPcajktHIUjUElnQkjBYbQu0cg9CPfBxVm906aOM2s9pGjCdnSdZZHncjBO1n4CEEcEjg496wrrT5YYn80AjLGOMMhMjNtO75ScYI7470AWBrCx+dulVCeTJyh2g4CBiBz3/APr4robXXrc7Ct99ojaL5hGoOUPAjkZgMv146njpXg/iXUNQQQxQW2WNw4dGdVMiKM+YoYj5MA9AfumsBfF8mm3UFvcM8E8WyQx2xSaOV5hlTJ5bNubaQMdQeuMGgD6zXVlRXtYEBDfPJnMccaYDA7QDvJyRxip111JXB/eLG3QOFVQygbACjHOSDzz1r5l1b4j2WlaTPqdxJLAohkmuT+7M21NxcCMyZkb5TgKCfasD4f8Axf07xnAt1p11cXFtvmCq8MttLH5chjQNFKi5+bpgHhgelAH1Peaj58zmKRo0I2sFSVpGKgEhXK/cx3PHBxXJXupypJdIZ4gqxD7PskU7xz5ifKflweoOOvSsI6teeW8kJxEITI3mSIJMuPlVQWyq8cg8jPI5rjrvxIkcyvdQRSQY3SKkhkG8KeiDoMDnn+GgDqb3VtrLMsjf6pVmiBLlCfvqpTIUkYI9Ce1c2dcuYtQ8+IplQYbXzMO+Nu4tNEZAS2eA36ccYdzMtxEz2AkbZKszC2AVZIXG5SysfkxkjBORt7VDprXDkSSQSbobhxJI0WWS22/KgJOHGQeRnpQB7HoN6sq/MglluiXIBDjOMtyudoD56/T3rokF/JEl0ix/ZY7gJ5Tj5SAxDFMHIYnp6V5Xp15dLOPsoM32cmYCNDGqxn7w+UDcFBPX1r0zR4rm5VoFLyJEgnJLnaXK78DkZOeMde1AHpGmzMY4omUiVm5MrKCVHPyqOXXAAyB2966yNmZcnbtAXCjAAViScKcYA4/75xXM6JEkqJJcL5UhjVQ8R3yAqCDxIfkU4OQK6GN/m8kIoZifnbI+UcAk4wenrQBOXBwWQlhgBTzxk4HHWq843yDLCNtjvtBQHC8YXcwySPTnirEQYB42UGUOY1KgHcVI5yPujn1xx1pk9oss6hgqlNuSxLPt537SikL1PHBoAr+UzlZIyZsrja5GcAZPJI56fnkZpI4jKcIU3jl4S7E478KPlOfy7itW2gXB8sMAvKhwwJI+8OcY4x7VdWAuRLkIX+WMKiLu6dGyCO3Ud6AOeOn+a8p2ExGIRhACPKGRuG4cszEAjvT4rPyUAYMjA7VDqSCM44LcDj1roIkZSQUm2nIaRRvUgdCNgOTnPTNRXMTAkhipVlbO1mO0ngkMMflQBUaCNDg529GOQfmzyPl68Hr71FKqR7BksWbACEAAA/L5i9T2ycVbZWUeWcySTfP90cggDdxwOnHuKieBnX5iFkX+IcHZkkAknk0AU5mWLi4iLuyCMBFRgQ3WQESdB6Hn27VYfC+S0aHB+XGOdo24LY6Hk1SkURGRvmZgA6hiS2XxuX8D/Lg04TKQuZHXJyWUEBQMD7uOBkUAacRuPNCkqEcnKnBI4G4Eg/K2O3HWmXDIJNixgKGCt87fOTj+6MDkj/IpiTLCTuYspZ/m4cvkE7gVzwc8fWoVkU5YY2M6YYnaVxkHO7BHDDmgDQilgceVuCFZN6qSCwULgcnryo+lU55pNqAOvEqIqkjOFGMj8OfxNUZVCExBVdy25ZAG4xyAxxz09+tOR13I10gKqQAwDAAAYLAjkHINAFW4vdqXCw8PGNzkEBQVUnls4Axk9R0r8xP24f2sdC+Anga+uZri3XV9Sinj0tGmbzpbnaxM8USglkKk4JGDuyCa+zvi/wDEGD4X+F9a8S31xEtjY6ff3JkCksxhVyiqgBEjbOg64Ocen8P37fv7Vuu/tCfFLWoX1eaPwvayvHo0cLLHG0EbFWkEcWWJAAzjbyOM0AfPvx3/AGm/G3xE+JPiDWNTHm2NxdXINpOqy3Nnp92UXy/Og2TCJdhwjNt4PU1843upjUJbiSa2hsbRZFuLQwwRwOyzAkrOy7vlZCdiBiyhgTwMmjqFtBcarHBbQyyTJFFD5ymUtdqygLLc7gQ0JU7h1K5w2DU9xoV7FcrYmTekSRX0bzOrWDFFWAiSdSVz5A2Ku7cDHkgZzQBf06W4ayaHSLW5mhkkjMyXDgBD5zB0hL7QP3IDAnI6DJNZmr3/AIjjlit7e3UWUcrLNOViuZmjZgjfaif9XP5LRscfLgkZzxXU6Rqc+kBLCAyXttKFhmxCGa3E8pP7o4+bbEUzjn16cWbrw+yyXlrczqi3ERvoYbicRSNNLcQ7YmMDNvTYg6kAjp2oA4mWK0tVeO4vrdxuPliP/UwpDbp9smPG0ODkjOMlExnmmHVLG1tr6CK6e6eSa38lVVrkyWs2VjlS3DBRcZ/iA5xmtbXPDoAsb66hsU2u8d/BaqdinCQRiVkCmMMpQs3zKCTlic1nTwWsF+lw6wWwmVAs0KtNBHBAVbYw27kmBeIZxgseCeTQBLYSQT30OliwIuUs3nnedpIHkmIyluYVGFKqDjoOPz0NMbTLhvLlE1y0h+220qmSNxZQgxtp8ksbZdTKcqvYccVi6VcykzGArFq7NLIbuS3c3iLdM0ERk3n7kYBX1JPA71q6Cnl6ml1Pe26wSafLC8MZCzxXDOdiMSOHMoIKAfKfvEUAV9XstcTVX8+3j1C0u44rQxuftE+nQuonCTRxEm1wpGB1IyDzxW/osg0W2vLIXS5vbu4jEcJFu8C/ZVeJrSBgSoJYgrjbxkkEVzN1r2rC7aW6tFm826GwTxvFughtFjEd2gYgKDhU3YJxx7cdq/iGZJpLhLe7sZ0iAktxDH5MAtlLCW1k3boiynbggIQBgkYNAFjWdVi0TxEsenywNHcypBOYZ3kuA8EbJLFFcSoNs0l0JGfOEByMjg1u3GpRapc2VnemdbH7ALm31CNCzWRgVXmmc4zj7QxCrjAU9R1rzjRDaTJPM2mXN7JAk14l/KPvaig+Sbk4lcFn3RpuGTk4rqNKWaVUTTd0s7zSW6i8dmt2tLhDKLeCKRVMY+QqrAMxK/dzxQB09l4juvCN7ZW0dxDcC4UWiHycJaM8alp22KyzpIh3bQMKG+Vq0daCTtbC6sluoHefyLSKdo7TUtRiP2u+fzEYmNhbSRhWX+784Vsiu+svhfe6pdReINM8qzv/AOznS9V5TPBaXEbeUsVv5sSK7NaoFZiQ4LdN2RXB67HbWENxb7LrRtYtLa9g01JZFhEdzcuWu5IUuHy5cMybuHOxgQHBAAMS9ltbEw3Ed4RexRSQ3lrDMlx5IunAmaeUhVlVFkkUspJOzI61zC6vqVq9rFamAyPHKAsSgx+RIxmknmZslWy2EAzjIAz1rymRtS0+7vVluPtKrmBpQ5kS4idiJlSQ9WM2SrE8g9u1nS9eura9/syCF3muI5oHWUAjykKLK4kkP7sgIdpHy/KOe9AHu1v4oubeeMSBpbuTFu8JAQxW7qgvYLm4MmJLh44UUHsZCN2c1han4mbTGMtkUW9jRP8ARnhLK9tKRJvR5QCJMAZIJ/ka4i/abT7ma+juriaLzPOtPMdJGe0L7o7gyRMVk2qVByQzdcc1zWsXWp3Vx9vmkea6m2GGUoywx7zyGVV4UnOB2/kAemXWsxa19mvZJJYVhd2uJJYGaKL7rMWKqSydOSD25ou9YsracLcXEMSyxq9tKtutx5scY8tJI1UZaF5F+cdec4xyeAXUr9bcyYwr2zWsxjXyYuMCZ2XJD7U2/PgA5wOeKxbm9tYbVzqj3lwtvDElnPAY2ZG83zHCkHiEAjdnGc/LkigD0c69E9rGV/dXgkMlzbwP5SeXwoktsnECFPmIJA4+XPFNk1r7C1pJbyxRxRszvcT4f7VbypumJ2AsArvgkgc9Oa4SSeTyVZri3j+1CJ1eEBxEiqCCe5Y90PAIx3rV0uaCe5+xz3cN9HJDLCuEjYwpI5kmjkEYIikOA4zgDdt+8MAA6e41PfZtZLdM6gvcIsA3lJJnlDSGZpDtjSGVsLgdSAOorBhuGMySRzSbIRO6yOdsgjcYLIwHzADB6c7uATmo7rT5UeSCNWEzR71ltLgrbm1c5VZywxHIEYBl+8D2xXMXNxcWknlRqYVSO4heeMNOJCqAqijqzBeeBj8uAD0q6klubS1ZJZBiOSRbe4nC/aY5FVnYFOv70lxnnnuahg8QjTHjjac3CFGa6kV5V8sADLETKrSBiF2kjOeQBXAW2tFdOaB7gQJIW8sgFpmwduxTImUJIOQOACe1QSTRSWUckzvJP5bIsUh5e3D8tO3TKpjHP86APsj4P/F68ttXsrO41GSSzvQ5gjuHYLG8Y2FomYkl9wI5AyDniv06+GHxsi8M3umalBqaQahAI7eK2jJlWOV2DOJJF/1Yb5jyRzxxX4K6RfXFjNbT2BZoVkEZlWPzZEj+8QhXmMFh1HP619qfCzxxBHp27V5BbJOI/JV3Mk8c6uyxyyOiFmlxggds5PHUA/r8/ZS/bc+13OleH9a1WG8tCI0M7gyXQnnVUWGQ7uVHXPT3r9mNB1nTPEOnpLZ3PnxzRJKpX7zHaC20ke/459MGv4UPgR8TNQ0LxJYSjUrhUlmiMMiFT58cbld6soOHxjI9c4r+qD9jD46WviPQbLT5743F5FAC0lw58xAoCkBSOuOuPy64AP0wFqcI6wK0m3yn3P8AMIwCQcf3uo+pPalkhXyw5JikXarIduFAxgrj+LgcnHX60+1m+1RGYuPMlXKEYABPXp07fnSFWJy5+UFBz/FtIHQ89qAM8M4JIJIxk5GTxwOBwCRjP0NT24yC8zqiv/eJGCDxk9z0/Wp1+aTd8wVSUHK4ZGzl+vYn9KY8cUcjbgzqOV3AkEEnjp6Y/DmgCtIhS4VxNGuQSp6knoI/l6A+vA55xUhO99zyFN/D4PTPJ6ehqFnhizMoRlf5c7hleeoAyRxnP09qoyXq+YFjw4fKsRkhPm5bOPSgDQ8yCKfaWDGMYjWNyFkB6uwPcYGR14p0twERtu91VlVVJVNhZ85JVslcHv6nvwec3KZpJfutDyinP71SM8ZHOf8APArUjuI5IUKqTIATKMEeYG5GAR1A/l9aAElka5DJL+9AcOv+xsx8uPoRx7VfWcsmGVFKgL/D04Azxx1P41UhgfIIYjd1H15H44/lWhHGTbzho1Mh2hJcejE+nJxjj+dAFmM7wc/MV4wOMAepOMnrWll5kQKNka43OQCgB7llBGOP/rVioMI74YSlfkwMRHHQnIHX/wDVUyXBCFyJcONo2n5cgcgQ56ZHX8aAHrLKty3lgxJGmxVJO1pSSXuAQcYIzjvmtK0kYTwvI4eNCN0QyUfn+IDqeOeD9azVA2ruzKznHzZHHAGT+GKc63EO0lGUxncNgJyuSeo74/QdKANK7cM0hiiVASQDjueMYA459+/rxWPObmeOaMOExhWMpEgZjjAULt29v8atCWd94TKISGKlCSBj++AcnOeAc89OtVZGBO7y3IMmwlc8jjLcDoPf0oARJAQ4VmXAUglBycAOi56cZ9ueKc8oAcBMqgGTx1PYBucc8kZqAttUhFDRhsM4PQ8Z4PJ5x2zWZJdmNvLcsW+ZI5Gy2/g8sqA4IBHXsKAOisJ1ileV5Sdq7BtIA2kc/KTk9vaqN4yh/teTJ5UrNEjnPnvjiIHdznB/Pk1nQXk7M5kSJGDLtPQEDGCAB6j9fXrcnlMpVRGjKCJEAYgQkcllwOT/AFoAtW12EtxA42xiWSbYOryHG3bgcLxV8nNok5cBnJBiyfkHbvgc8VzruF2bTnsTjAyOO/b/ABqE6iqqFYkeWSdvJ5yc/d/z6igDSnvFV+W39sPyBg+wOP8APeoIL0rNMV3xRYVUL4wyvkKcZz1/EY55rHnvY5M5VPlIHfOSOOcnr7elEc4kk3O42ZZT2AIADEtj+IH5fpzQBumRQdr/ADACNTvJcH5uZCD6YH/fVKkkKggAyI2GUL+7KxjI8vAGQvqetZqzbypOSjHBkzwOeeD9KexidmDSOj7vMj8voeMeWenoetAF2K9GPkQou8nY2RsxnJiJHUfyNTxSZ4YfLHGSVOCWdiSF4PLYyOKzoQGmZWZyGEn2dW6x55y23OTxUsgfyQYSQBIP3hGd2VDYORxwO9AEksEoZZYZHRmXYVYZ455yAfb/ADxU0LSCPaGDbW2knI2k8jryRzUKzNjdvkI5CHcvPtknp0qZZCikYGXQyL8w+YjGQDng9PzoAsbt7x/O6BR8uTwowCd3Hzc0+S4W25mlSJNyK7E7sI5+VgFJ3dT09aoyTE7GI3E53KCCR05OOfX8qmWaFyPPVHA3eWJVX5NmPL3ENzkY/GgC7JsjEswcjPMic5frynoeB6detMSYPA6FsJIfkCZyp453N06+3Sooi0ryRS5djghx90BunHryOv8A+tF+7KodDsIMm07g3K8pjoOnpigCWRWVmVZMKjQMzNzKGOMR5C4Y4Hb8+KdDGSJlO1AclWyF24PI479fyqLydiwkybtsjFiCTuCf6ts9yeKmiETFUO5Qw5Zxxjrye/egAMXmIpV5UaYsSQCNpXqu31GemM1K8GDEzNuJVnBUYyRnOAf89ag89EDKXk3rNIwIO5S5I/eAoDhD+FWYJ/NLKwO1VQpwfut9/H+HX60APjSV3jeVlLpnaQdoXbwgaKMY5XPr1/LXWMZw3lkZKgYYsWHbbjPb86qu8R8pl8pWXGFGfn98gYJ9efzpTI27YQwQOTvA/eYzydwoAfNtAwIwRkgsxSQ5AORhzxwPSscm2Xf825WGYmyf9Zxxj1z/ACq3MDksHyQ+SuGOBxkjK4rPeNGmgGIwuzdjBAAyeeR7+54oAAu51zIqlADKDgGTdjleOBmrYQ+ZtJAQsFy3UqD1wOxqNzEpxwyo8aCQcCRVwD9MAH/OaVWQcKTxngkknvjpxn+tADZrdN0mC2wHk56x4xkA89jxUXkQlg/msIkwF5/eyBzlj83YGp3Z2T5gDsO5d/ZepjcZ5Iz9OarDdJL5bxrsUhYUQ/MvPy7jkA8fX7tAF9W3MS2VAYqp6gj1yB3wKZM5VzuVT0J25GAeMkYznB71OIvLjRWVlj3lgUALY5HJPXt+X5wSFXfI+Zc7S6/M+3JwSO6nj86AGxSxrHho284yBTKRhWiP3ApPAbP51aacc4bEh6Zzt69jnjjNVRGN4GBtTGZHOcEgiP5BxyOn0HSnlA3yPjd2bAwT6nHegC9I7PDuMilkPzg5yEGSPuj3H0xzTI7g72WMAgIpGe7HHAJ+h/Q9KrqxWIr92ZSQWTO11IzuOe3I/LpU0CBmJlkUNtwMZOSOoJ/Pv/jQASKscUsj9XycEE7RnpwOmM1mNcnaDGqLtBwd24OABjkZ61qG3eQyqkiNycr97juRkYxg+tYN/LFYJkOWBCqyxxk8A4I4PHGeP8aALoucSIqYIkKlhgKSxwWKjIwM+vX0rXjnhG90MmRxIvHJyc7QT0yP1rloJI7pYLiNRtDlUIJ24Gc+ap5LgHrj/wCvsiRQwMabF6EHJB45JPrQBrs6KrPuY7m3AgBsMV2kEAZPIOelZMs7bg2Bgk45BBxyQcZpGmUAKgZWxlyOVIHOOecc/h71VfzPmMaF3H3UQhdxIyADIRge/wBaALMVyHdkwr4IJA3DYM8jJGD26HvVi4WJkO1Tgnrk/IewGT14H/181jwuY5TGoAdMB84JYthmGVJyAcjJPuK0HmwFAVmD5BAOCM4HXPB5PPtQBT83CmNVQsxYKSG3HGcsQBwfrge+KhjaZed+UyMq/wAx2nrjB64zjtkUkkcbSBosBwzLMwkYuwwSq9cbvWpvKCxhwfmxgDBIA7qeOvB9gaALMJBO5RsBI+YtkjtkgnPHPbtUy4IdAAF53Dgl8dwc+w461LFFCgjlkXaVAUqecnsTjqMke5/SnXSxsitDEEcYLONwB6EkBhkDj/6/FAGbcQgphVVSATkqNwOONvvkA/gDWOYprWJraQHYJBPCcZmBcfOGxwQcn257dT0BZAhJIJB5Bzx6A/57+1MCK/zup3IGwAWGSyt6jnbu746d6AMa1tDGWZ0dxKS43kjaTyRg9a3kik3ow2lDG+3AGSQrAk+vJ/zxUgVhtCKoJQgs4APIOSozwfT3qaNFVS8u4M4KxhccBeSRg+360AZ8ilopzHGXlCsLT+FeR84cD72cHHOfWkSz3gDcTKVQ4ZtsIckbgAc5wc8ZGcflqKmFJVgRjAyDuwR8xX3AJ/KlZFOwcJlkyADtILD52x0YdfTj6UAco9kGaS3GOWBZiBySM4H+z0/P0642oafC8MyyIVONwJBCsUDYO4nJUHGevBrvbiJBJIEATbjLuBne3CDj3x+Vc7fR7ponjG7ykkKJLl0UKDuZlAO4dcDPNAHjmpaQkjbSrOsW0CJThcqwdwqgZA255PH1zWPaeH0ikkl+WRIWVkjlUN/rSBlVH3iDjg+nNeqtpsZllc3SLJNLEqQ7CWMaOGkaR8fLuUlVXnrzRaaNG8cdyuQ8YbeflJb95kNt74GO2eKAPL9V0GL7FdRPCySMEaIqhlVfM4DZK8LllyvQ9+leZanot39ssbpti28BMRto4hFLKU/1fmFQMxs+AevGTX1NLYYj2kCZzburGXcu9jkqAu3Bxkcd64jUdEXzYvtAC3JEhCRqNkYTLLu4xjA/H+YB45M0MMKNJiOS3iDLOsbNGY5XKgbyflwcjOBjrmvOtUu7uN5ifMeNA77X/dApN+62xInC4JzhfvZ5xXsHiWxiEc1mm6SZothnIKwpCCzEORxxnp7V5Tqb4mtMI6rJEkE7upkwjXSIjxoTtGQSQM54HGaAJbG/lhgt41huJUgBaRwWMoZuQHYtjyBwCc4AzzW5J40XWLa2giGwQ27OsZVmaaTyYWCIEHLlInI/3e3fJ1C0hEUNtpMknkz26x73WSJprZASySHPMjPuU+x7VlWuivEbXA2RxuIVUfumKeWyI0ciklzhjyccjkigCeA3t4JpQ00dtAqmS5DFZFR2+edlUnDgbt2cDGOvfRR2umVntIyu2OJ9znyY4IwJJIvl5E7MoJPq3BPfV1q+04aM0VgkK/aBDZyyMnks0AbaITk4eQvn5veuYe/S3IjhcxrM7kHDBGOwIXmD4O8MTt4wSPSgDZ0ZrZZWFpDLZiR5TIrTNuAbIaSNWGTgEkAjnFbsUlrFB9maSTzFkS6CbEkeWLf8ygq/y4BJ56DrzWPDDDe7DFGSzzQpFIjNztOZT5gHy/Q8c8HGKuG0mtJI/MSN2BeOCRSuUgxuKSYJMhPbPcigDXWRYrYhIdkUvllAF/fBi3GN2MKTnnOAOpHWvN/FN+LCOYCFWt5GllJeJ820+NyKrgZKk4zjpur1ZzClqLyVnnBR4WcKTt2JlQBjlMgYwD068157rumyarC0d3IqqyedHL5jRkLJzEWGMea3AbPAA5oA4Pw7rUmqWIWZ7aCae/UGCfaxKwIW84qOYIw4GeucZwetdTaa9HBNFNHHAskN20BuJ482ixr1VYkO0uT07+3rzVj4fTS5Z5riSeOWacxQyL5TliQA0eeQEIA5rQXTZZNsUzvPDJO7mzAChnA3LIPLUkDg8nA4/IA7b/hOblxGsunW04N2yKU3GR0kA+6pUCJ1GCuCRgECs68lmuFdlE259z+WMIsoAyjuQegOB6n9Kba2qW628906wwrIVby9jGOReLUbiclwBk49ea3oGh+1yRyPbTm5hLRLs2BYdvJTH+skz29uaAPOLyya5m86eORpWRA+1z8pUbdp+brxz9aK0727njuZE/0ZgpADKoIYAYyCD6g/lRQBwGo28kxu4ZNrGdFeCMHG5gcoruv3yCDn/CubutEvJbnT7NpowryB5XUCMIARvQyKeinI56/y9Uk05E8thG9zIAriTIIKyKCNmOhHT8KddWA+zszSRq5QhsjDRPkFFyR8zEEZxwc/kAeV3nhq5j1MnfCRBE0pdSWHysSBJtYqeMYHUd+4q6kunEQs9tJJdxRbWIO4nO4HyUH3FwST6kCu5NisZjV2Wd5EJdAwLSEcyI+DlRiuals7VLx5o1BWa5dWt87Ps6qmAFcfxE4OPagBLJHKLOlwmYN0cKsmdobkpgjg8njtitqOITRtMrrvVRLG5IYrNGvzAAHk7hwOvOKqjzFVzaRJsh2Yj2bizkfvW4+8MdT7802FoTLPL5qeXPECsMTjmeNSWMa7sqAc5PegAF2qxLdNIsk1rzcuVO1A4wY/KPU4PYGpdY1ie4jtpkt2v1d4ltovKKlMAfKsUZAZgAfvDkcck1jXlst49vvBSUMjPEjbIpWGSrzMv3+3TPPHerM8UtwiWaLJbGOVmY26SSKQqYV1VwDE2cYKkgE80AbOkXyzyZWPdcJKYzGX8kQSsfni2Mf3MgXqDwe2e/WP5UUcksjgTlol8yKQ7UdDuWJgTjfnAJ9R1ritNtUt1BnInw4aWZWb7WyAfKJmYDMgOQD+Z9N4PDaI97JgQRgSwpcyRkOeMLIFfJOcduv4UAdh9iJSJZb0wecv75TGjCSJxn5pVzjDccn6dK5gRBbhhLcrGEPlJFtWVyockFNwxnGOBzVOHWlvr+KKWDy5Jo1mNu8pDNBjCeTztMZBz1zgcjNbaT2zMbMhisRZxOYd6rvIOJZFUspGABjnv06gGc0MGFkQlhbS7WYE+exlO5SUUfMvUYPAwBxUmqxstvA0CwRrMuZoOrOEyFeU5/dMcnIOORxU0UkYkulSQGRUCowT5DyCxB+9kDPGMjPSqUzo924USETExLCmN8zgBiVVsMSQMkdscgUAc5oekix1EahBJ+8Aa3JIUwtIxZ8KxHB5b+IdODXqdvKYgqyFGmk+YmR2eQxtjftAdgED5IOccetceL2J1baTEyeXDFGkQjQ7eC8m4Y37h94evtVycG3BkkljM0i5baZEjiBI3JG7Dkkdug9OlAGhryrayYnnecFoZoZW2H96q/L5ZwdvHUE9s4rOXxZcwQyu1uT5KLG8yxrIWKjOQEf5WPAJ9xWBq9i+oT+SskgiMMcySPIxZBGvCIBwp69eT/Oi9s0KwytMqfKoJYuI3BOT54xjI2gepJoA67SNblvblbqZykLRsJ4myBhTk8ZO5zk5I7gZrW1DV/MYC1LBAy+RIzkyIhYBUWM/fUD/APX1rh/7QMUdzHEYhcy7ZY1dCFcIAVaNjwqeoJ5+prDbVJYg1y1zvMh/0ghSrW8nQGDeoCxlhyPx4oA9amuY5LO4Z9RhdgyvDBwkhYfeZFwCRndn0xVA65aZQiX7TIAkIgE3leXCrDdIGyM7sHAz0BxXl9v4oE17bxpb3FzGHUyzMFFvKUPzRlsAIhJ5wecHNatzaahbzEpZt9nciZXhjCJErZdY42J+dAT6c5PSgD0a+1O4v7horRntbVUV3gMittijUFlLoOp/XrU2m3tx+4VfIKySrId7sJQhxwobB2ZHbpXnNvrTEJ9ozDPL8mwDBAGQDIq9VK/Uf17PRp/ubk3BnJDywiTaxzsAZT+7Tbng460AerafLLJdWtwUTEThkidlO8ROCGCMvQjOee35/QUnjzSE0li8ii6ERKQIojPmBSNm4cDkY+hFfONpPDCcmNNwwGaPiMArx5Ofu9Tn8DUiywwgfvWkB3bxHteQ8nAYEngZ6jrigDv9W8Y/25YWFlHpjWy214l29xKheRzHuMkcjMdrRM4XGM8HmsmO8kZH2iQkk5KghN/3228/KecfQd65hbpiojLEKQSpG7eqKc4II4PTr1zTJNZVI1CySL5uUVmIAjwQC5wR1H8qAN65lW4WMtGA5RgxDLllBOC4JB38cf3e9T20iKojVWiA2ZOMOyHOSVB5fOc46471zBv40wfMEmX2o6gnIGCWBXtyD7YrTj1RhLFbBGlWePzoX24DAAhlLAccAnH5UAdrbTwQNtkDM0ikO+1mChjhT8oORkdunQ1ekliV32KjbCipLg+YplwSxUcsoOfYVyNvKYhJGXMIdVP71ZD6nAZl9v8APNadpdpNM0bOiqY8xsAfMfghifYgHHpnHWgDogr8eUySRq2MowDFjyzE915HGfaq08txFcI0bqyeXhvKAVlxnG9WIJHTkCsOS/ER2pIjKuAQvG0ZAwVP3m5544x9Kle+DKAHhfcg+VlkRgCc5DKpOML34/CgDqWvV8vfNNHG6HJCtuO0hc7iM4OBz71XTVCbWYIN5kkQo7Op2xKRgjPUHnvnvXJXN2J1KBgBDlsufk2sP3iSRgcqTnHPOKs2s9ssCSLsjUJ8gSJxEWzkKFXO0ep//VQBttqSRxSl3bn50KbWAORkAc89OuPvVQsvEptPtc9xZx308qG1S7uAii3QggREuwCktkhkHbn0rlNR1GeJC4hiQIUBUAgEZyWB6g5x/Oq1nrk1zuLw28aI6CRSybXyBgNG7DeOnIB98dKAPRNIv5YLVBIdzEySnBlYPvORHGzJgqMjB6EDgmrM/iNbJPNnfYHbIG3MhGRhdijO0Z69PU1x0WoXECvDhHLuJI4lJxAG7o2MFOnAPQfniapLeCZZEmRJSsgEbqsiyRyADy33fKikjIOR+fFAHr9n4mt7/aoD27RrjEiSDJyMM5K4KHGVx+tai6xGZNgdpJSxCFH+RlGOhA+VeR17+9eJaTqF1GIptRS2knRgs3lLMyRW4LMVEaDMspz2HGPl712RudNUxS2s6yWwtFmKoTGsUjFQ0A8zBCbsfeGc59RQB6rHqQ2EMpLjIPIJGP4QFHzYA7etTRXXKsAGBz8hcE/McZYc4I9+a870/WRMFcXCs53OpTa69xwB94jvjP1xXSx3Mq7ZY5Y2mmyTlGUgDI5THyEZ78fgKALGtxTzSwSIjXVtEjRzQRkDdv5EsuF3YXtsJPOKvWBmtrFYpnJ8wF8MwDR84wGkb5VCquMnv0z0xFvywdXZZAh5lV2CbiM7QIznIIOSfWrVvcNOwy2+I4IQhuQAdwDAcDHIzg/WgDeikQADcZNzj5pfnVccqoA4B9Tx9a0yxlhD4BBBfAKgEjjap4+XAxz61jRzKC8Jiynl+YAQy7gCAqgkDoCcn/J0A4VFVQRGFBxjhAeTuPTkngcnigCqwVI5VO5TtAO8grhs/MoHVuT71GqArGFBGwOMyncroy7STjOOO319quTOu1S4L4KqqYOTu6cEeh/DvTEAAMbqCAxYt6bsfu9voOPz/IAplLYIomjEgYr8iHywrK3d2IDDp0PekW2QXLSKoAICYIIOF6DBGSevt6VZvLNJ1jRIsjzEywLKwJJwcL1Gcc9qvlQg2tt+QBenzYC5B69ef1NAFaY7oCTH86p8gAKh2A2kDI6Bep7evrjclmKoQdql8Enr6eo5rR1CSERqJZmij+7kkEhmzsBAPyr659KijijMal5mUbAyuox5jK2SoOPukDpQA2BmcqNyrjIdZWUKqqflON3U8fnyK08HyPvkjOXYkHZyTwe4yPwxVYRwSB3RUdyxc4Vl+UDAzkDPTsee1WIzHIAqxOAygEcrHxx1buW/PigB6yMQqQMmeCWY8v8AUnvyOuKkEz8suwrGxBCZJLk8j3Gcfl1qUR+Vt2YwwwyKq/KPqxHUHPtge1RNkMfLRkCE5kYKN7nou0dMYH5UANRsrJuZg7OzMpBymeARjqOT/WoQQCWcAMB3PJXpkDrjihpC5J3qrFDuAGTu5xgrxg5/CoC6tHGFdFkUfflIzIxyCgz1xmgCZrkeYUjl2vsU7djhQpPP7zbtJ5HGcjFQvqEaKyq/lyA7Q4YbWH3gAR16j8qZKDhXILgEkgLtUEEg53AFhj6jisacYLIqK6jLHKNxuHOBj73P04oAsXOqOAimQhtwyrZzhzw3+7jmrhuRgKXDR7VJIYbVkPUYznPPp/FXMTzJHcwxRMC8o5hn2lmORgIxOSCM4APGDxSzXUdrKglQwq7qgjVZJAZuSGIAJUHHJPAwfxAO5jbzEVGeHzNqsAGCucgnALdSAQeOnepN37uSMO3yjcSWBY7uMAjqf6/jXLpcGGNZhLBuJL+UXXzIUbAPc7gcds+9Wre7E020ZOUD58xVCA+zNnPB/wAKAN+NPlVhknDA9+Cehx/nimbvKYgkNGpDEHhlwTween+NU2l8pXeJpCeF2qdwOPvHIBwCAODTdzAoSrSEpuO4gA7uokBPzAH0z/gAXJ3EkaEORksY+c+YvUDg8dO/oa4zUtUaOaW2a7ezt4oRcXNwqB5YxJmOKO3Vh/rGb+I/KK6gw4QEggZbecghMrwFGeRgjGBXHa7o76gkclvLNHeQqApjB2SxBiTFKpXaylsEZOQegPWgCfQtWmnne0ubiS7gjiW4tbuTaZwNxURTiIkGQNwSK7fzY0JyWxNHsZlYEqWB+aPafkbA5zXG6LoV3G7z3E5lvJ0jhcRxkJbJESUVY8AlORzjk5PI67juNxjTYzxSBJERwW3k43lc8A554474oA1D9nIjQHmMBQ7MRkLyCzMQC3J+vpSLIjDG8M6vhR2G0nkEnGMH/JrOljAR0lJIDFmGSCMYwQeCQfUcc0isEEjbf3cKKSwUkkEEjnHJ6Z9O9AGwhfzME4PLKp5yD3z+dTRrE7BScZb5yQeFHGcdxkLWPaagzs2YTtUAiRmB4PXjPy8etWftSvJtSRVJyFyrYOBnqBjH4mgDfSUtHsJBA4VwTzg9cDocU5AD8zgMQMoNwGxgMktyCwP9frWO1zsAc7RlBkKc9eASAe/X33UxLkNIgA3MwzkSKGAPQGMvkYGO349KANlpA0ZG4Eh8leM8EBjjHris2YtLLhUUICCQw57Zwf1+tQSSKs7hcrKRyzHCtu6BQcbj6gc+2Kom6limMcjqhOeCyljgZOAD6/nQBtCNFKNgc4X5RgcYHPoOmemcUFgkgRciTcQowhVlzx85OBz9P6VRW7HkgBw6yMMuM7hzj7pGT6dKlXcjhtvmK/AYnBTA4b5sH2oAsvCFO5wS65ZcAcluSMK2OCR+HrUYR3bc5eNFzgA8ZbJPPY9OM96iEpQ7S4dt+OcAAHgZ3Dnn+dPe6QkLvAVWAdSQAG6n5e/4A5xQBLOiR/MpJkYZCFgx5GR8y8DnHf61lHUlB5Vt4cR7hzGpOPvYzs6jr61Y8yW4lKW5jClMMzZHC5z97H/16zvLiSUpJGrtvBZgXCHGVBcKDuHBxjk5oA1cqQWaLLLtYsmcE5BGF/3cc8g8497cbg4wCByykKTleuDgcng1VTaiIFGFYDIJPBB5A3cgYBIz2qyJAgjljZSFXLDPUE8n6Z/SgCz53mJtUEhWX+EjGD/te9Tx+YjLkspJbGGH8Jzgj+Ebc9eOPwqpnlmDgKxLHAJO44IXAHH+cZqR7l/IMaNGsrhQJCCSxyQw49s9fWgCVmIbexyDkIuVOQ3oAeMZHb9KsKH2EluAB1IKkdj1PPTj26VTjwuBId7AhVdQwVB2J3AZJGelWJRHA0YCqwLEs6gFixOWy4bIGeny9utAEeSqhtyYZmGAuBweeSvuPemAruJzsBA5YEgg84HFRyyguchm7LGz7iAMEMGOAemenH4VFIXGN6naGAXoCCOg5PIwfpQBdziN3UgKcLtJGeRyf1FU5yoj3t82AAV2nOcfTpjP5GnB4wBv6FTlySFU/wACt6HHrxQXDFQdpRmKk5BAA5yeeOAcH24oApxIrDhuGySoPzA9VI474z+FWNiGMsBhgVU5BDYH3jz6n+VK4VfnGNh2gMByTjIB7/xYpGSSMgncRjJP3vl7H5fTn/CgBZoPtELoeFYsFL8j5gM9Oe3pWDa6KLW48wiB3JzuHmIcE/KQEGDgAA56/wA9yKcMzKcjYMkEHIHr09f51bRQ+G4IHKjnJ4z/AE70AVVhVOAW2ysfNCkLucckKOMAAD5u/wCZqbeu3YVkXACq+MjHIGSDwRwKkkdXZUVSoxtJ7DJ3ZPqe3070mdh+VmyPmK8YGcHv17UARCBtmeSy52hhtyORkk4A/wDrVHs3jO1uSqghHOXAyRwOmR16H1qxJcfJs+baRuLnJIGehxz1GKqQ3FxqEsiWEYcwqxK5ZHYoPmKxvgt6cA0APmQEDMZBGFwcKeMDPJGRx+tMjjYEgZjJHGTncO/AJx+PrT95eRo50KPGoaSJlYMhPJY7gM8nnHr+cjcvEVO4HIG0HsehGMjk0ATRQoqnYcDJLgZOSevA6n8D1+tRlWYrHgFAWzu2gbW5DZOMnB6df6WY4ym9yOMj5QQwJwOcAnBznjrxSOFbcjgvGo3glTEyljkghwDwQP8AJoAg+SLKk7QCgBLArgcZwDyOf0qvcFI1LeaSdwOEfKbGJOdvX68ZqwXUqsYyFbO0hUOTnJ5bnv3FU5QoAUuyMCx37EcMFJ4AHQ4xxQBFIQpUhvlIBGMkYGMk4+tP3qAHZvlC8Z4HONuc0sckb5dstnCqCpU7cYyVxx7Zx1qOSM7ZTlAccK5XbtzgYwevy8DsetAEckFucqI4pA7rLLu+bJVQSqEDgn/9dSIYQ5ZVZdmSiEnkdGxnoMdOefc1DFDINu/buznEf3WweAAPoanbDOm0DLHcf+A5yv0+T/x6gCKeSJhEBwHZhgjG0kg4OR0zn6VmzLtXh2V451wucq6MORx6HPWtp1TAhdWIMgb5VT92WIbq3UdOnrUb2ofhiSxJGSAM7QdhwOxGP/10AU4Y8L0Q9X+QHKlSR87EYU8HrjPWpiyBfLcrlgXBd1z83IOc9Py7ikeORQQgY7QSfLIGTkZWVScuOhBAPBpVBkQb4ypOBlVTA/vAbmzgE0AUymNyqULkKVJVSOoKqZN+PTPpnHXOLCBUJbCq53uwAAHzckZBII5HNNaA5aNiVQ/dY438AntnB4NN3yRxlQqklwhB5IXkBt3qcfr+FACxOmGcICxcHAIII5AI9M46e1VZk3Or7VQMWVpCxAYgnA2KOOoH4fWnrviJTapYvnahyFA56DoOfakZFdgZN23zS7ZOVTC4AUDnnB7HrQBRRDLM21gAQF27AY2U4JPmdvlYcHvVO804NO3lN5SbSVOCWUlwXij3ZwGUZyRjjr666RApLGuQpYlCg2lOSSdxxxn27cdc0jbwqugYFWEYjk5cswznJPI5657igDmp9OQq0sgjKAtEEJZGK7cq7cctkf1rHl0ISKsxI2IwdhCzHeyE7AzLzgHdkd8+1ei/ZoygEschlkfJKrvGQSMBT8pwcj0/GqUNtEGdo5S7LI8bJmMBSrE/vEQ4iOMYLYz9TigDyu70SMSsRbkAK4gCTOwJYbwrKehUHHTBIOK5TVtNjKKvlJIssLRSRBeJHVcYGBhTgHJJ5yec17FqdiWaMwlljifIKY3uZAuVOD83zFgAM8CsQ6TGxBljQzKPLwZCvLgFjszwQuM9/TvQB4De+G4ri0jaKyjkmO2NUD+QY4w29x1BJCYyTx15Pby3xP4YE/2pNwEYAKTBj5cRB2ACLbhgTgHcw5POOK+rdV0FUV5o2ZQqFY/LJXK5KF2LYyNuPfBx6V57f+HlnbbKdipGyKoBeKWNm3iSVVyS3P8AOgD4U8Q+DtR022ub1YbaMec7b0jcTH5j5JM0c7YOeMKOAvHGDXAwi7tjbS31vffbTNKJ5bSSWVHQj5PPlli27dmBw2eMCv0E1nwjFMkdukShSVkaYqWV9yAYCMABgc468etcNqXw/t3cQ43RSHBeKNY3aWJBtVlbAGUCkfTnDcUAfIlj4VtNfubrWJoHjurKSRoGS55LqxEeEkUMp8tlJ2jaSevNe2aT9p8MWdjN5c15GkJjaMKsUsLH5R5cap+9OeSW9Mg45PqFv4Rt4Ldd0YRo2VREIYFZ45GIZ2dT8zj5ePvHsKtnw3cSqJHt5w8O5o4TE+ZY9vlEnIAGAoI3H+lAHMad4suFkiEv2pJGCiKR1VFmdzkozNtHyrhfT5cAnFdfo/iqebVG0xb57Oa5hIaVTtSNSwCkJIcZKYPB5znpTbTwvbfY7iVo5UdoFAyJfOYRtiYsyxsBgDAxtJAAANZU3hvyWSSz8yFSnyRiEuyIfmR2Z8uN+7dg4I3Y46UAeo3WpnRbSORNTlv2lmFsd6pundVjaVY0Xsu9RkDBzxzkDptO8UukXnuy8RbtjqsKbVHABJBLAdQMk88GvLNItZoooEkQSyLP5p84M7W+4xmZohg7cqgJz1PTmuxgt4WtoiSrqYiUjITY9wi5LAkjaBxndgZHHGKAOqPiqQtAxOFkV5lVGZxIA3VT/Cy7lBBwcg8dq6a21trkICMHb5rFusZVc4IPJO0DpnpxXi8VjPcTQyL9oiW3aSUR5Dgl3AC7oyV2M2SOeAecV2UEjQswklKlpNxLc/OeGjDKMHjHIOM8ZzQB6Ql5IdsjSAiUjYQzjduG4bgv3MgjrjGeail1ANL5c5aJUWUgoWKmQR8Ru68sCAPzxXN2OoyRgwsE2tIUDkFyUYlgVC5PAIFSvep9oiZ4TdQ+Y8LIjpGIXVd4ncSMPMU5HAyfUUAbbzJbGCR3g8uaATeVFIHZSQDggHOeeeByeelNivknBKSFY2YhlOd6EAk544B4PfqPpXO+ayyEsmCQ2wIq4BkJkxljjue/GKoJqywSpIWQWzgsWOPNchAvKJk/fBA46AGgD0W11FFkOeEUBMMCASRwckc5z+Fb1gUkk3Nn5yCGIJU/MVUcDnpj615Va3Ml1LHISIIH+VYJcqY0JwJWkPylWbJGDwSF+9kV21hqSyW7xLHvaCVUV0MmWaMjKHA+UcrzjGe/WgD0KVkUyySkh4YohHJCcsm6TAWZFySS2cDHTHatvTr422+8eKOYJmM5X92zA+mPvcHI7n615yniKSzeWP7DHLJIWCPMrvDDJ5jN5jrGCzY3YGR2645rsrTXNFTR53LS373EgjWLaI/LvCiyTTxq2CY1eRhgduOeaAN4XP2lHuNioWJQqinCEngY+mCT0zT3YLGCsgA+VcAZIYgdgOma5KyvRGnlyLLbEq6qh3YlV2Z/NBPIPPQ4PpV9LoSBPJJHkneUOS0qLw7njhQwIJPAIx1oA2Mv5TuFLsrDoDx7/l1pHk8tyGb/AJZGEDa2d0g35PHbd+vpWbFfLMR5eBv3My7nH8ZQEEoQwO3t681d4dmMiqVWUAfOMK20feJb8iTjigCeJSxIBGAAuwkLjAAPLYBzgn8atLE0ZyF5OdgJB9iQc465/KqDXEZcREeYxZgpXAxgkcnPTjHv24xUqytHIIsl3YFkwCw2jhizDhcHI5I6fjQBoMpKbSQVXJHXPqR+ZP5VErfIPvIWBwgZc5BI5UHjn1pAxBIzkEDHORyOf1/lSxo0pxGvztnBGN3BxyTwKAKk4dVYHaMkEB+XHHAO0H2/Oqcgv/J+1GONYC4jjAK5JGF6A55Kk9KmuYp4p41fc+eu4jJ5xzz04/SqEv2lmO95Ngf91CCNitjBOScE55+px1oAvW8jBc7cFhyT8oB+jYokm8o7m5Y54zjOOP8AP0qnbxOWZmnMgLYUMQApxyMHnqT/APXqW4DKjGQozEgDb8qgDjPzHgcd/Q44oAtfay0O/YckqgGfvEOT19h/Kqtw4mjdgrZUttyy7GzliOvrx2/lTI5ohDJsfzNqgrnmLfgMwVumeT39hSGeFwi7D5n8RAYxZIzg7c7eCMg/1oA5pbu5tb0XASDysiMRsVxvXDDGT/Fnk9BnqDWrDqDSzLshVEabdlRt+Y/M4ViACofcOOOODipLm3SZiW+ZQNqokYwjEgllL/e96s2toMAsHVY16shwHzkYVexUjoP60AahnQ7QJRxnCsy7tpJJ3EnGMk9+lUhLP5yyhf3Z3r8uG2jJGQEz1AB9s885p9znaqo67n64jHHAzwwB7HP/AOqqYd4xzEXzwSr7CMZGdoOBwBQBblY8qy5MsZcfNIrYLlTkY+X5F7jBx71dtFLIWCFVACoFIynbEu7lgev0PbpWXCW4TOELYQkl5FT+LLjOTuzW1C4TaqMQjSAFyCS+BtAwBx/9agCWMKiBVgQtuO7AJ2nccnI9evHqRUsiZbdtVYxtBCDBDEA4PqcjPT+Lmkji2hyUchnOMOvQsckgtkDH86n25VigbyxKuSeoIRc/XnNAFC4jZWJX5dxAVXwynjHOM+nt1qiXnIZWKnLj7i7RkfKAVPfIrUuJ1CZC5ZW+U9cgY+YgcqOvXHr0rLEzM7OUYg5O4I2AfXgf5z1oA0UZ41RQIzkAEMGyuOSSR25/WrEchKZLKEUkFRnLMrYJX/ZBB/LjPWsOe8Kxgn5WdWUDHQBiA4Pfn+X509O1Fp2ZQSpjJLDduGMnkgfTvz+NAHUvLkkbxyuQdpHy4xwMdsfp3qB2JRFMm9ckx5DA57E5HQFj/wDqpiOHAZwHkLbVA4G3A745/PtUNzcMFYgZPYcDocDGeowAePSgBEuHm82N0kEsTEA702SDAO5VDZAwRnPPB49atwyCPEgdmDhgAQu3IBPytjP9evPWqLX7xg+YpbcWCIAAQSNoy3XqRz09sCqM0txI0bSKYmwAFJJBBwMhu4x39vrQA+8l2QyTSOBErMH84MUGU4CuoIRsY6kcg8iuUvHQszgYhlURoAylhlVH7wZzjJP+Sa6WW3jkJcvI0hhCc/PEgLHDfZ24kPBG4cjPGKzJrWJEAEb7SQxZhGRwNucFunA47dKAOInkjspkO+OKSRgE2sAeTgDA+9z6elW5Lm4AIdc7gAWAPmEf7W4bQTj1BPFYmv6bN9rhna3WaPepSVpCrbVcn5QpwOn6VIS8n7tZHVDtYDcGLbCM8g8YA7+nGaAN7NpI8UcTOQ8OWWfMf79QxZfnxkYA5HB7UrlflR2UShQ4YAlVhODkYGGOSc8k8dqy7XUoUISd0k85/vFHDbAHV9/mAbTx0GfX0qRJUCukSeYREFQKWysbHep3NjA5B59KAOh2TyIIIplEjbZE3bQsQGCD5gPzcdhzz0Fb+nIygxyLlW+8Fy5D4G87ucLuOcHHX8uPsJI1MSsX3vIIgpJfbyBgKoJIJHXgc/WutjnZVbG2L94xURNy4UfMXzgqe3PXHTvQBJe2Ub5do1ZUOEY5bqcMCqAnHPpjmuN1Wzj+++1fMUxAIGVVGTtYlgAHxnjr9K7EX3nDepURLxhQQwBOMkkdd2evp2rI1Ly1CgyqPMZPIE0UkkTSncS7mNDhsYHOACO1AHzT450aeSIpDmSeOberB3XYqhhtaROQcNn5flO7618832h6tBdyTbZPMjmB3PLh5QcFRy3IHAH64r7W1SSOeR4UiiwHdWkVcZKAbzluwOcD2GPWuPuPD9hd7pXCTqqsMkbdpbAYlTg5HGMDuaAPlyTTzcgQapIZVdkWKCUpsR8/NGSzfOm0sC3TnrWjo2nHw5BNbWwhjiMzzRi2SGNoYdxdI8Id0mWB5AP1xXvH/CFxPMbd48IsDSCZIVk3xyZ2puJyrj9eO9ZV78O0M0d1Gzx7YyvAJj2qDsjIxyTj9aAK3hzUWvtJF62oNb2LySLefaB8zQJ2hJGVk355IHbGRXHoZrm8kFpIHiMsqxI6s3mQZKqxkxt3YOcA/rXVjwiY4povJuAqkOiIzeRKGBBSWInAcEls4x71q6Z4Wnt3ghVwVRVIkKLHkZJ+UNgnnjjv+dADdG0fbCrKrfa2C71DxBFTOMlVU7sY75PFekWely3EgeXYrPEIQERVt1VeDkIMK2R7H2q1puhBHjFw6sXOwxlNmBx0dfvcAc+pr0PTtFiUHyw4JVUAQqQqn+Iq5w2fXORQBx1jo89vKWjiAX5wzxpy0bYDKQRknOeffiuk0u2ihcwiNliJ3sPMaOVpDk4BOAIwcZU12MGmmMAHcMDAUcgD6knPXntzVhLONcSTDIclsCJQWfg7wccD/wDXigBulRSLlFKKwyFOCQRgcgAcjH8zW9BHK7gSsDkcMpC47HBPQ8fpVa2QAhypOPukDAxnvg9fu10EaFlVNihjKTu2nnrwSB/k/qAUwDaNGwTIGcEEFsHuxzgnj9KjkVzKGVgyHHAOJN5BwSWAyc989iMd61Zoip5Thzk4wNoJ46dOh/KlWJFQEonDJyw5Ixz09M0AQLcSLCInP+rDEMQck56E464J79qfLdBl8xEY8KmDyo2kDcoyOTz09fzWWDdlvlI4JRflHf17frVRwAgRlkG5sxkLgKueVOTyMZzQBYa5+SMqpwSX+V3UHceQFOMADOO3PGaupKzoSNsq7VDYOWTA4+Y8sf8ADmucuTKXURfPuJBPA24xnOehxVq1ZkV8PhiqgjOQzDHQjjPX+dAGg0pMh8slGA6OhyQTkEEcDoe+cVAyu6+ZkZUkcZ5Hrz+FNkkAbeznJAGFAG3gYwM4H4mmb1Ta3mMPk2CMEckc5J9cZzQBIsERR5N8pnZRtjCKwOAM4445B61mlITP57o0cyxtGJCGAxnI/dKMFs+vemw6q1pIJlxiMlS0hG1ywKsMZ6j+YpbiWd0MuFkDnduyqDBydw3HkY/nmgC43lzLuHHAXcQqn5Rw2xcgEkHgdP0o8lmi8whDzt245HQD6nnt6VmpI/lLt+9JyULqxXOMgYPI68j86vRHyhh23MSAAMEICepPfqPrQAyZAi4YOu3LqcjDAc4GMnGPpWFf3ypBOVkAcRndv4VVbkJtHsR+dbd5IFiwGLYH3sNywzlQDyRgHjHtXmHirUTY6ff3f2V2K21xIQWVcQlXbzRvYcLIpGBz9RzQB+C3/BYL9qnUPhx4Yh8B6Jey29zrdpItxHbXflytFcMYTIiKGZZC2cZAytfyeRWOueK/FBv7G2nvbC78wzPbxy3CTO6B5jFJKqtGd2d2VHfAzX6Qf8FVviZqnxA+P8tyXK2mlvHa2NtDE/2W3mtpWMdxdTxRj52XOVLHkV8X+A5LeHTnuvt0KxS3IUXAiuYTFNEjSyIRBuLw71dhsyWHDcmgDrvCHwH1TxItzq2kzyWa/YnjiaZEhWwuX/eSGOdmJnXGQCRsAHNeZeJPDl/4Zk16O7e+mFtb/wBnCae2SNbu8huWAjZQSBcFl3A4XfjcuQcV9ZeEfF2r+H7fULdo7WK3u1WO1tWheSSaa65sJVMTlILMRYBDskrIPlx0ryX4kakmt6NqJ1E77iGS5jMfnKWW9ZYpYNgTHm+WZUjjCuzIpAdFwQAD5O0+61Oe4+3tdfZ3tt4e3l3sYZYIhGivFsA3NtyMZJ/jxmtUazqUt415d3wuHkgtUhlYCPyoCfMO+AAmJVTGOCF4GfTndSvLuG+jtraKK18pFBS4iCq5UDeGk3jfKY8/MeMnr6ySTXbTNEYDDbMsstqzFY2aOMCN7cyYIaPeAVJIUj7rEdADorvxNaabcma7uL2Roo4o53Y27adMjq6yzzmPDySJLKwVcFWMO7PSuM1HXlvtRh1eymubnTVkaGS0LRPMZpYiy7LUctbiSOLJPKAjngmtgqtpDJcaitle2ZeGK+slXM8ssUpjGwBflycE7Mj0PSqGp6Za2NxDqGmW8K24g2DT4nxNHO8SvIyuDlv3ZyQemMdaAPaNE1DQhogurm3046tJbq10sUqPI8qRmaGK3ds74hkhh94vyRXlSXiahqqT21w0NjZgXM9i72329BI7LLDIuRlmG0BiSQyfNz15rTLgyQXFokMxsraaaSEQM8KNcTysoiZhJvk2KcHbjGDkDNaF1pMdlfabbm1KzNYCO7urMMGlDEywGYznc4VGXdnLZJB5FAEs2s3cenNMsl9fXR1I2/nERNAvlKzwRxo3LOyMuS3yjbw1cZfTX0UPmu97PctEYJpGh80StJEoC3DMMLAedpOAMANg8Vr6jFe6ctssgaCYTJNK0TbYJZoroxSZkiZwCYWjOTjIfg4rm9Wm8yYSSzQqkXmQvFZzs1x/pI853YM4S7OXJzk+ijIxQBZttQu4Ybq3W5EZvVT7DKIwsumPhHnka2UEEHzAh6sc71UqCRat9RWO5069eOfUJEYXWn2EUoyJyiCTcqFcRL5QMAY5zNk8ZqnBp89vp8khkkE015EkgWMSTrGA9sHbPMG9pWZQT8qxc4PBkfSXhhhihvLG2uYrtyYVidSck/ZJPtLHcMRFQUOM56EdQD2TRvizf+H9NOi6Xdxh1inkura6toZnkukBWT/SJR8spO7LE5TOACRmvJvEHjKTX1tZm2KiuZZcg3EkDM3meVaSyDIRJmdgTjJY8kVbhtxFZSm5kFxcmG8SGOSJ1ia4RsO8dwsR3SYOSCcDPU9K83vtOuBIV/fGSLyd6IQY1MjGPL4PXeMMQMAjOQKANXU1g1iOB4AtrbpJDEVmBRg6xw4ZBEvzRb2XBbGc5JHNYJtrqWacyKYmtwHeeJH+aFseS4mcYw6kF0J53EetXvsiJcTwvNMzJNEJTanzFRXV2a3A6FzIkZyCRz1FdFZwfubuyt5J28y5jkuUmAgcQwopeTe/GwkAgDsQQMdQDnBfTXrWcF9KltsTyA9ojRJMQQqE7d20l16cAZxxV52FxIt1dTn7HbrFBkBjIjoTsAhRS0o27fmC445PatOXRZrxkligeXfc3MsUZ2osYiyS3BDTBZWIwoJJHTANbUHh9bOEfaIx9oeMyTPAVcrGkCuskcMhyEYMCSRht3GegAOKS4dbYR28sqIjMZUeLzDIkrsju2RhbbYVYKDuJPygismG1nE08bGGe3mljgjBwxcxyliw2k4yWI9scda7l7PV7eymltRD5ImEtxC2WnkdgViaLbHkKqdUPy5HXFVINJZ5opLmZgzZdGu4zBGdvRI1hXd5i55bGAVNAHNavpk+lTC22lYGvPMhcxYeWIDe6qGywI4GDgk9ASapx/6PcAxnyTdGUkzIvlqzRqzNMvB3bgVXuNvPv3GpWNk0li1/+5E8TP8AK5nj2w8rJuLbkkkLjHHOQQNvNRHRZbJZLQW6uXVDDO3+kSKkjhoz5YJLN1UgZ5HpyQCPTbgzSWjX0VukNwqCONEaF9igKrMryASbmA5B5zk9c101x4XSVDLcRWsN3LcM0MCzKscMXJYSqjkJI0WCScDJ4Jrmb22u0M1tOHhIhjdTJEwWN+TtR9v7nLjheowBjpS6O9xerAw1OWGY3flRtMkkzTnJM0cqOMlEIZVOMDbyetAGHd6aXkSCOwjhXc0nlwqJ8yFiPtDSnIVjnG1SWy3AwK1rbSrS8XyJLS5CxQmCVlKpudIwCH8wAqgYYPft2467VbK0jCTecltd8iKJC/zoRmS5dEUhZMnIBx94YrL1S7e3sp7Z0upJ1t0iju5JCzs7AGQSBYwJFZctnOBuoAwodPGlwKiaWGkJ/eXEHntEInAZGfP3gFZckcZHBxW3ourwWMptzb3U0yvJgJLMVWRX2mQbV+XKBVGaw47TVJBbm2u7y3iVI0EglDwSSHKhRlubYIi7gCSGFa2j2gmeaJY2ur2ZImE3zRyKol2TKkYbp8vU4z1+gB9kfCHV7u3ubGS5sJJonlRYla8ZZY3nckkYbESBifmz9cHiv6OP2HPEOtW19pEbx7rMfZkURzSfaIfmBC3EiyHeuGGT32c9a/nS+FOgyxS22qySyARgLLpYBKyRRbHMjlgNr7iSccf3STX78/sWyTtf6dDaz20UEQtpzHvl3skhUAoXXMoXOOeAe/NAH9PPhJnuNMtCxXIiVtyFjvyoGSW69+5rqGCMxLodi45HOWxkjgHnOex6Vxnwzkd/DlmrsGbyIwGIwSPKXj5vu8kdfWu5dXXcCU45Kgk59+Bg80AQ+ZFg7UjweQDk8fQnr9fSqNw0U0cobyinA+ZChBPGAyHkfln60ty5CAonDZG4cZ7knuPx/lWDeTCO3ld4VuZUBxF5hUsG6HKEjIHb2HWgBoMYmuIGtI44IwixyttcXCtncFUSEjByCWA9enR66dHbNsiVtrNhRncCT1CsTgnr39qyI5ZWm8l3hmR7eKeNoiQLdmfBtX3Ebn2g5Pb2PXoDKCrW/lFAihCS7fLgAh0weGOBz7ccUAVJrchAqxkzAkRu6/KIycMvT5jkdMmpbWKXeqbP3jYGAOFUYHI7foasTROot4pFDBsTJIJP9WFIJWQA/TgDJp7XMiOypJEDL826MhvLUZAOT6jrzn1HoAWo4njLBnGckktgEZ9RnI4x2HpTt0mTErKVByWHOOwx6np0zVeC7ciYNunbK7y0YOU4GQAecZH86kEruQYhFnaMhRtYBScg7h82ABQBaVF2kAyEhSDvIOPQgKenWqw2xtIkrOZMZAxwgAIHyjp1q/DIuZJYhudQTnBOCOTuB+7z6iqd/IszxuxAZnRswkBn2DG2Uf3ef0/MAWSUxQsQNwAyGIxuy3GA33ufTn05rPOo3IidGAdm+6d7kj05wdv6/hULPiaaKWVmV0Gwhl2LjBxGgOQQM9R9KqTlYcBPMKEE+ZuDY253cBic+2KAOhtL0GKPYWVNuHDFcu3BYEN0zjqePSmNeJ5ciRB1k3jd91jGW4YkgkAAA+xzxXOR3LNGSskZ80lMKGGQOwUjIbrnp06UI8cLHz5GgLOHJaWMqGHISR1YgqQedpNAF55nQyOkbO2T8ucDgEZbPT1NZDXUrz5EW0MzIxYghSwHQk/MM45GR71qpLBePILaU7slZvmUFiBkhVJyV9wMfnVC408qWTajKiGQIrOX2ZBKEjgkjv8A5ABZjzgOxVimAiAjgjnLnPIOKcjtEwVFYyHAKkE7gcZ2k96orcxiAyRsIWXETLIE+4cjfkHrn8enenx3SmJZFlQiL5XeRyJGckYlGRgR8jvQBrXNysMSxrGkm9trqxwY269+2Sa8/vdVVLyVY12pghTn7xAwcH1x/KotR1VvtbqN20DjCudz5x8oI4Gc8/rWAZZXLNMYsDziXVhkBVJYtk8kf0NAGvd6vhovIiyy+X5ikMS0i4JBBHX9D+NblldxOsSvuV5D8ySA+WJODt4/D8sZ9MW0sIn8tRIzmWNJ06HKlS6nzDyOAcZ54xWzZWOx0Uyqjr5sYBOSWbIDAjvx+lAG9b3W9U3jyw5KurHHl7fvEgjgYPtVi3KrvWIh2U5BOD1PbPY81mhSV/c5ly64TGZ5MnDeYAThf55zmtK2t2U5IKhRjkHBzwO3v+tAGxG0YBDxstwkefMTdx746g4x+dV0ldywdC0PnIsrAgBt0RA285zkn/Glk3xRTv5eXztV/Myu312jv0/Oq9tBIQEMq7XdpGJzw0hzjGOAoJ59+KAJ5UCtgI3k/wDLNOSWGeuQTj+tUV88SYLrjdKyYBODgHysKMjg8545rbSBGiUDzlCvu3MOBECSWI+hPHX2pJbfb5oiK5kWQuSFOXP3QuRxn60AZ6NIXAd8sB/rI4wqjA6AMRk8VW2zsWeVFMatsZBklXzjoT8x/OtgLP8Au1YqSD+8IAG30ySeTjPT86YkUjl1JCqr78cDe5PT69etACwxzJGfmiISaESPvYmWPGSFGMjHf0747yLH5IZ4mSP7RywAc7FyMHoeMf5NNikw7B8qsUx3KUUgg487oeS/G30747WY2BgfzFLkBkQBTncu3coGOoz/APXoAkmJeONSCQAGLRfLweRw3t/+qsqW7UENtkeCNgrhMblLdOep/kPanzPMsTRqoOEnUkSnG4NtiUjPduO46ZxWZZ31xKx3WvlofLjQsUAlIcoX+8CSG45+tAGpG5IZ1nZbkKXKhV8nKDDYzxwe44OOtX7V3YQyK6oCQ7A9B/0z4HTB+nNV0jyeEQTeUqGHBCBGyZIzkfeBJ56Y/CtCKIKII8bQwO3IIz059j+VAEw8tk3DIPGwE4zyM4x6VZMjeWQHBZc54PHXpxk1AFzKqkDy0QsScDjI5GSM/h6VOhhWXzCu6MjLfN90eoU8k4HTGaAI8sqEs2dxYg4JJ2/7IGQR+vvVSeDMa4IDqSqk8Hy+o4yD1/HmtM5JUoNsIMgKkjzd55ALDjGBzzUcgGWZ1R8NtIAxgnPqOeo9KAMhVdlC7gQZDjnqeRwT25q/ArogKgbjjAJXqOhwe3SoJXhgjjCqVxITubHoTkkE9s1CLkErklAoyck8LzyQO2Pc9KALEgZ+JQUA8zzCB0JI2/U8D+tWlVcIyr86urZx2AJPOOecVWiuWYMgKuAODJn51yRxhenB601pjHDK4K7lOB+857/3fvDv6e9AFtrqQhkbGU2gZBx83TAzydvOPQdKrfKTtPIB5PKD3xtHHfrWal6JUdunzRgHnO/nLZPVOtWILgqWDuhLkquOS3HYDoc9/egCVlKSqC4MahmfBxkjhFI9eTj6Vagdf9WDt64cjJOccZ7fl2qoAG+aPym3BUYSgjDew7nn9KsRod5P8I9wPcdTz0oAuSx/KgUBmbDKo6EY7np+dIgjUfKrNLj5uSIx0yV446GozKQ7FDtjX5WVuGJxwVJHy4+vQc1aQYKlioUhtx6ZPTAI65OPWgCCSTYFRFy5GWOQTkA8Hnpn+VY0sUl4hTPCzE5VSZFZWBw24gEfQ1fcguzRoFYdQwOMjHHv6dT1pkcx5YMiYICgMCXbGcDBODzxQBXRPKTYV3MG3DaixKMnqMdqePMjZHZW2spIGOMdCcH3z+dSu5VyrruJjXBHTknnI7U6fzHtwqMBOqne5XKq5ztbk/MAOCM9R1IoAcQkuHiO0DKnGTgjqOOvOfwqCRXYED5VyCWJGORtyfTHvRZiVFSJ5IpJVC5IDR7275IXGcep7davSwgoduMcCTnODnnoeRn09KAMiNGiO6N4WZd3mAgkucYGCepyP894Y70yuI1Bjly+7cCRzxxgYH5n3rRFvGhLgHdjBReM5yMjsarrAUm3KNpOAcgng8cAdO9ADEQo6s8oXbIdyhFA6AA8f7R9e3riprlxEBLkBWztJz1XjI7/AKdqT7MOcyD/AFgbHc8j8zTZ4xJGrMxwhbC9SUPG4DqBknPFAFKTUBvjE6tHITtVhwGxlgQQMA4PfBPpmtKG6E6FVdnYAnDjOeDjJAx+tZgtWuQ0Nw3yrIk0BC4ZSv3gCR0/Wr0dkIcsGO3GSCchiMkY44HPt0oAtEFESUODvYhwFPBBGB+ZH5+2asxuJHjLEbQMuOh452+/Uis6WYIgBBGFZ9qj5RxnALdRx+lR292pXeysPnIHVcEDPIOCcAZyARigDoX8gESRDoD8mc5YA/KSPc8c0xZbYrtdHbBAQjkKzH7p988DHpVISqICwYEuRkAg4BOGPHQY/wAacrmOHIA2s2ct/CRg+v8An1FAFwgwgbSRuDgq3JXd90dDxgD1pGdkA3YZsjKlSCobochePaqyTGdiJJlUISSeh4x0A5z/AIURSFm5k3E7gASeAOnBP+c0AXJgrk7UZi6hyQQOU+Ydff8AOs0W4DMAxXad4ZgMDnLLgj/PStHLJxg7myE75CglsEcAYqJjuA8xlYHICp1Hrkjrj9aAKU1lbzSK0cIC/wAbvgktn7yD0zyPpVONIEQqq/8AHviOUDBG7f8A4Hp6VrysEAXOMkDGeTuIAAx1zms6SNLfCI2dxySwYlmkIChu4wT+HU0AVCslwOSijOyPAGVPRSQAflzj+tZ93pyyGaadDtKogUgZECEFYw/Zyw5PofrWyQFij35Uyt8nl8AgdT1yAKcYxOroruysULA45jzhzkde/wCFAHkeuaKsn2xCqQ29xsaHzFyyspJyXX7qHHOcYzzXlOoaFIu+O3CT28jxtE5iVlR4GDqykchdw/Amvp7VLCG4QRSKFhMbRszAZYNlWHqOv8uK4x9KgtbXy7YkeTjahRTG219xV2Y/cwOfY0AfO95ZyLLBbtvE9wjyRgDasJOY1VD/AAEHJA/I1jWOk3dhfuLmZboFGEao/mi1nMLBCiA4I3kbs4HpmvXdb0U3U3nRRjlklRIzym1uc7eUUkYPoD2rOvPDZuvs/lPHboluWlhiVkmXH+p3ShcMQ+CeegHPSgDznWNMWaJYtNWS3DFnlN1Ihjd1+ZZI4ipIXf2HOf08+1G0uVlihuZE8pxKhuUJ82Qh1YrKDwmB0x09q+jx4enjs3EkSSEw/J/G6+WCSGOe/c5xz3ry+/0PZJJMIYpJNjnBjZoEJ+WTYGPMg47YzQBz51CTSbe1gjZWjeNJIkhB82Yk7WjJzw/qOCPSuotruC5gt5ZUl+bfGGJOY5kUswYk4XGTzyCelcjcW9zHDDbhMt5qXCzNHlYtwaRLaJ+SDsBIPfODitPSLK6NrdedLvguHjuIw7ncsMmQqhQMhuMnpxj6UAaVxqxS1lkRLloLNRH5jALHaqwAiSbcRlizKcjP3uKytPupLyy3bopR5qAlmjcxhFIRmYtgR7sD8K0rPw7dXt5d2NxbTzWuo3Ee6OefbB5MCwsXkIO3gB8c9ulUZ9N+ya3PptnYpFpaLHsVVU5jXGwhgvzkPnOcZzjFAFbV4Ll7ISTwwTxwqywspMTMSDskC8ZYnGAOfbmsqLSb26gSZrmVbmNECCMmOOC3KfvY5ZFPytsx1556dq7Q2O9WjifcYixUTttR1jAYAq/8ecgbc+3rS6rEPs4SwiWzubnaJxLIRaSSZysshH8IPHHHPpmgDiI7GSKNZZbjfCrS4jkLSFypwshUcY3d+vPQ1rx3ssEVs0aJLLEwjiFuFV1jYHMalhlFIzknB9PSqUNvdwyy2kkqpIkeWnXDW8u6MoUikPQ55B9R604pPBIlzPGxyoBjhUqzy5yhz3GRzx7mgA/4R7S7lI5tTuruK5kVm8q0dUjjiaWRo0Ybf9aFPzUVZWWC5BlGRnAPG75gqg8n34/CigDG0UzK4xtOT5ksu0bo/lwxKKTt+YjjHHNXr+SRroRyIVd8MhxuY7eRKOPmHU+2eaTQbErFcSySSKFjYxq5ADRvycnpIN2339RT78YitnTKSQMWNxu3sW42hCDjyzxwPXvQBzV+5UGTzv3wZozKdscitjBYqO38geetcwXG8pMoYMu4zRsABOgBQs44BLZB9M810l4Glu4orvCPeSDEjMka7ypbO3OQmAfzrhfElpJp6yNHewToWyBEskUkbclQ0bDLrkYzjGfXNAF5tTNtIlvdSNDHIgMboCS8rL0LKPmUE89j1JqK3ht5TmLas6BnmHmD942WYNEQQFU4+Ye3auN0y21edWvdQlPlYZ/ssnzTCJWAAiC/6pGHLZ5xyBitnTb2ESzrb+WwwodNnmNbgrhViJOdoyMg5oA6trqcW8m9Yonit2aFigkDKf8AlmJEHAYnOeoxxUGjXF9fOgYwK8XyO8e1uScJFudwcA4yCM0tvcNIphS2jmhSL/ThM4UAkho3t4wc8dSP9nn26CxsFjj+0wLFEZXQzGAFZXfb8jK6giTHHbPrQAsdnNEwRtgld5TI4eJRctI/zOkQYmNcjjIHtV5rITRCBfJlkUhdkvzRhcH7zHg8ZI5P6VNKIYkjt2SSWeSRJUEoSGUyFTukVuDIAw4C9ccj0RGdrrCQDeiD7SyH5Xk+ZTuTgq20cjAGT1FAGbHpM8ssrLctJ5aDySu5JothJeOJgpPlEgYAJ96tpdOfNt0laCR49kkUbBkeH7pN074YTbum3n8jV4m/gR5VAtvnPz7TvaE/3Tj5TjPX1rHlLxukkYilhkJNyJcrIwOCrGQZ3EN1HOM/WgBdwjiSJJGaVfLjEiEAx5OCCBy3ufzqC7tHNw8y3LLKjqtuWYxm3dkxJNGwOSze/GD6imPfxXLNaxmRZ4kdZWBYRlQRhkGNr8Y78559afBcJuLRz/6pVEkbx/fYfKGzn5Rj144AOKALEYlW2jtgxklWMMnnBUAzyGMhPzE4Y9ec024juJkhUzISwxIoJ2+qEbhngA5PQ8YqTEyzCV2Q2pZURipeVDnDq4Aw0YYttx0Gc4qS5SO1uR9nVViZgrOZDIrSMSGKnPyr+gx+FAGVHFclhtuCcERb2IZX4OQ3PB6Y6Y79atXBURhFidhGyQS7WV8jht86MeV4PzDsfzW+MdkdrwR+XxOGD+p5IAOByenX8KkjRS6Yi3rMC7kN911GVUoDukBHtge1AHO6paNPDNdF/LSPLxmElWRAQFi2EZKkn0xgVxNxI7yS2u5llkh2u4BAMhGQzbyAR05Fel3Fk1uBPHM0reazC2aTJgBxggKCCBknDH8BiuKvNLnguri8JLlkCTXLsHj2vyjIrfxkMBgcn0oAt6Lc2MWhPa3BiF6dPlinKF40LeYY0lTzVCSyqpJIQscc9q1bLXdQW3XTvtAkjjiWJ59rIIQ33HdGORkBctyBmsK0tra6l+x/vprpovMVvLB8tuVVEhQZyOrHHTHPWuhstOa2DNNOs986hIpdwijWKM4MQUAiZyRzycYweaAK0FlfSw3b3PkSySr9kgk+9Iqs4KThUB4IH4Z54rrdLaWNYRO0kbNlUjVA0LuoCkyFjnB29+Bn060rOO5kuQjRRkhJDI3zhsoCdoyMYPbtVi/uIraBJ1DW9srfuQdzyM4P7xVXqRkHtjn0oA6q011IytoyvDburCYoCS8x4XYBkqOB+Yp6avMJVedka2TaI1ztRFTgmTb82/rnjnt614xfeIL2HUIwDiGS5jAfIzGnDksucgMG+vtXeQTNNAigBhkSyO33JoT8wKkgbjjOccjPSgDsZtfZQWaRJUMsggSFtzhD8oLP02+mfQ/hnRa1b6jttZ2eBoxJucSMYpGByiTJjgjPUda8u8Qarexs0cKCCKKaNWaHG9Q/3A2OuQQe3eqmnzXH9pmEMZVbEs8hkDRuTg7UPQsOhx/OgD2WDVHRFh80IImJIEaqirnoAw5Vh3/+tXSx63G+RG4ElqF2b8Daj46BeWUHgmvLUuBGJmmV2EqbIzIcEMCcEE9B+var1rqFqswSRlkdYUxCQrmUIxLQn5gVJ5PrxxQB6/b62ZmHmGPCAK5LFY0UDhsSYJJyOnXHHU1NDqJUoyukgwyoyAqyEk43hgCY/fp6V5g+tm4HlxIkMjSBWWSQykxxfMsWCMxYXduBBA9ecVv6d4gQtDBIEglyzROQmGJA2KrZ2sd2PvHrQB6Ok84gLPt8xW6RRhjIWO4kMeuATzkZ7Ugut0To7ujmMuiyAK7KCTg45UYyQD61lAXlraQ3d4mBMMvulQyBtuclYnIRSpGCOPQ1TS6S6ZYkQhrcqZZmdThSdyJu3fvM57dKAIb5bi7i3KZobU4EiQswkcgHcdzYJzgcY4x70aA8sP2iKeWSWGQDyI5TJ5iRLnBI78fj2xWi/kkl0O596Iw8v5Vyp24DMN3boKqxQwSvIXfzbqBVZII/3O8Esp4z2Gec96AN6eRGiWJ1KJGW3MdpjmHGxRv5L9MA9e2eaqh4A4doo33AjBUgJtBChkT7jADnoTiomYCGGKJIkRGy6EFpZgvLuJWYlXUhsZAHBxnvE+oxx/ubjZLA8gxJuHnop6GVyAOnr6cHpQBopcudnmKHEYCLGxwfLOWDqqHcwBIGKfdzRXZjDuN5A3BtirHwcKD1OABnHIxjqKkuNV0i8tYbeKIo0K7ZZgAoniQfKsj5zgc/dPNZZUWwk2CExghoyh3sqnkKXfgLg8GgBkjNASIpJogVdWSJcu4j+YSR7hnOAQfrngZrlrjWdTsv9LdJLWzmhM8VtMIwJhGwLKrZwWK5baOT6dq6aSUXCyvvMdzDCXhCjMbIWBfOTwSD3wOOK5trIaosLXNu7XMBHkyFnaOOJZMrGELYLnnkAjaxB6gUAd/oeuQPBDPGkDRsAFCsqmAOu4s5z8vHY+v591b6id29WiZSpOHc5CnoylD82ew5/rXkmj2B0+a5kdIzBODLJH8+0TMRuyXUfJnGABx0FdIbyOJ/LVgoIBy2QNqnKxJk425yMdeecZoA9BbUB5axx7ZGPDn5V2jOcAA8gDPPv0rZtriJYRGJNuSshjLJkICd3GdxXP3uvSuAg1BpGGFSOKYEhSBnc23ktgEE449h61bbUorURRqN7OSpB3ZBwSPmbkJuIJ7cYoA9O+3RGVShRF+6pZ8h+OTuJ5Gc9PSp4b/y8K0qEsSTFkNuLdy44GD2PXtXkz6wBbKXAjbltqFwgYHLbGbA+6Bke9SQaxKzrFFIjbcTPJI4G1cHgbvvdR9Bn0oA9fM6lMyOiu77nYHO8jkDbngY6YHbkU59QhBJypJTGzkD5epBbqe5zzzzXm1vrZkCCR5GcsSZLYo5jcEFQ2TgrgckZIpTrbea6JPEX8t5mMvXC/fRc8F2wOB749QAeovfIPLLhzGyh1kT5Rx/CzZ/T0NRx3yXBMnyF1kKAeYuTkdWA6Ljv9a4KDVmmt18yOVkGyd0Qgrbqgb5XA+4COeeMirlrq9sh2fukM+VSQ5J8uTB+Y4wCD0BweMigDpb5DeBFCxF1fKqwAXcRgM7E4YLz+Xtmi3EwEcM7ISvAkbHlsUzuYKDxhRjBwefSssX6fKkA86QOEYE7c4BG7JPfI/rUol3yBJCglVgwj3fMoJy2ATg8Dn1zQBvrNHEBskGwbwUwS7gD7oKjgemcdakguN5XdJmI5YRMdsm/qvDYLAcdP175kvkyANJcGNV2jHlPHK4zjAAUcZ7/wBKgMkKuzQRSLbrtDyzMJJFI4LxlCdo46ntQB0drK8ryLKMSb/lcHIZc5yMHjgng885xViUASFQ+8n5mUZGCSSCR64zmsS1vN7BgyEIqqiqrZdcHDNxwSDkk4HatqKWKQNNG0eckyHILhu6AdSMe1AEUqMYHVEhDr8x3g7TuGBnbyB7/wAqy7QKJWt5rfTllWUBXild5ozuBZisvB4z0/LNbjlXDMpkYYACqU385ySxOD24z2/CohECS7DIDgBljjBYAAA5PzZyD+dAFfynQy4kBiJYLnqck5YgjIHPAx3rDn3wz5RkYZVTFuG7DgZOPTH8q6Yho0G2MHd08zLEZ5yWAwOvQms2WFXuIydoJyQoUbQcZHze5x060AQxRz3MVxEttFCfk/emCN5tkWBl3bmJORgrz69q5e8aXzxBAjtM1wgQhGaLyxlXdp3+WPHXDEHjpzXbhZELYfyYtreaqE75McBc56cD1+lYswdEMSfIhBePauA+7g+aT0wAevp70AYi20cbxu7l5mY/fC4Zc/KwH93nAPTg1sQxREuXeMTSrtyQFCgE4XOfXj9eakgtlkVpNq71/wBUzfMSjHcSrZwAD2znmrmAqiOYq8RAxtiBZWB4fe3TGeAcHP0oAhkkaFRAoEZbneoLBgOD0BxyO/XNS+c0YjOBJvABYdMH5uPxH61LLII4yXBICOq7gPmAwWYHHAwRj9KwvNDNsWYCHaWyDuYNyc7ep6elAG39oVkIZMuDllBzk5AIyOw9f8KebiGJAF27pCpIb7yr1YA92zjH8uK5w3rw2xYsFBfCEoytIpJODleuCeDWJdTQSwu2JxdCcM0Z81GMZb5WWQgAgYbgE9KAO1Ot2yStFKyRMCD8wMRIPyjJABPGDyKyL+G3Gqw6za3Mga2Ri8CkhWySSAg4ck9d3169eZ3EyMyrtDR5zMRKXdeN4ySykH144q9biYRm5f5BLxvkeNQ7Y+VwoPAAA4xmgDr4ruO4UP8ANCZo97BlDEMx+6ePlbn6U6SRPN8tG+ROWYgAE4ByQOOpFccb2QgjazuqrlkYKrnJy2CRjIPcjpWtHdrIG/dYBALJ5qMZMA8Bh078deaAN2SVBtWRFVMAEpwHUHGAB1I5z6Z75zVdyWhcW8rwGOTcGjVWbaeqO0g4wO2c47VXik8wKfkjiRflVsM3I/gkxhenrVF3d1nj3Rhfm2sqrjqcgMW+Zsn6D+YBNPcFEiMsql+gwMMXBOGdR98cnIGagtrsLj93IJHciVmkV1YH7rrGmQqnnjIIHUCspSIkmSSDzZJMeSwK7YHyfm+982SffFDFIIISjkXb7mdSGy+0jGOMZxj3wPTigDp7eRnlYLFtDEfM4X92UGDLEUdtjEZyCck9uKgvnYGKSGEO6OREWy0oVgCS5HHUd/WmWWoNHAE8ol5lYsSMspQZO3++Sc8DJGPWpIb6AgyxfMz/ACkyRujBySuNkigrxnkjBx1oAsaaoYIJEdZJOQDkqSMZIZchRkdCc8VtSPmNo1bMjcrhT275IwDz+lc9GYllVhKzM7+sxVUGcn5Bgfz9q0jIgZGG5QGCb0J2sp6DD4IbnkYFADblA8UZD7GG35gSc4/3evI7+lZMQ3zO7F5pVkG1BlQQowGOcADp1556VtMkfzJEG4DOGYgnuW3EjgjI49B7VCixyAfIQQGYyJ8hOOCGLY45PHWgB0DCNfLDK8szkfK6hl3HJQAnsePyx7VpHaCe4j+zyLOogcyMVeBlUEIfkzggE5+ucUAQPuYRqWycPESXXBOCQnOfXj9OuhBdhbS4t2i8xZAm6eTBdQFyfm9N3T6fmAV3uXWJRJEGLPvkcOowzAbiFDZx24HQ49az01mLzPKZSihvKA5IwoySzDgAn1P40gklcOixhtsRIH3mwDkMQpOAVHfp3wa4/VrxYYWuYh5piEjNDEQgdwcGLzGwo9c5xwRQB6FHrNuFIBC7lAYvkEMwGwBDyeB1xjnrVxJBc+SyIQY0D7f7+PvHrjGfXvXz1o+vSXF64dGDopM28SGSZQ5RQeNoKkkAg5IGfr7XpN20dt8kiKSQixEsZByDnMgHXJ/pxzQB1Aut2F2so+8D1HmEZAI64/T8qDOw252lwMEgDgZ6kdu45rLW8LM0SkgKDvJBJ3Yz98jk59D0FQzMG2rIDKJMAoNygg5yQ6dcd88Z6c9ADSgugXDuu8DLKyruVQOpLDgde/pjmg3wlb5yGUkMFGQcY4yDzn/PpWHJKYopY45iA42Nv+7HCDg8j7rA8HJBPWsu0e/M0jTzxiPOYpIXEZRF4VDJg7wcZ4HHc0AdNNcwxRP5wnhdEElvsiSWF36kSsG4Jx3x6A+k0F0LiKJoypI2+apQKNxTsUJXA9Ae/ODWRBMqn94A+5i+CDsBVuc/w4JHUHnrUj3EflPOsXmDKvti5ZSSF5WLPTPWgDpxIzRhcK2RtwOMMCR36rgdffOajMyBjG7YYIc4YDoTkgk8nArBa+kyixAqwwzKgZyY14YhcE4XPzH+HvjmnPfwlWI37i2FYIChB5JLn7o470AaEksas5hchip3EjIIzgjOMAdMfrxUlvOZAm1yowA2QcH5QpIJHzZ54HT2zWDLc+aIzE6pgqAjj/XgYBwewz347c96kguJfO3uQq5AVAy7c9iOfmOfT0/CgDo2+RN0YL7fvMVYckZIGRyef0p4aKRBgGNT1HU5ByenbNZw1FhiEujB8qwCkKjYBw7Ywh47nqOeTTjIYiGwQHVSA3y5JzyvTIznmgCzcC4EMghjywIIyV/ejJKqCWwOBXn1tFqkHid9WF65gERjk02AyRzwqSNzjIClcg9M5GMV25uA/wAjSSKZH+RVBxlcBtpA+b6DP45qtKi3Eh8+CKQQAtHPKuHU/c+6CpJ4yOoOKANGS5F7eTX4YGMqECjOSRxtckcuO/UZHWpd4LqI/kJGVU5YMTkkZH3efUj1HtSjlCRoqZkAUbn4P3c7cEADpnA5I4B9amtzljucBpCoweT3GAQOOT/jQBqRFRGxYMrbiSVO7oTubd/z0BPynoB7VBI5lYAysy7CCz/fYYyNxAxk/lzUiyIgJUMvykbXyVDDgnGOMkVQD+ZvcyRrtyhjyqcjoQCeB9OB3oAsmWJYmzHgoAVwwJ67ckKTg7h+tZ5kaZSQFSNwTgcSK4OVcg9OnQ4+lM2uxdhJGFLqEVXRnO0neVAY7hn0qBhMqthGztxvd1BYLkYALcnnGP0oAaZfKIRHYumN7FciRmPUH3z65HtT3uGdgq7gqsVkP7sgYOTyzcnIPTnvUEOc7plZFJcA43bMnhvlB3AuPwzziomKQM3yE8F5cspUYPzNgHJ56cUAbSOzFc4yVBD/ACARgZJzg4JOe2cc0yVFMvmbXDIedrLg9DuVc854J49c1Wt2HlllhLsxAjZSV+Y4IwsmAR0/E81MlwXZmDpI4ITlo1MRU4ZSobk59M5x+FAFtSo2MB94kgMVyWHbk8HpnP41MVL7XYInPLblPzDnAAbJPT2qrGzMChVN244PBJY8scgnHOMZ9u1SbCoXeA2GLFcglQRjOM9ef1980AOKpIVD5bjPyHaQA+0bufmGT+RpzSA/KwTKN1A252kggBhyeD+XFOUrGu5B80gUEkgbRtIGMnoT/Me9NVcSNK4UuVCt5hUoGIAXYBnnbg/jQBUnDSMrhcDABz8pyAwyQfwpiqnzBgRhRlsZyzDoAPrj8KuTDCrkksvDEkED0+YcHqenTFVZF+YAhthHVWBPTrjPH5UAZzRBJ3MY2yMq9w2SVweB7E/kacbbL4aQLwGxgnc+OmB2yP0qYRZcgSFx1KkA4AGMb+vbpT/JSJQydW+6xLFSeuMuBQBGxWFHc2+6STaCAXJfHAOE6EA98ZpywLIu5wAxKsFBJ2MMAYPcjFPUTEsshCFyOTyMYGMEZwcevqfwlOMEjAwFU85BKgLng98frQBUkaSNyI/NBKbmbcuFPTEXPy8YznjOetU3jRUd4oELyOvm72KI23BDybeXbII/DjrWi5CguXYDZyxBK/M5QYUAkcj09+lZt4W8xFRg0mzc5ztj2jK4wcc8DP0J6UAZ+oSm3bLyo0kpjkiTC/utpXDhRnMa5wO529yaxn1GDdMrJHKfO81nUHeFcABwCOQWIPGSAcHAqfUx50guV8r7RHGVbGQjRDjZuPCsfz49K4qe8KTPiLbNGhZXTLxIp/dKrtGSBhsdTj6c0AdDqFxDNFgKylYyGGxmUY42sFU4YgHgnJznHPHFvcwbC6tBIzMwQoveEiORWYjCMCCMEjHT6a0V3boC0zfaJFjQS+UxjRbggKJDIhPmODwOCBjaT2qaax0+4sHX7PL/AGmzZjuEJNuC7FiJUABaTZtyQvJzgnFAHCahsjOwys5eZA4aRAsG5QxkI3c7WOMDk7cjIIzzNol1LNOFnRkiuGYySRuUlVD+7Ma7MjcMDkDHU4Fd2mjSXKuDIBcqy5kdF8tGUAMsgJ+ZiR8qjJx7VPbeHy25HD+YGyxCrEJOcgqp+vpn1FAHNroMN86vLtRSq3DW8xI8u4DAqVaMHK4/9Cq/LoypMCvmMZRlkSSRURW5LB5MBQSc4JB54GK9OtdDQ28e6FZHwGHylpV2fIAxHGCFBHPQ+tSy6SgiaQlVm5+WRkMe3GTvjzklRxwDwKAPIzoM3lvFEJIIZgX3EhvlicsNpB5y2fzqs9kLMCeRkjnYfOsoUsY1xtJTqke1QAx+Ukbc54r2GHTTPHG3lRyKrljIz7UKbvuIgOUG3GOBnjNQalocUkT4Zoy7jHzKwiCnAUgKWIDZZRypLZJ7UAeRonnN+7Aj3IcujiPexJBDZXg7MZB9PXirD2QeURhI9hj8pFBJ81ycswfAC4X1xz0J4FdjDpMcMjRSQy3iyFfMuMBtrZ2mRkAB3FgSQAQCSRwBWz/YwhXcTFGuVVUeJ18tUO4MGZMMWOc4J560AcU2mSJDCsMcYWL5WkDFfMQgtGGT0B4x14qSXSZbmAPJHFboisWKYaNpFOCIgDkNndkkYyOtd+1lCvzMqrJNFmLZ8w3qxJG3ogGAOeueKoXEci20u8iRoGDCJQvImlYKSUJHLA9+McgZNAHnT2qQqZIJCrwbWSB9weRnwDjdww3Zxg+xqvOHgeTz5PLXEV2m5XR2kwI5E5AwAwI54rtxYtLNFKy4k+SIKURlj2t5y4OTyzNjPTJ9Kp3duLw3MssUYlWbZcPMhLoNmRFHEBggvyCMqN/J60AcLLeysWeKRwhdxGknC702EqSccHe2D0560+SCacu8drJN9ihmkcwTqiLHG5y4B4IGe2eQafcW3lzs0wZonkWMK4VUhU7t7YUkEBVXp19zWZbpPvma0uTJE8TFo4XZGO5ECJIrEYhYDJHB5NAG5BM7RFpXIwsTp57CXbGCMxuIwSYySSpxwTk4AzW/p9+ySMC8QV4p5OA8cJIKrCpkA4kMajOfvHkZyK5SEnzGBjhtkZwWO7zHMRQK8WzdnZkFgcYwQMgjFSSyyxT/AGhCzQQIsaRFR5crKoWOWQA9AAMdz170Ad29wCZbiKPCSAIAkjsDM38J3cnOc9OK2bQlAo6y28TyQxxqfLE0wUFWkx98nJJPQgjNcHZ6uCqozKHyoeINkKz4bzwoP3QGGAOexFdFbXUW+NTJOPnWRpUJEMhQ7iGfoV24J5OM4JDAigDtXuZS6QyyKGjjL9dxKtljlxkE8nAznFRvqUtotxLFKqSR25aEsTuy2GOF6lzk4UjaeueeOWN6jGafzEYN5nllH+UIXbJUE8tkEH6HiqaXcksrxrIk8xUMyOyBREsasSjEg8DGRwcg4BoA6yPWorqWFUaWN5UjBG10BmCiSXO5fkySW5wuThSa6ywlUozCYPueVSskijcMlmkcM4LMAwxtBOMYryL7RJKJxFv81IV8hYA7OhdvmaRsfKNpBGe2B1rrNNv5YbMSXrjKNGFzCZF2KCjuPKUsvCKTkA5PFAHfpE63RdXYBHCEMCTuwOijkKcccdK21YRyKFUncwAZCAVHBcyFuo3E8DtXK211JJGtwrkySIsjZDDJAAAAYAj5Mda2IrtZiFQkNIm4gggps+RjyB/EpPuKANlmALy5AxghR2AG3OB0J6/jUnntEWmiIDogYg4GAQCCM9fw9ay45wRsz97IJwQwVckkhvcHp1zVfzGfgq26Nigzj94nJz14XkDtQBclu5ZZRLIFZm5B3KOMY6E8f1qq0rvIiq42I4YjnIBGW5PX5t1QyOyKuQiMWIUMCcjc2Pm6Hj3pjttcEFeQhYoQV56Y55OeOO+aALZDs0XliPYshMnQOOepx9R09aivBlGYrt4Zm8wEq6gkDCj7w2gcdfapBJDkgLz/ABsoYEkDqeOarSzkKDvBIOwpMG+4e6EjGcGgCAFYraNVVlDO9wxCOUwAY1VcjOCVzj+mKjkkeGQkxsBKI5J4oxtZAVVI2IOCQVA6Z60yZ1hVEjYnzFKzZlUvIfMLIWRyPLATaBjqBnHNFsJZmLyKdjqYW2SBgEUZjcM7fvDnAOM4P6gG9bszL5jhC2QIkOEAAA67iMHgdeODjqK0MoWBO5SvBKn5JCRzgk9jx+FZkQZAsbkbY49yrLzISueWKjA6evT3q00ifJKo2rGvKZBT5/myBnJ5Pv3oAdIsQaQod275CTg7NwB3ZxzjOOOeOlUyEUF8BpI+G5++O7deOOxwc9qcxDGTLqGIDYHHHXgEccU3fFFtfaW3ncX6gsOFGM8cAdsevuATpbhNshUouCcH5sEnp8vuT+eKnTccgHCoCw4yAxJKgEdSQRwPWozclrcIo3MGIbttLEkLlh2H8qYrtGhIfCgh2LAhUkU48wsR0GAMZzxkAigDQeRiTHgK/lA5JAJdjn8PlP6UgmAQxF2+cbiyMP8AWDjavr29veqjSo3lySNnzE4IGc4YjdxnGcZqg0winCJudSN6jn92M4yzdAS27jOaANmZ5fLIAZkdQFBUZAxg8qc9c/5waoDz4ogDJIsTEgFTtzknO5pAMj5j0zVguJQmJ3VwQpBJAZmJAVdx5X3Hpn3plwroyOys7Kdm4sWAY9CI/bP07nmgCP7NBBFHeF/NmQsDEN0i7Tk52gY9O/8AOsaC3uFuXuRCY/tTFjgBUEakpuC5+UYXgdep963ZInUq7EuzZ2mMBQ4b5h8oPy4Bxz6VPDK62rWwUMxcSeZOFLAdCiNnAJxn8aAIkkaCPn5nDAkgZIUgDdj05H+SKZt8wDADZwSHDY/vfIcccEd6tSbXjPlkDJG7JwzhRyNx4PzdOei1DBE8rgOziIyKUHdCMEhiRzQBn31rH5YPzbicgFSTgeuBx/PnNU7dH8wszrIrI8XlzKdqDHyuhI4+YnOfU/Wt6ZZWLowPzNjeSCV2kBehPZR9M4qn5OHAkXOCAxHHzEZ4z1HNAFaaJUiBjH71QiGTgqqn5mHHXqeB+Ga5298wgYBZGYkdBwW4xnpznPpiuuMCfvFjy2cELjpgDqSuDzmsmW3DGQhWOS2FZSVUBBtAAz8uQPxNAHm2rXEwzDvjEQysYLLlW6MAxOCM7vb3rirv/R4V/wBKeN42JcKsmSp5OSI+n9DXqMunRlPMdIjMm51JQNFKHJ/cur8rJnnIGPfNclfadMGnRoVCygnywdzQ8DKlycd+DnngUAeS6zqd6IS2lyhAgZpmmjkeTgjgAL8vysTnpU+m63cBWYOGMkSRylUMnGxTG+5HwTknHccZwc1q6hoKw3MZinaMSxeU6spdXV8BgQnQ8de306Zx0c20ohh2i2GVBt1I+ccHdnGeQe9AHV2urwx26yCZllfc6SBijRFOhTcfu7/f+dWpPGdydlvcGIs4QxSx5VnDHaTICPmbOM4/TrXnbj7O0iNG+3ypXLuCPLbkKqHHyHA6cHJPGK5Gd9SKwTi5UEyEx2l1FG0kSNlC4kEn8QAAz8wz0xigD6Ds/EjHzE6YYKxVXKyKvzMytt+UdOp6k+1bVtqqyxNLlwGbeIthZcAfLvMg+XI5+XPXpnNfOGjXt3GHQyXQCmQOuCsQRWBMUW7vuKng9Aea9R065uYo4ohILiKVAHclUMQC5Jw5BLZPIGTxQB07wPOrukMUaPMzHCvhVcsWALjOOMk889K0bHS1SMswyGYsFMgT524CBSvTj6c8kc1XsbmSZIlmOIwQEXY3ODhdxCkLn5euOtdegbyjcGKFkVAqqrIwjI4VnKMQPX8KAOee0EUvlsCzYwQGQ4VuCu/IDAf/AKs0tzpyRqmxlKJj5ZFIQgnJDDGWfJPTI967Nkt8WqxESq6DM0calSeoCsRk/Nn8iatR2KXSOGjGGGWLjlWHAC7TwcfzoA8vurSMglInHzbzjB8w8A/Ln5Rgd8dPaq8OnmZ/MVXUAbFgjKSM4Hdvm/dnP4c9a9OTQYXkkjmGWgQNHI2cquSQoEWd/BPJ9e2K0F0uL7SwCBFeIIh2IuQoP7zMecMePegDmbHS441hLQOjuAkcL5chRgkkgHBz2OD7dK7+0sI0jzsALCMHAAOQRnIPI5J6jtUltDJGkMRCSKpG2QhSQpzn5gd2Pl5yM5PStqFVOckAnmQhVbI52qpbByMHJ/8A10AZbxJG8e6M7gOuOARnk56jGMfWo5IlIYuMjJ5xkDtgfmK2ZIpJQTlWYsQDgfd4zkdiAOnfNU54HGUKna2SGPGfoDznKjPFAGSiojrh3Cq3BB4JP8IH4fTn2q2LnY3lMz4B3q4I6gnpjv8A/FflUaEMQTwF4MhOFA5O3J6nCjp69qkMa7EjX5V5ZSTnjspweOBwO/YUAbJuWkKMrIqEAkOMsQeM+3b/AD10lmSOMl1R0K7QCpJ5AOSdvpu9+K55TJbs6nADKvIUMyjkchuM/KMYq3cXJjiCZ38A5barEY+8QDgdeQKALCtGZGjypUKdh5G32w3Xn+dVLhFCHeytkEoQX6nBb7q4BHH5e1ZvnS+fGUdDG65ztJOORnjofw/CtE5aM7uSV3qcEcHvg8gZHf8AKgCBIo8xx8hMGQsxY7s9gccfl26UHaNuAFAGcAg4XPHI69/yquXaONmTO4fxOwK45HyrnOPw7VXEyyA7ZAx2pkgMqgg4P3gMDPr60AXJCS7KQe5UgZBA6cjjoapTq+0soXcANg65x646H/ParMRcM4ZhtUq27GQqkDAyOp5H51bEIdXwoU4LF1wSxznOPqKAOZ2RtKSsLRStkNMMvkE/dWJvl6kc9a1oIl2ruUKEQZO8HOB1w5AH4Z60kkgtgfmDAFWBKHczSHBBGOPxqedHwkZ8ogIWPTOMZKn359cYoAz53AZ5YTGpGAjnaSR3UomSOB1IxnnNSwzRyOS4GMAucgKpPXG77wz1wKw7zUxFcw2kZ8t5nCqzIm0rzlRngDHqRmrMLRGSQyq8nksXCKRJ5gzggJGSRj0HrxwM0AWtTjEiN5J3MudmHbaB1BwD1x29sV81/G7W9T0LwRr98jxLcRaZPFG9y7+W0IheRtg4OcEHA+b2r6ckmi8gxG1MY4VVRW8zew4YjHClQD6Y/T5H/a/jMXwS8V3SI92V0u+EUcRWKVLlrZlhZGkICgnAYnA5PPagD+IL9sTUY9b8deMLiK9huLafUXnkaNykc17bzsVspnlCskIX7gUEnAz3FfL3hrVItKu3FssDNcILmWdo1gOnIRH9qMc0j7DGI2k2ggbwPlJJrsPjna6yPHuvLqVs1vcB7mVoTJCZ2LszmVWWcqrqc7cBnCjBUHivHZJ5NRa0EEkE94BHB9nLS4ZBAodLnMa7o1wQHcKDznmgD6tstZmNvBqnh5RdWN6FYzS332WSeS2Yo90LR1IiAQHO3KsT8vBFeU+MtRh1CKWDSrgWgEkdxMRDKHM7rF8sayW6eRuMWGeJpi38RHbirbVdZ0+cWlrNA+20WaSzht3d1BlHnIIQwcDMnVAeGBVgnFSTQSX9tNromvoXgitvskQuh+4KyHbbTQzqhFsYs7YiuQoHPAoA2Z/A1pqum22rXKlBGsc7TR200kCxmLyhFOzMfL3zxthmOBjk8iuC1NBYj+zLx7O4ZojItxGsi77bP2iCAGMMFYO/lgZGDGQfb07wZ8QQ32rSNTtkhRYgLa7ijlFv9jujcb1aMblGyUqV4B+YZ3HNcl4kuor25kle2nub9ku5or2KS3ht5bOOOW48iWKLCrMpjkdGUZLp8wUMoIBzOiQ24tri+vF3JbxSNH9rtwJIYoRtjuGBYNcYjIyVUknBwKzL2GzbT57krdR3M8y+XH56wm3tYBkSRIgLBGtQhLn5SGwGzxWhHrWj6nMlrNLKltNNbRTS2/E8bug863aUHHkyOgLN90ZxnnjH1PRtUnk1a7MEii6gSKK5hkWa0j0+BktZFR0Y7Fy0WAQPlPtQB3Hg3/hHpLSGeVoLWSKKeSG3eONUF3LNhpHuGf8AfM+WKsQN24njOKzfHen3kVxfXKLCr3UUEenW107S3c0Vq7FXRoQBahhhc9Djk1Tsrd5LJYpHtw0DiO5Pk7YZ0hjEgk243DAUEBAcE4PSoNX1BZo7MPM8c1xpUpsJFlLm6c3bNKs4IYxZTOwHa2DnFAHGWmpm4ElpqxikQJJLlhMktvJugALqqkYRUdCTgZUnNc7J5NtGkCS20aSziNVJZp3s2JDPHI0X7qdIgoIJ6jjIrsBYnUEt761gu9P08AzX88lu7LLaTFjbxByhL226MhiCSGXJxkGls/DcQn1CS9AgubpZPslzIXeNIXzC/lx+bsysIViUzy+0AtwADlo7iSBI7h5LuKxeJbgfaz50t5JboFtLT5F7seTwDyc45rKvPt1xqQu5op9000fmWQESx+VCoigSCJJC+REFO4Ag4zmvRYtJlv49O8xYfs+nRypG8qTGOS7jykcjRqpYAKOVIzkdK7LSfB0WqxDU47RLjULIQTlo5CLeKJXMN40b8blwQyp2BAAzxQB55FBLZyRK19Iri3eziaWNntY4pmJlEwClY5dgUeYSMtyCahsIoJrO8drK4t7iX7RDM0uXhuYrbDQqHwTCUxw3G/HfNeo2vw7vrfF7OrS2d1I0KeaGaVHKiaKOOHGJnbcjEnhc7Qa6ex8DX0purLU7CVLmVts01upA8i1JzM8eAqQmXKkj5yADggigDwpLDTEms4RCIZSzO0wCtPc5k8uB4yD+7Bx0KkqOuOta9potu19dyeVPNAo3xzfO95bxXAaK4lmQqA0brtQZxtZCFyOR7XZ/CfU8xjS7W11IadZSSw3rBxbJPdXJjvYbiWYBzsO8xjHQjGMGuhtPhLqS6vbw3kkT6c0W66tbacPHFJbhpLa3eUYMsKsyuygtuJwu6gD57i0eWwmgmF+8CWYe4uIY1E0kQY4RYc8MPNZ2YZ6H60lqkM0moCPEksiLF5F07QXT2su1TeWzkAADAG3OOABnjH0k3w21KKeG3fRkbiKXBR0mnt5FDlniY5UkZxnrn5T3q1J8IZ57hmFrGEmIe9tNrgQWioWTzjgusJfGQuDuyQMc0AfMkpNslwXimQWxeGVXUGcSOPmlKgfOqZBJGQMdfXC+zW9sIZGd5raKYJd386xvukcB5Ft1MnIOeSBt+bjnp9PXvwyv0ltmtNHlTzl+zSxeW8UUTgFN6Xch+ZvLUbg5G7BAJzWfF8HNVvIIopbOWa7kk3RwBFWO5tml2NGA5CHhVO5Tnb7mgD56GlWhm1BpbaMwCeBrado55nt4bmIRxJFEIzuDSIeBkR8HAGDU/wDYzrHbXGkRrqIeGBr4So1rIpLkmSzmZ+HQEmQsA2FJIAr2S6+G/iKB1tDZ21tOLxra0jLyrI0ipv8AJZGwcKoGCflycA7sis+8+H3iOw0gXDLKkMtxJDqEEkbJeKZQfMdUP+ugSFQsYXBG0bhQB4bfw3o+1XkqfaTAoNsJpGuraaGcBQ7IwUyOqYZSCQd+R1qvZadbC5smmuJ4nnMlw8MYjhEVu4EhB3N+7IZsqFySDg816JqWlOIjGba4kedd1uJQYpfKMKWsUchUbI4B5XB3A5OCA3A5yHRLm9mggZby31ArG0S29usv+iQqPNCNKOVEagA5y3GMk0AU9VW6titpZSSaoqXFrIrorySb5gPMW6k8k7LfaAcKSADirkduJRHFJO86M88lxcwkzpG2wf6NHmPIiDHAGMgY61typPeI9rpsAtrgpbXF5eAGyeJY22KxEYbdMwAMikdSeAKzrbT9Rn1COGUM6wzRIz2YfbLcbeHmkRcIdqqWJAX3NABarLpl3E/2FUsZRKjPMpHku6CMPAj8SNlcmPjAb61jaTq8kXiFzcaM12y3ckUctqrQyrFvZRvVTtMfGeT6V6/FEohliu7G3nuFeWaXaftHkZQRrMSWCCYsM/L/AA8kA8Vy9vavFqKyTiS3ieWNvOtEVvtMUeSiLtyQhZMv0/OgD6l8DQW97Fpt9D9ss5rRYHu7e4MsTyQbgfLiAXbMW4GOmOtfuT+x1NNeXtjd21tdK0UVnFILgKIBa7ke4VPlDJIeoAzjBGTX4qeB9a0G+u9MhmkicBRa7l3IsEwQbFQDBZ2cNjHAxzmv2G/ZUlktVguNN1O5DSNHJBAAzBrdJQrqyso/hyOwwKAP6jvhVcLc+HLJshcxLs54ddiqpBPbAHX1zXqDohTAcOzZHB3fdbkcfd5/lXgPwQvBe+FdNkKKzCCMl2QlU3Rr8rbWzkEnpjp0r3QLHFEgj2I+CWYMVjJJPJD88+3v2oApXCrEkhLgggBjnKhXJU7QOc89v5VlTJAquhVQDja4UkxuOV3ZHzEgA8ZHPPetG4uG3pEQGAJlYgR4yRgKCW6fKO3+FVZFLMXZgEMuXOOmAQMqO2M9KAK2nAzFIpUFvGxZxNCYixlDYMjEDgYHT1Ga1preBWZ1YMzsFD5PTsDu4ZsVDDZfvYxG0flyI6tk4ILdcHjj8M1fa3htwkeTIYsZLZIYsOvHI5H9aAM6W0ljDsdjbmVgTg7VPO0c85H5VhvbhZnEexWMfMS7txJbOBuHOOCMHp+Z60ytIskbIjxn5dwH3e4AHHoPzrEuY2ikdlj3GML+9O3d6hQD2Gf/AK1AFG3dw4SRPKARstuKlmAOFYH+L6/WrtvIFCSbPvBkJZlWU888bs49yO/JrIaRyd8soLhy5V8gTGTK7DtGPNAwQenPeonvpIgruIwgyIwxAnbBwd5Jxt455zzQB0xm8rahBQbWYMgy0hJ+7KRwBnPTP+LYntooZMxnFwSzbuZI2HJCYyOSMjBPWsGzuxdu8jF1TBRo96g555Rd2WTHIxmtGO5tm+SRlR44mOZAUXco9xycEdM0AZ90EjlikTImH3gWyVBJC7hnngHnH1qm18yb43SJBJmFI/44T1ZwW4YEHjHrgc5p128JLyrMFlKKqyAtIqJnBX5f4ie/p3HGeP1PVYbO3eOVo92CWnjKtMgUl0Zo5Dlc9uOB1xQB1DERDzlI3Q5ZinzSDcoBcBTyrL/iSKzNP1qztdSS+u7WXU7RBg2ilfNjmOcDZKyqw56g4HrXBJ4yQLLJaqUl2CJ3ZgVaJSA6jGQcgdRxwOa0tMure6JmUAu5WVhGSNiv0YBsA8+nr0oA9suNXs9c0+KVNDk067YCbTJYbiKTiKVd0V2kR4JTJwcccVWuLYSkSN/rH+R0LtHhVyWPyg9CT+Fcrot/FGjRtOyTbirLGcwh8HBA/hxwTXRJexzAvG5nw2wyhWUB84ddrqCRgHB6HsSeKAMu9sUWWBpI5Ps7iSJpHCiT5uUbaGxgkYyecjtmszWbeRBbtGqt5aCAmFlErRyHIzFnaXJ7kjrn0ra1C9mkgaMDzkGwl5BgkbhzsIyh69QPrXO6hdQsUMTKhj3RusjFJvlGVbA6fr60AczJl7mOOe3dCvmK+/5cDgpITv5PXpyAKt2OnoseXdPKDsrJMqgsJM7uRnIxj/Csua+a4nnRyJJYVZmG5VBVeeWwBjHfPI6VsabfxzskU4+cqiLlVKkgbi2VPUD/ADmgDrIbCD5AuVSPKK/nKoOIyyMrMPu5AXHbPpipxpq3UsKE3EflzAliyqCBzyVU5A6de/BzVi0ijneN2YKkJxHGpRosj++HbrgfhmtoHZ8hkyu3dx1yW2qAeOd2RQBWg094HL7g7HdhyQjJ179z6jrxmtQxCTYBJ5fltyv8TZ6YAHAx36Z/KmxoJIxGAxkY71K8qZBnD7lONgAGfzwDU7J5AdiWMnk4BG44DdI8Y+/jv096AImhUfISFKckn5lYN05UEdQfpmkgg5cEcHHljIG498c+v86Z57RpsQAkqhdH+8Bty2S33ht5HsaZFOjTLCJRkEF8HkbmIUAZy3zZHfFAFwLKrGFmkG5N249DKD9446Jk9PpSRr5bHccquCzY6dedo5H/ANbvTo3x8+5jHuKBMqX2jqAp5BBHp/hVhI1kVwep6Ng+YeSeD0Hfv+VAFKSfYAyYf52Lcg/KnUj1OT2q1AYpUJVwXibzG25O5egye/f3+Wq0xlhb5B5gG/Z8i5TcPk3AnnIPvj16VD50dtGfOU26yuULn5QQPfGCOR6UATFMSEKhbzJQPmUjOemQQMetWFDorKMI4CsWb7u9iPMP1H4dfanJceU04dZHwsUYaTb8oTG5wQeT06cn07VpWaaPc6dcNdX6xqsuW3OVYRAgF9xHIHHqQKAOUVmG1TEjIpEwfco3xmcuGzu64556dxUVhBN5sayPIQgHk70XKv527Dep28/h1rWubeNHdLSQz2SeSsEoj2maSf8A1sO1wGGweoA9CajtVby1kkG1lk3ON7lh7kLkmgC9BCsce5nYsBy0jKQP++TUm4ErIx3f3AMfKc56HkdqeqsqDmM+gw2T+VUiJY5DlWCOTzyCh4zjvQBollkGXPIjCyYIBUjoM/4VCcBchSfmD4JHBA+4f9nFRRvyybC244LSFQMjsMNwacXGQDjax2g4PJx0oAsLdAr+7Af94WJPHHToQKga6V28sOu7bucAjiTnI59/fv7VEiMG2oD69RxjqPpxURtsGRlcszMBJhUxKwJ6NnAHLdx60ARzsJotrnYwI/NgdvzDjoanS4jkthbMgjliQATKgka4z2kLD5aiFs7yArgE5xGxBT5PlTacH34OKdJFJGpdXQ9S6fwuef8AV8ZPQjigCEsV344xEHUZAyuDjqfXH51lSXRLKeVZ1AYsqlVjHOyIjI3cdTjNTyW8t2qsodZJG3xomCyIf4GVTyeMEYz2rKZLgSvE5wsQXETKV2hyQpAIyTnt2I5oAnku2UGJYirF06f7I556Z6/X6095Qqq24gZLRynG4qDweT07/hTZBLtaBUKxhdzsQN7MFLHax6fKQcHHXgHmqlzHL9kgTBYj92UZSH8oYAXj+Lr37CgC9FqIZlZyBHxtYYVXY56k8DqOT1/CtmK72l2CliwLAZGDwfm4PTj/AOtXIi1C2kirkhNrmGQ7gXAOdrKx2/55BrXt78ywIojQgRkYT7wK8H7zc8/zoA2jffLF5jg7wG3ZxkAgHAIyR2rpRc2xs4VeVZGcZQBAHhyOhyeuK86a5k85IvsvCsoUseMN8xYnccLx1Jx6GraXA80OyNIhJUSRt+7RxwF4PPbjFAHUzSEQhWK7cZYsBkEDODgdePwye1Y9s0cbOd5k8yQsVKj5VzyR69+hPNTm4jZYFRSGJxIWIPmsM7tuDwDz6VG+xrmNgEBUfuyARt24YA4HPT35oA0ASxJkXK/wqCCQuOCCvQdPf2oiyRiQMEZwNpBzjIwenI46VApWdJXdstHJ86ZaPczchQegGB64pvnYTeqgYG44fOACDnbnJHT1znigC43D/KP3fzbWHBOO2T1PT86icmKHzFDFZHyQSQSejdc881DNcMwRT5rZCtsVVC4Jy2F6rxu9ACKnkWBiDDI7xqm4q5OQSDxz16UAMKvgEkgKDICpzuznK4BypAJ6+mKrRXYE7KS+RggkHGeOKuiRUQOrYG4AL1J5zgdfU9fWoGRWl8zyyCSDwOePboT1/E0ARy3MADBvmd22jLbSCRwefzqh5q42mRZSMxB0Yb0II4YHGDg5z0561NqgLAgt8q5BUxjf90sMEHrjPfrisi0VEdIyiIqKJWcv8+49N56Hr2oA2beKbeWUM5GWXJQkgYxwCcHB/SrMs5UZIJY/w8Bjnr16cVCJ1R1CtwVyTDlhz05XoSM/lzxQ4MJLttc4BG8gkMeQcZ9cfn0oAYJlnbBIAQHCyAqFJIHzZXJXOM9R3qIESuU3ITGVJwcMpY4CgE5CbenA9qaLiN4ZI0iyGV9+eZXdSzERlePL+vQDHvVO1niLCTYv2iQxxu+7DukWf3cit91lOOenTGaAN1IkjJC7iehGcoc8AYPbmn5whDNleu3PbPIB7H8e9RNdbpHdVGUUbgRwTgHJAPNZ89y5lYFEEYKvIHOzaxxhkC53dSRnHvQBezHI8jFE/eJhMEAbRw4I7EAd/erKGIKO+AVTAOS55UEDnGSOvr9aym8x3kMMbgBSZZAqlIjGQGGc8ZYqDj1rRttrx7xkFRgk4+YngEZ6MCDjpzQBtDY9qI2YCQkhGJw2HUKQc9B8xzn6+9U2U26RqPKOCwJ3BmIJPQ+nNQl1IIbcdjDJY4x3HOTzj1qBpGZ/LVQTt3AfLgrxg7ioB5IoAsSKqruXcipzHuw5iyCWLEjqRnBGcVVlkbY4TYzBWEjyKcjIJyvH3sZPFOe4Qq+BzlAM4xu7cDqB39ccZqnJd+YoMm0K8mwuOnKbFJBOecfrQASRfaY3iJeOPAC4ILo2OXTngEgnHTj3q/p1qlrBIDI0jJBgCU/M7ZLBAc9Tn/Gq8bLsUjLkglgoyxCDjjt8vrj+tWogsgjjGF8wgybiCykEYX5T1/ycUAVZIRKjhlCPglRndsYlihwGxuDfyrO1Oyi8tomUuvyDcu5Q+/G9flzjqa1yscSStEx8qQhQSTlZNzDd7AHBP0PvVVpUyC2XDxsSDxG7KPlX2z/WgDlrjw+hMNztZQmXKphVCMMCElSS7YyccD1NZkujqqq678sEUp3K7uVO3oCOO3X8K9ACkxBSxRUGCoGc7+P0B9jU0SxySA+WCIxtbbjeCejPn6e/T8aAOFi0pZNjSRPEsnnF9hbMahBt35HIb27EmsDVPD8cGY4EjkhkEwRShMirJIN4ORjeVyRyetesCFWjkO4orllI/wBnDZOB06/rWHqlokkbOMgO0ZRsFSgUBcgAZ65oA8NPhnDeUtqTB5gIJTLmRFCbVYnAIUnrx9OlXo/DSQLEkcYcQLuUxoi71flIWYjAIjJOe3Tqa9PjtFbDiN/NimljeONj5AOzcJZM8Bgoyeo/Wp0tIo4CkSFmkmJXKNkS79qEttwo6nrjA5oA8yfQopLdBcOvlsGbYEImVpcIEDqB3PUZ6dM5rnm02K2uDblPKXzvLMq+XI0KphvnZmyBgjJ6V7Reab5iAFC3ysqqAVwAm5W46fMPzri9X0xLeAOI2luF3pMWCjMQH3iSRuJBA5/HjqAec6qkNrDtjMMxLs6yFU38namVBByWxjIH5c1x2raXcapYxCAETwkzbpX8uIwKMtENvcjgHpn1r0k+HVmjlmczTOC7pEibgFVgyySydiCBgdOlEmjf6F5qS7/KkVGhVhu65YHGcr6kCgDw8aRdeTLlhb3IMbPEWJSOItjGcnzGbkjByM84q9qcNzp1pAUneZYiI4HGGiIbAkMtw33gG4wOmMV12uLIbe6gt7QO8hYLulwzZBARCUByGBPP868Zu/Ea2enPpl7cyJArgx2mA0hMRyWV/wDlliQYIJAPfigC5JNFZkRPq1oruolZVYDaXJ+UkA7jxyeporzObUdNcq9xdAyugdlVJAYg7MyxthTlgpBz/tUUAespfNsSECJUlmIGZijokYG3gcbOxB69DW9JltPlNzdWuJlZo1LgBWCk7I0IGOgx+leKaXq7ahJdGUSLGXEUTGUxFNrBmeNcfMCB1HH0o1jULue/t4zJt08SrHIfOG/AQLvcE5Ubc8Y4zQBJrFw1xO9qJtr2ylradxtKhcAshHUcDHfDVyNwL25iIvHacx8hhgb0PKZ7kZwegrqBaafdS27RXS/Z23QxiB2kkAB3OsrPyBwB+OB2FbU9tbSQpGoWHcmxigLSHGUXCn+L5f8AOaAPOdSfVDboI/LVJLUFpIVcs2SE2yEDggYz6Y9Omz4V0cWo8s7ZftDMsjxSfvMsd275zhlJPb0OcVr2+msI47Rg08KOXZndFmbd91Tk8RAdR3zU8FjJamR2maWOMgqIR5SICSQFkPDICSHHXPSgDoF0+K2YwokNqSqShZOPP2ffLFc5frx0JHPWujsxb27/AGmWUx7BmKKJGMkpZcFxG4woB9OnXisFZYZ43KSwblCK0hYyhGGGKw8Er35wOafdS29pD9pRmYKyIgnkRGeR/nkRNzDKk5zn04yaANGC4mu53aG2WSZFZhcy/MLVFk270fopO4kDqQMjNU2eO1jfy703EcskpnYu22WRm+ZBx8xBOOD61zr6nNqF4bOOSS1eZQkMKP5cBAYNuJU/M4PGCenFWNPu0tGmi1V7d3WdYisRRRMzAkCJZDiPgckkEmgCy1xLaoTK7pEWdsQuzyKnbejMQFwf8a5zUdbs1HlpI+2KZJHk2uQqEEFHwvAPAz610FzNbvbsI5hBJMHAjRDOREepJGfmHfB+nvwV08yr5Fs6LHIT9o+0Rx7J4kfcGOTuBA5HAzigC02uKji/8oLvLBEHCqnO3cCRjp368da39IktNRV9Qk8szTRpHuV3G3D5xt6eYFPTqenvXnElzBaSNDcFZv3wjnbkxkzENHLHx8qfp9K2IZbu0aSCIJEiyLIvI2Zcb1kGPvLgden4mgD0JBLG0k5jeSJG8qIhiV8rBO4pnCsPQ8+g5rSgntprWNiZUmRyBJ5ZzLHJ91CjL8hBwT3wMmuPh1C9kgeR4vtYaJ90NuxjbdHhhcMh5HB6deenrLaatFf+SjjyLlVaRkKHJfCoVbcRg7ecnAJ6UAdWIfMRlmX7T5pCo5DbTtIYEqwzGeB2A49xTI1Mc1wVWQLIrDdgiQSFNoSL1AIHI4GOtRwSNIFKj7MjsNwZZE8xY8KWVQOm70PepLvWVsZFs5YQSNxRt52x7vu/IRlgx/iBxkdqAKs9yEhKFEV8pFKBIm+TA3jbk/Nn+IjOetZkkwuleHy3DRxyMysjeW0iEbPKUrhowGGT6dM1kXbMLqa7uEVER0ZQoKfIc7mBB2kAbu/OQK3rPULHU4y8c0SpCdqNM+x5XAzsIABBOBt7HvQBjWtldmVndY7QO6ymeNiLhwikfZ42ByIWbr/F7V3kNxZvaxJ5K2tzGvLqocSFSCUmDkeVIATnGM+1YF1cxR2eZl3SuonG0ESqhYqfLQdWHqPlXvWVDv2x30TL5ckmZLa4m+cwltryOwYASnb0zkgDFAHcQzKHMsSbZdz7nbcGEe374U/8ss5weKpTTh41a7VpytvcS6ePLw7FiFLsp427+hPXGRWFf6zFBKGt96q8DxIkh/cyogAKhj/Blvx28VHpt22rEpuuY2tQIzKuDbOjfOsUe85CHjORgbfegDN0mOK8uria8DPGkqiYTwEOpBKgAbeV4A9x7V0qkC8SLLxs0XlQzQkeSI1JPlMjcZ8sD8vpWqNOgiNvJKjK/LSbVLxTuBkFtoIfqfyz71m6pdNBbxqBHGjSrJJclQChOTtGcEDp+dAGD4gW2uG2pApaV0t2VSUQgZLy8gfvvl69AOeOaj0bSrP+0HM0s0CeSHihJLJb7QQpEy5EgYDIPftVWG9nvb1o5le4tid0bw7NjMM7Nsg+4f7wPYVvPEJ5YrqBpoJIIShVHAi24KqGQ8FTz7gdPWgCneXdrbGWKaRpWcAxSBzlHYgIVXjIUkVycNzd3V5dTQXKK1rFh55AxLSRnAESr95iwAGOmDmujudMgvN91KA72+EeF53SR8rlhCu0cH1565+nH3tsiSTLp119i85XMW2R3KBfmZCrLxLuzye9AGlbeIrsJNM0QKq8ocj5VaYKFR5WJ3CUY5H3cfeq5a+IzCEnDQqJH8y4jeZ/MlCkZaFoy4BLDoUA9D1rx99bvm02eyub7Di5ChYVlN68kbkOJQfkRSp5JHK+tPi8SWmnS776xke1kByIl2XChQo3xnywpjLDoM9CT60AfS0XiW6u4/Mnu4gNoljgWX5FgjwQsojABcYIIxu9eldPp+t/Z5YZJJf+JeVJnjBLRyF8c7hyB0wCAR6V8vXXjCzuYLeZN1tcSoIvs2wKBayNiOZygwznP511Ed9NIE02yumnYxwmeOB5DhXUuiuzjKtgHcD0GM4BoA+mn1ayl3S27tGpkVNo8w4XA2nDrl+Dyeg9asR3j2zgxzuJm2B38tGTy3bJUSfxAgdRwMdeK8U0HxD56W7+WyPEDBK/l+ZJJHAxR1cjhBwcHocEjvXV22qGVri4ZLlogdiKXL4UfcUhlBQjoB0OcDNAHo6XSxSvLJcksGaMxMQIY1IJDGToAee+ODz1rHu5NMlmnkmlgikCKyuN8sT7G4DsTtA4OPXOc1xs+ugxpGHfduyQ6MglwQBDKjqGGAD2GeMZ7zvqkV7LCD9jhS0JKq0TOjyBVGxljQhlwc4fp+lAHfW95GhWOHZcwNGTgRiJWQgAbWHAAJ/EDNWJ79UY+Y4iYn91CchfLAAXzO5HYHHPbNcXaa3aSyy2jIqTwRmTCW8gjkV0YqElICr82PlycZHSqOqa5PFFGWlWFVjDSeZGGJyMAADg4Hv9O9AHdRXkC3ccgkkcwBpJFBCW4yOUlJOVTaRgEfTpV5b+3LFraWMBiziKNsuRkliikZKjPbpj8/I7TV4JxM1tdOiOyyyOQiRznGZF25PJ4+UYPt2G+t0LmUeVceQhMSIiRjZJMCT5Ujg7ogSDgDjnmgD0pLjzQPJMsqysCiMeCyj5ueNoyDnPoB7VRiFyrypNJJGZZPMaOQBvKI+6sBGcMSD356etR2t+9xtQbRJBGDNHEDvRs7QcAYLdzj054pt9drBC53PIIpkYyZy8YdlyBgfNtY5wOcdqAOzivolhiikkuWaNRndGsaFyCVG5jklefrkAZNQy6jb3BFw0ixt5bRqTnaeQd5bGAcgAjOa5lL9jCVdpCgmLocF2YHBGW6DJPQ4x3waxNSvJCsYRGeTc5WEqp2sSTlxHnI//AF9jQBs6nf3FrEZZJCBtVpEjlRj5bEEkBmwwKc5+vrVSw14Oks9vPFHEk7oVe4y0ybN5K8fcCA8jjPHqK8y1qSS4aDzbu5gvY3aSGSJ/uMMrtZEdf3a8ja5OcnAx1TSP7PtleS4uri4ntnDSxxsYorkyA43+RETHgZGCAOeuPugHvela47oksbeWJwGjVj8pDnapG7DMCNxx09DW5OWZcSeS625VkuIl2xmNxuIdTy0gbP056V5FpOrpLK8caKNuySIELG4Tj5C0jAsBjqo2+nfHWtqM2Plmcl1zMAyymNQDtMgzhE7cj0oA7GLxEdOLxYSFpoWTZv3xy2zA71mTnMhABBz2wKoWmoi6nt5I4xst2lCK2VSRWY43KDwwA4PYcVycrXDyxh4YHXYSJVDLLkgFeT1GWB9Pp0q1ZSTIwhBkaRWRpI9oZ1D54UKORnbQB6XFq86K0abYk27gARtlGThZW3ZDZByR165xzVhNbladYn5Xyjny5C6o2PmOQc7fc9cfjXETSpDCPnlN0Gw0QAWNgwOF3McBwpPcdBjms7z3jZlLYwu1CXKMpG1tspXgx4Y/gKAPVIdXuwiIkoZBIQNqKOW2k5WQ7hhu5wOuOK0ZPFMdmPs0kqsT+7mLRsUIxll3oNoYkkda8fOqv+5TzogYgPNEL8yHJ2rvYgYxnuPzFO8yFroXTTyxmeaNFRRJLulH3fNQrsKgE8jOaAPctN1FGlR23RQOCiEBshSQSGOOF3AYPcfQ46iObypv3YMceSzFWjKuMDd1bk574ryKz1FbZAk0zSrI5V2Y4VsdAqY+Qcj0rq7XUxt3Phk8v7iurKuOMsFYkngH0PbvgA9J85FGVAAbGCCDyfWo/tDqhY7WIY5XIyAMDpnJ5z0rizqu2Nn8xCgKhNhDLkncFO0na20c9MfpTBqriNJVbDq3zF7feWhbOQCx+cFT1xgZ54oA7Ca8V0J8xhHtBZVIO4A4wuT1zimRvG7ZjZigVSxbkoOwJI9Wx2rkpb+S7ZYbeLe7IxjEexQiZyd2GIxjOMnnPSpG1q2hjMDL5lwVVGjDBNr5+ZpM+4PAzQB18kqJkM3LMNgUFi20HBwoJC4J5PHrSiFZl3AbiVLbTgRHeejg/fH0z1rmLW7iPnOjSO1w6MCWGxfKAyBnlccYGADnmteHUFQMqtkEKXZmUEO+NwJBwpyOxwOxoA1EiABTKrgZCqOCBnODjhcduMVHPFG6x/OItrKyjBIZhgHzAPvAj+fWm/aY8oodSSpDHJwMjnLdByPWp4445IVdx5gyRwRwSTj73Uf5zQBVn3FCIyDnMY8z7rBzjcu48DOeD6DisY2UqsCBCxVjlkABweSNxx0GK6K4j3KpJUIpJKY3nOMr93rxnuelQJCWjycAdSo4z33dev8A9agDmLq3BMisocht0QeQnBPOFCdDyPc/rWWYpF3PIuGGAvXBXI2hTj0967K4hiCnCDCkPv6uDtPzAd/TA/Ws9dMjmRXd5vvAKpI2gA8DaR1yf1oA5uOCQAhoA8jIzZUqQEJJ4JPBH/6qnb54YYsZViVwUYgjOflAXJIAwf69a0JLaRGljVQMgxhyeeO/B9x+BrMjspjcglWSG2Q/Ojuw3MSegGev+RxQBl3UXlO28ywb32xx9Nx4BywONnqeAKmhuJkjKyBFCY2lAR2BJBzh847ZzmrV9BOls7HJZ137kJkfOQoUZ+4vPP1zzVNI5vKhi8oRSbdzlvmjd1G4qvPHy54464oAu6R9ouobm7mEv2dSYo05P3/lMmByM9OnHc8054lUOCAGRQoCltxJJIO0g7gQAfTj14qxYJJEgfa0cUztujIU46AvyRkcDHHTtk1qRNFKsuw+YMMgVkCcj7zEjo3B+vagDkJ5rkyBHMinaxido2UOQB8p4wMZGOnWomtNQeOGV55IiuwrJuiKoT/EFZsvkcYAPJ6V0osUc+ZIjykIfKQNhMEk7jv7/wCHQ5olCnykmKMBtKJgvwoB6qCFYE85I60AMmu0jtIhInyqw2yOHWdio5aMouFyeeSM9e1OW8U27CIGMhkYEruJ+YkhixyTwPb060kmXcxIBJuGS0u1lQLksEx0746Z/Gof3Kn721VA2xsp+fnk8DAXOcZ5oA17cl4GkCRrNwFaQkF8jOMplVBGepHv1q1ChmOBsPzDMMZZl8wfdk3c4A6/hVC2vYjIIlJVSAx3CLYDjnO9h+J5+tXBJHGnnQvmdDtkKFVXBbngHHA7j14zmgBz3BilaJ8I3zFmJ6sMcDngEY5/nT4rrezQrFuLKGJBUKp28qRn5e2enWsuaZnnVBvZmGSu1DuOSBIHPYZ6deDU9uzR+aGmdZGJBAWP96xzgDnCdxzgelAEnzq7BdqElndYsbtpPdycMPoT930qtd3EMLjfK8aptKKs0aujDk5Rm/eK3cHjjilaZkYOUkXYrKQ+CT8248qSMZxyM1m3Ukk0ZKykEkqIyAoDk5IDFMnoOhNAEzSpIkzSEypKAQYZRCwc4wN2RvXOdwGR1xmucuZISkkDxfuyeVIUhlH3gCueB6Hn15qNlnDFJZC6gfIyuSsbc9WIHz89P61WwNyuzu7pklW4DF/vDB6Nx+vvQBXtLazhDTptIDtKJAuPkXlI9pGfve2PX0rrdGvtPmW5a9DspXFrPFIFEcqjGCo+Y9R2rjGdwDIYIxHz5mN/Cr6JnDHbnpn09avWM1q7hVlVAsaXUQlUpvRyEyYguR83TgcAnpQB3C3q7V2XCsjKckKwduDncpXPYc9KqTSPdxvEZJ8TI0aeQ+2VSGyrxBu3OD9eelZYmkd1t0KIAA32qJVAXgb4gD82SPQYyDz0rQR4X3RlrhHCfJLtCGMYIYIw4JPfBOM/hQA6Pz4ohHMzYdApYiPcdp+YM5f7443cDJ6ZraE8o8mGFhIjFmZGhMjNHs2BVkVMLgeuOR+cVott9naUkSSH5EViZAVBxlh1WT1JwD2JrXtlSIs8SRgsrKzknK54BVR2oAzxHJF+7UfJgbllCtuQ4JGUJ2gDA59MVdSBkyUjeJsLgwY27cZUMvcnvj+XWSJFDMx2lScMWOA4PQAHpgUxJpEeRQY2UK2wliMBckD/AMd49c0AUpJJY5fOgYxShWL5XrLyGY5HAJByOQaq3FxGts8RZPPZi7lcbA5AyzID03dAOlDySTOrgoqCRvNAVmOByRj/AHv51UviZIBtZogGPyBY8OScfKM7ucDtQBRi+2NEblLeZ47NCruFPlgNySrng4wcDOQB0q3aytqKmOxLz3bJthgjPlM7ZzsaRh8nPXHzDHFZH26/gi+yI8kEJb99GjBhtLcFlHC5yfzx71q2COInkVbiAQtG0ZwqO7sQBPE0OTkAAEHr6d6ANLdJY3P2eTPnxW8azK9xHci3n2gFI3BxKBx97p35q/HOtysbOzPEqYHOXBUnnAHGTgjAwPyNYn9lxebJeSTyea7CRsJO7dWADAKQThhn3HNaiM3lJsIzGCgfYu5ieqsF+5gnHzY659aALsjF3Kq0jWyIXVQAGR3If925+bJP3s+1M+0TEN+4dVCKuEYNI3T52aRgC2BUZuY9qpDJ8yjEgO4kMQCRv6MMk4wTUCTSXDbHCACQJzJhtxyQQgPK9ckAjjk0AaKPPMBJtkiVmICzGISYBIVisTkAFenf161et1cPskI5yN+DuBH3QMe5+nSqdvEyENIwbeGVCCdrFcBQC3faOfp1qylwRgAq8hJwd6qQQdpXaW4Of5GgC9NIFVtxbayqNx+Y5XKk/KDjJHX6fhQtyzqz8EK+0AoCWXIBB3464PPp1Iqd9xZhG259gdgVORkZBAI6f4VQVZkkVmI2bXV+V3AyHKMU68A8HHb8KAGztGuShjj2ucggiZFJyFiKjBOCRkZ9all3oUkLBlVFYK4+UBhndkDG/wBSeh64qx9lszGhnXdIvEbE8oQTyyHn07dqw22y3BWaRXhDAFN7AlSeUGOmfpx/MAutcRsp+Z0UB3ZC2AEU4JUngjcTjHbBqrKLcbJFlCPIFVt7hiS7EBTgnHTjPYVWvoFF3DLYqTCiBbiF3LRmLaSFGT94dD249KTepCq0Wxmbc3COsbJjyX3gkdO2c8cigDfhfCo4ZSUIWJSy7AenIJ6n36fzmiVYmISGBi0gkclSX3N8zndg5+YnGD2rCaeYlUjCSAEncFxlgcZ2j6D8KuGSeDDMwVwAREAedwGc4H8zQBrpGEkkcYAk5IGQF2j0P16CpkdWVif7uFPJPUEZXsMY/L1qjDKWA8wYJ5OMkYPzNkjvnP6VISS6lSwABycHlc4XHHXGffFAFlnVBiQeZhFAAPC8H88f0qGaUBdmMkOBISQCoOQOCeeMD0468VWSY5MZUklpOSCcquSSffcMfhxWDeXV0u8rw7Ir7Sh3eWWCsuAMqST9Me1AHR3D+TbIwkQo0p5JHzLk5xk5ZRn/AOvWf9vVgpJ6TEKijL7N2CWOOc9cdcVzT6oSsdreIQSxETBuIWU5VMfTPPTJHXmqdxrEcUeAwTZuGCqkkgndyoJ5PIyOnSgDuFvkw21UUhznd8mF6k/Pjnbz360j3MIjEm7ehIGMgoo6LjH3CffrmvP5NZG35XJcosiRplkf1GSRztxn68VYh1lroRq0JtzJuCmRfKQFDtQuhUE/dBHHcfWgDuoZYGDkMyPJgKsjZ28kA+ynGQeOPUc05mXoXDZVSFHTOMZH4c/WuTTVVhHMclwd8Zl8oKGbZwFTdyVxt/nxinyavGVAQPtHzjhmdN+Pkd4w3APA5oA6eQFlx5oy3yhcYwFywznGOc9cZzWVclWdDySVb59wKF0Zjs29cEDrjGT9KzRqUpErRgPsUtIshwdowpIZuByB3zjtWZNqDsu4so+bgZC4DKMDkjvgZ9utADdSXIkdnCLLhiqsMFg3yMqA7lAGAfU5x1rh9SYIZvKK+UymKaKJ0YuSxxIQDkKWJ64xnnHNdTPdq0UiosclyUVSSceXkjgf3jgD7ua5Ka3iEkiNG6l3/eNCGL/OBIytgdGZiQegB5xQBUAntV8lTAgaEyAZycGQu8ZIPXrznFdPaXMxSCRZUKuUDBF3AOAEjJVRxtUAEeq5qnbWCoI5Z4o3JQsgddzEbiAjFeh2+vpVkW8gby7QovnhZcbTGEKnLqrSgDICkcHHHFAGm0UaTIrHcspczCPhmYNkuFHIfPQ46cZzipkl+zOoZHkb5WjlkBDpExwhkXHzvtPOMn+VJDcQopiO523bZC20SEZLF4HB5GeCBzxxxV17ISNFcSyEBlZY41JwBL9wFm5LKO/rnGaAOgtZ0lgBTzDNC+WKYiUoTlixk2hgDkccnHHFXFskmU+bGsjF2YPgnKMCQWIz6gEdfWs7T7IwsiPMS0cbAlnXY43EAtzgYXGM8963/LZIgVaMhTztZ8EHoMjgnmgCBLZUWKJVRGLEFijgYRRxyOMKB9cVUmgffskMLxsCVdYnLOT0GQvBxityDBQO3ysAGTJ3KM8cAnI+XGfrVa6jVmZyqArsA2l1ByoAwAvHI6//AF6AOXurARsJ7UPGSQzKwABfAjYDJ4HG7PvUklqsrxGXDFAkcZDbmchFG5l6Dn1/GuiaDchiYDkfdB3c4JJz0/WoobaPzgVXAjVnLEglmQZ27c9cd/1oAzHsZC3kkIMg7ZGCZOPvLtU8YOR15waqJYwg/vFG4yxoy44ZI9zuxPrk9PfpXTsRKfMEeBgFU6bMjqSRznr+OKhNn5gjxksGclgDyCGxzjkjAFAHISWW0yq0SKjANFKHIfBG4kBem0k8dcc4xzWNeWAdfkXysxlWnLZUEsQrAk/vCRyNucZx1yK9AuLRyhESFyECpkbRkAq2A2Nr7uCTwVHBNZr2byHYyqrGNAEhXKBkwGUbwAig56dgOM0AeL6tp7R7CUYRn5JHwwbCFt0nlsM8nHQHgZqHS9LYWUfyq4klDFtyDKuNzLIo4AUkrjJzgd8ivW59NeYzBdgdVCKzQsxLGTkBXHzDYM5GRzj1xQudNT7sLkLypj8pESR4vn3KI87QRwenfNAHAXOjQOP3aokoLKFETxDaRkRhOcMc53cA55xWW2ktJCnmyukQuAjhEIHljICj1AHBIyPlr1RLGOSMm5iaOV08xWj5QlslVB6jAwOfT0rFmtVjkiKxK8QVo5WljVsFmYlyC4LEMSOmfloA89vNFMM5+zxNGj+WYJ96hACqq3mSO205cNjnIGARximwTXdg0+4mQeVgRqd8YkDmNtgJwQVGSeQSetbGvXD23lrBtYRu0hc4jthG3yNuWTA3AAEDqcZ7VteGfDJ8TW9w0FxHHAsLtIXYi4kZckeURwiEAYyRxg56ZAOFvZ7hfKlhkjjRMSmFYyQeg2/IMKScnk9+easQXDMVugBFM2GddrfcTDn2OfTPGeaytTnk067eCaJkihnNsHjBCKU+X96zDAJPPfO7I6ikmv0QW7SSDzJxPHEsYYeZhSqhV652gZPTIOKANE+IYRfTRo/2S4mtWnMixXIMwkcooGIiDt4Xg5GzJ9a7WwvvMtfLZmUrES5O5HZsncQJAD1zjjnqCRg15TsgmeCV7dWnhgdZGmijbYrkqgDsnOGAPU4z2rv9LMotoIw0Ugb9zvdVKnGd5UxA8Ag5PBz69aAPQbO7MsaqnmxkKhXzCPugY+Yk/KeOAcEjoMdekiUBUkVmZ5CArEbSqhAWyGxxnP1B4zXFWjrGWh27sESBxuaEbVU7JGPLHABGOnTqK6pLobImLiXceQCuRuQBAADwBwB6YweaAOpRhtj3svnFTj0dRkKemPuAVMuxQWGD1IPc+v65rBg1BViEQiU7QBukDAxd23MwxnJPfoaZLqKjDqrMpUlmVtqgDKkhW56jsO9AF6S5DMZtse2MMFdt5LYzk4IwMHI+grAk1EyOQjhnUhmwNh4kJ2qo4dgv8IyfamvMDCxj3hOThzuX5iW5x2+bv61UW+to7eaL7KTfyDZFdqP3cETfMyP2VSSOR8/oKAOhtbtmRmj5AweAxwSSF+Uc59eMjHOMVNIkk+3JV3yRKWA2qVYgbCOCcAZ9wa560tluPszgS77ViyuZJIUbdhZAqKMuoZSQWHPXrXRWsRdliDvHtBIEhzkbuWO3uevrzzQAuwBlKrkJxKzKjE7txTJzzwCB9Kso/lyIqhFjfldwDFeMnasedpyCRux/KpmtmjZ23KUAhMuOFIO7aOehIZfxNMWFQY22FCAwZQQ/OzaMFCcZNAGjH+8OAqSn16sEPO4kdv6Cqt4xiXzXIjWNZAU2sQ2Du+7gn7pXHrmpYoY4oycvESAd6nJXgHBAzzWPqd0hgYJMZn3qQr/eJjzgsSOA28jr0TntQBJZXieeDeIDaISrOoO8qST2yT+GegxUOoX8McsgtkZIWkVoQ/J27F5wCTyS3FUbd3OLeaMldqBGUhs/KFDZUnJJ/Xg96q6pFcKNiLvuI8eWgxkDg5PPYMev92gDRt9RnhWQSqckb8kEZy5Cnp1xj+tdBBLDPbhGVjISu8fei2u38QX7zDJGRmuHhW6EamdneZn4Rl/vDYQyqPlwqg84znI9+m0WcBMDkpuWTCtghcqmMjqQB+PNAG0Y1UgIMgKwxjCrglflJ4K4Ax7VUMnlw3dsYsPduhS5JUrEqEBgHzgc54znk5qyZAuXiIjY8vyWYjncdjD5Rw2O3IpjoGZS4IhJAIx8zsQNpAxtA3H1x64PFAFa1Zum0SNGCoZjlXIcnMZ6cJt/HPetRyzQBUJ8wSFsttYhWySDjoc5x+dNSNETnA28bvl3HPIBC9wCB70sZLMHyVALKAowHPIw6nr0FAE9sML86ESA7kUndxncWG0kbSece9DOMF5VRtrEJwwIzgnPHIyfcVVupWAXbtVmwAqu2ceoVR1yD+dNQqix72yA67gx3Lk8gHu3OM/WgC4rRu4UqHHGzBCAdjwcH7xNTwgeYQP74IyflwBz29RiqaYEhkKDLtlEU/J2GAV4Azjv61cMoQ7zHznasYIBwfvckjOD/SgCyYFYMW4OSVC8jHfJHX+tZdwxZ1RRuRuWYYAz8yjOeg4rWilXgryoBLA9QWJJB9evaq7IJM4U/MSwyrmM4xywAyTwPbigCjGhI2hBkYAJZgWHXtxjH/6qY8SYLbWXCkMyuDz3G1jk/l/Or6NGm1G3B8kR5ViWAKgk7V+UBiMbscYNQMYhI7lSfugr0BDrwwPQnr9O+KAOVvrF5WHlYy5YEsxBbP8AGnZcA8AkHj6muYudLEaPslmYkZZpBuJVTx85ONxxtx1wOmOvpjW8ZLKm3ruGCOCDyuQfTPtUb2MckgJjQmMbkBxsZSBnevOW3Z7d+KAPJ49IaQ5+z7hHG+3zUIYGbBJycA45xz39aw7jRAk7MyJIvISN98UbEnOWI+YHk9q9sGnFYSkkjM2/cpIwQpOdpPHGM4+tQTaWsu4NEjgkFTt56DJ5/KgDxCXwskiyxRW7Mkw3Tb5UZImIBGws249O3piuUuPCjNM7eQsiTMsLmYq0q7DgOrbsA4Ax7CvpxNKWAxMqxFCSWjAAIHAIPPt+o49KE+kwyyfJbopLF2whbOMcLgYJwB/nigD5pXwjNaBsCPeG2li7F2BwNyc7TLtA5BxgDvXVw6ZmFPO3jau3bEkaEtgAHkjsPxPtjPrD6TFueOSBUDliA4BIIJ4TP3eOmcdO1V10najQqqygEnBUsyjPd1yO479vagDldLhliiW1mlSYPICnyYYAqMLKwGCdvXBPv0rs7O1aIMUWMggkRhQ3ycBioPB5B4Jzx0HNUJLLZsiUBHKgvj5syZ6cHgYA9uprWtYXjdj8yuIxx5iEAe3zcc4/P6UAW4rSLasi+cHVi8YdUSMnGCoRDtRR+A5q5ZsHWdQC3lSFX+V1+Y8jG4fMOeq5HFTISEUO25F+ZvlbcgIx2Hzcknj2H1eZIURpiXAYg7VB429c+px0+vFADJJlUPtBjdRtLsj7WTk7S4UgnnHX8u0kM6zRj5AFUg4PDKOflz3HPUetYkipfF1WUiPduKNCSxbORxuBIwB2xWhCnlI4lIJY5QoCoXAABCDlRnP50AbSFcqygKCoJG8NgEY5APHP4jqa1oUiYrnG4ld2DxlugAJwP5Vz9jtaYebKyQqpV3CqdxwecE59O3WtSJ0R2VG3KSjKXDFigzhiFB9Bz3+tAGtIoUAgbcS4O3O4AYHOOvTt6VHNaQykuWZtgBU71Ubu4A3DPQGlR9pAd1w3TKsF6/TjpxmrZdAgLNycgEKhCkY4JPJ4wfxoA5qe3jcmIhmTdyp5Acc8noDn8fyqJ7ZwXTIZwigMAMFl+42CchQCAQa1Zkw5CYZJCzSfKAxfJGQM/Kv3R1qFIHVpHYN0J5GR+BHbIoAohM4QndwNzHnA6DnPOTj86huYFbD7lJQBSSGJ44AbI+tXJJTFGgYFyCuFZdoAxypYHOAD+HpSPtjhxtXceducgE44BPXsfwoAw1tSJN23Cbmw4dsBieAB2GD0HrW3J5iW5k2ZKryFYHA5zxnrnH505FWeMJgqVXdjHoM5/MZx/StmyNlFZSxSRebcyI4WQkYRSTtBU9D1x3oA4SZJnSRmJEe/Jxg46fLweTj9MelWLaWyktpFfzllw0cWxVVWZSPvbiN3T/6/Y6k0IH7sL5agbmzj5zjtj2x15qs9pGqptCgBSQTjcGLDGMA7Rx3x/OgBIUKqwx+6cDzAcBt44Jxnn8u1XB8kP7vBk3Ddgg/J0yefqeealWNlCyK0bqRgAgE4HG8kdc80+KOMHK/KSDv+9tck5LAY4GfWgDLltwzu/Db25GMAAYwfmxj/AOtUbptJdVLpHuLMSFAByoILEZ49M9fetp1jbeBz1+QZBHGcfoec96o+UPLYsd0bSMPKLKxBXnIAPTIP5H8QDlruwgu5lMi8hQ0UifMUZcnGUztz3Bxn9K0LaVBYpPp8cctxEVDBl2k7AV8lgRkt97OR2xmtcR28nmCVDEwULmPgZUnO8EZJI68UwpC4RIwqqGb5UUgnHTc8Yz+frmgDMW4uGVmJEYSMllGN5kB4QFudnXjOcDnk18Jft/8AipPD3wF8TTCMSfbtKktJQAHSIMCWEO512zgnIOfbNffhtt6SSARrtG0K7DLZIAxu+/yeo4r8qP8AgqJcXVn+z/4rhiiYSzafdFEVgSzSBtoXn5WIB6Hfge1AH8RvxS1PU9d8eavqGoXkD6VBqUlvDdmN45FjjUgwKG5adRgOBnJzgmsi3Emn6jstrdXjnsJZbeZ8SW0bT3becAzRD/WKQwj3EqrYXpWZr19fy3E8MlvE9lpdzM10wu5JRMEaTbDIrR7kk3q6BuZGYDfgkVq6bf21zGb4wC3WHb9l08mby9u9VPmXSgh2dx8z5BU+i0AdhpOk+H5bmz1doLez1WVAWdCTZG4jjKSrG13A2y2kZIkQMAjEbVJYEVR8daR5f2aa5nsYIoZvMlW3dLH+0WE7RzvJbWUSrctv3eUQcFCCvBFdBd3mn3EMVrp0EFzNaqk7Quy3C2FuVSWU3BhBMsbKyx8/dQcYIJrgNf8ADmo+IXbUbB/Lt0NubK382S4gSW1XAYOOYrfchGWwGxkZHNAHPWemW08s1u8n2dyRBp9vJC5CM0YlEbSRyEou9sKGyfU5zVi7s52T+w5IYbbUrGEn5QwNxMzyQNGZojhNkEknBUs+1ScjJrp9GnubcJLJBBd6nFcG3TyIcPM0TblCHBWYbDhHPzMFBwK9MurXRfD2myapeWTXmuO7zxQyWv8ApS3Qy5a4nBKu+6Rk64OOR6gHzVc6Isc8FlELaB4o51lhiCOkqedIYwZ4lAeVmifAwAMHoK9u8AtpU9jd6VqdhFc3NzZXRS3aFoTZLE8spMhfCt/qE4ByRyAc1FB/Y90XIs49OmtGcyRwwfZoLydQEOycJul2PCuWJGftD85OK27Dwze3cs+oNcxQxXUUJa2uraSGaC88/wAy42K5BlthHCA8mWJacBQQaAOE1TRNMurjUyFkgs5po7OC/iR1tT9pQOqJsU7AkgMeVBA5DY61mJ4bivPKgk05b2HfchEtkAlhjKebE88oI8iUMwGeg5FewSaJPqclvYb47mG0tnmtlIWMjcvmCSZsqiR5WTJALFl+UEYzurpB8JxxWsT27wXVw0cskTG+mENxEs8yXjhRna7HBzwOTgGgDyPR/A9/d6Wmj3um+RaSBUgR53Z0sIJvMcQshykJxKRuH3AAOSM7998P5rzTI4L5YrJdPhj3ZiadJXkkV7NtLdo1L255kkJ4+cKSDkV7XqGqaJbXFlJm2tZdIPmXE9z5ixXUd9ILZkhtFB3bJLUcgnIm+UEZrL1L4hWULG4YQX1tFLGUjhQRRLIFw7DeAWDEsXRo8byVGcGgDl9F+F/h+EW1xJcTpYSySrqIdUJczZlW7hXcTDeGTjafkKt8pI5PRW/gTTIJjBa2c32S9uFiEsB8ltjJ5vmCOM7WUk5OMgZ64HPBal8SUvb/AGWokjaVzL+/8i3aOFiWcwZKxSyKp2jOFCjC4xiqlz8Tru2ubW3WYWulMJntzBL5jSSRjYsocEvE7KNzIQFyTtJAFAHr1npmnC607SUt48u0rST38QC2zo7RyPHIzuuTGgKuAEPBGMgV3MeieGbPT7mWSdJ5Ekl3JPO5eaS4ZpBGGiX5CJGCgEKhK4TIr5ci8Xi4ga/OoOpjlZvtUEgf/SLeEOkTxyYEdsse0OmMk/dyK5HVfjDOsbJeQvOHNtcJcGVLeSVLeNY5VWJGHmhfvIQMb8k8c0AfcFinhiw+zW146PNcRCS5t4TAsVnMwEiyLOIv3afMFk+/knPvXo8Unh/S7OC5vtIhsrdbrzGktooZ0ZII/OJQrk/fcLnADbQQCOT+Xh+JV8bK6m0yeZIb67MhmuLxHlW2ChlRFJ+WLBwwHO4ZxjmtO5+NWvW1rDMuoTXNgXlkiW4mZZkEHzTxPGjMJ3w5C4BI25bFAH6MPrnhp7q3uPNVZboEO84UThskQPauRtUlwPMViEQ5C54qJfFvh+Zb1nigFwtk9hPMCt1MsrXJCSC3YMJUZsghFIjzgAAc/m5/wte+v4IDHdXylJmNlNcztDiLaFT99HEXnkZt2FC4AOACPmrJu/izdRWg+yTyPLplwqTGBWh83zpNy7mkIaJwSdynnOQM0Afqt/aPhCe3/s67jUXkUsDTlXWKzSaWAARNkBU2sGBGcAjGKrWGmeHoy5W9YZG3UPsqRtDBBKgZNjSPiGNQBuIZWOemcivy8PxkvrrVJftt39phjtVaaOaY21vHNCqtBEpQgzSiX+Ign5CWwa0rb4zeIJDNqV3qvm+fbNp8CxOba3ngicCDEeQJXWNVHz4Z9ucHNAH6aSWvg+9D3d3bW4gUy2aXhnAtkV1BxDIqlvODYG4ZwF+9VO+8KeE722ntpZnMNjdJL9ocGaRFlj5jW4CYlj5wOrDOXAPFfnJY/GXXp7eVrq/jje2jml2Tt9mku7NcD7NHBIQJApC9FzgYLZ69fB8etV1B4buO2uH062iih+zPZPGjsYUDT/amZQEPBXOWAIoA+rp/g5o15Z3b2tpbNFeNKYrlmDNa2itsiZt3ARWDOVXJLP8AKCK4PUfhl4c00Lb20ZSOUnSheOG+0O8zFfLg3LvRid2ABj8K830T4/ajazxWepyLa2h5hhSVTdSwx58tIxbgdJAAC5BbGTkc13Evxe0TVorDWp795nDOvkz2SiSC9QvtLxHJMiIQokAOSA2e9AHIXPwLtbPWY49Oe6gjjsZzfG8AlkDvu8qWGfdiONchX8wBgSduSDXl1x8INc0VJ4Xle3jDSGQJOftDyBlKsD/y1U71254O7rX0XonjjUNVsJrm2uoriC3kmPkSc3Cq2Mm4dxmSQncFX7gwSSDzVu/uJvESzX1zM1lJYq8ckLwQmVI+QkYYS7Z9zRoQ4JBDAgnigD4/vPD+paXa3d7FK6iSZIJBNxcFAgRxLbk8IGJGcGvP/wC1b19RSK4cqlkwREAKytyF/csp+VSpJO4ZIGRnNfa3iCysr6JJJGtfKgBW8uzLEjuSF2RyJgnLFl59+teFyeHdN/tO7uGtSkIuyyEtG9z+8VVCwopy6HkgsBjsKAOn8Aaibe5tJRa3aO81u6uyRtmVW2BQrDIJycsBk5yfSv23/Ze1S4vL3S4JY7K18iCOKKaZnjmMbSh33xooUoTkAk574r8kvDlv4Z0+70tYEe8+V/PEkgZ7dYx8w2H5ll3dMgcjrX6bfs66poqX+k30ExcNPb2sVtczoki+Zsc+YXIDRj1yc4oA/qX+Ah8rwlbbnjiV4lYeRKdmMKVYq/b6dj34r6EN2oQndgqOBtVt4HRtrY4I5r5Y+A16JPB2ksLm3mPkomYlAjVSisIQz+i4AJ4PUHrXvdzqLbCbcBgTtkd/ncKpwUQL24+nGenNAFia+QNIYwm6NyGSTADEknG7oO3fgHir9tcQXLKCjnemXxIm2IgbjlQ2QM/XOc15Rd6jJFqsNvapNm6nxysk0TPg8sSvHzZ9OldLYa2LDeJTEZVZkaPauUJYqCCOXXOMdhQB6RaRK8oEWyWPnFyrZjBH3gXHHHHp+ecTvbwg3LRTEmUBGYMpB2gq3CnKDPTOPxrhv+EgeOFxcA7bmMxQNEAquCykHKH5OoBKgkVWi1iOW7WIrNaJJJt25cNcMmQH8xsAx8Hk4zwBQB6PAtvbQBRCZpGALySykgMQcDAJPU9gQaozqk33SFdAxkUAspIOdowOegx9apLfxy4Cktv2rwrABVypcnGAOD3H0qxK5CyEr8ighWQFSCwXDEk/OCQTxn0oAy72KA2xdoim2QYO1sK+CSSe4/Hj9Dyl558oFyJYxHApRVkRQHU/xDqWOM54zxW9qGoxrshcO0RDDGVUvuUAvlsd/X9a5TVdUihKo0Agi2uI1nGQW2jax9i2PUc8UAZ8WsSxz/Yo4QhKDYxHEiq29gHJJLN0wM4z2qV9U8iVJbgMkT+ZtWQMQnB+9uXpwevA9a8tvdVvYXkvII2F3A2U8l2QBnbDMx+YTKUx8uBiuUn8W3txO8OoyTRxRxTNE8isfMY5YoxPDKCMcE4J7UAe6S69GsSyRXOWflCIiYmB4HAXnn69uc15/wCJi0kRvrqcxCAeYsUU22UfL87uQh81SMYU9M15Y3jCVYftL3KxfZjGj7ifs0ETSAbQu0/vDjn0xzxVnUPF9vd2Mk0F2k0lvGzywuF2MJUCKoY/K2CeACTQBx3iTW7xreC9htsxm6WFZ/OaLNsrc7oY8bmbB9x6dK9O8D+JZZbU3MKKsbrDazSKrxKM5bMOVOMKpy2AuV65yK+TPGfiN7CFJmlSayiuDI1pAuJFnmG6NjucZUZ6gY61U8KfE9JAgguLl7IAxTWkUgyJz+7QC5Z8pGc4ICmgD9HbSaeGGOVVBWSdmMpz+9UAE8kfJgNyTjNW4Ne+zbrdFkhaQjBibeAgbiXLnbzzwDn27V414J8Xuljbfap5ri1uWj8+JZPP2xNwcuThDg9yDk8da9HJivPtH2c5hKh7fqGQqcbcsPmHrzgk8dM0AdXcahMrSrM8imZIxEpx5jkYY+YN3zDG08ZPPBz14yfUoi12t/LuaASoBFnfHIAfs6XDAE5J+/gHA+lOuNF1K5b7Q00DK3lu8rLIs5EJDMtu5OHYnBPPtx0pG0Ibbh2Vo5GV7jzchhcOVO8O2cEkYCjOQT0oA597yaee3kdXVJQJJY44/laJTiNSxGSQTz65rq9JaYskwEajzHmCJ9/Zkoq9OMpnI7d+9UrCzZVUzRYaEJEMvgE5IKFs4U4xwcY7VvwW0EQjkDEShsRqMoJN5IkxtPzZZCB7g5oA721vl8qRYI1QKmdhVNx9SRnkfe4P61eivoxF5k7SFD5YCBFJB83OM9hjdnnv9BXm11fvZTm0nhmgkkU3GFR8iPOeoXAHy+v+NdNpdyjQR3DuLmCSSNSpB85WAyQISACcDr059eoB29tfqYpGRTCZf3kOPuYByVweVyNvX86003y7zIVD4iUMT8hIOWB9857dsVxVvdO+4BcIXKRnDfKozzj6fTpXXwrO8SSeUoO9SyYITluCTnPIzx1oAzLsOWlK5J3iLCg8fudpwfTp3+tVljMgtreKGJIoy5eYs3mvvl3kGQjcNig+lbl2QkJYK5RH3suAWZunT8f/ANfSsdZpPNYIsajEjS5JUspxjywwHUdSM8j6UAaCER9ZR5yySNHNGzSFwDwcN27c4rTikPkq6/MzLuHQEgZycDp39Kw4mz5azRCLljmPnAkIC7tpOCc//qrYgjIKL0QMVUt8u5eu4bvcmgCVkEkZ3DaVaJd2P3oK8sOe2B/k4qN0LlGlSPAk3MXUyYGOT5Z4qVBMzsz/AHGfKgEcjPJHp0/WpXKsCqAlhwR3yTtH65H40AY1xG5Mo3ybjN5sOCBswu/Yxz12+/41UhSO5iuI5UQwsgtyhjPSTb9qk4/vDp1IPtWtcp5iS2wwheDeJYyAVbyiuMEggbwOme31qtAY4YwkhZ1UNJuGAJEUpuJ4OAD24PPGaAGbo7SPaWdRvieNI5TIxYfeAVhkEfhnrVqG78uZdxQxsNzPwXCnudvQ+x59qouJLqUNDGkgbcEiZginZy372Q5GAOeBnFULnfGYg6pHvDKoiV2Dzrjc8pTqvHQH+VAHY/aYnBkQKwbnAGBHkHsQMc0K6SZ2My44O5gAPfLEZ/8ArVz2l3EboYV3OR1LBgc+28DePpn88VtEgxoWCBPnKou7dJ5f3+V6Yx3x/KgCOVTtV2bIhlwxUnnvj3HX8qqi6DXEix/OPMJYKCSg5OdvUnr0B/nVqOYMvlgqjgbkB58x+nXoPrntVM2ZguS0QInkOTKQCpBOcYHQUAaikLIHGNr529uG65HVep64pjxqT1aNyAnloT5QAIO7r1wPr71CYmBMys3mSD95jOCR/dA+6M5qUyA7sn92vJ9fw7nkjp69OtAEixeUSWbG0/L1KnjjnsOtQ3KBED78lc7QB/qRuAwoP3h/kmrU/lqsarnaVBZSckD1J5wOnX1rMLcup8116AhhjnPI3MM9ulAEZeeCVjC7Rsqh/MVVDRqwyHALf6zHUD1NYwS4lcTxymadXLST3GNzFn5Tb2KjHpW3LHcRYLgOvlx7lbklVUhmyM9Dt49qpG6TydqKq8uXkPySAMflB3Hr+dADUtZwZJJiGjfDqplwUdjt3kk/dK9v6U2dHTYWd2wQGUY75zyOOnv3pqXbBR5kSpzIhB/eYIbKdTgfp+He7EUm3LuEhXZuA+RBjglducnOOntQBkzQSBWumHlqXKQKMFJAq5JlXgg7QD0xisuK5mw32XlWKq7BAwIfG4Q7XJGSB+HaugfTXKbHnecK3mRKSDuTJYvtJ4znHPPFRfYBE4KDyRGylRnYHyDwcdBgfrQBX8hykk3mSLHGnlOHA3Tg4IUKT91TwO5rQkhYW8BddkexeFBUhjwXIUcnJ5zz1yKcZI4mQTSp5EgYyMMuAxbK8lfbOcd/erEdxHP5sauxj3MDIASrejLkZGSfTJ9KAKkblt8flOpQhVkJyu0EbmAB7j6dPTraiZTI3mEMikhZAflbthePmPJ6elTmOIJtLsrKOQxAzn13Ebeo6+vYdMi7mW2THlrvQEhQd0UasuNysM5kPXNAG3Ig2YY5BXcUxt3ccEluMlTWY21d6l23SxkxEliIwGPB444z+fHSqb6tiAuzKANgjRyS3fjAPPOOlYkmrNJKTvQNEhDRqQSpzuwSOPut9T/IA2hezQKEeMyRyPhJvMJXnqFi4KnkdT2rXjuUQK3zK2F+QlSTu4DDnHrx16VyiypO8ZeUYA80JnaCD1KsTjPsPTtVxrxAYgoK7yRmUAY2jIJYjaDwMcjpQB1akMqt95wWJZgSAMEZUgdc4wfxombYgYFzj5iCVIPIxgA8+4rKtrtWUhpGGMqDkYLdhuHBOPfv78WZJUS33HIxyrE7trsRksB1BYjjBxigCteXJmjLkAP2B/vZ2ge9Za3MUrt5kZUg7HzjmVR5gxjPYZ7A1oXEL7Xd33Y2MpUHIyck4+n8qYLaJIEK4dpHMzu2cqSvTpwOTzz1oAs2QiYKTlpJDuyuUVCvKFgPvDODx261PdIT1Zi+wAEZCu6ONw5X+739uBUKuI2jCIQCuQcgcH5fXpk/XnvT5y2yIPKpQkhVDZPcfeUccn1oAR4l8qOUkkwFvLMY3m3cjc/mD5SwI9Bge9USpKmZ3gQM+12KjzML1GF5BIzjjrz71aCoiFA0qcF23Om0sBltrryx2g9fxoSGAzxyRt8qgbX5Id34+bPGAT/9f1AJYI3DI4JZepjxkkDGCf7w/DPWkuIA21l++SVkyhC4cgAHPKgZHJ6Y45qYzeQW8sjIyEIAYZP3mBx6E4+lOtpt6SNIST8wQ4CszYyNwPQccnrzQBmWsE1q1yIppSlwxaaJ5MjBZWIjGc4yBjj6GtGB+SnlsuSOzAAH1JHHUflUbwP5kbFVMgZWlIPyyoSCFX0wOvTp3qRk2LnblS4cgscbQ/KnAztJwDx/9cAsRSYBUMFJPzFj0wT82earSSgxkxOokVQokl+4G3HAUKRyM8cdu9VBeljJCsePm/1pVt4HdFx/Dzzmsi5mCxLuDhk8zaQQVkIU4c7SflGOfpQBea8V5ERQM4EjSgMqkqcjAbGW3KcfhUlwiywkFcW9wNzrGx8xJFGVLsp4Unrjke9ZgmfzI5XXdLt3vCoUhwF+VIwDwQAGwcdK0rNH8nEDKz7ty+acFixJZVXOCVz09jigCdJ1Qq4JTeipOrFlUFMCIhtvzE9x0pI7lg7xBisiurlug5b5VGR3PAFYlzDJHLOksgYvLHbKY5C3JYMkhQcIC5wTxjHOByJ4Lhpm8zafLVPLV1O0l4vlXns27Hv3HsAdA9xiPzGkAVFJVMFXcgsWCoQOeOBwP64pufMmYBGmIOIhnayFuMsAOxIz2qaSQS3AgVTHcSRsp3bWCFAzMobP3yo4x6dax0mkluzFuVGVWBlUbWlRcb4ymOGwCM8e3rQB11u0oSJXB3scsCQ3Qjbkg8nj9KlmPkzKFVkMoIlY8gEjvg+p9KrWm4kZYKsag8nBYjlUB9SR/KrZuHZX3KuQCOf7oHPb/PagCyA3PO0RgADruDYy3B68frWVfufKkCAOp8pBlRkAt+8Kofvclu4BA/GrYnILwb8NJggtzxjPXHABP6dKimRWhaSRGwhCkIBk++Af50AYQvbuSwt7aaRpJElmkXEfkkYONzMi9lGeTzjgHgVftJVnQFNjlSE5ZiyPnG47guCCOpBHGc1RKSyTqwDzoFHmKMJlnwOGPKhQecdq1VhgNrnaUEi/IgwjAn5SxI5c8nr3HPrQBoSOIBDEyAT7SzyYLHy+pUbfY/5Nc3rUETu25lDPEVdnC7Cj4XZ/sjBHbj1q/PP9mWNxJI8pwqLyzKP72Mcj/D2rE1W8gktp0WRBPv2zMx3OuR82FH3fl3cngY9qAOP1HfZxSxTSS2m+OQRG3UFdoUDdMQD8uOp/xFcHcX8kc0KoVXdGxcxkZeQ/6sKmPuscZB79q29a1ZUhme4u1uI402NLuUybVJCSeWhO6LOAR+J4rxzVdYuLySUaegkKxqkcqHZKkjfcZIXZS7ZA4HB9aAOl1DyZbZPNmk87LSyMMho+3AyC3GOhyM5+vhGvWaWmvzedaJdWU8AMQd1PzONwVyB8pL4yTyehrcTxBMih9TuJI5N7xEyRFMOSVdsgkAkZ49fSrWm6e3iJp53iuEMU0YjeQrteE42McchST7HjmgDgjplhdEzXcSQTNgGOPAQKqhV2gL0wMfhRXod54OYXDrIkshXADRg7QuMheB1GTRQB4dJb3dtcs8btaxuzvJI4QkxYICeUx+Vdxzxz61BBZG5lWMzM0UwZGlc5zKzH51UHIUjFX9Yv1uLxohLiBm8uBiQVEaALI7uScDgkDIyMYrDutQt4HVYLrzvI2HKYEijO3Jx2yT+A/MA7SLT4tILI8oZp44mSSVQuxyxXCgHHIxj1zWzCFl3pJIsseFYqgKS+ZtG0rJ0Uggj8ccCvMINZtryWZZbh7ieHARHfO4FhsaNO+1s9K7jTpFaSOOXbJbH94sh3BjIQDJmQjAXIOKAOtso0unG/ZZsuY1Z+TMFU7mLdN+QeM+tPTT4rhSiMyq37oMC67dz/AHxGB7HPpjmoIxHcsqxspiVfMVEyoDKCMq/RWIHOfSrjSm3RLhTtkQARpEC0pOQDkn5Xxk4xyfXmgBGsY7PdbxBJRGM72GGldRu6sBzx6Vz+rtMY3WLywY4yZlIjlIdsDEe7hJQucEdO3NbNyL2aMymQ73kUjfgBFIALPnnd696L20tljhVpk2yorsYjuV7gjnP8Q56jgehPYA4fQLlbS7a6eJoo8FTdTqsk0ZCFshJOEY55PTOKtWVxPqd3JMIlOniWaPzZ5IoppbtyRGxUnOccge+MVUn0q7LOsKSGUSvK5DP5ckRAGx0cjDc5AIB4yfStPSdJCXJkQTMFG5o7gKsEk+0AuiE/w4O0Yz/OgCa4DuTbrG7hGERddkZywJO9mwQoyc9hjrWLqjvFDJF5ARXgkAEMZdnjjBSQMTyobPXgdxnHPWXc8EUYgEsDSPuZg5AdmUENGcZIJHfp79q5+eRpGdkWKMQxCIRIxdTEyncA7H94T7Zz2zQBg6Ja6RH4dZJYhLM4czSSR/aiSzsY7e2ffn7QMfNnAGetZ2l6Vqlyl60sM9nbiYyxBgpuPs+0eXFIrNiME8jnHFa9rpOmIfNEaPh1aKOKWSNlkkO7cYtvLA5yM5PpW9cy3e2TFy8cghTy/ODqboRjiMqzExjGOpA/OgCtaCHyYlZPJkj8wmWORo3mdlACFmIBOQOB057VSlBtZXuoBEyeYI3kEbuRcMm7yj8v704GcrkDPJp1/qEcFvbSqHjnjIaSSIJJFFPISq7gxwV5xkZFc9b6rJqVwLImdfMdrhXtY8wRBAUlZuwkJz+BwDQB02l61JcXFzbuJ/tCqnlnqCjcuIi5wUyR0J6nvxV3UpT5M0swklmlCxQxNs+QNlVYNKp3HPXjAx15qOPSg9srzSmOVcRR3MYBKKDyjeWflJOOuMYPTirEVhb3UMQ2vPLBO2bojzCsUZ27D8wDfNgjv7eoBRstNe80+ZLqR5Ez5Q8rZujIJGXURKCc9OMnPUis27hubOEiaGc+ZsQGBVV4/LP7tyVB8g4HzMOuea73TY10q1a3uFM0ly/mFiqxMZWJ8rcoPy4AAx1JPrVxVlaUTKsTXAO1y8aiNVlTDJKznG8A56cc96AOV066fVY0xGrbd8MskTiVWwVOXlfkkcbtvJzxR/Y48hoZd021/wB3J5hSEJliEdOAPmPBY9DyK6a1s/scRzEfsiXShlRcFzne2HAxs4OPrjINX3nsQguUiaRJLglIGRwCrtsV3BXojAdaAOZSzRIXt7u2i3u5eNCFSIFlCMqtuO0Yx14PY1tWNnbWkckds6LGCEeFWDB2Kbt2OpGT9PTNM3QTeZHNNHJcHO2MkKiAEHHzdMdvpmoEuPJvY544EuiqlVt3V1jYuhXcrKM78+gPQUAaELS2vlM8xdEcD90N6xxsSpBVupwQCRnr7VS1CGOSCdXk8qNSWR4VE7I7jO9k52Z6nPAqcPASrTqokkZnuYeYkhQDqGY7mOepxzjisa81+FZBFCI5beHbG4BDF2k4+aTH7xQCuAM46dqAJrO2t9KzGkSlpFLNcIckrMFPQ/KNwznHQ1ZSGE+ctr5VvErBsMXKMBztWQjB5JPXNV4poXWIMju8kBBQbiqAEbSoA5ADL/kVK1xHFELVUUoyKzuythBHkFWUch9xGaAJTazW0Rli+zy25jZ5JcATKpbCiMPgk8kcV5X4jsmlmnmsXdAVKlZN0Z3IpYSKiD9794jGRXVz68WkeAbNtttWQgMpCMQVUE8en4dea5zVr0ahLOscWwLEvlvuUOjMhR22IegbH5+ooA8ktdLvXvWe4QiWMOI2VJNhzHlZ9zrmBmyD0bk5roh4Ytp4I4LmOJHKIzrPG5nLMRmTMmDjcBtwADjkeutbWsbXTjzJGYQKjSyyskZ8nlXMbcsAw7D/AArRtb2b7TKmoYmacFhE8f2ia3EQxHJHCSGjVhnAPI7gZyQDnDoD2ygwFXSFx+/uoyhUKwBV1jl2sNudu3Jz1zWxpfhZJHcD7XJC00k7XUVw0MysQPvFpNzjcTlBk4wADxnvrazt5US4VneTbiaO9uAsCMT8gWONflkII2g5xgZxVm4XyHDyqYZDDm2aWRWeFwBtJaMfJGSCN2D1GewoAxNJ02/sL0Ok+LeSfayMh2mIxlcDcOOR7HnPrXSXd28LvKF228QRZXQOMq+VVPLQEvIWGVOD157VjHUPs1zFE4kuPP8AmnMaSCOO8boDIyjkjBz0AHIFT3lmjPuEhBUwzvIxOFd2JAABzIYx0IBxnrQBxd/r8v2Y2i2dwl6JpSLlowxaTzCIBdTSSBlTac8AdcGu6067tG0mxnuZV+2LEsN1cIHK/aQeAAFwE5HJ645qCPS1up3inkF0FKulysvyyvt+cSu+3dgFeOeuOeKpXLvbRyQSQoLdDjy4YVcO5YDMpL/LgbcAgHn3FAFiTXr8peSIHH2d1jZ5PKWPy84Rl2ndkj068VRudenuI1tLm0GWkRVl/ePIVA+ZV3Zypx16DPJFc/eCwnC26z3EUaSYnaUNDvYKHW3VTwQCO/zelNvRCbNCLi5h2CLD2weS4jLSbYxEOrKcjd9fzAN0eIIba3YWibQJHZEKo6fKNjRrtJ3SAg444z2rettct0MMZeaTzI4poxkq8UpXc3mLkfvP7v5dTXnv9ny6cJvKcyvIvMtzG3mIWUfvLcICqNnrvIGeexxG18kG37S8w1IXSRLMGjERREzHcOQ2M7uDjuPbNAHtmkeJp2VkgZ0SUM2Wwk5G7YXIbDB945yK6mO8luhvkvTMloAbkKqqqu4Jw79MgDlsnOe1fPlrdTtfJ5N4Z2uUVJTGu4kn7wh8vIQ8A9f0r0nTL6WJhNEhtUtWEbLcKzLdEH/WOmPnf13UAeh6VqmVnaTZFtPytM4YyYOVISPkgryDj/AuuGa/hfMkRlGSUjZohCACwkOPmZSME44/pyExaaT7Qcnz5C2I1ZfJdlJwqAcpnOMcc8d6tSTGJ45bO6ZnWAI4IRVLOcOrhjub5c4wDj1FAFS60sieWRg80qJuCI2ImZlGG3k4yAwPJ5x1rAsrG5geQSbxacwvHM5XzNxO6VMdTzgcjpxxmu3s5nSNfNDtbykB0DgIHdTgB8fKMgd++OKgX7NcJDDLsM3n5MTNI2EjboXIww4HfnsaANDSLdoXtlh8qSOCNkWeQIu1JMHY7bsDkcZOT069OhuLn7OPNmkiUTlYzNG4HnohBKSRk5xvwOnQVzFjcQ293KHhj8sysSZI5DblWBC4J6v6cY/mG6nPdRgT2S/algfaCkCtNExOPKdQxwgGMHHNAHcQ3ZuAu1jJJAgVJEICMWwXHXGQpAz/ALPFbkU9u26dvNfy4lfzFUgAAfOSUGWYen0wK4HTpL0SW7XJjQxhWJkOJZEKksDEyjpk5yPQ1r31+JLWeVZC9vlooltZjGftCkNhlQYcMB25x2z1AOlv9ZgkENvAA25T3UFsocSyMxBRlI/iHUVnRzjBuElEciTJEJWBdQ5zudQ/DjI5zx/M8daahbF0a7a3tzeJt3b2eRpIkI8pgVBil255xjPJptlqVwbt2V7i5htpPJgtZpy5ktX4V2fYFeVec4z0HWgDvpCXdx527zclysYeOfAzlY4kIRsf7QHHFXLTEToiK6ZjJBli2AORnIwxHYnOenp0rDjkaBbcRRSSyscsrtIxhiJzgtsxgLuxzn+u+JIcQtO0SIrBTIsm85Y/IpHY4Hf8cGgDorQqYzKLqICOXYUlj3rMykE7Tj5Tz1OPrWnLeAyLHAwYttmURjO4qcGMuBgDHv0FcJqGqx2gaCO9McP+sRUjidN+fn3SISFYqM4Yj2zWRaa7BdStILslFIUYEiy4XPzOsaHaCcdecdRigD1Vr+C1dldGlf5SbVGwpkPLb2bAX6kgHrVyHV2usx+a8cZZjGI2icwsOiswYjaSOc9e2a8+W9N2gZ96uCpMYVjHNHj5XWXGWcg8g/hxT5LySAmK0cGVoissx2BYcA7omHTOOu7B54zQB6DPeSBDHbPKZV2tJJGwTeV6gMh+VQCPlOCPTPSG3lBlZ1QoZWDOVzIXkbJLOX5U59QBkVxmnX1xKqCRNoAUeZE7GN1jJ345yM9Tu55reR7RmPlMI4mc3MjxyuzMykfIWGQq56A/WgDs7JibgqFuEOSq72UIzf7JUkDqeelb0UyhEikCoWkKurDJkJJC8jPGR16c57151Nfu5ScYLoyskcSb1LMRtUkt8zFR6Y9OK6GC/DYeaP8AeELGQqlfKBGWyhJy+cfn7UAal5rJt720tmhYQsWDvHudIwrEKsm0HIzjoePaursb4SwuwkCKWGY93XBI3L9c9PauEmKTzF4oghcEFZD2UDau3PHOc1r2QQKqkISD8qoduCq/vMliAMDucD0oA70SqdrAkLtYsGBBzwR97qMZOal8+NkXeAMrzgjIC85IHTp9DiuajvpBH5q7W37fLDYLbV+UggHgBgQPrUk98ZAxQkYUq0aquCAdoGeuSD39PSgDYRUcsQCSAWVCp+YAZY8gcYGe35VLgeWSFw28YUEHPrz34Fc+93KFi8uRYZFQbgWOVjDESJhuc4P+GKvxXCuVDAtvAZSGUjAJHAVuox+FAF2W2L7n8vB4BJIAB29M+vFVUs4CrH5MEFmcM6yEgEkFSMEDt9KSSXDyEmbZjghhtLc8beo69TxzVOS7H2jy0iLRmMEbTgjAwxPcE+/tjNAEF1H8xHOVxt+ZVVs8BcMfoT2rLl02YsiqysDIsu92JwuM7VC8gA5/LOanfUA8qxOUc72bBDEhQSuM46/MvHX2rSheWRg6sipHE+9wjNhf4BtxkYGPbk5oAwblvsaMwBkHzKAxfAYDkAY4XkemM+xo0WaUguqxraPI7OxIZhIewQjJBJGSAenbtc1JTLGjoolkDhHaMZQKwIZiAc7gRk5qvbb7R0MUQuI12qVX5YxkAsxzgZGex7dBQBrTC7niMeIU5ChwrAxjghgUHz5Gfpnn2sTW8MYyzGZ1gjJlZVUjAODhRyOD2yfY1IrxsFRvlaQMdgYZxjK7R3OCfxHpSoY1BU7pTIhPzdRgDKkEdhxQBgRxBhMxi/1pQK25lPORkAdFPGegHfvSXtuUTMZKFVGY0AlCDkk7iT/k4rbjhL7Y2YbijSKNpGIwcbeR3P8AnrSmzVkMZk8sMjYUY3LzxuP92gDj1dmV0AUgJvMzALyBwvXk/T05qzDewm1TBUy8L8rcMVPzZ9+Rz+NJHYSwTK8qgoJGVSQ+GOehB4P1z1NUZxNHc3BIjKSYS2UQSKyMv3jkLhuo70AaC3AWUTuJQEOC6jMeGXABKg4O4j6dcYpbYyq8hEheWZQ4M3KAhuVB6IwHY4+lYr3cVuhZXnEfCyxkMYhcdN7Lg7R1PPWtKOd5YQ+UCy8SEKwXzAoAdQRkjYewPPWgDSm1K1YzNIrhIVMbTB1aFpSwChNv3sse2en54F9dEhYxkEOC4bMTKMHmMvgZxjv3GOvF2IpsaOVPIiLgIVQ7So+bJRhy+TwR0znjFU9RQTSO3leWRtKuwZkYYwCWA+V8Yzn86AMSbUYrRZfKZzIkMjtG0QTKMSp3SDJfJJ6jIzlc1n2csM0TbVS2jjO+QKdqhpMsTlmJYEk89+uO1Le2z3KsnGCRHKekj5AIRf8AYGc57mq8FibUNEGEgyqGJziRk67gM8AHP5cZoA1fNV9+FjC+Xh3k3kEN8qlQgPrx9Pxqx9htooWuBGFkiCwqZGBJAJYKCDgrkk+wHJziqIiklb7O42hSqxFQwyitlB054AH9KnzK8wQhAqEpINxaVweRtAGFIGeTxQBoWToFEZSORVyrvHJ8wx6AMD1P6fnv2w88LGsbJGFkO93Ug4PUkse47+9Y8CCDEgaJ4ZSsbHy8SITgDdhcHn+L361ejd0mRET5EcGBkJZXJB3xyDpgnoe3U45oA1LWb7PKu7a0IRiojcox2tgEDbyNx4xWyt2uDiMhig3ITls49cDmsR47osXITDyqo3IAbfjKoGUkMhwBkZxnHapI5yh3Ihadcl8MCny5z84OBwD34x0zxQBoCWQRPK6jDP8ALEzqm05GWDMeecfn3FUJ9TtZAYvlizhi5PRlBBVR35H4gZB5pl/cSCNCuwmXmRZAxCjGflwOe+cVx15qICtD5MRkV1dnLqrKoOBkFgQOp/L0zQB1Ivv9GlMPUNt8wjAJYscbSOCNp/n9KkepwsEWTEu8EFtwDCRR0jI+4TjnPX8q891W/EYZoLtZY3UM4BkSNZA2Sm043EZyccZxyan02Zmtt26NQeUJLdWBJB3jI+96fSgDuzP9oLM43DaABG4dSoO3MsQ6tnrgt0rSi/dw5XzHRQxCIv3CoJb5Bk4LA454GMkCuNiM6GHLbQgWUKmVd9/VSx6rwcfXrXURPMsYkDsqDC7gp3Mw6gqw5Ge4496ANez1JrqIO1vLbkMY3CjLNtyNzNnBBI7fjxUpDORNG5jCAsyIeJHBwRMeA3tgnrk46VzjXoLCRykTQ4d2CzDeo5K4UEFhkcdTjv0q9ZanDcStskjKhC5hYFnBYZDNGOUBAJ+bB4HvQBaklhkTAHlP5gLsis45QnH7sHviqcb6nD5txapJN5MZLKrFZC5zsEYKcqQTn3J6Vekgja2FxapEGGW3CUqpbptIcjaeMc1FYzyROhK/ORliJDtV8bsYB+bt0zQAmnSmXUA8f9ota+Sr3hu2Lot4w5S2UgMqqSRyoBxwT1rpwRlo3CYyHjBXAyODl85GSSecDisqWXY2MJGXOQAzndIQTglciPnHXHWp49yI7mMgMoYth3VeOSMAnv8AiSaANSN3cFP3Qd94OS5Byx+TcozkADn8vUve3EMO/EaO+3hWZhkA5O6Tvn+Xeo45FTYzmMvgAvGBsYAcHAH3v0GKqS+ZLMEkl81Oqxrnaucn72cck+uR0NAE8crMG+UFicCVzktzjtnAA4qBo4mLtJEmFxxHlX3E4JcHkjOMYz1oBbzNiPgKCCuMkNk7RwOvHWkeT920QYuxwGBGFDYPAfHPzZ+lACsg3MdyRkI4B2lQwAwByOCB1Pf6VhGLYkifaf3LHLJtYkk9RuUEdf51rW8Rlkih3L58h24d8xKxJ3lmY8DI+npxWdqazWF09nLH9qWQkCayRmjjdjhVyvQAYBPTI6igCRJUhjUGRwdpKRFQg2qcAhmGSDxzVqCUyrl12ldzDLbmK7iActyQew/KsySzghs5tRub2yZCkdtBZuFkvEukkCmR5UlPAUZUEbSMZJPSkl75pAj3yA5jeZQTkABs7QO4BzjgdKAOvtroT4hTG/eUBPyjcPmxlgB0pGuSHYMF/dE7gXZScrt24A4GMH3rDS5j8kxuI1JRJFkDlJgwxyuO+McD8e9MaGQDKO0jyEbVBLk5HGW6D8emeaANGe7ESmIYIClkY7wGO7IwcZ5PBz2NY95eMx2tmOR1yVRt6AE5ADnLDksM/wBOaQOHkIuZChhRl8thgnoMkeu7v9KpuwhVdomMsqFhs8uTKiQjI5yMA85oA5XU7hYUkYOofzlYkMzuGztPJGC2T2J46+2Te3kmQkrcMF2rIm2XbtGS2BgZOcc8jGa3tRiVFnXyyXU7vKmVCvmYzHKCrdPmPQ8544PPD6iszlSkRM5Rt6583DhA7H2yMEdscdaAL6aiMogfaGRvmdlI2qSFKAHcM49MDGKsprJTeocSOq5IlfcdkZwSnOW4PvjPpXmV/qgtLVrm4ISTHlxyW5XcBkMytG3OQMZABIz2rkrjxXNIQtvHGm1/LlVCzCaNQfnmI+aNjwcDr/MA9+PiaBHfCzCaJCSEbciAEBi/HznkHA5FQw69dJc3AEEbxTxQbJklUs0kkhyFiX5lbBHb3rwrSvEd00LvK8byO5kkcz5CpgRLGUJAUBR3Oe5Ga9B0y70vU55VS8xJawqyQGAJvlABaTzN+CFXpyckcc0Adlda1PbCeO6geJ1AV0CNK0kigMQWR8qdvOTgccEjirlvrMBUPBPGHESy+XLsKfPyEAJyGXJBzjGDXiWra9LLq0toieZBFIUFw07wSSXKkKJCHIDR8DjOPx4rchvIpBDDI9uJA4XLsnmMAoLlhG3I3k455HPTqAeh/wBr+Y0szspEYOQMKdw5PQYbHPAz1FRWt4k0ySTSXCpMpdZY+h28AuvUIMc9hjnpXEySXsEbufLkj/eSjYpA3Ip2ZBHcAeg4rT8O3b3dpGiEvNH+9kdVcxoGclIi+3BiwQGAJ5NAHodrqCvKLcuZHY8AhvugAnkDGf8AGtQTwM+Z8ImxhEjMsZUKB1QncARzyO9cxeTx20LDeryuhwIQE2Nn5lWQ43AA4/HFc1Lq0kUYYyqixI5LyMjlQ3ALMTkfQ8gdqAPS0vbWSYGRXWGONAdnljezH5DFIxAAOPmyRzz0xnah1SB1RcrOAuVXKq6EMVQHON77dvTOea+eb7xY4RYmYyLKqKzhlEaMjgR5jX5gCd3O3Henr4xZ5oIxMqeRKYhGitsdSuVnDKuTgnBHUkHjFAH1dY+XKQZC43R5dNgZXOeMccAe+OmRW+UBQnCtGQgJXC7MKAvyhv8APavH9A1q5EUQvA0MjRxyYMgxNE3BkUs3U8HHUbuleuafdW1yqxxLkCPcxL7uDyc/Ng/MenbpwRQA6ONV5YkrkBQATg4BxwPQ/TnBpCoYnLbl3LlMEMqqQOnU8f55q1KrI37vOxh8qFerDpgnscfmKru7ZLFVGRg7QdwOM4yOP1oAh4YuQCG+YqGGDtXgsD9Pz7VJHDhGdR+9LYHOf3bRgg+3JPvzVcysrMzKygowBYc4/iPGeMg/XHpUsDySKWHyAkKCxH7wAYAAzwcDHP8A+oAkdGVQr84A4HPYHqOMfU0DLJld8bKeUUcc98gY/I/WpJZSy5CgbQBJkgbeSmck8jOTSRNmRYlkPzH5tpGBgZ7nk9fyoAfKdvzE4QqBllOR8vcY9c1nNFOqnYw2MSRIRgAMcnDEYPP860ZowN252kABLKVb5ccLltuDxjpnrz6VVVVUAtlM/wALMzDBJK4Tp0oApuiqPNLqZlX9033kL4+6VHcnNUpI1kICRhnCq7FFIXexxJgkYyO/PX34rVu7SG4RVk2sYGS5AB8sI/Cq37tuRhRkH0ziotoJGWfIY5AZFzk5cjnGCx/yaAKE0bq0fl4EeADHsOVODg5I5yP5j8OX1G2aEvKwUs/+qhO1dwPXvwc//XxXbu2XbHyqNu0NgnH3QcgHkkH8657WGZVZ5AXwwWFgqssZ2kNx3G4tmgDyHXIACriHzjIpT7O2WRizFRkA4Y575wK5tdZ1HQba9S0vJLQMHLqeJkCEI6gRjBUbgF/2StekajEhM0kc65aJvnZSRHtUAtGFHLeaGHGcYrh76OGS2t4FsJHnkVhPc3MqSrO0zSBysQboIxEeepJzzmgDjr24mubJLyOV5me8SKbz1/epMRhpjG3+tTORzydvGRglsUMkyGYQCOSDdEDLHIGBeVg8ttuHGVIYjjG7jiuksdOgAhgkCAKX8yQAAJIIwVkdQx2jzMjnrjNNlMwPkM6PKVXDhoyqJ9wHKMRnIP8APigCpHaXUquu6Nn8ko6BclrcHEcpCjhtxAI+9nnG3BrrtIljtIEjm3wyWyzBodq4L/MM5c8EnJ7dePWqttYrHbsjM8Lwq8qzZHm3LSFQ0WUzwMEjOBjHfisy7v1E80CJJJmQmOV1cOykZ+bC4b5s8emKAPRbdmVA6FkjmGVWTBZg0QD7Qmf+WgYfT0BzVO11Y27yLKRsDeUquPLWOTau0CQgF8qQxI6HKk5BA57Tb28uESS5MKrAxg2bmWeNw7COVSQAqhAuRweenPM97dxuGjBhjClvMC/O7ZTBUq3IZ3JbIyPm6+gB1ttqbF3SKVXI2kq28xESYb5lcBpTlsfKCBj0qa6uSPLZjGSJfKZfMYZyA7AAZ+UA8ex656cZbXUVmkN1KuxYIiYySx2Bv3TKykZcggtwOc8VpreWssLTFS7xIskUudocM2M7WIOSuDyMjOOoxQB10N2gia2JVUlwd5PCg8gBmPXnp1BOParMEakwKJojkHCkblwGI/eKATnPQgVyIurCZItkhKhS3llyFYgnnecADOc5I6Veh1tI3CsbZJFUBZAQDKDggKcY3AEA4/u+lAHeWyxkq7OVWHcMhgN+WYt8ucqoJI57AVZWVCPORiWRiEGDl0LEMenGHBHrxmuFt9ZgYOwVvOcnPzK0Z2kqTwxx908Y756EGuj0+/imkikFxESqhDCoO4N5hJzGRkdc5I5z+YBpDUzi4zKhUvFG0DqysWG0g7mXGACvcdOvXGrE7Y81VVw3JZSCoyc427sjHT61UEFo8M929zAjLIyRRGMM8u9y5Jz/AB5YjB+bCjAxg0K3mFFVgYVHPkjYflJBDOcAsCDkZOAOQOaANGRshvm8sEBnJBIIOBlcA5A7+mMmsu4t4/LXY2wYbLlEO85O0gdQMY5xgjkZGCbEl7HGihWjDOGC72V8w7mSQIFJ5fGAfxHykGs24uJQ8ZG0RA7FjfLtsyQisynqqgDd0wuc0AVIY0ju451mkd18pDGxCxExzGUlSDgZQgHBPTnnIrW1C5gvZGmWJllbegKAqEBctnPGcdOD+dUnt422xkJGMFwd6AK5JOBlvmB3ds4zV+1jXYqszyESruC44QAbyM++frngYoAlgtgzhpQzERrhhgEkKFXeM8naMcZ496u+THCjmOGLyn5fCujM/GSx2jHzE9euPepojGELAEKuQCQSevAx268exqaVHYbUVI3I+di4O4dsBjjoBQBhRTbJJA+Gdz034QRgY/1jHBPAGM5rYgbcApUhVUlQ+CobccAL1HAGD0qq1uco0TRFywD+ajMrJzkssYPzZ6GrzRhQGBbGOTkE5HUcduDj2xQAmzzXVfuFWySoIU5A/XpTrgHjBI2Sc7ckEgBu3Xr+tSRqBjG48gHnjLcgfkasOVRGbyydu0dCRljtY5PcKQevcd6AMk7nOCu1xykgAOVbB5HY8/qTVpntVtVURMzwP8xJ5Yk8MTnnlhj2AzVt4kWM4XcW5Zh8xTuvTnlP89KrCNRluOB0yMNgkk5J5+UDpQAxJUMcaDgiQlsg/L1ABPfgjp/OrMuJPnJycgIAcFemOM+mT689qzVbdIVAATLENggcE9M47/zoRHZ2KMS2Q/BBGB3z3/8ArUAX0GyNnZ3zu+YdsjpjPTjb2q3DcKGBZRjhfmZwckcDAHHX/PSoiglizJhtp3BsgBfTP1AHTn+rHV9hLAgLuIbIyWJOwf8AfO3ntQBNJcgFgiBW3MAMFgeDjBPQbgOv1NVdgndoTN5TgB1JIZVAO4oQuTnBH1qZoJE8tmcYddxTAO0H3Hvz+P1o+ygTMR8pbaQy/eOVGRQBBDETJuUgEsckEgEqT82xuRnBPIHWtQQMj+YPm+bfvLDBGBlQp7de1Mgt0c713Kw+8WGd+eMnHQ9Pyq35ZYJngKexDZ5JwdpOef8ACgBrrFnAO7IBDbWUH1xuAA5yKfEqgNllBwcDg49xjr1qcKM4GSB/ePyk8ZwOvWqsoG5m2bTnGc7VOB6E8D60ARupLEgRIF5Z25D+m70/HBNVZxtbcmVJIbIAxxg4A7jj07/hTZrhAWQlS+BkbgyYz1ZQcl859uKmdUIicHKGME7iMg55A7t0PQe1AGPdxmdhI5UMxBUblVsAY5BPy/d74PtSGBFTah2llyJARyTnIct1Gfr0q44WQj92gGc7iCCOvykdTx/OnTTGVo18mNFRTzt3HPUdBz/9agDPktkIy0SlzjzHiGC3QAgmsme2MciSJuVMkHJydp6bjznJx+VdKrOVO8BR/D8p5A44GMgY9qz7pdsbkPlx86qyMMDtgkY6/pQAkCyrbZP3hywOCAmSBz0YfmecVkvfxi4mSWOQ/u2AYY2hyMAhepGB1A96me7uJjbxLHHGFQrJlm3PsBZiwXoACeenvXPTXbyTMNiI8eFdldSEVzhFIzkk9vp7UAay3ipPGgwGXaPNUEFgR91jt5PTn2rXW9RmCeQQX6ElTyOvOcDoa4uOQuxBSPMbNyzSBiDgMxIGOM9q6iBThAACEwxYZHGB03c89enXrQBsQQYDSknDEMVHJxwPuj6VrQ+U3JKqchflB3FRgA+3IP8AhVK3Y/Z3YEx/IN4Zxg9Mkc9MY/L8mpLEANmWdSGYjJB5HI7EdOnPNAG9HtwfvMBwvmdCMnG3uBj88VKSqKQxG0bie4BOcY9eR1rOjvPmZsnzNuQGHyBTwygDnt1x3qpe6ifKZUCqyhVZAy7uxOBn5u/r9O1AF4kPKCqmTGdxB4H4joOR+eamlbasi5cZjVsgrhQSffp0yPb2rKt7oLDJ+9A2sMAAqzA7fvjgg5OOnapJLp9211G4ICuMYkyOgAPIwM//AKuACVkb5RuyhC/NtJwcA9gcc/kRWbdOqkLv83ccBsEBT6AEDsP89KuLdmGAHAAViWDc7ixJCnrjj6dKwDfQBw0hVgJiGCsrBASSC2DwcEDFAG9bws6AvKFCKCrcjcAeh9B0q4krbHZo0UlQAxwVY+oPv+PWuVl1hJWMShgicBQrD5TkgZA54z+dPk1hXjjichEiQKo53MRgDHdif6+1AHROpkdS+0AgZYEY+7wBk+v8qeqJEzSIzAIMMHVGQ5HJBzyPSsSG+3gBlJ4zgYBAOcKc9+D36dqnafKqik4Zj9/JAA6cDkjI/r9ADQChSWU4Uk5+U7B7AAYxz29KieVVfIbI3HdgHgk+w4HWqslxmIks2wcYHy/98q3OPw9qliiBthcxn2kRuvIBJJJ47Z6daALYQOXMbZbAyBjIJzt6Hk/SqZgwEYEBgxZuCWU8jqB6+9SxMsLlozly4Ycq2Q4wAcHsSfrjin/daRVbDEncdp+bknIBHHUdaAKcuVVWckqxwSeWLHucdOvXpz1pix7Z45VydmVMaldpHTc6k5OfbrVkyBFIPL7sEkEgJgDbj146+1QkozkxKfMVNwYkhTGOqkngNgdyOlADJitx8gXEgVmXHIBXrsYcY+p7ewr8gf8AgqWZNR+EWoaNa3aC/wBTbyUi88rcKka7mZEJG2XaPvHC4yM5wK/Wy+vfLhKYaILE7FkYZAKHaCynnrX87X/BSXxquq+MofDN1rflW1jam4VLeeVnNw8jxR2l2GRfKdl4wDhs8Eg5oA/nmv8A4Uwm81CBYEe4uSsEphW5AvLgyIksJ3QeWspLyZwxYbUYfNnEcnwl0qwt2nitNSW+edokgNyv9kQlk8pbV9yg7lA3Nk5Lj14r6zvpX0y0sbaeF7GZtR/0ezt3YBmkdJpZpGSFw6tFlixcYIIHANeeaprlstxNbC3hvY4XmEt60zb0nmkZ022sZIklxj5lDHn8gD5/X4ONFYiKK1ubm5d7rVLyCGVLYNbqmCJnZ0DKZJi2WYA+UPlyQKr6jZXem2S6PeSw2d2FtxALa4iNncQIwilkZ4h+8lxcSF1HTYT0INeweJvHdp4d0Z9Us5baGdZUS7tp4JJbpprYlAZoJhxCeVUeX8wG53yM18xal8RnuPEUF1Bp0F3p8un+V5lqpilmhkZiss7lnCw7kbIyJdkfzDIOADrNK8OatoU7ahqaW8NvNcYto28sGNowZfOXczKzODtjI2ggYxniuP13xSzX891DbW89hbW0EoDLJcEvbzE3TNEQArMzNwOOw4rg/FvxEv8AUrhbGwuLa4iVLmKDlttoUy5V1eQfvFiwY+uW5GQc1wNjr9/HFJbF7sidY3FhJb2nnzRSAMFjzkuGByOTknqTwAD1pNQXUZfLs2SNWWeeCBt3lqDtAkEIy0OGPK8rgZJGK6vUPF9vbWEWjXtzDd30eyAGKaWcR3Mm1VkSfYPNtlPDIjHDIn8IJHzxYS37arIIZvsiGZEksJnNveAHMeyRioKZYZCoPm69DmtfxFqGhaRp9pFd6q9zqMSXdytjG28iaVoZoFaNt2242lt8ZKhSCvBxQB6v4I8ZWlv4lae8c39tH5USqd6WggiuRMNsRGWdVklVgRj5CCT37v4hfE3w9quoRW9rK0bRwRwTx2sQW1knDbpJb8RRg2qqMFSCR82STyo+TPA3jJILq7tL1/LsGc6daO6pHOqXRMtxeiGRSII0clQCABgBc8VzvjSWWK81G506eaNZUuVtJFuCjXtk5EbG5SOMK53DKlR27A0Ae3ap4sCX9xdnU7Nop5ImOn3Szz4S3DO7QzQTtHbxeYScFhjbgVxkPibT9Vtbu3ttWJiYTTzyW+UEXmkyiS3kYllCOwHzgEsSSMYr5+iN8XS0v7gqWDW3mneHmij+WVIZWwFDspYMMrgj5qdbaiGdrGNpY4YC8RMDiOdo4GNvDHKVUCZGVMluhxk9QKAO7n8Wi8vNO0uUyzOrSwyX1rPtjeQvulAU8TYwwGSpIIwOcV2F0sMwtp7S3vJplmuD9nXzEVYYRlL5lB2ARwMu9FYnPAzivI9MttPY293LOI3QvYoZIDGkN4kRkglmmHLkRAAqVBJ/GtvRvEl6NSvIpJ55A9gtlBbQBIraIzwrHKts3UgBfm5z7k9QDq576Uas+mzG30+GwgmuJIHklW11iJIQDdqeR5sqFVIOGBUnGDz5nqs91PLcwO01xOZ3himEU/l20EczKkVrtTiPYAOeT168Vq6zHDZrbXE91qV9MBdLcwo7G1sUaBZkV5mj5iGRtVCTjgDNUYv7RgC307m3huJl2RFvlkVkDtsbGU+YnhtreooAdcSxGSw02WONfJBTfbJ9mRVYbzPPMXwTuOGzg5zkA8VoaabWW4MUKyXV9JiQRBvKs4i7NC5Z8Eq+FDBsfvNuTycVzaOLi4i3SRO80kty3n8mNIwT5JkJBSInqpBJYcCoFZnW5vrYywlWtnEUMgUnZMcSeYcM4GG3DAGQRzQB0cupanFcx2f263N2kktqlwV+W3MUCmHbGyjkIdpfHJXPPUJFqFzp8MNtdRm6jixEwtSIjcysSiy3UpQ+edwY7xkZzkgmuRlvZbrU2815JJbkr5s88cUUCz58ooGViEYouQODhq1wusX9jbwT5treBJhBcBTLE0UbZitQ4UAu5ywOcDHJHAoAs2TyXlybeJVt8yXNw7XU5k88kGRwdyD96N3JyBnpxxWxaXay2UKXVms405laOSUuis9wEYGZUHKAyJtZc4BBODXGQzymWZ0mKLbwSwwKURd2+MbZh3CkgBQecEVr6PLaPpbzzTOjm7ZLmNJyiu5R1zPayHMkXmIn3fc9OgBvz6hCbWa3jjee2nAdZoZWhHmR4MtmrTpvuF3ncHG1cHHJOK7fREu7jSZdLsr+x3XhmuZWna4kuYJYYox5DOQEUbSPmYqGPyj5uB5jc3drDLZ2MtrGy2lujqYHMSStKeYYN3EcghAxnAwcAmt2XxFZWFsJLC1uLWSWGNnP2kFW2y7njugqnDGNgG6hXUg8UAdBrVxNpMkVpeX8t9dzww28Bt/LQ2D25+ZpQsZZF24yRlT2Jrb0zXpYNPuUl8maYoLUviXzRceYQhUsg3FgD84yp65FebW5tdStrs3OsyWBmlke3nm2yKFcCVVlmwXzv+XGNpHIyuK67yNLP2JjNNdai1pBNIqzRLaosOP9IKxnOwqM/LzgjqaAPRNF8XPa3UmLi7s50g3W87xlQLqWIxJA3ykSRxyAtkOAQwr0uX4hrFalL6e5uLhLAySyQ3QMF9dTyn7OrMGJjCE4K5OMYycV89wTnTJ7S+kuLZ7K7nMTSBhNEwmV2xFFMAyOsaFskAHPyk5FdLNpY1HTzPZ3tu1ldXP22HcrRYsHAikeVtuI5ln6A4OTwMDNAHocfjwWulXi3TwuZH8wpaFbi8ilzG8wZJ2AePlyM8qK4ez1uw1W3m1NdamjNkk1y0olCzI4nbyrdsZD8YAAzkCvJ9Ye30+Of7C17+8RooI5J1eVrqSVbZ5VYE+apZiCOm1xjoa0v+Ee1f8Asm9EU3mubiBLiDYIYWkji37oTEhLIACBnqRnmgD1XT/G1xZSMogQBpRcC5kST7RJK0ZHLhvnUncxUgDmvTvBPx/8SaDcRwW91GjtciYXLSkASQsWU2yk8IcYI9QetfF51nU4IpolE08krYCTxOZLRlyr4ViD5Jj+VWIAOfetrTNUsDc2czQM/wBnANwIl8sWzRt8q72cjfv5fOBnPJ6AA/qx/YW/4KoeGbKxh8F/EV59Ma2WC2OpNOptLmV3yzSLMQ6uExjAwAw5xX7w+DP2hfAfxG0hbzwn4g0q5lljXbH50JkAY71Y7X+9tIznuRX+dDoninVIPEUt1G1vcyRxrOyxeWY96NtjSNtwDyYxkjIz3wefrf4Z/tN+Pfh3rUOu6b4qv9BtbVowNPg1GO7hklGC6vbGf5W3dQBgZ44oA/vHvb+/u5LfybgsCyyCaGQRdiWKODwtXrfVri22SiFfOtofnebMvnSE5PmA8MOvPcfhX88f7Mv/AAVetbqy0fTPiKIjGszWrX32hGd4wcGZ4cn7Nn1yTz0r9qvAHxv8C/FTSrDUdA8R6a9tdRCX7Ok0U05QohQyuH+cDjjr7daAPfh4vmkli1Fbed5IGQkbttojyZVlghKH5CwDc8c5+naQ6m+rS21xdGPeI0RlUbSils/cUAk7s5IHNeR6csaG3lmube5tx5mYYp1CMmT5TGNnBx+BHNd1Z3cZmiaOW1JmjCgRyKkkABALFXIxjPfrjOeKAPWrV4bZD5sxYuQ4CnCKN+dpVlBAI9vUGprvWoRDu+XZkooByV3Hlzj7yjI5A/WuFNxKshBmXbHG+ZElV1nBGcZY4DAAd/xxWVqeqRpDuV4wBG6tGxO5cYODg4LEDOQSPegC3qOpTNK6znzVUny5mcKvl5Jyvc/KRx19q5LV9WiaPzVupFgQhmfzRG4CgFiplXB4DYX26cVwPiLxvZxQSQQz75EkA8lZApWJl5MIPUggcA9vevFvFfjqR4I1EqLbF0UyGZPKjbLKZJQrEqFGM8fnQB2niLxX9mW5nt5WKbZJQbgmPfgkM4VRlxtwAB36da8YtfHJ8QTzWkd26RxTu0i3DANHEzqXjhZjwWOCOmFHOOK+d/G/xS1SETW3nQBrV5/KmilkKTDefJQWpGG3BQfvZ+b348r8P/Fy3tp3aZI5Z5Zir7lZPs0xyZC8eB5Q5I6sM9hmgD7jvdZkhsr22luFNvIpjWZGBuBMOnyGPAyvAYnaPUZrmodYK20kCaddPJIgec3kscMAfIUFWDjbgcgZy2flGK8WT4r6VdQiK6uAsoXzONhKxkgFJME7wSeMZznpWf8A8J699DPdW0kcEYMlvHZztK4RZGEYkiyv7xgMFC33cmgC54u1SSS6fR7q3ujqDqJoLh/mLxiQoscckRPGM4JXAxyRV/wFpumWzWxbzrXUjPMZTdILtJCXXyYw5A2lGB6rgbcZzXnsEt5JqUUl3JGZJpHaMLhHlhbeqtdTGQ/Zl8zsMA5z7j3/AMH3U+rquyaGdoLuCMfZ7W2nIVYvmO6M/MoZRk4wW555oA+gdD1K7tRECI0mjKCR0iTy7lAAxCQq2M5PXHfrXu+hXk13GjbjGZYkRLcqUZCsgZXywGd2M9SBXi+maLdyvGPIkKAuiZCqI8JvdGZ2DElSSMAjnjNe++DvCrQi0ku3WZJo1cuJWaWIHh4CZMDeFHBzjj1FAHqWkxLNAPPd2KlvKj2oYUOOCg/vEn6+1WL3TwqKY1TaWAWDHCS4HzpHjBXAOQT2q3Z5ghSGJGSPesaylSwG44QO4B2khe+OntWlbnzTMJUOYVDCRgDGHb7uWz97g/hycUAcTHZySO0M0sYZvnlRkXYwYkLMyqM78+3aoZi1tcNbFSTIqSWyhCRA5mk4jl2nGQyk+ma7Y2oeVXmhRZ0YwrcR7Q00RxseQd0545+uOKu3Wlq8MRjaI7YncSEZZg+VxkjjBJPOO1AHEX2ktqq2cty/zWTCOOVc5aLgnd8+ZBns2OnFX4dPWWRYUiaJUZUWSM/MSzBBJ6fcOc8dK6K0gLxkDyi0vEsnIULjGMk8cf5x06GG2jhC/KGK7CzbCcOpJY5I5H6elAGNbWIhLRZc4cMrFcZxgdccHK9+a3IRLGrb3dh5sTbQAMBesYyQCOn8s0554QjCUIFjdBnIBLPnYN3bJ4ycVmy3J3SpLgBVDHEh+Vj04HAOCO560AVb2VpG8yN3jjZirBiFwSTnOcfnWLczRElkbec+VHLb5i2STk7w4bJAUD7xG33OarXFzIbiSKUoyORF80juFJGd+4AhThh1/WpJbRbd1CMJg5AeZ8ojN1DptHpxtwFxzmgDV0w3KF97GX/SfLK4J2DH7sknoCMc8j1xmu5shC0aLIR8p2swO7DZ6HcPXPb9OnG2ojhUyqYmZ40RAFbDBeGAy338jr9CCaui6ZZFAVk3KSGBz847HBOOD1//AF0AbV0xhcpGVYvyMEDZz1BJwT06VWaSZyXRvKEak5bGGHnFwSAf7v8AhUQXzGjmebbHJgKrKuWZumDnkf5zSbXIuFiyAW2ZkDH5cdR7de9ADCwldWdcu0wVVDKB9nx97dnAHB461HeqfLKwgJHKiyBSRmPyyCIzlhtDY6nA55p8scYjZpT5akElEB3KF6kn8/WoJZS8TKJQXKeRENikyqcfvHOcNxggDPv60AYcz3CQkR71aHYcsDwJM+ZtYDH68d8UW28srvK5gRN4ypZckfvTuAxkH3+lLJNJI6xqscca7y26UCJm6TBlJ6scbcjj+WgBHFcS8yR27lVxw5SOLgfu1yo3entzQBZBZJf9HSECOBSzqBhmYZCwnsCMZz6/Q1fildkjd0ZRJv8AlYMNvm/fByOKpqEwqhXZWjPyY2MCpwg+TgnAB7Ukt2ybY97k7d0gbcS4zglQBxx9OmeKALygfMgPC5wpIDH8WPByf1qeBwqorNuC9UJ+bucc9OgrOgnktUz9nkH948y+mPm7Dn1q3ctsVWjiZ9xIDDAckAZXceOnqfX2oAvCRUAKkKo5556c5OB6Co9+WErADL5VSRhmynyHJ44PfHesNL55pHt4oSNiMzkESAAcnLJwP/r+xqRZ3aN4ikjMpLOwDAIpPDbyMHt0JORjtigDVmnKrtRfvMFlDYJK4PIOehB/X65gyjeZ5pBjQjysZ+Ud8++SOn/1qRJgAyAEb1DKWH3lPBx6Gqc8+yOTjbHHsBBGGbIyACTz9KAH3F9tHlhmLbiibWHKg4B+b69//wBWK7C4ljiZgMqZpN7KBmIEpGWzg7s8VTuyIAH2SSZf5WO45znk7Og9z60lpay3c/krMYXkXKhpFaM9CFVmAGTj15H50AX7aBrzTL29aZLeOGUxPFMdpkUcB0z2yOwJ496yINSEUiDO0D5IjHzlmA+QqCSTzz/LrWbq6Mba6tUnn8/GYBCS6M6SFiCScHAA64/wxtMa8NyjThGKFYndCSyMAcyDcOJT3/PPFAHq1tLhFy299oTaCN23ngL9OfxqSc5DBcGNdrFXI3Acg8Z+ZsfX3rnXvFihiZMlm2jJbD7ucL5rdeSPwrRtri5mdU8lfOSJZoG2MUeZvvKxXIIOB3/lQBOsVsI1WBTNMQc2+C20KeSwySMY/T841u47cxokLKgOJflILOByRkeoBqq1vqEM7yxsbO8nYxywKBgKfvlXP3edwA4PXrTpkuBKJHYExqCyyMDncPYnJwaANgXYWzncws7EjOcTMwYcFCSeCOg/lXIXmqMrIrl41mLDGwCZgABlo2GAvuM1tyTt9mD+Ym0qWUMyxBmGMICODxn/AOtXHX8sckk8tyhLsyhWYyedFsTAEQ2fOpbHTI/LNAGPq+rSpBuEPFs0kR3go0kZ5MibsZwvT39sV5dqXiKGxlF1BcBouJJwFkD4fKnzQzZfBx93P17jb1u/+1BIproRrHFLhpnZSjKSFUt0UEdc4zjFfNvijxqLaaSBmtG+xh42lhbCYdiEBDdeTkcY79M0AfSPh7xmLyGBoJQ2yRwkRcIqgOC7HeeV44HHXpXpMN/aatsuoNriQhLlUmEiMqMc7Ig2U5XqcZwcGvzdX4o2MOo2dtbXkNxfxqUkhtJhFFGWbBaXHyiXByTnHvxX1J4G8XRG4tY2dt86IJsTrNGYwqvkAD5QckZIHXryKAPqAzwIA8YJjLgbM5QqBwECjOQcZyO31rokeKSOMuoKSKpUZB5yDzg/KfrjrXF2sccpjkt3WSExefE5cAKTw6Hc3DDjt2rqrFYzDC2ed5yu4HJ+Y7gV6DOTjPegDaSIB2ZgGDtwpIHQnHGeB9aiZckrxtdjjgBlIGGDdx+P61VF7GqzFRhgwwCchhkkAA85xkdO9IszvJJKZOJAq7GBHKgnADL8pwD1xnFAEF15Cjyw5XCMAzAhdwYlUzjvntxxVJXeNFEhDgMHdsP+7DHgDjnqenTv3rUltjMUcyrIQPkjOQoJPDc98n68cD1iuIJGtpCAI2jXCBNuOmWZs5zkA++TQBiyX2bhIw6+W+QpY7S54LAZIOMZwenv6XmuIUaJC+Ivl4Q/KpGBg89OTzzn3rAiaK5jWFw7CK4cvNIil0GCNqEEYTcP5dK1o7dZEMccaguDyhBKKnO9TnGeQR/SgC3PcBjA0RZMLhiQchTwjEjvuI96uW0j7UhaVTIGLEnO5lY5GCFxzzjpWCjiH7wmIRPLIUA5c5aMnknzDgEYBFTQTlioaQqzSIzzNtEiDcNquCe/44BoA6tJdsIHllgzECRiQFYZPII5wQeRnp2pu4CNcnczAKG67GZhyRn1BP8AKsT+03LMg2uAxDBh0z0ZDgZJzxg9TVyCZrgSoAMHaYuQCzA5Iyfukc5z60AVLkMCERmUu4BcjCsCcHIB6YJ9PasWWSNCtupJYH5ZScIxYkEAOwz1Ge2K6C5hlkSWRdmyPaQN/wA3HLqu4/e647etcldeQ04NxGd0W5PLYnO8qWGdgPbnigCyklxF84kUKFWRoygLbmO0gdflxnmtqG48+ZIItuVVX3JuBXH3j07cnvyAQOa52UvHGszwSrEv2dY5NpA8wMHSNt3WPgZ9hWravPBJHcs0IE6ArKhU7NylgSOoIUE84+7+FACahGYEmMJeRrqeI28brGPKCuPMLSBvmz/QdO0duHMSearK7QAuif6lMMRnIyTKexxjLZNLKvmKQFn8uPzHTzScYY4lyxPKlj2554oiXaYHVWVGEkL7XZxt52EgrkjcfwoASQz5Zl3F8O8UqtnZIcquW9QcE/T81sLORkE5YeduLyBxlgFOSqkD+LHHPfHrW5bWjKPLKYVkaRSv+rJyxAYMch/w49atRWgDMm0iMDftG0NvX+LcxAPP16cc0APtI2cMWJZSUC/KV2kdSenA/H6VdeMQ9cNnsCCSPTtikJRFjjjkLDG4KBjBQZJbP3hkc/yqJmZ5F2RnLBlDPxGW56gngZ68CgCtK8AAeZjGAd6sSGBVCCRlScHb/wDW7VUW6e5MrwuGiLIAARkLjO4buAdvP19+tK/huZoZ4ogisN22TdmNmIIIbbyFyRn2HpWBYWl3af61zvuCC8Zd1jURowKpngk9AOp4+tAHWQW+CZHlnYPkkKwyQOpIU8f/AFzV7z7dFmRY8qX/AHTOckCMFl4Bzt3Dv15FZ0c++4T52gO0GT5W8shAAY/ukfNnr79ahuJwjrLwpYGJyxCj7OThVGerjk9Og4OcUAQ3ZURuyv5mSPnU7ZI267V64TP+c159qVvNcTl2kcs0m/EYaPen8KyNgb8554z1ya7OZrVzKwIR0DoVY4yycEDB/vfjXOag0/34dgmjAbcJA3zZ5kwTyGXIAyCPQZoA811bTbiSG2WZW3O8wlQL5arHv3xqjDJ2sCc5HeuJm8O7YpLsW93HNIZVgZp96RBvl2CJeXYEccY5617nftFq1sWvFCziFv3q5i2BMjAA4D/KOPfmsWKC3khktxF5s87B4rjdIqwQoMsgJUDecHn6c8UAeCweHPMuDHNa+ZBcJ5M5njISFmYytNHvfd5iuF5C84r0Lwv4XjtYJYllWeQgo+S0YdEwy7x0Ei8Y7cewrtGsbcxM+3dKUG1cMxeTODgHrzj8a1dK00QRYaJzJID5jcAxsf4TkjGBigDmWsI4mYTNiRjvKZBEYbog9hj9aK7qXSYZG3TwebIQPnUZBXJIznofWigD8uNZTVGWWVQERSIWto5IizbCDGvB+adh1A9axNQstSuvJuGtGjjUQh7LZiaMdJHRo/8AWE5BAPfpiqWpa1b2TQblHlnYxfzSsks4GWXduIU9QQeT2rAbxZrzyLNk21s1yzQMtyylIWOwK0gyWIPY8n3oA7LTLCC0u/m3bbUeYElUxS7pMA7ywBZtxOAMgY9evqmlwRxzRSPKhUAPEuGI2yLktKMYZjk8D68V5Zoshmjmkmle5uDt3SyY2bSSRJhuWJ79/XFej6PdSJHidI5FMYETxgqZGB2hI8j5myQPx9KAO+iheO4WXzY5bRkG+KJPKl3YbcATwVyTitOBYWjaSC7LOpOI5Nrspz+7SPj72OpxXD2usSQTTWyqqSRK7G3nwH44YAMeW5HyjkZrYtniXaschjlkkWS5xEwYFl/doWPCAoTz7UAdBCJp5naSMgJIA7MR97gtkbsetTvbRrGUuI3mUTGUr5WyMxKAUKuRhhu5OCenQGord7fKxLIsUagLII2eRhvJ/eOigtuLY7EVbNqlzIrPLPLBaRuqbJD5rmUbUYoQMr7Y4xzigCp9gLljbbJnnO65CtISj8qsmQOEwVyR8ucDNLcW0ttbm2KxMEAcsV/eyyjgNGzMNy5PPTpzXX2FoI4ZbVmWQkxNKhVCwBO5YwuRtGV+Y5+bHtVW7sGdJFlmlFyUWQRRS7k2BsbI+P3bEcEMR3xx1AOI1HR45nzJb2qn7PEs0tpjzbmFADJ5gBJSQMQCy8kd+9YM2nNdrtSJLZYDut41jkmiVUGMMxA+Y8YOevuDXq1zZS3sUYTykjliWLy9p+0IqZBMjopwm773c+/fnXiFpOIndolDGVDbhbm1mCAgq8cpHl5x69TwBxQBwQ08Q25LPIzl96uil1EqnITeq85GemQMAZqaUpdWxtrq3lLAOBH5oGA+NzknHG4dBzjoOldgxsI4EKW5iupppS8jSbztxkHaxCRrk8DPAFYCra/aZZGWRzMYysisGDxj76R4JCZ/iJxjt6gA41bOO3GJ7eDyGjMUZKsi/KWZGlO4lmyfwq1p+nJCZJrQIkyI9zLEkhcuoPKqXGAvyt2AHNa+oqktxMEUG2jRcW20sqrjATzSuC/JJJPOc881gXFjhVaFrgxzO0AaJyDG78eUWT7kIzznAPQewBsafq9nf2spjkaNo5VZkngbGwSY3HON65JxtBPNattI1vcSC2hBBAMgTEY8xm3RMiMSCD3HbvWJpmkLbiRAbWSSZVeSFyWjtiSPmSQH52OAcc49u/ZWNnJuSS5ZVkSTlwV2mNU77TgAfw5wW/GgDUnaxvIkW9M73gZSiqAojZQGYsE+8cgbT0wTiuThu9WmvXi/sxEszLJJJcFpPPJPET7cYYgKBkfie1ad/KLaF3dpTKXCxkRsrDc+QWJXKrg8k4H60zS72aVpIpY4AIZQBICZpWUYP3lbDoc9s49aANaOV0i8qWR5G2f6wRplTnIK5OGA9eq9hVKdmkmaRbkzqkMYjdWLmKRTukRtow8PueR1NR6sWAe6hgT7YmUijVTG/lYAHAb723OB1PNPtHmiVlFu9uTbgNGx3OFYAnazAKzc5AHr0oAy2uFW3lnPkpJlhmUxgs0XJXKn5jtHUf0rnDrT28IlBZpAx85Y/lS2ByVaJm5LkYztz16da6PUNJS7jLJCZQIQV+0TNBvlDHOEUYAKnrxmvDfE0etWl75VnG0dvO4XyI5VuFaXAAVACW28jnpwPwAOx1bxHHHYGWW4AKt50skrGNnTBZV3uexwWB6nGK53RNcj1mO5mhmM4WUu0RTZsYDa4U4ACc8dzn8mahoiXukyQSQb47iEtOrTssgmCDzFhJ+6wYdM8+lU9A8PPpkTx/aJHUqisse0PtYqY/NbHDcY5xQB6rpzPcRq0ahHSJFDXLSANGGz8yjnOGO3HpzW5hpWCsBLuDEyDK7mTiOFFH8IPLE8kH1rHsnkZA/76YGEERmMKYBGduSxGHU4zxxz+XUqwugsBMQ/drho2VDnGCEOflfA5ye9AHPR6PE1xctdLFCCrTFxjbPNH9xChbOD0xjjBrBupoUlUtbJavcRSRSsoDyCY8II41HEROC2fWtDWdRuYVKW0YeMK0P+kK3mMFbBKHu+QcHkZ79K5+PUHZQJnVRyJUiKPdJFJjdIXfvnj1+agCxFZpArS3EUTMqFEm2v+8OVJSFQDvjGQT1OeO1bkOlWVvNNfv8AaHdYw0zzx7JZAykR+U5GAGIAA6+oxS6RfJfK1uIdoQMY08xY5ljVW6TtlWcHr0+tTzoHEYlkim/e+a6blWby0AzG7q5DL05PPpQBS1aa3CWi28Mlud4luVUF4orjbmHzSuS5IIJwSAe4rloLwX07LvFw4ZlnaR5SI5lOTGhxzCTgjgjPHWtXV5tOmHny3otUt5CotnlmZrlhhYVjYR5YZIA3Y64Jrg9SvYNPiVnWYXc8kSHcTAYY5GJVZZQAiggDaxYe5zxQB6AjzXswN5LK1uMgBI/Jk86PAVZCowq7SMMcZHrjnRW+ewv7eCWe18jy1l3yFPMiVQQ8ZV2/eMfUAj+nndjf3MYtraQ78v5l6ZbjYzRIWYclvmfBUcEk4GK7iLTRqa+d9mguImiZ4d1y4EYVtoTySmc8euDnqOwBrQXMUtxPdRPHLBEko2tAFBWQgBkQEGRsk44JJ5qrNZ3U6tHI8cVm1rJKpdRHKEA3Hc3/AD9EdSeB7GltrBbEtPPCLdYcPJGxLWoB2hCpQnPXt6Vm65q4jt5baIWaTMScySOy4K8XIyOYSrEEdT2XFAHkcml376oZQoksjcjy7lbl2eZyx2tIXIjVto6A87eMmus1OW8sIbeQQXc8iyGQwQlIZpoVABXeu4yrn+EcgDp0q/oFzDfW11bCNP8ARiGkW1YCKYb8PcRLNjaoydu3nnGM10k9lC9rMIoZJxHEWguWUySIDGF+RtwxMckEY6igDlrF/tci3LxeRayeUssJSVrmJGGTHMUJZWJbHPtwK2Bp9m2oN+5eSAxNHMAyyPaxoNuWabG7JPQZIz6ZqDwvo5tCJgjzEsQYkLb5wCWZ5WkyvmgHjnA9Omepks4fOnLC7tvNj4hzGzyRjBJbY3BwfvHg9s0AUtN0aP7NcLADAiHz7Y2wTzgwyoAYn5SRgnPHoeTXX2qJ9niSVh+7hVSZyDMzE8F8ZAbngn8+9YunrZQyNDbtIvnMAkkxZjsUhlUlFI7N09D6cbEkEgEjrdqgZQqrsWRVlXA3xHqz4GMHjuPcAc168Kp5sJjkjkMaPMw/ewkEeYNhxtwRjnv+RHJZtsVXje4Zv3QV8sQR85VScuQf0qyqqturSoWYxcyzjdHCAWy5IyFJBycdMCsODS4oJ2vmXzGVwI3ibHHP7yE54Bz+h/EA6H7YAsdqFkZBhJQoZhGgyzTMBkocnnoeBwOtS+fHHEXmPClo4Ar+WJ0fjcDgk4OM849felZ2pQSPbyypyzeZMQHBcHerE8Pnj2GKy7hopZbW28uTzFEssiyOfNSJ2+9GfuqC4464x26UAdHa3MC28kMqlkJbarOz+YSTs3uRlCp6YGemc1Zk1BDBbxuEjaJlQKjNF5vclyOWVQehwSK5aF3NwsMl4iQqzhiyETJhSwmlVV+Vs5wDgn0qpeTXMIjSK/t4IvLLPeShGEi7yGwjHcpKsvOKAPTBdQ37RSwI7vCio1vKwC3TAfNJFJjI9QM4OOc81PI8SaLctJHGA10qiQKGliYqcrtQ48zaDyDgd+a8o03V5tNvDZGQSSTMr28kMgKeU65DqHOUb1zgDjjNdcNTE1j9ndd8jXSnzmJG2YEDawHUgEZ/OgCgixbZrixMgZZJAfOhXzMFCJGRGJCvknLd66PRrcxvbvJAJmAA2+YqP82CXILYJ6/l0yRUEcMW9IWljjUEMzQnJcsQJAsZA3kgZ46YGTW9FCEkijRQgfzFFxdmBEEaghACJRkADr6kZ54oA07ZgHyyiAeYyo0waSVwWI6uwAjwePpW8kh+aMJEY8mMBSqDfnG8xx5zJjG05571jWH2VBHbRTi42Ry+aRI0Wyc/MDGHQ+Yp+UAqWBPA95XnjigWWa4J2ykiDDNJK7H5MbV3N05yOPpmgDM8Q2Kxxxolx+8ErOkJc+bOrgFt4cAswyNvoPWuEt5LyKdY54FWSOZha3iFo/JjYElJ4gf9IJPfkZFexTxLf2Z1GVbWM2KkSwyuftM7SLyYoXAbf+H8XT08/mmXBvEsiLgl47EG2ljMahhvnmgAy6qO+OcnGe4B3en3i2trZu06fbJyI5BBK5CKFJLJGEI87JzwcL3xxVtZoZDcsZFYybTO7+YZQiEoCcJhmIAzjn2rzfT9bcX+fLd2SItchY0Eb3i8GWMnlYcbSdvPqD26+21GOfKTzwxPIrO4eN1JjJyCgCZMeRxkA+tAHVJJ5qRRqjYi3+Q0IK8Nt3GcY2lPToTVlZkhTy9mwtIBOG2oGUqeUOcbS2feuVa7kdJvJICALmVSyRyIo3N8xIC4UHP64pY9VW9i8yIxmIgRIzkoGHOGXfg4LDGenHWgDqbAyTO8WWUKMp5h2Rqgb5Skh/5bY6Zx+NXptcFpNEpkaXIKsu5fMGP4mweXTjJ7+tcjbzTXDrwYQpO5DKGIMYHQqSrZx8uO/HfiRjFJeCSeJ/MEbkSkDJRgQYyqnDvjHTJ560AehWepq0kV1lmiUjLlhskB4DMvX9MVsfb4HnklV5QzKcRIGWF+ONjEYHPBOe/4153ZXtqYHtjGYmVsw8/IF4ZklI4GccAnPNT3Wrt9nWKyMSzKE2RkN5gG/J+XGAmASM//AF6APULO+R4EkIbzGQs0aMrbCScDAJyBjqMjnGaqzazLbvOAwRApyxy7McKy42nkA9AOvavOYdTvkaFZiGkaNgp4CqQRlCsLZTgDkjHHUdK07jUxJEF3RGRCC+7BZSBlYuOoB70Ad1aajZXFlNcvdgXUcsQhebf+/BGXUAj5cEY5A6+lbNpqI3edlA0UDxsoUrGpk+6fmxk/Tg5rwuW/vLaVZ8jyWJZ1jUlkDE4OG4xkHnmums/Esqx/ZvLhaMqCfmG6Z8gg7ycLt/I4oA9YkvW2K5RRtGJJt7ZI7ZUZ7+grJt9YljuWkjHHmKi7kd1YNgYHHTJ+n0rl21yK5iKneo2lnRWwruxChAM8tu/EDmrFtcJtG7zUk8uMhYSrt8pwodm+XGMdD65oAu+dKdRmaRtrNcGVAiPt2jgKMZxkc+nHSuuimdbS4nDtlgMfwho9wPf/AGc8dfWuImkiaJZTIF2sXJj3b2BJLeYSOCARkDp27Vfg1d5I+XxGVCIYUMhdRjPmJjj378n2FAG79uji3GaNFjkUuhTzVd+wPI2nJH9M1n3F2Ftf9GJVpA7upUBtqYJALYy3HYZ6DHXFOW8iZUCyxOijcGJO0ITh1wwGxs5yMdsVnPNBJDKVlyvmB0csvOSQ5UbuR0468CgDZ0HVxcS5MTrjC5dWDEdNy5OFbnnnPNdYLl0bDFEQ5ZTgmTGON2AeTxz065rgbedoCky+WkSIXKkhcnAYnnvjt+Fddp+pwbFFzKAJYQI8IH+ZgHBxgkEAd/XigDdhmA8t2UuWBOSVGyNs5IPc5UcDmq13MVxIXUkglkTcZSgPAwOhx+dU5dQW4aEE+WqhssVChs9FOOg6fn9aY1wA3mLkiFWDNhdjktkLuHJwPw5oAsl7iWJSMqm9cLMFJVeMYHYnJ/8ArVDfRyTwMsWPl+8CAXPr5bk4jPHfA70sFwHZMbQry7nG84AwoON4B6+n+FW54UYZhCTJI7K4WVgWIz8vBOMf0oA5s6fHJHIj4LYEjR7SQoHIMxxiUkc/Ln8OlLbQho5CUeEiNgqJt3FBkFwrkBV9MEHjpWyiwwptcsEcuoUMuFyeAXZtw5wM4xzx3qNYRlhCN7bdgw3mA5YsVBP3sA9v14oA58q6FY3R1jjYMjO4YyZ5yMng+2KbeTQ7NvmskzNuaGRW8pkyQmwgcHjn1rpJ7NpHTDKFAIZHjYfdPIwQORz+B44rKmsIFmWV1llBBdVcHeFXPO0jITPT2P1oA43ynE4nMhVopFco2Asq4wFDH5RjHc1Lhpg022JmLfeA5RSSVXI4OPb1rSvLWSdmULEobJjU/e2j5ueSM4HTr7Vl3Ed1Bany5N7YY4CBQCvzHJ6ZCnnn9aAB9ynZGzyzMcKIyN0Zzjp3JyOnXHFaKWr288B8mWNpsbvtMLozsFIOd68Kc8H/AArLtXuHaO6iDoyQ7mcKpxIFzjpn9Otbj65f3FnBDdtaklz5Tywbrgrk5ySQRgD046Z5oARpo0CuyKkkW7JUufMBPDNEM7lBAwR/jToLyMrI7PIhDDLcMvy8/KiZIHXqOeuetYov2MojTczoNkkqv5KbMkhFjdSW4zyO/NWReQ+btK7UBLBQfMk4OAHIHK7u386ANme7kmkRAQEOH8wyEIyqmCWAI2Nj155PFSLNDEpMKp5rrmSPzGKkDgnjHGcjn04465bP8pb92dkhwOkYJA2q4x84IyDjOBnNWWjlaMOEjhZpCCEBbKledhXOVoAmvJZRAyeYkodRsCh08lccpvfALbvTJ+tcrdqdv2ePDCePbLKYyZMLh3bkfLzwO/PGO27I+xAHVHjXLOGL7vNTIjOV4PIPHPocVVDtLEz4jDSOWYKP3mFODgEZAIIP4UAcRP5LW5RBMCblXVJIlaLOMP0yUzxnIxz1rRjjhRIA8ip9nbeYWZUizIpO1snLjJPT6Vp3MdozNttQj7Qzo5KmZgBjYvfqenT8ax7u1uHggC20ixEyMdpQhOeNzE8Hk54420AXo7mFLkiZnLeUQDHJiECQ8eWzEA4BXjnHpV24vJTNDbxySNEoIEvysEAUcsS3IPbAx+FZUNq+bcxyGZ4juETKhjUZDOzvnBwARjPHpWrPCqmWWH545SNiyZCxMc7ghTlsZ6c44BFAEyXaRxwQA72LyyFmKlXUkHDBWP7zIbGenfrWnFOEm+0xW9vaSyPGXnGWnuIxgLG64IBCd88/WuetbO4jlKkrcdTC6xEJCqld5wF5x39vWulRJlDKrwRSGWMM20lygC7sBvu8Z6c+vrQB0UErssofake4mLzUKK+4nIlUDkDoKuwW8KkbgCzHzUkXO2NgoyoHdSQMfTms2KSERuGdZJA2SXZgmV4XajAMuRjORtBP41pRhWwVcES4G1csEbkMocDBH44+lAF17ZFkmnAAVkjmcSkOrvgAJEqkkHnntz1qZgsO4vISJPLKqm55AApYBhgqBvbHPbrzVm4RcwskbMRCqcEDa0ZAY9Ru5z061WkBBaVAIz/CWIYSYGSAMnaeeM46fkARyXEcaxMEZ3XCsgT5cuMAlVHHOeT3xyM1Ud54nZ0ddjklFBAySfm69ec89DjjtUkskflICGLO24PG6oWQOTIjBmGeTx+mazleJgZHG4R58mPcAfvdyTjP4454oA1LTdPMo3CN9rEkkfNjHAIP+fWnTBomKYOxnTPQDcDyd+eR0/8A1VmxypCPNdiSSpSQZAgJ+9EAcb9zdxkDByRV3z0WImVkkEhDImVPlEEkHfnBbvj3oAo3JuBI8ltHgR53jncxAGCCPujjvgHPWsFVuJJCQgExALSzyzqiwu250UIMbuSPU+ma1Lhrm5kZhLbtAoBkVIwZpYgQERmLjGGBOPTjtWXdQuoYAeYSd6lQyAuDnaEB5P0JoAluVikMiGICFCp3DbkkAbPlJyD357nnrWbcs9su+2hMZOFEjSKY1Dph32xMRnGe3etHTkd4XWdfnml2MiB2KDjaWUjIG3nnirJ0uNCx3bkwSMli0bc4BQ8enXigCjayDMMU3klQpUMEkeTduODGdpxnuD610AjKC4JKg24EUpW2kHl5TjDuQJCF6lcgZ61ipMbZ1TzEuJEPnAeWVbKtnYTjHQj3+TntW3NqFvJaM+6RnCECPBO9GPzFlXnqTjNAHMedI80iIqliQoZtu4xrxu4bngDvk5HAq8A6ZWUCRPKbbIY04LbQI9xcMIsDLZAyc4zUGyMASMUhGwsoIKvsP3VweTx2xViNgYyyEypt+dScswwOhHTg/pQBnSTbhNEFLDoMoqxtgEZWSTBwRnjPGAMCuQuYxLK0Qgl8xWLRvG4RUcJyhZT82VP0Ga7WYTBH+40KofLXaRJvJJweBu+vas1Yy0qRuwjEqAmMbAGkPYspJX5Tzux7etAHkesaA16tukpaJIpJZ0XYgdvMTaVZM5I3A4zxz+fKTeEo4+Qs+cmONQYydzHPnsI2JwFPRsdce1e8alprxq8iKGkDhI3XLkRHtx94468dvzzHsrUIJQkuUABfPJfPzowPJyQenTODz0APKH8L2qmETFFcxRRhzHtWYsSFaSNBlshTzjgjJOSadZaBLFbzGzkMm2SUpIXkizuyGWMKmSA2Rhjj5a9fGnQzTedJDH8iotu0mV2rjKnDABjzx16d+tW5dOg8kqirC0fKIV2eZ03Me3Jzx1oA+bdU0e9S9luG33MbRB3NwBsiUnYGQrjI3KQAOcDn1rsdGspb2wRxA7RRNJGlwkEkiO0C5n2sI8Oq9GIJGQR1yB6BdaWks6I0e+IxEToVBUBxkcAfNwQfqasaXp0WlvNb2DTizli8uOHeyLGWkaW6MKyY2yO8mWyeevbkAx4bMQw28cKmVXUm4QWvlPCm0581iTkEnIwM4OcGqN35tnATZWCs77V3LI8O4KwIIAUByFHI9RgnNem29pHbOkYuZHYRYuECJJKGX5YzMy5A2oAuSQCORkZrHv0hkWUvjy4WbdJHxK7bRuEa9FG7IyepGeaAPOLnVI5AshAlcuoLNHuEJX5ir7G4JIAH05wa5q81FVuLuRFUF0VfLIjaGOSQl1WGIsRISSSd3fpiuom0uK+jW9s4WtxG8keoeY5EoMbFYTKqnaQYthBBPB5wcgcTeaXeNeyJNKkSSERoTEwgZIV3lY5VX/j4yQA2dvTkCgDirjWHN15Ll3WcsVjjiKTRMCUUyB1BCmToAMAYxxzVzT7LUZbmOQQs7RSqZA+4MoLZP3TtJHGcHsa1bTRwZIr9CmS2JDIHeRUjZlYMxHLB1xxnO3K5GDXeaYsVvNI0hiZXHmDdvVipJBYDb0ye/bBI70Ad/wCGLm/nis7eUny4D5Fq0wUsHklaVkZ5CMr85wTgDGM8V7Rp+yBWBWJLhWwwMhyylsMQEYj1GByeDgg5rxi0u44RtgWNS8BlBaRSgZX5aEBtzERkE4Gc8DNdZY625jliS4HnKUWJ2iOUYZcyMJFHygEcd+nJoA9cL/uxgxzqD8pWRxy43FTkDBBOPwqMsuxo0SRCSMlWztIJ6bjnqfpzWDZXYEaCSZZPNIkeZOFZ+rMEXkAk9MZz1AOat/bUafy1ffO+TsCsAFGQp3FQv3VBxnqeeaANgBHVMF3boWKPgKuQTkjBOcin7GTaig4yXQBW5XJyxGOOc9cfrWclxKjmIKki+WxWMuVYbuSRng/MTjGadHfbgGG0P9w/M+7bkhgVONpHTpz6UAWzIHDrIMlmIIHUgLlfr8386mhMYRQ6iMqpJXjzdx5xkdsk1SZHAjYFIxGzKFXJc7nZxk/Q/hUcZjdpw8jI6qXjkfJMkqrnyyoBIAAHUAe9AGsHTy9hEw3RSsd2cBd7YYt0GRjHOfx4rPaZI0TOZNvCqwOXDfMMtjj73GfSq8c891uR1JOCHyxCONgfaAOmFPrzt4600G6tts4jjljRGUI6FowjHIbcR1GcHryOlAEyzxEu6lF3PtcF1wsYQchj94bs/SnReVKARIrqMkAMDtwTu5Jwfmz/AErFur1ZJFWZYAZkaFIozgEdd649iM+5I61atidgiQm2hQiP5UDOrqcPyeeXDnPT5qALVxcRICHdVBaOFWfKBpGZiqKGALH5W6Z6fTNWTy5jEgQyo7K7NjdGVk+5yMgHBGRnIPHXNW7gxny1lxKbZxJEZVRljkAzHINucjLNx+dNQpHGm1XKt5ZkcY2hg+CVUdQSD0Hfn2AOL1TRVkW4jjhcxskkcToVxAm8mQuucgeZv64z0Brmk0XesGN0YUoCz7TIojAQbFzlAQuSCAcnkV6neiMtLCzsiu5JMYMf7rO4BpXAAUSFmJyOpHXNYUUOJmkBEhMhjiHAaVu8mT0QtkgnAGaAOJn0eaNJH8rZG8cmTDvQTsHZVyTHgcKoPPUE1hDStiwySQSoZmK+cpR4wqKG43EEgPw3y9Qe1esy2sigsWYIVZXVlA2MSQVEpJDjIPIBHPU1TudOjkkheNw6wquFeRmVmc5YBgoDfK3b6daAOGgjTyQSVkldtp87AwoTkqvHOB36npXPGOyguPOnikmdJZ3w0qCFflxDNiNt20EAEY3ZB4xXp32NSA+2MJHcPCEWMn5VG9T8wzgyEr6cf3cGqN7o1q1rNcyohadSggKqvlKXLSnzBwSJN/QkkcjjFAHjU1x9mkVjhS5Zp4I3ZlMjMShyx4GxlPOO/wCN+e4HlLL5UcknlsIghzLI5O859doYDPT5RVq9tHtElcrDHAHfYRGHZkU4B3kZzt29emcdq4fWdVePcloXSSGMAebshWSRmywglYgY2EZ565FAHSSX5hMK3bTSQ/u3VCEK7pFVzEST/fLDn0rOn1lXk2ROySzO0SFiCsTZIWMhRgLtA5+7z1rh7jV52JiaWKFnEAXY7yjaoUyPgjCsDkEHqeRkEGrQu5r633WM7wyqz2yuHjjWTkl51Dgcg59zigDcXVZZ3lhgaT7U4a3lVdxjiSMqHlTgAjOORkZYkVbi1eS2vp7eY7ZbG3ZmkP7wOfJjBWOLJO4KwOCMknIz1ryqW91fSpbmRJpRetGEYyFWN1A4KOoQ8qxULggdCOvNQ2d3dlYy8DWsrAzSSPN5zGcli53yElgoCDB7jA4AoA98tNWmsbmw1MTl2jGJo5gFWRpYhbqLiJAdpwgZcjoQSc5rpdC1O7jvH8xQ6kPKjOuGcOzOcbfmK5JA4xgcV4ro2oXl5L50imZfLW3acNHvjkO2Zm8p2HGJBgvgnJCZxivStLnWC8aO5mleUWxDbQQ8cRYgSI+zaDk8rnPHAxQB6/aarG4BjTYAGJhx5u1y7ZbJ5EpbJBOFAYZ6YGrb3kp3KoLAAbgrxhXaTLIFw2PO5xIBkkD615PbavLGGhE0ZJPyRDCTSoWIBK53vznoDj6CtdNZdI1CIIQgOEQsUMhJRgjMP9eAhO7O3jGc8UAdZcahJL5kUhaI2rESfuUWLcf3ipE+MsmWxx05Harn9sxysFaIREWyADhw7iNc4Zc85J/yK4Ia84gkEjCWVlRo4pVYt5WCoKoEyZDsycAnJJIAINR/23AZELRC3EVt9piDMCkokbyseYPlVjKr/KTuGOQKAPWbRYp4lVFD4OJmkR28ticlVKr/APW96142h/ewRl32ICUDxoVByDghtzENnIHIz0xivMdM1lWdZdiyq07LHG0kkShsncAycEBifmPynGATXZWeooVVvk3Bn2sQDh3Yp5J2Alvlw3P9/FAHTWoEUZjcFUJwuGMh3MScE5PPJ/pUwck4kjZwDtRgePTg9+c+uOlVIZEYKE2xgcMfmwZM9t3IyB+GetaapEsiTI7FIUMpXzE2GUZ+ULuznOSTjGaAJzbpG8aKvzMMyg98jgH8DTfK24OCqMGIBIJBDEHgE56frimm5SRTIWwQ2AArk5PO0gLwBnrwO4pUlVgXb5+cADjYMgYYHnrk9Of5gE0YB2AghdxyQCcYzgkDkcY7dwelP8vKljGGVif3iyHOBkfdJwOB+lQ+ZucBGwgXLso2l36fMD1wBjoaIpNu5f4DnaBk9fvcDp82etAE6mPAG59oHOBhvo+eox6ZocxMg3IrORhdpAAHAOckbRnPX9Kp+axBCKoPO4lkGevRSeOtRRSuTtDRh2zkMCN2CR1xwOPbOKALIt4iyAKSYwd5PKDK5GCDyOvT6GlaNI0d0AxsCgKDgkfKwHHTrSrLvByqo8Xy7VPDBieQR9T+XNRuXKjBCgZIUgkZJJI6dMmgCVQGCoOVPLoDyW3Ngn0wD0/TFW3YtHnblGwC3ZVHyrnHTt+Z/DMR2UgxnEp5YHJDDkn6cVaeQCMqGbP3go4QjLcsD15oAVXbcApDqG2MQwwqAdsn5uB2zVuNF3ghsgghc5yWxwOenas1wzDJCocqQY1OwZAzgD3/AK+tSrMEKeYd4BAeQDAyAMHb1+tAGgTtODuQLuOU4DZP8Rz8wzjGPWnCbBCjax7hf4eM525yevNUVlcgjBIx8pbG3BJIAX8vpVdRKk7S42lj8sg5UDaoIx15YHqKAOiVgCQULNtyh5AHHp3+br9KrTo04G9ziQbWKj7q5zuOBx/9bt3lilkC9RuYb8HnCksS35g8dfapowzcADkZJJALY9ATxyf0oAwpNOghk8xUZy7YZj0CgDJx26n15qyIlO0uTgAhBzkHBByBz7/jVtvleQbtpAyoOWwMYJGAcDIP/wBeqLyylnDAAgEq+5Off72R1+nH4UAO2kg9cFsZ2nsQMcj6UjxJtDBwjoQr7geGABBbjhcdzx75qq8rIAzhSvJd97gZB68Dkcds1kXl0HkQLIYiRvSTJMTMqkGOb+9H0GOuaAOg3x7A52NnGWyOc9wuRgVQnjWVychgw2qpbCIcgjPPTv171nJqhXyyzYYqqhEjBTuCQcfKvPBOOoqyLliCQI5ARuHABJ9WxxnGf5UAYesMLZxLHHE853xs48wBoipUxj5cBsk+3ArC03SRfMZo7iCKNULzZcF8qC6qVPzM2Pu4BwRzit+5nWWWSMgMAAV+XAU7Wz973NUbW2traVjJG4DqsjvGwOCVKKMLnILEfSgCrZ2z+ZK7EShFACgCMopY7z8+MnjOOuc10tsGUfKocElWYEYKgcHB6jn0781Xtvs0sM8sbBZo2KrExAaf2A/P8qWzjkZpXRiEjADJ1KZHGQeepNAGzENo8sogU/NuDFt7HorKeAwOOPaoseVkYI2kT8gqHRucdhjp19OTTi6LbtG7ojI3meav32VuASBkgk9sDoOPXLur+RYsCUH5AjB1PC+uAPl79f71AGtPqEMnlBnjQIjlirfMxODgnPH54461ztzdo90FiklFvn53CRsJNuMAPnIbOB8oOP1rn7+4YKm3YUkYohB6AZJBP8J6devai0vrSCFmu5GMbPttWCuuZz/CXK4GPU4HvQBtfay7yJHFJAwVWUuTg5OBhjjHQcHB9astc3FmgnuXVxIAxV3DNGrcBk2np1/PGK4y41BIZgTeGZ34xuByA2FICk4HHtjr0q1qdzDLEhSUvcR4wpfKLGBkDHc0AWtV8QqylN0iwHbIrjKqw6gSE9Tx79Pxrk4tYhll3yzpDC4Zo1SRSsjRnBL4bK5JHXAPbNZup3omjd2REjQ4aIByzSHgMAV6c461n2F7ptt509/arcefa+QmVUQwyI2UXrjzctnjjHfnkA6CXxWtvctPv3fZ3QEKwCsXABADcgAMOfbOeaq3Xiy381mM8bbmBiYkERO3zEow4K8kZGR715D4g1t4DHLGSwSYRbVk2swzx5i7cGNRt45rjbjV9SgkeV2ik3yGPbDKxjjh4c+UJIwDK2BgrxkYJoA+sdP8QiZXVLgDJBVmBUlR2JIA3D+nHeu0tL+GdY53lLyLkbEO1QCMhhjqPpnO324+SvD/AIqV4I1eW5ZneSXbcIDKqRsFVXIGCSOuOP516hH4rW1iSQNGFljTynVgVVshcEKfl5Pccjp0oA90S6QqxLxlGxwzBpAfQKOVI9x25qwLxEt2iUhVKoJAZAWZucjAPqfT0ryLT/FCSTKjTwiSR8LIFyXlwDnd0J9/wrSufFUFsIjctFudyqyYKsxHzZIIxnGPUccmgD1a0Rd5MbBNw3srfK2G5LANjPtjOcYqaeVFU4cHkHJ9CSoLY6HP+PSvLrPxdFPu/fxvgqrPl96KRxGmB7EZ6Dv7u1TxxYWFuzPKsEccYOJWjUhcZBfc2WO4sDjOO+KAPRd8j5CIz4UMdg3ZBO3I2/f5HbOMZOKzLnV7S1jlNy8Z2qyBRKsexi3y+ZuYZfkZXqMYIzxXxd8V/wBtj4PfCXR7y813xrpNlf2yuZrVpAkqIqko8agZBMm4HpwuRxX4d/tPf8FyfB/hb7ZB8P2Ou3RuliW5NssOm+bIjfclzvm+bo2Mc9RQB/RJ8TPjL4R8C6Hqmra1rdhYW9rbANIbuCAM7qVUKJ2BALdeMAfewK/kZ/bS/bP8K/ED4j+I7LSr6xuLCedEh1WaZUFxDp07gW1ukco8y7TYuCxUN29K/MT9oH/gpn8bf2gdWksb/WrmDw3eSyPLpenZgjdC6JNCbqMnrEvBbbn0zivirVPE+oatChuLSaNGkWTSw9ybyRZR8xmmG3ClhjOTt560AfcHiv483Oq6PchtXe9js7jzJrRGa3vomw6x+RCX/cr5YcbvMO7d8u4qcfM178bvFbX0VzYailvPa28cSGRmuHulQhRAyyY3fLgZKgnJ+avEJ/Eot557sS3D3hRDqUknl+SJtwEBjWBz+6Vxk7MMeMl9uGhm1+xVLyW6jW3ghMCJLawHZPK0M7yhS0asn7wwfwjG/wBiAAfQk/xQn1qWxbxJDcb7h1mZrPdFbLHE7sjtGkmJHiClXRhIcjBLdak1bxPo+lwLIbmNp5rOWDTHaFy0SXLTRZu7aBVQSYMfAAX97JtGCK8FsdVi1LT7mQ3Sw2KnIBBkezl3LIZVKqSIXMSGXrzLn1Iz/F2rXL2OnI0x8xkiC+YkSjzVYJbuksRJRS6soD4YnkjnJAPWvEGsxKlhtbTi9ykc6v5exXa2iEjtM3y/ZlAbZs5Ocdcc8HoepiDVrOPV1uIYLyeF4WmlVhbgDfbbWYb5FDnO0H7pA9hzllqA1WW1QQSQalZRvLAlzIZ/NeO3RZInjK7UAYEgHPTLfNWdeR6veLdz3s8q2cGJ2kWNWe2nLfLHGxAbaCT91cDPOOaAPpXxFNp3labrSXJjuIYzbx2zPta9lhdlt5XEMxMWFUBc4xGADyAK8Bv9XvFaS9e7hubmea9nkaTzZJY7iYhliUrKWMROQr4Ckc5JrNvtRex+wQX8d1eSwW8N5ZiNwfNed96vLG8gy2xgWJI54wOlVrn+yLiMzXH2q3nktoYLlZt+xWbDxy28kKksA2RnAAAweOaALI1EzSTTXO0X84iuJ5ow5HlooSO22M/BIJLkAjcM5I5rqrPWLqXTJYY2N1ZWllOsayoXurZHG6UzOV/dxjcMAZ46Z5rhLpoEa3kjmuJN4l+VZVWVQLVHtzICOYyxOB1AHatWK/ez8iOe8nluNQjgtri0tY1UlGG9beXgF9sO3eQOnXngAD7prqytUW8d5YUU3NlHb5G5LgCVo/tGS+8b92CMKOO1LYSi5kLyky3Qijt5nbMTxC4KpFKhRcTCPbkvxnPPPBzdbe4nFxkPBNGzTvBbvGUgSaFZY0T5jtG1sNn6AZFVrG+tpDhXjF4hQTIruS6yjdEkKAEtBt5OM4OM+tAHeStBa3V4xMlwk1zKb22luNsRuxEIWmiULiNvOV/lOD6cc1itOLd7qGF7iyFnco9xcTSI8jSuudlmFO4ozdeBwefSqkt5b2V5HdNdL5V5G1uwn2ylLmJsTfasZUlnDbHySc571NrNzd35ZI3tbO2W1M0UjMWmXyAEUSlEbDlVHXkEmgC2+sajqFgI38oyKrRC3VA6z2iXLM91ckOcSBAqgnH3R2wRJDdXtlbXTWt49w0RRY1lWA7RKd7Kql2Hyg4BXLEDODXD2F7JbuiLMcX0KxSzKGaULMxGEbGHBkDg7c45ziukhu447RFF3FAq+UsaGBzLPcMBHFncmcrGoU57jNADpr2OaKS+eOSG6mkm+2hJwyKju3ltFEoLpnP3ioB9cGsiO9ESyQC6cJOgVmkY74II52e4QORhi8gJUg4O7g84rU+xahaq9zZTRNYzShr60muEjMltIPldIcF3ZGbBXgfLjAGawdSgsEB+YS3AiCtbAkRIGPyzRuhP70A5KNigDdgl065tZrq6LDK28KhS6SkrIXN3GjYVrtdy9/mXpmtmMZtvs9x9qayt7meeN/LkaTJhUrK8pdViUyM2ByBkY45rzqKzj1CWS2W8AaMJPazPEyR3E+0RRuCSABujK4JGTzgDBrattfu0FzYyXdwunBJvNjisfOlmaSNUFip3f89AfLbgKAMlSMUAbl5efZ55He1TLlY1EbKs00KEiKY+a43MI9pbHrxkYqCS6MhNxZTwk7SI45YkFrduo/efMoBZlfhmXjIOCRXANqhsbmJVNyqWkhKi+2STs8iMGNyhJ8sFFcbVJwfu+tb8Gv2VtbxTQ2awNKrRWzrIJBEkrE3kLQuflDSFmVsZCkDjoADctpJNSC3M11tNtJuSKNQLUXithEhmb5nZSANrYA6E54rs2vBPpLvq17F5zE29zFsEN1Eu8sJUhhiIIZsb88HcT05rzZdcFvcK0EkdzHKswMIiRLdrQKWZUQ4IuQ2CW+8Tk9ea1rNoLuw+0LFvuZLdXcSoHmMqEIsLAyZCEKSCwX1OOSADaSS0F3A1tDG8e5zJb3EqtCzj5h5iOQSCQSm0EYI7V3WkXkk1/azy2IhihhDrqTeUtpa2pyvkshfbv3fLySxxkqM15VHPFdzTWT3NlDLbwlJPtOICsqfKiRuOMKOBg9uvWtuG6Gn28ca3sE9pHZFZ9ymCB23+ZM6BpT9rlDuCu0EnPTPQA9B1mWC7mhijSJftkrta3Fp+/wAm32FxOg+RF5lHy4bj7vQHkvFnibU7DTjb6WkkUkMkzFrcTrFLImQEeB0GIgZGGw4DGPcMnArmbQ6ggkjS5e4VpXks0zIjRGUK/wC9wMqRuO446jr0A7O41Oa8tDbyLtuLZI1doQIzcyW7bCr3DKVlCSLJgdWGOpoAk8HXWo+ILexub6FcWt5HJcWsLxwSO1tbGQJEZBuCNKVLcDBz3rtdRu76yjnvY55NMngtoWNtJme3llkibfICGIeQM2D0PPTBrmNDgSB4dXt7pESfzLZgyswEgCu6LGs3+vbJUEqASpp/i7xJpkzyWcd/O1tb26Wl1AsKl1YASs6Nj/j4B46/meKANTRtasbx7iPU7eBr2e3Z5L2Y+Rv2NxDGB95CuMY5zjGaxtal0S3u5p2hlt7VgtrFCZBbzq4AaSR4F/1iMr8MwHHXnNcfL4iuXiMUNvEYVXNj9phJKx7VWPzJEXKnaA23g7uDiu1uNEGtaNLc3d1E19HbRIzzXEcayMI1bY7PypKBcjrQByLM9jPHcWEitCkLkiW43lYXYqjCMEMpKjIOCOarxahunSa7MiKEaSB87Y3aPIzmNjjJ9azZhbG2u1tl2XZhWykRHCIzZDRbZ9xwijHPGcZ74qnDplzbQm2nM11JFs+zrLIhtnyw3qsiH5Rns20tgHHOKAPcPCnjZtJuIYonlliuIv3hiRomhldS6hmZW3Dr07dcV9cfDD9tPx98Nxp0/h6/ubYaPdtDKY5ZViktgyK0bRuQJXPGcA9T0HNfnXa3lwt4tpqGbCNbiJESKVlFvgbVmRghLDamADwN2ehrrp9dvbGeWK307daSMrO8wnaVCvzJcNKjlZUcEjAxgjnAwSAf1g/st/8ABV/wl4qm0/wx8Qr230C/MUSLPNPFsug5AdjuYtGQxOcjH061+zfg34k6H4ptLLVtHvbLULG8KFbiCfe7WzruDFh0TBXnnOeK/wA4k+NYtN11LmwuGiuo7iKVv3ciIXXloPNSdmjIIOB0bvz1/Sr9lf8A4KXfET4S6zBpWpa3JqOhS39vbPYXDSEwWiuFKW6yfMGAHUDn360Af3Wz6urhTFI6osJGyHc0YA2jK45J6ZPr34NcF4r8SPBZXgSZxLAkZSQliQshAZGB5YnnoMc/jXwP+z1+3L8L/i9ovn2XiNLXVYfKjubO/aGKNJWTIjUSMMozNz3OMYznP0bqvjCLWEzPs8u6G6OS3OxGgGdkgHZSRwO/HFAHmnjTxlOmwpEVlWRY7qaIu7kuxKGAKThQhUtkDPbpXnWoeKrSKeWLUr2OOC5jygEz2zuI1Bc7WjID98kgk5xUfjfUbNftF5I891p1sxNxAgPnjbyTg7zwB0AGeuPX5U8e6iuqLbPp1xFMty0xi8mUI9qg5Iny2VcIvOQCecDPFAHT/Enxdo0lvKVIuGYCOyuFt1RomDFRLPcKwUyg/dJwSeQK8HEtul1bfZYrp/PkRpLra7CeR2AlmnKA74gxHTPA71SuZ7iS3MN/qFnOqSkxSMGeO5AUlT5pA/eAqB93+GuQv9dv57cxKiI0Uoj82aaViRvHFnBEgPlkDkkDPOKAPar68uzdolndBJZLcxp9ltws86w/M9zGSG3Rhxg/y9NTSNZ1CxvbWR2umuJfLjurd54ohbxD5TcmZzmL5fn+7wTXlOn6m0N7ZTTrdTST2sgNrcxz2a+Wh/eOszJ+5i244UncOnNetaFa2muXkslptWFi37tbh3mhtbhBHLIxdMtGdwChsHp2oA9h8LXFxeXV7qMl3ZyRCKSKCVJRLLLDuRRIY2OJBuYgkemcYr6n+Ez2NjBcQ20l1cK7RS+cLdIwXwRIsJj5eEN1xnp9DXzR4H+H1rbanYWhuJEtVtjdqZHKo22YJJv3EYYAghBw2OMmvsvwvBYadai3tEtd8UgbdblyZEB4kGFzE/sQAe9AH0L4aghkWLfJPKuRcm4eNt6FyFKHc4Kjy8nkDpgj19q8NXsc10tojxFFIEQOVRlJI5VwDuxnP+GK+cvDusWzOJBKtxFuW3+xi42yGYnBkQ5G/HUhsceor2rR4ZVuoLo6cZLeCXM8juYxGz4OweXzIBnOVBHvnqAe2wXc0cc1qzxRid1jZmX9zK6sAojbnaQeMnAO49hWXNdXMG+SJonke6SCWIzEpGAQJWaNTyCMAdTWVaeXlZCryN5hMe6RmKQgB3w5OeGAwCM1bighnu8tL5cYwQ0IBkJOQGnLH5hnjjOQOmeSAdNY3ChdzIZCsSIGXlBk9doPGM459a02fYUgD7hOMqcfdYZPl+3T24xWFBILWPdgK0oRd4BIUbsDOR8oz14retyoEcku3I3Pw6ttRsBT8pOM5PB5FAFiOyt44nVg4Una8YBVUznuADnjtx/Kqv2iRgCokYR8Z3N8xXhu3I6Us94gJR5DhpAU2dW5A6D8PfvVKe6SMBXcwgmTb5eOSwA529elAFTULiRoR5cpldj5ioqYT9x0J34wc9M4z+VYrNc7i0Ejws+S2/dKePvHnrznr6VLdeRFHNLHdkzvHjyZI1JLNw4VVfA9ewNXILhYSF/dSSFGBYFSoZwNobnjJHPQep4oAy0jRLpA8vmJI+xcZ2SSnd8sy7clRk84x7121nayrbGAwF94KiSbGUj5Pl7s/wCs7cenHFcylil1PEqgyss+7GfJwwI+TPaHPUcHiuuJvI44VLbkEu9VXeTJIP49yrwo4yPr2oAit4xGBBJCq7HMYyGI3c5HscnrU+6PbGzKJGXqOBt9BlqrXRntHX7WsonumklkYgEQbgcFwDlVIwATxxyanimGUVkj+YKVO05KtwCcA4GQetAE7RwzpGY42YQNG8KuQfLUHLEnjnP1qVblWbyF3nyyAWfjdk4zx+B/GqkrrFAVhfa8jbUUBslRjcVOPcf0qWBJN0hbDyEAjA4zjIHHA6CgBs1szFpEcYZJFRJGByW6BcfeGcdOOKxHjxCxljkXI3K0eAHGVO7hv3J45C810ZjeU5UR/wCq8pFJAweRviDYxxjrjr71LcFZbYQRxws6sJmG0/KMj5CSMenH40AcnNDbyRyLcSMrMZJmYJjzHY/Ki+i+/Tmore5ZmeJkYtCSJvkYCbb12kDgfpz71sS2R3bpAEX7pIKyYg7x4Y5De+DWbbTJFEbqMyGO5ln2JKjBjtPPDLlDkHG4DPbNAF+KUoqmJQfnETfvSQHIDhd2Ou31459aI3Vn89kDOYwvIwAW4UbScn8vxzVaMXkdsbp7cQ2kl08TTOuEcrFtSVGB+UZxycDHpWT58slw7+aUWNo95CPsGwDdhcZI4PQHrxQB20KIUKMmISMuNzFkA6Z+U8HJ6VRvooGi8lPN2tMoiWNyDD5nK79wwM56fnRHdM7ExuGiaN1YkFRmMfMAGxyPpirEf2ZhAzGTIRZGBzlmjGE871OOuMjFAGIIpIVeNwbWK3njaOSBpC1xGwO9ZlXLHBA7fSlWeeO7tlt5S3m7gWwCXRd2XVOFbjnj346Grk7SzuH8xmxy8YBOCOcHA9cjjPSqcyyRSRkIVdVkCAEAqCONhJ+TIPc0AbCXMwJi8yJ2Q+ZGZMAsCowB16E9MdqgufOyIy6PGNjMzoDuwBk4HTtz0HpWdbo1wIyqEP5f3RncDjGAvX1NXJExFMiBiFXYHZmHJx0z36dOufagDn7lpY1mW3CCZo96jepUFT84G7jHvwDjjNRiYxzRTKh2Jbw+ajhmCzjhlgjHGV/h9jya2biGaO3CmGHy2RFWYpjcSfnj3f8APPOff61mSwzt5ojWIK0eWlMnEbDqsQJ9M+3NADJF+0O/lgMHlB2kGMqrfM3bpkevf8KVNJgQM8AxMzNKW8wsr44cZB9T1P8AWrGl2RUSNnkklA8hYkHOdoHT6H09q2IbWOHZDu8zcHLMTsVTn7vy9QR/n0AMFIxcbElWIqZE2LvUNCFyPmCn5hnjj+VbscUkSgI7hjkqQMRBFOflJOcg/ietMltIWEmxVSdVYwlFyAWz19iCPyNTWqXDkrJudUUK5IAjG4cgZOc5x+dACsdhaRwjPgMwcbyzMQODv4GT17AE9qqC9EdrLG0aMFnMy4TOx8DJd5FDMMk8Y5HFWpozv8tCqPsRlU7iDjPOQCMf4VjXjeYZkQozRp+8kO1UL5wfrwT7AGgBt1dC5gVgI7crIpEsShFKkHcfLbIHOB6k1xviTXE061VJpFlcxlhL5a5jUDlgV6D64zVqe9FthA0bF9o65i5+QFeDls9M/jXmXjjWrEK1vGGaRoTHcp8gkmPA2xYJKkfzoA8L+IHjR9O067kV4Lq0uCUnjB33IbkqUMZwwOOQOQGOcV+Tvx/+Pt/Y6ktjpEoCXLMlxG9u0REMYCb1lQkmVeMV9o/HDXrmytdQnWOe0gMJW2zHuWJ4l+R0ZeWmDZJIBPBzX5D+NYbrW7m8nhE12kDyNb+YjtcyzSvvmvMsv7lA24nkggDAAoA9w+CPi+bWfEtrfX+sziOMywmQ/OYHP8c6lf38IJwO4zzjt+rvhHW57a3sQ6wJdSRhvMUARXcLD9zKrKeDtwdoJA74r8Wfg/c3mmajG8+n25W2GIyyCZ7lTzLdtjAlADEcZ6cjHI/S7wDr7C5sYGuTcRrFbsjiUu6pJg7VjcYgVAw4XOOSOmKAP0m8B+IpbtoYZHRAAPMgd8gsFAAUK5xxzzxxX0FaiGSIFJMKqgloslUZgGwQBweegr5N8EalboYwkpuZHjG4oAu10I2JvKgkhcdRhs4Br6d0C9Ro1hk8vdKFIU7kVwFwWcBcM/GRzyR160AbMAaWWLZKCpkZG3qoPJwp65zyee2PwqYhxL5b4dmd0II+66K23hRjJHf2pk4RZ96RlBGBl88Nk4JABHqfate0e3lPl7UiZCZfNfJXftxk98fT19s0AVJpHtwAyR8Kq5ALHdxgZGSD6Zx171jNcymVkcs+9iFQArtHQkluAAMn19jWpfl4y4jJbzZCH8s4DDaVDAk/KMjvjvWCWGHjklliEgIj8t432lePmJPQgfrQBatkVHCxxpIu9zIzlc7unTOT8xz0q6ILhpTcxbBtyFC/Ic4IAAz83071mQwMu1ZSXhxkBco7ng7WbAwD9T97riugiMsMYYKoUEAIoLFF74LfxAdOoHGSKAMm4spsCVRtG4rGmBuDA4ZipPB2FiM9MflmW9s0TtKykoqBQpBeQGRwGLFsDB4Ax3Oe1b84SSQNCSV3NIx3ksRgAggD5H7YODk9DS2253BdHjjVzhGwfkQblY8nPzUAZssLExkbR5Sho2zw5zlEYAEkhsdu9XLBTGsgnZUJO9WGeDxnjGSQP5dOa01hjUySrGkhkjIz3QFyAUH94dR/u1QvA0j52GFQ0T5X7xWMgsGAz94gjjsaAGhkKys0m4IctCACXU4yARyARkVQ8k+c00kaF4y88TBd20sCF4P3mHHB9PfFIyrJ58mfLMhQQtGRk5bYpkycgZAyOoFTWkpUsZmEgZlRBjaHwwBAz06EdutAEUqyPEbcjI8xJGEr7jJ5kTKGVR935yOBzz+NRJsWRN4RBnEhY5EqI4RBHGT2jJyp65qxsVjK+MSSbSVYhTGFbcNy9vlHp61nykJ5c0pRHW5kdFA8w7imFjBHYHk+mKANe6mS4toE4jMjySSBQxdI45ldAVI+TeqnpVa2gR7mYxPIsb7FghOP3YJAlLNnG5gTjnI70W6tcmSdpo4dksSqGyvmngvHGp5c44GM1pLcRLEZmji81QwMShkBQZy5JAPmAc465FAFy2DpBs+/lyA7DDAbmyAexHPX+tW8ktiQgKEYKcheVXJyT1GKwbG8WeNYyEiUs+Tuk3BdzZZSU7DOK17u6UM6ks3kAlVCnzRGyf6xTjGcjPPWgCG6uhEhZOQhxuU5O043sQoyqgd6jMzu5KrujijWQESOysT9ByMj06dcVTy8zCXJLc4ZVIIVRkrJHxltvY9ccUy1kW3EkUjs+6AlZN2A4diOFUnJGT+XpmgDWtXtpLdJEdhHPIUB2lTvztOFkALEHFU5ZYJndXVWdmCxFfndcfIpKj/V5OOnHfih3DQ7V2TCOEvCF+VSjAj7+3hsk++e2KyJ0lQM0DqgzIxJwroBHlGVush3dB+mM0AaaMZoxEFZ4geXG0E4xuB34OeuaZeW7zRkLGQ8SCSEbgCzDPl5Ynkbj3z71kWdzdWreTIN7R8ksBkFsbcHPAJP69a27W5E4cPPEHi3xxqxOJAE3dcDpxwcE449aAMyNLe2gma9IlknRQVD7jG7qS5O1PmCsRnGeO/SsUWEUwdgylURWDgkmU7soQmcqB7getaF/aGfzWjZop1DRW7KFMRWThsqTyctx9cVLaxXCpE0yR+f5caCRFXEyqf4/m6nAyT+tAGTNpDSRsC/lqw3qAu5hNgFmK5wQQMbeenQZqAWpiRJEt44hKpR3Zgj4GQcBiQhIyePT0NdNcC5doS52Ry7g5G3IMZAYeox/WopIi5aMspS2UMM4LvnAO0E4yfcjkmgDKtorY/LOGEsEpEMgnjKzROPlO1QSPmGBnByc1bSCHz3DiOAlicb94YlRt34PAJA5rN1m6VdOjSyt1W6WYSTzSYB2KfkiVUJ+Yjp16+mKggkkurZJI51jlRC0ttOvlPGoHzMz5+YnsM5NAG+gEY2b1bbwSASM+xBorIWeRUQMhZtvJQMy9SOoHPSigD8cNQ0ctLLDbm6uUIa4bdFkR4wMIWHCZHOOQaW30+K0021sT9luGlkNw9sGL3AbsjFiSi8jntnmvadS8MNYXLSwvc/Z7zapWPaYwBjhySSFyeo965saJeQXrmO3jPkYDyNCZNzSnPlpIoO8AkcjnAoA5PSbafKyGONLOKRongtmy20nq7DuBngHjHaugv7z7J9mttPllM7YlhaRpAiYYFdg24VxgZ7nBx0rSbRhp67zbvEoud8rIXBy4JcxlvlkGT0zxjt3yrjTL2W9iltnZYS4m+0ypuRI9wUKyAYJyenGMccUAbVksl3dvJeXkb3Sv50k0b7mimccLIe2/nH5V6PFdzyW8c32ZESNljkJZRLdEAIHYZBUr2B7H3JrzK60WW3hZYNt5L5kckxjlaIvxud43U4Zh/CCegrqdJnhuGWCaZomcKYI5XZhuhAJeWTG0NtGO1AHcoJ4bfIljRjlmkTyshACyqSTk8Z6enArU0+/Qqm4uV2B43gUANhhne7jHJyQOOlYFreqZJ1MkLIWWSIAq3lLg527zggkHqcfSr1lcCR3SOIRJs3OGKLFMQSQ0bZwrAjkZx6ZoA7C1uVkvHjkKXLBYgk00RjYlmzuJBHO0gAHrxjrzqXUZDsxJiiEiwpiMxO4A2k7xlSCTwCQQK5y2nhlKsYkSVMufNnCNKMjA3ZABGPlGeO9dB9rt5zDFJFIAsayFmBZUYkMitcAkOx46D0oA0oLF0w8ckitEzohTbIGG350kbJ3ZDHGCfbvXC6pbRljuEilQ8rOoYPt3Haixkc4PAI6/Tmu8ur24aFHFoSVm/1yTAJCgQjzZlODJ8oAAAz6etcVeCdodzRAcu6yMsuGVgWCbyCF+fGMkfeoA5mDT795JLpZnliMRZVdUMcManDeYvPO0fWrBt4JAgtIpfJkUKLjZkBznzdm0HYpPQHkUyB5redTG0kazKRPFvba2RyqbuMYPXpW5a2378usRZIYVlltXjPzxYO2YbcAgcdPXIoAxH0ASbk82SCAhZDIjurrLHkBXUJzyce+fTmkm05W2RyxlIkZJNpJWZV6CTCrhssRweefxrr5b2x+xLG8CxeV5jRuqSRvMCxJjT5cMhDDJ7e1UbI2MUUkry3LSfeSCMCZUUMNqtK3BRAeSDkZPtQBWs9KsN0fESRTyPLcRH/AFkUiAYEpxlQwOem3nit2fTLQCQWjx+SmyK5QHLIGIYsC/3lYE8jOO3anwXFo7Pi3jkZmJlwBErADcJJDIRvTcMEg4HqKuWV7YyErEI2XJ8yOAqY8ncFB3fNMucgYyPwNAGfd6PHf2k5hlWSKWMK0TgCNVjJURpMf4SM5zyf5coNCt7GaULElo6JlWtXeYpnDKVQEkHK9MDHtXotruESrKkEeZZGS0QspnQNhWIH+rwAeGx2FS3NoskYkUqiKztIkWwMBgEks3L8DoBxjFAHm9+gkuLaW+Fx5CmKZ5UBFyrKQiiMJ3YdQfSgATuZ13zwI5WJZA/n4PEfmKMYPr6d8V098toMszi5yoTyyCURw2VkwhJGAee39KFjJZbo4I4X88MzO8si4LEcC22d2zzuwOaAK72rMoknidlaFkTYcBXJ8uPeCfl4PU+lYP8Awj0M0bRPAzGIk+awjLoN2TIkjISBhjnB4xXZzXJuryG2gaOKKFFSeGWRPMYoxJR2U4BxipJ7U3EUkkexYi7J5UzMoeE8sgdf9WRxjJGc0AeY6x4YjUfZIEL284DT/ZGRpWUjIlWUgLGw4z0/WuV8P+GLiySR7gLI3nOAXlDExgkwC4wSAR3PSvYl09POMMsBkT7MgAhAmFvEzhlif5xltp5IOce/Vt9apEbhJEe0WV1W2t4IxK3kJH80sofhVyvOCcHrQBx7200Easw8tFCxrNatvaMucOFJ+V05HB6c1Y3y26kRxrIMbmMmFWR8FRxxhywGccd6glvrOyiT7VcXNxaudjxWQMs0jxknKgr+746+wz0qjceIEkMM1nb+RHJIbdYJiZZRgfKz7QT5hPPt14oAz9XjhkNu8vnQ3chDCNCJIkEecgBozn94Q3oe1cBrNpqNwqPbubVk/dy+Wq+a4BBy4VRwxx24/DJ9WQ3Nw8cVyFa4ZmeN9oISLGWIIOcbiBgevtWHJo1/cSzuslvaN5gTzj8xkh2kqwU+p/l0oA5HR7y6iMUTGd4k6TxxhNoYgGN2JG5gwbOPbtXYamHms44Ynle88wbUgiSMyQKRuDuSMMB9M54zmn2WlO8EkNyiTLvE0ZS0xJIo4kJlR8qA4HBUH0yMVYvbKa3twkSzJPGWmjtopVWUoQAwZ5GBdcAYAyRtxjPFAHmutzPPdrp8ahntkSTayjyTN1jVmZceYrjLc44GDXA65Fr14JrSefbHcNJGD+7jgQqoLBhKQoLAEI4YkZwq17Ff6ZBJbw3TRC18t2by1YtK1yhG6SUAElMkblAzxxUKRW2oi4uL5Y0t0jyI2VR9omRSj/Y4jhkJyCpkCgYz05oA4rRIJIxZwT5mmT57N1kNytuiAYDSY3R5xjo3PA7161pF6plUyRslwU8qTyziNIyf9a0YOTkAbnIAH8WBXA6RYCH7ROI51Us6+WHQyQAEhGlkViu7uQpPPT0rov7WfT/JRPs5uXRhGWXN06Odv7sL95Cc5Dc8cDHNAHoV20U0YhMke7zImIeUqgiUlfk2rh+DyTx+Vcnr+htLNZNHBAzW5d0l/wBexjk4PkSJnaxUkkEFRjjoa6LTrO1tbZbxvOlvL2BHWC4ZfKjU7icK5+Riw/TPTNTSXbIizvstY5AkGZNmyKRTsV0YHAQEnPrkEdKAOWttMAWFLSILtyhkjQwOiZG4TYTEjsW68A5yBxWnNtgZLS4hhKfuWlYXGPIIO0KwUjcxyM49Oe9TyN5bwi2eWVmdi6kN5chJyWjZMhIiRxvI68ZzWbdLe3MMvmyLFtnWMQqy4LM27ywygkoFX7xx0oA0HiiQ+XZedLN5IKqCEjJLHzVEo4BKE++CabIreaJYRFaKFCtNNIJkUhNoj+8di5zuzwemc1lRtewyTNbsxZYyFiG5ow3PzXBZQRGBjG3g8471n+bPIjwyOrm4ASeLaGiXnOIpFO5TnOOOd3egDWlu2sI7eGG7ieRgWaLy12ncxLXKSEDMfOAB69KdpuqWt214pmVi7FoUjJYxOoydhH8ZbnIOAPSuQ1KOaQWgmmeGGNzFmEs2IQBut2VkBDkdAexyBg8S6UlrcKltpqxQM8+9HkysvmocKY2QkAZOWyeaAOovtc+zbZmldoHAtrtoCJGR2ysapGEPyn+PJ7Uul6rJONkRgkhiys5d5BsbIxkSE547A8YOKwNQ0TVHt2t5pJHeSUlpLZ413OgIG9I84AJBycfdwecVoeHtGudOtkVYpXBik+0NMQHYBgSR5hGWznBAxyeaAOrne8gjW6hKTqkf2gGJjscg4+ZTw20df51y2pavbyx3cjl5JJoo4jFIgA2M4aWTzVIMcYfG0ccD610l6pa3jt1aOSMujMrJ8oi2gJDEIeQCeW47GvNfEdlcWdo8sU08RYvE8kUXLhixZIA3BXoBk9uRQBai1a8UvPuEUVoggcsqhbh8/u8Fv9chjPByTxz2robeGPUrad5C0BulPlybEkYeWAwjCBAQoyMcn6A14fFc3pxZyqZYFYziRy0kkARGyJ1jJ+Y87R2Gc4rvNO1Jt1qIpY2EqI0bgsEjwm0QtJkbnYEfljtQB2UVpHp+by5linnWJzbeUAPLYKVikkcKqqSSOvGepyMVu3OmazbRWk9w1vHY3WzorvKt28QnUhUBJTAIzjA9a86v5ZIDaEyySGS6gQRQzs6yfOGeKZcE+WAMkgcAda7rxB4vW+js9KdI5hDLHP5kTypFDIUEKwlWUOW2kc428cE8UAdJptz+7SaZCk+5XRZBgRSDAATA4BAJNdjCkBME32iW4M4fyyELiXcMvAsUgAjBOACcY7+/BeH2llVlupC5hMaQxAoIZPmxuMj8rKdy4zjIXHtXpsxNtaMiIIpo7qFNsHls6A7WXyQfvEE4OOmfzAJ7J7V3KzQ3jMmGLRxxRrCUH3HBO7OAckAgdjmtm6fw5cQo32XUIyTmJ48b1cAK8ilwNvJ4+n5c7LrL3N2TNE0E0cXlFVtlKvGBtMtwQw3EH0znkjI5FxJWHltO7fZX3F8Io8tEB2Y8skIrMM8nPXIFAHRCHRpYInnlvn+zyDyVMESu8gVSTKzsCzc5xg5IwDWHerbPKJIL6a2vC6qjSWxCxwkkFNmDwQMfh6VgT3txerNLbrcxxQzJ5qm4iaIIhJjlEKt8jHHfk46VRbU43HlO12wiBkMi/uBJM5yVYkEqMkgZIznIoAn/ALP+zfahDqFnII5HEoMphlMTEOZiQv385CqOT3HSqkl5czxM9vd7jEoPzyKXkZiNqByv7sD8FHY1m3V61rb3CFIVjuI/Ofgy3IGfmBZgGJyegH6dci11aBlWAJOjuzssYjCsyxje5L9NoTJxyRjkUAenCZzpqLcx2cpmRUkAuxFHgYKRuzsA0u0EkrkEjB9K1RaTSWsEZFrcyKE8sIBHGYQMqyiI48wA4wOCBkdTXB2ginjjR1UQ7mmaVTumQAA7GiJ2kFTwQCT3NXnvESXNtI+xCPIMg2iQFVAXcWGCuCMep4oA6gzzRqyiF/OttqFAMGQKcxsFx8yjgZ69c9KJ5bu3iY3MMwMqq6uwKGQPlmMBb+IHr349Oa891Kee0uI7yaYtAULvDbNuVBI3EZbzPlIb+fHTjEuvENwlrNdAXUVpC7WyPLdTCaGVmGCkT5Cq3y4IOPU0Aegz63Fay29rcRTRzPL5mdwYIUA2GUIWL8Z45PbGeu3HqSXFxCzBlVFPmyR7U81x0IDfME247fhmvJUEt5BBcNczNcyBZAQwnyUAkAZiBltwBOOD2rudHmie2SRZp5Ltss3mKq7XUjaioeVbnBJGDu4zQB38M9qsG+IK8jZZY5JstyeoLEkE5GR22+lMivfMLlmCsiyEIVUM0qnAUE8nI/yayCJ5h9sl8tXhjKKrKUSRS4Yk4HzsM8nv71UjvTPO7XCQ27mNxA0QdUbcPmIEoBa5/ujAODxQBNqertCYDIPlIYzqZEErRBeUCg4BJ6d/StrwfpV54lkk1O7hmsNAQFbRGdPtV5LFlmjwrErb7R8zYGPWvNNQhuL+CYjc8UIeKKR5UMJySrkhTlZwOQGPc+orv9E+I2kaVoNroBuHhOlwoj3D6eTJONvzQyzdFBfOGBzjIwe4B0OoXqWepIkSW32KS2ZrCLzAzM4YBmAUkiNTwC+Cc/QC3Zao+xYQj+YWMZWMs2wngqzgHcuAPwrgn8UDWdTj1U2sCBLWOzthZoZPMhSXJmMZXKoSQPmAOBnArtbfWLext4ryWys2aSRo02qdzk8BmO4eg49u+KANuOZw4iEwKqXeVFXc4VuDkMOQOOmfr0ot5pI5juXyy0x8ks8XmmM8BlVGIIPPAycYyBWRZa/YXdtcssNulwZDD5UIcRlRlnEzKM8jup69asw3tiZEllsTEkCLsU3TKsbHCnaDyVz+PqBxQBvGSRvMSNgI3UJucRgeYCd/DNwee3Uj8KwFuHikMSnLxuRvA24K7mAKPwyn1HX2qcavauGzafuhITtZyRknH7tmA3N14HP61HPNpKzKhjuod4Yly6sTuTcwABJPIxjn8s0ASwXNwVLCRQ0sofa+WjOw4fHPy/L+Bxx7aF1qy2sIcSRM7nJ5EZiG0KFVZMZGPTPT6Gs61n0VpJQy3PKfut+2JSxHJ3E56rzx/jUGoWFmGiZ5mJMSkRvumXAPzbGdASRjpyBgAZoA7C11uPyYhLLNJGkRk2gKVkboR5p4BBPrz16VqR6jGYfMEjYkYErIV2qDyFBXg4Hof1yK88FhIm2SxurZISgkP2wzbmkboFjUYVew6Zzk9qtpvJAe+hURq2+3ZHZUZtpULsUhiMjnPegDvpdUChB5UhZ5AkfkIuwMwwMs2AB061tQXU6GNGdBuDbyqlWU42qMkYJ3N1BIP5157Z3LyOkIuITHInlvJKsqF5FyC67kAHX9K34jJHJuMsUrQ7I/NhkaRRs7cHG4Z5+goA3RfMG2plIx+7n80I6u7E5IJPXA5x0xUlvdyvIyCOMSKcR7dyYVQct8vDdexJrNsmF7KYw4aVlcKH2gMxyflVf4xTYi1lKryb1aMuEZ8EqWb5icZ47eooA7GGUbCy7zJMxySS6AgYY5z8rZ7HBqrdl0tx5nI+ZAVwJ8k85PZe46cVVt52ERkd8R4Dsqun72SQ53Y3fLgfSnPKWKOp85skNyCAeME+goAwboOSCiFfLw3zDklcbVZj6isu5ich5D54OXMo2nyo9yAEYx85HHTPBrp71MlA6mQSNuZEkRfuAYZSx5wOo6+1ZF0ftBiHl+TuYKZXd8Fh8zEqoxzz/KgDGtJZIopI0dXVgSDtKn7oCrgjjofbjmq7SPcq5IeORTkSogbYfujaO6ZA3Ade3rXSxWJcSSR24fy43Z9uFUrH8pfBPUgE44PpWPNHDPuKxNG4A3EMwPOGQlVHPOaAKS2FxBMUvbhTI+0ieSJkVECk7R8oAAVhwD3qpdXf2eQxBZcqGkW4gG1ZOcdWXng88cY5x0roYzsjZ7iSQSMoG9Csihegykpx27c9DWLeW63KOJwxO8CB1O1h5Z5GI8gK3OQM9vTNAFKO8nQ7Los6zIXWTILeWclZDtHJBB7Z7/AF6H7YVW1Yv50ZiCRlTsCKclpJNw5OTjHUZrNSyhdYWEHlSRllfcysCGGDhy5IHGQCOPSmajJA1u1nEztLIc8P1RTtAVmAw24Hj9eaAL99qlqJQ7eSC6ouF3AlgOWZCuD2ycY9TWXca1GskcKlmkmYhXjjUggH7u9RtXAHU4rk7yeaIRoLd3kUqpDKTKEHyqd2MFcDoOTnNRJFIzMwyjtIrKRL8ysBgqqKcqPqB0PfNAHZrfW7MhA2yFlHm3ZQyKCQP3YU8HP+Nawtmuh5QuEUhg++Ns7kXAYkEFW5BPrz0xzXBxRxws7uoJ2syCYswYvuHAPQ8nr36V0NhqPk28JSRY1iQ7ndV3fMc5+Y5xvz+VAHQNERvMab8MYncKEUAHghcjJIyT9KhkhEWGK71jIVY+FXzNu4Eg9Bjv71ZtdVWWF2k3AlU3SxruLE4VcxpkgcgE444/DQ8i3kiO7cZQRw3KZZcBs9DyeufegDkZruaOOSRWVDuMTEFkT5iEKoRwwyOxxxV+yeNA6v5js0peMksSx28kZ5Zc/wAhUtxCjA25EKEFkYSqTGDnIcYHXcB/SqQt2iKGS4jK4UNOiyBkJUqAmV2qxIxyef1oA6u1kMkYZCDuyhJi3gjOCcleCDn0/KuhtXESqrLyU2nK7cDIBcqPfHHU59Oa4H7bNbIuyeQhF+dSqq6r/eZV6E569x9a3LXVGlUFZFmZkAU7gMsxyVGT9efrQB3MRdWUsXZAoChWySgAJYoCTknrkdqo3kiQsAQVEj4j3MpDIy9Qc8HPbgjuKiiujtjIJ3Myxq6nBUtw28E8gEdh/Oo719jSxuedoVTGPNJJGWbbjHXOcZOaAM67uooiqzecuxW2IgVupOSpPXr757VFHIJPLYsoj4YtJhXII3AFe4x7Y55NZ1zsmTlvKlhBUE7v3g5IIDDOcEZHvVW1nuCRHKxdR8qyBUClT/yzIYg5J78DpzQBqzzIH80yIsSHy8q5wSep2kY44/Kp4boRMsYL3KMfm4iPlkqdr7A+eAB06+lZcsm6UBIkAHBWUKyHbkKAY8gH3z+lWbUeWjMreUxyzhlXbjkfKy5J69B0oAssJHikkgKRSDaW3IU3xqfnYDIA4H146VNBLvJSdmAI3BV2bSuCFMXO5fU5GfwrNhaOOXy5LlwzpuVAV8tVI+9mTBz7Y69MjroNK0SqzokpdQI5fLId4idoAxwSCOxzx+YBejVNi7CsbeZuV4gwd+AF3Fx82D1/lUJjkkEzTs8ZYDOwEN8nXf78ceoPFZokLAvFKVBY5ZmysJBIUCPO7J57Z4rSV8GFmlaRWUmVMM8kzNhRIoUHKjHQc+1AGJfmSKMOFRcqoDKBuMbAYLN2JHJBweTx1qvbo3lBxK7ngAL87hTwchegBOP/AK3TRu42ZUWRi8cjOu0qy7iBlQdy5THHXHPHXiqdvHGssSRq3yHJdyVijUkhVKry5HcHofTpQBYhgiZ/mkmuGHzpIQHjjK4GxiTk5xyOxGOKuiMR/vBIgDEljwoU8Dlf4fT3zWcus6at7Jp8W/7RGcONpSJn/i8ssoEhBPO3P61alcvtXMe04MkYO52UEFTgdfwx+VACTuOuQ0inEbkgR4wO2eT0rJW+R2aDEYlLMzPGEY9fm4Y8Hjv/AFrbeIOAWMQEagruXGS2cLg98ce/FZKWpt5JSoUs5UyKIwWYHBPlSNwvPBye1ACm2Zy7QzASHyyoKoZV2qu4l0Yjk9B1GfWq9xp67gzRSEMBuZWYtlepw3B5H4ZFbqAEiNCG3IJFUqsbBk+UJ5meW46g9RTBN9mbzIopC0YzNyJUHmknA3jBHvQBgpDHNI5kYP5ShiZHy2xQFJCQk4xwCcd+ec1bult23IrMGRYg6SESQBSik7cAlcjOc9SaRAl3NM8e+LzlI88KCFjYHzG2RDAweABz+VRwI9urwyIZUfCyS4O6T0bnGO/btzQBB9nie3cxoglZgqBmeMfLz8rS4GNoXvjjFVTbBIokSVYm3rk/NlHbh2w/JBUADHsa2gxt3RJJItrnCxsuJVRedzLJjHOQCO3P0r3SFy5Q27DeJNsZJaIMA3zM2APvcfXGKAKMIAhllKu9wjn7hKgQKAQbgg5ZRgAZHOOMjFc9eCQ7mZyp2i4I2MgMWAFKqRyPbrgZx3rb86SN3uIf3xVNj+ThpGjyzbVXdtYq/OWI44FV7DF7BM+ZU8qdi5uPKV3dyAYo1ZsqD97GMcjHAoA8/u7kzE+UUEGdks8cQyCzsHJDuolAAGc9OnUGrtppCzAPvDOqrIFWKJYF2qBI4dnO1mXk9sscZzXSy6VErviCAh22qIwQQAPnBjxgOTkntk1sW2nMTvkZlikiUC3SNFKog2HIPQBRywOOfU8AHCtpxSTzlYvbSMGcFFbckOM7GK5xs2ntycdc1IdOk3STSFXjdW8pfKX7hkJRQR32leOo716lPp0Mtq8aRhnKxrE6RlY44E5L7SMnK4BxknrzWDLpl7MgbyI4058sMWUCQY3t/ukDGM8Y/GgDj7ZP3Ujy24+QyJjKiSIMQqNCUYhQQM9ep7VvpZm3j3o7BjhTuVn4JLrl0UrvwwGASRjkVUVhFJJC0IjVFBAydjgPuKKScMVDYJ/2ePeylxGpliO6BVlBbLFsOQCsijGCAD2PT60AdZZMsMWTKN+fOXbuKu5O4Q4A+XqRk4GRiti2u4JLk3BV1mihIManLFiB/AMlhknoPb1FectM7yxIksylXM0hIyJEDElvkBAB646n0611Vu0s2mSXEEslu0cyhyqA3TIfm3oSPljx1J4GcHuKAOss5o7h1eR3gAkCpPIrEiVhkQtGBuIOeuNozgkVcjkSXzUZSWEsiM4ACFg55Ur+H0JxXMWV8eY51kkZdwBkZeSQrrJlDhvlZTkZBzxk1uw3AmhMaxuXj3NlCE3uCTtQNy55GQAeaAN62QIu1iAyjA+Ykb+Qq/PyPlxz04rW06TTkW4N7biSaQsI3IPJ2BCVI6YIxn2z9ePuLqZBCGglXeIwpxuYyMoKhgpJBKsOTgAnBOaGmuy6kny/s7KvkghiWZQzBthP948/SgDpJIUijdlKrgLjBG7LsQRtByPlHpjis91cRS5KLgNHuZyQxU/KCAcKMDv161aDNKheRl+RCTG+0gnadudp3Z3n0xx6GqRidkjGYo3kjaRuS0LLk9iM7gQewPFAECxwoYpW+zieOF48SKd0XmlQrxjHzk89PXmpkUdVYovmuZQ2DkB2w+R/CRzx0zg4IIrOECnyyQCS7JFLIwGzbnjG7ld4baBnAxmtOKGaHI3fvPlLbVBJc9QA3Bh5OQDySaAJWhiuGdSwEcmOp44zgE+/NKQ8KYUnygAoXGdpV2Jwe+Tzxnr+FOLlt7HawBjMgZRGzEKFwoHRQQQB6Ad6oXBdl2syeWXRsbmUgRuXA2jpk5HH14oAgvZz5ciSKv76UKgD/vS+0MoYHhYNrZYdc575p9ovnRhWRmMTALJgKWcDhFI4MIGBgHPy+9Z7vK8+8W8cqyyyyBPMUtFG33nwWB4fcB9OBjGdCBiw2bZtiFeV+WIYUA4z79ffNAGhLFCA7FWB5LAnKbsH5Qp4Az09setZ/kmWORmxGyKzIgABByQDgEjG3nj+9Um/esshfdhWIGGGSHIUcgYO0D/Jpj3UTC3DJslkZYm5OCducHAwOMc/SgCoiSwAOF3OWAk4yHjZQSm0ZwcNnNZ9/bG5V1QlYCzHy1yWhk5wWUDO0DjHfrWzcZwJMSI6TKnynesg2gKcLnb8oHXFZ1+pSOVw20ROHO7Ofn54EQJbk9x+lAHlXie0Bt5ITEyo8c0auGY5cBNzhUyQdwJ7dK8L8RiOKN3lEluLMK8skbFi9v5alZGEvTIZRhcsScY3cV9OX1h/akEl5ck7bdZlwreUxIQBRJGPvDBXGByGyec15Pr/AIRk1XSdS2vbGOztttzDLI4wS8cigKVXcMwRgbSfmlJ+7kgA8BjybyewY3Nncw7rgtKY3U2xbl8AnbySNvX5cgbcGrtndX1q8KxbnM8kkQkULnbIWEcrI5Hl5GOn1IGc11Gi+Gb6FZXvbi4nSSICE7kVAitlkEbDh8ZLDcdzEkdQKvX2joRC1qkQfcjRznep3LIdyyRqSR0x9Me9AHPX9lHcCRJUMl1CsUn2qNpWLtGANsbgEDbgBhkHKnjFUWLh7a3uFWWPe7LJGjI8ayZYecsgDPhmPYjjjjBPoU2l3NrcWTT28Uaag7CNI2IVGVFQT7eqK0gJOQOT6GodS0aaSSFpkSIxrszGzOzydfmiZRuUnJBBIwetAGU1sbBoluHQX0kVrcwtDOkYVIpCsUccqE4dhhmUhic9sgVYu/EcVgpu5Zp5nSUW8sgZFJhjYCaVlRvlTecknHU5AYFQmo6Q+FnM6mWOALEghWNVdMFZFySFmU8Y74zXiHjWa9jtLgR/uD5TPJdfND54Ys0yNNbzA7d4XcODknAK80Ae5WvjGLU5TFbKSLVpJSxlilHlO5ALwF18zjkEuOG4BrcuPFDPcW1nBIIYSrGS4nMcUS/Z4DICrO21WZyflyWJJFfK/wAL7vXxYmTXJDDBPetDasZxdvcwuoeNFklmdpY+QAS7YChTjbgeneJ75wYZbBbezgPki4W4idkWSCJS06QxBssVXGFzkjNAHZW/iK6liMVxLGHmdmSVpHZ90wCxl3hB2YaPAC5GDk9TXVRa5apFbJbylpnWJ7mCWMDbLLIyskMxJ8weartxyu7nHGfCdL1SUXEFtKjvJNvuIGlgkieWC4fdHIqMo2AMpAVsMFwSuOa9It9QmiRCIFCFre5mgCRSid5ZpIWELKS6gEIDtBVWjJJGRkA9HF7qSPLJEkjRtApjkkE5QFW3Z3iPCtuyuDhvl6c5ruNA1oz+WkrriVFVXiWQJDc/89GYrwQ3GOpK5HXNeaR67fywi21G+K20gVEBjS3lZ4trNIR/GiggYHJx0zkV0GhTxW8+UmjZWcSiL70ZQsyLLKRwhLA9SMcZ5xQB75p12kZjjkZ5t7HdK7YDFQCWKHlRjA5HPbIrpLe5gjljEkTMtyxhiZd2w7gGDg+mCQM46/jXk+m6qs7TQu04kUhzKEAjUZGBvI4XyiMZ7eoOK3I9dSKeKJpJZTFJEVLcIgyg5xwPlKkdyDx3oA7mG+ieaWEMI5FZo5FOTuVCfnGAcHaOBnOTWxDJGzufKYZCjdg4bCgcjGVyQeuPfmuA8+AXsq4LyfaJLh5Y3Hzxx5CqMdMNk+pBrobPUojkb5MsC/zFl3AEhmJOQcnnrn2FAHSr5aZLYYuTtA+8mM5yvX7pB/lTGSRlleE79oy38O5CvRdw9vxxnvVE3sLqF8xUkUkcgqxJXKjLH5idw6VXlvGVFYO6s2E3OAmSMgja2COB6dOnUUAPFxGcowIyDyOHQnIPXgnOcfT04pImCoqI8bujMNz53EbmznPQAkCqyXaqHVkjk+XcJHA+ZXGHYE9Np6/SqSHzHVopgsSZV2wB5keWyqh8HcW55HcetAHTIx2kjB3kYKkYIBwf1z+XFDTHkBl47ZOQcdcY9TWHJcKYd0TYKsMg4GRgnHHC+nb7vvU8U4k2gAo4VSQxGTnjJ/EH/wCtQBqxTIrHLZOCAdp5J5z0pfNAI9SSD/sr257gj0rPkYqoduitgtkH8gOSMDqOKR34VNw+ZS24HcRgBj0z2I4oA1/NbOEYFRkDPX9afDNATNHcx5Yx5jbnAfpjj2/rkeuBHeBNgcfMeASR34BbnjjHXB9a0IrgSlQQNuOCpyM8Dkj3/lQBeEgWNSSAQMHJAxgZ9eTgipBIxEahwV6kgE4yQfTngn8RVMqWCrhSih8AqxJJ6ZI/z+lOgDggupXJ+VONoAwM8e4oA6C3UguS24bMocEZXpu5AwAd3XHTNSTOsZjYAkMm1jxgNjJBGeuM1XUsFAboSdwBxtA6D3GfT/69QO5lkIiHK8gFhtycjOc4zwPTvQArzgtkDqCnQ5A6cnHIzn86y5zMrBnVV3LkZBYAZIGSuccEd6vsxD7EG5s/Nj7oJ64boeg6HqameGR4uWAIO5YzglhgAqCOnIOM0AYihowylVLyLuAUAHHrvVjjt1HbpWZcb5BHGfLIO9EDsBJ5mO7OBnnH5fntPEyB9qbecB2YZGByAAc+o6VkSgo4Z1WSXohKnbGAciQA/efntn0NAGLc6dqUSyliVKIpO7CFuRgKjkHGCPyyODmp4ZHtUVJHVcxfuy7pl88/Lk8jJrRvZ5bp0uH8xhGwWQyuoL8Afdz83B9D0HvWLqJiBzvVMDcw27gVbB+UyD5Mf7Pf8qAM65muNqSoSDMxBBBBC5xlgQNoyCeev61XlvEBhELTG4jjLXZyXj+8dh4PGTjjr9KzrzUpIWaSKOOJUQg/vkMs0aj+BJWBY5I6A81gS38qRzS7JDJcKJN8isjKjY2bVjBEmOPxHNAHZ2+qKzMXYGTDGNG4B9WQpzjPPOOla1nerlhu8lzGJN/mHDt3EhJ4xz164FeMS6pPJLEqXCo7qiFCpEhCnBYbVITjscZreg1mIMis9yjjEb+aE2sBwSCevH+fQA9Al1Nd7bp45SAPmj3DC5yCQw+YZJ6en5Z1xqiE7WkDbztDRg5GflCuSPvZz0zVZW017NJ7efNyikAOFIYdlVccj36D1qraKrhljWIyiZJMOD5ZQH5sEgYk69PTqOMAFmdZPLJQIyOWDF0YRjjO4/KCW469DjrWeUa4t/s0rf6NG7yxbiVIBJyg7tk9PTNaF3cQyuTAhXy9qzRq0jOytwu2Mr6jJxkY6nvVVoJpvMGYsFGZd3BCgc4Vfr3A70AcxPZTGWN4GijZ8kbmyVi/hAJ74A/zisvWdVutMt0L9GYfvGPz8NgqpUn269Qea3JJUtU8gqZpXY7XdiH/AOAkH5Rxx2/HJrgPFlq1wIw0kxMkXmIjvlImxgh8HJfuCOAQaAEk1qS7k3eVO7ysFWNiF4wBuyeCenOake+MunrYLAzXTMWAYEoyqdsj5PGR0znBPTNc74ctZmiNreiRWd/OhvJSSoQfKUbywRngYBxnsDXfad4fJnKy7ZEUh0AkYoAwO7DqSV9cdDnr1oA831vSrtlR7aOO4ML7wv3nkRoxkMQeW3Z/z1l/4Rb7VbQyzK2xVWWK3fLLFKMER7WC4XGe565969bfTYYAHLxxIXKNHJhwQy4UKgBAGQO+OefWqjL+9a3ULtZWAG3aqsF3EA5IAxyDn8aAPMoPD8kV156gB3ikhSLKrFExx+8C7jwQDjrjv7rNJbQrOtzHcL9iRzFJZoiSb4U+SNt7EOpfqcZ9R0NafiS4utKiMwQ7gjymRHAEe3jLMSFAAA79+tfMHj/9oP4b+BrC/wBS8U+JrGSK3YpJCl55T2km0gs6qpEqlx15xmgD0qTxZf6Q73TyO0bOjyKzKbqC3cZiEHmBVKYA3N1I7Vw3iD9o3wtoE0VvrPiKy0yaSYFLeW5tiBKS6SAC4YMi4H68dBn8L/2sv+CsfhPSzqel+AJl1Ke3eW2gP2oCKRGO0yvLGATsI+UZxkcGvwJ+LX7ZXxW8bardavf67fRwzTy/Ynjvf39vG+VAZoWYM4Bzu6fXuAf2OfG3/gpN8KPhTpgEGtxXlys8wnTTpYLl1BbG2Xy3JLM+D8oIGOoNfiJ+05/wWn+IWvPrfh3wHd3NlCXEVneRXIWazt25lByvDyN90ZJyPpX8+HiHx54y8TBb++1e6vGmY7o7m/Es7qScB8S7mfORkgZzXIzXxvQiTQm1k8+NrqUlhI8KjC7pJMAuCMKc9DzQB9OfFb9pX4rfFTVJdX1nxNqV29zI37q5u2nMke07oZYlyAu0kjI/Kvmm/wBUuPJ8l5JpBcSrLvvy5Cu53yMxYYVeoGcDnjNWbi5axvLWTy/OtyTLHsXfcMzRhSUmYqq4YAbeT14rSiv7WUyPcWkJ3Ro0iXMMUsshK7Wy0TKzqCTt53c5oAp6bcb7iFLTyoIIJIr1SrF8qq8xqYsjYVP8ZGOjYJxW9qPiq3up7az0+VrcKpe6uJlFuski43xyyxk7bfB+QryR1A4rh3sLWC7dbGe4jWYP+7QsdkRwWtJAHYo+4nkkjqM81qWi6dJZ3FvcadO95CoVSzokMo2nylJY4KgdSD+tAFq+lE995tlJNdQXUUNr5btHJE8wIPmIk2xhHkEhjgHGM1nPeE6hKJJIJ4xMLeCEq6LbzRJ5ck5jwU5cNhSc46A9TQa6aKyltVhZJHa2lkQHH2Z43yptmU7mRkztwChB4JzWtZ3NjLaXI1UNAnzNBIixxXLTZ2tHKGwftIfgHpjv6gHSTxxRgSaffSXLOglv7eGJFW9lLeXMYU4VcJ8oXODtyfcvLO8miSS/dbRBHAyW8qvcy3kiSgpFJCy/ulEg+UrnkZz3rF06SO2tnvGktfLtJngWzmRBcFJVAicukvUy5xnkn5sY5rcl8VyXE76LA7WqvGRI0SRGEtGomR7lpgXV2bn5SOT+FACQ2k9re2MsYksprmOdccPslljV5ixckoc7hjkr0OK39Wu01HSjDaO5EQcOArIApJIaSUqN6nIIJ+prlZNQZtUZcsfJiG+ZNyx+bhZriSISgc8nfjPU43HpqX+p3qG4uTaxm08mFWFoMmGIj9z5kOMbSu3K8kd8UAcbdXV61xHJEs7mCJ7GL5lklePeAGRlBDRKi4zn7o5pD+9mRvtUsm4LEIiHd0kV900UYK4bL8qeQBxkVca3vLm6jubKI29xcF0lCboUYDJeMAEi3IBODxnHOM8dZoXh9dYa1s44pPtcUM8lrdwsreTeqxBF7L93aQpJYnb7g8UAclEkMGn3F3mZ7q8nZVRtjyRqIY1DlSSyAkY+UYGM5xV+5ElxYAJbzR39vbQEXMVyqSRHUYo7YTIe4VUBbqw3dDXp6fDjXZraeeG0MptPLguJ1RIyd6sUeESY3xssbH5eQBg4OK6rSfgvqT2FtLdCZBMWuJJI1YyQxSlYXSUODyjBvlGSCenagDxiaGaHTJoZIhJevHDcG4ST5JTG4dGLthpGcErgjGPasez0u+SSZkYWVzH5hlklgRZbhpsmJLdpMeXHsJ4HbgV9eR/CC5cRXVrbtPZJFb21k9zC6q08gCtFNuUFZuPlz8oI5PFev6F+zpPqdvaXkMEcEM1zD5kWoIsFzI6xgXTrktvjVy2GJUMeV64oA/PCw0iQyWELyTaibu4mSWOOBZIiltAZRmNgHUqu3axAzxk54qaSw1W5W2RJZoEnZ4jNcvHFJbqsYfZJGB8zDgMRkZHU1+otv+zvcWt/aW+laZGkaLcwNcLpzSCYxqyT3LIygSrsVSQCGO77uRWta/stXerafJcXFnb3d8u2OXTbGyjtZI5I5wii2IZhnypIt/zZOSoywIAB+PM8N8bcwXUYlS3uFjW6i+SbCMzuYPLzkPclmJ+7huOMVTgubvTblZjNLJNbta70lVpInwx87yjKMeYvPXGa/S/xx+yL4psreGTTLKaGWJ7xtRsFtt/2ZEBlLSyNjYiI45HHyj6H5f8AEfwh1/wzZ3SXdrCIYJDHLc3CCRbmREDmO0ZEYyMVIIYDHI5zxQB4pDem6jeNYLomeG4aG5dh50VyxZnMmxiAhb7uCevFYohu7W0gl1FZ1aVrgxusQBljjkMQLKefNzkD1Ug139tHJp01zF9kkjjvIVQCeXZJaSIMZQOoxk5G0cjoelM+wW+o28tvfCVJYUSa1lW4DyJcCclpZFYj9yVIAGBuByAR0AOBilIspvmkQTRRyxQbWt41WMmTfHvGGcsTj5huzkDaRWbHqk9lIzWwKzIqpvfdsKyAeUdpBBmwVyRuAI64rv7jw7FHc2KahMyr5q3L/wASrGqeVbW4HIQbQjenNc/ceFkluJreK9cJDMXWWSNt1wQ53CDC8qp7cYGKAMyWeTVxbRBLZdTWVYi0ylftjtBMzieYkJvG8YO7GTgnNVt+54I750iCxsVtWiUblhAXcJI8gluO+Tn1rck8Pu8720cgkUg4eLIGF+aQeYBhJy6kkk4GcZFc/c2Fx9pkjy08iyBUWMGW5iUwrsk5/wBZkrztzzycUAWrTMEx1BYBLHEZoXilJ8+BmjXattCvXG4YYjBAHJ61o30U8Fuq2kOoCR5DKbmR2jMb7czWt2YjwMcqQNuBwTUMfh/V7t47mUshdYy0cjmWaTaSnyxRkBGKKDjPUYya9F03RH1OwWC5W2t5biCMTzqjNcMyEJFAIBIcTCPGc9waAPJbIu0BVIriSeaTMNwimbKouTGxPO8ehxnGRmt2x1q7NrPFshEtvGImnniWRlDLtAW3b/VuMKMgEg8YBr0HVPhn4ishb2umW9xJA0rXkc0Zjc4UKC7JbOxiHkyRhlIBGcY4IrOl+HOq6ebe8vrW7m0u4fzvsdpBI1554jy0TMvLRFzuJPAAwTkUAc5DqUmrTRiWSOSSGazRY1hltgGIAuEkeMjzAQOxJOORXXnVprZrnddyQhZUWK2t7ZUsbSJUzauWYlmkL7t2Rnn5wDmuO1u1ttNMM8tvNDqCuwdWd2MoRFMAntmCiHahHzfxY4JrFS6vQy2/2kWkALly6SyRbpSHSQlhkIBjr2fr6AHb3Hii7hjQWd9JILhPMuLa8UL9nlWUtDcQgJ1+8T67uvaqUks7Fb/7GJri4lmlkmikEhu+ACJYgxMTqM4OPTFch/aE08888qRSBIRF5gRto+bbmPaPuHAx6d/StrS7xbW5YpcZZrYwTJGwIzK3mGRSeFxnB7/Lx1oAv6fqHlyXV06Sx2SOzyq6OSkpysYJmYAc4Pqc121vrw/sqWWC8kneSRBIbmGQyeaigRpHtkyibSMbsqBxXndxIDDdmO8D28UyTSxSI5e6RAYywBjEblTuI+aq73yC2UI8wWBS2wjY975hGODgEBT68D8BQB0EmoNcXLRTJGYJ3iW5fiRIiHYs4C4wMbQMZ9uK1rLVLWxZ2aOaaSQGKCOUq1skSjPmR4bqcH7xBBAx615pZywyTPt+0GR5AXRGzHsLYCyAkbTjucdMniuqk01XmhhlcwRvDt3RuDcI4/eIojZgBlCMZ49SBQBa1WdLi+t5Qz25MJlSZ4TOrvn7jEMcquB2yQeldVpHiwf2bcQanNbyTMjxpJbuCqRxszjdE/IJUgYGSBXl97fQmRwsl4RCjQyCWSNIvIDEKY1jbPn+YOSOMdxxWTBcT2EkgEgkedA3mhgUCA4KYKZJ2+o7cmgC5earH/aNxfWpMm5WbZ5WREWYgNGrD5iR1Y9M8djUMWrzi7MzvMLxXVoZInQNHtAZTkjDEDHfHHNOnLxvbOkcccpWQxywKXMhkLApMCuB1U8kDjtgVh3JkedNsrwyRbRKGjjiBkXIZcxbcjAPPI474oA+kvhh+0P46+HusQaxoep3No9lNbzyJLcCQXRVgZJJLdsK0gAOOMdu1f0A/st/8FP9N8V2+leHvHl4GvZEVWnljjWaSUEJFHCBnHAB9MnBxmv5ZfPLSwRAo+JOW3bZJdxYgnPRMAncxx0ya9H8K65JYajZyW10qyqxKyRsIxDtGUEdxG3D5z369aAP7mZ/EujeNLA3+hXKy2up20Ed7IixrHFvA2S7fMBMuW2tgHrXieu6RaaTJfJDFJOXUyS3QMkCssW5QLdDHgw7hhup+or8K/2Y/wBuLVfCVzZeH/E19d3WnxNHaQrcXLRgqHGVL8ted+qgjsa/bnw54/8ADvxK8MQ31g6yrNZiQNNdCWINPjCxjIMRUbsA4XjBOSaAPIR9ruBdBGiNtHJNc20YTcquThoo1xlmwck42+9crBbz2N7cnUJJPszq8qSQr8trFJgrCtxMqh13Es2054OBxx68dBWznuJVuZb1gWEMFhBkxh1ICBwu11x94Akj0xXI6xGk3lWYiult03CYOsTSggc/vpCAAGJAGDgZoAdaPo06ec8ksi7BDZrdvM9q5iIzeWqNzcAtnLEr6AHmumsbqW2kivrW5t4buGWYLIpmiXYQNqyRyqyS4UD5T8oxgZOa4LyUsQ0kcEYvIonjjZ5DJb+VMhEkdrAxGzA2n5e5JXmun09H1bS4YLAwS3aRr50HlyPPIIj8/wBnl2EhiOxkU/jQB9W/DfxjdXtyZHW71F44ore21EWbRKoQjzUlSLcoiMn8Q+bvjFfWPhXXLa5aVIZ5IpHIN7b2q+ZPHCSFeWMjjbuOCQeDweRXwn8Kpho98IYbKZkllto55LuYWkFs8n3w/nRSJlRkE+rfhX2lo02jakluttbWcEyTqqXMML288VzFnJt3jKoRkf6x2EBDZZCaAPpnwtAjFP7Pgnb7LJhJi6CSBJUaLddB0HlzZbcC2Bxya920G41KKOCK7WR413QPbiTdLMQATKTGTuAB5PTjrXyfotxqdu24297cNc3Gy7mkuI4TLGmAhuTbOUkfOApU4I5xiva9I1+MXEUX2q4tBFGI3tWiVz5kmVwjCQt5eOuBkZyeM0AfRFmzoRJFKhQKW325MmwqMSRkSYJYKR2wcdzV7TZpbiW6+ztsktWRUWRVWWZGBYyCNmDe/TnoK8uh1pFjZEuUjVGMZBPleTjhWfPQMT1/Or1lqDRamzy3m+K6EaF8nahERJ+6Mr1GDn9eKAPbtqiygLyL+8ZtzsQoffICwXcRt2jPXA61bM9hITaxq7TnPnpv8zKoeJAVwFTB5H9K81j1BJJFgaUiFCI4kVvMikzgllye3H611NtO000YgiQ/KYi5ISVI+flDg/vGPX5unXtmgDqraa1lIjlwZkGFaNABx1x83zH88fWsvUmTzfMZWZUP7pABHtPJydvY/wAhS21u0Kw75pA0TkptVDjcf4mJw2GJ56VbkjEr+WzJM4JUsvGCOSQByw57AigDkZY5byUyFBGscRut0akyMqHG046ZAHBOeeKx7aVxKzIwjkaWJZUZi0TITngjpkYOMnrXU3enXfkzMszMGlAYIPLKDGM/7S4x0z249M6Kwlh8stCDCrljGcCRlUZUjI7kn0/E0AdZaSII4TAyvJJxITk7nOPkU446CuljvVaz5Vm8s7STiMjGQB8uCen+elctZ27XISTBiLvuEZBiYeu0D73A7ZroJcRhIgvLjyyo5z0+bk8YB+ox0oAzGuXkeWO4muLx54jtkLABQOGjcuQGg5HC5PHFT2TSFRMRFtZolaJmZWRRjccsAOO+M/jVk2MZyWYExqiOVIXymj7RHPBY9c/jVy0i3qU/dOEbbGWJw5649M/pzQBbEKMYJXUOEgkkiQYIRmPy7sH5uc8dR6VFEiQKnMq/af4mYcc+vYYx+tWkO1GzlSj8bMjjHMfzcgfpUsluZYy7LuUDORj5FPOevA+lAET7TMWWFRF/Azkc89Bj/wCtUMhEcbMMgb/Mdxk4HH7vgZz7DirKIRtAAwp+YkjjH4/Wq1zI2ceTGYS3zsWcYwB1Xnj9KAKs8TSjzFKkDoPvHHrjsP8AGsi9huHMO/dgSvv2hQrk/wCoI2n5dnGc4zjjpW6CsYxnDZOHRuB7YbH8qrLK0m4SRYj2hJUYjLju4PQHI9j7egBgXlzfGAWgvQbORvL8iUbUSD0APIfB68GqtrMsk/zRqPmZdpwNzIRnIJ7YP8+a0LlI4wzMI5Dt3NIylQi5J4BAzxTIoLdkRRJC+GlcyqWEu49OSOh/rQBohVcsAcou0lhkAK+S5xjnjGaCjNkibBEYC7Vbvj0Hr64qsrorOhljUpCOPMX585IyN3Ocfyq1bSvcJK8WI18sMmcAsD1BBAIGSOCO9AEcJXzzIpKMr/ZyH80wYXneOMA/z5+lT3Nohge4eWQBJ9rl2yXBzjAQHB+nenvCDECRKjGTexAzF5gyei5PT/CrkAjktfLnfIZd4+VgS/TkYyOh9PrQBXsOGJ4Egxib+M5OBgEdSCalmi3byrMQuSA7KWYDGc/N8tVprWSPmGUAZj5f26jgenv7VBI8bTlnLiRDD5q7tvmBwSxUZ4/Hn6kUAWLue7ks5rGMQiJk87zHU74ZDnLAjOQewH41hWEWCRPLI5UDOVGHBwRn5uQRj8+OldAqFoUUfu2ZtzFyASD/AAlfqP071KIh5bBQCx8tgdgGQB1HPoe1AFB0kglEqwbIynRAxXnAHUH3/A0kiTzuvyosKEElRuPHpxyOT/8AXrQ8lGL71CqqgELvxuByQATyOv8AhU8cLEb8ERowVAo2lScAKf7/AE5xkUAQRRLH5ijgyHOW7dcgEdsZx9KmRCI3VZGyoDsTwBgggEk/MOBwB3qcpCwKspbcAwIBJGMnA/AfrWfcTmJnLcRABosdRzjY3+1yP8aAKV9NIo2x4AG4vIvQbuPLb04buMda5O92RQCNSiTeb+8eSR2iReoB4yzFc+vJx3rrJClypz1LBNvTfk/fk98HI7ZAwTXN6jp7eU5iR5owxV2cEESrnblm6jGTn6UAcHq15H5YAdopQAY5NiBMod24KxyO3UCvmzxrfXk7Asw+1RvJMdSt1VpCm0nY6A7V4Axnv7V7Lr5vrqYwyktMshAaNhh415QKu7rkD8q8+1HSUvUl32pfaGWUx5jDtg53scgMc8c9xQB+dfxV1TWNY0a7t0SSWG2uZ2hu76QiOAz7gS0pGUZhu+VQw5GDX5o68uraRctaXsMUUEd+GZn8w29xbFy2I0DB3GOC3CjPIr9k/ix4csv7JvLVjdSWQ8x7myCxAuFGEi3AY4bjk4r8q/i98O7izSPWbC4mhg1D7RaxafHBI32YxAb4j5sojjTY3O0Ec8UAZugeIPD5ma8tGZbK3gMd4wlMbBnlUQxw5+5GpLEkDnGGr7U+FV9Ya7c6TeQXM91bKsVv5Sx+QqyYKq29ceYA23pwc43V+TsC61Z+ZZ/ZmW0lnMPnRHYrpboXdVcn77AFRnuO4r7w/Zs8a/ZY9KtbwfZlFx9nhWRGW4gtyQqpNJjBcE55AzjAyTQB+0ng2CSC3tBZxLE4KC7eNlVRIMASguTvyBjHQdR7/TejMIFhdwZJnljBc5YY25ONoPyZxnsRzmvkzwJqMKGAxst1bokUmQpCrJtG4szsBg89c+lfTmk6rBJbRyL80jAO6FtroeBtiKKQy4PY98HFAHrKMmWbcG8x18tSNyFQvLAdQMjuO1T2sN1JeNNJJi3KhTD5ajzW6dQeBtx+H51j6fcJcJFKuYQUxtJyVA9MdDjqPp1rooMERYkdTvJYZX7owc7s4OR0+tAE9xYxNE8gPlhM5HHUY+Ug4Pf3rmZYYlfEpRlC7o0EeCT3AYDjr39a6G4ldfljIYFgSWI4wRj+lUvsxlJlmdQSRsA+bqRgkg9PX8OlAFGaEQ+QAJJHIXMe5Srq/Cqq54Kgjrj2rdjiYKu+Nh5iKFbIwuQcDg9Rzzz096I7NRMsjna23GW+6M9x71Yds5iJG1WCqQQdwHAwR60AYtppj2k9y52u0z75PmYxyup+R0UnjC4GK11SKN4YJCCdjybgM43fdHGeBkZHtUcN3DNIURxmFsyFgcjackcjrj0zUk0sax7lPDg4J3HJ3EgKxH9e3c0AQbBHIULY/d7gMEg87sYHtVC8RLiWGON5IpiDubpngBMA8cnH8qsLcbmZ2HQbcjnHPf8AWqUhlMzZkUqgBEwALxZIKsMZLEdeM+/pQBRi0y5dtQF+8UVqWSSyMZJn8xeGgl25wGbH0zn2qOyYK0KXGxUVmS54LMyjhCvcNgdeOetWJfnUiS4eODftL5IdnxncTjgDOSe31p1jGJ1P3GCuFSSQABgDgSA9XXgE565oAbMgjut8SZEhAd3Kl5Dx5UYAOCmeD7HFUQ9syyM6lSVZ7WPaWAkYlJFfHQkAgGtPVSLB5sSiRCpdpCg2D5MDyj13Z6e+PqOT1DdZyWwRZlMloL24eXKpcIjeYFjJ68DnHP8AOgDQjuY5JkLKixRuzQrKGcxsFwz/AC5O4MMg4yOOK2POgeV2YMIn8tmjRSdoQglwzjjIxgE9+grlVYrLCyLHlnSdPKYyFwGDMjs3QdjnHXvW1Jq0EYlgMQUFVml2gNsTOGcMucgDORyRjpigDaCRE4iG6MFVwyKG+dsEY4B6/Tj8arlmF48bKJR8hlMrBZAi/wAA28bCAeM5wemTVWxvhOyxwNE+9GI3kkZG4ruYDgZxzxjvVmC5Qo7xortJuVkiRpfmBIXLdlLY9sD06gEy3Kw+dJaeWu2ZgRMMh0ZTu8wn0PTH5euRDPBJcTNO28EtDbG3GPIQj5pCGABG48dvWqc08xWMHYUmMm+MAqRjI2nI47DjjpzVG3jmL8s0R2vgquV288c9Wx3P+FAHWKMJFuIKKxHGR+6AyrkL96XIGAeM96mkhQAq0gaMqWVioVtwXhcnkHr+IqjDIJdoLA+WuPmyCSBjcAmQTz6/X3lkd3DDaWkjlcqo+YYUYJOPurubn8qAM37J8rq7vIyMS+CCWDfdG4HH0OeOT0ohCBgTEhDhWKs4EsZU4fCg/N8ucEZzjvTjMseVEkZNuDLIVIOSSWwwzk457dPWo90vnI0RjdREzMSq+YvB+UYPzDBPGc89KALkmoWxHl7CRC6eYRncgOMHkfMR1wAcUhubWTCxzbNiKybgykdXOQycELzzWRqKmNopEUl0OZdvccABx3GT+ves+S6il2qHiSRn2bmYBF3OI1LkcBQp/AfSgDau9Sj2yL5u/duVULZ+UoOcryAX4PGT1qt/adtHC6u3kyCIvvyHUtgbA7dQOmcc9a831/VEsZCIQx675Uy0itnY0isucx5Ix+nGa5j7dPeSLGNSjS3gcTSRkv585kyBE5AAGMn0HpQB6vbut8y5ZVVgJC5cbW2NkkYJ4HfAOOM+9q68sWuY2VizeUo2B5HZOpfOMkDOO31rjPt8VtaW7BVgkRT5b+YohLEfdwx+VSM5DYPOea0FuVkto5cSMJQskbMTtQvgOiEHkk9Mf/XoA0l1CWMbN7jbxwQAccZwOlFUxHPKWeOUlC3y5TB6Drk8nPeigD45MzRyusbmYDBETFGDrJlEUF+DjB5HPI6VNDA4hSYR28cCAlYjndN822R2OeCG4OfUGuT0qNftCqJJbhQ0sazSCTMIbAwnYMSSRnGK6eHT7qWdyrLHCpQoVLGUByV8l9xx5jEZ4Pf8gCtcQ2t7E0LFrcrMuY5NvlDGDlGbqpXPPQ1TfTInmnW0v1jsRHsYBVG9sjClmxlSx4wa2LyzaXbAiMktupWRQCZHBJUZz3wDgd81x2o3zW7NbFGMQchd48sgpwQ4AG0gA7W6dqANe902KOMqke8mJQ88J3QAngAqvO/jDdhzWFbWhu4Wnhto4niDRwBHAWd8HLSlz0Jx0rgdV8T3FqUFnLcx24nMCyE7ow8pKyNMeS4wSBgd+PaXR/F2o2N0tnJseMhtkE4EuGJO1kBAONg6gng5x6AG3pR1i2vpI5188TKYbUExlFYE+aWkBA8pQxAJIPvXounLHpM8VpcTQ3k19DJOshkklW1XjYpSNSE56A88ZHrXP2WrQXptreSxjgmid7hHRwQiOcuJmY4IJHAycdvbagggkmmnmuMtui5VNsbkKQhyF+WPbnr1oA6pWRYY7hryF5IiGktzEV3IcDO9sBO3UjOfStqzv5o4GZYBc2kjLuQPH5luRxvQK3KDtjOcd65kWzJG8JuI5MqBvtZAoAYb12bx8zleuTjOcYNTCVigVYL0xnEYLMQGcjGXKj+8MY6enpQB2aX4uYZGTAicpGxDGJpNvzM6CQAZVR07kVzsurrdSSx75TDIyxCSQbd5Q7WCIOBjj2yffNUI9Snnha3ut9sLE/ZyojAEY5JlkOOWIHfn8OtSSKPbFclJnQExw3AOyMTOQS+08EgD6j2OaAG3d1YRvNGsk1xPC8G2KVGA2MD8gZR8q44ycDjtUSa0bW4juEuDaSMslptDtIgScLmCQkktgH6DNVbudYjI01wXVv3bNjyhLEBkLuCHBznk+nvWHLquljSZbfDEJPcM0Rk+1NcSSBkWeLau6LGFPzYB7ewB18mtFDHbOjKVBUSKFe4lYnKLEjZCR468c1E08QYW7NIPtEzHEbqhACEbnZT+7AABwcA98V5cusrNDbtFNE8wkWDBdQz7iQUmKtmLaQ2SOM8nmtC61z+z7dVSKSGVy4yQZVaMjcx3tyytg7ent0oA9IW8glkzLFJygUgMW82Mfu1YNESoJIBYE8+9Xjey2hgt7eRgwVczKsQiQliVU4JONnryO+DXmlvqOpQ2NvftJNawSyliu6F1EQwQwjFuxZME5O7jJ6V1VhqQu45JUUYaXZIGAblApKgKfl4JIPA54oA9EsLjzjLLOiPKzJbq4ZmZlY4DCND8wAPU4H4VqyXU91GsMEKpbRs1vJ1jk2owDSASY2Db2Hp361y9peQr8sc81vE8YEsTLmMhAGUliMp8xGcHPc4rp7ee1SOPe6g3HzBH2xpLCB8/lnP7xcDO735oAxr9Vg86WzuHcRpFFJBDErKVB3eZ5rDBY/xYxnFZmrWk0BivIJDIsyI8kn2cEQuygtGNpDKRj5TjjnmtG5uLJJWijAjs5T55DMQskf8AyzRc4LNvB+vHWs+K4lhsprZcyQXJjuDC0gmRAxYgDbl1bIyc46cUAZVnJJbXUe9U2TZBJGWMrYzK5BJLccnnjp0rubBEukmid45VU5cRZVZJGHG0nrjgGuJtIVurp0muWtrcBpY5UQs8UiA7o8EfMO3qM8muq8mQRWkSPLJHLFveRsRR2joTtRwhy0rKcnjvQBYms5CwkiZYoI2U3MZJSafyuMhmIBU9vofasa8ncy2yNC85uWleNlBmEaFSoikdc8jnAPrzW9dzLHbhbgDy5kEbTr1j28IDHyZB6EgDnrWRbxJbW3mEyxoXDGNmwrQNxvKsPlB9FyfXigDgbiz3NKqrLEhdXDxIGLYP+qCkcMGzuI4wcCnQ6PLcymSEOiKRIFKxgb0BBkZx1fkD6CugvbiOSYqir5aMqQzQhkG0k/II1++CQct781aspbSSCWzWBhOXV2Ku0ElusR3fvM8yhz27fSgC1aaOxiXajRugB2MgLgkfO24g5GDxjg5p50SIs08smVdlCtMAvygHcxAIGQ3GB7V0emTW4liAO1nDROzqDtkVCfLyx+bAI5461oeRFNG0amGQAMG3hdobJLqq56sSOfb2oA4B9NWWVo0KIWCoZY1Tyo4vvZ3MwDE+gGfrgiq15ab5QLMCUCB0EzRgRkoAJGjmJ2qxwcgt26V2LaesNrcxxSLBtcSb3+Yow+4qKc71Cg9M9eR6xQFXiWN3jMEwYxIsXludgAbfhcICwONxB9qAPGdX0i3e4t7hUKSEDc+ZBBK78H5CuS+4/Nx75xmuUv8Aw2YGM8KyTvM+yRjM6vbYPzGCMn5+SPug9K+hby1V1h8kiZEiaSNSsX+skOwxB+gYA55x+NcXqNnBAZvLiZ3EeMSuCzzfKdpVD8q9wVFAHmNtBNaxNY77g3UksTSOoQRwpyVa4VjkggjPXqc1svBDJlpbd1uVPlqWIjaRIyC7xFQc56gZBbqM852ZrC5cRlYV3XORcSqCDEiYKwrM5HlHGOTk9iO1Zc8sYeaJrmGcbxueTzBNG8SHa6yAALggqc4J9KAKEoW2eO2Fy7szybbdwY49rxiRBw7OGywyTgZHtitmxNxcWciSxpKGbZA88pNuHVdrIiqCWKnPPv1rgYdM1O81Y3IkllhmBhEZaRFi5KrKku375OckntxXoMVjOlrY2syuGtwFaVpl+7nkYQjfN74xzQA+Sby44FbMJaZUIQs4kCqAxikK4MZOMDPFR3cjqVhjdBcuzvKzo4CW6j7wO3Bf6HJxV0WcSyRtG/nojAmIMfLwCCRA7cBxnk56ninSzw3L5jk8pUm8l8qHcZHEZfv065x2zQBiXUbmJmiE0i3Dx5gVthm8ogtHI+7JTA6LnqcjmqWt3r2rtIscUYS2jmjCrtjiVRhojkfNgA4Y8jq1dIbEzKHQOpV92+XK7CvBWMDgll9PSua1exmnSUyJHNFJG0E8cYYyKjA7Sofhu+7HJ/KgDyW78QBr9hI98tpeXJZZoSrpAxXHlxSH5A3IJfOOODVnQ7yFXe5D3Qu9OlaKGO7KwwvCj5aVCCA+ARyOSeoqz/wi2otvtYDNGr+UN7wO9kqJnbg8ok+DxwCc/MKks/C1zYBXmge7jknCeczqGhJYBpJEAAP8OcA4HegD0rTbifUPImEdqjBy7SQvIRLEwGVkJOdxY9NuR7V1No1x5lwhjaMg7Gkacy7iTvRowR8iEcEGuUikTTlnjlt2EUbqsLQtGu6RQFBAQ8qSfpxXQXWomA2iSSomY40VsfelcbtsjA4IUEZPAHrzQBak2ReWkKu5AYszLysjBiShH3UCk7R1PvwK5vUlkuEdJDLC4QTwMm1wjIwGzaxxuOQcdfbjm1KolkWOO4llcSi5lh5VlCHdtiJ+8hIwO2CSKZMI2VnKXKiOSSVo5GAkDuQNyjOWRAe3JxQBx8VibfUbi4lVxbXoETShgjW+RtnmWDyyGkJPqcgHGKoXmnwWDpaxXWQhDtdqIolZIvmMfJwrspwSMHriuh166uLW2gtIopZIRMiiXaGALgkOZAPmG5hx1HpWHPC0kUFnf+VsuI5C8NrIjSu6E4tuGJSZto+bjr+QBGrsxN1aW62rKi3JVi0kMsKPtk2BzlA0ecEdeorZQWN3fWt5YygRxQpI6hlkQ3DsGZUUj5wqjHJ79BWHZWc0drN9rtLoQrcjdGCyNF5a/JG2/nyvL4IHGVOPSux0qzs5phPHBDbwq0XlwxKyysrLg4jx03Zyegzz2oA7TRIVnuYYrjm3ncPNJEghZ96swkdc4jcMowT7/j197rFyLcWYQNHFKYUmCZldMHaRJ3kIxz04FZ9lCIDHJIjLHnYIpGUuUA5bYo+ZcHjnt7VZe4tI4zBA6Sjzy43AJ5IxhTtYcAntnPrQBV8wqbbzw1u90Raq0ryOyhcsWn2glx64Bx35pbjWVuo00+Bi8VnI29oN7fbJNxBY5GWgUjrjaAecc1WvLWSVP+Jfcu9/LKXYiNTbWoJHKpuPDA/MRnP5ZhmgktLVkilt5L1oWj85LYBI9wO8I+4fKSDkdR1oAS51porUwSkqpLSboEA2hRkqzKPmyPuljgbeDXNHVEjjglKkreSGe1uZJmMYZTsEV2uTl8k4P3RxzXK3H2uCeO1u13ytu+zwoJY0uJWbKqi5O8hc4XOTjgVDqsd7+4ufKa3gto/Ju7eQqskpZgyOtv8AwKACM8Mec0AehWt8bmPEzpFMbhkjlOGUoOADvxkZzj6Vp2uhfa5CXufLUFkaeQohOc7mt8EDGR83IJPB4rmNDScrEWiCLPH8mJHaISswKNsKExuVGSTwD3Fd/FO0IihLyRxJIZPtACz+Y/Qx7iMImRznFAFC5tbmJvIwGi2p5M8QIieKMH5lMWcscHdn1xjGKnWN0hbfPIqyIjKYIFkmb5vmVHDfIAM/MwGPX104pY0VpZooWeaTY4XzVcI33fs/aNcDOduOaZdMGiKu0jbZfKtYiflWAgq25kG7eeOOgNAHI6le21+ZLC1S5wj7TFcsxjkdVDJOsuB828HIOAD3xXF332q9SawukjmgjBeGSW4ZFSdQCPIiU/vmz1ySOvavWYtItjGsTSxebtdjiaNDAnOULMwG85OO5z+I5S38NfaruZYRLLJEJdkLONoUnO9GB2hhnPJHT8KAJtEtTaNbBbW6l/cxyO2+JNh8sA5iVyR83fH/ANbstHt54mknXbGsrB2Mu12QE4xlSQpyePrVC30uXyokkiuX3xqsLZdHG3KOXMY4OfXAIGRmurWxWCxNoWaVHj2zqz+VhwNyDzmxkqByfWgC5K9w9rHFEJokQv56MEaSUNyBEzN8gwCexx+VQmO3KRxbYLd3jkEau25o5MEmQbjkTsvyqfujPXrUumWcSq8YkUq0ReItJLLI8/3BGFbLAdeoxwTVWeGG2jhlINwYpSvmx4IZgMHczdNpJGO/OM0AVbjTI7i0VPLCvIpl+zw5VppemfMU/M4z8wHXqK55rRo5vKe3b7REGQpOUkiWT0JbmVsEnHIFdFeTKLRhC7rNIzvsdYwz4HZi4KZODx6etchZ3d3p14LmQnLII5jJD5oaPJb92WbAn3EDd1I9c0AbdhDFa3iFfs0LEqiNv2RIXTM7EDiPoAFbAOeKfPqEOoXb757tI41KsIkUtAY8b4oGRjhSBktjqeKo2+knXGnurY/Z5EE815CEkWMIwzGxiPLOdvG0HHU4rmYbK4867kgu3icqJfLmVPLkYny3h8x3G1imTg+gHXqAehaM8Zmmig3WqQXO+2lnZjNMJoyUXDY3p8p6jO410BlNwdlzPvkc/IWASRACcmR1bCJwcFh2Az0rlLaSZLWGS5jitzlIbN0Q7iTgbyMknBGCTgDjOK1V1IW0/kXUaTSBXWeQAklWA8pJMAnHdSOlAHSfbJZSLeCMgW7+a00jh1DpwvIAODyR2FMcGaQPMZJGVt20HjB5LAE52HJxVCCRfJkO4iKRgJJ84VD1UMM5K9AB6HNUG1m2gn8qYkq0bRxzFWMboMbXV0zwDkD/ABoA6UXMoMaJEqusjpGZ8DcAQcDd0OB+NXJZvtiJukIuEBAQZPlDj5iAPu8iuUtXF7cRNcbVVR5jNFcLIsRwVTKk5YkAHjoTXQG4aKN2IhRFRf3y4WVyAcgqeSOnQUAX1lIiZZJFuWwNjDcvlNDnqCOc4P5fSrKXe5g0abXmU4VQhXKEBmyx69SQOeawYphI8fCxoyMXkLKoO7oSGOQSc4J646mr9vIYv9IVwkUbugjnkAhc5+YgNwM8ckgHqODmgDacFTlWnnnl8veUX5CB0VlbBQDJyVyO5rbtZVhkQTz7GnzErIRkuBlIhHESC2B949T15rn4Z/lD2+LZpSI0kYIIBvXdIF2uQSRnHc9qvQSSn5T5JjjLFFEimQOq4MqRA/ITyTuOPp3AN231DZK6qGiKglpHGJt6HH7spwpIJ6HP0PB0lvw7MtxvkJB2sRvLAgH+EElsnkgd646Sd5MFTGsseULGMiNsj5Q23IVsEZYkAk9aQuHmimikIMG5pGdMhcgcklhlPTAIGOvSgD0OKcJD/wAswSpQKzBPvDhjuxtIx3544FPScrZgtgiSTEYIZAACC0iMoyw4PXj61wC6qXYpHGrpMq78qQJSBjdEATjgdqszatbWsKyfvCY2XZG5GdrHAG8sdq8tkEZ9Ac0Ads14JCE8wO3SOcYKpGBg5I4HOeT6/lBLJJHuld1CpESEf5knIPyshH3SeeT3xXDw61DczMq3MUc7pI6QrKHQhCNxK4BKjAyMZXkHniuiNzESjfaY55CIt4DAwIgGCI1H8W7bleuecUAayuIc/vpQskYZoxIyB8nPk+m0ZI47GqswaSP7XE8cYhlMexDncJDkKw6nHIz04pRcZSSN40cpueJ8HL5G0KQR8uMcA9xWN5MzrMyKpjYLlfN2YdGMm7aWH0z7fkAWrraylwXkdAPNjB2ZwM5CuQSc4/rxzUltK80MSiExzEvsicjeoQnLke4AI68D8KqrPblBMNhmC5WAMSxYnuxGOvbtU2GWBrx3Aj3bcqf3nmFcMke3luAeg5Ht0AL1wECI6zBFKFpCm1yhGQxKjJB3A8YGM9K466eSWeO6jdZYbaePDpjfuQ4KmMHIGD1xjnnmrz3L+S7HICoVDqrfOWfG1lYAscHkjIpbC/t4ZQZI1iIPzRiMBJldQd2HAG7OM9O+OOaAIHhivJVYSEyuS6sxCqIwCVGD1OcfnUEdpEZd8hcFWYtCCoIbBXzCx6hjyKuyETXCpC25WVshwgCAnooU5z1/LrVSW1bcrxyFBGMSKSxErMSUALYOCAOe3PqKAHSW8VyBZyHDZZUCjahJOQN5HPTnB798Zpw0v7IyCR2VAgUL5bGN26hNxHJzkfyz1F+2tpWXzk2hkk2/OUOCcEgc9Pfp25rpFPnLGCo342nzRmMAgFmUjpIG6Ht3oAytONxBP5SuruEUEbI0VVY48rDY/hIOTx3rqzGrtbZLRR8rIzKArIqkIcg44OO/bkVlm3jgRnjRpHK4klGSVCKMZKZ3NknuemOtaK7nYKrSbY0UB1I2AMvzrMrnoeMH+tAFeS2Cq/mSebHG6tlUU7FK/MS2Pm+oHIB46GueuPsZlbz7i4iTAjgjgXIupJDiKKVCpEa9Rv6jHFdBNazREkxzCNhvURuFV2yAY5AT8yADIxwKzL6xFwUUopQoFUFwjDyySrh1br1wOvt0yAZsSBUkSRA0MaMssM0i7UkdSoCyRku2M8ZGOeCauaUssdrFGRAfKkCxOmdxQD5Qc8gj3warWdnZWJuVRXbzihl80ysEZBtWQF1yQCegz7VvRK8UkShISD80jpFIofd0IyvGR/WgDoYAqrHOoiRxgnexLlTzuWMnqBnGOeaiuJ1uJS0jMHXCpKiqFGAdpZEPfjt6Dtiql07Wyeb5Odm0Q879oPAchWOVOemOPaswNKDKJJFQygMJF+ZVkOCFwoyDkDqOcUATuxI2sWeTzXCnCFkJJ+bBOWBPP+c1WaOSOQKxcYBBiaJozz95slcdf05q29szW5cXAmdELxxooicuOu+R8YO71IPGKopHeSRxt5Mkznlkkd2dQGw+ZBgMOBjGelADolXDBmSOJSN0bOokkBJKnBORkH9SK0GgaSHdu2R4JQZBIQHBOcjJ447+lZ5jEkikRuUjGSUTJGOoJfBJBGMVsQJNMgB3ywhTu3qInRXJPJbAI54AJPrQBiNBPI7ROwKHY0TlNoKqBhS+MgcDPSsua/1GNXtIHSPZKzCIhpFlLjZtDL80XABz0OetdhFao9rc7nd1R1CfMFK4OCBkgkZHb8BiqkdpEJAWVFyDhnxvYjIHJycdcHvj0oAoWtzcJCP3ThTtWRCsbMjkkEBs4KnnBPbGasGZ2MUkEbI8wZMyvt3YOPnCsDEAD1X057is2/vxp+UWOXc8pZtpVsHaVXaFJyvAPtu596sN/hBcsju0hIbJO2MMxBj2g8ZIHP8APqADrI/JupIIp7gxqEbzypOx0jIYrBNjapD92I3diarKUWWaVF/d+YUR1yxZWcNvwOM5Df1qjGxnVsxKqYKbFbayoGzuyTjAYYJ6fLVlZJBEMFG27yIZiAiqrZHltHkMMAc5xz1oAfd2FvM0bDC3iOXilKALFvHzO7Rqc56d256YqAJKA5+SF4gqq6EgAqMHGTyTj9fpVqC8t3mUFpCuxSxlXAkcMCUXC9AQRn8frauYZ7qSS4jSHy1KiQKSMLg4wuc8qB0/woAS2nRoipjnfLx5WRFQCQcecSxyEBxnjt7VeS3Z0mlDIyRsRI6ldgYDkBs4bJ9PwrEuFAzJbgxkReW8hZmZlyWYBD04yAfTrUVrd3KRG0AZrSdy7Dzog7R9MgBuSD269BQA2+uBC+48L5ZaPqDjGSfxLH361yM+p6g9ysdvMJLcIQyPmP5n4O1gMsw4OD3JFberXcEaxyBfP+zZOzILbQ2FVxjptH6VykOj61qmpm901rSLTtiTLE8is7SMFeSLarfu3LZxuwTxjNAHWWck4Kyg/uyVEqkEeWSBu4XtuJGR+taysEy3lo6guoJaQ7d7EB+eTj+vHatb/iV2WmW8NzE8F9eWzgQMsiSBkchpfmX7mRkZzwR9a5e8vXiaAO6rCE2OEVsFGUEMSAcnJ59OvagDWn86OAmQwGUyBUk8lpDDEmBvaQD0xz279KyxE0kjtHGs5XmRg2wyrg4ZNuVcbfWnWupyXCeXCVWFn8sRTZLyMu4E7sYSAnrnGT0zV1ZGQNEAiSbwMx8KAy4wgxygbj8KAM+K2xOJWkYB4yqRxKEZQSW3OMYOCQAQcnHAqdLQTh0VoRIgZDjAeQ5yrkrgecFxg5OMYJp8f2fLNJN++jBDKGCrHtOwCQvgA+3Ug5GRWhaRBYzJcSIWQiRVQALhyCpyOSc4zkdR6UAYsNmYZUEhjxAWLGUSrKQQMFjtwzZPbJNa4hhg8lzcxDdhYVZ8K8jnIUOxAD88KcKe5qxKIo8FmD+c/wAqjDqAWwRluScnkY+nGKkdi6LDvQlcum9NmFTkqqlCACBy2dxJ+XIxQBO52xqoVZHKFX+dgd5Ygq235VOQeA2B64xULuhie3cGCVASmQzKzkZ4YA8c9aheVpt2LdmYiJmDP8zquBxgDChTgZAYjkjOa1ljV1DPGHPLAZIKjsCWwfSgDzzVNPLPN5bhZUhBbYuN7OqEf64AAA5BxnpWO0E9iiBClyJnaNhJG5KiQ72Ksw4ILH6YwOOvqNxa21xuMn+s2ARqQVBCHJzIw2jAGDk85xXOm0VkAckyi4cKoZQrK5wDnjjOM0Achc2V5v3IojkmWIoN5LeSkaK7KIycdDkdRnkd6sWFxMCESVWfYyl/NYCVQSgRgfuxlcZz1zketb0+lNbRvvecu4k8xGGQsQ/dkbc7Zdy4Aww9fu4rFS2Fqwi8iV0mSJAMF5VUKqxxLtHyFVAAzxlcgkYJAFg81JYd80qCVpFZMlQshbMa5kAwu4FQT8uADkDBrqoLiYozxF7dYnbcz/fZ5BkPbEfwDO09sjrg1wN9qcsRnktBDmwljgubK5bOoOCqGOUg/LGgyVViduFAzk12UThra3nkFwF3BUnlt5I0UH5vJe4AKtnjDDgAgE5FAHRG5Wa3tFPnm4hhdpZHjMjyfvGJmyHG5FyBuA4xjNaGlkGIvHKUkDIzyDYPPU8qXEjYQBSAMHOBnFYF7rUk72sgKQJb2s1os0bh0G92Yi4mA2+X/s8E89RgmOzudjwMw8wK5jUoh8p2I3bmXumPunpzjrxQB3qs0SCREDsWbzFAXbsZmJYNIec9T79OKkQRyIzsjuC3ClSGjUnnbntz29a55bllUsDmRw0nlsxDlFZl+RV+8vHAHb8a0Le9SXYoZElVVyoZz5gkJAyQODxg55GOcUATMqbWHlgZmXh+QgUADZg8EgZ+pqRZpSF8onKsVUsRujJPcdSpIzkZAzgnNRSgCMPyoRldgNzcO5VSDjLZYHgdOvSphtRnbYA+DE5LqMIWPyld/JOev9KAKEkjDKucOzkEjkMVJ6FeMc5/ChQk/AaMAYwx6tuyR/M/lWoIcAo5SQKuYEK5YK0eCSy8NgtjrWdDahJI4yQ6fMSFUxsjliduXxnH/wCqgBqWy+akiyKCFeN9qMpL5JAAI5OwAn2OelOZoIlWLDEuSOJDk7mPOUyADz36VJJDhsRlmDuCcjJwpwQT0YBwcDjH3gTnbVWWJk3srea5yEX5g+4MXOXZQCeRzxnHIB4oAbIbOBjFukjEcnnMSSwYoApTAYnOQR0x3rJS8WW5kYvvVZT5SE/PsaJH3hQMnBYjA57GjU3KxjOEDjKM7Ksj+Zl3GWPJDMR9BXM2JkSynjkuCjw3Ukylo2aZoyu7y4pIwdgOR97B57jFAHbC7W6VEjDxgqIWc8Z4yH2tgg4I61lzXaSTPbrkxKPLNwwOHaNiG4IzwRj8KpQXbREurxLD5Ef+tkUsDKoO4uzfO+5jwCSBxU0McT3YbiIHh2Z0VHbaM7Vwr8898E5I4oAiuLJHMrvLF80sYcBPMDRyZjByj/3Uj4wCO4GK5W50yBZnjmkxHIyrc7AVTAfLbkXPAb2OcZGQRXodygVSESKEOAxmdi5dyxiVMB2P3VVgSSOR24GDPYSXk7LII1UMF81Sq+YqAKWbcRu5B4FAHAy6OpuJI4yqxQSloXXdh9yKVlCkcKAduOvy8inNpMbeS32clgV+dYyCWXhiQowo3g46cfWu9gsRAY96bnJYA4zEAjY67R2C/nWtLCy2zhTEGdd5cKBlRgDy1Iy2Mc4HUGgDzbUvDyTSWlwQByq+ZOzEbI1AeGNUztbAzngc9c8VraZ4Jt9TtJ76bUWtirmGGMqH8uPnBJJyRuBOeB8wGRWq4e7kihYx+XCm8OjfOshY53KTg/KAeM8HBw2QM3WXmhlmSGeQLcW6rMSVERVDt2DyztDlRyR0yQcEUAeS6zZx771Vn84WkhhRvl2vMrmJJQqE/LlccdevvXl/i/QA0nmqrIWt418yO33mGZlVZ1CNlZfMAPLLlS3pzXvsOjJO8i3CCJWw4ZAXZ/kDISUzt5PU/nWFe2MtxDJBNHGwhMcrRyOgZiGKhdyN3GOnQe2aAPlazFrBOY7y3vI44BKESQFkQxJtje1MQ2xsUQFgcfMT1HNaFtfNeRXNxuaFFFtHbmcCXfEhw7SJ1DEnGV6ZycHIr1/VfCUMcgmtbIIysZfIVxKrtI5BB3HAHXr17Z4rk9U0+S2iMBgGXErSstlDlYsjEG1nDFiwPKKeOc4PIByI0a5u7s3ttbzReRLBaxMsklzeG4WJZbjyYYtxMXlSRqoA5ABGa7TR5bm3ukgkWaJ0RreQpHm4MUuC8WxxlCp5JHeQ98gWdJeO1tJbxIizQq/kw2rbZoZChRZSxOZFzId6fw7fnYKav+HNPvZLhmifzWWFTPlgz7yqtlJZMDYVKtwSMttBbANAGzfacssJeAW6bwZJN5c3Lb2CsqXDHCDC4OMdOKraZay/bL1raG4SE3NsixLIZQBGuHw56xEjcVxnLHA4Fd2LaSK2jnSLazoq+W0jgyFCwlaOMphSDnJzjcKntYrKRS9u0nmQGSSQSHassk2QFVkADEbunJ46eoBpW88tnsWWUjzo1VsOiBWHygSgtl14G3AICgA8it/S71JLiJCI3WV4/NMjKVkERbzG4PyhVjTg4JxxXI3kruts4iCspEUyL8xjjjwyzZkIYhm4JxwT0xipIGuPIutUgLxx2tvM80apGMO6BIyFzkZOcewz3BoA7aHWoGuXkBUebNPKrpuI8sN5Q2qRkDcB2HJz3zW5aaqJAIXYbWCOp+7siYbs7mwM7t3HXnpXjemShlM/nsLVREHDBo5pnMsbSfZ3fAkRVDbtu77p711dvcm4aYx5EMcSojklMFW3ALuIJ+TBBGQQetAHrUmoMjrDHGZJZiiwgGMK7DYozI7AKTkY5A681dRy9u7zEwumCkYy+X5zgnJYZHJPHPHGK4+xv5Et4igcF3BKJlyiYYea3y/L86p0OeM9DW+sk/mBndcDG1d4csD0J5znGOoHJ9qAEmv7dCRMJHcHO7axESgRglljB2qGcH3z7Gtf50iWQeUWU7XUEY28gEAnpjHPvVa3W2W6L/M0jukcqYiZGOzdtkBbiIqy++R6YpbiWPzvKMe5BGQSgBjyPl4ZQQnBHX+7zQBaaCMJI3mbCg8zzFwzgkZKRLnDLjGcndknA5pLaXzNskqhZfMAYKeCmwFGx/eLdR2JPaqRkQQlQQPLYugLDIk2YBcE5C4UD9eQRU1oV3wSJjy2j3PyBzhs5GeOcdqAN+NwIfmXEhztDDdsBOTnAOCQSfx4qs0axnehLAAEvgsFJOX3AAkYUk89vWmC6E7EIDGT94lWOegGAoOBgL/+upmQtGYlLKCdxKgBn4Jbcp5IIPbt9KAMadm3M0WyX5sjqWdV64HbgH39q17QrsaQKUJ24jzyoIwB+Jz+fc1HOiL5SrEEKbpCUUkknAC8L3xnn/GiOZInZWDs2IgoYEbsktzxgYJ/SgDYSRmKqhyR94BWPOT3C4Ix71cjbYQZMDuCemBznPYcn8qpW9wyITHgFSVZWGAQSx4Y8cA1DeXCmB0YhlKliVYFiufmjCgkg5J60AbX2oOASNyjjI4BHU896jVZpJZtzokZKeUiEJIiDhjK5wGbOTxxg+uK5iK9DbEKvGgOGO4LhcDHysck49ieMVpxTrsZd4OAwALpuweQTzgHnpQBsJI8Y8tSrgPyVGTw3OOMkZzyOOKsNdqytIEwxYKG3ALkAZJ965KS+VCmycohYqWIIcN12oxGCucfWrYu1IyfnjChC0eSpLEkMPU/yPpQBruyyncTgKpYnkA8kdxz1qjJG24FwCVyBgAgZJH3unpnBqEXyvGzCMFQChXKkqQwIBw2N2Bn8cVFPcr94K5UrwodRgNnAHzc9Og9fegDOv2lHlOylsOUAAIBUgjcc8HkmuH1K4feVVZJ2bITjKDB3FSQOgUd+OK6q5vFNtLMtwkciMUhhLb5SQeAytwDx1Jx6E1x15FGBLcwzNLczusk6bjtQpgMNsYIQHnpwM0Ac/eaqkCfaJGCzbXtwPLEiBRgSKA2SGHHQfSudl1OCRoop5pnijDBEVsSM7AcckeWg9DjrxzxVbWhsuEii2mWdnjikzuihZstI8iE5D+nGa5Mec16ISZ8xcCXywiblILPJv8A4SRx2IPGetAHT2Zkmv45IFY/OSZWESRgccl5CAOOx644rq5rSaQiXyADtGJNjDec8sAyhSPpkHPFUNAtbi8k2yiJEMiLJ5ltH5TZUbAfnyHxk5wB7816munbdsQEcpSNWMhEikoAOUQjanykcZoA4CGGRbZ7d1ARmTdcMpSeMkZARf7nPuBnmtGJjE6uru0aqoALKPmZtpYAdcEHj3/Gtq+so5BtG9ojtLbQEkyxyx3EYaMHsPfv0yY4ilzGGCGPcVyeUbHyrwBnJP69KAL7yPbOk58uMO5Lz+btcoqEKkYUHYM578c/jgz6tODJ9maN3YKrckvHEWy7MCBuGD1H4+ztelnUsqh2hD4ESKGjDkDG1h/B65PYgZ6VzDEI85mVQSyOQ+9FAwCW3RjsBwDwc49qAJ728jZ5Z4pSNihJIoxnewwWZWfHXn7hPbpzWDclrxzOFZIUYCKNiWkMQU+Zucj5TkfxEdeK1boWt0jtFIrlQE2mMwnggnbhRjHbjFYMejz3cqxKJpA7Da6TlWiQcklEOTz/AHgM55FAGl4ajCJKbqIx20s+AsjLJIsYbiQKCcf7PoOCAOno1sYjHPKgVGeQrGegKgEDaPTAGcev4Vy2m+H9kyNK9zGUxv8AOVkj2j5cDd97gcY65+pr0RdPs5bdGj+VEYNAwJwhAwzEdW5x69M9qAOD1LU9JsLe6OpyoZU3NCXfy1Cj5yxLYGFHU+w6d/h/41/t4/Br4UwX1nqWv6dFqNqksk8Iv7dZLhkiJAXDHywccFiAcd8175+014S8XX3gTU/+EVklWdLa8eNI/MLNIbVjC4aOPckRbqD8ue9f5837b2q/FrR/jF4j0fxyNftZZtRmPn3vmRwMPNbIt2QFZrLyuhQtgH5sGgD9of2qf+C2DXem67o/w509fPaOWOz1EX8hciQsg2RqArHHPpkcda/nv+KX7VPxf+KFxfXmta5qccV+0twVe5lCspY7gIzIBHjJHTAHQng14dcaZd6rE1xa3LymIO8heYLBEI2ChkmK7VXOMZOecfTnrq5nVZbaWXzpoJVIkkDOs1unykRSAcqePTnsKAK51O9kvJpbm7lleSMtulczEr1I3H+Lnr9Krm+MsjxN8qbx0fcyKvIbBOMngHHTFZt1IC8RhUpHO77QSAYgASUY5+XBPB6H1qtbbp1kYNIjeU8JaNQCu1ss5J6EYPucdO9AHcaebUGe9gigkdTEry3bSK8L7txaFIxsJK5PJyMcDtVLVna9kmna+Z4p2WIoI0BIjPyrGCA2RxyPU+tc4szriBpZkjmVmEXluTMyDh96oVwRnHPfoM4qUXq27uZowbcRgwuQ2+CR8A8ep6fifrQBZuLieKSSPzpJFiCsIdykiRyGCQAH5SeMg8cnvWlLf3k8jXTssZaNESGe3kRTKuADCUT5kUDBrP00W8vnTQvcx32xZY4xEJ4JlhBCCTIJErDkkcAnrUFrPe6jckPaS3bAbTAPMBRAcAuMfugpHb5jj5uuKAOkJh+y78QyS3ABc+aySWkxOMB4+Hi3gdTuOelTfaJxpMUs1zaJJZtLLGI2AmuiHKg4f/llyCFPPNTQwaZBBbhhHdTs07zafOHghjMS/K4uTgGQt/DnqMGlguIoLFksbK0ntZZEimWWMyzBGH74xs33AGz0HfigCjeI7WELvsmlMkctxJa2TNO7nBhilzgrBGmQMDHPBNalhc2bWl/bTQXKM+y4tBJFC0ZRTtVnMzboyRj5iMZ4zmpNN0B7uO51OKHyLAKSkS3ZSZZ42Cs829xthH9w/MfQkV39n4WePSzfTRWVyJLiRLSaISSxC4aTCmKzkwzxEn584AIyqkUAec6faPHcvc21uZBB5NxLPK5jiR1dlSa8JUj5d3yrjceoXHVlxdSTTASiWW6urmZ8mJQY40QKzLMyqZQWBBLgdSVFeiavpbXEEkGowWg+zwwXt3NZK67zAwIF/tszuTJBBbhiBzmuXWxR7qHzI5Q2yeWG6gAEbRlt0aOCFUIykAYGBuz7UAWETT9QgtLW+lWxJ3LbSqXnZpAqoYyqrl9yKMHJA9e9aVzc2V1JFBHYyoZmSFJI444dzDgJ+6hG5gTyHckdzRYGW98tDB9j8r90QQI1j8xjslyyFGJI7N9cVpQ2V3ql1arHKsQtY2AAjPlzo2N8j+WD5aq7Y3A7mHJHWgDotF8HeZKs+o3U1u8FxuSEWqzSlEXmSS4MmwREkZILAc9e3034M+HOiXb27/aY7fULhfMkihEcUUpRiQpUEKylUcsuclgcDnB8I07w74jiZp/szNIYrIJJHHMYXQhZnWRnY74ySQ5A5K7vukGvfPAusSQX1rFfLJLcRyRRRBUVGRNlzGQQSBt3DqTvPXFAH2v4e+FEcem22sRyQPHCUsIYp7ZyLlFWS3k+0WyyfIhmkQxuQBtI5wDj06x+CC6xpqSu0X2iETCKFYTFZmNnNxvcEbjiUsu4ghuoJBzXoXwZv7PXNA0mS9vCbEwXFl9meCZTNcQxebAjzylT9nQJCVYdR1wcivrHSfBWjWMNrcWNx/a8N9GsOyJ5Lmxi5Xy1S+X/AFGE/gOcAY5oA+O2+EEU0lqq21nHCkljcXcUaAJK1uodgIm/h6ZIySGBzk16B4e8IR6PNeXmq2htoVNv5NnGFnjkN1MxYhplOyAwFGQdTkYzX3PpngmGOSGdbOzuLto51jiS3BAQxKu5pWXD7T36krnHStK98AaTfWDRyR7p5Gjkd/LzEZbVPKEbgrvAOC0aqPu4x2oA8H8JaD4YutOi0q4tYxNf3CLZ3V68Mc+ZZSJ7eV4jmOdIjjjmQg4zmvebz4a6Do8lounWUVxJNHBFLe2lmsc6NBBJLCWEqLhUeBXlb77BsDLcU3wX8Mry71VJI2kn07RIGwyxSDy4JZtrXJjkgDT3SN8uGA2gEAnGa+n7nw/IYLPTYPJOnae1wXmjRLaRZFWKDy2Z3yYwGmCjcSRHxu4JAPnHUPhNomp25kutNtfLvY20+4nVJEDrcxgTXmTGGkQkA4YdCOK+O/i3+xzY6vbT22kWgnti9wzJDB9nSeW+eUiRVaM74lBADRnp0HSv1O+wWVtLMTcrcNpMluJIoYJFiaJx5UCsGy08pK/PsQspyWVavX8Ut5aBx5VtBfmP97I8sttptvCTt+w/vF5YFRjlAW25AxQB/HN8Zv2ZNQ8D+J73TJdI8mVncItkzzzzyNI294Gdm8yUlWJJ+p6189D4UXOm3WpOwZ7pIFeK1m+e7aRpiqRzuxEZl25PDYDDHHSv6g/2ovgdp2uW6+ILS0nfUbOOe4haG2SO5S4iLh5wwlIEDKSDk8/w5GK/JDxR4SsY9dulu9KuDJ8iTwiJpjBAY1m+1l1XakXmsQAWyABkHrQB+Z11p91BqRG7zrWNzEkNzZpA+Y4dsrXDYLuqOGAbABxkcVzTeH4tUtmu5HMnk3CAXMLoksYaMNiBcjeN/DkgZwc9zX3V8Ufhnpi2093oZjkubqJbd2s4YQYRKBI6zXAnKZDEq2DkFSSO1fPl/wCCNY0XT4LhJJh9nCQyRvHueD7QeCscURWWMMCAecAZO0DNAHz1BbXNlJsUx3CNcTRskrRuHCITIWXKgHBHAOD2z1rsLKxs7lLW5stPtfMtylnPbsEktopWVQsm4kMsrx/MBkopONwxXqp0C3kttPOoLscrHdyCLyjcMZR5BaSBVKpkYLSgkZPIp1l4dVLi4t4pv3EMZkaCVVikl8mHKPJNIF85wY5ApGWO3JUbqAOW07SoIgxFq9tbwGFUubq3Vim+QmVEIB805I8tV3MBjI4r2PwJ8No/EWox2FhbCC1cmZ55oY3v2nOSbiMA53YPKgZBJ4GKm8M22kaxdQwxwwIPOFuFkUyBjtMglkEVoNkqodpJbeWGcnmvoDRtMXRreG/0WOWzuBE0+n3E9vI0KXEc2+SSGSEmR4sfIwkUAZwcUAfXnwn/AGa/B1rpuhajqSwz3c1u8Innghk2bgwkWeNJWA3GNMs4AyTnngdzrn7MvgXUrbUZdRg0+aIARWlvbW8IeGBpTHHcyGFwqQjzZAAjHPlYYZxXgFh8YdUu5rO1WT7FNa2rNc/6RNBbNMGVrmKGNUIDPndEpIUHPzYr9J/gf4l0/wAQSWKXyXeq3d/pUCXcM4t3026jCLJILV5t4RkkIPACYAOc8UAfjT8T/wBl7w7qeo3mk/2bc20EspiN5axw/abZ4ZW8l5IFOIbfYiDKMz44Kggivg74sfs9+KPDs1xbG8D2QiwCbdp2SJT+4kkZIgXjYAAcbsckDpX9aetfCPQtf1j7OfsGn6fI0kt6ySxl4pJM4SC5EQEsm5sbBnBGCBjj4u+Pv7Mdj4elmTQraS4+2hmikngafz4pWaS4bLMcbncnJG0bsr8uDQB/KHc6bc2mpfZbva0kG8OCWs7cwxMQyiNiA2SuBkk8jIzzVqSbRiy3sUN3bPLbGIW6FDGs8XyszYbIQ7cgnr254r60/aV+E134b1y5urm0ltoobloYgLZ/LSUPh2aVEw6/OpyT3Oa+PZrJo7ieGWEahCoEuYpMbiqkAbkJCjcBx1IPTFAEtrqMdxII4mkZIxvljlQuhAOPkVM8lcn0578ir93fW7W81pGohhchVdFYncR8yxLIu9GKg7skZJwtcqkUkNy0katboyDeAZA8ef4ELDJxkjucDnrVU+bFM0u+Z4gfMLz8sZN+EKL2AXHUdB0oA6rT5oyjStbma1jVkKoVik3c+VNkHc3PVSP0rQsnXVQbaO5eO7O5kaZFCfKqofNkZ8gAY6c9R2rjv7Qe4LRMUTypyfMVlifaqg52ocN8wPJI6fgdO1ktBPDcozb0Y7iGBjmiAVvm29yTyc/wnPXJANO7sktJbmNrqCW+tNhMcDRsjuMDYsUrAyDPIK7h261kXBVwZZGw6lQwjB3fOAxO0KMckfTHNWNSmhjme4t44Q82H2I2/wAkMwUmZcliSD1B784rGDSbi0iY+Zk2pzkFjkjk4HI9+OaANd9Q863ijaKH/R1MeWjMjyeYeZX+YDzFycfTrV2XSo4bJZseaZ8RxuhWTyw+SC25sI7YOOeOma564kW3iVV4eUFVD/I20nG87h2H+eakstRukhuLEuFtnaJ9u5WkBTA3KwPQsT06ZyRQAzULaXyreVkk3Y8uJWjSNpYkyFgYo3J6n3B/Gk0u4mjtjayQRGPflliBEiSDoYmXJVlzjJx196sK3n3LW1qrvbgogRZGuGWQj5zDLn9227J/u9QOnPY2vhiaZ54IAHeBI9yLchHR3QOqu23BfHXk85Gc5oAdZzXC2djcTXM0LWsnk2SQW+8xBmyz3E8oG1ueNxBOa/Sn9kv9qO/+H+tW2heJGN/psnlr5s92pEULEIP3jSfKdoJChSfY8CvzETHNusE00ttK0d9bCeR4GjhOftF0UyPl4HBJ9eTXV2M9xpxsriGSESXFw0y7UMkZB5VBuXLIqr9OeuaAP6ytP8d6RrFjY3ukR2q2F5GLuK5t2LB/NQYRIYWP7/JOd5TI6CuY1C4ju5Rse5IQlnKBkjmLS/NGUYBl7dRjjrX5PfsqftCzaXjwrqd3JcpfmPylmaTFkHIV2gDrzIFJIC5xgelfqPNaXGo6XDrGn2/nWeyIxw3loTLdR4UG4V7eU/Id2ctg+uDxQBoSW1sYbh4baOacSsi2xVoRErFgXjm80kyZboMk4ziur8I6XZ6TLJc37rKtvJHJb2KCWGctKAPm1KM4mCdSrhQeQM815VpE2pNqCrqW63huJFeyggH7iSFcxyogB8xbjGSMgc9Oa9Z0oXtpqMMIsZLjT0AMBVNuXUF4ZLlwXLbSPmAGeMYByKAPubwNpWla9ZWhGnw29jZqLi4gyC+obEKs0rSEEZkIYZwRt+tes29nHp08Vvptu4sI7aORWgEqJbMCGYLKk7CQE9QTnnt3+YvCuv6voNpbyrayywNHGLiVgfIcyZd1DkAIOn517XoGuw+JEdYLw+XaWod4oLjy1hG7kuUOxuSe/QZxigD0n7brEFy9rBdma1uSiXQV2It/LOwHIb/RmO7q+0ccmu1i8RWWlWtlNNqMZuZZS8gnkyUMQAjVm+8NxADNjac8NzXL6G+n6bp9+0+tR301xFHcWtqv2cWiSqPnjNwpySrAAklhz9a5bWLC01C/N3JdW0MdzbJFE8TJcWrXu4vLAsisVSRXAVQSMk57GgD3JvHsV6ywSbxcyLJJGiKph+R1JLuoPmR4APJ/h4zXd6R4t8yWFLRofMkZNtvHGvmPkhFZmLFSpXdjB9Olfnd4l8Sy6PMYJLyVYp0WMuqsZYktzuBiuAyp5MiBgcN17AjNdv8AD/x3Nq+o/wDEqkQRxqYLc3LbZZgi/vcHzPk55jI5BJJoA/R3T9ejZ9qzSgrcCFYymGhlxkqc/dhyTz09xXr2g6pwj5Vt7x7juHybWCynnkgY7A+3FfFHhrxE8MQleSW9uYZHt53wxjt43JOWcjErjnr3r2Sw8THzbVbe6UOmFIkJXcsoJVyvGP3oAGcHOM0AfV0V9CxSIMjRq2zPmIdyE8oTu4Oc8nj37VXu5kM7TRzrEYUBh3NsCxnmUNsPzNnv09D0rzaw11DaQfutvy5nZAFLs3ZWYgAnnHrj8KzrvXmLRrCHmDxythguMZxn72B/P24GAD1Q30S7ZXd1KTADyiZBMeMKQx5PI/rxiltZ3d5CZVcyyCbZJ/r40G47WUL8g2jvx7dMeNf2vdyMgE3kyoweJATlCAcBlPIGD0xXo7+J7J4IZBbS3F7EyW0lwqpCwVotoeQEjzlz2Pp6UAejWLeeqDKo+1T5kgyzBuFJwMRj/dJ9eKuRuxuG8sZAOyQ8EIfY9+3TNcxpmoedDJERlfLwnylGZpuAq7sY2nPHXj3NdZEsCiFLgqsAQyyux8oluByFHzH2GeD9KAJHeOEsrors7BsKeMHOSTn880W8olIG7y183Aj2KDx23ZwB0/lSXFzDLK7RCJYCNyZOCygckenHr3zUxkjmVnXAy5clURdqjuATk9+npQBcuEMSB2G5i29l4UhPXBH0qVLg+XiMERyJhIzjc3X5SDyO3p0rONwRwT5hHWWbIAjHGdowev8AOpVyyuoAA25Dk/OgJznI4z6cmgC48sR34XBzt9OR04PWmum2MsydYxgMAMyZHGCfXoelZLz8HeQREodmHR2HBwRwR+fNLJcB0XzfKkUH+CPBAgx5WRvz8/PX9OKAGzqijzBIR/s7WIz9cegP+RVO9uI44WRX813YBNoYMzN90AEfz6Yq1MzBBIjBwVaPyNrbjEvWUE9ce3NcTqd95ci2+4LcCWMxTruAgKnLbwe/19KALr3SMyW88isznDF+mzdtzkEg88cZ71Rk1B4CY45ZIkZvLkZWRPLfH3Sr4Jfg5ABPHpXOTX8qM3mMwSHhAVUsxExbBxyG2jp19q5XWtZ8gBSTDEXG6bDXEoDgMqnbk7eM7h8/PTPAAPRbidYbtY0lWWVRFMshQJHKO6KzYDEZ6dfxro7G/M8bTjyd20K2AQNoB6Keen49+teGaBevcpIiO9lbiaKOCGZpJReyR/62QxXCBrRZCMgkgDODXpOmXqRQiJh+8mmDo4ZWLbRgptU5HQk5GOKAPR7fBXG0MSxfO6Q4VQNxyRxjP/1qvohaISuY0UZ2hnQFip5GN2R/nFcvBfTWsQ3GMrhwWZ4xhWJwQCw5PHHX5sYq5/alrMzqsqBVjcMJBJGfMOCEGVAJ6/1oA1pgqRFyZUC53FTvwM9wxB2/4VytxdiCeVhGnlxrGomfJkfAwxxgng/yq7c6hG262bzNxjCsARu2HBVNoOQ3J7fjXJX92I5EaGYGJjz5vOD0wwxhe/XHXn1oA7uwmt1g3h1kgf7kkmHkA9NzD0/z0qc3qHdgoAkY2HcAFHGc578n6VwdvqcF3czfI1vDH5USyk+UplYAyL5Q4znPPTjrzUNzexW1oXVpJnMhgwcklnPygYOQDxzjHvQB6CLzYzZUOoxg/LtbPOQw68ZrRa/ecKmwFECJGygjhQPnIIGTnPvz6V5zDPA4tzaS3QmI/wBJtrgKdnr5XPTIP4Dv37K3EgiRiwUOeW2nCFhwBgegH60AX2ZihlDqIwQqbMGQkjhe2Rkj8PrWTcnO9bgMjeVjegwGP90ZwBknv+NTOhPyArtEhwqqfXsO3Pt1qCch3iMwARdqBXYlmZiPTIJ/TrQBFax+UFfI2YCyLKTuAH3VB67xxyMiq+rXawW0luctE+6V2RizIw4Xt83XHH+NPurmOKZNpVlDHaAeAnQ7xu64PQ88H1rntRvX2viNHhEpDqvzMkQwFY9sdc9cd6APL9biO4srR4YmRWcFblI8biY9ucjB6H0weenkuq6kLOPUEgvFhbyjIVmnNuqdWUlV3ZkJzgAdcZxXrPiCWOBXLSxhd7kN5ieaqSJhVIJHGPbgDFfGvxMmvYbO6ntryBJHMirEGZ5rhw21UQ9DjHTnpQB458QvHpOoSALK8fmJbzyfKZWmbkgIW/fqOSSUx7ivjv44eMbZbezRLOH7G8oneSQsoSTHltut8bY8lST8o+vXHo3jTX5dIa7vZba8udRjjCwhYhLHDLIhB8wlsb8ndnPAA718E/EHWL68bV5b9pIViVhOPNuN11uXMUkUY3KoEjdM54I47gHgXi7xi39q6msMHm25umWNIrh49pY8yxRqcAcZyBjjHXFfQnwB1+2hvtKuZfts8F5K3zNKXhQAYD3DT4JG4cYBIr4a1U6nqWrJBZy3E0do8TeeFWFYcsfN+0SrkgBchcjryeM19nfBC4jsdV05rMtdtMsMkkLPG8Uc8b7fk5Akj2gF1AByPTmgD93vhNqtxrel21hJG0Yby3MtuQqS2qKNpkYkehzzzzgGvtrwTAYIFtdiXCs2FeUgyIeqCI5xtxx6jFfn98HNasY4oWa8WN3ihgedLcRxCQgPKkaDjcMEZHQ98c19z+DPE9veBUt5A7IGjX7REY3kdOCUCrknHIOMdwTmgD3vTrPHzuGVEbCpgHdyd4GPYnr19a6xEjkhzEmMH5VwcgY4JOOnXjPauE0nU4/3i7QxREKjzWXc7HDr83XGfcV3FozfZmulkCR4UDA3jdnDLxz1x27elAA0DuFSRFGPmOMZKg88g+makSFQxCLhVwSSRwCeMgnqcVZ2SGJZrgFQ5xE5+VWHrn61E2AqkPuaRS/HAwvK5z15/pQBcIhkXMaBguVJLbQGHqCQTyeoqk0R5BVQ27cNpBDY9MHgE/Sp13CNG2lEYbRnAyW+8RluuMDP5VLLCm8BgwEYySQeSBnGR64HI/OgDNeKKMFljRS/zOxBwcZLBuOenOPWs4rKJ5JPN3wNEtusJA/dzRnf5qH04+vNaN0qSCMsSvlksirIwyy5IDBsZXJ59iaqWqXPlCQMsjrEd6bVyrhtykZbqVyOM449hQBBKsiqv7sxo7fPtwWcZ+Z2J+6uCT7jgZpsYZoXeZUS5mfYBGflhjBATGeMsMZP4Yq8POlhGEL+aSJFA2szjOAgccAEc5xVeaBlzG7ZiYqd33WXaQSMfxEY7UAUp1YnMqBgGkAQAMufLOWIU9qWLMSJGI418sGUSuSr5HKRhVyHQnAIPY802SZbfyzMPKRE81nBBLZOz5z/AAgqBnPbtWFe6wJXQxI0YYMd+GKMqAkBdp+Yn0PXpjpQBY1W4W4hEsrALuAcROCSVJUJ5RIxknqBwa4rUNWu/tFsbq4NzBYsYYg6kKkABfY2QM4GPbAq/dXkJhkd5fKnGSS2ESWP+IJj+IgYz1Gfz881y+FxZ+dGqwvDNGrq8oImkZtojKpk/MDjpj5sccmgDqYbyC7n2zNJZmLM8XlNs3NgyxkFiFdTt+6CSemKz5dVg1aJSjvHPFAtpEUPlrLIsx8+5nBxuEkeVHUdzxXm0OoXaeRJNMqbRG8YDSTCWHDIVKhcxqG4JJyOo9a39JnhW7iuLiNmjdZmljyGZVjXzI4wFGCHKgY688igD1LTZ0tLZdwd8xnMsJyzEEgoxbg5JA9MGtC31MxxsI1dYESN9y5QsfMyQxx86Z+9jIFclFcNeTxQ26yQtJ9mMkcgYR2jNA8ocEAq4DhSQD25x26DVrP7BcJDHe/bLaSEtmNwPJmCFkMIXpF5mAwOOCaAHWdxOJGmnyPNdhFEVD5RmIL7v4Tg/XjvVmU3Ec0ce4CFg/ncfPjgtGTjKkjpVVrh7aEM6q0pZVZHxvhAABO0dQRg56c/WtW2C7/tMrq0kpkMpBRlyqDy2jVyBkd/X86ANCxh3EF43aJQHMeSrMi8nnrjHt3rbW3cxTLC4jjZSQGCgo0kh+USL99tuTz1x+FRW8u5GALAeW4ICKM/LztcnO7n7vTJpLqfERIcRKCnGCFyOQcYzvx7dT1xQByWqKbaTfDbgS4LSyISRJtOf3oB46dSO9Zq3Fwjo2GSPKyHapY5+8AMA845wa6u5ntXEmCqvKU3bsAjK7wBkcEhT9O+KxAsK7izPFAhXnAc7xGeVK5B5xx744oAxb6+mmm8qEsvmfOgMiI7nzgpdyzDC5Az356VwGrSItzJ5kzxo5CLDayEuXA5dgMjbyc5Iz611HiL7IqXVzb3LHy4oh5jYQEOCz8HB2iTAPHHX6eOrqd/FNLcXtq425xJAA5CD/VjHQlu3OKADW9UuygWGdPPtYlKBm/eXMGCzRqgxmXcAOfw7muXXW7rLLG0cdxJK00gSNPMMaKNkbFiBzjt37DmnavLGtpPqojEMK/KqXzNDeu8fzSLCqjgEdCePc1xEXiS0WIzSQDdPPGVWPc8rDg7Pl+baQOoGMn1oA9Wg8Ty6jbx2t1ZlYkmdGCZd5mC5JmDALu2gY2kj+VegaTq0cYhguFcodq2zM52IoAZNq9A2AePbpXm2iXmi3UbEpBEQFlSAzqJfN8shmGW+c8cgEnnmrlpdQ3ayMkruTI0ojBIiUxOEVkYNkEYHT0NAHuMdzMygxyRle24lT0BPGff9aKwbBbia0hkIRiUXlTnGAOG/wBr/GigD4N8O615fmtFc20yyiH/AJabwzlVYHK/ckBY/KeePxrvoNQZ7YTSSKJ5JNgEe5Vcx8qSpH3gFr5i8MwT20FuJ5Vic+XIY4pUNyzKv+umU4+YBRnjJz09PYLG+UoJElnkgijJmhjfCZdQqSRtjIYgEt7+goA7l7ieZriWRjKoKlFDOjbs/wCtZupIPUH9a5i/N5eRPDNsl8uSRWKY85g/K72HJAGOTg8c80y/1WJLR2dJ2iijMsQXezgYzyVAMh3Dj1A4zWTb38k+lpfQzW582QKEmV1nDkYUfKM8HGc9O9AGfPodkYAtzJ5bwsqR7eSRwzoF6NITzlsge1YKRvPfTSlCkNnCYraWSJjM7K21gxjXl9vHpiu1VoZXRruRfMkXeWbBiYoNoBCg7TyMHgnrVqQ21tFCbTctxncwyRukOdpUKDvUArj6dKAHaZaZhtLiaJVjKtl0maEtgZxKG+6xIztPOO1dDBL5cDytau0nKzxgs8WIwSoVmUDYI+dw471zUd3c3bPFO7CKBVnuHmjKRK5IXcu0ZlOeNq5PXjNdFcMj2s62/wC4hwAT++WUF4lEsYEiD5XQkLj16igDMj8SWt2zCyMaSwhzLC8W6MEPtUrKxAYEHkjjPetBvEDWRWHzZ2kkQmSGNnSGIkqxCqznfISQRhT7+h8kexvE1Qw2EosHdwLeC4QvvWNSBFlchuucZ5JBAIqp4yvpNI0qykS7uLnUHZo7i1jVvPBVcl1BGVcHOQcdBxQB7dY+KVeSaCeHabrImM20yOoPErFFGGxkcgE4+ldNa69p8hWCWASCLy5FiVtsD8couQBuAPPqR14r5u8Oa3dalYW9wyMkkMC+aJ8o+1W4kcuQwcgjg9D7cV6XDqCgqYDJLK0aDYp8vej4BEUap/rBxkZyevvQB12unT71ri8s2xDGMOkijMeU9VHRe2B0Fef3GnyiBSl1bPbt5bylJClyygMVRlkKuy5OBsB460/VtQ1Gzl+ymaO3a8tlW1ltQs77SMhLuM52kMMHcByc1ztz4giuGVZI8zRQqlxKEMJaRBsAizgffHGKALC2sVvIt3HZRkxGQsdshdIxgMyxqOXPON3PJpl/O89nPJaAGHEWTJKGZFyHUsDzGckjacfeznArNsbm8VpTMlwsV23lRt55LMZGPlqChYRkAc5xyK6/SbMwp5/lwQmd3t1Cp9okJRMpczMcg/MuDkYHPNAHM3UfiXULSC0dbyPTrk+bGoeCYGJSpRJJt4ZIAynI4JxnGOa9m0SyWz0+1s1Kl5CjyMibirhBuTIzuHQbu/SsTSoreWDfNEl3cQljKsU5WR2f5HwJmCrjg7QBg9M11NqsKrEoeWExDcrOu0kdMfKSG7dDn8OoBogu0LtmYWts7GV0EbJCJPvY7szcdeBn2qZbxpIVNsskccDEyv8AK5ltyuEhy5/cA5Ibb1BqFGmwYw8TJNIrSxwzOpnRSdsTxgEbi/49sc1qanZyRWcMpc2su9PO0+dvMDOykiQpGpKRBAM7sZPIoAz7hpri1txnaRtke2ADSRxrkpEjfwnr19ecd44GuJ7iYqkmn2axo/M6F3uAw8tQUyPL5OfXtWa12IYXuzKkgspCnmRlAAzgOYpUBPmDb0xk+uMVBaa4t1dNbsrFsRySBc7YzKPkjUdzt5/KgDrX8jylZVLsk/7+bY6+dNIpGxCygIc4xn5Tk81oAfZ0knmRVibaBAJXDoFUfLgkYGOvY881zlvqS4uIIwuC+WjkJaVXA7BR90jBz1HPFZl5rEMUaGeUozhY1hZy7ZyTvA+8EyOpHf16gHRz34mZJxtjZGMcUUzEII+WXcmMEAjjGTzUlzqrzwO6KsszRqHY4Vwu8fu0jYhfLOPlx6+tcLNqkN08ZeBmYoeICcxhfuOxX5R8wzz0zk1W0vUJpJBJI4dFn8rZNNGNuOn3G5XAznp1oA7VGG0TGBQyMQASu2PPJQjOeuDnOOwpllFFDcTNM8s6T3KSXdtub7RNlgSI1YDYn3funJGarrdCe2dZAjNPKrQzZP7tg33XCD54sA9Op/Ouk0q1s5+duLjBnaVW3MUDbAFA5HJ+oHagC/Y4kknnt4NjCRhbxTSmZoQMgA57gcnPoATXRlgqyysY+ArNypJc4Dsqr94Zzj6UlvbLK8OyFY5Pm3SJgkocFjJg8SEYByPxqXylInCcpGjKu7hQwP3dxxk88D3FAETLBLNbb5CuQGZxtCIhGSSpAOQcDoc54zmo7iNZA6gYjJ3RzxwshcZ+793gYGaqWhvllkacfPvzagQ70EJ/1nmPt/vbTjORitWOWYM0U8qTTq6qSGxHktnKqvy7QpHegDkri3vAZXEcEdkcq0AjDyyEYEcsTbvlPXPpmuXEP2x5s4t0WaNEBXy7mZ8kSbAxyGGBk9OM1609ut20sMknns48tPs48uWAKwYswIGRjPQnOO9cvdaMsdw5Vi25wxnlRlZCSQFiJHDkdW6DOT6UAcVqVui4C27bI8vGf9UZZkwVM8pwSAQR976da80caveXq2Zt443mvElZgGdTGBmRS0jZKEgEdenAr2W9YW89xZqzN5kYyp+aUQpgLKrR7i6gn0GccE5rMg0yyGERlRlffcNIc3Mm4ctGEJ2jtzgjvQBgpamKJJH/ANcrASCMBVfaCAVjHIGcZOB69KyNRnupJVZA5WBVWNI1aRmmZSx/dpkttQHJxg574rtZbATAxW0cci28pzIJC8jYJ2INp5U98etZlkk8d9LIhlMUhIa3gdY5I7rdx5RlA/dkZ3Drx05oAw7C8Mlnbb28sOgR0ICrA7O2fMJ+bdk8jtzUlpBFFJJGmxU80zsGZXjlZOrJk7gR3z04xXTweHLyW4mupR9ma4uUklYIkjFYnBb90eASuScD+ldaNMhjuRsS3eGSBmcywbNhcABySB85YDAHpzgUAc5b20DQbUZSt06iMFtogfZuSRGcfOuN2QM479qoy6N50UBOVl87bFDsbeIxkPLDJGCHO7PDHHp2ru7eytJ0kRUMUSyqJpokVrxjF/HEg4iQnr0yD1NDWkiGVw8wEsgS1aQBWhQA7gijPllge/U96APN10iSNg7KWsYGKzNJKqFyePnjJ5f3HGDyeprIupraynVvLKwQpL5UrAuVDlt6gDIlkBxyT34NejavYpLBEyGaGBYyGyrNG7gkMzkAgvuznnvxXn2oRyBfsrQMQQwXYAQyH5dxyOPlbjHOOuM0AY0F3LLi9b7NJGnEXzgEuvDKyKpUyEdME4I5qG1hjv3ZLm5ja5mMot4Lh9ssUTghkO8BQwPIPb26VTnt7uO3S3jWWSzs5vNllVhHLIsQ3MkUYXO0AEbiBk8U/Tla6u5LjDNvRngjkk3MiHDkmQLggfxDOTkjBxmgCe7iltY47iFBeIZI4vOlYxvAYgEJV16xDI+YkjnrUIvbwyhhGj20jeSl4U+1uZVYqkXkJkxLuHU9QCTxU+rx3eyTMjkeV+8tocmEglfkUHBBIGenTpnrWLbrI+myWe2S2ZpyyruZIlVHDrOjfe84qT2xxjvQBeuLK41C1nXzFinW7UzBsiDIYF3tpMgqdoGRggdielXLLQbKK6gklke+PnjzQj7WjYH92XnxkjkYxk8/k23sZXi4hfKoXjb7ytvU4bc7Decg8HnmtaL7PJ9idpLiG5R1RrVY2jSYBQpmO3jdnoSe2aALGr6F50UwtiQY2klkEUgXcSmEU7mOSMDJODz2xSaPBPapbvIskpSWFcbYlXYMNkc7ioIwxGQQeM846XSra+njuVnO/HmMgYpu+zI2FQsGwzYxk5JrUbS54IFvEjidVk2LEcjYFBIUYPK46GgDKv8AVJJ1dnWCJpGZFjhUgANgDeT/AKteB/PpV7S9OZl3XpHlwqhjMeHVmkBZVkIOZATjA64zWQ4+16itgNtu5LufMA8lQx5bcTuibPpnPbpzu232ewD2dzuu4BMqnyTuQTJwmQzByykg5xgcdKANK3sZgC89u4liaVZY0MaKsLoSgZEbexI6HGB/ERzUjae115EUcsEEEcDMDJteUgEBkZU5MgYkZI59TVq2SLEwiJmhkB3XEvnornPzRzugLHuAUyPpTo5dP3mIpcyWkJUiFVPlI+OdsqjeYwcHDAHjFAHEa9o5SONLaYi7idmmZo0kUKy7lzJjdanByrrgg9a4k6HOkBV9QWSPzI/MaaZ5S7u4+Vy4UM2cDgnPY17sLfTnRxeR3D3suFsm3RpGu4gozDfmQbcZD9PxrNnia1lgG22fzJo4rnZEinbk4kmk2lVC446Y55oA4TTdMYMlvaOscu4h3Ee1QVHCkE7VyMnr+Vd7pcVpBGZ/NEzxxSwuhdIl807gWfAPnDI+UAcY6msm7tFilzYRyxTySktOFJgZ/mxNJtY7lK5BIO0jpUllPbAhJyiR2ZmZzFjAuRyoUDlhyxwAQM/gQBkm6RGheeCEpIJgDEVVo23Bo0kA5IU7sEg8dO1YdtfXCXtxaQwm4MhYNNsmZVK4CPFI6hFyoU/e65710cn2a9BELyBgJN0qLG7l2B2TtET+7iAOCpwSDkA1mXFrcWcUkP29jI7RzEwK6xyw7RhBlsRkkNkEA80ALFbveyJHdyP88bKYkhUGVVJyGKLlnxnDdOnNdHpFtYzXRSJZ7fTo45oN6N/pKz4AbzRnODg8428daraZbpJCJLrfEI9rQQrJAFkT70u54gDGSPYE45z1regjto2Mv2hUgk3Z+U/aNuD5MKKufMAPQ8nHXmgCSRG/dW6RmdLUSpG0jxyR7PvPIEVgwkGBhs4z+hCoeMW7bpI4nWRzPIWdkYHchwoXGcEfNnAxRfXEQaLywWDR4cDME6soDIXU4wM5B/iOehqnDcLL5lmzBLkqJFjjV/mXJy3I+Tr0PTb0oAWXTpYiZZbwqQZGikijWLbF1WNoxywJwMjnj0pRDLKTxmDYHkQoq7ygBSXzAcFycfKOeOnWpJLueIvb+WkspaECVhvUIFPyowzznv3z7Ust1cQWzo0kULAPKFaRJFDFgCQyEjaBjjtmgCQQvNBEzoZFMpjF0oB8tUG4ffGTzkYwcY4qBmtLmGWIWYM0jqFedQg8xTyFDY9un40sN75cRWSY4FtvwgIhgcEhmc4xuILHrzngcVL9vsox5cs4KMu+Obb8uXU8x/L8r7uoP60AUYLMxzu8d0A4UloBmP8AeqduDIAN6gDAGcelD21nN1tI4ZTJE5Y7d8qcxiIpnhshsN/tfjUSzXcMsbyvDchmMSygKjFSCybs8EjHJ9QOe1QSzXNxcLHExSQs2195VXVeBsYrghXJJOccAUAY1/rEOns9pBFIwkkCKkgdp7ebdwymUYEJ6sV4yvfrT1hubhY769gGHZypFwdtwVOCJ1zjAx9OPStdtMSUw3U6oiqJFe6lYS3BdcIyp6xkglSBjnjvRcXMFmFeJHkjbNuftBXy0RsEsqZyWGwdOuaAI7W4MwSB4EMKrJKbdfkhkLHMajYTlsA4JOB071zepvdJcm6igkid2McSsMxoiNjYhbCqgX33dc9K14r+C6CKy48uU7ZFBT5V+UMMDPX1GPfitSZJ7mOSC48uO3WEiG8k2hVJYMQDyD2A7nH4UASaYIkVZRAWM0e5pVcYVkGcbT0PPbnJ71S1PULu1gCR3KgTsW8x4+IMsG8hjJjhlHUZAz1FUmluozcRW8cVzIqR7pyyLFCFXCgKHx5jI2SMZ9q5nUb6xaHbNMDdOS4geQQwORncVDsN5yAOPXNAG9Hr2o3BnayhtFtrSWGK4Ziz+U0q4WWPzB+8O7JxyM428V1OneZcCD99DJKJEM1y7zQyHdnJ8vYVdfZgB6E159DqelSRRpbsCvlp9rhjcPtvMc+btJBjU8LzjH5VsaONt4kkEs8ojmDO0pKwsM4IZTgtGCTgDP8AgAenRpf2sjw7oZIpcvDI6gQ7iu3csYYkTehxt5rWhee38omSPeUKktNJgqw5Ro1QrvPHQnr2rFk1NbR4J5bP7VskRTtZsLuKjAjPJAzxx3zzitiK7gup5cxvkYYwzJ5aoN25duBzw3UZ/wAQDSSWK1iy6qBcKQF+YIhBzuk3cuM+ntSGSJVlVJomaWJJdvIIYAjy2BHzQ4HQc81WuIonQEqzom07SxO1SeSu/G4DsBnOazJXiEqqXCKEKB2ZUzyT1+8qDuTwMEZoAvxOjcvCIyWZVY7kydoGLdeqrxxnHTrise8juZ3az2hhEC+0b2YyAYU7tvzlRyc/LyeauSTlpFCBZU27leNgyRMGAL7i2CS2MgHt9Mw3MNwJI5o5CjoCpYOAHLABkypJORnnpx1oA5t2aV1mtbiRp3RUkj+xyxSxmNi0oeXy+VLjauzII+9XbaVNMVhaVvLdf3zJiMMARv2kZ/vD6+uKwItLuHk8qJI4kd0LLHIzXCbz8wRxx1PPoK6m2tYLWaOO6dAqAY2MJJJVAPMpQna45Bz19RQB00TMIxLLI0ZuB5pDhcgKTgHacbTkEc9ulTRKs3zLKqKyuzMY3OdoyAPl6ZB59+lc40sm1yjNMC+xN/zpHD6iNRuAxkZI57ZFNWRWbG8hjvQOfMEZQAgAKB8vzZ4PoaANKexjubN3S+WG4OCLeTaISGcHKTKThiq4wSMZrjILu/fUZNNMl3ayrNLIZgyywwQwqGijwGIJAb7wzkHsa05VdU3SxZUblEfmPskKn5GQjv0JqnZJPBK0w+yvNcO6w+fFJJJbtLkOpcHDArxycDvmgDsrKxuZoZIPPt28pykt3vTyQpBZ5UBOc7efw4qpJZASFxJHNb/KqSMAC/OC68/dPPGOM1jW8f2K4Loy+WypH5KOUjBByzyRu+C3X7ufvV0SXQeT5Il2YBQMU29MgBA3yd+oHrQBA0MyOWjjH3VC4G1t24Fh83QAZ/P3rYt7W3n3mcuY9vA+62SOGzxnvj6U2C3aU73ZucMSJF2htoGM9CAcfrT4ZPLcRkFlAZiPvEBThiccHBGPpQAyWNLcx28DEwMuHaQgy9Mljnk+3tWpLZxGw8y2mkFzkEKxypLYyAMevc8fXrVfyxKy5UMW5wDhgmcgnPTgitS3jjQKkXdhkuMEY68kYx6exNAFrTrHUruCZ0tvLjggQ3EjBokJ3YYrvPztj0z1q1aWbq8e+NSsxOSS6hdpH+sTGWHAwPTr6VVmv7uBpI4Lhik2EkjMhVCnT5QO+M/XNblhIPJ3ENwxMZY7socAkMeg5IFAFp0JUxlAv7krEh7xlvmdW6AgnOOox0rLk06N42LFXij2gNGQ7iQYw2Uz0zgjqPrmtWG6Rt6yyCF1VgAQHkKEZxHnhf4epAOT6VFK6tEHEhQAsCMIHdhnaSUyrk4zkevrQBx+oosZXgEtsGGwHYKRukaP723IHbtVmFbpZSYJBcPIv7tGKovlYyXQSFd23J6ZzjjOasTae908c4LOV34SYBXJz0LHB8vHUdz0qW306diryIYEAOXVs+UNpz5AY7gpPYjv0xQBUad2dZJHB2xtHJ8p8kqpwOCPv7Qwx1JHAqJLtizSRW6Om4p9xguwEKGIYcSHII9Mc4NSNYBopUcTOAd4QEAN5fAchjyQBz654qnFDLFIDBKieYTJIXOxsdSfLcgDjp9B+IBJMy7TIVk805W2ZWCwbyeVmYkB2yeSMgUwNMpiZ5VeURsFjd2CwkEqxLRZ+UkcZ7YpGluImeTyVu7ZpMb3ZAY9x+aRIt3UEn3qvvDyI7Ftvzqp8sglT/z1Cj5l647jHOMUAX0lkByWhDRjEj7iiMJGxtBPDYJHfPFaTEQRYYgZ6COYMCc8nrj9eaxp7lRbpHG6sMbnRYsgyFtpVSw45554461JA7yHyCSqldoMqMQGBOf3iqV5I67uO9AGqsolUs0hQ+WSCSmVYDCuyx5GNmAPpk1kO1zDKjCUXMbgeUnlyCSMH+EswwQOOeBg8etaUhSOOIFRJ5S7ZApRfNOSFC/NuBHGeOv51z13eshlMe+F1O1o/nKooBztdhgtj0PfvQBeuIi6yMywK+1FDuSZCZGJ27ScDC8D6c80wQ25UrvD7ht5AXBUHacdME9D781lwFS25mkn8wIU3NxvOWUbSc+n51qW6yeWWzu2/u3HlEbOm7LOnGD06c9KAAZXIRy4dfLYRLvKtwcsUziPI5/OrlzEnkwMiM4jjZDtI25UkEjnkdeOozzTApgRQwZSVdQVABZSc72x25OPpxVWe5aNAoLGFegjIHGPmYgnjPJPT3oAnikjRkZ0AAXnzSpQDpwoOQeD2wTk5qwtykz4jLsjyKD5ThUbC4wTnBGQfpXOSSCckwqR5mEbzldlJwfugD73Ap0FpPZFoBMo+7OF3AkeZ842nPGc5+pxQB0szMZAzxeZEpkj8qF0Z/7gZ1D/ADgnPIz69Kwb1lSNgMxJEcyuOGjcAYiQk43HuO5BqZbiTbHKFJdJcHexTg85jI5xk8luPqDVDVmZUH2g7ppGWREVAWJ4PmBV+VsZwdx5xnnigDP8wy7pFMUXDly/OUABUsSODhj1xn+TiklsDNYztaq2wOwDeU4TBQbB1kz0PQAYJHZgIdWUuoZkJj2ykB2fAbzUCkqS+7jgDHHHXVVg4RXJG1AqISSrSYKkDAGBkEc9PWgDMSO7vUuNQmvHlmG2Njc3C79m/wCeFAzcfIOCnGeDznFCaR74PCuZIEYhPMkXzZEABMe6PgDH3cnOOCAa3BHZeX++Y+Y++GG2jUYBZTK8i8fOcsfXHp61YbaG3leNWGJAsysSAAzKS6jHfHbt04NAFK1u7a3jZo428m2KZDPuYo2C0R4yG+bAyO/ArX/tFN7SJIEiRMgsceWwYfu2OOoJ+h25HFY81iqh3VxGkUs00cgRg6ySYC7kK4kQKD17Yx71o3kt5DI6rKsjMN8cjiJ8/MZWhaP5mPJwuccjg5FAHVwSQNI8ssvmGTZIhULlZCQVZEfAlG3Gc4wRgVNfwFpFm+0s6BXYiNtjEyZ3eYp6gdcD0wKx7MSKS1yTIsmDE7Idyo2GQK4Xaibdv3iDgHvV5nJcGOSCYMQreWwZQFwrZOcZ4OffPWgDbt1a4tCjTRh4fLVHHP3EQGVgG3EtGeeM5PTFU5UmgnXM3mbWDIi78LEqqrISw5P3uOpxwCOqJLKluTuiUO7KVUAtjIVdzKSQTjjOPyrSiToIoo2jy2fnAcMxz5u6ZhlORx1OeMgigDasxJMqDKI8pjVW2Hc+5A4XkcYXA5x0xV5U4l273YEKoO4MNpwxz6ZHB9Bxmsu2EbvGoeUlSVDhuBIV5cAdOT0rZ2sqK0j5lKgKFZVclFwDICfmyAOmaAMq7doVWSRpSCjxm2jRWBUklpPM6YznqeOfrWYuGYfdKtGu1n2s6qrYCII8/MRg59+o5qW/luH+fzo0G1kldEcuI8hPLCFMFjuXkZ69eormre4XfFMlzIYWdtjSxSRuHR9iRtGyApwBgkYIAOe9AHR3bAyHcm9fIZo1klxL83yFducsBgn5c8DrmsS8UgrESieUsTRyxIGeQGNMF2ZhkhwRg4K+laKTb2Y3MuZNrFSoQm3DZY7XJxg555zk8VnX91b4VWaNmRTiUsqAhW3c9s7WH1JOKAOfmt4TeC9ugkc0BT96IETzizLvgmBOJoCezch+ny810j6l9pi+wOqQwvMzfKQC0mP3fzFvlO0jsF9CRjNATG7zbzNbywmRwU2Mz71+dCrBSFwx69MCmzGK3ERJPl4DEuYgXcKMAFnB+Xp/wHAyKANFzawrGpTzHZkaW4J3GLy1CeWV+7N93GccDABPWqV1fCd0ihKoZNwV97O0oUmRol2L8ueR0wOlZ9zfvcQzx2/kM8AEh+0uFjKtyRE0f3yCSDnuD2Fc9JqMsQinxny2CRuif6uRmKupKgg5OSO5Dc44oA7C31RoZGilXZHsEqhi+GJyDGWxuGHyCVGDjmtO31GOS5JjB2kQl5AMCNkZ2K/QAgA98c81x9tqHnb1MeIZ2xvwJZj5bAyKpPEYzuJGQeSOtaxliLGaC3a3tzF5ciKTiQbiA+X5EmdpIPPcDBoA7mLVsBpblWGCRGgddrqUCJkZ4wRnPcmrtrqBY4ZztkVcoFUuuAFyWPUnGevGa4cTrcIsZhcmPCq24Egqq4+YHB9x7kHnNasJdIkHm7SwGCEcOMHCgnbyNoHPSgDtFKuIvJaQ43jDsFYEFjghiMD0x1zTYzNKEBVlUSMz8jKqCcdD8xIx0yeeaybGZyJPM3LJgGJiQwYAhGO4ZA+Ud8GtOKMGVnY70bBYlpEVMLk8EDd07ZoA0o3Y79iOBtZ1zG/CKxVmzt67g3HU56VWYNFvlXDgBSF4By4ww2sM8D26Gp1ImCESAIHO3a7qCFUHYDjuOT2y1VFZlkRVaMoS5CHJJyxb5mI54ORn8KAMfUrSOaPadznJ2bVJ+8c/8tAMAE/pxWI1k8Maw4SGOMmV5S2TIXBVYyGGZPm4OM4A5wK7BZIxC/mGNpJi3lKzMpIDEEk9F+73IznI4xVIKZYhDFIkLspMbFUnTIlbzd2/OAVyoxzlc9OaAOJmtpPNthJGrQRSO88EO2T7QY1LxjeThFHt1IyKnsEd91w6xyLLI7LEdx8lcsAqZGWIxz7jqRzXXPpSiQROVhynmxiHkbSSTubofk6/XHas66CxkxwkRupdUyoWIICR8mPmBOATkDljQBBCrwPM80ryAyLJFbvEf3asgjIDuMEZBfr3xjPFWo5h5wijEMnyjc0oHCnABAH3SevP1rInuRCAgEgZ43wArPISCSxabJwM5K5xgEAe1H7UpaN41lUyKgneRizylW+XOACMIAOn8NAHZCO3+zYLlQryBiyswdm+6U2qeBwOnasK/t5Zrb7GTE5dlxKHkRZEAGQzAZj2n5cDrsyetaNiwwVYku0m6KfEj4TqQUxwRnvjOKkmV2WSRWV1U7i7phQPUBeME56dO+OaAMK0g+zyIwVQ8SlC74ZCOeADy3B6/nzWXqVrFN56ukRC27zeT5fPMjYYSs4BBbPGc4PSuluUXy45SUV9mFWMhlkJGQflzg4x16GuNupTNGESUNOZXhaLO1xFkt8xbGPnzj1HI4oAhgVRBJIJCGWEIVTgbwAFQKCdo2Ac9CQeaxjapPMDbhPMZP3/AJylm3qvyjA6Enpn19K7vTbOKSAxqkSB/LWSRuWDRsXbLA4BJyv0XPvV7+xLUu4t02zyO7TPzhCWJUZJxjZj2oA8jv4BLIVAlLlYxLb8rukGDw6j5eMdT9K4DX7GW5iEdtZyGSN3M6s5jaSDccwwGQqyydPmYAYOASK+gNX0+MW7HeWVHAyqqhkxhSQ+MgBgRg/3a8zvbOJpSHMlxbl189EdknhSNxJ8sh+8pDKD17+nIB59pehzRRxtcQjTxJIQsMJ8ww25B3pK4J3yyb/nOSPnIycV1+iafBpssk6o5lS4MMsZdUQQh9sCqjkHYqgc+nQ5PM2rRWcl20ltbTW9qY44o4lmdwxY7pJC+Dgg7SScDk4OOaotK0DxKskbyiINKjSDe6h3JTaSDIe+RnjoaAOl1F4MK0S/OTIsrRb0BJ3ZkaTOR82QAi4I64OawlmtoobmTzrid5FRpluJYl8hoQEWRBkM6+Wik9T04zzW0iiaHO9TvjEwVQTsRxuXdx8gCsOTj1rmbiJ5Plh2Syt54I2oFWNE3MN7kB+CT1PJwOaANC2vzPGfs43ROdqyklizMNxLySYxCSckHkE461ZE19FYT2qy4ju54Vn+Uj92G2tubADJ6YP3SO3FYNhBunjljmdCEQrEGQ+VCyBWiWIEqdzqWO7kb/y3zcrbQTO4Xz1ErRRt88QReQJAmSWyR0/vcdKAIGWC0lNuCIg0RKtGC+5wSq+Qj4WIZGJCeMH1NXbW9MzW8bNG8fmFHSMhEd2QFcs2AuMjgkdOnauF1LVIEd3trcpqS25ljeWR3SeWTek9vGgBWH5EUjdt+5nqQaNE11IlhVlIuHIJCrHI250yZSD8kfJJAZgwH8NAH0PYzNbGGIoYpFiBcSIQJIiOG6YC5OMnGcZHBzV6a4MjJ5RaInLtMSCjKuflAznPB6D6ZrzWx8Q3EsPmMBcSsiwsSSAIUYh0Ak2nOBnOMc/LwRXU2upK0Qkk2FULsHVgy4C7VjYdEbAHBPOPckgHRXF5KsitFDtMiANIGAXsod2LDdxjp0zjqCK1obkBGAmHmyKPMXDeXkcDIIOWK4IOMc1xD6pFI7lvk2IBKJ22ZRj8qIqn5D064ByCDg5qSLX7QhIldSoyVGSpVUBU88E4IPJGeOMigDorm78hJJGl5k2xsm3LnKFWIz1/hHXOKmi1C2n8ryfMijigjhmQqxeR9oO/CA4OQPfH1ri77UIFjYRzqFWMu+GSQgZGdjNznBB5x+mK0tI1K0j2OrGYZUhS6eYHIB82YKeVHA4PQY60Aet2OwRKzAkMoYqGUAZwB16dsj8D7SySRAlQSinuT+8DDgLG/QjJ5+mK89fxLDlzHMhSN1jk2EqrSA/MMMBxz16c9e1Oj8TWzs4VlI2uERsttwCSUZSfmwxOM59qAOtuL0RPukRPmGWwzfKi5UN8o9uR2znHOK5691VxLAUG6JwFYrk7YgxbeTjIOW784GB74n9swSSNEZnKGJh1Rgr53hck/wB1gcn3+lUmNtcNJN50kMoC4AkA34VcbgTtGfTPTigD0P8AtJEtJJEdst8wBBZCnILAgEZOM9c81g3mt27oy7n3I2cqCiFiB8q5G4j3IAz61ydzrATMYJZRtU4dlAGBzsUYzknoffmuaurqSZt28J5Q3IA+4AEkYPPJJB+mKAO8iu55EJyxSBw0agkne3IQ55Yc9Txz1440BrUe1o5JHSVCN8YKp6ZJZyA4B7A9vpXnNrq0iLDkSwyTKseeCFRXYM4Azz1P41svNEwZlkEw3bTuClwMhjtzgjj1FAHXXF/KZlj+RvkUh44yWYtwuDGCSMD+7itKLUf3LwSCWN0GWY7sSCT5SfmUFQMHrjpx1zXAnU0aSAKJlCR7EZgFVpEyQvmDpz0B6ZrRudTgJtVZZfNvE8uYFj8ki8p+7J3BSOhxg+4FAHWtfw29vHJay7xki5hLHcrnKoxJGM4HYk/Tis/+3PKhmiLGWSVW+zEBiYixAeXABBVePXnjtXNvq/2R9zL58EQJWzEqxrJMuAEchM/6wA/h+AxZtXmvJWItY7RjmaSK2R/lUsAWNyAWVs5yNo6cjBFAHQz3zS+bcRl/mjC+YJCiK6fKSEZCckqegP8AOsV9QklDMFa2JfBmXc3nfLjyWyASeCc4xzjPasybUsjyhcOW3HbHIDvZd2Ruk2hWPv6dvSeKC9vXgB/dQ7w6B2j2NwcgbX4+XPXFAHJapC1zcO8kheCeU4xvTymUAbjIq8YPqRn8s6VhYor29u8JePzEd3XzZGV8DLb9pycAZDYGOlbgtBa3H2iYJLbPLIlwrYa1LMQEQFf48j8MV2Wl6ajQGePcAX3OkaZJj6jkDA+XHfsKAJLCxVihWFUQ5UGTeEGz5UZFTlmK55IwDx0rtliXCmJnY4xJ520FkUdcA4HAPA5rnLRVVRhGaEyMsO8uroy43K4I6jJ56c4BNdDjESiIby5UFgwIDYwVLMR059hjnFAFTUrmJLJIyFMLusQkRHUwgHJyGUFh3yMjjFcS9jGl/IbS5862j3F5cn73XARwD3I49O1djextIJI2RiY0G1cgorHIwCpIz8x56VwLXM9lKCgKgzu6KI1YBAMFS38I64yO1AGXq2pSws8D2zNEWLCXcFZ1JxkfNx8oPHJ4/CuXd4nimn83y4idqRyljKX9wQOODz04461ueIbmC9kX7RLJJGkReUw/wvgkDCHJGewHbpkV5veE3EDRyrcCNnxEwSRcsMFWkmKgBCAAdpJ9qAOutpkuRGZYy/lSKm5EZPNiA+YnKgcE/pgZNb+nq0V+8kbSJGyBTuQoBngbXI+fjHTPI7Vy2goQI/tjRqIUCukMsgRCwO7y/MAYrgDtmuut32wBI2McTTEiaZw22JNxO3fjH5e5HoAdC+oxNG8jeZlWwnzM52+uCOQccdOKm06+kYhg2+IMuQxQR5OCTgcAdOlcRLqgSVIQ/npKfssSlHVJEfO+VrgJtiYcjaSBzwKsLqEYmNtDHJAu1Y5Pldg5XIJB+6CSOgOKAPW0eK/t2WVYpY3YiW2whhdMYUEnJGB2Hy18BftZ/wDBOT4CftV6FfWnirwlZHW5raaK216ztkgvdPdw3z2siL94EZwxx719naRfO4kWIsnmYj+YYMUanBJ9+OSOB616Jb4QiNGKYjBdWckFsHdyowvJxzjmgD/PX/bj/wCCR3x0/ZWvdV1nwFp2p+LfAlvuKajZwfaLiKzZH4vLKFiAqh+SFP8Aq8gnivxM8UeFdZ0C5SfW1vbSSfKhLqJolUgkspQqCig57AYNf65+t+F9D8S6c+marp1pqVhdxPDcxXMK3EMsTqVaJ45Yyrpgnn0PWvyV/ap/4I2/sxftCpeXlt4Ys/B+qzwuHuvDsMVqkkshLLPLb8qzbjk4xnGMBaAP8266hRwJYHEgyQWGVVgPuhSfusRnAOM54zU2mWl3PebxaXE8aRCeWBBtxtAV3Cg8oQCcHn6Gv6yPij/wbh+JNLu1i8EeL7XULKOd2hN0skFyyFsiKUxIQXC52sOmBmvJbr/g3s+NOmQ3L6dqunJcPAI5Fe/uWm2quSwldV3Ju7DByeR2oA/mYvLdkufM3RmJ3Q2qykiUQtyQqRj92Qexx0/PFuWESSyL57yAhVYKr2y8kCNxksJvqO3PNf0Pat/wQf8A2grK6t2MWm3KmIR3PkSzG4iZnMbpGzjYYQg3bg2efUYrl73/AIIU/H2CzEUVvYQ755JNtxcQ+Q6L8xMkhUtvx3PJ+uaAP5/vPvY2tXjYQyM20iNzFKS3CrICRsyw4zgHHetRLmRFWcpLbSSl45nKmOR5Dj/XSBhwc/U47V+++m/8ENfjNPNFFfXtlazTWy3LRiKGWCGOGQAvb4m3ykjuExjlRXY2v/BBz4s3FzNFLeaTFbu0Pl29zevmQooMc4G4mNHx34B4OKAP55LFXu0iSa5iO5ZAVQSOqZchFXAJeXIOcZx3x1rd0+KKGVLY3DQAzJFIjRRh1klf9yPnlG/cvUjgYwxU8V/QYv8AwQu+K8oS6trzT9PMDR+cQJhHD5LFXMCOAzyHBLMAQf4SRXmXjD/gjD8W/DCz3NnqdneXaiCR2QTGS4zOXe6MUyqYyHDDgDjJGFoA/LKwbSFe0hmt7dCDFFcTTloJJ7V2Pms0Q/dhlTB+Y727A9B7j4R8Ew6mhtWuEj012t0tXZGSdHkG9RYLBGrsMEDfIcN13EnNeq6n+xx8VNM1Z18T6DFFa6TfG1vJ7TMiXUcLFdoWPOHG05bATJxuz19k8F/B/WbWK51CSzgsYrAtbWdtLIbsyRlsRS30DkNBKIwu0ICo/gJAFAHzTpPwVF9fzpK9xK0bmxbLzWpEjORHJOsgZp51lDO6SDHzELmtjX/2eI9OsJ5oLczSQ2bST3m5UW+nVvMJhDEMVKBnHyKSF4Wv0r8K/DMS6IoljijiWBZ57mxRJL24uxKJCUZj8swJ4LH5lJwTmtK/+H6i1uWZSJL65ZljhiESmcxyl53UhkKqrKCpZD8xwoIxQB+Oev8Aw8u9KjjF1ZSW8PmeWiCQyNO4RHljQKnDebJkA4wB2xXleo6dfeHb3zY1aSyeRI4JY3JDyJJuZHbIwhYLjPYjA61+rvjn4azPffvre4eeTVHvY5IpFmjBMMAjnWGMN5UTKp3fw+hrzCP9my7vbqG6uY4AJ7Wa7mtYXE8TzLLusZJkZtsQMTLkrj1oA8P+GXxVgfUdN07xJoH2e3YRLHKbbMxMqCN5LMZINswwm9uGYY4NfoP4F+Dvw+8dWf8AadpeQ2uuRolxMghjheVHSdbMRWa5McamTYxAyCMnA5r56j/Z91Zdaii0zQxfFXt5wlqzhbQmbe+nxFctNksHVQAC+SPlwa/SH4Cfst/EYXelNcXDaffzPDPaEl4/KgA+0LHJIIiCDGSrISfn9qAOf0v4W+JfDmjCy0W3dbWOSd7eeIzBPsoiLLbRMyEvNIdqu4ztxj7vNdL8OPGnjPw/evo0sa3Ajnjkv7OS3V44UjYDfZBsl5eDvZdgJGQAK/QWH4a+JPDcFvDAkcy2TSXW2XZNL9mUGK5EiRYy7SZaQglQWPzd6wIPDdpc3V8L/QLCDVRGwt9RW3ISVd7QssalRgMMsu4n7wBOeaAOt8D+MNP1S1g15WLXtpKtrJZTxoJGefAY2/mMAqBg2OGCjHzGvWtPu9N1kXKSXH2aZYCtlIEjdcNITLJKq5L3MbKVRguMDryK+Z9M0hfC1/bjRS13AsyPLKLZ4xYp5zoiSs4OW2EADHBHPOa98srG3vbewnitIrfUbSwkaa6djuM0twR5XmcATgMeBnpQB6lYxQXEWn6dot6Y7i6d01C+iCRSfZxgy3d0rEZjeQEkDJXJBHFdHe6VJZGHyZLe4WZIcyrCGhuJY41SdpRI4/ek7mHQZODiuT8L6ZdKr6XPCJLdIHlN0CI7tJ3PzLPO2PMsyxyyj5iedvWu+DzPbzabPb24i0kKsU6ySBHaGJGeRmP3nMZDFfvc4xkYAByd3o2oQK91pspnUvPIWm25jeAjMwWNWJ3KzAjkjOQCOa0b4aP4f0uxWaz81bmeaWUQyCS2iiaMuoh+ZjJDkr0GS2CBiupt5NNu2t4bmNTAZYbO4lsY3WQXE0efMQg7TCYVXcXwWz65Fat34esbuzjtNywW+nxytapOiB3EqJ5cKE5C4QAAE9sZoA+Ivi02nap4cuLiW41DRp/Imtg6TwNIIYLiRDPcKWwyNAIycDkuQPm4r8LPjEt7Df6rFb6k6xTSsBPIpi8+2lzEmpuqhTbx7gEG5hJzkKq/LX9Fvxi8LaGnh/U7qPeZprKaWeNIABhI9okeQ5CyhuqDG7JbGc1+A/x40RZZodDtftOoXbSy6hK4iZbSCBnMi201wqB54kk3/Lyd0e4gZoA+VtNiksr0WOoKtxFcFTHaxyLOn2eFEZpvNJGx5HIf5lBOegORVLxT4b1S2S91aKQ20befHtSJrqNS6L5scu9dskqIQSyAruJAOQRXocfhu4SGSRHsrgIllLJqTxKJmsoXyLeSaNyyItu8YYMq8jbndxVybSNZvNOjsZbOyuYbec21rLMiErppZ2klQySb4HZgmBkFVI4AGSAfPfhjw5e6tLfx6lCkcS2JiRo7Ty5QZJ3CGdBGQ0ZB3YDDcxyvFU9X+HselRLHZys814kcka7FjzCWQSXNy+5msosNL/rNgB469frr4V+BNU1DUDG9pc6lLp8VxLeSQyz/AGhYDFtt7dQUAuI0DgfNI/TKqRivSdc/ZY8TXEDXVvClvazSWgEMl7kXPmFpQgDFQqZBLLkZYfKmMUAfnzoXhvULcoDcRJapdrATbTKWc3D+XbzRzIv7yMSFF3A9eWxya978B2OqxJb2IvrfVb25cG1S6dy2mJLLt3KhUKckMGDehZhu4r6L8N/sseJL6yntLDS3+1qJLiGK4lkM0l5NcRjasaplVVZjJsOGynAPArnNc/Z/+KPgS1bVLfS9Quvs15LLchwLlXWK7do2whDSEMfuNt29AGAoAll8HyahqVlBNa2sUViwc3VnDIUvtQktJI499ssRMVrG87nzM87ATk198/ALQZLCPTodO0q1Wf7LMlzIjGUR242l7y0MzqWTGd7Ad+gORXzJ4E8QSXcP9m+KbKS2lNqQ88UD28qyLkSYYxgxTBlYMsgUMQdmQRX3V8ChoFglqkE0t9IvmJpkV64iktZr1lWVIIWI/dhVDEMTlmO0egB9PXugRLFp4t2liWcLevNB5ESytGq4Crd7VWIHlsElucbjWF8RNFsb7wk8I/4ml88sgLR8/ZZUj2yxwz4ztLZJXpz8vavZtdhs4/Csmr30cJubVB5NvcSYkMinnYkX3yWbkAcEdBXj2m6XfavKZImin06Tz8RzyttF0U2osCYXLAqRhsEBQGAxQB+CX7Y3gHTv+EX8TQahYyG4RxLp7NcNDIJDG/mBGhjAEIZEB3sD68giv5+tWgSzneIRxxyIJ3CwMPI3o5Ui5ZpMswQgr65Oe4H9aX7Wfguyv7DxVp+q2UkEsEDuktxbeZHJKqSyyKhLgCLywzYz1OK/lh+IGneHtP8AFGt2tm9xcrFeTfvAqpB5ls77lIY/u8ZAIJ/hxzigDzVirIYTOGDBXkUj5NpwWkjmbBB9R1yaZJp08oMlpE8loRgySMrqqpGPmbBJHzfzzW1JpscsCtcqRFKNsDSFZEPzCTKiPpGDwM9Aa7fTPCt7JayKWaCzubeMqbbaVVjErAMu7cqnBOenpx1APn64RFuClwzRNv8AmwqLHKGXhcE5zn885rZ06G4FuzWcO9XD28ke0jYoywdZD8pB6AAk8DitbW9GW2vBbrbZQbt8jI0kjAEhWBIwM8cZ9PrTNLtb6zX7WksqRRSnlFCqInyu9ZNxKuP4htOOuMYNAGAySqxge3k85R5itHtL7/8AnkyoSSoXBHHb8KnMDqIXllgQPgmEPIJuCCwZHUFGye4/Cth7i0kuxPbR3UskMnmzzOR5skgHykbQCwyeT09cVcjudK1O+knubMvczAf6xt1qZ4o1QBmQZT1JPHuaAMF4C0saSQSRI8beW7BixIwP3ZcAE5xgA5Ppxzctree1EbRRhmlR4Y5LmEKE3fLIzLIQQ2Mj2PsK09Wlt0SC3wsMhWNZhCxeIFPuGMykeUCwxwcnr7nDubyUznJnRHMbxBboyDAAz/AcHpnpz0oA0tOgW3ul8tJEt0xNd4ZEbYDnCkNljvJIC5OAMe3p9pe6fYCaS4gF3Y3qE7ooXuLiGJ4sIGC4IzJzlsEZ7Yrz/T5HkQ25kijiMmJmRTI7naTGTI4BG0HDAZBPQnmu40uwV5F0+I3ENrKgkkYYFwyPgyGRpODAoBPHQHn0oAW5s9I1eeG40tFtJLtBDIV8q1Zodm2QTRSRDzGG0jPO7zM5OK6u10bTLSGOSW1u/KhRIbM/ZC6RTgbZAsoJBi5BOSMg5FLpehxabqFv/Zttc/aY5JPLuL9nlgnSRsq0SGP50PXIBGMZ4r6q8P8Awv8AEHiSfTrOO3doZYPP8+0gVITeOQWTYgQPiLcBk9e+RQByfwe8FXGq681zptuwubeGCWBomYsjMSJJU2HCZ9x3r9qPhXZ+L/D3gW3j1VZ/Khi+RXQunkSoQySRSPxGBzywz1Awa+dfhT8K9J8IG2F5Ywfaw8bCISyQzQxOgLPNKpxJhudhbIPr1r7l0qLStQ064h+13NxFctDbTxtP5MsJt4lDgSTFMRMoUKQCAACSBQB5tpdybSac4t5RPcK5cyOSpzwkLRKhtzyMhT9T3rv/AA34j1D+3WNkgksolkiiHkNc7LhAM2xl3s7MynIO8DsSDXm2p+HdWtb2WdWS006eQxQ7JYblXRmJDR30bt5MwwqtuA3dUyK7zw7Zpptza3vnppv2iKOMW/2pRCLlcC5uLi0z88zIPlJIDdc5oA+oLfU4odNtUvfti/bFH2skyGCESxt5QigjUkuc8DBOBk+tegeG9R07SbS1ihuFSF9r3SCYxSXKA+WsM0ixgKoJ3ZJwegyRivlSLxFNNBdSXGoXFzZC+UymVgxgEYKw/Zy4QR5bBCg5GOBtya37fxLd6k0MHnyT2UillkEis7RCRU8gx7VZRn7vHBOenNAH1F4g8SWNhFb/AGnULGGMy+ctqjC5u4njJAjS5QgeTKMAAAknpnjPMTeL7bVfMiW2urCCKWC4tWh1CRbaFpQB9nEBGPOZwPmOMZGSOceIzarNe/ukt7/7RDKkMm+3tzbTQRjbAlpbM/LnguzEEEZXPFSeFLoxyXlmuZ7hnmlDTQxTQ2sscWxJJbkSloY1ZsksuATjIPBAOj8U67qOuaZeQ3d3EIba8wIXIjnjK5C5kX5r5AnIb5QpwCMkmsz4X6tdaVrEk8VxPcnIaKAb5AshlVBDFsB+fZjI7cZxVDxPLdQRWkd7F+52PxAcI21huDSNGDvMhBB7jgc1zfhzUjp2q2t9c3KP5S3BlwBBbpC7g/aV2sC9wB97g5GcZoA/VLwl4rR5GW1ZRa3Nrm6tfJO5btVGZWZk6g9cfQdhXuPhW7tr6OVJAr+UI5pi6ZuHZUO2NMD/AJ7YHcZHJHWvg/4W+IRf2sEc9x5gmli+zzq6xGTZyZpASCYtu0ZIxxX2B4fj1K1uVvrK3S2jkaJZ5DcKx+zyKGi+zpJICdzgc4IGeSKAPe7WW6QxWsauYZYVMglz+6ZOWDE/dCgfLnuOevOncxvFaboWM8sruyBvl2qw+7uTopx7D3rJsLvVJbZTcW/lteKZllYxoJI3G1A7E4VTtP5+ldFbMbYwSXiDfFG8ZEZBt5SAfmUg4yM+3T8wDQ+ymNLG4nbzGK7xCiKfLB4LNKDmT/gWDj0rdt54EU7kTzGaNieMF1YDGB1wf54rlr3UFEkiWis7OTIYhuMZQLvKISBg4AOB+Apbe9gkig3B4gwWRXcn94zyEqFJGWOfy74oA9XtJxiJoWErh4biNk+7GmcENk89R61ui5e4hMU0u1kjZht3N5Ui8mVi3VenA5OM4zXk1tq6QBI3nUC1DJKxJQbQCUO5fvDIPTOM847aU3ixFT7PaeYyMY3nudql18pS4XcThtyn398HNAHoyXZQW8YnFxsBJCoNxi/vYbnH6+3WrsWqpubHEjxqqEkqrMfu4yAMdenTPbNeQN4nSC7gSIqS2y3GGUy75E3oARkDK+vArrINaRopreeGF55jHIbncEkglA3COFCQgOAfz9aAPSrK78xFeTG5owGWQjaGbOOc4H8qlN8A5yhCyRlVx0z7gdPxxXL2usK0Sy5zkRwrF5aKjKvDSbHwcD6fTirsuos27Ejn5gpISM+cTnGzb3yP50ATy3Hyud+1k5gZvU9Qyfc6cc/4VBmPZ5hl8qRZgLlmJIaP5fmAB4GO3Xio3aG4xExBYqLjKtt+c9I2bjb+PFZd5dQR+cWO6KR3jR8lVaSPG5FY8eb6L1PYGgDaudSjsrYSLK8tz5TeQA3CiQgISehOOnI98HmvKda10W8m/EiyTz+RiPLm2Xr5t15uMdMe4NbV1ew25KtIocKyorH77yHDBcn5tmecdM15F4lu0ge7ut6wrcuXR0dnErwMY4/MjcZQO4IJwBzzjNAHT3OpOyIUMMc0nlt+9kd8h8FHCouTORjnGOcHvXLXF0r/AGl0a3CxBWBeVyCsMRSTYW+8QcDjPUYzXjWreNltJrWT7dH58lwkc0W5sShCQhcKD5KkenHH1rp9Nv7i8kiF0nlQ3W7EUIjkj8p/vtAWOQueMn/GgD0/RLhHuEeWPzEmZUk+zu8jmBM7gC/CsD35616hYzqkkT20nlSpKV/fylvmyTtA8rluntXJ6bp9mLaO6tInigVrcKJSqyZKhpAUQ7hgAdVGc8c10cksDypLIiFYpUU7EcbnlGVyNv3TjOenHXvQB1FvK7zjbI9w0p80zFF8xeuVIOEXr1zj3rPTUreG4a0YhJIpTN5w3SCRjxsyy/MgyBkce5qNZ4U3Rzyyx2M0jRH7LuLPIE3YAVNyrg8EgA4wMkVzV58twx8t2Zk8m0TnzIsEcyKBkt6jHU0AdyblAJHMqtKoJD/MFIkOSwlI5247/hWDdSwXaKsmFQSHcwwTH8u7AUHM3GPU9K5G41CWwQzyXHkRxxBWjVjI3b/WRHhB/vYx9OlS01+K9Mc0TyRKiS28s0iZimu5Hwz2xAIKBAPw6UAdrCfNQRRN5ikupJB5RMbGYnhH4/iOfx5q+scP7xLmRIbg7VV8gxmdV3KwH8PygYPAx361k20c0YhBaWOJC5nZZQTtOdpwB+9BOOuKr6g1zOskSMvnzBijOoTcFfaI1LY2v5XOTgfj0AN6we2DyG6kRyrAFkwNj7toUSB8vz6ZFd5a6ipQKJCygI45VsKODnBORnOfpXh+kC8kuprd5XdI+EVYo2Yxj5vLbB4bcT8/XvXocVzbR20xWYxSxrB5ThRtY/8ALZHB5cjJ5AwfWgDssGTMxHlN96IqmElYfeAJbB4z16Z61j6lfAkqsWZAhlQb1IiIJ2hhu54J9e4rHk1JTuktrsyxReXtYsW3blJcFAMIcc896zJdZtoYZJJRuRUAKgglSeB84O5sZGeOaALMd5IRL5zIQ4ZmKsEBJJYbSTgLx9azJ7tkMjiULG42ttBABA5BLY6D3wc5Pase41CRN5jCBXQEGRQGbcM8I3AJVfqMdiK5HXPEckdoFtUzIFJbIYR5xgqAwyTwcDvnrQBW8RXOmywTGe7aJYw6b1iErsDkqzNyOCQM9R2Ir5Z8cajaP5UU9rY3EFnDmC6JETQlWJV5ASP3p46jkZIPNbniH4kv9okspBDDaRLuuZFCeZHufAOHILNu6YBwfbmvmzx/4rY3TS2sqQxR3aG5nlkMyTW0g+RxGqEfackcH5cHrQB5d4xngkOsG+toYo9QkwrtcbVVlQlWiA4k45+XPHp0r4F+LMei20NnLb3ckTSRzmaSfiKeJJcBQegYnpnpxmvqP4oardX2j3pt7mNjHKDbwxqTN9pJ/dqqYGyM+i5x3r4Z8WaDq2rRxW8lqDcyPJH9oubhvsqYG91W3ZgRgkducn60AeZXFtDqmpi1hMVnaThtzQ+QlzM0SrIpfy2Ilzzya+k/hbplrZw2waxdmExNvqkkAxIFIaaJVQgocLw2BnGW45rwltAhtYooPt0bXljtikeKyZcMpDsIJVySSMjoelfR/gGWaO1d5r2eIqIHRGQqI0AG4KzDLSOo+b5cc844oA+5PBfieDTU06a0nE0VxKI2MsLI7uzDAKK2IvmUhX755yK+8Ph1eodSgvVkuU+0eX9rimkkmRZwgIMDNgxqAQMDg9q/NDw/4r0SA2WmSolwgtRNO8agbWySULbs7UP3SuSDnNfXnw1+I2lFLawguEhuZHijhlMz3CpJIuAJGAOOADyRQB+oOh3VtNZq6bRGhTMkj/v4ZJCdpI6+UzdOPbAzx3VrqE62ypJJHGFlBSNFYByMADAHJwST2GOe4r5q8IeI450tdN2+dMqLDI6MwhknMi+VNFIRukbPOG4GPTmvd9Gaa7umWdZYLi1P+rkHlow2bfMj34znIyT645oA7qO8kvYoIZ3kEYfBckeSrEbghYdG4HYEn8igZGnVmSYrBJvO0hUOMDYSWGUIIzgHr61ljcHWNJFjDMzvE3zQttBwxCk7DnPXHaraeVHIytuYs6Anc5iDBlwVOPvD8frQB0kl9LNIqPBEAUAj+TaIVxlSxIwePT09aVpi6+WR5hDEuQw2qhUKHB3evSsGe+i3rB8zOBuLZyFIB2hgT0LY4HP9a0l1IqAtKIy0nO0qGKhd2CucgbscUAJqd8LJ910Qlsxx5o+YoC6qXkOMheecDNZdvq8Ut1O9vPG9mjFVdcjeoBIYKygk59hz+dYepaiJ/N85C0XmuUBPdmCCMjPAwPQAd+c1kW91bQSLuCiLGCyNtCqBwpyOHx09+lAHrCXjMd8hZQqrkAKPMVjwVz0IH4njrjmnc3AfLySKFDYt42+9IVHJAHTnt1rnLPVYrlZLg3Q+xBUWFXJVmdMZQcDc2QB7kcZrmNY1pmlDqFEWzcRlwYEIZlfKjgkA9OmOmaALmr6sqzXLL5QRWBkIUsoyu0wZUkB8ZwPwHvyVxelliltLmPfuV5zJIDGqH5kCBz8gGPvcAYP4cjrfiBo/OSSSJrdphNGTIIZkKLxKFU/Pg8/Nzx0rzk+N9MsElhWWW7V9yt5CNIu9oCfLldh+7gUyoTxkE9OtAHqWoa5G/lSnKQRO6hQVfdL/ABHO7lWPAP8Ak+c6l4nsIZXi+0RNNNKJQsrIFzCdxhwzj5iB0688VwuseOLqxglby4RNb28UzJhI1njuHwhjkkYLIQDg46njjrXzZf8AjS5k1P7ZMWuLaWV5FZ0RUtmtJdzzKWYYuMqFz93GOccgA+jX8Xu1/Cu1LS5ckG1dSDIkj7SqjcdvyHPSuis/Fstuse+NnmW7kdkidSDcINwywJARlwoBIIz06mvnbTPFNtcahBcwQma5Rln1G9uWDynecRmGN/lWNlwq+/JHUn0awuYdWuYGcwoLrUFjtxCYoh5kqBY2lAA2Pk55xz35oA+ldJ8UTJClw4kSB2niNqVZZ0DHyQS+AACrtg5wPWtK58TiO5MfmRQzM0fkc5RlyNyN5mA0mCOny5P4143daq+kWg08vKG86SWeVZRJG37wGHEjnMa8ZI4GMgmuJn8YwNOJpZZYYkuCkN4FLxC4ZMojDBMQyvUA4A454oA+tbPUWu5QZy5EtxtcruccAfOH5K4znsvbNdZearZOzRWMmLdBtdHjYOWdNrOrFck89Rnp26V4lofjbQ7+3txLJNBd20S2xlhAminmjUOJCwwqsx7MR1xUp1uSdrVo5Flnhll+SMtsCZ3h3K/8tQCCFPynFAHv2n6ussGyEqzwlY3WYkKN3AKFf4sY6ZxkVfuplkV23MG2ghIgWUYwS/zAZx1/xrw+38QtZNOAwlMjo3lspYpIpDM7kDBC4yRnnHHrWtaeJgkryRXY3IpGXVihDLlir7sDbjgnpQB2N0THc+dMu9VBmQA5Xzi2xIptuQyhME/TA5FZ5uGi8xROjxJktbgkMGfpJGDyVB5yOnt3qLrBjkilugSJ1WVvLAdDG4DiWNTw74Hvgj5sVGL+F5d9sqBVYiJWCMW38nzXPOSe3Qc5wByAZd00DtHExEsZEgmDDOY+SpYYwDnHXFeV+K797ef7HaI0ryMeDhYtqkFoY1BG5APu89c/WvQNRuXEV4GjRXj81sIpjzGFLuH3YBUAn7ufQV4Rq2qJdyLcfaAgsWVVnLoxC793nbNxZW9NwB46UAYuvOx07zjdP80LyRsJDIh8pykoMbggJv4IBB/DJrwfWtXvNPnM1uTHFAFkt7h2Kyo5Qj5Nm4csBjI/KvftQt4IrNWRZblJ98MM2IhZK1wd+4RMQ+3zPv5UdeM1w9z4SEmRKUe3VAybQjebNuztLMQvl5JAyQDjHNAHn+l6rdS3FjqT3VzLB5gm3SSRtcyt5X72YCGXCQFjtBI3DOSAOa9oh1mWO50m/gna2trhQL2WLDx2tm6hzcEL1kJHHHU5ry1dJNhc3NyEhVbgyIQVTy7ZE+R40RGOFBGW475rV0q5W3lmihuFaKfy4tm5fLjO4bd0R5EZQk/j0oA+ttO1CNrZXs7pntpCXiklmSJpVYL+8CPICFJzjIHSivLLPVpra2hgWC0uVjQKsrLv4/uq28fIDnFFAHxzpS2sk9rcBjsigCv5uRKZSSqqSeGTp9cZx6dldXN6bGKXSmheVj5ZS3H3t7Z+dM/dGD9OnpXALqsT2Aa82zWryJLsEWFgkBBSX5cEHv3BI568a0+ow2kFpbWczGCdi5uDIN4eXaQwK42gHPHoKAO9tbu7mgEM/mRyfdcyFlDBkGXUqpBQH39aZaQWyRlkBjccXEq75WkCnMjRJ0UEN1A/hrzV9avbG2uRNdvILaRnSa4YZliz8qxHPEQAIxjPzc9a5i0+KBurpIIdkTM8kUqsHAwn3vmPChuSBxigD3y1mkF0VMINlFKGjUEsxiVQTNcK44A5x255rWj1K2upTHFBbWsLwPI162XlmIJyYlU4jY4BGOK8qXxzpzJLiLaVXYArkMxYDzo2yfmGOPYj3qzYahBqruhd7aG3iWVEyY55IWyUi64RSRjn8aAPVYXEtl5MEbXBV4y11GUZ33k+XvLNt2qAc8g4NXGuFSLa/kyXaEJIZHIdox/EibgpbaR/tDaMAiue0zWEexFvHIlnsIYQLMjtJwWWJ0U5LlR0ySasy6jBEWge1tQb2NiqKjqzsB8pcE5hkByexPX2oAyruW1nWG6Mcn2i0kmWLzt0YR43yqwKPnZiAApIHuQaZcafbXyC7uiBeKDPNb3HlrIhlXhRMflU4A5J56ZNYt7c3zi5tVR4CUjd5p5EtULRtuWLzGgYzjbxhiv51Y0m4kXTRFdEPd3KjaGXdB5e8gsZmQZOMfL1HSgAstLsbNp54bWYQsgbadlwkjB9pVcv13c5AI4H4dZb3LtGnlxvHcQttF0XV55A+EWRA4UCMKcbRyMdK5uSRrdLRYgbm3M0hlZd48s8KygED5DnI44zzziuitIdOKFWDyyxH92C65jRyCpLSRnzFAbjBPp1oA5XVNLvGZrwbSLmQxRNLI+InHDZZT8rnG454PNYc08BcWt7FK9rt8qW6VykKXCjBjhZhh24JznJJ9RivT7uzaeEL5sX2e1id1eNFVJGOdyMQF/fcjB24HrXFvoUZa3gjkSTy1aS3eWRZY5icvsLHgXAGQOO2OaAF0lbyBZXsMK1wrpGTuijitV+ZfOjKtumZhgFASM84r0GwtrlxC13bw26XIUAIzbEkAGXPcliD1xn+Xm8LSWM0rMt1GygJBbsznczkEfM6jJ+XkdBmuvtNZaYBLhY0a3aFzNMzkg7gTEcAjcAcZ7ZwaAPTbeKxeXzi8QCeUNkSbJFUDYGlVV4Bcd8H161rbLS3eBpy7xyIGZgo8tCrkqqsV+8e57n1rjtM163kaRDbJ5smY4kUDcVYgq87Kcuu7ODjHNdTLLaCAxXVzbxKkexUWTKrIw5znkPnp6ZoAZeXlvPcPJCkSsUKxgIFKJnLMxyP327oeuT0rEutQvcyW8V1dwO7LJKkskYLQniQiR87gMDOCQBxVizsIoVWbY94rb1Eh3kKzkFFLjgnr0Pek1O2ZI2zCbiRuSI2BSNVHytOSQzIuPuLkseaAOdjltRdQ2F1crLHcyzs7gmVSUjLlwpwEJU7SSc8cYrlL+/sLTULZLK5nmto5C93GrSO+0uFQq6ruCL6N2Udqn1bwul9cLem9mjkjiTEMO5JJJJCfMxGi/KNq4xjIHBrNt7WOxMsMaPH5sQJbBdhtByCh5LMOf+A9KAO0k1a1ZbKWHUYiwWcsQCJWCISpkfGCoxyT6cmvO9e1i/vob+9iNr5EAMbyKxWSSGMKTJHJESJF6gA4BI4JrndaecWkMljcwC3tjMsgKiGZY2BaT5TJjkk5BX5tvFeVPq8ulLeLb3hk89TIEyr24iK4X5EQZJ54zwR09AD0Cz8ctb3aSedO1odqqJ5PJmhcgBTOAeYsK3y/eOQea0IvFRhliaByxe681VmeQpCrkbhGgAyrZz83FfJ+u+O49PI1FoWl2zmLypCSU2DeshXLeYQ47+vao9I8dNqM7R3EkQEginMskxxbTg7kby4zlYyhwR0BOKAP0G0nxLHdmCN5llVEQxRQjaZGZyWhYqfljyCS3T37V6Dpl9cy3CjzbiAuzRxME8spuxvEhcfcCkH0OPWvmH4a3luTHcMVb7QyOkrMdzLySkUR5EWeV4B5Ir6u0yE36yTRzs7x7ZBhF3t0wrLjCjAGR3/GgD1qxuCFtCMTSlFRjvDKdgCtIDGcliOffP41tSyIJURERiwZmDABd2cspUD75I4Jx71wlrqf2ERpLcJI88SCPZHteKVSPl3KCCCRxW+l8ly/zZRxkPt+V0YEHccfeXJB449D0oA1JcSh4oi9u5nWRgVJKo/EgLgchscemKqhLe2jkWNcENw0ysWLbsNh8fN14we/TFOt7sxPPFPIskcaDzJQjb1H8IX5cufcCszUNStIoFFu0U7mRDHFNKY3ZhkOuWICccjPXpjNAF55/IdtxKM2NoiKoxDDc25s5UYx1ODk4rO1G+tzaM6h7ZPvFwcmRRjIPmjA3EdefaqE97B5PmPJhZAzQwMzmQlSN/mROuSnp649xXP311BbwmaOVfIkMe5SFYSDGFRYSx8sB8jn1ycUAVr3UI5iyPOsDR7SEjCC5WFjkRtK/+sDEHAXIFY8t4Hu/LSJ7YqBJLtZTP5YACIDu43DJz096o3G5WacxRRy3JDxrMplCBQSWVkz8v6A1dsEUW000qlrqXG+ZdhAizwVDkEcDp7Y+gB22nLZqq+XIVEyRiLeFRY5k52u4+9IcjJzg9s9B0kOm2zBgFdpXkUyuoXeC3ChF27VGTyc5OR0rhrC60u0Lym5lGFxEyL5rGQ4JEihSsQGPlZiAP4iK6PR/ENteXZjjbzIoZFcSSuFeUcgxfKNrsX5BXI4+lAHSLo40+GR3XbIsjf6w4lJkB+Votx6HHPTntWDrN20EbkqZXhQ4JCx7WfAiLpj50DccA45yRXZXV2izYlDOWKldwZ2k3AnczYxuAyOvIHHauU1+6s7Uq8zO8MwKugTcSmfmwGHzd8fWgDmNGv3JjKOj3NzI3mO5KFs4yYgwAZOCBg8frXdWeHinSXbIVO+Q7gVQn7rs+cKB6E98da4/T7SKSfNsZ1s4Bm0LbWYLPk7QgXgjB6mul09HgbyHt5ssGL3EJZEmyT+7nCqVD98kjOexxQATxxXUP2eOYoxjYEIoYTEEZGGGFz/ia4nVNPkt0kj8m0ZnlVleVnLxiIHemVBCuw9eMivQI7N4HmYzyKWKmWR1BWDbkIEfgJw2MHk9R0qC4iN+ZVWJZdnESsEA6gEyOCN4Iyc+596APFRYSTeZAftaQTP8Aun80JkFwxhX93zGXHPz5IGcVvW/heSzuI4ordYlkZmkWdJEMW4AkB2JHllySPm53HjtXqCaApQII4wsAV8JhkWThgyk/dCkHP1H1qyIpJxvmf7SCxjSUsFAKDGHOeY+CBj1xQBwV/o9nMIg0SKRCyeZEjborgY+dML+86DrkHdxXLReHVUSzyxzfZ95MXnx5AkUgEyqOWUsRwBhf5+2RaclygiMQbLso+bKhgTseMpk8H178UQ6Wqhtxllb5ipaItJsQ4PLZBXdjp8w79qAPOrHw881tLF9mt1ljjDu6liDuGQYwei7OnvV9fDEUMazIG8wKdrylSgAXcyYAJX5c9cHn3rthHNHE7EFJFXlpQQvllSFhG5cH1OBj8Kxb5pblYbYyvJJI8bmW3IUiIMA7bWxu2gAHigDNGnJNbBIPKtoypcKczsJAPm3MfugsvU/Tr0z4bW7Fl5MzmQFi8TuzBmZSVVNpAwNuf8a624APlCINOEkCZjcRDaV+66gYcHbnIzjoRWNcxvON7vuYSrAYA+0TMgOBvfGF54I+vFAHNf2Elw80t48Rihkd5IXLRbnRAYUScDgGTbk9BjBPNTNYLdJFapHHDesgkDKsmTGgG5sgcuRxu77c55rbudORoYdwbgM8oYyPLEzHiOHb8r4Yg5PT2qtbbIriKJ5ZJbhIpNjXCmEEE5Cq3BAAGCOgx6UAczAbqK5FuOTAwG1TNtAJwpMZHyjIOSeM5rrvs1x5LvDd+WXQrNsbdFGm7czMqqS0mQcEdN3NUb9bZ7lZmihbKBSPMMats5LK4OXA456H3rAk1C6t55oJYnfeuALNyc2yDKRsTwWKsc5OfyoA7qaAtBFezXNmbddkaO0he7AC7SV4A38D0qG3tZbuOWa2DOsKNEI52hEcvLfNLFu3zAg9VBwAQfSuaF59ujtktoltzKrwgzrF+7BBYAyGQASD14xmtKyv7iG4itpkP2uFxEEIErSELhZFkVgvkBCevc8ZoAxnWS3SYQq8zLPHmISOqhC+CkMTYbah9Rx3x1rQ1zy4p7SBIRb3FxBG25fJZ2PSQDa22UDd/CS3XIBpb5Q80qrBg7iYJFxEIWAJKvtz5sjEEtgnGazJreWVbSebc6tKkDNK8kbK6sQy25VD5cRB5IPzY56YoAuWFlJO6yo4t44meOfyxhZmJyhkVvmfAB4UYroQkESMkCCZRKrSMq7tzZzIV3DcATjjHFXdHXyFMC7ZrNXZCcq0mR0McsgBZOe47c9KrTzpaG7VkIVmG3ZtDjfn+6Tzn73rxQBDPewOGXy2hJYeX85XIPyjYVQgjcR0JPOa2Z7YyaeyxCAXMShh5jh95AG3c4AMe3BHT1rhLq822txbeSwuZJW8t3kkiRS4zGuCuY13DjHPfiqWkXeoOWmkcTyCH7NdsCJ4kRDhEDbgS4HB46YPpQB2tjc+ZbLI9okciOEkDFi0zZ5ZCxyI8gEZx0/OtfuizQS2zpFK3mec+8FpjghoxAOVXDEFunAyRWRZao5WaKULA3zyGIqTK0YBCCJI9wU5GRn296mtiDHvuY/OeSOQo7YURxqw2blchnPGd3TjHJoAnuJHFlECHjjXey7cEgk5UlFzzgEfeBz6VzRfMLyxRTFJWaIq3y7CzHLBdxyM5z6A84raury2iXyVErMyEl0iMsTg4JcM3LnoOnb0rnZL6OaMxrseYu6ja6xyQDjfsjVsBj6txmgCBtSltXKyzwqq4jeNyVMwwQmVPDgYOMZHNWbXXwE82MRFnjMrCVQQCCVYLGQNseTxXmniHUJIW2vbeXGC8fmhla7csQI2KufkYtjpxg8cc1xNpr0zX0cDgwtDK0NxA93K0yFOcNCqkMW4xtJByR1oA+gWvy8he6ACMhYPEeFz0ZechsDpjrxk1vxalaoohEksrSKsIn3ECFSMcSbdyqx6gqP0zXmNnfmaBXkikClfkZ/lUEkYDKBlcFe+OtdHDNAhDTAncmVKHCAj7rP6Ac/XNAHfSwQ2wWC2LbpIdxV28yM9C7IcnCE+vPrxVK4MTjOWDblVo5Hyo8tcb1RQe+efY1hHWmuESKC5aIoslu8kWx5DIF3fM7HCIVPAz+tVYr6WGQOQHABQy4Lk5HzcKThj69M/nQBvEDcFeA7ZYnG1SGTbuJ4cAEE59iKivL1IrOS02jAUeSzMzjaDgIVPO/J69OlQi7wFRJfJLoJVEsilUAPKs/RFIxjOKiuL5b6dSPLhmjQiEYVo52UjGM8AkZP+FAGJPqUtksl7FM1uu3buJXDMwGUlDNgg46jkDjris/zxqGDdWsUUtxbjyZrSSKSA553NEwLQ5J6gAnJ9K0NYs53usXlvCqlQ5V41KSgYcFBnGcentxV3TdLWSKefAWGFkiRooWXIwCF2xg/KBnnuTxQBiJoyWapb2sUjzX0kYeaMF4jkqu2QAbz/AN85xXaaZpc2m3ElpLAhKhm2C4BHmRkEAEPgA44BOfl5rcjWazjWFZoC80UZtmFu37t0IY7nCfK2wYOcda25TZTWk02nwPHJG8Us4O12eSMZnlBlALJuzkDI5oA5+/8A7Qla2uLJIVkjdSbdncocgZ80nIZQQMYJI74qpNqHiCC4uJhKGunDlo3kX7H5ZQsRCkgUMV56HmotT1S4QNcWckUKlmkEweMyTFR82xHbYidcgHccfXHDXGqzzO1y++46kxIlzJOjMTuaOKFDsh56n5Rk5x2APXPD3if+09PjWSSIy28n2a7aNShglB4ZoxkspPQgEdyea1beaeS4ZZIxEgb5pgCJGz8o3Hb8kRJ5HBJ9gK8z0G48qYTKi28s6RliEUxTW6ncWmP8UgbG1v58Y9BsNViM9y1xIJfN3K0uS7AgYB/dAqOSvfPc0AXI7ZoJLo+bMYtuQfP86LzBksgkIGCeu3t0Gam/tKEJFAxUPFtcNuV/MU4HzDOVbPUHBrImu4reOYSySNDNKcwsyJuZOWEOOPNPBU9DnjPeqksE3nR+XmAMuzcHjuog6hlEwcDBzznoQc9KAN4X7f2hELTckpZtrLny8oCQGcjC8g960JJpXmjcrGhJbzgFctMc5PRcjp+veue3+QkZTYiMdkhSaJv3gbCMCH64zmpYNVWSU2qTvLMj7SuAqgHo7SD7vHPOB9DQBt3l/wCSBKjy26Ko3sMpuC5Q5H93dx6CucHjOzlme0Tf56SCKMx/Mrh87pMKuVA9eh9adq1tJe6fewwvC2Iy28TZHm7gADtJJcOSMcj14ryRdDuo70rLEjMroc73hw4YMWZhjc2M4H3eKAPo5FXULZIxNKokRSGiMbDjoUfPyNwc5I/KpooDDFKp3FYAgSeXAO44By2cE4x0OK46zS6so43a+DRiNCYY0cgqQMFinCkjOcn1/DoBdJNat86uTtCoZAMBx97DHacA/X8eCAEZy0y71mi8xSuAWYMvBUMBhhnOP/r4resWDgfe2BmwVKBuoyp3nO0HHbt+eDbeYEVw6MIpCrHaEyq/eyvG7A7jOe3FbELxiORy3JYlf4QWODjJwOCf8aANuSaZUVYnxGxCn/ZI4yD0Y4z0/u/lLErRkbH2HaRlgVLj+IqDyetYZkkkjDwbWCMpbzXKp/wEHgnOPfPXFXEnaSQeau1hgqxYkRqCAzA91OcgdaAOggbYSZCFwqleDuIC4zwOOfXnip/NLb95KRFQyggFpTwSCATtIPrjOKquske3dh9yq5bs0Z5XB91z/nq2dyyp5Y/eHd5aA/KyAgHLHgNg9yOlAGpf2NxDZwXk0Ya3uNojdZIyykA9w2Rx6+lXYb2IQQmKSQkYjPzEhT0xsAz9Sf5Vwl/f3e5EkEzIiZWHcR8ycY8onA4HB/8A11ct9ReV9tvDGImEfmO3yupC7SMA9ju6enbrQB6KHjeRixRyUz90kn5ABwB1q7AYwUikhXYzF0dv9X8w42jqOpzn2rkrK4kiIcIfLcgAkn7hHzPhuduB9BgV0FreMxk2SBY15EqgTEqx4ypPyKOx79aANKSOKYuHkYOgCllUhgqkbAAB8wxwMenNSCJ0TzHbdHIy7fnLygycYKjIOGzj684qpDAyF23BeN5mLHYAxPOW+8T0wM4rQWN1ClYiXYlkbcrgNGMl9qk4UsM9uPwoAgkwsm2SRmSSFlVJIljCkAjHmAAdeevb6YwjZySyGOONVK42vlCmzBJ/eORgYP68VvyK05LPGkgRgSzh2jBGPlHlqecLznpnnHSkGngsJhKiRMGJtgwXLYxgO2MguemaAOfktBiRmlDbAMIsZCkDGc7Vx6c+3WsqORIS1yYzKqcYUhlyeo2A5GAD2+ldLPbHy9kkQBPyqoZllO0HCuQMEYHH1zzWHdQrCIyqFAFciOIMN7dBuZuo79vagDnr2eKMtOXW2JkUqScQtkZKoAOu7AI6/KfSpbS6uLhmgKrtl2t5kUi5EiZwFQtlgRzkDvyaxr+3u4JZG8+O3e6UKShWRoQSTl8llPA4xj3969ndXUErROGkgwqhxB5bFwcb1ZezHJJJHX60AelBDLaGMRyPKgZW3LGGiPJ+fa2eTnHsfyx7e2MsDI8SqyuxZWy+SwO9ueWG7qOxAFUbfU3AIzNEGHJQsVYoSFR5cYzgeuBnrVpp2uhvjUKME/I7bw44cgpxjcMnnntnrQBUW1kDCLzoywO53ijcbFU/KvK8EDA/A88VG11LH88U0j+XIFYgHhnYqCoYANk5B3EY/KryXFwFMM5txIG3jyQUZoyOTI7gZbGc85J/OlW4tTJMrqjboiI44kJJI2srFMZXqeTxz6UAVXu5IjuYNKhUh3UGQqWbbkqASPm/D0OKoz2NzIWkg2b5dpYu2F6DAwG647dR0OKsmVBcbkSRF3qjImASoUFWYNztyPw79DV9igjgXzApkO6OMnBZySec9uTyeKAOf+0XDG3tH8mB45wdqAhpTyuF3DJUkdeRz19dJz5iHzDIGjPzRsB5i5+bqpLbfQgY/KtGW2tpfnmhSQRxmN5mCN5MgcnKHI6EjnOCeQelZKyS2cKJ5YkmBZN0UBSCSJtxRCTk7ypGTnBLZHWgCnNey28iNiNVVshXJbz1xl0jVjkPknqPT60t6ZLwQyh5gq4cxqF86OJ3+Uozn7uSBjk8VUk23Uy2v2cx3H7xoQwZ40O07grjJ3A5B64IwPfM8ST29lpybJys4s3Wa3jMxuUlZykM0YP+sIIwQCcLzgGgB08wgugyxu4Q7JGVGARVBwZEA+V8nnvk1qLdRM0YEy79odU69mZgWHCt7Eg5rzmy1W4NnB9pMXnqoS4USFHkODsEyOQVbYRkkA1p6fqVyFmLqqQsAyOjMrK+fkRUZQx+TkkAr3zQB1NqgKxk7g28GEltp3SFv9VuODxnP0NbFvEA6r5W8AkZlOyNWOSSWPAP17niuVgv904MrH5FQNbhhIZUZmCO7t93AAHyduvJp8mp+afJEsjwuFR4ot3yDGAQx74x70Aa15cqoeUqUYOEkJJZmAO0YUAgpgAZBxgVzU+tIblzGR+6REWGSJiEYDa7DywQc43E5xg5JFbTsT5cSQvKrIFJyGcRoxBWRQcoxIJBIHB7Vxur2UuZXh2QunmTW2/lDnIcTeXkvEIiBgDORwDigDtLPVraYKhfa4jygJdt7AZ+6Bhlz0wenWrEC3TyB1aFfPwQyoUTkYxtx8p459zXmHhmzAnIllJWCV1Ro5CkMYKszbFn2sy5JwMcfXiu1+3S21u6LKXTy5TCGb51YlQhJ93L+nQE4GKAOrkZXQpvKEgLPGqsqkBsCQMB8vIHU547irttKhdW37IF2wNESyiVkAQMGkxnkfTsDXNJNbzwtM8ipM22CSPe+6dVQHcoXjIPHuRkU8azHCscUsCNGpBjQ7hIuDhpGJHHPrQB6LaXSRzR28bw+UshclpI4mBK5ZRJIwDkNkfKT079taSRHCAfaYbhS5XLOqhSCN3KEEEYweevHFcRaIktk95bXyS8ea9urRxnkkBQwy7Ec5BVenBK81JHqCYl8yaXeoRdwOUUkYUAAnI4x16j0IwAaF6XX93LLIoVchhmQk7WYlnVcH94kePTPaucnkjBlHnBoztxIxCnco+UBeoOB6dqWeeV9whnVcNtlYby4B6jyyMHk+nPWuflvUi3oJZLtg20iVYYoSzPvIQOQQRGep4yMc0Aa0kscSSTKzBVEYmiLhvlaNWDAAkjIOfXk1z1xrVjJlp5kWFpCqCNG3PtDFiquvKqoQE9MjAOcilvLy2hHmwi42lZJBGq7t20kfMDyVBAA46dOgrzDxBLeSMb2FolLqkkcYTJilQ/dMSnKxuFBYEZO4npnIB6pZahbqrXCzTtJcPCheTaPkcbFIgU5ACbQcDORk9aZqus2rXP2aR0ZIHUo7koDtUYG1uSCFBPGASc14xputX0t1dM0c7vaFJPKy3kRSTRKQiIygFeSy4bgEA4IxXNajrGqCWWG/aeG0mjlddsAjKMhPzRSZJTduBOeMk46YoA9C1DxR9lur5oZkbnYF891gPzZ2rtQhSFPOcfMCazj4lUSSolxseVF8wK4lVN6LLjehJVdrA7tu4E4XIGa8OvNbk0mWGWzkt57ZEaSWH7LHeSS+YSkxuvtKsBg7zuxgcDOemZa6zBeNJfafCY9zNAPLv7aJD5Tuxme2gChtyt5YCrlfLG7mgD6v0PxCkhW2muDNKS6oglj8sBY8Kwc4ZsqM5Iyd3NdfY6t5ymFmw6qXCZJTIXYHBfuqhTg9SDgGvnfwhqFwZYbWCJ7i18kyb2Cs8asuCokkwzP5hYAEbs8YI5HtOhWjSxqkUUiSxNJI0MrCW4kChtwkZSQqhRkAnpj04APQNMuQu4y+VheQwZl8weWAGx2ZsZx156CulhumbBeMruh8oIAzYGM7zxnpUumatcadbaZJZWNpcQyxRLd2sqogaQsR5ol2NkIhAIJBJUgZqKeSXzWDvFta8nYGD5CqykvsZuAcbwFHU4xj0AHi62SAF2aExxgxBhGfmIQMdw+X5gc5A65789PauEjMjsQqHaT8zPwpULs/iGRgHow5BIIrj7W0bzQzAmQHa8yqCswdiBbzBzxKItpGMkdCc5FdZawCKMIH2xKX+ViTK6hjkncMgDpz0xjjFAG4SpTocosUn8KE7lVScKcD5ce/41zeoarBbiQbGHlPIDsYb3BGFI54xwOmeKnklPmIqtsj2BWLSA4O4sMkHDcEYrj9TLObuYTSARS4WN0TyXzgjDtg9Dnn1oAdHrcrEyBWmhGAytvLgk7VAZRgfMVHvkeozr2N6XlZ3G2CE73ZmCxxnoI97HDE4zwSDmuZt70x6fcWhtl/06RWNyrRgQrGgA8vc2c5U9M/OqnsSNDTAzROJlGyJN/mH5g0gOBHDGRtKn1fA/qAegpLvVo49m9oS4MjBjiQl1EYU8fKw4981z2ooiRSMQ25gxBJDMjJ8hICk7huBPGeoqSOVgo8l4zGig7mK+cjSKGlLMDhshmQBc42isfWZTboBDEHMkTCNpC4MKk8q4YDpzjHXryOoBkJcXNvOjzwpcQysVkYSfPsMYVWwG4wAB2PGTVuCNVkjVgcFS25m3bV3HH1IXA/CsuFmUIoQKWwNwYurM4ydpByOWOc/h2rRjSQSEqTJtQq6AElSSSAfXIIOe350AdBbsqRSNJK+AsmzyjwWIOwMfcY5/lUAkuAiNEAIiY0kG7LMCql/lJ4O7d/OmWKOzCMK2ADvB4VcnOdx4Py9cHjoa0CqCWMo6hUR2ZTwJHViBjoC3HbnigCnKquzKgT7p8oOWLsygEgomcd8dOAKqW+nxq2ZBCZN4cLCEDqD1MjSY3c8464PHFa0iRiSGYYUO7BkXPmJuQDkBeMkZ+hrRNvBCLWTzSsdyHjkZY1d/Nj3ExnAJGE24J45xnIxQBQa0ZAqxsjNEGl8tQEV4mJJaXszDPGCTxRaTJHGkRLPKXZ1Er/NEpkJHMZO8fMMAnoQK1RNC86OkZdVjMbFsLkED72SBnH4/yqobSF5ZDEvzYC4VSp+Y8DcwwR9DQBm3sUt1Iy/I4Cl5AUG1QRlTsA54weM9PWuSt9Ctru/vJLm8htIY7c+YMEJO6eUyW8agE72R2yeilcEg8V6qli1vESCisyBvMkBdyQCGjYISSSc4PTFcTqlqY3RmVsIXZ12Bly7s+UxyfvenGPSgDzbWdAivFu7W0uBHbxSAIrbkMllFK5PlycFHkjwBnDDqQKwNR8PWemxTPpU7TNJCstrbTXLyS6cpiy9srSFllJbLfKCAJOa9Me1kVnk2MIwpkG8bwRjhSYsjHX6d8c1kj7aCgeCCSKZZVCCBC0QYlMhwcjegxzjBHOBzQB53oTzJa+S6TK7IkLMWDuzNkvHIyqoCluQ20Lg4z66c1hG7BJGEQiy8KxEIrAZDI7nCsCVwcHn6V2M2lqkKRwQLblAI5XkZJHkjYBvLyjEbhuKg+iistrdnZ0jt47jyzkNGd7IVBAjYEhSeh78n1yKAOJknNk37ooNu7esKqxJcE7CQTnapGD3PAyarHUlmUboGeNmMRZ8JOQU25aMncvCoenf1zm1rGnXl9cFreOK2aGCSZ/MZFFyY2yqr5bHO0jBxnJBHUEDkDaX17KbgypbW8ZQzpGSpEgRASrSYOxh83P8Afxx2AKl6IVR7t4MtbzlmUhJCXMcapIJFkwygEqeuCO2K5661u20uKCK6kZUaV2Vo44vtESEkIYQzAxxebnJOcdeRium8QWt39iZItqs0WVMY5kV2yEVM7idwJJA756V8+3djqc95qEFwXmae9haO8Ak3JFbkZtVVhiMbgVYHG4gYyaAPaV8VtE1vOJrqRIlSQmCTevKurCYuASR8m7gAHjOBmulsvFyT20bJO6iVC00okj5lUfMsce/DngAnknGRkYr541GxvjA11bSCB95kLRHynZVJRoLnD8uUUDIGMjtVqwn1izsy0zOIigMD27r5cKM2WUh0DecqEAtjB5wTQB7q/i65milCuCCwLSgOzy4JEZXHJPYgDgqfSoh4qvMxOL+3ldpDFNbQKTPblhtUOM5A6HPTnsQcefRg3EBkjd0xEVhCEK0kiKG/dlgABu3FvfJ7Vc020+9eTlorlLdCoSNAXmZ2P+kv1dMhc4z09KAPTLPVLq7u4dNhfzZnjIBzkrIzA+XKu7k7BkDB4464rqrm5v8AQp/Jv9jRSyRkXlu01vviePeEVZIwVAZgD3Pt28cmv2kdHii+wXMkP2a4ngZkeNXds3UbLyJQqcegIHFMXVL1nSC6urm9hYfumlmMjRqpwpw7ZDlQDyB3oA9jn1ad0RX8qNZfL8x1lDBMgHcx6jnAJ6Ek4J61i3XjCDTxNEkoMxCoWRt5dclXeLaSVlC884HA5rhJteaSwmtfMLKIwC0oVZSiOxCblJIYscZx6GvMZNdMNvPNiEnz5YI4DJcfakKsG80M8WCgBAwDkkHAI4oA+k7TxVZzoQl2yKilmwdpkYgAMA4DEhshsDqppZ/FBkBDSSXaLCAEgZVmklY7U25IDNgDOOg647fMtjrdxJH5sju8UjCNfLjkLQyZUbFkaNeu7dggH5zxiuqvtTuBp8Ko1r5kIY+ZN96WLYJH+zKGBEuGwSeMqQTQB6vBr17NeKnmSQNFKFa0nyspLABUIIwRwDkZGCOa6NJ8lCzyLJlwwKudhADrkhcEfMOQSK8O0zUZoXhu4DHevGYneWQFREs0ZxGpkJ3uqgA4Lcg/h3d3rr3VlCZVMEjJsLwzxffICozKr5Occ4ztB+bFAHdrqQCyPLclnVPkRQRlj0CqBk8cf/rrZ0w3F7FLLFdxwtblJFt5cpNMXUDaFfG88HgZ9hXkNrrpRliv5IA5gZVDqc5ViAweME7jjOfc44xWhoeoyQXLzmUE7laIvMhDAs37xRI4PttXJ4yRQB7rpiCW3JaZvMhkcOZBh42bnYiPxtP94nOTnpUl2t5NGt1ZuG8mRo2K3Cl1jQDe7Lg5bP3ducGuJtvEyTOyl2jUqPMlTaI5Cp3M7PJjeecYHOBjFdRa6hbSR+e0rKX2oYwVW3MZ5MiuhI6duvX6UAXo3Mdl50pYxSH52kj8ydGJByBt3M+MHIH8VRpHbxklZJXchpEll3IzJINpXao/h5OGx9MVRubmaWaGa2YLs5jjId4QBkCRwRmV8DoMnpkday7S/inn3SXflBGZpkkBKMNxBYFVO0Zx8uQfagDdWNnGftCRjeYw0zhHc8keWqocDBHP+Nbmm22JFffJcIpO1GPQkc43AcZ56d/aqUcVpclZ1Mcis6GIxKXE4OA77WAMYAHp7iumsEKy+SqIsaxkoWkjESZJ7l92MA9QD1HpkAqXK2774pVk8gMTDZogEST4B81t+NzZHv14rrNClFnYTicNslGdzYVwTlQEXcP4dvTIAPXtVT7EsygMVkaNvM82MMEB5PyFgC46DjNV2SWZTNIXVIJPKXIIjYjnp346/TuKANRr+JYJEjgJMcqFGcqrOJPvMCcbjznjNX0vII44rZImwf3krMGBQHDMDuHG4cA9OOtYAuW3iGHypnd1Iz8pD43FIt2N2AAe/WpoLqSGbkCWTef9aVIYkklGAPzIBkYFAGxJK0qP9mAYYYlSQpj2/dVtxGeD19O9cVqPz/aXVR5ud+SykbsZDIseS4XnI69/eutv5ZropMLaKIABWCMEJbj5VCn5gSO/tmuO1u5ZoSjT3FqFdWZoAiXCZP3Y1KfeIGDj8TQBxN7buZo0heNxyXVY2V8dSGGOxOR/LtWJNawsjLIJXtlYyOocq/mjPzpHLjKgg8AHpwa2tSvIo7h5xMxg4j8xiEU7QOfMXG5snnj17Vz2saos6QiARh7aEjckgJYuMqshJ+8c9T+lAE9tOi3BtcuzzgBpJkCiFFPDl8Yxxxzzt/O1q+u3GlX1nawSRXeYXAikjDxv8m7cVQE8LzuPHbPY+H3niSPT9T8oS3YkkuSJBNMnkmYoSr/MQqwrg4XkkgAZqNfGAjjEF04vpYzJJJIrZuZA7nGx+oQglQBxjoD2APb01KG7spYLkKqXDeav2YoRuUbsKVY7EB24z17Zqol69vG64MsrE4/dFyegDlUJIHA+8ARjoK8WXx7a6Q0UN3Y3NvNdqZ4oLhvLkVScwqIyM4Bxnjnrz39K8LeLY9Riju5Jo4JXn2hNgDqiDCRyK4DEnvxjn3FAHpOkzgJ9muJpotRkRSo3f6L5YYNwnRUIHzDdn+de0zeIYTYWenraxQusUTTToqoZAAFJt9uQV6cMc+teJQI80i3heBwWcMGwsm1ySrID91cAc8e5rattchikCJtPlqzRs5aRiAOinogBHHQcUAeyxalbIoWESx5Aws7RlmY4HRGwD/h61O92mPuKmQvQ8sFA9ueQa8PvPE8plgVIJWfc0xnUgCRsZZPkyCw9ATjnin2fjuOFHS5uo4N2QfMZSrkno7uP3ROcY688ZoA9fku0LLvMbK2SEIKyAjkqSoyD+XtWPc3lg4kkIGA5VwYxIUXnAXLA444yM8c1wy6+lwpnLvF5SNIoRmwcjkIzgb2x26kc9Oa4LXfGQgt3uxIPJiWaMxn5Wl2MCjFl+8xUdf19ADpfFet2emJ9okt2EHluNxjRXZUXkj5xlsngY5PTmvn7xD8WPD1ksiTQR3FpPHHaorhS8U+/KlyGO1mcbcdRjnoa5jxr49bWrU2Vo0dqt1AzCWYvNN9oXiPyS7ZRRICecAjFfn7478dTrJqdtp0/kXsMTFpJp3jvFkjYrJ5ShCjMUO8IM4buaAPsjWPi7pNjNMwkshDKE+zQwRrLJCCMYklLfun3YJTge+OTiW/xikEKXEttLECvlvf3RYrJHNK2ShUMA7HqOiA8V+bt94/vbSwMs8xjMkpa7E08RgmSU4jPmQ71WZlwD5ZYDGelamlfFC7udKs7Z7mIwRzhWgjuGcTHbuAQ3QUIVYnJYhW6qTnkA/SrTfiVdGK+iEa3sE5JsriO4geCG2KlijGScOVCqcFlBJHAORmjp/ja31K7a2nS2+zvApWTEK3yssrOptTdkLJHMxMZUklcZGF5Px1pXiJdUtoUuNUUQwCSa2ZCtgJJVdP3Di2VGmtwrSBfmJwOeSK9esdat9S0m4uI9HmYackIS908iaZhC4DTRO7k7RJjIJLAnJGaAOe/aA8GeGdW8IXeowW1paaibkyXNnCY3mBjHmzyS2qoCu22lQjGUYtjO8EV+e4+GekW0d3aWxmin1ZIX8gwbFuI5rmRikV1MoZIBGhzHgJ8vMgPFfoLr+gap4inury8uNXnga3ljXSJrRImlsUEIjke6hyGuHKEEFv4eRjFcFF8KtUN3BqlvHbyzwXi2tmmokW08ZmtpZntYVDHcDI4w7KEHQsDkUAfLtl8Lbq20u7soILolUjkjZJViiNyW8qDy1tdzLb+Xxu+6ueSM1Rn+EXiGGyuYt0kltbwRXIt7jfNJbSXUpjys0oXzIimMYJbHXGa+/7H4YeI5NI0+8tmaJ7i5vBeI/lSS/aFARoUZW/490AJI67ug44008L3jQ2uj6hLF9tW7tVDNEWR7aJdxjurhMoQr8KC5J28AigD8g7z4c3j6g0Yt44Rbwuv2t4rqVY28s5URsmIdrRsMfMV2dMcVyWpabLBcJHC1vHewX8Be6LFlVIysSxKwClrORCm4FeCxIGAcfspqnwrhm1eTyBZiNRNJKIIVmE6qPLlWaNAcMxeQ5HPX2r5F8RfAh4fGMy2dosFjcmJQPs7SLFIwZ1Qhlyu9JMqxAX92OeRQBR+CvhjR7m5huxocdtPb28XlzCW3nllmEjGZS7x/vP3eCsud20gda+7fBt+lkE8vSYIb1oprtrh1UQpbI2xUgtWbbM4BA8wNz3UdK8G8HeGbPw9bbo7bUbM/adrNK64ZYhieKCKMFlVRkEY+U/KehA9706WzsZ7T7Iglga2zHtnkmcPJsjmE8QBDIZXBfoN7HHHQA6TUXa+v45mmls5WV2S3tzblzCEzJBJGJCZICACwUEljnBAzXGa5oMeoWw/0p47aOL7J5WwLcwJFGsgmYxglE80lQx643A45qjfaxptxez2LgwzQ3D/AGW/twseoXVxbqqMNkso/wBHiAIZUyW288c13omheOceQl5JEH865iMcX223mgV977JCXKewKAjAbBFAHjMvhHU7LZcWonjFsn2kvIguLeaN7p4VVBEWF1PvQq277oG/7mDXp3gO4Mt9etcb0nu44dsJVJFV4yEZRbumIWYZOTgjuc8Vs6JALm2SG3uGeCO7mJ3L512+47/Jwj7TGpJaVlzhTgfPkV2elaNo1pqEF5BHDLessr8WlwsZYjMrONu5kRm+U47c96AO4ttJt55XgjimjecRGWXAST93GHcMuA2S3XjBJ4qhHpyz65dglYIxELuSNlkaIPFGLaQSIyjdPIihiBkAsc4rVga9WYiZ1mCCBm2CTzJoWjX7PJBJGp3rt2ksCeuTVhbVY3v5LgsyxeSkjJKkzKzrks7RuSR5nU/n3oAzTpVnbRX11bReUsjQO0Kl/NmkyMSIqA7SjHacdMZzjmtO2inRbqKIqFu3aWTzHGIJwCWQo+RIxlBGAev6SWd/9lLtPbZbPlWjnEihSCJZCqE+aQ4zxk46ccnltd8QWqyvGsgkEBDG4gwcyWtuLsQssZ+88sjLkDccZx1oA5zxjpMU2n7dajiDspZoG/c2zzwSOweUQs2EYOQUycleh7/kd8bfhJZrrcuoWdxAtmpWea2W23o9o0sjCK1mZ1lRAxUMmwuQMgHrX6M+Ofixb2+k39sI1+2hIZmDSJPh2PlKIXd/kYDuxGcfUV+eXxG+LFit/Jod5dxLcfamlt7yQwtK5nkMscpG7GwREDA4yPloA+WZPAFhAl7FLo0V5p4uYDcCKMpFbTyxq32cgOJZIfN3MdygEjPcV7R8OvAHh/VtVsdN1GKzvrSSVmWFdPjUzPAoaeVEZxt3xbBu3ZBGSAenFxeOtO1XUdX0yCSDUEuJ7W8kmkRbIxTxDZvG62HmyYDKyHPLdMc17F4Onsb2FJQt5bvYrJc2EkEqLMsPn5u0DnanllCrKob7p2gZBAAPvn4V/syeF79JtV06FLC4kikjt4osIyG8V282RUiJmhERAIIyhbAHFdPpH7PS6fFfWesXEN39pE0EADNIgcIsdqsQkO5GQIR5gHOSwPOKb+z74vS1mm02/wBQu2tZrZZrdpDIkM7QEn5piN4eJwqNsyhYH5iMGve7PxdNLfzi9uS0q3kTQWwYnzg43SFMxfMoUEnYSozgHGDQB5prvhPwr4R0qzjbTreyvmh2OscohuJmEMCuRtBMqZVm3llYnjHIr59R/DIMel2wtr+O+M1vf2k5EU1wXJO82yO7iYHJcsFyTu4Br7U8YaZaa9peqXVyLVoDZXdxGgYNMFCMywgEF3YuQcjA47Hgfkj4k13XvC/iUTPaXllpMV3PKptF/clopnhIkvXUsl08oJcA7ETCbsigD364/Z48H67Pfzz2z6fMkcf2N4ZPIcCSJ3MdwsqhfK3OAzk5BPy5PNebXXw8svAd0Nl/KkZuBHaxW1hDKbTEheed7mScPKmQQjgHjGRu4r1Lwj8V5rmwtYfEFq2NRiIilDNIAY9rq32lVKvvBDliwj+bAbtXX61pNn4jhS6kv7dGuV3WLtGzSrMqqxleBFJMeSBwNhHzZNAHp3w01fTvFfh29sbqO5ureOFbSC5uoUE88axhmnkimO62+cdcbjnjI5rFeKHwvJqNwsNyy2aG6t4WlxbKWURyRqQnDkYwRyNhJwcmsn4WXNzoWpX+n3lxF5rwNaTNHuIj3SbXNtIoJuSS4/dsBsDDbwMiPxd4jEeoatp+mRm+jtYiwkugLZFmIKyQOASAAwOFbkgtxkgUAflj+3N8Q5fD3hHxJ4h1dbm2h1SwmjsIxIzW6NOk1tIUlcbvNZCmCB2J6V/LRqM8Osa5qUEm83N7eCaB/K8z5ZfmIaTjnaME4I4Hev3Q/wCCnnjxLmwHhCK8/wBIKR3FxcWF2rCOVHLSW06yj5gMg7FX9a/D3QtJW+1BTBI7XoaeL5BI0jMqBkk2qmUJOcA4P0oAZPpbhRb3KSyAsrRGTDbQgBKADaEiOMHJBPpUOqeKY9KYWtpNKZ5IYvlhdkg2w/K1vhx91VXAPPTuK+g9G+H8mpW6JqEk32+5cW7bVbbbpGBhZAFyvynqcAnvWxP+zVrPiK+ih061eIQSFRJL5cstygjD5ikU5jBzkZFAHxVPq1zqNxNJIuFmBEgywFsi4CgEjnIxwpJrchuLSDQ2MsfzSlo4gxdUnRlO6RkIyikqAxIGMV9b3X7EXxXku4DY6DLPbyIZEfM6xxo4yVujIi75OuPfnBrSP7GnxWt7Mz32jvCkUPkxp9kMym3dsMEYZAkJI56/SgD4EjWKS7Ek8jW9oY9sht8k7yGIVGx909SSOx9ibdokem3Bkiuo/L3+QxKLK+JVLIVi5BPKj17mvvzTv2K/EzPHFewXE80Ra8mtnt9m+DaqiNWU4ACtnrxyK3Lb9izUY7q0lmsBbPLJEyWU0Z89vLkDsy5IHMYUDnJxx1oA/N/U9E1dYWv2gfy3YSO0iyqEEinHnIygLJhgVAGADj0rP0zTb2eJY9rsCmVbKiQR7svkOQcnn1/Wv2q8R/st/wBpaN/ZjaNCvkWkQe8IeOeV+Cryx8BipwB+GRxVHwF+xZZ35kW5NtCY1ZBazRrmZlJ37JC2ckgnAPf1oA/L3w54MluXiu1tmvVLJH9ihZxOuw8SSBsdccnpzya+mfh38C/E/izUov7NtJLRJ5ImSS4jlkVIAxSRJGxjAYgbVOCOT1Jr9ZPAf7H/AISshA13Hp1tNa26pCkQQxSSK24M5PzvIRjgjGeAe1faPw7+DWneHl8200vT7e6jJWC3t4vJacuihXaJwI1ByWJdep6k0Afl14X/AGVrmzNgmsWz311ZKwimaAKqL1zHGDlowzDIwTgcDufqXw14U0PQ9PhMemM89ooS5VUQXUTQEp56MIC2zIxgKW+YcHqf0lk+ELeJNLt/tAtLHULOTEnlIsdyzTJldrQPjb0D9MjoOa43XPgdZW8cN5EiC4uIHF4YYNjQPG3lhmMjAEkKT1PvQB8nSaWq2kFw1kxudQlWayeVSs/yqHPnoyhtjKCOQB64BrT0u61eFzbiaHT1kadBExR43doyBLMXTcPlLKqjJPbjmva9d8EJa21lI9q9laRmVZJyuHyEPky2M4kQnPJKk8Ee9eN2+oT22tSRx29jf2MMUqWU5Iaa8uEOyAMspB+0KxIGcBs8FsZIB1PhW502xgu4LoQXUZdZB++n3QzxgpEBbCVCf3jBsYrUfSYryVL64mF0J7naYbeOK0ty6H5P3Su2RjhssOh3Vztmz2upm91GzmS5nR/Ps7cIYkCDZGSgBeO5JbjjGR1xXc/a4pTDDZr/AGVfiORri2jhKqiPGTEodQ6rcHG5ycDsCSMUAcrNp8QItriG3SziLXFzaRxlSgQnEgkD4a4wMDecfNk8UttFplu7NbT3kNqm5o1hYhSxZTFGJznc21tp2/Lk8niugt3eW5mjjim1JthjkxIvn3ExO6Z/LZAkMWwHBQtnjgVuaT4ceAf2ldJBBArXAit2uyZocqxhRIpEwznC/NjAPUigDQglsbjS2ZGGn6kqukTeXK7RiAZwxfiVmPcZ7HOK56DbZxNNZXFs8F8hils2maOX7TFLG00jzR8Mxdd20nZjPOTXSacWurW/ijiRpk2zzGePdHGkfy/ZUkUbkf8Ai3/dYjBPFc/c211LPBbQvEPKdpbgnEYWNMRuchMAfNnJ6nkZ7AFPU/EzXU09vqDQTxQJLaM4t3UKsGHieIn70y85OCvv0rzLU9dSVrJraaaWKGYRLHcxLLDBCjZMmYjmUHPRh064xWzrel3oe6uHuGjglkkhhu5I3VoECsVhRQu2SJyPmYndyDXmN9cIksdtbTGYQXBtZxCdkbhCRI4UcgAjk457GgD7p+D15p+nywPq2sKZZ3jgjRXUrAZgGjcRHmM4I+XGBxkjv+k/ha/8m70yW/UXluoSOPY22MweXglvMIDMvHr+lfi/4T1nToLuDUEj8uBWtY4bSPdLM9wECyXM0mPlQnAAPI61+g3gfx5ZSQpZ6lJeEyJDd2zNJJ5VpB8qyQxlQdj/ADA44zk8UAfpjo2uaFqpguftJWIv5LRJseeLyRnYkR4dQPTI4xnpW951jqUF0yJnEQa3e5ZWMaoepiBA+Y445OAOlfIngzxStikK3BguzKfNsZJFBaCGbAxIqgc+vU9zmvaz4qjhUTERwogR7fJKzeeQdgmjAw0ZPTkg/wAwDqLryLGNncyPI8rTSeSzgQu5V4zCVQgghlXbzjPPAJrmZfEslu8SySORD5ojSR9pleQYmQJ5eVODxt/DrXLar40thIBcK0UkkmQsUreTG8oTEjMeNgMb8A9uOevmPibxlpUTyidrhrqOPETK2ItsSmQzQy8HzioH/wCvigD2W+8cWs9tFHGkYkENwzXWcytGx8sxtEBhWVv72M5yPbjLv4gXCShHuxIGjEkimRYYkj3+UGYBhg7eMdfbmvnGXxXHf3sGJBIkLLJJHPchAiGQtIpO5fOGzk5/+tXMavr41J7+awvY723tb+CaDyRtNyxkBFo5bGV25zj5cYyR2APse28dmaC8kjVZb1VBhnkj2ohiOFYsoIGYckBvmbOOtXbTxpdLJb3Vxc3X2m4ksVtoIWRoxLLCQ07q7DCZwDuAweDXx/Y6xqTSy29td3kE/mRNBZwRyT7PMiMkEouiuZUWfCMCvbJ+WvbvD80UFqLyeSB7+WS3tJFxPbGOQfPcSIky/daQFwwG0A7S2eKAPs/Q/FayQQJIZZXWI7pWT51lUcr157f99da6ddZeeYAMDFGZt8jERCNwMxCHaepI64wMjJFfPeja3aW9mk7SSkmeYQIsiuZjkAbArEsCRwcYPbJru7LW44o4Illt/Kuk3li43bsnIKy4I980Ad7c+IJrW5KRBzFKZxNuPmgxqMxsjxsffv6ZAqjf+IY1Xy3IlSCSV44WYERzrjyWZFyzImBucDefQ159PqyK0yyzumxJUEMKsFLMOCAwGQT3Hy+461wGuavceZdwWU/lOqSbo9+/94xUACRTkj3GR7+oB22peNrSPzppcysrGaOWFj5VvEh2l43mAAVWPBPD5+avBvE3xMsLRpVubyK2lQGaS3lhLF7PHGN7YRhNkc4PfBHNcl4svL14pTZ296LmZy0EMZ3KgWfdNHcRA7TbBRxgnd0XJrxLWG1OcajqOrHfeW48uSF2Rllcp5PlJvXawC/OSDtUjDEHigDtofFtrc3aW8S28AaUXH2KdBM8sciu0UCTHlWiVGJJwCc4J5r6F8Marp1klgmpGe1S3nR7tY5Uka7eRNyXADHMg29U+VVH3ueK/PLSBeWs4uLRJ7v7VeQM1xEWjitRdOqtZQTZYrsjlvPnPyfvRz2r7e8Caihe2EdjGqRpKYnnjbzVWSDMxcSBgT6AnIyQO+QD630fVYLm1jnikeYCRd8a5FpNshKsVmODw3HPWu5tGtHTzGjluLhFX95KwSJ1XG2IRxtkv7jjivItFubW10y1tDMZ5S7l0Mfl25BfywyhVyV3E84OMdQBXTQancRk5GyEMBDcSOqAEnaMRyEM43cZCkDHPsAd1eOtrYsyTySuzwhRCXJVoSZS3EPzEnK9Qe/SualuI3mllje52mMRwyykiQzDAM2zAKqcHqAeevesy51ieF5JPPja3kTcNx2Rq3AKlkBweeh78/Wta6hJc+XcRgI4YtsmwAVHBUZABfB5UcjPSgDfvUtnJhktklQ2sMau/PmNEAN8kvSRmwDz0zzXKWOhmV4gZJIhAzyLDDI32eORmzhYz3/GugRQ6lfKeSJi7mISH5BOcqCM5+UA4yB0710OnWkNgyOI/MMg3ASkAfL1PJwMEf4UAaFjaTqohZADgKxLsRvBGVBxjnJ7/jV68sHOZETG1slz+8EZOM5z2647c8VtLGywoXgTDp5g2yF5CT/sj3zV0wH7O7RZTzYt0yvjLOQCcZbg45/HscUAcpFprxxC5LJAFUE3CsqO4PQMFbjt1/EdKddXFgtqrHlgp3vkAM/8Sxc889vfvVHUv9GbY7SMFVUSJs5kJGNzA9+Bz09etec6vfTGG4iTzHkSRvI2bgIiASGxjmTg56gk0ALrevw6bbM63bQxPuJiUgb2i4wWJ+T8a8q1bxjLeqq2rsvnuFdoZXZCGB252E9dp/lWB4i1i4ZGW4SaPyxJJPBclo2kkmiMbSR+ZGPkyCQBzk9DXzVrHjdIZp7SS+jggSRV3pehCkaONqHG0o4jZjgjnHHbIB9haN4903T5rW21l4I0MJEMtxIxE0204jDOflkAHGcHgfSuN1nxrFGkrQzpLuuZWgle6RNq7T5QxKwLbR1x6elfCnif4spNqUmiWt/ZrC0USWtxPI80YA4EyyNz55wenfrXP6X8UYmle0kvornyHC3pnuDI2W5E8QK/IT/Fnt7jFAHv0ksV8+o3l3cI93K8rpJcTpvlUOzYSMgKR1xgnOfxrwjxL4ktEv5LdYhJC3mR3pAXchP+qYg8IeCBg5HtWzD4hj1A3jzPGVEsc0GMlEtSgJaEoflBBJGSCMViawNEumtxY20kgaNyuoLHcNbsiljKzlmxOykcAnJJ4zQB5P4itIrmaaaLTzHf29ibi2US7oXiZgQXwSv2pl5HP1HavA9Xs/LvDciKWWRF8yMTg7HnlyHVcE7iqHLY4GK9X8Va7LHMlpaRzqYN5ee2hWGe83ttVBC0uAAvOCRwMY715prOtXEETwXkAuobnNtJDsBuUVwStzIIjmPGQGXIXqNxoA8y1nRo7BFvXuy0U8f7iO3j8zMs7f8ALTaOHD4wTgbR1rm11m60e3uYLhZ7q7mzNpk0cs9vCI9pDk4QrIFwcqDkE4PUV6lFPeGGFra3tJtJG1LiRbbb5kcZKM8VrOcqyJ156jIyBmuC8SXZmnTUbSJY4beSeK3DlEKsymNp/LlwE6K248YGBk4NAHO6d8TNX0+BMzGW4jgCxCZJYYhGd2dswAEjOpIVc+x65r6L+DnxW1i4ut15ultRNE0UsJSO4treF03vsLjzZBkjnnBzivkLVr2zFzYw3sn2+SFdzmGIPE0kh+U7iERFUsSMn155r3v4P+HILjV7L7ReKluPMkaGKMKXTKusbyB8KDjHB4yCCaAP3P8Agp4xXV7a3uU1FhFbbWSOaeO2k2sp2yc5DMpyQM5/OvuXw34jkv7uG4vL+NnNssY3sGaeGMZDqseSSB36fWvy2+EL6dp2n2EgtpoRYu7b0RnlJdlISPI2zxKoznJ6nk194eFdajvDZXqxjMDLbr+7jRZVcCUSMQR5RO0jBGM9eMmgD6fW6t5ka5WZYwynaSSAAvVsHoeBn+lVJNVWVij3EbxRsGDglMfL8pPljDDgH8a82j1t5S8cU37xyWWLYGUkHAUkDayevOCO9V5dSltcBn8yOUBrhJECGFzypi2nDJnHGe3bigDv7zVRCxMZM6ygMk0ZLMCCCCPQg+vHrxUd5qV42JHkLedEuyVUAMZUZ2tk4JPHIz97r2rx2fxNbwF4nucjD/NGzo0ZJYqyKgO4jqMAjIrIn8cSwW4WExyxSDyWkaV2VtjhvNkgyWWUgYzgYzkgc0Aeka1rSWsON6F2X/VqQWYkMcsQcdM55z14zXFf8JG6xiUNHMPNJSFGDPI0I3uJV7uByvYk15zrnidPsEt3G8cEbSPHEiTRysGjYBzu3nYWUsVBGec4NeY2niV575Xt3mt2ZTIkHnl5XcNhpNu3CjOOCR0oA+rF8QXIhty0Xk2pCbncBQkjktjDMQGxzxyMcc4rH1TXIJpJLK4vBbq1sZLdfKJecxZZAZWbCApu9+OATxXzR4k+Id3pdgJ4XlvpgyvNDJKHhQeU4VpIg3ytuPQZ/DrWHp3j1tX08Xt9cSwlxBLtkcRh4Fyri25JBU9V4bjpigDd+KOr6nDDcPaamryRRi8jaFQr26M3l7N+cNIpwQDxnGeK+RLr4pajp+qxpfanuv7q5ktmt3wlm8OGRln2kbZmiWMZHHzjkV6j8R/FKRm8uIZjFZvYm1mDTr5RWVg6NJ3D7ATx0x6ivzg8e+JZtR1CU2rhpobySzUw5k8x7eFpXcuwGI5PlfdkLhCCc4oA+rNZ+LNxqKst9LcXC6dPKri3nWeCGKJN6q5Rv3vCjBAxjggda4G58Z4uDaxSveNdxCeNIslUgmRnliaN2GQ23DFN2M9e1eM+DbjU4NEZmhgu57uVZVZWLSxiSTy2gnUZ6jjjoDzgDNeneE/Dd5LqGmm6hfyoI1MVq6Ihs42fa8bXStuMvmNlA2EORk4oA938Fapq9nJaafEjtAEc3LzvLlY5V3LGXMRLIMkYYgjPy816noPjq3hWS11HfN9mdnt5IX2+XPeW8kMZkkRR5jRsQ6r1JUDqa89t2ksFufspcx2Cqeoa4Es0RNvJco2C+HxswCpwM4Fco9wNC0G4mjhmvby6aWdruNPOgVjIywmSMHKEKxxgewOaAPrPV/GS6rYxQxhsvZsDJA22ado0cJIoYZwpwWI4GDn38L8Q+K5YIBHHbzR28mp20q3CyTTPi3j3zb4yB5Y2qxyQBgcZqho3jbTBFps13PdzmO3AjgR5I5IsuVk8y1jhJji3Z4BYsDXC+M/EiabdaheQTHbHLJqVy0wW5thaQssZsYSpz5ioSzMFIAzQB7Ho3xihsIkhmufLYkwhiBGhMcLzI7QjOZGSN+SN3GOpAr2LQviRpdxGmqz3bwadd2vmXI83yzNOGMQaIAgqN3UYH3sYA6/mXq/iaY3Ut0EVpJpreRrNtqmS3cT3AurfBPyqpVMZzzwvWvPbr4jeIbJ7Zl1CV9LlnuUaIsxSyEsqiFB2VweVU85GMdKAP2duviFD+5mt7mO6SSQKsEZxGttIAiySyISQ3bJGAeDyaiHxDtbS5KTXzbIU/essiM8cUZ3rlAdrxFiFPO7GTgCvzY8H/FG+a0lBlF7DFbWkCx3T+TvaRt8FtmEkyyMeWxwWwOa9Li8ZwXkTXjyC3kmby5oEA2kNJwsQY5kbbgYPc4OKAP0S0Dx6pmfyphNBLI0XlmZpljLZmzBvOURTwR09D1rvrfxnptnbRNPNFFGpzJJIG85xK3yrGjDmUk4UHvjFfmnoXxGGlTQmO7kikEbbQ4jkaTekjRzbI2IB2o/B5+XBxkZ6a6+N+nXdnqa/2klw1naB9/2hPvxFjL5yMQAUYHGG7dR1oA+xPF/j+GyUt+7lUkyRxyzyhXYIZCknlgnBTGR904wewrxKTxR5vmQoHjn1AiQBowlpK8aM8cEUjAfLkDkgDnk18eWfxkGqfbba7u7nyraaVrW6JCwXcCkERqpyWDIWHbjiuz0LxdpmsXVkBdeZcWsKyfZLjIt0VlZXjwrE+YcEAgfyoA9yk8bHy2SfUmt540m+0Ktw1zEzRfdCQBMDGDkD0wDWhpnxGiuUfTRsE3lSGF7jelpcSIoYpHGoO4DjaCww2ATXg+s3mnxyRyhY4/IMjKF3RQM0oJRWYAiQcEEE5P6VzUHjO1sri9aNo7p4kkluIoWgkhtgq5dbXdINpyN2SQD0BoA9c17xhLfeXb2bSxNYyRS30oPkR7ZN5nUW+N0hz95iAp4wxNa2gakbiEarcNuiCrNPIikQsjN5cW4nGAE6/TpXylrfjjS47Zr5GuxfXLG2gFwhhmmtZAWnZwDg4JDKfTjrXJ2fxjkYXOjwXMi2ixJCUjZnt+FDASdz7/SgD9ONI8V6fHZrH9oiCI7CLK/8siFZeT15Y0V8L+F/iCZdKQzapkpNJGo+ZCiIsYCYZcnBzz3zRQB09xqVxAJnMSRW00IYCaVWWMBRtKDPBJ7EZ/GsODxAxurMylZox5j52tEoCKeYw+A0nBGPy71zf/CWJeGeJBFJbRReXcGBGMclzK/y+W82A2FIztzjNclfaoqzXZVV8u3iyWjl/eyMNwEcUe75WwDk9COaAOzuvEOp6nNJKkDriQweVLkxtErbmkEZPLYH61g3cV1cS3KWx2XN1Gn2cxjyVjGAJlLY5DLz2rCsNTivYRPm4B+TzrmQ5EKsSvlfK3z5GBx07++rfazAh042Cq0VrIpuDjdvHO8AHsDjLepz2oA620a5ZYbMeTbxWcKy7EVTM3ALNMu4Yyw+8WJOTkdj1Wk6rqUIO2FRFdzqJLoOXWNUILRkvHlRnnuOwNeeW15YSsGEiIbxWmV0MsjAq2RFI+Plj3DG30/Ouh03VpjNbyQgRQtdxrcISWtvPBUsPLLfdYEdupxQB9BWos4HsnBivJgTJIiSqGeTZuST5cHjjI6nBAFan2q/fUIoIra2tonIlluJDJO/mSAs0odAfKHoGwR6da8007Wtl3JcvaQ5gkMz2+VAaNWw8iYAwm05OB29q9D07UlkUPZvEHvJDItq3msT5hBDB3UZAUYGCRyOeKAC9ku7AywTuLiKaczNNcSFYyoJC+WXXAU4PQk8cgVnS6hut4g3luI3ld7eKSR3hGwMhB2ZcMRxjI547VoatfQywDYrLdRBvLsbxA1mWyCVE2Np46ANkcDGcV5Vrety6fjypLWxurly0v3pQ5QgokWMjYgJJHbODQB6Tol+1xpMsZnjR57otEpkCtFEeJVLSEbW25IBxyPWu4soYLC2tGeaeSQ5IglSSQRpIc+djywHjwAdyswHU14bZ6uLVoplnjlkASRZIzC8KzSENLuGfm3jJ/2enBrp28WYLPY3UIku4QLgOWkzG3yMhLcREAEqE467u1AHts2qRmGNY5UuTIgW2ngJkELk4Z1DKA2BuBDcLjjjmuV1G5jitp54ZFVLeYFpZGWB4ZVOS0rJnAMnGMAdgcV54fGJhtInilL29pcG2JKKruxQAR/ujgDPzbjgZGCc1zereKUt4nhvpYbh5cMl2iZjCuC7QzQswLzAcbiAOByRQB6IZUeaO8jdrh3gKOYZdwnkOS6xo3I+UfMwxjHHQCteG+vIoRtXZaGBkdLmFZIoo2xhDIATu3EcnnjBrzXR9etLWWBWikuHmEfk20yPFGIJcZeFoxjeRnJzjA+tdxPrumTC3t7W4jVrqKRnsWlDx2/l5G2Qk/eyC3bOMCgDq9LuIYki3+a10kjb3jwu+BlJzk87ehwAcYxiq114pj02/ijWGMTTxvcFbmRnjm8o7VbYATEzAjrjJHGOh4Z/Eo0ozsksdzuUr5pITCIBveMN97HTABIxnArzDWPiTpd/dxQgqt9I3khmUkkLkqVd1wBgHocgnn3APrvRvEs08iJIQILpd0YSUBIiVx+7BI6bsEfeGOOma3IGSBbi0Z5R+8G10lL+WXG4oJMnzFz6etfKOneLDMsMcEsQmEnlbvPUxyHaA3yK2Vw2BxzkkHpXp+leKLnfCi3LxTW4VpocpJGyovDK0nLZ44689MdAD03VVtrJbeeCaRTkySyPIGBdvlaPaw/dsT1JPTr2ri7y6iiEkUUUs8ru0wuleMRwxLkhFiRt0kmMgsAePzqnd+NLG4a7/tPzJreeDaYoVC+TIWw0ikADzFx0968p8U+K9EtbFbJJiuxgyGSUi7cKWKusiEbUwTkNg4oAzdfmub6/ec3pH7plMYiaIFiSwMMSL8zLgAlsAZINeV67K00IgneFJoY4vJuZYd3mPG5LfuUYcluB/KlvvE1vqcA1HTb5Gns22XSEbUe0UkSCJw2HkLgcNjrxXjmreM5Z7q4EECRz/JMHMhvXWDcwIZA37kkDkD7uOvQ0Acx4qubqO2vLS7jnkE00gguZVWD96ZNxEXTMW0jH061zXht9VSPUbWGGV4lgiuZgMkMkLY+UH5mJbB+U4PJ9a6SPSZ9UJkuJ7uZ5Plt4oXeR2lcuwKQeWdm3PPPTivSPD+iSwqg+xtKlvbEz3XkPFLcSPuR4/mJPlIn8OOvQUAej/B7xReTpZ2mpK65z87I1u6xqQyPCz8Sc4B2kjtX6F+GJFmslkWVhNmI7N+1EVlBzK4I3MVH5nvXwz4B8JNFJDcKsslvNGY445g8kdvMz5LEgZWEDACgHBbmvsDQfN04aZCkaKjKxuVMUreSoG1WVyMPk5IyT1FAHqlxCrXEOwSgzeU0eZFld9mfMaFUY8bsYB59RXUaO8TpdJK08XzGM3ExCuXUYMcavglwwHAyRjkVyNmHXybljGsu1lhwXI8rdljt/gdgeo6Y5ro5r5VjE1vHDKgcOYg+ZkZcFiN3UnJ+bvjnmgDVu7l4baJ2aaQRAl4VCmRyp+TzFT5gp47Hoe9ecvqFwdSaQxwIJedqMrrGj5Z/MLn5J1UcDg5PArRvdet7WwbDyJdoxaAknDJIfnVifmeTAG0dAT1rg7m/SbzruPzZYA8amNdsc4mJ3MWAYbwD3Gc5oA6fUPEWmW5dYnKRodsxc58uNyC0ivMAVYkHI5AwPWudutdt3EiW0luqxiNyXZpQ8LNyCY87ZGz3xjPQV5H4r8Rl7qbfYM0aI2YPPaNZJXQiNPLUHJzgs33QetXPDl3c6tJLFqBbyGhtEkWIfIsqqWW2HlryQNoJzgkdaAPVrTWxduFvC1pFEAiSMVO1DjYoJJ2J6k4z29a14J/OHlxrPIqyFQI5VjSRSflYAjBjIzjntz6VxNnZ2Uk0aW7SRQ5BKCdFkaVGIaJIZGIkxgdMjIruNNsJraO3R0mZJZSfO8uV2jUn92JpSgA56AHA7UAaK27XDJBJHDFGBvEbo+HkU9JL1TtCkdQSB6deOvsbRh9llNpGgs5RKgTbIZF24cI6DDQjqO+SeueNOz0xZY4lu5mSNEbcRHi3bnIDEjJb6HHoav7IghtyZ0jeMxxsjKj4B48sZ+Ubc9ccflQAr3B2ef5U8gSTYBg5jU42SEdSQCRjkj06Vi33m3ojicCNbeRTCrIjiZVU7o/MH3cdcHFbkzhLVTESxXbgRuPNcE4LyEkByPrn19K5bUb57FyUlEj7gYxIoCqzEFj0/efLjJGenrQBJGZLZ3DXMVzDHMhS2DpGwyTgZVuGGTgHrjPSukbXo4re3UmVEeQJLbkASSSueDkfdAIPJxwAT0rz+S7a5nmbzoreNCsoljjIMrBfuLCyZYFjg+nGPfa023/tGGO5F5I0UZm+0SK0UEdu0UbSbUiOXkZgvBAYkt7UAdNNqoVmgtBIftjq7W8g81H8ttm4kdwSSR1wMkY5OrBNF/qJFJdVUFmBUNjPzIU5xycZ4rze01FLiZXsd5Dy7wzsRNC0eQ7ASAHAG7K4G4HAFdnZXreYN8BSXYpl84HjIJVo2HGzAU8ZwDjrQB1toVR18uOeVmOGUDKNGVIfgDgYyCSPXJqzd2R8lViaOOBWV1hj2HchySp9GyTnoTj1qnbtvjAEgUyyptMYdXz1C7scJjO71zVp4UWRkIZzvyRHuAyQMhQ/Qc9+OfyAKwnNm8TkBY0iK/MMEM2VwSBzxjnpVeG4cF9lw8sbBViiQEmOQtkEOq/6tv4hnnHPWtCS1kvEkiggOEbDNIdz7+43EgEAAdOmT+NJIHtkOWKNxlmKqG2knaADn17c/SgB92nmupn/0iVDukgRtm3Kn5hnjbx+HpXCzW9xa38t7HIRBbrsMMi5ClzxscDDx8DODwetbV1qFlGlwzBmeNd8rxuxdmbKCN2BwEYkYPTg1FBD9rijZkEUTg+UWlEgRgPkEjH5WTp3IyetAFaRFncSr5e6TIcQAM6HYU+WPdlfm/Hr9aoAG2eSzknmO5NyxvGm4P0BjI+6cnnPpk+23HaKrArMiJh1aZAAyy4PLSLw4O3jnpx9cy7mtohNJIlwZVCLFdREN8+4l2fHYrkcA0ASJE7QzbLqGPZAZEbO6Qru/eFi3BIAOSK5C6uY4r6W3mCTxKqSW0yS7jJlN7SZByMDPA47GnjU5tNjeZbOFYHaVD507Ro6svyoGfgFhuLdBk8VyWpXSP9mmtvJt5J2aKHMgZViYjeU3HPlLyAfwBoA0r+9S4Mqx3EKOqRrH53CvvPKAA4V9uc4445IPXHW7ijIka3m1BomCSxxySKEYghXBU5Kb+549CcVnXtxFGiRbIJJVfc6Fw8ihTtZio53PgYGM+gqlBfx2siP9qhPnsbeKzVAbkTychLguR8u0DaDzQB1ltOivAiKVG0PIJHVlSUnL7FVixIGPY44rp4Le9I+0O7SXUjMgljXZ9mtwRtZmfG4AYHHPP1riWR0mjKCB3Z0eSKFlEq/JuJYBuB79u+K7bTJFuQ8rfahC0ZDRxO0rbuAQwjJVRx39aAOgNvHLGIVjFzIzhnmR9jMjR7ZREpPyzDrk8YJ78Vda1BaPYYozbgJ9lUK8HlMgVfPLHKy8ZJXPJ56YpsDxiJvNuI1t1ULlAEukDLhFAxyex+tTwskUzvKGjtoUDiUs0qP0UG4RFOSSBzntQBFb2dxbRyRsXLDc4j2FQsUhJURkfeRR0PXjtxVCXThM0Ku2XMokVV8zziqDgqduPKOec4JGdtdS86SQO4AJIXeUAjKoSAjKAfU8Dp/exiqTQtIqsLhXByFYALdA9GLHgbRyAB655oA4zWbIqiu6SPLEzTvBt3QhkIESxMo3SBfTrnsK524t51njvYDLCbhlMkKxSQ27SpgkMu0B8kk5Hqc8GvSbld1oyCHe29o41ZZDI2CFIDgEJxznj730rnmgv2nOyGK3gto9kd0kWZyxOWEsrMcgE9NvRe/FAFM2Bur50DNDOY45AUjbaY3Qb0STHy/Nkc9B6Zq3HpjRSKs0s52oEktYFM20ZyGDKCFBXkjPrXSadZztI0jFJDFbqT5arukxjLEAnJwBn+nFX5LQsXYCREcK0gGVYKUO/GBl+3y89fegDzy6tJHNxFbBpUGCkqsEKDqyuGI8tFxwBz7VyjaK8MlxfPLLOWAGQqxw7FOPJLYG3kcs2MnvmvUbqzia2MbQSpI7ANIQwIVcspVUGSCQBk+tY15BFbPCbyK6jeXy9puY1hhji+6wGDh2PBBI/H0APJ5bAC6FxdKHUQTBZZPNljgklUokwRJAXI6dD0JGa45fB7w6hJq1x5B+0COJ0thIQqxHbDLAZCWLbTkk5xg9MYr3e6tZLiV43SKO3gjTbn52fGSrM2BvcJwccc8HisS9jSBnaAR7FhQEDDFFYAkKoORgYJOOexoAydP04RFFIkl2BPJDupR1AyTLg8n269AR3rVjiRbgpJkLOQAwUGFQoxsQ9vl/nWZY309w7xxRbYCBjU1AVMLyVZJsEN26c8Y6CtKS7SFQziJFUhYpfm5YrkyshOAWxnH4dTigCaaPTwiC1ZfMkDtdouOZUbghhxuEfXB5z602K3eOdGRvLVI98hGCGRmGH8tuhz26+1c9JdpLKTBNC23apwwQm5ZwQuD6jGTyBjk886gcm1kdjKt1KyqV3kkRq2SVI+8uMYI7D0xQAuvyS2olvpykoKGIwhcOVKgqTGgIK8Dp6iuFt726Ux39vcvGGt5fNilaKcRSoxaJVUthUYDHBwOd2O/dSmW5URMxfy0ePawXLGQ4Ay3BIX8cCsCfQbIuLOBnRrjf5pYjHyjcVZl4QhsgZ5OM0AYsevy39tE6PO2qI85uAgCh4hkCOKMkoo2k5YEDpXqHhvY8ewvdRytEgESsSwSSPO6Rc7SFYYJzxn0FclpWltpZna3Vy17E8LwGKLaozld7SYK5YY+XJwcnqa6b7bJGqxQItr+68uX7LE7FpEG4lt6b924EYAKHnkigDr5r94rZXYi4YThfMwqh9gKiMMOA3v0JHGaykmmljleWE26s7k3BJiMCkldsj7+I85BGOc/LnuxbySe1ZZrZgBIkqAqFzOqgI7EfLuJ5IzweuOlR2zveGeO7nDyTRbLlGIFqr5zGhA/j2+menWgDJ1CO5Ktb+ZG8RIWCZFLwqzEZdDIqkAnvinW8MNvbRRJPPHqNpPukliEQmaN85IkztkQcjYTz0xzXSTWlnC0DTs0cbxKhUEm3UoPlYOBiPIzjJ5x+Fcxf2waWeSKKR7R1VMbZURkdh+9dgNwP90gdDnpQBDGySTSECV38xw06uEYgnKmSEHEZJ/h7cjFdNHKohilklSLyY9q7FKyF2cZZSo/dy9PmwwIPrkVn2NhEsqGa4jby3zbIJYlDGNcpHcPuw6gDgtgnHJ9XTXIlDKNj+a6ieL5GihEbbhsKn5sk9vwNAG1LciZpmnEUcFuUV1dS8skjDO6AqCAMcszYOc461FPehLVoXuEukkCyQwglZJtzEACaPlogc8tgc9cc1mK4thOyTtHbzxszIqCSeSUHBCebxGozjtkdOK54RoVYgs7BpWKO2zy4jlg1qQeAr5yvBB7d6ANu5vpLtorWKJlYEjMTB9mB+8iODyPVyTj19NHTdQjt4ZIlBJFwEdmXchBGFRHXLPjuSMcdcCuF8xJkE6SyLBGmUmijPmyt90h5Aw+XOdxPP1zV+x+zIDvt2cnM0YEpQhQQ7sAjHOewPNAHqQllmZEhmQD5POgMYxxxt+TJHAJycdOtTERm5WEQJsLbt5bzpGZB8vAyQCegxkY5xXHWmsM0oaSSJY5yu2OdIlmiQD5FVg+5hjpx3HU1uvdRYLxyfvGcR5R4YpB0CGNg+0Kcg5zyTzzQB2FkNivvkAdgUlg2hsDP7scjg4+n04qR7d7UoZI5vKaMsiFYimBySSpyMEjjGeOKzrORRBslMgkUiaSRkLDYCAAzKDknOCQcZ/Orw1C3uZVh8xtyAkovmbQSSVUhhkZUZ/r3oAngkW4jCrFgKV4QMFJUkjdnoxJPJ44rWgaGMsZlbaoAKqN7DCgBipz/ABAH6VkiRlmdWUW0WwySMHj2sFIABw2I+vUkdc9Kf58ccpQFgJI0YuQW3KT8uSO3B9OnHFAGqpy4iJYbwxfeV2hFPybQCcHB/wA81dhKP8zA+UCFKlhuZSucjnpnHvxXPT3UUZ4zIxkMa4yuXboCfqBjHrx1q0ZphbBd7QyEgL8v3SuAVyx65Az359DQB2cMhkMbNKrQRRkON4G1QDhRyC+MDOM4oup5fLSO0ELjIZAzKpUdeWzk5GfbsfWuS0i5uftjLcKfswj3FWGSxyMthCcnP4gDtXQ39xADG1s8R6FSpywIGChTr1/lxQAr200mHkdCxODKoYiNmzvXLLyBlfUccVTghW2eVU8x0LAKxOAz4JJBbHHT88c94hqU0ZkhmiDswLebvO0ZxtOxehx19xzUbNO6xJJGh3KZU8tiwKg4ztVjltpOPp6c0AakN9N/o6fvCo3RueqhgPlQc4EePvc/xda1be88pTIyu77cbbZgImctyH3HleOMdB1HFc1AvkNNOI7dpORFuLRuTxk4cgggdOOgrTxcNEsm9tx8sR4b5ZORghmVeOepGPrQB28GpN5ah4seYzZMjFwo74QEhQDjGT2rVW8leMSNKuIkGW+ZZQCeAwjBBUL0I7elcFHdLveISh5CGMgXEhG3GRmMEAgg9Dzirn2wbUWUtEHhVLdEyZJvmBYvgHaoP97B9jQB1ljcOZrkn7PHbpI2xhM3zljwdmcZI/xOD00pb2OFTHIA7hkZCQSQrckpt7AE/l0rhra+VWEflxrnfuZxuUckqQq5wev5c1K1+7+blgkipujcnKgBvmOfTBPb9aAOqubmEMrSNKWRw6szDBQj5tuDyAc8dayJCt6xeKYRlSpIYjBjUHJAP05HXpxWLFfmTDMu7Zl4nlIKMG++4TOQdw9B19KYdSgtmd2CNI2WWHlmKDG5/lBCpkgjOODQA+/0syyFnaMF1KlEYbmQ/cbfnCfL2JBzjr0rnLu1d2iihEqmJREQWIYqeA2wc446457Z7789/tB3bAdw8tpAwjPP3WJHUZx9BWNf3cTnzRuOFETO0gjHmtwojZDl0BOAD070AULWcxvLbx28rKmPMIkKqdoGSolIGc9fp61uw3jNiRXETFCgB2ksFyAAkZOcBevfv3rGijjUo8jzgkFf3jIFdyAxXcDggZwD/Wrgs9v7yNH2oDvwCSC2cmNhwfmOOvvzQBsQXjySGKR3aMxNk+SAiNxwZNuSSTk88Zpx8gI2djGNQGkVXDIGwR8yLkcE4yMfhXOq9wJ92ZWjBLAbdiL5eM+YCMt17Ag9abcXgjJhk5L4kBJZVjAOSGjQb3GMhRg9RQBuXEs8YtoY5IWtzvleSRF+0cfeiyPvAkHGOR0JHWpkGyIPtD+YoFpuaMtEGPzsTuyMNkDPpXM3WtQssSq0SuJMRyORlY2+8WUD5AT0yAcdakW5t5JAjzRy7k2rtAIYBQzKp8z5DgZwcdepNAHR+fOf3M4Qxom4sCgkGerLjiTPUZ7nH1zWldNyxfMHUlXdmZWOeDhR8koPQ9AB1qg0pDKIpPOi8vbk5j2Db8sbbz1GSCfb8KILoSx7lBjMbMkiswJG3uEzkoVYYOMHsTQA1oIIp4WuLlIFCMzSrGZWDDMiqjqThmBw3bsfUcNqeoFpJrmYxuI5WVdqKJY0z0UM2R9zqepPGea6/U4pPL3qC7FgUjyFULgBmO48diev6ZrhNclgjQzPIDEA6zLGgImZekavj5sMc5HBA60ActrCs5/tKIyRM4LqRgyK0wXYfLQ4JGDgtjAHHHNWNKkuCTM02/exjtXY4yxHzSEN32kqQcYx+NcN/wAJYtxqVxbxP5kkDBZFGZVZYl+UBYsjjDfWtWHVo4midlISUyvbeVGQxdgVJfzCNigZwDg8YA6igDuBqD294zg5aO0kjeDGCAGwrhiMMM56E470y31e7W6uPs9pN9jJSLeMFZX2q7SxyYIIVSRgf3cYzWbbzBEt/MmEAdHkE6R7giEGON23ZxIxXOOnIJHSr0M8yQ24Rbi6lYF4pnhMCNyVLlkyu4g5wBkA9DQB0sWtyQOoRN8TBC8rli7iQZ+VoskMCwAVsEdMVT1bUYSsZkc3Lv5oWGaRITCvAyg6ydOh5NYl75nmIMpHu8tZGErsgQLuKAhPkmI+6SAvbOa5DU76Se5kSd5rcW6yeRbmIliAqFCWI3OxBBPHU98UAbz64lo72zqzrJISjshV1XLSKcJ94fwgjJwoyKSy8WSvI6ysrm4lGEiVZfKtwo2sVXJXqOCM9favJvEN/qOoQTRWX2hWGxJp0wwhETLzEynchZMqc4G4H61HaaxB9jeGxs7zTDB5inzdSgeadIivmOLYnc6/Ov3c/e7YOAD3S48S/ZFWS1CuZGy8wkWGRQnyMI9+dzKg5XAOM4B61nz61FJ5kiTARyQmV7lg0bMAxVbeJHOEkLHqcZ5boc14jfeL7e0s4ld1gsBPGHupU3tHcTKyyyyLgsibiF4X3BxXK3OpPcLaSWeo26yW0Tk2tvdsTIu87nmhQM8m1DuV2RYwCAHxQB9i6ReB4oHZ95VUBzIIgGddscTPG21pFXGcnk5I4rR/tRTO9kJmMqMDKpkiJCREFwpDEPheyknHB5yB8zaV4uTToyLjUllaSGNxG2YZZUWNefLzsCbs/ODuOMgZOK2LfxhFPIssuoCB4nhm8sRfvkSQAtEsoXEq4IyM7gD8wBoA+jrjWoFmhkjeMQ7l+cSK7zZHCMqkkP1GCAfbvWRey226WdtyGSYu6ybm8lVjRdwCdCRtPXPIz7eQwfEDS5JJ/Ll8q6EhZyohNtLDFIyhAZCClwyqDuHy5JOc1p/8JBBeW7M0E0U9wztD5bNLHIrkCHcV+8cD5sZA9cUAejfarLyFEk80pCv5c0Su2xQSWBCgmXnPC5POMDpTby0eS2LJGQ0yoymSBkDR7F2NudQVYptJBwRnGMis7RLrbGpk8uGcSkYhAb5tu2PMcg6bMZ29we9dxDERFFK/7xwzKsJkMrF5lLg45AU7846KCAcEEAA4q20wQSiSIKY5Y1ZXhRjGsm0bhMCuW+bIBxjj6Vjap4Oj1GKSd5Q8sz/Zgkqq7hjslHyeYNqHoMgDaBk+nrf2YwyIxMccZjHmxlVjG5QFOM8ZyCOOT+tBgikZGdgdwlZo9hVgFUiP3PG3t9Mg0AfMeteA0ivWQeWFfEieXEbdIZFmJdHU8OSq5APyMDycnnH0zwWZtVmcQwwIzmWO4iRo0zCxx/o6R7csRztOOSTjqPp2eyW5CqkUgDBQ5ZyQ2ehAK5VSOvb6VUl0XyJjKyROoUBRv2JGuAp9NzZGcdT19yAc9oXhpbdZZFkIeZU3JJGAiiRtxWPaoKyc8NgKOm717uw0sRQXdzFIIjZkJsldlmcSHyyVIOZCTjPBHPBxg1h3d8bfy7aWSFc7czQSqAYo8MYTlshgMdRW/ok0d4XaZswSufLDtmZo4gWG0jjA2gHOAcY6kUAXrCW4SQpHPI0e1QUcZxIg2soVQdoyP6+tdIjPcxuHjwA6CWP5EVgoDB0JOfOJ4yBx9MCoYIokZWdFIfEkRt1IYI7HBdiME5JyMkjuK6A26CW3CsrO7tH5SjG11Ac7z0HysDk4BzwTQBb0y0Urk7kM8nyxg5baekahh864I3OASGJxxV6d08xEWKQxjeJMEsWjiIEsaSDheTnnknPHWorfEfCn98MiKZSxVkJyWPcbSSPkznb3Jqo7zyoXE0vnQtcBd4whjKAEtGvLg7CRgZweRnNAEd1crlY5FjTJLW8hUlIo4xjbMFGXcKMcegrmGuFu5p4Ht3kSGBpZHUbY7jcxMbISBjAIGOvy9Ku3l1Exj+Rk3s5Ls4ZfmToq5yGZuQp+bnp6cxc3/kShSRGpTPMDbGCgKiFiR/EOc4xu7AUAVmuo4Sd4VQn/ACzkbKIBkAIgJORtOff60J4hhVlhjnjjyYgAZEIlE4yoTBOeM5HVcHdiuc1K8gEctw10sb8KUjiZ1RyrF4xtDZYuw4GeuRxXmkl+n2JLuSHUbd0nihdMqAfLLBHtgqnaxOPMBOdp6UAfQEGvwrI1jHNEVlwRKx/c543+TInXEm4E9MjgkYNXJLyO4SYNOkieWyA+YWZWUFAAG+YgkenTpxXz/H4peeCCFW+z6hCdgRoi6yK0Y8vy1RchcnGSB65xzXXaXrRMYE5Es0cTLcRBQzRXH3trCLJ+6VPGRhutAHpdvLhY0A5xhEYNu3gtjAI5yBnI9a2rLEsqssv78kqIFBWSRl4IdXAOBjj2x25rzozTS3EFwWmjdYlMflP+7jZkBVQrcklSCeOC2CR2IZtbeR7sI0UEE0TkysI57iUOFZYnVvlTZgkkgcEdeKAPXkM8DykqA8iGIxjhYwTy2OzcjPvmnhmgXIjhZm2vGJOVYoNrIh6D5gxOTjOaxrSZpbd3kKEqzMPLm3jEhL4LE5HJPXuD2q7NPEtmWJAlUZSNg0gAz1VowQpJyeT3oA0ZZ4JVWaRSjxNlkjBD5IB+c7cMAemO2KmtrQxxQXcs48ueSUwwMSTGYSTkr23Y/WsiGaJ7OaeR8SR+WyRk/NIG2jIIznDEj14q/Z3trMga4JU7mVFKSBY2jjBGCF5ywI47g5oAJXKBXlUwxyDzAuSTNkk5XaTjaeOcdOK1NPlZwJvMVkTI2Y5HJABP0x/WsGAPeXTvLxGgIt5A3+pMjZ2ujHA+cnHYjBrSRZLd2ZZImjIJkJAJYRko52x5/iU9Oe9AHSOd+FXGRzkEMMHkcqe26qV1awsiFnQu+Q2VztGSMEEc55/KolvrdnjVJEiJVSyEEEgnaOCvy89jzWvIVZExArKpwxbhugYkqeed3HHegDk20vklAYoS+xlMkZ4Izx8xxnJ+mcHmo7jS4lwlsyRFQWfeVwRuIHzn5VJ6gZBx2rqniSUPEY/lkVeQdpiBxhgDzuz268e9Z1xZTmM27hNpKSI+D8wifGyUDkk7eD0w31oAwm0sDby6hQWZHc7HXozAKpwM56kk9uOK5G7sJI5biCNZFtJXi8sRLHJMs6P5oeKR2UxqSSCDk5BNemYUlVG8MhYMjlWAX73G0n5cEY74IHXiq8tnuYTSIqDzEeNSvyMAMADt90An0JIODQB5DeWAhFxPArNdiIoXlAlb5nZZRtdQoYc/d+tcJLp0cc4t/LeUyJ8kRU4lUsSRImMltxbB6AEDPWvcdW02H50hmYTGc3IYZGIiSzJg8ldxb/6+OfOb60VJXnkePe5AijDSbiQqq2XQEocjtxjrQB57qlk6xASRTNgNsZSrSW+wg7lIbBUbsYBJ9q8X1i0WGVVhlZCjzyTK4w7OS7pkkcDzSzZPY/SvfdRkWRhFunSYqSE5JMfzCQBSMkABT64OT3ryvXre1uDmJ1by45lmn3wgEyKdxd3YAMGj4Ukk54B7gHnM2qQNCjrEiTSeSs0cu51nfALuAXaNfkIPAHI6ZzXOX+rm4tr3dc2duluXiERWOP7VIzJ5dugG0K20DnaFHc1zviTUZ9DSKe7t2ltp7sFGcpG0K3AWPcyMwIQLzuI24I55rw7xb4lWOVrSCG32xXKma4muf3EzMA8BWZTtT5SuAG3d+ucAHrOmeJ9XjvvkU3ASZmRA7GOLym2PGI1J2FVGST1zkZU5r3bw/NNJb7prpJhdglAGB3MVLCJCxyxGcfUV8S/D3W7/AHvc3F3A2ly3VxBbQ2tw7zpdiRjIiBkMkikfLyMZBP3cGvp7RL6+lktpo8mWJ1lWB0VTDHE33UKKreeSMdc+nagD38eGHuJIJbxWgE8STrFlU2QKGSQyEnDZkQHAJIAPANXLrwpapEQ+XkmiDJcQ8B2AAyAcFRwvBAAOfxp6R4kTUp7CedLi2kRRbmHczqVZySGSdj8xY5wpJ79DXrVtFDfwtt2b1YRuEVgqZYgABlG04IznoT6UAeGS6BeecI7SBprVYipm3Qby3UK3mSg79zMPpWVqXgW0ltvNUvFeyQM32eRMSs5JDvGQu0nA4OccDn0+jF0qzgmUqPNNurK1uhADMdx8yQH+MHGMcYH1Nc/rGnWssckqXCiVFaT98GJT5imA6gspAIAUAjgGgD5asbK10udhNcoGYskdtcHYhkVdvmsDcribcoCnaPlUc96i1vULG7j+z20cc32YHdPBJ8tssW0SK+ZGCBnblWbPJ7dNbx3byadPPK0P2kzGMb1gUkuCApZnICKpx82cY75yB8u+INUNlFNayx+TFc3c11IMpN5xQr/x7S29xkqc5IOTlelAHtlnqUlldSyyqTEEjD28dxiEgsFQQYfHmkZ5BwTkda27/X4HikeCRbG3aTawVzKUjZEWXe7E4kwOQuSDnivme48URSw+Yb9yoiW1htGkZQEhXJfdISqSg5K7gvPOK5W88cytHaWZkS0iTzisZlDiVSBvmmWAfebOM7QMjd0OSAfSz+L7awvGUX0dwFkS3iwVSUZQFQ0kjZb5MHOMc9eMV39r4jjFpBfQ7pGuSC1xE5l8obMBpXkCqOjDCknj2r88E8aiS9uZbEz3AWJgZIphIrGNiGs2UKREw2lg/oRz2rvvDvxGu7i+sbCG4e5hXyxAwLDEjg77a4QKEaJBjJJJz+FAH3/4W8SPuvYoLe4mtmj8wLLcAm3LY8ybDriKLOepx6Zr1TQvF9y2kz6WLG3uYnXfHJMU+18scGNuN4zn7ueK+VPDGvyJYQ3Jhht5ZnEVxJcGeG3nhchGRJGQK8IABGT3/L0O61T7A9rMJrQJyoJudssCBVMYtBbsRIh645PPNAH0pD4git7OOxlSOO9RWDyySRhooJ1AVhuf5ZAOOcZGKw7V7RSBDP8AMZD57BdwYLzkGRQpyfQkZORXiCeIZb6diRPqd00tuJVwMtAAGBSZRsIUAcMwPHPNdZb+MDDaXFuYpriSSZIo42hjzCGICgNCDu69RnrzxQB7jYXZGnSXKTAYnAjVQFnUfdBXaMbcjoP/ANexpOp3c80iP5rQsVAYoEPuMvg4xg8Z6e9eZaRdCV4UuI0t5SFdovPyFKjJJVXODgrx2zXoGlyxlndrtHVhiNUOBDJu5YFsbzjsMnnpQB6XazEsgJcRRxN5ZLIojKgZY5OOvbviqH26O4c26vJEYZPMkAEkgkdzwCSu0k8Hg9+ec1nSX9vEkStInlSxqwQyxqZCvcfN1JByuc8c4qg7QtIs0bgSKrmNYndllPJAfYMbhkdeOMZoA3LlQZg8gwFk8orLmJ03qSSAhBMmR1GQcitjT1jTIZVJyUBj+dCFHJZ5DlVOOW6ZrhWvEZjK752EeaLiTpJn7qu/fpjJyMVt6fqkMhmEMpMcYWOcDfIAkww2BGDjB/lQB3AtyIzKpPlqVkABOxVQZVR/fzk8cnrkYritbu7ZiZnlVHjB3sqhpWbPyiOJug5OcjAGfrXRnWzPYGxlkjWGN2EQQMXxjAYhkUBcHON3X9POtTuYbdkhUCQhnLOUG9gVLY3ZIVRxnJyMUAcprs0Ia5mOJYI4wUmiRiuThnJiYAcdz6kkV4jruqEeYySg+WGKiN1WPZ/AZWQ/M+Cf/wBVd94j1VlRlWWN4SjhsnYu3OHjUIOSG4xjmvCr3xHaSpf2ckQt0jRkZdqLKzYJDKD99SBxx3wM0AcRqF86yX7DfLJNG5ivpHLxRlxjG2TChxIflJ5AzjtXnr+MrrTDJdxRwwX9jGsTXDRGYSMxKxypG7YPPXsM5Hana1rdkVa3LvPGjmSCKBpDvdzsP2vauBgEHH8JHTNeTeKvGOjRxf2XaafEpESXEd08ZS7lYN++ikmZvnGckE44H4UAdhZ+Ib/xLqd1d3l99oBHkBVmldoZY5Ax8mSQ/JGcHgHj0xgV9G/Du61tru1tZLTMDEN58rEtJGq/KiSu3zvjHOTnJ65r4BsfiPpemHyYnt7yd5HgkhaXAje5+c3dsqAGVF2jc2cDBBr60+F/jY63aeaXSdrMJ5KQK0K7owFYRl2AjHGQD1zkZzQB97wXWnQWq3NzctaS3VrIgFyxjWIxn/UJkfvZGJOFXcRjGB35mbxHPbStHDPFHK48t7VIpHlkwASzRsu4ZBGSoIyOuRXkX/CUmWOJXlmhMN5G4jcK7JJKRkzJLkFT1IDAjPrTvFXiXULJEIvLK7hVo5VECRxyFGwJGeWba0MIYknnZ/DuNAHTat4wukgmtI4pLx7ZllXyY5Y5ImlwQkLyMoL4PRyCQOQa4238cee6zC4s2MsxWJZSfP8AtFucGKeFjsCDPUZC7ck1x9xrVy20W+2TTrhpLpFVpFkguWUlriNkzvbIiwr/ACYHBPFea2OgXEl9dTm6nkUySS3oi2NFOlypSSPdn/R8sNwK9xzxxQB9pWeuXL6W98XyqROs7QXERjaUbQk0ZdwsWN3zAkZ7e/lPi/xHNOH01vOEZVJoZkeIxpH5ZeQs6yYOM+ue1cfo3iCyMDWUd08NrawyeYvloZLi2RSux45HGUBH+sIGeSMg151rPiXR5IoZUnljVReW7wCdUinil+XMO9shwwyO+KAOV8Sa9fW2RHcNexfLLmdGti8Ko0clqzMFKpGFYqRySMH0r5a8Zahp2r3FzdzX0di8RdzYw4nvkCKY/tHlygFp2YHoSmON3NeseNptPTTROHvpPLR/tTzRlB5bANLCgdwTM25yDjnbxmvi7xVb+bFd6rpsl6mAYnae4KSW+So8q5Zl+WMK2FK7hjoTigDP8RXdparPbRrLqZkuo7qBpkislUzMUVZbfeSm0DLAL8vcUzSLtLm78/UIIoLK6RLZ7+w3MsD2gCyOGZfLEZY9juIzwapaVeaVPNpVuxs5dRYSNLfSyTXGyGCMkKzFdqy5OD5hUtngGu3jud11aaPZtaXtlJ9kjltPs0UMU0jn960M6rF5DmPDcsxB4JJoA+gfBWh2ou7db6UCy+w2o0iWK4M8clzJHucZiVkZztJ25yPevsr4ceFLd7I318r2sdrKqxsjmGC8LkEEvbbhLPzgMVBBGNh618reF7GWSysI9Asp7dYbyKC3aO6W4Z5gsieaVADRgIw3ksW54JxX6A+DNBl0zw7a2d3bK0WBOyWbT3NvCdykXUstwS0g8/LuVLbc7WIIxQB1S6BFPa3tkgdQI4Asl1B8xLlUMUVwqYUYB5YjrzXM6n4CtrXU9OvjeSXmn2HlpbWkgiDTiDi4kicHdJ++43EZIX0r1uC8tVtvJaQBQyQ3EMrosriAneW34aMHH8WM54zUMtjpuoW6tHbiRDC0cSRopmtYmYMyIxlAV2bG5jgHPBoA8T8WC70W0jeGSYWlxcMmxgzRRrIoCtJEFVo1L5wVByBlsduJjtTNcQNcXCYubU3kNxDaoksdzFIFW3uYZGAe3cZ2FM4wCSK+gfFWkWt1bQ6be7xcgQgxBcmW3EpWDbsDDcMc88Vi6X8PLKBxNexyok1hO1jJOgLb8qyxHEu6JdwICsASDnGBQBztkNH0m0kvUfz7maGMfY40jkRZHhBJnZyuNytuO1iBg+wrh9Z8MPdyRajJcxERsj28MEVod6yIGyQqlpNiHCBuVC8E16rcaWNGkuLG6tLfE0UjwRxyKsG2NRHHIXwSs2FHy5xkGuTv9SbSpZUigtv+PdsJ54Ekdwigs029P3Rwc8fKc4BNAHk2veGrCeytbiC/cLZ20oktCqRyQ3F1KROJtygpIzjJZgAcHHPFQ6P4ctrjSI9QWVg0bNZ3ckUjIkLTPLM5a0ZQ7qCkQyQOvPfG1qTzXX2iAlnleG1l1Cz8zcmoxzuZZIUkMQ2Mjk7TnhRir1i8ujw2jwq9xEsazR2YiAkQmNfMSdpABcoq528luORnigDzy/8AD1vc3Nld2koJ321mNR2ohjW34XbCwIt4eDG7AlmxknHJ7zw94bvI9MvvKa3uVSSUJCksTPJbOqq62sytw5bkg4AAxjFY2pazdMlydPtJb7TyDcotwwhD3Ejqo064s40ybRJZtvyEvlPnAwTTfCeqT6PfXUNyZJ7MXEKSWtsI44bI3MRkRbdt5/dAep4wATmgD0mz0YxlIIEW2mJWOK8mCMYlaEK6RQwHYLZ3Qq5J3nO7pzXYLb2u+3eWFVNolxgIShRnhAWS2K8ywGUYKknj25rG0rXIbu1cIISsKK0jtG6tboWMgVi6AgiNh6nnHB4re0IfaLS4kluIcWbSwwbSjK8sp3CN2zlSRnGBgeuaAMK01fWLS8kvNQjk3vi1lVEQRxQuCLf7PDGTg7SDtAJwOBgVp3t0ba3kkhEIDqDNMrHdOC3lqFhXktvVh8w3DuBzXK3U0tsJZJrBZJftsk8bPIWKQF2VDtWQsZkJAUYztHSsyfWUs5sWsUb3+6ScmadGsowsTSTiKEvuTLrKVDAY2gdaAKusaq0CWEkF8/8ApOp+QQZtkljcCE/veSAtuTlWxxknGa8Z8ca/c6NpUqPG7TXRWYQ2rMv2fcCyyPMnW23fOcHftYLt4IHWeJbuzkhmaJpLjbJIk2Iz5TRf62MRsvKsTg7jjAPOCK+UfiH481m+0S502GJnmS8uYpoPLVlFs8IlSYnhggm3KHUsDjpQB80fEv4m6jbC+NrPYXNxIhupZvtPlxgEM0lq4mK4lhDgMO+z5c4xX59+Ldb1u/0y+1K2uHub8XEsLtpl6konaGVmdyJ7M+Thc4Uuu5c7S1eyfG6WSytbiW3tb+01G8kuXlsI7qO9sZ43G1Z0DgGMSEFsZyAeQDmvj7Tb/Ubf7XbQJOLO6jNpctE6Iq6jp02YSED7nZ4TtJUN8ykEg0AemeCPEl9d3+dWlnlkR4mjFx5aiyCSndI3lAB1ORgbs84IB6fpj8JbFpfDLuzGdNTYhUneOC3gSVAX3RKxIQHA2kg8YwMHH5+fDrQtKvrq9j1aD7NdI6C2F7MbQTo0gid5Llhi5sRKw2qvOehI5H6CfCK60LTtNTQZ7jy5ftRS3t7eQy/aHUhY5JjIciF9q42kqN2M0AfZHw2tL+yZYDbXJ8u2t7i3msnkiJWfa8tvANjBrFnDZCkuR82COa+iV1DRtzN5f2W+YFZF86WeSFSN0wjmCZUBmKseMDngdPIvDc403S9Nngu0tpY5EFyrebbJbovzSJYXDL+/uIydu0ZBUYHStDW7i31TdJJci0uZFdYrt3Mktx5cKpI0EcSBZBJKDvGdyk4IBBwAe1QazaGKKzIR3lWCKS3gu455iqP8sdqVc74xF5W9uhx1yMVga58Bbbxri5jup9LjL3MmpmWODULBfPLXAW2iB2tIQ43AE5z3PXyHTItW0GA30sAkmn8lbG0CMkUM+4MJPOZgQzKwIRCygY3YHNfYHgnXNLu9Atrea5uLjU90SSbJPLjW5kAWbbCDtkYDnOSD2NAHx1rfwbh0BLi3WSWe4tYJ0sZ7WEWtvPa7gUHktlVbcvKj7uNoHAFcja2/iC3M9rD5d7EoDbJg8U1rKQpMdkkgkWYfe3btqkL2GK/QHX/A0utFVlmu4rYvJZyh1EcsUgdnS5TI5R2yWIyDnI4ryPxL8PRp0E32SxtjeW6STNe20JjmaGQlHY4lJlnLE4Kg8H8KAPmuO/1LwvdXmvl/Ot54JBqMccrRLA0iQBJRZJGVJCL1iJ5JwMYrg7jUWvX1PxDFeLY6aWd57OTdELkEQ4LFo0YzBHZsnIJ5yT19Jv8AwF4lvJ5MtJPZKglkuC6bIPs7b0hmXzApiH3fmx93DYPFfFP7a/xLT4YeAHh0eSCXWrpFntkZliQb4xBdM/lH7gIJQdQCPegD8Nf299ZfWPi9qphTzLTdLYyTXBVo5GT/AFTLFuDK/lgEuM9cknrXxl4JsYbHV7i6vAsdpblGRliZ5bhp9scThiQBH5gOAWycg4IOa9A8Wate+LdR1jxFqLJPex3Vw5WeeV2kRlKSNDNKTtJIO1QMgYwBjNVfh74dXUJftNtZSOkjK9ybu5YwPHG37gxxRKPOdTnnIPdsUAe7aDeXP2iGd5I7ZFBRkW386fyFGTvXb8okbJyx+UHAPTP278CrWG91SwjsoY5ZroILm6kZSImVfIjaGJNrBtrA556fe718iQaAdMtLY2rm6N3cPL52GI2xxjMO8EkqCJMqTgEYPPX76/Zi8Hh9SsxeQ3DzXRt3hkgURLFbzN5kcqoh3Ff4cgfUg9QD9hPAvhzwzoPhu1S90iNhNbK0UrW5kM12Rukku5WVjGDksgOOGx14rn/HOjaE2iyx6dodvJNKkbXU+2NZUgcs5AQqPMQLtx904FWIYNT02C1tQZBLcIotS1yIy6JhNpHlMhUqvJdgR2HFVNVhurzT7+SCS3sUiEdpIpkillWY8XEiO0X7xdjKVJAXORntQB8t6t4HiuBZ6lJZCz0+GWWTejYklVUVgN8JYkEqflbgdOleZ+MtPjt7GS8hiDT3LlooJtrXUUbLizeMgkxrtDfLgHkZAOM+y+INQuodPm0tZjIM3ECtaxKkahZWT7SD5h/eORk4HU9MGvJtUivL3T44nhkeaxlWOe5uJ5I1aFfuO8jR8squ2CuRxgkYBoA8fk8Q6l5EnnWfntEFtIrpyY4444/llW4aXB88EHb34GPbX0J7XeL2K1BljIWVPPd0hXqZsRn75ycjg+1TahpgtPMnaD7VZW6GN4i7zIDcsC5WcDDykZIcqdvrWZpw05r2N4rd4Y1NykNuZpBL9m2D95dtF8smQOCSDxkgHigD16C8vri7s0tZLRLd/LuP9HEky3MEe4PFFLPuIuA3JUDPoOx+vvhrPaX1lZiZ2uLkMTJPlXlxGS6Wsu0fu2TOcHHA6DpXyZpEH2q10Z9Jli+3IGMZUBniTJBEcgIVI2UYYkbweg9Pq34P2Ooz3r2U0FtY6erl2DHbPeyMnzyBxy67/vHHK++aAPoi31K1tNMuY7e3QvMrGW9CHfNNIcp5kW3CxqRgENk9cVgw2F9q8Uz3DLdOlvJKLLKsqNGf3csisV3xMMLhSxAGSAM16mPDdydPis7aJWN5FbSRtEsblxExEkaIDuXAHG5RnPGTVy10G2gdo4pbiO9kgkgxNF5lvHGrcxyblVkfhvl5/GgD5Z+I/hS41PR2tpIbqW3e1aOdbK1ZfLnkUsTJhvnt1VcEINxzgD18f8G/CS1sbiSQvHfLJFDKy/v1kt0QMRKsbS5dkY5xhcYwSCa+27xb6dZYbd7S2ht2eNi00YYxkEN+7d8gkpgZB68mvJ9Tso9NumurG0VLi9RYLq3h8swhELF5Xcw7oxg5BHyvn5jkcgHjur+D9Iilt7cta3jXMzyDUjvWabfjBlaMHBVQcZOOKhufCWmWNozW0Ucl9P5s0UnlGaEug27SIpCsLbMnLK2cnAz06ULeJqCQJDBcrcrJJcRyxFI4TExCeQoClU2ZJ4ySOM5Fd3pkUcUgtbn7Ctl+8MHncETPFlYyZy5eMnpgYwRnnFAHhsGnWbRxCedLW/JihMsS3sSW1urjfHOyNiIP2ZsDHQjoHXd/E8t4UgW5smeKC3lIQvDgDzgFY7mLEZ3YOegPauo8T6fBpN157yJaT3dvO0cEEbTtLLK2I2+0W6phFOCiyYII5GK41LPU7h2uvss15bD7PJKqzlBvtwTJIQiE7uuV+8e2aANOw0+y2/2lbSTxCBpZJ7a2hmk+2JMu0K8bJl0B/ug/gOa4/XnihtU1cFriZHWKGyVHUW0Yk8x2uhEMupGOH9AOtddoerPLPcTxNJFpFukq3MEs0iK8udrPBIIi6SIcYQDDY4BGa828QLHbyaithPdSQ3SSy/Z5pVljlLZJLWzFSwLgtww6HpwKAOE8Razc3FndNLMJTcwSPHMY7Y7wTtdlkEQdQnGN4cH+EnGK8KEi2CvA0vn24+0LHqLfJMpLB8TMo43F3wTjIHbpXsWpW8d3ZTXSwJO4mtIbiYvGgCmLG6WFHItQj9V6HGfevIvEdhcxXJi/s64MUoAmuowLiMhRlA0akDAznvkd+9AHa+HvEdnbiKJYG+0GRYpo4pGWS5kVPMMsYcDC+Wc5Jxxwc19a/DvxFp32hJ7W7m865EQktbmdp4mjHlZ8kgEJLkHkkDjk4xX546TqVxa3QhmK2ojuptzNiR1KRlUQTZO2MoSevfFdTY/E86ZdeXZWytDEY4kmtlkgDybtnmCSNiPJ3jkEg8nAxQB+x2gfEDSljFuLk75HgIkBAchMsY42OAQAD+Q7ivTT8WtMsNEjY24u4V2edsMEgRpBm3VkZMrkAlPmHI+bFfjvZfFG6ulhT7QsqXFuZowhkie1USeX5SMqjMm08fWuwvPiTqp02F7C522c8gjkglZriQvGdpuJkTnYyHj+7165oA+8/FfxXhsri4Rb0X0bSG5jiguI2YIRMy2bRK5cNHuBY4xzwc14HrPxfuymo+RPBLGx3G5kzKsLG4EkkUxkb/RwIwVzwMcDNfK13reovqH9pWbLbSXD3M/2m4LhGPk/vFO0nyVboC4UD8a5a61lkaW7e6kF1fAwTR3dq0ccphj8wyWwUgTqYxnJAB7nrkA+1oPiVLeXAlJsjcR2VtalGeKKC6N6gjklV3YDKOeTnjHcV3nh680+Wa3UziEJMPLtVk3wxOH2zyzPlV+ZsKvzd+K/OHwt4l1iK5ne6TdbXlwkNj5oE0McUsymWaJlb5Rt6A45HAr61+G2sqblbOeSRJLSby55NRVS1xslDRo0QJDKik5IyDx1oA+/fD16bG8hF5bKIrmeEae9n5TpJYxpuuz9pDfxLnkkbemc16lYDSZcXTXdophRo4ZLNt8s7LDlohGoYsmM84rwS08QJDLYBYYYrewsb6aVCwjRnz5sxt0kIUOwyip0x3xzXpNjqsc4tbqz8p/tCLI6usRA3wlXwEC7CGHSMHk8UAdpfaoumsrNNNcWwVDE8cqwvKrKzQInA2lVRyWTIJGMngHah8X3Kjz440WVLLzJZGRVQsMEeWs+Nx6fdzXCxXsxt4oCIRKWaONZIPPkVw6JHGylSUgMbzkbfQ5xmulsNNinh2FHSSO286ZGDOynj5I1PMY5/ioAfZ+Pr3Uy888aiWIEf6S6OGiAOYwFcfNg9envXN6h4gdUm+2XkEazqs9q9uxMwVlDi13AHMu0Zx+HWt2DS9BW1kltv319GLh8Wr+XJ5Knm3K5Me7HTnBzwa8i+Itvf2UUaIpaS1jt57V7SKFgzPFGgUYb57rdIgOMgZycDNAHY3er29rpttqL6vbSAmC1jKyv9oQyKGSC5RgDuT7rt93d8hO7ArhtUtwbu2nBtQs8cSjdE07lom+2zHbuKO00RAkwSRxxXKaZb6lcNC9wtv5cjpJcMsLW0W2c77yVVkU4HmjzR33+1egT3IEMtiqtCwSMLceYRGIJQbeOczlNsNyyjorZxnNAFPwtp+laXb3MuqWVstrNdx2iNE5CL5o+7HCwIbaf4x8vPBzXu3g2Ozu4IYXlECIs1zCH5nVd5TbcCMHI8rnAz9OK+W4LXWLzUk8kSXCWtwfLQuoR4ZE3t/pJYLKypnlQemAM8V9DeFLq0igwEgsy0bxTI5mfySTkAO6b2G3uoI5z60Ae6301vZWVjOk1w6QDa0KBI7a4UIXEM0zkESeYTjy92cehzXT2T2ktun2VTfi/s4IfOCGD7FNNKGmaJHckbFPXlTjjPIrzRpZNVt1s4Y7R4ZruJj5kuI/NjJ2TMXIMaoT8wQc5HBr0TwjFPYM0GpQjdAxYKzJOPswUOFVo2AJAxnHQcHFAHY+JdDXSIrCxtLl7mUSI3JlgjkhFsHmeVooGEiiTPIyPm445p2oGwtUaIzN5rWlq0YEaxtA5wZrg3H32mlI/uDGeQK6i7dryGwmugqfY7djAqYJZZYgqNx9+2J6EZx34rgtYt7ue3d4XdFCmSSRI0kkiSF9nls0hG0buMZ7dKALVrqNu22RHVQfLjeVGy8sikhgQR+7wR0bHA7Vuza1ZRzReXdQz5KvIkbCWNN4O6PkZJGG6HtXil8JxEwt/NaGBd80obym83bgqpGPNzH8o9TzzVbw08s9zNsR3nMoeNJJBHFvjEu98k4C5I64zu/CgD6x0fUInjhV/m5DxtHnzHDcKv0wP1rq5QGtjNjewRcJuAxuYA8LwDtI456V5Bo+s29rFAS6CSJEfc+TGWJKFNw4JB46nr19evg1y3k/dxvEIoIvOnfzGJdiM7VOMjn2oAj17SEdA9y0u6QNi4DsGVHOdigfdK5xz245rx3Xnis7SeU3DtJE2MxMpy2cMrHOFbOOCQeteka7qV9dRoz3gKQsZInOFAhJ4iwT+9YepPbrXh3ifVVTS5LIMBcrcTXJzGMsXBIeXn96mATk+v1oA+evilrczQyTTGYuJGjEspI2FARAYyByoXGfXBzmvzp+JXia1UXKXczDUpbkzC+tpgPtUwwke6IrgAR4Oe+cDJ4r7D+Kms3raLcMkhvBHMWe3tHRJ48qys6gZKxZPLYwM9a/ODxBDqN9dXmpS2pt4rVJFkmuQFtYo7eQfdSYg3MmWC5AB7igDgvEviq+1KWWzMbC6dC0Goqk0DQxx7HBEnmAiZ2B/h4GDwa81stW12O8vLyfU5bFYLlYDIJgGm2qu4LHt/e7QRgHndnHHTpde0zV9TDTxWTRRLM6L5Nz/AKTeIUyGjnV/9FXjOCvQYOK8h1TVNS0m8t7Sa1ufKUwy/v2jk8iFJVaZ43UFZZCoCtuOeeAcUAfY/hPxnPDptut0zzWcs5CbCnmu5hwJGkmjbjcPuZx6HNdJo3jS8FpdtBc3T2qvI6oxC3KIpbzBEUYgR7uvA4H5eLeEntZNDaZEiu5LqQPbRxAB4I5RvbMjP1HTGB7Zq/eLc2VmZ9PguRLCXeVo33RG2+UXFu5zgNsOck9s5FAHoMupya5cxDTg8d1Iq3CSyRyMY54ycGRlXAViCevQ/WuA8TwX+n6q0l4hmuZEKTvZgKJGkAaUoHYBG5HOec4GMVRt/FCrrNnJaajdRTxWyO1paKgivlToo9GRVO7ntketel+IPEGj67oVtfCK4hvkhEU0bhY3n3OU3qroAvyMeTx8vNAHBXVxLBpdqsCxw3twSIo5nAeGFSA7RqhKtOeSf14rwvxzJILgPdbmijlUsiBmt5URVdpJ3IXa2eoPy8nFd/L4jsIV+z71nmsZpLm3kVt0lrHGSjb/ACtomyf4RkjuMV5rqeradrd9nUUeZLsmOcwtIm5VB8rEQXCBmbGfu8daAPI4pL2XU2lS5L29ykrNZQIskYEblUHnR7gpAx3BwtfePwBv9E0aKJrh2iNyscjLJZRzL5sQJRwGtpSSXPXchyvTOK+V30PT7F7e/stIkEkyqILQ3CM8ThcLJIisC3z4JYArx1r6m+FWiSSx6VeX6vDaykSNGZiqh0Yq0ZwuSnmDJxnAPWgD9YfhpZwXmgWniC8uQVlmWIW9pIcSvKcAyRrHhGCYJVTxyCBzX1Rpd5DpWnR2o2lElWeUiICWdHA8tOBwApOcduOa+IvhJqwvLGKymuTDBbGbyLeMKtuHU7d9uwP77cuck88+tfRum61thQz3LpOrG0XBz8uN0YdJcOCwA5IBGfSgD6HiuxPDbTwGGIPA/wC7UhXIbjJBwVwDn271oPIfs/yrkxQKVkdSY5ldirIzuBnjcOOfTNeH33iG7MlsYYRbpEgDt02x7PmlkDMN6M2QBnJz06VVk8dPp0kazyov2lpFhWUgpMqozfu0MmAcd1P09KANq/ukh1KXz44ooUcuHkVnDqxyVjYcMgA6Ej04rzHxf4jtxeSLZXQt4gmCrfLGwJCP5SMBtPzd8noe9JqHjWzvstbsWuB5ohtJmKbYx1uHikwfL3nAyOevTmvJPFmr20Utpa3bSSNJE0skk8S5VnBYqNh7HA7ZU8dqAK+oXt+99PYyXsUUAvBLbvJKXk84Rk7g6kKiLEWBDfxHPPWqUGuGzS71TAjaWAC2DOxbiTyZJCFB/dt8x49eh615bPql1LrE8lrItuZreKO3ikiItnkdwkk/lsxLHpnpgHk4rn7/AMR3tlYXcdxqapeW+BLbvJHJbRpvLC4WEcrGQSMAkZODjNAHonjrxuyaXaG2u0W9kUI0QSNGaNYm5Uk4ZNxHLYYBs+9fO3j/AOKGoaFpsy212nnIqxo8U7u0fnQkvcxxBCFfBIbJ7EiqOoeO4G1CzadopwiSmW64iETLwNkRBLneRgY69cDNfOPxE12O81eSGFrS/ttSiZmuWuFX7IEV43dkTHlurOMBgNxHAINAEHiL4061f3MVlezy/NEwa7lkmRZwts77GtyuGGz+IevHOBXBaHqlxqMv29Xu43nkiDJ5hkjVoCSUkcZCq+BvzztJ4ODXO+J9PkRVul1FPPWwFtZwwwmR5vKLOJAroCoeEMpYdB+FW/A13eW09vp9jBcwxyb769mu5UaPzpmaALESPnG8NgDIyzjuKAPsfwSpgtn1KcW0jxzyz6f5ZVyZbplgVZlbG6MISY+MBsZ64PuPhm3E2mz3Vw13Le29zNLeysBCtxbwKVRHA5TnkDrkdDXhXhaSxjVp7Oa4xaPJDf2MbJNdKkUYKSQxEYVVnGSAchVQnjcR6tHf3m1Le0lujcRyO743GI/amAV5REG81WQgc8KR1oA2Br159uvp2vJNOSeC0JwFWWaCBGwsTy8IoVcHJJbPGDXPa14itojqaSTvp2mRw27To5eU3Nru3gbkztdnByyZxnPGK17HXtM1FZvtdvFA5tzZxyXUieU4tEdSiiZAFcXBGSDkg8E18/eNI7uC7m05br7RHeW0dwJZJUP2JC5kSKONGJcMo+UYx0BIoA9Vs/iJaamkUelQxW0v2GJnkhxHtjgjk80SyOPnBkChgpJwxzXnXijxeHiZbSaC5/tBrtYIWkRZilmdjG43sDdJPIeBtXGPmryu9voND02HWtIigOo2siWLwjckIF7aSm5ecqxVyoO/pj5fwry/X/Es9w9ze2kYjngWSWPLtIbYXLhJfJCIQ3GSADngdOtAHol5rM2m3un6iJzKBBHZXNndyb1guViaZZ4pt3+rVedqkj5dp54qh/aMWvXNtgskT3TM8BVYYLlgcPGzvhHcDlSrE5wRkivEtU8UzWF2tlIba4ZbKCWBpULIjXADSzqpY/6Srny1BIOWHUZro2up4tLTdC0uo3MVnPphEhEUouW3XAmWJ9sEoiOVMbZ+YZINAH0It5pEF0bJbmSJobeORLBFkSK5ltZFQRiUqCk+CACSOgI4rubTxZdJHc6amnR3TkszpZTqq6eTIlwpikbd50gQYJG7r36V86SeINN09bQNaSWWpaitvHdTrib90FBnltnkYMAjD77E5IwcioG8YahJLfQ6eDNZyIy+ZbARXEDJEXV3JYEpJyCR15FAHvE2p4u5IrNr+3tIpYopZUbN8Li5hFwqqY3zKgZpUAKBWI285rhdT8TPpl/Lpl7BJ5E+xNjwLFO8F2P3plRW/fyMxxjoCecc15zYfETULcLM1mZtRNuWgknm3XdxbwAxwxuYsrGqHlC2HzWT4m8Xf8JDfQztdNawqm02Ki2uFtZ0jMwe6uCd4RUBQgjA3ZGFyCAdndeIJdGnW3tJDbWUrv5SXNwBPbSL96MiFmAjYnjaTnPFeh+F/iZqfh9rpr1Q/wBrhhkgk84yIkEKzW8kXmFiAzl1I57nPSvlcag41Ro76yNxa3cMDQGG6MS/aJFaFSgjbIiKqXBxwV56iuju/EMUciwxObmz04W1uFiAkmf90UngRnAGQ5Pz88jIzQB9X3HxYtr6BbdZD5jt5ckguGEolQgeX5ZGAoRid6g+2TXM6p43j0wie2jSW6h8wTs6h7WXcu5Yi6kEnb93cMZ6+3gnmXPmGVjHaXdlMRFbrL8s5Zd8U7Ax5L4IBXGDx+PK+IfEF3LK8gMcttLJHZ3Vrb3EhSQxxAyNKjovlqQcFgQBjGe4APYfEPxAv5Y4tSlf7VC0BgSFiirbyMWUrEQ2VUIc7sDOK8/0fxhaWmorBFfo0s0qgkl48mceYzb9vzBX+XPOeOa80jjkvDdKriC3mlAtbZjIsfmj5WVXkYAg5IyD+Vdt4V8Ow2M0klxE1zKESZJLmBXjhLkYSJif9USB1I6UAfR2meOL2KzjglikZoC0Ya5sZRI6Z3xsGGN6FHXB70VdstOe5torieIQvNHHII5Y5pGVWjTbg/wL1wvb8aKAODm8Z6gLmPTru5Fjp6He7yySCQzK2AsWxOX34OPx969V0bWGutKMLp9qa5MKLdSCOHkEkrudclunOfmGa4rxHZ6bNe2uoXFvFDM8KtFb+WrRxMGUQyysCfMfa3OOeM8iu58Npo1pFcx6rDbtNFJGYI7eaSZJpZEDqyADGFyeOgoApa2w0KO3ie7ns1uf9KFtausiyyZLKrbfuZyeDjOPSk0O9v8AXrryVYI0CM8qXKsrCMMCHxHwzDB9Rnr2qDULM6pctdPJ9pjtXSWZY4vMlihXITAP+r24wfp6VPcXsGg2VtO11A91qczlJJbUJMLfjy0EiHkEDkHnn2oA7XV7m/soow948OmojfZ7mFEAld1wy7ByXz+FUPC3iGZ7yO0nkcw2Ye5V3BSZgp3GUqeGC/eYmsd3vNQtEuhdxzmFFMsCEOYkOfnCFsAKDwOTXKaNdXdtrswkuUltrgtbOszNuljWMuUjwvCMThxjtQB9OeHvFcdxdX06Fp0ndbfc+VdM8YDE7drc5HuBzXtOk64LbF2s8a28caWkaspVRMDgxCZFJBGflCjPP5/KXgyI2N3MjRxyxTqzwxMZY42kIJVZy+CpVcY+gx0r2rQIJLiOMRWKC0Mkj3F7G5ZBNGeY2SRsom7jITdg596APV7u4imjM95NAYDG0Ze58yQhgHYRWszKu0Nuw6sM89a8R8TSNZrHNaiT7BLGY4oRKsMwlDlJHs94ZhFzlgfTrg16VNffaA1vcqXiSAERxygIxORGIFb95JNhRjco9zivJ9fu5o5fLZBdWaYWC1kVUntpCwbLndu84EEnoDjkCgCbStXurgS7bdEis4YvIPlnbeMgJdWwv+sHcnGe3pW0L2c28d1DZRz+ajx4G07ZASfL8tmBPHfp6Zrz7VdasrGa0mtpC9uxVbq3thLFPtYoWbMihVk3ZGQcEZAJ77dprq332ue1maBSqJDbSbRIhUYwuAR5pAyCD1oA77TDBcWUqjzLV1CtIqWrC2jnkcqZJkBOSu3nv3xXG+I7drO9LMwubjYLiTdHCIpSrYQFZMGNCByM/wDAc4NZVr4+OlzSsjXItLYot1JMjNbm4YkIk7IVLnaTkA8MAegryfxX46l1TWgIZxsnjMVxHeCRrZjklJvNlmLx84wAT0GBzQB6rpHijV5be4urmG7tEjuxCBFGWgVVBy4d3Zo4go2jB4JyMAcbWl+Jo1v4UXMivI00xnmQnawYKiYO0KvY7iTjpXiWn+M7hdIl023lfULmOKSLY1x5rFmZtyhcBvIx9zcOATk1RstbTULuyi05VtmswI76K5eVYzJ95iFRC21eeeh6rxxQB6v4l8dy38lzp9p5iWHnrbC6DgTRvsO54/NAaOIt94kY464ryCDUrrTpXVrpJWa5lIuL11KAONu+3yPmGQBkEgnuKXVrszvDG01lHK0zIskcjNDKgOS2QM5xwQ2P1rgPFWszlTDbeRLJZXESTStGX2SOAYoVVAVW18sn655oA908LardI4M6W9s9pKXW9DSCKTcQFHl5OGLFTnocV9BaFrN35to1y9xPKyyM7oqS2zZBAkAzlT0GMknHSvjDR9ZilRLS/X5vMjdTay7YliYBvMmU8kFt2OPl6Gvf9O8SRJpUdzDukt4fKiWWJWd1VSUEbFCCev3uhz3oA9sv7yW0jikmIE0jiaWNASPs5IDTHcAFySpwOetfPPxLledWi06Eu63DTTyo2XMU2VjtyxP7vJIOTgYHWuxvvFsMyRLbwEzRIItjA3DXOFy32iHOY41DcAfMc8CuOvtRSNhdqig73E8StJF9nKRMyW1wzKW2E7vvDC5HJ6UAeS6JHfQ29/BOYZrdGYhBcBFATkbmRxukDk55GSODim6bPBZPcXXl4mnWWKCYhWhgldhhpTj5owpPy9QSMgUl9fweRcNPcNBbTSi4iZlTyYPMc5jE64LrvBAJHasQMtwsjxsZhOy7IgwYOqcF1Gdwx1JIGOvrQB7ToYt7iW2dorhxbDe09mBFGDld37zADbwX/PHsfovwx4Zguo4Fj8q2uJlV4opZQZwjndIXBf5mYHPSvmfwtczPZ2kFleFlFz80AYSRWzRRZ812HMnPQcjjHJr6q8Hyy3TQfbpIvt6JEslyiJDMYIwJITbOWAyvRl+8d3SgD3HTPDlrpdzpz3gkit4mGx4vmjxIoLYUYy4PY+px616HBLa26LBE29GZgsknLbicr5gwcrgjOOBXkMOs3Et/FDdXF5Na7WZLuWRGiZ41bEapwVOOBx2rX0XW0W5uQJznlInTLbBnkyJKPkfHUD0yKAPZoiLeAzvLDJI4aOSPcW2oQBuIXJVeuMYPFQyXhtbcwQzrE8u5Y5mX5EBBwSX5APON3UDHPbI07Urad2gMhWT7PlWZFEc5HJbLD94evTIyKztSmBzMizvI0cgSCMkqUQZeQQYzI2FONvT0oA5fxDrF1C9sWeG6kjVlle43RojZ4YBOXzj0PTnvVHSNUN9HfR3LrNvVCrQsFiO08mFxwTkY45Pp1qS7uNPubQ3kk0OYmK+TKqpdkgHzREjfKJFB53Y4bAyar2EcCsqWey73kzOwjaGCAFQVj2KgO/DZyBgEUAP1DSRfXlrdXNpDZqYGghVGFxkunzSSxSsDHIQOW5+lLpdrHBcXEdvbjYHhEkU5URhk43oxdTuKg/KMge+eaF/qUFtK0Buo1IkEaxRB7qdiwLO7lsLgDg/NxnnHFaumXWloklwpmid5ImlKxbINkg2l5FdjjnPzA4P8PHQA9H0uDTg5jkiUQNJ5sLbNzRsFAZokfCpGzDk7yxHbgV3WmMypJaMqSRrm4cq0i7VUnAQNweMcKT344rzSyuraPaftcUdoFUBFllUSb+d5aSL5c5HOdo9ea6+31WO6RIVkkhbzIzE6SMrmDnkyFAWjJB6D/GgD1OxlEwQxXcRjkRGZJ3VkB+6saxAkq3qcYOOoqjqjsUkEFwi3DuPs7nLLG69YEwMlSufYYGe1chHqJtrhXjSOYkHdO8kk0yBDkRqhVScjPIXAB5PatG41G3lsQDK5knO93wqrFKp3RoUX94V4IJUH73J9ADbW6FtDC0rfvJQqmGOQJiRlPABGFXKnJOASa5m8uobuBry6s5QYmkBKLHL5apkMU+YFtxxwAcdTXCeJPE9zHGdnkNGjM8jCQKkaRrg2ytncXIBIJ47ducSHV/tkEKC9ldJA8jwrIQysFVwiFfvoB3yffkYoA1JtSkVynlfY94dbd5RtuAsxOx/LDH5AOw+bPajTPEeojT5/DoY/Z7qVo550iKWSBzte/luyAYXCAgKCCCTxzXJMGnuP9Zvmk2SgXLSNuhjfmMlB8q7QcfU10+mSW5LmWJ5WEPMBjV42U7tscSRt+8AAJy3IzzgUAdkumRaXJaWlrqLXAZITDNGyyobd12mQyqCT8w78813McjWqG3lnaaWARtKVd9u058uIzYKkEYyAc15bp10qiOe181FZQixrEEEUYJDIsbdMknpxj04rom1wKzD7O0wmh2ukqI0ecDy2Zt2d4KnHpmgD1XT7p2jWVi7StOpOx96qMYHbK4GBggHn8+hhuHMjFQXkkOAWIDDd1OG9P1/WvD7fXJ5Sse6K0tpXQlIWKM0hGHcnd8zHHOM8etek6a7W6wByEiSMtli5cggkEu3c5GOTntxigDvEupIEeExCRiu1ACQXbdzyAAOT1Pp2qjeBDEZFjWMfKpiZw8nmgfeGCcjnHFMXWNPWPExKsFYoxVJGbnIDMR8hzjrgVi3Gp20izPbLPuiCuQyhkXcTl3CA8EH1oAp6lpFo4EIJT7TETJAgHzEDcokJ5PPYUsFqkMX2aNGRAqxqQTkjqcJJ1O4H65qqHlklWSJ0km2uzsDxs7BVfkHr27+tZlzrbWrfZo3iW43kyfaXPmLnhWRwcdOAM5/nQB0lzbzeUTGUcCMuYR80vyAL8ypwMcnnnPvXFarIjoytJsGCxkbMQRVOBGcYy4bt1ORVWPXJ/LvJZppnWBk4tTsPzNwnzY38A5IGMd6NcuLa4tI3iZZ5ZljlCEYEThfmSc95COR3GPwoA+d/i3retWOlTLpjefKZEhjhVnzGjDzDcOF5IxgY7ZrzrwLr97fny9QWd7q2h2AXPz2kLOC3yl3HAxnA5BI+le56/oKazIIJEeCIEF1uHZgVYjzJAqgFTgjjPQetea6jZ6VpGoPbaRNG1yiFboeY0kGA2EIJH3vL3HjPPFAHWWgW5jS3D7xIrsBFCJjK6MS7oWcGOQY7t9BiszWmu7WCadUjvZYGiNovkTSsHJAaR2j8si6RM/xsOOM0mmRLJcyzW10MW8aiOxSNp0upLjCs3kAAJhdwO8rjHvXd6SRcQXDTuqNbtGk8UkblJCRhUgITCvjAIBIHqetAHnvga31qcXurXdzfJFNci3kF6NtzIc8pCoUeXCTjJIHA5J7+96LJKuyCMLIxJV54Id8Qxxk5Zdrj+JsEZpPCrabZTy21xarNb3bhFAIAinbkIzS4Qucc7gwBI6d+9t7Oyiln2D9zMyDyfKRXSJSS8J2tgZIJyNo54AoAtxlWSPzpCgKCP95L8zEAkNmSIYUDPsM9eawdQ1KXdCzlmgSU28W+RE5HLOQxUXCHqPrxW7fWMrxvDYo8kRHmeQ6ruRhjaEdWOxcE5ye+B6VxGtx3pt0sGs55X8t5LGONpYkjuGwGIcx8xkA85woBzjg0AdpZOLyWBbPzYxcqAJiFMMk/AEalsANvIyvbqe+LM0dzYzFL9I2ZW2BgVVifQkfKuORnNeZaJqF1ZwRrdSLDHbzNutoJJJd0uAPMlldf3a7weh6jNekx30EunpCWa5unRZY2BLpKM5O2R8bSMkfNjpxQAWsqXQlRf9HjJYukzZlYg8GJgPl6Hknn6VrRwvBEUjSHaw3vEUDSycEHEuSWOME4BrE08Wyzz/aGZvKZD5bqVdMAlVWQDaw+9gg8Z5Nat7qNski3MLr9njSSRSDueORU5j3KcFcEnGe3GaANC1gNr5rtuGyFhEiYcSZySquEBGB7dcc9qpyblWN4VVVmdfM8yXft3feBKng+xHfBqjHqLSW4dZ52RyOIWjyxG1nKMSDCvQfNjuBWbLeRXRi8r7S6W1x5oiSQotwSMPFcYBBIY5ydw+WgCLUnlSOZYFmdRK8ClxI7AyD5SpRSwXd0PTvmsOS5N3bRG4hM5Q+VdpMZWSEodvykL8vC9envXTG4aSZxHC7zBN0m+QsNokwNuMDaozjGPoOtcxI6Q3cq7GhQieVFVGZi7Hhm4yVLcgMPoetAFK+VLdI1VZCs+Ps8G9mjdmA3LKS5Vo9oyAQuAOprir0xRyKipKHdXMkagfMQ2DFvWMKigHgZJA7mvQ4mtbmK3E092qyM7EhRJ+8g4cKCuVAxjHQY49ufkh02Uy5mlkXO8zSKVIkGS27avA+UfX8aAORI09kUW+El3BHh2vG0ZUZ/fCYqrqRnlevrWbeRQPHDGHlQtN/pU4Ikjitx84RERjtQkYLZ4HIrpii2kq3JiMuYzLG7QljCHJVH4GChHcgDpUssFvNZSTCJon8zbcyFG+zMMZDTFVwuPbC+vHFAHn+m28S6jIlsJrixfa6BI90cU5csEWY8srbeucDPJBr0C8kItYmaI20jIYsnJeMkYUggfPx35rMsoljuA0Zt0tgpZymVSSUHKqpX5Rx3Bx6VpaqRqVlLb+eIgsYZgqnnaCo8tv4SO/T2zQBwC316kslrLHOsMc433asSWKISHVxwApxkHB5rtNJSWe0t5J87ZVZ2upiiFlTlZdzH94+McA5JPFczawvp9q1tcI9zDdyBw7QtJGIXIVgD94ORnJ7YP4viubjZLHMY7aygkeGzi3Ef6JwSyLk+XJk4GcdM9KAN2e6trqWTdcMZYZG3SKXjJCrlAQRx39+eKvQRwJ88SsGbaRLLI0mD/ENqE/KR0zWVLd2/2J7yBIwlvtyWYZJCgfvmjBVjk8YOeOma0rGaIsHJMqPHEXTeAY2IBYK8gUMuD0XdjoRk0AaU17KNh+zyQxEKA8cnmJI6ZBYxhjtycH5sf0q9Z6ikhbz/AJAoLxqsKeaZ9uI5QVBDqAcYY8bvpVS8voMsttExghGXkRWIdHyFwMZDAnB4696wZHNskcsTxXMTEq6pIWuVMh+6VQ5BA6Ajj9aAOyk1Z1t44JGlwkfmKphjdhLIxAaUHhlHGOcAViSXc0rSRi5aUOI0SIMfsjSs3zSOy/MvAPy4wOMcYrnNS1uytIG8wy25SMpiR2y+3G0s7cBCxwD044qlY6pbXTOY4IkuA6sg88xsUI2B/KOM8gH39xQB1cphaM+QdksTDEagGMKp2MzFsZTOelRJdwgPEY/LjiQuHKlHndiQVRSAVUMBjI6exrDvrmeK3mdWEasjK8iRM3luPmAkZVIWPG7k9xnOOapQvqF5HEzNII1CtFNKgdJ0C7mYOmTn3xjp70Abk94ZREFkeKdnCKkgZSSONgDAA8Z56HPFV7meJXjiUTu8O59wRvK8wIR5bYGVjYk7icA461x/iLUbuymgaa98pVSSYRbnEYCD5nMqxnaMYzz2wO4qXTtUlv7KOUjzmlKiO4AeIQsy5VxMxBmlx90EbcDk0AalrdRCK6VIgJt3k23ltI1qd5IlZk25OGzxjOTxity2i1C1gjd4LSTgQ+YC+4oD8524yo56HHIxisWwtNX+1WsUoT7MHZLi4MoknHmsWWeSJVABDDHykg9jiuoniMbRi1IlMcrCSS7C28JcMSZEZZCWyD6f1oAm+02uIphcJG6MoaQbgsYC7cBWjJHOe3U1rxXCSR29vb+e0W7zn8wRvsgDgeWZev3ySPY8ZHTmrzVYYcxT+TL5zKinCs4BHJDEDOO3HQdKp2niKCOUhplEMMq26C4V1hdzkht6Kdw2g5/3s96APYEa7ZmlErRqg8mKHBkjuSTtBLKCFUg55IGcdK0IhETHK80cczEGTaDuVRwqs4XBO4n29K4G18SzzxABo4oRMTGfvS7FAKqGQFRHnOMnOG5q9JqltNPEIkmZhtOJHVEZ1Iw0p3fNFuOQBycdKAPQQDIXiiO5gzB/PUlijZJ2EjBbqcN9fXFyKaWFkaUHHliMoqCRmK5K52/cOMZ7dRnJrmba/wBrySlZyc+Xvl/deZKQcFTJt+X0Pt+d7zmjVpPNYTYXgMrhXP3toBIK4PJ7eoOBQBoXNy8zMiyxo8ai4ijaJyWQngOVXCuOg6EbueMVHLcGeDy7iZ/MVlkUxks2UwRGwQcueOmeTXJDWUjvJot8jZAG9SkgZM/MSQTjLYwD1z+d3+2YbUSnyRHIVd45pXRjnnA8sHLP024BA79DQB1KXc0OJAGVDs2OR8wLKd6MM57/AFpZPMDh0bBLqY95KsGAB847sfKQQQPf3rj4/EkXkF7mRoYZQ3nMsbM6MM4ypTkY2nK8ZPNZ0ev7r2ya7luFsiZCiurYmROFctjK5xz6dvYA9Xhv4mhVbmS3SdiwDuGV3DOQcKBkZI6981OtxGELQ7VxsiiZo+I1I3M29yuVIHXpzgc8V5ja6mkiXlxag3EccpKE4xGiciNXlAzk5ORke9a2l6xHc3DIHYblZ5Led0BZQ+1I4uf4TggjsOvagDuLW5jmeSKfo0jFXlAXMeMNtjViwJzwT2Oc1bmd7TEUYRkEG6AIwd4UdhhpZt5z1GBjIHBFYImDAmPeJncqkhRSV2oA4z/dwCBn6VAjy5VPMleNcCUsVWSRWG8E88IOw680AbsF9L5skcvAUrtkRlUliMktIwBbcSe3tzirn9oeTFItzJGPOJZwokYmEthV3lcoQBzs647VzU19HcCVIUWJ40aTe6sAdmVjQKQDuwOT0zzTIriN4DLMjGXythiLBmG5iWddp+YDA6duD3oA27jXoUP7lpIQAI18xHJdD3BC4IADYzgnuM5qrF4lWRZo2RtqAxxNIkkfmEZ3shkUb8sSMDPPFcnrE8TxRblEyFxA5jkMbQrjcHIyNxx/dyR3ANedalr09lLJawtMTC+yGeEtPJtcAADgrGMjDEkYAz1oA9hvvEUJgKiMyLGkchMcrKy+WduMDknIHAyuOWxXPWfi2NrtxFcXLGWcQGNo/MKRyZMsjHaSijPX7vPynFeSw6lcQRs00863DSndIrIzJkhXWdSdo3KxwVJx1+mpa6jYxTRM0G2THkKI5NgEEigB7iTPBJPGD34oA94tdTjcK824MHUMkjsyyAfKrRryBlOp757805dQsLiWZg22VTuAl3ldqc/KgUrwp74rx+bXrfToEghuXtUjn2PJKWuLeZcZ2uxy646AqMdK5+L4gwXupQWdneyiCMCZVjkRJWdBtnhKlclWfJXPOD6igD6ah1W32lCyvMyiRGdVfILEEbTwowQOOT9eK0jexqI45IiTLGCxh81Yy4bDqcqMNkfQ5GMjmvJLPX3naykYs8rmMmMKpaKPAO2SXAUEOAOuTjjNdXJq0zwFUcsiTiSViAWg+XKlgmfkAP8AUUAdVPdrCJtwhjQLJw8hLLnAHbu1cze6hC0ixq8LMxLRypgbcAFxmXBwWz19MCue1TWiqsHuYCskHmSz+eRjczFQU2EKc7uOvHPfHEXXiK5j+zyzEyWF7uW3uhCk6NsBjBUuBsGc8jJ4JwKAPRpJj/rYo/NVyGk/fod4JOzHlAhTx60+1v7aGZnATzERX8t8kxuQdpLEDGFxwcV5/a6tcj5ZrRri3+zMUCIXeNo23RTBoyDk/wB0jgDuOa07PN8HE+1o5pFmKzKbaUbAQFODkHjjcecc0AeiQStclnBhCOSCAzKXB4Z1Gc9fQduma0SjMrK8kIQmJcoOXjX5Sp/iBHBJIGQK4BNZiilSJZGVm3CFXWMRxqg5UYJJ46H34zV9dcMYbKJjCkSB8oVkJyDzwS2eTgDPNAHU3lwIIWjWeFPMUEebvcpLuCNI2VO2JsjIPJ3ZGQc15xr8EN7Zy27yQQuGcCYR7YlfauAgZgWUou0HHbPSo9X16VjGWlZlf5441VCIYx5Y/duCQ/3XJyeDmuKu9XgmjgTzJpRHIjOqDAPYvtfBK5I3YBAJwOKAM+C00rSIZ1tLG1ku7qVo4pWQqIgw5kBU/P8ANkk5wCcUyOO7kkhVLmHz2wrbQnAiO1/LiyeNq9eAeDmoZ763V4zuEflRssiuAclmbaUC5BBBBI6k88A817XWbawuPPuSscRG3aih7gl2+cxSZIEbR7SM/dCYPSgDsLC6kubx45brzIYUieEviN1kiJLIsYTadxyTu6ZwRnp3loxMayIsLvuaQETGQRTLwGfAABCYUgYwRn3HB21xo8sn2iEJc5xMk0QKupjTLCUFcHkZxnqMdsU+61zYUnhmNtA8bSR2xTy4pFBxIZPlBJLZx3H4GgDqdSuUnhaC6itvKRxKZJYdqxsxJSENE++ZtxyMAjGADjFeaX80qXUxCtNLGV3zNK0AkWd3QJDGVOxAVxzgnbkjmpLzXJLlI3CxW9uH3zkNJJKWGTFKQc4jyMAjnGM815x4o1tUiF5tfyhi4CxTbGYxqVJfzSrbWfc+McZA6UAcV4u8WLY39zbbDELiDbJPAYm2OuCryPImZT52VIGememDXJp4oWZITK0T38YMCiGCMRQQyoQ9ykqlQ9yHjTjkHqeOnJ6rHZarqEN3qEUc1tJI0qTLMSfLSMCTzt0oXCuW44JxgZxWbb3GmO8kcblILS4WCNzKbWJmkyEEKbdzAqMlz8gJOSM0AepwxWmsvJFc7yqRtG1zFEq2igDcGvtzEmZmOcqpUEnBxVD+wrnT1nnt2uM2wWVkcQXSTwFECytcBwUt1DKFVNwIHzc5rJh16K1s44rCWeQxyul4ZkZ5JoAmP3f7sLINxGCT05A6Epea+WWztZPKnhVVZmZ5g7lGP+h+WQoCo7HcVLKTGSMgigDn/EmqXEEsAu7uZ45y0E8s52FB5QaKC1lUAIAxG0f3QAM9ak8N67JEYoort2WRCpaRjczLLGSXZSAfLBjH8WOc+tR6g73CSW7T+bGkpZRbqt5IVViHiH2gDy0IGQeGUMFFcDFdz28l5FaXkrxxiV5oIrTy5Y4lYSoDIUGYwjou7Pb5uaAPZYvGdq929syyxW8rGISKsCXErKMkSFyBgMQCQccdc16b4T8SSXFxapLJJCYJR5JhjFw0kTfKokG/7gTByowM9c18E3PiaRtTurMQut0FEoaNneRIpVGUEePmBfd80e7rzzivf/A8l4lrpb206QvdKqwSXDTXKgy4jlt4QceVP5uSyZLAtkjpQB+g3h270wkxC5t2ZHaSKRJAJNqRhp5TGW3bPMLcj5ewPGK9Rs54vKhMLPDIw4mdsMFI3hyrYONuMH0r5Y0z+2fDi28erW7QPPbwLDeJG8izQy7Yo0kimjVoZWmSQLvCo7KV3FgRXqsXiSG5jZZJWhMSOEtkXynmQYjc4Una7SHJGcLuxwBQB7RDJCrROxluElLROuC0kkxztmYN92PAHoCCD1q/cWc8YDiJUUqwRwyhzmME5DNkHOe1eQeHdTv4J5IJborHG8YRZLlJwEZQ7wABjkiNhkhsZGM5rvLrXo0XDyPJHFuIC4TYjJlSybiQACBnp9KANMXMVsgZpCrRQgMzkZkRkJdNvUfMcBsY46muWvNct4lZ5pYkhlOYFmkABfzGAI56Dge+3I6g1wet67B/pN/FeGZhGirbhm27EwkiYxgsQu7rghuM14hqnjPVNTvEjs57ZrUPcFrZz5D+VAny7XIyxyOmBnGB1zQB9HNqMFy+1BEkonMjxspIl/d7k2K3KKU2tzgHORweeo0i8t1jlJUGSFcFolZpIcgONyIpBG5ivAPAzXyb4f13Upfs140EsDiRdzncVdCdq5UsWVs8YPoOMcV9D+Hr15LZhMhd5CBHtWSFo+u8tJt/eAtnHJHboKAPXLO/YC2KiVgYzIqkry5XEi7g2OGBIAPBOOvFdBY3ZnEMryyRKspiEYCgvuUL5jsw5G3HX2FcBYXNwZIvOdYwrMsULlFYIVznIOCMknj+8O+a111WJWkVnSTy9sZjDBWQnpIufvHcG+7n8qAO+eRpmJExDQZWOVMKAFJUDZkZPy9fxqF7lok3Ft293DncDIcLtOzB4BYHOfrWNpN/FIkeAXEolcH5gDGIyQSxHXPGOuRTH3K6OJPMjliBSIAllkIwdxIwMuD+dAGNcaowFx5cZ81WCbo1D5UYVsqw+Sb5Tggchc9wTy9/qdqXKSLmM2odm8zeiSCRgQyg7t27JbjG4ntUes3IgS5nijaBo5yrKXIZ32kNI5TI2hgR3zsGK8tTV7j+0J4CY1hulDMYtryogkxOlx5mDEXlVmzgfK9AHW3NzLOoaxWMSIzQPbOGa3xPvlWVoygxOYzkMTt5wSDxXIpcQy20BAlS1W8nYvAFkkEnzCWSaJ2I2NghSmRjBODmtuG+iihuwvlyJ5cirIJCitg5EURLBpZQjP7fKdpxjPn1/qAec/ZbloY9jhNm1F+yLmE+ZnALmRD0+YZ+YDuAXZ7vZdJNZKrXYVYUlm2BIYGlZY93dyI1AJGcEeldVYa9brGiSwW26W4k82VYg6cEp5gnR93LgnD4IzgfKAa8cm1SATW0rFtqOYJFEijfcW6Oyu5J4thGybj0LBhnNXLCa6mtpWSxa10y4jRTcPM25r1z5rTKM4eMFjtC5woAPzAigD6J0/V1eRv38MsUMkIRU2KyKQqENtYj76nvnGCRzXd2t/a3rhYhvZdyo6sZF8xOqsoGOCOvT3r5ht4L60uReFZ3s5IWjMVpKsMk9wYFjiuJkLFnXCg42g855r2vwmDb29iI1+zbVXzWKlRI7QqzfJkkMWJJz1JJ7gUAesWiARM8Rc7jiQJEGWNxn+6CACDn05qtcSSFGCMXZ3CSMF42DA4KjHA4IGeR0q3YFXtQpdUKHzApkCDYCTnK/eBJPXsRxjFUr6bnzQsZckLhd0cbDACkYG37uMnPXOec0ATwJFBtWRizbVEONzbPnZirqASAc5yex61ppcIxVZ4QuDKoCMHKKcMJcxsc/K4468+oxXKW1xAJQPM8yXDHar7UDAlSrvJgZ/Hn0pVv7tAbmWEQLI0sURcqEl5RFA3N8p+TvjgZGQRkA7FruC1I3qxj8tEkKMu2WSM4Xcp54QDt2qjJqqYll8yCGNRK8IKuodoxuaMArkEZB7BiTjNY01wJAYVRpTK/mMwIAiyzJ1ONw3DoM4x0rkLuF5Lxbe7kZrVZd08St5bkIN0XluxAO4MQcE42fNjigDtLLxBDd3UST+VOXwJIYysbAbyQwY4JAG2u7stTEz+TAQ4CPhhIrkMjsyAknLErge2PSvm620eDRvESXOnXUz2AtzvjuZA0zzynzVRXBwVAfGegAwTnOPYNLlUrbyxyxROXVSEwQ7HgjPYhlOT6g9BQB6F9pd0kaR1QhYnYH92wIc7lUsBv5BGRmpLvV4vJdnXynaNthfkkBsEgr3OeBnPPfBrhJNYMyz7vK3wyGLbLksPLkIJBH045z6HpXB6x4surGWWeNRfRR7i8VwXEQEbN80eFyR85BGP4DQB6sNRMb7l+aSQqmTwWGAXO1ucBQB2zjjPeVL4FRHI7MquzK5LNuAztESEcHpxjPHTmvH01wtKizYQpHA4mikLwSxSRJOjBm5UgSbCGwcp07100WuwGAAkRs8xmgkdsskhOcOiknaASBkAd8kHNAG3qkjKsro+EYfJM+DNxj5AV4TkkYOD+NeLeLNejsxvlZmcxlXyvkQxonBkDuBnjqQeWDdTWr4h8RyQB0Z5MCQM0aklSZMAMGAwgLZPqM+nXxHxFq0t6Z5JZjJZohjnlMalYwrHZCGXLSFmJ5C4weu3qAKvi5buTNu6kws0kqBnKvCIykrNLjIzEwAC85XpmoJltLi2F1EFRbNEjRSjO00RjbYzYBWQ4IBz86j7wUjFcnpV1KkpguYYihdJAbeFd08DyPsjaYgAlCp4ODgY7imeL9UvYIo4bK3nt0kUraxNIYopJC4Llgifu94kUDJGA2eBQBwni240m/Z7e6sI7gJaSMrSwn90YRgvglfNQPnCjJOOARgn4q+KOmRSWEl+t2zT2sZubWOAPHGRbzbZPkhBCTKu3CsORznJIHvGuapql7NGrs8Lw3MsLGFFmit+SQjy7wZ/usMKCeMYIr5/8da5qEcpto1itdyzRxyJFI0UzSSHeZIxcoLaUxqCA+4k447AA4nwP42RPIsXurWzeO5aUySwGSQzOVK7I4gVhlOcZcqDjjrivuXw5q90bWG5trqOd7iETQ3MURSJZF4YPGCdhyh3DOCeRX5f6jdx2F/Pc26zqVEM4+0QLEJ5Xl/eebLgBiGDGMDkDBJxg19LfDr4pqNLjSaMPb2Ab90knzNIXOWWRR+8YHsTkknAIoA++9A15bq4UzzFZSqNI7fu0wjEySwllASYHOOmRjA9PozR9ZaO1spopfMhkbASLIlnDnassrNwFBYfh0zzXw5b67pllpsOpPePJHOtkWTYWZ4rkbnkQqmF2M8aEZBypJ7mvV9E+I9jDJpxtbn7QyBJWgljjbzQkaogKpJ8sIDcjGRtyeOaAPrVLxZZXYuGMZaIEOkYkKjawLFgZcFgMjOfpT/sUMnmR3ES7W5i8pt291yzplupBC/U5x048v8Oa01yjTy3sZeS6ikgMgjFpGJuBHEAxxHlRjJ7nJr0DxFrFto+mJGt0HvnMW9okRWthJ8xZdwA80MSQRwwxgnmgDyzx/oa3NlNJbEtdBWjVQwb91KShSVXOI3DA9ccfjXwR8TbG3tQlvcqqKJVjuJ13K8ERJUvA8YKo5ZQCc9819j+KfGs4vWa2aG4kjJjaC5dYYWV/kaVtp/eSZy2OoLYIHWvlb4n3Wl4mj1Vt0LxtK9xZvEyl2yyI2W4GSBnjgjPJoA+LrrU764uruGzYWrWzTIGlZriKWADHnmSIlRPsA6nPByOlcNFrRlu2ha6umvubdmfCQPZsMOyNJhVG4jAJyAOa29Y1/T43u4tPs70iW6nbh40ZwQFfeqyfcCrnjg56kg1xeoLcx3UN000SwS2+IAID5cEaIfMEz7P9YzBcHkDd9cAHS2+n6lpCXtyt1FFbXDRQMFnCsyzbifPdWwEy3LqT1AOK9Y+Gr/OtkWtvtMkhtpYY5FSeFpiojmiaQjzBtAyRnKsDXiMnjEXukw6JcQXsU0Jjb91FbtAdpWYSTzFuZGSNVAzgAgnBOK6zwNr9xpVxO9jf2trerCsKRXIhvmCg5kwP4ZWUgAqSAR1HSgD7ci1W7tY7aH7at6beUCC2vmZYkSIkvbKqjAkdQSDIQAMEkAjPoc/iNLqKzj1aae0hn2yJFBDC11byuFCRu3IYbFXiMt8uCfWvl/w54hkLC1llkYTJHPKZoIoUa4jAfEl2XbD53hSpOcAE17At6GaJriN2kMLXEKGQXAlOwqIGmboNpB3dQTt7cgHuWn6tFFpu61jvIYYXkeS/iuDFDs+UNFJKU27224AycZ6VgeJfGGnaXPG9rfyGKaCCSSFZ2e4tZHOdzSIvzjcw9/1rx/xD8SVW3tLC1t2gs41jieGcSxxNtASbMcS7HO4HBchm7A81yGm+IbL/AEu5uS/2hIZ3WBRFcAiZjHatAMsRMvBKvjAHSgD7V8L+PIZ4I2W4YSqAoZtzbk2/vJDI45baRnJySMD0r3HwlrkN/uCyRTrGpfBkSJ5QCx8yISFcS9sdcAAV+bnw98WzX2qPo8tzLbxvKWZTNFGf3jH5kfbtRCQcru654xivsbQtVCLbNYEoIXVLieFopYZ1x5cm6YsBk7QBtyARzigD3+7v54JHnXiJWRsIquzK6nARZyNkmcZI4680+LxCYYETaR5iyNlXXepVRkBN2SfXAPTv1rnbW9sptPSed2ONyo4c7DsziIk/8tMdvXnpiuf1jWrK2DvHttXMRWKWKRJWG9CWEwUkqeCSR/OgCfV/FjQW80kFwpaXDKbtyqRFMbpZI2IO8Z6AFq6Hwl4m1G40ye8huLeWJ2KzvbNuy64IDA8n5fT3FfJ3irxNDmeMytJEkLFo0BXzvMODIvmAHGcD1GK5PSviXqeliKyiupP7JjMmbffGwikA27wkRO8fU54oA/QdPFMckcYMwEjsEAUsAxH3u3yNnpnGeuao6n4q023dY7mRBs5kZHHVgGkSQqThmAHuK+V9E8fN9kW582KNmlKQxn5ruRAoJl+zqTg88EZAzyaz/FnjSAWst5J59zvjCk28piuI3lIVmjiCFZCo2k85yMYoA9T8ZeJdLmvWS0SdIZoVhAjnMawKWGJ0WRQVyfUdB3rxTVtR0429zLqDMCs6CC5C742wSu+WWMFhiQAgkBPU15zqnji8ttJkuLa8MjtvWY32JbraBsjgUJy0uDuJHA74xivnTxj8TtaisBC9zFY4aWHe0qmOTevmNb3aknapwAD93nrnIoA9J8XW2o6tZywabGkiyXJa5eG6t4YHgT5pSjB1K3JzkhSR15znHyz4j1m20nVrpbfU450hItBFNdPujuGU+ZDEXQqqnkAbjnsTmthviFNqGjySyFbfdZiOH7JcQo8U0jGF50hKEyvgA4568Z615rruuC9RIkktZUt5FluHlWKIyZTYihY3Uq5Octt+U9D1oA5uDVYpb2O5WyuXnhlmbZFCWUGE7p18+3QMJPKLMuW2sBgkkYr7I+GvjzSdPlxYajfW0Tw2azy3IR4ibkDbbQxzEBX3cfM2/rmvgq31gT6wFgu2jjeceZdJI5jQocEMIwd4HK5PBwMnHX2XQrGW3vBd280EkZjMksqXbloZ2ICXQsyu1giqTjrk8Z4FAH6haJqdrq0Ucxnmu3hYI65WIrgja208SkA+/XrirXjCaXUxANPWH7O6x21yt1hGfaFYzzDgoF4wo+Vj1Pp8deHvjjp/h6OW0tzPcOscEUt5Em+Sa4CYmeYSgCB8KSBwDnA3dK+gfBvjnSPFlgILG6cFo2lkurwKG8yUHdFKrYaMBgAAQOvpQBNNdavYXUYupngs4pZEAV5IUv0aIFYom2bEXByFJycYXNeqWaNFBHd6bbCIXVmplBbdbmZzuZZd5BwB3+6fWuatbTRWvGkvNRuLi4GyfTolgy5eJdzwRB1KTushyCuTtGDit++1IaTYTwxy296l5H/qxMfNJcE+WDjCuO54HB9KAPOfGOuaTZ2q28lqkktzldVFrDttrZ2JIgSeMnY8j8oCoPH3s15zHHFqIubqGCUQaTbLFbmaJEnSXZlAsEr5cYK/N8xO33FbusyQSW8sM9tJMJmVyi3g8hbqLJj+1RyBcmMfdIJX/aPJrxHWPiENLiuYmaExx3AgvJEWNkkfbsjLYfzOAcEqvfmgDlPFfiqVZ73T9YW5uLprY/aZIJYvLhhEWLUqhbblFwHIyxIxjPFeIXkomRLuF4A1zKtvDIySvayXoJRUMBj+V33sxWYIAU6gkZ1viD4o0F5Wmt55LSEQxfuLWN918rPuELNcqHcmTAyoIAGc968nj8QWkt3JbafMXufMSS5s2hkjia5kzJ9oEgU+c6x5ygwxbjrQB30XhySxaeK9e3eWeVLmK9C+RbWzyIrFGgijLNAuSACM85IOK978GfDLTtc2zC3g/dtBczTR3kUZvXijDyraSNIoSYkgr0G0lRzxXzTZz2ZS0luNatooluZZ4VktZd5EcQzZR2ZLO7KSBgjt1r7m+BwttTutL0e4exmntkKH7RmCHZPiKI7YiQLjyjkgEhc84oA+vvgt8NluILSBtMRfIkNxcSDyo4zb+VtSJCWDCRSQGJA3ds19Sy+GrawhjghV4YXJkkW38yRSqKSQq4Plx5PKsBuPJFT+HNJ0jw54dtrbTzcG68lRO8srTRyMqhmWINjcMc7ckjGDWm+pxwKR9kjuzfLKvkSRvIIVI/u5Aj68Dd6ZPSgDxPWbjTIVluLdZzcTPsCOpJ2q21pZd4BlBP3cZNV7PUNakmWxdFktXUpErEmV7VOEYomMMoxnnnPGa7VLe1hvXCWaJLJHGVtRGrtFG65JjR2YRgdgT2/Gj+19Ns9txe22IIhPGlxN5Mc7SRuVkRBGxYQj6YA5oA8+1OLUIczQrMuph4obXCzrL5II8qWM4bKlvUZHXFbGna5eacLuxvEa4kuJYxNqNxM0l1au675w0cuBEvnMQpIDbevetifX/CWo3aana3lrC9iqxTMm6eKd3iBhgyDnekjY+Uda5PVbdcs6TreRzuxa43KIVmiUTSKhJDE4IJEmCvYZ4oA6660+3vbaSaS4QXtxFA0ksjRhIYo403iFJSNq7ed5A98GvCvG3gy4kkk1Gyaa4xKYo5WLhZlicxhpdgxKojAKsfvg5XPWvRLPVIEeOC4KrPjE9qzlliR8nJkYZkh8kAsATypHUHGn/bttaadKAFnE9yps1khhYsAoQg5fbHD86lTkKC4BPIoA8KsoNXuRYwag1sLmJPIjaS18vZGZfMjvJZUOZJmiAJH8JODgjA799NC6NZsLdbqVluP9IUlJWkRiCqxn7g2gkHpznJqO5ETZvUIaCY7YYHhQ3UhC5uyNkhChn3EZwB0p2la1mGS2Xzmihb7RbZXEsYhUxtEVxzHwM4yMDIOMUAeUalBdaTdXF3C6eVO8dwvnNPi3DXMYljgjSQZl+WQtkAEg4yCK5641K0tHRLYRTRlEnvZi8kb3SOBIpDSkYbLA8ZBzgHoa7/xxbi+0eG8R42YXPnF5N7rAI52S4tkihTlA2QC3ACjk185+INctLHNnbKyrIJba2d0JhklmkmeFWbkjb5b7FBOAo7YoA9M1bxXdhtKGmoRJMFk1BBiO1khfCiKdhgo6KF3BsH6nNddpHirUrCdBK+nRi7aRw1kWks7floy9wWBEkv8AdxnHfHf5i0vV99vcPr1s80dtKt1aGOd4iJQyjcwRf3wLMpIfC8c121j4ma4vdH1SzlF9DLeC0db11tUzEzGe1FsqBFCMQAW+ZsZGetAHuw1TUI9NuYormW9gvZb25t72NEZonI3wl0XJmYsXVgp4bJYKOa8L1bxZp9xfayoMyW0rGK8uEg8t7aWERQQxwgvkuztKsjLuUsQCfmXN7xP4zazWyjvrG40uzO+WNoJjci2BkZ5Gg8o5RGDZC7SSD8u4V5sJdFu7q7U3ENvGg+2FDIzwajsjEgVyqbopGiYSyggbZNhwNpwAZPjvxXqtjpksLTLp1yNQtvKG+aSY286EDZbpHh1Zc4wxCjGSByfGNRilu7E6nZ315ZwLplzc3gVVD38Zl2pbI0YUqftBL4VmKq5UnINeya/psGs2Ud3cySRwW9ncW8KW+yaeKCUOUa4eXBDCKHcrn5UUhSwY7a8v01I9QtLnbArw2E0Msf2SXzI57Jc4CwAnbM6gGRMA7sjB6UAfnj8eJrizMVkthcWNz9neS3vJJzNIr3TGWFmVnJaJFOwLyTjIyCCflm3nksbWSXURZxmSe28yezt9t4l2HM0RbaUBLzySGXDFxkhuQQfvP9o6z0TXbwajHNGqWm+WdkuZpSJ4vltbZrdYh9mIQqdrEAYK54xXyPpuh2OoaokGoTGS2cuIrVjAsU0uzz5r1JlYgOrn5cnLZwoJoA9C8FXM0F3aX2o29qVsmhmtkRJWuLg74mYpHPeEuwjywTGGxyN3FfVXgiG0vdcsrR51sra2uY764mmRjLJJdP532JEjzJG/mlvnGQvIbbXxqvhjWNNvtOUXLTwzyJf26vMYntNsz2iwyhWIZZURSpZgp9ia+qfh3qEkCwLJ5P8AbELCGxl8wJPl5WmJMhz5e3IALDA9T1oA/RiK+1W/sLJ7QROiGKO3kAkkuYrlJPLz9pVS8sbQLgExY5yT3GBrV54ue9t9RM8ltsaW3gs1tmURW8U5VYow4CrO8wLliQzh+BzXEeB9d1htMja+uB51jd772Nry4uJtqOTNsaKZVcr/ABFeAQc4JxXVWXxJ0bSbuK/1S/gt7S7vHgtlllWS6RkBcSTxznasIiKhcEnBzz1oA+qPBvjPRb3SrbTvElrdw6nZWUbxOIlTypwUWRPNAYPJuDBWOPlHOOldZ4c15tD12/gjlla2uZftdjbfZgY5jLiRXubxlCxYHClWwTjdtPFY3gy68GeM9OtdWtZrfzZUVSbZ7eN5pgvAMysVdiMsWHGTzjpXrv8Awj/hO70aNZLeZUmkhggu7i/imV9hIlkAR1KQZydpHJOVBBBoA6JvjFpt8beO4mMc3zLJbNG5uDNDw3mSRIVjUryMsM5wtMuPGGjTyMLm/tbKO4njdFldIlkhHym2DThSWfJwFzg8elfPXjrRm0SfFtO0Wgx2Ek12lvJBIbprZz9labc4ZcptBAYE7T2zXyz8Rfinb+HLBpbCV554bVJIIbeFRm4smEoVVlJOxg2AULEgAjNAH0x8YPjF4N8M2uq3dvdW1nb2cUrzS+Rvby4wy7fOyFVsAgBhhhhslq/mf/bL+OEvj/xPLa6LeR6pZQrdTrcMFia2tnT9zEydyu4AMQN20NxkV0P7XP7VfjDxFeT2MUcunRTFrRLV55VN5HGhR5JLeRH3DeDtJQYHUA9Py4n1DWtduXvDIAszql5a75d/krGqmUSxLjhs5U4GR8oxQBp2umPdi9ikVvLYI/2cvII5B92adX8wYmLluBxjoMV614R8PyWdokKIriNXU+REY1ghmbCFXLAttjwWJ5O7PrUOhW1pb2cENrLFNqi26u8TRhMowChIywJkbAbJwAcZ716dpcN7HBbXNu8EZ8hWUOjP++bEcuI8bdwiJPU9M7RQBcd5bO00qx09LYwTXTHKhbhJ5kdWkiVVlP2aYgctyG35PcV+tv7NNpbaZo2ialqFjepIlspWNmjgVI3yIpY2iYGWLzd3BbLMoIBHNfnR8NdAtL3Xbq1NlG0aSwwJJLFKRMZOTdxyBCHk80lSowQo9K/S3w1YXOj6Fp1hJE/2iwgiD3ESILcwwklUKPMPL2K2Qrc9c9c0AfVR8TW8GmXdqX2Xc6742mmjghEBn3K8G923yFGPRsk+9ZepXct/JAYrueOwmSOJZGhBhvI7ZATAt0pzHIW4yR0XrXlktrdTWBuYZor2Nktz5cksklpOhIMz2r+cDC6ZIKDA4GM5rqLGKZA9tFLHc208JmtHkhmkMZdF3kEN+5wzdAC+e2aAPJfEemSWGo6jfWwntoFuDcPFcTGZVjAxIkSoSSWYkhtoXuSK4VNV1SUXKSRNkEwWweZniKXOGhikUIV3YI5JAwcfT1qY2lveTpf316JgVt7u3i3L9jw7DzY2lTM8ZABI5PYjIxXPak9tbzzWum28l7G8nlTIoVUmkcY+0yKwCmRCc/eGOfloA8oubK8kvJIryZIlVkRnVQsPmquQHdwNgADYO0jjg1Oun6fDPPco9reW8kIiSeSSeQx3Y4aOGJbceZnJPI2e+Kr+IJX09riz1G8MpupI1UR+WCIgwRI2AbIYZ69Dt6msWx1Ows5vMRjLHayzRRyXCOp83aVinEsoUABwAODnHHYkA9j8PWVvbR2t7JbRfZo7WaDybF2iki8xTv8AOBGPPLYYEZAIPOeK9N8J+JIrCS3IlubZ7QGOOWS5d7iZydyNFbxfKA2fm3oeh561866Dr9/q129qupKkUKO9yz7ZomuwoVI0QKGkJbaBtBHXJFekhdWjFu7W1n9p88ObgExwNCiL5od5CPJYuW+U4OQQBxQB+g/hv4rSRWWmG9EccBQRRyeVsmE458smJi6McE5KhfTFdhf/ABJ8OxOoW6aW7uosNJHblobZpB8sLu2N7EdSfm9sYz8beG4rptJea4kuYo5xBcJILhZXaWN8PbQxNllIUjGQB0bJHB0r+O9tp/3jeVBO0V2FkdZg6RKH6yNIslzs67AQBwBnigDqfHXjjXLfVZnt9sVpczQ20rxQlVMUTbmbG3JYpnPGf5V23hvxDFr1zNFscGS0jWWV4kBnskCqI443AcSbhj7vPHavGbW6bVpJGvXlu/Nmd7CMRMY4CoyJrlfL+SIjCgYGO+K7Xw9dJpFzHcX0sscy5gjgj8pkKD5iC6PmOIZHJwv4CgD1TWfD+pXenPNaKBdwTZlgUQo0tpKmIYS6kspUAFvTPr1yoNOntbMKLKONbdYUtzJGgmW8b5ZMyyMeck4zjIHFVBrckmEtZ4VjW6YidbtmZHIBfhWwvzkKCC/fjFFtcavIoFxdW9pJDO+8XMjM8wkY7QqSL+8RY+C3XJyvrQBzur6WmozRf2uWEKLsLm4jhlM7ME+SRVwQvHTPTriud1CUaTZvYyRW11dOGgtFBa3VEjwRLcBBuMhGPnI2nuT39BiggkuShEjSxCWaCKVYobZnZTn94zEFQ3Iye9cP4yu7XSdPlSctJO8cA882zSLGQxaWG3nijLSMVDAdiAME8UAeKwXGlSR6heapAYWto3Tda3Oy3aVwfKiWFThrhWBXcfly2ScZrl9TurTUbM6Uhe0dfsrSTRtEk0TxrICDc2bK97IysG8sfKehOeB11xplxfwXmp2No2sWE8cjosEmx7K93YjhlhVMK20HqOCAODxXntv4d1pnmllKWc8SyC1tZEYW7+a3lrsTlfu5JZ3VuMgY6AFa/wDDNheMtjo4CCaMLJNJJJF5mE3T3yxthY1wOQ5JHpjiua1Lw8I7W4S4a4SSNvKtZkQFghhMayzKHw6n73HI6kA8V7n4X+zxWdzJcp++KxxtfF45LFYIFKTwLGw3IC2d/HOflDUzxXYWt7YC+sLa02iG8Mko3JHHG4CGbDkZG0gjGSMdKAPhvVNN09L42406Q3uECTeU0JnVY/3kssysVAJJ7Z65FZOkWenXV3e2xsrVIoQroEndHjCoJJJGDYUjd15r2TxLoz6zLbR6fdPcXaoJLe8jQKN0gG6KaVAMqoH909OueK8nudHtdNv993DcQ28TLaX0cMqGW5kdSnmRlZOYN3XHPzcjFAHoWlJarbTXl3Fb+XHZ+XEIotv2of6oBlX7q87mkTJHf22LGwtru3nitZVupRJAHNq/kEM5CvHGrkFoxnBIBJI964WTVIdIgtLKxU3NmryTRNvEk48xfLEUiyf6uJSd2w4U88+vQ6IH00pqkcNgLm4jG2KMs/klQXaRY1fkiT689M0AbV1fWv2m5jG6LT7Vvs1vZqiLPJNnMyswY+UBJht3II4rhr2aeCGSRCBJbPPDcTTvEY7WCVDGmEZz5RK8gr2xXfXWsR6pA6XFpGLUyNEl3GI7e6VpHWOSW4ZkAQhnXggNhs8jJHKXXh2SWO5WEQ6nbPMI7x4pFkikljG9kmCPlhszggHdjCk80AReHrS3mjMV5cMiOsdvCXzCys+fKa1QHDCP+9naf4Sa+kPhJq2n3etxpJFEs1tcpC723myyz+UhcOd4IJZR3PXjqePD/DXhW9vo7qIaezNI8NvasZVaaLGPKJMjDyrdSV3FeMOP7wB9z+H2lXuhXUt5JFFb2thJFZXGmlYkEt5jy5JwUfcxFyARhssB8uaAPsqCys9WvbG5+0+fc300KRbnIMaTcTIWB5AHJwvH5Y9Qh069isVtbHykj02+EUfmAtcwRNk/vEgBaQk5woBJ9Oa800j7Jd6aL/yks7uE+avlOqJCjtskkti7AHc3TBJB6jvXoeiazptpHI8ss/2ie4tJpIt4ZjDbbd8vn/xzNuXkE8kfgAenaZdSobSGGO3a7h8u1aSbaUJGMzM/31UHuQB78Vl3+vXUjH7HI7XMDuhEDss3nRgl4VDKPPxxyx2nPWoP+El0/X7WVIWCaVNGzSNMgtbkzK2xkWFPmWDOByQcdsViqkdrND5z28a3Fq9xdLJKWWFZDteaCBvM3kDOQrE+w7gCx6lHGtjFp5ZJniu55LmUmKa7knYRyxxxA7WMZxsAyQDz6112sWdhe2SWVxcNNbNNFqEhEHlqZbi3a1DyXAkzFcL5cL+WuY/m68GvLwmo27WmQVFtGZ5JAkcskNxcxbJfsZZsIroN4B6Y5weKuXvjyzRFsAJHe9SMiKJFljSSMqUkDRE/L2x29KAN7ULO2jjFraQzm3MTCWSKSGHypVbYzM28/wCjbhgqPm744FeYyeJ5NH1KW2ee0v7UQpBZzSusu54xahbi7gRiUHnm4GGAPykng5PPa54qk0m3N2ryGOCOR5ozJK8DSuohWKzIU+WcfPxu546jFfPviDxVbwySXOkCzF8hWWSWe2u5LSe2uIhNJI5W5IZUf0yAeO/IB9c+G/EgnkuIoYYY7tExJDuZ7dpg7TGKyKr+7cMdrK4BUfM2Bg11j+KbOxh+1SRvHKUDSKjBRbTE4NjJGhc+bnOSBgY69K+MbD4nNa6fPdR31lbm0+zgn5FuFnn2RyG2u2IaWKOJkTeyBlLZAYZI3LHxcurETsUih1O5a2jEDxTu0ibtztmb55sD765U46noAD7t8H+LdPvxZzRTOsltOtxPps0yrcL9pJDoUcjcUPYZ69zX09DqcUkIVZpbmJVD+c6hJYGaLCxSuhIUMcb8n5jyN1fnP4akjXUoJ7CC7QTvEk8txOoCTjJLCTbmRMn+EHkDHWvWtQ+J8ltZ3Gnw3hs7s25Z53bZBcSRBmiWXdj7kaPk9MLnJzQB90SeJPt9rbxQTuHs7X7OskYR8on3LdlQndDz7/drntc1+a3skXTSt+1wkqvAzOs1lPKPMiIiAzOC+eCD07da+ffAHiyy16KC+bUhawyLK8f2adLwSzQnDs43Ai3HPBG444zWp4i8TzWd3JPptzHf6jKxtIjvEvlSyf6iZhKUV7SNR9wE9fvUAdZqOoyGwtr+7jMD3dxHbwKsoTElwN/neUh2naB8uDgZ5x3gm1e00q6F0jyXsRgRLyAHy5Ip3G5lGzkHA6jg9jmvMj4kNjZINZvIr8zRMYjGY4rdJQgjVyFJ8wq+QOV/KvLbnxxcXVzMLpYHWNIYisAZVVBhlM0KNuLbxkkEjHHtQB9iR+J7drORbSaQK1qsiKFBXLJjPJznGW5x19eKtaf4uuYrdYJi0nIkLRBfNZCeATu6A9e+BXxNdfFTULW6t7e23PayNFbSy28ZeOTad+EccEgkrgZPHNep6J48it4jDI0sd8SzxJMYgWiX7wG5sKOB3HY0AfVGo+LBa2zwmVI70x/ZoX2rNgSLv3mIEjg4HB+lfP8Ae6tcapcS2r3Yg1KFGku3kkTZGg3APFGWzjcD8pGMDisK/wDG0Nxai7ub1YLiJ2mScIfLlLDyo1GM9WyBx3z05r5p8efEfV7e81QpdR4tYzdOywq63dsih1iRmCsBvHPXG7nvQBY+K+prbTyz3Fzb3iWikzR2hjd7mP8A5a7W3FnZnA3LgdeOK+QdX1YalDdi/NtEdTlk+yadaQvNKeUVjcK+BCdql+OMn1rU8Q+KLua0TW5ZniaWVp5opEN4Alxkx3KLxst1OAQ2DwOOa+fdXnuYrufUry4uYtRglE9gyxSpbXDXLYDSFCV8vy+VXOcDkegBe1m1SxEzQS3st8zp5Yg83zbKKNQHkSFV2SoCecnPoMnNefwaB9pvY7fUZo997Mwjd8Ms6kjMk/nECIEk/LnPHSux1ecz39neG+kkukgX7Q8fmwxSwGMBlj2KVadn25OcDPOK67TLCw1OHektvBPYqt+JJ/NaaVkXCo8nmESZducL/jQA6PRrKw0y2Sa2SCygJktbi0PlxSyoxCo0HDD5lAHOD61SbWj50ontJre1uEaC5nMg8uNZlCxSy265HnOB83B4PI7VaVLzVLtIJJLS3iRk86B4XedwSHM0BjJCqc8AgZHPOKw9ZuVnvrjw/ZPDDJPGcNdkhboxE+WrSrxsKj5QDlTjnPFAHK2kTy3BllktIYUvJI7JI4yl7cyRviFgF+ZbchWDL0xn5RT9Zvop447ZPK2G4CrqiCXyI5Pm2RsA2TEkhZTnpnpxVeTUzpTmG402SbUrdIoIikjMJBNIRtt32ZVwq43dTnnrWvFKsUcUt2Vt7aZ3SKKWC3lW0ursEETyZUvhSSWLn5uOTQB5I0mo6dNqE8kcSPIsixvaW4lSKNVAkkAkGTuLDORg7ga4Vb6xsrm9ZxcrPconzIWMZdjnehkIVG3AAqpwMkA9K9U8Uafc2rAabtvVeSOOQlmTeRlg0LkANvIG5c4AUAcjA4F7EyQ6glxJbXD2U0VzJ9iQxzQStgJZscMJ4ckFgQCeR1oAsaFrkNr56XlxeTytPG0EFwLjzohuUjdOJCVgGTjGR9c4r608J6wqxXlwt6s1vFHZwOkUMgcmVVZ4oSkZ4JKgsF7HcV618kWOl3V0yefG0ss9wEivmRhZHC7zZN/cdRwPmODXsvh9dRsYXjtJPKS1QK6b18iZmGQEdCWEoY8lhjg0AffngX4l6bpkK+fBFDJB5UU+XJln3ciOKEH5YxGTuA+ZiOQOtfRek/Fzw9q0EIsbYvcWt3tiYW5hEkjKHMly3JLogCrnHUZ4zX5Zab4rlgvrDRZ226ozhhfGYBYp3AMU0wlQBotu0dxyecV6r4W8aXWiXZNndRWlzdNJFPeXAeW3upgSPOt1VSiMTkDkHmgD9Gb7xvcsyT2+o3uoSGUxiO5aLNqjRnfHJEoCvEMnbuKlscetLo99JrGnCEWgnmtZJ7iSdmaNjuYkhGcFYuONqsWAPQivie3+LtjpzyS6gs8peTymS3YmS5nIz9tjEoHmLk4Kk9uOK7Tw58V4pboS2c1vaK0u+aSR2UwuAdokgDY83HK4ypIAzQB9CalpspuIdUa/+zzyJLZ3cUchx5IGYY2kdQqAEgHkHB4GayPFGuR2enXF3ew2TQxRwRLcMVfzVQY2ROAcvywJHT9a4rU/iHaw29xONlxPHF587xMs6zOV3Atbn+JlXgdCTjOOK8J8X/ES7nSCzuIYYIHeO4ee6gIgihfBLW9urEGbaDhTjkYoA39V1TUtVju7ktHb2MVxv+0RoU/s61lQqu2QY38ElhweO3WvEtdn1NZ9Qt4z5ieaZLq9t0MguoZE+VVDvvWLeEfABwUOcV65a3K2fhi+1SSdZopryCaxjnWSBHt2QRGW7hC7QgkYEKSCdvTvXkdnqkEmr3sV4ImTUxcuAjrO0R3byEkAIhXYOADkBuBxQB5b4j1S6TyFSSPzo4pEgRAsksdzHEyJNcLGTmOQkEgZO5AAOK+a9S1K402e7kuZRNJqZiS7efMJtLhneRUVEyCrOmAVzj+LFfVHja1sLe7SCeJreCRlmhv7SMxFlKNIluG/jRlQgHru9K+UPGF1aTXdxGIDHDZw3N4hwYLacIBE0SvIAzBRJIScYDKcHHJAOOm8d3uu300cOowJHbbYktbpfMkXZ+6kEUgKt8tvvcgD7q8itzRfEZSQS22piS3+zz31s0Lgwrcwsr+TMInYxKZfM+VsAAEg5xXzBrCPFd6fNFIoZJZbyWNd6SuuGWRoXUfdaP5GJONpzXpPgrVtLnmgjiSeaGMzw3cKW26BUOcStwuVWRjljknk4oA/Qz4IeJZtfutRS4IN3Jf/APEua4JeW2WKDdNII48ea7ThRgkjDY75r6WsxbtdTldQvF1CKFZ5xBGDbxIFSQLKsbnMDBgQBkgg5AwcfDfga6TRdQJW7TT7iVJJrX7JcgXLySypbG2kRVYCIK43FTwGJBJr6y+GuvafZrFbavdmS8mt1u1e6U3NqIop5BOkqgB9we4lGCDkbSAQKAOh1iC2+xavp0gjvEtJEi0me3ka5lS6jjLPuiXmJ5JHGCSTleMnivEdd1k2lncT8rftbxyJPcoryJLbzeSLSNd3zqY9x9MZBNd/qWsW51XU2huJJdOhnkuRfxx7LeG3aeLdb3EakbZBuG1s7gMcZGK8Z+IGq6LNLPOrskcsMCSWWnRKElTeILaDcxJt5FJIkdeG353dSADwzXfHN7oM15azXe+3IuYbnTmAUvcm3lEMzRoTkEPjZuDEccEg1xV/4hvEMVnaTXJhuLvTbq38xUkmtVEX2iZkEgOUEg4G4k44Bqx4htrazW4GoWsV/dfaZHv0XzLiawljJKTw4XdcKYiqtkY/u9KybYafbalFHc2gc3EdnqZvI4bmRre9eMo1r5eR/oflBThSNrfeKgE0AWNOE12t2Jl8+6shM91dyoHgjt2uQqfYt+PtEhfaMc4YYXNen2ur21tqMwe6tYYtOtraPTUhUMyRCFkllYs5BkIZiCm7aevO4twskBvdL1OSymlW4isYxBaL5cS213c3BYJIJAzTyO+z5oyfvAfL1FnTNGtLaLT5L65juZFmGUSUW91Zw4BRIi3MjCXJb5WAxzxigDvzd3OoXkLz+W0DTq1rAiwiUCbasFtbxBiRJvILscY3HI6irCaV9kvIIxcCy+1wfZrmFZJZLScGQRpMQEyyrEx+Qd15xxXLac01xe3t5cr5x0y6uJLdrcuLiVLp5X82QhQTEqwXI3bQF3A5HFW4/tV2IdUvJbgabZs0BjESB/O8xMee6y7kUeYhymQynOMZoAx/EdnAmoXNnaXVnp6RWscTNG5HmpO3ltbFcna+Tnkgc8HtXM6bBanUJJ7WHzIbO1ilvba7eJhM0INs13CBGDLFMjNtKk+nWtTUpHAjvJ7OeRHv4TZTRxx2kgtIgftEe11YMfN453E5zgDmuMcm0umubOFfkka0eFpWa6ZJZx9n3SyuVjnErDC7UUYyD0oA9BtGbXLyYwie2exhxC6CIROX2jyonLbXjRXkzzhSCCckV2NjZD7LbSpp1tLNArhtytGpkLYdpWACtKccYJyTkE1xPhzXBEdksTLc3reVJNNFG7AbmjEW0sscGWVt2Dl25AxzXpmn2ixS2y2uoQrcXoR2S4b9077NpiMYJInMuACgYKRk4AzQBmLHHdRObnzxPcy7mQK3n2cDj53usgYXaDt/AdeK2tL8OtNC0EtxbJGXbypzbGIrGziJkuYyC8wK9+AfU9+8tNBhcJdQQNu8xYdUeSZ55ppVU8Kix4miMgBAXdwMHBzUsgt7LVjKkV0zG3W2lh85opXniBkDwW0iDzPn4C7gSR1oA8z1vwnBYeXC8tuJbJxffuYnfzUnlUL5sZT92MY4OD07Gug8LxS6hfW0E6Sg3RWK5AwI41j4tSqOQEUnv04qGfVIILuWWQ772SSdZbaW1uliuY2cNJb3MnmsWlRASMqEJGFbPFa9t4hscwqk1rYPayM4ndsymADLCIBQGOFYKCTt44oA+mNLb+xLUWVxctPMXM0kkmmpcZLqqgJLHIQ0YCDHpzRXgV1461ESKNKtpDZLGoia4IMrjLEuSJcYOQfxNFAHN2vi067ZxX9rbFDLvQF5Y5DFDA2xHkXgKGVfqO9WJdRuLC3i1NJgvns0rRQN5qRbVKgsRnCZHLDjmvF/D1tLYWy2drezCWOWM/Z2jJjmi3ZM29/vooxwCcivXNLZmitkub6yR/PkZp02ofKU/NmDBQRkcEd+lAG7pnji/tRaxpDJJHdwzo1zkqpklJ3hQqnzVUD5S3HpV3Wb/UNRm0+YJm2tljkklkgLRbUIUK2Vyp65C7SM81yuWGsStZnz4opSRGqkxSE/d8nIAjJTqBx+FevWF1py2konSVwY4swQzjy0aTBZZEI2jHOTnnGaALumJNp0B1SO5t0N3NHE8LeX5c48r5UiHYYPJ9epziqVu0UJimhhZZnu5pHjZUkaSQZG1if9VEOOnJxjrWDqn9nuLhbiRhBZFZ7aKBHJeLd8r/UMADjk5rf8L+Hbq81OC9Sa1SGSRPMjSR/3FvKisskiOeZNxXPByaAO58OzxTTTTPBdvMX3XMi/JGpK/K6RMQGC4xtJB5r2rQp0lsZrd1abcDMpczwo8hXYsciQJhOcY25x1biuDs9MubS0mtpohPE10ga+SFcTEsM7sEMCuBx3wcZxzY1C6tdCkjmjvZrG5SRmgt0l8sTvGgKuUyWC45PH/wBcA9BvNfjtxb2d0shkI/eraLEVsiqjEMkwY5TOMclgD0615nqWsxC4aBYtsVx50M81yDvtyAWch3GXj24II53DBNc23xBku5XS8a0aWCV5Li5nuQYZWm3KqPsAcyg4wNuF4+tcpf3TCB7uCWKdbn92bmTeXt0Z83P2Usf3jgHBJBHvnqAbdzexq6yWEia1ZTyAXLpCobT2QgARyZGeQCWfhM/LnmrFprkkUlxGYpnuGEqGFZ4xDJFEvyCWQgNuUYZXAyTwK4rVTpdjaxpo7QyoYpXu5ZpZVeeVoWKpLggFcHp0zivD/wDhNgLu4is5vOW3iMV4buYQzW2MEbSXBc+YTtHUjHFAH0ZqWmm4ge+gaQQ3ds8j290zOyyrwNqbh5z7ckMRtGOSDmvMtbUSxxmSwMSIsZuJUKK7QZCtkbiCxOCcZPXHFMbxhfXGi2sQgmuBIwVXNx5j2+EXKG3VslGHKknoehrB1PxI9pAjTq9rLFdLC0ShTcyLcr8mVkOHiAHP8R5wBQBckNvYxq+mMkjXEwtw4lKPGzMpEYkB3PuJAHX+RrfuINREdtBZQixuZZGmvbhgWlsQqhXWbHMisCSvUcV5lPqtygnurtIPIQL9lktkWRIbjICIIVPzoFALYy2SQMVuXOuwR2UkNo1zDdxKj389u52TqEDSLIkx5VlJywPoDg0AbDS6bDLNMj3c91aSrvaeMTRTkAAokKMdsJIbGBk859vPvEuqT6rqNsvmTWulXM6un2a32f6RD0im8oEvGHGM4xgcnitO2P2hRJEFt4HUyyyiMm4iR2zFIyk8ruOQwyMDGa6az8PQXtlG9wAbe32LLIkP7iZpWJ3GSNsRjPOR3JzQBgeELrUJNQfzQqqlz9kSVo5GKWyAsXiTb88jE4Ab04r6U0vUIIYfNVrmLTMraCUonlo4+aRnEZIO585/iUGvG7PSrOzEk9sJ42SVEZsYC27ZCSWaEkySK2SSew9a1pbi3gtGs45LqWOGYXBZLgwjd1lnuN54jLe2MjHWgDsdU1i2ilury1u3+y+bGz27ZCkA7ZFtpYlLBSME9D1wOtaK3emC3i1O5hupJXZiLZ9phCCLdH8rMGnXHdhnnBrxTUvFljZPKWkadYpA8jxP5+IduMDAAYhv4RyRk84rhvFfxKuLSFLy2eW7R5PLtPskx8i2BTLNexBT5ihScg4255oA1fG2vXOoagtzp9tbwKtyVby3kGnxwR4Yo0QyIpjt+8ARk9O9V9H1dRcTXVrHP5kz7kzN5yoQoMjRY4eHaT2zXk99rlzqaRCFilm5yYxK3/HxMCCUjKgSR5J45ChuuK0HnudKaOK3heGaBI7i0MEEhHn4AcSHJDgqxIxlc9aAPtzwjPpRGnyRu9pc30QZpBKvllhhjGY1PDHBwT0zg96930rXtSt9Tg3rFNbybRZxoCGjEXUyesmec9D3r4X8Ea/cDS7PdE1xcahfNDO01u0O2IH5mV1/492DZwAAePz+p/B2vw2LG1nlT7aUE8byyPL9nihbAit3YDLMCRzx6etAH1lptzI0yM85muZ132+0BYYJ5MnayNgbwMAdjtOM9a6W1hvlu1ATEjJKksjRqqy55MjOvEYAz8w5JA968g0zxHp0qW927RRiP9xGnnrun8wgGV0U7kmUk4yMCvRtP1mSWGSGB/l8+JXKrI8jwk8Z3D5FLAZz1x6UAeq2TiOEyWzLKsMDM5kPzrOjAHa4HzDk8dx0qldXk8kwSO5lL3MZlkCkbg2z5hC2cxLkncue2OKjt45US3MiwTedzKjFTCJcFYiUVgEG0DPOfxqnrHh3WjZu9lIg1NHzbrYFnCiUggyBud23kfwrjLHFAHnfivWptMuYoLaaSdhCkqG18tbgRhgs6vHKAHfG/jmQ91Ga7Kw1a7W1k1CKC5gtDHA9vuWMXdyDGEfKNtHl5yTgcYOcda4qS0f+1YPtsCTXUmyCSeae3WSbaCj/AGfEg3TF8gkcHFdTp91FZRiOESzJDNIk/wC8ZVKgMAm5k3KU54ICk9SeKAMS9FyNSSC3snik1WJ5Yp1ZUjYFcyfaJclkxjkADg8HvWx4ahb7Q8dzK8kBfYYtn+hHaSpETShhJCGBGQo5JzVF9QsJJJ4ri4hSe4Z3EnneTPb2hU4VY8gCViD7kHpXaWEypawWxiAdoWNvAyqUIXBjaJoyWGVIbpgljmgDorgliylSrQRRQwJCu63nhRsGIgBsKckhuFGB0qzY6hcWt1GkkiwRhljEa77llPG0qwXhMcjPAxxVFL2SwkkWKOJpJbeJjvLOY/8AnqvlkYV89PrVi5gubqKRrJppITHG8oeNP3LsvzBXBDEZA6dO/sAdBJqLQz+XJIk0ckrSI2XMsaom5lESryTkHIJPqKxNU8YQrY+Qu22vYHXZvmMpZncsIjNtClCmMDOBnBNeMeKNXfw84ZMNMzhzETLJPKZE8p1iLEEHYTkYAB9zXn1p4x+2388UaTxRWRY3cLOA0aKoPlIrnl8YZm7ZwO+AD0vV/EIbUsXKz+QZY5biGA7hIHwywhOvm7l57YPXmotR8Zu8Qhs7KNGgniRC6WaS2xJ4S3kKbn+XG8M2OTtrnby/sLr7NLHfgyTQB4XLCSMOy8NI6rkMq5AJ6H8az9P0W0lkk23MEvlRG7d5fMYwzbl+Z3zhmJY4wcc0Ae6eGpW1OJbmQB7xYwpWdTBFGScFipb5xjH3cjPPvXXrIliW3PcKsbK+2KINIzAAnynAwITjoTzgj3rh9BeKztbRTJuc2jJI4UNAHPKoQrFpCfl+704/G9faw9tHJbT3NuXa3a5W3w0wSNFLRAMo/d7nGAM5yemBQBszavNFJPFOziIIZISkkcUkBkOVVskYG3j16/SsGTXU2lElvbuWCZIpI4JeGin2kMWHDAEHoe5/DyfVPHN1BHMXWFLkRwjyFG+QLNkCTMijG0DBU/dznpXA2/jKfT7q9n0a8l8q1G+9sYJivnXLkMGExQl8fNnZkL0BoA+rLfxKlu8glQpHHMjRxgqLhHwFVSjEZHuOCRXpMXjxbDT4oZp/MRli3u7iR4i6llSRRkqTwFyMdecV8Vx+JDexyataG3jcJFJcGSSUTPcJyUVpyoDZIyTjqK7nR/Ed1qdtm/ldraRIpzHMYyFuI1xEhjh+aQA4zjI4696APr6w8RzT2UFxsRyFZ8ygCWKMZIkQE/vWY9uT0wKy5fEepvdxtFM0JuGzM0cYUZd8Rg7gBvI6g8c9q8S0vXLi9togdSTfbywGaNbYhYlBJMSqDlgFK9j0rsINU84+b5aGF2KkRl1XIbPnAknaDg9/4T3oA9ck1GWKK5mluIluVKGOMF2d2IClnijUgJjOcHGSO1cNq2sWsUL7WjjlVXdmeSPeWk2jCjeWbktgj2FZsviO3eGONlify0ZHvI3CzBFyX3Z5IwcdK4HWtWsZlQxpEs0JeWJ3kV3ljjBCrtJ5VmPTsSRxQBvaTq5nvQXlkmt4yRITOF3Tl9ip97DIPl5HTPXNekyaxFa2lxBJEy25IuNy7fLSbaVQFyOF685x78183aZeX7qjXIgiPmTSFDt8xFdSyKUiJ3EHHTJ55HFaV/4xu7CzhN26yrAm13ikXaF3cJJG33sYBJIx8uOvQA9M1LU5og80bPBE6oonkCtG+8fvFABOCcdT6fjXj+oSWw1N7iW5WKCUvHGShRZig3AbHUbySeG6ZA6Vj6p8QYGhkeJWkS4YOo84LFK7cB4xn5XAyCAMA89K4fxNqi6gYGt2kuPKXJ043aSG3YkNI0pGGZTnICgnBOAeMgHt+g6tbLGkcCKyTuftCj92XiQ4eN9mSJCRnKt2r1azvtKtYHtrfUpYoZFaS4tQWiCsV3IzL5uLlF4zyGPcZr4tsPFkVpPL9ngMU8bpuO6aWInYAIIoUXduwTnIB9a998PavZSaXMyMiXk0qEbl82UzMF3QhJwCsZJ5H5CgD1nSNZSOW5R3QxWUQuo721MsonjmYrtKXJ+WUFRgLkKBjNdzpeu22pRxsskkk+wD7W4kZpEGceaIlIjOCR82On415Ho8sbvNO9pBbyBRE8KXEjcoC8rtbQzjZGQVPK4569a7XQrlIxbo9rGiFnIlgDRSTu3KpNIXYvEAuQMcZPJoA9qjmSCCNkG8yRhnQMQGOMcseVySevp6VQuWt/JRHykgEm4BHmeFNp+QSt91iT9B16dePu9bSC3WI2MIR2ZvMSFkjQhgXfcJM7iQODyRjj0qxavNcw3Mxul+aSOSMLC0SjehTyMkYLADPXOew4FAHGapcx6TcO4jIs7d3kmISR5YixyDsTKysTz3Haqlh41le5tZovNDRTr5Mb4TeCOPMjyNykEZx0I7Gjxdq1vdQXEkkls6xeXCPJZY4A0Q2Objv5nAyPvY7AV8o+LPE9mLiOG0NxFcQ3rC3ltYnuIo2deZTN5g2fOOAeMHjuKAPr/xj8QYdKFks6myvHVmki8wO8okYL5oijJIT5u44zz61V0HxRdXUb2/nRTRNLvMhkVlUyZIATOWHl8HAI5r4R1DxvqXiB7SS8kmuLzTXni8o+ZNcSFB5UUByu4RPJtOCML6niu10Px5d6etlZySwrOkhM1lC37yKTALK+TuGAemOOw7gA+/dP1cXMMtvhLZlR3giLIkMuBwFcMdrkZOD/PNXBewQQiV0e4KKJibUqjFFXZgkfIcScdcn6CvmLSvG8roHUQeYWQRh5CIzFLgkENypwTk8HPTI695H4uJWKGK4hWO4Xf56OrxREAM8U0aZwGfjpjjnrQB6lf31u6Jcm5mSKRREY1kVJ4w65G5wcP8/T3rKhvLZzIzT3RiRYoNxdPNJySZBIxzIo77QRz+XnFx4gjRb0TzwSK6h0kkOIfMI4iixna4OePeqllq0epwYaWW0mhli85VldZHijGXeCIL86A8NjJPYYoA9Kv9TtdPZ47SfzIrlTunkI8sPjDBn6RA8ZAwWNeeya80d55VtJK8LjbLGNpUySHCrtcAmEj7p9BknkVZvb7SrmJUS5lklmDI0Zd/L85WDBniEWVO0AEnjnrkV5Xf65bWurXUU8iJMFdjKkyMkmyIbLVuR5SEkDPUA+9AHqd5qzxxsIjE6rC6lI5WYxvGpXbNk/NGBk7ex6Vt6J8RNLgsLfSnijnVIj5rSM8SM8obk+ZGPMKn1PA718/f8JGYLORJUCSSCQrHb3KBUGwkpvBO8DPXOWzXBXHiG6iZJInkZHJR4tpfy8cKykLlnyScdB+FAH2JoFhYazaapNbOjT/aWEETwsUmbcT/AKPM2BIqjIIQEA8Zrq7fSbJRbxiBJ7m/WC18lpPnS4MnzO6H/U4OMqwBI5A4r548BeO57YzXBuZ0hskhi063WHdJI0n34rhFnxGgff8ANt6H5jXY23i66ur661A+aJTObndCyho5QwVJFEbH5Mg8DPqetAHqGqaBcafdSWc4JkDHZDEv7gFwBJg/wAYB9+e9eTeIIDZTTxNaLEGkESXUsshSNuobyGH3CvRuhz17V63d+IYr+CxnbUC80al5mmjYQXDug+VmC53cHIzx3ryLxKtgbhrqNpxqCOQVk8ySzIdC0bxO4yh5xwD+AoAybvUprbSrm0KC4Wd4QlzbHyraJlGS0sa56hc5757mmab4ggLBZpneVYlV5SGESSAbcRsYVMg4H3WIGe1cPq2p6nDdRMjBiyBDA0bJbCQtt3K08ZWZyTzwDzmsOHW7qe6DzItvOrPE0FsPOWO4DnzFdAxC71UH5flHseKAPd5rmJj5326MOLfzGTdMhZ0+6FZnYiPnJ3ALn0Ga4e48bo076fHLM8cUroCp8ySUDksJI49ruuTgg/dGK4eTXpnVraa78h7jzI4I45REFdWIWSTzEzIwOCFXd0z71jQxy6bLHdhDqF5IjN9teTFurqdrSbeAh2ZBGB14oA6S58cWMt7b6PdOghnlZA/lOwkfkxW7llJiBIx8xBJOQMZNdjDefZ0haK1lt9yfOkDGRmBf5lk80ABsEcKT1A6V4Pqb2E+rvJBaKqQXMbTODtX96A0kgZyAx3cj+JccDrXsPh3xbY2sCJg36CNViaS8aSKJJD5as8CISGB6scZNAHV2V2guZY4YpIdsZdiAcKz8yCLcSfNZRkttZeeCK301cQJbNGlyUeRolgky4AkzulkcgBV4HUjpg15uLrypLuf7RJNKrE2kECOpkxl2Cbl+YbT1BxW3Y6paahbf6y5sSpZfs8jIXm+XDhVOCDv55HbjmgB+rzRXV1Ibi5haAYtooXAdW808sY1y42nphdnGCea1tHkFqi2sckElxC6zrJJApiuACUClJCoi+TkKOcLwK5hdJhhvFvrhg7QvxNMgDyRNzg4YncGOfu544zXeLfaYAZHlLSRoI9qRo/mZAEchaRQwlLEAZ4Ude1AEls4idLi1aWR5X+dQ2yF2Z8kRh2AUAcY+oArbnvI0Tfc/ISqoVizK4Ykj5wAVQ7hgn/Iksry2YxooSFQuEnmijZRKoLALHGCdrEH58Yz1PSua1G6luJwtrI05mkMpihCB2kTKORCvzoowTkgIOTnvQBz2tTXN3JE+JNNBmYQCUKpldV27V3sNxPBOM4qk1jeR2KXzyPdLbeZJNDJCoE2w4Zo1ZgZCuewPqOoxrXttdPBDd3ohDSXIESbjM8ARSWZBnCghTlvU46cVlXrXEdkywSeaJpQNqNJvVGbqgYZWNuDJkYz2xzQB0mgauskUAtQTayxyPIswSOPOchEUtlXznnGcnp6dZZ3EbSQzmOZLdpdk2ZGEIdGPlLGjKMljtzjjmvPdL0yW2naS6t47aFYfNR4VWQXDlQwH3tu3J7emPau7jby4beWaPzHkG0KEZI1CqSVAxtOF6tnOcBc8UAdjZzhwxmmkCwzGRYpHSMKyLwpUOcr0Ge579an1XWM/Z3tQVlAb7Ubd0aFkxyj7mwjDjkdeT61kPCLq3jlto5ZWMSkS71VEVfn3GQHDL1A/iwOa5XWNSRIFEQt4ysDKzKzqs+3K5LdDKCRjnI74oA1r3XbW3icT3BdkQyG33wxP5XIjyQ3zqvA/vHHNcXd+M7eBBcGUGcMrBUJcKA5XMgc4AxjJ6c4yDXkfiTxS0UispCtbqzbd4KsVBQwlGA3MRk7xwSOB6eG6p8R7xluIGurO1giIkjUCKJ5tzbWtlO8gOCehJxweD0APqC+8eCe+jjExjjKMbtg58hT8xMMYH3nZhnIBHv0pt18TbW1solNwJTKjqTI7EiHfsQNEeFBO3G4qAPzr4/Hiq3unmMkt5AY1VLfymEtsr/L8zPHkPIJAMjOcMSRW/aR6lrGp27CGSfYqLOqySWjeSybWmt/k2zASCMhTyAjcc5oA+4/C/jL+0tPe1huJ7SExocOY2jlPGdsicbQMZwSMkc+vd6RfGORVcxsUXarBSWJOWBjcDJAI5I454r578O2a6bFaukTXcrpFDIJGKLEjEI0bjIUNvyd+QDjOa+htEs4XnR5ZPJATcHBUNs2KUQ7uGXd0xzxQB6Pp95fNAqyTBJWIJBXZGFYDA+Y7iwB5IHYip2uxDGVkeNZBIEUq3y5KkR4LdyOfbFcjey3LokGHeZI1kHkZAlZ28sMZCABnknOMflS211HFB5McbTyM6p5l2rAeapKsyFhhijbeB1xkZFAHXTXc1rHaef5cgmcxOVjlLA4OQzhSOucHPPvWLNqz2MMhY7ohMxBKmK53yMdqoXAxEBwQeWxkAjmorrUVhlWIyTJJlBPIo3xMwjwNrSfLGQQc857kZ4rhr7WLa2luZtQmnmgiOWjt2iad5AoETlZiNwUAA7d35UAams69m3eCZFj3M0vnIrAl3VXXyEUE7iMZDDGa4u48Qrc3FvvllB4ijkaKOJXZhjN0indgEgbiO3Neaa94hmge41GEPdBSZYhJcNACS2EJZc+eqr2UYGMZ6Vy1r4phuLg3j2VpaT7Fhl+zTyDz2aQszeTc4wWzgsBjPoeKAPXdRktFlhk2O0qyDzpYGkaNmJIymBtboevHHHrRLrVvZIw+zRRJPEWhmncqDLk5DvIRkkYwBkDgVydr4kV4gvkGJb1QiiJkJQxk7lYzECNwBg9CSeKyrx82f2GC0nvi8n2gJNc/KJM5QPuHyjcCcqSMYzzQAzXfFiZFvHcjfcKYLiORjII2uSfLnjQDKhMHIxwOaw7K+t7O7iVJZJHjRJZHgQGJ5YxktcTDlUV9xCqCWDDGcYrmfFEN2FW8nSOVn3xz/aFaS3DMqpJG6hEEaKuSjqzZyM4PA4qz1kW9oVt5rmJ7yYxxxAxtEJLI7owjs/EbE4AznA55oA+wNB8ZtJHE5ukeJJEeFE3BiSSdkzMAWXOSF+8F+8BivSYfFIuEhyZpHeR/LjidBEzMuQGKMTKoOQOoxxXwTH4tn028UOpWW9TEm5StuhQABowOI5jgZzjOMD27vw549t2leC5ulEilUjLRy7I3kkK5DLjK+w6Dk4FAH0vq+s6jOk1oFkuj5ayG2VPKyFlbCOqrkAbuO7DnnmsS2ie3urZCjSRAmaRJ5JJre1ULk26IzAo564IU5rzLVfH9pbSWtnJdWUUEREqahFcqsT3BwERnjZnYeoPHGO+K3o/F0gt445ZFkDqkwlSQeUjTv8lwvmKFfPUhmB9BQB67Y+IbbTDC6jL3LkNDcQMojRj5UZVQSQoUDr6A/Xs4dcgtLHEm0w4ZWCBVikZ8nejyHcpJbnOAD0r5oGuXiXDXwPni3d7dTKTCJRkZkSAgkAP/ABD5TjIOMGupsdbjvYh9pZ4UbAuZluY51URsCqMgfCnzAcYHI5xigDubi6TM88EzW+xW2rcF5iTJghU8oNg4PqMd6u6VqtvHYy/apirxwN+7dvlmOSRFGP7+9icdcHJFeY3d+j29xJNd3CBJjHD5UbbbiQgsBuK4AOe5xx15rD1DxCtppfmRFWlQbwbt/KKPuIJjMWfMcZ6EYK8c9KAOk1vXbh2b7LeNGTKYAFuFigtYUHON4G4gZztJz1A5rh9Y8Z3OnKJFnWa2gX5rvLMyyY8sK/yj5WwSFxyT8o9fPdQ8VzXEkocKu2UukgiVLaVtnzfuiCUBbn5sHHOBXiXiTxFc3NvfWdhMbhp/MEyCXJOM+Yi4bGxRnaQdwI9KAPohfHP2zbdC+hYRB/PtXYpKWAKCQiQDG3qEPzDGCAatw+Kor14Y/tLSTRQlA0e0lUyCHPzZYEEHheM18leGXgi4MV3cXLxbgjXDzlW8vywJYxkbxxlmIyTnNd1ourXokkSVRarasgiv5IUVFhVAZk8pmGDvIBIySScegAPp1PHI04zaVJL5jywJCklu53wSrtkErkD7u04J6cYz2q3N43MsUcvmcxbQAjI0hlADCWRHOFt8ctzyc968SN9Fcx+XqNxFAZ7R7k6gvmPKsS/KkLoEwGLbWA3Z2sOorj9Q1K3gmt7f7ZN5kYSNpInij3ox3pcTR7/miJ4OMk45oA+h18fLDLONSQvZyGWRpFHlxSyNgq8Tn5cRkKQvQjPU5FcDrvi2LUprhonMaSIrfaLl0WCVZFO4IC3y4fcMY47DBFeRx6kNRSa0t763muWedNs5naRU3Bw8MCoVSHAIVjxgDJyc1UlglDS2lzb3M8NyXWTUFNpIsAkjXYDCYcxjKrtxIxYNuAHSgDSur39+LOEWhWeOMpcW8zSgiV3DQTxMcQhgpKsQARzUdneaZbyR2uqJLEJbgzW8bspiXCh0lSUE5IAfCk7cjDVyUMcq2V/K0ZgmgR7eGzv9MuLeKd4txEqzoCS6qT1OD/DkYrzubUmsrW2trhZHu54LiSzbfIyohaQl4VYnB3LJhSdwAwV6YAPoW11S9F25srmOWC9Fw9nGXZ5nYJtRZIoI28lfKTflsKB6HirljBi8Zb1ZtRA3m5Md5Ilr58hZVjErKNpXAzsJB25zXi/hTVnuFtvs8e5reG6SO6lQvKjqscXlyiFyxLxmTAI+UYDYNfQHh0yHTwlxJJDHNbn7VaRQRJ5jlwyxrvbKkMoy6klmJzxQBoR6hFY2NpH5PlQi4kilbETyiFgxE7uxDyQqpC5x/CK8z1TUNPj1C7S1n2QTRFBLbxyGSc7yTF9zJhk2jJGQN2CRiuh1W01CS2uGt0a1M88jT21wskywQs5l2Xbxq3lQsrD7hK4PBxXB6rpt2kNtHZCSTUXW7Z5VZktQjoskFtbxrGXCclVY4GOSQDyAeZXt3dR6ut3HpjGQOsaSyqY2iFy+xIYnH+vRbhGJIyoDHJFez+C/EOpabfie7ktZkM0Ms1tZuqNaXgiVmdoxu+dlGGIABAGTxXjOoahNEk41OF4ZbeGdLWG1v3e+hKCOV5REUII3q5AGSd5AG7IHXWWtX1krlwvlTkB2Z40usSIABKyL/rgDjaMtxyBQB9wR/F/SNT0GOyLNfyKbmGK2miae+t2mQr++ZCXIWRfMVvuIzlkOWNdJ4Y1p106Ql43uZ7cyMigSKWlVEfByXiIYNzjnqa+KLHVpbBA1uscVu1tI1xdC5ka4SUyODEieTuLEZIzwQ2Aea9H0fxveaNHa3Dia5IjRYoPOdUMTyn70ccZVZQTyrMGYgnHNAH2TYambKOORbiWTz5EFs+0OUkjASVCUBBA2nr0H3ulQ+IPHIUlIwdywss1yjookjUhArnO3bgD5s4APJzXi2j+OYnM8c+nyuAHuctOkNwDLhlt4IvMxG5YgZON647msHxTf3eI72zkgH2y3Zn026iIaIQIrPbyFmGFfeq/9syOtAHVX3i65mljQQ3y20MrvK9vGHt1LRlEWWQZIi2KSZMbA3G7pVe1vtOma4WSNZZESO1hmgmt/JtpJGR2k3+ZlpN0pVkGWzu47jibfX7I6H/Zc81zE/lXNncSokL2kEl3C5kWRd2+CI3G4x9w0mcYxWImprYpM9rYMs0x2IVgmElti22RyKrxhnuWWRpCSnynjOMGgD6Z8G2tvfTfZjcDzwxll8uOUXCww4VZSzLgx8DoDjp1Br6D0+OKBIFeeaSV4dqeayn5XJcSM4AXAHHOMEYPNfE3w+8avaob68mt0kkGyXfOBenZKybVuJSqSSrKCdinBA4zjFe+aX41/tK3fZMZCzbJTE/ky7VQNsSZQVjdkCufdio5HAB9DSGG8tEuLZ2e40+REkkTaEck4XYHI80BQASARx+NcvqrXjFxFIwmcgq8aBCuyQB+pGBnf7YPvXOab4otkgMqSStvAaFfNaYxmNEiZZHCDeVABPHfHUVoi+knhlKXIdI1IlVFLSOTvYbGC88IcqOecEeoB2OlXJhwomkZS6mCQMXdzv8oKsfPVVHHYnB+YEVuz6lOhkiLsIZG8sYZY7lZEO4n5iNsYwRkjHHXOa8tt9ctoX+yS3kC3ryYEO14/OKRK6pFC+PNkCKAxJXDKTyMZfNrcEt7ZpDLI1xcRAyRSlpSCAJFcsBtSAjAOTgY59aAOp1JElYRTTozyKCZgWzcEvvijKsMKyKRknAbHGea881aeOwubt/swa5jRAxlCeVMJGGY1hj5lZmO4kZC7/mI5roheRrFcYKNNFK03lO4eTzCvmNHCATui+YbSMgLjntXFa1exTxCUmMSeWXR5ndblJJnYSYJIAXaAoBxjAIxQB5nr/jSe3guobSJi0V2ysqRxBY3nUI8Nssbt5UiKeC2FbqDzVmw1IzRNDOoIitoij7UYsxX92HVSSWZwS7Y2h924jFYGradYCRpITFGkcu+WQgSGeRFASGZiw3QMBywG7duC5AryzxX4nFjFixO67tlM0kRLR20CpJKEa3ijz9uG/AHmMq89e9AHTa1rQMsguJVgnilW5a2VVXzIjI0aoWxhIHKYYkjJ+b7pBPpPh/VIr22tUnlaZN7Ti1JbybWIrsCx+WCGjBGBtJzjI4Ir4u074h315qtsl9ZzwMdplnXzLieMYZXaK3ETG5O4lhGoZFyVBO017tp3jeyt9MWCESyGzVpprqKOTz5rcxqWc7YxhvNcjYvIHQbRmgD650aa1NzHazzLJJbIZPLBAjeOaPzI8E85CuoIPOV6YxXqmkW8SRRbpQoaX5UYsCuYlYAlgNowRjOB6cV8faNrQuTb3Gl6lFJDHbpdXaXLAy27KQHglnBwjFgSATnaRjjmvfPDnio3NpJNbWyzSPCI40eVZIwynbIx+c/MEGR7cUAfQNlHbiBV+UGVjGxclWGASBhuoIwQR1z9Mc9qs/ks/wAweOMNH5XSOJSSd5Y4BJ64znnGKyLbXhLD5TAea8UTwM+TNGIkXcxRRkhnBA77RzXM+J9fe3tVlQLvaUMqAEpNI2C0boBliCWAwOMYoA2JtSEKrP5yxNGMrbCPcsgyQruANzMRg/jWZf8Ai68mltoL2WCWIP5kFqzJFKsqqreaSSAAquMDOTgcEg1z512KOe2F0ycWrXU4HltLZEgsEmXO7YQykHGNrAdsV5HrfiwRaneCB45rm33zCOWcLIiqAI9kaocBhJxjqFDdDyAfT9prsaxSCSWF2jYS5BADFlCGNScbsYzwT14PFUNa1OCWC4uS0SLDBHku47KwBUg/eJYcdckcV86weOHe0jtxAY5YlUpcwlp57p0jVnS4DpiPbyB0yFHU1jal4xS7FvDc3f2dVcOz+RvhkLfOsMxByJcHhWAOBwCozQB7jouqGaIK0kjQsYvPdzGZraNj8rxoW3bT2GCSOcY5rs7/AMRx2vkwo8cjoCYhFlHkXbtDlf4SFwTnHNfKd/4za2ieKybz7uVGaOCG4VJXgjU4eCOEsCVdXBUnII5ArwPxB8XNVlgm+z6g6qbma11FdVDeZCgi2SSreRnIWMqRnhQV2k5BoA++rzx9bCGS73pCTLsKSSqrf6OvkszbiOpjLZxznjvVGLxHZ6pCLiEqyzsEMqTowBYshQRuRwQvXpk9c1+YsvxfNn5H/EyivVMMsd6rhnltoYSVt7iaWF3CrIoQx/xMrqSOTXu/hH4gQLZRzx3Vsn2lFSW3e8jf95IgBeEhsjAjPP8AeYigD6pXXkWR4oIpLiPzSk7O5UQhThTJnhFwBjnoOtb9t4lhFp5kzRSeXKYwsTHeCAWRVD4LDyyuG+7z16V8xW3j4HzpZEMkXmedbsCEfft+ZARhbm3DA7s5xnpgVn+I/HcdtFZyo09vJLh7sQt5ELrJIR5jOgIeIIVBJwAB1xzQB7H408eQ29tIC0caZEkqTsTLHbDd5kkaw5Z2Hlk4IzzgCvMV+JHhmef7Jb6g0MzypE7uoCLMRthd4QC7AgcHZwDzivm3xN8Qhe3VzChhwsEttAIizblkuAgkBBIZcead2cfKeR0rh7C3t7LV7SV7q2+07pry7unkaSO8LKHjg352h02BflOcYPHFAH3TZaptb7ZbGaW2idvPGC8l3cEBQcOoKxjJIwMDHXOc6Gq6xBrEQiZldYUyUj81JYUV4iHhmWMgOEjOdxBHTpjPinhHx5psi/ZLiOGIS263DKkzDPmKGBgL4+Uc5OOSpIyOTT1HxL9jkuWtGkaAgsqrdeWImdmImhXbmRtyOHUjaQOxIFAGpr0ts9/JCk8SXW1ZY2kwbdkhDuJtwjBeYoyLuxgngZ618bfEy/03RNUeVzKbu/kTyhDMtxao6RmVwYZSFXduPQnGfXp7Pq3im0Ktfy3xikW0d5RdZJaOQ4jCKQCg8w7sYGFbFfC3xM1Y6rqV/LakQlI0W1a7Xes14jlbiWAq33NnO4fLzjJIIoA5G98RwXVxdG+MV5bSTSRx27l40i80jaDF1VA5LF1zjOOldP4b1GLTJIrt3tEh01o51WBWkW4mTLQxIxOCRg5wDkj1OK8FOt3sk6wQPZfZQ6xJJP8Au5ba6OVldAFJe1dlOTyAxOSARXVQ6g1yxlulsZ7SKBba5jYec8M4Evl3Nu0MgWOQoUx1+XbmgD6bu/idqd9dWxnW48qQB/LFyHSPMoMnyxAY6MAuBjb0rpfCvxTutA1Mm5nvLgzukEAilz9liJL7QCpIR0wrk9B1Ir45sPFqpd3kKWxhRSVkkupjslh3sqrbSE7ftJCk4B3Ade1eh6Z4itbk2ct2jQQBfssUMaTee5dXIupJhH8zHJXrt4yeMEgH6eeEvjouoyQvCZBbtsgmMcQlt4pIAw2QAr84BHLDuCQDXpt346m1CC3Q2UkizmO6Ekc8ryIEX9yJVIDNg/NjHAIHvX5laLqNlphhEd5Oi2qQX3nXEOTuQN+4ePzEW1JVQBu+/gNyWruL341yWUWnzxie6uNzKwaWGJzFMpIkbMWCFX7oY87cDkcAH1/q+vtGZJntg1xK7+bK7kw2yMcOc/8ALMOMYBwc5r45+N3iyW0na3eZ4tPkjlRJLQyPenAG+2EWCrgSBTk9VHy5zVOX40an9n+2iBGjgtpJFBhjmkuipdlS/iBUMmHOzC7htBIr58+I3j241v7BNDHBHOJ0KW9s2yNUK+YJSRIhdvM4cNv6ADIGKAKaXt1DFFd6uFiZLaWWKQy+TK8MhZUaeHcCrldp5A6jOBzUcXjLTGsJLe7smaJ40Ez24SZWiMw2PNP5g8nIXpwSB05U1xFzqV3dTm0le4SK5iNwFikQ3IkVAbiNvORV+ylixVEywHOKwYNTm0rUIxb2UtwLpVW+uDbz7BagMirLDLGq4HygPjbxwTg0AeiDR7mZ2NldGaLMcsZsJTEsVpIqYtbuI5M8oVmPYEAAcYrptFgvLC/kkjkt7yJjFG81xbW0Elt5QWV4BmMl5NzEcFjznrxXmmn+NrfSoxHLdKLeKaeR51ildYpMlYRIqRcxoQMEnac4BrsNK8WW3iCWTaYvJiijiniWMRS388xUgRRx5EQIIbdndg84oA+o/DvjK1n01baO3ggcyIXsi0bySmJ8RM0gAWFd28kccMOOleqyeLLeTStOuVeKOPEkQjt7mQPEwZ0KBfLJIO3txz1xXyHprXUF1dWUE/lPJBEsYuZ1jeB3cM0JOM5MeAGzjjkg16RJfDT9P0mSQXMEixyRIFuI2gaRQ5E6qRmdchhkAn5D2oAy/Hvjl01aFbY3MVvGsrvJM5nhnnEZChUUbyu8KAdvBBLYGDWVF8RbvVrK3F9aRCYKqlrYZgUKuDcvPG26GcOACeVyCc9a8n8b6rPcm7unktViRGEs7XLWkhWU7vMiDgK0u5AMNsJzwK5HTNYlNnLeWl5cR5h8phDAPsRtgo83eEyBLuJJIPOSRQB9geB/HXhySER77pNU+1K0lw91G0sjqygIJJCAIicZJI5PJr7e8EeJbaHToJZVKO6hY1JjkTMpzmdFlI34Oc42kEYJFfkL4ZM9pfwWxtC6X8sclq5kjje63AN5hMjjbAE++AOABkA1+gPw7naKyt47aJ5pbmXmfz1kRC0WH2tI20KpHAzyAMZoA+yoPHVpbqBcSsp2KxQMAjglgzQoG8uM7V+8xB579q2oeK0vEj+zRzyRuzKqWkoIiHAxIWXJO3cTyRyccV8zeJLbUV1O2a2nS6SEK0tvLGIySFKnzy0ijyQGJHOCR36DtvDizNZzrqeoR2dpHbmaPDCd/LQBQbSOPmFS+0H7wweKAOS+J+vtpQkuJpZ44twVJiUG6NVJaNZQQCgIXPPGea8qtdX1R9Mk1GOPy7Jo4ruScyI4kRSxcrIpIRj6Hkn8aseP7qz8Rx3MRubeO4tFdo4rmdhHJCjglxbPgk/L8+Acg5HHNcJN4u0jTrGDS2hN3I0UYhQ3UNrblGBLwwJI4Itwc4JXa3QPnFAHqfhz4jafNJD5jH7bZyq1tZvLlpNwHzfaY8qikZ+VmXpg4rd8Z/E6xtrG0CNHZNDIzgvub55QSyOyoRkOTgdePTmvkrX9Ulh1JZYANO3bXhEkW2Jx8oXEJA2HAOG6e/IrjPHXii78iza2iS5uVjFyzQlY41liIBluNhyHVcgjJJzn6gH1Fp/xC0y6jdpr4S26QzedHJIke2QguZYC0YOSejHjjqK8D8eeKLS90+V7qeHEDFkAkVzcpI2ESUrGxaURg8DkHtzXl2n+N7yItcXVuJra/BIjh5ntBEpcfKylnRiGHPAB7VxfifxfLri3NrcWDQfZ4hdWMJVWh3RyF3LkDLMyjG0ndz0xQB1MvimIJCkCzRPbobi2YPGxXYCVeVApPphfvHjAzVCS/OsMZNKsbh5ryWON1meRJLmR/mnMcZjGyMYJIOAM4J9fG7XUbWCA6ndJJbxuJRBK5mjRlDN5sTI4zIQ3CFQV+brzXoHh7xPpE/lHz7yO5tmV3tri42vFbsN4ni4X90QNr85I6ZFAHQ26XGh6sLq4tobV4EWyksbWQyPsk3SbpVZCiu0hA3E5HfFemWmqHTrVp3gnur9kR4zA0GEVy+LfdAymR1yASzdhyRXlVpeWuq6jeX1y6Ryj95ZRozossI+VMpj9+gHQ8gevet+48Q2GnW4s47h7m6LDzlicSlC+GVUiA+aQnggE4HXFADb1/ENy4voHkH2m6JYySbWXyW3ps3MQsibSp5YHsxxX1X8ENY1K0iKXc7xzSyCV47y2jmnutzht0sykLMnXpgjuBzXz5bXdtPi3s3MhnjjFwiRM1taMQ3mvKGUm3k3MAfQnrXtXgTUotFvxcT2t5fG2sBsd8pbW0TrtkePfgynJyCoIGMErQB946bczXGlQ32mThbkXk6SQx26TOXuoTFNDGck2RWPLArxuJ59eXv5pNItEgkurq5lCvstwsdx5MQPzqwJGDlsnccgkk+3C6H4sSLw2tvA8UttfXsaytGJIdRiMv71JDqB+7MxwpjOMjABr1HRdE1zVNIuNQ05bXyTaXUsbXOnNmGBAG8qSdpZB5m2NyQVDcZA5AIB4p4m8SmLTpbhfNuZoHaLbsRXlfyyEMccTEBY0zvDYJI7818oX3jC1029u7K0Inu9s0d2movG2Zpj5rBYgp2zhSxGMYHINd14117VlmvyHtJrS0llsLmK1SBC0hnaSaSBvs4LyH5eQOQOM818v6vdG5vYmWRIJpLt3QRCNLh50+WcSXsoVQDHyYWADdNwPFAG1r2uaddsITFbedeSs1vO1yWEKxQmTJxHiOInPzj5FJwWB4r591XU76DWYdPhkuLYo8ckEyusmxZcs0o8zY00auSwwCSGGM1F4wZrfUY7P7fFcCLzy8CTQRm3t5D5jT3TwyFUDNkGNWJG3oBiuQn1N7i3nvNOnvNRiLywxXPkxPcqYG2eWttM6s0eANoO3cORnigD0WXxIrRSASXMg0krH86iMajcly1zJuuJStuSeiqAWA6Yr2D4N/G/WfDfiCyjF/LNa3CrcxmaVEmjdnUGGPE6biseFwqjpnAFfKekXK38qSCO4MlrJK9yi2y2UvniMRw3FzAzssUIC5K5L84xmts3k0us2lxCZ4JbR4ZWa2ZI7ZZAu2OG3edFBDDBJPGO+aAP6PNB+PLXPhnw/qUt5NeXVqryLdQxW9zJFILdN0UjvcY8rfwPvP6AkGr2qftKaLYaDq2r6vepa6rHBDG+8MwisrxQ6SIHCxvGSVUOrE5OOtfh94G+MGv8AhZ9S0a6vpbu11HKx28MheR7gABXt93ypIij5wCAWBI+XmtTx3rmveJ7JNQ/taeC2VEtrO3kmZIogWxIJ4SnzW/y4jjbBSQhtuOaAP0R1D9szRIL+4sLKxvft76e8UUs7qg81SvlzwJ55aWBA6ggZYZwRkHHknjH9ojxNqqXEE00+j3GoQpJEX1KWCOOONgse22jYCIMMFMqzOME5zX50arpvjCK2N7oVldPBHp7sDfXM5SWS+nk+1stzGjMJy6IQCVAz8vGSPKj4r8VaF4lsb3WrsPGkU4jikn824lQQghRI8jKXjmBCZxtUZIAoA+8PFfxE+KVrZGLT/Eus3Ftf20B8srbTxwxJP5wuYoVtVMZ3/K+fl9Q33j6j8DPjH8VvD0cGp+KJ9S1bRpZI4xBqFjdQwgO0hE8M8Vw8cEjAMPLkKPsQKU3Aivg7S/jobe6tY5Zla+W2WUS3E1hdAFmSMgTFcQ3ojG4IQUPXJNfYnw/+PXgvWL2PTWNut9KTb3MELo0t2YljVpbhxmGWZj5pzEMADIO44IB92W3xQ13xVewRWcUv2UieNxI32iYxSQq8M0V0oBt3VNu5SSMjgkL83q2nz6mqWJ1WZpDaxxfu4FYJcWyzwssZIXoqo4cnkui4yATXjvgPWvD0Fs9yunWyrObeZYImmBtVmmModEcPl/KdRt27Rj0r6e0C70fV9Og0x5/OaONS12FiWcEvuWKcwjEa7MccDtQBPpk8muwSPFYpY20Ima3t90bJJGGKmV2DFlnOASMYyx2kjmuJ1fRdf025h1HT7mKO0ln+ySRyOftESSDLSfKeYXPpnbu5IPFeiRXFnpzzWFrbkXMWx0ETqPPgLALBGWIDu8eG2jkg5xwa72OytSksD21qYZ7aO7LynzJ47YqBJGp+6knmkYyQTn5eCaAPnK3ura9kurCWSIXEUZtPsayK4d3kd5iyDJ8zJOfr3ryzVvA862+pw20EcsU1xGXW5MwktMCcQtp4Mg8q9V3CkttXA5Ir1jx38P8AUNN1u41zS51gaESSOboGSN2KtKir5QwJ9hGeTg9SO/hrfFO4jiis7y3+eNoI5WjLSRXsu4rcpLMhIglV871LDb15GDQBxnjDwcLWObTLLyppPsdqQ63TuhedfM3gxuztcbpW3LyFMWDgYNeQX2uXdjNamSRIbuTBWCEpFBEbdArNqLo5jlk8xSBhg4PUGvVfFeo3DeeunwpBFLLHFGyq0rW86kFwk6SHd8kqbyTwXIYhsivkjxvrT6HqcNnqLC9hQxxxNBdxwwW07ymNDN5ZJkjLKck9AAXI60Ad5rHjm402HT3vdSsGv7281WYeZI139j3QsYlEihBLuiIBDsGDZwMjFcxF4oml0G7uoNSitY2hlg02GXb5k86ymeVgzuXYGRynOTn5HOADXhHiTxxDLqV/5tnA8cjNFFJB5ItUn3NNbyi4nZY/LnjYYaNjkde1cct4+q2t0iOLdLeCGxhvJZytvbSXDGa4tbY7tskpmjlAccqF+Yg0AeyT/Ee70GzS51i5SzieaPSppHuoWuoTJH5nkI3npsiUWzKUk/eBpPmGc5PDnxEs70XNvpN3cN9kvJPJEkhN0yfdN0d+I5U8ogHDuDnncuFHw58VfGF/HYzxzrO0I1AW9vdGcNJLPGlzBDHMWGXjJIy20dfmYHNY3w0+JKwXGm6Nrdo1jd3UbRQSRTv5dxHPGkiu7XG3bGGyoUMWAwBx1APa/j3dahd6pb+H7YmKPUZxOn+kQQukqAzNPqfkOxKFHKYUtjGeQcn5v05X0G8aK2i2SyqLS11AvKzOkRVDcWLSkqzxyq5IIViGGR2r2P4m69Bq17HLY2lldTF4re5uFMlxNaCACNlhhB3WWdjK0hBRCMMc1w+heFoPEjr9nfUba+mmWSxguHN3NPGJHWGBZZQn2INAjEvgbsZPUUAfUPgjTY/Eeni4vJradZXSOFntonvroW5Wf7TPcRtsX5juxuHXoK9a03wxLZX9o1q0MtzPdmD7OziQG1eTdHO2YwIRggfewMcMRg15JZQ6n4F0ZnaBJrVbJ5IvKJE1oMrb7EdRiViVIGOeMsADmvYPhL4xsdf1IjV5ILb7JbGOPzfs32oxTIptEm/dZLRuPLfkncuDnK5APo3RPD95HdtaXVvCFmtyFAkV/JgnURzRRgEKdihGJZssDhCTxXlPxe+F93bWl3fC5kvLhbcpaxWSNDCI5WZvPMaq20RqVyp5Y/MD2P1xbeH7l76yn0zULF/PtVtpopP9KWNtqRxsqEKEDFe2QoPOBjOxqfhkvAh1JLZlEsccC28dxtkmePH2iSMqWjIPBjbCjoMjFAH5P+A/iD8UPAl2IYb6/g0+0uJGYItzOt3LHIdyxSbNoZldCwOCd/yjrX1X4M/ae8dmyvI9QEl87yJGirLMskFrtCx2/wBn8r92wDIp2gsME9BmvedR+G1i01rZxwQwLct51wk1rbhVvI5UXzUC9HaKMgjPHf3u6H8MPD0ssc01lHast6sbxJbIsuAImdpJIgVbcyvtbJG3qd2MgHzrrnxO+IevWsEkby29nJK7m0jlnuRDMsjLAGIBeZhgkrjaxbjIrnE0HVtYK6lqihhNIRAl+WtvKkRd4fYSPLXa+zaQCNvIr7I134faE8+ltbW72U/nlbZLFoxHA8TF2N3Fu3AOpXYSMHdwcg0t94Km1GzntFgjV/MKlY4j5nmQglpJ7dlO6V2U7iCAx5HBoA/B39rH4anR4l1DTLGG4a+a4+xM6+bJa3BdjPmCMM0kLsGKEleMZwTivzR0hH068vLdoIlmlZo3EgkhYPJlmijtWAIwOBkcjnkV/RT+0Z4I8QWOlm5trETwPZXaSW32fyZFlfckYUhHeDyzg524/eYBJFfhx4gcWGr6qJrYWUz3DPNHepuuIJYVKtIkkkYYRleF4BOQRnNAHEabeTxRqs9jcWzsC0d8o2CFiwXZNEeZE2rldp6MMe/0X4QvU1FLK0/spIxdws1vcPKojaVPleVV35jLgHAbGC1eR+HtAttRmR4r+18g/wCmGNPMldY1cbygc4SXccE+vavoDTPD40/UrSKTZ+9ltwbZlkt7hLeeNdu+62gRu7sGJAIBNAH1b8HtDsZ2tbXyg00bmSOOQk/ZJpXCxs0seQxUpnqfU8HNfdJeEW0ek/ZmjuXTzJ9Rm2okksqGB2VoMedCETIAJb5skZzXgfwq0W30vTrXTBp7tvjhluJYgZrh1dssz3hTJ3ZUBgeg7ZFfT2h6HJeM63UMpukt5DatuSQWiQMPIWJnYEAoRkEZ4oAztGtGlt7ewhmitrO2LNHcwpK8VxucrJFIko/dsz5x3579a6610k2slvLBeQwI07NNCjM8ioq4KONuIcgqflwTkcVfTw/NaPJdPcRJb29qlxPatcAJKyPta7EKruaQE4AVeo9Aasm8tjaDy5wsEgRo/IZZGleRl3pdXBT92wUDuMY56GgDybxzZiLVjcRTxPHdiCCeK4j8yWO7xuQxsVGEKgEkk5z1JrzK6vbt5bm1t2gh/dOov40tw8TqC0rKnlkBtwIyx+6MZzXrnjnV4pptQTfAIElsz5aLHLtAijRA11HwJi4YlsgYPNeNHULWW21K0unjhW2aSSGa3jDfaVkzthYrlnTzG+8MqcYyaAPMr67nv/KurySO5FtdxwS2r2+yacRs3lZKLu2ueflGB1rIm057+cwxvLb3kjCSG0MYhtJY42ysYL581kyNwA3HGcVcvWvYNQUizRIYES4LNuBuJWLKCzMBsRcjjr0xyK3XkmtNMsbpYo7i7AuHW1QS+TNDP1kCun7oqx+ZtwAUeooApeH7NLa7e3QxNdbppJplBiaW4t23oGyAIUL8DOCQOleuWGreVLb6heRvc3kJiFxbTTTSRPbN1CiOIgTLIowcHrnqc14xEbb7ehhaa2up42iZIC0yyTlBKzjI5jCAKnqx4J612+m+N7LRfs0RuXguo5ZLgz3lkftUMaRgiC4ilQLJlmHAJI4yBmgD7v8ADI8O6x4cMxZy97GY3jUiUxybFJWQMFa1Ze7YG7aMZPFcHqradN5/h9Htbn7GC9n5140U6yKpVktSeTGeMg8+9eOWPxaTTtOuYrbUoRe3KtLPEkcUczwysCZGs8bZCQf4SCAeQM8c7Pr9nqMi31hextdXCrLA0yyZ+0RktMzPDny1IXbtJ47UAe0eGp00xrhJ5LiwhtTJJuklSfy3Y7PsxYMxmYt91TnrVTWdUltb2G60y/i1Bgk8jwSQqztuGCsxMgEKbsDaxDHsMCua0TxA2q6bbLq2EjuHniaN40jmjuVOYiXz80eBkFvmxziorlLaF4WJnLXLj/SFjaMtligdnRMX5DgALx157kAHonhe4vrmNFRpIzNcfaYis2+2zjdLbgKp24dcDPAAr3S21CO8ijinhjjaLa6nISSdRndF5i7iBnjcQF46jt4z4fEmnRo1rcoJNObzo438lILi6nX94JombK3O0nCj5Vx82BzV7xD4rVLGOWVEeeUSLJLYOl1fyZBH2dpyyrbwock7M8cDPSgDqptagRNQRbu6tmUSLJEzRzfujgfuJS2MAEA8g/SuXvdUslkht5NbZ1nt0/0O5RbmIoY8xx3LxhvIuAxYgjt+vgl3r898Jrpr66KB3igEC4iRVYh4ZWOP3uTzk5PUVzeoeK9QlgVIoraJ1XyHLB7a4mjRSHeedNwVwANpJHGMd6APUdW1KSz1FpbK4sdNtY2i0+FYD5Edx5nMyPG0gW8uCpJ3DLgmrGk3KyTuxm03VptPmZ0Es0z3EiLwF84gYIBK42k59ua+crjWVv5Y5JxMbdZ0WE3BcotyVCyuMD5pzkBfL3HBz61Y0vxncojR2enqIrKdBe3W7FxIsknG5UO7bgNliMZ4JzxQB9hRW0l7FB5OnvbstzJLKjzQ3kJadMtaeb8v+jgldzMuRu46VyviC0zpi2NuLdQlxKHtL13EbgKS8YeEEFRkfTIzivGtK1rWL+e6ubPVL20MbpiZppfs9xFJtWSJEIwHJjIGcAbc9673UvE7WOkT2s8KG+t9jxXbOky3ltPEyGOWVjsS7YkgsrdOR7gHJtptpp9taxldkFwZpxLbssZhvBG0sflkNue2EgCnAJJ7YrwLxiLK0s9ZVTG1wl2gUy7mmWUsZQIMKf3MiDgn7pGCRXV6p4nvp/IVLaezkjaVBHGjzWhjZiCskrg+VmUg7l4x34rhQl9dXN7NPbz3FlcQ7pNSW2ZrSF1nL8ugXZGI0I55+X6UAcfewvq4tbayv7fEAV53ZvJlilKbxDI3HnZUfT3pLPUIILazP26WC7RjCZj5vlWoiYjdESuJSxI4PpXRanozWEEpS4tb0xKkzzwOkaRxOm1REVGZrrZ/eyB0ODVTTJLKSWY3VqXne3iFs8j5nM0cu9Z5iI9kSEZJ25454oA2tLjuppZWv5Tc6bfsGCQsoMsuxiJTACAU+WNcbhktnpW+2pR20VhpkJiiQuovDBGjM8ix4G4xyDy2jzxnGT69afo9nb6tPasyNBCols2luCotGV+I54SmNvJIBO0DPJxXQ6tpDxznT4prNZYtsSG4CRxTM52+aksKFpJs4wz4BA4JHNAHdeA9cNuBcWdrHcAzeUVlZpXlgmFuNqwpuZYgI17DBgXrmvTZmtIYpLu6htmMitICgkLIzOIkt5trEB+d0bthgRjAPFeWaLCfCtlZAWzk3Mz28m/bO/2eP+G3iTpISTgbsnrg12NnNZC1c3VyChmIkjeE+W8SwbkkmUvlXWU4jbGA33iOtAHe6T44t7WH7L5kzR26RqQiBIyolDM0a+YWX5cn5gM5HWvQ7fW7W+1C3vX1lbZWtmnuYVlAmt7e3EDx28U+cea6o+FwW4xgnGflyFvsMs89upuoPMLpcQsJY5GU8x3CqSVT64GT1NdHJ4s0+KzmheVrWWS+S4vfOT9xLeE+bbx2Uwiz5K428fK3QEigD6kv/G0EZsraxa5Md7dzW8zuUjle3CBnlCs4JPm4G0Dcc8LVrTfEV2dRe0nuNsCxSWcNxMks7sV+6sBC8CYgYztAx8xFfINjr8+r6hcwyIrJFHBcsBPMkWmyMR5WJSAUnkyMH7o6Zr2Pwl4gvYib7Ur3ErWsZZEVJII5N+wtA7cE7jg/nnAoA+im1V5tFRiz+ZHBGzyNOVVxKhibZIcCRklIGASQegxXlkutRTSTF3EE9o0koKxJBMDc42xlRL5ICgc/LxmuO1PX9VsdGvpm1X7XeTIsMUcUXy6dbzTbpLiODADTuP7udpOG2nr562qM0ayPeowvL4qJYbVpoooIUM149zNuKshjjcggkZGOvBAO88STXmsTBbfUprUL9hiu7WS4UWpRs+bKUYZursHOQuCPSuL1bw5Nax3s8FzJFa3sEtvHJbLHIY4YnWW6mu45Di5s90ipuGAobJwKo3Gr2tjbQRwOYEisr5nubZz9m1CW4wFu3guPmtpX42cgduK82uvE+pXd9Db7by80pzHtEM/kqTKLUzvv3gfZuMSL/q2xhWJGKAOZ8Upb2k7z2s0SwRW1tO6STeZb6kRLA17b3UcbM0LEI2OAvHXpXovww1iLTtL1FtTAS4N68lgjyqHSKUjyY9rNm4cnGSNgHevNrjU47ebU4vKht0mknMdzNFHLJIEYK6Kj/LGoY45IHHHrXeeHI9G1aK5RryDUpZUtbi1smmgjaxA6lJEcFUAHBPHzevFAH2Z4O124vtHd21RZNSuDafY5Iwod4sBpJbqA4EDYP8PODjHNX/GKzJBbWd95chKYlkR0F0IpWVI5iqtlgbZpVGBkFeccV4j8PJm+12l1YSSRw28jxCCcIsZ3xBSbh2ZSWVugwSR0BzXp3jm+t1gvdXudSMD2iR2sjSxPHNeAgCKG1jdd8Wc9SoA9R0oA63wp4ztNOSO3t5zJFZ3LA7ZfJe3I+UyxRQIS1ozgcSAHnpWdr3xhvpLqKOwNtHPZtIsdxJmL7WQ5R4EGPnkYk4PIG3kivj678UanDeXEOn3d3BGlqsE1pcTxRS3s4AuGuYrhV+eHyTuCg78jGN3Fc1c67czTBU8+C4tBLILdr1m8+eSTcJpZpgFiUrjGGwckDrQB9kN8WbKeC4F5PI1zFFcKBPKIYlZuUUSAYI8wkY29vxriIvinF/aFzZs9rFeLbRbpoFZommDBdwk7xE/dU8nHTB4+Fbzxhdr9tsLmTe8FxCY5ICc/NIS4kKlhgEgkk44654q1onjQTq1vK5NxB513vMwR2kACBdwQ5UgbgM8Z+XJoA+6B48e7vreO5VpZpbjAhjdY9pXG2XykwIZTj6e/ron4oajc3c9vEJLGWwkBtZJ2aUuH/wCWdw8iYU9O+cetfG+j+NLbUdVlF3cyTTl4Rm2ZkBi6p5boMrJjOQRn6V6ZDrn7u5vrG5tliWVCr3EpS7ndVDeTLKwKv8pPAGDyBzQB7Snxh1Bor6z1ScwszskDwyCSJFwEHkkJwRICU/PjrXn2reMpNcgurKV0aW1+0NHcecwkMbrzbPnHmFiMAc9e3AryW+8UzX07eXMiwzGXz/OEKrbttJVYRGCd27ITgnnmubs76K2ivDcCa3n85P8AVnzIj5SYgdSPnEpH3sjBI5yeKAPXtU8Sw3ulQNaxrHBHZul3AwElwIoU+zyQyIDkJvXeDjsv1rzKG7guvs8erPE6zzRrAWuv3csSsY4CozgBip68r06YzxEOr3cN1dWreeHeBzatJGsAlinBVmclgXfIycDOT0zV/R9Iubywe4vL64tGsGd4XaJJSzyy/ulyilioZeSF6P1oA9Jv7WNbW4g0+zLacu8K8yeZLEGKPOkRXPmAFTwuTg8ZrmZbPxBZw2cdjJE8Ek+1UnGTKhCs8cUWcqAGyd5XGOT1rqbS4uG0yOV7+zhkVXgVEl/evMVMYaK3P3gWznAL8fMBS3uqabptnbwLc/2leq/lT3sUbZ37QrW0K7flJkOd2MkKc0AVbfV5NLspmvEvEvGkO29t5VnKR52xRrEV2rGEOC27gHjPblvE99Npc2k600jl2jYQSo8UwWPdys8WPnYjnIyB7HFVr/ULyJZ7nUIEEk5dLdzGZAY1bCx+XvAWQMRkYyBk4riJ9VtzJZRTtKkjuYf9I3K8NwBt3wSOQGTLLwMdcZoA6S615JtStL2IJcxu1vbrLGobbLPyTgjLPgsBgcE84qhry3ip/ZQmnurK6uLma3AtYkvEAXc0SMzgFwQSGb7vU4AqraaFcTym+1CPyoZJrmCzCSzJN59rl1kS3aVyrOVzv+7g8HNW9O0+W/juXVp2uI2eXFzLIqwgExssEj43secjI3DvQB5U2v6nPeDS4mS1j0YkpcTyMJXi/iLB2KTShAeUj5zwa09NivTcXEdhbWUqajaic3KShyzeYWNzPl+ZBg/IcN0GK5/xPoF9ct5iy3gs7afHmWcL+WkxcrBbMXUfusltxyQA3OTitXwzp0ccIkAubaFJ4o0WR3hmhuQfnMKE4liY8gHt6UAdfpb6nbCDyXaYXMxjmidRMhWFgGa3hUH7OzEnkDJxgmvU9HS6svOW7ktIbW+mMkIa3WK4EeVVcJI4Z1zn5gDjJJ45rktLsrhpUa2dW8hpSpd4xMUKsflCucspB4HJ3DA71199qGqaXoH2fVLOzffE4sr4J9on+cj91M4Ba3kww6DgnpQB0N3odhd6nHfwRrKsSxwlslg0sZGXgnUbZQBjcuflGT2xXTvpLtBBL9nMNnMxs7Oe2KzJFICHZnVjmMsSRuxxkn6eb+HrHU/7PEERlgeeV7ny7eBv3y8H/j4mbMLA53KFBPfjJr1q1sLzWdPsIDNHpUtg0sdxE9wsfliIGQ3NxGG5dx0xySRxQBy1zYXTXEtqqJczxxBHC5eS3RshXjeP7ucjJ6jOfpkeRd2zPtnZ0ndQ9lBvVEELZNxI8mGcFlAJGeRz616Fbq0FubG4hdo4C08l7I3kStE75y0iHdNGR9zaDzg1LdTabp4FzcaYg/tJY1QxToXaFJFQo4Y5iiZCCWA3ZOSAKANTSNUtobaz88re3MLF4X85h9g2rkhlTP2s4B++DtHI4xWfqeoXF7qK2+oS6TdRQhru1nAMiz2lzIihWLECKdVL4yMqQPl4FYWrf2VbWMJmsGsIS8t4t1JMXMrBSNqG0ZNrlOEEsZ3EgZxXmN1rHmRT3WlESWy7XdQZHkgSP5XaYSAAncQcoSMng5FAH0prPi/T7qxuNIiiRJltZQbYyRi0CxRq0MiyKxM/KhiMADB5rwzTYbeNY5bfUB5sym9LNdGKKHcrm4BZpfkX5cYPPPC815hr3i6HT9I+yT/aHvZQ6/arQBipmRniEUqAuynoyngA4OK+fNE8aaw2s3NldRXTiR5hFAZdiBmYtB5hcgYV1XOM5DZIyOQD698Sa3p16DHcE3bR2UENsJXaeB3AcKgkjOfMEZZjwOFxnNfP/i2OSWRhHEIoPspj3OSyLG6FnYRFT5EQbGeTnuDXY2dsbSyjvwC7XDTB47cO5gn+yujyNLllAKM21eMH8qyvEFlDMiMHtr6QWq25hSWeNpy6GVHZSoy4III7kYGaAPlTW9JYCfULBTHHbNFa+ZdWwMLzStnMcIB8yLB5JOCoxjtWVouoCy1Waa8ieBLWFVWWycSLqKhRHMZ7QN+5TLkgkkjbwBjj1vxDYvLbSJJHLFp8lrBM0WdxTf5kDOqKckBlbIODgcjvWdpXgx7hbWKxt4Vmntk0yeUI6xM0ymUrMGUkyFQOnPPFAE3hjW082a6SeZHsvIS0tpHYy/aA7NJOsqjc53LkDlTsAz3r618H6bf6x5d7e3DwyTxSyRwtJLHIUQFY4GaLO1ZdrHI9MnnFfKVrpt5Z6p/Y8aM0elyWt008Ntl4rW3aaJopJCCZA0roehIBwcV9ZeHrl7e2t7yNA3n6ZFbQzRyMys7tcGJ5kxhAd65PBw2RxnAB6Hp19a2tjeWlzHJHE+nyrdxZMhkY2yNmVnGySXfG2whiQVBOO/j2qXbzzXMFtGVZl+TzLQFgYyZHicHqu9VBI4+bOcc16NrGrW8eg+bZPaM9pHCLq2igM08sqI3nSF24AU54J5968a1tbyx0y5voz5EUl7IYd82+e7nLJNLOQWzFbNGCrKdvANAHEav4azqY1rUNRRra8tFu5ILV5nub5AH8u2WF1ULGtwqqxBPB4Jxx1NloR1WfSr+1cWcrrHAbZMXdvbxmMzTDcCTfMGVUfj5N3Ge1CeSa1ktbzURJexaggUwhYzc2s8H7xzauvyCF4wV8vKlQdyhm4r2Xw9GIdL02x0zSYJDfWz3bTxhsEXB2uROp3W0wB5UDnBoA4eHwckMN0iJPHBbyQSCO3mj8lxeTLBIJ5Dl2BduFOCm75T6XLnwjdwRM4hV/K84QOvB854/mmRjGd8G3AYE5PYGvZtG0WSxjldNHkgeWe1SeO4DTG4njhMcdvFG3yyh2IYEHjuQeKb4q0x41k1CSRreKIi4+wm4ijZFICG1RUclZQwJGRls/LkjFAHzHplh9qQRIrWz3cktlJvkmRZEcxyL9ouHKmON2SRMYwBNyAK37nR7DTdLureaaOMSma8CXV7LHDG8EjrB9ncKfOcqsagDJZpAcHmp9WnWyZ3W2uQqmSGWDy/O8y5zmForjO1F8vBDAlTye1QfZ5JNKtroXVpMsUWLdrkZgSaNVnjMZc/6EvnmNW3HLn7vPQAyIIJpZAqRyXV2UMkUtwPs4hEsJctG0y+WyOdoXPz9DtGeeeu/D6wxT3lo11IL3U0W7QOLe3s3QEsZJ0UeYnnIQxZQRn5RyM7934iszaxxXM95dGLAdxDcMvnwtlYTMrABPKDFD90AY9BVW9t7PV7iOC01ImHcslvaxukbqkiyM8LRoxM5YEbmcbgzAgcUARm0t7OJ7+R4Z5GRZBbG486KEvGsMTyMF3JLvd2VtuFIyx9e60DT9SbVdI1S3FtfWyARSwJOjFZWQPM0O4DMhOAoGSW46VxP9nrYSXFxIRZWcNpIk+4wSfbn2/LGq+UHBBAzxnJOOa3/DljfWhS9t5prWMxpO1qriJGSQ7oojHJIskUuBklF3AEUAet6f4onk1Y20k6W8FqpDRpN9lWP5h5izF0BEuOA3I64NbVz5Gu2xvLFrWyW6mYG5KO9xHFAdrYZ8NIZGyBtAyT2rxfXbyJdd0y4S33W8enOhnVhJM1wWbzYTt3NOmVb5mKsOqn10Lrx7NFbWaW5lluUnhiBU3JitJLTIikaBRhwQeQRyBkjccUAP8T3K6Nqil3jhnZYytzJEs8sjMu5PMkUnbG4B+XbkZ5x1rzu5utNkj1NzdXOx0jvEhhhV50czbbmWBfvJCVL8MAcL0rX8Taxp01udQmvnZ3vGMouI+ILgja27j9zBtBKKwB46V5vf30ukafc38bR39rfSQW0Ntalnl84jaWVguY1w2eTjj14oA6JfHGk2oMN5Lf3MqE7JlUyK8PSLBBXGFGMY4IxRXmFzd4aMyrHas0SOII43nEasWwrSKCC+c59KKAPemmaxt4ruG2ubrf5oiufs7Mixof3iBmAORkgDpz3qtPqVxJ9nt9OSaSaYJO0OzYyu5yysEB3AjggcZOe1dZcMf7K083k1qqu88ccaM8b25PyoFUfK+7qSeMkisHbDp8sZt0khmUB4i0j+fcADLSJtHH0z36YoA6bSY7tbNpbtXhd0YwW4ZxLE+7ZsfAySMZ3dAOK6WHZBDbWa3kmFLTSKhf7K8xC5QysMt97oT249+CXWb29SWZJ4pY7IploZN80bsQGW4zgKg5z6mr1nql4zm5TdLZxr/pDiI4QDarSZfAKuwBAHzcHFAHvXhexiSzkSYmYzb42+0BZCuQGCpIc7U5ODx1r03wvDZRzQ3F4vleSUUvCyq4RJPlkeEHJRFHUA5ryDStXI022uHgLQBPLdYyoi/vRSeYSCWJIBB5zmtjT9duIZ7eCCMRzrOkskphLKYWkA8l5ASCgU4Pv3oA9n1C/QW3+iTXs0pvH/ANXGrCRAdq7IyRiXbzlsHHuMV5Z4wlv4ofLtX+1GzInSJ9glXzV3zRQyKS6lFIA3gEk8V1l7FcXF20SXYQpLLN5NrJ84MgVoVWQjaGGSPTBxVi7sLaASzXJb7Ulk/mKgCJLcbC0Qke4ABcjgkkrkcetAHypp02pnVi9tJctJNNvuxdCScIGYhYBJ5fyg5OG7ZwCc16pPfSWkD2/LtGqPbRTtJJhHbE4jYxhdq4bcp+fB6YqrPbzGUF1c28siTB4FZmfc+BbHylP8ZwSx6cqTTNT8Ri3MFmsE1tNZI8l7Bt8u4WKTKr5UMyEMrAAFt5LDJPOaAPKfFeqXVmb2SO6AtHZWmmtQsk8bAljDGwYiOJsAAkZGe1eV6dNp2oXDSTy3kcVw/wBre2VTONxk2okyXCIWC7RyCc5r0XxlPpl3HdRyRTW6QoZ7hrKJXgvp3UG3jWDgxspYByOpyTjArw2S18QXV9DFDHFHYwLJJLHvaNo4ipZd7ttZ/mPKgED1oA9ujjsxa/aLW8dLneCJzBJOIdreUkMcIIUAjBPJIzxnFUgLkmIX0HmSRSMWkjdpQ55CSeU+ZFfaSTxhRxkcVzmm3rLBbwLHMbmNklYWrpJbgDmKSUMSWXcME5PP510VrqOoXkplmQxxR3DoY7hoYGlLJmd4z5TMYtw4PIHbFAG7JYWuLeyYIhYG5WRmeW1IKkmUQ5HlvjII5OeQDVWNxq2qfZ9NhjeZALeaQsy20tt9yeORnACuAM7Sc9uta2lWd5qv2QgNp9nHFJDDHI8cn2kZJ/dHau8kZwe3Q9a6/wAL/Ddbm/SZnaJJryMIIwbeDYpGWuoQ25pjn72CpI5OaANTTNEs2sH02ZJAXKQxuqFfNYH93GjkZeMdNuDwOK9N0fw5bpGyT3YjSBVSKCe0ZoMx4G6GRV2r84AGc59q7tPh+NO2RqkF1OxS5hZZDIYhGuU88ocRF8MM8AZGcVpQadG9pcSyRSJGjm1t0YoBG7gsqYc/OofcAeuOoxzQB5zqfh99St7ie2sbaR4VYJbowjZgxG+SPYfmbPXjHGe9eK62Z9Ouxb3aeXAUCb3HlSWgbcY/lbmZflbOflbHHOK+o7KzSaGdVhurdoI5ftcsm15ZWi+6Ymjf5fmIwvoOeK8I8WyD7VM9wLibYu2380RYyxAJZBndtBOeccYFAHiGtSWMETpY21xLbTwmaaZkVQ0inOISCNu8kFc9QcV55q3hxrt3+ymSCKZI/OCBkVPOAaQMGIAOwBWbpzkmvRC0c93eC0lcy24zGs8imCSOR9pQxsBkEA49McClu7LYlsqPMs1zHtlWZJBZupcHER25EgwAM9RycigDzXT9Ae6ntYZpfssFiHjJEjW7vCvyhw8YIcKMc++eM12trZNpg8y2M11aMVlWWWbzy8SsA7xsM7BnHJxurr9N8LyTDULi4gjW4kjjZHaeJUnVyFEbBCQFwuPlweOhzUhFla23kiS6gjN59lng27IgmzLIgK5eIN0Yc47dqAGaXetaCEI07qLhbi4gEiM4juPuFGPIwepr0jR9Yit7y7S8WeeICOS3YtvdXLBvs7gkLwAPukknPpzwWmaQxv2Q3EFnI9uWtmTMsRT78cs+4Z8wLhcEEDdxzxWf5l1YXVwr3EaMZw0Q8xmVJ1yVLwvKu1HONpKgDpxQB9N+HvFcN3cGWQvDD9qiAdzHA1uVOFhMcjDKltvPJ4Oe1fRHhvxHMssMrThr2R9/yFUtJreN/lMqk/fweRye/Svzyt/EcU89s+pX4FnaOZokjtkjLuGAkmldXPmBZcgZP0r3/wAA+KJYtRmFvcwtHGFmgumIke4SeMAxpbEFxtz2wB1oA/RjTdZ0yaUOstuokWIzIJcKJtgkyrOcAFgcD612UPinTIVR0uWknmeSJ/KIOyNh/qgVB+YAcH0PFfIA8RWlraR3BubZrmcLDMA7FIipUmUDcTFKFHc4xwO9V/8AhL72KS4vmvQ1qk8Uccpj+WTdIiCRAvRQpxnk9c+4B9F+MLLTEtfPs4YkaPfNFKJFSUvIQ8qyGcjyv4iCPTnrx813fjK+0q5Mpu7Rbdpmt4QytcSYlYkpPEpzcOCB86qyjP3q9Dn8WRvp8xmuTHKT5kFxlJFeMrkh4X58s4PzAYB7180eJ5dNOrR6pZxlpY4JnvYreZo5USQMC0Cc+Y/XhVJGaAPoKDUrO+uYWvLiM38EEd0fIhj3yxysu9XVSVz5edpY4Hsa9P8AD2os8skNuwWymYNFLdyK1xDGqneyuSSMsBnb8oAHbNfJXg/VNLvLtYkmuZbU2XlObrzbciUgMgkuY5QOGA3KcE5wB0r3PT77yIYrSaKzuo7ZWRprS5YMI3AIjcSybtwOT+BI9KAPbZ9St4YQkZiefDKPLbdLLIWBVmYjBxgE8+laJ1a/06eOVRl5IYVMRiJhklddwBDOPmwcn6eleFp4ojgkktoSkaIXdJGunt2kyAu2RyTtbj7rIpPbPWrNpq8sc0ha7uXLzCSBMg+TNIFYtnAc5AIHyY5yCetADvH9tdaqzzx3EatHFPIZkjeERzuf3kEQY7WfcowVBDYwMmvmdZZ9Dnje8kPnXN3mSQROl1cTNlGSVxGAke3H3gMjjJJFfR+u3twrmDy5PMghM0ds8m9iF5LyqwDBz2yB19q8d1e7t5LqSe9DsCSE08RozpORkzeaMggkgnB+UDnFAGzpupi6klW9WKS1iMSWMdvcLCwkABAnQgMqFsggj5R1616Batuhggube3eadiRbWdzlVibAEtxKGzsBz97A4wK+dLe802F3umuFfUijMLaGOKd5pHJAIMeXB2AZ6BccGuk0/wAXCzVZjPM06j7KtpIjOBFP8wYpOwbCuM7lJHBxigD6v0vUIoLR7WK5TdbIXE0ahnRgNvmDecPjBVcdjzzXK+JPEurywwRWFiwSNCl5Nbt5Xm5k/dsJFUvKo5JGON3pXkNl4waS4MttPHDhxbylLhifIIAcWybCHbfklTn0xV/UPGsH2HzW1Mxt54tnuImZpREGA814lX5JlGARgEGgCLxVqjtFPGI0uLseUxR0SSLe+FLl0bKSYycEjBX5gOtfPtzf3KXYW1l/0i3nchYNsk8zljvkmcOALcdNuMDH1NdV4p8TQpJcz293bXUEkiw7XUEoXUk3E0it8z7s4B5B7V4be67pFletex/bLeVpfJutNMEd4LsbRICioQy27ZzlWPTBAoA9ptPECCC1a/AcPLLaSW5kc+XcY3p5s0JOC5JO4/LwBnNej6D4su2hMaSiSK0O6WVpWEigHISHfjzFVcDIzn1NfOWn+PdAg2/bdOgtr2+TyIpYotiuzkLFCYmkYJ1XJPzjnAAretddiWC8iF1HELOMvFMZHYzgHc6rFtAKqCR+HNAH15ofxWggiIcRSNJkW4WIwXBVVKsHJUs8jEHBAPHQ1q/8LLsEY7EuYX8hZriKWZrmMZG4KEcAxjnlcZBz+Hxw2rasRZXED2iwlmCTSQsjgmP5Vm2A+Wn7zKt784qvDrYRpzcz3P2gwSRpcxtLJAUUnepCyfMygY6ZwaAPue28eQavaz2e+ySOQxiORVWd1AO6Ibdy7GJJB5yue9Zl3qMILXNxcIlt9mEAuWjaRpHRixEZHLKDkHjrjt1+F9M8R6zFP9v0x0uCGlNzC6s0XykmORCZCVBC8Z4GCK928K+Kbu90d45p5hdvBKyQRwqfJcfvGU53bVwehwWHI6UAe6Qav9qhjlBdbFWJaZEZGYugRFmY8kblGCvJFcj4i1CdLFzE0stxGWLRBQxSPbkiN937xyoJwecdO9ec2Pi7UnFzFqE62UFsxnigEMT/AGu5A2xiSN3Cxoc8Hjn0xUum69NIl1DqUcUyXMyzlg7C5haTjbEF4ER4PHTHFADoITq0luySFYYyZCHkYSmYMAYQhwIgEBOcY681Q1e5ube+1DVLDf5vCxRQxiS4O1fLR1UtiRcqeB78cZrf1O9SzQmKJTIYi0DCKJ51RQG3r5LkM3zEHd0HXHUeOeK9SikjC2+otDcXUoeCyt52jChQvnHzYSRncTwrc5wKALum+MriLUZ7a5jlmlSJ7ucXUDWssV5GwMzRopPmcYyRkccnFeyeHfiFBbAXVyyz3EssMjfZnzJH90oCqkqmIznPUngkmvgvUNYMWuCGayvDLM7Q/awJ0MxUlXV5dxOwKMqVzu53UuneONV0m9OnynUd1xdR+VcJMDHJbBx5CcJgOOQQcH5uRjJoA/XPQPHNrdIJVt5DJPIXmNszE3UYJXy5JXGIztIL5IBxgGvVtN1ywhENn522aaF7mBhIXSFVfBG49COOOpxkZFfnf4M8XX9utqJBc3EqKwiLyZs5TOF2xExcySqo54wCvXtXtun+LBLcI19IdPka3kJ+0OsKmRZAFjjDH/VnGM/7XJoA+y7jxDHe+XbWtxloEzLiR41faMhzvQDcQD3y2OnFZd94stBDE80u3yt+6ByUilmUhXMTrHhpMkdcgV88weK4rRLp5r6WZrxo/s724JggyoMizTYxKBgYwa4/V/HV1ZWl1KupNFblJNkkduZLmJlIBnGIyOhIwQAc5ycUAeweJPFtitzJBujid98m2SKIROzIWjNxIpKlgOOOfm5z2+TviL4jsrCeS7tdUsFgYSO1tayzFlkG3Mal4/vZLE5+7j5TzXNeI/iTqUMCS2+qTy286yIhW1t3kVn+ZhIHOW3nALcFc9uK+U/iH4+uptKu7e4tBp88EyRo1udzzrM/zO2FOFBOS3v82BQB9Cw/EFbxprnTmlsZvIiuIzcLAUMtudwhKMVcxuy5Drng84xU2n+OYbfWbee8ji1GPUtz3c9uPNntLsg5kaTOY7QHHBxgKTyK+SNJ8Um9h+13115NzatBDZWkZQ20qMMBmvv4pDjLKeFPAr0Oz8cW0TW1hf2VuiXN7FFLJLcz2rAA5imiurVWSdQ2QY2HJ4ORQB9YQeLFs7ZZml+0NPMJYpIJc2cUIfarl4wSrkHlS49lGeex074k27xzWU81tiK4BMwlKvHDHGGVGZZGZQzEH5gBXxL4r+IGlrNNo9rthNvLE6JbPcWykv8AO2Ilt1EobBJI9SQTWDonjaCUuhu5F1SeC4Emn3QBCKuQrtPjJQoAFDYYZ9KAP1GPjjQ73QUmk1SMzIVuZGecfNIjFQgEKsWUdsjnHBNa2heLUmWJ45lMUjkyX0floyofneOGOVgeRn5zj2BJr4C8Oa9dtpkxu7hZ5r7yUgMicR+SFWS3VMAxjaOGZQDjgmtn/hLtQ03UrSKWdRZM8f2cRSszE5/eqyxZChVJPODxzQB+iieJLe/eNbm7R1RJPKkKRxu75wfMkiGXl27c55OeBivEfGE1pPIbq6smn8qaQQvHL5BMuCEeUKA8iqOepzjtXKaD4kjaYS25huTKYXWTzJYyFXIEagA7++ePbPepdc1S9kv3jeC4itpJTcl1MahA0RWWMNuO5eh6fl0oA3tMZmhjjunZ2QqBKrvDujVRIiiV2JZNrAdeD1xWrHo9xNdJdwiGO2cg4juVEkeMEu4R2UEZGQTuIHQVl6D5V5ZWqXEcjlmcRCSNbm4cD0kMPyxBD3OD2Nep3As7C0tItGiVLW4jzc3kuyKROFDqI1UDzgQRwM/hzQBlvaw28xl0u4L3EMAF4/lkxs0jfP5jttCts5XPXGB7dsuoW+iwWMtvLNC15FKBDHAVAVeWd5zIAis4zzwK4Fdfj06VReW6z21wsSTecgLyIucTGWM/NGFHC4xjgkVsnxTphhj0qTZPbxJMI5DGojkikBaFEZCfKjAYg5IPFAHZ2HiKO8uQv2qKZLVw0sU8i8LMm1FV1fMgBz93I+XI6VN4kvtSRApvGGlosLxxQqs8Uzk5MS7l8zzOTwR2z3rw3+0ZrjVY5LK0+zWqFFMVtIdsvlSbvMiZ8BDtBGASWz+fT674qs9Ttx9lKrciJ0kgRttuqIu1kmZCR9qXqGB3EtjHagDlvGniK6vI7i6iCwWlorrAIcoZFVR5hRUGRJvA7c57Vwfh3U/NtZjdw3Vuvn/aYL5CyP5DABzPNuyvORjGRmpdY169isGgntIV8qSSVFZlIeM4Vd+W+VmHTPPGa8n1DXNSs0SKK8aKEss0lqQruI58jawJw8RckAjhf4sUAe5fb2E0hmmSWOzj+1OUdJmit4+UNvLNtLTkHkgEYPBq3Fqia1O8WnR3TtIAZkjlQmONlHRFbapJI4znJPGa4vSUXVbaOC8upIZY4EZkniSZpbcqGWKOGPsDxnJJz0r1nwna6fpbPqEluba0SINI04Du07YUMqsF2IOvU46UAZx0i/W0dpLKU+YHLF42+0GKIFNxhUcqDxn+XNVH+0WKQWdhcparbl5Lia7IiSKI4fahRCZWLkjngEcV7fNdWd9bIk7xefEgWC5ikP2+5tyu5Iw6/LBEMgbXwSBxmuY1mTTBbHLxmdot6NvTfEQoOxxMiq65HPPXoe9AHNW/iSeJbRJLlx8zAtDLuaOIJ8plXbvRX3DBAx24rotN1cQRxR+ZIjIZZPN1BY9+JASFVx8zDBG3IJ7GvHNWvLWwso1W42XOoSvM9yZWkQBR5SQsVTYkm/kjcFA5znmsWbxN5Ctb6uZJBbwLHbtHHEsRkcbmuN5m5RV5JP0z0oA9nv8Ax1p1ne5vVeWLDyvIZ/s8KkYxlxkkZB+UgYplt41jvFEyCK5guXVYorfDTtLvCeWTG/Kr8uCTyBkgV843viC3O+ys7zTZ1mmikV75XLyFsFmIUFY4NpwCcbmIxVnQtQltdbvDJDHFavFE8RSNiqshCqhCtlc5yGUc4zmgD7e0t7u+skjkJgm04puY5RYmwrbJ2Y7WXYykDJJINTz2d9P9m1GCytrxbF1LR2qM81028lTdtbsXCZzwBgjlia8z0/xTMYrWyl1AWtgVBuEucLZh2iLNNNsy+duNpYgZNWB4rk0c6hb6VNDfWDWzCFY8SLPNGu+JWkjkxHEp+bcDli2OvFAHb3loLiCO9uTbkOs7OsEsi20BkYILeEoSPN3Zzn7pBzjvVsrU2067PtUsSBWkvJBmJckILdXB2mPbgDnvgcmvN9K8TPM0UcLNcme3H2mG2V/LtJ2kZgzRSjaqnJ+bkk8nmvWRrNnbWFhFItw8k6s62Zhk8pUTOTNmPDMWO5SD0GM0AegW+kLN5rSzLbfZVhmt7aUq0NzHjcAhUERsTkbWIPtitx7dGjgN0UMMB3w27hlBaRj5i4QZ2gHkH09KxfD9zcTWDPfSo0hZHjGFYXESABYmYZMMoTp0PAyM4rVv/EtvZWyxxRRTSLKFDXZRXSAqN0WGx84JPHJoArXV7FaotrapcMsoeIqjiNTI4I8uIsQqxhD8oJBI9+vmepTNbpNDGrSfZpZLiOKeeNAGIK+WeME856nkV1z+JLZ422SJDIhb5HCrtQqTtj3n50zgdevIOeK8e8SXD3Udw6eZHDMC08k88ayjBOPKLNnbjpkAkHkd6APJvFUcUjXN5dyIWCtE8LYBUldyvHOzBSQGPAJzjua+NPGeuw2upTQQNaPGiRywMIXUGQ4G4KRh5e5AySQeOlfTfi7WLaK3mXVJmSMp/osqPG0cscRCiGcMeG756ndxXwz8SNV0W71mFUe9hsIS0155IlRZrmQgRsdiFowFGcLwQxwO9AHrXgvxLGEeBp5roXVwhFyiKEa6ICpbhFBaJiR/dBzX1L4aS5t1tp1aR7qZlZ1EstxLbRsuJQIWQE89cA4PGc8V8K+A9QlgIm0xZ7Ux3UhgCFZFkgcqVBaQZeXkgkDcuelfZvhLUXaGC6aGeK7IjRI/Pklebyn3SSGVkAQbSSytg88ZoA+gtHvJ7ZGtl+0yxX5hKxShMSpGzF2mZXJhHJIBwTx717ToGvJaWzt5wlMboio2Zo0QYAWNz1xjHrxjk8V85WGolLv7RC6vLKHm/wCPwRRIoO1otpPyHYSe2ccZrqtO16ATJZxPD5bfvciXzI3EZDszSDkAMWY5xnPHSgD6Ln8Wz3kiWkK27yiMBijhGSNj5gy3A6g8deeelar+Ire6kMjJbJJbkSMkEhJDhVVxGc7TIcZPOSfXmvn261q3tbG9ljdIGlni8s2rLI4hZVDmIMcTPhgSrMD2FQxeJLR0htrPV4BLHcQY3BhJcmNzuLKyA71UfMgzycDOKAPoW/u7W5s5CxeRpVJtbkrIsayKVJE8KpuZvmPO3t1ya8b8W22qCOPAMjOg4hnKW8eFw291HyMy9ASCD2Fay+KUkuPs4uoVcRLNLO0flAt8ytGkjfLE5IXg4J7daydc8Q2r24M6sd6yOpVTO6TKNsRAXGVLYJLqqjJIJWgDxDXNRmMKWZgl01m3QxXEUkl20UEmRM824YTaQMdCQ+RmuAg/tW0ui94t0liXiC3cnmja6ZaOYMkZCxSAbuehPNdRrrm7ldh9qidmCxfvVMDXG4hzHaxZMrFQd2MhW9KZp9ppgnjsxezTvNE0z2RDLDuOVUSSSH5CH/h7UAdfo+tLa2qNNeL5Eswm84lLh1Yjc0cjnhXIPb6jik1vxJarcJJHJcWyTRIriAQTwshJCyRyrJ+5YjqG24JOK4G7VtLXEUtuqROZBDczJNBJcMSQjOh6iMFcdsVxOp+LbeKSSS3jktYpIJDKhjaawaaN3LojqCvXOBn2oA6PxD4xsYYrmPUJrmXTre2SLyPM2bg5LvcBQxLMMkE9GL/LnrXiy+Nob4FLO4W6MEQubTz0hC2o3FVafy3yGCgDDAN7Zrzj4j+MW1eyjTTmVzPJFaS7EZ7hRks8sUcIJa3VsjOMA8k4rzXwvq9zFHJDcSu01m11LZ3DxRBzFFvDQyQwEvczHPy7xtx90k5oA+ldG8SxXeHvXeF0lZJ4pbiSNEmjJZblItpKwkHI+vNa174ot9OtbdZNYhubeY3D+ZbSbsk/6tv3iqYyEO07iMnpXzBdeKktbW5uoLme6lu40WV0lCrakdUMZXIAAw4xnIP4cfc+KpUWK6jkAt4hI0j3TpPb5Ckl4EjJJXLKNpAO5eBjmgD6ng8VCwvGjikmuortY0hCxLGkMK7XM1xIzMWx3wB1PavRNE+Ikl3byW95dW8KvK8Fs+9kMsasWjKmVgzBcDA2/L+Ar4G0rxfPG0sjyW5aN/KEN5NcqZjhCt1EW/j8twQh+U5OO9ddoviJpb+J5rtbry2nYWkihIkl2HZPMVHyS4A2ovXjPNAH3nL8SZJbGVLS8lbUh5UEnnymZ3gjAB+z7R8qkDgnGcd+2x4S+IMtzPNaxXMXlwDzpE37i7K4UiRQSzPhgMLk5GcYBNfCOm+LVtrue4tJbi3u5oPLjubtULC6eQiMIqsSI+CQdpUAgE8GvefBer2FrZC6R3uLgyLLeRzLMYC0kRSVp38oeSgZEIAb5s/Lnk0AfY0/jtHUr5bNG4VoYVSNo4JHIVpZFaQMVHOcjgYz61w+veI9MgiRF1C3ur03DxyJNIyRR2pkDzSQohKmUysQvfP414dPr2oJeGSG5tJFmdZN9lcAW1vKvyiNTFuBm2ADYcZIJYA5Fcvrfj21N55M8jRJZwyQzRBYLgyO0nnI8sijbG4kySMhhuGQMUAereKtblsmVIJXkDxO32iQqvlRlcgOOFZlDEbhkFQMnPFfOmpeJnvDPbWkiBGnDNcNOfJkkbduCeUMCLO4DBxgDcRVPxH8QTrKTS6ctt9nWNjbwx7biU3lsmxTsSU7FESqCOQxGcZrxUazqd5dJct5EgjJeSBlMws4yGWZ54CqiErsyF5PzigD6r8IeJdJuhb+UpuLsxmKS6E62i7o2MRCI8ZMkatGV3EkHbk9cD0iO4nY293OySwTPJAAFEjKNw2NG8ZjSUlv7xPLYHUV8teG9Ne6to7y1dLW/ibLxNI7yy5kDRlIkBEcDBsgEDhs9s19HeGBDPaPJMIrtbfKRxRyr5sU5CSSlo9+ViySVQr15z2oA6id5UkuHsmk85YphN9qhdv7PkJAiJtkXaQUwBngZ685rnbfTZfE2ozMzXccsMccbYi8yNpopyskgU48lVC8c7MdetdLqmq2tjtF1diOKVIpl2iLz47cYCwTeUWwxlG4+YQFBx71l2WqWUYuLqSa+Mt3M0EjWwWRJop2IXai/dxGi/Mm4ZPODxQB3dhoAtw0lxMsktxD9mg1OBfM8mOFQ7rJEq9DyGCk45HTmt46Zb3FrHb3EElxHkRoYs22Sh8+No0X5GibjmRww7dqzrPWYpYLW2aR57Ty5SUu2ddqqBGII1gi4kIAyzHBUYJzmrMCx3V+Tby/ZI/KVZCgZI4olGY8OjMF+TauevHIBoAy7ixluRftLJcSqYy8aouyGMRYWS1AikBknEfRyzqSOx4rwvxL4au9S1iO2islstPEI2xymKGVZHiZYZHkVxuUnY3zbOZcckc/YEOnaR9jkRZpIZijvOwXzpJkd2TK+aV3A7RjYCcAH3rzTW9LsLiawFw7W8QKSfZ2aLfI0TMiiR0ckowCsq5yC/TigDxWysXtWitLgnT7iKRnlkspJGhmKxsUdrt4wbUIiqrgBl3A8nqfVfCOpf2jYx7poLw3Zt7S8SWF/wCGX/WiYNtuDwBncp45FY914buUlvJ7GybM1mbZl8qbMSXsrIZTJIQDIYk2kqAQTyxTiuh8LeFNQeSIiXyRDGfsltt2xRRwJnFxKUCF1AwPXbgDpQB6eYoVkIjM8k4uWtvIKJNFZwgEwym3mK78sMB8vsHQbeTx2uRwztMVEq4QyS3QYqIpN2wiCdVAYncMrng5H07F4rhbK4umufNka0QpcgJBumyAIEd9u3kNy+Bxya4TVrhZLWWxBkluJ5oHuWRjBGsLqotl3RhhKSEG7HUgk9ckA8f8Q6XG99BcQKbi7t2KwyywlWjeSRYWa5wMzx+WXK7Q3K57gVSmD2MKw3kGnzy2sxkmdGlS4n+fDk+YApndR8oA4Bz05rpdUWaGV7y3mWaNLhEUwxmNbfc2xvNWXBIDAnPftzxXoGmWWn6vFEs8UX2128medbbNykqLt0+e2SZQrOcMW3YJD8ZwKAPPtGt9T1a0kuLezke2aUrFAYlc20IxJC00yEiZxlQNhbOOM4zXqWk+F1ns1imhFotz80txPcnY0vLSLAsjbY5hyVG77oAPPFdZL4fg8N6N/bNlHE73DR2lq1w00IWaBQzXD20S7G8uQMNoHTjqDXPaVe6lqsxe4nYrBJIklxESggtnUs6SWrJtZtxIR0ywUjOGyAAcnezX2j3UiRNLcWkW6CK92fvZzI/2f7O4UkDy/JLs2dwDZ+na2OtWd59oiupmvd8YkjvvmkCBgGWMKMttErvzjO1QxwCDV2TQ5LlhbzrcvaMq3Fo0pRDcuFCxmEvtO5sMjFgCQM9waaPDtgzXcCwi2SWO13vZOFihjQBtjoGzGFUDcR1bO7C80AZGtC2tFa2hubcrdOHW6LRYDxrHuupIi294wQAoIyGbPTmvPYtX1u41G6hOr29hEJpkkEsivJ5/lZFzExJ4MJVcDgkfLxW94jKWQdraUXSLffZU8uNJGVJAfmklJw0TSJ8yoSQeAK8o1nW47OOTzo7axvZbeNY7meRkt3fe2PLiCl952leV6gnpigDrtN1qDS4PKvrmYRSPclbqOIt5SEu6yyRyjKMWJw6gqO7Z5r0rRPHVmdMTbdahHeOs8e4QqIZYlhLQzwsh+e5JXBPoC3C4J+P77x9oWmsJ9RJMNwrLeNdh7m2by4xEiJIg+SMlAdpCk54GK83Pxdm85WTUFg0uO8WC1t4rXcXhdQY5bcMQr7GDo3mMjBFwAeCQD9M9M+Jcen3dqy6ncfZ7rToftAcCN7eVUWOYPCzfviSqnMO/dvzktkV6fafE+xsIhG9/EkDwLdzusk4w8hSHIk2bYmCF9yE7tw2heVr84tB8ex6jbxiYWc7kQbImfaJoQSWmYrkxbCQxQZwOMZBx12qeJL3USItM1OKNdQiFsHtYftEYu7aUCVEAUqIiyxybmwAYyN27igD9AtO8dpqF7FcQGKUQPDErpMjSRSSIqmUsPuGQyRsW6EPt6ggd1BLqMMSak0QZlBE7QLIyRAn5XjaRQ2/ayYUgDB9q+H/hXc6kl1a6XPaB0imeS5vhPKqeWbiN44Z1UEpKJ1lIzxjBXggn7Li1SKOwgRpHmvDDtdWZJJmZNqlUAIEowvGeQBjHFAGw3idLaCeTyxFOFa3uVmDC6JZ2xJFuwM+UUJxxzxXn3ijxVDGZHtXWVLWKNHgkDs8zXCDy+VXDOCcgdcfpm6rqm37YrNAkE0zu8/moZUJIwGaRwIWyQMZBBBAAORXzF4v8W2unTzPdXEwgtmErrAu9xPEZCsh3MGLeQ8SqMffBxwM0Ad3rfxVjgeCKWKETeYLMmOVRB5jErAzpnLXCFmzGMv8APgrwa871LxCBMkMF5A1x5zqkLY+1CGYEywET7V8wrlArEYCBh8xr5UudY1E6hLdwahHaWk1xcyLHcoWuEZpGlijYxOE+3OCrbw7kbjjAAA1bfU5r1HaTVYZ7jzrO6mjuohDdWsZLWXzSxqu5WmicBhyeCxPcA+gjd/2ZaSGOYTx5NzH9sXbdxxOx8uzMgQeUIXO6NlY7wTvPzUaP49edvKS3LszSGWS2t3S3mtEdre+2xgHEhmQsrAlSSUGXRlXmhpEUun26SXjvBNbQ/av3xY+ajbAsUsh5UbQCM5ypABGK9F8NeB7zSNMW5ma1jtri7M8NzGjtaz28WTBHdSEZggWSWQOi/MZcuy4OaAPc/ByG5XzrTTrWTY0CwYli3ECJPtE88M80aOVlEinliSuRnjH0Bo+spawypaJGohljaWXYLXfKQokQXE23IPJGBtxgKWHJ+efDQSG2ktba1EzWcXkQrBCzRFZX2yxpc7h5rDfu3AnJbgmusEt35smkySxWskCoyRTSosUgiUBQUMm5n2oc+4NAH0GPF/2ZHeNI2EoYANIWvY48lWZZZAoKbhkex4yME8FqvjdIb2ztncSqs6XTIzeY8MYc5UKuSxK4PGfvevTjdR8Sw22lwyXG+K3eNfNeJPOlkAygEEkYYYO37udwwQQMV5ncarZavqMd1ZS3TXiRCOHyU+WNBKY/37sApb5fm54JIPIoA7zxH8QPJknv4nmt4rq4Mds8mxlniEskbtKikyOw8oBVK7dqAH5ga+e/F/juJydSW5slvoJHeQtNLDPIMbFhwozI6yguR/CGA6Cum8U6FdSLbrPcNDFcvKbloleTzkj+ZYQMHyLkSHcpjyrKwyd2QPnjxLYnTr6BA7vuup0aCWNhcIHt1jllulliAiDAEg55DBhw1AH1p4P1qS+tV1Jb1W32MSSQCRB585gBN4rk7VUyK64yCQucYxnkdb1+NL+COa7iS1ncXLQtcAvHIIXti00LAAylpwU2lhtUdwa8K0fVdTis1tbCS4YpGsEU0LM8CCNzJCkr7QGkIJXjgY54xXj+u+INba4eaKO7uPsN5dTXjXreXCkcF2CiLMzAYbY4AGTgdMAZAPsPUPF+kzRsNLlVkUEyRpdC2eO6laSVZjGD9wAtu+ZRkHPJxXhfifVbvWLeaSOTzorGWad4WeMy6nI+4RqsUgQPCD8p58slMs+cmvFdO8XeINHtWaOL7LpuqOTeXIlSXyGvpJJPLZ3BxGNp+VSWw24jaQawdR1cpZX99BcLHNcGOVJZ5na4RFk+fyWZ1WKE5yFO1ju4B60AamqXt80MqzWwjju4mjutPTFkweO3kSBTNHmNtk23gSEYbj5eBHpXjLWtNtBFdvBIwFldzCKcmUMpaHynycr0BBUbGGDnkk+Ra1raxwS2vm3rzTzl4LmcLMpklA81UEchKqoYYJxnbjrxXESeI5LaWfZLBcXsECI4mR7XfDjNrItwfllcSZO0nd2wSMUAfXtl8e9St5IRcOlwVle1gl+1CR44g74toliGy1bcGVs5DAcnca1PEPxmiv8ASdOjMdxLeXc06/Zl3RwJApYARpGzbbZkHJH8WWIGcD4J+1avaqDNNfo8txJdm5Nx5aQiZI5GWONYyJg0kzffKkM2MdM41r4juhqT2rC5h+yTTGN3hZLvpGrF5VlKwQmSRcq+1izE7cdAD6S8M+Nb2XXdSzdR2qMXIjiuZpDElvKXjtVUK3mrIHZO2AhLYBGfRF+JMlrq8bXDtHaW1vOqxtA0YRvKUQSWsMg/eZBIc4O7DEV8ON4lhtdZWT7dBBN9pQXMUC/OqvEQfLZmG8l9mSAcN/umurPi0ajZxRXN/eW8oR45pZlQzwIpcl2JJwoYycAlmDjaDzQB9YaH8bo7XVRb3ZhkgR59073CwsF8vNv5DyMB5THp2BGOK7rVvjvosthG2nXc4e2sfnRDFdLdS3LbXhWN2B3KyMSRkcnJr4M0/R7hDdT3MsV3o17DAkLsjAxqXJ8wu3zCQIV2qgJ3dR1A7ZLfRn0+KzvpLowWsYtoG8oQSIXJlOJIOWzCVzuPJJoA9of4wpq1temazmjEhkty1rEsc5QEor/OSq7MR8LksOVBzXlOr+I31G0gF00090JpYWlCSKYogm1YwPLUKxU5bIGSxx783cQ7Lhr7Sds1ppsiWps5VDyGXASORQr5kG2I5JwMjqB1a86XnnXaSCUlC7wgCNIZgcPIEiJ+cJjAzu6cYoAzrG30qzvHgvbb7W0sscmDI6vbLIp8mRSOCfMcAqcDjcQASalSKWeT7On2S3t0ux5AhYXCSuY1LyOyP8jkZXuFYHHFaFldJLYm1MG4tIzR3F2XnvnRQ8LeVGsYWBAzblBY5Cg5zxWHqGj6pepY6do/2r7SpMjLb3UeUWbjddPFxCwbdwxBx0FAGpJp0M89vcGW6W3gun2wTTqYLe7jTBeXy15RlKBRyPm74rtVngks1uXZppbXyYfLErpuiDB3IaNfnYPuXjkA4IxTbDwbq0ekzf2haNc20cUKSySym4W2mgZSLmDJXe29CWUbm9iDVcWzXN7cPZFpRA8EyS4WNHUZSb/RgdwAkA425GR60AdBPrXkLaPLNJEt0szSwLcyNKgDHy4hCExIqgghn4DFhkDFO1KF7nSLtb3U3W5nENwkSYczWEZUW/mGEF4pBkhtgxxXL38k8F15H2yyXVr2yfy4503BNqb2tmXAMTk9emAB715tezapNfrbi2ju9QhCPI8VzMtrBaj5jCyj53beDwAQaAOug1W/0yWb+ztVeaIXAgeK4DkCJiwmImOTKq8A4GQByAM1RvfGMGmyKr2en7YIn8i5mkF0kkkijdIkiFjsErNglQB07Vw2o6rNHLbG5S7uLlkklLWaxR2ls0jMr+SuQ0iqAgdXG4kEAdQPLrrUo9QnluJRObeKWW0iNpD5RvJVZcJIh5ihyCSdo6dic0Aeprrmp3N/HfqGW8lmjeEqjQrKqb4m8gvzIjoB82MDZz2NdZNrEy6fNbyNa3puZsyM9xNJdRrIqoytLCmBMi8IjEICQT3rxjS9RwPLmdLZZHZyuXjnl2AosQvZDl8EKMKFAA59a14L3T9BV5oVuLlSo86Agunm3L+WAFY4uV3553BiQcYoA9G8Pgj7TeLJPN5CC2tracRwLHbvjHnzshY3O0gbdpVuGB5rtdA1O0sohI8P2eZbsyy2/mywWqyRZ2yXFxDJvuCVC/dULzt7V5L4fu1uHeA2FtH9njieKMTra2tpIEJnmuIzMd7bSu0EnDZOAK2JLaa4N08lyJ71bdZLVrUiC3vUOSUMhbaXAGN5AUleCc0Ae8v4mSGY3yxyyy3sHmxB4iYJYo3KMICWZ0UOw5cgnORxWXqfii6ht0nkvrK3jtXJMMztcTbNpeRY13/KoLYwoOcce/y5ceJvEMjyiB47eOCWNorG6E01zayD91NcPKp5GF6x7shQMd61LjV5tQht2e5hlG+CK3Z4jbx31yxAnLwyYlRuD8xUKe57AA9L1jxO2pO9vPNYG0ijRoAZvJ3pIBKQsMq8ruzksdw3dMVhaTry2cUqyTxR2cpeRbGCZJI5GYnYSQcpFzyWAAxk9RXl2s31q17qUZvj9oliWIJPCsVslzGFTyYbiAEYCg7iccYpPDesOhgBsftskLSRRmwu45XSLDMxuEmwfKYZ25GSBx7gH0Xo/iW3SOG4E0DgxTSzKJGNwrJhGFk0pCRQFMKyg9jtzkV7V4B+I8Gl2wt7q/nSylDzR2yyq0zZfIFvK0gwwwgUdSc4HHHxBp3iGEXEs0ljNIsN0bQw3TIFihmJDMwTBKBsDIBAx16muvh1S/M9qGgtorKEFbPzN8scc2/cWiXaDIgGChGRkZz0oA/QeL43Rm8sorSy32ywm3jfVZytzcPne4dQfmwGxg+g6V2918UbGdZJxcSQuLRo7a0Rx5HnggJFM442I3mEYOV7Bq/O3SNZuZZpZb6dzdJOVKtEIYIVYY3W+7hZQqg4zk9QK9F0zXPtUCPdXFutojKQku6GRpQxRZiZMZBUYwPXOMUAep6h4kuprm5eVXltZLlw948cpiMbkOtjFeGcC1G8FlLoHbdg4HTiPGOozajfPBOlxAtwscNvdXEwkWIYUxwK7ncQMDG0kjPBxitm7u7C7tVstNv1kvLkwlo5GjurW3iiQki3eEna23HADMD3rlZ4dVs9PvIbZku5CC9tfT7LriZigt4on+aB1YHMjqoHUsMUAUYdQ+w6U0b3TS3sCmFJpjcQyEZw5mEoIkjUYw3TkDis3UTNcwwdUm2+ZKyTbUkjCbh56ZzhySGI4PGKTTn1OW4Nk0bvKIgblXmjEVnJGTuaDIP2uM9WBIU5O3NautRix0+1i2tevdHD3qhIUkzkypM0jAiNQcfLnuBnFAHnV2RFLFNFBKZJFiDGOYiW2QMQ09sob5lK7v8AWYGDmuEu9ce6u57gXiW6x3DOzQGNJJPszAAK83Esj7fmC5HX0rqLvUbC1tiquJLWEy2s6eau9Ii+QDuId41J+/kZ9DXz74pvDFfx2ohRjFHP9k+zmXyoIWJKTSvtHmylTxjJ9qANtte1TVdSudnm3ZhlZfs/kjyoInAfe5x8shHQquD2yaS38Q6jLcyWxeWyugoguUMcZla1AyYpJpsZ3f7JyMcgV5/p9zqNpHEYLl5txNxHNGs8ZMisV8wSQIc/ITndnpwO1eh+HNJElta6hFH9rnV7hTsaS4maWfJ2PHIN5YHOMgdeKAPW/COo7jBcXDSi5S0dLl4k8029sR+7Noq5CIR3Jx7966xLiJoY5INPKkSAvdXu3eUmYhJljXBjbJ5ycH9axvDejiWe8fz55pNP09JbmyuFMbebGwSK3ht1UH7KIiQQfmJ5I7j1XTNNjndJ4lmnsJlt8ReR8sLom17aVANyISMrnj5Rk9qALHg9ria6tzPcWlt5U0lyoWCWRyEkwbgRquZFJ7MCuOTX1n4VtLi5sdSuZbdbue83bIZ5nSBY1i2GKLZGDHE6jcQcEEY64r5u0nTby3tJ54LOzjWSaRIp1IluXgE+Vie03blmAXnaMnIIXjn6v8K/a7fR9ITWFs/ssgPn6lHKwW0QKZESaaMYaTJC4Pzc8jvQBpeDNNtbpbpJIFle2QtcWSnEYUMVG2cuGNwjLhcpjHVsZNd9D4l1zTbCWwsXa10yVpInjuZUW4tYwrBJraOC4ZZwqgB95BJc574xtPvbGK6KmW6lePcInRIbSN4i3mRyAAhrlOnOCeeT63vEFjZT20tlbCRLu+aMTanI4MFrJPJyi7clI2TrngE444oA+OvHF1ayarc2kdympXkt/wCbO9vJHaPKyqRHK0W4LE6kgPztPY815f4o8OaitnHcQRy6fdPPLJJEbcT2kkssZ2XPmhSMDuVzyc17N408DWmlajIIwYYrszQ3GoETPcRgvuULHIWG5+uVXaOM4PFeUeJ72aw066trLUYE0hZGkkubxHju9saB5dlrGT9qd1xh1Cjn7gPAAPjXxZaBNSmhub6xjvIrd/tkiNHKb20GcxKwcG3uGXAww3A8Yqpp+ktIl5ItzNBefY0ixLO7HyJ4Qka3SqgMK4UMqAZfOSwrovGOqaNdqsdlemDVL7dPPHHBE892scm1RKrx5hQrgkrz+OK5mKy1Saa2ubmCV5rd5HS8s5YJSZ4Nu2wikDxvIWjZSVly65IXOKAMq1F7PqAtjf28xjhnhjkmgMX2ue2QKRcbJ3V4Dg7SQB268V6PpkF0EeOVYlxBI7pZRhrY/JmMM0igJPtyQqc+lZlxFIlxBeyWU8Ukk5s7ycJE15Zu0WRG9uXLSJ52SzBWIwQSDWNq2tzi8s9KEjCzjhMZMjuLWF2k/f8A2mMIrso4xt3FTgLkc0Adzo9hKl4JJZ0miWBXht55EiukeNAX3oreYm0YwwXLEdzX1L4BltH0sWmtBbjTrq3ubg3uoQeXMp8wyQ2dskWA+I2XBkVnYcnJzXzL4aurd7iSO2W3e7jjha4hu7jZ9mZj5X2kysCPKkkDbEDHYMFgBzX19o+oaNc6JbLZWH2a+lKeftkAXU7oRpCk9q7AxTylyfMKsELHjHYA6PQ/hhaeILSa60nUbmGyF1BLb2onjuBG8KEpEkS2oNtFI+cDbtQfeI4NfFfxb+F9xF4mv2uZ7e2t4YxJLfSyeddrdCRpbuwjEKeWPLUqDtAkJBDKGBA/S34eafd6P4a1rUrnzWlT7Q09u6eatv5EPmNFi2BG7yCqHaTtOQTmvkf4irHqt5O16yTW181xcmSO2juI9POopJILaxgVwZ76Qbt+dzAjA5xkA/LHxNe32g65f2drDb3kzDyfI1S0WGOOVFxFsKOC04jGWAye5x1r074SajCgst6G2v7SyeYN5htoxI8h3yrNcupZEKsMgkBcZIG01keNdOlsPEVzaQwBNRinnkg+0Cc2t1KIivk5aE/Z5JIDgBjhGGDjFdJ4J8CS38Y1+eF7MRwXFu6mVrmKMtHNBcYjcFlKBFRVBQELuwOKAPvHwb8RtdgudNEOoPMYowpeSYtYsshVo5kkEuZnjQ4CsPmPQEV91eEfizZ6HbaVG+rTPdXbi7u2uCilY3+WQRQREmRd5bgj5Qc9K/MjQmnsZ7OGe508WcQiEVmkSwyvcpPidxcDcGiCqPmJw3QEmt/xV45uTc30QvkN3aRiSxW2llRLB9qx3NrMpyZZdq5LI4BJ4UHgAH67aT8Y9Ev9Zs4bRDcXAj3wNb3IiUXGc77mWRuFEeclRwRhcivo+x8fWtzbq9tcQo93bxFVeXzYHiS4ZJobhmXcsgjwQQAD26cfz76D8VrjSdY0+eaUQ28otJhLFPK91GPLJmZw5O+PKPkscnBPcE/bGg/HbRbu60/T59UX7JGr3MeoqywpbkwLiJPKyJvMnLABiNvpjGAD7k+LXxBit9PSOyupVmitpVEyyNNIp2tEd8B4fsQx+buQO35hePPiXDoer6fHHNH5UTh71bi4zBcTsTHJceQF8vc8gLOR8+3ALFun1DqOsaf4n01vKnuIvttpMkcoeN5pbdVE7GBicLeAbVJOMg8c8V+ZX7ROq30Gvw2ltaiFLG1Ijh8hCsWHdmS5cNgvhVwScHHBOeQD2yf4xWsi3JsvEB1PTbWOSfUYomlaS2DXUUTRW8cSMzlvLzu+YlR15rx7xd8S7W9kWZ7O4W9ihubdY7YI8d3ZmPebk+amHd4sKMEsrDJxXw/d65r89l5mnXMNukc80zPDutBDcwW8ckUNwY/mmt8Mw+YbCw5Neiw+Jrh7CGDW2iaOWOK9lt1lErQW4tkihFmwwVv5pVyIgSio2ZCDigD0mHxXpOsxW9rPcQpFBcyxw6KqxWuoJNBbZR98igXDCIqW5wDkKM8VWtp9XtLGa00u0aeQRXFzjzJZ/s8Q89luJoWj+eQySAZQFiW3BdteHf2vpGraoitZz28Vs81xePYTtbt5xQxx/andfkjCqPut84HOK+jPhPqVvLCLie6tp1aeSwVZndWZXUMkwKAvJthwCACpOcE0AcV400m48TaXZK9hDFcW1lKPtP2hla4d23+VEVjIZxcbvlfDIMByCQD4vB4EudSvbF0upp/sVzIl0jlLb7MqRhnt7SLfl3eV1LFyqZYhT1FfpnbfDDQNYsW1CHEZiW6S2+VbhW85SLwSWsjgxjzkMin72fLx8ytj5l1PwPq2laxcWl5p4W0upptVjuCj2VvLp3m2qxtbjcHaYylWEZGQCeNtAHh9mnjCyRiym8hhgiiSwurZSbeBpC7xi82q0sQJXcgMjAqAScc9l4W1TVob6O5vJbG/6ERS2ksT2d8El8uOMFUdiryeWVxgFeTjJHrlxqehWuiSxPc6Le3cYnl8uZbRJpoy3mSwozIGMoYlizHC4OT2rn/DPiHSL2fMksgiivgxt1azl8wXETMrhlUA6eHbCyRswCkZagCv4u1CRriGG4aSOG6McscAuCsSN5Xlm2e1WQvDLvTcAwCtuypZean8CS310J714bhLaOaC+uw8ZhltVEvmZMxKmWzKxxnA3MxmGFPOOlbT/D+o3CXOpxxw27hhCqygW9zdQERmJ7uQgG2EhcoyktgALlea6UW2gabZeVa3FsH06UGSDBmm1Gxnm8iI3EsjrsiLlREFVvlIYZUZoA+nfgX47+ytc6Zf3k1/cJGLu1uriWDyDbXDma5t5w8ZlL7HQIQG27Rk5Br9BPBuuR3NhHZXkWnPKts86RyXSgyJI5KTtJPGDjZtKlchTgHHIH4k+EfHSQeJr7S4XW1tDNcq9s8RUrBEo+SO82gYUAKMNlv4QetffHwt8f2ccdppxvVKTBJRb3940k0YmiMipCQhlFuCGGwj5WGCKAPsjXF0y8eKGBYBPbKkv2kXwwjq5Qwltvzy7SMgbicEYzxXC+IvtejrHdzLNb6ZOIrK01V45I7dptoWQTh0DLNvyFZlXHUmuh0OSymMdtCqQXl/Kk9zLJEZpZNyjYEEo2owlcB2yCD8zYBzWb4l125sney1gHVkltrqCZfKaZYn2r9jiMrLt3KowRGpIII3eoBV0HVbe+tXVGmvpreSKAW3ljaVicN9oa8AzK6swUlSUGOuMGt2XUTeSPdyzg29s8ciTW5SOWXYvlxicJksodNrnHBHOM1kaTo8KaCL6we1s4bhZXnklaWaNIDGy/Z5UVA1lIrrEVUhSc4PO7HBreXmnNemIwXP7yRLiVGRbCRbcl/LcO4CsFB3bimxyAC2VyAZnxA/snVbLULjWAjXF1peqWsUbW++fzbhUMc0E5bEezYcZGeOMmv55Pjd4WtdI8c3V1cEXl3cSA21u8irLdQgEZmRVO6WKXcDkAsyKMHrX9FGs6pba7a3emwT3dj/AKODG2bbUrm1S4iCSllkTi3Z3OOrqp4GBmvyP/ag+AWoWGp2Wq2vkPZxXTQDUYyCTcSM0zMsrtnaZNrZ+78pGeQKAPh/wr4QuN7SRFtKs5FnW/Cqj3RknB8qKQ7PkhLgH5Ru3c4719HeHdGtZDZQXNvNLqENhbwSTJKxuQ1oJGWTEiETByY9x+8N3yj0i+HMVnf+dpWq2szRpI9o975yDH2fLJfEplmYshQZGM4zxX0R4C0m3GsrqCqr6bArNbmeIOIzyskk1yPv3G5RgAlQScfLQB6t4F1S7t9MtbWWOaza3ezeO5EjTISjmMAQSRKc7QFIGcHkqK+l7S/siZbmDfFdPbxC5UPI6p5ylWKFAQs5f5s8DHBwcV4u0dmbKC/vrP8AdRQSrbuohiXzZn+Rx5cZLykktkAjvnmujtZ9KgjgWS6El7BFDavAIpFmlO4yQyPOuBGFTaCWGPWgDsrjUL7U444muD9ps50S3u+LSR0iL7ZAzqCsiuoBYBgVIyvWuHOvQXV1eaPbW1yYZkY6tezTYW2mQlTJa2zbllUvksflznOBnFO1jX7+23y2kLTiQCyhVVSU28023bcecTsKZZsNnHBxzxXFXmkanZXjRi4e0eXyle7A+W7ndA7oyuPlQg4IxgnO3PFAHNeI9OTT2uov7WuXgkdLqbzQ32V0dQltGwtwdpYngDn04xWfaJcxWimVEt4dPhkk/d7oLi6jLL5UQkkQ4QFsjd3HTNJrczTFbYSMkFtMXuYrYeSkpU5jSSKTJlB5IbIC8HjpXluta1rM11PBDdQ2sEUbS21tPOJnubWGQMTHGrfJKCMhiefQ0Ad3qmqW+y6lv1K2bRRQebG6XEsTrOriSfbkpIwLbuB945ArIfVEmt3toHtoNMifdbxGJ/NEEp2zNPNMQcMSSqj5DnFYNks2rw3OsLNI8OoRlLhJwiok8QEYlMCnJGcEkqAc/Wmiw+yLaG5urdproS27yKfMt7hoCAqLCPmCgAcEZye/WgDqrC2jF4ZZEhMISOyZ1SKB4beRSUbyWkAaLawO8Nuy3HvBq+iCORW0zUIr0yI4WbUTK4iEQMcqcQkswTG3gjHJOK5BNS+06qftiyRzyxxwhYiYoxBECiIUmxlzjIwO+M84rrtWuYZLe28i2uZLezhjS4hJEVxMswKuI2XpLngggcEYHSgDl3nto5WdJYo7ua3MSMqnyJEXIkRN3LS7lI+8Pl6CrekX4vLZLGCC6N2iM9zPaoscNtbq3yOqA7lJBxyOO/vxGpXq3n2vSozJMFkla2W5hYzabKo2rAqhVfeOcHHJHBzWhoD6zpkY+2LcwSzW8cVvNAViCqGx5k4c7nzwxVh0NAH1B4W1XSUHkySslwUtopYQrTpHFbxsGa8Yx4gMufmYfNitjVHeM2s1pblLORi9nGt2txPaSjImktrh3GIgOYwQSOODXheiXNxZz380Oo31xczQfvDHBbvbyxADzbhAGOyU9AVLEcEgAV3dl4i0tNGhvHkuBJJO1mkM1uC6BWHnSXUhbZGgHOQwLA/LzxQB1WjT3+ozXN4dSmt5rNZVGnTs5muHidSkkzouFmKnPmEqHztye2Fr/iS5tijraqlpHeMl4zWziNZpnCCVmRsHamTnIYE4CmsKKaTS5prq0shBOyyXFvdS3W+C9ikOIJIAzkSOMAmN8Y6DNcJL4omv742d0ySi48y7vlt5hbadDMS0aSzNI5wQRlhyRjJAoA7u08VwafdLp1p5k7XklxNLfyx7bdt6EByjqBOynGBhfzxXJ3V9LrF27JDHLAIdkkuWtrlZBIV3PBJgMrHpjIwcg4rL1XVBfW9tplsxkeyL/aZLO3doJHVRiOCYJuIKkZcfJ3yKt6Uts0JguHVBBFHNfxiR2mmBOYIVZctvEhGSODnrQBvW8NwlrFdA29zFYD7U4mQrLATsjLpG4CvKqghWzhsZUkc1g6vvubyaS0vntxcW8MaWqJFI0iKuVjnupNhDBmBbCnBwckc0yG6H/HrdTyQIHlFm7ufN8iSQBIoZyf37ljjaUIjXPQ1FNdX1jd3dhaWdvIFiURXgKQM9w4G5Eu3JjZwGG4hsEDC5IIABt+F/EI8LRPFLeM0qYEEF0BLZSPcbQ+2Qja6wl2ZmDbQM816DqHjGDWI4o7e3itXkiiED3TRix89lYy3NkqpicNtPyMfl7DkV8xXEvlyRwwXN7CQs3mxllmigDkrJBCyq43PCGVvc9q6DR9xgfS2kvY7aC+S4SaKdkVI5QshjmjlQnYBER8pUEvwaAPatK0KK6jMk9wbgi8ZL6S4fyIthGwJGMb0gOc/e7dq0prvw/pKy2NrPFqEksJkgsixutPGHdPsjzKo8h2ZxgsCDu6msa71e6tbO0WZAsNzEVjW2iDPcp91ZpiQPkOBgnGe2eK4pLaSeaceSNMhMkDjzw8pnkALZYDlVZ8gjA254oA7SHw34W8WL5M1raaTdxCNwtuzZMrP+8dkD7SrSYI54A5xmufsvhHq8E8+o2FrfT2kMa26NEIwtzb5YMYiGbJGxx67ffGdbw9p1lBNBrbMxkuri4jlt18weXGZGKEggAgBGPB/pXr+g+LJ9Le5S0WWVrFZJLYLOWg2TbBgRMNqMC0hw5ByOlAHKaX4QP2G2a8WS3SWVYXtJIPOSHY+2SBlwpCgn5+69TgcV1d54YsZ9OuJYLi2lmhM3/EtYuUEcc+xZDeeVlVDAbBnIzk8c161/aNrqdiTfW9lJdT28glvrJ8OkkyBmUSg4Lo5AkYLvJ6jFc7YWKWk6R2cqma5lJlS4njJe0tlMciBCNoVpBnJwCcEZzQB482jXwhtYZ7d38qX7YJhJKWRJiVzFuHExYYBIw3+zVBYJZWeOOB7a3jF0twXkkMgEQJE07yfKTzjaCVPHU5A9vk/0lW0OJLu1U3P2p0uY0jNhZsfLhhiDkCbZKRKcvgD34HJ3VtZxw6x5lykq2SXAksUiktZFuIztU28ioyvbuR0cjIOenUA8xeHUbGCGz0u4lnaWADUo0SMR3Buj+4MbA/KzenUdwMVi/wBk65LNHprs9vatCyWdxfsZEt7pZxcIzzFcTKMbY2UsoBySBW9qGvWl4yraQSWEqPGJoreFIpI5VOBEzu4CWygf6snLZ4JqnJrST2dxbRzqY7cCKXUL+UmD5unCZW4hyPujDc5wcigCzp2zSppraWXy5J3nN9JPbfaI5iG8sRQEkecuT34A5j3DJr0jSbm5uInWBJor24NxNcST+VPA0KQbUtSkjosA8kiQupKjqSOg5q1DQ29lJ5K389zEssdo8++NFt4MxtDIqbgRCDKe5ANdJZxPYWdwY3hWzuTcW4MTSNJHKbY3F5GFYZNqwyikDb5fGcmgCe3uNY1eeGxWO5hS0/0NJA+IpWk/0lGupSu5jLLhEOOM54BzU9jbLZakkk7Ca2ht106e3vUS1jkUmdbryLRTuldbh0hygOWPHAzWXous2wZ40nh2StsZ9sgaO3tyfmJJ5ul58o9KTWL62EMc0UImtyLuK9e2ubm4eKRrgYYNLMHhJnP8IP7wbvu80AYGpWcUjSC3aK4htJ44bO6uGEaXcSSGGS0kiXCtMsnyxjk8ZIxzXGTxLauRYySWVvl0msnt1f5rS4t5wlptkJLMFdfOHy4U8Ditm312O01R4IHjW4t4Jo4bWSMTaZazF/O+0Mh5a9LgYcZRiOGIqVL621K5t7aKOeK8854bi4hlWVbO4hPDIrIcs2R84yOOVFAHnF8be3iuLeZZ3s3YxtaXCKzwh7na8LzoCYWB6liBjknFdl4c0u5s5La6FjaxxRWRiW8l3wmB5E8wybhGBK6pn52zweFNOefSYtWvbY2czm2uLn7TqN5G3lW6iz2zl4yu243ONw64Iweaz9O1qLUJorW3M8FusbStbvGrwzQI+wlWkkAU+XyEJD8nCnpQB6nonj23sJhHp6SpFp8kJKMqQ5uWJiklixu+0Lvzgnhuq10upatcXTS3F9DbuGa3hmtRNO1xbQyLvt7p48MWUp3AIGDuxXmMnhffLJaRR3K3ks8d/GURgzxInmJfQjP7uOOUYZH2rnjrWvZ21+lhfm4IQwvFFOlwZDcTKXCefGCuxpFXogk2/iKAOd8Z3dhpcJklvEujdSf6C8aqlvLIoy0ryHDxDBCjHHavNtR1AC3EwS5undJmiluEkXCqMr9p8pT5kG3/AFWD3wfStbXYLZVma4FxGLfyBZQNC0suooW8t1kt3XEZDbfmXg4JziuKvLQrNMJA9xHe2SC5jgzAk9tL+/DRxxu5ikjOVKoNzdgaAORmntbZtVmeT7PbgAzKd0kVw9wQVEajJaNfTOR6CuGi1mKVIYtNMQlguVE05ljaS4tmHDxIrZkI42qASB1A72dQiudPa9tLm1mlT7SfIkkiJP2GX/UJGofKBQPvEBh0IGa8rlhttOvzvuHFzEGFvFbxyRhUckCWWV0CLKr5GA30zQB7KPFA0wNqha5s450lzLDFEskEsBh2SsjtncymQDjDbcD36K9+I0UkeliS5gWC6RQscFvL5/MIkjyikr5hJDF87VBwDmvm6Vr+5hV3uba5S5nntxNOZEjt8KEdrfeQEG5SCeQOqkk1dhbVo5hA6W8dmghSG9VlkWZWURSsH/5YysBxF1HcCgD6K0vxfcveQ2o09IhLNLexyzlXMOxMs5MbEDAwRz/hV2y8TTS3yTLczXDSkq1uUUj7QFLxzMrfdj3Hdz/Dx2xXzm9+2n26SWc3+kvPdw8s5cwRqv72IO4yCeg6nsK9D8O6td6pYG6ZBLeAiC8W7RLeJII49sMqICgRwDjls5OCOcUAe72WpQrLeS3Src6i9ukkWAYoBNIm4kEBg45JzlR+PFegeFZ1u4IHgjlKwTI1/Yyxm6MLKxDywtwxZyScHKgZ5yK+fvD9zbR7Gu7hZ28+BoLLzHO2E7lC3x25GFThUzjGCPXtNM1288PXt9d2pEMcwVpC0crszsxSH5UJOcEg8fUjFAHt9+ttA9/bzWQhQKLmKZ4o2O0BXje3jU/u23Mu5kJPPavMteuo9HW5vJpIlt/muTdW10TPJcSqBCsduVykhckZICjuRXoWsy3l7oVtqKW7Wd/AYdsClpWls2jQB5YyC8aHALDb16ZFefyaVPqMYGpYkSC4iUhGiVmjl+crIWwCoJUhPvEA8UAcJHrN9dpb3Pmph2DJYxT/AGm5nhdmBe9iZv8ARpOGyy85z1zW1Dpmn6jeWqagWeWVZrmCN5IxbwNIwWG2DM4dn3DHTHPUVoX+haVZSxi0mMDvF5pnuXAWfaHMtuEjQKsbMcp83HrS2VvpaPBbHTZlt9qiCe2kcSyzM5YuN+WZd3GASfm9KAO0l01oba1KTw/ZrZ4i1tNGtqYJNrZa7YuWuItwHKnOCcA1zL63qNsVhtEs7dbh3a+MABsowwKiTMm4+S5zkj7uecVeWS3uNRaW8huZLe3MYNpCFkeJRhR9uYyEFRlTgZb5unGKfqMNyshEUBiSaaMSRz263G1S279yRx9m2AHGDgr8ygUAZGoCwj0ec3UUT+YZJbe2gS4uRLIyhfs8LkAqxyWUgNweK57SIVuYrcXH2G0SHiFJpnaRWY7cOWH/AB9BTwOqjg1ua7ZeINQY29iVjsLedDNMjPAHJCqiqjLly2chomUAnpgcyPokWm3EMt9b3GoyywnZZ2s8am3fagEriDfmQnuSGJPIoA09F0TT5b37PBezySwSiUgL5yNNJgMGkIXYCp25PPP0rsLq2MDRwyJLJfxzxwi0fbJFDHIwC5ViRM3TB556VZ0LRb6xaC4s7SeOWd1ivUKO20DDJFKdn+tGeoyM961777Vb6rNJcok99BGiLclSUhiZCFtwEBEkiIWyxOQSOcjFAGz4Z8K28r+at29tnzZJyJ5JpVuWV97IsYZYogAFC8HJAANULlpNE1G4t1trW+uJWS5ku2SWeGBGyojeSR12TAbc7hhevbnNt79dKSC+aa50y1M7r5LXx8y4bBdXM5T/AEdC+GwQc5wCSapXWtWkkk9zqDXXn3TL/Z84GIblnJ3K1yMfaUbkH5eAcmgDoZtVd3kM01o08aW6Mbt5JbdbaQERGxlCbXKBiH4YDqobgVk3Wo315eSpCZEht7KUTXaOGgjQH5PIgiCrNuxwXwRxlciuTfXElu30XURPDBFZSpby4YCBpT8joyxYZfm6ZJ4OBmqUfiXT9M06SLUr6f7Kd1tnULLNuZEyI2WWBt2BgcEcjjvQBV1bWtPvgwne4eSxKR26x3SpDLGzBXZY5SD5u7IOPucnFeda9f3MVswsv9B+2Sfu7ZJJJnnPmJwrLhTFtG48jkfWryS6ZqV1KtvPNBapHI89zHE0fmqckGB1UgAEZVVbeSoyBUkd7o+2LS7wyRhLhPsN3cyOzLJKN0ZnuWRvJLnou7vjrQBzCX1nauf7Ytp4r2K43u7ANGgdQVaKMk5AIAPsxrmLWHTG17zhaOZTci8gUJP80Ctve4G5Pn4HRcrkc8ZroNSgsV1S6ivNRRms3gmS4V2FwvnNulW7abAkgABxgcjvk1DHeWwvEuJJknmNvIIBaB109t4ZY4JJhKSMoAVK4VWPIPSgDeuPFoEltZnWHhlbCXaQwAW3mzBSsnlxxElihXk8jBzjpVPWp722kSa0tovsoSL7cZZds72tzICDtKjySWGFYdC3FcnHc6dBf3mmxbjco01wvkXCESOEiBXzAGMIX5upyxXHBxXYaXqrywxNdSxrqIc2knm24fdbxFSMRY+QgY55VjypzwACnaadY6hci1Itn8h7WaaVGdo0lEkrOkMpJ3KiuhYHIOO9anh62urzULi3tVZJLOUyXiWsbACMI8R1AysAu8ocKOGLAHAGSOzj8MTwvdXc2mm0We1YTvaCJZ54ZiPJeBUfdIysQ7k/MwG3BzVnRpZLCV7GaGc/bltme5ACmG1jmMdpvxgxTgK68htrYYgqKAOcfw7Dqd8bZmS0vXuLkC4SdYZJz5gjdplBBazAOQMElskZrsNFiutPhbTrEllszDDLE6ZbckbP59twWkjVgAmRjGQeSBVnSrP7Rrd5K2W0+PdFCzbElkEcqpHGLt1zMWdtx2jb8pBYV6xpvhyS1MAEC3l9cS/NZoypPFAriR4RcsQFujIFZcnacAZoA5c6W0k/9rTmF3lhSGW1kjNqCpUq8ckXlhDvU4JJzz1FcdqPhyTVbfVI5EQ28F3Dc26XMbh1DFWeK18oHzCIg2FIyeAete1X2jaXb3rI9xJMLkhDEAqq0qkLJDLcmXauxj82ME7TtB4zzWr3NpbpqX2KWOWVbqxLqiyosQKeRJdaf5qL5jJuO4DnIzjbyADx8stnc2jXNkkTWk0rqLiENZ3bsPKe8haIMYCq4A3heQOCa9X0/UbCGW1jttGCbt8jJGJGt7dzHlYHxg7ZHI2sBsGclhiuZe20qFdjXeoX+kP9okKQ2sk88lvdOWVfMWPMbB9x5wQB04rD1qw1aIPNHdXqWWqxW/kxS3EdxNaWtuwk8qeWXaNnlDcY8EOBsySaAPePDvj6wjZrPUYfLltVkNsrIx8i4jDxuJLdl3SAOOCcBgOGIxXh/jTXodQutX1Kwu7e+iEiWKG4T7OIjG2FNxAXKAjcUQsVLMwxxzWbq3iaytxNpa2000un24Nu0LuVvZVtlhV7hk+VCzRh8L083nHNctp2pQ3Npq5utOkmubu3gktkuxFAZ186KRYvMLbWaNZo2BIJwcZJyKAMWXWbSDTZ7HyLp7WTi7urWd/OR8kmOJZVwApOAQcbCfmrHt31W8MEX9lRfYmnQzwi4WNY1iLupkhEuUfyY4mQFRlmHHWtddQuTNe2OqCxsrFZQvmSgLCgliDJayr5eQ7oygA/eLgA54rDttYtrVoEt5vscNz5yeZ9n2I0pQwYluCW+2w7mAAGGAJxQBNPHHeTXtr9ojR3nhkRUCuj+UVGIZuFDCEHnpkY5PFRaNo9pb3keox3kVi9qVZml2rcRhIRMVBdgvnFW+X1JAyKsJpklu1u9tv+yjyYftV1EVS5k5dYILaIMTbmVgGLYLLkA0yWG++3xSvbx3MUSKzLErx2txI+5mcrtPmPGX2ZXIBXBPSgDW1vXoJls4bqOM3huZ8yzRmJRaIAq3IATBcNjHv9cjsbDVtPWxu5ftV1dQypbW8d28sDzWYjUxy6jtAG4bmxx1C15Rr+p6brl5LLeFrfbbT2yTJFvhld5AI4y7YNqoAOQVDALwPU0ya6+xyRF7LyLO0tUnlctBC8kVwZgkTRqdymIYYMOc49qAPTtOsra6mudNnuRNdWEkkqziJg1xEFV4ZY2iQ/um2DIzubzDgda8+1VrE608KXdz5Essf2g2aELHeRjaPLlC7VkB4AcrnHtzoWU08l3NewwecbhIoRbyvKrCGDKRSmQldsGFZQ2fnP3d1Zmv6pb20zWE9jcQmV0up3gEbXX2mQfKWMT7mtSoyqcSfKCSO4BlavFa3NxdQ6kPPjSeKJcZigthCwIY5AW5nPfd/wGvOLu58nUyZp5kgOxh5gIFuIjiN/MQFQjkADAz29a7XWJ5TYJZ2EBu5Fa1M87W8TGOHfua5nllcnzMnG4NjjBNc1dvGtzctNBBcW9xaWtkttBJ5j3McchYTbzxCgKtuIJ/xAMO80fUb2RbqK/s1jnjWSMJcGFQrMxAC4OSDkE8ZIPFFYV/LsuXWLTL5YgP3UcczNHEmWwiHA+XqfqxooA+wpba4htIZY7f7asU5maJF/fFAckgOPujHbnmsa3hE15NfSNOpmBkQbGZItpA+zBug4JzjjI7c12srSWdvJZSRtDMqiOO4QedukbAZmctwo5DZ4549a4+9kWyE32ZXZJJEVRhinmON7mNVH3DwfxoA2lnhsEsorPT43NxOfMb935kgBIkjlUDDAckbuuOM121pp95qGk3EJt7e3t/Jkk3OHiWQqxIaTC8YyAAepGK5rw7cWpkC6itpNE7B42RcTRysoWPJJyGDcY9Pzr0UXVssV9p1y6ReYqvbJ5qKkwHzL5hDfuUJHOOWwTQBk6Z59nZC2niadI4iUYuWt5Y2Gd0ar90jBCk9MdfXN0rxbby6usEovIlMKQwR3LeRvljlIYrMoxIwO3aDyeMVSk1CM3c9rbI/lxxxpcGeWQCQSSHCWoI2iNRnDcE555rkr+yigiIhnKyy3jvGJkQxQBHIQSnO6PucjqR9KAPozU9aSxEU3251uVs1M/mPHGVd87WcqxxwQATg+tZdt4q1m6hkku2E8drJ5K2yXivHPFIBiWSMA7hsOVIOK8J0uW3vriS0mneeSZFs5G3zwwOjksHaQjJUEYxxjpx1r1LRfDljYXG+SCWSeRD5Utu8oSzVQA7ySM23b6FsAZ4oA6Oxu7mB7ubz7ZrI7X+zSxMh+0FSLdPtKE7RljywC8D5uK5XVrIaxazzLYRCYSOrKJjK0xODIYyJNz4bGOSMcgYGa9A/sW2tL63uNou7KW1MqwvcqjTtlSk9wJyqhFfI7D0ODmr17e6ZpUn2+3gSad0dZJ4ght4A8e0wbHIXzOCNwyME8mgD5v1eyvbGKBjAttGQNkbzgiR92yRmlUkleeAQACMA5xXHaxDZQZ2ITE6q0jQS7VRlIJfcx+ZGYncp4OK9T8Srd6sLqSSSzjtWPmC1lA2xcAxyQqxUKjELuAJzgkCvn7VMDUYLlt8t+izSC2BZ0nW3YqUtYjwUwD1G1fXmgDsNPuZ1u40zBPdXCqtpK8Cj7PaRsAY1WInz93BAYZrt9Ns5bm8lS8hkljgiaW7lWBYANqtgK5bEeTt3DtjHsOI0fWI7+Gy1JI41lnuo1WEuhng2gxBQwtyIkBBJycZ712em3G+7VPPN3CJzFcMwWdDli7oS4EYYtwcgEYHOcYAPSdHvoJdPhhjs7wtp6oLmWJxcMjM/7o25hVhsKjn02844r3PwffWf2ZjqLkWMMizXMsdlEjPCV4guJQ/ySK2ckHJxk14DaOukm5VbIMvmKBYxvJEcSDdHNvVyXVS3O0GNdowcdOug8TJpdpOY7mNhHsa4Rp0lYmRAoj8tjteHLclg3Tj2APrS81vQ7mxzAZ3W3MBR42ljk+zyJhpIUiBMihRyy7z6gdasWemWN2gu7aSVLcCO4DrGmwyCPbGX858E4ycnknsDXgGm+J7Q2UVy88tjILbballLacFf78odP9WCxwobC+gHNbWneLZbZZPtEs93GY8KN5USmRCGd0iO3apAKH9aAO6vVkNvd3GnTm2lt7hbSeSZUFvOJGBeYKpI39BjqRyBivFPGWnNPJfQ3jJZXG8JanYzAs42rNHMg/cbiMg8g7ua2R4tktP7QFoLmeCWRHy0qyWybkKlWjGSZVyCuMkY5rzHW/Et+tvJMZfNkSQIHlupEGxnPyytJHhnAClRkEdKAOD1fRba2BtXaBbwoTCxla2eba24z3JI+eUc7BkA4rmYrk2dxJFNdOohhhCtdgTyTSyEs0iM5wuBgcdMjJz0u32p2V6LqGXUo2vDEZo7ieUxsHjOTHFEF+fDcE98dq57ULaa6jgTUTHbyIQ0bukjGQrgxrG8OQN452nselAGpYXUY3PbXrFN0pns7yYJCGjfdG0LBiVOSD6VqretqgEkxhmmt90McUEkYG8fMroHcGRjyMjP4Vwlul5cS3NrFdq91HLtlEgj8hyi/MY0A4j2kc7h0wenNOOKVbmVLhbi3eykiuoJrdT5U0SviSNLfOd0j/wAecDaM8UAdzqviCGwuoLrzDaSxBIj5sJ3SIu3fG5HUbiOgyB19azZPEFjrDX5l8uG5eJnSQPI0EswAZVt7hlBh5wWUZBIA7Yrn9Rka9URQTQ29ytw80Au4hKbeNo+HkaU4kZmYgr06H0rzXXINU0u5tcrcSW/2tJLl1QpGVVPMlWCEcGEdR1+9+FAHpcl1bxeaxspZZWiVpTKAERHBEiJ82DF99h6nGa3tC8VxW8tmti08FlpwdJr1WInuvMUgeeqnKeW2MAcnHNeYoZLuRLtMW8QhN28bylDIjuu3bGx+cdBgZPOD14623kBhWeGC1twVeadGQo4ZUym1SQHBKnk8GgD6p8P/ABIsNRslW/mneaCNjCzHy47gIpCuyAfPIdoBOMkmp9C+KVvNI8GoTxJuZFX7VIpMAilzmCPOD8nJBGTmvktNSuJIQy3PkXJbyW2Jh4lc7sRR8ASYPUZ65rlZ77Vba6uhDczXK8zi6lDCWCRF2oioF5Jx2GfbGaAP05m8dab5EZt9RiniZJPMl8tHCs3zMpQDMcYxjb6nivFNaupNWe/1i2uYEhPmIkNxG8MsrLwoJwCkZYjjAJBA5r518OeIZoNOtxPPctqEuZZUXLyXEcjESQsCNkLAElQSCMGuvsPFbTCeNoTYuYvLubKaUv8AbQhxC93bv8pbbggKwJPagD1rS9dQaZDbTeZpV5CC0kiZXzbnBbZHBknySAMs4B+b6V7D4Z8Wst1Bb6ikkNu6RyTXLOy7n8sKqABvmQDkHqe9fP8ApmqW0qR28lnPLP5e8C4WGN4o5UwBtMhYfMFx6DvxV+HxbPYxQ21vG1xNErS3j3cKssKIxVCsrHIJC8KATxxnmgD6o1mX7VPCLS+SyhvnUlhGZFlRF+cl2X925C8E4+tW9H1Y6OTD9pluWkld4pZD5kvmKu1d0o4RB6sQBjg18vXPxJ3W0TrcTGViE8tZA8UIYjc6swGASfujJ474xUEnxCnM8MUYae5dzBOo8xAyMm6JVUDAIAOT0oA+wb7xRpyQM00kk99JZ5FyJhhpsFEgLyEADOQC2AcZHHXzbxDqulSpOqTSC7WyRmhRt1x5zHEiKyjCZIILZC47151p2uyS6Hc2wgilu7iRQyyMs4jE7FIVtAHw0i4yxLcHGO4PHwjU4Gu5ryaeDymWNrvyIiEUMV8kRwyOZEPZuTzg0AOk1W506/llheOZ53Xa8RClpFIQxQOzfIypkMCeSMjNTXGv3Nqb+8W5VIlCxxrPtZpmZAXVGdRJtDZUFDxj8/Mdb1290d4prpB9llDPEI2C5DSEB4VjB2XDHnnDY9qxx4jgv4pJLuK48y3mItYmYrKruoJe4EqgNEBjK9eOnIoA9Y034gXcNrcpZiWGOaJI7hxJGWilDk7YZLmQlQ20DKk59Bipbv4mWF7YpaNbfYr6KVJDe/aTF5cgBKmZP4XLLksMhicsBXz7PcySKHN19lhFy7PJbkiSGYpnesTDLRBSDgBh2yM854vHdBfoLeSed5rcO8YMF7HGP3cz5J8qUkfc7dRQB7K3iC91ZvMaSNY5pGma4gZWN75RKzNMA65jCgDPvwtcp4hsdfhiu71ZhFLPGJbN4rYPNHArAvuzATEpjHVuMN3xTNN18XMFpDayRiST93Na22wNDKqk3B3r8/lggfLjbluTW5/ak169vZtcwCzuC4YTMPPkmRMBJyrEALtO05C89D3AM/wxZXN/byy6jcK8FiyzWUnlbpLoyIXzKVQeWytwp49c45rs7XWNPki2RS3Ijik+zkvBEwhYgebGZVJaRGz15z64FWjaaZa6dDNJcW1uIHN7cBboh7tGAEagY2twGwOvtXCavJBBcAW7XDKkgu40gBU7Z9pRQzqBNIFPv0+lAHSa74inN0tpavfW6qqREtOrJPEgyQpOB5oBwAPXHtV/TNWurh7eNjJHbyRyLK9wm6RCCVWIsmVRmBGCTzn2rzyHUbeJZHuZLqSSFXJjmiJwHdj5r4H3wuPudcce1uy8UanHdH7E0cKOkSzNMtuyNFGpAkkhdCYwcjBYEjHIB4oA9obU3srC2UW5MkF0sLQRRrFL9mIOyV5YyDIu4gksSvHpW3b+INQEjWkd0I7lnU3BtSCrwMoAlM6oFypKgkEgeua+ef8AhM7TUNTjsb6UWrQyPcJeMo3iWFSvlLJFjfGf7pUAdhXSPqn2cWs8F4AJJZJg24b3SRFLRZHMaMRjbyQeoFAHunm3tvdtai9sJpbtDb3izShm2YBV5A7ZiAyMEfeyT0rrbbU9P0iKxjnYXMxD/aWtFkkRjgCErkFjtbgY4554zXy5H4rl1mG8k8p/tkN6iyo0cis9oAyLJBcgYMm7GdxBOMgda9H8O6/YWqb5mluPMgWF7UOHZULBSzMR255X060Aeo32qTWuwSSPm9f50kdPtKJI4DSqqn5ItpUHqK8S8X6nBZancJbz7Ut3SWApEblYZGByigrsAOMths5NV/FPjCyTfBbsj3o3rBdyPG93bwRuWePPmZZPLUBMjtjqOPPT4qh8ud9UiuNluu+CDdsWWOfiCR5CMAM3qe+OKAK1pc3Fze3dxP595NGXuUlk8yKIyHhViQfdUBiAPfr1NZ+mpK+pvc/ZXUo6f6Mbh/NjaSTc8m/LCWIAMcL0z1HQK99calcRKVisTIEnYCYjbaxfLFgnHmEqTnbnO3jjFbUV5BoUDK0sk1z5wuIwWMbTW0hO51Z4+Ixj5gTn5RgHmgD3vwZqWowxNJGziRJEmtIY/wDR4/JRtxdpWJWR8qQRwTnpXdXmvx6tqyQzXcMFvPBGWvJpBEImK7ngZFLMZDJuByor510LxDryWyXSEz6XI5i/s2O6Cs258rcI+N8cfzeg/KutuL+aOcXl7BZXE1zbweQ8MS3SW0aEARXARszOefugkEBmIAyQD3q38QSWdvc2F5FaT6c14gsZJIJEkUuMRYmjk3AMwONwHXp3rWOqz3FpcPqAktbCSP7GTCUeNcRkgXACkhODh1+ZccAkV5NphvJInv4S1zCwW2vrOJTNKUQrIhjflIrpSxw2RgHaTkGuit2uor+5trS3uJrRLUXdpp9xMrOs8wxJJJuOHwCTgnHPAoA8N8baik0kMemXM6JBcrFKAJZNtupY+eg2bpE6ZZ1HP4GuLtp9J8UahLDeXLzyJbtbq86IkzPHkYYONoXg/KTvI/hORXvRWHT7fVorq2iv5Z0aeCOIJGYHnz58d1IFJjhIIIw2MjjrXkTaLbvqEiR2TRC4lidnZ41iDk5wIjtNwioCGPA+tAGNc6LZadpslna2a291YhpxLagTLcb2DEScMbdyvQnAHXOK8l1bxAt9amwuri6tp4LiQ2Sti4kA3Hd5k20DdkZX+6M4Pp7tqkGrqETTIYm037TnURCUjLRxEAbd8m5QVBOeV4wDXkurW9ldztFb7okuLoxyRahER5ajdseFgm0Ak92BPb0oA88uU8Q3NhJNdTXVxZJIEKrOxaJVx5b5jLN5pxzxjgckV6X4D8LjU5YotQne3LvDepJDslkRFKgRzyIMshwMqBkFuRir+kBNMMdotgg+1MkVxNDbNNvUgiOV4ZXKjcAedvI65r6c8GWdpbrBHHpVldQyOiTzRwWwniQgBg0ChViyxzu9sk0AcXqtnfwwndttoraZRbTQOqrcw/KgWdt2TLjsvPPIrDjubo6lZWl/A8AiuYZOCzSjDAmNMZAR48k5OexxX09YfDi81pFnt7XUNQ06J2lJnnEXkMzMY3tInUIcbV43dvTBryTx38P9a0a6hmsYNVd7mTfMssAe485M4ZAmdihQPmyF468UAel6F4q0O1t1t45ZLeNlWORSImMZ3kIYTGvmJJyDszu9AB0d4q8Wx2aLcO4uIIXCrOZpI3urVVJlCpMxLEkZOPTp1r5z0+0vbeFJdUEkUQ1B0cKAL6SdiQpcqSepODjhV+tdfeeHXgsfs82oF7K5LTu7Xjzi3LhlBSRlzFtQHcOhJ70AfRvg74kafdQWLyNf2rPZyGx8iJGicPuWP98oJLY7dQBnpXrmmeI9USO2h8m6CIrGBjIlys8koJ+cKCE4bPOMYr4e+H9vPp+qIIbozCBZZoo38+WOK3I2i4BkTCsy5+UdN2QOtfTHh7xpaPeQyy3UMSLKiRxy3BjinaNSjq8TY2gNjGDk88UAer2ukS3dpNE8srKxlkuUnBkuhKzZKW0hGBEEP3VOc8YzXE3scWjXai8F+VEqFFkRo4idp2RSIjggYX5hgZz+Nb8viC8t0W40+8ZnaTz5IooUa3YbyrRqQckAY2svXgkivNPiH4/lNijCK+eSYyxzstpbXE6AgnMDSSKDHgbS65IJz9QBdQ8dxWrhrFI3R5JGmSCUrNaOrBMRRuxJ4YfL156Yrg9a8YWMDi7ja7+yo5WSFQri+c4LNOrMGtZd4JBUEtjnA4rldESC906W5uWMVzeXixym5O2cIH3RBX4+YELhRyTnrmue8f6LqtpbTanHK4SVlaLyR5kjSKvyyTDp0BztGBgZ70Abaa+NWvLvULuSZrC6kikih84rfiOIYR/s8qEufkAKqCSBnHNTTnUtV1Ox1GC+D2UbRhbKSW1trpbVnwYsAAEg7uJCGJ5Ga8DtdYiu5VWzmuJhbq0924LxzPcAAFYWkwV+csAO55FdLd+ILmCKFSGt7I4ZUdvtBgJIJM2VAFxvOQA5I9BQB9m+GDBFc28q3EJt1cpCk5llvEkZgzxzzeWEyB052/3Sa9pspdOEk1rPLHJFdgkxXO9VmUnJjIZQFQPjaV65+tfFvhHxZdW8sZgv1mSGJZFS5iUJvKqVZG6wyhRycHp1xX0RpmvWGu2m8PAl55SyKt0xAvJcjctvMpw2WA5yMEYIB6AHpep3N1YyQxx/aJYnEbCBrZI0to9uC6uBv8nGMFgAByTWLLKLmKSKS4aUoGkEiQxyDaxVgilSfkGCN3K+pxWZa6w0kha4une52rbvEkjyIQnH2d88mPB6DrnjNclq/imHSoZzdTGEs8lukVg8SOgkb5UCuQdgUjcuN3qO1AHMeNZoY0iaKWJpInaWOzI/1khf5kOz5Mcggg/XBrgW8SQLEXvVnZpo5Iw1yqG3to1UKUcBvlhZgME9cEA1heK/FttfmezJEYtm2reSuwjjIYKJGjVcspU4JBznmvF/FPiS0vNStrBJjH5EQtDDpztJbXqnawEvzndydxYHKng4oA77VdRNvdPfW8c8rtLb+VdRzRJa2iBgHeO3yTLFsx8u0kE9McV21p4ttpbZZDcPLMLd5baW5lDDzYySzTmMAhWYfKvBUdR1FeGGa5dJ7gzbwkEdvHbSvAt1LCjAFlRZcb2AC5xxjr1rLsdQSzuxd63fPGl4sy2+nqsjTLDEQoEmI8KARjc3B7EjJoA+iZ/inKNJuoZPKe+eOPzQ3nSW8CMzKWUQbZHZsjAYkDHAArP0X4lXlnMNPa4CSGJnjtYmMkEqFQ25FIURvsByrNuGfmFfNWsakLubUbj7ZcfY1Fu0djHGGuJZGb7jiE8xog9eBmufs/EEmi3D3diyXsYKNEn2YIIJ3++WM0gYggEN1HoeeQD9N/CXiWGfTHvITHBJOxkvSIY5rg2yEBYVV0LAhgSRzwRjg5r0lPGyXM9raSXVwqxmF4p44lR5YETLoyKvGCOQQDxX5f6R8StYkRbmC3kgWB99vFAZI3WM8S+ZGpO9j8xU9AO/p7Z4f+LxKR2t1etNCwO17qS2Rowy7mhMRYNO28nJyADgE0AfpTo/jXTpIkWGZ9sUJkSYuBGHXBkWQH+P0JwBnrxzzXiHxxp6iS8hdLpy7TCPedxES5JCdeSfpn17fHul/FKyto3QSThIk87c6JHA3ZISik5iwfmwTnryBmpr/wAU6nrNvdNpNygF5FI0DWgj8sTFQr2qrMR+7/2QdxOTgUAe22vjMXzz2+py29rLdNssLaSUrcRZYFXlK8Ro4PyKxDd8Yrn9V8QTW93dwXU80TJCynO91xGhAJldTGflGeG7jPevCLfUJLaW2Gtf6DctD5DmXEDy3kR3LctOpcsqhdvZeRgnrXn/AMQ/ivdXara2PkxmBnhkWwzI91tQhnZsHDE5JyefSgDp/GOsy6jbNCHia0eXZHd5MuA+dxlRAdhDYAOMAYJPWvMtD0611HV2hnhW9RIGtlWArJbSEktveZzgzqSMnOFHB4rxK/8AHl3qMltZ/abyz+zSh4lniXzhKwIKlQ3zxkklg/AHGTmt+18QLpMFuRdPPeXAaSR/MNvAnX979nhGIm5zyQrkY5oA+l7LTdP0yCI3ps4zZ3hnaG2iTfJGQVSA7WAuVBH3gdvPBNd9b+MrXS7COSyv42d5TA9qBG8cnnDGGUEtCd3BwO3WvmTSPGN29q9lGgvro28rrNOnkXTFyQpj3ZxgA4PfrkVNa6rDcWIa6UD7PKou1yblnMSsSEKjPm5Dcnhe/agD22b4wfY7mWxljkgiLtHBcFgmydjkgoxDTIegwD79M0+D4qypKSpZbBkWJhsA/wBJDEFmkDArBtwT0BxXnd3FpOv6Zb3MLwlt8b2UckENrIYtuFEku8+a/HTqetc9q+kSLaRW9rDFBJcMHdkh3HCAljt3kHdtI4x97nvQB9N23xStljgnR7C8UyxxuIbr5d0w2nau4hZFJ6nAHqK6K28VR2F5C8k0Md69zK8FiyM0ixbd4upnC49CdpOeCAeK+UtDkvLFLeK30/yI7xlieFbSJgZV2hFCyH5RtBJbPJPFe7W19DosUUeo6NfzWixQS3V9LeW8jNIUBSFnVjwQVysbFiGxtycUAfRFtrtxqFnGzXcVxM4jeaVIXEKEKGRiVX5gHyOCT/eAOauXWuySWpTy3kkT5ZLqRiluoVwDszyV4PB9OcivENP8S2mqSeTZCCwXykbyp5XiSNVPzLGIsjcMdGw/qtXrzxRHGLp4pbs5jigaeBtigQy7N7bwVVSvIxyR2zQB215qIa3lkF9buVmiclXUtFGykOibctFlTuyBz3Oa46cyafJ59g8m0SwFprwyqDCxPAUtyhYgAhOeCc1yt1qunXDyzzaopnjiRFi3tLKYpW8qOcbYwZfnboRxkEcc15N4t8WX+lXC2TSTXMl9iGylt5jILaS3JG+4UnCoY+SvG1uowOQD1O+8W3C6hNp8z2aoENxEkSF44rkOwy03lrGpdeNpPVueQa5vxF4kzpMls1xCupLtcWqrB/om4HyZpkR2LptDfdUkhs814vD46tXuJbucyj7Na+RPFI7RxOxb5mlUxYaf0Zcg561yer/ERtauLi2tZnsbZISIzeQtdi78ssAsbuqoWDEdMn1HHIBoaxrm6dFa5aw1BD5BktxAWjSRQrNufAWLIyQefmOCSawRqyxtDc6vcGSKVXew2RrZ2dzNa5ELyXOATJuBO0fKe9cRrt3eB1l+1wSLNbLNMshSORJSBGBZJFGCZdoBIYBQTgnrUFs8lzFA8uoavGjYeOIPCrtJt+YOk6FFHsmM+tAGjcXcF9M15P5V1atC63MMNpOqwsh3eZJsUGVwhCsQDk8gkUyN7HULG5liKiztEmCQWojSCOMfMRchj8h2hRnrnjhuKy4rBrSa5itHukM8QmMsgLhGkyZDcKuUClj0zyCemKzEu3t8tcRmS6jLWzvZr5dgu9VYeagwtw7LglSfvAnpigBrajEiFre1hMLIsqSNIkkcURVklkBd8mcFsqvVQoGOgq9pt1HKttJFNObiCRpZyVws6upTypiBnzdg+U9sjOKo32kGOC6u57a4lSWPcscM1oFjglJjkl8mGU/OGUYIH8RycioNDtYT+/dLna8KhF3qC7YCNAIid0twhG75QeDnpk0Ae0aO9pDa2080beSkdwY5RLE17bmVVeIBZ2G9wFOR94YxXbaN4oWzlv4A8NwLyFVS3t3jS4SCREPm3IL/ADA5LHAyvavG9EvbXWbiSO7n094tKLiRdjiV4GThxhhvnUED0B4yD0hmSzkkkh0m5RXCDc18Tb3WzJCFWjP723OOoJHGOvFAHuGp6pHbNGYp5XOyR40tj5pVCm5d7RvtZcnIP31B5wa+aPH3ijV7PFxOtzCpjkdZ7ZPLjnQEq4eRHO+UDC7h3X8a6fTtSaeG5sgbS2SKYpNc3V40ey5RQsgjlLDELAYwx6jtXm/iO50xry9gmnkaCG1W3KW9wk83mSAFmhZmZZYQThQvJUDrQBzGnePrsj7PFcyJcGMzKbScSTR25I8u0wDzIxBEhxkNkjjr7ZoGu2WoWiJGVQoVur6JSVuZZGVZZLa5Zx+9h+RE4znBzjBNfMt9o1rDIbm3kt7eF4cIqxyWs0zKzq0lxCMeWcDPBy55xk4GdY+KIrSzt7BXnE5cxwzktb2/lCZj56OpzJOW4CscdcgUAfoLp/i2eK1tryylaEBVjuZfLZY4pQmDHHhPn+Vie+CgHXr6Hofii8kuGurS8YBIX86aWRDBcTSJjyQi4ErAIwO3LrtOQK+CbTx1qSQXL+c5XTre3jleVoovMPnbi7hZMGUIuAwGBkZ5r1vw94rjjFkLW+urzTLiG5kk3MjDcYpOIU4kW43yKdxUKc8E4NAH1nL45ETNax2lq0kMhNybtovs8oZWYRb3fJBwWHJIwM4PFcfB45vkvLO6e6TNyrJBBpy4itrdpnVbmRXAAVVZB64OfevCIb3UpJULNOsM1yZI7ecAuxhXyXXccF2KEuB74HPFa00CKrTafc3dutpCLZ2S8R/OWWVWeFrf+AbiwHOcL0DUAfWWg+PrVorK2tnkt7l2kD3Y2zfagHkaWWSVyREpIc44IzgZ7++6N4gt44/tJaG5jiLrc/ZyZnEgVQjhQg3xB3UOD0YnGQK/PDwdZ3hkZ55Rp9pBFFHeQQl/9J2KzqLhpCBattIBAILZ3YxXplv8Q5ItYvo9NngPkCaFBaSOGt4y8UgJjxtuHMgkUkZ5BPpQB9rvr+o20TmO4lif5bhhE/lSSRSKAqRMY2+T5mJU7QMY9KzJr6y1BJby0n+0tbyxFZp4mjEdxCQrh45VVpyHRs7Aw4rwfS/Hl3e2mL1EUTxs5in3Mj+X8jIWkKm0dpNxGDjnNdr4c8Z6Otk1nNcJFcGdriUXTKTGhAURWpcDzNqug43biMgtzQB6tp3ima+uIra6i8+ymLhLnzxCzXMTMXSSFwoKgrlVByUYHGc16BZ+I7C0tkKTRW906uDDFawwQzNKXZRHLI2CUOd56EqcZBrxN/EWm2bxqIGnaPY6SRiKKKTaQpDtMypFLxkFiCxO2qt541glvEvJZbqNEhuI/wB6kVssPltuRpI5EC7txYExlgcE8g5oA9B8ZeL4IbBpN8b3LfZWMksgWGZGLoriIqAfniYYAzlefWvnq9+Ik0CzfaUdZ4Jl+0oSmRbjeimPyyRIFCrgKS3zcjIpPGPiZbfw3f6hJGtw1wzxgXEkc0VqokUxXFoVJbL27PuXGFOWHOM/JXizxXb3xh3h1aKON7eSCcpDEoMhRC2d02VByWB5JGc8UAfSN38S475rR7KxP2a6k8tZMuGNxuLiyKsoXeZgzbnIADYz1r1nwLqZuZjLq8U1vsuFvJsSSJcLE0bBFg4+eUTZYbcgZAB5Ffnn4T8RC+u47eC5vVR5ra7mlFxFHGjE5jLorMxYRFflKqwGMivqvwZcX/25LrT72a5tYd6Ol4baUu6qJJHbNwS0RmKMuB0Tb975aAP0B0C+stc8PfYwsd60omheO7TyrtfKIUTysceU7FeGQcjDHqaB4Qs4GS/gd7YFljkgkeWQCNWDSxrMqbsvLnGFYkHPTNeLeFvFk9k8e26s7dmUyzxQeaM53Ktud0J2OSvJzg7geAa19b+KUKalDYAym/tzveTdttkby02NPM2FkSKNxz907gFLY5AO81rUtsy2aNbLDJ5vkxJcyxqlxAEWNGd1xG2G42khs5IGQK5O+v8AUlkuIhuaOFXt5YYQBIwDN9o8yVRhwfnVcc4UE9K4fUPFb6tcS2kKfZUjjBmubh0uHbzcPJKNpJEPI2uRnsucCteSWR7eN0vDIZLdvtErsEAHzlGMYO9R5SjllBPfk0AQWtpAdPvBfp5SrdMbNJbxIbaIgq9uq+WSwfa3zF8DdnnkV4l49k0hZmguZzD5aSPL5Z3XckYVfJIluANkQZiAR1Cg+9VvHfiu68GyNatNDcy+arNGhkuUkgZllSeR3BjBEsgQYbOByMV8zeOfG76/Z3Gqi6MVwZkhilnZ2t4NuFeK4RY8eRlRjnBwMGgBPEur2ywHTYVMli1w01+Fhe/uJrXqqmR4RtnwflK8YAAzivFdUuNMR0ZNTncQPcS6esMKRG0V+BbguoQSgIm/zCCXY7RgV434w+LOsjUZdO09kgWSSKGSSySWKSaW2llPmRbhhYGJI6/cUMeGGc3S/E8t1H5V2qxXEk9uiyOszQvJIdrSlip8xypRsDPDZxtOaAPqfSfFsdjpF9HbJcT6hs8y8t7gAwoZiA6QXFuW2M5VlIU43ZP3SM/RXwu12OW2N467GaF5jaxlZBAirEyRw+WSFkW1Me4ffZtxwTX586XqWpF7kXdzIyRXYUiBZlTfulYSF4pAHjzzgjgEV9XfCnxJbWOnK8TpezTRtLcTOkyBEdTGwcMD5bhkAUkkbVByKAP0U0DxlBbJDcxoLWX7TmUQJslkKMsUD5lAWQBTEHB5DFs4Oa910zxfHeWCogYLduSQ8GJDdsWZWEyKSiHp8uUzxnPFfBuh6jLfWqXvnEPaPJcGOAhwsgkgeKdgT8zBSg/uttznrXrNvrd5aNam8u53EEUK3UUlwqISYkuGfyY2+V/tLsfl4YNlSVOaAPZ/GHiJ9P0d9zRyRpO6m0eGOW7jjm3G7lRZCu2ISJlCxJMkh29CB8P/ABG8WWD2N3epDcylJVluPtTyfa0xumjV2UbWfzJGQg8KIgDgYNdj8SviOlk0qrGrStGgTyS4Q3k8nKM5JUoGbzBHnczNnG0g18da94peeS8trkzx28k8rSpNbt5lxKsnl3rSzTsqBXil/dhTuXyg2ADyAR6rDfXN01xdandtDbOVaOdFaa2nZiXt4hC3kvEr7wXZ+CuAcEZ0NC8SXwn/ALMjmh1i4MZEEjD7FMkuxLm3tpkjyr2+2XcDuYGTLEgmvDZZJ7e4ubGZpJ5JbaUwztdXKIwulDCaZM7TIpHVSQc7gcGug8BS3UFzFLFLcwtM8Ej2rxyTXDJDNskNo7sQ6OEPAXJHYgZIB+jPga8t5LOzutREVyrXdjZ3Pl3ELz2k3l+ZHLcKkh8tC8UiklQMJljggn6wk0CHVYLYvDNDBPLvj23UFwn2lFQGaaOF182z8uPaAhbO3PevhTwfr0El09spSws5oHnls1tY0kEomaIyXsnlruXy3dwg/eYOApPX6q8HeJkFppsVzPdkxwmCQ7kW2cF3ija3lU/uQVCgq5VhySAKAPojwskMdtJbzajF5IubxrSeCF4WiEbAoZA7N+7VlKgFicIMgdBDd3xNxNdW0kck320+bKJIXldPKjVDErjKozFyQuSNxJANc3f61b6fpsD6XbW0EbM8cqi6kZmlVQJSV2EJmTcQc4fcGUkEVy+la5LqWsixijs3lt2g8qaQyxiRriMCWOSWRFTMe1x1A+THXigD3rT9Aje0me+jt5xPgx26XLugiYs6yxJsK28wUgndtBOSK80/sS10fUSy3CzzG9maOS2R1tTAwy1tcMyqHlCElmHylyQDkV7h4bS2i0+J5rlUlYbbaNUZ47xAMlt7D5Bg9H2ntiud8QW9mrNP+7too0meKNREIhI4YSs6Z3HJyd2NvPWgDh9WutNl8Pvpsjsssk/mWtxGq75JXkAETSSj9ynlgYJIHy18dfEWS4sby/ji825s5TK11ObqJHm8tgrRxSyHciKmwMxwuQQpIxXvGvH7KnlPm5jeeKVH87BWBnJ81gpwyBgwwuTtAyOtfLPxZ8R6ZJLcqsTzxLHF5cVlIRGz+YUlMhfGIdoUuGwSxOAewBw134vvbKC3tLG4FtLJcAvBFOqWclmP3ZhupJdrO+FDb4wfv4BIxWRd+LtO1ezv7VrqSN4gU82ZCEJi2qYlym10ODhnILKQx5rzLxZcRX0sF/p1pFNdGwmhuYWaRBAwTEMsLREkYKqMsByO45rybRtb8RJdW51CeWGJzNbM/mx3EkTIpUyMkalX4OPm57gUAeyXmoxTyxRi4Q2VwhglS13LKgiijmWa3aT5Hud+4En+E7FyRXI6m4ls5b2C8dJZ5ZbhZ2LXE7/v1tLeykgkTbDtCRnLBQAw+oNFuI727ihisbi6nS+2qrbeHiik2zNnAVDIzOw4GOACeKn8X2V7t0TRLeCczxt9pna2lgSK8a4jcQ/PEchjOqnY7ZBySoFAHBajqcUCCNLk2t3IH/0mGVplacufMLwFD5e4FWJXI+YY9K8s1CR7vUHS5a7kjikC/a5I5YNLaYIcxtM6L8oTDIThfMYhSccerTeG7+/mMQtXuBAtwl2QFWWExNgwO2QQxCEhsYxwCaxG8PFLmV50tX09pY4Uikml3I0q9Ssg8uQgKxXk7WOTx1AOVGu3VnYQGW0aYRLOkYvbiOS3bZEixrhHLkEKTnGAwBPy81y6+IbUadeJ9jm/0iRLmS880PI2WlYIzhsuVlEJyMht2FJA50vEGnadHDqYhhkkaOAyWUbHdL5+4BHcPIFMfkBC47g4x1rm/Cuk3+o6jpym1nt4LgywKZYA8Ekix7mW2WPcuzcTjeQVBHTGKAMeTTjeNHqUBuJzNbXKSQ3G0hA0kgE0KSBWQBh5mTjJkGPSuk0Dw/e3awPbSy+YrwRu7yIiyW3G9pSyhceYHbHmFyHwOeK+sPD/AMDINcsYJpGljmit4oXEQMls0dxK2Y2KpsBLMxb5sDJBxivXLb4MWsOn/wBk29uLWIzqj3CYRYTCFjKqFDYUupYkEglyc5zQB886BpdxbC409Y4nYQtcxjzJZ7WNBGMXQa4OSpm3ZBPysSMAAYwb8Xkcls1zDcSCN5Hkm2ebH5iiJFLRQA87d+zIGQAAc9Pp5vhrceFrySCOOfUIr2Dy45USSSaN42LEhnUbflBwrYVhjBORXoWi/DnTriCW6uTseazWMXaWJFwj4WWNS0gxDwHVgF6ntQB8leHfAlxc3eo3Et1cNK6R3yQSiOK5lV4t5cOsmYlXewCqG+VRk81Jp3h620OFlQQSRXl5c3K3Q8vKXFugV1hgWRjITE6grjJZScCvtKTw14cS2AYWsaxW6ma2IEcSJG27LMrFpXeNox977xIAwK8+1bw1Zy3ds+k2VlNalmSFZblA1uspLNIET7ygrsym5zs5HTIBwXgbwHaeIbtLi9gFyhaHfJ5c0VzcKrGHH7hDHbbVRVIbaTtzjmvarr4VW+jQzzWNnaxqpcRQyKtxKkQYyBIlQjcTknLMSM/KMYrrvBXh8eH7K31J9WiKmaWea2RcQFHBVUf5d7AMCBxnueprr77X7WaSW3R4raVIImMLwyy7pi5KSRvDGx2Mu0fNgLjJwOaAPm7VLq20dzEouUT7KZ1sZGMaGbLAPtk3gqZVf5XTGR9wghj4z4lltjbNq1vI8WqGE3ssaiONpArlDAQkaIMKoyAoz8pA9PpP4iadatp0uribyHtjM9wIvJuGmXGVhRwxCFZi78kcNgdOfj+61iFIb9GkurqSaGd4Lm5twqoqDo3GxVC9MH0oA8+Ou6bf3TOsl8L2O5E11IWlRoAU3Ik08MLKyttII3Dp275k+o2mnXM0zG3GoMJMSR5eH7JJmRmidGxLIuDgngMWGRiuCm+2qyyW90t5PfT/ADQ2qP8AvZvPKRRyLCD/AMsCx+baOvqKuXMl/cQ3djLp0NzcKqx3Nq3mRmEqxdYwjKpgcqWPXB256MKAJZryHU7ddTh86FI33QRW8CGchmctNLG0gLndvzgdee4rzdtRtJJbnRUhkilkuzLLeSShZ0d8P+7tc7Y1ZTnAJ6HJHQX/ABE+qadGZLBra0htbE4ETFpnd8S7EiiZsMgwpU/MT25ryAeKmnuoZb4xzX6xu37uN0YBsfIzY+8oGfm54wMjOAD1S9Bu4YF0qS1aa1lkt4zn5IpNoaQ3MRb5HcKdpXIOQQea1/Cthe6pd2UEMCSBr6SKWB5SfJjVQzzgSsDsUklfQn8a8VstYukuEvklnuGuLglnCCKEiJlVXwmA7IucnpxXuOk+MJptThi0+GBofswgmvJ8Rs6yALOGRXI812LBAEBIHQ8mgDq5rBLOSQC/WycPLHFNPLNGJoixDyIjRYlus8Dd8h/hJNdVo8lkYXmu4YGjtoVjMkytNLcomQryWqsP3pGDk7QOmOKoXesaHZ2KMLWPUJLmVLSCJBFNJHsy7LaiVUESLIuGLhSSxwCKwn1sFcG2k00XV6kiWwBupFLfft5E24iQlWPJwd/B6UAZHjR7cRJqMV6FyjlTb273EphBJRJZwgS0GeOTnAA6157a63LdMgkmjuWgjn8tg6K8CtGCvzBEkZ89GJxzgGvVtU1bULm2e2t1tbWKZgkdvNZW8MRCMfMRULZlBXDY6knivMr1bCUrMrXCrBJMJJrSwit5zIisI7e4aIEuhk3YwvAAzgUAbEkGlyaRcalawPJcmyLOhGpyXE877AwmEszqjDDsrqoByAeK5GE6o7m5H7m42or/AGh8XCwkY2j7OV8pwoBXcOCecc024uiY7Gb+0r+SUSx+ZuV47dYO1tvVALiTdkZGQMYJ4ryPxl4iibVZ3sW1QQi7SOe58qUI5cBXjkdioIRv4sbSOhNAH0LbavDIzBxF9piT7Kl0hdr1I5AuZZ5VBinU5ONxDj0xgn2PSdRsJLQJdbp0W2WJLvLTPIyeWXmWONdysPmUhVHXOMA4+H9F1u9luH021vIxIkYbZdo6STxrks0AjUlgAf4ueCenNe1eEdQZltr0NcR6fA7G/eZpY/Odi0WbMuoxHtzntlcHkigD6UtU0yeKQSxeZaRSpCZobp5VO87kXymUYuVyMnOAF68VZtR/ZM8VtBcY+2+d9muLOwjnvo2wQv2oXEpjMYjJGRgHqK5vw49vM6vPEsEUTF3hiLLZ3EDhVt5WdhtjnwxbLEZPTqK759PR7ZLq2uEgVNpjMIEs0k6NtEcbJnloyNwYhcjrk4oAvtrVtoaWE9veaguW8ma6t4Annq4KzykNFiKQCQ5xwcYXNep6XqmmS6S01vNf3qzWzW0bicPExQZMghaMEFSBvHX9K8WuQI5/KMcDwiCLzre6smeVXkb55I3LAxtlsn5TjPcdOjstQi06OKCIKbQyErIJ1LI5XDG3ZDzwcMGwSOADQBd1fxGdMlP2Wy+1J5cSrNGBKzrJ8swCx8IoOcgnPNeZ6j4hQySpHHcPPC8wEQMzQRmTgBITnYMHpwc/Wu2FrbXErxK0i3dw7s0ZEwe1UjKTIscZXBz3OR3Arz3VrGXS5y0pkaWS7ImudkEzG1JxkxSyBJZevI3OMjpxQB5PqDXs01/HKIbSS3QyRSNaykXcmd01i24gE+XlsjgYwTnivPNQv4Lu0hMsyvNiQCVYUa6AZmVYow0oEW0cKOQO57V3Piy4gJLbriFC8jQiUyLcSBjgCWNNwi4H8LE8gcdK8dGqPa+dZwwPKlzdK7s8qQSea8gGyEqp3x4Oeo75wKAOn0C2u4bi2je7lEURSLfKYQ6wyHOwhm8sAsMckMewPBr3zw8dNguLaNIVW9tJCbWGZXWCVp+GkmUFWmIGSjAMFxk4FeH6TcTWbWx1VnexZprW2hlkyPMKFkYxBMtbK6nD5OMk59fTRLGlmtwdQbJNu1uLZvtJS8jUZ8iULvhj8vjbhtvc46AHtFjptzZRTT6fMVublw8skc8wSZI3LNHH8hZR1wp44/Cuq064nsHsryUhLl0e3dLq7eItDH80ckdtF/r3P97BIxxXB+CNXgvYmi1G3ulvU2b76WeRfsu5gjCSMqAzbSp6YJPSvYotGhinhe8v45pXMD2rzxeYUXaGRQyghSykcg4HfFAG54VnuvEdxNJNeSLJYyeZAoiNoxiPHl+SVBllcdSASOwxXvumSatZW06X0VxNp0UCNbW5u444pW28pBEWxOy8Z6v7V89adqEFjLf+XFL5sYZ5jZSQzTyMcxxXFsQzIJQQcoV3jucV2i+JykH2e0uNW1C7s3tpY2uPnhglkTDpcbicT5xu2sVH97vQB20HjWGe/t7u9W4RYFMUTmNhcsXYCSzgR2Alt9gX5gMjBB+avVr7XFutDvbO2zfStBbSfZkkW2mh3t5/kpvZS+xMHc3H8Oe1fLJ1mXS5Imv7CDULj7XHLbSRGRjEJGMkkMcTgeW5bIJICjHpXW6r46nbRJILe3httUvXR2MziJyj/vQI7dsJLgZUMXBOOBQBzuveLrnULma01LU717q1m3FfKZY4vs7eXKWkcbXVUIIQEuwB2qcceJeK7y73Wlre3lsWnEsSOUuU8qO7lZ454Q0qoUMZAGPujrjNa2s63aBbiS8mm81J5btTBawXG50XJaRbaRiYVy4YkAZfrxXmXiTX5tVjgS1EN49wEP7i42XEVvjf5aQzKDGSc/c3Kvc0AcNrWjWNncC8nc3DQxx3FtevGJbmWIbt9usIGScK3ykliBwCKrWGoaUPtsnmPFZWd150+dOa6MjGJGeOCNXxGQnzO5OVPyrk1oa9JLc/ZZtPuMGKI7dLZY0upAkaxS+VeElTMrmQb2Kjg+vPC3CSWuj6naxPqk91NL/pISMNDp63MIknaSRQDNG4BCuuRn5c54oATVdduXubl45o/skc+/LnyGFmy53vGrkh2DBuM4/Ot7S/Bt7f6fDdW92L6C8gmW/2+XK1sjBrjzI5WbLqgByQSRjnHSvJ49Ve5tGaWJLXybvZEjR/6tPJWOIyiZQ00sgBymCq8mvV9K8WbtPsbewuAPPaXTTax2aSzTXUds7GSJo2ytpKjqmCr4IzhQM0ASaB4fnE10Lu8Y2EhffPG0Lu62R3zySwrJuYMh2qQScnO2vYtM8bW/h+60+DSpzPAkElvHB5L395awusc5kST7kcnnozMQQw6YBIFeMaTe32l3MNleRSYuBPdSQSPcLMIJGaZ/MZocRREYVQxBYcgHivUPAFvpWraobaVI9PupJLdLiaG4kMa2xi864VHERBmWNELqDuxEflORkA+vNB+JDf8K9kYEXE0yyx3drJHFGl0jOTdW6TbP3kjR8SsW+ZP3Z5Ga8I17XtE0+a01u4k03SwbWN5NJldmdooZJmgltbgZCzMzqqhgvy9wK+yPhd8GE1fTNQgj05Ra3cqXNjLDLKTal4t0lwZijKu5vvE4BzxxSeL/2Jr7xVqFlY2rov9pzQyNcxl7kRSl2huAsaRssiFgWbfsVM+tAH4k/En4i6ZdeI9Qlg0+DEs4kttU+wobq2LSN58VrDJM25EGFVgQWAG0Guq+H/AMVNFnto9Pvr97m4g2skmo2MsLozggp5K/JJCBbMvzOZP3g3V+nfjb/gk74jW1k1CBrd5mieDMcpt5U2kkI53EYwOXj3ex718reMf+Cc/wARfC9myafaWlxayxxXIt5Lu4a4juHMTO8V9t3EiZPuvgnzDwOaAPFJ/HuhxXc8E12ktlaXQTTbOGQSxyXAeaYs1vndbRKwZVDMFAUE88Vg6R4hvL1bq8E88lvDPO10iSi4fakzPI7eYgOMtt6nIXjI5rU1X9jnxtoVzPHcX8sWpWM0k0kQdm+1h0mk3iFlDYTeo8zoTyBXLa/8OfGPhjwxfayZr+TUo5PLmt42DxLDETEGkgaIOwbgnYR1520AdZY6lo+r3cMNi6zzQRsY7wh/NcbkZ4ni24wsbS/L7cZzXTReJrrQdSni02O2urnT4TcGfzEa23Mqy3UEto7/ADlUbgxhyCMckV8f+FvEWq+H/E0lxq0zQYttQkW1ZriGJdv2dzL/AK45dvs7CPnO2TnvXXaP8QJJNWW5UWNuzGF4pJT5khkyfNgtVfInLK+DnOe5x1AP1x+DPxRutW0yOK7W5ntJLeWI2nlQzhZXPlN/ZzcOqoqgs/K4AOSDk8P8TNItfEkGtyWYulMarDq0D237yYhCIEjkuACjY5Kqc4OT615H8GfiFoliNPjvC8erW8Vy0U1miG3uLqd/KkaSJXJETxZUqoO2QE9MGvpaH7BqNpqE0lrqcy3ASWKVY5BEYrwtJJK4VcyRiF4ULqGK44+XmgD8uLqwtvDuozW7Isr3Xnx3Ol3EXmSyWMeZ0uVE8jKoklwBwCQMgAVp6Lp6axKl5chDJfC4uLE3UO1bB0MiWcUaQrutlKK6opQL8gI+Ugnmfjt4gSLVmnhjtr14ZXttXm8llmhYSNHGbeS3OSd6k7TwnRiueOO+H/jpEaaXxBdXZ0ywWJ7RjiOW1glkjWGaFlOLmc+bOArEhFUg4BwQDt/EHh6fTLKSe0u7m2RJPs4RriIz3bRgqxmIB3QHadjPt4I3YOaueD/Eer6NLZyW9vNNA7xQSW7W6QGFmI867kuM/vUVVAaSMNGSeCe27458QaLrltBNZCPUNPQQSw3JlRJ44YLcqYpLb5PMjfyy+7BXHG45wfONA1pTrZluriX+z4rm0tBFahIbKRZ0Bnt7iBZ8NbyyhmwwLZOKAP0Y8B/EHV9V0+4tYhHbL/ZxSXbdOqzuCA03kpGXlbfkEkKT1wMnHG/EHxWJJ30rXNtvcSW0FtbSWSlUF2pmlc/aZGYeWfLiXB3D5htCYwOQ8D6x4esVurizWCyBhu5IJQVRbdfLSF7XypXUGRJw0mxQT820AkYHlPxqvrnV387Trq+sZSI5Le1M0f2e7NtEFdw7DEMjShgQGABHBIxQBk3mq6Zfma20r7JqEEcl1cvaSXTLdxy+UI2N1dMgKIrsSVJ/hJfgEjjtNuG0+/tVeGNoYZ2uJ553txbS3UUBC2j7LkLBbbV3Aq3zkDIGcV51pdzcgxf2XDOZrrzYLyIABmDASI01wxAnR5JbpGKliUdCwXBrpNZs4ftCW91c6etvZxRQy4NzNeOECxtIGVcRSIBgFhxjkkUATj4iarqF5c2kl4V02OV/skMkq/Z4kJLN5cStvMigjIC5OMgV1lv4p1DTVOp5fV0Nvb7cfafNRYkEStKjIC0CG5xGoBP7ocHmvOZLfSIL+GLSfsD2clvI5a8gN3crI3zSXwnh4F+7hss22EbjkqpBrTM8+qL5vmtPBNcvFHbzMLe5hgRomVQihY3hj2s3DNkHCk45APVPD3iqQ3U+pxmeYtEsdxZOgd5HhZY3itX43tGm12Ynbxyc8V9N+CPH9tax2T/2dfC5kuikt9HI1yLllMbG/wDIYDeTG7gxqSAeuG4Hwz4XsrTSjqdpHFbz3G25aFZ7hkaSONQqyW+ZhzjaSEyW7ivof4UWmpFmmhvbWxmkvltQ09uZ4baaZFYRWUG4sJRKXL4GB93OQRQB+33wS1O38S2+hPf2wZY2hhtbZ7kP9kRxFcSXeFkyyPEmAu5guzbnkE+u/EQxSSLY3GyCHy483aMIVc5yfISNCzThzgqoYj3AzXw14FtNR0O10xNLv5k3t5t7JFJDAmyKOSKRghhIa3e5bK/PwrjNe7aT4h1NSsF1qcs2rG7mihFzBFcRxzqzqttBHJ+7RGHKuDgDuDQBV8TTa9fJNo+hWsp022kije1vGYS3V1GfOEnmTs3DsThkhGBjc47c3d6lqkGmPFq0EltGsSrNcarawQJ9qkiZY0s0jts3kaljiRh+8cKznaCa63RPEni1vEMlldPNNLa3DiW2mc21mVuVU26/bLaZ2CmM5ZsABxgYTFegeL/BX9u6lpZuYZpbW0gEstvE5miMO4eVcSyKEacCSQK5QvsJy5AIyAeOeHdC1Ceyv9Tt7vdayIWnmjEb2kgtsRyie5i5in2A7IwAM8Edh5b8c/Bdj4j8B6q1vazy6fp9ml1ANrGeeUA74tytgXGWB64O7K5FfYll4Ds9FsbqyXVNPj0+7eM20Quik7thWZpUBYXcKyMxVHDNtYAspzjZX4TR+ILSGG2vFK4Mb2lzCWjn8zyyjhD/AAiPOwAMoxncVxkA/mrsUu9N1GTT7d/7PzIfIWSAiaaFz5c0ksm/93HlEHzEEeSTu+bFfZ/wkvbiz0eX7QyXkdqxG+GzRoHEEayiVJxkLkSYyRjI9q+nfjx+xP4ittQ/t3wz4ctp/wC0EcrbrJNG800dw5d5FQb45N2S27dG5H3SCAPLfA/w98WeD98XibR7+xgtrWdXjj0x1WSdmZ1A8kRhychQWQnC5b1oAk8WNcQaQAkzo10kN1ClxtcWavjaiG2z8xz1wOTzjpWR4ffV7a9Q3t9HcPa2xnPmTRSw/ZSCuyYuQXmKkBQSV4wT6eoX8djqFqkjQW8SDT90FoQWnjuxIAzuCD84ZUYr0Gwgdq5CLw1DaTzfaJ0e0uJVmaebYkVyyx/6hSWG2MH+HruGMUAOstSjOrIj+dFL5ayWW9kVJ7eY5WK6sw3yxKxG1wMZA9qm8YatqOmfZ4bgLMXc3IukCRmJXXC291LlvPI2naABw2c4rgvEeqS2s8D28K3ECnMDynyJLSODKutzt+ae2JOVXJPzZrKie51t5p72J7prRW+0S21xMxZ9uYC3WMqoyNhIwq4yetAHO33iObUtSR7A3IWyy9xEWjCxq2TtB25uGxnC4JxjtXk2qX0mrySRrJOkyyTKFaOBRFas21vKuI2J85iG+Rsf7uOa9bm+z2UN80V75RMgmLQtGWZZUCERsoKxlXX5QzDAYjtXn8/im0idrS1srJlWKUSTiNDv8o7pWD4/eSq2SCD7dKAM7T9bk04SII2hijhSKOOFgzymI7Xedn+QZ+XODyeDnGK7QeNbOXSbc3emwRXQZGWRbcTQRgMCGDRIhFw4HzYz17144Li21VrxbdVuQfOkQSIEncnMjxrEkmGUKTj3GQOc1a0dtOVjb3zXJtY28xS7uqJdxpvRnU84QkAgA85AoA9jl/s6e9kuUjSW4ubdJrJLcC3imY4kbIlJeMoRt2sATyRkcnV1mW0NiDdaexubqNWuQ4MFukpRRE0cqOGlkU9CoI7tg4rh9LubeCz/ALZuUjmmlDW5keRiXRzj7Qiwg+SuMADAfjJFZV0ZnghSaOe623zixd3Jt4rYgszszSgyqNw9wB060AZkMWy8GoQFpVgSRDLuDmeSFsNLNKxw2MkKSecD6V6e1hb6mmmX17cpbrLHLGbQpthabyd2+7gD5CsMbckZzkVyVhcXIdEt4rJJhutp40glmS5txuaSRo4kZIosKAGJBJJPrWnLerEWkv4kjhcEwWcWXV3QbomjktAryShuSOQoPOKAPRtHhjsdLMlnmFIbkwmARx+U1jMCrERN95QxOPmz9KsNYxXFneyS2MUtrtC29pBqFwpmmXKmaVUmwmVOdvB7AHpXI6fq7RRwJHaEC/t3jykpzbuwOyWVZ8FfmI9ueuOa3rHU7q1tb61ud8ay2wEMLuIyZd21pQ6oWkc9QUBA3dcUAYmvPaw2xtJTHJ51lFDBYLBcvcRywq0ojWYjbbbgD8xK9s815nP4hso4ljX7VbGOBLRmh2v5czN+8ATyz5528fNwOp467epzXTMs0hBO+S2WO4ma4ujKZP3czgBT5fOB7GsSa/0/TLqOOfTILK6lICPbvHOiTMT50zwyvkZXoAPX2NAC+HPtQ1BpYblxaYLwTuZIY7lyPnYo4BEi55VRsJHpXs3h2Dzje3lwsX2K1IML3FqwkjkC7nkSeFCJlfDYDHC9sGvIYGsVuRcZRVldbeOGOYPeKGBZ7t7YfLDCw/iHC9yK6bU/FmmWlzbWkcsTSSIf7PhuWu5LVHt9qeXHBaXJUSNnJb5uBk4HQA7/AFSOOa6gnt1szaxoDDd3AhKgXAJkM8JO5Zd3CsqkjAJda4nZcT3076hdQQqZ0MNhLJHG8EcRyJ4ryRwqqwc+uNv41m694r065H9qQxA3UESrcSQ2zPbrJjDRg7t5C+oQjjgnGK8ru/El7b5tXiDCdovJ1fybieC2STLvHGsyg2cm3HJz14FAHsw0y3NpdSzopieaSeB3u2lNxKAWdk3RjKsBjHTK+lTafcWCWkRuIJLi6TyrhZZ2SOGKFonjht5jG2ZWV8Z68duteLQeJ5J55GvLib7JoiQ/Z2kQXTkz5Jfzt43kybWC7DtUc4IArpbjUHvbXL3AWG4tmVIYj5NuhUbnleN8FpSDxhsAjmgD2az12VPsqMIjYxxrHMZHlYwfPyivLIF8gfw7STnk+tWvEN1aS6haabpVlGWnU3E90A8zShx/rUYnBVQOgJ6cCvmrS9QKXkRhu7nZdQTfare8mV1tGSXyIT9n3EozLlgDg4rv9L14mytLhnnlntma2+1M7RIlnKwSbym/vJgcdc9OOaAO/uxNawS2MN5LeiSd0t1srRzCJpohLIjSscxbVeTkgDjg5697omqJZRR2940cqQCCRbkRu0UquQORAjNLLkHll2jHXFeb2d9cXbTPamW6huvMY7MQR2y26bDM7qBhivb72BwK7fSL7yNOmUyRtIsNon2RHNtJJEsZiZLZnTG7ODuOBn3xQB9FaBcMsQFq0NxB5skCS2q27NHI5Mom2b8bTMQrjuOVBHNacBmGpfLbIEu3NtNLdEtLDI/CwwLaoxSNZtoKkAnORmvCvDXiWXRhMTEtvNBGgjke8AdEMpNubiGLIluFjJBKg5POa9cTxHapZR3xlkmvzLJDP8wtw0skQkjSJHK+aUY5LDLHsCaANLVri0lP2WQtcG08pE1B5mMiLcREXFsRNkzHzAMFhgHnNebeIIdSYt9keHUbWCE3VxJ8pe4i2mK3tp5YDtZ1BLEAn0xmo/E9/fGC6uJbm6liNvJciNWjhk/dDKsUC7ivvjt2NeYXOozy2sE1m9/LLb2cd9JGkkkUcCib7OJVSIFWXzeCshB6kjbQBky3XmX91a3EduPtJgkCi2lW5haJVffGP+W07I4wTxzgmpH0e2MUjxTtFA/76A/LImbeQXMsxlYggLbkRbSudx4ByTWW3jFLa8gmvtPszLsgupbiQvHNJua3VUgkYBYyY0bgkfdxxxW/Z3FrdzQQWksl5pDafc3cgluVtfsZlDXJVpIVcMSoKKBksAdoPSgDurSG6ltXa5uYXkMMc1rdSXD7PKRfKQSKkam3VhnpjB+U/JzWjby3cF5NDGnl219P9nkEwNsrrboYprRQm7ymaM/6xAUOOHNWLK0fU7eCO3jufJs0tW+zrLEJDaiRZDCm7BnOzn5ue3U4q3JoMEd6L+bzLe0WKSGOeeeWCaAjgHyPmEjoDywB3fwk8UAUzb2NnNKt2v2aJY5EWc2H2q5VyT5MEkIYCOBD94nbJz93rUGp3LaXaT2cZiSPVBG5u50SS6Z5JFlYCFgJUO/rlh64qG5zJJ5MM0il/szyuUnSWa4RS0DyN5bBhEDkqpJfPzY61e1HUhe2slm1nGLiC9R42VEnkMcdstvIomuyxKj7/XHHHPFAHIxWVtu0pLs3M62U5t5LaYK7SXd6/ltqD3RRdzxuP3cMpXb3UYzSvPBZzxmeRUDTSS3tzbxouGaXyUuvskRIFmZRtA3Z46YORosYJLktdQXsUM3nsUCtvkv4ofOlkkAGfOdz8rAFM965bW7drx0sbT95eaVBBdXMc135c92JCLm6sbiBV3BGJ/c8cHg4ORQBz+pXNwuo+RJeulnM09ufLgldbhx/x7tcKYw1r5kAzlA4B4ODkVnW2om0lubvyx9mimgtQ64m8uO1USKzNKU8qaVf4mwpx1zXTXtn+9g1GS1CrLZWysjxBWju4/8ASLeMo0mTNIDtA6nHpiprfRru6Vp5Iwsbw20OyaBY2ll5WOKNY8ozxxAbjIygH5TyMUAb2jXzz2EwZrmKaPSbS8t1N0xnitpWyyibJMh8075QMpg43dBTbzxLrRaG3kn32LxxxIGlE12xW3xvZIUZmPncdO+cY6v8K2y3lx/Z+oWkgitZDbzXknySlG3CL7N5OfNZNj/KMou35PLziuvv/D8sN9i3d7a5tXaBZSoDvME3tMqtH8xI6AZJPABPAAPKNcAnb7fMslxBBJ5cTsZYp1vI4PJhWKWVVWS3eQFtqkkY5ArNuYfL0SW/MLxoYvIWJY2V45lzNvg48wRHOMkbffFe36porS6dEJI5bsvAkjx7mn37JS0krfaI0SG5AOWKtx3ya8o8ReKre1I0fTXszJt3CzuLHzRHNaRbJVeWMkm3DDkjgY56UAeC3F/Pqc8ovLVmuHdISyQ5ljZX2xhgGOEZgd7dPlXnqR87ePTdaVcXv2gXE9lDfXBjglkIie7Hzsy3EKMWthIcY5weuOlfRet6ra6ZJPeWL2SpfwzNcyMTczCNBudrZQQVKyHGSASOma+f/E7vqV1MGuf3a5CshWaNHuCTIWRjjLjk4Hb8gDm9P1C88gz6tsMVxYCGFyiwSRz3LiRrV4mIKhkYkPtyMfNg1tHVoyIxHG/2RZPJnti2YwY4wHKgco20Bt/Qk4GTxXDi3+zM8SzXH2QXIFzc3X+ulR0KSsu/O0eaMAcH0rT0vS7ox30cMzX9nKkAluIQS8Nu85l2kt1dTyxGQBlTg8UAek6F4esdXmF1i6SKCWHEWDLtkPyqImYYA8vr6/Wta9t9T0q5urGwE7Ws77vI3TQRP83eVny6kj5gOSRxUcNxFYRRWcaOgaONlead7eVnSJds/kxjcYyvI4wexrpYA90Ims52klEm9765EsgCmQZVEaPCoBjk49qAN7S4mQ2V/hUIBe8jkEe+ES4Qyw7WLOAN5AYBsdBXS6X9n1fV7ZpJ794455WhnfEYiiRWkhLRKf3oLKdu4dV7VzGl2qI1xayPJczTzSQxEpJc26iQkGZJtoIVAPkyMDvzXoXhTR4BfvCbpwtxAI2LwZJihwMoysSjct2zgdOaAPUfD3iS9aO30+c+Y1ws8KNKhSW4hcuEu2llQFXjQY8scemeK0M2tukmoRWbTSRsLm+kuYkgO6HMa3Cv5h2ynGVyoyOorI+ym3WwmdJZTAB5M9vLvYopA+zlSu4NtdiScDjrmtOxt3utNurXUCttFI0pZ/Iy8q9baF1cgu4CgEAH7/OBQByM95p9xJFII5LnUZpJY7pRdRfaIYyN6eWC21VAIJOAMd+lWNN1RmnW3VbW5EMREdnFDOPtLxkhi8qxEfaBzyrAc8CuRkurPT9QvLi4UQI7fZ1uhC4ubWVFC+UzFAIo8BgAQeD1716Boztf3VjJZoIrVLSd4p1i8lTNsVAi7F3eazLnIBB3cZHIALVpdad9utI7eGJbi53jULCWURojhcyRmTdummBxgH5s9s81v6FLpEEU0V3IBAbkutuJJgbeb5wivIqMzIDyyDIz2Arj9P063haTX9RmNxc26zypYx2zqEmUucvI6jzVIQAN1PfFY0/iOFTb38Vre20V/I39oXNgLaJXYMGt7ZVllKwzc/M49wWzQB6nrupWdnpcNtG0d8LuRUSTzQNsbAkMiRXBIAPBJAw2FOMipdMtdNvtJubKTUbWKaWKIzRMj20sEm4MiG4jRmbPyjGenp24G0SS+mXXLVIFgtjJZzwSxpfbZN283cqwv5TMRkbAXcsCcCutl1+0tIbordR6pdXMEjypFEbaV5ANqlk8k+bEi/8ALNTuG3jNAHRWPiBtLna0aKKR4CqXMP2w24i8whY/KkAYTSunck5DHAJ4p/iLVpbeMx3d1aWjLEzLDGqTyWtvLl0VpZSJPP5PK4XjGD0rzRbuDS/JeZHuZbpYp4zeNG775FbytwD/ADNHyVGRgYBweK5uWfUdQuLia5uHnljaO4hjnMf3Y5VKB7aTGYhjgAk4XGMUAWrrWlkeWS6uL6czEHTcDzYpDC2JPtEEicqFyPl7Hr68lq3ipWvxYTXsMK2YWaKb5jDGNwASCIjCsAxDA+nvVmbWlkuLi1ubWNpwvmCQB4be2Z2/eKSFBQvxgLkc56CsHVGtE02VWsvLaQziSd5VSASZyv2aaZQS4IGT93Hr2AGalqmmzTxzXN/LcLGBCtxb5dpi7gP5qpJhY1ViQR0xxzWMdea5uW0vbBd6Y8jOi3YEcAiiIjMhknkVmO7jcueemSMVgzRR3ml29s17axvBOIvlEUl40ewmOdArDzBk9RkArk1X028hktorCbM00c8kt2iBPOuBHIGhW1lbAt1yikqxAZsgA0AbmoajNoN2ZgkCWpYXUdhDIfsL+WgKCKR/4CVBfnkZqK28Strun3t5JZi2e4imS8mC7rSOSxJ8m0hic5+1glSCOSMEZrj/ABP4hjuZ2mEk1tFbQRwKbyGF1aQOVeJbWN2jmJUkeYzKOfXircdvpR0bUmttQXTrRhaytHG/kx29y0eXkeGOch5XYqcgMMcHjJIAyFdG1K4tci7l1q5iaR7dpWkhigVWhka6aQjc4RgVHIBA6ciuqTTY7LTLqxnu4ku7aVitxbBcWsDkPJG8WcPEi4+YZ+Y8VwEEcOiXTlY2uJmEf9mxTXZEkxklQvGREoUx7mDE5KkHGTXocukwEveXStDc3gEPkLcZELTyJIIJwD842qxUjIGMHnigDXi8PWd3p0N1pcdrcyMi7LhZlHmxmZcySphWXD5Y8nKg9TgVf8P2N5Fqclyq6e13OBa2kVwuSzqBvkbccxwebt2ZAYkggEc1n6O4+y3Wm3ciRLHbLDa3JjdEElw+y3jjePl3JIwvJJxnrit7QpYmu4re9zLep5sZ8yJf9dZqTE7kMPMURkrtB+YsOmCaAPV7vWjcaKsNvNOn2F4HZjcwso1IoFntzdp8zIJWjChCQN3XgmssHTtWMN5dC5fUrS0gTdH5otY7hZfMkE4SX94rKLgbirAFT6gHze88VW9pbOlpaSGXxBPdWtqIp98NubVoi5lQplZAyswAGAFwGJpbfxsNP1CWeCwd7WJ4bea2G7dMMRzME3qMkTmYZ6HJAzQB7bogmdyt0lst3DJc3dqm6OXSmtXIKpEobP2cBcsTg5BzjpXaSas1jaRTRtcPeyzRiadVWKd5xKksDwyM58mTy1+V+QFA6nivArbx7HmJJWeJ7ZMPdi2IMMF3LsaxihQEPGA4BzyTjtXqNrqenarJZbLaaBHRPs87zNM6TEhVwsbFWV4ix5xt6ZDcUAeuqPDiaXbXEqyNql/9subN5FJmhmGGCv1WV2dTjjkj1OK818SaZfyQ2Fxe28PnMxluZ1KpJa3TTNCqQoWVXUqpBxuHHrXZ3E+nJMsV/dXlvHZxRQWLpCsSM67XWSO4dcIWc4J6p95sAE1cdbBbWfUbuN7yG4SG6S11EpIIk+2SmO3tJ2ZVWTlXLAkYPHTFAHicYubLVbVJJY7CyNub3ypJCi3Edwj20m8AHa6MS2DjJ6CuLvtdhUW8eqSyPp925e2jicyXFxiGV7SPyz8ygSICQwGQNvJ4rv8AxBePcQPqSyTLGbeaNfLAMCyBnAswNm4bFGTyoIzhuePFtc0mSeWz/tBZLpdTLahHeRSbJLNMiW3itWMZzsiQ4CsDkY60AV9ZvbbT9KuNcsrUypGVSa3lQrdLNeHyIohH5mS4JBwemcniuctvE1o1pqt6EvrZp/s1oYbuKNnF1iNUkidmK28K+SjfLkEDJBGac1td31hLZTRzLcmdp54yHL3cbxF45JEkAMMhtlyu7b8xHfFbmmxaeul2l3HHM806waddQNEj2/8AowZbVDDkvHcjJSZzgMGyr+oBLIk3iK0Hkw6fYyXjxGayjaQi5kKwtbXEGzm2hL27rI5Qg4OwdKkeOxF4umTRNcaqbfzBM8ckVqJOHtxIiRHbGMZJABOMHBrW0/SoNFv4/ISKa+JnNwIwSioXlS2UsFVo7YeYmFZjyfmwM46iwuvDSanZWd7D9mukgaRGeYXFtcqZB5yGRgDFcMQWT5iq7cHHcAztLtrZrO807UBHcLa2IkmjSV0khjjYnNuijekW4gRrjep+Y56VxWs62NNuZPsiXMtrFGbWC0ZkeB/OhaeYmSEs3m7wGBAOCCGw3A9I1myjivbyOxto7KHUgk8twlxE6RkzrGls9yXOxm/ujjHPTJrym90+Sx1eS2WUEXLs0VvbtFKIDJIqs0JkYbnwSDz1PtQBh6Vpdtfy22oxhprdrx31CF7R5ZMBsKSzlVRtw2u2Mj0zWvdl7pzajTVgt7Sfc6PEbhb6zSXfPIqxKySTIAVUHueRinx6rcYji0exMMlpPcJKWhMSXcCyrulkwcAkgknu4BGV5rTRtWSSCW9SOGykJUfMY55DNGHKsF4t5csu1W254zx0AINNjuH1GK4lsbiy07ZBFa7PLWDa0rtF9pjjjLllBDIhxycZxVy+0m0ubqW9uLOP7WJJESZ45PLe0UFYWUq5OCP4iNy54Famn3N1a3NrZxqstuYjcLJcyLLCDEpIWd1JC3OTwDg5+tdHDFeak1vGjRxDaiQzRKyi2Mcm5vMEqgDOeN3BB96APLbzwhfNHC8MFva2r2Uj7/tO+GSMk7isZbfNKVXlWUIOoPaslPDcFzpF3NKZHmtri3+0RqyqYoV2XEVukUahskqATgY38ivab7TLy3SCVlkiuZ7nafNj8/L7tmy2QNmKAkklgpTnrjmqV14b1BRBftbPb26vJb3TqQHd2VhdSSq6r5kZAVVPUdvYA+cE0JLmS5ke1cN9qmBzcBGOWDKWR8bW2sowOPlz1JFFeuT6PbSytJFbRbWJyZ4281mBI3NtJ6qFP49KKAJm1ye5ka0trG5mlgVJLq9mZk80yqPMUK7BkYH2zjnpmtFooWjtRcSPGisssCI7SuGVNpQkcsMnHtnpXDWd1qE1vFPdNa3F5FdNPwsu+TA8sgyqBsi2kEEg52129jNBd3NtE5d28p98sUYjitlH7z5VJ/eOGGGwCR3oA27W0slsrkLKsVxMn7gZxPFcs+3zI8jDD5sn0x+eO9jrGm3Qi8oXNjLEiTu8xma+kZvMLk7t0B2k5IwOPpW2jR3VsQ0LxvbShmuYPklEYfaHlk24CEgfL17VdvohZWcMlvJJcfbreUSq6rsiY5V51Zm/dYJHXHPSgChdanHbtDLDL9iEIW0jtLcC68s/eEswYHcVYnvwPesTULpJrlESV7lmUNdTwbFjI3FmxHk7mJHGOma4a6hudMgdLO6N3dFjNFHG67mVsiZjuY7nwe3ORxWb/aE0QjthczITsjjLr5Rdjh8KSAWK8g896APVdJu5jdNbOLMwXQCQgsUaBclt8flod7gqCxGcHr3Fe96IGg0i4MIld3gEYNyFMUygEZUKTmPAHXHXJAr480e+t5HkFyk6eUdkKu7fag4cHERQ8I2D+DZ4r2fS/Et9ayLbWtxFCs3zSo0wuVihCcKxBKxAY6g9evagD3G6aS9sW1SINPMtqkDWtwsMMHlWu0TRR3CuBvVgCAeuADkiud1xmlBZZiI9uJl4mhWRoAImIhByArDIGcbTnBzS2urSrp0NzJE0oZ54xcSpsSLy4fN85xBnzoiDhcKSec89IRJY3U1reQl8ARTGK3tzaCKaQ8TxSgkmFiNrb125GDQB5LeLeXl3JZNfrFb+QlsHkLJby+USzSxNt7kgY5Py81w1z4Mku45XvoniuomlSye3uMNNG6sHAuCRt+UBgqnoxzXt9zpdpLLqM0dlqVy0VxLJELe5hBR5BmRllj3CIE5GSBnOeOtVtOs0W6aO8inYTRGNYJSnmwb1CF4pD8r3OOp7gdKAPH9K0e3t9PW3EYjE26IqXE8coUELHPCOsnmDcCrAnqRXVWWhR6dpun/ZwXuFuH3GFzm5V8kxiDOBGrcLjP3eT2r0mLwNZGdDZTTS2V8DNObtQIoGjG1WgmjHySFlIIJGN3Petl/B1nJbJceWou9PQSWuJTDFHGrFXEYDAzbj1IyOaAOMttSkuZbeHULIzSKlxHDK5MTsSFBjYEqSoYLwcd8U2502JL/T5Ly3cuITkabH9nxLGxbZcQyttYFe7HselegWukJqlr9sVoo7jTtxlgkUsoJAVP3kefvMc/VfXrQ1GxAtopmmS1mS8Eck0U7FZmdfnYqynIJwABk54xQBn2d9DOXkjKvItuI7iyuJB8kUWUTy0/1YfaeSTjNdH9svJooSspCOgtFmcxo0w6sSFPyqFGOeo6GuDurZNMuGWQSTRXFs7LLcsFjW5B+RY514HOMo5BwOlXYru50dG1CSUTSxwAmzRmaNpi4OUjZSANuORxigD0BdQS0t5f3DMN8bBIYQgl3ARyXAlcjzNoByBnp0rzXxbdxxXQnjR51lWUxJG29pLgKFiWRSAuwZyT1GKjj8fXeq3Uoc6dbWgkEfklHWaJ2A/wBWzAHy9+N3GBk89DXLeI9SvpbpVFpFMiQ74pLabLrPuI8y1J/1ikfeX39KAMmHR7CN01CQXFrJKGhlmBZo5Wdv30MUgVgv7wjGcZxxz0zdY1O+b/QZGkFqkKStbzt5Ut8InYMYpHAKyhVH3eorPv8AWb6+i+wG3ZreKQXDJEhLQyQkfOSPmVxKSxGOvT353xOktvbtJYah9p1CaKORldxcPbRu6+aIHmYbGBJyOoz6UAdXaam62sd5FaPHc/aQUsYWCyeS0ZieGa4blogTls8cdeatW2rWl/PdXd4krRs62xtYDiENuCsqOhJyCACe/NeL2eq3raiLa1aCWSMZurkyBisYALsPLc/vN2c9MV0On38lzcNFuBbS545Yp4pAYf3gJ+YqcSHLfxdMfWgDtb+9lWyvI/7AVFZnjtZhgt5OXXesrxFi2eTgkfKORXL2FhPdadaG8ujPJE0gt/PLlF5ySXChVYAYVW4PrzxPHqsFtiAaiZRMsxui255lLOQRFn7oZyAMD5RUFnfzQxSm1CKisiParOBJJg/IbkyfMy43cKPlzzQBrKltGlt9qtY0uJA0ZkbfG0YkOxWdGADNwDtH4Cu3tIftUsSs0N/bRwxmUR5t5RCrBF3SxgkgYzgjtXEWUcmqXb30iSC0tVULYuVkW5uAwVYkdSf3hyfwHtXqmkW0kZOn2KwW1zewMqkbQkTgLJ5BlfpLngk8ZA5oAr6rpGnzXiXFpakslsERgwKSXG3aGOQCcDHJxnHbpWRaaBPGklzdIrRpcIJ1jjCTAPgNPIX+9FvA6dBXsOlxb9QtYLxLmKTyPLkEUMSsnldWkZQQI92cN3FVPEdnDqmqpDCl4zXSxwedbOGtylvyDOiqPPBjXJAx075oA4NLdbdLe2txDbF7k3PnG382JlUYWVpAC4BGP9WVIx+WbHefZLi6eR7S735cyTzyW8V4A5wbWRIS25WGFEhDc8mvSLvwxqEDRu8J+xRwyfZ7hYJtjwfxeWhHyAMWUKcHJwM1yg0CK+v44FgWe2jO2wkYr+7jQlrtJLdW3rIGHDMoXLcGgAsbuTVN15eRPYQQzeTZzwERSNNsLETOzf6UCR/DkjuAeagv9VuJYWezmjjTzJISXhdLpzER+/V+T5YY5w4HtWm2nxWMUsEjX9vBiaSKCVQ6G4VsAtvH7tSG4Zevrwaz7b7J5U039qCzEPmRAlI3EvmAB4QzjBw7Z9eRQBVaaFIluoSfs0bQyt5l0C/2sf3lOPL3OC23HccV2dlcosccsep29vd30ixlpowyoFUyShXYDZLxgnoAMZFcJcmfzbm5jW2MZMSXLWyqbhgiAeakTny1AG3JHPPGT15W/u7pA6i6kuZX3G1ZI3g8u3PLFjGhLMwBHIHTrQB7Td6zaWsCRIrRl9w+0xTY2ujFy1vg8MzcA9AD9Kw5fHN6bcRwxi3jM2Lk3DM7SMMhV2n7p4LE/rXkP9pXMyLb3Dzm0jjVvsyQPFsYfKhhlZcNIBknnB4OauLcBolhWzkmXLeVOZGbJUAqj55D4PQ8mgDq9Q1UX92JHaYyOgYmIKZ4mQ7VihiG7ch5OQON3BqIyotw8bwxLbXEEKSxsNtxM7ZYsm45WTA5LAfSuMjvNXhKSp5CwwmSN1QL50bMcKVcnLZ4yRwMV2drZvdHTbybcZEdlljbOxDt3tLI7DJJAHIJHTnnkA53WpisrToFgiZRtV0BI2rsjVlbh5PfOR2zVOwZNwSVoXSKORr2WVRG6+YuIxDuO2aQYOT8pwRXTtaNfSz3lwqLukktbaNYn24bK+fAsg2u+RkEnA9azLrR5LKCK1hge7m+eZYIgPOmxlX84sR+/wAEEqO33cigDZtbG0j0lza3Vl/aE8LFZYwDJDC6n5EcYKsVPTk568Ultd3OjS2yXNi1nb3VkLaxuYEEsktw4ws7bs+S7bm+9g8+tVfCfhjW5dkfkFtl8ZSt0FVrZTyI4wrEyHJGQRgdMAnj1TU/CGtTWQsb62URiF7m2adVUEqw2hWZw3mc/Kq5IzmgDO0XW9N/sgyNbvJfQr5En2pd/mlJGBjcxqwVVUHk4HOPeuCuPEcN69zvsgl2bg+TFZTyfZoIGcAyXWzcYQABznp+vb6h4Yt9JhiimSUSJAVuLeRXUzCYKV8qOIlmkDDBY8tnI4FcXqejTR2jRIptoZyhulVnthb26ruQzOyfMeAOCd2ecYoAx9TvLaO5+zS3MZjmSQzXVvLLLESqExRo5XOFIxg4xnkVzUd5Gqm6kQkeYIpFNzh7lYVyZIiHzJEEIY9g2BUt34furdoUhVZJFWS9clhIiArhVkWNiAGXn/69YkunXoljvZLMPAUMeGwvls7KjSKEO4KFPGAc+4oAvTQ2mozQi21AWLRQiSe4v3UeYsblhJGQeD0Xnk4r0rw3dRX6xDUYxPDbrJc20sAG2Lb+7QSiQhXGcn5STg5xXkxsr21umjdYGQxN9kaZS0kyxksTIJcbmwegHQdc0mm6hrZmi+xyqYppPsk9rFGyw2258GTDqD1wBwMD2oA91uBK7/ZrOXy4SGbzogx8x0UyE+aVwVBIGMn69aje91ArHJGny2tuk0UEMgElwyNh0IQk5Ybjg/hUunaVJNNp8eoXywRlHe4hhZZoYmChcRqrYLMwzgEnk8GrM2m26TjddGMxsXMXm+W0ltGP3QVmYCB8/wALDLds9gDhdWjt7zUGlnS6mmuIVMUUau/2RVILuXVQrqrNggnccY7VlCSHRYriNm1CbzibdrsOlvbyPKcoh87d8qjjGMAZ5711t/cR2UTGArexnJNzdSbWhWeQF4reJEVVYdfmOSfciuIu5Li4uGL27JKk2+FW8treK1J2q04kYZZzy3GcfdzxQBNbRSQae73ssN2zymEpLcE3NtCrbofJ2tuZTu5KggZq5fxahf6eIWgjmfFukNtbRzSXdvBC2XaV3YMsjRgEKAM9KsaLbrDLPHcQxCRYo5LO4luGRIjLNiS2P2qJd8RJHBGVGMcV2N5KIoYzdXUEd7DIcvalZGeMEEJhtvmcdJBlexxigDnLK4utLMcNjJeQKQkm+6wjpHIPmjkiY/IS4XgDIByfWvYNM16L7LZweRFbyI+HuQ3mtJKV4MZTKZ5PfnIxXk88huLa9vbedpFiljE4uj5srHGXIdQQgVcgrnPPc1LpGo21wZIvNW1WWNUQT5Ftb4DZupIwN8qn+H7uM8nHIAPo/RfEk9lFJHZXckJadILmKRYxAkLbjJPtT5zcE4JbGMKMHPTvdHvIbJ7i71TUV1Ge5jMdtPb27sIjAdyM7qAEg2k5VsH2NfJdjqUx8nSo76CXZHLHb/vWjjbe2FuJZWAYoSSVBJAB4Nep6Jqxngi0z7aj3UV0lqxtSDbzRlDHKN78H5uMg8c9qAPpWCLRb2ylme3szPdgWl28UwtftIdgymONhyFRlOV6k49q+XfGZvrDxDFZKrtDBdhEvY7lhFJECfLgCbc+ccjfxkc5xnn1Szs7kxRmF5YjtmMUd2lveWyPbttaT5Zx5cSgEnaSckcGsPUI9NzcOfN1W/KoN7KBBbTAAvPEcAAnPTORjnpQByVxeBLaSK7WK3mGbi5kj83YwgcNDFb/ACbQuPvhuvOB6eFeIbae61iKdfNeB7gyXLhkSzuVbMixpvZSHyFDKOAec9BXtXifV457SKKW2Mr2ghRo4wqHLuP3lyB8zq45AGcgGuE8S2tvLa29tbW1uLyaKa622kLSFC42tyW6AAZAHB9aAMnwxZrqWvx6g9wBcD5ZYY518o2qAqsZJk4m28A479+/3X8NPDOmOAbaC/t5D5byC8QSrHHheUklK7mckEtyvcGvgbw7NZ6SsTzxW7yxTI87Rq/2mLZxIUZ2AkO7lk5xnpX6BfDPxULpLWa0eaMtAkJmV2hniQoMLKhQiaIgDbjjjg9aAPpzQdKi0y+RLzzREAXtke4jlRhtBHRh5eNxwQGUdiau+Kmsraz+0xpZSCSCWG4Mlqs5zPhSjSLklgoPzKPyrjotbhie0Z2aaR3+zsqSg4LBsuzSEbZCR04GTwCevManq17LbzbA3yy+V9mnTZLHGrEGR3JAXjlRjJAzzQB514y8M6C0N3NaQiO5WJZ4LeCGNoRI+0BokkbLy7h69D2rx86bLYwyD+zhd+arGfz8W0bRN802yMyFYVXAO4kZxj2r2DV/t1tBPfW18l4Y4J9sMys6pGyAho5HUZcMOMdK8Gs9Raxv5ZdQF/djUoZEnmW58qGKB1cvGgZjtxIRngYz1AxQBty6oY7b7Jo7xW0k1uqzSSMttEscQDp5MzKBkKSDzg4ryzXfF+pWVpFGbloMSSSW44bMablMzyBPmiOSd6n6kV0VylmdNlZ7yC5tbdXltbcSol7iL77sUGZox0XDEH+LArx3XLuPVik8VzdRxWcTxFJYgwaSXhY5BuY7ApPyL9cYzQB6F8P/AIq65f3bW5vbrUoo4poUNzK0ULMPuNBLgBkAyME5OBgGvSNb1PS5oYLqW/aS8Mb2xU3EjyWP2hNrLDZiE7gpJIJBHHavmPSNc060u7PTzHFa/ZAjyu0Zja4mzvDCeL5YTx91iMDrXp19LBq1mLq2kkvb84jhSG4jPlxS5YyStEMoVIIBYgY7nNAE1z40tdHvBDGqXotBDE11BCZBM7/KLqaPAVLgKQAOCCM11z+MINT059OmklhuI0VLFp5Xt5JPNO+RTEFJc5AAzxz7V4pHp7Dz03SSlrmRrhLf55Q6MhQliMYznaCcnsK7We7iisnZ5pp9QEKR+RLHGXRGQkBwFzHKR3zmgDL8u4OqqkVtuWV2dhFEjxLHEdjiTyyNrlznJ5GOQK69tFa3FxcRmJGaGKVjcSeesj8kERygKjhQRxwDjLVwWja6ttqd3t2tFbWwWGEyJBJDM33kmVj+9bgknqc100OuQ373ERZorSW1kdSZMSyvAd0sdv5uMEse47cUAX52kltRIChw8JSGJwjRNJlGSZoz+8c4J4JVRwxHSrsPivW/Dlvc4umMMUIiijuFUxwxqMhraUNwoHQg844zWfBd6bafZYrm5eGPUbYxuGmsxMZwS0cu7zCpj28EKc88jIxXOa/r+kwQKt3NJJFpMYljhsZluY2luJCqxXCsNkhxzgtxnjFAHW6L8S9YsbK71F7vUb+5nkW3t/lkMsaOpAaMbTmIKPvtjAHXOa4vXfiJq+pXr31yzRxbGK2ce8tbsqbGvJJVyGz9SeelcInih7W4W3tXtrSGSN5ZJLobUTzCXXZDCXZQAQGyNuRgHtWHqninTpbF0m1DF/c3JWOWxVvMaAN87CGWMCOAjIDDdnOTQBNr3jOe3tZoRPIjyTRSCC4RrlrxGAMckKrwpB9yOPmAqlZ6xbXuoXN7IsiyfZDIQjgTPcLGAdwQYtk9QO1eHap4gF1dy3dyLuO1tL51itjAyy7osiLzRGGLIe5QHdnOM0+x1zWJSqWAVJ7xmmuUZ8WLqwwEIcBlbsR97B5HFAHrf/CSM0ihp5JZAm55ruSUkIWyltCluGdQFAG5h3Oa6BfEUOoiytm05YpTC7B7aZ7hfJWTaRPJKd3UbsL0zzXiEcj20dvqd3cWm7zJILiLyYhMkJYnMbxznzog2AoALBQMjPTp9Bu447q2KW4iur8DyL1ppCD1CgWh6oI85JAweTmgDrZbzUoorm8tJRc21vdFY5Xby4lMAGZlbIaUbSwVQDk8HJNZ/wBovrgC61C4s4ZpWj+zRPGQ00co3FZYVfIIjx1GATgnPWldt5pFraS3JVbqVZo2wYpSvzTeXGpyckDY2OcY65zt6R9m1BpMI8t0VKxyXEoNrG5YKFfYCYmVEO4fKcnOOtAG7pDNLdW88NxJZwM8cjAq5hhKlY2jQQgnayjG3+HdyAM16FqFhZpKDpxDyBHmZWkhlSJVZWliyjZDEgsAeevfAPiWqtqZNvaWszGGGZn+2+YgiWP5mAkkj+URbgQN2CQO+M12PgO+u765gtrhNwFwRJMo3Wc/zcsZJFbPKgPgA4zyaAPR759SKRXdpclY0tC1xeW0E1wDAcR+THGEK+ZnOCeB1yM0zwVrutR6k1k0v2a1G+W3DzymWV41JLyLHkJMQTyvQ8nFbOtQT2NtIbSCIT3KMbu3tBLPAhlUhnhxIVjiCgMq8Z7Vyeh6okcq2FsltqCys0fltb4uRKVPnSQzq/8Aq85yM/7NAHc33ie+1CZYrtr1lgEkFvHJEJ3e3AZn33KFtzFzlQ2DgZ6V4vNqCJq+VSWGW7M8Um+JoJEhViCbePoxbkEgkjPA9er1bVpgosIZ4oEjWYtaQxzBllSQg7GK7/NJzyflGcZrlNV0n+0NR08i/wBriOI4IKkrIwBgbPzRMH79eM0AXTpum3jBLeJV1VIP3dwPNla3BJO27RiVQhCcEjJHNcJGyvqUdiZZV8h2EVyqxPp806BnPn7IhITuBAA+VcZOB16rUjc6PBc2xeS0kmkeKe4ecRtdzIgCLFMgOVVQcAkcD1ry4XYhTzRb3MMK+dDHf3E7Ot3k52wRKuHBc4ZhkjOT7gHsduxOnLPJqL2skaKGuledWmbJcwuDNuwBgZQFeetdDoOu6esiRlI94Zke6naYqZpFIPlB3KyluACQeX5rxCx1M3Fqtn8iCaVEhMsrq0MYx5kUaLkOcLkdSe/Oa6ixv50ht4IlikiaW7jaW7R9iJEB5QQlQYwWwcnnIxxQB7z4b0HUPtEe+C5+wGRsG5AjtbJ3kYiKWZAPlkPQqDt6eleyXfh92jtZFedpbINE1uCGhWJlXcvmkArCrPwzY69QTXiHgbVw72ZuVe4ieFGuDNcFUUpuBVIJipMecYLHKn0HNe1y+JLa/vNPhN3p6vZyyJGtux81bKby/LiuQ0pW65/iyQAOvSgDqdB0xLUGa6gguhxa29vMoYM7H9+yyM4/eZclTnAXnpXWXPhSK2C/Z5WZYCzi1W7mKFpCF8vy5FKSuA331YgZJzkc80JY7dolintGt5ZZX8uWNZA9yyqryh1YqI8kcMGCjqBXUS6tfx2L2DCIpFCnkyR8SJHgrJDDakl5twJYyJmMbeSvAoA5TxCmq6bfx2ki/uCYBZskTFUdlADXT28JLRn7u48cZJGa4fXru5WbzoYElV4zbNLDczNFbTxEPJvTaFlfbkBOWAHSvU3jsUt/OEWoX6pGruZZFhng8wZP2VC+HiQDLFiMNz2xXkesNFKbhITIsdwwm+QqGijYbBcuAdsl1xyykqcZoA564s0uZJLyNAY1gnWWJpJ0bzwTJFvlx82JQuEQnrj1rgdUsby6capPI/mWobz1LzxNGBlEIQjJzng4JPeuy1TVYXsjeafJcJeWw+wR2j2olmuGXIluLV0JEIfBYuQTk8GsjSL/AO1CeySfVZLSdY97GyjhFvcyLub7Qbkq88KsTgoCc4JwKAPP7mKwgtpYJZTayG2VpbK4VzMZ5CGEyyOvPPIDEYzjpXOSedtkEl/dTyFYobWB7WDdbNG4DzwmLIZcgHqSR2rp9f0uTT52stQYXcE9z9qTUI5yZNoO9oJHVT5bbGBCnHoASMVJc3dpbwSvYsk3lJHGvngPNFGeDtkZQSeelAHkOo211Nqju0ovLhLiCJIkVFuZ7dmJklZxJttztB4YBj0wTXSXWrWdtZvarHEpsLiKQRJM1xcxuGz5cj4BJIJO0ZC5xxWBqD3ema1d3dokrrc2yri2aQTE7nkcKZEwqlpCS2eOQueaz3mMMrXks0kd0FAeLzUEE7quYpCrqHllzwcZYkcDFAGnqXiBo5IzZM15aXoUSws4jaCZ5TsiErfxcH5T0/GtaN40D20bG5h1ONZJY8Lm1ZX3SIpBG67BAAA52jGM1zLfbr2wm8i1jVrxY5buK3TeI5Fc7Z5JmkJt23E4IjAyeSTXT6NYtBA9vI0t26qHijfZITdKT5cbypGdgZgMlVVx3JOSQDKudSeDUUMwYWksYtljh8z7UikmOV1hIHzDnIYDocc1y019cadqI8jbMkSOscsztGWtmLmJ3fyx5U3lDC4feT94DpWrrMN3qlzb3F1F9luYxLbLYozRyLKp3NHDvYu6lfm3HgZBOOlatjpEZsnsGlR52L3UE6wvdQiGePAtJXVTiYY3ckNn7oIxQByh1li6XEUM0cN2FiMa+argAbS8zGVlbPVhwck1paLONQu3tJJBHdysLWF2J2G3U+Zl2SMbUIGRtGc9fU3da027uba1Sz32r2sEJDyQiCGNiQJ9okxnevRWwwB5FN0eGK2vIGaJppHdWiSMF4oDAMOwdAWYkLls/LngZ7gHTXugPcWhlsiZszyRG22GWF5IiNvmtHk7ixPJ7Lk1ws3h27k1mK4tY0RrZCwsymLKcxoAweSU7g29ScDntj07K88REwXK2CNAGnBV4TKkoeLJe4cHCp8ioNpwx6lepHP6fqsVlqcs7QGa2mlSWS7u5JXikYrlomhXhmBz3GMc80Aczf2N1eLNBFFpwu3MksZuUO5JioY25AHKeYSI85yoHNeVT+A9buNQkW5s5LIhFkms5Y5vs00UeG+1wOB8iLtJIU579a+hjdaBHqE2+CRZ3meeEPPG0bMP3hAYHKwgdDwoHGTXaRS2OswpKhvLotbSpqccJLLZW7qRbz+TIoM8PK4IOzAGT1NAHk9r4BnktobtoHvYPslu3lRYEc6RoGMZhdg8rFCp6Z+bmtWz0Oz0gR6hEnkRRSpHd28kymESErJApYIxSIE7GRSeY8lDXpunSyFItPDyvFYWzxRyTXMdusjhxCjRog2hwwUEBiCo4JHNWTo+p3jyJHp4EUrLJcRoivbyQkhZZUiQFvN3EkH8cigDhLTWtQn1ZpmhijZHC21yqb7QKB8zODtFswt1RUIAJBzjJNd1qGs28VhDcqbV5p54S2Rdskk4I8pWn8xUHybeNv3hnJ6mNPC17YFpbZYr3T/NkjmWRt8sEHlDf9p8vG6FGGMjleBVZkvEgaxOmxLb3c1vFFJFIXjVMCNHhhcED7qZAPmH722gDW/4SOW1GJLO3igmuJZJ45pPtEC3yqIkVkgfIY7d3OVJbNQW/wDa2pTvfSyXtr5UkrqluTBE8ccxaMsvlDbGfMOAzZKgFuxqjZ6FNprahMVubSUNbyTKs8LNdSphXk8uON3dFC9jnA5wRXoulLa6u0Sx7LzToD5v+kJLPJaXSfNcNJbyyAi3ZT0c5OfkXAwABItYn0qGe1upHVXdjBewvJmVUjUgSlFfzkB6lRtGMMRg03TfGhJs7qW2eeSCXd50UUACheIiZFmberMSBwfu5bAwawdTvEtp3tWC29rHLK9vYxxSNGGnlczzW3mMyhMPuxjy8kjJORXM67rEdpZNYO5hhkuQkJWKGyiEESqWuHdETzQzjJGAC+VBbHIB9C6h47he4gt7m6ZWSSG9kmuVFzcMsmALeGCLmSUswUF1CqoBz3PomieKbUW06GKO6vNQWcRQylVWJUkCq0xYsJFSFV3LkEkHANfHNnDJBbC4t7p7l7aFJUuGhiS3uZJ5iUt0tS7PEyghWLkb2UsvDCu+0/X5vsSzPbBWimeO5e2SeJg7IiIkUUihVkbILYOS2W70AepeIpizaxb2RS+N0FmYhVaO1AQRSPDZo5KxFE2jjICgkKa+VvEqiGGe8jdJLW284QLsbMe8bCsiIuWjDAsAOhbnFenzeIF0tGs2tZZpZdREj3MuJIVQh5AkggdmgdM7e6sULHk15h4h1m8+0WkqQR332uGWYFU3R/Z4X2SpPEi9vUjjOM5BwAedaV4kvvD80MdnIsMN/Pdz7myMyxQxyLE+6M5yhK9cfnX0b4d+LztaTzyaYhvVgtllNuNixWyOfs8iyRHJcMQHJAwYyT2NfOd2CBefYUto3kuis5mbc0EciKXey8sMY3USKgYjkrgZxg8At/rtrqckkgvZhGtmtuiXABe3B8x/tayWuZ4zFIA23dtOQcHIAB+luhfEbWn00yWN4887qhtbiSQS3UUhfzJnLLHujRgUKDY2VQHPIrmNT8T6jfaq1750yT3Vx5s88qJ5c5hhjhiijk8stPOqQqrKowNpLhecfPWi+Lb68sobRreLTL+3ljax052KpOnlKySSzlIlWNUI28/d65p1742vv9MkuJpd0CIGjjzG0s6tFHO8E8QYrKFdE3bVUoB8xwSQD6Pi8da/5m63mlELXP2WdDeJKkkYILRuYogkaY5UZG0k5xXsei+PPtsd7BZSi/l061TeZjlYIzbgtDGUJ+0yHOckkEsdpIwa+DbTxVO8NzccW9lE8bQSLLtnkLoi/Z4oWIMx8zcrykbQB97PFer+ANbSwuRNp+ooFaJbidI/3otZ2cI1rtbmfdM3PBVA+B8ozQB614+v0vZWuYFNxbSRgSW6TtJjz5orp/3AjJjdE3ZXOQFzgdB8z+IoLK5sdUsrYSWhuWiOy1Oxbm33Df8AaAwOAEAxgKSB3Nd340v9QjtbmRSLZ5J7i/K28jW7NJKzbkZnI+XDAk/cCkKrcAD54vNfvxKJY3t/MtoZ4JHSTNukzhTA0sj/AH4CpbgZ9BzQB5J4v8I3+jeZeQ2ttd2nmPJbSxHymiYyF7eUtK/yzhHwVJClFz1IxwdwPtUKGzvhHi68ly0ErqLqYfMqNxhGiUkEcqGGPlANeiaz4ijn+0xXX2qPFwDC7KjJdy5JuJLKKSQB2A3RqTgosYXacV5tf2r3VtcmBYI7GW+Eu55BbzlV3hYJfLfG8nAeQDP8I5BFAHeeF/EzvK2nebEltDDNbJFPZi5e5uYkQQrbnORkHhhuz3wTXqGl+K00S/tra6NwiPCFgSJzGYLlGDhyicSHDrtV/lOcDkYHztoolWS0trpo7G7tY5hbRpI0kKmZlWNrViA0UgZwC7njhicYrvhe6q3kXWrWz+Rbyqpv4o47p2t13hYbmdoDlHJfkZMbrjoAaAPv3w14+MFsL2TdKIokmC2jCJvOjYKqXDg4gV2Ll0wcnoADW3e/EyFribU7S8WM3sMkEqMzSzSEReSYWgxiOPfEuHGGweK+M7S/tWS0mhaUaMgtPtUcUgvXKoF+zkQxFREXcfPv+b5ixGDzRgnux4gu5fLkslld3VISxsZ4nZjFG4Yny5VkB3bCQSp68UAe96n4uvdWuTaXFws9zFbxSSQqsy5mnjDQpO6SfvFjTC52hv3fAxyeQlu7H7OlvKz39zctPEbbeEg0+4kBRbmYySNtV/LYDc2ckEgEgVxiC+to2urhLfdKzTW12szx32E3SSSzq5GVQvhV+8EK5Gc4x76W/SW0jeJpobiBl86wjYXhediZbibdxLbh1JRzxu5BxQB0eo65YAeTPZzQ7V+xrLKjM84VH8uGFkBweAASMADkjmul8O6o8VtYeXcxwCJLcRrcwQvexzptYrazlsxRhep5zjjINeSa/ZadLai5uLsIslxaeVcgJNLDPDGzyC6yjfOygIduQpXGRXTaLqUMem28Aj86J9kkKIzRJbq8e2P9+0agB3VyRnOScZ7gH1X4c8TwyzI6TR3M9jd21xM/295LdZJHfdds7xq9zdJGYlEQUqNpHOM17+3ifULSxtLq1NtcSRkhLuKcTOLyfM0iPaRkiaVmkIKgHywMnCjNfmXoviubTdYVrz7DbmeRgsNtIVdYEACSSMTuacuMZKYBJXJIr3ez+Is+oW8FlHDe2sP2qCOaWFpXJjlaUmSTfEogQuyiWTIbGQuccAH2voHxqe4MumX6x27xMYNRie9i3DeUETJGuTFOsgIB+6wACk8V7joOspcXc0tpfW1tgQDzLgCVUE8hYNKgAczPJjjbkedzgDI/M1dQa2ubJ2bT47dQy3xiZlihuLeZ52+cK0jKzFtrPwXYkHaQa+ivAnxJJmt5LiR7K0kdJbm5neKedkQkW4S3cDzVOFy4yB1JHYA+/l+ITaZc6bZzPcIZo7o3HmIFhtZ1DFo1dgFiPTbkjcOVyMGluPF8WqWVxbyskiqVNpfRs9xMBLhSJ2hDRyQ+eZF2qSwxggHNfKWseMtFtJ4Jre5aUz3KXbyyzGaQykSNIUtgxHlkTEHPyjZkfLg1iTeO7bw1Db/Y5XNuiGXiZGglaZ2YkDccZd2bGMqWIwMUAfXPjstZeCLiZrNpWljit/7S8l42QIheQWuV+dA7FflByV9iK/O7x74ms5dFkh0exE1zJZ/Z7tiEjMM8czRkt5xVlcqoZsDjeTnFfQXjX46vb6NNPby6he50Bc6TGI5rK0CxKtzOiyDBuCoaT5ck7+mc4+Qx4otPGUltPp+nXLziIyNFb28jWkQd23S3Iij3ySOgGcjKsxyAKAKfhPQJbWX7VFdwXEd3bSW0iTSebAk0w3SuZHO1VCttTJHzqWHBBOVN8PpbfUJo7i5W7tZD5sECRy23lySSgKksrqoLbUIY5wSCQTwa7aAtpjxxJDb2aCZLaR5AVdZ5h59vEkTnaSpcZJ/mMVWbVtXlmvItRtbGeVk2Q3tveRJLcNFcRmO7aFpAqrHlsrjJ24xQBxmk7NK1aSzu7dBDdyXqWc1jc7blZIHG7zImYOVVH+c4wMc8V0esSQTalaW9wbiCRIohDPbRyfY7gWzP5fkzhDtlMZTLthWOSrEYrY1PRVW5F/bvp97dW0d9dGZPMiu5slxtdLeylxDI28YbDFkG4BcE8Qy6kzxanqc0AtIQzafZJEqz3hjjQ+XHFlT5yo6ZTaGJUkDg0AaOmXcOuapLYwWlxY3DwsN4dmE0lr5pmWZo8mZzE24k8DgehqtdQadYKtqoZnmiZLY3MYKtKIowtxOlw2xX2KxRVXcUZTgkmuOsfFV0NXeztYbqe68uee1kSFBs8x8vAqlgIHUiXuWO3kbWBPS3H2fxY9ykUOqSahO1vamN3Ebwo21La4eVFwquisCAN6hwMbQDQB5rrej2mrxxXUUccckuoRwefCoWNZmclJJgqhRaSRgJ0wCCSa9d8JaBb6frmjwSWULC4jlaVViSWz09VHkTTSLEzeZIxUBX+UAcds0zT/At1ayiD7JIZC8kC2s8jXFvJbRgGxi8/AV5lMcoB4JEZJGevrmnWVnb6/ZlLaCFYIUhujHMStwwMTbX3fKlt5xZsk4OcA0AegaLdPa3h06OJpLMNbRRx+UzeX5TthXeaOPy7TmMlhzuc4JXmvUfD2sxaiDC4t3vVceUjqWSZFGHid/LALBwwTnO0D2zjSwXOqo88NyBDHPIphs2iFjKYIy0c10IxvlcSRRomDs24z0OPO9Y1HWNKZbi01azgU3E0kds7zSNJOQ8rgbIQsSoH2kM235PegD2XxHHcCwu7mC1DziFYYDGAJDI5G1thGTsViSBk4A6V8+3PjfUtMkv7UXyOLCTyYoYxvCLsHmtcRxgkuZHY45I3hSBjFU7r4gTf2U0rajBbX8SqzvM+9Du3bniAk/eSZyAcHgjNfNK+Ib+e8nuU3xCa4vZJxbxOWv45G3O8wkP7oCMEjp7HjFAHt914hvNOvpL6/1CyaG804qbWSKdmxCAxkgyhSTaZSxIPJXbjIONDwd8QLMahJby6v8AaIY2ikSSWGOFVQxKh8tEjJIMgboDjJzgivAtd8Z6JDEupQvBbxQW9sUjuYHuo71CZIbiHZMQpYk5J3LjIGD1rzL/AITiaa2+02xSB0+QQw4hkmtQ53CZFX91YmMj7uZAckDB3UAfZ/ifxrFZ6jLZaZcTXkN5bwG5jl8oLA5ky0sbs6kqFBOdvPbPeXR/GkE0yxx3cxMM0VrMzyslrcDeWQ+eqlsKH2kKWGUOe4r4ktvifpeo25jlt5BKsqQpdefI5WJ2zFtmUEvEG+TD4IC4bArqYPGtvY3lvfXMliksiGKGOK4jiYLECs0bxCQ4ndUJV3AHPBNAH3dr+q2NromqR3AtkjdSYL64yBHJcxq7NCJFAnUBurY56cYz8UeKvEWnXtpeW8MsKwwubeQN5apP5SqPNBhyEZyDgfd5+Yjmo/FvxVtNS8OiLT2e8iPzRQTStf3NtkbGWVWUERqVY7kV1AYDOOK8p03Uiz/bLqO1uhKrieOG4xaJGygESZQbJRtLEHkZ5AoAbLZ6VE5uYBdLcSqklmbyNEt0u1VRgCF9ruCfl2k8AH1rzfV1vVuriyEbRRTyLPd38Fy8LR3UbZlW4cyHZGWIGCeQ2RkV7DfxvKkGvFkSG1Gy3sLgGWFvKTbH9mjRSxuGXkHHQcHAzXiXjPVEgd703AtjPCFEcKPIzrOTHJdiNVKyXKuo4kIGBnnpQB5nrep3U4nsLSOdbq0f7XOba8k8ry3cI6RvIuGlJPQE5DccV4rrF/e2t211AjxxxloXaWMebA8pZXnFxHlpWQB85XOW4HFa/jO9uor2VojclpFgjkmEyRh4yN4uUWFiBLwN2ThcnJFeYXeqOkipNctd7Zo7rDSH97cAqWjZU4aPy8gqMkkEjrQB1+ma9dwRXNuks8lpPht9xHJfSrG5T97bogHlptHzKcMV7Zr0rTNWt7aNXbbczNiJZEMlrbm3KhlHkx5+zzxhyU3YclsAdQPGIZIpru2bT7FIAWlV5JFkkjQkF90TQkhsKSSDyuMMAa3LC4Vm/s9Le5jm+3xtcI3yiVl2rFcoclXj5HCknHUUAe9eGPFL22o3KSGKWyE0ckF29vaeaSVCrbPJNmQykg/MF5J6kivRrzxMNRvEjRGgiumjEyvNHIkSwoQ0saIqswG3GACd2QBmvnb+y9T+1hIYYJb22dpUUOTEH2iXzZog2WJz8nBOc969L8H6dG13bamoZbm48uC7ii3M3muWOd0pIgXKbjwOVI6nkA+ibKbTntbCIvbxxGH/AEi9kRpFGMhd9u2ZLWPYMbtoOW5xisrxfptsmkxz2tmLRBIbjbE6q8yAFI5Yircgrz8+CR2q1E8pd3guzN+6SPMSsrQytuWWVElgAJZVGXbIXuBxUFxol1PJFHNeogEA8rM6TPKScqNoYg5BI+vSgD5wh1a7hnuI5ZnuLB1uBdrbNEyQxpIxjE1rGgkgk65Ysqn+8OK4DxpcaNclRpelRTLBbLc+cvmxWf2yUkfu4mnJlcYBJbMecnd6ev8AiTw80aywXFg0bXFxJ5t+ubOQEyEH7Q6HY0G0rwxBOOhr5515IIbm7jFxa6hFaO0cPlzb/sMrKU+0yBGCooGQByuTkdwAC94f1WGO5jMlqkV0tsUklcZCyD708LoGJTBAIXI9817zo95ZJHDH5skhEbO6RW65kkmi4kgZn2yoOCwxlc54r508N2U8sosJSbFZrZcRzb7hblWLAyxzlN0a4XOcbfevefDc0FjbSQx3YiihZYI5VlYu6n/WpbhI3LsSMFuAQODxQB7Ro2tXWnT6fZmZnMtrH9qtLAuzeRglGvGkQ7BgjDHG0kgHpXd6VrDxyTRSkFMt5JN7JLbWr5BMjiULmXZjjGcggZzmvGbT7NY3cF3I2oh5stK1wgiSSDcphtTIeGhJBIyc/LXb3E0SzrPcXFrPbxtlCpWOS2lZkcGWPpPDuwvcj8qAPYv7TgYpevBFc2MdsYjfjzknWbK+biLq2OOMHg9QOjbXWbW4u7uO1lCJb7S8rhJFtVfAKggbAcEHn5uTxXk+pavLaGzhhkk8hxLJOwuGhhYs28sYyv7sbGIyflPGCa0vDt/YTyJNJNEt9FHIV/0gGBo1OY128KzDIBY5I6nAoA9ce8j8uR4r43IMv2czkSxJmUAApKFy2D0B4NcBqEnn6nFaX9zL5Nu00/myW2FMkIBEhlOAwIICjjdjgdaxvFOqeI7s239mh9OmRtkkSCO4jNsEykrhDjeWJIJwcEYGMGuVs7vULe4El9fmbeCiRnYyyzR4YRXeGJQZzxtxz+FAFrxpaWt06XUUWozCe0YrIscccMwWRf3MSnkEYJOMsO4FeNXOhafdPPqMd1dWtpazRoyXJhEjXm0eZJbfNxEB8mOpIyB1r3LWr1ntM29+baOWNVktoVQy28rqS2ZJfmRC+OVXOD0rymXSZ9avYFltle3Dr5z7n8qdiCVAUDJkzyTjaCOtAFLQ9PguLg3STm6kjgmZUnhUEPvCCJ5ZGCxnBY5AHX616Bpd9axTPbJpaxxxTKqCC5QWayPGdzNsLGZnPQjgdDg9OFvrOPQpo9NtmkCySrNckMWADSZCSFM4QgYyeMLzUZVIZ3a0E0YdGxc207uyPG+4PvUELC3QLjAyecUAfRei6nYwXNtFPcraZDqixGORmVRu8ieFSxdAoOCRuBPbpXsLX1ldaDE2pXkqwox/s+NS8M3mfdTexG4RANnnGRwM185fDebS7iW4W/WdmuRGvnssigOD87EvETHn1UleeDXrWpT6a0CxtmCPyZIXVZvPjMaHakgmbqeh45z2oA9L8L3CaTbTWV2izXCkzw3XmqojjuE/10m5t0sZjwOhweuOSN/w/DZ6hcTx3F7cOQrMUSQ26/aFBMSxB1U3C+X8owG55OOa8c0osizW0rxxqViSPUnlllk2LFxAVxlY2OdoxkZ5AHJ3tC8SXugXty73FrJIJLa3hQKJpHWQhFlQRHYjHHzM4KgDr6AHdeJ4VYwFb1g1qVd2aBVcseBDHOsm3zcD+MqfUCvPJdTMF3lHuHgXdHDHqTwyXGBks0duZeJllyVO7ODjaa9C8SS/2nayK19bWt3O8Mq3D+WYGAQEFrfYqBWX5dwON3OehPkx0Fm+0apqEMc+ob45hOjyR2y2afIoNuCXjXbyJFBVuMnFAGbcXuoah9pGmtBbXJ3JcSrE0UzQJ+9YTSkbCp5EmOckHGK457s/Z3tLa3nt9QSRk1B2MvkMHJWFGmSEvbn+6FGCOpxXp2oyWsGnTWf2i2nF3YG6b99EBEsLY2KQQXikH3trNkDHB4ry++1Ga/sLgzwv5cTQ232m3uXSC3aJvkiuY0TCSYGFLsRzgtmgDhr6w1C38ydrlLyWNGjtCuotbBY0cyTOUiRhO23ruKk91zWvo+u2lj4aklWOWGO/a5jmxPEvkpGCJfNWRibuN5PkC5yuOBups/h+8isrm/uLT7Wl4rg2kFzDAljbyqVhuJDLOpBbY28pngE56V5jPZS37y6dpl1bW8FvC84t7WL7dYubZ/NCGd3JQNMWJLAFj0J5oAu6jp4g0yS8klkEd9fRQWr2sqzPZJON6JcWMiAoAuArR79gHJBqrp819pmqQ3MWnC5tpLZbOSHTRJbhkeUwl4SykG4XAJZ8gL/dNdHpum6Fc/ZpZLi+jkEdqYfsqhBcySsXuFSPLPLJGCQdqHGK72z0TTLdZr3bJcPJ5sTW00sdysckkACK0cdsSxUgMTEXx/GR1oA0fCGkXGoXF5Lqb+XbXSQAXRJMDSwHYLeSWZy8ZWIDAHyEnAY19f8Aw0+CmlaoLfU7T+0riLzoZLi3hignuoy8qTQzWxEgKRmKSQsQrAY2NxjPydHPM0q3Fg0rJZWJtvs3loNNt72Fgkkn2SHm4cn7pVW6846V9i/BHx9b6PZ2g1VLu91CW7ltore3kngkttMhQ/6ZKlup2HcFKhsA9s9gD9AfAVxa+FtW0fSVW/k09IEtp47dLpLhHZx5smoboBJPkA4ijjK45GV5P6x+ED4Pl0LT726SzstNs1kayvLW0C3GxY8vDMRH955s8dRyDgV/PpF8a9WtfE0FpM0V/Ol+4068mMt19nCzNsUyQoFku1RGAQFtoGTwM1+vHwg+LVhr3gZoNdgjluVt5A0bvH5YjRVM0scKYA2nGcEuuMEA0Ae5678SfBiyXNvetFujuBF5UoWAIsa/IW81QFJQLx1JIGM15Vr2seEdYtL+SO30okMSbWTEtwxcfuVSNFLAkFTu27QSNxFfHfxojsUur+9sL5b21vDELS3ttQ2wWuorIsx+WRwkpfdhgzgKCckAcfGOu/ETVrS8gv7G/RJiRFZ21pK4tYWQRtGWeGZi7MUcAEkdT3oA9/8AiX4M03WdZn1IWTMxLbBDAfPhs5n2LuO7LAup4IwMZ6c18SfHrwNY6bbiUoXR8wuPsklut9E6O0rqgAxhUkOeAexrt7n49X8l7ZXNza281zFH5l5ayS3MImc3DWyhUXqU2lyp4H5VmeOfHVt400W7ntpYmntkkuYWgaJo7gLHHGY0eRiFOx5CMdQvy5BBoA/HP44eGIfDNvcXOjWrrJJ588gcLNbpbDMcdvNPMw8piAchThcHmvlSxfUZxfz3NmIvtRSXTJY7mT7Bai2VtzhWGAyxpgANukIHHev0k+MWh2F7a3z39yWW7VY4I5HxDc+ZbI8dioVcC5MxJJfaMg5I6V8nap4WTSfD6X/2S+jhmuhZfYfMMtpJcxMLgXMoWNBabmiwQZNv7zAYjmgDqvg541utKvLWAQSTtp/kC6SO28q+jRbhFaZZQzIkZDqW+Y/ewuccfpXo3xCivvDQ1ISGFbeWdWBFzbn7LdJb7PLi8sBnSJAS38ROVXoK/Kjwdbx2t8mq6hfpAuqKvm3dvI6C4jskLTaZFCCWWXekXzPwxOAxORX1vLqjX2m6dDY3H2jTvLs4ifmjnhgiiQOdg4mkSJUL43cDcfWgDz3422ulXd9ezzLZ2eoavDJ5EaSpcRwzSstu0lx5a8agNysJMAKr9COR856PodlHp0dnqFhaShGzYrvmE97FDMyCSC2RSEiU42hsfKAR8uDXvnjDT4Nd1d79oQllDEtpDdgxC3u7p7PyotQvfLZHCyPHDGCM7ZDliBzXgsuhRafr9rb2mqSpG01zb3Tuk5s1fc1qZbSaTLzkGP5lU/NuzjBzQByd1rkmn3bIpla2/dWl6kMuby1Tz7q2kiZhkCzUSRBRgAqRhyBkXtKuEuNThSytpPs0Jt4Vhmd4bRpIpGdLmQA5lAjXKMm4EYwx76l/4OuLufUbVPs5aRbY+WsjWuYLi8jmiBx821PLZSuSo28EjGTQPCt1FDNqqXUpvIPLigtbSVTCVlllkdZkuXYnESts2xjCDOAuKAPZNP1yLR4v7akjnayuIGaRyQ8URudwkke3mIKfvSoDbck8jOa8/Xx1e+IoJdKna5y7Ty293IjLDayG5kle2mlkAJYxt/BkAnHtXJeMPE1/9mGi6anlv5dvFNYyOk8iRxSGWaKbyeHBf5lZQFGOcdB5fP4lYaXIUilF/FvvWlkkePfL9vkW4a3CDbOiqQcKWODjGaAPRrvXr7w7b3z6fcCzSKZIUs1d/KuVdsTSZdCZN2N2AwPzcAVm33jeG6gtYbCKdZET/SLlJJEEZb5jDOkqbhG2Tjg7QcMcivIL/wAUXmrNdyAlJreOJZ5Lhk8hhBEI5Xt4Ad/2jKkj5eQcjIOThRTnUI7QhzLbS2txElw93HaXXn3k7JvuUMoMoSJFKEjocDnIoA9uj8YwOYPL0sW1wWayZ45XWKaNn2yRF3wA8iBccgDHUZzXfnU9TtrazuWeAl4ZlI8991tHDIySH5Yyqq0AUgk9Dxk18p2N8sjiSFrvU/7NnMmoWUc8YV1C+XDKjM43tsAJIJGeMg16foN7/aUcVsZrs2F3dQ2hVn3XKoyIgWU54CspVv8Adz0oA9n0bWI7nVrVLK+mjluopHujcKlxbpHBcHASZMtH5cYQEqMMR83Oa+k/Dfi67TxFp1p9rS68lI5pNSih81ftD5ltjHKqqdyRBy8YQ9flZhyfIrXw7Y+HtPaeG0t7iS5gngkXazPc2zlYgNyA/ZWzh1PyiToDnNe1/DzwWuSiFhYRm2kZraCSHU703CTbo2JU+Tbb2x5mAy9MY6gH6U/B7xHY65pF9KNQewuIHDDzZJfLa0jTJMUD3A22/IbYvOT8qkV6SNevFaPTkjn1a7O+/sLuBFRJtPDlJPOlB3RXSlckkg7VwM9/kr4beG9QsI7640qZrOwnabz7Q3k0t6truAeZ7R4iSgU8vwpOQOcCvrXRtG1PT9PWa2SKfT4y0lpd2rC21WUyRKyhWDFWtA7MXB6igD2PwPrOhvcWsmoXUNrPNBIkTWYeKZZfLVhJItymZ42ZhgsARngEjFenaPf6impyfa7u3eG2WC2jW7nIcxXjItxaW7RfKySWsrHDENmMtjO3Pj3gzwp4g1+GNtOtLy/nmlSylvTYK9lEqN5guRcKmViDsV3AAHbX2x8L/gZrDPbJrkwnMSAYexaMS/vA7zJIQWZVYHYxAfgAgDmgDw/RPBviXV/Ec0EY1RdNuFuo1htFiuLiCSCZ1h2tIAIrcoFyyk5FfYvw6+Fl1bz6dHPAA8cWHlMkoeRsK0b+TIPmYHA6jO3PevqLwj8MYVgSS4hVmtQqw3sqwm7kiwuFcRkLyp5B5z2zXrun+EY1m3LEqiJEWJmRQ5CqoG0rkLx6+ooA+VvGfgjWLu3tp4YTPdwQtGsUcaoXaMARBVzwcg5PTPf18v8AFPwrdPhr4g1DxVoyQyQ2ct4Gni2ygqjMo84D5GJUjOcbe9fpPDoNrEoeZFLIQQxAZlOCRjCnJ9x614p+0HaQP8M/FUcbCM/YGkZ0YQKxjViBM6AZUDrg844yaAP5ZfFupJZ+J7o2WnQx2C3M8xYPISr7z5wBxyFQ4GepHFJNf6ZPJZ2aw3fkNCzGLaHSWSRw0SIjYw+GDErk+uK5v4pa/Z6j4ludBsUisbqwvLmS/mcxAtGzM0lzbL526YADcoYZIwcHmmeHPEzaTqForxRXi6gotbydXgaQpbjMN1Dbs5SCaZMAkMCcnA5GQCp4j+xae72V/EkttJLtlEqsJLNUzI8gZFPmKXkXjkcAdBXP2+q2egxrFZLdSQyyOjzyLEI2+0IpJniiYlxwVj4zhh711HjMr4mt722s4DbIPIdYLjajBTPuG2Rfn3EDaV7bRngjPlt3PD9lkE94Zp0tvJigETQXVtJbHA22xUG4kXChCATjJbGaAGeJZhdxXF/v81NSylrpiWkEJtBbo0W5/KbEjAjJ/iJPTk14RpMrxz/YNiRCeWYXM9woZY5VZiWUJkxllUALjBPXHNd4b6WK9kma4c217GnmSXpSJy6nZKdoP+iHeGGOC23ODWXt0jTZZ79LBHS7xN9oZpY5CYi6tNENjAqOpJwfagDastM0uz0yGSws5Df33m3X7yNJA5KmNpbyHAW3jXB2/MAy+55zbI/2tbC3FpFdyW3mRzuGWFppt3+sjjC58sY7ZGO9JJqFnqf2a2t7t0ikgUSunnNbiNN0jBrqRGEjEkgqvQnG0CrWn2RtIJJbewhmR3EizI89s8iAkA/Nv2EYAGFCt14FAGza2MFo0nk2dvcxCCUXc8sz+VECoV0hgPV1LfKSBnFaFm/hlPs6Rt9otrSNpbtZZJDAJPlTZBMF2QMwbGxircHC4waktkMdvNdzLp8HmwpO8CJ5t5b7XVEMo37PnDAktjqcgVwvjK4uLPUPssCQ/wBju8Ejym3tnVZLhAzRvEJQJG35OcnGTg4oA7e2l0bWdUJg82OMyPFb7SLaWBIhhYp9uA9qu0EknLKBWUkNit5eo2qaW0JlljNyZXZrfcoCGNiuJkLg7gMZAwO9cLpd+2lyH7HbeZFPDNLcQ3Evl+ZIQyHZM7AJBt5KqxyD8gPfVa7tvICWkbTrcWsav9rmaApMC3mC0iaEZUB8qWxkCgD0DSnOm/ubq4srTzof9HkhikkguQpLBme4XKIV5A98DNUvFdxZTLZLA8Vw1sj+cnnTR3nnyjcpRWxsgCjO04PoDXk7arqUs89qLcy2VlAiW0sszGWW4Rh5QV5CqnD4ySQO2fXY026SfTjcX9hpx1h53jmnfc4t5cHyWV0kKs+3qCQOMUATavCstqkbC8uBOIVM0ThC2/LKiyA70dWz1GT9awZHt7p1jTzmltQfNup1E0wKgoquVyYyACPmwT16Vrx3On2tneafqEx1G8eRDbtDKYvIuZ0ZkBMZ+TaQPlYg88A8159d+ModIuZ9OlkiDyCGWWK68q3aO4VgkhEh5dQrFsvhTjgkYoAyovFV1Hrlyfsckr2LGGOznJhTy9wVmkuFP72UKSfLyQB1xXXw3f8Aape7u0aKRpWFs0s6Ry7WI81iEXFvF5eVByDyDxXlEmo6RceIbi8TU7k3wnmaIwx+eEt5tqRzmdlw02/0B4FdxpH2qEmcWscsc8yJc3M/m20M7qeJ1mYFAzjA2qdueoHQAHYyaFPeRXLW1zcWjukF3FsDuysASJFUKVe32DJBO5hzg55NNtJLY3tnc38NzPNEt3OUQyhTExVXdGBSEFVcgMQSFUDJ4r0HRrLWb2C3tCbiC0YrNI0driCG2Jy4trvGWiWPJYMRgjaODim6p4HtzO9/ay3EapP5SvNFJBDMso+W4kBQGVWJfKsAoHK0AePzLJaxpp7PiWS5lktr9mZbUwA+ZtmBiG6byw0a9gcdua7G+RLazsWlu7aTbbSMYNqF0eYBSpnVskDk8KRzx1FTXGgR6bG8KvYTCIhJ41kEaPNKC/mW4jwchWGe/wAwrIFqBPEkiteFoI1ikVm2h2YARFWQHEZwckAe5PNAEUulRWN1vkknthMITHOTM8Nwdpl80xGTNw4J4BIzXRWl2bGM2bwx3URmMqzm1U745EDSz+WGwIyxAAYggnkVWhsZGvUtZo47qP7trblHliEu7ACSs3BKH2XjA611Fx4deFbWWPNnPPbrEDcGS5tHjG4GzVtu0OTJjO4qAnUYoAv+GLq2W1W3M00V293PPaBGUJG7LucW2fmYbfvAueRgjNd3NNGBby3dzHbWgYyKUnRpjK0JDQvI67vJEh57dwccjyq60O10ea0lS6lu4rZZUvdzGFwfLUny8H9yPNdGUjlxx9Ld/d3s9jJpwEJuHaKWT7UZlmlcANYyWp80BS0Xyu5IDH+E0Ad9/bNsNTtrVLa1uLm6mERiODBCYovPFy8IkGYxFk8EfiemBqXi6S3SCONbr7JHfma72PLMs7xyiGWSHq8CBMj5RjHc8iuOnguwba4W2H2KO4cSiCJ/t0ygN56w3DuCbcBGU9z2zxWVOlxM9jcQLLDafvgBcM06va3R8tmKKMgrONucepGaAPdpfF9xewS209vHcwvHFJY/YpWkmkEy7gs7vhtxH8GMfjmuNi1O7tb+T7HJJHcMUgtFvbhI7FYyTPPHJtb9+GmUgA898CuE0OZ0v55EjYzW8V5p8qtMyx2yiLE9zEV/5bjkR4+769611tmvJLNYblhbXCWzC2dd9xuWS3jmMLPjFyrmcE8D5eOoyAd5/Z8+tWkVhqc0ccym6vDJJ5cUipG4Vo9hUMERsYyMHcMEgjPVeG/DNpDp5vt63E9vO6zQNb+UxVtps4bi33DfGsTqUYDYCcEhuB11z8J59N0JtZlkPyWP2hbueNnnt7UxNKY7i1L4bc6P91ifkjBFU9LMMyQabJdlzNaPBfXUube7niPkXFqRZAARmMRsoLMN/RS2QaAO/wBH18aVBdXNsLaFS6rBbpcGJ0cRbWmezEbMscRJEOSA568VlX/ij+2IJxqNqs0lqbeWBx5qzhIxuk/dAbZCy84znBIAOa5XVhawyLeS+dbRwSQ2TRSJtdI7XJjZbccz4OcuzBDjhjXHXuu2bSx3Ewdba3jSe6W2j2TpOk/2e2M4Zx5KyL0DYGOTgc0AddreqWNulvNeXlxa229VitI4UO26urcbZJriOQ+WikdXIUYOTVbw74gE926RwQQiWWGFLqeXz1iimvBE05IMWV8ruCR78VwfiW4N68V3pV3HctcxyRFLgxjAdPKjSCd2AlcSDALrjng45qCBnkZgsDm4uJrVL1cPvmt1DbofLtspBbieJwdhyNuTgYJAPWdPW9nu7oXMq6XbR6k9tZz3MwkcFH8tSrMSHd4+cDJAyDzXLajZSWOpyanLHHeG6aeOCRxPHLPM10J4JJ7hFGFhhBUgkdMYJ4qslrfJqMnmpPcRW/lLJA8rSrBJNxGYFYkyRnH+sUMR6ZrYju5la8My317YpKdtriKaSKW1UvFECjHEjPmQJ95QdgDNxQADSDqN/Lq0YknlJaynE1xJ5YubaDBkWVT/AKlT/q3CZHerGnWyyLI8bXF9e210SiTTzxs01wwMtwJEXPktLudWK7ccZzXR290DbzxyLBIIi88VpCDBNcRSw/PEFXG5uvP+FYenWmoNeEyTpZRRpCbOJWjVYhJ/qbW8lD77URLwVXex4wDQB3GmXNnAl3fxPdQz25MbWn2ZmNvMdgluBJIoUI4eXGTxjkjIrqNU1OGe0ilit1a7ungmVLW5nlupLiJ3QSOHhzGrIHYbM/OrHoCa5ez8ONqL+VFcQwNcTlLjVZp5Q0SKoYhbIkGS4KjOXUQ843+napplxp0tqbbyb22aErcI09jezv5coa2mFtHOGjRVRcmMsCQBk7moA5S71SWeeRbqS9tYhCiXk8M6qxnlBLSW0BXHlk/6wDPvivnvxJoetQ3V7d2RmuIrq2ENvdzgLB50xwpMSx4ibB+Uswx/Dvr6znmt8C+vdDF5HqCTvpiIm1bSPzNl0b0jqfMBVc454GTzXHX1wVS9khtUubCK7S1mtdvnRzSJlbdUkjyEtVH8QO89wKAPzJ+IGja5pEH9oTNezmwae1zEY4I4ZlOx1VH2+bbFh/FXhttfRXF7Ab1b+FriLy42hYZzBnc80Pc7QTwDxzjvX6GfEjw1a3NvNc2rwvuhaOaKQJcPZO0pLupWQiVuP4lBr5A1zw1ZaJcwlRf3V1GZvs8KQeSHTy9kh8gK20hwVIZh8vGM0AedrOtjd3MF4BLDcNGLMXBlkDtON0YmLJ3bHPAGecZ59d0iwt9IshHZW8Mc9+iW0zpdiG0ilkl8yaPyyxIBhVmJwFIxgntyTWauJBNGRPKiwyW0UcwuYjFMXZruORiuRnb1U/NwDtWuu8MTxpd29tcKs6W8AH2eWIhbaOKJ44ZXktAC7rlQ28AlelAHpEFha6kbS9WMXO3NoruiG6C9JbaJFOZIiuPmA+XkA5rovD2n3QvJIbS1kT7SsqTW6wTNHHax/M2wyy48zGOnJ9CarWO6A20VjMghtiRdOsa5ljZtzFZTgxFZeSMZIOBXrnhfU7e5JtbqKNIJEk3X1s5861nkLLCSVGXbaeig4/OgCPQPCZuHkuLdD5sczxiCRo1hiQq2ImCNlW2n5s85HHpXe6V4Mit9JV9TjdMzSOZHt3ZY4Ub5WW4XBLNgZPIxTdNsxp+n29zpf2u6ZPMeeYLvZMSHbcXIzh1ZiR82D8uTgV1dvrV1cGbSb24t5tMu1DJHNA4e3nyRM1vsyWGc8Y2c9fUA8zvJb61vEksnvb6ygYrZhhClpHJghFEaMPM5I5JP9KgbVtUjRZr+VYmtbhp51lRjCss6CMZVgMpleMcDNdnq9pZWvJllTS7bc8cE7/Z1uEBAdouQZFHQkAjPTNeMeMdVtrxVSA3FraQzuIrOF2lNwGI+W5lcBnRQBg+p+tAFODW7TUNRv7y6t7mOOa7nk3she2YQE7ZI/kJhjbbnJVgfeuVvviaxu/7K8P2wkiilEl5qlmCZ12HcWRpYUBZSAo+VTg9OKpJMdTl1KWG0aztBGsE629z57vLDDmKMROQbduQCQCpzwTXL6dNa6ZNdE7d15K8kqvbkxwL5gAW4kdQOp6Ak/SgD0/QfEt7qU2qQ3dzdWlywWaJY5kb7XE3zCOWYuSh+6XVVySTxxgbemaxb2c900mmm6mYGGYeaGtrIH5ybdgzCecnBJwD69DXmWlS6eupXMohe2lQtcw/ZJXgi86EAqCzKVeN+mM8c5xyR1d5qMkOm3ut28xt53i3tpIdwxkkIjNxHuh4yo+9nBAyOKAOm1DxAmkywWKLc2lrNH9qlFi3nSymYGRJJF3KqzBhjOQADzg0P4qN3bi/iLTXKrGLiVxbLKLZTsEYUM/lzYXORgsffNcdbT22srYyI11Ffx2yxXFnLHJcPcSKS+4MyLhBkA45AJqwdLWGzl1SO5aGZZQ7ovlMVkU4a2hhRiZEBI3cE+ooA6C41m+e4064iZ41mvYpIIrpY3CggF1yWz5eAOOuWyBW1rfiKKxu4NQug0MiztEqxxbi6smyRZGbiWIhjjaT1rmrL7JNu1O/0wR3KzJElwZ5xu2plibR1/dKVXkgcZODmtaw05NXmkgvkWeySJJ2jtxI8kDESbPLLj5o+RnGcBeSMCgCBIwZr7U4ppVku38+KFImRzG5BSIRSrsKxqCW5AOSBml1CAX2l2wjMoLPPJMs8YkthGW4Myn/V3HmDI2/LtOCRzXTyWF1p0QhltHlswQ8UkksP2kR4+RI0WUsY2IAyB3rhdYdprhmaJNLhSPym2XBMoQAttZATGdxzncQcnB5oAw7i60LTElfyI2ntxFbtHPHG0UpZSFvIZ4C20LKw+Qntg8V45f6pLckiGKGK7jXzLyeSRLdXjgdhF5WGHmAjqU3AY5weK7nUJGimeJdPeeYShFiYRstzE6fIGAcqIC3UA7stwOa8z19TBqctrdWslk1rbcxQgEW8Mgyod24jQScktgYHrxQBzuszT2LTx3Yke2NsJGKmSYKLn7qpIww7h2zwe1clYeKJLJpNLkmmniaci7eUbUe3fCABXGJAoIHB528GugtoNRv7+e3mS2vLWZsF3kNwkNuIyySRozr5ZbadxYLjkr0FYF3pVtpt7bbZI5YY3Z2U7YoxEHJeDA3OyrJ32kHdwcUAe06HPpV1dW1r/ZtxdTXdvHa24lMkCG2RlPmQSFiY5SNx9FIG4ivR7i7ga9fTGjv5LG0iiRkiiEnnPGuYxJdHnAjyC2eg45xXhejX8DXOnRNOttKbox20pdIoI1ZkWQujoC6sWUg8cDp2r3TTi120EP2pBFdyyebcRoBGu3BCD5upZQoB4O7HTmgDr3nvLOOB4oba7a53SeQmEhtbWGMLblGIO24C5YuxBG3PbnbaJhAhcvFHZ27T28tvIhuI5JHLFmlkTEsgQsoUk7mI4PfMj0a6EUNrHfrHaN5rB4lZbqVkG4xLGQfN4G3ap+bO3Nb96sen+HLhgr3twVljEcqmBt0chbZeRsGMQBQ4IIxtGCDQB5BqX2WaWRDKt5dbXuLfzvPhjicn5vICgKLjGN2AuScA96881i/1WC7CW0Usd3FbxE20O+edmUmX7RsMnH7tCcnH1Fd/4jMs1rYaqunGwtba7VJbZnCiaW6CRRiNyQzrukQjI5yMZPFZsllpryXV0hubSe8lCRv8zsxhKwmIFsOYSGwyjAIYj3oAz7DxFqkzRmA+VJny7lJAyC6jeVSvmxSLlQeQSvTk5Ar6g8HXx1TTho0UVtJLbxNHp88f7qLyI2ywkm3hvO3N1IzXzToDQrrqRafpc91qFxALO3jmg3ROZW2bliDH942XIzjt0619VeDvD1slrZJbXMVpNa6lcpMIoT5ss07pm38oOWD7iRsKgkHgEUAauna1KZks2ma8WGQXUlxdKZFju5mFokdrvYg2Zc7WLDcOuPXb1d7mXS4dPmvoGurRkkFt9oXypfNDXFtMlyxC25Qru29tuMHODS1G0vtAvLjTLKE3Ud3EgBkKxK0EJ3XTRMkZ8zfI5fKklTHtOG4rz7UrrVLC+ui1tJPbxW8MMUcLrdpIsYdY7OUxBsIpV90rfMQdpPIyAVzdNcXWo6dJqM+nTWwjvorlAXspLxLlYJMzyfK8LSFUY7QoBLHC5It6g8xskjkuLa31KGaO4liMwmt4ppQsUllEqjEdqpKZAbGX4OBmsDStBbV7cRtcrAhvR5gZ5jc/2equbi1MRXdEsjFsE4weferZ0z7PPcacIRNp9qBKskzPHdyokizLY3MxyIWW4QAKxBRmGTkhaAMnT7cvqmqaWIbNJHkWSeZmmmkklMkeJJbgEhIowfuggYJznrU+nW1lYxRT3t80Eh1Ke8aSNCqXkRU7YFijRlCBFJcEhwvJxgVja9o0kDSalczvbtcr9uttPjLrOFZCvlTvuUhPMUfewHzxmsHR9QjklkshI6xIzSyBZCJLcPK32g2sbA/vTseMhiB5ZY5xzQBv614lgtrS41Cy1iETNMIJI5FDLdCQHAhZR8yq4UHOB/ex25qHXJx/ZM8kK3NvLHO9z9rmafbBndFETsC28xY85flTxk4zFrur2Vki6PCtp5Ny0otJ7yJJHWWYedOkRRNgZZCqkSMqktwQMmuc0hbmSRLa4LwSIAt5ZToqWBkZt0AVMkXIdcEgNnbyvHNAHZw6la3EUzpeSukFwLWFVG9UnnlXdIsZf9/AsJKljyDyMmt2Sxsra6S7kVtUM00iLCsbJdRXUgUrH8j5VAuCD+A9vOZ9a1iG4Fq8EEEYnaytLiN4oTaqq5Je3Ee1kZT/AKzc2AMsa9O0Ey/YIhMbo3ckcy/bYohlYJQ6R3ESj/VSFgwA5bjkKCCQCppelT3N88NpcuJpJsxTSCOO3tPtREbzh0YlwHwCoVtoXcBgV7DL4Zn0ma0luItMlMAubjygz3Ms84TDTvtLLcgxiPaG2kE4ABrD0nTJtO0+GS4ggaWeCfCO6RtJGzeZHMJyGELYBLBgSpG0LitL7Re2drcWX2maGNdNM8dt5rcPchpUmVlAG3zcLkEkbs7Mc0AchearPHNNKIrWS4LNNbaeojh2ysGBjdCw3zBVyAM4yM16J4VlttQsoJNR05bfUb2RBELNvtEix87vtiBsW52q3LY6fSuC0ixTUbtb+QK2oRG3RtQlaaUpcom8WawJERKQo++ByeHNdImtW2jT3MEFhu1GScvDdC5W1lSFjI4muTIQBEGIAI9elAHpF9ptgL27mMbTJaFDbssjstuHRVAjcHDoUJUr6/nXP6/qEd0EgsbSR7GI+XdibJmW5OFEQVWJBA+Y8HAx9KzW8TNPH/o7NPJKlvEZfKlFst1CzFUtJSgMjnY4JwQcZHrWjZ6w32KcHSisxd5pXmTzcxXT7t80kZzFIoB2sRnkAgCgDw/VNN1hr2c6ZdW62vmOFSd3MkbrI6Mn3eg2jH1or0g2uk3IWRrh7J/nV4hbzShiJHIlDovIKlff5aKAPEb2zhsp7a0WScXiyL9oXckqJ5ykoioCMHB49Vwfpd0qfULS9k8yJjYNAEtQqtgXDuVfJcZUMCeo4HPSjVroWc4tJLZbgWw2WlxtEbKNg2yM+7MkgUkAuf4RVa21DyD50l0yqoi8mKPLzSOoBWKTcMCQOeo6j8aAPR7e6s1sJbg3HlO8nkG2wxSd/ulnIyHAOePX2xVG/wBTjQQJG88cDKVFyGcp5XKyxzKV2geYeB1xjIriUvZ5ZWuYJDIlt5skkAwLeOR8M6opOPNHUjHPvT7rU7V/stpB9qfTZJ0u5AwTBuXGJBkAEwgk5UegoA5rxHqVvZGQQtm4WFZ1nVJA52OcmPcgAY7s46HGea8yudXukeA3F488EYVlQAvfl5GLRTMMbQgJ+bB6da6bxPrItXu1JE0aTG4gEcO6RlPyGOMbc7QT07dxXliyaYhkl1O8nFx5o+zR52EFzuTcwPKAkcHrjvQB7XZXi3tnLOw/0iF4hNc24iMkinaREltI+C+MAuBjJyc16RpF3JdKHVWtrKQr9pMCIkXlw8bpZYo9+/ORs27c9Cc8eAaPr92V83+zhcTSbbS2eN0gG+MndKXWRNoCEHluemOcV7N4T1q4mSKw1JjCba4fd8qK82R+5gRUjG8HIO5uPVu9AHq9le6g2myxx/bJbKa6WaQl0tnit4z5cWURixg2hSflAIJ78VsWurfZbqRjp9uLc7PKubaSUlYkXc0SknG0sCWI3cZyAeK5mDUV2XJd2ieKNkWAMIZbhlJ2I6yhcpt7DqOma4ebUdUlvkvI4zFYl1t28wiCzt2lB3yFGbzH4XjapB6EmgD6Jh1i3uxNPFAsiyOXaeKT7N5qBQESMQ5eYADDFlUcc1JpWiaXd3Mt3JazqJpTMSssqoMD5du9gonBBJJI46DsfP8AwrLaO8cZtx9ljhZ7ucXMoaaMH5wRJg2+/wCUAADpXu2hAaneWhs7ZTBEUiHP7iJFAB88HjeAVBJ5OM89aALkEFpEkMFn9vhzbyzmWGKOaFJi+WMsboGuwe/zDB6Vqz2cNtB50MTTXV7bOXv23O8McZBkX7E7sY19lBC810Et8NOuXhDRNbx2EssrJBlv3YYhIFRegYckce9cSPE8t9stPsk8FtdeZNCVtQ0h8sE7jMOQjAZwcA980AGoafDp9kLnTnkNvfCKa5xamTz5VBKKkmML/F8pwcnpjmuD1CO21a8jDWRXMzC4aRmSEPGAUktoYmO1wwGc4yfWvatK1O2fTvtF41skVoCHa5UR+YZSViEMSZQsACMj7oNeM6/rclreTtYiaCG4WSf7RDButrWFWOUtnIwAWGSxI9SaAMW4s/LQnVphEjSNNHFO2CqQn5XAj3FmYYK8ZGOa5C8uZLrzxbpHJHPOYoLudFhc24jO1RvYKpLDG44JGM1fh1GK7ikutRdo5YbnzY7yYPP9siYgkCI9FYdwNvesrxTc2d6iRRQJaW0xRjJC+FZG2hMSNhVbr8ud3PQUAclZ2Kvc311c2MhlXENsFZMuHU+W+xHO5AVO5gO+a0tU1OJoreS7trSO6tbdjOscz26FogFiQI+AVYDllJB781Sm8QwaVObbTDH58FvscfagkylQN8ZZs+YzA8AcDPFcb4k1CzureG3aKa2nCyXDR3IV/NWUKWjjniJZmz2PTvigDoJNR8PQJcXXmMwltkMq28J2RO4K+XHIGzIQc7m6E4Oa8k8SXETWd2Ip2iJjlW0jI2/aIy6hi3lKWf5C33Tk+lY8+pRQxTR+fI0A81JbJZVLKMhkVWIBKYPbOeK8P1vxFqC6gLnay20TS20UMso8tBtDBomJyzEYOOvHQ0AdNca9HY3BeyX7PdJE8JtUh+UI0WwCRd25txyeefXFQReIby2toolKxSXUAlnW3KQzNtBK7gcOp69x09K8sm8Wbb5k8yK4+0iNGMAGxpEPCyzSYIIwASOKzr7xJL5KW93IhLTLsC7PPiAkKKEIQu8SoTu9u/qAfQdj4huGuraNXFyIHRhG8m5ZGIDqu8/fBYgE529a9Xt5rWa2kEGJLq9RIb9SsKQySsS4kglD5QIDhivXHfNfLOga3bzIYJX8m1tJkVysMcryrJgr5a5VkXP8XT8q9q8O6osDT/YJSR9laGztz5UzWhx5zyMhViAcfe+7yRmgD6G0bQ2ax029kjkiEG84jkjRZZIsBZAmT0HQnmvRrUz3l1aLb20lpbJGgnmjCtczNHkq8xPYkAblzkHnivAdG8T69cN9iuyGW+tF2XUM0OLMMVXy5FXCxhmwASATnk8V63oV3fLcrHLObcL9mjm8wCa5aJQPNktmj65OM8454oA9Z0K8aa8uFMdzf3SzOsk6OrfYVZPLSNiOGTaOQc5rdurZkvYmhgdN6FjHGHiInZNqXIJ6DHQDIyK5NL8+TJPpSRxA3LC7MCvE1w5UhPtEbMWL8EnHB7Cui0C7umvYdRuHNxd2iSItopMiSAr8uU5IIb+YA9wDTuJLiW0mtT59xbyKEWeOVmNvFjEv7sHIm8wHoMd+vFYFnpun6Uf9F1Bwk6eZePM6wTRwq3ETzsMmTJJ4G1uhbPFdyv2dYpb9bZrWdFke4dHC2587OAI3IDMCGBwDz19K443UNw6yuIJbdI2WVri3EylHJ3EIgwWHYMR81AC30WsXCMVtrRrHcxln+cXV1blcxl0IIVwqrkqfm3cjkCvPbzQbG6lilt2mn2YNzb3IiWCNUbKrGCBtk9S2CTz7V6AurQQ3TQ27wx6XGI3aS4zDM/VYxKFYrC3JwGIJwPwqG3kvpZL9obcXdvMWiEIKpIjAqjtCuBPtQjceV560AcudHS6gmiitWzcRACeJPPeJI2DskqL8qqcAbgeQc9BWNe6C2m3KuYN0j24igis3inWXzAQy7ycIUz8wB4zjrXsUeiarb2SSwwrA+2Qy7rnyIr6RzjfGB0IViMdj9Ko3mgSCFLiW3k8uLbHDbQs4k85yCpfjdCgJbLEAsBgA0AeKDw3cvGEKbMq0jxiZyBETkmdNhaIhu46g5FUH0R7qK1jeJxFGGiZ1eSNEfcQjwSbQRJz97BBHfivdbDSLyyaaO7ihktXtmZYp/wDj4hjlBZ3h8ol5I3Q4VW5G3OB1Gnpvh6O6nuLC2hFtA0MciyNEkm1i25QxmYY+g59OtAHzVaeELyW6VYpTLNDK8n2lw6Wo2n5lmZuJT0BPXA7Zr0TR9Ae8RmuDFLLDNtC2+7yXSMgEB0J3hQTgLkYIz6V6SfCL2erD7bPYRR+QQip+5W6MsgjG75iFkwfxzx6111toqeHNLmSWKLz42JtZI9tywLlmD+arbSCvVOpNAHiWpWgjBC2vnEEvG6M0kSpGCGWRkH7oggEgdPrXl19Hc2+oLO9w80c8TARwSNFiZmwHVsllK4UYxk5r2LVbhV+0eRa+XJJ5jPI8saeaHOXWOFXIGPm9Gy3IrgGiBiu5kihMMXlsszuvnMzsD+5HbZzn6/gQDqvDWo3SwWzof3ts8fnQzRLcySRMNpjUs4EbfxEk549eK96iWW+s0luZrK6tUiCJCTkmVvmQM8jAwsMjgcfLwe1eBaHMG3RqpL3DxxgxmI3NzuPyeSgPI9T045Nd/Y6vq9pdIistrDCz27B7Uyu07EBftK4KswHRgcevSgDRbyk1E3UcIuTbI8eyaZo7nzRwHiYKSsUYBAHOQfSs28ja/jdZLGyuIC5u5mEas8ir8ptrgsQWwxyWIH4Vr3tlcXzRuSy6ireVFJGBC8/mkBnZeBs54q1feHdVgijYiGGTyooTG6yok6BuHJC4DHn72M468UAeW3elW8N9eyRWqXEmoWwZRiMWMcAXGHjU8OgU4+vPBrAl8EPJbzOBFHGsDvM0VudsUZYbJcbyGPPG3OeCK9fu9FmPlods9xcP5McEIRVt9vymSRlbduCscLjB781fs9OurFLm0nSO6WBUSS38s3+53bCKJs4TK88bscigDwWfweb0wPLH5Vk9skDSwxbn85UO2QMATGcLkFWwc8isqx8FNa3i3NvdzwrZwky3d1G26Uf3XtgTvjK/xc/4/T9ho6ah9phndLSKFybYM0aKriL5tsTRHcy8gknqcYHfMj8MWlvqd3Fd3283RhtYP9H2QSLKjCQb41wpAJJJGPTrQBwGjaLDqMVrcxo072yvKZCjRQt5Qcq5UgMIwMnnHQVn6sxmglkS1s7hbYSE38LYypPzCNG5klT0wSM5FeyX1vbeHtLa1t3iuLqLfFb3VrMIw8cYxmIyAeYAD864xwK8X1rU5JFnR0s4BuUN5OS8sDjLyK2BsmznjGBk+tAHi+tWkdxKY4YprpJ1aAhpJdjzuC6SwRcILhXzuG7Jx061cXTt8dvYvelIHkU3gtY457xpUhHlNL5jAghgQVGQuCeorW1GG4trNpbm8W3s5LuPyhIpWUKculwrkfIc4XjnBINLptoNQlS2aCCW/wBhuY4Y5bm2eSMHCSvJHkMpGTjBPXd14AC20+zhsZbqG6M80R8iKN97WUsgyWkmtJOfN4PzZG0jpjmren+alwJgsLQSSqiWZiRlJmXYZZZXOSqtuwV4wegrsLHSLmW3USzX9vbs8sC7NPiKAqShjWTylEiZIw2Cx7k1ZHhu7sbmJ1ljMtmhGlwyTwKSxwWla1eFjcORjjJx0xnoAeb3mkmwuJbe3V7cBpJLxy7vbqkhZXmSPJMicqFAUsecA10GiwabeRXFzqLbJLSNbfM0YHmwFGQLEkWWw42sC4AX2NbXiTTb+/sLe5khhjkUPHJbSwgQ3dyrb5Z1KIixENgkEjB7djmLqq/YJLK+geW4azIkEYjSQpEp8oRbgrfKB2z04oA52GztYdZ02SxWGKZLqSKWNcyXMdu6fKhYt8qY52hSPm6iu1k3W8IspGYFmke0vrVJBLFCjs4DCJPkIDYbP3f4iM4EugaLHdw200c9nHcbRI9zbgXF6A+VQXJTOxyCAQ2D6gVWuNRuLN5reynmMEVxJbSXDhXd3kX5v3UanYxIwOx78c0Adp4e8ei3t4tMmlkeS2mMMdyJBGyKw5Jabb5zMxH3dynJyab4k1yKayAt3Zr20dljsi0OnpIVzI5ku5XUPyxxk9RgZ6V4lrF+xuLOcXUtvfxSMEuriHC+XEwG14go3S7sgbQcevp2OlXFtrJjudctJL9ZJorcXzxvH8xUoiSxRrtWNGIbfxuHfNAHT+Hry+u4obrUg5sJLgSRy+fG92rBthiQsMTQryBnJGflqPWtJbUJ530yeZILM7XeDJuvLZiHgSUjCuRnPs3Su30nwFc6Vo8lzOrvpgeZ7SS3kZrWaFdzofulreQyFQwwOQO2DVbT472OGGCSxhaEu8c91BNCLmW3Z9xQDAYttOCzNkBcDnFAHjepaDKfsjWskaabdSsbt4i1xctsQDyLlEUmNgw+Yry2K6Tw34x1bwvIgg1SaOxE8Vrm0glaRUGCuImUsFVc5yB15xXtFp4b0mESz2MIuLZpkL2Nu1wWWaMEwIFcE+aN3zZOSTkA9Kg1fwxoVxa+SNPkXUTIx8u3BEbiT95I+ozSAFHUcEHafYUAeneGvFt/4iDNaSm6geCJ7meV4oLgCMqXMUe9SJ+4OM889a9u0i1jyjyXT3rXio6i9kEm2RAdsRMTHfLjjngDg18X2BvdGWyGlrCkhcwRxGQTWkKvgPLhW5kwMgnoRyAcV9H+FNU1KxfTI70i7fy90KNJGAI05M5+bIZlLYB54x1oA9LuvC8OrC+HlTnzIczIsTRRQyRnJSAMB+76H/PPnmreAdKu7aa0liiWSJV8hYyYVmV/kxM4GdwbJJQEN1NfQmk6lCbKf7C8zS3Qkkhjj/eMrum2eO4VxujTJBGcY+teSeJLK4jeeaCVbKB/KjeOR90qSgFpGO7lUbbwOgzx3oA+WPGHgabTYbmCO3Ed88MlthpRIskYUt5MU7YH3SMhSSM5Pc18z6xqE2nxCyjguYQWKukkqGCGRACZpHXJbBGD67h719g+I7m5Goul7cC/2ysiOCw+zCSFSZEkBI8zau3vgV80+N7KJr+Rv3sN4skgnaFfNt/ImIMcwSRR5jhQAQoIB5PagDyW51CeA2+oqI4ZJWxcRR7vLuRjyyGMqcsUPy/0rodF8U6nbzCz0p7dHldIGSK3MAaINjEhJ+WcK2CSRuI4qnPp8l6gsw/mwREtP9pQIQg+49q8a/JzjgkE1698M/hrEZftupR75lljktJIZI2kuACWSKdd23IB6Hk7cUAdxofh6/uQReDN4irdRWsSRo04ZFWGViv+t2k/8BI5wa9ag+FkU9pFcWt8GvZUb7b9rhVzFKQHkQ4HysFGFPJGOnSvTPCOm2whEd1YTzQQ2g8yX7K63M11v2rGnybmjCkfIOMqTXq7aHE4VdPimuAIQ3lbEja3JQ/eLkDPlkja/P6UAfn54j8FQ6dcXkl3allliS4jl83fvZTsysxAOSOdvQY4J6jj7rRZNP0yNSkt9HcHzrVpL77HNC0RzG8Kqp3LhiOMhv4q+3fF+i6aNMu5LxorG3tbeWC4MbfvFuQxIQmQbWJDHJTPXrXyRrV3bRaVdHTLScPDH9mC+Z5jZdiY5zc4PlxZHKLggZA70AePai1zDaTzXMoW6hQfZ/3y306IrB0cx/eV2clSAvTkZWvMtZ13W7y5jsriwhmjhVf3WmzpaxyPMmd95vwZJ8kMAu4nHGeldpfWM2pXLNe3ckEqAx3DQWcEM0hXLJCs0kwaaLaQQyqW7ECsGwfTF1NnvHuphZybbdpkRw7sAC8qnaI8IPvscAgFaAPLtVtLpLG+i1O4vnvEjLwC2Rpg8Yyy2QnYAtIDy47dOa42LSNSnjsAFkaTypLyAXFyYfLCk+ZCqFx5gUnJXcTuA4zXvuo6b9rnc6e0l1ZkXE1vLFcQSSwlSQBl3AIySMZzyOvWsOLSILaKF2sTBNBHJNfrMXfMbMQqOW/1ExIDBkyh6Mc0AeFara64tvLIJYyY0WUm7R4nlkBABRI2LQkjHzSbVPHPWuUe8vrGS2uLtJ1aS5bzSj/u1jA3AI6PhzvYDcOx54r6AvtKGpvHLb3MNs8ygLI8aSloI9w3EyyBZSx64yB2qpZeCf7Zhure9e0M0UrGOGKARqIEADuWWVP3r4Py7jzwoNAHA6PqkFyES7tLjY8pkiKBJEtjM2Ve3RGLOXJBYsBj9a7GK4eLUorJLSSAQxrK1ysdw11IrYV/NJXZDBjnKE9Ocd9O18G2+lMl0llJH5WBa4V44M5KhZ7YqDuzzzk8ZzXV6Lp8GrS3KXdzCslrFMlvHbLG1yXYeY5WIv8ALHkc7yOnAoAyk+1x6hFFDDLcqbhhBMsc6RRpFF5sEyyomAoYsrbjn8K37fUb2C+iFvaiCFo2FxbwLG8bhCWllkccGViTkjkDr1rUjs4JLJ4IJGlZmSD7Wl4NqPt2TQCPcCrjHK4+XPWniGLTkTyxDK8cvkQRx7dyuB0lkm3ZV8nogyehoAkstKTUVuoUgRxE+/8AeyShboP86rZLASr7M4Ktzx0r0XS/Dg0mBpzDHaIIxI7zoPldxuWVdsm4oD94BcdxxzWDpU5tII57W1FlJG3neZcg3El3OVI8s+bJ/osBY8IQD7dq1NT8Qahd2qpI8LTM5WSF1SMSg4ZoowD8uB93JAOPm5oA66PW5HfTdO8rZqUoKPfQsEguYjgxMCzA7RwQSAuDjOazNStNOGprc6fcTC6UiG6NrggmIAyC3eNNqAfMxJPP1rkLx7uSG2vrU24v1j3RGRlieKJeDAxLYyASOBjOMHpXLanf63BY6g/9pxLe2skdyLa2MphZZ22NFcFo1BBjPVSRzjPIoA7PU/EemXBuLd41URMIWuWMebsZ+VSyfvI5sglsjHHGODWPd6uLlop1aKe2tUkZ7gSJHuEeFSNWfAkcHngknBLV5VNegPFG8Vwst3OWSWFUSNbhgSkixu2ZIlBYFsEZ6mumtrCa/LQymYy2NuILe1jAtoZZZgu27vSoO4feGBzggt7AHTqI9RQS6gyXOm2sjzC0mLLO0snykRhhhV5BBzzx2rkdb02SxlS1t/MmtJA7WczKubTz+qLECVJAJJZcjJzkE1sW+m3OnC3uri6ikS5BR4S8YQi3Ug+Wu8/MAuAD8x64pJfIeK2kWG6UXc+xLuSYBbVS24K8LkYj2kngZyeKAOHu5orEyWF2zXLmUSwiBntrmQSBUlto96jy2VvmL5Gc4Br0TQtW0u10x9KvopISbhVBup45CXfbKqKxIYwLGOGbgkcnNeY6rqNvBeahYpbtPcqsvlqxVjcW6Dme4aQ7lBbJByvoM8CozcRLYRXd5FFaXN3HGLKaHdPOqx/NHbuHz5TE7uvQAjng0Aenv44T7UF0q18yDTlSKC4mk2GQxsVZ4wrYkXdjcG5r1HwvrX9oXds12dNNzBaFW80NA9wkpJjZAg+ZlzgDGeOfWvknQtaey1S8huo5o7eeWJSbkmSVY2J3MsBUKiNkkngc89a92S5FpPay2UQaF7Z7iNPKaFrt0wEgEygmEgFRngEjjnoAfUmh61a2cUtnqSyTODutp9koS0YhcMWAJeLB+bAOduBz09LfxFpN1awybILq48gWDNfyyh5MI6mWFi48iBkYAKyA8d6+a/CXiR7q3uPtdwtnOWhUw3Ef2yVYolBa2IkAYgueuMdvceiWtl5Nob+e4hLWkb3A8uAmGQSTCTM6jO0KpAPTHfGKAPT5ZLdtLd7i8a6tLVGRhbMlmCWRVENv8qNNGHwX4ywJ+8civOtS1+zUhrWBBPDteSRY/MuZBGNjQ2YiLCG2UEZEyoRjgVxmt+IrV2ut08UitIXGy/UQ7XISWO0tFOGkWRkII64zzzjJ0m6tIL6S1lubvT42t/NM0cPm3V6j5MrBRuwuOXAwzc4BxyAbmmCF7m5msNRW31O+JiaC4kba4icvIhnKbUby+wxwQBnnNnVtUubWKMxT+XbwwbtkNuiCWQMq7XC5dst0LAFuuMcnIitkELT2xYWTtcrHqdqHkYOimQXEkKxs0bAAIy7d4J+71rnLxtSlQw2dtdm91K0IF2Wd0+zxjhgkoAVzsIG3gEkFSaANPWtYS4097aW3tY5o0SW4txDIZcy4BJyuVfcF5+6O5FeZ6leraxPEywHzwsrxjLTOrYVI4VxmVgMcqCM5Oa6TUm/sm2h1LVbS6LPbFpE8yeGSdY/linmLxfI28E7TheMkAGvDfF+pFTcXyIoNwpeKOcyOQUBdUJwvlkADpx6ZoAs32uoJorV459kMoiMFxM7SRuCV8xo4QSIQm0kMRxn8ILq4tZ2DRQJdTBkMs0CcIynbiOJ2OORgEA8DkivEpfG1xdFpZ0tXuNOSYL9ms5IJcMcmON4wxmkGOS2eckcVq2Ws69qNxbNZ+Qiz2Ykb98oa1hZxhpFJVjK3pt78ZFAH0joF/GriLyYVtuRdWqttkkbGBumAAeUtwVJK8nHPFb/2m9ZLiWxs4bC8sPMa3iuI3SViJAqRvGf9dIEJKEA/LgnrS+GfCN1NpkNxafaTPcR2Zl8wtC7Pj/SLhRhS8QAJA3MTnIXGKv8Ai/w/r5VGikeXyhugaa9Dea8YHmPdxWke9UXGeBngAmgDidQthdxSahdNPc3dg20LEIpkRp2Kv5YDAxuSTknPB9hWNay3Vve/Zkw8SpIEkt7uNriAOMr5Xz/uCH3AswO0jg9K6Gz3XFtcr/pktjBCz3stpbiFprkPzNHM5DNGsmRyBwOCa5vUdV0RpTZfZJZZpUgQmZJVv3kUb5GUhUCKARncfmPK560ATRXb3MNxEbi5ks9LZ2njyJ5LuVs5YyLky4yNxBwfyqxbI8VlIYGcvdPGJooZ40lWAvhTxzCSn3lBDcncFNYcOtRaR9tiumj1CGaNljjMoikthIojERBAUMdufmIyFzzmmi5uY/8ASEhiuoZELTXJXIUbRCR9kjlOXVQGYBM/xEYzQBHqUcc1xJJIrRxRSRIIuCwjGEknbawZ8KO4yfU1d1Y2k9klukMZRJdlptPlzSzRRyZks4Y2O7e7hSXxk85wc14xrWsSaVqt2t4CJGuVKJZyrZqYSm0SSKvUiNiduPmAz9cmLxL9rlgsoLki1juGjgv43Me8oBiWSYt+7mBYkhTli/FAHrmryQnSbiC0ugdR8q3hnaeRd5t0UDyC0KsFRJRtdiR82QSBiovDE+q6bYXwvgIJbmBR+4Z4ptglCRyokLHzYSighVypByQOlP0uKymjax2CC7hhKyLcLBMJnkwwnbc/79DkHapPzElsE16boVpocX2G31KeYOHSNpri3t0t3lZA8aysrkwwb+OPlyCOOlAHafDzTJb27ubzVCk0JCgm5UCIqWRrZ1RR8hYRnOcYPUg8H6W8P6ZpdlJLe+cvnPZKwuzGymyt5mJSJFYYYNjPI4ByeDXnNjbaZbWq20V6E1G7so71haItuq28fmNHEGOSiNtZVwMnHuM83f8Aiq40pJLaKBJL29cxG3QTCK2aAL5ctzKM7XEeBhsA4yRjNAH0FFZ6BcebPHa27slvNFK1vLH8xlckyTxMQLjIfIVAxPI7CvF9X0CGHVI5rGIIiPdQ2yvIkrQyRx4e5NsWAgtc5Cn7wA6ZGKu6HrRlgRJGmh3h3ndJPMhVGBjeIKQN0zMNwwcDPHAxUeoloI4JEkSz2SJumlZWLoq7lgYxscs+/cynk5+lAHM6jqEEkIhukil1IQpB58hvI7OEQ4LeRdQYR3kRQCM5BODzzXNQalqSme5stPvLSxtm23NvbSS3cEizs8SObQAyDYg3MwLAl8jHQb12biSba2rOLeOEEgRRi2yZm8qaS3ERUqRwN7I4AyVwc1mM9nPJ5c8xt0lnUSXUd0oMsifNFG7Snbt81WZBGNu3Clj1IBTuL+y1i3sopbqWI27+RG00E5kJRC8aIwi3vJhgoXBXCZJrl9Rt7dovsgh/dMY4WmkvzFdzTgEkzJKCEtgFV9vGCfrWlL9nivTJFKb2Br2SZZ5UdfMuAuZJ4DGzBG8sgMqtgMpCgAADPvF0aWK4sp54op55gtsizo8u+5YgI7u2UmdAAA2OD6YoAuaXbafIAJLwxQ21vGPsqk3slxeebIz7DFlVR5WZg4YlQ4IAGK9BtLW+1aJIIBfW0y25DCW5aC0nWEKJIAxlRUkCyqBIwBx0J61yelW1jYaWYY4Z7fYGgVbsqzWtwigxKQoJmMkStjaWHuMirja9dWV7BG9xf2enSmSGSOGCdYbeJoNyyMySfupmlVSCQNpc9ecAHa32lWem6bLPHZ+dN9hSyjnE4eRyIkZ4E1SeU7Zd5dmDA5ORuU8Dxu9gsklnuGhS9jhtliWGGQyXFq4CkKY5VKJHIxYsF2kk554J7nV9SWGGysXh1Wy0+RfOj1MkuY4mJUOYZHYJKw+YbjkAisS60+zvntrHS1BnSaBWultY54LwzM7RmQtIhe55G/aGAbPAWgDhLjSYbrTt9uYrQPceXBJNCLdSWkSUCSN5WdUb+EtgFjkYBArl7zT7aWSwtZvPSWNtk0cA+edly5igmbiVDgmTBPOSOMV9N2/w31S/S2sZXiW7MqAC5RWtXkBKxxjyiSu1l6k4AGCeMVxuofCzU7GPVJriC2lu7C4eSVjG/lIzO6G7idnDJEIiqYXn5c460Aef6dZWGoWXmaiBNHaF4tPQGRZ43hczCVZo1zcSIjBdgyPl5HBFZV4thHcfb4rqa8nhDyNYLbx754blH3zJHIQ0vKxH5Rzn5cgGulgsI9LswbsQzXkcU8ds0EW22tsSOplCBwWIUtk43Mz8jbyfEtc1422poLO4ntkhCiJPszBiWwkdtIqqfM53tu3BF83bkkGgCDUNZuku0sJ7OG30yRo40ubvzLe8VVuEklCeQxYMZZDtIXBU8ngmvXfAvirTbyC5tluDDIbidY7qTljFaGRnbzI1yyALCg4ydmMEg48+j0VdevLPUblZHkt4Zrk+YwMdqNOtZCsblUBIMgjBAZuQB2qfwVoM+lS5mktbiaeSS4t4j5kTRpG6vNCqTsRIZFdmGGIYcD0oA9v8X3NzdWPltcNPZ/ZwIrmSZ4IreOTZ5ZSZkHnISCGGSQ2QRjr85eMJxJbwwR3N3bW1qZRJc2ojjW8mJS32PPKFaO3DOoQBWyeQetfRGs2639u6l4rqET20VjFZGMYto44RJFdln2b/ADmb5R8wyAQCDXjWq6dFq+oXlobm3eziEDXMMcjbYhETPGLm6WMpE6uIBsyGIwADgmgD5481P7St0lnMNraw+UkrKtwiXpdyTPFNKPMcqp3vlQH79M2In0zy2mceZGXdpRLt8ucyShEaPEmI5BJhxH94A4Ckg11HjfQbLTbggWcM0U8jTuYbmSS1TzYysxWWRVY7pgWO4AAghcjbnx7UL4yWESXqwwPps1gwlkVgJYQTmS1g+UGdyoYbsnL574oA6qa7uNP1T7bbRy/aITLbRI0SMs6pEYp2jic/Id0UJ5GSF3dOa6K01vVGtLqPWpne1bdbw70jieZmkRIpChcbgZZSABzg/WvPNBkudZnkMdxdymaSaWa3gDXOolC/m27YYAwK2w7jjATGD6+kP4Xmutt5Z3DTtpzLqS2hk8wPLcR75YVKbj8srRgJztc+goAks9Z1AwOiySW6W0TQGC1iMUM0DSsInlC5zeLHggHDEKCFwQa9i8K6zDfW1pG12N8AW5gmvYiZ7wqI4Y7crjG5ZUcnPckMd3FeYSaBfOLe6hsri6ecs4sp7nZcSXFu0rBZVbaXjEKKWYgYPAziu58M2u+S2tbmznt7ywU3VyLeQAQ3URRkjUnI+y7JYdxUnc2WOTmgD0bU4odRmmmm2uNJFqJJ4wY1la7c21wGBG2MbY1GTgDGSR38l8W6xqsM1tFYGZ4Wlt7NHGDFBCJpI0S4kgyWh+zqu0Lku4JGQc17K0trZCS4u40iWYSXbwnFxC7MkTFy+ehkkJK4PyNhMtkVQ1HwjdeII3NvthUvHG9zBM9zZvb7WkiElusYdLQAhYmCl0ZcHkGgD5mk1TW4/wC0YJLeOeAiQK7RJBMzQKQ00hyGYCFkBJKn+E/MGA1/C2u3ctqkbyWcDQ2gSe5m86G0cwS5sZEhkduVYkMQSDt38Kwrvp/h9ZWFqsKlnVfM823hmUwR3UTSKzXV08jSrNJvZgCNhxhju4rnP7DtLea1WCZorWyVIHkeYTTxXVwfKV/J8v8Af25TGVwWQnJAUZoAgAaeSfVra/Ehs5JJtQuY41j+zRzSMlwJiwy9qeZYTgKPNXDYxn0zw/I90p8uae6hlEUkIKrGZIIo1aK7R1l2NLsUHaWAYjJG4kV53qzpZyXry2lxDbLCNKS4jMeLrUIY4XtvtkKcXOnMgZTj7oTHTBro9IvMRRXUNnC8huQ0M1tP51hbxxh3kWGEuPKUs2Sg3MoPzKBnAB7TpMttdG7t5LnU57XU47aSN/Jt47Yukh3wzOr4glYxtksVUdyBiuphnWym82wsri7t3k2WepTzu0du/lKslsqK22aBCr5Me5cqeSenAaM1uunpcXrJKNQEs8E9msjBZdnkqlykm0NErhwrqPLwoG8nmugsNWure3it4w7Q2yTRaYCqpHLcneJikIJB3xgjOeuScEmgD0PRvHUJu4UvQkslkskFvMg3xyebmF2LAkMFOSBnIXAIHOKt34yvpWudPt5ItNO6SCa4kiFxHNEvywXMakFYcqoUAEMSCwHNedJHc+QiWsaQx3E8Lu8oeQ225Q8uyJV24KsVJVjhgc4PTktbliSZoY9SlMxvLeVJnZlthbQyjEUlqQAoV1J4YhvXcSAAeweKNeSfRENvqai9trRrSbzJZYDJLND5UjmNQDjaAcEdyBWX8PvFF14fe2i0y5Hnu1vGYZbqHM+0KspihYgHLhjgtklu1eR6z4nk8+0hjkgksrt7iWS5VPJaB7eZopC8BUlC8qsyDqVcNjB45lfERFxdXcryPcaSFkltirJ5Mb3MkEEkbxoDNv2q3y7iM8gDqAfY/jXXYdWh+zi4EU97KJLj7QIrU+XG0iSxjY+2JcqMPkMRgjINef6bpLwxsgk1GP7fLbW4uhcs9tFErCEOt4oZY1yIwDkA5ye9eG2XjueaQW1zZ/bBcreOyXKXQmitkLn555p4wCZVbAODtwQMYJ9HsfiVpuqaJBbzX8OjWUdvDHcxmAywiO2DmKMgO7+a91Eq9f4skBcYAPV5df1CaCO0u/NvIbKLUo9KubiVRd3EUUey8drq2IdY4plfy8oQzHIOc4830HXV1iSWXUr2/upraR7a1jv5IhbozwTKfLijfdNOE2L5h2uWf5QQKtW2uQwaPq+qW1vLbyxbVt50jMc8tjMjNNbxRSH9zG7DO/AGDyRmvFm1+G1ng1FIpbWe5tWmZfLjuV8y8uWSzLzM4VLld2CeNqgHODkgHpzeZYaxcadaW8knlXKapY3KyoZrK0upA1vatM8W6UtbPgq5LR4+cKBX0hoNzp+lQtdQSxbvllkuJ5II52eRUEMTRHaZCoJUFVwQgPfNfAlt8QSusyvFdwWcl00aMkkwVr77HHEA6tMwW3ZzuJBYb92BlsivftH1S+1zTpYoliJVzI9ukSSSmE8q0byw7jksMKNzBSOABQB9Aap47nt7yWKZ3QIxMQijCZtWtphLcQM4AMoeThs9WZevXlB4ykkmF1DqX2GNYYbq08+MK0/lblzc+cAFt5EVlCtgq6HdivItQsdTFyunRyiNzayT3VvPK7zm2jYPFDBIAP3nntITGmWIOCOtbV3a6lbaVPdX96YphDE4txA8Cz6bbrGRDOhhOEJLZHDHBOMmgD2ix+P9hokXkXn2q11G9mhhicbYobiB4kEEkMTcONygkrnJOT1543xb8TJNTmlvI/LlaKEI8UrCK4Rmct5kSKdp3ggvzna+OoIrwvUtHfVbe41NZoZYrZYp7G6JVo7ZHZnWIBj+72rIAOnBHQkVj2llM1jg2F7cu0cnmX0058hRDJ5kyQRkg+aA64J+XnaCQKAN3xL4xvbq5t3ieO1tYceRCLec2yNJJmVBuTfKBKHIOCql9oOFrjb/AFu+mt5jAVnaaSWeaS3mIWABtt1byMsmS/lrGQFBCgENgnB6WwkWGCWW9trVgscsmmzXgIxHERHIjRj5V2yFiDkbycLlsgcelxHpd35ItHlhvpLr7R9mVY4VuGUNK6rIQV3I0RYH+AcZzQBiyeIbrV0bTLyeO+trFS1tPDbC3RTJHHKd8bAGIALtVWwSBnHr5lrVzrf2q8u7Z7m5nnWPEEbrClnCZFjEKchcCBFyGxk8gEHn2Xdp0iyzWkUhZYvInjaHyRdtvKiS1dVLRorcgMuDt9K5PxLokTWsl5Z3Jkiso3eWKaER28s5BWZGeFyzFGz94DpwMUAedabPd2UEaoDbuyoJUZNju0RDPIJQSrbWPOOuO9cxfeLJYNXkkluY7nyZI7ly0jmWUIzRtDgDLMRjoOh61sXt8tnc2aTqWiEDJLHbsxIF0qBJIix27BHgkZz6jJArjNbewN3HdaeLMvHDPFLJOrFnixsLCNBlLpQB1AJABxQB6F/bN1DKbqGW3toLmzVbUM7pErXDJLNEzpy0nzYA/wBjGQa6i08RLGkcRuYreb7UIbm4uLUonlTqoeaGJT+9HdiwzhgMZxXzLq/im4KvBaTQJBbwxwxRqyzJJfZTLOMkwyeWB1GMrtHORUMHja8yYpp3tt88cZlaMztGoKht8ci5VSd3QEgBcc5NAH2zqWuCW3sLG41a6h02Ar5d5LJZ21tGwQbGttkxKZXI2ShW+YA4wM8/488gWGmah4fuzMpaOARyo10ZJJyVe6/cTYeJVwWCqDuyQAa8o0YQ67poefUbaba8kaQXLS2zzRKzJDcq8aMxviudu5QccDHO7rfs9xBZPYR29xJZxSrIftNwXvyWiQMVIVXKeXjhEChcEgcigD528WWMRWaa4a+kj86ZGuFcIZQzBSIo5H3eU0ilR6V5tLAt08FxZwyLLCrRC3jEhMcyjMRaIR5afBCkgEErnpzX0R4k0uHUnksWDq0Wxi8g2CKBQJIUj3481g5ZiV3Zz6muI8P+HEW5a4wJXR3a3uZi8TPOSw3AY/ur8m/HIoAxbLSdW+xQv9gVpS0c8saW8zSKxBEx2HDZZXAf5R93pjmtfTdFtTcy2VxIrRXcj3cOoRRGeOMtjFqkMUhYyx9CG2su3lRgZ9e0U21zfSSXLyLOscNtAlwm6W2B2btixgCOVn8wktnAbJ4INWIdEGnLeQXX2S+i8+SRHQrezWUjnzBJAkePLPzfMRuBA4JPFAHndwL826wy2dxLaeZGrCBjFPcmEGOOe5ZSGDMuwJ8y4xyMV2ej/wBo26srWk0NtbJHcPcyyyFllI2xWplTiSXBySc9Rk45rf07TE1W1uYY7OS6u4IpJBLMsrojyxr5M42Y8qFUYBF5IdjkDBr1fwjo6xaTDpepwxTwysPOWeQyOkO3G6Njy7K4PLYIxxnANAGR4Xkv57ixnuJllhjSQvHGDFcLtXcFeZCRLuGQM88dOlem3ovAkGoo7ok1x5Yjihhd4rdI1ESMJArKULFmIXocVVt/DOkwXwSxWxjijt9t0B5r2/lxuGUAbvMM5U8sVA5Iz0rvrnSZ7iSN7a8so7ZLVFEFmbiRYlaABw0kcTKrsGXOWyD1IoA+cfGam8uLy2u7tpYVjdLwW22OS1kjCyrfTxs224yDhCDnK9DgV86+LtA828a7ismnN1DE0jzxLbsDDtWO4kiVVaYsqrklQoJyWFfStyqxaxrcc7NJsuY7UxhmW5McLAo0ExU/aZFU7ipyMEZ54rj/ABTo8Go6razRSXF/cpbZvBPvkuVt2IzCAUQQggdcbRjGaAPGNE0Y3UsUEksiRhPKuI5GUyJ5j4RbeRCWK7hwqZXmvWv7Phso1t4bWTZAyxwxFUa4l8mNd7rz8uCxBZsctjmqWno0ErCSG3eM3DJYzI32sxLGDiCXy1+WReQCTgHP1p6TNdanJEFlkM1oV+1xeZbrDdK5by1D4Cpsxk5K7h15oA6KDV49Skt45kuIoLVZIHVzNK0aKnztdW3nBHaNhxIhwvXHWsm9uptNmluQ6XlvEItloLme4e6nkTMbLsRjs8sKcZ4IPbFW7Czu4hLcQ28skaxzpcoR+8dCAd0jPjGCRz0bPJ5pZPD8GosJ7VMyW8MJZ4TJAsU8o2nck4XohHIBXrg0ARx+KJb+eBLrzLeBI9k6zM0SxnaGjjEuwkuckHcAAOuD07LRtTktfNja2Y2oiaC2mVvtAcTFS8dvfGPMa4I3AKwHPzVw93pcEDSxSyuPKkW0dZArRy+YgHmrL0kmBOQAc9639IiSGzfSluLm5hht2W3mt5UjMMcrBZ1ktuZHnHygEhQexoA0X15xdXLyNqttD5iMEllWVPKRvLfe65Z4hgbCF7+2arjXb03hGnwq8cWWd5vNnaSN/wDVmKLyto+pOeeMVFY6OLW7lWBbq5uDujIZCkiyRcJBKkhIZGUggDJ455re1Ozt009Lmbbb3BkVZvOheIrEF6iQAAHdnhsN7d6AKZuGubVYZyILqWUi4YxFWYKcpDiReGAHX9e9S6fPI8riymdEheOPzHQqitHywG5csSflAAPrjFY+nxQvbyDeJXV1e1dnllZ2Mmw71j3FCAcfMBxz6V6R4e0qSUb4V8+ZlkdBCm9YZhyf3ePmj4Pze35AGBb6E1/FPcmCSKSafE3mqrJIwJXLluXXaQQq5xj8KnvPDK2cMTzYa1kjKsWTDMFYMqJbQqdoOD97A45PWvUrXRdWuHt7W3hRzJFI+ZWEUKXCjLRgM+fMIBwMZqCfRJo5HmNmm8JJbmKWcqA0hCu4e4KoWVvRvpQB5np0UKxLM6yWv2idhG0UoVo4oRy0kaMREm1TwTnngE8V2ulCK7ilcStKksRxdxJIfs4RgdjwSoAnbk4Pzcds52r6dIqXGnvASkVrDIhgUECSdmyJ5YgQ6kdNpOM84xV7wery2Nws9shs1RVZHMsckxiODLCsal2QMv3iOgznFAHbaOBI1vNd2kis7lbY/OyB0UJBdSIoIZf9k84Y4GKlv7hNPv7QmZZp5naS5BjE25I12KqQIv7qBeCN3Xt7WLeZGsGmuG3ywsJUjtDITFbyjMUcibMseAOM47+tUZtHlvxb3hil8tncPCLtmYwbi4xGFDKwfnaOD05oAadY8iQrdFoTLOrtstxJbXMROWt5INzFkI5AUDA5OBV671TTNRt3jjgtlEsGbe32zweeQxUSxhG3PGHGBEMqp4bHbLvLaztEuU8tYorlI5o2ut7tdPCCJma3cZtjsG3KkE4zjHNYzalFf3cto7JbQBRLas9vHIkUXljzFs5WK7WLEqBnDdD60Aat7/Zt3pjme9S1a0tQzQyWvkSLcx5Vrq5UrmNFIAWNco3BJOK8vnjvLiCVLe+8m3DMS0/72Hc4D+c9sF23AYAbcklcjFdZa20hNyywlJZonhhe4f7HG6lsxeWbjiSRxj5SeM8ZFaNxYynTJIr64hhiL+WLS0iEsv2hIl823ubp4xufoAFwQT0FAHCaLe6hZ2upTCQwSFHt7W3ETpY3E7MqSy3rfP548su+AQo4BwTWVYQStLcPFHpUfmtLFA9pJJD9slyQZbu2jiPkQbScE4TJABNXLnRxHewCE3emQXDPBFZzvJeTzyBshVeX5bWWRSSSMqOgboK9k0PwTpz2TPPYhZp7YzmQXEWwIEMjRzMjblkJUlVIAOPrQBxXh3wZoFxHDqE6zAxllktra+uUSG7KlhuSO1TKFgekhYjriobtbS0WF44oIbhLnf8AZyvlQySySFHkjeW4JMjwjaRuK5HXvXX2Vnqtk179mgkvY1kDR2wvYLW42RKYxJISQTBtU5ULgYxu6UsWmtai2OowLC84ubnKQ+bNpwgDOr20czAtvZSMpjdx8zBhkA8+h1WCDW3n2TD7bqTLIBEkOmRww5lVINsn+uaQ7W5JOMkYxn2O2e60Rbd9Nt7uVdWngcWNpJIqahPcDygrLMmBB5oO7GFIGfMIINcTPp8smozX+pWMQ022Z/kVYlv5mSD/AEaa3toSY0DqAzNwOCBzwOi8J+J9KZFi1bVZhFDMlvbRvczwRQ7spA8UQkXMquoDLlRngdhQB7N4R826vJ5LnRpzewys1+bG1uIY7kkybre3tbuc+QdrKrSBHfIzyvNfoT4Q1ubUvCyafaSHTIfKkEyywSWM8McsAMsEsyoUMZlxteJAp9s18XfC/UoPEGrT2+pS25he6tpF1mCVoV8uHG23iaF3jjmZR8wd/UEniv1q+FHgvwzcWNpeRPLcC6tt0EL20dz5bxgILhpHTy5Oh2ozYxzQB+Unx48e694K0e7mijdpGmAhuYYJjIblleBIr0u8awoBHG2TEWYNkgHp+ft3+0d4o0+6ktrkxSwLJDdgSKZLBb0yMZGtriKNsGMMcrsUcAhQCK/ef9pzwV4SS01DR0sZLm5vTHdT+W7PBcXaB/LcqsmY8DkhBjnjHAr8afHP7NupFI7nRdOjjF45aK5gkIkiM+03UUUUmfOjaM7AeSNuWwaAPMR8c9G1+R9Qu5pHmsra4LGGNozmdzGjNFbR5+yRIR84G05+YjmsTSPjA9s97Y2G6WdbCae3ieUCIvBGEj8vcQrS+SFyoJ6AjIrz74g/CPxF8OI57u3jitomj/0u6x9ouDarKiSWchXKyRys6t8vOWJAGDXD2NhbrYT6ik6/ZrmKSVo2TY0TwQKhVIiQ0cu5TsZc7gMMAcrQB6Zd+MbjUNyeIWQwam0UmlPPMv2S3iKhmuNyghLiP5R1G4j5dw5Nu1srfxFp11pNxdxSLbQNd2mqxSPKJrcSHaby2UfOu0ABwN+DkgA4r5816WC60eC5tHlnt/PW2luZDM9xbLAgU4tmuFVQygMWCjryAeK6PwnqK6HPDBpUt7OPLeG7jOZDctcfvAjksSiEnIVSQBxk8mgDoZfCkseoXK20C3UdlcO1pFDbsllCkhKvcGR1VW2XAkZyGwMAcHiujGqXunWaRRRyxvc/6RaOzLHZTpBtglWRpSDFuEgZQv3920/KBVxdUQlf7Se4g0q8uoUmNrcRJaxiQ/Z5rWa435FoJwScHccgvgHNdPr9tNqtqllb26pp9ukYW6tSXuo0DwfZmCvciM27+SNpTO7aQB0yAeX3OuvPE2nTWUKLHusLW3a3m82/twi3Ej28aHc3kz5Xc+0kLnmub1K0miW81KNBqyWzyXPlSokctveIfsklvp8aHYsUW1pGyQ2ByN2RWre2WojfqzC+e8hfbDfQMgiSJmK3bJbozEyeXzIDtIJKkbgRWlpmr6Rpg2iVXcXYnmN40sYiR4VN9Jbweb80ZeQk56hsjNAHA6LaSy6qdWgnS8mFq80l1L5h0yNYiwhYtbxqUgUMQUc+azDO09auNplzaWrw2s0lumoTIyvC4Vi0VvL9s+e5cNGZI5I1iBO4ITnnJr0NrLTPDDalcWa2ipPYXcbbWdobyaUs5JhyYzGrklCGLYx1r561vxxPPBPaNeQqlt9jaOMJIl0bxowlzebCm5okUEKqgkdOoNADPF0+v25uUS0sWETR2cVwbu3doRcMR5zPGd8ciwKRskII6kEcn5o19dITVjbxy6hHp88gLMZJ281ImyBbEKViVZFXcFPzY5rY8ZeNLq587SbrbPa2cgNxew3JhvbmJJmeOVzGcXEn2UxIHGVxnnJrlPE92sum2s0dnHE7mzLgyOY2jmhJ3xxITJB86PgBQSB84GeQDd1nWra9067vdLXz70QrZSsZkhRbbYTLc+Sq7luFcMA2NuBgHpXjunXt2r+a4kV3uJ8QknyntVBMEhSXEio+fvBcYOScV1EOi6pLbrbW0bOzoGuHt7gxzLFMok+zTkjbgs2chiB6+uDNp8ljcLBc3kRaHiZFLyTWykDaPOwfMIBGYwTjoRwcAG9o99cWZl+xKqyXXlpIxkRIPs7KJZLaN2bMoQMSG5JA5OeD6t4ELXWoW0/mT3TLcukEluJUjgaKQoZJYnUb1YjIZgN2c59fJdGRH1VNOvGnW2FzIqSQRqJiFXYJYYjyAWQrIADjkdOa+oPA2lW66n5kELXQkhG3eVit41kkAIuFtzuyucKccY5x3APePDNjr2vW+oR39pINPsZVCQRhYpLn9+ywzSPJb75ZRMGfam5cN1xk19X+D7GWOTQxYreWss0FnbvHboJ7pRaFFkFy2/axlcluDjJIAyCBh/DTwxZKsVtqcbQCaDMUSvcXMd7PHsFs1tNEjYClwjDI3HJGRzX6efCD9lnV9aGl3lx4ctra0tbmG6ju7qS4jU5IZ0geIlpBubbhsDEYIyWNAF74cfCfxJ4l1OOGO5iNrexRW0klvbLc39pp0CCQLA42lS00cjOoDr82ASMV+ingH9nOPWLixuZpLmC2tpk3WdyAgnMMIhVZ4kJ2IcZAQEE/exXu3wW+Clj4S0W2s44ZrlnZjcHMLtL5ySlyUB3CLdKPl3BsHGOMV9m+GPB1tZ2yJHBHEgVUijSIqCqKEB+c74yAo47Yx9QDzDwh8ItN0Wz0qO3sIreWCIRS3FvCUB3IuHVSFAYE4A2kY5JJr37Q/B8ESRZ8xv3Z3vJguWBy0SknI4yMnA+ldVpuihYowyZjRVwfMYHIAAGCMjkdx0711sMMEQVVAVQvcZw+Dkc9+lAFKw02G3hSIRYiyzhSVLjacKWweRgfyxWg2xRkLhsAn5cD3ySPlPPQ1FtljdWRw0AGZEb/AFjkn5SpIwqgHpkHjvUFxciONs8ZG7BGXYEjBBHqSM/X0oAbdSssfOQDuLcE4xjP6A4r8w/+Chv7Quk/C74X6lpclzHFqGrokMarMkL87tylXYEgx7eenPrkV9rfFz4peGvhZ4S1fxR4q1S00ewsLaW4N1KUWNPKUgBnkbBzwDjPqa/iz/4KE/tt6V8bviFetba2uoaNbai1va2lvI4tI7GIvEJ5YgMMSyhiNwOTQBD4N1yDx/4y1W+vYFuru6ecwzwlpPLgceYq3JiJCRptGS2CfM2jOK92i8BazcWUV9Fp1xPKkQb7LDEIImgMjpBsRP8AWk4B5IbH3RXxv+yZ8TfBzeIsarPZpbzXcFmPJk+x2zQROjO3nS4DMxfkE4wMZr+hTwRY+AtQ0izv9MazvILYxy74pVlUgoWWMsvyy4bBUKW2jG4CgD8n18NeMtKS7bVLW502wjlE5aSKQmWSMbmVZJ8NHEARgNj7vBOaxtRhhuw0l4JpbuS0cx3sVksYS1wxku4J9vM4KgHncRjA6V+vXirw3oXiSx8yO2tY/NilSa4BjzgM5LPE2VDHaOSADwR1zX5kfHLQZNE1TUDolxeSrHaNa3VotrEsMKXKsrM0sLEOoYLxwQGPPHIB8m6lJoMMckkt5LdWYkFrcW7kRi5wxkad4YVWRn35GSRkjk1y8k3npcXsAjksICpjspnculvny/lHJSLGNxPGT1JPNTVLm0W+h80XFnJFELaRGhVo5DaJ57CFkLKzMzMAASRgZFRrcz2ZOoWUaWofywunPFLIrwyMd1xcDZ5LLn7yhARxyTzQB1uieGbuVZ7v7LIsMam6gZwI3RJ0JkgjSYp+6AAwVVjgjPfPW2smpJDbx6hYXUqmMyQywz7Z0tFzjeqrsZB06g8ZIqHw14rWACTU2jurdVaE2iF3DC5RCjxSIpyisMbRkpu5ArV1Zru0tTHbugQv5tpJezRyy2KTMWNulxEzTxw7GJwwVQPagDLu5HNnc4N/E8EDymR4FQTRbw8bO7KC+M4CsMsB8oYdeCuNStpGjufst3c3E8LmG4lMJZbgHapMUrjy1BBIDKOuK6NNY1NI7mS52NaPBNFe3jQG5ffGCsEWGcEwNgbWA3EN9a42WcW1mkt+iafHeyhVkLi5mDgh1ighlIYIYxkkDCj7xFAEMM24t9qv3hMLkzPerEY02qxVWaLIQM+Rg4HHuMwaZq8l6zKihIy8ysgmkkUhWwTHM0WFHIOFJIH0rJ1HTNa1BnD3tv8A2TMXlCWMHmXE3DbIrhkJBk4DZB2jGM156F1GN8adcuLWC6mSWRhLHA0qLtc4ZAd7DcD2DAYI4oA9rWeG3ZIJ5Ioo50yGlhSRXdTkpGyvlW3BT82BxzV3+3rVVeALJemSGWIzQwRLHFcRMAqNbRHa+Q2N7Rk/WvMdG1Ge7Mul6tDJLHEFNldYjeUNKQ3EwYsACMcyLgDnA4Er6wllqNyLa6cv5UKpKkCvLDIG5t0mizuLEAbsMRuzkigDS8Qywyk3c7vGmnIt3NFbKqBp0A+yobyL5zcbj8wKbccV85+KtbgW6ubq+02+cXTSXkEEgWWSYiPy/Me8c7Ws+pKhtx6AZr229N40NzdSXgxJG6LIwRy8jqGBNoPnuJApK7ghAPJxzXhvi218zS4MNeFLydYntYmjdUEXzRTQb23qu8EsijaTwfSgDH8KaxdM0WpSwwmOQrZxRM0SybXOVSGIPuMG4c7gHGeBgV9heAPDmoX8kFxgNB/x8mJZDNbJIqgtG8NyQhODzsJwORzXxdomjeXq9vcM0lskb+ZKBJcbWDINhhLwbUfj14JPPav0I+CGp2wto7XVdPlMUG/7OVhIMzsP3tw+HycqfTJ7ZzQB6nobWk5hGoR6jZWscbJvUzfZzDku6gxoULybdsak7myAoJ4r0m70+2vdKe1e4tLSW8hNxDLLbGS9gtreP/R4/IzgysGVMEZ+YEgDOKIktIxEdPAslWORIIhFi0liRjMW2SKxWUsNqs+0oeVrZj1aZbK0eKIwztJhS6O0VvIWjjkaK+jgcAqQSFkZc9VzQB4fqWhyvcaj9hjmlCLFhJYm3C5xGJDCTDtQtGDjnAPGazl0W38qCQfabi6tWL7V+U2sII8xZmSL5zn+/jAJ7AV73qGnz3k0sNzd20chInM8UaFpwDhvMFsf3TGQg/OFJHPANQNbQxWgUNNC5kWOSV4HjgLyMVWRwjkzoT2x7kUAeO3fh5WhXULATG5gnZ8C13SwKpHlFldnQ4f0OTjNdG9paxaXH9suL0rdMsaBYS1vaTZ23Hl5XJdW5IHHHFeoWenIlsLbMsf2ieSeGBUUKwjTYxjZvnmU/fxg5xwTjNUtY0e4nt0MAkuY1DJJPdwtCsjGPc7iKEHZLuHLAYYL8pJzQB5rqtxYRW1tYTtZ3cF3cQ26ahFA6TStlvISQOoOCyJubBXnnvXJ6klqrrFLap9oEUouHjdpBbv5ZRZI3YbxEG4KY3Ln5Qa7caZJZxvevJCJoYYpVuAz3AtJCSIIlthGTG5PG4gAdyK5GzjW8a8vrySS4kjEv2f92kZu553EWZAMHasbb8YHJ7nigDFt9lzHEk05vL20WdIks5RDG6hQ6RQxnDGV0d/4c8c9RnNk02ZtMjUWqExy3D/Y51kW7AY+dBCxVwEhjblgxDc9K7RtAuJCZDZxW73eZreY3JW5W5Q5BkyHECeVg8Y4464FWGttbt/tOqxxKd0u1JdQha48qfyQLiaISKvnREdMjAJxmgDznSo4bTUY4nVo0ne6Ful7b/apZrmXAYXCxtuEec/MQFx3r0S30idLKWWNI9ouYY4v3bIlnM0fm3MsETqMhmHADHt+PLXFv/Y3lauYVeZ9Q8uW4LNEHjgAkayQDcEdlByx+UAkZyMDs9JvDq2lXN3qSyrNc363GnNEZEaJt+0R+SVAk/dgsfRQWPfAB7TLresajomm+H7y/D2P2VYTDG7Tu8kLKkkBhkEn2dhFECQzMP3p681g6sDp7zbtQiglSCGSBhJGZZUh5Nu7Om6SWSAZIQHYFG3ngctaeKJLaNdOJHnvPJOG08xpKqRDMXmzFmLyxkclSQ5GGNcp4r1BtU0dnMdxa3dp50dvNKY2QkSiKL7ZIr7hdFBwIw2AOetAE2ta6179vlsxALVrdbycTXnnXd5FE/liJAT+4RnG3A+YEYxgV5Pca27X8sOm2zRWKSC2ltoI+kbJmSW7ikkYTxovyRZfr83IOa4XXNZ1Dw4yPp91bXc88qWcs7pLJJbySSCdIWjVSl2DcgONxVcYGcmqmg3a32pf2lLBLbi4gK3F5NDDHbpdxSeRHJcbR5bW6SYUgEk+mOgB6PcXbxfY40byVs2Z4hJuu7dFtbvYhckKCXbI9cdcV7BpusXUulfbo5FZWhaO3tAsUb2vzxzTvdyA7mZo5J8AAkEbeGIB8Zh02U2yLEkUl3u3x+e7Brj94ZpY7KdiPs6h/wDZYHOQTXr/AIT8P6n/AGNNCjyzpeic3MAiRxFHtWP7eJgcrB9qAbPTaaANjTLw3LYmtpSkkcT3bTzyBUe3jeYxQtES5URRSMYwC+BnHIrStr+4jn+SKxuLWe0kvh9jVo3nlyJ4dS3SuBFOmQhRiHIH3SOaxDokNtMltbzXbLNa3F0jgzIum3UESRztA7KFnmlikmA3HAjXacMQpuae2lXlqNK0VLiR4TdxTXF3HNED9ptdwcyC62pEB0JOO3XFAHZ6Ld3SxXgnRLcNGJJpbpYxqCkRbGSSYttiG7GWjJHqRUGu3UE0LCZ4oY7W2kQSQQIkjG8TzJY3lEm25UryzEmSHGMA8ChYebbvZKI4ZLiezW333MDT3cFu5xcqYd22SViMjfgjg81tXOkWt7bvBL9oVLWF8zAI1vLBNJtmgDgkG/MfMg+9ycDPFAD/AA6HsReXzvLLcT4g+zx3Yme3tjb8XphdtyKQc9Afxxj0O18SW9na2d/cWttdp5dxa28pjmF5bbV3RySx/a1ZrQqBggYPTvXk12YrK4hkiZrJbiOJYriRhc3MBD7GjKSbTJBsGQHCnAzjHNWIr0ah59ldhrae6uG8tnDebaW1lABGGEolxNIAMp059aAPbtBvLbVI5YkgEl1cqyyyoRarFaoNzTRxiQxlWc5wDneS2NvNVddsotKt9Rs7RkhuY2VlslAtVl2lEeYBdwKgyKN2cDPJ4pfButRWs8EU0ccEHlRxxvPEsO+dOFc3kgD/AGR+wKDJ+XrwWeObiaWe7aOVrPynS2txZSmZJFuC8rSpDPGBLLLGsTIocqd3y9KAPizxHfR6ZcXqs88Vx50nnW7BX+WT/Vsu0nyxx1+YDPavKfEduzqPEaJL57zxRwQKS80kIBEqSxRbSImJJY8OTzivaPEOlNazSah5M98sMMizNNErS3LS8xTIg/1jqp5jGdmMNjpXgfinxTFYXcun3cb3aTpHdQTraQwrBcFyl0jSOrYAtmAHqeRmgDhdbla7s4ZRqMqvc3ExKPGkEkKxxhQEYAbi02R8ztz3xzTPDcv2W9ggLStJcqENx5kcm9F++LsKx3NkDhc9elULae71OVrHTbW4gtUnikgluSHR4Jpgoi3hVCPuKj5tvTp6dp4c0dLLU457q5xeKxSzgSALGbgY8xpI3GSeMAgHOOM0Ae0eHxa3W1n86O52KXhWIbF8tQSGjUHchHUtgY69ePTbG0tbW7hvY7uyXMEkoiCqrxFTvhFvboNs0xl3Ek9AOehryXw7/a2m6811qSRSm5j2SDEiJLYysUKxImQJEAwe+K9f0/S/MvEuYYoWsLMgtNJtV91wMOy5P+p2kKOOOozQB61NqVpJpb6jZyPZXD20MSQWIj2zwyghri5Dc584EEbNoPOcYNcRNq0mnvaSvcRXEkU1pttS5uZ7i3mYq8jsE/cgNnOOQR0qKbWJNNS9+yraIlpbyw7YbkTRWyy5DEvglpN4OE7V5Fq3iY2MSSQTI9wzOsqCFjfKT++kkKsuEQknYThe2aAPQvGeq2wt4LuSzW4zcbVhnvDcIYEGDFAm8GKQdgBt5yxHfwPxVr/mSFrMwTLaRCYw/aIFumQjmIrGxPmAEnPP3ffizfazbXdrFI1xGBLIDLFdThZiZ1JMh8tv3Egz82Pl6dq8K1OURX95JYRsyLOWEcYMskzZJKwvDuIjPI6UAdumt3V/DJbWlrcWt3cXFvqCILn7RFcIqAJHI8Y5dVADKcdTkYzhdYmc26i6vb7+0Zomj8mxt40jj3SeY6zxRhv3n3VBbaTuyD6Z3h6/SFzIpiV7hVdLe6aOVYlTJmtVmVgRIJBwPvHHIFaF6l3q+rx3U0jwpNGkrvdT/Z2jYNlIbIxj5hhVPzAg9M5oA7jQfKi0iW8sYpp76CEobd40a6thGoSTz7e52s7sA3KBsYzmrWm6rcPZNGLO7hhe4EjTXQaWV24ZcJLGHMAwV2KNnocVHY6NqZuUu/ss1yjeUfOWEW810hAUq77xldxBLNgHoDXT3ej3ME8ry2kd22VZjcFrP7NbmNU8u38wgTNvJBCbvcYoArP5dva2t5pCRI9zcNPLNve3kZl+8hQgm3BbgIcbxwueayrZrm7kkO2ENbyvJNDp4M720jMBJDJGeTIxIY8HAJ+lczqd5eS6uNGm81LKS5jtiPMnYw3SAtA7tHGYpIFUgHADEnIxjI9R8OeD9WWdD++lFxGs1xJAI0VJkYIitGj8xlNvLHcx+9zxQBv2lvKZlln064ntzGiyXAYtaoFUHzRa220RlTjluDjnjiuq0ezHmCRysEdoqXMauvmyTrOTl5Wjx5saAAhEDfTmvQI/CKXcVlNNJLDFb27pqi2YigR9iq3zAyABwDnkYLfiTX+xCws5JpZLk6W0yW1i28M8US5bfdOIywbGMbcj8s0AcVe3EayXFysbzG2EYt2mWTy44Qjb9gA3KHck4I+UDjnFcHe6dHO9s0OlPcR3oa7vnD73hKsCnktMQhhwMkM27nkDFdtNrqiH7DZiSOWa8jE0s1xBcw/Z2ZkWN+u5Ty309DWc5nW+aNbbzvLnRI50jW3sjBKhYuJGkC7VwTjOTxxzigDh9X8P3ki2t9YPJDcwQSi3uiiNDLbtnzDfENtiKj7pznj5c1wb+ELhpLq+eyS7jcFL67aQTyyEIZDayK7AsDglcAgjAznivpTS9NiRbiz1ea0urN0lktLKG4HnTQuC0plWF2wAuSm7AyM9M0XFtot9bfZdJs4rQNKtuyeQoaWCBA3m7ZJANwx3IXcM7u1AHwxcTSGe/ntwbaVLWWNNtoLZRFC5jSK4iZQZXCZxtBwTknFcXqaW9w1u8tnbqiSPH9qhdfLl5V2aZ3OVIAJcAYwPavqfxF4WsImvwiSXUNul1eosjBrq6uGbaUiiKhBCOmAzcnK5rxfWtKlvrRJIRHFpTLMk9t5EKiAqQG8mVCWjlYgrggHJ5HqActo+m6bNqEEmpQzyKsBggntZFnikeadFiZlAwwwRgpkqPvYr6GstHkkikjidbi3t7N5JYbSUwRWv2WEyKLglNpf5RkA5OMZHbz7whpP7jTUgt/s9rGJrVVES+asshOxhKS2d27O7AHPBr3mPS7GIPpxllgM9szSrczq0ssxIJAkiGApVfusMEcFqAMrStSEVvYXDxkPayNPaRCQG1k8ld2JJZGDxy5UZAGR16c11+gLYXkF7q2rRXaWqNdyPFG/mQ3H2lV2sXBJ8wF5fLBH3lB7iuNtdJmvEn0maC4AnU75YoiGWFG/diRzhICRjLqxLKcEYr0vTZLnT4mg1NmRDp4eLTIzAtoyRKUWXOMyXCqu7P3S2M8mgDyXW7W0sZWtFiN7Y3MC3NtcXUjMkPkStOsKOCTJcFYo12soILcY7c0NC1TX7q3likW2it7po5MRSKiWskLOUZpEXliFCkdSRiu61OL7TpNzf2EatNa37GOFJFMq3JuU3CWByCpa3L8KCR1xXT+DtBiuLNoruC8nvrqCcpeo008DpFOssEMsKgMs6bSQduPloATw34SlsSl3eQCDU9Ojt0tUtif3fn74ZEcvgi5KKzKULldu4DFd1aaHqFs15qBS4W9WNNTvGVoo4LeURhlEa78q4schnYD5n3dRwzQLe50mxup0nW4vPN+zQ/bYmmdZHj8z7XuDHfKFaZU25KIh3AHAr0nTNUgv7i40i6S3mivo/JW+tstIsRiiaee6jcjz4BJBNGu3IPAB+ZdwBh3Ovuk9p9ttJbVbfT2VbkzSyNjz0lnfT7kxYFvJJtLKSGwCMjORz19NBqFhNduIYrnVpksYTbSNKqQsqpbu5liBurlTGJd0f3TJ1JyK6TxBHoa6da6a1w9xLEFvktvtJje2UmRpWWzQlXA8pmXEmNwxjtXCl5ZIyolnnzeKum29vCRElpaurpNZxibdsZAwmyAQueOlAEFhZz+HbfVBLGZ7ma4tBIdp+0zxyS4jjLN/q0ZTyMhtpLYxWboc81ncahqcsMs7xaoL2KFg9xBPNegMJLgkESCGYKgXOTJhsZ5rrYJ4LuKGO7tLjUE1CQjUb62m8uFbiPay+eQxMURiKBumCdq8E1gajZWkeoSyxPfmwWCYalCl07eaPMEq2qQpt3urgSK5KcLtVi2BQB5V4nvfE148zzQGW3wyiQZmPlXLssUkigh2RXPyxnaQBgdc15z4p0eCytr2zs9SvYHW6SKePPkyS3a26NfShML5dr5U07Zzn5Dtctg17NqFhfPAzXAaOxjtP7Tt7m4826aaRnxOlxAULNOIF+U7gM43bPvDzjXrS21KSKaHUtQMd0ViR3t5GmhOmwtG0RRYTtuJZDhzk/IaAPHbpcXpurq732kKzTaescl8kVvPbptWO6WXIZ5JlAwcg59Oa7jwRJNqUUtzq16l1Yybp4kkvZAWvpX8iQrMsZfzV+XYACu4BjjGDLP4cVG0uL7KIbN7hZLwBoWujPLOkE66iDJvm/esu1ZSSQfkOOa7Y6HBo1zHDp8NjKksqQ3oj2JZmSIbYfN2N5UUpBDFVfkjDEGgDjdQup9H8S2enw2wkVre4gSO6K3M0MkuUV3nnKrHuYkKTz8vHQ16h4b8RSWSQSrHdNCFa0uFa43GCdgqvKu6PJtyiZYjLJ5hOMZrmtdsIItZuLZLhoZHsoUhuwV86S5iu5jBcRAgi4i+0F1G0kfvBk4yaxtPGrwXIiC3Ek0lpPC0kclvIYywbzZJIo5SrSbCS7LkbeM54oA9TvvF0cV/cz2bQ24EdnLc+dL/pF3NLGALdRlo1j29NnXPODwLt74rgvtLRPNRrWCPy7pJpZIjLLJJuitTcvCC48vJ2oW79O/lN1BMriNrW6eRfJtVe4jjhRZrf5pZEkbHz+ftKjkhMr14rQu4bi9vYY7vbc2qLEwjWUJJNcwxfPNDCgCsQOME7j2FAEus+KLj7LanT7WKS8t5Ts48uzuPNH7xvMkgEshA+TcJAo68Dmtqz12+uZdMa4bTrvUor5XMCoJ7W0tZdqi3uGdwRDuJ2g7myeR0rJayh1Sa103S4IoXt7SW5WJ5meBC4xLsI+cSAAkggZOcVYt9AaG9EbA6atrbwszNA8RlaZtqtCCuQSQMK33j1IzQB7xZa7pkcEdnLp1rBHHdRmNlSVIJLjJZimY824DM2CcZ5x1ydWTfd3BhuNtgTbNJcW8EixJcxsuYA8hOTIOMHis/wdpyPp0V9eXR1WSGSaIWssMKxCVMebNPIzBZXAKYCncMdMZxn3l3Bf398bh/OZphHbx/MkixREJz5XDAMAFAJPFAE8MeoXEML3EcyOqeWqx4KiONmVMlEILdc85yeeaK7fSZmsdPt7WOyG2JWw90Q0s25mbzc5+6c8Z9KKAPja51KCeSSP7GWWFZGlnS4aYoF+Vd8fIBBz8vU+lY81xbxsbR7yORblsvDdQywT5I3I8DxrheAcc5O3PfjKjup7WK3gWCFsYF7OrljJsY75XCHJcDBI55/SMPd3CTlL5pXhmEVv56R+ZGzEP5oYrkQFDheeM9qANq01SO3DyWoIaaNrd/MUrGyx/Kk5c8CXcSST2/W6NRuXsZEmuY0gsYjOtwQrJLPK5QxIy8kAtjAHH6jJv723UWNtMrGSSVc+UV8lVCgN5rdvnz35PSnTa1oelQLK9s90ElaOSHb58RY/MVZAPlBJGCRj3oA86v9NvLmVriPB8pzOLpGZN8bthkCycElj2yeK5ua1gzcC4USwmcLAZCq5n4OPMbABUg8e/Ga1Na8SJeykWM0ccO4IkG1I2jYyMRBMgbBUEYBHWuN1XWbhpbaC4t4ZJrZTcOQqxrh5NoAQNhpAowDye5oA7Oy1YWCx2yKk8E4IuYpFVmxkFxBIHyrbsE9uK9q8E6zos+o/aIiiskRV7dixAYqE3Fgys0jHGGyVGD0618l6XeaadWYy3M8TNdeetvcw4ikjChSjyoSVTdkHGOOcV7B4cuZLi/aaIWsXl24gQWzMkMiu26Ih3wEweQWIP48UAfS8TS3cjXColtBbuIgzgtei4ZsxsJJAFc7CQAecHjPWqlslrfyXUE4S5ljLY2hmkh2Lt8yaC5dEMgmHIQs3TAxzWU2otDZxRm4gnCiK5L3VwESW5t/9YpVDnzOm0MBkDjNYVnrdtBq5bUJbhJLhZbtUt5PJWKOcBQk0pXaI3PIYkf7POaAPc9GgW4+zRxMLOVFZJb6URQpPsA3o0cjjMHQEbSR717J4Y1C5tLuTT0tJJxG3ny3s5kW1kCqrFI2SPEiADIOTxyc18v6L4pjt7iCKaM3dnNI0a28rl5babzAEVJWUbgVw3+11HWvUzd6tHDHL9oeNp7l5h5isLdbVUCm3hAYeYNmB6ZagD6YutQttY06aZCJbqO38t4opEjSCA43OZbYs0sBHJX0HFcHDaW0UkZ/tHZZQg3uInmPT5ALfK4SFmzkORkg8c5rnbTXRbfZ7qKKS3iaIqYy8McHlLGC0EiRvmSPuG6HP5Wxd3+rRTalbyfZbWGxkhdQgS1CsD5LNtTBABHzdMc9RmgDrYZ9OTSr2aNg6NulMoDi2FuRteIhpQsM5Yk7jgcEDkgV4Br95Hd310LS4eNFljt7e2iYMZYPLJeXZPLgIT0B4NJHNrEcd1p81v8AbYp518syShlkyCfPQqwjWIMQRv35HGOtee67ptybyGOezlluWhkgh86d8wTLJxslLJsAA4A4UHjigDcuJIYbNQLe8E80PFzI6KVMXBDW7N8gOBkrkAHORXM3d4jQXNvNKIkhhEzKDJLvmIwqwqBzIOCCOOMjjmtAamzQpHqFlfxNAywyYMlzCkSgR+cspUFlDdduVA5NYs2qaTLJOiia6vYrhYrNY0KLdtgfvGkjUq6omeBx8vHsAee6jI8DSLFKlxcwqbiOW4g8qWQzfKitI7LvZW7dfpVfWjNJpMVzIcTWsSTPdITmOTHJUZIZeuVGfujiuwv/ALLYzrcOun3CqwnVFBaQKpLSRPGx6epx1XHXivL/ABHqpu1dLJoDDLcvuiijlP2RXBIW5STGBkjHGBQBwms6kj27wzXKSxtIJPPc/Z/3jK24t8oITbn72Onavn/WtSZYZrYsl2d8slndI4VFXLedHgtzJtHysev8/SPEk9xCpVvtE5+fyDbpH5MbkEBlSMkOp9+ntXh+rQ3cqyi4TyJDHuAd0BkUMAZUA+9hT0GfagDmrnW9tqIIorkXBk3CRNo2vEeU+9z8pJyOCadpmoXd5eIhniMhmwIrsDzmO3OFYfcj474B7ZrNuLVpIgZHlUW5WMtG4VmeRgwmCk5KmP5eneuk0uyt7mUXKSWwWCW3a5RpI1mcLhQsLFsscdcdO5zQB6x4dtIPNhaVIYTeSRpM8sm+FZScZ+ZgIxgcc8Z+lfQuheGL/wC0XG5pvsYs0Z5NPYMEhwShkbHyxsMcZ6dK8v8ADGnWWowIttAi2jzoLhG3usaAArM79HAI6Y7nmvpPwjBDAz20bBZJf9FEZgjWOVY+FERjf51K8nI479aAOi0LQEg0mCWby5oUG8mA+XNeJu+RSAfljBI355+XIr1Lw1cJbzQwXdrFOoiCaXZSzgTs7EuE80n96gOSSSff3wYIhZWXmoJY4ixhAkQG1jkbIcyDIMpxgBRwMip9It9Q1OW4gfVNPDxNBJ56lN75+VI4iDm2wuQ4BxnHNAHslkR/Z86TR29kzNI91tMSOZJG2DymVsHbgDIzjqa0tPmC2haxmWCFZhHvDb7jYBgBn6ZLbiTnGTxXAWls32oWlnNLeRRokd2IofNk3kkfJJIwwD16Y+Xg9M71pamK3nWO4xLHO6zoW2ruBGzCnG75VAJXpQB2c/iLbaywG3s/s1qiZEkYklV2PWRkch8kkjqcHmuUv9QhukYPGsSIVlkigBiSaNSMPEYchjnJ65OMYzWfqkpigmtxKsM13EjZj2MoVAwff833yy4B9sZrzxL4iAy3U8wkjlMOc7YVhyU/cqD8uMjr1zxQB6FPetPO0tvNHcgSJKY5oVCOEQKnmYGCynG0ORyM16FoIWed55WSWe3iVrWJkDCUSJmY+QQNpUqRnPbivHIr8aXpAtoJPtEgkAkMUHnK8LSCQeY8YZhLycHjrxXoWk3V7eW9tcWcUocr5s9qm1blYcEA5Jyq7R83+9wMcUAeqX2uTGLZM6TW221eNkTMIiQqZYF3KPKkDHB916nArT0u4tNbvHkXToXt4X8u4u4N/mEMm5UTcfnlAHzJjA+9nFeN39nd3a27wzy2EX7t40XeyTN8wlYh8KpGBnJ5OcehtDxVd6ZaotvfyJFJJ88zQxQKt3EBEUdfJOY3Ur83Jye4oA9+h0a0kiurqTE1rqC7Iniukn1GOOJ0z1X5VGOgHyjOQK59dJbTZri0hE+ob5UvYblVgkiWxwciWeUZZskgkHapGM15pp3ivVYWl0+e4J37InjBjNjdrdjdJlrdQYZdvJIxkgA8V6b4e1e3mjjsVmvJZoY3t7KNPLjje13ZkNwN37xd2fl5LBSQD3ANW60SxSK1uWtzKt4QUjknjtoYUh3MrvJt5m3Z2gD5sZ6V5F49uH0JLf7EtzJ/aDsyGZWuIoJTnIdw2HkADY28e3Fe/wAI83S3SeKElGkSWdXkWKNuTE9kJF2xkLkYOCD+R8O+IXh61uoIza2txDFMssjmW8N0TdRqWy4WNvKBGdoTjnigDxO8vpJ5EMYhnCLI8ysVgCwxoRN8ryD7RKXJ4yOemapQzf23HZ2zW92dPmk8lYRCIWjJGFMkyr/o9tu7jdnP1qbUfD8k1muoW4mslt4I5MrGyiTY4UWxEiKNr/N8/wBTnOBXK6jqssUEySiSPOZbKHTkVJAqLtkTUZWZcwZB2BRkHvQB0Fje29rrFvaKYCLQOIJYygeKeN/LMaSyOplb8M8cjHX1TTdXWSFYhPKkkcgmZuDE0TOQ7JJtIN0cHq2OOOmK+Y/tNkZLe5tIvJdQAyQXH2iQSyZUpdbjuhfLbt3TgDNei6Rq9wltp0Riczo7bogwED4LEvJu58sdfTnigD6Nh1S0i85FklNxCPOillw8xtCFcFi4AZlKnIXsOKsXPiB98MxmW4jknSaLczybtqKoVoyPlCkHjjr715Q17cTqjMFkYDzJYwxW0YkYHlkYLnA6AkHFPngE8kdzLI1tvPm4t1EW2JYwQeG4csAMd8nGc0Ae46Ndy6m8t5cwKtvmZE8uNYpLgQAyPMmeVIzg5AJrpItP0+HS2+0TWlzpl4VnbDeWbTex2u0hKmeRSckZ9O3FfOFxrlzawWixzajBZXJJjnM8rJbzTHbKZZI0xHGwByCRx9a1dJ8QTFltbu4AtpGmga4+0LJZXFrHgmRUdgBJuGAeCMd6APZINKuLJWtIoWubKzk+1LczXLsJ7e5IKFIWXcSQRgDI+Xk9q3NQ0y3tXgkS3tJZLqKS4mlm+chtip5UKqCIn2tjJwOK5rw/rVrexPaoGjuI7f5ru5u+Le3jwLdIoScySBcMSRzkACu5lZW0iBLhLfY4SJUEQBu3/gklcMXj8xvTj+gB8zePrtdOu7Sz0tkhsrgM0tw11G4V1YsYlG/MbMVIIA3Hjr0ryi61AvM9xA6XPlQPJJbuG8+cOQI4LaNVIV1CnGeecmvefH/h+O7kElvZQxIsLGK3tGknRLqJyZY3Eij96WxjPrwa8b13w69vFFqVxE1lcQNE8dq8iRFpUizItxHGx4CH8aAMmNftpik1O2d7UQzMY76WJhYkLu3lSw37egABAGeciud0rVUOrzRwXSGBbZjbyyFYgFG4OsU2flhUdmI9BVfWdSmNoWlha/8AKZnhneQx2tsJnA+x+Uh/fORz8x5xXLz3K3Lm706GKKVc28rW4eGCOU4BWVCMBskYGec80AfR2k67FcxWUd/HLJDbzRE/v9ttdLKMR+QQflUYZixP1NW/EHiqzn2W4s57c6bIzadJFHP5RjXBlaOaWUpJJ1ztjGeMFuteVaZq19GNNF2FjnitRFNe53rCpGIwLcLt3EYGBnAIPTNV9V8RlWtormJM28pniuZHF5FPuUh0FmJhGGIx93NAHuVxqdt/ZjyEQPBLZiSa5a1E9wlzOu1FTzZcK4YZLYAGO+K8Y1ppZrtJLBpbvUI1WGRXmEUkqS4VpFAUb22NxjkgHA4xWhZeJ4poDpF9dyWEN3bkyqIYVjVZ3Ur5UEaYBZQOc5XHWvPNa1mLSbqHTrJ7l1guma21G5QILhBmSSyMkbFvJVc5fqO3FAHd+D9fudJ1KeyNsBGoMb2lgwuL24uSeJPKkIcyIvBAG3DcHiu11u2t5RErXCaXc3oNy1hK9uqDAKMjANu+0DG/bwctjFcPpV5cT3dhqZtdNttOmaCWW/vJNkIm6iGI/L53C8MWGe/Ar1FbE3ks19FNpRilJln89op4REVJfy3Z98Qxk/JuweMmgDjfEGl+Zo1q9lZwwSQsFSQMZJDGMB7iZZAfvOck/wA6xtKn1BY5Ptd9b2YiuIIZIPluILuNSG82JTgM+0nO3uMZzXU32nxqirpkcD28bzq63FxczxTfICr+Q7Bo0OfkBznuK8yhe5tpzf6qYTb2tzIjwvvWaJVJZJUjZFCKeAAM4AHPOaAPsnU9bt9V8LRW+nsFeE2cBeyCWUUaxhXIuIo3ZpCSDnC98nNcqLFZLCYxC1a/mSaEXKzER2qLGWeRpEblyv3dwGCPWvJE8T6TfWlq1hNKZJJEh8qC6uYDLE2CJmQDy9wwRuIwR1NdxoFxDDDdy3t3GfPaQW8U0eLjYgGRHIUSOSLHC5IznqaANHw9NquhXkga4UQzyRzKZRGNk6J+7lj8l2DIwA3O2Oc/Stu9um1G9F/cieaRlVxa26o0U90h2bGl8xVCYOTkgt6cVm3tuZdOFxBBArw+UqkTgbXdh5bSwyt0wwzjIOOKjsNYAvfsIVnlEccF1YwpGiSgMC12AjEwjdjb0JHoDQB11zoyxWseqWtu9uHBVIhKzArcYMskPlhhabWGPm5PpXp/hDw5JcT2sUV1Ob8gAC+Er7IpYyyrHKVAycdW25z8teF6r8RnieLTIoZbZIGltJIR5ghuARgGCQuuXUD65Nel/D34gBWmaVIo5JCiJNc3DefELdflhDOxUoCM4ySAelAH2P4X8PzALJPKlvOkaBUc4jjO1g5Pl5ZyCOeMg8HFYGu+G5Lln2XZ8tjLPL5lu7RzlchFg3KCBxk7uBj06eXaT8TNThJu57kNa5eI2xvYyIvMc8lQTlGIyrEnOaTxD8Z7M2xt42lVlhcwpGyMbZgQN7IDkSZJwrYDZB96APOfH2kNo8pnnlFtGD5nnWli7m5QDLzSHaSflP8ACDyuBmvkTxjdWkNwjrezSLMrSstzvjVE3EmVvMVWTgjC4xXrPxI8eRapGnnXkhfokDz/AOlMx5dZRFJ8iEDcMDaBxXzTqutT3E8B89LuW4lSBY2TzFaKU5WIyyoMYUZz0+Xg84oA6LwtMl1d2xuZrSTT79jCDhhMJAxPnOWUADgEDP0r7W+HGkW1ndWspvLfULJQH8vySpjkAHzElRlwv3frgc18b+BYJLzVI7Ca2SaWGeOZGt41+WNWC+S7A7EhwRuOctt4r9IfhzaadZRxItr9oG2AmGAhbYTD52IMgyrA5yDz8vT1APYfCtraSpMiJP5lxMjw3GDE8EcYyDCzDMMmchmx2554rsbrwzcpaPIbiCVrqU3LZJZ2IJA8ydccCM99ueg4rufDttour2qR2a29vcxRGRPLzNJKMbJLZtq5RiSWwcHj0qbWpYfDem3Et5ZwXsKjybV3faqS7MyN8hJc8+/p1PAB8SfFKxng0m+txIpLLeJHJCgeNneI7yyIQWcKBhuQCea/OPW77UdIiuGtrqeayvoXGbvbFK86MVeNI0VduCPl3DJXnLda+4Pilrd34gk1BYFuLC2R5mlVJXCOEYkCJcgIrI20gnLDtivg/wCIdvbWixRvJeSrFMt1NHbubYxwyksPsyMMSv1ySdvykd6AOU0nS5rpob+dTGXeaSG4vrmYPG8jY8zaDtaIA4XGTzn3puqieZHsnS3srmKdLZ7nYY2ntCpKzeXKAt+HO7bg9+uK0tGjePRbp7ab+0LezuxNa2jNGIBJcJhvPjRyzyLkjahI3Nkgc1FO0l7b3jSXMlo4jiuk0+7jiMJkSM5jhDksFzyAjHAPIB4oA4yyuzpty8ZuVFncxmJnjSASW7Rv18rzcoGIHABHPUiuoHh+71OU6pa3asGjBn+2hlCW4yu37Mp2zKcADGeuODXCSIYLhSj232qaQuGNtsi8vqyHOQcDIBzk5wMmvU9C1OeC3F1FNKsVshUt8u8TMdqqYmU7rY5JGM4PWgDHuPCkv2KKFJbaVPPZkZSFdAyndEh48o7iDgkYxWbY6HeWVwJ0cXtxb4R0kVkt/JV8434AeY5X5shcgjOevsFzqEWoWZR3kuZLi1VEmjgjUR3DAFWkliGxJDjGCQTnJqnIkVhp/km2Ml3dQIHM0KO9vsG774bEihxztzjo1AHkes2F8rySXE8kkQy0xm8wSQSvuZY3MROxUQgrkc7eK44aVPZwG1tb55DqDHyZPNkJmyS58p2VXiyMexzivTdX1CR7+5nu4xJC0IF4sTPDDfKUG63MO07UyoJfhsjA4rHsY49Q+WC1VI40URxh2S4gJYsvlXRHzokYOAcccUAY2n2uqWVkgvLVLVVu0kuVneKSLKgeX5lwArI7Q4AG7fz0I5rstNWCS6nNsY45ZEidC+941j6yCHc771BUbmzkAe5rmdXvIi0UO1HLys0y+f5trcgYXdKVYqkyoM5JyTxjFa84a1isWhuYghiY2ySQrbzyeZ1aG6b/AFOFydoB3emaAOha6ea5uZnvZIorNdxtoYI2W4bGElglnKgL34y3PIHBqxpENpqdzctPHcXl3JA4Mt1cqsNqpPyyozbQXCnHy5AxjJIrgtUmkjt4xeahFHJcTj7GyXBmRYygDNLEq5cE5BAxjuBVrStYiE8sNs9szQwKkvJDoVwQYUUnagIBJfG4dKAOm1SO7t4vs0dxbqihrcLGCyGFlBkkmuXHL7geVJyRhe9ZMOlx36MsN+/2KCNoHmlXNzNcRxhkhQ4w8JYYUtwO5FSltTnvLOci1e1uFLlrVCbKWMybGjvppDiJ9gPCgHHIGabrAFvFfSabDNa3ADiOZBNLEGfKtHym2O1Ix8p+Y9RQBzL6WLNEud2+6upWhW7eOTZp6ox/cyOQV3MRn5ehFSadFduz3TtMFeQRPIs00k9w2dru20f6gsDu7jPGRg1gLpmrJCFV78yupVjbCSS2i+YSPInmj93KSQF27mPocVu6ZDfWEUllcysUaEXOBuF3HIF3qbhwCImJJ3sMHAwQDwADfuLO5xBeSRwKpAiEMCSyxibIDLGMHMxJ4bHHf0rF1KJ9KgnnvrfdHMXkjVLhGkibaGX7R5kgWH5vlOcYIx1FbdxJEsFk9wWmYxeej/a2gjC7Spe0hTq6HIGeTjPJNcJrLXC/abcSXVyktszRtclrmdfODBC2Bt2iRi3z4IPXigAGuaBdW8am8tIdVdEkuo2ZCsUSk7cvHuyxUYOWwM5AOKhumhWKzngnkYhHlXd5NyIw7gBo1JzLkH5SR354rxFTHperW8ty8d4BC1nPbyvHFGdzEmWVoyTNMvGMfIDxnNenWlkur2Vrb/Y7qN4FBimjYWzR2x5AXy5Dtct14JPcDpQBFdT2mol1mkETQySqsccm6S6UPtlEoUHYxcDnO0flXe6KmqJZJ57NNbxldjQGQSRoWVFjROcSEANu6HHXpXK2Gh75JPsKTgJExll8kTOXkyyiTcMY3DBOQTnkVu2d5qkVrFZvbTbvN8ufEIiggkJzFIG38ghc4BOKAPRtD1iC1uVt761urq8WaNo7lId9xGisCqy5YCR15Y4ySPpXq0/ioQWzTyxI6O8sEazxOPNwAdhjjbbsfrgbmz1APFeQaJexW32dJ7eJxdzqy+TA7Ce5jALTNLO+AQdw2gYJ65zXS6gNTaF53ufLtbZBerbvaQjd55wAWgTYkigrkD5+eRnNAGzqWq3M9hJc2NvEl0SAIGnEi2PmfMjiCSFSI2QLgDOAcnGK5iz8QahBqDSzyXNtLz5C26I8ahUEZ3i4Iba7ZK7AQc8VBLqc2n6TiIoyak06yx+esu+eMnzH848QgREYUuOuFz0HkpupNOv7iR76VcSokUbNLtjTblUkeSRoggbBVgME9SSc0Ae7t4hubWzc/bpPOmlWLykjC3k3JGGgVtsUBLEH7pYZLITUuk+ORbefbGUWd7pscoS8lBgBt5CuyJXdtr7ZgfkUDg4ArwLTfEOpRao1tqRjtorzfLDJbXUa/a54m4l8mWNVMHTI3KSfu7s5PVRS2UmrQXF7HGuXKXalxJabXBVZGjY4VCxByMgZ696APTNa8cX2rST2ebrzJQqyT/Zoxb3CyojpAjKziIA4bPG4NnFfN/xM1sxTNHNLZfafNika4iaS7nt5SjoqqfsrRhyNuUcjH0r0rUp/7Lt5pdJdZlmEoS4RDLKrpyqqkxA8rYNoPUY4r511u+bULK8vIZJ5pLiXddR7ra3+yvDIyvG8Lt9/YBtbngbiRQBgQNDdMWljEt80n31WFFmaTGX2wMoD7eCAuQe2K7rw2ljokxju7FEVBFd20crzLc/aQ4CwoykhoiwJKuQCT8vv5Dc+VdQWU5SOZI7oubi3cT3ryK2MYWRQgwOXHBI5r0/Rru2ubaOAsfIkbdK11LN5/mhikcdvIyZBEnLYJQeuBQB9TaR8SdUnMGlefDp7XXkRmSTfBNbkYUgF0CxqYxtXHXAPfml4s1nVbK8uJob0WFr5efMt5JJR5IXDXTSO24o+CGXbnLEgEYNcR4cVILV47qM6lH+9iMstwk7yXCnLSoxA8wxxhTgN7DNO1IS6qym5uZJYjcGGS3gDW8c0UMSpBEBtOVCgbufmOeM8UAX7TxA2rIlo90sb26veSSB2e2mtI1XClogDKGc5Clc7jk/LTbq1RmnuYpLgwLcxu16EVpIG++se4E7EAYAk8Dbk4NaVpp1odPhS6jhjtYDM8ORcWckCsvEUMwhAYk7SVlIGQAOmKt28pstLuLi2mfVbS6JilswGeWGRAwYhSdjxg53ZHPUEj5qAPJr0xEaml441GSzuEnhKW9xFvjLK0bNMhImZY9uAFJPYHk1t22oJeWxaGcw20Ucxktrl9rRtKNtw8PlIpJJCr93gLjNUbk3E5mgt9tn/AGhN5SSW7vJHaPBIVY3HkQ4s5GU7VxkfLliKdcx4ubbR7dbpY7SRBcyiGFvOcgRlTNGTvVmJLE/e+9gDoAcRqel3A1KGOR3uI7hYzHKqefMHmG2NyWyREQcDOMAgnFZ8fhmVb62dkUWsG4LGNkTyygDfHHFkLJNkDBGcjnnNeltaz2l1c28EMkkkMJGYSkl7sAbzGXcdrKqk7QhLBSOM122l6dpFtp0NzHarevDDE8FzewsZxct8pZUcgrIyuduRjj0xQB4/pWpanJ4hjsI4l09NyfNEY7q4jCLs6sxy0ir8wGVXdkGvdrGzvHbljFLMjjdKYBDJFGi7Icyo3nMoBb5fmBGTXO/2Kk2pGaa2S1hgjj85UtVjvTAQVSchWzksRk98ZHHNdHZx2cU8NpPIbd7cxyWl4ZJMbWQb45I2JCuZGwSSMjoaAOk0G/khkgluZ7i5gt5Eikm2siy24aUQiOVFAIVi25T/ABKSeDXWNrAuHvb6GSNjLFKGmn2NMFdEUTAoSOwyWwcj8/HG1KS1vri3hgLM0sylYZ3W0uXUsiFlUEqMknCgD1PcUpNS1LTFmWHy1nESLHG7mOF8ttZHQceWuGBB5OM45oA9w0q+0/Toc3WoWyK7CZriSYtFIJlGxI40z+9yCeBj8KkvtZtp4YlF44VWj2eVcNIJSx/dOsDIVaUIOWJ4AzXyLJ4k1a41aPyxG1jLJHbzXFrbyyYvVKjDNKObTayKdo3YJK5Ar1mxvJpdNS3MaST+YInWzct5LowjQwyygZyNwPYe3FAHcajqy3k8tot2tnbwtDJNGS8xlLuyedLFEnyMy8kKWwTnGK4jULqaDUFAEmttGrRW9os0sqMnHklMKN06xEYGMqF5rUuZo9NeOCVrqUGJmgRzFazwOil3Sd3A3YLqck7TwFzW3pl9ZX2jCEXMdnqUCDzpp7aBr1Edm8poHUg+aU24YjGwgZoA446xJbw3VtPtih2vLFJaSsDE8eQYjG5yk3zkMMZZlJXIp1jFG62s8TpO+mo0s1+I5bi3EUr/AC2zhiwW6JZizyIpjbIB4yde+8OW8Ydp5EVZoobqXyowqrsG9DFyf9JmcnOTjcDnArQ0WHRpLiBJZLtJIBHLFcxvHBHISA4iuYrfckjq5Ckvj5kOKAPVNDnGpWccFy2lPFFEQI3jb7QscRVly8cAEh8qQ7mX5hnA6gnmfEcFxZXDzJNCkd3A0dsLeRnvrW4YDyx5M+PLQPzkqflIJI5FWljNq73N9ftIzG7W2d54ZYo3bBSNEt0AJGRgNjdk8lQpNyIbVe5ubu63wRCcqkMGZIZALcQsrBiBkEg53EYYgHoAY1l4o0+ZYtB1Ema7WyjDvPCJIDcECGS7LufkBkLHI4JHHpXqnhfw8zxLJaJbmQAQSyy7pZXaFW2yyyQqWS3aEKFO1SgIXJxmvB9Q0+OO/lurrTJpIre1M0EUxlkea4d9iQxC2UyOhVcuGUIMkqehr6X+GniqF9A8pzcWMluTIlrbQQu5EaJ50cDykNKQpB/eYAztJDDFAHWaDfTwmO2ltPst00aReX9nS0j8uNpcys8she4AiQ7WUZYYJ5bFdRrGiW2qWciwJGZJrUhpp9lq8kOxTtgnhkYIWdTwwJ7sAeBx+oQPqV5pbLrDw27b/LeSeL7YftczM8VxBnClXh24UthZPQHEDWuo2tpcra6g1ulrfXLyiF5AJERQLZGkXeiRyMf4iq5J56ZAPI/EWi2U0kJGpWtrOJjHAViaaMyxSF0W5Kx8x7CAxbbliT3rwPUvBLTa1eXNzHFc2s4lknjjKRXVxcqxeNbHzCFhiEhLLkjjA617tqV4bW/2GW3GpSQtME8uOyshvkMZguHkP72fOckcZPOM8c4NEn1a4u9PEr2ChTdyO9wQkTwkSMluFUq0bPwSGI5OQDkUAZ+laTFp9i9+tmxWOzWO4+0ybGSCYoLlVhVSHZvLQZxy0pAzjAzdQ0pJ0ng03ToftXnrKZprh1Bt4ljdDAwTdFOqA5UYzu6EdfSNatnutFi+0Qg3DT2trLHaIAPs1sPMgLM0gEheXeTjO7BxkAY8vvZLuBpvIkW5leQR27RCRCNhDTeZERkpk9/lzk5LZUAC31rLbRLdRT+Udkt1a2o8q6RdxlEUQUNmO5Z0jIY/393Q5ryrUrtIY4rre9vbwJe3d9bExsl1sb/VS7tu2bzwcMxwCMA8CvSdX8QQIjzS28ck1usUTxWqsp3SWwKyhZAq3U2GUgkqQTwMivGvEEtnLBbkx3YEL232uJjuWeHaWnilRhuLFyXbAKqX27jjgA8i8Y6/aSR3c1w2zU7uKKSyEkyyQxWytLcLbZYhkcwgZwjLnODjFeSy/wDEymNpKJ1SRrKcrJHHbRIRkySrMN3nxrIHXAOTjGOld94r0K3eZdTjltri5YJDcxXtu5MdjdSAAwRnBaQK0wVgDhVAzyM4ulxTXNxc2EEBb7LKltcBtxQwARwqRAVxIqpvIKN99S+OlAHpfgrwxdWtvNcaLFb+Z9piS5vhCYpFs4iIrlEYkbsSuQx5+9ngV9T+Ffhwl20kcMNxGtmtvbPJA4idHnRHvbhwy/vQkuQCu7cTxk8DifhhAtnbxCNIoHhVbW7gnlW4hlSVR5c4Eh5JZMyjHDAckCvrPwRr0UM17/pHmeStsdSeSC2kt9soAS2jj3BhN5hZmx1JJoA8u1H4Z3EkMkt3ZXcTeXdzJqMMZjulgNu8aQ+aSCym6JcELkb8PhQawdJ8LWNtOzaouoQSuCJLh5IhLdRPG6t5g3AszOsGMDHJC/KM195JY2Wu6eiiX7BcMhLGFfJa8tpFQkPb/MIYiGUBmwpJxndkDwPx34IWOeeWGW4trm1EHl2blFAWABASxJCyPkkknJIwQAc0AfMfjTS4iLmNYUWOxgdlgmmxOyssEUI2NuV1wh5TA4BJySah0S4mW2S+s5vNkSVIb8b0F1FbqwNrBaxXchR1+0yKGYbcDJzjkdp4k8NPFNDdapA9zCkGLe5kZcOiAZgKQsTKTMGwADgcVwel+H7/AO3MssaJaTrNMXghcsSqPNBbpHcshtjuECljxnLZxQBr3bS3tqv+i273NzLLPPaxRyxJdsJjiOZmJAkWRwSQ21icIccDiz4bMUjgQR2sNy7PPG1w8TI+z7Zut/NXJkLu3GclflHOBXrWh2Ruj5V/mL7JE0iTy3DQQt5dxHNHH9oUEzOIkCuCoxtIyVwTDqenQSJLfAXUiJGpUWTHyWkaKQfZIUZTm4EiOwdSVYY+YEhaAPBdZ0aVo5JNOYx+bFBcTJezJ9omZg/zWZmcFQI9oVSgYDjGQaxfDklzL51jdae32DTgLiM7/PInmUKyl4WCwzSBiCpO4r2JBr0TVYhFbw/aLe0ee1S3+03Bw+omJtx+ybrhkVr07wo2E4Cheop3hCKK4W5jtIDpE0DNPJ5un/vxGD5LRupJ8+++6yNt2rvbnGKAKMpm0+SKM6TNcXN9AbZLITTrDbWrRD7Ky3MWUmtkIDMCVIztPYmeK61CCyi0+NBb3YvII44p4zBC941v5sk0eJW3R7ZFwzsgzleWBFN8WalbmeSzup7mAhDDPFDExeWCEiKf/SFx9naR412gEYC89eaOnyG8cXlvNcvbx/ZLT9+ElnmMBYKiorNiTI3ZGSVYBsMGAAO28IXGpG1vrHVBAL0lJI7yW7mkaC2ZdvlsHUY3HkDHyqwGTjJxL+V7q5ms454ILeNpmlnt457mZ44j/pUbiKTjcN4XYCQ/zEd60bixt7VUuUvIhd7YbkW91b/bI3UAFozKHAil8wMdhO9c/dqa5nkvglx51jpx091u3axWH/SXuODasAc4IPJwVU5BORQB594z86wsNK1TS49PgktWjNo08jzXosmZmkE5BcI+wKSHBJL4HTA5Kzt7y6sNQvZlsri4uWF2y263IZGluVdCGCkNOC0jYz5YBw21sge361oH2gQpbILOeWNZRJLNFKmzy/tDq0Me4MxYuBs3ABRnBrior0XVk01natDMJrq1t5lVVuzcRxmRbnyZAqNaB227G+fB4XpkAw38Iatq5nazgjeaRZWF8biaJZTGIAkTRkja5t8FgBjIOOK6Oy8M6Naw39ub23W7+zyi6srRTDDIbfb87Szgs5G6PsDu4XkGtS2u/ElnHZ2VzYXEMYsxfC7jlEJuby7jYSyNEoOxQBnHbPSs6ytL+6hgu3VQDcNDcyOGuBNG6sfl4BfNy+WPRTwSMUAamsWuqnSodN0y6W+trezjj1OK5ndrUxzq88jebHhvLihgcFQSxZcgAMueb1oNphuWWKCWGys4XjtI7d0h826swbdtmDlUd0Kd8DJAOQPU7oWWiaClhGRa27NG+rXVtb21zeTxCB47mBGld0SKWSYlWQrkKcc5NcLrtiiRu925gEM9gltZqXjnu/NjWRRO0zHa2ZBhWbGflQYxgA8ns/BhvbUusSz3M3lXUcc7OkoFqxJji+X5EeJg3JAVj82K9/8ACcU+nGyvLtjBC9syRT3M5VnS3SIq0bxnDsuApc/IWUgNkYqHQvDd5EjO01yYzass8aQgz2qOxa5Ky4wzeQ6LsGW+UkDFctqOtGzuJrJEMdj5jaak002xkLbjBFIhyEV0gfJAXB+8QSMgH0neapbLqlneXklqN8dqfNdTbmaBoBvxlCz3G3Z94ANjK5GDXMXXinRop3t4riLUZZLG+txHI7uGWV3JGCColWVnTbnLFAQOlcHpvik3GneXeQGIiNltpYz+8kSPG1UEgPlERFSDnlMH2rK1G5lghknKWkFtHMl7JcxPu8lfJijZvMhjby+cEg/dkYs3DA0AdgsdxfwWULR2tnbrbS70lVrcQhdpCvCoAd2KqRvwRt7cVwl9eXoN1pwuLgSR3CG3vII4lC/aGJlFsRMd0LAc+YFIJwAQBWxZXkV/btLYrcKoeM3l4b3zJJmJ2YnZ2ID5Q5VQSFAzVK70zUrq+aW8t76O3EbIGsf3sflmJGiuXkKgkABeqgkuQARQBWsnxLKl7tja7k3tcXHmSyNGjBfMEBXCE+UAABt3ZYnJNbWpaXFdiLVRJCzKrxtGhG1IpmSPzgkOc3e9SGOMYAA4wa4e6TVpbuO2029SSY28tz/aMsbSywlGbZp8kTcQkOCdx+Xnls5A6/RJtQGlLcy20MsjyC3kubiJY2M7yRk+XJaZLZkVsc4wx96AMd7eV1E6/urEu2J4LSRnmggP7xZImQBpN4XDAgBQFPzA1z9/e3ZtL5bNJLWG3bH2iWVJIJhLGpkQwzqsfzISpIbhgfSvRf7Pvlm8/wA02bEFXtbufeguCCZo7bLkeWQuSW6luPbzXxVo0uuPbxtqkNpJtjMscmY7aVCvyjyIQfLJLL8z4XLA554APE/E9pJPC9xFbRRybBbqkbW8kL2rKshSLMoMSksCXQNsKnPFeSapbtaSxyrAPMazmjeKJpLgyt0cvKF5j3Kx38tgdhzX0Hrnhh4tMZr69EqKGs3ZYTbwqIwERZLyLIWQSqQu05YqFbpXieqxWwhFm9vMLhRHClxJdFVjKlmxI8fzM7RqBtAwMAngg0AfPWtSyQXFubZmt4muS0xslM5uJo+YiWXIiCScZcr93P16S18+byJrk+TdXEitc3ZEJlnC8CSYpIwUhVA+UdAMjrUuoaAUN79laG2E2wkPA7NvlIdArMNqOE45YE7eRknPpGj6PNb2FppzQ2t9LNBHcBp7cxvBDLiGYvtGSCFO3qcEHGOaAO28MW8N5pcdwZfL+x3MKySBjc28/DlWwFDlgpbbgH5nJI4zXqFuks8iz2xiC2SRvYywz3pmuIGicXcV7EYG8hhEWGSQMRDueYNJ8OaboWl20l9YKbc26i0tbMO7R3A/1cjNLtWI7GJyTnmuxtNEkuIVvoVZ7dzFGkLxzPfTFDzE4KIEBDEMQCCgHWgDnbODSSmRZRiK4Z7NmuneZYZZIz5Nxa3DqN0RKjOcEM5HAFc1P4fm0yOaC6sYmS9fzIZYDanyQWDeZLujLFR8u3ZnG/6ivdxpbCyt7a9treCdv9NZoIXns7dY98flXDCPKpgLgDnPIBHXlG0KaV7hQbee2MTTRyXEUhgALoHhtZiQfP3ICofCgLgHPFAHa/D3wLos0X9r62yRTwxpGRBcIqfarpCYp5reYcoLdFBIjC5YnPU1leN9CsrTV7OazZDcWziEWYREs5YnkwitPFCiIEJYscngZ6Yzc8CmaS+mtb24jkhth5qWixKkbkthJYje3AExCljgLsB4U5AI6O50mz1i7iubK4u7bZLc/bbaVLaKB327V8nzdiJll+YKQDn5cjBIB5jpcF3Zx3OlotuZ7pfMmvUnH2ExwzBlgjnYK882cAAA5CjGRzXS3fhK91FIbwXsDbJMXVpfL9lcOMMCrQsGA2BeDwRgk8mvVdB0CwtxcTPam6nCLDBbTCK3j5UGRlmi3hJA2D820YI+aunj8FaffQT2s1rtlOxVuLKVQRPcYLLMGcqZBkDgncBnpQB4ZFIjzPEjK4ig8uW3gnmaSeMlUZxarHudc4HylvXvUbXdrZXEFi0sls0pQLbWhlklkLfMouQrEoMdd2MY5xzj628M/Bl7W3+2LFFFIYJ7UTG9hlvXudw8vda2vmFIigwd2OQc9xXgnirws1rqLKltbNDamWWa5topBHdsrKAgjPzqd7EHaSoIOSDxQB4zrV1Da6r5qaad8NwyXc4ijlj2yDKSxHzD+82kb89lrKZtSvzJJps9s8wZo5DJFHHDbM4ZkYzISZSYwflyYx0Y54roPEsSG+nnQocbreTTtskby2rIT51tFGDh1YgnPOFqXwvZWto8EaxFZYxJ5klsiQtKQGEMdzI+0tLhsdSTx70AcJbaDqlvOsqxQXdrcRvFM9iYHRZiSWuEZJSjAEt8hK4K/eJIFbE/huBLoTXUkt0kUUcEUrLIq28sw3Ce7SAOijK7VBA65AwOPR5/C81nhoZ820jsxiLSB7aOdTvkIX/XOCD0yfyqpq3h++/s+Gezmla3icNNDc423KRAIwuGhzkbSSN33uA2DzQB49aXt3Z3ermSafeFP2aMKkVs8KsI5PMkj4kDAEDC5AHIHIrcSdpbe7s4plaxZIryW1niMk04ZV2wwum1niDMRnHbp0q6NAcw3dw4ba1tMLeQrvVC2ViQrMw8hNpIGAQA2c9TTtLt5tJXUmuZjJcrb2lvvjiSSKJpysjM88W596jYMKvGemBmgDGtbGUrLdW9jHdW/wBpjM1iVKQwKQVY2SzMG3LzublVzyelXrbTIoIZLuB5orqGSRInbY5EDODLFKIMloAT95scHOcV02mz+dLcNHNPAsUbpLNHse1V5CCUdpcElyBuUDcOMgV0WV1WFbawisrO6hjTy428tY71j8jGZmIMkh2kqoyDwCRxQAthaENb2/2TzpFhjura5Ls8GZTnmVwPNc4OMEkDr3qvrOmxE5lsxKty5Vg5aJYWb5VXLsRK27+MZ9T6V2Gk2VzYYlujZAx25ggt7lGLpdEECaQK20dgO3PUVjaikt08S3NoyfO6L5UW9gWJP2hwspUAseP97oKAOE0bwreXMjW2nNFYwLPcG5lkkWWRTGCxCbjuccYBUEZOAT0Pu3hnwza2kcC2oVkdYwVedomvJWGCgYHejk7jggA9aw9H09obuG3ja7V5lRkigCb4IlwH8xY8gFkLd88/hXvmg6PZRtY3EkFtJKJ1gtri6eZboM4BDNblQMEjlyPl96AOm0b4ewwC0u5ph5X2V2yjiSS0MYJZZeykgkM74OMYzk1xOv6CPsbSLfWj2PngQwS2sZlk+dmcJNI67yABwTuOc4Iwa+iLS3OnWkstlAcXSBboOzXFqx3BbhY0yWklaPjDAD8TXk+v20kWsXStDaLp1qhuWKQyGKINkxShbhABOnAYfkMYoA+atUsxPIwtbRJIJLa4MrQzhGmYS7UYwK5ZVHQAA+3FcTokNzpd04ZJ1TbMtxmQSQQDJC+Vzu3FcqFAPXJGK9k8RXapbI1y82l7biaaK7aCFvtESnKpDbxLkQtnpj6mvJplMutQXbT20doojluJx58EszuQED20iBFVjnLDIGM5FAHoXhtL2Wea4u33p9n3JC0QjkaKMgBZVQksQCORwexrudQa1s4bC6tbexgZpFAWeCSaNlYYZzJuDRLnH8J5HGa8xXVYbaNYZFnaORw1qkcm12aIjezzPgyWxJ+UZxjvU2uX+ryWVq6IVhuAI0ZmWWZI1k25aFWJLZJ5AI4zkigC5cTvqN+8xWGOWyd0f7MBPazLIeQonIZ1wP4QSKw9fk8P6dc+WksMF9JFGk9m9rmzunkQkqJMI8Nxn0OPfNc7I8kU6hmRWtMnBuGG9yOWkMBIXPpnA9q5K68RRXc/nXEEbOQqRBNt3AhiHyyyTMSVkJB9+c0AU7fVtSubyeOHfa2tuz20ltHNcSNEWz9nuHkm3sygdUBz3JrotFunntpodTWYAp9pN5bnPkojyqZLO2idgzH90GY5OWweQcclcXWoTQLcOkEdqGiYyuVgN1IzY8pZEb5oGGd2/D5Hy8VpWjA3qPYagkFkYs3lq8DXbW8Eu51a3hbDKu8M0i4xjlc5FAHp0sqWtxp13LZXDsrx3K3E6F73eIvKjh8pwFKMeNw9M9K6fQdVjnu7oXTNYrcqZbq3EiCApaQyRpE5ZhtmY7SwTIA5PGa8csLue8LTW8hkUSyQwMHmWIxW43tII5cNDuPQdR0Arr7GyuH1u2byobe0mtTffZ97u67WwrzGXGxWcZAfBydwz92gD2rwdpE7Xt1qt151lZxxyNp8US2jPIk2Nst5IxV3tHDMQMliRkZHXI1Lw/eWNxcapqkE6ySTmOGd5jKrRrKJQylJHVBhpF8stv4Q4wM1Z03UzBdy2pa8llmt7WLfaErCEUARtPZgkska47AHGa2PEfgS61oRXNgNR1CwS1Ml68bMVkmXCpJNaxy5t4UU8Moy38wDx/xLcpG93NC/m2z2ovri1swkkimRzEBLNJb/ALpk4zGGOMcZArzjTYL83AQ20M+021xC027DF5Tv+WKLBm8vkFRjfk5xXvV38KvGV4kllpumJcWkdnLOESGeKaWOUCVIRgZYb+hcDpzmvFbnSfEXhTW759RifSP7Ns7e6IvyY4oGiYHytzPIrhkJ5VSCRjGeKAPffBnie18O6law3isltDLHd2drp8eJv3TCMrcXIO5AFOSpToOpFfuh+zx428N6h4OsLS0zfyi2eS5SKJzd28/3kYl9paJSSMYBzxjqK/nM0/x9NbXkV5BbxyoLyS5kt7cESjzikc8t+xt4mSBw6qg7Dk4HNfq/+zX8bPCWnaRqMI1FbYE2o1K2S6e4lS5RVaVtnngxxGTlWVi275mUA0Ael/G5otS1DUPtJmR4NQQRrZSQieFHLyIjkTfLF5a4djwSCM5Ir5Z8TaxZaY+nmCWW3EsckyM0OFWKJSkkqRysPILHB+bGQ2Vz39h+LXjzw/4h1i91GJBcQy2sd3P5Eq5En+thhFvC5zK4iU7ixOH5BJOPknxL8RfD2M6tcySFV+zxacoDS3OIyoSV3UGFCAuSQoz+NAHlnjO40nxINaF7befYwWxlSafL2z3BWWWBkl+1KIxthUbEB2k7cDFfHV/pLXsd5b6NY2sFrLczSrpkt21tNcXU8QLPAsy7pkcHcASqkYUkda97vPGXhh9bm0i806KC3kLCK2sWd5GNwVdftCCRhIvzsQwB4ye4rgddi0608RWviC3fGn/P/aBSOWeO3X7UfPaM7N8OMLsKphVIUkHgAHiX/CvdSs9L1OR7ZoZZbK4meBrdoHWO4gQiZ2f5RJvJHqcZHHNUPDPhrUZWlvFvRZ22lmZvJYLfLLcoULpcCPADESqS+cgvtUYBx7/4klu9ejvhA0X9mzwlLgWsiwzmOdP9HCXzREtECANhAx0YivDJdNkstJv57S7eMxwzTMRdASTwiSW5uHktWKAFQIU5wCxwvA4ANnxd4p07S9De3tvKu5FjmivhGEjeO6cINQtRGiMsjIu070zjb94HiuQs/G+q2dlJKt9HJZ3jxq8E10ZbNpVtxJHtSMb3BWTfETtjVj8zKDXhd38Q7Wa+ewkeFLoSzeX58EkDyC8jKSNKsCttPXDHqR82M4rzG38ZyRzW9pB5MjTXU0U8jO0eyASNGZiRwW2KmMAZz8tAH0xrnjSTw7d2tzLMt5CS8UC3Ek0Vq9tLaBRbRwKZEEgcAqR8rY5I4FeT3PjK+nuLrUbq6ElnHaMyzrbxecY51C+Y4QKkaABRtABX7uBjA8l8T6jq93MWnZjHaxyyxC5uWFqiRruHl7yN7+Vjtyewri7aGfUbe91G2u5WtzaToYULujeUwluFTMm1slt+CQ3O0jcCoAPoN/incajZktf3CNaQPbXM0sxiVI4o/Lhdh5Z2pINuIwOAwGeK8M8QTeIV1D+1/wC0xb2MksayysUunheVnIihiz8sIuFmL84QNtJBxnPutM1O0nM8r745touleMJBPDLarIrD+COcDBbewVSCEJGCVt7q1n2wQnNrqsdxbLOrNE0NwGTY7SuWZ7f/AEZfNXZkvcnBJzgArCGW+1C5mu4YoLRpbdceXMYJ7ckiWN50BW23EA43YX7oPFX9OhiudRvV1e6WCzW6aFbUhmt4THHE8W6cAkwFpZduCThenNXkd7W3ubLVwiA6eZLhoYTBDKszhVgEzkF3E5JCBQcL1qb+xoZrC3sYJ7iOYWyutwJkEMd4FElwscRyRC0AyN5AjHyq2QBQBFcx+ItFguUt4rKC2DytKql3nmVpWFu8Ux4EAjIKqSH2kcZ4rmoPDs11dGZ2S4imEc13cRMCpnurlhKsZJG2UH1wfxzW7ZpdSmFYY55f3sUEm2aS/V5E+SOdI4gxMIClSMfKc7gCK9W8P6HYajINMFlarNPIZFuXidYln3IkEMfkEiR2MoyxwueGIORQBF4I8D219Pdxrckeel3EYb9ra6kIiRZRNOokDFSwIjEZwnAfpz9e/DL4a3/iXULLRfCfhy5uZS9vbS3zAWcvmyqrtukZwrxhy3zHg9+eK6z4Pfs1arrepW014s8VoVjS0nijkgnurWZUiWJVdAd7vghiMH1xzX79fs0fs5+G/Cmk6bHa6RELmJEOpXs9sJbzzvNTzhmQjzZTcFslAeueAKAOQ/ZS/YlawTQPEniaG5uL6KC3eLS7u4EsdtcxoJ5HtUmG1vNkYlixAXovav2z8H/DK2gtLFIoQoNvFGquAxQxqgZImbb5EQIwpwWwOea1PAXg+4t4rSFLcCaJUKXEkCr+7O0AIVyoxGOuSOwJr6i0Xw/a2qghQxAQHeAVG0AF1x0zjoOlAHIeHPBq2RgkijWIoO0jtu4ABLOPnJA5JHX06V67p1lHbRpuCmUEtwPug9MnHIq7FDBGh2IoB5DAEHrzjjgVPkLsIGQQAT7genr0oAcqryXIXjJAHVsc8DpzSsyfL8q5I/vqpJ4zwTnrUUkyDcSvG4rnIxkHHQnpWVdXmwoimNnyw3qCdmQSNwHfHXtxQBbuLjYpAIx8xODkKBnO5gcBuOnWvIPiZ8WPDPw18O6l4j8S6pBpem6baTXMs80iLiOJXcxoW6uzKcADv0riPjv8ffBHwO8D634z8WatDZ2GlWU9w6C5SOaWWGHcIoQchnZsYXkjJzX8PX/BSb/grL4y/aK1K78K+D577Q/CdlLdQmzhuth1SJ55Ut5nZGwcoASBxljjjkgH0b/wVO/4Keaj8a7mXwt4C1max8E2txcafJ9llVE1RGZoS947N++I38oqgAR9c9f50NS8SXTPdXy6hcXV9cSGC3tg4kMMAZgXLICUBQHBwe3WsXxR40ibSdOa/eQ3comXy1IeJtxZ98kZJKOSqfN17jpmvKf7Xu5XF7GDaF38i3WE4nRCOTMG+8CoznGefyAPq74Z+PNR0/xDYWkNy0U8DQSO0U5S2RVYbg4KYaZgSC2Oq8+lf0Jfsq/tHTXUlp4YOpzw6YltAsgmmZIrmYhY3KSJP+7nBBwMKGD9M8V/LhoPi+20+ARROFuUfdLcyNHHIx3AvgyEHOS3ABPAr7n/AGeviylv4h057rUpPJDwutncTLslAkjEciHK4bC5RSckYoA/riTxCqmO+tLp3tIUeG6uJB+4t1uIizoFY7ZWXjkktkcZ4r5b+NEH9saff+IIti2TwxQKYD5S3KspCB02h5JPM+8VBwvBwa9C+Hni+w1zwLpE8OofY42sLa6kt8olvcr5I3x+ZtYGcsctuOQSQteN/FrV7XVLa50C1vDbzIsVy0Lot1CkcqnLfa1ZfIbf90Y788A5APzy8QQBru48u/tv7Qgk3rbyvi2jCEvJMrSf61DEuwrgH1I7cbe3mtX4jbSr15IEge1mSOJIBIgwJPJnBZSGOQvzZABzjNeo6/4avb93WaOygeRTaNevPGk6SFy6SRtyTG0Q2ttf6cYJ5+xsJdLtJbS0Mt7AkytttYQUtRnMjOznMiHBOQW685PFADdA07UbNbdUmlt5oIilpFNDazmQ3SFmkBWE5dQSdxwAVySDXf6WNRvla0v7uKf7EsEqzSxmWWGONsF1ih4EjlcEtkBT0GaoaQsMUs1w73EMkUMV1BDeBhEI3XloiuXWQluEIC884BrtIWtR5EcU4F1cxs8UYtiszRzDBe7aFCPIVh0JBGeOKAOP8UWAtruC/sJI5baVWnMdxOy7JyQDvtjhZYnJ24x8uOM4yPOdeQXFs1+LGJ7q0eRmt1uC8ccbYLra7yAqYHGfmbOAMV65r9pf291DYSXUJvXX5ZYytoY41AZjAJE2SBf4eSTzmvMtf02zlliN5MIC14TIZ5WguLlY02ifZGNjw7ifT7vIFAHnEfie4E0qW7yTW0O3daSwRQtZqUJdZHjlxjPAPORzVOPVZ7jVIBBDNuVsWtiJBNG8EmBNLJKq8OMjGQcBupFU9Vsl0+51FI2SazuXbZKn2V3uCPlU2rLGWkYdlbBPvXKQa9q+nXjQiEER7JY7nEYn8oqd8e2JiVZguMEDHtQB7zZ6PaxK1j9vmjmuPNcwr5bxWxJMkpluiPlGMAEHGTxzxWneaSLqxtmi0/7HFaMQ0v8AZ8VxZmBNoaVXMitBck8+YcgHnpXnmj61cajpwaytSiPteRYG864leNt4RnfgJwdy5yR0zXX+GYXeK636rMyXMojljW9by43m5eIQ3bKiFc+o69aAMaSyuWuJraPzZrB91yJJI1u2kzGQd7R/vDtLcKFVTjhjxXD6noF5ZRG5jms0iaRreOO9Ty5bbacpNbxyfdjOTkDkdK+krjQ7a3sVLPckqsBa/m23FtFCrfKTFbncwPT5QenpzUdxbWK2k19BaiYptt7drW0RxcIOWuJluARHHnPI5GOeaAPnU+HFtLS6llmt2uJPsaxFrsLBJAF3v5EQG6Ldk5YgAHvX098NrYWllvmeaO4uLaOXbbXEl9cx2xG1TPHNEBGEPJCkvt5xivNLzQ7azis55bswx6gxa2vDp8VzDYjed1tcOHIkyd3TpjHHf0z4e+GI9Za5ewvJ5J7P5ridJWt9kJ+WUwecVEuV7cgg4XNAHt9rC8MNiftSXtxNG4RDaBrYwxnIKyhtsjEHkAk8dOtdFbX0Vylxb3ME8MCOiOLO3k3qsaMGgEEEafI7Lne2CMdTWB9iudNexQbJYbTCwmW0kMkJdGRXRYcoQTzk8Z+8c1UvE1CK+YLdSzusSlZYGdftGCG2yrECc7ywK4yO/BoA1tMWPTr9rSKG78+4WedpJYRI86yOMQlZZMnarAjHrXaQNpaX0E19dR2wdDCyJEGkklHzQi3tAzkSeZwcjjviuJl1S4F5Z/vXPkQJLGHdPNCGNAzExsZAPNBABGeehFdtawXmo3trqAspYLOKaJRNeqJ4ZZR83mPGi4hwCeCwJHOM4oAkvdUuLdPt0gEUEc0XkzyQAuJCwVdyzqwigZflIXnJBGSN1QJ4lZzFpbXDtBNsBmIiDSptKtBG7HGUb7pJHcn2vavoczRXKlJZopL2OJUtRIsLSAb/ADAJAflVx8g65HTFZMmgguJ3meQQoYriNFGyGaB96rMScRSTKcAL82e1AHO6xc/ZtLvr1ZZLCaa8hjLwpCySQbtoZzIu0KG7g454PWs+xs9FubazWYy3E0bhreQQ+QkjiYTtMCVGVAyuMZIJwPVuum60+xnvoTDm7t5MebFJI1k7S45kCK4iQDKgZIPtXDWZ1IWrF76SW5t2iGkoto8UW64JwreZj5jjOGOcHOMAGgDrNVmTT7rztZ05XnnSRk8mTZapFDBvhNk+/EsjKAcHnJwRu4rmby/ub+X7TZwtFBGgitI5THKHsLhwl0fL8nY8kcxLk87QcEVam1K7mshDJvlkZ1s1SFY75NkAMk8sEe4m0n88d8cHAqtYatZIYtKvDO0duzw2ssipO8cUy7pVZY2BkEkgIZgCo9RxQByuurb26Q291qCXVuA0SiwaKJzFMySMUjyysAWC4HHP3x27XS7q3Kz20HlQuIS9uLvZiAwW5V3tlH3vMTCfKCA3zHiqPiSztYLq1m+zQy21x5LWLC2SL+z5t0CCOcZykBdWHzAZwfauI1TxLcaRrMUVtaf6Qk8cFyWSNz9olOGMkL/NFbc8gDOOvWgC/qeoC1a1nW4i0oWtrcSyMybpXMjBUJa53KoJ6ZP6GvMNX1jVtTiuxPfNFPdK4jE0iw/vY4tvkMkbbI5NgDgMRIf4QW4rrdd1WbVjcxrMlkJzHbtM1qslu22XLKBMo2uEzx+QyK5TVdE+1OyIUmtxLZQX9oSFb91KIYbhZGIaMzKOH4J5P3RmgDgNPsH1Gy1SwnmMlvY25E95AD52Y3EdjFZM6jeqydZY9h98c12Hhjw7aXen+RI0sEYcRx23kPNLC7TbiI4lci686XIzyE/5aFRzXQv4cuLCKO3s0W6cC2k83y2hd7eRN4sooCoDyeaMbsEAjlhXrXhvTmN5ay3llaKLCaB0to0kmW3hMXmwrcSKAdzSgCQkYyOuaAM7w14bkt72G5uwJYbW3KW8K2qs0yj/AFskIeX5cY43AEngc8V7XHeTpZz6hbWtvuigmt7iZS1sSNgcSLbRjAh83OExtbGVyKlt7GG5K2tw8UUkdtGYfs+IYY1SVbxCS2HKsjquQuBvwxHOINTdoLm9RoJj5otvOaWd0tYtQgK20L4ijOZRB87RgFO2cnFAHH60t/dPDqcxk8mRVePT1ja1ErRKYJI4/kG8NLhcrxu4rLgmnfxFBDfi1YRiWO5AkLMkBh8+C2hnix9qYtld+1lHOSBzW5qGqPIl/BFZz3ojmuIli1C2aa1SMJ5n2qOcurW915vQD5DN0Y8GvPr2SFL62t7RjEpuIpXuZGEx8sRiE2sN2hMYl8zA2lw3fBFAGlNqWoPfXEk0htzbXgubcJASkkR6RyOG3PHg9V4+ldnpeoX091Gz3EhtI5zcLHcfu3ZrgHzb5ox8o25HLYHpXLW2kaglvY20/kR3F2104ubK7t7lBEhAjN+72/7q1JPG0nI5GRXTaf4e+xCYX7SSx7prsSWs5Zbh922OaHe2ZbUkn92uVGQeBzQB2M2nNDp1vKsjy6tqcvlSpBbvduZYFLRrcQuC8G63IXcgKg8kjms+STR9Slg0+eKMCBbSW5i84QRyS+cYGmlvZCDJuK9AT78GrumWB0+3E8V3ZrNY3E8cdwTNIkds9uH+0XMN4WVyqkYXeXyehxxW8U6Q+s2sVzb20NvNdo8cQeGSGI3ShrkXQZE2/ZtquwTO71XpkAxdf1y40nUI57dFW3sLZ1t5bkRyjUIYWHkkDzSkTouDhsEvkgEc1zF58QvE+oXUkcyW0hQhjEhEFijtB5qX++3aJ7u6SH90owE7sHHNZWqQaZbRWdo00DSwxvPd3MqyzXySxyNEQ9mzbVDshG0cnrjGM4kUlvZLe6hpZtbS5dg6RXtu9xbSQoiI0NrEXLcI684GTkDJBAAM7xa+p6pZRLpv2yE2lxcT6q9zdCGGNZozvjsmLBnmZwcjBJB+XNeYa1oz3dj/AGpFM9w72q2v2K+8qZopYv4oGKqbdWPcg+1dxdyajd/2h/aM9pbxAw3SwKUyIk4CMjS7uo+RsbufmArlfE04S9hvrVbuO3+yzRvbSRjFzGgDFJgpx5W3kMDvbsOooA88sPDmqx6nHO8EFukPzyqs02GlMbSiOL7RuMrLOijlc5ORxXpOhx3KyS6yqIrRpAY45hDPcqUUF2twshyN+WYjkDgjiuFgGpXs2nN9pjSOSJwJ0WWO3sJzgpJE+WMsrL3YY5717v4O03TmsYIP7RknuYUDCdWSQifG7y0KqQyMp+YEnOeM0ANvnlv7azvZbWa5mhKNb48z9zEilpJXCKA6bicDrk9MVIsupy3byW93Pai4jgRQ28xjdlhHIi/KI+OgOV747ejNaW9pOpvY47ayuIk8m5UsJI/JyssZijUr1/PFZ0ekSalaXEmm2vlCJ5Ns28wTuZm+SXy+QAv3dv3ueAOtAHnOrXMXh9ozbXhEl7JOXjiMk0UUso+a52Scu5lBXa4GOoGK5DWbudI5Iv3hu5rb7Q6glpUOwBYyVj3MgzkrjC9zmuvhcrLqKXlq9zfwKRayk4ihYjy5fOZkwHUjIyeT0rI1C1hv2d5FTbDbxRQsIt05uM7LmRp96/KQBj8sZzQB4hqjXuqzLLGFtFwLR0dBHJcsi4lbcTiOJSvyt97vjHNccyX9ussULxNLNLNDbRKzrHF5cQbzrmWMHzi2DtOQe+PX36+hgs3lE+nRObaFJYYCSLp3xtEgBPzgg5+n41zcnhuTWp4rqB/tN9BC91KoSK3tXiLlUtzHEcvKkY+YgYGBnFAHnHh2a+tBt+z/AGy6R2luWKxSeRC65dEV2xHnON74LbsYOcV7B4b077YJLqygRCLUSz2jSuxJWTIgiRSBEwB+6vBGOK2rLwfGNMnvZbKNL/yYVt/LkDyXEQYMqSfModOMZbB45GSAbGiWGpXNxPHBH5SxJHeSJJG1m+yJ9hECuA80pI6qrLzQBdW41FbNrC3uGgjWKRri8aKWKZA8oK2y3DEBkBBAAGcH8axE8W31kUFy6LZW0iQySW6M0spyzFnilJ8xx8pLfKDnIzXb6xpVp9knnnnZ7x5A8kF7MHtrnYyusUYUgxhUPJwCc81wtxYrE2VeKGO+nUGG2KltpyAsO7eAoHvyOnPFAHcaBJZaubjVLfTreS7meOY3cUgM5aMEP87fLkxrzhflzk4xXoFg93ealb29k8tpHbNE7zRNJcoWkOQHKgEuTxyNoOME15H4d0HUNMuo7SK5YNe+d5bvHI00akjcZYkUKkZJA3Dk55yM19f+A9ITU9Ms7e603F1Yqpe9ntBE0zKeNriRRMm37p5bIzjtQBvae6Lb3emeXO1xdyRJeMZpGuZJG2s5MYj2xKyKvPTgj2OgdLspftk5aFBawJLBaLOsczXCny0R5ZGxyMcsqgk46ms292WEt3eyvGtssgt4FaR4blpoiGmaWdhkoV4XPI64rmrvUEuYr6K3Ls80Y22r3Mc8RLMDm4TcJJ7fGCVHJ7kdSAchrehW9lqEOsSaRvuUfzbc2u2e2jIBERnRnCxSA7t7H72cqtcPq2tXM/2q5ubq1jtrcRMI0SSFFlZm8qIosZ+U5wSucd8HAOhq/iVHt5Y21FLWWyCQTW8KzC3mjjZgRaxANs4IyAWHqetcqmpxP5ctxbyXOnSSynY0YjbfCAzEk44cHjHQrgUAb2g291qFqt/C4jnglkCjaIIXB+YiQv8ANNEAchhzx909Kx9cTWdNuJEie5a83pJKkMEspgtnYMYhM4VQrFuSCcZrrPDFxb3mq24W5h3XIDwWcuZ0sEiOZPNGAAVUL1GT2Hp63dafpSW8l1HdR3OotdCN/tKwL54d1WHasUhxADjaB8yjGRQB816/Z3VydLP2lo45IIYpIDAVu2kkkOYyMAtH5ijI6kZPoaw4/Dt9qq3NirQSKGka2BtktWlWFw7C5hAIZQV4OctjDc819Lanof2+wIexgN1C8dybq2n83E8pCCMZGBFtZwQDnGckZBqDStEtrW4ghuwk8EMUkTSwqXiOMySQMnBQnJTIJHzZBNAHhOkeHX0u4tYnIsDaTSpa3DW4nhlKBXYTx7jlRcEAFQcDPpXd3ektqLDUpdPtJb7kXMwlZFeONjGk8EMJxxIBwQB8vOBkju/EOkxWkq3VrpYtIFtJreIzs/kxhs3ElwImVjNlUxgHnOM88XdOg029Fs7iEW0yRxwXtpD5Wx4ZHdlmizlBIrZBZQvGCc0AeRXXmWMlpOz30fkyzI1nOgAu0YFUaZYwf3JkKhSxGSw7Vzw1G81LUCl2ovbK1VbiO2tlkWdrdY3eWOVUz5kO9NrrkFiRjjker+ILK0vpNZnsZmhFkhW6muQY5jDK+yOAtGHEmw/MQvIH3tvFeY3U9+s6WFteWkkQRIA7Q/KUdnyxlAVk+63JJ+7wCcAgHOaTquo3PiDy7CzjsrJ7hLoCUIHSYsqi6jt5D89xtUfJknC817noWi3eva9aadob39veX8JiLMrxOrSJiWZ7ZPuRFSSSOmCQea8K1C0urOZ57HUwLe3sQ5vXSOOS5liLi4tkUE+VICGTdkFgOvevevhP43uNE1Kz8SLINSj0qez3/wChypfSW7eZEWjmwMQLLFIDk5IQsBgg0Aeg+KfhB4n8LG0OpXUzR3LI0vmNGI5UEKhJl+zuzlgknDqmFPDndkVyWnteeFJIYPs9/qtxeO1pps1wEt/KsCIdxupAv7mQKluQBnAyzc5r2H4k/Gyx8bTaVb2Y/syXTjqLfZ4JpHa4t7vNwY3l+z7ljW5fKcsA0RyCCM+L6JqbXN5PqWo6qJ42WUW5nnljsILVGO+MrLEDv2rDwOhfO4kEAA4L4lxala6jIbWORoLhI4LWzt2HmQ2kFxI7CTIJlZjKCeclDnbjrW8N+KkkMmnC1EN7AxiEkYic+S8ifvZJZZSICtsZWGS6sV25UnFbPinXtK1C1nu7OI+UzXLSmWRhdxX3meREkaMwKWrQblUdXMmVzWdoHh2O+s7f54tKtBBbTzeSEubm53hm+xTCQgwJ3G49TjtQB09zqulKbyW0j2SR210kVtDDLHBevKbeGMhbYiKRG2yYPLB/vDpnk/Pu76C4EJuDDeJDHMtxGIY0u4JlULHcD7o3kLtOGbPyg1dvI7h4ZrhZWi0+zht10gW+xokJma5u457gfMZQ8QTYFIG/lgMkdTBoGojS4NS0d/3mqWsrfYr1UuRdwW9u11NM1sp4dmTapHz8ggE4oA5pP7SurGOZZGOmx2pt4oAIhJbvyI3aVjuMruAMkYC8nvVH/hGrmF4ZBFPPeXE8IgA2QrEsP+kTOtqwCyyBl/1hYM3cYrtrTTDc2lzAb6Gyadbd3tmJkthOkbJLDEmN0ADZ+bkA8gmvStF0fQxZ6hdXvnI1rDZ28bFzJLBHcZ2iF3YFtvL5B3tgKcUAeExeB7TTLQ6xrEsDo+ootqIzl5ovL2SGU5AM/mkbNxBBHyYX5TFryadD9pnMcVvA0jJHDbob3ULhYUUCVykxQQ5wPuk16/4i0eG+jWxlgu9StJIA0MjRvDbSWq/NHLLbCbCMSduH2O3TqeeDsvDTSaikb2EBnt4IUnihH2Z7WC5QywTW0bMRK8YUMwJO4pt5JxQB4lcwQ65ZancS2lw1rG7aPBdwLEs9nGqrdJGG3Awr5pkLOOwOD0rJ8MaatjqWxgHsbhT9nn8uX7aJLaJmD3Lk4WIkHO3O4cEev0Unw+/s1RZvKsEc8MjywqyrFcKreYJ4/NxkyQyYdmxjccZxisyfwPp7lIrVn01XxcxXUbm4jS4VwixfKGbcy5+TAVs45ORQB479ju7++ln0+C4kinEt28UTLceVcyNtFxiYERB0HAIyCOQOK6WDRnlsBAttcXdyqNdxXN1KsC2jQ/PO4ZiQWYDACBWGBiu08NeEpNWMuy5Rbia4e2kj+yY+0SD94g3l1VVXZ+uMdq1/EWmahZ2I0q1/dQ6eUk1eeC3aCa4klP7kLs3bHBwCq5B4LY7gHFeFreS1juryeCwiku5reOO18gefFknZcRsRkQZQlgxXJJz2puoy6pJqn9larAsf9rahGn9qW0bCNoiMwSrHLGyJFGoyqsRkg8Hqem03Sb++WJJHSBbaPyL+5uICdQijZpJo59kpQsEBUDCnJOOvFdRBotlPbyLNczAzXNqmnXbxu12xZQksgByIQGwdrbWwBhaAOI07T9XtSINI826sLS8lQSwM6oymbbdz3S5Vd7fKF2qwGeehr0rSvCq2Ri1LWNsluJla2WFyfKgkcNGtwypx++Bz+Pbmr1sl3uk0QTwzrZP9pF5KzozWxQMIliMUf75WKgkBh3PNalrcSXUMUVq9wYPt6xM00SGBZIm3oqupO4MqMRn8e1AHpemaJpl/ZQXUUShXUgq0jSBGUlcIywkFNoUjn+I0V0eiyxQWXlvqgs/3rslsqqoiQqmFwEwSTuORkfNRQB+UV54T1TTLCawaylhCgyiWSF5J8uArzh3APl5HPXIJxx0w7CScELfPaW93BFIYrW4Vne6RFzE6bVywCqCBjgNwTiv1q8ffDrTUs18hbSWcWpCWd1CRIkP3maFkXMkgJwqdweM9a+EvHPwzuma/uksHW7KeZYIuEU7yyPEWUboZSuMr2+nFAHzLdadfy6PeXcU6TG+YXb2jALNE0bAHyZDgoFIGFz0+9zXmHiLV7qGzuLoRBbgrFYmZdzr5uRt8xF4M2DjI4/r7PqNjcQ3aR6zY3dtFbxGG5hAJWOSMbYljZeXG77+ep/OvDfGegajI8lxDqME0TzB4LHcsKRq7biZRuw0gjAAz83oKAONi1S9Uubyz+0mKENJbshhWWMsCZFfODMOBkDt3rpB9m1LTUCkyyXbwxQxx4aSNFYsY55VUH5eeR6dcVyktlfmFZ7vTjGlqq2+kmGQsbgSPlmmk3nfECTjPQGprRZ7KKO6zc290ZSu1lCxgEHOGbBHGe3pigDqF0OaAxSQoZWJ8iI7l8u1IHziUEElWI612Js47K0ka+aG2+zCMzwxea81yjn5U+Q5+/wAqcYA61i+Fb5ZYld5CuZp3Vpt7rO8aH5WLAnaW/Ae4rfikfWbsQzpCJpEx5hdQN6jciKCeQGA/PmgCQT/aBBBHcO9sVkvxbuZIzKEG0RFz0ckYIJ5PI5r0GDTZL/T9PliuBbXCPGFsi8hnCsAYWlLJ8qq2AFkKg7uOlcTp1taReRa3diZtXjeSWOC5eezAVG/dzo4XEkAbrjPIz05rvbC3ge6+xatqvkiNEf7Qs6XTs7gs2WJX9wmdqsCQNo570Ad9p9sujzxzSwT6nf20iTrIJgbWNpFw3kSYxHMx6bs4J4r0rQ/EUqWbZluPNluXz5p81owfvWzSSf6xtww+0YzxXlNy7RQKLDddTRJKm6e7jMNzFsxE8RjbahQ7TtbB5+XPSsDStR1Wz1VMWyuZR5ru8qMowASsKPKAuPmO4jJz68UAfU9vYjVLaa7UJE/mrIQ6YEBOFcpuLKzADKrtGenvXo0OpCKxaLUJI53ujEsa+abVVEMOId9uyAEMVG8AgHPy15h4c8RLe2SRw2KpJ5lu4YQqplkxtxcec4AQMOp65zXenQoLiOK+1G4js0uDJK0ZdGUTwncwjKMQp4zgHjGe9AGFdalYQsst1DaCURi3vImtpJJYo5SZR9kHG5GCj5gCFxjPWvHfEV+dcur+CznY+QWuUmPl2vkWxAVoovMcD5QBlieSfpXYa/dC3knka4ll0+NmgF1K3kNOkgDQRQMy5YbcjIOMHkiuSW0tZbWGVvs/lrHLbQafM6zThWZpd4UMGSZ14Pm4U4+XJoA4B5NVuI5JjMJoIrUx2r7t8pLSBDbsu4CRyozgZJz69X6b4V1TQ0TUY5Z7yykOV093S2dmlfdNDFEw3RsATtI7dTnFVr0QW6PNJb30V3byGSxjt94tYo92IMyMMST7skYyBzg10Eeua1cRQ6ZPcZutqTIboBXjYx4RY5XUZaQt0HTHagCWGH7csitax2kVplVtTGfLhkYMW3TgEyZ3DPJ5P41414n07ztQntbE7mkiaUwsqxljCV3tDNtAmbHYknAGPQ+mS3V7DMbG7tJ4vOjaWaW3KTLcSJ8qrIRJkEKTyo/OuX8S6nAI5LeCRnkhtgo1IW3kiyULudF2jJYYO4nrwTQB8l/EGDUNGke4MkPltMqx2hYCR1chWTyiwxId3t049K8nvGt5Lg74p4ponRbaNVDMqMu54/LVjgkknPfj0r0jxhd/2nqe5JpHWCVHQu3nRSyqdrz7SOD7HrjiuHTTGS6uZUmk+0NLyxhKTXLnJR4w42rGFJAPfH40AcvPbiSSR7VrgLdIkPlz+SW3RsQAg3/I2M8Eg/U4rqNH0CDzbeeQ7S2YgskapIgySzOuOX3KeOoAyeKqaVpCz3LNDGWuop3aVcNucRkFhNk5Vy4yCoOPpXow0251ZrOG08yeFbqHzAQTNFOVxLIZVHMKKBn1yaAPSPAOnGZbaEyMpmSdI3QRxweS5KjzmByx3KMccV9ceBfCkd9DBdRyC1u7Qi2MahpUnTGzMrtw7YXPBzzmvnXwDoBtp5JxNb3f9n2kqmGDzivmFyFbaR84C84H0r6f8P6pcWNnbReTK0ExV5o7ebaxkVlIEkYXMaFfT5snmgD0mKygWyvINWtTC4cKs8EEU0dvGRhZ24JTI5AJyM+xrOt9IstPuINRgmuLxwGtGBgWJZyXDGYDdjyyGzu6fL26V6TaX2lS2pF1qNvbpKYpGM7xwzqcKFtljJ3XIPPQYGO1eZ65fNp1zftPcrIkkzRWP2IQvELaQjEtwI3ypUZ6YPXNADdRvGtpX+z3SKuC8NymYJI3H3xIBjzE7c8jHHHSe1ukeOB7iUCOOJ5Y3V282GWUjkIwAdCSxG71ri3t9NlgvN+pR3zJGZopI4cPbpkFo5jnhOhHGR+Nc1rGqRaZNBBZzGWOWJUVmlYrLuGDMN33Nrn7p54P1oA9K1PVYEV4AqSymDPnMBvPGA5RCRkn0GeMmuTZTPDElxDDJPuEPlQqDK6MwxKHViXXJHbjH1rzz/hIhdQyW3nDz1kZDKj4n3ZJDZY/PFtUggdOlamk6rHqfzgyXH2VJFa1jd7ctt+6fPBGIw2Scc/yoA9U03SYWmZpIJ7aSNeLh28+LYoCAjYcMxPQMOPevRdJvbOxsjbo8UTJKxuWOIrqWIKcO9zIwRhuONqMQN3OBXiS6zq6wW8UMKsiyRybRK5kaL+OEBjnYpPVucDkVqT30N1OglnljYQlYhE8Rjk8w7nicyHDccZHv3xQB7l/a8Fs8UE9m96LiOS4tUCJIn2YLhmLpIVzuHY449TV2GGLU9MNskKm2vB5zonlqkDRksrFiSVdzkYzu+XJFeS+HEvrjUEle3uZLS0dBZweWTJMqgKE3u4Qwk5YgkEAYwcivfrOeO1CRPA63F5C6yG2RPsskuD5Za0xuJXozYBJ5xxmgDzGDQ7q0K2k0CGGK8kuZFt7l5Z3gYBcqTyFGQT/AAgKRmt/QdQiWOW5smT7RamYsyyEsoizGRGDx5AAIbuCTtyarbzazTiKL7Pbkyfa0jEn2m9lLlJIwhLF4xkEJ8oOcU6WExwie2VIYx5s5sWjWHBPLPMwPyKV5Cbsbhzz1APXtK8VWGpWUEMsMkUVtFHA0pBe1S5cM4kifd+8Ut/eyByM1S1C5g1KZrq5mghiIV4DaSywC4kjIiBlESMqs+MDOAR9a8dttSja4aCGV2aR4jPGr5hlQggeXbRjZHGMsASwBPWp9X8THR4p4LTVUQyw7baJliMbmBwzIgj3DzQTjIO71oA2/E9ib6S3V2WWeRWh/sydjDAjEkRvHs64BJ+cgEjjPSvnrxHZQ2LNZG4jQXGWuyr77cpE7FoJM/Nu3hcgbQAPxrtLvxBqUUC6he6pAbq4YCO1vVl8o2867VkMoTPmBjxtGF/GuSmn0+2YR3CrPO7CKM3Ee6EM43sxDgF4ySQWwR6npQB5jJrWl6KbiNR9oOo4VrgKPsqxIWGIXUfu1QgBc8n3rf0bVHMVxLK8ItpcBMzFWYHHlpHzuCgddo9zXMeKtFTUGl+zWyxWufKW3j+VUkGf3ihesGSTx1J4zWZYafLDb28BysdtKRuLGTyY+jtIyk5Y5z6jH5gHuEWux/ZYWvLx7mO0ZIooWzBEingKpjAZowOjN19eK9As/ETREWgggnk+zC4TLxzIyMoaNIstl5AmPlAycV872zWyywp5hfaFlh8w7hMgkUIrKeHBB4HbPOa9U8LWWryXhv7mNTM0r/Zt4jWK2tDg4IVuVRVyMc849aAPX4oZtV09VaOM2nFwTKHRIpivzKbcoBnJGd393pWHZ6W9vE7+baXUWnxXIf7PGpjjMuT5ixbisrhhwOScZwcV29nMwhuLeCFjutA09zG6skkwAw8yEbIyyD1zxzjmuWhe6gMk7wgwCSP7LYwRCFIXmyZDI+dryNgkbjj0NAGhpGqf8S5Lq03QSRqJGEkZ/wBKTftd3yMuxOAVXIUAdBmvUrHxhb3Fl9rurcW/lBba3mDRvtmgUFW8so22NiDyeRnivJbxfJjS6Wdo5FUoYtgMQ85WaaG18rIMpUAg9ODjnNZdnfwzTszIIreBz9sYJIqbHT5WkZwFWQ7QQCDg/jQB69O8N+0t5cBbi7lETwsIWWGGWU8LMIcfMADgshAzz1rzvxLZQXdxKzFFu5IGN2bkrMoaMMS8UpbCZVcYxwO3rymveJxbI1tZ316k12YZrYsjlbqOMlfIjlYAEhRk47dK5PUb2S1WO0j1K5N/eblv1kiWdHtpwWiKEMSg5YcZxjJ4oA5DxCunwTLErO1pGoujNHHKY5JQhQlowuS67mxxzkV5NqfjG20RXs1t5haXciSySboo2nZs+WG8wjBBCtjrgYGTxXrtzrVtp0jaeVa1nbdE5uoFchQAYiyc7IWwevOG5r558eaYdUlnuJLYGBpFxEgMfkuHxGElBwxYkEEdBxQBqHxg1lalJtRs5PtTtIIYhNLeTIMH7UA+OVUgKFBAIycdRlXniMH7BdW1xPeyvdKITdyxhbaGMCQmWK2lZd+7I4JPIyK8z1KwW6Nok4VlRfs5iO+fy25VY4XUB4xn75HHPpzWo+lxWSCG9VsWsEMUdrGm4PPLklknJG5VUA9T1xkmgD2W68cyWoaW8tzI8drGrPYu0NxK833ArNEcIo3YyB6fStZ67qviGe3tXls72NLhWW9b7KG01ZBjyLkunzy7OG5+b0Brxq4e8ke1jWISzInlsI/N2mxXJNwXXIWZSAMMQfaut8HabqdxHPfWdzBGWJEhJztiVsfaD5bbJboehbd8w470AfQ0F9by6E1lApkgtJViWG8lWKNWj3GWeB7VCEiDYARgMq2Carr4qnsFuLwCCG1iiSEXpY27WJGQLTETsJi5GQCvQ846Vx/h5L7SoJ7S+t2vLC/kcXd/LLGVeZidsNysLn7Nle2FySPpXaf8I3Atp9shgWKaaSISWDOJrcqwCxqybgS6oARgtuB5xQBvaD40fV40lvJFtZ0kWOF7mMRRzKWw0sQba0sxXGARjP3eKj12J9YuJIzb27WzMzRXEjL573JU7oybR2JJXs4wOB14rE0rwBql1fmQ2bNb23+kEPKiid0JKpZgsFhdUHQk8gYLGr5ay0mdraeQRW80gubW4vZHDx3gkIeI+TuAPJPzf3Oc0AZ+lqoZtOvDc28drImPssXnTvCxB8iTco8m33j53x8vAJGa9Jul1qW+iuba1+22sXlx2jx3ULQSRQQLJ5RQyDZJuBzkYwMjIrhLSUzX92UeKd0cx3V3JJtM8cvzG6jW2ZXltkUfd+bcVyR1r1LTbmzj02ytfNtriGWeO4MkGxEIg5UhgVMbOVw+R06nPUA1otfuBp1tNcRrFO0rSzu4Mgt4g4GyOKLd5mSMHOSuMjANYL63a22qajc2KStJcGCOGSETSoZZAGI8uZgIeM5JGMk1x+t6xJJc3j6Q8c982oEXp2GK2+yTAKqWy5/dBRwMgbsZGRWJqWq20TMJReQyRjfN9lud4iMa7RMsZUA/LjcT8oyADQB2H2nVDdrMylfKVjbK7JNcTyoWEsybVCJhiNqn5j6mrVrr92ZLS8nkFvHbTulzCrBZrkyKxCPET8hcce3evO9B8UJNcWaG8Isbd3lmdVVmlWPJDTshOMEjO0nntXoery2s0NlNpiykzSvc3kihVleRF3ouxwMRcAB84G7nmgDsNP8AEskaSLPcSRWd28jzWjxzGYWwwqbTgkOjAEY49OtZN7qV1cXazSObWM4aR28yMm3RSsctwJsEsYwpPGCTxXMajqtws8ZUm3kuDHePCZfMuDbwKBLE6RoxWPIDDgKe571AC13JLe6e7XgmmDXcUY326iIAszx7iWDJkMF4z2HNAGjqy28YuWtl857uDyZZZdsk4wM+fEeTErKxAzjHpXjs2uSaTLkeU1tKxh8qSRFa0hDMkbkgkifcT9AfSu68QXN2JLS4tmEM0sywTqF3TeUSDk2zkBVRQAGBywryzVmuFuL2O6Fsdksq753SaGcEbo5UiAHlyAnnnk9KAPW/h74i8pXNtOlvJC0srzvNzNMpBESyNhjD2/u7jX0XoHxS1GO/eW2niWIy28UiPNIjxyrt/wBSqHDvnIPHOec18J+G31Kx1CDiO8+0sFhBLMN6MJGjAwAUPHHOO/QZ+ofCVvDqF6U1DYLdihuZLQgPbTPyrsoXAw2MnPO3FAH6v+APHOp21jbXcKwuvlGWSQBDdRs8aKFZEJJxng+hNdD4o8Y3et201jdzqqQp56xQwsYwzRk72l27QDzyT1I9a+TPhrrq20J0+S4uCI0WGG+MjJEyZyPNiZsu7DI3Dgj06V6F4k8URS6dc29uPIuB8rTW0qxQXbRgL5brk4jAxnbzk80AeJeNUAurjUVln829j2Q2ThPs8vkEIsuxTueXk4AHOOc14j4m8JzXq3M5e4ljSyjV4RBcvLJLvzIsxYoYtoYD5VwAOpr2mfVka5P9p+V9sswDb8hnjjAwqSsyAeTuIIYN9SDVXU9QtLyO9lSeA3DxJb3FwzuksqyKpCxyh2ChW2hc4yOQMCgD5IWztLSzljsdNzeJLsfbI8chngkzsWBnOHEak7m+8K5LWfEMAe0M0keqRiV1a2jEaxoHBV0uGZQYmVeuDzjvXunivQYn+02drI8rXrR3C3ds5c2LRgCUrKFDS3BjDFgAR1wTXy1400prOW7ntoUuJYBNZ2wsI3UXscrAia5VsMp+9klAwPHIzQBQ1K7k229tpZhurQytcKkcIMqohLvGJ2yNvYZbcQOnYv0q9uZmm8+SXyEjZl3M628fJKC6iRcbQ/yg5zx6V53pHn6be3QmF+Ld0jlksbi4LTQynIluI4go3QY/hUkjOGAzWjFFHqIljtGszbbkmmgSSW3upniZ2aISbsSZJ5UZ5PI9AD1ywvtQSHCymNWuI55rWyVUh2oVDKQWyd2QTzu5+UY5rttBtY4Zr++dJ2Bt/MWFmmlffOdixJO+VW2DMThcuCMsO9ct4UtHuo0XFxCbmRIzDeDz5IGRR5cm+P5mjAGMn5eeT6el6npsWlNZXMjXN7IYWjZSI4I3R3RZk3PERBGq5YOCSwPy84oA5PV9C/tG3tJIbN7j+z0nkvrM3piudiliZJFKrmDAG3qSPU1wU322wmW6sv3OmyJIjxxrI8i5+YyJJMB8oQ4J6dOe9ezzXt3FdQS+H7K2ulezaGd1AaS3s1kBMDttUzBlJAZwGOM471m+ItJt5M3L6elpbxWZaxa3eQ2wlfi4kvFIwWDkrycY5ByKAPJoNsclwJhMypDJLHEIolXY6l/MlLkB1RSCSuT7VbVWMNqt3DH9mhjWRIphIXXzAM3EMmPkRlYcZ446Z4VfDl9fTNH5cxgwJ8SuZGt4gwZzD9mLblCqcK/Xdg8CvU9P8OR3rRi4Z7mKFImRkjhbYqgDywfJbIJ4k/hXJ7c0AfPuvztcJNFZ26pp9vBKvnSRgmNSMkW0jYLMQeq5Geh4NU/BMlvp0r6hKkws1tmijmnPzeeQQ0Co6/vWc+4HPQ9/XvEFvotoXsBK8UT3UqzRRwxSWVqsg4ZpEUbcsDkdMjHSvMNQso4J7uOKKK7tRapJAbmORchTtItYxj95k7t5AHAAOaAOzsfEsLlLS1tkS3naRpdKNsw8rdnNxORJsRmzkAAbe4HWta1kcKtq00TXTRySO23Nv5cpCR28ixLhJipwuR9a8m8M6raMj23mSuLORgLq6jAEcgc7oZTkEgEYBLcgA16jpev2MMUF15e9r2Z7d1eSB3REGVlHzZETYyp5YDgUAb91JbWMZht7aVWtohHcxl2IWV0wSB/HIGzjGTjGOlcXqUosree5RJLiB4nMRcieSSWQgSIhJGCCTvUnOe3rf169hvWkngvv9LtGikXyZE8sxsRhZo15knVCV6ZJH1xy0GpWr2hLKLyAXU3lALIjw3SHe0blhkx+ZjdxjIwCccgHGzanqOlXAWd5FhvUVVkmBNtAjZdVDzkCNeCDsyBmodS8USRODaXMDR3lrEjyI6OVY53wiRflEDEc8g46ZzWV44kutSuExA09zLas8cdvObqG1K4Pl+SqAKxbdgK5b+VeeaRY+KLxotLutPjtrSa6KrJcmSSUxsd22OK52+WVKkYycZ2jrigDblsJNQmtpRa29xE7uzLGpZopZGLbIduDPDwDlcgN19/ULLSJEFpdPKNPto4I3mupbljcv5YAWOWFCRFknGGAPPIzmus8MaefscV5LaWVq1lI1kGmhaJtjoEQpHjj5unbJPfo7VLBdSubmBDDFdeasLQRo+yQgDc7qVyFIHJHr3zQBV0nUjBaShGljS5m2QtNLIqsyHLyRiOPayGPnBJ5Oe1WylqZZJQs9s+9TDB5cjH7M2S96jk7lmBAJwp+ViB0qza+EtQjSKGWdYUXc0YtF+0RoHOwKu8ZDFgc/wB3HOMc0dYim0y0V7u4S4t5JZLEosqC4iIDbD5oP7t9nCrnkv60AbiR6hMfKkuJNojDzSW8IZZ4mkzA6GJT5MoAUqRjI+/ip4fOluDFJeLb3mCIXaYMzBVIdruLcQZWiA24UhSQCQax/D2tRR6YlleXV1F9oLQ2dvM8aq7PIqRx3MqZkVxj7q59sjpq3Fzo9vfSfbZ4rG7aOB4blpWgaK7iOBBDEyf6TE6g5B7nB5oA2rGO/n0q1tZoTDNItz9neaKOW5vIGJILsV8uKRiD5eSrbRuNcdrnhVru+sheQtOj7baZbVjbyT24B8tbvyshnQAZOAGxwSTXSjxDpjTRXMlzNOioYXsbdhCI7hpckG0JJSBuGaQHKk4OBwL5l0u71GW4fUIJIDCs9vBZRhZ4kC/MJgXztEjfePDAcc9ADP0zwl4esSsV67wvIi/Zx5YRZ1jOwQPcyKxgLZHXYeMnFY/ib/hFtOuzYaXaNYXy2jWy3cYWV23hZGEbSMVmYDo/P3uPSorybUZpY4p7yaKOwuJJopYrV5pCJU+WVowrDaoYA7+hGRxXOahpt5dTafcG8zLZvuAbyQ7tG7MHKuwZ2ccYUEDoPSgDktQuZE0me6vJbuZIpG2qLjy7i3kL5XzUAXIwQ2ANuDgH18d8Sajpv2mJJZWRngxKXDRi5LcySbbZSZHxkA9uN2DXqPiWG8mW+t5J4kEk2RDNaNtQzplSxU73fIPy7cp0OAK+bdavbjTZb6yiLQxZaGWVIQmpyBsndbncGW0LcHJ6DJ46AEwvYZ71PsMSw29rIsEUgxAUtmyds0jMD5h9ce545r0LTZEm8p4hLa3FlO0UINxHc2UizgBpPMZuWO08HuTtyOa8Esp7tXaygufMlcb5AXSOO1MzlleMom15j1bcccYrs9MvNVn+SNIbiOznha7vHnIh2owjCbUIDNuyMICRjkAEGgD6fXWILCSzisg0kt863BTLKlvOLdY3ihUDDO0K5KrkndnB6V6lpWuyJp6mazWG0mSJhBAsgvEUYQy7JR+7fPzH5QSBnmvnqyFgGmsJYz5zxG4gBeO5Q4O5Wh82VWjbJwvl7mPRlxXqnh6+hF7Z29zql1Es9rHFNYLEZ5vLCgn7XGVO99/IjBVkHPPSgD03WLK2jtYrMSXS2NzCmpzXUs8gFwxIDW6J5S7JMDceB14yaw7Y2kCPGyv9mhUSW32q4RHvrqc7Qtqnk5dcNzgnn07dQmuwtapYIY4fsrCO3u7lZJJLpW3A27mWRQkGQONu/wDhAYAGn6bp93PJFc39s62iWhSVrmMyh7gMSgjt3GVGziMgj5cc0Ac3YRG3drZ4oZzdN5V7FABI8Fq7Bk+04Rds5OACAMAZzjmr627aZqT3Nl9nksPNQzLO0UwsxxxcIhLk7SAML3B5FdGfMnlicRw2cJOz7b5UVpKgjQqsZVmAcnH8WRzwelcTqMF5aBW0+1dpJrieZryV47gzyZw6NBbufNYYwFYcdhzQB0V/pel67LHHpVvLb332xXlW1uitvdNgsIpJcZiUqcqAcMeDitObRba3eOCR7aJjFLcwmS5DMt4VEfzT/djkAIAiGW3DOK6XwnPbNGtvdW8H2uSLfa3hi/fSzGKTCi0AUrcRzFeACwA+YDBrcv7COzdXTUI728la4jmVoXntruJlA3ShIf8AQ5fMBG44bPI4xQByw8NXVt9haeVEjkIhme7t0urmZ5YtzW0jFhvXBUrtyRuBxzSX+h6RptuLhoissMjC32yFpJQwCeRukBCyLLuJB6Y44ANepJY6TqcNqs0rTXMFosFurBGit7lk3zQm4dUzIrKNpLblHI5GK5+IrqFjcxala2Jnjld7a3vJp5rgSbmAnjmIIfJGF3EZxnHAyAeHtpM8khMenmOYXonkuJd9w0yGXkwE4IPI3AADsMjBrZ1Tw1LcNGj6fDF5sc0sU0YdJZTHIWEDhhtUFt3fdk4IrpNZuILKzRFluLO6LrPcSjYtwiH5kjini3CRSSAABkdDzmsM6tDfWmYLmQ3EkvleXeF0EgiRXeczDlWEjFcAZJB460Ac5Z6JZul811Y/Z4LcxsqNAqSzuxYyBwpGycRrGoKA8DPY10aWyiFNSjuBLbP5UEdlBCk00Gm7h8zzLgtN5mRnGQO+OTXvLW9v1Ub0eBEa2vgbhkjgu8K0ckEr7TJMFDbOwYEN2zZ0x54BeRw3QR4zLGty+EN3F5YeOMQopAkxgPgcNn3oAtXWnWNxHJMIXeR7hIYZ7xTs8hD50kchXIL4G0kcYA54NV9UM4uLWe0to9OgmiiaW5ubd5oZQuR5cUaRnaqD5VJOGAyMiu18L6bPqdotxqNqZY0clpJJZYg9xE5JikWNSzRKpUHKjPqU+apbvQZdQ1Vrg3AWK3hM0aXlpajT/LcBlSOMgs4AIwBk7VBAANAGJpryahBNbLdxQvDDEJXt7BQ8kLK3zEyE/df5lZQQFwMg5Fcfpvh/VbO9Fm+ryzbbyOTasCOdRs7ktLG/mSKPKAkZgxbaAzYz0r17RtOigkE801vNDcAwXAtYUit44/MbBzEAEgwVByM5J71lGwIbUR9jcWlpdRQyticuLeE5lltLgJgwklFZN2VC7gBkGgCqLe6u5odN+xTyWsgmDJdzLBFbeS+WWZFXC3AjHytuIYEEE8VBqcK28sstlBO9nBGWjgjEzpcqkojdS4BM7hvm2rkqCDgCuikiKQx3WnI2IophN9pnDwulzgkpJK33cN96TEy9FIGKiMZhmt7d0tLa1ljFwn2R/NuFKxkGS3aWT5CWAZ9+CwJwXPJAGz2U1tYzIsdvJcqiXktxJPL9ts0kiaVUXzQAymNwoAJ298VwPh/xq+i3AuRatbRwy222KZ5prqQM+6fyoog29JN6ruAIHlncR1rodc1yeHTZJ5ZroPs8u7ultkt47mNS6RxsZiNny7ASCehr57k8TLLrEVn5MlvKsUSSSIwlhjhjYEq7AlkfYOdoOT07ZAPvXTvEml6hpwuZbOAx3FwLmS9YMFBjLLOq8bwyyBiQg7EnuaNe8SwT2kWnR6dstL23EU9y1vvad/u211DKsgJjxtIIByoyuW4rxvQLiaLytXudSFrHEsS2KRWq7Ly38rbJbRw3bJGJ5I5MEnBI/wBriugvH2xRXEDXKTacYYbi13pJb2ls6MbSQIjtgqqszhSdpbBwBQBzXiHSNTmeK4vo5S0TwR26RS+Y1xDaFVaUPPsPlZTOcZGCOSDVNLO8gvrifzjIixMMQzP5qXFyFeJZ1mwohGcELnIUEZBGa2s+JbW8CmTU4ybS8dTayuTIkUdpmIwqdvztM5AUkK+wnJrMs2t5dMhlhsHlnw0ZZVkguJGaQt5jeZKEkuAwUIAxypG3igDqfEupazHo8DDEMMjNZ3MsLpvijmhDec5BzbRb8gs2HTA2g5rz3TdSi1qG5t7yJ4ZrOyhi+2pOymS3hL+bKUOERzH5Ofm3MTxkmvV7vT7nUYrC6klvZWW1dLm0MP2cCS4ji2WVwqIYTOJc/M78CMsSAc15r4qubrTb0aRsg8pMW8lzcywW0MruwnxBeRLtK7t6nBdQVIJFAHG6zBPZ28ttdMZo7qBT9mlzBASIY3tRFMrtm8YFQAFJJH1x5/q9zJp6QQzxXUc4gEkyyRwyCM3ERW3iaa3B+XzFYOCA25Cx4IJ9F1e7uGuBe3VpbXGmM3lT3aN5lykLwqoW1kViimN40IkOGG5sV5dr0EmrOtzBcI91FEfOtrSQXDRJI7CJg8rqJm3L8wP3WkIHA5APNWmk1PUUuJp52d7XyFinLiG3la2kDGfdENiFXTy1bBBcMODmtayW2sTHc+YJJjI9ktvbytG8Ns2X+03DyTJucnnoD82QCDk2dS0y2W0hijgvmmt/Kvlla3dY7aZWKzvKjbQ0qujL1aMY69qyYrP7XdreeZFAqRu0kJfMpRxzIVcAiVnDEowG0ttUFQCQD6S+HunyXn9nw2XzzwXjXS3Kl5buaK4VYpEhjG4SOqruKZLsmSFCAsPdrOyn0HVrmNDavZ3ax3V/Ojq++SOV4DKY0ciLylUBh2ZD1HNfK3g3xjD4fKLYQJBax2yN9re5+VbuRhDHcyxtCWZVZsPyCqOwAxivbfDfjjTdbP2y4vQI7dnsTbXtwIYpWRUXbA8carPZyIU2OuRg/M24GgD6z8J+IpCyywXNpdXcURtppJ3FusltGii1lM8W4SRfIARgHAyMk1j+IvEtrquq3TzT6eiiRXu4bd5niMsagyCJbhF3QkqW3Z7jOOa+XNW+IGm6FJbwaRPmG6hFxcQzzEpA10zLCI50GJXiQALGMkIqkjrVCHW11mya6u5IYzCt0IBaGdpbqV1SCGaB4wXjYqSzDaYyxPzCgD0rXLtY9URoZHeLVIpNkzqDawLvWONYYmLLDOQYyDnnfn1rEt7pGMMEDtNEolR3cmSSWc5KKkSjMLZOCRkblPfNclD4b1i/jTTYbhbmG0vw8H2fdJNLHtacrL+83RSCTYCW2qCpHGOPUtG8M3ltJBcSQQ2qQSjaIEMk82/AhjmRSSGMhViwBB5GdwIABwuv6vcWVkkYt5ft886Lbm6kjkhtoxAsczXDsVAcrGyhDhhgHGME5Og+JpLydrFriI2Yt4kWSKKI3FtOWaRScyBTGCipgZlw/C8EjT8baNJHe3Rjlj002t/cNepMVke7vWRAZIGZyXjXaAMLtJYhNwBI8/OqR6HIbvULm3KSQ8QCOPF7LNI0oso7qMbC+W/veYvK4+XNAG/r9pYadDIt0Fu9bmhb7Heun+hyFbZIlmltI9zrOiqoT5d5ZN5HJNcnHr0OlWloHSAywxpbz3sUkskvnXUZL3N0Nu8OpZC4YDac5AArz+68f3tvql8Hup1WQhC6SJKbNCpaJLWJ1LPOibYm2Bm/dbmAya84vvEvn/bFa5hmnZJJ7NGuVXeLqWT7T9obI864Zd5C9VJ2YyMUAeyHUraW4nH2jzpwqTTXCAy71Rtk8qSJc5aLzFclgu1e5xyddJrKwt1mmmkSS4knMMglG4iVY/s25yxVIHJba5IJ4CZBXPzBpviO7i1GJYXultZzCsEHkSRyqikIgxKoIjbYdwYBGBwTvyK6zVfFHmi4hyZrZXEF7G6EPBPCBchmhYBJIAWCxbmUqVCgEAEgHsk/ieIyJC8ts8CvdpFbXEF0GkKlomlglSHmZGXALkFiPWrdnew/YtPlnE5hN/HatB9n2StauC2ZRtDAvN5hBYDk4znivnzSNZnfUbf+1kfBDXVnIjPmRJAXgjn8xQI2D5YgcHnBPWupm8a31tp8vnTwm5WWVzbxRyCab5QIp7NpVAbglWGeMFl7UAfR906tYmWLUVNhsuRFHIjm6t3ZNsUEbBdyAuzg7gAPXGK4KC3cKpja2tbSyCobdoGmuZ57h9puZJQ2doGASM4AGeleVaf4o1c2MjNdSR3EksFq9lsEnlLJmW0u/NHDqY8KxySuzL7c10dn4iXVna5hnWB1s5ra6cENDfvFGSURYzxN528AL83GcYOaAPQn8QaiLdNNFpbzxi6aLDi4WMpE4jQrepuKhmJIUkDJwOlVbfWn03U7mGKC7lxILSS9jElwNLjUs90vlmPywnluq7mxhgpJypx51p+pzLaXUdpJElxCbae1EctxJCwklaW5WVZEHmXCndjrsI+bpXqeh35aKLWbiKyJuVjjlguZkSG5iuiI2jngV909yzxyvvCkDcDnaykgHpsVnPqL2USXN/Pa3Nl57HS7cpEj28duA180cLieL90A4TIXYHXJwG47Vg7XV9G1xJJFdXksccMduJArW7J5ghM3zqyqQIyRkH5T8wNev+FtYsYtLuruyu2u7WKW4s7bS7JTEGN0sbSWalhv83CFlbGwBME5PPFazo//AAkeqvqhsri1vLdJFs2uYGgKxxuZEumhjOXQRhmdnUqxTaV30AWdBtbfUJmgle5tQs1rGkn2zbIggAN1NKqt87mIKjrydykgEVv6v4N0TVIXVEubzUnG62QWsLxsjzvOLgFcqwjiRU3MRtaQr2NJ4S0xIwlwuq2rXi3UwikRVkjeK2cJc3F7aSD9xDMuArZC/MR94FR6Jptxs1K3tLW2+W4nuo2mt2aOCKBmeS4iygPlJtUsiIT5hfKZLEUAePXWgW8UFvZ6Vbs5j+0QFrmVrUrO1vEwlOY/3i7RgZwABt6AV59qnh+9sGu7u6LPbwINvlzxkyFoC6JFYyMEb5vOJA3btoJH3RX0h43tU0o20sUUlwRdT3Bt5UMs7RoDviRCoMaqDwSM/LjhgRXiWs3NxrMljby20k6Xf2i3jlnvxGlolwtwIo/ICqQqhEyx+YkkDAoAo6JpNjeWMUR2JC5sXLXFxMPMMSbcGONBtmO0bg+OvU10E7jT0ihfbc2k7RGcRxtHdi3jctHbtKHIFqG+bs20hQMVxmkanNo9xaWMkpuHFzcLcxXbC1gWOVmW12yyIA+C5CkEkgAkDNdZNYyG7gitriSNpIJHmjDC45Fz5AUMf9Yu8qAR2IycUAWZPDumvcpeKWurPUrm2OxkbKuHkVbZJo8eWdykKATnIzzmu3vfDVwhjhs7qJoY1t5oIGxLLcMpaV7KSBVGxl8xxu64jGTzXndjcahp18NVjtptQt5IZ7ZoNrpb20sXyW1xLAfljw+5vlG87uByK9W0W01GPzINQa6eOe0TUTdeWYzKjRr54iZxuM2+RUUKCQoBbBBNAFSHSrCW2mLxXmoLMJPIldIYFtpEQeZFIkrBo1zu2seoAOcmvLfF/hdY0guFtZLWd4GeKOWJfLniiI22xkY5JKgyLkAfvTnCha9ujspxaahieRkl09UtvNKLPbK37v7O207ZpNqZLZOAwz6DxTxPqur3llN4dtrKV41wslwb1pLpZApVZYmdfk/doANp2YXqKAPnHxbNBFZ3cCpZz7Lo3n+iLNNHdSFI1ewZkyrTxqVOcA71J+nhviDwtrK2yTwLJ5E7FmgtZnmNv5jKwFwNpaS7AdeuAA2M4FfVWq6X5NsFjt4GnWQW+253OHiWAG7lljRMLOJ1f5wxLY4JGDXk2sebIsVhA4aCKFpJri3SWEQJM+XduMvIueWPG0c4xQB5ZoHhCCS9kE88EaRMY38y2Q7XZSrQzQPKQXB/iGeuRivTLO2l0S9g06Gytpbe8trdI45EjuYZCTjKyCQtHISGbbnAzzjisyCzWbUraCxXfm8tI5ZN25iZNpN7vJ2zjZzjJOQRjtX0onw6nup4763ZNQlhWIROE2GcbQxh8uPoCVHzJlhgggGgCLwzb6Y0Uul3iQXRmmtkiN3bIIFlJUPGnlSvgpgrnOBt5IOcextY2GmQKlgtsJIpEj8hcfuEUOsrB2O19wfjBOAuDWLp+jy6dYus2mRwXMW0i5t4kPzTEySMGgZGYgs332cjocdKZDfan58lkllA9vJdFYpZl23W9oU3SlScyW/U9+QRywIoAbd6G15bmGIXDNdK1rPK8sdva2ylgY97uwEzlACME1iWGiWhvf7JWeQWiiRJLmVJRbyrCMtNDIyiMOr5GM9Fz6mvTDG8Vvpgt7VxEWIlS43P/aE0TSBphD1ADcDgYAGcGrFvpEsgMSvJFDdq5eNLcKLaTG0Ky3AXYm5mDbchg4I5zgA8TttMu5NRupLieA2EcZiN5p8YM5VZCsEXA+bI2klAw+bJI6j0/R/B80qJ9mnS7W4chrOOV5rhVZV2lLeMHzRnqxxgk1napoVla4yst5NBE1sIbSFrYW8fmgPH9s8xlMJ3YBEe4ngetdv4Za10AD7Rb3iGY8QRwFZLeE48nzQ6xvCC7HlRg9W5agDR8J+H0sbv7NHqE9pNamaS4szZlAIdwWWNYm2hgTwS5dhk9FxWxrl/9turiws1e2s42S3s47JYlujMPLMsoeAYdSDh3IAReh71HrN2nh+wMNneLJfX8scktwsY86CCUNI4t+WMMoLAFiSTtJVQQGrHlmt4LKyfS7p7i7u2cXbhoUFvcSYJlnkdxsbapO0H52JByaANa9+IF3okM3h+1bTJA0aNO1hdSSSpPD8yRXNyD8qqNpcKS2WywAINeY6reQ3lsRFI141wCmYLhRLHK7F5Ap3DEORJ8xxnHJya3dbsbu8tooYIrN5DJiJhAkkl2rk+a8oATyY3JbcQWJA9OnN23laMk8cV1YC4SSSZZ7e3kkjDhVie1VZI8GJckAdeM45zQB5N458KyCOPUbi5VbFAsqfvyYnjbCSw+fEciUjooOc9QKqeGDLpVnEJbJ4re6nSRGf9/Ktm7rt+eMuPODKduWJw3Ndf41ec6db2dvaJdXEAF4Xv92Y3kYl4obaPIcYGRnnBzjnNchoOpi9sdggtdOeZns54rtmeZpY90hlt4WbdkgYCopIJxigD0PTZdR1S9vvtUz+Q10sipbrHbWpgCgf6c8nSULsJwVBI4zmunstJsbaEQTXfmpNNcytab0QSRA4CKpc5HPbqDU3hrTJZ7SK0n0+7ska18l4raKSSe8t2LMgFvKo25bJJZtwHXHArp7bwra3d5aLcW95dRQWjxvbRsYY4IC5EbyGNSUudw4A4bbxmgDyzxPEJo4oNOtWsrpIpVF4WAtpIymWE0ZXakKKDguQSc7c15TNHc6bpzXIInYiWS4jN08jz7SQrtIsWIoMqSAMsQcAgcV9A634Xjgtrg/afMlErobVdQkgu1j3fKJGkGDKAq5BAGGyPSvK9d0Fhc3chtnit57FIlUkXBmaIh7jawfLEjC52genFAHC6RezavYyzvFbIYEFuLbT3MQmCjKm5hVSF4/jzvre8PQ20V414lzFHJFK3no3mSsJljwkNuWX5HGRknAPrXnnh6GEXN7bmG5MwMrxC5E0MdsA7MBbLahjMoAUbjx74rrNOlWRhZQyCOWItdyzBvN865Q5aG6RgMwgbcEEnjB6UAemPqN3c7FvBF5rzbTcNh2uFkI2qQuVGAOBnrzWla2lxqAmghkEht5UlM08cX+kRnIaBWWTc23B6DoOvNYWi2v8AaVoftkjz7rgyb0MduGC42xWyFxhweMg4wc5zXU6dcx6ZLbmO3O8qwEyEsbaJcgCZD1Y98Zx3oA39H0+eyu/tFvPHHNJamOAMybFZwR9wOXeMHO1QCxPY8V6Xot8kLXEctoJL1YYQnnM6sxXl0WSfAQsdxwDkZ5ryOXWLe3ZJIEiiM852TyNmUsWG+Xr8mTnbgYHrXWJe2xjW7WYCRJ1WZBKZZGcoT8isMsOe2etAH1hoWvQ3MNjHamzWW0hUXcdw4WxtDMpydpG6VwBjJBGRziuG1vUrXUobtUvLSUQiW3kjdCPtUSyMJmbam6Rix4xnA69M15LaazYywGbUL688yWF7GyjWGdtzFsrO8MMXVf8AaOeeOKyNT8S3OkW5u7me2S3mt2gzNEEkVWXaGhsiu+MnHLEbe+6gDk/G+owxXF7dSMkltPbPZQW1ujYt5gcedGZCWII7Adq8v07VLWG+ikE811bRxhZhc3UZgjR12CS3KRkXuGHIJBB7dai8VX120iXUl0ZLQWzfZILVIyTI55kfazbJTu43YPPPauYtbmS7t7iyjhFmwjEEkNpIIh5hZZHZ4XQsyuuD8owOeRxkA6q71FmltmWVTZ3N1JFNClojPHE7ZUi4ZtsKDAyNwIwa0rzVbW3EUZvxLHAJo/KAmaMzuu6OKYxRsyKDjG0EZ+8QK5e2sNQhtoJEglhEcrlIWikktrkHIcSAKSQ2fkPt+NJOx095Euw8UmyZzFJErB2aMiPZJGTuGTjPOO/SgCHUL5WQyPcxOzvu3yBkmLKgDRAoCjMAcbS2SOgzXnWpX16LSSztlmikluA8qW0cqm08gZkkl2wkLvXkqDnnpnprWtpPcRq3mXMyRSyNLmANHHNKdqhCBjK5OM4Y9QDxU+q6Lcaasl3pJmltp4UNzJcXCPKLp2AmiWylKyHgHqCOxJoAq+GpkigmS7uty7HkmZx5hcS4e3SOL5mYB8AlU3DHIBNd5DdRwXlskSR3M9zaxRyJpqxzRRIgXzWecgNJKpQZQjJLkEbRxxFjZ/aY4LtJp/tDlVRYtkDeUMYjWAg7Jt2WZeSB6YrU0jTHg14XgtgjEB7aa6vAZLMg7XT7TbtiLzCDhGXv1xQB7Lpmg2FiFvJVlu9PKyXFyBA8E7yZczYVlHlhQOo+U4+UmsoeM1jvJE0q3WC2eIRXuoXMQne3t4HzHHE7jbKSu0sRlAT8pqCTUtUkgjklsNQi0eSGS3dN4a2hLHy9084YlGLl8FsKxPBwRXmkF1NLqEm5pJJLBntBp7rtjisEQNDvSAlWVnbapY73AyMjmgD6J8NXv9pXcMshuF33kaTTwI5juY5gIy0U8SkPL5OG2ISASR1r9BPAGi6P/wAIzDZQQzRQLK9zcPch0a4iXDvNcqcFzkfwkgE4I7V+fvgG4GkXWlrM96LeU27/ANnlC2lWE4CuizQyKPtADHKglcZxknivvXw7fTm0lvLu3DxExXFs1kWjUwF/LfdArYED/eaMZI9+lAHsN9b2SWsNzDBAENruZ28iOVbeKIlrEtHKGluWVG2ttxgDODXwN+0do2i6vouqPbQPYyvG0d/NFid7WGKItFsEo+aJyRuByQeVHFfRfizxbqyw3luz2tpFGWOn3kVvP5j3CIFDOhQ4ZgJhtAwccZGM/G3xQ8ZajrVrq0Mha2k+z/Z7speJZz3EVvC85EkSg7oiFICsF3YABJNAH5x6te6hos0kP2i6klyk1jFbzCUxxLLEkRN28gycLlkbiPHvz7J8L/HuvabqFtayajatZaxewQ6j9muJ5r2KSUPHtlBjCsCibsqSuWGCcgV8sfEjX286x0aOwmgwbidppMxGfzmdJpREjZjQhWYEtnnoOBVX4b+JH8LeI4GuL2axsItStrm2ELRTeciSKrxXV5IxDDiNkfgAOQcYbAB95/Eb4peIfB1+X026EltqtwkmEuplBO4bIpUZT5chEaj5QVXzCuQRgchrXxJ0HWvDiT3EsP8Aa0Tl7mV5Jp0MrgqI4gkQc2qzkqGxyoBzg5rF+INt/wALCs7a+0vxDazXujQSTYhWO/ljiWYBUjiEZ33AaVWIVh97tg4/On4iW/ibw5qckdne3thBLcyB725V7SeSVE3pbSLvYb2VySBnnIzQB9G6r8QZdDllvL+6traSK6S3W6Uuwa4BBiltoyeLYL8qsT+HWuk1n4yw3mgiLTpDcztHNBdo75aScxRyXZjWH/XWatuyccn3Nfn3rWpX99OtvqNzNNHawxKz263MkgkiUS+dKQh3MJAzE4+bdgcjFW9F+IPkSiCae4gsYZpBaXDxJLG7SwmK5WV3UZgJUblGfmPGRQB9p2fj2W3tJL211ONfPKJPGDI2cQhlWW2kYbYTvyxxnIPfiuI8Y+Nm0WWG6guIrgS7vIaRBNvikgEclsqebvFsGPHyHlR1GTXzJF4sv1ggMHlGFpmluL2WGVYhZoxjwXVTk+WE6Z+8cE9/Odb8Uahc6oH8sTwWkxTcwe4CpO5Kx28Ejr5uIjxtByACcYoA9R1LVLiK7udRe9zBLHJLsnEdxcHYmcSEAHguQQhJGMYrDGr2OmtGILyC9guI5kit4wtxFHO+W2vuIMUYz8gycDGSSK4jxVqcMtpDi3t5oZWEFlLBA6G7RZPNbzkRiYZBkqcDJKnd61xl5aixZFWF7pmiN2pheSJGMh3RoyLyhUEAjt/MA9Lj1+/1G5EMheSG3ijWOK6IW3dZXMUqIpOdyxgdeDxgmtfSbi5tfMt7eCWSwnDSSQMXbdFFcO8y28QA2oR8rHO4hehHNc74Lt5p2uTfvAnn28MUEDxsIxNErSmMSSgMsu0j5uhPQ5GBs6MHl1uxhNyLWS1ugbpXhd2tLZ1V5IXAbNwzIyk7AxzwRnigDsr/AF6zvYLW2t40gMah7i2WRpzbBVMRTy1yZgmCEQbpFVPmUYNcxfadY/b7W3tr2Yr5/wBmnma0VRbXHlrKqTRIwxCyHLMBuLk98ivUNc8N6boGo50y9s0Grm00+4vFWYyWs06mG1mVTKEt9y3M+/OGDQcqCVzxM3gvUYZ7i6nlWAqbYtOXkaC6cSNDFchwW3MVjGeSx3c0AbbaJLbafbR3Sb4Q8DCa5SeL7a0srPFPFIVYqyIRw20sRkA9aZHos6MZba5YWs8kUQN9Li2knvZmDG3mYhpJ9vABAXPHAq9aNf6jBHMscEMo8iZXaORY3vAwczsbhgqL5TghTtJ3YVc19afA74Ca78R7sXN/puoWttHcxqLxLaX57ZQri4MdxtH2YzEgEKMg5VipDUAcV8JPhNL4o1SWzWOdb2AsIJorJMmRAr21qLhZBiSN3ZiEDM4JHOMV+mHwX/ZG8i6hu9Tinub63ufL+wxacZIJQYG1KOC43IRCrs8ZD8fKBzkEV9jfs8/sq2wNhaSeHZLW5tGF3BdkSw3N8LRSzPaIkZR/Mc5CbyGwGDYxn9Y/g98APsSadPZWtzGUMdxdRalayvLqMzRpBcXd/dJAjG5ypCqSAqnGexAPDvgH8AbO2stLF9oUUka2NvLp8NvCYrXUDayqYI0Mygn7+CSy9MnGa/VT4a/Bi10qCJ5obaKDzQYoUtkXySgAaElzlhjv04POa9D8DfD2x0OyQy29sm8MTY2ySi2heZ/NYxJKDh9x+b5gCc4z1r2WG3jUDySkYQx7YwuIyqqA5Qc7V3DgHn60AZ+m6fZ2cawRRs6xsu3cqgKD91AOuAOPwrpreMbScbSecY5wegxn2p1tDFH8xwzMhDADjAGFcA9jgVLvCRoehO0AYIycDnP5c570AXIVVU+Y+/5+wPpiobiVUYgMMBdw5JGe3Iqi96il0ZdvyEgOSuWP93PUZ6EZB69K53UdagsopZrhlSGFNzylsonQkMQT269h370Aa95eYX72Aw3bmBQcjdyWA2jHrXxV+1T+158P/wBm/wADXviXxDqNjI0cNylpbRXJM8t3DESVzErBkUg7iOF6E5r4/wD28/8AgqR8Hv2ZvDGr2Vt4j0zVPHAiuU03SIr8vItzGhCJcRxqfKi3A7QxXIPHQ1/Fj+1H+338Tf2mdY1XV/GWuz6Xps890YtBS7lXTFsrhC8MsSou2OQE7SqnLYJIOaAPW/8Agob/AMFK/Hv7TvjC4tItVks/B9tJfjSdGsby4NrcIrGEG9MbDduQAr8pGBnOOa/Ia81ZJ7S5uriWYSl48jzT5YCSFgrRsCzqP73Gc+9cVfX89xPNc2Fw8i3FwqKrxnKo7ZYxBwNsZfOMjjI4FUdRMqlxd70LSFWBdcysqBmUYbAfZnP060ALe3Ynle4vJW2QqshBcBnjchYzCM4AHTGenaqzSSNFPcxq8fC+WZJD5rpkDKouSvyEc4AyfzbFFbGEzLCLoyKyQwzMG2KjZG5QchQcDkAd8Gur06dJI/J1SyhVTEksDwJuMZBAYT4UsluY8YGM7jnpigDmIwz7JWeaIqY5EAYEAL0Zyy4ycA4yTzyPX2vwR4v1HTL23n22zkyRNBFKsalljbO+RiQQx+XG3P0xzXlRtEutRu7cyLb2hLXMCMwAS3jXcql8nbwVHPJ7Zq7oVwr3waS7WJI4mFsNgklV4iRGqqfvZAHr74oA/oW/Zc/aJ1q/8MW+k3tkl4IJGeJJryRbdEYbSiljgENzjpnpX1bf6hrGr3QvrvTZYI7wDbFaTwt5yLGFiaSXzcLCGHUkZPHU4r8Tv2VPHVlpWu2Vje3bD+0bhI7i1LtI6PKcpIsY/wBW7kg4PALDkda/azRLvR7rTkRL67ju4rdooX1RzGI1YFvJjhjB85UdsjAJbGRmgDgdalurKRUjk+0IpJgi+zLNMHUAsgyv8DZyxIHGAa5HVdfu0eytWgs0ulld21KF1tyY2Q7YjEreXJKSSMHjIzwevcX+l3Ee2KS2nEyR3AivIy0Ml1JI/wA80uAhj7kKTz6k153rtnaySLGbQv5TiZ7iQP5z3FuV2+TEx2RMVJO/cc9+eKAIbXXopoL1ViuDl1TUi7pIs0LZAhgZmBjZkQHsBtxx0pth4st2jNpDcvCwBtkjybeeaB3LxwuVDB2CgAncp45rz7xA/m3ErRzyJbSRr56I5luYjGC0c+xMLtBBGSevfmuFN1MxQ2cNw0e0s9wCtu8iRZIeSCQgEknkI5bb1AoA+gZtcW5u/OiCXFlYwRwwwGWWSZnAKtIUYYbMgYDLg8dBkVyWsajfjVLSGaGOWGWB2QzwxmKJWIIw8ZVokXJ3Z5Bz1qp4ca41GJYrqWzt2UrEjsrmWIyIJI5BDhQYFVRjOTnqeldLfiRo7a11KOeZbi4FsL2aFYpLqNl+We2aAsoAHO3PTGRzQB5HqV3Aq6pHPEupAr5kEzFbVbYxZVViBfdEpycMeTtBPNcZ9hsbwPHC0z3kaRPM6p9q2QSAO0QIZfMOB1BI55616FP4YtrNtYhePUQJVmhtVkIgiv4ZQzCW4UM6g/ewWZQMDpXHabo+owJObcyQS2tnEFtthkglGSi754AxX5AepHWgBI9XlW3kgjsxAU+eJNOcwmNIwVR5FQ5O4ElgM7SmPWvafCNjb/ZLS8aLazQMlwtysjRzyuFLSXwUfuH2/dP3u+M14PLcy20wjuvNjfJRVSNRK8fU+UUyRFuJ4Yhj6V6d4L1+TS7R9OjuLWTT7t2lWzuGe4aOdgNslxIwzbuSDgAtgdVFAH1BfWNk+lgGSGKK5sonjkSd/sk0MXBK2KgmQLgAk4PGTXnd/O13aObORbeKzI3w2luy+eF+X93CW3GM45GM8/lasdbluIl0iY2scPmLHFPKSJJx8rTwAsB5RYMAm3hvc10Wn+E5Hub65t49StYS7Q28riJ47lHj62zByFP8OW24IOcUAQ6NpcOs6V9sm0uxm8tcRRPc7ZZ5ULbntt7ARNu2k7lG3PNbng+bVdDtLzNvGxmldQjxsggMUm+C0keMAEkj73Q9jV6DRtS061sLE2hedGcxvDGbnZ57FYbd3cJG84Jy+1mBHAJrotXs9P0qG0F48lze28cYY28xj2MDl0VB8kuxic7zuPRc4oA6S31P7VaR/ZLpEYRgztLZzkiWWTzTaFWG5ViKnL/dAPWpbOKbUZIZ7C9Zrdo5UubQCO5T7Sr5klhclWXKj7vUZ5xWVZa9p858yKKwSR8fZ1kd0nVBF+9MeR5cjuud+9gOfWrhu7dLQ2+nySaXJdfv54l8sQu0eWVbWK3ZhJI+PnKsep9cEAuQW+k6ZdzNdwzm8MvnzyyQB2kOSIIbfbKfJjQ7dwbBPXGOvUf295Q+3qbyzaeaKS4gJkdUmVNiFFPyhOQThcLnJ4rzxdTuJHgt5dJt4DGYGS6E4iYs8v7x5IpnP2VHU5UtkEjjNd8l4l44hujBLbRRqYBG6POdoG6KR0OJJDn5sZyOmelAHQWGranZyGGZTNbTQR3MgkEX79WYb5lZpQBMAeNpJ9qwtT1yM3N0sZt7UxzN+4MrEOzjP2gR43TnkZdhk+3WlhtorFL+6lvYnWTbHaQeTLdCNEbDLKY9wtl3HrkZHPavO9bWG4m1W6aJfPYpHbQwsoktprZQzJvJz5ZGOASSTjBJIoAvar4s0ueWWNJUu9ThLQLKGVrUPI2UFxJ91F+RsnHy4wSK4TU/E7rdXaadBNFdzQuZbqNQlpHBHMEZWyGEcipyJF58s8c155rWqCGzuLi8abT5UEkYgDC2jvD8okkfdGCzMWcKB8xxwOecDVvEj3OgyQ2lzE9/CgheImW3Wa3nTaDNIyKoxFlMFs55wAOQDrbDXLiPUb6a1itbuSUTMtsZ5nDM/D3CcKEOcnBIb0HSs1tZ0Sz1ewtNVL2m142jlR4xKJxMJ2sSxgwV6rgnp6814zaeIb23t3lu5nulMdwglntI4pleP5Wt49kil7Uf38Z5yKyYNZbVobe3kWwSBzFKbu5maS7TyWJ+2CRicSnJGBk9sUAfYs2qwfbHE9l/aFjcxOulj9yrxzMu50dXRTEI5MbSN2O+ACa851HTYNd1CYQO/wBnsT5kV1NI3n7zAfOeWOfd9oZpwQoLZ44GOa880W8OoTLA+qStcJMHhRJFazV3hMEKtciYgD+IEkKmeWavatA0DUbsMLp0htZ7lJkRVLz4tLdHkkR4siRS7oCAST7jOADh4odUW+ubJra6GnQi3nkilJeYBMFXNk6YNw3cZ47gCvTtM8G6hfadaXLG3MNxi1ETAR6hfGZt7yyq5BUJakBCcBzz8tfTPgrwBpviNbGR5WinvitvLfR2wuJ57S3YRzTqwUgXDPxg8pjLhRzX0PL8JLOwtBHa3SW8k7WcEdy/l20F5HG+3YrOha3kaL06d8YoA+ItN+HMtqiWtxcPfy3VwWadUmW8RpBiKOUOg+zhccEfnXomg/B1IrvSXuzMnn3aXX/Hy8yO0bbktZWmKLHH52X2Au20Y28YP05qekWGgy/ZYppEum23E5S3hKNLEUR4JJrggtLukTCDLHdwO9dZ5FtPBDH9mgQwt9rgkOHiaXOfMIjyyzdOuBxxQB4rD4J0a21yCG4imQ3Fw6NK5gl2yJJbyLbKInJNv5iOhUZK7fmwCKw/GWkwJpM7y6VaBrW4vHuIYib6aZZyPJGEwftgPRfvDHIFe5XukNe39jDBZu00FtJELiNliE11d3P+kWN75rgwE5+WRRkdc4ql4j8LFdOsrbULZYr2ymnnmhIktgrbzHE4kYBrq2LRv+8bJAAJwCMgHw/YaONRm1PVbkSXMds1pb3EIBhtL8qNzNBCsm91K8kqpHmnqOK4nWvDEWnxXStdwTWj3XnCEA/bGtjF5q2dtFFkRXG8n5WwvH+sr2rVppGuNWktYoVvLe7e20zT0wq+RJLtYLDECYgtyQ4eQKCDhSelcbc3kelXEtncqt1fNDO11dGeBigW3+S1vGI2pECMGaMnDfISG4oAyvDt+Fku4BNaIlzZxwWc97Esb2JZvKGIQNrwRp+7YOMn74BX5q7F9CCWdnfObsmwFtBHZpHLturiVfs5t2QjJtyq718sMpByCa5uIStbWiPbm0kn8+G5RwJLcSO+9g0pj3IBbAKGOFJOVJzXoT3Xnb7hZJ7qGCzha0kthPtMkcYaV4pTHtU+R8jZOQRmPIoAzJrK/ksWNkJZ2gYuiSSRRrbCZRHEJIZAGu0K/wAW0qO59ciePWr63v7C7kumt/Mgnlhg2q9sZGmd994G3zJ9nZIwxRATyMjp26Xmk3mnRQRahBBFbTR3AvDMk91dEkJFZF5Wjzb5BGei4yxxXKeINS0/7cguJIbaW8tJo4vLWRTdLK21JZJ7Z2ke3X/lniP5QMtgUAeHzHQ9Pv7yGJYpDBJbw3U0jXCnUbiYiaOaNlR28tDEN5IABlOSOcdg+mXUKoi28Utpd/ZEhkuLZbK0hZoCQIJVVnVWEpOT8okiySBgnPuLV5tTMmmwSRrHNHBbOPLmjniijVHXfIgDhyw3vnGTweK9EtdOuzZweehT/SYZVQzC5iv5pYgAhIcx28CHqFI2jnjigDxPUNIuGd/MhSNftItjDKUaW5t42KNIkzDlQyjP86861DTLiLUZ5Li5ljFu0VmtgqMEZUIjikXaGyuz7xBGO57D6T8RW0UV1LPJBvlhijaaUFVFpLcIXEPklgPKLHDgZOT0xmuCSzluLeaIw2yAxqlvN9nklVzcYLQhT/y29Du4xzigDyex0yzO1Le1kQfaY7MtZXZkt7WYJv8ANnSVQshIPRSTngivZPCdkNCktb3zbWNHmEIWVIy7m6j/ANeIY0PGeDjJToOKx9P8M6jp+o2sU/mXSXDyS24ltEQiZSRIFuDtSadk5DN8uO9e++HvDEN9pbSfZJYr7zpTcxtHbwrCGyzK7NIRC5B+XB/HtQByniF7i5i0x50NpZTMI7l44YnljDlQRJE3+qEsjAgnHysTTdUVLWKGeyfZFKIrW8tbSVYoEUY23Jw29ZC+c5GSMkcV3WqadYosVqizM7x7J5rlo5beO8w0dvBLHETHJtVUK4clcjPTjkRb2GFs2E0U9pL5M8EMe+43IoLzur432rRjgtgjGVzQB5tqvh3T4jJOJYXtmlLTpGGaR7gSMBGQjnIIwcybev580ugz6WZGtYzdHagaKRkKJFLIZDMlsxAyC2Plbjqetevap4cG1Lu1tpbi3uITIZljcmGMMwM2U4gTKnk5BGOcYNUH0yCSG1mvDNbRLE8C3UZ3+bHHt81nt1+UABduc9QcZoA8f1XQfIt5dRms22XYVPO+2eZqAhU/vmVJQBGvmEbSuQQcd6g0rQtRh1iGz0uzMjtHJJJ5keBsaNWk8pl+URsuRhiOecYxXsl/HYQrBcWc0NzGsQgjgKrcIrSuzYMmSpcoBlc4GTzmui0GaGezuke2FpfNIEliJijaFXQNGLaTcG2naePboM0Aecw6Jc29zeKmnu0f2XNrdaeJbpPObD7LkEYjdXJzg47ZqhALnRlludR0wNflWt3DMZGhtHQNHdxLu3E7mywUFRjA54r30aRbK0VzazPEYI1j1GGSdIpZkkxJJHbwXG5ZJS5wT6EgHOa5PxImnSw3Ez2n2OZDJEsscouJvLAAiiCF2iSMEEtlRnoKAPBba73RzXF9HDJHFPK7TJAr+W4bauUlfI3IA2MfLkbgMcdVpsmjWse+6t0eRxDNEp+aa888lxtVo9sZUAHCnmo7jT3msLhLK0WXyWeaK6eKJY7p2Vd6SKluSHGSRkDOOOaz7SBZlgubu4MSMfsrWzqIpPPiXiaIE4k5PDZXA6jNAHaaZcQXk7PJbmfUJZljidYJI5rW2aXKqyrHyuwAlumDyeRn1Kz1rUbezSJnmvooH8qNwzweUwlADqFUEqCuMEZPVQRg15NBpuuQJM1uZ5VeERTzS+WjKu0BvJnR1D/IynAbnBGa9QbWb/RbO3mtYxdXot7aIRW5liZ4oEMbGBTKzCRs5cqrDjk8UAdJrNvMVFxqH2iJrwCSLczNAZY0V1lCPHujBGB8wBOc+teAeKp0tL6a0zFdRXDg7o2m81SpBkVbqNBt2qScDg4xj07DUNb1O9nhW8tXfz0EUkFvJdG5ZpS0iyblB2snykx4AbbjI6VSl08arA1nGkkuoHDOGh8mWBVYB5FDAfP0yDycnA9ADx/V9Yu7i1hhiiiH2bOyJbKQmWPcSC1wykySEA7hndg9Ky7u8neJxGbdJJYSLkCdTBDuH3YVD/JKABz0DAA4PFesXng6e4kjtZ7kLLFgwozLDJ5swx5kqxEsihOBkDluM1Ti8F3hkmmupS1vZJJ5NpZ7Ybg3jOvySSzxhXttq4LEnBbOTQBwPh2xvbGaK/iv4tkplgS6YSCO5Em1XhZtv31UnJGRwcE8V9AaTYSiaxuUkF/IkRZ4LUSSp5TErudnUD5dhJOSRtzxWRoPhSNCbxba5M0Ammt9PMIu3juEYGQys2FMJ9QuCD8pya9Y8LeDzeWFxe29oljfpJIf7PhuZLFZN6jzJ98ZZp0DsxMYABHDEA5ABiGCbTX2PAwubpUgWKCRpLeWOQM8chjjyYZBnksFyOldBZ2VkYI5ZRPGzTrcmSyjZ7dYbddjQSBxuLs2WJA6Dk9q9EbwRfKtnPplrbahfF5I9RdLmJTGFjAiXypZVfjdzgZwPWucufDd3pmoWVmbG6gMyOHt4izbZTJ+8fDnDoe3O1idoJJxQBx+rWUVlAsq6nMJp1mNtJdvJEzI9woVVimQh02MwIA6DHFU7Hw2Et728kmlha8tS11DCYYJFTfu/dKZD5ig7dzKu35/vDt3s9heLp15HdWKyfZrqR7e5uYlJt4yBC8jxyZOwzSI+EyF2YYg4Nc7c6Zf61oNpp5s5Lq4ZZlhvIXS3CxE4mCTswxAMqQh5bcMAqckA8X8arh4NPFww06V5opHtxIHluCVZ1u5FGWhdsc8nAI6c15kn2h7yd7WVbi0sDaLd2To89yFtijJb206KGCmVmGQjDjhjXtOt+E5tKu1tbT7XcXF2ywxyX7hBE+4Hfb7SI3UlJMFiCdnQ98l/D8ulpHq0dqQsZkt7uzdgtxMkkT/AGRmWMYkQMTuwc84yDigDyW5kW2kjhuraObTdSu5Af8AlnLaPdPITCV53MI5Nwc42kDjdxXT+CdB12z1K0u7C/Z7YfaRFE1m7xyWVv532cPIG/esxuJOGUfd5Hr6LBoOn39il3qsFvp8kgW6hjEAikxaSB4vsSJv81pI1IJPTjdivQvBukadF9su0t7gTGzkE0zFoIdOhhjeS1eOMZ8288xVZxtwwBAJJxQB4drenJqtzNdQ6jeW99EhuVb7OLZrd0fCQxNGpDPJIAqK+MkjIArqNL8J6za6Tb3TrLqdvPbsRb3UgUW8kiySuqKi/vZykj425AMY3GvVT4bsnb+1vMtLpp3hWAH93PMVheWYT2ijDFHVCHAxnHOcCuptNBuIrsLJBLO0unTy2FqrlLRbm5haaS5w5G8BBgY43DAOaAPIV8LWN5BKloZFjuoYolltbe3kIvYl/dWtxPI3zKqnaxIU/OCpqxb+BNct4pnhmCrqKJbogiAwbJMXaXTLkQXCrnZnBYkFcgV7tY+Erq7LyXFmDaoLiNIpbRLTd9kj817q5SFjtZWHyFh8/wB5vlya6O2s7TSfDGp3ZE1zIsNw1xdBjbsdSu7WRfMFuSqP5WYgA3cLkYYEgHkum+EbKSy0bT9Qs7RYUvPsjRSJPbwSPLbz3cupwuI8ACSAx/PjJOQCpBrsx4V0aSCz/syK2+1XFtfva3E19cILGSxDJdJbwtGpNvJbE+WMfedT0IrXtrIHQbaXddQwG8ZzKuy/ciKIJAWQEtbvGYRIUYAMJcDOeNHwxLNresWMGmW4igtJNQinlWGCYTyxyR7pVEhxFzIh242MXK/MEFAHCeH/AAT/AGc19BqM0D2EdnJAbezgSWW5ID3TQW0ofc0uzcWG9CR0IOK6XUdBs/FbparG1lLBFNdbbOZ7MzwrGYYIpkkkkImjjG75ivK468D1O3dLS8jby0vhpU2oWsTJEsTpM/yR3Fykvy+dlsNJGu1VHBBxUFh/ZlstxLqCxjU7qG5vlUwpcRrNGxUWU0qKQqMSMAAk7vlDHigDwiz0G+t5JLyDzXtYoRZOrt5CT28MwDC4mlOPtSz5cA4JAwM9K1ND8IweIbqWaXTIoYLQ3SXd/wDbpGvY5bZ8WieRFzcwmAk8AptB3MB076bUJLieRIoVtV8y5v1lDtNHIc5lS9jnjDx2xRfuDAx2rofD8tzYafeajel4DHeRPaWNgsAeBmOI7qS5gZyIwgwQ2Rk5PGaAPOL/AMCGYPZDw9ILJr5pY5mDiLcluwdU1Bn/ANEsibjIDY3MnAJxXFX/AMPl0Nba602O5tp5Sn2lEIlS3ffmMsxkPmTnHyEYGSMsK+j7fVNSt5ojcG3voZRHFcebaSTSyiSWNftV1Mf3S3OVZQu3jbkKQRUh0Zb28ltpre4llvLkSQxIzeTHbxQmQpGsJUSAjH3l47DpQB8uR2r6fci6n0+G3by5AsVzHGY4Jmby0mmEBkIkYEEfMCc9au/8SjxK0qW0jyTx2+L4+YbOeV4rjzUa3gKkTYcBWJOWB4BPX3zX/h8b/R7y7unttP0lopobkXFxPO80QY/ZxKXt9qsrDPyFyvcCvNp9G03QfnRYI7M28T205jt1miVEDOFkWIOQXZdoOCdwwDxQB57qGkCaG5f+z0tS1usQxkyRsmSYnjDHzJWiG5nY/K/IHarfh3wMuopDrUlw8EVtFI4gmVZIZRuWJ0eDeCtwzFRGG25zkcZNaaRSXv7211GRrSSdbe6u18q7NiY382KeWAbszsflZWXoORiu50DQ9N0qEwKsOqNHc20kvkxlo9TSL94XNuIhJHcxtIWPCr+769KADw1oIuXWO0sI2urea9MrS2cMXlwXKFYo5gWboXznoNvUdTBdeFRDKq3c6LDLMGOxrcRFtwiMgtYH+WNRGwJO0ncTzXqvhnWWjvLqGyhuYhdwS3MsV7bgrMMbUgiaeNfKjXKdNwGelYurwx6dJJcXSTX+rXFyYWtw2y309jGZleMoGAiXJLYx04oAx4S2lILK1haaGM5VxbRzLlsblR3jJCAggDPFFdNpuosllALu9InKbmK5YNuJO4lupzkHjHFFAFbxDrUezUFLW7NEI5RciOHKoxB3xHcWViCSwxgDnpXyR8SNWt7C8F9HK4nkSRreVXE3nStHt428FST25HbNejeJdWvtOvJ4ilxvkDxvBblJEkUqFJlDn9y7JwRkYPOK8rv7eHUbpYxa/I2YJrZ2V9sRTKyw5JLOMkME559OaAPnjxBZ6pq+jzTGCGaVUka9dlZ98O7cGikdQCRxwDk18063BCbWaO6a3jtY2acWlvEUnN0EPlu5bhowmM4Y5z68V9m+KtVg0vT5NFtpo2Vbd0hjEapIURmLpJdAYGDkYbBHTivm3WrCCZJXeGKK3ldIJJp5FdUYJucIu7LhgByFwOBQB8xWq3UBEj2cc1kdptsSO0hLs2VTEwWBBgHnAHTNWo7C6dooprq0vonnEkkDmLekYDiJneNizMpOACcHHpzXT65o1hYySPpMhSYljHGzOLaISf6z5Nozkg4wK8xiM1nBCYI7q7xdTz30yny4oij4WFGJDMGHQDgEfQUAd5oMFja3BluNrSJJ9mjliAUwmQsJHlsy7C4TpyOSBXpWn3ForQi9hSSSIm2ivFiQwNHG2+OSOEHMZ2H5s8A/TFedWUST6fO91arJfTmG9trd3V4o2GQLdGVhh9i5Yk4BOW9D2FnpWr/Y5rkW8yW0kKeYgkjdreCRMsXR25gzuHBGOR9QC9ql/uRb2NL1LjzCkWoQwLExjDYitvN+ZBbsAdwyCfrxXR+H4YrmWNpZJ9PnmSRJIriMG1KMmZHUBWKxt2PQk/LxXAW0NzLbiG3iedLZo2ksbud4rfZksssQJH7s7WPBZRjGea6DUiJ7WA2N+51A7DMkWxmt7fHEaCSQbo0x/FQB3OpzznFjY28csaoiQusgZpPJUB5nxyqY6kgAjoTjNSaZpgmWK5vjIwWRVe7tZHwqyHKx5c4Y7+CB6c4Fct4VvE0q8ugpVbW7iUiecTZLuMSSoHXc7F84VMqS2Peult7i8S7vA1w9zarHHNFBZxGH92G+aSZJlXY7Z4I6EHPSgD6L8KW9jG0P2yd5Zp40SCZrmGNd6MMW8sLp8wGBg5OenJrs9U1C3bS7i1mLSXcLuY4LJczSkMFJSOMbEyAAehxyQK+d9Ae5vHFot2ls0Ucl1HaTxedIjKQ7BZ8gSTEEdCcYwK9x8L6Zq0FnHeIkNzPKjTXCmPa8cYVmVplLF8YGSygigDmPEFzGmgCW98pL54ofIgaL51uFclI0hyWZwgXGFOD1wK8ttpC0yNc30SXl5P5l2kkp+aGIsq24dsFJc8k8AA4zXpviiz1C2vYbyWJlspMzxrE8TFi5+drZJTvX584JABC8HiuF1Lwzdawl3fRyWlqsThGFvDLLcDgM7EsoDSlGyVXJ9qAKetQQQyQebCZNJhlSYWZLvDHcOoYn7VkEp5oJAGQMnrSxzC9uL65s7eeV4liuZWkmW4WNYwEUWrHBVFyMDkcZqF7W8064+x2cy6pGkC28kM8DSQxm5KnzpS5+aUrkAdU74q21s3mt/Z9ubNLa3Mwa1ma1lZkzvhliAPnEOMhW7HPTmgDmda8RTlo5rtHsls1AaXbHDNOEkLiRHdvmVkPJGQMGvIvHHjS21vT5Z1d7dbOGeBwg2ys8mQjuiqPMyOSx454Nd14r8SpIls0sU0cey6hnjuAWllcRbmnZCCvlkYHCnBGe1fK/iIXV0t3cw28RguCFeWGdJ3RApZXkSEYC8j+HjHNAHnt34gma+ijhjhgtrfmKd8H7RIAc4kHymRhnIJAz099ay8TaVqkjQGyaO5ktJIUvmYKFmjyG844wkbHPPB9O1cJrqTDT7aGUR7mfzVuYOER1/wBUGA4HygZJ6+uTXQ6JozMba5IVXVIw9k7xF9QeX/lvtB+QAfdycetAHp/g2G3nf7OkXnzXahRLaKphtPLDeZmU8vn1ava/Dvg24jtZJdqC2kuDPHeTMIZ1UgjyVVCC0eRgDHI/CuT8G+HjbLGUt2JSTKRRgRuvmDcXvZI8qCrDAGcN3r2SNdQkjjG37RHESzJCSpVxggshADYHoCOeKANzw7pcG6IhIXubQAs9vE8KODkhJCnMuP0zzXqmjwwzq8gKx3YnZ7mCfzNscAG1XtiF/eDvxnB96t+CdFFzFCLmxJWcF9xVg0r7cssUsefKJ3Dn1BzzW2vh9tOvLi1NmYlVQ8ALkyq0hJ8rMhzMuD8xxjigClqjpbN5UhjubOSOLM7IJPsr52kQupyXZiMegBrk70R3k8kLDYVmSNYl+QlMZWbzCeB/eB6549u1a0+zu0+o+UsEbARA5WIuOFjdCPvZwQexA9q4zXr3Tops2tzLaSeYoAlj815iRuMi7AcwDJx6n2oA5rWb6GN5rfT5JZJPIaK/tTGUMsqrs8qFkTucHvjH414XqHiKaW8gtbmxuphZoYiGkAaIh2L+ZGhLIVBwN2CccV69qVpO8d5NHk3dwyrBMcxvOoXzBIU6rkjhh+NeVappwa8kvdVt4EuLt1tFSGQRyRxYAMsrqTukDY5PTrxQBzhv4rqSdbe5ZFSORUkIkWZZNxP2U7RlCV53NgYOCa6bwtrb2UshncpKGA8tp5IUmSMblMisn384OeFY1xF9Z3NteNaW7LJbB5A0yzJNhFj+ZJgvJlGRhicYOc9qdbwmC1eYQ3MyDYi3EcaukSDBKPIjEFi2RuyQfWgD6W07UZ7qMXrzzRtMzZkjUTRF3XCgMBhFAC7h0yOKzzDqDFo5Q8iIW8q6iZknbDlgAj4Ai7Dvz+NY3hO+WWxtbJp2Ito0mSMgBo8tk5J+VmGTwxGeMA17Lp2m6ZcKQ0hbfNGrTxmQtGzgFl2EYBHfGQPagDqvAeqXkUbtqTXfl+ZGqW9sGlZEI2lpXjB2HIH3eT6Zr0Z9SmaeKPTnR0aMRF3V1uA0kpxG0pAKkL0wN3PNefWkdlE7WuntcJcxH51lwhlI+7IJkY7Ux0zjJHFehaXosep2cN6txFukYxvcy3BSeG6hwQsI+VXUkEc8jFAG1ixubC4ghkkW6VjaTIWM8zPKcGZXKh4ghB44b2NVRaQS2t1aXc8qSWkcLwwJCs7XCxjMbvIxDK4YA46ndhhXo2m+GVmha6k1GEvANrhI4lEo2qy5lH3juB+Y8knrWFa2un2kl/qt0jRxPcvEWe9SN1IYLG6qxwP3gHy9cHJx1oA821UwWUE9hYqkuqXsJDTXDh5GhjBkMTGMf6Ptc9OAO9eW6kZrlLaN4o4rG1ZXn8tCbqO7i48qOUSgGJ2JJPfnPSu78Y79I1M3yyi4We4WYXUjp5bQyrloLgA4KBsZDbc8YzkViPqmh+V9sneGWe1DNNHYvApupIxmOFkmQiIYPygnt1oA5Ca+huJHnvD5ESQYtFujKq3BVgqR2yyKRI4cBhgnO3imnThrF8LjZPctFHb28BvPlhlj2fO2xFDbi7Db8ueCDiu8tbvQfEfnLqEM9my2iIthBHA0tvEFLw3NvJChEblyMjqBnPFQaf4ei02eAW8kojLBluSWe6uIkcSEiMnaCFwM9Tz7UAcuuiKq3DCWIFI5AbWR3QM+SWZWC/utuBgHHQYHpxGqeHLhYpLqWS7SafDxeWvlquME7VfAYcD74HUfSvoDUQIN4TT7ZDdY5jO27mViOJXOQG3c4IBPvWIsVwJZvt1kLrTGCFpIYZWd0wwaOM7eJN5GemducGgD5kt7PU3u4RLOlwsUkUkI3JBMgVsYd4yd/PVRnHToa+i/BEpggKXkZvWEsm4F3RYo2XLgKWy7H5RnBBx3rcs/B3h+7Mc39mmMPMzxyyROk0aN1V5BxtJKj0yMdaox2drNPcx6fFPavZO6lWkaRCIyC7AoAS4RTlSM/Nx7gHXx3Ms93Hb28zi2nWECynVJHZYWy8ZRXG8c4UjJHQjk56VkttRsUtILS5hkaQwSQiKZiiwt5u/ZIAY33cZyRgn8TSfDOm6pbWdxFdIjSqjFJICbuC6UhlBuVO6GIgE7SMnOAD0r1yHwjZxWT3Lz3clytvJmN4S0k8kI3RKxHPlliemDgZPTNAHj6W0NzBLBNHcz3ltcGKKKGUC2jjKgEvhfllC56njkVx+tSpNDNo1gVtnRDc3LtEZTMeIxC8j7WRwfQHg8Zr2i0t9P02yW4vFtI5dQklVUgEyTK5l27o8DGUBOSxwSMdRx4X4xRvDepo9vcRw2zzzst9KjFwk3WR1ccyqDgBgF7igDhNS8+a6juX2yw2/MFmkSrLBeDiRhsJabgZQY79OaxLu6Nu9w+p213b3F0YHt41t2V3RwMkXC5WOTyuzEHB6A10+oeMtIhtxdWcdvPqUSiBfNkZWZ2YKZTHESFc8EPjHGGyM1WtptK1i0uhqtu9zJPNGk8duWnaPJ2q9vIqKEdcAk4UAEgZoA5e1gj1W4vLuDyjcvMIpLd5EuZHt0QrH8wJ2OEGcjnIIA71zWpeHx9nurq2kYuN0YhKzLAHSQqsY3MPLcknjoT1PNeow+HotBuYp7beIoc3FuYECrMMtsEsjH95Ngc57KT1qTU3kvhJY3s1nEkjJcyjTPLIgcDzB5nPE/Tr1JOKAPknUfDNppcCXjyFnineWfzJXszKxJYwRzuzBkVtwKBicjj0rhm1CC51JJPNiQQsZ30+JndD52VLbn+8eOnXAzgdvozxl4ceZmsrsxyRvILq1mwiJ5aRh2ZAxAjOzGQ+CSxwM4r5x8SeRZXxSe+T7NOFNooty8cTwD5mJt4yY5NrfxNk44B5oAz3vXNzdxS3UP2aFZQ0EUhcAOfm+1GM5EOSoBGevOK9R0rXtMs9Nis7eCOK4+xxTyw2TRW8NwIiWDFI5W8pgm4lydzdGUZFfNnii3ZJkCPf2tkz/vJo5zLczqy+YBAiqNwwD8rkABuecZ2/Buq6fd3+mQSrJFZQSJBqO+GCKUwFgsaeY6tJ5jttLjoRjbxQB9e6V4ksFtbS+EMdxoc0TTzE26NPHcxHbE+A5JRRuIDLnK89eey0/xJdX1nCtn5lxYzShk1EuGuRKuQn7qFDsfyyFx04HoK8Y1PTmttZt50ZWtmiW3jtoUkt4rdFTIEfkxA3LhSNwMfB4yTk1p+E9KvluL97RZRMt1KFXfMjrGI1cEhiFWQkjAxnGeKAPf7/xXd6Tp9ulpNHOGGw3e+WSQtESGRnC5gccgkKS2emK4/U72S5tLTVDcOk8l64gMNqs6xXOzLQtaTIPNJUnLkDJPOCObDWGq3E1veQaeksaQtDdWou2a3aQDa87uP+PSTkkEZJYYIzgVbmtLGK1WKadbTTIlZ50MzrLcSqwULDdBS7S+Y+3G1W4yQBQBf0azttV0xf7NZ4NVt/PlnikgAkl3HJ/cY2xJjOcNgjpVa5VbnRdQsWvVMybi8cdyRAnlSBpITb7h5gZmPGAFHU1pabJaQrGNNF1DbWgZxdO6rJI0ikeTNjhkBOAzkbunUVyOoRPF5DmRx9ovyoYA2rK8hLMZbYIfNiIAGQSTncQKAOB1CSXTmQWthdGYtlpIPNS3VGOyJ2hfK7SGH/LPI253EdOouYb42ttauJmmkg2XUzRR7jEE3mCFlxmIkjlsZxjrWNr2tQQXK21sZNu5IHR2UAzR7iAZFJ/dqAx9MHA5rW0GddX0tmlu44Z7W5mUNGoklnC8rCs0jjCHIIBGF74GKAINH0XVrO5tZrCKeaIXPnTx3VvCluEfho8A/vIgnQAbie2ea9jtprzS7aK7W3i/eBxJbygJHAjEeXdxyoWdZM8BNpBxg4Nc+sk0WlQrNeyG5Ekcsi4heRoQwjWPYj8n/d5wc4qO5la1ZYJT9lF67bJN7MioVyBMjZ8tCOh4CsOSKAEvLuLUp7i+FrHDdGdFnHlFZLiRVA8u3kjyyrg/NlQpzhsVG8MGkGK6t/t1sYYyYnjm+WXe4MhuFPDR7yRjtivNtRuEsZ5Ps9+04hZriewiuUhV3LZXzbwod/y8sFOMDiunvtetb3RI5oLe5W6eOKPZB8ywsuCN4KhXhxnLdW6+1AFzxJeG/uY9SN7I7mOPzLdYvKghEZUKkc6qA8rk8HnjOK4bxEYry4i+wwJb3TwSANe4ePzvKJEeI2LITk4ZgFBHJrUtrvUprORpVgu5IgjxKzNHApySrJFGpMmB0xkDpmuvfSbOfRUu7+1WXULlY3aOORmERxs3TIFBCbey/NzyBQB8+aRf6ra3cZ1BpftWnSi32MzrG0MjjKNJtxgEjlSWP0r6b8DanfWU1y6RstjqflGaB90h2RAK5WYHC8E7RkH615d/ZdtZ30cCicxzb5FWaEeTFLggBmOS6lwMHPAr0rQ7PUFxZqZbZJFhwyNG6IFO0zRxjLbSCQeOCefYA+kfDnjWG08y0W4+2zJIp023t45POVXIKiXZjztpycAseTwOh9Rhu7uSSa7vBDMRZPILeIXMd0hyAUkidmOCvI4GeTx28i0XQNMuILVrFYZLyBiCGbypIpYY/MeUSJyGZV4B5JOAM4rv9N1NDLLPBClp5EJS4MrSymV48RxjzSCC33jjqMc0AYWs6rEbQi0xbX8bGO8e5VxEbXJKxsxB3yYOBg5yD0xmuS07UHa6a2meOceaG+yRkygRqo2zc8g4+6pxjPetTXJ0knkljKxwzXRzbyLuBAQAqwIyhzkgkYHqK5DU0tbO7tLvSw81zMERpIbxY2QZzCxRCdxSTr3ORwaAOs1hLm+sZbndJFLJAyWkrxeVHZxRgo6TtbAoZS3Ricjo2Oa+ZvEkUkVzNb28l3O85K3d87xwwK8IJ8iMKcLIf744f+EnpX01p3iK7vLHUNNvLmSdpWRGidhA0ihR5iRxsgLsGxzgls8Zry7xbp8SWaG4sljmMrPG0izC3eOIhlEkqx7TLt4AOPQ0AfMl9plxewIQhhluLlYmuY5JVuXUsUP+lsnyKQ20qOuc89Aosl0f/QrSCfD3EcIkiDXN3A+R5kcbzKu5MbjuII7E9q9LvdO1Cd5jFAxsN0ERvMymZUZTI8drbwSAPKGwFYKT6mtPRtBsWD3t2JbuS0kEty1xHIdStliXMVtIhkLQgrg+YisCByQaAJvA2k6q4laWOcwSRiBLq5kiCW8kbZWeby4XYy45CDt1Ar2CO0ubmGe2+1QX0c21XuLnZcBjAuIhBHbjIT1UKCAM4riY9Vl05XsbJY1gaH7ck8dor3AkbBjtwwlzO7Z6suc9QOarQ65aXbyXUQu7drWFTcRTM0cl1eSjbmFIF+WbzOCOgB96AO+TTrezsntbl2a8DmaF9OV4oQJNu47VJEqDBBVlyuenrqQeHtPu9OzK1uqQmczWzy7y0TYkcgwoIlffhsOVPPfFcJb3euqsCT292LWWYyySrDta3dmAEazSYAjKnLZx17Zr1KWfQdFhjtil1ezXqCP5BGIYLm5j+aTGQZcAjJ+7u6H0APMtQitINWKnfpwuEVBao6eZehlEbz2xjJG3YVOPunBxV838VtaS21k9xHHawiydms3gu7xi5ZzLOUAW1Vc5Yck461Ff6DqMdylxZorRXP8AoiPdSt9sRYmypRpBiBc4AKHjviuoNlaWeiwRzv5k1rG4ke4v3jImlypUHzB5sQb5iSMfL1oA8l8QaMl4xitY7hxdWTujXEyQIzNgl5XdVV8DcVGdxA6V5V49NidMhsYmnlv7aNRJD58UVobYkZBuMqyqGGRj0Ax6/R1wLAkXFtc2ck5jWVJA91e27SBCpCAgjjBOAcAjFeUeJNCtr0QTKkMkk8Ev26WaGJQERiTIg8wEx4AwuNwwODQB826dNqMFnc2SQXCWrFnyoVoTcTkhZj5oDyhY/Tr6GvQ9OWzl0y1afDai8KWkZEDxJIiEkxuEybeQDkMoLEfgK6eHw8j2EwXUWkS1Oy0tURVnfccpI8bffAHJ5PHXGK424hjht9sWpGC8tnTzWguvKlEgLBhNBFnZE2R8245Jz04ABbgvWSR4Vyk6De7xrtiXZuVmmYKSZCu1lJx82TwcVQsXmZWeXbLbxzSgz2+SHLO28vkZZwucjHJ44IrW0jTfNN1NNItwTCLhQLlpWkSSdElecLGu4Ha/y9wOuKy4ryzeaS1srKZoXuGS5ljUpBEqs2wxW8RJTJIB79zigDprXwroupXulRQMs8UgdndY3Z1lVg4TJK7VyRknnP3ea9c0DwRap9uSKKJr23aN2a7MMzW6MxZ1jBP7sDJPPPTPNZXgK2srKeM3q/ZGiEqwOyubWSJY/MwQUwJSzL82eTxkHivWdPtFso7nfLaSy34a5TaGSW4hY5McmMhCQQOcA8fWgDlJvCH2JBd2pju5rXzZZp0UbJ1kO5VaORvnTB+baCVY9scUZNH1YTXN5caLbIY0MnmWoWVp4wMRRSS9SwLAnHJBxzg19G+HNFs7SzIvrcwvPGzIkW1/JW4XywTMRhwABlVct/s1Vu1sbCO50wyC4WeFg80cLtLJJ8rxCLzGLIQBg/SgD5EufEF9YS28d1ZLYWzW7jy9kcs1tE0h3LKqRszSE4K9wDyK4vxF5l3vvNPWK6gdQz2DhEYToSD8rqv7zkHfj6Gu78V29pPeS2kVulu99LcFWC+ZKsyBmDvMX+WMN94/dXOM4FeH6zLqunJY2tx8jztKJryPcSWVjtDbeGGBweh3e1AFOy0u/JngvYyghklmVxcRTLOruJI1JMm1VySNzMp+Xg54qzqV5ckafY6Xb+fIsk0sSteoLwLsLNsnuhiSzEhIKg71I+XI+arVxrVoumG2MMUN1bRLMhuZhFlQQII4dzDzmDkucnb831rn7HVtM8kHUXnvHn8yKyCNBDZxNuPmq92j7oSx3E8gDGDjFAHcad4XWxttP1O5e6t5JUlEz2hW4SSS6DSyKZWbMiqcbgASM9MdGjxXd2N3JZadA90Ug3OJRCsRhLAGOCORFCMUGN6u24naB6bWl3NrfaTZ6dYm3u5ZJUksUmvAsNqqnM5lYuPMAXJUqTv6HPSuDu9PMevXiW8sVvFcTTP9rkdiplQERS2bY2ructlAdo3DvxQB3cOsafqam8gvb/TZ1tWS8tnZniKZ2GBIpIwofKngMT3zisDXri4t0W60mC2vkMak3VwiGRY88iMRT7Q6oDjODkcisBtZTToZ9PgdbUwwvJNNcXDwgzE7JPLZt4uNxZuNmQTzTJStxpstpAlwbZY4zvDRpKGlXdxFEB50ZcjG1Sefmwc4AOA1u7tDdMq3H2CG62SPc3Es0motcISzjyl3BPmzg9xzmvGNesBql68ryTTySNstY4oZJZC8BI8xpcgrISpJV9q84z1r1LUbX7VFcrqNtaG2tXSMzz205ubdkPG2YY2l1GOhAIJOK5nXF0+6htWivraP98yGW2mZp9jDBihnfY7k/wAShSMnG7jNAHkd3Z3MANxHC0zNIIZohGEmRlwEcwWxZnzIDvIBUE8kVv211NHbWkUNtCsKSG4ui83kO6kfvEjzgoFyS3DZOcgGuqhhsRAE+yXc/kuYY54ZAJBDJhpYZI1JUS5U8byx4GazNQjjtpDcadEmmCYxRxwXFoz3Epk+8mJGLDgfOQvOSRkc0Aeh6ZftHJbWotVkc2wmR4keSOS2X5g6TqCyzBznPc5PtXSwahd/a4LyzvTpV2sqW6ST3EQEkhXLTgtlmO1Sv1B47VwOhPeLZqLmW4Ek7M1mySKbd3tlDNFLkiRLcvkFQB04qtLNIGb+1YJdh/eqpjaZFRd3mG0QkNAFdwxPJwMgZyKAPpjS7kwxve32oxmOM289zJJFm4kkWYIj2z3EvlyfJjKlARkZyK9cHjbw79lin0+OWZpUiVVkjW1tru6imZBuliP+jsjgscDDZGCa+P8AVL2W+0tNKhmtDaRIJ4naa4muVVo4mkndETcEIXIGMDGOeKm8HzXhg8tbi4sbC6lSIvGxnZZYmZFlgSQZRSgOTjG4gnpQB9qHVtMttMS9H9lzR3YmhuLRBEgaW5YGRoVkkJuJUfKh/lz/ACzr65m1pFj06SOA26qxLMpjRCuPJlmjAVBs4yCeQQM9a8Wt7+1t4rIfa7mW3i82FnFs7uZXB2bVdRkltxJXPXPSuz8PtJq8LR6ZO0c1hIWvYlB2Xmd/lRSYGCd/mZOduD1xjAAy8e8068hmilu40tbpLtJYJWFsWChHEMzN8248cEkg888Hq9L17VLm/ZPnjRZPPmSYMgDKytAi8bnT5lYt0wck4FZAsXvJREjeXGUkY2hkWWK33R4hbbuIRvNTGBycZrc0Kdo7nTb+e3Xei3NldxozRiYWxZVkDOPncxkNnGNoAFAHulre6beadatqVtJbaiIzeGW3lVdPumVtqRSvDE4dHIJJzuB9AKzlvtOsgZ0tYBLNMPLmtkiNvBuDrG+xm5IQbD6/e71mRXusXtvI8cyRQQpvgaBBcWtuAALfz52QKYg25So+Yk9PTy7WZNTju3EKRx71YLFJKI7ZJljUySIA2GyWcKucg0AXNe1XTtQnuY7+FA0caIpiZCsiqQo8ly48tww3bhkflXHpI1iUEE6Qos0m0tNLPmG4O7dJJLGMEyDcSOOcBiKu6hpssCwzzefLGyq8EsrRNEgODOphU8jJKr3wM+teJ+PL65s5ZVs3Y2heGXa4Ef2cKxA82aNm325YEYHsOtAH0Z4e1aG+DRM8K3lvdBd8QkZZCE8x5VaRQNzEttIBHHrXQyR2d2ZbOa0f7ejzzPvijjnWNtvzRFGwzcderfeA5GPl34cavLea5Fa6wszaXcLC0LQySTR29y0bpuMWA8EZcry3ALY4Ne9a9dJbutwovRD9mjEd5YSOLieeN2ikh2AM8gSMLvyABjrQB6hpbR3qy21lcrpcFv5KxN9oEOoyyp5XmtJZ7m+0wfK5KlQe4J6Vps90uy3sTbyQW/mC8leSN5prq4Zl85iZP3KeXkqFaMHGWUV47pOpJPpgktJIZtaCMieUsQupY8tGkk0qylt+1WBKg9ck45rV0rxDqcENxHa2KiSG3jd4L+ZZLoMmEHlvGcXACAqC/THcHNAHrNuhsnJhFwbeOCF7ecwQs8pmnMVxEkMRKzRgoSrMSc8kkmp8R7ZtPvXubu1zcXC28+bW7MkoMqShUA3wlG2Ov/LRkxGGrlbW7vtXg3l5dOESLCtpBLGb2SOaUFJBHvxFGu3g9w2R1ravtM1m8u7e9IgiEZW2kd5CZSFwjRmXO1SPkZecF2YgkYJAIYdJhuri3vpPMttPto2gjtJzJHGFQYIlVlAfnqWwBj61o2dilrvgNu0eoSTq0TZiaOOykZik8EqlzOSWCspAVEwB6VZtZr24e3tlaK9nd5rS4kEbSwIWjEkawxjlpXw24sAAxPOOT3+n6Df262t9qdss+nmInY63hubKIuDLDZwW00cjSu5HAEgGOmMZAPGvG2gXOqhYLv7B5MgFncAQrET5jE2zxwRwt5ccZAG5iNwUFgGO2vM7DwPpsVxutGWe7uYjaSu0JjgjMbn96zpASzPtBAIU847ZP01rekLc3Yu1ISApeB3vd00qJCuUiZH27JFkRmC5ZwCAfnyKq2OhaTPMuoapPEsrw20kUr27wR2LWxZGkDFVWR2CKQr4b5sqCOSAeQ/2feaZHLYyvNdwRrbhoPJhlRmbEhljhRyFeMEICShwvPNUNSuntbe4tpkvI7W5LTXN3JIf3MV1bvG9pJJHkSOJSGC87VcDlRmvbr/RNPuIpbqysoreS5YC+uH4uER0UxXUBaXy4o3bkMCRk4+9kDy3xvpksN/aJHHdNp/9nRR3015KJgZ40RBnIAkBjXGVBKnp0yQDyy50d7rUFvFnUwPb2qqTBF5JggZjGJ3PLXAcOoYDJXBPHNenaVqMNhbabFa+TPbxMFbTEaOYOhysIDS4LESEFipLA5CjAqvoer6SLp7SN5JdLlsuYjamT7NPbOkMamTyztj8wAKTjIIJ61xWua7baLr6GztpW06SSMyqySSPbODlpo440wgIZyQDn97yByKAPZrWSWL/AEQPDFKktxfQ2FnAXWXUkSSaQS3Ukv7yMiYhc8fIAOmK8I8UXP2l4rO+E8d3lLyZo9p/d2co+028kZDbPldMZC7t3y55Nem+Htb028YlBJp1olxcS2rPG3nxrcgNAGwDuIck5BOAOdp4ryf4iy2Nj4imvIwzkw2ktxe3Eu1Lny2K3Rt41JOG+Xgj+HHrgA5XxDBG4mha4Syh3pHDYwJuFysKmZwGjkMYkClNw3A5OSK4KeeSyNlJp8SWzSQMt3vjWPyZ7qJXYyMc7gowVwT8zEjirt34ms72OS4nivJlhld9PgeWIFbmNmAuAEPyxukkign7pU5HOB5nqvi4u8lppO+YPu0+KJFAt1WNSySB2bEVwHynLZBTHTFAHQXmsXH2eRVntk861ube4iNwJrieX7ZGkVphCwjmmuZVYkgBQSzEL81chrMr6bLHPY2dxd3F5PbNPAbhX2zEMJG2w7tqjafpn6A+YLqGqT3aT6kjtLHfvHC2nXCA208OF8m8iiYmSYmJWDAMuGBJzXeQSO5sf3d5PdoQ8XnDcI5F3MXYuF2Exyknd1JOOtAHovheWz1CK3ItrMxzRPEiy3zPaJd3EiGV3ZFJWZY1c7HwoK4ODXdeGbWw/tCXS9QmjuwmnRywLFGwjSCxEjq0syjdvcLCFKjAUjtzXg9v4ptdCe/NvGtpcCKaWMSCBrdrofKJNyt8sjxh+CBgn0IJ7PRvFsMjt/aMpvGsoTF/orC3uYZLiNELm4iXN6Io5Aqr9whAMkigD1G906PUJLO9W4jtbK2ku5tPtbiIXmZXt1i2ymMYeMYcJzwoXODnHXeBZNEineyS6thfxWzxJJtWOFbdogxaKDeRE/mxy5cnAIySMgV5ZaXEts0UVhqVxqMUaszQXMLWqxzyApBc3JVSwiCjDBAc4y2M1Vk0i4h1e0nt2uAGjMmoXAZ5IpxMmyWOxmVB5kAODtIBHmHjAzQB9l+A73TrWWW9c28rNcRXpuI43VfK3eSBKXwCjIq7l5LNlgCCDXdeJtf0+5zbaPC1rcGRpFngWeMRKZ2KNLuQBVNx5zJnqsi44r5F0nXBFDbfYdUuLO6hd1vFiLpJb3MCCKK0nUtsa2MSRuGAwcgjJNdRBqkk8kQvtRlL3ETSW88d40sk8mMyR3Um4iVVLExIOVCqMcUATa/rDahquoy3Hz3kbzW1tHMpitY7uOZFtDcXUuBLcRqJXCx7iwcAAnivNviLcPY2SR2135l/dOqWtkscbCUB8v5DhSPPO4uu4pKoYLtGOervJtOtbu6VpJLoqIg900qON7vtcXEDni4zn94gYrjBPHPiPxM8UvHEW0+G4hRrs2NpItrb3EtteIojk1COZ5Ny/ul2DIGdvHWgDwLxPrQ0q7lvbmYR3VvJbPCm1orvEksiXFtLByFhYAgzdc8kjNZtrfTTTXWoErfWiwI62aRqYbeAbZU+zOHIa4WR5ELbcEoW5ByeS8XJcaxfWk485riSU21zcO4iiaO1ZyFlidflDRhHfHV3bb6DFW8m0aErIZQBtICLuSRSxkEbSuwDJtYYB6DjqDQB6JqfiIX0scEYk09rbzpYnWWJr145VIhg8uDBVBlSGKgK5JJ7nV0nVE1Kzi0q8uWgudLR7jUDdQPeLfQOm+3hlktlYJOCyMz5I5zkA8eE3Xil7q8snMMyLDHMbR0jVEkd7yf91NG+G8jcGzk84yOCK1NIvZ7DVrTUL+czadeSNH9hgYQ75ZVEz3AKE+daKj+WU5YMhG3IxQB9FQarawW5S4uY1drSCZd0v2iWRhO0SLllzEkccLFeACs67c4qv4jv12peR2csJuTatpUUSCOaBbptroLiZgFQRDeSwUfPgds8tql7bas1jPaHMFvEyytvjtoJbdSm21O0bvMAOBxkd+c46hooZrH/AEGBwpkeB2urlpJ40gizIP8ATNnG1oFQpniMYzQBzer+Jr1Yo7qG5u7+G1fy7qCeAg232VCIL22lKIZJAp5T5hnPHWtzTtWF54d0torm2iSLUGvpbeSUtcTM4bZK7QrvWRiAcbQqBtrYxXO61osWkadZPHNIdQYRXF7+9Dwyq7bZCIS2QGGTjHfpzUVpKbe1AEVs0MrzsEe3ZLmFbl0ghk80Lgw+asuME4I7UAexaNqZvJ4JyEjnmUxyW6W7WkzqP3aMS3y3OQDuYcFMAknr6r4fuNJ/tO7aRpbtNEuIrq302B/s4Vxb7JCLaQkqfNcskZO91beFIYV8+6DraWl9FYG7me0hnW0uDKYp3hTeSJbdWw6w5IOQT1weeK9cit1tNSLJYQyTgrJpHkwSsJJZiWj1G+cZWfy0kJVC+4hwFU4xQB9F+EZXgsYoZkFjJDPHewn+1I4p4bq4Iw7wwZN3+7ckKvTOzhuK39Si1E6tcb9UGb0/Yzmwzc3ERjuUhlst7gRxyCIgs22PPLMGNeK6brbT28umSqtnq1ncyT3NydPC/uh5QsPKAbCszMrSc/LHz98EDXttXtNR0i5V7uS0khv3a3eORbmdjG4jigkuBKTb2iRYVUJDEncRzQB29hfxWmpzWsaLLbySW0No7wSeY81zGLponEGUghRZSWUk4ldj04Hp/wBruXhtrqwvDZRM7QlLqN0uBIsUNtmOZBmUKu1Iyo2jb1OCa+bdD1HV4tQMUF7YjT11B5JlSFZrlfs4fAjzK4WQJjcdo3DgbjmvZNPjfUbFLZNVuY4ri8tzM9zYIvkqZ0m3WpAXylITkABhgbhnqAdFJfajqptF1y0L6hcottEZdW8sIdOUmWWYhtyTOrAndgOfukgiuV1nQbe5j8u3i33EKxTRzKjys89mzFGknTgRbMIVzvO3O3nNas1/a2KWsAlN8k7XkdrcRBhuuiI1KNvUkMsjgnJ5DcH0sWF5JKqAwXF7Ot0CjxHYk88ZXzIlHGQI9pO4YPOM4xQBykGiW97ZXk2p28rPbRGWCN4kSTzxGJP9F5+eJmZgN3zI5bOBg1T07UZpJILeySANc2MkNvcQzSyXVhJCzM8MkYQmWZpIiGK5AOTnHJ95uvDI1y3mvZYktpbby5ZkJKi4KRr5EWIz+7bcAmB1K5POSfCvENrLZXFzdQx29jLYnz3t4lEcjPMGR5VC5BCArnKseN2aANHw0t9dXH2PWIruS1fZ57LKVjjjgAVJLqNlXltq4xzjnpivYI9RtNOtIxJImoxwK3lwTKp+zmaYKptCsnzRKioxB4yTivEvDP8AaV3E8BglvRNblo5ZnkZXWAEsYnZhhc/xHK54GMYHbwa+wtpLNoklvmK2UU3ks625jAYBHKfvsgMmVyFKHJHJoA6az1Gf+zLi2nupVdoxKkrqpiLO5QbBEreVtGAwJywQkA14/wCKJbzTUuoE+Vb87CzYZZV8tkfbcJ8ynOGVeDtcDGc16/dXH2rTWYRJaXcUCPbhioincxrGYzGv/LZDuO37x37gCDmvLdTM91LY2hOpmW3uf+WdtFNp6Bo2TdPltwKhVUHB+7nHegDybWtB1r7MZFubppU8oI1ravGdrF2TfK4yWMLpwV3EducnEtPCN0gMV3BBetNF9qZb6VrcztLGBLBNHhJPLWHZjauzI+9mvaJS8a2dheXd3NcWmbh/MBS1aGTDMzGMbpp1dSqZ7YHQcVbue1utQt7uKzinkvf3VvJLI7Xtr5YCPFJGOJIjIkgwmffGDQB86WtmLLX9OsZLdbuzS9jWWNmSPbHJkQraBdodIuAAWyxTgE8V9PXV9JpOnWtlp6uZIFjeOze2TZIjsuH327tLFLuds5AwOWxiuZHgmW/mkltmt3mMxmtlkCRJaSQuXnwGIZkUnK5GQxOOAcdVdeHn2/Oz6heRQJuT7VLFD5jsEZFVQGYjbuJBKZbOfUAzNP8AE91Hq9nbzhWhhmkaWG3bHEv7sRvHKcyEOuDjcc5PpXr1vcW13p95fxW0kgJFtOBCsMckqMSAsiBmG1cE5Cgk4HGa+cNSj/4R0XTXSvbCG5Nz5aSE+Um4sZXijDZXqQWcEgjg9/YfCnjG31CxabTHtGh2j7ZLPMAwXb5UkZBOXkaSJCGVCwwFPTNAHf2El3cabdx3emJHL5vkwPb+XbweVOojSeRkLMQMHIXGD97mtb+zUtriysxLHPDaW9qy3EJl+zzJJl5leK4VSxDHnBJJB/DO0C9uL+7tmF4ywEgXF7hWvQuVciIDKPACmCxAIB+bBzXX6rNp8sTxx6iltcwxRkvKUZHd2X95ASoMuU3ZCg8hiMjmgDKYRi6/f2+lXFu0nnNNawNDLHEpYqyRbdoZH2ZDnnGRnmrscFpOgvb1pYYtpkmeCTLeRHKvlwyl0x5jyKpwCdo4OBXG6a32a/njQy3ayXb7rl1Z7dGZl+zzRkKQ8exyzAfKOAcEEVY1S1XTroXbXM720pZm8oySW7NHKrh3XokkgXp0BPbjIBzviTVdLi1GTWbyG8tmkkeAXd/dRhLERBxH5dtCpEquMnOOMYPOK4hdTjstJv2sYI7iO8XzoZp3L+UiuBNK+xckkhzlgu0Yx6V1OrSaHq1xfi5s9QnnvsOimWONYELGNAAcrjKpyB0Q+tZfinw3NZ21lJHdLLbtb+XdhZ4FluNzAPC8BKupKKo3bAOM5wQSAYCfEBtSdIIZUVkaOPT5rhFtrVBaxqkpVwN0wLM2OOfTPFc+3i1Td3NuII7i5eZjP5M6W9tF5PzSAxNuDGRfmACjOORng+a6xLClze2KCC2hluFksI7uNf8ARAsalUg8t977mU5OMgnnjFc9HqEOnXM989qLbfHHEZFh+VrgqVcMsj7g7OeuMYYc0Aet6vq7XMGkXTpFDOZ5ZY4g8LTTQW8gCIyR4z+7Ix8ozjkV1PgzTtCvbg3uqxLPOLl5PIPniGATAtbRToluQ/z/ADBdw9AxORXilvbyzPaar/aMzW63oWOOaOGG5SWRBi2+Z8fZSSfmUsRjnHFe7eBz9s1KGzkvTZ2wiN/eXNyIA10FIWMOwYhTGyfJ0+9k0Aez6fZ3t81uxspJY8JEbi3lkgsrVGO1/Kjcq8crY4DHknvnFe26Za2hQiK2a0vNOgYxSTokAvcqVj/eLnyWDkA5BPoMk48/04MUDraLIYpIJ5r2YtFFLExwIltw4E3mL0fGEJzn19eGnm/tLSJpkt5Jl+SBp4nht4kzKjO4baAG28FsnHAJ4oA+f/EVirNLbS6bpx1KeVgzkxJHGI2Mk0glD8lSTkElz1wDwPDNb0GIRfbbydYl33Fmt1BdTpbRSOzOrIWQIwKAcg4GfWvpfxNoUcOoz6hEltJNLbObaKNZ1drhSVad45F2oHYHIzgqeM18/wDijz7BprOKSO6vIreW/miuzF9kgUruJtYN2yQBsgAksOuOtAHg02nQaZqVuI5LlgXf+z5MpLBLvJy8zRje8bMX2jGMiuis9EsVtr65dUeZo3jkaKIrMJpTghlUYQYHHbpk5qGC3i1PVLa6iitZtTVA6ubaeOJF/wBY6yRr0cAHacBePpUd9eSwz3FvHeQwTSuWljimMEzlCXSC1JXMrkHJJHGcMRQB0MEOkQ2drDbzEtaBZ2NzKynzmODEqxruwWJDcHIPGRWrJvmtYRBE1ikksizuG5nlPLpGZMFo2wABjIHXFcaj6WJrJIhfy3syHzYrpvN+0zgq7CVlGd+M/MBtx+VbD6vbKklh9kZzcXGfKknbz7RE+9Lah8EOM/XvgigB8g8+O6IEaxR7VlKhoNzRnAQRsNzH1OFXjqOK6Tw3Pb6e9upffgtLt8tWWZmIVVJlPyPg9Ac8cCsyaaH+zB9ngUSSRiEvOylxCuTJIT2LDjJwM+9VLiyFzZW81vetLZMEY7FeIobc5ZHlwMEH7pHJ70AesXVxp9xLDFBfWtu2/ZtDqZYbrAMgBPfkey8Zwa53UxaX3nWcbNLKiACe58qRE2kq0c0juF8t2GVCkkd8Zrzm1ttTlkiKT26RpLK0P7x0ndJCfMlYunzyHPQEsO4r0bT9Pme0ibU4Ygso2xt5isUiX7jFoS3myn374B6UAecX2j3EH7qdLW5tvN2siJKFJ/56JME6dMLwTjIGOK1LDwsiRyXXmxx3MqNLDJA75RdoCxFfLJLjocjP869P0mwsTI5ktpXZjvWO/LbWZflSZIgD8qgDAA+bPANXdTgttLdZntFkuUdmjFqji1SCRQXkcEctgn5fvDHTNAHjs1wNOtTBdySyvuaOLzJmnYZ4DrEVA38krzgd+1ef6xBeXEkPl3UxtITM8623/Hw+AWkXZKuYo/u52ZAPGT0r0/UrO1vL9/smxvMiM6NJImAqviRUJbqGyMcH0B6VQvdPgR7mOO5kSSK1WURyIiL5ud6wm5xt2P0KFtx7A0AeVebJa2NtBNdNHHcRm6lufs8U1ytsJMqokkkQRMny4ZhuXvg1hade39/dvC2ox3tiYrmRFubhlcbGxGZHgjJT5xjLYB6g4rpNYsUYtaJfpvukZpoXC+WgZg01tE7HBQ9SM5OOAawH0yz05YXs5ZkcRs13LLMEsxErZgSPy1J81nwADx+FAG1Yl72Oxs7iKdLVJQ9oTKC0tyhBnOn3YUM0LL8mcMSRwSeK66azsF+1loks5vtq3BWL7Q0d5NJCEiS5meMNI6N12r97kgGsPwqrq8U9xcm0nglumiW4tIml8tlwkkbhyAd5ySoA28j5s16Jb6eupTQXUtysdtbhRqkrB7me4uZZTLHLYWwQKsBPy5B4GcmgCvqOovBpdnJbRQXFonk2+oxJdyNJC8Z8y4kd2ADjYciJlBXO0c9OEXU5rWR7+xSxVfOCQRXEPz/Ys+ak0zrkSy9lBOVwOAOnsN3oGmzWUORCC00e6JWW1QRhMGS6g3b1laNM5cDOe5rktfsLa3+0Wyafp0Kn5EfzMOYEwxkBZgruExkLzzj1FAFW08Rx3k9lJqM6qpRJHijlmgjlEI8yBYFKgu5k+XJA9SMV9i/CL4tadaaUln4ouWs2lWKC3+1QMsun22cxvcLBuF4xTHOctnJHp8Tzx2CTwXUkJW2ljRPtEUeBbAAFIwHAVcqQRtJbBBxit0X+n2qxQ/2fcJO4/eXUF+XW5SMfuCJSW2sseMqBu9utAH6CeLPF3hzV4DOdS0yezt1LadJbwRQbpIbeRY7m4jeUGNVcgFWwRu74r4G+K/iOzvZrs2b7JS10v220WJ7ea8mQF0fLcxyJECuflTzCARzV23upLq3vUhieLyYlLLPOsxhs5OswRW3XKOed+zoeQK8i8cXN6ujzWl1cR3Fp5hYXEUIECFIv3ErIoDRI+OA2ODznGaAPjnxBpN+19d30trdw6fLG8iz3pSUEOuXtrd2bcIgsjkbR2AHpWH4c8NSfY4bya2EdtC58vz45ngvtMaSWFmh3rlT5m8q2BkRg8gg11t3c3+qXC29yfs2mXDgS232d1iLuzHzbGUO378xrkqARnjA5r1bwjoEU6S6W6NcIn7p4WQyvCzshWR5gcgMgkcQouOMDrQBreC7i00d7ay0lhFfXMf8AZ0UUsLMs/mtGJb0RMAchGlPP9zIzkGvsbQ/2OJvjJbWd7fWBitrizhltpjaxSvK21FWURbyDmNQVYZ+U8n15T9nz4R6n4t8Vfb7jS7TUdPtltv8ASbaKWzlsbhyHVreYozxBOFKB1Qn7q44r+gf4BfCJoTo9sdNEcMEcl59kld3CbGCyicq28ZI+VQNuRjHWgD84vhv/AMEh/C3iHTpbnW7YNqV3LbIxEIto1toYxvht12AS7wcDBPvxXqa/8G8nwP16282TVvEdhG/75NOM0IEUk3zFkMZOIgxOATn1HSv6GPhr4Fh0e02pGotHbz4EdjI0Mh5kHlhTvXLEDJHPOO9e821kkcZESoP4cGMIR6DaTweOQDQB/JL4p/4N6dE0yGLT/CHie9awe6iivPt8PnR/YJXeS5aNFG9nQADhcnggHmvhP4u/8G/PxttLq4vvAd1Yz2dp5xsreR5rW6nK7mBkmJwiMAD13A8AYr+8o6dFj51QE/MTty2Tydpzgc57j8Kw77SrZklDQqUdkYOQN52gA7vn6kZzj9aAP8rX9o39ij47fs2a2mmfEXw5e2V2kUNzYzHfcWz2ciAzyxzodk4PJ8tRuGcHHf5L+zXlsH82G9lEzRxWkDIYF+fOBGpJMaAjCqTnHFf6Yf8AwUM/ZW8EfH34O+J9Fv8ASYf7W+xyHS76NB9rtZpFkcCJ1UsUMilW+YAc5wDk/wAEPxk/ZxvfBHibXdEskYNorNBcL5DGDfYXkkDLFdRyMVmKx5yecHkZFAHxboWnajNLDdTpfqUnuhdxO8xjiWRdkU0ewnYySAoQeQRzgCvQYdI8ufTL2I77uJ7x7q0kiljmvbuKLe/npGCbvezMUdflIw3Ar2Hwb4Ii+0WVnf6dc26XRuo/tavNc7E8lXWGXy1YTyNcZLMe4JJAxXqdh4ItrHxJbQsbe6l1C4jlg1aeEm8thEVhS4tFmC/Zrfy3iDZTADZGQCaAPJPC9rql5ZxwySPJpCwOsFvdmZitzHOWijKySAkRlike0kYA+YjBPv8ApXw/1HVrSW2tLG7vfMtraC2tppWOZyVuMx2gBlTbI7AFhtAH3iOT3Xh7whbX/iGx0qOxm1LUY7hbua1jke5tJk8iJIbeLyIvLV5Lht5+bapYBiNy1+z37Ov7P/h3T4LLXbrSLy517ULMpGzQwNbvPCEDpEkrbwQd2No5A445oA/PD9nj9k+LU7iabxLo00l3NKbltOubfZBCIoY5FEgG4uyKQFIGWByAK/Y74Mfs5QaVcXLwaXPEt55Nq9tYNIi3dqNkknmXDgpGu7axPA7D0H018N/gtpjXsmoz2TBbkLFNDHC8NzZXDxLEkzwvGGliWLYCEViPzr9GvhR8FV0pVl1BNttAsEdvbARoxaAB42kdm+aI52nPOF560AeffB34HyaFDYj7IBCZHeF3SWYJI4Hz+ZIP3iIvyArgMQCBg19r+HvDGneH7RI4LbD7mEkm4kKJGLfu4nJKLuxxzjpnit6wsreyihghSMrBGu3BKpkIAdg7L6exrSji8xf3iqS7AoQwwgxnAGcnGRQA9UKReYxGwEFztK4y2ASpGTyewrRCICMLk8g9Bgj731OQaiMkahgzKSzgFHwymMfxAA9M5Pr7VTkvSpTGMkuflBI3NzjK5AHJ60AagmCn5GGPLGQSOBjnOfSs2bUXRSeZEIO3APC/3l/vEA8gdOhxXL6p4i0zTo0NzcwwuVkdN8yrvYFhs5PyuSDhTgnsMc1+cH7W/wDwUe+B/wCzD4burvxh4otF1mSG4i0zRbCaM391eiNnit4+T5DEAbjIUUknJzxQB9zfEX4veEPhxouo+IfEmt2GlaZp1u811eX12qLCiRmRjiQ8DaOPUDjnFfyof8FHf+C8mj6aviP4Z/s7a5p2oariSym8SSCRoCpDxzJZkKodsqcE+vXNfhn/AMFAf+Cunxu/aj8T61ouieIr/wALfDmS6ms9P8O2tzsklt45pEY30yDa9w4UMPmKIG2nBwK/ISSK91iaXUbq4Qvh55bkFsFlCmUMqIWaRgwycEZJx3oA9t+J3xm8c/FXxFqPjPxXqkmuXl4TdXb3N40xcPcsJI0iYllZQQFVAcA8etc94gluNV03TcXUcdl9nie8tJYn+0RTRkMmXKjKrGVyenPNcLDpqoGS7t7m3e3jUxs7bIiLg+bFKCnJwmAWIwSO1VrbU7zzGtldp4JpZIohKshZAFyi3D4xs27Q2TyAAMkEUAa9tq0Uaz/ZbaCSWOFAsr+YEZopeXRWHKllI4yMHFT3eurr0BS40+OC4SWWcC0+dnkuBgvlxjpuJ54zzxWHYoi3IEkd2YYzHCjwiNoxty0qgK2dpbOCwA5HXFQXCz2U0v2bYEkkDARMfMS3b5njbsGCkjgdR2HFAG5Yk21ts8pTPb3DzKbnEUckKDO9ZkzvwcZQnPoK0mleSwuLkM63k88ZlkRljikgGGCgMR+7Bzxx6dcVgMkqRxoUSeKQuEgkdyYYZEBDlgeGzjJzg9vWpl1DyhHCkxVLI7lgmUyBlbIkX5ASwzkA8Z9aAN/ToZLuO+uWT7NC8UsMsheIb/KAIjh891LDIB+XIwccnio9OhtLe+Ms/wC9dlJWTBQxoTgskfaQkA479vWqFzqAnaSGyllt7aYRxhQisglYF5i0LfKq5wAdwJHvUmm6c88ojuLpYmjRH+cGOWaWWQLHFGrYwNuG5JAGOcHNAHtnw68Q3Wh+KI79FjjaKZEWR99zOwYqIHbC7Y5iV4yRjHIAwa/oH+DXic+JvBOi3k1k91PHbwi2kuTBc6hA+Ak91LAXB27FJjBHQjBr+ffTXhsr2Fi1vcbIoLdbi5IljaaUKA8kNv0ZezNwB1YV+t/7JHiSHV7SDTdS1e8jTTw8yWsCrZGURKpSNrlSWkiaRso5+TAAyOBQB993cWr+dEFtxLG8RMMF9iKUwf8ALV3dyFST0+bIGPSvKvENqhllh+xvb2ay5juJrtBKJ5yxeNJDJgQccjncO4zXvTTjU9LgsNOa9mnigUolyYI5LiMvmSB7xXJYB8nI+ZhwBiuE1zwzHq0kk/2TUAoAgukt5JiJZ1BVtiyxhY1QBfmB53cHrQB8/wB14es76GFxBKZGuI7ZJQVitUQFml4Db5IyvTIwDjPFZuo+FrQxG3M8doqOTDdW8sc13Aq8yb51bEZZMAKR34BwK9dm8JapZW1yZdNubZIG8nzFvWe2SKTHkyk8gSldoOe5IrMtfD76c+2ezlglu7cRq97cL5N205YxTKvJds8cDj2FAHjFu1vp+p2X2G71Ce1CypcRgm4VUgjKpK7iHcZCzcoQPpt6+kaWE1KW0sriyuI4rMNcRXkzzPI4n4xPAy5t9ykgAANxkACu80TwjEmqSSiy0mzVEBbUd3kXjo8R8xo2YkPOJFI3BMY7112k+HTYTBjK9vFKJLi3nnX7P9pUEmSJIGBe9kJOd7AAZyOKAOQi8LWh02+jih86cfvlt0t3u7mSBNwhhjeQ7Y08zOQxB74615aPDOqaRb6veR6Y8czwPJMkd8GCEsViheHDeWdo6AY7CvrSTT4E0zfExub2GMRshdrRxHM5MJmkXAeMAsCQSOnNeAeJriawMltCL2OMThpZo28x3Ql/MsC4JDxgjIduSD8uaAPlDVNHkuWykFzJc2ksrvKjSC3bJDtFPCAdrAZzuZelTaQhOrQ2F3p8s1vff6U4hRlaR0QiJITDkv8ANjhc9q9wZridoLmGKN7hI5YXsJFghDPgtbM5VgrkDBJkIyeCaz4NFt7jVLa7uWga/CJLIxeS1Bk3DEc8tsCn2cdCgIOB3HNAHpmg2ulz2EVg+nahDdXCJaqEuM3SYUHy5bCVN0O04JYlXxyOK9PhaXT9KgsI7x7e5tJTAkV3dTNEIRje6EREBsHIyTnnFcbDqFvpEUC7baa+jMd35VtayMEV0+aNbqUh5o3UYZzwq9+lbOjJN4kiuL9WRTNlJooZZ5YrdYkaUQJI0G2N/JBBJbGT1zmgDqhr2lWdrc28UsmpLBCscQjPmwq5wW8iKR1yS/8AAG56lq4jfc6rHeWsrotu8UUlvaoGRln8wqyBFyjEJwQJCPmyCcE1sw6bI2ofZ4ITNAd9xLFOkcyRL5eFnidNoKJGCCckE9K6aSKzu7e+WS2ngtBDCzz+Uv2i9jjj2OtszBfJO7kAfMcZoA84tLQXOoQQ26zwC3SZ7xzMxecx4UR7UQsbbacEsFUf3q0NT1GCeNDZ3ibLOJ4rS3lJSNLnPyorp8yNtB5PAzj0FVBcwaVLPNbQuY5rSfyrSQzI0qF1AkuJ3AIk7bFyO5xmuDubqeWOdPOvorpzcJBPZGJraygclxbyGRdrTltoD8lc+goA6G+8VaestrDHcAKkAa7d45ZWkMeGVEh3GRtjj5Q6jp1xWxoPjWxsppnuHku1byjAh3oTNMwVWIVSIhu42g59QOTXhxsLmAPds9yl9ErKJ3X7atzJeZG8MAFUoBnBIPHFdAumx6e9hNe3flGKOO4e7ge5lLTmEsolCyGOLEnRWIOTjGM0AfRX/CWm4sJEDCxkmmPmwxZkDxxhVEEUdwGMTAEMzDco6mqcmqaa/wBo1ISNKzNCkhldRD5cMZFzHEYyQrFc/OSCz8ruwK8cgu7i9cXIuhqFpDBKr7W824BnwtzN8mOgIA5zjkd6xtW1B7JFuVdtrsWtLT7NJP8AaI87S6wkqpyeG7Jng96AOz1a5j8Q2NqbaKeSK21HyoYDaoYljgkaWGS4uZM/vAqOSScYGDjivMr/AEiGyudRl1y+udt0Zght2CusjyN5WLeOMn5YY3YjbkAfSnHxNf28/wBkVjbSzwwyiWwZmeKMsipJOThIyqPJ5nGTtwM8VyfiHT31L7WlvcPJL9suhbaw109rFdW6ok8gikBIM7bpEQj+Adj1AM6y0yAmSSczvE9hPYJFaW7xz3aPLmNg0pKxSuOmMNxyBT9M8GlbLyUtLua6jZvKLzKLdhtEhQuQBgKy5JIA7ng1X0vRLy0hVkeS4W8MRjlF+zokUQ3o0TB8C7buDyB94V9C+GNEkWX7NFNPcQWcqy3C3+FXzZGKTRAKcy2zJOcbNwHl/Q0Ac34O8Gz6ffvJPplwtsixea/li7gcn/VQowYRu57FWI9cV+g/w08NJqFhFf3ukg3OTAllMggmt5beGTzgsYG6M/JECSAMkDPFeVfDrw39r1EWuqM7xXItVgEcSwWhZTm2WVpnEcZUDJIPOeelfcXgDR7WLUvsstqI4QiK32XyJZ5pJDuVnuJphzJIC8mCBg4zmgDp/CvgeKGc38unRwW11aJNNsf7KsL3D+ZJHAY28uAyMfn2kgYrs5tFBu737YWjs9Nj+yxJE6z3IsZlyZIJ5Gx5aqM+YV39hk16BpsUMEMNtCgkhaJivmfvUKS58v5BwMEEYzxUXiq0JhE263S3Npaq6IVinlEMewzF3AXezkLsztzgEk0AeQeLPDyuNOL+bcxwRJ5F7tia8lhlncO1yittLjZF+8J3flxjRpb6YtzpkV08NtcNAiY8towsK+ZlLeUhmDK3JB+pya6mW7u5oXt7X7LLbyrG0VxaQbli09bdrh7UtGybZNytknHT6Z5vUZY5o9Pa4iLXS/aY4oxARIoXmKaWUDYFNvgglhnp14oA6TTNXt4ry9jaSzlttQjiWW0OFmlgX/Rftcx/1tvdZ+YbRuOOM1wfjfxTa6ol9p1tC76dbxAG4lgJu4IysUIhaeRwxt9sCvkZ/wBce4Nc74q1S1sxLdXEkAtj5Nta6gm+3jhZIvOS5SYANOsb53Bhk9ga+VfE3xEvJZSd7eU00kq3FtK0klysih7eGXyx5bwlcnYCXXPzKKAF8R6xb2N1qFxLNutJ2uXbUrGE3l1LOwyEjnKKDb28/D89sk45rwiHUdTs9Rs5bae1WG4ZY72CSXy5LmdyLi6t5zcL+7LNhfKOJVl6oAa2NU8fTT293bXVky3E6Wluu1YbiKK4eYvaJFcqwCTSLkyKQGT0fmuNkuLWOC1vZ4op53iv3MKt5cce05b7UYzEBqDzZkEn2ncBxweKAO31TxHDfayIdPhn1CS8jieGRVVVHlIYnguFSbyw0LnDnOD1zituXWJ4rk6fZXN5JfxxrJdQKfL0sExbJEtyOFwxHGecEivH4L2PTb2S40uzhuLK0Ek32RLmR763kkQPIlp5AbzljkxtLcSD5mO35q6e2uTYwPeagLqFNUvLeK9SxdRLdowyzXQgZCRknlQgoA9JsNT/ALMliN1ajU7xZFjS5tre5Fmsd0D50kiGXyw0U5I2k7uNy8c1n3mrmGVGSO3mvpj5L3M4ne2UysI4FhcXBmltjHlOXTafmcAVnLq0ccskVhYpdXSPLcwXd9e+XJYLNH5vlpHbvm6IY95CeOBTL6xmuZ7G5WJruW7jae5U3LxWFvaxpmSODbGMO8vQdR6UATXuphr9YtOZnt7a5lk1CCz05rlJriNoVeOMyhDb2gKNgrwduVJ4zcmiulmtNTMcBlZbiW2ubaVgitFB5KKY/OB3bfmcBMlsgZNVoFubIRtNDZGxSdLmaxhhdLmPyJCUktpo3JleQYOH+XHU8mn6ZrM16Wjs4RY29pJJK8RuBIgkndpS148i4RiwZdqEkbckAdQDe1e3urvTV/tCzs7gWqDfcw3JheCRQhlN35pUSl1ZcBvX5txHHM6dGl3MYYxexWV1taxtgolicxEqs8s6ZLJxwiZx3Y9a9Atb4RmTS3O+1aOOdpVjjxLvd2Fy7OSJVRljVgfmOcqCBkZllNHpM72QtpFvXkxZfKwzAW82cx3f3LZGTBGcZ6daAIPtFol6iRQahcziWLzbue1lW1t55mEbLsfAiYxDHyZAPOcc16tZWNy08l7bRieC5j3TzGbZD5sMRybqN8Kzp/Fs3cn6V59pGlzahdy3k6zvaFyYrH7RKFkmhdnNw4OGkXaRyuemOvFel6NFd6fp0ttdTLEty9yi2qyI+1PLyHBdsCTHY43Z5oAy7uNpLQafJbfZYbtbh7i4iG5JI1yUSFz8zTsnAdM4PXHNc3a+HtMtjb3a38jfaWaTEUnmtDhtrJcQv87TBPuupZT0IGa0NR1S6tr2OKRRJYSSxf2UN0kQZrcFJX2QhGxnoqrhuCw4rWhsYri01B4rkPd24iu7WOZo4JUWTIkzJtVpIhyAu8t0+UDqAaWma9pdtZXFtP53mRMYLdZIgu5JI5Cm1FUrcQ72xtzxkjGBXm3ibSnkjN2ZIohaxTLbW1pvjjlNwMvJHC4BlCnkcct04rpEXSZdJlgEksFxaRzXkchZfNdoT5jtL5oDMhmJP7vIwfevJL7xNLHPBdahEFRRJBZT2YWSSRSORHbu+B8ncjvQBz0l7cgW9k6EhGJe7J+zkSzMQk09uqcqDnBGemc96XStbuP7UFsl9HiXCzM1yjvcLCjDzbcn/Vnp8pw2ecVSbVdO1F7hFW4kurl4LZJJ3VZYYlYNAJFQnGehPQcg0lh5D3lzNFp8ZmO60gcxv5L7RtmaKJYg28AkEgbSPut3oA6jUtcKapZXV5JmSKEpawm2nE0qlMxSXMKAsMYyr7ScnceDmq2qvexafHG12dRFyGlukkVZFZpzvWOFiQ+VAHOMD1qbUYbe1sH1INFLb2lvaxqbRrkPGqnMqpvhLGMhioAJdcdMc1maLbahqVpdadbTymFma5DQw5miWUb0S51AtmEqrLlQFOMe1AGTb67EltMumLNafZHZbh7gR/Z5rwxjY0e+bBVTjrxxya5i2j12/wBZVdRihvIbiBY1uQrBmV8yMbPZ+7aXc2WKtnAx3xVzVtCnneW2nFw81rGIXf7RIllNbuScyq8bsHyCd4y2FBOAa6Pw5dafYX2lWj3yu8XlTLHnJlSUFBFHcPkiMMTkgBiBkgc0Ae0aRoi2+kwJJ5t3JZWyAWIiUyuPv+b5TPluSABzn86u6V4c1CK+u57o26sLM3MMMlvIggcqZEt3mkwIZz0Kjr0FcRqOp3ljqlpNFfXlrG8LJc5SV0byTuhijkVSwQjjd04HzV2Om63Bqlut1bahcxwmYSyu0RkkmvYgq+Qq5OxARnMgUcdaAJZvDl8y3Wq3Lz6c7Qvb2awwN5LXDLhJw5UvI/lkgBRnJziq/h20vYbiPSk054dSkA8+5ZXmvLheWeYMwIUqcHBOePunFe02uoHxJpcNl9nWSeJZJ5TDbx5luIOBK06Slo2CY3BUwe3NT6P4au76+sdSeFrNo5ZYreZ5TjO0DzWYHcHLDgOAAOuOaAOXt/AEAlzdTSmW4ikmmvZ5RIluIgm0x+WpaWYkfcIzkYHPXuU+GVj4isFZQYZYlMcyRxvA1ymAAskzqAodAWLHgfxYYEV1N9pE2mJZ3K3LgrLK88cMPnvLCx/eO0bDAJAOCM469Oa56/8AiTEkl1beH45LoLAPIiZH8y42gRzQ7YkypByctwQOD3oA5vWvCWqeHds+kacXh8jyYt0bahPcl8K0DOp+WMNgAnHBznvWD4YuNZj1JLLXLCVQk6iSEtGzPATtMSxRPiOMozDIY8jDYPFd/pHii41XzIJkMqyW26RFlmMlrcKCcpsXamACNpIORk+on+2w3AuPNjhRLWRVMiGSeZ3CjCmLYCiE+/DHPTmgDprTSNW8u/WGOS9t4xnTvsTCOKCSV1KmdWKv5gT5cctkcAisN7LWTfT/AOnJ5UDSwXQkgEQkiKhmeaOU5lZdrAFGAyAeGFdPplmNHt7nUdFniMdyy3t9Y6nJOsrSxJu8m1G8EucDbgYyRUtze2N7b+VDp01jfQkpceeEdI4pB50qrMsxLthjg54xzQB5bEt/cyIVu4BCzyJcRBZJEmNsxiS3tFw3lBiSfnI3MCeStXrfwYv9lz6lCs8E8bPeyzRXGQs6sEQJAjETIkRXeqqQS5HRRXqunaFHBpstld2Ut9ZH7PJFdW8jCdSG3zTTyJJtZXhLEANnO4n217TwzPEtxdWqWjEWNxHBDNcPbtbLJ5M1tE5XywreTE4b74fcQSaAPl248NXHiLyoYrmYeXK10LS98qP93a/aFt4YCX3S24wxK/eQtuBbGK5jUfAHiG/itYryOQTvMZBGJ0ijR3kRxEkyudyjYrAnOBnIzxXp4stT1jVpLuTcmo2FxKV+ykwRuFuJENsC21S20qcoxB38nqa+gtDt9Mt4v9LidlttJE1wJI0Z47mNG+1SSzbMw7kO1S+7+8AyjkA+Sb7w7PFZWKzabbw3Ea3zLNHIjxwXQCR26faWtzvs5A6bgg3Atxg5I2vDOg79ciF9HqmnWltHHNcxyRC5DyWJUKD5RO63kjLMDtLKPvAMcV9Az21vFaTWkGny30QtnjsZneNJnknnaYFGh2pNGsaxklsEjjrwcfTd+qy3aLZw2J1VbLTIb8XDLcJfQD7XcMUT/j3ScwqvONoHOCAKAPMfF+n/AGTULDVYxYrYT6jOlgIll8+1svJjnkjlgEWWlDFeCOQ+Oma3dP0bVLx7HxGTJe2BuC9oIkA+ytOwE8PlFh51mgUfL0JJzgCvb7nwjY3kF/MbWS5miiguLwXUsxtIJR+6nntJd5DrJbLFlQSSHyBjOK9pbXy2VklnZYtF80RxAeVGtuhJnihA+/bOgYSOuWVWJAyBQBiX5WwubOabUJPI0yISm7gXfZLKEADsjhBKsqsEwWO0+lcxc6DDqFvDJEzzQ3MNvdXPmkvHdSxSlSYI5VbdHGZOH4Mm5ieW+X0O9l0rVbpIl08y6c06RCG5kSFILjIRXCIx3bpsABwAOGxmuPj0rXYbx0gtYRDazNptzawMfLaOOQpDPb2zsPNRjIDIyEnjOOcUAa+mQadHCbdbW+t9MS4ltYRDBDLNeTzxmIy3jRk7JdzYwcZXgZPW9beGbDS7CE6FawrFFd3M19drK0UqXL+c0cQOBlWt4A6KOQ6BWAbiqvmLC0bp9oYSSW7XskErQmGRJUyIzMFMZVHUkBCOvPBrP8RanBbmK2fUnFlLKImlWCWadhMLxmkWKML5swY7AykMSwIIBzQBg3N5CmvSx36pLa2lgLiLZEr4ee4UzCWVJf3jeWCTnseabK+naNdX5hufMtZ7uzaGK1Ly4lRTdB7kPGwig82IiQEqWA461djfTdetblbOVbaxtGt5YUucNcTJJhcTQNG8gRmJ+UNvGccVfutLOn2j28VpcXcsFkGiiG+dbiadV+ztcRiL90Sssu0EkqBg4oAyLnQ9V1bTDqsElvbsA8l5FGjLZqASIGeZVLRsxA+8ApJ561R8JaRHbzXJu7htPgjJhjmud05vpJsq8dwtyoCQEsQrbdoBHTiulsP7egjWwaG1int5rdb6Bnl8p4obdrr7POqBlaaNh8rZKt0BJ4qOzEus3s95509n9lmRYrZgLg3UkYLAPDJGA0fynG3OB70AdLLYxTT3VvJLdGcIZryZTFbpLcTBJreGOCCRUVFkLLuYAZyRnBxlQwRXtjO8F5NYXV062v2eSSdoH+zpIJUsZOD5z7GBUEbj0yCK7rTdCtHsJo9UW/eS9kixLYKJN4jHmI1yXYEylcbUUnln45FJomg6GYr+z23Vs8VwJorW8ZI4Iim15YZlmJ8l3DSd+c8c0AeParf6pZW0dleG5hsJbZnJ8loi28FTFbRzEq6gKc5+bnOK56fQV15LgSQraaUtmiHUYEZ5Y3eKNwhJJSRiquSG2hSMZFe7+J4NNntdTsLIl5YogsCO872triQLM8r2a5iieIHnAwK8M1KO9e0ktbfUI4A7KILaSzEUStbAqceX5r3cBXOGIAYdKAJNA0TQNOntrKG51GaR/wB/ApjinhQtnMt/clo8owA+UAvGPSorvS9ba9k1e3b7PbQtJ9keF5InuHSX7GJZ5kuGjQ5ILqNxYAZBqvaTXWirDcatHEqTxTiG8tVVHFyg2yb5XkJS28rnJYIPTjFbemalf/Zoxpiia3uCZ1+0XTXFvOQx824m8vEcDnaTHhgjEDmgDqL+xvnjjkluI4r6GFFDIdwSWNImljVpCpClFYng9aztY8y40wS2cFzdWzxuLwSgrNbzJHmSfz4+cFhgIxBIIOMc11MCTugju7mK7vCLd7iOeSS2FwCcE2pmnAncDAcxhhhevepdU1G3itoreVDcWzOiXFlC7RQCcD5byd0RWnXYMbDwT14oA8VfxDqjrD9ktVtbZYIkhhE0RIULyX3HIcsWJzzRU914P1PUbu6u5tQt4PNncxQ2zJHFHAAvlgIsnykjJ5wfmyQKKAPAL7xlNqg3KotrG8XasokWQyypw8EEwJYkMCCT9K8p8Q61PBIHtI7qzuIpzFE8cryM4kJDHaiko3uexzVXQdAvXt54tNkWeCKYmO5u5ZpJLcE42wRf3+D25zmurt9OS3toYpJ91zcXDm4mu4i0hhCfK8bMMIcjv83SgDznxJHYWfh4jUnUapJLuTEwnnnE/wA+JlwfKLDHXB55r51lmuI9SkF1ZoDK7/YoQQ8caEcmTaxGV/MZ6V9BeO/DsOpPaSwakHZJ1aOCVGiO9BtEkuVz5QIwCeOevSvHdQiaC7AujHDLYtK0zBivmFlCh3beFWPaT8uMkdqAPHtasnLXTmIBJLlzHcRyvmRyoIjjVxnbnI9BXLPo8kCCAW8zQNK890puFDqzKCrAsQiqGA+8a9i1G8hmMU0EEE6mX7RDaKgW3Zgpj3wtIpLS5GdoOD2GKyI7ZtbjuwthBbfdfMjlWuXXh5pFGCuzoEA5I6YoA4bQbG/u7+K8t7ZHurKQ+TFOyLE1uinzC8YbEpaM4yPTgV6FN4rM8E1peW01rJuSLNttW2uI8Bfs0pPzWsY4ydvOOtdHo/hi8BtyiW9pEY3tx5xnEgDkCO4RoIy8RDnOQCD9KwdW8C3Gm6lc3iNaXwuIykts94S5dFz54SSA7suOpxndyKAILGWSe0ae5uYba3Z2jthgG228IqmQLvKBeu8AkjOAK5i5uYU80201rbG2JggnmQRwzGQ48p9mWkaTgjPQDPFZ9/fNYwPHNPdxiORQtjZR/bLY5yFQBYQpbfkOQakt/FdsES3eKwTyoHnWG7s/s75dinykqTPMHzhTgDA5FAF77PqNzPHcXwaKPTYYHtYopFSKSUMCIYl3gyAocggEZ4zmumbVjAbe4gW8t3dJJrtXUgSLCCGgbPQnj5W7cnHfH0LS2v3S5LtcGNmnuZI3YzRIjDCz28gAueSMFcADrivYbPwvNq8JWSa2W1aIEEEu7SMufuhdsbMR83zYHIz0oA7DwD4fm1y0trwSxi5kiFxGY33eQrocW25M5hKt88h4GOvFe+aLbyhLTTku4oXtQQpaaUJNJIdksMLMNtzb7ck/MRj1rxfwtoWu2Ab7K0tnAAROI1a2tfKjQDy7ZowVw6jkZ5Jr6C8OeGr7Ube01G482SwgRY5bZJGM8KMjBfnjjJEOWBO3Lde3NAGPr/hGO4tobqOaIfY5xuu7eR1tBEiMJBanJWQgsd4IYAntXCXdtfaKkstsFSI70nuVZLiKaG4jANwsjEYlVMKCqBRjA5BFfV1pZW0Hh240MW8E9xa2zkXY2PHIH5+zD9wxacoR6LkcnOa8B8T2scFikFzbzRRx3kZexaMrdpbAEzSNHAuHhK8gjPzYzQB49/wjs7WtxcPsYXUrtDAZHZ0CDzPtBZtvJHB6jjgVxepTtHbagiG6juZdokmbCx4RNgcyMdyowwoA69a63XrmV13rfL9iupPKsrRA8NxbwIwELSTHBjyud2/HWuc0m2k1O/uoNYupYYYoSXju54mhm8tcW4sin+sxxnccZPagDxrxbbW91YSWuoSmK/gtA0JkkknjZjysIj2gTqwYZG7OK8WvfDN3bWHmKnlxrsN0LOVVMW/lFeFnysBB+4MmvsDxX4el09PNuraKYSGCSO4u4tggWRdyAxrkBtqjJzg5+leE3kt0JdVIgWRMmVpIIh5JCnEeMMdhPqM0AeCXumC58uKGBJ4Ii8ch8oHcSPlWEAEFu5DDgDnip9N0q4s9XsIbpFlt5CJJXMZknETfKUiUEbWAwRg5J6CvR102FpIlVUi8yVrmSOQR+U7SR5dftG7CSDjJbHHHWs+8tJLPVYpLewktD5LmSRWNykTOQqSxJEWyGTkAZPtQB6npN0baWXTlt71rKeK1mSU5ybdGDiRONytlRkc47jFe26HaQ6tc2McE8ECLJGLme6lknnMQ+bCbUAdNuQoAJGa8v8OJfXUNvE6qV+zGE3VwVQrBIwIjVQc7mckA/wAIPOK6+3lGmzPLPp8qAMsTWNvKqQnYcRzxXDHBJyCRn6d6APe7S6k0a8hntZZ5YJJY4nS2DolkpfYFk+U7QwAxkDI4rv8AU7zTnW3voQZb2dPK8lQ0iqyAjzpnHEZzyeQfWvJNO8QW11p4QTfYlleFZIXmIUkZGYhtPmzAYyc4yetdhpymKNbSB5g7s7MZoVed0clt6ndyMc5H/wCoAzpxcXc06R2xu0t47ghJUcRCRU3uxd1Cuo6DnPOOteXXmlXbvDIVniuiQ628Lh47mMtuMMqtnyDjgcgnJ7V9DWVje2ivJFHI1vEGlk3pEsk6xgvJGquDuTJ5PQYxmuN1q50u3vbWaeD7TOkgubuHeib4Z+YYY/J4klBYYBwcZoA5Jfseq6TczX9q2nm2jS3s4VlUynynPmshB3MwkOPX5SR618++MNBnhdGmeO2tw7zRzRktPKNwLRhnOFlPv3Nek+N9S+wanJNZERWgKXMsbS5ERkjKNbGNWGJFYgorE9Sc81gaZeSarbreXY+1G1kWN7VvLe4VbghEdougmAIPylsY6k0AeSzeH9TkjlvoY3kt5iBHPLFDdLGsa8pLbwxs+8udpPJ5BwBWXOIRayWUX2+2lVWtntEYRQ8ESSfunRP3gJ4ABPzcZr6P13TJtM0tVtI7YWcyszSToVkm3ofLjeFGDTzDJ4wAu1SeteTSwS6YjXzSrGu8COPVkjUmN1y6xxEHbOXGEyxOOpoAk8K2v2MQJczyIs8fmQoAIp2hWMNKty0wBjmAxgMAWyMDpX0BpN9psMUM1rHNBGY9zRXI2mdSB+9BI5fI/Ln2r5y/tOa6inummuLeWS4VWh+zRLG/lhdrRygnOeAcE/4+hafd3SyxxXs85fyMQCQIkQEiBvk4+bA4GM5BoA9ctNRnnvHurZxBbBke4nA812Xp5KsBtzjoPevQdK16wjeWGIkec6xmG4UK6SxlZUeTaT5cRIH3Ru9eM181zatcWEUMTNN5Ur4JQqkcsThiJzH1Z1OcYHNdV4cvbm3F216hk+1OogvXJZ3TYNpIQZU4PcUAfVFx4+OnS+Zc6rDBNZ2wuSJ1SS0uCw+W3EcQ5jCjCA4OfXpT7bxz4W1bQbm9ngSa7YvKYJXhSJQ2V86VXYbTu5VjwMAZzxXy3qN21xO9szRrHKqlprvaF8tE/wBWqyEHe4B2kj09q4+Txf8AZy9lYTSLDFHOI9OlCiSSdQQQrqCZEJycNx0xmgD1bxVria1C6reW7JCHEUKSxSqu0kL5yxsS8mFG04KnOTzXBaDaWu6c3haUzNhEjkEZgbduVpUZtzxMc5O3gd68w17WtYW2he1aztjHESkySq8xLAMweJesqlmBVsZ7DvUvhHV5mjWaWZxdu5a9m2ffjReWaLJMTMCOCOMdMUAfXGgaTJJBmxFobgOqovnKjTRhd7oGm2iSJcAYDZJ4xXZ2WlXV29ufMihkfdwgVBDNkKxCbv3cfTAOC3UZryLRPEIk097eK8COYEnhIgV5beLG5pA6tkksOnoa7fRPEdw7xXTwLdR6YYrlYllRCzr8stw6I+ZM/KSG4BJ455AOp1LQr+GK4srm5DzzTRtcSHbEVt0fG6CRyPJZgTjJG7sDV2y0B4GjWSd5rCGEyR2sbzGSec/dYqy42qpHfnPHv3p1ex1Ow/tIzRQ3Kxv5slxCpllEqhooYI3UKwGCCD8w7d6ZpM9hcXbo+FuYV82KMkhTCyqS6jum4MPQfSgCL7BZWFrBObeYKtttMbxxmNtzchG2Ntk+YbtzDgcc15ZcaDLDfx30kyQ2H2yWJLLT2KzTGZQrvK7BTsCsOWwD65r2jU7+LSIZ4XxFBcyAjaGkS4WXDuHnKlYEz6Y5BrxbxHqyQPeWlxHAYbxd/ni7Z2a2O35baVcESqFLLjt19gD0Xwxd2qXn9nae0lrIbjyZpPKSR7aaHgyzzOdskTJ/dJIxx76ut+NbXRVuZm1C6hvLUtFFJCDMJIVysiyF1+8zE9jhTx0rxbRfE+j6ZaTafb3wv4w7XSXkAf7a6EglLiV1wzg8FhlcAd65jXdYh1G5e4vJ5Lm0WbB8t1jeYtGBHGQBwikgMxwCe9AH0ZqfjXTZvDcV1Ja2y3MkAjaVo3Vg0nzCZZfK+bA4+Ubcnk5r5q8aXdlqcUjNfXE06wkotvGfMRf7gSYBdo9W5OenSuT8Q+N2023ktYLlr6zitZ1ktneeNbUxKG2QTLhWOSuME9ODXhWvfE7UdSsLCGC7X7VceZBLGpZbsxKQAiBu4jPXOSegzQB2ejzWivcx28STtNcHfLNLsmilAEZLqRhhwSdvAx2rvtM1JdOkieKdTJEk00lzCQ8AIbESBy+BMzDGWXHPWvj6zur0zkWov41inljuZyzQlhI23kMcYAJy/TivWdL8UpPp4sobpEmSRFDRBWklggYbI2DcSkOpbjk5/MA+sNMuG1ZYpZz5ksmJvKkYfZSBGciNERfNYMPmGAMN1PNcN41uY7Ta1mltFFbuJLmdmZRduxC4ZApwsb4+XkkDGOlYOteMXtNCsltRGY2kjMUysvmpNIiqNu3AiBIYlc556A1xF74mS/8AOkiuraS9iMKm1n3y20JJCFzkAGYkZ54ycdTQBymqeIZjeyGS1EsspdFjEeGlkJOPIDS5dSSpwBwOoHOPnrxRNfgTXEV0huLcz2lwjx/LvkdmQICu1SQQCxIxsyDXo+uzOLzVITdSrdLDJJHdNG8caKuXZ13qGjmx8o25yG4yK8eur67tLkXzSWjpOEDQzIjKseGLSCWR8xv8vIIzk846UAcbq16b+a0VZLmGZrdLUSxSyNDK0aqGVi/yxIqA/PnndzzXpPw6g0Oy12yF0tzNfGNfKjkheSAvIw2g/vgLhsgFdoLLnI4rx/WH+0XNxfWcTTJMxLxzMPLinY7OJmZA8ZwcdCemOK9R+HuozomnC9jBurOUC0txCybJmO6J3kd9pbAPzdMHG454APqvXodR05GuLuXZJdyJHaSmOJYLO2kC+c4jlmJdimPnz8uOcHiup8PXXh3RmDyyBPOiBTUYCkkOCoJaZhIQZXK4ZydqgcEV5++sya4ySappRuZWtnijWOR3slIdUjS5w21X27ioRCSfvE5zXazoNL0UKLOaRLmP9zp9xbQSxJJKvltiWGNTaIhAZQw6ZLHHIALmgeJtHuL68trq9iMM9632COykkSORS5MiThmwykkFWODk9q6vXTbTX1nAbaCJ7aITeS8MUa3YiKhZElZG82Tafm7EnKmvHTZeRLb314liYJJfIvxpxe1kt3aINBJK8StuDMF+YDaSevNep3m9nsohMbVLeKC6luGxOzQ7EEdszyDDgkrlSVJ3cdDkAtanJqEF+r2cSwWNyVSKyjWGAPahUOXjQjzZfPbAI57kCofEVzewRRyshSJbN5j9skMQilJCs6Fl+d1DEYGW9q19H16a6uZZJJIE+wXBaGxuIx+/KFssrKweOAkfdUnBIJIFcrrPiGw8TXRe4mjsVs2lWbT0la7Akk3CJ4w80hmPX5VJOD0BoA4Kz8H3Grau7G5ntbRIhMI/tDyiRmQNJJv2naG3cZx6fTqrPQ7VIxbc6XBDdeSGMrSyai4yokVYifMXAxg4wevGamihtrOFrua4L2EDLHCZIZRGWnxuWQSlWXGBtXkgjpjmodENpJq10LqQNZyOJLFJQ7WUqEBkkRpCGjkD4IUZHJGe9AFyHQ547hUa4n/dTM7XhaWRGV/mhiSNMmMDoTjA7HAruLq3S5082sEc9xcNB9nN8Ttj3HloVkkB+fdwT07V6r8PvCVxcXKPe2VvqCyKu1I5fK+0SSYKlIWJ2MF2/ex05GK+u9L+ENlcWMF0bZILyCMeTpt1bQR/NLgM0dwP9a+G4Khsd8UAflfqHhQ6fHEdWs5/MvF5vEWS6aHepRQ64CkKv93JHcVzlvocRW3il+0z3wM8SwyTeWklmrHbIxVwzMMZCgHAJA5r9EviJ8IUh03UkRJori3NxIqpDIRFIycMDFuEoyTlhnPGa/Ob4g6JqOnQylbxLS7sWkto3xcw3VzEF3ZAZAr/ADBhgkdOeaALOlWiaddvql1eo0dncPALGJWCxBh+6tzPI38TEHZ1JPrXq2k63ZX7XW5PPkMi2z2skTFYpCA2LO3ADNIBgspyAenUGvmGw1DX5LWUyfY3jvGt0VvOZppblBtSBYFBxKQSWY4Ax19fRNP862uluI7tXnjESOjIzi3uRGqyzvIo3K/o54zwTjmgD6G0zQopJbTzbd95baUktkFv5M7hlHlbstcE4B9O+K7qa10vw3a3MRQCWV3j0+5it189y43/AGVkdyMBzj3IyK88j1V7jTLTyJ5WuGWISGIbdUuJYlDtJJhiI0BLAFeo5ror3Xna7iluNxgFrbRvA8yPGg2hT5zMvMoc9R03c80Ad3E2saVoUE9wksbzCN0nggRwAxyBeLG2VnXONy5Bz+FdN4Nt21i4k0+eK9tvOhkljeaZDbrNnlAu7c5Iyy8H7xrz+bWjb2BuLaV2gjSOOewleWdpEYfu5UfBXaGzjnr0OK67wh4qGoeTG0bW1upj8t50VvtFyjnehnJzCqxnPHfr6UAew6r4MtHsBPOtsQINkzESKsZjAyzxFcbzGCc5APrxXzBq9/YabqrxW7zfZZ7gWjBbRUhlFs24hAoLrIVJ5Ay56A19ds8d7ZLYyXM4Cussj+YbhLhCpQw78AlAnIHpntXxj8RIFXW9Qlt3ntoIpUeymXYbaGeJsOylCRKxAAGOn8WKANq/1e3SS2NgpjhkkaOJJ123ayIRI08bEB9nYAjIzyBmtJ7KK7tGTUjdLLc28n2GBVkkaLzF3sbuCRco7kjYSBnscV5bZ+KJrmzEcTxTvayuskcqiG63SEeVdm4ILMo4ATA3seMjNdtpniPzGjkdfNv5FeO7328okeMqUt97yDMUpYEsuBkYJKigDjpNL1O1i+VLq3Cztb2wl3IJhFy6TBv9TlcnccHsOemVdg2ckF5c38UN63ywxo811xLnyoJILeYedlV4ZxnnnBr1a8v9M1O1tluluFl3xCeSyaeKa3aNiswNuZgscTcByemc5NcPqMeinV5rj+0544bcBDaLbCO7gQttzFdNJILmHGeQpYe9AEXhjUPMaS0v1UTTXINxdqlwPJt2DZtZTdACBdvICEkY4qK/t7OxvoorGM3v2aXzjDbwwzgCQllYTTpmQKvPJ6nHHFc34j1uS0SdbGa3msWlhWCaNo2uFKtsjuX2KuV2lwzOFxjJx1rG0/X4dPlj1EzzQ38VyqWy28yMlygf9406SPiaJhnaU3ADIoA9TuNWuJlj2G/gklZ7hbeVFtblX2YkO2IHzLVgo25Qc9Cea0LPV5bm2tra5gVLJrgJHNNOxuYEOXdpUK8MJQDkHHGMjpXnureL7OWSebyrxr9ykKuT8pilOEjtj/AyuxOPTgdsYN3fahY2TfuQAyFJWlmkaRVdSwjeD+F2yGzx19egB7fp/i/TYpLbTG1O0MsNxKiSyMD5Ts+95Zi3DxH+EDJz+dYni3xlGssaRTkW807W7TDyzJMzIS0uxl2mEE4ODu9QK8Nt7WDxAtpPpd9d21wLdgtvaRokD3NsSXkdWyxckfj6VLca/ZTIYrmEwazFEsDzTsTJvhxC/kxsojUSHBGPTJzigDsp9YjsoI5YNcFqkYeNxBGC8+AzLsMiBEBGef8AZ/OrD4qaeJDIAk1zB5ImnhjlZ4jlIyPJLbZDgHoOmc45ryLUb+4spbSW+nlkWGB/KQ28iqvmTDykWN/kmIGQzYKjua6i61m0uoIonmt2vXEMsUaiOFoFUiMSAW6gP8rc4zk85oA7dLKC5uGS3ubh51VoYWQ+counQ8MyL3jJUL/D0NeX6ro0kEUqX8cdtI29ZbgZFxAwmYszyA5YuccYf8BXpHhbytPvhJbXEshtGV72y8kNN5jkbJpXfHl7UORzkqMCuq1DRtP1i5uI1sre6mubo+VcRskcXnT8ZdZJAwI3HK44wT0oA8E0e3ljZ4Cri5WdCojkbyZrcn92UYf8fDbOW25AweldslrcW21PLgEk6GTZhY/MgkcYlUDlirdcjOfzr3bRfhPe3UTW09iXmS3ktra7tpI5GjhkXLiN93EoOR64qze/CLVdJiFzHpyXEDpHFHCrmW4dFIib52fKoWIJC+v1oAytD1C1QQ22oI8wtY4fImieEREJkskuRhlJxgjOcY9q7rTNY0nVzdRmG6aK2nETXVtKhWMZBk8k7flcNnKsPpnv53qOialpFndJBFNGtvxczsN7GMA7rGKF+B5bEkOCSc4JzzXGeFb9NK1KVpLm3/s7zHlaymnntp5ZpPl3tEgKvFv+82eT09KAPrfUNa0SCwigQsRbqksDvJO11PgbmLuyCPegI+XOfr0r5x8S+J01K9is7SbUEhe4wbi4kENq7Mc+buLKyMmDjsQMHFdjreqpfz2csFgbiGeMLcJGZGskdhtWOFlUOXCjkYznqK8b8S2MAkYRTQgxNLJFHqazLaMA5BhlMMoJhjXtjfuHIoAuXtzZae8JW5a/WaeRXuI0FoSm4LcFJHPzxgckAgsM49K47xjcae32t7aNpDshlt8Lua2IUNtiEeQ/Rd3fvxXOS3ha5EP2kySfPN5aECxIDMpt2hd2eOMgYBHVSDXPwazaXkj4sNjukolRZ3iaEQyFtkAlYeZuHQjIxweaAOW1LT7nUF1CeK9tLktDK91GWUkMkYIttjY8s543IcEk+5rzrQrK/k1aC2nSMweZGW0q3sSba2hYHBlufMPnOyqSSM4JweeD6Xquo2NtPcK9hbAApbpsKQK88xOwmRAGWRVxkEgHHFN8NXkCSw6rcfZ5723klREkZnkubeLakcJieTzHK/NgBc4XgYoA6IXF5pkFjYT2yWtlbTO8fl28svkwyEp5bOY1VSQcj94cZyQKnshDcTwzap9kura2kcWsyMIUEURzHCmHy9wDzwpxk5NLe+Io57K4W+sms8uJmZiBb3glLERMFY+VHtPDDC8YPzZFcJFcRtE6JeNElorXVvbtLmOVJPlWC2hiVm8wMTyQSQucUAaniKCTVLqNoLaO0tHmdZLu4uIrglg+Tgl/nLZGAgOOlWYvEVzprNbJboIHgVN8ckkwkaIYDTwO2LfOCQAoYg5NUoWuDFDNYRtdTYXz7O9cGOIyqVDRwylWEhJ44+XPOO7U0y4SKa5le2e4JkkubaaaW3cbD5ZwxQxqygjgsC45XNAGJrE9zMtxePY2Msl2yp5MJjhaUJ/EyKwBIXH8O447mvH9dspzKYLu0EV3s+XyH8yxtYl+cSS26AebcbSB1B5Nera+jT26WJjnaaGRHn1AytGy4AKQxQkAnEWM4HOAT615HrdvdafOGe7uJY53ebaCpjbdz5abXYu4ONw6cdhQB2fh6Yx2lpc27wRwwITIIoCGmYvtYzxSLjBBJyuSMcdMVyPiq6t21Oe5ihuL6CKNJDbJISWu1YBFhfqlsFAJ2/M27B9KybS8uBaSPJMbctIrSSzS7EWFAWijeJfkSMEEkEgtk8ZyKzLWW4fVLN4MJBNMZR5MZH2gEurQsGYrHF8rMrEgEAY54oA9J0DzdST7de280F05SW2ghlMXlBypAkSItgE5GCBkD353NW0W4imVmuncXTm5ubW3jaNvs21Y3t5zN/qU2rzt5f7wBrK8LvqGiX9+jWsF+t5KpJ85GWBNxYODuzycZABx3xivSAxvjPc/arSO5mnVmhih+0LEsI2+S8hbliw+6PXjjoAcbomjx3t2uoNbXH2e0W5jjt5FuFtxGrMItxEiZTgDHLYJOCK9i8OX+kWVo5kRmRWV5NhmKWc7DfIEE0Z3WoVCcgkfN1ya4h0uoS8zTrbw3Eu1JFuCsKTBFUrPBArCPJOApwfm3HvWlozahJCjwq00tsWDo0mbZradpI5rcMUw+QVYM3AwADxQB6XLr2h316pjtI1uLlTExlcR3BRoSqy2kBtzmHy8neDnLYHSui0O70jQrRobG0vo7kq6h0kUTBGGIo5iyoJAAMeuCcnOa8cuYr+1vy8kM6fY41We4EQMaRsWdDbTSAMW3DhR8nAFQw6/4jurlreOVTFMWMRvMebKQ3zyxhBhuQSRkhT1xigD359RtdXvklFhc6dDFYbpZPlgS6lVVEn2hQQXK7RsKA8vk9eez8MwLrdtOtzYg2lsGeP7TdLFhvMAla2O4eSArpguQSrcc5FeO217qT3NlaPepcb4LWKeMXNvJHGJ8MdsCtthyMEneSc5ODxWpHqL6Jqoh82e2s7qG5ie/a4kfynCExxW8sW5AxkCrsI6gdAKAPftKhOmwyRwu83nTxPFYT3KvZfZM+XI1yzYVAoOYyxBBwQD1ONfR6JJdS6OlldXHm3k080sgjkSKKVMI6TzOBOoYFgcjPT65vh3Wll0FLy8uCTLOTJbETJ50cTBYWeLy+XZQh3Bs85K12N3ZWN29lqVsZLaRRHJdWqSQtCkWCGZyrZZs84PBIIIzxQBwWr295YW8TSxXF/pE6vb2sbDMheNGZJFhQHajtvOCflHBrxbVtGivriytobOSJVRl1GZYl8xcSM5iVWY7n8vb97jaMjmvdNZulFukcRu5gHluDJcpuH7p/l+ylT8khy4wR04GRivJbi6n1S4a6mDWIMqNMkoa38to3CpkJ9wFio+bAIOO1AGto3h/R9Ia1vlnhu5lhaP7GqwmW7jb97FIZWZRFIJWJKkhgOCM9Nua0smZmhe9lvpCdoBE91prz/OyRnICK28gllACjA4HPKXmox20Nl5ThIYlllmuLb5t+HY3FuQFO2ESkjd1APHTFXrSS4h8qZXliS4cS+QZkE8sWQEMe/EhiAwAWG3jjIAoA6jTtLtNDtpbzVYkW53K8d1Z2yvOtrKBDJD8rf6xdoLYBGSSpI5rrra+0CedLyB7ZJowIYEurVoyEKBjc3JB/e24Jy2M4Bycc1yl/JcTQta2kg23kSrHG0udSivDyGRotw8howAffrzmuPa7js4rxL2Jru/k8vT/Ia63zRJGik3DEYbyVc4I24JXDcDNAH0boHiKxk+1x2zPmKdXuhY2sE1sji3A+0WkwLPJbMi7goygc5YivSNBhmeGMwWxjiNzFJdXGrhGtZ7Z5YjsVSxjubwwgljuAXscYz8i+C9J1GDU4BczTR2k10kkKLqFxDCgkhla4uBbxXSo77ZEAjReQ2csmRX3j4M0ezv7C0G6MusZgtp3jaNFlUgFraL/VyzhAqvxjEZ4oA6fT/D1lqGQItOsJDJHLYtaK0UqeVI4ScXDKBbxlVAf7ygk/NjBPY3fhWO7tLe6MtrKpRhPaM9zG7tAiBpIlCgTSsy7w7MindkHHNdtpfhrzYYLS7YS3eUhDzRqhvljHmXUFuUUFYG3DrgAexBPY20Ok6VGw1C8n0wRsNOMcSrIYpmIJLrJGSqmMbBjP3e2aAPmLVfCE7WF67xwf2fczy7ROJJbi2uXCeWxMQPy4iHIyo38t1NcZceEH0yxjsZfEQme6dpZbZbS63myXJEdu9wyRyzkgEAZKg8gYJr6u1w2zXNwlhOkmn3UZjgDQvJdeTOiHdCBHtZsqchtpXODjtyUOj2GqXNxbWdtJJqEDm7MytFEISAY2ggeUnLgKTJ0TIIUnuAfKsi3VpcTWIhaeS/094o5JbeWSKztFUKrz73w0hjK4GcBjuT286+wgzW9vfC7vHs3mRZGkU2sUSjYDJGWPmkORjGWP3jjrX094g0zUpbq5trWSDyp8Wk0d1bi3tjEpYvLHIo3yjcMDy93T5hnOPANdgs7O/ghMSzXMsk8bIJDKq3CnbujXIWKJUX7xY5Iy2HJWgDyHXbWDR5naW4t3t5jJLLb26stwxinj370XAWNVBywOCvynB5rmNbsLOTT4tUjgiaGSaOOO3hE1uHDIqqCSdnBU5IcjIq34/vzNLewW2mSNDGs0kuoyRNNO90MRQiGYnBj+QqIxwcZ69fNfEviOXSdGtLoWyQtDbQztFcwypEbpZHWRXDkLGSCCVJGCSMdqAO2tb6Ox2yiPyB5TxIkdy0sLyCJdysUuAI9qEZOByDzkEV4n441ye/WSCO3lcJDPCqzl/sAYs4iea5dy0e91bHzbctjOKZo+vSTwXdzdNaLDNcfari4aVoBaSC3zFFtkbEcLbhk5IY/Nk55pJqOn3NhPBec20LARzwTKLicNumWN0Y4mid5SqMu7bGRyGBFAHz/beINRWKdZFEUxklj82OWcqkNugWRVIjKBUn387gxxyM5rt7OETWcUs8cEJntVkkmKGSK4Y5QzwLwY7klckgZzljxWrqWjaWkKOqEq1ubyXTSiqyKJJUljZAcXUQCAAbtzAA4Y5rlV1F4LJpbbT57u3inje3e5dYYAZBsaNGkVGVRtZVUk7SgHFADNQ8PypbWUMcKJEZL1jqEpEl1Bd3jRxpJH5ZBOITC2W4yx28Kcd7JI9pp8KvFcxXwihskQoJor19mxp4sJkAoCW5wGBUdKn07Xp3EEM2k232UpbrbG7Lvb6ffMhW1mkuN7ebGUuCSpbhogMDgVa1y7gaW5EUa3V4lnCbx9zvElzC7wobaKFSYw5UYCgnaQzAZJoA84vvDllcJFNHYfaLj7TDGGX5EZJn2zXEsDP0jQSA9fmjIPORXU+HdHkiWOWMwyWZnMF7bT4t/tmwOQwZl3RBWRWXpuGBnJxXP2Wo6nLMqtYxqERhdwQ3Erg3A2yJ5nk7jFCEkOSOuCxIJNel21wl40S2MH2a6tPKheSafbYgQKk5YB1G7IkdFPU7SOvUA0pNVNhJaagnnRKTasYYEjnlmlmTaIR/z0hAIJUjdyRiusl8V2stheWGqaZFYXdvbwXenJa4YM8sMQVoo5MYmlAYSKTgfNj5hV7RNM0TUdTktopF1K4Kl5LeFhJ5Lzh1KEbci2VmGXUfIflzxWxqHhnw3Z2YtJ0Mmp7EhFuty0qJDbvJ9oS0uHU7Zd3Klm4O/mgDxbQbi9uvFBMduptbhklLtF5Age5LJDF50ZbbGNm0HByoUnBNdpLevb3KSJuubiOaS2iSzRiYZJnW18yfzQEjlUqRuyBgc4OadqGhWVjeWs8HmzFbLKwaXdxsdm+XDTSswSQKoTdglgDlQetcdNrdncXqzvZRSSoGMcczx/Z1MMBBtypTLt9pifa+W3Ah2POaAOQ1rxZFf3d3DYqd9tNeEOAiGaG3ys11NctMN+Jg7HjqSFB21yDeJrK9guLbVpFefbGlnFbvM4kZF3ickR9GIILHAyevTMfiK58HC5W5trW7jubyKefFjJxAYriSMmWbCopKsMIwVcKA2WznyRfENnBeX0V0+rLawQ/YVuJ5ohC5acR7rYCMEMhVXfBPMjBSQKANrX72aS4sIooGtllCzQRJGj3M4Mm+RrcHjbvLI5k2kMjDpXD6jqsepak2n3ErQt53kx2ZcJAtw5by4zKiEI5Ay2Wxljg4xVrxBrW+ylS2u72WKe7xMLexintrZrQ7/viTzXgkZSzFcAO7dRg1wEOu2EMonU61eSxebNeXEfk5Q3l08UVtDEw4lVWOxsnZGq7iKAPQF8KhCWMlsNQMTynF1I4hKRq0MSwtHyGhIOQCMknOTiuUt4bGHVJXvrxwUjYwNbrJI9uc4RjA0YKAyZBwOBycDmn6tqUMM0NtZRTrFaorTM1y093NsuSQDOmSHMbIrA45GFyoBOVqka21/NLb2QiguA8gupTezMjGNWmjj3yosJRt2f7xUldxNAHsAH9l6ZFa/aIbiG8e3kWWKMeWLmVjMzRuRhSgdEPOGdWC5wRVrVvEq2rQW12s6vPbRIr5C73P7yWVtnC9FXnGRj3rzrTry/vhaSN9iu7WCOGSbzfM8yQWyL9jEfnuvzlWLEcn5cHk1Z1XU7fU70QTx77azC20czbYWnDqrvIsLMGVdzMOR0WgDpk8ZPeyxPKmwRxyyXM06pJbskB2JbJICV3H5T14LVrrdMkJe+DTwyzRT20zm2hNmG2uYbaXyyxZJCz7CGVtxwRnFZ9jc6fDYNb2FnZxW7o0Lpc7JleUJGxmk3H91yWA9dvGTTJmEVnqZEdtdqYI547R4mmW0QNskkjAJPnEZcZAIV9uODQB1Wha1ZXd2xjt/wC0ZVmWF3tIPszPPI7MsqtHHtuLkqAzRkKB1YDNfSeheILLU7ZreaF4odOtGhuN5lS7a4SN7hZlWEFI1WDAwH+bb6kCvlHwWDpd4Y0a0WOa3N80lus0VxEk/wAsMixMuJMfN5jRlmULggHIr2rwpeSapc3v2EzQxTSQaZNOzRRsvnSpANQlE9t8sTxF/Ky25024GTgAH0b4Yv8Awnf3On3EelTSXtvKTPc2pMa3ERgMCSXTysQqKuCScAGMc/Mtb97ojy3Taxok9lp0CNb3FxZTvHbR3KSI8wSK7ijYzMUjIb5flOVYivK7W21LRr21tnLXmntciO/lKxwQiPT32m1mtogr3kkocvwoLCRVAYo1dImtNqgjivILqLSI5557TbGJIhamUW9ktxJLsERTMxeNiJCB90ggkA07XR7pm1SSzt5YYrsxzqpK3CR3Lv515bK8AISVpDIUckKyOOQcqvp3hGeGOz8m6muJrqylldLZIHgib7Qz+TagTKC0gUMS+SoIPzZ6+fCxu7PXLKz0yFX08NDLLDCyxRzXqRxy+bF+/wBjwuxOEBJCsAQOQPe9IdNTKMbUxz2wNzd+X5MEkYQSJK0SzIyNsV0LBSCSfXOAC9F4SOqfZbvThFCiMGcN++i/fQ+WqQ2wHyXpfyg7dDnrnOOo8PafpulW8ckFqhtLAy3l8t2DFdy3CLM0i20efkkMsuFAzlUXjORVvStWOkpYm7mmSCM2yyb1WXfbRxySRz7ULbXM4RN27aOCcCn+OdZ8P3MkF7Y2kPmNFEjln8mGV2BeFRHCSsxMikuy7jkkUAZdv4ma2tGjuNNG28WPZAHSW4a1di8MoTK/6UkhYkFy2ODjtjalZ6fqTSavcvLDbxW7qGnsfKjuF+7cKRlm3HDAsSRnOCM8ZGoTXOqie88xX8i2B8sL/Z9vMIoVa4e2kuArPLEHAyoO4J3Occ3q/iM6bpNtc3GtywPDYmC1tZTDNAzkl2ktzyJpfKKFlY8kn0FAGvpWpWlnfYtI9tnOtvZWySI0tkFKqRsK4NqxZlB6jOSetdTB4fkvL15/LWWZvNjW1SaJ3sbnA/fwtEeYvvHJ4OevQ15H4d1iTU7SO5aNdNjtmM0DvbiSW9eR1HmJztwdwPOMEkL0FepxavbW1rdE3dxDfznyJ0tpGtmliZ3AZ2MZFvLhCM524B55oA6+ayszawm51BbwBkggZY4hbK1juWa3u3TmKTezlXzuONvTArwjxZoNvb6jez/b4QDAbiOysXvjccbtshSYeW5KMHI2jAbkGusvPOjE0v8AaKQ6fLHa28dg03nCf7RlmSaJBkSkRqTJjJ35zgg1zV1oV5exS3V2ft2mrIkSRRTMt7FJcrGi2wiaQqkCFhkngLh2wDQBxttYxSaVDc2Fymp6jK3km1vfMjlDlW8x3SGMKrRxr8gB2lhljknOzofha6u9USU28/kmxluImnlQNEYoVZrqcQOfJ+cMMY5xyN+RXq2heE/CWkWkFzPCqzXAht2trZ1VbhZTjBhDAOV2FnlUgjy+4K57abTdIsrG5ms7ZNQ1CD91JcJFLC8ISVvJlk5BuIVjKZXbjjB54oA860VbNNOntjdLHdl1QTNHFsn8xGkaICTDxDAOGZQGLcc5FO/tjEdpY2hNtOts9sqGNxcWqyguVilaEsoaNlYAqcljzzXeQ6PeW0MFzPbwhL5WF5Db26+Zcl5VeCUyKreWgY8Z2cELmuktvCFnPC9zdQ21kr5uFLGNJg/IilTDlgi8ZDckjjjAoA+RfGXgPU9etxOssQvIrkvJJcuyyRxoI1gSaBCWvI9u5mwDy2Dg5FM8G/D/AFaz1CK91JlvIprmJ54rNvscjTAF4biC2V3QW5xggxrjZlwM5P02fC+nNPcXI1C3urnT2aRIYYbvMzuFIku2mtwPK3noCRzyRXIahLfQ3ouZDBbGRDbyXlnbK08vzBUCozBUUBfLYrkFVHOeKAGwaXfo8kptr6C53zyK6XNvPG0MkJ8tooIwiuQn3ht2nbjls1rWltbrbxSuiXcMFuIPKdAk/wBpVXEsrGU4jCu7YUNnHTOatpJ/aFhcPa2v2VoBGJoGR5pCY5FYSxtbuxKMhJKpuAH3hmvN9V8VvZXTO90kU13E9tLAvlQQMFAH2i3SUjynAKhi3dTjmgDpIra8hhSbToZ7WS3H+ltDO8VnfQq7iMWz3Sl4pvmUOIWQbTgjOSbWtawV0xLXUxPPqN0ka3MFtatco0TKCgaYKekYX5n+U4zt5yb/AIZlF0bSZdVFzcoAltFJAk1nZxz4SdiAxjlBAzuPQk845rd8S/D+GBbS5vdTu44LaUyzOFa2iuIgmCkMoGHj3kcZ3H+EEHNAHzp4l3abYw/ZZXNuuLqP7SsyXFzH5igLhVLEo4IAQEHbxjtkazqGteJ/DqQXd1LqNy940Sw6fFJDdRCFAUglYtlrbywuWRdxOcjivRrjTbm9uHs9MlOoTrdDyvttnI9vaIAxiWNJEAkzz8wbqM46ZkuvD+oz2KieMWFzPMVkkBKXUbxqUY20UK5WNxG5LPhQOC2aAPlHXLCbS0dpIrd4YHVSkriSRFKkRDYxHmPlsbk5XGCoIOOJguYLm7EcBUSRM80guI3mmWTaBHCLsMdrZAwpXO0ge9fQviXwtLMg84J/oZkiit4Le2dihbMc0rtE24q7lixYjLHmuB0qxXT7qYtETehissqxxkKoyFmMccOxCrjPmHaDuHNAHSeENFmngaS5iiuVmtmmkglXYbBkVgrIzcPLxnAy3tXrHgiEw3CyPbH7LPi0uLlrgwRSFCJGQxtGS0YBGSNoJwFya4G2m1G305/7Qu+LcS/YVtLqKKSeR2STdPx/pDcjAXdhWP0qvba9MZZJ7oiBxOpljS582C5k2/chhQny5F44IUe3PIB9Uw3sdozwpJdtZ3aR24VrXZJNsGEeKQvkQAHAIHQc13WneNYIVt7K6tv7StbW1N1Da25lmtwIHCkX29UDMHxnLhhycY5rxPw7q03iDTobeGBbOXzQyfbrtPO2xou4pmT930JC9DyOvXoJZta0i18nzbRfPuma4kmtVlxEcpGyLGT+7Y43A4zjJoA6298RJfi/WZtNZ3Wa6JDBVgi5aBGfzMhkOAAvH4818veNPEcAmlhhlS3u54pJJHjSNXW0Hy/M7OcKSDgj14rtvFFxLBZI+nRRNPEgYzywmGBSS52iwwFw3OHLk44I9PAvEwlu4m+zxJFftERO0arJK28kyNbqXwigH7rYHTHoQBI9Uuo0GoXJkjkt4xcWcMLB3Zozsi3zW+RNbup+oydwHFYt7qbXBs7pGisrwXrXEUUtmTPLIuGmX7SoIiRlPAbB471n6Pp+o+dexPdNFa4WOS8kwVjBTP2dbVMrJLuIzkq4z90V2Nh4TtINLE9zcXswkmmdklhkMVvGQAPKlC/pncM4xxQBgRXt1du95/ZUdvO1wkEd3suXW6t3ZvM/en7gJB+dcYxyfWHU9as7C5tJ51s7iZZAEhjjnM1syHbkSI2ZifqVOOa2LSSDT9NuJbLUYLi3SSSC3S6W4nNuSDm3hhWPy2LDOJGZdpNcght9UdoZIXlWGRmtv3W1ZHB3vELvA3zKN2UBz9c0AeiWmqC8iAMc1pLIn2i3dodvmR4ccNEHVdxYD5iq+9d94X00yxOkqSSxzFHWKWYSw24UjeqtESMk55baPSuG8OwCSOBVspbhgI4kRpDJFLETzvSLc0LrjJyFXjk969p0bRiNs8V7G1onzSRMwgkWSE7+CcCSNTkEAnPbNAFea2sUgZoPMkUzeUqB8XCOTjbbyICg56gNxXYR2kkFvFNGEFvFgyAxTSzLLhVOEaMchvbHGexNZM1u93Bc3ccVpIQ0qWUUBETRSg4MhjyBtIydx59K0fD2tXmlqdMktRqKzxuEZI3URlQEeP7TIP3jBsnPJ4OM8UAb2manNexzWlrY2hvcHfczugaKUcrI67wY8DBIACnHU1DrH2y8hkjm1GK4ikl2s8DxgC4ERWQmO3DMkBIxgjpV1PtXmXt7bWhsbiVFSMX8hhjIRQZCreWCw25wWxuHAJrCuJru2kurdLiAG8i8yeOK3kun8ngA2cQiBeT5uWXPXrQB5dp+nL9qu3e6EbRysGgtvlhkkTJ8ol1zKrMvOdvvjvn6xrGnobxri1ikUMokScrbrFLgIqxxBu7c88g/d7V6U9jp+lu1q8BmluPmhvZEEdojlMszqhLRsATnPQ8ZFcNNY6fbLdPe29vqYG9r3yrky3ENwSGhmt0jRhIg4Pf0NAHjd/YCOL7Xe3KJAjSTW1zd2QDQmSQfug8Z+cHIALYYY4GOa5i91b7RHdQpaNJBabZpJUNrbzuUkwPIWKVggJ7gM+OSqnJr2zWNLk1Nliur9YF2RyCedYma8gUErD9kB4lC4JO0HAzXl0ujzQE2kdjJdwQx3G6chWluGB3YSBgrKAx4B460AW/C89jd29u9vLMmq2m8PH9jaR44S2RFcXUx2vJxyzY+gFe3QTHUIfItodPim+xJ5pvYQssqSgAxpLE2xZOjAkj0HNeLaXNY2lultbR3MDGYG4WSGYGT7QP3iTRvGNyhTtUKzYIznHNd/pElyzR6fFZx3QvLlliUPtmtF9ZmBKrHjGBu4PXBGKAOiv7Pz71NN+1XcTGKyJl02FHi81vMjUSea292xhWGMDORV6fwnMt3az3tv59qlpeJDA6tJJG6pvDvGuTIWweBk4BPRa6/wz4TsL2/XTXN3Zz28011iWdGkuZXTdukkV8xWoySrHCnPyk9KrfE++gsbzTBctbxw2ckaNcWDEPHbx24wLqK4PmzthRtAEZCluuQaAPJ4ta+36jZx/ZvsvE8Vvb+TM9mfLUB0lMUpM0YAO5FUsi/Lx2t+NPsVvBa3enXsE97IiH7BYrbtEolhBklWBZC8JBByWwOOCa4LX/FVnql3bXNgYwbaVUmkgSaJWt3mb5VjZQ0uE2jrk55LVqlLvWNOubyR3sWkgXDP5cgeMfLF5MESARkrzndn1XNAHOabq0zSXxR57yURbrlod1vIIyTsRkn2mNRzgYCnZ8ua6qHRNR1HQr77TaC4tr20eZo3nEE6rGAfPCqpjkUZGUdlOQVUFuBWtfDTWPky+TcyLerBaXVzLcwyPdrOUaIlWYGFgzKE3YyvHPfurxryDS7rSdQuRb2m2NoL2FSYRGbfAto0X7qB/mZcn94efWgD5cn0fTdCuLjS3uYop5N8j3Uke+ysQUSZPs5mx5Vw0qbCVKj5yWJHJ9V+Evw/uvE3iDRdI0pP7R06a5tXfVrO3e6aOSRN0slzIoCFwAy4Jwo4XtWFb+CpdU8RW+laGyfZ9SSN9auJzEkcFsQN1y7Z/eOT1IfJPB5r9Zv2XtH+Gvwq06x0WRo/tU4D3WptahrcurSbp2dmJDFnGGzg5yMjmgD7D/Zs/Z9h0eDRo7a2s9OhSFvMVbMNA8s6hpBJG7AvIGIAVidh+7mv1f+FPw9sNLtdyWQjkjeEee2UkxBMZWg2BjiNgcY5ABHtXn/AMGG8I+ILO0l0q502VGRJkMM0BQh1U+b8j/K7Aj644zxX2Ro+nC2tyEH7pRhWVNrvtOCSMcsSefUigDC1vxLongtLT7d5UEd2pS32tgqS5QrtHIwRjkDgDtXZaLqNnq1mLuzmWeCR2MbDKkjqQC+N+PUcc1wXjn4c6X43jtFu5Zba7tbhZLeQC4E0agDzVWRZ8DhCRhT1x14rsvDVrb6fpFnZ2fmpHao6RJcTETBQwEvmvJGN7u4Zs5zzk46UAdIVVgAOPUHjGO4JrKvkAUqQScZIAOCp5JJxjp71pPMp5Z9xYsOAx5z82W2jv371QumwjFQxLJ/eAwMcAZPP/1qAPE/GV9osdjr0GqxJFv0ySKKe4BWMymGQ24gZlwjM7EFiQpJxk1/HJ+158LkuPit4ovtJ0uykTVLm8WJ5hM9m88LPPKbyzRAEiiVgEK5Zzg4LV/Yf8T9Pn1fSJrWKBXWQjDsiu/koD5ocNjcm7BXGcCv50P2rvBOs+Gta1K6ELX7PqF+JQbdQPLnLurmSIkKohABbIGRtJyMUAfgRD4GlF9ex3IWK7s5B5i2oeySxt9jeW9ravgrvXGS3B4711vgX4UyeI9UeTRopNQllgtpElNvsS3R4z9tilluLfc9xKI4S3l7kQgksF5r7F8HfBDUviZrt/OHm0wX8puGPkAJYs5nuJSkpI+0IWhnURk/KFwo6Gvv34T/AAUb4dQ29la6TCmpXEkd5dxssbG6hbbDPPbRTDMSSkEbUB6blyuGoA+f/gN+zFYaLHour38Edzqdy0b2TPZEK8dxyt/LKmFFqFYptba6iUkxqVQV+xnw18Eppmm6bZjRYmuWMVxbKLeOO3862jWCK1s52P8Ao7GMBnZiFb+8Sayvh34Z09polk062jvZAXdILNo/IeciOTasvIt1ILEbAdx4Xiv0F8JeFbOwt7e5vI8xRRQyxzXAj8uMBFAYIp3GU5BJAIyc5waAMb4ffDCBZodX1KGGO4S3QyIj4X5n2srqOS6oBycEkfUV9CNc21hE/wBpZ7eCB4bRPsqpJKZJEwJZD0MXmKR36Z6V55rvi+30yKeGGVIIY9gd4VVtyqvzNvTO4lvQ14h4p+OmkeG9I1fUdc1bTLDT7BkkuLqW7ij8uNI8wG5aQhYWYdzgAng9KAPrWw1cXdql2y8u2wE4BZwMN8ing9e2O4yOavTa3a2a4nlETq3QyQsMFyq4IYgjIPf61/P7+0T/AMFofgD8ELKW00rWrTxBeRi5EFtpd5bTxy3LFhHI8ofggHbgHrzj0/n/AP2lf+C//wAavG5vdM+GNt/wjWlkTWmDcPJOEjdmhuRPCSVJIGSpPscc0Af3meJfiv4X0S3muL7U7azSNHZ5Lm4t4QipnezeY4x0PXrivya/ai/4LGfs1/s/x3+nzeL7XXtdspmiGn6Pc20zJdGNilu5jyN2VIyTwRhgCCB/CT8R/wDgoZ+038ShqEuqfE3xJBHdxsJ7KHV71YRA7MGESb9zIQQOBnAGRXxRrWr634m1KTUdS1Ga/uruUGWe/uZZ2aZkMhczzDAkO7GC27rkZzQB/SV+1j/wcBfF34gTTaN8JLB/D2lM/mRahcXUT3CiVZEWdWi4jkWFl2qG4Ye1fgV8Qvjh49+MfiK78ReP9e1nxJfy3css91f6jM1xG537SkcgZBhmyXQHPX3rwefUHUQWqogME5eR4zgSOWJeKXdjG1iwPbjjjFWCUmhluCyROJiu6OMDKK3Ccvl8KOoGD1HbIBoTW9vLKiNBHPH5iwt9qPnN50i+aZVeQKJPm6kZA3Y6mu70Sd9IsnklEVxaXQlI0qe3YsNz/O8Ecdx+5+ZRhic4wdtc5pElotjJcTW7zpD5vlXBUuxLkqluSAViO4H5sggDBxVIs9xFb3K3cKTKrW7qszGRQw3gBskZweuTgjkg0Abep373wuHurMRl2i+WRYyIoIWJEDy+aAxzgk+34DmRPGkUKSwsgeSMtdQ/JDthYybTg8Z37cj0yDjmoPtN00sX2hnnhwQYiTtkVTtJcDnPByTjOeOKvtPuktzCsFvZmXbsXEqM3G4eWeVHHpjNAEKWjx3G/TS5E4WST995kMSOpG8qrHedxYYUk5B96igspJmnIM5S0eRbiZEd45mcKPLXA+X5gcDrjHFdgl3pQkgSFZrVhb3LGRYGSJmjC+TuV06eart0H3sHjOJYdb08zyi1t5EWaMYmWSSJIpYo1SW68ox4kcknAGTk59TQBzi6Qq3CrL5zW0yK8cghljZd/IR3lwCFHBIzyvOO2XIjW96Wgl+WNlCPEm5nULlVl83qoOOBzXQyau4guLPzZ7uO2Wb7GjlGlMbgGRXYcNIZJGOQfUe1LZ6ULq1V4oLiO5E8JcOuMqMRvu3EBBv3DBwfTPGADMee81SGRQqBLZTcTMkJg8+QEBIwygYIUAHB68Cui0WW7mksxBaR3MrRpuFwpeSKXO2EbB8xTblfQbeetWDoFyg89ALi3NxGhihLLJBK3zASLjaQdvrg57Cu30zRNbmurSayW7SWR443UWR8lIMk7RcImCQcg7SdpOGK0AbFh4dFxq+nyreRQW8u8SoUVVtH2b1ISLcMiZm+YnP95QeK/QX9mTRPEU3izT4bNr2/gtkjilnnmkUaki/P5A81CPJ5JA2rjAGOBXl/wq+Dbk/2peG0mtFWJr1Z0M08aT4dIra4PyrOWOQOTzhunP6a/syN4Y8Ka/Y2sCAJJctbMrQxJ5TyldjieUbmb5R8wGMnPTqAfVmhWM2nIz/ZZJZp7FtirvM0EkYAYSW4QNCu3jOASOcYxXe+HtNtNQe0a7eO3s2Ui5tSrBzL95gjxuScttznJNe3anpcurQR3ekrazWSWyzzRRugmwj5eN5zG7OCM8hcZ46V53rcsNnZqNNWDR4ZbwSXE1qI5Lm5DtuNsbGRdy/MDmRVCnHUAigCnrXgR9SDxxz2UGlvHvltzGiiQBj5KsZZFOUfAOeePpXkmq6K2l6jaWF5HHJHEhuQv2RWES2pYhoDdOGEZ6nA2/3eK9MvPElz5T2/7tXublQ0kZBYxIwYBIHOVLjZlsFAeC3Y874pS7u7ea9a3FzLDmNYngEr3BZQwaa6jkIhAAyEBCt6UAea3Wr6drGqWc3k7ZRKtpE6WjtDcSglUhRo1/cyZx99cZGQxrrH0y8mnty181mbINI1rO7yyRwAYENsJbgMHdjh1UHjOB0xx2hoLjUYdRlVbe1t/MjksgY4jLOm4iSRUY+U6k/Lj5uBxnNbg1S3S9vtQSwZJo1iVG1GJpWuGcqqfYyrnzCDgkYz7DuAO1uW4ktoVXfBb+XJBeQLLNE88qhiFLtHuSM8ZxnI4AAGa8yvNCfUpVnFyIrWFVRbJg223aJC7zbyM3DZJwTkAcE16Xf6q1zbqVSNZp5HEE/2nZ9mdPvPPFMoMHzjGGC+1Yli+nQXL41S4triPa08bfZ5VurlmJkig3HBUjdx1I6UAfPHiO1ubPfJbQ6oxknEcc1lLCZZHVgxeSKQgiLb1YZUdzxSWURWeWS/tp447eKM/uFSUmW5wpkuPmIdVHzEDPPAr1Pxj4buNcSJbK//ALOtonafyjNbQDyZWwxidZA+TyWjIyM9MV5Vd21/pemS2f2pozLM0SSLcw74o42P7/M0gLjA4DYBzxQBOHkmvponkS8Uh44UaRp7hYRFlZ3jXBGGHEag8Hnjmuz0vU41torHzPsdrHkzxi8uLOdpQd4liRYx5vyKRtOeuOcc+R6FrTWF5/Z9wIZoES4NzqW+MM8Dj/WlIC2JNxIbLDPQDNdBol/La3EtzCv2p1k3uouFUJCjAxNC7hlBZDwCc+vPFAHuMXiO2tGSOytUtrmJUkhk84zCS3eM7bK4cnHLHLJkEZ6U9L+bVLu5vEZrOWyCzXFrBPgzS3CbIIwtxtiuBGMgqCOWxXDm3XxBcw39tHJa3LTlggYK0WwLJIDuIjZW6ckPzwpr0S4lktYLAxw2Ja0KyxxABUvJAhw8zEbyq5yRjlsEZHNAHFX1mkk0EU6J9pcyskRgklZDKhcKxhLKFDDJwcLnnGeMJrdra1vrS/mijEzxW8Tu0aQ3UUkbFxJqCZZkDjmPYMAZLAc16DqGo3ZLTmzvrZrjYkUzgXJR2XankwiMOIiH+fj7v68Te6NAbhvPuUjmdnW6iQPHnzovkcQNlbc5I3tgdcdaAOPv3OlWkmlq6ys8kc9oLQiaO2ljjykkSyH92CM4PIPvWfBqNzfsdJcPd3BiFy9p5aqiSPHsEkjqfmcHH38D3rrNP0qSK5vbVrvT5RuWBjMmwgrEdg3y8qFB5bAU54Oaiv8ARTp6w3RiLyNKqzrZl/uMrNCVljBMCMv8fzLng4OAQDi7rV7zw1HPayCNIpR5Uot5UkMQj+QQlgAMtkkYOCehrltU8S3moadP5/ksLaOKSGRGaO9KtcBUiXYPlclgH2blPrXczaI0qXEkzQJFcHz45r6MCQy+aoexS6YgOwz8pAOP4sDmsFkgJVltri6aBDsSXbEsZ8zy1zLtCSKPvcMc46dKAPNm1zWPNhkuETT3vf30SSYRJ7dC0ccQdj88RZTlVy3fGMVuaYF1VtP0m7vZrRZXacvFC0Si7KskUcMhUlYFYkEKpJzx61vQaBaalev9okzAUZbe3CtcXULBQyiNXQGJfMjHzAY/e9RXXQadHBbec0DywWzxJZzNKiXNleSDyomlQJuufvbiGC47kdwC3omgXMdtCmqzR2rw3MkMDwSBBJKYzbpPBblPnldDuzgAE/MQeK9y8IaXbWP23U2vobt4zmdrjAmRgu7ZHD0jhL4+8fpXGDRxZxRuNTmlkjWO6luYZI7pJI1B3RwM42wv/ukkdD7d94TuYldGtbp4ZdQYwOLiNDBOwdUYzxTRg53uuOOcjqDmgD6z+HMFrrUNtNeSwxPbyEmN9PEZxbQI5+8QrgCRSMHncMDOce/6NajR79ZB5rBY/kR1dSyOxDuzMAEKzgFQxBaM7FyeK+avCut+VDBAk8ltLJKqXCyTIS100zQLJbiRQY1cJFktgDdzgV7Pd+J557byxJJaxggTQ/ZgzILeT7TbTTyyNuK+aNhxnORjg5oA9YPi66R7u60wrqttG1sZd7CC5Xy+JI7eKN8IFOd2enfFVNS8f24tWtby7KLdRxyxRO8O63lC7iD5xXNtj5tg+Yuc7SOD5OLG4ggMjf6FNfwNJdmS3eKKcT3qGR7N1YKqpA6tK33RuxnNcL4t1izVLuMzW0rSt+6G64KZCGFo4p5JgZGD4BAzjPOB1APUtR8Yeba6pb2UL/aLuKORbqwljCWqXEdwkv8Ao8bn5HjcEEDAB5x257Qr/UhMkaJPPLNDeTyX8M6x4sUleK1tEilkKswWKT5gSGxxnIFeXQ3MaW4+xTQwyyywWTXQkkMc01ra75IiYwRFbSLtPz7QuMNtNdroM0do90um6hqMU01tIss98tvNJCgRJIrZ4Ll0WLZLJLll4JHBzjIByvi7UY764vLZFCtNI1pfWMm4Xdm5tnMLyLMFWcXGxthCqPUjv8t/Ei8n0uG3086fAhZrYQSpcW9vHZxXckqJLKvmA+csVvN82CPkxnkZ+hfHlqFvZr62vLqJ5wXMEcYe8W4to7iOOdJH+aS2SR0VkcBstiINzj5A+KGpXGqW13o5leCFIQdRv0VXjkigaZYIbud/ntm3STfdzjbzgEZAPI7jWLa91W9xqbJMl4ju0T2T3sptl3RyJbLCYzAVPykZkOcAZ4rR8O+JAJbm3a3SaysbzzZbDPlTTFn2XLzctuUPkYBOc5AI5rxC31m5sp2mi0wstvNJaJepaSCYW1hm5t7yadl2rEAdpZiA2eCcV3NhqUkl/Lq1rZWslrd3iLeTzs91JCskAncFFwc7xjGM7jjG7igD2rT7aVp7K9ivLmCMRRXMa2dvEbsW0wXdDETn7MuZFBJ3ARnaSGBA6mHQdX1BbZgY5jL+9/fpDGiISfJgOIAFkOT1xjHOK0fCdrGRAtnYLeWt7p/+irHKI4TcMjuLeG4mZS9vKszFcE48gA4JFe26J4PlFtafYlQyS2rfbra4vJZJo7hZNiThVQ5iLZG8fKM5zigDynSPDV4JoVurtYLmHDeZGsbQyXbSMmGmQshXy1Yk7sAck4xW9factnKWgij1QoJvtC2COJLCOZgkSNE7BTknqpOMZOBXqtj4aS2Q6Oii3dppZLxkhku4rtfLnMjrfojOiiGREXYpDE5Qt1rHK29vfRxzWQhaBikrxWklu16DHsjaVyQrjZ85IJAPB+bigDntLinMYBskiWVIoSzIrtbIjBUkkkk+UbWyOSM9RmtKLQBbrbRR2oOm/aXuFdYUW3aSXzgZjEcCe5Adcbm2EHK5HI67U7KyeaV4tMuLtPID3MkVwIwImi85FuJ43yoLAYbZhscHPW/baNrd3ZwGVUtLRhbTyRvItwkUCqEZ4fMZTGEiITB5fBKgjmgDhri4kae2s4ZYp5bxYY7FHnCh4p4/MmU+XCcKkhx82Mnha0pPDAs0mk1aGCBtscMMMKzkyPbMElgjWTncFALHgYAyetemHwJpNlo02pJcfab6KW6SJ5UijNtYWzb0eEq3yfvAGBwCVbC88DmbaW714teSxW17DppkgmW4YJG0bw+SV87eDuXBYOOXJ+agDmNWubuxaz02xnNr5CgCVlS3vdzqLoxeWuS8BQ7f5j0uxRGeWO4vbeGxtrmNo1KszxG9Vdse6TzT5SSlSZN2NuOOMVY0q0a+d1Fvbm3ilSRklLXksEPmlzLGWBIiC/KSW6A/j2V7bXjwRSSWUFpp9wTNNNBA0F1PGPM8ueG2kUqImjKLkdCc8DkAHnerQyTvaXst6mnxWy/ZYJbSNBGUckiOFH3ZX5D8+MnjnkZt2nhfUL2LUA4jV3t4rgg7RcTqz7xIFEIKrtJOE5wOg7bd9oOpXd880bQCG8jjCgs5aG2Ak2uYDGEifcY8bMkbefbtvDmnj7AbuWPUGv4Ge0Ny05eNo4mKhXSNPlyMffDetAHmDadpqOIkhup5TaqFlt1LZCNtkS8EwBiiJ6jHQ9Oa8z8S6HNb3Es9zbeZFJLJLZLYxr5KxxxfvHdgf3C7c85AOeCa+odV01p7acW0L28ZaVJZ2i2NaYXY6F4wTMBjJB6k15TrmiSqlmqDzLFoBP5jSTJcXckpO8tHtw1ntP3R82OwAoA+X9TlMiRiCws4UuAsSyNcu0zSNhPMSSRGKkZyCxUEn1qJotUil0+1R7q8eOV2kubZfKkhtyOIEJwDPkcnoc8E17pL8P7qV728NslqhhSSFDArWqFEzmMv9/IAyFyccgZJx6JpXgayvLLS7q4ki+1yKkc92beSKDbGgefyNkeHZgQil8HA9xQB85ae084ay1l1urVLfyzY7XhaMyOZEeT7MpaWfGc8EHOCRWlDb2lhZXgimntZUdZ4CjyRmZU+ZQyIP3mFyCGIOBj2r1XV/B8dvdi/S0MVpbSybpd0cZkdW2oFckM5C4PQ9COKxIdBsdR1JgUaWzE/kpIytDcySTYVnFzIAvlhzjBAJHIwOaAPNriwTU4Zbi/l1SdOLmG9eNUjebywhhcOGaWIhxhRkjHOOtc3Z6Fd6XfJHFpsN9bPcG5Fy/ymOMRAlEd8GOJTzgYGOOtfTK6bp2mfaNIcmeIKEgRIjNFZzEFWZncbXUYHRjyOvatZPAOky29uHktobqVI3N1LJsieJzvd2ZXMcY34yCcgHpQB5Zoy2N9YXn20JcyLCJJJvtK4jKELHBCobcCpZSTjp0BruYtCGlBbpdPu1JtgFe5jjkt2kkT78IjI3HDj5sbsnjBrndXtX/tmXSrLT47ZLR45JrqKVRBdS5ALopA823MYP3cgiuriOrTXcd3uZLCS2SzjsrXBbIO1lW0mlJ3nbkcDoMHmgD0PQNJuNE0Y3kBSASwvPJPCzOTLIMtC8lxv8uQADKkhsZxXQWmp3et6XazQrdH7NcHNwWS32WcePN2DcFnJYcE/XHSsq0uLyysbc6hDdx26zRym1ks8hQw2pOLZyELNGG3MXO09RmuqsbeG6ia60qBodOlBWVnJaK6DclRHHnyGGc4AxxQBdt724m026mtbu4EYnVYpZokec7kx9niAGSGzzgHHB4rzxPD2s2Fx/a0LWqWbXhEljLcRq8KsSTfTSR/Oi+a2Sg9cEV6nY6TawSRTI5miVg8SJMgtxM0XlszRg7vvZXAG7JzjvWjfQRiKSytrRY4XkRLiUxmWNyuG8uNdwkcrIQx6ZwRmgDxK5jvLHVIbq3No4mYQhrcOkyvIpDSrGg2zRb3GS3TPJAya56DWrh31uysjO97JdRlLhbWBoXMZBkCyiQqCMjODn0BNek3lgLbzV1BprpxFJIsVsqMkKuWEzrDKrvDIwClQrHaR2rM8H6DBZX1uLqK2trSWOY20bRiG7DEJKst7ceYWwRjkqMHuKAO/tr6P7OjahZ2hmtYI4VubaYyvcSyRqWiliYkJweW24GTXQW+r6ReXY/0OCeEQSTrakwxCd1xHh5fJUtH5hxg8kHjjmsm9MumWcs5gjuV4e0IYrbLEzbXmkDIHuMcjgHj/AGa4qxh1V9T1HyGs1upo2lsbPaVMQYBg0aED5EUFjx6dCMUAe7a1460TwzbabpN3pqTy3lmHi060cxkTsf8ARZRKvEiCFnUgtk8ZxXCp46gu1vbuCSaOZs28trLCWSd49oUxgL8pMD7Occ/nXgvjO/1hdXV7y1ju/sxZY7e3ug8qfZ9oNz+7cvHFuJ4UEgdMV2/gvULfUIpzJZvEgZI4Y2UPI1yAzM0oOGj2KsbAMF3Yw2KAPa/CKXK3t/eJBlrm4HkaVbLGYUhUo8sqiRC8cvBJzhScc9TWpqclpfNdwSX1vpyTzqilVxcyXFopZLeRbhBkPJjIdChxgBjxVPw9LZzWi3S38lneaYjzG4Jjt/tsdwGieK4VWPmqGAXCknnpTrjTtJm8uVoxeXUsn2i3lSaOJPPlB2NdtI2GjBAOAc4HbigB2iajBsn0y6sY2jZp4bdppQpjum5ky5hhCMowAFO35uCc1sSaLZR2GrlbUwIsvnR3pAtzbwvHsle3jjybh1BdQeWJbPSoJLhk02P7RDbwXL3U8k1w0YlRkn/crdW/XY2wEIGwSQO3NO06W2Wwuri5XUfthY2vnmZG3W4iMUm20mI8s+e0ahguCSCMrzQB1Za1W20zQWVXV4mV55ZZIrOYPHaxx3M7xHc12JGA2JlfKDEHNVLuxmvRdahE0RuNLb7He2ME0pMUMKqGFmiq5h3xk/MnJyDkduSu9alttHmXVIHnn8p/MjRm8yxihgjhje1WKMgXDIGKc4yu0nccGl4Y8YaQi3VlFdXRvri4guLmSV4kvphbjYIHWXAUeWfnB+Ybcbc4FAGF/aC3Wp/2hBZJJ9iK288DDzpDGJAJHeDcq3FyqZKsM7SBuI5rubDULS8vWihunjsLl4zJLbW8YEStAJkkhlZ+SZSgaLcCc4wOcc1qen6Bq0lxqujWl7ZS2h8+FZykVvdTBRK+xY03PGxYb1bbuB2g5rn9VGqTyoml+bby+fBb3qRsbV7eBXs4d9lNKFWNCBJk4JG3cTQA7XYpxeTIs6y2J1KSOyDZhvZLqd5kHkY4SSN5HZWyyg24IDcZoNoS3FpDbREG2MEkkdxIhWee7R0juGJ3t5roYFbPy583jJzjc1f+y9Nt5EWzm/tKy1CLdd6gRLFb+eZ9zXNyHGA5kQhsAncNvPTPu9U0sSH7Je+VbNa/apbe3eXmWzCRySKkEb+RuMisOQCAWchQzAA0bXSdOt5UjsbKa5jlhiuJRdW80qxXNtCCqoiICr75Iyu44YsAM4Ndfb280UUD2N4t0t4IibmMXKOLdVeN0uIViYjZIrKBjA28kDmsDQvF+kafq0OmNdPNpV5saO4jkkuI4on3LFbkyxg3SGRYt2D0O1ckYrvrPxpYvHNHDYQJDayNaLdpPBBa2sM89zEt3FbA7mIc5KtncRgAnigDyW5stQg16cWqGHTr+aSBZp7iYXEaxlY2lnlJ+VwHZkxngDHTBq6Za6nqmsyXNvdi0FrJKkcwaaUwwwSCB5/MebhsEkNg7cZK4Fdne6umpWSWtlfWlw1pqE13PKgQNdW1qhMLrNjEQfGQrfP8v3cVgXF7b3l8l7PdS2C4e4hto4f9RbsiSSSloNvnJypDHgk4yTwADtI76/tLg6eLgG2vI5m068TaBPNHiFXbaYiHVWKkurj5txVhVe51YpdmG7u4DdOBNNcXC262ZYFUCwSxQGSWTkbnwSuOOhxxOpauov7a+Azf3saw2SuYxp9uLSMoZQj7jELhMeYQVKn721sCuYubfVb0SyHbHJb7xOpaL7Mm9zKZLWWWQKoC+axGcnzMAEgigD2LSJJ76TUtOsLm3nkdCUuZ4gq3Qt5PNkiW4VcsjKSNwUgA5PFch8QdCOn6nBrtu1rHI1kLm5sI51DBY4SjiAcrKrICjodud2V9azPDzwx2DpHqEc13avcyfaEgZJFljVoLc2cwIFtb+UTuMmAxBK54rO1/U9R1SSzTT7S5cW0BhuL25mSRAxPySYkAEqAgk4JHPOB0APJ9W122u5NpEFtEyi501ZWEjRWzlRJHHDHK32jlucAjHJOOnN3F74lN4r2UmpwR3bQoiW7W0OlxW0RXymQxyEFiVBkCZCByeDkV03i6306S9ivLPR4I3sjCZoraUI00ok8uRkY4+xuJVjBj4G3kjHTl72706M6ZrK2X2Sya5uGNu15NNLlQFcs24RQyDIKqDj1HWgD0m0bV5Z4riPUbqz+wW0MgW62xyuw/1htZVdmeLzD1wCeo45HYtNqFm8zyulzcS2kd1d3Uxa6SWHpmMSJncDjOznjpXI+Hdf0cafcT209jd3WnuhtlupJZLySN1wiywyL8kXfkAccVX1O/+1xC/ike1guHcPbX0twvkRockQeShKwNLwFPJ9KANu48RNBM3mXrXLTbZjLaojQkMoVFXGMEIigg8gjmiuWthNAjrb38drG0jSeS9g8xVnCkkOiEbTwQM8ZooA8bsb60traF7YNNbBzlXhK3BRRtjkYhfmAcnn25NcjqlxHc3EcdorST282yRp2EUYEi7yQsmPMx7ZIAFXQ8z2sM1tcRRpLInnLvSWTMyj9ys6t8q4PTHU1xXiq6XSWtraS4aZrW63R2/mhpyXHId8fvGCux4OcDjpQByvjfVrzSVeGGEusqeYszojHcZCZlRurIiAYXnk968ou4E1Swl1CVojIxWW4tpCGIU5McgcHBfgEKfXFdf4q1iCc2dlvjuHiDTRxurRxpGHAPzlyRJ82CCMeteebVgunfLr5m9LpJbiFo1LYMcmAANqjO3A7YoA811/U7m3keOG0+1WUYikkuYStsIiWACurkbWLYyV4OOtek+BdPvtVksr57aKSK6KWrQRos2yYSBomDqfkUrktnlup4zV22ht2gjEvlTSN5zSmS2RTLbox8pCSOU2kHOMcckV7B8OI9Pjlt7fT4I5ESTzXluJCJJJiOHjgAA8hBkLjOfWgD3zwf8OrZEW9QTRX8cUYAdQbZ4XH73yogjYcEnjrkZxXL+OvhJNq0kt2sN1LKgjtkCbltnWV8s0kMcINyAhxjqMgHua+hPCV5HDZ/ZpUiQxoWgdpY4kiluDgja75POeenNO8RpfRmFHYC0kBgkW2uQJJ5hnbKg3Bkfe33sBdoyaAPyh+J3w71jwndvNCi2tmGdHIiWNopSCI7aGZmwinHzZ5z9015BZ6NNfXYDNvuFUSi0uMId7sI3ihuXXMsXBYg4Ib6ivvj4oWDX0l7pmqW7XMETOFLeY0ELoQUKz4xNhW+Yhi2egI5r5S1GxXSZGKW0l4yO7xzQ2chtksyFEjmV1DRyo6g5PQZPXigCjYaTKjkDTdSghspGC3MEyW7JK4VXM7eYCULDnhs44FesaFqVxrBiTi1VXngkt44JLeR0gRVMiXWAULDByQCfauX01or+H/SZ54lmaKeVEjK2YcEkGGZmHmRkKp6nJJ/Hr7S8VFKQyzyozGGM/ZIYkChciKedWw2egKknHX0oA928MrPFYJA6vNp1lLFcq0AIkEoAQptOftL9Cx6N7V7Zb61GulaebC6nsp0dzPCFtUnVCCzSPFJIN4c8bcYH0r5r8NeJ5LOzl0pbi2mtJEQyvbme3ngSQbWilZHztRs9Bu457Gt3wrcR3GpTXbzzPbpcBIJd7Exwo2cKJXbzVZgBlsEbuQKAPb9O1zWba1FrHAb7+0L1pXcmVZbZIy0gkaKKTb8xOOPTNeaeILW6vrieUvqjy3MuZ7iNZFENvvIaNWlY7cE4IJB74r12e5T7HbTSwotiIRMUuVVZjKz4D/ardyDhRwueMgdzWTbL4bupbtZnnSPylQTW4YZYNvFuYnPDEdD1INAHkl/4c0e6sIiIFe7tpPJhElvFM120mN8qjzdxVcckAhf0rg73w1Gtlf3NxHa3D6VOrJDK7uzKpL+TLtf9zABzjb0GM17D4ju9KZD/YrwPeKtxaoUV7eGJZOFiaNyC13kEg5C55Jr5t1nxFdabez2kUlpO88LQfaDcSSsHYlLhbi2IKmdzlRk7RjrQAy+8XWt9N5V6U8mEraCAKJYljYDazKF2kMB8rMdwC/LkVyaeGDf3JvY33Wi3RLW32ZpI7WBuVMoi+aeEkcDGR3ArmbW11XVNVfZbJaSW0c3lBgiNGUOfPXLbZC6LjIJ68CvRNN1q00/UV+12w+2/Z1trm3VXEcMYTd5lwDhbknPzODuXOQM0AcF4r0bS43aLT4mzGQ1wLbMRhYOA0saOu0K4AABO4dTXJWWn6NayTXlxLPNqcYIhtm3yFndgEjl3ALKMY+VcgevNeua6kBmgvJooZ0ujhIIHa0ghDttD5Zd0x5BDPgHFcVqeiPqzT3AuJHVZB9ntgAqAQDDu9xGAXAK8kcZH4UAc9bahHaX/kTW95Mts+9l8lVkR3IeYvIr8wKSNq4OBxivQIL+e5+yQXibraWSR0nmIVAhQ7Y5AMFRsOQxGAep5Fc1p+m3FpdzXEsCy+dA0Tw3R8tVJwkU1rck/vhjBIbHA4zXYWqw6fYB7uKOdkj3qWQwwsGBQK0b8g5/i4BwaAJbTXbbdbWccaQxxSSQsu4ugiOCJSJBiZsgcg+wr1TQtfuU8rdPbSqk8KqVkCGCI58xsbskBRll56cV8r6zftY3gntbcbxN+93eYyHnePJIXaI8HHHXH5+q+CNQTz0kMYImjBCXDLtkab7yqzH5nGSOM4A59KAPrFvFV/cxw/Zbi0nVIjCtwUMbIJX24tflG3cODkHPX0rwnx7chI7gR2Mgvp5DLdtBcOslrPGNofKnbjy+SM59BXaaRcXWn2Mu9DCzyLawwzBWeEStuSSNCOFBzz6DiuC8SyS3k06vcxmVIpTN9k3I8su4IoJTIb5DyeeRzQB415I12OO4xcRrFPLbNE8oa3uZSR++Zi+fNVQTk9COo6V2E9ulhapNpXF2PJidroF4Gwio8ytED+8DdCeM1JDoRjsZHa3MdvBM0UNxPNsZpXAaSQKQNwUHHA6njsazLu8ktFgEU9vlVSOUSzMFYJIMwooBG/Z1PYkc0AdHZXc97bzQ3cbTTxWzrZzXG9p5pFJZ2gZCQqRknBIBPTJrllsbiedI7zbJDvkkxdztNHJcgL5SGOSMCN9pyQTxtrpYriXz1lsre7trS7hikUtvd7pc7JrW1lRWMGWGdxAHPWtS7tf7aaOA25drFJJEglt5Z5o7iMr5P+kxoBJ+7yHzyM8ZoA4T+yInnvHgaANA6wzQploZ53jztZekRGcZXnj2rUsrNrCSNXk8uSaJWTz5UuBHKBhBGWYhLfGc7sZA9a7nUdD0uIW7RQTQSzIJZDF5ccMNw0G2VolZ8zJkkHfytcI8sNqHjtl+V8xQB5FmJELEvlmJON44PTmgA121uI1S+KC4ljVRMYWH2QbiF3LziP5eADjqccVBp+qXcUsUcdx5FuVdJHnkXaJgCVjiGcu+MYwPQVREkl9dS2lql1axvbKZzLJ88zs2GWKFsL5G4EZHIB+lJp0Ekd0IZJ7KWaLzo4o/OZvKBOVCQKu4zcHcx5XI56UAdfFJc64Fs3tW3SK0X20kPK0SrvIWMN+5xkhi21hnpzg+ZaxPPpupy2dpFHBcooSAwQsybSCrJJNcKGMzR5I259B0Ir1PQdOig+2eZO5O1XiQtMJzK5/eKJSQfs+0ktlcHaPx47xdo/2x7C20N1lDyNJMZ3ErNMpIylxLHvSQDcEVtvP3QeaAPHtYWeMoVupDHFIZCl6NhjmJxsKplpGySF44xz61Ha6+1jbi3F2plEkjGTeiygFQZEdwcfLlcBiM9BzXT6jAiyi3+yWeYCkN5dXTReZEjEgPJOMLvDZAOODw3NedahDqFvfXotnW4a2nZlNtCrzLECjILuZlw6MWAAHOO+MYAPoLwHqJu552n1GGKMWhjt5CDPJEWAkZyinBGVAPJUdMZr6B8K38cNzHeX0aTIkce5rWXa8xcgIZ0OB5ZwpKDI7V8o+FNV1UWZjhW302KW5iW4WO3VbiY4VZVjYKQyupywXODgnHFfT/AITe3mvbQRzwyRyFVhsxl2T7sYkuzjO5iSDxhccUAe2XWpHUbSyVEtl1LekrQyqbWEwoxLzxzR5LKB5YywwOmfTtdLimdTeNLEl/HZ+W6yIYrUqx3I1k8gDSTgb8Z4OOM5qPQNFheZkvYYUmjkhjtY53/cW8Uil5Hg2AlpFcAAE7CDnJr0a7ht7IR3Lwxrc2tt5ckM5VoyDkQXke7gv0wBnFAHlvivxHFpNva/Z5Ibwy2z+c1yu11eQfPHdEZMRyPulRjPB5r488b+NLi5vLj7PeWUUSpLE8Ek4/cIBxcwFkYRopLAtheDX0R8QxNdWeqS4XzGgaSQQMAJJFDESjau0tsAzg18NeIpogdR8yWKN5LRTbrGJyziIMfIklwEEZbls9SepoAIvGWrKHt7O4N1GwdXmtoUmgjRRvcnzXVo9wwccZHQV0Vr4mEdpbajrbSwF7VnR7djFE4hciGO63nad2QRtOSK+aY/GV5Y3EUlu8Yi3yxSvc8Jb3IGBLH1LoF4wAeOOKqeKde1PXorHT5tTFmLRlE371Y7e8DghZRgNlVBznaMEgHnoAdX4r8c6trt3cyWnmRwq4gjjiLQWiQMDGwaKRV82QliQR1689a83kt5rZJL+zgaXLMHguJmSYXCEBmKKxJiYn5SOwx6VPqdtO0Fkc34kgkVnXzmYXwRGAkRmxsj2gMowM+neuWh1O4m3zqtzbXvzwyiSQOgRWYRuFDcMcDPGR3oA7/SvEs3kizspAq2sL3F+rNM3yy5CIDIM7iWbg5HA9q67RLkSW8VkgRElnxbXNmsi3UJkwQmXGdpLMMmvDoPsFg88VxM6zSFXSdhuEzKfMZJGVsgAlsDrjt3r1TQZo7aC2uvLkivXRpbKOzYBJyTj94XOAxGNuTk80AevSaytlpEqX7XFzJZfIkDyCMR7T8ssJiCl7pW5O5sEdBXHXXiK6mDSKIIZL5IUWSVwsbyRvu89wSMttC5AJJwaqapFqFxby6hFhLkKEuLbz1jeJHUZknMh+aXvnhTWRbWhjkgmvNUhnhngFvFC1oAY7mQMGw0YKzwsCF5x14IoAo61rF+8mpCRUmZGAl8hGjjdztPmJuPCYwevf8K8xm+33l4Y0s2eNn8vEisySOTwkQ7krgggYJ5Heu81eO2tITkOXjimEu2yUQSTRnc1uJWl2iMKF2hmB4Oeaz9B06+1KeOdEn0+xEhkkkngaJbbzEC+ahTcpbsuCcbxx6gGPL4cWQBjPBDBpsEk89tIJDMZAuXVURTvkByBnIGetWvCMdzrF9NGWuRpcMKSqq3CDMxIyZGDZDFVORnjpxXa3mk3FrewtpscqjZJHOsuBcXUQYusrGXkF89x379K63RtBli1C3e7i8mN44HZkTctvAVLb3jKKJGzuznjI64xkA3vDNqzahDapbLaac08WYbia4WzmkXBN002S0EyuF2lNyEkBsV9J+HtFv5wP7TeeXTxO1u0zRyxbZGLCBpZVQtcxGM8/LhgPlryyw05poLfU7KztJxvMVtcskUPmxgkzNHbQseSF/jbAYAkACvcdN8T6ja6BPd3TXNjLax28kDQGAw3WMny5FSEJ5jBVBOSwx1JoAk1Xwjo9hrVvJYYlZoh9vijgH2ZWhQeVb73/AHZMhPIZvMGR8oxiub1aOWwlaN2jsjNMzNDCpuyISSI7eWIhmjlRMdgvTBPbsNP19vEINzdWrR3gjY/YEjL2FxGgXDyysQJ7wFuzdfUVu+JtJswIZYbS2kvpoVZrq4ne6mSN4lxDDC4ULLkkLkkDHDd6APEdMPmXUd3JcxpFdPLFdRybQ5kQEIHbGUjdc7ioIHcg1Ff6VpCOY7bT3FzFdLe2i2btskdjnIlCnfEDngn8gMnsLWK2SB7S606WCS2W4uZJrpoJB9nIOS4RtwkHpjA9fTm4ptLtr5dY0+ea8t4lWF45iFcRHODaSKcMisW+7kg/e5oAyta1O/tQ8DGOzea3dp47iR0gaWUAs2TGS0wUZTAwBkVufDmxhvtVX7RqE6abaxqZREgRbx5CHVBLIhPkb/usox8vJrm7+4TUNdhkfUHa3jiSVrYSI80cuRsWRZVAfC8ELk9vauv8OX8FrfwxNO2oTKfPe2iVIRGkzHybQDANsFYL1B+90FAH6M+DNC07T7SG8s7Wa4u2e2kDTIg2iVFJNlMzDygAPn4O7HYV9DQak8ljHbIhmuIAtwuYTGiR5JmhaQ/cy2ACDg9RXwz4J8W3M0dst1PDE9ncF5bSWVi8VtIoR8kOC42gYbAGRxX0/beIYjJYva3TX1nI0CvdI2w2nmnAWRMbSnBC7myetAB481G71C1vL64ihstluyWkUUZcIhyim4YnEhJIwT14Oa/ML4l2V3JqEcsEEUxZ5BPJdQG58qYSHfJAI5PLhLADHzKcDn0r9HPF81rf2t1aLdzRlZ54Y2cbXjVvmD7EYgg4OwE9ulfnr8X4L3Q7q5LtJHbTxH7FMRIFuUIIeaQKv7uf5iTuwOcg0AfJ1xHaNfXFgY/IuYrt5Lme+l8xpNpO0WkMbExtngMpY+pzVqwvbO0v1KNLMJwCBE5zNLyvlOZMMsOeeQcHjNZd292byGeCSbUpvlgiiMEZuBG7YadHP3xgk59FHavSdD8PWtva2Cukl9dC4aSa6VI/9GV2DSWxYcSS/NwVzjBB5oA6bQ9dvdObzEiMqecsM63cRdlieM7ds4GQc5AAzj8662JIdTcalGGMKhQ0TiVCklsxl2xJ0KM6gFmwD1Na6aPpNhA0Unn4u4YpI5y0bT7lbB3I38WDxjknmstLyzs/tKGG5jjiBZ98MkUzKpJjwhQDLv3HYHOKAHxa7ex3Mkdrve5uQJrq3dyi20Ak3KqKwwyg4GFz19K7rRNRlsJJru/nRmkn32sDmOa0tzJsEkmFfJXywA3FeC216w1K4/tWZ7a3LBoFEqG9lVmDs0gRiRENwC8Y7HnivSBrGhNY+VbPunuMLBJcMwRZ2G1WdSOYSud2MgMetAH2RpXjCy0O0+1PdwxtcxGdmXD288DxBC9uj52Z4AHUZr5V8cT2Wp6zJdi+uYLW+W4aOykklhs7SWaQEuqzIqEkfNwx+90x15eJJbprYXN7c3Fvbg2i28NyBEkTkuYJldgViLA4YDOMdOBUHijT7KztlmSS5tENu9yIZEeYTpGRHPb2skxyGAA28dG43cUAY9nfpZN9ksp1uTHeLb3Fz5Me9baMrKjQbGYzN5nRz8oA5OK9FnvPscH2lNTt5Li7MkrRhFle482MkXE0bEeRL0UbioyPl4rxO01NGuvtHnRaRcOVaPT2laSSS3VBv2+VEwBKgEDPGT3Brr59S03VNGD2Dzw3bXKpKzq7SyoGAEMcckSkxhgDvGFx360Addp+reZFNNZyrbahe5W9guFijQRRf6xjGsrEBh15ycDjFcZq9xqs9y89s8kC3kn7gqJfs8MLfJI6LJHzCzg7TnH0qxatNZ3H2aaO3vrtD9pluEMEKSlkAjXyFikkZsKF+UEcfNiszVNRmkuYFKt5E6PJZwI7FI/KfJtZ5UjVIUSXLMp29eBnmgDmbjXZtPs1sjf2bp+8tL6aC2UzQZJ8qbypD+9TdnLDOOwODWnocaoJhbRR3ZMMRL4QxPIy5N3JJdMrQkdcIMHgEZxXGppUkv8Aalxct5QkmljnEDj5IA25ZwjAsoJ6DGSDwK2fC1xcRNJPdpLEmJbazEqlvMUKMTYVcFCBkhsYPYigDsjoWpyrP5NzZTyrHBMluiSM9xPK+wbiF/0cLjO7hehzzmsfxCtykZfWJpYklmSymha5a3mgdVG2a1YLiRdyqAzHBBrvNJLRfar2I2cME9u9vMHuS0lzcRAMhZF4iCkjO08/XJrnr7ToJbJNQeF5oYppraeWSKOZJ1uWCvDZpLLmRA5G0gFwBkAigDz6yjSyma4tr6/jeCcmewgLBpEVtyvBMygea4PJHGCeRU3iKeLz4b63sXT7VGhntZGKah8pHlToxBLruJ4Ax+eT0VrfQ2upLpDRpaQBw0M8kUW64QRsiw2+CWViSd2QMbB1qi0kdxJLdzWd3c3ERktIWEyHyLUBokUxbhmQOQwP93jrQBx99rv2dZStpKbvywLO62GOVo0AedXE2V8oNwWPBI+lVdP+y6wz3yQwRy/It0/mE3W9wRIIbaElZFAC43FV5z1rtIfDUcn2RdSt7m6uhtl+ySYtVSGV97W6nOGik+8Rk8jtis/VfDjWk09xpMV3p07HyJLUxLi3hZGYSrKD+9PYYOePxoAtaUHskMKQiC4mcSvElzcqrZfMTSsqMzb1BO3JVemcV9VfDfw/BrEMN7c3EAmvLmOKCC4QskBiAUzrKmMPuZj82CQMc5r54+Hsd3NqGnaddW8p1RQBbvcWu6Nw3I+1PgmRXXJQDoDX6g/Bn4ZXdzZ2V/qWlraDUrl5o0aETJtUDElvFKFEaDHQc8YwaAO98GfC4WjweTPJdKUjFxdwqRBGzrvYCMZwvPbLZGDXrVv8PoJ0mu71bSXTYt8Vsl6m6QyAFXmhgjUeXlgDnOOQeK9W0LQkt7OOO7vIygylvcyqYvLkjwpXEK4AwMDfgc4Fdde6BGbBFZollZAscZKqJAet0cnAU5xk4HPpQB+avxp8GaXb6MWsniiuvtD2+IoCv2oS78lXHQhSevAIIHNfnzq2ippGpQxxxSWzLJIFvL5nlnZhHtLeTIgDRMcqoGfXrX7F/FbQdIg0+9inliW4jWWVY1cTLbuMqCcAr5hwCAGywPFfmX8Q9BkuNs+nX8UEVpndcyyx7DMfmVVjBLK2VJ+vHtQB4pd6ze6Xa2VnHJO0UMk8sxR5FtmabKeTJGM5lH8LLkN1zkVzl3qcd7ceTcWk1reFTHFFK8RjdZBvLqpkLFvm+Ykc9Otd3qWoaZe6cbiW2gtLmzjFtPLcOzrLcW4IWRAq7XJBBUjIA6nOa8uGjmO6Fw1zPP5atJC8sqeeUk/0hpY2jZmCYYgKwAwMZNAHO6hqekrJcK9wkFzaStbK0yb3lLRkeZMVAIRCdoyOPWuGhsbZJmuZbx1DqyWyxpKjFpMOJtrjEsQ5xkjPQ8Cug1rTmfU5LhA0H2mJpbc3ECbJZGAAVlB5UgMWzg55OKtadZzahZ28Eb2xuIYpY5xerGs8aq+AlooP7w5BCgdu3agDnV0iTUXNy8jXABMdtIWMDXM2zywsaSLtwCR1OR1Fao8J30BLFrwXHlNIv+hTSRy4iG6yieOLedoOQ8YILZJOMGu+S3ubLThApSTUgImhM9lFttolGwn94yqCVONw5ycmt/RDf3UIs7rzIt1wk0MguljvFWOJluEW2Y/JCuB8ykq3XOeoB4rJpV7rEa2907qbR38qSRWinjBUfufKkAV164Dcg8nA5PW6L4a0yCwlvCLt8TLYxXUMcEs0LzqA0sys37sq4OGHyjAINa99q00bXItLWFzvMa3l1GiupjlMauY42OQUH3upzk4rk7DxtJd3V1pV9GbXTVknVJUidVF2qbY5ZBbozPCHI7YOfwoA7O2+ym5m8i8t/OhwZhcQqkl1AmYWliLKN03mH7y5UMeCcVX1W3Nlb2yMyLO00beRNGsRmxIWjeW5CtvKIVyGwOcqWBpltYWU7W8LXqS3UfkW9xLCpEsnlMZQ0MRw/lZYYCqefvYrsruxt4NMbz3WdDIbZDOC0zPJmRZmaUZWRTw/bAAXNAHgfiKVP7Qnm8wytekEQmNIZIpodwn2RKTtUgAqTgMmMc14pq2kWt/ew41Bt6JLP9nv1MOmC73FXiFxIVyTyTtJAJx7H69vtFjAae40tkmVVhj1ALHdNNKUKKrGBnRWChcKTuIwcYBryfWPCNmxtnu5JJLkXBa5LJJbWzxkkMitHCUV1kGSMhu546AHzdqmhiKKUvBdtAUzK0RMkRmiI8v7O0W4Qw/dBzkvySOlbOnyWkFsxvlEkrQRmC1hmt4pY5EDMUdjJjBJGBwx7gdvRNR0o2N9JqFuLedUhXy8qZ4bkREjYVRvLkTJwSPmUDnGa8X1qwW4vLu83RxRwzQ3UMsccUSvMxDNbhUG8wgkgMWxjrigD6w+FGgWPie0vbye0g01mkinLXAYt8iAo8c0RbcwOBjgE9TWlq1j9r8QRx7Y7eO1K7rq2TAuJIgFD+bEu22lI9cg45xXnPgrxPIYbWI+RJf2kf2iKOC4+zwrCU5hN1LMQrk4bknO7C8nFdBd+JJUv7K+vy7efP5UCySjy96gMzSMg2uAO77SewoA9CHh2HzGgigZZZV3z42SiWOaN5DcXaSNiOQEDD8A4Brs/D2iWkUckL27CaFI4rRxPCyvHlmuJDEr7JnIz3yNvQcZ4XRvGenaoVvGFsHQtbSiKWNH1BEYJGZmLbkjRScrtB7Ac1t2ss93qPmQpFZIJQh4uZHjlkCYuIlkCk2xjLggqOePTIB31lommXhvTcTQ3C2vnW0/mQq7TQxSmQSiFHO1sMwTt0GOleYjRReajdW9vYyWdrdxl7V2ZYbiOa3kPlhjvPkxyOoPUH5s4JOK9HtSljepcXNm7Lbv513PbSBIpldtkG+z3ZYcqxUDceoWt65jt9ZkuDaQPEVljK3skMFvNDP5f714IpYyZ4Bt+UckdcAYFAHAaVYX25fOtbmNftDLftcGK5leSKJImS3aQJhEAQ78/NkEAHiuystHjvr6SKW3W7jRYwkLKIktXXKjzWjT95MwwRhsYbGRzXT6bpSyWy3aiaeVI2jP2jaHv4Y1dI7+KOONTGdwAcZBOzjpWLaQXWkyLLchLuOL7NMsjtcI0iuV3yvJk+a6M2M5OAewoA7CK00vQ9BzcXVtbQoxjFwYGkvrUjc0sOZpCD2GCcMDxivPT4mnuXgW3SykjtpHfDxtEbmKR9sHnypJtAMgDFO2fTkv8RXnn3GoWlg8dwPInae3kkLRedc8ETzAsFkERypbAAOM1z2izWcNobO3ZQAYo2Xe0LQGQFi8g2ETAorbcHuOOaAOihttTd7mWSaJGnlEl3cPHLPHYzhQEVQDtS32/cI42kZ5zVnT9BhuLiSCWWO7nd2nVwCLaQIYnbcgPzqSDhe55wRzWkIIreKZortjDLLaSiNmKqI5Y0MqqixusuHDZJx3zg11+lWmk3EzSG9eW0RF8xTEIzFEgDuizMwbcWche3yYHQUAeXazapdxzafm3tZ4ZYIBC6xxzyFjuIBU7WiICk88/Xisc3OptcTW0i2rC2S2iktJdqSSyRFVQpKTlEVNpCj7wHrnOtqtta2+s6ndQTGeSK5jXT4JIZoxLDlIhEokTcbhRtY54JztrI15jZTu0OnyPcSOm+2clZ5UV1D3Bkb/AFUSy8gnnLbcYoAk1X+1gwURwwyo5mjkFrNcII3IdrxYvNCuqbhkAArjG3isXSLTULfVJ7uZ0vLtlkR1ijW5ivIyNodEhj3rNhl2oinGAHJYHPQ32rz3PlWt3qkWnNCyLdLtCyBH++86thZ4niC5VWGCemBW9pmpW9obKaAQRxpKJUug0JuLeGMA+eqoxxGRsIXlgGxgnNAHodnFe6Zp9raxXDyJePZf6HewBL+yeRwJGtsRFjiUENg/Khwe9fRvgzVC+pwW0TsG0toDOsSyyKZXCm5MUckYGfMzkrkFSNpNfPGgONe1WO6F0dQuoZjJtZVj3ylyzPLcHmODYyqAAMse5zX198P0FvC4u4lt5AJEvlkjUSwrjMMqXEyKXiQYXucLj0oA+qtLAnS3lFyHmkWJ5P3oVbcNGN3lSBSIZx8u1QcnowFc/rq3OpxQhp44L23uxBHLfx75GjR2liljDKPtchYOp3fMNuSNuDXL6f4iktz5Nq4kguIhE4sUSWS4t5VDqV3n5XbOd45XOOOlYeoeK4JVbfc/Z7qGQiCHU7eaGS1trRvJd1naZMysnSQqF5Jyc5IBS1PXL+O7uLSS5juhJJ9oO23dHaLcI0azht0IljCgHdlV9ziorjxMujxXYtt0C/ZAJJzcwpIkZiYSyXMKxh3cfMygtuCkcEdeC1jxGunPJfCeJEVjHFcreLItrbxSec3kqxdvsuSAB1IPA7Dxbxt8T7GS+uYppf8ASrmOH7HPBK8bTwzBRPGIWi/0lyqkruA+TCqSRwAdz41+JLvosdvp80dvJLZ28Spe3PmX94gwFuYN7FrXdCVZAxBKsMV8/wAnimCC9uRA95cTy2skkM1w0P7poCWmtY4bgId7OCSybjhvmwc44+58Qwancz3sMlq8K3TrBHBOgZpIcND5AhZ/KjUjaQWGChBAxiuJ8XXt5Hpq3BuI7HW7qRpdMVJoDDM1w7RyrcSywfK5AKYVj93PGKAIPFHju0uDeW940sbzxQz3NolwbiaNVCNEsXlJlQpKlkAwxYkMQcnxDx/rtvOUs7e8urlZ7MTG2YwtazyQKjzRNdSvtikJcHaTlSSoziqF1brc3Rjup7s38ciuUuTGLS5uNoL2jXMKhgixhMZAUkEAk5rDv9Kv7mW+uY7e2hmgs91zbXKSmzSK5jiRTCgXMdyRt25ALEFu2aAMJr9r20kEEV/plmYx50YCXQe6tHfzIGeTAniZUPyjJxgLnirT+IrbT4odjWjyT/O0Tx7vsibstJuPC4JPH8BO3jaQOQsLbU47kw6dYXd0lrIzyEF90t0NtxceSzNgBCNgbG0g4BOCTl6zNq1jc3E0mnW6wSm3iuI78RrLGAu8DfNCN6OHLMwON2R14oA7y41DULm/Pm2S3azJEPPS4wkcKAoDNyFVThSqox3Ag4yTS6dpzGG9mvJ4nuYYppre3G4QxRWYTyyqx5W3UN8pzksQWOCSK43SPElhp6vaXV9aeSkZuormYsYlZDJNDaOyqBbqQAoUjkdcE101trMmpzm2kj8mForqeKK3txBY+bdqlzsMiMzSQs8jFiTtLlscHFAHQxyTSQw6VeApbXLLff2g6vEoaUBooIYcfvFSRj82OdmR1xU+p6WhtBGpRry3ltpJJ0lmjjYIWJuGlT/W71ZAy9VJPAAyPRPBVrptzHK17HZXEjxQRxRahdRxwWhCcLbb3ALkJuVBlwG5FZ95pWj3Ej2KalGvky3F7DapNBM6ec8ibkidwxiQRxuUG5sy5xQB5BLq9rpN9FKIoGTyfJEUEjqxIlIvBOgO6dgxUqcHIICkgVo2lwsVvqGoXgS8G47bQztFFFN5wjt55mAwMRyxpnlQEySGzi43h20u7yCWKaC4voJZr678xGU7IViHlhpFVWJlcgKCWG3B6V6Xqei2Tae8Fhp1pDI1g8V5cOsDzAl5pJGMMsg8+LzkXkA7cqc4AoAzPCPi/UtLFtI8f9nyW6bbK7lgYSm0QsxSTamZ7Z2O5CxyyOpPJwPV59cu9TskkZYbYaijKLyC2jS4t5JXdzcBZDiOEoz4I6iQD724DwGylltEZLgI8mnXJsIreUbZL5x8wgSQsfLQQldpbCgDbXWzatdNp91PJbRwRWV3A9nmWU3oD20StFdJtwLREYBPUqGGepAOi8S6hDZ2FpZwzyR3FpDPNbRAxosUMQdklmeM5kmwFyGypAx1GK+brrUn1F5/3rrDcrNcyXMStuiuclRcIEHFs0xlzgYXGDjv6Hr/AIotrme2jm22U0RtIZrmRVdJ7QeYPLZ0UbS6MerjO33FeY3OtaTYrdmSMmPIs4mikV99gjmRWkjVmMcbOpBBIOQSRigDH1OB7SSGSW0t547XTissjLOlvNHK7v57oiFtykpISwAYkhSa8b1O/vdTltIkjtJ4TczxzrtaJmcBAZY0kVcB1UbSe/Jr0Hxp4+0o2f2eSIxyXtj5kEZmSR2NrN5scZSR1ENqYDDgAlmByBkkD5/ufEFlPd3iz20qvNHFe3E1tdMwtkSQHbaDhiBEFUqo3fKQARyQD1fVYLK3sfJsrWCOOUKqJNKpu3llHmS2s7JNtcje20jICYUkMCK4+Hw+DdGeN7bT/s8E8hjhMvkRzbAkTXsWSVYoUCgjJ++PlIJ1tCbTtUguBAZonnm2JdzFiFhkgWVUVJwDFdFWBDYwARkiuv02OOA2txiZltAwjM0K3/EMkkaKHK7YmklLE7i+SNwwpWgDzoaRH5kdrJJJ9oeEQmK1gE832h51laczbvnjALY5+6B1GK9a/wCERGqCSytIbi5tQEFzNPavLEEkiAEpUYS2LzrIuGYEkZPDCrOn+FdYXxFDqNhFGJJIIlhnlijitpJ5JGd9iM2GZlLRNtzh0OcDFfUXh3wjNI21I1mmlaKW9jjZJrC0eWBJhBfKrgRqqIrDbu2tIWbGcUAfOK+AINJtLO6soRcOoRbmDbHDbwzKNsTFRKVUhAgKbixwTjkisPxB4cntpV1DVbZkaztnvYxaW+Y7xt3yWyhVJB2NGctgcnmvum4XQV8iK/uLOyuZYkkYWcSXFp9nkXzDG6FMyXBOcvggElQTiuO8Yw+F0s4Y7OK0uLiQQTOsJnlBt5sww5Zk2Qs0WGYMRhlIPagD4n+0tp9rKVtSkeoWz3UMM3klvPG3zId+7AKqRsAOS3IG0g1FqHiO6VFsre+t9PmGmolwkkUbSjIG0u0YOX2sgIzkkZHHNej+O/D+iaVZTz2t4ytBbpJbjP2szIJT5kDCHcE+TyyQv70ZAC5BFeQX9vbT2Md3cW8k4uhEZVS4xHG8ciRoojMYZYisanOMEk89qAKZ1VbR/s7TTIlusRM5mkWS2mb780KuBmEyuWdCSGVs9a+qvh9CzaLYahbRLJf6escjtDEJyEuQym61CGKRtwZg7w8FgjBcBRur5oGjWmpWF9qE7RiTTJpViXJENnbXUeYVuIpQqywsxLcknL4yK908A6ffaW+jXGjzPbG50ZnkldWSGdYJG3l5DIfIADMYldfukngEUAfTemWTS2MlzNdRiVntTG0rHbILx3iiuodu4R3EbSzMFz1AVckAV02mWdvosl7HcI8sN43kS20WCsKyqiGa6mlO2K4ZQSuMEBgTyM1ieHdTtdQAsnW3uILtodhgtpIYILuGeUK9ucFJISy5UqT87FmC8gdWXngmuoriYxQvvkFpdxoI7uSzwjxXEpJzIdoZWJwdwCk0AdBoV3a2erWiPYzzpMZrZhctKsqWqNi0mglkVQYiGjVmUkggnG0bq9d0eAPZ3Vzb2d3cL9juYpoyFlhaN5nkNvDMJyJIgqxh02Dfk9TXz/od/Pd381xqDWdotpKI3M0kv2mysLiFcRmBVzksYmUrn5XB6g17noPiiHwrE6addxS6TGZI/MulKNnaFJkmk5FsZW543huACBQBv2WoR6jDPZajbQWq3Xk3Ua20c0USLEpMtooaJTGyHACAbCoHJOSXpNpNhrGmTazdmbSVgeKCJmiSKC5YNLAHjkAHm5Mny5yD1+8K818Z635Vml/Hv+SbzSvmMHcSj5kgdVAmYgEoV/5ZgA8givPr7WNV1a1tr3TUupLe2MSmxZhK/mszussaqpCzAKqsXxgu3GM4APtC1h8FeLg/2j7KlvYFrdY/tUSyTJMN8jxW0D7YIikUhd1Ic7Su/cdteNfEvSvh1d6kmg6bDbtNaTTJcNaIk628BmYwvE8crL5vllME/MuMtlsivB7LS/EUcsa6Y17bvAftV3qIuyiXDsrAQodxEiIZX8xWQkMrdBitlbGe3uJdYudbDz3W4SiEiWaa6QblneUDDQecCm3OcIMACgDv9O0WGK1E8t+VitRtt7S6dEmZYZDFCHIwFbaPMycBsg45rG8QX3nXAdZrYR2222H2udoknBkZXWRTjmR1UqxPAVeeTXG6lqmp2EUYuY5dT+0TLPvClZ1lkUiTzU4KWiEqAWAVscVNp6y3MdzBqkb2VzLGkpllRJoZRAnmRxRhz1LHapTOcfWgDr7B545ZLzz43e3hiklfyBJJCYV8wmOAkpJG6lhnLKMdO9drJcz6hYpafaJILeUsFkuFtURJ54UmRBMHUxFtkaEn5QDxjpXHWV9GlvatPLGYGs3+0pLbLPMZjE8e2EEqFZWKgpkgDk1Bpt1cRbbWSCO9s5ZJ1e6eJVuERsSKVgmgIwqgc5IGflOBigD3Dw1Bt057S6FnE6NINPFwkbT20MgkeRl1I/KyPJIqruIKiPkYAaty3stTttPvku5bZJnvBA8wmFxJPBcEqipPDlD8ynqeMc8cnzjS3s7uB4zcaiJI4y0zWSfu4IJExHBc2wQLeNgIQw243ADpXU3eqWNvpdvZmeDFlCjSxM7faJJuHMjxx52hU2cdBu780AevjV7RfDmJ3s1uILWG0Pm+YsUpt7uNUCzRqT55Bwe2QckCvMPEviVYxDcN9svBJeFls/KkE7hFESm3aJDHHGBHgNuydvCk1yg8S3Uip9m0ZUt4pTMGlkWTDMGwIoXfEqNKd27kZOM4rRtGS7luXm8lJklt2Mly8kYVI42KPboRhFLnkdSc474ANeLWJorCO9t9PvxfXhFoLZkiRLuK5lwqkMwbeq9SwBJBGAeKvy6LfTJdXt1aNZLAqxhYpGRmMo2fPtDPDgg5BQITnLCo/CTail1ctd38NpKHe5tJwgngiIVXE0yTDdAhUrkgc8g4613GratPLbpd2g0+bUriMWNwqFJNOuocM/m+Y8oRZyQx2sQyjtjBIBw8FhJZf2e9hMNtskyiFpTFcGWQsJNyWwkQjktgsS2c45IrndU8L2Opa1b3GmTWj3ktpMlxDLNLMrXuzaYpo2cLbZjcNtIXON2Oa6G0mljE0EQMF2gma7YxLElvtOFFu0pAmdxJw0bMvy4ByK5fVfEupWdw0OnLZxRQrhr6VYpGlmRQrgxF2EsrRBgSBkF/UUAW9BtrDwXcSi8gtpLy1sibqG5jurqOZT5hDCHnbHkrwOWGNuRXO3PxKsdReCz1VILoSMzabMEdY4jINs9u1p9uURxoQcM4Ubcc8Gs/XfGB1GKdbaxiAOnrFdXsQCyLArIURVIBMo3NkgHjIBzxXGTWKaiI4ZI7DTZoNjW89ikCz3crksC5eTd9paA8qVH3s9iaAO00zV0TWLW3dJotPmuovLa3HkWyuhMyStPI5IlyCCu4pjGSK9lnmuJDNfwW2nSXc237Ze7JLhZLKY4SER7SIpvK35K8cZzzz4roWnJDdMupeVcWdusV3HE08rtIy/elg2Lj7Tw24SYTbjGeK9m8PSXWqWdzLb2V4tg6MNPkRFlaFtyxo88UG53THIyoABxnAoA8/wDEFhpN2kkzw+XbSiOF/sisJ3kZiDaLuAJVvmO77oxgt64M/gi+aRZbJJ4rREYIbqGOJIkCjy0R2TN1gEAr8wB59q9ek0mWe+S31OJbkDMEKWIdfOeFGPmywQRkZ3bs5K9DnHBqa+msZNGOmyuQ8RUxQktbXEEokXzRDEx3bSmAVBJzn1oA+Z9Z02KKKcp5l3OIDbxx23lm9tnclfMWBk3EGQD+Hbj+LHNebaZpF3DDJcGC3hDB7eFLiGOyEsrMxdnTeyfawykZDYYNwea9t8RaKdNuzdE3N55twJ1Dp9ljg2eWRC13ETJJFjaQSAMhl61yPiKO31CxmmNrcxIkknmNBLuiluo5EYrK0u3y0JcbGXkDg89QDR8KeK4dMt4rxo7Jot7wtHBCpuDNIgikDB8iIgqDwfm9RXWar8SrUm2ae1hZSwt47eRCs32Qcs04OB5xfcFOT0wK8PF5byW6/Z7AfaViKGyBLwzTRAYkuEUArGMhtyctuB56Dc0jwwup6fJdRWbmaXE0wtxPNN5icq0cLgmG1Un7o5x270AdA2tXGqXM8ghlu9MeL97YRSRI4ZifLt5vLJLlVUddoAbnHU8fqvh+K/ndLHSRbSJIjJ50NxB5cfyNIUn4SSMMeRnnBwK76DwjdaRFbvp0rRTtMkzmRlaK5WUAyhgMluSR/s7ecYBNaDQ/E1xNqEvmrqGkI5knkEZMMSupOUQupmUNkZB4K4xxyAcLb2E9rJDaSWMccTSyJNOknmWRmkwN7hFJebGD5Z2kcZPNLqN1dW9ncWSK8LTXAmhub6RUjIVhARCkmNyEDoRhe/GDXoXiLQLq0sbZluJWjWDf5dmLndNdBFaMEJCQkXP3s5HfpXCy2d5cz281zb6hlIHO4yD7OJyB5ci+cPmiyMMVBBwe9AHIr4ejmuBFJLCbVPMmWaz/AHly93NkJGkUJMboj7skkYBHQCptH8Nrb2V66S+THAjJM19HiKO9ZiQVaMEQyMnVgQOxIzXqeieG1srC4nFxbSKJo2myILi4jiuhk7G8wNISxOxQqnIPPFTz3Ma2scMsbSRWySqh2iOZ/nBjlvLQxfvMH5R/Fzx2NAHnegxakmq28hsm+zlZIVmtraRJZQR+7WTJCuoIJ3jk55x27mbVr6CVp5LwyW8VtHbR+VpzafGs5ciVZBHN/pZCDltqhiD3rpNKlS8EU8tzDJ9mlt1CtbFZ7a4k3YLLHgGHG3kgAY65qbUdLj1CRrRrm1lV9xnuIgtubUs+PLiWMnE7qDtLDHHX1AMfSdT82GGOTUIsTz+Ws8EQgeRC5MKq0vC4wcgtn26Z6RZ7VRbys94AJJImjkkQWjkjY8hBwRg5YlSVGOtedwafcabdSWjK0M4uGEpKpPdwW6AiGQW7sEdCME4wUYjJFalrfXjlkdpZlu1ARLjYUhMAbdcDByGYAblXIzjNAHeS6rb+ULG3EV1fKyo1lA5N1OoyEMd1JIdlqUycYPcZzxTdHu7va0Lou+K623Ns0LW8dpBndEtoXXNwrOhUsXDADLKucnidPkuIZUWzhYXU1wWZryOG0muVi4iVb4SHygxBwvAwOvatqx1BYtRvr2axvbi7jibb5Uqm1eaRWjeJZHbNywkOflUkYyRigDrtWjtL2G0SOxWSEeZH5duz+aouWYMctgYHYvgYPXmsbw74duIrxr+S2t7yGGYwxQXarBOLUArGJVXh3AxyepHeqOqX2o3gikeyjm8yGONxbXLQzQlgqqkbR4BkQAnnDc4xk4rrPDenXjySXjS38DRRpNaR3imSQRxAxGRjOV3AtnCqGcZyVxQBzviqG1XUIZJpLeztRerDbxlBIVVw3nFPKCtGgYYHySAHkFulcHqsVpKJY4re8tw0tzDLFbqJZo7lV/du8gjV1hkQkg7F4PQV7DqNsIIobi40+bVWkcCaSXbDqLROJC+23lUCZNxU7hg4xxXm2r3unPeX+lywyrFLZJPNKGYLayA4R0C9RtAHlbjv9qAPL9R0LUbePbpwt1tpnZ2fzPtcyiRtkchZWZl3NkHGdp67aboN5daJOkdvbyW5KQpc3X7i4O9GMrzRLLEzOjZIcLuPGa9ItvIDIdLuJpb59OW0Sxe0aJ0RMl724ilQCFc5xuIy3IJHNYdk1rK0dn5mzeJ3nS4jDW8U0uUM7xjDQoXDYJIPOduKAPXvC2uyT6LPemzgH2JbiFdRQm11S+jMW4SNC6r9sjA/hXA/u4r5j8WzaxdavrF/fzK8byIbS2YlrMOYt0bSbCzLOF4KnuO9e1QapPbtaNbTWtlBZL5QWFZbqK42HbNtEkW4sxwAAM4OQMc1xeuaLqF+JAIYlY3IuZ4AAzOJpSIm4PEgUgkZ49PQA8A0S1ma8vJLqKWOGd97Qea8ZtpYnMkpVlQrFEVyQhOccYzmvbdH0RZ4raWNZpDOY7tbKG3lkmWyP3WJfG8hic45xg4xkixF4WuXkkttRRZ0iWM3MdsUguNqtkXNwzsNmVUEk43dua63SgumG5nsIZjFJClsl0WMgEIhB320SnEe4fKzkgZHOOlAGz4I8Iy+IJbrzoobDTpbudZZ5o1uL6Z43jNrbogt5TZwZRtzKyGMg4OOa6vxR4KsL+IRaZEb+KzszAbOzWOS73qN0krI0JMibiV38txk5749uJbdbO58u8s7t7RkMgfAlLARSytEsJLsSCRu559Qa3vDlw15NcWUwmtbO5Y2yyW8iyXokmIJjkkMm2BN7DChRleQMZoA+XYLe58IT6k9horzx2uoywvFeHa9oZIsvGpaRWm2oMOjALuGwYxk9AfHWuGzvJ7g6vYqHiNgsQNtY3AiABimZckSAYypAGV4zXtHirwPPextpUUJJRWuzDGkE63NnIAJHnlVwTcYCscHIBzjBrhtS8N31rpraLfWdtFGbe1fTljLteGUSFZsRfMCqgDJBJ46mgD1/wCDf7X3xI+DniPw5q1tqNxq2lWSh9S00yPFG0TMglQCQjymj3gFsEH0Ffuf8Kf+Cqfwg8RxaTZazdppt1LATdGQsRE6RB3JwpygI69Pfqa/mj0vwNq2oIn2y+kmtbiNZTZpblJjGkUjTQsWUO0JZEO4jsATmqOoeDV0pll0+RhOkYSzljRmtXBeSG4LAL8gUxsPMZufcnFAH9oPhj9rn4M+MzaxWnjTRDNfO0Nsq6raxXBJ5eRFZ/4QQDgnGOeK9Jm+OPw0tI283xfojrDFlSNVsXl2IoMpdVnzI3GcgEtyV3A1/D1a3Ou+D9Lhv47pZrrU9yyPBPdST2jwpiSW3EWHLbx8wUDB6bsV5fN4j+Impzu3/CSa/HBNcC9lc3OpNEsEUf2cOv2hkbyPMBXywC+MHbigD+66b9qT4U26TG48YaNBs3DdJqFqqrboTtmDEjAYDJHUZyQBXn/iH9uP9nnQ4nkvPiR4aChkRd2s2WGbcEZVxJ8x3ccZ696/hU1+7+ICa5Np914j1Wx027khaOWG+vlWWJbQWsSKwd/JjLRhnLhc5rgdVttb8Rs1jdaldRyeShsLx7i4Npczqdh+yRsN8zGcHBC9ME8EmgD+/XT/ANor4R+PIPK0fxlo5kuIPtVsRqlu0vlS52PsBy0MgUFQATtYMcKQT8eftH+CE8f6XNNoE2lspkRbr7DaQ3M9yu5pjajyWV5Q5ZvMxkgoC2PvV/E/4L+IHxL8AeLorGPxJr1jqENxLcz3X9pTwwyx6cu5Vy8p/wBHSVI0dEXJjgwFORX7d/sW/tw+IvGVzaeGte1O41SZJLaF4VnjuL6MyXRt2MN4WAks2QFth+Ypg+9AH2J8P/hrNZ6nLpPhq3Md6lzLHPLLbxRRXA8yVBPK81wWjnkSZ2I9Wx7V91+Ffhddx/Zzd2Ms+oWskMt4JA3kyExoW8qOYDcgumf5lf5sZ24Nbmj6J4VuL/TY7NreykvYbcSNCYoHeQFRaiJEJbaUC8jIJ4JzX2Vouj2Wj6dH9omMzjCxHj7S8xcgAPKFVoQwYHnjbzzQBzPhD4d2WjwK9x9m89ZPPNwYP9IdLgszQh5FBMauSozgkLk4rR8R+LLfRLd1SRRDCwjdXjSL9y6Al0zkyxqcAsAQCMZzxTPFPi61S2nhaeOOaMv5bl1iD4i86E54HOT3wO5zX5TftXftZ+Bvhroesavc+JrCPU4bKaGIPbSyWbyW8shn0+czFStybUKX4G6QHaTg4AN79rv9sjwx8DNC1XVtU1+yghitpXR450e6nnlEsggaJlIwE2EgDzBnBUEED+J39r//AIKDfGL48+J799E1S+sPBsk19bTW1leXxgmMVwyJPd+VKp3NDJGwAQou/BPFU/27/wBsvxD+0N461LTtNv5bbwtayxGxto43MCZ3B2lYDBfoGOSobOTjivz1s52to518lbv5ZWlk+0IskEYNsrlB5gBdzG4wA2D145IBR1PVb/Vp7i41K+utSdFXYXmkkZcHIlZ2BVmPXCk89KyVumeOVBJKJuNz/uo2dMDICSFWB4GMjnHvitS+uy6TBUmtrdZAYrZxbvIcMcL5kLEyY4ye+MnrXN3Ekcsx+TyzuiMjsRudzhlWPnoueexxQBpLCZFKlYmljwwJkb7U9vKCfKMa/wDLRckYx7gEc1SkfMPlLBIlusiySRSGXdLMAAjIAM+YCMnjGfzrb0eC5ubgtHKFbeN14Jd0kTrvMcoQISdsZxgA1UvYLhHt8QH/AEaRVW9jaSRrh2A3OYyuXfHLYHykkHBoApRWzK5cwEhAGOQc8gENIh+ckjknH40XEgnmjyREGYxII8mLeq7+McYC9Mn2znituCyeS4a4Ls0RjMk0jGQtPM2S0OAMD5v4OoA5AGahbTLgvJJI6W0IMmVMTmKEly6BB5ZO8LgZxj1oAYh26YBB9qkV5VZowWiG+El5ZDEwHHzZ568d6eJnWGImRZ8pI3k79jFVfAi/dRkKSQD1wM4z2qRY2g8q6hklcTIA8bRsyyI5+dlVVyF2FcN6YwegpYLaR0DRWgaNw7K8Xz7QHzJu2E7SOOuM9sgUARLMz5jO1R5bfvBIoYO53MpZz86Bj06nHTNWrOyE80UETENGr5YHAXq5faeQuSO3T61Yg0+4vLpLeNT5Ej7V2xLuViwUE5Gep4z1zXYaL4G1AajGXlNtFJM8ayq6LM8sQK7HSRh8pYdB9McgUAcxOJSrQmTfJLCVjwjP91sEfIDgkjqe3WmWlvdJHErt8geQNAqgIA4Cs8jlsgdSQARySK9V0/wzdi7urNbV7uZoiS0cYEsLPiVsp1ACnPHrx0ru9I+EOsXTTpbaSzpCsLG+umLMJpW5QKh2yIctjGeDg0AeTaN4TtpoxcTzBFW5UWkryLJDOY8fNFGMOI2XjBAO5c9MGvTPD+jG8nudNs7WWQ3F0FMrBDugDxtFIoViUA2tkn0PrX0P4Q+EkYU2t5aNdSQbpkufJVLeyyMTEq5G5d3GACQByK9c0jwTpehzwxQwvHds8VsbhYrXy7pJEAaAOzDyW6sC5XI+7kngA8N0X4W3xtY7aWGKOM3sLfaEMcUkaCYs5lgY4uEZf4iwIBB6V9M6X4E8O6XCTZx+e7QwxT6dNaFYmkkVRI8Ui/c2jJBB2ketbj6ZBZCVrZri5hhaOGeWwl8uSUiNVETWYR/NfcMOwwvy59asW2sw2V1Bbsmp22+ENffLHI3l/wAEUjE4SXYPmC8A+1AG7pVxpcsMoin+yJbExR2JWGFYWtv3Uc6sp3LuC4KhWyepHNel+GZre81PS7HQlvoZXuIVmvTI4O5f3swKtEDu67CB0xyO/lFzPaXUxkjjijm8s21hdvDnEEwDb5pxgGYADaQGGe9dD4Q1Oey1BIZrxrWaC4kuorkW7NCyS5jEU0mdzSkqcMoIBOTigD9efgv4+ttDki0jWLs3Rv4bazsmldoPIErOrJeS3CorSNhs4PJ59K9k8d+FRZL/AG5p1qfsojQyQGAOLgzbgRb4+ZIwGyTjoeOua/NlfF8mnw6fr73CR29sYLhhEZLhJU8vyogpM2GnSUMeO7dutfoz+z18XNN8f2YsNWvUFzEq2Md3dsIkml8vJyvzbnERUYJYZPyjtQB4K+mNFrHm2sJklFoxUI6g28I3MVLzsEWRyWAGc8Y9K5XU9e0vRdyWt+Jr25ktzeWkt08E1qAdxMsUO5ZJsHHGTxg+tfXPxO8JW2htILIyRpctJJLLHaQ3SIknKzu5ZB5Yb7gHc9Aa+P8AxzpNibrT3a4lguIVaSa8nto5hdRTlWLuqREecpB2qCxGe/WgDmdVuhrEM91bLbW7xyl5BZN5yAhMR3Mxk2AMBgsp5zniud0m5visllfanbwNbKJo3dmd72ab5lRA/NsOcgjAHAzXZQWW6RrO0aW5t5HF1DGlvFFBLGAGkmuMEOZwTkIRtPQ8VxOvWN4byYwC6ilZtyS3NvEDOqdEgAPXAOB1xQBr6VDHqNtcfYruCIw3EoaO5WS6la5kIWU3qwqxaAqGKkDjAzir00c9vpqRCOxS0gGY7iSNUeGWRnXz5YmOZG7rz0PIHSuK8N6fMk93qFmLq4QySrdWsk8sDxBVxNKAIvlJbkK+OBxmvXD4S1KXSodY1QXb2kr2z3CvbnyEhQARLJgcFuMn15PBoA47SY7i7EZk866tIopVkguLRJbKRFB2Xdn5GXtH3dWOcg8DpXkfifR2kuQl9EjvO0klyVkCxrZxOTBOxJB85SVwF6gfMAa+orOC6ki1KGFHitk2SgxwlBdQIF82289V2JbrHyArbyegNcD4ot7FYiq22nRre2zLHd/Ypbcwqj5S33yLukkdsAnHfJxQB8m3enzC9gzfmSVVedRbWixlrZHzHbzllEc3AySGI9e4rstM1KV1t4JLLS3ukgjiubRjveQ7y1uxb5VEn3fkDEnBGMV0F40BNwGmMeyQLbpNHbxhZYlG6BJVPEBPqRntWEIdRjuVmso4YZLx45cOGt4pTCCFeN0jZ0lG4qCQAd2c4oA9CFteai72iQaLbzIqgmO8klVZNhZZGQMPL+UKCDnHT0NVQ2pQS2586e8tJFDSvZx/Z2guDmJhA8hbzrdTyQoJ9q6Dw94bvNlo2osJ43Se6uIo5XwrRkfKLmeNPOBGcnJUnoa77SfD7yq73WsM2moSluqSRxLI0xyLN5Qu2NsAgFTyQcHPFAHkR1XX7IWcMt5IlvCsrwxqBdTSlydm+RSWhdYiw2sFOTwKqgX2tXTajeQi3u4YB9l8wqYbsowcssN0yeVIwG0jLEckjHJ9dvvDFppRm1BYbu2FxHKIn+2pMkUrSBuQ3WVkBCcfLnnaOa8jm06+nuL28ldXSzna4jnWYy6mXkcNI8RBwlwIgEVSuwnkHFAFYwWn9o28l3/Z/wBoup5ftKzxFpLfzR88ct2jbZEUjCFdwBxzgVa1HTriztLhYGt2tpyIIYFaeS4Vkk8+R4nUndAOEy5AO75cjmmeHrjULozqNPu5IRe+RLLdLDM5jlnCEKHAL+WW+Z1BTnhuw9As9LLTz7IXso5GG1JlM88xYEJhQT5JUKSVOFIFAHm14LvVbaO6itpIpLaO2muLSFg3nsg2GSO3lULAxUB35z2AJ4PP3di1yiWTWs0tqMTvEVkjkjDuXEbNEp6j3x7CvpHSYPssEwuoLS3ED20VzNbwN9qvJbxNkKxtJHtymVMhBwf4STxUVymjWgeG1RJLtImjNkyBBLO0wHmzySAMiLE2RzyOmaAPmZNHa3vrGYWuobYL6GBBsZIozEy/dmTmW2O5QS3qecZI9bjgM1zDJdxwJFd75kEbBY90ZCrbzHywDcuwwuOB1OAa2ZdKZ7u6aERSm28pUmllZpVgiRjJDGR8rORITkA48rGc1q3un2jW0MW+VrmWMkWCIscyXBbeJoxJgLLt5ySACB34oA57T3hvQ9tDDizn+0FyY1WezDN5bxxQrydjEk8cda6aCDzLXS4bXMqbFSWAOy2kdxHBFEtzMhiDxxvIrHcWCkqhBwDXLR6e9k39oSRS2l7LHOm5VmcPJJu8sbY0O0mVcOxwuO+K6rw7dXJuLdb1hFFLHEqFZpE2ma32R24Ji/0iMrhkHO0rhsHigD0PTrbW1mskguMSW6rBaAu0Ns18MzoqyMjNKcj7zgAdz6+gaD4v3qtq88l/eadIZWe+mjEc8MZ2yW6+WxFvJkgAEknB4IxXO/NfbXhurJLXT47EzW1taSvcIol8ubZMp2reypn7zAgdQK6fQ7KzXUysNtIYRAd0PlsGdvNDyxTu8WGjC/efORzmgDW1/wAYT+Inhi0sSRwXcP2S5t7xJkxbSttjiikkIWCOI+R5m1t0gfnIBrzidILu/ms7lJW+zgRxK7+WiXGwP/aKWTsFUebxKrMGOOnevbW0Cw1GK5ZN9vaxzI8cMePtF20jwyRxTsnEQKox+XpjB568ddaHqVw39k2LW8sSSL5l3LPHBq4jb9+DdwRK6DM37twXBI5AI5oAqeFr/UYra6hkEt7HeumVjSKNUeVfJuJcSxqYlZMkMwUAEscLzXUwXV1snsdOgsbm/M8kNy4MsE0EDXEdwkt07KV2t5qKoBy2TtyASOSXRbzRp5Dd2MyRwSB5LCKa3W3gE828Fbny/wB5ar975iMEbR8uDXoFhpts7HUHeZIpXs51Ck3Nu8MZffb6pbx42CLy4ShdlHz9TzQBxXiK1mtrSwt70Yd7RZ31iQyec1xErSyRRvgiYteRu+VyGAwCc18w/EfTvtsYuNQjifToGaKeO0N2kVvdXsk8sTao88z+cfLdCFbnnGMjA+4r7RrHWBZW1i13bkXE7nAYWOnJAtw84jaRSHWRXQxFchd3zY5x4n4s8HXOkz3rzf2c+jylVWKzt/tBmQWymHf57iNjCOpdhM2OFNAH5s69puo2bTRwWamxll8yxuohcTGSWCbyZvLSBWS3iKD/AFfzKa7zT/CswkRrWBblm021kMkCYZhNJ9oWae1iJBm88nLgEKOGIr6I1XwVYST2ggsf7Ms4ZmCSPMjGESqSxdAxQp5+Ru6d8kc1gWfhJLKOTMtzbxS3FysaG0lS+OSfPVCh+dz2UfuwO9AHXeCYNR0iQQJNcyR7WSKBkIu7Qu/lzfY4TFiNJYhwzYVM/ITX0B4Yv7mfT9RttP0u4id5Io5r3fMzLDNObiOG6cRb1hERyfKBCnhsHiub8MeEJ7OxtZHt7iMLY2lvE17fO10be6TdG9vGqlbVolByS7Z7Zr3Xw+l/pzW9tFqelXQmtILmAWdhGGxaAeRbKjEGYvBy5cANyASaAMyxW0sLZbyS5mN5b7rBpbiNLuW7Rpd8sVvIoDI6yEKhdF2Dl8DmoJ5dLiN0P7DthHqC7l1RrOdHeGNxJcQ7kDxxyM7qo2Mfyzj0b7HYQfaZNRiBnhgFyiIsQSC7nIt5pH+YL8p+aQZ+bPyA9aszRSW2nXaIl5qFvHG5EaR2sFnE7G38yS3mjdlPP8IbPTjpQB4W723h6C4m8ueL7RCwa3uRtWZVufsu+QSL81upGF4/dg5kwvNcxZjVNT1pbRNUnu9PWVYQw8tYrpCSkMS+UxgCLnicIGbsuOR6Bruh6gUWeS3S5dp/Lw6yTiAXiglmjbliIid642FuhzzW1o2jWUMsgt/O2Lbo0jWaW0LRSK/mQPFaxM5W2SMcggDtwaAJZPC8EUZ055JZI2mtEuZPNkZHKMJTG2AdkALBDnHJ57086Tb2sM0FvFb2VlJlPIijSWIGAhVa4fnJbnpnuMd67eCUXMM8DXcMbtdM6XyotufsqiGRFRcFYgYwxcZJ6g88VrrpFvJBcJepbhGKJAptsQXUTEAzlomODu9/fpQB574b8OWpW9kj0wpAnyvPJGcyzGEIbeRowQtr0dlYg57VqXMUMkpaZ7XTYrZEtZLY2kpMsbcSTwEBxEARgL91v4CRivadMuryysri2ijitoBBMj3C2qyW8koTEckW9f3kpPUtgepNeZ6xbIFN99ohv/OWIT2VuDbM0sL7vMV0VljlRfuoCV7DoKAKKaMt1pi6hCmyMtHBabX3faV3lYUjtfLA3spyQGyv8QHWo00rUdJgWFLaIpdqvmQ3YeKaB8DiOJTmZxnG05Zj0Br0f4exy30V6LoXVnFE4vrGC8MUiWgkQKksjyhVeYAbsZU88Ams3xTrsFvr26AW+s3VvDbzC9uJxHKk6MFSO0hGBbxLIclsEsDigDyWW1uLUtbfY5hHJJPbqLdfKxd3B3rJOjOxk45PYcg45qu3gq6txKuoSTiaZfOLWqJCEiJCloEBYQMTwWXIPoK9H1nWTLPcXV7oaAxCGJrgCUos55kmjUhd0yoFO7G0+prB1y8ivrzSdLjYSQiAi5E8c8bW0shMqzPc24IdirEhCdoIxwaAKlr4ds7nQZLWSULKlxGIbSbzLzzvLYALkKPJkMW4knCEDGeakujotjbw2GnR291dCd57czmbfaN0aKGJYisCggjnIPQHpXUq1rp+miB9QhQ7FjE7Kq3CbTxLOGA8zKjll3Ac5IrkbK80G41YxafeRB5Elhed03famUEyyw7VJQgNnJx1B6c0AeT+J7KfU7yePdLeRqksz2jRyxW4YnYyghR5bA5+9jkAniuOvvCd1ZwbLW6DQ2pF1Mqu8z2kjhJI1do8higPzbc4/ixxX1ZqehaWkVpdTysIZoZBKzzsZhAqlYmxBFi4DtnIJLYAyBXF6hphXS2FuqPCVJa11BYZgxO5YVt1Qq1sGQ/vA2QRjkUAeOWlhPf21nL9kjuktUjYXUbNEJI0kJkWcHBZ2J4OMfhzV6O3urWQwQFX3GTzI0xcSWSyyFo1eKRipYf3RkkDpXV6Lp2rtfyyTWMjWFrbQzpCR5cKur7NqOjfubdQT8uGJ6jjr6ZDYWM2r28Jl8ljLAZJIRFtJLKmUKITKVU4DN2+lAHilz4deLT52nD3t1dSEpfIqiO3QgphlVv3ROeUOOuF5NYGgNeQzQRGzS5tNPmkUxST/Y7uRpW8ounJberAYBwduOg6/YOueFtIlmtbfS72a/vICs01ktnLEs1s+4qY1MIWd1IPqfl6Vxj/AA0sbC8t76VLx7cz/bvKuIZrfyZiQVkAlRZJIg/yggFSRz0oA4e0uZVSMX1hblndGtkmFxJNBaox2RysxIO5sYJBz0rubCeSDT7jaXtofMLq624lktXfqIo2Cq0Rzjn5hnpmrepPALpo47O6H2aKKWSWGRWghbPKPJKo3EgglT03cAnApxgS8tn1L7VIjRxTW6SQxSkgs+CxtlQhhuAG7G4bc4oA5i4l811cC6thHMIhJawPtk87gXE7bfLUk7jwcjr240YJb9p0lzHObdRsKFzFIP8AVsY8f6+5BIzs3HuKnu9Xg0+3W1v7ZjJNGEBgku3VYwhV55ovs+xiQw4UkjHTis7QtQjNzFLZln0+DCwXnzG5tYEkw8cdu/Bkds5YjO33oAr3Wg6hqct3Ok506dZghEYDyXMAOZEVHO7nOOMkZ+teX3ME+mao15NfK86aitqIJoyGlsgdionzERSI3lk7sYHX0r6Pu7mGETHzII1mczmeZl+0IpA8gQITnPUMMZO+sDWrCzvYrmaZRE86wsn2eea0EznariJ4pFRmKZMvUcDrigDBfUkeOA3U8QX7PFKvnyAwROsi7U82TaVcYBG1WXjoawdPvo7rU9QtUZoIkjO24tdzSS3Uy/LHMZowRGc5c5CHaO1Y99DdSSrYv9l/s+OY3Mzpi+kaCNSYopWkYbE+X5ioJAzgZrOv2srRLxYTMq3QinMunzmSfz+A8TMpO+LaFfjIULhip4oA29R0bQxKlxaWazXUCxefJB50u5jGy3RkkdtiM24naoHtU2kWkdzfLHFIIDEs0bRIwja8kbCOxT5SlzvZMkEjYucmue0vXZjeXNpCb6MRQiVLi6hWOGaWNQZpQxxHJEFwCGOcEnBzWpqeqpY3v9rwzQzJLpyG2NshaGGQJl42liU5flVB5Ys/AwKAPYdumafaWN5qIBhgljtyisAWhlQrdRgplJHM2wqS2R1wa7m90+1u7Kyu9D8ua1Dpm2jeF5YoVQBnly/zxhzg7dwPPXmvmmfW9TuLN7Z4QbAQi5sJbqYxIxlhLOI42Ub23cZI3DjOOK3dI1zU7DTI9NaNbdnee7af7QWDI1u8ShLWKTO/5t2A/wAm0NjIFAGlrXinUtK1OfQ4ICSN6xW8R8+b5DITiWQbIkLRPjzGUjb8gJxlz+LJdGiiivItWaSWEuqERSC5/dOsqFyxZmywKhcjgHpzXEW1/FGz6qk8sup3kUkYZ7YXUKywySyhblrjcwkbcwABDfNyASKyTqNpqfiK2Go28ttBZW6XaWxnVryR7gBHRFWYqsYh8zKD5xkEDIoA9HuNdhjszeXhe1+1alM1mLwqQdPuUW6tRdyRyECFJo2G7OFB5I61yRmsLW8hvIpJNVtbiSa13QNFHvuQC29Hj3NLMTw2RtkIUKWFSa/o1zrUFrDC8tqbURQT25sCSFVlW2naOVvmiIkjWQDK4fglmGeH1VZ9PNtZW15bC4+z2sF1f3ggiRvJR5p7W0iVtkVr8u0IxDB2HzE8UAevaB4mZngsLU28M1ndPFfJcXb2M01uLeBGUIWAmdWVhtwA5GBmvS7L+zo7OLXNPtnuhKl4J9MeSWVZXLo63UcsqgAKpDYztABzwpx8qaRqctwZ9VCz2eoLCmpSxwQuxGjqTFPaedEo2F5Iz0Vtu7LMOTXoo1rb4V05728DhHsmElu8jMVntbmcwMYV2pAvmYlDBcrAVjHlsVYAi1PWNR1e9sbi0S81WCW5ktZIMM63IguvLaTy4wRdRRyEKXOSoBK5Arb1Sy1KPTnma6W3uNT+zm3jthFAttc3qTwPaXRlQCS3RJJIpkQllEW4gKQx8jbxnYCOV4xNbpZeTPPbx3yRXOpxrFLbpEsill4uWV+rHvit/T/EjanpX2Ka8ma5gaB45prlIngN3F9ouLb7XNKNrySPJbtIkvR8orcUAT+FtdGmXdo179pNjPGbK9ZjbXGnQ3FrNvY23zZt4G2/KH2Fm6V1PjbxBpdrfhbR5Pt93ia+mAkFrHbW7QyKTHCnEh3yDbtKnBKt3PkjtPa6dLa6tAzRz/a59LlSBZ1MkNyGMNwkoJlj8jcYmGSWGAQSBV3w3YT6rfxrNZvfRXCWk8U1w0k7o8CGB4rm2baEh8wggAnhTjNAHqUVzpWl2YurtktftrW8cSpMwgaIEENLag+aE+xlwx2Y7jpgGqeI7yztpJJt11orR5TU2jjWeeG5kKmWdlb93BGywp5Y/hYnkgipdX8LaslumkLp3l3CWyXCyXkTwKbkwM0dpbSFS0rnsnKnoeDWbD4U8QeI9Hl0W7S4jmtIV8ny5ZbaCa3Rts3lQvEpllWUqoAByeRxzQBxUGtoI109ZIrO4jvZp4L+3e71CzuIVKKERxE2HMbADb8pDAk7sCuxu9VvL97C1lggtYROqWwj2b4RFCPtG+Qyhirg/eYHHO0HGK7yP4VW2paPaaXaJE+paVJD57eQwdLWK6QF5mIVEnj2W3AOCI8njNdpcfAzT7kWDR6hIbsWUzXy2K/vJ4beIyLcBrpwI84IJXLDHTgCgDyLUdasbOKeCOCMzTx28cbWZSadYrFhGRIqsGQljliyAHGfWp7XWtL1SyuLpPtlpInlRSsswhS8li5BKj5Y8YHCZz0Oa6Dxd8MfE1smm2Wn6eJYZ7WGD7XHbgQ3U8rfaC8t3CxeOZolAwcKD1INRaJ8NdWazvlvIIIoI7cRRsskL7JiSk0JJYozk8Z5PTg0AeE69Ppl819ckzxXEzTPqKoGuEfymyk8ZjOBK7hQ7D5R1JGK4CSx8Q+IRa6fBGZI7T55I5pooprcwsWYgFliTzEcBSGdiVGAe/1YvgXTrecPpkJuXfEGpW0iSvFHG4zN5O4OsaZzkgKecj1q5c+HGtmDaTYor/ZWtpbJYIFabJ3wyFJ3UxooyWAJBHVloA+d/DOiaxpkZWVJLnUYrllX/QPPVY48HM9ypVpJVGAP4eMZ5wPRLrwFe6m8E8E8rr+6OJgWIkkQOfNUswjUNwBuGOM12um2T2qSS2t1LepbI9xNYSJJPFbtuzdPI5QHe7ElVRnAAwcV2Ola3aapHLYYEcVmvmKcpuikMgx5yp8xPl4I4IAODzxQBj2HgSe0s7eBbktsiTO0JKAxUbl8zd82Dnr9KK66LUZLZWieGY4dmRojhHjY5V8Pzk8596KAPxhk8bXOmFjBeWljHfSRxghHjaH7Nko5OSdvYnHTrzXIa543hnlnilne5uoC9xLqFm4kEkIUO5XcM+YQOCBx+dN034ca34jeW7urSWOIPJ5ME3mLN528rKlv5oAYDptI+lUdR+G+q2TSTC2mhtIoZEubd42iuGmA2Bt4+9CTglRQBy9v4wivb1XsfI85oZUhe7DbI42KlpJVYA+YQCT34qP7fY3Ul3HKourpkVzdWasY5Aj/ADLHFORlFPUrnGMY61nz+GLi1mmkntraGSBPMa3UuWkI2okgZgCE2tkr+Fb+hrFaOYSkLXY3tJ9kt1WF4ghdf35O5mH9wDn3oA6a3uIYUSSZWmEKBEi+7Jc71CoyrjPlAHkd+QM16R4CuUj1WzF1exwmxUy2VzHGwRpXbJs5TIoARSQCDw3f0ryczfaRFdwqWuC6TCK4Xyo5yuYxkEcKmMAD1w1d9opWSMrBHdf2gZCJ2iVXhO/7yJEepAGSTjnge4B91eHIbqa6g1O9NtqFns8qXO5GDAbt21RiMbiCg5C4wT1rqriGW1u1u4oYp5JHlksY7qZFBtlTHlIkr4dwMLn9e9fI3hr4rSaZCbO4uJrmYQCEyOxE1uq7o2VYAMcFRhm6Y5Ir0OL4mtcWMb/bZpRFM9rAwNq7eUVzuYlswt1yVGD2JoArfEWCe62TxxL9oheQS27NHLHHOoLM6LAW/fKPu4DAlefSvlDxQkWqzJBbyX39pWdw7XUMxitFlymWLhSI3UAknJG443AHFe8+IfHUN1utp/NnklLsZ4WSK4jSCM7HA9ACMkjnBz0rxiawF5dB4rkhmmRBNMdzXMD/ADySSzKNmM8Dn+Hj2AKHh/w9NGWULKLa7X7S9xG0c6xyRdIvKLERA5I2jGP0qXxXZeXZWxiubuOeZxtjtY9kUEi5UeYqLna2PmJztzwa9+0zShpumWZvUKWDTBlksmQuJliLxzKi5dUY43AKxY8gYrifH1nPbz25gO8M262aGBmlWJwCWuQVxIcOx3Y4xzzmgDxvSr2JE+zxN9luElEN4U897dlU75GNwxKZPU55zXpmleLbeGJ7LTo5bVbSVLi2aKe1gt7qWMAO0szQHzHYnhCRnvk4rh5rFNN8xZ4p59k/2iNJIonSUzJ86xKCBgZzljjsBXDajE0d5FNDJJ5Et/EI4RPKFgRXV2a7VEIUFuE2549sUAfXWi+LrzVVgtbeVH1LerX93Jtw4Xc7QonCRSBcANjt0rU1m+vHW1uorl41eaJLqGA27A2/Kq0reWSkiuuCFyCDyRmvC/DetfY5f7Mmt1llu2eSKeNkaWRgd0arMHH7tF4JJ6dT0FenJq2jxTfYdXht5ibNbi1a0t3EsjoP9S8pDI3GMtgDP8WaANXxHdaYLGNWni+0zRLJbtHZHZZXYkI3ARICJCvTjvk8GvlvxJpov7q2ljifab5XurmeRCs1uku0vIxdWChieFGfWvVPF3iyS1kugIGkdljmnhj2hkhCBIlti5+aXbjO3pjpXm8Wv6ZcCVtWMEJgjAtYHlUPeQlhK0I2ttDbSc5wQRzzigBbeNraYKUjdZMITFv+WGM74Yyeqo2Acg8DripLeO11eW42tFPcRQma+jNzFHG0aMwMCSFg0o2hQdmT8vPasXUfFRury0g0eFGknjikhjeHymjh3bN/nkBWKqSu05IBzjB5s6XaSy6jNNdtA0FqH8y3Znt5JGILGNmjTa6bs8MVzuyM0AdlZHTr+OKFy4W1iZN3nIyKZSClvbIRmWIAYJGSO/WorbTLy6F1aWkqRWpWf7Cz28vmFFYJcQK+wYTkls/T2pLGO3a2tFR0gEsotopEuWH2XJ3TBWCFE47E7h0HNdlb6no9haXDK80k9nG9vJI8pl86OXnyFBGQTtBLD8TQBzdtoV9NJJPNFYXCwzC1V5CjoTHEAqook4fgcYzls1naxYvbxTHEDeXbkf6VE6Qwu6uMKDx8rE9eAfyrrILrTLsWzzzRRRajKrwwgsrm4QhIi6nGFDDG7IJxk5rjfFVrdPLPbzSPp1kheMtJIsazAkNsAjYgxlgCH9+cUAeGeZCLd1nY3UZuGa6dZAscoSTi1y3MTMcBSBggcdeOlTVAsYuNPtTZtH5CLGWxsxglCzN8gBwOATkknrznXdgft8J3QvG06sC5X7PDGqgJIY1I887gSd3TrVaN98s9ve3fkJvkSO8VGMaSZ3brfYpDkgAAZPTGetAHsI8SahcWMslw7y37qgtJDIZXhjQBZIlilxhCCeeT6cnNcTealKl3GBcSSSMwltY2l3qpX5nhKxnc5yDxjjPpTrEx/ZbiV57mGWMgozqRJdocKZYQeg45AyBz71hanYbh9pBUNbnzY5F3LcI7AEOduBj1HU5/GgC5eeMNSvrm6sWjFrcywRvBaujNCzoQrvGD/CUyeOcjkVsadbWBtrITF5muLoG7BJcZbKlGKSYii34HHOF5rloLaWazt5Li4b7YkgktSNsk8cZY+cQB/wAss4wp5AOTxXV6dKlrbQWsO0XVzNLJKzwkJCqSYjLMow27dkc/xUAd1AxtrlAbaSCzS3aK3lV2NsBGc5jjZi0q5Ycccnqetbdvfz2mnvNCY7d4C0l5KJC8xWVifkVc7R5ZwRyBk8iuWknjuILiGWZjJaJ9ljiS4EEkpcby8b85TnuB0x2rl21VHtJLa5RLdIw0EhSQo1xGOUSR9xDPuHLZwc44PFAHS3PiUzxvMqrI5G6ztkSW5l8uJiCZIWUCMjrnJBD81g3GsS3XzqqfOxidSUCJGxPSHAKyMxBO0leOK89/tG7luI3t3FlcRTSFXjcpP9m4xH5cuBIhUDO3P05rZn1qK6Ci6YQyLGqxrH5fltKjcTpHwqsDkn5iTjpxyAb8FzbrqCWExa0u5R5aajKDFp8W3D/vXydq8qCAck4yPTvRpqXM8diz2EkyBcXUMAS9uxsDEBkHNvnkMOWGfbGLpKaU9xayywXl4slqkiXEKRCFblVIZZgxZcs4HytjAXrivX9Ih0a5RtRnIj1dMxyvar5M8IGECNbiZVdcKPnQEc9x1AMwaZ5WnPJOjC9ZBCjgKoe3DjeEB+bbtJwSP4eueK5LVvD0VhcQR20Nxb/KlxDIf3ttdPICZPKP8MgXOdxAGOD2r23TIrS4twsc7LJK8yxTzGeS6EZGHTymViQwztK8VpXmnW3kWrSJDLZ2Z3iBrvF1auEwlxAjLln/AL0RHOelAHynqNjpEKy2djYi9kZvPuLoWxBjl+/JJCnKSRL2DH5mBx2rw3xBbXuoXN3JZSNLHFiRpBG1pK0akqjYUAPJk/dbn5eB0r7nu9GbVVuWs7BXiuAwa61GOOKdY1G5JLaKMqFLEY5OOa89b4cf8fTTRRLGyxq0NwqyPG7FiJPlbIGM5/hGOtAHg3h3VNS0HTrRGe11KPeZLgXNuZ3jLriTccf6MduDkEdK9w8H6reE2c+n+UlnGQ+6SDe7J5gLCJpQmQrEgAEjHNcVJ4AvLS7uEsoLm9VJCzBt8UFwjfcNtGgOT15b2/GxdzX2k20LxWt9YCKby2uUuZAiAZ2qYNwCxZDbmC445PIoA+zNP+I8Wl29tLCso1FsLuSRbqGSAnA3mY/uB7nHTjPFL4l+IWmX2nKLy8ZNqrJdeVdYt2lBLKZQT97ccbRuXk8AV8k2vja1ubTUYZZ7dvswSIXErzBpM7ZN0BbJZiwbA6e3OK8+134jRaizLbLdXgU/YxvdEt45I+EkRIQRIyjPJ555oA+lZ/GjzyzWl3Ktpa30rSyxKimAwxoRHsZSTvkXlivyEjtXyX8Stas7bVZtPW7jMSIzxrBOqDZKGIgZgpAdgPmOeMjByKw9W8U3rRupb7Q1qodlbdL5QJUearqA5A5wg+X+vC6jrmm3V00uqQhrnau37TG9ukruR8yhmJB8vpkgMQAOc5APONanieLyIYp4GFytzDCGaZYlclJA8jjMkbLkkjO0dcZq1b6bqUdmLu4Fvb2128lsty8u4JFuXIHVsEgYAA6enFbliuq63eX13BbQQWtvKsaGZljmMCuFW3hhYZkRk64BPzDIFdpren3l7caXZGfyHkQJ5RgQ2u5VGwnI/cyA7VKkA8ZxjoAcdbT294LTSYBeQ26xSsbo3Mn2aWSP92zGPBJ68liq47jmpf7KnihubaySe5hWRoInmtlmV5Qo3KDjES4yVJbBxx2r3rSPh9rOoRQtLaWVx9mVcxtHOLcQoVZ/MkgXaCTgg9GyRzzWTqOiz6XqktvM6wyTurqnkHyYpFyp2DapViPulhjjINAHjFv4Y8uazmvYHW3WJ5LrerOIbxVwu6Rl2rGVAxg4HQk16PNZ2E9vpdraW0ZtneABGaQPEcja+HACLvB6Hpz0restGj1CL7NYC4kSW4c3tukIkPmA7GmmMpH7vPZc9OOK9H8N/CXUr6cIIb5bPehgmgwjFgAB50XWJAfwwKAPOtSayQmKa2ju7uQSxXMMRmjXEShI1IxiTOeWBxz1qjo+lyGwjEdgbgJNLMICxW5t41f/AFcHlK2VU9MZLAHoK+v/AA/+zvc62jy6skIWJyCyM+XtQ64LBfndumdoI5717noH7NttbweRbi1dmgCW8ssMixWpdwXG+ULkLGCQc5OeMmgD82Y/BmoNDMBbNPDcRCc2okke8jmnbCkwuhEYxz1/niq+m/D3W/OuXQ392TGGjtzPmJXVgrrcwEg7QR8uBzjjNfsrof7PuiWTQXVzYQy3jJHHBdbGnigiwFeSGObaswdlyeSUzxya9v0P4CeCTZRNFZm0MDlLhbiBNtzM/IkhaRFaKIsSXxuGT1oA/E7w/wDCfxfrd8kcuiW0hiijQRTedFfTIAPLeJ5AvzKMZyeh617Z4Y/Zw8YS6hYzarZ3kgFyrQhLdzMlqDk2gYfu3jztxvPJHGecfrnb/Dzw1YhoFiit50dnjmt7QGaNYwA01zIAWYZHVcg459R2Og6ZoT2MkMUdtfs/7x7mBLkOqw5DmcvGAHIIIGVAxxQB+buq/ssyaeVvLy5bT4ozFcQKuYZbRjFkiKKLKwbj8r8Ek8kYrk7n4XQWsViqMssyXTSfZblQT9oUN5KQyIMTny1JOWwN3QV+oXinQIGtrpLaVn2WCSRw+evmwru5ZI5chp2HKgkgduBmvmfVtCurFpn1G4SRJkV9L82NfPtrliVCx3Ea7Y7naf3gXdj0FAHxSmkQWk11BM76Rdw3H2iXzpJJ95jZnXKqWMUbZIAAx81Y2tz3ryNDDNI7gRyLLKEWNYCclYWBzkqWwx6Z+bHf2nxd4av7O4tr950AYXM8l8skM0N2rHZ9nl5LSXGTwMAtjAFeU3ksYP2O5gLX9rkXt5cv8sY3E20YjX7kQjxkEZGcEdaAPJtXN3ZalMfNuyZYJEgSGP7U8pnACpdOhYqoXJBxt9TnkYUmkRx6LLEJBICtzO3lXAWRm3IUiJ+XyB5hO8DHT6V6jrLvPC8MMSfa5Imnt3slPmMsYILjPPlgggA4zmvIr2yVUM09yIZDaTXkjuUNyLjJVba7gV8JbKCSSV+YtkdKAPPLOPWbK4fUHgjuQxuYJY1mC2zRSdP3guF2OoAII5Prmtq38RfZ5VnjuLSyQeU0siJLJPdSkcxeczEybdo5zgE847+cWOo3tnealahhdO0oSDZGzW0hlc7pSC20IVbHoCADzxU7aa19ZeXYG6juUdjLbYjj2zFjnywrMYwcHKsF4AxkUAeqeFvG/iJtauLua7mkiKiHyArbXtmY7MmInB2jq2Byewr7C8H/ABlvdHhlXUoWggmSBIWuLj9w0augt4YbaIHM4XOCTz7V+dN1ew2i2tjB539qWkbR3cAikjQ5A2PJJx5g5+90yKutr+vpBp0SanIYHdPNtDvL28kZBikjKDI4zjJOO4AoA/Q7xx8YbqwvIrm2vEitprdvNtoZt4jkfKqbqIA5kYkYIzjHOMceNav4+XWGSw1OFZbe5tZpGkmVpJbQMh3SgSDo2No9C2eOtfL6eL7uS4Q3klwEMoS7hmkhuJQVJ2TRSoMxTZBz94Ed816FDdQaoq3Ni4mtlcWypIHLyyvhSXbG5oQBkggE88UAMitQtxAtvFMlxPCRZfaljUGLzCsTQGIk8Lwynk5zjHX1TQdOh0yy867jjeUO0otklASaUjayfeOxskkg4I6mvNNO8K6nqF+JoYZYr6SXy4b9rpPsNusTbjb26swZX2gZC+orutb0e+0GOSe/vrWVfsysrPJIjRsSBuVZH+fIJGfrnFAHbR3lpd2dwktuLcw22LaNSZLg3DkuoZhnaoxkHuBkcV5Hqmu31vbT25hke2uP3V7fCSWWaAszhFCSnagyBnC+hq+urxN5czvLDElo073DsGjkeJdscpycFQpxgnnr715lfa1E0N5PbIb1pd6r5ji2sQpBEn7rdl5T8xB6EnigDLvddlhuWudPu0dpofs2+SGIssaACRWJGQWAJLbcfL1J5rrNDun1spI862NnBts4jIgdZrhgXknWRirGMsG4AwD37Dw7U9T05p3trkNbQKciFNzO7MoKoXAAEec5yRkHiu18L3sqypa2QiaxnMayCa1CIEZMqqysx8kq/wA2ec56E4oA+nfAuqxaYs9r59rfTzgxW7GNXRcEiUTA5/eAAbT06VqzXNz4lnm03V5o1d5miit7dDbym1WNhHEs4jIzlSGweON2OK8z8H6bfXct7cz3hhsiFW3ljZIMyIRtIc9ejDJ+9Xo8enCxuDJLeCa/Rm/dXEqtKFnXzInhkj4UGMEkHBxzg5oA4O58Hz6I73ttFfXPlXDRwQOsYdwVIjw7klivbBO/qRXTaV4aa8sk1a7+y2tzDdo06SnZcPGF+eBjI6CKRlyQCAOPl3HmvSfDOzWbTIiim1D7VH9jD3sSxIY3KPIqzSKSVA5XGeMAE9dPxBoM0MrrbW8SNcySFrqSFrlXnTYz+bg4KMo+UkDaKAOCk8P30UdzDbnS1tZXjeMNIsV5AgPmCJp/M+SQA56859axrvwvA0lr9h+2SnLOsU5kMKtIAkm8r9+FyeD1ycnHWvdrSyt7qOC+dbf7a1t5WGENnbxXGzyVW4V2JkjcLgOQMEglh1qppOk2A1C1hNzJDPvfztOSK5nt4Cp3eVbzpvjKu5+UkDO6gD581zw3JaBtPiiMM8jeYZVdZjcPkM8U8iMVSMDhQSMZI9q2dH0620/UbSS7uIWvri2jEOmC3aUyLjYyRiMqHyAOSxxkcAV7j4k0KG9QWr6LdpK8koxdPBbfYpwu4zSyW+MQYGVJGOeuenC2NnfaTqem/ZL1QgGGdIUuSzHKMFmKFkjDYIB29c+lAFbVxZ2mnQzpatYjy5bma0eNbQC5RyInJEYAbqu0ElsfNzXPG/GtWVza3Ajt5LCJbxXRI5vs+zLwTuiEKJXOFIxwCM12HxD0e4ms42KG+uFEkrzFDDFGJBuWMwoxEoAHDjuQSAOKyvAMWgR6bcRavAZrmayYxvIirLIkbM0gkLBfNI/hy+CPu0AeWaZ4Fu9Y1C51iY3RUnz2kmUQhrWMgiSOEtlIydyq6AjnJr3jwj4FCXl2raXpwgkeM2zPLJK5gmxuzKPkllVQRkHhm5AOaxdLhs7tprOC4SCAOXQPEizrahsLAnmBmkBHGzzMYOcCvp7wRc6d/ZjafHFJcXsKrJGBaQMtsyD/AFAmL4ZHYBlweM4I4oA5f/hU0WoWxMBuEnBCWenTToJ3hVTsidmXBByed4wOvYVlQ/BRbfUjJJZIkMqrctPNcia2tkCFWjkhljLSSLMp4U/MOUBGa+j43WTyLVooLe9uI2dA6qbZn2/PGfLYtE3qSQuTiudfUjqOrfZSLSykR4BbLLC6wyTWoZbmyCBzvIf5lY8HPWgDlvBHwWW1v/7elihlvVETWbrBDbgwxN5bCNgQrAKclWA5OCcjFfa3hy/fw/pcWk3jooWLfZPFGTGVjXdPHMlvOUccnAUgAA5NeWaFJBHFaS3UU5UvLFDB5QVIAy75FZA+7BJ4JGDkAE8V0cmnm71CykjtGurW3liE9tbiaK6BkODllJCRBTl849OtAH0h4d8QWN2LCIyK8N2jQuTAXVH8rIyA7sqByAvGR7nmr99e3BkmgdgrNmONmHmLGFT5IGMu0gMmCEIGM56VyFrDZaZYyCC2Eawqw8oyu8kygg/um2YMm/GOeAOtZlt4rtpJWeZ47pYpk85ER0bOMGJ0I/4+FAAL8qcnmgDm/HdlLqFuulz2UaXPltcRSNcW/lyZXCmRonbfKFYADP4V8L+P/AN5Yq3+iwmORzcyxzFXlKRAmMnbkKpfIGcE5FfoDfaro2qyNMk1mwjZvMt5Imd4mOf41+8R8ucE8GvBPFFrBdXFzBNaz+W0hMd3AQ1vyQ0SzM7ExRsvZiMH2oA/NPW9Ch03y49ZgMttIzSPM0IaGKSddqwuh+UsqAY5zwM8155qJCCewt7iCJPJkt7WYW8aNLlQY1nAJCwhCAGB3KB93tX2/wDFXwxbPawxNE9tBMolS5iETL5hABS4UnAILDDA45zn0+TdZ0bTtNtHjUG/FtA5WG6kWCIPuIklmlH3lYEBSpIwPSgDw+/sJLqxa4N8i3NlvI8yffbIEwjiGOTDPwoySOrc1zeiWiur6gLhpb23AnnjX93Lbx5IlkWMt8sB67u/JFO8Wa9Hb2rR3NnJayo00kr200c8Xll2MHkrHlni4AbC+9efad4sZ3LRSSMZYmdi37ln2kh40G0GVFAOEIPT8gD6O0tb/Wr/AE82sltewfZ2MbusmU8sDLgBQZXxjZuGCcHOa2dU02eyu4JFW5s5ZVkFws0ahnR1Oye4vAx+zzk4/drxxyBmuP8AA3iay1GNlljWDy7OUqHt3kuVcAH7VHGhUxHnqfkVec9K6DXNbEkcpivxFFGhJje52C5cRKY2aaTPndjgZx0zxmgDznVdIjlWeS81SeQzRtAYgoEYBAeMi4ZkBIGe/GDzXjw0KSx1VvsF7LJFGVcwxytI1xAJAwRlhkDMWYjBJbpxjpXb6jqC2TX8MxjCzgs7zBI4i0vzmRJg7CRQhK7RggHoK4uAvYy/bobhrc+ahhgtUkjjaFNojxtVt4yMsc85/AAHrGgzz6XdXK6gtna300VvNbS+XG6xpBJ5r27yMQRJIhI4z0wTnr1mueNLSW23W9z5fmZMlr5kfllyFA/dJuEuMt1YEZzxXmc2m63cb9XldQJ1RT59zAYYIHYPG1u0jBpOeZFQHg4JFVr6KG2MTanPHPal3a4ltJHjhFy2EjS3tvKzHGeCcnA7kUAegW/jmSR5YZp5JpRbRuqW4u5IwCBGgSOIhEuMEcjkAgAnrWN4mnu47NPNdZ9qRzrZyu8Ms4kLZFuCWYupznfjgYNczo66VYfaNUmla58iQRQJAxSAzlSYiMDM7IB85AIJBPcY1tT1jSdZhttRf7RBcxNFG28rvuI7dTI5WHO6JGYHkqOAS1AHnenXFxquZLoXEVqFkilKMkshCylEhktmAzbdBv8AlkU8bTirGseENLNp5i28Eim6SK+hMEsjM2792rNj5I8YLKvPrzQ2qXF1d3F3aMggR4fJ8uQRLCC24owhQiTCj/e3ckU+91HVLmA3T3Tzw3Amiltbo+SGYsxSRZYxjgKeSeCMHBoA5SG3hstVWLUIEto7cMbCW2VIN8YUeTFGpbaUU/3yDgVd1uPWL+JZ4pV8ieRxF5c0Szb0jkRrp42O2Jd7IODkg57GsuHRrg3CPdn7O/yRW63EjTO6ykDcSWKRRZPDEjpyRXodla3li1tp8cFtJ9nMjt5pSSUo5Rp0iySsgwGYE8DjFAHm2i6Zqmj38C3YtkS4hndJln2SXiTHdIs06uepIC4AYBfTmvoHwjqkUbtHdXczSyOsXmeayvBHbxAxxmYqTJbhtoBYAsB65rj9I0O11CQwxxTC5F6TZQENctImNrIg5EalTnA4Pb0r2zRPCEkFxNaEwRQSzeXKk1uVe2PljeZJJQCEaTdgdjyBjmgBt7q1s7Wksfmvd3UwjnltLYMUMBaQGdCxbyWDAAgZGO3Q9VoGvWQvEtZpkz5TRwwmSJltriTELBmnjLMrKMjJ4LkcYxWbe+CrO/nTMEvnW80zRiN2jV0VFhMYaNgWclS2W+X0NSaZ4OexvJLxILeW1kdoJ1uYgLqTBDW720kTNtZQMnOCMc0AewW9/f2kTRyweTezWU0dq0iQPZ2tkrtJFEqptUyHL5Iz945rmtQu9Qnso9jRXVm9yIZIFijia1jnIEiRhGYtukQc55wTwKxte1R7eWK1Wdp7W4U26GGZ5riQKfKJSR1+RM9ehHSvJb7WdU0TXorG4drEfaINkUbyytPvlxGjCPI8zbt6dCSzcHIAPULlLy3e6initGm1EsVk8yHECsm1ftPksTKFCgZ/Dg1lppd3Ld2wS4tXuJIk8m3eMW7RXEZVI5EkcD5Cu89GyPTNQfbLu5uobm5PkGURnaojEkMUgZUNuGIBdwASr4PzfLzxV+bVLMC18y3+0XUaMHEcrJO8EC7Yo5FfHlkqDgqfmPoTwAdZZLcTysk1v9p1CCIRSu6rBahHUI2xHIDNhOvVic8c10VjY3k/nbbcWMJjAuojIYVkQJvSV94AKqQpG3kjBrkfDd21vdPeR2J+aIyR28jlWjjmkYxrK8TuzHBwowCMY9MaN1qcen+W900aSajNlYbuaW6jiRQI5RGqHMOSpHzY57UAU7O0See4nurp7uSeWVvtSsMtdR/ulitJY1w21E74xjJNTrp2iX8kgkSdUlDKs8kST30mzLXOx0kOFMmcg4wD03A4bqJsmtlextYPJWB4T5F2pQNOwBeeJWAMsOAFxhgB83BrO0f7Q2pNc3U5vTZrsaHzFtVeArt4aIEZ2bSxbAJJwT3AMDXfCyQRGS2eTywjosj2TSyWRlOIndV3eZbl1A5JfDZxis+0sb23spIVt7X7TG6C4jVRGYpJxH57h5Tu2F3yBt2jeACVGa9di8T6PpyCGS1WeC+by2gZ94YKgcqAjFiEkO0v91mQlSe/mYvDBrLMRJtuZZJIltrd7+B4sM4t594AtpVwmNxB7kY6AHvPhWzu4Vs5UtWlurm28ucvND9nNuQGBeONhyoBKj7zEbsHg17tHq8mnrHGkctparDBK14+9zfK1w6PHIXJWJDz8rlScnivmfTtau7ZBLJDJb2ccCSxGW4Uy3DS/wCrZSrfuoVUhecKNoyelMsvEyHUJoW1cvJKWxteSVlnR1KQxg5jkUK6DjrjIzg4APrifxZYRxMq3/2ho0b7LC7CNYgoYNBHHE5EZHltg7c4AY9efEfE/jq9hjntkeW4+1kLJHJI11bwxTTOFRJiFPmbQvHlhfdup8pvfE1paR3cJSV9UuGvbpLiGaWWaNkjaIyYeMfunZgo2jbk/KSBXlGueIdYW4D2n224QX0VtNb3Mm8WMgXfFcmCEEsgJHTNAHomreMdUgeO1bUHiiWX5ZLMW1x9nDORLFLBgfu8KN42nknbu4zgWt5qniK4ke7h+2w2MrSRzWkzQSQQIXEk/lNMu6QhcIpKeXyCOOeZ0651m4uFht9PWe/uxKjRwWcSPIYpD507SmQ4Jm3fL97BzjHNek6Ro17ZCCRluUvVcTS2ySSKIo5nYyPGoTF3AHbDL8x3ElQVwaAPLdeW6tbeFrYQopgmmgTzxbzKhdn/AHstu7CZvKIO0nODtGTXkPiLVNW1/TIbm0WK5tLC7S2eGNbgSwlEeRrpHP3FwZQxOPml5AORX0Z4q8L3mr29zpTKVleQvE4tfPnWfaVDQEspjjLbuxAzXlX/AAgGsaDbl5DKHcFHWGRYkupDGGJdIt32gBAoKAZLEqN2KAOI8KwXV5DHPq073LREBbaMxSJAHzLBd3Gxi4jJZWJI+UNgkY427/XNIk1OJZWulvVQLLqVtbObFXt5CgmlbaRNEjq+Cw6EbcgVy148kN0LOS3kktpN1xOjBbee2upP3kUSxQuGRVDgbH4+X5gDkDu/DngE6pNBqX2a7mt3hAmkvJPNdLjzB+7gtW2p5AyucbvvZJxkgArS6XY6i9vJY+YHuPPuLYQq6STtFNtlkSUbQ8DSI25CAeTj5QM+c/Eix1m7SS2v7IWzNJBAVkt0tybNZSypEGOXYswbjJ556V9IX2n2em28f2qzlFzbTwSQK8/l20EYZhFdMgVVlQHcdofaQ6Dkg1xeq2sd3qEyzWc82j37qlmbiJrloriQEu9xMzZgVZDkKvAUqBwKAPj698NR2V9bxzFbAmGZrcSSxSQ3V2r7hDcMu7yVJjGCMriQFiMED0PwvpGuBbe0DebNKRbwwxomyaWVmnMUU0gAdUBJ3D5f4Qcgiui8TaRBYSi1lija7ito4pAlrueaR5CqtAzE5Hl7fmHHfvx0nh263xoEhtoppSunA3MiytaIskkQl8xXBiLvtGB84DcDHNAGp4e06xt0nE22SdXkO+c7At7DhHDrIQAmwOvy5YFeOoritbt71nuLiG3ge2VJ2gt7FSZHgjlUOrykAxsyPHgEhjtPHNdutxqNuTbWzWl0I4oZTbSMqxXGJjFN5qrmVIcKcrj5z8zMCSKbJb217PPDcabbecblfKmtZmjiWAt9wPuVQRISiKxyqRKDxzQB5B4bv7ix1G6S4f7S8OorJNKCFWExklrbygxLHexU4HzFd3evZTqoutJUSvbC8hnLXNwypkQbJ5o7d2VsouyVCcj5SxODu48H8Wefpd/cX2kqtyumvdW91hjBCLsyuUu5Aq/vtqYUtlgzR8Ek1jReK9cu7K5iW0e73QQLdB2CxiS6UK8rFMM/yRgoMbscdQcAC6j4jkGrvewWkxiM8vkStGfsqQzSuAY4y255ePkwCUUqCeBV251me+tHa5a9u48232m1SV1WK2izsd0iOY7poACN5C7QCTk1Sh0iXUo7fUBaOI90isu+VTnywbaWCIKPMRQcHaDt2/NjmvUfDvh1Vu4NPg04zRXcAlu7iZlRJcxTRtJO7H5o0BXB6AYBOaAPCdXtdQnvbnSdPlvYYY7iEwSPGziS3htkvIlm3dZCrSg4zyPcZ4PxVpt9avqlulvdMJLe3uYFimMUkt2waaSJt7jbCN+SO22vuTW/CGk6fZz3rpKltGIoIpYX/dpcK0eHcyMdy+U0m75QVVeffxTxNFo+pfaLCVZI50tzdwXaLiUkqsTmPCL5kL/OoIBUhd2SMGgD89L641a7gja8T7Q8UiG3kZ1zHG7tHJCGL7nUKiAYzgcdql0qZorq3xHa2c0UryKZEYyXhkBha3jkJJZhICQpA7bQRgn1Dx1pVho9nKiWlw1ut23EQDeRbu20NC0eSxx8zgZO4tisDTrVj9lb7MsdokMRt7iGM3bQEsUt5pInT9xcyOuRkggMCQM0AeteCdIvbhSl39sjk8wG0mSQFklWMM32iAoGlBX92uFIVVG7Fezy28uk3FnKlwRcT2skbzyrbPa6bhfMWzugDtkd94Ko2Cd+Q1edeCpbeKYyPLPav5DvJeS2ahvtEMIDrNOJSIgwGc4AO7gnivoOCfT9Q0a2F7DaXEFzbrttLctNH5rPmGbmMGa4keNiSWxGG2naAKAGeHZ4Lm2gURwLcLciKezuXkAtpuZReblGIYmMZZVjLKFlAJ6mvfNE8RRzaffXtsbS7mtrOdLW3tlNtJBLemMXrugUDUCP36pksQpGAQK+ObjXNYgu7u2ijt9PLXrxwQwuoVLV2LrhY97CTZ5jNuIGc7flK57zTr26srRftt3I7NNPDDIgkjjeCN2YEywJxMsZUA8LgAEhgQAD1jWPENstwIbfTy0qieRLwQrJLa21yrlYEQAjMbSZYPg5yuMjA5y3S8vLORLaS2SxtLKItM8dysk1wjhpBGZJgkkjTNM20JwWxzjnx2fx4mn6jLK2pyOZcwLboY3ujtJiCyBSVfIXIwSdpBbkmu/1DXbafStMks2uvPnCtcoJIQiwlnUybYiRFL5gIycYxk4oA4W9DyaxbaVc3BGmXmplvIaOKa9k2bt5SJAfKRhI6bQSf3eWGTXNeLvB0elRzzWFneLZXjRR26C3kVY7aKbzMrHgnczZLehYg46V7d4c0a2juoLiRXS4lvEWOed0aRGljZFWKYAqoYsMkNg5z0Jr1y98B2d3p8UjiE3sUSp5ZvHnVDFKDIBj5CzSOMYPIfI+XmgD4M03SNTa6ud1uZZJpLUJZqFmLwI7NGs6RsUaNAULbzkE7cZHH0h4LTSrKOWbUGWKWOJ1FvePJHY2zx26CR2VUJRZPNO0YC9M4Ga7qPwrpMH+lRW0enreFAkCvGsktx5zATSy5+SEMrAIDng8DJrWsfClreSQzXFnBdve3scErOjSPHbw4RjJFEpDWzbY8FucHnocAHU+Gll/syJ1t57mSG8tBayPbxRzizCRhYo47ckFDIGEbDJZArHJJrc8TT2txFcaldWFxDboJILiR7lZYiGKW8hKg4ili2biAckggjORWh4Q0q+0i8lWUxvaq6mIiZ4VjS5LKscb7T5gROE3BQpXGcDJh1zwjPetdwRxQ29netO8cxjcO0scgk8yaHzjvlkAALKCrMSx68gHmelbYI7v7DdTK8k7NYvdiUzNZqZFlkUbCJIzHHuBcgorhV+ZSo6rTbu4exla/upFt0mENxpsBnuAbdZSzTBjCcs8zAg9cP0Ap+itcaVfW0eoxm7Dy3qRxNbmKZYI1jVBxs22qx+YCG3coeDwK6rWINO1B0uNLsreJbu3gNwLWALNLKAd581GVVUFAOVHABJ7kAzdXgGpWyyR3rw3K3EElobyVFmjaCOOKRlXdiREJVBtGDjI6Map2ML2AeeOGa4CSwM95Fdl2NyiCaaTZCdsqDPKgHAIXAPFbraFb3MUN1PcyxLFAZGnikC7Z2QbY4ZQD8hkjUMSMZJYfKQTPdag1tPbStDDBYbJLcJJ5rGMKqia+eMoDMGUxH5QQ3lnB5FAGnFrrR27zStGLB4GZbiyV3k80KT5iwhTsBlBDjHK8455yv7Uj1C2uJrqziazgtwI5YYTFKZXJYSMpX5SZC+ARnC5PANWbq302W1kt9Lt1SCFkcW0UJWyvg6qsglkzuVhFgnb9ehzVK50RPssX2ZZ4FkuIkGn2so+xiVUDPMjM5aaQxFNq8gZbOCaAKlzDe6naS3T36WpkgeCJBj7TLDBEDH5mM7YxIWYE8MACMgipNKW6FjcQrdGd47e2SC4uGbz5bkACRoJQhUDy1G1OGBOSO5aVNsdQ0yBykskJllMyfNHIDiO3t2df3aMQByQARjIxxBpzSwy6e09w8sFrDIdkCPHMsxdw4aZVKLChDAsTvypxkYyAEF1dW0ckt3LmRZJiFnugL5BGCqSwRlAH4A38ZOcAGum0XUrW7slktvMmu2MrHMkrbSYUEqlHQMYQOSAOM98ViX1pZ6xqNrfI7yCfYimWIyqjwJuMgnIBktzCoJyAd2cdRVGzuDYXDWkDXUMTXF7AYrdo4YIpbpQIvmIMgL9ABnbj59oJoA7dtXhtZ7JY7iUuFaSaGJ5UDxR8gERrueISH7xGADgkbah8S+K5oreL+znWDe7y3Ec0S3BVljxJ9n2LvHmbjhsnaf4QKfa2GoTtbreW0cc0MTm2JMTXNu0aA/vZ42IuQ8CLiMZYj5scjOJL4Rnnnjma7ha2mkkuECLO0UolLS4dim63IzgqQuCMelAHK6B8RLiBr+WKJ4QyrbwNLPHbOkSOEd2Cyv5rbt3ACkg/dBzXtnhqXUNfukSSSeXT2hU3HmOltDcKVbykWQ5eTE5GSyrk8Divn+50COLUBdm3Vf3kkEfmoTBGZmVEmkiTJUZGQSByfm5r0LTPEE2kiKOCdYJYyLeaGRpYITC0ipHcz4QhkEoLBiQMEDOaAPsy88PW1ppavE4Qo1rai1cO0CxzNIvypjc0LKASGO7cScAYrFudU0+GLTrNYkDwyRRwQG3NrCLtWY3EjoR8zFFCqWOOhGc1wlh4s8SX88dhHfWTWnlQlrCeN0juGgkH+lCZRuUbmbBHBAHNQeN72eKexF0ftErvJNsh2lkMAO0RKnzzjaVHygnBye9AEnjTxOrqbWCMTLbyoJbqedUmgBMYaBbbKRTEqf45A4DAqCa8o8S6hdDSZoGgkka2Vr6zQnZ5UglwG+1WpZoYtvJjYYbOc9avahKrC2llW2/0m5t3W4mjgvVtyVAfdGYiVw4C5fJBB7DjnfFbebDElzDJDeSu2zDmWOKNRmGacIqjyJWYkBFIXjIGKAPN7rxJ4jvYBA0c0EkjKqSWRtooXQsiiRIzJlJcAAsck4+6M5rU0jxJqYvZEvGK39m8cE88c0BJtJQIg8iwLut5wNuJS/cnIOBXLm2fzLSFzMwieZ7lPklIdPmUrMkmVtyBnLBQM46ioNOltTNqckWoQQSyvtmAXi5AYNsIflo1HGRkErwTQB79bW2tTmG/theyWsUJikurxpJBMFbMot5YywkXyjgFmwAma9F8OeM/sEbobiWK1jKRKQAs6sGCiNntAGPyZPzHOF/LitK8Z6bcaEmlR2K+ZDHChuS0qLOZECuGUsAtuyqACuG6g8kEt0e5sY1SzSxWe1+0NKzExQXC+ZmNwjmQl9jYClgMgEelAH1NpetaXbwyXdtKtvcOYlS9UyTk20rK74Q7ykxJU7icYJGe1cj43ubM3MGr2l/DM0zOLhnRGt4nfaoLiHLxXRbHVQPm69a4uy1ZrYLErO224QKilJ7gwouIYpmXKf6wYGOAAuT6a1iLu8vbu5st0lyZxamNoYXilEq5WKNvuGVWOCMEjGcjg0AWNS0q7vNKjS6sbppo7ZGup4VTFzCzhokjZHYkrG2c45BryLWvDVzJqVzBEtzJZSRQ3kMv9oKrFFQF4o4iQrYdfm3AMOc8Hj22TTdUewv7a8bURHIqJcNDGPKS4PKxyyROfIjAwDjHTngjM2ieHV1ZtMtJWCSE+V9sMY2zGNiot0hjJKuUzh8BGyctnigD5hs/D+oPqQe2tLxJz5kcU5uI2iuoQA0mMZXzQp6dTtwMgZr6h8EeBpJdOs4rqScKFZzqQ2wBInJJtzLj99ySPXPHavbLT4YabFLFPHBFpRhRhIJ9rhpMBFlhhyfKYh9xP3Sc46Yr0Wx8PWNjpxhhS2aGN1UzxoXMzQt8iyPu/0Y78kjbg7sZOaAPMtZ+GMF1ZCHTYPKlstMZIpZkDXEglKyZhQ9Zcg8tx83XnNc9pvha0t7CPTY7U2ccEUiX8lwfKluYQxOGjYAKxmOBjhsgg+n1HpNpBJapYsizXM8qSNIYNkEZbB8uGQNuLhMHauc56da4fxjoVnaxXNtMtxM8shAvE4RYQ25Y+D95WzjHcGgD5kvdF02DRr21n8qG4aVksNkiMxWVnLJOWPliVVXqXUgHpXzHqt75uoSRFnurWxI3GLy/MxbygfZ5A8X3cKxzyMHqep+sPFV1p8rPoYeFLO4Pl311DHA1xCGUZ2zGT5WbHzc7hntXzd4+0Cz0iWwS0gjs2VQkM1p8v2uOQ4V5JWkzkg/M2CATnJoA5s69Y34ACyRb/KSCGNUitJIYpG8uQzRgDIYkHOCOwpF8m6vEWeLMDZChrhHkW4VjtMjRyEmB2+7nr34ya5ye0Ww+zRFnkWSRlcpKCIR95k+1dHLSYAx070Xd+b02tlaaY9s9vK8s84lE0k0isPluYiwD4UZUg8cfLQB0UUktpfw2sloSlzOJoLlVge3Cb9rQRzJC3nyszDiQ8Y7V011c6ZGmyOK5sb4uzsiv9nD3MB+SO4nRCrRKBuC/ICBjIqhpGmwKhvL+OPT3lnjKXM11ETKXUjcsNzFtilOASw4GMA5rlPEQhW5kbSgZ1eaO4Um58xZZFYrIY+QrZVQcL26epAOud7S8gvktZ47x3jSKS8jTZc+e3+sijc/dRCDhSfnHqK5FoVtgbe5unllhaSSO5gmEaWJ2hiJ/MKlxj/WAZORgdqwbPUL9tSS0FukdvHP9omIWSGachcoqptBZEYn5gPm6V0msaffGK21i5ju0mumdEubto44Y4HUuEBX/VqxCqNykZGN2cigCraXD2VwskWoJePJNEjzRsbm4tmcANGsTDYsJU53Z3DOFr1GKwt7u7aC+lso5R9neJZVZZrjKBQYhbsVEnIbBwzZ6VxPh/SZhbR3l7LYql60skm8xxyXFxGQIYI3DDkptIYcHHBzXq3hXRLVXuL+4E1ymnrlfKuUhMN4o+V3VIxJPGoJHLZPr0oAdpNrd289zbxCImQpERPAggF2Wwkkj5/0eR8cZI5Ga7aSz1G7FxNI9vbNp1gLdLW3Z5g7xH5VnOdySs3OcY79KrWNy8WoG4lMUhu4F+zxy5jjuljfaJJpNzOSG6KQWOBziup0cxwQ6jOrGW+fJeKGIRolygJUuJ8HGzt+HXigDy4XskEW2+tbxJLKYNcyBxcQxg/MXM6FiVIJyq5AzyBXnfiVob6abUorEMjYhRGtvNBEIyFeNSPMiwcjq47gV6v4oMssAW3tZ5VcNNJBcn93E8pCTbBFgEPL0SRhjqK8J1WwlGo3NvcSpAY2jlgSNIovIRowPJgjZSXkzgZbluoyKANHRJ4zLeRpPawXLrbQN5kE0MSQS/v/ACVJUyOFXgBcjI2k5pLmz05tYmdCyXi3JW3kUzGJAFMdwzwwz/6QnGQCoxn14rH1BVsBbzTx28lwCJY3aGONyVYKiyKjgblGX4AByB14rqdGuhd3en+Y0EkUcTzGVIVRfKUbp1d8ZLs2NoOWPQA0AdBDaW1wbCBztt/JlVnhWCN1aT/W/aDM+YZMk7dxDjp1FXNd0XS4rOLTrK3nhkksw1vcWSzM8jK+QZ7kKxc45L425PUHiul077FJfRPNDNcecnlSwPCsFuGEOIcKdpdyBk7gDkc16HpsLX9oltI0E1t5U9lZukBhu7KQRs9xHcoF3KAuMcc9s0AfM2meFdWsi19JdR3V3FMFSW1mkup/s7blT7QXIS5RFVgQx+Ujp0rqbiPYkNgVVYo7K28xkmW1vI4Eba0MkUu1BAxXLlSSCeua9O0fTkdbxLaO4is7KCe3u3eBEiRHcRLGbg8KjAu+WIkUfeAJqv4k8L2qQRSoVkuWtZJElhaPytkaiWKISO2Z7fbndjJyuTQBwelI8S3F1NNMy6l+70u0iuPtn2KSKTh7mbYRHGy4J+YDj14rqdGs4Z7i2a7s97Wcxu3uLd1iF5KyeVNKgBxOE8wmLrkAEDkZisdQsrq0S1tREkcahXy7CQvLvjLW0XkgNEXRgFz7eldL4b0OOO4hW8RLmGOcNYpvuYiSQEVVKjbHNvHKuyqCOuOaANrVtLkkgtd1g1hY7IY4p/3/ANpl+1nyTDfyxAldqAM+Pl2ng81an+Fel3gs/wC17qUJc2t4YWtmllktGW3VbcWlxIXCwMACGIHDfNjpXe6drD6rHNohtb65niSYRy3C25lS0RgypOYNx8sOdrLgAoPv8EDrdJ01NaMttavsv1RhZWatLFFbWohHmkNGjZt2IJjPYYoA+dH8HaTYLbxyQLaxWUEq2trcR+XcNdwy3E1xOJYGzM5EhHmHERJ470zVvDenX2m2cenGG4twBdq1xbFNSjhupJ1e4iDIquyTugdXwNp3jjmvcNT8MaerPNrMlxfXBuI4Y7W7luWty7zSeStlNbOXeLyU/eEqBkc4zim+O9D8nRrucZ0lrJBbQHTpYhHDBLbLvWcSEsYtm1RjIzzknmgD4W1XQJLi0vLW9t9NEtsi2EFpbRrHcFUIRLkXIfaWdcH5GLnOXArgjZab4ZuWs5ZWiaGB7rUoJ4IWlvkkuCYIBJ5rbWXIx5ed/UcV75baPcO92ytFHdxXAvIZYZzFLLdAHfbSvdKEeI85ZMgY6jpXD614Sh1TUbjUbnV7eK+jiS/SzxHdRi4gIVLeWTG6eDyj1QHAG5tvcA+V/Fuj63e65qVxHbrdD7PHKzbVG23f54UE6MVgmEp27AN/fBBBrn9Asr2zeG51KKaK1d7mL92sbtp8jzNbjbFOAbjJQlnjG45yAOa+vb7RLSWGO8SSO2tZDA1+jNCIZglstt9pYIxbCdTkYYnI3Hkef6j4d0hYY7+e9nuIbCaZLe3QR2quItoW43M26SPzWG1mUFvvYxk0AeAeNfAnhzWb6zks4Mazdw3LSSqjWkTJPAhZGWUbiBLIACgO7q2Oa539n6S3+HHxLVNQZox9qjtAoR0kVpAkbT+b8its3RsOchXwQGBFYPx18Z3nh62m1CyW6ihjvYxFKGlnmWG2jY3Nx5mF228jpEQoJ4k4zg18vzftCW12IJFjb+0rQSgS26bjBIxtXVZGXLEoI2UEnkpgEmgD+sjSvjLLp/g3w9rtjrViutaNp+8DYC9rYWdz5cd3b75cS7JkLSKx3hWDKpA3V5trv/BWK00cT6RqN2F1mzlurY3Eck4tTd24zBcxho9scEhBBQkNIzboww5P87Nn+1/4jWyj0r+1r6QxRpParNEVtbaSMZV5WC5k6lhGw2OeHA4rwzxR8TrfVZpLufUobBZZ7f7Xbx20y/b7pSzwz26LAGknkZ2VgWDD7y/LzQB+9Hxi/wCCw+vpbtZ6bpotdQkhAuLiKRZjDPcRq3m7HO3IMoBRSSucYwDX4aftHftteJPjHd+IF8Wap9rt7mSMJAjT24uMq0aPLGhJgeO32KPKZWJ+8q8geD634iivYWksY0iaO8cXf27UhG3kukTRJElw5YSbEO05b7v3iTk/L2s6NdSzverbSO0krXEdtMHaSOBnaMTGUgLcszgjCFmJBOMc0Ac8kpvry9khaS3tzFJciGSX7Q62zSEvFPMJX82VnOSdzHJOTnmpGSO5SBBsjUqGmHQK6/L5JMfOMDOTxz61DZ2U1+xiZYIGh8xHRjJCHjjAk2Ns5lwCoO3NQ3IltnkZEUFpREI4yDG0oOJViY9RuBA78etAC3FultJNGqQSgGJIT5YmkQTEbnTbIS24Hv8AMufnCnIp/wDZbwz+cq4FmygsZSWjTHy4UIUwqgY3MRx1NaejIwnllVtroHWJJZMNGw5dWjaPIbHKr19OKuDVjGxtpUjkt71i0sojd94jRtqFwnylgBycctnjmgDKsrcXzXJS7MEzbHhlJEcMzBtrs7xnb5uBkjIPOAOa6K4jTRZo5ke2uRKBZny/NErmQktJFFcAAIG4ZhyetcsI1mVItj26XO9rO2kdY4FZm8xEBVskqhHzHCnHBzW9bxPOkYvGkuLq2jWC1iaINFDGzEvKWQHcuTwTz680ATNq8G04Q2jRY8kqI3t5Lp1OJwuSy/KcfMBknIqvp17OksvnRSSpIHJieF5DI8owSEKHA3E9O2McVuyaOTaWtvFESs9uHmGIpme4ibbHHb+WxIX0yBkH6V1uheFL2+uYre7h1H+0pVRnaNIooYRHg23l7yAu23CrICfmIPUkCgDidI02F5raG+iW2jmfZFdpGrGJeghkPmYO4rjA6FscHFelW3hrSbxrZ7SIJFaRC4e/lhW2tnTYF+y7AwBfBGQeeuea9q074W6dLHHePZXMNyqiRsQRzJfxMFZZ47Zpf3QE7MpfaOpJxXregfDXTbGaO91CxjVZIwi6TNN5kAuFwAWm27LeVovm25ON2BnFAHypofghn1O3uLFJGiluHhikSW2jgjaSMuWdooHO4ZygPO33r3Lwx8MJLfVtJuL4QRxvBJK010Wmlu3Vy5mKuFWFcsvzEKWzwO1fS1l4E8P6Rbx6rp9kIQ8j/u2KSiSYxjEdxCBmJ+0chVcoBz6MsNLlu723tHe1h+0w3Ebx71lNsI3EyQRSk7V+QBeDxjBAOaAOJs/BOlRTSXl3BAZ55ZRZTW1qxMckaYCTGTaLiFtx+4WwB82K9G0/QLLTtMiW6kW6MIjkRwk9taRYOQ8EioCkw+X5GGP4QWqDxEbRrrCLf2c1lJNJJHOyxxXCAbAtsyfIYiRjKEs2eKtaPrBaBRDpumQafvMt9bSXFzI9w+w+UsHmqBE4kG4gnqSOaAKcN2ljqS3ElyFjvbeW3hN4cyoGOw3BcYEQDLn51BAOTjrXUJYQa5avIl3MbmICW8uY/ItIby1t08uGbzmbaZMoVEicbeTis2+0KG6t47q/dYra6tS1/MVjhYSXMqlIoQWLAbAPMIUAg8HPFai6fbWZt4dCy9nLbkGSdpJILkzp5KxGGUL5ewJnzh0DcqeKAIBq2m6ZZpcW5shNJEFltYbv7ReLIrbY5g6EjkYLZxu3EjOaxLW5muLq9aSaC8JFy0pMhizbSIN74l2kSoRjjtgAGsDSb0pcXtrc6eGaK5lt7eOMyS28bROS0kkHnB58YyCQq8jp0G8jLDb3t59jilFwwt4oQFSeVix+0NHAGLE9SVXOCcAnrQBWfVoonjtrZXu4vtcdwks1gxFs0aIrRw3cxUGJVZezLgAk7jx16RCed9Ru/ssnlgIsUN3LcSoibdknlon7/JP3Dgds96wNPhgWGeCRblzZb38qRRFEqzDdBbmKXa6oZWYPleQoANQw6jdPe2FvDb2sE5iuLeZXxFLLOQJAgTIMa7FyrOAOgznigD6S8PeIRdaLc6dLBEI7WJRE8ULQJLbTDemVO5YnDxsCQSAZO1dP4F8bvo90t/oknkvYkEWMl4Y7ks7J+5RXZUmAwx8xWMnGMV88+HfFlq1zNprxwxMbYwCN3gN0hDlpGESQnzIupBOcFuT1xHc39yury2aXUUcdjG95bJJGr3LJdYbyjKAsZIAGBu78UAfvF8NPi3pnxV0A2OrSAaksUenyxz7l2CCIfvRgfvSRgYBPXI5PHz/8VdFv9Guo0uLPyNHa/jexlimWbzGQ/KBM7GRAxX7oZeTjAIxXwB8MPiVq3hy/S9sbwJsnWSRorndcPtCiSOVGfaqhD0j3HnjJr9XPh58R/B3xW0SPQfEM9omphYlS3cJDLMI4/MjdUw0qHIHzBckg8ZyAAfBOoeJdR/4SBJzNLp5tp2jsfKjMcaZchyUMn+kOCRlWzk8Guo1OC5Sf+19QmuZmlijW5R7vy4drMomlSFT5rs25SVRNoOQG4r0D4g/C6bQvEf8Aalvpc40H7Q8rvDEb25YyOCZPtNzta3RmAI2pkY5Arz691Y3+oW8c9lAbIGS2ZbSQzSzY+RZdRL8w3WXUfICpC55agDudE0jT7m/aS0SdLSCKKS9NuB9naZ1UgHMu5mIC5DgDk17Lcal9o0QL9peK4sMRW9sC5KwKAcXdo423EJJ6jcw6DpXkfh4Wmim6srkSNbSrHE1n5stxOh+8N2VXzYDkDOSVB9q7C5mS6gUWksMFsRJ5aFXJgAUZUSsu+RsDocgevSgCPS9XvDJJJvFyttPIpAUw20jONrQQxugBdQeAeeelZ2v2yagBbi7gtpVU3IjaFZ40a3ziHywD5MjE/wAWASOM0/Tb3TQbiCFXmi3rPeaiZU3wyYAk2whtolOAFK5PPOOlQ2N7o7XdxD9juZLqe5HkCQSXclx5Tb45HDqAUUDcwBOB17UAeQ634em+1jVF0a3e3gtt2oR3hPn7ww/0nyoyVAJ6LwSB0qnBpY1XU7KwSSDTYyy7H+zkz5uEMm1Fc5AA7YAHevZ9RcahIbtJrFfKLwtEzHT9OuIBk4khIIkmWTGN7AE8D25i0Fk2owz37Wzz28ttmZoIf3ax7lWNGhkIZgDwoJYYyATwQDsNJ8JQXGjx2lpb3cxsJGEtxDJar9sRW2lFdYmwPOI3L949QCAa6nT/AAt9nhvra2WKxne2t11C2uD5r2u05Mlvn93dL5oVCwxtJ64AxqeEnt28y2gsrmeMzJJfTJKZrqFiwZHlVmRIIQoAJELYyMmvSRZQ28upXj3FnJBcRKsD3IVCqLtaSKOZtqyoCBkLnPXGcUAeUX+gXMdoLRrGHatrJFksZ83MKeZIBglfKCfMzk4XpmvM9Z8NLaWU17bxwWL3Dx3EEENwzXKMgVYllSRfnTewJxng/WvpRrq2lSeNIrW1e7JtVnjRYYCePJaJt53Rr1dhnfkqeeK8t8Y/Z4fsOo3Ny8Lv5gEJkAZtjNbSyJGI8+SQFMfBwT1wKAPBNH042sk8l9Au1vtiyNIJCiS/eWNWtCnlKXP8Rz71pj7TbwjWL6BSpjIXJaZopGd3E8jPKqsmGUYDMQDkgZJOqLJ7pmuyy3drdXm5N140En2bb/pDSr5e0xg5Gc7+uBxWne6RbTMltuAs7Szmu5mSWSQCRwRHGAQVYYhXnJA8zJI7AFDwxa3d7Fqcrag4aGaKXZI8ciyLHm5jdQ74UjG0BCWyQOtRa3pl7cLb6otxFqSsrW9zFALyGRJ4CV82YbhIy7Ts+VTyc8itSGKIraLZR2drK6NJbxwuYYlmSPJUCIsZCXCv842nGAT0rrtFa2ktNSGoWw1a8ExiZbYSR2UIkQO7maUNjk/XP0oA8lupLWyvfOEUYnXTjM0ZleSYz4MbJFKv+rkDED5lHrnvXQIk80umardRQpDauFvBaT+ZLclYmJju42P+lbQhyFbI9ulaulaHFc3V5psFrFc2VnIcRPmUI8z7JZEu/wDWXCpMQpXBIPbFP0/S9Xi1Tc5uzbQlWW3uPLjtTfnaEmtwB+9Bhjy4GciQjJbgAGY7LNqcl1PeCKaEXCwS2xUw7bqSZrciyc5LBXXAxxnnpVfTP7Tj1MaasS3MUdwyTwStKyLJEfPjvLayWIvBceTkANhCTjPQV3cnhqW6sp9R8pLYrN9turcxCKKLys7Vhnm27gQuQFJ6j1Fa/hRLK6u5bmzZf7Qnv7Scte7YmlCReY1pJKBkhzhSfugck96AGeH7SRDcJaWMslrApSaSWT7V9skuZd0Ms+wjEwyTjGRwDjFezafZ27+fNBCgRoSjYVlZHIAS4BLbharxkdeB5gWuW1a3ltZpIrQCzmu5ore+SGWGO0dZz+7NvYq4H2oZHO4Y7969R8LwRQRWDXP/ABM4P3EF5b3aGWe7kjcI0EZhwBErDgHl8/NxyADtbSKSfSIoZTE94rxpNZWVvuaS96QF5QMxK0b5XcVBzgHNbM1rbWqTXcFtby3YMUd7p0+yO2uYEJ3RSN5XzXeS2CshB963YrRXMlok0iC2tYpobOFpIo5Ldoyn2EIIt985Y8sGLoD8gPWsqTT47tri1jMn2yLzI7+F0kBSy/5dZIGYAbEP3mz5gxyBQB5fcXem6zJeST2CxNfNLG1s7lkkeDB8sIoLRw+zbSc8Cs/T3vUmjuBF/ZU11b7XaKcyQyW4k8r7RdQlCsqb+MqT64AANdZeW9rBL5FnNHJLc+ZEIrqYqqToRtufNij3CN+x6cdazH0C/tBHHc3P22Fdy2ouMxskSH7Q1ofK5EBb7v8Ae6rmgDdstGs2t0ntXjlYpBFe3MMtxJHNZmLZm0hjQhS7dT2HJ+WvPdW0gCyZJdPhu877gNdNcpcOkThJPLtQo3zLFyWAKjuc17vo1hFd6dDf3M5igubrTRDbxGSCMPNbfZobW+SCEmGNvvBFG7/Z4NYVzpayvqixXLTtMxskeaN3uYFlUSFpHC7bhimTKMoT0AzQB8javDE9xJFa2Tx6Ze/aLiziA+0i7/fb4pEmUkRSEfwMVTsa7HSfBN2JZdYvrXTUWzs4EtLZwk9xbQXrhEt5ohMWVi3ViPNHVgBzXoMfh7RdP1CW5i06CZ2ihn877cLR4xhvNje23GKVhsb5SUJ4wDkZ0oIltjd+RdkxXEUE6SXFpBbXNzCyhwZWSRh56y5Geg65xzQBdFhpcEQhu/Ie1Fiy3VpbTBthEW0m3lb50VWPB79QTVnw7PZot7LHbzQyQXU1wGimuFnnkBf7MpV5B51qtsrEqwQnB4ycHn7FL/xBfRJbpcgWpjS8kgdCs9smPLiA28s5HOMnjnFel2OjSSfv5hcSReQ1xIZYUebz4YJraOGVW2lC0Lq53YHzYPzAgACJewT2LQaXpi3t5czwSokqtas8Bi81xMZRyQ5PGaZeLNaWV6dSQQwohNvEjvdbXQw/aJnij4UKEOQeeKuW+mavHbTMlvIJ7t42sVheNZoyJDE0TMXwFEYHOQOeD6vm069aye3azt471FljuIrZ51tXfgyb5HVjEB/y13EZJ45oA8omtLF/tWLeWdI0jWIxThZY/wB35Ub2paUCT584D4OAcDpXT+HbSDSYpbSK4t7t4IZrx3bG66i3GSZ1nQElkY7dp4wOM1vtoMcNo1hcbmu5wtwbizmEuf33+iJbWkcZQAAEY3HdtJGQCaw9a0ybT9Re7TS5tMZbaSzL+dHiVkKiYXsfmERLIzL8y4HqeuADMtLqC8K6bZ5aBBdSQQtIHklE6ANGWdBtJGOCVx9a1rjxW+j2psb9DbTpbos0BXzfs6uGjVI2YcEbC2cgZB71Wg0fVUkisIbSG1nhjEjXymYTXDmMOFVTDuKGTKjjBHzA7ea5LUYrqLULvVbmxt5bVAkTX6/6RvZWVGluYZpf9TlpMKBuxzgqQaAPb9A8R2dxDBawzSWr3kQkuhc5lUIVIbyImBEccmSc9F/StTRtHmnspRGtsxjme3YtOjSRqJt/mWgwTNKc4y3Hy9eK8w07Uhb6bHfNI87zW8aQRR7GuWV1LW9vEFT7mBypO5cjdit/S/Fmp3OnpBHKttHcmSSNJsRMzIf3oeVELIfp8p7E0AdPqd1LpltLDHb3E7wJKtzaNdqn2jYD9luWBA3gKrZVST645rx+KC+OpwML21v31CZQtr5sRu47beXuI2zj/VkYJ6E4AzXTIdSm1qPSDqs/OJDDOivBBGUkcrJNI+1jtbg7cc9R20W0KNpTs02WBlkmiN5BHsRkOGke2zgBCud/z5J6UAWxrdvZ6VdGW0+0oJfMaaYl47VUUo4lSQbgMKdpI+bHFZumajaajPJBPFEFuZree3CTIuyNVBZZ5Nn+pWPbxkEYx2qSO8JsG0qaOG5hiaEwSlf30sKiRYI3yMXEXGD3B5PvpmwsvMtFsoBb3zsrXVkYt0jQygh4BgEKWU5B9DzzQB4/4nCXd1qqW96Ls5ZbJI0mefBJDx24Ef7xWI4YHHNZ/hYRw31jJPZLvNu6+bNAYJZGz81tOMeUqKueW3uM5Jr1G+8P2Qnku0uFsLyyuBHLaQeVcCZGUNDmaR1W2AzjGRkkgZq7pHhaa8iWUwwtALpwZ5ZQFjY8yCUhslzz90HmgDlL65gt5LSKUpbul1IVheSXyY7dU8wAtEFUKWxgnKk9M1FYyNcm/nvYXeFA01ufsyxvJwSoWcSF5VKgDITHynJHfoL/AEJrl54rZJolMIha1W2N1HPECd0krSf60AL1DK3GdtRebpGlQWNnO4guWcG4tkUNJKkZOXDs/wC5TkZwcflQBR8Oi9kW7N0rCNwZYI1Dsk6HGMRY3GNQQDkAHJPStW7uLa0SOIf6TJNIsixyedH9nkgJdPIi8gAJvwB85HHHWrVxd6XHLMj3Yti9uskFnFKkULxyAbWuGU5f5geVwO9Ot9EjluDqEjrb3M3lx2TpfyXJkRk+YmIqVVeRt7igCfwbq2sY+23E6Xk018sVk91cOWt5ZpTvt2t44wY4dqkfMwUZwp5Neq+ItRub2wmE0NtcLCAslxBceUbQkYK7Y9xeINxtHXqTmvNtNs7LRJXjYrJcmaIywO4IIJL+e4U8E/MM/U1uXN1IbdGW7tTaNM8IsVV40dZDvDTSbQzMD0z17UAcWIpHeO3ZomtmcuzXUhE6lsiOQQAj7XBkfKvJ4+cAYqndTxWVytjHPqCgQsyAD7HaK5GZJhIFLIm5idqqyjGCQCKp6qqzSwQzy3VtawSAT20ckgZhvb7NIk0kQYxMX5UA4Aw2M4rk9Uu7qKeGE/vYkDR7DPuZbHYzXCtLAyIZMDJXlsYwpoAu3N/K0i2sMSSJLF5guXdlKyFyLhrO9PMkhUHcjqB/drEVZdOKSNnzXlcoZFZoUhLkq0yOUPJC8453ZBI5qCz1e3sEeaJLW6tbZt9rcNMzTRTOCUtoYlyACAdzNj0GWwKxb7VYdXul1mRfsk0sLo9rqTm5gZLUl5AIiykoyIqrkDBHNAHavquoXMYZcyzoGjmgtPLjEcBG0SMG3EIAc5XJAHSqmp+K3sNMWK7s3wXaOP7Qq3JhQqVae3SQqwTqWO3oD+HCQa9p8sF/fRzECRGWKMxSRlHQEllQYRYlIJUbieOhNcX4h8UavcwWdxYxvIYUbbcXIV1kjTOVB/hTqDnHHU0AehxTaZql5CGukLXf2dYbWOKS3ktZIQZDJiFiWDKOCw2knBNVtUkkndre3hnjuFvBBZ3LyLE0kaxMszSQRqMKBnAx8/TnNeQ2+uXupX8N+0FxbmzgZZ5BM0Mzux3MBhAJYuAq7c5zgHrja8M+K4rfUp7m8lhuZGaWBZyZZ3WM4QKbaYAtIGIU7fXrigDq9a1iaxvHuZ2tHjitfLvojMQonlAEkdvbrnEjsqE/wjGCea5e38TSxPq1lC728QtoBBbNIQrzMIpGCK6ffC7iWXKgjg12p8Oxa7b3N28SQreXsMdm8hZHaaFSkzLbbfl3O6MpchflwWzjOPq3wy1hGluBeNbhXVbCeSHfGwYFfMeQZ58wqNp4OcHANAEF94gm1Pw9cxTC68zTtPFwDOYZpb945ds0IRWzBamTaGZRgJksAK4CD4g3EkdkWiETrIklvb7IleGflG3h8O9oY85PTHHBIr1Ky+FPia6trSz1NJzass0kGpaQsAuJhcEGWCaRo8oofsQVA55rtPCvwA0+OPU7G/sr3U3kijWSKdI42iculysizCVjI6qyj5FUHd9cAHG6TrdncTp9uldhLPPNA1nKgaKaOIG4nnbPEJcqVRQzALjoc0Yj1B9LewEiGxuojdXSRuNRnkLnfKrzR48oKcAEEcZx2r6S0H9ny406CEmLZJex7I2WGJnDxbkjmmaQ4t1KMvcFtvzCvQ/D3wUjsbhpbiJLi/tlbfE0x+zopGV8pQmJixzuyeM8UAfNuna0s90sTQXbadtuNMtLdpWQXe0iQLcBGVnuHdiWJBUOwCKwVQaniHwLdalAL+TSbTS7ed7W8hSObCyxC5BtUmeOE+VIlzCFZQwLAndgfNX3Rp3ww0jyh51hbrefaEulEMI8hWLKXjVsArO20AEc5OetaNx8MTp8Ui38EMUNw0q2NqxHky27rcFmiWTJF2m/chIHzY54IoA+F/Dfgy4vNJutMvjNbwG5vPNu3j+yRGJmUz6fB5XzSBnwylduQOQ5ODnS/DzWtU0z7Nb3kFrpthJBJauxea7EUFtKsP7j5dhW38xCzZYMwOCev6Baf4Gt9H024m1nTne3SK6ktIJWaZY2usrH9pt44yWkbjYV+6SNxUZxCng3Tr2bTpWsLfSpr2FYEtICYzcui/PuRlZW8yUo2GI+UEHHSgD89l+A+ra6sen219Jd3Ijt8LOYI4reOOOR53a4hjdXIlxkENjOSCBz3+j/ALNOo6RbWsGpRTtG8Y+2iS/Wa2a3mOIWjkt7dUubhPvpsLY2/NgCv0W0X4ZaZZXFnqUGlxwWb7n8hHhindkyJQ+6MABmDYViDz6V6NP4X0VZ44n024bTBBKfPnmLvHOiEWJeG3ZjCEj3KNoIJPJxzQB+clj8NS9sIT5Ei6e32O3nuiu27t0cLI1rIuTDNkhFZlHJyM17zD8J9P06K0dLSWRbqDHkIbd9oZkZJPOBRp4dwOSu7GDkZwB9N2nguwtVjma28xGt9qLLHHIsUcpLRxCONNrMsxBLH5vfrWpaabHE0McghJspGgeJWCxiKPMiy2xkwyEhcbcc9MdKAPCLf4UnWLa4t9SvZntTNZyeV9mi+1Wc5tJH3rO8m6G3aGJhkZKbecHGdXw58PtH0+5uL67igljjgntbRArTNHLCTIjrGilzCZVUuduOvrX0G+nrqK3UdmsdpeSwoJrg+Yqxs6gBW3gCQqjSqdpPtnrWppPhDTzJbs9yYo5FlS5d1DSR5UrIFKZ+VjnGMnk0AeZeDPAOi6ffSare2qtBd2syJbx25YyXEzb7g37SbQUYcDDDG7qOK0tf8H6fJdEaTpqWdlM8DXscqx25u1C7TCggG1E5IKqNxB+Zh1r6RsPDmjGNIbeOeFYFcGQTBmDmPcs4znpySCCQeCM8VW1LTo4oJoHWByXMVvdyJFdyyNIo8yYxq26MbcAfKCNpwDQB85+Jvh/pc2ltp+mu8GLaK4jumZgFeVSRCsIGVQMdpONwHOAOa8m1PwBptlZmxRQWnEqylzNFIZ2IIl3KpWOPPO/ORkfSvrWTQIXeWO7uQz/Ku+NIUCBSA0rK0uQDkADG7jOKz7rSoXaCOWzSb7OzpJN5RD/Z0BaOWSGQBnRiQCQCBk5wOaAPzz1HwA+mzSBw0doszMzbWeVHQ5LtdKQpjAGfmPPp2rU0P4cXF5p16kQBNyGng81wdqk7Waa5LbhDIh+6v3QOa+2tS8L6ZrEu6aBCxkDPbwpwu0YOUA2yEg9Oc/pVC58M22lRixgjSKPJaJolkBROSu4IpZGznhlC+vFAHw3bfDCeweZbq1W3iCugmtlkVbi7GSgWQrtlAIPU4Oe9WLDwHZ2IXe1u9xNC2/ybJVulkZy6hwy4kkGcYPp2HNfX13pqsAJIEkMYULKAYUDN1lU5KyTADowXr1qlq2jLO/lNGbZYkZ/7SZUz5W0EPPsXJlyTkjt3oA+Tr7wDA0kTyxyRyPbxsyo24ZJbDH5vlYjGR60V7JfW9iLhtzybscvHOfLlwSvmpzwpA/SigD8V9K0mzurqaATeRJdSxz28mxibYs2XEZkbMYPOA2GrpJtD8PxmX+0o0ZpbeQJFJx9pCAg3Ac5EbFx3P8PSvE9C8S3MEv266vY5PNeSLyEVswOiiOONjjLSHAORwckivSZJrvVIrbZJBKFtRcSh5ZAyoxUNbrAVyCSQSeQMZoA8K+JfhC2mml1G1iAEcUYiiwsU0cMIDsYiMCUEHqePrXzr9ul0oTLNbfabMxmZboxeVNFsYj7PIMfLLyBnoRn1xX2n45tZBpqr5BiZImRkSRGmliPOMFiSm4jAXJx1r5T8Z2dwZktbe8WOdo401GFwkMsNu8ZCs2RiWMnuPmFAHnGra1LBHHJaRzx286yydY2MUuQwVATkJ06Z5BxWXD43vz/xLbOc2ZjSOe7uY5GE6l343uTy5IIIGePbpy3iMtarbfZLiExhxKyu7qzeQ53FdzcK3QA8muIPnapLeyRl7MBxPvmiZHkRmCtHCR99gc43cJnjrQB7Dd+I9SSewuWlW2kiWQ3Ey42tFK+3dMzcOzAncM5/Ou40TX9UginKXBuLG53hrgwtDHbbwcpEHQFozz84Hy569a8C/tGyjuxCGllhl+zpP9ouzJLIGAyYVAPnkMDwBxjHFd3Y3d1C0slrJCbJ3S3MBieO4jQDa0kyQsxMRAwcgHHXHNAHpq6neq1naCMzW01tNdRT24bzHUNsMV1POAktuRnALKcfhn0OwaK1tW+2GK7eUI9lDaI7GBAFKxxlV2sxz90nAHIyOR5dHcxaXBHMWQSyRsFCsotFjPzS4hVzhQhBySMk8jPFdBb3kC3NtdRz6hFYtNZxm4g81HmzjJtYPLIWILkOTg4OaAPdLbXpbaGys5bSa4ZSGTEsEiW5KY2blDGKUFhkjcMZ+laurWc8scd9bWsL3lxD9juIVt2nEbSffxNGAEOwg7io+uTXn9gsH2uWWO4W7WWYSSQhxNNBg/uMbDkQkAZJHcg+3eaJq8ywajb/AGaP7VJGxjiiYJJDPnCXGQ5ymMYHQY570AeW65pVvaxP9qSW2FsGH266mkdIieFjEagk9cA4OQ2enNeRahpYjuY4Uubi2aVohLCgkkjjiI8yKSIGQK8j46EggccV7prccurzJbzvczTQQyRySSTwSrNMpBc3JRtrRjjZ1IzzivD9c0/UbHVLVhNKADLPcLKxkwi/6lIExlXIAA27h0ORjkAzbq6mgmBzYs0NxFcErDNaagqYK4iVrgox4OUIGc55ravPG1/ZSiaG1mDTLDHFOHhfypFIcrIjYFu7AfMn5E1wuoahG0t/dW1vKNTu/s4CPgR2flE+ZNcT5IJYgYZfxqlpGq6st6kl15Wo/bbgTvDeAtDGkahCY7kABn4+U4Ix3PNAGvrXiW+vVuNRnSVbyIm2uJEkAhMMmWYJFnImBwAcYAPWvP4NbjuLaa21OKW6aWSRotlx5RtAjAZCsozIODwcNjmtXULhb3U5JJ4bgiQSpNGk4zbMpOAykcgAjHHPrzVW/wBMW3S0kt2jvEjXcRMSiqrMDJmMAGQhc8jvQA7TLm90qeETSyTOJle2vnwRLbykARlY87HGckcZK5xXrel6rpz3MsRuLi5iuVSS7AJEU81vniVnA8oBgBjIJHbvXimmR3Y2yXMrJGk7yxsyq0G5QTbRpHETggAe/HIroNIku7ZL2O1CyJfEJMYSGnV3JL3DRucxxblGT270Aepw6uttqFpbB7S1tLgNLK0qEJaKztgiLnIwOW6nHFafie5eZLW4a9tbaK2QbJYf3kd1KM+Tvt2ADDbjnJY7ua881eWxitbG51UzyTG281XtgNuy3ZlKIG/1jM2CxPAx1FYo8X3msWxtCYEsQjCDIXzY7lOFLsmQeAMYOPTpQB694VjstXt7hpb147iIgvKXZYt0cgYW6wO+IuC3KjnPU4wenuIbW+Ij1CZ7qNg8Ns8TILSJWUxmGR4lJdhjPSvKfCmuhbljNAYYYbQ29ysSI93c3aglrlJG5hG3AXAJYnC5NeiWjkqL3Torm3imAdbXckoKMCZZ7pJQN0vytgKNwI6A0AUtR0GwmurbSLJ1inWRGW5gRZLe4ZY8yJGM53jC53fLzzWfe6ZDay2d3caekP2dpInjLx+ZqErEqspEe5Q4KglRjFeg2cen3USBXeJpTvix5TsZkJHl7FbMUhPTHXPNUNS0hZFe3uo5XllmTyzEv2e7VVAAyy5SEYOdzEZx1oA4J/DrBbbVZJ74DbN8p2CGGIgyskMaZKyBOGLAD060t3E1xBBBDEUluSPKiWP99IHYBN4PPmbACT054NdpbWslnazlbjdZtLhLC45meIMFlk3xli+QoDHod2RxXZaLYw3XlX17ZQ2+mm6hhgaLA8xcAjzMEvLgHlhgcUAeQPpK6fqLxS2czoIHCurYkt3kVVLOVyFXJPB59BVbVPKiS3IV5jckWjRW5PmpNFzC7H/lmrEd8ZxX0zF4csLhr65hkt9lwRZx6fEfMd5CdwdHcZGCRkZOK4vUvCX9mz3F9MFdZrdomtTAphW5iYD95KVYJIIzkbQCQCOpzQB4PqC3dnaXF5AJna2hdllaLdvJBwHHUBSSMnj5eoFeb6lq2oSQwzaq+y2vVMKwcxkqHA89Y9vdiD1yccCvctTvrbTbq6tJbNXtbiNEF2syg7JFJEsNvI+SEbopALE8j18N8SyQwljm0u5MzSmO6jErhI8FJJQHHk5xwqdMdKAOU1fxMNLd7Z1uRzCZnhhUGaMH5DGSd0bbcdBg45roV8QaXMlpcW7vIJfKcRXXlo0Lp2mIPysWHA7jg5ryTxKyXt0l5bi4u0DRvJEySJbWz7FOB5QLeVvzgMBnPpzUDaklzEjSWkmltbPAkdyjp9lZlJM06I7ZlmLDlSMr3AzQB9T6XrP20C3uwbO2uGN3OLZ2Ek8UaYMTx25byUGDuI+7nNeveHfsD28d19qeaBIGaG3jkDxyQKjN5gdn3yMgAGWwfQGvlHw3NduJ2jup7m1uCs32xNyBUm2xtE42Y3HAz35woNdLca9qmk3SCKB3eGRVtk3MkNoy4HmtcZBxswcbG3HgjtQB9oeGvEyfa5JxNCRKkLWIlRBJGsJGA6vgrzuHzBS3p69HrGoy30l8ujCKW5fy2u3mEgEc6kTF1CRnYpJ5HAOPSvkCLV9clsN11MUuLrdK0wbEjspBWOYq52OQ25WVMgA5x1HVeD/E2q6Wjand3jXNqEaCFXIdYT5ihUh8sLsumkLAsd2QetAH0DodtqIuoW1GRwZ3IE0M5kt55423tHEX48lVOSAOxHBNdXDYrNqsslpLbG0mVmurecSvPiIBPJCgEhnJbBHCjrx08l03XNXi1YtLKlzbXGxreHJ2xLLkyBc4EcqgFWIHJ54HX0aDWVlhMpsxKEEj3F0rKjwjJSOIfMoJCDOc8kevFAHMapqLafcahdR2CWcEFwsVuWkKGCEfu5d92hJTbnIG3Jri/E8dvrOhXMtrcGCLO6bUJ1CXOx05t7UzRL5quw+V2IJBPArp59OuLwslvFGUlfzGDwTCQru3gyCLfvJXJywx+NcNq4vJFbRbGd5I76OYTQpFukhWJsybw42kDBCglSM8daAPhfxBe6jo+p3umW7XM5kkS9RNk7XDRQEFQeWUMCPm+bAHtisdfE80CQSxM0e3KTRLcRqsUjybpJJCpK+YckHnOW56V7R4s8NNqGuxXDJLFDaJ9nljDpb3D2yjl4N7BnG4liBnP8OTXms3w1mv9TuY9MtpTE8iquGRonRiHBuFDfueQcFgCc89KANT+2Ee1jv4ba5lcTJDaWwm8syiUDzGkkkUZhDn7wBHzHp1GgdEuNWeCQ2ol1GVRmKJjLPCm4CSAsiHzs5G1uMdeldFpfwvlvbhILmC2sjC0cvkq0ktzvtlDAw7G2PbSbSCrlRnoTmvYIfCTxXlnc20VvblZYXlghkUTKYVCLKxhc7CFzuQHBPGc5oA47wf4NuWldb2yuJrsZgtwbdU+zBdpSQyZ/eSbMhWxn5c13Uvgt5L+CK4e5RAVZ7hYImlHG1XLvCcTKSFGOQOgxzXssFlb6dJFa3FpEDqSI0GrXshTY6KJduUcCNMg7QcHJxnHNemaJohbddmV1mkRJLgtBEbYW8RALAPkBiudrDqW4FAHj+h+Hr3QZYYUn+22t9aMjTXDfuLNusT7Uwnmg4yhOST+VbUfBa3VxLBfpPLqzmeSeUWcZiZXQyLtRWPl5ABDdBivryDQLG0s2vG0u3mWXZJDKwVv3RXKQleV88AFtx4zWTrmgWywwXcEySrfPE8zkPKiSSZVWZo8AsBhdqsV4wfSgDybwX8H7ewtraSyVroPbJJckEC4iknAMmRbud7qrZ2tn7tfQHhnwbpmm30lur+bDJbtH5Ytkie5uW2gzBgqgKON3Gflra8IWFjbKJrC43XdtOUneNEtUeWWEhDNG875wFOcdO4B4robexitru1nklnnmuXZLmGK5WS1FsXJBRlGUlZsjA5PpwaAPWtA0Oxtfs0D2UTSLFE4jEWMyjB5eBWwhHUGuh1TWBocbwyx2k7GaNY1LhYHt5gSVaXywUjDEAd/SqVhalYprq3nkVQEEdux+W3RUwEOCWJKggk8fNVDxBo9rrMNrHdzqi/88o23kRykKbYuvVwQSp6c9aAOt0rU01SKKCaW1gTzDcuu95nEEJ2zQR+ZEwjkDbdgUDg5JPU95YTtCfPu4US2uN0S3sjvJNLABtitxEXKxzhypLDC8DBAzXiUNnZ6XAi2l1bxWu0w3d5eXqEwqsgWNVTPyysw55zyM44rVf4gaFYlbG+vrV0Y7YYEdjI8qr+8aNlDKh24bLMM7eM4oA6K4W6e/kVY5HS1HnwuJt5kUvjyZJEOFBOSQT26V0GiW2oNDeaXIJ5PtDPN9plk8xYkc7/AC7YwIC0Q6BWAAGeTXnNz8TPDelxul1cwXVrdozR20JikMkiR5hVrqJ8ZGOcNjJIbFYMHxu0GxvbSWIWaPHKCsct1DAsseN7GUSA7HyCCGIBwMA5FAHufiCCyNpH59zFCSkPnJGRNNuj5KNkgRuyrxk4ya8w8WXegaNZ+eJ4/MjDIk15EJ3jLjzAYlaIA3WWxwxwDmuB1X49+FL/AFWeF2eEaiZkniMMDWzx28bSRjeEUxHrgqPcmvmHx98ebSX7StsyDTbRJoCsqt9mkJyoMmUIkfYWCOxUccHigCf4n63Nb20V1o8DXPnxTyTxzuIoIUkcjmJ3MiSEZYOqkL146V8b6l4rnmkt5IJGlupo5cvJcvJAfLkIkT7RMFE7ogOAxzjoD307zx0TcxXZ1ZriS8eRIbSK683zLZ1ZoVkBCNhcYCB2UH26+YajrU8bQyWoS3a6aeSZZLZ/Nhud7GTciK2xGTcBjgk9T0oA9h8IXmn6re24lFwrO8kbT+YyPMG5ihUuMJbk53BeR9TVrxB4VtI7u6mdktZJIpbeaaCdDiSTCLaxI+Q0TIy7i+G44FcV4a8SWGnabHqVxYSIROkgt1kskiWZGzDOBKDJhsliuMHHIGM1H438aLezzRKqxRFbVY5YDFJLd3E4EgbzLYn9+HODtGOMD2AOCvfDFjpWpLKt3aSrFFLILG1xNOVjPmb5nZhiEOOf7p/OsTUYobe1jmFgbO7v47iYyWDSO9w+4lVJBO2RtynIyMDr2qpfT39peRzm3nt55PN+2QXmZNnmEeTNbuSD5bDBZX+6RwCKtalJqd3FG948Dx27LHFAiyQyx/KqhTKqgCVw5O4nbjigDg9Mezle8trgSLPz5d0J53heYZZ45ZSmYSTt6EjIxxUsMRuJFSJ5XaRsTpJgksjD5o1jJaYYztLbScetT2emwQTXQjlAS+lElzBHAjyxRo2xVimZ+W3sc7c52+nTXhmvdGuxFFHbSFiqmabKmJQN4uJWAwrhCo25zk8AmgC9pXhi8W8e8nkW801pnSWMr5bwxIhxv+X90N33cnJx3r3Hwl4TsY9KD2fmLcPI93BG5LbSsmF4IBaHHJYDbg7c5NeeWmoJOthZgCW2S4aaaWO5eG3uXnw4LSMoLsOflbgds16bDcanBCypA0dza8wwQuZ42iwDDKkhIXcFGCmcHPIoA9V0K1s7dd93beeY9stoIcwos+P3km1wN7l8kj29xXKeLdIm1GRpLm7lvYbOKeVYJYP+WcmZIgny8qsgw2fWtzRvFN3q2jwj7Ci3qXKo8LwBhcv91m3nHlQ464+VecnvVHVLp7+MQsgW5tLj7K72YKRxRy/filZuJ13A4bn69KAPmjXotTjRbW+hIjvjI1u1pvieMNtRbaVHwohKAYIOK8x1fUItOsLuVooo7vZIiafNK8EqyQnAKRrku+zkjHOMDNfRnjp57LyIxHLc/Zy8C3Ep2RxyS7QrlkBGEUkgjPNfOXibwzqGpySzJa3FxNDKJEvbfc9ygK7S8c04CMSuTkntgUAecaPqh1G6hWSCWS9uHjW5e4tmKxRZ++kIQ+bgDHzYPJ4r6J8NWWqXl0ttGbWNfMJDzoVt7iIRYRI4oSHaQZwwBYAnoK4zS/DqafZw38ltOLgxww/bifMYhtwBlhTI87zOcg844rsPDN7eR3Bt4Xk8yBiSkiLAFfJDGRnP7ncDng5OelAH0z4S8LG9iaNpIrUWkIguIo7l4ogQ+Q8SxnMkhycAYYdyTzXdr8M76Xy2WYXFrDPFdoL2Lzi8i5AJdn3gmI7RuJzgbQR08y8LarPo0wgkt472ZkS6neKWSQIFIGI/KLFiAVzuAHBNfW3gHXNBvWspGihtidt5G93cMLW4eMf6WGt2TzJLhf7obHHAx0APMtK8OWuharDcxWaXU9wyP5UkTBYIGcrM0JcqExnoT2716hAwvbV7ZYEj2M0yTxofNt0RipRoJJNjbo8jOOfX19A1a30uZXuri0imht4WmstRC/YR5Lks1vLDLKXK9CCecdhXE3otbdrm+ikiE9xaI1xaI6mK3tzgQypLDIzFmU5I25UnBHWgDjJ9FguvMe0+wzX9z+5nguTAiSpHJ8riFShzn7zBdq45OBmu98IeFLCyMdyEmnnmlYSxQEyacL5gDG0BOcuACAN2zHzZ715Zrt3DpyRTW8UwvJDMFIjFxPh4xsaOdmUCLGTliMHjk8V0mg+KpbsWwBliEIVJPs7+Q0lzFGCBaq0vlOV/5aSMBluMnGKAN/xdqOi2Yurkqq3CmOB45pcRSxxuRcwEKxMsgweQeRwPSvO2g0zWVF0LYTRNMgjmEACWUUef3VrCsinzDzv3DI3c4roPEmgw6us+q3Y2xrGkkUcqMl5KS+VvtkMQi3l/QndjgEVhxaZK8E9zp180iRmK48oAWzNNHHsuPMSYKqRkDkZyevuQDY1Ld/Zq27WoFrKBDbXk4RZbMNlTMI9x3xsg2kcjn5cjmuOg8CQSX1vLqSI0LSHyEIYx3MDD5cIpGyAtjdsJYemK5PW/G2vJqv2KWO1ggSKKOSdG8+DarqAjQs3EjgjAHOTk4Fd9b+JECiGeGBbpo4kjglmiWO1diBvjjglfYvzAnBznqAeKALb+EbZLgrmS1hdUjt59OUTxxSxEqI4kdd0cSpn5m74yc16/4Qey0+306OKLdLAJzxCY7hfLYt5sgXImkYHIzkDpxxXnnh+/hs5hJqk9xdxxmWC6FwUgttrdYbMjnqFO5sZ6k1iax4+h024f7P8AcmWSB2lt0LQWrM6mNJTGSTkrhgdv+0KAPobUdbt7G8gu7u3v7lrvZGEhWFeJsYluEVtqsmcEMV4ORzWNd3Og2F9HqUE4iuwyzQwR7J0En8MiSEb0J6uM4UkkHGK+UL34irbTpZXlzqHmXQU+XChdLaNSSrmWJfmlYAbmGQAMc1zs/wAT3OoW6SWwltbVWt7ZpQLceV5gAYRg5Ljup+b2oA/RPSvHEOoXMcfmJby2sSPezWyyTTSuygxq5m4UAkE4Pt7V3lj4qJl8/wAyeyjCySzXk0sSROSdzGK6VtsG/OSOck8YNfnxYfEC+nngGn/6Oiy24DSSGD7Uwx5kEZUfvWOT/rNvQDNd9qGs3t55il5bW2aBFRk3bcohZnlKSMIGV8jIBZgM7aAPujWPHtn/AGNHdNfvskbyYreRoiE2qR5qyxEnY5ycsBknqRgVzNn4rs51BtUEbAiW5fKxyzhwVZVEpG5gTz3OM818eaF4la7urVJhLdfZjIgc3CsiyIuVQxSMNxyQQSAB0xXrmm+KUvfJGrSaZ5ko8uHzUSBoRHJgO7qwDSEfgSMAmgD2278QQRDyWSK0WKGOSCeV1SW885yUAgUAuwGQT6nnAxWGbe7htnur0lLW8CxvDI0pkbzHyDaRwTESNj7xPzL9Oa5m61qzuYLXSLqVnE/mJDPE8drJEIwZIJFuWUh1EhACg8jr1qCEXItpr2zWa/azWMMzXAaWWTcBIkLSuEWY7eWXg9OtAHPeMEg1WO9Zrq6a20l1tlsUEWJl8pmG5/ODlAccnIH4V+dnxm1eWxZW064mtEnU2t1BLDHdQCGQsube4XCs4IOVPK9zX3/rGmXusyXF1dtcabbJIo8tInkKTONsLn5QZJPmG7AIB78Cvib44+ALqeeTTkt5Hlt4pntwZ3NtLcXBXdcsyqPs92AXYIOAT+FAH536/Pf3V59iDSOWkfyzLJ5aiLLFixVsFWRsgA8HjrxWVbW+q6e8NrZ2puEhjW8d4VIkCuSixR+fgk4zuAHb0r2688D/ANmQ3tssfk3REMUkYMsd5ekD5ydysxy3V045yR2qo/hC7sYEvvsV1ayspeVGkeVmWF1PyR53DII4wDgk45xQBn2l3KY4nR5IpHWOOSCEqkqsSAqzO7qQpVT8vQ++a6W3tNR1ZPIW4EMMMEzyWqJHullVN7hXlfET7MEqD1Py5p2paBLHapqtpFLEZUVHt5YwYmtx85aKQDLSA7t/dTnA9J9IddQlWC1uxcFGcw28flzK0LRYlCbnX98Jc4YnO0YPPFAEkOiLJpX2TUTHELyVLhLuWWOeJYFUK8Pky/dfj5sEgngc1T1W0tbX7HaacVvB5axOY3jtbZ4YW3omH+4xUn5lJzt5x0rqblr+aCOzvbZIzALeSeeUB45VhOYdi44dMnci5Py5PNcrJpjxWuomBmdWuomgaFvOUpIQ0u23xkN6gZ7gUAbuj63EpFqbeS7u1j8mEh0nitLQqVZTE+OeNu71XOeawLCPS73xNLp+q3bxMzoJbYSqsH2cHf5k8e0iLL4UEZ+XryaqXM1xou+KaAxXFw5jtiiRfvoAqlnvreOJwYwWXarujE9F4NZk+j6jrFvFey26C6c+Wiw4trtrOFjIZhAFXfGQMEZJP8OaAOv8aafcaZeJa4T7LKjT2JsYUeBVkUKhkljBVYwAMMcH5vWvK28y0W8tLl7ctdlJDJFK3kWoT7z3MrMDC/QbV4PQ962td17UbbSxFAixiPzLe1to2ljuJ5JX3mdzICUgAPQ45FclpdjqE8c8d9e2ohuLhBLcCVbiSaUDP2e584BnYbWVdgK88tzQBoPHLE5NvBFcAWm+OF8NaOGCqJ4ERhiYvkhskZOeBV4td3lnqSWtxEcW6QSCZ45iqxxEzQRovzRyhmJ4Gfc10F9o6tpdnKdPli8h/lklZ4rmREAUNGsRIEW7DgdMY49PLNW1jU7W7me3MltbwxvHckMUV5onLLcPEE/du/T5iNw6CgD13w7DZx6a6vZSXp+wqs8qybFt2BLQzmeflpC6giPg47Y5pk0eqambWCbyrQym3Y3aKqBo+XVXlhZlQ+XtVyTgjIArx7RvFd1AIpbllL200d5Yl1dLeWUje0wIP3lQkKjjBxziuyi8WXeqIHZDLbNPcI29UtDG7BJIZY0DYlLsTk9FPp0oA9a8I2AsbrzJbtrO4nmZ5BB5jySwLnc1hKwwsXA6HeM4A617ZpXiuyt57SO+ieNLFnlkkYPOuolSfKilZwWd1ABZjxkEV8/6Pezyb7i51GC3jisGwUn+zS7S7Zi3hCASpHK4znrW9H4giWWE22p3CLLbKJUFvHdOsnEQR3ZSoTGCzDBIPPNAH0f/AG2ZEuNQLmKe6QtYW5EMdvHbnl7yJ24kVgSuAScjAFeXa94uvredQ7z2wvYw6tBJCWtoIiC9wYycoNnHIDEnGCKtf20Y7doZBFfRQ2dtBIsCmbyJvOCCeIJny4Su3co47gdqqT6ZppedHt4PtZhd57iO4laMJIQ8NuqmHfEkYYFtxGSTt9KAOWt/EIvvtaSD7RBmSeK6uIGiluLQkARoVA8mUT5+71znoc1zmo6nd/2/DI9uyyx25+zmdQ7ExI0j/KCSTtZArjAxjJ649c8N6Dp+mWF5cm4tJ5JnMckMr3FxKg2qGEcT42x9Sp3MMHPTgzS+GLO/ujNaD7Lbxxxot84ikWQNIzzxxKmTExQY5Az1GaAOM8OWFzqVpKbu3li2Qm5svKmNzcbFl3SWZhdwd5QsQy5K5I4xXasHt2WaWaOSO3lQ20cUyl7SKRQRbskiAybZGy5Y/KeCa67S9CsoJbOS2mj2gOgaYxTRkPh4A8DOrRPztJGflBzjmovEttL9meazhjtLnfc/bfJijMdovmbbiWK3JObWVHXackA5bgdAC34e1KIwagJtlrPFIku9NjPcqVP3wTlFEhDYHXjHArhrxbwPdQOplZrjet4I5JNkkzMymBXBPlNnLY4Vic4pI9HtdKitL1bhp7e9uLaXyfPxuSJS2+ZwxwrSOSRnA9BxSxavcEXAnltreDSr0/PbSefJHFOgIS4wepONpPGGwDQA+01K6tLGaDZE0rlrVpvKbzpVkcsttKmNqFnb53/ukDrmtLQrlra5tpHghluVldL2yhVlV1lZobeHzX+9HGiruOOSPfNMs4o9TtNQuLholnnTzhExPmtArJlQkWfKQrtJJwx3cV5trPiPUNNjkt4ERFs7wWtxHCwHMuGiSCckO7iIlmJ6Ek8Ag0Ae5y2OnZllmCrFJNDDeNbhridgruPs8cTKPk3Kvz/IqggEnGTyzw2ttcK1rBcfap2fyo7e6jYKJCyrJbjcEaUKhDgnAAOCRzWfpniDZCbYXVyAIJXju45oTGYLtNrGV8MokU8gMQ53ZxXjuo67rtjqBv4VF5b6bJI1w1wdk4tpJWhUWzs6B5X3bumNrDGaAPYdTuDBpiokkSW1njUGumvJJZDJ5jFZZ3yUSDzQVWIn5gowDms+z1uA6ddxzs0+qSeXfeYtu8PlLeSwNbywxInmKxYuSAuArY7ceeX3jZb+Cz0tLSNdOV4YnmvpIrXDM7M8dnGOGjRm3c7iXzjB4Fl7COwmtdRtdUlnmRo1JuRDsSHzJUhkmiklXyIfOBbzGwh3jp0oA9WAhvodkdtcW8lukEU0pkUwQb5GJgjui2QJHJKq5Uknj5SCeth8PysYr+2YteRw29peM9zFDcQKu1o5zGxCPJjAJySxyRmvM9E1qW7svM1C9uHne5jWEW3ltBHDbsGRvNQYMivkqSGDDlCQRXuvh650uWCG1MrQ27ar9rlnvbYMt95o+dzcOQVDZYsHCqoPAzwACxofh0tex6hbwyQzW8y/2hGkhaC8iR5GRkcDdFOyvh1Uc7cDnFfTPhXwfYXHktd21tNILGdRAVAIMs0jQiUbFfaF2lA7owUgYPQ8z4WstJjupIVjtnsSrTxw2RlkUlR5SeW653gFTIeSfm5weB7TpFzYfardba3EiiKNrmRoQwuxGdrqkwtmJkyONxAUHBxg0Acfrvg/SrMNqjWNvLeWtultEscMj4YxsquzzPmTGCOM7fu5wAa+QPiTFaw2tzLbWskuoWdhA8n2fzALaSabfuij+6s4DcsTjAOeMV9r/ErXrW3BWO1lnuAjERW88KtbxOAgWZbfCu6KF6DJzux1NfDPiaSZtQ1CSOG+K3u6OWKYH7JZXfmSbSzJ8zxsgwwxgMM9MEgHyVrVt9k1o3l/9ski1F0jit2aJXllnBH2wy7sORIrkgHIBGRjFd5oniq20yxTStRDxX9xIwssXJmlNl5sZQvArA2290ZlI+ZsZI24rG+Id7aWHh652RLcT6bGrSxT3qW00UtxK/2iS3Kbnkh2ZEZAxhuCeRXyxpPi5I9XVntJU0q4KxmO4unku4JI5RM6k3GPOxNvWM7gCAQMjFAH054o8Ya3KbuOSA71sItPtLa5UXEPmyuqvczTA5NwsSBox/q1LgAkDJz4dbubO0s4pby4ie6iVo5rMkTRXPntE9vJEzqryOiAdWAHzD5StcLrmvw6jeQXOkx3TzXEFs0UMsiJHOyqx82JXcARRhNvXGVwDyDXKxapL4oGy4DQrYDzJ4BCZDJLLmNLmKIuoecIuBggqVOVoA7PUNS1O/1mRbiCe7tbRmjktvOZI3zIYkO9VAW7VAuFVijEdSxNepQaLY3uihYLWHTb+6huIpLoJ5cca2pjkgMylvMe9IUg4UYYEZPBrz/TdA1CCPT5F+0XNtHFHKrvvMkT7v3cF8Sv7y4ZSphUE4z3wTXV211qEH2uQrNHp8kwSSZkaaR5s72t4iM7Jyx2lzhWOSDjGQCl4f0yw0uCZ9QRmMk0Vu0pUwx3BkYtFFJLI/7uVmBIAOSTzg10+t+HrfSbOG7jNzcrdpKkS29sXm04SEsywyQOSZ1dzguYzx0PUum8P3+vzQxyySWs1sPMtme1VpLgTBysRticXEscTIrSAfIq7gehPc6RoM39nLZeTIzx2RhlbYZo4oIlSGW5RJpQyN5iNl8HBIJ5NAHzlYeENTmjvllj+0sl7GpjucL9oR5CsRnCgb7kcMw5Az8xyDTfFPhiz0iGG3hjkVjJ5l3DZSQx/vw4URyPIw3LJIkp+XsBs6mvouPwpdaWXu4JdQNwkzCLaiGO7V7fzBHdrLjyovK4LryrKQDkGvMfEGg6zLdg6q1vZqftL+TbAtFb/Z0H2WN5X5eV3VgpPAY5+6QSAed/bYvO06aGCSESD7HCkojjWzaUmFhNh8h5CMngBC3JGK9f8OW0OnxW+rbILtoysaRRyRySqvlRystuZHAuAUaFTkbMxlc54rkL7w1qa6d9qubSeWSSCzvRGkMUCw2TSQObi+lB/fxhGYuuBz3BIrT8EQfYrm6tzL5cEM8O2ZLdZYIIxGJWCqzEQxldoUHncc4xQB6BrEF1qkV7cpbW0rXEaw2+mrbSRmOYqkcl8zID5LMeJVAPcjjp8y6/4eurXULxbqVlldE09BBLhreSymlmazRimF06aRpCH4IXBBwRX2Ta620cVvZQokJlaO8mk8iVLq3i/epKXbzisjTmQFSqZPVW4rwrxtplpFNPZ3U8V8lxHFGJYgJLu28x5QZpboECRgp7EsECj5upAPh74iWs82l27T74Lm2Yo7QmAR7fMKxIXYK07GMJgBixFcjFubTo7madEUzwxPBNExmDW0Z8qZYQx3qW2j943LMVUY4Hu3xY8OLo4eysYXuLNLSG1uZYU865kuVVAIiDlIiWzhlJY/w5rx7wlZ2f2yS1lhvo7lpIBbPqnlsgZC8joFZssMBAgI3EjcRg5oA0dE029uprZY5YLeEi3e5MiSQzwlZPNu2WyhUl1ILbiznngYwFH07ZX8UumvHGC1vDFKdNlgjJVdkjAlYJBuLMhf5ckrncQqkV5h4e0m5vZp5b+4FrCiwzyBYw13BcFVRYvLC7ZZWjVSUUsp35Yhsget2PhtJ4VhVriBLa8W5NybaewaYeWJQ6QOq+UMMFkA4faduc0AeNzpK2pSzW1uJ0F3OYvPjMTTp9kkRkypOzYCoyTyR65Ak1LUJ7OCOeBWW3kt5o44EceRHKzbXZbiST7zbWYgjILFTyMV6RL4b1M+JIb9YxHZzzJCsCWDvbRtsBLqrYfZKoLEsoA34JHSrGs+BCdNv9Rs2tR51ztjsWWONRI7ABIB5hIcn5iOoLEEA0AfJFxqMr6lc34jiKzPJZhJ2BlZx0a0kIB84rj5iAozjORXpWgatM9lDaC2uIYopYzPHGzGQI3KzFnwZW3ltyruTqSa6mbwfFqjLYR2UaXtk8c8l/cg+WWUL58duJApeRN2wgAnMfGRzWi3he4s72OPS2nuriCGXejx4g2yBg0RkIGTgMw7jdjqMUAet+FbmSGO381YpjbFpoppw5QSup2rISNpkBViMHaOmelewRXsOq2cE8MkqtHp0n2i1RkEz7vNBuNkbbjJ58aBSBwhUnGDXgPhnStVtNMhvL52FtLLKiPbrJLLbsuEhjiiwQVJJ3F8YZivBFe4eGtNtbmWz1CQC3SEKk0qymBLiFXeCP7YOCv7yIqQAQNvOM5IBr6d4fuXs55Tb290EezaMABkVMkYeQOfOk5UuMAhiV7E11WhWz2OpoRF5E1sIZfJsmEaOzSxhopohuUQMkUjMwJUkHJBOK73SorCC5042VtDFIrm4MCJK8d2ssA2kSxBgQMMQGwTjIzkV276HqNra26xWVqWurwT3Oofu1S0CZIkvJJtsgVRJsCBdrbM0ATWhstSiFu9namZrOC4jluVaOKR283FkwRM/ZljCtuxlfpg1hXC3f2bTp0isLiO3Y2dpbgus8pupGiJQSANcQqzjyyM4PUg5FaIuLFDeaYtwHMsZt2u3O1WeGeQXM0MkQPk+WgQkcDymUY4OIY9GvNWvi9vqDRR2kcHnXQiRi+IZTay20KHypY1ZAFeNsnMTHGDQBw2paFPeXSXMFrGqRmOyu7pZYTJagkBGZnfBidcbtuckkntUeqeHbSzIjiiWCeIbZJMq/nQpzJMqxyf6sNJtJ6MmAMmvWNA0hFZkaWI2FvdQNdP5nmpqDyRKEguXJwoVMfKvK4A6jlJ9Ek026nlkto5ovtrzWscwkRY7aSLf+5JUtPGECYjYAdugBoA8mW3ksBp+m3Fukc/lGa3Qo6Wz+a+xR5jIdkBV0ZVIJYycY6CPXtKjOmI5jndY0LRkRFX80OzyJMJB/x6kGTkE/6sA4Py12mu6ksOmLqCLHNJE0cqyXMITcC7F47dD9wAKikcYAyvJOMe/1DTru1JLParqdsbS4iuE3/ZkkbMZjfd+7Uxb2G4KfUZNAHkuq6i1np0f9nXhjtlvhBNpUMUj3J8tFLXUeFLRwkZZi2Mqw2noRZ0vU5JXLRS3EkTG4stwjl+zQXccrRtLbSFMmTIwDyM5AOBio9btvIk021S6tizFpGlMM6/6Ku2ElAsWRceVGSGG6Nuu7JIrQtJC8lrd2s5t44Z1kuC00csMkcCyzyvNHIqBJ2kjhAVfmbdkDAJoA7C50eK402O7jmjsb3yI1QyRSG6m3oAPNk2k+Y7g5DgbVwRXCaq11YR/YoYpZZyomGLgLDBLGpD27OFw0MrEAAnJLH0rvtL8RC6YXccCNHqVyk1xbzwsrRwFMMlspH7lgEJDEgZ4HzcVzvipH1WOd7EQReWjXUU1uRnbCwWFrtHwQEEbdvvOSeKAPLNN1lItTMGo6lMGeII4tXVLXTZmwjW/nQSDzSqBw2A33AMHFbGqaIyw6feabfW1y0dwkiyahePtUTxhTcMsSq8kyhwQGQNl8gMOa8J8Q6w4vhc2+mLPdpPNbRLbE/vd8hLXLRq22c72fPUjB7EV6/wCFPEAeGO2Synia1tUaO7TbIFvFmdHQRTjDLkDG76LkAGgD3rSpGttNitrt1F3DaxMrMiyNcSDdCWWYvh0ZAxGP3g6EcGqs2vTWNhc+Q1vp9siCBZsFZpkJVQ8sCBzK6S5xgAhWG7uay9P33t9Nb3Upt7q6Szu5mlx/aEEyDgwhCQFfI+VV7njgmvXH8DJLawzSxJdW8lvdeU92v2ieWWQA3G4whstu+VeByuBkg0AfNj6xavf+VfRNdpczO9yiwbHkeIhSUO/Dw7wT8hOcVuRTraWbSr5brMk4RZHVna3ll2LLPCwLKsDxABcYxhhnNWta8JRaXdSrM0gkuoGLyLAyNYrJIBHDA8RLJIcAlioClsE1mava3mm6DKYbvF1cmS3gbyxcPZoV2tKtw6jzpXjAyp+UEknAINAHpHh3xNAtlHYS/YJZJmhLW9xM5vGKszSy29woz9n+63l8HBwAQK6TUdcXVNFDRSGS/aa6iNyyxJJp9vC/Ey5O77gABUEEAE4JNfEmnahex6hDA98sCiVI1ubsst5ZS7is5d87VDxL2JCg16tY6tNFcG+TVLaERyRrbQB1Rr6NSBMskwYh43cpjuSpAzQB6PM0RtHWRGvtpLfaS6w200okDNDJhvkOzBOcck5Nc1q14+plNMt2jiEKI3lSzqz3DqvmFVlZt0iAEBUTcSF4BqOXUW/015ILlEIaSZZne4iiumcM628KJs2b2yNzAktg8VkXdrbW9sNavbxxIV/dI8Udu0cJKr5hRGzbFJSSWOODkErzQBg6+Hs9LbULiSWWETNCsK2wSZXUNGYS8Tbmiyx4cBjjGM5x5ZbeXDfW32e3iuZVby7lrhzBHtMaGJPKZv3O0kklupHvXba3rkEdox0u4TUIPMkinuriQvuuThd1ujYGxG6v077iOvnelX1tLqCwW9r9nuBO7y3EszXBed2LZlTB3RtkFdoIwQKAPbfDdzql5LaQ3LRQmWcW/wBnhBcQ24chZoyM5mZyuQSAFXdxkZ9aWwvNLnSyuoWma7l/dTQ24lt51j3P5bSK5JuGcE4AwP1rgPCPh++1CRGeV2tdQuo7eW5O2NFKoWEkLIS9u+cBTgKcAMa+wfAPw6bZcrcqJLyW1BhhvpGa5G4lUaIRux3Mo3F1zjOMjBoA5rw94Y1PULKS50u0uFa8j5lmWNWt4ioHn+WZOTG4fCqSxwMCuw8N+CNSi1CG3mgnuI1cSTpPMsBnjbA+1xQyQhgN+75lJOM9McfR3hixj0Ozh8+Oxma0AgFvMJfMgnZQAXlVMPHjnnByCe4NWNVaDzfP06UXUkcqzOZkQxx7UAmgiRSDNbnDYwcgpgigCiugQXkEVjZlIYoUC3dvDEI4y+cLvmjB8xmUHkgY74BBOnpvhqw01EkuBhILgCM3eY7RMkiImU582RTnhFwR271S8M6rcJq94strPC9x5X2eRJ/9CkiRcM+wrkbQRlTyMdeDW/qd4iLfRXTSXn2ZRNAu9Ft0kc9WEhG4rkbeu7cMc0AdnZJYXN+GLSXt15SrEE2rAwQZAZXVV+VuQcDcDxk5robzw88rLdLbQqzlC04hQxRyBNxMsMUm0ockZfoeeo58s8LsIrlb6dNSvwFUO0EiHyWYgKFtyQBCoKknPOTjuB1erfEUaTbtIkaoluTEsFvnZuR2Aa9gYbpVZmPKZU5POM5AOhsnsNLknkj+zyRWlzHJcSyRu6QzOADhoiQjFiCD0AxXm/xI8X2otroNaxx25S4MaWgMcE+IyYpRMpLFlO7tjLd+a5Lxhr1vrMEcdvdoP7RWaW4WIzBJLnjELoCoAVsdSBheteP67qWqahdaXpMU9uIoYJIJpAu21mSXAdWjZj5bDG3IJGTnJ7AHisl5D/aRu7ue9kcJLLEZZo2CFXLiCdkOySR0bq/IAwQDiq/inXNC1PTYJHWXz/s80TwsGaW2jDgK8bINqxjsM89q6PxBoUdrdS6fLZtbK6uqSRMBE10wA8wyKoLscjaNxJxxivK9d0DVbYQ2dtI0O1WRp5IpbqO6TcPkkBDBVTngN1x7CgDx/wASzrYl9Ohlnt2vZI3injdnlYcMAElG1CQPXPpXQeDrZGtzc6tfPAbMyySgPuvo/m+SNQmVmHlA9TkFq2T4IaBZnuljkuSMPKbcsqxNyJIXmcCCYH7oyD2xXMwtqem6pLaqssgYMIpRaYiZIEIUKzKfMJyc7d3INAHqOjvY6xM1igebz+bWeS5Nvd7A7bSIooyZZAvdiM9K9EXwlp4t7c2tjdnzRFD5c0YLShCVe5DbiYGJPOccdM9K8j8NCRb6PUbcIbyOSNbh5CsfkMxG8xrkBMdMdePwr6j8PSLFbW15HMLm4Bzm5jVvtDyk7oEiMgYhSR823acdcGgCpp3hHw7aO8Zt7c6rZmKWWyj8qVQrfNkOx8xsHHC5G456ZNZl7odr4gaS38q3hdLjy51msZUjEaz/ACQbZPvOCAd4ATjAY9K29d+0z2twdUtIDMTcgxwJDDOF2hRiVIS42qcjLEHoCTxXJaZbQTzWosLbUr2MQeVGJY5g0N4jjksPvjuwIACnjigBLnwpNpV5cSPFbPb2uAYbhJLeA74/mmSZY2JkAUFVAAHcjNa1i7aZawXELW7ROwdHDCCGSJ3UBdsQZVI54ZvfivTbP4eeJPE0EUOpJNZWsMZun+wo0lswjOFidpTuaV1JOBlAeCfSvbfDqHQ9QlM882pWLSF0guF2tGRghZYQcKA2Rhcjv05oAxNUCSwyRWaxPDqKQzyol0okgjiXM0iLEjN5W3klcD8a5601200eCaO6SFYDI/lytKweSMEvbMkpzuO/nLkNgYOK7bxLHY6er31lGIHmkMXlBUjjyTsdIWbny8A7ox1PTNeBaxfR6hb3cUVp9pkgnZnxBLkCNivmuu3ag3duPp6gHW3nihC0CrHvhmEjyPK6MLq5JLxzuykgRKei8duOc15ZqbWmpzyajHem5uFZonjksRiNFZjsWQkF5x0VscDqRWTe2+ozWiSgSwSNAfJbcht5UHLNFEjFkfHAyBnPGayH1kW+msZ7WW1mi2iJ9jBVyMPNdSbdo3e5HXj2AM+8S4WeeVmMkZjIiguwVZgxyvlsSVxg+prtPDxMn2W0nt2tYYVM4eOJ3HyIqqbiRQQwHQAHFeUvqAvr37Sk8syweWrRPdlUYgDiKPBwvGQOg7kda9As9X+2NIkE8Vo9xFDEqRSyTP8Auwrvuwpy2BzjPtQB7jGZJNOZovLhlmdEsp0OZ0UAb5rvYqMzkD5Spbtz3roLIDTbUSTXkpkmd44xK97LM7PIFW4TbNtLiLA+Y7jXl+lXd28jQXb+axhiZEjOIYoQq5J2nK3HqMYz1xzXWXF0ktskQvfs4lZVtBJHBIyyooZbmaXf+7yAO+D1A6UAbOtXgsLqeS0upi1uj3LWM0imINMQWMn7zDyshC7SX2sOOlczfa1cTL5El+lu99ZIEZ5FeK2a6mIkhiVzuh2K6hjgA9jjFQ/bzNhZ2tZluG+xPLFG0t0Zofnh3AAgxl8tnJOGx97isjWo4i8kRsrYXFzYxbC88FssWwO77Q0JdPNAjClgDxn1oAytBmbTp/s9q6XkeqzSQm5s4BE9uluUHzeY5Z4XJfa2AxbLYAPP0h4X1HTLK3SO6EcTJK0EEJuJvJWd5DEFjZkJDBVJO4nBYgkGvJPDng27vBZy2sixTxguggVpo9RPliREhlCAYjiAG47Q2ePSvoXwv4WgluBHeafFGbYwy3Jumjb7TeRjEJt0DEpuZi0hIwTz0oA67w/ZiaaG/tkW5QPLHcCeV/3cjRlzExjUNLJhnGzB/wBYMDuOy0HVjpsEstxbQMt1MLW3t0tzbqs7zOJPN3jfHGI8EDoOAUY80zUrC3sBcQ2W+EoQ8YUbjdSiAASQW4wXRVABcZHzZznmsrw7Bp51N7VoGSXUtz232iSR1hkFu7JdRqxIQF45vmJ25H3hnkA6lNG0h411O5uBczNNJHJpSzOZIyzKYwPtTERyEM7MQABggAHg0dQ8Gw6jp0t/dNHJGZzFJCUaUR2YZoA8qqQs0ZlZMMFwpABxyK9CstBXT3KPc6fcqtiLkXTrsuLl1wGQvGSfMPqQMk5roLS7tdSszocWji3try2uRdTXcczAp50dwltBGq7lk3Kx39SV3Y5oA+MtB8HpepqFvci0nuBdrHY2tzG6EuzmJbq5WEM1tGFDBYzgtJ8o5BrQ1T4O6Pp94YbBbq4jnt96tJGUWJQcPcM7RhmlY7d8absrgJnFfYvh7wtpsGoRXFva2ZvpysW5UBlhEUXmR/2nK4/eXAmYlmA6843EivoTw18HP+Ekd7+6iyYTG0Vu0a4dyBuufO27HjU8EA8k5waAPxZ8VeAtQ8PT3Fvp+jvqFswWSK7tNNuNj7vlaK4V48iHbySVGXGByMV55ovgXRNf1iOG78+Wa2fykhyrXU253iIa2Tho45JH3Er/AMsc8gg1/R9P4P8ABvgmyuBrWj2rTtEUMXkQzCYvAWd3JuYgsYXLLlvv5O4jFfiR+1wvhTRtem8S+C7SK2nuL2E3MOmFrK1ktQpltLkShnlsw7nLBXAJ4JxQB+bv7YPwSgtfCGq67Z/v7XbLbXUEYaGVbmM7ZmW3iUrIh3IQoOSG4Hp+DR0fUfKv5LHSHSaPzILhLWJ5Zph9oLRTsM77IrKC2zaSQ4Vd2K/oG8W/GPTPiBpt74Z1K5ieVUuzPby3MccZvniZInjlmf8AfLGUhX7xLFcjdya+I9R+H9l4H1KfUrNrRYLu6SW9fbFPII5EOdnUOzsxJDYIJ+UDsAfldeXmu28sjSJPp0ulIXdSJC4SdzGDMtwqmVywO7cODyoxTke6bTDd3V55bSzwT299LG0wtArkzNCpX5bkMdqZHGNvUYr7l8UeFLLxHqsVk8sbaZc24RTbWUUUszu7SvatM8YcSpGwEkgDKxBJKmvnTxv8Jl065h0eHZb6fOJpdIn/ALQY+VhjIbZoIyweUQlSo5PmMSPl5oA+dtavV2yaRHPe6nJqdxDc3Vxvh/eIWIgljjtWfdGQcjJU46gVFe6jPpsLWUbXUggmtora6mARLPyYBJ9njDnlFldnA5wGCk7gRXpreEb7Tb2NbS2YS25toY5fKi3z7CXcrIxAig2YKq+1sHbjcMVam8ESalexzahcQpBe31nBH5cThYmktRLcyXETLlbgggMcbdxOCcUAeHaSCbiC3jtJZJLuHCXE5G5EdissqsTht6BWHs/Sr9t4Zml1U2QEoliO8srRylNn7t1kUMVRVfjdndjDdDmve7D4faTbXdqLhrULcW7zsJLoC5tpI8BIBEjEqTEQRgbSOQa77RvhvDp2uWU8V1a3brcDY8avKYbS4J+z2t06ArdMSVYOCQY1XnNAHzxH8Orq3ga51S5nt5nmkSKEQmO4KQ/umMayANPIHyoYZG3qQc1Fpfgi+kvSk9ukkIAVokjldlcrtV5URTtcNnP945xkV+i7+BJBbx3MmrIitamKaS5jgup7gyHf9rsIWijaMnBEkaszbzvXcmGrk7nRraS3azdbS3RJmmEkij7Vd2i7o1OoOD+6uiyjKB2KsxOcc0AfFn/CtL6GVk1M4gziNo4HYLGJMBigBkhbcACmNwHUDBNel2PwugSSzl1O3is7eR0W3bcZYsrxEWjhJO6VcFWBJYtkDOQPpXRtMja2KSwWbQrZCewa5/18BkjaXzTOfkliVFdDubduT5uTUthpFgsgee0ZJmiju0Uu6mOTIU3jkFkjiCf6gcfMcqNuDQB5TY+AtGinuZJILdgHijt7dZTLHb3McQ/eSxuqOFZBvJA25JGc110GmaRYhHfAvbaIQtPYqTC53KS8asP3pI4CgsecYJBrsZ9JtrW/u5ZPMMDwvGZ5djI8cgUKlwbcllnQDaoC7iVBcKenQf2HZz29r9lsYniSbEQlkmjFwI1MSPGyRYWaNgXlyfmJIXJFAGHA2lsI5LCVZQ5WaSKe5lFzOssm2S3VFH7uHz9zLGvOQMgV2tkdMs5Lj+0RLfXLBJreASAXlo8cxRXEMgUPLLgJ833FTPC4NVNE8L6ZZajClrcwXM0lzBKYIVViI4UZ7vDSgPE4dXPzbS3UA8V3Oo6XoEFtqMtlYXN1NAWF07yI97Fd53NMZUO5rHziwBTcABkkCgDjL3WbwXiWV1ILH7W7wm4sprqGxlSSVvs/2ydZCsd6uAvHAHoK53V4b6znjlkEkkcTSQxSwzP5Zmc+WxeVWzIwIbk8nnPWtuKXbPHJOZktYZDI0ET+ar28yAv9ld4yborjkYwNx2k4BqS/n0/VY4TBYyw2/nt5jy3csDwQIMLOw2bWGSvyEDG4jJ60Acs97qok2QrFJ5G+FbsxNIRiYvGq+a5ZpFIbkjnPI61NNq+oTXcaxyztHIru6zFDbxSy580zDYojkQJkLkgfdByONV9OewleZJUuIp/LQJclraJdkTHzYmcqJGcLncpYEk89KrS6bvmh+yywD7YGkZ45FnjgaNlWRZ5nIFsx3yAbwCxHy7jQBVt7i6tQmqam39qRieFFtTLMkmx2dvNE0e5QgUMTgHA6HHB9Ok8RwzWSW0FosttLGIGjuZlNvGhiVvs0dwwU+Y5bhhkDHJXoeQmtZIdP8uO5s1kiuDcE3Cs/223QqgWNIoy20AyYwPm25PPFUNRsb+aCyntfLKK4mJtojAyCc7YneUn5UHOflIUdcDmgCzeabevO94WbSbJwiR3OTcKkQG1xGyffJCgAgnjn1rNt7uws5ngnjEv2gPLLMgnSdcKoUQPKQsRaMhmKE8k8563L+yu5NM8tNaN39gmSa5srZsG4jc+XLHDJgiV1O7JXqRnirieGLoWlxFpLwHz445nsZXRr+eV8ARefO/MyxlQwypBU4U44AIF+zNKiWELARulxI7XEhvGtojvWNhcyKbhCShLcnB4zUGsRoJzI+pW8Go3ckRQWcPmX0ZjLP5Gxj877+N4ypTHzUkCTCCGOSC+h1GDf5Ja2gllV2JR47ljKHltyVGGCkYPY8VqadpWq315NaKbZ554/tOyRJYEWQH5ntFMO8gqMNuYLnOOKAKej3OoW+oJf3kE10ZTJFJKtnGLqCQggRxiENuiHGcZOOeRzXZxw+fPBqt0LS3tktyXcNIrXc0UrjOJVGDkbSvXPQY5rnzpd3ptxFYXVzdyXE8jeZHCkzS2yvzGUMCtu+Udc4C4yc129mtm5liu7J54oEaO1lh3zwzPChdhNniJy6ndyGycHmgDtdO0W2juLPULYpCmpRW/n+fcpH5DSFSFeJcmNTgAMoJIGT0r6E8N6jfeH9c0u/tnuc2cMctxFY+dO1y251jcXUsUcSwKCpYMGYgd6+b9BuGurq3WSOEqtuk0CW+5pYRy6wMkoHnoxI5GSvbNeraTeXwee6kFxZRTRRDaJ8y26xsFlxE3CKyggZwKAP158DaxpnxM8NRadqRiW+a1jgluy4kaQbCrBXUDyiMjjaAOtfMvxB+Gmq+AdV1KJIfNsLuZvInkdUYRBgyxW823EzHJBbO4bsgYryrwZ8UdT8LXWny6feyrpRWCOdJIle6hQj/XW5hDBpiSMl8DHev0F8JeMfDnxd0uGHU7G0vp7aKKS0uL+GOO8mmZyrRmC2eMAhCWIGWAXOKAPirSYdG1OK/kgke0ubGZc2s0xlwzIpa4aZSZMocYUjBrT1Fpr5orS1mjdLS1kuZw8ssAZNm3cJY4f9IYsv+rOCOnSu9+L/wAPdc8F6gzaNaSX+kyzPeNaWEB/0VCqu0lzKkZkMI2D7/GD1PJrxx9Vh0ryLi88m4l1eG4mubOATu8PykRIAiHyQAw5fapyT0oAp3+oJYxxTWOsRkPEkV5FaukB3ZCmyuI7mNQdzcblywzVmzu1nkuLy3LPe4ZrC1RpY4EBTa0KoiYdcKxzvDPg8V5pqN7aieUQsFM0Mvk2ywNcXjyvgy21ysSsFBOCsvYDrmug8B2czxQwSSXSmW6EcsSW8ZW1Eh3rI0ryB4FRurOAOwJyaAPTvD2l3mpmae7s7eIzImLWQFnLn5Vlhtyx2LnlQcHcea0G8I+RdT2kWiPa3gty8lw6TSyeZgsHtzgxEBQCWLZGOOK+hPBOlmGO1hn0+e/nimbzrm4tVSaOEjbDIJF4YOQMDJwOVrqNZ0zS7rT76xvbqaw+zs8twsJlmgIfO2NZ2Cq8R43BFfBXHSgD528KaBrNrZyGzk8ljBct9sgRmeYmQPMJjLJ/pBIDKFGevAxXp2m6Ff3NnpME9vIDMkrXCTEMLmFv+Wa2zuGhYnP3R3q54Z0J5USW2hl8+0lWO1t59QXT7SWIEhJIoYQzOzA5IxkZ5Fe5toa2mnIl3astzPcW91cXdszwxwHAKx29wR8sYUcgcnk4oA8V1bwuXSOPT3sbO2SLbHut7aeaNY8Ezw3BX91EWyGBGS3IBAqvc+BbNdN+3XMgv7i7WKGGeOHYNNmjjzl4XBPkuwzkDBPTmvVpdMgmDzNLamBZ9sM8u66MjHLn5Y02kgsdo6bl+bFdd4Z0qS+t753tlWziWKS1VYTAbq4DbUilAz5YCgkk4XHfqaAPl3Vvh9FqFq8sJhzZQIXWNEa1kMnBt9gCnzScZx0zg4rJj+G98ZbE2trFGL2yEL25WSW2xJ8rxSJCGKlVjzuI2/vMA9TX2ufBtvb2F9MbVIZYrhplkIC5uEUMWCthZImHAxwcce+fZ6WtgLSazYFr1dhl2YhVWOPLSVvlMhJPIPHSgD4P1DwHdadraX16ryWlukjXEMUHmIkkShYzBGyqYijYyCBnHGeKh8K207xXqS2VvNaHUZ1SBdkOwshuIjgRAqdoxwXx7ZNfUPijTL6fULozwi8hluUTbcBptu6ZVMk4lJEcfTA4zjj1qXR/AlilpPCXSWcST3dx9nYKbWSRfLtWPyANAwzhFyx9OeAD590+wSUyaha6dJZW6s1tcwlIU8iWVDGbtWSElQ55XIB7d91ehaH4c/tmWG4vJDPAkiW87qpht/kzEzbpNvmYTuQgJAwa7uHw1FIxt5ZfslxFvW8jZSiXkycxyyIRnB4BwOB93PGd/wAN+G7K2t7uWeKO3VBJKtlFJcTRXsYfdHFKl2r7GGOqA5zxQB5L468LDUdKhsdMgh8qJ41MBUtJdNDcHa7bJcKrRA7QxG4KgUEggcr4X+H+t6e8N1eWCGCSa5lVXimWZVMghBBAyNuTx1GfSvpjTbK3mnMkumWFlLDKl1FHDO8/lxQsFUXYOQkaEfKDg+3St6w0yW+nma/eKC0jcyRO8ksUJkmPnTRhpFAy/GB25zQB40NNnvrhwzCUyssclzGu+VyH2G2QKmRvbAEke5l5ye9dz4X8ORW3l2l3BfJNBP8AaQJx9otI387AlEwUGRMDOFJPPTmrsPh+3trmV2ubf7Mb2O1YrcrPNO6Q+exiAZfIUd2HpjNbNxf2mlRXN1IjLas4tpW3iS6SB5UdJbRTIRICJBgqSDu45BAAPUdLtLG305IzJu1eRpZYpjZG2i/ckBXEse4wjI4HBPpXK6rpVxA12zOlrMtynlXSu0sjySjLXFy8O7cHzxGDsGOcYq5oGvpdqkM8VzaW9ptjttPZg7NvU+T59yzfvQ/GdpOOhx3PEV9NJdNNCZoYXt1eeFZRsiEa7llaMpuDFc4AGSQcCgDyu50m9kUTWibpvtVyRM8wJQzffyoXK2kp65H7vtirV3bm316CC/uWkEVkHu4VIuzDNcwFNu2Tb5hZuu3dt6p3qnb61YvfvC00s9nPdzK4tJ0SZjuKQgGRhsti3ABwSORxzW5rtzDP/ZtxBp6tbIFsbn+zWEryXaOUSU3UjbmG/uCRjnpzQBm3bTwRL9kvpbV7eKKaOOQPHa3U7/xOXUBlAPMQ5X/lmxqr9nlWxZf7XtYLtlnF5J5Dx/ZxM4Rp5DIwxOkXO/O3tnPFdO/7zSVkgiuLmVl8yCz3l5rO7gx5vm+ZEOB6d+2a4rWNLub2x028nFxqFveSLaSToqJHLbR48yOIwt+5lmPQDeV/iAoAyrrSX8mJ1WzaW6h32VzbNJLctah0j8y5icY+1b4B17TZ7GsSC41drzTBcwx3ksaXNhElw0ccU6zYMZWONssy9AMZB4rstA0bVrEyTSRtHaKJLhbO6RrxLC1dRArNcOFJj2gvx0PvW7b+C4mki1a7mi077cXm02RId8cdzFcfaHlgLyYiH8OGKkgcA0Aa/gTSrmRvNgiaN4Zze3FvDH5bKrPsihcyKAMt2zxjJrsNRWCaQraxxxSXMsU0gR7hlljRw8wlKqRgOSnXBB9DWHp9s2lxyW9q7XZdhc3d1aq4lheT/UW13iTndNkccDGTgc1zB1m8N3LbW4ntriK4lN0sp/0GeEy7/JtW+/Gu3PzHC89aAO7+zWsENsoLReYxe1Zi9tPEizZLloncbNv8XQjkdK1VjtZIpiT9tMji1e0aRooHkEQjdpr/AAE3LIMA78Pg7vU4espp13a205ikuLmG3huWgtbgKwU2/kRWqAth4W5b5ckHg4rA0bWJ7UXKPAZo5hLFbJeMqslsMOskkCNh7oXWXZgCBnB9KAO3utAuNPtBfamtuY5LZZ41iLzx24jIgkRZgAVK/KYwf7z9yM8x+4tpfJvGa4tSbm4inBmuhdzyNCUhn8xciP5GwOCMdPV2p+LWXR511RY7tb2eMwutwTJGgG7b5NvuUK0nHpzWLZ3y6hILm3EltFOA6QvcsqM5yRLah0GP904I4yKAN+zjj+021xd288CSyBzCHkfeyRnzIppCN8EIiAWPjBOOK5PxoZ5y9wmlWUMTxALHv85vueSrF4yPICx9dyHLcjPWuyXUbi6SCOW3e5uSxtmv/lVpkJ823MkaHapAO0t049BXLav4g8m5XTL2JbO1uvMt7mYSee7oRw6FVOcjnA55oA8ShS4ZIzESpsZWa3Wzm897dkfYwPml987ZOAucAc4r0jw5IhhmszbNcXbzuILhCJSkMeQ0NxcscJMe6rz7Utnodra6pbfY1s5dOu45likWYI0l2y+bFHIc4icnOQ2HB4YDpWybc6RPPFb4WW5E87QrthEB3Es8uCPkwDhl+bjnFADDpL2LPqTTw/aGuV2xSySCeYBihXywN/kBcY46AYrsrHVby8t/sd2iwRtHIqSukcphDRgFl3SLKikA8s2Oc89ufn120jy6SRoY0iMzTRrcoJrhFijR5o8lGONyhOCTmr2pN5stpNpsiRb4mlvJoLpo4YlKAFmXYcndkMucLnqKAKcNhBpa6hIkb/KXWNV/083Dyl2X7PI5Hk7S2OOFxzjGKedWj+2WsyLLBdjKIskbfbZ02BPm2qQHwTtz0B5xVqW2t7G1EkN8qzzyoGgmnjKReWhZp4mL4WI4O7JHJrhrbW2ke5vt1nA1rK5gfzDNco6dyufnVlycrkepGOQD0EeVG6wz2Jlju2V52ZY2nZISXRFAbDsQGzuI+6O9JLdWtuEmsNtpbm5814oJ2QoE+UieBsqTkk4z25715ld+NJJZ491+kUMsLBZxasjQzg4EjSMcAFC2D7Ct231W21GxmErjUXSVxHPIiPMPkGCqqVEi+YTyw6dKAMjVvF8ek3Ulza6jdWEcnmQTRJIpuJLguSjSRzEGISBjgJkENnpivLNT8XW2paslvdQf6WqxIzW08cl6ZixePHkswjh2kh92MkdKTX9H1k6qbpBIk2oEIjQxYmkQZjjmML7hHsUn5jjgZNTaL8M9RtYkvb2e5mnmuH8q7CsERUbPlTyRxFvmOCGI2/N1AzQB6hprNYWk001qLu1ngCJFLbpcXMLOoQxXJBP7sN84YsuB2yKbpl3cO8l7JcxFECQJLDvNrCqPjbG6KRFOFHLHGMc11WmaL/Z9q6TXl/dRXEZklgS3Xa5RSHijYpu2r64w2DyRXPwxkvI8ESafbWc8Ya3hjkb7cj5+eWEIfLkBwWJABAOMmgDsnmSGeW8SWO+kuIVtkkSHMksYj3bhcopbKg9WVc1hXVxqN1GJLGC4RlctPGZBKr+QoVDGir8pxgjOAc4rmb/ULvUL9tNjF0VOUZoHeyAZypSSO4jjy0fByrKOODgc0R2msHy7WO9kmJlKzxK0kZWMlhhJo87mUAcgkHHXrQBw/ifUb86gZbqa4azYMLpVdUktxIUVfJ3jcr8NuDDAByoPSsVLSHWIZ/st4ltNaGMJKYp0iLS8JMyWjKlxJ5f32fBHUp2r14eEY763nm2ySvMyE7VE7sqELIJtxyPlyc9M9K0bP4TxwzpNHDezWk7CZ4ERo2id8BmaNRl4fU4K4bk4BoA+c7y31K3srmW0lhltRdwQvFBMzqxTiSYlUO1C5ycdB1rkxc6rcahPA4u7xYFlZUkjiSGCNV/eOkoI82bb0AyCo/vcV+hFr8Ipn0+GHT7JI7VG2zMtrE8jSSOGPmZ/hAbk8gAZJxzWonwIlnuLi7a3t0EA/wCPfyFUxj5SZo0QHz9wBwBkDvigD4H02LdpqR2Vkb+5urWdnSeJ4ja+W3zbVKgB9udpJC57nk15p4pv9YuNGtbeDRZUnt/tMMBlhjzPu3oSs/mqgIxkZPGMnjiv1k0b4C2qz3F1MskjzIQoktxbxtC2Nu0oBk5xlRz7VrX3wH064WO2nsLFLK1mWWAiHEsMzxEP8z43ckY6g459wD8mvBmgX2o6VaBrC7XUWJijnkDySm3Vt0jyQnAlQHIXaTnFe1+DPgrq93f+fd2xhjtTDK00UEUbHzHMhzFuJ3ZA3ZABzx1OPu3Tvg/p+marayw2FpIouNkFkUeR2sgAzSusQJX94NxGQD0JAr23RPhhbp9pIt0wkSRqxjcwzSM25BHEvzRlCQCeQMZPSgD4z0T4SSyT3N3cyzR2CMyOxjCSzOcGOSEZwiEjBwcgDpXrdn8K1vrKNZZVeIxxfZYLpEYWcQbJjJQFGJAL7mOcD1OK+xtK8I2tpafZmsxMAuDF5IlWM7R5kjEr0xnkdPwpIvB6Pc+RcQsunyBJLn7MNgEYB24OMgAdcDuaAPDdB+F6lIYEUuhwsbsoSJWGPMZFB+YMnyjHGT6V67Y/DXTYI5oUsFDPKHM7QATqoR1YbujRsFQYBzzz3r2XRvDVqYkjtw/lbFhhSUZMIPyBwv3g+cEehHauwj0EW9umQROwKgszOGKjALbc5GT35waAPB08Kafa2yxG2Qw7GjnkltiCxI2jyiDkED/HnpWePDVtCpYoYDht0qRxNujA+SMEncGI4zjA3c47+83OkNEm2URyGRPMVGfei8/K5TnYAQeo/SuUtLCDUJrif5g9uWV45FKxZj5UojgBhz1+6OpwBmgDxy90oWvkyi2ZTAfOlKQmeFVU7keRU/1jfKOnHqR1pt1bWy3FhOplubMiR0QwZa2kkjwxlBJMFuTjOOQvI6Yr6BtPDkM8h3T+e67G8iIKxmidgG2ogYSAAnPOAOuKZc6NpS3Dlo2dVzDMiwiF5HRTiPZtAOMYOBz0BNAHz1rGgT6m8whume3u1imcxu4cOAESOMkfKqHBxjnHAJ629C8J39vqsV61tFNHaxP5ElxEqS+cYzaRlluGDXCeW5kOAAdmNwJFeq3emNZ3EkkUZ+zTStnTiIw8cQX925cNlULAcjlc8gYrX0vTlb7K88wZlfZAgcSyAu3yxl+R5YY9+2aAMTQdDlnKG8lh3TSS/ankJgjMqFi5ggQMcGIbRwASOoxXXXOk2gUGLYoaNo7qU48uUbcIQmN20A5Ixk44zWtb2kkxRz5UpggkWVlVQYXkLp82DkkKc7hnHrUtzGptoZiYlEu6OEENulZeOUxuAyO4AOeKAOF1KFoUtiiqm9ktYolK5a4DAIdm7ITcQc4x78VQgtreeaIXcMH2gfvZmKOpRkbJO/AUnYM9ece+K7K8tBLdR/ZlUpDbrICUY3DzSYDeWcfJt7Zx0qlNol4GBt1LR3MfnySSR75ERcAqMfdJPHOPXpQBBHDHbyQwpGJBERLuEQkEisQVLqeHXp1OMdcV1UVoojtWdkjMQJnRY/s6TM5ym5I0ICKOuSARnnFZenWV1CYmlzM2Iw0myTcihwRH5UaksxGe2D64rvbKy+0lGkC/OfLmldSsSqMbkZSAfuk//roAz9PIh326RtGS0txPNKd8EifeYRumQm58MMngcHFR3DwveTG38mJy5/eM6sm3GGcEMQMAHjrwOK7C1szDaTW8DRzFiQWLRldhz8ixl9x69AOe1c7cBC3kbYCo3usYi2EsmSS4YAgcdOvYDNAGEtnHFcXYNwokH7x3IheJwW3hQWbOCM9P1IrFvJomvEgiRo5pkYFXZVSQr3M0jD5MHlc4I49q7iVI2RVK2UkchUSMEKNHjgBgwyFx36e9ZN/ZR3LRYs8yIxaSfYzRLGRhY02jBYjjgkjjOO4BTtNPjiCssKqzu7mXa+0naWwsuMAYHXPOfXFc9qtmZ8PNPFdIrBkRUaHIJPyu6LudeBnj/wCv3DxFd0EZl2R2qPLFuRlIiQ5RApJLs3G373r61yN7P9odZbO3wpY/63cIlfoVlYj5SM8AnJzwDQB57f2Cx28cpG2djNJHDCJfs23GIiWkA+YsQPWqs1m09nHJcwRsVtSlwDKoSSVs7VK7sFQoGa9D1VC8WySKT5oo2UCPZNC4x1BwhhP13Ec4rzXWZhZq0cFtJIsjopCMHdHIGGlVsbV9cev0IAPO77R4zOTDbRrEVBjTdF8ikk7eJOec/nRV26u7hZcFFUbFKqY1OF5x0bjkHiigD+ZDw2o8QbNQ0+WCJrOQSMzsxAkVRCJI4HdmZsDvwO3Fe82/inRtKNut89vJczQp9qlunMTRy7dsTqYhtI45AJGTjFflx4H+LV9pUP2ZpmjJkDlUZIMCUhAxZ2wUVckjOT2rvJfijLf3M1ndXn2hliWaAgviVSwVMhFOwBzxnsuelAH1r46+IOj3P2qK2uI7vyLdGWQzBZWmZgG2FwPJhHbdgDoTXyb4u1yEPJJKzvNN5UbXDzLM9uFbdGIzASZEwcMTx71l6h4hEcFxG00Ju7lShaJRI88TEExu5G2M7jxnkd65C6guJN9u6eUHEYEpkeORpWIwhnTOVx2xz79gDhddml1XULmLy45Y43WRXiKgAKARJguPlwCSvUkcZqzp92ltZyxNK08ErxzKZ41jhaBBslj8xuku/ACqcmrN/pMlq0qOHmZZXl8hVZlm+T5gHYKVGRznr2688tbTXE1usMllPHDDJI620ieZJ5xY7PLyRuAPIA9KAOxa4itX+2rDagLAYLAp/wAfMJlLMQIXGDkkZbr6c16P4W1HStOsftESN/pC+ddzQFpZXK9fNUyjayvkYC9/mFeD28yS3TR3l5c29w6KsU80DRxNLGxOw+XIPL4G3gZyRmvQPDjW0EZbU0muS7syIkjhAm4giPJO8MRxnjnkUAbFx4ikvddllLJNCheGNFSQb4JG2vHcQ5IRsEYI449a9K03VJEht7eFJCLUhWWNJZVtPOziYHbmCLgbiQR9K8utLvT4ZJZYBtguhcJJNeQbDaKSSsSSBQCWcYVicnsK9S8DRXWpSWqWFxfl3jNvJbSBIreN5pMsokA/0mDA4ycAnrxwAex6PYr9gW9sZkgvUt9l3NHcKsM0crLiWWIjg4BAJIJJzgdvSdL0K11NrWG2aW1lkgH26aVGaSSWUhUa0HGYupLAkYGTWr4N0a0GnRQvbQeesUtleCcI7IUk8zzCCAJsEEDGVyRtJPFd3b2E1yomj8+yvY5IwiLNBbQLa/cBG4gHcABwcDOfWgDj4vBkNqk6XwF2bdW23Fy3luyCTAMCR8TLu474xz3I+U/i/rOl6bcSIQthqEUyy2r2wdpGiRtjqxmRgxOCMKoIyccDNfaGtzS6TaxpqLQybWeGWGWSK4liibMiJBco+2Z26gLuIyPcV8SfF6w0eTUpZ7dLi7EsK3EdlMHSdnm3JFHapt3RoHJMjH5cgc9aAPG7rxBBe2zypNFG8yMYYmZluEJwFZ5JQFeNjuO0kYB4FVrKdZ4Z4brzWaKNFgEcoigSRivmebG5H7lsdFJOeVGDmuP10XwmtNNuIotMDyJDuYq0b+aylGe6OBGEYYOSBzgHFdlYvY2Fv9i1K1a+luxskeLywHEQAiMc5kG1wAuRwWzkZoA07rSI7WyuJkR4JHmQxuGxarCyqXO/czPIf9rnjpXL/ZJY7265S5Kw4C3Mtv5qxhcrGjDPy7SSM4Ixg4PFeiRySrZJZ3cAmtAcyIFJS13RkwTHu7qB8x5HNZc93aXl2FtsrPHbK324Wy7r5wMFFGMBQmcHgnB6mgDndOQ2DsbZ5oLWdlFy9wDPmZQXWbMkYEUfO0YGfrxW3AzQQSajE32dmLieKVcx3EW4qkSCEEyRueecAA9a5fULvVdswhngcLJJIbU7WlYIQUaJFPzHHXOQM461S03U7rWYLi42R21xbq0b27SKr3EcA/djYXBRs54AycGgDq2vV1C2tI50vLeximlSMRoJFW4kkGPs2wgqgYf6tiRxyO9QW9rb6ZLdTb/tN6twvnLFCqNGGXMdw8bKIxJ03DJ6da6GxvZNPgsGt7YXKzIjy2t7bec6zlD5i2kjLtIIOM9Rg1xWrbxd6g1rPNa2N1H5l3EZSJZrkkFLaGELmIDHJYjIHpQAtte38E91PqDASXEw2XiSLuRQT5YVYiVSU5HXj6V1Gi+I72G7isBPL9hW4iZnklb7QDKxJ8yUnCqRk8HHb0rz2O0ubOeS6AVnltHEd1PMHhS6yNiiHd+7fBPIBIAyemR2nhL7Y8UVzPPZyfat7XIaKN45YLbBaRSfmaUHPI+9nigD3fw9F9ov3mY2ot7CBrpXbeJUkmYgSEs2JMR9TycjjmupuvE2mRWD3zmISLMYI4/PkTzYIVDMzQsuSj9QTz684rhtFuk0mKeV7lPIvZllZHgldvs4RQkAyh2RlSeD074HRmr2+m6lIr2UbNaqA294kPkkNiSOQKcSqV6DjHQ0AXG12G51B7uFHkUQJGiQIXto4lIzJIo5X73Xhc/r7JaXmlXOjabJqE5a8WFhZwQFVL5cMjuqHI2r1OMAkc18t3moto00N9Zz+RbKD5+nzny4JfmZdz7FJC8AhRkcjPFdt4c1eXWYILu8RLeCW5QWVwpImUOcIrP1ERwcDG0DrQB9V6VPptzKLaO4S0doikP2ZhOhLgebLNtG4IW6svIH0rM8ZSNpekNa3flapHG7MEgiHlsuGRtsytksiHILcnBHWsHTNQvtP1CG9Kw28MVk0QeQK6XMY2rMyDGC24cY/DPSmeLtYsV02SZrmSWCEfaZLeIFVSORcFWgUEjg8k9c9BQB8zeLI4Vt3njUaj54JM/ntAbeKMlUtRAoysXJLsOcA5IxXko8OrcONQuWhntGDw3t1byyz29uhH7uCM7d7x7sAtjjGGIq9471Yz3EQ0QpDAfNkVZSYZ5/IDNNsU/K0O0gEg55ORxXKaRrrTq5SIrBeQ/PZxyhbVYosmSN1BwcsucjPv7AHS6vo9hbW5sbW0mAuY4mluIp08ieVAoSONByGCHJJ4bbxnnPl2v6HYSyzyqrpPiKNVLRBmfGHCJHKUjGR944OevPXrLnWpFaGfT0+2N5hbMMnmC37kQQt1kwOrDBA4PNbdlaw6rdwy3waBbmNmku7dTEkrIQzLIWTZFIuCD83Jz7UAUPBsjabA1hcyPHcyCKWO0edJI1VjtVJWzhnJwQQSBjrXot5qVtp9lO9tbSX2oqNuwzxy7fMP7xriIZAVScowP58CuP1XQbSCdJyipL55eG7uZDcRpGoCgW0cZBZwvLdRzx1NLcaq1vLDFBdBrm5jEb2FrCzw3qnCq17cSR7oG4GVBwvTmgAuNZ1a3itC9urXJn+0NcQ3M0jvKRg+YiIUCrFtGM5/GuhTxVNJBDcRrLbGMmORRHvcsdoKxpKgWBh1LEEnd8tYJv59JWaIWYE0pZlWNZJI4WMZ2oFYb1ywPzEBT61y8AvVmW5uI5/KuJRNM52r5TyOfmVS+6TaDhSF24PPNAHsej67dNHcJFf3C7JpLi+k1Bz5YQkP5UIjyzMQOS4UDP5egw/EKaaOOxieWy0eURLFcIqmNgVAmHnFA8cm9sABmx9K+bJ7+HT7qUKJnWZAQvmCaU+X0Bmz84OQcYJ5OM12Wi+JrsxQz6hHb3Yj/c2gWBZJbVJlJVBFkLI4PXOSMcZNAH1Npnii7SaQWN0Yba3t1XfJdxedK6hQPMaWRgScnrjOBwKoQiS91Se8mmntZpojGsTmIlWkJ82YyxjaIs7TnPTpXjelXyXHlww25SSMNJdC4YwZneTY4ETsDIpQg4GSuOMV6zp19Bff2XbXlvGLSMGPEEu9srJ1xIwPlMqjGcsfTFAEGr+HG1EwT2lob8W/mWqXTboILdgu15kmZAQ5yeRuDY4FaHhf4fxf8AExePZHaTxwvdCQq0tw0IPnY80qQAeOdpbGQOleraDpMOoXcivbxi2j8sR2svmToUfIRhApGwKvIPTkknqa6bU/7B8PSlbuFYViiVgomLJcx7sN+4jU5+8B74wOlAHBDwLpNxaR3hvLMJLK0WNq20tlBGnmr5pVuTgEZ6HOR3ri9L0Sxg1O4WBkvYgpLhnl3uJWZV+zkgMTtH4gelTeJ/HGi6TYXE2mxpJdyK0caRvIsCm5Zw8TwYLLIqYG/DD1weKwNB8R3cV0ftdhHAJLOSW0SRVluY0IU+YuUBlOTkYbOAeBQB7JJqvhrWNHg0mSMPcxvFaxiaJsosbY8pZAN3mu4IDY4x14radr7TptPis90VrNbi0lmmdpQkEJ3NEd+A824gAdewr578P6td3WrzXMCWWoosuyR43eMhY2LI22Y4UBmZcg4UjB5r2rUNbtr62WwaKGC8tkKiGG4cywSSbXea4RjzKOPm6cDmgD1E31+lmLCHUoUSVvtv2VoZFlit0UoN8si/u5GYE7fQ8cZNU28RxyNDpdxapJcAb1fz8WUMaJ88q7cFpDkbQBnOa8D1P4h3dlCpuHuGls1MfnFY5k8o/u1lK5zLKuTgDPqRXkuvfEoWL7LZzIt44kN3cSl7mdC2SyENtgxjGzj29gD7f03W7nSLuGG4Dw6cZmm8gkhJ3wGhlnl7uxIwM98HrXplp4ksYIIL67ntbS4mcytarEI0jiXK7nOSfMXhiQMHIxnv+Y+qfHu5j0yDTYr5hLJJCl0WnQvIgOFj2BiGYfLg9uck4rBn/aE1ZLdrV7iG8tYY54poriUNIZSPmO6MKyrjb8qg8LgE5oA/WTUPjVoWh6PFY2uoadPd6jlWllnMjCzZiDNJG+MkEngkYyBXlOufHzSrCa30k6pFNYTxvuvIYgbQNEwlUkqxywCnIJAycZOa/MaX4gXWrhb2+lmtCYY2SKCFljKR4IW1Lgb2VADknq2Oe2OPF+qTiSCBPtdhPNLIDPDIk2xv9asrrMAJOQchQPl70Afe3iv9pG3URxWV0yGKKaSKe4Ty4rqE7hHK9q4wvzf6vqT1J6GvnG4/aJ1+ZL4w6hJcFpwJbOSMM6xzFlNxZfLkMozvGcYH4V82atrM+oTJpsoaTznmjtZ75WuIo4iu0cKqtGg58sn04zwT5LqOq/2UGt2v3tC080Nq5mdpAv3JJBGy5EJwSFySOw60AfWNr8dteljvLefUJr+WK4mmhQn7HHDECUjECBuN7lSTwSckgCm2/wAUbm6jN3fyS29/FKXnuY90kMUjACKOZ9pZwRkHYSOOK+VrLUbeSMG48qaKd4fOKAwvL5TBQsAU7gzDLHIGfpXZSNcmHzIZJFtZdoSOWa2jj8hV3KJA0uTIGx8x4OMdjQB9Nad8T7i6kuls5ZWee3fZeXE/nwW8+3y8yTzTFokZs5U4Cjt1rgPEXja7i1C+huWa4mukjgIWd4rC4ePaJJYZZFCFUJbvyRwT1rxK78UPod1BaWrWkcHkofLkkUyzTID5iOFO13LdAx5yMZ7bdvcpr1zDNds11tx9jiXavlSTR7pHe3U7htJG4Ac44GKANrU9ca9xFps7tqNsdsSSzJMWUYOYg2zZCBnJXLYBIz0qP/hNJlyNWjE01tGQGS7dXDqgRI7QniSJSeQ2Dn2qtFp1lpCzy6j/AKTLOI47MQPAuJA5/f2rK26OMkYO4AAKRVe7ttImjbULgGW5WQZSN0e1hZvlICKPlcYyxJwSc0Aej+FvEwkiithBK2+4FxseWGRxJPEQJIPNkG2MDnDYUEkL2wo8S2elPeRESXLI+1GnbiMh9yIIiu0Xm9sgqTwM968Y09li1NbHTbqSMMS0NzN+6IJYNjOcNBnoPxAxzXUX1nqFxbXcloY72/S4jIjjaOaAtGArSP5bEi5A79h+JoA9Zi1eOZfMmMc13dQuZTJCFtQ6kNGtxes5ZuCcqg4I4Gc1sSanaTabcjU4YLGP90m2zdopLiVCDEVmbJcgjgnGFOCa8ais9d04Fb37KttMghkgZZpDbh1EgKmJSHLN1wSR2rsNAS6u4ba1LeZDCV/49YJLhjaoS0xHmrlZQSMZ+ZcUAa0OvaFbG2kjtbdpbxJI5rZl3bpUfDSN6AEA5XG484rTbw9F4gt/7TsYmZSJ2f8AcGGLzFI4RFcvIcgjIBH4c1u+FvDcNxqBu7nS5Y0hJjhumVJZ1RixjVYkUoWdDktnHPJ4r33wxoMFpFaxjMHmyM8kbJvkgjlbJLHbsUnr6c/hQB85WGianp8NjLshktTdnfFcMzzNGqAOTGQDEoY7UJAIzz2r3zw74V07Uzbvd3kltAWEr2KPPK0UToDHtccBt2QTuxzXsDeBNFu5Jbt3OyC2WKdH8qIbGYP5zyJkICeM45yaz9Q0fSNFkSexmulti6+csTi5QeXgxESOoMsRfkhAR6HFAE+iWmmWE14n2a4itEC20ckzhJEjjXKiN1UlnYncCARzyTXC6umoSx6hb5hkhtpJZrdoZ2iuncybt15MyKAVBGF9+BzXq819plzZw3c11L9ogKrLGTFAktySpVgpO5V2FcAgZxXj3i7Url/tlhFHBHHNM7zRSP5089y5Hl7XO3ERXBOMgFfzAPOtc01xHErpcXt1dyM0xDmdfJEe7CjJ246Z28ViWiyPY/2fdiRkx+7mhVQ9tApKkTT4/eqD/CASK9A0mZoI1e7szEr28tlFKZXa4tZCMSTs0nDI7EY2kgCud1fRri6t1hmnube+WRTp8bLHbxzxswXAPAlLr0yee3rQB5dqmohYZbKG1uhHbhV84SKkUkcTZjuQ6rudiccdvYddDRNHW8Wy1KFEuhOJJZpJZit15kfEqCNJCrlF3EBiCeuBXRaT4BeZpheW7W1vGryE3Fw3nXUqyEhY1JwEIzyMiotQguPDOqqqx2aabI22O2aUwrAi48yTCMrGdh0JyD9OaAPePB+h2MlqjRNBZGKUTcXCpcXICje1wCSIssQoUkDucV6t4e0cieYQXUrebLFdCOaA+W9wjD/QreSSNcblH7wxllcdCcV8x+HPF+nx3hCCG/lklWGazijMkghABDyyKNqt1Oc84zmvqzw4bm90yS/lFrFFAyPbzzKojMca5VI41l3mUED5kU9DnHFAHReIJ5FuS2o3FlboYojHBM0Rt7SY4X7Ncy+ePLAAwAyjtnmuQuhNrlk1xDLY3ElvcQRGS0mCmGN5vmjWBnUzqVXvkeh5Nd69rbx2C3VwFguJ/O863uIfOju0dN0MsCujBpxkfMxGQeK5LQtOgtrtpLeJraUSH7HJezK2nyyknzJJoVwWbIII6L7DqAUfFWmX1vp9vcG3uPstzItrNLbL5N3aqoK+bFHHuXywvzEqTu5x0xWV4ctdPt4hDcT3MtpBcSy3RlkRg6DIijhnTmOduC0ZwSRyOmfX73Rda1SAaa97ei+v2T7CbaSzggtEVTIWjh80+ZbkE7SpOQcYBrAu/h5f+H7e2gW9jv7i8muFad9pCXZBIWOHjzpCMltw4I+XNAHlet69YS6kLVri9e5jYxiG4uHiENvEfPieFRgPgEAq2B09cVbk8UWmkW5vJNQjiinIT7KFRhMSMS7kI3SM3OQoONvWtTXPh9dSpHJLbN55kdGmnvUhR5PLG6RViy8ZJPCtjoBxivmvx/pF/o0DQXBnmgmwyyLI89zAY28tmtSQuWAwCoGec4xigC3qEZ1HV7m/kvmmiafzbpzbf6Nx9yNHUfJhSvy4+Yjr0rrri404W1rHY3UC3Q/eRwORH9rlygZA75KIwydu75SOvp5t4Q1OZtPkhlaI2rsrCS9uPLe5ijBRY7lANsZU8BwcZxkipI7m3utXe4tpWSxiljkjuGcvIXD7ZrOOMR7bmMNgIykbgc84OAD2tY7uTTbC2muooILqSed4HlMjoT13P3wPm/ujt1zXmniPVFlvjZySJIrK8UxSRVaO2iUeWmS3DM2GHfoaybu91xtVhlhn3KsjxWdvKSwa1YbirSg4jIkzlCBgZArmtT1SSXV5oL4W07SN+9iZpJInuFAjXY6JgMF4ILdfwoAZdago1FYIb1ricKBaFQZfs8TlQTcSgbdpGFVSc+2OvdaH4bk1S0driJGuzeyTTMrSPIymIKsi2kSFnjXAPQDiuWtNFt7NUmSFxFM7K4dAIrdW53eWoLSknOGHAyScV6b4Uv49PvLKeJLxGBKyzXRW3iexKnO3zDslQk42hi7cceoBvW2jahpllalLi3vY5czF7mVYzE4HBtVkCgSDjKAkjGKSLxja6XbRWk00U1yHikc3J2NEzzbppFKuQQExw2OOg7Vo+IbcPbTizRWhlmF1cQLLEiwyPGx/dR+ZuQGPn5eTnOOa8J1fSJbjzxd3McEEqusFwpAmvEiGURlLfOoGAN23pQB7JrPjOK7ubttMv9Ot2JSG08kBbm6mZcsyzDAQllBAIG3PNefHx9qMupJokt1GJWuYzM73IuZsFgx+eM4SIS55/M14zrl2kNrHbKzCW2I+1RyRqrGJF3RGCVW3CfqPlycHvXnWl3Md9dXN5Hc3sV2FZj5KqpcGQAQySFtwRcDAA3HOeTQB+n3h/wAVQtYLBcXDNIEeKMRyxzG2acLHMQty6lXK8hlyB1HFfQvhOO1SyiSzup2jvFjhNpO6zPKgOWmE2/aJCfulSeBjOOv5ueFfFM6x2PnJdT3E8tu4kmVWAfaIxG64DC2Ma4OQMHPfmvrzwl4n1tYIJUgaG3tdSieCK3MJDxiJWPkEtlQuCMH5TgYzQB9Ia3qT6DcxTC3F5HFEAkLeWr2u5cRxywSNmQlOScFsivCPFGk6V44ku/uW1wzxzyzkNFPam2ACM/mFVdMDHHOAC3Sp/F/xR8iR41jke8dAFgkhheK1kdAPNuJXYE9yQenTpXC+G/Etpb22p3V7IiX06SSLJIcRLK24hlAiYxwkgnIyCD2oA8W8X+GFGpRxQrb+eYtodAsjXMihgodv+WaMqkgg8nvXH2fgbVftn2xLGe5YwIIpmkWK30+ZtwwULHzX2gA+/etrxh4gXULwGxmZn+d79A5iVipb97p4aJPMUbhkjuOeldDo2safbxQqZNVezuCII2kgA82+RcKGLONkRwwEnQ4zmgDzfWvBPiK8tfPS3SH7X/o7QANcWk8iEsHLKOJjGg+X5RnIya4TTfBOqaKl9qV1D5e12Fu/2SJTADIq+RhmV92GGFC5GcZOK+gI/FFo4u9LtkCyTTJbQRpPJdRwSkjc08TYaKUHgFOPQnBNaS6FqGpw3tnplvYmaaGKO9tZD9jyYHG65d5ZDIsxyT90H5AT1GQD5h1LR4jJHHFY3Es0hlup5N8puASu5XSKNm2rzjG3joQKxdOsb6zuLW5kdLaa48y3jheOC6EKsHKo7LL5n2ohcj5PlPHXr7vrfhmLQ9QsLWRrm2iVIUvJrd1E5Mqly8N3Owack5DLjgc4BzT9S0+zdUexlhe0tnikS6igNzA6t5nmJ9qEe6S7LkAkDaCSQcCgDwK60JPtKXV3JcjzGiaV7kMXkCkvKQrKCuCEB45BGCetbesQ28VtFcLeQxXc1nJavJLOqxQWzOxhWJU+6+xuSDg7utO8UacbwxX1nuaGK9ZXDSyll3NhVfcdu5SDzn5ccKa5rxBouprZT3VuqSxi383ypNpk8tDuYF2wp35AByCdvQZFAHH+JNP0u+tYLGyKwqskTyyQyo3lBCFeUXAc5YgZwCQd/NTaB4M0qGVri5toblkBaO4S+hVLgvhpvMJVw7BV3MeAu/A4BrkIbnXts9pqe62t4n863iiW3Z5o3baI5YkJKKCw6kE4z0rqRey+XJYyW0aPGtsA+nweXMiRnDI5RioZh17uOvGKALM9zFPNe6bDcXjaU0yRusDIxt9pImt9hRVuImAAR1YZxk56VgX/AIOSO9ijj2Dz4Xm+d181rW4J2ie3Jw0oJ+UHO1QB9XBo7O9vp7WIxwspjEbT3iWtxEjBi5WSBWDLIQqbcnHJ4q1rOv3TWBvZoLaO6hMMBUyGUxxLGAogljyZSCOe474BoA851/QDOtu+n3MFsthDKLt2SSCW4ki3KmF2HeSV6gYyOvIrD0a2ihto5GubjzJHWQ3CREyvcZbyoGhBOxM4XO3LcnoQag1fxHcvd3MUDiSO8tHBl8uN7llYgsgLREQlXU4JIJ6dawmHiFIrP7NHHbb5I7lYgCbi4lbaqnaigZVskgDjHbqAD6A8OajBIsaXE8fnwTLPeRzzAmJQQDbkbMwJk7xkEHPHpXoNpa2OpXV7BDMyyDzTarG4jhkecK7TRvtAlTy8jOR9BXlmgQ3FmC1yiAXEcObh4PMnE64aSRS+N2WbaM9MdMYz32jf2Qg865a+Nut0QRdy/appPLUBXIRVC2y5A2sV44XIwaANibxNFaXd2kbG9hsIYbdvLR5Xi8qMBZt8Sj7OBIMEsCSRnFWIfGa6hPH5/wBnP+jojPnYJJy2+NLiVQMSlSfvEcAE46159rcrJfXH2S1kRbqYxhbBEtbWVduwGdZH/eR7UJO0nDDrXns+vXukrJp+IdNsbzeEuEtxdXM8qOMb2c8IYyQW4IPTpQB9Tw6joWoxxxxXZdoY1hdxMIpvNkAWYW0gO2XZgDJOCoIBJ4ru/DNhDdWMsk0zWd/FqYjg2x+bcSLFkBvIkkCyRgYycY+XrXy54Q8VaeLv7DLb+TaH7PCZ4ntxM4nICGO3mYbR5gBLgnJzkgmvpDStS023kt9OSfT08m2ee7nuZFSeW5mJEaWUqSElzuXf1G7POKAO2bw9PcMH824SOG2kmWGJfLaafzOXtoVJD5Us7fNjk46Yq8k9xYLFHcWvmM1qI4oSjebfRzFdqXEZJKqEy7ZwMnHXiui8Na81jHB9oPnJGghkhMkczl5T8iN5ygoqxFl2qckNnGOag1K0t9TF+0Ut4kSFntrhvLieC5Pzq0Xz5NsSBgHqCMdqAPOPEFjHFpyxQt9ot2jkeQWmz7RZzFsLbRZUPHGxHUZAwAQOg8oj1DUWu5/s4tfJjljjK3EZKiUqGS2luVZg11klgGJJBGAK9aurmO4kisb13hu4cLaXRTy2lkRfNk88RAh7aXcwDE5XYSSAa5BLeC+1Ga2sVtz5k6LcxhlEVyIJdr3VrE0mAhCsASvmDrjaaAKuqT61aWgu7uGGyVgjw3BkK2wbywzZ8kMzklNwU4XkA15w9zLquonUmvWuZJZw00KBGuHDQqks1uANhVVUBieRnaORXqXiq3lhNxYxFbOBctGzubi2jVnUuk+5AIzlVDADaSxOcdeMurceH9HmsjaQRPOjMlzGUJlR2ZnMTRkmNCCTtXPA4oAwmuAGWOE38NvNLcSASNGkZWIFDHAVbfABEFH3Tk8jrWL/AGpFbxSx+WJneQ26CeIzFLaQEIbgSMMzAg7CQOAOlZ1xrb28TOq213NbpKbeOZ2UJCgCoYiQMEkYw+C3pg1gXWpS6000txJLaukcNyTJHb2z25CEskskb7p1BB2jbnaAPqAdhPp+h6wbOawE011apEvmXMq2UD3ClfOzCpPnYOQGA25ABORWppNlO93c2CNGltM5mM0yr500kO5Xgl34doVdcxx7vm3Bscms3w/pUN3pNvJLBdS3DT+Sxlmlkgu7bzi67RGg8jExAByMgZPU17l4N8JWepuZbpZIZpJIzDDBEoiuFVthjQ5ISQBcbifc4oA6fwF4VvWkku57mCU/2armFoFBtzIMxrPEzELciPGwgkbQCOor6C8IeEjd3iPJcGS2tbSG/KQqba9aVHMUC3cYVs2zqq9VAPqTmul0bw3LpOhEWMKzyL5WyK0kjkntozuUzXNzg7lBJyELgdwO2Nqmrz6famaytpJ0iRbOadCrF7pdt1LFIysGnjCvlR68dsUAesWd3aaVfPrGozLDDbypBepDFHGsOz/URIu0bXZlCvkcrycCuts/FmmSSrf6fHaxXF7cP5EMdq8q/wCrjGyNkJCkk5JIx82SetfPF74ji1fSA0M8FrLIX+zhLd1LTxxK8oltSDiTbvXdJwWGc8iuJ0jxPceGdRZo4rhxO8dzbPeyfu44/IjW4aSKIkwYzlFABKkEZ7AH1J41uo7lLlbaLMqiaW+86SJHhnaMZ3RsV3RhgSu0tkYxnNfEPjvTtUnjutTjntEtIoZBLb2xIeREcxSXMqCXLsu8NtUFhu6cYHtMfxGbxGwg+xtBPEI7e5unVv8ASEeVyl0rBSHiBUqM9Ag3AE15N48gk1ae+EBlgtjAkcplCwDZK48yaFoyFZGVMH25I70AfE3xNspbHS0ggi+07IQ/2rbIy3c4byxE0nI8lUGcHHzqTnHFfONmP7RmWzuvNh8tkltreWIq8/mH9+VuFGMqwbbzxgnGDX1j8RbSe6g82w86KG0iaCCdXaNmZ5RCV8kArI+FQZcDl8g96+arOzj/ALVmmnMkUjSPELSdSkYujJ1VwcAvFv8AuZUEnJHOADe0WGyYzvDcM9+kixCEsWthCCfJgtt77oz8244Az83ua9V8PWUVhLFqN5KkfkJEsM1las7SxoGEirtVklXfn5snpuNecWcdpaapDMLS5s4LW4cnypAzyQJhVKbVKyEMQo2ljtBzg8V9JWGkzar4bncl57O4k+WKGb7PFBMiKJ3dkhzDbYbbtGGOMkdcAGfDr+j2sulx2ALRm5j1O5aaSS4iNxA8ilpFYAKUZ5CMEqBt59OgttZsbn7XMz28SxurNOtyIswNsijkMj/u5pyV+UDnbjGRg15K2g3OlTNHHZzSI11eRS2pvVvZILZIx5t0g3APandgAEk9cVbCzNGbbRpDNatHaoLJLIu0kkJeWeK1cKVEqsR94g9xxQB7to4j1HV5rKJbaWJZLRYr63vNj2ttmO4uzL5sZVppQ+xsuOEwBgivqKw8ORahBa6hJaNdSJemztUtlmEJXJaB5zHEu+Ndu50I27SvcE18ieBL9raxgkvvORnJeVI4I0hkuTKyLaTyj/lsiKrNzgtkAnAFfaHgnXrV7eBZ9hFuQo+SSFLqOTCvOm4gDYQqZAywG1csCAAY/ijRoLW1aLToppNTbN1eNcgiB8RsNkIA+WF2I3AZwT0AxWJZ+FdO1Wa5kvYUlS7tY7yF4CHtLK4E0pmgJkXBZcFtpO7nC8jFHiXUGuNYvRHBK8lxd3kZjSGaOK2iWKIwrBvIwhLMcH1PbFW9ES8uJroWE99YW4ktmnNvFAkcot4lhljId8LIdo+Ydyc85oA8o8R6Kun3ENvLNKdPu2mimjhaJ1eze3GJWaeMt5VxMURkbAiKHhcVzmn+G7bVLLy1vJdOIt7gX9laxFpEeCM5SCSFgsyrHt564OOa9P8AFVjHeCW/hM5aGPyrm6aRceXFMdnmRykB1RVy4QNk5xk1ylo8llLDFFc2tx8yyx3UR8uR7fVJHiknWFyGlIdMbFBZQeQMGgDyy7kn0ueET+bIjW6PbytHJcm7tbZfLEd00h22ZBDEqX3ARrtGSQPOrlZdXh1qaCOB9txEZA0KtMLVoBZxXEY38NIyeZtUkgyHgAEj6W1nT11OwljhCINPkaS/ijnVI2SRdlzJcfLuRFLkjbxnI6147qumwiSSGO4trSeW2ktrS5WTbGtnCu0zXIX/AFkhK7IuMqOSBnNAHzX8VdDhisVl0q/up4Ir03Mhu70Rpb3kSyRefYxox86IqrhsltxcgADDV4Z4AW8vdR0+Ce3W7s7qRoY3sXlaawiDeZ5MwwwGFQZjRmGJc7wM4+ofEOgWc+lzSRw3ltKkMpmtVmzJcGNpEM1qkmWW3KRyNkL2z1IzF8LvBEWiveK721ompFzazLbyXtwQshxcXMrICkSRsqhgo3MPL520Aeg+GtDW901CILqyS4nufslhGYLgz3sbP5Ae7CnyUKlCNzAKDtBO3n1vS9AhtIrWXVoriPU4gHuba+cS6fatEQSssoBM0LAjdjOGYgZXmqdl4YNtPHHblruO3trhrd7f7Vp1ol7Gv2t7q8by8+YwDjY+3JGxMjbnsjbSaki2ayr9qjEl9ePcZitVk3BsLHMQ8jAowwAY/lyxBJFAE154Lgu53u5nW2S6AW3VCYoLcyxxyNJaR/fmgDggNtKjdjdgVxUngy1CTs8t1O82oJsiW1GUlLsSsUkQJaLIYlwNw5xlSDXrH9qakmxpbe1cSW3l2ssN3H58ls2HMSRMdsBbJYEHAVgM54rrfDslvqEyG8S0t2tVKWEMjgSowjjMz8DdM5WRl6Y3ZIyMEgHgI+Hkr6vAVnimSRJpfJaBSkEjxxfZ9oZVkkDLhiSvUknjk93dfCnTbDT9NvpCtxMs8sklnaiPEM8rMyyM6A+ajO7sVBO0ttOMYr6Nh0QZvnFrDB9mQGS7e1P28w4AhWJSmCPJ8v7ucADdior0QWtvE6XYtYyyRyWjWsb3s6uhKTxXCFgQZAc+mcGgD5u0z4d2E5nureMEW9xJBLHJ8iuOW3CI/IgSRiSQcEjA+bIq1L4EttLsJDdwu91cX4+yvGvlpEk6qVkngBMkpbMjoRH5Sq43MGrqtauNbns7hLOSV4JGKwJtRgZQzEpceWgwCu1gCcnPFVtHXWL6KO18y8a4R3MSKo2z3FuiSlbmYF99skb4CgjaqhTznABa8I+BpNQkjhW4uha3N2n9mSzEmaSSwEquUk3LmFnBBU7QgbachTXvviG23ac9lNb2trOqyTHc8htjC0bK2+ObasbSOoOVdg27sMVm+HLC5tnt5GuGljSIXMs1sFsrexgBO+OJTneWn37iOSvXBrS1/wAV6ZBdWiukdzaurRSTWyJP9pEi4/s+aIsTGUmLMjYClduDnigD561ltSjS0EWnnd9kuI7i0jRIRcB5mZBZyNhTgo5Zg2CBtJKYNUb7xVJDZW0ssTQGWKC1/wBLIE9kNxJnCWzeXAiose3JO7f8uTkC3d+K/O1t7ad7qe0ivJbSK3ULbtFHOBvMUwXE37oRjaCCNx9OOQ0myiu9TvILq2WaL+0bueSO5LiN4SAtpC/XEcQMasQcZBY4BoA9L0XUZZYElABgSJri3kZjC0890TALiST7kxSSLABG5Rj0zWpd6tqcBd44LyS6ZGku4bp1+yzhYTCLiO8lII2qqqFjySVJUEDNYei2mlWOl3lnE3+kxSlpIZmWe2XfK+5baYSbSglEhUZzxxnrXp/hWK08QxTWjXqtNZrGltCWcG4yN/yhoysKgn+Jh0zxmgDxqTTrzWmXSIreYLc26hUBbcbhk81kW4e2IkOd2NxHHA4ANW9N8O3FlDZW08JWOGQ5+2RDzvMzMJVkdRsMaoyEBiCc/KK+r9P8E6aLiN7mSaS4nEcMbWyQEK5iI2vMSAJRgqCOPlAzuHGpH4Z0Wwt47eR4oGti9/uuUDJNKirC8UjFizIq7S/GAxPbBoA+BfEvhHXTNJc22mNcQ3Mb25kVHJhgb5UktxjMaHBwCM5BxkA1W8O6DrMF1a2lu2ULESW92gNmHt42jSSTK5B84Ec8E5UE8V+gP9nafKvmfZ7a4Vhc5uJk3MZGyD5I4+SNGKqWG3CjZkg1xEPhjSi72VnbzLfRzBoUu1WO2e2bEnkSkHdJIsjO0e3LHILYJNAHxLqnh/ULZZL5zJa3kVxEl7cMGa2CIzSTRW4Q4VyHTCkbsNjGK5+81KfTIJ4wFVAry3AlzuuTJkRgmBiFjWIqdgJyVGR1r7B8f+FEOmpZG3ceYb6TUE+2L5EGYoiLiVeiSiMx4yxJz65A/OHx1rsulak9oiulnb332N5HlXY6xxhVn5bLIQGHXqCPqAU9S0y3uJ/OSQ3cjs80Udyi21vKrJtlSGaJweFGB6FeQDXTeF7G9do/scay2unrIzQJdwmKdnACQnZKWlkhKxk4z97B5Bryq31ObVTNaWe1gkyvaCd38iSOQ5mdJFH7tt+/Kjp1Ir374YaSsKuftn2CYz5tgIlaUROh88WIR2acyOo5ZcqX520AekQLeJNZEMo1LNveXNu9wFLjy2AtvPClomWQsQpIyFHUYr6u+GrO+nPME+02i2oMthNcLNMLtGCmWSRmzAjbpCm0YGMuRkV88fY3m097+SKcXUF9Fbm3trlYrxQqBhczyCM/aUEQLSE4RPusRxXv/wALLY3s8FuCvlgyOJLhJY5HjSRgzXH2ZW82PLEgfecEFQc0AU/FnhOS+1q6n0/TWs4ICjXEjPDcPNZFUbe0qH73mbx98tx9APNfHWhtpnh64t4LaZ47uF5oriOWSK58y5XYzSQqsjDESx43YB24zuIFfbcXgXU2sEtpDb31lcXEkt08RkjlNk87MEt2xmONQB8sm1jv4BFbGr/CbTdXhjlW3lVJfLs7ksgDi2VVkVFDY2EOsY3cA7cg80Afihcw2VlNdtCNQtJDFHFd280e57p4o9kt5/pMeLZpFA2qSr/7PNee6/4lit5rO2hQpEklrE01+5khttm2UqoVQFO3GBn72TkDmv0t+J3wb0+O/urOSK4MLx/aTLFiG4lnaYjy3LJhyrcjaTlSvavk3xd8LNH8qe0hmjS5814L8rLHLcAoAwmVwGBn2kDjpjB5FAHkun+Nrh2kFjerfQfa0nlntZJIYhN+83fbI5FIltxwpYfLmP7w5rsbjxDp+oRwyQo+pXIC2q2WxgCJok+1SHjy3hyrYBfPHvXn2p+DtX0yUad4bguL2dMQu3lbv3UgDlt6KAJA3VyON3KgV7h8K/hvKlout69LdpfETQR2f2eyFsjsxBtxII23zMoPzbjwQTt3cgHlS+Dr/W7uZWs76zsDIJAjW0kMkVvIhSXyREuxoSQMNnJySM4xXoGg/C6307T0vLyY+UoVhbkeWoZGZE86eTEh/d7M9RngHGK+rbjTNAj0mxEO5vs0Ie5iMiPJKiExmKc2y7vKSNsjaCoKncRXOaxbu1molNrLYyqLaxllhR3S0DeXGrCNst8wOWYAr3xQByuiXsOmtHbRRqjJHHbh3gYiWEBJZJbefopXp0ycZBPb6t8BeJLJrqzuDcyW1zORDuNqklmIAhEbXU4cm3clegIwOuM18g3l02myW1rZQWtw4fd9ojWfygMhWjjaRcKOTxnkniu90/x2NOjWC1lt7fdMsDMkUkt2ieWu8+UFKhRIpHzbcA9cYoA+5LW6Vbqe9N3ZiWdXlmksnYWvlqpVJGjKsT93jg4781asXtLra8kNvIb7yntp5VaebKS/NJGwKGGBgrAkqB0r52s/HED6FPAJyJNoMwCxrcsHjxI7PHlRbq2cgHOT05rpvB+q6hdahZWcUrrY7YnEin7IIoJEBeaWdmJndiAMDCANknrQB6VqPiq20K/1CQWMklptlWzkhRlWOQblkijuMEknGeQOv5+feH9XvNc1tll+3fYbtpBIzZbE2wG3t57pSVR1BUndt4OPWul1DTEu5xHBDb6nOl/I4tJhE8YnCnCSBEIkhKnOQSSRnpXR6Lp+o6C6yLawWcmoIsc0UkMYiE3zNH5Ea/Iz5IDuOqr1zxQBsGEaPAYWu7yTUZUMctv9pFujwMCMB3KhyFyRj8+meOh1JpNQW1hBnlt1mhRC6B7RJjgedczY+0RkAlUXcQSc4pdT8SieS+bWZJmuLF2ZZbEOljNOgKeUZGizGwXYCAcdTXncfjXTWhnmluraykvZ0t5rdmaB2KErvMpX/SJ9wH3OMEE9aAO1v7WOyuSlzaNHHJb3UgumuPIgtrpAHUmLPBdcdMjJ5rzxLya6vGaO6iSO0QzSkRgxrbrhs5272kLE445A79am1jxbZarHNEJJZ0gEVrB5qeZJDcQgqztEDgW7ALgjd9TSaJMl9CIrGdEa4VPNAcyyXEiSBJlCiPcqDYcKQMckDpQBqXrx+ItNR4FmEQmW4eBmeScXNuCkYjiEQaGEqNw3de2a5fX7ae10UANKNUjIu0inh/cwW8mNqfZpEDOrvyCMj5cHsK9lOj29tp99qNnexwSL5ZLyhVdFCFYXmjADiHfuAJXAHXFeN6rpt5qVtJLd77hRcN5swlcTQvEMloGJ5jwCVUnYAeo6UAclb6oj6W66lcQSyuwDGOyJjLDJQNDGrOCc9QMcc4Fc7Lpmli8h1G0ktGlmVknlMbTW0IjJ3xXFuWDWx+bO5V56c1d1XTGe48r7BNNatEbmeVLd455UUYjNvNG+AwI+Ykqp7GscvqFnbYzausV1A379Ws5VgJ2pHfqU2ErkZAYluDg9aAOki8P2EbxvbCCaaMJfxRx2wurSaByPOaSJDkHcVwckrjJArvdKtbq3WSa41NLY3saNDCqJd3LvGNotZPIUm0dPlZWwu8EDqK4nwtqotdZ+z3s1ndzRiVhDZxgyz+YwxboRIA6YbLKBnI4yev09ZeGLW8CXElrDZyzGHfDcWSRx2dqqjeWkVi0kzsRsxkjd82MUAeYT+F/EmqBJHsZLuK6RIYmnMkM7sOQ5fgbUXl+e+Oele5+AvAhW7sraG1tl1KK0RbaWJJpbePJ/fXcxuFUKx5x1Of8AZr1nwfpFlf2yabFGHna5LJ5JNrcW9uECI0D3BG4ED94PvH06V7/ofgvT9P2STSypJDboC9sI3eU7iFiebGZEBbkjqBQBwT6PZR2UTzmIXNrAY3LxGaOZVG0ytMjhYnLc/jXnXiCxsWMg3Jbny2kdgitIC6BR8+MScYPGexr6G1fSZGt2DRRMksnlmKJdiyovzfeJAOMDOCee5rwDxvmzjMc8HmmV3aGWJGaSJkXBX5QcRYGNp55NAHx348l+yyOiXX2mPLSRo8I2ggHMkJxhZd/Xse2a+ftUurJniihuHnkwZ5xGHaacyAu8cxjwbWNQOd4wBnHpXtPivVVee6itrF4bsuzMgHnh2V9hzG2TGWO7IAGOeg5rwPxY82nTB/s6qIF33kjJIjTRytiS3jXLmZMEHIXjHNAHIa7rMUmmwWvmIbtmNuqW1wxkjUk+RIkhA6AHIOD6ivO7qO/ubOSyha7mTS7eaeVL4yRiOQnpJMyiO5wCCqljx93NdFfGea7nNotvbAQxywR2cyxiR5E8iJ2jWI7jnkqdpGMkCtrTtDuZ7JJb2K4urmZHV1eaGO1aeNNhkdBIPkHBCt83HIoA8x0nTre2WSOb/j4KRxXMsLtK0yygSRqQoO3af4lz05wK7LQLuCC+IgZldQGQyxL5nmM215B2wygEHPvSanoGmRwxR24nijgYXEwEuy8uLliGmj87dsMC54G7BHC9a7TSNHsrkQywaaVeGNy223M0ruYMEQyqcFhwxDEAdvSgDo7LXnUTCSBGuY2itYY7gxxSxuRliTEcOpAPzE4+bk1sya1A8cMslmxtV82OQwvExkjBw5TdbHDoeSAT0HbmvP7jSJbgStbK1ncRbDKpcNcRoBvimlYuVCsOBzk9ByK2/D8guIduppayzSpczCFY2ECRKggJZg21LlgCxBxyeBQBamkgurz7Fp4YQXbyiCSKZd8khh8wyb4yP30YG0qozk8L3rqTb/a9Bhs7yN1gh+z3SLclpH8t4wrhmSPzCQ0svlsxAAQZAyM5i2dst1azWlvFb2ELube3inkaSPzIthaCAJlZC2NxJ2j1xzXV2Fva29vKk0M6/bY/IlWSQzxtFE5kaB5hkRnHJYHaOmQaAPbPA8dsmkaRJFcXMFpp8CSm1NygHnzsjebNJtEkbMrcKQOMACvTdTht9PjtIdHulM9/eQyalNPOkhAClI4hJIwNsS3UnaD2rx7w1ZWrvbjT4bhkihg+2Wtk53yG4nPltHdjdvttuN24AJ0DCvVtBSeJtRTUrIi0i1JI45JpI5ZmuIk3rbwbjuUhuG3AqucgkUAeh+HIZXiiF3Gs9/Gh8iaK4bbEmwQpb7rhdqCRlyTnaAM+hptzompx6zFfWYtVDW0W6OAGeeGUBwlvHhTmMiRtygE5GcYqKWWWUWpnxaIt35vlpcC4ktYmDpL5QUDzrgAZ2n5QTx0rV0vWoZNKtbiyuhby2cxdZdRX95N5cxw1ytqGVYthwnv174AOq0m6sZr6AakZIZ7tUaeR7kRpZJanyUtGAXhZZFJKgFVHDEV3Os6hZadPZXtxcW72cMtlDFewzxNcCadAGRYHZUaJDlOTkhcjOAa8K8Sa1Z3gkjh2SmZYpZVMdsLu0lQmYkTPMvG4Z2AM2OxxXh958QkhmlF3dG6mvFc3EMrG4wLOYiMW8MQIgYDbuc7c4yDgUAfoRpusaVNdXNhartBmgijnE0cMkshcXEzsqnJIDEErlePSvvfwYNO0jw9bTRzRNM9tAYYDM4kVNqiSL9+i7xISWUjK8AZB4r+fS++NWq6WumyaUt3a31hdFmt7dBd20sPkx3UspcEvJI0LbPlDKpTJPevoS0/bhs10VNOvtch0opZLPdSTQxwsxBMMYdmOBIkkMshAZScgAE4FAH3V+1v4ts7fwRdTW9ylpq6OZI7p5fKmhhVCqW/2STHmSY44Qs3J3nrX4WfFmHVNZ8CX80105uLq6Rg8kgmkhSUNPMyxs2Q5V8FCSiE7UY4qz8c/2odW+KOvN4c8N6oLjREMc07xDMV3cqT5N1IfMLqxUcxtt3E8AivL5n8T3ZsrG5vxH5yDUdUMls1oEj2fZtPsRG7EJCwUgkfNn5sY5oA/PjVPB98dVMsdtdaeLMi4ujPbNAlxDHOzW48sK3m3MzHbgNk43EbeaqeILvXbyK2k1HRJGsEjfTrXTJrSfzIYIonuLiXULcpuRGaN2Vhkqw8tSTX2D4m8MXlrFcaraW4nNxqjW/l3qyzIxmP2UG3c4aGVXwxfaVdiTlcnHkuoWaX+j6k2oNpM+r6PDPafvPtPmvbW8u6CUuzgrMjvPuwGUgYBIwSAfM8esW0amK+Kxtbo09pGhghKJcxCWaC2CBiCXcEkEgZ2k7hXh/jKwubqV4723hgjtYL4R3UwlS4hS5dZNjRuoKxjgebgNnhcg167fWdtaXEV2Ec3NyimOJLmOaKCZ5Gjmmt1YFo4pAAXDhQScx5AFZEnh2HW7Iz6moa9V9RuLWOa4leZBFbLcLaRZA+0SSRskg8zCHOEJPFAHz5d6U2y6t/NmjN7LpkVsZSXgjmkdpWmjZAXWRowvDgL82M54p2maZrl5ciW6tvJihs4S6XgfbeztdMkc8f2aJwjiILuGcrnacEYr2uLwzqYhM91ZG4lura3ubW2SOMC6lWUymaVi2Ld0Q/OMrg8Dpirdylw0aW9tYzQRm4ljv2hCsyS3G27Z7IyY2xCd2A9gMZHNAHjEXglLhbltUWP7T9oN1A9goiaF5Jm+0wG8BO+ZHwqhsZQcCuz0Z9V0ItNqNvskWSN7axtpAb2/Fu7LHehwhjWBbfZwGG7PygjBPpkfhk3U8EMtndxiG4kvPtZneGJZVLLBNMqLtCtHjgnkniuc1fQ7uW9ljs2kkNtcl4Y5WeG1YyeaLpw8oBvsyxvmOItt7KBigCrq2teI9RmtBYahM+lyW1pdTwb1uJ9DWSQwSSCyii3TOYFXaFyW37gMc1LaaVJqSSXnnG2hR5VSC4h8m6IuYltYY7ex5+1TF1ZpmY7QxY7hxU8XgPxFBMkpsY4kPlSz/2avkzxzGANCYokkYX4e5JAydkanbweK9C8C2GsW/iGyt9W+zPPGRHDDbp9leGQzSMgnE6kW0rr97naScKTgUAVLLwDO9zYQyTrpum28CM0ksbtDNGPJMmBz+5dml+RckMQQNuDWbrlgNPutTt18ryLxlmms3RzPDaQhZlt7ifbtgtyGVoyGKHhVYnIr1P4h+Jr9bWTSQWtRczJaRW1tbGR/tQO4tNcvGoiVmUnJKg5OPSvK7jxBcXkUM95CJZ7SIWcqy2SecZfK8sJcyA4ubJkiJweVJAwDigDPnt3ezewiSW2DXIuftMcTOqmXE/mStMM+VuYZJGASQTms298/T5Uv9Ue8a5t0jhhiRzOj5VCswjQhbSJ96Mw5b58DODXqWmae2p6BLd2Fs11evgrbtKi29qUaJZYxKHCiAO27EpAJ6ZHJ5LXtBbU9Smge5nupmkDRiV47dPPWKBnSARsBJNmOTCZIO3gHpQA3S9Ss9SgCNPbadcSqouHhvoYUnlTCxvBdTM4jUwbt6cPkYKhvlFG1guYUvr9ZoI4J2k+1xQXp3WjoWI/fRsTIHbO4bQOe3Iqmtp9kvLeDULRoSq5gmS3jV9RVVCmC734ClXHy7VHTlhms+4d7e4Kz21xLbxMLi6+zrFG0rSNlElt43KlQTyoz09OoBr2guLsyzXBRo4rYNbrA4lFsWcbHEowwQxnLBVbbnpUpt7yK5MTN9sSTKXCkGdjbzKssLW8q/MihSAoK52nODmsO7N/q7vNp728W/ak0MkckTOttGP9GkZFH2fEa5X5dpxjOc1bddWgVFPmpJb2sgOpW8i+baxwfuks4/mxLlAAWYbgfu/LQB1trqFnrtybSeBrS2ilNv8Aab66ZFkMFs8SRKHUBLcnaDj5geuCDi5d6VYvHc2OlXd07+Sifa1YXcdnctKTFbynYCyJJvC4VvlIyTiub0nRtVliurp2FtHHEs0aTtby6nKbiBJDcJE77MlnIGDyBuFaET6lbW17E140bSTWtzG7RpJNbi3UsIUWLCusrMdxcgA9KAOv0yw/ttGsNU/fS2IjiXVN+6Nntoi7wBI4wFdCCcLkNnbkkEChcaZAjTXeiLdma3sltjDGwiJ/eFrm6uEkcoFMWFAOGBHT157S/EF3DbXkUdzbaehSW7822ZXknkXcAzRu37pSYyHyASRwDmrJ1a81TS55b2eKO3EImsprVzvuJ3dV2BRt8xefuOehAOBmgDso/EOl6bY2ltLZR3ayJ/pN7C000geX95GsCqVCurMN6g8YyOOqaeLK9kmuLuA2zLKLqxlMqxSyMCm+4/fyt5i4ZQEAzhuARXm1pfW7qqme5iuG3LBGkUavcSpw8LQHPkOegb7uGwDXValcafBpVjZSWspu7ZvtkdozylcEMLoOYwyMEYD5DIGOBgdiAV9ceTTX821NvHcTzRme8fUVEy5HEMSsFVITGQTj5d+RkYxXVaJ4xiVY0iu5riOztXM13bJG7qY1x9mdViJlXzfvkHr1xmvEdRkN7NJcxLO2jFzFtglZ0QbS291kTdbMJc/Iw4HQ5qx4cgNvHFcKJEGZpoYopFW3LkfKJud0oYclcbi2OM0AezzXl1qU1pqM32axt57lHYLFHFPBORhllsXl3hXAJBXI+blQeBp3rB5ptKPlukARI8MICYZWLNK0Z2Dy/MYneT1IydoJrk9HlsNetp4p4PsrhlkSZZHSfz7crmVPtIU+XIXkDrjevOBjmp9QklQywNeWBMUAitF3TNPbwhh5sYnCHzIivXzGUjOFzjFAGh9oudGmggtkjQWQwbuKELDOzsWK7Ucqw+9/HtPYkYrai13ULxzf2lxKJEiZRPHthDbW+eJnLkg7jgLtJ7YNUIry11CxNlci0m8i3jjtrgvI8gkIDKxgbzSsceAMuqgg56VLEumWUVtFLKEuJ2a9lhhu8QTSQZxJCI4yE39k4Y4wBQB0ln4svNO8lr2S4tRNLEu37XJJvG8gvbwtHmBiM5c5HsO3tXhf4yazpupQ3Gl3cdtDY3VnKEkvCtySihPsS+W2XWQjLSEAndxxXiukq2s2cxtLH7NcpHIUlljSFLlY2ykNvJdENFL5b/PuCkkE4rSi8N2lolvHdT7pmYuskI87awBfN3FIqidlPQq3YYoA/bn4N/FXTfiVpMOna+LS01B4w0hlMkyQCQMvmDajbYCmQQSxJP3a8v8AjD8HDpN5eano7SLY+WzTILGW/t/IJEiNAYYvMO/nggYxyAK/Of4ea3rPhvxBbXml61eT4aHypGEsSXDI6j7O0f8AqxHt3bV3ZBHPrX7V/BD4kQfELRrjw74mRBfNGiIuwiR0KDZtcrtbkYwDxz25oA/OK58LF5baextpJbueFl+1JbBXWSTASOdUBMXy7uGAPHPpXp3w68CXtvA1ld2TzXTzAzMZTdvaRmUS5ujuAZGC8Ak4B9BX1Z48+FFtod7dTWmlSxWtwQ08Vm810ZJEkDidXChI2VDkgMeeorm9A0iDT9RC6cs72rss07GIsWZcDZJJv5BPA3YGMjOaAOgtLCK0trS2t7m2srq1mE0kHk3FrBNAhJVhMxJYbWK4PGW4yOj9XsbTVY0tthsLK5t3b7QCzqzoS0qBpB82Tk5GRzXTSIvlfZZJZo3aXyJI2ihlWG3LCVImkLErnJPBwBgVqGyWcWtokoaPzjPPbXCRB/Mx8pt0YhpCUH3gPYCgDirPwvDpNpbRQ2l7OsbRXNrJM1mwjDMMyyTGPMYK/wAJIIzk47+paSZL2Od9ZZ7e3HBt4wJ7aVo02LHBKuUVixHJIB6g46QRW8s1uxaKYW7SC0S6nljC2tuGzI7KGGZipIXzMe+KtJDIL6C2iW+WxjMbxWEapiaOIbBOfICeYHOTkE5zj3oA6DQ/Cmm6hMLq8u7uGxgMTW1vFH5VpG6uzF5C0QEi7l2lgSoJOTjmvZdP03T9D8+exe3IeIypYv5KtJFL8rTxbWYOoOSCB904PNcRZeIJNRuYbEWEdrbwKYJ4IEYSqkjklSzDywh3K5y/HTINdPLcm2KQNPZywqwjMZRTPI5BaM2swBIAwdyLxxzjIyAJeRafqFnMZIo2hkaVodyzJEHQHz4TMyBQwGCoLDBFcVcaXAyWK30u2wtFeVlUwy72UtsZoVIwuOAFBJyeKu61rvkh5Vmhggt7u2S5S5DLJ+/cIZYSVAjbkBjjBB715hqPiO5iaVLd4YrWe4UTlHCQytEC+YJ8t5RKHvjOePSgDK1nRbU6pd3lzI9pazOJ45FiMktyqyDy1e0DRFIxt4JA29WIBFaOnaO8kcrQiMm+Ci4lYpG0I3bYZiiMTtLfe7LnIJ77LWFp4ilt1Nyx+3xQXVw8j4uIXiAjEahwAWIG5m4zgYBNTWWjnT/MaLaZYFECfaHlULAuYkIz/rtxJbc2B1Gc0AVbmwNtbx+cYp9Qk8sNHLDcYER3CCXzC4KquxjnA6AemefsBMLw+e8U8JuIpZbQRSWl7ZWsTbi6vtYXCMeBsLE9TzxXYagzSW01xG8k2oRIkUJhtBIDHlAizeY4BQrJJ833RnkiuLZGiW/QXB8+SZPLWB0uZZ3g58u5kRmNuUIJKD5WzxmgCQl7PVhJ5IggmMkNvcwO8k9vBJOMRTRNHidiM/K3zZrbsC9672ouRPE1zERGFi8+aVIMu9zFJhYlRT8yjlQPmxWBLc2MFtcrHciSaNI5TY58yTzvMDeasoyzzYBOFz+VbUdxp6T3BEeZzbW0bPbERTZdsfZk83byYyd7/eccHFAFG202FLxZA9taRJFOy3ghMk0KRMbaWQ27r8xlY4X5ckc4xzXQ6t4Xs30pJbS6SFrBGFhPLcrbzTRSmTzFKtuRym2Ix88buec4rW9tc+ILhpBIbQWTNayMFTZNBEvlWjOQ2EYy84OGY5IBHNasVpdwG2862tbCIP8AZxGzrfXKRbHZpoo0ZkHCMcHnIwRnFAHmGhnU5mhsdRecJJPIr3ePJkWSO6CW32fUbbYwYxnP3cAdSK6u7mu5RPczahpsdpCls92ZJI0a5WJwhiWVjtV44s5BIL4woJOK2ZLKVIjcadFdSKZJ0n2JFbzW8EqGEyRQOx2zhDvD42+hry3xBOWa+glnaW1hK2zW8siR3W+znFw12906ACQHCwkrhOxagDkrPTo9U1eeOzdo7iS8kmt4TC175/kp5MkgaNNsN8qfPHG5VODnnivZdN8G6o1lItvOIr+GdmsHt2jQXaRg273C2srD92D825sAnOCTXlekmGyls9NeMWU+o3s17czWk6uLGIKjSrJPGSyT/vV2kDa7HauWBA998FfEbw7p1lb6LfaiyQSh7KK5KwzSXscb+YkO85MELoMnbEMdDg0Ac5a6BqdqdObUtMOUkEF3A1z9mglmuJPLM9zchwFy3BGcjqcVcu7Cx0qGayvM2Jmup7h765urdZIbK2x59vpwhlbykUnlygk9Aav634uspdXtbi2a71GO3i1GztdPtbJ7m2+aL7RBbun/AC8gf89TyO5GcV4fr9tPe37yai7SySgKVigt4IZFuVDgwIEYwpCv3S4AJ4iMx4oA73VL6C90+ZrGSWOeKSCeK8laRC9tbtssbOOFkCy2rNxJvx5mPkzTdF8Q/wBm6Olhq8y6qlzPLHa2U6obiK6PMsVttziNeNznEa9CwpvhFGuIJ7Zpru/0+eUW9vdamy27WdvBcfvIBE0YeUg48kqjA9jTP7EsGuv7W+2+XJGl1tNtH55ltI22XMyHaReDOAGGP+mu3uAb6XYt7FLeCRVNmFdLaQgIrIvyTJdRZ2L5pxh2bOc9OazZzcGeS5u2s2jIt0QxtM3mF0Lvalo4TtnA6hsHPA54rKi8Q28UWpaf5a3M7NFOqo8BNuok3288r7sXFq69UQs6k4dVPFcYPE80NyyzQSSWs80txDeAPGdsX+kC48l1G2XACnIGAeaAOnnvbC0KvevBHAszCVnneC4RZ8GNIAOQqg56YFZdvPZyPNb2sMtwLa9lNtJC7tMtlNB99riQBAskuABu3D0HWtKSCzvYgZ0hRJdMkyY4xK1vJNzFIzzjDADAyOFyckcVJ4WlNpbxM8UEInki80FNtzJbQKwjia5cfIxBBYEArj5tooAs6topFhpivZPO0rQFNPVWZBEFH2eF7iDOxnJOdxGD8rYNZc/hu80wRXN1FLJb3Fkym2tI1ja0niUNbxwebKu9FXBdl3NJ/AWzXQWeoXWrQ3iTSNCtmxh0tHiSC3uLuD5o2a7WTD/ONw5/2clvlq/LdGQW817NdwT27mW1SIh4JfMi2ywoJP8AWPuwWUfMvVRigDm2SSPR3unnkkjaO2HkQPIiBtm5oAyZcOFJzxgZIJ4rk0guJo11FrUBLWZzYQyyGVpicQNGbtiSpEXz/OAD654r1CTUNMuPJuDeSGGOBpprdFESPeWzBImRRFh1dAC6jJ9s15zq+rXepXEa4lt1aaW5V4mKQ3MmSSiW8cZ2DHGThc+1AHP3erQ6fcwyzTvZwqpt5CTG9kIywkeK0WItvvZGyHkPI/hOMmr97rOm3ERvBa3trNc7LFVvLNdjRAbpI1nEx/ebecE89s1yPihoNQ1O38h5beOFFthbwbUWZ5mIkJlCMF24I3MAxx3HNR2trq39pK0a3sNqts9vaWk++dZ5PLESm98kqqnywCjxluuDzwQDat9TmsXEizRy2812qxHYr5gUlYZLhMld6SAqoz056YNaQ8SG2sbiG1tbeI3cUiNHLtaK43y7D5imQtFvfJYKPyBrmZPDmr3Fzcs2nGx3Kb6G0DPbxWs8YCYnEoXIY9Cozn+M9K5jWdB1CdPLtnvoZ3uJCC88htMSgGRUZEL4Q5PPHbPegDsF1e5js5YPtFrcl5Dma2EkUdsXOLuGV50x5WwBQAcj61y8dxe3N1cx2qL9sWSUJYqreVdWoLHNuwXcU5xk88d+teoaJ4TdU083qTNsSOOF13XjSSyRYDxIYwCjH74IZgW59a9a0T4YXM8huk0ox3ck8B+zTxiNjGRgLHNDzGW67evHIPWgDwL/AIQPxHqWjoYbm3ithbRB7e3KSysrt+8iMm47Zg+No6qBggV7X8N/hndaZbmK9LKkqhpXnxlpXPlmGBmOI9qgN8xAPY9q+hvDHwz+y/K+mKhUxx3EMYZh5Rk3vLIFOCFwMFMsSOhr6L03wXBLFHAVjaKNQVdYI5Cdwwry7uSwbngcEc0AeB6H8HdNnllMllHcl7bH2mS3VyJEjWQ7pC2Ijzj5eOcZ7Ht4fhFZzpZRvD5UMRkSHzURVjdgAAUjJ8yIY4LDjHXvX0po/h6G3iSMrJMm2NTG6lGdlXBcMBg5wOO/QCusfQQ7x77WKGNXAVJPNTfv46MoIPJ//XQB8Uaz8KLjzLX92yyRefDFLFEu3yxwJvKTJZcYOehrz68+FMa2huPtcrPNP5c8zRCGSRg5UNGVACJjPWv0LvvC8kbPtVWCodjgvhULYEKFgAgH+1jivPtY8KLJcfK0+IxG0tusSPH5nQjaOvByT0GOTQB8Z6f8MtM+0GbULJbxhI0UUjB2aeMLh5UKYx0GM4xsz0rXj+GcFpaFbW2Tyg7vDOEDTeUuQBuUfMTu57jGcV9RjwlC4DQ2cU8CxOIwJ9m5wfnaQBsxnOcDGDjrjNTXPh62W3NoQsNsYsRyqzqYXZPnY7uZMn0z1zQB846T4LS3gZFs/LhmZdzpKGZVCr5kL4Xqzcntz613WkeB4UneaCKWGSOFVLysxSWF2AFtGSCI+/XHpXpUOhWVvExUxBLGKN8MziKeQYwzggGR8jtnJrTiuYJ8iOFRL5aGWPdIN205DpEQCACARx2oAqWfhq1Cx4gVJfMYSqp85WG3aJyvy4AAIwBnIzjFdbaaJaSXCIgQLsSNrloyHGMYVEZQwXI9OevFTacisiPOR8xGGjPzgkgZkC9FGTmu5sEO5VgaGORWCbtmVc9esygHg/pigDHh8J200WyGziAVjKs2/wDe5I2uBExxgqTgjJFRSeDrP95C8ckkbIJRI+Mxyr0Gc8HHp+HPTvbme2toTKrZKMPNkIYSDuREkQJI3gcAHOKdb3lrBIlxcFpYZY9/lOdhLMOGbcMoueucY74oA4CPwdbpAD5CJKjAxMrhlkQnBZ5Nm4cZyvA9eM1eh0G5tyixQRfZndzdkBmKvsO0wcYCnjcM54PtXYJeRm3a5jMcY8yQRxynasgcYwGJ5T1PT370tvLLPGyGFNu8tAYtwDhwVZsY+6uTycAgcZ7AGRp2maXBHci6jZZpGVVlhQL5S8qyuGbLBwSMrnG7NT2+kG4lELWohgDIm/cwkdDICpIJ+dSM5IHc9BWsLb5kb5WMYOGLJy59Qzc7SBnoOM5rorRyYf3bxuqMm5mJ5cgZJYj5SD2GRx170AZcWny2DbkiyxISTaU/eIMBdgz8pHvj8K1VwyRrKBtiY7REMzEycHdgYON2OTx696LneMtGQ0ocqQ2doIGScHkqOORxx7Vm7pX2QySR75lkAO1hEHKHaXYfMyZAz3IH5AFQwxXxIuLdYS4eJ2mZY3CKQwz5bHIZSuAOTuwBWB/Z1uguoEkNvGN2NhVjJwcLvZuYznBGd2DwCeK13mmthC0sqNKsRW4EPyxTEGIMiBwSMIremccc0SvHPazRrao8gMbwMpEaQRSEK4cuQWcgnpkevFAGZDDLHJMlnPb24htkaIQJK813Ip3GRmjXdEEODtThsYNVoreWWAC4jmWcyh3kG1g7FgCp53RqVzk4GASTUtpfR2VypPkpcwxSx2wRx5iRyKwkadT2xnHcgYFb1nGknnNPIQ6KHJJAWZJucrzx17/XigDnLjTnkaNYW82eIhA8icFJDjarAfvGAbjPGSMnGau6bokypiORCilxOzIF2E8beBlRj+JRwDnNdvDZ2byKg3BSiMhBGUIxhiAMkA81Zjs4LSKYxv8ANlmy7YWRgOEIPYnA6cA0AYNpoYFtsVnd2SSVli2gfu8sMOG+Y9MAnnpiszV7TbA7NKUJKxofLG+JDwyoQOJeeMc5PFd5bPEIHEbRLEAd6xnJViW3BimSgHOR1A5rn717eWFId4hBZmCkZ3yk7YCssmAQX29Dx3xQBx+iWNxDdyRq0h8xEjlZzGzBC2ZPLZ3Cs4TJxnqADXUzaXEsoWJxIkTAh3jKNtHzDzGRiMbh79PSmWNwsUnkxRLIse1mjJDSwuzhJMlc7wfbI546VYuNRidWHmLGWljGxPnLqwLY2qC319O+KAKwtC+6RYDC0yqkjRvzGythWjJOC20cHOB3NWAJxNB5sn7pdhVIcFWcMAxkGOW2DnHB7E5rSl1C1ht4JGlRhJsEccZHzb+VyxGA3XgngjB54rDj1S1Dj7RI0UVxKGCyGNT8jDcoIbK5x+vFAG/HFMpOWMatIy7Gj8skqMlSw/1Y2ngnA9DTksYZDctcK2Sv7toopGWNuirNOybVzzn5uxx61TbWbR5IGlAdpSTNKsh8tnHywohPD9s4zjuRV6MQajZC2sSy3NzKrC5uZ3jtfLPyt50AIZpAPu8EdBmgCnc6bHaxmRbZhOpU7zsZJiRhYkG7Dlhx+Pasu+vptNtbpVQw5jedjEruwd1wEbGDGAQD8pHqDXVS6mv2NbGZoX/s+Pa6QujiZ8H50kySDn8R3rzrUNcinuLtjJJLACiW6yMirn7vCqd0mDjORj5eaAOHmvrlkdBHIJ90rySM0m8SHJMiyvG2AykYAfII7VkPq8sVtHaXd1GtugNzHDO6RCRcsSzSK2WuCQQmccjmqmr+IryyF2sNvIWkgkkLS7AiclCUUnIx9P6V45da1rd5crbnTjcwM6hp5omUsofEawGQKI2ViPvdcCgD2u51N2t1AmaZREjp+8Et0AcD5h0mI3DaBnrjtXD6i6SSyPI8rSBl84+RN88iRkKjwbRn8cD35yfM9b8Zrp15M3muNsbQNYsYnJREQEJsbCsGU8blPGfeuGuPjja6YjOZVurqV18+K5aSe3QggAhIlIG0Y6MSMHHNAHpGqNcXN0ZR5salFVU8mVAqqWA2jbjb9CR70V5Pd/GbwteXDzS6m8Enyq0UM0flqQis23dgj5mY4IBGelFAH8allBZ3STvcI0nkNFiZpAkKDAWR2Q8Nl/urnPAxWslzGt1bzRtbQRWuy18vAW4umcnDKOroOCMeuK1X8MT3DPGrQMAXkaZfMgjiOAY1jWMkTfvP4iOhPOalsNNtbB4H1K3udVv1DPIwQeSJGfG5D5SiNNoH3hxjrQBNpaSTCIvaSXEYuZmS8beAxDM6q0XVgAeo64r0RYHu3RIfszPIiyTmRgWhJGDGuGzGSB1IBAPHSuOtrq8gneJCEj3yyQInEAh2EeVK3Y5yN44z3Fdh4dlsVbzpkuftCvJMUEStAAR/q5pSQCgUcEnBzgZoA0r/AMNXkWn+axMsks5RhbhpzDb+ViO3llAJAZsHPfvXM22n6WpuTPGyTWy+W4kmSMy3C8hAXIwqqMZGck17Dp2rafKUuRdRRxXCSQG3jbyBIgGPM3n5VRQD165+XtXmOs24hvWv7CD+0VjleVS8RjtmQ5B8zI5TByHPXFAHnetaf58xeeKKyWR91sgTzJltyCPMt8yr5jA8nPy856cVzMV/LLcRadZ6jGdOgaZbiVZI0u2WCMszLFbR4j+bOSQQdvJPWun8Q6mEZb2RhKLPb9phMRUt5mFEKSdY4sNnj0+leb381s11EkEZsjNJHMwjdmjSB/vWx2JkKy5OWwB3NAHYaf4ifUES0sRcCE3EcRlkMV1DLEmeZImHmGYOCThcj619W+A557ewjnnuYNLcwEQmJ4nWaKM8OUViyzkk5Ujdg8AYr4ehgK6lFdWqRR2qyGBbi3k+zXduzg+ZNb2yuVuIsABjhmOeK+l/AV9eWSLCl7FGY5VKR3s8UauXHMsFyzMWYI3KkdeADmgD7S8LX9xqdzFZfaY7i2kimjnu/L89EeROFFupBR92Mtz0554r0qyvWhtTZyX8LSWqPbSymNrSWcR/MiRhlLMMY6ZA7npXzn4O1qTTZbqSe7Fw11G64hdN0UiswQ7gBuyOcgc9T2rX1/xdcRh5bq/iggeBBbpE0UskkgIX/WRsfKkP8atg+ooAv67q95PcaoypO0FuSSVXynKMCI18x2JuXAA2kABQOtfOfjS8uILMu5SUTpLFKRm7uLe2/wBaGMyuWiffgAKvBJzkV2XiTxs91aR6ckC21xHI0hkDvFBMCMkB5gPMfJHAyCema8Q8R3odmkklKm4CLcRNjLNGrbiqrEfkAIyASSe1AHEJf6XcXIe6tLiyNwI5VMjbZZzG20K7lCqKdobBCnJGTXYiyfWJo4LBnupWmFwj3CFxBDgRxsHiUDPHPTp715PHNcG++xxWn9oIZSkct46iOIKd52Jw28JnI2jtXqGiarb6abOS4uXtrhJltvITMPnozqUjG/G9Vz+mTjsAeqeH/BSNJI2urcy2sirKtxOknkPNAwRATGeUPICkc45q34r0WysLuOHTokj89VaaS3jRWhVVyzw7SVVQh6Z5/Dj0nw5ONcMOmveWs92tq729tC+QIUOY3lY/u9wO7kHJPrXV3mjRQ6YUNqyPLbyTS2dycMSuY5HSZsqAOW24JA5BHFAHwvcqd1xaSF5o/PkKyTKkcgiQl2Q3KEMitz9c45oEIgml8qC1h/1DiJIVkSMMNykTrzJlO3qa9g1Pw3aQ2l5LZW8RuFR7mcykSw+SkpOQu0Fyy9uSfU9vC/Ems2KXhsobWWC8mUS+dGq3CyxOoUx28BYeTgnJLc8dMigC3eam9xLB5F1FaoWRltRFPLDHcCQQgyJgGFivzcHB78Vr31ldF8y2wW7lZBNdyxI8EBIwt3ayKhO/bn5W6Z4yK5zTbmFZ4ftfnpa2UUUk13IFP+kMSI4o4lB8xtgBI5wRzzXq6X0199ieWV40nSdNLdbf92xiVSJZoFySzAdTwp5OOtAHCnw9d3VzCYP9Lt5YSj3L3CKzYHlzSLG0IAk6Y6HFd/4S0GVIprdJG+1ofszNNEH+zqQRG5wgVYzEeAOSeeetbOlRLcxO0FkkV7bnbtEYeMyMMTMJIVOCPvEg7Rn1zXqukW1rDCkF/OrSyqPtMdu/2iFZNoMQLH5onI4ypIGegoA5SPSXtosX7XqWKvINkYDguIx5cjFQSF3A+3PWua1/VJ9Is7qG1ZTEWR05yoeRdwlDFQC5IGRnHHNelatJb6TaxQqG8tlN3FK7s7TqrjChWyXYKTtJ+Vs8etcB4lTSru0mu2dJZppdy2U6kMrbRuHlLw0rJgAjhTQB4+mo3Oo6nDNfWU62Ko0YnEREVzPMBsmlVgYwygHKA5IOcV6Z4b163hujFeC2jtIbtQhYG2jkUIqFY4gnzhQMgA5+avPbyHV5dRFrZ2twLd7FFW0eGDybcRgsJ1HmBFlAYfNnLgYAyMVZfw3rwt5mvLyWOOJhJbnapdW8oF5lWPPA3EKq5PY9KAPp5/GUEO1NP2XUQQyK90HCxJjdssVRmBdgB1OD1IBFeS+Nddub9DqNpIkLSS/ZrqOEF/JDKAIWjbmaXA+YYIGc9q0PD/8ApfhsQpcm2is3jF3JcpvkmHlgGT5huhJb+7yCfrXD655FuuqNFNLvaGKe1aVpGhLR4Nw6yzIAXIUEDsPXPAB4F4rvNPspoLb7UVvpXkkedCwaMMW82AKwKo3XgE5B59By2jXt5bPJPHeQHy/OtvIaNwGinGxA2F2NMxPOwkfTs7xmllJqd7egIZlFtctIfMWAhwFSSFnUIxKhhtVt2eo5qXT7otZT3FhZ3Itry6WOEM0QYSIq5f5hiFN474OD0oA7Lwto9y9zBFG9i8zESRs11JFyG3yQiNARvjjzncRktx1FezWdvppt54bmeaCPcYoY4VjkIAkDTP554YY54GefauB8NeTbtdQFLVr8WyuJLSQyZlmULOqzIGPn4b5wBtXGd2KoJI8V2llNMot5JJblCp2mIxYMoeYNw23JYMBnOADnFAHp3ieK4nNiIZEnsWjJtZ7WUEMwRR5c5K/u32gHIAz+FcomhxfZ57m6lv8AFptlMXmp5eT/AH5Q+xVIPBbB45qWe9e+0iK0hla9jH+kwXdxMRaKU3f6P5AClBt6E8t1rgEl1Cee42ylLNZnEl1BdSNZviMZiS3kOGKjOQx4xQB10UkF7dObI+TJcNzBIpWMRRL8s3nKoSVGKjO0kkDmrUytHLH5S2hiWZVkuv3rhyq5WGJG4jG8t8rYJxnac5rndFdbgwiNI5rZUls1u96LJcMTkKYoHbylDdCOexr2vwn4TfU7Fpb1Z4LGSU28MqJIDDMzgmUlC2UCL95kGNx5NAHN6D4UfXL62kks5LqGIh8SeRFEJG/1kiuGG1RkYVjng969XGg2ETx2mnaZbAWreVJe3cYikErgEGOEj97HjowB5HHt3WmeG5NLsbWNLWGO3y0ZmdDHbSEsSZomjVd3yHkMAxY/l2+j+HtP1TUraFbVQiTMttDfMsP2m2RVaWZZ1fLopzjOPY0AeEaZ4bt3vbiSBPtFwZ/KilJ2iOZMkPGXYFo9x2kbe4PTmvVB4c1m6EEk1v8A2fbqsISa1iU3KzggTAPIAYuOmFPXkZrvIdF8PWPia0trS3t7ecy+e8NmN5whYk/MxRpGAbGSOM7sE16LNrC3SG3Fo0EYk8srbCF5oUUlvMnTsSoJMmMZOM0Ac3od3baDYLsNwbzJEjzxF/tB4XaJCvOUOcDHfpXn/irxAZLu602O3luZnyj3DxKLeKKdd6RGRijAgsR8rHBNez3thZ3GmypaWxMpgle3la7UXbOx3NMsWSPIBA3d8E+1fNd34bvlu7y+uYxLZ31pchoFvWc200RO+TeTgZABXuCSPqAeKazC8Fy81paJKm8jdLCbiEPK4R3Lw9UB6KTuB5J4pP7XNrbRLbieSMubW5nlSbDSA7tscpGYUXA2hevT1rvNemn0HSFw+H1VWH2ILC1rBEYtizCZvuscKzcn5icda8Ijk11NSS5jd5NPju43ntLWUuCp+XzJoGB8s7jw3HXOaAPU9Kv7lb7baqlrdRQJdfaLeAxwtvYKJZlIyCADlcZLLnqa9TsbPUby6bUpomQRWgae9LZuL2VlLN5aMMtAE+8v3h1HQ1wQsNRvbWyVIL2xu4Hg4VHkF6l1KAiTSQv8y4PToM54wa9GufP0uzntzPOr2Vwr3FsjlpZQyAFBuckRj5uVJBAIJHcA858SXFu8U0BdjGkogguE/eRoZH3lowp3SuPUjC5wec18oeLLmc6tLa3L3EKJevJLdWoIgMSocecHG1cqASMqMjAya+pPFUpZWFiZbdZwZXDOiyK7x8GGIcIjZHPbGTXxJ401HXY11qEY8p5P30eVuHKD5o33OQBgfeIJFAGTr+tW9tbzGxjhu0tgwhuhxNJcORkgPguEHPGcdjWZpkslzELt3db+T5ocL58V7K2CyrZk7iQmckA55zXnFpqM0tyFvTH9pt4niAbLNLFJyoVI84O0nnHGOa7Dw5aXel6jYarueSzTcfIupS+HcElFfA2wcDBXkYxmgD23RYryaInVJVs7eKCWURTOVjuVmAVUjMozFwT8o+7jB61oLKYDFZ2WopNBG7yW48kP5ok+WSB3zlhg/LnB4ya5vWb28nR5HYzWDrDcWxQ71t2KkPFIoGI4x3L4DVmWV3nUrG+eOXyw4aS2jxEjy26AhgFOIxjBVjhW6HrwAd/e6lDpHl2yIhkmDGGWFY2kVmJVEZJUBKKxJXEnOCBzXifiHS7yHVJLm3lWaeVGZ50WVPszuDvE6MJAVyMgA8bucHit/Udfeea4eVImRpjved2V4I/mcNDEqYZ9v3dp+8c9ama3u9a0eC4sUAt77dAt2+yCSaOA7pImQPlpCoAJIyecigDnPDmjvNCRGkUt75plid5kiikkRcyeSZnADkk46cDGK6rVPMtLE2plTJk+zywXP7yGO7BDALLb7jGnQ4Yjkcd6clne2Ugu/sMcVjFbFJYbdMTRKoCGYXBbCyjGT3GeTW6I9BsLPTdTvbdZlnhk8s/ank8uaUsPtWoJIoMkjLwpVSoOOaAPNraztpJ2e7FtKsRlaW6uZJZGhlZQoa3jhRiz5HyZHI/Tbt5zbXsE1p9tee4gDWtzJbSNIAR5bO3AIi6Ahl3cjPFY3irUdFQeTCkqwXLC4AB8qaPYuRGDnEqEhcclucgZFSeGvGJs5bS3mtJ1a5iVLSOGRUeNGKiFri4n5RPMCkZwOxIyKAOlubXxBd3MCX0EcECwOsbPiKGSDBYhkVy8bAjIGMntnNd/oDWMYl025a2lmNvGkMktuqD505mgM7L5zFTjB+bI5HNcNFfJdPcwXyCTUHvPNknTDyyqcK0KNsYCXYeq/Lxkccjt7dFkY2xhEn2Xy3ge6UM5Rdvl2zzpGq7gpIJX1xnNAEGrNZaZbpqFgYJ76wm8siOJQk0hbZ8652oUBOckD5eM03SvEt3Hc+SjsElkneVlgjS1d5R+9K+VlmYYz+HBrS8QyzLZXcdrY21vKqh2kijDRIThvLeJvmmlI3H5VLY5I71x1nc3ObPyoHT7WyxStbQlo5QSFYEY/cAc8gA+vuAelXer/b7YvIYpIJECRW0gELXF2qmOKWK6cgxADnDYGeAea2/BFzHYSWqXjyWsTqbRzBOst8srg75XViP3AzgnHI7nIrJWHTLayjsXEzyQeY0du21o4BIA7uVkwZDkgjBONuOtYF7p93Je21ypjurcWkQNxHEySlyS6BoEIUSf9NM/UUAfaWg6nodu1iun3iujFZHe4jlDzbVK7TvjwPmBwM87uOMGvePD1j/aMRkv7m3g+0lVtRK8SJEqqWC3EK4J3nG3v9a+PPAN3qEkcKzjyoYraMTNJ5jSKynlySpEhKgBQFzg98V9keCJLPUdPhvI7Sxt4YWBWSZfKuYig+ZvLwFcbuSWx14z0oA1IbuW11CTTjYoqTOBdyWkBmKwKFGONyiNiOOcjdWvq9vp1lpdzNHaNEZo5BHazorXEAXOZzAAWTLbeMcZqzcRWOnXcmqm9hBSyZZFdfOUGT5kO6IkOgOcAndyMDFcjr/jCy1CwmlhaSK6tk8u2lulEImjAzcbDCC08BAwuQMfdJBoA8d1nWZg/ny2lq8lzN5Em4MF2rGBG7wFxG5CLkEjjHJqgI5bq8iuXuIZTNHGiTQxxLKiqxIiW0QbSwAILLnqCTXDancXes3dxa2Mk0aRX0k8kaPIjxh4xlURlw0e0kZyTzyBir3ht57i/W2uZXhFpKTbu0Slbk52GOZkbIBxwQece9AHtdlodtq8C7rNpYJI5IWMiorxzopLtGsbHDHAPP8AewOerZtE051tpYYedPtjBDFdzIXedwRHKrtvIkDn7pUbR3HWuj0aAx20s1wYMWkjXAtYCyLEZlCQYeMkxuT1znOe1TCG/aQy/ZECRCYtLDt33c0sePskj5JIAOd2AfQ5GKAPn280S9037RNeXcrXJk23Tr5wdCXJSK3YzbRhSOVHPXFeLeNv7QvJAGlkEbW4khMokuZXmjBiKySqT5bbivysQR29/sC90K6+zBrq2t4o3czFnwXjZzt+fzH3Y4+UsBzn6V88eMTbQX13FaXALwuHuRcYlhjt2K4kgKD5pA2cgc/zoAx/A+nX2l28d/Pbw4uFghuI+UmaMqyrKoClvPaXhBzgDBwOa+o/hz4gudJspF1NzNPcSs9uZ4hcm2tFYwizdZCE3kEY25P51846b4h0yIBItTuZ0HltG6K29JIgGY3DeXiKHqEXr3OMiu70TxbYahqMMWn3EtyS0aXUcd2C9oc+YYYk2bIlK5Y5OQT9BQB9oWsdrqjSQQ3IVIlSWVFuJDHbtIo8uGK3KERybVO75iAeuKxYdFVz5kllPeKJZULQzxpcWkyF2M5tw+J4gApOAQeh54rE0LVbHZbtDDOpjlKyyy3qwyRmYY892kC/Igz83zEnjG7Fe1fYrMafHNpwEsrqPttzA0qSz286/vjO06oRyDgqMnPSgCl4c1Tw9pF3BcxagY7thHAd0BzdXKAb4xASxicnn5OOPwro9e1JLxYwPMjuWVJGLxQma2RS5YhUIwqnGQcMc+owPHT4Se/8QmVb2OWyZUmeYTpHJZGJ8iI2z48+4YYAIIPXPWvTrnSr21kdrG9W5tRYogu/LiF9ayoMtE8Ur7HXDfNy3puz0APNvEdzcz2VwzLb2odTJb3YlleeeTcQ1yY2GdmQeQO/TpXkMmlyapp8tvcyKZneZ4o7S68v7TIE5eVrpPkgZSwcKR1yccV9A6lDpkqNaarj7UkTJDevG5iklLeY0UccSEMMHnblRnkg14T4pmW1hW2txaWpkWRRqUEsbTgElIYSijciFmGeR17dwD5t1bSNNsbiWzncwMplkNpbrtiMY+YAsT86b+Sc881Rh03UbOC41OC1PkrEn2O5gGFdlAaQJJEzBdqHjcExtwTmuj1uweKe3e7ZWl090e9G8SLftGCWHmyynyxjgKSAcYqvaXVmby6Au7u3QItxp1tKztbAkl5YzbxZCgnILDI4oAz7+9e800C8lW4hhVYlCRtE6vgs7vN5g86Yt18tc/zryrxPq9vbG1vxqAe3EUiRWcaN5ouVG3zcB5HkiUcE5+9zj12tX1eW2uLiW8mlVnvYmtneYTaeqFSHQTqgSJsHox4HAJ4rxzxJe2aFbi1kEVx9rxGoAmW4Vt7zxwjJCxu2c9CPXrkA9t8IeOGtVguL0SmC4jt4BaywnzLpZCQJBJJyU3H5sAdRgmu9sIk1TU2dby1gghRvPtfJcyxpN5m2OFZJQFQYO4qylc/hXx74f19bLUJFlM9sWlSaIFpbqNIpR5flb45SEVSx+RRuUnkV9CeD9VSZDbr5olculxJqEpeRnLZgaGV2LbGU5OeB7UAe6XQSwigMUzsEQTm6jdfssaqgAEwDnzWEbEYBZifU9PPfG+pwRSrbwyWj3Qt4HV33qJILo7gttEB+7YZ5JHPbtWtb+JrLT7M2bXMk8tzK9s1ucLBGI+Wf7mDEDyGBIPTrwMHULfTrmyubvyEnZ7droh52kngjtz+8SJXAITDEjkDBwDQB4prUk0zz2/2ZHuo5B5t4bgAE7MRmQM3ChRn5c5x2zziaSjrHLMirPBbvb+ZO4eBjImWke2BAMig9S3p71L4gntpxcf2cYjKrNKIp4xFgON0RYcNIMZ5DED1HWoLYxppdvKk8zzvI1vPGCiAKFAYRo0jYAJzknnFAHtnh/wAULDf2Jtbi2jfyVa4uDhrjyycLH83EMpxjC5Y8H6fVngbxTDdpNHfzrp9rbpbxOqSBJ5jO43SzvJ8ofBG3b8xPUCvgvw9pSIUu/tqXF2l9F5MN75ttBPHE28oipHmZ9g+VhkZHrXuFxrkcFvCY1mt55sysTcBBCVXLRlJB+9iC5Y7uVB+lAH0T4z+wQ38j2d1PPPH5PlPIYryNYAOUfy2O2Yj7zMTkjjivJ/EOpWy6fDqXlsEM8sT2izCyimePaUZ7dn/etjd8xIGema5zTfFs0iwSSw/abfZPNPPbL5EU6xqVhhZnfbuDcsSec84Oa8a8T+Lr2a+jtvs0pS5mmFm00u+1eaPJESoDgPjHJ4PUUAewm2juprbUp7hniS3eaOKO6V5QjkAwx+WMmNScN3+vbe1C5F48SW0Lp9jtQg3TsiyKADGsCNgNJnO44z8pA9/lIeML6eCbTxayx3lq3kXFlATEJYZ/lRllVjsAcbmVTk46U278W66j2okkZfsyJE0LvKsYaL5TKT94v0+XqSPegD6jtNSay1R7qG5gM93piBbi4RreeFA+2WOzhEZ82584DJI3jdnoCa7bRvE8drLeXkDX+mNCkMd9Irx3c91IdjN5hm5QyBlA4GM9u3xle+INQuYLASXG23Ztn2y6mKmNpkDk24UAogIBDNjdXYaT4zms7W3tLjZfWhaVLq5tJp7eVjy0R3SoTDKGVD5mGQ4zuFAHvnifxK2vaqLZ2UO2zyEMKm9EkmRILkSWxVIiuShDcMT0HXlLe1kgt7+3LRGytg8wkjvYoQsLLzbGCNgskzyseUBK/SvLYPE8Vxr4Qv8AbzfukDXPmlTOEG6NXvGlAkkiwQzLHhuxPf0XTL15HvHk+TT40NpJZrFZTthThCs+5NzlmBBxkjqTg4AKen6rPp9pNbKtgsEsqxWsTmV7m3+Ys+8vdbHfJzlkywPGep1LO40C5sbiLVLIG85WK4hdrhJ3GNjSdAApABXGFHU45Pmn2+CTXXVrWFIA8htt0kcaGSOMxgNl8NdA9ei7iFHJxXYrqgstNsDceQC7Dz2uYVivI4WcgQ4OEG4bcoxDZG7rxQB514k091juruCOSB/taMso01We4hK4MSq7fMuBmNlyNuCTXm0+izySxXk9zcRtdxyt9mtpVguvtKZjR5Yy2HAVRuIJB46np61q+r4v7jUruUvHaqRplnp0q3BnacSR+Z5DfMcBgG+UEH7owK8rk1bzru5vbm7RJoWEcXnwCG4hhbMawxYO5nyQM7d3OaAM2F9Qtlhtbl2uIGMbEBDNcMhOUKOAQmBjcGILEcZFZ2sXF1JDJE0V3d2iBrg/uBCy3E5KOnm4AjTy/lGcAdTgV011HfJ9lNgvmALbec0lw6pHIwLmBWKAHcv3weQTx2zx+uNq2oK0kSSMtm/7y0WOQIzyr5WJJ0GZUB5UEbgOoxQB5ooC3jrapBG4nWeaDzELsrMALdWLfPiQkkjIOcjIOa9M0qbT12nUJbmK8ikaOSaPZM0CFiwijtcEoTvUbvuleh64zrPwVdzXNgYRdSXl7t+2GKEtFaMQNqSO6g7QpHzAYB7g8V7h4Y+DCQyi7vlkkljWQxLD5knnzb0Z57jzeXREyMcgBeM0AcjpzTJZW+oTKl5afaHh23EbRQBmlURELH8wIUDORtznpXR3NzqGn2H2eCS0I84tJNb+RKbRW6Wo3t87MSzDdwQp25ArvYPhqdPEs11cPP5cxWe0t3UQxAkvauI2faJGBHygljjp64mq2dlFZ6laXKzTXltEjJDPH5cd2rHbboFhUA3QAULluFDbsbqAPFfEOpvFHIqyS3kcMTyi480wqJOMHCdSzMxKDk9QDXjHiK/uBC08BMJhl2hR58yhgxP3GG5YmdjkYyMc163rVtOt2Le1s45vJ8m4mtCAtvBcOSDE21iXYEtgnI+X0xXGa1YWNv5kOoSFrcKZSv2iOOQuAVITy849cN/PmgDxuz8S61LqNrDDctfzJKsTppwm2QRpMo+dg48t/MLAKQCByOOa+j/Bup6kuoXl1LJNDa4ZnlmSSbUIGIRWjWOVmaWEFcllXKhsZ4ryvS9H0k32mPYQTQn7cplBjw19CSrZEgwTMq5xuAzjjPFfUnhLw1Y6lBBZtf21lLJc5knlUreRxKT5KEE48wHCgHhv4sCgD1zSNdvb2EXMFwyXkxtWjEaxxyIscYywtmYne0agEsAWzwK9e0zWb6O0iW7iQWlrIz3TQsrguVzhwxy4IIyFyFzjtivIrXTG0HzIRI/2uA4i1JwgjuGEbCNM5wH27cehJJwCDXWKdTt7VLqeZUt7z5wjtFJFmTd5peGIlkbIPUZGQKAOg1C506e6i1G0/tAQJEZoo5iqrLLMux/KgdMtbqQc4PB96wVvLXJ1OwtYraK2ikhubyOERtG8AVn3FgAoLEEY5NZaalFNp93fWyvapbt9kknw2QdwjEsMUmC0BRQxyBgv3rkNe8Tie0u4Z4WntrhVtpmEqwyrKrIIpYoUxvAwhJIxtO3JwaAE1y+uLi+TdcGFL9nSSS3ZJfMcBfKjEbDhnwCSSOWOOK2W0e7+zRJqEsN9GwluCtxPtuLeIxARIsUhfYFUruxgZBwcV51DrXzLHqluNQnRftNj5IlhgjYOUYzrG4KvnocADHPSux1LVbqy0KKSeOO2vRPNMsik3aujNt8gPO/yp5YJYbjg/lQByl94Dl1KC0ZYoyHlJlujdfaIESLLQrMkbNhcgc52kjA5OKxrnw3pdgs11qVhGskioIptzrJLJCjrI0cGSvlsxBUPggMARkEDuY/GaSzRvO/mxiCKHTS0MkFs8+0bxbJBH/ppG2QbcEKq5zmsfxZF/aNzbQWaQw3V9EoEsZbak0oQrGhkb98CoyowBtI5xzQBV8NaiW123tvKXT7S3ljmR5Cqm5VmjZsOzYGyMr2A4wK+i9JuJbW7histSaWMYdJPKVJ7cjk4nlUbwyMAuBk54zivlCTSL6DUkiutSgS5EwtoooYQpjiR1ErTwxFgPOZ1QEc4XcwUEkew+HdTeOZrbejyIY7UXJmCxJANolLxuweOdQB5ZIwMnnHNAH6L+Hb2S80GO6cxQf2cYYnAilW4mgSMyS+dJHOpnBZuDs2kHA3da5i8soLu4iSZkED3Uc9qzK9ns3j94ZZpD5iThwV4RhgZOO3z1oHxij8NtJp1xrEty8TG28jyFZWVUEio19grlWzyT0X0wTy2ofFibWU1TVJL0K0eqwywTTTTbhDuIeFYxGAY2yCpUEbSCT3oA+odc0a0t7JtVFxumyVlhjW2ulaGJSx8qKI7mkYJtLYy7AnvivG5rJNUv1vJZZYdr3SQ+YEtZIHkiWCK2kiEhMKhlAHytkqc4ORXG3vxBuLmwglQGK6ljZEiSZo1ut0pRkkOceUIckMhLA4PRgStx4paG3hm1C3BjewieUbhFMl0GDeS7MQXkWTBVjndk55JoA623P8AZ97Emo3VuILSORTPDJGiJBAzMY43jYqzPK5JeQr8zEjA6aWrX815aWs1vBbXSp5piDXAj2W0ESOkVwG+SRmUll2MwYfMDivn7U9ca8uYZuAJLucrby3JtoJGU7ZRFFKoEkgdH+Q5HJyM1pf2nfx6LqdyZZ0MIub21ie5mWSMP+4iNramICc53OVyRtlATKgUAcF4x1RbmW/iMscVorxymyBMiq/nxuJIyFw6jY5AVjkcjqK8VsfDNre6hNISZmZ7i589oJPJjZgRiONASj7W/EnI9vQvEZuLmC2hmlgb7TJskkYJCvmBf3cBkBwrYUAAnjHPWovDgm8O2LXcd5BC328PcWDQRyXl3CyHzlHnsCIkXa4boQ3yknigDmrXTXsofsssF8LWCVUudiSRys807RGd3D70jB2naVXIPfrX0R4Zi1KXSb2y0wLBcWsNtbzKYJZFYwMcm3j8ySOSSWMpuJ5yCzYyceWQ3kOqa00UiRF54JWk89pEhnHyzxuViJCtt6AkcjNfRvgPZb3kCWcV1bie2URwzDzIpWnmAuJ4Jl4DqxUAOQfn9iKAPFNb8H3tpe2KJqAmguSv9sT27RedFK9w832V4ht86JIfKjkC9Cp5OK6TT9MsbbUZYRp0qxNHEZUsQ4bzmRfLuHfb/o4MRVlK8HGCSMivqq60LTZ/Na6sls3uIGOJ7e3do7l4PPF0AG5jdyVYfxMCwGDk+aav4ZjGni+tLy7gu/L2yhU+zWbwtArwo6RBtpGTtGckOuB2oA4/R4oobyX7Pb200tqk7j7WsIinxIuZXgiHmXFwomX94gKZHDAAkeo2j7YrGHzLKSa/t5mLoZZBAFId4FaRtyAoSV3YAfIHQV5ZpWhFJTIsVsWGnyzoWup5NjyIY2tbiZuVO6JCD0XfgkMMV614bisHsreL+zDGgu1DXzygYnjhxBGgchvI3I27jkoc8ckAtJDJeoy2klxb3FtNLPEs/kJJMskKzKqSl8ysYwcgjIYFQK1tQ1q10+wSKXUWngn00zyRqoS6Q3LSN+9EaBiwmJG3GVAAI71Xt75IL+8d1CRrbR3bNGjeY8ql1me3MSsWgBR36ABWAyKsXmk6bq1zav8AZ4IYI7CGa+kQoInimlZfOZgTgsYS23Ocy4xk4oA8zSK/lFth4rSwF39ueOWdxPcWs8fkrbhSCW3FC54+XcQ2DU+rWi3EMOrWkNqLW3b7Pjz4zcxyRRKtuY3YjbGrh85AwRW5deFtUUTahb+Vfx3E7/YLWLabmCOQF7ZQxJYdXyCAU/iAFcdq2gXtqftU2n3UluJ/tF4kF3OuIY7aKH54wmGBmB+YZ65zQB5/rfi3yVlWZY0t0SdLi4AeNbrzGEPlbFG6adZFL5xsODzmvOLm7t5QLiye5vrWW6W3ETw7ybtgAjoVXKwHILKPXP3cGvSfEXhaTVbO0kP2mJJWuZIYLKMStB9nDQSR3TycMfNjLDBywYda891TwlqN6trFaQTx3EMAh3+S8EZZMDzY2Qqq33ruI+U7eooA5O+vNUluHunt7N2gjfT28gxLMIppfs0kTztLhNsbTMp7JgHmtzwzY/Z2aBmt7O7jUQ2siXUt25iUGV2VmGJlYbFZB3yY9x5q9a+DL+W4TTbS3gt5iiR3El63lxS3RYzSyP8AOQ2YSFBUnbgbirZFd7Z6TYW8UsUtnHE5eKGO4FqzGzuLeBHjeGR8EK0e0nPB+YjIGaAOJXxRqbQ3j6vbzyWUqi3t0N3NbzQXUU0SiRbNACbb/XtvlwCmATuOK6PSfFdpbwTanqqxRwwyOtsbZpZGlurlpg03lruOQHDBW+Rt2Qc1wuuvc6jNcTXT2kC3QidLkssR2q4gWCWJHPlM8SK+w4c787eawnga1hFlZXttFHFcvN9pjLy3kbNIzbnklXbaRAsVC4JKqCcE4oA9ek8ZQpGFto7jULqG1RwuyNxEI5FEkjxuyhP3LxsVzkb+nFeqeFPElrdXmn3Jgt5GliSe0kuLaa1jmikiy8kKqpCFflAycsRkCvENI0ayS2leUxR3GpokcrxTqk12AjSlYE38SyMsIc8AhtvDAqPTfCVtcablGS+nsgssdna3Mlyn9l4Jkh8lbh2jhjZzjAjjPOTkncQD6+0q8hn0yPVYNTjeWaCaK4O+SdIpoRho0DL8zGDy0AGcMpHUEDiLqO43rd3T3MN0PPigFyEaKytWQSW80gRiMHcxGTkBgCBmrnhi4tr6zhdbKR7dRGkulSpJG/8AaaM8hlV8ZnDGViSuRgDOBiu01u2g0PS7qfVtFW3drdVtbu1eWS4uY5JJv3RWYnBCOo3Oq4AAGRjIB5Leaj/Z8MVxJH/aaPGsskTs0dnIjjyIrq3gQBix2ZZjgLyWKgiuKv8AxYlo8UMMawSSW9yjxaYGUxGRy8bLKgZIyyDEjFgHAJBIOK6OSE3dnbw6bCZLsxXQtVvJGeGBywVrWTcqkwugYk42qxOG24z5D4k0iS1uJYpjaLPqEU8ax2Fyxhs1t5CItpiYkZIK4Y5yCMUAeh6X48uj9mit7po7a4k2SQKBK5EjHyxIHYFrcyBiVAyM5I71W1CHUbu5uPKuri5kuXhMkMcggghRdrStFBHl/JEJBYDgsD8+7IHnGjaXPNqMCu0EEKrbJFeYDNBGrYYTxOwxJvYYHBIINeueJNRXwxaW8lzcx2UVjavHE/lx2UslxJuO8LHvaYsGJAYCNt/Dc8AGhpXh4HV47W4/spDJNb3dnIjkXDxPasptpDcYchmTzPlUuu/aM4plxEbT7Ql1ayxy26wyTyssj2M0F1/o62sTmMMzNGkXX+IkkjNea6P4yl1m9t7O3mc6qblZopot0DwIVMQjmDJ/o5aEF+Tg+YCOqiu8vrS4gie3nhnuonWGaFbm5d4yEWN5ZJJFbfJcHKmJQuVK7SBg0AdJpFnplzBNp2ywtLYTWzSBJl82IzhkBLCQ+UUlDoUYhmaE4BBFdZoHhddLt5ne6SXcphgubBZYrhlLKYXfzQARmIqc+pzivIbDxIkeqxrfPCfNZo1ikPl3ZNkQWZ0SPaSS5YeZht7fhXtcviKwhs7dYHuRcaiIjauxQ/NF5ce1VwNzhj8xA+8Cc4AoA9DtLvUZXin86KaCzxfLdySNBHb7QrtBKgILyCaSXBwQxHy5rY1W7stVDtbX0iltsVxE8SRyyeYjPKyiQiSGJ3wvKjso5Bx84v43srXU1aK/lvoxJOs1pAJPMW4dFitrcxsoQnfGz89C3OOtd5d+K9NsLFL65iS5hkhtoZUMjPPDc3IaZbmUxjAmjZ+FJ25x2INAHTJLq8VrbWUtqIJryWQ26vcHi1gUBY7hpSpEgRQ7H+ItgE1Gmr30FxMzPJHPHHI8Uumxy+XPErlUliaWMtcSbcA7em3HQc8npHjvR42j8uSNERPtlrqF4rpPFNbsFvJfnXcXZGClWO35c9Om74g8UaVqVtbX2nyXdzd3UdzEPszxRz5ZnVVSNzh7ZmGfNi3AE9RQBwnjfx5ZsrWn2VFi8ry7q4dpFLTS4Ie6QHgbsBgTxkk7Oc/mt8SvDl54s8QSL4cS4vbw3dxKYZFgMP7hj5gt5I5NshSRgVUAFlwVGK+tvEdzdwwXkbJBeG78+1htJ2Z/sly2BM0pVcOvDkZY9jXzZY+Ppfhf4kbVI1t9TttPnKzzxmCQL9rj3zW/kM2IY41aPnO8lO1AHzrb3eseDPELaV4mNxpepRqxjk1C1cQrLKEg8uS1cDKFMOGHy/Oec5x9WeDPEsNrBpWrmeV4482LLbwW0cN7aqrrJ5kLOZLFWDBgyjOE7ZxXx58YPi1P8UfGyayYbeGOOGCGKBA52QoSGV2RCHkZxIwIJwCMjJxXrHw71p4ipdLh7Z/KeS3WQmRFl3gkzBSqgL5Y2nBx1HFAH2hpfiS0urdoIPKsrXyZDf6i5+0ySRrE6NBEyOW2TARgkgEZ5wa9s/Z88a6lqPjS40G0byrLyknE0tuHRIoshAjAHykfLYyR9zBwa+N5tZaHTme3Zjb3P2Y3EFqYbgols5MpabI+bahznnI4z1r2f4Ianc2fiA69FcyW9leyRTosXy3Bgin2xQXS4wIiwZsDnDgEZJFAH7GadawWulubp43WWATPdWwWWRlkl2xwzKkvMny8YHyrgNggiu10OKyme5jMsrwXYWBZbqOMAlY1IVVmuCu4Zxwo+6B1zXzFF4iv44Y5bSaZrGVWkukFk0rLJNudHXB/egJkgJkgEZAr1XwlrEk6RRyiadvKRMAokcg8wkTThmwIi5Yfuy0gZcbeKAOY+PlhLb6PJNZxIJLOWCC8uFtUtJYYJVwJ4/Ji2ylUKD+HOD15r4I0L4U33jDWLgz+TdaYs0kksyBIRG7Nhbp2t3LO/P3Rkkgkjrj9eNX8D6brEam+uEPnJFPPHcRzvHcKVTbbOVVuB8qqSBhcA4xXE3Xg3QfDUslpaaVYWIudl0fs8fmozxMQ0W9SDISGzjHbgHuAfEd/8F9C0PRZ5Z9P+0XpRoV1O3MkEiRxodlwAi/vV3gqwySVXGM4rxiWxvBPo+mx2xvUsYJ7+5NvC2yN3lkSOTY4VoXEcSYJBzk9+K++vE1xaXCNYpbec6+YkMK25ijjnWRctIJWU+SY3BxjOWIxXy5fSQ6Trlxf3MoSGe8lshYWkL2sqwAON9yZlCsu4EoAcgY4xQB53qCw3FjdC6sFt1ELnyDdSl5CxBcK0MZ8vADEqSAxyOteN+KNeSOG0jW2s7hVmAVVlm85REFeNo4ocqIxGp3+u0j72RXefE/xHp+hQXtvFcpBeXLzTxTFzJgYxBEHQFANjln+bGQe5r4W1PXtX169u9L0u6uWeRds89lyJ2RiDIkpI+z5BOVXHIyetAHo+r+O50vo1nVGBhPmTWcgW38sjfHFNGSPLZGI6Hf0GM8VTsdZuLy+t43ur61e9+UTywhvNttuZTGEBJJkKgHrhc4IBxn+GfB0NvYC21prqe9eOZIvNKyFZC25A7ISCpxglsHt6Z6C206+VYIVazdYH8lWtYpJZrNtxbzVjdclxFkMG2Kc4B9QD6b8G2sM1pBcCeZ7OyYyiExbml3cTs38UsMjLllIwAB7V79okUdncWDwFxDfhXitlIkWEzOqCe1wM+aW4Mb4QKwGAQcfO3gKaz0sxWspKzm2leRLOJrWVFkXMMwhLsIpCrfMwzk5OBxX0L8OrTz9R0vVr9je2ljPLJAqS/vBsBEM06g/JCjYLbgoLLx0oA+ifAvggXl1d3N8sVpLNI4kihkkaF2UlI5JZELGC8diAQMAZ5wBXeeKtLstCsk02e0tJLZUjvW86aR55GUhDDA7nLS72GVBwwY4Heuw8P8AnLpkczQ21vvjjuVli88pKC2YXkCREs+SWPb3rmPHYe/gS3YLPPOiSRvApEiXKbVaX7TIfmBAHA544FAHzjfwrM17A8Cixnkklmt3jfT4bV0JYqzkyKHkUpjGcnnFfJXxPsbi0v7byyLGG1l83TYbUJeB5JdzkzzBQGkG0c4GARX2fr+kTwzao6QmJ0SCacyzb5hMkO5LhXZtk2WxuGOM9M181eJLI69KZ7h/9LZVjgtVABhuCVEgR2wsu5eeuV3EDsKAOP8ABy3twI7i6h87aGe5N3IkL2zMuVukCNiUAgAIecHpXv8A4S8FQWjQay0EeTvuFihllQPI6lmeHJGZOWY/w9qzfCHgYWtvBany1eZi9zJNcvNKtswB8lLdl25HJ6k/gK7u58PtbKLK1nu/KU7yY5riNlEe0KIcLiNTk555FAHSLaWlxI0scsTrNA8Vw8rI0kwjT91IIN2CRIcEYwu0k4Irx7Vb6Xw9utWmWVYp2OovJNbER2rksJVXf8wyQoCg9Oema2NZsxpFhDLPdmN5bjaltDO4eWVdwR8vh7diuPMYDa2MAHpXn2r63ZXFxbQaraDcxjiFzb2pkM0YYbElVjulHB7c5zigDEm8SaXLdKkN6tsJZJkiBRvLeEjLRyuTtjXeOBnPOR0zVBpluEW3mt4TDcSmTzIZGkSSNASqTuFKCQOuc7sYPXitq08LX+t6oY7PyhaPcSTQW8lp9iktolADh9ykh8DIAB4OasSfCi/uxGsNy9pHLcvBia5c7HQ5M6MDiUNkYBGecEUAcL4VSfT/ABHHqOoWtk1pPOq20zvHc3FuRIAZEaCQlNxAX5VYjqRivuLw3qmhaharZKtx9tLwb0u5LlpLhy37vyzJEp2CTABYDI6EjmvgTxZ4a1zw7dBjaXs8NnOxiigdI45guFaaSZpAI1ZxnqMY5xmvVfhP46uIYFivJri4uHuY3njJEttEImDRxxXjfMNhHOMg9sigD9Vvh9pccUhTUViWVirQouJxbyNwFc7f9YTn5AT74Fe8W9mikbt7FFGN8IiUgjZs2JkLxzkEj3zmvl34ZeLJJrZby3a6uFeIT3E4lQW8TLgN5TyKN84BGGXcODzX0dpfiqw1A+UkzzvcGMl2kSQneQVjTy+RggZOBg5oAu6xArQwx7EiHyrCSQrQs4Ch2jJ3FWOe3r6V85fEjTpYzcNDum2xCMCJeElePDBmIwnzep7dcc19LardW5jdIrrlcC4m2xyCTZlhEC5yGA6lQV4xnmvJdZ230ctsQI/OErypMm5Z2XJXZImTGCOm4rQB8QeJ/Cdr9heCNYJLmTffPK21Gt5IxuYSTIdzsXyMLkc+9fPPi/whHeaNHqc8bXDLIYWWQvCYZsjc7eYAHhZegGRg56c19q+LdOntIZlsjDHHczxi4toQJXW3GfOiaSNwD8w5LbsY5NfLvjm1uJ4pdL0y4lbVgsxkM4Q2S27x7JpBAgG+VYshQoyDyBjmgD5Llh05dRMNpFBp4hnPnuqhZo2VDIgjW4K+arOP4c46nFa95fGaAW8V2j6fJeSPD57RvKwkjCMWSAZRQRk9McHPSsLxZos+kzTWqXC6jHcQlVuLohLmGYqBvUK25lzn5cb8fw1zcMM1pNB5phs5DGjy4eVYjbxja7xwFSHeTk5baT360Aad1bC9eaNLiNUto23KVLwPCI8f6KIstI24HkbsZyeOal8JXw3JZG+aMQXM0kccl150sKshRT8zDyoicAJyfaqN9qkNpd2Vvp2orcbow155UMUSxmWMRIkSZ4t1P3SmTnO7BzWl4dsmn1FdSZ7OeSVXRpkiW1jURgqFv41UrP2y2QehIoA9AliFlLbDzYL4tLEG80hJYnnIEMSqp3TW4c7gHGFB5xU8emC2N7JbRS+fHG3mWaRbopN2XLIDySCQc8g568VwMs5tbyNHmhBFw8MrWhLR7GXdCQ0hyMjCfLnaeSRXXaH4jhV1t4XWQx5a5eeR3ZCGIeJo3Aw4UDndk54BoA5977WxrMNlDCZ5ri0S0ntbWNluYTK4ZXTsWAA34zkZr2zS9HmsFlutUjl8uNLW4kikk5YtmNILWJG54U+Yv3mPbkZ5SSCO6mW8jnWCGVhNOqSBZkJIKzLcoPMUYyX6L15Br07XLkr4Z0xIz9thZoEM8SyMiRiISxzRTFcgIYQrb8ZDkkY5oA1PCXie0069nVHvo457VkdiGjRHaQZRI4oiQiKw3gA4Y4OOa9+0/WdNWxjkScLJKYQ8V4hnEl3Og8/N0FKAmAgE7twJ5ANfL+kaVNcOL2TfFFcrOZwHCLbuRE6bN/Kq4QluPm7dhXptneGHTnWMs0NsguHtfLWUvHclIopkeMnY27jnoMscAE0Ad9rMkOlz2YsI0S4kSMsXmkuo4ncFnkaNMtHAd3yllA9a5i3vbnTZEulaGGWfymvIleUWipBMSsq2zg+bFKWO8kBc8jjmprPVdKuJV1PypIXWAW0rXDBoZkDeVHHIwON3TaPp607xbeRWWnH7I8sAg0yRkM+AlxCyrI8c7SJwqh8KBk8cdBQBwmvXEt1cyyJehLO5kM/l2yNJLA0+7b5bAgTJuJHyswiXG8ivHrW48m8S4uYMol1k3NxHm1ghlJWNIYWdlYYPJ/hI+YA5B6/U/EGlxWyTRP5El0ji1hhEgP2Ywr9pLYBZIw/zIcKWz61iNpmranOBYXzTWS2AczkDybKG+fyk3yRRsry5+csR8hPz7TkUAXH1GW0tJb2yVLmyuvMRngUfajFJM/nXaW0sKfumJKn7o28j5cGvN38F6R8RtL1HS0nn0/UoEnZRYwxx7raKZGtiV+bDgM+5gWUEE7uRnS8V39zpRhjguZ9pgFtqV0AGVordBIjRFFAiV2BySFJDcCtfwXrwmme+t9QtrJYojC7WsCpLIryfvLQPMF8xfNH3hxgjJHUgHHeDvhlZeC77U5tSmsLl9OkF7K+9PtV0TEJEhvNvEdwEKkHhS64HIwOvfVYVleW2tbu7uZY47pbbULFIZp7SZESPzJmf95HGDuRmxv8AvLnOK0Nba3lur7UtZlb7JKNPkkWCAwz3NzGvmIbvcoWRWyBhM4A6cV4B448cPfQubC6kjvftMdjKoUrJDZQ7otsxuHKmJZI9qrGp24GVUdAD0LxbqEIkm+1C3gksXeHzhGZMW5W3NvHcwI2PPSQMzNjdufbjeQK+TPHHi611VZ7PRbRLQR29yk9xM0cEFk8chIEMu3NyGiHAJJ6BjnivQdC1S9vrSWwvtRYPq8F1bm7IgmkRI41mtoX+bChXZ/3pxkOSDlUzxWteFLWz1aXAkj0qGOe9mtgEvHu4biEBI0hgLP5hZlfIGCOcmgDxOTTkvJba4Nva6pY3gtorp5EWLUomWETvJaNGArRKrq20fOqkEqMYqzo+jxaVqsFoYFl0WY/bSL1BibVrZfLRk3sgRTHlS2JFbGRkHJ9HPhn+w9Le2GoWjtNK9ysB8sT3MdxGg+0zDJa1ItPKiVV5cjIBBzXFy2s6yI93FNKzXUkVpiFjNDO6F4LJxK4Qw/ZmU7wccYJDcUAVvF+oWeneXDYLGGEAv/tdnLb3M4tvNNtLptrDHgxuZ1bd5iR5AzgCvJXvVfUZLdsy/wBryyfZ1d8y+YsACCSBgq20pKHKEgDqDtwa9au9LjZLa0trOIXJ3RymBAiuwC/aJZpJSChjDxllHJZztBwccJpWiWM+sT6nJbok1o0oSytZGea0uQFtZJpXc7ZWztKFScpJxzkgA2/Aei3niKX7LdT2sH2uWNbaSQqGYQEB7eT96Y1IAwpLBeOpr9CPhl+zFpOuJp2pTaWlqJphbT6irQh2jmWJgl5pvmuLoESS/vI8MCMjPFeBfC7w+mobb6eSGzuLiOO2AhVF0zIbdHKsewvHdyBeSoKqW5IFfr7+zLokXifU9FFrO1lIIIbZoHia6ihgQq+otDLcBRvmnDtgAqucq2MAgF34WfsGaXqsSPdadayWTLbCzaaBx+4EjsUMkiCRV80PIC4X5XA4Oa+ltK/4JzfDCHbPP4bsWufLY2t2ttH5quzMXYtKB5uFIKs4yOCMmv028FaRpum2VnDYW64jS3BVWW4lIB3M0jsoBO05JIGSc4Br0rzNNTbFPgEIyxthR5b9HQlQQCp4POMjjIoA/m//AGhP+CWel3+i3lz4V8yC+tgZ47iaTbtVzMQ27d98uCuHIbgmMEYNfgJ4k+F2ufCrxXfeF/F+mTwxWzSWD3U6XH2ky2kzXSJbwMhabcsaKjbfnWTdnHI/v38ey6XbaLdxRuk6vBHLIbl4TB5kZ3IpKsSyLITsHUKBkdSP5YP+Cq3hu00HX9M8Q2kljBquqT/MYgXLSyFix+YAxOtqwUPxHgBQxOBQB+cHgTwQ3iGPT9M026kihuC5RGdbfz4Lt2F1Nfm32NiMpARk5wc8ha0/iZ8OB4M1jRdOvL6C2lupJLmP7KGkYeVIRFGZmZgXDc5DFzG6k5JGfOfAHiS98J3kGvaPBdJb6hbyR3qSwSMY0iudrvZ7yhCFgfMOc+WV5Neh+I/Ftv4+1+4lvraaSO4RorSSGzuJLu3yiQz3CNIdiAW8dvnDFsxFu9AHk2q6DqGr+IVtWsZLu7sLqKCCWAyMkETALGsSIcSzDAHPzHHIrD8QeG9VtWvI7p7x50xMkAtwXnto5TGWea48swsjqRt5J25XcvNe8alcWPhuzVNLmuGuZ7aS28tJreR47l3X/SLi5ilYW9x5e14txBbc20noOY1bUVut07lWurRFmkt5pvIaVpolaaSOZiWINyzlVYDOc9OoB5PoXhrUkaa+ZnWGcCeOCBY5rtp4Ld9rG4ZtsYO7ngkY55pbuKWKS3uIEuZrfULiSGW9mgjLyKIlDbbcuMxGQMN4XPBJ7kXZE1O3WSXKypGz3VhGiRI9pLKBJPJK7IBc4BJYH8sVRvyHhtkutQQ3Lxf2ityscS+RJC7b7KGNWBj35DMAhwGZQMkAgGtZw/bIg1tZLHPFbBfMW6S3nMkD+d50BeX94fLypGCq47Drj7rTV5L6W1e6RpPOtpBO8cxQxqrmUSxSeYuMncEQhM84FXtNt7a70ua7k+WZP3oaO4a3upbd3aGWV4ZnVo8GMYULlt3TFMsNNtbmwF5DPFBfT3N0VkupEtbi1tZwUVlaTCygsAH2yAtgYGOQAR6X4eVrhLWcSWcZeSG0urmASSXkwfckVuQD50LKzkFhkqctit290a8sNJayhuLe0vJdQZZIL62iSIQTbClxG3RIxGoxsJIznrxWDCps4ILW9vjqd0IpViYP5sUbXCKiiG6WQiO+2BSGLbRkgtuqjcXTR3VtdW092ghEcS2mqNJdPIikqEXeuEQE8EkKAMZoAu21tbzokUFuZpJyIJkjJjkkmVWEj2SkEuQFyGYjcBkZzWhFL/Y9vFbXem/aLS6kE93qYga4kwCEjillDN9luV4DLkbnBB5PNCPVb2aS2tbKPyJPPLTXDBHVpFBWdrSNDhsRnAAbvx0rpv8AhGpxaRXUMy3m/Ikla42zrEjbo4I7dpAkcoYjczAkEYG7GaAPNtUsbqXUZr7TdOuJreScIxlJkSRAWHmSQLt+zkKVJVlHOQM9a0IdMvdSsiuJX8mRWRLZBELc8IRsXDJltvMgU4OVG3BrqNdvzpenGynluoZ7F2uFkhIIcXCGSaPMSl7hd7AM7qFBHDVT0PxLp0ZjMVvJBcXJglkmWJZ45AkbCVZNkh8xduzcThgTwOtAEltBcWekSC0trZYoIpZLq5u5muJnkBCyQQ+c8m2XaGxkAc8egpuxudMa5kfVJ44WRY7oqi+SRukWJEt4i07iRcYYcAYPAr0Oy8Gaxr0Y+xpusZJA88h2rZQQsgkKQyhwsh+Zd2SXU/LjIIr6C8KfBcarbafbSwfZ7QW8cN6B5ihrhnJWVp4wftCmPIxgY6E0AfIvh2e+ZpbiFbyM3D7biYrtvJJ5cb3itoUcWuFVgGOUOctjkV3FnoPjLVb9ZrfQL6dXuJrO0mulJd1KB1E8kSbI3QKDuBGc5FfqJ4D/AGcvDFuNMu5dIgjiWJQ1z5azo4VsCCVoi2ScZ7kdDkivsjwZ+zQl3ZQmw8OxylrwzQxiO1eEQs+RLDAYwYn2kd2PO7rkUAfjb4S+FXxNuNPlM9u/9n3UiyzRNAQrSlgB9jmdg/P8Z6EV7Dpf7P8A8WNZu0sY9ISd/Jje2EkZSOFmY7IrMYARTEDudiTkcAmv3bb9m29g0qC/mhCrDaxxiA2sbxRxocFJgyuFYAfwqGOM7RnFeneEfgxoqTwXbNbPKII7ZxHcvCpQYY+UrquwrjbyB7UAfh14d/ZW+IGnDT7mSRLOQrJlo4bl4og7/wCql8+ABYy5I8wfN6Yr2bwd8Lfi14N1ldTjW8s441aC7ntoHnxGpBaZpxkSR4II3BQe5GMV+4um+EPCVpcSW+omyjwjRb5/3hUEEIEupVwz4IyF3BSc5zXcxeCPAyQ201tHZvui/exbTcI8MgO9kAOJGIA+/gc5oA+FPBms2eveH7HRtdRJbq32wedMxG6Z4ykhnaMHejqRjaSF74NcNqvga+8PtPeaNp1hHpu5kRlFxJKsjuR50SlcSRqTwGxtPJwOR+iNz8JvhxramCys7G3uoVllR43NvdTSMo2CMQjYzZBwMn0ry3xd4ITRYUt9Q3SKALe1vJY4ooI1JGyORVk2+d03MxGQKAPiO302ZZJXWC53w7P7UuEWGbzZJDxJsLHacFTjp3FVjEsOrQRwxBizRtcTXCSusIXfsKlV3IWJA9PTpXves+FxYy3epqghkdRBGIbUyW1vCRhZEmRj5sbNk5Zfl3egrMtNILxvdZGoRhIllmaFVginY4Q+dGOVGRtD4OeSKAOeht0k09Ib2MWdm+6eeKKGVruYIeZWYpsEY9zk8cc5qzpUUenMp/su5MUx8mGSQQ3DGLeXtCjQzM1tGXHzeYFx0PYVDqNtdWoLTTrGlyJoFiSbfA8IIZ0LSHKkqM8DHPBqvbeJUfTrdbiMacbyY2stuJCUlWE4UhsFkJKq2QMenANAG59vtit3apBpkTyFVvIpoyLhpIinktHcROVVdw/eDdkgYAqrcJPdXqiXUFjklVPJgtvOSOa7Me0ots8OYlZUUbwwUb8kisPULdr66e6S7u72IM0bPalEgUoqhVyEzIA3G4ZBOc9zWrp6zRCNAkl1KJIWt57tdqgqgDQrLjLMG4JzgetAFfWtHubmwjjvzG2ob8m3hjkljtiQdsTMBiTAAOXIXng157qejQ6hLYaheS3cdhE7QN5EqeVcXMbCNykSL84VQeBknHGTxXY+INSdby3gjSeG5kaY3ixyMRHuTZmI5PnKDjHbGME1l3mqrZWsdiLeO4jdFLRhSjwXMceDcMsgX7PlCWyOcj1oAW3ky0EEtlIWI4YlbeWVBgBFZGGARjOTx6CrDorXUoFzPHZeQiS2jurk/PvJ82RsrFsHTqcHvXO+HTq99I7xGAlIWlgZ5GWaJNw2uCpfcme4zjnOK5/VPEN1azpJNYW9gttFPJJum8yZURCokvICxcLnkgqD6gUAeianPeaZbXAtA0aXMK20crFLlI/NEQ8tDJtAjADYPHJ4ycVwi3iWz30SRxJdROftcrxyL9ouWHz3aFV+SIA89vl4zXPp4vXVI7q3aeVhLDLK90roUQouVFrFuxuC42jqv8QWuC/4WJZz28ukiTUEv423eXD9mia5cAs91duXZ0tdgGVYBDnAJ6UAejWeuxLd7rmF47G3kk+0GeO3RpposYezfd5ko5PCKx56VAvjLTftFxJZlLa5u3803t7ZSGIxWr4ea7yuI5nP3WXL4XO9RXiF54ltrmXS18yQBt8l/cQvNJdMXJLBIyNkfBIG3nNac3jzTI9LSN7SH7Z5scJ+1W0bz+TCm23eCQWu4CSMlm81AFxh9p4oA9gfxjHePZWtqtxbCDBuQJFaHMa74nBtS3mu0h/dlsKnVyBW1YeLtTXyor1lIhSS2e6YMxWaRpp0YynKkAyKgYZGTgnrXhdh4wsBYxRyXWmXWpQuv2SRWEMRgUjfFEFx9qcF1znr2zinf8JqRaQLf28NvtDQR2rtKi5+0/aGmhUjNqwkwWLZ2jg+lAHus/juyTWobGSGKyWWC2nuWs57yee7le38pokRUYpahcuxOACOTWM2l2F5GuoM9taE3Vxb6jdJE2JbZxmCN70syxSoMZDBTzwCa8Purm+0/UU15rtjbSSBlubgzutpBcRFJcPbzsL2AtwUcIyHhlU8VHqvxEk1LTrOOZreZ4X8u7itJFe3uo3m3iRISVVoTbDcJJSrHGBzxQB0VxrM73d/FpF5KJrIhftjzRpFepDI8MgaaRVUgxpD5QznY2/7w43bm61G3hbVNPlimaNAZI2soiEuGTywshP+tO7GM7ODu+7zXmf/AAkd1d3Q037Dawm2ks3SNWtYbiKxltgI7WCOSQLBcJzG0mWTI3btvzV6np2o2emxKV1qe1hiKyGCzSW786We0IgtXeW2K6jaREGMsSshJ3KCPmoA6PQ77UhPZXFpHezyadL5l9I8RkWSG9sShkgBC4ZXI+X7wx0rv7/TJ47GC7maV3ubwzxyXlm4YuGE7xrFFGX89WOxIsbUH3wo5riYJ9R2wPeW1wlukaGT7OTbm8lkTyWlAjGQEkOMEA8ZAIrc1S11GS0u7GyLmO0Se4e0vb6SSSExsFiu7e6DH94GPytkqw5kIHNAECG5mtkmu7gyRrLCJt7oUimjfzrVImdkETiLlgSCeh54rifEPiWa10Se2t7mOC0VfltbRZJJnjWYPNZC3RT9lSQEFV3Bm2nzAMEVWu5LwyxWsckls0Ennf2pc7pLUXvnCGK8EsW4tEyf89EAHt0qzNJb6zqB+12FkltFKEF1E0cDPf2SSPJcyAP+8RkSc4UH/XAdRQByNvq8N3ZxR/2goLQySXgFisT2jSI80dhI6P5jMpjeUFQVwNuc4B5OfxHKba3tsXsrM6Au5Dqjq22dnYHAt5Y8kJneBwQDXQ65pdpc3hm0u5tTbwPceY/mLBHc6jIqJBFLcsRGzRRtNlVY5K49K4PT/Cd9rt9JdxJd2ETlrVzaTG9Y3dvws/lzMqorg9enFAHfeH/EUtrBdXt1ZD+zvkijEaSRLc3OJTNbxWG8/un8iUoM5+XI6iuzvfEi3VvDd3MEsWlfbY1OnLZn+0JJIV3wzbn8zCOMGTnnpz1qTw78LNTujBazP9rsbSOCKJ59wvLcOHWQTJGSmP3r7mzuXA2V6nafAfWre6sphJN5ixRNJHOxih+zRR7Irlm3MuXORjII7gZoA8mbW5DElwbu5iu0na8tdMXH2O3sYTuAkjXmK5MnzndjrjqKrHWru+ia4luY4JjdzXUMf+kmOR7iPzQ0G5D5cgQ/w/KcEdsH6Wk/Z31Ka3e58iGXTbe3e4VJjsVpG+7bwQId7nOMhzkYxx2uJ8DNRvxblrWO1jjjjEBW3+0bHVBG6xB8FPl6EgdKAPHtFNvrFxYW0xaS9glRxcpGHUySqd5ZGCqV5zjtg57V6pH4HiuLObyFR5m80W7xlHDkdfOUElTg/wAGRnoTXUeHPgLqlnqkFxBO5UGOUxXKeb8mcyAtlR856egNfSuifDCK1LGWRIrjMJVIfvQMoIdI1KnqeM9D/MA+PtJ+Dcc+xElWaDzFdIJZkKRzFQhhuINobIHzZBI54NeuaN8ELKOO3FzA6rFKPKgHzxoBGMgvKd7w7umAT7Dg19M6P4Ci025WaV3YibczKASXPacrH8z8DOMn5eTXo8egRM4dWDz7yIw+1du3qCOPfn2P4AHyrF8I9Nu8JdW0TCzOwGVTEIhIQUIkAY3JIB+VvlGeuax9S+Dmk/bWuE06KGGFUEsttGrk7Y9mTDJ/CxB3YBOTwK+1Z/DkYb5yJV3IrxLgx7pRnOBywGf84rObwvIJpUCRZmbcIzvbC8fN6Lznqe9AHydpnwzsDbTQW9uPKtXWO0t2RhC0Uv33lk5dZ8kHKjA9a9U0XwRbaa0VpdWsMe1EcKJ5ZHjRAPLu/tBU5lLEhcnIHGBmvYo/CZaU7VDGLBfKhRlMhi2wfNj8c+9b2m+HDGkReCO43yFnEDOu0lsCUEg7+eChwooA5Sw8M2vmxXMplixtUyRKJYpVxksxUHABGcHB5rrrPT4rcHYguDGGj3GNItySPvWQqjZAAPcd66qLQ2jjk3gSRs2EjDLGiE4JCqOQfbHYZz2qX8IswGGBMAnln+GSLaMxSp3cAHkDHFAECqIhbvCio3R0mwY9wwcDaTzjHPb1zW2lvbo8crt5oOydgXZ9jnAK7ZACAD7duM1569yXmCSBFQSBkZpmQkHHO1yDjjnPTGODXT2t+CXQxtMwjUmQAkEg8MRnOFUjIxQB0Vz5LxhMB0uJDsHlsC7nPCyMoVRnuSB6Vz8+mB3JaFoSEKhlKBw33QJfm+4Rnnpz1q8t+07RSHCIgZG2/MWjxguABsBPPQnGaRwyPIY13CeNBiSVt5iBJ/dg/wAYBB7ZoA5Z9ItLSFjtEBfcrqrLtcDJ3jnAzjBHUelYV2vkSxgARJIoiCSpFLFIGUAldzcDaTycZ4Gc10txJ5OXlE7xIWYo6xlxxnGN3zHIxgflWRe4uGhgS1hnW6Ekc4k/49/KkAI85mIaKVQwxt4z3oA5K/sreZntoGhhCKWZZW8mNwACyqIQ4JAxgEjnAzWbFo7ZEsYaMEBTP0lLAjaiHP3Mn24rpLbw+dPjlhiUGN5ZQIldzHGMHaUYbmIHv/d5wK0TYzwQpDKd6EdV55xn5n+6rY9cc96AOThlmtflljkJ3kCKIEOwB/1jnoBnnnGccdq6fSdSjuyYo5EWVFyyXBKg4ONkYOCxKk8j1rGxc2Fy9yjG4kfgeb86Og/5YkIcrhScnuKzY5jBdqzRrC7u0qpGUDshbDhPMYbYxu9jgcCgD1OJ43lWKQmA7g0ciEOjRBcEEyHqWx796r3l7C7skjI6Qn5pFGHXBJXcCBvGewz71zGpalutI2OI8gOhDAlWA2hdynBB68frmvP/APhKEiS4+1SANGzIQzAMxBKgqrHLnJHABP4UAewjVo4VSLzBNuf5YGUNAd/AYkDcCCeg4xxituK5gaKLlY/KZhC3nkSQPty6yKpwyHnaOOuCOcV8zQ+MkjuWdJFMMMv7uP7LvkliIP7pDGSQ4k5yRgda7PQPGK6jezJsRfsjI8kZ3kXMcqqqgptH71c+mOMkgUAfRNvdRSRiWRhhgoeMiP7mcFsDk5B5+tbCvGoHlMkccbIxjQRngkEMyqcFevT8a8rtdXhjEDMf30iSRqhbcEwSdjKOo5GTyBj87MmvJaEuHUbMOWjDMsg37SvyjjDHkED9KAO81C+jcSJL8pbeu2JseY7soB3MflYoG4BAOMVx82tmFnDukYZ/KRJDmRSvBwyk4YgDknHOTXBav4uUQTSM5kjZXlVyWURup2ndleMfl6etee3njO1gljnu5CIVJZmOWRQy8PuYY9MDrxwKAPadU8TW01tMiwxJe20zTb0z5QhaMhw3AG/AJB6EkBcnrzsnimZ4RIjqYxF++PzLtVCS4PcAID0z7Z6V41eePYJfMazZxGzRJG8gQieMMMROwOJSHOQVJ9OvFcxP4znvhdWltNJExUlZLfywSoO2UxLvBk2kngc8dhzQB7ZD4l0nzo7q4vGupV3MSssJjWFTukEksLHeQgO0csMDI9e407xTYXEsCOLhSsARYmWVDJuBdXfcg2r5eCCcZxgHPFfFWq+KdLsLkQ3U0UYmjRb2WWYRxW+9MtMiOjEymPezKp3NtIHOM9J4e+IyRXenQSTSX9vJbxxqfNjN1dxKNkMpCsWWPeyKMgEDqAKAPvLS9ViUsGPCAHeckiP/AJ5qByWIzjHc1o3OoNdRxBJWjWJXlKHym81kBKRv82QGIAPHRjXztp/i2zhtxG9w9sZBvdZHHnQscmNFPdskY7Z64rPu/iabc2cSSXEizyBpJkjBeMo4EKNKflLsygBQSfUUAfTVtdW9u0sUACLciZ7mUbyPOeN1knUAA7Np28cjqcda559VK+fbFXeMpJEJIfOmL7AXk3F5yIlCZ+bp6ZrxDR/idYLExkkl+3QI9xFaXDYlWMu2FeMDEjuwwE688gCsTVPiojpeywMkoWCKJY4W+zSeZkyzBopgnmHyw24DqMg9aAPY5dXuNJ8+8+0whYSI5WVWWaJ2nDRROrjLsQDjGR784rkrzxpZRmzkZ0R557x41STMwhiBIZ4wdxDLu4IB7cV8R/EP433NraS3WnXl1Beq8qT2lzLHDa3EMZ2Ms0aktI/XYy5ABznFeC6v8dTHf6VbvrzT+Wk8t4sEkc0dssISRUa5gLAxvI6oVBL4Y5HXAB+nH/CdW8t5NbJNMkccYktmEQFu+52uJQ/mMXhkXaQAVGf4Qcc68Xim5LySK5JV1jCukU8cbxjJMZJI3YA9ewr8xrb42xeUyRz+Y8oMi3InkRrgRxMGKI4DBVzzkcnpmrSfH420RiuNTkgMwiY209w0P79zhtzN1Xy+eOSOAM8UAfphdeK1tNOOoTCW4tLZwIIwADuc5kEaRZ3Nk8ZGF74rcs/ijoEN7pdtezLChto2uEEykM6oZApYsFVgg+6WGc469Py51D9oZNH0adnaXUreOe2c38cxKQsZQvkpC7AG23EByeSBxXjZ/aRtHuPtN813cmG/uHkneKC3sxOj7bOGCZyd8pG3blWBxnBWgD9vr34j6PaWUhieJ7dLqX7GGliuJTE8LXATZFzE7IDtySc8fe4rh7j4haTHtvruCBpI0iurewimWG4DvKiNCzuAPNPmJgcn5uAea/LbwH+0Jaa7f3wkLyrcSRxNDeJPt3RYYtazxmOJZRH8oGCSOVVhVDXfiVr+oXk8WnpfW1pbiVFa1upJZT9+Ioi7CQdmxgZCp/u55wAfoX8UfiFYyXVpHaRMTIEJMIWQxK7q3lS3Hyp5vqudw7ivFrzx7DLPKktza2YsZGkmhnuLhZ79Jm4CIcKCF6cgHHHNfKdh4wvNPsLy0v8AVv7Rtoy148st0C7LIheGQkvueUfx7c8LXmHiD4jaXLfXlrBqVldyS2aSzXM0rLFA1r83kF2AKyEDHGSPQ0AfQXxG+IGmWy3MK3N/bPcWrTLcFlS3iwxaJnkQMSXIIbnO1s9K+RNW+Jc/zxqZriYybprWEK2ICcrdWvl52rgHO/b1+lQeOfFaGwOopfaj5SRW1xJHBai7tCwUD7IHlGCDGwGM985618fal4reW4uJraeW1ZjJEhupDb3UiFWcmKOPnoSQpAHGOTQB7vqfxG1G9vJp7G5njtydiK0DOwKcNkiHrn69M5orwPRtdltbFIl1SWNA7skZi3SIr4bbM0qZMm4t+BAooA+G5L6OMQxSkRCZDD5yLhQqAOCQOFyvrwf0rNfVv7SlkismDFJYUMrBMnJKhYSDiRfm+brWVrVnfaRJcRF0ALoF3BVEjOu4mJWb5RzgAgNhcn24qHXVTUEgaf5IYBFCcFFMjMdzCCMfO4Pc85HpQB6lo3hm4ad2lEi7LzypLiOQfZ03uX3NA7fMCD90Dk8gYrsVj1KG+u4pbX7TpU8ywmOVvI81kTajMEHHAJAYgEDn3w4Liy/sm2t0neS+kME/m/Okirg7iETOW44zz6jNa9p4ms7Rns5i8SxRNdtczEuwkOVRnjZNzSkjGAfpxQB0OoeGzL++ln8+B4UNnYWskrwwhcEiUwsBvBGMdD71nytqEttugtJFgTbaSGSMQllkGzEi7yVC9j3zxXJw+LLCSVHtb64VvIkEkM7ujRSuzSLIDkgJwSBnpxgUav8AEiwnsoLK5uxcKyMt2SqQTO2Q1ubaQY3yhkGc9j70AcV46DWM9tYRxSIXbZdT7XcTIWVmcpJ0I5C/L0BxXm+oQ6rc6tEtqV+zxwK0ayRRxS3UagKYpQqqM4J+bB44JNXPEevS3msyvLqEk9yU8y1Up8rwKAFUMpIWQcDHcrWv4duri8jF1K0tsSfIdryfIVmBCO/ybo4Ac4A+poA1tP07SIUtoprdprmV4iwwN9q8pAaKMlwML/EAc/N0rpbd3hae1ug9ovm/6LLGqSPKVJCCJAx8kkjuR0FZI04QTRHULpmuGVBZ3C72iLtuV5i4XBTpycZxxyK6yxtNhu7m9aO8gSB4vJYuJZJY4+Jwxx5YBYHjJ4yaAOz0rX5tH0yON/tYmlmaU25GJ2yA0Ukszfdj3dNpx+OKku9bvpb6xs72WWCORnuhBLbxNCkLkO8wlJ++Afuk7j1A71SGlWj6dZy/b5zdQr9oIliNzH5UcYxE7xsd8AJ4HXjP0zbzTrtbKaeXVBdlZFeGS2WSUJHcYDMIgpwVjBGCQT2AoA25dUXU767izGjRlotOuWDKUMHzkW/lhlklYbcBsVRvtF22IlnmeaWeSQsrQyWk8ismWM5Zc/f7qMHGD2rd0LSWvre7EU5k00AtI+xbfyL0RqIDtAOTuBySwHqa5+/1e7tfMtLqeXUJ41Mackxw4OZBJM6gKNo4GcAnqaAOIWytrZ5kES3E90uzdEiiPe6mNW3l87lXIJGCe+K09KsrCw1DRrqa6upImtzDdJNayTCK4DkZaJtyjoCNyqSoyCeK6A3Om3BtWurVIBI8bm2tQsT+Vs4lSdyCrFgdxwAOTyDUer6rBYIQIkSGS8tm2NILlJ2VMRStIgJMmRtCgYwMmgD33w3byWVzpOoWWsafDL9neSCU28JBgALN5ccSqVHXajgYYcE9a9fSSHxRbTQXMkl0irDi6ZVDOFb97DcpE37neCwB7dDXzZ4VvJLxPKlC2cDh5VtvIQMRgDdE8jAxpk8jgc8da7HT4hFdbRe3MhuJNipBI9pEkA+87R8b7gNgc9T0oAXxdp8OmedCluxjlSVbN4JPJECK+DDO0jASKv8ADk5JGcEZx8z+I7G1nmuIrlj5MTLPHqEIK3BkjAP2aAIvIxwfXt7/AFL4kgjmsrKC/sp7jMrBYJpTua3Y7fPLRv8AvJyuTgZII6V4PqXhprS61BcyNDbh/s0DRyM8kUgPlhpMbY9p4ZiQcEH2oA4bSLRJTFe2FtFdWcyiO6trhg837s7GmFoHJVwTkqQCMZOK7y3vrS1t2ayuZ0RI2tS04DrDJMdsktqcfMcjAA5wD2GaoWulXOlKby1RdPSfZbNNNAJE5j+/bvn52LcL1J71i6lG010nEt5ZCEzwoqfZUe43bQZ8YMDghycZ3ccUAeoC/s7e0jaC6ms7eW2jjd/KYTXTsRHJKpiBYup5OVwP4jzW7Ya5bLYfaZpLqS3tPNSOWGERXOpsMiKNQo4kXn51yOecV5Bol/cWq3WlL9okeQNJHMiCfyBIApiheYcKwPJxyRUuma5HYXTWl496IlUNB5iDy4vMO1miUr9/cD0H0oA9GGvMtpHd3gR7QvO00EglkurWJMMuxmlBGGIzx17cV55qPib7fq8U9lCLYqSTe3BeNiuNsaiFiVKbSMnJYjkDiu7s/DP9u6fLNa3q3cUjlraOeORLhHmzv8shcSSswxtPTHOK6Oz+EWn3Vitxql40Zi+W1tHRljSeNAZPMKruYk8YPAzxxQB5nHNcagj3E08T6lBeI6gzOLSS0QBDvaPpEWI4b145rZmnubvztQklCK4MP2OGOZ47doyDmGRlbG51GSqnhs112q+DYbNLeG3ML26XA8qHEqhJ2jTZHJAyDzI8/MrZJ7YzVzRLG6uLoWmr3FrbySSKsjose5yDhUjiQfKwRR1555xQBLoGkS6xaWwSK4TUZ920xyOtijCMvGblWX/SJ9oyCOQeNlY3iywksrF11C2kIsQ8EiLGrxyyyocEAjPmEtncen6V7Xc6nZ6ZFp1nC0UlhOkglktsJcyPH8kal4+IznIAGCQK5jxhbWPiDTZJBcXEC2jKgdpEjdHdBHGWZSfMfccbW5xzQB8E674bub29luQZVkiba+9UmgkgkU7LeOIZ3FFzk4zngDpWpY6bJpWmM8jRwWaRGeaw2kSyTBCiNE7qBGDgHaxDe3r7h4k8Ii00qFYHSIwFby5l8uQ3F7KD5cgieNSCzEqTgjBHOOTXmfiTwu0MgSW2mv0EAu5yJnZEaSMG3QiFyNxY5IP92gDgY4L+y06XWrOVmt7hVlLNNJbTJHIxWRSiqCjZ79yPoDu6BPFf3UEGpm8uIpI3ltoIYd11bSRp99plH7+PJ6tgqPpVSSDVbK1WyninTFvHNHeTJHsA3h9giYgPCEJGSO2ea6/QNOj0tvMil85rgtK98sJnAjlCscRuFWNyxK7gwC8YBoA9Dis7a70tImiijASAlAo8+6KZTKyrjEwXaeVAOMAk4xzkugaWXl01Jp4J9jrcm6YrbyM7DZE6BB5JVDt5wzF+9e1eCNOa8EI1SdVs1thIZZ4kYt5Z3/Z2ZVw8oHIJKjkDJ4z6ZY+D4fFeryxw6U9xZGOBfMFvJb210kHzfa5CygSSKcblIH3erUAfLejeEo7qMWC2cEVuBDIr4mTy3MmxBbm2QlmyrEseMH5uOa+sPAcWiWemnTNXkXU0WZkt3eyjzHLEmY7SYSKplUsCBglv4ugwdbV/BNhZSw2jxXFqrzxQNdxQPFujT5VSzYQogRscHkepzUieG7m0gKW8RJu5Irq1N75bQRRxMY/L823c+ZckDLEEnnGOaAKd0b/U7p5bXS0hV5Uis7JfPmhRwcGc3kaKJiVGMBcAcZOK2rdbzT5DFewiJVkSEyRxvGY4pTvlSR5cGJVJyNvUHmvSd80K6fbwL9lntLaOS4u4Vzbt5qkStGrLiBgMfKTl8dc1z2r+LtKvdJvYNRuLdJ40ntoJZgtpJdG0DMjxxgEO4wVO0kkNQByd5dW8WomK3Kqkw81NcslCHYSY5B9rkOJFVc5CDjHHXj0xPE3hHRfC621udNgurkGC81C4kWOZbnrJLcTby06ugBCgbcnB9vk+6+IqiJLK006OSLdKyxBxLE8hJ8qWGNoz5O1g+FZQCCSciqtrY6x4t1JpJNLFpAiRzRRxSQCKaMIoV5hAoE2W3HAXPOKAPpK28XwakGgsbd3kgjAiUKkLXCTZHmxsrcHABAJG4dq07mSxuNIljlgWBclrnLwi7hyNrmRFb94jcYC56fhXmoTTvD+lul7b3D3d0wS3uYiscSSRoGZ4I5CCsyDPBycDA21Yi1bTG0m7lOoS6iXgaae6mizPIYkPl28YcqxRen8WDkk9KAPn74r679tvl03TlMkEUaxSRyoT5a2y4jkjMOfLZlBwGwD9TWH8M72xlu5bq98sTAx2uWG63ltx8rQSAn5XBckO2Oc5NT6Bf6anir+0Nbgkk0S7vI57ppEhcxxJIyMkaq5aU425ABwM9q6/4o6h4Bs2mn8LM0KXnkeWbFYrd3aJg6qwUYaMKQW7nGM54oA9DnvdNt54Gs5Jpo7RBi1nt5J1RjuKTNwNkatyDkggcetcp421O908WeoRG3vLm0jR7x7dGVpo5t0kYaRsGJVjLZ4PTAPHPnUPiZo7RLqCae+uJ/NhV1UQ7mMQ3Msb4LqnAAwM44pjeKIG0G7hmWGO4u4BJvaE3N1OI2KS+ckjZgU5wBjjByKAM248SvcRJeJaJeHUJpVuoriVme2t4lGWtyvOz5uDwCQcdDXyL8VbuHTRci3lkkiuJHDLvjV4w5Oy1YvHkgfKT6jpxXquu+INYaYroaQ2QjCwJvlDqMKVd04+aI5PC5wTzXzx4lTU9SvLh9Qgmux56yRkRuYgYXVJmdiBsc8kZxlRxk0AcfaXkF7PbLC0dvcwL9oLQo0vngLtkV0CfKhCnk4xgnpW7NqX+ixkT3f2cqzQS26xrbwzB8JDKhPzj5iCRx82Kw5tNe0uHhiW2lQTLNHLskRIIpCMqHj5dCzcj69jz04sLl9ltPCfsKxpcP5CARgx5ZRGBztLbffnJ9gDodI1K42JPqQaWBLRvOs0lnCSAsNkj2wP7w5CtwuMD35vPrVjYzWkKyT3RvlYExiK3FoAQP3qtgKmD8oIBKjua4wSXTLeXVrOJpbhUxZyBYpbFo8j5AcFW2BR83ykn0qlJFPeW7XV3DcPcRMqXkkR3TS+aMRPiIEB0IXKjqFzgigDrWuLe6mc3d0LmyF5JJHCzLtgcAhVbywSwIxhcgccc5r0nRYdWl3DT4Y306G0UCExLb+TM5xvjhLYuRtbqMdPmrwu0v8ATNOksoLqR3vYpN5gIjCXBIYIbjJwG5OCeByCRX0r8OPEGl6tE1jK4MwjElmWiilVlDFXibdF8pDYCkOQevQUAU9P0q+u5Z4rq8dLBVK3iSbUW8cjy1ijlVj5J2/dH3STjJNcrrui22UuIb+9V1EccdlI8VwsKJLsWIEfKkpCkhWwBXrEcLrMLVrWEN9oeeeKOaOTYCxwCUASGUkZwxCqMDNUtW0O1Pm3MF1LZG+w8aPDALG8nG7yi87RhjcnawxGxAwDjGKAPmfVn8u9u43knSW3njkaS5hjfzHRQUYov3IQjYYDvziiNJ0tpJkMMss0vnHaRMypGVZlEykqIgHzwcA49DWprTX0t601vizlDSxvLJK00xCEwvGYCzmaAknld3viok0e7VAZZ2RWiHnGCFhB5ZwXMcwXguhwExuGOgoA67Rr9pXZ4oIrYm6gi/eKfNMwUJJI0u3GwITgqSGzjrXeXFxHpVwtm08k6XsJmlaaaSAC1X+C2IQmTL4yoBJxg4xXKeHLGFoJVctbi3xNDeSwXEjA42iB5PLzkxH5QVwCM5rpVh/tfzbn54vlS3Vp7mMOhgb5jD5qhTEyYyhIJJI55yAZcesRy6va2unQWMdwXBV4GmZi21kLSQvId7bMAsoOPrVy2to01ae0nKrIknlpMJD5FvIwEheJtwYkuR8oXjOPer1v4WW4ljuEgeObz1hVYwRCUZwSWmVd0RbngcDdwcV7qvw1t47KB7C3t5/KeKRJJGJmtrttrypcSOR5sG3O057Y64oA8+s9JuVSO5vLpLn7W+4XIlMi26QHZ86KCB8uABnLdCO1eoeG4rW+k/soWs58yGTz51t1tYjsGY5y4DcjAOAOOxHNLd6FNpd2qSSRXNnDbm3a38qFNPeeVQ5xuIMkwY5G0nGOorU0DTVi0m7eDyLdIpS9usZXdAzuxMzMJS0hLKQFzjrwO4B0dlZRQXFtp1pLCJpYzcTC2RpobmOLdmOV0LNNOQvAOCCODXrHhe5mudNvIY7Ga2iEuUu5J5fMhZvljSdJAAtspBBQc8jmvG/C1qJ72SZUihvFk857a1MseEXcBOoJ4umLAlR8vTtzXr/hnWp9JVftkk1y9xfmOVbhoiWhmDRFHiHyMiyFdzZJzjvQBf1G+vEt7uW3Em+GFYlu3842BnUiOSRIcffwTwwA4JHHXzS6u74htLFws481Hjnkk3JIZwPNRQG+aEMSQvAU8Cu51G9S31SWxuLm+iu4WeZbe1t/Ltizncqqbc5li2YAD9iT0BrhrnSbvU9WdGntLeE+ZcScJL5UrcDZNbnCydCw7dyDQBr2GgXFhF9piU/ZkLwyxvKxmjk5Hmb2APku2PulhwATXWeEtOt5HeC/s7a0W6InDY+aRo2bM0KLls565xn0p8KJYQRQpMl7cW1msN0sigSzKYzsDZbaRuYEN19eK7vwBZreRXk13ZWzfZVEZK/u5JAQx8gNIfukZO5O6+pFAHr2keEzdW8DWb2wgdIiPJikNzPcRggBY5RmQnAB3YHcV2em+BZVgk+0wTwSIzXU/kRlUghAwYsSdcsucjnPHQcaXhTUorSxijtrW3/cJtDMHU2pRNwbzpAPm2nBbpnua6u88fWenW85eK5MgaI2iwwRSwsRGPMeWV23MQwztxgjkZoA+UfGfhyOzudR1a0ivZ7WyWSa4eaV3e4uSxSK3FsP+WRTO4AZAXI5FfH/AIs05L2/bUyeJ5ZTHarJJEtnbquJHW3KjeNy8K3Jwe9fod4m8U2l9bzJI0lvd3vmNDdQRfaEnK5ZDmZFG35ioGOOgzXx/wCN7G3kt7uSWSSW5t/3iQIhtyr7sr9xMbSxYsA4yeDzxQB8uXaxyXUJe9htGug38TWsflxkYd1Aw8jAD156inaOz+Hru2a2a91PzJLqWMKvktHCQDNcZXDzCMkDLDAAwDXGeLNd8vU5GaJsFXWdViX9yhO2Ixg8IQ4bqSSDn3rodG1sTaZDdXiR3Hl26xlGhjYPFcNt2tcmZWg4A3EZXLYY5xQB9O+DPF+1rS1N1/aL3DSqIoyZIbiFlLW8d9K4+VvNPRSc8YFfTek+KhZ2NqLyC9a5iIK2t3cRwrFcupVY3idD9ptAMlcFh9Olfnbpfj2y0e8hVZ9kaxmSF5PlVJd2wJa/uwjqB13NkY+XOa9Xl8aafqWlxQm7uLu7uQ0iMs7xt+6yN+Wbc0e7P3M9OeOCAfW9v4z0e3vY97t/ajPM8EFvFafvfmJkDxxyBckE/MwG3ueme403x/GLJrCeSW/tIpDJaSRQeX5a+XvltZZ48sTndvDfexwcdPz9tNXtljhlS5I1O2lkhjkWcMkUDjJcTMcmUkfdcg4GcEZqXUPHZFjbW39qm7uLaGZjAiMLKAF/3jSNCyia4wQAylsAUAfX3jn4mSalaWi2ENoDbwTg2qNCP4RCIbVlfMcm372TweM5rwmQT6mElvIHa3mjixZI7lUdnGx53B3bldW3BQeVrwyLxCkmpI+nmWCaWzk+3yQhLiJHMokQ2zS42SeWCSu8k9Kva38SfsDbdGuUkmvEhsZbgQv5UsbE+YZTNIRb3IOQcNnnoBQB3etC0tvtH2y/heS7EttHvijHlGAGWBnLyBvJ2hVVtvJGM5xXK6Z4p0+y0+5ju7d2mUTKYy7RpLCyFPtdtJuDrbsSituRlGfl71zl9q7eIbKKQLAomWMTKodQrRkoYIj5oLMAm4hQSd2OTxXDXOl3cd9M7xSxWSxoiXVzMzTzRTExtCkUjlktsAOqsNwPJAzQBzvjfxRctNI+oWe+EweQZ7Wf7RCY3JS3ikV2KlymFDAgjAOBmvAbu9jM0Iurx4ltZmS3W4DsFjXGEAYAfLkJuUnJyfSvbvElhPPZPa6VIbq3lOxrmKIvdq0PLots4+aEEdRk9cZrg9I8J6lrUNwdQ2pJaNJbyW3lLiXLFoBIJlGw7gXJBzzyM8AA4XT74alJcAzStaQtPI225jivI5QdiEy+Sx+zDAYKQODXv3hGIi0knS71G6W2mhlkFltRTbSRqSwuF+6xIPXBAJzzXn2m+FdQ019R/eWNpaJA6S29vHbxT3SthF83LsbmMKTjpgHg9K2NCvda0i2ltobh7TZJsscxbPtcR5EPkKfnBAIBIwB3xmgDYu/GuqQ6rewWK3yW9uxKQMouLvyeFk/fSIA8JUghUyVrv7HxHcx6ZLa3lxcHzESSNXRTIpmUeWodclgqtyPunHU4zXg2ralBJe3st7cTWV8bd2S3hBlmFzGAFLKvAjbnKg/hisGy+IcVrex2UUklzdWkSRr5rLGkErBg3nW8jAEZJx83pxzigD2HxBeh5FiuWt7pfm8ySaSHzoFCg5W2hYHBHIIyB3xVyz8QaO0tq+YbyOa4iBs7baBFJGnSRkOEiK8knr9a8U1TxTYXZhggKX97EJfPuRFlmeX70LwKcKB90HJ9cVlRS3m8mS2RUlkikLWe9V2p86wyXMWQJP4SrAbenvQB9paZq2nXsozHa2txbrvSSHyxDEHIIihExA3g43Gtu/t01k3MUdxH5paVEk81RHLNLCoJkxCcR8jO0ndn5emK+XNIvjpDxM4XyHRZ2LwbrexEh+ZLhmfJJGFBPXIPFeip4vk1W2gXTxFG7ypDHYMTGfOhfKyxRxjLqyAEHPSgDqniuNEtrsKwvJIJDCYY5CVjkaLa37vcgEKr90EAk8nnmq13oOo6oulwxSABIvtNvIyRRSRxyR4cRSb/ALyZ+Y/eHbrW94a8PTavLPdXKwT6jeSmO+tHbFlALX5nknhLgsQg6g5z16mvVbvRrRbO3vLS3kkkgT7K0u5mitkcjCrGQDDb4BwDzwByKAPHbPQsQ/2fGgkuFeMre7y73aRklklmdRtyQNp3cAc1yevaPfJGbnyoIojJFHcCcrviUNg7djHdIF5LDOVr3SWw0SWVrFbvY4iZ4LggbZ5pAPMRCh+UAZxjGOg5yKx7vwJBrtneK9kzLEximaB8XKoke5ZELS8jvkjJPA9KAPmG8fUIre5i3W90iMPLmc7EhSMggwI5AcbeADgHOBW5bapJp1rDDKJVurmZJJLtY5ibWMgFSYxCY/LIIyC2fm4Hp6Le+BbTSLeVNQQzK8HlWcV15oaW3n+WbzECYaZJOeDgYxx25LUPh/LoNtBfJe3kqXjpgB2jWGN3G+SYNnMezBXaDx+VAHLXfiG5ivniVnlhRZXhu4lzG86N88lpCqDN0p6gfLn72Dms3V/G2q2E0d1aie8hzbQyST2k1uWzEGmeeWFyonDBcEDbngE81neKdNn068WezuU1EyEGG2E9xuijiUtLMXt4TkSAnaoAPY+tczFugEExvbqSNmZ2jQSw3lvbzkMtq8ToUuo9xJDHDADHXIoA9w0vxXDduW/cSWrxrJPaNJLFdyeQQZV3TQjyXIxhkJyRk966S48VxzWslsI/NhvbovClzcyXNzG0Tk7fLmKpGVXPzAHdnPJNeHW+qTWck+nxXoCSyqWlu7YWtuiXEfCPIELiTIx6MRnpV6w1m5zdWrJcRXDWpMc12f30pR2UmzWOMmOHyyu1nCgjknNAHVwyz6prpkWQ2K20hWYXN04SZYifNkgSOAB8HdkHbjPVutblzbx2qyS36TXMd0MRSyTRTQSWwyThY4yypkn5gcg9yKy/DAuNSjspXivEjRZVnupolkDRzKwLLuQM6Lu+b5TnqMivSLewTZDFbsb62tYjZLPIxUvMTsQLaFC0UG7dlmCqeuehIBxOnaNLfRwW8M7OiTNeRacboRQGKcmGNIpVJLyhQCoYg4PQc11Nt4XnW0RVtnkZ5v3kUsuUhgikbczT4xJNnleeegrvrXQoriWP7PZ/vVkw06T+TysSnCpjEq7WITAwQO5ruNKsLzTJ/s8VtLbWsUhW4aPTg7Mdu6B0dyRuDFS5OMnOOmKAI/hp8K1Am1qV2icxlWubiMi3WElnjhkZ+Gl3qwzjPavTrqBIJ7K0F3Al9LF50ly8SSW4tnU8F4z8rMkeApwwwMjGM7PhaTVLqwvdLmntrjAMsglEZVpWdmdpSSPLkAUYTHDMQMiotU0yVr+EWumRrciMT7gWWJp1VDIDbt8pQRgBVBJIbgegB5rFLa/b71btPMWaVoY7W28iexa1CMySR5Zx5hcYPKuDxXh/xD1FEnt5Us0tbmN7aSNI0ZJREZWjRXiLNmbcvDkgEHnBr6E8Q6WLO7Fpb2FlPN5/mxPEBaSCME74Tskwke85IP7zAGF6V4F41sLe8vF+0rbx3VvGTJDHeNMbhfM+dY7iTAiCD5kDkEEkdc0AeMa/FLFCt9HZS3d3c3AvHu4Z4gxCN5aQz28blsAZP3e2cc15ve6JJeX18kdg8aTxtOXm85yqLh38lPMGWDc5A+78pyRivcr6RLe6SKCK3a1RlhYwxCcPJIoU4bO4tyc8dRkY5NO0Xw2DIkc6Tqs91MkFzLHKiwWjAuyEuPny21Rgk4PagDy7RfDF5NqFnqtzFH51lA6ATQzRq0KjylmiVBtUCPD5YhsjaOc4+ifDGn6etky2aTLcztFA17cM0vnM0nyXEUCxnCBsgD72BlgM16D4X0KyubO3+2W488ZWC0kMSxyRW6li8mWyYnckEc5x3PTfS0sLFrQ6faG6t42YywWs2LazupJnkd4gB0Acrt3ZBHA7UALDpNxBavDKtnfl1ZYy8sTq0kit9odEBzGAFUMSMhgcZrm7O5ktbVHaKKSSJrhNQgkRbgkyO8OIAjkxqsShuQMjmvU54rW3tFvJbdLVGHmSpLCDnyYwyAxqT5qsR8w4Oe1eeX8UV+H1JLRIFMkL+XDKloGj4SRI/nBjTc6sQAxO49uaAPPte1/zRNbQI2nw3oa2R0Qiyvhnb5ce1SEl8tEy2eWzg5rxW+uJZZ9T+zKB5VhJHcJLLJ5iThXCvbNIRvlQqoIXPTp3Pc66bu+uHtJYvPhgkmaF7cOlx5CvtAaDHyMpx+8xtcDcD0z4r4ye78PS/YtMmW4d4Yrie1aQXEkjTFi1xHHIQQud4coWG4FjQBa0nxPYW9jEHnZLmG2dRcs7zLqEc7hdqlQdro+dwOGBHI9fVBIuo6MLZJ5JpLZY7iKZ5JRBcFsM7IWTCx+W+1snknI9K+ZrSaRL22eO4W4hVUn+xrDEyWsTMpuN20HA+Y9T3z717rZ61Z+H7nS5ZJYb1GUtHDcShLaSyYMXiCA4Z48hcDn5c0AdfaaTqFtNbvEJdNt7bE6TILKaOC5lt2FurzNAzXMG6Q4QupG4FcgV1sTNskv9RVbZLFGbztUMslxF5KbHlSMQjdA6rlCPmCkYAFczpvirQ5pFvbWaKW8lDPNA9zPDZW1upKRW7yNGVjXcAoOMnHy5yDXIeMPE15Pa3D3k0saTA2gt4VQafZwCX5WmlLkyLjjceWznHOAAUrjW4r+WbULC4lt1aaeG08t1hV5Cz7WXzPmK+aq8nscnHSvM5/FGvw6tHGL6Q3M8zwXiIZHBiQZYqypgXIVoiN2AcjGTVe2cx3Jgd2bTXlR/LMYdYGlwSY3cgQiT/bZcdTjIz0MWjW187wpYTXcTOkymG5hs5kmkCk3AjilZtmFUkng5J9gAPi17XrX7SL29nuvKCG5a5T7AvksXkEFxKB+8ZYWTDLyx+XJGDV3w3OPtloJTOLa6dri4gcJLDdWwmaSBLbEp2SEFVJ4HpgVmXlpcXs93BJb6hqElnELez8qa3mkjPmFizvuG2IfMNzgj5eo6V0fh3QrjzIJLZbdZDuJtrm4WKVpZWI2LEjES8EHcCq56HtQB2FzrcdrINW0+SWWKxv441guHSIrI8zSSWdqsrbWt0EmNy5ywK8gAV1Np4jg1a6RhLeWkqXEglt751mtZzLGqJFZqGJYIVIjJ/iTJxXH6xp8FmoS1gBupHiN7FJeTXEc8luNgKGSICB/4QqZOEzyDmsc3H2OBZftMLRq/zRSMZ5kaNlVV8yJSYjwdoAyp++AaAPTYryBby8tWeK5t5VIlN2zQyRFkVszybC0Ths5KAMWBDcZNX9D10pJFbvMvlN8tjLNJJ5cQhBjlkVGQmQER4AGc5yABXmOr+LZI0kiiR2VXtkk3LbARo8abXuZS2ZQeC2MksxwK0LHVLqziLxgGeZ1EdkCrOrSIoWeTehFtHkjABBIxkZOKANy7me4haVNNkuIJ7y8mjkS3+0N5qTCMNIJSuX84PsKg7VA3Y616BPodzcW3z2dtcSxJFDMk9p5V3F9rtpYYnRmRh5YDtvIC5MZOeRXPRRX/ANgs2lurprlDc3Vwsb28f2ZwOIoVYjeuAWJI++WHXGe9sJN0MN1Pe3KiO2k1VreQ7ortIYVhSe73HLYYuVD7VDc9MGgDjvD2hWialCtxCluyzTEXjW7tHHb3qxiCaczP8uFVVRThuwHUD6k8PXNhaXMkWmQ20s1pBHa3AuBiRXmMTmSKMfKuSjsuwnIIJwTivk291k2kttFaavDFEkwK3FzbSzTKGPnwrOkigSKnmHauMAuAp2jNem+G9fSOBDd3cdzq7XBkh3NHa5i37IraUI2CMfvC3bOF4xQB9D22pNq8lrZukmnhnUXUqOXlaytmkNxvkbPVUYbTtPAXmtDxLcaVKkRE7RW1pFFCsCsiyok00oinZIQyNIMBwXI+RgOMgV5RdeJAt0ipcwi6i3Wi3ccQNsY57aR0igQHdMDNKFZ2HUFuBzWBrutXtzDa6NJBFBqNxveJ4/NEEucbRHGE/e7XZASCVBYnO0UAbxt9H1W7vI8XdwyXFtAb+FjCTC0jS5ZAAu5zMpbdjBiI+vtWgrYaRFbwKF1IWpeF7x4wsMhkjMUzsGG0YWHej527nK53cV86eBm+yX8l0tzvmWK3GpxCRI4JJgpWW1jlDGMTiSRwGBwPLwSCCK+ofBcU1jao2oqbi2tY4pXiuJt8rW7XSpB5S7B56RwsTIepZWxnIoArXPhG1uBdeYbxWa2urlzbsyy2xmWUWNpKiqd0EjkFdmQYiN3OcYl7Z6jZwx21nKrTxZLhVi8q/iaOPZbuJSu+KIgJGByCASMnNfSZ0dL1BLqFy9vDPLb3NvPDDuhmaNm8iFpGUbVUkfKenmYwMGvLvGOgRawsemmzVmjna4ZbJnNwkmCiJLLEwZI1jKknAUZJzkLkA8q0LVby91S6EmnmzhMMsUx2xSJbwKr75bcmQeXMLjcrSjKHG1T2q59neWFLWc3N1FLbsrXdtzDKmwIbXyZQMOrNG5PQ7iQTXSxaJdw6e1lewyBlmihhniVY3S2DeZ5rKjnzIgGDEH5Xz1JOK37K2ltlVDMZUW4N3afaoUijxA0f+kJgYYSRq+U6rxkcigD5mubJ5raS2zcq6kx3d5EhjEUazcgrFlWRkA3FCSMknHOaf9imS5nlnsHltIrpLkRTSXKh4IwsYSD7OpLTuuyQE9El3NjrX1r4f0I6l57y2wWCNYJI5RZqAQJMSvFCR+8IiBRg3A2ktjv6DpPg21uYZ7n7Ksl3BqcstpbJbq9vJZxoHLuACQrWoUM33P4VPAoA+MW8DX8M8d9b6XbLHMY3R0uUF5HBdBAqmRfvMsaphtxB34BzkC5d+FNTubS7GGv5pJgty0mJpPJQzKLJpcnDLbFoQc+ZyNo2qDX29o9t4cAuLu2stMeGJ3a2a7tneKCRyY5YUeQDbHHIG8vg7SoJAWsafSbR55Jo4ID58/2RmhujCZAEEy3UrLGDeJuJXKruXbtG5QGIB+b+p+D2W2d5Dm9Ci0srdLfatrd+a0one3liy7xxOqh5MA7BzXlvjbwlqOmww26papdbJLgy+bieS5klW4M975SFWjOMiPOQGxjjFfpZ4h8PbZGg08xNCyLqNz59mGnjQEOY4kVC3lu5OCTkqQW25IHKX/gS31q68mfTLHZqNtFIZVt7q3MAyVZQryDB2JyQMHqDyCQD4d0XSp7+4l1PUYpil55c0UlvGGlDpbRRvGihcW0MdyHwRglNp65r2zw5owt4Fge8Wa6luBbwxxhrm3g+1p+8uNRa82Z8xiybs+XGNuGB4r3Kf4d23h/T3uI7VY4zJ9jia2DXDSJduIEdYwzlAEAJLdNvOOlYVl4flTW/7MtYbb+z1aWzu7u7jRnmt853TDcNqR3CsevIbjvQBu+DdEfw5ayXFxbxmGOQWtos8MsiWMszMZLqOMMd6eWQq4LEgZ4BrsNbsX1CC8tJ5orhJNHN9BIXaLZbxP8AK/2eZ90K+XtJ2885IySK5XUL+bToZ9OliuzaCGaaOTfDCPtsOGSGCIzElGTcY8Z3LwDuBFM8E6vd6jrskNza6lEjWsu7/RUM9xZC2SSMtNKfktfITJGASV4DUAcvqumz2lnJ9huBZxWtrbXEUEcckttdCR1WV3uFBdf3rMSoycMeCuCfJ9W0HVL29vbTUJNPWS2aK5juEUW8LRT7XijgPBYiRgTuHzMDjNfoDN4Vt5bW3uo1to57i3kl8uCFbiVLYMAm7apXEkSgYI3J0wMZPk+r/D+C41bUZoUggMwQQpKZJ1eNreKby23gZZJGd8qNqghAcgrQB8xHRI9NuoyJpLi9uYATCsJjSOXEcJybhVEoJh3Bgf4sDmvH/iBeXOoXM9hLKzsj7FhlYXCKsbKsYbcxLSvKw4IG3PTaM19ja7p80yQaRHZiSa2TymvQRPHF5siRqLcoMlml86YqT8nmYbGNo+Y/HvguHT7m7mimvprJbyZN8zW1vN51oHeS9tfLkLPF9pePgc/MRj5TgA8mthDY3WmalbobZriBreK1k/0Sd5vMjee5lSGRzhWSQLknMYHABxXu9r4qs5bAxx3kV2ZPtIazaN3cXMzs9mPtBx5cwOGTkAIyE4rwW40/WIftWoGR7rWLKRLSSzvCI4jp6xRKLm0i6thVTIXJ37nG7ODp6ZcPb29y5gntYboWojjlIkNzecoxjBUN5TKR8/BzkYHSgDr/ALRdahdy6gtvGcXqQ3NuVX7cH8oRyNGEJ2x70WQnoRJ1JzXX2ep37WbxSSzSwmdDEZ8mMFXkjlFsyZeKfzo+nGck9Oa4izgupHtomjgQzeWocyMZrbcfJcxwbwqiPYQSS2SuTzxXtem6HeP/AKIizPE/2eCO4niia2Z4d4LosRLRxlM5J5LSnHGKAOU0i2ZdYiurtoDEBcxWKiYrCzXFwqxMyBBvuMq2HJIG4gkdK0/FlusmpsZJmWO2Zbq8VFUCKSFmBt/3UhS5cxeUSMkjb+elN4OvZ4rpIhGzWEebaOOAsLBt4bLybh5kKRKCCAcNknrwGO4tNEvNQ1Brs+VIXtbbYipeRSRpFJcmIAuQR8xz1LEigDyjUNcNq8yy+a9tKIpbGVYjHOf3bGaCygcYkZ2LM6t8pzgc4rvvBEUuow2Je+EjMjzXcfmtaT20Tb1t4VSXaYJGGMovckAcGuVvTYLBC1y1rHvkMtvJdEytZtD8y3Lui/KS0YUKBkBuR1qn8PvE0T3t+1reebfXM11LPBPbpG96XLBZYpG4aGLb8m3+7070Adx4+ks4rKN4rbIEwtbqKPyy6uV2p5sSHdMMMm51JYEkY4r4z8Q3FlNdzafqVpDFpltNJA0iRKFuZXxFK0UmMzhCQMt0KFRkDn6I+IN/PbWizR2F0VuowIiAxQ3BkWOW6nmkKtI24MflGOMDkV5DbeGL/wAR6g5t9JMIMsebuSFnijEcq+bIEydm5VZskc7u/FAHyR4n0uz8O65c6bo00Mlvdx5ildVQRCcrsigymRPvX/x4np06Dwzr02nX+24juoo4Z41ktrYxsbqQRxhkYuQGQAHB+6SMKSc19T/Eb4SSeIGsJnsSGs5Vkju4bZYftKr+7juFbarHYEbK43HritLwH8BIra8iu7iCS+t4biOQvMwu1m8wjMBtxnyiFI2lsDdyTg0Aef6PFqviJLpLCxntLG4kRUby5RKS3y/v40X90CScEjDHgEtkD63+GXhK48P2Vsly5a6tT50kkgJtYGiKjbcDBOwDaCoyQynjg1o2vg6z8PavMbKG5hhuWhikDQLHbJFIu2KJRyqkTqctkqHLHOSa+qvhn4DNzJZ3euaZLcs7ibTtKe3+cOHSKS71CXfslsP3ZI3NluDjB5APavDVpd6loukrhZ7W4igktI4JBJPbvlY57toVODbEmRVVj0H0r6l8NeFrHSbB1uo1V5baOS4kWyZZZGBYxxRoqERqsg3MVOD1Jya8UthaeHNeiuPs0dpYQRPCqQxJDeT3EgJZJAfNWG0QgGLZs4IbOTz6XqXiy4WKKZJninUWwgJm3ShkUiffO8hN0hTC4UMdxwB6AF62vtRRrvztSkt1WaSWKMW8hW+jhB8u1j85AUJVs5wBkHkV5/qF9Ld/bFS68l3PkGQTwzGIsqNhVaTKz/KegP3cdeKzj44+2TvLE089y0zW0sjvF/ooQu6AzZ/1TBOG27sZXHGTwfivxC8kU9xYpEmpGQC6cxNbR4t1ZkcysoMk4JA4XcRjAPWgDnvE/iK60iVbkX0cscBkdg/lpb3UKFUmjkkkIcTE7T0yTGQO1fE3xP8AiLoaO1nCx1e7hXz/ACLe6kkMN45kZoVQqC5y2QG9eM9n/ErxtfTX+pWmpme4XyllxYSyRRpfu4+z3UQuQuxshtySBQShPcZ8Wt/D954o1KLVLezigvJ5YbWfywis8NqFMl7IpfInYISz425brjFAHONpeo/EXVka8jaxijYvZR3qtbuCWVZYzGWAwcEZJAOBzzivo7R/2dYrOysr6GSKVpGBVYlSCQM6YRpkHLpuDDcARgZOAc1d8GxaKLyytLlTdy2txOitcJG9mzSERjzFU5usMDhgc5HTivr7w9p/mwvCDBPGhaKI3KtcRrEQNzLGhBdRuKgAEoBhsYoA+I9S+E2uTXMsS26yW9pdQKYrVWSaNt23CXBAWRfN+Y7iOB34rl9S8PzaXNdj7O6CHdHe3rBbWUFSsZ2bAVustu5yCe2eDX6S6vp0Fno8q3I0qwnEPkR2awNCtwJEkSIQs8rDzn3A5wOByex8HTwg99btHNb2V0iu0UVtbgB7qdMoIYt4ALI5UseAWBxmgD5s8C6IPE2owW8UdxNKrrbfaIpBDcOmA0JhjLA+Xs2hg4BBBzjIz+iPhjwVb6XpiM1t5Vxb2UPmbVRJVWVVXz2GcOxGco393OOa5b4WfAu7skv7+TRntbnU901pPeF0ew8slZYfK4CsxTKkHGPZsn1vXbjXPC1jZRMkogmJV554pREfs6qjFmWJiYckYXryTQB0ljqE9olu1tdHyV8u2kN3LCJLpHABMMO7AdTnCrzwDjBzWX4p1y00/F6ILkpaqkRDuq4lkz+/IHVfpkA8ms7QWub3TIryaONopvtTI8TF4ZZfMZTGSgZ2jQkEsACoPIwK+f8A4sanq9ndtplnIiSSwgyfvSbeJEypJgDlli5yHIwcE560AcZ8R/ickt/Jb2skly12s0cjxSq09vDB8zvCIiVkiPQknK4OelcN4aeHUbi7miubk3UkEUolMcot4ycOgffHiaYq5yy8ds1y9v4aistQivLm4Ek0c+/UglwTZRxznekMRwSAw5YDKkjJOa9i0uTT9PjikaG0vInV1toVYxzhmAKKCgHmsJRxnnpkUAd/YsdMnt5rm4t0SSx3SnHlRzb1VWk3TkBMHPAO4nJHv6KtzYrYxwR+S013Epm80yCVo22sHt2YcqUwc54zXyXq3ivVm1SC0lgs5Q0hia3uWMLwKWPEh3fOinjIBxjngA12sfiGaw0Zry8ZE1W4cwW8LKWuo7aMKqtDKzYljwBtOORwBQBkfEhprqdJNKijFuqGCJp4pXkMqyE483OGkJUDOeh61ZtfC2o3sVjItvcWcapDNLOwUwJdyAYZVUsxAAIyMk7jxxWquoC8srN0huI5HP7x7liIGkn4884TCp1+U4zjg16lp9izWK3KXM5EP2ZBawII7dzHjM8cKkhl6cAk9/agA0Tw7FIlpNNYmCO23m7v7PzYy8jIylsOQEQhCMZ3EnpnivVdD8GWGoaWsV0sskEfnXMF1HHLNOm7/VBo3jVVk28cMRz1qnpuoNIIVgGZ2gXy0ijSSOGHeEYGKdlUspBZiNxXuAeK9h0nSorSEX32v7FJyJbqO5SSWeeThFARmjSM5UEkAr35FAHyT468A2ywT3M0Nxf6YUkFtFOPJeC6xmSW9ttwVlZgNuGyMZIrxXRNO0XTdVX+01TT7SeWIpC6NtvXx8oeWFCqQggEkHOAc4r7k8ZzW8x1GYkPI8IiWFyHtZpkjZHduPvknqQB9a+KvHGiQ6Zp9xqVheWH2mJ/NdJHbcHmyXhjjc7kC7eNq49KAPW9H8b3dqtxCuoWUccN2sFtY2SEWaLkjzTIr4lO3GeoB+9jpXrPhH4m7me8vNSKWrKbe2uTHHClxPFJ+7tJobYloNsikh8AYXBbnB/M+78XPptqlnJHfSK0z3cRtp5o42kcbpE82WINI4b+Fc4BycCtqy+KF7BDBYoJJi7K7KXibyQqhjlQ2WlwTlgMetAH62TfEmOezitY7priSMiaR4LRCuH+8hmkZRIdvvn2rGsvGVre3SulxOvlFvOdrY5ZiPkdtxwmBkEf5H55aV8aY0BhXUIxNEsa27ecPtMIPyGPyYgVmJOeeWGeQKvH4o3izBrAr50nlvIrxymc4P7w7C2GbJ7jntQB9bfELX7GKyuLy2uYfPt7aW6ieeXyRO8jYMYEJK7eW3bsZ6ivjFvEeoXWrNe3M6Q2wbcpWVTKiyLtL7g53QlsADk89Kua/wCL5tbnOlCG5luJrQyefDFkQsCJGElspO0gYJA4569q801ayvxDdGCZbm6jiEcqCMQiZXI2bYyR5ZQZBz17ZxQBf+IVnJLdJqtvKiTCOGS0xB5ts8pHlrIrIMSMIuTg559eK+cta1e8s9lyFsZ71XaO4uHjVHEAAYSSGSXGRg8bcnIwDXea3cXieXbixv7yXyoygiDqlrLEhY2mJnABbHLAbeMbs1w0nhq6u5Rq13HKLmXHlwLCUg2lj5sc8M2MkIABgEZH5AG74ZsrjVIEuxbRJE9vGZGutkUEZZvMDRzQgiQ4xgMy9QDiu1ijvtVhjgsb9bSRZUQWscI08IHiEbO06KY3XYNwO/5vcmvOdM1KM2s+mzi/Fuskxe2WRNn7shIx5aEbUBzxkgjpxkV33g2R7PUClyDPFdfura0VdqLIiERibzCDsI+7sJzkfSgDsk8HEFPtF2ZxJIsSXm5J4htQeYDEVVvOU56jJ7d66O2+HFlaorSzSmK7VmJWdQVCRjcJbcrmMlh93J9vWvSNItraBoLrUbcD7NEHhMAinFtchd/lKpfJkc7uQGYAZPFUdQuJFgklsrmVFu/LlSC+VbhGd5iroC6qyIUbORgYHXOcAGDbeF7I2SxrudZ9tos0EMRdY3YM0D4bc4LY4C8DqRT5L+9t0msb+OYaVAkViGaCKK1ij/eHbAFhJeYsVKg5YZ3c9K0tKknsDIjLGslr/pKW1nCJI55XGHYbmJZGz/DnGa5zxVqF8FJ0q2htkVFu5reYOiNdTr5AMZlzumDglSowBQBtaXG98Z7m3ke1igS4WM3a7RP5aKkLlCQpOCAvAyWzjFc5b/EFfDs9+sEhctaSiSz1C3dgr28O1EeZCQs5SUyBc4Oz5c8Z5k6wLiA3mqo6SSSrHPKl5iykuUMaxiNUbCSEqxbIG0ja2DWVo2gXfjHV2tLa8S3SK7kiMkGy4t505E89879Lgwho025PylsYBoA9w8P+J38SyWszSyRvJPZwta6dDaySrHKdzPCEhYSRZI3KclcjmvVdR8C+LtcXTdDX7TMszSNbT3W6BLG1kb/UzBlVZlEW0IvJ46cGj4WeB9J8MRxuspmubG5ke1V1jEzsB5zBe4gkyFUngBfpn9DvhV4Ej8ZXMDSzyB7acTF0jKFpCvm+QXAO7YMZ47AdwKAPzl/4Zl+Jt7p11JpVpa3qW11CzRzwstwq/aHeQrOSBGHVjgHAOAAOcVz2sfD3xZ8MLNtO1fSbqxYW16Te3LiC0864QsUuFltyrQr8x2biVJ5wRiv6EJfCNtpWjpdXd/JE9hA8UkIhj8mVNyYmcFF+1Sksn97G7PavhP8Aat8aeDte8H61od3bWE9xY6RdSTQSy2tu1slvGHtZ0uUkI+0TzKSwfpg70PWgD8SJbp/EdxqLZW50i2EctzLauks8zwqLaKLEXyMolU5GADtyMiluhpekW9nFcrLcy3rSTtMw+zxlCw2WlvGpDJcfIGYldp5wT0rzSTxbHZaxdxRtdIl2ZkhuNOt1nRrlCxhtXlgBjiBck4OW9s1dt0vbdrXWbmL7XKpkk+zRoJGhu7vd5V3dCaXfgHIchBzngCgDV8V6xrGrXZN/pl0ukz+SdvnFreBIQUhnWcMDbqQAc7SoB5Yda4bUrHSrmycQxRxaoRcyW+oX0styYbKMkCOO4AAafcSNzgnPzHg1p3mqXV1YyW0mqFf7Qto7TUYGaWWBmjZVa1gkjQrA0sagKCVK4wQOas6vbi3srdLCX7QltHcXJupZUNqsm4E2ce1MEBWGFY7sDkZ4oA80t9IgZLa3Qb/Lt5IoL83cck7y/aWjKS3CyBYzGiAHqD0BIrpNRtpb/QpLWzS01DU/tEUF26Mj3BivG8i1FqnkBo5RLGV81jgoNxAUgnn9Y1VpJobCcWX2YW107XNlFKLiNcCea6YQRENtnYrnueRmm6R4gS2ltLiwE0iWVxCg1O5UzRzy2jPEIL2CJd8cMsagRbwApwSR1oA4PxLpmp6beW7XW6PUDdSNKEZo0e2aERKsUcqj7SijlmbYBjIxwKoR2McFwt9FFaayUiSE/ZZJpZZEW2SITi2Vz/dIJUFhnkV6Tqbv4kn0+6aUwRW3n2dzZz2ptpPtd07Ok9qZsBbbfkeYW+ZWziuKuIFS7urOwOEuIFW4LSl47i5ZN123nIqtBZoxPzLwAAHKk4oAdfm2l0WSdbGWOOK0Edva2syXEsN1KZ0ZTFu8ySNUto8r8zALhuc1xHh+1vILl0hi08vdPGttc3MEhRZcRO81y9wW8mIRW8wWNUJj27SoOBWvc2tm7WcBuRBdae1np6GyitftM1tEEV9SgWVGeWzWIzBpA4dx8wBJrl5o0t9aRJbybypnlVpbW28y4NjA6RQwRC4kU2rkNIWLLvIHfPIB6NYeJdR8KOLSG5aC1t7hrs2ttO8iTbp5C0qSywqI4drZXgccADGK/Wn9gH4raFr3iGHTdX1ho2gs/smjxvJGj/b/ACyH3MBunjXy3+bHzbQepr8Y4dQvJ7hbe9hSW1aK70+Mxg3s0rqjXCtdQlRJAmAuTgIMkA8Yrxebxd4/8IeILDxl4Ju7/Qb/AE2/ie3uLHzvskD2kyzTxQgkCGJHtvLcEEASFQTg0Af3RHx1q3gC3jg1WUahpd1bveW2owPJHG4ckJEZJ1VY+f8AlkW3rwCori7j9pext7afy7WZLuBt6WiRGV5jOEkkEbs204WZehxzjqOPwx+Av/BWGfXPDel6F8XrFr26sFgsr7XLVUhhb7UdheYuCZHdxuOxEzu+Ymuz+IH7f/wq8NwLLo8cV8l1fQW8KwSJbTJJdSRPzsQ+aFEZUuQo+XJwCKAP1Rf4wS+IL3UtR1vUJNJ0i0jkmFjevIEECbpA0ySoqxMAo+TJweBwK/nV/b3/AGgdG+MfxLn03SNTuL3QNCuX0+GOKCVoZJIJJImuLLyG3+WJEBAwFRMAkDmuT+Ov7cXjn4qLfaD4VtZ9D0m7ggs9bjYu1yl2GJhujJEcyfIVGOFUtxuHX41sIxaXFvNqODdvdPPeQzz/AGiXYVMTTMDhjcux37EJHzfMMdADY023uodRsmtNTwTBJI8wmT7NDJCTHdXUiF2G+bbs8sfdI3MB1PotpbSagk2qWwis5ZQiKxVxaPIgKSSMIiGkQhNqsg+cYY8HNYFhpWmXl09iC0s3l2LWM7rJbSSQoVmUSsI9kUioQCELB2UrubHPTQ29nFePDNcOtxJdrIbeSCWWOZLdWZZIblQBbqWRy4AwDx6CgCTwlcQvqUU2oXgN8IVmaMW1utoqWke2G0SYud175bug3ZZVYHsa0PiLYvN4bvZ4jGXtJk8pmlme4uAmyS4AL7AzIpAUqoPo2afqlhp2qf8AEwTUDZEzmz320cVharELlt8Ntdtj7ZLlAwON2BtJzkVz+sasbzR9SNlcQrH9ujspbq5hMjtMiiM30iLan7Pv8vhAOd2SMc0AeTC/EbXCXEkiWyQy/Z5JLaWZwjxCUiba7FyzHDEk5GOeDWJpsv2lbu6uVBt4v3kFpMYFRvMkDCQyB8qq7gcew7YrSv7+QrqJig8u5jlaFSfLK3k5gXz2gTIXy92TheAOBXORxSeXiR3SaVQkdvLsWFVuESIzKFG6Vg6E7ecbuRigDYjmmnmu4Et7W8jtjJJJCpiWJ45+R5FwJQ0hTO4L7fl1XhjRl1GdbS4ineJVnkheSEwxxJGHnjiZ352eUrFWwAwHBPQ8Ok0ivcWNvFBM7Km2RpVgzdxhUnjXcwzuLFgBkBW+tfQHwo0y5mudt1YyywadBb3++WO4nR2RT5UaXIuQNwMxEaOMcHcAm00Ac14g0yCaWFYoLa3KRvGspu8/u4mjBVoWRUWcIyshzuIPAJ4ryq4g8sQQCedJrN5IFYnz1miDsWnuZST99x91cnDdAME9t4zuWTxLrEo095F1K/URSMYDaqd+Vm8sRFpHAXZ0flMgjgniLTTWllR2vGnQs8d1Zt58kkcsYwI4sxqCjuMnJONx2+tAGpDfxxQhGi5T975TkW7I8Mgjf7GzYyHeTBHJOc4PWurn1OWWze2srpbRbiGJUtUTFtMwCktPLcASLekscCMHJHPWu/8ACnwwvPE1pb3twklmbqJBFFYj7ZFapCUGy6vcEWDbkC7Rl+MDpX194D+Aeg232T+19MfXZkWFjDLcRounvdINsls8igyH5gd7AEZzxQB+fmnfDzxb4kvY7K5+WAum036zPPe2vHD5VdiDGR2I6mvrn4dfs8wwWlhezaLFeXDTTwwzG0a4ht1LhAXhLBMNjKjPQivvOx/Z41Vr+C30iK0MFrYWohsJY0nljS4lCmQ3yk+YxRD1bAxzgYr7h+Ef7PzOLe3k0+LSIYmUqzhwt20Z5Aim6q+M7mCgZ+U4oA/OfQvg/JmPSbHS7RZniEEyPpjxrH91mX7PATGiMucHO4Hk96+qfh1+yh4l1CNJ0W3g0pnKCOLf5jRD5w5jkIKkEsCAO3GRg1+i1x8LfAvg+GDWJ2trbUAyvIjbcHygw/eIRloyzcYGSFrwXxL+094L8EXt5pNtfaaFtZVVjbYhlnuhkyxRCQgqFUg5wBzjOcigD0z4b/A/w14ct0ttYmgHlqjyySFYspniMwXGFB915OOa+hrvV9I0qxhtdC+zCNXiGcI0aogMe1WwrFtuTtXJGM+9fkL4h/aWn8W38/2LxDCkCTOc/amsysayZjU20jypNhM5bIHUnbXXeEP2ovD8Gr2Xh/VNX0++iba0VyLuO0iiUMVuI5biMkOwByrD73TtQB+k8/xCm1Jv7KsbW5WzWQwz3U0jrI8pUos8MLAfuiAcA8gHkV5rqNh48vLi9uPD000Qso5ISqyzQWrZxJHLarCjs86kEMWGzLdeK9h+HGseBfEuiQXWl3tpcK0azyXds8N08irtAQS2yrmTduABO8kZxXrVsLTSVintLffbRbwI5AoM0bEyO77ySXPoeecYoA/I3xt8cPE/hO41OHxtcawslozJLbytDB9lt4yx82NGkDTO525dVYEL1zTfh9+2J4X1a5i06XxHFbpGwhEl5qcTLKJxxEokdfmVc/L1HTrwfqj9pP4C+Fv2iNPvv7OvYdF11Fmt42OIXJmRhmF3CmUZIDK/TB2Z4r+Qb9tH9nT4/fs0ePp766+2DS4HY2eqaHJcMmoLBIWR1tWl/dyCM/MSvOM9OaAP7TPB/jfS5HtNZ0u9WfT5YY2VLXy5iI1UEzC080sGZwfvEZznGOv0ZJqmi/EXwrIksFvcSwxMyWu0B4wBt82dV6T8HA/AcV/Gb/wT8/b48S2+rW3gLxTfvPFeGKBLq+v8SRzylVEMjyPuC53dAVB4zkc/0w/Bvxy8M9jepqMV7a3cG9fIuUkjZd6+YtwYid7gthe5A4oA9BvLi3t9Rl8PanaFpCrpaZkIto45VCMLkniTIxsUHcCc4rz/AMTaLP4dsFvbceZbo0ojsCXWABBnzXWLIlfBGC3Bx1r6Q8aaVZeKNA/trSbaEX8IV1MIDSoynoB1aMnOWPI3duK8UEo1S1bSdXMYkCTxPlnMgVk+UhVBLFcckA+nWgD5outQlvrl5rtDbQbGUW9y6qZZApYrDGWzGxXH3gOtNktXv9St3gk2wmOOMm9lWKCB2XClWgjjDlYwVwGJJ6c0/wAfeDtWgW4bSxJcTiYRQSLjfb2pRs3Q81wDE44GfnGeAa4jTNVv7bT4rW/kt0GmyQhNPQm8ubiQuGkmto5Aux1xglS30xQB7F9tisvKspnRbnA8lNPjE0CLEMnz2i3BHZgPmcqTkfWoNY8V2WlWF2XeCK6DRugntikUSR/NLPKXG1Ym5GVPbPGa4YrdKzX8xuQl1H5sPytFdTPKeFlVRiMRgk4bBI4welcL41ma+06fTVeQ3d3F5Qjis3uWXygWcJI2RLMUycZ2+uKAMu68d2eoajeStcTxr5hX7NBMs1ndNxG0sFwhLwPFvRipAGPWutk8VWssNlaQRpcF7Yv55dZI1ZpPLPnTjlmwQMNjuAMmvGfC3gXWreO41y6jaO0Kz7vtixQkNbmNnJid8ea6qcIPmPdTkVPcNevJgWUMNvOsS2PnebLMUbEYlmitcgZBLA9NwoA7a+8T3kkd3bGRbT7OGZpbYmV1DEKVldcCLBXgMQjZ6nNeMeIPGNjDdQxm9j+2XAZNQt7id0uhGmBDOJF3x3BkJ+ZAxYg9KvatpOv3NzLZCO/s7NZFt/Pljcw3NyxEgdo3CGGMKcx8MARXLTfCnxNq3iPT99hIkDMFbUp7bA8peYPtMnS5lXJxgKMHFAG0+sy3l0bdxBaosE3zRo8sBktrcMskRUKEdgw8wHBOcAZrhJ/swv4Da3cDXX2WXEkZZlFoIlCCRwN0yKZF3IQSc8Dg19Ep8CtbuoLO3Vmn/wBM2TSASQwkKYlMpcdigPAznbwDgZsy/s0X9/fM8CG2gylxFGiFpkVfKCt9si3MloCkxRSmU87ocUAfHus+KZNBe8truS2VbdEuVmSGeORBLM0yIN8QG47SODkDGR3PGDxpc3ss1+6G23BxZwLAk1zEvlbWW7RpMxLIzDDOAB1JAr7tf9inV/EWqWt5euJ7a4uGeGKJ5ovOLGXaZ5CDvVcr8vX2PNb2n/sPWOmfaTHo0yu92Ym1BxI5ntl5aK482TkcdVXB5A5xQB8N6dfavfW+lOsTzGxl8wFVjUyRiJxMbjy0/coJRFz16EcZNXi+t313HqhiupreS5WG5s1ZZLhZJOJERJGzmMZK4B3j71foPbfspWuiqFaW/a48yWVrBoSs80HIEDpFy456gfjXott+z9o0LRNFp9tbuIVgRwwDW6ydJrTP+vJ7xn05YUAfn1fHxE8Vvp02mNNp7xRy28VjZPFDOZY/NESIrM7uIsmQAZMn3QTxWLqWg60l19mtrGKaaZrW7cS28tnDDaxnZZxjCjfKIgdyKCgz8xBFfp/Z/DKGzaW1ji+3JHKhhlv/ACY5LWeO2Ku9p5DHyYxcfPlsLgYya5O/+Gt3q2qxXNraQxRQS+SFk+0hI5I/vpLJ5AXY/UNnYAOSOlAHxt4Q+Hmo6jc2hvXttNluEnS5MCz3ErpKALe3V5l3lx9Dt/iIr3/QvhmLWOaFJJbqTRL6xhiJiV7uPceA0R+WZemSpYDuRX0xo/gJLDyJ2stQO+aPyFljC26TTMReTR3LR/vY8HjaTxyPl5r2LQfAWmC4k1O7jllilhmjNlcpuEzt0mdkCujLk43AGgD44sPA8t08qSiECKKS41BJryTdEZMi38pd2YojccFzhFPJYDmsbV1lVNQSPzJ3glkBmjR9QaaAqIVs1S3XdJDs+faATxgjPFfeWp/CmKeOK9tBbJcSWlz88ZAWGJZv9GhmTd+/gIHRhkZ5xis6P4RaRHFMhgAh34kkhQRTG6nx57w4XhU44PB7ZoA/PrTvBmq3DQRTpdpaNGYCsUsrW93cKp8vekkW57sz8eUAR3IxzXUW/wANdfa1sLLLQNZlXtreFoTeCSd40xdCTBk/dyTcjgYwcEgH7/h+HUV2kHkafJtgidwk0QiBFpMWTyXX5VkZQP3hIbn1plz4DeIljiO7VY41YpyZpfvIZhyu3nk4BxxQB+fdr8GzqepaVb3VgfIguZpZ4rqZ5obmSefzxL5UCgeWCNuT+8i/5ZiQc19A+GvgRbWTS2dvhg6wNLbBMRQsxzCfs74wz5/vHB646n6N0zwfdsbiyuJILNJIQz3TxAT7t23bbYUlPmwOQP5V6xofh8JDbfaGbMAgWMrDI73CwjAuriaOIsVx/CcN/s9aAPF/Dvwsg0xLaNbRZBbkrFI4QSRZwJQkmcfP/tbwO5rvLnwQtxbxi4gYRwLBDDMjEXkI6hQg+WaDPZjnJ5Hr7lFa2jK1qkUjhlYx3Ozbbsyn5shsFSOOcYNdVYeH9OluRBcSxxhoGOGtyo8xT8nzlsHt37ZoA8Ps/C8sEdjYXQOxEDtMVUo69CGwP9fwMk4UetbEXhqCRfs0bPExuDMspTAAJAK529/1+te1Xvh6whs2aO6El3bkBi7oySpz8ypkkdO9cwIDhpGGQMlE8tlYkd87fX+VAHIWfhJjeC18mJt0bCKUHYrop5Jd8bQCD1/DNdEmhRrI0aiy3xAgpgAEnuszDLEj39uOanhku5gsLAqzSLGJPuRgMAZAqsc/0NbSpGyPFG1sGi2ZZwWZtv3jkDk4/r7UAcVNpSQu5iLmMktLHlWYzqMu4YEgLjpz2A6ite30wx6dLfh4ljjZnIYb5gXYDOUOGP6VrXcY06BrhU3w7V3OwJILkueMbm5O3gHgdxXMxwORdk3MqxTJuCh9sDLjkoh5zjtjPtQB0jNAV8yI+dKm1zGVWMErkA/JwMZzjP61KloUDzSAbSc5IwUTsQpGep54PWs2ynggZYVjb5QEWQ5O5l9xnPI/TGTXa2SRXEPmS/vtozI5Xy0CfNgkOB15IHWgDJt4AqykBEZyGGcHcEAwV/vAqc8VowsqJHsjgaRdu5m+Q4DknKLzgKAf51V1CWICNYYSMYLMrqdq542MWG3IHQ881kT6vscKDAobgYIEhOf73IH/ANb8KAOgu7iOBTNMyhGclTuAX0yDnru964XVxDcBAsshCq48+Q5U7myMN68DHfNXb++CKzxTkOYS2xEjkdj0fbM5+Y8/3Rnt7cY2srHO0UwnTAHyvGNwyp2lkYbVGQM85xmgCK+tECmaOMzTl0kWWXAVSvzAE5xjOMjOSeQMVDFqt2C00xUurF5WCmNADwyMF+6vJ64BzT7rXx9luEWaNmlQCUBFMYRct5iHHHXjnPtxXDXGtBI5I4FLq6ea3myRgyLklmYM4Pl7ug68/dNAHqMF7EzrMl3AsoX90vmIIUJGVAjZgXx14z+FCarM08xkZEkMfmO5yLeZVOGdGI/dtnOAvfp614bc+J4LWztbg/NO7zDyztjMIIKhiHIyCGPTp3rFn8bx29tAsU0siR5hnia4SQptLM2FRyTxyDyPQ0Ae8S6xaCTy3lMpeRgVcv6HbllUkMRj/AGueXUbgzuP3jR7GSFvtLHG7JYLGEG4ZCj58E54rwq58dW80KFZRErsWaVGJmVgeFJAJPFTQ+NVRBcRy7UmjRI1uJNnm4OGlIJBiH1wf0oA93sNaSWXz7rzrbYRbGMnaC4G0dRzk8Vsm8jdlRhKEKllWMFVRgdoMqsBuIz16celeCaf4t064E0jT27pHIS4S48xzIoywVScnn+IDHNWr74gQKFiBRY98cWRMyzkNgorISDkHBPHIzjNAHrN5dJmNXUS/O2MssTnBwMBT97IGM4ri9X1qwS7eVhabbZWTzPPAljBGVQ7j87lgAB9Pw8Q1r4iSxx3Msl4N8nnyQNExJcxq8e2IIDl0xuIPTHPrXz741+K8s2mraWAc3EkbNc3lxiNJGKtiVi7qXkyCRtOeBgUAfTWs/FG3tNTeDzobS3C+Wk7SqxaUKSVeIg7Dj6e3PFeF+KfiTpwuZ5ra4uRJCslwfMljdZZIB811CFY/uWDdD78Yr4I8ZfGu50GEi7uYnufPkilubidZ0ithx56uWJtwc7cHIycZ6kfMmsfGvUrrUlMWpwzacqosTxK7zxqJT5VuTEx3IQWJ/hOfegD9hPD3jm21i7S9kuDAEf5I5pDCiYi3tMcnDJkZ54PQc16GvxO0ayEM/2oxRxy73lhRGDWwKqZC8MhbaZMhQRnJzg1+Qvg74q6lLqou55zcW18Ynkhlk2/Zo0Cxxxxwo3RThtp6jjHNewT/E9xZusrWxaORZBalwonQoTIJHiOFgVgCBncGbpQB+sWnfFjRhaWzQ3n22aYXLK6lvtETZXcoSQAthGXnBXdgZzkVW1D4x2C3Id7i2mErTMkTOVJhbCBGQDJnPzYB9M9K/H8fFTU0ube4t5ZY7FFjJgjlMJhaQIfs6SBsr80Z+bOADjnPG7F8U7ltGLTyva6wjzlWuZGuoLeF22yXL+WhLMYn+UMRkr0xzQB916x8cLe3upreCWdHup5lmtpHMkVtFg4faCcx79ntzk4Gcea3fxuhu4bi0sbkyiIXUN01w8fLkGNiUkYA7WYbNpPT618M6t8SNQ+ySnMeoSMs7C7VxNJJGxwHghhJwDj7pOeMEHmvPZfEt3DGsYhNnHeF5obiYSmeRl/f3Cyoy4k+6MbckEigD7Rf4yPFfW8emXU1uqQvDdw3YV1RUbdJMsfm/uGZAducEZBFdloPx2FrdG3uYGgu5HaRZIXEawxPImY4QwKySMmSRu/iwcDmvzJ1zxOVuUu13X2qRxI08Q/drJLC4/ey+VIdwEa4VeWJPQ81yN98Q9VnV47lZSIp5jBAbgC8MgjJnkf5/ng8rO0dBxnA6AH6v8Aib4jWmtPe31hqNmq/bGQw6jeRQxyLFGAuRGjCOYjeFDFTk4PvyHhn4rQyai9wz/YrYPHY309v50VyjBwIfsrlCTbliN3yLuBO3mvy3fx1NJHHLqEhaApG8i2cq25DPxGZ4ltmAkVBls/NheRnFfQuieJ9P0uxkiini1c6nZQX7XMWoSzNFJEm63XMqmKFUkVN4yhO0gYoA/SjxR8ZJ9Hi03SILuOQ3NvMst211Gz3TssgijEzSZDKyHO3kY4yeK1Y/i9Y39gNVhvHXyFMdxaSzJHIksOIJ444y4BUNyH685XOK/MGLxVqmvXsZvpGhe7uDLaXCQSG1VYriZxGq3AXYWjK72B6McE16zp2q6lo1kJ2urGXTBdyXj2dxttr1I7nyjO13GwJurfLrhItzkNgDOQAD7z0Lx99otru7k8RPBO7kyRzpbm+Xfu8i8sZud4+6FXliyg7ao6j4xFxa3eni7uorpDH9lc3ccMU0whfzL+a4YDDyMVQKCCrHJAAzXyZ/b0ttHqN80aws9hbNaWUqFXN5CxjsrC3ZwCVZGE25cgAdQ2BWLqOr6jb2V5IZLi0McttdW810BNFcStNEgtFhd97Fp5UQIQC+75cjJAB1fxB8SSXMPk3cX+lRSy2a3YmhmXeqNEHJeRcAht+4jGU/Cvl6fU7bT3CWYjW5VzFqUkkrOsRjEM0s7KhYCTdGcD+LbhQcitbxT4qdp7salLeael6f3knmpBHa3YiVleGSHehBDxkKDli20fMMV5dq6+ILmS5zFHaQTC2uISFNxcPm0LiWOWUKl0rsq7stwTgH0ALMPjaIam6alqlxBDYagBZy+dIrxliuVWKBt0kTZ6Lk846njbk8Xpcy/bbmWZkhMMonWa7EpuWTy4XaS5lEYiQlSVGTxgAn5a8MtJLme4s7iyhuLi7t5JHvJ4oHMEdwJMI10YHAiAYDO2RT12sD027xL0abe6dJHd24u5IHMQkC+ZKx3bgPPURA84MoYnONx7gHsWt/EdJtBSwhubiJpb2L7Q1nEEvHAAZUHyOs0pkCgKVAJPIxXNXFwum2Q1O6uzeCSK8aPR5ZLGLyLi4nAgUwRIZZbhW2kblQ7cqpLcHzux03UPsdvBbNO93eQsYLSGBXu18rO7Ur9rrakcRAIU7sDr0rLsfDuqxJNpOopcXEUk8N7lZLU3JV5NrKJvLPmwGYgP8+5AcjCjNAHufhn4iXNlp9zqNm1lpuoP9nit0sjJMCcgXHlwmMtBeKnRto2jjqcV6JrfxH1WP7O0t3G804jffGCxntvLTzRMysoW6ETlVzg5PTArw7S/A+u2olW1t44WFxLezXFkLRQfNZX82ZGiOx1VSoCnBP3sA16aLq7HkWkEC3PkIf3tzBHJA8uCoV4igbcSqZHBPbpQB1+neK7jxLJerrE80SQWscemNaxywW08NsQga5+zqWursxlkk+ZcA5UnGa8x1nT7fT9YtpYJUmjuJZJbmSbcYPPl6gRssknmKmSA2M468ZrpYtCunurKZQ7N5juyWRigNizqDNKqGYAgll7HbntRqngC9EV2kOoOsjXMd0juJhbkujBXUriSKcNwOANvQ9qAOR1/xzbaXY6gbf7RqKyQppto0ZMkWbdSYvMhOIzMJRHkhtxXpkg189XusX1/q/8AaUltFEYbQNHHA8ZMnG1A0bMQjMMA4PynGcV7BrWg6it1aWXmyJvEakIYWWWWMGLc8DozxuxyQTtc9QKz9P8AC15qjPayLZpDb/aLeJfJa2njmeT5jcSLhn+fnIPtkHigDx/TruR47iaVr5ZJ7y4ldWuYyVJKqF78BUXGDjGKK+odE+EOnRWCC9uVSV5JJEWW3RnWJiNozICxGQ2MnNFAHwD8R7TTrqOxkS2X7bMkqQwQNlAEUhHB/wCegJ55zgV80ajZNp8Fyk8wtblGEjMVjaOQFgzBzndAfY9cdK+xfHWktJa20pjQNclJI9nzybDkjPlDMOQDkDHX2xXzZrunaBbyXK3M8cWoXQmRUklMqIQQsLSqxwpA5G485zQBQ0zxBaWl9ZyrcI6fYYSiSNmUyKpJKx9fL3Z5xjpWZrWuOgN1xPJc+c9vGEVsy7iUXr+8A7KBj865vWrK6sLqyuIpori0a2tkuX8tfPiwvzvHJCD5cXT354rV0S7043dvDc3UUAtIpGglYm7WV5yTGCm0lJBkdQMYoAwIr/WGuZmit/30v7y4Ese1gpUBgUX/AFWM4wcVhXiaktzPbGT90dvlphZQt0VDIIpEJ29wc4Azj6/S9l4dhu4Q9u2nJdTF5by4nLqRAqhwSDyN2Dk9OffFc1q3hnTp/tstiQ223LSowEYxu2s1qxPyoBnLeg4NAHj+m2DTxw3N6TLe28kYSwYM2HQ7jGJYwS5ZQM9R82K9x8IWl3qAlttVjjsnu286yVWjhMMaMFMckb9ckrgN83QVymk+HvIu7J/NgigYALJBvM7g/dDhstKCpPzICeCetevW9rG1uFtI5o77TTE4keIlZYpWGQiPtllkAB5xuAPXHUA1rXToL5G0+KxtEntjKblXMstxtTEccsRZNsfVuAdnBIOa15rKxt4oLKzspY7qJZILu9kG+PfCuQI0fl0YH5mxjjGfTZ0t7aHSHuSIboPGsSPgyu2xi8wuIwo8pc8sSR93GAa1EhsbvTbExoLiS3MskxikV4pZTucCGJ2BjxuCjdlTj06gHM2tvqCMttFMLhlikuVKkQjyWXasfllR5lvk4+XOcHjFNvbO2tIftcyS2Lr5Ed3P5gaxmkkQgLCpH8Py5AHBr0bTZNGg+xMbOOS7uIpFkmeYyXsBB2rDDGg2j/aTOB2yKkfwpHf280T/AOkQqJrlHbc0ZaVxvaBcbI2UAZ3YHpmgDzuCa20/yI7J4DELWRmFyHjSa7kI3SrtOXYAjaGGO4yK5nUdLv7oSoLOZmmuFMV3b3qH7RAo3yRXBOFDbhyMggdeld5qGkaTp677lngbz4Lho5Haa12oNgBRhlJGXnMZI9uMVR1e5ihS4e3vCYEjaKGKCZhJBDOuVDsiEs4Ge3TjORQB5ZqZtLO2MtzqBs5JYmMqPEs0UKHKIEuCeg2nI9ehxXGXupaY9tbxm6lECsjrI1tuSWZRmGWJR83lkn0wPzrJ8WazIb1Y7W7ktnjUgtHFE9vJCPvHY+TLKBjcGAIz71xNzrUbXccTeV9pgiDoZESJL2N1AR4wJCA2c9h0zigD3/wn4gu1hUaheO0cpkRnjgjadYGJB8tgd0Y4yMnHYV9SeGdV8O3QluYJle6jSKKI3czI8ilUVpIEBYLIv8W4jHYA818B6A13NqZC6lHbjdGvkcPMCSDs81iPl2g4GOAcd69907Vo9K1a2jmeS5cQRSrErREBRw4ZlwBvYDqePx4APpu9tonQiRlmmLyPAZJvtb+WhypjCcRs+cDB7eteaapY27M6TCCZ70KRZC5mM0MiHGScBiMffAyF6E5rsrZFv9ItNXsjFZ38fmz+VOWcw2rc4jkiJxIAflLYHoeKyNMtre41FnnktmtGtZpWuDKJr6OV2O9w4PyLkEMo5wOKAMeLRbO6jtowv2lbbzlj8/znt1ZQAjxQjlijcAngd8VzFxby2b3ZNkl1LtZJbmeJlmRgCUSzhVdshG4NnnNe0XU8Gk6bE2nyWkM93I8gnPltFPaomWVUJ3RMxAweBkVxumXGm3dzNJMfsdyITcPJdSeZEDM+15BFglWKgYwMYzigDyfUlHhq1s5X2veXRhnlEQzffZSW7xkeSPN64J6ZNeZazdXWq63p1zp6MmP3dyHmKrFAjM4L3EsjbbgAMSe+cACvY/HNsWYKCmqWc0DpLNaRyJcxNE4ZTHMm07D8pCEkkZwuK8fOiTK8F1JJLGZFEn2cQ4BZ8iH7QigHCoDuBGTnmgD6Q8C64luLUSw27ERrPFJCUjt5bgEhXj5/eSFVxvA6k5xivoLQLyw16K9lkVLZ4nARZhugt2/jN8RxluSCOvQZr5E0ye1SwsoLf7Ol8riJbddiRtJERgLlG8qJ2ZiDkdMe1er+FPEMdpqVss4mtTdTR22oCP8Aelm2/JIIgux0+UbWxkdDQB9I2GjWuppKZLY3lk0fyz28USFLuIMkQtzJ8+zJGFAOfauT8T6EkM+n3NpBb299ZxytLBdwrAJlJK5XjJuQSM9enFeq6Tqum22g/ao1NusAluoHncRrcEEKpnUN8hJB2kYHOK5HUdUTxLbTb7iF7a3BaaE+WsjkqWjMdwTlkDkA4z2BoA8mudDMzwtcSyQWFycvcQMskkd4FLCJFcAou3dg44I61y2oaMIY1bTL77VamTfKLhRvuXSRSiqzMFFwpzknjHArr9ZmGlwm7P2i6u7Z4pZYriQLam0CsEhSJTwyk5DEZZRjnvx2pXEd3N9stVsJIryDyZILdgYUYL5kqBVIaKTaTzkYI+tAHUHRJ7v7D9pgt1kJ5Mio0UblBthMCsS7vtH3QRkCuL1vRNLNtfwXgks5gVuY5UtrvyjKqsPKuI1g6eikg85ArTbXYbSwgllhRHgcQQ26GZpIoTGWimDSOSzgk45yfSp7y7v5ktrRXaCGXbc3M14LYhY3Xc8yM8mZLnH8PUYGBQB8i+I9AivBCkYmj8qdkvbq4mkhjZNxMcMUBb5VVSSRjcc4x2rrrPTotBs9PjNzcFr1QbgQBZII7dWUCR/MPyIQc46juMnn0bVvDOmyx6lf2tldalLKTvVVlh83Y4aG7EhgHzMB/eAOMCuKXTtbk1KS1AWOAWgZo45FDNbbGZovLmdiswwAehyBgDuAfQfw+0XT7iaK7guZHiC5mtH1SC3kuAgG26W3L7lRjj5So47YFfR2latJYYsJI2giFtJPAi+W0UsYzkBodxEzHjtuI5r410fUBpGlWF4ZBcysu15JYwJsQvhYiGC8hcAAcN37V61o3juMkXcqEWUios8rQyrchgAGh2ANHFF1O5WzkZ4NAHs+o332fQJNQkmjQLO9tiaCe4kmjkkXZbyHC+RtkbO7JPOMDmuB1Xxjb6XamDy4pbyJRPbJJIbXynYhTjywRtYkcN2Ay2Oa858X/Eq31ae3tdMuYILC2mW12QztEJXYDPmDaWmMZ5Yle55xXi3i74jaVaTrc5je5mkaCU793zw8HbCSTtO0kHHOfagD0LxD8W7yTzEgvZ9PKKIL8q8EsJjckSmOMPtZ1xhSpYnuBjnwTxH8QDrJWH7XeXek6XvRLqQuWe/ct5YeVFBMbDGQmfftXn/iPxjc3N1OkE8cKkbo1hggE7pK25pZS5+QAHGCAw9OleUjxfc3WoSaSzFrewnLvDayOCxk4jaZ1jxDuJ5IywAzjpQB9M+HL2bU7nT2so5ZoUtpHvRDO8cNrdEvsgDsvyLgk8/eJ4Jr3DQfFZ0aM2k+q5nCpDLE0SzvBGq79jhipjjGDhlyckk8c18taFqtxoemw3VtCsLMZ/tLCd5DGqkNN5Eg67Qy5lYd+BXoOjf2Nqv2dZGuJzqQkuTfxNPJDZiLDyK80ZIeWRSQSV28cUAfU/8Awmuh6vpJEtvbRSkRMtn9oLz3zhjGGt1kOIdy5yepx15455dY0y7WWy0fT51unilS5tEnMUduBlC6M4AVX46nkgmuQ0fQ7TT1jvrSaz/0u5jls4J3xNHbQKBcyRzL8jARAnG3PYEmsXxTqGpWMz3GmgxQyGWUCEQQQxxYyGaYbfMnJBIVsH5hjPNAC3dlp8dvLHcMheAjbawzpLcQPLuSX7fg4SLaQoIPVuua8YW08y9kktroXEC3DiGGaUtFavAxVoDGQCFaIH5j1xitLVvF0EqpfrHGlxNGIL2KHzmmuJWJO65QoFyJEVjgkkr0riZtTglicwzyWz+YXnkvBK1xazKu2G6iZEBijLsQwYYwwoA7291rTZLfdZWsthtESz3yFhaQvG2FcqCdjbs5K8HvXnOt61Zy21y8U8s13Ywg/a5JUHmxtMWkYJFIWZOuBt+Xv79hpGrPd6BcQaj9ljjZwJbu3RJpImaPaZXjQNvLEKQWwPn9KxPEfg+w1jTrjUNLSWW8aIRyLJshW48mPc8NuYjtLSIDj6njigDzP+1mu9l1bXkRaCKZ5Ge4V3+cfIiwnkKCflBAJJBHqOUXxLFY2twkclzcNdyTiynvCxaK7IIm/dHAKbiAoYjPv0qjLcw6Os5vbddNmuongSKQyRXUKIpCwM0SsMAjq2M4wM9RyUf2RUz5sqSSNtsrZvNUziY73nhmZSJBkHjg4OPWgDqbKxu5Z7O9uAXh+zrNLbsixMZhLlSF/wCWatknIBzjmtvVYhbLJcQXEk8jK4jWJ08qGBxulgdScSZJxuPTPHSjw1ZLM7NeTpYLEgE0gkYyzxqnC7ZCckZAwOfYVLHp1u11eQQyAi6jeUN5TG4a1B3MyiQ4znAwuSevqaAMKa0D2dqrwoLq4kjaVoFJlliB+WO4kB+aNVOMrnpzTYtJknvGFsty9rGWdm+dLeJypiZTkgxuDg7jnPPSu/0uC2Qr9lDLJ/qrgTxky21rtzJJbAAgOxKnnpjtV27svskCXltNEttdHy43iEqy3EgUrtcIjbpcnkAHAGenNAHll5pGj3NyFtIYILuzKvLKbaMPdTLhAoEk3zwnHJJG7k4HFen+GYxZfZZftLQvcQTedBB5Vu6sg3RwRJGSTEzY5Qk88gd+dGnRXw+2O8c80MJDBruEz+aJCBHufaCF4wMZHfvWhpht/sK+Xc3AuYnLSQxxZnjG4qweSQf6rOceWScZOcc0AepaRd/aZ541gSziREBhluGuL6KVTnz4gmXkiJzkOM12hvZ4rO0je5tJ95lP2i7gjK2ihsOIInG23Y/3mwRXlMM8ELWjRtc5tmG9op4xLc7wHEbIoMrfMe64HrW9Pf6hFZXBsphPDIskri4j8ySOSUKQblZApjhHzY4znmgDgvF8UF86LYxtMkMjyC4s2QybmYlvKt0G+e2BJ3EZHJPHBpmj6Jqw02SN4Ea0S4eY5iQJJDL9+VJJJQC7Mvyr1G3pTdTe5exRxb/YSu9I7m2LlXjz8wXYpXgtz8208c1a0mG/lsbe13CMh/ItpklkSdyPm+23VuWKJbjgbuOuTx1AOr0zRzeBYbW4vLK3bErZaFfOhj4kJkVyROGX5B1x+FepaP4bsJY4ZpfttxYW8iJOsxVllkPADAwq/wAoKk84yOOazfCOmNd3HkW06QyWKu73QXzYbmYJumhgDfJK7MvG3IGefWvbdAhurzULa3aaeJpbZ/MWRLdY7fcB+7eOEFdzY5Odwz0HNAGVZaXpsMj2FpZ2z5t8vcncZprnl45kAlfydqEZVsEnHy9q9bsPCd7qdpa2iQPGLeQtLeXMkrmYSRg/6PHAuWJbA2yAFc8AA17F4a+HmlvHZzXlpbSXNxJB5UqsBFC5QFcFfmnIfGQATtJOMZNeg6r4Zl0kWuCsDR3UQa4dWWN43D4eMIPlJwypnHTmgD5iu/AV7HbILrcYLO+8uOaeGN2EjLuSG0G8edIFJGWHA4PNOk8J2s8VpFaWNnLdJIrXRMUsMrKmcJKICRG+45AIGDnPWvpC80y0m2anBcW9ykLGZLPZPJ9nZAEkeZVTBut2TnJJz6Vwy6bLC19dIL2UXMhj22qoixk5lSWVnxuPHOM/oaAPD7vQb+AQQS6fC9zulhQCU+dIPMJHmSRkbdo6ck46nvXSeE7K7MVwdQiZWsYZhNKspmjhjibzVE0eG85Q2FHfpzXqel6PbusU9xHcx3d951qUuJY323WQI7iMBspuQZ5rD1uwXw1NIstm0UUiqHuvImZvIjBMimIA+exY5PB9qAOYkhvjcveWKyXUt1tNqbpCy2rGIrmQsoMK7Sdqtx0wayJdOurXU0N1bywxzCHz57aJpmJIBkT7M4EcabstvDZJHzCt+31N7uD7Rbwxq2pSSRiXzTErSwgm3LQdIxwu0ZBJOOuAaWoEG2uYblpmuWKIkcitDvkhUNIkS+WzdWO49MHBxQBoWtla3195NtcZiiRpJLm4aJYWVhkOrq3JyPugnG3jivQvCqywyQwCUP8AvY2lvIIBsntcsGjiwu9pFU4B/wD1V5h/arSW8GmvBaxOpiZI4QkcSSgAQok4VSg28tnOSPpXovhbWJtNSW5ksF1C5WQRxExxQWhZOGVJGceeACTzjJHFAHruueIZ102ZbWWOMWsZgszgrdOSuAJJCfnlAPOfu5xjvXNaWdSlKT3DzXGnwx75POlDGJ/JzKxBbLMx4AA47cmse71Wyhxd3E1jbRsDJPaEu7RK/LvGWGEO49M4+XIJrgpPHWnaY2ozSXF4bG5lFtHco+4GMgqsX2cE/NuYcheOCaAN7xx4u1COK3urCKNYUVLeSO4jTfbwOxEZijXmMlioUkZGcnIr5a8W+Ir6wt5rSWZbhvMLtBNMjPJLvLiKadWO0bG+7nrgV1eu+MTdm6voJYHt9ktuLhpA9xKEY7oZUJ2jAyQ2BjH5/MHiPWLy7nnnithdobiSSHDm5R8kB5FjjO5nwMZPBxQBg3kseu3l801tMn2Y7PMcgRqAxJTA+aXaz4Gcn9aXSdGuFklkgKyqq+RHIrrEPJRhM8dwZ4zGkYb7rZBwD3q5M4t44JoUcNcIhvIEt18zMmT5KW5P+s27SXBPTB5rutE0+Ky+zzW8AH2lpUmnedppJ/taeWuy2UqY4QOAZDsB+6aAPNdYXWhqdtfRq89tawMrQWs8d9H5TcSSIHkZjjjIXp2XFdXoGsXU0ckl3ZFreC1eBGDFmjuCCYWDIuFkxyUB4HDgHiu5tdCWz1CNmtFXdFKktqywwykqBtZJoyF3PjPXHXk1sL4XvDZm9sIYrW6nmNwbOeeNHKgsjSsgYmceXkYUZ+bjigDyHS7m+upG820FrcGSQ2VwkSOl0JCWkknhWX9zMFBAZvlHrTJbfVr7U7i4WQvZWvnW1vE8hALxx5MQZFCmNnGQeVHr3r3fSvCGhxQh0jP227uCJgqyLOyupbFozkhFGDnoTzwaz7jRriI6jJYWxaxjdYxKIC0sr7fK/wBIlYDyoACR8oyD1oA8B36rLNBqk8KTI6SWyaUQpmjkiYBpIo4pQJpgyjYRuz9eK6aGxa9sUu57eeFVnnF1pjXG19zKB5qQBcRTbSoAZt2etenRaLoUcMDmyk82xhaJ/tlyoiO8s4dgCHkeNgdnAGOma300HS1tEzAEssWks13c3TJNcFzkQ20Z4YnpzlwMbSKAOJ0vRNIeGC2ilY3EcKx7JJ3gu4znzg62smF88bgC2SCByeK6XUPC+mzGHUrq/udSlmMVpLb27oDbqihHQRxuVdkY4BGOuc8YrqrTQNOuWlu9GMS2/k3FtFBcWxYW9zIB+8jMpEnmEjO5ifu9R0rSsfCtxpm6G7ihvLaSOEzX8gK3Me/lvLQxEqQSAeMnGKAPD7/w1eR3TRWtlfR/Z4GaylUxq4h3FMMZNyyTgEliFBJ75rnk0C7SaVftGbie3QvbyxE3N3Cp2CWJmbDyAHkrwB1ABr6W17S5NOgWyGjx3FneeWYrzzg9wNnykbo2Uo567SB1OeenmyeGjYCXVLuZojaSyrAsQaS6hDA/unDEhVcEZwe2elAHkWqabplkXtvsc0NxPEQ9+ZEdUGz/AFO3eRGOuD7151qE11bXMkRF2luMPpzxtA8gljQBh5pbCZJ6cV6vNMZ7jVbVkaRlnjS5UeWUjAUyJLlm7AqCB3J4rj9Qh82zuEkeFL1pzcWUqrhoGI/dxlGG0OygcE5oA+dtfi8Qkag0dkGkuG+0efcMnmxSIdw8uXdlmK/eA4HSvI7iDV7i+a+iu/LuY54Y5mt2i8y3LjlmWQhbgfeDDJYE8D1+7fDujQzrcS6hHbGO5t2Mkrs6C3ZjsmlDYJaYqANoHyk4FeUaj8Ophf38cccFtprA3MK20Ko8KxMGt3uVf5kZvvMzD5hgDBoA8z0UzWp2z25EWpvmG4a3SCWGSMgSxFFO4zNwc4wQa9b08XlrcSRXIW3t2aFAJoRHZEEb4muTj5JNnVhjceevNXLDw29rGZrq6eOHMQS4ujsjViwJdIHjwzvIflKMT03V2txbWWjRRw6nMsqXEImhuJoJZ3lCowIaPYQzqxwQcEZ9c0AYmoySubVpZrSSBpvLjgEQ+z38SqGDxvGcsVTAQOBllyMiu68N27Xl3brBDlg6So0lustxEUXbm6UqDGDwVKA4HWvOYvD811BbTP8AaZV864ZfLc7BaHDtJDbEZSYZHzdMcCvT9HuLK0le7SYRz2kUapLMJIIpCm1FMkYGXk27sHG3jk56AH0D4J0aOOUNeWKpdyu13I1qxlV5g2xI5CWB8s4O9Op7Vp+KJL2W0v5rP7E4sZ3WB7N2hCIp3Ot3Ep2yFJdw7nnjFcBoXiG1vZ554CYrhBHHLPJLLH8jON1xGyEgy5Hy4HFdVqJ8mOW8R/tMAxFJJF/qZnmYFnl3EM+c/wB3qSKAF8HeEl8U31pLHeWtiYmeeaAuge5Mo3OIvNIESkg5PSvXp9H03S454rCCzurhvM8z960qGSAFRFcyI2CykbioPFcx4T8S6ToU+66hiETwIZUWJZZtqLhFjSQKyDIJ3DOOvQ1xvi7x5p4uNRSzZp4L1gJIlmZHJBUsBsAG9sAAKS23Occ0ANvLxbzWbGG4tbby0uyourt2jhtpIf3slrGgBWQMpGH5IzyMgiu4u9MtNZghmOl+dbkKoeRkIjZGywjzt82EQfeLADNcal3bfZrSZLeCFDcos8LCNmtJZI4gpYTsMqzBumWz1HPPVP4lubuxe1t3guEW2uIrmxgRoWe2LCKRAFTd5wUbv3e4n0NAHgHj7wVozzXyaPBcxzpdxyRRWtw4gSM5XaESPEQb5jhmABJPAxXhY0a0N5NBd2bTTsf3JuZooBGkB3KqLHJuISTc2SOR36V7r4l1iKcs+mRLbWVsWMsssdyjoY4xG4MkrAE793EiDB689PlLxo9xJq+7T3vjeyyGSG2tiG3pKcyD90oUhgc8Ho3frQBzXibVZrbUbrTo4RLZRTQxwT7Q4KAK5mZYwXkUyE4EgXH05q5Z380UvnxwQs7l/LEasYzbq6SNKqRSP5TBgflJA45APXl9SDpqEl1c24ne0tFEsTNJD8pyqbyMBmHTOfyyKt6dqrrd2nmTqbSaESSpHDtgt/LOwbpFU4fZ8uSck9FPBIB7/wCFvFDW00Ml5YRRN5UkmmszqJ5w+FeNHMgCHG8qNp9Oa930c6deadPd6fbTrHuMz3lxcynzb5hsNgII4ieB1LY3E568V8p6XcSNOstmLqRYZY/KRbUPbq0rboYpbycAwttzzhff1r608LXFvNp0Wj3ls1taXphmvIHlNwIpC2JLu0ubMNvkyuQM8Zx2xQB32geJJ1EcOqWELW4R7RYnt/s8sN6yZidmC7vLXGQ2DnPXORXQz3NrDBawSyBbcr9qvFguBl2DkQwbpJFO0lCSeg6Z6ZH0zTmtGstPhmurq3VczX0U4L26OqF4zszNNkqAecA5PAJrzO+vrjUbm7tooCrackkTCULGkhVwscXJBkxuZiwyDjr0yAeu/wDCS6Za3LmyjWPzXikuUgVHimdlCxx58zBlHys47kGvQtK8QSXEcctxZC9urGWK5a7hBiH2YkqQ8KnJwoxkZwBluOa+TrDxGNJZbB7CS6SKRblJIYgLT7VnbI9yX/eOqhiMIp/rXqdpMEDakL2OGK/tCLWwuJg8MrJgyr8sgZYm+YADLDHKgmgDa8Ya+mo6lCNNubKC0Cyx3F3Ej7rXzy0fnyllzLKXJAK5HHJA5rziTwpZWfkTyJcXmoMJFjmltgbR0kQGN380qZbjHTaCMgZPTHRKlncyWdw8EdtFCWVPLWILDhmaOJlL7riMSnK5BKr1PGRcuptUMKzCeP7RAwiee5uUgmYzcQiy87CSIykAbASMgCgDgm+H9nc3drqenytNJ9sWO5so7QWxF08aq7DnlgvZQQCSBXRR+E5TL9klL/anulEaSktHZtu3rFIzgDdsHb9RWtY+KrW4uVUtJBNZmO1mvDNGwjuEDLINygBwcDkZfqBzXfW6aRFAl00zyzz2jNJ5xkI+0SvxMSg4KfLg9ccnpwAc5e+GbwWkp0/cEii3vqTRW6QGZgwe0ll2l4kVt2OBgkE8cVlWRW1tdPiJbTfKXbbwSSOIpTLOz3D3UqRDzTksUbkbSOSc10p1yPRoLoXEokEpZZJIHD2h89yJAsch2zSKmA2M/Mp4rLF4mrPcXrNay2TFBhFxJ5sWI1cQMA0cowPkAxjnA6gAn8RypewtbvcXUNooSaEGcJD9ri4hbzJFyInBBIP1HBr55utZuEvL/R78NcpbSC5DGYMsJXypFKLkFICnBAzz2r3rVRpIin0yUWsl5LbRzxz/AGiRL4xZd5Io4JcI0zFGIIyFQAHFeMeKfDul2cNzq06yXDud8iCXy2eKSPapGGzJuYcgcLnpigDx7UdeuJLu4uY4/LiQAW7REyfY5QNkDXUoO4wEHADDZhcZz18+1W1kncajqE0E0tmbd4p5x5XmxKZGuZUMedq+YSfLPtx69nLK2oKX01/It3WCGezJeDe8Mh8r7bsjYvbiPaPfr0qjqOkW+owNBHYCzt0cCeXzjKj3bIBNHHJuIELdcZ6qelAHiSXoiknNgyJFctOsse14TLvldpI43kjG5JFAxtJAxjiohqE5tYLWScG7819Q00b5ZAIyBFc2RJTAkYchc5GDx1rpoNMjt5LiK4mhuUjae13RgPcbR80Tw4JVGBJCt0A6kYrOu7W3jdZo/tUcOmwieyd1j81r6FthSQwhvPj2bgf4fm5PegDqdC1S3XTyz2qwzxFYTcpfhop55mZoXjs3X95JtO1kbpyevFXLu+SK3S6l1NmuGuYmeBrNLi1W5jbEYKbjujZWIlWTb90Y+auJvL1QtpPpFvZwf2gDcRKRG0CTKN00l0gYmN45RMEZBhsBu4q+1pqJgeWFLc3IeNmmTdLZnexBnbgq4MmcYJ+9zg9ADbvcPLdWdtG9zBenbEkQgXqFMjxYfCKz5A8wrtCe4NdlpekRm2tZrRJnjhCRu8M7maIw7dzyQMATE0qsNoHOeOCM8loA1hEuWaOC2uJpPJ/teQp5aiNghCwqx2kCRQBjJJ6DBNey+HooXskuLhraS801EUfZ0nSaaRRta4uxChUxZ+7nPJyaAH6DaaRDdK8VnGLm5juWvbu9tZoG8593lWYx8m0MWYAnJHX5siugtNYTSL1dM/s6OSRVAh1GONQ7IxaR5EFufkiUB1y7HhOQD8tRGykv3hu1MMPlxXcc32oQm5Fy7lkc7ZPK8oh1w7EEZAXOKzfDl3bx6itnJta3KeZc/wBowSm4jngjlDtZJKFEaEgttBZW3bj1NAHRa3pkeoW2oXsUi2xKqzXGwhWeEBmmcNGpVwAuGUYb1J5rxbUtL1K0Y3/2mPcm+RbmO0UG4idEQbmUlc9fmbBLKcc5r6IklTVZllsphJbtbxT+ZexuVSOV2jEaQiPHz7Nyhwow3B24Ncf4j0WeTT7m8mu43MvkW0Li3tfs0UZd3jgaAIXWUFZM/wC8OnFAHy1rkkqzFDGUsXmV7mON2ubid0IYyvKWBERA3KMAKxwDgCvVPCd2U0j+0HS8EhuoxbPepFMFsox+6CusmYWwgYkOvIHBNRap4HsIrpL2GO4G8gS28+Fja7WR3jtoFiwNuxCCMfeHvUd7pc8Nvi6t5LZ5ZWnAkZiILdEYeRBZowVkKgEc8BhnnJAB0ureJZTFNHbQfboJUt765jmRSJJwxRPJufK3tFJ5bEqu4g/KeRmr134n1G5MEUsZjitQjX8EBEWbRkZ5dNaQbY/KV1QAZ3kRAsNxrF8L6TZrHpTyS3EMUp3N5cM7wxyCYKgSORCkC+UzMcM37wFsAnFdNr7WlnY3jWsX9oiKdjMLiUna8zqvmyzgDzz5bSNtXON23tQBnr4leW9nsJUF4J7N5GL20M1slyhR9kEwV1QrFtwTsBPAO4V1WgeJ5dQuBGUTZA0qG3gSKW9jiWQxGefzD8iEAIuGGMBflIIHjthfWj/KLqfS5We5tEJhcxXU2xSsMSmPaspc7lbdgg9QcgZMmr33hkX2oNNGz3M0FssaMBct9nleSaSeO33KrF8Oq7sHfliCSKAPsuy1LSLi9t40gW0ZSlitswiN0kjOZWnkjMvcMFyudoxkjrW4ltDeRebFfyC90q8muYE2M8aLLOiRhJsEq4QY2L8rHrycV8h+D/EV7f7pmuWLXVzHcvO0TiXFxGBNE0vJ83zEbAQkDPbv9l/Dp7PxDDD5yzmxgmkn2FJxIXSMxyMwigKvEkivjLH5uSAc0Aej+DfCC2sNrFHbrfXd5uvplKfLGqTnfNJAMkFrhjnv8xPSvqrS/CNrLbS3F9dzxXFtZrLHYLGVFrukMnmksBkLK5VUPB28ZrjPh3pNtKGuBLfyFJI4QnmxW1zcWJGcgY/doZWIycbjD3PFer67eabpVqxW6nuyvl24V22LqBto4d0ayOoZncySl93ChSc5xQBheI9cv86faNJZmOBY/s/kossxuoUVi9xBIUWxJGTgEhzkjriuJ1KaOaFNUWdEuLp5zLNbReS7yRSPbyK0kUhEls3lhWZQQpByQc0XES3uqSS6LKrWcc8UiCeSVkQ3ZMkAb7QF+SMGQbnwD0ySeWXcyL+8+z/afnFtbi2tDbw2sLFpCCyAqUNx5m7BJJyT1FAGZqPi6O0hs2uFezmTykgKwieziZFSMiSZ+ZpBEY2xyAjA8jkOvdetbiwgvJdRF+Ckwhit4lhhRpnISddv/LN1eHkZAZTXE+IbbUb+6haJWuI3VlijiLNJaXUgtwWDFdqgW64+YD5VCjNYF9o+tafpVhZyxSQLFKPtEkx862nhtwk626yxjMRCwyPzgcgZ5FAHc6P8S7G3OnWJnSeZpbuO8ki3vI1w4Ma4BOBHtaNWTruGccg19CeGtflESmNInk+yiweRVdneMkgwQKGCQnHy79xX5d2ea+LmtbZYY5oMLdLJFJEEgHmy3TKr7T5IBeMtIsgYlhshB7gV9JeBLqOzgij+1RSXdobSOG3jWQyia6iXCzqYwJMo28kf3hk5JoA9Q1zSYZtRs7azlNrZvZC/mSO4haKWRFCSWouQf3MvylCqBtzIWJwd1WrK0lGsBZEMhazgSIFA8+lQRo00IitY1MZIDIZZWbDI2chjirlubjV7CO11D7LZ3Om3kpifbm3limMssEjwxr8jHcAVJDbskgZrMudRvNOnsfspuLm5uVnEsRYWYNuYxE5TAz9nkIUAE5LRtgUARXN5aFwtzBFAzxvDq1wyxQrdpLFJLCliVY+UzeUx2Z3gqflAK1Whi+y21sLmG0ltr+xmWJJJJft6GG4uYoIt6j903kpH97G4cjNZL6rYLiFpxcaisk6vBLeCFTcRBJpJXDR8yJFJc+Vu2gpGqjJ253IdOhvtAk1JJYbyyuUae1hSZ7G8ladfJnSS+cCNpD5YaPLrsCsGweKAOcvZLe3tVs57eW11A2LXMFuSXR2VB5dum8cu0GyQMcDMmAc8Vm6F4IQ213dSvHcRSwxah5ReQah5syq7uYiAdyyuy7fuEKCec4wJdQZL+LTZrsT2TK4WdFd7hPLiRS1g0g33EEdwGLFdy4GeFxXtekXNlPpkMNuBfXaWPlC8SPzrlYwY3Mq7cAB5MsNpYgN06igDxDxBoV1rUz6XErCQz24e5iVVkgFuiZlleUhUIUBBtJAZX7dd7wx4E1Qi5uNUWQv5rx24jLxxMkNvKsfmSRDK2rny/k6YbkenpK3qWtzLHJA8V/cXcMksd4mIwkDLGsMh2hlWZI1cggHMh7DNe3aFp9nDbrFJbJMt7O+oJCkhaWK4ldo0U54e1RwU2LlsIMjvQB5DBYzt5MqQTKXhMM9sssdvvWNApEDswHlKqqOuTt9TXJXH2hbq7geOOIIimzitjKt9DlwZm8yReI/LO5nbC5fAJPFfSjeE555bm6DwEWilprfzIYnacud0dsrONoCAAqcE4yK5LWtDhlupHjsbcXdzZfvY9rmQrEgj8ieWMYjzEiNtU5YtjGcgAHy3rOgvbJPfSQG5N1dQpbtcXlvm0VnH+kvMjIGVkCjBfKhuQBgV4r8SrXSLeGKR1jWBJ5oW08QQzm4uZESVxM6TyNDCdoPBIYkHPPH1dr9pa2AM1wZLdljWFESPesMEww/nxS/KBsVNpPzBUAOCa+d/E+n6PcSSEW0Mt55Jt3u7kzf6RFLJJJDPa7FJTzDtyhUDJ5YA4AB872llPrjXOpWVmqmKKeKDTvnFwZvOcKEZYy1pHtClWwRtxnByK2joTJFpwFnJFeyNELuSZI7f92jF5Y4m8kEyo+5vMcqHOcYPFdx4c0OSO7gW5juLa2hv4Xu7hYHllVid1lCXS5CRQSEhAOcle5zn1m/s9MnuU/dNFeE/PHc7pZ5JfNYSfZ4xuzGkAXKrk/LjGeKAPmfUNAnsZraaGMSLcXrhomWQNKhkEvn4G54pQWxjOxuW7mvblvBaWssjQTQRWS2QneSN2WPMUTSPDtj/AHrZPOM/Nkewo65oFrZyJci7vppBevMY3VGFwirmJQHceSVjZE8vh8Q/d6V09vCq6XHbJp4vkdIXikgimR44AXlaMwzLh2abO7PIYH0oA4NXGvazdxzSXIslYxWKSWzJLFJLEge8meEAGArGFAOV5IPzZA0vE2l2VrpNxKLl47wJCBNbqJNm6IKLdy5IKFEjLKo+TOD0q9HZTpZvfQwKl1IskaSCGZpIZp7ncsUzfdSMISoxkArnOMV31n4L1LxXDHEoaw022jube+u7ny7hvMMWBdxN1dzGiqFK5HpjmgD8+PEcsAhuIka4uoXgnNxbAGW6Z5nQSMhVeSXVSmB8q5z2rk/Cthrc3iBdbFpcpZwO1uYvLIFuSNreSY41MCFgzEluCTkjgD75g/Z70hZp71tRu7meOZZJ4L2AwTAyiOe1khaJcCLymQYPYZwM1peI/BV3o1tLbva2cNrdYE8EMEcMnkhFzdF0O+QsJI1BCkFsjqDQB4fFbWd/DbySGPUFsrd50WcCYo7hWUrduxYtkkAEFMrjINdF4b0bSVuZLmO4mtHuo5SbZUUQNMCZHUoVyzfNkHGDniu7T4d2Vx9ovxMbYxaXBFFbO6rEs1oFWRLlIsZkaHaq8ZJGTWt4Q8GyXk9udWgxpcb3Dra/MYkKN5kcxZ1LYxhSVwCUPOOSAee+KW0ueKSOGzna7WK1SJoEWaON4n3eYIoz8hLBg4wMj1rpfB/hG91Bo5rWO9t7iOQGWKSNU06NxH5yh1t3Y8hiVzyAQOte4TeE9Jt7q2vNDSNUeOWaQW8Uck7+WCxjKyuQIxz1Of5D0HwRpFgLqW/up7PT4QwudkMxY3jpEqp5sAOWk3kKQqkDHpzQB5zF8NH1LypXiDB1VbxJreV7V2uYyiSlXC7EXA+RTvyNxDLxXtnhSPT/AAxFZWb6nEZ7FNssNs86+a0Kxws8Cr5ykLGq5Xao4wEyCB2KPFC9nD5VtK1ws8hWeRo5ZCkQYwmNcKqohXDEgnoM5GfI/Fd3dQtLDZQRK93BJMJ4lWC5tCNyPC2zczgoiMCQpZZAeTQBNr/iiNbm9uLtIYLK4muE8y2VIzGgkVI5XicBgzRksSinJJ4DZWvLNW8fSaZfRWc891PZSMHikRJWis4QXHmyLKoBmLSt8zMpx0BIWvBfGXi+40SO4sbm9nndJ08nZERAmCZzvmj3Fo97gMDyGB4AFeHXXxhu7w3MF3dJLeJKyyRLLmOaIMGhjdmA2qjA5Y4AC4JzgUAfUHij4i6tZ3rwf2lceTLa70lnMcNpdRxKwjTy1UNLcBuSqbmIYgDkZNC1zXvENhPYm4W0W7lacDfcI93I6lIpIwHWSAGNRlSQwJOQM15x4Rmm8Rxo872U8jvE9v5kkexFlCeZFIpY71YlSGTngY9a+lfDfhqy09ImudPuVkhuo2+0JbTiMMqlnlgCIf8ARzu49Rk4oA8H8Q+AmS3njFvHcXsl9bSXFxcTTTxXLbCTbxTTO5baEBPznBGBjgVwWtwX1jDdXunpY6fdTQW1m17bvKIIo0wFt5FUfupflbzCQMgjnNfZ+p2djqsVus7SWsIkuxb28UKTAu+YxKrPjyJSyEg8gZPNeX6t4BjvxPpNtZSLa3kyiR5Q0jXF0zRFrpZJ4iqqMHO0pj6ckA+dfC3hqC8uk1C0vo4Htp4zMtrdQSg3Ui+ZHJGjqxELS7z82MAkHFfdXwi+wXtol5q13JFfWZYxWmYoTPycIBHyd20uzFQMMAM9/ELj4VS+FZ0iWG6ksWZ5JY4p0Db4x5sckhUkfZBuIPznn3wK+gPh7ZyXFn9kWyZ1mXZujhSVInVFQAuPmjTGcknjPJ5FAHba3axakWSxuBcXkdx56PMZJlRpVGxXE8Q2Iqn5OwOc+tWPCnw5hsrtru8J1G7lPmQwqjRw2SOweaXKt+9maQHLcYyD0Oa6fw/4deC8kt47W0ljHFzLGJdsc0TIVicyHJUpyVGTkn6V6Hc2No8rKL1tNtUe3nhnI8uO7y2LiwtnY5nL7ARtzjGDg0AdLpUqR29vp0VpPNGsoa7dLbyWtDIu1AHkkJlXhSSoIHfHWs+48O3GqTOrxi4tEuZSpvLeTaAVAYQsqHeuAuCRgknr20NMjttTuYreyBstkcAvJ7iafznIwWaJApwCAFwcHgkgCvZbWfT9IWZU2l2WFCN/mFzInKMhGIsAZOOOM5z1APEZ/Db6Fol/bpbFoGWaCG5mthbm1a5QTSRW/mACaMjGThhjouevxN4y8KahrWrSzykGR0Wyt2hRzDNCV2iLJXcy4JJ/u4IwOBX6D+JpTrkcsE109n9lVjHKpaZEYf6t44jgIuxgDjIGOT3ryPU/AgnB1C1eW4wiHKMqSNdAqFkgZThiVRskDA6HB4oA/N/XfBOuafaTWSWRktlQ+Y53EHDlVMdwDtJVRkBiCMHuOMC0F5Y6m1rFHKgtobeYtqCkRznBTYJMAImDn5PmJANfavjrQJJWFhHAguXRooZd/mRpCSWkMzbwrShi2ckNzwOK8BvNIt7RWF9eRm4syUSyTzW3OCViVVSXJQkZ9BkDA4oAyNL8NWusXDS3cMTXBkVFbO5DEQBmKUDOA5+Ynk54zXZeIfC0d1FHYWtvDJGiRskks8iSK0GFc2xK7sZA4Gfciua8PSy/azLqNpAYGkPysZ1i+y7hhngXJ+0hwPmJzxwDxX0Xp2gWdzBHPe3cKQ7hdWwWWSa3ghkwFQb1D4JJwBliW4oA8Elii022mhaxuLvULiKKzRBLGsMciAFGc7shlHQEAnHSu28M6fq01gsFvFcxyLKkwiknPn8Eq8rEf6yHdnKnBAPNdnqngLTDJJdIrzSFWKxW9xPBDbTiQNFMyojGUmMMfm6d8DArb0PRYdCiEyCG4nlUxQsJnkLi4YMysGbZvJB5LAjA44oA6fwzp0yRRwNaQy3chMcs1vGUEMeT5jRq/KxsxG71x8ua7lZrq1abSL+a2je0jDzFomaNrdW3G3ihdF3ZTHPLZzXAXeu24SJIJhpuoojwlJQD5hiILBnVgWTHTp7ZxXLR+NdQ1C7eC4SWX7Kp85pIcRoWJC7Zh95TjpkkZ5oA3fFyTG2tpoYIkWNrmYO2YSYTu8vyXBI8nbg7GB+YdQOa+SvHkdrA8hlmlmkmf7RPa2sSxoYwpEclyvPmozscsp2+pHUfTuqavayWczCCCwfyHjDGNJ3byxu8wsWZlye6lK+VvGeozahHfWHnQySzQvHbyqjmWGOUZkAmLvIfmAwHO0A8GgD4p8Y+I3a/a0sbe58qCeVIhbxSm1tZguJpYSU5XyyQ4HJzkAgVxF6NQtkWZbtpGmdvs17GiRtwmPKhkaVQX553YJH0r1jVdGuNPvwoJYQsUxaj/WyyYE0zRTch9mckgDg464ritQ0hrq2ltbuF108XwaJLfg7iSXnEgGFyPlZUJKkgkCgDg9Le4W9juJ2E9xJl0Lb7Z7SUEIWkRTiQYGcqWXNfQ3hu5nE5mnnhMsMEJYI87TPG3CSRKRl0Hrg/4eVQeHHW8NxbR+X5ey1S3m3SLDC5xCGmb5S5BHOcjPOK9O06xljVYXgMEm9IZ1jeNixDDYwkDlvLK54TKj2oA9u8MahZvqEFzaiZI/K2PLI6uYyDtmaVlJYR+xGcEcV1uraNaG7tr6xitkuAJZb6e3CSQTwSZaFEEkBG/HU5O0jDEduY8L6KVgS0iFyzX88au0UmLdEOB5ZMaErnjOTxjnvXrsOk/wBkaSzXNibq2gaRYoG82SNVUkEu6Ro0kCkfOSx9nIoA8h1/R9O0+Gy1i50u6c3RLCK3n23khWQlZp4VwMsePlGCFBGR1qy6JpN7p5urOzu7ZpyZXYM88gEmdySIQTG3zYIUHB6d66LX/tWohBH9nt1mKzmArcCOOCNdkQtJTuxtXOBuIPAyTXn2oxzbfsqXxWa3RpQ0+FHlluLZ7nzUWC6ODtVuWyMCgDm4/h/ZW2p3bTW0kjXSRJbrGh82EEHDyIXDMDxufBXpmuo0jwwdMWFpTLJYAyi4MCoZDNG3mAySSENbxO2ASOn8PFQpqESnTjImqpcyiWNRMZGv0NucNBGyAiWBmBwSRkHINeh+E5LPWrib+0maJJo7UzfboI2McivstjCPMGE2gbgVJyRmgDd0ee9+zLMdMkMdrdl1aWZFtYMJlIZFjYm7kZThXOAU4zmquoLNqcxtoYGtt8kMCL5blQjSbsW6oDtG3pzz0B5r1S18HXF5dWcjTXU0M0n+jmN4ygs7d/Lbz0iYpJ8m0RknOPpx7jp3gaxubfT54LazS9aKZEEisGaAEASgkALdDjbnGMduaAPnvRvBFrar5jRT3LxKiWxlUx7ZRxIzCRw5A56jbx17Vr+IPAP9oWczRopikizmSIBrU254nAQkbRICqqMkk5Ga+mx4O/smO6v3iTy0WITYMcl5EqqVMAR22vuYgkjLKPvYrznxRazWVqJLK4ZyWaW4tiysZYzwbVVzkYzjOAMDK5bgAHxLc+E9PUXFlfRm2uNPlcpcJ5Yjn3vlIkQOy+ay/MztjjlsV0nw88L2/wBvm1Ge7v4XSMx2psC8eyN2IUzmOL97MJMADaeC/OCM+0WNvos2pXct/DHFPb28dzNDPA0od5x5LwKojI84QqoPPHU4FdFonge4v7p9dtEW1spIrn7JpV00UXm3EYP2aeKCN8AjAJZiOuSKAE8HW9hNLdRa5eXkl5FLFdtbW8kWyExOCrSYIwDCVby0yBnb9P1E+DC2PhqKxv47hTb3Uf2mdWTykJJG6VJOVjUxnJOcHoCa/IzXvDmqeHdS0y8sfMtr29huLC8nldj9puXILu0yFld0jAycfTtXqnhj9ou/8Jabf+H9RS9uI4ZkntoxK5FzbLFtmQFUMoQMCW+UKM44yBQB+yHi34oeFV8M6ncT3ltc3DM4igjcxwW0Jt7hxPIQu11LRJjLAtnIFfiB8ctV068j8RatqOo2SadfWt1M1qq4lSeMsGimEe4tFu+6ozj6181fFL9sW+m1DVNGg1SZbSN3a1ud32jyvJjlVLWGzl8siVQyqWdcHqoI4HzB4n+Jvivxwi24JXUdXlaMXtxNIZoLaXeElYMqxRCTkjqckccjIBoeGNFsb+U3cdyZI5rrdbyb0aBLIuSZY7dtqmZSAE53heoyQav69d6he3WpWFnbra2cFq0a3Vs0cd5DcSNuiu7dVfMrSuPmif7m7bxTvh7ofiDQIgmrWzxSMvkiaLy5lV4wWb7VNMRGHkjPmHYdwDEkDPDdYs7K6lt0t7aEQXKJK90jTPawzW05Esj3MDEyznrj7uWPagDj9NhnhuLZpoFe1kt5I5iymN7y8hnMomkWQDZf/vMf3RgrnNaKfZ7aT7K0wkitFklvDLZee7yTStGSm4gLCifISqseMmt24uBpaGGEQgxSLegRhzGiMzRwPOjoQ8pm3MTuG5jgc5FeceJdYu47HbZ6k9iHiSdryS3gJtpXmCOHhTLPZt5gXaASWbcAVGQAYmuNeQNcyaZMER5w2nyWs0cCwwys/wDxL540V2vbVYNpdyF8xhnvXm6a1cWoiiu9TEKTajGLqeJUthLdRzvi2JhJLgOrBWZRnjOKyrq5vLSSF1uP9OkhuDZ2riNvtCoMsMrLsRvLYH5ipP8ADnFYlks9x9oWdPtZkkigjtliR5nncLNut8MUcJIXGVYsVG7kYNAHqNn4ht7lAus3U0bNf3E8U4iWS6nijQpDZMA37ySKHZuIGC2QMtxVhtb0WXN0tmJ7VmW0OnvmC++3XnzXs0LkB9NtRCQjoFYM8ZyRmpU8gad5ZhsLvUES3t/KtTb3F/d2MZVo7cNG5MzfMAQAGQqVLEjn37wP8BNWuIY7uaBJLO7S2b7PO4+0rJcqks9vDcEfMqzsQMksAMNg0AfOLWZkh/tCwsrG+kt47q4SzkWNNY/es6pM9rNbyxSRIp+VFVdyjcWzzXklle/abg2rulvtvJmt7+CG4gFxeRyGTyI2uokUQxRDZjp8vGa/Zjwl+zbINOlv7zw1HDdabN5KzW9syXdx9o3SpKJwGa7jW2kXlQUcnIJB4tXf/BNm1+JVgbm2upNL1OZryG3ijwrSMhMsH2mNSBbzpHgGRQN55Y9cAH483SC6Sz1Gzu4rOa+ubsS3gjVJJmK/vPM3uPK+fcuDt61xXi2wur65tRLZ2raVcK1mZEaXiFSm5zaLIAbgyuh3LnduJJxk19OftFfsb/GD9my6e91bT7i98M30bW6a1BG17JZEN5/mSRxO6RDyurnHCtzw2PnLTPFFvcO9nqpkQR25isr+CBYltGTey3dz8p3kiOFcqPmJLD5eQAecrpaWtt5N4FuJpb4Q2lykcNvb2McbNHbrfwwsUaVpBtjAJzt4JGDW5qeguIYpS0enSQRGC7muwY7q4hhcvsZ3QrbwTQiPyg+04wFbNeiWi219fQ+RHHPBcTwfYG8pJImEZZ57iQMoM9wckgMMk52ZxWd4i0i61C8kMWo21y1vJHDNbR/6Q9wkbE2z4HylRyuWwFCDBxg0Aee6Lp3mmaO3e+g1aWOWd43CwaWiI5EMjPIQ3nMqgkOQBuOzPFdLo1klxLPI6+bfW8PkXsskZeGCFGALwyOOZsco/dWGfSrtpZW1tZapHbSST6xaxyrNqkkkdtHbxOI1FrEruRNcmViuGAJIJUEA0yz82JEisLqLy/NT+0L2Vj514FyI7dDKQuI4QhLNhT1B5oA9HvfstjFExgSeIotrb3E48qCa4eJpiba6QfJdKqHYjlcsCQCGBODNc3qvaz3q2m9mjltrie7lee5gYoq2dtAYwpHlPI0jZKKVKlsnl6Wdw1kbaTUr27v43nureOWZba0u4YYkaQefGGQyxwyuARjIGFJOAeUvp7zR7SG2na2W8nt7l4BDCL22jsyxZwHuJdzTNMWxjBjBHbBIB1niDxPpmp6fHpbO7xzS7jDZWsckXnW0C7WEcpSOAK4y5dXbHIIBzXMSyxjQbiyt4Li2uxLCpkMW2R5lXBuWhPySR7lKogLNgDHHNYVsrWo0y5sLiOYTSSNPHMY1ubG4kkZZS7uQn2ckqELHDHg5GM3dS03UPsyXZu4G1hrwNeXbKIfLkhc5tkhRyN5VhhiAGIIHPFAGFBf2jWdxZvEXvbhpPtN1OEjaArJhXuFbHkoFKrui3AngnORTrTT4dWnskO2yuyLe6VV3Ks1u0aorCOfaytLIGPAzznpzWlLHBDcQTXKzXV/aho7mAvHBEVlaR1+2SxogmhcGJ1+djk9SQ1dT4V8I+IPFF9Cmi2oe6S+t9MjuYJwGsUkkMsVxNOxbMAU7WJOB29SAY/h/wNe63rV3a29nbmyWGXa8rojPOkrrHBO5YFMsib2X5gx5wK+p9C060+F/hHUEvmWTxNq1ohgsklN0LHTEOBbQ2yq3nKs07uzvuKsq4ZACB6Xp/gnw98K9BGouthqXiiRZppkUi6RLkOvnyLMW8yZmLqATHtOMLuXJrw268HeNfG/iWfVdQikuJXv18twcQi3JLi0hjhkxDbhTGHCkrxy2AKAPE/7A1Hxrq87WFndyXqXhEMcQcu9tNkyz4fCbMlyCpLdOtfTvw++BOgaZJpesavDPdTRSGEWKiS9jRWyUu5bZUErSlyQNy4GOuOa+kPBnwK1gWdvew6Xao8MbxyvaMtu9kkLDzAiu4Khzu2sC2ByQMV9Z/Dn4TSaso08aMLSyllx9oaQma6cGMxhpRncQxOSGGSMjBxkA8s+F/hBljhtovDlk9ndtNbSu9qq3CYY7JJ2hOIJsEfKQcH5TyDX6DfDj9l+XU9PN5DYygRNb3cds7xTTRyqq7bpbiUqUBA+78wHpgc+q+AvgVpXhLTZL6aEOpWNntwvnTyENuVrac5KjhPlwW5wRnp69pHxOtNAt5YrOAyrH5m91iLyWspLJ5N0Mg5QjkYzxyBmgDJ8M+BfDnwuuYZdZSBmn33cr37x3F1uIYmOQ4x5KNv5wEA5GK4H4qftPfD7w48UCXemreTOhtnt4kdNikR+WBbk7QCuMkD1HHNcd8UdN+IvxIneXQ/7UOIJFjithLaiZXLBDaMy5ZG+YsGAAzzivxe/aktfih8JtY8/xFpOoWEKNLOk8cFytxMRAFNu+yKP7bkDcdsbjnJbBzQB9dfH79qWLULW+Sx1+K3gW/jtpLe6ukEcnmR73NqImLWm3eeenAIFfkP8AHP8AaC8I2st2yaqX1Swi82a4RpnR03fNF9o+1BZJ2fHzcZU9ODXwz8Wv2nNUgvtRNvbzB7iNYbmzXzBbFEUtFcCaK6YLMxI3KCNrZyQeK/P3W/EPivxTeXE873LpdTO8MYaV44xNgpE7ufmx3LYbqR2oA+3PHX7cusafaz6PoBiikndppTJJcx28wceXLEgS5JCFMgncOckV454Z/aa8e+INbs4Ly9uvsrTxJFaWxlRIYQfkgDqxZl64JJJCjJya8x8IfCLWdfZVvoLgz7iEaBVm+yQdWkkZ1wF5zknjoetfdPwi/ZuYtFqJggtlhcWs1xeRW4dtu0CSFC+WuMZKkA4x6UAf0Pf8EvviR4z8V6Vatdy6i2i2RWAy3txJJaJEkRLSnzFEiurIAPnHLYHIr93dC+KPhPVr2Dw2t6lr50TIxu8q8dygVZR5rrtAYgFctzjgmvxF/YT8G+J/CXgl9G8P6RNcQThxDfEpBvaVCImkW3dsYbDbXCsSemOa+/8Aw5+z98Q7a+i8Q6xem93SxySWyzSW987SN5kTrcw7vLCvgEFc8fhQB9d/EjwNJYaHda9oGoSXF5p8azXS20UW+ZZQXEsa5BG0dz1xx2r8oP2h9Cg+NHhbXvDev6THfzak32GycWgfUpTbIT5jW0xwgCE/vYTE5J5r9ePDGp3EWjS6F4iu4ZriZWt7izEyGcBVxGs02d0w2AZIHJHQcV5zqXw2+Hdpd/ahDBK+8snkF2mi3MfMkjnK/dxwy/e4PFAH8ofhf9gfxp4M8az31l4Uu/7OW5M9lMlmsFxb20Em8SMzyAsSvGSc89+37Tfs8eEPF+h29hYXlhqs9i6QTR2kljJEFkRVQE4kAMZcZLFCpxkmv0yi8J+AdRtZZbMWN29uoVriWS1EESIQdt60qLvcnIDn7vRhkZqPR/E/gTRL6KNNU0B45Ga3hVb2J57Qo3lEfJ1tWkOAV4b+EmgBvhDV5NG1WC01OzkezmiVI7hvOBt5HA85JREmxomb7v8Adxk7a534m+ELjQ76TxLoiDUIbhsxQxEM8cU6EzLkMQ5GSev0FeytqXgzWZHt3msEnDQmCZZWEk4AO5Uj424I4Bxnr0rUtbvw3qi3egahdpPJFGVtYXZiYyAVBYhQEAOMZOPcdaAPlrSprDW1S0nslM6wRqskwfI8sHfFc+UM7N+QoPIzk96bqfwp0GS3k1xZbe1ljGGigZNsZb7yyylPl3gHGwnb1bHej4vk0rw7rcNrp9xeWdvC00dzcxATKGmZnR5GjzvUSDaFHODnHc3IdTTWrNLYR3EIBElxlJYZZlRCUfynUBQQM849x3oA4TUvBzQwLdxXdpMIEdbZXbKwK5C+XO2cSuFOQy5Ax1HSrHh7wPazwNJJGJ9yxkyhX3xHJYvbOYQCSR8+CRxtHHXsrTQbyJ/L/wBLKuieXvnhkidZThm+bKsFUnoe2BXpWj+FbyTy3i/eCONIY7fDpE8arhxGEX5Xz39+PcA8xT4aWGr2d3Gltbi2MyvAs/kGKWdhted7NovnkHHU4J+mamsvgJp8VrIQyXfmpKbsyAR3Jjj5gSEpGVggB6hWJx27V9GaZ4aW3hUTRXMitnFu/l+ZE/IADxE5OcYGc+2a7jS9HQ2whdJYogAWxlZ8lhhN3bPPHHWgD5N074G6Mstu1z+8dQGnBOyJ2CYiASTJ3Iep2ndnv1r1rwr8JtJtY3sLfTrWWGYtska2jVbdhk7i0jHceeAB345Ir6Cs9DtFEtxqMbALF5gYxDFvGMKrsQPmbdwQMnPODXTafbaXqFuZLFWltGPlyhree3IZDwV/dAujHuMjigD550r4baeW8mewknSKTMUrx7SzxEHaI41IG4YxnGRXWP8ACzTdxvYoJYpw8XmrEqmNo858tUxnycdQcnngV7MunW0coWGOFGV2nbALDcRuVFCvhxtHbPXBrVt4NyzfaFijjC5juEkJRvLYhwcHgg4wDjOOM4oA8bsfB0dmkkK221RJ58KbETPqrFjiJfoatjwtYKpt7hzAgVFlZWEsU7SklmKMCc9ByO1ewpbWrSqVhVomXb+8crlsdGJ+7n39aow6faxyuZVYW/lou0KjnzRwVw5GcceoOaAPHX8H207TSJFK0USSCNJBEwjJBwSp5c8dm71z2o+BI5lt1KOEQNIzR741t0AGwpuiHJ9D+I719By2YWFypUKpJyBnd1xjb3+lZd4BbRKkSNPG0JeUHEm+HkFgQTjr06+3FAHzdD8PbWNnle1WRyixqF3kmJ/vrMwGHbHcZ/HNNj0JreW7V4VSFfNjEFtIkoKAYKzBh8x91yPftXu09xYy28SpHLDKzlHK2gXa4QykEs3OEx7ds5rhdXaJYbho0nS48sI5kjSP92333BXrxjpyc5AoA52Dw3vMEV08R8iUKlxJuENvEw2+XDEo2t+5+Tdyuec45rXg0SztjCXJuljupIoxclUaXdyBLJGSsg+hPvjpWPpfifTljnnuL2GV0Dpa2shc3QuUYK8zEL5SWwbjazBvY1har8QNPtXX5bN53f8Aey/aNpSfdtVbZG+RgW4BUkHqDQB6G+nwRWksQhEkxT7POkEkbZPmCXarBsY2c9fY8kU+w0m3eR2MC3UEsUE6m6dkWB8r5uRH94j2zntmuL0rxMLiOF3kjuFni+2MyB0XyzbAht6AgkgcLncewNd/p+oPLpckixhVti9xMCQqrFHjciyMQHPTCqST2FACXTxwRBoY5FZVlSFNxVJlh5Hlwn55A3fA+uKrJNZmO1mmENrLAYZAjsvmSkj/AJeEmOXk46Yz7evLeIfE8FpH9ttRFDIi7re5nkcRqu8xyeWhAMeH7MATwRXBx+NbS5hup9QcC9gZQTGFZvLk5t3Qt/rLgjOWXIHfFAHt0gs7ySZwsc58s7SvzLARNvI3oMPxjoTV6yuzZvHBaShXlbBSMq2yPscy8de2c14b4f8AFe9LQPOlwJ4JZpCkgSBZPMMflOEOVO8Ac46g9Oa3NP8AEhnmaaK42MbpoYJCEBlZFywiUncx2ngAHOeM0Ae4xyi0JTEJlHlhSwm34kwxXayhAeBwTnmtWTVU3pMymABQjMm6WJW6EMGAI+px+QrzKTVXSy88h3l8pyVt5ElKzo2xZHDNleOQCMkc9OaxrvxSYI4bZbhYYQxeZ5AZWu0KGJZEVQSI/tAwCcDvnHNAHrL+ILETSQrLG8sgCnlifKIyshBHHB6df5ViT6/ELjbDfnySSAzgsDxnpg4+uOK8TPim5umAhhMOmZi82RFSVoowdmSFyv3s9H4zz1zWVqnie3sYWmtboKPOHmPOQUXJydrtgMMkZIyM96APqGz1G2mtEeU4MpKwMzo/C4y/yMdp3Y4PNV1vUi86IXANxkfMBGR8x4GQcA/Xp+VfNFp40sbZHnS9lTyoRMJFkZsTSvsWLyp1ABLKQOx455yb0HxCtNrhpJEQzxtNgo87MRxGCCcMOhHG3J3YoA9t1HXHFx5LXD3ECJtMShsMc5BZtvIyV5z25rl9Q8T2UcckJ1S3t3tUaaZJZMtJKZTm3hZAcARgnGe+O1eR6p8S9MkWWGzlV57hmiCySDcsi53KRDnYeeM49a+ffEfjSezka0s7BnuWuZIhcPcSyWbNN87zLcSJjzhnkMQOPzAPvrQ/ENrdQvJLPEw2q8S7ghct90oXA3HkHv8AzroY/GIt0KSzQ+WWZUADKFUdftRx8x6ZwPzr87PDvxntgZ0uLhoFtdsPmtjyTcxDErNH95AD0KjaeoJFdXqfxu0hdPleK8jufKjKK8c0bB3P3vOCnO7BPIGPpQB9jah49hb7RA0lqmzG+NHCkg5KEMRwT/d4bjpXGN4vEasXvEt4wzfMYnfKMDyGZDj5M+mOpIr4D1L4z3RvpIdMnH9mK6yzJJs8xnAPmMJZyJCwUfJwcZxgVTb43Xt5GbIXFncRiQsWuJAHjjLFTBL5fKnyio54yCc0AfdunfFKH7ZJCLEyxRL5ELTnPmiLKh+GJww5zxwc56VTuPF+l3MsVzdJFBNM8ge3lSUxoqn92VZGLbSc4JGOa+EG+Kpurzyz5IvsKIxZvI0DRQKF2NtXEZYbQCxAJ45rHt/GWtXWoLIS0tv5EgEUkrJLE8khP71nKqVUsMLncfTuAD7k1HxMkUMs1tcmN5XIRGUFIY89kIyR+H8P4V5rrnia0jLXs+qsYwsIumtyrWtvGrAOQFGROw+8GAXkgGvApfFeuwQWbm5upryG6WIrKheSWKVtoihVFP2ZOudwIFWr+/ubq1ubW5gaRFuEeeKOdUmV9ofy0jiX94ue5GOnegDe8TeNFivJBocV7PazozTGR3iTGBtMIwcxsnpz2615RqHxJVpXhvVgh8mSVpFaWWDgDbEOAGznHUc4xV+a01C8kbUWW5j2QorDy3j8lRwiSEZLqAAT8oBA61wN74G1bWLm71CV7Xyyu6OeJfsaXSiT5UjRsmVw2OVBAJ5OKALQ8b6jNOtzaTSPazTIrhCzGNCwCYiA3Ek9QASMcjFak/i/U5NWa2lnMyNGiG3LtGYAo5d4z821mCg8E/KeOKxf+EGn0p5tR1P7MDJEWkjhvpJ2eMR7IowoUJHISRu57cVpeHtG0i5wLuR3AtzK0MkkagszDZFH9odZZSvPQsPl+YkcUAek33iO50nSrK4c2pivVMYFsrr5AIBIfyx5nUFtzLj1Iryq78Z31xqYVtVmngM2Vkt5N2xg3EbhmBlOOMjICkg4Oa9Ct1hs45rO41CCZZA8VoJovMkFs8bYW5AXLkEgIAABwcsK8rXwpJp+sRwmXTrZJt0trIJUMjTOxZ/MLNtUbe2eORweKANrVrufUnie6t91ow+ZUb7NMs652iJzMFjXgEkfexhq8T+KN7dx6bCsV3O1h5i28kavLDJHLg7opZ3iUd+SD0zg9a+mZxb6atvFMbS7EsckpklkWOJJ50CLGNxyp4yGxjnIyBXkniDw3NrMk32iSBbRojHHZjyb6OXcGInEobAucZwTwP4qAPzw8aaJd3kvlXxnZ7t5IoruHM0LJgGCJo03bbUKMs7hehINeQaP4Uvo9Rewf7NEj3MccvlXLypebc8QxxxlwQuMhRjjGe1fc2v+E7yY3VvBYXFrZ2sMwtGCET3c0as7SXJmwPK+UgCPII4GeteQxeFbDTry21h7Zbh4C5ud7SIyEDO+2hGCreZwwIGQD2FAHHaRZPpVn9rhlaG8tTKtwLtHE2zJCmIkbFjKjb8xDAtyAa6bRdaa38251SNbaSRHlUXW6TfCqqQSBuABDLwSOuPWuiMy6wjtBFYwm4nWJ7dMxtNEh3SL5RQ/OQAdpAwy/MACTS3uhRahC1pZSgwvG3DxWkghZXLn7TKVVkjEaAgKe2AR2AOem8XTCxmuDpgVplBtZiiCK7kQsvmyRlh+42kbSoPquetZmka9NNDdS6nHH5awt9oKGR3kDq7tG0aoW+XgLxg4HPcbk3hRrGW3gjSB7i5Mc8drewzCxRoWVYo45sBhaHkEB3yXOQRxXTr4Q+z2t7pU9rLa3V08NwZNoIleUjdFbS9TABjaDggdRQBxlvqttBZxwCI2pjZpkt4kVZEtp8rIHeQFRF5RLAEkg8kYBqjLrF3cC5S7Hn2yyyR2UhBj8uO4hZVEDpsEbkEYLDq3AOQK9Dv/AAPbRKml2EtxaLdRwm7aNQY2JIUl73c3nIASXjUjgENt60aV4RvIVg0+xjhuYGnRbktHIJIlhUusUylCGywUoyEg5wGFAHz1fQ3N2bhxHEJzbP51pckiQKZgqBJIwJDIyAYZVbbkEgVxmupcwXVvb2+n/Z7y6WN455yWD6bEQFsUkiZiL3zcncuVZWx2xX2cnwr1G9Sa+SNriWZ0iMcFzBbzrubDTBJCBJCIgdyKdwAOcCrmo/Am6kj0+a/kuWuxauGSzI2wIFJt/JgUMTKkeQzfdJPDcZoA/Py9sdcuLy3uo5riB988WpKYyqTmbAuI0ZIikYjh+TJO5S24V6NpUd/BEul2dhd6Zal5YkuZbgT293C0JaFPOcBoz9pbIYgckYya+nLn4F6nfGGHbZzQzww77aOF7e5Fzta0efyt26JpIX5LAAcjnO4dvo/wZeytprCKwS3hjUi8l3Su88DjakGSzbjvPO0qWHRh1AB5p4LS5ghtZ7u9+2xX+mXVp5y2qTWlnIsgVZZn6nzIdylMK/GCATz01laG7voLYXsl22oPNMJGlgjlsLKFpIbhJYGYkKIY4zHuwMkZIwcep6Z8GJlgsS9s9y4uri3eG3lYWoW6dbmD7S8m5oo1RQGAxhSRvXrXrOifB9Z7+5a3R11Se8gt2nRTFbx2u9GRL8CMqI9qnHzBZACHIzwAeSWd0oS2vbm51C4+wOyRTy2qy6dLeW8LiCQKV80TtZh2XCbVZAGwSAeP1K91G7vlhdnd45LOe6hYGTVUDrJPZmaWNWEMTtKSgKqqeQBI6cE/Vt98P7iyvf7OmsojBFPKsNrFHKShjlV0aPapDCJ/mVmI352nKmuKn+F621zeJ9n2QX8fnTmKYteQyvIJoQJwfMdVRSGRhiMHnAoA+RtZso7/AMQTTan9oNoR9juFllEq26Qo7QqkSIUNxhIiHXJ6d8il1E6hZ2Wn20krM80S2lnKrieW0szMEtjPCUOJJIjwo+fn7or7Kl+FliXgEtl9mf7RaXUybY5nuVidMrEDuMszIoAZVYKWBNQ658MNM1G4kgWXYgn8+OzjgSCVJJlBtXuolyxkhI2K6ZOW3BSOaAPizwv4fhtJry1uFtLCO4b7J55to5r2EkGVjHEJcSvICcmQBkB5AxXs3hjwTpmpI9lFZ317OskJmglhgKrNsP2db1lDFHkbaI0yASwHFdE/wq0zT7m/+0jUPMWWEbo5xfPJHMhjlZVHBucHlXZNw4Ht9UfC74dW9pYWbw2pbUv3PmsiGBrhjETaTXZVmEjpkEljlccHIBoA+fb74J6JfaU9vDby2F7CVtr24EkKQSLC6Geyiut483YJBuwfLYHG4nIridO+COn2ezdZzQytebJRBFJb3klvdx5IikQyZgGNzEhc9j0r9Hdc8ILZWcistvHapDdIsFtDJK5luTCzXEaNglyFfOSOV6jg14ZqKf2ZquoXmoNcSQmyaOG98xUnuLfyS0iQR7V/1ZymBCW5+WTgGgDyOz8NeHradYLywt1a3jNtLMC5EABzAL6QgFZBa7g5wcuc81yE/wAP/D2im3ureJHkudTMrlSVmNqI8ljiVjMPMIC4UD6YrttaTU4NQhimYW8F2FvNj+WYXa5cFrYyKx82UqQAJCD83y56VZutLm+yNItxH5lrYMy2JxGUiQ7jOJ2O63myRgEAcEj3AOG0XTIb6Y2H2Wdby5unS0CwoDFAAikSPGTvBAI5P869E03wWWJW6LxNY3B2PFhpUSMBvJjUqS7NjG4qQOgrnfhnE2p+IFNw6xCS3ESXPlT23Cy+W32iSdVDoWIBYlVbPB719i694d07TfDEiyWshvIrNrq4vLeytYoGt0ITy4rpJyWlV8fMMnHIyKAPim9+HWnXuqXvnyW0j3TJKquPPuJXHzQqLjAVZwi7RsPynritDwv4R8O6dPLc3gdcMWhhFuI8TYK/eMbGY+aBkdd3Ndto8c02pzFLC8nQz7XltIpAseJMeVCHTfDcCMkliAuehr0W98PwzWkq6dEVnyka29xGIHicMGEtxctyUHUlfmbPIoA+adW0vUEvXEdlAVKqwYSJLv3ZIf51BjJBHykDHpzRXst54cNlcSW1/qV41xGeTatC0WxyXUbpEyzDcRnpgCigD8KfGMtu81/ayGE3aRTSMv2lrWK1QEBFRVyAvIA5wc8V8c+Pr638iPS/JZJri5Rpp02XDhUfnE33ijKAMdRXrmoatfaxFczgywzLNIzRMzTwOp3DK7oh5SgZJ2l8nBr5/wDEUZtvtE01w07RAzRKjyLKxI3k/MMHnP5fWgDCgmudOku3iuYZxFCSj3jtkqU4SRG4AAGB/XrXQpDHdW9hewwzxXF2AxeyVJ0d0GxN9soOIwemOe5rx661u2muPMmnBlyivE8okWaLg4Ma9cZIJ9Oteo+E0uJ44riNlsLZme4WSRtqwoWxmBUJAOMEA96APSdCurhZJbC/EmnWSoDcy7ZCb6WFwyHzFz5bEcbOnY16jBp0kl0rW4hlt57QSvEI1lIt2U/JhTkKWxlfc471z9rboYtNVpXu4Y/+W9zCGhcOwRmMLgEuSSVbnPWu2sNIv9DugI4Jngc7llupQVSFgzs5P8MIB4HAXbg0Ac4dMjt1R7qN45HgD2/l2TxxWjLITH5ZcgbsDqeMnrXYaU8146GW3umaSNUke7hjtbgxW+AkqPDIVkBJOwEggcEEmoYrjSrppmUeZcQK3mW8sgmtrrBK7IpWcKqn7wx6YHNdTZaTPpqR/wDEvsLiOaIveMbncoWQB4oo1llxOwQ9AQMjANAF27vIbC0ET3E1pDNELeRLd4/JWGQEklimI5GI+794e9ZMusXmjI6iNYrONVkMktp5l0ICuLfDqOQxwMAZAOSO9ZfiDSJojaapHM9tYSAzvaTl0ELl1jULYSgC4jAJyCQFB4Oa55NYntLyOwju0cQSyv8AaY3LW370BhFPaS/OkIz8pxhSetAHrNjfzLcx3QFrArCK6QK0UNw0soDTQgP8qsUPPPU+vW8/iuN702Xlta2qW0phsfNnaeWR2+SZ5lTaI92d3OD7YzXjGmazc/2ytrNFe3SKTLMkUZvEeZyT1IwCVx0OAAOcV7FosUF3qLmysWhle1DxRhx5iSufnMkTFhHEp5ZQ4bPYCgDNuIrmOG5+2wwX8zQpcssV0YkhjUl4kIIJOAcEYxXjniJ9RaK6tY7SASXc21kluJUS2ZvmilRowBMQPfnHA617vq1nLZ2Ny4skuLlWnguDCkuZy52qjeWCUGWGCcD3xXm134W3wq+qvLYR5WOKOKGS4KiLbLIJJj/GCQqsflIYgelAHjth4Uit0l1HWrxcy+bDFJLb74opNgExWP7qIehbO5iM4zxXJ61oLT6ok9sIYo7SALp7QIjNNCy4lIeQACHaW9So6V9IXt1Yi4mEFu8o8mOzTTfssLJKQm8Sk5JDsTglgBk45rC1XRba5VLVkie5ksGVYIbeCN7SWQlljYRud+FzuxyemAaAPne1s3t7uC2CNIDIjR3SOY4gJOr7vvkggjB79OtdXFdX8F35jzsfs7C3t3eKYvK5OxEUhPmDYOS36ZrQurGK0i1BRBBO9lEFjMCzxvhG5DRt/q265zg9uM1V0838CR3Tzh7Wa5iM7BTK8Y3ABGRlKsdzYC5VuvHagD6C8Oa5fQXFjaXUcxF1HHp8lskwRWs5djz3O8tmFwx+YHAx35r3vFnaab9jiht7OLzB9m894AXJH345oFJlhKgfKHPJr5t0i6W1kguzbO2qxEeQjqLWR4iVAjYAtvV1JG0DjOK9Jg1ee+ktDq0iRA3DxQxqjj7LgZa2K7chQDhsgNzkA0AReIpbm/kgKpNOsMoQR24kiie3GQIlnkDKqbwMA4PHTFQaJCktuxu8xMN1oPNjtjCGDFjEf3ce5wOAwJyelekuNJ082aSHTBbTvHetBDF9pDNb5IhWSckKW5O0DJ7Vydy0a6hLdWVvDFLeSNPHZgpdJNGPmWKRJm/cSEkYC4xyKAMDXLVZILW2ikuAEinfeyhoYJlyRKXLloQVOBkEAkcVwDWcVpskeUak11GodAwDW9wN2GcK2GUYwW9xmvRrC0v9WCwagILK1S7nhknX7RBNIWDSfZ5oW2ZUOAAwZgT0FUdTsIYLzKL9plQsry+W0CWuxMYjkSMebKRn5WBxn7xzQB5d/wAJNp+nOq3EEcD27faWkhWUSSqjbI4VdA3mMG56e2eRXaab4m0wXljfk3lmHMry20jiMSom0gzA5ZQcnaR0LZ7V5h4iggtrqN2S4uoZblgklxbGIjCkyqcLj5XIIJPOOBWv4ZjsoZBfz6dPqRghfbPOZ1EiZBcQRsu1gMAc9PpigD6b1z4iTRWVkunztHZ3UMQEckZd0jEe4pE8gHmIrYPIzknFT+HvE8MG+G4uDNcavakQPHFuSNSwbyW8xV8ty30APevFLa6h125i+13BtbFnZ0tkXL6ZGo2ktPu2qDwdu3jOO9aN1d3eiwzIbiFY45EjgvB5lxOLZQWSZdiBBuU8EDPBySaAO08YarqOkWOq3pneFWdJYWYxS/Z5B8gZRu+dSQAQTgdeBmvn3w14sv5NTurea7j8+5dx5KrshvN2PnMykiNhvYEr16DpU/jLxRPfaLNYWrSieNFaVi6zCZJGYiVwi4hzgbd2OhFcF4ViZLq3kvrtZJreIG3tmVfMmZmZy7FeVAUcDrxwelAH2p4HS3u3ha8hZbaGMLIJZYZld0zko9wwLKpPIHIH0wek8UeHtMu7BLlI7aCV3cXV0l3I91DHE+5jDGrbFQoFyOvYDFeI6F4mubXyLO0jYrMkrytGFkkhllUBJDHIcrFjlsDt6169pNsdRRDOtq12zLHcQqvmNco6hftClX2xqOODgjnOOtAHNXN5NAZWhjZbB41hguRhnuuAwRo1b5U/vA425rhb6y1REn1GCezmhSRWmSAhZLYBSVxtcuevzZAB28cV7re+D4fs93BaRC4ZGUQO5miYOVG8QW/Rhzy44GOTXHT+G7i3LFbVo22NbzWFtbrcSSJgD7WdhJdVwd2RjAoA8ZlulVLVF+3NdmaW7aOUZs5cKScxr8yRYwRgZAyOKzr3xTrGk2d6ouUhMy+akMT+Wsa8nCNJwMgnCn5uoxXo/ibw3c2My3sF3avItsI4raNAS4bazArGSA5U844BXGRXjfiey1Ka3njMUenCaYF1SJZ5kmCgjazNu2KmfuqRzxmgDzLxB421K1tVursoyXGWimaUeaA/DCMYBDgZ7E89a8tn8ZfbFvLy4mMbQyF4bQP5N0yw7VV1lk4c4OSAOe2ea6DxPYyNaXFpPOPJHCrGks0jIGGXl3Rg2yE9MAfU5rxPXrDeV06PUTm4ZplDN5MVqkKZUIwG5nbGTn0HbqAZvivxgJdRnayvUukcRyXQAmt1AKqTDLIF5kDLyV54yQOtUfDusu09xqtxeuZJIwGS3dBbuRxBCu0lmkBwGJHGBmuIm0icW8k928LQy3BjhPmF3mdNw3Dyzks2R1AHPevQ/C3hW8uYI7aacxWzyx3DWYiWKdQCAfLDAboycZ5yf1oA9+0vUZhbafqQub591mY1snjgeG6WUfNGhIJUsrAlm4JHFep6R4ru/D9is9x5MV5dIoS3tihhhCkNDHhECINmQ2cHnn1rw2wkmmu0tbNXWys428wXGIUzEfKLWoDckZ9cHqARXpFuYV0eK3ntzdLFIReXc6pMxgOZAfs78OQdu0jJ+XqDQB6nN4vvr63WGa+nt7S5h837LOsUUqPnDLAyHdFaEkk45wehqjqviPUtPS1gNxE1hcsyRWzI00ixSRiJ2aeVWAiJK4YgFQQM9q4Ke3vJLc3omgZFhitzvlD3iWbMGVLq3c5tUKAYxnpjcTgVjXMur7LO4l1MCKKR7ZZJlUiKKNt8MVvEeWYsBuJAySMUAa93qdvpt0JRo0kc0zq0Sm5upEnePAAQupDZODkHB5xXZeE7bUfEuq31pJDGbl7drnzTukS2kHISUQsAUPAw2CCM5Arr/CHg6XxhplvJZia/1q0gMsN7CYRHHPKSpimhfHkfe4BAAKg9819MfCT4P32i3CR3duJ9QfdFqsNyyyXUscjAs1u6j5mJ55+UYwDQByPwu+BF74lgkvJHlt0s3mN8scRMckRUYGJn2XGCTlFU9iK3/Enwf1PRI7mCWO6s9MdjIGh09s3Jf5VKkRqVlwR9wfdyB6V+nXwm8K6J4e0ya2QZZwZpDcRb2WZ0ZY0RgpUBXID5OOnSneJvCFvqlpOZp4ZJGinmie3DFGkJaN2dJV+TywQML1zxmgD+ffxr4A07RmuZNQuFvVL3E8RjhMMttHnb5d004LMxZhxx/OvB7jTdOs3ZraeGe6DzSW1nGjMyRoMMSW4QBgOR17V+snxn+G1hd2+pWH2Y2F6nmtHtjRxcusbOXlXJ81OA4UkelfljrWgqmsXNrctNBHbAb7ownK7pTh0hjAaNWO4quMfNzQBTh1Ge8gMk8cNosJhjDuGAKDgybCBvHTLfyroXjSVJPs8SX5hEUaRwgo4aXDh9ojJEfTIB5x0FO07SdNurmKOXUZp5IYvKgN3C3llGbGy4hVc/MCNuehIPrXs+k+HtMsLVobexnu5pcmaytghkSAAgyxh8MJQ+3ByflJx0NAHKRX32O0+x3mmqmo7YvKK2tvCqgIPMW3nBBmYjkqQSKwpdFvdQtRuaJoZLoT2yJKQ6ZkwVfadsUZUEFhjBHJ9Ppnw98PV1LQ9SbVY2NuJDdwQmZmMaNGUVDOq7o3PGdp2qQcnrXzv4ns7+xub2x0t4Rp1k4t7JA86lm3EyxyTEAlslgO3y+hoAyNQmitrV4E8xLhQLUyW1rHJ9qWKTLMm0H5hkgt/F1zXPR67bqtwjeZbiOWKaUxFfPmMZAWLDgbOpLgkZ7DsZxq0UEb+YtncT4S1eWG4zLFtySgTOx9rHHzMCc5zxiqlzLp99A0slv55QRl4nVYURskqxdOZAdo6bl/2s5wAddp+p20yyaxJHZyNEzQQsm23kR1UkN9nLgyPk9VHJGRU1jfrLOPMvb+IXYS4FrG0c9tJNG5PltGuWOe6thTnBx25vzLm80mJEsYYreIMSnmrGROzARYCfOHC9dw7jvWg2nf2fGmptLb3FzHbxokW6fzY7rYWWM4XnOPvfd460AWr1BO0VlLPKILhpWV7aJ7chZn3NHNFjbb4K47DAyK0PDVxcTalFYxPbiKyEsHkRykTG2wFjWacrskDyZ4DEjkEDPOZaWct9Pcm7kOnR3AhMrCXekYddySxgsS6Ehh8oIGTmu78F2M2k3sly5W5s3nEXlWw81kVziD7kTKyu2Gck5wMAdaAPQPBWl6ldXBtpbSeGeCeSR5bF9yQSK+YIUiOCWaNjk4wMZNffPwY+D19q9+2s2+k3czvIrwXUv2k2sD+VsuUmikBUzljxuXA6elc9+zr8L7XWNUi1u+g+3F5RJcyG0uBarc43BFKr80aIACxGM8E8V+sPgDStO0G1S1tZliN3PH5kEEYiilfllUZ+RTtB4yGOM9aAPmXXvCVp4H0Z9QNqt1tgaQSTSfLDKoAnZiiKFOCcAfMNox61+avxw/aobw7qN1aC+uI5GwLeGB/KZlRfKM8MhU+fLGcFFVcAKSTmv26+MOjG48J6pFbRQ2mNIu7pUijmzI8u5ZJZ3kLLyCAAFUndgZHNfyCftn+MbbSvHMukWcM32mGW4Rk3yr9mkDfPM5dmaIMFYAA+hCAckA/bT9jf4i2XxUdrC/S4uLyQSyq0rGSKSQYCKCyjdKwyXVsEMc9K++dY+H9vbQNFZBdLaGX7TDamzjuIJHK/vGuMqC/zA5VSQuPevwp/4JZ+PXsvHsNrczQm21DS3jiMs7XFutyhDFRJjKSlON3HJ5OK/om8SalHftbzvZAJHZKzW8dwiFYQOY5nL4O5vmyMk8+9AHzFf6JZot2sNuq3MTpcm6jsBFH58CAeVEFLEKcnOQAMdRxXlWq6eJtsF5azO7GZ57jyiJ40bIaPqSEwRz79K+gNX1Uz3FyttZ2rKkRjVEnHy+Y2WZwG4VQANzcHsa8I8W67BYGW4aZ0nZZ4wLdVl2nlACJGyFB/ixt5680AeLXdpa6cfsDXNjZpBdJcRtJHJcDyQ4aIsNuRcbeMDn2xXLeLdYtW+03Ac3EpCStHZ2wtpWGcMdznIjZVG7bknv6Vs+IL1JbYXOy5vbqSQG4JiS22gf6oMFBLbSeSB361wOq6fFdwPfgtp728RjdN58nUCjYJMYHBGSMqfmPXHSgB9p4ha4gguxJbwyzysGtLeESyLBjyldp51GCi8kevSu3srtbaGBZ5JLlYUwlwlzLHcSK5OJpowMCNSwGcdOc9K8lktVitL2aAyLDDbJcpKkIcxvtJkgiSAsRKXAJyMbas6Prk8ukrcPqccpby4rmONws0bqNyEqRmKFBxtOCxPIoA6LxHql2ILb+zBI8DvMrNGAyzFz+8NwZecF8EHjvivLdQstZvIZIImm+1wGSdzYSK8cQEfmNPMrnCAR9fcV2sGuWWozPYXySSae6i6DsxiaRkGChkiX5Rk9B7Zxmqs93H9oS3sp5tPsiX2qHjO2FeZWus8vbNxjdyentQB5E2g3UoBNy88M4EltHFKzqrEF55poMhAM7gSGPWs2Tw5Na71t3kR7VcxtLGsLbHfc0az7tjoFJwAScfhXu1jdWt+LOK1hha5iuCJFNqbSNI05mijV0ALNEMoCRnPvSa00VzeyabLbW8cEi/bJblsLM8Ak+VRH/yzkC4BXAzjIoA8CsNLvbu+ikitvPijaTzpZJGbDtjIB6nBTnuBwK73Sb25tcaTBY20GoTzCB5p1nktZ4WYlPsqeWTHh+eoGcgHtVu88OskxltvtW4NJNYQ26CKQz7R5bmRV/epgnIJxnpW9oLtcNEn2WWLWbaK2Ms18WbLCX96ttBKd5AIH3AUGOD6AHe2Wj6lB9me6is7O2aNYJnt7c/aLt+AlwpYM4TcWByoH0GK7LTrbTp3vtM0rTrza81ugeW2VYIbkBWkeS5uAHRmw4Cpw273otLWWfUpIhC1695bJazTtOZApKHLpCrFlVB1CAuDywFXdShl0yKSOP7St2gWNmcujCHbhWyhPnNwAvBkUHkUAUNY8LWF+qSWlwYNTCzK+ngEQQy2+3fJdSRrnhD0w+7PAFed6xa6nawCyW5tZIZJ1ighWB0WGRWDn7RK+0S22d+F+8ey161od9LPbz3V5LHavauFEIZC0jpkhJRNCsszvwDhv5Vz/iBbXULWy2Sx2slzdOboNC/lpMJCoIIZzEB3YnaCcZFAHFz+HY447u+uLSJoZrVfNuYbbzEEgKtMfLLEpux8uQCAaYt5FcXMS6iz2+n2UcQ01J7fyfKmKosbxxBT5sxJLc5HOTitoTCwjeAXnkQzytExYsTcCI4LRK+Fw3YHHb2rlLi0+3FLgWztcPexwpEoa4dTGcCaMxsQJDHj7oIH0oA9/0DTdHttD+ywwSX99NvE06RJGxL/vBJdysAzSdiiKSoxkenV2Fv4e1GNLa7tF0yQuS80tkpR3QBfLQK7Pu3DHzKB3PNef6Gb6R9uwtCJHgW8jkZbpLxY0MfmSW7KWAZcc7lXJPtXXajrlvbxXTXlvKlzaRQW6zTSxFJLl+PMV48KQT9487T95s0AcV4702GS2WzsBJLb2m64kS3vX/csjGR9sRXeUK857fpXzT4j1bT7KKxaTT7mzjWea4ikdWvIblpUCGSVZHGQrcgdeeBXsWs641lY3N1NYCaDzJImeW+w4mkQiUoImIbH8OfkIGe1fJWu6xbfbJhbmOUC4eWxkvEaSONpAVKtHGPu7sY2ttBHHHUAv6rqmn615phNodTLJHNEd9skkCjb5iLEOHcfdz0zg9jXC/2Sjaus01s9rbwKks8b3SrMWyEhWO4Dtvj2FtxOAucZrnYrvWtKvpJ0hU3LSs1w0luVDE5X5GlJBtwrZUK3bgDFdraNp6WilrmC6vZYUuihDySB5H3tFJKedpIOeAB0zigDuvI0mGOeTE7aSLdVuRLKbdZ2XHyoduLtBIeuRnHU1Sj0+eS2+2W0Duzu0puFHlIlqAFij8ps4U/Lz8wbtUtk8Gosl1Yxq1yoS0udJklDi7g4Imsn5CQIVYEYGffIr1Xw9p0V5AY5oUnuYgzW1pazfumjmO37PNGrbmkQZYAgBSCaAPnO40fW5lv2Ehe5s2kWaN7mOa2m2ndGRE4CJIMDlTkEfhVTw/pV6k6vqLrd+e291Z0liW6mfAjuElfCoeuFIHucV9Pazp1hbRJFdPp0NxbuqghwBcyjpDNboNzy43A8c455rzrULGxjkkv4rGK382YxSWcSvGhuEJVbnaCflC/Njv6UAYQ06+SZyiyW32RsTXaRFktoVUBnjjUFTaCMYCjJyawL28RZUa0vY7nyrpZXN1EIWaByFxcIyBWhPVQDnkZA761xeXZjktnuEFldWrxy3Pmk71RyGVhtbynZmwFKq/9KVvYWdyWt13y3ewpawxXKeSiW5y0cjMxLyFTlc9DgYHYA6Pw9daYlzNKgtnmJmi3tOVWBfJBjZUk2qx38c8HII45rSfxSwR7W0sIpUBVLiC4mJkumCja0UcY3KFIzkHaccHnjyvxHqL6HhbuA3Mt0FiRSUg8gRMFA4I8wgjGRx0IJBrHl1u5vTDcWS3Sy28cQuzKNy2ykHbHHLCTgMccE8A5OOtAHrNhqrNfvELeKe5mi8xC1zMTAXOJIn85zhfQEjHAFcj4j1hNMuYdNklW9T7RJcSQWW1vLkbhVjkDq0kgf+8SM9BWfo15eWTTSylmur6JyEVA6ujZYwyTH7rDBwwPTvXKalrkWoanBYxW2y6tV3OJy0McQmc7G82NSZmD5PJG7ORxQB6rp3iiyto4lv5r1oFkkkliiuLeC9Xaqsi+ajFJss43BjuG72qPUvGT2VzFcab9ot18zJWF282OAhJRIzKx86Urndjkrn5ew4N/CjsY7qURXKtvneKa3ZYIwULjy/JYkkuMHOAR7jNcvNeajbTyCDVY0tbW427b0yRWUEsSbgiqEZJGdT5YX7xJBI70Ae4XP/E3tJLw2VkLrUiUeeMSPZoFUyrI7M4DXkknRWXAON1fN+sw3X2u5iutVgzAJkxJKLSXcWLFWRWDXG1RtKLhR1Unt2uj6rdwaQ5nF3cXWoyNLBo0bxpFZOhZhMkcKgqx4OWAHzAE8c+I6wTrniSeG+uJbeWYkPFcuiGCQAbhtchST1JDHPWgDO1TV1tEjjZkKqjL5ErySLduzFFjEjrumcIN23BwWx61j6dZTatJPHp896uZfOaKPG0SRrnypkcgC2VjxjJ4yRXoun+Br+7ZVtF090tgzxNDGGMyI+6ZmS4YFLkDPzLlSK9ZsfAOlW8qzwQ+Vdi2juGlmK2+2ZEHn25VUDyb96hPmIO3tQB454autSiube3eUgi6jZohPKHFwwISVo1+WYHaRg5AxxgV90+EZJILHTtl5dR5Mj5u/LgQkoWlAdxsjVZSdpLDJxivLtN+HlqkgafzUgtYI5bqWQ4NzI4kaIwPJA5/d+Yq48wn2HSvV/COmfZxHafaYnjhlWKe3UwTyRmd90LTEkGKVkKDBUdaAPQo9W/tlFsPtWqxTiM2kt8GhaMLGGdo45A6sckfeAPIA5Famg6R4ed5FnkmladghFxa3EjmUguWYbcB9qEnazY74PFXrbwp5YkuNQFuyQLIz29q5zA4IESXDll2OFKsQwBI55HXtvBvh63GoySSo9ulvZyzTlNiNMXKRxy2pjZ3kl5bd8oAGexoA5G++HdtA0l3DqOl2ds4NxEjzOBNDLGV/erdhSo3k4CjjPesG4totIez+0Ws+p2diLaBJhPAiCe4TJCW6H96gOcEleOvPFeteKlitr62DpHcaYAbU3N0RKrHaSiGOBCY1GQF3AZYfnxN3psdywjtWlumlMaG0mDRxKkkmFEcjqvmNsAJI5BYgUAcbePdXT3GpPGttZxLmA6gGQvGCURFjAB2jbtGBgYG41xHiBdVuLOykee4WzW4324julR1WV/LMW9zhSr/AOr5zhycfdNe2HRda0ixnt7izZLKaaW7jmMf2uGzcR4EBjly8jKoBQgFQSOKwdWjF7a6fFFZJqAuUG62e1VZpJJVWRrhyCNtwnlkngc52igDlPD+kRX5t5bmzaDaJZLlUmHnKwOBJOkmAZmyDu6fNkcdOjvtXi0e4NpAkn2SSzEczRCW4kSSUZEoJB8t/mw38OehIFUU06e08iy/0qNJ8HUZEVleIli8ULDO5iIimSMjPsKszW9n5r6akyqkO4tehw0io7nylhjPMvP3sAgAZ+7zQBwtvrQS/cS3RuYiXjtLWaMOtsVG+cOIkyJWUght2Mj14r0Xw7rWkyQ3Vm8BW6CPOzrCGWZZ2ZUuBukLIUYEOxxjaRkc15Qmi3Op3k0dnLbRJayyrezrAzSs25jDOWcjduLYYrkDHXFaA0i4tLeG3tmmjlSfyby6hMaGUKfMKTMX4tiX+6vXnjOQACj4j1BXu1hsbq4MhNwsd/bxicoEAQpFMMjy2Xzeh+TODg9OIurvUrjTo5oGc2rIttFGJBLc3DowChY2O4NwckDqa9CXw2zWokSWeeGa4m+zhZBD5eE+f+zhGuCmQC4bksW4rLGkQ2NkLh43kv7mdoYrW2kdJbdiCc3EjrthTIJJHzccewByN9b2Niq2qWaR3FxHC87RMRLIDCrMAyEbJAzYYSEnIO0YrEmhghSNPIt7RZJ53twswliMkcRSUXEbsAJDtLHPc575r0Oy8PQXdxm9kF5NNuhtzHcqVt5oU+WRppmXftY7Tnk7O+c1Bc6ZZaNCBeW0Lm1jli8yaQD7b5xZriQRsOZCnCsufuDuaAPAdUhhvLdPs+nCIgmKRxEtu7sVM5lZY2I2kOecnAABweBmQ2VsILeFJV8ywBVGSLctzDcHDPBK/wB65SVssW+UBcZyMV2OuG1EjpDcwJaRxzP9iaXMskEwCKYn6qT0+bo3HbFZUQUWcctvCLdbaMrHHM2wCV3IRJGC4RcEE5OSxPfOADIsfDEjR3ljqcsMglmd9Pl8gMXkAS4aWMOE2O6rsITdGC5561vXFlafYEaxiimjiXFzBPPtl2pL5ioqggLIGySPu5GMnFO0y+kvIoBPcy3P2G/MlyE/fK52BIY4pVG5bUNjIUHOMc9K7PVNRt5QGtv7PtontoUlhaCWIyXMZc3oyjrsYAFgGAYgjgnmgCTRdEZ4pPtNrczWN1biRVaOIxrPIjSSTxFGOERgmc465PfGlpum2un30t3BdS+c0NlHAVhls3WAyHz1a4KlLuF2AKuwCDeFDEitnTLW/wD7MtoRi8WSKQu3lNcW0KO37uG3aSdTEzHIcknOOOK0Td2vm3ELWbKY4lhEbwTTLLbQhpFQ20aHNsWEnlsxVU2qWIBBIBlXAtrlob6+aU3EUzI0cLpHBFBFdqGeZ0bcyiOMjKK+5huGFIrVeSykt717KxRN8yPaXknlSyh2jwERAxkMLQq+8lQAwy2OK568urVbieEvNZhLFmT7REZRcWjIywpGYlIVgV2nnjbyec1R0rxFa21u9vd6lbvBArWVvFfFI1t5biNmuPKSGISzNhwF+ZgS3ynHQA6iwtWk1IBJJPsUsKwpEHKmJ4EMim42HC4BJhB6oFAyQRXeaZpOnrarb3kIjtrmSN4ZUVp7mZjKplWRjltrK7DbtxheWGRXEaRq9k86WKxKY2lZhcpm1iWNXJVmFy++aSNiyg/N6DGMV75od1pq2Mlvd4vI3EcsNyFt5JdOhAHl+U9sWLSbY8kYJJGeM5oAzNJ8H2cmszNJHGtxdTIkkU267tzCoWDz0haLbazFXOOeo7101x8FdNuYLmzWCC2eykW4uHuy8dtNLLGHV2mQM4ZcgFWAjJBycV2F7LHG0MlpGL6zgBnTVpcoZ2kVEaMwwqC8iNlcHpsz97IrS17X4bWymjgnaC2sLcTyx3iyWyzXEu11cSIrG4KlwsaSYyFAPOcAHmtt8IDY21wlpJZzefGPOmtI4pGK7AWdLZSQFBO3cvUrnOengHibwalrK9jYxTGSymunupH+WMN5DSgMWUeV+7UtjB59zivrPSPEVukNw8Fv9pgeKO4v5bxjY3JnkCx+Qmw7Y4VCuwCn5gBkbjiuI8fpo89rdzfZ5bq3v7YSGRi1qBI0xSIkgBgCglwGAbYAxG1gSAfBVxFqKBp73SIL2zs5JN6+XJEVk2BYbiJ06KWf5jndlMgAYNecSQz3OoLZpMlu9o7L5QjkmXfM2394XXMow2N3OM4JFfRXiXT2SCF5bkxvfR+XFbW1tPLHDAQFh86QDbO5CA/KWOBzgc155b+DLtNQj1GORzLcXG2VvktcWrqBCQrZ+0M74IVcsAQDigDovBPheWO1UWaTXEn2wrNEFImE8YdhNEvRYgCMZOCAME819a/Cuz1HT9RsrS4VY5JUheSdMCRmuXMSeWqEiRy8cinaCnBLEcmuf8K+F4VsrSS0hc6nCsEM1vCpt1kmmWQoshYgeeFilPmbuA23BPFezaJo8ljq41J7KGx+waajeU8ksxUAiMQo6qQ1weQ4zuDZYA7jkA+vvCqaWdPsJWaNJ0vFeNrhis929oZEeKAgDz7Xq/AK75jtyBW7rVjDfWMnmbhbyma4MJijkt7N1YQJB56ZK3GyZSQPvhOCTXifhHXbPUVjWVjBcxB1TzWnt2eKHaY0hMkYRZwR85jJ3DjlsivdbQz3kMkUCRXNnNJHPKrOGQuhkknyjwZLeacg5IVVAO0ggAHmtraXNjqf2Xy5rdZ41iS4ESm3mLxm4jG1uGVIplVO4KcgEcdLqekWcOlC1tUvJjG0InachUWR0jMEzxxj93Adzg88tkn73O/a2E9vdX3zKscV3ELCCWOJUktpIxGskWCTjg/MwUEk8kCsy5uZ7XVvsAhd5A8kZW5gjKwZKYkgMUhDZMrZLH5eSOQRQBzuj6BpUk5ubYQWrxXcJijNvIYpViic3EgB/g3qMZ6M23qCKb4xk05tGtLa6s3kUSGW8eaExiAKQpuGt4QWFssHm4OPmKeh59QmWztrSezFtFbXoEttZu0xuTc+UWafy8oPKjSYud/3TwM5zXiOt6xc2mpXEd4Tc3MReNU85Ras0Vm4tzczSgefGwnRdpwgK7SSRQBxNlpcM9yZ7cvMsiXFnau0abAGzvuY8dSwyqMOFAx1Br07RfDt3o5XUIUS6nht41kQ3sUbWVnIsavdW7gktcIFXhd5O84GK5/w9eadfBb/AOy2enXFpFJa3KPEBalkdpRdzpG5aEh5WwQMEPxwOPV7nUbODS4rZobOSdYzPGViNwbdWuWSOISwE+bG2z5SflAZQT0oA6KaCN1iuN8lpd+TDKJ4lVhcZxIWSMEpuVC4kkkK/vEbGMgVn6q1vqFs8+lXtzNOz/Zo5pVgEvlKC8EkESt5gjjm813+UgCUDOBVG1A1GK5nudUmhSWeOOSDENv5SvEkyW0ULPmCBkVSwYAs0pI61gTRW91O2xpWLi6a0kt7mS2jtJ5nRVjmWFMiNBGA+0FSG65OKAPLNS1hodSuCoBv4nitnuoLWMATeUR9pd5Tuc+UUQ/L8xHybhgnv9A8X3Fx4ZfRdQufOniieezmlhYWdq0FwwLNCkqAnbJICCB87kckGuN+IejXInZrqC1nCwPNd6lJHcpIGlSIi2SJFXyrdDOiRSYLDYGbAzjzCyGomW3t7mPVhZywoAv2xo7uRZUcxbZNmxVNvFGN2T5gAUgNkkA+h7a20/xLFLdaUpj/ALPvJbeGQ6VHHIsSWdxAVikjmcpEZ44YXAySF3Hvjf8ADV7NNeyWk8dtDBaJ+4WSL9/EsUrRGIqSixx7RGUAYsUdcgNuUed/D68syk0t9NqFmrRxwWtvHG6qzugaMSkgBXwRkHABPU9Ts30yXGpyaY893bzPHERJLHKBY4cnEUUEZ84SKqPlmILSEKeCAAenSxE6gsmp2AvJoZCbmaQlbmMXe4WNvAkTFTZjAkZiS4JO0bdpr0XTr92is7q2XyZIxCjIkjSSP5SgfaIFTPlR4UnDYOeoySK8x03xC1pp9vLqCxXEfnRwLPE0e+d1AgBmw52gM/GcAE46g43dH8V2cUUgs7cSrHcPBPJCRLOsYjZUijCEkAgruJHBYg4IOAD2W71G1s1l8yOaOeOGW+kkfzHcOpBkdioIkG9zwMnBwB6c9JqX9swWiR/M0ryI5kclMNK8guYRFzgBgrAnIIIOMYGXqC6h4wv4J0t/Ihg84RTEtgQKqZjmjkdQsh2sQg3MeDg5rKuHvtLuHtZ7ZRbM7M97HKsaeQyh0Rt7BoflYZKrtyCGOc0AebfFLTJbTTZ7uxuYpZYjNcESiUpIQXjkSVVU7oV3JtHO4jAyeB88vqFsyWEd1dx2t7pv2SaaNYWC3UcQM7K0zputR50vlqiglgo9TXvOv6qbu5v5YZ5XihgdRbXAikFxCqK0rxRK5zEiNGFOOp3HGSa8UutKW9gaeWSWXUVdbi0TyYtkZYui29y+cmb922S3CgBgQSKAMm715NUS8fS4Xs7+78uzV57bywFm3SzAQyFcrGI5iJCN5abGFXBq9oBvdLt7LWXto7lhc5sF1CNWLWtwoV0ilLH/AEhQ2U2swxgEnBrlrXQdSkvIroCVraZA8kc0aPPDJ54XEc2/EkDoXVW6BFAbBzX01oenaZYfY9L1S4mMVyWTS3hELWdqjqksMsto+cOiN5fm5CbkPOeoB886/wD2nfa0t/HpUlrZ3E8EZgnK+WzRlIZp4ljchHCoMk4GSc/NkD1/SvCOpXBaS3gQxW6RBo18+QtazSSRiUtkfx53eU4AzlxzmvYvEvguOSxs9QW786EQT28ciyRmOcvM+FOyPCSHk4PIPGa5q4nGko0dvfTytNH5kkMDbZoYYk2NauGAMaO8W7LAA7cg4IyAczoel6ZapqOgOGMTGJJLgwFfJujOXaABVIEgLHgEkqNx65Pp/wBki0KS0Sxtnmt5Qy3G8sbaVlg5mDLwSFK8+ox1zXi83iWDbJfNcpHLMfMMMR2ys8IH724Eg/4+MnK9zuAYYBqdviXaXNp5V7OlssQeSNJ2AurxgSxUSI/lrKWYnaG7Y4oA2NW8Q3FtqCrdadJI1vbPNcXGHSJbExp5AnxyGzgLnkBQcAYxkadr9hr0bJNbozO4itXnkYl13kiNZJiA9urISAuTkZxXNXOv299p2qILu6U3Yje6uvORXtLIxgxW+E3GRtwK4GT8o4zisga9plpo8Cx3EF1c21wrtLMkVvdyCFCkawzSKTNjABwqYxzkckA7zUpNPjSaFnsknMsM4itGByYXleTz955LBwcHrgAZxWJL4lsngEUF6PtKne108scYRItiG2S3ByQXcLyMcGvLpNen1iG7ksmjs75dnml5Q8jyIwIjEZLAkqFAwzbgc9wK45LXUbXWFa7ms5BcyQlllR1ld7iZGkRljJEWzGTnGenXIAB9I6X4sjudQhtfNkmSWIM6Q2saSR+UQJASvVN5If1XFevaHe21hbSz3FvHbXSSzpHbx26PHLbygGKW2eQ4TkngHIK5wARn5htLM2iyzSeVb4MQjuNyMsb220vcQksNoLMoZXIDAmuvu/E99bpALS6EscMKy3EccSxefdFy3lx72KwR4ZejYOdwODQB6l4m1SXTbW6vLXUrmHdA4m3vFJdRG4OCFXfuHynAKAgADnivnfxf8Uhb6bJc73WSBVsUWaQi5lkCBTPI6g7x5bKeO3HUEBniLXdQ1m3vJdStbKCWaXypYnuURrOMRjYpilmTzSwUtmMsPmB6GvmLxvdXdxYvBYmOC2mjls0Vbcutu20k3MmwsQ7HdgKS3PrwQDzL4h+OLW71aSys5L4vdQs8aIVki8wqDkGaRXK79xJIGO/HJ5vwT4S1C4uzeXNpaTuZllKuW+1yLKGDpNBuI8ljwCMjPOQCDWp4V8BnUriNNWtbkRrE85nk85odyEeVdRCZFkiZ8KDEwAI5xk19SeHrGyZYbq209YZNHSOEsbfyprxECrNtKHb5YYAoWbAKkZFAFnwVeW2lvp8UM+nx3NvGzxWc0c0Nxb3iHZHHGIihlkQDAV26cjivqbQtU1DV9P8As0fkRIsaST3bTah9mtrtQXNvOl43+kybA3zI7qN21T8ox813F5E+o2HiCOCWTbeC11OOWGNEisVCgzrbrEGiBxlphkFmPzYr3q08U6ZDb2uLpLtJoHis7bE1vbWqmUKs/wBpicBfkc/eA3kZB5FAHrjz2SQQGS0t4nFlbOXheeFrgyZYIzyx7XcoMgZXjjr1gunc29te2qeVEJCZF890e0hcKu8QRhvnbKjHJzyQBXmL+O21a5n0uwjuEMdzHaeZbrDchUtQFDiJ5GYzKAX3LkbSAeTgfSnw38Ix6jIJby9e8EwtktyYVjE8JXzGSeGTGZC2fmxkdOvFAGX4b+H994imubm9NxJJPHbiwe582SfyF2sztbybQsXlEkhck+WpwTXtmieE7bw0Ybe3iS9SRVeS4aCKSVpJlw/zmRfLKqDzg4xjnJx65YeE7e1WLZG8ccJ+S3hd+EMZWMSzt84U8ZCggdPWqNxD++IeIQxJFsxaiRk4BV5VJGflOCe5JOKAOKg04TyfaLa0kgltr5JvncGILEpjUSxoSXLDoD2GOeKl+ySzSz3sVvGbGIRhnmRVtNnWVrYgttu9+cMQuNoBweurf6pb2sv2ezvlvC0UJkTCRrbrGCBNI45lZT1U/PyBiqNxqrrYFbe4tJFlR5BasGEl3IC2ZLdQuCmVJGcc5/AA1IrpLMmSyt90twsYF4Z0MCIDlo2GMi4OCcYz8xI7Yzde8Tmyga7gYI0cqrJJPlhgBTKHJA81mDNgqcDGOvFclFq+2CVJ5pPtDgyNGYm8kz8Y8xUGGXylUEDCrt5YHivMPGGp3skN3JPMYorZXNvEyulvcQuocAuVAZ889eBjPTNAHqGgeM4/t13dMxlt7qURxi4iYeVE23egFwgzuUcMMg7c5GDXc/a9PufPkgcQxxI3lzRKrxrcOPlCuJNhUcA7TxzkV8X2PieQadbsXM5N1CieSzSNHFvxGxIUrIpk4IBJAznivctI1/UZtMePVpTCY0BSKCNJIlhMhVwsMYwQc4yxyDz0FAHK+ONTg0q7i0yRJLua5berxILeVWmkyWZ1YlwDzkAjHtXkXibwlEt1LqcFw91FcSwl4I9sEu9sKI3n+9Nb7iegDknONo3V6V4v0e31ASTRO2+xEbQPyscYk4YSuTndhgcDIAHNc/rNs8tnYW88kt3HHaxMTHHLEst1FIqK6yRr80fl4UgZPGcegBlaPolreTbJLOOGE2q21qbhXX98TlljIUeeQw5J/OuxW2fS0zd7Z40VY4oFRwkqwYMb7R0cbenU4zVWw025t4mnR7ewmbbsKSSTiG3YAskEsgPlSjPYY5610l6LR9OUlWumtZY8oIcXLyEZL535bfgnPTPJxnAAJYNasNXjaELJaxxy5QugjdpQi7kRAN0kIcnkgDjqMA0s/wBitN8V5csszRB7Z3Qpb28gUkSsjqu1cdycVx0OiD+2IbqwSUW81q7PBeEo9lkgSRxSwEgkkkjdzzzW3q9tcw3Nrbxxz3FnOhFxNcyNI1siBclZgm2SMrkAdRtoA4+41FJHnEFvDfeWxmku7wKhaFUaINbsG+6WbjbknHANedvr0qQM2oSSW6Ldizkkido40ghJlCSSxqXl3nC7UVsDqRzXrwsbVEvbu5tpLwGUrE0hWIJAoASawjU4eRTgFWABHTJzXB+IdCtit8rS6hDp15EAkUltGVnupMSp5WB5iqTwXQHGfmIFAHnGu6tq8Fu0qNZuLlGDJa+cjW9mcsMysSJHcEZIyVI+YLXly3EpeW7VdqPOpiS4cpcXLwj94sMs20Pbj2P16gn6B8O+GrK60acXdm73hk4tpLb7PIsCkICs7v8AvFyvz4GTjOOleZ+IdGjs5RcoJ47Szna3Fk11EI4JG+/IJZQA2QRtRSxwPmAOKAPD9bv7Wa2nHkzWrwzFpZ8LFdsrk4RIVVmuVIxjgEg56deOVra+m+yaeLVTHF9pupLyKeOZItwVoo4AnlxM78Pzu5zgV6BfRoNSe0VFa6knWNrhh5i+bIC0ULyyKBE6xHJPA/SueuNNh0TU5DbPLO6/LIYpg0seDuKFQpD/AD8854xQBw+pzXUVwIpLby7ZUR0trctPDNI6/u5A5ZwUDL0KgjHIArqNCkuLmVVuhGrWsGxfKV5ixcZJCrEqYUZ+UHPtmueuNNv5/EDRIl7K7Os7SjLvHFOAxMoUeWjDn5QePSvXfCnh2e4tUjt4GjhjLzi4kSVp2YSbWEmxTuyAcYz+VAHqfgTSr5VgE8glgaFWiCobdGuGOIVYL/q3IHQnPHbv65eW9/8A2bfWfmyMtvE91bwInl5iVAstt5nLSRmYndldxPOCK5Pw9BeW+mESw2zKobajvNJ5aRr+6kKrj9+X4UAkjJB71r3Os63YW8BZYBbMQDvhmkVkLZYBHj3pIyjIXleDyaAOJnksGgstLuo4Le7eGSaJ1mLGKRJGeUl2AaFM5UsAemCFrg7m10+Rrlzp9kwkhBaRlQxiW0cmO4ZJJR5x91BbODXQa9bW+t3bwWepuLe4Z7iSJvslvdWSBcPaI3mj90+CWAJJyR3rza20m7lvR9jg1K3kjguEjMzzkSo7NuuFCKwYDbngdOgxg0AT3C28sEFxaXM8b2xlvHlCOTGYRtjgLzKMIwwcLnA4NTfC54tQ8QySXs908guftC2bwudOlSNdxmPmLvJDnnaCvPGetVptJ8XPLGYYBczTRsn2qGJ5WktT/rpFjCBJEDfxEAnqOtchJ4nvdD1K1uLoWdvHZKQHaLy5ZpkbyjHGITmbcpHCgr/eINAH6Q6Zp4a2tpEntXDyBbh7SFzGkJTEsIKnEZXg4OM44yRX0L4A0KP7O11EZY2iYoLdwkjy7xnzl81v3CEHIzjpjrXwj8KPGdrImmXt0kcEzXJuvsyXbGEq67IUNq7ZZtxUkkDGMmv0C8Fa7Zsvm3L2xuWdGdIrry/3bfKDdQqpyCrDZsJBz8poA09dsCYpUkWONyzja2N+7PzNLt4yefrjgdK8D8SafBBNG5haY5VVEaMHVBwXcMOSGz+eemDX01drbX+9QilyNrRxuZWwpO2NpW5DgjkMQec4rwbxzptz5kcw3IkSXLSPHDloozGY9si7t0hAAOVBBOTnHQA8R1jw6l/cyTfZzbTKybbmO2JnmYoHkjdQcOGiG3d6gmu98DwaQ8gsdQuFC2ST3JMWwT2aEEGEsJG8xDFHkYAOTjG7g4VtdXEFzHJBMZtySzyQGaKMSQMSjusbH5wsLA4yD2Ayas6PokdlNqVw32ndKqz2zAJFBNA7q0WfMbduVmkY5O08DPNAHdeN4tE1/Q7K9tW+zTw4eC2cI+Ut5m8mWcIN0bs3GQAWUDPNfE3iO7/s3xHLHf3N15RhkT7WsUESRgIHmtzu4YMTEWJKgmLHWvrZLrT7nSrieK4DyXDSfaIpYI4GcW5CmLMDN5j7sknC7h82MV83/FHVvDtjqctqlq8rQqsshD3MdpNDIxX7O3mkKFMGw/KSRgL14oA+IP2hfhjp9xbW3jDRNO1ASTahapObLYLUSxALcORAGAQhckAnrwSa5n4cNFbnT31U2t/DDavHJDHAUvln81WiKswJcqUjAJGBv4wM49nbW57qPU7FpXitLiOa4trSH7RKl2pYhfsbXCHy1YcETDA+6uDwPGNRtf7Dhu7q6gMWx0k0u3tnWW4VZ5yqW+Iyc7SyLjceo9QaAPdZ7SwTSD+8muhDAZrwamt2bTPlF4C1xGMSX6Fh84+QsdkpUYry7SLya2srv7QmLG5i8xZLCVf9QwBD+RAg8giQgSDcX64z1rZ+HmtSx3OoPcxFv7UvYrKKC8kJitXkW3mmm+x3B2xoTAQQerScZFVPHMEdvG9zo0zvZJFcSXkbs1vPFcsvnXKtFBEVEO8twMgA8dKAPKta1jeIo5tRNpeNNeoDYYFtdLHcM1nb3lxOxcFJ5AUZsbgwPPOOC03X2is7+31AyB5JIwpmQ3D/ADNOxiuklQPGuY0KsF2HggnisnUb5JpJb24leKSY/ube2uito8zK+6O5iEZMroI4WD5CMWyDWdG8GrWwuLeK4gEuJ59SiAeW3nie4aYOsnytDiVcqTlQ2F5BoAsyeGhfafZzodQv45H8tlaARvDHJKEQWchXaJViaMF9oIU8vuzUUlrDp2vWEVjJDM/9nNDPI0i/ZrLEZ8yJSrmRJAivulbJLLhGIOT1+oadrVnpmm3C3bO6Xqw262k8cEFxb3UFs1ifLkdfKdwjlg4XA+Y/KcniL/XUs3SKzs7a4v5DIk5t3Zo0Mfni6t7h/LKs5R45FAJIBweQQAD6L+FPhTRdNvLpNQAuZwWuYP7Nn2tBbNGCZ5gyHdKk7EzbW6sVwDwP0w+C1tp1qPsk8Md1A08cmm288yNHA1yqSq85dsqTG4OwcjpjNflL4B8T3UM629ldLFPLaGLUbq4t8vGZQImtTIY9otJ5VZw2d/QkDNfXvw8+J+heD/EOkWWoC4BeewVL4q8ttdSziKK3vcSMT5aygxkMASR060Af0b/BH4U6JFoUV9f2Fheve2vn3MawR3ccSSABEUyRMyqsG36YxnORXrLeBdI06z/4lNra2Fw7XASeARBkARY48L3LKOoGOeor5z+F/wAY7G88M6ZHYXEVwkcLLLNHKkXmyPCjukKxEq8O1souckdBnIr1pvFnnWktw12iiJROkgbgIQC0OzOQUBweOMc0Ac/8S/AHhb4geEte8BeKtNsdUg1HSLyASzWkc0pne3eMSIZekirsJI6hpAPvCv4lv2lfhS/wj+L/AIt8DwTyNpOla1d21uxjYHy1uSkkcyRZK2qCWHYfugEc/Kcf2Oa78XbKTUdUEM0s8tnHNavcw+WdPj2RODE8oGRcKinJHQjPfn+Tn9tHxXB43+P/AI4uDZRahatq1xZ2EsN9NFCJYmt4pVvp0UAsJRbhVyfvDfyGwAfKOktcaVPFeWkzGLTusMIlkstWiVQkSpewCNbW5W3KMkg8xAxYSSEnJ7RbkapKzQ2RsXkgWSQxSqG8lJmdS15FlpRkhfLYKcccda59rU28jWsMEkkoV7K3S2iWWeG3mYCSCWAP5chDqw3Lk4GcYxVbUoJoZ5ZbSS4mkjSFoI7JZ2ilhiRo5IZbeEEx3OYmLAgElcjIKkgHomj2WlX9lfJqaw26tewrcWxwDFNJNE0KyNAWDy/aI5GUAkeWw5IwaSeLS9IuZI/stlParGyzWMKysiXV1cSW/mQFk3O7RqFU4KAR5J2kE8xpEd3qFozPbwLFf2MkqpBH9nvIg0ptYJ7kvJululCZBA3DcQwVuKbb3c1rf/ZLmJrwxwoFu1tw0y+WRFJ9ocsNzIyknoSSSAcgEA6+wkuXa1Zn0yxixJFpSkRTalKZXIDS2whby/MUKCXwqnqRWVq/h+5v5PtkTBJreRWuBcxwC+SAMtu0xiLhbmA3HlusYVRsjyoKYJlN8ltqlvdQ28IW5tXjnkNqu7YoDQT20bwboxvb5gOgOehDHUsr1NSuJDfajAs6zi0eCW3DQu625FoFR1R0DRpCigqFyhI4oA8jME0dw+nLqFszvKrG5eLzJvJViGWaDaFitWYEdeGxtyMV0pt5obC5+zK0kqGBRJFLsnVn3SIl0jAlYhCCyNjLBgPvcV0Uen+H/wC2LuC0kk2xvBPfSNGsNneeUcz+VkHbGshJ8tnUsQdoYAkausaDcwwX2oaI8F1G9gFuZrgmCeLiVmiW1hBjlkCHC72BHQcCgDz2PS5LyGa2sreab+0JoZbyHULjfbxSbxtMQfa7Rq28yb8DkgDgCvpTwTeQaVpyWnh6KwtbpPstpcTQW3kR2bg7JZ4mkiy8RfdtGX3LjJFcD4R8IWmp3Dz30ixWwtIgdOkIZbhQSu66nit08mRZCCUDlucHJr7d+Efw9sPKtNLENnckxQJJtijtrJo+ZjKs7MZJ7gR8qoyTn8aAOK8I/DrXvEupSapqNw9za2s8MYUz7Li5jSSOVylopOzcQNigYUDAr6d8I/DS21e6bSk06KxNyZJEW2hbzmliUF5CDDvjidI1U5ABK8Hnn6J+GnwXu3v47rw/D9mtIPLkuLmRGud3msAjISvzMiE5XqM4IHOP0F+F3wf0XRGm1i8SP7VbMR51xbRXUhjlHERQrhQX5A9DigDwn4HfCTxFqGnJNrclr/Y0zJZJDcQSzKxVAFiWCWb93CSOGAyAOVB4H1LaaH4J8EW7W0qWmn3UEczyoGCwSyR/diWSZQzLgr8oAAHQ4FeUfGP4saJ8NNOlubJSlrEJPOeK2ZIPtiMok8mKIgiTewO0A43Y7V+ZvxH/AGkfEWrX7brm2OnuQBbm4dpzb3isVnfecpcGTYpQAlRxjFAH6UxfGWy1zUpbOwMhsTK9gzWcxCQvCxUkux8uJdgGCrdMHmryaUL+5aTTdLnu7IyobqaeX7UZpJcDzBcRMPLTLBiSMbSME4NfghrP7TF54F1aW7g1yYkFxNZxTzvZQ8YDTQW08TZEY2YY7uM+9fp3+zZ+274M8f8Aha00eG2jfWEsY1uPkmATEsaDZFGWeYBgWJbJAIDcHNAH6gfDwQ6TdWkN+GggURiF5Ym3x7D8iwyM2GjcgknvjPesT9pr4H/D39oDSl0jU7K2naNXWN4w8Fy0zRjDtcBGMSbMBcdSMHArnPDfjJ7qaOa9uoXCRR7JJFJhkTCJGsKEfLLu/h7Y7CvXbDQtUksbzxHbahGEgd7mSAk3ObcKzpCUcKIgMckfKMYJAxQB/Op+0P8A8EYfhLZ6Nqni7Rde11NZkikeXS40t/7Ng3ZYRXhndcgoCdyZ+YZ4zivxon/ZAHhXxJqXhbT7aC7cCW2R7jBTyEbcrI8hAW4V1bD5C7R15Ff0gftXftJeOPEGvy+BfD9m/lXchiae1spJ/tCJJ5Tb4wVPl5z0yPc8GuR+Dn7K1/q94vin4iRtJZ3DRS3ljLCrm3KjzFkiKHzI4XyoKMMfLjPegD8s/hF+x3rniS606z0rQFu9PKQi+ljim/dTLFzcXM0IyAGXOzo4xjNfsD+zt+wP4csBb3fifTrW8C3C3Atblbkr58R4kbcu0rgAso6cAAnOP0D8F+GPCXhrRFhsNMsdNgt7eOZLuMIsd0qfIIrm3AVwcDg4xx1rg9a+NM+gTS6R4et1ju7gXCyStNbTiFVbAiMUUjGCEp91sZweec0Ae5aSvw9+GmlXWkaVpllZvCFlZLZoYiPIX5mZ0ztkL42jtu5HGK4rV/2kZLXT7ux0y084CZIt8Akl2IUIZ3n2czBiA2DtxypJ4r5O8S+OLa/l8zU7m5nd1EzRPMYrCJs5kXyztNx8w7tznPNfJ3xM/aZ0PR7W40fTLGa5vkSZ4LpywiinhYjY8UIw8DYCoMkL1JxzQB9t+LvjCYEn1cXlxZpOWildLmTCSRqC3lyvdBid5AGATz07Dw+L9pDQ0vn0rXfEGoQ2blZP7RmuJoEMik5gty43AZbB3feOcE81+Ovjr9o7Xr/UFknuNSlsrqSXzNP3yR2nnbiwQyoCixowHKtkjgc14P4n+JfiTXreYW+pGSYSR4tzIri3VGOPKeRgPMI/hzuwBxigD+hW7/au+F3h6FkTW2vN6SQyw29zCDexKMrG0Rl/1Yc5cEZbrkZr5N8R/tT+G77xRPc6Xr32ZEaS5R5bhiljHEBLNHAjyKqtsA2q5A5wuSK/Du61nWNXN5Bq0szqgbydTaSaWaCRCd4G8vGCM/KDnGPlKHBHBa/H4ytEnj/tC+njMUU1pdTXAQtCwIKRPMZHJZNuY94B9hQB/RBd/t5+GdMtoJLTU5NRtp/IlnnknEd7HNgKyQSJ9w/KST0BPXNes+HP27PCst5pt0utACXy3heVVMkWSFaGa6JxNknBLHGK/k+vB8QYI4mtZjBZznzTJc3EjJG5jIa3wAcOeoHTk81m6R458baTNBDdTX08dssgwyXJe5GWbJKri4iDDgccd/UA/th8ZfFfRfFulWOr2V1O6zLFctqSPbyQRb13RmSPcouGLAhdm/nAyDirXgT4iytZz2y3M2owyBZl1W4VojFdhsGOEMqsYymR5bflX8zvwW/aE8Q6podjp2ualqi/Y/m+1SX7OoSNt8MNvAZAxKvsyAjKoGAc4r9mP2ZviK2saebeJYW1C3sorkR3TtIlwrEM9yomGfOAIPDj2GOKAP1U8OeL3vlNncSyW9xbtCfJkiVnIIBBhRVJSPbgkHB59DivUoteuNEuIXVQ9mQjpdFyBGr9QVzncMHjGRjkV8i+BpDLezX9rfxLezXjm/Sa3aERxMvmPidmPC7cDBOc4Ga2vGniSe2nlNnfCSyOS8uw5E64y6rMwDhjwAOm3JFAH2Tc/EGCFUmiuHkmLb1giaDIkUJiU7nwRyOOvtXRaP47jmuTJb3UEolEYeOdhtFxkLvwwwBuPpzxg4r82bXx5Pb3Mlh5tzdOgZjImxbiMuPlGwuCBn0H05r1rwx4gzqDNYu080NnbySwOXLySKN6xkgfLIsuNwOOmfegD9EYddivo2gu52NveEQIyI4WSZAWdgwTCqrkfXPGeldZp2o3SujXepvfStDFGrT7UggtomGPKgijXDMMDPt+NfGOjfE7V9v2e5s57q3ilSGKBEjBidMF2LwsQc4PIPOOtd9ceP77UpEih374o41eKNAsix55ciLJKAAZboO7UAfVLX8KyFzHDiHBUp8oU+WATucYkOXXgE/Tiq8mvW68RhpIZPIZ5RGC8ZjlDOogA+ZWAOSM5A9a+edF1TWdQ1Ka6ELyQLEXj/fF9yr5QYwwxueQUYYIBz2ycVvS+IGYOkSyiQXBc3FuQ6xwp/rIGVed3TPpjtQB7TdavFKytAAYgqySKSCHLZ2FSpPyHB5B4zmprq4MHkmWYTq0KzsEVmKh+E4Ucnnp19RXz0+t3L3UbLfLLHIgAtAwV4iw3QgNHw0BxyAcjPIB4q7D4qMM0ovWLkCNkRbhhkKPlVQT0zjOOFx82KAPdX1WOKFbZEA2/MCxG9hz1TO4Dk9QDxXNX+sBrJ4o3BlQ/NvVlCnPEO+MFS3IGASeema83vvFcNtFJNLLaKLu3MiTGdmliiAGX2rnanXnvnjNfPPiL4nf2XcTXy3kxW0kT7QpmHmlZDmN1tycSzHYfmUFRt5I7gHvd/ri2hhS5u3tnn85oBcSBS0Rbasx3N+7XyyMbsHjFeVan4/ubC4mu2uQtguYo5pJFmW5fgZt1JzcJgDDIGX3NfOvjH4wXWsRvc3FxGkIg3hJJbdriJoseTFGYnO+CTJwFycdu4+edU+JN0Z7Oz+2i8mj866h0/zd6ytKrNFLsX/j3aIc4GIznhiaAPsHVvFUdtO8qRhbW4867aS5VIJZBLLuRUA5wQc+3fBr578ReKkudalMeuGK3jeNI7VfKm8oCTzbiSA3JkG4RjJA5Y8N5p4rzfX9eup9OtJXXUYkQlrlg08wkuJm2g2w522Sk8ZwDnIyOR43q/iSaS4S7usXspnEvkyxfZpYbcxFJJXjnDN5YJGTjFAH3RpPxQFrFJDLNdt5ohisYW2mJRG2I4x5BPEUPLnIHYnNd9pnxWTULNLaO98oQ/ZUuYlwIdyY3XEreZhYmyOTx/X85fDuoLcIlnr9xNPNBaXE0MUEsNxdJJHc4iAaO4AkJgyZME5zgc8V6/o/i+3ZZ9OtrVpsrGUmkaRdipIIXmRo4f3jhxjfJhsciPbg0Ae9eK/HmpXb3U01ysguruSFrO0uIRFbqUDhSILWPa/m4yvVepHeuf0DxNI9o1xDcXbiOci7mSJhGiq3l2zoVVx5ZbueF6nArym3uopI/N1OGNri7knDgi4jaR2XdLGkarkRyL91/vVYt/EU8GywsB9lghj+zSW9i6MjrOoiEdyJDlpFBDjGck468UAfReg+NoWuI4TBLqMzzb5k3wwwKvnGCZE+z2eOF+fAJPpXo2oeMbqSeO2sLSF7iziYhWjjR1RotkDIkY+VUJxuPzknpjg/Lyqy2jySXH2ea1mjka/tyWuVilXc0UsJC+XL5n/LQ4T/AGvW1aLeajMiLcX092DLA0v2nbHliPI+1NG+9VIA5IAHcjNAHvVl4h1xEuEN+kdzMftKumoROsCRL8sdwFkO53iwgA5JwcdCMC98Z3EejPqa3nnTLK1uISTuKo3mGC3GP9UWHGB83Xnv5Z4hS1ttHghuVaGS7vSC0EsrfbYv7O3RTwxr5IKJICNu7JI6HrXk0us7bCwgv450hW4VLJ4JnxJPFkQzyyg7VAxyGIPB4oA+jz8UzZFkCtHBcIyStE0sau7x+YyjeAm5ZCAQDn09/KvE/wAUTceZC1zDHIj7b0K++z+zjBQRFcBGI6A/Mc8Zry66vJrmR7qWe58vMChxcfbIsNAPNVkwFSNTjc33hjBA7c5cGK8trZJ40eI3otYp5FWEuU4DIcfvEQd34POM5oA90t/i4ieWkN9DPZzx20sxRMl5rZFaCYG4CHb5nlgjGSYzx2roLH4mSW09xHeXduBbus5aPaXjhuE3TrcMOJRk8IuducbjXzfB4JvL+ZUsWtYGijBadG3+dGCSH8pWIVPMBYZ6jgc5rr4tPtPIdTCj3lvFi/KpI6GRSFWWSVUKopQZwTntgdKAOl174iyW92l1DcwRu86yJJEn7mW2KMY952YFyyK5zxnv1xXkWo/EfW5dQaG3mvGiMzNDbmRDZWzSErFPcThtvJ4HOfzrutd8NG/tYbvybaO1BkRYnusRhFjQMQIhyAGfcD1P3thqsnw2aNPMglsjaSi2laGytzNMz2iK0CSmZwrwvnICk++KAPm281n4hQ6u0OnzTxzTGVZVZEY3Sz5EYWd3+UYJO7aAOhOa2vDVl4mSD7JqEt1LPNu8tra5nuZBMZ8XFtcLIqqjsuSGHAGea+o9P8OQC5uru4aOQNHHG9xtgWRRwIo3DHEEmCPu5/Cl0vwpBY6wrz3Ubw3cm77OVxHGY4txkSSEHdKxPJ6E8ZoA87t9Km1Nm07S45SsYheQ3N0yAM6YdFncAyYdccZB9a0F0K4063DW2nma5uC0NxLPEmIQh+YICcTk5OB1PbPFe66TomiIsGyMRQRXElzJncJJJlOUaFnHdyR5bcDsK72bR9Iul8u6eO0aWeN7eVnjW5EkxDNC6N8qtnhT0AGPegD5ltdJb7HKDpJtJbiWKEyRt9inY7TvaIKxYx5Axt5HB7Zr1DQdAvtRsUso4Jnh09/3d262y3GwqoKzNFJ5r/Pn96zlmxkqAa9Sk0SxtZFe2ka6gheNFYyBpFlYAOkRhSMEAcHgjPXHSum0bTLIxXiTQCHzHO2UM9tJLCp+6BwCfTsc96APOrbwqLSdbx4iri5dIfOkDO7NGEjcfNtYBgTnpWteaEsQlnabz7i5jZXuooQqRE7QvmSEYOTxkE8c11u6002YrIJL23lSQ+TKGlltNigEosYOBg9/SuUvPEsFupk0iO1FsJHWdJYvMmLDOB5bsQpz6ZNAGWZdJ0wmW9vV3XDQxS6bK7eRuiAXckiqdw6n0NaOqLDPauLFrMgxJcW32aQSIsagboI7eRAY0Ofn3AbicqTXm8uuz3txdPMtlbzwzlZUu5BJ5KMR5bW0Oz7h6sCMqwxjFcxfeJ9Ys9Q+xyahCyvkLdWztb3FuxQt5lzEyBTbeWyjC59ulAFPx7FdFPsdlJLDftIkstulvdR6ckEnDO0kUTecVJ5wT0ycVgeHEgigcXc0cb2biNLtmB81mVy7xM4+RMnqeFzzirmpa42oQ4kvLqODS4pDd3wmlk+0LI3FqFWHIEhLbcgZHpXEaxHcXdn9sS0msksFkxp6kN51u8Zw7SREgszbSQTlccgdKAN/UvEeoahei1t7mMRoixmUMDLPCn3CrBfm6Dlcn061lXV3LbajItgPtQuIIne5ZhNL5T582Fkc4hPDYbrjrivPBrGszWc9nb26wXHlBLS5aRwmNyqRJKyDy2IY8j5RnrxXS+ELF54206+LXc9upa6NqzHlfnIW4LYmAXJxu2nGMjg0Ad94b8QJqdwwW2gheCPyLVrhvPYiM+Wn2lmBVZgdwVh90Nk8Cuol1CGRDBJDp8M8ckse2O3kebO3JH2zYFk3IWAx/ewOeKztE8K6fJaCe1DLHalpDFHbrBMI5JMM9xHEWLEE5OM5wecHNdL/AGeGQRPbCWJFUJLCMEHIId5AfkJGByQRnFAHAXXh9LuzkuLqeSQMZI4UUMrR78qihyAFCnHB5OO+a8S1P4eyRTaneRMl5IIlaRCRFF5rNsRIlZgeAQXKgjg9TivpjU7+O0gWKKMMVm8p4I1EqMGxkNvHzOVzyDgZ6jrXMT+UlqbhLSOMNE7AeSkhhMrHflkkKtIGC7Vzn5unFAHzxo/gye6WfT7yC0FwPNaLMgiCXRUCZw4TLq2V45+7yKuWngHXLKOVJ4VQQym2SOOZ7VpoSpa2kP2ePEkSoXD5G4g9B0PqtnCmm3VjqMtoXgnjE0cahoY2C7lkklDKcSsATtHGevrXvWlm08UC0u0soodLSN7aSNgEuGmIBRy5P+rEuF7nDHjvQB8nXXw7S7t4Uv4S9y6GO3uo70wrDI7KUhhmb7/J5BAxnBwSBWFqHgvWNMNtbXEN/EpSV47xboSQz3KDagkhcMrx/dU5IHJODX3fpvhCyeRlu7ETCNwqSwlJl+/vPkRM2Ed2C8nDADIGeK1Nb8D2+oWpg0+KzlSdXcR8vPbqJFDb06RDr6Hj8aAPzls/DEralObxZrqZLjz4kQOIoYzHgtJG8hijIbldgGSvOOo7zQ/Ac1rqELadd3AZLCK5uJ5MyWsYdsMqtnlmztOfu7icYGa+prX4dX1siWg06zPnTsxu0tQs8ccb5dg8rgMQoyBzuxxnOK6XSfAMdncwiVGSWe6aOSSON2WW0ONyyQbcKwXJ9KAOG8PeB7KFEW8jsxPttbi3v7diFguHjLO4hk++jHhht56Y7j0f/hXtneJa+VJBPIIfIvJhKsatht+QFO4SMCVAVcfSvTbHw8hmS3t4ZXFupdS1vE0iO5DxuJYwdsSOAD3A5wcc9KdJdJVjijLb5d7Z2uGZE+ZmchRFgA8HBwOBQB4Jb+Boo457m90u2lnijjSGUlEuJYpWCwPIAwKXHADq20FOQdxAqvbeCoz5/lW1rbTLcJGJI5JIYYwu028bKVPmSKuVJGVBIJOBmvo2XRrLZbrFskZpV8yd3JbzoplKu6sPnzHuEYAIBA3YFNgsR5TSKI2i+0vI6yRxMLbyVLBXYZDeYVwAMn5sY7UAeI6d4Xis2QPZxyh7l5W8txI8t0jBY0Y5BRWXOW2lQOua2B4c89bi+jTT7C8MlrbpPeyyNBchCVjNwigEyiUqq/Lz67cmvTTpNlFcSXUkMkqecZEkB+zujAqpMQcgMgkIGOc9s1BdadayEvBH5EDu4nEg897iWM4hby34jAmKjt6g4oA8r1Dw9caDA9q1tLHbEh4J/tDmRVa4E+LqWXLfaGcEiPPzJha4S4ECXFwbu2hngvrEtG9v5onBEnlW+RtBjdznzSwHyZ74r3bWbO0udKlS4kmG0xyxqU3TFQ5WOeNd5YSBh+8MgACfdz0rFt9EspoRcyKxhltfMRysYKLgrGsmDnbvGTjpQB5jbaULiKUXhnCxNDCHiJeW3kkXMMEDjJMZyN20HgetUbwaNc3UgF1cWWpLHBbW8bQosrOOUm3uAS+RkBsE+nNe76bodtHaRWLRq92yx3m18qzFVYIzgDPlghcsO3NcjqvhCysVvdR+02UaPPDJPpt3CJhFIqELLFLLiST5zwo+U9zjmgDz3S/CWlQ39xfX1pcSC6vLdpDcRSRqygB45Y49nzsSucgELn5sDk+naJd2ulzPOvkWFtM7CzYtIJFXeEjV9qEqWXpkZBBzjivLPFPiW50+0ivAbYypcu9qkm+NbaAfu1aRIC4Fv5YJGeD90EnivM18ewXcj3s19+6lu7byrcSLDAY1cbpUFwVKRbweR6cUAfWGp6nZX+Jbu6Q3EQ3O45WSINs/0d2IE75P8G49zxXA+JdA0q+spr1EVRbyG1isFDeTHGqiRp4nZQ8cjk8jGMniuWsfG1ndWQktvJ8iRJHtowEnkLwxGKQS4z5Q25cbM5IPfiny+JooopEnJubeWGIG/iO2MyyqTEQj4JccgjGflGaAPO9f02ztLc3P2CeCeC28zyrgKgZYiQJJZCzMDkAhyoRRySMZr5w13xVcXHmX8V7aC2SS6guIoHSGeIFgAJH37ru3kHB3Dgdule5eOtUltNP3TzSMhlkt40jk3tI+wpDGZ3O2QsHyU3YzwcV8feM5xa3Unk2aQxtGoZk2+XJK/SdAmWE6E5xjbnvQB6N4Z8V3UGoTatY3crRPc29m9sx3xLa4DJLbqgOAkw5OMdTmvabH4y+M9TvU0q6u4Wsg2yKApHbyxRooLxO2W80GNg5JG0YycV+cuk+Nr6wuZbO7t7xbeGWSBZ/tqxxzo0hEbpsxhC5AZM78fw12M/jawttR05bm8u0vJTEQLZ5ltkjRGMi/vFDu4G7BYbW2YPGKAP0c07xek9z5SyOiyvEk6Wvm26XO0FxNDGsWBOQCC+7BwABmvQNNu9KutLu1Cql2LwNcrJdCS4e2cfJAXZsLKFGcEgntmvzy8LeLbuTWLNBeWd4huJJIxNeiC4toXQEbojIu5A4AQn5c9wK+jpPiDpjSaZY6gghnlG2SW0uor21ndYuJbgqQnmqAMLvJJwBk0Aexya1oUE00dybRJBK2Au+X5QAoJeVMlsqc449CaK8Tj8Q2Y3ra6fBPEsjASzxTpJIThixEcuCMMMHJOOCTiigD8B/FXhSTRJo9UtJrecuAQqzqFtjnapDqihh83Knkg8ZFfLfi+fVpbvVLecQ3JZmBktyfLkgkTaTDJIcpKrE5AIAGccV9meINSgme0tbiGyuLCeEiZ1hdorW6JIWXyl+5j5cAnJ64xXhWv+HntJr14blJ5CiyLaXBj8oRyoQyHoTGy4CgcjBB55oA+NWtJ9JuVU2cMfllissv78u0wwyR8ksOnTpXpfhySe28h7i7crvP2ixQ7kEaKGjVFPAUfLkj6Hmu/wBH+H7as8t5Nm2lXzVjURbys4G5Y49+TGu0nBYD8ah1LwJPY4kNtqE8tvDMHmgZCW3YwSucsTnPHAxQB6X4P195BbJeQxlwhaCGQs5RWAASIYw0mFUjPTJr6CtIP7UVTcmaKO/tXjnLOxjshAqhJnJOC7EMCq9zzXzr4d8N3K3mmG4ilja2tbWeOX7UgSfeoG2ZUJ2OMn3GOcCvrbw/oVnJYWscheYsyRvNFIzyKMllTeOZ0LdCOnc+gB5te+E9XjluF06xkudPmeO4AaJkKyrgq6GMbvLwvzKAfvcDpXU2mlxf2RLPcX8Meo3CEm0h8+SGHyCrBUim2lpcYGEyVzzivoaLSxfwxabpVxqBFnHCL6OEIfNUnaVEkmCBguMAkivL/Fmgpa3PnRwIscM06IvlNFIypGRi4mX5kO0qcgcke1AHB69aTwafbTWNs7zQbQXhkafdFJgyJLBl9nzEndkY5zjoOQt5o5bmHT7mCz8+eZxOslrmUpMp/evOADLHxwozg9OuaoR6i6XkltZyXUhvpHWZAZ5iyx5BWB5AMrkgYxu4rtrTwrHqdvHJDa3cEyQk+c0ckU0cqZIcSPgCMHA2k7sHOKAIrOLQ7fU7aC0D28sSFfPS4Ebfu1Klp4ixCl3OE3HcynpxXv3h2/8ADml2Ml3NbppEeVEt3Koi1K4cqAZrd442Zz5v3lJGR145r5j/AOEY1QXqy3KtC944tY7xwwhcxyBneXYpMIAU4DABs9ea9e0fRr7xBK8kavMtqTar5U8v2UxwIJGkjgCNtdsEnJAOOvNAHWa5/ZktxLe6fcR3cV9IshiWSWOWUomDcNGGILkjJGcZ5wK818R6lE9vm9s5pTA0SteLJtiltY3HkQrGv3nEh5OMkda9StfhxqcdlHfQpemwI/cxpblJ45sFnkUrzJGTnPGe+MV5T4q0HVy1vb2VtPBDFMyXMbXARbp2BICK4wzA844JoA5K+k+0TR3NnElu0Eab5IionRTIZC0ibs7QOhx3x1rc0+bTrqOOCGwNvPctNJNqLlvtUu0Z/dZGEkbJ2A4Psa5/T7A2d79lWOcIBIlzI8Qjure5f50lEO8/ardSeVGTxnb2ru7S0a0lkkikutzW8LyajEqCOZmYGVjFtIKovOF5HQ89ADjvEnhi0tYI2jEix3UZW5S8hYGRyDIiCWJfmuCfvZ4ya4ddDt41jjiS8kld443j8rC2sxO7ywija67SDvJIG31r6IMdtJaXUFqlg7XzyC3llMkRkITPmgyAjMpBJYYx6jpWVpnhi8k1S0S3RIbFoxLcPLI4jW5jXDhJUBDwKxxnduJPIoA8p0uya9vZLe9IsbazjCB0laG8V1fK3TySkGRg2flyPau20y5lm1AQbYWlhhZmu5ZN95x8kVwm1TiUx4yrKNo6E5rpdU0CKNlEtmsdqlwo+0O5WS5uCSSGeQKXgyM9MYXjNXYbbRraRpJ4YZLgxNdLdWswSWcxgKLW6Xd8i4BHAAOOe1AG/BZWVzprQT3drJcfcVgymQOf4FQD5bsMV9Op6VjWGlGy1GSLUI4Y2sHEM8/lyi5kLoHTY0eULJxkg87q6XQgHvbi6ASEXaI0ai1SWIyJjbKkb8TbRhTyMkA16XqumWeposWlwwyXt7t+3G5EtqUYJskkt7UL8p3DqCRyO3QA8mtbaIrcyObjUVnlluI7UxqbgmJcI29fubXCsN2N3RcmqS2dzqpeGFJNwjeSdXgcsHUAMzZUYkPQeh/Ovb10Z9MtnsobRvtjW9u9xdgQpIIEA3rFhdysGGc5y3YcVn2FibePVriwBgQMzh5WkaSeUIcBn+YBuScZx83IoA+f/EngYwrBLBH5qX0LyW5ulaeKK4AUtI7JkJ84YMDjrXNaXo02nB2llhEoVVn+yYnhuITIfMUKSRbLjIxww6HrXut1qfnm3sb6znvbVbeWe+SGRnuGZW3hoSjFMDjcoGcdetcnLpNo8UjW8ENlYybo4IZpyJC8p8yRpQgABIIwG54xQB5a+itO0q/bWjmnDSlIhHA93bJITHajaDvG3GTj+Hk1n3emXBnje0FxfxW0LKbeY+UlqrfI0juCfM2NgBW7DivajaWUUNoiW2+KBmgjuBHuu4osLulxHkrB5gAXdjvUeqWSaZZS3MlkPst1H5yyRQ+dcAOAMXMBIKq7gds89qAPknxfoN3KUfSXRvvR3F4qqiu648yIqX/ekE4Xjj261keGvD06TlpEWCRlLNOW3SKFRlUlN2VdjngenHevW73TfMvZZ54BFDBILk6VA+IY0C5aR13ZR27iqwm061naQWQSK8UNE6F9u9iAqiRhxjnIoA2PD1raWTpPObkywgNuXLK69WWaRc/uzgYBPHIr6w8BWej3Esc6TLCbm05Nku5ocj+NpyAd2OMHPNfJ9pqWlzRTRW15L5tou6UshuYS27a5kRFwuGHXOeM4AxXtmgeK7XS9D8+0vo57qNkjlid4wrFEyoDJxDGCRwTxnBJNAHvFxeRsj6bFFFLPEXW2SRo42k8oAkiZSStxgbyD8p2/SvOdSjmhnnVb0wgpI6TLHuvZp3Rt0JuCwTyXU7du7naetcLpvixr2+TV7uW1tbOKaJrvZcMXS6kbA2IDnbt6sBtxwCTWv4h1K5uLpJ7ArLZ+ZJLLGrO1vIHXek0DFAEAwoAyMY5xQBz15cx3Nks9pZNbyW84iu5PMEQKwYkmKRsf3e7IHOM579K808R3lteicyRTLCilvMNwA6ELmFYWRc5OfnJABwOa8417xvfjxFHA8lta27SSQQzhjErlXId7va5EhGdueeorq7OSTXFeN0nlE7IwVgZ4GQLsEkPlqW8v5SRuGPfFAHz942dDCb7T0lLGcW5afbIplkBXajxj95HgNw3APfmvHtb0y3vLOKS6kih+zyGMMoVb+aUjcA0YJ+TG4AgbSO9fYfiXwZavazxRLM6RxF8Ryx27+afvSAn/AFqA8AYyeRXyt4n8PvDeCOAtcXcjHapCgRCM4YyMG+8D6/UDAoA8Dv7Wx+3Aq91JC7GJGceQkRQjCrG+BvB7jkgk4rt/DSXDSx/ZbeRZi4Tc9y0gYLgjExbaqkDOzPOMAZ4rQvfD80iwuIUlaScLJHtZQmOJJI/M53BjnI4Azk17J4I8GRrcwRz2sUkENtJJLHIxEYuXwFMcsbHcwjIK9QSDyaAI/COg32oXiWjWjQvLfLMLgKyF0Jy9uBOAArHoBzz0NfUT/B7Uf7MXUJJIbaxUzLPbN5Ed8RgMhDlvnVSAcAHHQ0eDNB0fTVlub+V5bgtbxNC7zAWqk4glaOKMiYlADnIx/Eex98124t7Pw2RGk2oSmEzwxpfzI80CLs89nUjYqsQSCAoxhjQB8oXPhJZWcpK2ptHJDHeSObdVuXJDRwsxTdlYwQBleeQTXI3WjhdXudLUW21IzHbziMyXMQZTK0MO6MRyzAggyKXfAxkmunn1LVBeCNYmjtPOEuFjMiTyStg3s1wJDlwnHJC8fLz19d0zwNeedb6zAk8TXCpcLG8UbpKsCHdNbqjN5T52lcrlhwck4IBJ8BtDutK1i11sC6laSXyr+O3G+3jgdGDG4km2ujfKPl8s7epODX1ff+IbtNZgurS5JlgkzYQ6fdQvMbQPGpFy2RtUSNkg5x+PHjmiWP8AZ0RgREim1OX7QqPB9quYVdGzcTAQpsmL5yjcKMe9eqeBvBGqvqUUOooZ7a7mhmjfyo7JvlG4sp+UrnBBX7vAJ4ANAH1f4Q8SPPb24vJ7qC8ihDyJG6xwu28H7LLMo2+YxIOc454r0zxC1y+iNttle5eOS5juEkuP3QYbcSTxIRLGq5IVeGIrzeO0stN0ySJIktQtybcSiS3lklXysr5xZWKtkMA2dowDnFZGr/FCaDSV0Ox1CBJ7cE/ZXVvMhgUH5TdQxbbgkkkquevT0APnzxulhbC5FxHJJd5eQ6zNNIZGjYMHULyIuX6SbRkDmvzN8c+Ebi2165uvN+1RqZpJDJIZHu2jyyqZNoUoI2XcvUFcCv0d+KHj3TLfw9dSaxHbC/jti0ESeXbpcebku0jL/rIsDkD5uMivyu8WeLIdd1yRINTmudOhudsduZJImVcZk2XAUNNa7ydpYfL06UAY9jrum2aCN4bi3upw1qgtcSSAtIcOXkUgoSTyTke1eseCtXiiRTeTTtcWIW9aWaYMPJjcqoZlGWHPzK3J69K8YvfDiTRR30bXMX73zcpdxEorPmBgqkvOSwwcL3GRXV6RBdxXbyeW0Uz20axgl2kl+YD9zHIQMcHcdpzk88UAfQOrfEa6vbJ7Gzgs3L2tzcSQ3aSwxPAhAhS1W3wjsSSRvYZxXk2paleRBZdQ01kimto4B/ZpW5hm84Ao868tBOHIBA5Ayc96qHVobuEWc8aNK00gEMPmLcpOf3RPmxxhBkgfKffjNdIbGJ47eLzpJbcfLcyoskFwskUGUS4aJWAQEhcgc5yfUAHkmoR2VkXtY9LtLeMp519FarHOZ5t24SmRsmJgNpI45zmuThSWO5jKpMYp5yIIvNKeaHVhuYSAKJRngZ2jJ5BNevXnh5THFc2PkCK43Rra3MYRpAA25lmDF2YHPJUc84rg7zS7vcIpbeX90Hle6VHufIiWVfIEMyAKCcPwecckUAS2WkvDLaWjW91HJcSNKI7h3k/dR53lp1GzcCBwTk9gRXSXunz2q2dzp93Abq7klia2dn81FjOXCwhWL5Ru4GCPSnyWpntLeBr69iurp0Cw3MqR4iDjDxRqxK5A+b5hnPPatpNHsop7eKG7mtpJ2WIzW8BZFhMTCVhLKp8q4d+rEjgGgDpNI8P2cNvbeUk4a9eGO5H2VCs4dXkkaYPxFEGBHyHnsM5r6P8AhNYWFhdXlrf28dmkkqvZSlbcsCyFQbSKW5UzKV6fKShJLYr57gnuPD2yxt4kuIp4RG1xLc3LzmWIiTfGgmG4E4yVBAzgmrvhzxU17q0eoXtyCtpN5UNqnnyXEEceV8poZSQoLZO9WPAwcHAoA/Wz4aatZ6LbJpLvZ6fDO0LS6gxcz34lc5iit0kYxFhwWIVcg89j9aeEdWuLS6n0+0khuIIpopnRsiAB2AwJQpxcbduGUkADBr8nPBPxEkmkjuYNRF7dRKJJFujiNbVBhIrSORB5RTJAB5JGFDV91fB7x1Bcaci6gZYb6a9VoJJleZdRhA3LBGsSE7s4ByBjvgdAD7b8UQG78A6owmSO9js7iKQXTC4xHIrFYoVn2pPgE7SWCgHOc1/Ef+37YxW3xl8SyWxkeCS7KQhHEjW00bHfPGw4dSxA2cqucAkc1/ZF448cRSeE5L95DbXawT2jaeE2xGDaw3FDj96gbk+hxnmv5JP249FS7+IWqasLqyuoo7qRJGsCGdUmLMIpUGQjAkdfm4PSgDjP2BvGtz4Y+Lng+0YiWK41SNZBdgwxeXJKCFbcwAJxn3r+sSa/sFsLa9Mg8y8tXnknnBk+xpIux4ILdpAGi2gfM2QD075/jz/Zygu/C/jLSPEEbyH7LcB5XI84YDlogvmYwcBc45GOO1f0U6P8bp9Y8K6cBdRtb21jBJJDLN5BlDQ+W8O+QAlPNBz6Nz0oA9m8beOdO0azaygimXfNsExZVMyOpJQFW3J0DYPT3r5k8S+IItU1NJGkSIiKNZpbnzxbsjKQoQRjmQ5UjPBxnmvK/EnxXi166n09YxJNDK6wREtMjsFbeZp3wGwR0U5wKG19rlbEXEoaEWskJgiXKSTeUdu4x5xt/hLY6djigDrJ9ciQyQzXNsLuyiYWj27BmlMowqyLnOCudu4DkGsu2kn1XTxDJcxSW0sslv8AZb24ZLrzomMm61kRRiNj3PQgE9a84u5La6tHi829k2wRxOkEvlyzSozEi5kZB5fy4CtkA565rd0e2vba3hhaBt8zSvax3JgYQQNERGLmZ5QVLvyG7igDWLIkl1osVy0FhHi4uLmeWNREyjmJ7tiMkNnORhh90muZ1DW9E06Se30x3S7EELi9AjazuELfv5rllUs21iCMjp046dHbeH31OxNvqTKRLDIZpbKQLLFeQk+WggUn7QuQoBGc+lZWueFILPTnkug8013HHB88YWVngGUMQRQI2A+8rYBI59AAc4s6Avc2Ltqc8k4tgQZUtbNZk3z3Ftbow3rySSeMmr+lBmt3up0hlnt7opZ77eSG4njbgSEtnfD14Jxx0HQ+dW8stu17KJ3tp8GMRwTtbNJGGEYd8AgMQCMDHPTtXTR+KGlW3guIIoHKQxW26RRuggk2SSMM7o5VXk7sbvegD1nR/l1S4kv0+ySYiKTBZZoJFeEMJQBuKy5AAPQAY969DuYND1Cxhu44rSbUrdWM8Nwyol5GPlV42GOvGcnGR3rwzRvGOy+n0yKRZUR3ljleWZY54UBUmWZf9WwB6EAEngnNdnZ+K4LTzlnsYJIFi3WqxblWZgpJe5eU7gi5GADyeSMc0AUdQkuIMzSNJYiyBPlAM843OQkcJVcEDjHc5JxxWDqWtfZYpJr62ubxrkPFHsiEV/Hbqu7cYsg3YJXgA5wM1oQavp+tEebY3Ul1bXbTTRwmW4D28q4kYNECJNrEFcE4q+ttHq8s8k+neXDZWjWkcl0WjlSFV/dmBx/y3fhT6Dg4NAGX8M/FOp3OoXtgksy2955stukS+XcWxCiEqH3kQbock4Yknjk19fwaPbroVjM011PePHIs8N1J5u6W3T5RIY0Y242DI3YY46evyj4ZtNK8M3dskEMGn3MwJu7iSC93wMhbZGLmWPaEdSNz5wGOQSM177b+KZJbKHTXs7qVryGQ2erW90BAsTP832m4UZkzyFJXjp05oAr6kun30+lzyOZQsCkpEzkSuZGDbR5YB7btzB8DOMU/V7MaNbJvtVkETAWlrHJss7u2J3zJcjzDu3b+CoLMRkU3+zrW5uYllglubi2ZRbO1xIpChshZVEaiROuCucdzXdapbaTb6Z5l9Ym3mvQzOZ/9Itra3AIQysGPknfygXkg9D0oA+dtb0G+1W8trS4uFihVf7TlsBEwSCItm2t/MSNRIcYGMqy45J61RmvLi2u7afUdPkWAFYIZ7GeRTBtyq/PJcSGOPb95ScZOBgcV13iKBr+4tLRVtImSWNLKW2uZIy9upDNkqx3ttOSHxzwBnFYus+H5J0kiYzWe6ZQ0iESIcMFXeHcLDljnc2FJ70Aek+GtWRZYtIsLxDFPE7QzTWzAz3Ei7BNe+WpOFJZVAwcDJ616bpPhSzv9NuH1yee9uNNuC6oy7oVhaMo7ujoGFtzuQEcHvXl3hS2bS5rayiLakxmtvP3Qx2kiqMMDJMmd0eFJ2ryy8gYPHS+NvF+p6fHcPaXy2lqqkXEv2mLy5gWWPyYYrcnfCI8k7yGYcYBoA8c8eNYWtpPbwSS2Vus8lxFJ5JnM4jZ1DSZG1YdoA652nOK+KfGl1pwkn1EG5htoWH79GgSAOiljB5QbeULHghehzX1B478VWuprdWphtryzMBVZNO89Ut7h0ImadpFG6XPKquRzg4xXyXqiw3Cy6W5RhcbWlS9ZGMRJZBK+1iqEAg4yOvX0AOHfUzdT2e2aSC1niERuY7kMySSMSHkW4YbowCPu5AAr0fwwi2ttNEk1pqN0JVgwkakzLuVkmZjyjbQABwp3Z6V5ld+EBZzWxuyQY0CI9ptlN3CzFYpyHkCRxgHCkkbiMDPf6D+FXhuG2uBNK8moXKyRAWYjEUlvZovzXF1EincoB+8Mjjn1oA6GDw6HtFlgje0uJVZriC1YfbFD4LoJFOEjDDJ2ZznAr1fS7DULOwhnisYxfG2FtHd22YyXkXO66LcIFjGN3Uk5GTjPU6boLzSeVA0Ni/neck5kR2mjKgHzJmyUw+BggAY610K+TbrPbtMZdQnnLl5pJJEAhjG7zQqgCRW5QDggYGetAHzX4jOrW01pK8cxuHG+C5eFJbNFy0YXbksLnIz8w3EckY5rjkuxDdqL0SRXNjKJTIiSyi7juCAwZJTzKR04wCeOlfWWr2lrcw3Mt6vkOYVb97FiBwykfa4xjEN3nHBxwc4PWvmhdIR9aSNriaa58qaRbZlGFETEQytIw2lce+fXFAGVcXtrPqDzTWsULQMI0SSOONZEugY0+0sjFEKrj5mIxnsa5jVry40Jo7a2tlkkLebMJpygZIl4mikRdzx8jlcjj15rqNa0/wAy5hjiu1nS7UXUimKN1jnjfE8RMZyr4Gee3A4rltb061mbTma3trm3mdViVnaGWFYmJDhpJB5als/ITg4xQB5vrV/c39/JcfaIZFhRoC9xMG86OUqrxwCbBVlJIViMkHqa7PQrG4s9Mmu5rT7NaYW4hnRwTAx2xN57sSsj7Odp7ngYrP1TT9P0yY3OofLGrl4LiF1ijVVG9o5LcrtSVQFww644Hermna/Yalb28Bupf7MQSF4Qjl2gY7S4RFKvKzDp227uBQB1yaC8kazRh3S7gjvIUfJYK2EmiXys7MoC3bBIHWs+fw1bfaBIlvbWMKXCjyZboSvcIwzCFYLu27+vz4HfFd7osy6xbZtFaFbLDiZXME+2TCRxSLGQXjAAZwMg4wR2rrNJ8NC7jlkuLZY4FWZYm2DMnnOS8hDxgbQ6kjndtOelAHi8FnfXOqra3LFbEjyo0geZDu3A+UoDMZhsyTjg4zVnxBoUF1Glrpx8u3RdupQTWiyrNmQHcnH3wQcuDkYx7V7vZeCdPsIYNS81o7hZ3nvPLAZoU8tvLMcTZILYGSoPDflgzTXMbJNaaaDalriUwJuFxPIQx3xfISIgxZn3cdhQB8n3NpcWxurf7TssjfBI7tGeeOTBVBbrGAHt1DHDMOCep4NZOuaVpzXTwWwuVmSQSTXBmeexaYRhmS2hWEnceDjcTkEkCvSPFOn310J4tKknd766dYIyYI2iwp+0RbCoGA5cFlycDnBrzi90LWprn+z1ePT7y28q5jEdwZoriTHlylpUJVJxFuOWIUHoRQA/RYp7C8tE0uK5nuniEzu/7mKNpQV2mIyHycxAHLY759B9JeGGh1WPTN0VvM8M5S7jvVk8xJDzDcIQudqyk4GMEDIyOvB+DNBltt9hshntW8uRL2acG6V7gFGE6E5lhVPu7O+D9PrDwP8ADyNGtbvT2icW/kCa08oecVBwZ5hIfmQZJ3ZwvQ4oAx9T8O3cTxwtbJE3lsDc3BAXy0BkGFjY5ywZkODwMDk1l6PGjmYT6fdahPcN5TNaNHOjrDJvSQrFGjRyNxlmcFdn8I4r7Nk8OWt3p89rI41CVUSISLpztLDEkDeTcJeqhQwFnCj5ui4zXmGreEtU8OXVsqRiKF4TbrdWqRytPEyks9zE+0wyHtIQBgZBOcUAccL29nUW01qJ3IW1SYmRCWdEZFdwWEsg4CiQ4kAIz0rtLAano6PqGoyrLdENaabFDm3itY4UVLhGWQDYuwnbuOPQnrXL+HLTTP7Tnd7q/lezlkkM26Sa3iuh/qTENmGZfQ8AcDpXo4sdWDT3Uqi4jvgzWSyIVJBjCvI6lSQ3ltuJAwNvfFAFOOwbUrKVNOLTQXMD+fFPFI5iuEcyu4kK4CgMApzhhwM5FRSi2tZ0hms7ibZDbMEitsNKY8ZMsrkGJO4I7Cum0i9ulkQpBJJDHG73Elq4uFLwxqD5nl8vCrjaUAJ+XA7kdFf3TalpUwWyjN1OzSytLBLDMIipVfIAQOibdpAIHt15AOSh1m0vESJbS4RJWmtLiEM1wtlMgKwuwXO7cT2555rnb/SNIeaaRsjVltxE9q8ht7cQeUyC4VI+LiYqwKglTk7R3rQt9Mt7Cxuh9oEd1chEjTznRMRKWeQRyKN0vz4yDk4zWEmvRwbraeKyMltCEne4Bka4aCRUhfylnAMqloyxJHJJwccAGZdWv9iooEET201qxt7hUZZpmRSXglQscMpJzk5UjDYrFW/0yWLTRqViiPBuNnPJEImdGwkhlZeC4yvB/vcdK7661Gx1Gxs9+RGzT3bsSLrA3GKfy1cn7NFIvRQSUJ59awo/BsWt6rHLYQs0EVqscTAJJIIvJGEl86PAVtzEuOmzg46gHCHQzHqcl28hummtZbq2WFVht7ZYpArQ3QQfvwsW0jrkkmuL8XJe2N1DdKtvqkDfZ5IpbaJo4CIZ1k2XNwrBXcISuOp2etfb+keDNHl083t3bolyyQWkIfCW3EfkzeZMQu4eWoxgH15rzf4ieArS801rkQGFLDFvbFYljhlhVsGSGZGG/aqKFKqxb3bmgDxpvNfR4XW0srfcALUQgzrbGc7jJHsbKyZ3bkYBs9q8+1S+Fr51tMLa6tLq42NMlsJHilYEhmJYGMs4Yc9M846Vv3+rLp+nXen3EEqG5keeOS1Dv5DkGGJJZAD5c5fLkNgkN05FcLo8WovaTLbPDcxG7R1kYTC7umdysroWjAtUSVmIHDFhyADQBo29wlhAFgtFMU9rJLB+98xWlO9pfLVvuygo+VznjoK8s1rW79pka+cpHAyCNZVUpDbrIWaYgE5Do78n09TivS/EMFlp1q8d2Vuyk0scPmyyQ3klxsVWXCACJyGYsTgNkdzXht1Y32rXEKSwGZEuVtri3V3ERUnMcEsjdwDkjOaAOev3vL+8S2jtrcQrE8kE0O2K7urXzPmlEgJD/KeIzgqCeO4rXMF6kqJbM8cYy65mzGYLONXEjxgnfcGZmUHODjLYziuwvtBvNMup7aKyRY44pJyk0smJCkaHy4Wx+6hfew4OF2/Ng810fhPTrO4dRPpqedAxSCxUoWEAu4PNQuOsYiDEsXIOfwoA890fwvdzX1tFcXcUSyzSX91cSW1xNLhlZkUqgVIk8td2BnLfMMgivV9B8NtI8Vk1vPLb6hcNC+piKbcDEfKhYB4dsExhA3HIBxyc8V7rD4T03W401DRXt5LiARRi2eGQTwKfMRoxLGzyxgdNxQof4TjArbs7dbOC7hntZd9rfKbeSMM4hjMSyTOiop81hwSjfPz92gDxLSxPZyT6NNpt7GLSV2t766E1wkF9E7s7oIrhUa1KMOME/NwOARu2ssoaS0vhBa3sto0kmowmaS2QSymCCILIpAYrG/yhig3/ADYrvLmwmudTjCXEd5Yakkk0HkrLbxxi2j2ztM0yIEk3rkqcMd3yg15tqkl05m+zxIt1bXMUBiWQtZtayKVmmnt5AN6qitjYWYvlgOuADzbW5b+zlV73H2+WUiBnligja0zLGwhtFZs3Yc5AUFGDB8gHNeYeJ7S8udVtIxdQMZZWRxcRrGYbSEGUubhgqLcOzMA2dy5AUEYJ7LxTEZ2trk+ZcWttPI624h3KUYAJPJcGQNDErEZI42gDr085k0+e4iuLi3aG+vra43WttbtcyW2wSEt5gYEPl9wUAk4A7UAdbplylndWT2sl01tZxJZvI8v2iSW4ZmljkMbHLWg2lWcKQcAk5OT6zpPjc2duJLNw88l6ZLmCC4bDSKJECxjYUVQhRtobJ3cDk48b06GaC2vr6a2iup7dfOurBJJRNbCSONwI4EHySRyjhCcFXJPfFWwu3s5jbC3hKoUETSFIpRLcedLBeLFEzEyyHehGM7YxxgjIB99aR4obWbWF51ikEs0ME7WTR2aeTJGsaztPLIBNJuCAqqlid2Mj5q9H0yLT306OKO3ivWuGKMyXDZLbWkllunu+JVUD5VHORwOK+GPhtdeJ31GG3uTNNYfa2e1t4i8ckrG3D744mT5Y42EIQnqSe9fUUO9LSa8eG9vpWnkLWSKI47GaNRFMzEOCsKybgXcKoPyhuKAOjk0eXTvLnSeVNNukmklS5YJA1yrsyIkMYZ5SWLHcgZeDyK5nxdE1xBDLMk1xbRYW4s7OB50uEkTyIJjOBiIRKI8q+CV6A817L4a0C51NtJvbppoZ7U26bHWOZIrW4jWPMVu7FdoQ5YnqSTznA6TXPDLadb3UCw20kF5Pc2JRdqG4If7RHMH+7ExhZGwxUBvl64FAHxhD4Mu7q7tTct5tpBPDHqENsFE8cTx7ogq7iERWYIWGQVUEnPTprH4dT3eoW8kE1pttzItz5hkmtLWGIfuQsYXCqyKpLA53Ehe1fUGieE/Mivvsgknk2b3ieO1LSQRMPOtXkiJPc9T047GuoXw7ZaSszpZW1rciKMRW+xpI4Gkk37DsXbcTMGOQ/wB0ElQQKAPBdG8PyWV1brBcLchLeZikcUkFsCJ1kJ2OB9puRmUICQwBAxmvQ1nk1iaG8it57UJHNEXlaOQCeVmXEcUbEPOp5w2doODxzXfJFp73H2gqbGa2jPl2dvCjJeIxM06WuAfMJViVK5b5gB6VxviHWtOmEv2UDRo5pVMyTw/vvsttFvMlsVP7u7fymRgQHwQCAzYIBTsUu7CXdaXDtdOktrI9wJbi2iaRV/fWyBwtvMzI7OwJUM5JIzXsvhrxxHpUMSS3kGo3TwvaRQPJLJbzNKB5rTK5LyuMlGKJtjKkMwxXgV94giuba3Vo3tNPuNi2ixXccUgdBJJLHMY2Y28cjACQSbZAwPHIrOOpf6Rp2pTtb2kYVoZDbsZBI6Y3R3EJGdx4II28fe+YNgA+q5NcudVtTtj09/IVJ1topTvtfsj7Wjv2jaPNosafJgvyRn5uBJ9qs7i3+0i5WPJF3BFHAodrhJ1ZYWkzkwvvOVXORjdzyfn+DxHLPcy2zwrZiB4mkeWUJbtBNAhgmmeFtxiBfhTw23jPffvNbitvs9pNJL5durSbrFiFR5Sv+mwtKAvkmcuzAtlNxHAxQB67qWuxTtdwI8ivCZzc7/MhuRaeVGoitYkQmNHut45xw24kA5rw/wAR2Ul4bafSLWR5PtBlngEMrRQSW8xMkbqGPnSeQAQ65O/cwXAOOht4ZZTPDbzSQXV3G7nUZHfyrmaVRcxWwtnUmRmjwS2QoYE5wRUlzqN/b2u6ZR9sj8pD9iZXa6hvChjm4+7LHuYEDkLuFAEukaQ2nRtO85hh1WWe8nURRiYi3hjaOFmdv3ttISx3d+o4Irq7RL8zwwNNbXelRwCWOJJYykTxsk6s7XSkpJtmZowdiBjgnpXI3cMdpeW1+l5bSn7QjSRRyTG0jtIArTQhXAEaiKVQR2KY6jFdFeeYI4ogbYwFLxUdbZbmCW3j8+e3ckSjy3+zpGB1JAHHSgCXV9VsrW/lgjeDeEujeXaXU0f2yNkjNhburbkWRASHw/lM8TbZACFHBeItW1rZCtmouYleZIbr7ZbJbiFlEtxb3SvOhEjbcIOqiIDoVLNubbUjYeWiyagkioZ4zHLGLL7Q5lnZJRD8oG8qGDENt8sfMM1y2teHnsTAz2F5tmkBVJPNv1ksGhlhnEdqzKlvGwEKnLGSNlZcUAeyeHlXWbO9F/qdtDLaXSJclELRhbmyUwmLDv5rm5EalOcHJYDGRSl8J65Be+dp0sJKoIwkNxHeJcQW7OytHHKwkEwmaQuirlDlVGzaTN4U0GGZYHslTTxfeZpio1tiFbyW3hn/ALRk+0yL5QLSypEz4USJ15BO7q+geKdP1GW20Wd9Sn05VQweTIJRBta7aW5tkUI02wu3mh9pPDGgDPtbbxXZGQTQC2aeRJIR9mL210U2xNJGsrHaSwIOEGGDA/MCK7lrW9t72aZlWOUCwjm8yBJHdwhDJbypHtPlXTTlgBn95t5Kmo/DPjLWYjdWmqadbQFJcuZNv+lyLGctNFyJTtEYYRsqKF+Us2TW/ba9pVxCserMZdTngdXjtkkjt7ZZ7iaWE2++MfuUDBXBPzMrOWBagCJcSaNdWstpZrDDdQ+fDEirJcTG5ieIMSchkILEJkdj83FbGlWLaXPNfXC2ssUNusuxoWtd1wclQu1QH/hwefu5ODVCRf7PtUkmkhnW4YCCdZJBE8BRZ1RQqEfaQzEA5wMY3ZFde+pwavo08kkMSTW8MDyQk/MltCqq0gJAMjeWAWxk5JIGOaAGjxPYzXIlL3mmu9hIJJtytEt3HkxtBbxE7nZdqbmAHB5NdZY2dvqqQw3qG5kvLSEPEksTyLIz4kdo3YErt2llAJLE4B4Neew+G7HxBb2lxbSTxxQvMY7lFlH21pJgIooy4CyFJD1XPCgE9q+jfAPw3/sa7a712H7RO8gkt5JQDOrMAQJBHJgAg7hxgBgOuaAPK9Z+HMMOqWckWlPcwGF4Y5VRIRNFL+7kjuc48pkQpsXA3AjPIFQw/C7SNKnQ6gxhkm+ziWKQGGVzHlLa0tFePaIyinfK5CkA5OTX1le2elW63Js3nd5Y2LJGY/JWZSquu2Vhhgq5wpPT3rwnxfM94sBgvluZbe/n8qczktHbIS5tGjCklvMaTnoo4OMEAA+YPGFtokeoxrHaSWosZppIooGikt2CTRwncHBJthlicBcnO0kc1uJ4RLXM2t6pNDPp9vLHJDFK91DNb2bTJaw/Y4YkbzbfzXRyOfvkHABC9Z4v8MHU5rO+jMcIRPKjR4mW3uGmZQiM5UGYbyBgAnIzgrzSzmaLw/LDdyRxXejXImSJ5jcQFraRN4VGZkMPmzTgR9CYBxuNAFO8128EGmWv2RJLS1v3BffETLbnIhupIAeQpIUDAICAsKdrkGnNpE95biOSa8uEN9GIU+17FfyYwjA5aPKluByCAOorj21hkvLW70mCFZd7w6hDOzL9klni3SNLbrHtSEyl3AUYAcE9c1X/ALT8QSIFa3k8qDeba4abKSJJxITEF/eRclowCSNwJ5oA8h8fzLoge+jjtIZo1vbdLdQJTLayFNkywoVAuCjrxISwORjjA+S/F2s6jBq5t0uHjsS9tLfRQosoiLBysNurDZb3RbaHAPVixr7K8UaBd6yTJ5TpLCYwTDEpae3bYXbyZPmaZXBYlQcjkdK8jvfhbJctrF1cyNZ2008bzzsknluVThkXzARcSDaowoAY8+tAHi3hPxXe36tbxWc4cT7rq3IWK5lSNi0aEeUysQ0I5UkENkcGo9fbXtbKnTSI4Lq6+yEO5F0wAPmRoWVAI32tuZBuU8Hnr694R+Hnk3ypaW1zJJNKJEmneVpxFaqFdYUmCrEvbAdixzjnIH0XZfCm1nVLnUbNbZyIXCLDGiw2yxgOY5CRmeSb7zdmBBoA+KLTR/E2kxWWoLbGea1gaEwyRq0Kxvl7ZmaUkzXiqyjA2vgD0r2Gyt7u70xL14Rb30sUSMXikjy8eHaULKpBYyF+N3BGOMc/UvhvwFEhjgjtm1HNyFVbqON4l2jDPIUyEnBJCliORj6+i6l8NtLtLW4tvIJtpwDNEIzOtvIoEpgX5f3cjSuxxwec9KAPjxtEvEjhkuI/MluLKRibuL7LGyTsEm8u0LY2gFcMeGJyDWZf6dBbyNoaH+0WFuN8Om3E8F0bj5JEac4LTIeY+MBRFyQOT7PqPw38QLd3twsBkhMMq2qTMiOsa7RHBE8qkIqjc+WIBJAqlD4Rs5ryHUbmVprvTYv7NJtVkgkvJpIYyjvMIU3gHAJwOBxQB4tqugXeq2PkLZOJraJkjmtYx9osLncWRZBcN+/QI+GfLcg4OCK83/4Q3WJtXtLO4WaC2DI6+RAjRzCMsHudrHIuScjDgIexr7WXwvZ30ccUcQSWK0YyfZLl1iieMvvjuJzgediJiRIQSThQcrnNuPBN2iSJHZiXz4bVk1C4a3VJoLg4VEtXTfJNFgHOQcLnHSgDwLSvAEltfeZLPJfQyKZfIkRI57YWwMhWVH2qSTjA6HOFzitBPB15qRYie7iW9/f/AGoxpDHaKzEhYUg4ll+UjyznlT3JFfTfhf4awWk00sgubq6ik3STgRXJuSI1O5E3LmDyj5a/KArcHkE127+E9NvYZENmiNZOk5u7eAafJLLEpkVbcFV3Shnw2WIZs4yKAPgnV/DdvpEkUseqahd/bGe1R0td0Uq26oZyzRKxkcl1UqV+Q9cVgaAutapq8OhW++FI53ig06TF0GjeXnzHCgbA5wV3AqQRwBx9d+KfCyXHkyaVbXty0ErtKbWN7i7Sa8YrdXCxnIV02tuOSoGdxGKh8AfCm20zVE8QMb1hFa3QuiUxN5zyMyPEcHaQPLPXJzuOO4Bz/wAKvh2bHOuXQkt57W/acRtC4juyrzSOssSZcfKp27flIUByCePtr4bx2EqRXRKoZJJ3jRSMEuSz5258ogLggdQcYGMnzqy02yhtbdbUYks4FD/aZiks1xI2Asag7WG0jqepIyea9V0DwxNtgvLm4hCTwZmhidbf7MXj/eW5ZCFUghjnOcngmgD3yC6tYrOBlBiuDtxNFIzxFH+aNC02Fbkkd9uPQZOPrInlh82IyA2/mxsvmrGS7KCZIhGCrqSemSeCea4+6u4dP+w25uZbm3SPbGsksauzMuIwoL/MBg45PTJ9K8h8YfEXVPPWx0xrdJLK3k+1Syu/mKm5wRZ7Bs8wrjO8gjByO9AGnq94DdLZtZWoE8kkj3ZnIuw8Qw4jkhH7kZ7Pgkg4yenOK1xBqLuzpOkAWQyzt9qVoyCsapMjqWlV2+6F6npXlI8Zz6lOnzS232aYZvm86JGZCXZEeKNt77uvqc44Fenabd2l7p8l810x1CR96o6maCeZMN8txbg/eA53BdpGCAeKAHT3v2CSaY21xcP5LpNGy7R5TN5hYFThMMecnlWx1BrhdRu4tUe7hljljguYRIELLcJHId6B4MkqEAbDjPQD6V09yXmDweXIrXYa6kkkkmlicFyZMswO4jaRtVfqMmucm0m6kmnMMttxA80aRBlPlTERlFUIF3ELkKPmBOSo5oAwNF8KQRTFYbuUQuyoRKsUZlkwC3lEnYhB5HOf1r0aK2ltbd7SOfCXJihxIUlu9j8SFZInICqQD17+xxztxcQac2m2EshhmxFKt1t3QsrDcULAFRchVwTx931zXeo8t8ltfWrobW2ImMryxgPGu3zUj8oHczYPAyRzxQBHY2sHl3Flumlnjt3UTQyg48shik7EEQnAPByPRuarGFbizMNmzPDHcyRLMsq28axyD96gUKQ8okz0PO4Y71DFPLJdX9zbSXMKIxlCGcm3jjDABJUKAyZJHJ7HnjiqEuqXc001jsg+x23m3ckUISKSYBVJwwbaJA5J4OCOlADNf0+bS9Fja08qO9eF5EdkdhKqkkrFEw5mIHA6kmuS0m/1qWBLq+JX/SbcW9hKiiaS3hUmeQmLJjUDPDYbngcVvrqqa4p02Xz1CTJKLtJEfCQAFIXDHMSL3IHJOMEdNXT7S3VAgjk84PLKvmPiXyVPEguFGQC2cRqGBzycUAN0t47jUYXkZoIZWUCCLmDy5JNyliRkAdw2Ca9GubQRJdx2lrBPBJA3mTXCKkAhXmSVCp3LJ+GTnAFcBZWNnaXcl6JYpSkzX8TksiyySDalo8b4EbhjyOmcY6102ra3Ktg7zziIgF5bdEEQCyoV80MmTJaiTAJAPIPFAEenaNHdWzR5jjtXT9yqQTyy2yMeZZVmjDBM45AOAeRXM65oQvJQlpdKYYnEYnRFCC6hAKSLcvlUiZfvAEMOmM9fQfDMkj6TJJcTxXEN8vkKZpP3OXwRKqjDTlQOo6beRVy/t5Wt5LZ5rO5ihUqDHEIUAY5EqqVUysOAPz6UAeD/APCPtNLfzieFruJcW4CTTCSeFMlEVcGRG53fLzgeleP+JtEd7XZ9gvYNSaSWSQQWSG3lcoDueS6kBHJOFAPXGc19UalYpPBPLqFtLOtrGFt9haGb7RjCpamABHk2gZG85xzycVwmuRC/W3ltZBJPYpsu7XyVSSz8xQY2ulkcM/O0kjIPrmgD4wu/BZnj36ja320nzvNiVUTzWUgtLCr4jdQOgJHv1xmzeHY57aytoFuHuoY5BDHJEuJ8NiMSMQAQQP7x6Dmvpq98JJd3B1G7cPcRyKhvFjhGnuxU/LHHJFJ+9yThdyHPbvWSPDk6yldMhuGkN1C94skMZuZI14xHAGLWqkKccYoA+el8D6p56faY7jTTcwEGdYsbJAMsipCXKqoXgtjPY16x4V8NXun2yJcLNcWxmV7OWXeDcuyjcZIwqiOFXPIYgHqM16/L4WuWmit40nllnk3pIUMYit1XDQzzyNgyBvz7A1o3GmTQRSQy3TQ3aKtwIpVZleOLYvkxJt3EEjg4/GgDJt9AigiyDC1wqF5AiqNPUhQVMQUnc4PYZJ9OlePeOL67gv4baSSRkt5EjjWGFNkSzEB5WMjgyuG+7xkY+bGK9+TT7xNOuDJAqxX2xIY52MUUURGfMhYcmXjJPfsTg1yWt+HoJWtTcQCeRRGxaJmnV2yPl2uFAwMHBPGTQB883Ph+OfV4XNrLPs8v7SttNMxVHGceTHOFyqkFlU8Y5Ar2DQfDCW0mzTJba4eTTW3mRTC8cjBiiRSO5wyqxDZPO7HB4rpX01IJYGfTbe2tWnkRbmNlS6ZimJGjELsoPYgngdK7y1g0xYViForpOFWBVkt4ZUHBBZt4IDkEg+mTQBiWnga8n06K605bdHhsQLm0Um2VBI+WZHuIizcklgGjBxwBXzd4++HkE8tzLcW1lp7WSqHaGCPzbqORyrXFoszlYwW6kMTxnNfoLpWnSLYzxXFtFe20kMTYi3RCDnJ23a72nZQeiEKccDFeSfEDR7S7sdT8yMCO3le1spolWV2BBKrN53zlRJgcDntQB8Z+AfC4tZikU0pt7SWeSS7RWuZ3iQGQwwKqks3kjHyg7epx1r698MePja6VBbw2c8EM0iwpc3C273t80OFjaWRpP3MSoOASMk8Cvk/XbPU/DU8WpSrdwzoGRTZI8UMTynaWaJkYhijbjgr6dKNP8T3UNtaxG6gWVRMbxJJZJHnnbJ/dKzEQnbkjcRnkDJFAH3zoHjoTz3F0OFRkkczND5ykqIipMcuJAR8wbqfrmtfVdSN7bCVZCryY2Lgt5Qb7kT4J3Iy9cZK9+a+U/DniAStY2qx4mSHzFcuo8xEADPcoeXUZOMZz2zX0To1/ImmRRIIb+4vZD5Zfbi3yOXUA5MZHtxnBwaANCx+H82uRHUftQRI1kjsJbW3QmyKqB5LM2CsRkBAyDxz05qpcaBbpA1vLeTvqzo3nOiiZQJBskVQp/gI6ADluBxivYvDmn3kFmIbOeKEll+03MWZHjTycJaiEjCrvJwzcnGa77RPh/Z3KpFKBNcojyedJGY3aSSTZvYKudxkJ45OB0oA+IdUmGhbbiZHis7QS3V0rWzO0TJGSszW0aMxjY5D4BwpAPNfmB8cPi3b65rl6tnLNbQrc28f2drhwspjwJHQRJkLyCFzn16V/SfqX7N2na5pqW2tWr3e+N/NmjUpKIJ1YbEn42KSQQG4G3BNfkd+2D/wT8XwaIfiF4B1ee8EdxLez6FNGlypeMubhlaKf97MIlywUYUjBA7AHw/4YuCrWVzIbo3HmFGu4bnzLeHThEDgPDGGCsGXbG3zhmO71rldYuLTxDfXWlxNlxJNJHbq7RSQSxsJSTO5wjbt38XBC88Vj6JqGox2N7aanNDb27pdfOyooW6hZjGkkschAlbHIzkdD0p3hmym1i6try8MVutpJeTmYWUkcKLPFvtzDMDm7crtBJygPcZzQB614L0Sys4b5prt7W7uUtpCsc2+cxRRxJ9kLsrFZt80fzgAtuyDwa4jxfqskjNpDX4s4kaJk/wBNijilluVfzUuJZwrvKoALhlAGctjNN1/XJtO061WCK1nC2k01wLeEJqrS2yxOY5W37RKTEjjnAHyfeBFeS65rDTWE91fS/a7q6itftrIh8uVCvmBIVKn7JOkBRWzgsVJz6AHm2v28l2NsF8t/GttBKJtPuIvtT+cym4t3lGIYwkxIB35EQ9MGm+H9ba31ZLC5Fu3lmVbpIJozBZpNGGMcMYP7yXdkO0gVc9DmuK1LUorXU4I7ZldZraZbz51jjRZ7ZYpJpPs5KW0m1QF8zZliSM1e0bUxZwQw25eV7h4nkdvLiu7hX/dpA8s6KAjHLbi23/a6UAeo6x4gsrkXkN2kN1pFtcW91BbJJHIlosRZY5LaQQZBlg2CRHbMZBVMqAx80uNaU38thdWltBDMYNSt72yuBbyW8kTMqrtjQoVmtAsWM4Gzcfl+ar51K2Ml7pl2y3wtUkM8yRtcKs8AYtBiJNmRHG5OTww2n5/lrOu/DiwywXNrBZyWwmczXt4iRM0boRZLGjzBFC4KAE/NtDLlcGgDe0jxS1sIpbZ7q682Z5IojeQGK2ito1eGSeaElZGEZyGZhGGHJB4r23wV4s8Ia5qunyanr15I4v7e2jmv762iW62wo8VjKrEJZLLkssjFFww2N5hxXx7Kp0+11D7C9wlvCbq2ZrSIKZUu4xJ5E0bkBWViMqPu429Riucv7K5vbeB727eOXTYoVa7tIRbpJNGBHb+eoADtGixglvmXoBmgD+hS01XxV4N0bSdW8MandWunobaeLTzeySnYVMKX58vhoFhQK3YYOeM1wur/ALXPxXvbXUdN0iJXjRDHNey3ExidppCqTQSIcLvKkvkggnDbW4r8s/gt+0p8QvCvhXUvC3iOX+29PsWMNjINSnFyscrXd1JDBfOGUQr9tJZGKjEQXrxXqXiD9p3SkivktNNDXF8Ib1rmzj2QW6eSoDTIYwJS07NgKMlD5jqCc0AfU/iH9pvX/DPgy7vtZvUe+mSeaOzs4fIk+36jbixUtBLF5kkQcFxI4wwIJbnNfl3Lqlz4i8Ra1q2r2/mNq+og+bzbzIZrnzTdTRYWOJGMMeGyN24EZxWPqPiifxj4r1C91O4ubLTEMi2VpHM/lh7m2VFFnNljKyTZO2UKVzkACul0WxvNiidJ4NNkle0lkukZprloJWdpZyqH7SEUjawIL5yB2oAtu92pN3BbNaXIuYNPMAlt4fNsY2Je7hkmlB8w8AuOCpPXiqVxpt5d3Cg3jxOwmLx6W0sTpDGqzQR27xy/PCrxKryEZbzCcFSTTZrN5r3VLW7ikEMsT2VncW/m21zGkSmY3CbyRDyFB3YLA/Jmqtu1wZLSNbe4shdWojuJnkdIUZThLjc5EiSSyqu5cBSWO3jBoArLqGq3Yhj/ALPmvkjjisIrwW53QJbkrJdTgSAtJJOrM3JOWyeDzZQGK3it71ntpXmvhFPAMskJRIzJOE3fuwyhgvX5sDJqzc2V7bPbw2zPaPOgvLq6s1klga7V33xmRGMSoY2JKMQzNhsVy8NptufIF7dXUctzc2rSyyRq0SIuUVvIkcmVpVKjAO45IGOaAOotClrbanPdNcX8kfmNbygtLHbRTQItxJb204TyzlSwOTgv07VX0e7sr+4aS3ihkineI3A1GcqjPMn7jUWeAH/VoQrKzLnG5RlqpalBmGygv4IIp5ZjJOlpJuntVjUBCzb8XD8gSAnBbOQDxUMmnxQ2N2sIxNPPZ2c8jW8dtG/nOUlhCvINmxUDkj5RnHXIoA6TVb57BY4Tp0eo2dqWklukvFtPMS2O6Qxwg8QhAhUHl1ZlQMWFZ0/jOJ5bfUit/Y2F4khljGFt5THHJGFCNzG4lKhiwAzyeOa56C4S2nu4JNuoKgRYoEdzLftEWM8NtuO1kySylSVAQDOcVy+q3k0s+nCJ5baztN8caEK8ri8VI5vOik4MiOpJPcjIJBoA9p0rxrqFnqlvMWijs7wx3CxxXKESrMeGYlSrksSWCkgGvvn4E+NEu9b0S0g1C1ihbyft87SxOsa7nikjjLH91chXxuIA7ZzmvyNl11raa7jJSWC1uBdJeRlI5JLUgLHZrFIQEJkJL7ehyMDvF4f+IviPQvFNpf6dc3CmylN6kAMi2c/mESQeaIiQkAiYH58ZI5yeoB/dJ8MNb8I+F7TSNPYwtFqNjGRIY7dokQ26lZC4zvnZgCQCTk5qX4oahcz6KLnwtdy27NcKkqBWjOyNimZtgGTgAr7Yr8gP2Wf2ttH+JHg3SPCuv6tCutadZiRN0ILPMrhY082baVCgDA3eg9DX6T/Dj4j6bd3Mmk3t+l3tkV4PtEPkW80jL5UlrKs6ALIhDbRnjbz2FAHwp+0P4M8WXnhzV9TfUmf7NZzXs9rFBPcsBJIvnNMtsQFkJRiGDEjq2DX81X7Rn7UGu+CNSu/DujyE3ylohLK8rz2t0tw7GMlieVjTdyxzn72cmv7K/in4K1bXGu5dKcxadf2j2s0PniWJ4pcvI0ilVBBiU4UEnDfLkc1/Mr/wUb/Ygk1u+1Px/wCANBl+zhkOq21tYy2sUE+zm9s7iIFpJFYEuSMFRnnsAfhh4j+P3jfxHf3Fxd313JHd3StceU8kQkkZi4aTYc+VznvkV+rH/BNv4myah8RLW81nW2tNJ0wwrdwKzRyzsFHlQx5XLRFiOv3s4bGK/Ii38CapoviG60fVYZJUgufIlmym2WRflRYVLbnyF4wCccHB4r7X+AdzN4C1Gd9NWQ2uoWQaSGK3d5YHhkGVd1QstyrYIIGBjkjFAH9OHxn/AGv/AAv8PrzSY9LvvNuZLVZ3iS+uBcWsqsFigl/fq5XPQGMDjAY4IH3x+yd+1tb/ABB8Mxaff2Tvcaqv2W4nkn3WgMi4VbUkkuxyQ5b5Q2QTmv55fg98CvFHx/1e21GK41a20u2CDUr+5jW4mO6UnZp0RUi6lbIOWYbSxJxwR+2vwP8AgevwjtbFZInme0dBcS3DwQl1RVMUKtCzsASQXUMgDEgEDFAH0bqvw90bTfFF1rtpBYNBDIZC89kkkrI1z50tvIhiKhcrtyrBsHPrXaa3480C38MzW62tsbpmRlihK24hSLaseZSAJVDc7STwMeteKfFP4xaHpml3NlfpNFFO0bQmLKQOHxEEeddzRtnPDHOfU9fji/8AGLS3Ru7nXrO20lHItWuRJ9mLo+42Qd2BnlKDBIByfegD3vxj8UvE87XcSNcRQXZVbgtFfx2i2UIK/wCiyw2pRmf/AGWPJxng18yeLvjv4J8EC8v3uUvrlLeJY9MhmUzRXUYLyeZLIAzE46NgHPc8V4H+0R+1bZw6LZ6B4W1aCMi3mt72/ihLTxzxMyiBYwAsdt8p/wBrjJA7/mxrGtXniiybVbuSO41K5kaTy5IppGlhT5TelHZdq4GffPHrQB7/APFP9qbxP421e5FoDa5E9xawQ3Dz/Zoo8YgaePaqEqemSARjkjnxO+8Q6rr0tzfO6QhLJFkkk1D921xJj5zGXyzDcM4B6d+tcOmk20Hmsk/kylFuESFTYfbVILTJGW52Y9ePc0WVyLaDzgjIL12LwBDcEQYw7puXh1ABycbs5FACyLqs8N+zzQhPINtNdLE85mzwrwwlSI2JBGRg+pFM0iK3vI004QW5it0Y3ssIChpRtaM3M748u69Rnpx6VEIIGPlXE2621F5ksFEbpPeuh+SOVY2wg+9yORg5q/4Z+y2SOrWkcVmmoXMsvnFkZJoyEAw3+vcD7u7j5cZJoA9LtvDtvBateQWEGqMkcKlo7y2eW0WQYZQQfnUnqdu4Z4POKnvfDmnXGnSw3kRnnktJXFkZVdbaWMb0ZcJvIA2ZKjGV4ODmsnU9d0/T3iuYVRpriLywHleygeNl+S51Cyiz9ucP0CcepGa4+51e6jujK17HNbLMrxyW/nTyGSUbAsAYBbWFwcAFmxtxQBr+HvD9jdXMcmuwWQlQB45U224uGQlYVMS2TJO2xV+9tJ7nuOx8UfCzQ5bNb/TYvIklQMIysXlXcko2mNnWMRQqM/KAuG6ZzXlra+LWxFq5f7fdyf6OohjjgSRnwWEoclXVMZyRkg4Ga+i/A2qWTQWUOqXYiuZ7Ztt1HcSzRfZWXfMogeLbFJuADN987ugHNAHh+meC9Q0+7ubW7aygJgtnhujYxzy2qszFo55FRfIjChSWC4A5yMcfbH7OniOfRbzT1sNQllnF8YQUkiMkKRAAtF5zACzyeoLKf0rNbS9F1KGAssKNJGjwXMaGB0hjBSNDckfJvGS4bJO7AWq9p4PutDeG90ZIFXTZd21neIyXEoL+dbyxn97G64CrwoON2M0Aftb4R8aKwhN1d210txDEyNbwRKyTrhdszgYYlTyenr2rY8ay/aZEuL4o1r9jeW0sLKGISNbD/WSSlYOJBIcBicZ796/PX4T/ABGkhMY1BZGjkEdvbrdOTciZ8LNAscGQZRjhvugEc5r7t8JaiNZ0sWi2MuptbbZo5ppFXbZyuD5UUG4G5bjGScjGCKAOSgtZnsRe2qia8nvlmt726/etAX+QRzlNu5G4U84Ttiu88My6xo8srC2SRZLoi6S0cwu8zKBc4MLPIse08fLg44zxXZQtZWNjPptnbQW2oTbpjAUjkW3hkYbUdX4V+Dge+MVFbXP2Ly/OaGO4MnkTxw4ZbiQkKLhGyS3JGQue/GKAJrjxhY2kENlc315bNKqr5qxLF+9VsEeYGw5QgZOee3PFdrpXjaz00ET3RvTsx9oiee4iMByJHuLgIuJHCMAi5Ge44rw7xMGnuku4NszgmBhLFus0bzMu8Sfe3gdSBjrzkV5pP4jvrVxA6wRXpvN6C38+SOSAFRb71VS6XYJk/d+Xgjk8c0AffuhfEvTNDt5ZbG8treN0WS4sYxLDJMksJSNGdmLQkq4Y7eVflgOa2Lr4m2Gr3NhPZyyxrdBGuLAtHMEMe0oCEK8PkeYc4I75zX5s6p4nOn3FhqdpM15dfbJI5UcySw302xhLideYUHmbQGVRmPjjAPaaN4o1GW1mnhsZke9DT2EjyKHkZPJVrmIxsfuupGzheM49QD7T1LxEtrO819L5Ui3HmLMkm22WSY+dCP3LHFqv3ceg545pZvFkf2f7S19iGGKeGL7K8VxcB7jJlO3cSdwHA6jHvXyvZ+ILW6Ej6xezK0PkSfbbmRkhuCyFYkSHoIt5xtIyMkkAYqzYawkk7xr5V1ZvOZAxuI7efIYp52x3UrHu6AgZHTNAHuXiDx46aY6ok15ClqYZkkiZLqLacoqLGu6+t05ypC5zwTxXzLq+t3muXst1BqUkMp229ysjyvGbBPP2uqrCRbSfMuBJtY9gcV6dNqenvpcvmahY2DRyyvC6JeNfeSp2tA4muflYk4GcAn7ue/z9Ilik+qm11D7fHJO09tPZW3lQ2zv/AMfEUiSlWuI0GShYFcc5xzQBavtZ0y0h+yXNjFqFtHYxS6ak8ohS5uV/1VsZdwYOp7Njfn5c14Ze3erya4ZZLZtMspyyqkNwLqCOZY9n2dDIF/cbjwA/PUZ612Hiq2tIprWWa4aS0MYhmt5yzNNj/j2upRa7vs0yEnO30rz3WhY218rPNKIBPCJjKYzaMbezM9tcwwedviMr4UgqGDfKwB4IBsT6hqUlxf2esXVxcWEo8v7NYXUsUEQWIraywQsQFt0jJdsvwTg/NxUFpp0b+T5Vtczy6gZI5btvOuZtzf8AHlaC/IytqvWY4Cn+8a4WfUoNVvVFqbyG+UCKyjuYEuYJbi5k8q4W4IlCm1KZwScD1AzXouk/boEsrJku4mi2Wkqwh1REvN4WCMFQZbUeVJ8yZcbRxyKAOp06yigNs106L/psaRQLbOsSCT/lnK0KHaG/h3OA/wDBnt3ovBIss9lb3CSgXa3EkheCKFTcC3gUoYlIYoPM29QDkjHNNtNEsZo3hsmvfMjnS3vo57mS2Lm1i86G/DrEyrGI+XOf3mcMVPFNit7S3Zbe9vbgadNJE8QdIjP9stVitmwyyHyAbeWNTjcNxz2zQBraVa2+r6hZXKagyabI5aUorQRl4odqFGw0kCxnIy6qG7E10Gg6XHBreoXdgLW41KJ4lWGYAwahBiMieKd/nE58xACU+bPy9DXI6dBPaQRWtrDfQRzx3xt2li2zvDbN5cKTNa7IyXYYDbsNngkc10XhmbU5L37bNaqIbW2uLe5WK2RZnYGQRMzF/wDSj8kPldMZ5xigD0+5sjJaQajd+VZtcs0jW8EUgDor7Ee6Eqjz7XcQDtLbSeSK5vxJ4ig8P2cY0eRbRLiST+0Z7UEynynMYjzIPkwzffzt5645qnJfXUt3awy39kxW0W8L3NxJ5m15TdeRBkeWtx5vyTJ0GMnivKPFdzeXOmX+yBjIXeK0e1RvKm+0g+ZGyTYJRJsgSAbcHO7FAG/feK7W9imuprq/KW6OsodSyrHHD57SxWyr5gHb92pyBnBABrzLWpNQmu7eWHWJToipNNDYwp9klkdlLw5Eikx7l6AgHn8K4q5vtduleOz0+6uJU0+IXkWwlYkt0NvPKrx3hKfujsIboRk8Vt6eJ9ljaXMs93fXS2zsZ3dgCIvNnRfJjYNsh+4RkKTsOH+WgCXWr13tIorZZraNLSF75Pt6xxJMCJ5EtQvLbzlX3cnqO1PsbqwuwtrfymKKxitp/MkmaK1R5eTCsjcSkccqSOOM8VvP8O0u7BZr6d4RfXEUqr5VwfISKKPamUQ7wfMTIydvcDFblp4G+zTrbXUELW0qJ5164VZZhEmbVkMpBiDqQfmUY6HBoAs6JrH9lTpbT3CobpkW1cH7SJ4ipMLK8mB9lVQB16/LXc2t48y280M8Etu7Hz2xCvyfNi3lETfvHBU/e5GOea4JfDvmTRrdC5lNsskNo8UP7tGgiDWluicskAnBMm4KG7E1hWc2oW0nnJHKFS4lZN6SpDbrPJLHtCIm6CZXbaSVZVJ5IxQB71aJaGOSBp1mWSfNkkGx4C7rskhh348whuJAoPTIB610celxQWTostvPNO+GW4eSR4fLQRweUYwNoUgjtnBI4ryrTJr9ZLOX5dPYwjyLGZrc2ttPFMY5rx2SQss8rZKqo478cjpJfGSWs8FrLAkzIxe786a1WYtBJlcLHL+8LDBAXJYfdBzQA7U7SawspZo7qOyvdPuop7i1kwfOtCuPOSKQgyRjPBbFcJZeI9Q8+xVUHlLLM511GWCLyw7hIfLkyrDZG3z/AHSRgHPFdP421WHULa5u2eW4N9arbwT/ACadFGApP2RkPzyYXPy7cjuK8KTXZoo7ewbU7W2tDKLNo4ruOfMKyODbAYIWYSOTyRkNgUAfQcfi46iz29kJUgFxFG8brG0pKLuN1FGvLxsDuyuVxzkVc13xAbizhVbzzbmzmjZVt5DbyyiFxvaeR8rwnq2PfNeLL4rsNGjDTXUiXn2aSP7Pc28lwLbyyzRSXcqR7oozGuV9T8vOMVwd98RbG61B8zR20cmbS5ZQ8SqJkyXLSAKjSOOMkEHggHigD7T0jx2JQRI628MaxmWNb6GJUxkrIRDvO4/x9Q2flJ610EfxPihh8mWRrqcSu0ksYRYo7dmAjjCzFWLnPAALegr4V0TxZealf29pbkWciT7YLF4JJJpPs4Ki7nZEIcOAT/d9M17dYaJc3+ntezvdy6ncM0lxHE0yWj+RhYngHlDcApHTPrQB7L4i8YXNtbXbW91cW11NavOIp0VVVZVDBRKeckHocEe2K+bvEnj7WLeyW3063toXv/MuEjafNyrhNruxLARBmG4byo45xxXd6t4dEVpZSxXl010EXzrdpHkd5n4EKtcgfMBnjnp3rCtPB7Xs5tLpHvZNQ8sWgkmEN5CqsTKzSlAmwc5Gc8AYxQB5Bo2r67e2nm3d2XEsjKwSZBfSI7YkEqJI3y7+m4gEcA1754X8LQ6jBbTrHM4cLAgczNvB5kfywpzzuBDNt447V6J4K+FWmtKHmtZTFDIIQLkLdXMj7gVlkdUCtDv6YJ619Q6L4O02BWgt0WSFozvcRJG7T4wVgC/cHJ64HvQB8h638Llni820l1CCK5bbKCqJbKYkKq9vEZA0+QAPmHX7tJpvhdbC2hjmgd7eQRwLCbfzDLJtKs08pYiIFhyGwRnpkV9a33hKGGJZjBczKPMQSlpH+yFT8kc0Q4XcuB78kdjWHdeH4LiNQsQaNAWjMNqPNEgwfLCB/nB5GW55oA+UpvBMl1DfWhs/KVBJJaRnaLcuSMBJQ2XUf4A1seEPB08G2G8jgaRSRG6hYYHDLhgHj+ZmB6g8c89c179o+gS2krWiw/aWleSSBkZ0uI0kLGS2e3+bHygndjC4+96dObdbcw7IbZWK7SnmY8sISuSCvyuT94HBOTjtQB5Do/hx7a0mtSse25vHaSSDd9rkUg7IF4wI8jnIwcdanutLFqZIWmhTI+aF25jWHnDrFne5AHTsK9gufswQwRwxlkdXVoVMMu7AOdxAAix1wSSPfFcDqujPcvdS3xWaIFpoo4CkLiR2CJGZsgjgE/McdqAPnzxPHpys01heIFQ5kEe6Ui9fOxW2A+VGHAzn6cE4rL0+C7vp1k8rMECB51mKR+RKo274bUNmcM3zcKSOp4q9rmgXVlqF0sTJJHPJE6NFKEmjtWcia3kWVVSYscZdS2AvOK6zwfo0cerrPIUWzlniIW9j2+bIAquI5N2BEIyRwSc/dyaAGt4Qmiks9RJgvWtjGy2lxJEiK0yOC+xmA+U/MQfTH09O8FaElxp9+s9xbJJbeZGfskaFy0jeZEZYQcQ7SeCQNwHBNauoaDLNcxW/kwrFDMjfKeVtndmSdVBBYAMCM49TxWpp3h9rK7mkguXKq4MMYjZI0KrukN0YlLXCMACCRtXOc+gBoaNoUVshiZ5TO7rcIoLRzSXIfYqQYG0tlQRyQD14r0BfD9hcWwMiW1pfNARKsaiS6C5wv2sAggs2QcD+LnB6QWpMQt4zcRosrq8bxwK08Kl2M0kcjDBUK3HOcjHWr0l81/FZwXkU0cP2ua2F3bzt5l3EpIJRPLBUSkLuLHAGdvOMgHM3GkQWc3mFRLsVRGkeGKYPzPGiyE7+4yMcYwatS6R5WoW1ut3bu5mTMwkjxA0qBhDO7MAOM55x261Pqum3dtPCtk6tazI80cLywpeRLHyzSAyB0IION6gsemak0ARTGSExyNJdqNwaFnWSTlI5pTKMg7iBgfNjkDFAC6UrW1/LEBceeHaEeWy+Uq4IfMgYBlZehViB3PcdPb2tunn5feJJw0zXG2RmZhgBEdXcKp913Y4NacGiG3zEu4qY1UMEYsxBBbymYfu8j5QH2nnnHNbVnpCBNhYpGrbItkW54N3+uR5HGZSV6nnB+72oA52XRmZIGihgkYbpDEtvEHaNPmZgBLkEr261ycGn3Nlc3TTXKw21zLHJHt/cWzMZAqma3cbtytjcpA3YOK9pt7G4iuWulSIxLEyIVHTyhnc7Kf8AVnbyehyec1napatOZIhaQCE3RuQyxeZhZE2gpK4wuHIIBPpQB5dKXnZhcXEFosIFt50Yys8OxpDLsnAxmUAfLlvQVzaywXd0wW4u4BKmXdlBi+RSS0YXJUmQKM44znoCa9Eu9MguHCz4Z1JCuGQHj7iSLnIU8AlATjOM9K5S60mWza7lazRtRL201ghYSqYGkVboQsXCh44MsAepGACeKAMP7F5y/aIzIswjzEXAkclnKbnckxiFfvEMw4BFasenAiILczTTxI3mRPbxvCyfaFaJYxEGEhZN3AJx0bk1s2OkWwEUeoXRhnSMSTQtJscEvvMYiU/vH2dVGfcYrpbbSZkT/RpGexlVDblVj82Eo+6QHB3DPGDigDyzfLte7ht1eGTzbeWQKZdklucvECvzKCM4TAVuQua5jxDZC/8AKMBX7RcR+VskDrHI8I3PEkaqckL3JC57+nsi+E2tnmNlbGWyvX82423EciWzoP3EjWxlDmQjdGRjq2SQvNYet6HJHYXDqYJFxIs5tWFubSaSNlVEAHzZyA4UknJA5oA+A/iHptxcvqYs7iSL7NHBJJaqVkkeCGU+Ra7Q2NiTAs395ema/OvxZ4x8S6Tqd6q3O64uEVbqN/KFramScwq1jBvy1uilW+UH5getfqH4q0+8SK906ITqFdPtdu9o7XDlEeBozcKuWtzG24ndg4654r4z8WfDOHULqG7isbWzeaN4ob66li8qKSeN47ySW23nzmZjtKDhcZBFAHE+CvH+s2DW1tcyq8E8Ukv2y5MiQSR7P3kcLbSqs2cDdwT617SfEV3dWyW1tcG9jsnt2jaOS4iedJpVKKq2wCugUnLBWYDqvavF4fB2sWD6dp9usl7Z2iosts/kQwny5fNRVDufkLdckDnGRwK9Il0vWLMRX5tpks47b7OYbVPKhLSrtQKyncGDHDAfPzkA9aAOtm1Ga2txFfX8MVwsyvH5se0h5SAq+ZICswGRyMNjrg184/EC/u9UlmstOs4ZYbK4nnSRSiiOZisbyNEJMMiyHdnd7kda9n1qz8v+zYb62lj+y2yXNtdTM8k7TF/9TJ5e4SQ7mAB5Y44BNeTXmmT3GragurXElubjzY3cReTa3MvzPItnd4AhcpHyGwcfNyM0AfLbzSWF1cET2rtbbdQV7uACA3ERWOSGOMsWaTDgrxg9s4rhvEHi+e9v1mf7Xbx28bP9phtyJZNsSeaLRWHzJmRgD0ySMmvuMfDPTdU0aeOLTL2PU7iJxcSPYwXAjURyOqxWqsdzsVi2SAkkEgAnivPrX4SpBp8EurW0Y1EJcWlv9pglNwIJQokyfKw8PG9UUHaRyaAPmXw74l1GMjWGuo4IJY2sJEuHKXEEYO2K4Yq2Q4LqTxtIOOnI9x0/xlqzaZ9pvnguTbTxsmo6fIEh/s+3URu6xg4eUxjJYE8j8DnX/wAGNcube8jslaXToZfODwWatG7JsjeKZZMF4MMd3HGMsRivCpLa90/Wr3QRG9rZ25jgErbraKKbzAZo4YTJ80eBzgYOfXAIB93WfxR1e0s7X7BplhqlrdQrdw3t5dC3upElyqiaLeNrgRj8Md80V8/6Bo3imTTYpFvrXyXeQ2yCOzj8q2B2wxlZboNnaueQPv8A4UUAfH+jS2sUd4dViXUL5lW5QYZle4i+VUWGMZJU4zwB796zf7PXXtVkhlspBqc6ILYzW6G2SBuJFKsu35eNpwCMYJFd3Fa6XbatbWkFtcz2sZcyXskLfaU2qAltJMGUZKgfMDz29K9D04WDwyW0kFs7eb/o81qWhngizkLcG5kPykbd7BtpzxyKAPOB4csPD0SnYXl8xftE8NszyzGMZmcRpuURjkZHUA8Csg2Wm31+rW0izWrvGpkeVIY3aVgHDZUEhRxjdx6V7ZqGlWyXNs9soh3ELcfZj5kUhkBVovLf/lmVyWI4zj2qJvBllYaek9tY2NynmStdxRfeZHbDPHg/u3UjkdyOOlAHCWHhbTpppRDphuIg4jmtwkkqhAdscsExYsWA99pznoDXo9tpD6BAPs1y1qEg+WxlQNcKsjg+TEgBDEgDcQeM4pumXtpp8oNoqqhCwFZ42NoIhja5myN0iYGcZOO3WvV2v9HvNOEkEtnd6hbNFLMyQBZXJwVig38ooGAS2M5yDxQBu+HbP7VpTappIKzWqoLtEVIsFYy67ZDzuUsd2MnjkDvwPjKxn1HMkcW67QG4/wBEjdorgqFaV5C4xPgfeK++ccV6/pWreHJbS2m8lYRdRSxSxpLhIr5QXYzhSCTIAVAI4+mK564A1O0vJLJlnuLGB100i3nt2t0YlpYyFTCJtypbkk4yB3APka60FLm6ZzamG5SJ7q1dVSC1+RixmldSFAOcKwPBODk12nhC8by7iG7tLiaZV+eeA3BTahXBT7Q22d1B+Zo13OOma6TUtNEYubaeGdLk2wktLGGGORGjkZTNmaWQb1IJIBxnOfpYhTRxZLYK12LiBZN8Bka2eGRuBEghnBJ5+9jBAznigDlry4ji1iKK7lu4tPSHzZELPAszSkpEsnm7y+S3QAYxyAOa9++EVt4dtppHjaOQz5jSFIo5gHk4cSKCSy7eCcDGeTXzbc6JrFvDLJLIxjuQUtWnlku1tII8tJJLDcMWWYjIXBPBO0cV6F4S1KPS0g80GFLdJLmaWOUuVBUBItyJuWR1JOCMLuxmgD6j8TJHKn2eITw28CTsrWW2JhOh27F2na0OSobaSc+1fKXiXSrG0vIr67+2TPG9zLGt9byqsd7IcLLFcQnCYUgLwR+Rx6hH4qgiWOE6q12GImig+yOfs9tOwV42mkAZpFJ544PPSs/V0ttU1AwXU5utGvreQiF7hrUx3UBGCtyYyCoJBwDxnBNAHzDrOmXnmQSXlxbWx81JoYrwhZXedyqyCRSGmTa3Oeua3dM024e2+wwC3a1hdli2P9mcXbDJWESvhwTnaSdprqNc8PWl0ZLi3kzKpdbaONUu544YCBlZZGzywxjGfQVDY6Td/ZHl1UJHeCB5NMvCrvIdrHMclqQuZ0XPIBJznqRQBqaZa6JAkEM1rv1G3hNtIZv+Pc3rfMWUBtiOoPYYzUKaRq1heMI7tIIYHdEMU0Hl38M5Dy252f6tuR95QTjGTgV1WiafcWljHJe/Zr5boI8cE5lWZnHzPeSeUoeIqvBDEgZ6VoWejWmtzTadZqy27K0j31ozPskDljHcyyIoeHj5PLy5wevUAHKXUNzqVob4aXLFbwjzwWggYebCcMGEkwYoVTIYLt5OCa5a2trO5WSaWxiigKNdGeO4ZVAEqsyPEU+6zAlhnqMV6dPc2dpqFtpdlMVuSBE6Ti5dHXIRwYinAZVJUdhXEazp6S6pcnT3klnskMccGwCJpucRywRjiFQcjI64JzQB1ek36z2NhFcI++a6dZruS2KPbxO22Mo0SbVj2hQqnBbr6V6d4ejuNHt9TuReCdrWSJYfOZHleF3O5VLrgFs5Jz7HFeH6LcxWRktm1SW4xBHJPazrujhuc7pWEkYwyhQfLUEkEYxxXs/huGwkh3y3V3JHqNsil7dC9vFHK7MkU6PnzG4+bOChoA7BdBvNdjNytt9qDwSRiN45Io1b7xkacsOg+U54yOCRWHf6bLp5eWyjGn2LCOa5gniSOWOS3CxyeUZGxJGVySRnjqa9P0LWYNJsbe0vLFG8shbeJJZ45fIRSHmwBsuIMAfKTwa5nW9a06QancXECqkrg2q3SnakCJgojk8bzngDGDx7AHh3iDRb2fVI2tL9o7a4QmOYqvziTBZHCLtjYAnGSM81g6roN7o1hA9xcxalbTzq9y9tABPbhWA3sTmOUKDg8gc8V6LFfahfR3U1rbWsNudsNusiTefHGEy6iVW/ekI2QQvHGTXQ6ZYWcBWxmkFyHgWZH3LIxaT7pnWRjg5YjBxkflQB4r4a8KXXiOSdZZLi0hUOsd8AY5ZooyZFRIl4JJxx90frVjW9H+1G4s4XuJhBBDZShZPLdDGdy3O4thnJABXnH5V7/FpNheWs1vF5WmG1jk+0vHE8cMioCrrCzAEu2fl25OTn0rDh8JpJBL9ntFS2kt8xtKjNKWRjiRmD5YnJOeTQB8o3vghrEXc01nKJCGuJAy+ZNdLJtA3MWyFxjtgY4rznxDo4tbWEgIiwqzTW0cDedBH95SJFJC5DYz/s+tfa2o+HrmEmWVoo5PKECK4wJIgAOd5yGBPQjvXm3inwhJJZXFw0oWWEqs+ckeWcFduFPBBGMjGOlAHxpGtjLPDD5l2Le52YtbZgJiQdzvNIgBCll4DYHpnNd8dTsUhm07SbdLeFUMeqfbSkUkhbEaJBKuS8pYA5xjuTWw/hm6tLyR0tfsVuzIBMpiltZAGBd7wN8yghQAq8+npVS90l57hLiGOxgYx7zNDA+yW7MgCRyo2VEa4XBJGdxJoAtQQSaPFAhRNQsrlUuZGkFtbwq0KYNtvmZt0ys3UKGO3NUbjxtcQ206y3zDMMsdiiGeSztYkDMkEpfh5AwGQq49OtZt5aaxaWdxD/AGivmvcs17bLE7FpvusbaWNGQKYyRt4GTxmuQ8R6VJLp0t/b2yQ3BdJ7e3QIl55kQEbXEwWQq0ZPAA+c56dqAPILiTUdZ1C+8wafDFdXsRZ5leNYcy7ywlSPknGdoXHzfMRXq+ma/NoSNLbxy3Edrb+SwQhxMJCPMMce/wDeJt5+XJHPHJrxWfT9YuJt99YXLTBzIUDSKinfw0iFQWAXHABxn8K9d0LwxqVyitNdNHLD5QtrFGUAZAZp3BwZVKnaUBLDPTFAHRxag3iBpHSI2qhGaxuNklqzxADzI5IC2PM+9tPtxXO654Fu5iojSVJpSrJHHGHaVZ1GTcjbnaBk5B5/SvctF8MWaQLKqBLsgXNxKUaVLZUIRI1t5QPLVjyB1Gcn1Pquk6JbXV2sMunCW3lhRWvpoBH5UoHHlRiTCZOPmJxxQB8Y6D8K7a/e7jmnaYwxxm1lWIwRx3LHZLbTI3LR4AyRyQexIr0nT/C9lpIW1EOn2tzhibRUa6tpLtQI0EiSMJE3JtOFGBkcev0Qnhi2spry4a3KCSbyvMlWJ18mMlRF+7bO3eeWUE/N1PStvQPBMNxqMF1fQWkcRKwB2jV4jOxBEKhGZ0nZdpQuATQB5N4I8L6lNffYjp88czlX1C3eQiC4aI74xEqI7JARgEMen1r6h0r4Y6dfRtBPaQAi3Mx063lkS3ZDgeWvyOzhpf8AWKFX7ozgYrp9P8JW9jc3MULRSaj5sTW7gMjQxOgLWzuo+aUDOSePm64r2nS/Dukx6R9oa2uZLqO2eWbFxtiZ+G+zJMhydzHqM474IzQB8lXH7P2iJr9gbi1tVjuHa4mtI4Wj8lzGwZI1Mu2SIEKCMjBOSAK9y0r4W2l5BI0dtAtppiolrcBhCcRIoMcihsMdw5xnO3rXSajol3eX2nNOwuonkRoCiPKLNQnz2sk0bbi/RWDDPHGRivT/AAvp9xbSrDHbo1wAkklsFc2cQy3EsZzkkkYHXJ57UAfNEvwtW4vpbcvHaSNMt4Lm3yZJipBVYnHY4X5RgnbnBFevaJp1hY6fJbXdyl/dRyLHJcfZZFdGZSnlANhsDAACgkY96+gvD3hjQtYN3Bdq8d1Zme4j82IxPaTu21pYN0ibEG5tqtzxx15G8MaPph1WTTJJp3aIplALiSaQOFaSGSYHErHqBkjHy0AfEfjPxLfaBLPa3NvcPpXzyIViNvtMisio0kuNq7wuCx718i69r+ox3cqafrSWlxeZuFZgl5cK6FshZI2KoUUAYOAce9fbfx40+I+H7lJSPtlgCZLWa6Eski8uBdYwyKATwRkAHHIr83r621jT5DdFdOzHLL9mtba5AjtbS4O6SZJJDnarY5k69BkUAeF/FLxn4nv57m0ma7CqS1uJiVNw239/MYQCIwy9RkA44zivF9HsllmifEs1lPG8LKgZHgmkO6TyFRDtO7klyAa948QeGrjxDqxL3G/ZFJM5jl+0PEzEnY7RkgRlCcdvTqK3bPwxpOm+FJidJkHmPHC1zAqhggDFrl2IEiAkjpz7UAeSXMtvpMkP2u5laOWACIN5UJChditI3JRtxwAQDjlSDzT9Gs7q61gXMLNcxBJMTz+Uy2wMeMLmQMCSTg8k8HNV7sNNckyW8pV7f7JbiRHnSWBc4YSS5AYcEH39av8AhzTltbjz7x71Yo4zLaqHkSJlUgMksQA8xwcYxn8qAOt0rQ4beZb0u0VxcS/ZnSG43RxITh5HSVfluGAG3B78d67aVbe3shpksUga+nZxs4Q2kWCFuLpPlN0dpIIYDsTVPTppZppnuNPNzAoj+zW5jSEPKhV/O/dHMrqCox1xwecVavtQa4WUypdTQBFluLSJBBaREkq0UPmhTvRSCQGyx9qAFZLKSCe2s7KKC+UJGDLFJJO8coDsgebEYdtoy0RYYPXPTitU/tGSJl+xEXEcsaRJau0CKufLd4rRQWfjOCfvEkjiuk0yWwmiudO08vJc3DJMgmYiOOKLkFH3F41wTu9DxxVC4v5rG+uJL9JpFkijtY3Rd0ECxZBfjLkAjg7cjIL4HQA4fXma2ubJ0hFtKYjGj3RknntpVI87zVVSRI65YLj5ePfPW6LOn2S2t5H+2RTBrpGETASbFbCkkbghLcAjjFVNcum1GAX2nvILiTbG0N8YnJIG1biNV/1kbRkkMDk98Vt6RZtZxQSiNBGqGOKOQiGNn2gsyRDgIrE85A5oAJre8fT4nMDlLmWXYGP7tIANzv5hO6KZAPlUdcciqi2cM+nz3MKTyTJGhglEUFtOuzLxMXkdDNhwd3HPSuv0J5ReWC3awPZRzM7RQOxVpnYrnyMEOw4ywJwBhgOtdf4p06O6uYV07bZvb2y/aLd4Gt4gzFpEmjWOUI0OwE4BLbgTzQBwdtq9zo0Ol3D3Dwod8t4sqrYuzFAFiEkWTJGrkMowc54r6J8AfGu70eO2ja7RriGHMQhZmURsxaMloiGhlLc7icnB6dvjbxXfXrX0q2VtLqccNnHBHerE+ZSSUnEqSuTJgkhAgJUDLY76HhCG9IiisrW5KyTRLOrSPZKm9z50bsqNuQBTksQeOAO4B+ibfF/xJr1hqN/qk9tfyS5tYLRJWhMIkByyyoQqSHt5gDE+ua/Hn9rG5lvNd1R5tPazt5ZDHE0jxpO14y4BlmjbbLGiAlf4ju9Rz+ivw8a7gh1GyuLZY7P7VLFbwpAGiEoQssqzEEyHqQ5IBOO5r5P/AGmdPtY5rO6v4ZHkiAeGBvuSXALMJZ4whO4jsQOEzQB8J/ChtQs9WU2sCOiIqyOkheRuAN/lSHAVQCeOTmvqV/iD4r0429nHcSvZzSSQFrhX8mFmxsLJFllyfUAZA9K8U+GlkdQ1jfdQzShZZpGMBZE3MWJWJFAMmPlG0ZPHQYr6L1fw+mn6da3s6vdpMyPAYbSN2h3ZDx3DxSE42A5yAw4A5oA7vQIp9OuLTVBex3kN6yyMtymGtp9u4SAyMMxmRmBHoMmvXrHxbPbWohvBAllOwdmtYIzsuUJZjhctErn1wPXFfOFj4j/fQwQCGNWaGIL5jSm3WNSFUxMhZDkZ+Y54r17SbS01VreG/u2il2hzdOu03pfiMKsjkIMDABx0FAHR+H9XgurzUUt4/LeeVzAbqR2gndZBtLRgdAxxjOT6d69P+16lbTaPFHIkyyR+VdokEEtvcHDb45TjcpQ8DD8YHSvObDTIdIv42sNRa6u5A0VtaXMKxi3DuPNmZFkVeBnYepzmvd/DWnQNMlrep5CRkxyXJEzuZCN0ioC7K5IbqoJBPPNAEdhL/wAegFmzRRStHI0Nk6SwRsw2mCTzWDuG5BLdPSovEGoJNbXlra27z2YiWP8A1cS6hFeMxDDErjezjBLJlR619iaL4B0G30NVsoXjmuo4QgeOfdcRHa0rSCJQQVcqAQvIJ5NeV+JfhxY2l3cyz5tJ2E0kTeQVg8yJCyLCXk3SDaB7jJyBQB8JeIxZadO0h0ya3UQ+Xdq8Uhmm+UAbmUFI380khs+9cBd39n53m/Zttrb28kM9xIxkkknnALRxEsCX29WGQD3zX0lqVhFeXMcF9F5iESkWu2OZZzlh5ko3ZTIBIGcjGcV45f8AhlJdaOn2cEDKxYrD5sqJAxBcSymVAqAYGFJyBQBS8Mvokf2S7tmkiW73w3MM0pLBCNxIjY8KuOccknOOleoXOoWsMMf2S5srqWWOJc2UBZorfdswQ2S10Vzk4wR9MVnWPglBDp8otGeZJQbn+zTvs5zGdrqjkfLOwPzfwk17L4X+D+rarZS3Vlp00EkjMrLI7NPGjKWGI0TDSKSuME5J9aAPKdL8V3dpcTrFai4hZhCYbZJYb1EPyjgSLsjV+WBXNbl/qF9eRZhiS28loxJZTRvNLdZIZWjeIkEhscEg89+a9Wt/hXe25tlvLBbTUEObllidLm6QAq8cqYz5mcNnHzdjXrXg34PWGnK0+tTXktrJKs9pY3MjXDSSk5Ia3WMtCisUyQc4HIFAHynp8Gp6tqFstxFdW1um9fImtreaG9cNl4PNS4Z43x0RlDD05r6M8EaC6P5dwlxFGUMVlGC0axYH+owVYt1xjAABz0r1TSvCOl6R9vmura2uJGu/MghZkhiiuJDsAnnCk/KrYQAZ55ziuqn0ywijW3sbdFMB3paRgSxSXgG6SVrk3HChSSTgHPByegB5YdNfTjPHHAy38rMqz7Ld7xAW/epbxiU7sDgH0Oe9PFvZpdW1xePGywB0uYLp02xSyjCtdDzSBJvxtBGB2zzXRatLYabdWqXkA0+/ELGJ454fLut+fK8kp/Fkk5HzMcZ6VyGoxJcxILy4lmWWUQRJbACBmU+Y09wUjJkuk2gKWwM8Ec0AZE/h9NT8RhhZx+RBIZzd28pdQWQ4BYDakgcdO/B5HTlfFLxxyxW0l19kt1nz/wATVV2TbHKOkd1CxIjzyvB5PPNM8RC4tY5DbailrPHcvcPHLJM6SQqu8NcGAcXDAHCjhScVzVtqP2+FjdWk93MY1FtA+x4YrbKyXAAbJSXGWBxk8AUAM0zVrCzuJ1/tSVvsl2bi0VwEE8mMSM8rOC8YTcAWwAAOhwKzfFGtx6zYSTmdo7SKZofsyRxiCSOUne8uGJUbM7GHpz61e1LwzCEku4MyiaNvKCtPJcmKUCQQyRmEbM554yMc1zItJZPs+mLZx27XMheSWe7c2ayxJjZaRmMB5jHgFc4B6DORQB4JrmlW6andaatzKtvLcRyqtxFNBKsCRhlu1lQjMOAQDwfwOax9QtYEt/M0i1Es9yBFdC5DyRCGMlSwkCEiJtuQ2SOeD6+vXvhuW61CS5mUWz221Ps8StLdyJvMaW0Sz8F+QeyY/iFc7qfhe8uZGhiRp5IXWHCW7gPBK4Biu3iO0S4JBCnA5xnNAHjcN88yWuk3EKSzR7/LaJXuZSu7dDEwVSxtoycg4wM9cV734a0XV7bTrSdLbm4lU7ixW5ukRQ8kQuIjkQ7huCsQB34rD0X4d3en6rDcLY2jww7ZJVMdw32Qux2GMopYyEHJDYA69K+sNK8OPb25kiEG1bYTjyZkmWS4aJUIVd2d56vtGOooA4q2smlt5737bdabcSxfZ1juFQt+82Dz90ZO6Fdp/hA3d806CO7hguBLeGW1jdpJro7bV/tCjMETIx3ASEZLkYweewrYvddjeQWl6Hs5EikjNrp0bohcg42uzAzBiOYwMKe+Oa4/UvENhpckk1xFNZGG1ImknlUARoBgLHvY3FwqnjAJ5wBQBzWv+M5by8t4HML2y74rqFbsi4lWEYMkLbdhKlgNrEZ7deOesLKK7jM6tJCXEyqEt4YbqUlzJEVnYMSgHDnODjjisKfW7PUNQkuIIFuUtmfZduXCTwzlCpdBCpW6UZwMY4Ga7vRbm6upIXunlhhtyPs7IFLFeHMrpKFG4Idvy5GRyKALCeD4rizn1C3iV5vsjbV3xrCZWbAKPIE/eZJHA5IIGe/nOr+DLiYyx3dnDaKmAm6KRDJIih0InIwhLjODggeuTX2Hp8kd/pwiu7CObT0KSCJSTfyAFVW4KRLhI1JUlffPSuU8TWlpLKbeNEt/KVg9tNEsk00kRUhtrMdzbGCkjscmgD4e1rw/evpzyavbTzxM7nCSJOsrABAu88quMYyADjg1p+FvCV0scFqlu/2C4WJ7fy1SNI1mYGSKd8ZLIwBCryQMAGvoew8GT6/fz29vbwfYvtCS3USQtM8a42IkSoSHwcD5QRxmvqv4dfBnT7A6ZfTWjQWkkyKy3NtE8EiIxE7t+8JhbIBAIHHGPQA+efDPw0urOwlub61IkvUggW6USxQSB1CHyIimXTA+8BwSRXq9hotvDpkyJEIFtlEOy4h88zSgeTsVfLV0JOBknHy8kCvsBPAOmskSxhJbeSVQ9rhprW3TaRHLCFG6FGPQAdfauY8eeBjotgbi2svKsLs+SsCgs0sqH93JIrqCAxAII555oA+SdU0cW9kdM+yPJMsLj92oSaUzEBQY9zBYlDYBLAdOa8tOmWtppt5NdwBbixuPIRpWMYgidCpjR7WRyZeeQRnmvf8AUYrl9RtjEC9xaKFlNqJ41gcKQbZ8RsHJQE/U+pxXG+KNAm8Q2xurSPbbzeeL2WeOJZrRlAUR7WkUO7MRlmGQDgUAfJOt+F47WZHhhvLmWdkuTb2UnmY3NuiVbmQLtDIw8wDnrkYzXJavposp2ZVjf7Mjtco0bEiOZd0ib05faGVcj+6Oua9p1W01rSzO9jdSSG1haJ47e0kVVVUzHGryqMS7QATnGOnGKx7Dw0dQiW5v7WWS9uVU7Lzy5FtWYAyiOJHAAbrkkgEjuDQBwOjteWc1nLdWqeSylYhBMxi8sqHjkHl5ZZF+ViG5ycDvj6U8B3Oo6jBPJBFf/bJnW0eV5GdGLfKZcxAlU2Y+U49WxzWf4R+G8MMV3i3e/Mkfmsj3cnk2zOQsojiKl3C4GVA2gkhSQa+svhz4Gjt0iFvaaesNtie7eGJEeWN1YG1VfO3G5wRjuw7AnFAHP+GrS/WS1VhdWtukkcbLFLKn2+OMhdskjsfNthIMbQMFm+XcOa2vGul2LSwQ2i3dm5leG5tLnzEnihkjDJMBGpYWxctli2QDkACvYU08aRZyvp1n9p/s8l7iGeEpFCkmCkNmxGUkTcCzcjII4xmuV1SGS8tJbqdpZNRkgZ2aNY5JI1wCkE0bHdsZSMDB9B2oA8L0i0lsL2406SKaK2iu/PjntrcvZyTZyIvtEjEOhU5BLdDzzxXv1laWVzZwv5cTwxRoE1CRJHuxI0RLWvlRowWM7iFcjaQo+asSwt9TeX7DLZAwvFHcF7pZIPICsqr9nt1jywOdnPf8a6T7VaaEtzeRR21k0h2GAzx3ZY25AYyiRD5YA4HTrgcUAcncaVDpM1nBbovkpG42Lm3LSPI1xDJcBsbo3D4I6nHTmtd9HkWaC7nV4IbiCXzZYdwgD/eVAZACqbcYyBwMD26u7m0mXZcXTWhNwsUjmWFUnkdkykSSShF2KWAAXnA4zzXL6zOh0ieznI8y4ib7DJBJPIEkQ5jWeOO72D5FwAq5IHcnNAHlPi62tWa3lt7lX8ksw5jESTruJkfJDPMAvAAKnOK+fj/aUd4dRKx34JuJcB4VWaN5yCxjkiJeXcgDKM4J4AFekeIoYiLqP+1xaXCSrNDatFJHbJOdxkdJHXksTkqTxnA7ms7QIBqBTdHJezQ7BPcW1okXlgScmNwgO3IyTk4ySeKAMawnuo7sxyT28UcscX2O2JQOjTYSaMoEG+PzGJYAcbsnAr6y0PR4tK0GO5SLMtxHDHMBJBGY54URIXj+cMxkCkImOQegry2DRLC91C2uWGzNw8Uks1v9rhdUIVVeQklVLZVihIxX0b4a0JruS4tBCImjdbmytxE0Efl2+1EilOWEku9MqDgsuM9qAE3SamjRywxIlvKBLazW0HyxgcKQoDLMoA5zjB4HSua13Qx4jlt9KthEljbgTqk88kHmRFg1xHbqr5MBLHgsSrfwjGK9R1HwrfTTnUIrDyvPLtfXP2kWcwaUR+bOg34l2oBwwGTwBmqV/wCHfs7rNpqTRTLuVrsEQPHujUxwOkLBmR2+dicjnt0oA+BPHnhdvDmu6pazRXcdpGyTqbWYEwWs6FUW7heLMi+XtIcAtz65rkfCumR3JnaS3+02SRS3UKRzbHmKs6RJCGC5IZWLH1Bzmvpzx/4CvdUvp9Rmklup5hFFdyPCTEsZUkjyVxkbh8v3iRiuctfBuo6Tp0FpKMRi3E9sktuglnt3YMYlzggZYkAHOByO4APlbXdJt9TjurY232mYme4/cKVnjyUQL6GQsVy+cAqc4rFstCkiubNoN/maafPeNbaMiW52qjSyGRgJm3DJz3zjIwa+trjwNJEx1JLeASXaOiCGFYEUQyBoo8ITuyAQ/OSVOeteb3GgyaRFcvHp7R3MmEeU77iMyyOcOEjBMY+Y4Bx6cUAeOapoi61La8RyXLyNBdgugdd7HeT5bFUBG35evt1rLHhq7sZUi0K3CIxWK+vpQbho5HkRJAqsQ0JAh+XaCpGNxzmu/tILPSb1nnJjfc890uR8qSyNuDK/MUxfkZ+6CMgV1+kHRF1MlHkvraaC3m82Dc5tIZZWkljmEYKvPgnqc7QMewBq/DbQIbaylvLcXU9+UC6i07wTyuN+VgtwrqkOXywOTgYBwc16jc6JHcQSx2tncWt5GZ1nZ4hexLBPhkncKdqXBBxkn5VwDisbTl0KG2nuLaK5bTTJi3W2j8hEn87Ec07TMkm4gZYMAuchTjFex6XodxPBbXGmXLxXdwA9y7tGG+zugRY1iZ9j9CdzHg9SOwB8u6l4bvBJc6dZzpCsjPfpPDpywsZ7UsZ4I3WY7fMjUKBxv6ruFecajaPcWE13JFHbvZlpoECBbqOe7LQtZXziUgxZj3IdmFDnJr638ReF7i2kgvIRLILedATLZxD7TL5+AwaaPqrM4DE7CCNpIrmNS8M2t1qEcMunf6PqAE9lbSRRGFLjduffAuwNIkzO3BO45KjOBQB8Ja1oC6taSxQWb3Ns4QztbTlGglZi9ykZWOP7rEhFAK4UBiTmuSsPDvmTPZpJN55jKPPDMZrwJEW2O/lIP3qRoFwAcBB9a/Q7Xfh3o0FvC0dpcCeJQjzSWLxW926IolKRW442tkEMAcqQcEYry+y+GWm6VdT31z9otn1BxthtUnUhDuk85BvEULskYUFnDZQ5UlgCAfIg8PaxqQIgWLyZpBbJN5Col3FbSO6SPdFlZ7l8ESB8EBQPu4ro28AMZJYow32m0a3a4Fnb7C7xlC8cUs4AbaY1CbCRmVjyK+wIPh54aa2N3FLGEDOLoSWFzEsd9cK8vnxopZlYoy5BUHJLFQM4Xw98PIhd6jLLbTXlkJDNEZLmRJYIfN3xyR+aqqvzYcgMzeWwGM8UAc38OvB2lWdu7w2czq0UU73U0gKs8pKeVGc9Em4O4qBjA4Fet+Evhpr+ryXoaKO3WQyW81v9pXZdxiQyzyxzB/3sgXd8ikgck5HNdvomiBS0ptbcQx5ivY7OOVppIlDSJcGZkCSodrEKPuhtpyRXr+k6xZ2X2KOy+3wqsyxiCG0SCYyTgebLtWRSgYEqz7sEHOQeKAIdG+Hq6RbteSTWl7YwxKbNMyTGwZH2pPICQUnAX7h+R+oypFber6Fp+sPbJPJezlIvNkhyIjLJiPE6KkfAVQWweDjauSMV2smoxXSWj2cVnFZQTSR3KiO6MplX5EDmbf8AaAHO37zAAEDirNrqNjpZ+w3cdpcPNNMoYrJHcR3kodkEchXiCJi7sD8pLlVz0oA8ou9CsdPlEOkqLmS4lEsl3fSPBGkRwXe3jjAcXHlgEB12epzxXNeJ7Kxknnvo7yWSJoYFuvNVBJFMhBWdxuUPbqucqvzBm3LurvNY1O3TymQSMbafm6WNZEnO3ZDabIwWUuq5BIGM845rzHxndWeqWsKJILa6jyjRSIhNv5m52CQBl6FsEtnk5HBGQDhDrMc1w01pei0tbO3e3jVzM6zyImQ0McMyuGVmCAnO4JuYc143441mcWst07291LCPMMibAEAkjlltmSMneHlRQ7DLgs2eM124eScpavDI9rbNPLc3O4JJDA5EIi+VQUuWkUsofkdO3NC/8J2Wo3Fxb3BeFLeK0liguUkb91vcrKXhQrKzxSRhvRgd3Q0AeJadq19POGmlN3DIqebBbpm3dpptkogZsATNKQV5GFTJx1rvHV0ju7aSGaSTCXeBmR2MINoBGiZwHWMuzD5Q3JIrUfwgq38Wk2LKz2ltCYjboEe1kmk4Dq3ys7JkKzcYPXBBPS2VjfaV9rku0mt5GRbeF4W8576zw8cqMCp8qZSTuA5O0kA5oAw9Mkmlt1V7t72yVYEVd0MUjxWkJbyZpJ2Uz8sduMlSnNbem4kjgAa5a3tY5jNHM7rcyWpiCiFiybDKQI9gU7SI9x5Jo0XT/M2ybJpbdJxDBGYsNiMbmXaVBjlU7mZmADA7Rlsiu3jgtPLunis45piBN58sfG2ARmAogb90A7XGQ4HylV60AZFtDqWq2oDX84mMf2eCyt9ksjwxXTJHN9p3BQzFWIYHjO04UDPpNrodxP8AY9HijaOKJXu5yVKMi7FLSecxJF9hodqAlAyMejCr3hzQPNupYLW0Yi7n0uaISp9nje1mZo/s6YP7lBtZwR13jPzcV6+ug3OmXBtHtZDFbRXErOztM7M8nmQOYmch18sqAMZ7EZzgA+cNf0+50+5tob+7N1p8iSRXksdnKZSVn/1tugUATMyFXDHBAPU1654Y0p7y0tLaWxiit7xpmitp08q3CgLG1xPbbt052vKwCngsQM11V1otnrEIhvhayQz3vnXSLAbULGGJg4EYxLgKdiDcchiOa7eOO2s4dNtFRZw1wjzZuEg2WtozRxm3lYDysIArDgsYySDmgDy46PNpNyLezs7q9s5MRXJsroPboylY5IFR/m8oXJdif9XGp+/uBq1qPh4vf2jQ2cd5JbshnSc+fFahiQIYHRgZ4WCs3QlixI4INepazfWtzFNaacStvBE5tr9rSC4uJHeSOGeAJG6loymclQzZG5wCTjgri6XTru0tbXU0fVW1EtDZ3J/1MEOEjSRowVJYq5QFshSufUgGpZ6FAwsp7KxNjLNJ5xhltWeS8kSRgDNAz/JZxqoKEDPAz82a76ytHOozzpLLEzJEl6kUYiF9DuSCT7TPgmKAxGQ7Qc4X1OKwtJ1TXI76CSdoGWW+li3XdtuuoFZA8aq6PtjtnidCgOC2doBZSB3mpWJiuIBbX0ttlkluLWOIIlxG8e5oSTkKpuBJjJ4HXFAHn+qeDbCWa5mjVm3mffLnzIrUb2Zfs7LwEWHaMnqykDJ4rzjU7W2gkaZi8tzbQRok9pC//HnFIrFZo2UbH8o5OR/MZ9zsBLfi9tLeRXt0l+2TyqHUPEFCrp8ZAwzLOrlipIBzk5rmZ/DcmqXDT2sG37MZPKht+blXUBr2aXaCJbYxsBtkIbOdqkAGgDzs+ILa7tptPn07z9MhkDWt9I32ZxFIdwMEBIdsI2PlU525PORXpHgnwqJDFuWbyru4Cafd3YFxHEJEG4yCRhtiZBtMZywOTtHBrTg+GlpdG3mlDvbvtIR+YdqnJG9P9UQ2cKOmMEAjj3Hw9aDTzaWEkMcukEbIJTsaSG7iVQpWKMl2UDZjCnIHc5oA9K8M+F9F0jTtPGIylvMd6RMsKyysERo13RECMFSew4655rrtZGnRzI0cPmRLKWQOzebGpzlmK8sN4cjOMKBj5cVyMcsmlRTWWpXPnfa4pJbKOENIjThsqqBl2qxQjOGznOcHIGXK8+qzxWlqVRT5O8yyfZhAGBS4VfMP7xxy23kksQBxigDM1dGmtH+yz3M0UTXAgI2xtJ58jNIiSA4eEJKCW65JUcg14/PDZxW99Jf3Mgv7fdHHbW9vlRHFJIVuN0anPKESPnleuCa9umubPRJXjkfdEsSrEWV/Nt44VMUsrRlfm3Mm/IB4lGeQcfPPjfxbatc2/wBkNxpcp8/fPa/6xywVBKylduHDEBc7cYZsc0AZf9r2+s2DylorsWzLPC0buLaBoWfyIQMDbE0kj/MBlcDOABXLajGl3BIIrlHjEAjZbcrIjSiQ3FxGFHzTSI8m8YGWDcDIIrNiiu4WkaWdWhlMypb7FinmjLmMusdugMpCgE7SVJ6HGK27+ZbCxkNtCPmt44zbSoEe3mUiK2ntiWJEkjB95c4AXDEcCgDz06dY6ffNHJeyGbCs91IGM9zcTmNiPu7J49kvl7cllEWSABXsPhnQYtbJihSZbe02taKFMqyiWEquMA4GQSQfunI4Iry2y8MeK/FOqQtEtvbQwXcbM7mbfayYdXujG0fllGhlyArHIQMRk1794d0iawjns4ruQOI45JS0yRRNKkpDSRsr5CbcghM52980AUL3wvZNbCymt1u2t1QrOoVALl3by1E0fzbxECpTnHU4rLuPAVlLY+ZNYEPLC3kM4Z1jt4kG22MK5Rp0kz87Yzwck12NpqV2zXkWY2s7W4uLiOS2fyvPRJPJzaGRcGTdvJ3HduYjgkV12jXVveRzlP30cJMkL3DuqLJGvMAEigBjEFZi2FLscE0AfO+j+E7TTttvdqGZZZLghIon3ROi7VScOCXEodio78Y4rvLrTLG4sV0y2vrZbq+t5F/0hRLfr5ieYhLbtsCYi+QDlS3zYPFXtWsHuJZNWurdtNsrOXdZecdrzzupKs0MZy8e84yARheeQcec6jqQgmsSUuZ7vzSTLHC0MKFPLWa2RnUNKjRtuU8gMDg4xQB614S0aa0kiW7s45RdzIJWjLSXP+huq5l3YIlVgSRgZByMjBPX+LtISVYLe3uXwlwLkLbIAj3QJZPtEceSxG/8NozWL4MvLUSK02mzyXbLG7XUzTTgpI2Jv9HByVGRu4BzyOCK67Ubb7ZcQsu5mWWSCNQjQbPMO1gIoCfMiByS45PfnigDnLHw8rQTT6xcRwEGC3j8pJZ3dXYRGUxBTtXOcnGBnnFcr4n8I2di7Xmm2sCutxFDLepGty11wv7mSBiEsjjGGGWIAPevX7m+lswkLRnNrbi3eWBYo4DbLtWTzJX4kkDljhiG5FcdqWu6fYSw7mihuL8sXYxbn8uFSkdwsKhoonK7iHdl4TOegoA4PSfDr3tqWQbkuLp3dpIQ+yMqkgRoEjXLKYyRvwxEp4PONGXwhFA1zdSKLqNQNjQsbZkCBdkoiJKqxJUFTtJQgDJzW/pmopqCnykMFr9rmu1ltVk/0pY4wX814lKkhAOFJGRgZIxXViUSlCbjbcSArZIsIFuI42VvLkVwPMck7iW5HllfQUAcXb+H1u4vKV9P0+4tN8jSxp9nikm+9DbzMWHmruO4+WSDu9ax9ftZI9OMEYS2lKMb5wk8X2mWMh0SNo1ZTCXBO7cGO4A13tvEWnljkazuIY3aRbTPyWwDMqymQcykkM2BuK7ugA4p3uni4u7ZgtvblDIqLLOZFmgEkRkdI937w72AGMkKemASADyfw9pDx6lFqMscEGmLHcTkTwuVEs21JI7KJ2Qgs7EENlWLZznIHaTwWyafqiW7CztprYJBE0cU0sSLKoZohG2beZ2Vhgk7QoJ4r0q5sbaGMaUkMCyfbgwhkaGdne4ZJTADG5AG3BQKeO57hDoAgsDYJGbZry4uZ51y5uJiiIAgaSLEUYLuDg7SVO0mgDkdGtrNPs1ssQvpREs9vG0CvdTnZ+7855UAARycsPlPY8Vr3cL6fb30LugFxiYsrqUiuAhaSNiDwAB7A5wCea6yO3S0EkU9va2tpFbRW8oO5ppY0iRRIxKhzLlV5GMZ6ZFcFqSwapLe6dFPMlnOYg9/Nu25wgRIycEYVVXOAOevegDwTxZ4+1CK7eCDypVis0jvt6yIjAP+7uLViAUl2EDA4GDnGc1wSa/9tuY4rzy4nvEuFid5oiVhVCPNlcOQ8jKo+XO/AyVGRXT/ABA8DSWGp3UFvcTm0nZLny1YSLMu1d8MsgOVDbTjblfU54rm4tDknFrHA8b3SgypChMU0UQAEeyLyz5qbAyyE8/J0HGQCPSbZr2a1tlZPLidJJlQNtkw7NbxMpGAT94hcsQeneuwu9ZtdFgcafqEWmzNcFFTyxKs80jYllhhYZCBiFBUHOSR3pp0+NY4xpc8tlLhYpIRbSmNrgjAliLoGVw7MBu5w57Yrkb/AMN6pJfJFcRNfTkJLJbi4iS1ht4JiTIJS2beYjdwSCcdKAOp0q/e8f7FcXonm+1mRAjMGVCPNl2kfLFGeDtJ6jGK7P7HBp0Z1IhoIpmEXnu++1ERGTcR9wS/XOOTj1xyujaJAtzeLE6RSsomgj2s3lLJsVo2nx+8Yjcc5zz1NdVqNtJLZnTIUlkSI28bQwqAssKncVjMqoeSzfxfh2oAw5ILbWbloBdRtsgcJNAFaKRDOCpiDEAynGDjPTGKsXWux2aLYvcpC9mzIsVtE6xrHw2bobcK5x2/pV+w8MR6bPNe2qylJQi20N1GIxBcRN86IwkZnXDYyO4IyOa818ZR31xex2at9lkMkxQqhlWd2PKTEoPMO44Ayfy5IBLa+K7e7nkt5V+zLJcy28sUUzPsd2Z4Z7koceU21dvpk5x0rbeS71CDTjatDCYpLhJJHVnZsqymRwcMIVbZtUAkg5HSvnMabqenSrDG9wt+bvz5WmguXaQCQ7f3Yj8uWDaRtRGZxzxX0d4I0S/tbSKe8vFMV2HKF2eJEjkYMypHIud4JxjkrwDjHABo6LafY7R4L5fK1AXDKkwcOt0ZWYqzsFG6JgRxjjvg5roltmh2zyiMmUB0aZzLJ5qEqIYdpzbxkjpjvz15RtL+0N9pljLQRM32eR2kw6ru+bzsbQygHGSP5ipbZ3hiV/K8yxuZVWGWdSRA+WVpTM3y4yODkZzxQA4zgQu89pALe2V5rs3TFDJLnECW8rAeZKpweeD71gadbXOu6ytvOTcxxpK581I2gWJoyRHI8Tn92pAIU9WOegzXfy+Hi1vJcRmO5iAiSZDMZk8t/naRI0UgTYz69O5pmn2FnZ3Li5MSQSMoS6WSUSjnIV4dq7QADyeORzQBuJpkraZDYrIFZUiRZGNvapFG23zUWF5AVTaBgpk+tbLz2gWG1SGC8vGK27I7PC80SBQ00W8BXj/2lJBx15rBks728vIJZLhrvSZpkihu0tpY8D7pgCovDlQvOMDqa6h9LitZUK+aYLdVW2jkhVLiPdkssd1GWeQH1xgY5xQByXinQGvUubGxWOORkS5kW48loIVhXMawugJMrEDlSWOOeK+d/EGhay8olOoeRCMy6jlXt4meEqkcDPGoaRVQEjjBz3r6P8W3GoR5c6i9kY7dlXzI1mEg/hgj8hWeSUDG1toAz8xFedanZ31/ZPbWrNLIIRcuVu45coV2v5qZIEnU7M7vagDFs9MhutNitbSeW4tFCyzk/OHmxnzSiZOEJPKgkjoCQatWdrBBGyrDHHuSRridlZAAjfITdzOrghwGUMBxweaiuNOubZ9NitrtrM3bhrnddTrHJMihViii8kLHE2MYBxn613Ok6eLlX0y+mSK+aJhb2bxr5bO5LBwkvzSN67vlHOM0AUYHBgjmRIZRDIiXd8XeNFSQYGFPyq27HzMdpPc1Yl0yOe4ktgZplktkmmvLhiXw3zNGjxxkeXhRyhYY6VoadoV5pBvJ9SSzRYWjhR7BHkluFZ8x+aq74ZtoHqGHcDHFuW8Ed5Je3t+8jPlbJZIUk8hY0KLGWjACE9ABuxQBz+uW8ltbRArFFZo3kxRQOblXTgKS8vMecjkgfQVxGoJDHbAIYUuFcNbRB2Z1bB8wyFM5HPUcdMetekag09/HExjns5ghMrqI5ri5jA+XbEWwsWe7AMPSuGu9NuE/fCIO8DOu4RM7uk+d3mMgIjUYxyR1znFAHGyy28trbWw/1hMjzzxCRkR+haBpF27y3Bweg/Cum0W2SNo50Qz3ExilESwhxugUeXIJpOY2C4yqKw46Z4qlo7iOaQ3sVutqsuyFCuEilU4OGK4KsOnPevQV+zaYontY4SQqXEf7nLRshLttO7hWPHY4H4gA6ZNRnvLaKKIXcLwhpJFUFSjouWEvyruBHOQMcY68V5r4ptZN0ao5njniEssaqzxmVTiHLKpCOCSSSQARyQcCuhs9Z815WgL28twgMjK6O3zOCSyhiNhGMgEnAwADWrqBS8tzLMPtLxxBgLUJAjxiQ79yEhmLNzgA45zQB8g+K9FvryJ7LULqZbZXkuvMkdZZnUKcEW74JXOR8ufevMU0GB7lHhtBdokkaEJhZrmQYeKYqG4kGcMB29hmvqfWNPjvo7i4gt4ztuTbhXcuQxI8zyy5zERyQGwDjiuatPB9vFcKLm1j8tTIVmO1b5pjzDcRNE+0kDAYHGRzQBzPhrTp7eaC5a2EvkqY2iCx/LFuxgtncWUgcdOK+ivCulag11De3ESCGZIwyJBveVXIMSxMjlYv3f8ArCcZI71zul+GpnhhG1YpGmUuAqb3tc5LFVJGCCMn36GvVtLuYtEiWeFzGLeXdCXdWQ7VIlUoxwR16fh60AfS3h3RrcQ2VxYLFNHHArXERKRmWI4jVLmUEmQKf4QD65xzXufgVdLe/a2ihikaCHfcFtp2NEAFSInIPz9lyR1OK+HbX4m/Zraa7tpBI0cjNJCshhZLVhneqcB1DE4AyTjI9a1PC/7SHhOw1Uw3l2+mCDzNss1q7m6CAGW4klIBiDk5UDOc/LnBoA/T/VdV0mzsrjT/ADJ1EloD5kccRjmLswMDSOwI2ZOSBj5c5xX47fH34qDTtf8AEHhWKfdZzwzwWx/1xkklieSR9pblACOmMcjJ5r2b4i/tQeH9L8K6vqlvqSu8ensbVra4F00r5YqLZVzuZ4iqnjPOa/DD4p/tDa14n8Sa9qEgkci3+zJMUDPD5jpEHhTjyiSyhieFB64FAHFeINK0/UPEkkNhHpmpDVL26vr6wkWaNLa7KmKYmBE2O28F41jUsxH3j22/7Pk0MXVpDpl3fRWFuuozK7LLGyPZq+YoHcbbaPIymSRjp64nhK40rXJLrV7icaROJXFjInlO9ysLECQ2yOWdllB57hiM81o6741v3keCK3ikFlCVuGto/K8i0S6hYzvDuxISkcYOGYfOeCM0AeCeLdSa/ltrnTZjKG2LLb2rxgm6mm86RZ3icqkZVsH5sDb1rn9Rh2yahpkFpGs95bSFXjmWeOHVLpA4uLdUZvMRsMsmflTnp31ruURW1z5d3Dhrq6mkvbnT4m2NI7OlvLPbkeRtVsFyoQeuevnliPt2rxW1y89sFuJIpNQSTzHkjjU/ZIlRWJ8tWAU+YI9oJJOOaAOTksFhKfYbG2juL63BnRIJpYfOA/0iYOyYnjaTcUBPTlARyYbK0tLZbi33aTLdgpbSJdR3DxWeFWdJopF5NwD/AA9jwQDXTXg1FNTlml8uO1YNYQ3zNax2ZuoyFWUTPFtRNuBkkAnjOc1Je6O1gYNQFhBMbm2iuruBZ9z+WAqG+eGKMlWKENkLj5uOKAKN+NNe5YaVezR30s0KamnkQWsQaCQZv7OCQgys0TyqQc78bmyTUFsk7qtp5dtcm0vJ2dnmkOfJBMCPE+FjmD58zfhE6g7cGvQPD3w31/xObcJpvm6TM88sutSTm5Sz2/OIIlUDZOiFRvDHJGRXoGi/AT7DcXMes3V4kdy8smmrcmaa7ngn+aO6YwLiWPzlkV9xzsUcc0AeAW0E0oeaRYYFvJIft0CiGSYmTzEiS1vN/wC6QLEQysAPlxuPfidd0ueNoENuhvJp2Llm82GQF2EceY2/dTsegAYZzjI5P6MyfsNeO/Eo/tXwEfPJIeTTUhMc95EtrIzoknm7Yne7uUwjP8m/BjABx8x+M/gz8WfhvfSWXjPwdq+km3WSWO+vrIyQxSCdnS6Lwhg5VflRQAxyCFxQB8420EM8Vxpk+nvLIZ4LqfT3u2soGuHDb7S5tcDZKI8P5zMvmEAsAx2jIsrS5mv7iGPy3iuJDHJNAfMWJY90Syyq38LQxrHwMfJvHykMewuNH07Xbq8vL+Q2d/CIba5a8ZYTcXkO1ReboJcvOpba6PhtzEEcHF2PRrGKGG8klkuZPNlgso5rTzArrBtiuLeytvlaGNiY/NZjgqC3WgDnYtOeaSFXmjlSyS7vleN/KgEska2vlqxjCyOgj3AqWUk/KTxXpWha1b20SnUhDdF4hbQvdvcLdEBCss0bRIQ48lFchwuNwG4VwMrCa3h0mNL6MacpM9/EJI7YjIP2VokiyJgRyBkdcZFaEGxg0iaY9ukMLLcF1kZp57pY0aQzx7tpnhyA2AFbO7aeKAOutZ7LTJZL2VLm+h1bM6SADyoIURo7RQYguDiIgruLeuQQTQvLSe61g6pdsYIL9rCRrEREgKgbYnlvJkZyDnkMBuBIOa2raw0RYd1ul/dR29ve3dnpitI9sjxMjRukjqGuZUkjG4AFT5pOMZrmrqz1CFrg381rcSxmO9sLwAedOYQWfzwZQBGlswCjpngcjgAyboC4XWLY36xyR3n2iAQRzJbFrffGyLsOySQINrDP3lOar20LGxnkhgW3WHy3Wea7ERDxRCS3uLdkB2yGZn3hdxz97GKkmvIzDDZLBHJbPHKCio730sT5eW4tWgjQLKHzu3OTnkZHJgtoLq6eAiLzrUhbKFb6VGj0+FYhm5ljD7Q5bgZZuc8sOaAK1je258qWRR9jgby763gUpOY0jRYi9y/BkeVQzsOGJOOa6i4vrzxLNG1tYxnS03R3kjxkyC6MTPAIJZAGXM6SBjsK9CQSQxyptMuVtlWeGC4ERDyvptsommtg2RZToZNjhgAS2Txkpng1RF/qEs0UNgkFjFHLMYrSGSURxBl88NcN/GRJCUXuu/kDJFABBaXRS5a6hit2TBk3zRzMqW4Zbj7PIzgxTqu3KqSz+h5rk7RobaOaKQPdeZ5xAwdwzIY0LRKDuYyls4YcHd0IJ76/ivorSC+hdrcW8LJq32mIu7HcBJIkdxuG3ysAMq5OQQPTCjgszf21xaNZ3llPCrqkM22WNpwsbQMSAA6E5xxkg4wKAPPNbtWSeLTo7OOJpGgdg0LthI8EyXIiz5SZGcdD3z1q0mjWT2LzI8ovDCkk4Lxy2ty8U/ELR5DRwYeNhtyqowGRg16PqOhtdXF/aaXbvEzxFNQUPGvkPBGHaQ3ZdjLu4O1c8sRgGuITw7e2q3aXN2VFuEt2Z3jW2Ec4llhRpGOWbciq5UHhQPoAerfs++K9Q8FeKbDXJraAtbXmYooYpJYbiRmLXcKRsfkXy1bC84ZO3AP7kfC74xw+MYF8QaPM9smlsh1HT5HZ5b+HPzvLp/k7YJUDDGJMk5DdDX4D+HvFWk+H7d57uysXvLeK4iiSIyblkQyRCSNwc3DspU5Ax82Ca6/4U/tH6t4K8XmRXns7Ga9AmWKUywTWcfKWk1sxGyUtjIzj5c5IANAH9e3w5+IGm+J9B/saeJry8aK1jkLSxF7IHIijmgaRysxC7SVBRQMZ4GfPfGPw3h1qTV9FMEM9nrURmmZUaddMGcMgjdQYoniODtTavYjivza+Df7QMlze2nivR7W6uBIUF7cLMsW9nCgE2sb5aNBnAxkj1r9bPh/8StE8Y6baF7iC1v7yENGi+WZnbYGZ3Xj7OpLEjcd3bbnIAB/O9+1x/wAE4NK0fxMfHHgaxnS1bUReX09x/wAg+1kugWKW4h+aJFlY5yh3huMCul/Zu/YN8PeKtWsb/WLZ44bZoLi9tY45mt7q5GFdoXZFU2e1eRuPUAZNfvdrOhaHr0l9pHiFRLE1yPNNskzO6pnyC58shWGFySuOp6VzGn+EbXwbb3EmkQy2sMUkhkmmD+ULUkyNEjqoDSljnOMc8elAHnOj/DTw/wDCTTrCy0Sxg0+GGKVWuEIEVod4VSsJCg/IoUDnHcjNReOfilDa2a2b6r/xMBGwsbFIwJ7uVlVog0KqWUlVHJwDu69DXmnxZ/aB0bw9bTadcz2lxNMJFQ/Z2mNwXZ0jiQuDsmWQfvC20fL17D4P8U/EG5n1GPWNQurySO4tZAVnaK4WFguIHWWJt0PCqAo9sZoAZ8WPGks9zqniDxDfXNojRXDyafdP5UVo64CwzfvNrkTrlAQo5xuz1/Pn4lftKapHbyaTDc6hLCI90kkUIELu6kRghc4AXrgAcfe71x/xe8f6r4t1/WRBqDIbN5xHZw3E0tnKpKrP9oW42q7LnJy25W6dK8Pure11XTIY45bYpFG5mmkuGjaUKMme2s8brjjKkt8oIycCgDf/ALXt9Rgu72W6l8zV7eGe2cSK7wl2AmURO21JC2epGVbvXa6drNpb2ltbx3EKxQeXNdxfYZZ2WRT8pik42qR947iq+hGDXzrpN3FYapfvAv8Ao1rFH9ityGke5jOFklSPBCqrYJ7HGVyMGvV7fTpbzTTqerTSzW0EUi28BdY5xJIQxYxRYZI9p2iJhh8ZB54AOuv7601PUYzrN6PtCyh7dIJhh7WX5VMZj4MRB+ZevqOak1GWSLTjbW1zCrJqji0O020sEEaAsRImS2AOj456CuR0fUdOlsHsI4J40O+Z5UeKC5jeNjtMdxsYwR527lzlehGSM13vp3vI5EJkWVZEQ3SyWodiCk0nmMuchjgEj5s5HagD2bQtS0tbHTmv2tZWSNx9quJ2dJZQcgL5UZaCRiCOmf51zerGe6v3ksoJpLO4Epu4nila1ilBzvjeJOBgLtz8zEdM1w2mWkL3M6SXc9xZ2YMaRyW0SgzyKJHDyO4BiByAeJCBwCa7W81iP7HClhdQ7pVWO8toItksKWwGxz5rALjAPzEEgcZ7gEcNpPqFhLGi3JvgXdZZvNgU28PA+zzPHtjXgAhipJPAJrjp/EX2aS1tI73csUziZpFFxcO6HYZEBUKxVuMZ+grobvWbm7SLI2LdRyWxmLzRtIiEeTFDEFAWUtk+h3cdc1y99oEziK9RLeT7PHvl0+KFxe2u+QZllynJIBZsE4HUAUATapql1Bqc99BEslzd+W6WMsELiFI4xG0s0QmP2cOzBxxkgc4rtdG8SanYC0uWluXja2mBitZVcBHkDXDxlh8ql14HbHIrk7PQ9Kluo5pbqVrryJMJbxGVrqOQZCXbM2fN3/dGO2RxXYx6Vp87x2l7JaR2MEISK0adxcxvKv3JJVK/u1YuzLkn86APqTwv4w0zXNESGGW5a9S4iuNRhypjtFSEtGTKnFwSoGVOMHr2r1v4e+Nr+dL37faPJb20kFragQ7mjAkBjlkVueVIwOD+FfGHhTSpfD13azpqZ+xeepkmgkkjto7G4cGRQ7p+9IjB+/8ANyQoORn7S0fTdNt9MtDpwmEd0kN7DeGLfFduoeQSJ837nAC5JyeMY7AA9dihvrTWLCbSxPc2qXC6lFKltHCsVzkmS3kkkCrFgq2A3tjOa+1fhhrzwxwahYrJHfSB7abS5Jwb1ZhOJZpzcl9kdquAcJkkfdzX5x3niQLqNtpOnXEMMly63Uwmv2WR3MYChULBUyQx2kgj06V9TfDfX5baWDynivFuYrdp3lCbkRBmdQd4cNIQB0zzkigD7njjv5Qzuu+KZLcSvbTRM0izylMS+c4LMjj74jK/XvtJppW8tpw6GwsHklRyGku9z/I8L26jzDiXGG2Ec5zjmsXQ7o3+kzavazQ+ZJH5ptIgWns44isqxCcniMyBlK4LAHJ45GDZ+JEa6kiv57iyvLuaQSqGIiWOT5oCTjcmSvoMZ5xQBteM7S0sriFEhkgaWBbidVmZIXOQHWAMR5a4I3K2Dz0ryjUkjkh8q3juftM1xJc3EtpcRu9yjxkxy+ZtzE0cWV3JkKeSRV3Wdd1Uyfar2YG3s5ZE+0zsHmNuZQJGVGbD5TPH3hk5ArjtS8Yrbzx3lqY1tdPgcywqbdZGEr+VcR7I3JaExnPAIAOelAGnpqC9nK6kkximvHtIYobaKdY54hnfckhRznloyR3OKqazqGqWNrNYraOpWJv31mJCrvNKfKeIhcQSkdI1znuM1hT+J30u4tn02ea3guI5ZFs5jvtz5gDXkcdxg5gZW+6pOecNwcYlot9quoR3kd1HdXDSCV9Ptru4aFoi2yK4ggxuaWJjnIBB7UAdANR8UGzhFxCrmzu1m8mRY72O6XsL/wA51EFyBjCj5eeTX0LoXgjXLnwdJ4shtcwJZLeyvCkMDvDGhcW8Q8yElkfOcAk5+XNfPcniC6svM+3otnFEJluhKuVaMA7JLqVQQLj2zuHpWdY/GTxXa6VP4V0y8kngnmI8mS4mSNY5PuQxwSgNGDkDLADnJNAHr2lXFldaJJeXN4tz58MgmSUB8XTT5ti9pHkxKmOSzAH1zXLazqtnpNw9qYYYI0giurS4kgntYZftc2JTOnlhnt0tMqQATk5xXmUXi26t3K33lahZxsTeQKYrK1tJDb70cW6MPPvfNJ4LGMHqRXmPijxNg3gkvzLHLCskOy7+0FJZGwbS3MjfuoV54OOT3oA7TWvFg1KeZ5Zb8ypNfRC10yS3a0FtG2yCa4spACwLZ4ByOpAFYltrOi6dp50bTGNzdamWkR7hPlRZ5fMnJnkVjGNnEQJyknzNhea8G1Pxna6VZxSXEklndslwEjiLNuidfKSK6KKXClTuLHCjGCwPFUrbxi4ayu47u1eaSOG1lsYLnzJJucB52uVkFwOB/dAz1oA9Ra/s9G1mO3kjuv7S2QeZOb3JsHkP2aO3nCKUR3A3KScNjIJNeqaP4h1KxMltcNDM9yTbTSyvk2Eu+JbVo7gfJ8zSS87iBt5IyM/Mer3K27Q62slteXt2w1C8WSZtly1j/oolgiZgbdYsFoxhieoBxx0nhLxHqXkx6hFf3SKLq4M8c9t5Ev2wyBy8wZSkltKvRQSW7hCaAPtRNeufktrZTLcpGba4gu5Y7e6N1DDiUTvvXzLaaLkYJxnBOa04LqO5SH7Mt3JLeXayWtkcywQyGB0kj814gSPtMcIz0O4sDgZHhGh+KrcwyJf2l1pc888Q8kiSV7iMEGKRDOvngvCCcFcjByB0r6B0vWNH0+1t4Y7iA3EzQi8vGmjt1toxMGmlbYW+0ALyfu/TmgD1XT9Ea5sIriZ760nCLEsj2qX0FtEYnkFvGPMHnu0qOItm7BGDgkCszV9L1K1v7Z9OsmtreC3huGYROLiW4dtlvDJGW2psI+YNjr6V18Xi/StOtdOk0+Ozj1i5QWsZuJ5prMMWuDC1tGqmNrkyyK8TZIAO3IPT1HRIo9V0yy1GyjsJbqSRJXuC8ttcJPJczCTyY5FKXG3yJflOSdvAIIyAfM2m+HL3V7m9OpTzafaSzR6i4lDtNbXW4pNaRPFGQm9gfMQ49+Olfxdoq3FvE9vdmdoluLSwtXlltnnaRS0kmY48NEsnABOe4zxX1nfeEkbTYPKs7ITR3EUc0584LcsZi11JOyjDTupBHv6c1wGradbrAts8MCGKCMm58qPzLUTEqXifGAc8EZz1z7AHxNo7x6TrE0csRs5LyKdiZsRrOWlLfYn3v8zoo5A4H/LXaeK9Y8M6NYGLTdSv7aJbrUZ4xAimOeZRu89fKglKvCpJBfco3A4XJrkfGtvZmOExQTX15PPPJbXDxhDZpbg/aZnLEbpifuqDk/xetZnh7WNQ0cWzXl/plzNcXFsNljIyzvCkIVJxJ8yoEIGRGSSRnoKAPr7SdDTVFtzfi3EiTSI1u0TIiKEeOXfGygoryLEASAB17Gt3UvAcklrFi3jFxb3AGECtBCiRBEt7lnPrkZyRx1xUXgbU/t5SCa0a5uJLNLhLh42SQRG42yhSwG9ARw74B/hJHNe1FluY7aR1kWKPbCypxmRsEZAH79vUnOO9AHzNq3gubTbm3u20eIRyh1cR3E22RU6hfQ5weeD2rgNa8CyXkry/Zvs0WC80cVyFjmmyJ4UkIJzKTjCgknnzAp4H2C8kV4qxTqr7ZWghExXyYFThC+DwXx0zzu46Vg654Z0S4jaWBsTOFJcRYtjLGdrQ7w2AojwQ+d3GOeRQB8qt4NH9l2Ekk7WzzTyLdrJKj29shcpDvlDbkCpg8nluOvFeZeI7C4skMVkLdZInTZcur3VzthHyFwqkgbPuNjYQc5NfTOqeF3gFxFHM2pNN9ojt4pt0tu7c7mu9xQbx04OP4hlq8S8SaVdPDHPAER/KIkSJpLSdtr+TJE7AEbBGNqHOOOetAHlusayGhWFBeakiwrJJayNthjl8sKY0bhzKD/GPmPauAvtHj1O6sLvShbpcPEJbq01GK/t13I5ZXmiWQFSikElQZDjO2vQn0xJpZrO2tLiCe2bzZri7Mtx54G3PllVXK5/Prmte08NyavK0NvbkyN5qRLAWhM8kcIN1IkecBQmFxvwSOKAPB9XiTT57+K8unkuFZJJjaWryzqpRWg3zyNvl09cucMgbBxjPFYWorBq0Ud5BCsMcpgSKOGVpUmC4Z3IMW6JkfJYBWYdDivbPGvw61DSEWWWNEMkaLZPNcKjQx5Lk+cX3qQSEK4dR61wOmaZIsqSXE9jPaxAxwQ+c5ktLlCBNEjSxIssLFhvR8eoJxQBp+FJI9Ku4bqznkvXvCm+3gVoLy3AQKlxsIaSS2EgC/Ns9SMV9d+C9YtdGsJ4NTkka4uoDt35E8Ulw2VgnuFBaJzuxhVHT8a+XI/D1wmqzayxsreSOOG3hx5AtJ42RZESN4ISZrck/Ptz0HIPFexeHJ49PuoLr7cl1JOhN1HZMLhtPlXHzSRuGMAwPlwGAHUigD35dAk1OC2nbc/2URCBJI8IAXOwzyAfNIBgq3Jx97Fb1l4a0030CtEn2pS0qXJZ1S3FwuLhTkDeCRu4z161maV41sZLGKKS6fa8Z+SG2tjvkb5FY7ZPlUbQTnAGeamsvEenT3CTSTXdzIH2iK3sdkYAYqN77sbCw989s9wD6H8O6FpscNoYpbjz0jIM8YHlTeW+TFHEeWcL3xgk8GurvJZbfUXlsprmysFijc2jW8T3G4DErbkB5b5m7kd8V5Do3j6KCV9NKOIgyiRPLImRZQQ5h+QEKBjOOntXoa6/Y3EBgtZJIUEYSBHgjbLYwztctJ0OehPf2oA3rZJJpJJY9See2mG+WG5jSJpicnbIhAJnHGDjBHetSSLzrdxBHFCUAG+OERurMDzuYfMBgn5c4xmsWxmghGx5ILueRUZbhRvMbABWLRrkqAMgZAyWGBW5GrsrrGk7xPIdkZG2RGCbmZMn5UOOM8Hp16AHMzeHY7nE7yvORtjkm2hZTtJbzRcIVCICMYHzkcEGuZ1rRWXTmvZ7/AHXIvBbWdvHGqRPtG5Z5WVSzYGBggHnpzivXrI2/2VT5kkMCljJbsicPjALt0Qkg8E//AFs/UWtAF3yRLEHbakkOWNwq5ZFCoSW2nIIyPQmgDybSrWeeRI7xHZpl2tNsMYEiH5VQnACEA5B7HrxVLxTo/nReTaLA5dgk0OJjIMY+ZHQFTjnBz1Feuw2Vrq1pNGuSlsGnJjDKqjG0h/l3ZJPIA3dwMCuQvrBoLota20iAshguHYh40wEaGBWwGTd825scH1xQB4NrHh9lmit47SGRgkSxJK6easaJm5ZgSGDbc9s8+taHh3TbV5HsryOS1soS0sdw8L3AikRNy+UVRsKGx15NerXOnxF2vZrQT3i5CSEA7otu13ZhwvJPB554FZdvpyxXDRW0W8SbZpE8zdG3O8opzweMY68igCzY6Mbpog9xJwGQ3c7RC5dFQsqxwhtzoU+7gYBIzxnHaXmkloYmdJWYW6xiSJFjP93Eu3qCvWprFdOgtbcva4nVixlmdfM3MAPKjywwvOOeOBz3rfutUtYbeLyUuGlk2II9jFQ2cHcxGEXOBkkDnqaAM3TdMilhhtLmzdRbk/YXtsLcRIBu8tpG4LeaM5BwM445qvJobPO0bMgiW3eaEyBpZ4iknzW7lQBHNuwdy5OMEAmtm3u7mZ45p4oImLBYnaVoyoPyKAuAC24jAPHrxzW7IluLVGiSWWSaWW5mkQg7pdwBK88jGeB37UAchpehQxSz3UxeUGILCz7XKkEl1ZiczYA4AHGfmxzWxb6bKb22AjjESgM0vlMssoDBo1iWMcOGAxnAJHPHNaE1oyOsSHghHlRWRWRnBdVhDEHcQPm/Gups57dVWLYw2T/Zy0nLL+7HIKZ2kEcEdz6igBsGkkK6l5kQx+dIJyqvtzglGY4JyegJPtVm1IV51iiluY0lRUwNoCuFXzMvjIHU4yfatqKRpYnjihWNLWRYmWXdK8yS42SZIyACw+gH41NDAwKJFIEFsSZyAQhdgSgYkfNHnuMgYPOeKAK62ZjIXzI40JeWROkQDJnaVwT5JB4UAkE5wBVSa3f7O8USnOwefbjZlkU7i0W4/wB0nHPGeeK0XnDSRNO8L+ergMNxQKONzFRjgDgdSOnWqMkrs7RxxujmZFEhZfMeMN8xQk8Rlc9cHHGKAOMl01RM6O20GNZS88QwEdtqxkICxyeDtGRnPpVO90+3JTzFaW3OfLhmI821kjG9hFNFkmNgOM/Tg11RZtQj80BXUP5Ug3IG3s+zyA5ICsAchiQoPfioNTtzdWUsStDHC4S3KqCJx5ZzkyY/iPylhwM5JA5oA5Z9KsGu1ulMQuwxuFEihzLNMpilKmUfL+7PG4gZreht4WaERxf6uSFnyxRWQkO+wpkOSgPAyfxqnBbJaWi3qlWIhwFYi4PlFmTewBLKOOeMjriltJoljJdLnzldFjj3YW2PlNvYr1K5OcjgetAEuo2oltLmSFPknl2LahjCsSoDiV5lwWTcckcnHY9DxN/aO0DQ3kchQMCzSW5kjikUZhDpGds0ZOM72UnuR1rtfPLlAA5gRpAd/IaRRkrsHzMMeg57Gsp7U3eI55r5fKeZEwV8p5cFgtyScNt42857cGgDxPWfAq63NcXAguHtJE+cmWNVPlg+efsyNmFNgOAWyQMKe1eM6n8KNMs5GW5063iIaNyqTOiwoHBMlpGucy4HI4BPfFfVGoaxHYYtbyW3MdjI0cirIIbj7PcjZ512qjM8YUtgIGI9s1w/iyWyuZobGG/juFuFgvGvJQ8f2CzeFl8pFAEkm6YAA7SF+8xCg4APkLxV8PNOsdWu5p7RJrW4ihkE8Uss07yOqtCJds7LEjShSVKk4XG0k4ORZ6Bd6zdNBco1vYGVW8uCNHiM1qcRSgSBnS2chVkH3eMlK+kdS06KfzZYYLa3hhuIhPG8qXPlW8SeWUkUORNcB8smCRkjnoK0oND01LMu8iN9rmkt3axRoCiL+9hRI1Ug7wDuBYZ6ZHSgD5Q1HwFNbm7XV4JDaJkLJMrL5ULJvhijeEjyyJSuDtNedX3w/iF1ptw+nx6qIDKoGogz2zQCUo0vl7hmQOJgzEbti8A5GftxoVuvOsJIILkiV54prqNlnS180SI0sgJQTArtRWORxkYrGn0ODUGMMDRx2NnClxNEmTFIgVwys0iAyEyOx8sHAJzk5FAHiVl4K0yLTl1K5WeN0Xy0ltS1uLhoFCfZxbOoZ134QHGDnO7HNYUVh4Ya3uLaaw1DSozNsWOdPNweUeeCZ4n+zvuJ+RyMgZUFen0pB4Zu4obO50+FFJWMLbys0bbZlKmVbecEK2BuxweM+meY8QeC5WR3tZEvbiKb7VLIbpNxWP8AdyNtZQplXJ4J4xzQB4Rrvg6yvdLtYbAxXGm2zGGOaRZIr03DRvIAjjhogyxnlV356V+enif4YQXWuX8+oXDxXtrLM9u8ao9pPEjMHEg+8rjjJIX8etfrjZ6Vp0NpJc3ESveQQqYrWbzCZ74HIk28A4QLnaP4OMnivin4j+GLWLVNQexkAtQBIlndERSXN3PN/pUUTqdx3AkBSAfQUAfNvhvR7i30qKKSS3i2ySeWiqkxERIK73YH58k5HQDAor0DUvBdtLcCU7bbzIYmEBscGMBduD5VxycqckgNnqBRQB+Y7Xl7eatJ9gnlWOIQGaIyR+WbcIFbcu7mUpkE9c9K2dN8U6bY3skupMZEs38qHS44nZliJGFmaRRuOfmznnHvWNcCJ3mKSiG7vorW7llPmlIWAPmRYChlbA+4RnuBiue8Ww2cipcQM8YERd5XkjWSeQLs5CtuKEZYE/jgUAddrXji3nuGktJJVtRPJcSXXmElI1B8uGNFG5ScY6cY71a0Dx++s3MUTXEsKBgLTIPmB4W/eoVOFKsrE724985FfL1xqBc38wvprYQiK1a3cYiKjhrhHHBYjPHJ55GK1dF1iP7UWtZZ7aJImihkkUKfMCqXaKfo4JzwOmaAPsU+IDaTQQ2Igv7RUMkUZYLdSIxY3QaJ1AAJ3DpkAZFRLeSaffyXEgjuY75IWFpDchJoY5XBRRhgQkanJJGfl968E07xi6QxQvIwjmgeEy3KsZI2HMpSVRuQMwJ5wB60un+Ibm71APODaDTYzHDOGys1szbtvm7supbgnqAcDNAH2QLyKzk06K4uUSO4kHmTPI2x3iPmRPK0KsFkGduepxW3p2ueTY3C2zRanvumg1E5dovsxO9cSAK6zZ2g5G3PBOa+a59UN/c6MIdTbT4r2KNDHmW7tVkLhULNvAYHGDyME+9fRui29vGljPDHaXDOi2s8liMyTyqBJlrWZGO4kE4JO0DjigBms2b37pawS3ekRXCRzSy3EarI0RxnbI2WWM4AUJngZx1Iwo9GW2aRreaOWSIBrm7kIknkGR8qvn94uwBeORu+bBFe76vrnh7TtLigliY3TW8ZdAQ83nSjAuGLRBFhByBg/LjgV4regSzxyRW9wEurp2ufs9wpHkNFsWRp48703L83A64GQKAFawuZbs6nCZIl8qMTltksrAsqbbaKQ7CNmcn3Jz6yRw2VnfXl3Azam0y4mhCqhBCARwPEvCNtzknA/u9q4LVfHMNraT6Rbw+SsbShWjvLdGjlldVd/NkmzjCggHGQ3HWsfSr5Hnuhca1EY2jeW0ispXVp2bPmLLcHAaUHPf6etAHX6rrPlM1zYaa0MMl0lrK8cka+SoG9oZfMIKjfkZH4++nF4303UltrKezc3CRGKFJJES3jQtsyFEmC5k5J25IXJ4rl2spZIVWNZEhEL3Num2UiRmPNxLPIMCQMSG6nvgc1aHhmW+snnuLl0kt2RMWSN5MF0R5plOGG9mj4JXPPOBQB1Ni0dpdyQhUeW5ys0dvtWKZFAZFhuIkwku4ksMA8ZyRzVL+191xdl1mM1lDOYmnt3ZHdAeIQgO9uF+Yct6VxTC+sjJPLcyTxiOJI7hFmkMLlipWeWXBtlMQ5ZA2DwSKs6ZIllAs86S3KXDuY7pp2Czuzk+dCsmAVVDhmB57gGgD07wldWGrpKNTs7awnwQb9MyMPMAUeVufMUxPVGUDtXr+m6HY+HtMRLUR3dxduGIUxdM7FN1lgbc7CWUoDnHFeA6B5cMK31qIH8y9us2kd01xM5WPzMNyhDd1GSq16pJqupR6XJeiRhaxLCptysKTK0qYdYZBgyygeuQMdTQB5X4w0/UJ9cuJ7OEiCC5jRFLmJZ5kJ81vMhJYhfYgn0qPVLTS4YbG7d8w6g5i1C5t57lXhnjVSscPnKrH5uW7N7Hg9Nd+RfRFIpbmO98vdZzQxRy3TR5LMJiXwbhicdMgH0rHmsZZra5sb22nhaGeO7fdIgmjnCbWEMf3QSpBPuKAOO1nybSItY3T/AGHYfMFxs80E4EpWVlV5SV5UDO3OCa67w94h/sm2SExSW1o8UKxxyNHLe3Ydt7uqmTAGBlRw3Nee6hpCxSxme4AYBGtyJX3mUyH928p4RsMMgA8CtnSbW4trl7x4obkKYpJUfc8yI7bU+zFiQ0oxuyOgHIFAHv8AomqSa3e+bDOkcFvIjBpJFadIs5eEoGP70jAUDgBvmGa7TVPDGq3kN06Jp0enXC+eJrmOT/RhEmESPLcOSTkBOM96+edR8Q2Njf2UtviMxRvHd6lABDCyJncVQKPtFxuAHJAG3iu+T4kXGoeHWsl1pHleB3swmFmupUyIklaVj5KHj5fUDGc0AdXcaJPZbUnd7JVtRLCYgrQs7KR5u0IDJEw7YHPHJq1pWmuLT7TalZbny3kaSdBHtZQQA0TnMSfKcLjjP41ymkeLL/xLaxWd5ItrqFtZxJci4ma6e5YOF2LFDnyU4J64UrzjmvQ9Mt47ezaQXKSwl/JuvJdFkJ3H5MM3zSAjGR1zj1oA7jw94LW8hguL9o455olnhikL+QQmJllKL13OGXB9ORjk9pevpy2FmsUUcdxC5lz5Sny5E+QxxeWNrR78kbucV5rFr8glRBcNO1qm5LY3FuZEtehjeSNSIgoHQkHDdOtZc/jW8vNYt7K0eCI2iRyokAjljVTIeblgMNkN9MigCLVLSC51WGaTbM0hmjOMJGrhsr8p4V8Z6ccDmvNddvH0y61VZ4pbl5GWCJCkSKqsgw0kik7wMgKcYHNe1XejapLcyXFrGslxJMJX82KOSNoHGPPhWNuAuT7niuG8S6Be3FtvijLzSZiuJUtkGdkrAkEoSOdv+6F5oA+aNY0axubt5bEXs1x8ouBNtijtQOXXa7KsjnA2sRjB64rAGg6aVv8A7bFLd+cHuXgkMe60jhRfJle8jkC8n+EZH1HNe56h4Z1lUuL6RbKZYoWZ5mufKkkV0CmOJYk2z5UYO/BBBwcHjy22095r+C0sjJIsrlwLWIxy20yMQIXmYlVtw2NzMCCD25oA586PYTRLqlta/bIrZRI8qSRyGzjZd0aARr+9kDLkfMeFOOenkviRILu9kbTQ0NyfMTUNViZnikhZf9RBBOxaOfzMH5RwfTpX1jJ4W1bRbY2E1+kl/c3X2xFRiBIoUySQgiEASbRwwBT35GfHtU8D3NxexNJNdShppXthPbGKC3mlPmHJRAbiXAGGbjK9aAPFF07SYI7OVodRzavEbi5klLM87ttbz4sYMmOAM4YNxyK9C0rw/ayXtvcRgxzSOnlW80RgMMTsW/dRqSWYgbjkfXFdVpng5vtOq3kMM22WGOCSb7SVUzREeYxtGUhm9wOMDmvUtF8NFo7eSaN4RbxosVyLfyw0+7CoZHBZyc5JOM8YoAzbbwpPqUMFlabVQK8t3dTwQRpPhifLWV1DSHOAFHOe3evS7Dw7bQ2j6Xdm5sB9niVZXMY86RQCojEJ+VCcYzz6+tdbouh2cCLcXFjdy3QcQRR2xDgF8GSVwrHavQqcDFfUXww8CaRf6dq2pXsAu7mBohawSTn7RuClhHJLLGQoYj2A9aAPinXNBu/t1tC0EMFnHGlnbvcDKu7IGku5HjYk4GMcZ9uM1rPLZ6fp0cccEEkMMyyC9jeaYxTQgrlg65eVmH3gCFXoa+mfGvgqw1m8MkVtHYXLq8UltKzTJEsJQbUWDOJyOh6EE84ryr+w2F29qNOM8NvMqRj7DmOYAbWjIYAOoCkjPPX60AZnhOA6ziSS72eZexKYoF893kkXKhYid0qbAcv90Z+lfRFhobvZpb2JfBxHEL6P7RDbxqVHltFlfKbIOMFgM9TmuA07wdprGO9tjJa3VvIIlQRS2jymRSzeWsa/eQqRz1xwMV9GaLo6mOxivDdKJLeGP93s2wjGRcTkZaQMBnjJ7Y6UAcOugxWJaZp4YLdVlmNlLDNI13O6MHZY1GV+fBXHTHJA66+jXn2OWyWe9aBPsgeO58pbKJvmLqtyz8HoNm5gTjkE8V2XiLSGsxE0Eclykbhbm4GYkWOQ7cRTMnIWM5YY78E147r2kaoge6WeExRxs32OQF7O4gM3lxIpUkfaORg8Y5zigDrtc+KOgCJtKtL5P7SN1E1/qyJHGxSE7tkG+NWkyvDHO3jg+vG6j4qNhptzHZ6ssN48jXtrdmaOeGNMFh9qbe4STZkAA9+navCdSgu11BtQubBYRC9xG6KoVZ1IKu0auQSuCACB/Dwe9eSeJNavILPVrSH/AEbT723Gy3XzJRHGhLCVZ1+5ck5+QkNheBigDg/iF8Vb3WNTk+3T28qyTXUfn7oQ84hBEkjJEg3rsz94d+TmvmnUNYh1Ge9vob43FiiOYrSZUiUhV5jLKQWhDnJUe2AetaHimYSNcSW1vdNcImDciJViVEADuFPzrhcgnbjOcn14jw/BFdzyPKlwypA/mJOqGOZF3AsDu+Xf2GB0wOpwAT6Jpl/e6jHdgzxTwFbi4e2R2tvLByiNCFwY2j6EnovbpW/rM+pqrxXBS6hlyYYYisccM5Zlgh80wkbj8u5W4BNd9oz3Om6XEt0yu0ohZwqkiO2LZRvOUHcyRrgo3II461ykl/E+rXVjaC1ukgllv4Lu3YxC8XJLRy+cpDlGyRsXIwfrQB4RqOnahLF9sTzkuLaeSSS2ULLJEAw3hdsS7VwD8vbFZl1eqxVzcyXErLGEtwqhpWZlEayosoMYVmbJLdvu8DPqfiHRL9LmzuoLuLybhUdz5gxObpi0xECMS6qpILcDPBANZyaDCpf7GLS5Mk6M5ijEcyxK+SrQuMruG7B77aAJdJtNW02G1v7phOVuNixLkZ8yPcwLAYKKmPmznjk9DW8bdNYtb37KDZxLtkjlXdHcPcuxWRYpwD9ojK5CqB7e511utOt7YaRbxzQW8pW4W6niaSKzuYjmUGKT5i7qSo25681e1UNPpn9oRQYs44naOOFkhKFBsMu8kKgZjkd1OBQB89a5JJpesSyWV5DYRbH8yKW5BmnEYCtHKrf6iFnBJJ2knjrUFxenULZ9t3dLPJCFuVgi8wRxkGR2UJuWSDZ3ByQemeKZ40s9RuZbW5gVEts7WcSRx315HIuQl4wDfIMnGcDvk5zWXoxtdxtLo28DrIZIpbyXDw4KM5xEoF0oC4Ub9rdDg4FAGoul6hfX1rJPqX2WFLWFbNrZZjHNaQkPh4nQBXIXlchvbivX9Os1ayWSGEzX3yT29uITA9xaq6hzIsxBVARk7RzjiubsL55JTNaT20jQw/NBHYmEyyZAVpLOZjvYopwAwyDkDHXsrewN9e2l3LqRtQIEKQF4JDLJkD7FaWjp+6KliWXcfvcewBVvNc1hLySKCOKCERxxeckCExXX/PCHAB8tm2443cEmucu9S1KL7TPBeXS6hI0lvPEVnkWOZYy+9ZVjYCIIrAdVHQHrjvNesbq6azmtILeW2haOGWG6GbZLgSFfMjtbdAftXzDBAOOSeAa53UtOn0oXEjNbW0kEX2m4SFHljdc7VjSYbgCd5yTxxyaAPK7y6FxPbNc3NzHPDatLdR28z5VQ27ZGdg3OWXOQCACQTmvX/C2my3S2nkstq8sQnSZjKZdwAImKBcOGBGVPOQQFrzLUrayuJbW3g3z3OoyxGR0kEgMeNxYNjcqg8YAxxya9W8LMdPuGZLmV0xDamBdrxPHIV2u0g5icOuMDrnjigD618H6BdDSbUusc0GGFzcyKlu5kmTLgRSbWWPOOcELk4PavnH9qX4M3eo6Q+vWbxwRQxRBhFKLvzgqhWe3Af58AkHknnPavt/4eQ2us2tmyGe3uGVIJ45DH9lSJEXzDMJep2gbAPmbJ47V5J+1bBqFp4QubG0nhlt54JkMFtNsYIuDJJuiB8mUBQSAcAZyB0oA/G/wLpP8AZ/iC3SK4ga3tLp1ilVfIkjkDDdBKkMjGVnb0G7PB719OfEKLUE8Nx6hBdSW0xhneY7Nii3WI7oVjZRli33mxkZ9a8I0a0tbfWYWkeBhBdWzqbeCS7uYz5hDT5jX51GSDn5vavsnUvDdlrHhM3cwmuHjtP3SMQvmJsMimOPoUIzuBw3HI9QD4W0bUEltrlWuIluUkSWJnmmUTFQHZg0KMZVA+XBxjPavoT4b+I7nVnn0+3tLVUjgVmSUoYlO7iVQWLuAQThQT6gV8valp8dnrkrSOtu0NxKi7IiFjjL7jETGDhWXGDjjPNetfBjX518ZNYS3UGmQXdxC1rIVE8z7pFQWwyP8AVuD1x369MgH05o0OqxapHdxGG71CNi2ydgtpcRNn5YwxG8JgFQ2Cegya+jNA1DUGvbKe4sf7SmDNGZCWjtYnljCq/ljAiIb15+Xvxn1nTfhfpVhpdjdpYR6lLf28N9dQMFSNcfK5Vzyi9M46HAxzWp4c+GMZ1SRY5Gt9Kmma53Qo7/Z0YgLGJ3O8KJOMbecg8AUAe7eH7uDTrDSGty8+pT28K384mnK2yJx9mjTYVJHQdBz1rU8R6ZaeJtOnuZZo4rmIPFG2xVEgmBUQNGCcSh8ZYEHn5sdK9K8D2djpmkw28kLXN9b+VbRXFw6xpMuwkJ5aRkx4UDEibs55I6V099osdwtrdXGmiBlieNltvKkktZXJCvIMfv3ckFSRxjPFAH513nw0vlnihPk2FzaTvEZYWaWW4YksZCEVtkIRgAW/Q9aln8HLm8kmvJL2CcQytLdtiPejFfLQSxKA7K4wBxwf1+4Lv4YahekxxRi6drxryW5SRUuIFi+Y28+Zdp3D7wAIGcA54rtfDngjS9PLRPBbLdamB9pMao7QgDcG8naNxwo6rwSTyDQB8e6V8PZNHsRH9nS3hA822V7No2uXK7TLbAKfKH3fm5yRmvevB2iT6cY44bZ5JbhYlnEzM1rtj/eG4lwcRHLEZAycc17zcafbtpkjRp59wFESSXIU2sdqj7GdYAvyzbhhRkDJqhpmjwq01rFDMITsLyzHZK2/52BAP+qDDBVcgDHagDjNf8JabrTLDK1vDcRxJfPdQksZVXAS2imEanaXUcYOB3NeO+I3bTdSSNWsSjs0JTLl5I5IxHIryuy7D/EGGR6HOa+n9X063eBfJktrVfNBeSUhrZWgyrQxBPnBZccEYyevFeA659mvg8DxJ50N5sj2wwXaNb7/AJlKB98ikZPy8qOWxQB50bWQ3D2vmxxQTXO21+0ZESyAcTuWJMm7GEPJ9fbU0TRNWAlu5Luxtvs93IimeN3njj2EzBV3YZWUZywxyNuaytbtNTiLzWDWqaetz5UyxExReVg5Ee7d5Um/uxVQRgGnaVrEyNDGiC+tngELxeVDDLeXMcg+USlW8x1XkuH2tjqBQBc1uwsL22KRs0VzJMD9uu4WhhjXd1KSpiBem0Llm64xXMXunHQLcvNcwXJmSRFQPDJHbzAbpbr5sEBxtIHUY9TXeahd3Udpd2iRyFtQOye3jAEEAVASqSxQFpZAMfdGAQRmvM/EWgX+qSpZR/LGFt4xHFve8UyKD5k4P8BX164oA8d8QSJeTnULZUkuFbY53wG0kcDbLFKu/wCVxGQykgDIxnNc7pcDyNPAt2kovU8uOMFo3lLEszk7MRRJwAQwyBzXtF74Pls7MWkjSEJcIktzZWqPm4MeIftcbAlQIzg8DnrWK2g21td/ZI4YpwLmEmRrfZ9h2czSzMPndHx8oAK54J6CgCHw3plzBpVw0kttcBSrWyOscsTsGCTLKQ5ZU2lgGBJOe+MDpY/h3d6jdW015ZWloJnaa0h86KW0git0yUtZYXIQyZ+YsQVNdz4W0aSzs7h4bGOaOffNZ3M9vGEjUSZYyWrOOGGQF4IAyQM16XFoGqaswj0qUoHgAmWO3WC2SKUgyWsTwlzbTHnBUc9aAPma88AW9tcXFxYw20clwkbwpdNM3khJW8x45nkA2llJx1wBkDINJbeDAGzZhDdTebNKoV1gdRkvJvmk27s9+nHevZfEFm2h2bO9pbytAz+RC7D/AEdYmBHnFm/0hywbDD75PIB4rhkuxq10L2zkLqIlY4lNtEkqnc2zyQd7YG3YQAM8mgDKtNGEHn29vp6TNcRLAyxWtuzyzLkiSW6MGDHgNkqSAO9WJPCkiaWXuTaadDIZWgOm5LwsWIeK8nnCeVL8uCgHOeuCDXpsm2HT7d4dPUXNkd00TTGzmcBlkaWORMiVsY3Y+X9c3ta1m2vY4pZILaWBYxOY5wWa7nVCI/IKxgFzt27mx6c5yQD421vRLm0iEemtLLDLMzwzwqolDOCkaMZckR78/MpKjPJr568dQ6rpMcUOoxzzvcPLE0t20d0FklAQqhjJII5AY8DGDjivtfxVC1zbx3NvpqQxSTNF+6imaLSi5LoDFgbZccYBI5J68DwHxh4LN280ElyZZrhlMAfzGhhjwHVYZSMq2QeccHPOKAPnRbS8S9ht7T7IggVZJW2Elo12hlkKc+YxG0NjaDxntXvfg+1vhf20cUc8872pne3ljkIijYEE/NHmRSuOMYBOelcjbeFLvTrnEmYrpUldz5bTwmGPB8syyIwkPQ4A5JGM5r1fw0NVhhjvlu5XZoiVFwmydY4ziRg6EtFFjBAbbyeB2AB7BomkagNNgESQQzNvluxcjZcJCkgKwjy2PlBiADvxnaMA8YztU8KRXF/pn2mxnvbp5y7yFy3mSYYmX7MSubcBlUliPu5xWc3i6W/v0tWt57R47cDypWHlXiqw3Is8f+tmcgtnOFzyRXqlhLK9ppF/5UlqtxNNGWuVjuCy7CEgZkkz5ZcD75XAHWgDp/hH8J7jTZ7u8dX2Q3wkFs8SSWz20gaVIVTrgktxyATX1TL4a06xijWGBrfzzHObeOGKG0hLkFo2EwOSx5OCRk5ArwjwxrBa8tLlnitbtYI/M8m5kV4mtwyM4tw2zBHqeMY719AWGsw6vb3ZW5lutqIzpO4QtgKnmR7o2XBOfuYOeBzQBVspYv7Qhs3MMMsU4MAk+SMRoVddreWolA54Ix6ZFY/xntkm0KAW18ty0crOscLDAt0HmzFnQ5WPqFbHHQVUDS6FeahPPc+ZarGGigil8+b7WW8vyZDLlwAhIZQBjHAxmvOPGXjVRbXENu1rJbMkiKwh8go3lyeZbtu6xDJBJ5LN7UAfNXjK+trcW1xbXhEty7RopuPLS38uFY4pEkTD3JLA8qQckZPXOb5f2zSpCV1CGby44c6fPOsN+zRo863UUkIRZzIGO4vzgAktSxg+LLv7CunWdvZlZDayssEzW7QkBIoW8tvn39Dn5gTg54Houg+CvEVs1tIIze2zfuZsXMUKygHDxx2qhSrFOrbdxI4yc0AeRaZ4Zh1SzvFu7Yy2xMoQsWtvsTLEwa6udxBnwNowuclsAE1yo0xJZI1uLCyuIvMVRdNAUlgjAxGomRwzLnBBK4AOCc5r7Mm8EaVo11Y3Flb3kr3DxkQ3XnLFaxuCZUZblEE0ZLMMnGSAemM8lqnw4WfVp/OtRawqzRQala28JWFJkDKsp84LLLy2QqkqBz60AfOuhW+qXHiF4YIharpUUjSzvMfLuVCCQLHsOJWKsNoBLc+tfQ3hzUhdNALWJ4rmNI7ieS5kmtooJrQljJBCFCySFSeGbJ9Oa6Gz+GOnR2TC7EN6ZHjnuJbVHVFjiDQ2t1LKcNuIGWWMH7uQCK2LLwFFp9jJJpsrzxRr9ma4+yO9s0kj7hMu8biApCEkdscDNAEvhvxRYJJPHI9veRamLhPOEVxHJDcB2CiQuDuc7yQQOikjOcVem1W0aeJYY1v5UeIJbiFpWlnUnCSOYlCKqr6kAD1rz3WND1CDVbuBLSWOytI4jHHpsMKSLelEl8qUpkq8gYsvzEnIHA4rkNV128Ev+gm6ZpgsX2FQ8VybqBQHmluA5CupV1cBjjnIAoA9tuIZruzvdTikgPn3Hl3CyXCssD7S8ltJIQCkafLsVc/P71454n0PU/tUEkVwfKaRpIZbaOS5jfC/Nb3u1T5a7RkbtpDfeweK6fwVqd5qspt7uzdlDLIkEh2FMSFUkCKcXEhbcS7cYGc969Y1Lw3De206200iJZxxSTSW5j2XE33nDhGIdi24NtHGMnFAHkOnXst2LOO9ubWLyJIokhuJDFGjBdhcidVRiyDGQxHeqniwiC7ujYxsLZFExSFXIEkMbIRCx+8w3bgUO05wGznG14mMRs7W4t4jafZ828bXEHmxzOrEq9xE8eQzZO3PJGMdxXmZvbm5WcF5EgN0y3Ms6PCqSuoCpErHCpuBI9qAOL1/SbvVru3vG1CJdNghjnazj2JMH2jy0uCRkTMRls92IxXc+ENGvrmKFYvNt4limmd3khNtbrKG2iVIyMyMOg5Oce+Ka2FnHex3cU4naeWBZUiQNFI8QJ/enJaMswJ+ZQOhzjBr1XS7SziiS7s0uog6rLdWlwu+KJ/MbzGt5MgOgbgK3T7ozQAmkeG2SOE3LtNDKEQ28u55ArkCDy3RQF3bVI/u8BjXselaLJBHJGZ2dluI3bCsLpyFZi6OWGVD8LjIwM5IrJ8O3Jnv40ikniCFIYhNCFtYzEMzeYiKdrMDwOp5wK9BkeZLqOWKVbe+it3j8q5RpI8AFE8uQLhZNwOByw9KAPO08ValFcXVre6nbxrG2xBcSSJAlomEuPPO3An+Xg55c5HFdXpk1j4htrxLJ7xbdYLeKNWjMslxOsamaaObI8xRD3AIHAPfPF6pYWmpXtrJJai5NwksV9cG8lmHnI28xR20qKoPU4K4JOMmoo9YuY1jsobC6s1hYJa+RG1sb1txHmuqICJDEAu1RgbMvgc0AdZYaTaR3bSukxtZvMtLWORcmDYMxzNGQTM5Ib5SM47Yrn9UjsRqEcdxFFcCKKWeCafMZU7iq7dwAjJY4KHle4HWuhsNSjaSxiRik0wd0uJHMjQXkJVtrIP4AX27vu8exrVfwr/ad09xc3Ud6XlkkFiY0lt5XIHmhZ4nIXLK55AHOOcUAeZ6boQvb1rWS2V7GZLiW8a3bKWrxkyRojFsqcMoLREZzk5787ceAYZhfy2WnhnE8SSAS7lWSYyJFIWPysojcZwTh05JJzX0haeGba0gNsltb2FjPJJL5tpH86AxoZ2d+N6kkjAGcDPeqGraJPZxXT2ojWC6tlitYfJYnyY1J3uEO0IwOS5O4E9c8UAfnp4k+H9ppWsWN1O++R75vtkEoikjU7MlrgZy3yFNv8J2+tJpmjWmn3X2YSWzW8rtJHcW0G2K6uJDzHMY1+Vcbhs4GBnIBAr6T8UeEJL6SKb+zHtUZIHG9pba1zbr8lyXikJMDAHJYjOOeoNc1Y/DuaFrm9tYoxai2laJQksguZLh/mmtXfKowZnKAndtIyAKAOE03S0lnuhJcxw2aWwgtYdOnVrN7RJMKsi4Kx3CMD1OFxgkHNfRPhnTkuPDwurpnuEtXhhkuWCwXgto2aOBofM2q2H27t3LD7obg1wOmeE7W21y10jdHcWMNpJHdYBSWSaYCSZpnjXYknzKWIPBGT1r6F8PeEbKws4YriWWWJzEfMEUlzaSKgUxRvDnKPt2glsYPUjFAHH32k3E8FrDNDbyByJclJGnmEEq+bKYCuyaHyAAoLAqex5rip9FtpZTbi3hDWKTT2luGeeS3tBORI/nhTtuPtLlsZ+XftXKjNe364NLSZvsjRtBDcxJdTRxRmY3JjG61Ihmb7HCMKOo34DdSRXFaVHZXF7PqFsZ4pXJ3qI5opVt450e4RoPNUGNmLquBk4BI5zQBzOleH4NQgnhM0d8ZfMWOEQySGMQuftS2zyY8yZwGdsZyXO3IINVdW8L6eQH0zQWuo54oYY5I4djlrJolL3CSPmEIxm6gbhGdue/tq+FbKG2jtojcPK8i31onlvs8uc7gysrb1K7sSFGYYB3EcisxLbT7GTVpZz5MtjbmGVYXJWU3W1QyyTQklHTiM4wuDk45oA+cZvDsklxeWd0rIbiR5bY6ZMGiMySbox9pMeIWYjDZ4wSM9quQeHILWcahcG6N3FaXE8UO+NYbGVFEEgaMNtuVYKNpI53fLxjHsH2KPesVp5tn5lwUjAjE9gkLghSLgRqJf3u8ZUcYzypzTzHNFHPB5dq09vIIlukiG8s0OSWeRRHJDknHOQy5x6gHn+labpttZXtxNNcyyamkMcLRqsVzGN6q9uigkNIUMhAUEhRyK2tPOm3xkjew1KULCsVoZrmQySLC5tn3LBGTtQo0gdTt24y2c4Zazabb6FqFhqaWipb3EE8Ti7LXE0jNIGuhDHl4nMJjO1ed7nICkGtnStWhtore3NlZTyXEaf2dMZJLDy1Ea/aBOQCY0LBwQQCSM45GQDmJ4brTXuDchtT0iGVbpJ0neIWxgfdIGjiYvKpUDDEYYkjlgQMW/8AEoupn1WWJYoJLW5e2H2wHbFJtjkufLTJUqNvBAbnGMg49B1W0Em4Tm4Fpq9tE81vauJY0WE7LT7NIygvJG8Z+QjLg5I5rzHXvDdybC8MWk26WSrIEllMq3c5Ea7vLCjCOC53KPkBX5uaAOTHjq2sXZmgkvrb7THbXFyGlMTySh1iVZWlRWiVgAzAfJjkgYJy9L8QR3uqqyaf5zMhlV7uIBIpcGNo4JzIzXGY0QAkFQIsgkmpdG8HXE0MttJbRuljcwywwl8wXcbyyI7EKTul2+ZvUcrgdODVC70eTTL+O7t7cwWMS3C2du8rrPsjAWNwHxuCgkEd8E45oA35fDVtJ9r1hHt7+LUQy3tvCzYeNY9wR2jGQiTKTkqHXgEZrGh8N6nJNO8hYWyWLW1zCsv2ho1Zj5YjnY/u1JYEbsYBHbFdtoX9oJazWELaXJaTIzPJFJ5s3lXASe4jNquWSQGJQc95TnnIHfwadaz6TJb+RGXkQPGka7VZZEEkpmjZg0QRT1bOduACeKAPGtP0J47EWUsv2m4uJjHCrpG0sKpMRC0lwpB+SUtyScgAj5cVb1jQTdPNa6hI8V3peZlCTq0jAR4S5sdhw6s2GdSchnPBGDXb+G/C134juLjS9FaYXCOsUjweYY381pDAlzKV8xYfIQn5BvXOKTW/D+o6Lqz6RqFiZZM28TzpK90dkCFZBEXwZlcLFgNhl24I4JoA57QfCf8AZ88B1CGPUkntnlY73jEe+Hf5ZWMfLdmQt1A7/hUuLSNLuwhht5bQs9x5siW+82zF2SKCZGwbmHaoBKg85x0r2nQdNSeS2/tiK3mSOKGKcxxYeGcIsls887llVizKpXClcANnGT1CeH4NUnaLULA2F15hJSORgXELGSFm4PyMhTBXgqVbGDgAHmfw/wBi3MAnWO5uNIvpdgKyLEUmMhkKzE5hVCoKoQcM/ZcV7TJqj3kizvbTW1zdW8EcC4iXyIp1KJNebmwzkoxBBLbSGIGams9Hjs1nne3jtl06aSS4WYII2hkhV3NwQoE+6RmRWBOPKAYg1zd/rVrdTNaiRY4vIWeONG2M0aMY/NlVsCKDLuQWI44ODxQBUn1i10y3KNHHi2ku2AkKOl3LJDnzlmY4MoJ+UZ4yF6imwapNqKJcQC3tpWsLQ/v0UvtQKGx8oxKzKc/Nn5t3AOR5p4nngm0W4e0kkItNQSJYtqqjCOUsWQE8koAxOeQ27oQa5y78SatpbD7MVnSe2do578LFas7Qo0i2shYKxjgkVeT1TIzxQB9BR61bzyWSm0dxFdMbqTyIrxhw7YgjinJt087aHckqU5BAPHOpHZanqtzqczW8sSTrc6hFBIJZVe3VoyiwMxCqF24EanIIIySTXE+H/EUUmitqM8n2l7Nl+z3MUnlyIzJmQyR2xJls9pMe5vlYx5BIOTtaLr2l3sd3ILW5lnkWSS0dUijHnNsHyrbMTcbCCCgBZVUFlAOaAPS9B1CzS3+ySzLc2Rnafybi4a3js/LZnicRxwgrtZnwp5LuWxt5rQ8SeI0hurHT7OSNraa3HkfZ7hY761lkd5YIbi4OQ/8Ay1+bkYUc4IJ8uu76fU7lLTz4Y5DeWgENyqpYNbsknnyBkUb2Mig4LZJfgV2PgvR73xNJDpGpWk0kEMOoTWsqJNCba5Wd1hQw/aAGQ+WWU7QCJRznNAHd+E7XWtYlMVt5LTIsk9qFkYi4ErRxwxSllXDFQzHcBg5J7Z9vtbGK3VZ4NLgtr60861umGVaN5MRuzjpICFLZ5UDHPSl8KeGl060ie1gia9g3PczL5cDwosKjZLEjYj2qVA/vkZGSa22sLs2n2u5LM0r3aJHITGLqMBFSFZMYeFplm3EnerZGNuMgFKK02T3V3HcQ3EKxgxQCBmj3suGEoQFCdwbG0njrg5FZF9MlsWv3jnR4JYTbxrKYk+0KoLMQqlY1/eMvPGI89TXcJpyxRxT2S3CxSmOJ7GUxiLzSxGxMHIiGCAxxkY75rlvEtrILm3tJwLWO7nk80RfdiWPK72LkBlyvUHHPB7UAW/D3iG0TfBcxm7sExNHNPKJ5bW6EjeZIk38KHliCOM45wK4XxF48tNL1q2jjglks7q8YfaUkBSeNuSsCDlZhKGG4gAdyK838U3ly2nXNvbobe6W+ezaeOVozNbgkxTnyjsb9wU4Jydp4ByKxNN26np0vhvVnE11brJc6fd3NuYklefyfJBmyCuGDLxgYGSfUA1dW8c6lqWovHdK8CTOpsInYNO9qZJIl8wrkbXhhK7D85YHjnnmjEl9e3NysbSSyiSNYLmVytpbtbg2xa3CZAPkPzj5duGwcit7UtFvEeeOWBjPCIJlxAY1twkYRZLSdshot5YNlsHaWXJOaz9NsdQt90bCAo06wQ7I42upSUWSOOS5kkGYQZpmAbDMrDAPcAszaQt7bQ30dleR3Ftbyie6sp5JZISq72whjxsKxP93OBwfmOKhutNns5LRtslvBKzx3Oq3E0c1wUNuLpo2tpmBVvKuI2XKgnd8oNfQPwztNJm0Wzs75VOrwXE8Wr2jukYkaYqys6wjLQeXMcgMeQSOK818WXN2us3VnPpVsJovNgt1ibzbILukiDRs7tvl2xooZzxtwDgUAUtD06XT4YIfLnmtngVZruaUpHL9pZ/JuHtw+6VmjZEBO3aUwcAVcL2iSNbveTS+Us0MbQTBplClyEZzxtSQlOvG3HNcNd6prF1HFbXErWyMkcEC2YZ0t2ZSGimIBJOQW/wBl2PQYplu9zaQI0URMSzLEZJJ/JfzWRWS7Z8lmmJx8uMEngE5NAHo1rp1xbI5dmCzWq3Vu1yUhAkZ2jFtbwnBklYhmwoPzMGx1pWe+trmBldmhTMWyFGiMUlwUacPG4G7aFOCezYHSuUufGKSRW8lxcJcGymjFxFFMWJmMaxRfaHdd7AEKWCgFSSvarN3rb7rKTb5tyJgwUpGkWx037gC+ZFVGH3sEgZPBoA6C51Kwe31T7U8shaY/YjkHcN5Bg+YkSNuDYC4wMDnFculvGblxqIikRLP7ZZReX5Xk7ZHU7/LJxlg2ef4ST1xVe9ZDbPeSRRz3EV0JmZMoNrMGXyYFON+102sMhuuSc1maas15JPdvcTyTtcu5jjjeKSMR4UWszKp+0RnaCcAfMSD60AbFpq91pt3bq089zBcvNFbW9mwMkSxQo8hMckILIUQ9zk8e1e1QXV0saiRisd0iz28UK4d44PLeYjyxmN0ZipUDLFTjOc1w1tpA8iTW2sI4UgENubVyyyPKwWW4ukc/6kLE+3HGSuMZzWxpMIY2iNLPDbSRzyx+aJGH2i4YOwdWGWIWNduCMqRjPNAHaC/g1CQol0htxAweK5PlJECQki3AfBkmYq2AMsAQTjNcDrOnnzH1HK2tmk6xW/2y4Wz3xEtGY8FCbuDII2j5sEcYr0mxtIp72UKIFS6KtcSyiMIj7GdrpmjUiVjGmwKPm/dYIz1ra54ct7y1lj/dsbeR5oI7hY4WhkjUBS6PLlAwAZQB0cEgZoA8gsLyfS2kEd9BMjsYooYA5gsIpBKryyLGDwztgY5+YEgc46XT3+0XBRBcwNJIGO/cjW7yJkTR3THY0TFWIAJ64Iog0k2tlcCOzRblJVkkmVftJDybWWDaqZeFmfd8wDDPTbgno7SF7W1gjePd+98ySzdPtASbDHywzYaG3+YtxkDfu6EZAN3SrWNL218yOQl0jMTrOMTlsByxZB5m4DoOg9skxa3azrdQi6gtri1tJpZ1hGJswuMNGZY3Hqy5B2gx4JHNVo9ZW3eJIJ5g9vhorWGRnaNWQqywSzQgoRhiN2PvYGa6E6Vbastuszsi3KPLPNHM32mRXUAoQVG1BlSRgZcsQDigDHs7KW5kspYjePDJc5gnVWtwPLJ2JGu0nzFXCh8lWCA55xXqk6pp7wveLHLdizjWIsglk3Od6/aJZioCffJIAqpYWosfsNrDdxvbWrAPLN5aKiRjBzOGOw4Cj5gpJGBmoteeG+iubizktXkaOdz9snkkW4WEYVM4DqwQsQQAuMc5oA5fW5rV0FyhNvPOfLgkkO5ZneV2kS3Q5Vovm6nkAYHSuMuIrkzbfMtYmhICmE7mBDbigjf5CxGTzggnjitSwt/36vc3CsPMWS3F2xMKWhCGS2g5+VPNc4bhjk+lJ4h0+4eEGCyuorg3TOsRHlyPCucSW12AVW32gnnOSTznigDzPxFb6pPcyyMsNssbIoMyq/nKqlvLTaTsLbjweBntxjy+0jS2v5mk8qCUw3Lpa3CxxyCR2O3y52gyi7wMDJ4Oeler3mgyT2Ur20lxLeTebM0csjyCZgdsj2pUkfuwoyMjlScAZz4xqWnzRvEt1KkiXEjRvcTl45PNV9kkyvKAcqgXbj5Tt45oA6nSLeaOJ5LlxcXAnVzJGqyxIz7iioYlwGQs2TwCF4J76tppD77y8voPtRu4DAEgEqtcRRPtWT5sBXLYyM5JJ98Z+l3ljpEMFvKZ5UWQbru4UMrkFSjhcjyl2Hrzx154rprLxCmqX8Fta3S21uLiWaRiy/vUtyxQx+aAUUkjoBgqPqQCzZ6MvlNHNbNEBcxBleObbCpwVjuQyBmkHAypK4CnOCTXTnR/tdy2/wAu1S2GxAw+z+bI42oYQhJ2qBkHkc+vTT0ia3m1WOS9Rp7dIzJILjzgs8i/ck3gbSQzAAMQfl4GCKsfaE1K/uWC4jtZyk0CuLYgSEABN/EihSMDgn8aAMvWfCNmLWGDT3ljS3/1yCRZ55JmHmM6uZsLnDnacNzgivLfEWhebtjkgiaZVLpd3EEZkhAkUgRkuuy425O4ZHPWvTfEmqppEm6BYBKWy7qIyiIIxGZnQSkl9rABcZJxxyBVBLCy1S1nkmkmLJDgShJN80LtwBGwHkzBmPBwcAZ4xQB4/ceGILRoHZDMVaK4iknlMsstzJjy7hZFJG3Ib5QcV6Jo1wbfTDaFDJbz+ak0dxaL5sFw+Q8ts4UiOPOSAcHngDms670+0DjyNQdrKIyRzsryRzNLhUADY+VUb04J6ZOay9P1P7RdXUVvlba3uIreaRJ5Wa4m5TeHZQLiTaORxjuKAOutxZTQw2d207+THN5UKujs7qpCSGIsNpyfujn1rUW3tk0yaxMtxdKbf7TKGceQjxYAjiUqCg6cY5IPHOKwrPSdUgkbUdPW1ka2n8tFujia7hkOWi8pTwFAOWHTbzW9YSTSYuS0lrLBehXskgMm8uS0jxYX51BIBB4AGfegCPRbfUWW6D+SY5VVyUWX91CFOFdQvLjI5x+dSyQeTfW6+eslrb25Ygtv8xgXfbLgEnnvnHUZzxXSyyrGgitoDHNIWmfzF3xzFHAGzB3RErztHAJNZMFzO07NG8FmZJpfMby1kLKgzu/eDhjgLg/LxQBkjVbiHyA8UUjXs0b2UcvnG3MsRw8aooBhKqoIKgk56V3EN+LsFb8Mk9ovmIkXmG5kkA4TZKgIiAPBYKDjGSa8wutM1W4vzdRvdSpaurW62s2y33vIxOxXA2XPzHIHbtyK9I8PH7M9rBqKyT6jLlDGwb+0LSEjJlZ5lAufmwSASOOM9wDH1aCW5824t2Z5WcEiWKSHaAuWh8ox4LkHlztUjndXEz2UekQ3V5DdJpv2sRjylijAuJnbBFu0buySKwPBALYO0GvTrvToHlu1vXtpQ0oeGYXEgcJyTK24q0Uv+wob2GKwF8LWmszRwTte2Zin86CeN4ZY7ycE+Q8cuE8p1A+bL9ueaAMrTrGK5tbd7hGurxcPbNDKzB1GD+9SWMGKUEsTwM4rUbTkkdpZlaW5LvNBL5yW5hk2FI5JZAS06gjBUYzjkVqS6JDpl4ss3n3scSPLv8h4DG0QCsRKz/vlJ5+8SQPTFaUUbMhkkFuFuD/oshgkhj2ZyIwzrhQQOCThv4STQByExutM06Se6lt7ItvRLiG1WS3C5GZUKSvicnqSO5yBXIXU6OXBdCmyK8laVZEMoyBG025R5byHuBt/WvS9WsbnULdrZVWOEZjWA3W1QQPv+Yit5cefvIfvcYNed22izW1x5F1FPdho3LiWUrB5ofcoi2Id0IUDCscLkZwaAJYb+4dYy2nwwFdx2rI7TxRPzGrHrJL93hdy+nFRSwzanJMtp5+EikW5k3oFkKqWWIBDgOYyVAOMmt59HnjDG5tzDFPuCQRyGRkVFxb3AkU7kcDruCqemDUkUEtvY/ZYylrfyNNLG+6MrPBjcrTFGx9oI4HOQPTsAeB3V82mahEDcOtlJc4lmmty7xRxKyHcpXY8YYEDbznnpzVzSPEEd848m5N1h5Wcs4WFYizBGllY7QOnAPHfk12DaNFf2rwy2s9xHJL/AMfnktttbg5R4gWXHlg7jk4GeuapXPhS4WSFHhlS2kEKmzRfKiu0IKLL5UcYzHkjcqsSeoJ4oAHvIrdmmhEMaSSRzF7dUZmeEeZ5YZmwI2k4IPHrUk2pXVxHI4821V8p50pSOONShbARDnDOeAPWs+18L6xFcSQJbPLHZF7p4o1ZImiJ2/ZwshyHDYOTwNvWus0zwPeSzmO/QXETOrxoY2Ut5nIheQOcyouPmwFJH5AHK2dnJttrh7cxM0m67gnK/ZJk7SK6k4bODuJ5z+fU2On28kkKxwT3Dgb5GEYeKxU5wxzywI7DJweQK7+HwLcKwiijBS2KXMEcnmyl48FVjlGMMnTKjJyOldLo3heeOB50tAuJuIJQ6NNITkSmOMbgU5+UgDjpQBxMWnWyCN/I3IshZ2LErHK53IwkT+AnB2g4A47VzOqPqN7I4dont9On2kQxBInmkOfKdmA34AOeo4r6otvBv2uAfaligMoXFtHHtLBVzHcMg6REg88AeoryrxT4LOjia6Jtknd5ZRa+UWguGbKpKzq21nPBzn3oA8Xi06C+1TTjeW8i2dvcnz0FyIIW8wlI4wsIztA7thcrjPNcV8ZfhfZXejagnhjUmsdT2XLQyTb5kmS4RiqTkoGtW8w5jwMAMAK9KsfCt3cQ3dxNFJ5wLrIxeSNkmEomiSCNiBgfw54I6Gvl746/EbWbeyj0q1e5066F1Gk93KfsbT2kqFnMyEZuZEP3NvOB0oA+EvGPhL4keHIBBrN9OrQIrackN3LcP5jlkS32glXtGxy7AOoPIFeOyaZrV26faRd6jJqcTG4tziKKMSAzB0jVfmVZBGNwJ4OccV77qXirVb/Tol1aQ3dy7rbafqCiRHEBdgrtDIMrmQEZPTOScc1yumW8WnTLPdXE87qLa5MXmLKwM6kJawTBnjwo+9GMNhc4FAGXpSW2lWdxa30dhHHbeX5U1vJDJqCNMvmLBE7Sh+nUsQDjOBXmnizXWe+Zo9y20pC2rRSFnTa8LSveQW52FDtOATuycbc8V2Xje9F3fm28iS/8xE8iTTLZYIxBgqXd9q5lVgAuQMKOgFeTpBIbXz7iGK0gkaeKYO+6aeS3MlxEEijYtHKwVhnGOAc4waAM6+1WO3N/FqIuWFzdrPvjKqBI8hRlljkwJZFhVEWPH8GXANZltFcopu7R3kkv4zINT2hmuhI5jeJoFYhQ0fy8fMANx45qi+n3t39ouLczCFn+ae8V7hHZXNxP5Rjz5NyAwXzGARs4Vmbg6Wka1DdMiNJJaW9hJLcXMawtZxW8SR8Qw/akQiVpsqOu0fexQBpPYSfY5IruSx3pZ3H2PySZo/KEj/6SIYlUTQAK3O4ybxyM8nt/BXgNdXl0pJWuLrCyJetcvIJbq3mgVki2EmQEP2IK8ZyRyeHtNd0hk8y408ERRxyWdva2zxIIEaeaRGngkxNdy+ejAMjI2ck56e2eFfFmiaZpelGBpvNFyrR2kohkYTzgNbtczu0ZwsRwyABQRgDHQA+vfhD8NTqdnJptrDFp7FSInillWJmt5zAys6gpJuEWNn3ecBiK/Rz4Ofsvx+K7RJ/EtpbW8kZhe1tryxmWW4kls5BGlvJ5ZWKxNw5OxWIU85281+c3ww+JMWiaxpN3q15Hp2lXry2UkcZjXbG5W4glWCNmEdurHbvBIXHJz1/oN+BnjDQ9R8D6NqK39hcg2UAtzFKzyySHDxozzBdp8vbyPlzwCaAI/D3wOs/h3YL/AGHOsdzHCpe2kUJazzfM0gjnZgVf93Hkkg5ODgggcX8ePg18P/jD8Odd07V9G0+116wsJ20y7uraN7gztG4klt7ieBn2icNnDBm6lUzivqSDxTpGoxugMFxcQpJE1k80b/Iu1XPDf8fDSMjHPOXAPJAPzr8TfHsdsr6ZY3FmDdwmC6RuJbVom3TEB+Yt/mruOMZYqpyMUAfxzfFT4fD4d/ELxv4X1aa3uJbHUJxp8ttGgTy/tMMst2IA7FpTkZVSxBJHODXjkcd7czDVtPgnlgs0eWaW5QGF4Q4gltoRE+YVbJdwwUluQMV9p/tlapZf8NEeKoFxYokMfktYllQyWqTXLbIpYT55lYQhjkbi2c96+T49E+06b9vFlKHiuVnT5jBGjXUzeTJcqJQsUIPy7CDgYzkHJAMnW7GWG0i8lfOW7ktnSKyadRcWQY3V1PuA+W5SIpySPl45IIqj/a1yto159uWOynkkS2s7K3S6vVSGBHs7e7ZiVa3jDMxcYO1hn1Fudp5p5DLO0EMl8zWlvazQTwx3rwq08MISXEMTSEj5iCQRhe1atxavYpK93Zt9ovrgRPHJGv8AxLWaIC1jjXaqwwqcY8zaXGM4XbQBo26XM1pcXmhRSWoMMU91A7SR75GAEs8FkAXS1CdWACsBzz15yS6kNg17fRwOsGwh44Ps73CGUQyW8cMbuLiB15Epwh6Z3ZFXNM165j+0xahZWhmtY4rK5n8prWQWe3fbz2yl8QxST712ybcAjjaRUUmnR3CrfL5s2nsIpkaPEE0cRlPkLCkbHdZxrtDkjb5is2QOaAEk062S3N3a3DW/737Q0Vzsjj8t13fZ1I+YB0b5RHuBJAb5uBsabaWRJKiOKEbWmgkkRYhHNl3trne2VcsG2ZIOF55pdQ+0zw3eqFnu7ewtYQtisESQzgyedFeGWULsfcSCOCcdMdMcNDr1ulzHaSLLD/pN1bQME+1iKOeB3nG/lg7gpzyTkZoA1dWtrbS7tra3uQWvZJi0EcbEWUIt0eKZmDZeUuflP3CvTg1zd9aiw1bSpLhvtSyBonjsRhbmWJJd2VXOMOVZuwzjPBz1NrpMn2S41CWKa4it0WVIZoQ13AkUCqjSMW3zZLAKuDjaNwApk9pPbxx2qLBK9zbIqeefs1zIpPmyyvIx3QuY22bVAAaPDHHNAHMazcy3si2GJpZnvI7h2Q7YBaSRrIwkDqCHU5DK2ApBBxWMba2jnvruFZpHimPkW8QSS0XYT+8MMR4BQhifu5JGSa9W03SNL0+G6kn1CWVI1lWGWKAsm6SBJUS7Mi8KjHbkZB2/MeeJo7S6vWW4sLOwlYyJGl1crCGdISZWWJrc4WNssoBHygAMeM0Ac9balax21vAtzbyC4jjkvCUkiKptkdHQRqVuWaRGXbuLgLlgM1yj3cEweCJbqM3NvKxxbrtiaO5LTCMHdtldXkOG5UHgdq6PWr2WHUZf7QtrbTdIkCi4it1hum81I5djpIP9Ra+ew+buDkd65C7ktljubjy3UfZ8Wk2XxLJkAy20cAbcu1SMsOF+9igDyHxBb+XJ9ttRdTh2lgtI2KzPDLIwEihRjcAwIB9O/SseezEbYumgs7lIop42vlZvNmDFVkW6gBW32qpBVjkdMYwTc1PxXp1quqNeMkMsBtrmK2ihLq1jJxJJGseXDM2TwM85x3rkLLxZpWt6nPZmz8q2YRzQXEtwtvLGsKtuDGd9vzr5YG7GSCcdTQB9q/AL426r4J1qPSJLqe6sW8uWZbf/AEoxM5EexIbpEMiBRkFAV6HNfsL8IvigBdx6rLLcpoF0iWzTXtzOrtcukbrHb21tEVHzndncFAwCfX+dv/hKNM8L3l1qLxR6ldStHdQxidYZ1VjgIsqkJ9nB+8dwBxgdq+1P2ef2qNOv7i18M6vaRWmk2ssIHm3UNn5d5cKqApJLJmXDHjAJx+NAH9It94y8/wANWV1pkFzm2T7WJ7ZpV+1RsFLm/QA+YhY/KN2QOoFec+JfjxaWnh2e2uQsN81vOPsgkjlPmxhmiklj88mHAAwrYyMAZ7/KFv8AFrUtJ0NbPTLiTUYru3itbO3aSaaK2lZZGivN1sjPNEcRgkjYCckgZr538a+LZbe4vdX166tIQomnn04SNLcFmjLSPatIqqUcsMB2wMELkCgDzr4yfEC68W6o+prDAfsbvPdQQHZcIDKA00duDhsED5ztCE98V8vfELx/e3t1ZJdSSztcBYVsPtRKRQxsUS4u7m2JMbquOcEZ6E9ah8VeLZ9YuX1CGe5tLCO5aT7Zpl1bukNmXIZpvJLGQbtquh+QHI5NeY+Jb+C4YS3V0nlRPHKJBbRXL3SjkwSTBwhj+bcecgNyAegBh3+o6Kt5AbpRAGkkhnt4ZkZtQmYgh0kkYM6kKCxbaXJzjPFVNW07RzNBcWPzIOJDIRNFDFkkxBAR5YwQCOc+uawtS16OzSIwWliYo5Hmv5UzFZ3RZj5SWMaJITOEA3FTgEduDWNc6lqsujXksMdtHb3M0WyFZUSdYXJaOJfMdSzdGOOex5oA1r21knuEGh29us0e2SIKkIwkPzGQMrcMc8RscHGDXN6v4gvIdQsVeW7tnRTBcTLG4iMkjopaO2YBpJyT127Vzw2MViP4kuLCdGeK6eW1lhikgjkCNOXAdWElw7K3YfKe2Mdq6PWoW1fTIdR3C1nYPctFPDaxywDfzE729smH+9jJyc8ZoAku/tEd9YRRXtwkYkLXBlZJo7sAl0JVWGxHIG8EjJXvWtrGs2twhgn+0LfH598cEzQL5pVXit/LuSoIVVIA5yeOmRxlrdm0kt0a4uLyxnRGeKdBGNygsIsYOBu5yzAevNQ3sLRWs9yPtMUlxN/osB3mCJWbh436njsM+xoA6bRpNQhvnilup47UMJWYHakKE5R7pZiNshJAH1x0Ga9G06XRIriItOJfN3i/ciDyZXjIV/Md5M5+YYC9RnAJINcHoENtP5Klmu70Aw3iXL/IqrlixuXIOQMFMghSOe+SJJ9OfWptMtyTZI6xOUDhGkAclHG6K53MBkglhnoMigD2e1TTb+5s7exv9tvC7LbqEXZcygElFL/NEgBHyqDnjkE10Eb6fBd3skE8NzDI0cdzdIrK1sojZJYUDKGdhICGLDbgYzxmvlfw/wCOtUt9RmmmfYDAv2gzQGGVXkfY20qoEgBOBtGTnrXuWjeINJvWim1CLzHhSQwxwBIoY1Ycl4EbCnDAlyWwTzjFAG04uHuXuNEtdIt9JuJFSW+iupXZTGpiP2ySVR5bsxJ+TjvmoIDqFkJViuoLiVbeVUDSwSTFHYrsiafG/uWY/NgDHNMht7e1SSOP7O0l0khs5I7qGSGMOwIkuJEfbJIBjGFzntWRfajEsCw2VtaRva3IW7khWWSSS7mG1VSRlyIySxZV6Z6dBQB6lb+I20SzsorqOO8W5a3hWGTypC8pKkZcNlMK2SCvQ+te5W/xKso9AhtIbl0llTyoorKKMz2+DmRpZEYmJQx2hwoJzkAivkBba4urBp73Ug11C0G9IEuZdgEu5PKWOU7H+VFcnHHfg43wi2kcOspcz6fJylzBFE7iMMrbCNynkyAE7uCW60AezaZ4ovn1Oxk81TJHfLvmDC7nuBHINr7lY43ocYIBGckDJFfov8M743UUF8buS7luhBjTo40hntJfLYq14R/rk+98uAcdq/JPwNZ6pJqn9o/aSI/tB8lWUr50W/Dz3LMQscXupxgZB9P0N8Ga7c6cdLLOEnRGRpIGAee2MYEiZjY+cFBGJBnnoaAP1p+HWoyabAbbWJbRCbLz7SWJmE4icYaFYQhWO5cDA+9gisnWVsF1efWLSNxbTXQjeCYNM7KsYHy2e0tyxIOPT0r5r8Ma1f6qbW8a4aWyjNvFEs1wYVt42wsYaInMkRIGW+8CewFeqazrLTjTZo1jWwt5WjultZSf9kSPNnIjzwWzgHqc0AW9e0i3htLRRcyi9ljmvA0rNcywQXMuJXeVc+Wu0DarLkcfLivF9e8vQfOh0ORJtxnlnumsku3uJZITGIY8uc24iJz7+mBVjWPiJPaXstjp80KQSu0XmXt+s0ckJkG2N51BO0sTwOa4GTXI2/tOVYVR3YOZYJi0FpKrB2WGdj5ixyEbdoTI3HIxQBZu9ddIYLa+drq7e1V4YoY5LJLdFG5o4lRWPzfvMt93MmCQQQJNCuBo93BqaX6Wc0kihLaG2uJ0t1SMzPbpJFlthbGcY545NZMHiPSNb1PT7vy724u4oZfNgtVgUpHC2+Vyr4xbAjBJAzknOOab4klupNKt49Lt1jWVxO80F2LOKEtch2R5FBiB2ADlPagDqdb1zTdVnks9RulvLiVYp4YUuGhtCQQZlkSTH2S6UZyWPAPI615Tqniq58N6vGmmb5RIGhuRH5AaMAfu7yylVmeXHHDY6fnrT2UAs0eK1mljKGB0v1S4M8oUuQ8Py75Qu7Dhtrcb2FF/4e0i/wBKjvr42tkNxsEha0eKS4GeY7WzhJbf0+YkL6Eg0Ac9catqF5pKT6dq32DU2W+2QyBJxcpLOQss8TNuklWY7M4IAO4nbzXzhqvjEv4nt4LyW8tptLaIybiIjfSj/lqrvjMYwf4e/SvT9S0bU76IW9nDPbxWbbY5WtBG01s4JuFupVkDKrJ82UB2kYODxXnmr+Atcnntbdra32i6kkW6kgnnlLn/AFU7TFNxbkfJ93jnpQBxGo6/qeq3SajbzGeeeSacW7RyXwhWZtnlzF4wPs4YHC5yc5AxzW/oEWrzXFtPFZbmjibULhvsEcD3VvLjdbWTTSKCyr+J984r1zw14Fa/tY7O4sraxW4jR5Jmje3l1f7P/o6JaOF/4lYTls5Kt2ya9Zsvglq+oiOIWDuZbpY3ZUkiX7Ow+55ivttiOM5II43BaAPmnV9TuIrhXu5b+8jmmkSSzWZRNbXUSB5GiMCsImMhA2HCH6dOj8HrqWqGaQPNqEE0YuY1ke5jjtCD+6OY1x+7I52eXnpXt8vwCVVvbWMvGltO8i3cpkea4dsb7SW6Hyfawf4t23nGT39N+H/wch0nW7GFZPNVrWaO9tJVlhmvXnAwk6hfLQKZFwUJ/TFAGD8P7HV5fsMiRiDTYSJriS4jQXtxIkZRI7Ka4kZpF8zjK5GTnPr6fNB4llu5LWytbr91qMKxXGoy2skk7lQ5t2ht7RhPFMvVE3MmfnCnivp/R/ht4e8L20Fq8yXbNumg0xLVJbDSTj7SYpLRm82O888hPPbaDnO3ac1Da+DLzxE7anJ59jLbTTRQxEJMPtRt/wDj5iI2gyqOjH5TnrQByXwt0271K9gXUNR09fLjeyFsjXDCF42CLayRyQ7lYMf3boC68E4r7Y0XRLXRWs7lrpxbW5t7qOaJVmS21J45HkjKQ5WRd08gyuV75rxDQ/Cd3bW8GnWT28LwxxQXS/ZYhZySRv51xfHA8z7QE5znnPGa9htkudPtrSCS4b7KpaZnUtfW7EJ5EfOBlvMOMDnnsvNAHcwmTVbuaygV5lZlDQuwEaSOOLgJGeRke5HtXlnxSstL0zSfNt7tjNGU3W0bF3t5XuB5kSsnExTBxuPQZGRg1r3mtTWUaCzuGt5JPLs/tMDhZmmXqqhjlpPYc81wF/o51q4muJ7x5luplbydz3arO0ud778YXyAE5xg80AcBoumfb9NvBeJLe+ZK1yqzBDMwdiqm3edH8ssR80xwo7haxLDwTAdS8+70+wjVorlYLXyFV0i48xCkeTMq8YfCqR0J4r3Cw8DxRafObZWaNpFR/wB9ItxHFHcZmt4UY5EDnoO+fxrsLmw0m9Ia3jVtQtIILNkUFRBBKMvvt2QYYk8fN82eKAOP8MW0Yt/OXTBZpI0aNZ2gdvJw/loIZScqjR/MUzgE8jPA9306wvoxHa3EEaQPDFJECW+ywxsVSRmkXJWd3ZeTjHOTjNeO6NqFtY6xcNqd+ttJvaA2qkR29xOpAilkJAG44Hypng5OBzXpVj4iv9VgSzume0QR+UUQAMhiVmYTbeSBKqDIyOpHGaANs28NvNMCkZkZGlLTRpcW4ZchxL5xUu4OfLx/Pg8/cJNa2pmsntLjdGwnjkBaCGEynHyEZS5MXcj2JzxWjqVtcLe2sV3IwtESOS5RsxtJFCPndWYjOSO2c+lcukEl9Fxc3MCF5YIZY0RVW2lIIDxHmS4A43sAP6gGJcDzrYTwwNbhZ1M0Y+VyZPvCMuOTwM4rwn4kJtWO6guPsswV7aK3D/68gBneb5MM2/d35+nNegeLNC1q01GK1gu7iEpcRzfaWt2M62r8LLJErlUjYfxHHvVS90ePWbSCKe3aS4tJWknklEQCRoNofcXAYn2JI9KAPkTUbS61d5RFdxwywyqrm7ZYJSMgMbUQTHewPYZJr27whaS6bDFBqd5598kLzL5D7LIRx5ld7iRow25kI3KhJY8Y60L4YCs9lbXUDX1kzMqBGjuGtmfAkt38hlkl5y2G4z6V6HY+D7NtP8x1juobaPbczGVwxbzPmCCIZkXBxxkHHXFAHl+vXcd8txBc251G/uldNPa8ZQLViWESWpbHkPtyVXDbwMk5rzZfA8MckEssKj7Smy4gCx5EgDBbhcMQJn8xiR1GMEDivpBNI02K7vItcniVw0cOn3TiJRBGrF1uShfIlQcAtjcpwCelUPsnh6dCIWlkiEr/AGi4NsLU3M5k2pLbKhYxxtnODg4GcCgDyKPwtZhbW1SNV8iJ44fOcN5akmTywv3QzHgZORjFbGkeHIbZi08UkUMTf6YnlraXMkZH7oROxBkGMctzzXoj+HdNiikD2luwWcyQ3RUqGZ9wQMWkG9wRx1Hf3pRpUSxWczRy3EjCRJpDcrDPOF4WF495VCM/eJCnHBxQByUemyoJ5kigkhnjkaGJgcwo/wAqm5mmCBHCAEbM1e0sJbwi3ubaZ/s1z5sc4dyLhI0GIXWInfAGIx0z0renl8jy7RtLEIiVVCzvhblmz5SszHBKgYznB7HpWtJoX2+2Ny8LQ3PlhIkUyxoqlVAMaxj529AOc0ASaXaedLbXkc17bTQyNM1patkzsxyFETBhBFtPO5wD0r3PR1hDqJXKQSIrTSPGZJURlIbMKbiQTwdgJGOK8h0bQtSjV7iKK9mLhY5LmKd4yqouDGRIg2uOQRgHqOteieH7J5XJlhnt5Yg+2SZ3cM0YwEKoCV45ycDjrQB6YIxpskEj3NqsEsJkeBXDbo4sGPayksGwckEDngjPFdRa6kL1XkimKyQIFjL7k+0RkZ3bTg4BK8kc5O2uMW1tpoYIoxMnk7Rc3W1HTZLneF3kFhuwflzUc8huVKBzcz2mIopYMo7wqdv+qTBJAAPIGaAOoTWPIZ7dxHDNG8UZFuJD5kjHJZ1lXlgCDnGAepGMUuoTy6gYYYrcXDTsEaB7ll86Q/IzEoNyZJXJU98dOvASym327ftTTecYJHP7uViV5LoSS3JwR17Hium07VYZXtbcKBPAcnFsqkMCoLb85Rw2MAkcnvQB0llb3dhbrZ3KPb73IYNvjWJJFKGEOn30yBySTxTfsMys9u+5lBLRqkqyOdoL/ui7Y9eM8irL3JdrpvtVx5aRDy1urQsGmU7uXZvlUDOSDnHT0LrO5e0uUvgqSxy8FGDONxGMxIoJjj3eoGffg0Ac7dI3lSbLcJbI6j54d8sylgGKJASc7ieMdRyAKsWGmp58Qhi8qMEE+YcO7E78MhIZR6k4AxXZWF7ai5ZtStIpGlcRkw7hEi/6xRCuDslOCCWGM4qk8imV2ijKCSaQIX/eMiA7dpZcjdsPr6CgDn7i1ltgs8mwQJ5plhKlzsOVEueox14GQBW/FLELaO8YFIJ4lR0QpJHLGPkWQSswEbY6gkE44qRopIWD8XJlQNs2hjGrHYUMbH5uG7jGRzVm5EIgjd4wnWOJHMcdvIQuQskRYBZCxxQBhTXCxxhodq20aeYVlYRMoZzsYJ8xk55O3PB5IqZdc2WTRkm3jjz5csYLqdyF0K7QT1+mO5ry3xVqLaZ5ZecyBpHUTGVUETzAqvkox3BMnaPl4xkgjmvM9X+KB+xx2r3RQWquFd4TI80iK8TllVVYxgsvzBSpGMGgD6ftbueRwzSBQwM0UsuUkTyYiDISwHmRl8Y25Bzx3rcttRD7FHKiYo0gODKYhueVQuSvIxnGfTNfE+nfFIa1cIXuLm3gkt2sY5HmAVWi4mij3H5Cj7XIbB2kn1NereHvGFzMtuwN6qPHMYZGQFbkxONzJsPIKLyR279aAPqKPXZZpNsSTgSCWLzxLMQQrqI1aMwjJMZPXA4wcVbi1zYhLZiWU+SHkZHj8tSBhipIcK53MASTjHPSvFLXxZA8y2G6Y3N3G7nDFY4hFhWYuudwBK5CktxwDV+bVP3Edus1rJLczK0YkleOLMTDloiNyMCBgqMEn5uc0AejyeJbSfL+b5QcLDGAYtkpR/3jQrnIYD5iv3gBkgDmtW21WS7BWKK5upo43ukZYhHvtgfL4ZwuCXIUd+d2McjwR5rkm4vBM8gDyS43j5RIhi8yNCmBcKxz8uQ6jDHqK9giu5mGnCHyoh/ZsMUuHlRCbZeGl2rlJ3VmYDAQsuCelAHS2awttmVPs6XLAG3wwDHOJD5bciYfNg9CcYJp92JEyqMWZwURcQqSrfKFILDaSO5wBnORisv+24R5BV0gGUDEjzdpDAEkAFlyRknHcml/tBZ3kuztMyhYkjyMMswIjkx6HP4d8UAVmjuJoI/LbyY/KaDKrGqrlmCtMCcmMOcsQOmT05qtZw2+I5jcyFZI2Mz5LPPIqszxJg/KhjB644PetlZ1ktJnlQs4BliWL5Q3muYDAEHJIZhkgHAO7oM1Ukt5o40ihilZ0miijt435M7xFTGV2DKlmUZzt560AMa3jmRcDYIpFjaPcC4llYBdrqSCdpBDAkA981VSAE7JxHE5uAyeZORA5b5P3mDw54GTgc1NbRs0syTSGKSGMI6BsyfKplWYqmSGG3B4yO+MipJbGxvkfzrxbZGQth8vIJEGY2AAOSSBnkYxyRQB5v4i0ELI02oNYR3UkhWSMoJJPJPFqlwSeIn6bTzjnBrw6/0G4MxhilS1vNzh5UjMlqLZCXhUOZCwG4/dxgY54Fe1eJNOJja6la5uLjylktwWbdgghkmVuSuwAhnCheMHivKNU1O5tbsW1tbm7lm8tPsy7QzJI22SISt8pmA6oG3jPK0AWLeygtbBreTEk5WbLSrtWWWVfMikmOMuOu3HTHPpViDT9Qimigt1V7mWPFxuZMC1WIg7EVsKxyRx+8AOSB1qCW8ntroRysShSN0V1jeJWbbsi8wnMiiPIYpnb0PPAWG+eHzt+oTWaFhDIS0JkeD/AFiOspPDNgq4B3YbAGeKAK5E1nBMGtyv2uR0yAu6eSHJVQ55iGcDkDg1Bp7NND5lxZvB50y+dFE58poxz5bBVPJQZyTjLY4zXT3GoR+elpuiuBDHIjXAjdoh5kZIEZCfvZcnqoIBIzVC2hie3kmb7RDLJC0oVgZLYvHuKghThF8sH7xA/hzmgDoLldKtmd0imutPY24t3ikdVRpYeYZ5HXzI5Ax+XICj1FeUeKdb0eyvJbOwKNdSQKwhlVEibn58rI6rJh8DaG2dyx6VFq3ijVNBt7u2NtdXiQIs0UNtCVilRsyJ9qhRSzfuieQcDGCQevzD8R/imL+4tENvJDcE28UISGIbBICTboR83mFuPmIoA9hvNasr6+tBC7QK9zACjRrbRyybSjPFcR7lih3HDDO444HpzXjnwNpciRedFG7xnN3EluiRedIQ8Ev2otmR8E+nvXz9Z6rfW939rbU5ZlgkcQRG3Jc5XesE0OT5S5cAsBkH3r6A0HWdQ8ZaUqXA+wSwvBGrTFCoYYSXCMQZI3H8TYx1yMUAeB6h4YvoLuYDTUmjdjJC5ijVvJJKoH82dSW+U5OMHPFFfUFv8OJpULtIkgZ28sxhZUEYOFUNLJn14HAzxRQB/Mxri2Wl2v2ezU3FxLApvZpbjz3jFwgCrEoUCRyepGcc8nrXnevajefYtPjsAS+4Le2sagEhMfIm4Exq2OrEZwenFe5aho0F9FGlzbfabm2gIhvREsPkhFA2yxxkmZNxX5jz/Xj5/B11cANJJlWKGf7MjRzT2ikbI4ZMDAGevXB9SAQD541K7ur+5vpYoRHGdkc0aACVESNQqneu1mB7rnPPWs7T01SLBSCW4liLeXC+2SLYSpQyIvIfZ0wO1fVep+CdF1G1tbS30tDKHRzcMpSdSi7WIjO0McHJ5OTXmLeFb3R9Te2SylaaKUgK/mESwjDRSq2Pvbf4eg4weKAOKX+27trK+jtfMnQTWn2URMkEUMgCsk24f648YJ6V1Wn6cZbi1EamKaFBbSRSv5iq5yTG0asfMVDnBGfrW9aW1zC0iNLNHPPNI81sYyJQXXgKCP8AV5B5PIzxV0aXL9ozFPDbhmQrKzMjxuuPNjwgJckbvvdjQBZ0CC6tppBdKJY4I2jEgQtuhaXP2e3iU/KxP8X8JxyK9I8P6lrNnPPBpO2NILkR28E9w4njE4HmPJI7ZACHr/3zxWfpnh+WfUkNtIZ7KUQxzMixGQALvcQwh9pcyc5JBOM8V31hoyWV9GxkSWKOXybma50/y75i+WRGWIlfKBwM/ewCQMdADr11JUjhsbgsGurUpNFJOlygeB2Ej7yTsjY4LZIHI6E1wXiTxle6fp8MdrdWNsBFNHbRDzI4trnBYGGbMhDYwMcYPA4r1pfD4vtMnuh9nW7tg7WdhbRIYJti8hpMkyJnHygk7m+YCvmf4j6JdXduwBt7S5/drNbiFZnt40YvLPEVkwWJJyBkDHagDkY55NQukt4Db3cplkkcXDOLZpcbid7sXZGYnAPTGCK9X8IyWKalZ2qWK29zbw/6ayRGNYS3CSwvNGVCs2fvkdOteKaLFa6fcEb1uLeDbi7kjWFi69RmRxgnkD17Yr1Kw1GJ7+C6gttUt5VybhgGezkt1H7pkhiDeac9Tn6dDQB7NZRSabbS2n2026ytcJmWON53DksLgSlivlsxXIX04HTNixvZbaeS3kvXSGQ20tyUAaKQ9RICQCu9gcLyQOSMVxNu0urLceTCvlo6F7hi48nawba0akld2Meg74qzcX2wTm1la2lRo3MCMk37+IbQckkxRsAeRnr2oA9D1TTLXUyLUtbhVBkWGJGUEsQWddgxMQG5Uk7s8A9+Z1nwbeWulLG7zaioWRYZFHkWtk0mWijliADwcH5SQFJGCR0qfw/qljdXy218iybws0sUM0tpNJNnAH2xl+YYOTjAOOD6eg+IBfa3o8lroao5s5ZHlXO15dkeYoSy/wDHzhcjdzz1oA+YtI8STRapJosy3EVwdtuJplNq0oB+/GOCxOCAUydo+bGc16o2r3tislpJKb2MRCOKO1nidLWWVcI+xpN7spIzx1HPFeM+K/CmoR3NtdW1tIUGXui/nG6ivG5w0z48sjpleOgz3pdK1K8g1JW1IR6dbRKiwXc0zQQwEoMNcmZwJwWH3gpHv6gHv9hfT2tvYOIXtr1SkU09xtMd1OCQrKwJAcDGQOQW5FR3tnJJeDVNRe5kvplll8uOWNJbYI25MMsRDwMn8LsDgccVi6Vr1tdSiW01O332+5iJGQWcgOCLpMpnJKvwFye2etdRc3yanamZtUtLSTdvWWFFlWVjGyySSRSYaJc8biMAnNAHCRPp0WpJH5kMh3SyyrcySeQk+1pUaNdpBBOASDj6VHPrcDqjRi6tCrK8MsKG5W3lR2YiLzFAjVj1bB4NdXH4Q028ksr6bU4Wt5FUMG+ZkaNvnkkdCVETM2FGDgda6jU9E8PLamz09IrO9+zs0lwJIpo33Y2+WqqFAKHIJ/E8GgD558XeIJFNtdQWbTB3lkuFgiurYxI6fNJHIItrSEcsMYyMjvWZ4S1PUL2zvrOKCea3M8M9sQx88kSBnWN3QLM6ockAjBGRXXeJtIE5+zC+l1FrLy5I/LAQQoGChXjQBZ4ioIBJHU/jzGnauH1GPS5rSew8mRWSO2nLNHIobbNK5A8uFs8quQM9TQB7VoNottaJf3eqOslvclrdFSOG4RFOQZGDAuhfIZWOBtyOK9ks/FViloti4V5rpxKrxqkdvNK6kRzRSjjfn73PJr5avdXFsLOyt0lVL2Q/bZLqP5Y2RuDBNIQCjKTwDk5xXsPw/sJLq5Sa3uFljto5VgsXiDtGzJ88iO2UVFByuCck0AegXOrvYXdpcm/iE0wNpeRMogcxFWPmqu3FwNvyk5/iz2qhpHiRrjVwhtbZFuHW2SQOhjkhQHLNLH1YY5UZAJ4rmNVS+knexvI5rhoC8MbvEA8scxYfu0Ayrg5/PArmrDRdStzdWqObSOygnngmZGjcb2/1BJO136dSKAPrLQfE2nNfxWt1PNOY4yYgrbLdDbhgIixYHqFOD8vyjPpUp1+11G7nsIZIHVhJcq1wDAquM5IKccn5SO/Br5W0PUNWsrZIYklS8kmLM2oMXfUFY4b7PtP7hPTOAeoNe4aJaWFxai2kjkstWZoXnEUgdoo5MMVG84kQsVPy/ifUA2javcSTzTRRxQbhEY7MCVYeSBmN+GjPPIBI5qO28O6Qksxgjt4rqZEMN0iECd92PIMYXg79u5eFb1ziu1tdAidg7TWhlhEa+bEm2WbJBaWYmQeZjGMKpPFSyaS99cO9qghktyySXpVtiH+KMDAVHZSdvP1OaAPK5/DxGsYvXmvb9XDXCwvM0NvA42vFbFJQchShJxkdMYrRi8H3zBrWCLZDBcPcpdNK0sjMnKRAylt3ytg4bj0HSvddH03StNiuYZII3n8gKXEm67leYrslaSQ5BJJDjPPUDGay9SnfESxC3jMXyyrZb02qNyot40SE46nIAHOM9wAcLF4SBLT39rK2wuwQR2quzy7AWREbLZGMlgB9e+5aeGLePTZr9hB9oZ1SO1XBJtwWCvJFJhftIXH3ST8ua6qG1tmksAdRiNtJwjyrMw89huZF8pWZkB7sPriurlsbWO8gtbVopfKaKRGjjaQPO5BIKr/CSeMj60AcPo+i2rW80cMbLdyquPPcI4JIwdsRJBxnrx2r0PQZrvw1NkXQm0lMNfwSLInl3G35XUiPEh3DHt3x1qhrNpf6Tq8r7bNUmEDuHXaIZpPR4z+6baCCjYOecVo6laGGBZoG+02NwoFzay584EgcqEPzLuZsNyB3PFAHey2eg6/C8plSO5mhWURSQIFRnOwSxtG24MwwQT6Vzd/4NlF0l5DJK0cCKs8dvMskMYVdv2rc4UhR0x3z3q1pdlHd6ZEumF7O7+aMidXdT5Q+VI5VU8bwMHOB+dT2er3aTLa3FheNKhjillkR/JV84SWQRAgwjPAYgHvQBQ0jRBGrpJJdTs9yLlFmRQ8UKtsdsN8zow6YByOQfT2vRNOMsEUJZxIP31tcJsJjSN8+QASdzEcEEcZ/CmaD4fvZ5JbmXZcMd5tigVhdHaAI7hVOY1G4cLkDGeAMV3/h/QzatElzb2xvxAC8ayyGKJpCxVoShOJQDyGwT37ZAI5dHtbxPJdm33EbkrDFI4QkfO11CI9ikHrg5xXlt/4NstPmfT5WgtxNM8gnlKZmLDhApcrHERnkHqO2K+hnW70yJjbiCRQHZ2mCLJudcSJIB8yqQOCQCMHNcJqt1LKJ7a1t4WedlcTKZrlrVAvzLHEvSBj1YY4XIoA+MvFngqyYXPmOMeZOLaCFvNaFgxIJkXIkDN0AJGCa+YPGXhWxjsruK/WS2d1a4NvORFBuXIhbeDlQ2AXJ7n0NfdfjCzikuW8yztw6QSIgC3C27upbLBWJPPO054INfKfiazjvI5Zii3K26ypLYRwTKZmZiEUG4O2Tgfw5JJ4oA+AvH1npuirdKbZjfS2QSP7OxNwspAUSxsvySKQfu88L614TYNf2RkYHT1aSMpGpV3kdUBdbmRpCCAjD7mOuQua+29e8EXeotdSvZ3UVxGoe1KozxRxlslTLt2JIigAg4J3DGSK811DwJpNqGuJYRaXgtJEaa6WOVJQT88MkLqoQFSSxA3HIxnpQB5uPE8N94eNvAEDRRRyXUOPs8E9yMqZBdMN/IzhAMckVyGopemG1ji3xQziRoIbeFUu4y8QAKPtDsgZzvODyR71wXiC7k0HVL2O1khls0d2DidoooACRttnYcoOMIwySeuKzNG8VRX7m6jM8v2KKdzK7MHU8OTCqOWGSoyAMelAGu0l4okR0kF9pMf2f7MrSI7JGSdyS7SGk6HAwOOabpPiua8u7a71FAJLEmN/M8qB3gIOWnhhP71hgAN0yOcVyEvja6nu71iFmnu5F2jIlW1IHLNwDuMY+7we3Ws4XELak10Ra29oiqzoEbMhj+ZvOVc7dxyR27HBoA9pu/ERnUTWiMmnziD78YKxztL87IoXqU5yCpIxn26keI1OiXVrpkxRzseOEJCsqKkgEip5mRKr4Y4J/HNeS22sWF3CZNPWORLiNlZLm7fMkoZQDBGi7YMH0O7viktdQvVSKyEMkK3lw0DzYjQvFvxukkkIIG3OCvJHI54oAzvE15f3dp9p1GK1t3a+kUJGqQSzRbdqzTqTgZI7H8K47w5ardpLd35ysdy9vGlxGi28aoMrJHM3+s5BG0ZBz6iugmt2nuL1TbtLYwXDW5ukma7mG07iRFIxYrgkDAzz9avaPp1nfXDO0E1rDBNHBHHI6k+U67iJLc9WDbSCBxuweRQB694bT+0LZLOK3js7tIrmSW6jjCqrRxBI5FZky0hDZAzkE8gCtHTPD99o89wk8AuDbSRTW9w2TLNuUyOrTYJHLZYqB6ZqfRXhWHTYZrlJ9SjuhcRWsMYZZYfmiRLny2zkqOQeMjj39f06SONXS7gWEyI9xd3cSF4LdISGSN05KMAuOAM554oA521RdRjubKeSW1keITxWltbwllkG2T7Q06EiOU54LMpYL8oPSvMfGySRxw2q30pRGmjiRAsflygFHFwWT9+N46cj0zXrt7fWthbXEul2s6zSRvdvey3CxvKrELGyRsBkHccKMhQM9q8XvJYtYf/iYQqkltcOJJ/OhuxIZg2JZGilO2UkegHpQB41f2+s6bcQTFYbeARiNLhY3Ekjs+WuXZlymCRgD5e2cV2vhi5s7V7cyTie5FyD5rS7Y7oMNhuJlBwu0NlRxyOlN8U2cUsAKK0aLItvFNcxKsM0DKP3Ue6UMrFsYOODjOeK5Cwd9F+a7sZJZWkMSTwHzSI+DGuwH7wGPlALcc0Afpd8Cr1b/AHWtrf7bl5lMdxzIziAgSJBHLw8rKDgck9RW/wDtPadZXPg2a5lhVbsrPC8pWO2s1DxHbdzSq25rs7cMiqQSQOxrwL4GeMpodSSzj0gyo32cQiAtC85Ub5MTSYNvODk7V5YDBwK+gf2jLNtb8D3TW0ktgRZi6uhMS5dgAFQICUTpztPHc55oA/FzTrOO11O52L/pkt68djHbBgbiHkSFblh87EhsrwF6Zr9EPBWm2Z8DWau8ZEdhJIk1x5AkWeVD5sTiKRtwTZgdznkc4r8z9WmSLXZUWHzY1mUwyPLIkUcyyfNujUgMrYckZGa+0/BvibUZdAGnQw2q2s1oIC6IkEcTmIDzHLSkpCz/AHNuWOPU0AfGvxjsLUeKLnyrdxArCMyxt5UTsCd04GRvYsR8p5xnjrXzzL4zuvDXjbSJ4Ejzp8tu8KxSNmQbwZHZmI3SgAdMgdua+pPjNYvpck1wJrSI/vjdAFLpyyKcSwyzKAgHTbuyc8Zr81/F/ib7ZqsE000kkFtIY2dYzA6rnaW27i2/jvwc8UAf07fs+/FDU/HngeGzhVZ5ruCGGIG4E0qM6blSYBX2xtg8jlepFfXvhvQdW057K2GmCVjamTUJ7iQG3RVkDRr9pMYSTCq3AUO3ByTmvwA/Ya+Olrouv6dpd1rEkdkQlusF+6nczEJHIUHIcIWGeSciv6f/AIdah4L1zRbKZr2C7VrZFt7eGaWSJZ/LLCWaR0BiwTyOR835gHU6BE9xZ2UT2rBGTda7QGKIcZRTL/rCSpwQcDOOOh9E1HQ5Vt4J7NJ7qK6e386eFYo7m0ZV+aOWJmwqArjPUAZxzXIRI0trbNaX4b7NKBnTihFvExJMXmM2Mdmbrg8CuxN9HY6fCtjn7ZeyebJbPPKUYA7ERWP/AC05Oc+o9RQA7SotM84yRCaa62M5QBPLkZGCMvmRnJwOobkkdMdOe16w1OxtptWCtHJvkPlOu5jbsSIkEwiKqAM8kDjj3ra02STz7aI2arC0jmVBcQ+ZFMeE3wq26OIjklgAx75ru4riGE3ZNmLqKZYobvT9xEEryYCyruH7oqASO2cmgD500mfUp7r/AImFpMttcA3BiDMLG1kQHfISkSBoejYPVvXv2yFLO1tbqC6iml3uDbXEZtyYmBK3G5RlIyOhbrwB7VvE3/Esi1I2txDFbNd4e3k+WSG3lAOUklUMHDDoCF9Ca8y8Q+IyLNCZXnG2NI7kPK4kbcFczGMMFVVGduQBgYFAEniHxVa/bZYIBG32oNFcSESPNbFVJCJDIgAQuBg4zgn1rkWuLa4gtHvVtFngmLGONUUjCEtLEYiWPyEBkOGJJwMCvO7jV5WvnRhdXKTEOJkCl3WNiPOkHWVORhTggD8927hit4ba80+6kSKTdHJIrLOIryU8maFl/cRsCVUEjnpnpQBja7NaXN5NDdWiQ2csaR2bxl47BJiQY/MG7YXkbGS6jH8RFcjYabZpezQzxPpjrfxTW8cc7RRG4jRQxLCARx27cZKEhtxOTzTzcvcXUmmainnW0crtJDbGS2YnfvVZSoO87gDhQAPyrfi0uF7t7a4uJrt7sKxtFhcCO2UbpIZJnAERIVBksGO35RQBbn1pYgJnis5r6D/W+biRLJIpCGRYwwabKhsFQ2fXmr9tf29xCLqX7JA7KJI7qBI5JFcuQsksDNuiRFxnI47gdKxrvS7qVpZPsdyl8dkNvYrArRJZElILiWcLgwqhOdxDErkipLLQ9bsoryFbVZbRh5dwUSKMyq6qrOtw8RaSVXdAFTO7bkDjNAG5byQahdrYSBtQeU7na0MbQzRqoxMTHyrtngkAD1qVvA1tLfyXNy8t9EIIrV7O3iUTCF2JjjmaP77o4HIJzV3wV4d1DTmeznt703Kzl4biK5iXyUB3BJV+zo33SP4guOhr0y91qxtohFcrJHdxSMzSw28TO5KYjeU+cW8pW+8SfmOMUAcro/hC10mSJo/NmjVvMu4ZJFezuY3UnCZPyAHaDjps9a9Nt7b7FYRSwQx2iyny4BFai4kRh92QQtt3AqSBISVA6nNebWOqnR7+cX8kcazIksOdxEttM2QiW4yVcnrxnj6Y6O48V214iWVxbwm3JleMw3Myz/ZjgLEq7QIG3jn5sjoaAMTx5p0WqaRei306zEkbxxCGOKVzNLChkee8IDGJucoEO3PU18ueFPDOv2fiGN763WGwVvMEQtomW4Rjv3DGGQjAzkgAsSNpOa+lrvxMqWklk1lasEBjhQ3NxLe+Y0hQNPKEG8YAxzgDuea4zVtLN1NFdXImDLE/kGWXEVn8wO1JIZdsoYj5Qxzx+NAEksEOqXwmiKWjwKyTW14uBdI+RttfnKxgRgk4YkkcDNUtT0a0aNdOit92nPA7hJZrnEskSuzC2ungU26ZOSp2lWAI45rstGsm+zF5dPjc3kbpumuRFGkkQzuIDEgsq8beuCe5qjJeSxgWc72rqyyyeScuRnCum5lBCBcLuAOMHdQB853Fhc3k8FlHqkunwxqzSWpLSBLaE/uopJZFxPIX285LlTx2rd1XSLPUdNsdP8iAXcnkre3IhSRbOCIAja0AJGQCPX5hnHf36TR9ONpJq5lt/MWON4THZR+THEFCssoYfvCTnaw546iuas9G0u2m+3Qzi3bexuEdStpMxJYeaxUllJz8oHHTFAHiehfC2+uI76VrGSS1QyGwSVmeB45wOoVDtOFyCzAduO13T/hRHaXV4qwJPatbQxQBYmaPewxcRbt2ZW3ZB25xtx2r6LtdQSMtDHdw2kk6mT7LbkhJA3CmCIjLxnjBH6VpQhROkXlRtAqRC9PImhneJjGIIk5DE43EA47kUAfM7/DmCxlhNraMs0TFjFATI0KSEK7SQuCANvQErnJAzXdP4OtpoIl083FwoXyrqW6kkaO1LEeaEtQoCTKyAqemSACa960xF+zzGDT7dYPKka6nbYGaTcwiS4kkI84YGRyAMEelVFl0ryvPsmt2ukYfbbSOSUQ3DZJRnQKdgLAY6/U0AeLT+CLnTPs09ncJc3LpLJIt6y2880T4MQW3DDjYBkNy3cc10X9qCyiijYBlkt0SVMRRKt5B88UZ8tGKRCQ8cjJ967rxFcXL6e0htRp5a7iNxdLKlyygrlxbA8gFQPl7ZryWO0mutVeLT457hEMt0JpmaKcgMd6RwRBhKrKc4YbsgY4oA5DxX4n1e3u2aW4RrtYpWeFIVJ8sxgJI5XH2h8MQpwD05rzW8F54itIofMNvC6RKT5LNKDExcoEn2gl8nJTIHrXsFxokt7JFDeWMck8Mv2e6lu5d12mnu4kGUjOAwJ27iQcDnHNeg+HvA8Wo7YrGGM2oLxxXQjjBtkgTGN2dqvzyxPzEfWgD568DeEZZ2ZIWgs47S6aSS9uYWVo3hYvGrK7AOx5CkZ256Gvrnwno1vPA+7dqN40Ya8mIjt7WFVIaO5uNrAiU8fMoywByM8Vk6b4CuNOnuLdv9KhEyCcSKoMvmSFzIhX5ZiuVAVcsfQ4r2bw1psIaRZbQmZbaa3lRUTYqA/6O32ZmXMgUBjnJGCMDoQCO38ItqEirdRu4W3a5+VZAjTxcrdW++LdJZrEAGTG8FeVAFV9T8LzW9rMIN5jcRTm0kiMq3EMgwbmBtgMc2MghsFc8ivZtHitYLa1uHhnuXspyym9cqod/uTKiQrIy8jaoJVR1BxVTxVNLJbT3sSxmYukVy0KG4umtnLbvlEjFQWIwABgEEADigD52hs7HT1l06SQr9oVhZWk6IkEIPzZkmTIkQ/MBGTuAPCgdYm1ay0S3udKuI1upJlZlltI1SGKCX5MBs/MVwcEZwRycVX8dC+Rbc2NtIDCk1vc2ltJMVWGV9ou2hZGRJ9jHJJ6kEmsHS9C1jQrVZbi8aW0ltpXiW8lh86M4YrH5QQCSMFhkg/Pwc5oAxfEGgRXAae3k1W5spYEsbiRLkbwAd8bXToQxkUA/vFBO07VJ7+a6r4UsZ9QhuNJNv/o0f2WSNUk8qHbDtRleUAyMzZ8xiNzAc/NxXq01/qaJdRxXMT3EqpCInikFmyPC25lgjQgTruAXcQT1IFcpNpk4tZJLKQMhyZ2nhhjCugKyBv3uR8+f85oApeFPC8uj3lk8Sv58777m9SfbGYYtwMEMbErEmDxkjPYZ4rqtSKfZbloWJt7ZjLcvKyROi+ZueGViVUll4B5x39azNPnAt7eNgE1Py3t7RIoSbWRZ8bpmuN5HnZU4z0BxXL3mp3lpfXi3N1AzSBhDFLciH94iFZITC+FnYHPqO1AFPXi13GZIhbnSvOU72kVlYMpKfIjklwGG0jgY5IPFeW3cf2AXTQ+XIs0xSLzstII7hRvkgXOJpV7en1yKs6lry3vlQ20BlitmMWoLJI8UNsVbcJlCgFsn0UgY44rndQ8QJJN9nSNVRHhNvdn94scsjgC3gVTkyMOeR05PrQBuaWLKK3UPMzzrOplcwsk6hwESS4bAYqoC4AXjdgZ6j0+zm06S0WCWYo7yoGunuTIsblizBYlAblSAQy7R9RXic2sRiO6eGKFrlbmGO4aaVIo4Eyp3yfNwoUHAPfnBGSdjR9V8m5Dy3Ukj+aTGSqmyaBuhbc5XOO+0depGTQB9S6XqNjczxrHFco1rbw+Y8nlx29+wB2+W4Iyy4XBPJArrEuY1gsr7VP3bzXMot3w5DFFJWY5Hzy7iQOqk8E14j4d1ppkzHdSxMkskWZoVktWYJhYo2iTbuwD05OPWurh1mTy7WG8uJJoorl47WKOOSSI7iZQAHXK/OdxPbOPoAdDqDhJmOnqSJ99y0k4A23O4vlY9oUTFQMqpz7VwU1+1xLqN3M10twbfbEoiZWRFcZks4ZABHMzq6syknAycdtV9SmuC32dNpjkuri7jhuCgXbGNrwB+VlbaQfQ+2KxbGafU0uImaaEXMkQtGkcyS2iFWMDXEiITJE7llYL6fNQAtjf3zPa3cdqLV/3i299FNI50+K3Z5JGljZNkksibBjnJPy5r2fQ9S2QvbzeXcXhtVuPMMW1hE5MkRSRDzdYc71IBCjmvP9I0G5t7K2jvJUlETxC1CQ+RbLcRgsftUasS7bSpj9SvzYzXSW9lNYyyS6jew36380YeQzLBKpwA00kUYASRiGG1DnB5xzQB6do0x1BnVIQ32eOWDfeGQwTooSNTtA+RcsoXOOBmtVdHmihDtd5+ziWQWE0yyWrMTnKqRkwhWB6le5qvYyvBaQtbW0LxBGtywQrDArJDIjWwBzMMDDE9DnODWrv1CS1kuA9s7Q4s2mSFnlMRAmYkwkFVyxBYgjAA7UAc/caGb+2mM9tbi4kjSKWLzFjaOz+WWPfbu21YCxLhV5OemKyza/2ext5JhNHE73MUU7LH5nyrFC4tAu14flVAMjkc812cepMttcXcckQKQ7ZppgZXnEcYWO3LPEF4jCDIJx0JLZrzrV9UBR2uLOBpZPJvWKhU2WgCqsO8yAgZG4Ad8sOaAM29gt7W5E0Vl9l866LXMotg3WGSJ41jUbgqPMRIMYHljkgZrbiktoHt7SWRmkWcSW6pGoeQzOCi+cJMXQ4/hBAA5OCKW2m86A21wsCvLHuguJFmDRWVxmKYGQKU8w5AUltzE7yOc0/S/skVt5Uplj061V7e3umj867hRQplkR1BKosYVQefbJyAAN1WAXVxfTPBbm7dlxHJa+UECBgkhWNgJrg4ATcOQeOxPO6d9rsJbe2uETT2kjdrqRWVbxIrgkrCLWUYAdt2W3YU/eK9K6157WJL2PTzc+ZGhuYY5X+0BfMETwyyiUDfI0T5QKxCqQeGHGHeRyXU8kdzb3FrHLd28ZljgLSyRyRqXlVpMvDtcYw2Ax5HNAGzbX8EsaONLOzTbpGtpJZpo5pLWWT97cQHo5VmJkTO0jkDBFZWu69ZYcWcCSQ3d2JmnbJkMKD7OJXh2bmAlQ+UuCqgfNjmrStPAbayitWS+kHyec7EXdiZYppdmflhJQfMSQN8bD7uKsX1hYsClyJIZXSNriW1jjNx9lDeZGiRHOF8z5iUDL3B65AOf0uwudQmvfPu2luwqRRRXEMsVsuGMnmQgxqq5HyYBGG9q1r7TIhDbSSWStd20UTC3V9kCeTNiZ5iTtmVS6Z5PHP3ea6Z7qe2iijt5LW3kkijaK/dA7YVjIn2iAguzsxI+VTjvjNc5quoTTJLe3CndJHGjiKHMJlUliIHdhv819gdTjA47ZIB5r4s0zbqS34t0umltGFvNawW8cMPmPtkktyG23yxqE5XcecjgCsHSYL17W4uZrl4Jy8zvZXL5VJLRl3TRARlEjZTvdA2cuSAK9OuLGK6bzbmWWa0s7eNbZ4bdYbrTd2PNgtolcKUeNY0Ab5vkyQDXN6hYTm2lfZLbxyW1xGnESyyCYqPNkXdlZMplyOijk0AVDqEdv5sYSaeS2mElzdlSNMR5o1W3S2XG2SUK+VUNn5M4zyce/v55Ws4ZbkT29rdGy8oiQpMksZhM9yoXdbrtRSSVCg8Ek1v6doz2qgXVqpZkjkWK3BaynlZF2Xc9xJLgOkRTaDg4XABxWxH4WX7aL1LaL7R9nkeaRXdo3RtggMSEYYE5dy+MMWHIxQBy76K8KWj21unm2VtsglEU0qAXjBZ41QqFZcFj5ilipOTjGK5/VNEhlljtpLS9lgSe4toLgSB2tXLfaB5k8eQ8A+YLnHyKuTzk+02dlbSX8fmb7mCNZI/NSN1ZHL/AL5QuQsqFG+XaDtztOCDXW3/AIX0eSV7FYktYZooI43ZAI1ypZSxD4kmwQrFf4RtPIwAD570/wAM2iEzrYw23nQzBbmAbYyZ+Y7uNYss11+6wAcgg5rubPS5NR01DZySQyQ+YHkkjjWVmct5jF1HzR4J3DOATgdK6efwy9pCLWCS0jtYZ7eVxG7JOZLddj7EY5ihBUgZxkY61vWOhb7As032aHzN8kaQkPKUcSyzRXCDHmrC6ny/4h8wBoA8W8KarqHw/wDGZ1XT5J9Y0za1vNEtqN/2qWBk2SI4UCESO5UjcwUjHoPQPGl2njHxDBq1jaSXN7FDGrrBaswjtY41VjJGwVowJUZSSu/gnGDmu6PgmO6uHePL6ZFKtwkiyZ80RqqtJsIBV2lJO4ArliBxWta+H4I97RwEObhovJE0rAJt3hpmkjQqxyTuUnkkYPWgDhNL06T7DdGe4ginMgBSSMHyHkUMqJeqnzEOxAypK8KelWAHFpdXd5bSB7RRG8dvOss8kpCJEVlB3bWEeee3GBXeixS8NraNZmFo5H8ydrdkjlcs2yOSTH74ouG3emAcEYrHv7BrFbtriaQxSvAYruIxtFNNayNh8kjcpIVcYyAMdRQByV/qKX2j3BFlMk88UbW2xp2n8mN97KIQhD4lDF1PzZzgYr5z8S3dvHq08P2aa5lM+nTzyRv5dvcCZWjlgkSWEMAj4by1yvODg5FfUNrNaXYlmRZ7a5kY5kC4gW5jG2SVSRhImQbflOCQW71zPifw5pt9JbGKP7XdXCwAIVRJW8wrDII2ICRSqsalWz8wbcOSRQB8urqyS30EUcTCVZHjNoHC20tzKrQPOyxrtLBI9oTlhjkZzWdeRLe2tpamaae3hu7y3MRinkkg3xh4UClOIcfxYwG+VyOa+kdR8D6daLJNHBJYa7biZY7JY3uYDcTSyfZbu8kDAM2wgEJ/d57GvLhoutWt1q8F7axSQvaSPdT7Ps8U8CyBHlWQtuhdZTuAHLDjrkUActpFqs0EUE1gIoZbwRi6mb7G52xuiW115f7toZBCzKoYhXbBwa7Pw/o7NHCGSdtJa6W60uGVihN8yyRSpE8Q+Q7VTzFLAMOeuQOPkurjw60enI+4yzrflNy5vZI4o4rKKGbL+aDFv2ghSsindjOT3vh67u9ReZIriWOKwH2m0iuI3lxcTvvUutqjCOT7K8akEg8FyMMDQB2UGhuZGkvgPOS0s9sKWqrbySFkSRE8ssP3SRhQykluT97NeueCha6Tq/2yOIiS61CKaN5d7W0H2hBZz2ryyMBsWNPMVTyHcjHFcxH58ekF2fYkflSSsvzRKy7ZTG0r/dzG6MNvB3+uRXe7zLptuXRjbyyfaY3mWOBTcKu0s4BGdkQBXu4wRkmgD2+wvdOsJbq2LMTMLiF5VmaJCsEjvYkxopaSSQzRsxGRxzjGK6ax0oolvunuJ5YIt7m4dJlR2cmXbG5xtMu7bsycEZ5zXmumXgRraaJra4jMdm8Lkxu0/kovmMgJyuZXcYIDDy+cV3Fp4jQahcac0ySxjYv7xolKBSrOIZVbEj5JyoJIORgEEUAdawZwbUouCrnyPLEciBV3iTJAYEsSQOuGGMjBrzXVNPudWvY8wGzCEpKZi5lNq0aqzIH6Fn5H1/GupuNRuJN7afaXl4rzPiWNWYIiR4/1uPnOVbI/h5XqDUYd9Vs4r6WMwXARIUheM7pYIZCxVmdhy2O+OG9qAPA/FOiW1m1pcJDK0FlO0bqqKbsxsobe2xirtnnDfME2kDbzXk134js7a9mgSwmFxAA2J98ri2JVmnWQL8yqjK2ONucYOK9/8U251CSV2so3iEj7YftAtZI7pSRGcBwHZRtBAzuQDHpXhWteG3n1mSTVDPaTRx2sbriNwsU+3fFbRlgUElvjpuIJJ4oA9X0i+HjPSorVZLY6gghjsLhX3LNbqFZmljTJaTZxg/LjrzmufurM20wt1htzGl3Ik0oZixnU7C4I/wBXJkcE/KAAuar6NpyWlxDdWVx9ltNMmWW0O8zylIjsit3RgixsUUZGTnnIr1W/On65o02r2yqtzI7vfQWduZDDc2y+VDPL5KkJG3lruUHO4kkeoB474ue98Najp+q6fLcWjSW8Utxe2soZWeCJVit7hC3JbkbsYJTr0NUfEfi5bvRlLTxXesT2SB55LYIJYlcBYLUDlroEknAzkkVqGS7uDdQKXuy0bXFyG2HOwLiMHBVbdXO4qvz84C8V5xfXuvxSmK5iItbWQzmRVia5GckG0IUMnUBQwBI6jNADZHuYRILK4iSdrPFnBPMDbk3Cr5tw8Y5DKTLuychgQeQRWZZT3sy2ljujKLdHakSOySyWbsH85ec277S6tnhnOcAYrd/su+vPs008sSiORbuKJ0QSOsih1nlcAHG7KtGPlJGSOa7qyhEen6df/wBmEtazSTxq7ANM0sjmSY28afJabix+bAOCeBQB4/qcd/LcJDbwQLFLJcPewvCYspcSZieGRzhwqhgGUH5lPUnnZ1F30g2drdR+U9oJBbys7PNKbgGKCVHVdnkhQA4bBGwjGa9O0qSytb2e6vzFdwNIjLLcW5lght7hnSa1jECsVCkvtyBhue9cfqSaLrE9zc3CS2skhWDTIofNjZntLecuwmCsLne5j3KBkFiSMA0AZEGrJE9ossEEk4tohBcICY1nkkdZppTIQFUJsMYxxuBGRXpWmxPczmWdVZpfLmuGtYlM7C3hQLIkqqhcGNVLHOMkjnFedR6NYWZj1mHVTJYvK6Tpd7GSKWRBH5JjJzuUKAo64ANeh6Lq9naww2K3luzy/Lkxg3j2zFWeJACSFMeceg45IIIB7Lp+n2c1lLZzS3EqvI7yRecSohZv3mMFhkNvH3j0z0OKpahpa/aLeC3kZrWZo41vI1dikcSjy41AHMmFC5xgYwSD1bod5eXc6rYFILQ20iltxOWlGDGVAOH3Ekg8gk8dq25I20y0MTbYSI2Vt0obJ253gtjrk/d6dDgigDVjWO3sbgQrDZyW8bSSyzuIxcsqgQm4JyCRljngds1gQ6mZQnnNp/2u6wz5YvHMfJDO25WPz5BIyenoCK4vSdR1K4j1U3psxaQuGKTAzC4AZljt3bd86uFY4HTdz0FKII52huorR4EMck8eVPlrPuxBHtjLbEVy+xQcsBg9aAO5t57SZZDbpAJoIGmdIpg08pC4SV4kJLnaSo25wCucYOOBv9Qg0rz5hNNJLMRJbCVhcywqMiZNgO5cK2wEA/c4Fc/fXN/pF9IkNrK0V7EGuHwbZpX3EuY95EkeSSdgXJz8oIxXKa+LjWzcRxxyWsIWIyTxsRNEVJKvJESNwBVSSSDk4xkGgD1m312zvrK3vxJbJcQJ5T2zOpklkgbCQNMoA84pgBSQ2B04rsrEzPct5FrcQqlqJCsTGaOJXy4RmQnbgsp+Y89B0rxTwmFgWNp0e387DzSsS6yPbggP5BQh4n2uxZirjzsDIGa9U0bUma3QxGC5tp2nguYkka1MEYzJBlImJIRmB6ncDQBvxakLOESsy29xcN5TebE0xYIdzo6xbxvaR+C4U4bA6Vn65PptovmTalbxXksbzIkbzF/MRgHQq6Dyx0V9wUYHGaz5dYd7eMQpIfIdkljQ7YLswtuigjnaP5QSSxbJYYwe1cvr93qGp3KrIqQw2kEi7rhIJkZpl3lN4G6WMM4GBk5BB5oA3dM1FpbxLZkLhFimWWVC8FzNI4YoWA2x24AAUDH3eOa6zUnF7GtxdTRSEukZtonkzbwtuUqpR8gbgSAQAd34V5raSmzsrcRrBcXQMSKLbNtvaRWLF9zcIij5R1G3mlj8QoV1OFpdl4Ghjja23TmVogoCz7lHzKcljgA9s9SAM1e9h06bypIopYpWlRl/dpHIgYOkmyOX5Z1GBnK52/MBXm+qXaapqFzNPFa29nGkdrFBbmM3M5kdi1wCGP2W4APMhAGFAwauavrccd1dT3htIYFkihJhYyGWaTIZsSH92eSSB0B59/O9Svo9JvMm7kiivi8kTFkhEkTDAiWRgSpDDOSAMmgDqiuo2kMkkEJ1KKOVre1ZSJJQV5ZZHCFZFVGAY8HrgY4q9o1tHbS2+yGS21F5HnkuJik1ptORNbyyyAYznIGAcx8DpV7QbpjotsEDyRyM2Vku45WhjkYCSRD8uZGGeT0BHauu09dMnPkMUuHZ2jhjeAsXXBII2j9xMAoG7kHGc0AepW9l4dh8LG7kvbZdqrMyyyMXneMkhkIB3I0jDgdBgHpXLpewSLdSzCzjD+VdO1m2ZohtVR52T8g4HJ4I715/eyyJObdrq6js441RrTdKi2sjNgGaPyiZoCNp7DLZHFZ0NpPDqNxH5/2uK4gR54Udj5a4+ZuHYSptAO0Lgd8GgDub/RINQkaSRklnlVZDJdSIVihjwysDGxWWU5GAMn2rcvbS7mtdmlHzY1SFrtZAkbTFGw0iSEgRjYFGGwTjHNczYGyg0mOSeMuUaTfGbxwGtN+UNqioCDxk7lGOhrQ1XWTBp0Ei35+z3k6NHbwTLtKr8hF0IwTIgjJyODkY96AOM8SSh5Y4RFBZSoEItC0iLEhlAeZSsoEu7Jc98n6Z8y1aeXTdWt90kbWfnkxyQyKnmKSCrSxxsSZfM3HcctgjNdrrgsbi5N1FKl8SsjnyUeSKIQMvlLEyXODGTt+Uc5OMAg48evrm6j1v7VqE0dn5eQYXi+yqiSsdu24kYiPAxnOQMnkZoA9etPHMq3V1a79slyqwlDG6M0KRBzLD5akmVmUKSMDuSDmuvg8TW11ZJPlYLl38yK3aJVnQxACeFijHZnAPzY9e+a+bLnxVpiyRn7VDK1qRJG7SByo84Rne2QkpyQQwfkAAA0l94qafUGtrC+tlDNLuneMwLMoiAkUyDmR8jGFBY8cYHIB9ZadrFrPFmb98JpU8nyAZI45VbkbVyD7ndwcnvitGRYhcyLp9sZHiRrzUFkdSsys4KwxmTGwpyWA564yRXzl4E8XzS21y8xEbWjeWkDq3lSuNo8y3LKDu3ADJA6etdO/jl7XXLK3uFhS5lyRLM7LAqyKWyM4BARTxz93pQB6JdXlvfRNe2++GxWabeIZZkdjG2JoWVR8sW4Da/wB4jjtV7TNZmlhgu3ltZkjkmEebqIXVtBHGVUyzSuJHx6AEHp615gviy3cz2t4EiA3u14FkW2kWSTMaw7Uw5HJIPzcdKsyHTrr7BNaeRMF3F5pMggKdzNI0hQRx8AYGcZ5FAHbap4g1OVbG3EsM7zzGYSO3kRAEZhXeFxgLjjOeT+EWna7tilhmgWe9XeCI71jD5W4rKsKhsiYYHPArAmkt5bW0a3Wa5MTu6hn83cechNoyygseMZwPxrGuYRAtstrGXklfZeSWp8qVTMS2+JpcDKAjdzk84yaAPXoLu/uSG3xrHHKiGO6W5G5JVy62dyiskgC55J6jnmukmvRBaedDHC1ooSPE7yN9o65BRUIkkAB2HAAxzjivF5/EC2NtaDzNkVlJ5XlSvKblnlOwS+RjITYG+bG0E9azdU+KNhbrBbR7pYraQxNGUmAt2kJ2PI5j2uSSehJHQ0AeuwzRanLbtC5SwluRBIInFu2JXCss0SZDsrAjLFQfpWvqmlyxXojgmD2tkAJpYo1892KlfLjQEqsPOG5z1714TZ+KrWOzJu4LmytzM7h4X8piSBJGXUnIZuwxnGCeDXeW3izTWht5LWKWcXZht2NxNEtzBNIAvyQGIu5JHU5x3wOQAdlaWUzRyRQxzyR3k5eASjYqAsMhrgEvIgPTAx9AK2JNHENxAsQjlduDFFcI8jSj5R9oMygJnnOOOgrl4NT8q3jt0IdbRFfbIV+2RukvzRlFcGRTkn5VwcdMV1GkSmRnu0VXujMJbaQqVtWy3zxbPvGRc8LjdwOKAOpsPCNusjQ3lnKxKK81vGcRqpG8RrGmDJIeDuIHHf17S38MaZcQxy3FlhPL8uIskfmQCNCysxP3XJwCqgkY6VuaPaNJBFNJA585MG8M+2ZZJFASRo2beI0OQQVz3HTA7WLw8JYhJJdys4jJjFvsEAIxLkhyDKW6ZAI/HqAeYnwTp90UP2WMRxp5KqxVXZGAOHmBHsT169a1dI+HsQhniaArGH2wPbrufbkkg3ALbyBj5mHPbtj1vQPDM0mP3bIDKxkaYBJJIpCP3jOM7yMY4Ferab4ZgibYq+XGRmUBmdXkwN2HUHIP+TigDx23+H1iYoB9mUyRxxMrMzGWSQPukEsgGGwM+gNdDa/DuwDG4SIRyoQ8crKREXlALAljgMQ3TqM4xXtNpoqwp5aq6xuDtzG7BAvTD7eRx15rTS2g2CEIAr5eVZSu1515Dg5+7kdD689KAPJLfwZAPKmkiQwhBb7JIky6nkNE/JAU9M8Eetcl4m+HVpfT3Sz28NypgZdiRoYiCTsDc4jkA6kccde4+lYrdRHtikhEvlfvSo3D5sg7d3Cdsc8VhalbrCw/diQHO9SV82SMg5UhSQSFyMnqTxQB+evjTwbZ6JbST+YrW0aSxtDburH5GAUmVTzOuVA5yAa/HT9qPULTUvEFvBp7mRohcy3kL2yblmVwY4wJCG5VRtIBB6Dmv6Bvi9oOkrol/fxxSQWsME87eRtadlZUYCQr8qNlSDzuyPfn+YD45eLHu/HmuSWjmCaO6uEtXuGKRwxW7NGLV3kADXG0YQ55PPQ8gHnt/JJDFALVXYX3lOXkUzWdhFb/ADSR8/6oF8qBk4PGTirGoww2FrAxs50t71DOsUKgoJNnlRPbMCSsLgB2ycqTtHTnnfDeq32raut1dPYy2iiJ5VjRkSEWcStIg+YgRZDM2FLMW4BNdF481601Kwgis2a0ZZXNvHAUdXtOGWFpJCpjLvllBCnjpQB4br3iAedCGfUYrmKNYxFbbI1tbc4WCS63DC73yOfXJFeXa9qsyTzrDbTCONhHdy3qyXGZ2ikFo9tEoCzgBgAo4AIwTXTakdDk1R7tUv0cfaEuYEmybyYn90ZUc/JGsp4XtgZxRDZaXLJew6q7RXMtoz/bJ7hEVrhW2ww2iy8JcRnA3BlQYxkE0AcVa6ndXlrdabB9rgvEurW7tdRgNxBDe+XmRoJIUibfcszMioq7Plyx4zWB4gma0W0n8m9tpr+Y211HeOt/KnmN5327zVIKIeuCu4Z5AOa6e80hbOYQM9xcz2iLm5eAwXUy3CiSSOxuFmPlOIQI0kbkHLMRnJwdVtfORNVks44JIVch1n+1LEJgI4ILgTW295wOCWGTtyetAFy0vbe4tLlPMDahBPNbPclpBatJJGHES+WmA7LzuHKn5V46Vda8R6wEtyx8izha0spJxH/pEVtGVhSeeTaDtbaMR4yRyCwO6r9strFYz6BqE1vb6fdQgtnY1w13IPPaL5EUw2zrtYOvzKDtHcVnRPqNlZRJZDS7v7d9oumtZ73yleG0wLORLWVCJ4kQjYu7ccA4waAO6tPE2rahJHpulahPKht3SNHRbKN5C6x7IYxIxe1eRS2CQwAyQK/UT4J/HD4g+A/CtvpzNbajHpthHBb3RuLqdbBY40u1M1sq4Z5QxSI8gH5Sc1+IviW51XTRdyaTJcWLrc2El7Jb2bSyyXbL5hj8zeRawhjnah6DDAEEV758A/2pNb0OJvBfj7bf2ciKLLxTcMYp7aWKRhHZXFo2+G7j83ftViHVCMqO4B+v3i3/AIKBtoFt5Oix/ZdTuJpYLmSdnGo7RLErHJZd6krIfKXOCkYBIG6vHG/bJnuLXWtS8SPHua2mEJLCCaeOGaKeOUxvNmFSwZNhIb5AMHgn4F+L3jL4fyaYuoaDJYxvctJczXFhcj7ak6sXjWG3nQGNmhIbZEGRd2AQBXx54i+IM+sK1haGRtPSKWEXz3UsGqXczTHyftEqod0BBG5SiqCSu7FAHs/jT4han8RfiZrXjcXMStcXs9nax3ExWCOFrcxQrFHMuEcEADGV+XOSOatztcFYoo7mIX8Annle7w8d7LeqFaCGNHK3JWUOSSNq7sjAxXnfhiGe2soI7u5WS5uklfU4Ibed4bJYcosqymQFn68oDjrwK7C0axureyQPJqD2N3cNpzM5iaWEJhpUmZh5sYcsASScnnrmgDInnkKpbX9nbWMkmJrSOKORoZp3hR8S/KAflOVVCXUdRnmurlu/Kt2tnWNLWWC4itStw091cSNCjXBghkG+a3e4BCqf9WF3My9DWudO0+4EOmPJdC4cvexqknyhZrUSx2qBzuF6owjsSoG0gkHis572K7Om208em2NkUgincGVJo3ghWMJBI3zQyiVQGVCzEg5GOaAKMsN7bhL5Ft9QnuPtdteLeO6xuARPHJdvKqiWOMMQpHPA44wOrtWuoLt0T7LcyTWltbNbxqv2O3t7a2QmEJIRviecMQOCGHANMlhuPNt4JSkqyWUyXK2VyFZLGVvItrk2hUiW8VUVAxIVgCThjTTYcx2TMSjGz80NO9oY4UlJmN25UFLnbh4guUUkq5HIoAg1VbaCzu79ZDCxSRooRH9ohDSSBpPs8AbbIxLHDN65UCo9B0OSSYWd8zR2zvBcrmIRmOS4j+0pvnSQGQA9R0yuDzgVq3tlFJIElmuZo4DLLEbeQW1u2UEStctEjK2XGfmK7iRjjFDwPHpT3D3FzdzPG1lP9jgbzpIzFIsdteSS4ZFWR0H3VJAGCetAGjMZ7TV9UhmdNTtYQ0twryP842CNVht4wCgQgHYMlRxjuOS1DUrGW2uLu2nkhjglb/SySHkUjzRb2sEoLgDcCTvXPQcggTvePLIz3F6lhd2FvFayNaoRFBayKuGuS33592FHJIAwa5l7uJ9ahtr9xHFG0kcUf2dp7e6eKMYkWKJMQlmyPmwAF9KAOymuDf6KiLfIEe38u9nULbyb5kRwY1ZyISxyGyWyScsO234Ob7HdiBJJnhht5ktysjGGKW6ZkQyFkKDgZIBKoOpAINed6to8qKIoLhTb3YhmiiOY5Z4blmVY7cZ2KEf1PygDJxXS+HNUbZdWUs/26zsbJbSa4+SB3dzum84qRuRYhHECPmOCcHrQBd8WaPYXlpEltci4uGCrctL9mNqzRsIgs7s5cQhhjaCpbIIGCM+E+KLiXR4GsbTVzmJbrfbwPC8EIMZSaO2UO26NgMgbt2H5+bOPb/EOoWen6dADAwjubqz2W8BWS2sjMxYm3bLreplyrFiMZLEDC5+VPiH4lsprrUbSLbbRqZIYLYW8cHmTSqNitPAF2sdvY4z04oA+e9b1CZLp5Wjc3FxOhl2FUtzDHvMcXnKzeUV2kMrEKzDAB4rhdJEGqahNetdz2dyhdL6zLu7SyJKWhnjhwWSIbwCcYG3BPauu8RRafbxhL2ZDLMsW+AyOtvbyqJt4dhkudrDbySW55615FLKFvxFYM0S7Ly3UgnzViZt67rlvmldnAOAWxnHFAHtTXM0MNrFewQaibGVlR2kdBvciSEyZIJQhs7Dhd3Tjmutt9H1TTIP+Ej0++kXUC39qW+mCZXYxIypIrW6gneqNlTjaPXivIvC4vvOZ7i4m8y2QC4FzHJKiuwHzJsBWQYbnkleg6cfZvgvwg8tklzPOYQ1iIzKUQgrLGHKo7tujg3BMggHaelAHqvwh+O3ie5thZagl0/2S08y1Wfz1vJTEqoPPlV9s0eAdvzKR0CmvVpvGuo+PLqWO4gure3t4Y44bG+llWGYCTE00ck90vlcthTndnOVBwK8psdLs9MtLmKxZDaXMSRQwWajEbREfaLmdyuZo3mOUCvkBxkDnHCyy6jJfzGxUafatdKtwLlYle58pgw+yqgZnYNzvONvIO4igDs/FaWehXVxAkt4lu0t2lzFbFXitYjEcfa5lywiPG1XQDac7twzXg17q8FuHjt31CS1jd2jFohng3SKq+cEYbjByAxx6npzXsPiCxvNTK3F3e3MVufLS88+ezmkkWTMbhLVrZcRMBwzZY5BC15DqEGhaNd+TDfyxhC8W1ZBKJYJZBssyEX93MWzgMFJHbFAGbBq3nzwm6EM1lEsrWy2wBCvIuClzEvMfTPAyN3qDVW11rTvtN1LqKyuLcxFY4yyxIWDDEatyWWMDJ6cday9fX+wrR7lYLqC8vEaePfJFLCI04iVrNWxLkFQTu55Jwa8x1C88QXYjubmS2U3OVEcqAzRgH50WCM7Qu0DHJHOAeKAPSJ7u9uUiubGONtLlllKu1oDdy28JJVoWncbZVcdTjPUcVxmteJbuxv4YJ728ullRbuGMkW8abxgC6MmEdkAGdpIGOcDFP0zXLu0tpFFvczS3siw20VyJPs1tbRruR7RZPMVSZVO/aMY4HujWT6paRQ3Fhi4mMnly2s7LJDcSsTK4+Q4t3LDCYBxjgdKAMmz8a6nHO11FunR5PLEMrCSAsRgGMo3z8J1XOM84HToLvxhq+pJG7xM+ADcxQs3lWzIQQIGHyquAM88ZxWba/DzW7e7Wddl0sMgSGGK8AnM0gKebbxhQEjQnLbwvfuK7y1+HD3WmW0l3cQaffxOwkORuaRWIaKYpLsm3BeSMj5jn0ABoeBfGCRSgXelKjrG8q34lZ5pWlOxlkh5zGqd2AHuc16/HcaVPERIJZ4LZDNFZm43rJI6tJvSCJg9svBIUBlPcjNcPY+D5o54YLFLVJhCiW9wgDxSEDc8IikI2OeeRnPbNSweGfJna5U3Fvc212wvhC0xlueeFikcbI4gQQVJB+bFAG5caDf6jaPqFpDbWbXYVG066jHzrKAIjCD85XbkjbkKx5xmspNNbTpzNcq8721s1tcKIW+zb5myY3ljYrOTEMDaSRznBq9DqtxYTQpFv+zmOeKHzJTFMd8hbEkSlllIyRlDnBzjtVnUJZpJnuLiylkd4iFiW5ne38wIqxvFH5YWMbusZJLevNAGKmu3kDiOONp5I4lis9MdgPs1mWJI2wOS8YODuPzADpnFa/m6hDFFarAZY7qPzPNs2fz47mQ7iYy+DKpHGeWU+lSxeF0msjeQ+d9uSSF7h9pl8okZZYXtmZvLwQCpA255rW0PQb+O7nilTy2iRpUYmYWshLYiNxIy/u5eeNnyjjJoAuaJJciKK1eGQTLcvCsoaSP8AcoufKuI5cM0jMS+MZO3pnr3XiLULiLw5b20YVra/yL+4gBhDTW3+r2Rjdk9RnP5dKxILO+ulSRDFeSWzFLv7Oku9WmcAKXIAcbc/vOQuOveo/Fryrotrpbyvp1vDcPIcq91NGsA8xHIZcsrNkZ56daAN34az380txIbyeaK0uUaKxIa4SVZxtdpCygJErY2p689Oa+xNB1qGzjtbi5itobyNVjPl3u+MQhgCVIbbHKf7v3Rkgnnj4i+GFxqFsslzFDaR/bpQ4kuUEqXCws0aso3gBGHzZ5HGAelfWGg6fDrNvLqur3VpC1pB+7himhgjtwvMN0iM+JWYggKxye1AH2t4D8U6XeSW00moyxXFvJDI1o7SNPEYGCLBcRRoVkDRtu4znbgc8V9NajZ2kmnLHbIUa4lhee6iuCYGjuCsqrbxpkGYn5irYRduGIORX5XeEvE7aZ4u0+WSWR4EZY7jzbsIJJUw0dx+5UqoIH+rdDuI65xX6ZeDfGv9s29jZalYi2t5La3ZWljSe2kncGJEtioALhOcDpzjpyAfKfxf1+TStdubG1tWto4pIZ7a4t4xbSteCQMsqRruDWuBlhjrnIqWw02/1fS7O4t7lpL+7MNzc20krSRzzk/IMMUCk4GVJB5HFfV+t/Ce28ZXlvqE1rLcanaxT2tpdtpVhsAeXAUytGDvEXI+Qk4wCTXS6b8F9e0zVLPUrpWmsSv2aEWkcdvc5hxlRbyIuY/9sgE9s0AfPVp4G8TaTp0uu2OlrA01tJc3DLLcByBJifc/2nH2fA+6pKHOATWpb3GrqogTSg6ysILlpoma3D+QWaUXRGFxIfu4LegI5r7N0T4f6mNRjUxXa2qLKjC5V4rW5TzPMRPtHzeXOgxlNoU455r3jw/8GVuYTHJprzWk9y11NE8kMyrIoBDDz1QsM/wr83PQ0AfmRpI13MMqWV5LJFKGt7FbVWh84Y3hzOAyqIeSxAXnGc16ZofgKbWrK6l1DS1iEfmRxQRJLKbGeSTzVvI4VBXaIwYsh+M5Py1+hNj8D9FFyhthAGmjmuXnUCR1LuZJbQOuVjmVhtAOCQeM978Pwt+xxySWLQwIlxF5iSA3Du0vEqW0MwVraFCeR8x9BQB8LaT8FpbD7Q1xcW7W11BKltbmzLsLW3kCB7cu/wDopdf9Y5JBHSvUPDfwT0jVLKyhltbd5g6eY08MwZHlP7vlo/u56sPlHevqe3+HwnvbaQIpkVHiVHbMWySUF4DCTuWEjsRXcWXgyXTGiDQrDNJvuSzmRhLI/CRIEU/6MPy9KAPnNv2c9Ba8jvAEW4WAWUQSKJkjgaXdLDBcKT5dsF6lgJT6cV09r8JLXTpPLtzJC1tcC5jghdZRKWx9mVA7Zt1Y53n5gc4B7V9RaZpRhAlBnbc0DPCYk8qJXyHJ5yOnfrjI6U+70SyEs2JrqSMSmcmFFSMSSlfs6l3AcvHtBwP3ZzwTkUAfMkPw8tZJbaW8iVWkvnN1FceUpRX4DvHGhXz8n7x49fSq83w607Trs/arVY7h5ZzFLEovY3jH2byikwO5mPQAZPPTmvatehxazM8ogmuXuN1xJbzZLKwjiKoIyxXPGQCARkk1hafOG8qOSAJJFaId107GOG8P2cQPBliQU8t8gDJx37gHNaX4WisWntrYym8ufKEsk0a3Jj2cz7pnyZ1A7k4PY4rsdS8OrDYXKfZ4JbiJEtrOBVa2ktN1upea3QKPMJ4wJAC38OazbW5j3TCG8t1uLOaPzvMmZHu2k/1guFkAIg9o8n27V6n4cnk128ubm8uYrO+sP36x3Fv5sF7CEEJdY44zIB5nEWV98Ac0Ac7bfDzULu2kkSaFStjFImpTBFmime2y63SRkqX9R61m/wBgG2L2N4HuEsLdAr2ilLSa4aPzC6Agbyrgl1HKfxAcV7JqT6/DY6tHLqKw5iis47WK2iSNIdpk8y4deBcfZxnOcZBHXgcc1lfWc1stspWOBYrpMQiGNpnjKu5BYl1kb747/TigDxnUfDyXl8RA9wuUbyFtQjKL2M/P9qaUgeXnHMZLnbxWRZ6fe22pRLNFEZY4CZpAs0sQmt2CzrBGyrjB4JcDPbiu48RWF5Gtx5pmaImeaW0g+YGaV/KSa3nlJMZLfwkg+wHNeeWOtapdS3dmwv4It2ILl1SWWwKShyimIt55K4MoJycc88UAd9JKEu0tTKvmjEkyRDbLMsURlVgTgfO/bgkjjnilU2N7E9iLi2tprhcuJSIJ5x0jL3AI3nk7CCduDnHOODurHUmlF/KxlguoZoxdSLPDNaMI8ESKVBUCfLISu0DjinWjXweeW6jEipp+DdSRhlLEAws2wZjdhjbtBz1oAju/Cry6g3klLlRKsYB/ePGsQG4kE5KGP5Awy5IyBiva/D1sZLSJb63iQwlYre5hA3+bL1jlMuCHwMEKGx3xXnmmWmpyyMjyStO7W4+z+U8QSPjMxcDOIzjOcbuCPb1qyu5LSxj0h7NrtrWZBctGAJXIBMdz52QvnkA9DwTQBuXVhpc8dr55iV2zHGonMRUS/wCrtXxu+fnrnHrzWBdeH0vDIbKRYIrUgSDcqrNIBuO1mOCMEcjI49RxmX80ME6GCKRTNIGaJXMizSJ90yeYeLjB5MeRV6TW7i3jR1uYDG6sqECMqu1t5DR/eEmcLtI3Adsc0AZfiDwuqi18rUJ2mkcLIE23CKgjErvcSlixjVdp2jK/3ea4O40y0sWnS8WaaS5MsjSQgtbpag/LK6rzFEQfl3YDZ4zXtzul9pltcXHmwxTn7PI32gLPvEeMjy0OPkwfwx1rm9Y0iImWzkt5Z7W4EUsk8NwWlcwqPKYGJD+6A6xHA4oA+frjQbE3ou4NNuHWEecnkpO0YR0wZI4tgAhKfIMv1Fdpo0FvNDPHHaW8UUaJbLaBpbWWPj5mkUK3II71pf2csME+pQ37XCJcNHHZK0kKW5Q4kl5UAxY5CZwrkngVJNL9jNvc20heO5dEkhZYVKoUO2aaQnMq+4yOOTQBl6lo2mRqsl3LFG3lj7PEzhzKxV8C48tExHheM+leU3tyllCUtWlYSmZrnzcLFG6ny1aLMY/dqo6g4PbNdLruqfZS8c0v2iWZ98ZmaNNpEchZwWb5rchvlAyeeleX/a9UvzCJLZIIre6Ns3k7pLieFwZEgMcqhc4x82cHJ5oA6MX1x50LRxWbqyxfuo5hKA0gCjdFI21GwMjJ6npnIrS1SC+EpeC1huJkgE8kU7x25bYuBAq7xuY89M5OAOKr6Bo0t9eosemBruWdcST32YZUUgpC1pHlUbA4YMVzjmvQtY8Owahbp5qkS2s+JkaRg1sIV2yRxOjZmjx1LHn14oA8+a3k1S0t5UtibvzIi1sbVy8LR9UIlIZo8gYK5x16V02lRzXMUNsbaPzt8SHfM5ktrlH3OqLnMvAHTPpXVWdlZ28YsrZYNnywrcQr5xQqN7ZR3wGKk87iPfsLVzoqRSJcWIeB0dXa4Zw7uD0LEf6znPy9eepPUAks/OeWRLucySofkMUV1bxF15IQi62zTZ65J47Z4rqrG0j2CQzMSrgtDH5wmcg53NII9qElj1OeOlZtrZqgia6ZmnSRnaDIVYhj5pj/AHHOcnOOvTrijNrs9jePa2l0bJBHLLA0nlPHK4B8wXJcgrGTwufXIz1oA9QtLSzZ1jhYiV18skSJiWM8sXmRyQ275SCoOD05p99YT2lldGwtiLmZSilU2LbsuGVg5wXPAPfn61zPhZLyPy5pRvjkgd5H+Z4llZg7Os65RiegCsTz0717GscNzFFDsZvMXzEx5jqMD5iXAILAjoTnqMUAeF312w08pfxyyTQncs0C+VcJcll/el2x5qEDJwT0I9quaPZ28qxS/anvZZJlmYSwrbwxO2PKRplb52JAIwSMjHpXaa14VjffE8V4VuCAJUKE5OGIRlJC/L2bHYVe0TQo7IJE0TrAHYRb59zyxoMDzI1Xhse3Gc0APe1JjSDaSWAaTYzOmevlSStwpIyOoOGzgV2uhWlhNbTyXsMNvJ5WEMTh/liUbERAR83H0yRUSWe0odyxp87bmK5DqpYKuDgAqu35sHkVTivDGpb7OUEZLEBWYgFjjKIOnJoAqy2gaXz2XDxsGUOpGBhlVmWPIZ+RgepHajT4pTJKHCmFTuCsjAkuTtcFuhzjj1rSy84G8nzZQJfuMAq/wt05A9BnGKuwLEI5Fn/fEw4Qx/IGcEEDBwfT354oAzAi/aDIi71dvKBhwbjZ0fCbsgg57VyfiqeCKK5ikjniZiixCKORwxUHicONqkjqc55OMHFdXJEMCNC0q4c7oz5D2nBLFnOGYKCTn26157qV7buPKvb+WCRHkIZ1EiTbc7Syt8zrtycjg+o60AeKeNfE9o1he2dvGsE9pArSRSw/ZwrvC8YUvcJggkrgg9+Mmvk3xnryy2QtrjyrdIpYFW4ikAvvKlHmNEG5323mjLEAjHHJ4H1R4r02DxDaaisLhHtXkSO4t1MazyxqZSsbFSJiFQZBOAeAc8V80eONFu5mtryLT5HIs2SURhPNMn3mVo5FCx24CY5wcnjI5oA8K8d+PzpFvpkmnArcRsIY3tnKpNK0Zc3IBBaG5cqEfO0EN9wjium8O/H+6s7W0i1XUJQPtEk0ECXJnNivkFZdysqkNkEhSAhI+YgZrxf4haJrUMTxx2dzGLF11CRZogDIZpQ7OgyS0ERABZQRjOCcV84alJPHJd6tfwXEa27sxZ5PstvGsSZdhvId1OBn5ST2FAH7A+GvjZpWopBaJJHM6NDP9psbdmNwXw7uJicwyI+0uTiMkHBIr2Sx1dNWGnC4vHlnad54LyFkEQlbiNNy/KYm+VQincrHJAFfht8OPGmrR28kkGrSXcUNzL5ESXRjWG0ALoCqqHnVzhTxwCd2Bk1+jnwY17VZrLRY7izZo5N73NxJNJHBcBWMlvJJE5zburhcbFJbGSKAPvXQdQWZpBc7AFjeSO3YgyRvAwSVDGDmQN1woOe2a7KxmkjiEMd1PNM7mGR1fJgRjuBlfBBkwcIoJZe4rhPCuopdXbMstsJDZbjHJMskcN0EZ5bZQq+YzfKCCRtJPBJrpV1IRvLNZwMZ1wZZdqxqSSBLIEYhWhRMsTnOF9QKAOgm1K5jZknVVs0F3ulM6lt1vD8iyR7dzq0mASPXk4rzuXx/HpbtfalPshSF4twJCb7eFykRVRnJIABxgluDXA+PfF19p0cskcskdqkc11LEsbPd28gkDkeWRtnikRT8gzkHGOa+NvGHxTW0h3NOi2sMipDbecTcXX2iQje2nsDIUd2KsHVSA3y0AfovonxQS8nBRHlRHVRICRGsKxN5krFgA4kt95xnKEfPtNelW16XH25Lp5HuJYgjoAAisokiMbiQ5lOMcZIxyAa/Kb4ffE2+vmlSWWFXvJGt9GgWLY8nkHzLe4QK5DGdd0ZU8pnMgQc19ieDPGkt5ZeXcTNNJYCMQXCs8c7PLKIhDLZqB5YAZskgOBz6UAfTDa3F55acSGeNsbWGxsuwkGZQP3hDALyf4vSpZbm2n8p4Y8u5lldGkwJI7lDEUWVTgYDE9cj0rzGy1NXQSSOxa7DxO0g3JGSCpL7+Soyc+o6Guqs7uGVke0jlgthNOICIUliYhRHMqKGLvHvJOQCB1FAFDXtQnstphmguLkRxIIdRQSblWIjEUiSgqqnj5hk5yAeM+bWN3DoyRRw21ws001+BLHB9ml8yaOASXBvm3iSYyGZVK9AoIxwT3niGK4nuYQ8UP2gkkTqvIdfmhiKn7oYjGSMD1HSuPubTUbUNNc2aK0O6SO3aYSrcsZQxCShzHEzKB3BA9T0AOU1K5n+1R3N3D9mAKRIkV2m9VlYTPKv3vNYBSDuCgkkZ7VS1VtTW4W4tYGnjuI3jS6RjcQBiPOJMZjxvCgAMowScAmt1zLqQuvty+RbkQ3EBiiU+Ubn5/sjStxmNkxuzg7goOSAVhbzrdrZ1lZIJ0tBEd8Uawhdi+YUOUcO33uOCDnFAE8zTiK2C3bkwW8cQZyfkkfHn3JCplsg4APpzwaoST6ha/aLZBdS28kU0JkYeYs0ezziscS5KkuNoHXn8a07KO2ieS2k1GORY2kAin2OPLK5/vbpMHt94jpU01j9oFxJC+ULJCkoQJGHkwpCHfuUgHI+vWgDyy4uA8GozSSXlu/2eKGV5IWj2iRPM2LKeFTlVJB+UHnHNfLXi3wrfancTRmyCwoyXm/ciB2OUVfNLAklj1U45zxmvtW60iK3luLKUQmOS3LTwyQ7yXGzymTe/KFQd2OeMCuA1vw7bXmnxPLay+faPJE72qm1+0QmTchczEeWVUkjAz6CgD488LeGihQ3Rnt7tr94tsbRzWsQMhOHYyGQTcRjawA59K968L2k9vdX0ZjdJIQUlE0i/ZGYYYGFt2fMIwcgbPfpVe806wtJ7aXTre18xZpZpri4fZLLuJRVurqRl89wScgJyBwcVp6S6mGZrgJNE00yeTulW5LkbYkhXAaRFJBBUEEdCRQB6JZtNBbpGYbtm5ZjHdy7Msc/KY2IIwR37UVzFjqtklusUmn3DyQlonaB7pE3IcEYmQEsOhIyOODRQB+Cgt280x3UTWy2knyB0JgurZjnzcxZLYxhc8HHPArqoNDguoY7y3je6t5FMSNvG6OQEAbol6Jg/gBz6V9G6h8GbDSEmS40+S7G5vmQzg2MSEHyZHdRv4H8JI9Kv6Z8PEWxnWwVLRo3R7cNEPkWUAn5843Fc53AdscUAeQ2ngjSzaLNdRWayQEuDE/kySTIoZCJC210zjODz6c15z458HBltdTtIYn1ERzs8q3RWQMFwimIDZjGMc89cV9Zav4A1W1tUuAbd7byZ7qOJpFY+YP4JDkc7xwOnvjmuGTw4t7GkeqWyR6nKoS2WEjKMWGx2IJEkYGAT+dAHw+vhwX09tc6h9qYRWrmRp7WTyY7gPkgeUNxm4+Q8rg9MGtgaO19Bcra2/kIrI8V1cQOS0kgCFRlB29Pxr7uv/g7fXNkkz3UYeOKOa4skRBuljA/fLOn349pHAzjJPvT9M+GtuftEN1ZwzXUKIsaQy+ZDGWCsrvIQApHBKkc0AeM/DvwJaWVrbQXdnHLczFvJm8ltv2h48xlnZgFkDH5QSAe+M1ua14RhuY4jHLdx3FtdeVI5kjtVu5w2zzbmIDbhRkfK2G7V9eeFdI0u4EP9q2jpPp0KtbLAkaLIf9XIGtxwy7V+/wBATweK6keCvDzwTx2umk4kVrSW+t3B8yRjKY4MAiZiwJBY9vWgD4lstGu9KmSzt7W6t1uEcXDqctAGGWnAwRErjOCOSDmuK8f+BbDWrPzLXel1DbNbrOZY1u95zsEhiJ/dA5O5hk559K+95/A9vqtvdS3C3dnqlvDJBbXFrFDLJ5kZDZaMvtmiMRI5Hy84NcTqXg+Symszb2H25L1i5W5tY4GheIIZooSuPNJAYlScHsrdKAPzK07wbNYWP+n2Ec5ju3RxEv2yYqqlVmWRowqp1bDEYx61l2+hyCRGW5lktWk8y5laR4bm3jikLiIjITYxwAFzwOnev0z13wn4d1fTtYWys7LS7iGIGRpIWZHk3h5ESEIBDIW47degr511D4QpJHFdTPHFAXaQQQTKZmjQMwWZSeATnaMZAJxQB83ada3x/tOWz1AmzZPLaytdpeSN23IWkzh5MDnB5rdj0W6McDhbiR5o5JQghSUrGowUeLO5juB6ZPPSvcNA8CxoL1prVTMQhihtbWOT7NAVOZZ45XUR7o8BWOcE89eO70f4eTRQyPcW0skMixi3mClLiN5cvBBNCPmXlRyoIGOeaAPAtNsA1vEXjUhI5pIo5y0BR9oyCxQMihh0bgV2Phu3kutQKyzJaR2qx3EBt7gpKZZMCQN5mBNHxwRkdBk166nga1vJLu1gSa2vFtGkmlmhYwW9uBtkTymG5yz85x29KLP4bZlubiObyP3MEUFxcYjhl8oAytD5ILNkAcFRt9hQB5d4g0CXVp22xXbiUFhMYUETjawDyKVccAEnaoPqa8d174boiwSXESCOVUje7W4aYOgYsFjikyIWAP3lyDjAA6V96eDPDtjexPbavL9utohI0Mtk3km3VyRKs2TlkRsDJA3AnGa1tZ+GOg6lpl35Xlq+nTxJZoRKYBIQGkdFLYKFSPvLg4OKAPzwtvA1rb31obSLU7lYIVFzd/6pJYwMQBF2BBgdS2M47V2s3geyk1FF0+2YyE28rSmaWS3IZQHE/wDCTgHhcqSOelfbmj/DSzt7BYby2tJGu4xK11ACLUBHx5MmEAhk9dwC5PBxWhc+BdHur62kSwtjaQpb7glskyJ5DCNvtKohDruHy/NyOegoA8W8E/DOfUEMIjhudCuU23EUlmHiUghTtchVWUN/dORjhTmvSrr9nnQtIa5vZZ5tVP2WOW2+yymSGwj6yw3MW0F2GVxx0GMV6jPBrenJGdGtbbTYxbMlpZRRLEsy2+4vcwyPGv2dyoPOTgkCuZ0Xxpt1eW2vJLu3t7k7zBqCs+SytEXkkZszIWB4HGSDjFAHxd408Jw6fq93NpNjMqbZIrmRIDBFBErDD28Tj94GUAnuMnjNeMap8PLlXGqadcSSzyq7xRQ2zuxBbcUuJHxtXIIGcAZ+lfp9rWj6Hr3k2EohVJmWSyuYlijuFkLn/RpHViJAxb5VGSAeQK4TVvhrcW901nCZpbB4GnuIUtstG+SDbSNtUgHt264oA+G9L8N3WowRPqFvIbiRVWC1xH5Y8tysqooY7pCR19/SvobwP4UmtTLBbxJp08Nq0sc+oK37h8AKiFOHkJJ5PAz3rsdP+GEdtHc6pJbw2IWUxxRLbSbo4i/l7lfecPnGSvPOO1epeFNNkjkXT7m5jeRIpfssksW6QPEQwgutw+e3Y4C4+bPQcUAeO+I/CMmtxhbbcNYsyJ5XljcRsE5adCAFyWxgZPTpXNeHPDFwEhh1Bbi8MtxNNd75AfMSLKsiROOIxHjvz719hp4VQyxmCU/afs007QlpY4mxIv7tUZPuAsw+Y84GcGtG28Mx2U0L6na23mxBo1naARjypxu8otGuMYOAxPIPNAHztZ+C9Atke71GzSeOdmNiIpEFwlsBlBFGrEiVegHU9gaIfCzhTd2Uw8sTR+RHcyCO4eIucwSMfmDY4APOa9M8SeGYbt1OjWyi5sL0SbyJQIIiQ5IBIzGAD04+bPar+h20Sia6uYIImtJd10DGklvsdgHdMsQX4JUjPoKAOchS3t4Y0mtDpsyT7FRWLqyj5ml3y8uWyOFyPQnNZ+vXVrp9lI2m3F017JPFKwYlRcLNwUED43KMYzjPPFep6pplpI7TWkkd2nkxzEXcDK8Ns4Kb4iVwZAxbgHcAemOa4bUtCcWktwJPLjjuYYobmJI5rpiBuKLGWLIB3447kUAcF9pa0traXVRqEc9w6MZMwXEUQQlhCITKAcYUEAlzuOV4qLTH1C5vZ7gJbxW5jaNTGnkTXnP7vzVEhPOeBg9eoroFsmke3hlhvLwhnlTybiNApydzTbdxweCc4UdM1kapHKJlS2u7ixEcZi8mSIL9pmyz7reRhlyDnkcNjIoA6zTbiMT6WJLH7JdzFxJGszk+WAY90bbcZIzwQD7nFd9LFb20IdWYwrOgm3rtuI0RQ5EeSP3gYDMgOBkZxXlGmy30UDOt6t3LFblLN4BEZ7mYEl4rhpcC2VDxu4B55FNtfGt9qeyO5t4BHHvWfe7RSo8b+WIllfEbKWGc5JYA446gHpmp+JTdpbXNhYNDLE8khhaVrk3MUQCl7+OdAk7beVIbA9TXPT+OLSS1Sa5nKXcOYxHGqJG0KyBliCRErGOSpGSeOK8y8R6zNcpK2miYSQOUlVropZSBF+do1jHAQe+1qwbHULLUNOkLWLR3xi2NO07R2oniLAypbxhvMlzydpOcfWgD7C8H6la63aRSjVrexlmCRrGYfMhTz2O1La4jO1phjlWIIJxivVhollDPFao8zXEsX791lNsspUjYk0UoG0NjdnO3ng+nwP8ADLX9WWT+zjPMIba/DwxXFtstoCdxSaNyP3rFiSOpHQivvl783Wl6bJLdAzC0Q3U4VQ6Sr5a77iVhnBP3R6D3oA6Gys7m2nht0nlR7mZVaaeOV7NJ+BErzQjKjIABHysV5Nex2kc9vHHDqAj+3qweV7dY4TIgxym9uGweDnPHI61xWkxtPFFbgxXURjjJwGC7gFcTGUjapGDtOcfXPHqGlW6apeW7XUPlsFeO2nKs6K+za0kjYImGAOQSOKAI7yO1nMbi1LHY0RMrECRNnBn2nDsBjkHmuRay0O2k2zNF51wsq/6NOInwB8q72PyouTkHk9B611XiIvpVti4xLHbGR3kh++/XDqA24xYzk8he+Oh8aOs2t9o97eWy2zyEzORIkjMETIlCSFcK4GSBnJ6gdqAPL/HEkckl1FBeQwpbxtGyR/vZLlFZgsaTElEfkZBbJz9K+Y9QtriW8+zWcccNu0peaK4ilklQwjc0rssoKvtzg42+9e4S6fNql9MDqMNrBJcGT7MkfzzwgbvmEwUEnsykkk/geE1rR54r4WEcZa3nia8h81VgaX/lm6TNFIWMSsB055zjFAHjPia2srfSp0jSK1m1BpT5bn7RdeQCpaR4zKVt3JHBz3/Cvh/xzfakb2YtfxrGheMQRXCqqW8eQGnZdwDkZ3DOOmDX2z420SdpXHmTW83mQRRQQo9xttkbdkMudyEggHqQfavmTxF4Z06P+1b29giuImmmaVJEkS4ZB8xijQL8kpkAGGx1oA/PPx7Fpk2oTXVw7xwCRNywEOZnV8ghEXJXP8WcHIxiuIur5bKyE9osps5WZEIVYJgZGAO+MsWZcYwP/wBde3ePdO03UJWs7HTYrNRP+8nyTLsZgBCyt91w5APbI7V5M3h6ASrY+ZeiZpEUNdrlWaIkDyscspPoOgB6UAczo2lzQ3brcxgW17hTI28pBOyks6Oh3TS7CuQM7TnPSvQ9K8KXE+m3gS2ljgglMCXMavPGsbruEs7BSJNy4I7r3xXpXhDwCBYmW+iJtPm+z3KyNLMLmT78qAqeASAVAyAcn1r6k8E+BYLUDS/IDWN3Fb3Ur3BaViqKBObcBcsW4wCPlJwc5wQD4x07wnN5Nu2n25nntCyvvQJEpkbazOxAXOOcHnI74xW9qPh7UNPmVrglgQCpMWGWZ1BVIUYfvQMdRnFfoRafDLSrhZ/7L0dLa1UCWc6jAiyTZfAYyljgAAEcZ5/Cuo1T4V2yWWkvcWdqt3G32iS6gjCRQwx7iqNcyk4Jjbvgc4AoA/OrTvCt9dxRFYCoK+Y5eT7OZWY7fmRFyOvU9c10WgfD5Gjf7PYvJc3UzLMkjxyoZgxAVJZosowUjOSB6Z7/AHdoXwvt726mk/do93am3jC2iDzYYg7I8d6yiMHcSM5zx7VoxfDq0s2tHM2mWjQSiTyVlLuJhld1w4XBLOO2QCOPWgD5K0v4OazbywedGtvZ3NvLMZYI/KnhAwQiPsVi27A+UEHIINbVn4f1K0t30sWYu7CGT9/LFJLJPLG7ANJnIMrqx+ZWH0BGa+59D8MXNrFcxSy29+1xElxMJGDyBN+Ra2UZOYyEPJIGc/XPSW/gO2SH7TZ2Mc7O8jqyQBZ7WQodyTE8yof9lT8xFAHwza/C/TvEGpTWl1eak7xWytawpbjLWjBUZVA6EFuR29DWVrXwGbRZoJtP02eeRJCI7hLXZFaqiFgLtQSHnZfulhj0Nfo1o3gEacba/vLW7s7u28vYBEbh1jnY/u5IljJy2T14C43Yxmun1PwwNRtZLaylJNvJM8yyFYIIVMYZ3KoCZZiQQpPA56UAfi14g8GyXbzKYLmK/hjbekg823Mak7HlDqFgHTLA5HY9ccva+HZcRtE0cFxGrfanyZbS1wpUtEioW3E8eYRgZ6iv0z8Z/CW0WOa9udNN1HczOLoRb33kp/o6BPlxERuJIyMnmvMNT+EwtFQWGkw2tvdQRwRvPvKG22/vDc7gDsDkj2wMHFAHinwb8PxQpFNPBNctDdJ5YhnHnCR2LF5JF5G1eQwypXjPavtLxb4an8QeB2kLwTu0MtvKb+NIoHgVCESNWwSyD7rY5OSfUcj8PfhTqNvBvMcNq8FzvgMRxI8QwTHEmf35KdAOMHHpX1i/gd5dHRykbxNbkGCWOUh2VGDBFZcCTbkHBOD39AD+Y/44eHH0rXtS0m1sojbWt59oa5hu2huNrykKrxKMKoGcEHBByK6r4e+IY8w6JJfNAI7OJkbKPGVT/lnIQxLk44PXIyAete8/tbfDLVLfxRq4s4Z7SISyTO7RoGnCqZI4WVCWeLaNox+Nfmvo3i240PxU9rJLNDdreJGGiHmWvHyhZ1Y7lUANxx/KgD1T9oa98y2aCFrYMfOdJvOVI33gKVCyMCMHpkDkntX5geKoLmK/jguAkZaQ5ljeORZMsSh3REqzAdeTzX3p8WdSbxDpxkeOK1SORwmopBJ/pRc7pJBuHADDGCMLXxDq8FxqN4JZpYnghYoksp3blQMqsqxrwePTPU+9AHc/C/VZdD1JL3jZbPHKJo/9bxyrjByFwB1x0r+hv9hz9pX7Zb2+i6/rMLwXbpBHaiNpJJQI9sO9wpMeB1xgtj6V/OB4eeWCRra22spikM0/BhU5O1XzyeM/TFfUfwu+Jdx4IvLR9LW5glMtq0ktpOroskEqktFGxyhYsQQfxzQB/a94VsLabTlKfZ900Ucs6HMcKW+3fG8QQfO2SvHLH061r3dxLdBkCtLBap5SywrHEI55BtkZWlw3mbduM4OePWvzg/ZO/aj/AOEt0TStI8RTSNdosCJOUhYtlF2RyuHwxGOeQfUV+lFnq0GqputIPMjmkja4hjRY942gGTg7dx2gg57c0AUrfT7+3tH1FrkvBHDtkggjjmu9kbhUa5mV8q2Dk5966e01KE209qJPtMTQIROiFW88DduJcgFh0yCehwBxV2e3SBMum21ltR50CvtPlH5d823mSQYAOAc9RxVqytrKXTvPt1aOKO5jWGEho2twB80kgVfmRxkgE9+fQgHlGvaSviNCgvW8+WYeW75+zrFCQRHN0yTtIA9DxmvI9f0OfQxfXM0MrWzxNKbexmMSzHYISIVbODsJJGM+nrX0JrlnaXzSJp0spmSWRZre4kjhiRFBIMTKFyQOh/pXzl45hvrqBAk0iR2Er7iZSZnVHBzG+SGyMjGOc5waAPEbS01G21dL2S8t3sJY3PlquJoIScRxyF2HzgsoPAzg+ld1BdahLBPBLc6dYtdWkiQCJCJZCkg2tLFEjK0zDGH6j+fn8vm6zqrQ21u0EM+IofNmMscboMO8xi/1bbwMBsYJrt7U21vHHb3F0kclozHypkCi4v4wBl5j84jA+4qZzuGe1AEtrolqZZL572SRIsR3ME8Qld5SAxMEzKA6hsnOe2OtbVpo2nyz3l7DbPLfBUeMrILdbiNAo81rdJGIx/FgZPUgZrj9P1Yi/uPtBu7McuiqyutzIp+ZI7aQYyF5wDkjnHFdJpevQwXlpfRxTyh7hlVYlSPD7cLLIVJ3rzjaODnDY4oA7+00OymMlzeyQP8A6LFDKhvFjklkJEqRQgEOQvAKk8gYFehabc6bJaaSbjS45YoJ8hBLKFiQOYt6hZySOm5HGSR2Arzu4u5pUN7HbIb0XDXEUX2dPJgSIAu07qdpl59SMjHNdPbw3SvHPKERbuNZQYt8assi7nBSTAWQde24EEd6AOt1XRL+3WXUoIrGSBubeOG4KBfNY/u5A8u5pAvUAlBnGa8M8WxzWzNMukvNcieSCOfzXc27OoOUjgyDCHOMvgZ5Jxk16nPqk9wxtrBZhC6BXkuJAxRgCkskA3bcK+M89uTXKSi5vRKr6pZzWsP7t4pQTcXMkbYAUxKccD5g3pQB5jLFdRT273WoPN9lXy3W4lie4M8g3QFVTdmMFmUEZX3FdFG1wA0SoiyCAzXTvvMyW/yEJGqxnaxLbuMZHeuR1O1t59QmVIDPemYMbaIfvZIFOFjt2JAVBwQTgDBJIxTJZrzSbW/vbua8e4YRCMxpEI7YIUWK2mkWQmRAow5AZRgjPIoA7aP7PdNDD5SyrIkkLzho23qAAZzPwcbuo7Y6dM4Mmp6fozLAD5lm1wFeOUyXUTFWI80bAW27se2ORXIR63quoK9tqltHarbQtfW01pcSwCZp8J+7UKDJFg5x1z7deTv9Qee0it5rq4tJrS4kaSQYuGuIXIaMx27gARrggc7iOSuaAPou0m07VrKC3t70RM9w0heMPtWQtygIXCgDA25yAAMc8ZF9oYtrxFWdZka5ieeZowsqqhbLQyO24LyMqBgng1yHgDUnsbi2hC7biTzXJZf3k5f54plhwTC5XngA89OMV7BIbO6IvJbSG9mykd0J7mVjCGcs7HYAwc+hHyjjpQBUmlZ7KKN7aSe3ZvJiffEnlRSknzFDEDJb5iG4XFctdaW+rTSQWrPPDE7QvPut4zHLwBMm1hG4GAOvX866u51iWCN4baONbUud1tFGJXjhVm37s5ITZwCOxrU8OaBax2kt3qFmLS21GQLarBJIpihdjIk0hfGxi3Jz6+lAHnOnaLqEE00GqTNfw2M0UaSi3jaS0hPyosci4BfPB2kjvx0rv7iTTY9NKWwuLa7tZXMkiyieOZl2ny23DPIPIyQBXTXsOnWdrdXccpQ26iSOYgtaXEsS+WqykcMw985PPSvLrzWbm91CC3WKHTprmN2mkCGWCVTkSzBIs+Q7DIUvj8hQBcg1fy72UTRC3We0lgt3tyQnmP8AMpktwxWSTdwDzjNM0SWaC5eBraOJ7nbCbgITGrE5eO6jYbXZlPqCucLXn2tazYeHTIkpdo5im9MpP5JQgRPJcBsRBuuBz6jIrHsviXHNLNbSW9qMNGyuWb7IiEnD7RES8xHOS36UAfQurXeiaRE0epLFIkMkUhtLgomwuQFaNU+ZozztAcmvP9UmlmuWu9LSwhspH86ImCdZUjCqDI8jtvC5BXGcdOMV5TrfiuXX3js4WjMFwZIp5LiPEpWJR5b20iqAVUdMcnIyK27aG7t7YJDfTXZTThGgDMUYqRJsaNuSxxgnGOvvQB3Ud5pJvRLIhne4jVNhKLiUFHYtgktGSOFOSfSu2trWaC1+2aYzxh5mmlhEZW3KsoWRHIICKo6Zx07mvDNLtYBeC6Qs1zcmNZradnZrKbgrInBDrgAALk817paSXEml3EUVs07JG0YjDyIJmlUZbH8JVs9eDj8KAKAvdQuLu4a3uvKisY4pcSqyWrt/y0jLrlg+4MNyggHrxk16LpGu2yZubt3tLi6gO0rtuFRJBtEwuGZd+4846juBXlskt/HZG1aFFWRQxV5RFK0kYCqQFzmIsDuHXnJ5q0un6tHowvQkC5uzuuC73BCIocWkUODwGJGVXHHJz0APc9D8QW0stpFcagZYrUurNdxsYzvdHUlOAvA65PSur1FdNuoxMkmyXkiW0ZJZJG6wmRAwKpsOACOBznFfPngybzNRkvLqZZbVZlkSFkLLFKEA8vymGW+YjO4AD6V7R/aU8UAuTbJPLBI4kWyWLNnA7nEjru+diCM4zgZAoA5LVNMgZJgdRFvMz/aGURYVlHzKsrru8xh0wuQSOcV43r+r37TRQvJbvbW8rm388Nblp5CqMwNwUD44wgJGDnGTXqOsXVvq2oRW0sbJHHK0kb2m+FZFUPMXcuRkMwbcPWvGPEmnw61dSXiKtypDiOGGeRJ4BG5Vm2oCEkDKoyQMj2zgAyryXy3kiaa1s3t5FuftbTANdPgMhiXP71RGQoAyTiub1W58uZJIzJHDcHIBfh5AMkSwbsqCTkZAHrirUkEFrFIblZrlo5VjBvJFuZME4QW7HBWNTgjAPTnnp5trl9q1ncSLBbeWEkLq+4SrI2fnfLnCErg4P0A4oA6uLWER0a3e5tpslp+kojKcRPGyZWJOTxnd6iucvwNSv7gmKGeB4Q+S+1ZZt2DIk33oZCeTwBmuE17xne2ECysscjOkipE22OMsCMq5jODgt/ERjOD0rqPBksfiXR2vlZImiuI4rn93vMT4zIodGwyc54zgdTQBw2uaPCZTDNFOsLSCKRUuZNzY5ANwigzEOQNuMkAYyOa5Bre9s1uhepcMkJeeO1VT5Moj/d2uyNgHjulBXLDr3IOa+itd8KzTWbTpbrILcs8LxsqvO8+FJSENlxgD/aGNw4wTyN7o92RZXckMckqSGxnMZEzHywuJXjLZiKjbwRuwCcYGaAPAfMu/tAP2SS13MA0t5GAlwZWOzZEpIdhkj5+e+Oa6fw5q2L42Wc4P72PcIo3UIFDI7j5k3ZHHA7ZHT2i78ORmySG0sIbgZ3CRJ/MuftGC80zIeBDjK5XgdODxXM6L4ak0m9fURpBvLu5t2WGNkSQQRGQg7/MiweDkEdPagDr9BuhLKLeOEWe1nKpIjqPNkPVCg2Sb4yPmUluRwK9YsPsX2e3tZZQjxGSTypwFSSTORGsg+YMBxz3HPNctosSxorS2LW09q8c0W51KEHaCmEjwWH8OOABya7l7D7RcPezIls1zLEsaQMkk7EpgcMfnyc8gYwOtAEEVrCVuhZCWLUJfLJW5UJi1KhDFk4BQjpg5IOT3zd0DQ5rNnlS3trG4ExjCgzMzhSXViNjb1CE9hhu+K1bCxAdy6XUc8bwmJ57Jo4SkYXO9Yd/o3Oecg4GcDrLPdPfLdkRxxQbsyx7WXLA+awDccEcDsBg4A5AIpbS2k0Zvs7z3E7So6x7ZIlMasRI5CqdspbIz3J6c1d0+xs2mgiurVY1Z3mWKYbgvybhK1w+GLeZkkY4wcVp2tjc395EY2nMLrIgUeWLeeJenmshyvzZYEdeM11U1iqQwrBAkjwp507SIjTSyAbXjh3sCYwgzt9B3oAdoMdslvOz3ESGOTzGt3/1dwIlKxskpGShzyq88fia0XmrerbozSKcszrIUXynBzBGnGQDu25HQY5PFVBPAY4/s8xa2RpBcpcQbHcyEhY4No+RQCuCeMnrkVSu4FhspYQ0qTQSsYxHIVmh8searSSN1BDcDuDkUAS313aSGRkljsVT5TvVmmMKKQHMCjaGYjv8AN83IzxXnWsX8V0LZrGG0eaSdhHJJMUntJbdCVZ4nYCW2lXOFwcMfxrRuNLtruGXUGvLgwiK5M6GRw7z5YqGSNSzcnPGePWsTRbK2t/JvpZUuMQo7Bg8sMCoN4bEsYKnyyNxGcZz06AHLHXNevLsW9hdqUt4/Mmt5gpt2aFw7R5U5MYUElhlF6Zq9o2rw3Pm3AvUS98iR7uO3u5liheJEcLDJtIcsHChUDK2AWYV2M+mfadQu7izjhcXohilmtLqPclswDuYCyBQm3IcjqOhPezc+A1lh+121nGxS5gkSCC2SDy7dJHjFwt0CPNQ4XCkZA7HqQDa0bUreeBhZMJEe2Kzxm2RbxLtRtaVmbJclgTlcjGOBW1bidIWmuVRiHAhmuId4aJ2Mwe4YN8hEzHAIBC7Rj0qaLozw+VaCdjIHkZJlCNMGRC3lzSMoATGMZxxgcnIrozo1xdhxcx6jI6KzmFcLassKlGluJNwRUwOpbkUAcprMgvmtjKEUxQqJ5IXVATKAGQmJy8cJlDYCjnOe9VYblBJFKdQimudNX7Elg32Zke0m2s8aSyIWkxI2OSSuMAek9xbW8pms4LmL7SwST99xAioo2RwNGMtk4A7Z6Vhx6bDYRT315aDyy0qSmOR5WmZ2Vd0gUkQhZuAFO7aoLDqQAQ60t/bXsKQTSWdkZFlNqr73E0ZLsIVVNyuMnkr5XPLE1Rj1O7uEH9pJLalwJ7C7A8g3FzbkqoklAKzYiQBiBt3AgE9S8X8UIvdN3C0uJJTE+oSI9xAkDnzHtmdd3lkI+AykjjkgkitefVLS/WDT5I7aC2sIniS98x9szhNkf2eNozk9mI5JySRQBizX91ezpa/alt45lF1JdtGVS6uVJTbG4UCQqwKkL/cyeDXn/ivXbx0S3ZtgSQPbIsDCS4aM5uZXkbGMpnavAYYIya7TULaWMwsAxt4prfzmhO+KNAxYGNpR8jMDlm6HJUHPTI17wk2t2Ut1pcKyLab7ibbeebdibf5asIpSBaQhdoBz90jOKAOa8OazZ2sIeWSJy0s09vbgzzbVLlys6OSUQdyRsBYgHAr2XSdSt76WzZ3kGkTW5N8sS7LfeigrbmVSSqM+CGUlcPyQa+YbnRpPD+pYuppIbudVinjmKXVuqNCg+SbIZmOM8DYATzjBPf6JLLJZpbNOI7KJW8+Nbdp4ZCGVYngRG+QDADsMqGB5HFAH1BYCxdlmggWyS3j22/ktHO1szE+asbA7WDAA7mI5JxmtS8uoZre2uVfzJ1ZUuYX8nbcKHzIeDhZSvzBhkYbrxXlkFzNZWlqftQt7aZnSaNQfMuYh8wlZZPuKsbKF/vDGK6CzuRJAdyK0bvJHAUEiwuiAlmuC4DFwoIAXOegoA7GLT9KvZmFtAlyqxSTxlJ5DNBOZGPkvA6jzYslt2eCclflrq9P02zUIhsY/PNvGfLWQJaKrMxuZxHu5uNsmwkZAWPbmuZ0fXLPRGUzw3Fymo26RF4CIhG5UpGE+XKKVUZLYznnmt/Rtc+2X0ENlEJYokkeWb/WSQRh2zDI8igSSMTuwCeG9qAO2g8M2kFtC4RATDIEkilBiNuFUxwBQxYESAnJUdfpmeXRbe/njRoPMS4hHmuJCnkOp8syKwAZyfLBxjA347V1Ol2zi03yFALhJGV7iIRtEvmMEUvnBIAHGPT0rRhiWGQ4nW6uZYRHvjBKxRkAfeKjDYzx1yOMjkgHHHwgba1uUtZHjBYCG4QeY29I1UKS5OGePCgYzg8jvXmevaeYNPmjnslle08uVoI5lnuIVMxikmmQYKqoG5skYB5Nes634glsne0hjgjLFCPtE2FLxp5fmQCMn9/leAeciubvJv7RjW4u4rVSLeZHGBJLKki/M05Uj90w45yQSeBngA8Kh1K2ub+6gjdrmwtLm2WO4CBPPLRQrkBmO+3VsqcE58ssOK0I7Oe9uy9vMEMd4ykTbNgiT5IpVLALGmFULzzweuatpYl7qZjZpDZxS28UCRrtyCioY8gDMeF3b8YByCc12cGm2sMs62iCVZLKMoxjSaHmTaqs2795Ism44GSNpHbkA89utNkj1ON5IibaciG5klMgiSYyyPvEjsRguxPAIBbHbFc/4p0PdZSmxtLcLDZXhv3ZmkguFi2qLeNggU7mB5HGc5PU163eRSCw1CKa4ttxEZLR28bvG0Z2knZI2yQlSQpAYZrg3vbm9uJi0KuIoRaxOoZW2yh1dhbHCuDsBOemetAHx/r+i2d/qgv5Zo9Mvra1SSILYrdiEpuVVCtC6khNnA3E4BKuANvQeFtKg082epH7TPsk+0X0kOIJ4lMUcT3hWJiJUDsCwYZCnZ8zK1avjbTooJ7YhbgXDS/aHMN1FBHLEAu+QBmAdVZwpQFmyp2riuGlsL/T2j1GO6mC3eoCK8tBdZkmtbUK6RKd2wW0jFt4HIKnIoA+hbTVbaaFdMJke4ju5wtxIxntrm3KriWI7dsqAqVG7lCm0j5aujV7OymuFkdo1nkR3u7iXzbbfDhIjahHJTEKIjLgYdGBHFfK17r0trcXaR3l3biO4DoInZHjS4nMwgs4yP3p8mVMhA3JPfiu8tXGoXUhW8mt40iWO4s/KAvo55AvkTuZGwpZWRiigvh8kc0AfVfhfXtJtRJcG8ivDM7Qx27yW88kDXMxIuUkEoCQghgc4KjgjOCeu0pZrHWHv5oo1NxfMLeV3ie3U+WJFmjgSViEMbKSTxvJ78V81aHpGoLcIk0sEDxiSCPZExa52yHzBK+0CTc4CkDkNGeAOT7e1q0EVvvtbya4AtXuLe+lZWkKqrSPp0cJJSOT73zdA2COKAPc7AQavA9xJLOslrdjJs5BAkqsXMkk6eYoSMqwxnGenLVbi1Cwgha2WUxRwx5YpCpY7JW8ze9w3yHYVx/ePC5rjdN1KKO1YsDFDcOWeBT5TGJMlbaSRiFBUjPUcDjkYrM1bX7e4imypWKMEYtyjSznCCJdincyh1LEgEc4oAsatb2Rl+1wNcJYxXD3BeIbrprhvljaKNzgp2YDkYOQDwPNrm4S/1wQagwU38gjW4jy08S2sG5iAwzHPkDk8DopwKt67q9w0Zit2a6SRo5FVc28nnEKzRoj7SnByQRzyec1wtsrLfBn8t5PMeQMHlYwmddmwybcMw6EDpg8YoA677PEgVYzIcIEnG0LJIiYkgaVF7ONm5lyQWOak0TxnLot3BZpNbWtrfyyRXlkYydoy+9icH5chiCxw2M9azri6NpbyQy3UbJNAtuSzhJCFJZ4oC2GI4O447+nNcJcC6e6GpWoAiyY5z8zRRW9oyGIKxXlnZiCRnOTzQB61f6WUSXUILiM6dchp4buKKRSY2OZEkC8FgWUAck8ZBOccPcad5t7axXjPNMvmXTm3YLG0ahZCHJPUB0yO5BwDivQPCGq2+owT+G9TmkhbUboHT0VSNkpLMViDKAYgpUbvutgsCRUeu6MtnPcwtcqZ4Y1jSKSNWmmXaDdAspCdQAPm+bjHINAHLT6dGXNzN5blIXjWJ2GI13CSOJfLJxlWY5bgE4JzxXaadfRMI4lSd4Ws0jhMwD25mYApFjGVQKRkJuySxIGTXB+fbJIuIJbJVto0nB2Kw2s0qyLEzkZbcowMkjk45FdDaaxAbWN7e4Czs0KAXUMMYAwFH2ch90kp4O4KQAeelAFnUfDmnS3l1Zzo266tFkdDvMTSrEWyJeFVAW4HBwuOoNeMXMH9gWNoUu7eWaG6vXieLcsheUGGWFFkzmfYFQY6hcjtX0Ff3jy2sE8kcDXEBCs6sXJVjjcVQfdySCSME5B6V4z4s02XVDFKLb9+Ll5goTAjaAsYEMauVMcjMSWVdwxz60AYVldySaHdK1uUERIt1vI0t4CIzvmCRzIQduRlhhi4O3PGeY8OXQu9Qmu9OvhczwXfly2EjbwF4jjEXn4YxqwJO0lexNaOtXmtvp0WiyC0Z7cwg3KKGYmZvMkhUIgBYKyDkZIGcE5qzo+mrp4tZIrJorhFaORjIBJvkkaUMkaA4BZz949uaAPovwpryqUgleOS4uXS3njs0jiMkoT5tyg4VMKdxQ7upPNbviK9MixQ2zxSLDICkErDceAW2A/MQAcZb5eOvY+O6RqNzY34ublpLYxeWtt8yp5U5B86byAmGDK2AQST1Oa7JLmbXJgLdbZZgwjF1IrosoHDozAfIcY5XIIXrkGgDndZMVotzAoe2dkjvZIoHaRJ5WUlI2kHyxfMV7gA+wrQ8M3tzp8djPc74o2lkee1e5IiltzGiyocbjJOpYMnCj5hjjmtfU7RJIJ47i9SaRCtp56RRp9mZlUxRKHA8wFsDJ7nt3uaP4e1K0iZ2jfyIYt0EzuJbdZZ1USxThlJjlbAwB0znIzQBp3djaXd3Ld3Bna0img+ySCR1FrMUTyS6KrFlHVyMqSxORkVwd3pzxXWqXNuouI5lkjaMT+c08m8l5l2f62AkO2FyRnBGRXU6hcaotvFHsjijDv5kduJJXmVQS8Zcrhj8pX/AGQvOOCcaBECL5Mdy0jhvKlRC32dZ1GI2dMqNu8EgnOcmgDnGlBjggXYAGTLPAykoCEeEeYVLfdJBxj8q7jQ44ltZWWWCCGKRpEniJRjlF2C4jc/Kf4f9oLweSBx2pahp1iI9OLxXV6rq817KGQRmJ2E0flsAQQjLyeCTxnrToGa2DOzpslKPBboJXa5QsC0suEKhAhG3kYI9aAO5fU7RUieY2bTLJ5JR5mjEyygHfDEhwFXbGDzuDE8Y5rRvbFTBJKl2LxbuM3JEyFNksMSMscJwAkYf5Rk/MAD0OaoWWnNIkU9xERGf9TNGE2QozEncCpy7DAYLkgg55yKt+I7u4stPaGCGPY8WBKWCBEbaAiu5GX2gcDn9KAPIp5ZY9VzdWgu5JXg8uaGaaOK0VFfzEEcX3gC2MnjJ44PGtJqEEc0iQmGN2/cxwr5W+VJOsUrKd33iSGPzDcF7V5bq3iS80/WlijkZCjsjxNkGUE5LRg9PkYemeegxVnXNWtrZ9OuFsb3mWH/AErzYvKAmy7/ACswxzv49QPpQAeKdNFxdwstsojnSRVfzQPLmiVWEroWwVBQDLYPORXn0Fzd6ksWm6lZeYJbl7dXVWlFvHwFKzMMbiTnCngN2Arrdf0dNYntpGefyJoJSiqTG8cUgDI0gikIUl2OA3Jz71peGbW7014Ip2glt4XK3cc0B3lgFWEQsM4nK4HXn160AbulWJ0Cxt/OEQtV2qxaQyXEUbt99I1z5gYKwJ5C4Gdoq0dZiuW+02ct0Ig0iSOwSLCxuyJtZcZweARnIGO9dfqOm6dJYTQ28E0dxe2zSqREyyY2FHtwzr8owOcAffrz6S0OmW4gu51gto4lZ43yYpImLGOMuy7i5LY3dBjk8UAay3d1a3Er6tdRyIfKmgD/AGlryVyw8lW3wgGJUMZO0uB3rs11WG8uGnjkaKRVKv5cwQn5UXannDGw8lhtBPYHv4DqTm4vbRrWeYWccWJp7iRpTAzFmSGF852bgoJPbpXXWGpaVp9namdi91LK8ksjSBjDKmARsU5YYAwBknIoA9eitVjguBHcfaXiCXISGQMm2QhWQgRDyyB2AAHp6YeuWNrLboY1mntTIjTNFK0comcjEUjQZ2w5GPlG719D0GjXFzc6JNqFppxMZhCm4jjYbIyMoZtwy+cE8cDOD0wOZu/t5nspLdzZh1eJmETRwKSCWR/NwoWRgDuY8Y+U0AeI+M7660ia6TTM6VEbZo55IWuZYzKpEsbROUUJNlcESgg54XvXgWs+LL3XbU29xqU02q20v7l5E8v5JAfO3CVVWQkN39PlNfXWo+C9T1W4kGpxm9trnIzBG0kKMd2JUaJW3nLAfX2rhr34JzHUY47qJ5IXWFhvTyozGrcFmVcmXjoCfu4PrQB4r4S0LUtTRYNYhFvFaJuMtpEXhu7aTcYml6lSpySfXgdK9t0v4c20y2t7cx3NxYWcCYSMWy+QZXIWVS6byxXk55w3pXo3hrwQbJpowt3IAVgtoAPMWGMArtl80BXiZhxgnGcnFenS6fqkGmtamxhjltIleR7qMQxzRH/VqiQkhyGwPbA96APNbLw3pug6ZNe263KoHMzSSxKyksxAVI2AZRj0GPSvPteGmXOoKbi1lkcOsisA4KLtJXyyQMrgnJHQ19E/Zb/TtNvLq+ggCS228JGGnMrlCcBTkRAAjgD3618ueI/Fhu7qaDTNOlYQB0kuBHv2XUbnAe3Byq7gBuPY8cUAeV+JfiFHp2pR2kMN3daXFOIItPkuZ0CXAIHmPFHCwZOOQ7L0rPsviMtv4hTzRLEVjaPy1ljtEe3fkx20XmlWiByGY8ntmq1/4I8aeJ9XgkTT/JllMlxJPLGFtXyWVZIplwHXbk4OSMH8bcX7MPj2+k+03E0S7282K5jZZVlhzhiMWztC2APlBI4oA7DUvjvptnLBFZNd2s9wVjdPtnypCx8sr5pTYDnoFO8+lc1F8U3nknisJJJx9pkmaW4u3M7xjJYBQowVwenUdK9M8N/sja8oe6F1bslxInlC73uHRU2yyokYQBg3TcrZPqenvPhD9kDSrK3DT26ahdPLJKb2dDG8TMuZXhQKuYzj7pUHj7tAHyGPiNrmsXRtbeG0K3MBRmaRstgDma4kORKABhFyRnp1NNstL1a/1e1nW11ByLiODZFJ5kYTOXF2ikq2442nO4d8V+hWm/s36XBdrc22j25MAMbSpAoMo4G9YSMLMSOWIz+let+HvgbpFteqf7MQXIMXkwqACvAyxkl2gEDOcE+tAHxro3gDxHdXNufs1xNpsskFxcidGnVUiwEVcZZjjnODzx0rrrv4ZeKboo9nE0bWrtKpghiEk/nZRTLKYSVkVOTzxj8K/RLQ/hclg6PFE65baoRy48tTnY6SKOmPQcGu+tvBNrcQvCLd40cYkCoiFFYhiNwGTjHSgD8+NA+H+pyLZpLHNZXKGEXb+QtxLlGHMkzOPkfByAOh5A7fSPgzwBJG7zmAxhX8xI4ol27wNoYLIdqlyfmIJr6Ki8DQ2rQ+Tbb0bylAddxJVcMXkYYDYBznFdrpGhJDHJ5EJjAB/dsmVXrx05HTvQB4rY+GNRDmaSK2s44wu1bJWVtzH5QzOPnU8dPXFd7o/h27iHnXKRT7tpIcElcnB2gdwnsK9NttKBlg85S5iU5QbVQkfdAUnoB6+lbsNjbodot3JyFEhOBnnkDvzQBw+naRIrLOkQQO20yFzjjOF8pjlcAen4+vfWNsFiXgK4UAjaQRjjA/IVYaCJQoUL8oXIwBlhwd3TnH86tM8XyruVTgDgHB7ZzjHUUANWM4K7s+ZgFGkOcLj5lVc4U4H/16o3CRNGSUWNIydzLlgDnABZQd3Pv3qeeQQyAkEuQQJM/KkZ+6o7E4x+OazmnhMbAggZ8tS3TcQdshQ9fwoAuRuogUpsLYHmAr8u3H/PRRwT78+orD1GXeqSRgQyoN2DlgQQACJBwUOW75x2pbh2sbZmuZjIrgO7xIwUlyTjYFyV6dBxiuf1C/UWyyruCtGXjLKwAjA3dGX5Rg9D079aAPkT9qj4kS+EvCV3Ggh8+8M8AdkcW6PtZ5WKKuGBRsqT0Jx1GK/mL+IWo2l34w169naSOa9up0EjyPujWaVzkYjKKDuO3GQBxuzmv2H/4KB/FG4hmh0dJXghiZp7hcqkciRx582It1G/IwOcD8a/DvWNZe71u5+xm3e3ZDJcySK26+uDsLbIypBAMnJJCjvQBrZis9LmjiW1laMwmOe3RoZI40YyS7kxlmI4PBz1NeeHX4tW8S2Wn3U1r5ZlnRHkX7PJHatEBGfNZxunLcKrAYHAPp1Wq3MFsIUuWuI7nycHyljNrEpXISSOAnKg8E8j5c5r5v1ya/t/EMmp28tvYxWshi+3JIWhu5UbzIoogGZNq42H5SfUDuAe7/ABE8O6f4RsNNh0/7JeQXStdXcKsgKm4PmQyRMW8wqSR0yq55IzXzrfXV1qdysJHkbZ3iCNuIkiA3TRx7QVn3HJYg7t3XB4rd1LxBd67p8H9oaklwfKSD7EsREgBlKPH9pZUwu8cEBcDnAFeSid7C4/syUym2chrVtjNNamKTzTNES2VDOdrE4yFz0oA9StjZ2sEV3dFrZIPNjeS4nuJXw2GRWA3KjhMDbnjp24w7q98vUGu4PLmiN6kdjCbjdcTTFMyzx+VuF1AAMNG6/Lk4PFdbpsCT2sV1Oi3UbC3lVnjVo5XCeW4SHoZAuGOfTGe1cL4hltJbmGSwug8UfkIzmNbcwyMNjK0gGLNzg5yVJ70AbQ1S3ksbprnTLee4kd5bSASA7YokXL20CH5UCjCnfkg8KTVa31O2mnutSaztU3xXUkdlJa+bc2scSBXIlfDbd3JwoJ64xXLXMREAuLd5YYFeG3tJCd10FYFwqMucQknbzgYGScVSsGvp43tbqd5NJaW4ieR0le52tFh5vtAjAiUy5xGzcdOlAGhPdW7XjXV3FLNbfJcwJHvInkIMcJDHGW3BshQxHesptFg1Wy+0FUsJZbuOaFNqPcPcebJvndJANwVsg8Bjycc1z0rHSp0igF9c2okma3ik86BUKQiSWZo8FXXzW6bgeeB0NLY6tfNHDbw3d2k37+VYkK2a2wSPzASqq5kDuWKbiGYHcOCTQBmQeGRHPP5rLcsbu7jkiZ3M9uykwwXVvAefKeJcKACRnkDFd7ZeDrWURCxgktQvDW9zJGJ0hhG5I/Ib52LOqnIDAdyKyrfXGtJI0urT7beXZktruSZxLLbWIXzfMjKYx5QAAydzDkZ6V2nh/UtPS9kW5+3G4miZrS5UJJBdAZJgjkyfLIGA3Py4wTxQBZtLRoLu0+23En9oT20kt1EsIDboosGOJVXa0KnJcnr9aqfYv7Ln8y5FxeNJPAmmyKuy1N7cJ5ki2nlZzZSDeVHUFhmr6z6ZrN/byz2M6m3a/jCC6LKWhhCtJNNCx3gSgfKhIOOcZxWPcXWqjUFS4WxnisgLyKOGbMts8EjxLMsYYjzNpBwoI5+U4oA7COLTdfNlO817aahb2txIIbuMCezUudzLIn7xRnKqpUuABx1rGkt/sGrxx/bHnt1SOZra7eaSJJxHjdHMbYgOxycZzk4I3cDM1K5d7Oy1Kziui6QlbxizRNcXqBWZliQFruTa3msuAMNlsA1QvPE9yl8z/aodRmk02CG4d7VrfyJECiEz2rooR9wLsygg7iASaAO90qO51jW/NSdJ44g1lJO8y29yYoIUmgt0iZVLjzufMK7TjqDWxrNtfajexQQFoNQFkPMWZFuBO06ieSe6jcKFbduwM98eoPmsGoWdvH5lneWNnc3dvNeTmTeF3jarWguJSPLlZy+Oeegq43iW9uDdErJcQxwpDcxwNLFFEsKpJ5jOmSZFUfcZlJIxigDsbDUE0+Xy79ot7WssciXiCMSCDCvJHFbBdrAfc3Enpkk1txvpv2DUTBE00V1LbXUaRT77nULidQ0c12qsTCsakhF6kcnivC9Z8VwC6h1JfMuII4hBMk8ORE0kQQ/d+4okBHUgYznvXPDXp1jN3YX4SSeZ7mNPPMMMawDcoljUnz/kJVQDngHAGKANHxP4qtLK+1G1geSNYd1w6XUYWS4lT/X24DqN5LhmJb5eSENeYWXxJs5tVM0qmzsbc+RNEI1eK6nkQ+ZIzSMJUyxZvkXAyemKpeJtR0/UmuNSWdXWR2WB7i2eSWOSRR/o0IXOQpUqA2CQufevD/FN0ZLgTwPI8O2NlLRLGqyNhC77DlcE5wcUAfW2jePtKNobW2YvKl2sltO0Uk0drbEFsK0p3RxA8kkAYPBrWtvE8s93cG1SykleYCWBofKhcMismza22VT5y4yc8c96+J4tXOkXFhp905nXEF7LdtcuGeAFknsW3YVY2TZjcQSEHrW3Z/EZ47myurZo0FreLcx3okGGgt2jaKFoydqr8hT5sfd6kYJAPr7xiusaJotnJqG5LO9gMcY2SRwxw5Zorm2llTcpBlBIVwD5Hy8Hn5R8YtbXE0UlvcC6cKJriASSSGSSJfKiEhUllQAA5zuIGT7dj46+NeteMNB0O3vSTb2kMi7JdolMatswoiG1QMALuPPBGeh8RZ5rqK5NvCE+0rKqGIsksjAl90nBUnyuCMjJH4UAczrAtpV+zzSsXjd3aKLdOED5BCMULGPdxk9B0preH7Ox0u2czRRyz4eOzU7tyyqoAMzHdBJuyDvIxjJ7VOBAqRuqzRRII0mdEBmiZWw3mAnKR8HA/P1rqbXRNIudT0/7XLdvDcl7u0myjQOQNsi3LZPkxrtJ+fbnJwDQBqeDoUEkSLpxVrhRbI7ziWEzGXcWdmbDEAKMgkdwcV9ZeH5b2N4rbUZFNxYmOVwLlra3QSIsahlgR0VFi4GQjHGc85ry/wAK+Go7yeF7S3thaFhJGbZ3aORVOPMiLHCMQAew7jivTbhmjmm04XkcdlKqLLJJZRSXkzrgyQM4bLjZhUIyBt5xxQB2t7dwT3UtqsVlFFDaIq7BJuKKu+NleOTdOxwgJAJ5y2Oa56x8X2wlurTUbPTZvLidop0En2hIFdgbVl2nyBhRknBPXk5rk5NSGmGeWzLS3Fu72lubsEOBKhJCxnBifYeN2APWvPr0QWk3nT3aGa6eMTQtviYXF03yhGZQZWUNz1TIxmgDttf1k6l5t7pl2Eto4kjljmY262dwrbozaMMvPBndkuoz/DmvJfE169qH1G3VNRvQwUSyKsfnzkbXmZhgTbVf90HCHpk5zXpt1pNhcafbQzwyS28Ujy3TQlozcR2QQRm7kAwpWdzgKSDj5sDOPCfEN6tpr8thDKjW00m5/kgliJiyVSJ45SBMd3J9iaAMeWXUNRks0ubhWCo8zhwZrmEBTvgkiEpwpwCMAjJ445qlEz4tlTy7i1bzW8u5RFvI5A7b9zSSD5B2HQ4GPSursNL1KIS6lBBFHbouDdyxMzssxARJNuTLyeCoIUdSBW5o+h2s0bT+VBLc+cYpkhnkM5ViXkZUZAFBUk9x83oaAOTitZLiZYo5ZURUNxbD7MZkhVMbljaF2AjJOSpIIBzjvXomk3pS2W2i04tcWciv9uEZXEpIKSlWAMkXXAUHpjFdZouh6UwEED5kj3l2RsqLViBtnYZBusnGEyMferoI9BAnlFhLGy2+9nLpLtCH92sTMFwzKeTjI4/IA1tHsHWIanbrLPcTlbi5iQ7hO1yVidHhVC9lCCxbDKr8ZxjmuhTw5BbrLO1jbwwI5juZLW6DuWkUkLKpdihHI3bQTjPXIqTRr+w0OyNgbgQNJFE97P57tKbpW3LLLIYsrbuGChVyVA5A4NWbpphYAW8LCC7kUrdwOXkk3Pujme6mYBF6jBGQODjrQBzVzcrpl/FHawSWFmjJi9uLl5gJgFBjQohMbFRxuA61NJdy373N02q3f2eN3CiEx28eMEGQ28iBbgjPXJyecDpVW90hfMuLO7u72REf7XGJ7RDDcyGPLMj7v3sitjG3+76Umj6Jc3NrcTR+Zcb4mR43JSOKPlZI1LHEczPg8kdOvqAZ1xPp01sC7XM6MlxDLcyQ7p4GBGJFtSgRoHPBIbcMZxjrXstIs57YwWby75JY3jkGYx5p6MrGVuNwx1HX2NWrXTp5b1IJ/KaaBCZ4k3srIGIBWOMEyjJUblBXOea9k8P6NDpdrLf6xam0tbYh7aKVjCjmSM73yycRA8ruPXuaAKWmaFa6LpzjVbhhqdwiFFjnDujNCfP3TQltsWAPmxsHcg1UhkSVY4LuO8TT4Y/tENxHILq5uIy+0rI2QvljtuPzYI5rro7v+2ITc3uY45kNnaXMLbpJQ7ho4roqhCxGNVHHJ781y8ul6lqM2pTLbWqG3VlhkilZYXhhGBBbRRth87Rg4O0/exQBvafDpkDvbaZJdzPfxqbvcwW6hYuCi+WnEcJiz1x6ZGa5LxNqNsmrPb3SsBa+VBIJkaZMNzveSYOhjIxuAJPPSt7S40sVsLpbWBbyFR9tcpIHR2BVFYg5uGIIHccV5/rPn63rksdzOlrHKzCR54W8h3jBO1sDCDjAJ460AbWj6jDNrYupTJIYIo7SH7MFeytoy+ZI4oUwrDBOCOATyea+hdPlibTo49LvvtGnSJI97GJRBbrcOAGEiXIXIAOBhsKR8vSvlGPVtR0vVJbSyhKxxj5HSFY7FIUXDs9s/wDrCcDockZ96980i4sbzw1M8ssRugkZYM2xJlYZi8qO34bcxPHXPBGaAPR4JJV1rTp1hgKJFG0srwTSW92ka7ZApiQ73H/LMjPzd+a/TH4I3NpqkelSLKbaVYY2+zXDGeOeKQcug582dQAQCExkAc1+SmgyXOpT2Nmt5FpEuS1o1zcuIYmjfK2yYH3uh5wDnHWv00+AF2k9npti6xXt1Zs0V6kUMRXztweO+jlikLIA3AX7vOTigD9sPBngNr/w+s9kVmk1C2iSV4wgbyggKysskY8qcgD7mTgcivX0+GNgthY3F1FNBf28Cj7agSWRCmMuZWOdxwAQE3e1N+A7xXXg2xheFnUW8KtKWTzfM8sIHV4ScjJ6de+K+iLixja0jt23tGjBigwzuxwfMHooI5B546UAeAy+A9LmtbaOC2kkuYpTcrLM4KTG4/4+l8sfK85XGOvSus0fw6bO1EH2EH7M8pNxbozo8RHJZpHAaceoyM16IdNVrjzrYpFHA372E7TiTBxNCAfzHXJxj0q/ZJYQzRy3gGQqpEyiRGbO8lCdp+ozQBxKeGokuppI7d2mmXcGBWFYmwd4EKkDy+Bkn5z2HSnS6FGsJtGjMaJOGDGWXLBs+a3n+Tn5yceoruxaT2T7keHzmLmRJzIWkjI6/wCyx/Pj1p8rSXzKkUaxqo4WTaS7kAEYBznn9OaAOPttGtTJcTyQxbkjDK8StvUjgYbGCenT68d9saLpl1BcNLdTW0v2XCyqGlCR43eTCWU7HKjvjGcdeuwkLQlEzLbFhsniYRM4I6DKkgrg5yOOetQGKOWMICIAf3ZTBYs5bzhMCv8ADn5ce9AHJ2Fpc28cVpPMkySK6pdHEAucf6oTG3KEc+uPen3+nz2sSgIWAkRii4cuFOWYsrEcZz17VteWyCNbybMxOAkaIYV7clM9sfTFVWhLnb567PJfau53BkVdxUsMhTgcc844zQBwFzpA1V5zJbyb3knVoZCh+dpd32jcuVnttuSUOxucYrB1TQNzLHp9uJNuwh3eJi8kX35Tl/8Ax0nJzwDivVZJLxnQLbqiQwyRySRmNVw33SGz8z8n5QSw9KpQ2avMoFrG0SSMhSdniHnyf6uXccDB44zxj60AeM6roj2V1bzWcUTC7WJpo4XjkTevJ3yOu8HPr6U6y037PJKLO9vUhmgBtGgWS3Z5ggaK4EgQsXjk6p9wnkZr0LV9MsguLh4EiB2iYSOkczHH3Hj4Xt3FYt5qlnAirpUDJFC0Id3giJukBHnbhvygH+wCTzjPcA5LU0v9GmaUT3eoRM8LXj3gkjn2+T5++5ErhQm7CZ4/KtTRfGax2Je5AkjSZ7mEF3R42UDy2KqGJt+MbPveoqS68Ux3VtdHUraa+SRkW2cLGPJZZTCwYsf38G0dG59q8yvXHlyJZpIJ5NRaDT7URgNHArBWM69ZOQe3TnpzQB1ceq2F9dTnUs3glVp2Mc5Tb5oLWyAK/wA37zORk7cfNgc1xzmCw1tPsUqWu4L5scNuY4Z52PySqkjEkHJ8zueo7Z2PDfhS+e/gm1dblFG97iB4vO2CBd8sbYIADKM8dPapdYshJNDe2tlEUs50cLDblZLyFeGa3kmYYOMHaTu56YNAFG+g1WYFFgJifYJwsybTGxy8LiRvnbIHTPqKtafZCa4WznjSOCV41ijaQjY6qJHjuHDfNhSNhBwOAT2rutH01ZGhlkjhksncTOXLyH59mEAAzgb1+nt1rfbSNPikiVIR9qjxLNDCyzO2X2FimTtwgHHXmgBmkaRp1lKYhBctHLbQ/dEsipLGQsivclflhkYjgnjHPArXuYxBJHDa2q7pS8TuIVjIlj+7MWkYbu3HJ7d60wwEbIkU2Q5REdgiFdu794FOXHmdCAe3FQ6Sksd4zXMbzIkLyxqshY72Pbf7H3oA89urDhbg6fH9qjdZPtsVwd0cx581bZm/cIfRwv0rnNRiLqLd540vXVLqMxiILvkGWkkUsA83sMjivZ9Qs0j82VEPnXYSSSVgcOB1LwN8xOfRa8s1bTWmN7dLMYUgkjCRzQMJ513GMrbyBcIm7PUj2zzQBl6cHEcaPqUt1NHMWNosSW5Vt2HIRHYMAhXHr0r0u3jkks0jUS+ZIfsxMzCJkkHWXCt8wPPSuT0TT4xcRRtCrWwdS7E7XtwxJJmlYbl5/vfnXpqAqVIhMpPQFSQCMEPlB1/zigDNPgiNtqeVHG0kfFuWuT5iEZnabFxgux5Gefw4ryvX7CGK4ltI1VPJtpIvLKSBihJMawDbwegzXu0z3ELrKt28UoEczMnRVRf9Xmcjg5/HFcLr1h5trNeXHnxF5Asc0MSbrgdR9pklAMb4I+79cUAfHXiWyuYdUEMdrIbm6228lvKkjxGFkGEZpABHgH+A4zwTmt2w0HbNHYmC4tZJPJha3Eol06NLceYJpgx3GUqcL5bNjoa9jnsYbuGRHt4VlkZIhdXaQyiC2VtsiD7RbyDzyMElYx04Oa37fwtLYJHbJFFfwK63SS2xMqARnzGU20mDEeSOSOnFAGNofg27j065lfTLIxLKk9vqL+XbSfZ2H7swSGcBCDg4PPbFag0C8S1/eRmSWSWQGX5PMl3E7mBZv3i4weOvOM13OnwYDPI6eT5Mq/Z2tmWUbmyAzscDaM44AqS4vzbxqhjVoppV8rBDMipglnUHcp652gjk0AeYW2k6lCWAktWil2FhLbLBtCkhm3HAzsB6dzgZrore0aGUC3nUSKiTQRsI3hlIYFwWfmNfdsc8iukmjkvGkklUSLPGPLhQLH5ajBLEuQFPoCc1W0jagl4+1SCTyWefy1MUAGdpwwAAYDk4yRxmgDaurNb7T7tvspe5kTmC3hVFmdVUgLIVGzB5GSAwHGa851Dwct9HDbR2629/HKssomVXICDduWbJRmJIJVjt4xniu5uBPHIJ5b2RI0i2IxmjiAQMCDhH+ZyTgEdBwccVaju7ltpfa0UpjUyOoMoJGGBYLyNp9ehoAi0PQntbS3R7lpGiKtO8hjjjCE/MqwWrquMDqARknr27W0kSFmeMsArbWnDA24AztEWD15+ciufNwikQRSxo4jMa7QWDPwSd4G1fqTgetZmkWs4upZnjlQwu8RKwlDmRt3nF2ba6HPUL/FxQB3+WmBUtEUMofZFJyQBkMu4Yzn371rx2TX8QLL5flJsQFFV2JyfnbOAMdcH1xXKR3iB9qb5trhWMaKApJGep5/Dj0rroL9GgXa5VkxHtc4DkjgkDkgnGcevvQBymquIFS3ATDS5uFVmeYRxjO+MIepwwz0/DpRs74zo8ckiGIswhmdg0kiAF0jYREnhwM/rWlrb2VxIzyww2zNG+ZYJQsytGDhk3nAUtng9cY6Vl+GtXtdNvJ4b0KLeRRAJ0mjiwjgMkgVlKZL4DYzkHHOaANq2kKQhIZAXjTLb1LSuGbBSNVydnPPsa0TE9vA07okzGEkwoGJQkk8sh+UgAetc5da3BPrM726Qm2t1g8tUEAkSXBWRhJHFjZkA9c89RVu81YQrJcQvhjH86O6kbgp+YjsuevpzQBl6nLI06t5ksUUMYBiVcKGIBIaTHz84yCeeh4NeW+IZIo5Fe5PnPdkG1EflGI4bHLtkYztyACuOuFr0eLURdlj5iSx7ne4RCGLb1II4PABOAeOnFeZ6//Z95N/pRFnZaYpZV8wpNNJMDJELZ1IMWVzknbjBwc9ADnbNLJReJGtoz3TN526Myyq8GN7RRW8qKjA4AZFYZALDANV77wtBLHIBGjPdwL9peYxEFHJWMKN3y/KTnoPUiuSn1SbTLpNSiiuLzSkMcV9GZQzWTTvhGhuHjfzgRy4VugPI617fa3ejNpOmvDfjVLacJE8AMZkjVWWU52HfxngkYIwwO05oA+GviF4DuJIzLiSzslkv03RM5S5d/kEA2h5FtwDkKBgseM5r4X8U+Aor6W900WtxdTXVrcNGvmfZJ7cKrBzLPMcOxTOz5eD97HNfr3430jbG4CwOt4HMEAaWSWIGVSVJRWELeWCc54zkHNfNmt/Dcz3XmkPEvlnCCRpI5WZj+581ULEMDg5I4PJFAH5X2Hhi503VL60vL2+3tMkRKMguDDEg8qFBHEoL4AAMe7OfnOCa+rfhn4mnivtMsmmupmZzC0cs8g/0WFAVxbx5aK44O3coLN93PFd34w+GTWt2dQt/D9ndT3wF1cxRNOz2bKPKjEUsY2opPLjOSK5rRPCP/AAg88F/ewmPzrqSa2NowluI5iPMEVzPK2ByBs56jvQB90eCfGMUEVkshtru5JX7QQqBDGzheJF5edYzyT0Iy2Bmva18TWsLxzsVmS5iZbNJpIrlbbcuJCqEqEkIb5c55PGa+IvDvi9LqBprASWLo08KCWK3MMDSRlI5025Z2M3Xjk9K7bS/Ft7LMIrpluFlMTPJJG4WIxYdZIWjBAkIUEDqDjIHSgD0bx/oSXMTOhSCKS5eYqZZpfNlkXLjUGI+RFTkKpwcYXJr4l8deBp4LmPUS+rQwzW8TQvEsIiaYyloPLBRnMRZRwQDjjgkV9uX+uxNbk2jL5l2kc1yLyGWZHVGSKSaMKhCKo5IOCRzgiuJ1y2S6mjjjt5LyOSCVGiRBL9nukz9iOx8JFETyBkcehoA+RfCmkajZ3uly6mt6rpcRCzW1GGsZo1MkbGNUyUYhS4/iBIHJAr7G8IxagJWurtI7WR83T7FYt9oi2g3VyyAgw4IyB74GaLP4fyTW1jeeZLHdT7JDdJZxqI5ERowMbz5TocYzjcR8oPSu3Ph/ULUzStJJdWQt4ImmQKkyxyqQyMhxgrPhst8vHJxnAB6PH/plnCxuVEySC4dYY3xIkeGxlgAAxGMkgDPJxXVWGvw2lusrSNaTQzxBLNImfTngcESSqSm9X83G9R97Py5yTXlui6lLZrFFHdMYYwz2rXQQXMq2mZlJUjDwmRcFTjI68V0i6kL1onkXzJLxQGO1fIhkhYMADCCqnkHBPagDubO/tru9ijlghuS8iw3jRrLE6xFgxkhkIyH2ZwVBI6kCn68lhZ2f2PTrUqJ1mZlnZpJC4VmAMxJyMYz069q5SbzVmsruz3QiWMKFjcIqMCPMLEH5SV79BmtOQXIkhilkkKJHKVuJJHcA3ClAQzR7WO4ngkAEc8UAZWk21xMo0qKziS3uJM3E0y+eIyZBMzIucMRIsXBOAIiGwGBO1eeG5YrC5uXW5m+zxBGmiVZEuJVkEhE0JA2eZGNoZC+wcmtSxie1MUyK06rI6vJwWhLD97K0UXzOrpkDAOO+BU8uq39rHfxRtPEZQXW3aGSSKbAO1VAQhSTjg88jv0APJJYYZCf9FdJY7p1d9ilZAgy8eGGWXbnJHTJBPatO3m3wTQsrQXCqrmCTG4p0V0c44JXpjjjJHWrVwrsBNqGUaWbzZkhTY6LIRykSjKLjO7I5z071y+q6vpMF1cSRyyiIRmMvMSTt28ASINoOeikg8ngUAbd1fO0AWdoY4/LId5LlIbv0XMbD95HgjgHtyaxruCxkMkl6kw8hFMUyyOi3AABVhHtwcHoCPmxx2rPh1Gy124iupbdbeCEZt7i4ZHZ5D8gOCSHVW5249qXVNVlgCwNLDOwO6WSNU2TxjsoY/KACAcYx1PWgDh9T0m2WJ5LryxHeMLmOW4eJ4Y44sgIsRQ/OE+U5BGcE8V5tPJHp88bRytJJu3G3mR4bi3t2IVPJWIqvKHAyvGc4xzXp1xNJqJh0+SQrJO0pWMCNlhVifJEO3IQHoQcHmuJ1fTdVbVoY3NnGtvEI4IbmQyNIsh2u8nlrueIckhgDzx2oA24rgzBneW5X5gqpBZsyKojTI3iI723l8nJyT1oraGoXkEVtDplvp32eK3RGbyE+edSwlYCWUMAeOGAPt3ooA8f1CxlvdXl0+5gsJ0v4kEAZmKlyxG6VNoKux7HGccda8xvNBk0q/vYriOFGhbb9nW3CeW2/IZBnoFPG7HTqK9uv9Qje7+1NFLZv9phheS7h8pRHFglojgcMSOnOelcR4gisG1a51aJg1+QLaa1lV5LMh2Rwxd+hIB25PpQB4X4rF48VppiWa3NqGleS5GbeWOcjcmMsF25OSOM8Y9pPDngHTIbuyudR26hcTwMJfMiOyOYjKxpLNGVWTOAMEZzxxXe6jBo8bM1tbzF7m6UXKxuGjgkYHzduZDhjj5Rt4PHNdJoeqWiWkFvqUMV3FCZmtre6CIUlR/3ZmliQGR8EYB4XuTQBt2nhsWenWUFzYxPd3X7qKGKKGRrG1IOw3BVvmDJg4xx2Arj9c8LX0l6otGt4gHb7StvAbZSiqFjaV1H7whR9OcV6AJljZ7rbDHHdLEI4S0iMHkwoEXlscnrjPY9hW3Lrtg1u8LWxYxeRarK7A3PmFgjKkQGGGCcbuefzAORtdAiEgVbRbyY2YXy4gqShNinfvUjajPjrjIzWfpOh3GrapcaXI6abMpjm8kymaVJEVzG7SO4UW0YwCqHJB6cCvQNNEVotxexeatm0o3TsUhuCqbleARZyMtxxwMjvxVi30zTb521WznkkQziaWAiC4aJs7TA6NIjRndg/3Tg5xQBzt54bubDTpmvJLRnn22o1GwmI8wKD5im2J2yqFGM5BGfm5OK4efRLmSWGxe8RUDRzrcruj+xQK2X2pIeXZcHKlsHpxnHuuo2OkPouo26sJr62DPIGBj3GVfMK26xEpHLwQxDEcda+b/EOr6fbkXTC6jnto57Y6fJKx4f5U8yVT864yflJx04IoA39c8MaIXS2t1ihdVa6vXuYoZjqKsPLieYxMVlycMPmXp615xqPhq3OmTtHI/nx3XEKwQ28N02AEjjklIAjCkgKG6DAz0rT0XWxeanCjMJDbeSsEUEplNwgfJjn83H7tOTzwBV7xzp+s3Nqkum5mtzFM8cVvMEhtJy3/H2WT/WnrtK7gRyM9aAPNdP0cQXV0Y7WGANIkM5kVJYwsmPk8idl+0kjIYbsKfu17f4b8L6VHCkUkM6WeolFS32Em1SLJ+0W0q7tqlhjaT8teP8Ah65uIhcnVjdGdWjhVYX86NpU2qJJEmUbwUJLMmQO5zXp2mXaiFIZJFgigE9vHd2BmiedZT5gFwGZWLAHOV3L2FAHVp4O8GKlu0NzLNepPNCxuJPs91NAu52tpGK4iTnKtg5wfauV17RdNtL2TThPa2w+SS3AH2l3gukCq8kmMMFIZcMFIz0OakvNQ8lo7kPJd+fBtNzdyQJPAISE3W4JXeSF5Vvm45OcVhaz48kEdwn9jl9yxs73EzxtLAieWCI1iO8A5YkkJx1x1AKVn4cstkcUSGOOGeSSb7Kzb4TG2FadSAWRpApCgFBuOTjmtO7TKz2s80NpLO/mTxIqIZ1jUFJZJg2FIA6J1/Oub0zxLYarNdKZdlygt0VAQySRr/y1jeI/PGn8Sn0zznFW31/S7y4uILrV1u2ixblJoorHb84LKnl/vGjAAxuAzQB3WhmC406GSeIamd0kX2Ji6wssTqDh1A8wnK9MkZ5xXoWlaL9i+/bJJfalNLDZW9sYYkt12hyszPzEE4w5GDtIzk8+e+DNF065tY9VlufsDWV1KYIYVFutwJptozcbXaYEqCBjPPft6LDNb3FvKryLC0nnwskt1ItxazO5MdxGXiQurELkDn+gBkeMtLnuWW1hvme72xtcRzAzRsWQhjavCu5QSANmBnqRjmvIrn4fzRQrq17qRinJ8nTllghuXhkXcyOyK2SpPHzqygsK9Xe6nsFeWR7com53muWVVHkDmaE7iUJHZuST0rgtT1B/EE1rLHLD5dtMFnKXDQziFstGjBSRIucYOPYn0APPlsrfULiNhLPFdiSITwCLynMkbYNxAU+VJTsLEgjAxkCvQ5JdLl+yWhvpJY3CyBpUZ5Uu1BBivJTjcMbT1IAFcoGtdL1Ga6uJXj+xuJp44ioGWZg63DKWYFosYH3jzxTJPFVnqEGpySq1pHfyodPkLlPLY/uiAGQMHCLznBOSelAHU3uiiGyBu5TPcQyKlk1lJm1iWZ2LfuXOHmwTksTg46YqDw9p9lHc3Mt5A8104aaBJYzFOnkAlG2oxViVHYH1Oag0++/s+e3udTc/YAsLGSa7iliD7VUCNERjJhguSM45HHJGprVw99qkr2XlNHH5bhY5HjlW22ea0hlSMKQxyuOuD04oA6mJrAzO1urSHAljdpCqSl8HZDHsUsmSwZRkkrnnPPWy6PGZBch0MCW8chhkkYJHPKM73U5AA4x6dMVwWgossZlRBLDAklw0O8bYJiwQxwNIAWUZ4xkZPfmu8TV7W101A0zRTTR7WbY8bHBJEMUxjPmyZA4zx2wKAOF1PRnmknlF7cW9rcGSOYxxiQypkDKrtBjQA4wDkgZrno9DtbaJ7SeNUtopN0V1BM8yPJCCYJnU53DoCh6Zrr7m6uJ1EoF7NNcQNMF7xuH8tiyMc4K4B7HsOtcffajZWM1vbXEu5hcRl4RCfIQFS22SUDCSKSc4zuDUAbmiRXNzpz3UStGY3KTiUrKTAxwjiJFPBIGAB/CfTjHm0aGU36ySXFxexSx3NqG3Q+WJOHkGVWNo14G3IY7uFPbJuPGd20Ec8cVulhLcz2dvcW1sQ7gkqWuirfMmQMcZ/u5qvbeJ44/s1orJq0ot5H8m3ae3tbV2k2PO0siZeVQCQpP8PAyBQBa0uxtbya5eQPDcMiwPEmyCECNnMhdSdyOQucDrnJ4rO13wvcyaQ2sQT3YjhZzFY8Mqm3lys8DrJlpTjBCZXDcnrjWhS7sJbfWbq4jgtEllZS5M5kjZAqvCu3fcTMW4+U7Rkdjixdahq+oW2qWwhuxFJAVtvLYxQRRyorrLJAil4FLE4IX5jjbnigDybVNVS4tpIbGygtru78uznmZiUmupyEfzYtxeFuR90Yycg1ztp4X1yxiu47qxa2tYJgN7zEpcTgbvJt1OW2sgPLYJ7V6PoXhSzOo251IEXVuY2NrcLMYXkLB/NE7sAvbhlxnALV6BrHzQTRXsNtNCyxxWlvgRzRyQnaknl2q42becjJ496APE4tPsxaWl0tskMUkcm21CSfaYFclVmIUrJLAG3dFJwOCRmuF16zjsIGtrCMXTw3KXN1ev54iImcgpaPKWKJtJHJxnPAr6HXwxLeNO7rbxz2lrJ9nv5Flijki27kijj2Dc2dwYkAYP1z5fqsOpWiwR3Om20sV4xjFtADPas4feLvyiBsU4B64yeKAKXgnSw0dyLWSRrTziUsrxd8kRdC7+W7hSrbwQrZOM8V6lF4yOmQeXIbm5tllC3Fivm3SNAifOJgjqVw4/I8E1n+DNNvdXu5L60trc+dE0U9h5zRrHLAdokhiRcRdmJZgDtwa1PEfw1vYbK7v4plFtcYMytm3vbRSd5Ee3hgzhsM5A5HNAH0T8KPEs+oqt1eRCz09YWAjZXhtIEIwhmJkYyDDJjaSQT0Br2u/1uPSre3u7SfbKqNtENyj2jQkFRIil8oxJ+7gHjjODn8+rbxTBpmj21ikd7e6cxQRzyXEsCGS3IVLa5dPl8zzcqT1wM9OazNW+Jt1p9jdA/ZVHmrBFA2oOXtyVLpLGpf8AeqG42pnrnvQB926z4t06/s4rS41AeQ6bbyVJdryOQCbZ5HwVQv6c4yK43WrrTrGykgsrSNkaBRHFFv2iMJjMaopYyfOCWYfwe9fJfhLx3JfR/aLi+tYd7r9wCZJXQFY0kg5KSMSxBIA4z05r2hdUvZ4GuC1tdeQsUvlGTy5GjZfLkWJlI3SBSxPYYHOaAKYtb6QyR391ArzW2y1edEE/kg4VIFSIsAF9ep61m3/hmfUvJsbi+FnbhzumxJNIbZxljkKvkHC9RgeuDxW68Md6ozMtvcSRI1tetIrPYRb8JE4YjepI6jOM5Nc9rMU0Kp5pffFMUa/W5KpOEAxHICwHlnAyO+aAPOvFVtFE9zY6ZcxM5t0ht5FkeXfJDJhS07ODA7LzlQV9D1r5g+IEN9qEgskEAkt4kililinibz5GPmPJcwq/2hgvIY9+uK+wbrTYbi1lFw8FvNMgW2WLaMMBnfuBJCDPGe/TrXz346027gt59PS2xMWTbcMrNJLIckyGQcqjcYBxj8aAPzn8aaDcaJqU9rCIJ7q5fe+wmbaGcSFw2cmTPUcHjpWRaaMuo6lC92qyLB86bIliMTFOZVd1A45A75JAr6Q1fwvqMGqC4FkFuHMf2uWJwzSRRMZWTy5iSkjdAUHIrX03Qba9vYr3+zB5rQPZtZraiRmZyFjyxwEK5/iwR3AFAFHwBotnd6ZHZxSgC1Mk0YaPeI967iG2sNzMc9vxr6w8CeBDerE0j+dG0cdtah2EIjLbSXkMh+VDk4AOSRnGK5rw34O0211Cy22ptpgoaVYIo0RpItrBL3DENFwwBHTJz3r7B8FW2nwW+1YYES4kDsXzMkboABsfHy454OCMdKAKOi/DXT4x/ZzMbma2iEn2lrZHWKPcS8ZeNyJBuIwW4wBzVu88D6FDaXe8p9kupR9va6lJl81CVZ4oSf3MWFHy8ZAwBzXp0EsBijt7b7V5izyb721AMTpuABnGP9UQeAep96ks7AXF5ezC1d2lJwrDEnlwD5XwQQ8pIO1cD0PfAB89Xeh6dpFjLDax2durb1jILBljDZDwC4KlHKEErjgfr5FrV95ctoqQW9xaqZUYiAJNcREFH3o8QKupbIcPjjgY4r6H1aNBfXTTQCaGBLg2k8rw2/8AZ7hsSCRZDtkkZ2Aw2G9BtAx4hrlzpdzdXdlc3UtmyOIo2toUurZjPATmdiB9lJYdjjgYoAp2OucXf2aGYRxm2ezvDqchIYJtmhZZ85c7cFVYhSBnGcH3DwjdwXGmX0wtrdriG3Fx5zP5sXlrgMLuOOQtG4YgqSAPXtXxjrniJ7XUILBpEyLcGGeMRL5UcTCMPMXBRUb5TvK8jOScV3Xhf4lXdhqMWmWsckcCBDe3UfkSw3rOBvjEyRIoVsDBVXAAySTQB9eyS3mozwSC9kvLSWG3aW4W3Cn+7Ja2xLDOG24k5GB15rvtGsJpbh7mNJrmGIJazvG+QyKhwreZGOQD8xPB7E8GvMvBWqWmsw25Mp8mR2IgXMc1t5LlpVgAGJFPd+mRjg8H6Q0JdMks0ghuri9tJ42JM/2O3NpGBtjkURoXncsSGBzjvjuAeaa14QiuIzFYwR2l7NC0rhQbySRSzMCQylEIQdBwO1eX6v4btLu7gt5mSOSytN0sb2xlaaVRgxMxIFsjrnnHU9RXu2o6UtnLPcWzGS8tJGMlvI4a3kRoz8sMy7Q023BKDnB6YrDig1Bpo9RdYXsiiG8tzEsUsDSZGIopgCZsZJD4zxtzQB51pWkSWTWDvp8NrEkuD5kL/wCmRspKTArnyyBj5uN20Yr1vSrW3e3UxhLmxtlaAxtuLgz53SJHt3Rtu/vgdB25Ed1pcFxDLHHJM0KeVHbuyGFR5/3ZpIycu2/jbGDjHOBXouiCC30sWUJgvdTWMQ3tvcGGD7Uyg+U9s6kbWAB+9hiBjHSgD8UP+CgOjSWNrqd9YWaLcRRRNA8e1RLEoZsTOAGkDdPkYkAdBX81er6pHB48uzNFcYkm84pb7v8AR5S2ZERp2JY7i2Q+MZHHr/Wv/wAFB9AM3w9vb6TSi0UWWuSYfLYupYNFaSvg7FyOTxxwTmv5EvHF1LB4qvYJLWOZvt0iJdCAxyAGTaquQf3nGAzDPfmgD17x1rNr/wAIpbxRoQotWwJSrM8ki71JiQ53kdQOpJxnt8KavPJb3VwjfuZmcsdpIjgz93CdBnIOCc819dwxPe6DPMIQZLfd5SuyyceWQWSPLFm3jAIzt9cV8b+LVniuJuQpmkkPzusknm7iSWMbHaFIAAPI7UAdj4TVbK9DajELzzwUWNHwxYqG8xguVBAB4Jz26130xFpNb36pJFbrcrJH5RdA4HOJABlSTnO7B4rxHwrfzi4ieeZHKEFdp3bplIDIUU5HyY64r3yG0nv9PiuwY4mZd8ZULKzyqDiF4i3yrsPXGOKAPpX4P/H3UPDV8Y3unsbWQDy/IZ3kacEAGRlb92gAXkfnX9Cn7KH7Vmk+JbDTPDeqXYtNTC25a+kkV4bq1jQFGkDPu2kggsBwTyeRn+TG5iuNNnd0doCpheV49ghfzX+eMKD8mc9s4yOmK+kPhX8W73TL23a1uZrKa02QmaOeRIgsI/dLIwwVRiOowpPfrQB/bfbeNdO1A2k1mxa3uLWQXQQpKyMWIjQLGxMakAld2PWug0a/iv5X0+wa4ITzXKXSEZjlUhyCi5JX+Hdjnp7fk9+xH+0No3jfQl07Ur+JNYhECvDPKreesa7JJRdM2Y2LAcrkAYx3r9E7PU5y801tJ9kgV1QLHcpONqlWaZ5GZd6sOrDjt7UAWtZthvkRiZXjuJDK8buI0jif5BOYz+9c4wynn2rz68sL/Xf7RvXeC3021DJtDIyyXCKPkSPyyYwOPlJ6HnrXst60muwXluLWG0hmt0Mn2e4GbmfA2GBV5aRtuXJ5U9K891ZL7QrIpbRSFUJ+02nmpcbpUT77usnXHJLAH145oA+eNR0qz064lmkVFnyj3UtigSN4hh9kkYwBJt2ksAenWvMNWuJr1buaxtEngS+lkUB38+XcoZJlAOVkVlAbOPavc/FqA21tcw2qS2jq8oaaRoS1zKMzK37/ADJEWG1TjAxzXzr4nu9WsZ4NN0o20LXjPfXoyzRoigAq+x2kHlqdoCAhueBg0AanhDxJfXVwZdQtpInVi4imhEgkjUGJjHuXLyEgLmHPGSa7jzLCxY2sVtHBeXbvNFPHcO8VhDKS8UYJnKxuJMtgoCO9fPWg3mpRX6wfbGl8hJJRmSRosSORGoDuRGhb0XPOTXf+TqfiC5XTWnjsbi3igZ7zGxxvB3BdkaxybVC5LEHgDOegB7DoXiZLe40+O6a6vAUmSZWKXDs8Od08YiCiaF2BOMHGM163/wAJC6RSKtvJLARGkAmRICss2JI4/PLjLFcZ2529OBXyhYW1zo9xDaw3yXsmDK+o+UJtrswWK2aON/3iuBkgYC885xXpEGraxqkEkcjXdsrFLN4w8lvFHLCSPNgs5IhscoAVKsRyDnNAHf30rX2sQK8h0y43rJBMlxNI4iBxNDIE4LGQDjHQEjNNOtRXDi3fbvRp4FuA7xi4kgYyEIEi+aVm2jI6DOTxXnM9zKtn5SQ34giuYZZ5WEjTpGr5a5SbGd7MvzjOOeM1kXPiKK+RrizVrdbB5Ud1HlTyyyvHF5yxzbdqY/u5bklhjmgD0qaOB1N4GNpfXgIa4tp0lKJExVrS1DMGDnkNwAD9KztTWyKf6Q5S3aSBVeSPeZAQcxXDA7WO77xHU+uDXm0ut3+lzWzRSu9nDK7rJFtJjE3yuokjDHzASSVODk54HNdGL25vI4ZLO9ilitXU3Ki1jut24lluCN21QFON38R4AzQBpGxs7VivnyXU15YmWKK2nha0tbaKQhjbxzuPLkXI3/MTjsK5XUdMjvWS7+yRXrCUWrorCWQRgZE8chZTjAPGCMrwelVjpqq80ttc3ctzdbygEb2wmVycxRowwsbhsELnJGT6V2GhW2rxW4VomhMiraXUN5bRKBEoG2C2fcGSfhSC2COrdRQBPZxXcC2cdqbaymAFxK4SVpooUX92xJBGNo/vHP4VqpLJcKlxBcRTB7n9+4kNpHK6ABmMZYGZ2QdACSVyBk8cfqt7qkca/ZIxDHcO0O+3ABgaNyoETSnlXAJYHjgnpzU3hyEwzkmC6MkqJE5kiaT7W8r7JzE6ghFGfvKOMDB4oA9l0Kwje+kuvtDraeWsUly4ORNtDeXEjdTgAFGG7jp3r1gXf2aw+SBJ0SSHdA+0POWBK+WkpG0ADgdBjpXC+GrX7KskMsaw21rJuSDDyCeZkzG3mXCjEytwSSMjpkV6BcaZd3bI1lFHcSMkbSaddBjZtK5AEilCGAK7jx06ZoApSaRPqFvieYWdtetKjWv7sOmFZmjk8ssAhLfK3AGcbuteVaj8NXsrg6jvl3ypsS3LeU4hY/uSjByWnGVPA2kHPGa+kLW2N28VlcQ2cQWEfuoLYRoImH7xd7Nw+4HJJz8tWdbt5prSe3szCqwJE0LoAzT2iyIjxFmyRIQBtdeAowaAPgfxP4XvdTju5NbvhCyiOO0jIVpEiU7VjufK4kkbbwx+Xnr6eO6h4f1KwMlzp9vDNAsi2/8Aq2a6jBHls4C53NgDjGBnivtnxdoUT3c1xBburosfkwyPJ5DO7btouJI8RlWBJOT+Fchb6Tapaw3N2IN5lladrWXe85xgxGBATKWyxVsAEdcUAeZeHvDkMEVvPHGyX80EbJDdB3SKQFTOkhlQDLIwIC+mBzmvZLHw7fQMsptJLq3IU/PBtgEkmD5UU0Y4QZI5xjHrRJp8NmbWa9S4S2luCyMVjt8RQqHXz1ZsAsGHfJ9BW+uv2lpOCZFtrBZBgQPNl4pVCpI0T5DHeTnbnHBIxxQBzV34XbSbmWK2sJYbkMJEnl8khxMys480ucFSx2Ejgc1X1DXrjSVkaS+RYIGlt7pGuEaaUbAWCGM5VlVuePpgV6NqmrWN3pl/FZaks4LRLdQXKMZI4wN5ZZEXcPMx8u08Dqa+evFmg3rWFzf2ZFw128cMMkT7YhDkhop2c5SYRqBkDJxgnPFAHXJ4gngmtEt7ZXEsUhguN6XDosobM0cpb922SeeeRV63mv7byIZb2Vk1WMSpNO3lhJQTuklDnZEFGcNkF85xmvPPD1u8Wm2txqmpTW17EssMVqrtcRrEmVU+QU3umcYABP612WnSX3yE3yyQQQFoZZ7Z5N1uZGjYJpj5yMg8lOOrUAdzoUs0NxcJJKJ7dWQTSXNu9u0qiIKs0TBAPKLdHONwOcnv1+k37RS3U6NHbGHfHLNF9qkUIN2YcNEUd9mOSQPTNY2iQeZZNLJqAWKaSOPDxW8aSQ7SSY1AAaMLjhe44BxXSrA1pCjtbx3UVyuYCZBGZSox5k8IYA7VznpnH0oAqC3t7hmuBI0oFxHIu9DIER2LMyx5XyM9yeOPrVa/02KKRpbaeFJA2/yLOEFMsPljnbZzGerdR15wK17TU491vbvKIIpZnVkSJN84C/PGsjDlN5YDtzS3EUZgc27OTcB1Xy/J+0KytmNHjD54UdenvmgDxDxPaW9rBJNcRCaSKUtP9mQqIFdj+8VDgsocYOAcEGvHbqO0u5ZvJeS43PueA7jcJMcKG8plB2bCCDyMAduvt3iTTbzEm2SdXbD+XhWkubeJi03yA/KyODjoGx71yqeHZdSlOpxxzxpHGw80mCOV5HzGs1zbocsrZACjJAOcY6gHg2reHbHUpVCNfrFGGt2byVjj83apLKWGWJx2BOfevV/AOh2llp10rEoAMwBiZd7KoRTLGiZYsoIIAyAQDzWtJ4eaPVNNtIrGcCxEU92ixSRxebKxJd2cBQAmMfNg5JANeu6PpOkWdq940EJDOsdz5o8txIH+QQMDtBDHPB5xQBy76YWsVXfLbJI7eXE6TJ9mt3jQPNdZizHtwQv1554rkp7KKXVV09cSm6VxAi7ESFoIvMjmdyAZi/yKWxjaxHevZfEjhG+yLY3CNFBby+WqsRqbO33hKBh0UFcqMg45GevE2cM2pX8vnWaxSPK0akFIEIjUys+9oSyA/dwhyMY4xwAcvo1hbrcXLSxNG6yGxeYOipb7jwF8jcTFuPPBPGM7hiujudN+1CK1s0s4J43FrsnlkmhuyMn7T5gjBWM4J2AgjPIHWvQorGwSyjmktoY5L/ZBcrNPKqW94m1BCocs778qQc4+bcoAzTHgXTr2ZZraa6FpZS3KS7Y2Zbhl8uKIMhw8gyceqYI9aAPI49Nmgu2kWL7csURWSFI/LWOQDypJIVLZeHcCVxk7Rzg1sabE32mLJxJCpK3JKkBF3Da6ucRsvAweflrcaa7t5pJZLSN5ZoC0cbuElWMoA5gjQ7mOQDgj6ZFUdkxkiFvD5P8Ao7hZJ8LFcAn/AFgUsGeRQQMAFgaANvQb23nhvUmtpbgxsw+1mZvvLlnOw43LhjjGcdKvjerJG7xWVtLu+yR/O6yzyruYyIFwofpgnJ7iseytZNPn+zQ+fA0qRysjxSss7HieOPjhiBuI7Z5rsYVhkmtVFsN+77lxPHLHDIFcqPJU/K+CMMSBjqaANzSrW0NpELFngumRDIsztFsAGJCqrwsOAQDnHbg8Vc8SXENpZSzpb+eLeGNlSB5FC7Tsby7heFckEsGOMHHtUn2q2tYFE9rbNKbEQmRGCBlEhxHhGI3eZwWBOTnnoKYkiwQxSPG0sbXsEjWjAKxbLPKkKz4EhKsOo2nYPY0AcDpGryXyX262lSNHZpoZhtWS3ZgFMLkdA/Q8Zxx1rT+16ZZtPdIhy5kSWO8uHleaYqoVhGRtICDgZzgYIzVjxfay2+ZbGGC4jNvceWx275ln+cG4VMCDaSV68MmcYrz2exEq2txeW94zyxJLugleOCM4MYlaRlxMFAwQOOoyaAKF94x0601S9to2iiaRo7i3BjKxHdCu4BcEbiAVI67u2a7nw1A2qLCzELbXQV47VIgWt1kjIYluf3bKAGVsHJxjFeK3GhiO/u4UVGN55JiN1ArrJIZiPNVzGTDIIgNnIUkbjXvXhaz/ALONha3dxM8bxBEeCONdqQsUczXC4WSQbvmCn1oA6qx8PXNla5htrT+xiDK1tDKyI0m8q4nnUZhjKgqEDe4BGK1dOi0m7kuwJJbSFkhiNvHcktbiMssKRSk5KfKvBAODXTTWUK6ZKJGlmVbeKGCO2kItw+A26C2UbWuGGWZsldzE5B4rF0rStoGp7plSYFJtMWMzSswJEE7yyqoV9nLKcYIIGRgkAo6lCLV4Ir50eG3Ft5bRSPvWG4Ik8yb92GnbJAOOm3njFaX2k6tYapbwpMvmxLD5kayxbdqhkIEWQ1uVXDHODklsc1peJPDEmrRW5huWIt0VHmIVGMMqBnjkIIAKIARz7dc4qw6FHYWDARPdM5cyOl1Ik0lgkaqI4zGdq5yeTjPWgDzjTYzJKb24e3k8pRamJ41jDWkJLbYt4GJfMBKv2BwTngXo/Amp+IZpdSsoWGk+eLwRXV28CSyGMxSoI14KB13bvuknOScCuzjsrKKSOGylEth5MLm1lgR5LGQsUVZpT96b5T/stnJNdrb6xFY3ElvDCjW0dtGwlmYxxyTGNSkLgfIp3fN1AIPBPcA8J8TeEmgtbW6lihncCOKXbHI0K3HzIIy0aYd9kYyT0/iwc54ezm0do2L7Ibna++O8iQOs0QLqtqUJx8kZPTJxjrmvaPEU4kku7ieeBLa+CQyx27GEWsypv+1by22Q+Ym3jBZWwM189avp91YvFqCWVrdw393E9z5jKjWk6TMGEarIwjR0eReSAduTjPIB2N1rcD2AmmsbcIBFCJxMJmljDKoIRAVO1snLAemciqkdnb3Meo26W8cc1xFbywXO6X5YHmzLcR7CEMp4Pls3Ofu+lTQ7Uus9lLZLF5zwXFpAswXlGLsMuxEpEYzj7hHf1t313rUSaulpa2F1Y3KxNHk24VYciRmjttp2zq6Oc7xgKDwCKAPEvHcCW2rwpNeTyJPHIkxOJJkS3fMku+TAiZ8FdvrwmVwT1vhnxVYxxC1tbGK8voh5KvcptmsYCSYYJEQFCuCuSTycnoag8a30N5bi0urYC5l8m2/dKLlhuXasxuIYQ8cAChV2IQXBO4jmvOPDlg7agkbR6jCAyW8t01sxhkkSY7GutuCsm3ZzJgtndjpQB7tfQPqluEhkS0lvWa0muFtpZJLcqipN5RlAUAeWQpTjAGMgisDTNRvNON1bC8ljtdOumMTXcqlJ4onEMl0mGOy4P8KnGQfmGa6vS9PmkvoXa6ZUQM0N4qLDHaTQLuIFqrMp8yEAEtyOScc1NeWEFtKruILw6lunijmVBFAZnDNPNuxuTduOQcAHsMUAdnpupyauNMezhihgeRDPcSODvEJkR2cn5VdsZAHUkgA9R6bpMw0uO7mQQGJEyDKEEURlbhnMRyXdiSjH5SrDmvK7DfPBdxxSQWqmeMRNZ2waJZEjCBpN5ClTIJGXbyRKAeRx1l7NdzWENpdx2wii08IgyYpXkMhjFvfmE4KkDdHk7huGOKAPUtJ8URwSs091LLDNZujRFi7tdb3SNgHOCiY25X+5knpXZWmoxfZGkkJhhMMbmVHxIGlYkSM5PPUYHXHtXiGmWs8d/bzX961rBp9pbQQrFHHtaKRPMMMnm8yPufGQCTnPeuym1SVbEJC8sTXcRiuERYUljWEtBb+Qk+FO5UjJ9SxIBByQDV1A2N3cMSN8MJD75WLSSyuQ6zRv/wAs1wQNpI6fSpZpre5s7ggm2R0jje3kVY4rr7OqOJDKcFISnBxwxyBya89mTU4/JhvZS1zciVMgo6RRskSW7XLRkqJS+7IH3cE4xzUtj9qeWe01CfyzbNKHuCMhrOFFcK0Zz8vmHIYDGMA85wAWbyW2vbW8mmWaW1t2huFgMhtjHIi7zbwJIFLJht2TnIfPGK56XVrpra3jhj+yWRjW5SNCBPG0ZO0AxsQV3EZwTnOT1xW1Y2QvTMfMkQplle4CXMSF5HQmzCnbKzp0UFmGc4rj9Zs5mN3YLNtjiEqRSvMu5Q5KiNNp/dlVC/KwGCCBnAoA43VPGQiu54DcNLZzyww3EkRKRi7nc7GMj8sQQQT0BGeRzV60v/Otb2W1/fxQRyRvEzOqzXBbMTRuPm3kOx4BBxk8YrzDUtPv7K4fTJUmuYpZYZluIQxZG8tAgREUg/uwzMT0zya9b0TT5bfTBBZLJKbnEqzxbWjeCNCxLSy4AuMDkDkcp1FAGXqXhCx1ae0lYea9rFbtG9yNkoMqiaW38ogBnUuFHUsACQTnHEzeH9OiluNUnKRlIbq3j3QE3ME5nkEu6KciMcg7c/MRjbk17hpRglgNxdwGwS9BCtEzS27i1G2KSd3G6O6fywfkGBkbiCK4LxtYWq2qX0lldzySpPdmwgPmJLCuUS4llQFXZJgW253FSDgjmgD5KniOt+IpoysCJaq6Q+TC8OXi27XgMgCxXRWMsSxChmIBxivbfB02QfMsvJSRp5mu7iNZriW3jSMxtJLGCPtQkyqg8gIARxivLr2w0fSr+VoLbVLhNRtvOaRzIIILqfaJZg6LyouVZSBkqGBIwQa7nwxdLdxvYQQJpVxBILq7J3zXCT/6OI4zbyMGEfmyqc7dp34BPNAH1Z4f0yK/sWuJHUFYpZIUKoJpHMhcqFJ3LLl+QBnJORVuxmhTUxHfzPHJGCsEExk2jYNhEszrlWyDgDt9K5XStYhhkhQyySSSyM814sbW0s9ykHzyQ27AbEBEYIQE7gc/NkBuqa/p7W0VoZYjeJdAPJFIkjXF3IjXLQvKeY8DeDkgBkwD0FAHqtzbx3lsQYnAjDBJAyIkDSklVmiLbpiwOVKg/KwJ5zXK30UBQ29lbefcW0TG5mU+XHhFUu3mYAiC7sYbBOw7Qe+Lp+qXxkmjcFBKsaPbmQ4DIMtH5spGfkTcEJCtnKvyM9LJJb3No8UFrKZr20DCFWMKhPN4aVh952dHAXOVAAPGCQDyq/muUk3hI5Bl1SYSSJGGdShTdLtxc5DBScZCgjjFLYW72JtLu4tnjs2jnmdA+ZZJUdgVmdzgEyqx4PRgR156GDTY9Ulu7mVphZWe9g7FYyLyO7k3WqwE8wiMDLkZ7DIqXzk+2yv5tzD5qvCqxRJMLdDGrLKkE4+aIptJbGc896AMObRP7XiNxHszDsuLeMMzmDz3/fALnfMWUjgZxnOMYNJqtxFoipAqo/2eAtPCo2xlJ0ZFRkYZMicNgZJ80EZrvtOW3ms5LnT2DtHD5NvJgq7zxDE9y+4BQGyRwcA8cYrlNW0S6ubGW7uPKCzXJhikmMTTW7qmyTaysRIBgtz0DZHGKAM3Q9b1C6WxuFBRLaAm2MuyC4gt4pHDSQb1DOiHKlu+3I4xXqurfZfEOk2GrWTwzzx4hv43LGY+U+RIXAz8yAfQH0BJ8v8AD+jw28ciBRNhP3V1cyNci2iE7pLNbLuzCHKs+CCmZM810kljDZpcW8N7ONNlIQxwSMEkmVfMV1mdtqRsztuLKq5BTJGDQBNdW6wabLJJHDLHPcOgIjRzEsYyoSdCZGUPJIpYrgGLAOADXK6VHZWZuImb7ZDpl1JL5cbfaPOjICiR5mwyY8wbQOvQDINUdP8AEd9C72ipIdPs7n7JK6xI0yvGpdGlmjGwwusmWKjqcnk1ivfXiX1xcywRx23lDEscrxiTaZVgjvI1TEbkjcM7eCoPNAHq9jp4ub42itdPCCo+eSPbCsspkHnsjEiBS5yM5AGSKsa7oMUiyR29y32uyby0VkkiheM738y3+XdNDhT8/KgjAPPOBZ61FaaNaRwTt9qlga7Vxcu4gdkRZpZF2ZkdmOVUnaAQTjBA6HT9ShuZYZL2/M08ViwW4cFUtzBIgkZccO2xzwPlbBK5NAHC3ulQQtbteq/nwecrpFh4ozyUMvGGmLngg/d7isDUrSYRXDWkgeWCBZRLOvlJKqoZHiUqxAZQp5B52Z6GvQfEWu28PmR3TNuS3IM0IWOK4WQ+YYkUrgghss3UEtt+UA15nrWpX92sUlklqlsLSURBS0jMSssRUx53zhsbQ6grgZz3AByMWtXVv81wzvLc7gL5Z9r2MkTloo4UcHzFYFMnH8R9Bj1/RdTlubRtPE6tdDyr1rpXJ2Px5sLSEAB8k8dz93ivMBFbM1skiQpaGWA3KbXbYXXDRJJFKSTv2rjaMEkdjVi1vV0m7vLyJGSG8SSC3thI0jreQN5akXO3cGIDnbkn5RnjigD3O1ktLtmkkgUkSRxTSuHXy45PminjDDa0iy7ju7A4JHFd7puuTxQz6YLq3mju4zHKoDFYdqfJPGXAzcsecngE4zXg2k+JZrZ7bSr23ubiD9y5nhXc5tiWMvnAMWyzMFG45BiP0rtNM1hRbPdxww3+95lggw0csSWk0jsrMowXEePvEDsMmgB2pme1vYpre7lupSzLbyF/MlaYbVLz20JKpgKFY8AoAeua6Z3kheEQXC+eBBLKlojTBLidmNzCIdgjERBVQ27AxkHjjlr3xNBESHKRpqmJ/sLQRD7PDIAkr+fCGcFmUbQvPByMZNdLaa7pWktFawvD5ZSJ2mlmWZY4nij3Rnp0Z8jJ59zwADzvUdNdhcyXllJJLc3dx9oEdviWKN3CRR7ecA7eoJXI69KtLaStqNhGJrm2jiSBJ/LWKQzArIIUYEnyioVdw4OBnoee1hubZ9WuLqXUbTYsVysSFD5MsBRUTbDECZXWQMcgN+hrzC88Q2a3j2tkbf7WJ3EttLO32dZGG0XM8hbcP4iFU5G7BAIIoA9Y8PawCGiunt7cW1wlrIiyiOIb03C7ud+Vl3Ev07/LnIxWjrkcGq2Rt96paqWkikiMP7+QAv8AvIg5MQxkg/dx3zwPIbm9j03ToDc3tpcXUBe4ie3PyoFj8xYg7Lvmb52KqFZRuOWByK5e+8bXtoLZGEV0k0bSy4kXyzGAJI4o4E5jchsNuwC4bpkYAILjwlY2urxXTzrLDM80gnnLu4+UuFjkcYVQMgAkcDjsax9Wshqd1/xL7ae8jjTYAN5gaOPO6dYxxGylQPU5yB3qjfePhM88SQiJ5JYEX7TCcWEVwcCSNVBUrw2TncuOcV2Xhy9H2e5j0+WLzNiOUgtmmghUqPMk+1x5V/MUnKg7lzhhigBuk2N9ZqsradJfRyQpDcq6t5lu0mDCzOAAAoOeDgKACfR0TzQXt1d2yBWkkS3jjijUu8okMYClwRvDDJYgAA8V0T66xtIoYLp3ZzOt2sOxEtxHGHyiH5pVIAAxnkcVz1r4oREaCZTNLhIwqw+XK0lzIRELjCjyowuMleRjnGaAPVdN0W6naJbnUPJKoy3VvDM0zSSP8rqs0SusnbIJGCSBxzT7vwVFcRsCY0LCW2d5Y1CSRAEncAxKyjJxgZ49q6rwDoyXuifbWH2i8E/l3cVvtiggPl5ZY5CS7OCBuYr6k9jXs2n+FLWTSDOiBpGk84W0ZaeCR9gSWa5nZQwYFT04OMigD4n1/wCHfnQJb2ASSCCYzRxSSnDeWi4UsmGdSxJAYAgnHbNT+FfAYZ7mW508tEbiKSOC9jL7J1wrCGRc71O0gD059a+q5PDEdvc3LRWsbuEhljjljlWHJJYMj7cGPdlevU4PThY7/TbeJZGjt0a1D7rGJSojuZGMbFXYc7TjH5gkc0AV/DOjW5tW0iWzijSRCsquXNuiy7dyDbgxsuc55AzkmvTtM8B6JeWcWnxxpdRRS5jAYzxvKoGTE7JlvT5sL/dryfRb6/vruSKCyKSJL5X2iZnLSvK2FZdoAPBGckggd6+lvCOn3WjpbC+huWdQssjGL92WdiVKNFncDxwOnfHNAEdv8NdOCwEadFCkD7wiRkBiAAVZSAT09Oe1atz8LNLuSZU061hnAz5snLrwMRxxMMKvPU9yfx900+3kuEjYxpGGMJMbgMQSACFOeOx9s/n0x0VbiRgyJtEa8ZUSTPyFAcH5VyB1P/1wD5Ft/hVptms/mWokDgg+WA3k72JZuVAwCT0JHPWpj8PLExiN9OglLbYojMpLS45UY5UDp3x0r62bSHkSWCS3hCkBHIAbfEv8OwgbRj6g4yKqQeHrWCbzfJExiU+WgCqocrtXCAnGOc+5oA+LfEXwsivWdLa1SMSw7DGF3qJFAUkCPIAOB24znHevI7/9kvw5q+pLrFzYG3kHlR/ZrZpUWU7sySSxKyhyWJ5Prjmv0pXwnbQzrLIqsrP5p2kggvglcbeME+uM08eHLaOYyQxF/LO8nc2ArfwkHqeW6Z4BoA+E9E/Z70/RGgYafGscYKx+WDMscBLBSYGyqnuQDkZr23TfhFZ+TbCK3tHkUM8LOqQKFI5EsZICqV47CvoN9JULuGIlYFWiBV2I3HAVQSV6j0qzb2KIVZlLDbKqQbSdir/HK6jHl4zhc7vagDybTPh5bRwndY2+3YUEEdsjRRjJDYONwzjtyc8epYfA8MSOZnh09IYjcNGkTuXMf/LNFVS7AgentXvMEYWMLFIFdlB27kJc8dMHjp0PPHI4rJvNPknnjYqGKhVYmWTeqCQ7k2LGf4KAPJNN8KQz2q3METtI/wA5WRGjHzdBjAKjjofyq5Y+GIYbxTIMvGzszLgBQx52BsMyg+3bj39chCRByqNBGGKsJFYE4GceYygMSO/fpVSdIWmyiRpIUwkrAFcE52lQDg9eSO/40AZi6VF5aFg4EajaUA3NnjIwDu6A8D8asRaKWTYWYJJC0e5yRNbSP8xmXaPmPA4PPXPtpN80YjiSMTgKgJdtrberpxhF5BGcfzxdspHjZd0u9UUKcAOC23jJyTjOOfagDHXS4XEcUs11/obxseAvnsOkjEcYOPXPPrWuiIsRY7lR3yVVegOcDAz7fTNacs4k8rzI1R8MSw24ZVzsJK5Azj9O+KpypEkwYGQKAd6AjDMeGXHVQPyx70ARRwo7KxG3a7DnkmMZCkkZ56fnyKnEZ6/LIu4hDlwV5OBtGMgAe/XrUUbKMpGfk52ksA2M8cE8tz7mkkkZTAI+G3EFm4wBn5WBxjggfjQBIGfaThWUkjODg/mO/wD9asW7upIW2s0ewsdmEbOOfbirr6jFAhaV0Hzs5QsCVAORwDyMj/69eeeJNct45DKJTgkEDeuFDYYZ5wBt79MHrnqAdDPqbyxqsIWX5SQAQvq247unQ8e3SspdQeSRFn3CMcq+xsZj4Y4x0znr1zwTXnlz4niSQCGYv5igpCwZSg3bdpxyDnGPUcjNZreKLSzaVZriDqJUVbosobkFWcnag65JOOMHmgD1O51QIqxkhygMis+SsjMCQM9l68HHXpXmfjDxf9g0m6nLQxRhJVVnZVQShC21ELZZNuQDyo9a4e++IlhC90r3UTlTua33jfEGJK/MAAw9NpIOOK+Sf2ivifZaT4U1O8EwZp7SazUm4IEJdeJY7VW3yOGAGVUnHfFAH5Cftm/EP/hLfibqKXE1xLaRTPHbtBIdkJYlWSSFyCoLDHTAxjivjqOTS47u5t2n23Eu24QSIzDiWGIW9s0QOPl++ucnGR2rM8Y+OrjxL4w1O6dEkmOpTIjTwHar7nctOVYtIWByoI3cZI6gY1tBdXd5cyx+RLqFvGLiOCV9iqUVisduoI2Hds5fGep9gDU1qe2GmXlykDyXdo09xmUvMX5IEatn93DtOcYOO5rw6e3MogZEDOhknQP5jrHKx3yIsbfKYmyWDsB0Ga9RvdIvLm0a5hnuZZ5CLq7sopIm2pITFdLIZHBjjRVJCrk8fKO1V9Ht9P1OC+bzLiwgKQQsltGzRyyKioJCzRfPE7jk8ZHXAoA8J1Vr+1ilv5JEQNLMk3mxM1rtKbdke1eJcgnCE9Tisy20mXXrCW9s45onmcC1e2Vn8hEQO6/vDhIsE4BPQ469PdvFHgq8ubWR4Y7ZtPYLKLW1V5i8AID3kKIWxOjEAqPmbBIBAzWLL4fhsbIafFHLGy2wM8IT7KxZreOVMB3UlREfvAdeM54oA8psptQ0kNZ3d9KWtUiu7m2MhihuJHn2nDsQIrhGJwik5I6GukGlx3dte3qLJdCUs8zzwrHmRyYlS5gjGDOgBIxxnjPFaM2j6TPem0NyJGmgtIIdibpYGEhMZkjkHKEg5Yndxluc1oRsNIU3DGW+8xFWYukn2IeXMVlkDRIRG29TgyFSSeRnggHG3NpuspIY7UopkUma2u2i1Hz5YgqXLQqCIUMa78D5VLbPvcVl2/2m3065tYLycS3vkmRiFN66wRr800dyEEcapxIxCySPllU5rt44re/ubi4gW8VpoZ1uLKKFvNEEEhBuo32E43AkH7pB4JBFcxfRq8usT5mmaIKYL/AH2vNsjypK6fJCVfhlJU5DLjIIABykFjE8Fwsa3XlRieOZ5neS4VL26c+bn7oGwclTtG4c9Kw7iyJgjTTt7vJNNBBayEbbsPHsaWa6ViUnSQEIrEAKAOODW5DLZ6i8H+kkzwzFb+wkeS2tXWOUmZRLtGd6hQP4Rt5I77Qvr62Ym4ks7q0N8rC1aKJo7S1aIxR/ZmjIMiiJVIYEjDZJySaAPJhDfCeyNvPLBcviG83Ru8FwsbmJg7SKGgldEyVIUjOMDpVua/uvtVtelHtlgSKErFMR9l5CeXCAdgRypDMxDHktzXcXmnQXtvNqaaTHELrVbVox/aEKS2axuwjzCsLZEiEFeSXxgZ5zS1LwxdKl5MkNnLZQWkTSzI4uJ2uuLjbFJlQrfZ3V2CKQmecAYoA6LQbm31Q25imktLZ5I0vII5rfK7kzILZ45C2Cqjd3Yd89Npv7O+zapeyTz2okQ2aX8ayyJb28ZISMxySL84AAO0YyK8d0rTtZsLqfUNhW2EKPblTlfJaLMQY/x3Hkldz42kgkGtfT7pZpirC9jsZEiu5o1JlSdPKSWXKS8b5C/mM65jDMRuBBFAHXG6SytLO6tZIWRZ2DX04HnXtyFNvE0dvLLti3W2PN7lSFGWGBzz2r3ETyRBra7azeVQwj8yVssY4pFLZdNn3ByQAAcHOOjtJtLgvDFciFtOubWKSzkCMbxbvLJEJIplCRudpLEcDBPTkZ0twl7Pbz7HtxbXLyWcvTzmjUr5crj5Su3JC5yR0GaAOZsnnuiovFneCxVGEDeXtkmIUsWQDJ2yBtp6DHJxWxeaxqN+t4zai0FoixRTWZWASSvuMfPlYWRwiLkZJPJqB5LK9jWNBBLdLJIRdCSaL7THeO8jlLeUksVlZgAEHAyBiuG1eSPTLtGt4TceR5Pnyq/wA1tdYCyC4iIGzyzuUblXcMMowRkA1706lK5SX7P9mSyVSyJl5ZIm3ruSEsqloSrZbAOfvV5nqQZYbl7eZoyIELRH93cKjLu8rY2Fji5KhwcHB5NekR6ql4S728KoCXR1he5mSZ7cHbdWy4LK7htoQFU6ZAxXH+I3sJbKW7k8yKSYfZVjggCXMK+cS8EUTAkxiUEMDnywR0GKAPJX1VbBbG3l8+CGY/abiNAtxdwxu7HDNK2YJAWwCoJCjnJFc38l/dNbIhdzLL9nuWu2EccY3sQ6CPFy3TGMkYG7ByK6bW/DsCi/u5r8LJIyXDq4bEA8vOEOCWZmIwOhP3emK8fiuL/R7hri1ZpfJkEtw0zK8RQOR5kKK37tmQ5fPTO080AdHqOkJfeTPbzi58p0W5lTK7JFBVo5kl24KYJJA2kjg888tpvh77LdCB7qF0lbF1JIZDb+SzOIY2UY2O0ik5xj0ODz1f9s3GoefdyadF9jFwso+wkRu6t1Z9rASRZYc+g65zVHW71tRaFI7U2hiW1YyRxus3kKN0CRoi4lBGd2c7SeOxoAV44xDEk80ktq7SRNKhcRrtc4Ma4zsDAA8cfXNSSvFbmCJLhpPL8tpoliKusbjOXEZyGLYBB55JI71mXN9fJBsNptsLeRXtcu6sHICyecAnyRbgXO7HJOK2bO6spITDdiK7guWjZrkJNJcT/LkyFkQYi3EDPYLn6gE9/bWkAjd45YZtSg3JEqvIsThyFWWN1Af5gc7cj3xXQfD5i2qR6dFaC+v7lxDNNMv2WCBSznyowx2qMZz2AOCaijtvO1dokW0vIktlKOTIIjGkSuyxMx2o4csMZHI44r3X4cabpSlZ7WKWw1EYu4TfLP8AZZUVEVoxKYCuWU5Hzc5wMmgDutOupdE0uWJLKKGeK3HkrCqskXlKqSPxkSxhMNuTIOcjPNAsZL65tNhF09wBuvJRtiXcQ/mQhRkOW45GRnkVp63c2MFzIY5Dqcwt1jtLG7UzW1rllWYiYKkkMRC/IrrtwQATiuQutZMMwubKOK2lsmkkuGknb7MJcZ+z26ZCuQpyD6fjQBs+PPCN3pumLqcrQvAkbPPIGfcwJIZp3gJ2y7gVUtg4GeleKXN9Je6RM+nwS/b4jHFbiS6gu7j7OcmO4g5OxwRjBO72710fib4jwzaddafMJFm1GKJmbAe1c7iHEyu+GnIJYYz972rg4byXT7eKK3TbczxAMpiklX7BH86XP2dUxGOSCzOo98dQDOstU8QCC/ae7vobo+ZbRwyMJJFbaWuGmLsPJLMqkkrt3NhTVa20mW9tYZl/ceVcl7ia48qWRZWyzTsEO5VY5A4BOMgYru7KW31m4WR4ZoonsbiJ7iRYmW5SVCCQlqzmMgMGVjgAEDNSWfhl2cQzS+dZ2jkWM0UgWLYMmCS9lzmWUDccNxkgUASWNq1jaJdJdsChDwxzr5UE25gPLSIZEikFiDj3OOld7odrcNqVgLG0jjOolrfy7mJJ4Irl/v3XmYDANuwARjnjgUtr4Yjngt1gu3a0hC3AupFii8sDmSKNNxZGyDglQPTng+oaJolxp62usiZDbMy+WqfvJHjjyIWwekjvgHjPc8HNAEut/CxtBgt9Z1K+8m23RrJbQrH5bzycu5wQNqrg4DH0BPaS3gS1QzpZS31skAED2kyxyoZEKq8yH5WXHzBc5HfnkdDrOt3via0WzuNsf2eaB1tlt4o2SXOEVkSVmmYqDuIU45JxUV7rdwkF5PayQqNOit7YpHb4aWTlXuJFjXaYlXIyfTnrQBws8kS2kpnhszJJ8sck8hPl2zEBmOxMzTgnhTkDHpVu2tWj02O80q7j8i5jSzvbWKERK0bBgXxO2IGDJjfgZJyMDrDItvcq+7R7K4eF90eoRzthEkO8yFGbaX3EkqOfamy6y0mmSWcUknk7xaSQw26SI7SSBcvuUN5eVGCvADdeM0ATW89nfPBY6p5zRKkkSQGNA7b0YB/t8bE3MQCtyDhf7wNJp8tpHaSLBcK0EbG0W3YTJFLErbftDsiHLhCDnP8AD3FVra+ubefyZBAkaYjZeYXCwxlS8bKrGHBPQ4DHpmo73T72Gc3Vm080O1EFosLGdg43GTKrsBPqSOtAHrHw10Lw1FdXd7dXRm3hmt7mdRB9zKlNxzuJY43MBtC55NXvHGgyS+ZP50SWojjhW2tmuJRcuATFEUuUXeckEsBtPY4rwuaS+sxCSl3HcrbzfMXCRSR7tx86UHgBcgqVXleCa3NB8fiEh3ljnmWUuiSXBVkjQAYAkJHmFycN0oA6ZI77TrWwtpYprY5ZZvMn3JbE8pCY1U/KVwc8lRwKhGt6nDJdvBd5gjEka29sDc/Y1YeW0+14xsjHJIPPoDWPc61/wkd1HdWV99iZotzW7wNLcGWFyZHluWGJHIyPlB9+xqO0s3kt5bg3LrdLeO4V0aGN7diMRMSo84kseD360Abmo/2hND9gguftDyW6XizLbq000ajc8Y3SOPO4IHYZrzx1vvtDwxJdKTIhaO9kgJZUALhPnGGIP3eCew6V3GqL9l0yCaC7iNxayGUgM8TpHP8AL5UUyjF4ysTlCfl68CvNJbvV5J52t7iOQ3LFUWWSNUJwAFkeRvkfOOV4GetAHSyG21R1KWdy8iLsW5WRV8lsYkIkZgzKMjOVIHr0r0O2Jg0+LTYLe7mjQpNJcyLEmxUKyMsTqw3LuACY78gAV5Fp+l3NpcJI+pR3F5OYGnW3kZ3tUVsiJZUypDEYfjkV6dbXGrbbe3unkuVt2keKaQeSLeEqnlAMMLMyun3W6449KAPUtCsJ7lTNo4cskKuLK5ghla6hLYmdnlwY7gEHG07gO2DX25+z/ax6Nqtjf6tqAnluoRFa6WqF7SMiTJiby2DyTZHR8dO9fnN4Y8Xa7p2s3WmXhtwZ5BGJZJPLlmcSB1TdHxGjICC6kKwOASRx+iH7O+tXP2+x1K6ttLksj9psra2nHmrbyySbHuN2S7xK6sQ33yV+UHigD+oL9n7+z5vBGkTWzWs8T2cDCMEIYnXbvBCHkg56fTtXvcNzp7OGedIeM7pVeMKBnqrqCeg7dq+Nv2X9djHhS1sYhbq0KBCY1laMs3I2Oy4ZTn8O/Wvp43Zn80OUZ95RHjjQYXPO5ZsbOg6gfrQB0eoPp8Vsl1bFbl2dmmaElcImSx2OoY8HsD/Sufku/tka/ZLcXET4wssQWfzMEbco+Qc46gd6swnIGz7Nk7CvlqcMkhw2APvHHYdPSq9/LcwsGEKw9TEylY0afkLLujOAo564oAtBLiWElSjSA7mikBKoRnKPI3zr9SMf1o3ssoeNXQvLb7fMYr5KYcgqA4ADfgT78VZW5uE2G6i8tZMMrRlQHB/56tnDLx2P+NRi+hkSaGSQXHLrHvjkBkwcIFJQc5Bx+FAFGSQy3TyyPM08YETYBxg5/ecj5sZHIPaqkktwZYLkK3lofKkVTvxnPz7V68DtXIa5PdQTxtF51sHvETcrO4aF+kZ2AkDpz0HHNdPb3LpBNbG3RpMrDJIJtoQsThjk+x57UALf6vH5OxhDzIRGIgd5JGMt3Tj1wOK5ybUBbTQwxkgThVZCCCBHb7hdByMbWA6A545Gavailvah4bny44mIWaNQdhlYDH74AlW9zgdea5jUdQg061jsbSGxna5YotxOzyzWgB2FS65xb+Vzt68cAnigD0qwnNxbIDGMecJjICpgeXP3zg52c9KoXd39nM0ZP2RkjLGJlaRhLgmMZYfTv9a5fTdeDSxRpKpEYW0lhhJMYdj8pwB8wI7jIB6muoTXIZUnW5tYNQgbIazucCYFW2EPcR5KYbPBI9emMgHnesW0M0sYmvUj2qp+Te4gZvuiWBMhO/XHrVeazE6Ob11glL28h1CAhBcQFlWVreP7qsG42nDc8DvWte263d3NPFa2VtPNLCz28tzO5EYbZmACP9783BDcjHQDFTWWn3t4kT3AleBEuYZ7d1Q3Edyk4dHjusnYuOeQMe1AHLafpem3V/PLbtcLaQA+U9wq25eT7u3y0DKB5/4d845qpP4dG8XN3AYra382RmhKowlYCEYiHB+UbgQxGTXq0XhSC2gWJvIEEce9mkaQKz7d2DIeC/m9s+hxWbqUdgkEUfmxsT5MTws8khZIOjkqCNzDHHX+dAHlb3t+3mWsHz2xmYOtxG0xlSR9r7bksvHl47+3WupsfD6TxWjJHKkaRPJ5UsQQzPHjdNKC+Y1weAvJ9MVq21lBEdyzwuFYSxqIWEKIeQVJTEvb7ucelaE1/aNFLdrPK6gCPah2hcZMqoCBlh0wMkmgCtsjtdRFuY5SAhDJbzBYQZy/8O3kDZFj69fS2LeNb5cWwgu2iPl3KQkssfQ+axb5z16E4zTrUQSiS5C3CtFGTI0lyoZMYEeWZMgY/Ktq2voizH7MX8oiBpJWXIJGBjPt6cc9aAENhcQNGVlBCRuzSPhsld27cobjIxj17dqgt9lvL5sm5d6DAfPzKMEY98j61Pc61BGWURgRhWR3zlZGYnynDY4RB1P8VZU2qN9mkjtTE8jKoQbfMaXOQDDv4jXkHnH4UAbTKLsJOrF1VgYQI33qSOY3JTkc/Ss24063nMglQCQAskSpugwBuGDIAGPmZ6E+tdbospnso5p/LnuiM/ZyoiJk44BHBP49qpX8TSykpJLEylmVSkYhQDh4jgnIwMZ6e9AHOpo7yeULOOFSUjVfNXy2ZIxgxFWx9oYf3m45BBrVRDayeTcWwj3cIUkJHP8AtAnB/EDirtoy2sSRpIFZJAFjKvPMd3ANvKQV/AH8qhvjJcQSgSKTIPlXKllPf5s8fnQAk0LT28u1J4Y1xG7ssMpk2njAZsjkDt2rl9Vl1OW3SxFsJIJboiOJtvmGQR4MzHrEB15x07VMFljjMMNwZJ1UsBJcfumK/e+UvwRz1xnHGaqzxTtFEY3aRA0j3CiVvlfy9pYP/rMBj2FAHPw+G5ra6hhuZoEuA7kzI0bLEXAYR3Nw7HL7T/dxn0r0TTNHs4YvPe+VX2Msm6VI0dd2GeQg8jbjpwc/hXlSS3UnnGG4Yi0YTzqMu4Jk8tcFz88eMfM2B713enmRsNNIHjeJMmRV8p4zgmNR3YZ/GgC5r+kNDIk8WtCGG5gdBFaLHNLIRjbIeSSO/viuBsJ3j1G0jurq2uCXlRbicMqmXJ2qETofw+tbOpalDPvjnhUW0LtHFOJPLkLqcbY2Q/KgH8+KxLXS5ZZhcEwNGjebtkwSoYAgcHgZHBA3eo60Ad9JHbSbvLJafavmOA3lOcjPloOR3rInK21xcRww27KiBppkuwVcYysUqbcmbrwO+Kv2oVVuIWl8oTW6tGWYCbcCCywqxyB7Y6ms29hc2yiyhMZZmEjSCPLPjHmyMW/1hHI6Y74xQBA5gu7aANe2wMsckYglj80AyfMOIwdrZ4GcfrVe4VLGOPzAY5bfYrM5lMJJBIKqF+bt6+lciyanoepSCSaSW1nh81UkSB2LcAMrq7Keo6H1pl9rDMEeRzJPFtZ45HDoABhGCgnLdOn4+wBHc+Ip7D99Kokt2ndWiRXBkQ/fQ4Hybjz09uM8T2fji+ljunsy1rESge3iDpttlGBvEikMuMjrg884Jrz/AFjXJJkuC8haIsdrRRjYkhJBVgPu4J6muaOpOIJ387EtxaNBtikjHnCMZCqobI+7z/8AroA9+0nU4kZ2ku5E89i7qsalFdgXAJRztGM5IOAB7Yrt7G9WVVlW98qJVLZUkq5A77vYcc8YJPSvj3Q/FDw3ELrJhUbY6TmWILLjaoVplAkIJGCCQenNekQeOVvZhBNygQJG0u1o94ADZVSpHHcgUAeoarrBkvZbaO5DKq5yxWQAMRyGQnIxnH8q4+7vWad42ljdlBijIdcOFG7eIwdxIwe2cD0rmtV1tLS2uJd0DOEO7ySW+Q5xh1UgMeB1yM/lwHhPU2u5by5kjni1Brwm2R2D6a1vuK7lLMWjmwTxwDQB9D6GJlVo8nzXQMzpuztx8p3H2BPqPzq7qnlAQGW8mSWTMTZTzlK8gkkAY6jPcehrB0W6s7tphqEssUoQxx/ZrhY1LJgkNluBg9fXpWR4oUae0osLvzFKxsvmSNId+3cVDL8o/PHHXg0AdHpE0KXlxEl0rRiDfLcsHhUuhyFUHG7CgnPQ+prz3xdcGW4uHWbfJIiwTQNsdFiDROsyheUICMBx8q5zjvmafrJuL63lkeV4/Oa2e2ieJC7MuFZgZMsN2Pf69KufZ1mM6XMkn2/fPbrNGsTOm6QRSF0YjKrFKAD93PfGaAMjSYdLm0WYSiOeO2vFnns3u0USxRKW3vCrE+XvAGGXHOMHpVrw9Zssc2pQeRb29zezqsEfmQeXFu3LgR7FYFc8KDjlQCo5Y/hnh4Yr0JpKvGNs0MZ1S6jJxJDdNASDFvJJBOScYzXd6AtrE1xaWNh9o0y0Dp9s82OC3V4kAuIo0dt0rKCc7RgYznjIAMrUY5JocrNsZ4n8x4lLsi7cIpaQDIY4Hy5Iz0riX+1SoltEiLApIRZSjT7w2HOFbcrHaSM4x3FejtHOysvlIIJpGUBlK4SOUBipJG9QD1HB7HtXK6ilwtwy3rNHa3EymGTe8kTs64VkVUwoZcgjcWXqwA5oA5ubRZZ47mwe1kijuVIk8ry3nZYkaRkJUkoGAPXFfP8A4u+HepX9trCCazFvbOtwsd2JTBeM4KJaZC8zEjaQuTycjFfRDX8gDSTyjMB8uSCCJYpbdVO1ZDOZB5nyDPBOc1Q1WxbVlivGbyLa0Dw/2izxKm6aM7nlgkYAuVbCn7wIyAMUAfKUFnBooS7gtI0i8pIp7NhHdeS64T7Law/ZgsZDfMrb93PBzXf+H9d0hGU3/wC7up2t4bSwS1SF2BiwzASMMzDIw3Qn2qXx54XmurdYoGtsq6hRBfPDFcF4w6C6ht1JwysAclfvYyD088/suTw/rdldzQy39qEW2ia383yIJXtykzIHUyK0e8kMwUZTIfAzQB7BMpjkF1eTO8djIJItNt5kjgkiZvszC4lldd7bX3lUJHy/n6N4bW0vxbzRmWCO5fMUag+cGbCRCdmB3L5hAUjgYySBzXx1quoagmuWEUN20syy2q24Epe0dpz9oUTZ+WRlZQSc7cjBPavV/CXiO408X8V7emGS7n+ybo5CXRduHaKQAoiDJPyMSuOmcUAfW1jfXEFrdaPBBJKWeN5ZVVJJcvIUikgYZG4NjjPUc1tny4rUtAkyyuhN0bpQcQoOH8voTnPynnjpivnie8jnle4stdt7VrdEaOzkM0sv7tS++W5ib5S7DjAL88KT19Y8M6lcX9lAkskRlig2BTJIw83YZUlII3ONqg4Yc4weeKAON8QRy6gtxcWlxJDFJ5sam6QJ9mMYIkWIpwVcgYx2PODXGaFrVzY3F4HuUuYoC06vCWW2URqSFO+QZkZh0H4j09D1yH7DGPtggVGMkimKQyF3YM8UbxDO3ce3XtjNeQNHM1xqDRzR/ZEkSOQwhFgWQNv8tw5BkbaeSMjtmgD6J8JeLLa+tmjnXeRIuxSrKHjaQJJ5byLgtknAHJ6gE161YS2ststrbsssflfKJU8xjksWTpkYGeMf/W+GtKvby1uZILlJvsV2HUvdb4VUpOrYtmQgElSMMPlyR83r7L4V1J9Lt2mudUZnhuGhdflChhGZreaCTduVGUKrZ6YyQB0APpR7W7MbPZyRW1zA2ySRVzFcRyDAbBzyq9R97HGOlMit4bhnvJZri5dAgkSJlIJBILomcr9CMj05rldJ8UPqAjkhKvK1uxiiTlQRGzbJP7srbT1HHtXdaDYzzzLcfJCXiSRoEVnKsZNvnylAQYQ2MnGMA+gwAcdqtjcXUk7wQ+TNJaOVM+1WXywSqjcQJDx/Dkn04xXgmuaNcQutvKnmTyPK/lIBEpkVGkwFccNgHHYk4GTX2tq1pDplnLPcaS+oLbMq+egbzJFkJ3G2BP3wTwegxzgV5D4i0yO/eW6htXiaSNQsFwsfmQgNgSB1OEBQdc9ueOgB8M6jeazosyXMpmt4J70xRRfbPOU87XRVxtQgDPOM44OaxL7xFdG3kltLm+a3muCb8ytiGPadqyiT76O7cCNAfUgZr3bxV4DsHma/nlYyxMFf7Osclsw3ESAKHK7dvWRc7cZzxXz34qsboyCw0ayxp32iMqZmdZ5WWYGQxDhZYBgk7ju44oA7PwrrKRquoX0U97YmUrKPtjLeebL8iBfMwVKtjg4POa6HXi2pRR3EEjO0cU1wEm3C4sI3O4QSXEY2y/IMgBiecHnivLxe2rxRWcYnM8rygsCkT5hw0olgBBDkAAcbgO3rz7ePtS0yDULSQh7R3kQ7ojtEEq+UwuRMoZpg3TB75GKAO0h1u+t0MVpLGYEYhDI0srnpks20857elFeSXniCyjkj/wBJNpvhjk8m1Z1iG8E5wgYBj35zRQB60ms6etlEt3KbS6kzviumSSQtGwZhH5h4Djg8ZHbiuN8Q+IbEieK1uij2++WK2IaYSNtLAyvj5kB+4ccbcCvmOP4nXV4ZrPUWnnmt0YxCMSI7yTKRuVhI27J5644+tctqnjC4uGjEN7KjQt5DNaKsbKAAzG43SMdy4wSTznOKAPVp/GNpKsl1D5LvLcC11Py3kikjY/KnlpsUbiRhuprt9D1OC4gjtpozbRQTm5nmuixVEwCqB8ZkO0cdTyM89Pkn/hJoxOkKxypJNciUTQgpNc3O4qHuQ67VTcMA9SDnvXp2neJlEJiKMNRkJluIbmSQo2OEceYMAYHTp+FAH03cawIIba7srgyW0itFFsBcs+SEaF5R+4lAzwOQeOtYF34luEDF5Yms7FswyTSmOeWWRh5pkVRuluQORx/Dx7eOweNb2SG1gnCw24dioQZtvtCKxVpnQHyfunnPuRzXI634pEUUtzc3swnWQboY13Wcr44kLY4VVwM5569qAPpO18fWNvbiUzy3VjJK4lUySlROp+WOQuOMk8n0xzWhonxK0651WezsGWFLzBTiQTfuyBIsJQbWVSTuZyAOcnvX55678UhYq32K4kWFfPku4yY9uGxlYyTgxnuxAKk9qxrT4raZNcRRWJmtryOJViluZ2kAacCSSAXCn/VEknv168CgD9gbDxQkB/ssW1o8epTRm5N1MskM37snzVmhYujY+9t+XI4JryTxzDpNw9xYaXFJZanP50uyVTJZTTx4CRxtKodbd8jawGB/Fivl7wZ8aPE01m+XtANNVIrWcxRb1jb5PLLxl/NU5+Unk19K3vjux1zw7Abe2gOstBHCDewyIAQm+7LAJlFwpZDuByeRQBxWmWlr4Aitr/Urh3mkmbd5cJeSDBBlJ8xflt0dtoVgN2c5zxXXaD4n0+fVrm7uJ50srWJpSfJmUmOdS+6Oby9kM/AJUjAB4rwDxb4h151hknjDQfaUmsJ57d2je23gyW8yRqQ8YkUnJIYgYNbdj4h1K7iaPT54GuLoLdEpEIYWRRtubR96cuIw23GcZoA9G8W+INHMc89pND505klgkikwCkwyUYsqhyWJBIGAa43R9Z1a/kMguUX7JCUjt4PJJIwSgkd0PGWILAkd8gYqC88PauBDNci7h0mSHNuWt1nmWa5fckRlKhVhRieDggYHpXXeDvCklhdRJeQxXUp8wtP5kcMwkwGURRlgCmCMhuDngmgC1olt4puSlpHayW7+QQkigPY3QYOTGzSRhYzt4zHkntzXRD4VatqdkF1S5vQl4wK2MU8sMhkVSZYre6lUfZ4gvG3JDFeAele/eE/CGqRwROlncS4YXEsEzAJBIRmP92W3IpAB7AV69aeHl1Gxmiu0SxuWs5ZI4pZC0QmLBWuIZEyY5gFOM4HA+tAH5eax4a1Dwtd6xaW1nNDaw2f+jCZ7n7W29v8Aj6icJmSXAIcd8AgYry/TLyb+0miluJ7mK6ljne5MqyBJ4vlZShAZWB2gKeSe1fpl4u8ARXCRzXn2vU7xsWy5jVZ4VYssMssn3WBiY8AnjtXy3rH7P2u2+riOwhRbdrxJEg3BLcguS32okjLs5GCpPXBxQBueEb3VI7Y70fWrecqiWUMa28tnDHGGe8uYwQY9uSQV49e1elC9jurCAw3ivCl0VVpCHlaMKDG2SPnXdkDnPy5PrRpXw8stLiWXWtNnS4aNYxa28skG07fLKyJI2HBfnIBBAO4813Nn4D8QaxZW8sMCS2kEnkw2ixFYEjVcF1Q4PnKvcfKD0oA871S1+120xnu5ArFTPZiOMQzK2AViI4LgEEgHJ5xXnVxJZ2zrZy208atI+2SOKTzXmQ/uWKxKSYEA54+pr6GksH028vNM1O1eQQRM1skkjGRpI13JucJwMEgAcnOK841vShfajHctB9gkjeNJY3lgYrFIoaOOElCdpOOvJzjrQB47qJ0pr26jt5pxcedbiWDJdbmVQGaa5WQZxsAIB4AGKtXj2R8lmv7JpYlWS3R9qW6v5Z8xyNuHdeenU4xUeq+E47K71B1uEXUXuoriG8kcIjFiUEMilQPKKnBGAABXBeJ7HWDZB5RZ28VoLgR+WUVJpSMyGJiwzk42juelADdR1xV3QyP9qt4rhrdXkuAbVs/MBI2Rsj3cKRzzzW9pesXUltE7XIsrG1YHULeCWWS4XadsclsXH76Jl6kEhcYOK8BgN7eSxXk9wlvo4uoYJVkt7gyNOMKZ5Ii6h0U4GFyTwfeu8k16Owuba6UMlqm+3tvKgKrcsuQNsbM3OQTyT1BIAFAH0TpfjI2tpZxvYkwy3At2u1kmMwtHKlZHjWPlsEHIyOc16zJqGnvZ2VvHcQme1Cs3nFboSxXGVB2HAjXac7h83HTivk7S/Gul/b9OS5e4OmX0DrdGaQtLbzun7lmkkRQTww2plVA6969Hn8R28EpttLlZN+mhYwsK3byeWQRKt1EW8ghT3Hf2oA9Bl1+GybNm0E8crGBpbpi6o7PteOzJYNtCgnBFeV+L7u8jkUWUttPHFczXMNw0YWNA6HImEgIyGJ+9gn3rfhf7VpbrZfYkvJCot0uEMs7MpBfe5GVcsThsc4NcX4qv7lLd9MuECSMFWS7O2UfaChKJFEyAJGMsQC2WxxQBwcGq6naAyM8sguoZA0i2862ySy/LC8Ac48wA4ygK4GDjrU134/03RLm2NzOs9/8AYhDdWJN15CynKM9usMeyW5IKnaRnr178fdXksUy2N4JJg8ZFvKbnyURZAElVbZ5SVG4rxjPOVGM1i+I/Dt1p1tbGCVkubx4ZrCye5idZ7kHEjoJDvZBHwxB6nGe1AHunhXxTJqSTW2qKt3agF9LjlmisoWYEHZBZyBHe4UHG3bubqBjmvQ9H8SWWq3witIpbAmMQRJcPOsCyQsY5RKAhMLbvubsnJB6V8saZcX2maWVlZnuzdxv9nuEVgt1sbabC4U/uCAMFs4YiuptfFd3apnVNNZZpBbi2Ee9bqCUuNnmOjESAt8xZvlwc5NAH1doVtPHdte3TW1+gldZ0htx9pWSNsANJk+fFsyeB15xxXTanpcGsyDUra52RvFLaQRRWkaO5xmPCISZJ9ykBhjoOnNeO+DtdeIzLqcd0k14FNuJLlfsobI/eRyg5knwTkLleSM5r3y01rToLGG6sYY4p7SSNZ4zGZAzSKUWQBVKEkt0JUk/cz0oAyJbIs621y0lvNCsdvdRyqzQ+YUUKgRQSkpBHGOSfmxzXDahoOoapKfsNgqpbNNAv2uSOJHlBCl3QkNtB4GwcY5xnNek3d9rUkUcbwCSaaeNll8jICs+VlkVxuR1XkBhkYzzwa6bT7a9imhuoFSVxDLFe3Rh/e3JDgsqRT4QkH+NSd2OM0AeY+FfCt3oP27+0Z4NLXUYCs37uRX8xSAgtQBzGGIHmkgY9ateM5oE8Pmxt1vL2/WQSyXGZmS7jXP7rzAmGO0d8A9s16l4jh0iKWGQSS3WoGJGaa6ujFbh3TBS3CqQdhxlCAN3Ga8jvdUuLeW7stXMFos7HyW8ve0EZAVbieVSVaR+o25AB7E8AHyH4kv4rdluZNLuLeK1a433Nxugi85hs8jyCh81VDZJ25465zXkup6zpGpQCCe1RHZH8ho9tu7SqwXdE6xMXj+bPzYJwc4r6r8X2VnNFessFrP8AMkcN1dQsbWfC4XdG5Cq7nHzJuJ744r5q1Lw7Zz2tzDdWiJemRwbf7S8ksIUbmigRkUQRZxt5JNAGD4FeRtXuPD8d7HDpnmQTyQOZZfMAbZ9pdii+WVIwxU5OM4xX2j4PtnhnEEV8JIoGZEihnIG2PaVCyMT5kJUkMO2etfD9j4Y1yW6gn2osMBktnjupA4jtIhgo00RDBtzKQTkcd6+nPhxZ3XkiGJ5L54bZgiyytHG8Lj5UtpGIJl3dep+UH3oA+s1FlGjzT21r5j20Ykja2d1mlU5CxbOpCkDt09647UlvLxGa5jS1s1uNhiRFZwBzEXU52DHQ55zWPa6he2cUsQkijmGyKN7hne6VnA3pAjnayEDDH8q3Eu5WcNJIjDC+aWKrDtJwVJkwCA3UH5hnigDlLzTmaWOZ5SBOBHDmM75I4mCuphUZQnIOe/auf8VaLc3ri7aztbK5Hlm4mjkljaeOPCQqRIMZ2bcjt+ddhcajZ20/2i6U3k/nSxW9vbSKVjwB+7hcE+aOQeM4xz0rNn1k6sskhWKRFSWOUyvAY45FyCtxvkDBhjoBngd6APnjVvC9vHfO1xGYpY5/tTSK2WlYEFUUFiJMDPTj5qitPDd4L5009hK19In2NrmMogcEtLJEFXcXAyMdzzzXtlwsF/FAIIDfCCaC3upDblIY5pFMkcULkfNFhevIP1qlFO2lSxTS28aSrK7JEnziHzZCoJHJiJAOMYx1OM0Acfp1nd2lwkEzkvBK8zRyPJFJI9uSZYwGUFl3dEPJ9K9Ls9bvw9oUDWtpeSxgSyI/mWTRD5xEqqBIxGRz2xms9oxd6mXOZElCvG4QDy51BBjnkPYt37969E0LQptQT+zJLZJiJI5UuLkgxRT43LHAYjluc5z6igDqtC8Q2iJJaxNczwzIksjOfKRoonG+FjwQzMCQRwM1um+MkU0+xLe2WUSiO2km+0+SrYTzpP48KckLnj2qhZeH5LCa5jkthvMGWkRERUYNtZIQ5yQCPu4zxnHOasC8mju4rKONLi9jBMLShWjMLEIvmbUAkQZOQCcA4PNAHE+I9ft7K1vFFrFdpdsyFVL4DSHAkkKs26TBBUNGGOOMjmvnfXbCHyTHLHBtO6efa0doXtH+YFANpe+JGMsBtCjPavcfF1pexXxig2MtxuEzxRgRm4jlwxt+6TZLAFsKAMZzxXmev+Fm1ZTBd2ACR+ZHLLva4eMkbmvJIozkHOM4LDPIoA+KPHfkWV6giu7t4oW+zW7/ALme8SIkyuixyuoC9FDDdnqABVnwhqd0bESTXt4PO2pGk22KOZEdikV3LGC6ZbByqAcAA12nxJ8FXFnJNJZ20cvlTxeV5ha4aOAIAZ4xDlnzySoB2jg1R8IeH7hpLBrsTX7lwjQoiPbSRj/ViIZ/cMAWyTkkjkCgD6c+G+p3C38N08H2SOGxSM2ccUqq3nBRFcC5c4BDAkHPzbs19feGNSu7e8hJ8ieJ4CiXliiTX6yyxkmKa43YiCDGQFPJ4rxH4d+GD5dveQR31vHIrQLNIkcWw84hSIko+MDLOQT2FfRmj2k2nWq3VzIrqcQJJ9jJESxtukaWNY1D78KC6knI54oAx73UPLuheLHcvDYJKDdYTdO874kknIf95KA2Mhd2R0AFQpd27yJCl8UckBoBI17DPlC6XMiuA0e1tuQeR2GBWfdmG81K+uVvpgVBla2nNwiEBiVdLZCAV6gAAsQCecVx93MftKfaGhmntrkXMKwyw28sUEqDMLM7bpdzbeGfA7Y5FAHpVreX7xQRzxeVG8jsu2UTMV52yxhTlAWAJXA27utd3pVxHcWq2k5ignBB89LVbmUyJjBmkOAjFchSjHGTnFeFt4gv4YFuPMtY5o4PNH2iU7UYOR5ULl2EcxAHPzD0Irv/AAj4ks7mC6uNQuXF1IoZlGwGPPCKGXIkbhuSdxzk0AcR+054Yh8UfDvU7Ge522S2s3y3MAuo0CREFSZUZSWYHleRnBNfxn/HLwELHxp4ldbQWh0+9uPIdR5SXMJkkUo1sJGPA5BTr6cYr+1f4iv/AGj4Ov3tL6S486G6hjtJYRIrqY3wzoqnCGQDnsOuK/kE/a/tdQ0vxn4pNxZWxv11K5eMBg0QUnGY42kU57DGenA4oA+PfD15dW+nTeTLes2541inIMcCZIcRv1XPo2CK+dPG9q7XlxM8kryQOZEiRYyWG4YEiq2GJOcn3JOa+gtFv7mFVS0jjEkhP2uGUB15+ZmUH7o5PGQPfvXm/wARdPuGkJZI7bzQ8kRQCNywAJQE8EYPbj+gB4Zo008F+nmXEULeaZWiZVVVJyQhZejHGO3OcZ5r6s8GGO602O4k8iQ5kVFiaTzIpmO1mfIxjBUgdeOK+UmjMYEZi/iC4IVpZZM437sfKo/r36j1HwxqFxp/loDI6sUeRXZkjUkbUMqofugH+lAHr+taO9rZPJPDPNNOkgZXtwY/KQlhIjEjeRxnb0wM8VkaJfxWbMhsoJo53jiJlPknIK7GwnLg5Pr0x14rqbXWbieC3jSTZF5bCWZW86OZiuHXE3zIvPG0Y45rnLi3+xymWFpZLVJhMokjVpS5b/lmVGBjJ6dM+/AB9JfBr4nX3hLVLbZqjWkC3KmNrWYxSqqy4ELMrg7N38J5wfSv6D/2dvjta+JLDTLaXWbe41GGCG3vrFLmNZRFLtK+SssmWP3ck8Z6Gv5UbXUlVABE6TtO0jqrmOVxvPlBAo+Vhzu5ySelfSvwk+PniXwRrdotpc3MRiaDz5pHZCYCyqRLKygqSSByRg9DQB/ZXpxubrTy135x86BpIDbz7pFZXUxs0qcAlOu0Y7VgaprcwjlgkTybe3ZJRHIpW8ugQFeaGQj9+uDhgcn1Ar4P/ZV/aytPHmlQ6Jc30lvcwyJEX8/zpSo+WRTJL1RmHGOx/CvuASPqE5uNRwLeRQIkeeNEEa/MJLcqfml7nH0xQBxni25ik0aa7tY5FhQvbWdsyAFLiZf9cZDxtHJ2469j1r5r1nwp4iae31rS7a516K4j3SM5JEUUa/MAB85cEnC7cHb1IAr6Z8W6na2NjJKz2PmMrm2JR5vNROA0+8YM2OM8da4nSvFMFpbozWGYtRuVEMI837NHMqbJpYygCWkbF2PzGTkH5R0oA8ds/h200UOr3Mt5bXnmrCltHC8cyrnLefCikyoVPysoIUZ3Y5Ndzpfh03c1rpsdxPLcWTS3EsiyCOztbZXJkhujGuZJGYjIG7Gefb1q28Cm9aPUIZVt0lZpjcG8nnNpGu3ZbKVG1mYnPYL3C12vhrw/Pa3YW+jilsZWbETpbRGZJQBsnmhfc0e7nnnPbGaAPJH8HXtvdpHYQxJcT2U1xHLaqFcTzPlVedhumhAGQdg2Zxu712mjaTexxRw6goe5VNzwyo/2a7dIypC3ErfO3phSzeh6177Nomnh0igh+1RWkcqxhZlhu4cx7xHJvYB7cknGGORg+opU0gTQ2txc2/kQojG2lihVWt/4ADHIfmBfI3dQBxQB4lc+Gbew0uS9NoqSeWxeEW4lEUchZyrsoGVyQVG3cOhyRXlNzp5uoAlrEgMblLgyyQ2pniuT+9a3gmVSWwcAgnG3txX1/deHBdWcrXCLcLcR+Wlok3k+YqArJcqzEfKhAJ3cDr0wT5frfh9TMiQ26QyWCSQW5iEMpukCBgFBbEjBscg54oA+ZJ/DGp2F2f7P0+W5t1xP51xbkhEYlHCl3CSTYwCTxg11OiaO+mmxgOnRxS3PmNqBktQqIHB8tLh1kICgEbccAHgnt6xY2eo3tu1uA7rultRHJbkyvcAhpZTLsXAwcAFuxxXRSeHrkmxja7jMcsQiu4jbSrObiHnMG4khhwDvIHHAAoA8fuLeW1igW1tTMkdzFEhRvNS2mfdu8t9nyQ7STsJ+YjtT7i+N7K4+z2kd3afvSmx1kleMrECVD7I5iASOeh6161D4fS5lurXz7zzJpA9pJBbqjQzjAJMaLh5NgIBPGTweKuf8K4ntbiFLeaW5iuJVz5saMGldhuW/XG75Tk4TI7cUAeS3Og2WtPsmsnSBhHNcCSJ4WVmjC4tChwHDjIHU7s4Pb03wt4WknkhjWApPDbRxKHSKIwrHnyopVdgVkYBSDwTnPvXf/wDCC2kG21uL0skMytcJHGI1fYw5tkAL4V2wDjrwa1NP0dDqUz29rLFGhlt7k3s3FzFt/d7AzjfKfVckdqAKtp4Lu7jRbi4vBcrGJJZd0hiSVJYJNnlDY3zJt+6ep/KotOeSx8uSSWQxhd7PMC/+jxZWMwGLJMucgg/Nk9K6Ce9ay0z+ybRY4I3uJEWNlw6rExMqtPJMcHBHLDnoPSuRnla0uW+zxzXEZVUezkzKVMoDebbxR5bPPORjjPNAHVx6/Ym0lmKXQnzFAJcDyzEwLESf9Mwv3v4geD1xUq+J44Lm2vZ5zBbLALWyi8jcWzIvmzs+zbEpwSo64OMCsQ6e93AYWvJI90bMRcokMEGMlhLKCFIYA4ycn061j31r5OlQrA1rJNLdfMZ9zQCEKEiMOR8oLZ9OmewyAL4ja5nnaeS4kuLZ7h7mPEOYGt2O9ZLiJVwoGeDxkctjkV5YsNrFfkNHZWwdp2F1BObYSRxP5rqQNyCdsgLgjjgV6trXn2ENm0kkT2t1FHENzzQNF5u0SJCjJ+9Xdu6niseTQlvYZo76z8q2DZtS4BMcRXcLnySA0jE9MdBjNAHOSxw32mGKeWBlt2FxGrJK0weTO2I3MnCDZjOO4wa8/wBdEtql1fAspG1THJcBbVgY1CRxlU2y9CWJzgnJwa9RGnTQxvcQlGlGIBCf3JePb80iQEENJsXv1JrhfGXh7Vb21NtBBqEkLKjBSYWh2PgyE5IKtgHOenSgDy8a80e6/iljSC1SdJ0eUJBJPtBhDxoSXUdN2NnBxjpWNN4ytL+2uyI7ZZPNhSSEXaSWxBALTIqv8jHHBIGK5TxDEbZ76xsIFtojbzW088kErTtKVBRZAoOYNucHHXvivM9L0q5sZ5LkxSsJGiUySqipJHGxEpkhiY+YTjqB0H4UAe0aZc22qXcrRPNFqNtJ5mmC3lQB4pVIcq8j4XZIx3Ebs9gOteyaLpV01rZzR2qloYniXZdwGWS7j58yYPOGJc7gQBtYk9sV4b4Y06fVNTikNuunSMmY7iKJEMQjztVZJozsZs4B6epAr1W0i+zTWcFy025diOs7i8glMUrSNKRCEVJmXPzKSozwcUAe3QRym2gb7PLEYolna2ARYY52GGbzFDEuCT8oG38M4ttJFCYLVm2iXdNcTySJF5E5yECxO+WR2BLBQQD6dK4bT9VgmRxpsQ2xzSK0krli0KMAWCNLwwYHjrntUyzRuDJ5jyy7/MxNGXQIHZ2SMBc7tv5H34oA7nT4nd1uXjdV3EGaJTKNoJ3vDDKgEabuM55PTrW/Jptm0cEjwzJJulmgPlAKWwSAVB2xv6/NyecCuf06W5uLRWs2XeiqD54cylWAbYY14EYUgDvu5xWzCkhikVb24ik3IyRvMsYaVdxkDPyAOnDbc9s9QAc/e6LJfRtHcys1zPCJrUPbm5RkZyNk8km0wtgEKqFsjqM1zOq2On+HDGIoZZbooJnTyGmQsqlAsiSsrWq5UkCMP+Arvbe7KrPDP9pjJEjAxOlvLK5yscluwZmmVXXcwAHLevTh9Y1Ke3iYTTEvcKzSG6MvlWrKZFhhKpGSJXJXknDM2QOuACveC+uIoSipI7tayFRGu4TqPMMYlWJmSIR9c5AYc7elaFvcIbeOeztXuormQggNuihugDG8E8caYUhlY78DPXuKZp1zcwQu0jyItzGBNGJ0UWmMeZshXpuyT16HkCnWGoWVtdzwQyQQRK29LGKTy2njcsDcSA8K+xTzx1zQBozH7ZJMVZ3kSCJJHhlMpgRlzsSKQDczYJwMFfcVyb2NxpZJlmM0TPPd3EcSCdGtlxthuLhj/o74IbA9etdks8l7JItrpgVfKabEUOY4A+Y4x54ILXH3TvGVwThh1rKuNL1RwWkhW4jWCKNEMryFXjG64eSVF2PmJsKrkdMDPWgCWwvLy5FxFBLa28FwAbAR26XRSaCMNhwSSI2RVG/1PB4xVbW9Y1O5jmWKFrVmRV2SQqwEUAGZmdHJXewIUkjah5qxe2d5p0FtbsRFa3rxrG8SrG1ggAyzynjYyKMgHPbBFX9kT2tskezUIbzzFWVC7R3EkDANbliMrESR1wM0AYeh6BPd3Pnz2dwVuLTzkumljbyHlBDxwyA8gA5ADYIxjFdNNoosljspVMzJCxgkuVZZAHRT5sW9iVyuAc8AqemaT7ZBDaBUJtIFHlXlisknmwEkoBCzfcOclTwMHrS73SKN5GkkESMLaS4nEk8sRJKWzSM+1lGQTgnIPXrQA6709Bax3kk2yWNdouZ0kLGcZDNHGgJSMjjcQB6HFUbaRrW7gd40WWRC8O6MyRuwA3bwASwwcZxjtW1GJbhEV8wSvGYpoVBcSIzeaAEkHyLhhyB3qiQ0d1H5FvFcT3EiW5SSTbbx2rkn52dh5LKQBnjPXpQBdSSeW9lDWUURihMn2dSPIuIxhnaVpMbf3gJUKMkED2ruP9E1Gys7yS1Au4c+VIgVYpS42uiHdlEVeCWAOeB2qhpWm3t3btLMtsxWRVlZG83y1DFEtzImQV2qQDnnGa7mDw5JaRzXMNpGqQRpMzCUMsqOB5sMUTn7wJZiQOvB5oA4DVLGz1CydYIGJt4VUR4uCs6RyETqj+WCxGSfm6jnpXjviBZ7a0nljuJZrSCO6gis7WRA6yqieTAzNj5QzYI77c819G31jYeVIyJdJtDTM0DOqSg4LM6MuUUgFRjjjr0rw3xTYTXLXUdrZCKOWaOa0hl8w7kk3ZMixqQ0m4AoQc7eTg9ADxPR/FM01z80Mq3MzR29uJxLiNEjZpsRlPlXcCCeDuGATX0R4B1ZZrWP7bAP9EZhtkjaRIpZWULODtykLA4IbHckY5rzOPw9aw6hAkrvcD7O8gjlSK0gM8bRbbYSIS+4BZG3Y5HBwTivQ/B4Wa9W3eeeSZoPLmWIE2rqEWUQu7KPM2jC7u23HNAH0HaGG0iltbiOO6FxO06wRyRGGyEkYx9mmhY7YyNpy2AN+M8VHewSoIGhtpbJY/LuJY4189yrH+Iwg5jJwc+mDkCr2hWlqsUc0khmmiSNzaLboQF3eXGEkLAPIFUfKxAOPxPTSSrFA72cMcZu5TazRupVZYhk4lZsi2K4GVU4yOOKAOc8yCdNsaKZpMiRIYRP9nU5Hn3ABxITjYFALKBkjFVo7Y30ltODuigEsapbyC1BZCEWI26A7sbcHt3OMjOl9thsvPuZ7a5R7aQQ28VpFA0LyTKFSUrIynywxbJ5yRnirJlDvBAqgys0wa7wsSqCpG4MyqGYIeduTkEe1AHPXelpDM13sciWYNdySLGtvJGoMZWTZg4SMqN2MHGeazH09InubuO6hMFlGDaxJPCsDtLGF2zTli3mFlJQbSACB1ArpJ0s47N0uZ5fs8m+3W5Kq6XcgVSIsSOCoJDZLDAJ5NcxrDrd6KZIYltkM6xLIkKRo1qVVI0lhU5IV0DFuW+Y4FAHkPiQz6lYSx2TW0gbZbyK0RtPL3tl2kimIZ7gTLId6jBBBxg4pr6DE2jWJkkN40wS1uEGFhBtEaTz5S5yGIxxwTuwOea6LWYYYpknkM896bMv9mtERSUfCteiNjh0jC8j7w3cgHNcm15Pdo0Nzcskd5NAG2vDFJbtAoVPMjRvlEnIz6DkjIoAx1WS3CC2j4QliQJbkxQxnMjCAJiZw7hcBgSnAHp0f2bT7TS57q4dTdNau7xNEbaCAySC2aHymAYsf3rjGcKQM7uK5eS+eOa9RbpLaxgC2zxvhWuJWRCrAFfMyIwvCA5HWsp9R1HWg2mC5heK0Yv9pkeIO3mzGSNbcl8uhLn/AFmOvGRzQBmPoF18t2pMtjF5FvEttHumuXZ2Lw20snUZ+4p5B64rX0rw/GLu3urKW8UKLiG8tHktXntJYiEjju7cP8+SrFnI+UsQCBiuqs1OlwWNlOrPNA0l08tyhltUuZWkkia3eM+XHst8F8MX3AkDpViSxCfa7wuts8kIkuLqNgEugjhwryNgncDxnnHFAHN6nqEWjuJDZ3GJpWi2RbHO3cQslvECdxIHz55C8YHbjNWv5ZjHeLK8txtlkFv5btHBp4xvtXiRSwaVipXA4Ax0Nei3OnXWqWuomOJJGtUtLhCFMkU1zIxNuYC+CHRDGrgZRtp5yTXlOq+F9XudRit79pBdRictFaL9kjnk8sSQrbGElQU6sGYcqcelAG14Q1+a7uLqC5tYXjvH8gxrPIqW6wIshlVIzmGUOcfPj8q9ntkaYSul086COL7TG0oaBofLQIVZASZkPy7uR8npnPh/hW2fS7mONxLeXEstz9rd4lR3W6GwIzHGQFXg/wBa9OS4lWUvZz2kKWts4t1l3qDEhaNTIg/1z7kI7kY56UAdfqdu1xbWYtbmCeWKSNZ4tR3GJ5ZFxFFHKWUyuI1Xk8Z4z0p3h1rhbK8W7ku5UtrgtC8wLxQPGS7LCkitlVBOApB+U55rQ02e1itHvryK5lu3t7druaRd9soYJiWG3YBUlBRQpXkhs9Saw9Y1u6eLULtFhjsJvOmjjjtfJUskapcSXLK28MpDISByVP4gHRadaQaqLjz7+dpHMlzEBF+98pLhmZoIxIS6FWXg9N2ABjFbd8Y9L0+6so4ZVu1yDIz5aWK+eSRI2QqWVCHQkE5yT26eAaB4wvdPvoBBNc3RKMfKtmhmmiR5ikUaqGykQi8keZ2UdOK9EvdenvmyblI5JXhV7ZxuIvLeaZHQz4PmIdmd4+Uk4BzxQB6NoFwRYWwfy0vIwFeEx+Y0bFmVjmMEllAOzI6LgVxPitba4mZYbyO3ngaSCQoxZ5fOLTLPKzACR9rAADJHQjOa5+61W/tIvtmZ0t4J0meW2KqUwpMiSsxGeQcdl5z1FctHqqanK+tutkbO7uI9xuWlWaCQlreJoYVOG3lQy/IRiQH3oAq6trCaTd2VqwbzxbS3Ud3dRsJ5HuQLONFRQd4KZdf7oYZwa7PTPIa2jSVB5NhCknlyh8TpEfLlml+zktFGGkXBIC4OCeGx53rmgrqE9teXt4sl8oWLTo5r6K3BEStEU7KoUwueQOME5JGdDSZri+0+WOGweSWK1eaO4W6klF48YMMcaiLO9ULFmVgEBhIY7uKAPVn1bQrS1ggWRp0ktGm8q4S33NJJGIxHaokuXCRhcEAn5efmJA5+O4W9sY7WC188XVyirJO4d7W1tQ0Vy0do5UW6tGIflDFnMhcLyceW6zqczMs8RP2qw8qeSWAW5dLm9co9uyMwFsm7ftBwCANuciuxs7+5SLT5ZPs9vasJYruZhJHd5mt4lFw6Mu7iTauFHbPSgDzXxXpt7NbXCabNp9neRSSabfiVWWOOz3M9uqh1CiYlghZCQdic5yBwttY6kL/+0Li1Ae001rR5hLekRxW8SvBLLJEyp9sN/ECy5ZiG3gbCGr224k0y1mvYWs7iW4Sz8++t754Rb38IuJXCWUrtkXRkR5ASRwwA7CuT1VIUsJry6tb62N1qBtrVrWRgiSSqTbLqcL8BARteT+4mM9MgGhPrqX+ieZ9ptr67AKoWuTcSOyeU7xQfOHguHkLAEZHY4IID49dsdVMEH2a3sboXkw1K2ltzNdJ9mjtkicTEf6wYnU55Pk5GVKsfN9F0q7vLh7m4NrNdRLOqy2hSGKGRWJtrmzKt5bxK7MrbjuzDkgZrRsXtY/MtUlmgnWa4t5DM/nfbJnZnuL+LcA7xPO0j5GQpfaCAMUAe2DxKlwltC8ol3fao1LK0IjCGWeBblWVQsbqrhWDFiFAA5FdDp9yt7YF7W9wrPGthLLE6SWkqmRZVVd29olOSCwwQRzmvDbzTZY7O5kmntfsq21gJGMMqLc3G+N7RJvm3RPmLbuHylDknBzWpD4lFpZtYZBFilwLc2oYTzqUaeWQeWCZArNIABlsRjIzxQB7LpiXebmCWfMtvayGCaFNp1K4JKSmaJxtJVChAU52gE8kishXu769vLO2+0wyRQ/Z7y48lXBiaJEEaCdlGDjGVPb8sHRfGwl+x6at/BaXdvazS2puQBJNK4Q3Dlmx8wt224JzleAa6i/1S3ubiaW3eSFVhhjmLN5PnSCNMMWX7pIIIGec8cnFAGxpFp/ZlqtuqwW1w0cwEEkRWOZJSqBII95G5mVixBI3FugPOP4ivo4hZ6FHJMhvpXLyKjIEnC/JGwmxsHRSw+VlXg5zVOLXrX7NcoJGuJxIDC07MJ7aWP5nW1SXDujQ85AIJzzivKPFXjXR76+Szlu2ndhEqMNkUivv3iF7h2UC2Qgl2JDZDBc8ZAPYPD73GnaiIpriECQ24lggIkjiWJZDOQWOM4EZ2n5fnweQa6jUL+xv/ALNp0kKJPdxPMtxE8KrDEspiDGJX2yRiRd7jrljgYrwrw/42XUhjSozA26a3kNuIXDxwDymmDTtkoShIIySHBroIfF32iymhWSKOW0guJ4zBJHvkeEhS87nmOQhCuxTjCZbnIoA1JbWLSZ57V2e6jmuWWdYGES3c0REjSr8qvtcFB1wPK9MVrpps8UcmpabKhhcq0khXfMkiRrJMiLdElYwrN8xBUnKg9q4CHxZ/ak0baksjQ+UbhZLeM7YTIgjRGZgBcuG4bDEKcg8DNOk8QmOee3S5e2VrOLzAwleQMG2q7tCDmIxoucDgEdV5oA2NZ1+6023k+zMHu28x7JpkhiDWsmTsSJAcySGRwAcEFc8VjeGtfbTr64hvr+S487zBHDflAICu8tbyIwAL7mwo7qFxxWfa6hcy3M1tJ9gvJr7zrdZWZ50S12I0LMUDB1Em4hiUZcbMcc5uq21hpsvkwzTTyOsU11K8KXBh1DzdsUyB8FYjhRhd2FALYzQB2Wu6hNdxQ3mnXFnI8CCG7t3CQHfLH9njkA3MQvloQCQuSSOorO07T1ex853mE8axkooZJLaESOI4oS/+sQFMtjO4knntyM9xdi5mjhgW7l8qORpYTuIvVbLCcrgPCAwwBnaT6c1s6ZqN/dXfn3ZtdiKlvNKkmHtZEiKgBFIWRVkZtx55f2oA020231KSS4h8qUIzpJ5UpiDXMaB4rgxMQ3lqx3M2CAScms+XUGk0+bzrSOC802aN8o48qaWWNQJYZucOxJb5d3Dc4JxUsWn6lDcWpgthcLPG0UBtRKsEf792YyHGXUc8HlmBH3cVQ1q51aS4XSpbB2VZVM3lfJIuV2mXaq/PIEIIRfmy3SgDJtZdOtrz7BJMUnuLJpreXzZXsnkuXdpYJ4ywaV1ZiQ5IVSe2RXpst8mlacv2O786cWiJKlxbDeGMIAI8sncjKQN4+XoC2c1w8fw61LW1tIdJttUudkm5Z97KsaIoMsLSPGGhLsOgyAU5wTgdBc/D7xMqtZ6nbXUiRotsZblZoonP+tQL9nB/dKNg4baxiOcFiKAKh1yEm0mvwS4jNvPDDdPBBE0+ZIxPCivK7klMAjYcDLALzoad4guEndXuJ5GcpB5QjQ+VFGDKzvvXDNv4BByQAxxmuU8RaXf6JbyyxPdG4ubKAypcWccQlMLvGl7bq3KQEb/mbGAg3YPFeKHx3rNvqQ063zMIp2ju5cZku4WXau2T7qK0SquSQFK844oA+kbvXby5uI0s71oYys080+oQugZjujJYom8L5gwoiUqQM9MmvEL/AE/Vn1hJ7WQ7rmR5HeRjDH9pAcM8E4fMtucHGR1JA6ZN3TtU13V70S2NvNHGYUjtorlXmeTzSsItUcDazoS5ODjLjuDj6a8MfDC5u7S1ubq1LTl4fPM23EKNHt8sKxAQ7CAducYLDLE0AeCWmh65eJYXVxHLJF+7luXkdGuLORSIleORI2MkRIHBHAGDjFek23gHVLyWCIiaUMu8TJh5HSZdq/MigNsHPAGDx1BFfZfhr4T6fqOlG3tdGk0y5MTW3nxSSGOWKEAtLJ97z8t0+6SD25r2vwj8HorCO1W4so3aONVjmhRoioZj8oSUbWk3EkhSTz05oA+GvD3wJ1Ca8t5rmeWO2YLaXFvfNM4lhKlzPGqvhC2VwoOQT0Br0fTf2fbiy1KO30JL7y3R98AQrbQI5MkplM7MMFDgAMOOmO/6E2nw70owbJbI3E+5EJmQEjyyCsiSI+0ndxgc/L07121n4TiSNEa2nhyVSVowIht5AYFWywC7Rg/yxQB+Z6fs+C6ne9jEyD/j2MTPKymZHOwBGbHU/wB4gg9hwLen/Ap4LmaO7tHg89mjYqr+YJIwGjEbqrKoZiD94kAc4HFfqBZ+DtIQyJf203lF0eFYxE/nHjDyKzgJj2P4c8Z8ngyye4Fu0Sqj+ZJDkFUKgk7SFLeWuOepJPtQB8ZeGvhx/ZlrBGsTO8UrEK5DZcgGQ5yNhZsj5uhHvivULPSbwRGKOxEMUQCySMwLNvXb5B5xnpgkAY5z6/RqeFLCHzFdNiq6SDdFtT7oHyOF/eZ29ffnvVe70SwjbDbYoiq48uHdKzDuu44ZfqR9OKAPkjxT4V1K6ZDCZxJCVEojhjS5dIzlYy8T8IARjjBB79K5X/hXNxeM8moCJIPLeXy5n2q6swyzuMAMAO579Oa+0l0OwS2N410qStIyIogkEnlq2VDqVy5OR0rzbxTpcpa10qOQpaX0skU90kkkTrFPgg/JGQoGf4yo47igDx3wfpmgaTrElpdTaZDb7UFubkyeW5kKq6QBAS0pTIXupevc9L0qyubhCA0WnxSlomV2n2wox2ISzHJ2gYGOc4FbM/wy8EaL4TXVLScPqkdu4kF7PG275dpaKJJj+9fbjIABwNxXqbPgjTzFpSS3IAgdzcTKBkW/VIVZg7bQoUcZPB46UAdnpmxAWiJFvuO15FJJGRs4XPlEnsSMY5rsIjGiq3Jdim0k72GcE5wPU/5IFcpaOpDxxTIIw3blHGM524J5B4OM889a6Ow3RDCldrJvUspJGSSM5757dRQBsPHgCXdmRjkuePlY/dwec4xVYxnzsqURfLCsFK7mOASSD1PfPtTluHkjKPLEpjIALDbuAwcnPI6+/wClRSSIhbzSE2jJcH5SOnHvwff1oAmdIsBSwOBzuYFlz/ex/L0qhJMkO1Y33B2QZAJBTJU7D/Hk846+1U7m/lDBItp4YKDtDYHfHU/5wfTDSa5Ny7yuuyRlMUSnD7+cuwxwOP4fQ0AaN1dKHEiuFCllAYGJmC8EsH+6fr6d6taZ596ZGTMkQUv5p+XYqjKgbOJM+/pziucL28kzIyAnL4yXdC7HB+YL3Oc5xit20gjjC+UjrGQFYx7FiO5RyQZMlcE54oA10EIEcoO91cuHXAJJHR+yjOcfhir2cp5jMBgZ3r8zYPqRnJ7cetUraKKCMpCoQTMXBJChuOQquQAOOnTPT0qjeaulojxgqwBBlBwTGWPy7gp4XI6jjnrQBYv9WNimGtpbpZGVVUeWN3mHaGRZSMyEemeozisX7V9ojUxyJD5jFBbXUxS+jRQT/pEYXCOe4/pzXMavrqSqSsKK7Bd7oBIDIrkjexfETn1GF7ZzXFajrEGxjvWG4jLeWJN3mMEPzNLKucMecZOTj5c0AemS6l5Nz5e9EcAxiPcHUkcY8wcK/BwCQT2B61cTWba0xvkREfJDM3yucE9QPlP1x396+c7/AMWafYQtM92zMTuWRHcQoSuWEm8bjKAPlOPbjvSb4jWdrBJNPdxqdvDtlpNipwqJIu0A9MnDHNAH1Muv2u1C8sWJUxbwZ+dWY8yzN0CY+6Ac+uO9qfUrKMI6TLKsnVi6kggKXLMDwMtweh9a+Nrr4q2dzDazLJKS6B/s9vOiSxJGcRq4KYKuAcgEmtmL4km7t4bhLi3tYXcC4SViWaDBPzMvCtwcjGTzQB9Q3eqQxwmRCkipID/rIwVGQQp2tkjj075NV5taimcMWji3wKpQOCW24JdQecEHvzXz1Z+PrO9EvkT28gZim4eYIy6kAgbgME4O3OM44yKo6r43t4njZpIgwVovtImRVhYj/VFCwO4cdupORQB7bf6zYyGQpJE43IkasWQMoXLEyMANwPvnOe9fPfjPxXDYOY8p513I9okjN+6t1dPlWRAfmboFwDycV5t4t+Jlxplmwe5RfJunNtLJlN9tOTvETDh33YI3fyr5F8ZfGC81K4a3W6MgWR5JJHmT7Sx3MIE+x/8ALXbIM5U8g0Ae/eIviX/ZrSpJOkdzZkoS8qrMI42YKZASNshTBDHgA885ryOX41Wv2PUBJqFuZWSQI0sihYDFyjuxb5028tjqema+JvGPxRuI7vUTd38k9xZLETaxxAOzecY5raVCSfm6jJ6kck5rwnXviLqDKZj9usba4tZYwhiWNokWbZiVgh3ybeehJ7ZoA/Ta7+Meny2kcC6npk2oGMO99EodhLNkxGPI+fA65+UY49vz+/ax+MFuLI6VDdTiR/s0DSRXEiC5kOMfZoQh8yTnLYIzj0rwLVPidfxm3gs71p52CW2/crSxLCxIwm0BWZATg4I7jNfPXxT8SzeMFS3ivrsXdlKJo47u3aKZAmNwtnC4MgGcAHgHg0Aec6RbX8uvXVzLd2UDm4EvzBo5LiI5824CSAB5xGQSykhckHGMV2sZjt0upzdQw6nGk3kASIs100sh8lXcHCqVA6kA+vNYXhiWOO5naaWG6m+zfZHe4QSeREZCwjhYj5JTNlWzyE9q6K80zThfQzXPyzBHubyJbtP3qRyFVdVJ+WFXXoOmD1oAp6D4ksI21CDxBFvuog2J4bVHSdGy7WonWI+QFBGSx57ZPFcRbeJL+11wzQW62ttbtNDZ6bKiPZPaJcOjvbyMAW3bdzEghOgwKJGutRa+Ah0/UIo/Oa6UyC2SOIFljkEaSbrxygTk4PzcgGuNs21SVIYRZvceTeXIkswVUw2TFgTBdu2yCAygkBnBIz60Aeiw+Nruz1qx1K2eCNHhkEkU8nnWyB32FGRBgMzE89O/TFbF/wCIbDXoxfRQXK6hdH7JC1vJLh4InRGkjKtiPmZFAODgnsDjyGOyN7LHDHOqWkt1Gh4je5iDymGVYi+R5SlTuyw2jmtN0t7NlhtJrmFrMiBIo7xxGxVZTJNGwyQmHDDJJwoHJoAxINo1iRNZAilsLVhZq06sdq3LmO6vwSGEuzBO44J+6WyTV2TXW+xiyvVlaySCIzzRpustSvHHmwxQKgw8QiYPIqM2COprMvtLkWxiv4mtb+7ubqWacyu7GS2MAxDcTzAbrhZmYeXnO5eVxXJ3V5eXKS2EzXEVjp1t5RjisvMkuHJ2tvWMk2V2kQUZcID0JzkAA2o/Ei6IoSBDfiR4ovt1vKI0inMIkcBd24okfyrHyjrggk1VsNQXULq4e6s7y30/URcLb2tupa1vUiYxx+XgHy7w3IMkpYLnJ5NZ0elQXFpA0gt7SSC1NzcWcfkm9vdO8xV+1LEIWxfJEybgpO0E5wQRXX2Go2dpBZRQG0j0oSReTC9q01698p8x1kdFxDiNtxZcIScPg5FAHParaQXZNvPZz2giZAZJJIbeeOBv3krKkYJnhU/Kv3iwwRnNV9Wkks7FEsYvKtBO4a8lh8uYtLGtqfLijRTNAFXcGYgkYJ9K2dVFnqk93DbzSS3E8dy0TzFXupWgKzStbxQk7LMbcKcbcHAJqe2RdZ+1C3N3Kfs81xMI4EdIby5ijhW2ilJ3wRICGDbCiA8txigDD1G6gWdrK2t/NklisxJIF2Gd1gU3Usa7iI5M5NvliUzye9YNxqgtWjELzNavKbe0hUtH57gs1w2L0lRNCBjeQI3+ZFJQLWvqUdnbJp0IvJbO8jhWaaW7aR5mnEYEUj3OwAR7AAN2Cck4GaxI4pktpLlGOJhGssYg89IoJjtF5A5X5d0gIcLkjOSAOaAIrSWObT4r698rToJZhO/2VJJIpRMrbJApwptSx4VQAowCF6VTlt4bt44zM8Mk0JeOSN3Rjo8Lv9rlEUpTy7RzD8o3lQCECngVpLaQLpy20ttm2S7hmCQ3EcUHn3U0kqzoS5Y2JLE4KhM98Ctiy0iFUM0vlymO2eKJ7h2upJoJ4ppJre5AAEMTSyq2xThWOBwOADkbH7dJrEdxbLNZWhuYmke4kiMQsd32eVY4GX/RinybQQAd3yZApl34mii1KW1CSQxXavZILqJkElvK7eU8cjqIzdFMYkU/cOScEZ6ew8mO9sPsUogFxbW9tetO0L2yNLcxKIfKZ87wY5BlQyoU+ZhXKa9o9ut7dQWVzcW1014tsVvjFNBb5ULJdRRIWUqIkODkA7uKAH21vY3QtWeCOzu4YbuC1hgn3xSIMmy3SEjNwVAOQQCRkZ4NeeazHc2s0MBgSe8kuLWS5cOVmMJ/dW1u0bkC4mxzMWwQoBrqLmZiYLexTzILwW5tpL8q0K3nlqyS2YiOYmWE48tjgcAZA5xNSjmsGW/v2vL+NZJCkUSRxNdxT3D+dIMtujkEbKqcDC8980AV54buztZbhhdfapjI1vDCp3LFbSeUjJsyZRsUZYZHGScVjWr2V/d3MeoFIJZiQwdT5oMUatezvK7hVdxtC4PzH8K0hPo0a28K3slp58joCGadxAQRcRJvO6F/MyDkLk8gEc1kahNo1sJwltHPbxsjLcSs0qbmQQzWrSwbvlyoZWJ2jgE9qAG6v4ch1F0jb7TqCyuoRgYEZPJjZLGOeNHzldu52xtOcZNebS+FJrO2mma2iZnklgRSBI4lXc7R5iJVo2XGMnovIGK9e3xWGn6e0Fq99c38atHJLPixtoph9nSRZmYBmATOCx7gVR1O7fUNOSx0x44JGgaC8cGSNrW5hlb7VdLAJcSFYMAL95v4QSKAPneXSLO9jmu45009FSS3MCTyRxRTI4ZnkwcFHdhgKTgHB9KjgvbQiK4a8jhf7KtuBDIrRTSgMqokcpDLhlxuA2nsa37/AEe6uZprGKeK8uYSkVm8tts+12ytC0kvB/cOio33wDnueDXHXvh+4e8ilS5tp5ozI1rZLsKsgbEsbO5cGUT+YccHvgDoAT6LcreWmoQ3plnSSIwrakj7QJon2De5IBUhfpz9KvLCbMpDbo4xbtGLcKpCRuMlA397ZxnIA71h27eTeCS4u4VIu3hmaMeaBFFkKGiRRsBKqcY4PtyO2tktb7zEsZpHM8SNPbxBIImlDAmXzixZCuG+UccYPPQAu+Hra1lu7aJQLgSoytC0zRSwmFRl4HjOZQkbfMrAKx4UmvoLTrd9Ns3s8SXFuqQypDbrJJ9oET5VjLtIti2cFNwxjGMV5x4I8MJfavp82+SYILgvJAELJ5P+rLEHCuzEh84y2fx+ptH0LR9Rg3ancPbeUwjhkimj8+cAsNktoxX9yHVhkdMc4HQA8ivNS05LSdp4NpkuDGg3SwXqoEBkFxLMFVoVP3ApJxivPNR11JoLd5pXj03Lh3RVKmJVCW0W37z3LsqkttwV5Jr0fx3KjrPY6dPNNHA4eCVViIyDtSIBVJkhwABjOB1Oa4LT/DkUwFzfI9tiJ2u9kkMgkm/5ZQW8TPsC4Kl8fOM4AJFAE+kaJB4kh+1EXQeCRxdWqBXhkkjyIWyY/kTywARHude4FZN/olzBrLW0eli72xRM1lHdOZo7TexcXEoI3IvUJ3HDDORXsvh20urCwMV1b2kgix5K2z+ROgcDyi4X/WME2jJ57nByK6DSdAQ3ibp1tUmjlN/bXSWsayq5aVgsvkF5W2t03YOccmgDxfSbGyluopJYbyzgiEiK7XZtWuJ45T5ccMRQBoNpwy8nC49z6XJpr6Zpk1p9juJLWcxOLpIXjSZ7kllbMCu7EHg5UEg5xXVX3hK1gufPtJLRoFia4t5gY3224ILwLCSBbvyo6A+2K0Tpk0VtbumM2mLhbZLwTNKQ3mAtEHJI27F4GDnIyOaAOh8L+DdMubCO3vDHDGsPnyhpZPsaTzYd5nkB8yRlKqpTGMscdOLGp3drbSTaAIilukIjtr0kRRJNGAEdEHziIMOMjpjuaqQ6xqEFhJI1tJ5k8ZgvLC1kaOa3DsDE39nsmZG2EEsOP4s1QitksHSfULR3W7DpBcK5MhaOQvGlxsZlXjAO3kEEY64ANHS7zyrmzsvstugZ2eS/vliWO6kCtG9wk7QbkiwCdrEM38IJOKp6rLHpbx3OnsPs5MjXbx7fsrlyVZYbe4CyTqeWYFCACTwKp6qt7NbSwaVHeypcLMbqzuoGMNtvUAPBNIFIRZMnK5znA9KwNSFuNOhiW5STXNPt3hZpbeWePYRumEcicqQvGcEgjBwKAGy6hpeJIoo3uLd7+MiUW7S28hlGWAUYwu47cDp9K6a9j0PE1tZoI72ezSMBsxLDLkbQcdCoAzySOn18VEivbLFBNeQW0bNM0cQk8xpVbcwjiwGXdnhiABnrismDxJq1tqE0aXd2lh54EMTuCzEoXPnXMygFuMNg47dcUAdhrrvpiMJL62lWC4Rp0Lie5kDrkZ8snzFD84GSQfbjPXx7eWTNa215BPbvGskqzs0AkjK5JWWTaYwMYAODwOOlec6x4m1a7vp9NsLcXsOpNmdd8VrLI0i7TGl2gJODnhtpH5VyJtbq3MtxNp891/Zsj27w3+5Ut7ckKDayIcXRRmJJ5HcnmgD2CLW0uVe7F0YYFI+zyTSJK4DEiU7Hl/fQgnrzxwa5nUGhi1B3kvLeWKRV8iQBo3kYyAvsggBVoxweW46tis8RNqUNppqQzTvb5eC6soWntxJMMpbQRsqlzgnO75c55PBrtbfw5pssKNIbmKXTCv8Ao80qK1u7gkyFM4gBlB3KCWI420AdZoE9wkYeaG2mgtZVmtrob5JBbsMNGm3CSEnPAJwSc13fhnUpdeu7yBriO2ijQkW7okzbTIQ7RlgFRggJwSOnGeKf4W8PqkdvNeXyRQCN1h0tCY0ddnmmZJ40Ljdhio25IPArUvR4fjltbhbuJLQSyPMVsZRatIqgZa42QtIwycs+OR0PWgDqNTPg1dAvtKkuAy2aPJukiOGebDrKrxoXVkIKt67sA18zx3Vta/b7WZLh5PtAGnC3Hzf6Q4yQzjgqoBIOCM9K7TxBqVsLu8eBprhiVBglmEMUlj/AyK3LAP8ANjk8YweK45JLbZchozHFAwubZXYCa6mcZkVImOWB64zwB0HSgDrfCklxbX7RTTi32MUWV7KMy3cW7b9nlVm+ZNzY3D5gMnkc16zd3E8um3R08Sw2CQmC9JjBQ74ityYYnH+sU48s59+ma8T0y8S3e0ujZu7tJ+9W5kbzJYyNiGJQTtcuRweePavZLrSB4i8E58/ypIgWCi3uRtlBwWLgLubIAw33iCADigDynQ9Rh0rVL/ULZLwCOOMRpdv5sTSW7ZgiMqlyjuwPUd8V9wfs6a7qBvo72SWTybzdNPYwLJGtvcOyzeZBIAypCNzoQcEnnGK/PnQrS1fUbm2vroy2dtMhmhuZWid5oH3QXD7TmNAw5DdffFfefwC1m4t7qLUbNhCBG1k7TQrJFJIXwipd4wGxjHy5xz70Af1Q/soSmXwpBc3azW0sthC8KgQCEq23Y6tvxHOcfdfDknOOlfW8zh90ojkQQvkDaQZWXBPnkLhhn0z6DtXxF+yJBq03gKx1byp5FntLRpAJYpoVl3Da/lO+4yk9NqkCvuayRZWCzXEhllTaAqOIeSEdmUJwQccHn06UAI19PbGzlVIXEqyZDEIuGB3iAr0ZQB/TmqV/ezzeYzrcNHG5CEgmEQgZdCF5HQ8kVv6hpMa2aIjo77lBYgkRh+HMOfusMjg88fhXK31s9gsrWF1MPneCaMDZbyKeNwddwBOfXt+FAEFrfFJBCurDy38wtas4me0hYYhkffnapPqeMcgDAq3ayK+qKom3lJFMLxq0tuCzFB5nlg8Zx1wPyBrxHXNXu9Gubu4hmhF0hd4kZEUW8UQLCKRmAW5BI47ZOOvFcNpfxYuZzNbTTmC5RS85+zCJWzLuh2qr5OVHb8elAH1hdvp1yySXt1LbzRPMjC2RZIkaI8PKjcx4J53AdayG13QlQ+XJPJE00iRyyKsICQ5/eytLtEh9lLH2NebW3jC11SC0t9QjUu+2VZjIHIjX/Xu6MVMxl9G5HfpVLUPEVha2qx2yaadOs4pGeKSNJpUkYFnQ3Jfa743fKGPbGTmgC54l8Y2SQyyBZVt5ZEUG5YuZpY8hwAgJTaDySOM815VffF1NPEEMNnY2ZlvHW7l3TxgRqcW7RusT7g3H3c4/iwOa8m+J/wATbDTdNa5kuhNpQ+0MnlGNJRcSEi1jfODHIzH94GAOOvrXwNrfxqkvtXsobvVjJMWjtrSKQrM9s4PlhoEAVHHl/Jl+MnIOOaAP2BtfGxvLBWsJbREkb7YZmWNI9s3Jh88DdgDPIwM8V0dn4nnsrhFU+d5SG5lk+TbEZl8mJEJP7zK5b5+mOccGvzl+HnxPutaNvNOd9pkQwvLdiLzbqA4kYWqYP2cOQMbeScDPSvsnQNYOp2guzOXEjQKZpY1WG4iY/uR5aAsCePlIDeo9QD2G2nm1MxXy3JZPs7q+AiTCW3mRysBJG1plkT/dzztwcdnEstnIkiz4iikQiMyMBuJHmbCfv+5fr2rjNJiMyWG60UxWhuJJID8jNKib2iIj5I2/Zjnod3ByCB6Ptie2yIllS3lDM14v2jcvygY5G7v/AIUAb+Y7mDzYbVr7b++dA7mQHH+rCkbG6cYJ+lYCRWLzm2ugEFyySRMECSedNykW89P5c8+ladjBKU3w7sBhIf3XliItyq5Bww9wcVgahZzyt5Uf2xLy2ZXh8qPfM1zHysbRt80af7TAL74zQBzviSGQESL9oRYI7kSG1RFi3q+yNYhjIYtkDOMngZOa4aR5EnRF3ov2aSQ2uctEHcKG29TMTn5uV756V6Vd6U15Z263lmgKGRUQF0aG627onwjnzPLuQXO/HTpnrlWHhO/uWlvXD3t2Jp1naOKCeyjct50SLJFBGZLby+cDIyMHB6gFKx1ZpFtopVW0Ut9mlnDB087G4Cdm+8CMYI4PY11PmwbzNE7HcyA7X/0dY0QSPKeybUwSSRz1xXAa1pE8RcyW5vAdgFtbwiyDyQXB+Yx7yY2jhPIIBbGBmq/2q40OBmd2FxLFHnyQZiUebyVhltiPm4z5hAxgdcc0AbupRwyL5kN29ywSZmZidzIuPJiQL8rPjB4zjJz6Dz3Rtf1C91O6jmzAlrcolvNMRGoVRkkKoG89cYHp74p6trtzbCGFoJIizzvLuI8xYukk8aRHIRifkGPl6MB0rIt76eF1ub1LmOE/u0ZogQJ/L8zGQCWwhzkcds9qAPojSdc+0Mn7zP2ciKdpcx5lYcTwhRlAcDggH1GK3ZdWs5xJGXiJiCFYvNdXeJ2MbOCcbk3DGRx36HNeG2OrW7S20UReSa6eRZzFKpEiQDcGOG+UlSOCc54xmuyjvZHnS3gRPMRgGjkt2NwPPTezRSbdqMr5+bO49dgzkAHoralDEVZUHyKfNbBbbFIA5EBUHE65HzE4P8JNYWo6xZWrsofynKCWNTkhojwSGAxx3GeO4qVmnS3SW4tmSLd5aiMpkjYAA+D8pzxzzXmPii91W8nhhs4f3XntavdyNi3tUA4WZHQNECPvbgoJBx7AHWHxNp7SARgxLKxgcyBTuReHlB/gAPfjOMjNZepX7Ws0SwzwzQS4kSZ7d52eVAAYmmJVVz7nFeY6fHcT308EQeQQNskmJ+z2wCpvli/d7gWC85ztJ6Emu/vgLO0hWFovIREYyOj75d+C5wy4Tk9ufrxQBYsLW/guvtFs7FtQf7PcQkRPHJGVJkieRCVERk5GTxg1163Mdv5kcscoEJK3BaJ2jODtDWzBCGTcecZ6+hrC0b7RcPDPExEsMUiQeUoV4lmBfcrkYmA/2lHvVPVLa/tiJY5rX7LKha5mQEyNKz/MywvJiKfqGkQMueo7UAVb9b25huzardGGy82dnjjieBweC2y2KEnPoCRnoc1xWk6/f25i1Ca8QB5jBNYxhnZLYZVXaIjK/MB/tAdu9dZ/acLRXNpPeX0drKwVQWjMm853Mzowzlu2Swz0rnbfRrWOWS4WGQpO6x+V5bgM/BVhIRlG354PpQB6R4eurbWke7mkCS274tWjcKpDZwrCVgdvPJxgA8mrGty38IRtPjhEEu6KWBzLLvcDLMNpwQwJHOOuPesPRLdtPvWhd7qQzFUV/MRrdFlwypsUA5XgZIxjqea9QVQ6st1hVSLIZFQhCvR2Cg4yR6c0AePTi/kAUwiFSRGsDl0e3i6t5cahiqY6E4BxyRXNajp1xdQMIZIYmDndIxMbOqjKgseGBwOmevNenanB/aMk32QzpdWi4VHKiN1cEupccuhGSB27964+5R4ylvKqvPPA0WZkZI43HKpGCB5jkA425zmgDwDxLdajY3QNrGZ1gjxLbQMio5xhnBOFljGDknOAPWub0XU5NQ1SeC5me0hELNb2sEJ+zrMVO5xcyL8z55wM9fevYvEWky3SQ2xVrMxOYXcwqIELA7uR85RkJBz/ABdcV5vP4em0y7hjthJCu55YFE7TbpFHCm2eMCNSvT5uvSgDOvtOvbwRxtKbnY8iTXXkM8kZ3HylJwAnykHeOB1z2rotEMumqbFoo/JKRiG8kTzHeZmySC/zSL0yVB6Gg6Nf3ThZftyNJD5twobyo5TgkKCWw2AASBz2HOK6vRvCqPbRyqJkGUWG4LsxSZdzSRgykKF7HPIz60AYmrzW8QnM8qmC2lQboSQDIyHcZGOB95jhcZBAyOK5aXXbc7f7LiaSaAhrof6tnRmAZxcIdrHluOv8x12taFdA3CxwmaKazM144Urbs2/EaowB2zADJPqB17+RX0N5oiySW8f2ZLkl3MwW4SLY6snmu7DCPtAPoDQB7B4b8Rj/AEi3kcQsuUVGkQzmN2VmfLt0PIBBPpXfXGLuy+zRySeWkeUmCo8h/wCWhPB+XqAM4zjjI6fP+jXUkly8tylvJPf26KqWyFPKYOhKxsmV8soDyDj1I6D1iwngurOWK3uLhbi1AaRF3EP5LZw3y8or9fUA9qAPO9et9U0szalaXkI2TLPci3UrC8CMNgRjjF3nGQOMn05rLHjqVdURLi5uBdSzGfypQI55BJGqvHhAQS2AOyndkHIrrfE8a/2fcR5H2l5GMkW7yLVlVldWjMxUM+QckE5xkV4TK3k6n9msoFup5xLHaXD5YF1/fSCWVm3RBVVtpGF4HNAH1lpGtNdxQtNYC93jzngmdIxEy7VXLxk7/LPzYPXHAPSutj0y1tVvdZtpprKOSdGks3EP2N7rKtI8S+Ri3AZRySvmYPJzXyjpnjG60qGBLa3ulkhUIRG7/wCmZLRuyNKoKxkFjvPyjGc+vrdv4/gm0qKyg1G2hkurdYrwfZkEyXMI+RvtkjlJmGcnHUrjrQB6iupWUskQnMAEU0c4E0rrbwwn5g8uQNuLgBtp+VgOu01zWp3tjqss5tmaQKr3tnAPsqxW8kzeR5CDz8o0iZKZAwSK8qvvGyw2d0i363qXEkJcKQ0ZEAM0cV0HhDB5DGVRR8uSAxArktV8XXEGlGV5I7WSRhL5VpE7TmzCYa6i2KZLQKZFUoFZWJyxUZYAHbXOt2N2upRzurz2iMk8ro8V6JlBWC18uNdoUuABvwxBz0rLj1uSCCGxnnkle4lkuBFGytArQ4EDcZXz1kKYViMt2xmvjvxL8UrvTZGsPDF88kcQSW9ub65EV3HfXMhZxdmVQk8EkRZdruGUHjBxVzRvielwXllvJTdmW2hQMY4lmlZlW7jtbZCyXUYcjndyOQ2MmgD6ludXmiVy6wSz3qO9+1rcRFbW5DQCBr2CbDRMsqBcABGGSGK15P4m8b3E5NjKlu6Rm4jZrRVS62XEZhR0wNvmFiMZOM8tgc15J4q8eHQNRs59MubaWC9uwbg42E3YTzAnlRs7TJ5wTO8BWAbaSM15rf8AjDW9W1c/2ctwIHvXkkh224micJmRJ2RsiAkHZgHHYZoA9YkuZBcxfLLcvcLmVDtiFteW6yRie1kU4Nv5QcnaSVZCxGMGvSdLuor21057cX22Frgo1yVE6rPGYTlXjCywlyeOXwc4ryXSPDWsapq0eo3TTWL3Ijl0yK6WGUM6vME2mO4/0dnlZADtIBfL4AavojwxpN7PNHNPD/Z99EkBSH7QwMjbwu5A0W0rwDuTcBn1oA7Dw3os9osF/dfZrZVtkSIXKowaWSX5pV3n5lC4ZvMAxjCmvbvDs9nDatY3s0FzM5JW5ijEN000jhIw0TYxGkRztbGVXjrWNpGmT3FvaM8e0PDdQyxXit53mRMY3lBZP30AYjK4AcHAPepdZ8jTJF1CVSTHJMRI9u4c3iAQTsBCpWZQrDYqE5xxxQBy/jfxDBp4mF60dzb7lNnDYukEtuLc/Z5jdsAd8plYBdp754AyPnXXvFWlbL1bW3mig1JcW7RJZXi2s5DxzXDqwMhZdjMGUjOzhgcCvQvF2p+H4LVNVuZLWSJ7nyb21vZmtTK5usTwlJQr53RkMqjIGSRjBr5v8U3dtd6rcX1rLDfwvbw+VbW7CAtpzSGERxlEKI8RtiQx5O8FxzigDrLLx8p042F881pe2dnbxWcQjkWXULWSeOeS5uIpgTBF5LDeQQy7scMOPSrfXVnv0hgRLlFMV8JYrgvExkSIeVIN33VgfJ7AEjg18eeIdXu7mwtL77VNprTrKLEahIY7/wAvdJJc2wWMRs8RMUJAYAYO3OeK6X4WeL/ENlewSXdtLf2sslva3M1tHFKZkR2iuJrUOz/JGgjz8w3H5VJbIAB+ma68uirpzyJbRxzF4biWFo4m+2whFBeN2UlGjIUHGw7sAk16n4H8fTXN5KkF7bRqs00EcsMqRhbXK5geJzyjchQcYb72ByPzy8Y+NbjVprPSI7mSWGeFboXsNp5cUEyuLqO1jdyu8JKFEhPUH5cjFem/D25vre5hvZ2SOSSOJ76aVYRKltIvm/LbrNtJLKABjcd2cUAfpfHq6X9xbWtvqbtBcWsocXATEWW+cpGo+R8AlT04HTmuc1/TrM2F3cRETLboHhuQ7+bLKmWSEEfLJErctztx1PBrxzQfENhH9n1Bri5ii+zM0iXxaZ5ZE+4bdI8C29tzDGOTT9a+JNrLFaaZFc24QMrFH+z272zlyQqorqzqeM7t4PvQBl+ILtFtILa5gt0W1tJg89psW4LLKXEsaNnJH8WR0HNeN63oz6jcwatpUsD2h8sSmCNEZoXZl8wuGwy5Vt3TJFampeIFu7wTxCIaWZrjz4byXckd+zfI1vNETuj77Dw3TJzXzp4i8a2djcT2ja4r6fbTyeYsRmhuEup3CyrZxRhVltss/wApICkZzzmgBnivSY7W9uIprO6jJjuLiWWB3gkkiLGNHjuogfs03mbQzcYBGa+bvEniGy0m5acalctfGV4bpmuFvYAY498Fu6qAUbdjMijOeeK1/G/xWnt9KvJYdRhdFW9jkQtdwMljsLiYF5T5s2/5yg3DCMCK+KJfiURrFqJPNFu7go1v5DR6lIQWLRTzttt488OrtnrkjmgD3W78S6bay7da1a/iv5VWaSLy7qYRpJkRqHjmIxtXp1GaK8GuvHNpc3M800A81ny6Q3SRrCxAZoSF3ZZSxyc89uMUUAdNqN5f6LaPIZ4AZorUSCyicyBgfLkWQO2Y9wA2kL656Vztr4lt4ZbyzkSJYGaXN69qZYoYzjdHJIoBuZixwWAIU9TU3iWXUIpILGBl2gBF3RSztu6KJ8MBkevfPGa5e9uorC5kZrRmgA8nypFea3nMkQDjC7mtT5qlhj+97igDt9G1pLm++xzvFLA1uoVpYRGknkgsjJFHlg2dpyOWwM1o6dqHnapcQ6lfM6iF4nllzbxJDuxD5EZ+bcCQDnnjJxxXjtnqn2nULecrLp1ymVLpvA8qMcIV8wFhwAOAx966L7a13HNcOqKLmaQhnwC7W+UdvNZyUPoM45x14oA9O8YeL7bRdMt4LK5EiwzrJPNFtWOOJ1VUyhJ82TJOfr6dfC9Q8WXWrXlxA9zIyyKQkMn7m3NqoAaa3UYM9zg8L0z61XktJL+0W0WUCLzy73F9IXii8kkpHap96YuR3HFUZpU097eS6jMV7v3wrNFG0Spt2JMXyWQnH3cYxQB5vqtxc2l/O0QnuLAvFEUuHmW42OSp82J4wYmyAcY2jHJ610Xh22tNWkS5eyup2tpPsiSG4McTXOwbJZnRdhXyyMYPtyeKz9SWFr9rnVh9rFzMkYjSZDb+aJCEPnCMjy8EfK3bjrXv3w38MyzReSwMKyXzGJ0ih2Iip5kcFvAApnVuFJxuXNAHqXwt8FtcXunQC8EFnJmQWV3uEccmC0ss11KgEkaryigk55APb618N+H7uy8Rx/Z0tX0ydEg33ExIkWRSvnjfwM4bknAAGcVh+AvAd+W0mc2drIYYPOigCzP5JY9XQrliznac5ABxX1LZ+C1tbEy32mzbGgDkFTHBEQ6yPgvgjIJ+XH3eByaAPHPFvw7l8RQ/ZrWcwW1t5cMcsTpbkyMx8to7hCv2iH6EisPT/Bn9h28UGnyRxyQRh7vULq0Qo1wpKyrbKijfKQMqx4PVjX05c6FepAsstgraZJbjyIbFlWOEybTFK5ZgY4/JHAPOTgDJrkbzTIIIZGW2hWKVJAlkZZHcOM4n2k5DAjkY/iyM9aAPNNMW6sSNNDi8jvUF5LHOZm84q4ZZ9yoxjlH/ADzXAPGO5r3nwR8Nn1yW4X+zftM0yrPJEqGMSlwCSZWP7lsEEqDuJH3a8mgsr2KSC4S0KIZCnkyvGoj8sDDRsz73RmI4UEZFfTXw+1y98PW9jPPNaWE0V4v2hof9Ju3gJWXAcuWxIdoGV+UZA5zQB6h4c8LJ4fuzYSiVbnCpunnZ5C3lZSNsj95GMYUjOM84NdX/AMI/MJGdUhHlkrHcmBTPbsTk70lIDRZJ4I4xS2mq2vi68TW2ndLVS9sYbudI4/NRlKyW2CGOC3OemcV2uqXGm6daytcgQ3cMQlguI5YgvlkckpHkyMwHALZI5AoA4abQDKm6FoZ5Um8y4eSAB5FBCsu0AgEkcEHAGOa8s1q2glv2eaC2t4JJgkRkuntpQYpFyAYg2+TjIHckHpXZ3OuvbreTG5dbN4vP8yVv3kbENuXyJn3Rccjkjkcda8J8U6pKRG5kmvYmc3fkG8hTy1lOFaGQj5pGOCACcDPvQBv6zodvHqsUoml1WUT74rS4LpNFEx43XKKRcRYztP5kYrUSz1/Twi21xCm0vMLSKUQLbRzDdGheEsZicgFsADPWuEtvGkFnJpyXiRyh2URxvcKbtJhhVUSbdwgADZBOBg9ua9LsNesbvWbgwut2Ykt280bikSuuWWQszebArcDBPrgdaAOO1bS57m7KwQIZjAZJWMxciY7XdHg2kzfMcAkiuM8Q6ZHbxXEFvBAlxcY+2S3RjWKCRUwr758gRgn5VjywYcmu81DxBBDqyarLaWyaYl3Is+65+cSbjHJMWiJ3Rk8qMcbea4rxBfWurzTXJuIGSKRVgt43BEkB+6+WOVYqBgkHJzmgDyv+w44YL6dp4tQjWJN0cqST28t2SWKwByxB2n+71B9a8a8babPbcWenRXHmQl1DptS2kKMWHkYGZz2GCRX0FqGnmMvf290z2scDTLCrtGtvLggNOANrkNwGPY844rwHxhq9/L58O2B/NaOSdRJ813GPkRopduVfkfdbntQB8oXd9KtxBbXOn3Nw7XDTSWt0skcSbXKqyRqvykvlie22uS8T+KZYp7jTbrMf2CeB1jMgkgu4cso8u4AG1495wnB/3hmvTb+0shBOdRkv7WQPM1s4Y3MouPN+SCLzHYqFDAnnnGMdBXkGs6c0pSFnjvFYm3a8umAFufN3eRHH1S7ckYLDA55xQB6T4FtYbhbKXWZZrq3PmC2S7mYwqvDxkRqAWfJwDyuB1xXrkktlfXsV1G7iyti1vPDpk628s77AscUcSuC0SvjIVgTjBGK+atItdStiLFEuVCktCSWzEyMoESiWPlxt6j5cNwa9JsPEmlWcDw3YeHUWYiKQrGsZmO1WMrKB5S7gT06c8jmgD2G88RSQRSssF7Zy2EO+xnlijgkEmzZH5qjG+MOQNzZOSSW5ryTWfG+v6eLaLUFE73d3HJPJe26tGZodrKyuD8uWIGP7vHevR7i9Oq2kNriGeM2oY3hcOmNgKwj53DRMw67QcjIJ6V5N4w05HgEd48rwOjyloD+8tyTth2SOgAUFfXOBQBg3Hiy2uNSe5aWxWa5mit7YvaExpMznJO/HltwVwccAfWjxFq1n5cWpap5Gy1P2bzrKeaSRlV/3ghe1f/RcAndl+S2AK8nNmunTyvdK1xp80r2sWo3G0PaXE2Rh2mmwQcMVYYweV615jf8Ajd7G6uLfSLoTLa3JtjBeeU1vNKB5ZliVXZVLDk+YR0B5oA+stD1rE8M6wEaRcoI4rW5EU85ZzmOWN5WDA7QDkjceclutaupa3oxS9ga5Q3jFCI2Sd2MUR+a2wRtinPUZYZHQV8x6Jrki35la7vrjeiAMYw8cEpQ7o7ZwQkiqWwdmQu3g1n6r42bSnhSC9h86LezXGBbyvKSxaGRjlpiynA4yvrigD7r8H+JbXUNOt5htgvdJt3SK0uro6fA0iudk8fLFX2n5i5Ucg+9eqeG/i9ei8Fja20C2siJ9pNwnn2xSD5X8uZVKyuWz8wORwa/NbRfiJZTeU17BLE88JW3ls5CRdTMDh5gSd6cYZsAnGOCMV6dovjO4jjaBzHY3l2Y7m3d2c28EbERsI2VyGUtjKKCwLZxigD9KLfxxD4gu5LSET2l3agTrHaybUEQATy4oWP7y4ZDu5PTOADXZ2niaRR5H2W+tvJuYraMxbI5pXdFkZhE7/Md3O5cjr618KeFvGOoadqtvrM89q6NusmUmX7RPMVU+dGzKCuFyNxwuON3r9OQ+IZNYawvpPLawfbLazJBLNcSSgDMdsx2gSLtIzuOSeM0AemObeC6W+ka43C4cSG4nMsfnybiYEs5PvSF+SVzjviuF1nW9PvLmX+1MbrcNGCoVHmuGkxHGqxlsdicjChRnGav6tqsOr6O88d1A4unWGFZ0lSSG5jkKQyyPGn7t8kg885znANc/paLfWYbWUtj9neYeem7ajwHLfu3jC7xtGSWLMDQBzWqs0untEmt273UX2iV4pPKulEQG5YxgAD5iMkcAg7Sa8Q1BhLPeLH9hSNXRrvVBOT+9lUEpGJAAVwMDnvXrGtailxpuopZmJL0xzQG4aFfKe1kYgbFVQEQxcjJB68Z6+MWulqk2n2n2fyZJpys0ioMOkhyyRxrIDKWGDliQntQB0Xh3w59oto7iFJLmC6uJGnuJIQVGCdySKHwExtx6jrXuWhaLZWgspLe8hUOrCNgBEIJok2kxKnUgH+Lr61zemWf2S1aJWlS3hSRLaIyKEurk5PlSMiAMcDHOT7nius061t4oopj9ngTyts8BViIbkNuL+Zk7GB6djzn3ANlNLjtIZrhpFj2ht5nIlacsSSYnYnDMC33MgetSatfQPp0X2WzkSKybyZ4GeJXnSRN52gtlhnkc5x19a5ubUJbzUYo2LLGygRNuWZppVOGIcMVQmNc4wcVVubkw3E+62kjiTM0lxPI8/IBUFUXkrgAAAYBOBnNAHl+oa5fJMrQWclq0dxcyRXUr7YthIxtZjguFXZ8uWO6rFrr0F4k+6GG2DWLTG4lZVgjusnd9pZW/iUZAI5xjisDxBfmC+a9s4IjbqjbfNBnWME5f/RWOfMwSQQpIzzXF3sF1qsUp02RpoWVpJLd7fy4JfLXcROqMGYkbtpHpQB6vH49h04WcenyiSSGPyLtAI/JKSSBRcLaxsd6YPy9SoGenFdYlxpUcs1xJd3K3t8iSpFIN6Mcqw8oNyUVec46ewr5J0OW8sdYa0itbdfLuopmvmSR7QQBgxsSxQsHyxH3uBxxXrEXiiGK6NjPaPIIppp4oyRMsY4EgivCH2rsJKru2/wAOAaAPpbTYmmtrfZbi4ScbvtKhEEpQksoIx8xz04JxxXpmkLHHCscMfkyzOQu52SWKQLuDR5AAKkfiPpXzl4d8UxSypb6feTS26NA2ZYg62jFclm8tQoZQWyAMnPSvpjw8LS8eJ4nE26IATvuhX7TIoJC7QSwKjPQAdM5BoAszxavLMm4tJMIQTJK4TDNwHkTPzfJ35yTVbD6PNBfzPEZAWt1+zlRPCEwwlkSc8pk9uOOa7VoUjtY7JoivlOzXDZJmk35KlWZvmUHbjjoOlcqbKO5aAzsrtDJcSQymM70CMTI0m1AHTA6kYGKAOd8QhNae0kSGGOGG4mmluZ4DE9227kFhtUZ6/KduTxzWVc6WEMkVtPDZpcpFJOkqMHlt+mzBBMR3kMO2F5rro7zSLBpBcIGDXUEqGaRWt2VjlXiDHZyDt2KSMNkjir9pJY6nq8kcjWcbLBPstcqY5Vf5ozEXO4HGRyAPl44xkA+WfGPhcrdrJYTMkSOsL3aqJJZLiYHCFCcMjA4IXdjvjtL4R+HE0Y8252Ws8Egk8uBQrKWkDFjG3zDjnpjng8V7p46/szSdQtLaCBr5790KQBVBt0jAUzxxp3Dkjd2GM461d0jT7G5vY7aRxApiQyT3KZlE8XSGSVGxJncvAz+dAHZaXpdyumaZC8Sx2i3QVLyBljZJjH8n2kOQoiYjhueWOT1rcs7Y6bE8GrTXaTSXTQhIpEkWRy26Lyckq0eP7hOQTjIrW8O6FJqjy6Zp8MCW9vHCrmZ5VtzckF2aLc20HIGAxBHPGK7qXRLaxhWRrbzLhUKzW8lx8rp8yPPCrZBlHG3JUAdDQB5Fd2Om6teyECK0ubc/vHijlVmIyd7fuxkbR0GSOleZ+L9Es2juNR0ie3V0uITcTsxVxbQQnerjGY280jkqM5717jfaZCqMu+KOZ33W9wlwxcQA7pIZDHGVVugxkn8Ovh3je4tzvgtpFtZry4ZGDb1DrDFloV80iN9wDHkc9Mk8EA+eNV8Wr5rwzxvdPEA8uoTzm4jiSRikX2YRjG3cMMHAIz8uRW94Qv8AV7y9gNhEZCSTL5nmGznEGJnigi++krBuVKgHOc15f4oDXN1dxrBPCpjDpBaLAY75IpSxt7iOHBimBwcgcE8nHNZXhTxBrthqiWzWtzp0810hZbwSGWO1jVVeOMRMdrldux8cgcnAoA+5xfQ3fh67tEuDDEpcPaTCNRulXL2sLqflAmxw24ADtX84X/BRXwBcaVqSa0v2a5eW6lW7VFRgkssjFY08klmXAHGMDuBmv3kguL660S5lkm+yh/PkzPGBO4clYmg8tipC8fMeTnnFfib+3JHqsa6gjR32pm1ecReZGCi3jA4kJVcsAGA67R7UAfjDpt9bTXVxBNZMjQXJdpI3CGKHGHdY2A3oXAyTwOhrP+JcdqY/39ubm2NtHIs0ICurmMYkG0nYT8oPOKZPPeRatFE9rcNJcskM8dyAI9zNh4UkjkYld+Ttzkegrt/F+mwWvh2S7tZIXvPszPKJVaTzDt2NFYrgqMA9GI6k0AfEFzDm8KxXLIZHIiBYlvlP3WfoPx9evWuw0sn5ZCk8oCiJuflbJxmRuA0YOMc9/SubvZJobh1CqkhyCLhFUKoBxIDnhjx0/QGtfQ7x7eLZKpJKn5d42yq5PzIpOcj6fTFAHp+lahPCBbGWKNo2UopBZZEkOAkIH3m7cfXHr24EV3aqHjmjDb4yrA7ZN33njK52dOpx+PWuD0Z7JbcXN2sP75TDueRTIkO7KNAM/upg3BJ7CrWnapdSzvFunSNZSizI6unl7vlQqW5JQckdznmgDv4rC2gfGnaejalLtWYOTJFArYETxs3AkYdexJ4rRtrSaCWO3mtpYL1DJJci4AaCeKNg5Dq3C4IJznB7e97Qr23t76GW+H/EvMZEqRSbpHQfdaQAfeDhQDn5c84FS69IIr6Wdt3l3tu2wyQqTFEy7oV89HIZSDzjqfWgD2j4IfGBvA2vR339oJbKbhd5iQ5lhWYNtt1BIXaQRlsZxX9AnwH/AGiNE+I1ibeW/jlto7aFzFctGb4SSpgtGY2LRpuXLHAHfJ7/AMukdk91FCbAxhwhW8gjaPClWGJAN26NM/3c57Zr3z4S/G3VvhvqVvHBPJH59wILpXZ440dQqpIkhGSmB93uOD1oA/pJ8XeJIZUtY4Xja3nzFG4mM6CMOwQ7ZVAVs8HHPPOK7T4U+ENV1vVnfULC5+wrmOCdJpbpJIVGWAEUw8vJIGNm8DpuHNfkTe/tOazqr6Lc2VjFeta2pa4BjV7OViq7nkhQ8ygjK7sbecZr7/8AgP8AtcafoGhQXWrSQz3cywSPCbiG3a1ZECBDl/kwT3GTigD9Qj4Oh0+3sEjkS3lVYnGn2sd3cOIyCcMtyvzkgfMWIAJwOlS3/hiWO3/tOCxUQNMkYtnM8k05kbJYQCPESAAncTsGOtfJc/7cfgy7nhmLaWrwSKlxPc3sLN5ZQghJd6kDdklCMgDK9a7rQf2v/BOoGd4dRTUZUsjL5ipBEsJTJe3tnkkHmKy4CnGO/PYA+gNM0e5ubtmhhuVaaRWhdBGsLJAu5YWUSZkwMjpyRgjHXvpdOZrc215EsMUMYfYokeYqTvK4x+6Gc8NgjPTFfL3hb47aX4mvHvIZYLOR5pjb28eow+QsBAAt7lVlzBOCTyMA5OCRmveNN1z+1prUmczMqfvdRid5beJJP+WLFARI3AGW9jwOaAN2e2tnT7PEZlVraWKCG5EQ8wuRsMMkZJXnOQSAepPFcV4g8IWEUEUhuIH1GaWLyYkdGZWUAlZSkT+UM5HXnGcAGvQLma2WPdKtt5dsG+1BHeR9oBEU0jRk7QGK8IT154rmLi6srlFWwunhDHZtO2ZXkY7mmiV13sgPc4/pQByMfhQaJZvLc36wyJcrc2aqw8xpZjukiK7QGXd6jtzzVrT7A30EiXlxAdUmmkLzSfIxWZk2RiID958qgZBGM9+a2NQlSNPKnaIXsSxTG6lHmebGzbUjWzAKrESck8HIyBxiuniiD2yfY7e2murXy1uLgRGGJg4UypESmY25BVmIHB6UAUJdFt9NshbS2Vm8sIh8+XzisqtndHko25SN2AFzkHv1ptvbWdu8aQRNJumJmMk21i8XH7oO2RHyPmOMnqc1qNpl0jOLu4jvbaYG4jaaSR0iZACYrk7B5jlSNpBxxjOcVl77O4lEdpGsD+Wu2OJZBmBztkAL/dJILckfrmgDQni8lGmW3XH2hV8zn7QxYAPIDIAdoU9VzuPOD1qCcWNvJIrRqIUSOVZZoJJLmIsOZHUAAvgnlchc8mq0dxPIptBdJcyQmVbaRlYok0R3JBLsH3tmQD046isBr+R7lTcoI41eR5bMytL9pMYPmF43GYZNwxGBwV688UAPuWhunkk1OKO7iiBe3NrGsTTJG20i4lD4lbABzkdMDNUYLW1ubhzE05FxLAAzwNMYSwO2BLhVG1WjbGAflzya0YLk3IW7aEQIqvKuZBLJ9nLbjCsJwFEa4G0/NjrxzWuJUuJJ7aOeWRWjjnBijjSWGHHKssIIL5ztxyAckUAUE0m0hiIvoIUVWkljtTcsSPmC2ytET+9PHzZO3I5xVa5/s6dHjS2szEGDTwl5LVYwSVKgxhiCSDkcYxxyRXaaXpavYyz3MxR5FkjgmnmWKQRsciLPO+TggZHBOM4rzi7shqLXRjZLOy0u4MW+eVEm1ASH5reQE5abAYhsY980AOhBui8Efk3k0dyqLFdRq6RhQPLZS/C4AHz5GOuDWhf6ZLJBm8WWNI1kbYrDMa7y3mI7Efa1LZwDgADjtXM6VZXroz2avKiJLLNEXzMZAxMKbx98GPrg84Nej2OnSa3a27XDG282PyJYS0rRoqpllc4zEGGPTnr6UAeVnQYruOdt8aSNLvEhEvmCPeVJd2wF/ducKhPTHNYfiLThZWZkN5KsWRBK0ySXW4ygIjRW8R+WMIATjJO7JAzXsKaPPaSx2dr5UtvAszPC8q+ZBHJ83msoG6RN+ME9BiuX8U6Fe3GmXEUUlzdG+clUd032zqiqfKkiQmJAFByAe+6gD418X2VlI86vHDK0ETmNYSYHlkU4laKMcu+3B8s8jp9OD0GzlaK6SayL2cVzb74mVvNCyOBvViM7txAIHAyR3r2/xB4buUkMd3JI7XUpjglljjf7PKVERkjY99o5JyTycZqvbeFUMlrBbPLLd20ixSsXAtp8NxJcSfxhRjCnBB6ZFAF/S7AJMx+zzJF5aQ225lhZRs+YKrL8zAsd2e/Srcnh6ZJY5Jd6xiQsAkaXDt8v7sOXgLLuBJweBnA4rrbLTZoEnkeOHz4wtuzC+ZnZs5LKrLtiJBOB0+pHO0irNAiyCMxWsoLyTSSh7kbcgBtgMkoyQOMDHWgDhbGAFpBDaxWdw6usSN5UUQIUDccAKHZt5IwDz05rfs7eVJ1DIHKvGWeNG2I5AG1wPukgg5966C3063v57dpPLS3Ew2rIPKudw53HeB5gBB9cit64sokt/ISSFITLIzTcf6Q0bDyzK0ZJjQLgc46UAU9ENtFcXj3SyoJJCYmXKBNn8LKwHylsEcYxjmkkuYHuGljuIfKYu93MCpYMrgEOjcx/Ljp6+1VopElJRYHhMDO7zWt0XNyYBkFt42iP5Qw9Qe5qCS5s5DcQo9rJLdIkrxK25XMgJcvb7B85I5UZIJ5HXAAur63ZIZIby5SKFIwkC2bQB2iGDtM0rfKSOflPFed6j4gW/ia1s5ZLffKIYwbdL5bqyL/dLKGLXSN0Yfdxz6DbFtpkpP2i3it7u0lLPayROm8OuIyqEERoWYdSB9KxdM02IEXS20iTCWYu7G3UW2SxeGHEoywVcjHJycc0AcVe6bqV3rNrp07XVv5fmyC6kV1ldAm8OVLYYdM78KOg6CpdN1I20n2fUob5hbkiTU5YMRSQGRtkSxp8twSyBRuYcNkcYr0tLJtdkku4N0bCFYLt7qEBkwx/dylmysZQHlAQc9a3f+EVsr61fElukz2oa1S4bZDEsD4B8jJ3BiCVbsCN3OaAMfw5qEkwhjSCW3FspeBvMzb3KSZO2VYGbY43Lw2AO1dXHbCzia4uJVRnSOXyWk2MsoYqZIT5nzuFA2g9AefQx6foUGnxRsVJs55NrzMfLgZxxIUIAwQeo9a6qHQUl2l0sZbfDSxXFxJIPKtmT5pCrkEyqqjZxtOenagDhr25F7BCjMzxRlrzMwZ5JGZi2JG2ZY4I+UAqOgyAKw0v9NadrVo7pruKOK5tZo1fbbMAzOpiUgBRhOwzznJFdNcpCbkWsUc0sV2rmK8VSnmKnyAQhl++ABkgYyOKwWtobA3byXShoDCyWs6CBxK5HlyB2AaViFK7eRxzxQBX1eBtYktZILg3MyIski2sYhEo5f8AeOcKGCgAhyDxxTbCx1eA/bZj5mlySskcDs7tHIMEyGNxjjqdpIyetVZbq9tZZGayYadqaJPcOn+jlJGIUx2zg4DAgg9s+1dLa6pKfs1q63Q0mNUnKGES3exlxsyASqkgZZsAZ5NAE9i7STDdJMIrcu8scDosrDfkkFm+RQMZJOOMZrR+zRX18yQt5MKqPMuWkDSyRSbYyygHBZMYyOp55GSGxacyMGjtWdLhw6eYxL4+99mLQEjZgjJPynrXeaXHFsMCotkzKzukqReXbhUG7yh1eLkEgZ+9QBZ0adNOK2dtK8nmGOS4VwAkywzNtkjbbglVC8Dk9cdz2E2q/wBoJBLbNEJLeSe3aES4WZMMwGzOeeSTjH61zKTR2vlxzSBnhkRLaeJIyJHmGxnVc7jEc4zjjH0qu929rbmaWALJFetFAkaxSokRdgZrooQEGEJyCcAjPPFAG9LBK0kUltunRoA72wySkgOHjdmOJIwwPAPpXD63aLNqKSR2U7rNCoEe9ipuU3BjhTujRSeNrLxjPIONCDXSuuzQefO1yoSARfu0jtwYmkWZmkZd0bKpA9j9CTUtRtrmNnF9CpfnZCkZu4yyh5lQB9rkPvHzEdPl7ZAPPL7wW6XA1CV5YcMEntZHAVWKgmUFXBTc2VVmJ5wSa7DwvBHYzNHcWwRY1jSK3t9nnxxT/Mr5GPPbcTnbk856ddpJLO4Uyq1zcs1uY4IZwNspClRJKHOJF+U9MhWHsKo2X9qxrY3jhiVuWiWM7FfB3BUmXBdcLjBAwRzQB6Zp99bWz+WZpoYpIxK10Yd6QJEXcxsqAlbjapIHbrUdw+p3Ecl+l7CNOYLvtDDHJcXBfgSnDgpkNkkAfU45xkl3QxFpAmpIo3ebMkkMR+TzN8an96xgYgEgbcANz1gGv4lnt5fN0+KOFt88aIYnAcOIHLnKswI5XIy2BnrQBoajNBZuMTrEsUfm20aO0kXlpEryIwyS8hlBIUZPPygiuZTWNQWFryebz7e6XJEcUgMKuxZBFEyZjlJwrAgEsTkYp93e2d1bb44lkhWZ1KQkyXKJAoMs0ZPWXcRkDOAfQVyV7q1ja3CWKpdxyyyJKZWj81IXRjJCSC2Hc5GVGSTz0oA7e4uzdQxtLcG5+xsJ2t5baWBYTMAgJZyPOK4UZUHBbB5Bpk2qzGaLy498Rt5Xt4AWeaO7WNV+6yjzI8BQMDagHJ3ZrHg8QaddSwO8lvc3BFwJpbxQqxtDIzNbRRKQLJy7BtxzvLcYPFXbtxaql75SslxI6yXOnTgSG4dBItm84B3MURiAoGQOcdwDNuLK/mt2vLrUrW3vt0cDxzSxg2loVJntETOHjYbFJUksynqc15LqN5FFOyzQLMcxrNdQJttshUJkMSEsPlVckAgZz249A165j1KWNYbtIds1umGEPmSDz2BRoCfleKWST5mI8zBIyQccZ4khsJIZJLCRvNt0/s24t5oVtmaV2Zxcx+UxLgqNmQMAgDg0AeXazr6G71FYboW4n23doFkRgJcJExAYbkjWTed5wpV9gJIxWPoOpyr4ijafThJa20c0d5PbzxtAtwkW22aMgK0knCjYCSCOgqtqNg8t1bW8NvHOLeCS9kEsjmUxRr5klnEipvLoCjAsAd+doOMllskvnRXPkfZI7mCYxEqS80wLNJdXbyMFaVApGRg4X5gCcAA9Wi8WDUIbcSTR6mwkLyyXJFuIJoUdRbGB23M/QbhkEfLncMD0Sd7bWvsM/wBjhgtJYUb7JNve2aaNiWcJkEZlZ9q9cBcjmvmvQXgeeBtPhSSxhnnuLxYnEkkmouHignaQNj7O8gZmwSAJAc7sivYbS7TTLe3i8hNNMscFyY/tJuZIHfgKiueI95OMfwkMeDmgDs5Ijp1wWV8WfliN4kjbkgnypIi+CG6fJjcPQgZrmdbkdY3uobhbU27qR5MZe5meWQiZstlY8x5UjOeDkVZi1DzLdJo2nWaz1F/tNrPGlys4ZCMxFGLPI2S4I4XcFzxVa+sAsaXSQ2ix3BUzq9wqG3GXDSTI8mEbuQe59aAOY0bS7i5murl7van725tZVJaeK3iVXX7QQNoIBI5OcMM9Qa9H8KW8C3V6s0dvPJeWb/ZTMF89YkRGWYpIdseWZT05zg/MDXK6Hp0UEd1CxubuVQi+fFDmHyLtmKxQtkC5TbuD4ztVR+PU2gtdHuEF3aQzyBUksTbKftEcAg2RLcszgGUTJGxXIXBoAvww6hLYGVttyZ0aNJlJWMxxsWRJE6LKrg7T02gDJIrjdSCF5FBMLyW0ksqPK5BjEQiurrywdpBIAVRkbvmOK6C8upUeO3kWZvNmBktI2W3QRMQ808aq2CTklsEjc5wa4bU72C4upN4ka0SK6tdlwqbWSNt0Csm4faEPThsg8etAGNp0E8E41fTtPa3mW2NpI08oMryJBHHA6xDA2rCgduztKSCQa7u2jdo3F8Z0F08EkEnkBGXcmHaMITwJG4HXdlyMGud0/UtPlnt3sVmtUvgJZIftsTQo1uv2aQC3LEQqTGSq5zhsDniu/uLN7mK3cRSJ5IjuJIWRxJLHPtgt3txjIUiLJPQsTjmgDiPEXn2UUiSm71CW3thZPbLMkVvKmFlg8+MuPMnJZg7DjC4zXO2F9GbbTYTDJZ6dd+eNjO7xJfWzmVEjjMeVQKyhcnB24HPTvdQ0K4F2iSzSCCDzrkuzspKzSCSFZWK/eUPhh1TZ8wGKzdakjtFBgjL2SEEzwuFjjkVivmIwQmXa5Q4AGcnGQKAKsuljxAI0RZIpJZU8p5HWGVDHHsnCMc7t7BiQcYK444z0Ok+HZdAtmtTcRRykyiDyQivcRSL5chnMkg8t9zE/LyQ2SAc1x+n/ANpp4hgSC4c3Mcb3d1bTFoDdQPFHNMbOSNCGfMhOW2gEkdq9k07VBcrI6Wkr3cYSGWWSXkoIJkCKY4m+0Oh+zqxA7FiduWAB5Df/AA6luY1kt5CFLq8371EuXljZmglwYm2R5VyoJYlhvIUEYuIsUoiEZefyLdbeE31tBHIIfP8A3zGGFwHy0kRaRsAGT5iDmvatZOk21jqGb2Jfs1i13dQzsDZlHMotnE9qWcyk7gFHzZU8DpXi9gltYS7ZJTJY5txNJPEJbkJd3FutzZRPv3eQUWE4Ybhs5GaAN1YLKJPNv0QTqEQQ26rKsEhgmkjaaRyQisCh64O7jPFZ/iODS7m3ZZrXdffvnaaBo3QEyFYkkieUIx2k5ZsbARnAxUGpeJNBihlt9MaS4vGivNPfMDDLQwXEm2dNnzpJG8axspLoSCwUDjz3U9WvJBaXU10I457FzaaSIBO8ltHEJJ45XQ7WnYjygS2c253YJNAGus+m6Hp/2Rrb7HJG00lxFaxRQzSiZpZY2M8jlVhFvtdlB3FmbAOa4C9ngivEBaaVcKpuIIUmDrKxlt0nml2ssZ3BSFBxt5x1PIXGr3OtalHNY3xCWa3Ur/b0SG1t53s3V7OWBSWLIZVC7sg4yDxxu3UIu/Kkku5Zma3tre4a12iJ52QiIqsfQA7QQORt+bHOABI/FUxttRspppbmZbiO6eSaIeVbCMOkdvGiZEkSw+WQxPb8K85vfFWqadCtxctBaoZ2hSygdmlvmujDGJ7eQZaIC3EpYdAysuCSK6HVbKbRtLVwJptQuYCjwxSABLe2kaR5ZPlxnaVGOpxkAivnLxd4qup7yykkaOeZr42zQxRn/RIwENpMt4gKLukdgckYY47cgHusXiy3h1bT/wB5crbXq2rLHIggublyojmF1cvlox+6O35Vym3qevuun+LdNEMDPO1wHKMYGMkuXdzDFGwUZYhVUZ7YBOBzXwJNd39zJ9se8ZTbrHO8lwX+Qy+WLaGOSRV3HbgEjIDLg4612aa/qeh2ESm9ngMl+rARzxOzO8e5YpGUt9mjK4I3Fc7sDk4oA+l/GPxHk0kXOnadvuijrK8FyU2wyTSmJktphgxBfMkJ2swATJxkCvn3VPEUVreTJcXS3FlC7OJG3zXBb5rdC8pQF7UYUk9B0zxk89HLqF9bfbb2/ubee5muEmtLZkuZGid2ltZI3lO4ytIyl0A34J+XGM8RrGpXmkz3Vg9ub4z2iiaaO3kDxtMBtinWVR5KeazDHBx833TkgHpEfjxNFmtrkSajFv8AJjRbdmijVokQjD427H4OCckNn1r0G28Xza7bK0lxcrqF5MsIght4AsUUp3faHYOAoEZXOCSSCetfLet2OvT2dvo9pG7RyQW1zuS4Ib7cS+6O2LD99tiEYwhPQgdDj3X4O/D7xVqDfartLuC3htIf7QndZGljkfAUjzMc9MjHHfGKAPeNATVL/wAmwWRiNKjdGuY5UicxXE7BJRLuyQzybNqqcEYOAK3LqP7PcJA01zK9+hmS6Fw6XOnm1EaTMjsu1/kZEKOfmIOATkV6X4I+GPiqG5MdtaS77OBEaSSIfaWiuDcTwzQmIMCrFostJjAOQcjNe4eD/gheatFHNrqtFfrJKbdpmZIpFmcMiRzsn7mYIiHDfIw4zuJFAHz2uhxS2zXAkje6U2yHb5sEKQQyF5POdFG+dlwWC5GW7ipbnTlvVnuIZI5Li4lS1tneQKqSOAIi5zj5YlXaM52gHHOa+0IPgTdtOmlmOzikmuftKvexyxxGO4QEuXA2+Y6tznoTnAHXp9N/Z9Flcw2Pl2UkEV68rTyRI4jl2KHaIqD5sKqojzz904oA+MtD+HurXFjasYLcTwvLL5qwzSvcBNhxHsnUMTnPAP3vavcfDnwiiuoIbtbNhfyTSrexmISLHA7YEzpk/vPMJwOoXr7fWdj8L5btEvbZILBbCZmFnbIQA6rGqmIMPusQxYHoQcfLivTdK8KHS5QsgtXiHlCWaNGV38xiQXwv3snBx0xQB8fv8JZrW3WDYB54MaeapVFuNoaDZGgAQDIPB74PzcV0nhb4RaZbahHfXWnQ3l3FAEt0KAQyagxCPOWk4YmRW4yTz0xX2taeFYbkvdNFbzI8nmRRvlhjAjBXHQ4Az09K2bHwla2kjZgVxJmRYwqBbdEJeQxMcZkBZj+IFAHzNpPwqfw5dTzzadBHPcgbIFU/Zy1xzISyDCNluueM47V0a/CeLUoZkt1Dv5MpktpMPHv8xmfc8uBsCs2NpPBAA6V9DzaEt3GGllZo2J2Fi/mpHjchbHAYDj2rbjitrW1ENrGVm8orNIyEbgV5YtjaTjtntQB8F+NPg/aQaNcqtpGgtxJHBLGxubtS6MGdsocQ/OcID0bjnOPIV/Zf8DW+mG+n0iyie7ggkN1qEp+xSb4tryyTIzBZlnM7LGFBw+0rkCv0+vdA0+9SGGS3jKMq5dnMkcxYYkV4guEI6cnt19eGl8AaIZyFs8xpI5ig/dJaEA7iBFsUltx4MjNyOOMAAHyN8Pv2a/CtnDZXEVrahrYLFGbaJwlzGJxL5m+RF2QFTkNtD4I4zyfoay+GelWrLbpbDy0hKhlHmKS2DmTKhmKgqASvQV65puhWGlr5UUhhVYgdjyIzbXO5mwijGA3AwCAoHNblvFFIPMC7PKO2MgAmRRkFpP8AgPP9M5FAHB2Hhm0sBGqW+1VQRxZ3fdZYyWyBwSozz03YPpXW6ZZRRbmcFlWVjG4Y7vn+Q7I3bKsAPvdOOtWXurWfFuZo/ODMUjX5BJs5Iw6jYwTHBxnPeia7s4bYmNp/30QU2u0Esw+9KrgExkEEDpnqc0AdLZwwvGVdixGCr4VDjewXcpPUgEnv3rS3IS3mMxXOPlGTwAF4HsOvtXCJ4jiWOKO1eViVT5pNhkAjLqwkZWOCDnAJyQBVdNekkMsu8KFV95diQ24fu2KJnZz649TgUAehxtCAQx3YG4BgSAoJJ+YdTgHGPpisq8vlR3CqnyBNhyuVV2wQOcn8On6V523iVbIR7m3ykhtqTKyvnGRGm4swx/s+tU9W8WQQRySCZj8pXylETDIUMF3ZyDuPOOhGSKAPT7i9RQyPKIgwQlEdXkCgAgsHzgcH7o/rWLGyXCkSyeYgb5G3Y28kgMe2Qfpk4614DcfEnS5ojHdqz3iSsYZI5nZhChVWjG0nf8/rxzjsa1tE8cWdxYNHHP5226kZwZUSZvLJzG5yNmAOpxkDIzmgD2+38iaeBGRCVMiqGVgEbGAGz1PB5HY9qp63pFrf2koZkaPLKiD5/wB4Dy2Co/d5BGAe3p14WDX5CqzxzDyh+8UsyksMjgEZyRnH4Ul/4tit4w8pZIlUElW2KjMD80jEkKOeDnHOKAKEvhy1t5tst3cCJiuYd07q23oGjecrGMAY2qPzzXRxazb6ZarFCY1EgEBtypKtGONrqo5IBzuA79a8l8Q+O7KC0kuBOJAF+WUPtwXwAM45JYjHfFeW2/j37bK0JZZZ0kLK00wjEUIIDPI4I2DOOSeM5zgUAfXNrqtva7J5TGwmz5cUQKkAZGCo6Dgf5xW9Z3pkdtkwVXK3CgkFk2nJjYZ+X8ex74r5bHxH0q3jMENxC2xfLd/PSVRIR8xhLNkrnPPTjqRW2PHsEaRTJciVZEIULKu58DkOEO7GenAyAMZoA+iZtZOXAkic7ss2cmMZx82OnH4c96ptrscm6JJmaRI95niUy4AO3yzGikAZPfnBFfMlx8S7CGK6uPP2CJygithNMWyOV2opLOCDkdtvPHNZVj8UUkvEjtrrA5J+zXAjDqVP7uVG6tk8igD6ju9UhMMfkODIHbdOhwNwGSgdgMA9wTnn6VNb6nazIPtChGXaoZcbmdcBsOOAnA79ckV8xS/EvR4XiE9wI7lpjEITLuSOcAsjtHwXPJ3HBz2HFSy/FOwaRbH7QnnbUkYLNEoVn+5herK3BHccDrQB9Nm8hEj+SYwoYNGRgmRm4KrnqRkn2zWnBqUa242sQFVlDuSY9xwHAKjAYHj3zxXzJZfEiyNyUW5eadNx8pMFWkAACxKfutjOScA+vWrU/wASrJyYJHkQbhuXfsTLj5v3I+ZpDjqByeAT2APoS78SwwIF85S0akyEpIyr8pbEQVDgkfw9eOleMeKviBp1jOqXOoWqS3DBYvNn8h5Y058rBx+85OQ2Dz0ya+dfid8WrfwxYPKNQkEbpPKsV3I8M0TJne8RXmVdhGAfmOcAdq/PTxr+0zLeXQuFnZkQiPLt5TqGYlpFIAP2nHJLK3A5NAH6jah8UbI+XMtzOXExRIY3jETxgH55gT+9XAOCuT1Ned6x8RYvszXhu3EUkkgdJGPnOIFZvL+QZaUj7uAR2NflTL+1BbSXL2t5JcSWly/l2twRG7x5ba8qzxbfMjVlIyqj6V0enfEu8127iGmRte3Ali8u5iR4bS1hDDfd3IVm84uCoywGfTigD7b1nxzcXLLKzTJbyAuYYXjktpnYBR5xLkwuEPLEjB75rkvE3ia+u7Bra1dz5aM8hBlmMkLALGI1ZQFI+pAxz7+C2fjYOZory4u7ia3Mv+jpGPOuZM5EFlZwIG+x5BJZ2yexNQXPjCdneJYTESVaUXUzqdPgk6FLYuSwI4AJYjHPpQB1V/8AEXU9Ojg0q/efT5IIy0dzIUP2uRG/dGIIxVYgCQV3kjODzWdrvxt1/TbBHhWa4jnSR41sfI+R41AbzFL4WXkELnceoBHXzzxLd2d3bXjWN+7zJtkuLXyt0zALkSQxOrFWJA4ztI64r571zxt9lSZJrSKCVblnjgWB4Eu8FESVZVYgShgd+eCwIBNAH134G+P+qXU0CXMtwlwzulz9tPlxvPEW8pIYYW+aRUPIPJI59+91L40SW9lFPPd+YsVw48+QedKy7jgxDIxEGPJwdoHzYr8/fDgvdZNn9nmzdteGaUXSyQraBhjzI8gNLEsPIIBZu9ex6Wlu9/Fp8r3K3NtbxRQyxzDbcyy5E11tlXy4Y9wP3SSw6qD1AOr8Z/GW81p7q0NzJAsU3mSWazGe5mjRtiTRqw3bTJj7oPXPAHPhniDXb+8u472OS7huzE7x2rXZXMYUiElHA3E5zhSeufTHp9z4AjvdTuntZre1mQ5Wa3CfvQV+d4rosWlDMCQFHBzx6VIvA4vL/wA7yjcAj7GiyTNGyS4JuZ1uAvySAjK5AUZ9KAPnEaDrc5kvre2SS5upt8txHPJJdzJCTLdSyCc4jj2nqMs/QDPFR+I/D/iLUNMjeC3VgRvhNsZ7ZlDyFvOKMh88qgOcgFvx4+lYPhdq2qXE8OmtbSROpU7pZ5ZLeNDtLvcoAIJGTnGNvavY2+Auoxx6bew2z6hBbW8YglWRpIix/wBbJ5kuCrrnIVSB6CgD8l9V8KalcC8ktHuIdRuCDJdGRoWkR2KNdLDIgMaDpxhsHIGK8A8WY8P3kNreRIptpXijmlYid7jZtFwsksztJCR90lBuBBxiv2S+Iv7Pt1DpUmpSQzzJZW1y1zKbaSGeYxszNGzlsouzAG7GduRmvx7+I0MeqeMLyyuo4rOLT1WxtJnBZoY4goZ5E53uMrtUZb0BoA2fA8VpeqPOxEbqeSSD7ZE0dtDLt/fvLIEXzo242AZJJwOa1fEUyTTT3NtDbolpGlq0MSOd7OD5kkJnJ+YP0QgKcYIyMVB4espbLw00Ut2bsiQyW9xFIYrqQxYIUxMu1lDneVyGIOMZ4rhPGcurTSiSQS2gkWKCGZDuRZ7Y7FnW3QcYb5m3YzuPJ5oA5KPxRF4ft/MklSeV906tH5Ane2gZomZFUhHljVSu3o3WmWviq3vrxfs1tOEmGyNbtESTdJ91J1jf5oxIWAzj+VchqVpNpUfl6gitcJLJDd25ZSiowkdfJEW7yVlZlfOcAcHFUbaLWJtLuLm3s5IHmdLm3urPEoRQq21y0YY7jGdwbJAGGyuegAOv1PVINLu7eS2gtJb2Oc5+8qi2uItkqpCmcOzksCehJ/GoLqK91Askt1NNbyiaXTo4TGIYhEIvswlKhXy44bJHANcDY29yJTAkuJpSr2okaVDMFDSeZI0o+cFVbliqk9+a6i2nYXcN5FI0etW8DTXsF3FG8cwJ2xRx2yuMu6gknoueOKAL8ky6YJDqaXc0Vxev5OlgMPsm5ywnPl5PnZIy2OozXNanepK8sy+ZBLEZIpYWlNzJcwzfNHcXUo2ragHALOdvox61sT3Fvqf2m7nu7WyZ7a0BjVGuTbRDAZFXzNqO54Ubs59a3pfCvhxY/OsUuFnuIibu0kOxJIjGsvkzeUzfvBuB2glUI2nkYoA4y1LC/lvUlhiiEUMkEhs/Jh84DfKoAJM8c8TSRPISvmPJ5qqF+YaWpaXNfTKunTWejs0LPNG14QrEQJKqzKyYhk2nopJwfmAyabI4tY5NMMd7NcTwvLHZSBBOFtpUija2usfvIXV0PlYBReOMcbOiR6VBcy6dKArzNbGe1ktReJa3G4o0ZeVw8UWRwWODnDHZigCo1vdNbySSBpZhBb7/AOywiGaOIbZrecgb3mljCybIz82fmA6CSzS5SyaaW5tLSK+sLgwXMQghuY0WRo0F0DHmCUwyhCmGIMJIyhUnL1zTtMsdUmuru8Nk7TQrZ2tjDJA1tep/qp0uCY1XbwrAO+F43HBzWu7iWKOGCUeVeG2uby9v4Vaa1uvMk8p2t4pQTMUAJyu4PncpI5IBR1SGPVrZ7m7vHuLue0KXT2Hn3T4gKpbsWS28tIigGeQ6jh1U8DAsdTuraG7WC92X1tHdaVp8LpGySmD5JhHcMfl2ncBkDGOtdC2tWdtqKWlpc35Dx48uIRJHGsi5uPLjhQifDscYzgDJ45rhr+3WDU57uQST26/2gkrzuLa5trZ0xHNAyD94SrZK7ctkkHvQBatNUuNPuYIwrieSVba7EkiXcVw8EQFs8Ej/ACrExDNMW2qXOU4IrfZULz3rNO8EdlcOkNrLiGS6ml3REI7AiJYjwxAHHBzwfJQiDULpFvXlhstPuXt3kbaYbaKFFSYRA8FXyuG+bjkVtXWu3E1tFo8Woql2jIkQSNHumsmQSJMbgECGIgDCn5sEAUAddBqNta3kF5NcSy2EUglt41hRZJLwMbZ2RZgDJIiBXC4I+bJw3FZ1xI76hqKWl0VuILmRmkkd4pryC8s1lyrSKQiRTSNGWOFVl5NYenTi78u7Jmk1KMk3iZWW2e0C7IvKjbiG5ePDyEANuJOAay55n+2vHFcSv58V5HaApuEVsNkkdosmMmIxbcFucnJoAvR6RqdvdvcadayRy2Frm4e5nLhPNAaaaIsf3twdxACqQqttJHQSX826xuluk+xXC3DtC8xYrsgtkGyAJuUJJKTtA6AD0qewvxDcSNc301mSzrfmZWnvHhkCm1t7d2G2KPYoUsMjHc1S8Wa1Z3TSW8VsWid4JbGF23TMsT+YzFjg4yxBLY4XcRtIoA83vNMsFuf7QufPitkl2zqu52MrwB0ngQZIjXeFZsYYg4J4rDXSdUtkujaT3CQ24a4eBEE1vJEVEzSyBgduI2BI4wRiu0u5lhUwwz3RkcyTTWquZrdrdlDQh4JE+dRuw6qSQy5I281nzfbrGxiQTeQJtkmnTTWqSqIEjBvH3B2k2NDt+QfKN20DigDO8I3t3qElzNNLbz21jDttMRiZZWMrmMZZwsECsScAZyuemDW0byztbebZeXEzCQTSp9mZRMbncHWK4KAOqKRyTnI5wc1gW9/JaRalZ2k0AnZWuQbVU2KZEdz5gz+5Xhz82ORg84znRa5b2dtLYxiZUihZTdXflyCfc++SSGJMtEWJO1SoIBAwMcAHE3iarDdLJbtLCkc80UEqySwt5Mk7gyvKiMQ7tnrwScj5easas32m0jt5Y52uGZXS4jf93ZXURIJLrGp80AYkLfIzAlSRjO1e3sTTxSW3nRfb4Y3hEib5LWEFiY2t25maQtgHG5c9q4ec3CySiS0uJmkg86G2upHZbeQlnCmV9p2bFPHJAGDz1AMaK0ns541ktEdWUtM4UTm5ATi5xGx2ju3oSc1v6Ckxm3/vJo2V45VhkMKCBpNyukgUBuMcZz0pNE1AvdyCGe3uWmSc/ZhG7eRLEPnhfcmREE+7jsQGORz2el20cM8QhtkELxh7gMSBG/mAAqoPKk/wjJHTAoA968B6Hd3MUc+k6fPaI0cTPcLckKvkOSzSOw4kJZgcncemCOa2tRW9024lilnhFjGsoVjGhvZZJkCgwP5gJh3gnkAnJ7V6T8PoLCLwnIjs0V1cK1ysMbRJG7RggRkFMtu9OvPNcbq2kQXL/aQkkc7SzsGLB1jAjyijc22ICXcADjp2GKAOEtrCK4uIkWCR/MDBVUuhidASSTJxsOM8HA6ZrrdK0ZFMbSG1UefHKkUpEqq+NpQeUW3PjBPbI9ap28TwNIXVWk8piJgxLSMW2FQI84Yn0498VXkF7DtVmJRHKPGkbq8BzhMtGpLnpnHPqKAPSLa3UXkFkIFVZWUzTBC0UhU5Khycg5zwOldhPaWsVulx9sijt4jJNJHITd/JJ+5jtcvEGhO7kLzjGK8v0WSayLXF20k1syNGN7SYjcszeZGp5WTLDqOp9auL4hZY57a0uXDSeU6287b0BX7zuwjI65ZeT1554IA66t4mu3WCS2mVppEigaZhbGVWH7tFiYssjFslXAUHv6dr4a0iLzb03+oW6RWaK8sFwxxbtIoMTxyyl2ZQ6kbcbRjjjFc9Y6kkcssckcEVwEQzXk0cNxbxO6EG8VgwUMd2GwchgQeag1zWfItLmQy3AkureFJWRbJvtiREOBCkcpJ5JA6npzQBq61NZTasl7DeLHdJaktdq8my7ELlI0gS2TdJLgJnKhcEcjGK5xPEC3V9ILyae8hi3Eo5Nu8BjAaYbdo8yNX5BIAIGASa5K+1uewaK6cXdlZqyMI5IY1vH3rgQR7uIYR3J54/GsjWtQ+3Qx/YY7S1eQLALp5cXhklDNseJThhhgQ2MHAGfUA9KvNae4j0270uXyrC2uTDdXDrtE7OxZklQyAi3DA4445zXlHiDxXbabJdhpTbxpqCymKKd3jnNwSrJ9oCEQoSSSpIPpkU6TV7yw0O5tpZT5ttbtaz/ZVWBZUZMs0a/MRLLkHIU5KnJGa8S8SeJbea9W3SzlbZYRK7wRqJ23YzDKFJR5OoMgJYZoA7PWNZtIxdiKBn86FdkVtctamOduRI0vLeQAUJODu6DJ4ryyee+vJGiuo2hTa0gmUzNAwXcWZJM5DEjksByMnAqqGvLmf7Q1zJJBFGYVtJA32hYiDJEszp12kAZJ7EnvW/baJqLC1kO6VLo4SOCQyw+S4DzIZSdu4YPGcnsPUAzNP1a809bVIfNMMXmN5jHGZpDhJFjcfOoyT94Z/Ku30iPU/EEpSfcRZwuIZGMy/bJWBBUSnGFcso24J6gZ76mlaBCba7ZbYM5ik+yvdzsJoXI2pF5QTC7WGRng11PhzSdVigj02K4w0Wx5xLaxrExyZEeOdWzu3c8dQPxoAy7Gy1jTpLK1inuEmndluH8x3NpEjYe2RPKGCPUZfAyMcmvSkj1C2t47UW3nW6Al2uYgyupBZXnlX53bk/eGB3rSsNGe+vLR7mRoHS2zdOqHF3PMSkkkMmCEO3HXmuqc6bDA1vLI6bWks5Xv4CZZVYiKIR3Kn58gcbQT68g5AH+F9WnsoGa6hsb1MOkCyXKCWHZwJbV/I+VEGcM5C4BUc8Vc1HxHp13a+REsU0bxyxzhAJVikSUbXhjjjxuILZbgDoT6+Xspa9MYe4eO1L2Ukkckiq8TtiEy7Iy0sanG4ELxnPpVnxDEukxqljme1aaBLkQRSoyJKAZGSULhIQ/HJ/lmgDK1zU5LmOCUhPMDvCmyNZpkCn92TuC8n5R1BB496tWsV1qk9sHkaGa2dI7eSC1DJO2z95sdlKoSMAkkAeowc58lrNp88SMto6XqeekzOWS2ZR8mTu+Ztvoc54xTUSRljt1a8giDGeeZp9kRcMwZraVWwsRz0B5z0JoA27OSYahcRy2wuLm1nXiIi58olw3mMucJNH97j5CeM5r32G8aXwzPGsrzQIRPK9zdRCWO3jPmSRsIiFErEFkBJKnOecV8/6deWh1Han+lyKxMj+YVZyMKAqRncrbh1GSeuOor2p7SWTw2kWmW8Ly3sCrcgvGse/fjyn81hmbZnnp1oA8WttLtbrxnfI9q81ktxHKr2l0bUSxuglHlMQfMyv97gnjrgH7Q+BEFvaapGdKtyUEgjkE0pFpCS20FY03KcLhC5AYE56V4Jp/hqK3iiu7PUJZZdHYteeZuCH5drWhkjQ7jzhOpGOa+xfgXoKzatph06C5txPEssttqE32qeZTKGZ7G1SPMzAfwsM8dKAP6bf2StIsbPwFpcUF5NJemyjNzawIWhidQJAsKb/AJmweMda+17GxEy28cG9JD913jdDsClmwWADHeQOPTPbn5c/ZpMY8GadHBpdvprR2lr5kawIk0lw0QBmeQyblHy8g+3NfUMd9Db7v9KcSQuEMKsBwwAzbt0I984x3oA3ZbNBFsKs8sRMD2wG6WODoxlQZMU2ScM2AOpI78D4osWWK7do5o7c28RitIZFjRFjJIlLuQC7Eeua7BbyQF0ZZ4nkjjaSVQST5pIjzOAfOOcZGflH3iBTNcsJruwKyTLPDJGr5QgkKn3lJHTPb1zketAHwL8UNVLW1zHcaXJI9o0N2qiYxw6hKvzkh42Lh42G9lxsIGOvB/OzxV8ZJ9F8Q3SEzRzz3geNXvHARdwEViRsxGx9Gxjj2r9TPH3hdJWuI2AheVi0U0fmYmKoyhWMqgRjPEjKcMDwTwa/Nb4n/CmLVNVS8FhKbyR5bq/SEuzJFCci9CIh98OMqeME0AereGPixNfWrLFbSolvb2xMU1yk/wC+eFQ8MZjcyO3nOAVUHvnoa9BbWNYuprK6iELzBCLxI7uSS1RYpwVM0UalTO0POenJBOeK+UvAPhDUtMAgV4457SdY1maVkmYW85ka7cXLLukleRmBAwvlgE5OD9EaIPs2HiiQzXFvcGXVprtRBcurFSqWyvkOGJGNoJ6gYNAHlnxrsY77w09vuNotqRIIdP2M7SSTgukW8/v7dST+9bp645r8pvHul6nZ69pw02Hy5ppR9nvleSS8jRbjMUhC5QMxB4zuH8QFfrpe6bcalqLM7w3tjpJkM0RZYJFtp8jaSjN5sQm4UAbm6qCK8f8AHXwcttWgs7+1sY/Ls2nmiuy0Wbq4lfzECxmSRlCpzgrxgnigD5Y+HvinXll061N9ciYW5We1uImhmSSVnuGkt5VG3ko0mQ38Oz72BX6i/BzxHraWOnfaLEPGwje5OWltpGkP+jzwE5CrEc9SCcce3wPaeE9O03UTDdyfvUnit5ba0tHQiG3iuJopLq9kws255FQgspx14zX158O9YFtLpAgmeG2t1iidTMVLRQEmS3Fv/G4H90HIBxQB+kHg957u4urdZ5J0VXZSuPOLs9urjdjk+Wh56HjGeM+/aPpMF/b3EblUijE9xeSer8CJLf0yPbjv2FfNfgrxTbwxI6TrdvfvDHb7I1htI3GfOzNgEY55PBwcE19DeH/EKR27RJKssU7rI4/djeXVXVVJ++mznK5HGM0AbLW5ihKpukhmiiiZXxEYhgNvcjG09Rz3+XrXPx2ZtLq7vdo+1yERSBhmJ5MZ3RnzNxPPJHr19O1dVurSWWE/ZjI0SxpGjSOGQ7j5qEEt++O/jPHy89DyzKsc0gaIPJAXCRuittjjPzSkiTEg9McntQBU1rTRc6Xp5tblvPeFjfIp2y+bLktcByAC0n90HK9/an/Y9xaS3OoafNPal1ZvLgdniMoYK2YBwf3fAz7YxXVwW6S7FuI5VCruMzq0gDDJijO5Fwpx6YFLIiFJlIdwvmZQfJwxGCoQ5bqfu+nGKAOTu9OiitI75Zf3vmSPKXYSF3yPMl8xcrjoMZycV5Xr8MkyzX89uLWZZ44RJCUu05bbKoUkYLplvYkg8161c3h0u08mWFTah0fy50yREc7mGPvLx2615L4s1fTXOpWqpLCzlZhLBKqRW8yxeeZQpOWBTPTOScdaAPLroG8ul+ymAwt55lifdHJEF53bmBbzCCMKflIztzTG0C7FrcSXRubmWTLQOgkYQuVKeesIGH+TsPy9NnTrSOGH7Uk88xvZbaRZJWGZooxuV0kZMABBkjqRzjGDXr+l+VdxwyG3MUUqKnnKoEhLY+5Ptyq4HJKgDv6UAeA6Ro93ZTWTTRxvcOvmSx+dE8gAbzI7kR20rEBydpX7w2jcor1e6us21sZme1e1CTXHlgATSygwxKJAN7fucPzwM4JB4rfk8OWMM5MKIbtZtu6Jd0QSbJCiQjPHGKydV8JERCeVmV3m+dbWHzbpY84UvEzlVxkcdeelAEWl+Iry6lexuTLHbWyy3UF1cYAnX5tu6Mne/wAqsRgHGOcHFS6xZWlxavcrJOFG1LmWQgwSyONwfFuDvBz95uATyQa5O80W3tL1hFc3xH2fyHWNvMjLSImwXDOf3Ayz7iOB3IPXsNAsswxaXEJ7mGV5JAsTrKl1KIsSLiQ7hAnQZxnjbnoAChp3hy0tBbsjSAvHG0c5BMgMy4dREBtkBXjLEdfwro9StUtLJpYgfJ8l0WGRElhyhGA5Jygx34xnNW4yI5Ba3UMatayCNoWE8ZTZ8qAO6gNwDzk9Kvzmz1CP7PLG4gE2I2hKsjx5O8zlT1z2PPfGOQAc7o81yLa5hhtvssatiVWZJFCyoCrW88RbI5IA6kVtz2zyiJXmgIjEchxACXAbcGZQp6DGOx/i5rTjit7CQjyi8TDCFQFiAjj2REqcHKjj3PIpWto7clkc+dLGqs21mHlSfMIwem4Kw4zn2PYA4zUvDsd9Mk9slsiNIWkF1+6USAZ80KvIB5IBHf0prWDRWsVvFbx3oSUmZncrGY9xLzx7Du85SflJwMd67iZFa2YMAGACLLJE4+VQCzAlcN8p461lF44op7dTG021yC7LHui2h1wfuqoUjk8H1NAFaCC0Z41hR/MVHBlU7jluQWHUAHI56AnGOK2/MaWOYTQG3mMccezKu1ysYwoQRk7cjPJGPWuctbmO2d445pCZEV3lCxuqOSDsG3PJx9D17VtbZjumLReUWXAVpA5PABLsOCCeiHBz3oAq6hFA9g0asEuEHmysw8oxxBcMA64aVwM4HPPtXk+2S5xaGWO9ihuI5beM27pdXXzFnlaY/wCqZFAAAOD2yK9fllhCAzQCRZSIZHlcLGpJOFdi2BwP1rmPsliJj9iREfeWdXUb0UvtxGx6AnPHoaAMiTSLeSQOT5oaIvLpys0k4nB+QbiDiPBBYgnkZrnJPD8s9wwmt0SdHLmbC3JiJ2mFQjkHhRgnaQcfSvdLDT7JoFlWNWvn8xRG1ssZKDA3GYPyQcH1wB3qOXSohGqnCs7FppdmFDIcLhxye/XgZweaAPJ7Tw8ro89zapMV3MHVo45RyFEKxyQgAk8jFdDZaJBaQJAqsuC/yTArHGWO4SBT9+YZGSMj9K7N7e3CKoVWEagOCMsxLDBKpztx3A5FLc+RbIsriGUyb/JWJFLITgYw7ZU7QevPT8ADzrVtJsHtLmFgjeUivIy2/nRS8NuWOVTwwJJ6ZB5I4r5i8T2ULGVJL2GKySd1ukmClykRyirknPzYGMc5/GvrPVYbi8ikt4pIrZFYPHGwVJLl2BbamD8rcAZbAJ4Ga+SvG2k3MWoT3V5OHjR1SO1VFWPf8wBlHO6Qv1wDyAeuKAOM03TLdriRrm7hS0ZJYfkklRYI+fKm3pyH3FcKvPrivR7fWtC0qxgh015VuY1jgu7m8kAO77z+SSf9IjcDHc4P4VwlqHmZ4rdljlnjjE8Nw6mORT8s2xQuVb2OCcZrmNUuWNwLeUQCKzu0uDGrq0zMCI/LT5sEDGcH15xQB7fd6xoF9od7Fr5KpEhu7VthFzMkKMFMKopYqW6gAnA9ufn7U1MRn1KxvngisoheIlwJJEmt3UrmGOGNmaQKfuPtzjB4rob2a2mtZLq8WVIpbto7aKxiWIbY4gCLhXYj72DkMAccA1w16l5eRyWskUkdra7csS1rctBKcoUcYwQeVI7gGgDDtdQub+4kkgvorW5dlli2RsgNvGCHtSJG/dyGTB+UMo3VT1Z9Tg04GwKWjveyXDrZFTPAs8ZRUjuZmPnhpCGckBRkgHNaGpXMIsz9nSFxEQtsZbi4uLuK5kkWIJOwlAYEHOORj2qaEQ6lEmfsMNzHbwGJb+BxYTXbq0bQp5DFkjUDI8wLlu9AHnWnfEG5tGuNO1yGGeaCV7aF7O9RYYpoVKqlyWA8y6KsCcnAzketNuPiJoOp2IWS51A3y2V1axtNERaSSymONgpIHnWgVWBQkEEEnANeL/EHRr3SLy11OzSVJpLt7fU5Lh0kt7X96ZJHtI4pA4gHBTeod8bQxX5h57LqmuXCaoY4orqO2uLm9WfT1ZJBayIIlVbeSOVoEMfmEn5cngHdgEAuanLLe+JZrK2QX9ve3UiTWkD7I18kDyHuYWPyK3RX3FVJ5NdTby2+lpYzQTxRXsC3C3WnOgneKNI3hjazZM7A27LN22844rx6zvr/AOzXUj27f2o1rNAslyu+WCKPcwjmkhIMrg4xgHkgHB4q1ZeIdds0jnhu4GhhjNvhIY2uWfcEuCyDdIYUBJcOFG0HJC0AdTea3b2IuzNbwxWrPLCZrab7ZqUeoBixljV2IXazKQByEUjriuM0TxvceErmeSO9e8t76SaAfaykpeOWNn2hjnY7LlW8wDYT0z1xNWv7u51G4vLi3vJoxZT3IktJltrFrtUa3keWJFJkaWJ8BR830JBHIyBmh04RhY5L9bq3vLB0ha3gluyxV7k3DKxUcDcuOGJBoA/QnwZ8RbeRNK1UyNLD/Z0ctvMLaF4oWRwHjhkEOVuUYElRl1xkrjmvqjwX4uiaFJ7iaKWffEkW+5jnjtbeORZTLLIB+6nLcBHK4bCsBzX5heD312wtLaSS/e4tLby7JbHTYY5rWBmkVBfT2kpUQ3YLqo2FgwXvX0t4P1O/0+0umjknvXnRJLyzjWOznSVhtjeS1kwzuiNkLjLrlj82KAP0iTVNKjtpbm91dYrm6nmWwtre5TERknSRLuNwScKoLEqCg24asPXNat2vbLT72b+09MaG2vbOG6EduVM6mETG4QN9ojlkO5QVwxXHNeG2l+6aBp3ky2qa5Fbvft56mWG2huiYoIIioZ1aOQq77QVPIrgrzV9XurrUyLaXUbi1tgWuilxBEojP+h2dvbugjFpDDuxJuGGbPagCv8XNesbNtena2knn0ue6inuJYWETPGLiW2uraBQodpWeJ3IRmCpgruwK+JY/FrJqF3JeXL3Mnlm/nSd03twr2sEawyAIgldwFXOSMN1Br6j1a9m1y0vWla4mfV5gkMcpjjubJ4B5Ewa2cHz7TP3nwwIHU18h/ETwXdaJrV7qlnfNFc2YgZlMEMMD3ed5mRpIlD220gAKSVI54oAj8QeK3vLxZJdRHlQyxyzbNoupvtEqGW3MM3ywLEMqvzKkm7AYgk16p4a1iXRtAnn0W+FxamVbF7p/Mglgjug9o9xHCEYLECZGYAEmWMMBt5r5GGsXJ1GO41IztYXUgijgkiIluYpAF3yXIiKfJckFQWDdMD0930LU0hsJrdbmxtbEPD5FurwyyxWzKonlaISHefOeUFfmL8YwCKAPb9K8Yazctaw6PZOVsti3M90zhblmUxtIUV0ML72Oz5QpGwk4U4+hfDmp69b2xurlrmJ547eeFnjiSK4tIfklWHz9xgYOQu3dlxkjA5r5t8K2EGjpbXUt+tzFqSxSRX0qSRwRQK/klTEjF40wxJLqCMfLkgV9meHtJiv49P0r+0oJI57dzDcfvCX8y3LtA+RvncNjYSqYOAMmgC/q/joW1gWY3KPcW9o21A8Vvb3U3yIm+UDMxHP909z6/MfjD4ptJqVzNFJbW1npUwiuvtKSyG4nTBLmRZA6NkcHGGz8ue/0X41+Hs8lt5c6ytdjakJSYXDP9ni2mS7d2VowSVCjZkdfWvhHxb8ObyfUXs4J5DNFcst/DBdyCTzc+fvWFoz5yrtMZ3cHOQcc0AereH/iy126XV7cwoLl1Ij8y5SxuIkYrJsSWfKXQQEgFdxxwDXDfE7xa/iBb77HL9l1GOd7a2a1V5mljVRJBPc/u8hXHAXABzgmufi8E60wgu7e1W0Hmo0QaGP5xHhXnEDtmYt3VQD16cZ9a8L+ALfUNN1Ga/Mf2i6m8q2nQGOB54iEWWWKPMqRqD904xt7DmgD4R8T317rtulpqU95K1vD9mcW0c/7qVn8qKQBNqk79uFDEL8xyc15tfeAtasrzT7m1OpTiARp5VshWWOR1DT3ECRxjPyEZ37xxjBr9VfD3wd0o6xNP/YX9pWcGEa4dbn7CJoCAZSglJznDDeCDt5yDXWS/AXTdX1m3Nrex6de28eXaEEiJGX7Ra24SQqs0pI2uyttCk7iKAPyr1PwrdC7drrT7ZbmVI5Z2uZp/OldkH72RY4sIxULkYBBHIor9Xl/Zw0uZEnum0JLqdTNcCEvJ+9Z3DeaUuYws3ADALxgcmigD8/PG2gXOjJY36WU006TuJba4EzMypgrJEsSkuqqQATkHt78LqGqQXtvJAILhtQeKeaOWGNUljwBEwkSQALCmDknBHIPPFfYXjO2haIXpllhaFxGtvLEJJfKmLB1aUZNsvAAIB4PTpXzd4hsnkuk1S0gkRrV5EkW3TZN9kmXyzDu24uN8mWORzu96APOtLsrq3u4biae0m+0GO3uXWHzx5cSExoQgPy8gF069844kvrW20ybyw32rzo5DbxxB5IoHuW3l2jHO3cBz2zmus0rTrqO9ZoLee1KeUJkeFUilkZMrHOZuI+DyFOWz0rP8QSXOm/b0W0lFxJtieKKNHVop8KXtpAOEXHTtmgDynUr17UXKWcK3UgWOS4iYOx81TtY2qr0298ev1rN1HVIhJb2M12ly17EvmqyFirEZ8mYEEsikYGCB71I9jqMlxJNA+yHTWkLxxEPzIDt88jJ38qfTNWPDGgH7bJeXdoWkVkluRldzAOWUS+bxBGY+T3OeKANXTPClxIRO8QjjKW93aPNFGYpUWVVMas7f6pmGMjle3pX2v8ACL4UXGrut+baeCHetwyETxvbMoU7rO5nC5jJHHBHcEiqvgTwnpPiWDT3tXSeezjS7SxaIyQvHERIYSVXaFyMbe+QenX9F/AniDw/F4MXSPsFxZ31pbSCK0ktYp5zPOuxntSFDQRZIIJ3cLkgdgDN8JC30ry7G32CUsqtK/7+RooEHmx3chUbo/4sR7iSOM19B6U2gaylkt1ELl7O2YW+1s20s1zkLNKLhl8wDuH6Adq+YtJv7mwmVJBPLfRTNJ5YdOQWK7HG3ll4LHoc4r0mx1mOJNsV7JH5UbTtCjxRsRnewZ5ioKqwxgkYyPUUAdprNncJDLbrbouydWa7to3ikMaAmNUKkwsowCecDHPFfO/im6bTWjurieJxJfN5ss7ubm7CjAaGWNQiqMYCgnJ5PFeqa18TZgp0uS5eCJipt/3GXuFUZkRPLBwxzyehGcE18afF7x9danHaqyNBdQTTQ26IqxWYiDMublZMGJtowOM85PUUAepS61DODcRyXM9lMMwzKRPLZeQGMkb+QG2tuOS2MHGAeDWroPimW9F1D9pvJLpJoET7KVuYIrYHGL1U6PyCCOfm7Gvz5svGF7aNc2Vxc3NhDClzIhS5lkgVmYsFWMsAcjqcn7wFdjpnxm1M2ED6cGe2ihNpd3SuUku5nZY0hnhiTc0SqwbevTHrQB+nGi+KI7FYrGbUmmtXX7GYSqwi2llTzHIKn5ZQikkk5J4HIxWprnje6msDBDc3moWuUighQAiAo+xHeRjvEpAXAIxngYr8/F+JkUFnYWcyzyXNlGtzFqUKtHC96jZjhihY5uQQxXc/zDaeCOnUyfFa/g0Cwa6dYLi6nkuDdwxSeWYS25bV5EXIuHIGC4UgjKjFAH0XcfETTxqd7p2p3Vx5BsliYXk8qXkV+X2hYYoEPn4AAKHkjPUVxl94tsrK8uop9Ut4LeKFZo5LqBo45G3bFOwFg4UHoxXk9M18++IfG1hLYprFqbq51CO6hmu7d7iVL2VmGVt4S0ODzjnPTqea8yluPEXima4lgtreCKZlivYbWRJZI95MhW5lklKoyIOQvJYDjPFAH07N4yUl7yOSyvIokB+0rdRyQRbQysLi2B3QxncpB6YbHtXVeGfFNvc24nuL4T2jwyxM1j/oq25YtsSVi4IDSN8rN/COtfH2k6UkT3tnNqKIIdiq9+BGTKWAEBkLjzkPynBHG7Ar1/T/ABLHpWlz2EH2G2ljRom1GRABdwGM70SJ1AMgY4yRkZBHrQB9M614js7bStJna5VV8hgI44ooQQMpG0km4mV2kz94c9elcGfENndhpom/fMRtBcIXlB5UEkK5BPQdOeK+bbi98SajbQztEv8AZybZo5zOzHCPiONULdA+BgZ+92Fbvh3VLqaGS8uLKYEeZCJpCPIS4LbVlgiz95UBDN0Gc0Ae62viB1upo5ryFVgjmk2OHEckTpgqykYl2/NxycjpXhPi3xbbxXd9b2o86FIvIM0GxmmWRjJtEbDbGF6FgcjIH1uXeq2VpDJJPPN9qHnLZkRCeGXKhJU8wN82OeenvXl+uXFq1vdvHdWyHbGFEieS8wkAaWNUx13ZB7DFAHLeJNVmh0ZxZRzLb3DiTcsUTTQqgLSHLklTuycj5mznHSvHtPv4Le9uLO5Wa8muGN3sltw6yrOg2ozg5WQH7hxlfc12cSqZLuSQRSGVY7iG2W5kPmKpKhEUnHQc1xaWzS373X2d1WGd9km4LHaRAliSAd0rf3QMj5c+9AHr1p4y0O1sfKlt5LchorWUTLuW0XaMfaHdd1wQ4Ucc89wM1wOqapa3GoywIcxTyLLDcLbxvB5bttxCxZWViBt2sTjcD61rWscNzG13NaQX8JjMSyMpA+0LwhmX+Ns45/A81FYacINaso9SjgkglQkxRlQ9u5Td5aITwvI68/jQB2mkajLax2trFatHCWV/KZtrXEUIA8tCg2h8kEc8jgZNa2v2y3sSf6WkBjEpuEC4kJdQ6RNHJzjbtXHY896vWGhxyQNLBezNpq5QEPGs8AAOGLrl1jDZxwOOtaqaBp5W4lknW/yiKSHHmrI6ABwu7dKcjqOe9AHzb4i0O+ntpHgCHz5BE9tf7kNwhP7mS0hC8BWYD5Qc9yK+eL7wXLpmqTyy6Uk96sZ3QKWVVaZiWR4gTtkwFwo3HBOSM199S+H7zUriR5g6vEqQW88kamGKIKCV3tzu2knKg89fbzPXtGn0bb9ogvLiS3unnkuHaDcyMSwRyWxvH8JLAnI70AfMJ02b7HIJWS2Om22DZ2pkgW28xgXM7jLQqQOAATya821uxE1xFaTJCJLmVXgWOWS5lWNUyroxG4yMufoCc4r6h1nwzp+pLbsyXAa8aZpGX/RmfzVOxbrHErI/HJxzxxXj+r+Abme8b7MyWN3Gfs9vdwSeaZ5FyiqsZfdkgjcVGAM80Aec6LbmZkt184LYXcbQSTvsS1hc8rbbOJiW6g5xk44Ga9xN5GsyRXbQtfRwrNp8iXqwTR/uvLCPFFu8wq2WIx1GOa8/ufDer6FbSpcpa/bNKO9praGRtPlvJV3IJJYgzsQp+ZNoVWPXFZ0F1Kscc8k1ojyIrBoIM3EJWTLPJKCVTLE5ywZhjCkigD6z8Da1f3P2FJ47fULiztwzrG4W4mi3HCW5BOy4LgsfMCnHQV9UWd/LfaZaXNjcNaCAER2AnW5dTIQLiWHYw4UZJUAlSMDiviT4XXs2JnI+yAlUeWCBmlnkyGWeKd8kH5gCMAAE4r6d8I6nfae3mX9q/wBnto5WsplilkQXkrERvM8aFiG/ugYJP5AHt+lAxafNZvcSoJCZYdReLbZzuDvClCfkuCTjJABI4zVm7e4e1trWxJlec/2jNHOjxyrPkRyxlifnRlXOBnI55qlaRTappn2myZkmjlimvbeOVzGssi8nYQVtwWDblY7gOgrH8VWN7Z2lrsu5Uvmid1aN1kjRyG27ZGcFtqltwxwT9KAM7VNWttAaSa8JWZ4jbvaRziW3P2ptqg4ceWmDwmM+pFc9cXmlyC3lu4JhN5Tvpj28jRpDNK4VkLux2RDau5S2Bzt9a4TVXisixIkeS8hFvcI+ZZLh3yXuoQ5IjZWJxgjFUoLqa2tRp0SIscCK6m7ZZb67kyXG5pXAEgXICg+metAHuT+Io9Lt7a2mkjS4kAVHsW+0qICA7XMBfILluGYncBx6Y7jTIdNjsYrmHVpLq4vEZ2t2uhInmOCXjaFAdjfMACSMEc4r5QlhvZHHn/bYraaMxRhVaM2wch5AYwMBjkbtpx9OBXS6FqGoR3oQTRLZxzxwxRrI1rICgALvn7xI2ln+7n8qAPowJp8NqtzcyRRywllNvECJEQ5xsnjyWuAfoOcA1xus+Jm09ItKgKX1vMrXRupV2hUEgItCUJywI53cnvxW1ol3b30UywypeQxyBWjlCyuNmN7Qu4UYLFsEE55xms7XLRMs6QRBJVBiWZQm4IpC4DAAHOc+5HPoAeOax4os9Qs757a0nhkmnZUJuY1iV2G2SOIqTvAKsODxnpWJp+ri1tbiHT1vI1kj+ztNa3HnPDMUyYyQuEYEEHPADdcDNc14r0Oa1ZpbDyjbq0khgKn7THJO5MiRy7/kOc7VxyO46155fXcmiWEd/p+pvaQiUx/Z5nYFtTkOJvOjPK/u9y4yfvZoA76DU0snlto9UlurmOZ5E0pzFcO8xG8zTTQ5DAHP58Gu8069tZ7FJYd1ldXDK1/CzBvKb/lq0PHA28k5OPqK+VIPFV1NLdz2ttBp9+gXz76Qs0Lxu4VUg3LtSQqCTgknPSu1j126ltbdDOtxEElnugJcStMABGjNgFQefkxg470AfTPhfWINO8Rm1+1xpFqEbJbFGjkjL7B5E8mBzkgj8a+m9A8RQ6LDHDfTMGTEnmNEDbM8ijaqSjAKg8Z6DPrX5ueH/GEcMqRTwyRsgZo5oEO8ZGUVzMAUAPUdBivoPSPFDXRskXUBcq6xSGT5pLWEfdaCffwrFupB7detAH3aPG1o6rAoMc2xZ1DIzxvEY1xLGyjIXdgnnBrmptVnw979vvgsTuY1EISArMT5iRkjAjK4HzEZ/KvErfVb90jjEiKInCreeUQ024hY7YSHB8nnpjjFes6Xq2njToLe6s5NQvopSkxWWJI0CqczwmV8SrvIwuDyvFAHTG4QWkczpE0skZa3jWIMbYMpZvLWQBPMKDkMQQSNmc5rzC518JqSlLee3jJz9ohUvLbxI5BaRgOCW3ZH9K73VLtLWA22nxR6k93Ik8Ba5E1zbIFBAuArAqC2R028cHrjzHVLmSwufLtYJJJLjcl0baOZwC5DtEyzHy3AJbhAx6g0AdNa3TXBluDeX8EscvnR3byWrzC3ALOYkmiY5LZAVSQOrAd1sLq3k1KS4bWLl3VRK9vO5aOSUtxHIwAjSVwCSAuRnjNeSeJ9QewhVRM9vexxhvLuAyIm4grCoSJfKdlOCW4BwCfTX8I3MGr20M0qSadNaT7pIZfmt4ppI8/aJZH5b5cEEFR6E0AfcvhLWNKvNPtDbeUryygXVr5w8rzYM5LvFtcqF3c7dxz1r2K71nTU0WCzkuFlmTNyElihe1ijB3LJG7MHUAL0Jy23kDmvg3QdTu7ZQY3in+XzZZYpFhuDFDL8n7tD/GVB3dWXPPQ16ta6tqzz2Msk0F4ZbSSMLbh3js2kBk2lCP3qCPg54BzQB6nI0V15s8MYu5bkOwaR43VmY7RLFCh+QDg8AivKPGPh6OG2vmufIuLpo7coq2+1QWYu7RSnlZBwmV6d67rR7mRo4pLe2WS4EuVgiiVyjqdrIHMmACSSV96teI9OtIrd7iVlgu9jXcA2Lcm3mI3yOioSUj9gG5HQUAfC3iTw9fQ3093Fp06S2McU/lTT/eSUhlG0ACUjaM7cnDc8gV01ro11qtlBqL29jpo2xtLNGI3vZw6sjQxRK4MaAAkl3+bjaOteq6xJHqkNvEc3NyZ5muJPs6R3t3AVBKR7STkEDAIDY5x1FPkfTtIsbeyu5pLOzKqE82S3kaJmUusUg4Ik3YDBsYzgc0AXNH8KWh0kxXFlJJcm3SO3kuoFCRRSAlWCrwckA7jk88mvyo/4KB/CK7Hhm41BZLmaOa6lLyWjRrC0jRgEywhh5BAycg7jjkZr9gfC0k9ui/ZIra7aeVDK3mCWSG3kTJ80TS7YugIAOB0HSvlL9qjwXe6p4V1K2WGGF4XuLxruR2RpkmZn3RAFlVNqkEnpt4oA/kc1fweLaQLdQXMs0V7JDEmGf7OuzInUD/WMc5zknAIxV6Pwt9o8Kuk0odopmZQYWgdVlJ/exrIeRkEHn8Oc19ofGLwVb6PcWTWSteXKiaWO9aKKITFQZdjLEf3pViVRzhmBO4dqxNK8KWOu6BdSNYQLNtRXlDAm3mZNo8tM/u8uzfI/O6gD8ffG+lumpzWfkwQAvJCstywjfCkkY4wCQo54HPOa4m1aNLixtx5rmGZUnddxJjVgW8s7eMDHPQ9q+nvj34BXw3q01rHI9xbRXbM0w/4+iZAGkSRnOCQx425xtx1zXymcwXqLKVGHbY0TssjdwZMt8p/DqO/cA9Lt7PzDJFAknlq0j5cO5VM8EqOh656V0mkXEtnOkMCkXDRsVIIZXU8MpVshTyOe2eTXFaJevD5khadYmGFkjfcWDHGMN944/nn6b019NdDzI4p0is5QTchRDM+7bhQ3G5A3UDnH44AO6tPEUmkzWpMcMcv7wvFuWZpEd9pjkQ9TgnkZHA5r0LT9e07USyPassEb4eW5BmgVZEGEiiOCp3dTyB19h4ZJMYvPWRIZd1u0gunbex3kbVgdc4YZxjrkn6Uun6hPpxS7RzJCifvrYyfunZxwQjsCZcHnjtjHWgD2wFII72609zazQfK6oPM+0xF8ooTBKJ05IwPXtUkssd2EN60Fk02THd3G0p5igEP8hJEh2jae34iuHsvEUeoBZhFMiwqVkKMFtpFJBMTEoOQARjdXc6jfpItlaJFaQxyRo4wSHEICjyzgucknkk5yeMUAe1/DXxStvi2unFytvn7VanYsc6fcgkMrcjJwTtP6V7Dq+ttYxG+tQUSeOJpLdXiW3gkjkDmOJrdv3pIHJIPvXxOuoxaRcQ6lZQRzfvoVlsoZZIVjSPlZJWkwzqvVex4yK+j/AAH4tHiHS7mCSKGXKNNI73ZcxOSSWRpECxOuAQnU4+UMeoB1F/8AEue/jje3tbZJZmaQfMuGnA8so6LJuyqA9uc5qjbeOPFjzudN1S7tEghR7eSAyxIUZ9k1oYzgiMnIJbB9DXzb4purzQ/Ev2yK7uLmBg72xRX8tpXl+b91tBV1UYbIGc96y9K8avY6w13LbXVzALllkN2BJF5RO9Y1TzRsCsxHQn2oA/Q3wb+0Z4r0eextgkkLoBaST28rFZgrYD3xjmDm36g9wRkD1/Un4E/tm2kdnDp2q6pbaeYZYbdmvJjc8RbRtgH7o3CEd2LH5sHoa/n30rxfoupX5uruC5tp2gnihFndNFGYzIDGly5X7o5wuBge3XpBrl9pBm1SyM8VsZAS0UYeG3QqAApkbmTIGWX1J45AAP7OfAvxT8K+KtIF2tzA02oxL5VxHcoscof7wjtkHLMfUbePvGqvijVrPRg902yKFEQiaOdXeWZ3PlQpIhKoxGcjoccZxmv5m/gJ+1l4g0KbTbN9SeSKEpGgjkeO4DQPmLc7DaYypZXwPfNfr/a/H3TPGfhm0c3OjyMiwzSQ2jLM6XHDMssQfdvJJB4yCSQO4APvDwp4utdauLhRavJIkMURefZJH82NsIfOQS2Rk8ZJ5r33R47WcIqRQ2263MstnLuBdycDzGHEiEgFMHkHPpn8z/hZ8SNJ1HV7awhkaMQ3iyXFmySI5mV1aEW0s7iOeHpkcnn1r9O9HutNu9NtHSOCUDfIZUhEtwHlU5iMUagQx57ngc4NAE8rp9ikMcUMkkLvA9pCXWKNyThnXZlhn5eM5z6ZrjNQheWQloPssyJEDGobyS6tlhMBGCI8bivOP512n2drqO6hy1r5LRgRlsBpF+Ztk4G5wQTwfpn0oanYXky/aoJJHDBYQ37vy4sEbndnI3g4GB1FAHk/iO5ttLQGS5kW4uo3KC3jihW28xwsi7IiS+c8Mfm6dOh4xrqCO4iKO04RkWARh3lKZKq0jyYDneSTk9vpXoGt2yFJ9lk+oSsXRZ/3YELSHEjLubhB19gOOa5a00e1F7bWjzSs0ri3dm2oNp/e7lIPyncccfyoAtGKS8EV5b4eWEMv2iVtkc0jjEkDxgbVPBznqPU16XoljeQpbTl7WFGCLAI4FMzOqjeJW2/vYlZjtIyCB61yBji0+6FqbeGJoNzIyR70WEHDucNmS5ccglcYyAa7exa0lCNF9ouGiEQlRQWtraKVclkniz5bnPIYAA98UAbk8UTToXgaeaMhI2UeTb3KlizuEUZ8wdBlR71y+paLbuQgs4LV0u47i5Eg8uW4DHckW4ZywXBycKVGDmuyuruJmtIoHMBgVEicMJTK+7CxtkDICjORx+dPvbG5K3epzFpYnC2skNqV89FVARM+0MzNg8YH3eKAPPYdOT7QtxGj+VZtPNNbpGtvHO2N5aPYQXiRSACAAc9K0NLv45Vl8uJGecNKmxiZI0QtjZGvU5zndjpVO+hjuYph5F1A4YwIY0ljgliCYMXnfeMjnqAM5JyMYqOKxuFgOLdYBAq3Fn9oaOecTKoH2b5ZAwjHP3hzjnnoAdNCUS1+0QWcck0z+dc3DKOMfJ5WcksgUfMgzyMgY5rA8T3cEtmNPtVmjMwG6QqkiOZCCGCphomwQoK/8C9upgumtUsIyEhkBZ1WSIKWLxh5njI48vcxCg9xgZNc3r9lcCAXKSw/aXZ5FRSfMRCcqWZ8KAMnA/CgDwe+8LXDTG3I3l2kuLK3utssyKTlghJy3I4A6ZxzWH/ZlxHceW0H2QMwRkWEx+dIpG7A9c8GvcdQZ5IYrt72yF/a242FwvmNG52puUHI5zjHUcnivN53ub4osrup8+dhdFRILfaQWRUTkqwBIJx1oAw7RZlvbk2roI9oQx3UBMJOPnDA8l2XJVhwDgZqW4UWqLPMryQF0WOzg2ZjeYELLtbDMoc87c46ECtG4t3ljggCP5DRq0k8ZHm7vMymcc7SSfoCAcdKmuZMXEKfuQRLErOiRrOQT1hlZugz8y4yD2OaAGacqG1FrPaC3aVndbslmMygktIrS84XJzsztzg4q5qcm7T3Fk/2iS0ttjSOsaKAyARq6MwMu88KRnPQ81K19NZmOETy3IVrndG8XmSKAS4MBdRhADyACDg55zWe4lhthPPEkU9y0bQZXeJiz74FkgiyYyWIyCBtHTAoA88sZNWiurn+1Yo9NWVGEUk26N1eEbhB5IzjKjuB+YxV2TxBY2gjmK2tpcPsa3eGNN8zTIIiMOMhQQTntk8g11niaOe6tormCaOCcRyNJGgQwrc7drv9okBNxFvHyr1xxXl8em3BsUuJY7S8mYzRzz3YjijzG5AjW3L5yTkKWCZ+uaAOY13xu8ersIoJZkFn5Vz9ncTTR4ds+YEQ5RpVVg38OcDpiu48In+1ore/uWfz5Au0TELbpEmVBeN8M0uzpxkH73PFeeX+jRvqCXNmpC3EVxGotpgZYSwAYrAcLIvmbwoJwuDzmvXPDGkrptpZvar9qhEi286vcPHbRSYw4W1YFmdgSCRkbuoHQgHodvoEQT+0Pt/2VYncRQzKkSSKvKTRg4N0pYMOhUY7Cn2N/BPqDfbYPtEscJEYWONRJbjOYVCAAjzCDx29cV2FlaI1k0lvZszQRCP7LJCrXFuZFJATzCCkPI5KgmsvT9EfD3F7bk38V1iIeYI7VYfueVIpP+khs5GDhd2OcUAY2swwadDHcrkQ3ERmEWV8sXCyEtEC7FVIQDnHOPpS6Xq66h5qMY4oJ7YxxvKV3GNt26JjKoEYx06YB4NdrqHh+01KwFnOnkkAMyYkaJZiSEMKsu5RsBzxjPAJrK/seCw091TyrcXTwLG8kQDsIg21tswB2tIO3ODnpQB5jYWRe7ubhI5SsMzJaPatJKqxIxU+WmMJ/tevXJrft/BZ8UXC6jfYsWt1wkS4eW88p2MU80bjCuPTOeM1p3J82S3Sayhsr+OESv5ErQW067tqbQn3nOBuHdifwunX5o3t44YQqqrAqrSGTec7sxMuDzuzye3QmgDmtX0S0sY2twwM9sHkUSBIzNHJygSKRtoAcljt6YwcHiuSivobKeaCZhNPFADIIlZ5pIXXckjpEDshB4IPpkiul1673ia4Mly1ytu5DuvlqUzuMUCBSCdp+ZuxznFecXGpi7iE1uyw3q5j+2K+Z4LRgCQ8RUCaElSCenzYHpQB6Vo9+X0ya7MxnjiiMnkQrjyVDEBhldyjaeeB1wabc65bXkCRKJoVRHjYHczyrMp8xRt+crhwRxjnivNINXNt9pmU20SXFsqzR29wlsJZCBy6bjuQjnaMcnFY9h4hmsbjULKRGle6AlsmwiKvmKFcStIcwqvzYyQcDHpQB3cutLpmlLFdXGJ1eXy5LqR41a1gOAkUsmNjhmwTxyuR6ihpfjuRZjZ28ckqXO+3ZJC0ltMZGHk4cjJDBny3Q4UBj0ryfxbqupalDb2N3OJrNvPEMiwyMkTRIrxSGRhsSJ2BQ45JJJ54qfTJruc6bFcQyWtxJa2nkRCRCzRgPNmxYKvzZUklwAD8oJwKAPavNg8yS4vXMUklvCp27pZldGYTRgEg4jQoDjP5jAsXU+m6jcA6fcWySK3+kxRTmSaVZH8uJY0IARgAMhcnqcV5leHU45RL9oZp5h5ccE3F2pljCea4GAWZ1YNgnnk9a9I8JaG93bJc3UCvfQIri1jUboAyZjmZEGTuyNxBOCAQBmgDtobj7AttsaeHyIfJmaKESh55mKxKt1cEfLtzuA+VeoOcE9GEMsKLD9lMc7efAftjMpkthiZYnjBKScNkMR046Vjvcpcae0dxYul9ZzwNG8xe4jmJ48tlChcqc4IyO+e9Z11HPHbwTR2dzZ2cfnQrtmIZ2kUXAMCgcLJMcHuFOPQUAXdWnsIHSSa4yC+14bZ2kDRTN++iMwXKyEeWDuxtwc1zranZW8t7bSK73LLiRJpHlimi8wuvlLkgzLhVBHQjOcVyOpeKNSt1ubuOGF4tOT7RfWcg3RN9pKKqQiRRulQMuVBLcEkDkDnBqSxPNNcKHguJLiSG4JWAxmRDPICkjhZ9pkKABgfl6ZoA7BteSJvtU8lrYNE0ytHNcpsVZxh3kNu7AnA2nBJ3Zrj01Ez373qiAHy3itIZWknjwHzLeRybuJU5++QB9BXAXCXbwagbXzjZTlBm8+R5LidsRQwzkESoI8EKDwSOTxmDSpNRtVGkahao0VwzRxX8NuschgiyZIp5GmykygKOB+8bPUUAemkXUmpG+M1hLBE0JnZ3gt1llUYMhMMxM+Y8cqDnaCM13Vx4wvU0X7JbTxPAshbzRsLIoAjlKlwC0ZiMvGN3HB6Z8Su9RtNLgjtre3try4kkjnXF1HJPhQqSCRBJiGUICWU/KGyFzWhcXV1b29rBZpNLZzSvI7SzRRKkeFaZk2nIVXkxlvYA8GgDmPFPiCVS17a3aCL90k0L4juvlkkW3WNnlGArSSN/tDAyTUN14xN5bW2rL59skkVvBJbM0SyLNHbwok0aOw3Ss+7eOcEnvVDxRZ6frSXNu5NuYm8pbibKzzFYpIhCpAG9vtCqY3Hy7SOThsVNM0qCMHTjfS3PmyTIpxFKLTcok88xyAYKqeCp+Y8qCCDQBuWd9dSzh0EtzlyuxrMry6fvYpbmQglQgHKgggAE5yK0r7TrmR7G3eS5jtb4Rny7WRI4ppJDxZyB/wDUQ9eVOXOdw5xWBpmpN4dv47Oe6guYry5a1WW8jkLKkxYRXCR42225twyTkdTiutt4mnubaRGurhrWUKTLIjxRpMokj2HyycoVDIQQMOACaAGabYTWcd5Jp0eUhu5LdoF8vDjYn2iKYLjISJAq+jHNXlF5cmSdrSa2kuE2wQ3B3XEUO7YqSvKcLsCjHqMYz1rrYNOsbWxl1TyYtYug7Ss2J44VuLlwZVcySHznEYAJBKr5fYEAc5r9263onkMt1DIomb7KwhjkijOXWCRiANox8ud5Azj0AJV1f7GVV40aO3CrI8U2XPkiMyTpLnaJAz4K53dwMVi/8Jha3lxdlA8VoL1rK6iEiySiRDl5RKx/d2+cliAVJbrWDO0WrAm2fyooLvzoQjqwjjfG8TMOJfk2sTyBnBwaw7vRZRdLeWEc9xaXl+kd3cqFZo5CQgjm8vKJCw5HsDn5gwAB6tpmqONSNzaXtxPpMkZtHaRUWK3mwkZuBJG+FiAjKgn0J55rtp7jSkEbJOoe4uFWKSCT5PJHCiN2yHfKnIBOT0GK8Yt5p4f7S05bi2t44JY2ntWlgEbwKoCfZ3RtrhkIbIJwWwcHOOd1Pxf9ovYrXFvJBZy2wgmDGO6+1kSQCOxWL5G2Kh3buCSTzkUAew6r4m06CWD97LIJ2+xi/MjwiL945ljeYjGAvUnAGQOK4q+uDG80kiXE1vOsjQJaTNDMkEbF1mZSrYUqy7i23cc1gw6YmoQ2kkt2RHvI+y3Tt5crSkSCZrdgAsnmcOBkkkccGkvpBdWN3HdXa2l1LPHYbT5ayyWUYLzW8CxSEscKA5HcHnORQB6n4NhszdvNHJbp+4RZUfbHLum/fAzbv9aNzlQ64GACTXqQvzpjwXaQZlmW5DXTsWkiJURRR2UDEhosZ6/KDlx1rwPSdb/s2OzuPMgKRxQo4WELb2VsCMBpHGZpSMMTk4Zz2FehXHiaS9kitRNN/aG1rmzS5WNPNtJCY90QHy7BHjaeCcDqeKAPSG1WWSOJbWa3e4khitVs0dPN8uX5BdXJl+UM7qwPzZ53cZryjxrp0yRxpOsiNBJbxjyma3R555m2xCVgMhVaPlQVbGQ2CDXnk3i+ey1meNFuBbxSrC8kjHzJIoQZZNkXDYDuRkZ6EZzkCv4i+KHmXWm2ts/2qGZ4IpnuUd4oy6qqJ5bD92VBBJzuzlhwaAPQrZRZyBdQuxPdWqxSlZpCbYOJ1S4jYrhppE8yFeSFYDPIFdNp+vvENouo7a+lvbmVJookl8wNFHEkFtsJCk703diCRng1846t48W0knMdpLeRw3CLGyBSLllVo50iQMWbEkcGO7Z3DPJp9r4mv5I7iONWa5S7H2CIhYTaSSxM26eUkCPEyqCGI6fjQB7ZrfjvT4i2m20KRXU1sWur6S1ESLLHayxzPtYlXQMRkS7dobcoLYry2Px0p/tGxtxC9ylq088lqYjHLbyGCSK6s18wg3HkhWCA+Y2clQTiuMvdH1q/nlktI5ybeB5JtQVpHM01yIxMqLLiOS3MbOhG75WjPA74Wu+GbzT/ACJdObzCl4yW1pcxvK9tHJGgZhFGoEZG7ehLFSrKeOQADrb7xSb2zime/DvZRR2V6bVvKu3W4t7f+z3a1ZsreGYuJGC4KjLHJqrNr8+hvI8rYklkZJYLeOOW2tFMapDPGsalhclsSFYgUJkIch9wrzXXtQGkmWGO7M168ENnqNqlrFunkR18q4huVGBMFZQSW4wee9UNM1bWhdTpc6V9p+zeaGkhnUtFHF++DzSKzC8m8x9pCZYEFf4TQB6hoNndyXMdzPatKZ5p7sr5AiikK423N4XwGZ3RiUGWXPIHSu6uJLW/uYkSSK2IvI7xLa2AtoWkWIiaEFyu4BiWx3LYHpXm9prETHTI1ivftFxeOZpI5JLe3AmWIyRFZMLhNmDg4LBjzkivVzFaXQa5kgjjAvlnSJ1UN5TID+5CAtJlgchQ2N2elAHM3mnXOrQTW729zZXccot7eaGSFo5lDFgpjZ921o5MEkbfkPPTHmfjH4bmytYUl0xS0hELSRBITKsE9u9vcsjkNI/mrM2VU/KoPAIJ+wdMso9UtLO4t7VIlChJmitvtDKtrcToFllByrMJFOf4RgHpivTI/AVlPZWUU8C3N/Airbh1SaDy+jOjFjudkOCuchgcDHNAH572/wAIbpltliWS4gu4Y/NkZAS83DhYpX/49YwwI6YOzPU1uWfwLvdRUyvZz3Hn6la2k1sIj9mj8kHbc7s5ZkkwGxkk9Biv1A8G/BkyXhu106WWCdIAmAv2dHjClYI4S33lwCcA5ORy1fUOlfCjToIRAlhDvIFyzrCkcjSjl3KFeDvDds8nigD8XZfgDqmn/ZYrLTo5GJkfVftEUzywBEAjuLRlB8pyGUj68jnjrND/AGUbjUzaahaxcyrJbXkFxIZoi+9yl3cRMD9plWQYAJBGBxgV+wMnwuTE0s1tEwuYpFiaaNC1sUCvGoUEctIH65xnPANegeDfANtYJcSSW6PNdshIniBVMIqFoyq/LyvbHTNAH5faH+yPp8aRQTWxv5IjZzSXs9uPNWQFnlS0Oz9wo3YXcACF4z1r7R+C3wb8J+H7prTXNPVp5uLKRYIWj8vyJ7cGYyD5XCzBiCCrFdwOa+u7Twdb20byNH56Ftpi2xKXLANkMvKgHjmtODwxZb40ijaMDKqwjwybiXIDMR/ExH6jjFAHzxdfDy0ttYvorGza3hebdazW8TKjoJmbDuB80e52yB0IOMLxXTab4BtEkSBraLyppIiuTIyCS33byS3G70AwcYHWvcbm2t45I1cGJ7cMqSsAWGCVWQJ/ES+4YHPGSMc0+5torS3h3oRNLNHIC6gFZHzunUL935eccHJJ6mgDzW28LrMiWcwRWSUbHcMzKiuHVQThuCcAdRtx6V10Phy0Bz5aKYkRGUoTu2sH2KCvBbPXpzzXQWHlvM5jjBVWceZKASzdSVAOV4LYyOmR1q400WxnGC8cgc5wM7QFCSEnC8DocdKAOSurWytra5jjTyJEAkO7MgCsA5TYBwQWIxk569a4O8voI53txsmjcRyOseIzFhgF3AtyS2Tx+PWtzxhqH2aW4njMQUr5smGYhm2YCHHCjH9OeteFaj4rtpZg/wBoS0K7XlBOFkJjDqqMeWUhhn39KAPobTLuAxeQyQspJ8oRuQ6oWOwle5z1/H6Vvs8kSjyySPlVGYdVlGWO4+hz+Arw/QNfhiaCe2eGUvBygk38kkscjvuJ/wAivQl8RQyxvG7EvCgkXaCEzIAMFs4BAAODx1xQB18lwEQAGMEABi287juKjJXIA4GMVCl7Iu5fKjSJmIeQXLjaOekbJzzk8Z9fWuOn8R2hREjkVsiNF2HzGYoxySVPHIz+PJPNcxf+KrW2kK3F6IYwSxG+PYASSFDZ5bBHHX24oA9Nu9YtwnltdxeaG2LbgnzSp+7IZNoHQ9M56cVmnxHYx2zxTRSSXHnBQ5yuOQDkkADhc8/SvCNd8eaaqnyrneQU8lwqoCeu1ZcYdt27IB4zyK8l8UfGlrW1ljnvDPa2wfy4YWgV4sHaf3iNukO9z1GRkjtQB9Lax450mG4MM8kcTHc3nb2bbDFgEMycLwvfnjHtVm/+L+gpoEUFjGqSOxzciQvhFQNvfywdmRjGcE4/L8tPGfxuuUula3lItZI5ftEErxNNGpbDNKY2O08ZHqGB6V4rH8fpdQuJrWGebfbMqywLMzRTIWxFLCYAw2BFBbJAycUAfrxD8RrdwLxXEioXJljKEsWwuRnBYgMvA6YwawtX+KTWirEbob3UykMGW5ILMqhdynbHsVeehI656fmz4V+NcDu1s19I7XDvHJFFEJnh353SuhbMY+UFQBk5GBnNdprHxKt7ia3uYJwyeXbW80O5vOBUbGnS3AJbPyllOMbjnkHAB9tWvxJgSXN2IxL5RcbJmVQswyhutowJCTx0yAOK5m6+KqxahPG0oEJMJhVblfmExCOIwrndgqxGenT0r4Q8SfFa/t5be2863gEN0xhMEgtxdeUg2KwyygEAAbmwWBx1qhd/ExURNZvGeSVJIXSYoZkjldW2W7RRrtdwQSxUkDJJIzQB90+IfisDcWzJeeRFGdoZUIniHAMjMq4Kk59TzzyDXlHiz4xqVa2tby8kubdwhnES3SDzSWkWApIAhCAsxblcnjtXxFrnxXvro3Sw3NtdNInmpIEQeYu8FbeSFI28m3Vw3zDO5geSBivnjUfin4q867ja9uY7USXQhks1QzWckeGlCrGf32nsGbL9cZHGKAP0hi+I0Orb3ludkMCBkulM9tEHDsATJKqlg2GZuBzntiu98CfFm0gZtPmm+0pBOZd0DmJZvN3ARDzUDMNqqSx4yeTX5j+HvFDanbMbrxDNFGkULRRzPGImk2Da8kaAFoyd21cZ29eta+jfEa30m4837XE0sczQQTb/ADJb5i5CZEmPswyu0HkdCTQB+qz/ABittOu7qNri4t0Z0ZAksbuBOVUpbSAkbFCjO4Ag54A5qh4l+M0NxG0UV3vysYW0WUzTFnwsbT7R+8jLLnABwfwr857n4n6fPYXc0yRRXLO8ZSaYTTujqrSRC437WG8nDKcj8OPPdS+JkKWZnN1LFHLNEqXjMV3wxkJ9mLIN20HI3jjv15oA+3tU+LpvHYR3e1bZZYtQsyJd0jx8KFBUbF+cYJOflrzh/iTeafC0NjJJB9rja5mtbe7kZmiMvlmKaSVc4bIbC5C8E+/xjq3ijTpHS20vUHj1Bw1xNP5sd/btbyyZEUcgl378hsZyw9e53bPxJdWsdnLb6jNLNMLi2ls5g8csaOoVpWBYMYyQCGYKMfnQB90aD4yvRpkd5MLhERy/lTXK+Y0W4qseCAWXdjDdDnOc1bPxYvpbt7eVmFrBG5ijWVo41fB3ie5B/wBb0wO3Wvl/T/EtpqWlmF72Q3McJdrmLMUSIxKyQodx8xjJtBwTjBwTVWDxIllFcWd5qj3TAeZbQhyJLln+U2hkC7g3GORgY5NAH1vD8RBqFmZLR7rdDJ5htEmkQQhVG9ywcZfOT0ww6VzTeL9VbXJLm0jNtHJFHte/u5Ee7kwS0iRsAEwAc89uua8206d7nw7bXaJFbmKbzRC6yrcIRgmO4aKYGeLkfNtxx6Vx3ib4gNHcssDWxt7GWKK5vQjJdKzqFkitndiqhGPU8kdDQB6H8Q/iNqWgS22siZbtknIMMAyyuowQsiE7yMn72PrXEWX7QV7fST31y89tOs8UZR/3hlC4SKN5FXgnI6dK8y1i/Ookq7xXMMzSNPPcPJuMaAMBbeZtEU20jOeuK4eW2tba4l1i1mllW0k80sWiliAhiARJQvy5LfxEe5oA+0dH+MuoWTq095Z+ZFC8iyh5VnBusmNHDfMxQZy2MdOnFav/AAtCSXSW1jVdRYQGX/RwblxM0ibidskZOwZzt3EHkivzrfVtVnvDq09rJPHKu5bdAZ2EAO4NBsf+IggFQwGKil8Ua09019tutPso1EMiTJLc2recu2IyFhsWQngnOVPXBxQB9UeP/iBq/iu2lit5G8wRl1jaeF3eywyjm6ddrkngDknkAmvn9tBv5JWbajzcRu1y/lySRCPcr2/lhgJDkjJx0qnp+qTSrMirCZFihe8iETSxSAcxj7SXHkyAnO0cdvr634RKiZ7qG4M3lopjRwSZJWXGwgQqy85wQzfWgD5M8a+F5U1OCON0sQF+0Qs0LJLI+QLm3SdsecGJPIABGSOevtnwouJdGfZIzzi/t4Jp4Enbz4kjJVPsoBPmoUAJB6d+eD6T4u8H3mt6xaTajambT4vJdjb+YklqjIflXem8SGUgfN1zxnius0rwBokOnWkdqxga2lZ2kup5pGJkUqga2SEOgOeCTtUjpigCpqepvBM19p6mAoyRHymSISzOgEdy8vJlb5uVU9+neq9og1mdLmZppDHHAs4mDQss4JUvGQPnjLDpIQADkHnFevaP4PsLqS1srq0iniBjWC9eQi5iWXBd1UkI+3nYW5A/OvoLw/8AC/R57WJbWynjs3ZYmW7YC5nlUFPMBjUlrbOWGAR81AHzLY+DrvUDJDLIUNxCmFt40AidDujeW4J3E/wlVJGT154ZJ8HLS9ubafV7cyLBOIrZfn2MiHecxhMsfM+ZuMt2r9BNI+FmkQRQQLtgF1GsMruvmLGp+5IHjXd1AHIzzkim6n4COya13rO8Euz7TFGfJjQfLG0bsvEmAd2cE5P4gHwNffCq50y+vJLO3ijtb1WS23TxySQQlABKFa3yyk9Y0LMOM++RpHw61611CRrdRchraeO22QSgpJDG6/I8yKCvmN0/kOa/QSXwlDIJbS3m05pzHHEI2VrmSGQruMp8sMUMgBwAM+g54t6D4JiVlJhVpLct5RIlAt/m2EpGFzIpOeDyA3PsAfDMPhXxNbRWVtcxZJkIWNUjEYEcW+TMu7g4PIBJ7c9Km07w9qkkjERTWtrNHci1aNHKrMzNwC43ORjr79QOa/Qmb4Yy3cTJJH9lkkXK3fk7wVDEgxxL0kZM7iBjn1rMn+H0kjLaW9g8sVtaCNlltyGkKEobi2JAaJj1YAHAzigD53+Gfhm/NnKj2zW7rhpLkRAG8eVtjQKGABIjG4/XGc19O6Jpssy25CFliJRlIBZQ8Hl4+zQ5XIwCD1B/To9E8GTaUYYXtrgI6CMpEokhtkwCXj3DeXxwSwHXNd7p1pHHL5cMBEhDEOyKmWVSqozKOSQOvTvmgD5v+JlgH8G61K0aedLDcbYXjaPcVV1jjlbHBJALH1HOO/8AL78TrNv+Ft+JJmmsba4ttVmWMSfuYzeuyO6MgBW8jUBgrcFvTJr+sT4u+G9UvPB+pPaWp+0GxucKeRFIC+AhU4fCkHJPP51/Kb8evAHj3w38UNd1u9069kh1DUftVnIYJZQptpWhknwqGNYGHK5OQBn1oAp3N4YVe3l05pZYUklaGGJoRHKECoY8XC4VipJOACBXAXUzX01s8sdykdwZd03lu0Ec8mVaZLdicPHGBh8nngBsV2sN5qEkE+ozTzxJOIlmgaaNpbkRwbSIJx8qqAMkZ3Z4IzxXjeo65cWRmhF1eXdpDdpFHHbYE8McgOILqWQBQAxGWB7etAHSX2lRXTWTtHc/apdsN7JdWgkTfvz9pubiVV8rEBG1B8/oKgi0g6TKRp+x5rKFFQW0IkspZbiZ3eOWSMgvINq4ycHnGcVx+k/EJdP1H+z9RuVlVy6XEd1coLH7bLAyW0sckjZLlTyG+UHpyK66O9guNNDaNPE1xC32mWF1J+zTuvlz20ciNiRNgJG7o5ytAHMeLbZprq3e0U3HnBT9oggEPmoY5y1hHNLu8so/PlgcBcelcbPa29pLYTahOVw7W1zJESJSCTJEGliXakLR4O3O4DhRgYHpEOrRT3FrZagkMMMBnNugjkihBRZhNKkzqFEpLD5txU54J6VzXjO306+EUGnS2dndKolu2iZndfIUw2135DAgIWHQ9cgnigCCxk0yw0m4uon+0NcPPIAIYTawhZjHHFLCgZpHDDlpdinGVNZNpqsdxcQLDLdRxuskVzfWfzafDPI5W4uZ7WTkxEqcDI4bbXETnUIrq5lu72ylhkj2uLpJILO6vFJFuqRQfJ9sebczfPkD5yoB5taVNPc+bbBXWO4tIRI9tMGto7xJTzcx3BjJhchjtAzuPTigDtbzWbaytIgsialLcR3EjX6otre2qJNFtgtLd2DWiEKcg4UYxnOKwLbV7ZS89tDi7TyJM3xdvNEqCIOrxAtJdkJufd8iu521zl7cSG+uLKK6kSxVPst6bu1itZTKoDzJb3kZYeWZQWHIOOMZrPuY1jhZlllvLqfdatNNem3tLmKMIYtrMi7JFeRcEfeGCeOaAN2TVrnxHNm7WWIxyy+VIzD7FaWrSlgxUpulmAwOhbjJ4zjZ1K80mXT00mO3YyIiKwCO6Tm4IVZ4b3OLcSHLsHKphsCuJ0rXjBJvksopFtWkkSaSRZm+Q+SIVwH80g91ZV4BwKuW2oQRyX18bWFpYLlokmS6Ezzzz/vEhe2V2ACsSF/hTbgkEA0ATzaakQtdPsdUUxwXEbEXLvL5Zkj5+xSxx5iUNkbWbbhcZIqCHSPtljPfXRkvQsJj8iZQkd/Lb3Bh328DlRBmFA3mEgHjjIxV7+09LgeZTcu1nJCJBJHFbRalZ3MEpmkFwsZYm1IYDIXcQc/SrO1ofteo3M1rsvZvNS0t72CWJLIxea0MDJPje3mBgxxyMdeKAOV1fSbOW7S4tpWkYw+X9hM4hZYkLJcW05ZR9oO9VLBcnqPeuCulu4Zo5Xult7uYCzuorQLbFpI3MEGJ3XctvuTjocAZwa71N8jRw291Ym2hNy1vNqBDzRRPEZZrYkEYnUEqSTjIOG71yjf2d9jeyN2bgXVybmWK5mKTx2yxiaKCzdR80a3BIBUtjABJNAGekuqW6fY5LuBb2eePTLaVpgDGLlvP8khDvnGxSGkZdwYYIGTV251FFvLSFZJ5FiOZCyIpFxC5tprdCMFAI0B2nBA6gGsS8tY5o7K8a5t0gtUSV5CwWZriW6M5luGnAZ51DAYw5POxVFJb6k1pql7fXEkiWL+eGdoLiS3tmlhaWScsHYxtMgABbBBHzYNAHexXZvoJpZd7WlhHFa2sIkUTTCbgS3irG3mxowABLAgj5sVI8EMmnfaUtreSSOKRYmGxLx5YniS6hV4XcqkgdEQnGQNw4zWdpVxO1tBb3l48N7BayTPFDAu64smgWaOKc4OX3P8AfY4zkEk81bt7jT3t4Hju8lmTT2Kny5gY5JHmll2jJCyqkYBAGMNu2/NQBjzrNHnUbSPynghLz2ksatKzOwV7eKRuMIrYdiQCVwcHFZGqXVvbtctFHbGWMLZxooQXLsiK7RRIZCEUlmVmAG7GR1zXrWp6Vouj2AS3KxfaknFst1JJLJMs4DNHFMuVdmlychiBnlvXyXV9NFzcC+sYo7me2gjF4eEOnzMChnTfjzQ0WAxOdxPyk0AcrqulmO7kEZhiinZHkjAWOKVGRGXzmB3y2qo0m4qDuZfeuG/eW2oCRvs7+aBHbiFZfLJVmWIlJ0BIXbxkDIGcYPPVajd3mLzydQgtLm2tjYzacq5MtrIxIjSGX5i+0j5+Bkda465ke9jWa3Lxx28QgQXEhVmljjRI5Yo3UYJQHCgkjsSMGgC5aBtRkS8ZtLN5FcSkOMxs6xKSv+jBsszSZIXj72cet4yvrVvcSyIkVxEFjN1DCzQMhSaEW6CPPlMCwGCRgcnjmufsbhIpoNOmjRII2lmS6CiG4jjQfIk0r8LIVwFBPKkd69H8C6zpd3qD6PdZ2Xyfbkk+dLbcqBWtmjSTcsihQSSACT9KAPO00JxcQmz02eC4swBcTqP3cqyNuYs0ZO6RhtHGSa9D0PR9UDxTTWj26XQEogSNjNvRwmNjDJy3PTHPNe+PH4d1OC0ihtYLXELA7cmV0izue434Aj80YQZLgY+tSh4LG8s5CEOIWeFsKwWRAA9ujg9weO/4igC7bWtx9i0q3umFpKQ8K3DSO0khADhEhXAQ7e5+XtmrWp2hi2MtyWijgEcgYkStcoMBQinbuCg5JOD0zWNrJ1e+e2lmimsbGN4xCzAz2483DkqV+ZJsFAQcDJx0FWPsuqbo9RuZ3eFUS1lt1l2LGHAMdw0YQlywwfl3dfSgCmuktPMLnEhSNVleSWQRQB3PyKiq/wB89cjjnH02JtEnhntp5ECwshLfM2ZTEMZ8w8Oxxn3zxXTaRE11CkNxDLcOrSO1uvlLGix5MZkDOD1A46joRRqutLBaSwGD7PdNGFJcrIkJ2gL5arkCQ+meKAOAu7i9kR3hhRrcbsRJvLMoJ+/gZU9j79+9cn5himaV8o88hQIDuZGBLYwMngdzge9dLJqDJBIgTaXgkMhm8yPzSp3NkIvyck9f/rVy1vdxu/mCDzC7spyQEgRQDv3SY5HTuTjgYoA1tLkuIpJ5YZmlV28uMXDlo0Y53KY5MKyZ7dc89Bz0al57W5t5bna0BS4tInjjJiCbfOzLkhVZw2Bk46DoK5m2DQLJICk6NIWESkc5Yn5ADw3J5PH51JNeJDJLKzeWDGBLE5yDEWyqFum9X5x1IGQKADxE019HdCa1gt0kSOVLlbtWvonj+SKaJJXC+USoyM57ECvNNZ1ia1hhVnDXsGJVmCBbe4bhEljt48lpRg7t5UfQdeg1TXCbjZGIrmQIUS5t4UmjGVLFpIy5JkAI3DHRdxxXlOq66txbtaSNKtxbXEjxXwiVYmRgN8C8cIcsQehB4NADdV8UTX1xCtwhdIkPmxzzC0ErMoC3FuQ4+fcchSeMkDpxz7eckbzqY1jnlAkt0ZJJvK77fm8ze7c5HGTgVpSajp80S20VjCZHMKJNPGTJHtA2zKzYVw0nQDJHoBVu30sMVMNsL/VJLhAyI0MMcMyfM8cjwuzRIV+7uAyw4oAf4c069nu4ZrG2uEil3O8NzGvmFVPzQySPjJORjnP16V6nbh4ZbXTxYvKySmTFpjfCsy7U8radmY3JLHOOucVp6NC48+M20Vs9zDFGrKq3bLuAExt4ywea4Vs8qGx374tWc8FjKrZeCXTElgQxQtBNIkhcSzXpCt++53IBxx7UAa2nWlgZbiKUJbQmJBcXNzNG7StuCiaMRk7DuPfvmu3fwrBfafbpLfxwQSEiF7NRIZQB8vmxOw/fFAd2W2lRxlq87sClw7S/ZQYn2FnvCrSyIucSGXIKK5O4ArwfTiuv8OXlw0d/H9nmnaJ1axS3gFw0rLu3MvzfKR3BwTn14oA7mCzhgt4LA2Yh+ywsqmGZTPc28SkI8Y3n7O5jy21sdBz2OVf6Ba6q9stleXC2csDbhcN9suCNwLRxFgFQfe5B3A8Dmn2Nrq08j3PnQxXr8yRpaRF44zGQgeKSYScDKsQuMseaLia5FvZOLZ0ltpVs5riNDujk37si3hJ8uNhg72G3gDJoApN4duNMv1jImisntvMjmMmyOJJAE/flwfMbgcDJ46YrN17T4hZx7SyTRRiK3u0aR1vIiSRLJaqCXVWGORkfXmu2m+zXkEdo8ysJFkmFzFPJezySYObeaI4UqD2TOMAVxdhZvNcXttqMj2iWbq5mbzJ5jG2PKt/LYAQhmA+UZYfSgDiUV7uRbSa5+3pEdsUTw+SVdFyY/MYDAOCcE/ma0ZBFa28Wnu4lkSJpGjeGNY4RO4Ji3Fv3w2n5dpJyKt3+npa3O+S8h0+Npy6iKJzJHbspXEysvySsem7HXPArel0e3eJLxJDNGsaXS3m2OG7kYqI4reaLklFfnIGcEn1oA4w6Od8rskjQKit+5G6QPIf3MkhXDRAIWB3Dj6CvbLS1I8Oq07ahY2qIrIyN/pIuIACzpMjFCrDHGcjktjNebaRoepvf3Gp2vlwpC7PHHdTu1vcsIyT3/eAE9zx06nFewXMMi+DAluyBXija48+MPukLZfyxEyNNGO2B3w3AoA4TQmjudblla42xsUke2a48qO4RIiDI5LiNp/M2nGc57Yr7x/Z302SPXrC4fWo0kgaGa3tZXlWe2juWjCtCuzY4benST5QcsAOa/P3ws9zc3F8kljFfxQkmGCxQRxuBhfM3zkE4OcqCTzx619u/Ai2mXUNLtJBHax3AjuDNdW7TCC5UqsSGeNyXLKgTcv3eCy4oA/qQ+Bvii+Phqygukg229pbwB41CTyNHH8zTODtcAH1/OvdLbXUub8/ZY4pYoVaMSu4bylBIdXj6sd5ODg5xxnivi74MX97ZeCLRCxu1kskdp0DmZZCAHUZGSBnrjHr3r2PQtbmlkWKWyuvKc7VIdbeKUxqWImIfzGLPgYwSc55oA+ptO1OOFVT7NciJdwjXzHkO0jM0hL9sfdBwRxW+rQahYsFMkaSHzPLWRQ4jVtseAzcIrYyw4OeteO6Fq088scUcV3boq7dxxGFbOZABhjgZHOOfrXfWF3JaIrfJduXJXKtG3+szvKOAd4H8ONh9aAM7xPoVlLZFVQS7oJILQTqHZS3/ACyZh92Qn1Ir5V8afDu3v5ReBY7UxRp9olMDxvKueLeSRDiREOcqpKkjgmvrLUtW8syzTW1qLT7ScZhUoka53M5DfLOMdenp0rntT26tplzHbQ2/l7d1vLIgeHD5AyF5PJHUfXtQB8En4XRx3FxLA3zzOAlwLYmPfGTtYCRwI7RhkfNhRjk1gX3hK60v7Tp0lvHMkUilXRiYoJXG5r63VDkxCQ4+Uenavte90BnZImeIMYvNaG3KBJY8Y8qNTy0Gc/kfrXB6x4TH2mKRoEuA7JEgaURMoQsDbmMHJhxntg+tAHzRpugC4lllntp2igkMDpHGsf2lQhZruQx/66MSYEeCcZ6YzWzp/hC71e8sc2SxmMTLdXhJj855mEYmkaQqIWW0OzaqlucgY5r3nTtG09pVE9t9lnimhzbAOqWQhOQ0CFcy27d93866G704Wcs07PHarM8U93A6bZFd7f7NG7Kh2pnO4gkHPUA0AfK/i/4caRcWskcdtaQx28rSGSIEXF0iRbW82QJ8x3ngcn0BFeaR6VJYTzShVuYponmtFW2ZJJXjwJp5WjB+zoBnGCN3b2+2dbtLRtMYwtDEDKsokhiEixKxBlj3OMO3TgE9a5+90i0vtPjfTPLndIls/wDRghkWGEDzYRa7NhmJzuAbIOcigDzDwB4glhD2Go2vlJY/ZYbaEvIqyPJsLygMOQBImW6DPsa+mvDF9qNpJbCUmOGbeYltw0tlPpqyRLGZVYmSJvKlj4ABwenHHlVl4Aku7mKXLgafcRRrPOpnFxbTb9yHGD5i+XBgHnnjocfRelXlhbXFtZNaPK6afHbtkRwbFtd+XV5cDkJDnBzz04OAD06w1mMZtTct5iR+YjRE+axPUnaPlPJznGO9D3ccbm4VtyNPKVYgiaOKHOyDlfm3E9R1zXEztcQkzwSi2lt4ZTNZ7VdZ5rrkIkq5JRc/eB2+/Wr91HNYaRHqV1dWbPsgd7beSLR2IECSFeA0hxweee1AHcx6gZfMmhmuGlkii+TCvEki4DBQCeB6gfjToZpo2BeWAzyqsiBgGIRsgbR/GevA5rzrRtdhn85UuQonXdakK8YUHqEMiDzDhugycCuyspxcm5XLyqGaSMEIgcDhEJbDLx2XPWgCxrCR3cCv5W6QR7RKqg25hByI2aQYU+5+teC+JfDurTXCtGq3CNODCtxunbyXGwQS7FBcg/PuHY4r6NVLqaEW8CiOMxqJIZYWaNy3K7sL8vbJJGOc1Tu9MiKK9xDIzM4MkhGwxg8wmAIflGM/TvigD5t+wamtomnRkMLRYVs7SaJUjhDDruXJbBBDHPyrgE9q9M8NJJFYQi6J5ikdgysEUsuXwnX5R0/TtXW3mj28aNLA6MwRYPMZf3pZuS+cDkBRu7tnjiseMqiBpI2XYFRlBABaP7oHOCpz16DP4UAU7DVNOMFzctKkkJlcuYTloinzLkBcr8p7+lTztbXkEcZVnzNvUF3UgsMBbmVBktkg88HGOK5nVgQ89zFb+TbyuZUso5cDbFGFDStChVsnsD1645rLg8R2lhvV2uZZLpUkMZMed2OcAkFOfXFAFbX7VopmnVZLj76TASIPkH3mQof3W/sAGI74rItNR1D7ZEyXs1pb2KwhPMQWs20ZcQMcAMxY7SR6VavNRivZ4rrz40jt5PNe2Q83BLbRhf4k3d+enFYtyGu7yUmfyp7m5KCB0e2iAk+bKfIeB0z044NAHbXOrW6FDcy3DzvI1xIEQmbaVyqOZBjaMgkk/qal065Q2zkxai4vpdjuyL5cl7Kfla0WHJVTkcHBGea4nV9UXShBFe3hmMitEJHm/cqiKEaG1nCDzQCcbmIBx1NX9P1S+vLWOCC6ZbFGVlEWZWEoGF+ztFnY/By33QetAHpLSyxII5pCHt2VLq3kG+WF0GAjr1BOPT2PNTRh2mWNo5hF806zMRtSXBYF/wC7kYODjHQ88U3w9p0Fyvnayl5IsRUCOIfvcMMq8ru4Nzzndk7h7GtXUrewP2J9OWMMLqQTL9j8iV4ljAeJBJJIzDPO55O/WgCHyftCxNPJHKxwgE0rRJGzbiQVQA5285IwCOua4DVoW06aU38IuYWS6Njah5Ln5duZEWaPlpSOVz8ig4zkV6hiO3gDSRx3ETFgwzmZzIPmfeowCpJ7/SuK8Q3oETKGgtoYElFtcXJCElgFKIXGSeDyM896APMPDGt3MlzO7RulvM8aWdvdLi4tcgq0IRhmQ7gQpPQHOa9ajnjW1WSXfbyQjEsU3I4O1/LUH5yM9sjJ9K8QvdattLkRpCIgGedZER2mZVGY2811AYb8jrwT7jEo8a2uoKts+I9SnCzRGTYzhQVKgKsnQgEkYyWPSgD1xpPNV7a3Z2dsSLZymOFZoWbcsrICSWLAgY55zgYrDlt5oeFRbdprjBFmzzS25B3RpI4zhTzk9BjmuCi8ZXSX8NjPcfbP7MZXt4kWPALNkggYbed5G0n5cfQV2bXMOp27Na3MtrfeaClqGVgysN7tIijczDByccY7igDr7fUTBHGBOyvbggOxJMgIKsFZT8rbuMe/pVzSNRF3FcRidgrM0bxyDfLEu8BlC4z1IIbGO2eDXkl7fPHGN0kRZ22tGHk2ttypYJnKcBjyBk9DzUmmeIY7CRxDcRRXM8EccbknJ8twQZfNA++WIOeSM0Ae4mOK3VmjTfJCCGlJzFcKwOPOBOVdexGVP0rFu3SSLzjMUTzhJJKdgVHxtWNQOSCxPQHH8vPL/wAf7opRIkCXMYQs4kZC67vLLRQAZfnpwRxn1rl4/HaTQySC7jzHJ5Mm0oHVy4KGRG4j+p/U0AejarfJFLJAYVljeFYRJKr5WMkk4kAwrlz1J4znIxXmmo2Oj3sc6zWWx2nEsskkaz/aQm1YoxIjER4xwVOc/erSsfEn2p3uTcrNOm+Jo32JCQMY3Ox+d8E4GMnrnFUZ5YCGnRbYKVJTYzrmR25WQt8qcn68+vBAPPr3wLbSiOSG4WJBJI2wRyJIqMCVBlVeu7GOe3INeeX3hAaPe3Jij3fa12QtNH5zbtwErKzDuCcHp719IQz27QsWkjVpEKsIXEhjkQgKWUnOwtjJHr+A5nW7G0ugq2Fwbu6iWN5YWIEiK+XaKFmGFJdQfxx7UAeGL4dkjdfND3ENyUcR5AijkVcSLJ/cHAB9s4qbT7f7E9zGUsZmmZluGuI5JwsKcRxRMEIQDcAeePwxW9qst3pd5DAYZUWUeaclZIooWfZI84U843Hr36elSLFKUuovJhks5mOZY1a2lhPmDK8KRIsmCAAxBJx3oA4XVfDNtPDcyWsMol81Q9wlpHujXO83EcQX5oMfLyN4BzjufC/GNv5DLdaZJb2koMtxeWs0kquyj5fOdGAWOMFemd2DlQQCa99vJ5rG8kl08ETKsiub9ZIY0gjUl1EW4soKKQr7cEkYJrwXxlqFxdNqCX+nvbx3s7RsEuFg+3GOM+TFIkRZJkVCQCj5YsNwFAHzd4j8RXV9bXcFtIsdy8DTlLhfMSYRhhGHWQbkYKGVRwx3BgMc1laQ9tplzbzagEnklt4IZILfmCVroDcZFtN7TQpGxbABKHG/bxWl4r0cWt08ltq0krfZJAmnXVtGtw4ncAW4YDd9pWEtsZvkyFUnccVCPD1zZ2EdwYbiWw00tcyWzRIt2iXUduD9nurOEkbZo40OWBAjLggfMQDkfGdhpOqSo1vHb6a8EhfUBbNfQXHkynbLPGZolEjmbYyqMnK9AOnm+n2On2wSyuLi4ZZbyVLoxHyr8rcqYzdRCcqJIWBAdQctuwBzXoV1rR1NTZW1rc4gsRFZC5zOu65SI3BZrlGlucSCbdnBAB2nkZwbbw1BqgnsxdWhu4rpl8uOVoQsWzNtcJn5vMNwVUIxC5I3bVyaAOUuvDeq/PdaDdxojSi3jMzSLbwwpuhhnu7fGDIWBZsHA2ncRkE1zpfiO0054bqJPLtyLmPUyHH2tw+2csUjImhB6KrZYcD1r02wt20KRoNRkln0i+juYJp7mZZLe1uRcyOwljKjaqkoN2cEE4JHTmNQ8cTadqsWmHTIpbZRapDPFCWjuYA7TRz2EcxABE0eH6YOGOAaANHT7u5soBK9/MlvA6CU2a/Zxd3DyJIhdnK+YI8FvkPyhSWI7fQeh3dxNp9vfRSW99YtcMJEd0e7SODaDc3l4xczXAc7lVXw6L8pwCRxOjaauoPA96LKNb+7W6sg0abYrZ4xusXRMrHeYy7scKyA7Sa+mPD/AILUwzR2OoxWiMglmiRoJbBI7NPswAEYYSyGN2VgmTlskcUAdR4POm6rBc313qcs0luI7JLK3ilsVtbVbWR5h+/jAupfN99vOWIXJrs9R0iLU9KlTTLyxtUWa3W7sI4ybp7eE+dBJGd4LPLsIaPkNnptOa5zwt4Ku9Gu49QgF5OkyQzXVu0vm27mWcxRXEQ25+0E9RjbsHJ2g49dbw1Y6pcy/a4DZ3NzIYpJ0O9xE0JmidJLcHyHiRTGGIzlwQCAaAPmLVNPk0m+ubCxnsrh4IHjtL1JWlubZN4ubiIoybbd2j3AEZ2kdzgViar8PfDHiO4mzDIdTniJFnexqbWV5oP+PZYrlgDOrfN5i7iMZCk4FfRuofDO4hh8pXgXybm8txIJD9quovMEkc8LFCbmb7OzY68qAfSui8J+EbGyst+rSefcWbx3lvFLJHcP5Lq0cDXTgboLjzsBlfHynoOtAH5j6/8ACzUixWXTLe10wtPFNbwSwxJZB7kNC0xmttoUyKAQCcA815npfgu607Xrt7C3862to5niRpo05eSMRwIQijKO6sPlbrnnof0+8S+EbWfXtQaGD7Va3z/aZrR4o2tZ5JX3ogdpQqBpAWIJG0rtIBIFcbr3w5kVkW2tFgaG3dozbwxzxy3Qkt9rpsGIyDH8o3E/L05oA8m+G+j38unxPq8U91draWkQlnCQ2iNFeCXyhGg3SOI+pIUED5iOtfoL4F0N4NFkvbq3iuri4khNlcx2nnGzE+BiMGb5WV+D8vA5IxzXyb4fS9tbu4ge3vLkI88V3aJHtZHKCKeaPylLA7CSNuSCOAa+lfhhq8mn30jQ6gsFgtoFKXH2hDGWXcgJZDuvgfvAgcDt0oA9LudC061L3N1qJiu4vMuAtzbrtcGRQ8EaSEb2YdiM/Nx3ry7UPBehXUqa0ba1+0B7grLBHHFM86rvV5o0B3w45APDc11PjjxLbXv2TUpLiCFS0261PlRyzof3YuEbJ35T5hkDLfL14rmNG1UXYEhdbaynjZLRJ9uy9js227oj3Z06gfN260AeWaz4Ph+1Wck7MwmzMlvbGJVW1lzujn3MDCNmSTgFcZOOldZp/g7TW/s9Le02LciAwzkknzUO6aNkQkESEbSevIPrXWa7Z2YZbi1gch5ImuLGIxTTTTlgGZRIdosjGRvT2IIzU/8AwlLaU0cTyWMcMtui2unw2tqk9pslHmsHSPDv5RyAGGTwMnAoA6mwghh07+wbXT4bScSMsMca7nlZlKstwwU7zsJXIOAW5x3eYrBE+wX1s2n3cUiO89raxtdxTRjDOY7Yx+ZblPvJLv4HK1zw8X2HlrMxjmks7m3mIjMjyTWyEO3yKoeC6MmN2cKDgdOD1er6j4e8W2g1rS54YbxI/I1C0n8qFzCUClEmZiouyCVYMCcnGCeKALUer6dpi+RbzvfpITObhoYkJeThl2GD5MFenvRWFpWjeFzZRuJb1y5Z3W4ldZImPHk/ugFZVULgjrmigD4au9IluPOlOmjdPLIkdlcGaQhFGDK5EeFAbOSzDJOcDmvK9W8C3UO94V8+C4KyfZZ5YYsRoSHjhIOGYMSQ2cYHPrX17rR06eVIEtzH/oyobeGVhFNFtyJ5UXkMSDhVJzXmmsC2RHshbLb2kwGxURZrg3JYCIrHLkwIAMtxzjmgDw2DRLTUbOPTrC1cK14kN69wiHzJYT8yeYmQH5GGJxx+fCa58PFBuLRgtsbGSZ4nln82eeIsxISblTGBjjPOK+lZILzS4dn22CeCMA+cyQxyhox8yokUSKX+bq3OF5PSuT8SaHa6/ax6i9uLeR7d7aSRp5FRtg+WZII+GDMMlgecUAfHXiHwxpaCaTC2m62S4uGhmEbtJAQEmMJwJmKgkD1PNeT3hvLa/urmaW6TS3WJ4pRbgfbQUAQT4G3ziTztJ6jivse38Hqsvkz2tg9tNC8DSXO6XE7sCrxOM/LtwSPWtzw58GrPxVFLazs9yY5ln06a4jNtYFUdo2FtIikOodfutj7vFAHN/A2XUvD+lW2vObiOG5u2tjZykOPs5jCmWGMLuYeW2MAHn8a++PCOk6Nr7W15p9/Jp7K5wrCVvOdsGbyfLBdm4AKnlcdB1Hz9pfw11bwvdKlzeacYoJ4/sPleXJ5UaAZeRIsnJcFcHnvjivXbOe40vTLo2tzLbyXxIaWSN5ZLbAKhoo5ObUYBG4dc9qAPT5ILG11Bra18q/1ECQTTwW8plzj9xyRnO4YkGM9yMV5t4gudYN7LfTxxM1qWWRYC2xFVSksG7AKkADdgNlueam0LXDplq08ZWeUF4neVPPuRMAQpW6ibduMhB5XABHOOa8/8R+IWxMEV4ZJUZZopbg+c8rZMk6KThgGPbqQB1OKAPNtd1+/051u7TUlvFmeYm3uYRLNaRkl/LafzCZMcDnbjHoTXinjHV7O+iiukhuLoTyR3gXzjdJBcAiOZHiDDy4GfDKOcBSMmvQtXsb6WOVTeJC9xJDGk8SkxurkFlk2yjypCPvFguDyTXE2mhNe3l7ARawWbTC3lmnRRO0luApjtpXD+ZMSQVAJBzQB4Xq01xeXcTTuupzXI+yzxb5YYrJ5ZHWGKFY3UC4O1fkcAnHGas+HRDp8kE2pz+VaxP5qWiwEoZ4NxaG5k3na7YIwTjqa9mnsINKnuNNSK03mKFit15YkjkVjt3To6K05Zgc8uueMmvIrrwzdaidSlunlhkknuHNsZTFEJiDFC0UjuSWdVIz0wdwOTQB1R8b29089vZXECafO4S0OmwNNDbbFLyRFVk/fThmO4jgetXH8aya1pcdpNYsTZefNcpbbv34jjMZaKVnIj2rtYjPBPGa890XT5NFuQkkc0M8ULvFbSLG32d2QKGL+UNyuOFAbn1PSuoVNQuLaeSOKEea0JCbJglvAz4kMka7iWZuGXOTngAUAbH2pFh0572+vUvLgQnTVtHW7SG2VPkJeMHE5B+ZjnnrivRbMT2fm3FlcK8yJKYoFhMQW4nRQbi5WIYuZscljkZFcXoWji38llhDoPOeeEwmNoLccO1tuziPdnGDkdxXp+jaQsEsNxF++t5yGEUkisYIpMDdIY25II79KAOd/sL7bC9zeCZp7llilu2dCJJAdxYIp+SYkADvyOM1Yt/M042qXYaVZJWhKld5thjCtOzZwxXGcdMV7W9lpUNolvb2n2i48pWeTcCtu+QBKB0ZsEbSOeOffz/wARCJlt4IXxAZpFlO6L7RLcIp3OyA7pF3HgAdOuKAKX2+8kVbFBBsQxGIzSvKk0bMRgFRxg57cZrUtYp7yaS2O62RplWK3gkwGkBwzLlgAH6tn8a83t9dZbSeCSa2mnsxM9vFLE4ldY3Kyb94ACquNu0k8dK29L8bWdlcxSSMl5cXMBkdLt2kS0QjapiaEED5x8qnBB7ZNAHSapo81q8NrNHIRAkp3lgxjld87IQpIIYAZOSOea8A8XSX+mTX8ssdxOkswSGSKHfEsDEKsUgA42nILL65zX0Z/bMUttFIJYxeRESSLM2+Q+Z97bycJtZduf/wBXkvieaC4tZ2UzXC+ZLugliMiOu8j5VA/dgt37fzAPDZdQvbV5J7qGC6SQ7oEKhWsoo0+aOOUMMlzk4Pp71zk3iO0e7edb2aaGMDdpEUYLRFVzvlPQYBIznJxmqXxBuLqysLoaXPHFbTywCSH7S5ltpVyzRl2UBFbGDzgdzivIdKm1D7Ut9cTW1ut15lv54m2ypCcmRvmAEzsM4POc5HBoA+mbTxRHFZRtGhhN7cRRRgkiGNIkDkzjHK9B8uSCBmsxtegvr3cL8C7jcQxxyuYxJGD5qksDkg9OPmwea8Uk8UXdpZyQQx3AVAzxT3cqMkiKTFv8p8YfJGSOvHoa8/bxBqEepK08cJtYpMSy22S0YlXJY/MSsu8qOenTFAH3db+MriKwtDJZWkK7MeZC8iG6UPtMaOGAdvmJ+Yc46mvS7HWNLtoDbzmWO9MLXaFJA6lGQFA+RkMMncpGB7V8KeFdenuLia31WacRWi5iQuWWMyJi3QKGzC5YgnPpmvWfD2vz2lxHa6xMFa6kMUN1IqT+dHGAzB3Viyow2rwPqeDQB9o6RJpOt+HIJJtRWxaFJlluklwNsZJkaVmIUPkgDByOcjnnjrnSbLXXvx56y2Vq8OwoY7lnRUCn7UrPvZmAUqQpBzwe9c94Olvb6V54BBNZtIYLqztIYp0NruUTxbC/E20AjAzx3ruVuLVJlj057iAvdKiRSBNk9vGQqQXaeWPmIJC89j6YIBxkHhaGa8treJBFaSMpR57cqpLkfKWUHZ2wSRjqccVn6l8P44dQuE1KGCZInDWkJgDwruBKukqyAxueD1yTggV7Rfsy30QFhDGVRJbSCO2RWKH93LHdNjIQ8kfMwOegFWbexXWC3kWYtJrPfiOyAMM6qwZJgjRgIyMGyScYJ+Y9wDySy+FVlrOy0uhBZy3sBXJUyQqOgMYTKm4244cgnr65oaz+zHZWiRyaaZJIynmyxMjNY3RDBVkdooiqsSCSC2CRjHavrjR9Qtb2FLWSwikZUVLp2ilKyzY2brQxKY/M4AOD3Oelem6dpcsdosJ0+KKyMPkNYiSECPjdExjjYFgxGSQDyMHnAIB+fekfDmTRbtLSbTLqW5Mtv5N5ZWrwGAMwEaShIT5kZXcVyR057V9BTaDa6eLewTT5VjeBUvr6+iuI5fOiIdIbeJiwO1jndxnsBX0BqGgQPZQvZi+TUDDLLKsKFo2YSBXaYPGDDFGCuASN3Yr1rhrrwLqlu9msdxteYNcXlx5/n2s8gf5YAodmtzt6lQQCfWgDM8LaLZ20N3b2FpMLjDNfSLIfLVZSCssgkI87PBXbkjPOK17vwNHqCPJdMHktoJ4YZZgVClkDbVRTkk8fMBgZ60abqj21w6agkFnFCJxa3FxNJ5c81udskSSbQXJONgcBRngmuiia8T/SNrXPnxCSCKeVBHtPzGM/KCkuMEc84wKAPme68EQXFy0Zs7xZLVGBJTyyuWJDxtNjeM/NxnpXmfiLQWh1DyTqi3FuCqTeXbtHM0qkCJ5J5EAiUqSNwPzEcE5FfYl7ov8AazXsv2ho57mBvs7RyPGY3VS3mNNMj/uwMgoSCc/KvavL9Q+HUksQhu7iKOS6REM2nKhnkjjk3uZImUYIQN82Ae+aAPJNHjsVEFjeqLuGO/M0Sqzm5kuAFwjTHJ8gKCGUjnPoK7O+8P6bBbX08ERtHeSESKrtcSRxyRs7RjCHaBnn8ia6hfBEAMBt1i+yRyKtz5qCWZ0DbI2Pl/6qUr3BPHWrN3o8sNnLb2diyvPOyByzzhY4+MNIcgArjAJyM0AeVaLE9gUS0eR9PkbcrRTB5NxfBDOTwpP8J+7k8d67Sa6e5gVAPNZiyTCSRTGsIwFXdu5y6j7uTxzUVz4c1DTlspreNHRrhEuo1iAXyDuMhDxnPmKCcjqc8Z6UyG1u57qV7a0l0mxicTIj3BlN08TYVBvHyo6hjjt3waAOH1LRLu7fz3jhSSRlEc0a7lVlclfJjB5kAVRlvX6V89+O/Bt9fveKbS7s5Iblp7kofkmckKtwwUbFc4ySDzzX3lJpmy2cPHFiaIkBy0iW8k2C0qy44OMcD04rEvfBaG2wzfarKXaLxwsjvKCpKspI4UHGQeuaAPzy0zwhbWgaJ4r24uUtmcK777KS4bCxyThhkjkldvTFWNS8N6naW6Q3Tu0cjI8ZSGNYIjn955kkbbixBGM8DHIr7Nl8B2N8strZ24eVZHMgiSRHEKcq54BVFwOP0rz/AFTwLqCwT5e4lgcSQCaJTiNw+FUpIuSMA5IGOKAPlvTtDntrtLyOR2HmukSu+8cnaS6KTlM9B+eO/ufg5Z7U3AlHlJKpiaUqAFRgRM4gzkICB1GeRjrT9N8KXNvNLaXNmJ4o+IW5SJGm+Xfck4IcH5gBzkdiasR6fc2d9JYm7u76ZEdJvKg2wZZl+7Pj/ViMYAPORyKAPaNK1ORZYLV2lu7YohkaNhHNGoGUk2KCXjCjAGN3zc16/ZW0a2KXemKsF3EwZYZ0nxcQudoyAp+YE57dq+f9BmRZdqRGHKCBLmaUzO4VQQhx0yRjpx7c171p91GYra4umkki8sL9ls5AjKqqFYyyMcAblB47Z70ATxR6jZJ5zpvkidz5UM22VWJLDEbMC4bn5XOB6Cqf2fVZLl7yRfJllh+0RwF4k2bjiRwqSMFnIHTOeOg7dtbyabN9lWG5hllIWbz96SSK2QBBIoO7IUAZYDoce1ryVee5LIipuYeZJhkSQAFfmXhVILfjQB4l4i0i41JZ95YXMbb0kIZrjzHG4AybSrjA5zwSBjoa6zRNE02z0VbTzDayaj5Rubm5vXupmZ8+Z5yugVVGMBW3AAgAVt3epy2s0mn2nkwxxGNxPcEs0z9QgIU/IPmxkgc/jXEarrEkM1xdRagweFwkkVsoeNrlzgOEkjAbGenTnr0oA7jTo9L0JTLbanZzSIzwQwBlMBDALK021iVZRnAAVVIGAMYrpIPEUenXdtIlrEylsgSOy/OVAKiRWAZXOCp5A7mvNrS4026vES8uZBdm2QXEcEcMAnjcMXzIF4c5/iA5OBWz/wAI/HqE1tLYpciyRUSOOeeFZUJbDHy5UfzHwMqUHQnsKAPoHT/E8dg0SpO12gLFre0aO3ktpJT5riUbsyRgYy65OVwPa1q2vDUNH3vdCKWaSdI0RJDOY2P3ZJNvBY9B0Ax0rz200xIFS5mlDvbHy2Nw48+MDBWeMxACcAqAR0OeK7md9OvNPaaW3hiuneNgrEh7l4toEkEaDG1uuO3OcUAeN6naalbqbhbGSNYZ4ruOZJZxOoJZXjbZz5eOcj5eOQcVXtLDWNbkhutTIlsxcFrcJH5hLHmKOZ8bGjYrgnhgewNd9quq3caTPPNBLbwHM1g8eFHlAbYy6ReYH6/LuIPTis2LxXp5NnZwQNBDclHjzO9rBdjqsflTfMrK/XbnntzQB6d4T0N44FtJ4zGWjRporRZzLFbqc+ZPIF+Yc8c7sDgYFcb8crNZ/Cmp28ckCQTWs8MaalO2I4kTBn8qRGKj5eOFznk112k+IzbbbuLUbizkbZb3Ec0oIKtlJDCkoG5MDOW6YzivG/j54n0iHSJAbkSrewSoZkUyTrOqFgQse5FhO0FgTzn8wD8b/if8OYptQgttSXz1iJaCW0LmN42mMiloeSWKHGV4x1wK8TvvCmo+DRdGCb7ZYTj7RPFewLFDawx5KeXBGMtMc4D5JboccmvUviL8RJ9GvU1K5E+2AXNxEEyyyRRyFE3rLAVCsqk8NwB2r5F8XftDWviR5bCwlUXE8ixQwRx+bAtshzJJcLGBkhuCB1HqMGgD4z/aIsbl9VvftizpEVmmhW6dpbgkguHjZFy0BB+XAOAOSa+GI7a3ubxEKeSVG4rjLkNnMm9vXIwOvOMccffvxg1iLVLHc7x3V452SXCxbZLdUBxHbxZJVGU4O7A44xXw7qNpawy3F7uUR7gWgmJXYxJ+dTGMp83boPagC/psLSO1jDChksh+7DKV844JUbO5xnkgZxXSWlu3kFLf95ckB2hckwxSZKkOjctnkEAYHUjFcpDcxQy21xayOl2FSR2GdnmKOju4AwQRgH1rprSW9v8AULdQHDMBKdieWrFW3lVPBfdj6cUAUJLC9ddwhmaCJph5MYBVZU+Y7S3JUHPHP4VA8IaOBkYrLMqtK0mwCGbdy7sD/dwMf1ruftVmj3IlAt7oiZled2R42VcCIogww4OO/PPQVx99ZSKEu2ZJYrnc8EkAxGWPDrLABuUhvUc9uKALNvE6D7PI3mEqGlVJSbeNGOFYPHgBj3B5GOK76xvlWIWV3BLDxGYrosr+VHExDxq5PKMQpB6YrzS3jksn2wst1O7BgmGKw7juYuAMFemA3TtXQtdzLbXX2qHzLmaJDFKrER71IbYsTEY4H4noc0AemRxx3Vuz2t1BcQXCiC9jjAe6jaPgNIRnKEYxtyeOe1d14Q16KwV5r1UjtoCtvHE0a29vEMhUmIi5mc84LjtmvnXTdamsljeK4jWNxtniK7AjOWVy+z5iev517Lp2uWdxpU9rp6rLKyiOYyud88pOY/JidOVUHr0PqaAPTbiws/Fb3QYxx2NuWxc27kAbl3tKxkUKjknnLDJ/CrWmfDe2W3eS406G7tIISVuljMVy8kp/dyuUkIdQMHcODjk153oPiebSZ5kuVliY7EktpyI0uMcOfOVCIwAOARk5717l4Z1a31Ev9lnl8oiMtApYqofl48AnzAMDnHrkA0Aedah4EgilhuIVt2ikm2SBJXEpKKVUgHAOMk4Ga27jSrtbKDTmW5aMqCVgBk+0BQQsRC5EZwQctjOMZzmvom18K28t1Bl1gighFzbWZcIjysv/AC0llX/RsnktyD6CsnxJ4fSeS3ukndHtpjEIIECSSyYICyXLlBJESMBuN3b0IB8hlW0G/ScJeRyrJJCkhlMQj3Nw4EbYByB97HTP0+tPhN8ZNQ0Waysp5d0Fxm3muUa5EoULjMgikw0oYAK2ORya8l1jwy+spPI0cS3dvNxKYniWCNsh1uY34lmHqM8jmki0GTTtPZgsgvLXb9mWNVcXZL4Vp1jJKBPUc4HPSgD9Vfgf8VZZ/EMV1FdSRypqKx+dOZmgKwhTG7F8mG5yWALEJgnJzyP6Cfgb4ng1zw/bndpilFRLo28zPI7soZ3d2OM89sjJwDX8gng34knQBZxz4u57e5tBepah44Ip26eYqrukCjGeCDjnpiv6Dv2Kvi3e67ojwBoJI5FitSlkwEjB0XOSRwVGM8545A60AfrXcRRXEUVlNExhaVXa6DMFgb/lmcx5Zs/p79KqXs8UMP2QOZ8TKsoQshVQu6MgEYPB9cnv74Wna8ttbyCSe3jthbGO3kdpZF81AN0jzuu18ZPAPHfmuX1fxDnaI5I5JY2eZ52kiVrtExk2q7sHC4wp5OMLzxQBr6xZxwfaxayiZzZlmR5jGvlMq70RkUgvk44OeOnp5Xc6Da27kyedb+essiQTyNM6Oy4V4Zchlyx6NgD6V2I8R28Fgt8lykaXcUom3RNPMkiE4jCFfllCjJAGecgY5rgNY1O0mtmuLWXUAZMNdSzuZ7eUlQSY4QCygccLyO4GKALen+IprW6jtbn7QzRoLcXbQxyoywru+Zl3ZK9CSec813ena3FDHcsiOjuguJY5GWJIYuCGjjBHnjByBg8t6V4T9ovILiDfPLPp7eVMRZ77aZypL7QyqwaP5gOcbjwa6rTtVuVKmQXgCFnlWdUcraIMiJEIHmA7uMc9x60Ae1WF9JZoY5buGT7YTcqwRDKinbICA5/dDCgAn1ro5pGvLOJoHUS2+9iwkYxXG0D5XaPIkkGOR7Yry9rqG2jjeOSRpLlQbKKWH966uAdgK5HlgZAx06dsV01ndzhjEsiwrJEGSOJoyQ24LKrKTj5hwSD7mgB1tJJNcky3UsFvOXkSKcM0by7uTAgBMTqAcbgOtaGqw2VqXuop5PNWOOWJ3iMhjJUFiPmw+/5s+mc1nzKsE00dwIEMk5itmkL+YJZFPlyEE7Uiyeeg4rOje7MRjeSCG4in8hnCGMvv6NG04AljOO4AHrQBXu/P8kXjJPa20is7wFg7Ic5DwMzEqpbDMAQDk4FZE1zfyWk8pBuJRuHmea4GdxyAVBVQMHHOcjmrGovcTGTT2jhWVWVo3lDory5YuFZSV3E574yOtYF5e39nJa2iQSfZ9xjZjt8p2YF2LMOxbIA68cigCnaL9uMk80ReQRHzd0isyLFxEGwcqu4DtgDmufKu1y3lKERnaWNQhkj3kspDsT3G7ntwc4roUgt7KKG6zLHd6nHMxXJ8ne5KmFyOAqqOBx19enO3N1akweT+5lb5LiN2ZmDF/LZ8LnahUBge+fyAOis7SJbKZ5NwjaLeUUBJXdXORFzwAeQBXI3ryJNZpGrlpGlKJExWdERmHmFXTCuDndnGSa6Rpnl327v5gmlSNIYZmSMISD87qpMXy8kg81z+qGW3ujDZIkVy0kaicr9okt4t20bJZCA8ZUHIwTgdDQBYlh1Oe9tGuphcRPCrwzSKA8DbciZ2hGZJM7cLghq6rTLy5vLA2V06XVwJW8sus8Nx56LkMYmTYLcZz8oySaTRNHkv4r0nUnuWjiW4ciHyJNiFQGtoieF6Db1I5rvodAWGBJJLiG3EkDOryRlbiS4iXcEiccgMOG9/xwAebylbmKewu0jjESmNZVWCBjJIS4nEJC4heTlhjfjkAjr47r1jBGLuaZA89geLWUyi0lLx7C6CAZkjEhBJxwPfivou7jhuFCy2cBGSGyyo4kX5WBkcgsjNtAArxzxTY3VzM7SeTbvcRKIEhOfIeNtkdwyP8zyMoI2kbf4iRxQB812l/r1pezPJa5+ZYI7mJkGyMTGSecEsFjUDaACcnpgnivoDwBd30UkguE+1PJuu7ZzJFErqWIcSOGIaXjKg4Oee9clNo+l2lzYLMkRljYi6kNyzSSERqIfLt8eVJH5g+YFs5rsvDFo0mowMtnJdItxLI17Kj2lvHK5KbYo0OPLCBT6dTmgD3/TbuKOOO6s3a4kuo7d5iyS79vMcdrLtUhpMsVJHXbk9Qa1rrTrm9X7KVjuJFjebyIFlgwsRLDzpXUbXUKRwcnHoah0CNIRsETtchXkifzhEoBYFRs2kGLdnnr3xXQXVxL5F0pKxzr5auRIQqxpG24ocBnUgg5I53ZyaAOfS4neKO2e3JuWASGSY7UjRAq+TuJzIcA8jkY5NZdxA3mEXMLQJbzyIhkLXCM648tkY5CqOcDOQOoq4dRVHnfZDehUKWb3BeJluMlCApUALjJ3Hg+uarSXbyQLHGyRB23TOhaSTd5Z3EJKOmOBj+VAHM6hFHMZHhjjfY7SNMm6VsKgKMmBhU3cEcEHkjFcZfTwLdNcyhyY4GeMShQ6leC5dWG8kgk8cZruP7U/smxvFhtIJI7hykQmOJV3K245P3cnJH15Pp43rupSzWM8dzEbcTTKyJGhnWVI3bmSU4Fv2wFOCSM80AF1qFld2M0818YIxG5VrgqpSWZyubdVJ3oQdrDrk9utchMYIY1s0icxhFVbjYUd1mckQpkBnhLkn5RjA61Wu57eytba3uFSBLgkt5ymaZFdy0QZZBiEEY29Bg5BxVW8jmuLm1SKa+e1YRTuvOThQymNI5f365L8Dp0AJoA5yK78zVHtbFUl85/sl5aoX8kyRcxs3mLmBgwB4xnP1rphpMt3mK2M0moLmO8hiaY+XOrA71kMYxBt5PbjHeum0nQ4hHcvCYcTTi8img3rc9vLSWJsyLgA7h256d+5ms3lusq4hFzCsbtZI6i6ITEgMm3czbTlj29TgUAeC6jbyNLJDCDeWsBiS+8qSNWaCRMBIYZirFfPRidqnGOeOa6KALZzW/m20d3OIre2gt13NPDG5GFVuhIUsScjrgV10+iNazmAG1ZVQxtNIgW4EauvlRZXiUsGfBGTgc4NbVppmnW1789mJtzRNHsuNtxvZG4ViCNwlzwDkDqKAMLTNHsmNxJMkkc8qowiZvPEc1s58u4/eRl44ywAYDgEkCu20y7ubDUbUyXKRrdb1ndJI3kdEQP8ANFGABAqkYBwxAqzoWjpePfSM62zrGsLRzDz2aNX3yho2wJH3Fgc88cHFWbez02bU0+1vGDa/aJLZUTyfIjLFdxRSepB4cnJ4BPBoA9E0298qVJ4/s8kZtppUuREknkbVA8x4skHcTjB5GQeK47xBdYuzHbSxRJArPiYNNFNkFnNptJAnEmRj+Ee2KmYxC4nmtLdp444maV1kaMPGyKuJLZecgBTgDOBmsO7N1YWImvI43tjer9mto8yxhmXYzSKTuCEOp4OOKAPG9SvUdri6DrK9wz4hkCwu7M6xyAwMcCdUUqCeuM+9c9cusUs0K/PYskk8BuXR5TINqNAS7bBKpDDap3EDPequtzwy6s9hewNLK9xkXunRC3C4kLxzSyM+AithPlyx2/MM5rlPGaXtgh1Bb69uJpZVR5Io4sW0caKjTkAg3DLGAAAmeMnNAHorXbQw28MVxJdWk4iMUETRNtniHmsskEsb7QgfkgI39zPWuK1dnS8GpQ3tvbS2MUgCSkwbjL++lkt0813t3Tch3uoVzxgEgVyGh+KY0jkeCd5444pvLur2OKGJpHCv5AgeQGOR0wrPy4POADXN6r4mS7BvRPDb3Fy7wW1lMGuZYbdAry28JCkSqEDEg/MMKQMDNAE2latfaprkd7cfv7m0E8RHR9SSeQeXJK0QwsBBGWbDk/MAQa9C1DxDLLY366eYIJERbGSBsrFCS7SySW7ync0QKOOmWIO3IIrx3UfFmFmuNGVGinhjW+ijjxC1sjBGngKqCgAX7q85zx6cfc+N9O1GLUdPWW6aRGjjVY4Tb3JiaN2SdZ0JBCFuB98rJ0JzgA9F1fx5p8UaDWJrproedGNqSG2kIYsjQymMMNqgBc4wwbnAFdDp3iXSNUjhaKdbYRQWs0MwmJlluijF4YUVcFsFeHIOcgdK+QtZ8TQSahdyXIgltbY72t7qWW5Qs6Kbe3ZSA0MgOCSAQT1rU07x5PbRXV7p9wFv4bS2WaKGRUtWLApEIS6ZEiLnkevJ4zQB9cWtyNTvYWupoC3kQSPMkaK6tayRkCWGVwAp8wL8mdzA4zzXu/ha50y+vLmE3a2NtKsR86aIrJdzCNQUSCRcxgHCgEDjFfnd4Z8X679kkma0mOl3U8XlL966WdN5aBLhjhx9qBY4JCnqQAK9v0vxTrTPYwSTzx3k88As0nicSrtUCGacgEDcgQnJ5Bz0xQB9kzrZWkIszcxzWMcW2dLmTyoo5ZDkYCfLvL5B55UiuYvlstcMkdhGpj03T7lbhbZ4kWyaEh4p7SIv+983e6MBk7R0GRWR4X8JeNPHdxJJAFWaG0JupldVt5SH2PJc7SVgX7KF2hgHLZKjpX1j4P8Agdtggi8uWZXgjPmTK4llVEVViM4RfNTAAVm4IA+tAHwWba53SWun2dxawL56Q3sULqjiWRGlkcSABdoxkdBkjtWpa3WuT3WoQx2Vqstt8wzGQzorCKWSSDDKx8pXGQFOZAVJbca/SLS/2d7Fp54JvO+zzwuRBugHkNI26cZS3P3iBj94eF7dK2Ln9nfQ11C2vEhVYY4syu7ODcMhwfvIMS+YGYDkEEcZyKAPy0i8Ba/fXUgtkSSW5khaG9ZJYhIZZ2nFuYHYsHfecjGADjAFejaN8H9TTUW1iXRZXMaOp8iGUxRXLMBIFiljxHIoBww+XJzmv00074R6LDLEj2sU0VvJDdA+YzzXE5kbdGo2AIgiZS3ccqOgr0KH4cWsW3ybZo4nMh+zwfKcBVCB03Y4QA5JOdpJwTQB+Suq/CrxZdzyR6TC9ruW4aKKR2jadrifZHLeTuuEjiO/kYGFAJzwbPh/9m3xY+uvBqd2b/TQJrq7uURhDGEjKmW2mY8eawKsBySS2MYr9eB8NrJLmGaW2eWKcMMFFBZivmq+MZO1WAK4wxX1Nblj4K06GyuLMWWGuZM7yrqSJF3JhSuEHI9AM844wAfipcfB/wASyajNb6TZx2dvG6x3GmrJLiW3jnKxgO+fPkYBW4B5YjoBXZar8HvF92LMRz6jbNbIbG1RrdV8pJgp2xyD/prvU5bgehzj9kIfhdYxMtzLZwfajHbrFJEiyeWmQ8gljJK+ZgnBAxjrzkDUHw/s2ufMeygEbSMpWK3Crg5KSMpUKCW+8RzkkntQB+NWmfs16+ihry1E19PF9jndi7RqgXLTyPuIilyCBg5bOSOa6hP2UprpcPaGKF7dY5JJ0QS/aY18yORIQf3sQUgKSQTgDpjP7H2vg2zjgkiNrGxZZIngCLsjDZzIXPzOxIB/4FgDFaFv4K05diyQLJD5KoQd3mq8a5XZxwpbj6DsOoB+KulfspXB1S1uZYJ2ttPilzMiMxluJHeRp3jP3ZA5GTgqpGAcDNddH+ztYBEu5Ua1uyZlY3KwuxXO95ljdlXd50RHUsd+QCDX6zP4Si33MEEKpJgP5SgBPLlBYxk4+Vy+45Prxwa5m6+H3nzRAW6xARGRI5WOwuQGWMfKduVPJJA5NAH5P6j4HvrQsljbPBK0criSHZLbyW7My3MU8TjCESByMcc/LnrXmureE7hbmJI7K4uYpoJWuLu3SJ5RNFEUSNGLZU+WVyDyAnPUZ/X7UPhPp1ylw7W0SzciQooMiNsDOisUfcNuDlVXr1J5PmDfADSLgMDLOGhmN1bZaSVWmmQM7sZCCqmJhHjJ+7nABwAD8U9Y8N3Rv4rCCziWCO2kjjuGaCO5ZgIzHeySP8q/MpyCcjHIBrzm40jV7Ka7uorSW7P2+SBpx50UBuI1805LKFO5ZD0GG27hkMCf2/179l3TdZEEclvcI25wsdtOCPs7uwdJWKbVOctgt/Fwc5FQQ/sueGre3CT2IM1vmKCc2wfMaAoySW7NtlLxgKXxuUjj5RmgD8V9LsfEJura4tdIuGknRo44trNbRIhAlu5vNwCHHzjbyd+0DcCK9q03Q/HEd9bXX9nQie3VRsNhHLHLZOih8QXKeZHO8eAGI4zn7uDX65Qfs2eFYdMtGg0oo6SSrPHtjjlaCUq8NnEQSFKOT82cEAZOTiu20z4L6Iu5/wCyW82MCIGdozIqRjYpLqxz8oGPQHGMjAAPzK8JeDPH62s91p+kS2NvcrcPHCQsKoshHlJJA5G6QyI/KAjnJODk/Wfw38FalcfYbzWLWaAQTRxfZ5dqtJJtBmnU7iIYQ5YfNgEDI3ZBP2Tovwzs1gbz4oDDHG4jj8su3mcptU5BOFAYHgfMRnIGeosfBq2sG23t0MKGIRmUID5gAUggMf3O3BI5Pb2oAwfCuhJE8QhjiRcuyFTiJIyMB0QD/XE7vmwRg9a9FtdLjLPJJGVdPkzHltqnHzHjLE9+vOetaFlo62sagIFU5y6rtUYY8RgjKpk4GewrpIY9gB284IClT8wyeenHTvjrQBgGxhMDliXQKrEGNN+0ADdyM4GP0qzHapF5SNKjNMoZJiuxYxzhfrtwKvJvWeZgyMgGxkZSGUHDcEjDfe7dj9axdWuo7SMu6KyphR5YYvl13qTnhcBvfp+FAFiacxFAUMIkBjWQyKEfDHLqCRzlSOMnNY8OtzPfz2jJL5USJifoMggc5PAOOM8Y5FcrqfieUWkjLefLAhYB0RpOWbCordfQ7M9MnnkefDxwpkZJLhbY7FQo7rHJdSF2bCsf4towB6L6UAe3XmoW7ySqwMjkAHJ5jAOSwI4UYx1I4Nc3d+JAHTdNvhiykAdt7SMGIABB+YBsgewAJ4wPBrz4rW8F7c2L3D22+MtH8pd5IwAWcv0dPvHdyMEVwPjT4oabplqktlfJPFHCXa4imXL3DjzBFblvlLiRiGA7hjQB9VDxVGkbSAmOZSzlC2xd0TsvEhIU5I5A9PTmsC8+IWm29rNIZpFnLEqysGty8jbikvHVWYr+HHFfmxP+0zi5lhF3ILOWeWKW8mEUnkTJCqtDJGW3AebuyVBAzyea8w8U/tMaHY2c0EWt27XQtzcfZgZF23CPvdkjxjoycHuSO1AH6A+N/ijaxCUi4gnZlEeAf3TFw6/MO5BBAPbHNfNPiHxgdRVvspieRIYZY41mQlZUIEiOwYAcDgE5PA618ReI/wBoWPxNBAUuhDK8iphCQzSIquFYoCAzAkjnvzg8VnaV8SpkjmmaQtBJJJHAsu9gk4fklolzJncu1ezEjsaAP0C8H/ES4Rjapcl5I18xSTg23lyEyRbs/MdoB54ycdq9Kj+J7wSyWs13H58w82ImVY5JFE3ljdk7SMnAx1wPevzr0vxvaF0u47yK2JjcXEcs/lHj92zLzxJkITuwS2T24xNQ8eX8OpLGj3twiyiCO5Yqy+YQzsGjLfvowzIFZTgDnpQB+g8PxUljupUMwZo2klScybI1QuxYSFjj/WBh1/h615/4h+MJW6lvHeKWJEkUlWV5Q20MHt43+XowO9gAcHByDXxL4n+JMlhBIFure4hWVrS9tvMImgMhDJFG6/eYruZjnaGJGRXj2ueNpr2ymcXN+IJTMbSSN3nniS3VWWLy4l2pbMJVHzkMTu6E0AfY3if4uzFY7p7/AE8MfNmijS5S3SYvsRUikEm1rgJySuB1I45rwzxV8T2Zbpjdq5f5hGk7OUjQvvIlbAd8BTxnO/IznNfJ9xqmoW7Ikk0Uip5d01nIDLEhLMjPYRoWYDHLp1JBwDkCtv8At+weyEUtjcTTyQyurmFl3hCYw6B1Hy7UB29QOCAeAAT6x8Qb7UvtKu6oBGwWSR3DyiQnZC/l+ueN2OuMivKZPEviawJtPs/kxu0zy3JjkiWWB1BWIyICwwxbkDB4Oeme6sFsZm8pknaZoxcSTRxuJnQYY24haZQNo7hegyPWut0XRTrAuoHlW3WLC23mRx3CyxXDYZZhPE7hwM45OMdcCgDzvRPiXqVpEsAt7gWfmQ25kt5TFOGGQjtc7ASBwVBOfm/EehWnjS+WcCwubqxnaS3lngmuJbjygAEZmmeYeY0oO47BtBPPqerT4UeHNOiW5uUZpUkXybZ5YkswwG5XJjAAJcMQHCnnkYwaxLzRxa3FzqC2samOPyobsmPz5CYwUgSFn2mMbgAx4O372egBNf8AiOS9aaa6ubK5EVsxkuLxWMrRI5V1cRuRGoAAR+uVyfWqeo/EANBEPtkqWn2CG2WCF2ht/IcurTQs8fU42llDEHqw4rz668P31vLNdpO8tzcxshtoVUqBK+796m1cxDOCNx5GemK5bXzrh1CBEtGZrKGO3zOkkVusUiJiICRSgzOAw+Zvu4yMgUAdPP4me3tZrFUiuHZ45I7VSLjz0GRBv2PiSVc5Y7gpwCfm4PHavr2p2qLIJInggkYQm2+VQyphlnPnN5CF3YMEAbAwATyceXw34x1KaS9OmypPHKsU08MpswsIRfLdUyAzFefm28EdQRmI/C/xhc29ytm0lzbzzr9rgWN/NR5CNxWINky4J5XOeoNAFLRvEdxLcg37aLFbxSJNMkL3Qnj2KGRJGmlJyxBIBPQjpwBJqev3N1f27aT5D2rSh7eOIj7OrAs7m7kdvkdSW6HGMZ5zXq3hP9lPxNqc6x3UWpvpxMAnafckiLIDIkZDKuZlbBGT91gB6D6n8F/sWPDBbyXUE1yJLgJdwukdpCUXc5Tcr5d2HDkZ4XsKAPz6gufFuo35hk8xAkzM8ZyYvKcna8JDEPGQeD37ZIrq4/Dmu3cM2lzy3aWUspu3Zbbi0AGfMErPukXfgYVf5Gv1o8N/sl6bCTHHp6KkodDaThLqMRgEvGly7B7bgqFJ+XjnAxXp9v8Asu6bb2tvL9jZbgwT27OyLOsdiTxDgggY4AJ5IHGRigD8ObXwf4luriMWa6nd3FtOgke1tP3QVfuXCSxjC/ICCpPcnANey6J8MvFmvqHuIbwWwljijuXLefC4wNkoiP7+Ik4LE8Z9BX61eHv2foNCSVINEhnS8kV4QkLLbMiZCea4G4uT97HGDjtmvRtN+CEVvB9m+xhfPRjFD5EcUFtel1cxs7sC8OMgHjtg0AfmBofwmvtAmMF/cyG33F7kQs0m1XUSrCrjIVvlYk9AGAJFdTdeH9OVINUighEls/k2d5cOIHVJlC+ZIsihWUDvnv19P04vPghazR29pcWSQW97jzIoQjSNcdGcOrH90xTknp06E15N4z/Z5lt7gWMAhkiuFR3t44HYqC2SismQrYwD059qAPzs1PxdqGmyzWizRfZ4/wB1K8R3B5rhwW2EA/uyp5PT0OBXHWuraLLqZm1O4lWJJ5D9ntfmOSyrEzIXAmQ7ScgHr+Nfe+tfssw3MCxz6dLDLvd7q7DyruSRdsMZwu0Mq4yAeNuayNI/Y90ddTW5ntZ54bGaJE3SGRJt2FAlRsEuM5AyQcDkkUAfHOsXXh29vYPsUiz3IJjdZQ8VrJEwwWdEJYPycHHbnirPh3w7a3WqJBt+12l1bvBdi4VCkTAEiNYm2qWAyQx5xg4r72179kXTY7j7QltEouJ4zOoWKKSKCIKSURHJVmX5cdcnJFSn9mk2qn7DYGWOaaM2TyhwI4/LwYJnBBDKRgEAg+9AHxPD4HtrZ70WErFY/LEKf6NfGCNpAGWJA4liQqTwEOPwq2PhhdajYFJdMigiN4W3RRzJO1oxJVLgzqFcu3zB8cAdsV9w6Z8Db+zm8i6S8hSRWknuYylujyoTtSUrGXk4C+gwBk9a762+EFvAkVx9nW5m2ortIJHM+zJCyRo5ATv9RjvQB+eeh/B63+0Lbwm8iQzlJYGjXO9uYoXlkAE0GcndnIB716hZfCA6fdRPPaRwzxuGhltC5sCuQoUFAQXH8z6V+hmgfCm3l+eW2AkkImRFgjD+YAPmUclIyM8Ng8HjFep2vw20lxEs1vEuT+7glEbRuyLktGAx2Hd6/hmgD869L+FmpT3EhDXBj81JIpZLVNwYEM0bzysOB1j+U49DXodp8KzGtxc3Vo6STQ5eUSCQ3sYb92szyRgRODuzwvA7196xeCtPso/ksIm3A+UwYbefveeh/i68jjjrVS+8NW7qYI0hhFyq5njRUYFecK27BPHSgD5O0n4dWVtFbyi0uJXUDeUYmMIQD5WQnyAqMZ7HnNeo6Z4QvtNlheGKd7S7s5HSdZ2kCOn/ACyw6jYAMAhRj8816a+liCNjGZPMi2kr90usYwXYsBv6dgScVPaatBFZyWuonAiMs9nNGf3cQ53W8qD5i7EnnGB69qAMi0sAlojSnyLlQhMSRMzkKxz/AKwDafy71QEci3UgCxmK5hLDdjzTKBjcIl++7Ac44HfFatnc3iBnKveuGMnmShQohmJKoqqcuoXPY4xyKLmISgx4EAixKs1sdxQNjK5dtxBBwQuenPYUAVtG0+DSxJGJUkjk85ja3NpbGYi4IM0ktwpLbkPCKMj1IretdMtUfzGg2OyKuZATMgaRWQrsGJOMEdeuDWTHHJHLGkNoAPJCD7QsLSNKynYEdpMupAO7Azk9K6PSLqeWcRNbzsCgRm2AIsijBBz0GR0U44GO1AHSQaauyVriYlETKCXPnHpnARThsZyO306SQ6bal4sJPIdpRWdmPynGcMg/dxZJzuwDjirCXZFu3nLEHRDDGCcmIqeWkwMkkA9fXtVm3vBMkcJCLGyM3ns3lOCveInAePd06n245AIPstvLL5MixbldVZ4nkXY4AwISOGiOOh+bnBArXt9NtX3mO3QSBsM4ZQWZh8zBQeh5x2rGGqQSQOBGu+Is/n+W2JGLbcZAxnH1AJ57Co/7fj06aZp5UEhSJXVmwQgUHKICNwwewPfPIoA6ibwxaahAYJzHLA52MrA8xupBBUdeePeviz43fAv4eR+GvEP9s6dp0LzxXEcFxcRoFiuCrNGAWUsST3OFNfXFp470Eho2vUt3mijKiZUCqSxVFSaRwAWOe+eeRivjz9p34r6XbaRqFrFc2s8xiMka3hP2d2RTGqb1UmKYOBxyepBI5oA/mr+NvhCHwV451HRNGnjuNJhuGaOCFjH9pFwwDTpGy7YcPkELxjpxzXzF4n0kXEziZIbR55Zknh3IY7ggskO24BG2IHHmdSGHpX1L8a7q1v8AxZe6tYtNN4iM5k1SztrhprdPNlZyqNcbf3fLbcYOOw7/AClr9zqE8iX0UEdwFVrUwTndBaTs7bSzIfml3q4YDJzgkAUAfMPjHwVq4udtvb3k0N1DNKU3tcXgaAb5J0jfAe3Axs2845rO8Ka3q+kLYQTqZQl/btsmDrdGNJQYiZ2kCGNmdQRk4IweQa+m9WuYUMLaraiQ27xWscIwqbZYzvS3ZHDFVONzMRz24xXimuadc3ayxxWtsiW0X2meCGdUY26zy+VbQBSS7jbESxI+YknAJoA09Q8VJc6pKzNGV+zvAEZkaMbf3bx7TF/rXlGd2ehznHNZ9/rt7eC2naO6iFtJd/aVXbAWtzbou+KREyUTJbChg27gV5S321blCkUiB5pbd1k2CJWIRY7iFcljaxxOmHxgk9c5FaUF7dW9z5F5Klyt4XnlmiZoI4hAvkosMxuVzKxUblwAecDFAHqPiLxZBHaxx20H2/y7IyQQwxrKlzK8SRTzuj3LLBP5TLs+RT1VVB4HBQ6jrnh+9JurWzWLUirTCTziPLSQusNlBGMu6r0yOg56Vl2V7LLfW1+7eXdGEm5khXekkXIFmQCUaaM4ZypLc4+9Rql5Je2IFvcRPO6O0by2+1obiFzmRJy25cxj5mIXcDnoRgAL3VUu5L+b+0JIYp7kHyY5HHkz/aFVZJ9sbbAUePcTwC2M5Bx1Ta8qaUlm4e/l+ys0rkhXuEmlt5Ra2sjRhIlIV2eQkMm3bxwK88F/aizRnh3LdokNyLWONVCxhj5LGYh3bzEiPmEYOeTnpraTeaUbq1n1CYNHDcJJLGZE86KOFBFDGttESQjDaZAw5YccZNAF4Wdwsp1WMmBJ2gEURDNZaeWf7NFLcSAYZZEUhsdXw/A5qE3trZTvZhIyZry6S0iaZJWaOIM0t0GDBJGAzhVYliflzU93qoMkpWItp63jQpHLPKgWEF5AfKSPaTlgMPgAnC9hUSWOnxLZyy3Ia2tEvllRDPdLBcyxKyxpIHBC7cY25A+6D2oAzhqF7bLbTRFvslygikEFlHBesBmMlmfLTRJGApABYg5x1NVL2FfJggW0QDU0itZLe3laV4TG5VrmeWN8QuwTnGOWwoxV3VtPs1nFjpzma5WNLwxfaIikjyqszLKXRmtjHCQAoYs3+11rOs7hLG7vrmCxH2Z3UGG5uI2LBUGxolU5A8wnHyg4HYdAChBb3M4ltYwUlJKQpcSRGKSKSIERxsHLCUEbcuAf72OtSQzW+l6lLd/2Tvv5onhaG5aGaLT4W48qBFf90285y2Nw6E0+z+3vc3NxDaB1mmmtrcKQ6xmXfMJI1zlSqY6gY74OadKzi1gvIbdbtgWnvZJIo2nnvgwWS3llhZdyod5UE5Hck0AZlnbvfamZdQ3nyZ1jkkIkiWR4NqRItuIti243L856buSDWn4ga3P2WSyTLRkobiMxCK4BhlSe2ntQEMmSyMGk+ZQf7wIq4t8k1xaIszTWk/7oMWc743aCaSFYpE3BQyNhssAON5OKz9RsbLVrgpPp0iWwNybyNI3injEQCW88ZjOI0OwElyu/OecigDMOrwI9xLrP2vyWaO3R1SWHTVitFEklq12F3KWmO3LHBx945qbRdQVj9vgs5I5Le6RML5LxshVVaKNp3UpM9uAoYg5K5BJ61ZJHto5GsraLUCqbEsbi2JhztRTLIjOfMbYpJJH3xk4q/d3uk3kqD7UdPcJFC8M1uqQ3CxxLKgDIQJb6JiMkHn7vXIABv3N5Jda3HDLN9stUnE1p508bTNbSR5VJcNtj25Cjbgtt5FY2rWJHnzWsk1gJWWG8e5dc4hYeZa+VESdjEExswwBgE56WbO502/ALWN1K8+nx20iokkAMaBTHcQQxqXZlwMscHn5sHOLd/qWnWlijwwXoMstpBLNJEvk20USmOSR3Ut5x/dZGMsMDI6UAchqnho6pJcPDazW8mVje98oeZLkbgzyORnJGOAc5yOOa8hutJubSe7tUtx58lwxdy8k9z9rglFr5EUYyBEVfduX7vOcHNfUOl2GoXUV5qqTtsiiDP9ptEngmESqkcsd2sW2M+WVJJyNxwTnivIfEmk6oL26aWY7i9zcwxLbyLMsjRu8U8Lxxhi0sojL5AA3ZIwKAPK5LS4N39gcsFjlQDzYpGEwgUKglbbxkAYP4HnIrp9KS4sr22u0SaCdQyi3WNCys/JJ7opJ43Y4PpXRw2N3PY+bqkSwvDzc3UyqqvZyAOnlCPl2EjJllBHXqel9XsrC3t3vhCZ5JMJK0mWmkRQ25vKJOwZHBwT6UAd5pl7eQWwjhQziW3SW6uJEQmPBVpIkIzznjjp0r1a00z+1tLOqW6EmZTEIioiYfukcJGykhWwfvcHPoa810eWWeSPzY42iESbntT5YLEI0ZRXwCAuNwPLHmvb9HR7SE7pZAjW+W2Jlmy+4SNEgwiFmxwM4WgDY06Of7JFBLpwIiEGPOk85WDrA2JeSMjyhk/e+YkjPA1jBBbwIXjgQRxSsskcsm9CowfLRoj5SKSBzkMO4rLREsoLXydUWI3LSswaeVi0rbgqAOnA3DGAOAOvrb0F9VivTcXjIUmtvsI+cymVZGaSSQRbGw4GPr2zQBkatfiwSNYlFtc3EBxLFBFvuNpxMxIk4OCSScA9V5rgNYvob6RHitjILIAI88mxboScM83lk7XGeAT8ucdia9E12w0l/tcReGQzTIytAY4ZVllTfmcJKeBISCMrnB3BTkV5m2g6lFKSbmGe1VZZgYzH5chUlCjhWwGBzkeowM0AcrcHy47l/KVVedkkMs3mpGCdqqgQnfkY4APGM8VRS1VzcyNIoiMkau0TfuYSg+RCCeCw29s/NjrxW3eWFykUqsqSF5IWigCnfkgfv1zyy7cDABOew5wiacrXcaNBPF8yFd83krnO4ySQOoMjbgQmATjHNADIEdP3qpEY5AIo9ilBvAG4AuOvynoKyr2eKB5GmwEcGZz8ss0c6AxghRlQMDGOpx0r0KSPTrpXjiQ28spUSPGyQybo/md3BJ2qzBvmUZ5/CvJfFEKpPKILmNgzAXATc7CRWyNzbfmIzz6kUAcNqF60TXN3byGaOcsGYQvbXNuwGxnWPaBl14ZsYwTz1rjbaCSWC8kjiIt0nQTxuwmWffzvjfOI5UXhQMA9D6V2VxHd3j3EK26XUYAijkhEkbMzrk+aSoBIHYZ6e9U7O11SGJoo7G4SMzpE0UEIcAx8iaQP6+/PPfJoAr/ZbFoIlSV5jBCUtY3ieSJXRgypcvsUecQxwQSqleoHXtfD001ussq26QW4gP7u1QTvNcREK/nRuApkXO4fPznvis9NNe8vJ2lMtohgiklyzQskocEgBY9oz1HXk46V0+jaY1ze3kF/Oka7EW2ljlAiJiLOqPG+zdM4K7yNwPIyaAOxs79Us7VYXX7ZcXCN9plEUUlokilZNsat+5VumAck/dBqG7tDa2yzRhW/fs109w4Ik3fKGVc78jBJDgY7gCtzSfDV2wku4U+0CCFz5sEAllRx87Lbwn5bZUxwzndubIyKr6hHqDrPHJbXD6fJbxyGMyqbmNxuyLiZRtLtk7ucAMOnIoAZoyQ3clvZwy2xW6tJN1w8hkWSRXJiQImcFWPTgYPXmur0WDUNO1m3tLm53pDEkcKOuwPJM2MgJg44HJ+hrC8OWpBhjm2Wts+FmjjjVzufPlsJYQXlTAGTgAZ612+pXdlbQteCOSa8iMdhGjB5o5YnVkUKWwVmz0OeNw5HYAlvNdludUeR4baKWyMloHSDyJHtS3llZDuHnEktjHoavGxtftDwJeXKtcWw85bfIBlAAhG+UYbMRPIJ+6T1rHt7ScW/np5lrNGkTFb4s42sCxHnBCpdcYK5LAdu9Ol0u7nZLnUJLt0EH2iM2axSNMu04WZvMARcgBQOcE9zQBkS61eaJ5cGj3KC0t5y629zBFJtaVtkkv2pR8yEjOc45x61pWuoaaW1fVLm4tYZGt1SSTyTPIj46KoLK/zfxc7fzq6uhwXenFbm0t1EUPmI6MyyzSOGK2VxZ5IEKjnORk5zXlM8s1rJKiQGOCNnRhEqwKCzAo0gBJlTkcjnA59gDp5dWtbh2uLgW8OmuVa7RIys0k64WIlQrCTccEgNkZyRVqXUJ4Lm3uIYdlpMvkxWEtvmEnbtEpkJyGC5IGQTzgVwum39vp7mOUYurm4VmMF0Lu2Rd4ZpPsiq3luy44ODk/jXXajbXjpHNYy3UdvGwjlRZPNSWPh98x2nyJDnAK8KOvTgA25Jbe51GAQ3MQaAeW9pM7QA3T4YssK4xKOAFPUdRzx1tlqVxcTpZXK3MZSK7SJ5F+1WzoEyyRqnTAzg9M9K8/0u0+33m5ZIHuImW5dQjmad1wEN0oUru7M4bkAe9dza2Ul2Sst4yTMgeS6Wd1UxsxDW8dpGpCkjuD06nPFAEvhPw9cNqSi1eZftDyyrYpIkMUWZMqGJYMQ2M4AzxX318B21a08V6Lb22n3Ue4i2ksY7ds3TthXnffC3k7doIxhmMnAJ6/IngSCCF4sXcNpEhWW6doDIUbJKpHI/zSsQOdmcHgjvX6a/soeHLPWPGKyx2dxexq9kPKl32dqkomBWUSxuQQyBuN4JPy8E0Afur8H/BOpyeFrH7bDDZlLSGZY54CgMbDPkboxgyEZOD+OK9Jhgs47gW6WroIhBtlt0iZIrlJNpkbzMEDccHp0zXTeGYZtL0bToLRGfbZxRhAzx+SJY9pjVvm8xFbA3ctxx2roJdK+zeQ4milmCyTbLe4TY5mU/LcjbliJDwPvZFAHNFxG6bC4EihWRkeOcAf62QZUc45689s4rShv9/klVCqnmgq/wAk+AOoDgHn6dafJHKuGkwTFGG2SKVjJJPmBEPyykHHR62JbaG60pp/syeYpI+0x3RDZhwQqgLwx5GBz+ZoAwpfImjMtxNAlu7vbxxyxJJcOzhsPLCkmGHv7c9st/s42yw2lvsIgkYE4k8plGCm63A2EYIH3valgs7VW3nY7NJ5omlJJQZ5z2HOevPtWnLIgZhBAiRFIX83e0jF2Yb8IpJ9e3bFAEdolveym0zJHNaoplmCmOVRLnYImeIBIjn7uSQOoq/qvhOKawFySy7RbzRzMkXmnygWD46qzLnPHHJPpSOHSdD5AJkEcc0qbd0p3fu0wpyvQ8ngetaUd3Lc+ZHOZNiI4kTcFEaPFtc/M3O04GByccAigDxqfSIY7+e0mZIrK6U3U88Y8yaArn5Tn955OAflA5B4FZB0tpZdUVNQhnt8vHFcwI2653A4nLENv2f3RkjHIr3CfQlnihAiRlkaFYJVUebIw4kjlZeMAA9Tj0J7c/qPh2ewjhk09YoJUSYRyrEhQO33xHGTtUSHOM9McnvQB4XeSSRymGWa2MNtbGFVRE3yz5K+eV+4o3evr6VFoy27yDf9ndhIHCJG8FqzbzG87NF8yzbsbyeG3ZXOa25jqCeZa3trb7ZLWeJZHgUXBluJd12SSOCV/wBTkZG7p2qlDpllYWM89lcMscCO9wqpJI7qB/owjWQZZ3m4IUEjvjNAHe6fY6ddC9tY8L5k0M06RO4ZriD/AFL2pP8AA2OT0GeapaxPPMfJWFo47K1j+zyqNty2/HmC4bjecc4HYZNfPmqftI+Cfh7ry6V4g1NLIf6PFeXt00RWBWlEIlUWwYxp5hHLdgT2JHtMGp2WowDX7DULbUbO4LXCvAEeMxSxhLYEh/lRrT97k4wBg4NAHT6W93Ppkou1lsoppHZVkYMGtg/lwR27P8wZm+7kfNjj1qxeWt3rKxWE0ZazWbyvszDaqzw25FnKzxndcqkvXOQevSpbaOKSWzLM9zaRRyrHFKnTK7rdsF/3ixy52kAhP4sCuy0i2RZPtMSqTJHtkR1lkaOYE5eJQh2/iO3tQByVl4bvYrmLdhnMGyJRhYluuSXhXPA+U/nxXoGn2ojLwzRztcBcI6Ar5VxkfOMgBl+nGT+FI8VxLNGwmtALiH7Q+1mJXPQOF5Q8dFz+tTQHz3BjfdbqjKp3usxSP7zsxHytn+XfFAHZ2xmlRVzJDtDRT7gvzyLwhXsF569BitG4I+zQ2bbJEJkUy5USlkPyqWYjd6YHsK463mZ3eSJw2XCP+9DDb/fBHU8/pzWrdTMSqxSK6ebHIoCsrQSSZJQcc49Rx09aAMHULS8W4itBG8c+4skJOHYD7wK9Q3Tg88VkajazWHmxXkc1lfOCipP5ZTbuyz7Fz/Suxsb37HrS6nqwe7jCuyy3A85g7A4kBOB7469Kp+JtRtfFF/GunWw2LbJFJIYRHKHKhgeGO4++McHmgDxfUreddKmvA0PkxyyQbYIvNYHBYACKQnG3Bz055NeE69LLbzS3kMvntFjzrMRRJPDEx4JaSUAj6HpX0vrekYhW0hbbBMrGQKyhRiMKXLRsRuycYzkntivA/E3hC5S+xbSSQ3KRxbjGPKae3Ucx3GNw349+9AHmsOvahp1/c30EhXTmKfaLx2hjtrSKZd0MURDtkmQfw5966HTPFF5cXlxeNO1wVbyVCQyOpcn92bWSVQrZX0PHc0+bwvf3lve2/wBkhWze4haS3UxSligyn+jqx2qB36DFb1p4cFusF5KqzREwRjbthlWdAN8kUYOMZxx1x2oAiv8AXBq1jc2d0losUkpgjWaElEk6vuIGYTz/AAjBPeuh8Lx31q4ghGIwqyo1mvkwIAoZgQA2Pl+8v3ieRmuGl0SfWdeltIrdLcxIZbaJZQpJQnEsZLBXGe7nOMdjXqnhiLULCe0hmt38y+gQmdXjIjdWMdwz5bYFzkYJy3bigD3LwpZpfW3kiWdAyAQQzgjc0mWMqy7dx9s9zU2p6c9ndYEVvthZUBMh34ePDPu3YbkHOMnI9aNJijtQkjHAUxgMkJ3QFB8yxMHIUcEZPFXdR1wL5pLRSwsUjilvYhckGVslRkg5wGGeee+MmgDn7u58uHyl8stJuEHlKDlwASAcYHHrjpXg3ji6dJbiWO4We6t4vltZkaTyX2DcigDy3ZuCCpIzwa921xrRrOXUrcxJaJE0m5IoyVJXYyKgk3ZJIBAGR17CvAdbtjq0v2Rb+0tFllVnDq0g8sAshVMbNxYgY3kjuMdQD4h+JPi7VdKE41B57KK8lYSpI8slyHVcfabJFyEiZGG5W2gEcV5d4X+Ovh5dTt9HjlvLmYtHZpdybbQwFmKtIuX3upCnoOMgkjOa9Y+MPgW6aWQfY2vVL3FoswiCYCbnSaXERKKxwPlwDjqQa/NbxX4a1nRdXvWuoha3ayrJZTQyrbeWDl2QgsCAxAAbGB360AfqKfiVazTQro0d9MhlEb3aRu6JJGQHMtwLk/vCcYDfhxXolr45vWgjbS5j9pRvNaG6nSOaWQrgjzSQZAAei5XJx9fyT8K+LPEmjXKJe3OoW0EJS5eaJpJLV5AoZWvLuUAPIMKMYy2eFIxXsTfEm9Saw1Oz067mN1EjOXkiMYDNgtAoiBKOQcY6Z6igD7xl+KS3N8lh9rtonkVRfLu2zw3CuWCA9FUkgemTjpVy/wDE11bQobW5hQTM81xHJJFLNPGgLYgbdlAGxxnPt0r82p/iBqdzd3ptZ0tb1blQ0hCRX2wAuykruUyowx82MqecGrlt8VvFNotnFqNwHlunLM0ksSQohOI2hmjYmK4IAPcAjkCgD6w8YfFu/s7ie+tmjnga1mjiRN52uE2qhduke4nP0PevCbH9pK70GQ2Wp2yi7hkedLxFmeOZHIdoJEZcSMoOAD8/HA4rO8Q6lc6nYS3lrCVe6EcMmoq+6LbgExtI6gCXfglsYJ718veMdB1giSGIPeo++5Z5pJRJHHkeYGeNcAkAjPTaaAP0X0H9ovSNX0rz3vbeOSZd9tC4WGdyAcsqgglg/wDFjAHBINehad8YLe+06KBL20V54d+2S4QESQsGKOC2STjGRnr1r8Sb/wAVX/hm5gtLV41ndCsBVSrRsrKViJucBICMgHuSM5zXqtn8WftNlYRSR28uoRZhe3Zkt5maQAEbliAbk87SevB4zQB+xWn/ABMF0rR3EsRkWMtIkThIwjkKjAj5nCkn6gHHNB+JlrprR3sckaRyny7x4yVwCwEDCSXGckHgZIzzjpX5a6f8WtVhiIVp4obYPBCq7hiREG6OaVwDIgdgAeR3rV0b4hT3lrJ/acmpXKmEXf2GN53j8wSMvlqUjIwCVbOcc9fUA/SzUPFyay91cmVJ7fD2kzwyJMsRkK+WkjRscxtuXIByDz067+meKbZXi057cSxRLBIWYItyhWNGcRzB9jIH3bScsCM4718TfDTxqLuOSNk2Rm9hnliZXuFufNATyZOPkdRjGeM9819U2Nlplwok8yx3RyxgMQRLCXUHyWUNuwA3XGBjk0Adze6cupWmoalHK0ckULQ+ZOjXgtbYyYZhIwG+Zg2BkEjOUDAV5Z4k8Mafc26SRR3LRW0Dn7TPbW7L9qZcRyCVJyzI0pUFcAgNyB1r0LTGlM1za3P2mU22LcXbPttkjMivbtd2sG4yJsJjDFcjfuPTNR+ItHguBfyPp0i2F28C2yk3AtEmdVMVwxkCbI2cHr0APSgD4z1HwxpTarPf3ss7ywNFb37QMiQOQhCRMQWKNtPz453AEdM1BeNFblksLC7tY1/cQ2gnmZZZ4x5Y+0TbTstisgYyYIUDjkYr7Qi+HNnrmhRwwrDcTlkiuxJHDbQrKDv+1xtAH8+PywQd5zxg+tcZqXgufRZJ7eTRPPjlY2N5II4POtFdlEE6sISVikQjaR68c0AfH1j4Q0iKz+2z2trNdXN1fSG3hMkcVrNKjSOk7RZMyK2NpbYDu4Aq/ofw+srm60uQ2n7wre3M8dsotI5ZBlY/Kkzl3iO10jcgsyj5cV9CaZoWsMbm6uYmh0+G+3xZtI/s/koQiLPYiL93JxyzsJB94JxXpHh6yWwvINShS1na8uX2W5t1UPdeYhn8tZQFjhNvkByQm48HPUA+RNb+FOqXDX/nQ3UEVyIBZmSGNri2nRTJP5kKuYxgKGO4gkDgGuPuPg9Kmt2r3pu2u4LYSW8qx7rIyXKAxJDGY8I6Pbx5X7n70j1x+md/plncB9T1tTGlyofR7eThrtGU/ajO0CsryRoGLAHIXsTgV43fW8MV/NK9i6RWdot9CoIntZZSrooMi8FVO3gEkY+tAHzvN4O+zaVAXW5itrSae61G1hijQ3F4E8vbHI48y3KkjaFBAQng556zwFbamZrEagLc6RPfPdJdIs5ih/eIVsjIQNr7lHmNjHBOMV6rpemXN0t5YSJDaLcWklwj3UccrL51woaGQCUtLM6HAKBsL054q7pmnxWriK+igsreCeSRbKNJJrW2mlXZG1xHCrbC5wwBA6/kAey2D2sVrbwWrbHWJPJKA+WyHIWFw4DOqRl1O35m3ZUE10trPD5S2JEBls5CL0SRHCiEeX5oIAMmZnVdp6g8gLkjx2916204LKt/p0UiPG8kTu5nsrrdiOS2VRtlVVCuNuQcYPpVbT9ei1mCe2W8u4dQKtHdOZY995dyNvWVSr/LAjBCc/lnigD2VJHvmL2bq3kySylLn9wjIU2yeQQp+zgL1VirkZIGDkyadaRXNy94PKnN4Il+zswWXZE4WSJ9i4cdShJz35rzC48axWFvDE6Y1J0Nre3EUiz2s6MDHJc4tywEvlMQQMsD2BzXYaTrcUWnz37s3kxR2r290RH5s0dvGVmhjVDxG4LZP3hn1xQA3XrdJLR9PsdP8y7a6ljwr+dG0EhE0m2MAF2VgV4xnPHc15V4ieKO4h0aK3LSxtGitbJPA8F2o8qNzDkfaVBYuVVsHbjINeh3msNaXg1CBbdcmOdmjRxJD5P7+OUAMWVWA+fjJzXiOreIZtRu7fUpbpItmpP5bMAj+X/rCVYDIJUHBbgMRnHNAGhqMM/h3dJcx74sNeNeusyWvl8WoGTMHjuizZ24PIyQRXV6JqmiWemR393JNNqM8btb26RwJA16/wDArlwrSfZ+oJLL0IBNeB+NPG1/HpNzZLm7K5Z4JZgZJYrlg0dzaBziXa4BQjIYjjPbyib4i+IXjignuo4reEI6wrIfMMjQ/vHZU5S5fCk7SCBwMEgUAfVWs+IfPvzFq0cKR2iSNDdfZ2eCFwpIiuUUEG3ypxt9/bPO+HtZkhuI57hI3eQR72KSJargECW1jc4s5VO0jsa8ci8T6te28Biv5DDdou/VTHJ5gjLyqhiM0RAw7AZzkZ5Fdf4djdLxRelp7C3lzPMo3KI32qZZWlYGdSW+YHAA6HBBoA+jW1/T0gkkmvFvIYPLkhLL/pcckhCzW7rAc7N/zAtgY71wWpXUl5rdzcwqodrAvEzFlMcJX93aCGNDtfJ4Yc596xLl4lMd1ZKszXN3JAc2+9YY4ogqXRixiFQmGHc7eATxXE3PinUtNvTeJdxy2dvMqXZjwtrJcpgpK0rDcNox8oznoBzigD0ea/1rTruxmtm064luLZ4brynZJlVn8xLeUhC00x6NGyAsuV3DrW9pWpPbRm41Oxs41uIY57mwgZUZ/mxPexxxy5tsnB2bsIOFbNeWWvitdWeC7t3S01AytIpuYFlaeV4jGZGViMDZhgeqjDYrqdElk1CC/t/s93qGoWJ+zw3kbCcJG4JaIJwFTJ6An8aAJP8AhOdUu5J3s9KLQRTy26PHFc7WETkBgftPPyleRwaKpXug2wnP2q4MtwUjMojuzZiFggXyGgQ4DqFGSOu6igCfQLd762ltZovsj29xHdTrLNuYxsQdkDAnEeeoJAAPI9ef8Y6ZdXKXF3pkiiGzzIoBjjlcuwUqpc7DhRwd2T9K6SDxTF9lt7CydALokXtsGDSpbOQhYTFcqTjDEHavUHFWLrV9KspLeyWGOC3KFEuGLXEV2Hfy/KfevzsrE5wOOtAHk1vbXlxPCwt40SzjRd9zb77m4d1+dkQMVkyDgNj3zTb61W3jlU7IZJmDFXE3lWqIGYRsqoUQtk89P0r1SZIJmR7e9hhhjnaNdoT5owDl4mbkAsxGD68cVyGvWAYXEkxCrbQiQSpIhkkVm2tM0bH96BknHXnigDjLTQ5L20iaG9jaYTQraZaNEKhizMwmKgrgkZ7DA6mvSLOQaJHaWhhhkhcJJbCBgog2MPNGVOFU5YjPB5xmvJRK0JSK3nM7JMPsU0OVWBnYFbhXI+SUt1TkH0wa9fstQIubFL6MrCIoRPNtjU3VyFEbuxbpncDtGM84oA6Ca2tWtzqdsztdwur9pFEW/c3nEgfIq88HPXAzXMy3ZN4zxahbPd3TlJF3Ky3SMmZViknmJC4xlAOD6DNeu3FvYvpkVtHPbwT3No0Pl2gQechBOWJI2zMuQR2LCvAdc023j1ER28McNoowkJJN3BMRiYCSMkBdxyxznPHTNAHQabdLerLpsMc0EcschIZ4izpAQJXhlB+QqRknOOwJq7JoVprSotu8saTv88FpGt65a2+5IhCsyMT98A4O7JxiuCgu7jSL6C2kuo7gMXEReF5kg3ghJZY1GFjIOM7icjO04ruNCkuJXMIkhWWGUkpBI0jRCVjumk27Tnaei5PzAEUAcHrFloNsJdNvElliWGYeU0XkLdXjNiNUMeTGqYJbfgt/Lym60W70i3uGnisfss267gsWkZEE7Yjt54ppiGY4A4TPT6V9Q6lBHNJJbZW9gsCwFrPbK6CWRDlvtiruR+ScPgjHUHkeZ6holvLGzQ3c+oXDRvZPLbbR9giB3mSNyredHGPlGwEgjr1NAHz9rt7bm2thcx2csqArK9tCl0ZFRwx3MW3NOgyN2CAeM1BFFas09zaXX2cIhit7T7PDJPcSYDRLIXLHJU85AKgcYqt480C8s7iPyQsljFdrLdSwyPHNIVQFQ29VYMVySoX5iO9ZnhdPturebbK+nmVHVJbiV5Lm4mQgK5hCkRylcr2+93oAWC2ulury51a2S5jWBZjbRqkbW1u0mEkWInLyFsEEkZ9M129noqSw2072pskRAqi1dW+2SyMskb3du3+pm2/eOTk8AZGK37m7sprdSbO2a/t3gtb0xbVuHt933WecqZDHIASFBx05rqdOuoQkCyqymfCJc3EZeCVs7FjaQR/LLjkfSgDjzpbSuj2azwyJI8U8c0YuDISQQ5LkGMEH5UI2gDk5rWt4zYXIzE6iKIS7nRYreRCwDRPFnPLfhxwa9I06K0tn+0XLq8ilgRGh+z3EuTtDswy7AYyR8ue/asHU722hW6Mv2ZlkjLIpDGONZM7I5GIOG39FPI+mKAOPvtfltp1ubuyubaCR28o27g29zjhWB3btqjGRj9SK8u8TajdQG3uDf2sUyzGaymh+88Vw7AqI5sb5cDBUfMfQV02rSzzW8xW2uZCmIlRvOiZPNJGYDsOI+Tg4AxxmuFl0mTUpX05xNdPDsSyVrZHit3U75S0u7KPuIy+c46UAea6zqJuL2SRX/shb2CUYdvNklnGVJCx5MBZl4LALk4JyKXwrHc3KQWJWWa0muUnvLu4a3DRxoOo3Sh1XevYbcgYOTXcr4N05CZdRe6kubfy3t5g73EMe53MkKb4wBbcZZZCD6GvN511V/tZ06OOOyhnupLZi0sSvGi4ZSIQdyA5wx9cBe9AHsLXWnWzTRRpdS6jbDy2uJpAguw2BtVAeESMYDdxSatJp+paZaytKYYkZmBQlRmID5ZNvO1pOcnjjjI5rzTw6ZgyG+D3MUG52necl5CIwdm9jyFOdq59QSK66E2N0/wBmt4rlBcSpDAsxH70zcS7lJxhR90g46c+oBwfiDSoNQjnkubWENdJFBbyRKVUOwx58+0EPkYwSOMHPavIrrwVFZPeybS1xbukEbyRp5YkchvM4cgxLkAHHGa+rr/TImi+zXdq4WGJgkr/LsEeUXzWjJGRz6n2rym68O3sesGe1M/lBgsjEySRzJKuEYoylQgGcHnHpQB82a3Heyb0fTYQI0uIFuJZSFlntwpWSJmIXYVJ+XPOeM4rzGNpZidPvlltbq7uSyOi7IEt2JGGYf6+UNtxtz17V9mXXg/zLG9eZkeD7Vvka4DSbiuQyQMB8nBPA6VkWvw0ee1lVrO0WKUY09l3PcKuTIZY4LgBjMwJAYE45IB5oA8N0bUrXSopYpVtpZGQxKt1vLXQjQpJeuM5Y7woQdRium0TV3kks45RZtPEm6DYZDHsYnbBNMAxEgzuAxkYx1NdVrPwX8QSXmnPpdk92yQ7RZzQ/apYkjXMiyyAAySFhvAbA4wM9KyLX4da212PtbSWsQcRSJcRSQTJcRtu3QxW4IRVDKD1OOTQB9JeEprO0tdLvI3VZFCGe4iaaC0dZCwZZGLDdchhg5xkYr2S3uGuo/PieLzbhCbaK3WNEuY4pMl4t53+djdywHv158z8IeDry9WDSL2Od4wkcghjMREm1D5MiyB8qxbB+Ye/PUelQ+G7vTJbe3jke8e2CGC2uLiJoYJ1P71J5o23bgcYRc9t2KAOstZ/KEU8K3n2sFol+0Zd4iy8GXcMPHnpgkDGK6ON0htttrJcXF4YwJLtMR7c5DL5Uf3kzkNxnj3qZYre2minvY5HlurZIpLeOXGyVsAuIcYKcADufao4mjs55bswPHFFv8plMUK+WeCroHOWLcfkcCgDpPDo1ZL20SO8RmkEZSSJFVoWViNhVwEJPIGfmO48V9P8Ah2SWeGUXp8uRiEmjnWITx7cGIQkZyThsbc/eNfH+n+I7e21qC6vPNSxVEdRGrxxB8nEJfGGlHJ9scmvoDRvF8Egs2aK6ubeRJzaySCSRN6vkJcTwPwu3PXGO3uAez20GnXU8glhigeeQQwRSwn7U3ljdKI5kb5sgZZWHH8odS0vTZFZlglspGkSMSNtNvKGj2lirf6t1OSoHBPU5Fcmni3SbuSCFLe6hvY2AtpDK0ircg7GitW3MUixnLPg9c4xy/UrzUb5FhttyXl0pFwZrfz0lSIk4Mhf90u0fKQOT60Ach4i8O6XDa3sks/2iQlI3t1cb445pD+/ltbnMZuCAuNqgnsTnjJlsXtIV2313axRWqSRpdRxThwqkFS/CxTFQCq8BRnHttahp80hjazmlWd1Bmt54y7szH94DM4+cDkpzwD6io9S0LUPskqXE4NvPEv2WKSRGkM6AnexU5xk98delAHm9n4mspb8aetxNbxO0pZnESs5ztdyykiNF9zyc8el2Wwuru0mRrqW83MAJ3liigWFGzGpaLBDAA4Ckk/xcVZt/CVizxyTpaLfNbSxxvIH/ANGkHBGxPvhhyQehA+tVmmutOuoLS5jR5Wulzb2oaGD7EyAebLMUZXn4+72BwBQAtvoV/fzA2jxMqKkiRQLhGZQY9rJHPmU454GDiugm0a4XKLFG8EYVJ45A8TPdOMYcbyfKBBwQe5zgVp6beWstzAtzAdJHLrJtSyLhyyFomWNElVQFxjDYzn319QubW4tpoxdIhTkXUZjLPKmUDuXYGVGUAlQPWgDhYtEvZGjR3ljAeRE8wRyQqwJLGDy2O5eQMsM8fjVNNA0pLxTeRRCaNJVeQXRRGdlJDylSQn4gAdBV668ULZ27s84kZDiMIhTzGP7vMC/w8kHn1yfblbvxRNbW8sK2aTpGqtdmZN+4M3V3Q5ZRngg4ypAPqAdxpej2TahFBK8bQH94U2h1faoIVhk71xjn05rt20C1RrguElivI0MUaiOJUVCVYKgPI3EYHXB4ryjTtcBuonk8mNbgRnyMtHgkDEscm0FFKEAoeeOldpLqjRo119oWWW0ZsMxYhwFAEduqjMWFPXBJPJoApah4LS0ElzBbbhKSp2fug6N0yVwwYbj7Guev/CsDWKlY4YXglPlxGZQjbhzLIRwzDJOOTx07V0A8TNdQiVwS1xKrNCHdgPLO1nJA5bAGCODk56VVmurKN5XmkmWWWdjEkLBgoZgUaSJ2G4H0UcfyAPILvwYkchh8uUxysZpGARlMpJ2yQq7AY78nA29KzG+Gt3evKbYRAxRSyyGR1/0hUAZn3ITgkY47Y4zXryXECXM9veIs1uVLrJK/EbnPygp91mzwO2PrWjZRiKe3bToZ0V4nQxv86kk5KqwHKnp0+tAHzWPBt1ayytcWhVIFWR7uKVSkCo2FKoG+b73JGeeK7bw9ZiUXc321RaJCVG3aJ3bbkrGhPzNkEYwTgjjpXu82iaZqkzieOKzWaLdPEykrGkOMwsobnc5ZjweK5OfSLm2lez06K0t7VIp5Lq90+0WdWMaExCS32ZlUgKCyMME54xQB57aWqXdyk1vNNpsVw6lZJECuVjADtIqA+WM44PPTvXflbyQRvbzQT7kEKzOjJvccLIkTKAzAjq+A3UE1zlsrWsZn1fSz9nuJovJmgilzJtbzFA2yyG2PGQpwCRiu8mvphBD5CLJNNEsyGVMyS25x5c0YVBgKOwGfloA8113S5dNuB/akpmkmjY75iEiZiQdyhW5wMcDn0rznXNBnSykmsPKIkljlPkyldzRj5VJuCCSQeewOOle+asyahC8IjNzciKMiW5VTAckEtbhjlTg856H72B1831vRNTmuPs4Sea18gn9woSNHUBmy4wHAAAyCRzxQB51oNxFpbR3T3c8slwxtbmF4zPJG5+dQoKbSm8AZDHqCcDp7x4bu9OtooJvtElzJuErwMhhFsJM74/n6S88EHaCK8psPD9+11IQsMkUzoVheF1dVjBJZX2/KeOSenGK6xLUTW62xL6RM0/8AroIhNEPLZQWlZ2yxPGQPzNAHqF7qumQSqLaOSON1KuZJ3lEisTuaMLMNpDHpjr7HFVtM1+5hZ4oJ7lwHMe4ttmRpGxDFHvDuRgcYH41z66Eyac0SyvqToxVpDFE27cRvERjl+XscHHTp0roLS12wW8gtSJra4hugtoDm6hT5StxEAfMlHB+YjH40AWtcs5p5IHUlmZv+JiL4NGI1QDzQ7LgZMRbJOG7jmvO5tPiNtd/YpLeJJtQKaZGzuRBHHhjDDJPgxuxOVP3SOpyQK9xks/ti5nhEthLKLmW6KutwrrGZDbJboTvcjjHIwOM1xWsxpDeQJZrbmxlkSVIHBHkyP99JAqEx3GASAcH8aAMi2lurdLW3uWtopoEjZ2VmmUAqRhg/zFSSPmPGe9eCfH3UMeFru6vtZgtre387bHBDbgp5YPmq0ojO0bWznPQ/hXufizXtJ8IaLcz3TwTzXMEvlhC11LcgOClpOVBxJnHy/KAOTX4pfts/tMS+FfCx0cO8r6i11LHamUoYUkLKLaRVyFjBPy7iDxzxigD4f+Pfxesp7+70/TtaSVXjurBGEXmBLd9xiDYQBZA27tn5s9K+K7XU/sV3bSCRjcbi08j2oyVbG5EiLgkHoGGc+vSvEdQ8YanrGuz6jEZGuZJ7iV4t4exEGXZ2dpSB5gyMYyR1rpvDF7F4g1nTYIbnZLMFE7gl3EkLFg24nOM8EY/i70Aevaz52trPJpxNjCY0RY5ZlXzn2FWdEmI2sGxxk9PpXzN4n06S0ZYJUV3BZT5iqrNPHJh2aNWO1PTOMnBAr6/spo5ZLgy28ks9lHcRF4hHtSFhtuSkc20y7lww2glceua8A+ID2kV402mwxvIkflpcsplNohJUkLg+YzDqSMqemOKAPMIQwiMMzAGUqYgseSjLj5ZWUcDpyTjiu70JPtlncHdKLq0KNIRITD5O0Ahgv3VAzgA5PocV540MkMH9oSyloHkaNgpIDEtgbSTw2T0611umTzaTttkZ0t75R5iOVkZgQGRgYyWUDJ60AdTFYCYxPaSW5jlYq0UsTM7HOGkG8lgACMk88YNUbzT7u1kvLNpHCuUltwmwxzrjDcgnyxyTxg/LxWhcaz5cEKwWSz+TGyNLlY1+Ugb3dD8j8jAPXvWZJPbTW9vfPE63BSZBIhuJJGGSS7DG1CBnA4z2zyaAK1vaiVHQMZPs7KgG9Y5LoscmLep+6rAgE/h7xTx3TPLItjHbpGqJ9neRyzso2h9zH5sDrsznvU9pmz869WPMQmiMfmwmWU5BOFZWIYcEjv6+tIbx7yRS1wGLuj+TcrsG1nO3yQvTsOfTmgDOis3Ae5DMi+euJgyAAxjJjjikIJBPBJGeRzXS2Wqm2sXUkbbueKVlh2KbYgkB5pSdyKxwcJnGMfR8dtHGXkYszMXi3I0TwwzEHaGjLcHj73f1zWFp1hDNPcLdM0iIy74ocjcQ+AZwoISPg+wz1oA6+71V72e0ECuxlcKskbGSMvEMADzDknjryDivQPDHji60O9efU2u08nyrcyWcVuktsruPKeE78TSbgAwwcdTgcjzRUgsC9nayu/2h1KxQlHMJIJIHXzcDB6jHqTUtxdIsUFjIkshkkw807yvKkhbES+QgIhBHAyxHOSeKAP0R07xrba7a6dpQ1K9ur5YkZkmltmgAdN+6R48GRxkZAyM8DvXpWl3MjWkun6tHp8sjQH7PL9mglhEsGRDkNKBCRwCxOSASOcV+dPhLxJe+H7qFTdNbLG/7y3aIkPFgiNEMYYCUNySWw2eK+uvC2vxX+mW92RcuzwG4d7JlgVCm4iG5DMzb8ckY57UAe0J4RguNNN08Y+0SfNcvHC7whEJYxQMinzFGcg5JOepPNef+ONEhjt7jTrTzftTWouFkRAlxnZujWMAA7CCMqOeOlTR+JHntEcy7o4o5WWNppInaI5R825IBKg8Z5bqAa5W51u3upoDBezRWkbqLmRw8bxqWKuiRv8/m7WyecEelAHy94ru9T8K3tkbkywz3wc3BjdlhjBYBC+Tks3Gc8jHy5Ar9wP8Agmb48e8RbNZPtMlr5LyxvDI0MdvwHCyryz7sZZsDB61+THxL0nS9chc6fvmm0q1fykkBWNwx3tcRZUiSYk5wx4PYV9lf8E9/Glh4P8TtY6ybob1iZJUmCW/lsf3j3LxDmZVJUKflz1OaAP6ZDqF3qbx6dbqFst3mS2KAsRIxGPLQMWEbHk+uPSsy+vL6wu3+2WK26287LbyKEiuVkZcQiOQyEmDIwuUCqwIJrmvCPi3RdTl8zQ9Utri4WFZ42aWN75U2jcn2doiWhIPzHORt444rev8A7VcXs0s5nnt1iimkkVgsMmPncCNUyIgOhAydvrxQBsafc3V5BNIwlgO43Eoi8tbkso2yPGhygJOQSp781eNvp85AmnxHcyRH7KZNlxhjgiJXAAB5LHoeg5FSWGoC/sbW9AjRbZvLW+eArPJZhSpR0AygVfullGeM0WMtr581nH5uoLdxslvLeMqoqq3mKcuoaNF5wRjIxQBDqOl3d4s0JYWiWzlftEIVE8snEKLGp3EhQAcDrWrp/h6+fUrZ2lttSih2QyNMpyyyKAm0BtzkJx0xz9KvvplxHBZSWE8csbOZLvTwNxKltrCMtksAckHJ456V1emaXbRwxTW5aK3kMo8uSbZNGA5YytuIZV38AnHXj1IBrHwnqDrZuQIZo9+IZUVUtoWB8tIgCSuV6MeMd+OZriwGm2Ut2TL9qtcLNFboJVVSpKne3DMW/unjPTtXdaQTJFC8btMyxASh2Z3cYwAxblVCgdcDmpNY0aaCwuJ0jjaO6TKNIpLPK68Fcn5lBz06579aAPErrUVCxSQRSXVw6JPPvG8xES7WiYk7o2OR1AAHQ1DPq8sRN1qMbXTgtD5TxI73Eyt8kUTkjASMgH3HWoNWs7XTo5op4xHJdFjdssjW4VkAZSSx5DMQQo5OOOa4zyTukW4cLbGSOaeMySyKjFRHHIFd8IoQAsQOS2eeaAOt12G4ntft0Ejx3BKLa2zyxB45A4JWWJXP2ggAd+9Rx25/s9BeXDXF19oiEiM/lNEx+dW2uQI4wpwO3A5q3b2bXchdLq3hCBZYiUthb3c4XaY7eRHcXDbQcLhWzwTmkuPMMzRC2MyQMNwaOeCSeSM5liijKlTg5HLY7DAoAzLm1iulSCYeXAENwk0zbFR1fGI3Awc9sckc9KxLjRoobsyNtZZVRf3ZXJjKZDOzEEYI/Gr89zPI5hkgFtE5jlhilcN9icE7Cu1iGYoOVNVtS+cQ3W9DMpy0GWVplBwRt7rjPAz04PFAFGL7ML0AzLJ5cZZd77I1MSbVVyo5bAGOTnt1q7Faza1NGTav9nEZ8wi3RnaVGAQgqwZYigK5IwPbnNIOzz77ZIoW+VZ4Io0YS7vlQlpSACDwTmujtZvKAkd4IjIfKluo8oyxRL88bhyqg7V4wMHHBoA1ILeKyMVtZWktmkspjSWEQytE+wMFkJmyynBHoMdRW3LqNxPEbeYSQiC4hWB3hdZG3jawRjlFA2jJ3e/rjihqlu8sj2N9DNYvGVRWcJhxJmSTrkFW4J6cYPNOF8Hjvxa3MGpXLNvtog0gjgWMBXlR3IL3AOdo24yOlAHTyQpcNalvJS7LN+9MyeRON7iNQu//AFqkLnsT0zXNa5Z3ktzanEPmwPNBLJtdd5ZSxZz5eEQMTySOBWFc68YNatwwMkv2dSLqZmVURGIkaSOFG/fqxOAQCOB71bu9fsZgwledpWV0YRkwpKCeJJDLja+3+9tJHI60AYl94StLgpdTi1mu0jaSOSBmbeh5ZSCBhuvHU4z71qaFaT2FzHIQJYZYv3UWZPs6MuFEEkbfMHddoJIABzkjitTTLm3mihMFjHlN6wbWeZkfJCs8cW4pz0J4PvVOPTLoC6upZVMi3YcJhikbnkqcN8gOe+OtAHewXptTCZII4ll2rNEJRESjEjyY5VZi2TnCjBXofWn3Fkl8guGFxbFFmW2t43bapYZBui2cjpgnGM9B0rn4b1LeMRTqZEnkMcskT+X9neZXJ2+YMLID5W0g/NkY71bivBNdJZs6zIEfyg8r5Zdo8tp5E/jAxnPGRigCG+nhTEiNKpQJDOnlllEkeR5kagZZSSMsAV56gDnlEgcXbXEk8sc8iNI0bTZCAgLGdkRIJIIOB0zzxzXS6pdy2UyJd2sy2848pLyMRtCsbgBfLbPzAg8d/wARWHPqVpDGR5MkjFpB5sqrvBRAkSZI5BAGP5ZoAr6jBMyrZsS7JEJHlikjKB0y5BLtkME69ieBXm/iCD7TpqNMzNZHdFOgmC3DBCdoW3B3Jyu7PQ5zmuzinS8ju4pZ7iJsxSSkSRrPHC+3ayRM4aUbsAhQcY561zXimWyOnSW7+THcI6DzvMEdyIQPKYFB/rAVAIK+3SgD571XWdMtGvred7i6tLWKIxXE4kDecHwI5crhkHReeQPU8d14Uv7HU4oopJDJIyW8tsFaW3hjXzCmwMv3PpnnOa4+6sRc3ECvCx0+C+8qC2EcbLqqqzsPNdhkNnOA2MdK6zw34egsLpL1ftTz3LSS/ZBA0YijUlohHJ93Yg447LmgD1y1SaFHe4s/tYtWMLNaoCYkDEiNV+9K2CMuAwx1OeBqXenRRC4nN7FbyRr9ptrVblmuAXhC7I84CKD95TjAyMZqtJrivpxm86dJTDGWjBUTypIMyvBIFBUggZwCTjvXjPjPxbdaVpkMtgFvS84nlwHSR7Y5wlxOQSrdQdwAJzgc0Aej6jqlhqcBtbmSzkvzD5RnMciLPIqgxxoVALbcqCeCGBqHTdatbIwh2a7uNMYfuFeHyoZiqqE3ZJfksQxPAzu5r5wt/F2r60zX9tc26TLPGwsAsUTrbKv7tIPmwpwdrscZIJbrV2fxelm1u91bRwOmXuZ45VaW7LRgoWVCQxG5QccDGT7AH0wPECXN3JMsTRwwblUwOFMk0pL4eQHa5BOGOcLjBNT3GoxvaSTzW4nl4VIAwd5HxhdjQks8TAcHBBIJBx0+WNO8eziZ4Ha5tokH2p5+WhVd5KKyjIfO4btpJIxXSXPjK2nLXxkuI1lMNvIbdpIo1kUpH9ojVwGij27SuOPmJ70Ae/2uvpPaq3kvHcBGgs/LnfdDIAd6TIvyzNtAGCScHnoKqSajFfaM1zqUsdmYnKyxwDz5o9pjBlaJWY7eMnjHt1rx6LxDbzyyLZ3f7tE83fHcyK5OwI7xqu0LK3QAsSecgHpR1dUutMvINLuZFkubVBBKs5eVDEHeaCUx8Sykq4+XJOAOeKALd54auZ57mOz1e01D7DJLe/6NEDdzPIyFYZxvx9nCk59GGTjOa19X0eO7tYbkrFcx2g8yNJA0MY2YimVljJ3kRkMQc57jOa8W8La5Lo2t2pnu4nj8owXlwxdoImjUF4ynDeawYFs5wxK9Qa+rNI1TStWsZrcXUM0Edq0lwpvImR7aRlBWOAJ+6cDO4kj5Qc0AfM+seFfsqXqDyxArG6tkt1lQsWJLIq+TgM4wI26YXOcGvJJ9Id57e/uAiXKXVyYVlSSR7ki3ESByifu5mUogC/eVfXJH2pevazTzPGktwkTRvBHbMYE8qJVWJUmWNhdKriTC5yQwxxXmfjvSJNUt7yHSIrlYZDbvbxJDJvglXKXJl8lGMUyljtYIBwSeTQB8aa5peqXd3b2FlJcy+UJZ7i0stgtoZ9gAtV+zkszBh0YbSeSc5Nb+nfDDWLexF6gltrq7hikME9tI965kRd/lkIQDvJyAeAD25r6L8D/CPV7I21xNpE6SKn2db2NszaijSGWS5LMqqkgclQWAYBBu5r6NHhiS8FrG0DeXBCtsEmt5DKs25tzzTQygsAuVzGCDt5PU0AfnBpX7OnivXZpUvYv3ty9y1vHNbuzQADMdyZGk2Qr82MhWyeoB4Hr/AId/Yt1uOO3uNTa2t4XijF25uSJ5nCI8FxbxxJgn1BGeeR1r79sdGWxSWCKzlvnS1iuYrmGDYrxqdi2InkjdtoOWYMcndmu60nUNSurZ7WbTTCsMsLKJlZ8JMxUG2maNQV3k4GAQB6ckA+e/CH7O+jafa21te2o1O2jmRA93DGyRO0QTzkWJtxO1AOmcnnmvo3w1+zXol1c6fdz6XGrW95FPaqPmjUKXWOGSHaxb5NuACTtweK63RrfWrOS5iisGkEymWN2zA7MkpVolQrlxtAG7AXj71ev+D3v01OAXP2i3mKh1IQGKKNiARsDnK7flJxuJBIGOaAOh8G/B3T7EraW2n2kJeYzXYj2wt5qrgByp2yw7cZUnqMcV9H6N4Ft4LaCEeUXLjaUQgRJuIIRjjKkngDOPypnhbSSkSFPNaUyvIGK/KUfcyw+oG1hyfxx29TgsPMijbzDGYlU4U/IpbkqCp+Yg5BOffvQBzf8AwhNmAE2BRktH5IxM6gkyE8ZKl84A5AH5OuPClq+EeCJ4o1EoRgvyuCAkmR98+oHOcj2HotvCiKkhYuc7W3j5jxxsbHT175qvdHzImIA2BwowMFR5hLbu+f59qAPKrnwlbmBHFtBF5UpXetsxkd5GLD5zjjnGfw9qbBpMsF55Ee0pHEGfKYfLNlhjkdGHHtn3r0SWGbYVMpaKRy6Kq424+6cfTB9s1WhtSg3CVnbczNvQ5cY2lSxORjAIzQBgxaPm4WV1ZljYCBNwxhkwSTnABGfz55rXFhbRowZFeRGBCsoJ24HIYDt071dVWhbanyxlMIB82SvCsQR8pIGefXmpQp++XBZUIx3Yscke3X9O9AFEWCIrrEApk/eEncSBjOOOhxx6+uanhs2ZXLErGqLtGCP3gYHoeQM5OajW/EV1HCAGDqEdjyUY5C7hg4+7345B7ituP5zE4GcD5gSApU/dOM+mM/SgDJW0fzJSmEHB3lgS4IyRjHBHT3x7VJA6XP7tE+ZDs3FSuSSD0IHGSfatUIYwWLbQW4CgYIJyQM9uo71FJst5GcDBKq54wcn5RwOmf/r0AZb2cjT798aeWrq8eFBm2hSh3DnAJYc+noRTZrVWGI0G0BgspOVGMgLg8jjA+tWri4iWRZA0Yf7pUggluhznG7B6YNRQ3CtM6kAZGVb+A5GcbB05bH4UAZbaeDIHeMO6gtthHyksAhMgHbH8qYdChZ45XBR1BGI1ARlBwp2j7p24HPUiulS8ezWY7IiGgZpHC4IQEjcpYc4AHTNRR3Sq9vEoEaz27XMUzji4iMjK7RseCVl3qQDkFOlAHN/2Nbo6+UkBDE+a00bs7HPHIbjAwOnan3vhe2liDNGiSL8ySxkqgDE8Bck98Hrzk/ToJGhRkZ0IV921tp+cqSPlHVuR29KYbxdshYeYVTKw7gwA8xuQAck+oHI74oAxbbRLUSjzoCWtwuwbyFlbYuTkcEgnvWrBpUEeTDAqhyzEFTkZJLAlsZGSce3TiqUupbJGDyJwWbB4GB85EatgrhD36nOKYPEVm5EUbOJVQSMS2W2HnI6Z4PA5OD7GgDeTToFKINkTDefM4AQMDw49y35EUn2aJfKbcuFbO0AbTgkEkduQcA/4VmjUodyuz5LIGKyAqZAfunLcZA/EDnpzVf8Ati1I2NPESXCcSKSGz8qhQctlSDxnrQBpXFsLhRECIwXLeYC4yN3AwF47VbMCoChlTcqqF68/IpJyRx+JrGfWIVCASRjedoRjhlO5l59MlSfTn3FSm5jeJJGbbu4BJ6knK8dhjH58UAMvZlhQLLjCPhivUhhn5mHGRn9K8s15YdRibF0IRFcnb5hBx1IyyPkrk98Dp1Fdvq8wmTyyCEI3LIu4AyLkAEEZYepGePpXnF7qFsbstdRwrGyF5obUAGQwqIkUE8CQ7FY89WPSgDzDxSxt4blZZpwY4mmjcBY94AERMKkncgIBxnLE5A9fENf8TT2UTWs8P21nRIba4kYRtbSqquLgBUJJWLeCMcscjNe3+Lr22vrlLpJ5pLdLYqI3VG2KhbfEY15G1QgORyR7nPx98QpJEgv5YbkxhhuDP5n2iWV1DeZbIgJVECohwOSCTQB5b4/+IEWl3ovI7uWaGBCsfz7o0ikCxi1f7QitARFtJOMAsc46V+fXxZ/ajkinudO0+Sae1tLmSKcyS4ImChPMhkjmXbtRcBtoB24BJ5rovjzH4pvEuJNLjvVmuVLXNnCJGaEybVhmZoSSqkozEtgDeM8HNfm34p8D+PtR1K6u4dPv7gXUUkJmCNLD5sLb1Lqn35i29eBxtBPByQD07UPj3fXj/axLDDBgyhPNluGclcZmRzkysgyw5J3D0IHlWqfF2LUreSRL2f7ULl45RcyyM0VuWYRqsewE7vMGfTGD048x1f4Z+P8AUnOm2Gi6pBPHHFOrQ28mJGkmYSKD0RgxIyeABz2qSx+Cnj6FLhbrSLkRrJHDLLcRSPIql8urBPunzCfn6emewB6Z4f8AGOo23mwGQQuFaWCSRyWuI1QGPIPCKMA9mwQMenu3gbxhqmpCC3F7eI0ysbg+XmFbkuvlXO1h8qALkYGSM9zXmHgb4B+LH8s6jZ3P2TJMsz27pPGrOUh8pZPuJgLz0IwwODX1x4T+Gep6TcRWD6XeS+WifMbZEwFQKJJHA/eJt5wOTz60AFle6iVlmvUZkg8zczZEU4OGNztYD92zLnHXL9BzijN4ogkEzWZmlvI7mLZG8xhk3SLGxaMb8eWrEgYHA5Nei6j4Vltrd7IfabgvKqXUoBEeJWISCGPru5GcDg9eK4PVfBmy68ryntHtpI5pQ0Ukksyn5IsFCpUArjjeMLk4zQBxuqeI7u6v7nTxMryeYIrl4JkYFZiHRzJKF3EMzKVJHKHnBFcBf+JbV5mt7q8iSLT5GDR3YYXE0EXmCJY9rKFYtlgeRjAye3VJ8Ndc8RalcrBPJO8i3ES+QH8qAzOwj8/aq75M7yMZOOvv0Kfs3eKkhhnuI76ZYVeB0ht0W3l8sko2+cZ2lQxJ5ByTnkZAPA9W1uztrBL+01GdYpQFeQ+Y94gaQlyJ0DbVy44xuAIOOM1a8PeJ4bBC1omoT3EjNAge9a+CFyXbY0hwTJvGAOQCOmMn6i8P/sl6nrN1ZvFZfZ/3rm5trkPLbmEY2y7Dy4MYIBAI3H1FfVPgX9jPTrRVkurNAtws4a1ezkQW8MbOYYlJTcj7ACJOpHGcYoA+BPCtpqOo3ou4rWdYv3iRiO1kkvIZ3RfNWe5DEEKuMcYIGBnHP1x4P8Gai1ql3dWaxxqFSWZgqsSqARvKrgMASB8xXGTyQa/QPwT+zRolh9lkt7MK0dsm2OG1/cfMsYzM0oG58LzznNe/6V8DtNVtj2cbxyKqeYIh5xAO4I8Z+Vo8/jgdDjkA/Niw+Fl7rVs0l1aTyy26mWOzKP5Ug3fupXZMiT5RxtPQistPgX4i1e8KywOtrFBJBtW1lCQlnLSGNJEDYaEou5lwCvykkV+ymmfCS2Vokjt44TaxhF2R7JJQ3G1iEAAVcHqBjgV0Q+FWn21x8lvHI0oSKdnQbpE4IXJfkqwB47cc4oA/GY/s16jewW8kcU9vHbjyJY/LBkeJsgJ8pzHhQpBYAkNyc5pdJ/ZTurjUzPuvZzBNDts7qJpEWNVwbpJyCGdQQBHznH4V+28Hw30yGM7oli3vtkaNQAY1O0OU3EsxweACeelXY/AemBpoo0g85AkyMiuk0qgcAgp8vC/54FAH5sab+zPpa6dvutOaaYW6xgyWiJiRSqjYJFYY2DOflIJx6Y73QP2YNItTZvFYxQPuaVghaaK4Qux/exyj5HxxwSM8iv0BHhu2iVXbAOFzCMt2BAHmDB4I755ot9OhWZnZEBjPlxA4BZSBkkKMDBY/0oA+Y4vgrpOmW7yQ2EcUfEjmSVpQ0wwokaHH3scAAngdhXY6b8LY4tPs71LVQrXJCyOXEHzIodWgQkncScEZA4Jxya+gpNMtzZMrNGASJpdpO9ctggiQfcwDyMgH1FWmsYI1DRSmW3TbLEil9zEooY7Oindux69R60AeQWvg6zgUbo4VZwwFvFGse1xgAvNnLx/hnjpW3/Y1iyKs1sg8pdjoEDiQnCszuxBbAHoD8v416THZm6dYjCYyHJHmJt+UgNnenbLf060s2m20Y8o7QoyuAjp3Ygozgbu/+RQB5kfCtqR+4cJCqb0GNqoVydiR5BA59OevrXT6Z4ctLqOVRFDlERRNMBtdguSI4mG4NjqQMDFa4sCqFEiCuvzRuGDsSnIDkjAz9cUWhvUlt4pZUktydsjMUVo2kciVQ0Zz9zgH2oAJfDmlMun28lsVInAljnChUVApRhMpyoZ+Rg4G3n1rH1rwhoryGK2W489W/eFgUjUucgeadwmHPOAMA8+/ValewWazCC4ieRMCIM5kyi4AQvnqCAecdeM1zcGvXckgF1cJMgK+VGFj2DfkbAQdxA7ZHJ5oA5CTwWJBJDIhUb/3LRxnyRtPzO6BMEjBxgc54qIeB43d4pLdfKdo9wCHBdSFL+ZFwnT5SehJz0Nem21yGhnkMYd45VjZdxyC55IXr0A/P8Kz31yFLmawNsX8tNoMjxIhIbjYChIVcDO7p+WQDkJfCKJK8csaARkCLzMu5UA/eyclsYye9QDwZkmeVwrZYKmGEQAwMhAMk4xz045r061K3Dwl2WTzMmRmGSMj5duMYHAH4Z96fLPAAsflq7J5oVXUSnavdXyPKPH8qAPH7nwmrSrIpIUsN+4LhhjD/MMle3bvVZtCtLZmcoPJY/K+VA6bcbmABJYe3XpXpU0EjeaYvvTSAGJnWQRISDkHv9PT8K5+/XyRcQLbjzsgJIcO5Jx/q1kwir7kj+pAOatbSOBjKSscfRF+dbhzwOGUYVck98emavSXkAkRYdsjxKVEKmOR9+SdqdyeR17k1hXtzNaeYxaNHTbEWJ8x13FT80anjq3PTmuQu9XnsZkuY5XfZOSyiONGlkf+BGz6A9SPwOKAPSH1CWBxDPAbR5YkcvIykxxHoWTOGYkHgZ+lcxr2p28akJK0kkflFAoOV3HALW6gsMt/FjHvXleo+M5bu+ml8qdAFUy+fI7OgQkEBTkBcgYx+HFJc69BqKraSvNavPEVN6SrpEqn93HIoO7By20LkjjpQB1FrqD3t7dW0ttMtxbgoxmZk2Fhw5ycFmB4UYJz0qZLeaOU2rQxtbMrkMku6QMqkszBshBu9f51ymkXohuXtEm3ETQGKQFWkvRGNpjkMrbkkBHGeAvGc8V6DaSxhEUw/PI+JGkG1fmOWKK3ziPjHK9s0AYF2t3O6rHP9mVBsBKgu0ihgrFhxsIOMdge3StO1DiNDtMhUMu4DCysqktyeAuCT1wcVNeJFK8MqhIkUvFtiDPGhcfLJJtGcj3x09qyLFbmzhuZLm7MjvcuI1UZhwV2jaAPlTkYzjv7UAWJ5pmu0nEoSCMIdrDIjnGMkMCQM56YyO+DVoa28EqR7rhmkyBEUK5ZgOVcD5sex79zU2xZIJA0ADj5d+9VQMgGGeMtktt5yBjjHbNNTT45WaVJ3w0aRMwwYyUwQhYjKDjgpn/AAnluZ/Itgiqz/aMSMGznJ5MrE/eOMZqxfaqiQxKzopDYickJFgPuIBYjapXp03ds9awb8GxN05do498RWIHCBNwCnJ4Jz1A5+bp6+e+K7y8kSJrQbHjEJSNgVSSSQBgwdSTIVQ8ADtz60AdlqPiWS3EUdrfiLypZBJbRhJIp42UmUO2T5b55GemPavPfEGvzG1muIZJJmjtpo4sLJPMZnJI2mMH92uCOeMc1wiXQubqe6vDdW8S+YgWR98wQYjeYhCSxD84YZOM49Oy0jQw94xi1G81K1lt1LGeMRKkS5ZPJ4A8wqwBzyT0IoA/PL4zftIy+EnNrqd9FEE3RwJ50yxLJvZP9IyB5RCDKjOAeOtfmN8av2k9T8TWVxp+na3qF5A17byxfZ5C0USByxhkJbeSBjcw4XHJr9Kf23f2c4PFegXXiHw9cHQ9XWOSW4hktsLepEWDF1YHa5YdcAnORX4PWPgTUrXU77+3nMFpazOHllkuFSeaOXyBs+QOLbygrYQEknnPNAHa+GLbxDfapqmtXka3djfq+ZrmVZZNpQrCkVxNGBAwl3BPmOMEE1meK/C5u7YrpO5FD77xlmDQWtwwI3MrAbt32YnKEL+8PAzXsek2tg1rc2U0MYmtI428oyBoJUVAqOryuh27WXnbjj+9xXyz4/wBR17w39pn0+9nmtRcP5sUJwiCGQMFMchDSlo3cNwQMnnJoAc+lXsdkh1GSG4upkdttrPHKps1uGVluot7Lu2AfcYucc5rhfEGgiazmEEkCTIlzLbW9mFhh8iY7Lh5/MIxNn5hhiARt6jFeZX3xhneO1tpd1sElaQ2JhE9wiJIQIVedv3cR3DC46HGOla3hT4h3V3fyRSxJ5krrF5E0ccixRO2YSVA2LPjAznuSwzQBwHiTw3cWqW099qQt51t5Qs4UFRvifazeY6kIrRxqCoKkEZ5xWFay2BgsbeaWSS9VltvKt4RJE7wy7CsnnsCY2654b5um6vpyTSrLUpNVJsBf6rcxxypGsTPbxqAga03OMBgyruxjJckdKxfCfwbum8QaXHeQGO31C+kCXsS3NzJFP5nmBJHjblQpAdQMA5XIoAPDn7Pmv+M/7KOkW7bJAB9igaeKFI/kWWdFkdvLkYkEghSS2QvSvrzwn/wT+13W7SPS/wDRIBdSyQPZQhby8iERCM6h3UsjptTZEMg5OAK+1Pgf8Ok07VvDkUV9C95BbJbS27xItpdIhWOOJLfdmORVBJJYgHqxxX7pfAf4G6NDax3N/Y2cl9MZJ4Z4EXdGqsH2xMhYxscjdg4JPGaAP5P/AIn/APBJv9ofQNEn8W+D9Is/EWjaePtVzZRPeWd6lukRK2qQyMBFIMAkE/KRg8g1+c+qeGvE3gfWJvD3jvSH0PXtPMa+W1jcC9Mc1vvi+0LLHm6bG0q65GeeOcf6QN34dXSomhjsLZ7VlP2iGWMuFjx8wHmMu7jjlTnjj1/MX9vv9hL4c/tG/D3VfFHh7TtH0fxzpmnCa31OGyWO5ljslLSwXEaAh3wgWMtCWCkZYnJoA/ieS9vlsLm1F3dPM0kTtBOymWUxyGQYwhDOzNgqCSAM4xzXdaZL9qs40kutPEs4tba4huw222S3lCNNyqo7kqFL7iMrnJru/E3w0uPDviTV7C7hDPpF5Npt6JQtskF7asIjbWqtsaeIllJkRSCThSVrzvU9NudPkmjnuPIFxMYZPlKwQIIhcQOoERIhd2A28sznABxQBoX9izz2zZUw3t5JpKXSRRwSiKG3Bhu2BILhiilWGQEbrnpRm0t9Pdp9UMZB/eI9tKCvmwjyFijjjUnaTyvGCvIyOalimvImWDVNOkmsp03LLJKfN+1RLbRIJGQ/6LEvmoM4HdXxhsegzbraOa6vFVojK0Onsu37WlosW6UBChjCoSoQs24oOMnoAeGtN9mne3tTJHOxjuZrxEkuEWRkKIFSLJZ8n94QBjOTgEVDbWdtEs41Vb62vJERt8NvMto16GH+l2saEiSIoPmB5wfmxXpltakES3mnwTbpY/MktCFdoPJTEztwI2kjaJXJwCQzA4yaZ4l1W01fQolVXsr6wsZrQtGItkYEiiO4UE52rECjE854POKAOPd5pXEVjHDLAkxijlgjEcU0MUO2d0MmNqvMCwKkjnAJrPk8sWrtA7XerQ2Tfa7JpBFZXLAtKQ6h83EoiRyozyBjGTTdKS38rLNL5cW+Mo8jW8qRbS8X2dGAEflTZJD4LhvlBGK42/1yOOQXDW7RNb+ZbXnk3YW5gUyiBZhEMmSbyizAoGAQ/SgDrrm90uHZNI9tZy3FuPJtDZlJYZ4ypdtxkAkhYehPXbnPFUriJEuobuZbCyjhnkuIrUxuzXs08YKSx2xQiJhuJfcVGQcV51LeXM0Pl3XlS3NtvmtrtJ2SO5s3Rf3JcKSJ1lyS2MEnIJBrT/tbUJLaVriwM+pQ27NFf+YJFWCPCvMEcgyhk5LAcZye+AD0dNSn8s6g6w4nnKx3VoDFIkRyiCGyhBBhaThhkAdDxWfaatqFxNd2gglEE9oyzB2jtbe0mhEqyiO3AO+QyEA5wQSQRmuGTVbuG1uZ5GuZJkiEEVnDNayLJFCFZylsHyYi5LbkBwO9bGlXU7SX0k11bSWiKjG3mCyxsroJJwjB8x/OScscjp14oA9f0HVoNJ0u7mvRfSwW9hHLNazxBbXybiVlEe3d+8mMaZ4yvUn5uKkDyeJNRt5tDsYba1gl3ySzqtuqxrETIkXmfPIvlqxHBUE/hXni6+dNM1tdWUV1BdxW8y7XWWOILHP9lWSETclleIldjkZ+bpXY/D3xTd393LGFhSCGMpPvWFYS1xHOg8gnASNFdB/tAfLQB0njDwlINFjaw/0tVVYZYHEblmbEokRxw8P2cKcjjPHXgeGHRzcGWWd0iYyGO1jnZmu/MRQgK7FKLDuQgc5AAzzXvmqalcWlgYJHW9EjxRsbfhvK8xjIY38nAzEBt56cfXyyW6tr0xNZwC0RTJGqzEEZeYpiR+CWVR19uB0NAHVeBrObeI3jaWRRLKdykxsgJDyB24YKQMDOfYdK9ds7K6MUs0IDux8oSHesctsxBZBnABHb6cZrlvBUDeWptXhItZGQhlkIaORPMlO4jlWLfUZxjPFa2qeJDbCaALFCLW4UQx/vFchF2syheG+YHg/WgCW/mjI+z3FsVjspCIZH3DaxAdCJF6jcTye3WtNr2YCzbTZ8FIQHiDBmWZwpW5V+h4+XHUdSK84NzJqt2l3c3W6XeHMZaQKQB3VTt5IAweTu4p13ciwl863mdd4VmiDbtzHDAxoOq4PYYGRk0AdRqMszahb3WopZPAissmHWF8kcJKyNt3h8HcxAJ71lzTvMFOmbN7OwmXzkYbFGXMKK5VzuB59eT7RGZNQsCZpFRGXLpCqQzJdBs4uCSxkViMkgEc+ta2haHFcw3N5CXhFpIY5RGrFSzLy6St8qxE5LHp15oA5lY2lZI7mOVZp1laLaxJTGTmUYJQMoPzfcGeCeorJ5hjTzJWWYRsFtVcTyzxwtmOZJScjBGOOTiumNn5N1PC9zBOxt/OB8+ELDFJ1CzCTCABjjeQDjjPArmbp0RpbWOBbiZMG2l8tFjgto3aQo02/Eru5zlc57DkZALjTxxs9zez3TkyGNI5IVhCxlf9UGONzCQ/X19B57qkd1d3N5b2CicFGmIdYUkABy5DhgF5B7gn0rob4/aoyJ3Vnhw7j98gIHDLGjrlXB4JI68560y21CBbpII45UbHkqsSxiVWYAASuTh0IPXJyM89qAOW8OaWwVrv5I22kzmaJVMOGKllVnwH2jqev611SXSuVMJcwxZggMUeJZJGJMm5SuHjKksW/hDcHoalls7rzFVLv7KLhgvzxK0RePhUl8vI2s4x3zzkVuy2mqwwR+bZW63MIyJo3wSWRfMZflLImzIGHAHpQByoEkZ+0XaWIivHa2+SQu3mISkG8Z+Rs7RzgYPoRXU6RZXc6tZ3GnSXUxKmG2eWCKaGZWCC4Uj/lmODz2xnpUL6YtvbwTREMWkWe4tyqTzu0oKQwk8gFSdysPT5j0ra0eKGG5FsPM1NliZzdyLFObFmB81/MSMFow2FKMSfl6YoA6uTSdTstBvrdNSE0gjkilt98AQvJty7yiIGSNTxlS2ccE4rn9K1C1stKawVV/tKB1hkaeVbuGU7vnKROepUgBQFbHekhImutQNxeTKVg2FBNNJI2UbY9qsiLiFgCdiglSAMHiq2i2E6XtsszKXR5khjuoQlyLSVQPMZGAaRiOQSNyEcgUAbENxY2z2VxZGMBXAkZYpIktLpcsyEhSVXPUP17E10+nJbXOoi51KwnIC75bp5IjbAg+ZG7RI3ERYABgu7nArCaSOS/mSMyyaTZlZTshjlm+0soVopg20PESCfmy2OOtdzrV/pt1oscFsLaS9+zLFbqfJt40RgBIrr5ILyhSNgbocUAQ6hqEN9C1npapAsasXkV2i8xjJgots8Z+0RjJ2kBMnqetcXeQrp8s1wNWLSQbUlt9zRRuzqQ0UUTH5cEkgDgH161iaXc3Ok3E9zZxSyAjyoHldZJIphmOaJY3YF125YY4z6Go7rbfrBc3NtHDDZySTSySRL52oKxJY3OJMbt3Qr0FAFS51e+sSkDT3KW19GU8q3ZJGVJSMF5MkifIAXj8OBWRdQKwivZdzwxzGO6snLh5fLA8m5kbGPM37cgEjGcit52tJtPliudKYiYIba7iidA4DbwkUpbAkCADcTtB71yd1cyWcdvYlJ3mSWW4k8+a3idI5MHM7o7b0EYBz3xQBVeK0+0C78yaATB/NtreJdhkGdqtJj5RyMn7vFdE7RNAjul1/pqIbaaCfbGpQgPFPKX+Vc9yMZ4BPebSodMu7aXzpAZFfzWmjaVVkQgAW1wDF8oPTKge+KyRNJBc3C3BF3GpPk26dLeEMHQpHFndtVWPqcdKAO/8LTMt1FaWscZnjkDE2h3RyW5Yq0dwkmC+WIB5HUnpXp2oQ2DYaaTyxFJ5aWtk8iOyltqz+aqbQA7NxuyMeleOadH9tvbCW0uobGOZoS8sfmRsGYfclCj5hu7c4r3rwpoeoalexaeITdvCyPNuYzMD13EMg2xbgCQfWgDsvBfhGW/IvLazmdQ0YmM1w1qxyhQ/aNqFYoyQNp43npziv2h/YK+H9jJciTUPOtrOJ7eUrMzst68U4mzHcoCu1AMDLDdjC5r81/CXhK+VltY7FxfyLBawxWkFxO99KZshJYEBVmQkFGZNgIyTxX7bfsdeD9T8OaG0N5DdW7qAXtbm1kgMU2MxRxqEZmwcEsF2nPWgD9OP7X0wfuNOaNY444Uh2wxMFIxx9/5/wzx6dBcW2mvbh14drlo5SoEUOza3MoO7gAjOM5yelcppmmzTEPbgStdvGqIyIpgYEA+UFO4nrniul/0qwaRYwy3CkwySSkZjI6gAEnPf2xQBLdxwSJdKgeS9ilCrHIQkKRDkmEOwydw6Dn2rkLCa9+3fZUu5Ivs0YUQtcgQyiQndIw24M2OjdBn2p92biCSS5jjfzY0LeaWe22z5JErJJy64xyBj3zXF20epX2pS3r3cUaxQRyMbxxGgGTi3ZozkZIOGPH8qAPVLV4Gtnhkcs2wiRzHgyEckAnkDHc4zVW4t5raKB4AXj8pGjyQzMqkksQOQue5GKdodrc3lukp8tbtpN5tziR2hGcttUnK4HqeB0rYa7lkdbe7SKCBVjjRdu2YmI8/OcYhJByCQfbGMAHP2es2M9+sNy81sskconlCSL5Qh6SINhLdOgyciu4sooUlMVu888cjOpkZFfz0bgHgEp1P3sdK5C4hjNwrJFGJJJGQC3jkH2cJypLSoAd/PTI69K7TTrdIljYi3SV4QzAK6mNvUkvhckew59BQB0LGG3SEXKKYlIBDjaqL08zemRkegOeelUNZuLeWzUPAnlKTt85lBwOmDGTjPb17ZpZ7iExSxE/aNsZUFiDEWORkIQSRwecY478VyWpXSSBLIysMlpZAy79syD5IvkB3PGOwzuzxQB5z4xu7ZEZWWF0mKmJVAF2XG/wAucSgbfLQxt3GccV8z+IvHiaLePDexO4JBuQGCpKDcBYp4TGdqKDjIPI5yB1PuXi+yuoYJp5g0VnGokkbymee4D/aAMCMZEHzrlY8kdxxXy14l8MSeJYEisjLIZJElP26BUt0jC75bSWbfmOaSQYVWwxxkDFAHyV8UPhPonxI1HUfEUWrzRWuq6nbvqFnLIo+x28MpaQ2WxWLxCUyZQ/P+/BAIBx9H+BvFWm+D/DGm+G7W7mdLVIRHHaieSaRPMXyWufMXP2ZowCoPJb5funjxiXwp4kivZYik7KbC8m220bCCC0nnLmdUz+8uUHePaQOtdb4a02W0iuAqpPv82e+yftAu9qBwrTylTb25BOQp+U8Jk0AfbfgzxHYXMKSzanHKtmJIFKxMzRsj7J7Y26nYWdsYIY4xXumlXCearR3u+cky7JG8oeWQcsy9uDjBx6etfFPgs6hNGBDsto1kRHCusjRO0oeRJVUZmiC5+dQTz9RX0z4WimtDDqDiEq8ihnaYSeYhXcLZlblDt6kgAEYJzxQB64dRVfMAiVJHjEZWdY3MWCMAmRlA/D1rmzqd5BcJb29nP5UiR7pwjMrl5zv5AO390oPPrjrWnFP/AGqbweWVeXb5cjylSQ+cFUIyRk9cVaso52kQQIkscmwmK4ba0fl4BXeOpBzx160AQwOkHlXCB+X3SvESxwwOCU3FSOMGte21UyN5ZQOGh2hpSAfPOfLB2Zw3PU9Ke+mDzp12KTmLeQrpEp9FRBy3A6DPAzWHrcbWk9z9nhYGMRqs0ZP2dD8mbg8DB+ccdeelAG4VM0bM8rvuZgyOcxBEOCVOOfqOuKbplmZXuYnMAMUYlUhJ0QLIhSL541J3biOO3pWdpq3puJIyss9um03F2iFrZzj5zDtU7Rn8yOlXImmuJpoi0tsMK/moSpuNkm5F2jlRtPGQBQBFa2s90gErOzNI6ENGnlyIT8pwTmP/AIFgirOp+F7G+UKysoICyOcGKRR0xIp3AZ7HBrYggMKB440VlYJKkkpbfG/3ZExkMD6DnnkVYhuGzKjJIwckkorSJGf9xQSDgn+vegDzK+8K2OnrOv2eKWRkMKjc4VmctuYvGpYMOcbhziuYGkQRvPdSgy28XlLHHGpcQAEHc3lqcXGd2SefyOfU/EayyTLtiilV1UKXeSL7RIw+UKEHLZ69/XHSsFNAupA3mIYmgVp2tIH3F5QMs+UJUqOPlc59AaAOa07w5B/aEs09lDc+ahuNwURytBIf3cUgQ4mYKeclSBniu7tPDsVrMJbKCKBJmwNm9I4QBnaqSbjtZvT8TzWnpEcCQxllYzFl3syOMLFgsuNuSvTGK70JBOjstvsmmG1ApDRqq4O5EU5VuR2zQBydraFBLDNbxLI8ihEiLHMQPEmecHPbr6ird1oobe4UXEtssbx208mIkxJhSVRPn4AHGPr0rqrbSpEjMsyuGDKv3CJMZO35tuMdO/4VJJbR+TOX4CEeYyj97vLbyhI+8uD1HWgDzPUdE+2RtYmzhtXyXPl8Rb3BZ8RbucjPbv2rzDWPDsUKT6fFFDFKzCRmSDc0cZyWBlYHaXJOBkEZ6Z4r3nWdNjQW8tqubiKcM7BHHySxuB95+mWB/mBXMzaO8wErKQkjtFdeccPMTj5wc/KuT19jQB8h+J/BMmoFTFIUDSvFNDLdSCRIouQyxSRgk9CMZzjj3+afG3wNstc1HPlQTOitDHJcsrNIGySzoFLbQc4BAPTp3/SS/wDCcJllBjhmhkUsHZyXjeMBVMTg7sFhkDvxnrXD6t4dsGvUt7hXfzIzMBFGkYPkrlwHxuLZGMHHsDg0Afl7c/s+/abbUn/s60SKONImaOGSS3kmtT8k8lujEjcvykAcAc8dfK/Enwr122s7yGSG0UWenyOHt1mRolVi0UdvHGpZW56bfr7/AKtalpd0jy3GjW1oYY9kH2Se98l5sgsS6EAu5I44OC3XHTxzxTpUutl7mOzWaS2laK/s4QkywKAp2vMPukHgc9RxQB+Nd/omp2ktzp99a3k1xfGNbd1YxTSmJS7C4kCA4IHLEgknB5NWfC/h2d5JpltZ4VSQBrZIJ/MtRGD5jwzSklpWYjPGBn5fWv0L8VeENNE9u50k2rzROsDCNZJVCsc7nAOxt574J59q8/g8K3lhe3Fh/YkjMxSVJIxtaaOZTuUyHAD7TwCc+1AHD6V4YNvpluFub0tKoeSzd7hxdlsZi2lm80hSc7VORxWZ4m8GwXLLHB9ogSfymEUcLpDPGuPNgUIEZflRgSwA/kfpTRvDNz/Zs08CNKsE5gS3iQyyRGTChWfBMTg53FcLx3rePg55Qn2iK5TU7MRAJsP2KES9GEpU+aSGHQk7sGgD8zfiZ8E1u7rTGtbOO5gMfmROqubve2WUXSDDCNGHTqdvQ5rxbVvhJ4n0jV7OO3tZIZVjDPPcRNbRyEgSJPbMfvAD5ecfd5r9rLrwXanyr25tY4bu1XzF3pHI0yqyINzMVEbNnocEntWBq3hO28SQyG802G5u7eUou/yi8cQXCiFYyflx1HqcnigD8tB4O12Oe1s2DRTTKHbzAGS4lYKHKsudpzjHrnjpWhpfh7VLDUXs54pfttsHglnVzFG0chLMvmK2J8K3QD246V+hM/ws3aR5bW8cl75jpG5VfMhi+ZmmBxw4XAHUnGcVw1l4MtrBxbXL217vZ1zcCItaliXnnZ1j3Nt28c5PQc0AeS/C3wxe2moLckCzto7gvNFO5H2ndIrO8XrtOOnIz0r7l0fQJnOyyCQpOYg6GP5JGDBkmMsvzpNuKhTjYTgnivKNN0praa4eeS3jsrdGaK9ji2mRUIKRTK4/d52qMjn1r1TQdWis1uJjdXr3E1xDD5JZFkiDsnlytOGINsQRgY4HBxQB7TpOn2ukW0Ut5NunEjxXwMm5JcrtjQfJiblhnJAwDtJrobaaymje0iid7MBy6zYFpEyfu1WFW3ec5DD5SeOx5rkbGxbVUkjmmxDFLGZI2b58x7Y/MyM8EuCOf4c13lha7LLy7Oa0kCRsyrIyFGcI24eSxDSSb8DgcnpnmgDVtbi3trG6AtbeLEYhRvI8oNBOQzuoVcuQfl4ycHiqM+kWc8dyLmT7TdRK8kTX0u3db7MQ20flnF0okIw0mPReRXGT+JJo1knklFvaMDDNFI6J9jkTcwkKgtsQ7SdrdenBrGbX9TuNNn1jZGttGzQNfJcOqmG3RUaX7KyZaDy33bRg7xgkGgCTXfDNmujXl9bGOSVwlyttHJGkETIwB+25k5YOOXGQAQvU4ri9PuE0y0WWeWONohElrEsqzLEHfP76TaRFEHIJDFWdQQuTWTqWv6hfWOq3NpJaT2UYmlLrC3nTwmZUllEMT9WnIO0jChSetfOGv620Ru7y3uLqG3HkE2cKHzdRlRlm3TwXEisbdRgsygqidSOwB9X3Gsx2NzFc3mrSagZt8SpHava26CWMzottC8ZeSCMpguqAS9GO0k15ffapDpE73UVvJfoWm32zRLceTHuQSNIGkAi5mQDuN3Gdpx47pvjS+1doJ/I1D7QGggje433dlHb26fvGsYYxiNCQFYk9P19Oh1LTrbT42Ulb298ue6T5o4dQW4eSVU2AN+6IiiDqT8o4bBzQAQatpxvpbiK0Nu17c2zwTO7JcLMm2ELF5kgUW2G3B/ulkwCW4rUXXtY0+eS1H2eWaeR3F8VR5XEZ4hhJ+V2GRy5BycoDgVxl+dSsVN7cQ299YF2eO0iQkQI4Pl2vnkYS2DFWByMY3dK5efVHvo5LMpbwySE29tcR3b4t77zlkaZ3RsIPLIByegycUAXfEuoNqEEmsSzwXJ81GWyuZfIu7OaOYh5JljGDGdudpxuGcda4LUPGpigtpbmVQ0FpM0VwfPlSNxJ9n/0aSFAI5kkZdpycFQfmANbt34Znsba4t7jVomvrtHeO5DK8dpAFZlMxXLC4yQYyR1Arg00qHR7C4e0ukeW5WSN3vSdsLyEzKrtNHtRnkUfKdpG7JxyaAO7XW9R1OWB575VRDZRteXlxILZVuCpS3hmZFMVwVySjqOfvEDmvTLfXru2t47Ca8EMO5YY1ZpNjQQ4cXluG+7ETnJOAwBxkV82SmC7lgsLGWZ7ySGO8vdS+1eZay3RmWW6eexIwYTGnlBkBKj5uMV7r4fniitLWyvJrfVHnigit1gjeQ5tozBhWkXMTs7fdYgZ4OOtAGhqOpatcXjxz6hJ9hZFney08uHeNLcoDPM3zIjdDj5QDmsHVlle1i1UKySRxrbR20TRh4bWKGXzHlkkfbfxsqOHZtrIAcA8GqWo6jqekzWl4lvFcQsvnuN3kCVQxZ4vMkxtkSFWIXByRgA9Km1bxAniHTlSA2cCpILhZpFRn8yGKffFcwBhm53OgYjmRTgoMmgDzrRYbDUtTaxe1vZo9OlupriW9llijW3C+XaxoFUt5WGZkQdSuPSsvxn4dtBqEkdncJbtaWcf+jGOQWt1PLci0k8yYDcjIiRHP/TQkZIONO6hntEtbi3lLlmb7bdMjRlo7cGdJZDExJTjC4Geg6kCuM019a1K/ubWZ/LuN019YSmTy4jEZRIyLJMcKQACEGWCZUgZoA9P8J2Wp33kwS295Jp0EsMUlnIEWYRpAWWaJCm1rfzANoGQf4q9QY6TpaKBHckTxISspcRBZgwHmCVipO/8AhUA456VneGJ5F0q2vdTsHghktYYbieKaa5luHx5KMjBQfkbB+Xg9eauX9reajpOo7Lh1GnkRqPs8YnjiRSAXZzho0U7SwycHPrQBV1PVBYIlzb3khuZbR/s81u0QtkttrRuXt2bMkpIIBUHAwehrktXgi1PQoTeJDDC9tIJEgt/KEs8nMNzNJIVyzNy20FhgnAqzb6LckCCW5tLhBFFHcCYESrbzADzLLAIK7kXJAIG45yAcXn0pCixtcxXEMU6sgDE2rRbfL8oAMqBsnHzDBIz0oAreG9Gm0NFuReKYJUeNRHC0oghEUQ+0RQBW6sHCNnJxg9cV6xp9zZvAcwtFGqxXH22GT7G3mwnKS3MTshJJOdpBJ7iuYjNnoZhlCqzp5RCz/vreKyfPm23kRki4BAPlgHGTjNa8t7pOozXNstrdIZ0FzDbzxxBTui3MFUk/ZnAwVyG64AzxQBS8R6vIuoKU1G2l328cjSzeTbySO7yEsYwckdBk8nHIorhdS0SY3TA2V1CyogZYrqSWMnG4MrsoyCrL0GBjAooArT2llaX1gIpLiS4ZYkIheR4oBE+JjcbhvKhB127OxPNdzraWr/Zr/wC1eZHEwlFo4RhFHwBKirnlxkkCuUdZLSG5l1CBbdzI7xkPNLdyxyJhbWOVQrLHzyAW9K6fQ9Ca8itp4YZEVog8lpOyv56qu5Rt6oTnowBBHWgDovCunXd6l+jWRlb7OZLYNGrwmB+R5Tj5UmXPJJyc/WuO1u1uLmKPSZpGiZbmRftRBjntYg2XifAG5W7Z459q7vw9q93pl+lssktlYtvt7m2ZUEew8ea1wx3DBPQelaPiPT7GO8guGuIby1eF97iclmYncA6qMsAOADzx+YB89R2aRagyRWiQ2geSNprh3VXlVcx3I7KDtUk9M1tHXotKghuJxa3AjcAmRt0bklt5BGS3ygEHGBWz4gEESwaitnFJaoGE7rI87WyMSoQxqDnPDfMMjFcFrAtL6y2xBG+zkiFooiA6SJlWdCMIQDjPTIH0oA9I0nxppQspo3uV8gJLPEqW4IkY5O2WRm5CscYyMg8Vx1x4ks9SuY01q6FssakWfkRH7TMHYfu4IIGIfOQSWJ6cmvDraG8eSSFLlrUq+x2mOS6AklVgQ5JHOOOcDg812KXF7Y+Xf3Kma4tXSyt2eBGcW78maNG5VxnGcZA96APR/EOj6XcRx3mk3clmsrQqJxuScx43OixEkGctkkk7QeMisnSdXu9J2eVqZiuPtiCS8cKJWWNz+/lU8PKR8u0ZBBJANUYtZtXs76edLJJ4tixIGnZJriQYd2yNqMN2Tt6Y59Bjt4ptbKeOKfyWurCCKFFKW0kDJM4lMrRSwkyuoOFYsRQB9H6HcWh0+TUJ9RlE08kzPGHaNL2Pa25TG8f7sKSSSeWPAyK5TUdYvoJ1t7HTopbGKzP2o+UJY7u3ncjZuiA8uQqfvKSTt7VzC6y0ht4TcxNYywSXM13BHZxOkwTKWreW4WNASB93PPIqbX9Zl0rSrC7gvL2WaC2ktfMt1MsEEtwPMjQW/ljzW9S2FUcKTQB5Z4p1XTtQQhIYo49OkklAa782J3UEm1nhIzvA4QNye2a57Q7zSbU295FZwyXVxLFdrBHACbeXOY2k3Hcinj7uSe+KvXNlJqVrYveLb3NxPcbJYwDaspm3PLIsEMioSEwdznfu4A7VFBYWVpfBJdl26RzwWb6ldzWVyDH0UtIAskYH3QCSOgPAoAZcWPiLUdY8/WbZVtvtCRW80BkjlKzHfujBRUYKeGDkHgc16XHoCWcsok1WGKxTyp1UxgXBuxja2xmwOpAI4IJxS6PLptxBFav5qXkip+7vbl2EbRnh7V3A8uLJHLYz6+urJpym7Efmk+YAst3IqupuYxs8iJnwHZV7Lk4IyOmQCGS+86Oa32rNIg3LcRSiSKIK3qG2k+wyTmsy40O71CMvbBbzzpVuNx2pDE8S7ZIZgxG1gBlfc+vFT/ZhokjwSMyGRmVII4XeWQS5YyudpAIzkc8ZzitHSdRDPHHHF9pW1eRSLmPMFxOzAFWCOBJLg5BGfu9d1AHNT+H2miMT3qwXKxtdGSQRubfyMNECqvkybhkIR7da4exSSyhu2kkntluLu5vWvFg8sXsaIA9vPaOoLtI4AAU4UE5617bd6JZ3Mis63lpMNz3N5DOnkP8AIWWOWFclACQozWDq2kXktvE08CWsUlv5dtGkhR76eJj5Lyy7S0e4ZLAqAcHrQB47rK28722oW93PDe3EYi2mKC2giIYKES2dvmiKNwcHvk1jJooikusW73Fukckl3JbTRLEhjPz+Y2Mh9zk7AAp6AnmqnjX7dYXEOn3TySST3Zi23kUiwQx7dzhJRGGZBj5SAQMZpmj3d3c30tok4vbdVEzWsKyrAGjUL5EzAZnB2hh1zj1oA517XTLjUZpltpNOhVWSLzQVhnfOwsdp2KTnO7gd610sl/0ea3mjnW3VJLtJt8LKEkDCOJsDcpXADJnINdprWl6MlrHPJOwt72COxktG8tIre4Y+YJIy3zAHlR/SsR0iljjtEEQO4CK3E2JFSMHAGzJK9Mk8e9AGhrmqNqNtH9htbWG2MHkXNskbTeXMxGwu7cvkZ5yfvdazo7MXvk2+8WMNtEBdRThlQZXaGUgkEAZI44HWrsMdr5BVoprWVyr3AklXezx4CDZjIUnpx3q5a3MC3FxG8TXjeWuyP5VEZcc+YScMAvT8vagC5aaNYmzmtd1tJG7kxb5Et/MURZQxnZmRy2Plxkn1NbHhTwlDql7BDdA27Qxn7PDdBlEkgbaVXABDhQcHp647wWWmwTRQRzm4We4kJihji3TwRRHzBJAEz5SEAAlu3PTivQluLWFLaIvNY3FvF++vDiaWNPlXy4SmR5nzEE9etAHfaL4VOnrHas1ld2amTdO2I5bf5CDENgO6bH3Sxye4qlqnwu0zUJUksoFnN3BJBDJMgS6ErsGeQiMHITByxxnIya6/wiNMvYEAuJrp4VjVQ0cb75C4KMsijEhyTuy2R2wRXqUOgQrI0tq8peNS5ihRxFIWA3xs7kmMBiC2D83UDFAHybbeDo/CTSIg1bUNSu5fscVuvk6ftJcmSS3umb94hUA7cfNjHbNNstJtL3z7KGRoJreeQeWAkbx3O8M5lO7lwx+Yk/jX07f+Fpp3t5pbF9RnjiLyoXIRl3YVYHRswygHGTjHc8iuB1jQLDTZS+msFmEiyS2e1Jb21mZ8zpcyD70Z9T1x3wTQBylnoEVu/wBoljmuHtVU3O0q/wBqIIJQeaw8oDuTwRjHNVr2wTUgVWMWSAyyfZLbbI7AZ8tpHnwu71CkjmuqcaxdSyF7KdFgtWcToBHti58uOdjhJieCNpJwOeapW0cckUM08h+2EneroieYSeQGVshAOBkDpxQBzFjpdjJLDZvaB3OZS9wFFurDcoKAnAkYfeA6kDAzXVW1xDpSPCsUiabBHIjIRJgkv+8ntgqkhwQOCAT2Bq7r1jMjaZLbxPBC8G5wrrIjM2NrhyAV57H656ViQxtdJPbyvcz3Fu5MgcYiJYAIyBM5GM89OuO9AHe6X4jt9TvdPtLOwlEyqXS7aJE34XMREZ5ByPmJAPr2rrl12ZbvbdRS20kGGMrmOOOZI8shi3EZjyCMdeTxXz3Hq0mgXbpFaArEAqS/aHWaSaU4coWOREMgEcf1rb8ReJNTns7RbSDM8JTyndvPhDNgnzSCSyHsOcYoA+jbbWbW/HlzRQMyQ+esgVUMnmE8M+Adw9s+o9az7o20Me51luC0g3W+CYk3KdrNI3Kgc8L6c8V5RZeIBaaSt1qUQkulaOSR7eRIVWRQB5R8wjC9SB+VdBb6xHqjR3ljcwXEDRplEmDpGWBT98V7bjjPt7ZoAp6jEkeJpFOUneQJAxVhucbT1yybe/P3a5i4nvVvPMZ4yXJlTcudiL0WRsfdAwMjpW9fXErwrJFvLRsYZhHtYH5iGClmyGHYdTkYHNcib+W4NzJDEY44kltnjn2mSRCpZpUA6HAx04x7UASyTsrTySgRyNaf624lMkEXnSFW+yxyHhiCTxn61LJGiwwxIZZWaWPa7qHDWxzExOGypyc4IB54zXKWms32pmFUs2VLRmBgntstLsyVxO/CoSo27jjJPpXoGmxzXKyXF0UE/kRyPbthfs2FPyCdeJUH90cDHJoA8/1WC1sob6K0YukU6hQxaJ42ByWEj5BQluVOPu1xt/O3kAxSb5JGSNp4J0/fykMGhmTd/qguQB1J5wK3fFFhe39/Jp+lTz3cDTGWX7JFGsRJUBy53ZwoJ5P3uKwdZ0tNFjjvXKWyW0aJMzZEb3DsFLyIw5fYPvAY5J96ALmgPfCQ2kbwxy7xNM1zICYASMeWzN+8Yoc7VJ6YxXfSTz2+6J5TOtvGWadMnBZGOWUHKtjIwQMA15BYeI7KO9jjhtoWs7hgJLgSSuYhGhaWQNIoV2bbkbSRk4rd1zV7aw8iZLpHs7vBV2jkM0THq8ir8nA6bic7enFAHZjWLRLWKOK6OZYwzWxKoLdSWLbXHLPnGR79qqprdvvdbiSV7iCLzLYyZVGbkBA57gEcd8VhaVdrKt7cC1+1QQwSPHc+WUZmYBiyLIAXOOyjjFQRPDrtzZsksMaopwXjYEyDO5mZeCoI6HnigDoLCTUI7iKRrSO9KM1x9lvWkS3ZTlmaRsjJKn5QeOK9U8M68skM1utrboskqspRXKIyk4txO/vxx7V4Xea1/ZV7bxTfapTL8okLA2c+1guYZM4PIAx2wa9N03W7DTraIyCK5mlk3LaCJSYyQGTkEcqD+uaAPc0hguVhMsXkTyeX5cO597ZJDgSMmDHgjAJz1PQV0o0GyWAkTvZZiWOKWAJKyKjYKTFQRLCQxyRn7xxzXDaNrGmT28Ekly8TSw+Z57AOqMQQERVJIYEYx2znGK6m11mCGB7OC5ilhIZ4Z5DveEyYkaMMOOcEgNwMHOOwBzGueEZZzHFb/Z5HinaRPISN43kAKibyXf54wMAjGBurgINFm0bUr5LO+gMkULRtayG62vJ/y0bDI32aAljuwQMLxxXf3V9e6lJeW0LLb27HzlRpUddQjg/igmVwtthxkqrfNzwa5pDq2+6KWAubp1jEyqplW5Q/cJmIzGgGMgHHHWgDl9RkayWE6j9mt9oMkX+kK8VxG2SwhmQ4EXHAY7jg8VXmkke2tLqFbQwyhosG4fyoVJDIFWLJ5bjnjnnApuvaDPqN88c0ckTCBmjKNiGIsCHhSMshDgZx8xQEevFUrPRX0W1WGIahexSvam0uJZI44YFVSZjcKAAEDZG4n8SM0APljkkuH2wFoiqP5qqEiiIIaVQy4LLkEAng5/PROnxzIt5cW0nmxYMduDuaWPJ2KoTIPAGGzznn2s6eLO5hd7y6kMrF4ViiJFrJIjqM72UB1wc8ZBB79a39Md4WH2tVeCRwkBIxMBEMskMpOCAOgzz2zQBnQpE0Fs62zW88jYZGQRkOcExGQxkDgeuBu5611EtrFFYummW0lu16kcMlw0hmYHBFw8MqIAoY+vTBPuKtzAwm8m0lWY3TPcxwlgyJGV+aOcjJjkI6AfMa6nSVmayZC1xBbxSxPLBFCvUHdskWXrbMmfvYOOpz0AMnw3oUgltYzeXT29vMkxkEqbi8nDIFlf5gF4J/2vlzR418N6gdRXTrO2uWt9SYTQpbyxqYliG4MksKt+/znknnPau5sYrS91SO3trBbtGlkupkjkEJghdVjVraJT1DFsK3HBIJFfcnws+CdrP9k1GW1Z9qhhcXbfaJChIZYtrEgEBu3rzigD8zZf2UvHvxOSCS1tdRS0lAIN1JLGY5IztlbbHF+8ZkxgkAZ715p42/4IYad8b9LurPx940vtAhYGS3k0/Sbee/jaQ7maSeS5GQORnAzt4r+j/RfD1jokISKFVJUZlK4Kg8AIARjt0/GugmeNLc4GwbfmJGMjnkbjk5OPyNAH+aT/wUe/4I2/Fb9hyRfEmia3d+Ovhnql3NFDqwsWgltZJG3RW8sYciKXyhkkn5vTPFfk34T0/VI9TjvIY/IbTYnty4RngjLnYVeQDPnFQ3PRScbs1/paf8FY/hz4h+Jn7LHjvQfC2jJreqHTJrqGxMLzTTLaATg26xgtHcADIKDcQMe1f5wHj7UdU0DxHeeEY/D8+n6lay3FtqdjMJIWS8jLeY0wdQdyn+E9z35oA9T0r7NewG1W5uZbhgrfb55/slvaqcNPFMFx9pTG4Dtz1ry74geH5ZWeWxyVSJXt47VXcSKHbcrBky464AzjPbrXo3wl8BeKNRtpbrWrHVJLPy2IRbbieFiGPlNKR8u7GCM8ZzR48a/wDD39o6ZIhjt5LbzI0Yl7mKPJjUGYqBE3HCqc8daAPklomimnsbvf5ZCyyIYRvSc8gYkYAAE54HWuu0lIEsXW8fzE8lkill/deXNuxuzkMuQQOeBiuXv5ib1yXadECsstzuUDZkhNwGWYE4Ocetbkd5HJ9mRlublpI2MkKCM2+Nw2xbjgZ5yPoKAOv0G3Dzyx2hUsRsktLhS8c21P8AWIP4ic598d+Knu9Kh08SxxxXdx5pWGS1LKmJi3mO8SsQQg5B9KjtL1EubQ2QZrjDeYbpWSGNtgRllcNgEE/KMZ4rs20/UI5reaee3vZJYVjtpFlMErRuAHjOxBwmSNzDn1NAHBLp5dLm1t7a5WCWXfp5LPIodADIpYDCkfMAD1HSp7bTbuaFJ4reIW8SSBGkTDeYCcLz83+s5zjHbFdgRfadG++C3W2BuESSFJFmbeCu1rnGDMHIwxAADUpmjtYIorhisUq5BVAXVgAwEkyH7xbOScdffgA4+3tkghu7u5to5XDkS+SAqiXaCkpeR8Dkjg449awbq4uUDNNCsodAqTQN5clvJjJiJh4uQVx1yB0Jrrbia3VpY382OCSfzS6v5xVcbDsIGM7ux6Y6Y5qs2nR3hjt4L26lgdyTsijHk3D/ACAO2MtknkDOM54zQBwE1zfxiG5C+RMHR4JVLGNoueX8vJD5ByOPWr1jeylw1wYlZrhJUlDyyCWVGDFCoUsF49OM9ua7HV9BSzsLawvp4YpoF8yHy12zzEnJDSgnH0PTPWuPnQR3aSQiNhFEjRiRmkVpHUocbVwGx/hk0AdpLq8r2Ruk0+GYecp80pLJcJKST5nAx5IPQ89PUV9z/sTeDpPiv4mt/CUdzaC9u5fNtmu2CyAoSbloYJZQJNkQI2kkk4wDX57aHeTiVLeaZY4olnKsquW3cuDLERll6dAdp619h/st+Orj4f8AxU8P+NNEvY/tGnyxymMDYkp8xFkUIQNoK5zgZ2nnnqAftr8cf+CW3xAsPByePPh6L7Vri5txPqGgxI1xft5MYeWaDYAI4iVyqDlc4+v4x65pOuaDql3Ya5Yajos9rdzRXi39rcwhLyEsiwtBIgbOQSxxt565Nf3O/ss/tQ+DPjH8PdHgunt2uWsrS3u7ZyEmjkEaxyP5SKGWMEkbupU5OK+WP2+v2Bvh/wDFjw1qHi7wpbW+meJY4bq6trixiswdQlxujSbMRLDOQCeTnnnqAfyB6F507sUujOspcTedA7xLGCPljnUEqWXH3gMYr9Nf2SPC3gLTZpvEOp6lYR6os8DWdtM1o6wFUaMo4Zv3oZCDgAtngA5Ir4V8ZfCrxV4D8Vaj4Z8T6dqWkX9oXhucK6KLZpDtmCJGodHHUheM8c1zup6hrvg+e1s9F1G/VY1V0ETz2tvCCMiaW5MeXfJbG/GKAP6WtI+D/ifxVYw6z8PpRe30sEk8tnYCSGcKgMkkkM4Cqz4x+5DHkYxXqPwv1TXre/bRfHcd/Df2ojsY7u+tLhJIkYeW6PEUEatuO0byDjnOK6T/AII2/EGPXfhVJD4jiM2p+dDEt1dOssl5DIhXzVIzleOeVJ78df1p+J/7PHhLx7YtqulW6WOtpC2bmO3DicryseAw3A46nkHPUigD8/brwpqnh5DNatHcadefK8kkSfufPjO4wRW7OkjhCM9R9SK5uyvYLJbYSJGLmV3hQjEihASqXDxn592QBjbg9DxXquq6t4k+GEx8MeKdFe806NnQzXMQieGNQSCm84u49i4AQ7gOvNfP+r+PPBuo6pJLoclq9xGJhJYQzN50au+6ONEfGwxhckc4zgE0AeirrVh5T2vms1wJ5mmcSvb3HmMvEkSqONmw4QcdMirX/CY29veW5EstzCYgLm7lUeYIRGAqsm0B8EZOATkZ5rzAa0rMdQlil86WIySrbWzNlFVQysxT93IyZznknOM9+B1PxcYpo7SweC0RzI00UsiyOY+TiTecxtwc5AAPAoA+39F8a6TdRo6ysC0CwoI3RJbslTkypkZQIee5CgmvYY7zTTocMkMdpcW9y8cau900yqwKqTbDkqN3XgYOa/Lzwx8RbW1ivftlyszxyGazS4bZHGkTqpa0LuqndiTPByOcEHnro/j3d6oNOgtRa21tY3O5wsyLaIscmEgnt4gpkDDGMDqepJoA+svGVk9ysghS23SGVBE4ZIpFUFQ8RZcmZRt+uK830bwbPNI15dBZZYT5ZEjuytHMu0Kqn5XcZH3sdsZrMs/jLpfim9is7i6ELQog/eW+DbykKCIWwP3eBgKTkA847+/6VLp2oaXDcpKu1IDA6IQscgJ4doR1mA5Bzk9aAPLoNNXRtQtp7m1jnkgcrZF1RAoQbWRQFZFxjlhznoetXdU1qeYRy21zG0nmGPyYZd21Hyv3ZScHruOcHHYcVj+OjNpSEwXHnktBLYnaI4mHU/aHzuz16Ag9+leTHxGoRXjmZLmK5kklERV5HkzwmHizjecKOh7daAPVLa3mmBJtlnijJcywJvbcQ3mRszEEtnoRkA9OKxb1oTPZhLbegQwQ5ZPNRt5/1jKfmwT+GOtT+HvGtxb29wzWZZZCgX7QUXeWXDEwxqADuZt2MdMk1m3eqCJJ1Rra0DSSwoVVPLeIgu7HBJjlLE7TwT9KAInngtBdwAxR3kcrKVdGUsrqTG0bFcMdxxwScdq5i51WW5jNs8am3tl3OnnMrNKFAD5jUjkc8kA9cdKxdV1uaO5szLIYVWL9zcXMTb5YuEB5/wBaApG3GWxzXEz6tqOk3txepcRtbXkc8ZcQs8SElgJmb7wIG3+EBfbFAHQzXn9gWNxeOH+xXtwzLqAYB4GRS3lKyKfMhznKhdxJJPArDsPFN8ZUmtFOxyrrOgSJ5FI2ZCiXgbvmZjgHPbNcTfPc6w8FtEz3O8EywXd6FiIKkTXEVvvGSVJ2YGcY6YqW20e+sl01Zkt5oHWSGLy8ma2EbFo4p2MgDRheGJ9e5oA9oS/t877o/aLhomDvGwAkupmZw5IGCmz73YNzwKuzavp15Hb20kU0Do0eCkYMbbE2eVczRFc45O4sVx0NeSNrmn25i8u5iF0N0brDnYsYOxv3K5IJI9M85wBXSaPqESK0b3EE1w8TPaASJ5nl7irIsRb5mAJyWGAeM5oA9Kl1aLTLS2RmTyYm88mO4CIC3CcRoDw3PzHBPQ1rW2v2d5BGz3kIEztavI0bQCW4TLLNIpOHQHABycgDOO/lY1nUtOF55Fss9tcItrKAUkdWl5j/AHTglcc/Mvyg9x3y9QvJobKKS5jji+zgmVQ4YRqSQSwjOYycdSAPf0APWr/xCXiCDyZLlWETMdqRsFOc7Bw8bAYBXJ5yKp2Hir7Lfq093BHIEO+zkLiGKOTI2mOMK7BhyDnOD0rwZdVe4uljGoRywiMtbTGPdCkqysoimmDfNgKdrHjA/LakumhRhHdF3LQ3IZnjEUny75Iolfljv42gk56AUAev694qtr6SGxN1AFER22tlHO/lSscRvIbmRiAG7buedoHSqunut4YInkW4kZHVktSSoeBseawOdsmRkg88EjivN9K16V7zz4/JghIYscfPNI0Y37o/L+TYy4GSPm3Vs2HiG1UtO1xDDdmScx/ZPKV7VpVG658okCRyxClSfunjmgD2Kx8O289pezXbpHKrmSF43U3ELoPm3urYWJkxwxAPb5q8x8cmVNNkeBIiyIIoA8StKsH3ixyN4AXGCwGRyO1Sap4+Ph+zxCVnjubV42khtxsE7KI3WULuNszPnBbjcckjPHE32r32tadHHcu8EnlyxJcSvHaywgoGh/fbj9ruFCjOcKwfHXigDx/VPGNpYPALJJw8RaJ1eOYRoCq+ddCZ0EYJTbtAbOSSBW3ovju2WRRDceW1wss6m7n861hbb5cghJP7uQomAuSDv6Vz2t/Du71x3aK8+0QMUupLKUKsErMI0kFusDcsXPIyATkAccUL74N67d2tpNoTG3uYcC4wptQiRoTgAEpJIHG0YOSAM+wBtat8QbN9rRiQxxTFp1gffNbxsBjy5S+U+fdlCPlJOPl5rxL4jfFl79pILC92nTbbc2Ydqz2/CxG6ZB+8CqcZAPI3dDmty4+Efjfc91apqEz3O2O/YQqiKOvmFVOFbAXLZ+YZA5yBoD9njxFqQnlkFz5y2620EtnbZTM/zTl4ipLoqhBg87jkcUAfM8HjLXLmVUtme5sLUXFxEYo5ZIEuGyRH9oaUDzwCx2hABjBJJzXYad8SvMtUHkPI1ogthJc2rzFfPxuyxJBJYtjBwuMdq7xP2ZPG9vK6pDeNMJy0VpFA7QmdXKJlflUzcfvGUkcn6V0tt+zB4uNuZb20v7W5S4Ey7opGUt98+VaBRtjWQt1/vHrQB51c+N7KKH7VbXlvJKu6G7gK+TNCpXaPLJIVlGQRnPtXn9l42vZdZjtTPcXMV0myK+uJT5FsYZI2jEjKoDOVHAzxnHHAr66t/wBmW7WwS9vLaS1vhHIUVm3R4c7i8jMmY3KYOAGx7V5JrXwi0rRGmWaG8l1IXEQhbaot8uwdX2NtVMSLGCM78MTtAoAytH1zUpTeXdvdXFwxQ2rQZYSWyu5Ml3ApO2Qq+9hzkBvbFe3eHm8RLZR2GnXFlPE0cN1CGt42mdJkVgWZ2BjnO+QkrwD1FcRH4ZOgm1uorwTXJg2uJUfyo4rkeXJE0UaZLqoyNw4Ddua9n8HxRzWsFgiINQgjmlgljkjkkRGZjHLM6AhrfYSNvVQBkCgDkvEPgbxTN5F4LWNbm9hS9kuQA0Vq1uv7p5QMCYsCq/LnoCSRg17D8LfCN0ZL3zrhoWg09RcXdnFG8st3NGqSeXPBEzpb4JDL2xk4FelaDY6nJG8Us1zeWlzapFCREA1mRFGssduJAPMiMgJ57HAyMGvafBngOK0iuJoo9rxA3McqxvESbhvmV96BJQY3+ZSxO4EgYoAveEPg3Z6ppttHctBOTHC8UkMckd1t3l8Fd7AuFOQ24BxzxnFe7aD8BNGg82K4WK7jnffEot44JYkZgwLzMd0sh4zx1HHHNaXgnS5Ibi1jR1VLXDCMLMAUK5JSTblsHOQThenTivqbTNMWcW900crNtjEQ8pvmcIAG3KuCg6Y4J/HgA8Ig+BWiRtHcxlwUTyw7sAURMD95G6hdoGB8uTz6mtN/hNp9vLug+xoZMRRgGJUIVWZ5VWQZZznJwOrEAZNfRk+nXEyNAUCmSJ3A2HnheSoHyAsG5Pr3q5B4YhnZnuWMLeQiLIgjZmKkMCgc/u8rgHI569KAPnaw+D+k3Js1a0t5pVAlVSgEeNmyXeVYb8gdCOM4I9OrHwp0q1CiGziROCyywAxwiN2jjWPyycAKFYZPOecdK+gNN8NW8RLxhS8bEI2Su5SQcnnrng9jjjIrTk0pXEim2EsbFdyhmy4B5IznH4/rQB83L8Pbd95ktmdIoAiSR2sZfGMsHuA+4HdyCBgAAZOK6jTfCdlp8NpD9je/lktniaSZYleAmZmij3nBcCIoAQTwOeRXs1vp7WwlRP3UBkb5SQTsZieh+Yf/AF/SnNZwryQQpOUYLkFgeoI6Dgf4UActY2UunxRJEpZQ+cRBgyoOCHLD8OeMDr3rrbFgcDDKq4DnawUFvYjPQ8kccZzViO0AMbMSkUgER5G5gTktwflwQR15oEf2ceSjsd7NAN5DfKzEqxHJBwR+XfrQBIblUbyiyyAv8oBGeFyThuc8E+p7VCzs4OwjaSWLcANz0wOmBwcjtWU1tctMkiyov2eYuVCkM+FChSduDyO/6ck6PlARqw3KGOSMHAZssQGAxjJP5exoAbLNhoyrqqk7CmQSD2wOnOPwz2qJsksCeCd5bKg7hn5cZ/zmoZYG3Fk2fMCVL55ZflOCOvanRwMyl2cmQfeABC5H93PTpQBMgCOrAA7skdODkk/kf5VXeVWdkOBuBOVBDADK8t/L8KtCJzEzgfcPY84zgnj8aiktwxKZwHABcMOGYBgvHU4x2oAyf7OIuFnQkqWjMhc5MgGfT0BUe+MV0MS4jGW/1YUEjJwcDj3qsHVFSPIyo2kk89fTH1p7EEKUPKZLA9GGN3fj7uPxNAFppk2N1cE4Qj7qkD5snt3/AB/Ks2e4+XJYHhuSMDCKNvLdPn4/4D9Kzbi8lhndI4YhbNAjBwZGn83flgE5ySDxjPGKwdV1WWLmSN1VCAsbqU3hhkHkDj5unXjpQBDqOsGJlKxGWcJ5mzoAu4ozZb/aB9c4+lTNqrwIjsoLuqvtLD93vyVBJOF6Hv0I9a871XVmiLymKaZivkxleDIzN5rLtxkBd+M9Dt4rlL7xRKqBCs3llFMcbMqTuytIWDbiN2C3AGTjHGKAPah4iVUdpZE3SgR7ZjmN4WUMXiA6KF4JPGQeaw7vxFZ2+yOO6EgEbxRqLhZJIWnJbZZhW/doQd5PTc55Br5X8X+P9TtbFZ7R2EljDIxaBASAsf8Aq3YNkxgcMNudwOAQAa+fJfid4h1qGBl8q2lg3uXnupDK6F3fdsChVGGO0dQu3IByKAP0nvviFGdKOkl41FkEKXFyV8yVwCyrPKvKZw2CDghQCQSa4+4+KdmLSS8We1lMMezzBMBCrTDYUYr90AHO4/jzmvzfu/jRdXNtNDZAtdGQWM0bDZCrQ3JKSRyiTN0jP5hwM+VKWLH+EQal458RmN9Qv4nW2t5xt06BRKL9AzAi6niG0udjEsxUHIJwSBQB9sax8a9HtJlge8tY5SkQZDLG7y7nWJnhMkgaQcjJAwCTk4Ga5jxr8dNA0U2o0yeYyxzmC7d5VWBEWGMsxlUkFBIxGVY/h0r869Y8RaXr2oxxSJf2d9dTSFbuCZVgkjnMnl2UsaqHUx4iQbWAOwcgkVom70mHR9R06OePU55tPhtNRaVrgiGWSWObzYfKWTyWCnaSZTvMZYYB2gA+/dO/aRttUjeBLuz22Ea75IbtJSS6oZMbGJfO/ZxnlPYVtab8XLLUNRtYJJFihErGaNmaNrcKxiBkcjJTI5bkDOSa/N3wzYWdpKY4xNOftczRpYRzzRJCrPLAss43Mw8zY53H+IgdMD2TRrXX2FnPDMN9zbTxz3TxzK0Msk0ryR7WjwI3RsfMQd2SOMUAfcln8Qo3vry13iWETobS4FxuDIAzMUZj80e5jjsQeOMGvRLLxut5axQ+chdSPNG5srsUEn0I245GeeAM8V8Q6Z4cvolsbjybs7JF81GJlEaE8ESNIN6lcEAA4GF7V734b0WaIlbi4aBrxo4oCytsijPMhYAnyyVGeeuc59AD3s6++pwm2imV7ZPn+Q/vQoHIVyOm5unvxXI61bzxXQZHYCVFjdECsIgkhbcTkbZmDA5J6N1ArZ03SYrFIkgYMEdUE6/ckTLeZIVzwuQvp+mK61tKW6AF0zDzo8ko+0OqEjYCBhSSvzHOCoAyelAHh+peGZNRMk0IumhG5meAFN5lVT82R8w3EjI4PXJzWPqHw306+06b/QlE0UCB2kUO7o4wU2kZ3Fu8YI459vpZbC3kt0S2GZIWWLdGzKm4KhCqCB8qqwHzYzt4q4dAa5kt3JcSqCGkkjC749hI3hOPv5APUjGfYA+ID8A/Dt7LM8mnwx3E9r5UlxLEzboCRmMDadzqY1AzzjAxwa52T9lDw4XF9FZWjm5RoWtXsoVSIlmdmXZwjNkKWOCMc8c1+gp8KwCRZzGkh2EkR5R0lJyZGYH5j17f41oQWNvHHIgQL8yIRIfMfbwWfey5HzZIHUA9wBQB+ey/ss6AgQDTrJGZkPnrZwqFiiyWtQUBJw2RuOc43dTWfH+y34YtZ75hpNpJ9oyyiS137pGfzC5DL86qGAx1OOK/Rl9LhjcMw/cKT+6HRsoFB3duef8ACmJpMAPmSCMmMZiyASnA/dN6jGcHOOaAPzqn/Z+0UXMbrppMiRGETiKFIgGjCqPJzhsHpkZAUelZGp/Am28mS2W2jRoo1kDLHJmXhUUSOgJ3HA4XsQK/RqTRLd5WjEYKN8+5di+WzfOcHPPJ7elRDwrazbneJJMMrbiGYtsyuGx90YUfWgD8uLP9nGOQzyNbRl3mLhGj2lZTGm1sk5lUKAeg5yOo5sn9mazmMc/2WNrlmEbO8IQOEV9xVcHavCn3Lepr9N08KWv2h3EKBsSlVXbtXJHzAE5B6j/Crx0KCLykW2SYGIJ+8TAcE/NIGUZQgcc8nGR1oA/M3w7+zBp1jcxvLp1rbXAZwzQRSRLcsQCJrgIp3OqlcA4ICn1Fe0w/BKw8iK3SztU2lfNeKFYhjYyEQAuW+aT5hvAI3nIAr7GXRrVEaOSBbdopCYZAQ4lRkABGBkYPHPpxTZbGIFViSNQsTGSRimcxjcFx/E+T0AJwc4oA+fdL+FGjQ3vmmFnlhVFjmmijHyRqpMMwRMSDcCMgcdzxmuwufA1sjQtBE0jStHxJ5YKABjtUx8Mo+6ATkAAHFej20a4EZdmlZo8SfaGiUbnLMuzZ8p2FT+PtxvubaOWOUQOwt5CdiuHQgAqfnOOOc+oz7UAcXB4Vs4xZMjO8kdsg3qEjaFmAYoqKNsoyx5bJ4/GuhttISDEQRhkghztLZAzkgD1HP1raSBZPL8gsoKb8sCOGyTz7EkcVfgj+ZY2lUtjhmI+b2LHvwKAIILUB9zhCzfKc5JO3Cjp14ArQSCEuh2qPLYg5XHQdsjJ5b8hVVZwzuqlXCHAIABVxkEEtjjnr0x9afc3PlQgbSwHVwd3UgkHB65OAOKAJHggLkSgMVzIoUHqONnHUY9R7VVuVtxEku5BKr4GxRvAzwhVfmPHRiMYPWnC52Y8zaI2wgP3ZATkDcGwQcjr/APrrEu70RmTyEZdp4MjRiOXJwW3M+4vgjhf7vvkgDHkRC25VLROxjXzFYtgF2lJLcryRg9MYNZJngkPmqdobK7UPmckBgV2jnr+HSq0zwlrt5LzzFMDGNoCgmWWYDALFgoAcEevIrkotQkt9sM9wEmBLJkAHJYtt2jhjz1XI70Ad1Ffu1tcXMhjCQEQCNvvEEjDFQfmjz6AnrWlavGsKtHMmQPMVdwI/2lAJ4HPH8q4GO5EskbujyKXC4XgYzlsrj5jnPIH6itsy2zSoiCQSKxeKPzRghgOGjIHGRzz7dqAO6gmmLpKzgggLjBGxSc5B/ixx/nNXbi3+2MJOpVeOfl3AdMDrwB/nri2l8THGH8ohEAVYoWQEdCCQMbgQe54B59dxL2GGFRGBG7ktLvIO2QjgKo5PGOmRk+1AGMzTRwligzKNm9CihRk/OyZ6YHb9ayrlQyMXaPy4gm18MAjA8ruUEZwQOccnpV6a/eLzZLq3IjLtiZgyRHJwCGYgYzx9ec1xeo63YpcRrHKmyYkuhYLbblbbl2Pylgw6D8BQBBqJljmPzGWF1xkJkLG3Rjt6Ek/iD9KzbVChmljXaS4IVSrl1UYYkZynAHTjFaDaqxEzI6OhiDPsCFQAx4XJ/u+nPp1punvBLskDgs4kIAHzkHsQPvNwenTvQB0Gns11bxbwzPGzS7YuFBfjEkmfvAc4PPP0rYudHUyboRFcZt2IYpDhBIAJAXdMsx6c8ijSdQsYmSDyIZInickTMyN5p3D5TGfm6Ac98DitK0lTzAi/MgEobarNhJOC/TgDjg4zj8aAOfWRrQfY7hDCGi3JLINkO5RhUWQIOO3OP5Vmy3jRxNJHuBjYByxLocnDMM87fU8iu41SKIW7RTSRTFgqwxyKTtBGBjj5WAI5zxnmvO7hbuNHtzGo3xssiocy+Uj5LuGOFHXn2oA0dP1TfJJELdJJCyPw4xjOdyjPPU/l1NVb9Zby8aZvLWMBt0SlRIkSfMXIYgkfQc9a5q5vfs/2ZooICqkh5Co+0yYJCQF1kxjPXmudn1e5lmnllY2yqVEipuDkJyIo06hCCcn8fegC1fRLcPJPH5bwI2wIymOUoCR5kxcjeoPPHPWuZuLBYIx5HmOmJCsjyeYpWTpIiRodrDJ55PFZU/i1It0P2iIQtOY5HjKtKJGPACOMhPXjjGc4qxb+JYoWn8w20oELKpZ1EojlBzIkS8DHGM4HpQBk6z4et7vRDG0ZlvIwTHIpRJOWLebcuBmdMnnHIzggc15RdWF1pcz28nktbTeSxVdzXAdBlRHJIApB56EAdzXo15qOnX96t82rXsMcCJMLaBFgnuHibYhaQEqw56A8gDcKo6wY2kF35EmfJJiFwC5laflSHAwCODkgAGgDnrDUBbtbSjT4maCZipc5uCxB2u0keUDY7bu2M+vo9pqUC2yi/gaeIRZi2uFYPMc7txYszj06HPSvHpbqSN7nyreQRpMS0e9QDJsIB3ZAXLdB7/ktjr90gkku1MMaOGik2lfKwQrbpQDk8dMdumDQB6vd63DbyKoQv58iqVnPlyLGV+V1U4Ehz6evOM0yW8iKGIrGjvGZ4neJSSVILmTa/wA4AGQoyeenWvPNT8aWM0UTyi2aCQCBfmQXTyfxOJJMFQOMAc+nNZv9uwPPDDbwyzFZVWQQiWTCXGQPkcYdMhiTkDgjvQB6eNWDR/ZJrlpGZiYDFHsY4GTv3dF4PBPFbGm6j5kUjl4vLikifykI+c8gspzySQcrnI71xjWCW/2R7Fb6OQzSMZp2jghjZ0LND5BJ8lBgdeATjNdRpGkQl9MgbUbS2aQzz3ch3GdZXyVJQ4MoLE8qCOPpQB02o2VpqFoksEyiadgkiEh2BZQNoVTtjjC9yc89Qa5m58NpJEiyxiCWBsxed5khdnBPnRbScr1wPQ/WultLSGCWSz8w3Mb7ovNT5XkXORMG4CLkjjIPt0Fb7RmNneVknSCCNPMf52jCoFDLGuSBxxx+lAHjkngqGSWOWcXDysWKlI0jiWNWxsYSYLA8dQevPWrGoWd9oMRg817exi2zvIiwkTGbmOLeDlcZHA9K9cLQiwNxK5nXZ5KSxgkAseSQB645+vNeSeJr6KzhcymO4eY5kimCBVjjyDKXL/NICPTJI9OgB8I/td+LDpHg/Upmvd06xLNGEXypVmuAYRBDM+RK2F3ODwOTmvwG1b4rWWp308d7YWs9zDdSLFdQssmy3AZXDwZHmAMhGQAxx361+2H7ZF7pMnhnX7a4tzJJfQRG3MExVp7rDGEwygEJIM7SBg55IAr+eTVNMNs93dfabnTbo3axLFJHG10wd7gRfajIATtcMflwW6mgD3q41PS5tOk1m4kku4pGjVxZXRit5ArxSSW0ccCEvGIxnb1wMY4FfJ/xKvib+W8eCa90+5ikig8mSWJLXzwAyqv39itlVDr8wxgmu0vfF0cWl2unOswUARXEz28NukaMf38jeXsw7ZGVLbnznrXEiWG91hDqDNBbQOohh3z+TLAI/wByYYnUkyMpUnd0PGaAPnDUfDttcT3UUdvcWuoNODamNHSS5t4yGEk6OpwyoRu5G7JxmqU2iXmnXrO/mW7RwG4nRAbZisJHlTo6OdxYbTgc4PfFfV0Vnol5DF5c8PmxrcTrJcrIzgyfJnfIisq784B4IPGe/MeIdO0q1g3tNDNeSw3MBlYKEtp2guCt0sZ5JLmIbM7eflyBwAZOg+Pv7L0ZPtEjXlzGomt7eCdpDHHF5KtNct5okYlVfcQAuR1r3f4X/EiKKGPV7e4jeOW34hnGOd267iRHJ8pzFhlIO8HgkMK+MpdMljs45rm5V0ZYoHLbI0SdiNm9SQ3lsDkr0J5HBqxpuo3FlJqNtayW9tHBGshkeMXPnyxkxywlTIFtkMY+TbzwBz0oA/dX4J+OvDmoajpV5YaxBcX1pq1pO8E921vdafaTESMJbtgFmiKqQEOVOAAeRX9F/wAK/iToNroGlXwlWNJ4reVZSPLLQyRKZG2rkIdzDK5yCehr+CXwx8SNX8O3H9sWzTma1hVkgW6kgN1FBI3ltF5a5ttgkjBwGJBOOOn6X+E/+CkmpaL4H06y1xpFfTYIxDaSMs5vGbaJUikzFKiIFPXOAQSScUAf2Xw+NNG1eN99zauk+4wN50YYJG2Npy3LY6/Svlf4zfEzSfDV+8P2uzitX8z7ZmUSwyI0UhNqFwACY2B9M96/Bz4e/wDBTnw/q/hy9uUvbTS5orcC2tnZhIGDpHG6XdzJuty7soYsMncTzya+NPjj/wAFBPFPjW81xYL+zDW+oxQ2lxBcNcQFbu3Ecu/YN1wyY4YDAJ5waAPL/wBr3+yYvjx4r1TwzBaRW2s3cmt2izXHlx7pzEgxbysqxRoA4ePiTemQuDmvmy8n0DTV+w6m8Ls8rXP2tILu6An+0s9khkMuC/nuzFSAApBXK8jz3xv8Qbz4ha7LPqGbmZb67maaJ5vMLSqYZIlkUAZDDdtyMZ6dRVW2klXyrYPvge3kdVLR37pKmG+0PHGzl4/MYgKMgE72K0Aa88s1zq17DcXFwbB7d40IQCzkQGKCKWBgxbynUyklvm3RqWPIJkn1LT7fTStncXc8jzCP7PHJG89pYNI0d0jSlir3anGSOQAQfmyBnXy6Slslst/deXMJL25eSBkgSSMLstLu6jYsYmudxj8rJ2jLhelcdc2kkck7Wt0q3DGCKRmKNBMjIG8yGNDmXJ5Bk2Fe5JoA9RsrMS6fNI2opeWF551rHKE3yb7fzFlE5fYGKmVwqD5h5IGOlebanqkcUupiG0jMCpFOsTEl/KtWELQyQJlkhkYb2HQscgkc1QbW9XtAtleNcXDw2cgiWFZywgmJLRJGJVjuLveMmWPOADnB4rlpYNQMP9oQrLKrNbPds0G5JIknaZABvLg7pMMDwCuDQBqalO01wZJpFtIRNBdBZCJzL9qjEMkARAT5IgCsh5Vc4JyDWPck3U8kS2tvZiKSFrp5mRLiSDyd9pc2ROQzLDgMuSD9OskcSR6g80U63M0GnyyyNMVRJ3hcQzWcaqSI59uXzgAYxx2vpb2drBqHms08VvNCziVV8y2ebZ5fLNm43rKnP3TntyKAOKtzc38kq2kFrc293iCNo1M99Ao2td3VzHCCLcuWLdACSduQRXTw+GIoLl4JkkJ+x3VjAZ5niMNvNGv+mSRkguvmDbgAlenAAqXTl05LsLpivptrd2l+0lzdyi2a5vR8yWrCIH7Ou0Hy14CDA6AV1uly6fcvb3eozGwgkRLhlmjN7DqjwsEiCXybiA+N4cYUbgrY5oAwtL+FmoWelS6uIbi6dUtnW8tcxSL9oMsD21sHbc6FY3OMElYmboprnj4Wu9M+1QahY3iQ3NxLHHMySLIlo20srKoAKibuQOnY19i+Fvib4c0cPDqlnKlqIZLhJHtobSGW5Rovszyl2JY7jAPLUHb5jjpvx5h4212z8SR/avDtvHHayH7PM5M0a+dK7QyN5Trh08uPdgEBmfgk0AeIQaQ17LPBNfR21tpjM5ZWCyXO6RpWt7ppSCECMNxHcYX5a6jwtevpGslYPJjt7yzt1817cSRSCCNVTyZI9xSTywpJ28d8VUtdOsntZZpJzHO4mFxIGjKgYRQxj3Eu+AMquSCcGr8DDSGS3k/fxIjNaExEQzF5B5LrIwG1TGV39gcjtQB32r3VrNLFcwnYZEaIvHAxiZ48yMo2jLOI2BL7QCQehrzS2NvDrKRW3nGG7m8qVmUPHGbmP52CMBtcfezwBursEsbm6gu7gQPbsGhneSN/3QuJmKlIgxwLY7QOMnA5rmjp+qfaVl+yQI5k82UwhtlzEihH+zKDnBRQqn2zn1APZvDssGnQWdnDctHcNDdXAuC4ETg4Q284RcEllYgg4Htiuf1V9R1HU2S4WKSR7qQRkqCiqsbMS0iDDgn+I5HPvVbTXuZrhREXWNLaaOQykl4woHlIwVTtdcYUcFtvPc1YsBrN2lxPcxeZHHa3DRSyxNDJKRgQOiLgndg9BwDzxjIBn29u20XD2+0+Wh3QtvjiMeF2lRn5sg8YycUtxc3hkt3HlurgrAyxL5iMwBZSMjjJ+UsMVtrFOIMW6pFKVE0kbMARkYdYwRgqMnGTzxVy10+eWImUAsV3wsYWXdsA2oWI2hioXnOORQBgWZvd14n7pIGjxPI8bGWQIudihQcNgckcd8813dlqIstJtkWDzbS6RIYnKzqxkYgSLHhf30wO4YP8qpRQafBHHfT26xzzSpmNIt021AM/uy2HBI/HOa6qa8gGmN9nCruZLiCyWxj3RyBR5rkk4hbIyduSTQBwWoWt091fQx2dvaWcTIDHho5mZlDK0yylTI4JG5QCMkgcYFQXMD2ln/xMRFPcXMix28AYRukiLtWYrDkiHywBs6g9sdO5s72GW0lZo0lmWZpJLm7t0Dk5UIqB23SZYccZqlqbQ300nllAzRboXSNYokcn98haUAq3XgZ4IxxQB5/5bwuHmjklMiEqqxZ2QhcyEEDL5P1PXPeudL2K3AukDLN5pIuHLLLGqj5UWIAgYxgZx92usupPJkWKVg2wsuYJd2ExzsZSdq7Tzzznisp7VJnlSFFUTon2SV0jkDOWBb5Blh8p7gdKAL+nzDV7q1RxceSwMs4aNYPMWLmNomjyS29SSeev1rutZ1aJrQTW2oSwJZ2qR3MtrDcPLcllCldkrjcQBywXAPftWJoug26yxSXswkuLJvkgtRHGXyfmUo0oKpz8wIGT0zW7Pp+nxX91CLLD332dJTdTqRaRSNvDWzRtmJS5IIKkj2HJAOStdQkult7NvtNxZyCSGOAKm5XYktLdJkFmYE7cNwcjORW9d6Pb6fb+TbEeSkSyCCEyRTW5PDws0fDyFGBwxxk16DpeladHcTvEb52ghIh2w27xxJAATFGy5MiFud7YOD+Fc9qdm+nXiXFxatqgvC1wJZ3LorFSURlRgpdMnAJ48sZoA48aSt1FLJEfMaOErFLPcLBdFi2PLRAwKyKikZIA44qFNP1Owuraa6VDb3DqPPa6MsaW+zDpIY2Ow5JHLLkkke/QR6SZ2url7e5t4LCRrmaOKGS3ubhGhKgKu0lhkg5xjnOcVy00SWVncHzb5YZFj2wsXm89nYOpVSCSwGA2OeMnigCUalu1MxReZaQCbKzIzSx3KqpjzsfCqFGMbjzjjNXNQCfaIY43e5sreJmY3rrHJG7AtJ9maHkBmx98gjGBxisK2i1SYXUyvNPYJao9skzJbwRzKxMyxQbQzOE5AYjkZ71aAa/RLaO7uW01JozJC9w0d87ON6uoMeXG7I2rkgDpwKAK0Ekcs6RPIywkzSrLPJJPcQ7RtQgAABSrEgH0wa17InTo44hcx6gt0rxn7U8e+TLsdjRk/uxtySRz7VROoSW3nvElo5ijMaLLA5eKAv5ZmnZlG4g9s7varLOZriyRjYDzrUI+yNyscjI2J1jUHzAuSeDuyPmGM0Abl/LIxggg8tbeaVIlcq5srcFArxQptzFJuPUgDJzzXM6pp1xCUsodjNaSmeOdBG8ZlKnEk0m5mTDHjPynPbNEs93EZ4326jHBB9mubsN5VtMWyIWkhDAhkOCGUZP8WKqBo9LeykvvtJieOPyhC7eZOindvleTKyIScHnIz+FAFJb3VLYI0hhWOJvNljCRXEN26ttkaZgQwAAHA4PJAroTdQjS2nsoLZLtmknugxC7kJAVEcnZypPG0kdDWZqGgHUD5kX2qK3JN+pDGMSxn95PCuSN0ZjUgYHykc9am0eztLqGdBJIFaRUjtrjdKSXbYpUsoEgG4DAJ+7QBs6B50sliFVFhtpFka3CKIkYEMr3DkZYZfhRyQa+1fhk2rpfkwNJp7x+RdPALZZGvbd8CWRpHGRAAW56dO/X5P8ADdhKNUVltGknhIW5tXkkEXnRhIUuUg27n4+YqRz6mvvP4da5Z2M2m2cVu8kkqxhro2yPbSRXGFkWcyYkjQP823gDHOKAPrf4cf2tbXGn/Y47IO0Mc/7wzPdKyyCRgssMTMHeM/8AAc84r9rvgBb6haeHorq4iYNc2vmq25p5PmXhi8/zpg8cgfT0/Jr4IeCbjW/E1nfveNeabFfRx3L6aQxt0eLczttPyIAy7R36Lziv26+HulPaaHplqiR28du2zc4lDXNqMbGK7CVJzkgjPJoA7ldRe2khmjCzSO6sJYkKRwrJwShj/wBWQDyWwOM9RU1tdyJK7b1LSyO024iby2JC5yzHJz6dM596mCQee0No5mmmVVeSKEqtvGhJeMQugBOMcjPJqpLHJAWiWEJNKwZ7dlxDMh/dZDkgrnOccde1AGF4njhinaRp0kmkiIiYz/uCneEKGzvyfT198eWw6ZqN1qHlzyR2EW9whMDCGSNOA7+Y37xMk8rnPrmvcb/R4JYlaeIkqVKIUUyJIc4k2nlh1wMZ4561Xj0/7EWgWFWbyQsTHYkkTHO540ckxRcnKkZ9BzQBLpFgkMcVtc3TFiY1SWwtn8z7NIAQrOvzA8c9MY61vz6QtqlvcbobkhwkUhkLMpxuxOsjZl4PbPXv0qDTFsLTT724ur1LYRhIYU3BrgyykBgNuSApyc9BiuljtfM8ryN5SErJiQIoY+WVwfMPPJP88CgDmoYnEwYusSSrGN0K7yrW+WJ55APA/HvVpswfvzL9rBzHc4BX5jyANwGenJ6dBnitm6sTHg3VwLdVkUqyou3Y33zvTgY9M59PWsDUEkbzmSaWe8t1QGL928h3sUSQyOVPUdcccdOtACLfsyyBnaQRnyxuRYw0feTK/Ucdefyxb7UGLiZnzKNqNJGiA5IxIg9YsdG+9Ve2M8MTxo/mW7b91tKGK/u8lj9oI646DPNcfql2xLPCxdVuGtY4pQyB1UYZiy8KAc9fXPvQBLq93DqNrdxqRCyQTxCEO0hLQ52iFZM7RyMZ454rxSyuYZby/tDBDGrLJHCQWDTxR/6zftGxwACYpM5HfvXQ3d4t5ePCJYLYR27OZLmV2eRmyHWIylRKRnBC5x+VYrNpsNxHJPN5a2tlcQAK8MYRrYLiOVy2AW8xdrZIbPB4oA43VPDNrCJ5IeJBbO6IihTGsa77sFmcAmRR8jdSRgISMV87eIb99Av7aG2gjs7e4mczsI1UPG7vOLcwF96gGJwWxgINzEKc175r/iPSrmCc/a4pZJLWWNvsif6Qptz9ohdcNtaEH5S4yhH8RrwfX9SHiS3m1BrWGOW2iijis3ICagUWJzJbSE5iUb5vNLYBjG3kkCgDrfh14nkTVoYLiBLMTpHNassxKyxyDEcNrvPDE/8APTB9a+x/DLfbLyzkC4nktWinJYIhhkbzmm8knCXAclcnqBXxF4CWG5ul1Jz9ru45ovtUSxbmBDeXCizKubddx6qMD1xX2L4bH2Q2l3GXIkiJnV5VaRo1IGRGG3bfTjBPTNAHvukmNXXzZIgGjMERKYEewkRuSep4/nXY2xglCPCIotrSL5m05MrdJQByM46dePpXBwvLbCGRbTNvOqlGILAOz7cBhwMOcN6ZycV2theRmFhbETLDOqTsjRFFdgdqhlOHPA4GfegDbI8qRQxj8iMRzSDjzTIMZTd3HIHHUjH0zDbJdxzCR1ZG/foEU+XN98gHjKL8sXXH86knvJI/s7CJULMXkVAZSrjH7tsr/McjGDVOS6MwlmBRWk+ZZnIjITOchV+QMSOnX1FAGiL4QaeunsI4vl8wLbYXdlv4wB8p3Y4Pt6U/T7a2ulkS6haSRUDwlMRSJIePKZ2A3Dnr07c55yXClS5RNqKrl0GGkZuiiU8Ae54HFb9hNbu8MidGdFYyOCu5MBvYjv8AhQBZbTZHQzbEV4UZVQ8bNpwmc/e4PUZxxW6uuWml+GmsRbW15dTtIQ5QRhJZjyolC5DLg4zgH3FV7rULRIvPt7pAWjMMiyq+FZCMkErg9uRmqcMttNHJG8WF2gyRnysCbI/eiQZB6nKjkelAHLSaYNRglkEm4267mtyro1wspGZMtgxTLn+EEHtV1rezksxBBFLp00lzH5qo7zCVYo9ryK+C+1mIz39RXSfZT9nWdWRSwljZFKmU/OfLJKnBByfoDzUbWUMDlYrpZlkD7nCsZEkkGQsMgXbggH+L2oAyVtfKYLHEELIkMPm4YtnBd+DhfxI46ZresLQNM6zy7GjiADKGwXKlMfKOOVx/9asxIrrEcsp8iJm8mB5gMMQcjBz3GMfXnrW5G5iWI+Wy7ysZYAkBw5I3sBgDB6k44xQBuQu6xCPyWJQYBldmyMYLEDqPx7VHA2Qwk8uTJKl8ZByxDbs/dOzoD6iiSYSPuZmLPHwFIIO08gbB0x19QKhlurSGNIvMGc/u3zkxOediDb+86fxc55PWgCe4it2KQ7YkBA37yCwABCEcklvT6VnXGkwwIzSQJjaqorneXzg7gE6EgHr+VWTNFmSaNxKWVQyy+UHUkYwAT83H93NZt5qdqINr/aZJlUSxOJBGoTuBux3HvmgDkNTgtYmkbzEQyHCu0biGIDO9c4xnOAOcdx7eZa0tksMImEY3TSra3Ad2dZZCdxZgCFXGOCe9a/inxXbLbvbM0cKbhAYmbe5ctiN2KAkHI56dvx8n1nxAl7YpHJdJG6yAmET7N0inEZJKgFSBk9ueSM0Ach4lmfS7uabz7t2NvNMJJYo9sbqhHlIoOOcjCthiM4rxOJr2yS8eO0F3HdFWjRLmaIma6JdDMGCqkakEjDMOa9R8VaXf3tlZXc8BvEikKiJFLW8wf/lsz27sSVXG0k7Tj14rzuK1voLi3ESTzQkXAe1iXDR+YMvIwlwdyAAYPQD5cnNAGDZwMkrqk3+n3Mhd32qREwyGMW7cSFzyMDJBPTmoJdMlNy/2ia4uzC6uQBEizjB3GXHYcnCkqSOtWDBuukX7GXkkmffvdl2IGLDythyrkqCwbBI9q3bjUbJoUuLizgtHj2uIYx87pykaMquSu9xkZA69MUAU/DupWlqtzZXFrb2a3Re1e7mgVWdgDLD5saMdpCrwwHJGCavvf6f/AKMJS8xeZRBcPHuslgXgLLACCp3DKk9xwDmvM/EF/ayu93JAWgtpIZ7lIpyP9WQBEBuy7YGMDJrK0rxHFe3VysmG08SI2ZxKZLOIIWiVYlUbwGwST1x3oA9D1+TSrhL3fPK8URVs242sTkSBjuIIQFTjAyCa4L+21hlJW7nD2kiTWE7IGWSN8BllyAzMoz1HbPSuc8SeIk8iAwztJcNva1lD4M1tE5V1FkPuqrkNufsOtcVH4gN25ullGyRXjIKqx8tI2WSW8iAJCls7DGDyeTQB68l9P9unaW7b7RLbLNcSsTgBiWQRhPlCFeCBkjJHXr5hrur2MG43UBtXkkZg0MBfzI1OVhYjOdzdfYmm6z4+s206whsjFAIrYyXLSqzrK6AotqroCY13DJ3fjzXj2vavrMi+TaxRT2+oQLd3ryP5klnLu8sGEZyEKHAAHBwc0AdPdeN9FgsboxObX+0EltbuKaSQB2ET7hDDggF3UYIOAQAag8EePdNksL26b7bHF55hWzDG5vJZIRtVocjmJsDcGIwCSOa8YfSJ/wDTLcjzEiM/lqrKZI/uyNKwLHZldwGcAEcnitHwppssOoRTS3vkRWsBZRLEZ5GLqSty0bAIDtG3KsWXGcYGaAPrDQviyp+0ynASGZYfNkXy3kEe0JHCN+DLszgk4BXBqLUvjBa3DGKK9urVZZV8ozJcb4oF+eVk+zRsSrANlhnbjJI4rw+7uYYHZ5baYSJFIzxCBo7e5R1IiuYY9oLTlicgfN/ERt5ryu21UG5MryyxFTJa2dtLKj3sEjzCRpZYlZmjsAQocsoG3OKAPuS08Y2mjtMLy6sr2K+gmuRZ3s6XCk221lYs0mJ5iDlFJ6sN2BmudPxbhsLqYpaP/Zl5aMsWmM5uPtJnkLI8aEZCMZXV4lB3FFGQCDXFpqFjdafbwalJDc38WmW5ELARxRusbA3kMyx5mDZAOCSpAJAHNT6nFaafocLG08ya4s7ZAYQ0FzDNuOz7BIEJuXBIJTADHgsBnABLdfEmzupZojpV9pUT2MpeeNzJa2IEm5d0cAKxStMFABJKk8r3rBvdeXUruysdUsZFjEBe2gt5UWaRAIVjublWXbFIQrFcP94AOozg5UOmy3q6le3N7PYrdxXDWsN4ixTzyW4QNcbEXDMSyrlgHIb7mAWp0WlWE+jFLpLi0v2uYo44rmUL50MhAOoXGHJaFVyxZTgMinAxgAE6wQwag8VlPeST3AlupbeBoY5bW1OYhaR+VIxf5juchcEE4bAzWWNWure/v4jeRWdr5MttbC4H2iKIyDzNiMQQpKoVYHn5toBwRXoEOjzWWgrBZWkf27MMlje258ieezVSApuHb5klGRgspzgdSK8q1y/jsXtra4nndoZoT5LW7m6ikRv+PqZfNKNEJcff5dRlQw5IB2F1rmmSw2cV7aXMMr8TRhligdoELoyokIPkiEFS3TMgyeuMCa/WLWzLBptrbm/Qy20V5Ou6AQsqOTHGxVomyvJ5wxOBUZlspBbeffS/6UFV7sQyO0c8bh5Y5IX2vEJJAGKjA2qRkVm6za/Z9RtoLO4sV1DVSt611LA0ohtfL2SQAXG97ZyQDkYUfeJAGaANHTPEEtyyWWpeVdRQNPFaziPyTDPKzJHAq3AVruQuQI9wwWICmvDvibJKkD3Gk3E1zNLAQLTyJhPDcQhoojfW2wmaXzmQFkVwU7NXslpAtlNBJBbLqOp207vqcRuX/wBIktZN6z26TIFRo8AgggHsTXN+Kke8uNRkhjW4+02tzNBLdSvA0MTAmRGmjjB+3KQxc/e2D7oGDQB5l8AdM8XeJJraHxR5VreJNfhXg+eOGyt3AWFgWZcuSBgBMA5JXBI+tItLPhe8hs43eaK4XzLspCoNkJR50sizoxChZFABUnqSOBXiXhTVtQ0K5tVs7aLzNMM63sO57karHKse3l1EjyNFOChYL82AAzcD6Jsr2S7a6jvI4o7W5SCMSs8kM1tLcR5CO7D5Yl3HdjOMYPPFAHN3tlezXFu96huLK0We6s7GY7ILi5m4toboOQ7ROuMkcYJ5BqGy8hle2lsltdUnUK/2ZoJlmgkjZ0ilmVsIqITt2DfkAORxXZ6kTcR2cwvbOTVbPN2Xs45S19ZW0bKk0JQHzkbbtVTghl3HavNY8U/9sXlpPDZSWl+zTWrxSNLDPBO8yiJYfNIjkhbGJAxyFYkDFAGTZ6bBLZTidLmKc2cvlKYgxeOSNrm38pJiFmkRk+Zc9gp5NcJorAKtpfW5W302S51BJblWklvWmuGCIiKu6EvHG6gLkA16lNpdzaWM99LHdbbXEdo0h3XlvN5mbq5t4g3KrjABGOcnC1mtb2Wp29nJFMjajHFIb25lTYkol81kLxEDAVXBTAyG7HigDsPBpkvbYWVoDYxW7G+hNyWnMCyZlMHlKCY3DqUUMB94NjFdnpEkKTS2882LOVbpby8umMLzmWMqyxPJHtRt5GAcHgVwOnTXtnaf2arCNTLkso3TtbWo8xDLcwZBlYnG0nJGBiuxikkuYbSz1C1i/s0K081n50QluWnGxH3787gRnZ97OeKAMK50eVbkeSq7cJDHbLGE86GEMsQFwSfMMkbZ28bsccU5bcT30MeoWXmaU8CLvjt0ha0kiyi2zCNvnfnO4jnGOtdORoFusNrHdyW8ltdRKJmkeZjMBsl37usCofLTHAJz61PDP/Z2rCKOIG0Lv9oQxedaSRsAEaOcEhS4OdxORnI9aAOP1I2628M2juy2hvEt5IpomdIpSeGEjoWUcfLxgEjOOtcrb6zqVnrFlqUayytBd3NnNYT3IErIkeSEkKYEGfl3OeN3HHNetw6RBfQXSWX2praK9fy7ILCzuTIHlhjB48wscIzYTnk9a8I8RTXxn1F5opElguFtUVw0JeCRsw27SWzKjzYH71xkADkigDvdSHh7VJYbvXHsLe/a2iR7crLE1vGpfy4mKzr5xAJ+fAznHQCivHHvGuWMtzBEkpJUrJIs5CqSq4kDnK8ZH1ooA9qOnWuozQW8yW9peNGGjKOzXFtuXeVjRziIP3YZIz0FdNY3SWduES2lhhjWT7QAwa4PIj8xZc9FOcdDj2pNO0VBaKy3StLELZ4bifesq28YBeOY7c+bng+uelX57lInOPs4a5Tay7/MQRqVLDcRxuxn1BPrQBnz29vdWn2ZZ3WWWQBnbaS8Lj/W7mPLKSM9z6Yqpe2QtwkYkR4rdY8tMygXDBTsdBnL8en44puq6qJJEt7VobT7jCdQojIVtrwM7DCZAJJOOvrWC2spfzyxxo89vayfZZBFL/oHykbXlnIO9iT0UntjFAFLxPpyXui3NuVFn5ipPKC3kJcls7EVyQFJGOvGa87tW06z0+WSe1nghsoFhlSRsySSoGZkyei7dpDfrzXW67fWd/Dc6ZLJiWESGaze6V4yr4WMQyOw24JyvOcntmvM2hs0s49Okn3RQypC6yFEnbYcuXkLndIS3JPULgelAHjJ1C/u9WuLy3EyWizLJbLI+y1k3OQrTT9AmR0BzjtXeXWp69rOnLdSLJZ3NkFaaOGVZftAVjslgbaVCbRkgkFs5xWtBaR5nhS08uCK4LROYSyXauw2FQw+4GOAAPlJB6VvG2ks7mKzEhgijZ53XYspPmxYkiin/ulDwrDjd8pIzQAafoepXNrDqCC3vrS7j8ySSaWOV/PjUNL5MK4XJXpkg57Zq/dWelW+k3F0NP05ZmCCewKIbhULZRpySWibIPAyBnjio219GiutItp7KGwtUjnjsLa8ElxLvjxL5yqARMf+mecZwec15f4o1V3eGO4mOmWu6Nb1sIjXahWZfLuEkZjJt2rhhuGOhoA6K81l5ZZYtMiiRbm2jY3O9IvsRcBZbVIs/vlyB8wBbvU8Wura2c2m6vPLNIbeGSJr3yFSOQN+7FvO0AmmQkgDGducV5dd+KIraylu5o44EtmhghZ5o3Z42G1t205EgGOWA5PekbVpfEAtbu13zuvlRpZXSK0UhxgMzMA0KEDd255oA3tXElwL+e+gvrU2bRus1u7ywtC4BMQdgBC+CGDZ46VS1zUJ0sI7hY4preCaLY5knubma0fbsWVw48uQnJJUHp1NSzahd2MEts0bSRXdsYg9zIXiaSX/AFifKcFIwDtz2FcheW2pizsrRrlpEjmkvEkWAoZERhtgiBj3FQvTccEHIoA9V0jUbfUWhjMDwS2zW8qJcztIJNyhZIBHI42xBVVgd2SRwAeK9Mk1q3u57a3tRa2c9uR+6cszTTKOZ5QcrBgHHY85PNfMdvrstjdR2tnbx3d9NOJ0FxI3nEsA21w7krgrwvtgDtXS6fd3cmowC5v0hmkuDcXbwK2wjG5Vfeu5DyQ6kA4U9qAPoXxBYwzRQ3f9oT3DRQLcpFFnalyQFkVZxw0Z5Azgc1y1peXWnqt5BZXMsEtykRglaPzFZD83khWOJRnO7vnFU7jxmz6fp8V9DC9raTMlxLCjpbSxHmGIOo3ZLDknj361JqGuWtzNM+5bPTl8mWZYnKTLJKgKCGNuZ+cZAxjv60AelaG8t0l3eTQxzJO5Q75SXstgO2Z4gcFDwNpGcjoKZJqGh25MFzNdXNxJEzPNgTLazEssc4XPMak4wnQGuAtdXvEaOwjyoVXkR53WNjbyISHIU4MhI4B6buM1q3N8tvDaXV3YQusti9vcKrql5MYyzRuMsBGSoyxOA3YnmgDhPGsFheIIFvYLtoX3XnyztOsW07JYYmGBn+MrwRxXE6Do9jp5juxcslqJ/MjLIixzQMcybEjC5lGOM8gDBHFbl/by30CSoLu2iu5Siq4Er4lYosZeMHZGCVzls47Y5qva+HJPNgjvJBBFaRHyk2S3cEzKSC0JC7kYknIxjjjIoA4LXNft7q+mt9La4WNi32iG7jdkeYOwjEM+wiJfLAKBsY55NYWk6jqF3rUdklrvktpA/wBoUKk6WqrulEq7+UO4/NgZx0r6Ml8I6beaYk7fYgJ3jJS2tB/pEsJbyxdAHeCATgrwcfNXO3fh+YS7yihryLdCltBHDIiW/wAuyV4yTkgcDODjmgDi9SnkjmWW3id7NWiaQzo5mllB3DcSowoOcZ9fWovDwea9ea7kltWgZp7WQMGkmVnLAMhHIGQMOAQF9Oa9DGj3I042t3aJLJcqZ/OfAuVOPligVTt8zO3IPp0rm7bQtUhlKhGW5eNtk7KPMDnmOOdGOFXHp6d6APR9NjmhkTVVLMbu3fzpLloy6xSsEaGFY2PllgBjH4eldbHBbx2012yCBI0AntzJneGUhZdrLnJU88cVyFnpup2+n/bZcSghIpYdzxxs653GJSDtO7OMcD1yRSx/bL3yXVLqCIpIoWZJZG2AFJBuxiVgfu54A6dKAPX/AAQkVraK9otxEkrm4geRw5h/e7pDtHJXrivW9N1u4hmkdJ1TajOGiliLSPu43KWzluDjGRgcV816RJrVrCLa3QfZYkWITShxNtJLHd2LBd3INd/oQmaGWZb1VU7zHLISxSTcuTnPJHIx2+nNAHr0via7uIZze3Vw0jgrF5RCLJExx5RaNdwIbrtBzjmvPZb3OrSO85luSieYqKrSIufvS7cl12/3hnjOOwk0W4uJZRHcXIljt5Zoo5YTEUSVsvgbmzI5XBIGcHrzW5pulQRXd7fzxuxlYAuIlV3XGWMzsNqR8DaCe3AoA5vXHvgIlku5oNLeQ3MjQhCJQoxh5WkGyMHqvQZHaudhu4FvrYz6haT25xFHEkKxTSNIGEZadG+VMkAMfl/2uRXtN/Z6W+nXFpIrPG9u8ot5wpCM6lmYGMsWi24JA9enavNf7N0/TUiltrS1e3UPNIGlkWJoT/rERJIx5WOCoJDZX7tAF62tdW/c20rO7G6VLaI3cWUEg3eQ8jt8ylcEYB2g9fTGvpBFPcQmQ/anBgMM7uwVo2BDtcRqPMQdgCemOcVZl1CwsIYxYStLLKUjje9m3qHl3OCWRjt+XcN2RwoA4rIW6ubuGWOytI2mnnlNw8szMtwu0FzbEISOnQDjr3NAHN6roy3TPPbzKZwEE5tpHklmjUMZzEpyI16ckg+uO2dodlerqcouIjZadChCT3k5ZmZlzHuVSRuZc7W+71yeDWjp+otYz3QXZbpFZzGOEM7k3hyrxSM67ijEqc42/LwahutWuBZvBfPc73eJQbRI5FhDbSIgjtkjYTgsMLzzigDvtR0y1vLSzRfKkhhge4uwsgEzjA8sod21n35ILELjPPeq+m29lBbwxWV1DBblfMEKPHbBXjkJzdKxB/1mSe2ORwc1y6ane3QgsYIVh06O3aSeaYFVaKEfLHPKoOx5CDkZCZGQw61fns7mcWojtbWWyvVeeS7t95ZZYos+UZfutBgBBg854GOaAN1tfgaREudQjupS7OpiQJbNIrBSFCZMi7hy3ftkEmmRTpcXLXElpIj3DukKzkLG5UhnlAilAZSMhRjdjrxmvMNFvbq9v5rZWEXk3RS3822kU2cQJ8yC3jMf71gy8jPfPQ5G5Yypb63c7taigeOOIsb1lVZQrkpHHGGxbXGVYA5APGelAHN+L7PWdJ1xG02TUYYJ1jnsVtZN9tHNLJiRJ0cOzxKWbAzgV6Xp2qNbXGmW2r2t8b2SOXzbqIgwSblBdiFQKI+B1HGetZesSzWdxJdWzxTQ3+Y5JUkEvls0IdPJDHajFjg7ehritS8S32s6PcaRF5kN/C2yztw4SdISAnmqzEOV80HeegznOKAPQLDxDYx6ndeTOiFd0DB4PJt1JdsGSQLhyF7g4JzW3faF4c8R2jKtwlzJJGvnTIyABg2FljadwoY4IAOD+NeMeG4/+EfsblfESyXH+kRl0lzuiMgA3Pu48nIyv0zzXY2ENreXt7JbzpZ2MsUcIeXARFbJDrsbAwCcHsDkkUAQzfDgWUbWFvbrb2Tyq0NxcTRSSpK7Y8zKMQ0RBGVXIxxWsngMQaZbQ3MkdzcS3MqHfhYpZIVOwQoy/wCrKYwRkcdc11Wnvc20drp6GS+tbcM26SQyf6OxADo4BEh3rwQTgc4rN1O61G01NV1K9e009mCxASW7RJAGBCOzndH3Hy/P7Y4oAxr2JNOiTSpX+wpMiI8jGLbJG2DJ5Eh6YY4OcZBx1rDuNLGhXltdwyRXNtcoytArGIrMHG1o0C4kUx5JDEbs8Z5rstTutLvbWyDPHcTC4ElrkLLLOI33FCuSRAQAMkAcdc9Z7NI2aa4MqNCzxww2zmM+RKDuk80MCd652qV9RzQBzdtbQSKryRM8kaSSKzw+dBaKclYwrR4DZ6hcge9YmjWgfWJ9ULTIYxLJHE0ZENw5wAEDcDgE8dMHgV66btZLJ4ooYpbcNIocw5ZDGOUmdF+ZQc89Bn8ueNmkHlXDpDbsrrJBEZWaKfzOMIg7cDjNAHS6Vcae0Aa/AgRowZYz8j28oHEoUclWYnpnua67SdQsrPTY3CCO0uDKIppUMjws7lQ6Ejlm28Z4GeTXk88P2fULqe5V3ElupkEYPlFWH7uFF6btwPT07V22m69CtoLKRJmtraMp5dzGhy0q5JDKvyBcD8s0AehRXmkfZ0hvoQYot5hMZ8khHTBGW4K7sEhcjNRXd5BZLAun3f2VPKJkmkZdqwkEcMcgjBHTOOhx3+f7zWtSvHu7e1aeBLYO0Nyg85JI0zugVBn5yOOnp3rX8Kat4l1mO5gttOku7dlUGW9lFrJFGv8ArYzCYdxjyORuGM5IAxQB3lxb3Wz7XFcyXdu0jhtrFWTzFyCTj5xz1HTpXJ3Uxe3FoZBd+dvVhNJIFWMNnyiQg2ndjryc969J0+L+zdHME0UMMjySNHGJo3MXmcOZXFxIHwT6jI/hBriL77NGzBGhkmic+XHHDIDM7HiQHbgY3ZyeCR+YBz8MTRyTPbKUZDglvLaEvjlYo93yJtC89Tn1qzFeXMU0n2mS4hhWNJSFUYWbpvRZcbflHPb3FU9W1SbS1hdDbtcSRrClqcMZmLZZ/l+7JzhQTT7a8TULZtSaKeOYo6y214CAdgCvH5ZAJcAdRkYoA6LR9Tt3eOVZXLQSLeFfKYfaSuQT5kkgUpt7AY46mu3XVW1BrS3ivCH1S4+z3AtIIQsUbZKvOI8HYBwWxjnrgV5lo93GIJonQ7zKqW7xoDHBaEEsmMZBBPT/APVXe/D83Nj4gi1Ke5WLSZnawKPEHRVT5pXyj/I5UnqMH03DNAH2z+z98Jo7nUY9Qnia6jWSOMuxaKAxxgZK8HJPcZ61+l+m2Fvp1lHBAuxIVC8FcbQOBkDngjPfGeK8e+ECaKPCmmz6RPbm3KRtuXdsYlV3ENISxbd1ySQfSvULnUnz5SqGQDkRgkKM4yCDyehx60AaDusikIzFuAfMG4AA5zn+Ekev/wCuq8m4NG6ZjCMDlgOepIJPzZPTHHaqSyo6bg6Hcfn+YqSoJwM9jj/69ZGr6glvbE+YoPyCMKxb/ZILH68/UUAc54y8P2uu2E0M9uJY3WSI+ageDy3UqwZCwKnGQCOCBjjv+KH7TP8AwSQ/Zi+M+tah4zbwdb6F4wKT3FxrWkKkNtNcAFla7gT/AFinAGBlu5zX68ap4uvIbuTS3DXTzk7ELCOKOMANkvuAACg5ye2OK5h9TSaK8iikjNys6LLBLuIK4UkQ+WNrZBPU4JzzQB/Fj+2N8IbX9k6wWyubPGmozW+kyrGbVLxA5QSs0kYfcBwFB5HIFfiH8VfEd54rN3dwRQiylmijt0TzY1yiFwqyzHcwBOWLHGRg9q/tM/4K2/AZPi98O72O1tLIX+i28uraYbgoJvt0SlmgQsQMeXkgdB+lfxm+NrC30f7ZoDultPamW3ulnUlTKCyygBRlBvUhSDyB160AfJdxbK0s5Zz9z78jBg0m7G2NVPzYY/jwfetzT0MsaSo1xHMjxokm0CPCKSCVA6cfewQD1Na8umWRYKZIgdz4CESCIQgbQqpycnPJHPWu0tNAsQsE12WgshGjPepKGcyS7SYbeJDyxJ5yMDvigDItSsMENxcWoYOA0HmuEV7tnwDJg/NlscHjkV3UN1qs1xbyzW9rJD5HlmCbAkRwwJW3aJjj1GeDjGecVnXSILtLV7Xfbb42tA5jYyLG2VnBjyC2MZ9zV+W8trafYlxL9rBUqhK+WCwB3AH7qjjsPxoA0rXXLa3F1b3FsStvdR+cLmDzEnt3J3xtuI8tuThuOnXmqGsrbahLJBYwyRQT7JrJbxRCGRScojp0AIOCeuM+9Z7PCZnR5W1GWdgz2shUKULqW+4csFxkE5AIx7VpanbTOLwkBImW3K2DowmWIoP38UjMFjhCgHAG7j3oA4k6Yy3Vxcy5kLYVXklZ1iAOFVW6Mu8fgOSemOpson82GOSV7VoXDsIlEnmBQHEgdR82QTn0FNhsWNvDbmQyRxoxxtRDIwJIAK4+ULnn1JBNW44ZRPazxzTJHalYHYlkjELMUdHXYdr4yOeSenrQBBrsdtcSyPI/nQtE0cTSmPzd5wT5Tk4A2nv61w9/oN3M58qAR20CRpFcyYDLvHBkKnABOMk4IxxXpD2M9yLhrZS8UUwVSIzc7Y2+4X4yqnjH1x1qS18OXd/cSWogRpnKCTZK6W7hRug8yOUgAnAGenvgZoA8nsNK8mT7RNIAqIVARiwleNvLkAcH5kxnIJBYdute0eAbq2tNZtI5PMtln2MJbZEMCowwJYip3AhVBIPOeAM5FV9Q8NQQywpc200UUTl5RaqQVuMY2EtwYs55Bxzk+tOt7CygeO2RFhiil2G1Z2ubnOdztbmMkBuQdykqM0Afur+y38ZJPAMOn3emaldCaOOOOSGPcTe7igcKhUM5KAgkD5Twa/oW+B3xUs/jDoUOjXtzbXNhNGiXFt5zK0c5G4xTOQHjuVIG0KMHGCa/kC+CPim40OG2trWeUl4Ua1a5m81IQW588spwNvQA9sc8V+lPwS/aH1z4ReJ7Fo9Zk+zai1lMDK8cVnKwlK3Do8xV4pfmGCoJAxmgD9Dv2+v2N9H1TRrnxd4ajMmrwFjNLiVbu4t0jDiFpY0LSR5UcFQBjrX4F6j4MtrZbyy1MPHcxyqk3nW32meaZXIW1kZ1H7vGAOBnP0r+yL4KeItC+PvhrT7qUw3ayRRpd/ads2JvL/0gbDkyx/ewwHI5rudV/wCCa37Mfii6TxHf+Ffs+s3AWZ9RsZtsbS5EsbNYtIqAhvmKsPmx07gA/OH/AIJoeDpfBPwk0zUmtjp93cyP5sK2kkEy2zDMUcG1Dhidp7ADPSv2S0DxZPm1hd/tEDRI3mxoUI4ywY7gA3A9CfTpXjF18AJvhrPFHpGpJfeH40VZEhRrWS3gt1Bj220ZYEsgA2qW65yOlXtEvjOHkDG0sUkLRxo8m47MKodnVSWDdeO3GaAPaPGfhLwr8S9Fk0/WdPhuRcIUjusrDc28hBHyzLyh4HoAetfjN+01+wn8TfDdxdeKfg9qF3qNvbLNdyafJJbf2kuw+ZI1jLJGVuAMHC/ePpX66afrd1b/ALo+S0Zfc4UqxaMAsrqqn5flPJ9e+K2W8UxXLC1C/aYmXa0chVlhkDcskmcgbOflzQB/LVqn7bPiD4MWl/oHxb8N6xb3mmQtEb6NZ4LvFsrLHJeae0BE44IYxgY6tXxF4x/bx0zxxqsjeGHLRXPli7jSeGO4eQltzrAbdWMOMlwN2Ocsa/qD/bB/Yu+Df7SvhHU4Nf0C0TxEYHGn67blo7yynkyvmLLAgJUMQSrgiv4x/wBrD/gnb8Wv2W/F2s61oi3niHwpFNJcWeo28Jt5sMZGZZHLAeUFfJzycZ4oA+qtD/a4LSx2Wp6hawwQs0MEluyKyKSGaOVGwVY4Cj1/n3nhn9pKeXUdTmubm1itpCDlTlFD4MTW8LYWKbaVOWOCeBX4KaJ411Wy1i4uNWXa3mib+zopijuVYK0RcbhIC2CSeuMA171afE6781Ximij8hYwjvm2R1B3RpKZUO8ru2hiq8DJPNAH7j6D+0Nf2eoyONRn1GJoYwwkiDvvJyHVyAMeWcMykgFTzX6I/Az9pEeI/stpeajarZxpayW14ryKEeQeW0dyjgZKg7cevTPBr+Znwp8Tnj+yW99rME+DHcSRruE5ikAmFvEyEq6biu47vyr69+FnxlTRrlb231DaomgL2xRWs4SHyxfHDucZ6k5GcUAf1cJoeieONNSRp7W8i+w7rd7aTyG81EP8Ax8OoJ4boOOD+fiXiD4SabZ28k6Gf+2CTHayXELmNWU5RbYwuY5ULEjcwyccmvjf9mn9rLTJD/ZWvaxNHYG6DxSRyRiN5JY1CBm6yRhs5A6frX6k6B4h0PX7eyuDcrqkBZJlVSWIWVMs8MeOFAJ68mgD5Uh0jUtCiUXKuDGC8YcABpowFYo6r88eeSACR3zVXW7nUV0u5uHSXeux1aNN8IATBdN0eXBG44xxnvX2V4i+GUeuQJcWzAxoPNtlixHKiSfMrPGzcN2Pc9PavP9W+DlxdwzNL5KmPEshZpI4zDGuwNGoPyjCnqOKAPzZ1vxHcyX6QbZ1uMM8bvI8kUqNIpBkWbH2fCKV46cVjX+s3lzeRQv8Aboo1tZ2tZollltYggC3H+jIhFwjEY3chcckYr9F4v2dNDuGgvJLeOeafjEjRyGVdjcRyBRtiUHkFh/Sp9R+ANnFbLbWNgFBt3hjuJYiY4lwWdYWd2ZGIyQDgHFAH5fah4pntdqQhftIiWSJvJEZvMMVdYXXKoQRypIIwDjHNc1H468QS3d1FYOZfMHliGTerRmT/AFqwsxBklDgkkLt9yMV93+KP2ZbjU2VYraCOIAbCHe2fYqgvM0YX5ZCMA7MjA/PkbP8AZ0EDhLqABIBPJJc27p+8kAIGyNyHkUpxhgpGefSgD5Dt/FN5BbpDFJY6hebpWMk5Ju1nVSGRdoDOm4Pt7DGMjpWUnjPUU1N2uLp4sNB+9XERhXA3eWzH5X5GFOc4yeK+kfEvwMtNGntniT7I4dBZTJbO8iK5O3z5o93OBk5yFGMnHJ8I8V/D7UDJqCW0ZjuI94lnSNp45VLDY7My4hfg4LYxnn2APcNG8dBxHbzu0Ug2FJp5Vie48wDy5ZSU2KcH17VsX14moW12J/KYMjubjeztdQRje6JNHwwU8DjpjGRXzrpOneI1VNPuLOaSZI4o7d/skjOUjUncbkrgkp05PJGDXpeiy+IUZLTWtPkis44R5PysGiUKIUSQ7RicALkEYI+9g0ANDSXd3FNfuIrS2ieytltyHVUQBoT5kOUklJwASfUZrntR14y3sFjYhTOjFXGx5JEEWSUnBY+WWAJJHc/LmvoLSfhxq+t2VrLaWsiQXSyxtMbCaKEO0uY5uVBRx0Bxj3xg16Fafsn3dzG+oXLXMV1PG7Wlz5sgjMwO1v38S/ISMZyMD1oA+Kf+EwuQ7xI6qqk2srTwNH5UckhMot2R+EIBy7fNg1U1jXtQlR7zTbFrixJS3WWKUp5aGNQJDGCC+2XJV+cheeen33of7Guoazewwt5FncLAY1vShnBmJ2gueky5LE5GRjkCo9V/Yvl0PUJ9JupGkDR+ZstJXjiunmjDpcIXOEiyV+X8MUAfFHhi+v45WTWr9l05Pslw0Bh81rmRn3ozuGJAYnnPcdsjH0Np72V/NvRrecBkktIp44ljdBHt8pU27hKF6ktyRkda9s0L9kmZbV7KUmOQLBcMskju6xwysQViK8qQARg9z6YHt/hf9nu001WFxCZXSXckufswbK7BGieWce4OM9aAPnbwl4ee7v7pE0uGewljRLgGJxIJTkxCIEkFUmAOSwzuGPQfRHhv4SrPa+ctpJLC0yHyyCHdmIyjAgbRn8OMZ4OfpTwb8I9OtksIJbVIwhVJ44UEcskZYszynd/rACNrdwRXtFl4I0/TJJFgt8xK8Sx75ZCzx7eS8ajG8Z9RmgD5Xl+DlncwfZYNMgjWcbJlclAyIC6qGUcMCTyWA4+lamh/AfTLKMBrGSR4iWZUkIS5jIVA7gNlQD0AGfavtW28MQtBGkUQjiJLhdgUjPO4YPdifXrWpBo0VnGcRMJGTyw5UEBSOT9c5PPrQB8lD4KaOrqJLVPtFvMWhaPIKoyBv3mQMMEAI3YJznGc4sX/AMO9JfzALJkkeNPMM6YUxsAjJCzqCrFRz05PFfWD6bC7uwTaspLSj5cu4Xbv3dQNqjj24qpJpFpcBQYgqhdg35Y/KTlh1wDjJz0z26UAfnR4m+FxjivEsrNj85CI7SOTB95o9jgDeSQA2QAEyT2r5D8XfBu6a6Mmp2zS23mzXMZt4FaUXPmrsiZC2AERAMgkErkcmv2zvPCdjdPLkjJyUKbRhRkE7l6gnsO1cNqPw102fJe1jlYSu4Dr8jEsxGDjhiDyT39BmgD8SpPgXrev200sNs8Fs7FpYxuhuSPOKsxlc4PA4TaPlAIyME+r+Bv2ZU0h7ZpC120zszmNWjaJZFzF/qwN7RqqKVxhiSa/VvT/AIV6XDvENqqIxLsqktkyE+YuGXG7LMQeldPY+BrGCQRiBLcxKPJLoGd1XHLMOpI/H+dAHwp4O+CT2k0d5HbXZCzIJBdcx52BX2Qq2VQnpxgA44FfQGmfC8W0MsTpFH5l1FPzGAVZQsbfvwmdijnGTwCBwBX0rB4aMWUAhYSJsRtjKxOAAxI4GADWlaaGsVvLHcL5q52qNwbYRgFs55z2oA8fi8HxwOjoIp9kSbcK4LKOGj8wkkBjk9cDODivQdHs9kaRlAiQ8eUDJticndjLcsAxbkA9PSuiGnfM8UcQRUhUIwA27s5wCT6Mv5VahhS3yD824LuO07gxwSNpGevTjHFAE8FurFt3TaqvL3CkKRw2DjaQKv8A2SDaihf3YICs4LOxI4ztBIyOnHSolXYm5xmKQAruOwqFOOjgE8g9KtNcYSNQu8spMbK205HCF9w+YYH5YoAtqI8BY8LtJ3AZHI7c9anUqVYIW27ckYK5I6naenP9KzTdsoUOFkJ5BVCGye3HUjn24pWuRKC0jSLsxzEw3duHIzxwKAGzsgDDazs+YuSByw49uM1EkaFFj3H5cIEDKPmwOuTxnP61VluDI5jOAVQyZ68joSQeTgjP/wBaq0lxbx+XIJkdWO2QDOY5MgKGOOPXP54oA0NxG1W3CDc2d5BKbTtY4ByQefrwazvteJVMeZN0uI25GSu4YwQMHCn0zRNeWxyvKpgjDNubcEBYZA7nJBxz2rHWeJY1Mj7IxI0gxw6g7gCcnuSfTrQB1IxIMY++w2sfl3MQNw55GDkfhU+AwCg7SHHGHP3Rg9Rjrn8q5GHVgMpu3FA2xC6lkIPysGJwTjB645x61pW+oh1fE6796hQSM5YAkDI9+woA25oELqJWG3kpwu4k5HCoOmR1x+tVmAQNyCoJyQQfTIx+I4qGW4LcsGJGEwcbiSAcoWOFHvkeuelVbm5WPbvU7WXko3QKAMHGfmz19+hoAbPP5Qk86SCNAMwfOyS9AWaQn5cby2OecevWKOVhDmRy5VSwbB+bc7FQOOSBgfhWRqFu2oRrFG7FUlWSRGK5mhC7hCjMw2/N82TxliByKmgUwxzRfvZTGEwrMu9Sz7yODyRnt249aALv2lHyVADDIZ3RgqsM9WKjHTIz17VTuZ51jdU8t522sBudeM4JJHGPLAx61JcsUMax/OJ5Ru3D5UUIGIkXGS3THfPHWsqV23SuAVyrKqk/MADgYz7D8M44NAFe7uJVv7GeMgC2KSTquXEsStloVjA3byed2MAHHtWV4j1WfW5TOI9tmFkMCBVVThygDEDJYEEE4xnP4Wb8whSwkdWEeMIrCR2ADEISPug4/KsS9lKQAs4CG3UJDGMLHIx8wbiAMswZS3ux78UAc44h2HJDNDyiLktG7SbH25GXPuK4PWtI82RnhlmkRnIkiCEiFydqTSyHmNcc/L1Brq5Z/Mli+eMzMZAVXCo+CSvfJ54Pv7EVzjaxNbPOQhJlItioRvLJ3fMXDDMmDnlc424oA8l1nwbM/wBpcedcRXELQKEV90lwSVcMqDBTAOG6Yxk5yK4mf4ZXHlwzQQp5iR3FobTKxNmXYjTxSqGMjIsQyD3ZgOle9vGbi4N0JZo4PN2yIjFAsi/IoRSeFIG48dzmuittDs2t5ry5uLIpJ5xt4S8ykyrENwkk25RyVJG3ghhnnNAHyHB8J9Ie9muEgkhu7dzdW8c6LI8sbsTeJ5m0IWE5lZM84IGMjNbcnw/muLdrVfOWGeSaWKR4U86RFRdwdScEKFXAHUNxyDX0BbWrSriFVaOIo7qIt5giIywEpXlScnk5+bnHbsdM02R4DI8LSR7pSEAi+0sjMFJjZ2CogRDwp5A45oA/PrUvgbavcJe3sBhxqHn7kQ21zM+ZJNnmIcQxiNwgZsKzogBJU43dO+DltYwC4+w+THqM8cF0s0xXcY1klTyyU3FiJApyOSmBmvtvWvDaTSw3KxgQW0s5eHznDTrID9nJCqpZF+XepLdMrzwN7w/otvqt5C0VrDO+miKXUYTEn2YFII4okRnVTOnyB+VBAYhsnLUAfIvgv4XaTaOkNvA8yhfs0jlcBrjJOC5X93iPbkybRlcZr3zTfh3plmqKUHlOFQwyxg/MCZFaQqpDAk4BHGAM45J7O4sdL0nV5/s01pJFqQlnWK1jWGBJoWCXcXkgnDGQO24HBLdc5FdXpagvtMR2OhQicrINmAR5bKcEhCuBnPbk9QDgl8FQGX7OiKYywkbDquzPzBVYEA4BwB6Y4rvrPw2FjijW2KxbChJCS7iFAVsg5BBGO2MV0C24VA0SeUFTELyqxWMsc+ZKQPnJHPGSAQDyCK3tPliXy1+0KF2NkkjZuGcsCexbJ9Ruwec0AY9ro5RViYAmKNAVChB5SjlBkj5iQST79K6KG3tXhDJEWB/dscj91tXATaTuA2AHPHXIpxuFC/MCQZPLWXGPMBBIPT7uSRnoMY61VtbySUy2s0JREmfftKDcrKdpZs5YZPHXoD05oA0YbW2hieOMIcq7FEHzMWBKuHxgsGIHXIPvVyNn8lTypUIgJGOFAHU9cYH8qzxcRWlu8uyMJboEVIyWJMjMcA4yTySfTjtipob6C6thImUXJ37wVVWXKsrHGB8xPfvxQBYZsqyBmZiRtEf3mHXIHf8AD0pUVN2QP3XG5ZMmRmAxzkcYOfSkYk7ApQOuESQLjaMZIfIOOScE8Y9qlkeLb8zBGGAzEj94c4O3nnkEcUAO2b3XPOTjgjyxj5VUc8cAdaRtgDMUX7jMcA9F44BHIwB6/wBKX5VT7pGJFJjOdxGAd2e3H88+lK7AxEs3zKrBfxGRnHT735UAZ6zRyQ79mx2JC5Ur3OM5Axxg84psTYG3huoHlufm553AHkdenUVFLLuiClwx2LgKMFmGAQMDkcHkccECsmO4MNyqyhlXBYruw4JyeR9SPwGe9AHSRtGpUSYBGQRtKqAeQM8np6+tIcFZMBcBWGAWIIJJ4/D/ADmsQXQlbcrqI+TtcneOg5PfkE8Hv0qf7cYmBTayt8oUYCk7M7iT09eeuPWgB95MJB8sflosJDBgWI9CoPIGef1rl7rUYobYt5rKbdlRgwUmV5WZhsz/AB7D948ADBOehLqJLgyyO7Rszui5UyxKw/cjcR2Ixz81YNzPDNaXdqlv5aySSOHnO+dSmCgjdCQq7Wx2+7n3oAvveLIv7sxSSGNZfMGBtDttTcQcBwuM85yOlTxX0awQQo7tdNJI1wFcOm1QTkAdOCMj2NefvffZvMilh2W8QLpcGTEZUAFFVoyfMBYDOeAQc4xWjZ61Ck0b+cFG1QwMYDq74yAxAD/Jjlc+hPWgD0iPUYWKQoJElwOpOzZjnYCPXtwfb0nnla3VjlmyA4YbsAAf3u5wO3rzXBNrSPks4DxtujJK73A3ALhDyMY9hVSfxCI/NEl3uygZVg3SPyOVIUFV9ske9AHf/bomk/cKIRwrSAszuwUE5VhgHJwP59qux5lBcSTGRHD+TIBho1BAZkX7zbi3AB4XmvJrHxCJpVCHeFYFnd1Vge2QvDdRn0B9a9O0C8EyedJMsk8jskeFcFVweDuHzfL/AD9eaAEneUM8Wx5lkUYd85QLu+chvTj3GBxXM3t5GEllZkS5SQrHHh8tgbVkAIx0GCBzweMYrr9RYBxNmRUJKysCGB55A298HiuE1GNUn8wAm2lmGGG0yAFR99XOVywJ4GMUAYcWpqFaW6i2y73VoxsAkVCZC7xjnO3BzjjIzWffXlkN1w53gZkhR1UTJuX1xzzub0waZrFs8VvLLZSzJKPN86NVlljmRhtCAiQbflLZIAyBjmvLZNUaGSNb+QIwABVDI6JvwGHLEqDwuCcge2KANR/EtvATBHeSNJbs7zu6EmL5iSh+bD/KRjaDxwM1VsviSi3Uhe6K26QoWlWM+bbyRMSqMNvyBlwTnoCK+c/H3iuTS71rbTftE5upWYLbxMzhYwThs8hcKwJOPu5rw658dapHNfTRyywS3Ub3E1tKpdZFVSoKsgIYYUDAOfrQB+nFp8W9HlhVLe6Ek+S0UbsBGzBSzKGVeOQckgd8Zq2Pitpb28NxM6kqzL+5eQhSWJBY4+UD1OO30r8Tbz4leO7e8u1P2uGB2LSW0Mhhi+zOpCGMsMrKeuMgcn0zXotn8VtTbRbexi817iezWCJraJop9xxve5KllDjOCc/MFoA/U+2+Nfh+41G50e91eC1tbiUBJLrc0PmgD5ROisIkztG5tq5NaQ1qwuLG6vrcWt/Ak5jniBEsUEQAxLGY8llw+7IHfnHf8cl8X+JJdQe5nS5f7CBDMnmR+ROWOHE6/wDLcFFHQBs/r9E/C34q63cs2nzyR2sMQEEUUQaOKASr8jqkmDLLyAwbjpj0oA+5YPFthEssCvFYyptWKGWRn+0R5wtwvGdu0kEEZAxnjmtXSPFAgujfPOZURljhgZAkAkbA8xG2/MmMc/jXy9rXimK2hN495FbsIjbul1EBdzTMdjmFZACwYHI2ZAFdZoeuxy2sMzSrtnt4o4Wi3oJAgzI5gYZkcEtzwPfigD6jm8QRMouFcRyyR744o8EIDksCR0AIJ5xVi18YRyiPyrmIylRh1xFvHRlmdT1LZGepxwa+f/OupbIw2aXUUI3Dz5FxPIkqkF8gkKgBxg9MDPSjTX1ZLu3t91tBFYxRxmS3Q+ZcoGBT7WWJPnA7jkDv0zzQB9IWuuSX0skdwpidJQVVWMrBUOdysOQB78irDXMEgffM4U+cMvnznjGcRKwB+TOevrXmlpdTKA8jlS9wdxjJaVwq8nfj5U+vPGPStuXUovLJlO0sMOAjF4lXO7awHBx9c57UATuI4y5bakUm4tEQ7tCR91kVVJHBHb9K5LXPPaSNIFVw4EokGFkkZvlKlmIAUY6E84/Keb7beXG61vIIoMo++4LHdAMb9wj5Bxntms24d/MnTzY3CyRpbLDvKFAucpuGQu8nrj8qAPA/F15NazXLklHs0ebZbkRZw20OQy/vW46Lk15rc+KfEIa2twWW3vg0outhkuEVFy1vcB0AjR1JwCeM84JFfRniDww8gn/cQyi5yX33BW4QNnLRrJwuD0AJ/LmvPLDwptku/MmkacI8MDTuZZZAEeRkMboojzwu5Q3HTNAFLRb0anGzSojpGVeOaBJo5AoBDI8YXarAhiBk5xxmuxvNRkltEhnuJGO3FvGylJVRchCy7QRwD1A74q3pnh+5bRXRdLt7KQRfI3nuJNwJxJHv2mYEk8kDkY9Kr2kapLdJcRma6W3QXY3RrK0uMIVSQgqiYGdo5yPegDhtQvY47iKBbtowxY3DIpMrovJTbt5A9c7uPSub1C+VrVksgFdZ4zLJLNdNbzxSKWLgmUIxK4ztOM8cVv67bvBNDGh80tM0iIoRVjD8TFnYAtFyMjqcdDWNP4daayeWCXaYpVkSERvBGwJBkgid/wDWHaMjAJ5xjmgDj7uzNnLa3erQXLK37+CzS4L2pC52SP5ZYpGSfU9K6XQ/Ed7p0YkW3hsFQmMGyIkM5dwACxQPJICzg72FL/wid/qkTX1/fBZLVltl0sXBmd4cKbeIqxCxko3QkY6HBFWZ9C1Gxs7ZIdPWGEusKTuFRi5bzCgkikdSSueTz/UA9SbxnJ9ms7dLa2WONDJcreStK0o8pSYpI3bMykncACcAZyRzWR/wkd2Jbi5GLe4kyYHiT9ykZXeAwm4RfLPGDz0HOa4/EEefN8hPLJljs3kMl4JAuBGrOA0iFuvHKnH0z4dRtr26ksvtccEjpm4ibcjHEpSNFjkAK4A6e3rQB6Xp3iS8Y2xGoTGN0DvK6uEcs+Pl+X7hbPOMYH5+tWevwmx86eTiFozyzRwTlsZaSQjjJHsvoea8I05J7e4dJmguLZPLSEloyI4GXKsV3HaN+Py6CvUdF0ptd01rWC3ljKF0haSRWhmkJbdMELgmEEnYMdDxQB3kviTTNRsbiESLagK4V4gY4t207GY7cE8jPPc896+XPGsPiPU1ktrOUy2hVlS5uEEqvgZdIiGBEXH3uAexr2/TvBup2b3KX0E0kEBdSfNYEvkkyRoq4cA9Bz06HFdXpnh+HWrN7Wa0CPs2RtIvlvHEPmVnGMK+ByvB9MYyAD8GP2vPEU+i+DdYtruwuGnMbXFusVw3l/6OoBmMM2DbEHkJGxYD86/CfVvHVxPd3Nosr3rXSql5cXEciCEHzZImhAQmSWMSAZ4Jxn3r+0b40/s7+B/HXhzVNL8R6ba29vf20sUlyjPFL9okhaNFjuFfMYbO046dx0r+T79pD9luH4QfEnXNJ0TVCdNt3vL63hWYSidwzCJJJp2B2bBz6Y554oA+TfEP2q3s4rizutmyBbeeaOS3ljlaJyypdQyqSjLGBluQccEnivNLvxVqcBt5dQn+0CG2nklC5EU7p8sbWoABEwXBIxggZzjr7RPp4Sxmsr1bU38BZwtuNkbjnzJLl3ARx5fIGSc8YrzPUvDqyxfZVZIgkgvJZp38uER3TGIrbOMlZETbnHGTQBy9n43nne2kjW4uWULC8jEwyNDC5KyNHKdrW+P4lHIHHtPqviTWNWkSa5mVY3DS2jW6KbfyZFEaJDsGTKTj7wBxzjnNZ8WlW815NCscjSKZIhLIxaOzVWKs8jxf6xWwSikdCOBxVabw9dRvBDZm5URzXZtbyTetuZHiCLulXjYu0hU4C560APh1SERtp7xlmgmM7xSyM8d3PIokmaUk/IsaERgditZV7qt2VlENra2hkVGlg850aV2YpCqSMAHynP0+uDux6AqzQ3L27T3cCwNLpqzJljKfKuJpGRsKFC5ZD8xJ6encQaD4bvLRdL8uZ3uI4VWcwxyyWaBtyPlnBPlrhcfex0oA8Rup1uFtEtpY552eAzRbZPsaweenn3Esx2v5r+WxKgDrnHQ1zx8RWl9YahaPZzW1rcPIwuY5QY2llQQkeU5LLbrjK7PvBuRnir3inwFc6LqlxDBdi8gjufLa2EksV3AlwixpLI8f7oKAyuF3k4Y8da5O70RoRJBECtrHYpIJJPM/euGVP3QA4O7qv3l7gUAZOoz3ljdG1sb144ZPKE9uGAW6RYvNijihjYlF81YwePlPXgE01/F81miTC7mtpGaK2jto322yO6gFriDyj5koxjcSBkZzzUItby9mW3RGjMUscTkbSUZfMigdrsnESMIX3Zbnt1Gept/hlq14OZdFaOQKt4rXrAYzvjaAt94oxxtXLDAyKAOi8JrLGh1e5kuGt7q4mNw0aSE2ExbJuVEalREA21snBPUiuostUaS4lk0uVjOLu4t7LIMUdvEQ0k0rtIF8+SQZOFyuW4Permg+EfFQaSyuWgh06OCB3jmvFFs6sAYniiDMzh1ILfJtLHJ9BbtfDRtNdaTVYFENtPcy2djJkKslpEEiMd5HtQTtNuBUZXK8cYJAMV5DNBNJCJruR42naBA6RXNzakCVJAqthgctjA3beM1zM+qXcz36XMUbxxnbIkMUixeXJITNKLjIIjR8qOnSux1fR4IdQt4gJp7Xa8tkYjcw3Ynkla4umngZVElyZ5GXzfukLkdRjUsfDNsLC5nuo5oLOCR0ee/DRSXtrNIWnggLqNyeaSVdsL6kE0AUdL0iZ2tbeO/aKK5XfpSRAy7TOvleUl0/BWMoZGXdkq/y5xUd80tnHeWZkieBWkhMMbkxGEQIreS8Qw0ctyGZSDwpycCumtrTS1itLbSpCbexuby8mhkEUc7iCEtaQ+aspaO2zyWADMe2DWO7zzQ3d7dXIQW7NlPIiSOVpPLbjcAFTE6bc4GD7UAc7HpdpLA6xTRMJFa7khgIjnUxwI0kUMiktI+SfN/iJySM1Q8USXu2OJfKmivRYJbIj/vEeNDHGt6ZNvyjy4cBsED72K6DT7MvbPcGOLy5pjFJdfbQxR2nbb+6UZtlWMLnHyv6mr4sftLyhZNK1GdVuoLuVleKd2l/cxvbKygK6oodScZzj1oA82uIdWNxG9utxPJBK0KEyQ2cKw7MSFJGbbIwGdvHKcE96trqx0UaXsjSa/kmktrnTraN5VFvFM1xC5UgpEs8BjLbOVK7sKMVuxWdtGJNNu3trtHtj+5ZnW7822/dwi4KvxMqryU4Yg561jLZWcVvdyy3G7UAZ1WOztnmle2klZktjIuQl0qELkHAUHmgA1XxHLe2dpdSxq1iLhYhELYtJ5mWEk8spOXLPFdN8wG7yc4+Zd1vSNe8m6Nvukju72PakE3y281xM/lyMidImSHDBjgZOc4NYWs2wstBshAHhhv7rdJFdNG/leXLIyoCW8yNVjnYAgNnHBPWs+1uIbGZbhr6A6nDcrBH5lwTYuZEAlVZ2TcjFQFAcBflyDigD1zX7dLO7thp8MT3EsCTPfGNgsaGOOO4VrYgB089j82CQCWOB16DSDDqIsrrUTM9rcXEKwhWEaMiARPLC+zK2G9eUIHUHJyDXEWuuwy20seqSWsIWExNetMZT+9jaMrLCTlYw8cRXYCGz1PNS6HrZtrmS1tm8yKO1iQucLHGkyRi4jis8kq5ZS/HQP27AHtmqz2elsyIkZknUxoqoz/ZkiAFqyxKCsrN1wMkDk9sZ1ldvO8tzMloZYolgFy9sY2iiidy8DxPjAeYnBHXGByKraPp9x4j1G2eTMcUSxzebNIsUxCfKjw5IUDapXGc8+ma7+awtpQTpkbvJEAj58thNCSZiJE3Dz5CJAFxnayk9KAK9lp+jeG9Ga/byDqU+67DNJJClw5g823cGOMBLYSOw3OQPkAJrz/TNV1eCC4gkt5JZbiWeSzlcuC1wHzIkbru8yI+YCOwD16r4dhtoLiSx1s27wpbQQCC4iaS4SJ5iNsaH70QimkJAHBjHTjOnN4Z0aK+eW3Zy7zSSFFSQJAVER/0UxqwQ4XnPbHYigDzbQ4Unu4JLyIPcXbyJMruwSN48hgSegyvf8a9FsIbaFnklurdRcECO2dS8aiMGH91sztGwAljwO5FH9g2PnvO+5JLmMyPdEkTSSRkqIWjGPLGB1AB7vzSy3tpPG1vIkFpbWVt5cdyzQmZ55CCir82XjzjeRxyTn0AMzVLSzGowx27I9vBAC04YOFbodrqSD83v25qpq0UeYHt3khYwqGA+XcoG15ELAeb0ydueufSsmYmKUbry3e/87y/L+zqLcQH5VSNC+2QtGAQ345zWTfpdPMjQee8dvMsDEmQspcDc8II2BBGcMqk8g445oAvlANjxNmPfgEE/wAH/LRhJ975hnj149anttlwJhcTRSvMzMSvCxQAHcwUH5Zt/U8cVjX6XnmCztLpVhi2vGrND5inA3Fl35aMY7Zx09q07eN5LOO2VU+2MzedLNK8SvCUyWULH8gyeB1x9KAOfvHtWnk3TLHtiNukcTyKSqEhZAfKADEADqetYtvcCK6OyGZQiqyBm3lHZdpYSKSuOCev4da6FbOKN38wQwwqNrvL+8bkjBjPJI9AcHnmkntbZRusrZJIpECNJJLtUsQFyS+AgyPT+VAEnhmyuLmae7ZWMsoudl3vbzJo1TgBd2V5HJwAOefW2X8+PdNbwy7JFEjWySXF5IyMxCTspO1QepOF461HHJe2AhhEywww/LKkr+bGCQHB3YGFzwu04PfvWtp979qkbzDbyxWUi3WxozbXbE5IiQRr++UNzzkc4zmgC3b310YZFEEgklEUNqgwGgYAYjnSNyxVyxGcYGOSK3PNSx064m+1XNrLCFEdoiAQR3KqZJZQX3MyEgqdvHzH3rjj4i2B4pZHha4Z2kni2K8SqxUF7YZYcY6kZ/lU1/WoxYW1jBdbo5sI00g2oVkQsxZj8wLMexwDjmgCObWtTuL5tQCz7pVkF65ncwvEFIjXy0bCnpk4HH5FbK4h1a406wup7tLydpmhZYxbwxLJkOYWGfMwoAB689jmuKk1GK2VIFYxpIjBZYnlkcqOCWGNrxjA4z25wOktrqA2xKrX844W2EqLGWcna1zGyHdBt52jhW9aAPT7nR30EW6W2qbo4nlZopkVJCzg7kvCchvlOQQM45x6wQX2g26YE8Et7cOGFxKhMVvcK3JszEpLSHAHI4PXpk8RaRarGZ3S9vGae48liqmSTYVzgvICN4xw3TPcYq/NZ6bbugZcyrCQLe4+R1m++LgbBzJvPI6jcOMYoA7HT9U066W903UFRZWUzJJNDCJJFySGmKfwI5DAtg+gPU8wGuYHup7f7FLNFKY9hXtMNiXEceNylkHHG3jmsN5L2e4LNbSfZ4rUrv8ANKXMrs4AWYFcpF15bj39b8Mj3EYjgZIZEVnbq5MYIaMPPj95tkz0P9aAK9zJc6fbfYESM3EcxuJzIVIuRIQCSm77ygjjrxwKrX01/fx2yXVvaNZOAEKGbzXkU4eO284ttXeMtwOh45qjJJPFOwhtZbxJrjE13cpmO3mZtxVYgxLJlcZzzXqvwv8ADk2ueIUstUtY7NLnz7ezgcGGDz2IZpHVgTbbl3fTjnkUAcDb31xCqWivKRIs7JvneR9gIEluVSf91EEzkAdeMZqra2moWEdzqN1bPFab7f7FnzPmAmBlaI5zGwHQNzivSfin8P28MeLo4NKiadTEEaNXYxq8qgyBZEyNpk+YEnkAmvO9Z1u3ayGnBXN9Z3DZZyGtfPVR5kRAfBVWA56H1PNAHq+j+Mbr+07WOGS2dZ7yKyubgrG9xuLI0bSZxsYgDAbrnrzX6EfDNNDe2sZ7WzjlVvOt54n3tLLIvG6BB8zlnJAC8/lX5m+CPDz3979oti5uJYLd1a3ZPsK3MbZ86d5G/wBZuPH0r9MPghp9t9o02DU5pPOmEEVutu7yRm5PmebMxgUlSNrkBQchuM4oA/YH9lDQtNk1KKGK3miR1g+1vF5UVn8hiMTXO9hkIoO8YLfLjFfrJLpcdrbwSW+ZEQhVlgdTH0wcBGzjjPSvhX9kDwjaxahps2oW0MWkSxtHtt4iv2hwpaPzPPKlixzvPfp1r9CPEFtpi6kLPSZ3ZX2y3cYJW2hik+V/JEa/LtUDj24NAHN6dCzzOZZIIpJElcyS74wkWdofKDpnv7Dj07HUby3uwhluLWaeOBRA0kaRq+xtzKSi/L8ozlsE1zcPmWNzGqyme3cTiRd6tttBKAqYkXMhPouT1zVrULiC62LCm1YZEmkdRNNujP3lYSTJsBHHv2OKAJzbecVdkDq0Lts3SRxFlO2MCWTBOSeg/PFQT2j3UMlyyBLpnAB+Uu8GBnDjhR7MQeOlFnFLcDzYf3YeXzTFOzmKREBi2xLn938h3ckdcjJrfs2uZzdJBsdI2JZPKJKN2Vcg7k6fMMjgZOaAMC2sJFeSTbtcZDo6tNGfO4L5aLDMPbn+vZ2Nov2SW6BFxFDcKZ2/eII3YHCMrDOzOeRleOtMFjCJoyh3TiEsYUkJjfOPKyoznn8u9W40e3P2jzAS/lrHGbiRY5GVd5M0Pl7cgA4z9OtABeRRXUDCDyyYdwSTb5hYqCNh3fIG/HNedak+paXK5tYFuZLnba3DKoCFncMxUk7vlXGOMHtnFehSOhiO151kyzSgoEj86QYSVlQZC57e3Qd8O/GyaUzEuJJBFtdlTa3lhtylCfl2nryBjGaAOVTS5jbxRJDF5bpJcSFXO8M330OBn8e/vXA+J0hiswllKEmEyQojiNpLmWU4YqoBIAz94jn8RXqFzfyRI0LKocpKhkJSXYuDhcOV+bpxyeehrx7xZPZLbyY3G4mK3CTR7ixeILu3ttwh/eLgIcktxQB89eK7hLG3DWtvNNeRvPcRx3Db3gfpJBEob5xJ2xwO9eM+LPiRe2ySobZWvJrWCa3iniEcO9TB5KIzqAZAY3yrkMcAYNd542utUmubmDTlt5Ns2Lly/wBmkgSEH/V7ScFhjjHWvEtYuUv2iDwMD5jQXNzLE0yk5+SWBmB2y8fN/dx82D1APM28YxxtMq3jxzG/ksSsnNtE8USRrLHbx7hNE0jouFJTJ59tGLxnZpqKhvOju0aYGeaVfKj054VSQwRbQpLt3GducmuguvBFjqQa+SK8triFbmUFVV4JFiuLcv5QVCEAlRpCx44xnsfAfGvhjVrOea+snltrm2LPa385DQPA5H2rEYba0Uf9zlvQUAe16T8RNO03U5rW1ItY9Tu5EspIJBvjtEi82OSGMDMlvvziI8+hr6b8H+PWv4LKazuWu4x5cF1kpbrCi4CQtAM8sOSc4Hcmvyy1fVtZnvo4YJJBq0Mdq8ItrGJPLhW3/d20x3YjlYdVU5HcCvo3wLqV6kGl2ME3k35WD7UzRmSH7SW2CL5mUQvuP3Ru49qAP09h8fXi25MN8VXzIzFbzZIlhkQNdNBGRmAGU8bwp6V6Xo/jEW9pBJNBAbW5mlnQJAURBENwhmdTteYISSwJXB6818Ox65qEsUH27S4ltZ7cxXc8EoEqXK4BuYtrZQE4+bHPYevpOj+MNS+z28NqfmihgEMc1r5QRmISUzRklX822+UkZ24yccUAfXOp+J7WaKG5SVIC7BiBGMSLkGLB3YUx9wcEelZ8Gsmbz7W4uYQf3TwIpwJLOTJRUfgednOTnivE4tUn1ARFkRHeNi0YOFtgufNtjGDzG/PzD5q0Bqk11ELn7XDeO0SW8e1Vid4kbajxDPyHPOD2NAHs9t4oWJA00i7IEaN4gSwZxzGFTnfnqMD6etbdv4mhRHLpF5hcLEZwViVBhtzbT8vHrj07V87zakFZJ5GeHyZkUthisjMuIy20fwjH1JFWIvFM8crxtO7LNhhHlpA++DILM0f7sd+SMcUAfSI15milcmN5FmURnCCKTcRv2pnOfwzkeoq7F4gtreSJJIxMzZe5E5ZIbeUE/PJ5QIXJwCDyMmvmUeOW0yS2MwuAly+DLAySW1uTyBIA2UJLdSB1rpIfFMDBHuXltJ5s7CAZYgg/vxAEyHr94d6APoK88QXNwRO3lWloEVIrKIhhJGekiNFl3GM8gEY/GqqahvKyi52xxElEBwmAcRhl6xkjscHnpXhtr44upVeNXlnWCZGtBFCZJJSPl2zFUOyEdgMduoqtqXxCm0kv9rligMbbmWdPJTcQP3UzSbQ8gPYZPHSgD6NTWEhaFbhpPI85XmiYiVdwGWEKk5XnsQK6O58SpLbxpHFFEkLiQKduGjkB2tMwPLkEDGcjuAc18fWfxMsnLK11ZrMCTyIyPubiA0sgy36+1aY+IsKBIv3l04VEceZgKzqCZSSPmHTABJ9PYA+mV1yOIKrNbJgBY5EdtqKwO/5geeeOuKwb/wAU6ZafNdEGGP5xcWzDYAAyhhvAxJkc9jnvXzVdfFSwgMsLXQSYt8quoEMShiroGI5PB/nnpXm3iL4w6Tb2N8vnXDESGdbWRoQk9vt2yLECf3hQ4JUc5GBQB7j4j+MdlpFtcXjT7TGzhWcwxrJFtOCwMvyAgdOvPSvGtZ/aH0t5bWC31WUrJEHdIJiTt25wTKBuXcBkjoe9fm18Z/2grCBLma51L7KsSsk8MWWlljdjIkxtmHaIL8o59q/MTxP+1X4gfXJ9P0V7iezkkzaRsx8iBWJZml8vDRxtkbQCdueQKAP3j8YftCQSXn2yCOMPtInUsriSJW8sSKFkOyQYyWIwcH6V0HhLx7deKtiN5CxMqAXTAlVDHOM8ZJQ8HvjHrj8GvAHxM8ceJbq0urlZksYJZLOaP7Y++Se4fzVSVZ8F413Egdw1fpN8KvFd7p0US3WoW1utysMUdhNMiIzKAQ6uWwMNkk5wD75FAH6aJfyiO30pLmR7GFUKwvIA8txwY1Rl6wHAyvXkZ7Vz6W0F1c3V010sUqTCNtixovyn5olQuHDhlwcjB49eOd8C+N4tTTT9O1TT5JGjnMcGtQqiw20Q2tMyupw48vIBJz3HWu31WC3i1a4mtVji02VQ9rcqqyXNxLIBkCNjhkxjJIBwetAHIeILnT9OuIrlo9sjo7SLI2Q6jjcpjGFmJ7nAwccE14L4p8WRadFdukfnTRyJO0LN8sNspz55lZTsbBIw/wAuTxmvdfELwSxS/wBpW9tPayxnymRzbzwtkGMrgkMxI4HTjmvANR8KyandtEtiGi3kR3UkhW4u7ZnD/Z5hnbKIzyAM8exoA47W/E9/dWFg0dpFaW8zyTweXtDs2C6NMEZfMUtjoCD371wl74k1dZIFurZIEfI1F2PlpfxyD9y37riKNWxuB5wMgcc+x+IPCl5E1rELNrwqA8cscZdok2AohDBREgYc9+uAc159rOiXk80sp02URrcQwyRFGfz2IBZ4AAQFBHQ9SMUAcsNXuHgeRGhhjUJGtymJoLO3mLLN5krcxKxIG1tp54rttNtNGtbUwTTRQXz28KR3D2qmRvtLZQwImd9qynPquQTiuH1TT5rSR7W+W5trZQ5kjlEUiTqTuSOYxNmAowUKCOprPWG6vbuS4m893sEQQXMLhEmifaQ7MSWZo/lUDaBz6UAdb4r8HXt1bJapfWVv9mZ7keQYIi8RBXfNvYbsMCffGMV45q13e6c66PDbxSyz+d9siVpFUW7oGQLI4BZ22BgAQPmwvWtjXvEmuLdpaxiS/wDOjlEls8r/AL25DusYG1QxBjH3ehPPArOWCfUrBJwwnu7ZopZ4LphFKssWTJE8qnMarH8qqTnpigDI0yyu5jOGtbizR7dz+9EchYOweUzEybnjygAU9Q3au30i2gutPIltUmt7KaKKOIoscMrKud4dSHjYNyMZXJ4Bxisqw8RRC/xHaKrzwhbBJlElvKVQ7hFK7Ahg4PUcdcGvS4ILO60eVZ1h0q/uUhcSyg2sV9EXUkWr9Hl3NtZeC3SgDzzWEltJd93JeSRWU8cpuxJFILR5QAsUbyOCFEZ4IDYIyRwa5yXSk1DUo76yt7GSJQonubhVSSaFvmMeLfcJJVxku+1cjDDHFekeILC3ubZIbeygs5JbPdM8RWUXLKWijkkikk+VzIMZAJBGfSvL/C2keIpdWWze0k0xLOCeRSiyuXkLRlri4UoyCJjJEx4OArZXIIoA9UOl3EdgsgtEtLBJ4YliyJZ54FZBcmNrdgQpBYBdpB3YwelegvpEYjsl1zUTIUjM0TwpLbzrHvRrZ50dAIlSEcFBnK5IHSvOdSutbdI7Z5UTUdIjWN5p1Jt5pJUbb9niiCCU5CbSEZcnkGqt94n1hUjEl+Zbq009jAbYRTC3nWMs7X6RyJuQKC2zrhduM9QDt9V0dTpFzc6QIdXXfLI8n2+Oe4t4LZYthtFlYZZ/LYshO4lSCBuFcPM9oGijST/TJpAwS5X9/bW5ZCYmQuZMR3GAdqlRn0zUGk+IJ9RS0jtrkhViN5MYYfJhW4hlwxnZ1bykaTHBIODkDvWvATfCW41XT5pNQjlBV2kEDw/aEl3x7igJjkkiVgCei4PWgCe91a4k03VFkmhSZLG3tFtZJpLK4ieKZbozxyqyl4soAduDh+oryq1l0+djcW4kvJ5bg6bJBfXdxKwlnjItrmR2uC0tpGjNgjgg5BPbptUEwuobkzrcpaW99GVURyvI9xG8cAnIbKxJIy5zglVJUEVzegaFH9vt9RaK902bT5Y3a2kSOR4UfM7K0ZbbdRoilVIJUiTrgEgAva/Le6bc6VveCSO3hEUlj5ZVGgQs/nztjdNK3lsoddwIPUHFaV7PqPi/UrXVNLktIp9MiaJhPbskhK2vmxrawoMXMMiRhCOcZ+bHWuc8T6lfz6rczRmS00uWaNY7S2jRZJrLc4AjNwAyRO06GQHbkSEJyKj8JT3+mXz6ppFsBLazWcSi4tLgvMtzIsN4IoJR++YyMGTYG2xqV6mgD0fRdNt706cNUL2V7e294XjmgKTKhW4jvHm8k8puifZ34yOKm1/wDPoypFEqyaFLZ/abO8lKtJDcPGJnud8Ts4laN1yGHAOMEjFdXresXt5eo8WlRSTSbEc3F1GqBVSATLCrlRFG0lxICAxYZ6HFd8G0m2sfJvle1/0dbn7Ld3SLCbeSK3WFoWlf93G4SQDP93oM0AfMzWD32pW2+0nQ3N0kTXrqMwiBxDIzvAdrh41iCXAJI3YwCpx2CrNp0Nu91HeS2Sym2cCcSXUwuZiHkWRSV8hQjKH64zjOcHvGsw906xeVGsa27zxxqtuospGL3JW4kyDEQMA4AB+Y/LzWTZaO0trf3MCQm0ubmX7NCwWYWsts1xJOjwGMBlCMp4YMudxAAoA4XR/Esml6vDFp0N3eW4iSSWyMUawuHkCRW++Vh5csMZOVVhv3ZA9fbv8AQH0uW9WJUuXkS4vLcSfvEv7ceWLmPfhplwwJIwqOuMk4rzdI9O0i6t55BBfQahey20C/ZJkW31K12kynKqYYy2MEE5AyoOK7KG6eezllZXnm+0GS1vPs7C3+xiYbLdm27TIoVmAPEhUE5HIAKMPiTXJ4LuBlF6ky3JjlaG3S/j8vc5SPdJthheEAHdhiBnFeZJeK+vEPbyosAiZVVjbm0vcYubYxOQXjCtuAIyMZGR09NtrnRdPn/wBIuFKyCR7lza5gnDsQrbGYOzmEvGYxz8wOAOiXereEJYxqEVvma4lVLdhbJDLFNHhTKwjZmacRqUOR0PTg4AMkxX19Fc2mkRgWaXS395cwI9vI2MDatwx3M+QQEAwc5xiuwtdGMsllqCXs0tjOkaxRTOVl824ASa3JQ7Q4wSH3bkzk4NaejTI1uL95oLdrpPO8mWNYo9TkRRDCH8rOJQCDtwu4jnrVu5uoP7PnMqyttZUY2yJDDbqmVEAiYghmcgOw5IJ5oAzJV0uHVZrQxS6fHYBTJbkrPK0DsJwxd/8AWfvQBkE8HPSuj0a607UILrTHcWzLLFOBcTBSZmH7vyYnbebfyxjAG3PJwK8M1qd7bXriVU1U6aiRRwsJUMlxNuUEXESSB2te2MqWA+U16X4CtLeSdjqGn3kAu5wEa4nhj2wj99gmUmTYTxy2OetAHpGhQ3GkzyyQGOW61EmFrSOV47WNY5MefHM65j7FWxjJ+bg5r5e8etJB4h1KaXVprMLdXayTYiSKeTcEkhVNx8xSvGMByTwOa+jvtkbahdQLBIQwjtYHSQLDaYkAAnkQ/MrAJk/7HvivIfF2n6Obl7e8a0vbjzLu4vt7xT2ySjlJYmLn5nbC8cKeWwKAPGIPFqLGIwZAkRaOMT28PmiMElA4ByG2kdQDxnuKK5DVxe6VfSWemx2tpagCVILq4nmlVpiZGO6OF1VDkEKGYAHrRQB9w3Ml9buwtbu1eJg6QSiQR+VAobzI5osYyP4W6c5zWOYbm9hjuBKgSJmSVXdTIU35LRsOHXIPTPFUtX1W1i3WkkckzpIba3EUZjuEnjQqFRAuBEGHzbug5J5riNNv7/z5Yb2zuYdjOZmZnCPDuICRMOEOMAnoSevSgDqdWvIo0u7eHyYIQi7ftMgUSSzgIAhxhcv74561wcOqtpaR2scavNaySB7eOdTFPI2GaWeQsFOFYbecZGOtS6wsd1NKsHmW628cFwNgae5O0lkjZWG0xnAz3rlLi+kubC4upF+1QxMY7+3ETxyRs0m3cNqDagQDnJ4OaAG6lqqaiLqaS3wUcW3zKUeWZcOoWSNSejHDH5QeM1xseufZL+OwmjdJ5nknjgdBLJEuw+XtkcYkJI5OSBjmrl+ltEUS2F0Y7tN0EjP5sMGw4cQu/LsOMg8Dsea5PQ2s5NRaQzXsku2W3DRoHkudhLSFTIMqGA/h6Y6UAdXFqlxNJcm2vIbe9ljSPzPK86Aq5+aOSNuIpdob7o68irV74kMc1taWjxkJCiXnm2yvNIZDtMq5bMY2A7C22m/2Nc/2Zf31mI7YswhCPF50kaurK0n7oHdMFIOcHGPrWFYeHdRgup57e8d2urGOCRzeQI8QC5AeSMux6cpjnpkUAZsUV7a6099p0caaa8LtJOYYJLiNJGPCoZQXdmB6ZHY1neLtFOuaasFtqCF7mbbHFcRvDJaYHzSiBQRLGzA5cMcdiK2bnRbSRbieOe5ee0aMNM8htwyH5SkADbY4lYkfvAOtUYkXRmjvJNQjaWSGS2DmZrhwo+ZUwyFWLDIOzOccE0Aed6foFv8AY5rL7db3Tlma4CWrTMFB2SNHHKd2xHH3gO2eldf4c086fbSoZklt7eZW+0RAebeFwQqRquSDkgYyMfSuP1K+sbfVJb2NvsAmhmiS3LSos8jYWSVAUDEgkMowFPbiu68HTJIFja4e4WI29wY1i3xTcjCzOufJO3Hp7UAW457CSUQAzbhPKkkF3Isihjj7rAkIcs2MkfexmrMHh+PULu/mhXUYzC0EUMbJkhAuWeBnYAAcZ+g+tdxqWj2d55lzaQpbRHy0njWRk2zn5xL+7cZTJ9ASRmm2zXFk72eWvJWjaa1mmllaZZmUKVDISGQYztJPHQdaAOOntdLhWK8ltGtms5RbyXdwkcUkjDDNh0bHmM2CrZxgY69OztPscENz/ZMEa3F75NxdpLCzGYEBCsYnj/fsUIyFPYkVqDS9VktbSW68u5nt3EdtJJao9sTKpkmeWHH7wIMBWIwCOuasaWt0l6k62pLp+6u5Ybjaqb5CPPhhRWCNs4A4HYUAUX0i7sUmIt0js/LilFo5N1ay2siMQs8YU+QQxJUqeMVwl1ZmSS4mkMotQxeGOG3ZIV3YC5GNw5Hf0716nfzXl3qLXVm7jSViFkYp7hbeO6kQHDMyPhypzwTn1ArzwS6ki3Jmge406C5bzGRt8IVWJVTKnIXpgdeMAdqAK0eouqjcZpJUTKB+CyggKwYjIAweMZruWuVvtPitdQhzM0MMsZVg48tcggpkGNzkHnn5enauAjvkSKS4kQwo78JZx75I1clgu6UfJ8o5P0x1Obd3e3OqW8D2aTQMpPlz7hukhQZRZVz8rEjnpQBu6lDM1uWsZbVjbGMEyZZI1OV3NuILNn+EdO1KbpkWJoUkWUzeQ7W8e6PzNq7p8EkbCTyAc8knFYmqO9pZQ20kyNLdwRXT4kCFXGdqscj5s7j2roNFuLnTtOW/2rJA3ySRTAgT71JR1YjeNrY5Ueh6UAb8MM8ctuqwI2xVkH2cndHuG5pZg3BYtk7eoruodLW8t0dS3nMRIHZFhYsD/qkJ5ZenABrP8L31rcWqXMy+Tc3MqJcRrIbnywWGSjuuQm3GMjjHU4zXoN42jpAtwftjNbMxSBMKZcD5JUcDCEOMkn6njqAeZ3XhvUL+4ubh4RJJCcpEk7u0f91m4Bixgk5A6dcVt6JosMsMxvFjScFwjhWdpAV4IkPBUjGTk4wcdq24tSaSeLUrexmWZHaIS+YJVdSoVjIsRKumCcE8cV3GkaZLehVFmwR8qJLYDZsbOHZT91slv84oA81l06xia2SW3ZJ4woEJkZ4XxyXVUyMbTyTz9elQfbNLmAsyGiuo96wu+0RyRqxJCD+8CfxA/GvcJfh3eaxJFHCJ0htjG1vJhlmnkXIYZC4EXXd6gV0Np8GLe5uVa+jV8yDMhASO2fAztJALg46jI5oA+ZLvW7K2t4LS1JNw0mJuCyHaDkkgEKABzk8dPavN9Q8a3mh3MkotriW1USBI7YAQSMzgBpg55TIB+Xnjr6/ozpnwH8Nub22MVk95EDM8cZEhEbjKsc52MyAn8K3Iv2dPBk6yZsrW5eSGPdDMY/IVByqjv5g+YcHBNAH5ay+I/EtxDbTQW95psNxdr5VxEHkgYyAEMiRZO7BHXnP513Gj674uvZZbLyFmtLaaN573UJ0hW4Fqq5VVaZWliI3ZAUkHg1+g+p/Bbwfp13YSyaXb3NuskEcdpDHIwgkh2iSdwxIUiPPQ88FeTWtZfDzwZZag6RWVmLeWWVghgiZJIX4WKVckxrvHLLzkc4oA+R7S88V+IL8JZadcpa/ZFS2uEtCJDIyhUUAAjyQRghsHGM8YNdho/wALfiJrl7ew3do80M8ciGMW6CITBAqqqRt8oJIJ7frX6BaB4f8ADttYWzWVtZtcW2EUQQskgXjCyZQAbf0GK9YtF062tVmlhVZgiyyGGCKOXGQCGLEBzyBxyfegD8tJPgT42iga2uIkKQIy+QsO3aqKBHg4JLh8jufatOz+AvjJ445rW0aC4SNvLLBzFFHIgWRYgcAyZ4PvX6T6hq2gW7vNfAx24VyhVV8xrg4CEqgOR9M4xVL/AISDTbS2gJZ0DZMT4AlYM2S7RsudhBHQZ45xQB+cv/DLHiXUImkuoZ1v440+y7I/NhljY7pxOgYBJgwBVmPY+nOiP2SPE96IJ77zHaNQrpA6b5HUNsLRhgVTbjtjjrX6Q2vjLSredPtE9pE7KQHTbIzxgLg7Xb5nweeOtTy+LtBt3Mv2u2mcRb1NyEjbJPABjfB5IwDgn9KAPzjH7K/iv7Ras1q7FLcQwLDkROQGQLcpIQAdpySA3vjFX4v2afHFswEBZ54IpIGDhUVIJMq6JErbW5YbXOCcV93TfEXR7SO5eS+tVkjnEimSRERQBgxzHflYwG5A+Y59eKq6b8R9KvLi6Es9m8iIqskRGJYmOUa2G754sE44+tAH5/R/sgeKbLe8HnXBljeSWVgy/vpvlBkIPzqpIweD9a5O+/ZT8W2N5p0CzWcghmSO9jLbprkLJvBdxuABDEIGIxgg1+p6eN9MS2ujbXFoyxEM8ZdTLIuOI1y+Ogbp+NZVn4q0TUlkt4Ht1hkczyeaYzMGzuDvGvKhWBCsSNv0oA/OvUv2UfGEIhl0xpZraJTO9o8EdjIXkbKIZfMJkKgnt820YrgLv9k/x4NbF2tlJGuUeR4cvcK+wOrO7NxEhH3RwepHSv2KsPFnhfckcj2srhcks6SBZFAQ72WT96x4KkZHHtzrx6n4f3kxzQJIscreYXVQykY2MxJDMQT0PYfgAfjxcfsz+PryLybazla1ZW+0ysN63kzYAdxKMoVwfQDnFVNP/Zu8Y6VbzxXFpd3VtcSx/ayrt9oAj3ErEoBAhGeg5YdjX7MwXWkSxh4mt8shJjiygWMbcs8bj746ep/Wrb2ujXCxXBEe1QEyMIGA6PgD5gDngZPHSgD8Yp/hT4w0+3ZILO+a2MDLB5Mbs8Cq5O2SQj92MY+U4xn61xur+DfFC2VtG2myzTb2N4by33L5LAhXjnY4dyM8Lz8ufav3P/sHRpYLiIW1kUuWy8rDDswyFchuDH/eA54rJuvhp4Wvow9xZW05BBlzBuQkLgmPbnanK4B6e/WgD8JIvCurp5dxcWd5a/ZldfOiWPzDaoGQKjOBwQBgDkZ61SbTLi3KNFYxrI7TS3SSvIUNvgAtKeB5xQEgrnDHmv3Hb4OeELncr6RZBQrKqmBcMrcjhuDyBxn/AOvxGrfs3+GL+ORzbRQpIAjpBDHE6qDgKHC4VCDzzz0oA/Jzw/H9omsrLQxbpGpL3XnM7wJC6tuV9+N5LZGecnPpWhrlpHbzTfa4ovIiCbZDG6QxvkFFgVxkYxkNjBH4Gv0Euf2UtBt55Y7OYQJcowZ5A0ksOMlGilTGVHQKa89139mMCJI1f7QqFssxlOZQSI5tpYhiRwQeBnNAHxlCDfx4jeK4jkUNbSoFflRjY46nBHB6cVzJTULWa9LyS2/kMFaJ4GdblTyWZgvJAY8+wFfTniX4L+INFtmh0nTx50MYCmKAggk8HzOjDPPHHHXjNeYal4F8ZpAwu7aUhVUXXmDzDtYfcjDKP4uc9OPpQBy1naWBtmuJpUtUMDXXmRCNJ2aEbo1j3OCrE5zlQelYNjqlwt4L5NUutl5A7R2bvGk8mDjOVCrsYrznnA9ar6ponifTohs0xbkEeQymKRGTfnYdq+qEnOcfL1rn49DkhEQdmN3w6W0rsZI43P71LZk5BJBAB69KAOnv9YvFSO4a2nmYTITMpcxxKPvJEiZ88lv4QCRzWudWhubGKJ4ILY3EilsuY7iMu2PMQkZVjnJ4wMdRzXIyX8V1YXVtFBcxS27GELcyeVEyRhWcsy8xSKw+8OcNz7X9Jv54LSOb7Ks8l2oHkwqLlIUXhJQ8g+SEkdzk88YoAk8U+GLqKGy1S1We9S2zLD5oZmcnBJjMZJ3DHDMNvvzWrD/aF+tmGSKK0NsxnMsY+0q5jwIlCj53Y8FgOMfMcc16Tpt0kemx7Ahub2IqsECYBlHDoBKdqDJ7HBPTtWroml3FzGsUMUNndkuv7wRyFgXDElc5VzyOO5OKAPNbWxuDa3TxxyW7wwOY4Iot8p+XgEKM5wBzjnOAeuNbwT4gslsNS0XWY5obiOQTWrTkR3MrMoLsEc8gLg4xnjBGa+pPD3g63MayzaXBGspWWe8SQNIDs2yM65JKE44xxj618TftQeM/BXw2uJZYrjf4jkhlS3sLZ1cz7MgF8DKx8gbl9+eKAKXxU/4KLX37JGlizub+K/hnkP8AZ1hOblRKhDmOGQwnbbtwACdufWvZf2Kf+Ctnhb9ozUBomsN/Y3iN7qOCKzeSUQSF8EQQyzAq7AdQHzz0HWv5nPi54a8T/GDWtT1TX72aHTFuC8aXk4lisbV523fZ4JX3TkAjLthRj5WxXlvgPxbofwP8a6I3hDU4UvtG1eG+MwvLh3lS2dHmZYIJtgLgFckHGeSQKAP9GTSfEUGp29vcwspSeMMyLtMgY8MwB4YZPYY+lUdamZreTzJWkVXYrvWNWwg3HYejjLLjHPtxXwP+yB8f9O+J/wAK/COs288bzXWl2t5MUcO7TlArrhc4Ud+/GT6n7A1LxWsttLMpiBjU/cIkGxuDIQeNjH8eO3FAHJeJZ1t5Ibm2uLiW8MLF4WjUoqY+YF8ckx8jGT2615M+uXujO1/dP58Mk6t5Ma7JIDIfkSQE7s46cY5JrS8Xa6ZXZEcOkgkjeSNmAjZ1Xc8ZBz5m7HP3RXP/ANlR38Kukks9xFaxSSCRgXdVwsaNLnbIQPQ8568UAeB/tKXOneL/AAnqWgzWkAnvIJnt7obPluZYm3JJdM+Yzg9B9K/iI/ba+D2p/Drxtf6ha6XNNZJdXLXkg33BV5mcxq5TpGpYkE+vWv7hPizp09tpzW01qJlvD5sbtiNEkdNsYiHTcGA6Ej5favwT/a08C6VqY8SW+sWUxF5FNazxRW0E0skiI2Gt0kbiXB4Kkk46UAfykeZMtwVZBLIp4VSI5BklnDqWGAOnPXHevQ/CeLxBJPDdNEyyRu6P5YUFdikB8hnGByB0J56Y9G+Lvwgn8EXtxcadBc61otzIfLkz5d1ZtN86xTxbQwkUdTjHGM1z3gGxa3uIoGjk8hSfO8tlW456I0LsRsAIBI5agBl+0Oj2vlFDPJdxt9nncSYhP3fuoDhNoP3Tkk5xXnCvukh8mUwTrJL5ZuFZim3LOj4yZEYg7e+Dz6V63r0Uhi1YlYkKuLaCIlTEw3k4Ck7osKRkrxknmvKdbvI7G1gtXm/fKjSSQqijaJFwpEjfMwB4PUjJ65NAHaaRHcFDeeQnlpJHuG+MF2YgL5YPCR45YHqT0rXvr24eBI5tojPmpHKilJCCp2Qly3zd8ckAflXk2gamYZhElyXLBAbIu7rI0jje+cER4GeDjp9a7t9UE12LHeYYtPwbi1dly4lIIkR2+9ICeAOcE8UAb+jWm1YA0Tyx3J+aVX810HO2IAZCfMDkn05rrLLQklupprljGk8ai1lYSNHIdxLCdY1KiUAALkgnGfeuV0q40yKWdba8uLu4DxyiCYSxwRLJtWQrGPuqvqRg8Y9a9f0y+tJzbRvpkxgSKRc6ezzL50ZGJJITGED8k9dw3c+tAHE3jtpVybCO9ltZmUbtQdAqW6bSURoUB81iVHHJA4wDW14dQy32i2l3qcUJkuTLczSsglJ3gQyqFyWycnYwyucYrX8ReHLbWNQsGtjLbNLEA2+1jBkxkyGV3faJ/lwBuB9BVvTPDGj291bSMLi6eO5DiOLMUyOJVw7IwO4qR0GcngZoA9e16x8PS6bPYiO41C5MWRNbW/lXMzCMqu+ORVIQk5LAYBHJ4xXgOp6FqGjNZyNYLFYebE7Mmxnt2Z9rebKzlo5fY/K3Y45r2e/S8ljllaQZN0IbacPIt5GiJv8ALnjWIeXD0zu288Hmo5rhvscenHS0u3uGja7nUOkTspAZ5hhjtVANuQBk9c0AWfB+qiORAJPs3mXNqLWSGXbI8UTBpWKEbSSByAe34V9B6v4ku7vRZi6h57WR7qFGIwYF2sZredpFHmYTJC/Lkc5rwG0juFlEtvb2cFvZ4nS3tITGbbJyJLmbkuSM7R0O7NT67eapJp97ZqZ4plRrmOO4KqsVuybpHJgdtrNklVOMjqKAP65f+CJOq33jX4Tap4j1W5uLqey15rGKWVpFWW2giCKVX5kLOc8Bs8ZxX2p+13+0Zr/wd1O307SGvzqF5me3a0mVDbWaYVo5lwQeQcbgD1AJBr8nP+CAHx98NzeCvFHw11K4s7TXLHVJLu0V2hE97ayKN5AaUZdMYGBkV+jf7fPhSK6Fr4+ki87TNARBeycvGY5CGiW4kXO+NpBjH3QxyWAoA3vA/wC03qXjDwpFqGtC+N40SXC3UYWKURMoU/bbaR8SnP3iiHtmtTw58T9J1XUWtp1Cl5nZtjIqASuCHMcajaC5GeOx61+d/gX4v+FfFuim28PvFaapbw/ZL6wS7i86IqxQrEwYLMrDJATLEGud1LxXrfhHV/7V0lTc8Hckl6rTRRFgJNtr5mNygZVGww5IAoA/a3TNRYRmZREU2tAGSMMEjlTCBSfUHqOOOtZEyKZ45Icl4roOyksjcqYygI4dcZPJx/IfLvwK+N9h4rsIre4vLd5bZxFkjypTMVBkiWEj5zk4YnKgng4r6Li1R5LmQCSKNZD+6jVGkkOWO8l1BCgKR3xzQBevJL5rW4kFxNtMEhgia3Dyeasm11iKH95xzg818j/G/wCFFn4/0270fVNP0/WLK7haOeG/g2h3YBtqLNH99kZgwB4X6V9sWbJ9nDRz258h1Z1YPLJk5UhQgPlkqDkHBOawZvC0eo3m64glkgIlchG+aOSVj5alRyOOT346EUAfxRf8FAP+Ce198IL5viB4Q0SOy8MahqE728WnxxukbJ+8e3umzlYiS2GUbRkAnIxX48eLLfUdMTyGR4ftEW7Yskm6LZ3GARs3A4P4Gv8AQT/by8CRXf7OXjy3udEt7+4g0i5k0y4tv9GmDWsTuFnYg4kKDB2gHjk9q/hk8R6TPrOq6jCdLeB0a6sxvAuI4QkjMCsi5K7X+UngjHNAHz7o3ibVVks1cXIMFtteZ38pZAAdoiZl/wBYACMdT2Hp9O/DTxbq13Yy21vdvbwgqxiY7jJJvBM0kkgB4QuCD3HA5ryOXwDc20unwwCfKzlTNboJsAgFhIGHyD0Y8dq9z8KadpOgCCUwzXExaJ5EkjSJpQAS6EMw3MOenHPWgD648A/FS60fUbGaUbrW3ijRFVTFGzggK21T944OT3r9lf2ef2rridYNNinEa29tBHcwSzIytkgABZFIVgp/h2nkZJr8CLTVNIaATxCS3e4kRra2WTy1jUN+8FyjcNGBnaV5GAa918IeITp8n9qWV3FELVoo3t/NkMsjso8tmkBBYHB+bGAOpoA/r7+E3xn0zxBHHatMLmLYEVWRRMJFGJFUlsvGrZC9uMcV9TactneBHkWPy7lDyACVRlyNyEfIMfeBxnvX8uXwF/aSm0NYvtax3LtcRxPDDdzXE8mSA7tcN/q9jnIA+XA5Nftd8DPjzD4ktIkS7muREAxRyI2kWIBpsyPwzgcAA4bHJFAH6FWvh2A+XJEFHlqAWRPIC4bh1KKd+QQAAPqetbU/hSzmSOOKEKJ5PN2SAIHmH8ZAJCA4Ht7DmvP/AA74+03U5bZVZFj2qfKnk2SDJwAVBxngfKOmTXsNpqdneqB5nBUmMRFiqsMY5x2zz6ZwaAOMu/Ats4kaSGGWdUEWIlypAJXAbOAwXHfvXI3fwvtMEQW8ZdH3SRSxr5e2QZG1lGR1z0r3a0hiVCGZdmRh5JCSzNk546DOfb3HStF44FDEJAS4G7D/ADbF+XIJ6nOcfTr6gHyNefBWxmmD3kNsVlDRxxSxgxLJICgKM/OdoABxgEVyV5+zxoSytcS6dbM8wxcwxW0awzhGH33JyCAOOBz619oXlnbuDbxSyr5qMztGglkjG7dlBJ9wDH1IPvWfLpbSqxKxeXJtLGSJyxKBVCmQMOTjnHrzQB8aj4B6Ot5vtNHijjnVIoiyJJHbwR4LbQVDebvB28cAmuj074C+HYr1559LVwFJdJrWOWOaT7u51IPdEPHr26V9YRaTEgMTxwlihdXVGIUZOFYB+ABkfUd++3ZWW9ol2IPKG4jyymVPzK+5+uTz17++KAPD9I+E+iWyhWtI7UZMiR28CuudxIR42O0IOgxnGK7T/hD7G2gVY7VTHAocYjESqGb5mLMcIMg57frXqENrE0pcrHmMEB93EbEggY6euKZLgNvWGIyRsMDYRuKvwJgT88LZJIx3oA8wHhsq9hqqxz2sIlja2uoSstrMyOw8tvLBUnOAw6kZGCa0pvDa31yLnVGgu7uQjy1kBXYgUj9zbqmViUdPTHOK7m4uzfXJh8iOKKKZJY7aNzJao5TmSKOP/VDkscgcn2qQwwC5RxiWZE2JMwzICBhlz/zzY8kenBoA4BvBtspY21tCJljbysbo5GG8tIYyw/fDHQc4PGOcDb07wukkBW6XIZ1ljd4085ieQZBjCgdADzj3rtUdW+bYhkRTt+XLRkEhkiAB2j68VaSNkLMGBDH5S6knccHBJXr+Q/OgDAttFiti6oG3NgLIUYJJt/usRknJ5A6dMcVvwW8SjlFUL/CAG5HHJY5J/wAeMVy+qatd2V5GI0SSNpBE7fvGKsO0SgYj9yccjP16lH/dI5AGduQSONw3f1oA0opAWBJk5QrgDIyMBQQp/X360rkgHL4QqrMrDLJg4OCPvc9f/wBdUC7RnKYyQeScA4yD1Ix8oNQveAqxyilXCnewGQyF2PPv+dAF54ozG6hcFVBVvqCeSPunj8TWRFZzmUuXWJsjaxVyzLwRGBjHJ5B6c9R2uw3KFgzPu3qCgx+7B2jl8ctyTjGane8Yby6iQ8MGwQqBV5IJPzABRxnjnrQAwooKKwjBQAHKr90AbuQPU/kM1RzG3yny1IZgDjpyeTnp0701p2QTyPcl0mIaOIKoWMjj72MnO3n3NVbV4B54fLGUptK8hGxkgkHC89PbP1oA0igRVaME4POEPr05HvVvbCSDLjOVXZjaRuAP8XX/AOvWb5ifd3AFVG5snDgfdAHHAUAfh+NV1ut26NGwFDMFypZsM3KhzkjGfpQB0EbxxsWHzBdyIT9zqf8APpRJKu0Elfn3Fto4BDEfdB46fpWEtw7xptfcVJLoxCv35K7vp+YqH7bgCLASTe7He6gshJYldx5OCPegDSmuEVNzlgFAOVYKoUnj8eRxnOaoT3BUiUcxttVpAwyD2XGeTx71l3OoRkMgiP3VAJkVQOchgp9QR/LHHOXOl6kAumljktyzIsSSRllYlikpXduwoz2A4oA35tRLAhZN4RXBSTzGIySflx0OSfpVKTVEZl2CYMqjv6ABiF9M5/KsGOJxIHMsrK4UMS6iIuTjIG4Ecqc8YH0wasixJiWZnZZSzCBo2LKgJJBY5+ZTjpzgmgDSfVJCfLiuPKdCtwzPnLLgZDH+DqevqasRamLlS0bNsG55NiuuGAyxZiPmXkY9enWuXgjuJPOS+Ea3SyoIbgLlHgBOYpIh8z5U5zjHPbFVxHcQtcKeLeV5EHlyEFPm81AwB4GeMeigHnoAbt9cyzxzJ9oWJwAY2yyiOMfI5O3ksXHIYDpnpzWRZ3iJK4kn84DajruXbIBgCQMDhSMcDO7uRxzXnle4+eCNQrs7NgMy4UEBSMZySBnjj6YrC/s6XMhPnLGR5kigCONWb5WXcRlTxnHGSTjIOaANS81qczlY1mCxM+QRiOVQWRNrdT2GD6ZHArLOrT7R50iny0LTRx7wETezKA5GHOzHT9OKw9UWe3gXDmWOJSV/esCQrscMAMqu3AyeBwM5OK5RTqUl4gkiWG2vEMkChnM8iHDOpGMFl3Z29QpBIoA76DWEW5laMloSykHJdxvUEMSoOP6dOorobPX2g5jKsHwQ8m0gE4wFZh8p5HXBzx7V5vb6HHDNI32pxhSjtEx5YksQ/YEcAZ69s10MVhLO8DESBYUjEORh2KyHcwQcMuFJO7179aAPSY9ZJWOeUsJBGcmRkbcrsSHG04IGcDuQBT5tS8yMMP3mWCHy1JCow+8wA+Ue54zXMJbRKxDB5WR5AofcEMakZKhsbiAw6AjPStyK1FvG7s4RHyBGp/1hxvMJPb5T15HGPagB4uQGgLM4d3aMMhzgb2EaMo52jht3TBx2q1FdMJZEEpQM5XzWRsl0HzTbtvQnp1+969KGI5JIHLxJhPNLrtyYw2zySAT8wxjP455qC9mWGGYwuzyojEjO7C5Z1wAck/MF+g9qALst66NuRiwMkasXIPK4dpAc8FpN3HVc881OknmxmRCrPvclgy/uyzMxUgn344xXLWsGufZ7a7niVre5klKDKmJHMrhVLBvlO1c4JzxXUxRkKF2IkrYkZgNqxqhCsGVvvtuVsYBHORQBg6lA8jwMpaJgxRGY5RTyZCykfICpznHfg5rhtauprYyxziWRNjPEYmMYIU4VwuOhHp9K9durYMGCIp8zZG3mOpDPJnDAg8DaM+3Q89OM1vRvtyNFMqhwDEjwsPOdRwoQH7mFwDnqR3oA8PvdTjtZ7dS0nm3HMLKwYxMcZyM5zkkkkDnI+sFzepB5V3OWwJ1RGkeNVWQ4zuUnnPJ78V1snhaaKbzdouWjU29vHJH+9Ulsl2cDGQc9D0FWdS8FfbLO1XyGmf7TGksQiZ1SRwCs4IHzqDxxn1oA5iZxc7xZqZEeDzZCgIRpgcMqu2AWBHar4ivEhtzbpJskiIa1jRJSHYeW9xIzNhNuDkdTt4BGM9/p3hNbVFjeGOM2+4EhnBkIJJm8pj8mCcbTySue+ak/s7y9yRbo1aRV3oVDlW+8Tg9CxbAHrz3oAxfDgTTbLUI7iJZDfFrKSJoZEIhNt5y3KSyR7T8ytwCcH5eoxW/YxmJktwiJ5cKBDIW8xY9oUlkx3Yfl1q42m26SRyuFkclrcqIfnk/cTJH5rs2PllcHIGMHvzW9Bau8ru3lxMINm7iUAiV4yRuJYlnBPTgNjoBQBkXMMcSLIiQM8Yz5ikyBQeScdGySeBkgnnnOG2JlsrmLUbWIsSBA8UaCMXEUvMrdlMxU7VLcAKM1bubF4gqqp2tM6yKWDHb5jbjtB4BYH86LgRx7Ujbc21MKshDRgOTv2Lk5x+PPFAHj2peFrSbxZBrMF484WS5D2TwX8EwEkoURPuhEJZI1CblYh9m/Jzz6fbiRZ2t0VtkWJ4d+A2xpCAjEHH3ce+MZ5q7cMha3idMSeaSzEBMpnzAxJ+YZVs4IBqxBbW+37RvYsZGQBWLLs5K/N/vZ47fSgCNZJ3lLGTasLYbIYhwzcYUjjHT8OOKsPe2RJ3lT5LFPLOVZmIDk/d5AB+nBpsSFgTg7nZc5IIwkhVssOO3rUKWSSS+c8RmMWXWNVYlt8jZO7GD8uO+eKAN258z7HZvDKyJJKu2aPGyWMjcYm8z/AFfUDPA+Wsv7RJ5gRZE3BmyiOC4+Y7dzZ/eqBjpkYxVtreWa1a33Swwku7REYUIclHTIyO2R1zzjFV7PT4451bLhlTYsjgbR8oPIYDPHc+tAENzNqQlR3mhES71ZVAYASQhVuGVScBTjPHValstRKR+U0ySGKNkkmT+J3KohRTw5Zhkg8854GM509n5wkCXUkbyzMssm1nWJRkFwignfheB0OcnvXKwXk2m3FxLGhuYoZ3eMkFY5kVEiYyIeclznp1JxxQB6UNWjiuHimkMnzl3ij3EKAdod2xjPGevOeOMCtcXcShXLJIGUEEkjHzF12LnP3SAeOue9eL6lf3RM0lkQkjssbQvIoaQyKpPU/dDk456AVmJr+qaUZzfBpBEIFtwxGWWRgXOM8YBx744zQB7bda0GeQRSqZVIZk3BmVDwuc5xxjA64Iq0upKLOZppRJI6eYMEAd1GD0B459xg98eI3euxDyplnSJ4ZTO6BPMadDhgqliNoAwMcn5PqKydR8axXEvkyOIYnhdyWADRnccBmYjIKkYGOh49aAPav7U2R/vFVJtpKxtIpKx5JDr82ANv4fNVSC8Sa5EAlWTzFLl2O5gMA4L8g8EYPoM8145beMrS50yW8SZJUjmS2illDJIvGwhkcZe3LZGcEEmtzR9S85oi0u5md1GDiNDgHG8H5QRyM8gNigD16Hy3jwqBir7GJYKCDzkA4xnNZ9zujFxtlVNoKrAzY3blG1ge54Ix1FV9Nv4/mDKI1EeV5JywAGRknIOM5xVS7vgrmQbiAoMiMOFXLKSjN1OCvbqSRQBgajdPd2yIFRSIsNOpZXYgnOcdcEIPT5awl1iWzgjKlVAHlSicMGdmOWOJFBC7eNx444OKszTmBvtMYbyJkMTJKvBJJJZD0HPp3HtXFeKZ4b2zM8eVyojeSAtI7JbtuO5VGFbnGfQdetAFvUtbiNtc20CbVZTI+MNEVU7iqhh8qH29e/Neev4sba0jG2hkIZI4yWIRU4/dAZ3FsE4Hr2rl5vE+yWeBPLlHzxhZmMcgQDo4YAcdOvbvXlGqRaxdz3F+8y2+nW6yR+Wm+R1YtkeQVB3OWY5OCADjOcigD2aDxtc+XPdRlZ4mYKVVw00BUmM4YEbQXUkj8+Kz7jxlJcZxLhpWALW8hjZcfKY3LgZJwfrn1ryXSbW9v0kQRPCAVCeR5ieerqoLFSBzgZPqc85zXf6Z4GuHjWdFldLZo2dEzmTymL7954IPQ8//AFgD0rSNe+RHhFzGkcG4owXOQ21ywJ+Y7vXsemK9t8J68XZXw6zxqHjDMDuVlA3bFyTk56dMc14rbWGpT29siwLCkJdSgUGdwz71WTGflw2M5xxgn09Q8Pxm33mMYkkSTzA4InhYHCLGWGAhIJH5/UA9bF894qZXCkldrKRH8nMhlBHysCcj1HrS32iAWbXEckQMzxseCZcAL8wU9D2GOcVjaVEZ1DSOqy4G9pSyIx4U7j0LADGR+HArbS4iimZDI3lxMU2nLAIqAFsAcqDnH/1qAPN9TgntJp4ppfMjkQRRRXBIUtJnaBgYGWJPXjPPNeH6z4F8RT3P2y3VbWCSbbs8yRFZT8rt+9G1FIww+bnZxnPP0/q/kyEyBlBMLsC8SOjBshXw5zuGcDHTb2rFaKee32xPJc2pg8ua3YEuHBxvjXqARknjigD5a1b4atPaXEU119quDbGEOWXeRnEpQtjaroeucjt1NfOOpfCaC21GA2ltezRrHNA8U8paOJ97HckBPypk9c7cnOfX9EjofkLJcw7ZUkdInichpYIyGDsi7ss4bsPm9jWDrHhDTrTUoo0cO+oWkTwrNG0yyEbfMUPj9w4fOO3BNAHxDb/Bz7Raz3ctpBJIgjEhWN1mAbgJErfKY9qgnBJ+XgYzVSP4S2TlYY402sxP2aG3dQWB3MxdFyW4GQuR1HTmvuGW1msXQSW4uWRXjjSNfvZITy3AUeYVQcfhWTNYWT2khezjgniuUlgkj3W00boTuD7UIdSjDO7HTGB3APlWb4YwwIwIsFUwx3EcRtFMkjZVWhuTnJUcn+9k4Iql4f8AAsNhrb3kZWO1dmzZpDGZ7hozzIqjoAdwGMnCjnNfROoW0U155aGRJJlDo8ZUeUN6722kEKuc9/wGa29O0PRHkUxedJeRvM7TThVaFymCkbLjMZxkdRyQDQB4Lr2jTanIkcsaW0UVws0CSW4YM2zbuuHkGS2CMhMgbcHnNdLoenHT9PWKeCSXZtiWSLetvE74/fNGV3OSAOF44Nepat4SGpTiOeSJH8spAqqy7EdRneuAWkyDg9OR9K0rTRW02BLA28ZKmNYoJ3JlnYDAeMk/dx3PTH0oA5/TpltXZHa4DpFGSgtUSGSMHA8lUYsFySTkZ9a9T0rRYGAmnt0aS5jB+2IyGFCceXHKucmXBHHFYNvp168gW5s0heMSrA1yyyK0ajdtjK5GMHqT2wOK7vSX1CPTobu3to5La6u1tQjsY3zGuGnWMDasWc8g5O3vQBXfT7aCN42Kq5XnAAcKHUs4Byeq46euaxbiMR3WY5p3s32tM8cYJ2t1xuHPYd67G6i3q0gRo8sg+0owkO4kllTzBkR54JI5rHlaBYJTKjC4CSLBKoBTao+XMfAiYjuM89+aAPP9cltrVGa2kuPIDrGSYpPMcNgRqwjU8knt0xzxzXV+G9AkuLJLjyGjnjLmeGcDKqQGjKMx4BUg+2apW+nx3FzJNdTGMyiJoUYGROD95+NplDdPUYrqIzLaLcgXc2XYCS4m2rEkZA25ZRt3EDG3OeORQBTv9BMjnZ5bl/v7tpeJ2GNoPTdnPPNcTP4Ngtp45r+eZEdiXaDA2suVheeZjgRtk9CRxjjiu/W4nk3/AGUCQJKnmEMMNtxubLHnoeBzWhLYyXfmvMqCD5Sse5W2g4O2ZS37xMgYAz17UAeW6lZSWsQiBF2gi/dSRu21o1yQImJw2AffPOM1xVzpR1K6imaKRLhVRndAyKynnNwCAwmHGeMdK99vdHtGiTfFthTaxU7leLKnlABgL0x9eK8+1HTwryGGXyIWBaSQibzXU5CRthflfaR+I5oA8b1XTdPsp0EV3K8kkTxu3lm4aOQHJ27VIXqecjAP1NcRqk97F5MMjXE8MRaVRGoEjpIoAGEOI589ScDj8vXtQ0qO3LR2SmRpVbau07gGOSfMYBSevOa5d7BrjzVYkG3wA0aFi2/hY5AASRk9enHXFAHI6XqlgodLxpNsbQrbvGUNwyu2ZI7t+hlKsQGzhdvXPB9JSSz8Ypb2avbWlraqkjCVCz8nyoZA8Rws2OrPtyQa5Obwgskgj+y3DyXEka3KxTqnkb+j+WPml7YK5J6j26iw8G3Gnwy2thJBFLMXEnzsJn8vJIZ92ZBu6ADPXIoAxtS0O18L3c08s/8AaPkxGWe7k09ZYWlGR5SXAzn5SOR0PXFci2kaFcy/22JdOSzlkiaaKESGcs0mWcy4OZcn7gPb2r0PUNPK6XcWd59skdWglkFvvw6nO9mkYHMmR83HOOh7cy2hWiwv5durPGVuEXkwOY+Qs2AAJCD1OMk/hQAyQaDcIbe31WV/+WZWGPZdBpCGj2naAzAgbsnB6qea7nwprF9p9ilm5t5DEpYXKxi3d0BAbKqxaVyOpIB9QK8v8P6VPcajI0imziWRnR5Y1VXjYnzAhHKquTjIFeuafplnG7wxM2Vjk33gG0GNmyixPk7mOeWHB96APSYvGEdunkST27xyWyOIy6HacgMY2JII3ZAHWvQvCeoaJcJKk8pjkyHlbKZLE4AIPKjJ7+voK8BvZoYbG+t0t4plhDbY1CNJKCoYiOVvmYKACSBznI7Cvk/4sfG2X4ZNBNBPKl68GAPP2LMvktIYn3kAKuxss2CCMHnFAH6JfE1/DWp6FqSy3CLBHZy+XFvjV/Otw5Z4z3lwuR3J6ZIr+Q/9u270y5+JVzPpMjzwW5urJr6aXdG3BkH2gtJ98YGQe/5V9+fFz9tqXRdFu7G51CJL3UYJLvT7gahGsVvM6EzWpTfkgMzEdc9B6V+EXxk8Unx7rF/qVxrBW5uNQMoCSyLbO9wwEw2pneylwpJGMntQBzd9r1re2NuurQWq/aX8hZIpGaO5jXckkaLEvyAYyQfugYJryIm0uwI7u0uTB9ua0S7iJECW/wBpYhmMj4ZNwBB9K9Lg8LvcWIHmxLcQqkZVJEiY3E0W1jGeVlRx8sjcN3OK+XvGSappR1GGxmmVLV40mthLLsllQ7CqZOEIlB3HODjIODQB63Lp1szRJpE8a3nnhJr5CWiM4Jy1wq/KsPBCEnBPfnFRy3YaK6SRJbiaKKO1YywTR20bykEhDBIiiXIYbgc5PUZr5r034k3Wm3kdtcCF0urm3iYQu8aGO2kKzee54CEjIOcYPGa9RuvHkus6aqaekENsL027vM7rPMZFw5DEDYkLKXAb5TuAU0AbF3dXKi9awc2UjCSNFaSQsJJVUPAm/c5CKMhiSc96519V1PTLtHeS7s7pbJd0kW57OaJsK/my/wDLOfjOM5JPA9MVNdt9QE0Pn3WIrglTIqkZgXYzxxr9yNmBIAzgdzWmtvf65O7aGty0r2sUkx2iaJomwscaK7beFbqCaAPSLLWtLa2QSWttfkWpaZ5mzfLDPb+W8yxt80mHjjL+YA6FsIMDjltXtdE1PFzp1q2n3kKypamC9iUzA225muBkxoGCSNu45Xpkiu18N/A/xzc7JofOuPMso5WziK5txcsVRpyV4tmYcjqg5faKn8RfBz4m6JDaXT6DdPpbxROZbayc5gleMloiQGnjjjMvyqC2FJI6CgDk/DngfTbsNbLcSuxuY5ECoWW7VEjPlyysgL4kadVPHIIIDGt7XPD0tpANQ0PVZLOS2mWOLTZrdRdQrMxEcUiPGAsZAIVz2Gc1yVhd6potw8yia1gF5qE0uqNNFDFKoRg0MNvM4a3ke4BMYKrtY7uFINbZ8Qy+IFNubx7i7kInFtuiBuYbZAf9ImU7vtC85UcBh6UAVNI1HVoryGVpSkjeZa+Ytr9r1CBZFLyOI3OzyiynAbBAwUGOm5e6jJeNYRTCJFigieSRVO6eeSdtzKwG0TMuDgdCcHkVz2pTwxxiG2mTynvVi88Ki3EEiHayPMrbzPuGBn5cAg46VduYVtogZbe3unNvA6mJluCsu7M7y2piJtnDEkh+BgAE4NAGi95DZqk2oI91c/YysVqVTzYbabA8+VlyQQmMsMgkZXqK0dJ0C41LT9Zks5ftUYt7eHSxcCL7NLZS7ZrjyJLlA7TpnPygnH4muRs1kmu47e1ka8QwRWt3JexgC0uiEEcNsqnCqWKhHJCHArSm1q7tbcf6VPDHFMolS3XbPDMuY7dNQidV+z221fnkQbGZTk9qAJotHvbbUyslxZQ2sgb7RLABL/ahtka5ELSBAyOQxDEhfoDxXOa8tjC801lDCsJR0mjDSvK95PEzwRgJuCohWEb2AXI5IOaltiddl1G5n1GOJRcW7wXGny4glEUDC6eGGQhoH+VWcMBwcjisO2a4u7a2SPUZomBEc2LdBcXa4EiozyqEaLaNpYHPr6UAY0V1bXGpRRvcQqJ99tdbYC80luI2eAnJURYYKrOFOCTnFWtLkty9rcXMq26ySbC7u8iRLbp5fOQN4DDGQcHH41X1K2zczz2do9tdymWe3hMStLAv2VJImlOOLNwxznncxNdvZjTF8Mre3PmtGkDGSJgr7JZYElmSONU3MpmfdwCMEigCtY21vqQu7iCS2vCHuSQYzb27rCSphkBL7m2kHjGS3AriruBtPvL+KKwe2eAWSCW1llEFtPcK2xtvl/Mu1HUAfdwMgZFUmfWdHuZJNOlinvoLX/To5vK2Mt9NIVREWQKSsWMn7wCkuKpzeLNQmtrO9t3mlktIpjdQqkbQ3E5ljTMqE5khUtOFbkKByemQDW8SRsmkqPs1nO7vbybJkMszMwCzRxOrEK3lAHBIP415+Y2eBZgkL29vPJmFnVDJEsW2PcpXLSIpUKec84z1r2vwT4fg8XNqu+eaJoruO6nuZNp+yxpGzsoDsEklEuVToFUYG7mvMvGOnx2evXga6heawEbLJboWa7aeZiAFwPKm2Y3fKRuJFAHPWVzHFBNbXaXKlCGhD+W0dyQdjW9xLIcb1IDZ6DvXVaHM+nlfOKxyPMTLeAB5W2FQxMfVm8spGQueVJ6cnkLgqVdblLmS5vA/lRSJGMSljI0kjbgY3LZ3kgZGB14rd0ZZoEs5vNVmkklg8qUeZOsflhGZFH3piRyVzgj8aAPsbwcU1K1gWBMqkcitPBExR/JjRk84suVctw2OATivWNPt7a0iSdLaBr+3AZVUlTbrGdwMkTcyFi3IHOFyRjmvB/hdqosYJLQx3DiWWMgTsFlhMzsHj2jhmJAbnHAzxmvWLzUpoJCLYyG4uGe1mu2QBVmQ5QhW6/JxwD8xNAGtK95PfRvaWds7Ssz3E0g879187t8zKxiU7XwOoxjHSsq/1+e3RTHphhecXIhEZlLb4ykBZvk+XfGFxnb90cdgy11RRMty06Wc1vCtnclvMjLSTLNJG5jHDFfMTPbrnA6aPh20v5Lq8Z7xL3y4JdQhFwrKJGkT/UR/vQAd2cDjqOOlAGudLlu9Ogu7dblbqOBIb6ZlEwbdsEsi20yjyv8AWqNy5Jzn6eZ65oF5olyqNGb2z6OUadzbQoBmGUGLDOZCTkZHvXqy6/bW9gkU6XVrcsjs7QFjK0nmqZIp4TyoRkxjvtyOtcuL64khsyl/5+oXc80sFhOPJWYZfKXCS7FmVixIwr7AvzYxmgDjpbeJ40nuIWinZI5IImlChiSI4pGLLlMxhQB1ycgVj6g06C4W3kInAikaJ7dvJjA2p5SupyHUKQxbBJBJ6jG1f61ZO6WckNraywMlrdXFxALgGUOxbyVt87AjZ2NtC4AI45qdrJLe8ghjVL2K8t/NS7a0Mrz5VElZLndiPCjHI79TQBm2Vj9ou7fUo57fY58tYbKF5IwxTLrMkg3mInOcAgNzkipb6yubO3kNsEEjy+YJCpMrQkEvHvcbUYA4I69hkdbCzQPL5FlaJC9tKquirHbkiThh5kUxLsEON2Mnr1rX1fT5pbBba1iG2N8gs8AI6lmMkkXzHr1OfxoA85u7Wa5jaPy3MfyzGQbSd6gEIcN1yOe3rVKON4XK3IJi2CRIEII5GQNoOSwPp9RxiuxEkFtbi3RGVmGJASpLEcFgAOBkEjjvWXeCyVd/mxvyhSVT+8DEBWjJ/hx1ycdMUAcxe3q7DOW8yQquYWIVGkXCqDCSC0apj/gQ64rNu9ZVinlXEMUkcQldFcC5KgDcsQJ+Yseg/PApmtoIlklinBwsnkMzwqOpJQZYbyfYcZ55ry+41toIwjRrJcPIVPlylWhyTly23IGDjAz+nIB2F/4lWSdIYIB9pdIyys2QyDHE3zbn6fMFHBJOKjh1BGS78zYgfKIpDFYm3BleISKCy5LYx0xzXCNdTLfxzrayQvJtMU7xSlfkVQ45X59wGPbHNbcV091bMyq0cy3JWI7BEPLlcZU8Hrz2z+PJAOptpVRnjtWS4uUX5pJJlS3kjODIyqR8sgLDgDHStp1u4Ylgt7u4Xe6pIhkjVt0ihmCO2CsYDfLjgHp61hWMM9gQzKJ3lkyxCxsYSxUqvBy7Yz0z9Aa1NQSX7SsieVOFMTp5bMWdXbkbFH8DHk4A6igB808nlpHNdziSOWOJXeRmRHZmC7gMFyvBLDI59atM85uYLeadLme2jMKzyjdDNJJgCcuvzDCkAjr3xUcp+zRzLL5LGU5lgmIWJ3x8k8crEeXKOMAHk9ql0trRp2FxJPanywkawwmOUzyceZyGJBIAz2xnpQBqf2QVZrMu5by4jvFyHSIROJZC7Bj8nLAB8ZyOtWLWzuBLI8Est1tMuwwsqRG2BBKbWxu/DPIq3FbyRi4ZUS9iR4Yr3yJA8yjytx85k+9lsBiM4qjq1vJBbeZA11FvVZIktjm0SSP5jGWQ5EezOf72D1oA67TdZtYbd5I7eKGOHAgjZIYy8ysxkM8sQG+Tk4OecY61ox/ECfTMxCFIZrh33XttcKXto2P7lklmUkOw3btrB+MKwrzaHUIL2yWS9tltgJA32q3DyrCbcqGJhhBJBJHUZ4rD1drOa7NxbXF1dT3AFsI3KqZomXIKRgBRDg8dHU0Ae03njaW7uvKuZILhSFCXjPcy6hs8ry1iICMY0OccnHOS3evIZrG3v/EiW8MVuluWkldEkGUnZt0pmLti3LJzyeg44rPsZLnSRc7YZhcCOPdJOHlZ4e0CNNvAOQuMcd+K6PSI7Nri2ngDRxTTRyXFpbSskbSscMz4U7wBlSMgc8YFAH1Z8FPhjqXi/WYtGsWjuUWJ725hhiKxeRlGEbTRHBKKVPqx6DJ4/Wv9nz4A6f4f8Y2l5qF409rCFi0uwuS9vcJfmMLJLwpWaNcuqnvjj2+L/wBk61l07UUntbS5gso5nlusNLEsUTxqUjEsaFnZgv3T/Kv118A+KNHv7ux850W3ku4pbif7OxVI45PNZ0knQO0oUyRlcKMAE9RQB+qHw08PLpvhiwtntrGwFxEWQRw7rjKr5vlu8efLJGQpHXJHJ6+nw6YbWZopERJZ4yGkZlXzI2UMmJHIB+UsOefxrwfwbrsp06ymhcTxglorV5Sbj7AzhIgqdS4XBBxjn0rsdQ8WwedI9zdGERrGY/3h2xqq+WxdZFBZg5PQH19yAdn9nbc8rBHFtujiSMEYy/GScBjtAPFXYWt51e3d5I0nVRFEixrFKkZ2gSSOQz7G/u5zj5a88tfFNo6uxudjoN+1nwZSCBuC85GcZOMDPWrw8QWsdrHcwzKdqsvks4MKpKM+bNnBjXzO6+maAO/tLJlY7HIhRlEKsG2S7vvhGxhjgEdfbvW1FJteZAQuITGJcGJXVudgKgZOO/5n18gj8YQSmBRdMn2W1a4mVZB5MaAn54VJ3N1zwCcc+9ay+J082NFvY13W7s6TEATQuD5ckJcAIcnvzzzigD0K/kmtlilt0VZDCysDIskxhH3ZAFJyc9uT7YrHbV0RvtE0gdowyPCTjY8cXzXBVj13EcYJOOAa5CXxNHDE0auonX91vlcF1iPIO8nBQljznHPpXDar4k/1rh5Yrhrp4G8zaRKYwNm0LnarZHPTA6mgD0ZfF8ETqkcxxI0wt/MJJdoOf9J4+TvgHGccE1UvddS5VJTLFF5bDBkum+YGLAhVQvzHfxkcc8nHNeB6pqdqtvHZWxuVKkyXW8PtWTBYqZsZRWGQSOOSCRkVY82cpDuliglhNvHbRAM26Z185ELPwTs59Ocdc0Aes3+spcP5EZi3COOSRxIu/wAhfuSFN2Xkb+8BgY5IrjtRu7N4LhWulkW5PmCMopeNYBB8sGVym7Y+c+mec88kz3S3EkEpaTzl8sSOrRpAZiBjevzeQvPbt9aq3CTOjQm78sKxRWMXzgABpfnKkdx1I+lAGLqGg2l7KXt2st9zIhupTtwRz5wBbHIGNw7DqK5K8+HVrdTvKpS7kt5YJsKvyyR87fLijyJjj/WAEk4HFdZLtN4ksE6p5UwivtwRHtxgOLpkbCkEcycnIBxWzpt9GC4Z4rdY5BFBcK4feLh/LPkBGJIVsY+pNAHld/4PvI4ZktYPJM7+XM22QSfvpS92Io8bYrd1HQ4OByK8Z8R+ENQlWe7jMF1ZRx28dpbG0jt5TPPt/eurOQuBnbu6/wAeK+67zU7ea3eKOeGaa4AhjnG7EIP8cimLMp47Zrzy8sre6S8jMVi1w/2iZFJKXBjtiPJKBvld+Pug546UAfEEnwk027v0u70x6TCsPmfu9y3ISGLaJbhwDuudxwB19vTv9F8JW9kr/ZrdbRfs8bpMIlkeWaaYtbzByflfb1Y8LjDEV7JcWWmP5Anij8+dMXJ3q4+0wS+TvbecKpkB64BxyRXPa1AYJbqS1u4leO5ijkkDr5U1tEP3kMCg7V349sY5GaAOEg8f6PotlcWes2lnKIrvyVjkdPMnmgQsFsEaFxJAV5OU4HJxVzSviPpELT6hY3TPb+VIslk8cMU7fa4fJcxgSZiEYwwJxk9Oa+Ivjte31rqMZiULBdXmyyjhvd1zYgMVupN6nEYe3+TLYFeAeLfGeu6PAmmWt5qV7ejT3njlt7oRAhGwXubdQAR6EnnHHFAH60SfE7RredWs7q43xiQT7/LImLx+cm1d3zjb6Z5GOtTx/GiwuQY98cQ8uZZZIgJLiCXHlIuOBCNuWOcYwec9Pwnl+OXjq11N4dU1MxbLWOJPLeXbG6Sea1y7IhAUgBc+nGOKxpfi74s1mTUJ9N1y/KKIpLqCyYxw3rO+23kaRsGZVI+ckrvzwemAD9zZvjPEIEitdQRgL54muJZNkfmIrOq2o53L+7bJbgcc84rb/wCFw2iFTLeyLKhZnQKodD5YSODYOQM45xjvX4Gf8Lk8Yw31glkLo3MNxFdrNcs0TTJJBjyyI85HM+4kDdt4ycVyWtfG3xOuoX1vf6zqks1k5USWN3KkpKDcwhUrmZe5zzx164AP6RLLxCmtLPPNdQAxRRrcLLcJHJDI+CHWJW2Hgc7j8ucNg1y+q/EWTRbi8d7uBbeHeYVW5IkKIVD/ALxC4BG4E5bgEk8DNfkV8Hfi740udIud2u3cE15awRQpAy3kzCfzAt3OFdBwUPmLwwwCRgjJ4y1T4iz6ZbSPqd19k3XCXF6JS11PLcTiExvAG3W2+S4x+7VgETk8ZoA/VDw78ebew1W7kOo2umyPKYt1xeAyhTbhlKT5IkffnKqpI71zHxC/aGsW0SW4v9bi8ye5eKAo0T296iuYjIGk+/Jv/iHH8Qbmvxb1q913S5tRmfVr7+1MAWsCDzIGJc7En81/9GTys/MPmx161vaR4o1i+srZdYEkc0DNIIbxp2skWNt6RWkcsYKAs2cn15PGaAP0Y0/9oCK+8+BYIj9md0XztQa1t7yJIwR5DJljJkfexg4OCatQ/tLxyxzTm6u2SCeOzheC4Fwz3DkhBbByCyLggMw+bqua+KLLStV8TSwfaYYLW2j8s3ZgdVIkk5gYLCxKhW+YhAQc4PpXrnh/4ZRxRhIb1pJ96zRXCSLbtDFGgEjFow26YPkKMZ74oA9n1X426nqtjNqD3iFvOeBbB7h4ZmtU4kVjDcpI90ZBjmPBPNeVal8ZPEGs6dqVjp1qlrqkKeXp1xNH5t15SJvYLHI+EgUZ3kndnORXp1j8H7B9PhlsomvJInEi3TENP9raRjKXAPGMYwQPT6874q8D+H7CK8vHeO3vLaCZJ55owYpp2jBlQyxHdDKWBAwMA/SgD8t/if4i8SeJtUuJr9bi/v33x3Qgk8pf3YwLqAlgm0kHC57DPFeSaJcrY3ANpPPd3k8ZKS3NmXmiVn2OszKmxxgbQqsT8uenNfQHxcFs13qCwwfYv7QRovtFpHLJciWCMSZluFQb92eCdu7PHNfLmh2er2mv20VlJdxiUyTXEt/Gz24GVVYFGzlycnbjv0oA+9/hBrVlPHBbjTZXSQbJbgvbx39rexhQrwxyyAHDlyrNxzgnGK+h4fEMWk6/Y2dxdahewLbOLdjNC01rcu2VDx4K8hSCAmc9OtfCvhO/v9LubqWTyIJnWORE84vZxSbiiE2quVhdsN1VfrzXtXhq8i1V4GijvH+yzmeeG1iLX97eB+ZmyxMNsFbjeV4HFAH6R/D7xtq8ywmJL9QI/wB3ZSJPLNOwPBEUm0KXU45wQBn6fXfh/WfEMunxH7JJa2rEGeKRkTy1KkDDMx2fN1C9M1+b/wAMPF2t6VNCdQef+x2T/QxCredFufCwSsqsArEYY7iRnpivsm88b6vBokP2aCO3m1G5gS4ju5IZns3lQG3effEPKhK5CjhySMjAyQDp9V8Ryfb5bIXIdJJY1jXypJUUR7vMxIRjA2nuMkcCtOzdLp7crLcpEjEm4tYkKyZI3IgZj5a8fOR2JNePXF8b2SPyL6SUXF2kt1ZIhQWgcBZJ45SuYYfMAAJ4BJIyK9T8Pakl1p9zpFzGLVrILHF9meLMqSHIllknK4l45xkHselAHXa1Hpk2mxiGe9HmSCKYRx7igUjaylG3lcBv16Vwlxc2zR3VrZxiJUkWSO5lUsYY4xg+YHYFdzjPPIzW3Pqdnp9vcWyTTXwmWZROGj/c56KSpwpB3cnjK9a5L/iXsFuZHnM82Fton3NK0cZHmPNs4bOOEAOR7c0AcL4h0+O8hu7mMwNNdkSTRRxGRyykDeils4Kcg9Mj8/LdYEmjtA8twVsnEsY83ClYgQzM+z+6+WOeO3evoLVoNPgdUh066tBOqxJcM8ax7XAMs0zZyoPOB1GOleSeJtDLz3sUEMElvcwTb1nMrCJdu1JyMES7iRjOCvUZxQB5DbeIrK/1HyZkieeISzQ3Zj8t5FZSFuVKkGMAbsegG7p1ilGpGTy5YLSC2cTvG8UpdZiUIWS5kjJxMSQQGx16Ypt74TkgMbwLGLtlhikkvzM8oQMRI0G1APKZMqBjHzc1rafbyWEF1Fp+oC6t7mWeIW8lvFFJE5XbIZHYlpEDnggYCnFAHFnRNa0vVrG7EtzM2fOspIXL20ccY3yJMrKFG5uAR1zz7fQ2hbJoZrjUg00SwRRoV8tBZOyF3COSQFKKu4YBI6c1yWm6XFrYaOS9VdStYmaGKNjFDGsMbIkMkL435JDEnjjHers3h9ZheR3gOnRypbxvJbyyA3dxGhTesayHKElcsFI568UAX9QtFa1Ecdykbm+T7PqYdGW3g8xpoQqbiXTdtAbBXIxnPFZr+IH0eKeOC2s7uVx5T3gWV1RizmY5iZijtvT7u5Xx2GSNK20pXmmtrkRtb2cNmVeaYJcxm3G42sUKNiRNo3c88g8g8cbf3cSaxqFuksBnFqhtkW3khmFwZ1byY1njEEv7sHBy2BkHnqAdBa7tYnmlvr+GW8nEcaxMrobabA8uHymUFnKYK8c9s1yniwzxXUlhaK/n2bLbv5tuyXF6zxmKWS6mEf7m3jLrtBG1wOWxmum8PyXMd1cXepMqeesbrLNHGJor9cIPN3syKdu0RhFUquTkVZv4bHUSl9a3UV9NHI6SSRGQ3E6JEXuhc5H70Ajb8ueo6gcgHiMN9qdtb29iIxYxKbiOaSaMyWFzHFC7vFdyBjG3mRF9oGwnhQQcV614b8SavrF3HbtYi5m3G5jbyENkyKZVMrxXDSKgTcgQBkPzbgQASOe1TSZ9XmS2khKm3f7ZaywSRCPULNxiCzmtXceSw+YEvtbB6VpaKNM8OW15eStd3ZSSMXkLXUKokk6hPsaKJcGLeVBAOGBIB7UAeh3jwaYWTULGOe5A8y3MEIa3k3IWgie0KqVKAlT67sjIzjmH1iOxt5LO209LSRzHJPNdSmeOxmkiZWhgWX5lLKwAGGCsRgN35iXUrTUtkkokjsp71559huI5bVYhdqLTeNytCY/J6EgiTjpmotSJeS3W0kdo7j7SXjuIQTbrMBPBLI5O6VxsHlsAQMgk0AXg8esXRtpro3E1jb+XNG+A1xK0MEihdyjfEqxtuIYnAwX/AIa526t9TXW9OFxrsOnxm8vI0gh3RpAsMePKdogQ4IAwwYjrhuMja8MafPZastrfPGZNty9jqdncR3H9oM+Ee1mticsBC7ArwWAIANWtZlvY7xjFZbLa0igha6kgiMUwkyhk2qD5SyQMw3sVXcu0sDxQBo6e17MbQ2c0uoNBBFCsNx+8tZQpia6kyHDSOxiZc5HPccGuvlSbUZ4CtrNAH/suG5sJLqRrWT7OQ0MDyGZ2tohLgkEYIOMEkCs5ozZyW8FzJ5Ed7E0MRhiVWs4pJVuQ2I+JPMdTGvPzF8DvXUT2lxLGLy2F2lzdT4tLS/V4vKgjQXP+iAqFYyeXtDMSV35XNACS742trObUxNFGTPdRQM88bW4ceXCl1sDAA5AXpgZxirNnBb2N3BNBFDMqRXMxtnmkkEEs6FV3SKwDFeGZ8nIGGIFUdCNlfQTXDNdAF7S1MdqhaK1dWMjwyJKoNwfs6yIduQS2M5PGxrml3qTahcWU1y9rMkORBbCeOJIgBIixbSITnO5TksTwD0IBwd/LKmsgRLNeKFFyXEvkxvJCjPJHbI8+Iv3QPzkfKo+bB4qTw/4gWwsNS06G3ma6nnuXiVpSEYXETC3jeViysIpJ5l3DAJjBB5FU/E/hd45LCe18281KSHzm/wBKW0uYgZAs0sLPABEv2bO6Irn1znmvaW0Gn7jaXsjTzsl1NbPCs8z2yruBtowUEZjdSzFgDx93tQAa/YahcyRW0kN5BJaWouLghswd2gRUA3S5c8lM49sZpmk6W9y5mu4mjtGs0ga2hwrjV0JZ7yNpMBYRHguM5wPWun0PxC0t61tag/a4pGjmmLCS4ngH3R5Lgq8DAYGzIbBxnt1VtbxJp0seSktzP5kjMFMC3pbEroBloiVxuUgf4gFPUbKzh0sX9p9phu43i8qwvQI4kjt1ALREN8jSuA4bHBHqOcuz1O0MKRvb3Eks07XFyiO6RTMRtaOQuQXAkxgYG7OR6138ESLawyTbLmPdLAEt0EkUhg4lE5nAbq2FYfLxweOb2maHpl+81/LYSWWm5ieaBWCXUtwmYonjZxhQevHTHSgDzb/hHDqd5KbpZkjR4BBMJT5MoU7In4+6efr617P/AGQ2jadaXM0LOEXy3WZS20ywlYsyOCNhIPrjvWTd+X4Y1CC3trRZ7e+lhuopiv2tkgcgeR+84SRD0JwN3A54O7dagdSWaKd7lbS4mVWiaLbO5UOVeFidihdwxg8enWgDzrUdUnleeK0FtFeSPDtaMSiPbHlgjrHjfcEK3GDzjI5xXmniybfctLJJaT3DnzboQQzQLbqpyBApi5bAPD9zXfeILa5WdfNt3txBcSIbiy2iSVN6xRXBAPzsVUZI6bucVxuu2UDyW0sdjdtK9xN5zXzbA0cabozhM7kbnBYAH86APCNfvtNXUN0/213lgikDyXJVmT5kThU6BUA55yDmiuq1LwfpNxdyy/2FfOr7SjyXsSF1wAGVHmUqmcgccgZ6migD1fxPf3N7qRmtovsihiJ2eQN5krSYuXgVf4yuQcdM8+7YxELaGGNZZhbKzXRglJeWF2D7WBY5wBknpmnappU+m2Uf2CWzuLnUZmnW1ci6fyesvlxCQ+WctyQeScnsK5DW49dsrdJYkkjuhFHFHA0MqFUYqoaR0GXUFhjIwAPmNAFvW9Wd4bgWkQ+xOYIXnkjAuFUAu5WZWGVAG3njtWLZxx3MNnPaz+XcT2w+024WNTcjcQQ7ltqMFGMvt5PGa5iWS5a9ii1SA/6jdJP57iDI4bz0Xhct7DjjNSWlzJJf20dtaxvYvcJBqE8Mpk3Qsfl2RJyibsHccDoODigDf1W6023Qxalp4hhijdpJbtyht2RAFmtnT77EnG1QRyM8V4P4hgvU1GwutA865U5liMw2wQEZCSu4wS4HG3GDnnNfU+o6DojRo2oyzvDBC8cCoolYSzMojZgSVxkDgnPHTmuUtNLsrC986+tpZoY4ZVW38pW/dnJSd4sARyFsYoA890fV9Ya30pZraMlpydQmUbYgWLI3mqZAOmD6d67y/ikQpb2FvFbRTRHyrgWgNtO5BZ5oir7pGLMBnBTkVpjSX1XTxJAbW13Rt5NtdlI5laRyohYAhTIYwW+Y4Fctq9g+jrZz3EtzNFZyeWsMb+YZos8pav5m0/OfnAPUYFAGJ4j8IatYG3ubrU7ie21K3R/I5tCJ92/yZI0BGwgZzkbgeM15/fSsIri30eJLO8Zg08txcC6ii8ttr+RGAeCDwAM89OK9lvtW1vULG8hhtJ5lSxkmia4dxLbo2PLDQRqyoAAcNu3eoANeJT29l/b6zTrJPqFqkXmysZI0VZApVjDACsjKxPJPzZyKAGHw4bu0aTWGuEjJa5YSwrJJ5gIQSxs67mt24JTIx09q9J8I+H7O8sStq08dvbFJWuLcH/SnXIJCAZEKgjA5AI55zViGKCRg8pjuNyCMR3EuxCxwzz2ySkFpQCPkI2kjGK7nwlZX9pC9otybkXV08iW81oYituOFZlt0JSTGMDG0464oA1UubeDTzEkpkvIExD9qhh2ydFRgF5weAMBmOORmvO7rUrqzMkiaY1zML9Z4Gks5QI5MKJ9hwGkQgjGRgEnivbdK0vWI4Zprawt5wtyDdvI8RuzHGxYpEj8JhegBzu7c15T4v8w3MwWe/T7RLIHt1RjbpLvCiN55Awh+XG/bGMHoxNAF++8Q6rLaWTpqEGkwSJtdnsikdvtBKxrNzuLsWBUZbOOK1PDMN419ayy2U7bCTe3FyyukRZSba4QCM4TJ+65GR2PNdXFpmh6jplkbWCZmiS0LW84uBaxXnlK0hG6FN0ZKk7iSADxiuptLO1vtK/dI9pMZ1F5PLJiKVoeF+yMFG/AHAbk5GCaAOLt/BMd7PNK1tJKGuZj5ssSRwo7gnzYlQKdmCcFRj5jUmn+A5og9vdAXWlmWVAtvKJjG+MJsilmw3JycnjsK9J0a5vZriezgs59TIjVhPOsiBY4furEsRwrMAQc+nau00vTbqdLiCa0WzhdkuIZZS8TRkZZlII2yNnjhs8DNAHzfLoGlvfHSzFNmyD3FxHbrGGlUf6tCJMEn1HbFUZtCuLWXba2saxq6Z+1RgMrNyqsF4IwevT37V9UR/DOxF9Lq0kkF8JolkZIlEfkSOMLuERLHc3rWLPcaXZzSWE2nCWe2ISYbVkLPHzGFX7xft+pwKAPA7XwUdXuZU1HT4fMbKQyQRnEYRBJlhJ99Q2AMeprf0/4I6nr728kf2iwt7WQlN5PltwFfCMQGU8bevWvoHTZtNSNWeX7JOZI2w0SedHHOv+pZWHA7dsd69C/tqO3u7S1jtJ2VY1RJAQsEUZUGWedcYY+m39KAPGLf4RWOl7JLx5lt49iskexRP5aYAcqfkbOeoFdDpPhWxuGkZ4Y4rGMbJ2mVvL+z52jDMMmfJ4xxj2zXt7vpV3bzzWbx3MMcYM0jMJUD5O7eikmNskjkD7tefX2tQaY5WZbW5twfMtXiYCEFjtMLxKfnZcnG7oTQA2w+Gdtbia5t4oLa2ADxThxIZdwJj3oMiKIDqOp56mui0rS7fRYI5oI0kkaaNbmF428mVixDSQoBkKeDwK8/1n4tyRMunWenRwvKiwK0TG5ikKgYeaLO2PnvkYzz71/+E/v4beT+0I4ppGgz5NsqsInyohEbEg7u2Bkds0AfUVlJZ2UAMVtbyStG7GPcVe280Aqzb8EKVzkd8GsFdRgRmhvLhYZ5iZINkqMsaqdolMRbLAsQMdeK+e4PiBrcMGqQk2TyNDG6qdy3CIi7ij5OXOCBx3461y7+MG1NPmhnt52VDNITIJODkCMkfusYBKn5j260AfW03izR7CZrkal+9jtVSSJFjAnlQ7fMkMeTjYDgGssfFfS4njmWC5uopHAiWAbSCnRRx8yZPp/FzXzPY61ZzW6C4X7RBuclzKpZ51YhJl2tnYMEMCK1p9V0a8s7eeGSHzIpAIkW5jt4YbjOVaSSJjuTcvKnr+dAHpHib4qhphJBpl1I7XG5SXMcYJH7uIMOA+QQexxyeK831H4pavE0RuLQyWtvdCOSRikTwPcvuhjlkib54Qxxzz64HNYmoWjRQi/bdMyy7pcR/wChm7ZmkW4hy+ZIxt25A6578VDaeBrrxVqkOsXLW0ELRQssEUUyRu0bkeZdRg4wo4Axk5zgigD1vSfin4ggknkjZYra3GXdWVmdAgIUSAmMgdAwOMdSMVvW/wAb9SvlmS3mnAVQWlncNGhQgKqOh2yqT/dLY74rg7p4dAlbTpjHcC4VfKhKxtuYt8qqoUFoAA4PGRuOalgg0O1nm1C8WxiiuSEhsU+RVkAAVIYxxguMj6+lAHXXnjLW/EEdtbRXDpJLFLHdSRzSW77w3ymIhDnr6YOOtedav4j8a2Jnih8QM/2KFRAWErXROcCNmlUfu+SWYcHHNdVBcojxxRjZbztvNsVRLjzsFVj3r8ywnjBTI45IxXJeMpzc29vawIqGDck7I42ojkZDD78p3fXp6cUAeeXXjPxCHkvH16aC8tY1a4SSeWaymboQsSg7FYnqpxnrisSb4ieO9at5U/tgrDG73VpHaYSVREMrBsZvnhZ1G7J3Z6Ct3U9DtFs7S+ubm3C2aSee4gMSqAQUgMa581yepI9B1rnZtS0QRB1itgxikjjNvBILkylhI7BRyhbKghgB6UAUZ/G3iqW2SDzp7aGdZ5ri5vZzAJGVNzo/znzAGBC+ucdKg8N+MfEpiSNNfu9PizN5jGAwQ3ZD5EQuZf8AVR9epBYHOOOeqtrLTLy1j1KewTa0BRIFkVnLP8/nXFs7EqdyjPHTnpmuJ1YQRXE32e0nea6CmZVUNZW8sQAjQRE/MSCCdgOM5PrQB2M3jbVWllW1vdUheGIyMpudgnY7Q8luC372NQcjbnqcjmtCTxpqVpbxXOn+I9Yt/MgWO6VUcx3MhGThgNyvyQAeDj0Fc1pLtr2kRrfWkllcWzSmG4jVQj7AVaKNycqpO3IPB/hPWp302Ky0RrTUbu3RZY5DGXmxcB5XJjKxEAkgE7Wzjk5x3AOus/iVrWi2v2ka5q9w8se3zJkR4Y9w+XIhzt5PXJGa6HSfjP4thspUk1Npp7iB5B/pKo6FW3rlW4A2Z46kdjXjI8Pi2tokgcG4hV5LaOQvjc+GQNCGw8ecEbuPcc1yU+m38viHTEuLyKC5uVQXACutuW+dJZQqZyxjxwOmMUAfXOl/tBeJ7W9SCR5oZ28tVcSGeO+WZeAgHKvlSD0xnPHWvRLH9pnU7dpIL+yuVkRF8hTLvxIeDlIySBu9eOD718qWfmaZfLbm5sXSJY5bGCJFNyVjQAedLOBjLoOhzzVDXL3Ur65M9np7Cd4jbOY1ZnmmzgBFjB2gZPzn5T60Afcdt+0pdKkM00crFpWWYqzNDEVUsEYKPlZhk54HrXTWH7U1hJbk28E0cskqxmeWYlBuBIVI2++oCtyAevJ61+eulLq1oLldsk0svyyQh5FktpUjyUSN0+eZiOT2FawZpLcpP5VtJOBK1qyuZImC5yJEGIAQDkHGe1AH6paN+0NY3llHJLdQzGIp5ZV441kPAddzHnDEcd/1r0a0+L+l3kUkq3VrgBfMjadMoWAGMg4Zc96/FjTlmje4VLp44odrw/ZmmyHDAsx3kfLg84XgrW5p3iLVbBNQj1K+kit8Aw3EN25RQXDeZNGcNuyRgD06UAftHZ+O9FvWKCW3WXaSkjyosceFO5iT97Ix06k+nNWYNV0LUZ5bZLhXmdjtHmICdoLM6KzDbGVBI9R+FfkHbeNtfiaOayvbqaK4TEcfzLEwRATKFBym4YPOMn8RXsfg/wCJ1/GkMkkv2mdSE3RTSEq6xkmMxs3OEyCfc5PFAH6N3GiWl1uHyDKkbiyEsr/NltucHBHvWBffDuwucrHZwSGVQpklXfu2jIwvbBH6V816H8bpYI5Dfs0YVlVpY/LESs2MR5XgMAOTj3r1TTPjNDLPaeTdqVMRmZWdPMG0cEAckHHb6/UAmvvgvpl0WEtlDK0ikEkJE5bDJtIZR8o7HP614j4q/Zj0m73pHAYrlYnFq0IKSRStkiZZFxnntn+HivqKH4s6bNPHG4V2JQs48vZGznOHcgBSM9SQOPxrsIfGGhzOqtcWryNyCGRmOcHaPLJyB6jP86APyo1X9lrxXa/vLOYzMHk86dne1ZkQgBpSy7XQgjjhj78iuQl+DvjXSnVLmFVsbeSRVUQqxljbKyNANw3RgEkbiCc5xX7GSXei3rndcRBNvmCOQqiSvjBRlfkkkDjvjPSse/0fTbuPGY/KCbRG0UbjIJIMTgYVR7kZxQB+N0fhDxBa6gitC1rbh2htLgSyyFcffadGAW3zgccDnjNey+HtNTTYhqerSwwwxMpSSJ2CsyZ3Nvb/AFm7HQZxn8a+mfiTH4f0i2vXlghljijaYyQLGu4L1LrgfNx06n3HX8zfi38dLGHw/qKafqVtpGmWpuIjcX0saySqSRttEU/eAVu3GecGgD034z/tOw+ENEfTPDca3l7Osy7LR0kKvg7GkdQQkRPXcR17V+Inxt+LFja3+qeLPiTrFte6o5eddGW43hbdAWjhjhaTErKSMYHG3PIBx5b+0P8AthW3hRrjSfCcv9oajOJlXVJZI5wskwHEXlkhnBONuSV6EV+etp4c8ffG7xBLq+uXN+umtPG9xPcI/kwiUEM0IuMhXYZGAoHHUigDp/E/7Rfif4m+ILnQ/D9uLTRHRrUR29t5l5fIW3KjyxRgRRblAwOVB5Oeajt/hxA0kus+Jd1jqEZ82ysTbhoAjoA0Sxo26Z+5bJIJzivXPBPgDwt8Orww6Pk3cjIUu762drlQqETLA0q7WTfxuXhd/wCFdB4gNteWFzJrEzhbWcusdsYy4Llk82a6zgQnjJQ4yfWgD6Y/Y+/bb1f4EXNr4RvpL638PSXCram4lBa3dG8uFoieto3OfRcjBr+in4S/tY+Bvir4etVttZsbHUpbXyzPNeRhFlLfM0jZAddx4Jx6V/GjqNvpzxratNHbXMEgntUT99ObbdmBJJXJfYSSVAGR1PFUfC/7QXxM+E2sNJo2ozanZJdoiaXdE/LFFKHeNXQj90FGAT0GaAP7fdT1+WAwM+oPdQshEl9biB4Zw7BVjVwxRY9ucNkDuTWl4Y8UPaX8lrZXMfksUEf2h1kb5Tl9rIccAkY7YFfg5+yN/wAFAZfH0tr4X1mSztRdmG2a0up/N8qRiqOIXkyNqE9jjpzX62aZqT2d1Bq5kMNtO22G9HlTRyR4HBiDYj3DgE460Afb+q+E9L8QaEq337yV42eGMyorE4LxSLIpO1ec/L68+lfjn+2v+ztJqFrNqOlTSR3+mrJdbUnaS7uSQWAiYhUIDABc84Pua/WnwD4rj1K1hO4yAERRswjj8qNUCthA54YDqOvoM1R+JPhuw8VaXf2M9nC0Nwyfu5I0Z7qFlCgQyrlo8e3PNAH8InxitdZ0XxFdabqWnTQ2RlvEv4b6MKt66AqjDbyhVvTk46V8r+INKQ7LjR7cqIY1aS3t87FnB4UKcPJ8vU9OgOK/fX/go7+ygvh5rrxlo9q8PkXO9LaKV7iNHnViWJXO8KinI65PPt/PqviBNN1y8069mntvsUs8Mcwg3tKwJwzSA527gByPyoA5u51J/PWF4408gNJPthVHkcKcwTxucMm4fMSQRjjtXjHiuB71prkRFJwCDGhYxgyMQGtkYDem3oATj8ePUtasbu5mudWgWV1kDSypKrs0xBJxlB+7jC9c8HPeuKMa6gA0h8yK4hfy7Uqz5KYERGcGFFfGSD1IoA8rsJRayocsgCskzFTFLuBAVgc5VwRyOp9DXdaXrUUqtbXEUaTT+WjSq3+kFVOUnDS42vt7d88d65u90y6s7sJJCPmlTcuJJNhzzudgNp2gY3deOtbNtotm4EpmAAcpG8hkLmbOI43j2cx5bg9MZzQB6HpGoSSHy0tkkuIpMNLcFY5ZI0OVcbD+8TAPHJ7kDmvcfCmq3UFw7Rw262s0sJVJF2STYZFmEO9gT8obJ6HHU14ro2lC18lJFjW6RhJIxBONy/NGrqSChU9egzg4r1ay1VLE2drDYWz28cZNz5rRTXADtkt5zyDy18wkqB82BgjtQB7XPZaeUmS3vdzIpmmV7VkaIyP8sUBnABkIxuOc+nHNV9GSGG4aSKGbYG8tZVXy2dlBIjmcMpUA5OdzEgYxXHaLFqms6u1ncanGsccUd3C7rCmYXRljQeW5G5UHQnccdCa7/R7K1trua1mt7x5mYkG4hlVWAYb7hVlCgArgocewyaANS5nmvIpnRIoLoQf6TNbMjyzjcMlomACnoAT8x7nNUYLS5WJI5xLMkskRnkEaOXVmGEVNy+WVJXeAe3avTYdM06ytxtwI5ZS1zdXDfZ4oi0YaCDKg5l8zDHnnjuAK5aa60+K5uULyO0Gwlbl1QRJOwjmu1OA2w84DLkdeh5ANe1ksVnCw20sryRwW8wWAhLlQQPKRnwYFL45I/wB3rUHjDS1SwF7f2D2kzQyRMkMwDKHX92k6JJvkIXGCQMZ+YCt61vwkEjLdBo4ItttdmSKdXk6NM8SDc8SRjIPr6nNZfjDVtQuPCk15LLY3avBNFHcm3Ec00bHyw77mGTjqR0HNAHyx8FP2tfiB+yj8YdM8V+BdUu7aO31iJtSglmNv9q06OcLcWzuisGRo9xVgCPXBzX9pXwl/bo+FP7aX7Pt9piaraDVNS0V7DW9H+1LcX+n3X2RPKuY7ePLXKLO7sCAT8oyK/gq1jwXq+reIL1tkt3Hab5UeDDqkX3iCQGDgHHQnNbfw3+KnxJ/Z/wDFdt4i8Katc2DJMEu7OKSWPz4GONk0UT7trRk7SyjPYnGKAP1f+N/xA8c/sk/Gy8uotXnvtEbVlksb2K4MNreQPIUikAd82s6qfnRgGyOQK/Q74WftLeGfjFo1vrOnT28OvJbw399HeSbo7i4C7JHRi3z7hnPGMnpiv59fi1+0QnxqtBLryq0628j3Fqkp+2JcMQDOpkLLkcnAOfm6GvPvgv8AHfVvh9rkS6dqwaA3MdmkTkxXAiyChQFvLIz9/cR34oA/rp/Z28caxJ8RZLPRYEntJDJLdwR2IkSGR2BkVXjYsEKnKsoI9+1ftL4d8QW+qaZZCdkjNpsQQsXhYMihpFYld+B8xO7GQMdjX87H7Cvxk0TXLmPU9W1iO31y7jgkaGGWGFYgkYQl5UOCSecZ+ma/WvxB8SLPRtMu7+2vlSMW63SzCUNJOsqjzWSJCWZlUdhzigD72i1XT3ZZLKeJZHnSOZIZPOJwnyOyhSVwR3HpXSwXkk0lsZQm0BjIwmMe/YTywQ537sYHP4cV+avwv+JcfiLbdaV4g8udLxY7iznUutyjAussMcoU7gF525OT0r7B8NeJb+6tleNEuXeXyp1aQmaNwxb920mAm4DO3OQeCM0AVv2tNPTxJ8FfFmjXBjhs5tOumSYSIZXaWF40hCKw81zzwxGeB1r+H/4keArTQtf1nTo5LiR11O4iW1aP7I0iee7LG0KH95nAJJOBzk96/s7/AGmZPEGseCbvTdGDOl4kaSpINoIKETxv82UUL1Ycnjblq/mJ/aH+EOo6Zr93d3sM1vfTia5RnW4SM7SWjhwzKdvl4w3fuaAPinQtOa6t/sE+n5SGVUvgkWy5+zrhY/JdwPMIIXOwt9T1GvceE7mc3UAzLA4/0IRW8UiwKgy4uHJBV2UdO+410OjXjxn+zrlhEILhLiSdi8O1kG0QRkFiV3Y3bjzwcYr1rT9D1TULSK9sIbY28Zke6juSwYkkAT8AZAB+UEfMAMZoA+QtQ0KbTnE80N7LLZiIf6NGYIkhUhihtFBYHB5Yj5s5rYs9fvJZzPbxRLZeSMxth58xAElozgIQuRnGTnv0r6U8UeDId6SxGSa5ugTLhAy5iVXSPcx4LndhDyAea8SvfDNzbahOu82TSLtiVkhjWNU2lornBxk7eB1PcHjABseBfiQdL1a4u1eeG3dGVPtJYpBNGSFnVPvfw5Ixk9ga++fhh+1Jq/h7TbaeW+LSN8kF9b+ZDbzAuSpnhXlEJGBxkjrzxX5prY3CTiF9lqkj7Z2SB2jkkJYPKGkHLbSApGVwa25NXfS7C0tbO4W4kW5t1kgjDwylQ3+qmyCGO05yPlz0PWgD+hT4Q/trNPLBPrc/72baVjEpRGZCBCcOQyxtgnIGfX1r9SfhX+07pXiNLUC4iWd1UQH7QirLGVHmRRrn5tu1gzdj156/xu6P40lGoPIupSCLT3idEEiQ3Fi4AXbGpYCZQ5VefX2r7a+Cn7SGqaFJp8V/f/aJEvEgkmnij89EnTbEgjV8MDGFLH5QTzk9aAP7HfC/jTT9YsoryOVAshCEM5kg8sngxkZ3MOc+9dgmqqz7bcRzW+7apAbeedxbpyD2GO/Y1+VX7Nvxvk8T6NpK/bIZLiXasFv/AKOhdELArDGshxgA9v4T161+lPh+9t7i2t5YnZ7xiofc6kxtzuCoQNzDBC4Bxxz1NAHbxu7XEszDeIgQu8suAchRtXBJ68H/AAFJqeumODe5AjI8uMsFVFkKHauP4iXB4zkgD0qza208yPhlYNgln++SeQWJ53dPWuU1uBzq9rA6LJFFEHmVAWlRy4ZDGMbB8pXOSG44FAGTez+KIbW11YGS503I82SCGQG1cH5UcIuWiOPmz0IOMYrfsPFz20dvLrAtktZ1DJd20hKBScAsrH92o7g4A5ANeg+DPC96lrc3a3H2KAzRPHZNKt5ayNsASVreV5I0+ckyKY1bJO1vTnviFYJpdqRLaadbS3jSi3FigFpKCuTPLG8YCvuI+UZAzzQBdtdXe5ZpE2PGdpt3SRQkiFdwdsN842jqOKsz6hJInmDywzICWTcZisZKHOeNgxx1IFecaPNcDTbKYFEZlINwz7xsUfOiRrkISQSFxx6V0cTK9oZYp38xQmTIPn2bt0imNR8oO4YOOn50AdEk3moJdhDCP5ncbBtAHzqVHzN39TihbpPNt2e6VIAAGl2ned2NvyoCVAHqB2yaqB4zFnz48Z2mLeqsFQYCkEjPAHX+8axLjB33Ft5aBWAdGfDMrDsCwAwD+tAG6t/GbthbSqUSRxJLI5UHkY4YcAc/l7V0lveQvbKyyo0jFnRUcMuFbaSOemM/nXk9hdaot9O8/lmy2gRxHyAZCQN2G3cgiunhu7a3fkqhKAKoRiU3NhQQowE5OR3+nNAHXStau6yP5TykByuRgOMYYHOCMfX9atpMsyuOPLVAxGQMEDJye2CAPSuR+2RPJGx8twgIdgrZ3D7yhSv3R29h7czxaskCyTlkWHO51c7g0Z5HHpjHHUUAdA8wmWMIpjDxsBJvBG5SAcAHuc9qzGuJYWIZ/NJUrygMZ2nHGcYO38Dn2zWdDqj3bs0RjaArkOuPLVOMKo7uM8/TmoJb1ws6Iu7AJzI2zgcMAXxgnBI/P3IB0FrcQsSWZhHuZSHYbl29CAucqeMemcHmnC/VCzMSq7tkatyjqQR6n8f1rkZtQLRxxKzW80pYEjymiWBF3s4ZMncWOMZz9afYSvcRfaZRGGiV+GY7pcMQjCIkk5A7etAGvc6mfNEMaph2IUhf3fI3MobGCQe3OMY61YjkEPLqCGZNw/vHgBgMe5Ppx+NYRmlkbIRVbeeJAFUEA8KARhu3vjvmpXSYRIVlbeqgBc5O1yMsSD13E7R6dPWgDoBKVlcN5ZySIFOCCSNxB9hk/XAxWVNLIfkaOYkyAKY1KY8zDYWQAfKN3P8A9fFTfPH5Cy7ZFVR83cPkgqzeuDnHXj0FTsdquVXcEcNGxywOQSMheQAOx9O1AFJZp1zG7qrYYbV4UKpIG6QnPm46+pPHFKN6oJQI5ERj5hYOWRSOoLrk55496gYqwXc0bozmVli3bjlsBcnBIyMfj9KuIRE5jGd8ql2DupVcjKqcE5YLgHp930oAoyrIwQRRNOwVnA2Mx2AZ6gY4AA/+v1q26Q5Ys8u+WBwyIW2IxDbCVx+7PbkDPUdavxzOuZt7sVMiFYGQLt5HO8jOMevfiqDIpDwHY4YrK29tkhAUEKCOvOOuB6etAGYt3KFW2jjZWV5FLSYIJ3bkKlc7VPIBJAzx14rprHemUlDGMKyIHydrrKWODnnLZz0wD+XDX9pNJc2c5uJY1t7gytGpUGZC2cSEE5jAwFHXIyfbooL51lAaV2BV3j3EAMpBK7ged2488DJBIoAuXLeZJcAyMyyyPGybVUxnqfJwdxAAwTjB7Zqte2rG2jSKRIS8YBVd3RSWRnDAFWZdpOR1PHFYWp6rdLJhHWN2ALNKVES7CZGCMDnzCQRgckmr1rcyXdr5jNsjmCs0bDDZxyQ55UZz6cH2oAmsYZrViruQdnm7GU/KWyWHoVLBseuAR2qa5lmkQPGqlmjzEmWi8xg2RIwC/PhewGeBTNnm5ysisgiwwJ+ZQXCptOCy4GPyxxg1VSKSVIR5pUs4XyJnUJMuzcfmLAoQCBgcn8aAOd1FlMhja3WSSUbpAymVZYyQs8TSvt2hmBK7sfKABmsOAz3GoFtRVXlXMVm8MXl20KBT5kjQZHmXBh2DcSoC8ZzXZCOAyiLy5XDmRWkkZAvmM7eWwUtlUQYAzjITPcVUOmvI4mgXe6AmQjKF4sL84BAGQm0dzxQBmxWqyrHHFDKGd1k8xnAi+7go+TgLkHaOgAAyetdtZaaUQxyYIXc7uWPm4cDdEjgYEe1lORwM46jAwtk8UxjPmFYUXO5cB0AAQgL0IGOPbNdTZs3zFn3NLC0KgH5djImEKnlTweSPpxgkAmFqiMBCpCQARxyyfvI1B4c9zuyBkngnnnrWU/2iSZLdoHuEVXnMyMpTzt5yu0Mfl2kZ6/XOa31haZTHHKBuIjZewK8BEGOWwOR6n3qc2au7D5QsSbUGQACFBfAHOd24kHuT9aAMqGy3cqA2A8gJUgFpMo0WCOMDB/HjNKlhClx5sbL8iIjKUJ3EqpIIJ4IP8+Mg1tJuR0KktuKqI5Nq5cKAJCB0UAceu38aa2XlSMiMjDksmATKOec9eTgduePSgCksiW1tNCZHMEkn2gLG6FAYQqlQrn5fmxwOeKispEEytLhozLI8igs2EKAIue53Z/H8KSW3ZS3mGIZSV2XHyqhCAfViVJx6k+tZUJZvtCRttbexQnhXRyWXBP8AssB07UAdCTbXGCZPKCyJJtGeNpOTx6c8e/FVZ5I23BShdASjtwwIUSfKWHzHawPGf0rKDtEykFd6owkhPzbiSzbnIBwMEdccVYRlmaNmzIEZUKBAgzsBYDcfmABTk8YPHegBBaxtDGqoGMJl8xgybm+0EqzblOGwckY/+tU6wiNBsUN5ESRKXAaUKpIMj4cEscEjjOCPxspC8W9XXKMERMbdwkU/vV3A4wHDgHoQOtQ3SX0Rle3kjEWGR2kZAwcqGQBnIDZLYyOB04xQBkyJIJpXh+WH51UOCXMhyXJ+YnaWUnPOOlZhuJCqy7AwAjAZeAXLkpwecFdvPT3q5Hqy2N0IZbeO5cIty7M+V+0BHjWI7Qd0JOM4yDnPSq97Zw2dtpxdnTVLyG4mvYomMlpGrzyyRbNhIULGyLjORt/IAuQzi6uBKfKEQZreTMkYKz5PRSwLHpyBj3rRaW1VHjw7O++NpFJUAwksAXPYj865e2aMq6AMXAR90YALycLwh5zkdfbuK0p4p1CMd6I6OdpBHmSAt5mccJhRxnGccdqAKt/cRiCW58/yRgSCOZ2BK5EZ56Fi6scdccnjmuNfxRY+a0EQknKMjNJbRySxBy3l7DcIpGNyknJG0fNkLg10P9o2cKymaGK78uSV4/3LK6ObZ4YWaaUBWwGBA/2K850ma409LO1eynv7GFrlZ5w8aLuKlZXnjZCsxdQoXlGXy/oxAPREMqyQCSGRBcM5ZpSQBvQEBXbhuDxgn863LIIgSOGNlQ5RdxO/zMbmJVhwOS3oRj2rlNGGoXlmHnn3xwO8kcU1x5jQQqoEe1pW3sCpQgfw79o4Wty1v8DZKrM6M65BGWkC7VA5+YYXGRkDHJoA6yO0KAMJHL5B2sAOSAeg6VKGSNg/mHdvCeWFIBHAYgFc7s5H/wBas611QRoRgLJs8o+Y6/KMZYl92Ac5GOvTApVvkjkMxzM64CoARj+ENyOefrQB0lvbK5fzIQ6uMszEoyDAC/L6dP8ACs22XdJKLgbVhLqi7gVUhiFAP8QK4/Wqcupssqh7hU3QZMZHyhlkbA3d22BfzqSbUYCE2KJVPVky2GILNuCjjn+lAD7lrW1ikndNwRc7Yww812JwzAj7oJwe3y/U1xd3CkzmZ4lhtnaRWlwxQv5RcoSowoztGT1xW/New3QYvMpZEUrBjDPCX5ByPlG7PPbvzUbSRKBEqpJGm5zbswMJBJkTzM/ebLlQfRB9aAOTgs1dY7hrUqr24USsp8sXR3CPD9FPyjk4HXnrWHqNpZmKRLiSSUyoNzyDDI8bZHlsf4QGXIzzzXqTSW8qwRwEGIbGe3BAiEuHZk2g/OAW4Iz6ZPNchq+lefGiEEyusqRwZwQ2B8u4nBBwcc9/pQB4R4w1P7BD5NvJAWwCrnhooYnxLtDYJbB/HJxXk2oa55s8kM7sWcK4Zp3TdCxWMSQsFK4HG4E8ZBbFe761oOnPvl1CG4SVhc2z+UimVDKQIwqvw0W3BJ/lxXi2s+F7O1ncwo99ZrIYhNEk/kxvOqo0crsuVdWBLBepwBnsAcjJdnTrgams13ePp7xxxWtxKXtJJGbcpkERxIiFs9+mPr614Y8X3kWTexoLg3G6VyQIVjuIxvOBxkKwKr1HAxkYrmrfw+1vBJb7S8c8QXNyyxlooTtwg24ExCht/T5uecio72BtO0+/hhZZLmURmzJVjNEmxjsaUrwAI35A2k4GcnFAH0xpOs/aLOS7tZYzGrNFEkjqJHWNV3PEjc4AOemQKvJqtuxVDcbmbDOnJYKQCcnGM85FfJuk65LFDDFHdXUkbgPeQuGCGRwsQaBkOVOV+bB+Yc9a9S0vUpLxShdrdYmCLcjaVkznaAhbIXaQOey0AejanqdsxEUaM3kydFzhFIwXKkYHU/X6VwEk/ntd2zSSoj+d86jbIPMCqC0XVlyGHyg/d98Va1K8it8WpFxPdXMapnZGFPmEpAcFwWYuO3Zc9OvKR6i1u7Wd7Bte4ZBDIQYopJCFgWPJOUKyIzHBKkt1oAyNX8N6VaSfaUvmnYqWkZEyA7EEqT2ODznuuCaoyx27RLFYn9y8sBuIGVWacHBZwX4jjwccEZ9zyI7ycNcwhX2wiZTPHJKhS6XcUkRQH+UZBOTj6Agitc3FjBeWkiFUt3Dxs2FMXlF2KrknnBOM/Xt1AOr0DTrN41UwpDG7sEijfagZWYZzs3IcKD6Ec5xXo8Nh9jEbxQpMLeMNKjyh0WN8MGDxfLuBI4bn8evC2V3br5uyWCRI/KZAqkSFXUFjIR9xgobg4yBkZBGez0nVGRXW3uWt/PUB4tkbySQ7erCT5duCec5HSgDX89EkBa1jjWSLbu/5atG44BKDaDk8c9AOlaGkWkTSebJL5fnblglyZPnRsGOTaCUbA4JwDxXPf2tp0kdxArLFKjq0RAZ8yhwoURhdyISQeRtycA4HNvS7zyIwsjxmOd5JBNC4dmYgjJG7EWOhBI+736UAekR3sEMn2aXARogAw8vgLg5U5y5JBx39KzLvVv3joiqY8zeVKMB0JBw84H/LI9ACOox14rlNYv8AyNPeaJjcsFWRZAyF1WI5PyqTuHGOM9CD3rzS98SR3UF4v9ofZJk2kSM2AhkRpXQKeS+3hV4UE89aAPTk1qNF3MTCyHLJu8xzG3JkZW+6u/oB0wBgYrmB4yvbCd/7PuJHLMwO1PkUMxG3JH4k/qO/juk+MLm8S4URiSZCsSSCZ1mltwWHzRlceYevH94/hK0dxFL5hWTFyfOhYbmKRo21kkcNgtkdODgjjrQB7dH4rASNrnchnuNrlNhd8LkpDEpJaTG7kDGOvtpDX0uisQdI40mRIjN5Zkt+T5jFhlkfqcdDXj2l3EEGpzvcXS2c7xRQ2rxMkpg81iJNgYsYJSVH8OMP1HbTsdPVJpSWmLyuZf3jAB5pHOXEm4quWyc57/WgD064iCzvd295HKA0hdZeHXcD91FH7uQ84P071zF+JWCyERyiZnLBFLEp0BAAO5jz09K3dHjmddl1ECoUpuikxuYZA8zaORjvkj3rVl0XfaO6qqhmwrqxDKQWGBIwwBwcjr7ZoA8G8Qa5dW88Vlaw2qrHMEkfyx5oUoMiRARuRiV7gg9uKr6f4nOn3U1xcQw+YVMcttLIVc7FyJIycDB3YB/pXe654RtpImeTPnSlS0oDMcA/cKsPlbpjnk8Djp5xqPhF90bpiZbeU+bOEPn7WI8sSRkf6tc44+vfFAHew+L7NCVls5PMu1E63JDsLcOCBGj55YYBq/Pew3PlzvIoQHK3MoWSZcjEaxSg4H06jNcppWm24lEBWaWRkzEkpVkLKFDng4VSDwvrwOmBtx2Jhea3hKRQyg4gkUSDzYfnYFesbEknp1oAsx615EcUUTs+92xI4EkwJ4KeU8mFyQcdsHOK7m18UGS3tNNt4JUt+LfdLHsZZHO6aQADA+cYwCc59K8uvNJnWS3MdtOxeRFLk/ulkmIZdrHnZ6E9MV1djvswto0bPLJLsUk7gCCG8wMThDnPB5z14oA9Qjtr2ArLcRbDOhEEeM74h92ZUbt68e9RfYrhkmYQybZiC/l7ssY2H/LN14DZ521Rsry5uJAtxcF2QrGkkplaOKNcYK7QSMH7wXjpXWSXJVI4UlMjt8yTRMM7SwGAPr/LNAHEXentcSjG6FYGMghCt5jSD742qMkAgdBxmrNnp63JZLyeUBJQ+BtZmCqMAQ5IKj/bw3HIAroWuYYY5WliDyEOsVwxw8MmTnevVjgn6datQNBPajZ5YkHClwFMxI52kYLknPTJ5oApWVtaxwssKtJIJS8g2kSOpyAREoJVQAeMY4q1JZMPJJUJHHmZRwGkychJ167BjgHnPXFJbWUyvIZPNWaJwAIQWYxHlQjoCWjyee4zyK1EkjmVyq/NsUKu4O0bDOFK9W7c449aAOemla5hyYJI9qFJhIQ7FsEkkITiPb0HbAzWONKs54I2t7+eSWWR4xb5ULCVwW80smDweBnnsODW/eJI8k67JI3WESMEZUSZydp3ZIB+UHp/TnnpLiS2aPChctnbEiZRhgx7yDlgwIJOCOzGgDlvFNlPbWLR26QxMsZWKcREvIvOcEAbgTn5unNeUm2/s2K11CKSVbmafyJ7WVGKrlWbzyqjMkJByuB2z2r2fUdShktil8SgJALqC80YDjd5agHCZJGBzx+NZ+r6FPrdlHf6fEZLFYgkckQkWaQLGTJOwMfyuNpwuMADBwTyAeLjUPLuRG43wCXc11btIZUzlmUk/eiGTkjJGcD0qO91OOz1NbeGQ3bFTJaPI8gBVuREtrLtM0m1TuIOGAyDzmt2fTI4FmuLm3eVp7dVtJkiRYWlJOTI+QsjhMbiOmMV4X4tjvIZTMt1JJfwgz2aRxKsMbK21XMob5YQoZT9M0AfQVpdLq9g0r20VsIjOhEQ+xpMR/rVNq7ZhCgcDr1xWT5SXZextGtksTGkjTyXYWzuZJMiNRKg3JJuz1OOecCvJ/DnxDgls7611iGC0vYDCjS2stxtnjWNcKkckTBZFz82xgWLfjWj4o8Y6XYWQ1LS442kNok8COt0zyyIQl1bgIh2MFJY7vlU8FhQBd1O8S0litYprV5VdkuJIykrRszbfLOG/eYz14H869O0J47qJAZIooI4FBc7UYOoAeMxvjBBI45BzxXz34Pv9M1jVLbVPIVry4h8q4cwB1SB/wB5GZYVcgsefm5Pv3r2uwulmklkkQWMBmCLEEVklU4wEZsNAeF5AI54PegDrtQsopPszwzJHLbhYzII8yAOoZlmhxtwYv8AloSDkkYB4r5Q/ae+BL/Ejwbc3ui3CWWrWtrdRjyUWaZ7WSOQGLDqCXO4/d+b2719LXOqySQkQieNYZCk8kyq6uiHPlyTAZmDx8g87eh9KsT3trc6dcy3PkW9mkbNPLIuR5xi3xoXU/eCkZHJyfyAP4bv2mfBXxQ+HHxE1PTdetNREUbCztLuQTTxIs0Zb90jEqrhMH1GMEA1g+D9Kv5tPQXRbUI7aGW5tZpWgRLgF490SqxBM4Kk7TwduXKniv27/wCCjWmeHLi5ctbw2F3cGJk1C2hVroeajCF1LAgttOGPU5r8YvDlzaaPdXMFtaytMLi4tmNw7GM3LKHeSZYzmNWDAq2wg560AXr64uokid7Nd0DPBIXLM5jMSvAlugCiRsuuSpORXl3iHw7azhmuYgXvrW61JoFhdbezYAoxhmP32CnJUklTwec17Nb6NJqdw39oStOy3FteQvC5VLMxhZmt2cACQeUp3HGAAM47+JeLIL611WKC4/0aCR5Ej2PLMywTgyvF5pJSF3JBIzjPy9RQB88634DZ4bGbT442EpbzZ5IYmdRcDmZ1UnchUZUqMZbivM9bg1nTrqVPMjS0t5Xj3XKLCWkMufMhjEeZF5AzyRkZr610SNmeaO6mCQ2XIR4I41t2fBhRbhuZpdmCeNo6jApmp+FdN1Rb157a3K2pEkjXLxsJZJl3+YAxyRvbGwfMWbgUAfKWn+ILu2v/ADpbCC5uUUGJZFw1spfbGF2ACIPEQV3DjOOtfoR+zt4WsNVkLnSpYxfzx3bXDks8Lgh4zGDxcQIDtZEyTkkDtXxfr/g3VtB1m2uEs7pZSW3xHPlSyOVeCNo9pLRpGdqcc4x7V9U/Cbxbr3hm4tr7bHbw2M+9Ib1pCscohVdvk+eocHDBQPlJG0/NwQD9+P2bv2edG8WP9tvdMlaOC+DyLP5JSSaaJUM5jUsCnOI4WQFcfOQ3Nfq7pX7LfglNCmh1fTI9QaW0jjhtZLS2eCOWIhMwwMpFs7I2SwYkk/MAeK/O3/gnd+0Fo+s6Fd2+qpZBpS91Bf5KWjmMjdEsTlmgYMcASYbgYJxX7OaH8RPC2t6IkkVwhliItZxJPHFiZzhFGTksTkjrxz06gH4cftq/8EuPhx4h8O6lrXg2x/4RzxJ/Z817DPb20RS9vYladkO2QItwmSrbQSSMqDxX8xPjj4ca/wDDrVb2x1oXl6NN1KfT7iZVaIwxyRfIYpNik5XO89QTyAa/v5+KN9p2oeAfECebaSnypzsuJvMddm9RKzMzhYljDADCB9vJwTX8e37c1p4bk8ZazLoqeRF9ve4S6UCwsWYB5ZbVEUlJd0JUrt3AZ2g5oA/PS31XT0tbaCP7JJDB51xAsithhIpV5GI+aZ0Y8csQRk4PNU9LhMJt7eS8O7U2D/bZWDFoVUOI/Mjk2rETjBfBPHGeDJbRTX9vZRTWf2e7YS6kVlZJoBpef3ptrchfK818sHJ5BGAOMaFxZQyWUBVLNHiElvAZ4ZJImt5W3KWQBdp4AjOMHoDnGADa0y9trKS8xNJJK626t8vn24eCaF/JWKME+fGqEIvJwMjI5MMWtW7Xd7vgsTNqAt9s14sMqI6TMoe6uGhbyo8cMgfasny5GBTFsTFp40WW3t7NRe2MtvdRlpJN8spkkY7MgSi22rwxCglSdwxVibw/HsmWK7s4pJr67t7O2mt5VuwgzJFaTxlNqWpYkq7kZZQST1oAo24SB/KE0SzTDdGggPmRSy7tpmWNcbZAGyWwNhAPPFRIYCyvLPIEkjmuEWSNmWCFMSG0QhAqyupVgQSBng+l/SYnFxa6aYJ7iW0ikuJJdsNvchoy1sAbpztuITcLIDnt8wG0inTW93BfQZiAsLm5SfEZVxHmAWy2YMh+95yMNpG7AyRjmgDDuZ9N1Frc+aFlQyXUkqQstzb2FpGlta6ZJIh2TqyIuQGJAHPpTJ7OC4E92J3C6f8AvbYeQyWUkN6oW6Qwg4mkXIClMgDFXLuG2gji1NII7oJeSyy23mlHhKAqYJRANoxGdxBPBGOtW1vmfbplsizwx2gureMNgssxDyMC0Y8wYbjr3z6UAclqCrepPFLeQ2JMMEVlPFvFwUhQJJPdBFPIiQZU8kt8pPWvOUhhtpJoor2OBbq3WRMiUok1yxn2qdmJLdkY5VeQx6evo+v2tuxikjgiaa1vYRMtnLcTlbaSMCSS7nKYjXcfmVQwByBmsHUdNjsoYdRg2T3t4Psum2YSaWAur7F+ZCuwhRkM+Pu0AR2fiLVfD+mPaQ3LxQX88UfmTGAmW2aaQTSmPyt7JjbsXk7cHB6jjJ5Ibu833V0zXNwwZ/OJQ7VAZBHt+6+Noz0zjPOK7FrItYtGzwS6hJGTFEZEVJL0Iq3UbEu5IVAWLFh8zEZzWfF4Z88vclIpZkUTCFSGY+ZJ5Lwx+kW87g3C4A/EA46Znlvlh2GMbyJLz7R50igZdfk3klskBiOATyRiumtJAXM63iW7BlbGVa5fOGIhwcRxcnJ4zng81hX9gsN1BbWl2UhAAN7chCU+1ILl0hCcso8zaM5Ixg8gip/7Me1lgEKQtHaypLNMzFWmEuHCtMrsAhJ+XpxjjgYAPorwTJmWP7VK9zHIp/cxOVU+cihWacYxKmEIORkZAya+gmMMdtaTakzrAES3WCJZN3nMR5Myswy5HGe+OTjmvCPAsMVzLpU6xiOydl+2h2G1JLaQ70wvzBEQLzjBBBGRX0TfapaCwhiuLMb3kjlt5LdDJG6NmCOQyHO0Ern05zQBm3mrQ7J7AW32q6crChniUu7Rn5nCKMsrKAoOO2c8itbSZNchgknhNrBcysdoaNvINsAchEIyJRgjK9DXKrZCWVLyK7VSEk8kSlkaXYwSV/NOMqOOmT7V0qXVxbRyRzv5pgii+xzW7qSEYACQgn7oBG3jnHPJoA0pr65eKO6uPLimiE166W6mWe4jjiWBEjcyYdyeWxyCSTiuSvEvHvftSmR7WBobry45/NjW3kUxSNcRlfkkUvyqPyw9aqao37qSaK5uJ/MZQ4VsTmedlBVgvELM4JwMA5z0pjF4LsbYndQYZVgnEzXLTI7C4JliG37MSAwTkljwKAN2fT20i1t7q9kW8QySpBEfs8UlwJ4ka33FwBlckFc7hioX1AvaNby2X2e3gj3Yt2ZZD5zMrTqrriNyXJwqryoy2TVlo728gluEuPJ82MNNaCLzplaMAE/6UoEDFcHKj6ZNZFzK63lrBI5eP7LEJULblRFfGyMISzzlcdtuc4OKAKqXkT3TIfNEcJWSKVBGZ2cINjXDozbhng8kZyOvNWraeS9ivGmml2M7eZEgIZHCA7kTbl1JIJ25A9sU3U7eFYXitjJPGhV4o1l8p4w2GaJmRctIp5weOODjmslLRjbrIrkyqjbLgTqmdpLmR1LAlxwPcnAFADYpHhllkYxrModGCKzNGgxhm3gANtwSAc5yOK4TxBftayp+/WdN0mdse2IyD5ymIuXfBBJGfTqK2tQvp4FErRh5iR590XXaY1B3j5W2M2wL1OTg8V5dqurT3s7pFHO0cjkx3c+8OpYsrKI4oyqxkbcEdsZxzQBn+INTcC3m2eeVCrHbBWC5lz86hsYILY5xjqcduTg0y7uNYWO7hktWfbcQxuP9aM7gqkE7s+3XNdJCiadcGW8L3K7ERfNfdtZjyArckg5A4Gfxrs50fUVhvYI4nCLFLFMbbEUIhO072fDHBHP/ANagAhVLVEimjs2uplRIrdw2UR1BaVgw/dzgdOx7mllja5IhitVu1VRI7uqwkGBucYA3nbndtyPwzWzplpfsJZru1t9QhlDNDcwBAFkZMMkk5f5EA5HsOOant7F7qRG2SwraRyJFAzgQuG3LC0UkhXc7N95STwMCgCjaSKZUkhs/NjZdzPGyyIJUIEoB3H5tvAHUjnFdTYaNL5yS21s1vazCWQvdwR+YJWJYxQ+Y+TF97kcdRnIrGtLZ4IWLSiK1idIbi1S2eK3nuHJ82RGM4LPsyMrwp4610V24MNrHBJPBGzQtHmfDbgdiQ3JnO+MsudoRx23HpQByuqWc0OryG7dYzIyxW0wiEkL4VdwmhySBt+6V6H8KvReWLMSIou2iAR0lGJtwkLZWFMkjGCBkHgVc1B5X1Ewb90CKrllUPLbnaQGQyZ3/ADY6ZPGaVpykQw1xLciNcRLFCsdyzttMjOOUIGM9M0ANvLm5iKJCyQzsIJI0hVIjGlwRG8kqqcSFepDc4HQiqU1rIyXFvAyXflNg7ZzG03mAGR4sfI/zE4AJ6kdas39vC8MDzXEl3LbsFaSKAyT2hl4bzJnKlyAcBSOPfg1WMFpuYRXNtFIkm5nVpjLI6DcXlRQQkWwfdHzbskD1AKrxPBDI8VrIqCHy5XindiZVO5dkSjGdwAkGMkLzWFFNHeGcXAgJ+0pI7R27JAiuvlk/aF/1cwIOASASeea3r+e4QyXKXtpDAyKwDiSVzC33SIWAEUhKnIYBiP1ck01wumL5kJLhjJ5aCJTAJBI8lxHjDsAMD6+lAGHbySbjaW8rX2ntKxuI5ZEVoNm7CK7vuJJXgDJ7gc13XhqzSC4tIooVjSaVbfdCDOyM7EjcQDtbBHXHWuRt7S1uNQMjR28tnJekCVJdjeSzsjXCtGSjyBm4GS3HsRX1F8FPDulTTtsJdY79CRMqyBIw23zN2DvfJ6jOMexoA/Rf9nTwtqVnpUUkEDXQNvH50bXJhubl3QbDGEyJJs4wByAOcV99fDnwgdKu57vULNY7izS2kvLW7ctNPHc/IFh+b94FBTHygDyycmuT/Za+GunXd1ptxFEStshmjaO4WRZY5F3iIwFiVk4OCRj6V90+E/hlea94nkubmJgkEjyxWxiQm4UgiBbqRIg26NQRguy80AbVl43TRrJHitYbKX7IqO4iVlS3ibfGsDSEbZSPp3zx05nxN8SI7gR3VjqG9TGtwPOkIM4A5j2GIFBvwDuAyR6AZ9N8T/D6/trL7NJaQiO6CxNCjSbrdWbAYwspB69jjBrxO++Fd5ZSb52Z47iZrSJ/3u1SuONvltxwMHGOOtAHPxfELWobgtG7GRZFXyY0kWSJm3HKyorqYC+Ohz1+tdjZ/Eq58iN5LGJrVDJHPKLgsqyIwH2qMBt0zBifl+5xzVLT/BQiRUaOaxa4ZtNRwBNbtMsoaJ2fllZuckdO5Br1zV/hr4WsNFtDE0U2pvaiS9NvNG7PdIu6OFrdG/eQs+BJkKvP3qAOb0Lxzd3V6ryW7Okhlhtj5aiC5kCARu0q/JHIEG3YWCk5PFej6fcXt+0bTRo6zSGKL1gj+YrCwB6ZHJ6D1z189sNItLZVgMEkeWS4BN2I1guSQpd48YkQYPB2j3wM16zYWAsdMS9u7lUcurhY1Ia539DKB/yz904oA1pbcG0tYHmnlRJGgEltC5gOwZkguI2TBPI53YPrWLqM8MdyZJfMKMhMcJKLKxZd0LA5/hHWuke1a/hjtbXURMtyrzDZhJTF/wAtk2pwswzjeeDxg5xWX4n8CjSLUa7purSX7W8ZvDY6krlxZ2yBJw0qjasYfHzE7SOckHNAFq08KWV1a2c0V3OEvyzx2scfm3D7AzyRTylSPKDxs5ckIPulgeK5a/D2FzI00hCRStbww3CpBcRC2VoyzbM4h2D75AOOmTTfCnxn8KJpOq6bbzW+l6lbyNC5mvYDIqs0kovrN5bfAhVpY1CKcEN8/ANeP3nxDe6uLzUXvftqLdTw3E6l5DNbIcIC7RYhDsD8xwCT75AB6dqF9I4t7ZZjJMkaBWjLPmNOXmnYZ4x0Pfsawpbq6aNxCs6zNiZJObeJo/tA8whTnJ8rJ9fTngeeL4703UIllln+yTLaxRLYCRReCbfsiE4iJP2ck/N2UHLYHXSm8UjTWsfOulhtYkkiuDCwX7P5gJXzGO4kEdCM5xgZ7AF268V20d02nuha3wqpLcwHc7MnlC3E0S4uJC4x8xpLK4uYltrhJgy3BnzkoIIIoYjIHiUnht/TjOegxXi+ueLtLmu1jiSe5U/2lqVtcIW3wzQTZge+UgAREfMNvGOelRxeInhFncSeZZ3Mlw0nmeZI1vtaD94q278OB32gj86APo7/AISO38i3hij33UzDLI0aiW33GPzoS7DyvmyPmwa47WvE5SFLyaaCzawkla3j2N9vNwCFnt7aNRlwOpLjAHPTmvOdY8QXNpaztbzpeT/ZxDBCyrFcRSsiMLiFs/vrfzZFG1cnv64w77UL3ULSzu7lbeWWC8jgu4WwwuJTHukmhlXJDLB+7VfvMR81AHQHxjK7+T5CTQTmSFH2ktcKz+YJYpejrv7gnHc1kar4lt7NZbhJLa7bVvOMNuDu+xPA+yUb/uHa2QcHp3qhOiaeftlpIZra6F3BawiyLosJ/wBcAOsATpuGB6E15lrGpyPFp8SO1nc75DbiG32m8E4O3y4ZFDZMwPmcc9RkUAeZfErS9O1dL6L7QyzW8ke+NsMJ7d13uIyPmB2nrz0xXzxrHg2y1ULb3UptYCsWlZjCLqEsLFQi7y2R5YkXJ9MnoMj6Hea01m7jmkVnvpbU2ciYaK6juLW5+zzDDgKzgDAwfmzxx1i8a+CHsdMt4JY7y/liWSeN+Y5LaFvJEskhVN8zxxxtGyrkr1OKAPkK6+BzafdSSafPHqFqssJnjuImLShwA7LOAVkt8joD7fTo/D3wGt9KijuLuOASXlipi02R5LVcwT/uIU2q6yMwAOQuc/xdK910u41KGxhe3Mkg3PasssAkhisop2uBOzldpkHKlfvDuK3NPvdQ1RU+0vHLt8sSAW0YlDQNvOoQl4AdzLyUT5cmgD4g8SfAie81ObUoIrjRgPMIDmR2S5tmSWGKNYwTHuMaKXxkb3yOa4y4/Z21Oa9v5Ybt7l7qEhTtbyozcxjdczOy5RQwwMHHFfpzdi+Fp9l2Wj28dxBDFOkSeb5N1F9nV7mQqQtzvHmHJ4JweeK4yO0t7S8e2v8AVLCMzRGONvLdpBid/OgRHQKY3iQn5uR/D6UAfKHwd+CWs6Fr+lm8hmxJe2UU06QvaBROF89DdI7KUM8QAIG0eaecEmv07T4IaZ4gs08PXs6W1x5vnXFvNFFMkVrKEeEi8G1cRbEP3iu4YCbhivHrDxf4U8HT2FzZmTUrqzYxm5tpGvLKBI23yRm1dTneuCWcDPUlelesR/HaxvLC5vtP1iSB9PtkuorVbJTPcefJ5nkzTTRKJYVlJwoJ4OMUAeYJ+zHBFr2oDyRf2TC5jub5UWS6ZrSMrFI4nSVYY3jVlDEqpPIPryWsfBuw0K814S+H3FpGju8yWkk8xycoXEqYg9cqOnb193s/j1cXF1LqFloLXGmZii1JFkNrdumHlNw8MWfMjcuoCLkHPGRXqml6cPHM0t+nlRukdtNHYT+bBi1eMKizLOyiXYxwC/3jyM9aAPhq10e2s5YQ0MNhKu1ldUimjRVUNCtyZCoLFMHHXnp6+neH9IW1vJbkQ2ksuoGNI5o0lt9kCJvldY1RlE/TPQmvfdT+HBS11NJoLeW9+1COJbe2/wBM3CNh5U8coANn5g5kXJVQADXko8O+OLa3mazS7tIg7+WuoRrAZpSSSLN50UGPywcFThscEkigBuqeNG0SXE7Lp8UUTRQ2nlJNb3M+cO8ixjeZWAOFI3EHIBrnvGOo+GtS0HNhZWFstw0c90JSsk6SlSXnuY3fITcGKgDeDgFa57UNA1XUEm/tC9trSSO6DyeXgC7aRmBYct5U6t95Rjd14Feb+IG0/wAKaff3Fxqmo3SeeWMUUccNteOquAY2gAMUwP8AF/EMnHagD4Q+PEDeGYdbvoLmSCGWaT+z1dFlvpmbLYeaPKhdjfKCFIVcYHf4103XNV1nU1S7LyWMTQNcXRttqGUABFRpNnION3UHFfW/xi8S6h4oE8kFjbtDaNJcwf2i8NwYXSPYZII0fPlGPC7nAAIAODmvz51y01hLoPq0htV86aQQyuPs0xdt8bIbeTbxgYzxQB9V+HdetvDkvl3E11fC8uzut4D+6jELBkM5jAVYyCGADHBToeBX238LvGej3U5Z4o4bVIla4mZ4wTEmB5IghSJp1dTjc3qSVYjI/NPwJqt5Fbx2ccNlLuljIvbu3hZb13OGt4ZTGRu2nGQeMdT1r3Hw/qk+m3WoWeyeJL6dEhunYzG2ugf3YjfIGzzBtC5z8oOADmgD9WzJAkUF9Z28MNrHKhgtbV7eW2VZCALmSQQ7RIFYjAIYYy3IrE8S/FC48PP/AGXdarJeWouI/Kc/K0sa/OIfPjC+aA7BVY5I2eleE/C7xZrUF3NoGp7Lu21Wzj8yVj+9ldYxvSfzy6QMApO1GDkDpisL4hxGfW20hJ5Et4oI5baeK3E5tVkJLpG7HMSZxyMgcAkGgD7X8GeJNK1Tw/NNrV5HGscE+ySacpN9m5fyZpSymVlbaV+noK9B0Dxc1zGsti8UtnNGlssiXBdJvKAEYO44h+QE7i3GOM9K/JG58a61oNtNpcgkKpdJbl4nVpJXUfJdXcLOSI2jZslRtGPUV7h8NviRM+mNpc8gtg0izNcbTLbyYdQo2symMgDPQDAoA/RO+1+W08yfUFsmM6FobOOSRHNwu6OOd2iO6aLB5G35mFYieJryUxJJCxuVVXa5tpo5I41fLRzMQ/yJtGGXhhtxivAn1e5aWyMUa6hcBUJnRmigeBmDKXLP8owTyPlPTNepeHbhYBdD7RZzR3XlSzXLMwvLeZ1YRwRkDYyfeBHPB9aAPdrS5sb2LTw6PqCMjBppGPltI8ZH39/YkEAdMZq2bSFYZLe5iKzSwmHzQi3Xy7iVjjDf6wBiucA9PasXQXJ0e1llsC9pb3WVuFKkOWIUFAGBQg8gsAAQD0ruYriyLpK0Nv8AackOJZG3rFMcQAbcqrNjBOepzQB5fcabbxTmN/s88sNq/lJxGx2yACeQEZZlboq5xjPQZrzu7tpdt00jwrcRidRIcW4nRm8xGlIUAIMcY5IB4r2HxBpDtE+QlrIskxhXzGMsbOhM0asi5cYbIzxxngV53e28ckEBZGj08FLe9Z2D3EssQZVliGeA27Pbpz2oA5f7FdRwxXUUhWdQptZ4nKNNKcGVmbbl1CjABNbSXN/cTwve24nukbyx5sTzSW1mSrI7iMbQ7OD0yckcGsPUtF1K5s5oG1CLBune0InSKMwoABAI9wZJlUjJ4BJxmrMd4tvGI/NuIovssca75DC5kA2tNMx5khDZK5wDjrigDob3VbaH/R3F3IbuQI10kUTWsETERnowkKjPU4bIKjivObi4sbGZ3sZZbpJLmSSe9maUGzlgfbJFDmVs/KQUHIJOAMjBivdSit5oCGOqXdjALuVDE0cLpaNtaLehKGNs9Ml8ksFx0y7zxAt9HHJbqLGK4t4ZVnYlYpd0wVTbJLDsfAzksOq88nFAHSzXbzzLepPMml3HlLf+c7h5zkKskYZQGmB6hTux8oycZkgnn062na3kW8tDLLafZoYJhKu352MDxSHzJPmAcHucGuZRluDd6Is/2NUuYrhTGHuEcoomZmEAAjlbBC4GzOOMVuW8cc91HLHcMmEdxAm4Wz3TW7iSNl7syjLsOrdDkUAacOoWuoQm+sNNgS2Yhmbymnlt1jkFuxZoyRyRIcdQF6DiqmqaRpmvWIsIY1szunhnWWSWIIkZbfPbi3J89mdSPnO5eo4wa3ksbi20kGGGaKIxRy2whaON0hVxE9uH4LJmPzCCp4bkg1l39tdIEltLW1kUytLHqF5Kr/ZnaWKRgrF1Er5MvADcrg9sgGJDpusNdxQ2V5aWKadZmBrqa42QXReN3QJEEZTIIVY7iO2cjFXoL6C5vrRtSsPNluDBbm0WGWxZUgQ/ubpgMTFyCysMcHIHFRaU02u3E8Wq3F2IIJLt43sbeNAsVvII5JijJ+9jOSeAVyNq5XNWNZtY9MFrfXl1dCPzLoRvIC4gkdPKLSPkyPIbTkKCAp/h6AgF1prRNWsn02yJOm3KxfbY54GlglQFVuZog+I12ZIzg/KC4ANbXiC9aXTIbuOQ3VwL5bO4ieGSWS4tI5U2uV2B/tSRl2MaoyFFyDXnWiTNLJq4MUC2Cx3UwnuHMRe3mdY1Wcqcm6ki8wIp5UkFgtey+F0to3jmlmltprFy9nAYwsUvn2xMUst1MmC4h3RuVy2HyATQBDoAhS2SS2jhiJjGyVW8yaGaUnfABNkXKOmfLi4YN0x1rodVlmaRtPnYT3CQQ3FhNITBbLNap9nEYuY2/cTFH3EZ4I6ZrIUz6ybe60mdLUMYIpZWia3iZLeRwJPMMW13AzGDgMxbcAQM1m38sNtYxNqVrNJdR3NywdEkglW4kkU/Z5mt2Cy27xDO4qFO49+KAOddLqW6u7vTriSxM87xsr53i6iuCqzBjtRUEsTKkg4bIOcHnvfD/ijUDdX1nqb26afNCIIzufy7i5ZwEYSxZDMxA3EZA74ryHWfEy3KjFhHAI0ax1W5WVvssF4FXezrHysKs74I/iXIrq7HVtNZ9OVooJNPtQ5tJ7VbjynBTc5kV1Babfntk46UAd/4jgS+1KxtJljT9y7tKpYRrHNGuxp2A3AuJFUocMSelcna6DGdYs44nSa7KTOVt4pIVidJMRwpdNwkBi6knByRyaunXtTeZGtbSKWO8TdCt1C5muLFWkV7mVSpZNpSGTG3KBORwa1dMSPxDpgi0uKNL95yCsl5JGJ1JMaoksYCxhZCpIYEf7J7gGdp+iTadqG6ePY8d7tiniB8kkPGEkjVFJkkAkCDnaCS3HUal4JLab+0I4ZQsY33paVHtxc5+Z/L3Ha8iZHQYyc1uNYXWn6bdXesXLyYtY0tszNEz3UcMRZEVNqzKskeAyAgkc9a5iLX5NfRLD/RI4reaN3lD7b/AAoD7bhBw42ggE5wTg4PFAGva3t3qZkMcFyLKONpLqOGPyjLBeIXVkRyGjjBViWPDdiTXbTzyva6bc2Txx2bXKvItwVRmEWN6bA25kAzllUgfzzbe7u7rFvaB0NjFBHc3dtbAvd24RRhzIBstxG5x/dIyelbRN5avp+lj7KLeN/PmWRUKxpcMNjROoJIYnPGR1+pAM66tZdWnK20r286s0sCQbmUFQGmtkjYZhRmG5R69SOlZUqa08U0VoL5IbVUk/foFmSZSRLsfJOBgE4+6OSKf4i1jUdEuTPpKeZcPJJHcSHfybd9ryJC6AqjbgOnQ5yKw9X8TarKhayNurNCd+8JDuQrmUl5JApkbkMOpHagC9qt8Y54Lq8u/kNtbtE1tcSB5ZtoMituQiIB1w2RzkkV4pr3iNILzUYre6kmeQR3L+fDJDDE90xjFvJCVzNEjAkMv5dK6TUJDfw6ZEsb3eomaOAiJmuLdllb5UeGM5gkyxwx4GM5xzXL6l4UTR31JtSe6eWSJpp1hMdzcQW8bMyhWjdtgGRjp9KAOcl8RaxYMLWSN5vLAKSWtvA8LRvll2m6lV85Jzxj0orEGo3blizajeRhttvL5UrlbcABIyViABU7uOevWigD6NW7igGkwxWtsZghiSRyfOTecB9+flQ4+YdyM+lbms2txJYXkXlNLMzQyCZZH3IAuHIlYbURT1yeevIrPsrKxsVa4u5GuNWZkEVu6hfsjxgM6Mq5G0joe2BnrV64N7LYPLFcJIGn87yw5d0ZiFMUAj+8mfvA8DmgDxO90O/v0ure9lt0ubhpoEMOZFaDYQrOyj5Ogwcjk9al8I+EE01mtYLmeS7ldFImy4WMZVj8ucQkj/eHB717HcWKNAbcwW87vEZpnlG1xgEhVaMf3ucew9qj0TT1aWORGR7uKNogqSFIZUchkWUjk7fujac+vFAFRGtLPT/J1VYrmxicYtrYNIXbzTtU5G5XyoOScntVO90K5uLkJHazwW+oW4khiuHEm8K+9CJVOYwQQcHAGPauxv8Aw3NLLbC0ltkcIXnsmuiLYSkgtOodQHABIABzkVKupWtuj2lzG7XBAhtWiiO5ZQWwq+aeEIBIHUYoA8/tdM1O8lkjlso7cwFo9zxlxLNvwJkZM7SoAx298VYbwpYajDFZXsVxJJZF5PLtxteCeU/vbpN2NyjtnjvzxXc2tkY5Y45YxPPeE3SyFJVVBuD+SXU7Q5C46/X27m5j024tDFNHaWl55blYmkks28p0wVJjjJkJIyMnnP4UAfOsHhix061R3vpHsJr2W3nujcoJEtRkLazknJUk+nOTiua1fwrpxu5b/TY7K3aHbDCqiUvNFgeTLOPLI4x1zzjgY5PteoeHJZrGNGaK0uGJ2RB41kMaHcDGVyty+1eCemcE5q1baUri2xLDbyGPbK1zZq7pGq5MjCEMN7MBkkgDGcUAfOGieEZdQurq6166iAETm0MkYEq7Hys1uv2dmClhgZGeOleuvHd6Rb6NLawWl1ENiztMfKmjwdvzyRouV5/Dp6mu68OeFL+W+uZr6PztOEg+zS26hsK3X7gbgtggDjkYr1e0+HsTiRJ3eKzuEDhLhI5ZdyjcoHeKNu4IBNAHgF7eazI8g09007S5GSS8+xwvL5U+0LmKTaTIGYjOMj5c+1UrrwpcX9zDcnTVnjnKPNc3Dzosu2LDTtDCFEZJxlmck91wc19L3/hSytdBN5bi3eUSKkwt2S38xUblNzrgYA6Egkn1rAs4rPcl5ENSRHke2uIruGUQGI8qyHLD5Xx8wPOMigDy+PwJPpVst9b2kkolZUEUG7yIoCmGMkKkhGySADk9zXVW3hrSoY7edJ7iCPdDIbS5aNrcTpjcI0L5focj2r0d4fPG2O5j3243tiTduB2qDDbZAz0zk/h2pNL8N6a5uZtQu5TM07SxwTsrrGpUsXiBA2E5JIHAIxQBveH57S3k84fY5E25DRwxIgVhgh9gyh46PjnpkZq5dXGky3HmXEVvO75+yk4i2qufkBU4IIzzjoTk1yMtxZWNrefvAlkzLsmjKKJj0CkdZMn+6MZ/CuN1TVLuae0e2gia0gAR55Yxn9443ABmGAqjrjvmgD2Cwm026iuRYzRxyMn+kQO6O9uiMfuyg5aM84yMDtmuLuLvQrC9aRtNTUp4wBdyLMkkloZJCIpDu+Z0LHrgnHJriYrvStMaWS3ubiNriQxzNFwZQzbmUJyQAenrmo7y8SW6misLcTF2hNwXiR5Vh2/eCM67gowecj0HWgDv9T/sad4Lu0spfNM3mmNwjRtIArNvUHJjVlAGM469K4vxF4p1bUIY4GK29lcPIJTFbKTHJB8qqrr87ggDnoPSsiO61KMvcbJowJHghMLnyI4hwG8mQYMjKMnHHT3rJubmSRGikP7sSSm2aSERy4AG53VD/q8g8/njrQB1PhLUrjTEv4hdx+XP/wAfETnZsaQY3SFjiT5cED7xPbio7vWYZ4bmyO26ilPztbw8JOowoc4/dKwxgjrjnFczZRkLKk6nyniS4kWKVIAzAYSdFf8A1q9SSuelZ8+vBNQFlp93FLIqbGjjCbJYkI3yzuwBZhu49KANQ2oWxESpC+BJNL520XFusZywDA5kVgeAMn5arW2pWt1Dby280UKIZIWCRuWLY+UOJBlpAw+X3PFcXF4rjTxBqNsojuY2lhtIpRBI8iysOV2EfOueSfu4rvpPKWIC7tmhlkDC0FrbtAkkwUjzWXZjOO54IoA4r/hIrO9uktoZ0W4jyLXfIyzteq7BROig+ZbHAOeR+VPFlqM1xdx3l5bm5mT7QbQztmMFcNI0IA83LL8uSAB+vBXHh1tN1SPUY9TeMOJJpYZ5V2JucgxZUZK7iCAcYxxjvO8Et0zPbXNvfXjxvazxiRyYkVSUmWaRl8sn0yQCpAzQBp2HjDT1x4dmgju7/wA2aKGaJsRxlXy6rHEx8scDr689jWroN7Ba3MttIiz2ZKNdSRSSXLvPGTi2V3AG1VPQA46E5rzzRvBeoafri3U0iwNFtkjY7rmUGTG1wJMcfe3AZOOvFe022mXjxM0OnMLyeKRYrmBNsakAqZmdFP2dy2eSM4NAE2p+Hri8Ie11S4trSWHzbKBBNMnmqdyp87fMDk5AGMjvzjstE1SbT9KE11NNOI2tyFkD24UhxG4k8vo2QevX2rkItN8QrBbSxRt5tqSxmuLq0iiCMDGfLT7TmSTeG28AnrjHNOmPiO0n0pfNtUhmUEywBLho5Q4d2uQzYEm0EnaGJ9BQB6neeJVWRb9oIJZ7aJFt7S4nKP5RZW+0oHjA8raxJJbJI55rK0/U7DVr27ktEEkVvPvAiaCVI70MDIEQvuCYOBjqW4rD1nwzFqMz3N352tSLFAJJoGa3SCO4yIRhOWXcoJwAfpXi+l65qXhfxjcWYfzbSeWO1ldY5Rb5DAKiyXFwzoUzk7OHxxgZFAH0pd6zBqEyWsVtLak4haS2uUa8t2A3SO0RIMfIPBwRkjAxVm5mkvEQaWLcMmbN57pRFM7hfluHiAI4PV+nrjvm2Xhu2tHm1q1FtJIDE6JK00QeWcgsI1wfNiyxIxuxz+EunJfWOq3E9+8aNc27xfZg0W9yOdsCKxygyCT14wfSgB134fL6NBJqE4u5JRcR3pQo8rbFOGjCnaEIwMnBGBjNeaWdva6CZ3ks52kvTGlvO6xpJZxBtisUl++CM8rlsDpXXeLdW1S20a7mtonleOSOAG2SKKVVZ1LM6pJueFUAGduBk81zfhsS65bf6ZNPauXRGUwJLHkqWVR94ZOOTnIPUA0AVZtN+y6nJPqBgETRrcWsjSRx+fHIwRRklc7ixwCeMHFcV4x1TXtEWCe0xPHbstyZI4IihZcLuvFZm86FYyAhQ7jjIFXPF41C3EfkSy3MX2tIbSPzCyxRK2JIrhWGQ28EqByAemOvU2emRXmkvY6hMj/aLRHkEMpc28SEsQ7TRMu8vwQAf60AR+HtfOv6et3BFAJbgiGeHynNnFKYwFI2JlCTyS2M7qxby0uH1CBL+W3zpZ8+6iEkDW+1SSknmyNwegwTj867bw1odvpkVxBaT78TLmDzF2kCIsrukFsqtxjgfMcc54rJ1nQra6a4vLuxubcKx8x1VEW5inYK8hSWMsV4OA3pxQByN/44ks9YjisUUQiIPJL5cckYjlxGBHMwAbjlQrZyenNcmrm78co88iQ+axikAMcreUsW6NkLREozMRkBuOM4r0keB7Z5o/s1qjW2nhJLQ3TLsuDIA2wrGACm8buRwRxXJT2iL4pvEnRBEbWYCCzjAmWdFKpHblxuwcjHfDHNAHq1y+nR6ZBeXccLT2UM/kQoIgIflV0aVwxeZyw6DK+neqegQx6rA73F1HDfNKxt41EaSiLKsjCUSAx8sSFYA4U468c7Y6THfpaQWsV5p00sLw3Ya4BEqKuV89mclZeM8AAZ5rodJgOmrc2+Uu7eHYUknuIYShIC9Y+ZCCCAScnI7UAX7mS6m+2W2IZJ0AtpL+1l2yuxZU8648tTghSQAMFsVjXGlPp8vN79pEZR8osZ86TkOHIdt8YGOTz64JrThuNJM8kttHFAoCloGbJM5bAkaXf+8IOcLnJ3dOwRYbVEaF9QjuHV3drOeBiDCx81029Y0LAYYHPGDQBiuNrzTOVtZXQxM4iDog6lDsY4zgDOMZNUVtZ5oboamzTRyRPPFBDEoEYhHyeWFJMjEkZB6frWzJb6jbTFtNjluY5UYy2tu6zRIJHLKpMgJQqhBIxn5RVG0stT00bdXuY2mmmka3UM5V2Z8ohAXKnbgf3exNAFrRNUsTpj/aitpqDRvFaxO7IrNtZYd6Z52j+5nHQ1jabfHTWlinv4ku55ZGsbGaV4IVLKVDxkYLOW3HBx17UmoQW41eBmhhURQyJMASwi3snmTq/3Uk56flT4fD9tqWsvNLNLEkDQR2kgPlyBVXMkhO0lwQw2kDHWgB+seMNS0zTo0G2W1uswPdASt9jkRv3z8D7xwApbHrU+m6veLDb6nZ391FfLHgRzEyOIg4AO8SfPlRngYGcHvVuz0yKxvbqw0+FbpJ2IlhmuN3my5J3ybwRkkjAwM/pXKa4LzRmEbAhpvNlaLGDEpyhXeB8iDuD+VAHskfxGurnyVW6nDRTRpOU83y5lAHmC4fG2OPPQsQDjgmvRdE+Kd1dXcNxFE8y20phke0kDWxhjyMEqxKMTjIPr6Hn4ct2v7dFjs2i+zX4eGe6YyyMjD55RtcgCPLcMASMZHY1p6Lf6jYtJa2sl8YpH2SRQXfno6XGBHPHKvDKHUDb94YwwoA/R0/F2XyfLS4jiuYQk7RpLKHZ93AWMIWJKgDjjjrXRah8crSx0+Ge4iv4LuJV86OWctCVdMFQuPmBPoOM8+lfGWhyXWkE32qzQZ+yK1nHO6vO7qAJVc5JyRkDOByc9a85+Nfx88JfDHw9feI9d1KATzW++002R1ljjMa8sEALD5sZyP5UAaH7S37SMNjoFzqmq37WGm2rziC3tpfs101woLRLN5oXzYOSMDOck+1fgF8Xf2ndZ+J+oXPhjRJZYIZLxxbwDelqUwRLNcNGw2Ickr3JHAOK8+/aE/aT8S/tD+KLjStMuZ00k3GY54pZobWNYCyhJUjTH3Tx69h2riPCmhWnhfkQw3uryukkc10ZJS7RlRIqRkBmXA6HHvQB0PhL4Faddapaan4hMuotdTs8kMs7T28U7sH3xxOS0alQOXIHHPNeieNbmz8OafcaVo81paQWMG0rbQtGJZ/MxHBK6nZJIezAkHGPau30jW9N1LR/tskNyL2ASBnS2ngggkAClY4YmKMgGSwYfNnkjivmDxnd3A8T3U8lzFcRLNa5s0t47NJVZ8xyKoYIvDHdnkfyANePU766vLae4je4uVt/Iae7LwWVmXwxaIL0OCCQTk9hzVrXtb0max+xLITI1o8U0pii+yEqBuDO0gcIXyQCvHXmpLa/R52tonf7PcWojhuGdsrMwIeJ1liGIQxIDHkYwOteZauWiMsUVvLco7tDHdruKxXEAw0EMYh3SAkgkk4GBQBjX2r2ENvKkZt5oYA0E88aGS7LhdyCOfbhICxUZJ6fdyK4a5W1vreK6tDafbxuglt5rppIZ4mBYgwrkzMOACDweDz0ju9P1JdVWFWhLTRtLFGzzu5kkyCPJ5WV1G47Scegxkjm76WPTHjtJLe/E8NzHh/I8qDU5s7gzQoP+PYDAPK59SRwAdz8KfFLeAvE9hrmlWwM9nqVvPJDKlxalGSZVKQxwkPJEp5XOQTjNf1EfAT9oTQ/HXga2UalG74tz5koi3R3iRgtaXKrzGGYEZI4A5PFfykNq8r3FubnT5LOSVS9tIFSGOdoZNyAAZYKj/eHUg8Zr61/Zt+Ld9oviWLSbvWvs1rdX8CLDFPt8meLDSsbccPG4OAW5yaAP7AvhL4+TUViS3+yQzOjfuoJRNGxjIUKGPZueeVwODxX2po2kxatZQTXQM0jqJMKu7yU2gbQyjAKtj8/xr8d/2dfEMcVrZeIYLtZLK7iaU/aLfy/szRhQU3IflkJ7Y78Z7fohoPxiuLWONIpZmtvsxmeUFJFeLcPlUqOMZ4HXHvmgDhP2oPg74Z8X+Dta0rWLbzbW6tZAwWNHlt5ipLyphSzMRgfLng+1fxcftZ/su3fw68Z6ncaZYS2+k3V+VtrgbmLRSSMUgbCn95gBj35r+4XxP4jTxNYXWcxqY1k3v+5kEcqcq74IZcHIXg8c1+Wv7QXwM0v4gC9s/wCzFmWxKzW0xtYyGkyWe5YSQnzk6rlc4J5oA/kNTSNXXTr/AE0q6XlucgRnKXMBBXy5y6ZQMpJyMDsT2r5rvU1HQ9dEcc6gqZPL87ayKkv+st1P9zeTjpzjp2/pb1/9iH7Muoay+ls8UzyXLG3R0i28hoSYkwh5UYIwM1+fH7S37IFvpWizalY6HcNcizfUEkijYx2y7WCQzbV/eqcZzwBxQB+UusXw1ANBIyW0yxxbSYxK88+8Au8qHEg5GB2HFbnh3QHW/MMsnnEoJjC8LjMgUYkjXHVic49vavMJ1utCnks7yF1kFxLA8AfbPEImYKYvNYY+bOAv64r03wLrdxcXFtuM0RVis0k67nEKHHlqerSHAHGR70Aeiz2H2GVZZCTMEWR4XAJ8pPmw2D8i5AJPGOhFQx6i86yW9tbRSGaWOW4vEZdnlKwdVyW+ViMDb1PYd69TGk295pl3c3qKAY5AjlXLwkgNFE20Zbdxu7fNzXkutwR6Ze/PEAI5Va2iQrDAymMOXiRG+edQTw4H0oA7zSfEetWUVvZRzx2ouLj9y8igFXXLpB5hi/cFxhQcnryMYruNK8RalPdvLeS4lh5uZoTLKG8ttzRebtKtk45GAcYryrwjbrrV3JPLftFhsmKbCTTQnrcxMQRMykdFzkDHvXW6rcS+fHp8StLa2rLcm4Rms0mBIA8qKFS02VBLbhxjJxQB6dqPji4isWRzdS2+8TSS7UkVpQA4aSBcsduQBgH5fYHHFW3jS7vrmUC1FzLehrYR7RIdzLgNOASQi8FVx1HOMV51q91cPexpFEkdhKAlxuuZ5EnuIxsVPMAxgAqTsyPfPFadj5EV1BHPHDbuYEEQt5ZAsMyfObh5YwSSSBw3PGBQB6noOs3MErWrtPcpZBopbcP5Ms27G5vJIyqKSQx6ZAGa7vV9ctU0e1tCTAbhzCbI5lkcPGUCIjpgRhm5HU5Bwc8eOWSQWd8ZYruIySQr5oIk3zTyvukjMy/OImyDjGO/SvYfhVo2vfEvxxoulQRq1xp+qxyTR3S+YPJeWMLFF5ceXj+VcMRxnmgD66+Bf7LFp4k8LQa9qGnrNdawJYEsXEduXIRfIlKswKgKAcdOzGuA+Mf7Ct5e3flafp6W988UbZjVog7NkRRPIw2o4J5BIzwVziv2/wDhd8P5/CWjQJNaWt5OiWirZSgyxsZcSTurADaFVcgjkdOSa7TxDokEqRnUdDsp7d5CZHg/dl2nUiGHCuWGzhg3LDGCB3AP5OPE/wCwr460i0vNTkSW3SASKRKiNHLsBBghlicscANywwfXNfGXi/4XeLPAMkl9qGmSxQWzsbdlhlVncHIdmVTubbj5jwfX0/su1PwFYTXt5Z31lFeQahGFiEyygRgZX50mQCOTZnngEjivjf4xfskaJ4viuo47KLyZILu2gaZAwsbmVWeKQDz1GWUHAYcZ445oA/nO+FP7S3jH4c6xa3Wn6newrbSRkhppSdqAfLHE6gSA+/t9a/V7wV/wUXvvGsGmaB4m11ra2SKEOXUxyeWQEdZIcgMGB/vfToK+Wfi/+wRrGhFLjSLZow/mb1MDyLcSKxLCB42cB/xxlsDBr488S/Anxx4KvjM0M8QhjUmMloyPLICoBJgmU4GR75xxmgD+q34K/tT/AAt0y30iaDVrKe5imQ/vb7femNAcNAg4U8/dOcD2r9UPhh+1v8I9f+xTal4ito0YiNLOeERslyQFWWeWKVdmAPvMOc8V/CL8IvFWoeG/EMdrrVxfB/tAdrcpOzqWCgIH3jywMrnHHrk1+1XgfWtEvPBFhr73T2biFJDbyKzFjAeWkkiDPJwBj5icZ4oA/sI8GfEj4M+PrO3gsNUsdQuDGIpcTh5SVUqqqMhmBbH3sgDpXzt+1T+y/wCFPiP4YudR0PRYDfYuUybCK3fzdhBf7RtUvDkcja4bsa/lQ8FftO/E7wL46PiPw3qUSaXpt7FIltFdXqwywJcfN5kczSKgKIOqg9j1zX9W/wCxj+1b4X/aO+HccV1eW41eK3it9XtpLtWlS5dNrvEpAIjJBwcYoA/m6+K/7ON5puqXul6fpgh1G0mlhmkjmK24dPmLiN2+UFAP4cDjnFeF+EfF9/4B1jUfDXiW3lZ2kXytQUC5jETZUgRrHsCCPGCcDK9civ3s/be8DQ+DPFdlrmmtb22lXBkS9nt4rZ5DI7EQfaElUm8Rv7ox0znPFfk38R/hH/wn0N7renTSvPo0IMG6GC2M0jnc4MUIBZD8wAZQR0NAHO674csNX8MrrnhrUNvmma4LGFmleeNC0m2NFJeUgE7hleK+dvEelm4tYVvLWVrt7lWYl4/nMgzJI0iMCkhY5ByxXOK9E8J67qPh66fw3qiSQ2CSvbtNbh457a4ZVDZWUbQNyruA6qTit7VtFfxLDcNZ32mkadcGK9WIGS5uUJB82Jk+UFhtGByOpoA+SNRW7tI7fcitDDNNbsGVmllaSQ4iE6hSZged/wA27Gc1zN1HaSSShwlvqMG0rPhU8oqxKS3EnHnE4Az719O3/giW6nt2jglmS382eaZE3IiSZWMtECcSAEBgRv74xXiPibwpLHez2CItzIjRNI65dI4WkMgheSP7/IB5ztzg45yAZcMmlXixldPDNJA8l7K6Jhrh2U/anmMRZYt65AxwcDjjFMalf6ZeWMmnSTLd2bKkvkhroRgyFWlO1FEkW3aXJGQT8pIHMsF3qUEt0Y5WSJLdorjT2twsMiKFjESyRFSiNjcC7bcnr2rB1aee8u5YX26crxwyQNsRy8SDMqFU2If9rDFmznk9QD9Gf2ff2ivFngLxNpRvL520OC2S4klWWTyhKI2VJVQDdDgvwBw2cnFf0Y/srftHW3jiwsY5NRt52uFExmbMUxjUZeRQ/Q46nr6DNfxm6HruotPa2tuPLNmQYZElKo0JwxcwKpYoMdGfsdtfoX+zz8eNQ8N39vaxXlzDDFi4mMU/2mORFYI8iLLMPszMeQpYA56UAf2uaB4htb1EaCeOdVVCBGyuxUZxvC/dbp16/lWpqVhNcvb30EipNA7O9u4QGeDksFAbc0oOAAen61+UP7O37SkHiHTtOSS6kmllW3jaN1Eci/KreYTa7hkKQTg9fyr9SfDOr2+o2sbxlpJNgmZ2kyzZQMwBP3Bj+9g89KANW08RXNlMzx3UsVtMv+qaPa0bKvIYMNp5HqeozzzWXqXn+KZDATc3PlYaaWdl8uKNhtfySvCkIPxJ9TXZLDBLBI8qRgN83zRq6jocLjJB+YZOOfWrMMMMEYEapGeiKgVQ56/vcHnk5A5PUUAYltottawQRwKiwwR5Ee1nBkJH7wBVyDjqe/40PbwoQ0AU4ALkpskkcOZMnfjKZJAA6Y5rVnvI4t486KIrtDA5B56ArjjqOornLrUFXzCV3AAsjh1IPPJ4PqcfjQBJdxWaeXOqxlpD5RjTruPIORjnOPy+lVIreErMUjX5W3zRMwJOSCRnvjP/ANasOeSOcQymRrUu6sVyXEuNu0x7c+XkA/exn9K0ILolGtZ5ATKS8LQlkeWNW3N5hVTlgD6//XAIbuGXzGkUIqqPlORsJbBKquclgRz9PUVWjljiXczqsxcAI4LSlQ4xhQM7eRj1HQ06a8SKaWRGUsu6NIZ3BCggguA2MNyOo/PnGZLq9sgQt5c0xkZVeNAHjb72ORkqM8HpjjigDo38o3AkQMWMZJCyKI9x5+4WzuC47e3XFZrtbtMlk0uHCLNiRWEbxSsUT5iCCwIIx1GMnAxVODVre5kjKhT5TAmTcqMWxtAZO5z1z9eK3IBGysPKUyKwIkbyyFLMW8uNs84LMfqKAItOi8jcgjZYUeQrgShcKQxbodwwfyNaN0F2bY1jlLuquQckKQMZyckYIzx+lWQCiKqudqROrM/IcAKoGR06MP50+CMt5zqY0QRYGI2LPk43AY5Off8ACgDFKo6HakapF0yASiowWVhnv9445zTDM7p5aygKsoWFlABMO0M2SOQc9Qa1Y9MjWURyhkcghizfKynlWADDrgfifWppdLS2CMjRyOxYBTyNoXbkgjjnse3PvQBh+csciwx/OzKJJGL5CkoCSATkNk9Pf8673ty00OyOQRhfLdg4BWUEbGZi3TaBx7Y47yXES2sm9nPlmMs29NiruJzg7c46gcdiRRbxWkwBEsYVB8u1maMSFm+WUgcknGPQGgDqLW55w6mV9oZW/hLZXEu0jgg/n1AqWa7WJGLqqEgsxXJaTA2thcev4+tYJvIxsjgRlmZC25GyGHXnB+QYPQ96bLK0gjSSZkiUqwKhZArAAOPl+8C2T143c4xwAaf2u3V4PlKzOhaJyoK7SpYlgmQp3EjBweOmc4ZDOS6TKFcyM+5ScPnOWJBIwCfxx+dYN1IqyKr+YIiWMc4KhSVOGUbT8oyPQDk499iFLWSKHDAlAXUpIgk55dnYt82D6ZxjtQBPdSiCGV4bbznkAK24wgY7xvbcxAX5T3NWCY5ETeuxzGcEIo9SEMjHDEDjqelXI7GWa3F5HOkirGVSLj+E8kZPzcg84I7VmXVvtVFk2uoKSk7yrxOAAEKZB6+nBz6dQDMvZUAkVUAO0b2kKqU29SWzx0yPbFZVxqwtY0eRRlERzJ8mAAdqgZ6gkc/ka15IjLJOpEb8KqA5CZcEqJNx5O3H0/Cuf1WwZ4AkkO1NrIMkNGGUlmAK5yM5Pfg/gADJklXUroxFTJEU81l3IgDE4Zy7HBUADgHnb+NTtqJgcwhpGVfLSFokdoYwAqhpAo/eZODkcAnB6EVhRaZeL5L+fs37t3ZAGJZQQTwxQjg8nOQOmdYWcmEdGIXIR3ZXKBYydyEAfISozz1yKANoaixj3bh5iSiMqzN8xAXbuIO0bnLYHBww471eQAXQO4RiMrNGwkVi7qFO1kkII+XHAHtXNwWb7ZJJJBJA8pkW3GEBbJ8p1c4JwvGOnbnvp291Hvc+VGJIfnbfuOB5YUgZHB9R7ntQB0uVUBhEgDSswIDHzM4cYJ5BCMw7DPvVSGO4abzoZQsSTTKi+SBvgZRsCq+04DAjGM8c5rFGqQmVAJ2Matwu4bklkUErtPJTeeo4wKvfb3lhiETkFXZDj5Sxycksf4AQQTnAxyeOADaubqGWby3i8pjHGzMU2nbkBzhc85zwD796IHQXDOGx94puIXzArFUBU42DG3rj1rItCz3ih98uTGgEmR95yTiRuHXcrY5wcVqI8TyFdqMGLMCWQIuJmwjEHKEDHB6Y+lAGp/aEUDpIjeXMrFpI0AcYBCswwCPMznB9Kry60nmsZp1HmDe5KhZFA4TftGN23b+dc9e3EsrTyRCMQxytERbgtwmA43DuWOfcnjIFeW+INflt2YopjUScpLnzWdPkClycBTtyCeMMOaAPe7XVopAWLkMrDaGVcEE7VIY9eQT7GoxdrOZpN5VkeRQTgYCPuLAAYPPGQe34V816B4uutT1gWpma2ikBLzyiPy1ZRtSOFGYM53IRwDzz0wa9Otblr22kFveyR5xG0rKcBgTISVHQMSc9cZwcUAdlfX6uN8kxUTgkYVsAbQ7DAHGD61hvdFOi8eWrCRSS5TACnGPlOABzjNQXM5giR5tjiW3KjByFkAO/OOmVw2B1zXEi9uGlkxN5kSAOqsSjDDHCjv8AdI69/TpQB6v4b1nTor2Sa9YrGIXiElwY9hGSHLc/vJATwBnAUCtOS702W8aSyuA9qI+ZI1LBgwPmY2g5YYAA9hnpivny+l1Ga+tXQmW3F5HMYiFR1R1Il2zg/uwI42bGDkn1OK9M0a2kieREl3WpmYQkJIpYZB8zDgFgrPtJ7kEgc0Aemwz+bbQnHMZDBCCGIPLE+hyTxweaLm2jnVY/Kd0kJkKoTlWHJJA6jHTjtWeC0IjhJ2yq5RGJGJPnOWY9AOTjOOO2K0JLgQxM7uwRflYxuqOzYwQjscKA3BzjOMgUAcXeaVnzgD0UtHj7+RIdys+flTJPJIHGPes+z064WSVWkMsbnAeWQkqJCGZFIbkb2I44469z1BkNwHR2WME/OdpAMBwfLB/iJySSM88mqsyQQtGylYm2KY/mZiuyQ7CyjIX5Ap5PSgCA6dHAqn7MIWQMxnLsAu0mJlJxzwgbj1A9qjufOkiIYv5QUJGwYEEA7WYZOQGUZ7cnB5GK6GW4leIK5ilxGwLhT++3ZkBwF2KFR1HXnbnrkVWjiFwvlswlCJlPlwdjDeYWAX+8x56UAeW6nF5HmlC5idWKxN1M6fJGuP4QyKrc8c9a831DU7iGZLWB42edZJGcqFtxOkQPlSK7DeFAADAbcjGa+hr/AEd7hZFVI3lldVWMkBkRIwgADNjhRjr715Ff+DriK7uZohuWdRCVmQhbdxKS+1SPkyuOvBzkE8YAOU0Hxe0MipcSIJpCtpIsQdY2aQkuRH/CFUIuT1xkV6XPq11D9kihSENJAJGmchwhZmX5cHliwPIJ9a5ew+HsU13JdKEDA4VeBkt951UkYAPQjtj1rvpvCFt9hRXuDJcxFUY5fbGDymzZ8yksR+Jz0oAnEEtnZxS3sk5mnQyrCqggjcwLhgPl6HAJycg9CKuW10ECiV3ijkEaxyySbRKclgu0cAAHGeny0p0i5EKRs07COJY2eRyyjAGQhcgsQSc475HvVU2EsEUbz73ERZBt+dFUkkM4YYU4IAA5OPpQBcuZmYSSGEswdnV5WBVtpKAKTjcMgfn7VjXU9y8SMuYUDB8xusbcn5w+cEDA9O9XhM09vHCzLbmNmkCsHKn532qhPQspB57twelYN8JkeTZKSWjaJvMU7U3fOTkrgfeOPbH4gHMXutXEF4zqS0WAiIrbpSwbO58E5iGf1zjrV201b7YybJT+9YqFWZW3MM7h8rEqvXHT7uDyK8t8QatsuJlLvLNAVt7cWobyyzJu3TFTkJkklmwo29elYNprckIi+yRtjzFWRoBISZ3J/dwBsE5YkEdzk8igD67stTtnhjW3JTAWNz8p2SjKtjn5znJOOnerl2scIDG5M+9TIpVQGP8ACcE84yOqjHy55rxDw7rrpEJbpvLkSTDwFFYoScsXJcbpGjIyByOuOM12zeIUnVNkhEb5jhVdgkQsc4Xn5ACe5wdvGaAGanp0dwwaMyG4mDOhdl8lArsGHzEMSR146k4rjm0CC1QwQlUjmmaV7MsHjknErsZsHnAzx7/Su4knmcIY/wDSJmG0y4ULCF+8qg/eOAScZyeaz9QNmPs0k5cGORTuikRCNzAFvmIKx7jznHv1oA4y90GCWK4YW8kvmo8jc7oR9nPLZHMXKYxxkD1wa8b168WylM3D2pjQSuzp5gXBKQpzxh1YZ7bj719E3UulSeYJZL5mlinjh+yEi3OECcsPlxnGcdTnmvm74l+GPLgvPKmnhhhtIZZWglQvGy7lO5M9STxxznj1oA8YbXm0vUHf5XieORYQ0m0Fw26BWG7geWRknA3HHrXpXhrx1awR2xlhaFrhZI5blWLbJGjG9jvG3aM8Hv2PPPzZrdvbBVuIdTknnh8lokkYGYIrCOSHy1+U5cHJPqQavaBr17dNdw3dqLSK2t53FqzfPdFZSi+WucoChXB6E5CmgD6vudZCS2uriSS4iiSMCUohQx25dYyd7AnKzSNtIAygweRniPGmuXGtTWdzp4cpp5Zru6hi3J5Mr27Rgpv4m3Kw9gOp61g6NqF3e2rQpbobWONZEtpmY3EmyMb1hVTyAQwzjt1Nbccck8CzI12bRAyyWoiS2eMSbyBg7fPAYMfmycHAHSgDLtNUs7u2eae6827inkKwEPCWQN/x7+Ww4fBU5z8wORnNLfSX0Vsl5ZXQMW3cI5lkeGQ9TbRoFJWQZ64A3A+lZx02Wyvbi4ikhjaJJEkhntneaUoiyhowEz5vlkZb7oA68VZ0y8j1SU2jNdSoqMYoQ0qRR3LKJBJGyRkMqhnyQSu4nvmgDS0TxbFAs1kbpFyVW8aRiJVkJUopc8BQNwGM4GCTXe3Xi27haOCC6tlAijRJkdcm1dgQol+6zbieQTgHBwRx5pceFNPtL+5dv3YvIgUxDc3AXJjDFykRLsVDKDyBtOas2nhy7ku0iwY4pcW9pBcHlbVrjMciZHyAqQRnA5xxQB7jpXiW3vhIYpgEgSITPC0AlbDIU3Ss3JDBiQSCRwM55vPrEVqFlS4iAcSEhWIkySAS6cDJY9uueM9vJYfDms+F5LVlQS2t3KbYtbzQvcIFdwysruRLk7uRkjp2roYtHmQyXk7mVWdmZT96Nk+WIFE7DO444+XGfQA9A1jUbh7Fre3EcrLGkrFpSqtEVDyALGSYupOTgEjqTXnCWkuryeYLh5DE7GRiIsrsRURVUH96oUgA8nimatqtzaoEiiNzLmC2lVJASxfA86FlOPukAq5wD15rtNItppYbW4S1SCFgbdbmaNkSKZHDlztXEjEblPUZXA4xQBhWOl2dgYpXgUzNIJJJbVsrFbR4UxMo5WXOCcjvx0Fd9pSyywR28wgltXumeKQtGsogfa6ptZgSOueOoPfikNhDHP5r+cHnRw9ysapAxJO3dEeWJJGWAwAATjg1hi9jtLSZonNwXmEJjVvs86NFIWby2Yfv0yccHBxgewB3KaXow8y6RY3kEnJnjBILuRhXAyCABxz178GrF3Y/ZWgcIY4nIYlFZyUzj7oHGBg9P4vXiuJGp3KzQQG0hhtRFJcIqsryytt3L9oRXO3DE9BkgfSuih1aS5tYVv2CyRIRGsBxGsRAbALffXDcnnBoA9Gs9NvoDa3UQXybsgW8bzQ/vT03FQ52AgHnp8uOoNdRGkiMi7UfBAeEMrwKe54OGcMT0ycg8V5tpN092Y99y6xWsYSC38zMZ/iEhYcoRknHQjHJrqor1IxiNmkZiNvzqAHOSZAQemfx655NAGhf2VsplDslwrMGcKQfLkODGpI+5tI6H1/CuEv9JTZdTFUBfajZbDOVJDFSvAG3OAea2pdUiCtIEBlkYxr5hKOJAcbVLYUgnPJ9c9KbqrxJBaRgpJcMqzOjbw8TtngnG1u5znvQB5rqmNNmtHjRpI1MTGWPHGHywJH324AHHB5PFQX2sx25nnbDXRYyxxj5m8px8zF14Pbv2puv3E6zyIZ5lTy5Rjyl2eYQpWTcq4xgkdfxryTxHqN7p1oXt2ld1AMqMFzKhbHlxzD5du49M5+tAHqc3jCH+zxGyGVrpY4ZUWFhOUiPmkCUHoMfeHPrxWlZeKND1C2jMV8WSJiZIbhyZkmX76RXCrgqpB6nPY183af4iWW4W8MbSMVkW/Xczm3kTpHGi5Ct5YOWGQehOa6DSPEekRXkN1HB5NvPK8ZsoIGeQll2yHy3To2cnuCTQB9P6fqsF9FCLe7SFNyplmUNuY5MQyc/MoHOOM89RXSx61BaRyRzoEmidESTzVPlqOTJnPzEk4wPqR6/Lml3iQ35mMMgigk+0i1ExjcxlmETDDbuuByOM5xVrU/HjRLcyBjZvFKI5I5FefA2luXYcvt6E9OKAPqu31WxuYriZL9IycbY5ULGVjgEhcZdSe+McZqa4mOnGG6murSMXeJIY42DNKCMkOHbEABGcrz7d6+GY/iclpE94xufscz7Zbwp524MwCoDGSYcnsB2r0yw8Zadew6dqMcgjkjg8ox3EjJGIScqwDklZCSeqjqegxQB9b2WpW8cImkmkbzAyxAOCmduJJty5K4yMDgHHGc0kM1vLvninMTIybSuWeQE9PkBGTxk9Pxr5qXx/BIFtZPMjVXQxxiXzJFLME3blXLLu7HGQeBUlx4nvbOWOdyqQu6qblDIIiqHawCHJDYPpzigD6Dn1WzjMxmkVHRdrLJ8wI4xnbnjB/T8K5DUNUs2gleOMTSNEUZYwyo0cnQsx5Vl3Z45yeB1NeeNfwakXK3e+QpFJG6sQrgk/uCWxtxnnOPx76LGOC3zNJdF8qyiHaVYbcBGPdc4z9KAMqe1Esd5PcXirHaIZDa2963nSrgG2hgUqSCWPIOOpzgVt+FfiI3h8SeHJPsFlaanb3My3E8rHF1LG263ldOVd8gAurKM9PXjtStZpbXzo5XSRH8xBJIIml3n54SwX5SOdhbgdz2rzq9tEfUJZFeS7nWF0hHmSOLZ224jYMmJBnGT94AfLQB7LqusaRixsF1FJ5XiKzQhopbeNpFPmRFoxzzyGA7c9MjxPWZtEtnljktby7hhBhub0DbL5DbwYURwMweacZHQDnFY7JeCRFvFeNpW3/6OO0YIUow+bB9SM9c9M0l+zXGny2+J1VllQOg3XSrgMIHHQIzj72c9c9DQBgX0djFHLbWsTxMDDd2nmBF2iYx7xHLIuJP3YztySe3tjXjwXCG2juI4BE4m/tJZWL3cUR+aAwMp25/5abVwc9ab5erMLRGia48tUEERL3DRxZ2MGjIGU5+bqQenFQyQC11FIrqygFwXBSOWBTFHG6lmkAVyqj+8PU8igCpF4xsbLUYra3jstPusywhbm2dGvLcAsXVo1C4A5J4x7HmuuXxpB5VqbibC3WViSNnMQlXjdGASQmMY9eBntXE33ha21W3vmtbkQ3RlIMUixoLaJgUBgZSxO5kYtkgH+XFf2dr2n6naw3IN00d0LLTZvs5MbQQ/OyyQoCkT4JGWIz9aAPqewme5giEd9LGsw8qSYPuwpbbtKONsYwABnnnjBrF1rTtcmtmKPdCCWRR9l3gq5wYxI4LYC7V4HB4zin6FZ3SxWN0wFvEAoSIg+UxGAzSA8ynzc44PHPTJr1G7s5LfT7wRmS5863nljVUM1tDcRJ8t0EjyVlDHGfxA9AD+c3/gpBrF7Dqy6PePbiK6S3SMQsVaMRMzNMZOSoIH3RhgO1fkVb6xNpupyzW9vHPc3NvHDLaRzfK0JMYFzFKc7n2KdrZzgYzk1+rH/BUSW9ttXS++wXAtoniSbUJbKR4YVCb3ZgBvaVgeeMZNfkDo/ia3MNutvp11NfRSyNNJAiJczRKGjSNrjJMVuHyNmAOCKAO2vfE1/apPdNItvBNcs0EYVhdE3bslzEgkx5xQAODgZPtiuAutWXUbm4gu5Zb64mlCQIZGgQJbMXimkLACOVicHa2BjPQc5HiHxHc3GNRmiZd3kCCBCsjRSwE+Z5PBBZo/lZunGea8puPGk63El1JM8UqedA0ksQ3bhKyQwNHGDujwPlKAkDBbrmgD2mx026um32ivam1ubmVp2kjuLa2feQiTIx/0glsjuAvTHStrTtWiguI4mlM7pbNNdBbZYkvp4yJZY5mdSpQOzANkHC56V4Rp3xVjktYLcRxwCVpba7UgNMZIpS3nI5YbVKc89M468Vq2vjywnuYLaG9jNpLECxkys0iucTxSqwYMTEAmSFBK5HBoA92vdPsPE8I1EeY32CcWiRljLd210ztLHLujyJYN+5FPIAAJ4rzXVdWmsob2Ah75bVZI7lXUmSwMbnbI04wJGjcFm2bsgd+/QWfi3QNN0p5LB/Ju7yR4bu1RojJDOjEwzgbv9WV5x2zgivN5Ly5vrG7UPDevPcXAmZUkEgCxgySzbPl6nJUnIHXigD7S/Z3/AGlbfwHaxaVBcXMKzsi3sXlqIJQqoPOS/hwUYyMucozAHLZGTX1R4Z/4KA6ofEISx17UoLaO4t47y2ivDd2Z3oIGYXCR4+0oVBRmCkgdAeB+GOuprOlNNeHUvLuS8cf2O2mKFLd4mRZLeGM/cKpCxz2bvzXBy+J/E1vexDTrq6jijDzOYJAInlJdg0ohU5jzGxXdyAozjuAf1G+N/wDgoA8vg+fQbnVV+0LbkG6LulzMAHRS/wAoE9uGxuOSMZBx0r8LfiL8epfGPjG+sNee01OwnvnkM7RxiK3kJKJJboYMNGU24bJXkAnrXxZN8S9f1q7Eer6lqKR2cBjN4zSvdTJLOXnitYVU+YvmdSAQQc4xVK0u4Lq8eaSWO7v2lafy55PKdoEYh5Ym4UO0nzLGSMDgUAfWFhc2v9rT6i1zDNask1lY2StDNbFfIVy94sfypJ54JVRuXuiKuKxtV8Qzrcyx20TEXV9FBGod/MW0imeJbgxOnKiYM6gZIDDNecQaxqFtp8E6xPG9rK80l7siAeWQrxeQ7iBGqZVSByR8ueKsTapNqMnlrO5hsmaazChIxbBod7MZsAzJ5pcKMngelAHok+rC3s2Ms05lnvktreeR0e4iiZt0sTMBsUtKeCOefWuia51O+svItpnmlKFmSUtC8QhIVluGCZmPldAG3euDkV4xpXiBrO1u4rkreRkDY84MlqJnAllmngK5afnIC9AeB3rpdI8by2qXT3cK3dvcNNHaSQ24gihdI/IwJvMx5YIODnBwOcHJAPbbRvD+ladc6dujlvHhFxE+HjeFLj93ItvLdW4aaWOdWPl5JHGRXP3t7oj3QjOqSxSrqdi0DyP50KyBdz3BgCAeaZXYMi8KSeABmvO4dciuFjiSRpbeK8YBJJIluo79IicxStCdltJOJDgseCASetbNlFBqwS+uI4WBumtblUMSNHPCSFECkrmbK/OQBk5I60Aei6pYaZa/a72S+DxxJLC9okUL27XM0YVGiZGwXEoKySIzhGBDEGuKs9M1zV3uXTTJIZdGhgQyQ+W0xt5k2m3ZjFmaXIwcZPBPvV/Vby1vrK2gWaK4exE1pbtGMSxBpyjRvs+WdBIh3EZfcN2Oamtru5sYLKGCfy5rlbjzmS4NrPczsoKSu7tlmUl15xlh09QDmbawa3t9avbu0MFrc26IrBi7oFDn7NIeCsh2EkhcZXAPIrIlm/tHTxbraSXD2kaytJ5pdrRoDuW4ixgqghIDE4DEdK7YWtnJol/HEyW9vd5keS5We7leWNljbzGXOwsfOJyBwckYNc7Y281zGoF2rPHaJFbG1h2JHbXMw3yRsvEzKm0SK3U7tueaAOA/s6XVR5VvGsU9nJM1tckyi0ni2qZzJJHnYEYFRg5OOc816xFoep2OlPdCaBjPpxuoo0lU3cXlQzXDN5e1CLZpIwFXJIBxnNemQ+E7aLRLme/WyUpGqfcZYtQWVV8ossC5gLn51PA+Yg4PA938G+AtK13TLO51KOeRIbZLC3lIFtGiyiBJv3rlm2K7ygKV2so3ZCkGgD8tkubeO4F4Ld0u5Lsg216C1uY1kaRpIIyxI3SOVxnK7cEV2Vlp8U17Kt3aPYuZi7QRSGW0ZQyttusHAYh12qOmMAfKa+nvE3wW8Ore6ldWPlJ5f2qS3tLWbeARO2957eVR5EkhDyMicJnA4Ark9PtdIt5rsrazX0MzCVLpbZWs3ukYWcYtgTvkKPM8p4xgDPegBfDdx9mguEt1NtFbPKv2cy4815UA86NtpzG0YCBR2XPSvRLXxDAljYxzQSi2uUJjZSRBFJCWkGDNhiWycjG0fkKrjw7HqM2nWulLIkryATXsyxwK9vGFkjdhGSRukkC464GcYqbxCunaJPpOnyRwXc0RnknwsqlbTCRgRhgB9oaXLA9dpoA7y3vLO6sLM2rhJhAZYomjTKW1y2yc/vAA+EAIxnOcj2xPtM13qDtAjoqQtBN5Y2ECEKQwC5ySoHTPJxVKTU7SS4jtLJ0km8g+RPsKgWzKDEgyAN+e2ecZHGK73RbGOS2DnNzccQqiqVLYxI7MUHy/OXXnHC+nQAzodJtJbae0F1Jb3DGKYbyshmkU+Y7OsgDfdwARwM1gbPP1GLarShZ4lZWmD28yjEYjG8r5W1R8wzguCRnNdrq1ki/v40WJ7VJnR2OPvtgeWw5kITGe2e1chBo8c6rcAM8gLzLIUVmdwWbDSGUFGJ7bT170AdsL2x0S1u9Pt+JbiYkSTjz5IWcAqsbZJckdc/LyQW6VzpSK7uZLlri4aWFIpxJKlsiFxIwwqRtkIXJ7YAGeBXM3atc3MUrxnfGpVl8xzul5B3MDjIyevQ5yauRTl9saxF5mmZFaKRWjWOKMAxSKp5JOfmPHBOeaAIZrcWMsgkie6acF0kLvcKZCTllRCMIEOMAnp1xg1z93e2VtbXLypJGsKuoUpIoG/AXaMeowOtdlfCWC3llju5cqFSGKVEO3YoDABBu2gYAJABxkE15RriOjzStvCTI0pIPmKzBCzcHIHzE4BwSPzoA4jW9UlleS1tZiqGYSIjsdy4UMSgHyuDx3PB5FY+nrPdSOyvMLUEB7iQpsjYDe7besY3ZAHoODUk1sbuZJz5kkqhgolieNSrAP/CvZtqgdeOOBXSw28dhB5l1b7HuUS3byNwBbYHEghZcMABjPP1oAyLyKwuHiWYyBSm6aCJVCysOUlMpHyLkjnoc+tdLpl/bw2v2JXUSKu+2QRySPAoJISdY0IdS2Op571H9ls7pbe5jWS7MJjRlliaJgJBtZpVC5EAOe3BHpzW5pugTSyTmPy1tJpBbmaH/XR5zkhmAMsa56rnjrQB3fh9bXT9FukeaFLu+KzLFP8uyZucQRLyykkfeCoOm7HNcxda0UvbofabC4vFg8gxx2KPHAYzxvDsBPKMH7vAI6njPS3GhWkOnWqyz3jyWUkIkvkiJS5XPy2ySdeQMZB2jPUcir1n4f0+4SW9JNk15MFEcsCXjxxw4WRElADwsUxk4wTwCcUAc1Z6Xa3sUuqxPuZUC7J2aOJowQZ3tbcNtjmLjgE8AelPaymuvMikmubwAhPs03zPlSDBJCyoAY1B5OcjHXivQtX0do4ozayyNY6aqtNFb2yxkySBhbt5jKNyBQN3UknnPQ8/EtlePbLBDPCylVVnlMkjyyAhn3nCiPd1TOcdPYA4a90jWYxMYLO5lhBAlBbzcRKMlvK7jOe5NSBprWxtp1tZnkmQrKdu37M6MQspBP7uIA8g85HFdlOk2h3ccct5d/abdYYpYzIFtw8z5UIpIL8djwBxWNruvi8a5WycF/NCXQVjEywpw0ajZsJJzyD/EcUAYj3s97bM7oLiNXXzJ4kIEpOEPmR4VpJV6gAZ479TjRrBGZ5tRJRmd7eLMLRlbURsC0qKCQ53DBPIBz6Y17eHVI4pJtPie2ggDvGWAkcK/Esl2HIB+X7u36jvVe7ihMUUVrqUUcplSe5MkRlj8uTG9y0g3G4AzgfdA4oAyvsUE1hPc2eoLdW8RSVbe62xpsXho5GYBncKDtxngDHPTNDxSPcC3kniWNEZTNJF8+MCSOKMNuWHBHB6gdK0ZLAMUjmvCbXLSCaWWOFmDuCgeFRj7oJ3H5VzyRxU13pi29vc30VxBJapE3lQSAzzzvMNoSKQ4B6djwT3oAzbSTyEt7Vmt7nTZJiJVQgFAzb02MgypDkc+xr6o+CM0DatDGbwWVskpF3bKCIyVYMsuZuZEdT8wGQOa+XbRZGmtrp5xb2sdt5K28cCsskq8lSqhizoSSxxgA8mvrX4U+HZLiSzv2vLgO4N7GyqBHdFV+VVdVwkPGGyepxQB+5H7M/wAR9N0GGzkmjaZiwBMcW0hoT8j4U/c8scE8HoM54/ZH4ReOfCut3FnNvt7fUGgUNeSFYt7lzsiMLDBcKDx1/Sv5xPhL403WUMMVmtpbwzRWVzfxEOZOjKIyf9WRgndwMd6/TPwX4o1O3sdMuIp4baZPKdZ5nSdEXCDdvB2ySOiLjB6vjtyAfrP4g/sm4Dy3zRfY2yheJ4yJQQTGVkzlHP5gseleDeJNZ0ea5udH0+6tfJt2SFImRpbmG5bHmsWWM9Fwc9Pyr570X4j6pqlxd2uqak95DAG8u1gl+zxQSpGPLlZnYAqWIwO+ML1FYUHi2LTLp7+4ltUmndXE80imVpWl2YYZy4zgZUEUAfSNnoNtNdLb6hbXwglh2Rww3UW5rtuVltiBxNyPk+9njGcVk3sWk+DI55dT1eed5WY22m34tkvJfL3bo7wA+ZcMCpAYKIRnlxmuL+H/AMSLrV/EUS6hdWkVnbi4mWeZEVGi3BZDbu1t+6cSkEO5UnHGa8Z+N2u32oeLryRr2K8SKFjZWYu1Er21uZPnWQfctiWUZONxGGNAHq8evW8oe6a2hSKe6SO0Xctt5kKyB3jlJZt2RnBzzjgnpVbUPiBEl/C0/kz221IHhWZlWCAEblAJ/csRjlguT0zxXzvZeJt6iJpS1x9nBW3EqwlWZS0kMihiFlCA7HXhScls1k3GpSXUhC3ksysfMjiklK+W+0sA7ouJUOMBmwv48UAfTVr8btI0a4ni0q2g8y2gKyC5gkMkVuzFY5w8mAQx64PA64HIgn/aEg1bS9f0mbT1ae5huYIZYowBJa3aGB4YmEmGYEkgg7OR82a+NJorxNXuLXT7Rpo7qSRLtrmbe5jdw3yOGIW2UAECgXMtr5MVzqKw2azSNKzpcKsctq+9Y4WSXzDOcfcVSvHNAEkt/YC7hMkEnl6jdTnzp7yVJLeFzDG8Si3mQyxqyNwu4jH56en6sYJ202K2v7jUFt0tyoaZLa48xDI7SOkyE23lkbMjzAQQQDUVxDp+oToluFBYQSzebbwIrPFKHjVZncSW4IxtIX5s4bqaYmoKmpDTtPmSH7NDsnnhxIAIvnlk81uW2uAvB5XkfLzQBkQTald6o2onz7VbAfYfLNqkwLLc+UZo5I3LTBk+Tc3A+8cDkd1Nqdy1pLGZrqWSVUjjlm8t4VEjbAY1B/eMTjyw3II9OvBSa9qCqRNPZCbz7lPsxYxPNA0Wx1jVfvqrHO4ZGRjOc1JYQSSactzZTzz/AGZYYzp08TNBDDDccy26n5ZJ07Fn+bPHTNAHUXt6z3oNklxdJ9mzNZiOKK5IVSGM8eQ3mmL5CmMc7ulVrqKO5iilLvLao8ZCbn3urRbbfeg5i2MB5m373XmtB9OlW4S+hikubO+8uVZUVIpI4k/18UciybmJHIjb73Y8VrRW0m62+zkqL1zbGMw8KDjyQpK4MhyML1PTnsAZNlaR3N28fmXN3Pp88C6eszhZPK2Wb+TKVOAdp4yRzx14r0KDTprKxEtzbP8AY2maWKdZYNsexhM+ctn7SHO0nsB+NYljpaRSySbbmwsfISylmYofPubaZ2QpOMs0xlWFC44AY896682txqFp/pd1GbNoUvjaLD5aLLEwSNgIimWZv9YvUnkA0Acxp1zb3Ed5p0tu8FpKklwD5p+3yT/xpt3YjgUE7Qn3v4q43xLowaO6uLm1af7XAX02MSFoIXU/ZkEnkk5YDDHDDaSd2K9N1HS4rqa2kkkTS5LeOZWDRkI5x/eHzHv26msXUbC1lsLyO0mktlQyG1txCfJiWckXlwjTHcwM/Tqe44oA8L8OTXTa9eeTB4feXSpLSGZZtzSmeBy7mXB/dyRt/wAtDhXx8xr6qivPCr2litwLSYw+XLdw/ZBIYmmQu0FuHG90kXrn72cDrXzc2jafphn8lYVl1PYbaS4IjvRbyPsnlfH/AB9yu3Y5YZ5ArhdU+KVx4d0l9Dismtr6O7kilaSZpJ02ttUnKl/L8o/IcYHQ4PFAH3YPhj8NPFS22pxbtFvYFhM9tZiSKBpJsDfeRSOFgfcDvVNxMYxy1X9M/Zi8LaxJp99BqC3E/wBsnjnNrK6xG1CPD5UcUaZU7424x3/Gvz5n+N3ig6adPtluIJlAuXminaKa6MTbPOmCg4QEkHt61718MPj1r+jWTi8u799iCeMRyR2ZCGKZ5DbyyHaw8x14csecdTmgD7Ksf2c/hRaK2lXTvNqUkNs+oW1zfvHDtkn2i6CYypBHA6jd61wnjD9mj4RwWV8se1prK5ZzM108k88OJmlgcj+Ib12qnyjue1eCeI/jP4i1HS3v/t5Oqzz75pghN1Jp0Y3RoGhGARIOR1HWvDPFPxG+JOqWZ1GTXZomW6M9uLUZSW2MWJLnUlDdcnoOfSgD3+5/Zj+HEUGnvqOv6q8c7TW8EunSCwWOJYwBLIs0bmUFgfvcnGc96gl+AfwgsbVJE1S6vDaxkSn+00SO6UTYRbxpt5QnPGzJIr4Q1r4leNLoX6XmrXk8AlijawGqXSQYB/dyC1RP3e5f7pwOM4qxps3iXVLF7WDUdRt472GKVre51CVYWVJAyl5WAaIoOMNtJPQHpQB90aX4b+CNre20fnWTTWksZSGLWp7hzPC7Rwp5XlqZZgoOVk4PUYr6M0xvh9o/lanYRXUzxx29wLS3LSJZz+ZiD7VbNgSbjggOzyccp6fnD4W8PWdtcQXt1LdsZ1ihgMDi8ngvIYwu0WzqrOjKoZWJDMTgZIr21NTu9NgW10tr/M9zDJqFrFexwyLdwx71jmF0HkYMwOQBxj5aAPfPiT8XNQ0++mNjpcV4yJALuQRm0upTGgJmnMMxEKbyQFA5AyRXzVrnxE1rW45PsYENvNOzxWsDvO4KMJJJ3vmBWWf5nCqMBQOnY6F4us+KJre8jW8hW5WSCS9eSZRdysAbdnjkjBlUAkAgEMRgEnivJIL5tEvdSsL67uvJ814tkduI4rN1/drdxl1wqu3OzOQDyMHJAMvxNHfam7yySusyzvFMupXbJIplLLHLI6bY/KKchlJPODyK+WPHenX1ppuoR3EAt9hnht53mea2jlzuErK0p25Q/IzcDGGOeK+pri/j1GzuHvr+2umErw2UYglhW4ZELw5MSOjyCPBLKvXIIB6fOnxHnufsGpWRu7PUgYHPmAyW62j3ClYmhVQfPmyCNp4GPzAPzw8ZapPZ6mbW3tbRjf2bW73t1IxhtpGYqBAFZtrORyCNufXpXzzdTySagsOozx3TW7eW7wQQosrI5kLA+UhnCbtp4UfL0r3Lx9pE2mvJcXt6pikiniL25zPb3KHMb7ZMBGYE7cjgnPevnKGKbSdQOoMl7d2r3Pl2zXSh5oEmXfM0u0bFDHOCflzjnigD2fwvqVpFdQKkmmx6XHJFNEbu3kVbOUriZmVUCtk8DB68+te52vi2y07U7Qy2xuBiLyNNisYTDIkhBiubWYktFNhiQQDx3rxbw94atpbe2v4T5clyTd209wI3tYm4H2a5hHEg2k4wO3XpXa6jcXMMtrFOkRvY2jWLUAQUKJhRJbCPPlqiYBU4Iz0FAH1dFeCS3gudL1N45JriO9lV4bgzrIVEflRssON4AORnB5PQVS1/T72W6tpbfU4ZrplaScWSvbXRt5GG9XmLEMW3AHsAOK8n+GuvyxaymmSahI6T3kqzm8dwY3U4N2u+fAg2nB/QV9R61puhXtkYbS60m6vGSOa3jjgQyyzoMOtzNHIGiDKAFIGwbgSaAPkvxjpV7ayy3F5BdWQkuDBERKfOmZyAsk+8/OvQZOCBjI6V2vhrxCbXR0a6CozRiMRIyXBKQYX50jU8ELyp/vYp/ju/kgst6JC5a2kiGn3sizXGnzk4LRjJYoGGct97ggmvP9LsrGeO1msr1Le4aNbrUYWmyNzHEkkatxGhyeOOTzQB9ieHPF1vHpvlWlw7x3CFEjgCrGilBIttcRO7NGpcHGEUYB5GM16x4G8aWpvltdRjhitLYq8f2WBnkimVlG5JCSrjzCBljxnjnFfFsd9pZWz+xNMGyDI7u0EsaQEHKhPlc4D4Y8EN0PSvW9O1vSIbAX8DpKL0wxb4ZytwH3kHMJgB8vpuwOvORQB+lWi+KNHurO4ihn+2IYHZByzQsnLCWJsAsATz37H12NK8W6XFBMLVHLmMJ5jDM4P3EY2zrggFmIC5IwK+LPB2uGw09L1rqPMt5bo9kju8wgkbaJU25LnOOMZ45HNe06VdzyTk2ghWKa4e6ja5BExUbRGjKoyke7JIODzQB71eR/a7eKdR50UwkjWEmQywXDgF3jLDMqOp+YdQeBWNqGmxHTJoF8pGlCyRo9uMMyc4hOSwlyABnocZq5o321zIJTb/AOieRcQvaSh/LlYr5qmLOTlSc4/ve9dFq1lA9nLNFNsuTGJLYwnL53ZuW/eDEbAZOOvHHagDxHUI57NLi6uLKL7b5bGSyDK07QTKrebGpO1ZM7cgHJDcV5tq9xNrTNE0jTBnby7d7cLJAEKeRZqkTbnbcA2MEHB3EZr03xY9rfG5lWSOKS4gET3EwkbdcRRJGImlYAq5IzwOfxrzjUtJt3eCSylS21FWjnu/LM7cQBAyRqilkmPG5iMbWPWgCn4ftpraW/jnjty/2R2eTyJB++WN43t5pCSsG4MBxz/F2rn9RkjM2nQy6UIgk88cqrMhKxRSqsc0MkTuPvt88ZUbhkgEmvR82wt4dRnAgH2pDdzSGSNJIUQ26Quu3lpCGGT8y4yRiuC1G6sIb1o7S1hWG5mJZ0vWltUErozecswDxyHcMDADdAcZwAT6Vpsl3d3N7FJZzol4kWpyJMx8izQHy5C0TRBcBHHRiMZINd8unW/2Ezx3CNePG8RRIpRIsBk8yQwKow/7tQGPUK5I4zXLaDcx/bJEktoYdOgyZbSeGJzLCGldmS7t3LR4U7vmVl7ZPIrcub+1SaztrXzfJDG6ia3uXaVoY1+0kSzPHhT5fZsKQdud3FAFNrhtKtbX7PIYtt00lgJGeZIbbcC0E8cj7vs4ky25gCRlTwTjmvEeqPqFzaWdhZI9ndSkyjzTBFaTxAPczQbWyyFdx3IGCnnqKm8WXM1xJJ9hxPILWQJcKPlheaLaZcr8nkYkUL28wHJ4Nclaau0I8iztFeRQsclnLKqQkBGaS4humb9zv8twVDZ7YoA9U0kR6fpsF7vkFstxHZLbzSK+yK4lRSftEpXKCZt3PJAJGa4nW7m/Gq6rFc3FwrlYxDFEJZQCBu+2RxSJhQ6ZRXAKg4561YfxDFqWjW4nuTahtkYs7a3F7G8jzBLO6kkA3JGI97k9R5ePvYFULWS4g1yX+0pYoprOCEtGyzvFdJJgBbWR03yW7xtg7QQhz0xQB2Xh2xNvNCl+Zw0qwmWeKHfGhY+YtzezJuWaQRrnYvzLjkCu20ZYDHdxO9z9ma5nmivJ5InsYprhpBNbXUqOzsy+SwCbQAOpA5rnvCt3bX9o6CWIymVtMjV4i7WTwI7eab8sNzYYHBAR0GN2MmuvfTL2/sbOVGitbecx3F7sUi3utRhniikuIYOPkCNNuBG18EAkEUAdKttaX8FgLySC0iS2bS47+1jaGdIYHMrSpChaNo8f8tMFhjOCRiluPD62j3YmvGupJYYnivdQSaZJGf5YRBboUMx+7wFYEnGD0pIUuPDrxRuJtY0+3xAs3mLJEyzgHYsbqoRWLhQFJOGGByMz6vPcTG3gmSV5hLP5DXEcmIrOKPzYHigQZdhIAAv9KAPINb8O6dA91aK7rKZbiF5o1MayTvA+Hd2OXkExTCKpIAyeKqaZNcW+n3Ud9fmS4FyLQWsFxAFkihZEY28RXIkVGy4OM5z71tawt/B517Fd20rXVxbXcoktzJEskKmOae1tpSHiYyBVbAPPzdK4zRrJbZ7XUL0W4kjafVJJ59+YL653hpQygoULADaTx3xzQB0U+qwT31lLZ3ksSWts0iLHI4L3aj98gd+UVgcFThWIwPSm3PiZ9Gjsru2tjaxOhvpQvmiVNjFopvKXGAZB80ZIYnjGSKxNUg0+S+tZ/MSOCQ2vmJHDMyyHcsnmrJCpGGAOeRjHJ61uahZmWNbhbq3BljkWS0NqTLO0KhvKgZgdrOxV1I44OMnggFy98ZXl7HHeXuordWVzJarcRkSSSwtdnzYTbSpKzTRjo42AJnBNaFpHbXM89xYtdRxr9iwv2cxTxXMn74GWRgCyg8EE/NnPQZrz+y0GKy+yXmqXElqLm58m106zMhtfnkWaJ5vMAKYQEN0wCcY4A9P0zURbi4tZ9pnU2dlbw7wnnsVAF1C5mO+TJAKt8wxnaBQB7BofiKwfTbmHEf2zbDaxtIHjR2SJzNBMVGGUiVgT/sjHNMnmv2luZ2tPIt7NbeJI7jcY3XcxilR8ZNsFBUDtkMcA15toymPUl0+bdGhWCecSSl5FklXkFFGXXZ1IGPWul8S+JLOxjligm+04iVElacPC5wA4GG+eFfLU/UkZzQBjXl/PdCey1C5e7+3Xpa1QyJDtj3ZLNKPneB2AUqMsQOnOa8n8W22oxyoTczLb20k2x7mcpCscZGxY/Jb54yeBnJOOldza6idWvNOYQyxSvGLW3N0n2aATI4IktWYDPJGW6DvivQNX8KXWpWVlbQxwTvFvN7LO0ciQ3TL80SPJgE7sBBk8mgDxXwjJqFvqkWpSSQzQSwxrPa2bK0LOWEkbGR2Cq3IwCwbbwOlet6pLomotcyakpto5bSURyNEhaJRhnWNiwVmx7sBnn38h1Pw7/Z97N9l1RtPkjnt3liiika3RIMLKjqRtdl7YONvU07xF45tHsxCI7aRFSSBLuWSb95JBGBJdWsDhdsTng7cjPSgDM1O/s9Ju3tNG0641G1AEr3SSb99xISZAWQgbgoQEY46UV5taarHbQ7JZUZ3Yy5Nx5R2yAFQyyB2yB3Zi2MZ7UUAfTsxuUZN8iW6tOwimz+/llX5fndshmIGMZyPaun0vVJEZg9qYZ7a3PlSN5YFwh4Z4o84LcEnvn3q5FoKalbwTMXkSCct5twQYY8Djam37xABHUmp7a2gjY3EUQn2LJEHdCCrZxujXJCISDnOMjHFAFe8a9+yvdidbt3I2jEKjypMZjCsQGdeASCe3HSsyeC7sQ9xaO0U0cUTzKzBiUkwT5ajneBjGO3AzWi8hL7NztGZHD+Xs2xnHG9WIwCeARzj86l1C3s57CSKVvs8yNFI0fNy00IIMkiIxG1R/Fzg84oAyNNvrqe8hkvrKZFQAm4cuvmR5J+VOvl4GRx7A0r+Y1891C0s0kryLDKjKqReVjyiFlI/eE55x0HPep5LO7uo5RaSNJBCVInhjUzvAUXEMcTP8iYBx7fpzKylXaCK5nMjyIoSFvLeFI87l2srCO44yScZz1oA9MtHnuoEtyAVgWJri4D7fnJBL7yQEUNn245pby1upLuOBJ1aVQoN7LKblFBAIXyxkLgEfMxA468iq8M4eNLo/bJIY0jtHwXtxI+0ERyu6bSMkc5A5969U8OaTFe2N1qk9uY7sKqxGb/UOkQ2oXYqAq4+n1xQB5xc29zKhW0uGe4tApuDKsIReiEx+U5wjccJlv7wHbZ0fRJbmMrczvM7IrLcMGjEYjO/7JIy/Kw5YZJ5/CumvZtK02BpBYxXEkkuyYRbJ4klB3Z2qRhM4O7JH48jMi8X2Wn6Ncx6pJHEonZo442VhsYs8SoqAtuJABABwPagDs9PSTSlto4bV1sGc7o8nyppOCDFg52Kx7dK1LnU5Io55rldrrP5cUUEwIZgo2s7FvlXae+Mge1eMTa7cXEVtKL94oN/2hDZ3KOwhccxIHfbvLKAcEnPYVjQeNL57q4jubS7nsbYtPGnlSeZ87eSTcuFww3DOM59u9AHvEep6cLcWt2IxHPOpkaCTdLMrLkKIycD5gpBHWvNfGPjiy0KzvIrN4zqEFu7/AGe4cl3iHyqwjUYDgbcgHIxyK5WPULrVVlgtUMcQk2/bARvgKMWBDE/u2XkYOD2GetcJ4q0WPT9QOo6lLNfPDEPNWRTIS1wAolQxZ3ELk4P6c0AUPC/jPxbrjSSm7khs3uEUXZLW8Q+Y/uAzryeccfyPHv0dtqMxXUg863MQgRYpLgSxs7qC9xI2/mMr/D1OflB6V5Xp0Wnz6ahb7GtrKI/stoYxmFgOJp/KP3+pweSa62y1O0lU2ETzQhY0WW5ZpY5nYY8t4VcYe2z8oI6elAHrMelzaraAvBBb3duYgA0uy1CO25ykJztIx91ueelec65oertrht7Zrl4Wlid2aNxbOCArhSqYRFAOM9fWu6g1KC40u1tVkk+1faI/tDBwjzIFwDCDzMgx1GehzWpqupPp1jb3KzRuZFe2lR0YrBDvAjmaUIQCHIGM546dKAOFXTreXVYdNvrVUjEfnu9rEzECNSuNoGTJ1PTntVsaRborm1MkU7QSq9zeI5CxqxKCQRZZcg4GenOelOv5JRay6mzwTs6hNsM2y4O0kb4yPmAYkdePwqxp+oX13ALe+WKBIY4y0JZDcOrE/LcSA4kXCnHOaAOJudXv7eX7IjIp8syCW1gZ7Y4BRFZnX5R/ePviqE9trdtbRJPGolkzLEGjBgliLb3fewy74I4HAxzW5qd9Y3DXwW1a2vbUGK0W2ULDcRZAeORlBJY/e5AHvWVdXSeUltBPJdXqwp5chRgkeRu2wLk7mXoWPp0NAHJ65fajHPAtjbhZpVgjmc2bSBombY7GbcAkKDJIXpnFef3eoaxBd363EEMV7MHt7S4hjiWO5hD7UhjI5xtOOPm5O7FevtJfi2a+uJLe7ntlSLyMeZdTQsclBjG4cZJOPu881xHiXRINWjhvGY2htSDPJBNtKSyHcqwRxKRGyNtBJ659qAPPmsNSOo2epCZY760W0DwWxHnw3HmFEE1ttzMuwkFgSRnk16Jd+JbyKURS6s0SNIJrcMrC3hkiYLNC7sX2Fn3Dlgo9MCsIR2llM0yzSXayxCGW8SZZrsyqcRtcbCWSMM2cgcn3p1/badp0lxdamyTW81mvlwSsypu+8XhAkGyVjkgMASTyKAN3VwdWhTUfMtRZp80kkUoZpIkUGVIQYsTEseQrk5PAqxpFnbLplvqGmLLLCrrFKslt5SxF5MeXIXJeTK8qx4GO1cx4b13TtStZYdMD+Tp8yPtvLm1AhzMFcACU7Y/LJIB5J7Cu+0vV7FLm5mNzFKiZgWMqlzbTIM8o4j+W4UFuQD0HtQBzfiW2jluzMNQuoo7eFpnIKLt4CA4Q5dQccDONvSvSfDF9BeWIlttt/axRCCWDeYxdERhW2ksH8zeGz2+biuNj1CwuPP8As0MrRy3EkUNq8YikAbHmTuzRjdEwyOxPDYpbA6boOoQRzXzNaXsjstnEHll0+R/uyXChQAobJBU5I6igA8Q31wkmmR2Fi8AF86m0mmfZCS4YM7bjghc43EDn6VsmO5lsEv7K8mjkM3lIl1GeJF+RogiDkAHO/wC6c9c9Itd1JbYWcU9y90ZHaKCSR47cSQKd3yNIo3oQRnnfzgAkYFTU7u/g0/CxSRu9wslusQknjKhDhkkCYihOOVfaTjpyMgEFh46v9Bja1vYpo5ZJHjnvGy0U0SHdEihSQPr2zzisYXthfapNqRsNzzyP5LyhVMoYbjsnJ2xurfdYkeldFALHWoNOsbiS0F4zPJdCZQVw4wkSoBnnPy+uOMjmus1Sys/Dlqk0kKXKW8KEW0MKyQQBBjcXBOWYHn0xigCaHVrYXWlRtDLNbLCjqftEhWB1UbpEJABO/wDhbj04JqfX5Jrq+gvBGE06F0khnjmC3Jd8b2Z3YeWCwAIIHTjNUdOvotXuILmwspxiHY+6EfZkjwdx+7hXHYnr2q/q0qH7Np1pBHEsiKLmSZ99yYAyjfBGzeXuwDjJznmgDL1C+huLWaZ7aBopF23/AO/ZrhrePKh49p8sAsRn5skg/QZvhuF1F6umRiGMwjyEkV0M1wc7JI+SqHaVwxIzxXeaN4XsLKzuIgX8i9ObqVism6NwSYWLnEZJwTg4GKrS6be6de2kMKCbT7dPNCxyKitBC24EugIaTa3HPHpQBw2q6bPqT6fbNIpbzJXurOJQk4u1ZV8wAfM7dyw+Xpk+uzY3LLHf2txFGyhkjAURLKh3iORt5PMe0Z56HOeuKvTT3Ej6lqFjFOt2yskKERSF4gQGtkl6h/LJJI+p9sWfW00O1gSXTmjuGiuG+zXEYaXy9xkMUjlepyWUsRxjHNAGXDaRTXc0FtqBSS3vdnmCR4lQqhbbNgfNHtwNwyvP5d4kkKafLZ3Ny88d2qSTTROSd8eECR3BBPk4AJHA5xXnls8Qms9SaW2RdSG2aaAOskAkJyN0YKsyqxGGxjGOSa6e88QaRodtbac5kvZZt0VuFSNYpYpG3vLKM5WUlcc46elAFi0KNcS2ltcyzWqEPOk0Wxo0VcqokLDy164JwDnjrWHBp1nNqk99a/Z0mjmYRoCGljkbIErEsd2AT0JBzxmukXVz5JuWgtYU2RRgy+XGqQggKju3+tb5T14+bjPIryzSNanPijWLszwrG/nNG0cSbVWRwiAtGTkj+EY4zzxQB6FcCK3uIYtjSCRpLplcqzyOy7SBHwYcnJ5xyOlc5b3S/Z9RRba4it7eF8tNIJFk8x2Kg5GFZNpwCQBmpoRc6xZ31rd+ZbXjSGG1ngVYpp4PMVl3srEHg9V6g84rtreze40ddK+zRRLbRIty7qBIxOcNLk5ZCucH39aAPnrw/wCKLNtWWxi0SV2mk+W5vpSENxEzENGkTkMduTnocV7Dpcp1eO4b7LazzACKd3KpdIjygfuwCNqYU4J7Z6Zrl/EaaTo+oxQ6Zb28epuI2iuXiBhiCcO0fdJSwIGRnA4yaZHLeXesWkNskaxXKZ1G4t4zKxdV+ZcHaI8EcLndyTjmgD06PVk0Vbya7hVISrRi4Th42VNilthOUxxu9cZrzXU9SknjgliZPsc83mJvkEk8USyEuyNk7Rwc9O3IrtdUjheyjW5uW3ODH5E8YWOIqcK8ykYK4UHHJyfxrz+z8+V1toZIJ1jmkTzI3XZDIpyIGQjDRnAz9aAOiu7SC6traW1mt3jkUO6zIrC7BAAjV9wOck+2R+NYupafq1mtuIfLhbfDLbmDcI4I45QZfNZj85weBz7cVtaXJqCTtd3kQkhiO5BA6bbdwSoj8pQQiYOccHrniqHiC6vYJopZJhHbbvNC7/MSQZ3MWYD5SSOnbpQB1Vv50NrJcyqjyrte4MUYNxM2MxvGwbcB93PfnB9Ty93pd3qcrX82pQQW07yW0Ft5SmfBAL+YxOUZjxz0xnOK1rSb+27ES2kt0s92fJYwIY0G0ABUaTAL4B4HXrzXa6H4SuJPJBtIiYfLImuWHnySq2AGQkLu659M84zQBwkGlJeSx2X2OJYkjjWKVZcwrI5KMk5WMgsUGPcnvXoejeGfD3haAXV9BaQAOnkRyyoyqWDPjLdu4BA68DPNej3Z0rQ7Z5pRAt3bZZ7Z4YhCWHOCi5aZ87sFAcdTivy2/a2/a607wZHc6RoM8D6s4uEdEkkcROymNElUQlYZAhyCSMfUUAdT+1v+1N4L+GGkSxW92kerItw9n9jeNpGXBzvDDCIDjjqMV/Pt4++Knjn4++Jmd7jUbzTL2WVULPNIkcWclfITIGR0Pfs1bur+F/Gfx18RXGv67d3R064u2imkuDc3ItUR8BlXGJAWxgrnHHUZNfTvgz4d6N4O0OGJ7TT2urSQXPnSusVy/wApjXyTF/rAQoJ34x0IBxQB8xSeAtJ+GmkPJFPcyahcWsdwpEW1IxMFLo4ZctMONvVvbAOOftZrvUtVsT5l1EkNv9pZ2VjOu7lXWRcrt5GVzu46da9U+InjWLUNQh019LjfyHlSdpSfs7RK2Y2RMZe5UD5gCTg9PXjTLYpfach+w28mPtc8tqWS2+zhT8kqM2UyuMqcHnOAKAPY9P1C20XwvOtyZFnuYWUuiurXrSRs6FMttDAdQFz83evnG58m+nN95Lm3MFxLNuuFlvJZIGCYjIQMjAkfLsGO2etdT4jvdRe0tvs6EwJdO8N+jrIkKphfNUq52IImI5A6/n5lc3tytzLHLLHc24iuFjkJfIlX50Mbwp80jHqOcZGfcA3Brq3VzBDaSyW8vnw2sYklNw0fygtucjDrtDZAyQ3X21L65kaGaOOKUbLdoBdKVt3cyMfNdHOVE5PGTjA4JBrk9Otbd7beImMULhmCoyzxzMN8m98Ymy3C/Nx0zyK3Qst7FZiOQi2neIQ2btIlwCrHcHSRtgU46Y4HrQBnWWnPJcQXkEqyW0EnmiSVLZpYZYvvoZgjb48E5wck9Bg1X1Tw9ba24v1BN2m9YliBjM25jh0KRjKggYG0Yz1rrrGyd5mA8sW8TPt/1cMccsQbzY5AAqO5U57n1PNde+lW1oNOlT5pC37q6KPutMfOiQKi7XBDdegxg0AeDeJvCs2mabprLbbbyQPFLFdRtPsNwMvMriUhMDuByWzXi3nXnhjW7C50+ZVuLO5WeD7Sp2OyPiWIRxRjL91Y59TX2N4os7me3mvHFxKER/OaNzFI8SYXYgYZLA4zwByADXgeuLAt4zrbeTNHamG0l+z7ZPP27i0m4EyMUxgkAHGc8UAfrR+yR+1LNP4TXStbv5JlnmeC4iubxhFaNsBF3DskU7AFXjaSM4Br7Yk/astfDlrHZ3Ny89s5jxfySXCotuv3FjK7uNzDqTng5IFfzPaRquveGdSgvLG8lOntDJLfWrSf2c0qqCGhiliJMjdTkKAO9fVPhL4jT+ILW2sGY6jpbRRtcRXly81xal8Ltt1PzXag9jwBjmgD+gfwR+2R4Y8S30Fq9/K0tuPKlt3uARIijI8op8skW0ZJJ4I+tfVq/Ebwh4osLX7Nco0JsvthxI7zSSSrh4pticR4XohIyeRxX8s3irRfFHhnzPEfhe+vjaJbrI01jM4u44OJDE9pj92nVSOp/Sn+Ef2z/iH4edrWfUzZW5VEWNgY59sOGnWRJBmNflO4ngluPYA/q9g0nQfFvh+NY7GR4ltXs443jMxkTBFvNLC7KAvmk4O0sQMngV8s/Fj9n3RNS8N3XhvU4Lc38lvM9teSrIUG8829uNiqj7GPcgY4OM4+YP2P/wDgoF4d8STJouuT2kV28tvJHdR3YciFowsrvHMwV48qQAvQnp2r9EdU+JWi/ELUoJrQQQ6dZRpdCcJbxLvUDDBS295CMdCQQ2DjnIB/G7+3d+yRfeANd1HxR4esppLKK9ZdQtSgFxCxG5biEEgvGVViCoIOCOK+GfAzRWk8w8nzHIjRJpZHVmVGwWRAuI3D9SfT1zX9ov7TXwctfixpOq6nY6XBqUwtZYTYXVuZrm+tkQrsRsbbSXeMh8nI6Yr+aT45fAG98Daje63pGlr/AGYl0seowtb7W0+4lZkMDuox5aspBPcj1xQBx2h3AuYbR73yBDJbrBfSJJ5q3THCq0wHCgR7QpUH3NcX4x8KkeZdmOeWwty88KmJ9ttFn70ku30GDyCVGOtalgbC0sIJ7c3CSjy2LwsvkRtEShcRyn5QXB3bumTXc23iSyuIRHez2rC8ijhUySL5YfDKpaHO1yxA5+7noaAPHdN1jS9MNwl1GuYrZbixltAyJkJhkhLxfKTyeSMHnB4zkP4inlMd1Zyu1tcP5ZvC6vdI5G14R5mAwXgEgc5yM1ifErTpNNvTd2487zUbc9u6rFDAsmHUorYV9wH4HHpXlun6tfW1yyJeTLJ5rbXQJJaASDokZ6Stk4IHUZOKAPd9F1Cwuy1pcQzXDRGUxPGQot2RuMRMQZJCcZ2gjnmpp7SwvVllhF9LIsyQzwKQbrPLTSFY+iqB04PXIPbiPDmn3cixMIWR7mUvHPeRSrNHIxyTE6/fLH0yADXvGm+DibB76SeG2lgie4llUNFmeLLiSUx5Jb2PXPoaAPP11saWYZLKF1l3+XO98BNGoYBEI2gsr4AOCOvWv1v/AOCcPgi81Txbe+MLuGOV7JIZba1RHx57fM0kvyHcueVUEjHXBr8YhqF/q3ieHw9Yslwx1BcXEDEy3Ms8iqrSRKn8LHG3jHev6pv2KPhsngT4T6Qvlxahr11DDdMMCHUQkgSSeZ9gBaFEDgKeQFoA+xJ9YVb5nEFtFqMrQRwSSbTDCd4+0tNudUUFQQASMdOapajqllPY3l3OJrhp5Jms4oTHHaifzNhniKNhxuVQFBJ746VUu5dOvxJLbzhYo7tHndoWK7ULBVBkQFnyDwOvVuK4l9Sl8+6t5bm2u4Y45Z7NIWjheSEMPs8jw7vkTdn5lHJ5z3oAh1e61y4SO7utPspBZQi5W4Zmg8xEYCRZwxBkmAACqBuPQD0uSPfXFut09nZxxyPFNbxJGZBdwMhEjsjjJlXJxxkY+tczbalLK0sN1dQtJFepMZdkU0VoAQQS7csM/LhjgYyp71rLql9a6rDbwRS3EV44R5dUWP8AdvKpDrp8izFdpByqKTwcDOCKAOB1HRotWtpV1mwimR5XWBBajfLHDKQI5IgDzGcHIxxxmvjX9oX9nrTPEyR6naaSIvJjkXzI5UFowI2m7eFsEGMDpyc8V+mmnRm3ijvJbNmB86K4hVUiiG7cI3gadXaVmx8+1MZ71lanZ2ElrJZzaWrwX0SmQR4kVA4Kyo9uxIX+Ft2QAcgCgD+a3xL8BbzwtrUWpXFgl5POwZGt4Yk8y2XCNNu3ks5C88dvy2tU+IF14P0CLRyGi3JNDGk+2N1VQQCjyEbwEOBgc9t1fqj8aPhzplv9s1MQGd4EeaB47ZoLeNY1IELynO8ADB2jJ6gV+LPxt1ay1rxRAtpb3DXenGKB0t2WeCZo1ziKEjJXdx0z60Ae3/DecXumTXHk3Bku5FaTzWEsSQj5nC4Tap2k43dcnGa+3v2UPjLq3wd+J9ifDTvDYX06W2pq/mGOMMyuJeMKTk9Ow5FfAfgjxPHonhqC3vYWEkqB4ohGqzRzPGVLqoYF8AqSGGF6VvL4mvVnsLq1muWktJoruQ28aojMDtVrh4mJfI4x7j60Af0K/tVfGG88UeCdO1Fp43bdI3mwEuoEKrKzpuBE0rc4HTIwK+BvC/xLjkLTRPDPbTMJX86NLa+lucCR4lQvslQfiMkZ5rkta+JGo6r8OoYrqCKWBdItf7QtnaYRwwxAATZUEw3hzgY6jhq+ZLDxFOt5JNb6XG1vaMLYwXBnjiYORILlZMfIwVgSe596APr3xd8Obbxob/VdInlQ3KC8k02ISJOt46lgdkUZydxO4529e3NfM1rf6r4F1YadrMVxEunXT2/mIHgaaWV0Cyu5XZMoUEhi3Pbmva/hl8TTo+rabFeebqDLBHDFAke4SL5jF5zOpzJGqsM56hcV2XxR0HTviBompXWnLaSXaSSK0saNJcRyRgGLCvgRrjhehB6jNAHlelalBdDVZ7Y/arO5QzSx7pZFaSRGOW2AFXBHIU9q8U8QXUiG6Z4EXZPLbyXkYm3RJOCsDJCUHmRgDnPTbyfXi7LWtc+G3iW78P6nK4iucJ9okEqpG0wxGCsg4IBKkD1zXQaZqZubqezXy5Rdzb/PKzTKVVzLJbgkEK4zxnpnrQByWraUbrR5GRIEu40d4xbrI8mo4PKSxqcElhng4Nedf2FqWoW8sl5NJYlcSJiOO3haVFERQ73LRP5YIOzL+qjrX0nqsFi1ojWu+K8WcosDxF/scx/1R8tfuKVxkthSSckV5ZrG9bOWe533V5Z3BhlhhhWOD55AGlkijLKqFCQzA7iGyAaAPPNMt7WwkXdaMJbBSsBgbc90P+eDtI4A+XOMnsOe9dh4e1i40/Vba4f7O9hM4c2aqlvKqvJj7LcTrOVVwxBAZR6cmuE1x9Omu7b7KIIvs04aP7Fu5OP9TJLNKGlkypAIBA+gyYbnWi1sl3cQrDbyKUEU6boAyEok4II2Xe4Annqc0AfrL8APjppXh/U7Dz9U1K3toruOF7UXBupC6ORtsRBGFtm6D+It/F2r+jX9nP8Aaj8K6xoun6ffwyEShArtPtu2aZcRI77svwpDjOQeoFfxRaJ4kSzuNNkttSis7+KCO5a7dmm3m3GAqJEpWKbYBgnGeuSa+zPg3+09q3h2a1ludWuZXhnKxpHOmSxI2zRlWwX2lwVBJ68UAf3AaP4w0W9ii+wX4nEuS0TFtsW5+YwzAAqucDHHHGSMVuSa1mBt7ReYgLlY8nEecAnknf6Y/GvwO/Z4/a/s7prGA6lNfkBGuYpWkzCsoASNgVy+CclgCD+ef0s8M/GO21COO3ee1kF0dqyJKQz/ACBm2pJ8xwGUHjqMYoA+pLnVJCokiDKoG19wV3KsSCx65wSeg71SlvwsMrsisAoUF965BO3gKMEk54HX2rzPTPGEF84WG6ikO1o2t2dPMUhtrF1LZQ89Dg89K6O+1NZQNiRHbH5ZR5ATlck5RehxjOcdOvSgDUkvI2HdXRE2BfMYKcgNhcbh8q9fbrVW81EfPFl2nkjby3iwhChFKqjZwvC8g45PeuE1DX3tt3lskUjqxQyySMWjPOyOLb8wIJyVJxnPBquurFbdJG8iNZkYRrERtLJhm85FbehyQPlFAHb3GsKYI2JKLGI0Mb7XnLOCRhs5cEdSOB0PNZAaS9vIdsUkZWRwjghR5igAB2IwVK8hunGM5JqrbTpdW9y0y7bjCbQ5LpGsgB8tYwOc5OD1OfrQJxiFEUh4SzyfvAqkQBiV+ViBkEg49OcdKAOitr1WkdBbxjYXAdBkNJGDG26Rcgfdzyf4veukspZpWjLNBGgYNtZyJHVScneSASWBIGenBrgEurdo4pLEGGBbaIy228AS3BOXkUn5j1JP9a3F1IQh2Ns6o/lQo0WZNrSABZyG+6gOc46CgD0Nr6OWOQLuSZdwhid1Ksy4IOwHkEZ+tSR6u8qxGZU3oqrIIiyHaigKODyfp3968+k1WUiNVLKtvwzJGRNNubhoywyMr9B27UyfWoYRHcRLOiSHau/aVJO4AkHo3T0oA9RtrwSTptKKJNokeZ1bnHGM8gY4z2xjmnX2pWsZ3LMQwEsflhjlTGcNnJ4zwQOc54zXhV34nu4j5u15QsjqcMqsATyDyAMMcg55wO1YsXjJroFlZ1ZJnSTzmC7h5jCRihJYg8Y46EYyBQB7hcz28odXDHES43sSxL/Pwh6jBHPvmsn7dHFFcpHiORD8kbfcZsLsd4wMMu4sBz0/EV5dD4qjdWV0mX7P5xdmZmYptZ96lhnZuI2+3TiuJuPH0LXKxqsjsAROSJFISJsRsCeGJIwcdAeeOoB75BqX7t5WZYWYNGNoWNiynaX2dQpxnPv2rXGoRyxqgZVljCY5wkxwGbAPXgfmPwr5qTxuJZ4f9GRWkLeaJZydqgkMqqW5BAznp82T157a08UebDDGip5TM8kZduIiQdr7jglAOO/p6UAe3wxxXMj3HlsFhOdxYmI7sFz5LHK4YkHIGdue9a0Fqu4bGidsMIyiqoeJ/meMqCQh4PJx1/LzPTPFSiNYg0DNKI43SJjIHkYBN2VBwrEZycKM8muuj1eNoSsaRqFLkq7HKhSQ7BkP7wbg3J45x0oA7hbkWtqYIzuDhtpRoxFCFJYrncC3Qgnk5rDkuN8PmYcbmKbFIfzDnhsnkcKOD04rIuL13jSaKUJvi2iMk7QoOQ/y9i30J3Zqml9m5jWaSKIOAAmJUHm4VsBCudvI5xg5yDQB08R4ZJJMZUO7NE28c4Awv3sADp6emDUEqLcK6MglGVDAxgRybjwUYuMfIec9SSKzxcTMpRNpkYkLhskRHmSbJHXb8uOenFStPOIBErqQ6kxRR4aZFXITzCudh2AYzjOaAMS8h+zOyRRKZTMPJhIUbQrYR5JFcgqAMAckADjtUN0bsIdk0UbsMyNLNuV3UAuHRSMDbjb6DitYWsU8SSOZYJY87ndWy5JbAPA6EcHP1qk0VqWAlZZlDldhgBZ3UkOfMYjI2rwenQDNAHN2d/LqiiFVgSKK72TsnmpNNEijy2iVx8gEo3ZPYj2rcEbIjJOyOckI5Xc5BOMspI2HcOvOc5q3FFYrIpt7ZYopH8vzBFsdQeNzKudmMAD12gjtU91BthmSPEgjUH7QWU/NIyxqGYHA4dev8xQBxjwzLeGUs8aLuRmCFgQDhSFIBOE/pg4wTei1Bku/IEihIzCo3ptcmSNX8wg9Y9xwenPFTtMiS2SzMzFyMDG2SR44wCFGORwDwMZNY9xfWFlcZ/dTTTTGVIJnUOGkYokAYthUVgXK5z7Z4oA7C3upHKIcDMhhzkIQVkMkbRbj8isWPJx05PrZkfyLqYCJHCzmVWUngOSpC7RhsEE+hPOOmONXWVkVDKkyRtuKghNxaMZkYNx35VeuCBitK31lbt4LdFmwvmJNHJguoX5lZmAyc8Hnnn60AddtQoXQP5TsC6FAm94SQuCPlUsfofl55zXlPi/SFvmV0YG3jRozDLG5klbedu3YM+Zu6A4PcZHX1e08t4bbDBIi3OG3pIzYkIyDwV3EYPAIx1qtrEEZErkAMMSLKsamNFREKyAY5m6Ad+OOKAPnVdH+x4mZQjW7Fg8uC8UsYREIVOo5Ix+eK6DS9Su7B3VJUCLdl5CSWZt+CeTxgk5A5OMdq2NTS389YLlthw8U8jrwZJN8ocqvfYU59u5rmJliUQpO48tYmd2jVt21dzE9MmbCnBxzkCgDuta12B3sXh8wiQKLljEwggm8sRhi5XaGwo+XueTSCJmRZ44opEkkETSoBhysamQgdQuR0x14rilu4WWJYllng8uRGDHfCqK7BpJ+6zghsE+mR1qxBcTW0YW2uARK5CIk5VMlcL8yZDfIBknAByOtAHoCxLm3uEVGiLRpdIBgrCzKgcAnkhWfIHI2+4rbgZrS5t1EkUqj7UJASytbW+xHWQtjDJ5hIyDweDyOOf0edpIoAImjBABO35JsqHQheT1PXjPBHBrr7WNFjdpraORZVcTRFlD8hAsTqx+eLeGYkkcsQKANq4dWjd1JCKqMHUlsucLuU9WJOTntnrWPqWolfs1sJI083CtJcNthGSVy44wc5wfx9K15nH2YAIqkhiCDkMSPLAGBwFUAqOmBgEmuE1Vg8ckEqtIrIEBIA3IrnMgJOQdo+vOeaALNzdmxuU/09bu12ESASKyQPnnMoO0jP3eemBUbajcyySNGFdXjVmJVuFRFKlR/ENgHTOenNcgr+RK8eIiEjItwzKSVIEjeZCGwz/MSNwBIIIBBrodPZx5iGJ0HkRSxzhtypkiQoyn7haQkYPQdtuKAOlTUJpkhi3usJSLcqK6srMB1JHy5Q5ycYzjit+zWOWW4e3HlRxxlMtJvLMBtXGzIbIHb+8AcEGuRimT940k00U0isRCpjYOODKRg/MFZsdc8cZFdBFqdrFAWkxGkPyEKysXYsV4gHRt2cj8T1oA65HSIRxsFYsi4z8uGc4GD1bJzx0Gewqle28RDqyZe5YxtGUbmaJAoG4qAq7QOSQDk4NZCa3bTOqpJD+6B3bhtKvgtGF2khTuwOvXrg8VFN4htwqPI4dmby3heRA6SDPmMSTxhQMeoHFAF+3s7e2RjOrLuibawX52dcfKuB8qhQM578jrmrCtHIUMciomyJpQoUtkAH+Lktt5Jx1rgLzxX50iRTGGS1DTRWsnmMknJYLvQkMRkEe4GaksNXcwxs9ypJJjBGwW5Kk/dLjcMKACTxuzg9MgHfzN5kMpUlYy7YZyvK7jgoEJwP8npWO7QwxsFmWQopJyQ0wB5+RNxDDnnjt2rnV1ZZibeO8jEilypViYjgkuBjgnOfzOKrXGsiJZW/cJ5qhCcYlIxjMTt/CT+ROM5FAE17L5BeZWRQQrCNBuMimNW3MT9xgOwxjoK5rUY57tYhHKZIwVmmjV5FAUtxsVVLcAqCD3B7dbDSTzRh7hwMthxGrHKFAqEsM7flHc/eyOvS5aW8Zc+WkissCqirKpMhBLESfNhSAe/OBigDkB4fW91GUhICzRKkhmQgFVV/lBUcsPfrnB6Yrz3UvDd3pu8W+5jAPOUhchmRz+7giCjdNtP3hwQOo6V7wkFtcvK/mwwzMskW0yYYeWN5YqB02jk9Pp0rE1WENHFtCrIoyVV0Lm22AGSI5/1nT86APnC8nu1S3t5GurSL7T57SptEhaUusrS4b5nUE/KCTnt6dr4Yv7iO4liVyY8bUmk4a5OCEd1k/1Z2hewwQcgN0u6noRmlDuTJh1bYFJVYnLMuAo5uNpRmI9fSrsenxWgt2UeYxcAMiFTEquygFMZckKDxwc5+oB1AmkZYgZAJI5FcRI5Kxu5YMq7OrE84P8Ae47Y3LXR47lJXnmaUTmVGYgEoAWxH5fOwh8gH0HvWdZOse8yRRxjG9S0bMwO1VWUsBg/OD8v0zirtrqX2SJUmZYpGkdievm7nYmQEcAAnH4Y60AM/sa4t1ZnkXyItqbPkMsayMy7miUlgNyjJxjnOeteI+OfDt3eX8/mTTfY54PIlMTZEjgBkSROrhZASMDGDx617DftcfbIWadZURzJJKjlfPWVRsilwADGDxjsRk96q3ix7CwgTdIVDvvydq5X5UYj95tHynphcdRQB8A+Lvh+9uVv7YRXMlnNmS2ZHjDTjJjLFCp8lmfJ3Z+fOe1cX4buWD2kdzDEt3Be3qSRyzRwq7/fQSzD7zqu8RqSF5GecmvrDxppUCXUsxnCQzfIZCHQKN+GeRVGHbJAGMkMpzXjvivw3p0VvbTweUZyWijhtwu6WQNmKWQjkXDKeSfrnngA2tLFprV3BdaMZLKO3WOXbEjpI0xX57OQnhQSGywO1ic5r0QwPHp01q0LoZdztIuTKhMTOm0sQWk+cZ6857CvDNJGq2UJs5iLS5vZ4o7nZHMsrW6zYiVDGuIpxGQCx7Lk8GvXBJcW+nxWn2iCaKK4V/PmeWWSJFlYRq80QbL9EIzkbctgUAYV1atEJN+++laTAkvS4e1CRuWi8yPIQlJMndjIIA5wK0vCkWk2uyQW8ZMTQlXgeRmZJPlZPKIyoJU8kDAOMiql9YC8t9RSzR4hLcxsI47y4neWbbltsGz5UZt2OSpB4NWPB8Kwalb2l3AiW7CJpp7bfJO0kSkC2VE3eWcryCOD1oA9os9Jt7hQiW6Gzn3u7Sndc7H+URRuoxGo4POOvHeuvg8N6YQst9bLhIES2khVjcAxZ8jnGHKuvOOvTFQ6WkN0iCNpYtgRZAWiJUjhF2hjgYABI6Z616Opt0RY441WZI0i3bonEkzLlZAN2I/lwOMZ6nOaAOKGgNK++WCINDEW8t40T5m3N9pYhiHYqBlflbjp6yHQ7WJNjiBbYkI22LyytxIzMoUjOVZs5wT97k5zXQgXMskaKoQCfbO04dtgGCTHsXLAkv19cc5q/aOJIz9oiHmwMRuCqVlcMdjvGzZQ7D27KO9AHjOo+D1aYM81tCBL5jhrXIQIAyADdufKgc4xknPHJwPt13pcpRWHlRyK/wBmjctbursR5pjY4DZJ4XJ55r1bWJJba/1BELxQmCRlICSKWdQFI387R3A5HXFePanE8CQTy3Nte3Ll0lEDCMKqEsv7uTBQgMBg9SrY7UAdBf69Etukiys11JHIhhBzFCJW8tecYBYKPlJznsKz7yGO+0YKEhS5s4xKJWkELMhzvC9CzhuMdcr+NeV3GofadQEVysf2cGRjnETRMcgyyncDIqgDHpj6GoxqckQEU92GswwaBbUNclY1AAVyTmPIG4kZ+960AKfFV5o12WiADxRyYWVmdnGGznzB8o2AY9cYGeK2vD/xDS+ufOEsc7vE4a2lAicJkruEZAKBTux1B79q4TxbqMagqSYpZtptJXRnIkMWEErsmWTjOCBnOOa8v/tKNXs5QkiT7XjuI1RoxcYBbcNnKgtnGOBnaSTQB99+G9esC0NnF5H72LKzTZDRbyWO+VBgEEHG7164xT7/AMSW9hqEMQkhnhxKXltJUMoMZBfegPyA/dB6cdfX4mj+Il1aWwsrryoZQfNNq/m+ZFaIuY2+0QqQzEDkFtw6Hmtiz8WSarbLeQ3UdsrkRxxO582SFiA0hA+bysk9cnK0AfWUvieK8kW4gmRLfzBIYZwPN4GN6gH5hheCODt9627XW477a7SFmdcrMFDBkxwU45Ix0H4jrXhfhe4hREkVBL96CaGNkeVVKFi7GUgquSeOuK9mso0XT7dIJIHtBiYRsm1ImYD52lUZZuDx0+lAGFr1ykEbySifUGQu5jCbESLeWLMw6Ltzk5GK8u8S/YdXtmllgMVufmjjAdhDHtJVYI1IJy4zk5GG685r1PxJax26mWOSS6aaNBJbqxNoEV/3jSKPn2Yb7uPmBziuEmhhup/It4lQt9xGK/KMcgITkL8pwMcAYzxggHiculSxpbxWkrYuZSZ5LaMxPCrNtDSKB8/P3sZ6816Ivhe8sLdXtpY5ZYjBE06SZeOVY9yvGgBySpAfGelbyaW7K5W3ACMVQRx/MxZsSgNjkEg/4ZrotKs9WvZWF1GBGJ2xH5XlG3jSPajhkRfNLIvQkkH0zQB5z5F5G4nkYwywQ5ZWZ/NmBY8ysfvrkkgLk4rhtT06+lCzPbTzkXbXDxo7SPLGxI+VQecJ0zzjt0r6g/siG6uNgRVVyWkchXeIhcBo2YkeYVGNpPfPFRN4XjCRyiCaPa1w5aXb5kigABNw4VgBnPAI6ZoA+NtQTWbiSO3XSrgaEsQlWKPyox5nnFB9qbeAkoKjAOOvetPQdRUam1oGl/s9WMNwJN3zMrAhGaTgHI7ZB9TX0LrfgRPsREbu3mJ5r3MTtE8fJMY8lyFdVzznk1xNl4cv/D+1YBpl1aX7tKJQoNxBNG2PMuFAb98+TlunPIFABf2GqoLXW7byreM3UVkIQCzeSPnSQsx5B/vHj37V6Bp73d9b2z6i21IpXtreMo3ltI2ApMaqWlcgnlQQo5OAa1vDlhaalp181x5WxofJa1lDR+WUyxMOBsEjYONp79O1aT6Re28ELxRMI3TyRMokE1tFg7ZkmcYh+UkEAE8dec0ASabEiWarLEDIZjEYwv7sspPS5TKj6E/liuts47gSKrRKscSoFiJV08uNcupY5AZlz97GCOa8/huLywcs0uy0lmYJDc4YsqKA0y27cGQt/dz1yM5rt7S5e6VMpuDKrKVt8B12bPMbDYHHYemKALV/DFJZSLIsLGZcxbWG63QMCA4HTqPriubudMNvJZRJvtrq2T7Y6xQxs17FtO2bnJlVQR25216EmlByFZYxHhA7FSEkyN3lAZOwggDnvUNztvpoGnCLLaB4IGT5HEJGEQkYYjg8dOTQB41eaO4ng22uRcsZ/NUNE7RyvmSRWycSBuNgHGOB3rUNjplms17P+9WS1K/Z5uJSYgBKjMxYF34JO0MOwr0G10qWSbNwrSJHvGHtiHz8zL5OcbDuxnOOB+eq+gPLF9qER8lJA8LuvlxM2xUMRRlyGyDz0PYmgD58lgWS6t2ihaGKWF5IrZlVnittpSTDogC7h8wT7x/u1hnSoIxKFtY1guJne4mcQm4cch4llKM0YbAOBzX0JqGiFYblltTLFsidyygSiYjaPIZBnyhnoOvXpXmGrWcujOiraRzG5+ba6vJ5HOMFQfkfB69jxQB4dd2YjuZVhuI4o45yn2Hy3WVYX3soZwgLoGICkgHPOK7HTNNgWU3VxCj2sywtb27l5Z7aZsLM5DqAPlDZwcdevfoLm0tVRpIoFgvGZFWSaNBHME+VxNLLjDZzhc7uOg4xof2df6lbJawWYkLTrFFOFZAFlw0kRlPG7IHPb8eADuPCeki4ZUtYYTbLJEIkuYwpRkbMmCpJAYcjt81e/Wnh62XT3tIbdB9qdg8sa7/LDHLKBtzjJ9MV4h4Pk1LS5f7Ov9MceSQiNDLHI0hQDcyFWJcYA9ea+hdC1e085Y3f7O8ZGfMkVfLDDcqShmHI5BPsRnNAHwR+0r+xp4W+LlrqNp4gt4pLC+EjSSSPvRWWMqhSMJyMBdwHfnpX8vf7Xv7Hz/s43Go6hoNs+o6Z9vupUhVoGnhSeNplVGiUl4gCAQSSFGTz8tf3EeItR0vULKaESwToytjy3VvMZRkiJwMBsAhj0r+eT/gp3FZ6R4d1tZzaCPV55ZNOEaQtcW+62IAJkb7uRgZ//WAfylSagl2tsl0ZluvMMSCFV8u1EnIkkjxkRkHPQfzrJ13weNU0u2ubbV08y2mMUi4CMPMk2m4dFXKqkYBGeWDZGRzXqfh3wi2ta8HwDFPLcvDPHGFi8yGRo5FuzGSVlVlOQcAfjXZXXhWy0ZXN5a3kZjnS5zCE3XCREhZmyCLlCxBZOpU7QM5FAHxhc/DnW5pSyXEEUbpcW1rLPcgo8qEsZPJUBugbBweuPpxt3o+raPdX0d+sapZIImnt2MS3MxUSJ5SAkupQ8EkcnHtX2zetbRG2hv7BFeIzutzJZiKJpGlMbBIyclSigugG7qVBrz/xFoWk+J1+1wJavNBHsRpEWKe4MHEIWIHaIyxYKSOVAI4xQB87HWdRFrHb3V0yRZUpD5QiuY5FOIizL8zOw/hzzursbO4vbW2ku5LiE3E0KLHaFpYrieSeYw5liX+NmALcDKHriuh17wNbWvlfZZxLqNyY5LoO4ihtum2eQ8sF52qR6e1Z1zo09le2tlJcXULq8F7E8K2094VkhVDGlzOQWUuOS4A2scHJoA4m+udQS6vFmgaOeONXui489hCS0TxmYEqkavleD2rHtLdhb3cVsiXLB4JFLGRfs9r5i7ogy9EWOSQZbBO3Hfn1SZdNNzcvf3+lrFLFbQXEaQiGMmWciOJyTwgc4fkgt7GuOu7m2tdZNlb70s2ZbacQhIpPLbDyuUcgtCpIGQCMDgmgDzu90ktAXCWmyO4xaspY3glkclDGByYRGdrN90884q3ZLDGblbmC1UyOsIjEG2WBYcx4guFGPLLAYOe3Neg3+l2lw95ZRWytbPKILOS1cXEkc0hMrzyS2u7Frn+6cAH0qi3h14FRITaGd4wySK7S2BFsBMqxTv8AduHlyoVjnK4waAORgujayPBaSGceS4IupJHEoimJVWUjZKC/yjBOAMnA5q9AZBFHcTKriRg8iKHUQRDmJJWUYL4wDtJ56eta8Wn23m/bFhb7bbv50VvPExNz9rG2dSijCsrZIU49lPbcuNLnugLiU2thM6SxyWzJIkM2xMww7MY88fLgj738OaAMOdvP0+CVIoFjaS8dfLHmyqSCiRjjdDIrkBDtICjrjmsqePUfsMNvczI6TbmdQxS0gWAANbmZRgTvkPk43ehrbt9C1TygrJBHcQzCJHUs7N5afvZdkPB2qpX5sbiDgnBq9dJC1raoJpWleJo7OJHj+zNcSSNHLMQRhWVFIYPgZ+7mgDk7Se90eJbSWOK+sRdec8oZ3cyglEb7RHn90uQMnnjnmu40DxPKuoTWUjLaxTXan7bGXYQOY9gdYtn7xCDtyoLDqcc1zdjZWSjyJ91zJdiO1njSSRZpYZJCkUFoHAVk3KS0v+zknnm60dtZS3FvbmGcfZZTYzoS3kTI3zwsME71TG7I+XqcdwD0yxkgu7k2iahbxRwxtbvFEOr2/EWXC7i+9G/eDOeS/XNb87aFJBbXsn2u6cGS0jt4UQbzdExm884uN5hkR5G2k48w4GeK+fh4lubOGa0Imt2mlswbgKVF5bW8hSUQy7N0ZYck5+fdlS3WvQ7C6tZY7hpJja20Fs8kSJJ5htEjRJ5PKAOTIxY5GN2G3EcmgD0SOczQjTdNhR7R9Mef7bJlh5mBFIeONy4xhsEkcZI5owPD4du4ykTrKI7JbuzuoU86PLG7V7YKdqxMZCOccKOM8VyEHilLKa11MwmW2lnjt7SyhSaKOXT4/K89ZUIyJRNJEWboxyRkc1qXupy6jq11eLcRxNcwTsI9QdGSC4gmbzPsWxixjZQfvYCjgHjkA9Kk+Jk8EDpceSttbW9vEllP/oqTRG4aRp2RFYOdzYUZBCqMjArrz8ZbnRbKK0tJYpLT7KrSXKukphR7Ihkhdo/vpDFAoOOdvJ/iPzTql0b4wQKtvMrSyXANmUkuI4p40iiZ0cktCqqrYAOM0smmieWTSra4laWaGB7m6jCy27qvnLdwiMfKCZipYD5ck/MD8tAH0JoGuW+tW+rTXepalNFqEwSWWWSOOSa8ZFnSWHbh9wZ2B2rtYdetddo/gRbm1e9lliQQS77K5EU1tcxqWlfzDbRybQo2wo5KKxZs5BPHn/ww0azuL6KTVBcSPDaHyL3zCbRZ5AtoFASNfJuRHEp5B5JwSa+ln+135sNLEkrReVKbQMqHzkSQb5Gkhy043hHYnj93gnJoA8rhuZtGuyACXWKe3kjhJliMh8gW9xCwZiJCUk4JPzDBrZ1HwS2oQQajFczXU8skLLBelGhMsscWZSZNpVj565T7uWOOldnf6PoxtGgmnhnvI/MWXVLaMwE28bvvEHkqDLMLmORgxzuUhScYJpWcmnC3ZWu72NXZUDXSTs00tuEV/LYLgJmIc9ccnqaAOMt/Cr2tvtijSKdHEonkR0EfBE0ZiHEq/eKkHCjrXU6XG+mxJ9rvPKso1aW3eGRRJKZF/j2kkgEnjtzV/T5LW/uWs7Ga2gkjsZ5hK/nFSPMKKMsP4gOuBjPOOgxNattTKKI7Vmhtd6XMQCzPvRmKSRCPIihCgH58A5OaAK+pT3iiNLcPPb3qqQPMQxnA+9IXbKPk5CjkgjtWMdRkjjuAFYSQhopRPD+6LAgxshRuHwVwcDOTj3qRXJ1FJllumaW4kwiEOqK8AXc8ax/cyowOnt0pPsTQxSw7PtDtJHdRxFpXaNCT5gnkC4l2ggAAkjuOtAFKDULiQSyzJDLHafLKqnypnc8qygsAMY+bccseOcimWGoz3N0Ykja1QzsRcuAokEiD5VWMEnkMMYzx1FXMLctfW0EF3HcqgmaOO3Ty7gkt5bo5GAu5TjJ5GM4zVmPTbqfTrF2VopnlK3TPGZ5Ix5zMZUijXMfzHAPC5PXgUAZms3El24tftDC3gcxyKNyOWYZBRnGWYjPB4BOCc1yWp6X5zxwxahOVk2rBDIcsmAPN3lThnJHBGQOOa62+jhvXeymD7LKUI883IcR/K7sqYKkMCP5VyOpQy2lyuIHidZcWbZJEkLfKH2rkooGMZx65xQBmxWUUTrC8Vzi1uMtMcFgm0FunLAZUZxjIx0yKsvaNN5jy7VEsQlimJYC1RHYM2XwJHY9QuTz0A5rd0+3uZpJIZBHMPInjlmCyhXXry23CkNkcHrxzUpsZpuHjAhjjEcB8xDCMkkF8NkL83U980Ac9ctDbuXS4uJCwgRRtU2yoihWH7rJLEj+LAGPyuyTS3kmn6fE1yYljJaC2KrKHJ8ze3lnJhzwc9ecelbEmk27xl2kzcLx9nt2iELFG+Yum846HOepFTWFpdxT3N3aW0kQKiJH8vCtKmGyGcZMYJwVHJHABoA07s3NuLewuDLcwNaQuqSTeTCOCQFUkEyK3Prx+FS6JefZ99vbb53eUi4lWQypGiDzJBCHP+t2jnHPtUsd4xe1a+jsXuwwgWNiyz5kLZKvNjb8x4XBK/hXTyQpphsLSe2kZ4oZLq4BYSTNuckpC0SBZlCnPBJJGDQBPYvc6lcmVLqW2WV1hs7mdWaG4idWaZJbZVO+RduASMZqjqWo3KvNp1q7GKGZLlbizjWK6eUKfLhkAUlY2dSMAZHGfWuhtLp1gvLtpo3iCbbS0kiRWtkkiZgbnZwLjKhVCc5PzDNeaW1/M1xdX92DvnGVQzGARLFIEEsjBcK4wRg8nB4oA6LWNUS4jt31N1tLhrMtPLLGryFthTaCpOQCeSRnNcSNOto4WuUvFZPKE0IAX53GQrM5++CS3Gc+2aNZ1WS4W5ZbyAmZVhDs7SmWME53Bk+QY7jr71wd1NPMEiWd5ba3HzIoKqiMMqcqOc88Dn29ADubjxJavZJC0H/HuYo5JWiW2K5+8T5bYmXO3Gf8A9XO3WqyalA9pNbwJFKZW84SDeIoz8hIZQQCoOMcfMBzWJcRX1tDc6m5jMCRxraiDASWSNSDuWccEbuScdM57DOgkuGO26eJpPIjRFjZWaXeDKSFjPC4JG7oOhNAHQ6KnmReSLi2dYLlEQTxxPLcNtZlQLI2XhA4OOuO9aCu1sU+0NN5s8hjeK4BWwyZD5aWsKSlQ/HHOcelcsksQhjlgtolvAZHtLkrKDBJEwyGnYDA2jKnBHTnphz30l0Uuroz+asYKoSZLdY0ciSSBV+7cZOVyAcH6UAbcN89teqtukDIsrzi6kQt9lLPmWJlAIPydO5/ixX2T8NPEn9pR2rQwQKkKgJDMCgfAVWUyoB5VtIvAwMhuecV8QW0l3qV3OjECGRljKQGJFmiQb0lLZ/1gwN49iD2r6e+HdzfWD20iWdrcWFuI2keZZI5DnAKMVOJB8uABkjd0xQB+kvwj0+23QAwrarca0syq0qy2kDQx5ZYNp2yxiNguGyTkV9yDUHtIVhtriaS5VDOiMhVWEUflxKyY2Ig4OR2r5I/Z8tLOXTI5ZhC0j6sXgRYMsiyJGT5MjEkNg9h2r6t1uw1JIZ5NPule1jSQyXSqnm2YYhf3j/xIDyV69aANSz1mVp7hn1C4g8mzVQWDCYXCKJHREiU5jII2l8Y9sVqW+tTEWgaOSTzophb3E2y6jgkkZZpXcqWG9XKjHXngcVwugQOqLJcTl5JmnLXE8Eq292gCKDt2bkXYHwSMccZrp2iSAWlw8lzZhJZxb21rsktGYSH/AEmW6kOXWSNU+UAle4BBoA9L0DXrXTNSluopp5BJY28olt7eVLiKK3l3yD7KUIUPIOrAcc8DpgeKfEVtrmtHU3gRlS3SCK3jRmQmSMqJUlAAMSycsyFzu52kVyEwa/jlu4JdQgN6jWhnRZER3UGNJPt4AxbnrgD9aSyjmtoZdOvBcJcwojxGIy3SLHcRdI1acFLYSYJY8c5NAG7bS3Xk+Zcw+RNvYrcGQzxTL1nAeaMMJDCCApGfbNUI/OiSC7aykvI4rpHtrxhsudkj+aymBTvtIIiAvzN8xGACarwIhmgmnNxDNat/o6LI8lpdsJBG7KlyH3Js5zy2ORkVr65qD3S3FnJcS2k0WmhYpMR26u8BDfZm5G62Z8MTjd2GKAM8aleM7PLay2tm8YgLxJCLiMKSJ0tsS7mlHJO4VHBZQRBbjzY5bEi7ZUtg7PFJESslzPM4ZUuJCSOTn5SelPmiggW0F9qIN6thHBLbiGNnlIQTR3KRqxMe5P8AWIcZ24LZrWs9qXUVnaSyG2lmWTU47i3SEiIR7SS5+RYzECxOccYzmgDOS7unha6keKMlXNpCIlvIZ5UGba3nkAGCp5x3zxmtJ9M1G6srSe6kjgMyxW+oR3lvEluEceSjS2wKvGsajcCx+Y/e9KmS0SSOVY7djp8c8ubiQMJFhI+Z7YxfK0gUnYwOF7+2uurTXlt9hFhbLFIY7a5uZGkaR/LyQ8jMPm80KwwPu8bgMigDh9Qs4bfUFgOZ4LfaDK8MQiQRFjcPHck/LHLIjMEJ3cbcZIrtNFsrS3S20/zColiQyxgeXGwKZkaMsNkq+Yeqvjn05rM1fT4LOK3tY7OZbCKX7Hex3iLC7XCSJdpf2xjdibVg0o3t8vHXmtS0t5rJfs8Lyy24IFuyRCeXbnaWml5EVtn0Pv0FAFK81ObS7v7EhlZEuGDwQqzxwzOnmwsEUExIifMd2BjmujstRllt0n8218wvbxmGeORTnaXjndlXC3EYA+5nnjBrMkWC2uZdVt7VTc3UV08hXdJMZNwWTeItqnamPqg29cU2G0cuty0KSW+wvFkvF5ks8iu0oRsHCyAoB6c8igDqrTXYobCwMzRXN4ks0kl0Di0WK8TKRfZpAPMmEgA3AED2FdT4fuLe5illKNp7P5siKXVJP9HmDSMSxKL8vRSfmPT282kSzUGC5itljiazlWOW7MTxwbfMLBVGZDt5wASM4ru5NWtLTw/cQTW8Exb/AEaxkgZVZWXb/pE95IQxLenWgDri5mWLTJTbXK3AbY8axzJD5kInXLcsMx5Pt0IGK5XVme2g1C3nuojD9iWO3GGSa1eNNy2tqxQeaTIcZbPTtWVpesTXsg2N/ZzmQm6kmaMJcx+WYomV0Yib5CeMqfWodV1WS1aO4ZYiqlQ0Espl8iVyAJJSVO1vmzg8jPPrQB4h4z0a6tkiu7mS9tp/NW4Cqy7/AJJdzwknP2dQoPTGcYHNefXun+Hp9QW9nkmubm/tmjMlwyyxRzpF5lvATPhppGjySVBwete9eIr64LafLqMLWyWrNHZyeS009yZE8xSAy7ZvkPfgfpXnGs6WjX63VvFcXUlldwb7m6hiR3dVMcEQMX/HxGyHlsBgDzQBxem2OnNNcyfZ5bWONI4MXEazSESTbpmUqPnlcclVGF9sV6JaaEk4a2it/PtmEU8F9Zobdo5FJlljZCcC33/Lg9QM9K1dL0tILiK5NoUnV5/tKujS28V5MTsAyuJCD0xnrXVob51uIFxb3kkCW8dvFapALX7Q212RXI3bX7tyc8dqAPONUaytNObTnRbdbq6AmZjm6gEcnltLERzmU9R90AZOM1Jp+nx3MtpDDDG1pHYsHMN0rrPatCpjR93LucDgNn2HSqOswte2Fx9q2yX1rvJ2jAlWGTy3bjkS7cNt+8c4xnNVLWbUHtAJLpEaNvOk2bYvs0auEhkZo4cMGj/hJbngmgDm7rStPs7ry75IbaLz3FyZ4jJG8cDeWI2mSIlHVxjnHXPSqVzd2NnBHYxbo/taSm9mih3GS0wWSZwwzMSCMEbevTiteezdBfpDE8oZXlLvbvJGskSh7iVrTLLIkr9CjEDGc1mW1/cTO1haaXbJY2xS4uJbxVgX7C0YTz7e4Qswd25VMgR4+fb0oAveGr+JxJDaQ6irWsC3UCTXcaHEEpXcZ5cDz2lA8tDiQqN20qQ1ehWl54l+wS37XFtJOh2KxPmXS3TOZNkcAT55I4CNxZsZOAd3FVPDPh1dRvIzbtb7J2KSWgWVp2gjiCLc7NuUl2nEe4DPJGRzXoa6Xb6NAkCuI7ae3mEEEh8ppGWU5kWTDEySbgu48HGM0AaPg/V7m03y37W9zc3UO8JcsGiiR41KqYYwVjl2cIcSBRySG6VPi94E0rUY7LVNFje3uprY3F7JYtaoZw0IXzJYXji3/MCeAeemelc3PqkUcdnZLCh1N5JUja6Jgto1jJISaQEHPl45+nemXOu6zNpcjb5pYpmTyI/PDzWv70J5VuUGPsPmgk78cHg80AeA3Wm2dha5mimMryzSwKZAiW0cCMPOMYbKz4wcD72cCvmz4iX1odKv7eW6R4FR7l1KWwlEQA8uTyDCxjcMzn7wHA3ZODX1Z4ksNVa+vo57m2iSPEsUVsojgtiV80LOzZLg5wxB2g9SK+LfjRc3VnoOqbIYJryFjbzLEiqt5HOx3TQuTl3G08dOOPcA/PX4n3b3BmuoNSgeS2lWR43aUSXTggQPMhAUfKDz6+teXfappC/kwA3dwgS4R5HVAXC4kjD/ACugHZSSOMjFeieLftUK3UEenSXjhYZ4TB++ZVcDC3B2nfFgjjt7da80sUuLeae6ihaK5hicxNHKAzyyyKsiqruUQJvGQcdKAPT9Jv57e2tjczC0tI0kQkQ+czOhHlv85AjA6D1OSM121p/aGulblPJ+T/RPuzCRyY90bRI691B3MOCT171wml2Exs9rr5/2391M0q/LeAEsWSOTAV0kyuF6gZGRWxp9nq8fkwaabl3Zd1xI0Y3WsUMgjWOSFmCRwgZ5DE88igD0/Tv7Ns7iC4naeHUrfdKUZo7eDEcYAQqCWlhYAgqOcnnivSdE8WHUk2rA9mtvaT7roWrFRI7BuTCxbb6A9AMnjmvK7OWzQyG9VYrsNFJFflwIpI4RtaNV+bDsxIA6n3FaceuXdvClrbXMiLfzLFG5ZZdzSEom44BUBQQ2cY68UAev6jeXGoabBO8EF4WbbdTxFQhtIEKgl453CSHc3BUHOOOteZTeHbk3atpJ06JLxQot1uUlaS03CR452eNWDA/3ehzVvSbmQxSw/abeK1gMqXYtJ8htz7Ajktt3NJ0xnGauWksjGS05WeASpbRsQzPHIMhVkjU5bOWJOAcYyaALEiJHcQpLdGCFFRSzsxM7geWYAyrjyu645zjPs+G7t7C9BinkkFs4SK1SHKIFB3OVB5B8zn0BycVKLa0htbmxu7rz4xCJFeQqYrO6VS5TbGyhSTjoSRnOD0rmfDVnLYanePf3fnxySEKXjbZGL8Dy4oH27pv3aYBGQp6kdgD6X8Ha3KwRrhhEltMlw7BjE5D7RCrfe8qMA7jn0GK+q/Det3gga9tTazwJJaiaQzyTSMgZCPKiVclGPBYAgZ5Ir4M0q+i0zV7O1s55LrTbiYvcM2TIsaxkrHNkf6tXzjORwfrX198N9Rjie1Y3Be0kkwdyIdjnlQdmR5QwMA9wD0oA+wdD12RryXfZi2svKjlMiEKFkKBnUv8AxH88Z7d9668R6O8TKovIwFdzJbyKfKCqTGwZs7o2kAXIyOecV55LrPmWpjhZ7iQRRqGURGIPPgOSIs7mX5cH6n3rJ1O9WGFC5Ecl6yQGO1hjkbbFyAwcjYpcZ4GQcYoAs3d+bxLks0U7SQXDRCOVWMUsL4kluI8YaYq2BgZ75rmopYLnS55bwm2u7mfyYLiHaH2MyyNFMw6cpgsSPlkwDzWPZ65YxXFwJfNhxK0jKgXzHZ0y6AEgfdB46E8da0bcWzWjp5CwC9neW1VZh58cbIzOwhDEsGjUBgORsO0g4oAS+1G3itZrW4aB1t/Lu44fsp8kyK0hiSTzV/eksUPyhvvc88V51r98btYJUi2wO1tFcaedqebcQuyupNmEYo4nIQ9DsAznFeiaZbIsU4v41Fi73E63RMbzq6kC2RjdsSsBwS20jHIyCcDz/Ur5b+8mt57RYbgrEC1r5YDQSAmFW8tspNlQytgfMPWgDotMkELRpJpdtZN5n2aCKFXe4HmIoMd3MxAlDhztBdgd2SMZrojpcE0UUR2F4WljtktyyvEjySI0Mm0kyGRECspAIB44xXL2MaXscS2KyxlLiGS7E0jTS3CDKAR98qiOuR35ru4720t7K6jvo1gure3MdujlY3jZ1BRpWJy96HdztPJAwOuKAMS4jmuxLbzxW0Vj5yyySFPKizBHHM8SyRcshW4CsvIUqGPINeavpd5HqS3dpLDFLHGryRRFJLWEL9oMTFnJDMVKfMCQGODz8teuLcAxx20q2d6wVpbK7mkMcN5btEqTLK8Y/d7ViwAAQTxmuc1WTT7KFtTEYEjsbaMQXBkWzu5lMgjYYKXNqpUbUG5hnJUCgDgbMC51AJ5TqJLNYo3MDtFhNyIGeNcRlXYtkgcnAyTW9BIJbq4uIopL3UmUl0ch/s1mmLbyLWN+ceZhjjJbtk1pQSxNJHdwxNCzP9lvL0Sq8F000KzMUSO2xbtudX5wVIAOGwDHpDQT3FxLJ9nGq2955a3YkS2aR2XdE9/JE3Ns8gjWIAZLMM4oA6XwlpVvDf3FvZ5he4ZpJzPKGgeXyTMkhwflCRb0Ocbt3ANegXGqL4dtbMW0sU1jEGmuXuxJKu6S7V2W1jIzLHjdkAEDHOK5aT/TYIUiktVtjbNC8iRLKsqs4nnumkLLuAlURlSckkIvDVlSG/1CHSLqZ3ayJubSze3DPIIJY2jZSm0pHDgNgEkkjA5IoA9/svFFibW3nMlpNFq8PkW9xARCYpk3M1/HBtKxRBSdoOGDbmI2qpqlrMkL3+ntLeT6nd/Y0jvPsoWC6LBxm6Rl+6hjO1g+3P0OawvC2kY0i7t3muA7C1tQLy3hRbgRT+ddRSSAYgDwggtGepwOM10d/oukaGr3ZivPtKN5chuCzwJb3kfmOkkqA+ZGJwEA54Y8FaAOZ17Q7cK0lm0twY7OGaQCREKeZK88cayD/VMUgk3HnkHqSAeAurSFNOLWmxrog4xIzRqFf5TKoUllDjnIAKjPSvS9e1Vf7JuZtMX7PFG9raSRQwp5Ms8M0qMVmRh8uyZTyCOehORXkGhTXp1HU5EtbeawwySSLv2yBLd4mRt+FUtuJ4Oc4I9KAK+lS3hLWl4LYRW8k0Vykc0KwlbmEtaSbxlpCYdzBcADGDjFdeup6ZdR2yy2kCzQFo4mhDNKmxdvmwtkLJJHFuGMnJOc45qjpejPpjXiQNZ3MtxdSWrqYFmBRk2QyDcTkIXUAAH5ARj1qLpNzHLZQRpbW4to5opbxriaG4kWVmYbbN1Ym4BPO1VyoHQ80AT3mlnUprWY/aFtIfPkMcO6ae7CyCNGgjYBbR9oIAJySRgGrM8cDm2e3lngktkhkFoI1fbOXC7nZwXV0GGBI69Tg11+i2kgtngmuI5njAV4jPsaeKRDht38EnmEHbncAc4qhcafZLMwjmmmunF1byeRsnKRxxsxXMeQyjjBJOfqaAJ9KS3e4vru6vLmK4tpbcQzfxMI4vKiVghUMhViSMEcetWBp8FzMyTsLi3jtnWSEJEbgRtJ5sSQYO0ZjyeTkng8mmW8UYVrmFjdJEkZMtzBteQ7PM8khOCNg+uOeK63TltL60S5eT7BMcGYQiNtsUbD7K75OUVwAMnH4GgDLtLezs5jEljPNEmWf7RGvlfdHlywTE4jlTjcEyD9a2by4EOk7baK6VYSbm5iaZWe7eGXc7ncDt3HB6Hb3qjqtw9tazGdSWa6MNrG8ixl1JAN2pzhYgSC2cAioYLmGbT7iBzIby5jlkju43QqSj4AiUnlG6f7VAHlmuJNqulahLN5tuTNPsjZZmgHnMCAjwZZ5dp6BcE8dM15rrnhR7a3juo73/R47MSXETIsjJLIm5YYIg4aGUDllG0nuBXs99KJ7mOynuITAqyIwlR4pDKqFyQiAYlAGVJ4JHFeTa7aWpu7RbTVHsjIJLyd7q8d7W5kZvLVGgVD+/ZAQinGM46UAeJQXMEjXBuNK0u523MiQyhZcGBAiqAzFt/zB8kEjJI7UVuXllYwXM0dxbvK4kchrV/IhCM7FVWIr8pBJ6cHtRQB93aXBqVxdZhuFSAQC4dCZPLB2kjcF4ICtx1/StKy0e6lki+zTzSKZ3eYfdEuTl2UNjKZHA/T16PT9GNvJIZd/wBl2yLJcq8SsRISS0xL4VRwOOnQGrdtfQwSmzt4ljkUBYXKSYkikOA/m42hyxHy5z7UAcq9nPDcLG2+aSeXH2YQtHGUzlC+5eeAPrnirF/ZyQ7Y7S2a51CcqsKNb+dbgO3zQvITlVwTkHGP5d1aaBLql3svpWjktdksP+lGF1Vh98xkZYH3OeOgrsfsOlaNDbGQs6iQyTXPmIojfBaMEH743Ag9h60AeP6b4Z1WWe0a1hj0uIvLHIkaM6+dKAHAjkOFi3dCTwDwK7ZfB1hY2sL3NrB9pt5TK0xkjjkuJ+0SkoCy8jucDHryzVfFFk63H2GeG4uFUEQwMPMRcj95tXpk9/x5GDXF3/i37KstxPeWzXZizJaySicMIyGeLy2YBfkB+ZecjHGKAO9sdKttSu47S7nEMCxtM9tD8xdhgo8hYkOijHIJ4ORx0kn1O10Vb6yW/cWUUZR7dp4W+0ug3MIRvLNwOgGBxivELj4lWl3DPPpduIWkRoomli2btw2SrHIjYQ4GRuIzx64PnOq6ld6nNpqXst4tzbrJJpcdpGwMrAHCzDncM8bmIGe4oA1vEPjrU7jV7mLSYIv7PkjKj/WLKXOV2tGBldoPPHY896yre11C+uI4dS+03kMiNtTT5JVS2XOD5rMuBMT3J6dK0PD/AIevXW5vNSieGa4iLEuBHMJWfAQE4RX5UEEjHfrXoFlp80VnEcxIRIYXWY4aUKczBmhzmXGcE4ByMZoAveH/AA8sOkRTWQM1yZWEXnXLHykXDiPYy/eDAjH/ANati8bUJZ7eaa0gmiZVFza71WdmQdX2DiMOCR7DrW14bFnEPJhaR2ZQFW3eKV4pFOcSIGLEkdSB0FUfEV+tjKdzxQ2MqSBgI5t7yvxvSUJujIP+sU4xjpigDjNTvF0u8jtbOGG7mdBLcxlyBD9obdK6QRnEsgTHJ64rM1/WymmvBaEXfmxyyXJCLAY1iUsySYkbzJBg5VV3cdK2L67hmhtpLF4rmQlF+120EckcO0YIcS7WBxnJ5xjJxzXKa7pDz3lpJpV5CZWwL5AC8DyswSR1ZBtWVQxPHykDqTQBBpAW70eS7iS000lSlsUgLCSb76ysMLu3cjGM56+1PQviFfajrX9nXcdosttFHCnmWWzKwbt5aSFTklwu1QDgvziu4tr1re3fQ92nxi3tyUmIiLXDDh/3YO6AZbByAQTxWLZ+EtNb7PqkTSPL56JcMoEW2VZN6+WXAL2+Ry3O4UAdNZX0moa686l7GSJUVjIryRxsyDabdsgRqeCQABzwT1HRXviG1t9Nks5ZjI7iTfcSjFvuQliTHnIXcAMn1z0rl5l2Q3iGQRl8hrgDlZOwC9RGBjn0qxbaWstiYZ5La5glhZI7lpvntZgQ7TKACGUjIIbrkgd6AGt4zOpwxzraFolVLQwWUcV0khVvmuEkjcnaSi8dvpmthbhLuSGaK3kgGyJbhriQgrNgmONViYnnPJ6Kc5I75VlnTZ3NlJbGXcq27usUKPCwG9lQ4Cg8nJGeeeeK1LvUWSK4ksTFby4QTSJJFtlUENIoYkjG3dgjHtz1AL8W1Jniu4dglRmge3kVZ4rjOBJLICfOtWIGBjpT2t7JbaaOOOFrhYQQjJKrvetk4iaIEqABnLAKc81xVxfvMwNteu7oyg2cECEldwkVmldvnBbrzgelW49ZNtdIsUswluHJa4YNBHGVQb4mRdp3KGPOSD2BoAkurZ7+W1MsojktmLXBify0K4K7XKnDMWUjvj2qmraNLd3MFjcs9xexKjW/2lCE2ErMSp+XPy+uepwTisy/1NLX7Va2kUkscq7pL20vYWeSXbuEbJJjynIx8p+bkZzXDaTqYtddmu7hbZUuljjgBcGVAh2MkwHKswJJIBB29aAOsOj6JbXskUdlGZRMWWSS4kVrybaMRxggAIBktnAz0J709d0W3urUmaKzjIBtWtvMmuGYyn92LgrkJKByGBxWtIGvNU0y582G3s0gmSW6dNyxJk7IgCMruAI3H5scDNUNavbK3jhS609ra21BWdPIMridomwHWXGWJwMDn5WAoA4/TvCem20ElnaXSR3VwkksUUJhc3Cw5wjMH3Rj5WAJHOK6GTS7+LT7SPT4YI7a3jzKEURzTzTAq5RnILSDJJPt61kafFHJcreia2smQyhIwZFIRidqiN1BVvUjOa2orjVZra3NvJZzWayfvIGllkmPlMzlomABEoOfl7fxcc0Adpa/aLewSFNomae3t5GkjQ+RGyr8zSA5Y7hyRxk+gq+mlee8srI0d3BIrmMRKYJ9pOAzvzKHHULkLj1rzjxBJqdxZRXES6g8NuzzSblaKSEvg7f3f+sjJ2g56YGOKXRPHGoNZNCLa8T7EjRxrIsuElBUjM0n3HIJySCCD69ADc8QT2LgQX263kSZnSxlgZ4T5TJlY5VQmJM9cEY74raS5sDBEF1B2lvXjWKzEu5YIkXIRY2bdIh5C4z79KoHSptdms728D2xjKXMhRvMtsShWzNHHHmQsQMuQMYyRxVO8jtovEel2+EI8xGhImExEoIDbSi8qHCsMjkZGM0AdHFp8GizTaxHbOWtoY5JJLqFtkkUkhLbPlyHjUnaew4z2rn7vx+t5qT2UaS3sDW0gSZ4Zri0mkkOYlNsIgpOTgkE++K7HVryeK1v7OKXzIZW2syRyK6AYPltI6kRozZznHBAI4rzldC1aL7FF9lkuHmWSOO9tHVrqKBpDIiFcAFUBIUgZwTk5oA7TSfEWo3Vg1rYxRQ3MMW6eO3KpNG0ZORFAh+dDxxjgetbli2sXsCXuoRtbLLG9p5GxvNkJz+9RGA2uQSSc44yPU3vC9laaKTdXEbQzSKFeTYpdpJVC/MmN38Ofu9ScV6vZ2AvYRcTRQ3XlrvS8iLR/ZEUYUSNypbGMgZPPPWgDj/D9rLYWy+bfGexAkkBniIWNdu0qu0srybjg5+vFN1udJLZra2vprNoiZrh1EZgMTLuIc43ID6cDnjNbmp/ZJWjs7aV4PLIV5JpDLFIXO8gDACAvtJyAOPpXJ6lFrN/Z3Wlx3ds0okdbjydiTNHjKljj54fLAwQTwKAMKTWh9mcW0MC2g+ZpFXdd3EzII45rd1b92M8sDjI6VR1K5Gp2VzdXNkkV9HYPDBd+SWmDFConJyd2V4ATDEHvio2086WqadfTPCJ4ShuJixglVgfLW2YJtDAZ757etbGkeHlhtGQXzXkMwUKkhB27XzHMjIxHsTz27UAed+C4Hgmnhvlgaz8oXWxhPKGmIwdryR4SUsBlScjPJx03V8OxalPJMs8MbXLbUW4kiLqisdqQEHEbAEYBxmp5dGjV3tUjdUWd3UwtIUjlEm7bK57t6A8e9YUOn3txqMflvD5lgHlCxceYGYFAWZwXmKAgDBIznGOaAOm1URaXpxtpR5ojARm2FyDEdyxyqcllPqP71eV+Gb+1h1zVmlRrdLhjNcWtmElaI5OF8tzmNuhKjkZ+gr07UJJSZmvZIftLo9wiyzeWVlUgrDJIVAcbQAMA8n618yax4h1CDVpTpPktJLeGS/iFwJo4gCRuvJVUEHCgAA/xd6APpzSdSLKY08wwx+bJ5nlQNcrGoLqWd3G0gY47Y7VoWGshGkmkid55/lO0yBLm3UfulIyQHCg5bO0n0rxTwpqCXESazNeXNtDKTBcW8ESpFFsPLN5zc2zbTz1NX9F8Q6jJrt1iENpj/aEn/1DQBcZhe1Ikyr4B4HAJ+agDqdat4Ly5l1SfzY7VYmjgFs+CjM2Pn6mUqWGAP61veGSLa3jmtDE1nGD50rxQiUyrkMZgquzSseh9R2rmNev9PubMrPc3kEdyrNa20kaW7mSCPMbo0Xy5JDAknnqayNP129ggsZJdPktLcRCNJpSFYHgq3lKf3vGSWYdzjigDe8YLqeq6fK8UdxZ21lI0iywuhklAb92s6gArnkYI6H2rktOS7RbeScrh5RNMscewucL5e5jjcQB82PX0ruzfQT6ObhJ7a/m80q8YcpDM7k/LIRySqnPTC47VXsXtrq7tY40z5SKogIaYHP3iCF+6CCN3TA/CgDrNPtoZIzMZngTajyxj90FkVCAVXOJWKg/j9KytXtpbpVe0EeIYY1W1RGe4kVpeJH6qDknKhScetdlpkFlds8EljM8ildmUJUbDhJQxPzJnPP/ANfHfaZ4e0Yi2+2iOKFBPNfOmIuQoZMbTiUHA284GPWgDlvAHhdfMjiv4biFxI8txDJIJ7GPcNwuI3hUGB9uBtbGCfrXpHinxh4b8J6Z9kt5rFS8cskimRjOjRq24pIQSJMrn8uuK8g+Jfxk0LwLC8dpqn2WwhjeaSTegeXy0CmNUI4x6E4zwOa/Db9qf9t6fWdSvPA/gW5i1N9Rcx3WqQW+6WETM7SKhV1zIoJBUEHjgGgD6n/ab/a30w3T+FfC2sGDUblJ0v8AVI2lmk04jPlR7oziF2UcbvTr6/n/AOH/AIU3/je9uNY8T6rqdxFf3AvFecP5OtZm3uGlOTHw33gQDn8KzPhL8Bdd8VWkfifWfPtZLuUzSz3mTEon6OyiR3LOMfuznGcZA6/op8NPhtNoltvvRdrZWaxCKPUgFiNjGmAbO1cbbeItkgls4A5oA810f4Z2Gg6XNaaZJGujTxbJIWSVjYu4yodvKHys3CnPNeDeNQ1raTxaZYtZ3MBWG5lEE80qOkvDsNpWGJ48ck5yc8d/ffiL8VPDHgeS5jjZZY55CqWomns0vnDttlQxROsiqdoPOMDIr448Q/HKw1a8zaqIJorllltlkuTFb7mxIk0kcDedBtIIL8HBBxigDwPxiqWmq3NlLCqz7Xnm1GdpLdZpHIZYfOPy78ArleDtwCa4fSo455muzdqwZZHvbclDZQRq5SJpl3YYhsZbOfmztxivQviBaWeu3a31jc209w7vO6TXUbNcWyAyCOz2ybUA5BU8g9OeK4fw14dguyJ7lryKP7Q0K20Cq8cit/ywluxljEuSSpG4H35oA7+wsbK7gngutR8qMFJvLtY7eIoshAcoW+aZGAGAeScYHSltPAdnqEs0Mt1dBHlmFvFJbOlykPlgpJNHIv3Wb724qFDfKTkV1GjfC3Vob8X9pZ3DWBiV3mfT3mEMzn9zFH5bEuxGMlsZJG0YBrf8SaPrelW6/YriC2luCBdLcERzQOhz5zuWz5RJUsue+AB3APCL201bRTPBbiKTTbUBbm28oSFhv2RyCSMEpE2crz1U8mqkaTWF9DLFKshuJFkEcSc7Dy5YTAGFA+0Z7k55yKfq+s3zzh71zIs3n2ty0MRlt55kJ+ytAAM28KsDhuc5yQOKsWyS29vHJcXkt1CI2OpLEA5jBUFY5X27liKgE7T1HOKAOgkmlt5N62ZlEkzC6guLNJUhhyHeXzYWPljaT1GefpXRqxWWzkgm3pCgWKCBfNheKYB0k2kZQIOCPwrlbXUJbuG3ttIneeObKCKdf9FZCCzeb8uYycYLOew+ldnHKv8AZqR2ItA/lMHlll8wwyRZ/dRyyIV2ZzlQuQCTk9aAOV8R6qtrI+yCKW8mK201osjNDdW7L5jFcnbDKSBuL8fpXiHiS5E06xywQR3ZjYyRy7G3RsWWE22x8tOmSDgfQY69R4xvnuHtTDcbJIzLNKYIpAzzJlB5M3JZd/TA2j261xmp28l+tjqV9a3BhRTBtuWC3AbAUvlcMI93TjoecdaAOEvdVcT3lk91HdxJC0Eot7dWOnjoXkI+4pOMjq2DxVPQNW1Xwv8Aa5bJPLkuITJZXqtJGrRsxUMZBkR+ynaeOhrtJNMUKksQMcU3ySRvCTHOzNtGSseX2gclyAcVmalYRxQStIE8q6je3jiGY1aaMfu3ZZPlWPd0ZeOpPegD6L+F37RWnTTW2i+NDZWTrFBbmYMXt7vICxySRFGEdxkdQBuzyRX0D8UP2WtE+LnhWbxN8P7qw0/xEtst0EHyR30jRmRoDFCT5d0yhQM7VfIwtflFqujypan7EpaQuJLi6JmZ7ZI3DyrDJG2EiJA+Y/n6/VvwC/a61fwFfw+HPE92W0pWitrW5ZUdZIAiqBHPKGZhtABBz65FAHn/AML9L8W/DX4hWdt4jN3pV1pt9GlzbXMDQO0YmCtCEYgNAQoOQpGTX9BnwH+Js/iXTLWBoY7X5DAkgkt1naAHzA4AI8wMQueCQP0+Gvir4d8GfGrwzpvjTwrLaSeIrCza4e8tdqF4okErxXLqo81w429Cefxr5q8EftF3/hLxDa2+p3V3bLbXCQyadauzORAwjfDsgIAKjgcetAH9Pvw10a+122mN2FkNwiGVnWRnjgLqv2eOc4VV4UhgScZyc18j/tefsw22qWd5faZ4feSaN5Z71XHn6ff2cO2SVZFt14O0naWG4EZzXefspftI6b4/063gjeJknit4GjVDLtZwsatKY/mWcE4fHGTkV+qEPw3t9c0E3Iht2aRSkEhl84wq8R3oIZ9wIZvQUAfwr/Gj4N33hm913xD4Ys5EsIpw91YzRFVtkClF2wnGIg+QABkgZ55r431adHtJr+BFe8iaOK5UbwUxkbLaPokYwc5O7J46Zr+uT9qv9ktFvdbv7HRrqZNRZjcJaGMQLKOW2RLkAnJLYBHGcA1/PZ+0r+zlefDue+16x0Ka50rUFmaWe2jm/d3sYZ/LkWMckZ5ONvPJBoA/Ou51n+0Vjt2lvTIyvaLHKY9sbMeRKrndIDnO7+Zr274efDux1OydwqJcW6eWTIqu7Sso3Si3IIByx2ljx1yBXgZs0v8AVJPLt0QmSOJhHKytBIrZYkyY53DHHGeme3rXhb4gTeC9SRJ2kNq0224DxtKrblCouGUfKFz82eM9hQB7XH4EGhLNBG7XZikiuLOFwi+fcbVzG4L7lPPVflyeDXfXxhs/CstybZUvJ42tLq1ilzFvMZUJ5WCxlDEZJ7/exxXT+CvEXhzxjpL+UmmtOsSCN57cW8jKcb2ba+6VMgj5SAfXFcT44jmtJo4oYGud00kbwRyQwwqjLsBgjEnCiM56k56mgCt+yH8ENQ8dfGfT7yO1hktbG4TU54pZAHjSCU+bsDgGaTAJIXOO9f06eE5YtO02PSIpX+xxWbxpD5f+myTsgCum1VMFuFGAM4YE5xkV+YP7DvgG18MaBP4tudJlhuNTtmKH986SQhz5rwzZIWbb2VTu6nvX26db1VryLTtNd4rSVg0TztGj20QkJSJ7iPBcMDz1ChuSKAPaLe4k1KwGnSXEIxvgRnQx3GSSBJ5Ua/u5AcLnkkcnFee67CmgP9tsSl1JYlhdz2zkSW3lZEkW1shkyeVbBdhwvOa2NL8SNbL9mvLSBIbidEikFsJHjmIKvJHPncR5gBGflP8ACTiuc1DQXn1HVtVW78x/LSNo5Iwlvuc5lmeBH2yuEHJPrye1AFC11KO4ie4FvdreX04JeNRiS2dRIktykaliwY4wVGP1ruNAilnlgvr6+gaKOPynE8yxRW75JEsEce7E4AXBOOGweawrbTZbbT7WYWSlScidJdlnNGSylplUnDMT91Tk4HFa2mz2ENm1tdXKW8lxNNEbSAxCSKN2Bja3jOeN2RlyCSTkCgDt5bpooJri1KS27rcRQCJY28uS3QshRXlO5mZuWHU8nGMVhw6hqVjBBGbOxuZbqJlvFLH7cYpFIUIu35Gyx5Bxx2rctbecTxSxlntjarAfNCSJCzKP3zrBlfM6ZxyccVF4i097Wx+1295JHM1uzm5e33RB05Hkso3ICByCAPpmgD42/ab8eQ+HfAd+b0fYwmnzCNBNCxAVmUKoMhaacSABwM8ZyBX89N1fX/iLxFqWq30fmp5z3EUETyWxCCVnVogqjzCVYZ5z6jkV+rH7ZmsX2r6lHoNzPDfWQMjvJHGluY5pUG1JJih3rjazA4/KvzBvdNtdK1L7PMoW9lRVWx89bS38tgVRyEGACRwe/U9qAOv8OXDXNuTahltbNHaUllluDv25xEzF1RTwxxz1r1DQFtVuWiuIlW2Jt7ndb/L58cYUoC8xGD5mDt64HTpXh+josct5YxIk0vyi6icSq6o5wAk42hth4GTg4Ge9esQPZW8lnEyq7/Z7dUeORgbd4TkvPED843sVLD5Tn8wD6kufEtxb+FpBBcwRXl/tt5UYQhbmJAfLbl8YRMLkcZ561xVjciSK0tZypvIo53mMgkeG+snDE+W+Ru2kcE8BVwDW9BY29p4VgubsRDzvLKecoklkgkwZI7VedhUnBXhuelYV/ojtA+pwxvD9i2tZiF/3kcO0meGWNzzEwydo5waALmh67q1neG5jElvbQFktNReCNVSOR/KCJzkw5wcDkgV9C+CPE88l4qST2j2u1VvZFkWKG6ZyRJeGFGyDk/xfxAcccfOBtkuYkgmmkMEsSSqluXNtHOQGji3Ywjgtnbwaijd4722msDqGNNDRTyW4VmkRWLE7N3zx85O4c+tAH0d8U/hnbeO9MbVtMMAkhRoZLhQgluoV+fMtwhJJUAZONw7Zr8+ZtX1PwbrE9pqN1IsAu1gikbfLBC0LHb9lk4XG0LlgSTzmv0I8K+KoDpKpOBPC7BPPMMQMl2Exgo3SMqMEd+a8u+L3w30DxdZvcabZxLeTgzPDDCIAsgG0LbxKADKSDwOTmgDxbTviBLrCPNcL9njJEH2iISSSzMTuM0xVfmGMFQOgOBmrcsepXcE0Me+ezvonn81rc+XNIqkLE7SBPIwP7xH6V89f2ne+FL660KYTQxRSPJAtwUSeJo2w0rqxyIx2BxwOleux+MTc6Pp9nMBOt7HkOFCRp5WQZFaJ8kOSSMjBP6gHnuoabIzvaLBawukm+4ZboNJHtOPNjcsOQm04Gck4GTVu80TMdpB9n+12flrLLJ5jkecVKAsp+4dg3HjBJOOemiToe24ubi2njdXWQXVsD5oQPtcRwuPmA24bI5zVu3ltLvTppIYGE/mtLFvuHSIxJhVeVBzuYLyB8oJwDQBVntLJ9PMdhIbK8gRJpYZpEginaNdpjSdEO4MTggkcEDNZ+kXmo6e6paNB9uiVLiK3u9scYjBAkeCRiBJJuJ5zyBwPTXsYPNluIZba+vZdQAVobKyEssI3YTaXtyY1KgdTz14zVK60e+ub93lCx2mlW/lzRXCbbkRhsJGphAzLwNwAJzjIoA+nfh/8TNU0LU7C9sL+KS8kCW91b3jSrCgK75EhSLAijOch2OT16V+k/wAHP2p7/wDtex0tr2y+0sYoprSaV7kQIY0AljkY5BXqrD7oHOTX4oyw3NvsvLa2uLSMCK2lhgXzIpXZFVbi6uclomC9sAjoPbq/D/iibQtXsLr+1LlkiTat1ayidVmx5cUe8qP3e8gMMkjqQKAP66/hV8UrKWe2m/tSxnv51JuGVUffDKoAuW3NhpS3c465IBr6jTxdA8CGGZGl8t3S4BBiOZCoV1UkO2M4xz3wM1/Lh8KP2l9b8N6naLrF0htfs0NmklxdJJJDcvsYS4hO6SDoVGCOcDPWv11+D3xzsNTl06aWWK8uWt0IluVkEDGaPO8xMQAi87QeR0IoA/QeTWbq9lhZWYvbLKDIkQlYo7EsQW4Xk8Dg+gzVvS9bhjilgvZFt5XaRYtoUysXOAWVj8rkbffNeS6X4tsbkW91pky3DMgF1CrbLS8nyS5YA5RVwf1yM4qDWNbtUQ3X2m2EvmNdE+evlQqHzJbqjHe0oIwuBkUAe3LrM1jZXD2mrzPMxcy2zokmIwMs3I3eYMjHXHTgcVRt/FNz5K+fPH8oDLkiN3SUcs5YfK3Bznv2zzXmOia7DqnlvGxXZbPIXtZG/dpKwdPPBThsEA59+Mc1ouY1jaSa5WMOzFvu3B3lTtj3Rg5QqOnADZ6CgD2LSdag3LE7xQYjEql3DB43IIyQcM2CeOo6Hmu6tb+3VY7prtHZWdFCcoTIoKltpJZVUc8fSvlW1vb3ykWzilE+4mMylZJFQsVYyKx+WPAzu6Y6816v4bvWFmRcXEEZt2EfmrIRA8uCoODnjK8sOCckdqAPXpD5lwsiymRnlBOZAEOU3ALvAwuGGB1H61l3d0VYW0k8MMcRYzGUh5Y5lB2rbAHDZHOTxXKt4g+zC1aWSyuopAyNKJWSRGYALKC2A6r90EDkisS71WO/uJ1gmBhL52OAGmmQ7SJGblFwpwR2HPWgDQuIxNM8P2gPFO/nSFB5bvvBI/ek/K+SMgcAg1mNZzxzZgzJIhlT7I8ySHY4ISSUAfOCcHvgUy71FIRCLWWQxOredBJDyGibLLbOVyQOuc89ax5NZVjLeQArLbpLG88BMjiE8oflz5kg3DgZbGeKAH3TzcRy3EcM8K/NbIcIHjcjaDHnBLMRgnoM4xgVz17ZSSRvKhUzQRHbIGAARgdySkfeBkz9N3NZ91rsayxM7CQtIEJjRvMV1AUSTMwwkmf4Tzz0rZ/tiKNEc3EDR3KQRyqwQuyK5MoCjjLEY9tpzQBwVloNzqF1DPJNJHcPIsqjzC0flqmPJieBjhyR0PTPPSu/0iE2UzQXl7KlyxkKI8rSMkca7RCAcDPTHf8AlUXmWpFxcW0c6MhaIsQEUM7N+9iI4EoJ4+laVpcWMiebI5lvYIjCIZCFLOrbFlJZj+9xtLDHfp3IB1mk6hNGlvFJKzSNdRjyDC0TJbIWdACgy25SDz0JHTpXe2epGRxI+MFHWKOYujk7woXgYaMEjcB6k15iscds6uFkkMSLLuEsSSR3ICq0bcr5gYgkbQeDgZq/LrohMZlhkURBXaOSYxrOJ2QyxQyIMRsBuJyeuQcHigD2qyu23SN/ozI1vEnz+aVKkn91Ef4MnOC2Bj9dOW6KhZHClQoVAEDtECcjdIRzhTx7DjtXhen+J5reUpEBHaCWEQxyM8xWIOSwlcrlmG7j26HivRbfWY5J1ZovOLgNNB5LSZiKFEuYx/EqgAEAZHoetAHaNPMFkllTdbCJRazo5WV0UB3Mm0/KQ5YAHnC9CK0rdiqWUlvdRvLc77i5t1BzHGMiMPMwwP3eOM8Zx2xWJa6h5sMcKiNDADmJ4zCrR8hMRv0yvP48++3p11YQ4+2QRsoRikUIKOzZLCNt38AYscj5ecetAFw30TwyJIQS7RKNgZgjEkqBke/zHGAe9c1qt59lmMZkQ78o/l4xCgcssrBemWOMn1yaS/1ohpnaaCPageFI0VWQSMTlg2CHLgntnORkEV5Rr3iuH7S1uzunlSiSS4j2OLlE2ySRh1JGACM+mCDhuKAPULXWHiSbLrMzuuVBBjVRwmNp4JC89Op/FYNZivINSuJUaGCzjUvEsZ8l9+/azncMncq8YOAwJ4rxd/Erst8YRbRowHkytDJIS25gke6PocEfUHPINYKeK9Zgbyn8lrZrYw3SpKIrVnFzDtL7ZVIfHn7jnGBjIJoA9IvPE1krILS6QRtLIwab5UOSWYRvn90AmQuOu3A55rk9W1WW6jabTryGRyZogJxGcwtgvJExbJkCBSjHg549vOrieOK6u0tpbeQSqs/kW9z9qjhmbAaNpHnkKRsAWUbvlyeBWM+qDSnRp40hhu5Ix8zEiLErGZ1yQVhLYCdPlYDtwAe76NqZkgKuvmtEpd1uXYMlwYkw2Tww4bODyR710NrdTQym9hiHmSGPLNJjcGH7woM/MBk4znA9a8X0PXLRL19WmuI2tLlzbyW+XLKI2YBgAMK+V24xnBB4zXpnhzV4NTked54YrEhntjcN5bhVkaMKzt8hbepAXOR3GRigD2qwu42iUi5kEcbeYFdVy29fm2IvPDFh9Dk9ai1PUlltlJMiKscoELkBpH8wBJmIOAgCYyT/AA9K5Nb1g5WTylkYSJFIzZx8mI8hMgg4GMdc+tOnuIZ7Oz80hpORPtJRWkjZiThsESDAG0jBx+NAFPWZN1z5oildZwpEYTO52QbXJ7IYwpycD5vXiuI1W8mtQkzxfaCJViigC7XKKBMJSejoCCny56GuskuXJZ5HB+RyJM5Y24BXaR0STbgAdsVxviSYGG2CMXt7iBoHSVGyjK+YmeZB+5JaRFH155zQByk+uSIPIs4gVTMbFGK+agwWdgT8jbWGVbGSSMVo6friz3cKMd/ksDGUUOu1ECyw+VEDvbzHPIzweT1riLm78lYrWYiFJFnZI0O1VmJJSEFlG4soJ5PJfnqBXm174uj0syOk7QtLcRGAkeUhlvJBEokZSRG21OgOehOCTQB9o+HfEG9ILUSqY7RlMltI6m4jkjBDI5B3bCRx2AIHUceoWz2l4jNbyiJ2XzDHljuUn54lYjqW3euMgV8IaD4qEupRSxm4FxM1xbyiRl2OsWWEodMsSxAIDAHB9Oa+kPC/imWaCzmlYRghXAc+ZI23KOnAygDKwGcGgD2G4mSNERw6tLjavKkBcAAZP3QoAPv6GuK1O4LNJcRK6Df5RMhLhxGigmKJeSBtOcAgnNWJtRST/Wyttk3E+arF1R2LZib+DGenXIrn7u+UySxW6o8CCNv3jFZWGxQ7RKeQ3cjqc5Gc0AYtosuqan5MDBZPPVX3qyMBNCB5xd1A2rFDF0JI3Y6ggdZZ3f2lHZjPHLHl8KMQyGFdh8wEjzN0qsRjPDemDXN2EUsV5m2hWS4KMkKksHaKeRmVWbP3sM/pgjBwa6i00twjXMkuEEx8qNMcADcEbIyMr3bAzx14oAydc1q6hhZreKUyrEXIVAGZ3SJvLgZ/9WOT97HzA45xWbd+JLazthO1y0c0kazQxysjObmcNG4ZVbqkiOD/AHSOccVp6rYk2s80bH7X5hEeG3Fl8sSqQhOP3ZIyO+COoIHlEmg6hfwzFdzyXC3AmZgG8wbiyTE5/wBH3SM5CocgEbgDQB1Np4rimtZJ4WMbmXZcecifvjboH8yIlwQzN2xn+dWBrk97GJ1cBDG0zoIi0pk3fPkxk8KjKOvYehrh/wDhEnjhcJfm1aKawNvaEXDNIxLRTyzSCTaF3KuBwxUjgmku01G0u7ZDIEgtkRZ1tRIsRBDfaGZ5OZCZBngnOeBigDr7mTaVneSae5y/kQBflyg3EFc/IRHj7wGT6mrUetrDbxNPCZMliuzKSRxsBvmkhx91XZgcA4HzHrxh6bqZYK7sBIySEEgvt37ky0mMK2wjGT7VF5MqTTWjgy2uySd71ZEEpeQrtt9udwgePCkY7ZPBBIB3kerwxW4RXLz5Z98MB25CBEG8Lt2kAEkHHOTWI2u7J4WkRGI/ePI5Mrosf38BSQQMEHHAxzVS48wlRaTJC0kIWG3iYEQqAFETDPzDA689a43xRf3mnWqWsVvCbq6crHMCqbcKrS5LkYjLs24HBIJAyaAPTJvF1i0fmWkpKOhWYOVQtKoxGqITkoMB8rkYOMk8Ca01u6uxbzwN5ZkVpGCnOXhyjb9v+qDbdw3YHzevFfOWlvNdBmmUuBcMNsbfKkkaBG8s55jJVio5wpA+noGn399a2sKBUUzSbIZJCUfYCvnnBHzEB/8AgWCAODQB6tJ4hszEsZRZi5x5weNcTOo3q7ggsgzyBzkVVDkS2kf22MMsUiQ+awKCOSRmCl+w3FiAeQuO2K8qvbu8tRqVvbul9EJI5zcKF8yEwS7QsKo3/PVWVj0IA+tR6d4ruZlmaa3v5pi2+cTwxRJGgkMcbQheSBKuDjqmM4FAHvckFqEZUuFLpEDcCEoyx4GEMbN97JAJx1DYqjCYmJaUo8m3kEKMgcZBBwMDGOhFeezeJ1txPiaKVRFClzbopV5C4DBoZBwIlJAPTlMVoWV/IghLLGsksjupSYP+6ZQUHLc4XAz0OPrQB6PBE7Wzww7PMEyyMHw3mxSqilG/uqFx0PPaqVzpEq+f5SQm3liWIrtacwsknmBrXfhoiWJyOckk9wDnf23I0KW5EonKxeQyNFGHBfaUJ3fM+Q3A5wQelddazPLA648lHc+YhUktNH8vmW7AfKuQc+4P4AHOS28kVu8cisGk8gq8gZ2jCs/8ZAyeR/kVXK3Fti38pbjeySedMQgAi242M5AC7sgjqSCehrt304Tqu942lc7mV8hXjWNQhDA4UlgOOuc8evO6lDBGskUsMY/cMBFNJ88eGJ8xHQksdxzyMnt60AeW3mn2U80kupMkWbwXCTLbyXCbN7mVWhCHMIJXtg8mvM/EGiWMl0xU+YXkVrcMFQG4VgfN3rwseCQo4yBjrmvUtWY2lu80j3UshmtVtYAm9AJWMbedIRhYQij72OlRQ6V/a6zJPGrxq6XDxRhFChUQRl5d3yneNyjPIbA5yKAPELrSGW8hmuzLDbsskbGOJXW5lKhSzsx3JKpYAHpgcYxVdNPuNO1K2sJjDPpchbymRigLMuGachjls5XcCRxnOTXqMuJ5pLdoWWWB0a0a4AaOQCR45t6p227vwUd6hbSYftQCwlhG2NzbTG5wAjsZSAsJQA7M5y2D6UAcbLHNa+ULJMXKPEy71fKxozIsqOF2tGgI+8QWwducCtS3gNvCtzbqbm5leYXZiVyhlkwJZDblMxTYYMpXKlXBBOSB0kPh2Zrgk7pYGSRJIoZWUqG+aJ2iZczQKxcbQf4x25rrtNja0soNGMA+zQsJ2MPyTQKwO+NQFIIAC/LvJJP4UAaGiSQWtjGIM3V3GIkfCxpIVkRAVl2nbvBOeCffmuptJrrz1TUVe3LOZg1vGz+YYFZUSTAOw4xk8cNnismx00RyCaWWMwbMiMKIJ1YIsqTzhO4yBgckc45rrbIokaPlWLRkkkFoyrgqpBIyOfWgDSt51lNvPHboJcAPEX3K4O5do56krk/XmkZo2uGuCtowQbjHvcGJcEYAT7xGQeccj866q8TmZYnVGKoMfMVlQP8AvIgDnbkjIHJzkDHWjd+c0sRiwkjRgSeWu1CwJHzEkFmwASOoOR1oAr+KL+NrW2nEcRNwHjiutoEaspz93GSwPAAGepxjOfGfEMaRwC4YO24uhkgYRxQMgRizttzkkNwOR6dK9M1a1nuZWgn3LCm2QRyOiRlyuHlt1J+SQLgY9+mDXA6skggvNIgaRI7i2ZZlAjk8uRiSnmq/KOxIwRwcjmgDxq8WF7h5rlJZYpkMS3ERQFkkZiy7yNyKMg/MuD69Kx55LXyJTHLDbiSN7QRIhSaUL+7SVIxz0Ayfx71NqGia3Yalb208BfSjKkchEoYjzEyTJKjEKwKk4J+U8EAirlxYwzSeVBp8kcCxrH520Om+PDxurgbgSchu2BzzQBw8ttPLb7b9WYq0UcBZgZSykGBypPyqN7YJ44rzjxNpcthqFrcJcXEryyOJGaJxskLFk8lY+FUMvIbHU9ua+jF043PmzrGl3cxW6R29xc4jigkTaUV4wfmZWJKk9sYzWRq3h955VuL6GR4EMFxM8cWUWd0CHy2UHKFgxIHTPagD5j13UXurN7aC8RtSlglZH8pA9wRw8b5wUbO4dvu5HBrJ+HN3qU98mlzxxkKzJHEz4JjjfdJuLHdtDPnHTngV6lrfw+trqa4uY5J/tonuHs5rcZtVA2uQsZA3MBgFRzlDxXH+FtAv9Mku7y5uokuIpUtfNuFjSOFpJQWjXymysjow+U8jnigD6t8L3MlsI4IZwXJKytJEUkR2iAEb71G5ccAjt3r1gawkGir5dy0MksZSbyNkg8yJsOpP3YxyuTkHn8vEfBgvtQ1COW4nitoINokAYGWYwP8AKsCz4DoYwO+c5Fega0SlxJb7xFpsk7NtjkCKsU+GLbANoDHAIBIBB6EUAdZpWoBo4LeWSEySyNGqDLsqqN+XfHzAkg98AEdhWxZ6FJGTd7omIZmBjWNo3J5AkPVZAeMKP4enSuM0G2jkuV8l3vRbsHDx7BFbR5wUZwf3hA25xz+XPr1hGLZld1hWCRNyvJ5hjViCS5TByeO3A9utAFFLKLa4lERJdJDGihFUjq5RuAM9zgn0xWtbiC1glkkId7iErAWZTgk46jtg9/pVJrqOUusYSZtxUgZQOhGQGZwP4gcfj3qjNc7oxF8qsjndHgt8nYRnoBggfhQBWkdLNlRgLlJ3ZEEXDIQQd7nP3gT068dDW5BNPdKiB1k3x+YoAYM5Vtm0I3GCAM+45rJ+wh9jqyq0DfaIY3YbiM8BwT8xJycDPXkdKtQ3E+nBgY9szxyOJW2KiecjEqEPzBAVGMD6UAV9UJjYpcFVwpjkgOBkEAcEcDn+f58hB4baSVbxYJYPLl2tmQSxSRyglUa3JHzlj94ZBx65qxe3d/LMYZIFeMxiYysskyTPGN6xRoQDGMc7jxxjdXSWN3PLaRwRB1lZY2iuE3RgRs4eQ+W67VKkFV547YoAisNJWEuiWxPllpVICRiQkHKtECSXz6ZrYN1erZTwyRlYFO4Qsv7xQuBKsgBz5ZxwOw5OK6zT9Kji+zXd1cQ3DXCBY0JcSl5CQHlIGA2ck8j3qxeafKXcAxPL5bxKYwMOSMbTk/OcHr7UAeOanqywtAsdul9BEyu0lwqSmyGMZSLgiM9B2yvXGa0NI1jTNPFtNMt1H58kyl4oA0KFwcANuKoBuBxn8BzV/WPCay+dIIDDcMu3eIkYKerCPdIMHavoR6GvLtX065SNLNZnt44pfNjZXfdcbfvEwtht2e+Mc+hoA9jOuCyWBbS4+2vIjusMkixqhzuDShm++ARjHB9asabdPdlpLll892VtgVWQOxG0o8eRtwR15HQ4rwz7UY0tRCJJr9S5mRmK/wCjjAEZJIUfIB37kc9K9U8K3XmRQedjLbXdFy0kZyPLRto68Dtx9c0Aew6Zp8gKnDTeaweRiykAjOQVY7ivPpj5u/NdUulxW8hZgjHaqlMbfK83jHy5Urycn730rH0qVJIyy7P3YZVR3aN5Q2MKSeAR+HXg9q6aGWTKODER5Q2h+fNbGPmY/d74JODjrQBz97oEcs0EKXASMsQ5jLMFYjhcY3Mo9T6Vwut+HJYLttn7/wAqMKbokE3G2US+SI9vyj5lGTg8Dn09nt48XLmONW3BRypOGH3iBjoCfQ9eO1Zl1o0810oEO9EBY/IpDMdwZiWfjGE6gc++aAPnHVPCp1C7V4bP7LIyxT7grPhlcF08luACAPm6/pj0Kw8Mm00u2e6uVt7eLD280Kxo25w64mLNgEhG6/NjHHr39xpEaFNjqgUybzsJTJbK/KpLA55wPlHTkdOZ1Gxu3DDzHeAuzzwvkxTA7I1ZY1HygBS2eg3H0NAHC3uq6R4feS0TAuEZ5hdSybwFuI9wwzZ5Oei9Oc9K+bvi98WLnwNFPq1pK8dpAm5w4Zo50lUM0ok5zgcA574x1r3TxJp6RxNPJGLiTyZVZCochjGVhIOPmQeoyBmvzH/bB8Rta/DfW7K8vIYzDZypFHGzRXRkUMIXY5+WPzGDfQ9eDgAx5/29NKjv7vSJr63ht45pIi9nJJHMJRD58ivMMruVcYCfMduMZwK/FL/goH+05efFnUWtdG1lHigJgaNp2bUGkiJVHQodu1gSeRu7kV+afxI+N+tS65q2lWerXFvHHdTeeiLMDcTmZvLSOSMbzOBxuGVA4Y157a+Ib3U9R+36jcPPIkFsLSd8eZPdHaW8xDyjKvGSOSOM8UAd54IvfFllqD3k93cwwTFwYQxEhjZt7vD8oVkaXJZ+M9+1ey+J7+/1SeCSK7tv7PtrO2mu5I3AuHnmwZLdSTxKeoXG45HFQaLZ22peH4pNMEiyLNHLdWzIq3DGQBrmI3BOIbcuT8vYce1cr4oXT7RL4iKVmdeZHuGNraTRp5Zk4ADvGB8hJ745NAHGaxfy31xcXVxPLNbeZM9rZyCRZbZYjlnedQQsxLNkkDPpWV50MFvcyRRRyrEqqWdyql9vmRtCjhWykZ6evvXK6hr95p9rLBc3UE0lzLGhUsI2R41IaB06wJsA5bAPQHNcW/iO1njltNRlkgnZ0MjRSlYUKSbESBz/AKxtq9skjOPWgD3LRr3QL7c91va5kt2JYqFLwZLRRy7htVW4IIJAJx1rAu7rTrzxHaRSJc28kcCEPJGZH/0ZyJYpAwCqAeMZ7HvXiUfiadbyZodQnjtZDDF5ixZAsoQFZEBXJLFBt4+XPY16r4X1Gx169spNRvDZ6fFJDG9xLKftjQkNsafYhKu+zLcHdvOOtAFPU/D8WqS39zp5tWmuniitpVtlaN2iEiyRFBmOSWONGKbSQeud1cff+A9bWG4E+n3Ut1AJp7QW8cjMkUi7cysoLMpYYKk4BHPWv1g+C/wp8D+Lr230IWWl3F5JM95HHFIYwjeRClrcQs+PmldpmY5wfxFfsN8OP+CcPhTxXp6Xc8sdlfy2tuZjJbR+VHuRUQK8i7ZYmOSQDksASMUAfx3ae2q6LeW8Wo6elhLHNP8AvJRPabY40LospXOZWhwcMAuTg46V1NvrmnYs7+EWO+eRHtYblYp/s9zDMzMLtjIBAsnzbWZcALz0r+gP9sH/AIJNa74NttV8R+EpG1rTSs15dgRMzB/OkQyRC3BkhkCjkFQvuR0/nl+JHgjXfhpqmr2upacwtrG8ktLv7bsb7ZEjHfI5iJZFS4yEYKC56jrQB6NoVgl1epPDb3HkX6Szfa08uezW5YOyXDSlsxwrnb2xnFWr/TruwiBksUvr1p4bnfDJFcLutSio6qJfLifMiq3z+YuNzKoBryLwz4+bSprSGKXfYx5Is4oI5A8cgJjOBEV8tY9u4MdxbkZrrNb8fterZQaM4uHjaG5ikFk8SoJWeaVL5SMBj+7yCoDKcIODgA07y+CoQbaON1jF9GjReZcwmbEoTyww86WNnLM3JYtyuciql9BbC02T2KXlzdPDJYQsk0cEqtM7mR5YVzHOij5sEAt161y0niu+e5DQeW378rPA1uFD2UiAKllMFARRwMHBIHTNdbFqdtfpbRRi4tY7e6urnK3AmSzkmBSaQhAzKMgMEPA3be3ABgTW1mRpVzbG5kuGRYJ4wXiBijBdpyjxhlKzMwUR7iRz0odbqG0mnjmnV9Mkls1uHW3aNomUTxCMlQ6yCB0ZmKkFyVY4rsLVLeWaBNZaCV0nklt3jbzJ3t4Q0XmTrGMLCWALdgTjIrA1qS+8lrMW9tMIZLqF3t4mM0VuRmGYSEhVH2UR7evoCaAOBnglScXF+5DNCTBMWDlkRzFEgjkxujKYIcDkHNPuNWu9NuILOKCxUl4rb7Q0H2lVmfLR3DMHDCTyFG8bSuGCgk8VHqa3eouoZYpGjijijF6gXFtgBJDMjBQxCgkcHuQM1zt3dCW3ZA5WLT5Hku720ti5VWO+FV3kl8IwHGeOvegDobjUjdTzGa8M1550NoIJHALxu0ryNBFgKg2pAW2nPUdQRWzHNKi20ds1sQ8lxBJd3KSxQafBgySNbkZaR8NgZ5PfpXmE2qQ2t0WZzPdSwyxx70QuHRfNTyTECA6o4DDueBmiz8S31rcrBdTxQtHctcSDzGdlMluEMf2dkO4Fg2RjHGDQB3KXX2i+Fna3g3Yf/iYxLggktKEZ8jfuQZI+6M9q7zwZq08GrRtKl7fWsUMhtI3PmYIuW86R4YwA1o2SRGSclg2ccV47a6leRTSfZnW6luiJYwIBEojlZk8w7goLAE7lHK5xivefhrYnTTPqOp+TM06+Vp/79FYyuWaUhN/3A+eMcYx2FAH0Z4S0e51q6sdTUyRRJKY3gubtrVJntp2mt5IkAUPFGjmORW4ymCTX0v4kjsNMsFFjcWSTG0ikF/BKIzAXUbwi7/3ayNkhUzgEA96+cvh3qq3eowvHFLczx+fcTpNG3lx2ZjQmSIOoEduzkrgAsTnGa9l19VmCXCfZhEiLcnToome5s5FX5o4pXXZcRMXVeehIHBOKAMePWotQY2sLFWWwmaLUNvn211NJEwWJl8wLbqGlCYODuIPTmpNRvHWy0mS10cTLA063Dchba3lLRzM8e7PmA5/Q9DWRY6GnkFtRigijkMU8axzNBPaSebBIbdo8/M5cMTgjIHHGK07hrSK/mi8+6vWnnjt2DKJYMsgaYFmYFImYbdxyPkzuPWgDZ0LTdJ024tCqm1luFjnMtwrF1s42cpLtK8qXYr6YGTzWlrF4yXEVpBaWs8l7NEkj2ckZ8+OOHH75FjBCsoyd5yu7qeaqy6rY3jWVlPbXdldWkQs7e4CYLMAWmVHkGHgbJxknk/L78dd+Rp0ct5FBJFdwFwYppZBdm3kkaGOZxDuEQIPVsYPXBoAZJFpUFxcNLHFpdw0Vysk0ThrbYGG0BnzvuCwGQpzxnGKxfIlvYb2W2+0T2ix75LmaJGaARKoZbZg6ho3Vg2Cec1LDFd6tZwWcsLXMEV46v+83ywu+9rZvtGMn5Rg4zg8+taWk2emaXIEur2ZFvVYXWltK90XMwMXl+UV/0d1C5JbapBDA4IyAUdP0u0jNvfR3U9sLeJEkACxtcP5mVzA0mySBdqrktj5z6YG5pkcUySvLPBZxxXdxBLGYZBd3krkuXViSkUILqQu4ZLZXK1Tv4tLW0EP+jy2EPMMCyJ9vfOHDSOsJCQbGBwWPzHjOKm06ZIImjntt/wBtlV4fKufmfTwqRRwXLyAC2usx8FM5A+YigDlRapJNdJJcvNEkk8ckjrHKDCZd0XmICCHOMHtkHnrWrLHb3cYATTWgMIVdkcUdzaYwGJm8xhtJzgZyO4Fa91DHdOr2l5DakkwRwwWYmm2KCzLNIBlX3ZCPjaDkludxfBp19NbSwzaRO1rEqzSyJJGCXLbistyg2lDhs88Z5x3AOe/swG4dDEhW2hWWKZ3wXXBZMPGcEEHHIJ4ya5O6kkLmVwS0QaODyc5S3bqpj6SMX5JYbuOBXZNDO2oSb7e6XyFaOGwaQGOJmCtE0cytibgnjJAGaytSWSwmEV6kywXQZktl8q4aB0wfMlwcrGXzgA8Z4zQBzFmlzE8rwF2kUgtcP5fzKSCyorNkkZwQOm3pXU2MyxiW3jkZ2kRLzzXLAGePIMSRbfkXYeWHAIPPIq5bPFDp63L28MUhJbay7AoBx5kSlgVBzk5AznjPFVPszalO32eSNE2oz+WjJIwYZJgduNnPzAZ6UAbNjHAxuDHbRXTlkuGyEd8Darqsn3pQCwO3A6cE1r3K2sLOdUMs0dsFcCGMReXI3+ot0ZCrOpO0MBnHUnvTFhtdLgaZoknRYIhuhcoI2CkDeyHliTzx2Oa5m71pP3kV1ALgTzxugmkYG3Mce9pzt5ZcZA4z3AoAWbUJZXuJXhjs9/D2oumJkhBGyRU5IlTGVJz156Vyd7dQGaeYs8NqnloqLh5vMO5syk/LIpJBJ98kZ5p7XrXVzNJmCCSRWXYIEiQQqB825mLM+0qTxnPaubu55JZYkd4RF5rRmRiESXB5yj/NkDGOOf1oAs3L3butzOZreWIj5Fgga2ngkXC7SpKsQuGOD9a5u2i1G3iu7uKXzLeYGPyx5Z2fvGHnlQflAU9P0rd1NpYbVC1wnl+eiyRpKJX2shCthSdkJTAOOe59axLJzaQXxaZoSFmSC1hjkkB84ACYyMMOFBBCg54xQBRhu5gUaWWOeIl0kaZc7CAV2x5xglckkrx3OOaZfYWSNSDvZYgb1ikUltbs2HKBcDy+gBP3uCOKr3Gi3t6iFoPLaGaJra9G/wCbd94TxqcfOCQARn5ulX7qG4uLgRiwljkszDDJJHFIFYiMs+0yfKU4XGeAe9ACyXkKTCEQ+dBF5ISeNWeSZAvOI5NwyV5PA6dOeItQmgiS33SlvPvIla5WJwQruqAIiqBE204IPQoTVMwtZ3Cy2s0n2wsWVEWGWJHJ2kMQ5UkKScDjIxjPFWNVe7eAW5NsIvMiuPNVFDGSQ7mVsH5HwMgHp9KANvRoYY9Wiijae4s4Vnhj8vYpjJYJ5shJ+ZuTkjII6dK+q/DMNvb2EdqvleVLAkrzMNkgc/6u0ZZCNsbHqRyM184+GYbC7utOgaeGGMsUmllZY5XAPmZZl4UnHG7Bx+n174U8LW+qXNvbwy3IhieKYrNMrXU6xbXDjjCLkAKD1HTNAH6UfBTQ4NL0LwzdWZuJEZ0RZYFE0K3dwsQKSORhUBBAY8HFfXiWQvbcLHDG6xySW9wWLbhdRtvEr7Dli4OMsOMdPXxj4E6XcL4c0pp/J+zmUxGBrcRmOEjEW4ggTSBl+/wOevp9KSW6yW8y6UGNxMZHjkdokRWi3K7Ty54JKNtJ4PGDQBy94j2/2a1eN5RHtMsMUbB0iX5oySJRtiJDcZBbHAzisPU1t7ixtnaJjb/ayRZrKdyBTul8xgxEbkdFJ3NnABNdZEkslvDE09sl05ZGuPM8yJYQ3zWyFCWkYHlHJ25GM5qC10nyWt01a/CWhu9iQRMPLkkXmG5VgheR1YnJI28HnigDHt9VureGG2tbSSSckWsTRvKssdq7YjKWiIwQJjl2CocnK9c+lXnw7J0x9Uee7vprq1ncEXou5ba5l+WZUFsCSBGCY4zwD2rkVZLbUN0BUwx2Zc3k0sMc6SCQuInkVsGAqM8H9a7nR/iA2pm50XUoprRYgs9he2kXkTXEUWMMv2QKrSN2OecDJoA5PUNGl066sLKe2Nx8kUvG0/Z5VxDDcAAkeY0Zxs+71JxUeo6cx06TUL/7FBII2VSqh2KWzlMSCU/IzEfdODj5sEVvyjUpxNdRWJEwjnmguLmJ3uWt0lIUkByFEe1jzjPbNZd1aSzSR21uDLeMQ/zAzwjEQklScbcmYL8pIcYPXjoAcBpdxfKsry6bb3K2Um22m2q0jiacAbJ5DmIc7QRuBA4yBmu2g3XGxIJRJdK/mSWKBLqfaGA+zIrEERGM5+fGOBmqFnbXDS3xnsrmCRyI4LMztDHbiOURNM6OBtBA3R57jitsR6fHdF7Nby3UW5hWdgqs90ACJpbhQMnsADk9hg0ATjTpJ7iZLUiB7e3lb7LIHMTcEmEbf3cTdeWIHAHSsG1srmYW1vOzW7S3Dme2DAFYV2hYi4OGn/dryCQPM5xg1q2seo31uZrEvcJNKZbzzYQjzq6ZWMgOCpIGSG3H2zUyQXdx9onjuHt7W1a1ka1aNbh7hrtxHPKs0gBAQgDaPr3FAEU9ss3mzQoJsyCyRCNpa1D4QYLnFyiAccg5wM1Tvr2SOObTrWeW2LWpt5IkuLZLu5URhDDcs0mIn2ZbjucfezU8U+oJd3Igt4vLt7gGaZklCEAkMV3A+TMAeS2FHc8VVutPljv5dRWWKaytTHEHNvvudQiuYtsrEquUmViRubHQ9RQBpxR3jyRyW86zQJLaQ/N5XOI/MufsapkyrKufvcZBweeLWoizlvGsrZGkdIoVt2W5AhjZpHfgFhnhH/HjqcGbSIJo/LS12Ws4eK4nhb5nltUbaiFXP7jZER06nIHPTAhe3kW+vJmgSV71kMUqzRWixZufJaOULmPMkiyDJ53YxwRQBBcaSwe+ubtjHLDLC9pJcknNncQmPzLZc5j2sMAKHPBI6VLaWumrYOG1NEs2KjY8koMUjkBQ0M3yJn3bAqq8kOsJDN9quYoIoljiuPtBEd5InC2Np5asWk6/lzVq78MAWlvqLzPc2OpSE3NpbzILkAOscZQMQCd3pnGcnAoA7S10OZVSea7tpUsZoPs89qVaS3jZC65ticpmMEgANkdsVymq6kllDefabRfsF03mz3LxCUysSBDMXRjtY5+71HcVzq6vGr3FlE1yITATKHM0LyS2rzIkf2rhBLHawsu3OW4IyGBrkNcvNQ1OS6sfMuLK2E1vMkMkU+9rRxlYQ4XYJc/xDj6UAej6jr2kasj3CXlk9hYIbfzo5POuJbu4tuV2EYj2juowK4NZ7SWNRFq0xgsZI5JoIGVp3jwfLvJCR/q+ufTvivNPDOn65dSytJEsNnHGqRyRBV2NbytE0lynTzZI+rnhf4iOlekxeGxc2aPYSfYPJtrmC+kgCh4Y5F3pGpc/OgjOVBySDnFAHT2fivThp8k8puDFd3alWErA29rHwZLbj/WZ6FuuePbL1PxedWWeV7iWLSoHjU3Y2pJPZ+WHVBInIutxxzzzmubsvClteW9nY2l4zATs9yzv5vmzWyBvKkiLBljIOdqjr+VdWfD9tqGm20NvZPE1rqUNrNGyGNrjezDzGmcAD90rZGOOlAHQ2unWup2r8q9lLZQGNLgJFLG0wBlneYkGZxzlhkHHWuK1qxt9MM9ja27XzlYIMGQGBC6bjcRNCyl32nOG4BHeuneJWih0SFJJWkRbOKNSp2xMdrRhomJaRMHjPGckYNYccC2ZninSYC5kdoLln3eSLeXYQ+Cdh24xn3AzQBwhv3Wa1h00RRTxgWF20MW+e7gEeyMweYwTBI+YgkD+LFVntkaVkt14llkt47i382VIIAd0trOD8rkkfKRkdMGpL5722aH7VBLHHJeTPZTNGLeS3hB+aCUn+Fj/AB/dXPJHWpNOubq2jWxjspYjdm5uI0uNsgma2XLmOaJmXG084bk/LyeKAPSPDkUV9dQyWuoX0moJbLaoUSJbqx2AbXOAok2ngE5xzn39HPhHXdcmfzNOvpZrmC2ju5z9p8o20LA+Y8bRYDkcjG07uQMEVkfC6CC5aJEGnPdQK8V1HCWtzdpcKHZI50DfMi9TnCk4OM19PaXZt4ekSS0S6ubJzAsokkF8Yo5fl8p3dhs5/wBW5+XAGCaAPG5/h/LFaNG+r28UDQSwWVs9rEJRfKm1riS5uADLGxGABk89PXzG90DUzfSaFMyQ2UvlJOk4ilkSWRBvWOeI/u43cZUE555xXrXifUry1ultWkuJtPu765kaC4lHnt5DMkSRvjERYo3yqRnArwbxH4ovY547yfS72009rqeC4aV3IjaKJRFcRxYAaZQF/wBaWVieCTQBQ8f+EdQ8KQW8NrCLzT9Te4WQzLtu7ctbK81uZU3CaHDYGTnJx14r5X+JXhzRm8My3ktjLYyLbw7kvYi6qIiSjxIoLCYgyEEgL2cgnFfUtzr114qtwbt7tUtrZjhytsCJMSjBWRhFcbTxnk4XGcV82/Gqe61HQ7iyvLa7EcttNHa3MUkdxdSpHE5VnDOAA0jd+QM980Afj58QNattL1K8W3055tPaWaGYSBYbd5ZXwsr3CNmJgW+70HGKoeGfDWnavJp7BI2XM7zrLqHnLavC0ZAhS23G4Yxg4GM8fNzU/wATPDlxp80d9rS3P9lyTT+YsbKwuJkVvKMigkfw5POAcA8nFeY+H9TvtKQ3mnRFFW7DRTxPveFp1A3yYOAgAAPI/OgD6p1L4fotrBqGhxB5YrqN7fTb1CATDxLsYHCK+8E7vp14q/ZaPdX3l3NxpN4ssQliuDp7W8YjaJcRxeXbKhaMuRhnG1icc9aTwn4ju5dLjur3VdOQy20YSHzh9n88cyvNM+SshG0cZGeOor6T+HHiLwtofnSvFBbrd3MCagjXG8mBwm5rWZFAKmTJO4AYPB7UAeG2Hw58S+Jry30y6sTBelo5Le4giRQLkx77Zb4cFHCABlDHLDoaveK/gn4o8HwJN4ktL62hmieaKaxJMMlzwArcZhkBzwcBgOO9fc+v+LPDVnDaalp6WjxCQ3H2FpLWbCwxkIUuw4Z3yVbaN3TBrz/xb8ZLHX9Mk8O/YnmzEksgjgie9SOSLEkwjkkYuAST8mMKaAPhbRITZySMpclxHGHZZAgXeeZXMuwOTnG7Dc5ArvY55lme+0+1t4I0jjgRo3MyXMkoIkmYsBz14HFQ+IvDtnpt3/xJprg2F1Mj38E6RsqwRp5pkD7zsJ3kA/wjg89aEC2VnELSG3mgtZZ1nhaaVxGzZOA4c5TknAxg4645oA2bFIru2kuhbgRW7Seesh8oXIJP2jzID8yyDA25Ayp445rkdVmey1eA2oaawG2aFGORaRuuZXcdwqZ2DkjII711l+9nbQEeT5NwrRussszxny3wrJGsBKTHOfvH2NNtLOw1K7S0tMQXMF4t8bnU3x5/CKLdFTpCQzAA8DPNAGn4UhjudVN5bxR/ZbwRQ2Bmm8pbmOb5JQEmIIk3ElQRnrxzX258I9FtjfRae6SW+oQOJELW6zRzRHg+YsrhUIHOe+OK+eNF8LaCl3Y3tyrW8kBaWe0jlXy3uvNXaFAbZGNuWBJHQY9K+n/Bmp6W+q26i3uHe2ihhaZWedpip3bycANgFVGCc84B6UAe62+kTWd6skdn8k4aN1SEiUyJIA7FQxC5UnBzjnqetZeuQbYLhbJFe4kuJFtwxUPC6spjj3k4GcHP93uOa9e0caZqaiVLfypmjaR43ZonkeRdkGxnb5CGAIXOflx1rjdbt4re8jhZZ7aeKKQzxwQZR5edpfevMgAyxGeKAPlHUbPVLPVlW4kkF680016GG+HysfuhCwJUMM8nOOxr0qzt7LVrSG4S81l7q0DSC0iaGFzbeUQZY3hySgw+VOSNo45ybut6bNAyXMEKQmVJI51eJ5xPFu+a6JbmMgnr04546ZVnqdvpckkGjtBLd2sDlJQmFmBwHjLkkxFS7ZIBAwSeKAL17HBP9kTULeZNIciGSV5SZXQORZwxrw7NvyXwp4z9a5qbRtNOrRIdR32sk8cq+SrGZzBhY7OUnG5ghGB2zk4rqEs4nmt727hW7tzGlvbyLLJcwF2Bku2inlYbipLEEgEkY6VzuqTm3Y6izQ3EkIMmjGyKLeB8sHk1RCwMcQQbVVVJI4PWgCPSruO01ZUija7t59Q2TGSGSP7GkTTpGFZOYpSwALuBuzjHeus8T3a6/p0Usca+dMWllMC7ZALVyiszTcPOMKQwJD8KpJIFYfh+QQxi6tpWe9nCzXVo0YuDczTgOjTBclIt7SdPu+xro5tOuprlSLWGbUbdZ3WAl4lSOUByGUfK0OASoPzKRuYCgDAs4pb6LTxeNcxCCzklF06WkKIoO021uiphYABuLN/F78VyHibWrC3sr27eL7Vb3KxRRWyQq90bmBChuXCNtju0bDBlySq55ra1Uy2UQtZXa62bpLcrC04t0JWQwxsDy6MwYFvlyOehryC+vNSuNUSO4kjitDJLHDbPBNFmNx5f2m6dFDRTiRhlsBQo68cAHQeHNU1LXC2lm1eMK097cRq5ZSsdvbvBNEiH94ZAoY+6bCQ2BWnFomrPNctaQqsbanFNAEnMDeY2ES0cOc3CB8MFP3T09TsaXNoejNYRrFfT2gtfsr38cpE8iQLI624lhQE25nMKkOxYqeh7dvaWFxq8Md0txbQQywy3ayjfu00YZFhkCLhnKjIbqOuaAN6ygkttBSxuZbfegeaRYEZiVBAn2uikKTLtZIyQ+5eF5rXs7x7N7ZZYYWtr+582azjRlWymRljtTEoGUt3jJYgDqefdljZXdzfadZXUK51bTzCLgSRQyOIUmeQQxSOMyt5TbGOCWIxkmurhsAJrScyNdz2NnFJLNcRKjzpeZSK4jhYbZbbylKr1IYZIoA9P8KTWe1SlmLzz40uJIXcLHEjkhzIszAx/uxkg4OD05wMnxhDFcyNaaZqhOnsq3Zs5bt45UkEgQeY7KfNg8zAXBxg4zVGPS7i4ewW2uXCXkMZ1DZFbW82n3UcUjJc7iFDwlAPlzj1rGv8ARxFPaQ3WqRTabCt5EzGRf9CuPM8xNqsRIqtwV3ZVGO4UAc7qVlPDaanZkoEm+xw7FEkEMVyw/wBNRiwzM2O4ABJHNWNR0y30pmntlSaF9NtIhCAwnkXje6TOFCc5GCuQOc8ZrrruQ6nDb23kCzsx5KyG5lBumt7qIzzOzHO+ZvL2pIDtw2M8Yrz+6mczH7RdNJJKY7eCJysQEM8phW18qb/luFyBkEZYUAZVtJJe6zmESQ/ZI1vWSOQtFAtuTE0V3HgZd4yWOSMjnOK3tTvoYntdV021lvY4oQzM0CNdqTjyisabgV8xSWJ52DOMc1kyyLYXp0tGig8x5rW8VYm8+aNN0lpNLcbiY5UVHRsAAqeD60J5306COJfPe4eeVoFuCHMrod7SRPH1hIVcdsjA4oAdb+JZM3rWELvcu/mahEVWNrd4STLNZiZflRlwGyDzyK7mxvVtrG4uXmWE3kUZe24uZJhIq7DbSIFEBdiAx7HPHBrjtF0dDd3dzdXgtrKdFcS3CpM9vNKyvLFEz4Aby88EkDHNd8P7MTS7fTbSwbVbWGS2EN+0yQNbmG4EnmeTGd8mHlbqNgEeScdQAguXvIba4+zvCHhNvcLAymSCZCYbeRl6SgIwXf2/Cr8OnXIhV4JJvtDpEwSNY4RtiyDFIH5mt++SAOTg1Os1hHBJO0T2t7IstqkfSGWCFshsbflmbt0znihTOXa60uQQoI4IbmC5fNvGoO5gryDOX5BxkDvQBlXkguEuEikWaS181J47whhdR3hCT2sLseBt3DKnjPUVhRxzW9xttlMcPkJhkVpY7NYV81oEBH7xt/UDPTFdRq9lZyXllPNNss/Idsqg22z22XFq4jwrcr95gQwIFY8d7MllAiTzJZzXEq2y/Zog6W7HzZDNLKx3vnjcMcHGaAOC1lhfXM2oCwe4BbzJfKMtuUcHbvV1GEJAzjgcEHvXlviQT2mp26STrLJCEns1kkhYTQCPZ9juU4BZSchx97sTXt2p3On/AGWe3jvWS3vtpeAAyTCWE/ujmAEyozHBAGRnpXzvr0k0F/JDewObSKbzYbp4nlZy8YEiHIyLYP09OvNAHN3eoXL3EpeN2w7BWVAIym4lfKLspePng89+aKr3ulxXN3PNFaRSKzD5oryeOInYp/dRqT5SYI+Xgg5yKKAP1Is7S6uLrzpIZRpZtlkllb9xbSBmwsRQnBOe3XgZrqNOtrX5QkuzYkUrK0EbFiXJUhjnanTg/lWbc6/YaTYbL6TfE8xX7Or7YYnADREKeXUhh+WDVF5rOIjU40kjtri1ZvLeYjzWKkjaFPyKWxgHtzQBuXUFjHqCaikjzyyuwlKSHCxhSPm55B29BkAjtXD+M/EirDDb3FxbxLMskcdvFPscBOm4gYB2j1G7pXmviPxFfIy2+lXLRrIuViEhWVPNJDnc/Uhz0ByBjPpXzh4jHiq/1N728lY2+nXSWcHnmdHllbLo6lMblBzg8q2CBzmgDqfGGv6lbl7q0mvEitnCQtaxxyLKrZVUuHdB5aqT/Ea4mOLxxrUsAQxXCxwyXCuQsfK/KquVIDEKeoyvTJr2bQpBd2n9n3kaSPfCItG8KuHljTJAAHI3A89s8966F9Bs7X7M6JLZu7FmWGWNZpHHy+SImbHk7RnHU49aAPH/AAzpmorcJb3VmySDabuILJMblSQokhiY44JOSODnINe0JpFrHBaW8UDx6xDI89rKtv5MClsDbeXW84U54XPOOB69ro+hK0Q1K8tVWdklgMsTZuYYFGUwseQsjKcjvzyK0LTSTe2s1vaS3DJEY5BDf5R0nBJMisF2sQoAw7jrxwKAPMry01dgiG4eNBGZJbYXG+OSUZLfZZJQCx3fhxxnrVYahqa3r6erPFKbBZIIplhniZZQqnznEuYw2GXd1GelddqFjBG32meJ3uLJ5FkEUq2n2XgASNhyJlOW4XNY2ntpmppey6fbwiaLZBsvV2TSFx86tNK4HljDHqOTkUAbWhzpYKPIWO1W6jWSWFlLSQSJhJ47aZJDuj3gkFiPve9X9QvbeTTrmBbW7mEtyxK3cIiwZRjeshbcYN3LMgOe5FU7bw1LNZF9IltLcyxSMZE3T3MY3ASgKVLbSQ2GViPTpV610LUJbdWF2Zpbfh1mbfHMAcRrI04cqoJ4G7nP3aAOONtq2ix26/2SYpryWOaa9huC9qtrj92ke/AZdh688mua8V6Xq21hBqQgdAblIYz5Mj25QsryOhwCDkYBLMDkDiu81iKe5068SedtPurZpIYoIbx1jMhjL5lj8sCJCRwo5HvmuBUanHZQ3V/cs1xcqqLJHiRY4QwXBEuGY4HQD6ZFAHL6L4t0+5LLetMs1swjS/KoJrgRKd0XlKgk8kOCWYkEhc8V3cnjuRLq20xIra4jntwIJFmlhszGVIDoWJKzljyDjkce+ciaRPJFZahp8LTRmb7LeWS20MrEJkiVSwypzzxk1iG3gi1yGK5NsZI7d1tI1jLPbSkb4ZZIogflzx+f1oA77TIrtraVryZp7lizSCK6LbLacFU2qw5G7A9R1OOtK13c2V/HpVpcva3iwLNfJe7ZrZ7LA2GJ1BVJMZGc5P8ALK1LUrLRLFtQnbUkaeFRdPB5W0TRocIFdsrE3UgDJzwM15lD42sdd1DzZkura7k2xJFcxHyZFB2xssxX5VYckMRg9OKAPcb038ksMi7UtWmTghPtO9kLbUy2BbEDIx+NZl3q2nwW0NzcQzyPFdNG8FuswTY2VL9MH94BkN0x75rltZuI7bRDHJJNFezxJcRxeayqsYJKuvzEuRjB2ZByAMiud0eTUb7TrPzdSkSXzpTFjypEATJVbgZyDzwGA6/N1oA7R/7Lu5pTeT7JpEZ7aa0uDCpQklVl3Aqso4AAAJxxnrXCS6tqenatb2a3k9xbG5OUEMrMqEfea5l+4+3rnHUAD0XVtSlW3g3NDfXpuYUlgSHyn3JIFLgoNpOCDwTtI5x0pm66ur2+hto0hlt4YWinkaO4IdypljkjZwFkx0YE46+lAF/UvEok1ONLTyWjeKMFmDMoeF/nZ1kCqGyD84zjuAOr5bmKLUrdb24tZI7tYljkktkmkBkkV1QukR5UbhwcAfnUNhNaRNqMU1ov26BVtUuDErqElO6QKrkZcNnOMjBznqaq+Jda1D+yLWPSbRJbmcSpBJJaxhbeSAgRhSoIBJU457UAen3urT6XYRiCO1WO4d3RfLXfLHF8oj8iQA7GYkFsAg4x2rI/4SN76GyF5aTWq3ji3tSURVtYy20w2xnIKKz4LEgYzx2J8L/tu5voPI1zVWtdYtNjS7Ii0U0YYO1vw5aGTJHQAHODmu2bxN9utrbT00q9vBdQOw80pI0kkZBaRCkZa3QqOuR055oA9Dk0SO4t5GhungmiuUWaWKV5bVpgT+53nP2UMvfbyR34rWXTJbLSokS5ke5jlVo4bKNftbxvJuuJSTGN/wApxyN2OcVlW+lX8WkXC6UxW1vbeIG3e4QfYXkA825DBA0knmDnccjAx3rlZNf1nwtrNqL7UNsKQCxbUY5llBMhCoj+Y5KSNyMn198UAey3V6RZ+UzF45I2gnVUK3JXaGDSE9GACnOMcVgrFPosFxILOe7ZxDIVuDEyXKStjzA4O5sKVGMEjHNZUmtNe3VtaXt7bWcO6VmLI32i4UqCBIyDK5B+nNZd1rGpafPLqBZb/TYEa3S2Luu5Y2PlJb78fMDty33T2PFAHoNvqGozosEVpfxbFjuN1vse2EZk/wBRC7H94NmcjkIfxqpdaba6lqe6OeHTr603taRpMj3DAjfK8wDnEm3IAU5HfHSvPNP8Zw2Uc6zv5kkzORa+cxRInYSeUhSQeTgMRzjJHpzSPq9pfa3BcAXElnFHHN/oyrb/AGVguFR7kv8Avk7Hlmb9aAPW10e4iRFMjQabOoN+zXBlF7cHHlXJkY7kbODtA28du3e2rWFnZQRCc+fGMRzoImV2kX5g0gfCcAd8ccc5ryW38R299CqzCztLBhJbSD7UDb20g+WOfzARhyD0JIDN07Chqmpf2Db2a6fePdRvdRCSDzbWI+SYzlEmhjRXibK5J+fnOTQB6cttNqgCWAW3uI5wTdPIAkpjPOEZsNnoCDzt4Nd/ouq6nb3j6PciZLK4tM3DpGFHnbSDIvBUDPfoe1eLeHPGfh9bdHuriBct5ktmEYwWrlyNhuGOXl7L2Yk5689vJ8SvDayW91DMsMSObafMgJaTP7ppgudibxzzjGOaAPUpdFuohJOsxZCY4w9xCjKZCP3UnlqSJoxxndtHBIJqklmbKd9Qnmgee2VVug0ANtcqyhRsUYESZI+XJOPUVzH/AAswao8gs9RRgI4opYbRk++hxhI3mX5ApBGBnjvmjV/GGjRWcsjsbl4VeN4hICIyqZlmuYy7F2GeMEge3SgCfxHaDWHtZLSNIZI32SyNP5lv5YAb/R4nHyMATjHIBrgvEWo6jpNzElkxjdPLy0UkLxMF5cKmc7cAZUd+mTUQ8baZ/Z8cUupW8cELpLD5MqC5hd8sbieRiAYjGRhck/KeM1n6h428PXbQbdYsL2doBPFJbxwh40iJTy5CTlpP7wx+dAEbT6h4jSKXTwkVvGRcXjTKyyyvuYb2IYYHUnPTvXN6veXGj3dpN5yJpu7ypL3Y8LmfDEyFQMyRBdygjr1rN1nx2lnLbQaZehrO8YvfC4GyNdhB8hWCAoTnlT6Vl3uvWuu+fZzOtzFZzC5gWMOsVtbMgaRJI3AMjFuExk8k0AdLrl+13ok119psmkFtNMl0C0rO6oQkcYAIRioBbPIx0r5x8CWE+qaxc3V0gljvGSF7qEkWmwOwRJY1bLNnjOM8Z9MdVqim1XULqC7uLS0lSVrXT2JeAIYsPsHOWycnivK/h1qF/pzXkdrPNcQ3s0kwlSZYQjRud6DP3lHPGOvNAH2DFofhy2V9OhmlWOaJyLSKQiOaU4Qq0qAkRLg4BAx09qztM8PWenXghhsDLC6TRlk3ukbhgxJIfHQH5jjJbGPTI0C9jvLazvGuzILmaOHbHFLDMl0r4IZthGxj95ifm7da6fW9VeCe3sHCwG/Lobu3mLTIoUgxlY/u/MB1HGfQ0AaviKDR5INPtZHM72pMv2KUKhjAALNEijdJxxjJB4xWFP8AZH06O0tGWdYpGuPs86lrySCUnCyNG5NvEjHABwxx0rldVuLvM+7dJJDaRR2tzPEAbliQVV5WIKjaAoIwOapWFrdajGgskvbcWoZLoxrtjZmcM5Ep5KA5xk44IFAGxHqz26SaTaKllC0j+YRH58SSZ2koxXIVs9+mMk4rvvB+nHUC0cEU326GNlVGlaMStuyJI9gJCENnnAPY1S8K+B9Z1iZYktftMMkRdmnQ+SURyQ5kjGVm2jknqR+Neu6xqnhP4SaMdV1W4sGuIEcSI9wiyxsF3CONVO9hnvggE80AdIkNjo1jHd6tfw2slvEQI2dXScKh3L+8IZCoBx2OO9fIvxN/aMsLa01CzTVI9L0yzWaL7YzhHvkBO0q2AIipGMH14zXgnxA+Nv8Awm0moaxqmq3eh+GbCS6ljaK8SB2QZIGzGXTygdvPIPSvxf8Ajj+0y/xB8RyeCPCMd3c2Vu82nxX7ymQXwe45ZnUgH5egbOc+tAHr37SH7Vmv/EbV7nwb4Vu7ldOdfsct3Arq08Su0cjOzNjJHQ8ZODz1rvv2RP2WrHX9Si8S+L4YtQPlRXEEN3Ejy3AMvyF9hGwAKCc885J5rkfgp+zjcX8On6ukc9xIJ4Lm8sLgMWV3Ak8xpGGTHk5QDA7EV+iXgPwj4m8PXCxWwvrCCRJ1hmgjZoYo0X95zjg4HCjnjI70AetQeH/DtrdpoumWFnG2myRusTRusflxsAskCxnEZUZySGBGOleO/Hj4qyeDNOcaTJJ9nillhv8AejG2JZMBDOw27GbPGR7DtXufiDUrDStFmN1d21551sHcC3Mt5ayAKzJE9uN6uyg5JO3k+4r8xv2h9V13WGOlWt5M+nXkgaWAyGaQI0e6JEjiQjy1XGSTuGcHnigD5B8X/Fe68Y61Jpt/ZpfWs88yW5hkeT7MGkJ8j905FtGOzFR1yTniuysfhlepZv4gk0y6tdLEaiC1t9wLShVJSeRI8SK6g4Y4BxjNY3h3wxa6RcQG6NlNNLIq+WAI7wfOGzIZVBKrlQM881+2fwZ+GPhPxf8ADNHukRZrq3FvDHIvmqp8pVaVXVCnAJI547gHigD8SNW02J53IsLmex02JWMBdYHhbcmbUSou5mZ2ByoPC8iuz8K3Gm6dHcW98ljLp7yW7Q26RiWWNi6yESPkPIBnB2gldvPPFdn8fvDdp8O/FWs6UdUlBt7iQW6CNXkmV5BHbFo5CE3DswY5U9PX4k8V63d3t08AvJIEtXjlZZGMSXDqCrNbICpRyxBYc5K8DvQB9/n416HYrLpOlTi5a3tQkVuTcW7W1yrPukgRWHmhVIwX544Oenzpr/jWXxRqJl1SGS5Fmk1oltG7bS7OZY5pnYht27G47+egAxXlvg6G7vFZYiZpNxhuFaaOQGNsSRmR5gTCCWAAAB4xk11l3pU2lbl84tbNFJ50bKhSKU5dliEjYkYDg7HLH+6KAKl/NIktnfyyiTT7oLby26u6sZMBTa2ocELt4Of8nlZNWuLS5uLf7W7W0clzcNaXMvkTPGXCpGGZAJ1KsDgnHy+tR3epJcW0qW8nmQhd8KD/AFqsuVdrZcbY3yFyBzz0rz5pZ728hS6kzJEY4l8uN2YxmQ7vtm4ZVwW7d+egoA9k8KTvem4u9SSKFbEu8hs3lF4bVsGESwKBvbcRwBuwM4wa3L19Tu5IGNtHPDZM8iW5cWge3uEIEjyEqIZwrBiWyeMHnis2zTyILONIjsuFWIliGeVIvmQMYwQznBwGOcY71S1DxNZrbXMFqUnna8lS6M0cwljt0XaLJEhB+8wHJwV9qAM67sbJXXZavMEZYr5ZZWDylm8wyW/chSB82MHnJ9YpBFcCdI7KQ3UCSXFm08pMEgbariSQkJkoPlGfXFV4dTn1GOWK88+yK2pe3kQERmBASsA3Lh9qZAIOf72DgVU0ppru4edSXt7ZUhjtvNjh+2FhuwsbP88xDHG3PtyKAM3NxbQTXxtZLZN7LKm8sAd2XiiYZDBhyAv3R1xWdrdnYz6dZtaIpe6BaTdGZBbbxlIsE/64H07HpXe3mmXF1E0nlXMNvH5ihGAYxJKASyRdZXXhXIyQM1zlz4fSOFJ0upgMsWVRi3EnljzXWNhvjBjGFLAYP1GQDy2yW7tSttaXEUSQySLeWl5AEe4WQHekKsMqpPrx0IzzXEeNPBNvAqawEgt/OdjHCJnARmJUbYNuVAY8bQRxkjmvfI7NBEskluLyaa2Do1s6meONGP7yZmHD7QvGc8+1Yj6Sl7HbzGOOSBp2a6hnWSaSOFT8/lFl4kLDkdvpQB61+yV8RNa8PalYeAfE13IdM1uQpb72UyIm0AQqpx8pBHX3zXpv7W/wCXQtKl+KXhKyvbextFEmpRRwsCJmbcbmMxuAYiBzjPXJr4gubq+0jXINa064eyvdOuRLamSQBp4Y3HlywPnEbKqgYyASvIr9YPgx8dtC+LHgc+EvEt1BeXP9nHS72z1BIXmvEmVopLiF2JVWXdnkYPY5oA+IP2ZP2r7r4ZeIdNlhbYbmVLR+ZmWbDqBiMOduBkknnIAr+rv9kv8AbM8PePtMsLe913TXnishJNG94I5IpdyrsljLbTjOOOnev42f2lfgTq/wU1nUfEWhxX954cnu/O027toCYYY3d3XzHiDfZ9gJBxjp15rmPgb+0Vr/AIP1S11Cy1O8XU7ee3kMqPI2bYtk7mcr5ke8fMCP4eDQB/oL+Or/AML+LYxb27QPcS5vIDJMjQXFw6f6uPa38SHgHHr2r8z/AI+fA7QNd07VrB4rQWWoxS291p8iShYXckyNalXUJLkEb+Fbdwc18Gfs/f8ABQ1Jprez8b3kc8i28UscsrI5abbtxHlgtrIvBAJ6A1+j8Hxh8M/FvQYrvSpYJ54Uhe7hjuYszBNpLvcQlsR7W5UkEHHGRwAfyo/tGfs3a38IfHN9c22gG08NXM010kk5AjVY5GdLgbpWd4hECSMZz2Ga+YtXsba7to7iygtQl1tRJf30nlSZwJER0wxbqwLccdOlf07ftk+AvDnizwPfmWyimt2geCLUNPV7q5093jDH7XMNwSALnccYwPxr+aX4iaJL8PdfvLW58q8sv+YTdwh2guEU4VY1k2rvU8EYz6ZFAEXhvVLzwjNFIs4I3DhIIQrZG8thZcRjPQcV7l8O767+KPi/TtNadmtkkE9yk2IEPIQRIhADoz5DFSR3r5RbVE1pEZnuTNMzWwjFsUhOOQEZAVLL0ODnk59K/Vj9i74V2kUFr4o1S2heVIoxp8flyPHOwAkZvO3FflUjIxncehNAH6L+G5ofDHhfS9HtvJtY9IsUie1sMOkUhjUTK8JbMTEHIfkMMhcniqVlLDNIs39ty3Fws7PHLbzTMUjuFP8AovlyoOQuDz93nmsnVRoAknM128MTgSvZxvbTSvIW2mORViDK64yCfXHPIrz+7S4YQG3lu4rCW4lQugAC2iAmNbkLGo7bcLk55JzQB9QWtwshitprsMgiRbW5ila4R5WUhRMjMDZ3Ack/KDnGcDgDudGlsLYb7m+D3MXJAhkuUIjUpsuLrODuJ5zzzzXyHoGuXDWNwkk0ipFtDiKW1be7OUtzBA8wf7Rxy2DweQAK6CfxPf3McIe4vY4IrZmuY7QvL9rY4jjMxtpdqzLgZPG3OenNAH04PENy5uIxdG4iibzZ7U2wlsUjQ8RLHHnzIwpBJONvbJ4rCttRSC8kupkt4poJYH09mgNwiLIxLrDET+6XA6ucD1ryjQPFMZWRbWyujqOZI4ZprqWTzC0Sq9vcISUeRuWUlvmPH167Q7y1vUngucPfMVj3SrJb8yvteJDEGLMhHQ4IHOMCgD6g8N+NbNwLfUHWG1u2byQssEwPncbkjQfLkg5DcrkbRWf8SfHGheG/Ct4to/ntJazxxKsbrtblHIMi4D4II5z2HNeBre2+n27M5RJI3eGEohdbVkJGQCrqWJU7WAHPDYNfH/7T3xf8jSRaWM2rQ38UaQxSvmIK6q+24kR2y6PggkLgDBIoA+ffGmqy+N9f8Q609xM728pe1huWSKBVifaJFxkzEoCCpHPQc18Z+NrfTLLXZ7+6hivFbdHGZWlUG6x5jSiBlG1QCcfNyQcCvaNB1l5dHG64+1SajOzfaJLn/VMfmn8zauBGCcKvU5yBXn2saa+pLPBqQijiUySwNIjTYQ5ETGYL8+7jPpntjNAHy9c+IbayvGuYby4W6mMiv5bS4MTHEJZyu1WBOMZyK7v4b+J7nWNRstNj+0XQe6INzKBJIwab5rZ2Q5WPcrcH7vU+leXeJ9Onj1G/3W9rbQxyTiNhMVR/KB/dqn99iOD0HQmtz9nmS8HiyV7eNsxSF442kDorlied5GHD5z9fTmgD9UoG07TtNht2t2N5DBG2x2LqEkiHmNK2WO0LgZCgAjnmsSyMk12673heG2knN0VHky/OQsaCYhSfuDkdOBXL6n4ku7e+tEabCQ2qi8iWMhMztyjy7x5jAglccEGtSx1C2I8xjFfRXULtBDLNL5wl5FwssLHCFicrzwMehoAuxz3Yu20qOygt9QvZRcSRxAfYp0TlZn2kiJgByQQMdKzNRTVNMuI3jnt2dLi4mvZLdyCAVKrbxxY2vBgY568g1esLKeBZQFdmdceR5itdQJJ85AaN282BeOh6CsKe4jtbpkubxooNzJPZx75HMJOEm+6Sqtzx2PFAE8Wv3dncRmxjMdrJF9qnLRypGSRjEaD5UlJBwfyr2jwP47YMYtSEJtLm22WckkKtKkpxlxPgl5ljBODjlsA+nj8un30cCSaVI4jv3h+wv5ivcfKPNfmQZjiwNuQp61i3Wqz2V6GMcyzMMWsU+54obxRmQEBRhCoJ3EY5GaAOs+NPw2svF+n6j4g8O6OY7y0jadJ0CwyyJFl7hpQT+8Q/NnGSS2cV8TS62lmpsJtTuoodqSXNghylsYlDC1kaRQYEJXcoBGR69a/TX4f+LNI1+K90/V3Fx5kZhkaJZUgjTyCs0O1EyWLqST0+UnNfOPxh+AttPZ3/AIk0qG3GntP5iTwBN0qkneGbOJJFzhAeQOo4oA+brXxnHeI2n2t8ySTpEwhubRIra4U8LGshG5F2AliPvYzWjo8bvqKLchpLZEeWCewgeaFGBJeCeVWJMW4PtBHGOTkZrzebTmsRJp80d1G1tJP5ShlVLiJsPEZnALw3AG7CjAxye9bfhfxTJpNxZxW321ftSSWqmOaKVDNuI/0uOQ/u3zuz0z2oA+j/AApHI9288V5OZwqmKN0keRbdTlY0KqBHj5wSx3eldpq1jpt3NK7tLNMLT7SsEUimOZ0G0oXABLcDORnqTivP/BWozyC+LyLugsp5Q8q/Z2gmf5mkJB/eAsWwBng4HOM9Y2pw3FgjWDreOszwyNPHPEkTXETKyLD5QcMcHJIxnnIHNAHMWEci2Fy95ZyR3UsuIJGeSN5C5KxW8QdtlwjDGWGdoyAcCq9v4BukWeTUTbwRZaaGzjuI5RE5Akm3lZMy4Jz8oYZz6Vu20byWVrazXRMEaSvHvUKNPki5ZlIJZTjhc98nkVr6Iw1AK/8AaLskAlga3RCbdVyDJNcvMf3SMhx93nd1NAHF6DrOq6fe7LdIru3hbyo5zAjFkQlRtdmJDhkYAkYUDFffvwe+MN7p0umW+r3t01w8ls8UImi2WqQPs2eZboZHuNnQZKFOQc18UX9vayTXKFIIIgFl09beNUaSLzlUxFYtuTliCcZBOTzWpoPiO60h/N1GSKGG1uLe3htCUZxPIx8iWPygzMRk7wff0xQB/Q78Pvi1c6raSSQyW0pjiUMIo551jhC/u7l5WwYw3y8rnn8q9n8Mw69r13YyXrxzR3DtcqpuGcPEW2xLGSuDgADacnjnrX4q/Cz4/WWnyG0nmltUtCm4wOluobYCYo4d2ZLcDqDnDDpX6K+C/wBpjQY9P0u6Q+cGRRJcpNHIscigeREqR58liMBicLuzk0AfpzoWmWmg2KJtKXFyDcvG2wyTAL8yZ/uBc8HHTHPSuJ8U+ItHsHSWRnId2SO3jbCtuUcoqZYOCTkAqRjnNfPejfH3T/Ej3KSXDJPGn2doXlHktGAZg8V2p2qwztJB6jms7xNrdveJYs8k2oWywv5MbToslsshDtLbsoYRkKT83G7GCc5oA970nxzb2rLYSTF/tbKsRidRPbRSAZW5kkx5aFecMcnpzmvRrLXvselzwQ3LTpEM5Uq8TJMxMT5VSFxnue3avkCe6shotvdWsxu1gAk3lGhll2sqxxPKrHe4jKAsxAbBIGOa0dB+IB8uaxd2i8nyJI0MkiQOJA5kiNyqYjcFs9T+RFAH1heeIzLBDExhvoJtkI2oYpIYkXerRsVAyH5z+XaslvFMFrqETyKu2ygZ7xsDaUk5SVyXGSAwyceufWvndPGk89msC3kSD7btTzwxfy0ABt/NEgxknCscZ6g1LFrkk0pFlHDNbsfKuYHl3SBghdxKHcsWDKdq5xjA78gH0IfGBdJJ12IXQqCk8aLHbOERpYmVm3nyuCOvp60sV7Ym5P8AZTy7SVctHkglgfmaPJzjIyeh69zXz5p+sadFdzPcNIQkTwxIxYQSSyL+8ijXpuAfPGATkCt+y1lpZ7aCwWe1kiJWdZiRDcRom0xsw5Vt2cDrkmgD0bUNVit/OZbiFi0iTahE4Dyu6MDKEZPuPtxjpkDHHFZ1xqM96zzaYEQyTIYZ5AWgijXaxR1P/LXZwx6knpzXBanqJvLS9VIJnuWjlRU8pY3hngYKYcBQzpgDDbsjBAyazrf7VLdwJA4tiEiAt1mlSN7jaA7JJM3DDa4OMkkjIBIFAHuug6vcPHPGY2aQTPJLDcOVjljXAPlFuIi7tkZwBu55GK7XT4Fktv7QuFNtiZLiOAybV8qciJYzL0Mm9DnnPc8c14jDqkMBAljuVKf6+4aPKzjMZK5zyFKMST1x7jPTNrl5bW8K3EqzQKLeZVkdRbXMToPK2lHOw5Y5HBzzigD2nUdSVjsiWSEtEgUNlkeJJA7yLLIo3PyQOeAcZrNuLueeRvtA3xn94hdlZdjAuNoRj8wU/N15zyBXEWevR3VlIjRyK+RFC9tI4hUKoAiLYJJKdcgDJIHvyOveIZLfy7eA+WkaMGgjlT7QAzkXPypE+5m5wAxODnAHQA9Dm8TLp1wbmNZLmHMcULCGT/R3Jwx2umHQsCQW4wTjNdXo+vT3l3b3ttdPKJJwTJEzhU2SGMxksADHlc7QSD/CSOviVlqgae3gxLBHIsRtkV47me2jQEAPtQLI7LkhWAb970OK9J0i6gsWt44f9ChnQOnnLmOJVkJdJPLBAuRlsdcbqAPpKOV3eeVRczuqiYqXVYzkjeUDEFgGyMYyMYxirrXcDwRsilLlmKrMzyeWUb5GiTOPn38E9iO2Mnzaw163UEWstxLCAo2SwGSWYlg0gifO4IXJ7DrW7DqUEjgWm2Jy0kklsA7Iik/KzjnyyXHzHoCT05wAQ6vqENvK0bmS3YqYWjwZHDAZWVlGT5QGPmI2gDg4ryDWb94ZTeygzwRmVHkiG6IR3DOJCUXJyWBbGO/pivS9VGY1LQ2xvN7b1MhXEUnJKyO2ZFO4Hbzz0BGK4e6jS2a1MlvLeSWzs4tWRkKea2FV4ZDtmjCgMMrwrcnjNAHOWJv0sor6aWOSQrI9nG/nK627YzEkYGHYoVO9sFS2M8VvW8rXcSRoyR/aFW3CqkRdirEsXkZjkDDAnpzjOa2INDkuJLS5kkaLzHup9kSGSG3aYFhaJEsQBQkN8wyoznOOa6NLC0ewVlgkto45JZZXgiiS53F2TG3eQsRZeQOTnOMngA4zU9MVZUVI0gLJCTKphzK1uSpEDRn96xABIJGSTj1rgddI08XNy6JLeWkQnieVTNgONyLdQnIwu5vlAycqQMZr3aXSYLfypord5op4d8m8mSAMq9NoBeGY7QRtHueTXB634RkvpXuUjWKCVYfOhjbeQIy5VSGOfMaKQAqQDkZ6YyAfNzeNX1CRLG3jewjtZzKcybVImUM9wNqksEKEEngtkg4Ne0+GvFSrZ2zSTyNLNKu7y3jCKPL3AyIRl4mHzAhQMN9a5e98C29mtvNp6wSyAzQy28kBeZ7eJpC0RkUbVAVlG3OTjgUaT4f1GVCs1pLYTWypFGoYqFhfGCqJndiJgMDkdDggigD6F0rxPLILaVGyGlMcjQKj+ZuYsGKt/q1Rj+Oz8B2ltN9tcyTL5WZH2qGBMkhG0XQAPG8Ddjtv7Y48f0cvbLDFDF5sdo4MxhJDsqx7RNKWXIi/vAgfMMV3mhahIrgTRSuIl+0CaQj7O0Ux8yMx88KFYLzjv2oA6O+tLie3lEDmH/VIzSbo/mjYPkELkhjnJx+NZVzaXJhzMbeRtymdPOaSJ4/3zhVDgElSID05OVXOOOjtbqTV5biGOJbOXyWfYSzmJfm2Sjd99XUBhjP360XsVlgV51dnKRq7ugiRkiOFcbvvbiq8AZIbOMc0AeK3XhgtYvPIm8h5JGkm3bFEgADRsR/rPmYr/dAAPPFeK6z4cs1n3X9tLNFD5ohimQi3lXfi3eQk/LOoIKk44wRxivsXULeSQvA0a+WRlckBVyAdrgfKzenX+leKeMNGjn8tSJo2MsoElwNyRNFCZFZvKOXyB8oweBjtQB8tQ350jUxFby3DQNdTbVhcKrRxAB5J5pcbdkeFAXrt45r6F8KeJYY7axeOZriN5SgkMylmEkzkDbnOcggcc4HrXhl9pnn3lykeJJ5pCjsMFAZVigWRAAPlbZk4HG455rpdM0s6baXUK26S3xuoozPE2WigjKCOCKLd8tw7Bipx0YNyCDQB9o2d3JeW8DoSi3Me0ZRi4PJUPv8Aujy9p4HAP5RanbXatbRRvbwzTXMa+cYWlEcexCZXK/exnkdeMAd6wfC+oQwWdu08Dl0U7YnfMjAR4/ebchCpBHP90GvQtMTzI4p32hY5ixE6kriSMSJtYjBG1h7dqALthYwwSiS2vIr2SBPnmjhkhRW2K4PlyANyXk4A9a6WMKpkaJ4iufnG6MNJ5kavEF81gMgsGODxnb1BFVrKGCYQvCYoVd38x4VAEgyUKtjGTkHj0HoatFVRTFAFmKNy4l2orAcBUIyrYHOT1BoApXcdpJFmISTAxsJWkQRy/aSTDL5eQAi5Vuc4IwckVzckcMKytbxQugXEp3lfL8seWQOnmHIOdueprXvXZbdnyUCzP5cisd8jlQJFk3AAKDkj1AGM9K4m8uvs63AkYkiAz28iEq/GUVXU8HOM9+DzzkgA6mxvtKvLWeym8oSbDsKEb0ZT5i5bZwdxB59e2K4/U9P/ANIcRTPcRmGSdkKrIcpgSLkct8xz+Oa8z1Xxxa6TJuyYJZyqSzyBYlaUDARVYDdwhHAwRyOtcvP8VdRg0m9vbIw3O8qttFBPHJqFxl3hult7VGMgRUQEnbjJOOcigC9qfiW006/vbG3mWWQlRLbCN0EbhQGUuRtXkN354PTrWTxa12y+T8qMkYuGzyAmBtAI+Y7Ap4zg9a8ct7/+1J49Q84PNd3SMLe5HktIRJKJBvfHKsGDlsBSMHAxnL8Q+LZb5bC3077FG1nLJCcssNxcvInlvGixnMwRhgEAj5evNAHso+IenXWpy21vcLaz2SM7XBZkEsasR8okHzfNxwM5rG1HxvY6mzCYBktyqtK5V8IxYSSZLZI+ePoOhHoa+W7m8updQnkmjnxDD5LMihF3BjnBIG8cEnr1weay21S8TdeRMfKLNbTpP5iggu8ayFcdAUUZ9DzQB9paBrOnjTTbiNUMZjkWdCAGuAQki7VJ2jcuM9D68jPRW91NfIETAELiRNwEUsjRyykhHY/KhLKM4AO3jPFfMvgfxDMtwlpfXFq0jRQmKGNW2vhjvj24y5JJO4cYOQcV7pHeLcKZIWWSOe5jgeHcAHZQFVXIOUCyAkHoQetAHoHiK9SJLeLTYVt7qW3t472bIeFvkQugOAWYsxLf7Way9IW5j1JXne3nhW3mFwx3L5UDLGWEKEAvKrSDC4JJzjI5qnbyNeeZa7ZHu1nSElxmMNDGsilNvBUkgHnocnFdS9jbwW0l3dRMb17dRdrbndHHHK22MIUBxKGRGyP71AC3GmSXguIxJi1ZRFbwOkYlMkRw3nyocovykhe+RnB4HQ2GnQRxrCyTCBYEJKAvNMxzui3H7sYYkAjooGcEGn2NmlxaQtP58jOUd1jbO0oQzMykYcs7EHGc4J4rpra0iYlN0cREjyyRqsZlARAwUBX+Tn16k8daAOWsJporjybuESPC0ktvJFlkjgDtFFGP70owCfcmust9UkheKKZJx95pAGCjB5Uo2cDhl3f7R798to4Y5iGmVQ4MqosRWXaVD7FXHzKZCeR3Y1UmWTzIHhkgWaZWEgmfe5IKnON2EGMjp1BHWgD16w1BLiICNYAQChV8PyvynLgkJgjvgZORniqN1ZYneWWJJZZFDOZSCiKowGTJOUwBzjtXnema0bL7W0c2bkXJ3LKA0EkRUMUXaDgncT7E885ropL6S/sVuwTG8b4W3kchQGZlDDoS2VPB4wcnPWgDG10XM+6GOJAskIBZFBTargOCM8sI8tn0xzXLWWqp4YOoQ35DrI0R0xsLNK0QbMe8E4jjHmRNubqDjORgU7zWkYyWN2v2XbevNPd7yqGIAL5EbO+Tk53Y4O7AJwKparFpmo2sswnIjFs6GEYPm7AhCx4JZWBCEY7H60AaAs77WoHdZIoLuzlDztESchi0jxr8n3STuyOMtx0rStLHyoEjfeZljDSylo548ElFF0SflYYwMDOFFYmhXkgtcRXKxLJsw84WScFGjh8tmG0/fKgEE8c5zmult7uCabzLszuMRJbLChlnZQNzlYpCC4LBifvFc+oxQB0dhpkNuba4kijMyHeNhk2sjZ+UZPPykHGKuNbRRxrPDCsbJMzNM5CTLE7vuTy5SPNA7d8HAzWHba0He5fyUlhimlhhLyM06PH8kq+UBuDkEKoxzn5cjmp7m9jIDPFLvYBCsjqVi3DhTk/MwHBHUYwaAN2OSx8uVllWJzME2tGX3AqpTa204Zj27fQVdjKNsCbWW3IbavR5ZAAQ5HCwqe3Xd+Nec3F28cG+J47h0IVvMDJFEqysGe34AMw6ZPp6cVNDrFx9p8or5crwoBL5oQTFirRsUU4J6A45OKAPSYkaS7LSR7YnhMbOs5LrMrHaVUNhI9oUZA3cHgVpSQwS7ikbubbY8oXCNnCopAJ+YZGe5PUjnFcvb6o0mJI41meIxRXBtyzhHCqGBVRleRyTjmvQLNoAgM6OBMuJCNpQHYrAZQEjoPoTg0AYh0tZ7TdKhaRnLDzFw077mKqA+NvyhR/wDv1rj9R8IT5+0BWUT7YzCEbdJyTtd8ZO1gGBPA2DkZGfZLS2ikdyjboQgMSurnyXIJwuVHqSfTOaciW0qPDKZp8Boi6nIifed5xxjKHGenHuDQB8paz4PY+aUWPc6zb4XUosh2lvPaV5BmQkA59W4FcDFaPanYFlSMxqZ494eNWUN5hV84wP6ccV9Ya3ZW1tO2dssQby0Z13CNHPyhmxgHZt7/n28s1jwqbiVLuJYAFmJitzEMXEQwXdNjjKYBOW4OOM0Acfb6TDPHGlnLbf8eyvI0xAQBfn4K8GQk45zwvalt9GaWSCW3leeCRy8sLIiMqIW4iHO9gwbB244HpiuyGm7YvJtzGVSQO0aQBd2cNhl2/u0wepIzjirJgZ/s8Eds8bDcUeBdrrj7ylRjCHOfce1AHjOreH7h7sfYXyPNuJIkWLNyuwHckKhMSHLYYgHAOa5SH4R3N495qF7AlnaO6Xt2NzI088RyjQMMqJAMM2eTggcYr6Jitb/wA6SRFgdSoiZWWNHtyGDM0Em4eWzjhiT0HvkLcma93aVHaS2RlRhE87tLbDaS7OSmRucYA74HNAHiOi6DNaOJ7Tz0BZorSTzC+ACBI0nnIGJbPHvXUNoo1Hb5iRm5G+HfvkLApkhD5cvLEnOSAATjnBrvIPCl1psiWztM8UcZlYRnzBI1wwKPE6nHloB0zxn3rdt9ORpooY1hijLBhMYSoeQHa+4jlckd8UAcn4a0u906VLUgOJXwjRkrIzKv3ZVxlsEkeh/SvU7TQJr+PyZRG8x/dEZYqm45AGMbm9hzx69I7bS0tWF4wi85GdUACtmQ8eaAWBII9R2PpXUWV28MqpABC2UJcR7JGkO1Wk4JJPI7Z4+hoA8/v9DFhdlVj5RkheRFYCMqeqjHYnv7e2M2fTFleSdpGLBSRIQAoIOAX2cDtjp3+leqalFMUnRTHK7BpmOC7ZJ5O7GDznOce9YOl6VDd3Msd3KPszwu0McZyTcsGIWRRy0WQcYz15NAHJ6bYSSKXCl5HKs0rAZ3HONgYjauAOe9bd9oxY+YFbYYRHKsyHfNIG4CMR8iAHqeMnr69dp2mPuHmIT5TEsFUqGQH92gY4Axj1GCcYGMDp4bG0vULSLIpZTGS3CxBBy2OoGcY9/WgDwa90S4EcskMIRg8cjzLuLEZKqignAjCYBx1x09ehgsg62F1DGBCLNEnZV/dbwceXg42nKn35r02XSUiKxqrTRK67CiF1l65DouSO2M9asWelmPzEW3hljkbIjkTy4oC2SpCg/e3Z68fpQBw0ZERQyRg+UxYYR23ORtVcqD8uMc9PU1v2UMczAOUUkmQgt5ioGAYEcBUGexb8qu3NnsiAYAXiF0m3IojKBv3ZUE4xtxg9scnNEKW+9t0boxjTaBtCBVAywwf3nzdCeT3oAoXtrYSQgSQmZI2bJdwI5FwRlDEx+Xpjn8hXkPjC1ty8L2GmoggRoVEpPmqH/wCeMvIKkE/eOeBnGK98mtxcWm8qEXDKi7RHu25GVGAO/bvnvXI3HhWa7aJnXZauzEqwbEjryFYtjaTx049+aAPkiTSdSur64NxKIR5MhiR4njMwzwnmxrgEKfxxxmuy8DpJayTmSbaygxGM794I4ydw4GD3647mve9T8J213ay29rbQ20q27+RjBljmXJLrJIADls9yf515vbWNxbXbW1xZszQxeXcnYpM3IxJJJCSFOcHkigD0/QzNPAkCPJIFcPIywM/klhlVdgO4HXpx1612dvMGbyUkZpEY+aJEVQcAsFXONuME89/WuO8OSyaW0irJIfMHmJ8pwrygbFAkAJOOueBjIrsIdMmmun2CPfK6zGVvMUMXX5wM479s0AXjeyvPC48vyUClpZG8rLkYaIKCG4AxnBHvXQghlE6syRBQAkbEhgQOCzY3D8MVjvAlvJ5bhyEGAXcBQzHkhCARgjjjpyK0BOjxxsE2swzKY9zAfdwcAYUE9OMHtQA2eODcx2Au2flXnjg5BBxu/I8msK7s9sYmBEQbchTaElfg4JZScKcnPHfkVuRmM5abdl5c7twR1wSTuGPk6GqusSwbYmAIAYowZhkK2djE9+5/LpQB4p4jtGNtdyHCz20Z2EEOHR1YhRgDOAR2HXmv5wf+CpHxEk8OeHrrSLKdG1DWbWW38mLzEuI7dZ1RvLcEL5bKjMxz8pIFf0TfEC6+zabqUsY5S3lmM0aeZ5SxpkklG4UqCBxyePp/I7/wUr+Itp4n8YyaRptxFcxWD/u9+1RGJAWkj8wconm54OAM80AfhQum3Gsa1cXE8c6fbLuYuQ5Z7d1kYCRTHkRux5AJyw5Hv7h4T8Di3WzEoku0S782zuBvlJKkiQzLHGSwyMAYrDjsI01eCS6ntJrcyKgFoDDM1yFD/PLHlS6HhScZHA9K+rfBtuLewj8wWBQ2yXJl8ny5rYbmUB2LZeYEMWIHJGaANey0OO38PyXFtA8tvJbSNcRJ8jhoiPNIZwPNdmOQATgAjrXhPxRjsHaGzjknZmtyPKt2RY5p3RFMYhbHmeWzgDkkBcseK+l4JTb2b6VIZpNhW5trizYvDdIB5khMMgB2Mx5x0Br5n8faW2p3V09tYtCqYezlYsjNIGZXaBQcxK29iC3BCDFAHyjq/hWOKe+RJwty0oCx3Fz5rPNLHsLsQzAAsCF54OBUfh34ZalrjJulksorFonFzczF45yshRlUAkrIOgBOSDnpmvTbfYJZGfTYbmRpmQvyZmlQfJEgcZ8wKOOPvg45rV07xDqNpDeRvELdYPkjaKNVvd4LMytbSAnzIwcErjk5xzQB5D4o8DR+HbiOSGWV5cNbQWqAyh1GTJIwAO8q4Gcf/qoaBrmoszSyWaTmzV4XjdvJQuiySAlFAzOFdDGSNpxtrbmmvpLu/wBTea4lvbcXBkhnkd0kh847FKmb91Jt6svGRjNMtLrSjdG6i3Wjxm3upla086KK8eMKbeN3b528wMxznrxk8UAfop+zD8Q20rXrDVtSvZdNlszbKl3cTxwJcCZjthniVCGjHluFbIUcZIBFf0efCH9rvwnpOgaVpU2uael5OyyMJGWffKflnN3KGKxos3CYO3j5civ44bX4jvZpcwwB7i6YJHHaLKyQXEIWM+XvkQfZpA5nOSQBtxnpn0bwl+0tdaGUzNPHavZiApcS3dzHEEl3XEsYMQZpAx+RRkdCuRzQB/W/4q/a38J3j3Ph3UdVt5nv7KRdzK1xBJcQFw8HmfdhWQDKn7vzYDV/Nj/wUM0vwFr+u6hr9lBZ2guZmvby0S7KxBoA5m051kZkaZ4yC2wEZG0ASZWvnzVv2p761H2+w1HUby4nRTCj3UsCR5uWJSa3D4ll8gjG3AyeORx5D8R/i/Y+PdEv7zWTdDUlSVGWQy/aiXUxPHKBOSE6Dn5f95QEAB8dSX7WWoMLNYLcLczGEROTJJHJIxSJkbAQiLHUAZyBjpXUw60jWsiwJM1xPEskEk8ogWGSIDbLIEO6Zlj+UD2yeK89dGluJZV2RKZJHiVBuBy+QoJYncFIztJxjHWteKC70l7mcTKQHZYZGTelukuSShk++rKQRjpxmgD0XSbmGW2SUXrSvcJ5hjMsZlKsSFUbTw2Odo5AwcBeTs6VqDNN5lnKcSBbaO3B3NI1xEscj3eT/wA9lbB6dD92vMrC+EJtYpyJoVkEqGONYpJLWTc022ReEkKMiISRhVrqtLvoI7JJJBg70e1hUiOeZIpSxxLn95hdpK9fYGgD1+xaTSohHezrFewPLNaMNkkl3btmOeyeWJm3Q+Zk8/ecEjNaCTPJALy0kfzrZJI7qV5oRFOtoxLx3SrEz3URyVAxwBy1ePf8JC948hVJlZmFvA0gkkNojEm4AbHyAHO3d0bLHFdTp+saXLcT273EdsYbXyWZQTCLjyEjju7g7uYpVU7gRku2ehoA3pNBj1R7iMKLQ+WktsLRX+zvG0YifcEysKKACFONp4Fc/ceD9RiinkaOKyWERXMkvLrP5Z8ry5EXK8xhSC3BzkZr0u68RaJZaNZRW5uTcNHbKbcIY5Iw8KNJbs02Q6ebk4Axjt0qBb2a+Gm3f+lzx3MkdtqMKorQERRgqzRqBsiDgg/KBnA4PFAHhsWkJ51zeSqlxdO1w6LGEiihuNzxRQyOvKSSxqGHGPwxXn1/bXMdzJPd2Ytz5yGTzJA8i+agZFSQnM5AOHI6MDuwa+ovErSW+oRtZWqz29zbQTX0EVvb+TD5cpSG8iLRsPuYVy3RsgcjnzjUdH/tW5Akt4YzbPKBHdMAkcF2DKqERkHBZwA+AB046UAeRaZqd4lzbLbzSIySJEgfKnYZz5rEnsc/TJI68V9TaFBqM9vavbE3j2VqY57KV44bqKNirRSWcm7EpyWBTBbbk9DXhmmacLHzDc6IkpineFW8zy1YqxdkKk4IbO7JIwRg85A9s8F+ILKyu9RsneSCTWUjFpK5eVdNuY+ZJVbzsGBhuVVUnAxjigD6K+EzXVtrOqXDGSxt50e1sxFbmVln+VCl2GJ/dE7nwPlDOOTX3B4a8EwXMU15c6lOryMunW0UtkheNolW4ztfmWNo2I8wfLvCnPBr5d+FukqsF68M8FwuourLveRbh5SkWY4t42xIXY7eche/Ga+ovCep3cmlalBGbiOaS7traCC8YNJaW1wfKJZ2+aGEhAA7YxgA4NAGN4j+HltpsF4tmLq8uJJZZcTMGnWWBwkRVEPzyFHXhc8hscKccPp1imjhpNR0x0KHErOZJfJlk4gkkZhtaNkOSqnOT6c19TeGNEj1bVLiGK7JuYGGyCGQFmuJLcpcyFixZmRXReBnfOT2NeaeNIp9FTVtNuZZVvLSE2UTmSOZJriILIpjglUHf9nPORzzjpQB5Jq090gMdkgmls4TJJIJFJaKZWPlGBQQuDkhgeAo5yBXAz31/JLdndbl7W3ghmUbmuZ7cZZ7UoNy3EoKkjnPHNeiWtpe6syvaW32YSQRxTzShxOxCuEiSNIDlWLL9AeelY3iDRpdIOqS31tBYmdY5bZ5yspLBI0BR7fPl7kMgG7GT78UAY2l6lLCZzZxY1ExrGiC1LyCKKNDmSOPKeZjPzDJB5Jpz2zS3F/LJYsZpLdriOO5kkWaKRowCY5YIyPJZEypY/eBA4NW/BOnjV51urbEMdndxx3W9AZI4WAYSJcyEHcY2KnPTb2rtfH19pGmQPp2nWryrFp7rcX0lxDAPsaK7eUk6ybp7n5l3MAQAMDByKAOBgtYtQihvSpYq0UM8DFo5Lu3hgBRoCIgGUueWGVG3Fc5HCLXV4LaINMbedHEcZndY05mJuZXTb5YJbPI6/nFYXt+ySSxK/mXM/lRNL580cVi0SyFLSEJ5ZJOcndzzj0rrrOS8n1GyRisEcse2S8t0gVDDKNsjkbtvmhVGUY4GdooAsJJHqXmQXtjHY/aZRJbalbSgm4iHCKEJXClccdgcelW9Q15dPs5NHgSS3vJo9qXUwSaKO2tosSuvludjMMfeXIxUniG60u2ns1lma5UKylEdGmMEIGxxBkBFO1QwUnHPbmuC1bUY9RvbC4lZo7dROxt448243YSOJZVHzv8oBU52nrxigCp/aV3JbPcR38t3K955dvevc7bdB90vGNow4IPDDbkY7cY8kbXd3dR+b9pu0t5Ipry4aZftEpfzVCIw+bA4JUEHtxV5DdzvJcXDeRFbK4EkKtIYrJ5HSOGW08sRmdcEgjJ556Zqp9k0wSwm2mvJGKSlHdwJEOC6mWIHK7sjsQA3XnNAEUF000aWbb57lZAriOBZGt0zgvKWbDRc846Ac+ldnZxTQ2Sy2ckQuAJY2kkGFWMlifLj6hm7cc9jXFJLMkFxFaJ5t/I0AljYgspb5lZfLyzfuxw33Djr2Pd6Z9kM4S8STzIVgj+yIyxhxKFSUyI2GMwIbbjpg9BwQDHu724iiaOG6WWK4VWkYpMXWUZ2oqiTByR36e5rA+0+fdGKeSK6kilhlmxwYEJx5eM5LAkFs9M16P4qtNNiW0jgmgtkXzLi0V3ljYrAuf3wEed4cMBnB6V5aYHY3NxDPGkYVbmMStEsk0pYgpJltxGOQCMkHIFAEMlxFYS3unbUEjzSXEUiDzI3Rjn54Mk7CO+RWC8ti9vPIyRRSzuVDg5bfkFmERPyR4BIK9B6mrutG5ge2uLqKe4Kxt5lwkJWG2XqYldB87EHgHPeucmaORXcWUqyRiCeEupUyQycbHTHysRnORkDJ4BoAZ9uhkuAkgQLBFJBHdDdHFMwP7tplcA9SQOPX1p0cNzLBLJGyviTBktcAiViA6EHaSAOR244JrIkhuViune2ScrKSiec7SIHbciKsa7SNvA65461qedPBaROyKJoyd6lZI40VlwHmCjDOMgbugI6g0AKpuwBPb3TKIWePyWLwxBkXISJWzulBBZt3PXtUc+ogLIyz3d5De2Ttcb2eM21wrjPlccxblx3JDHHFT2sktzYRW8VrLDA9yXdwhhTz2LAskrAmR2GQduetUbiyuYxZX0Uawxh54pUkmlaNVicLujiKhgSCT8w5zx60ARvNFAkJkaNZHjUqiqz+VC/EhZ4wS0nJwckgZJxSvDGI4pFWVlH2jyomRpd25PlnmIB34XdjHTBH00J7iUTGKyit/sqxxSu0mYy28AORJt+8Mk4HGevNRWVvfzzzQtO3l75GQrLgDYh8oIxUAozY+uPSgD0T4caDHd31rJchLq28oSC4hjciJlI8tJ0ZclWyRkgnPTFfdXgTT7eK9s7eOGSCcTJayxbA8V0HClpim47YQhGCSMdeK+VfhLbAajZG5gt7d48TfaGWb99cRnmB0Vdki/3R68n2+5fhZo8914oa4h8oSGVJAk4VRdgHD+XJDENsY3dM5OfxoA/VT4SaCuneGbMFHuDLFGSGxkoAg8tlz8ifKPmHHzGvUb9FFmLOLIEjmO5UQJJKsWA0OArA7Q7OAehwaf4clFt4X0y2kgkivbjT4XQxiJYSscXyRrt+bDKpOTjkDPNXoJbTVfK01IPLT7MZZru3EgaNS5AhkdVVmIkG7gnvQBz1no0Mcttb2rRSyfJIJoVPlI8pKliHBzCD1HO0jnitjUFjtrvzJVhjuLSEouIftFtcJIQAIgobZLn1x6n1q4dPsbS4iS3lN48HkqYZtzRSL1llJkzmQgcqPx61M8lpcXFvDZSzJqdvKDJZLAXCucEvskAEqIHX7uR1waAPMNZvJbJry2tDbSyXaBXf7O6zRAxElUjmADEZ5A6elYHgy40MQXEcsl22syRsUaC8miMVwrYZYLEoRsj5IXOWP3c9K7TXtHXUHmcXNtZziWdzK4mDyqjZmgiUJ8lwz4UccduOa4/TNLSx1GSS2tnt5gcfvvK89kZ0KF2Zggmbep4UnsaAPUzrl0slrapHLpt4BF9mY20iCaECR557iE5Yb3KjaQFy2D6mLV9aiTmWxWC4ghm8ie0SSE3DsRJ58jwXKbiGBV16kdAahtbqJ5ZbC7lnlMSyHfLKjK4nDHPmoSFIePcBvC8AcMa4HXdQ+yyMksrtO7bEJPkxs68gQW8W5WWUDAfcFz1IoA0rXUbyVpNTa1IaSXEiTyyGYqvExkWQ5A8wDYOvAPSu6srqOVzNPp8Wnu1kGvI4o5DcOfN8yL/SArIk8cGGZkBA6HnArA8B6P/wAJVcz2qCOF7ny1Mb3Kb5FgkDS3ELyOASQCdoO45wAc16dceC5tCbztVaFTCimKAzMTLHcuyIbnYSIB5asW2liQR68gHCTRLfRldPeVruIHz32pbutuZfLjgmdHzHdlf7y+9ZbPc23+lC8khjhV7cWUYUyKo3F2lMnK7J0bqBjr05rRs5WS/vmuSZYr27NvLFHCkMoAGEdn3DMHmY5HzY56ZNJc2xkuri0KJKiF7dmQbop4mkmZJWlQbpm2uNgXJYnBHFAEFvJqOqFJBuubcwkhJCsfkgOiea0T7Wn+aRQ5IO4HitaO3iMaRXMs9tHJkXKrHl3nXmOaKNQSlsMgEHHvVywtZrZLKyMALXbfMyswijtPKeQxtIGyhLpFwSDz7VZ82DMrQRRQwytdKs0UhmkW4J2yDbIci3ViMZ4OMj3AMR9NijMlzZXJvVTTwRdJCwePPIADEEtz/Hg9KzLjTLq3uA896VFztlmtjBFBE/mn5SsoB5PVvl+Ufd616NZTaZc2Nx5EBa8kgisplMbxWryb/L86dNo84bux28HPSuflez5s7j7fHdBlFvdSw28sSI6u8uQXz8ixuf8AgP0oA4e4tfLt7SO26JdnyJEEiRHYxjN15jIDCQ38e3b71VW68xWsPMkhZvtjLcB9kZWJA8e5icJul4Xb97qM0+W41Ce4jubh/KtbKxMMsVuu6SR55t0dwyIMLAV65xjByRSXMf8AaCzwWu+ATR2mECrJ9m8vb9pxIgIbP8Azx3oAn0DQk1C1ub5tTXZNKJfsdsqN5gW3lt7t5LuYeZDAuyFiUZG/enjg1w+68tL9JNSe8liiC2yLhJw6IPkkJcDbx3NbVpeXOh2ghuZ2m8uTUEOnzSBESaJthCzxKd02c71b5X6jIORySa3qDG7vJri0KFRKIpFkKmQ4/wBGjTGWJ9RxnuTQBvwalZaVq1yptrh4LuCVre2mVRGLhpkaRbcIPnmbzEO1vlXOOKhkvtR0m0vI7J5Qz3YmaTJkdY8lUijiZSrulv8AJtZc9x605rmyW2tbi3iSIWDT+bM5a5Znnkt47eONACRETG/ONw2jOBU+sano8EMRiniv45R5TBJXMhfPL5ZF3Q47jnp60AXtI8W2DCK6htrHy5oHijcqIZIJYV8lRMgGWui/BOMcZNac19ZtusruGS2mR4LwXMMkpiuJXWUyTKigkupkX5Tzz0rkNHh0gajCLazmjZ2jkt1llEsH7yN2kim2r9wSI47N8oPetyWCylsmuZLmVfs88MSfZ5iZY2d/JVihG7Jf+Hr3560Abmn6jY2TSXcvlylLhWkVEWKWK4lCxvPJubClwQ21VyDnPQ1JNqSXU9xb7rURJH5rQi1SN49r7jmRGUSkr1x7e9YllDp0Mstv9klDRzrO8UrGOSTBYRrOy5zxMxx6IG44qpfmysFnm8m5u1+0tNMquky2jAHCu2d32bPTsaAKeo31xMrx3MlqLK1kc2bTvbufKkBaO3iy24RlR84QMeOwNeZ69NYx6lDMYbkpZRCa20+zYThllTZNt1B3BtQ1xlyArYBwSOlYOt645mWExwR38dxK0ETG/ZmhhAm+0QXCSEGPyiIxxx1xiul0LS7K9sY9RuLaWF4TIZJxfyXUClJcyyL5oHmyuQBsGQCfbNAHr/w2vrqyggkl8pLww77e3kmjSGyaQMfMmMQLXCvCGMhXODwea+ibLVtXu9MXyL6AGDC3FlHCImuDA+TJLPI4d4doBQheAeff43fxEZm0uNppN8iNCZo2FlKLcb8IvlRkSo0ccx3A4yoBOWAr0zR73V9MkivQjkGyjRXkd/tDWsUxQFg3yMzwjHqeoBFAH0zpekjxPp8d9Dc2FvPcJcNLDLbRu8c8cm8XELyN8m1TJgdSR8ueK8Z+JvhPT7e1XyoxPdQyE3U00knkteIRIJnRR5kjOhGcRlBnGRXN3/jHX7a0nD6zcbEkJ0+LT0MKBXEuYrhrdUKOmQMtjOeKw18dXcGmzjUZ7m8u5o5WgnYGVI1SPyt84eY7+SQSPu55oA8zv5GmE6zXcdqkckEaQxJMzyXFqpZY40dV3KDwS3pkZ6V4d4xt3u7fUVYNI7xyQieGWZ2ijJLtIrAFI0VzhueMcjiu98UeILxroxQ2n2e1kAu45JWUE3E4xKyQEgxLuUgbiODkZGK8M8R+IbC1tb+5ubWaKayinNxbG4lUC3uGZRLGinDjcckNzlemOgB8O/F3wxf6naTRyzmG3Rdl3NE8Rs0ihIVJwm5DG7KW35AJI6V8xJ4OuYY57O3vY2SPypLWWeRotttFICXiCcTo24ZPJAHPt+rM/hzwPqXgC9k1CW1a+vbBbmwupJfLYxxsBNhZSFkbDKGVsZP3elfJ1tp+hi5t7RtNtH8iaVoDJdCWKazIKylywfaxOGIyFXJ5GKAPBNGunso/IVllWKZTN5McfksAAi5nY/IHf5uQMY6CvStJm1eQNaedNFcFpJ0h2x3cUkEhJMkc3Ajj3HByQBzjkVqa5pthHcXdxptpZSWcggjPlQxJBEZhsFvEY2xckMPvDIGcnPWsOwmns7vZaTxwSqjWs7pudY3xuMYaT7san73PPOAaANC2nupryW1ee4sbaARhoXvWFsbj+98jsvlkrzuZcA9PXdudV1K1MWo+bHCl0HtWvHiY3MqxbVEcLSbViXH+rYMQVHzGuR1GGe0vo4Yo2u/tlubm/vYZFEM8bfelEch/dAsCoOARjNacr20mlQaffRXslxPJ/oc6l5VgQsDtKHgqsZwSDyB16UAaFxrVrrqW0VsxN3cBbdJ5pplEk0brHPHP5alBHs4X1OMcDjorqCOSO0sSl7AsOS22aBGPlZCnNwwMiErlduQAMGvKtF0a+/tWKCz+0R2TzTIl2HuIhCIWLCSO0dtpUvjk/wD1q9Ysrv7OIrS8WO4d3MdxeSQn7WhLDODnECFRwDg/McdaAMG+ZbG3jtYbiR5CZZrgzB7jy4sjJS75KSYJLIAQQMj1qlZP5l6w/tGZ4raSOWzuYyEEj+UXdZQ3zPAGXAwPYV0F9C8plhit7dImiuntlLlpbgMrIjPJCPlOeQXLYAxnNYlivkWlzEbWGWRbdFs47cCZtqFRddTkkkN05xnFAHrGk67Ek0l0moSG8trdEuFIZhcLKAqpGX+UyZPX7wr6d+Emp3cGr25ufMk06a0QbmjeWVHBDK6rGCTwxyegKc18XeHmc28UZtJTaNMbiORFebPlMAySxDlAHxgdTj5c19ifD6O/luNNGmIRLAsc0ZjlEETQwlXa3AYOUchm6nII7dgD7L0fWQwvvsjXxhtZ4gskSlyfMUeSJDjMTAFuDg85rT1vXJb62t/Mne0exQyXE6yFp5YQ43RsjANIHIHAyePxqlpenaqIdsc0lgLq6guna1ZZ7l2EeyUXUjP80YJGMjGfpUesaZcxx2olggnVJ5B5yFsBLZ8s7sD81wwOcdMjgUAeR6xqN/rurRTwm/tNKg2Wod1YMsNwGEg8ocyqSCQQMKTljVK50OG31J5Y7G5liWxWS4CkmdWcFZWiMZ28xgs6k8gc8c16VcaaLqaFiHkuEMhgmjUSQKkzLshaNfvOBx/wI/jnaxBqFrHFcQR2awKwMyTySJeShciVFCcMQuSc/KVyCaAM2FZbiCEyXcX2N7RiYYSbeRrXBCTiCLKrIHADEdSPmIXJrk9Ykt7G4gtbmKZ4444oRI6iNr2bG/yYZIgeWYqd33QRgmuqvr6002R3trR7q0eaIyRIjgQS3ULY81yvyxkoxKLldoOPWuB1q4vrmM3o09oU87zrWQShxFuG1ECO2QjFSCACQO3NAG3o0p0t3keSNnmE6RWlyE+0W8duC8TSNIULjPHPBzg4zXdW+oT6qiEzL5tqGke8mjE1zAJ08t1h8s7olVCSowwJUAZzXkukOdVnmvdTtbq0N1DFDZTxFZjHdBljuJJJFYgo85jOM/KFO7HNelabqOnadZXVveXcc816xt3+yJ5XzRrtDzswDRuowdwAU+tAFfWtO0z7PNPZwzyzW9u6xT200ib5kWLzS7suFUyKQSMkYOBkYrj9JsLfUr2ZDZRBbpLlLu58vcGliXzsHcT5yhQfmyoYjAGTgb0N/LBcWq2lxJKtxKkNxO7QmK3tZN2+0S2dsl+CWYgZ4xnrXUN4Xgtri8SO9l0+28qK1+1W88G77RcESecY9x2glgMgev0oA4cw2Zv7SQ2NzLpzK0MFlZpLAli3mxDzrlkRh5kgYFOflLZOOcdfpsAhsjbWIiu7mBzDLD5sR2urhmW4DkZaNPmPynheAahtftdrc3SRW8hkhWFL6VTHNBMLcQQ20lnuYEM8Id5HIwrL1ziqejws+u+VqeyS+tZoLvdbNjbbyKfMinIwhvQ2wMwLYyOuKAPWdHtb0RWt5cwyqVj8u3jMjvHPcBLoSPCyYaJUMiEAjB7Z5rfjtGuiouUV3toj5ohJaS0k2mOOEhcLLA0bH5ASqnn73FbtrdG60mDVLZHie3dxb2cojuikcKH96qxNkK5UgNjAJ9eKoaXq8fkLdSoI71oPOku4ImEbZmwUEDrlnAJ7cY545oAmso57U3sUxulWdIndZXDvbzecEtEVDwqOhHQnuDVFZIrq9jmuLlVsHka1YGBJL+aebEMck6tlGhWRgeOcDt1rTEdtNHfXVtceQI7ZlSUPJbsMBnuC8kuVufk3H/ZxxisC+07ykLpeWweWOOZJl862eFLc+dcQhUDGeYxq3IGBnJOOaAOruZNNhWGZzCkT3Cw2zXcaxQLaqnlxrLKp+WVSSy54GB1rxLxXqulpcXt5AH8tmEkr3MHm+dfg8y2m4Bo4i+1wccbfpn1Jo7h7G1e8RJZHaKZraCA3UUCh/wBxJcebgLkg7gDlc4PNeWeO9EFyzSwW3lwy3BkWzYP5ZZIjJFJG6zHy2LoNqngk4x2oA4LSfELalqEkklqwM8jm8nnZ9s4JEQMZHEkY23G4A5A9iK6u/AaEs00LW6tutWgZyihyI541eNTugI4Cg5BGcd68tsbC/Z70i5mtn8sSxWhjkMCM80XnQxEpkLs80so5x7kV1tnewR+Tai1luI7W2uA6bn2obmVomgLLxGQyMQfvcDGeKANWJ1lYrNKLS0gjVGHnkSlkuDEuyJzmSL5XwQC3AzxXpVlDcWrQLCkscQDSJHcI5klR5AJWySNo2xuQDyR2Necp4UaC2tJpJbeSQLDtjSX7TdQyXMiT+d5pbARMvzzyPU8+r6Vd3Ftp2oCa786O3kmMghZpXZ0hmgQCRkyqASKRg7cg9+gBvQW1nMqpqV08scomnhltyEISCQGNlyM4VQUY4OAc9Ku63e6NHcW8dl5eprcyubhhJHGYYoodyEzeWqHnsPnBHrXNaTOLyL7B9ne7iht3mkl2ybJjKGLoJiA0DGbBwBwoINVTYW8crWhMiR3EsdxbQRRNKRMikNGrD5ggOA4P9aAM/XL0GWO5kg+W7EsaQSXLN5i24ykkcMfEkfTdjnjB9a5n+07tJre3juI2SaBJGkjynlxyOXeJVAKtg4HOPevTJbaB3a0uvspZHkhspShElqZI2IG4D92p9DjJ96y4dAgtLSW7mmgRxKwDyoipJFCdxEn/ADykyMbuBk80AeSSX2rm+/tE2imzw8d0lrFG00EsZKzSBJWAVFG1ic4PNcbrhs9SlYpLc3FzIjRsJYN5+UB0urb7OzIqKGXOeOOvp7Bqs+nWYk1K3uIrQXkbi0sHmUw3mG2z/aZVyIrggHH8Jzg8HNfO3iLx3a/2mY9OgKRIPsk1tIqCWLzEKnyJgVKwB9p3EEHdwcUAaNhcWk1uDd3KxSRsYlS3tioEaBcGXdGd0pYsSRxgj0oryuPxNa5lL2OotmZ9rxz2yxuqkIGTdICy5UjPOdvWigD9ILzxJZaussFvPa3MECSnfMmDbzN/EGbHmEuvQ9Dgds15k3iXWp9Ue0lmENptZIJEd3hjZTghlBwGYAFTwOa5/SDLatc+ddQojrJHNAsyJE65yzAISXZlJw3QZPNdvoehLeAmKJbaG4VZIXgGxdivhpLpstvkxyP16gUAZ99opF2HvTdvFI0XlXZdkSKSUBkDEDaFLHkE/Nniugh0zTNQvk0+6SeO8h8l4y7f6Ld5QkhIwNq4IBJY5OflrS1iz1fy2tYYYpoomiaG5ljkzPIpVjPsAxJIirnHfsKS1XUjLaSzqs9zDeSJ5oj8tCh+YTyoVBjUjIA4wBkCgDD1LQdVinkFhDDbJ57GKR2S3lsY2IZ44fMcEjOcHqQ/TpV22uNStdajlNs7otlGP9KUOizgANLEzHBkOMnB5zxWh4xF7bxQSwrm4ucSs0suYZpywUCFVOQnAHoOOeTiGbXjaW9vDrBtopo9kxFtuMsq7QqQOrjO0E/w56Z78gHs/hW9urnT/OvbWKV1lDC4REhVVJKkzyMcMeBtAB245FaGpXFlaXE6pKxmlMTOjklJfOwEKvtCuVKnIXP9a8+0zXbm0tgzRC9t51zbxRSxo8cKgu+3ceGKkEHB6VBY65Pqr3ssEMq2sM+IzdQmW5hKuoBSQAq4zu+YHB70AXNTWB9RMcxSQkLLdPEQqTCMAQ27RShcsSBkgc9eleb65Z6hp+qy3SaRIRdRyxTx2Uam3MZwykyRvlJ1RRuBXrjBJGK9KmWe71uE3MEstpJHCfPUhhFLj92zpCDt+dTncQfWtmO1V7m6tMI8LwrcOzLIm6UjayDaCFyNvGe3TigDhfB2vSRwKiaXtmjinCpNc77n7GBl3cMVOw7uCQMZwcHitbW/E1zpNjC+lWheS/X96vnJCsIkyvKSHKj5gdx6nBBPWuP8Z6XqumSW02jjF5AXk8lAxUxT7t9s5X5pICuGPBXI4Oa5LRvEmpR3Uuma7Ml59piWeBWQvFFPHmRrZ0CZRAoOFfGSO1AFzVdR1eSEWN3fQIvmISkhSW4lLkGJJJfLDPLjjluR04rTsTetNZRBAsc8TKjtCEt5bhflEMy3EjeWgP8AEpxzzisd7SDXdTe+CpbW148UUbXBhD206ZUTi3idjhQDt44HJpPEt/eeFrezSAR37LDNCt7Iu6QlmztVHiIMjAHbgkn60AdPr8NvZw2sv2NN6wEXNzAhkiicOVIVVT5kORgqT74rzf7HeyXBit7WLy2ZZZTaQyNcgO28s0pByrADAB4+ua4ef4i6vZWm5rS5kxvkS2llhRCibtyPaNsdWOWP3OwNR+HPiLBqJa7u7O9s7mFsy2sY3oyKxfYZIWIj5wNrYI9MUAex6/b+fYtFqVlDHp90nkSwMu943jUMs5dXzuPce/41zOneH/DkNzZvp1hHI8duLuTegukeOHIIESuWEjNwBjjB4xmqUvjbw9c2TzNeahaMyzyot3tMKS5AKshYnZgnBPHy9c1DoWueFPtaWtpqcz3cqKI7h3hW2V2IlLI+4bkOcY5oAPEGn3F9rlvPBFMLCKGNpo7iJ9lkSyymOBCRuyF+UZ5PAzW7pdtbahHqN/pxh06xh3wyNd232eRZxCWeXygduA6jPf5uQK2tPmuNQTUoBq0MbCaPdH5ETObZSV3JOrHgn+I9PpWufD2nHyLW4nEkEgfbGJn3MJMb2aXAwPVhnPrQB5RYaZdx3kUtzLBNJelJ2dVRZWtySgktWBOwsMnp2zmvSz9ggMiRwDTibXz1kdRLPPx5LiV5FAdh1BXODWLJYvpurlJLe3k+zqqQ2qvvb7CSwi3MpIkxj+IqcNx1qbW9fs2vrVrkQLZ6VEPMto7hW3h8BFnCknyFbqq59SfQA4rXb6C31ma8hYRixtRG0G3iaSSPH2iViNpJTqc4B4zmuPls9T8U395cwXktvZWNtbkXIIEO4MHdY4gQqy4JG4daseMPEVneyObW1ikRpLeJ5be5jeMSK29knO7KjaVKK2MgYPpXM3XxP07w/o8tjeybXvZPL320cZMy7sKX8rJjClVU4GRnPvQB7DN4f8MQ2lq120t3O0EU73Q8tncoARHI5+Yng5PI7Z6Gr1nqGgwhIrEowe3Kg7lUhw2crOBgBRwVzzXzLqPxPZGtpLVLp0WF40toImmhAYbY99xIAXbaSTjgE4rjbj4jazdRHT7WwnW5hYqHt0kkYwyMG3OUXhty4OfQ8kUAfaE3izTo7QWV9ILK5u5mjU27b45wjBlU4bKyMdue2Twa8Z8WeINNub/yUFtZC0f7TcReaZplEfDKYwxEW5wDuAJHtXi7n4ga9GbuPT5FjiiVbeW7gnjkW4kbHnRyH7roVXggEg8DFadl8EvG99cvfazrF0lzfQxtMCVeZojwSwDZ8rp8vXigDpbr4m2897FKblUa3QzLcrM6bfKB/wBHVwp853Cj7w5wfpXSt8VYdStIY4HbdNF5rxxo0q2g28CQBTulLA5A59uK7Hwj+yrqOsQ7xb6g8cgWcqIgqzXCrhYomlhIWNlBLHPHpXtvgr9j++iure4vNNt3gYhZoEDeZbNIWVWjcECVlUnd8pxkdccAHyTP4qtNQh+zraFrqUI8kxiVTOyhlWFRvDKWGOcYHqK3tL8SfZ9Pin/sC7tzbRmNTGjALtyG+0MWIk3LkY5bn5Qetfp3oH7Ivh+zfyik/k28UUkfmQxFxMxAMm8RhigyT0x6HpUvif4DaX4a0W9mtYIpp7i3mdmIjbzEhz+9IAJDFQQAQGGfagD8hY/jXcafcz6VqFtPb6df3ZktozEkrW0KAokoEi84lxw4BHU1ZuPiZNqBhjlt7mSO3ZAt3bzRGJkLbUkaINuIGQWwuBjFY/x++GltDrdxqfh54NNEkKG5hDl4IZC2ZN7FiBdHkhRjcT0PbivBXhrWbdGjhuBeReQ0l1dXVtsZYQuVBEkHyIOBjOT25NAFDxB8cpdH1ie3lktzDYCTdMzGK2uWDbklljHMsgXH3RkbecdT4J4h/a8k0kXk812u17lvtSx3RhikgbIiKQkZjZTt3Hj/AB0/id4VvdX1KHULTTljgsZ2jLqiizuH3k3UjWzQRnPlkhDnkjgV8E/FLQRJqN3c28+oCEGe3ldAVmjViSxiV1bdDuAG04xnAzQB94/Dj9tCLWtYg0i0aRWE6xiR7ieSWeQsh89HiTiBkJwW+X5cZ6V9/WniLx/4q0aE2dzNZQ6gpFtLb5DTSSF8rNckfuBtx82SCfvYIr+dT9nrTkj+JcEc7zw/6fbwJcy8CDLqWJSIhgSB/H8nIA9K/r8/Zy+BjeJ9F0bUmubj7E1lDHCFt7d4Zo5FAmd1JGyXfgjIz6k9aAPz91b4cfEK4j2ySFtyjfG00zNLPFzukZmVWb02kg7uBWvp3wy8dXa2i3NrqUFuyiR5bZQxifYY0MahgYgWAOD2weor9w/D/wCz/pVrdiGeKC5MACqbm2LibcSVdgqnbINuCeh/GvXbD4LaU8bxSWEQErCWVfs8DBgPlVEIjZlXGe+Bn2oA/nst/hJ8RWnbT3ju4Tcny1urh5Zo2WLLK2Twrt8uR15x0Fdjpvwb+J2mahLd22JS8scrxEtNECIxCNkLMMHliQfYjvX78/8ACifDMEsEkVnGkioSEdEkjyeFkwE4cHrxnitqy+DGhxFnuIY3ZX5KJGpLMS2CoH3MgevTnpQB+BerfBr4iSyOl3LP5hhKWsyRSkLJMhdyVK4X5dy46L+NcX4b+BXxB0yS88qzkeSKFm2XUcpSZMs6eWqf6vJJO5c9fmxjFf0Z6v8ACGwurKRrbyI7ncyoJIBtRON2OOvTJ+nNYOofBbSrh457lEWYW0MEbQAoqlV+UqUGGUkHcD1BoA/C/wAPeE/HVjd2Vr9il8y5y8UZnklhgEI2ljvQbBkttzjHPOTXrs/h3xfYabG13ofm7iztdYMrxIeSVcA5ZsdunHAr9a7f4RaSs0Ny9latJbI8bymGMb04HlIvYZ5zznP41qXfwu03VLb7JNaW7WiqTvjgUMDuBIzkHt09qAPx88E6BrWq6hNb6jpN243qIFvI2K7VfcigsB+7HUdAc4r6y8EfDu2uJ3uZtLjtI1heGSFoSElk5LF0IAYenuce1fRvjbw94R+HGky69cwQQraRhULmOJXIGQ2SeW9e/NfH3jv9tH4d+BtDvdRvrqyt7wwzLBZC4i3OY1KoyoBn5j36Yz6UAUPjv8X9C+CWiXcsNpbG+Ba2srG3lghkuZDGDlFDYcIueM5ycda/Bz4yfHrUPEMmreKfFutiC1Elyf7Med47fyGbfGtxhsIwUAYHPOfWuY/ac/bE0n4i+INY1bULpm0zT3kew2XYGySZiJWRlOFdSoGDg4HTBr8T/iv+0b4h8XanfaJavv0i4neGGGEsz3K7jHFLM5GM8/XmgD1745/tQeIPidcw+FfC01zpukR3LxyRQXLJFOsZ8oOrIcmPHr13GvU/2OPgB4q8a+MdOubrStRuLMX8N5LeW0OTMQ5DCHzTzGARwOeuRXz5+y/+z/q3jvxT595CfLW8g2xzPyHkcMCu4jMQBHAB9u1f14fssfA/wj8EvBeka3erBb6y1osszyREvLG6gLDBasmUzzjgnuOlAHY/C34CeGvAvhyI30bNPd2sN5NNeBHuIWCAi3ZHYIqLggHPOfXivNviv8RNB8GxSCF3PlnEJsoLUlhGCJITCiuQ+08nB4PHasr9oH9omzW/XR/Ds1rK7J/pduGlW5i2MR5jngGIcDAzye5r81Piv431u7u4ru5VtOa5njVLhZbmKVIpmCuwWCUFXKg8+nUdRQB6P408cjUZLjUVFsyFne1iW+Kb/Mcl5njbyxJtztZApK98DmvkPx14uNyqT6cYXEBminQKFeG5DbXidA0izRMrfLjaT60mszy3d3breGUIWe0huoHkuiMqXimudxHk2z4JOASSvJPWuJv7Se5t7yDSTDI8SEm4gVEeS5GcnbMwBTGcseRt7UAeM6zf6jfQXOrQX9zvsbhPNtU+0l4URy4DxyZwwIHAG055r9Df2PP2mY/DOh3XhrXJkFrcSSyxNdyRpdyBF3ukKM4EWCOwwcckHivhpNCmvLSM6mBPdpJ5UEMcQgMro7FnknDKNm7oTn8q8K8R6xd+CLxtRhtZ453eS1hgmdVO4sx8228uQiRC3DEHJ7gUAfan7Y3j2x8beJ31zTY5ZIHWNfIYmG3uHjkGJbhUj5kEZ+XBcHBI4ya+UtHvtM12aFNWsEtbeEmZPMuI2kypVVWHYSZI12sc4A55wa8nm+ItzrbOury3DGGRZ1M0pECOwC/Z4Tn74DHg8DJA61qpe2MUAvwlpFII1kcxs4d1UsQm6Q4jU8bgB3z05oA9xj1rS7K9862jBiWQRRwxb/LulUBkupZEX5mDHIB/CszW/iTPd2GqafKtpHASWgjlH78MwBDtKP8AVxEjHB3E47CvLP7ajisPMLCN7iRGiRW3JbrICwCyvg7evQYB75rhfEeoziO3me4soSwYwwzl53vYQxDoTEpZHY/dDAAYx3zQB1kN9qNuvmQSwva4AszlvMhaQlnaQqfmYNng5JA5rt9E0lxDFqcyicyo6XVt5LFr6aRSoug74MSoeVzgHHWuF8HXENzshurRZ3j8q5UFicb+PJlRSf4cbcgEjp0r6EsrK2aZIIbeXT4YbYXKzvP5kUswU5jMHJwCRgY7YagDPhltmuIrewSX7QjRxzxySvCHLRqFnjlQkIwTd90kcc89aM8tuk9z9ttEubW2cqigj7XA8WcyGSMA3CsSDuIyOnSpbi9FoXK3ULRWyDz5JLUwyvM4LsUwPuJ8oIHXGBVS5mhe0laNY5muHUzXUU5VSZV+bYsuAybsZXOTyMUAUrjfq4+x2yukxUztG8rrO0Zwn+j7BtK4Pz7WI45xWno1tdQTfZ44DEkKlJb24iRip2lUkhMmCHXHB7ZGfatp1wyzS28iRyRPF9njnEckU6Oo3MIQBiInAwSQD3NX7G5ju5ooJcW0Nu6yYljlFzcgZjkhnZCRG+SDzwcAj1oA1DdTWNvaQLJC8k1z/owiWRrkGLd9pa4ldjGY2VgxAHPHWsG4mMl3daZCYMuzyKzuZGlEnMg3ogEaKqnr0Hc810Fxo8s0V3Jbasz2kzxneFSNItp2mNpLgLmQgYAyoxnOeM4MOlFp5WkSC3VI3RXNyNs7ySbNsoB+VpFUDCkgdzg5oAyrLRhE73EGoQ2zBZFkdQCqGcEeTG4+982QeuM5GRU3mTQvcWM8ctzbm2jIT92JSeFEkEwA/cnLEk4Przig3E1iJoNNCRQPO8AgkhjefdBlrgxkZATdyhJyTj8ZY55ZNNaa4053E8Uts8pDrcxBMlJAXVljTJGRgGgDzLxj4fMrxwIFZTC0kdxDMAIowvmeWUIyzF+DjJ79K4Xw9rmv+CtbttV0wX9vfWoWdraznCm4CMojQFckqY8E545xXqt3Ld3jQ+V5biNo0KtAXkiYKVdJTu+T5QCc4rl9e0Sd7m0u4oJXuLazlR7iOJ4Io4iWDLLInVsEbSeOOKAPuLwl8e/Cfxh8NXOi+KrCGN5bFrXUNM1BkILrHsZlVVO5mJ7gnjtivg34ofAB/CM154z8ARC80NriQ6hptq7yTWIRySggAOLcDuMDvgCvIdQt/Emi3DahElzDCsyNa3Ty7kLhw65kVgHI+buc9xxx9G/D/wDaGt7oL4e8RRWMLyRx2d1qMsoW2YSgRncoBUzFepbntigDwTSvGuqTzRJYs6GMKSWj8vyZo/lWOQ5yzcEE9On4foF+zl+0t4l+HurWSXt3Nb2ivCLqGCRvJuYJ1ACSH5iwZieQCF7kV5T4x+BcOsRyeLPAltCwIS6v7SEIYt20NFcWWMphlByo5Jb15rzvRFuGKxyxW73cN0puLZoW+0QrFL5M1tE88wFvKzjJwhUEelAH9Dek+NIvi1o7f2alxYx3ccrTWVzdM1tN59vhhEgKnJTkEIwJOAc1+XHx9/Ze8V3c+rQ2ejR6jpl7BcXA0yNLiS9triSQoktmGUmRicEgEAdsd/sr9jLx6+kfZbPUbWWS0SW3WO8ljWU28U22NRFHHCUdlfO5iecZr9kr3wV4A1LQj4vuV063gtraRrW9na2jUu6P5kzLO6gEBmICkjI4HYAH8V3g79mn4h6b4yjstZ07UILCw1S1QQ3sFxtMcqkeZGpX/WKpyQMg+pGa/V/wBdnwpaW3hLTJJLSaPbpYhEaRidmBMl8sOMjPIbdt5AxX0h8W/GfhK48d3mn6K2mS28aRQxa1P5MpW5UgDYqkCePAIw+08/KTXzh4t8QWOm6vbXht7G0W32Ge7CF5ctIA7QQ5DRKTg4GSM7jx1APQmtZtXl+xGWW0ktt32vzFgElxJE2DIkkqKIxtxnbKevHvxWq+JIdF1Oazvdca1hhsZLd2ikeV2dm5+zm5ARpWPDMTtVT8przTxj8bJZ55LHT7ua0jsocTzWcYa8LkYYNclNskRQKcruHOAx5rwXUfiZeahe3kkmpSQxLbmVpryI3JZn+WQOzQERjAJVSBycc0Afb3hLVfDGt3Eemm8SWWELdxQW9xFH58rEKkPnbhuO0gkEnnJFe+WHh7S7GCKZLGO3mui5hEMguIVhdMSQSgyESXD4JyAccEnFfjxpvisIl83hu5JCzRuJYopYJprnduadPLy0a8nA4LE9OcV9feA/jTLoenQ2/iKSbVUFvFCbuK+kt7+xidioMsCy5wpPUoHHfigD6p1GO00+3hayaS3RywnBTzJmu432odjqYlKrgBgRkdTnFUNNOp2c5ubC5tr03MTzQwzLJZOs0UgkklMTGQyyNgLmNQCPQVwEfivT9ZtbOa21hLhJwZNP8AOtQtzKyN+8BzLmaQAYJIwcZXOau2+q3nFzeebJdWssn2CFpfIjaEldzxLEu5HwCWB47jIoA9r1DxUBZzXP8AZZinubdBqU00ht4LSdeN/lifKW4xjcyqCTyRX5K/H3xMPEHxAktmumultXLGe0uRJFaqd+2OWFZWMsfqRkfN+X2H8Y/Hf2TwveSRTQM8kLGaGa9kUoUbOSuAZo2HykHJJ5AxX5m28kOuXd3P51rFd3N3JKZ7aZo8RvgCMgA5Odv45oA7HS7qC1WGDz1uJb398bWDZFHavH8zq5Jwikr068885rF8R+IZLoM2nSFJbXclxANsm9SMSxSP91R5nKNnHHWszWkNlFNNfX9st5BbSQxQg+VM8kThg8bpgSFxjAB5HbrXnt/eTLZ3U832y3lvIlOJIEKtDH8xVfLyRvHBLDI6dxQB5N422XF2FmuI4miMzGBpCVunT5mhkdSdpzySvX1716p+zrby/wBrXGqRwWygEI65T94eM7FJ3YCnO4jGTnPr5H4l+x3AjtlmsQxSKezdwUnWVhteIs5xgAn73PZsc17t8HIp9C02a+vLWUTo2yG5CK1qAUbfI3lE+ZkBcYycn06AHqWsarK+sTfaDcfZEkMcc8VyfMjQS8zCMZDYH3c13+nXdhbCG3hkuLuffBcWc1zuxKzcSpJKq4V2jy2Dgdh2x45PrEWvTo9rb2trBY3H+lgP89wrMdwPOVAOTgjoMCvSdL1S0WzW0hgS6iuCLhJpGbybWdTtjQFVJLZQYOePQjkAHrC65M2srHDbO5g0/wD0d4iQYmkI3JIi/NMxHQYziq168jIjTJdNbX8iRiWGNEvLFw+6XzQykqpbdhG+bBOB3riYIdQt5IbeBEtZNQLXE2oXT/aZhKpLOlu7sBEQPuZwcds5rs7CYXVzaXt7fKuqWhRRbrcqFliGUiuZolyjTZGTn+9jrQBp2bTRSDUFilM0JkNq1vcEJPbREJKkhIPkkgZwqjkkVLNopg87VbuD/SLmZpIRHCd1qsgCpK0jZDKM/NkAnHTkVetdYud0itJpxj8yWOS3khkBud4OU3JH+7fAJ28fkatajC+vaQiiCWBVw0j28awz2qo5WNIEUjzosYbO7p1HagA8DXt3pV9dy2d68avP/p92Y8WZEWI2im8uBiivG7AgLn5QSeefo/QJbDVrN41ikOn3Fy8k8UcKTzWcTxiMXlnEMrNArc8At3K18s6dHqOj3cSTyW5QoFtpYbYtJebZgfNuLaRyJX2AKzE4xzkCvQrLxv4l0WzM9m1nNFJdQzS29mkSC3V1YGFJoSVVuhEYbGT0oA8g/ao+DP2RYPE/hu5fUIklkluY4ZBFG8zgJG03kxjy5yDna2NpPOOlfAdlLY6bqEiags2nSxwypIXuZI3e4Ksq5bGZJC2duAOOcnmv2j8IanpPjGxl0/UiPPMUsl5aXVsTHPcTbipeeEOpnReg6DbjOeK+Gv2jfgHBo9rca74dhd5PP86S7uIIvIQgksoSJz8+0/KeM98GgDwPwj4suY4lhWR5bSAeVcB/vMrEswcg7rmXZ/dzgnPbNe8+FNdsJZ54YbRnfULYPFFHcGCeaKJQiuHcndcAnnOMY6jrXxJp+r6lpsscWTvtTty67IpJVbaJGY4USB+Dkjg9zXf2Pi3WLaeF44p57q5j2XEFuwa2G7cTJCEHUx5Y8qCffGQD6svbVINXtxDcPZ2jQqos9sks8kyt+9illTIjmYAkn+PORXQm2sraeC6hthbwRxb7iCWRo/tMrsu5XkhYuyhEB+VG5OcAZr5l0/xPqsl/bSXWqSmVJIbSBLiMoY4j8y7olziYjIUnnaoycnFe56Lq24PeyyzbmlM6GcqgEZURONrAsEIU/KQNucHFAHXTSG7vbO4xaWtr5hmeOIGc2rRFCLcXQyWMhUnPQE/lhzPcatIZo3ghmu7+4T7JcuYxFNCcW8kMsiYzwoJBI3cdaytR1KK2E02jT/aZ5LoypYJATHbFFDB2kjJ388gEcg9Kisl1O5mjlubqaaUp5xaYB4InJ82QQp0IVj/d6DGSaANiw1SbTr0Pfo0U6wzRXMUcszi4KoQJWSNC6g7QcqMc8ntXe6B8Tde8O6adS0wzCzjhaCMNeRtZSTOA6SsjkENGcg5Gd3B54HmV9eSvexyLC91MJI0urpYisMVrKAC0rIihNy5IA55Oeaxtb1SadG0a3MgjbBs7ZovKS9jD53xqAAsSjIYtgnBJoA+2vh78bdTuZYLm7uESO9ZVnY3RiLSoodBFGSP3RGOQDuJ4J6V+g/w8+L4ukt4Zrm6mj+x+b9mUwjZnyXO6SZgDAoGdoJOHPpX4AaUt8Lie9lmi+06a7DypHLWaBFLQRFY5P4XzhsY5xk4NfR/w7+LdydR0tLyzkgthbTRXItL0xsZmaIsj7pPkDENgnjZxntQB+9WnXzeJ7H+ydGZsIv2iWWJXWCIyplYmUL+8GQnK5XJ613Nv4Fv7DTbd7GPfKkk0txmVlW5VV2zxGOXkOyqCpHQKK+Yfgl8ZfCEFtYJcRpBKNPUyrPeJFBKyIBHFEVbLyAnGOST045r7d0n4l6DrcEJ+xR2rww25h3bli81EPn/NtxIPKIzjnH50AeKajq9zpIkiWyCWoUCZZNss63MjGOOaB3XMhCyHKLlTsyOazv8AhILqOCQvFFPKCvl+V5du7srLE8juwyI0j5wTndHjoRWn4zv9Wne9mljt4N0iy2yxWymKeBG3xJbOp3GfLAA4GduRxXCW8s1m1oNSVTBdWUs01xsEpgxKY5I5JmOCeu4dc+/UA7DS/EolmF1Fcx21pZJJDHJcqZmaRZlWQkwqUMryOdrA9uOleu2OqW5dfs9wLnzIUlnDsV+XaPKjdh90E7W/vDIB5r5Vm11bad7Szs2k0eK4gle6gBdpYk3mRgkYYZEyoQo5wOehx6R4L1WK7ukJS7itbqQmee5miee5mjUlM4IECBVACtg44PNAH0vo8V9qi755reJEVpY7mKRipucZjgEUY3AM2Qxb+5yck10I0G8dTPK017EonLeYgAYsFMqW+UwkodFwQFzv+tX/AAnbTvpaSx2ciLcMji4yg3Rg5T9yBkShcbgeTzmvRYYgtg29Lpora4zJG4YGcvuy0bAZVVGODycZ6UAeU2fh1bKBL22u7uB5g9veWdyHYAt++RoHBdSBCVRwTy2SBjFZ2o2NrcavALYfZraxht7qS0EczpebQfMaMOcBxJndztx05r26CzW+tZLl7YQ2iEJFBtKFblVK7mMijhmPJzgZwaZa6AdPhEt1EHWYSwWccsYkW4crndJOoOyEPkdQDjqaAPH7G+C28plkkgtZHlkjs4Yfszp5hJjk89+fKAKhQfm4xis9Hk01Pt0scjJOZRiYI9z9njUF5FlJ3mbJPDKvy4UEkVu6tpckusNE4V1baY5bcj7NYCFQypJGWDSx7QAMAkHk9a3j4ctNS04z3BiYM7xxzTXCrwcSMY8NiM8AENtz79gDhkvY2mWVdRsLZTgLFHDLGlyzRAmScplopkyRkcfLk4rpfC+qx2qTwXF9vjspJ7pJbgSOs7XESEpC5yxiUbcMRtycA5FeU6lY31xdXktlLYytBJ5avOVhjgY8F5RuCtF5RAyM5I9yayNSvrmCIJdRxwstusaQJKUaWNyNpRt2DbHDMPVcD0BAPr618RyTWsN2GjgaSaMFnBCSxu+2MGeP5kAUryF4AyTjmu00/WIbgfZZb4xIIxI6W0p3yB5GZGacx/dAONxOVAwVr4YsfFOoTtElpciK1cMsn2iJ5YSyh4SYWJ+VXhYOuehjAzmvTfBmrxQWJMg89rgCBtSzKkz3Ey8CM5+eFSuCAMjHIyKAPplbs+YyxzNJErSzCO4l86WYrmRVic/NM+05GBk9AMjFaWkzvqLpP5zM+yWVUBdJktY2OYysiZLg5yPvbflIyOPKbBF1G2QTNNHdHa0U5uG8xAJGPnwyKQE2MJFwecHvXaaXPcWyNHGSFilMBdV3Mkc7AK0tyDjLNyeQCckZGMgHrtqHE0CiaJAYxI+4YIVGaQkBgCANwAGPb3rTlt4jJCwEXl3EXmyhg4LOrEhQgByuB1xjjGc9OTS7R5RI13ZGSNXtQcOijdnA3uMM+cZxnJyRxzXVCUtFALiRn2RQ20UkcZVFWRQAgZlAYlw2cHg8HmgClOZ3lmiWNY7a5DlZFdsI6RD5l5yuAOB1OehJpuhjTxE8l4rT27KY5/NcjydiDdcqg+dpcDIGCQPyrSjiSGOc+azER7Y4ZWDMhWTd5hx0GOPcDvWdcQReRcNEEheURq2xABNl/McK2cq/JU5ABXjrQBn3Ph7T5/38MyNDdGU2zqImYxozEXD7HyrlQowQD7d6yIfDUAe1Zprj9/E0k8wUxmJsknazcgZJIBGcdK6W0iViJkicZeUFSf3ZQOSSjMBtXeMBSM4I7V0dy5lgUKkQV4xNLwAFWIKrIrjg4wBgHkfoAebx6Ja2shikd9js7RyQzu12qyoMTSJgCREKk7TwRL3ORWnpcHlwPFHciN4t5BnjaOE75mmRNpB3SrG6DAJTjrwK6C9sTGnmL5cskigTGKNpJhC4CoiSIP3fy7c9Mexrm3S7sLiNFmWSFpXUpIiKxBQFAXLZyo2jJwDt+lAHa2axxQm5MwF7OvlK4VgZrf5iwDYwpyvTPTFdOZ7pltkZI3ja3YyAgFWhjA2YfHyy4IPPPFecWGtLCtmXUTCO4mMzSsOBECxVY8ZVArKN2MHbxkc11ElxJPDHJCz7QcNAH+TEsgkKj0/dnpnkCgC9ezoZ0IWNYEhUzo+7cRsVRsK8FgfzznpzXBeI1aKwvfssLMyyAvIyGYxbpGQFN2fMCx7mGM5DAdRXUXdxuMkir54WR9tuq7ZJU3KgAz1CgHpnp61yPiF52iuJbOfaOTGqEyb92EKTAcIUUqSD04+tAHjM+jW9reSXdxMZrd4THaQxQojKskjMrEKMswm3j1xzwOa07XSpYgs01v5Uk0v2VncKrTYTMYVSclsbRvH3cYBIrsINLuNQlhF9KJZbd4UEMMYZGiChhJ5seVXOc5Jzlq7m00yBoFiijRkjkm2w3WWuGkbLloGblcEkDPoOOlAHH6BHd2xt4pEYxKZnkmlV9vynAt9zjnI5Dd+teyadeG7htY2MccbHYTHEzgL5SsD5sYOSBgc/3cDpXEz6fIsVubf95E8qCdG3q+9AFKMGwAvlgc/zqDS7ia2nmtxJ+4hu2nl82WSJHUEpFDEY3ULtfGQzHJBoA9wimtIoViaSCMRRrKJNwkLEHaqnAzHOSBjIGOh9q80MMu5oV3Q5UmbJWKOdxvERlDYMpyTgnknjjFebx3rXZ+zTyKEMwFwyIUilnMhdEjkRBnMTKScYyTkk9essWe2SWAB2hW6SSWz3kwAhW8ucu55mVXTGD0H1oA6RLIPG1xcrEyokcqBsMCmERmkQcM2CMY5x15zXIeKPDi3JuJYYy7wu0bjJTcjRho9oAxtGcY9hnmu+sbq2CQfakQ/KibTKoHlbTuY8/N86ge5GBk029RLgFwxXfKiSqp3BXaJSFOOgA+gySKAPhPx94fv2tZ7JraO4kaaKUTl3D2vyn5ljUFmADAEAEnqARXy7qFnq/h6OKB57mNN93OJ4WuZXXysmUKVYeQCzEleOW55zX6jeItAt7xXje1B2MJHmZdjny2KkQuOGG3HH1xXhniTwPBeLPBGUe1aOfzEubdYUBuXwFWVlBZuucEn6DBIB8PaTortLeaw128kt9HbW8Nkob7SIz+8muZlMxaAs7KC68GNBn5s13HhzwjrEF3HHBIjE/vmMkccyyTSsXYpI5zCmXIGD0HrzXttr8NI9PaYKmTuAjaCIfuo1ChIopmHMLKMndxuYgEjFdPF4UjQw3VnI886LuljmBhMUkS7PKAQbT+7XI9QRQB47q3gWZ7e4aYW8zNEv26UybDHCxyxtIl488HHOcttz3rkp/hS9utmZbq1vLaa4P2UKJVu5nkhEkK3kaZSONUKrknDFc/eJFfXVt4fjvYIrh4o9yMuJJl8y2G47njkjyPKYNnGQc7c4rRt7Czt7q5s7m0VojFGLefYGMbFSSELDJwzllGMlSAOAKAPkefwncaTd2epbghmitYZI7eExG1SOGO3MyyqCJY2EYGAcqTtOCDXfeHbW6t1Ml4cWyzs0flRCF7gPIxiDo3pHsBxnO3d3r6Ct/B9jNG11IkMsQiRBvVhMbiNgp82KQALExUtgdn6ZPHKeKNLltFxbWjrC8M4uTCu4IoQ7Wt3IxG2enpj24AF8Nx26zRTQTxKouHYKfmLeam2ZXkI+8FJPuRgZr0CC28h7t7Z4n88J9nvFMLsNigCFI2xncwOQxyOnFeEaLLf2AkY2Ur24MElsLhgJhJsRH3CPJZi4dsng5JHUV67o16JmRSf38mZGRwEKyBm224QkDaY1XkEtk4oA6oRSLbCdBGGUNlnJWVdzKJGMe45HmB+mQPpxWhLat5Qvre6VREGe6IABMQBKld+N7F/TJxjtVNZY7kRCT9z5hIZydoSLy1IhYkcZkLkE9QwJIzWhILRtP8pZJUlVR5boAY2cOVCM2OVwB7Y70AYl5qDSRwkwZusSLDNKXSNYljaZxtA+Y7STnrwR1GK8+vNW2TM8LnzxHNC0eHeKRmdkRrcY3ELICScHnOOK+nNOtfB+peEZHvZ3l1ZPNin2eZEpaAYjaIyFUiURu+8k4fy8DJOK+ernRLe7n2AytEpDQzLGImMkXVY9rHAZfm6n734UAcQl5KkKNHKY2DsLsu7oJpASWZjJ/q+MH8Pz0tG1uR4ZFjufNWMlYIjJI8k0zSSKUKZJYADg4wcDFdAfDDgma3ES+fKGCyxtKowAGMsbDO7IPT2GK0bbwsLK/WVBFI0nky+ZHAwiClfmB2j5ZhIxAx0A570AcJqqXDiOW+VWtZQ5ELAyRFosbmkKZZWAHbAyT3rnbrULyK7gtrW3haARw3IlknVdkUTEsWw4wdwAUAbiB8wxXu9/pCtaXCNGBIlq9uiOuFDzOgU9MZwwyfTk968qfSHi1K5tLsR2gihlR7wgpCyQgFkXaT5z5K4x+tAFW01aLz47lo1G3Y8kSyr5LvPNvDF84QCc5IOPvDkCp7vX7vQ/FenXt7FM1tbxI6/ZbhlaOViOfKCnIeGVhhc/dyetM0nw5eXkkaadb+ZbtcCVoZkVbdli3InmsPuRs6sSp5yw44q1/YWpHUWttVsbmNPPLqZUctEoGQCxHzJswVIJBXHpQB6Hp7z6zFeaskMMKvKkiwuztI4Ub1lMe0YnyI85IJFLDBf3EIMojs2t7r7RMcEtICmclTu/iOce/QV0eh6KbW2tJhqMUltK7TfZZFCEYHliLd/ETt/UV092+mRk7bRd90gBAjQwKsL4Y7nYFMuCMHGSDjIPIBwa2CTKjo/nq0hllSF1Qu/3isqKTlcccgDjFYWq2V695vitk+ZFAMUIP2eEZByofKyY5z3/AErcmjWG5kNtHsWWcM7BDGkeW3IGCjlSSASOOOwqzbxukl0izRMZxieSNPNy+SSsTOwKIEABzjkHHGKAMnT7C/0uKOaxu7W4trmVjcNJD5bCXcSVMkcmfM2/3gPoRzXfWWvssrpdusQiiXa6yCSIl1+XeikncMHlhwAM+/EP5FpHJbxXEamUSPGiQ+dJHOSFDBUYqcjGQTn5jis+G3lijfNvItxJGyiWLdNG0keGbMas2xyGJIzgjAFAHt9t4khiO8qZGJEaMWdEEgU+ZvcjaVZVIHOMDqc5rpbLVLS/V5WlNkXUZEEUhibrgZCEN0wSO/PpXyla6veQK6z321m858yZlTceoeKIEpjAAzjjA6it218YXdncKqyIsJSEO7uwQmTawMUOMlPmIOAR60AfRlzb2dxbXUeA16Ed4w5HlSAKNhEZ5JOc57Z5NcbcO20PFZWoZwkHlCb5cbAjyMS2VYEcBcjj61zEXjSOSWSKOa3uWC7nngfdEybVzDuHzRvg+mOv4XbbVoGkMAwCyiVXcF2BkPyxRqozv56AE/0ANi2s1gVStpBK0ibJ9gd2CLwVwwzn1P48Gtf+xxNDGUbZP/yyKKf3SMowjgj5v16U60kMBWWJg6iJvOX5Xdck8yFT8pOfbGefbZsr+BwNrJGIyGd2bJUY+9jrjPAPfHHAoA5VvDgjt5PMUmSBzIzDKrNIdoG9OqqMgYI6gk0y30QrE7b5FLuZHyVY8DIR2J/dpzgc8YGMc49FjltXVt7LOrkFmRtpKkHBJJ64xxz7VRuobeTawzAId37gtgyEYIaVsYaPGOOvtQBy09rbW0dqsKxNvQO7gl5oznLKWMnyoT6+mRxWVLElrJAAocPIWckbfLUjIXyj95hxyM+vpW2ViUu6OJA+fOjTaySgdRu/hUA9egxVC9t7ZwLxWaIRDCKjllJKEjknPUfmeDjFAFKS+gSB3JRApbY743qVIyh67D0HPrWPPrcWpxxWEEr2zyNEqz+Yu6MhgxKupyQy4yK5a+vWvJpfsoScxloLhJHxGplJKGRVbO4gdeMDmol02Wy+xXAtgtzubZbQMziN2wFmLHIZCOnPtQB7OJVWyWB5FZvLmSMFgkFwpQli85OS4YEgEjPbuKqaJDcaYrTrOk1w0wMdu5YusYXDTRDHyxbSo98dKzLNWknghnkW7aOFZVjjIVY3cZcSBjhZMk8cdx1NdgAG2SqwD7Vi8sKnnBU58sEHBToemMe4oA0BqZeKVCyBm8tmEanauDyNwHvk9uRxitS11jTxE6TIpWKMPc3CkJEsS5Ko75AZ+5XOawLuK3jdEU7/ADVCh5sxDMg+bbwAMehPJGOa5XV9OkvPtEEDM8KlUmicMY1cKQJXj4GScYGCcd6APVLbU7TyEuYZIngkYkPEytkEDGVHK8YzkCnwatp03nZljibzRE0bHMlw+7EYAUdcHr04615DpMM+mQfZZw6ws5LDayqoGB8iBjtXAGOcHPpTk1COK9drQeZIxV4mjKyOAp+ZVDHG4MGyOvsaAPVdcvbWCbyFWKafYPtCqfMHKlljfZnYQCOveuPN7JDhpTDukCPH5av+6TtGCRtY4I5HFZUl7LM0l40sss0qlpknRA0bd1VoiQ/ygEc+3aohKjtGrXHmRXKMYoWDAJMvzJt2jPHt8vbPcAHV/blmWMjBUkBLdGLF2P3mkIOI2PcZHWoodRuoJI/tFqv7tijxpKWRIzna5BOC5AOT9PrWJEl0+xdw2K7M5ASMsY8Z6cjHH8+tXCPtEbSMzQq4VNwcAkR9WLN/Fk/jkYzQBpTa8j2V80VvFAYWQxxyEm4uPM+/j+6BjlhwPWvI9X1JpbiaNTLZF3QIIwVZZXUSrGDIf3rkZOD8vpXd3lhCF3sJ1kn3wxb2OTCMbliH8bkjPfqKxdQ0me9Fut5HJLFE6zRNsSJo5Am2A7wcybU6kH9eQAQ6VrpEP2O40tpbgMF+2mSSVsg5WZoSRtCgDjPrivQdLnubhJJXuWjwwKqEzuJwMxBScL9M4xyM1zemeH7dLe4lS+czLLGogBH2iUE4kK9f3ecHPf3rutL05oUBR/LQMVjRlZtqDHzgr0J+bjqKANFYrhwJpmEsh6qwyxGRhixPXHbFJDFl/J8xwkm5kDZWNSvVWI58vP3Rx3+ptliIyI9wfmPDKSWA5LEY6cn6+9ZjKLZ3kkmdvMw5wcbcD5VX6jGfTvxQA64iRVYqJmaR9hIYHG043ZPYlf15rl73UIlWQO7EytIAsh+VHDbQobOB+fTnvWle38scf70lRIUEZ6GPa/zF1zktjrXmvifXYobC43yokitKqSFQkaPtKh2Vu20Kfc8UAeJfHr4pWfgbwjrtxF9mW7Ol3S7mliVVOyRfn804jG07i2SD0Ofu1/Gj8drj/hNvFviHVkvgqzX135MZSJo5VM7lpQc/cBBAIOPTrX7Pf8FDvjhfl7Lwdp969yuqG4t9Te2eWMSM27qEjzEM9M/KexIr8QvEOk2ch8y7jvLW4gAjjaWQ4zG+ZISY+Pnx1bHPWgD5SvNMMmqx3E4ng8tjC80FqfIMkbmNHaNVOA0YBLfgcnivbvBF3e2iwaVeQzXVm3ltZziB5DFLK0rJc5Yb2G1xujIOc8Dis690e9u2a7W1iRZoZT85fy4pIJP3Qks4uJJnAUg8FhyBXS+Hr++KwzRW8aG3nge+khcwM1xDiVDCGB2LsYBh26UAej6naXNrbiY38Mklu0LadPEy7WhuRunheIfOXRuCpAx3rxnWLy01G+uLkQ3MItUjjl+ctHcOrD95HCPmjmVXGFxgg8A17LqcUF9DGxFraO4aaeO3DSXkgZAJJ1LYCEEAsTgHccV4T4h1S3jkmayW6WRGjFwIbVXma4UQRx3JQHLL1yRx1zQBysGjW/8AajyWsc9tLbzSI32pEkWSGV2mjnZIxlLh2yFYjoKxdW8NTXGoSmCe2Ex+03KSCNy5lMZkmSQgYZsk8jv+VajeLL5JJILRXG14xcXcjYeSMkRmWcOvEZbJKL8yk4AwOFk1Vrm0voY7i3vZFjkY3CSurSi5UI/7xF+RUlyowRnGPWgDyO7sXF3Jb3VrAiyW/m3V1PGxkjRAUW2hC4OXlGcYOO/c1zgs7OLSHVbhJdTSTzVBMccsk5G+MtHOyh4FXCbz9Tg169qyabII72MXs9wqxRoSpQF40KyowkA3xhj97qfrXkq6DevOb+UxzYiuIorS58kWwR2/fJK06FWUMSVXkjbgZNAHmc91JPNNLG7xzOcSRTOUgtnRmZxbGNCxcRsPvcds5rgNZgvp4I9PtPOvVWVZ5nWTzpRFsBbCx8chgfl4HSvVdR0Kewvbi6a38qCdY2DR3McVpOiENGPIZV+zrvYBQoBZR0C1yssGo21zcw3FsIZii28dwGEBngn+YyhgcE7Am0/xAjbmgDzhNPutJkkI8uQ28ZRYLtJDLKHRZkCRMxYyLG4O7G1iCASabPpuvT3M/lwTQPOYM3IV44J47l42XfFJkSMyyJnkDLc45NdkRcW6W15JZPFcWl6bS7a5j8wsLYGRTI2wMGMJXPOfetObV7iVLBm08wxzNCi3SG4PmIWleR8SAghHEQ6nr3xwAYg8JpEftSyQSo26ExMu1f3NuqXDGEHdEyyghSo+crwTUUmn2ywmBZbdXliVrRbiN1kn8iILLLMFU+ZvPK8dGrrTJKzrE5YGW5hSOQW/K2sY3u7gL0LMQW6ZTPSsnXEuftKWVj+9VHDR3bwrJbR2zRKWBfG6KYY6HAz0OMGgDi3spLU2Kn90t0kiyF1luDCEYoqhWUZBZcADjjPQio7S1naKFpz51hHdy3CXKxSwGLG5jDExGI5A42smQTjgGupEb28ouPtUUqjM6GSBHO7yQIcJIwywYkkAZzzjnnm9QZ41tZDPLdxxTF5pIQ8a3G8HzZWs0GIcSnncFagCIS3RMdywkhymVYgxpLJM0jxRbem4ojZ3fMCMNzxW4VmSF7nyVUahdQod8bFg8cKyo0sajLQBCDx1bpnpXHvePdTW0Mh3BYxCkJ3yIZ7drmMTtsB2ysHRsdfmx2ro7a9uzLJo0rw2qLFCBNcu8cNxLEuLmSJsH/TEKAFWIJI4GeKAOnt7yX7QIrhbiSa2SJX3AgSCQb1uj5nJlCjDKoypJyK73Q/EaWD3M0di8MmoQ3VoHEjM8MKRJCkcUb/KQCkMwcctt28scV43HqQijguJrUz3It7yWW5muBELtROyROvOIHVSCUJ55xWVJ4jnW4Se3mWae2AhRFZvIaMkrI6KeU2RKvzHg7RzzQB9Q2E5uBZwwaij3DRzBbe7YxS2sBka4ltLgwofNhBcbVPzbu2aS30260+RntIftt/dQ+VLHLahjOZJCDK9xy0luv8ACu1SQAcAV4Noviq4mImt4ZrmTyf+JheQMoLKIIxDJCrHIK5BfuTnvmvU4vE2qNLE8moiWKJbZJP7OISWXyYxuuJp0JIxnG1eSWJI9QDsUezkuV0m6t1Zkc70gkjkzLHAZY8BV4BLYPPy7QDzXI6X4aF1ex2iTpaj5tyXCkmAQsJ51UgZjnUZBB4yCBXd+ExqF/JFNDpxgBM08coQST3ctoxDCW8A+dXRgjR9QUyeK9r8KfCyLXdaafXkvoUh1ZEkbBtzi780xlAgwYgFwVJJYjHWgD2r4PaK9zoZEWLm0doUfahQNZXFtgzTMgP+kiWOJkYEcHk5zXpMtosEthb37T3lvG7RWkgIgL3jTuYrW5DOoktsbizkkA855Fd98Pvh42nae9pY3liLb7LCJbqxuyLthYqpaNkb5APK6qDu5IwDxUXiKGCwmutNtbk3dv5sjNa3GWa3doo4Xka5RC+wuchR0ycdDQBheHZ77S9YuLmCQxQWMx8qGFnaaKSd45pWE4b9/EIASDknt1ru9X0oeLrvS7fUzPPbSusiTqTJdecwAhdyACo3Fk2MdwVMnivG9Z1CWLU7HRrBf7PtYvMinMbytI7zs0hCSo5aKERgBQeSMAgHNeiaB4jt9Nsolty10sMYErFWikjmVlaMxhXJy0gbc7kcE880AbnivwXbeHrIXRmNv5Qa3iMcjvcoLZBIZ2SGT92A5ZOQMhcivnbW2vfEEccJu1uI7PzyJpCUe4syzCKMxtxI6qUw5OAwO417v408XPf2EQv7aGK4la4kguIvLazZCoAiJVyfMzhQG+9g4714fDcI0McCzRtefaJG8iZVWNrOR/30SSRjCR72G3kAA4oA53QDf6Zpep2wmXdJNcPEJTHGqi2UjzJkhYAckHoxORjPU8VHFdaiZJZbu2iLK8NzOGmEFq87bmkYSqRIXcqAoGccbR29F1uCARF0S5+zo84mh8v5TJ+7HlwkAfIpYAOCcgA4rmFlt2nksIPPe1lNm9xCXDLCjMUkkh2JmQhxyTyucjjqAammaNJHaTPe3UOrrbfZzGsd21t/Z0pdhLNDsUfKIlBKt0Jx6Vi6naMGmkfULl7dLowiBo0MEsckalvsoDKznBUjjo3FX7jxLYR6bPYFWtZoFlsWaSYRzXXlS7ChQx8AwKQHkwMjkgnFYVssF8YNRuzPE0Vr5UEJi81bmGNyYf3u79xeFzt4XcVTOMEUAV57i5iP2O4tJkWGAGBmCSsbOdzhWJYeXwMYzgYP401s1dFg02GRxdCSSJrhEKfuxhoxGJMhlKY3dW7dc0X10n2yfUJII7eO2NpYCCQT3byTuSzoq5HmRqW+YrlV5BIxilM8NpDGsqyRTO5UXSF5ra1lP3I441P7lm4IB7dCeDQA+x1AWcVzfSxXE2owOlvLaSBLiCKKbAkmkjkww2bQqAh2UYwQaus9isc08lrOupPI7w3AUNGYAM+XBKGz9oCsBtIPy8etWtN0bVNSkiZmjhjVf9MEsTMb5A24OJIAdrlWXhyMbPxrRn0rTrTUp9OSOe6lgiL296XcrBcyhQWkAGxYs/L1yNvPNAHKvJaRw292zsmpzSpDFExEUeEcHzGk4YSeXnhsD+EUv9r6gJbuV7SW/s0kw5MEKFJBllaO5R8lVJXOD17ZqKe0UySBEknubW58u6upDG9rDhtwWNAc54ALAH3NJCkEj6lMl9BvtVWLYp/ctJNtbAiVgDOGODxnC5oAhvZI9SlilaSa3IKzz3swMz2kyRDbZxM3ATI3Hg/rVNLuVlmtJFtbz7Su201BIwjzkjlgzAKsYY/M2AR16VlXDeXdQTDzp2jnJuRvHkIzDajuFO1/mPI5+XA9Kp6hqEl3CLeJreC4eRpV8krFGyBsSRxpkGFsZOOM+56gFma0u7W6dbm5uraHzFeVI3Nzb27N8qNBcxgefC55KkHGTyalsp5LiRrVElYWzmSedlkRIgud0phkj+7txjcdoz6VFpnhy7uoisP9qROwzl7iKS2MauGY3RR23B2xt2ZIUDOK7/SdLto4pBrM8UUxWUiB7xjZm32LmfzHUNMvB+VuMjAzjkA2tKs/Chtre4vooUuTExTUlhhmgEUYyAXRz9nmLAYOCMnJxwK8x1rVdEmvPslval0nlllH2dTMfLRGcwypOoEuWCsAAeemCa07i9tdOuruz09I7u2kMscYtH3zXMMq5zGkvChJP7rc54FUbnwdEmgrqkyXkc1xuaa3WRZbmN2yVcRk7wCmCQM4xj1oA56/lt7s6fcQ6sqLCEZoru1khhWeInDIsfGQSACT1Bxms28ivg6tPcrb2ReNppJPmS6Q5fMG0fupSV4Q4J9KRLe1toI4beeTUgsKl5JoSYbbJLDCuv7uTzCM4JJIPFaJmhvY4LefU4FkJaRre4CiLEORvVCATLuHHfHQcigD0/QvDnhdreG5vryOW2aBbmICcB2jySYZIdu4EnA5H5AVi+K7/Rrq4srPS/NuBDIhAtI0QsqE5iZ1H/LNOOevbNeX3Wqz2SBLOS58+0K27MY1fFpI2Qiy/wACZ5JIyM47YrX8Om4uGDW9jdSJc3LW8+JzLG7wfOTbu6hljJP3l4yMcdgD6c8GWMdrFbxNbSXEbSNdW81vcnfukx5OQedwbhh/e5r9Kf2efC63tzFqupLM4kWG2XcEMjZIjfYkZwGAc5I5B61+f3gaCZoTHIkLbo7ctc3KSQSRNw5ijVeGwygFl5OSfr+wH7M3h1L+ysrwxW0KRRFxERvjYMR5kiNvwDkbhnuOxoA+w7aCfT4o7OznaNY7O2CrIqtDHCi7VijkXJ3t0OOQTzjutnf30EypagyW8VzIxijYRtATGFP3lyi9TnkZHrWvqccM0rS7zGbfaLaUDdZtFGgYl2OFMpwcHPbHJrEeOG2eKWOacyXKqDbiPbI1vK4aSUN/A+7AAbseMigC20pe5SZWhRVeQSuskguYmcl94/d4kLEbcDOM5NQQatJA0o+wxXd0ZEa3ubjdHCYLhmVhKjhSLoALtGdp9jXPBAL24lW4cwunkRxCTdsZTktwfmkGeG6ZH41rSLcNb+VE/nNFDH+9uFUgKr8BZI+JE5OW5P4UAbN7YTXCfaxbNcgTrBLJF5LLsKeYs0xVsJJvAGQSRjJrh72Ly5F02S3EUtzbSTrLIizrDGC+1naSRW8/iPjtnnFdXZ6k+jxXMovIB54iJiEJmEsrxlYwkaEjCPncx+U5wCa1AnhvX9DnEqxRajbq8wuz5qIbpQXeWJ4FfLEcbDxkdKAOWsbSGSwgu7l5QJ9kM22Jku54IVFysk+RsCnMi/Jk+oFcZrcNvqVzfmytSsE0H2VEyvSSUhSv2ghonaJXyV+70U9K7CyM8lndJGsNzIbeOA7onBJ2lXaFCQVYRjOcd6w79fKZImuzaPht8kUQbayrKyKSw+VtrqcdeaAIPCl9c+HrWyMMgaaGRVDgLugghY+SWuCQrbT0GSW43CvSr3xP4h163k1C+mVrNYY4o4pJP3LtBCsKiVcb3JEasMA5Mhx0xXiOnR3lrcz/ANnFdQimkVrqQQB3BkxtWW3Rk2ISSCVGPU9RXpHh+bU7uBbc7V1GyeVYzPA6x3qfaAPJudygh/L+4yqQvQnPFAECKWW8uLowwRzRwziZZdhiWZzaxR7JWBGTyew6nFF3qLxzCGGOPbDLI/l2Yl8yaSyBMMcTSAYYHnk4YDjPWl1wBglsMxz3BWC5upUV1Qqm1w8o/wBXtb5lyoyelZ09/LpJurXS2ivZXnV4obyMy3UzrB5BltZFHOQQSMjnHfigDotO1+WBfst7BILm4jmmtruRlCWxhT7XKsi9SoAA4zk8DNZGl6rFqqO3mXCpNcNapG1tIFBkXfC5eNMJatIPmU4A5LMBWbIW1F7JILkPNaTo90sQyz29wgjlgAfG7CDnGcHrUeoQeVbPbW13cqkTzK8yvHCjWjP9kR99uUC/ujmM5y/RSTQBsqdUhWa4tzbXkcMSB7y3uvtTzbU37hFG+M+d0457A1uSXV3qFubqVkEcaRu7W8ZZbISQoqeS5Bw2WmEgbGQB1rm7fT4rS2is7a7+zcQStKFbznhf/WyGGPj7Vn7n8I6n2v2F9qtkIY5SDYtPfWjRiNRFceREZoppv7x8vgjGcnb14oAy2E0d3fOLiBkuIY4WUBUT7Sq7olctxFBtPRsY6cGqllLfafczaQqtb3NwwaAyzDJhwMS2b4+aLOcFiBkVai+wXU07E3Ez3yR3NvNHOEZVWHYzQgjawDA53VsX07xG1upbET2Vh9jS5mWMxeUUx5cE0qgsZ2H3gmVGOaAOP1DStYeadIJkvLjyJbi5e4iS4F1ehREbos2PLZk+bavIPUZriDDNc3YndVkWKMwzRNDssi8M5uYbmJYlUruzg5HAHPFegazqixvqUP2hDLb3QeI2lwVEkVwyJEL07fkQtInIOADk8Vx9zqcF0S3z2oui0lxcQzbzZyLIIfshCjaSXxtIOCMkcUAZmsWcVvZpPLPcyDUEZ7yCCZnS5eUAQupYAQJFLnkcHHHrXJrpuo3F+semw3TSQWkl2NSnfDXlvCf3kbR48tXyeNvJIwORXoCae91fQX7QyzQtaxTQ/ZmVo1beJgzRO2EkKEEA/Keg56PmuZ1ke4gjAsjaMjzPFJNDPJHPJceVhQPI3MjjtkAe2QCqI7a3urKSxnZ7ucmZWVg0UYuIFDLIAf3TCZpRg4xj6VsWNysWqC0mDXksaxmQiMTQr5xEjNcP08wPny3zjg8imXtxJFY4t7C1t57xUurloXaJ2kRA7GBVQmJsZwvBOOBXISXt/JcarJpscsUsUVpbxWwG2G4SVQ08TM3LyqDhOcgr+FAHpVor3EsytDHk3CSSXMkwDTqByQ+fu7MrnGD19K5XxDZWpmkigm1A3SbIo/sYWNbiJlLsGlVz5nPALDluOTUdvdXkMtktwbxri5ti3nfu3tLYA/NDKIifMIxgsOA3Bq19qLwyXV5ZLcC3CItjBKEvolRxJbyNs6qZCSfQZB9KAPOtS8M3t/YJdXOnzee880VmkUf76S3QCOSSaT/lnHt6KDluwOK2JrhLK2+xmycG6tontwwK20dvbsIZLaNIsmSYSAyEAY5+9mutk1XUGiaW18hRZ7rpFuBOnmFl3C2jEijdsQ9VJDdsmrf9pQ6huins/wDiWxwCVpUSRpra7mjElw9pcibcwMnJTblejAUAcPcQ26vYzwzXDXiYkS0MUcpt1YkfZraKPOy3DFm+cA4kwOc16ZHJfpYyQzNH5Nm9rHbWu42wPmqGjuPMbkurg5jbGcZx3rH1jwxctYRapYzXl1PIBBItvAnn8IJRJ9ljBKjbjnOOcdau2dzd3UVsmoW7x3FnblZWv7uOMTXUQGzDKcQylFC7Bkg84HYAnvLq6VCoWNZYQiuZY4owJWCt50RB2liHHDHdnj6eU+INegglupri1vRHcBrbzYIoAJ5ipSGRo/NKhfNByW2YxgbuK9L1CBpLmOW6lWB75gbdwxu5WjWMrHBLb5+ZBIqMHAJ55NchqUGl+HkZLto7u2vrmJrlryRTFMYhJO6hScoglYAsox70AeCeNJrp7qzT+0EuL6ZIUWSYPG6LkqsL4GxpNhUHGdu3J46fJvj29m05ri0fVBc38iTCeISrPLIqOxdXlBjzAM4++duOnFfbXjM+GdWR2a1t4yqxFo4JCEkmdNoi84DgBOTsJIPDDrXw78Q9DubdZEaC2eCO+vZhJHNEuorYFiF4mf54QpBbCckZBoA+afFPimVbazs5pb2NI4xC6w3CTyKHy0UMW+YKIlYZDjkZxzXntvDPc3j3S6tLsYSMwuJZJpwGQRguX3KDtJOVOARjmrvimzg0vXPM89wwXYslzuwkEw3RSKrja+VHRcnPauf00oJisT3Ewjl+1teWYSDfCx3KtyjkrcLngLkEZ5AoA9f03xRZJazxy267ooUtku5VZJ7iZQMLG3CxJhjtxkkVQikiumktkNuIJGTCxyHdE0hwUlB+VJWbksWwPWp9SXSH0uyit4/N1K4EUpMqrE8LJ/yy8rAB3M+M/wCzxx0ZYWMOkIbowSwXk27zIpnijhZ1IEccsaE4cEg85460AaqJcoWt7S3iS0t4TazNJJ5sUzEhhbrOHIMhcHIU7Rio7nH2+GeKcmHckU1uJHRrRwnzJCzDgFhgEZHJwDV/7XdSK1hdRWOnzXCrcokhwkjM4CzQCMkCQ/06iucu44vt0dnNFdTXMV2JJymVaWONwCdsXXaOR3OMj2ANK1uZIrl5o/PgE8z2VxbzPulto5MFblZiQYhgZAIBJ7V2FtfwW91c3KLIAYUhFxJL816RHsMhilX7yqTnA5xketc75oe+3T2ggM6yIZo52khn/ghldGGTMExlT2bjmp9OW+tb9xCyzEKy3KSiONki2nYsaS8EEdNuSB1oA6k/2XqVul01zcxvZRSw3NraFWzz8spAOS2MHC1z7eRbwyWdtHcyXUgilhvIURGggiYk5G7OWz84xkDJNXLWxs4zPeAKk8kIaa0SRJl8pm3GLJYZJYgnJyD6CsidAt+tskgjVZCZI4J8rGpQSBCZSBE4zyqkg8j1oA928C6YL2K3SIQrKyxXNwJbkiK6DnayKSOm7HycHJyCcV9kfC4aJYQJLLGsV7HdMLVJ0dVUD5ZmikK4ljLEAc85OK+GPh3dQ6Xren3Q8u4toQy3EZ3AtGDywJbaSN64x36CvuzSbuG/itF0tI41itheGEqgkcBiA3zDLTfMPlXPAzgYoA+mtJ1TTluoobeFXlES4lU5URyZaYSYbBKscgdsVseIoGeOF7YeXlUeNtv7g4T5i0eDneXAPp/LjtEuJY7TTLf7MjSXdsQVgRBK7uxR1Zj91gucAkcmt7Vbua1TTbdWZzatLBCrzDcGkREdJ0jYiR1G7b6Y7DoAcFa6zfaOVhg+yyWsdzI1w04DuJpGICE4ykYYr15weKW/1FbwmfyljsbZxM1oY/OdoZMCWOKVQcSl+dpI4bjvWdrmm3hmDW8U0Ec9yJ33Iojukiw2/JOFAYdP4vxrnLC+sV1IRRzG3bz3+02c2XBu1UK8tuFOY9yE8MPlPI6UAT694kslCR6bFbw6dLAsnkxlZp5JE835ZwuWWMI52FtrLkqcCsO4vLK6dYJJL0QKkcBjljEkzksrLc2ZkVSB5ZIC7W9yKPEqW15cQ21tAbaS5ZVuLPzktpryAI3kpJK4VYgZCu0ggtnHWrWlaTBpySwXtusNxZyLawtFM8wjWTDOzzyAkTJuGHA2grknAzQBuXNtYWekw6fpt5vhmlkDTxQ+ZdyPKQyKI1T9yyE/Nn+6cVoyaBHY6ZaiO1nEN3cwQW8zwIz+SyCZhdGXmWBnBJI+bscdsPSNMuoJ7gyjzdN1KV7cubjz5ftPC4tnXBT5SPmAx3BOK9FuI7v+yLbTL+aSBY1itrVJd7SXrQybIwZkBWOXawVcHLHigDgH0bUJnlt9H0m2tvOmWKZ7m2cQTvcsHWdbhv8AVTxsM8HBAwK2NF0OfRri2a/lFwY45o5o5n87zJd2PP8ALnP7wA42DkHb6Va1DU7vTrqxxd3LNuitQjPGsMc6kPbyuWYKxdQybWO85AwCQK53XU1CZv7Q8/UL6ZLaO7kkgE0+nQLFcC0+zNF5fyXSbxKAMhvLzgigDN8YXH2KaG8024uZC13GJ5Ymilt7e8jZWkWS0hi4smhGCqksu44GaZ4e0lrjVxdXM5ilFxO8iq5MMeIt0/lEtmY+SWJDHBcjb0qnEbi1vruHTYra4gBMrmeCSPN8V/elnLIhZWI+U9cYHpU+h6jeabatKtrFdNaXGo2iWibzOmoyNmVonwTKCCOvOOFyeKAParW81ORP7PsbqO1sjYpDa3xWW2ea3aQr5AkRSElMjYDHGD7YqWZ7uaSHzRNBe35SKKFETyfJiYRyPdyxkkxsMsWQdGOcGszw9drr1nf6W9nNBrS6etqkuBJNKxJDzqc4kiiD53kKQVwuWGKkuI9SsFWczBLu2+zeTaIyusMcchRnlMzDzi7RNuQHBHBwDQB0YW7a7xbLaSWjzMHaS7Y28slmhkmMu0HbGoRhgcN0OTkUl1El9PeXCulzGi294zcOsVuANgaVTiMMUYEjqvBp/h+8n1GaSE6XaxbLeV2tkKWMmy+n81rlmZ9rbyGUbTnDnGRk1q2l1bxv9kufImtVWG3e0WbyvMVJJIJGcou5okdW2qcZI3AEEZAJZr2bStFewnt47spfzRNLCric2UkYLJK/HnFpW3Jgn7oHWvN9cvTaRmS6Q3NtJbwj7Rc2zpPDG8b+SUjYgF0JAKnBwOa9Qjjhjtio1BbWCINC+nXLedcPcLP9o2ySuuGJhHyDI6jmvNvEF55sUkUsqmTyNxt8kGOaGfZDMBErD5kIGKAPOX1uNI7LTxCbKOS3uZl1KVDKZZ5FKlvIUEou0rjPf865qyhjn1YTpqbbcySzlYkS1mKvFJDGwty32uVyJCqcHjnrWJ4v1mzefTdOubfytRnso3Q2Uh+1Snex8hlHMbso5+UYzzg1zlj4msvsqW6L5cmnyra25nkaOc3UZMNuWhH+uCxMcnnJ75NAH0nZ/wBnizVhfrqKSFZY4WWJLu3t9w3rI2/l1QMUHTs2ORW7outaVY/aRZuWCQ3UcwlAQMAfMjtxGV+a4yDyeDnmvmnT/F0FjAAklvc6hJePJI8CFEkEcTBpzEzbo7bsVxu4zisTXPiFqUlvHIjWsC7Z75ktWVJYI1JimRc43xYByTyByKAPrW61vTZGkmtJ3tYIo47ooXWKOeRQGkhDDou1W9ucVyy/EvRrC5txHDLcrLJLd2txbs/mwzCQwzWzFhkCWVN2TwFG48V8NR/FOe5LWNhPOjyrBcQtPcqPKSIg3CRgn54n3YBGQScZ9L83jyFbUCxuJ43E2HsXjWOWWVWkEoSfBDQ+S556Et60Afa+v+PbqDRLrUba5095J4Zw0X2iGSeXyzuVl28B/LGAx78d68Puvilc39vNtubdDLJl4ru5Kq/mDEoxn5SFU8d26cV4LH4uS+tLu3tow1n5kccCowlvbHlODKrgtHuYE4VgK851aeZBLPY2VytzKzwKsrsgaKJSj3ZK5K7mJyCAcdKAPXb/AOJs1/qmpW9mIhbfbU+zF3WW3jBTFyYhK2A4bkLkFscZrz7XPEZjvm1K5mWO7ule2jI06NonSIbRuiSTJfnnA3YPpivIm8K6qbhbj7UiWUo2bhLLIEkZRK0kySsu6ZgSB3BPbOD6OkVlfi3muZYkuIituluEaOZIoYQskpaT94FD/d+QlvcUAeU6s+pC8c2kE13buoeKS2u79EUMz7o2QD92+/cSO28UV6xeaGkVw4+z3RDBJFazguGgdXRTvVtgyxOc8dc0UAfpZaeBiftdzHMwuZ4EENnKoXylB8uV85IRiwJxnPHFel+BPCuq2eqJLOhg037MIyjT+ctwqxFVmQbiFXzAc45+lddLHCVnhuI4VV0M0BjdYZJTkyxlTKAPKK4BGec9K5Ow12/n1MC0f7Jp1q7R3A3jKMhyFRQT+7UA7sZ6+tAHr2o6dFBE0NkqCQRyzQs0gaRJHh/fO0bHOzd0wONvavKrhzpFqZ76QIfMVJruCIyI0bt8ryA85GfTjPFT6p45hhukuLjNxZJFJGbgFo5GnkAWOSQLgpa5z94AVX1HV9O1HSvIkuFdbvJW3swPIkVQC0jtIMlAwXG3qBx60AeI+LNZ8Sarfi0s0muNLW4jS01Bcq0JV/MRQqk+UCeCDgn379Pq11qM2kabdIVkfaFvHCMkiTQYWXB8stITjGAMAEZqpr3i6z0yC1sNGQXd1cmNPtYaKKM+S/8ApAWJ8ZOAQD1wDj1qXStSuNa8u+WRLJLdTOtokBw7I4iMbFh0JyTxluT0oA9BttLOraZbLJHHZrJaqCxnVfKDcyOkyyD5s9RwcZHWo9P0+eGLz55nt7bT32xTwyiMTNG58pYoQ5FzG649T145ra0qTzrN0ngNwoaIzpZyEAyMdyKswUgRhRhlwAM49x09u9jqkEEUlr5FkiSC1t45o4p1nXIaOKM5LjdgFiAcn1oAr2d5c3Ije3d0kkEk94YwEJSGPKqVZQVl5OQO7Yq7/wAJDb2zGKMmxljWO4WSYbzcODxDIrDGw846++DmnuiWSyWPkz2QljibE8siTyrtKuYHMXzLjqxOO7d65q9t45tgvnhuLa2MkqRTzxldiEbSJ1OXJYemOPrQBNc+INLmnutS+0pFqIkWFkkLC2hBAJcb124wRnHT1rjr/RdGlmi1Qfvmune4323/ACzlYH9+4HWDnIxkdKpeKNGN3p9stgz2clzMXktY0WT91PxIznOWj2YI4IrEt/E1pZLa2cl19pMcN3bXEOwRtDDbkKU+UZ4GMYGT6ZoAt2UNpDOtvcXE+bWcTpIZPI2ee2JFljI3GFl6jrzkCusknhSxZtQt4jKxZLfygtxHb+SxaOZRKoJQxBSGxgZIJFchaJHc3lxqI1eymgvESaGBC+yXaoQRSsZBh1GARjIK81zV3a3MhvraO4t5fPkZ1+yXVxI0UW44VjKxMbEkhVzjjmgDN8X/ANn6hbXskmn7rySGZ47j5REtvKpU3Ecca72mPTjjuOK4zwXY6TdWCwCxIvrKVldnnit4b6NSB5lwJJATIiH5s8kjgZ4rttYmitbQwXt+JpYbZ0RR5K/YIZEC7ZWQnzWZuoBJBPFeKz+J7Xw3CwkmgmWVAsV/GsTJHGrMw+VpAzsOhyCeTn1oA9E1bw3FFO8WnXNhbW+UWSWVnlikjuXHmJ8r8MBkdDisyXwdpOjW99qFzds81upms0kczxlFHdowTHDn7oYj0FeJax8aYLOMXFpJFqESqYzLLaosRT5izpEG5ZScE4yaybn4l+LPEOkW1tpMcoMav54hgMzTxSsXiEUZXZjO3qx9CKAPZtK8aWthYrfThbJrhpIWSSY+ZcQYIAhjZtx5A4AJGORisOX4y2EEahtYt5dnmQw2UymefepJSBSxUJtABbJz7V5ja/B/4oeO7eC5u4bu1Z3EiOFkldQ4LeY4H+oBA6AV8fftC/D/AOI3w1iutVie9MUi3EdxOFaMCBR8zRgrnziVxkAsR1FAH1146/an0CERNFqYubyyhZ72TTpv37OrBVikUAlYl24A5wQRk18u+LP2vptMtZ7m11a3eS+ytsGmKGJGG1/tSOBkqWHtz7mvyF1nxtr8uoajcTyXSyXDjMfmOrFIixEKlcGTPU9+a5iy1q41VmhubuSN7lpC0kxSRI1w2+KNeSckDkdxz0IoA/X3wL8bvFvxC1GazspYbsXMtuSLa5dCZIdilnSEoWhZhknJIycDFfpr8PP2dNf8e6bFd6nqFpALr7JM5dxHa6fcscbU+UM7Z6kbh/eOa/H7/gnv4J8Q6j4qGrpZedaK2y31CaL91KEOzy87vlyCMZA/Piv7Nv2cfh9pFr4N0ma90mzZ5LdUuUcRTp5zIp3M78IQ3T6j8AD87vCv7GupSR+aLu2by3Nml1bW9xIZYsktcHdGQpyD0B9RXuWifsf6LFbKZLcJcLhXmYylpphxHMYxEDs+XkdOwr9U7LR9I06CSOK0srdpUACRlQqAEFSNowDyee46d6rXkVnAZUWEwqEWVXUqRI2CMEEcrtHOM8kUAfn9Zfs56RZopm0NLi5kEJljuNkKNMGEaXEUbOPLiYgEbse9bjfBnTdHvRdDSS0QVYrpnuLYGIt87rCA5MqKAMbcjFfZsslqIBtMbrGr+buj3szuQFSSQAmMZPByF44715z4layvoprC6git8jYruTIocIQxiww+bI5IJxQBy2i2/hWytYEnjltIl2xIrRGK2llCAKrOq9x1I5459ugjuNFtpg9uIbaGAMSzhtqgglsl8Hpjrzz+NfNnjLWLnTrZbGS8eO1sUkmEFhKxkulXCWyiSTi3kVTuYkgZr538S/FTxDe3N7otleC4ha15glmEl3KrRYEiXCsAZhxuUc8Z65oA/UGy8VeG7p4YHvbdWjBIdpBHHICxQxoV5kK856/nXL+M9X0S6s7iOXpAMxiJBvmgyxcgtwy7T65OcY9fyt0z4h67pzWm3X7y7aGF90EzkQpGyMkkboEJR1YHDbstgZGQa37/AOIfifVbO1W91oxWt1bsixyXGJI7VQdyRopJeUEZU5ye45oA8l+N1r4RttZv7iYiOSe6lmt4Z4GYpIrMEhaSFSIGYAEEjjtjNcJG2njwws1ks6rc2ihlREd43clGQSFQ0vIxl1H49uN+K95b3ky2vnT4hkVluJVDpId+JJrmJn3SOQOCOBt5xXt3w98OaRrfhTTwTaX1rFtzHGWtp7ieNhtEflMcEMTnJwfbFAHyV4oPh2DStSjjXZepC6I93DKY0ucHLNE6gO4JzhQemBX55fEf+xwJbVYFkuWDNczSWz20UhVtzNFEEDBWbnJGAF5r9uvFngHSH0678zQLZpLppA8Qt/PuYkDbQ/mMQoPl45J7etfm58afhvoWj3c8gsI4ZZYxEfPiMkyhslNoRiJFxjcFJ6Y7UAfH37MvhBb/AOLVralf7RhuZvNgHl+YDMz/ACSJ5aNuVd2MNg5UYGK/tB/ZW8M3Hhr4f6RHdW8gm8lSZYyWMqBQY4pEmGIZMlQenUdq/lf/AGavCekWHxS065uYllgjjZla2Wa2itywG6S4RADD8owGJHPJwev9Yf7Nkuj6r4MsIkae5treHy/LfdEJQsfytvEvzc4+bOTjngmgD6ds4mvkSZNPktVMoVJS6EswGGG8NjGTkc9G4qzPcTaZ50RgmmnYFgVniR4gDkk7nAK5Ixz3PBFXbaDSLJY4Y1Fsu1HRVdpWVyoz8kknqeoqvqy2kkbNcIkwVioDL5itv5yYgw2HA655xQBBbaodQTbLH9nkjAO3zUcupDMrsVY/MSo46j07VoWuprHIEcAsyeYkjvkEJgEFxkZHA5xkjjpXFz6vaadBLHDHDawoduI0IJkOPvNIerZJxnt+A5S/8cW6hopHjWNoSsS7WV4ymd5LqMJ1z/jgCgD3CbUvMCMZE2hVJONuAxwwweTn8eKxtX1FVjdYnCgIpQBgQhGNvPAAxnk46YryC18YRygILoTq+FRD8yK3HBkA6ZPPpj61dvdYkmby0kCFlURlEcxs5yCrFlBc5x06ZoA6WfXpYYQd25S4VsrjsM4YjkY9P/rV1dn4n0uPTN81xBAq/NMzkDaAPmBI6c4z6Z/GvILs/bbf7OJXM6uAZdyxrG4OCoViMqOenrXwT+298XU+Anws1fXDr0VrqcsUi20UtzEv2vdGyt5CMp4A6tnGR1oA+VP+Cq37buleC5tM8FeF9Ts5W/ePqJjJkDOj4i56YBByO/av5v8A4sftI6j4/j2Pew3d9LMyRLsMJgUxnYUhUgld/A+lfKn7TP7Q2sfEPxjfahNq11qG+SVhNJLnYzyswAfGNoPIGOe3rXy/o3xDuBfRXN9dTzPC4UHO6R5CzBFZsAhcccjAoA9w8R2XibWZDNqLtFaW+6VY1k8pJZ0LNIZEXIKHg/NgfrXM/D34X33i3xLbpDp8t3FHdJK6wq3nSq0+05fogGRt7fiBXV+FtQ1fx7rsVlbWt1DaTRLbzPy6szkYIUf+hcjmv1Z+B/wq8H+EH0fWNUt0nu2kjlZWdEcGMJ5MDqj8xPKDuzz+eaAPun9kj9nLTfh9oNnr+tadZvd+RavYrewspt4VRJZMzJIBJOQec8ErjNfXnjv4m3Fxa3v9jPCLfTLcPBIyyIwkiGGWBBlUjAU7dzbW6DmvN9M+IejJ4ft7Z76KCysIIhdxCJlKOzDdHCxGSgVl+UjcduehrzTxv428Ox6dKtjc3UkkkcivNC8TQzhSz/Z/Ll2hVCHhx0wQcGgD5O8d6nq2qa9c3UQKPPdG4ZZpVeVy7bypAAblznZ05wa4PXota8QW8kt1ftaSQKJbc3DfZPtLWxEcxnkKnBCqNgH3setdh4h8TQXVml0DbET3Jihd4naRZomON11C/wC5+TIJGRkjFc7ba5FfXkdtYQfaItPIuHt7oNLPIdnMCXM5zGqksQSMtkHFAHH3MFjqcUMlwkn22DyDem5ElohSAbVLbFxLEVIwR13flFcaVBNdn7LZNbabYwYkjtGSFbj7Qh82UvIyswUEn1yMCux1PXYmilhUo0kaNJDE8kLosrNuMeoS7chRgBc4GPu1zWraneTx2RhlSzmYuLpbV45bdkACsqB8eerEjaqBsc9qAMvQPDlrNDqM50+WayQSw290qfaZApUqrNHv3jGdwIX1288V4X8WvhjZanaPp6wzSRQWv2yCGKWaLy7ltzGeN2QeXcZUEozDJwAMcV9FxeLri0t5rSKzmurO2hENzcxxNaXfnfMfs/kqoDQjjDcnPGeKj1SLR7rRLLUnkl0vBM09rP5lxcTbc7QFCl8kc4IyQTjIFAH46+IfC1/o15cXDGVhBtWCOaGVbydy+1WmToX4bBA4HJODmrOlJczRJFdDzZXjM8jSeY726OSm2781lDAZBCruODX6CeJvBHhzxDcHyZmS5nllnWW5ssofN2hNkrgeWVQfdOCSeBnr5jqnwetbPyiSJ3jyLiS2fJuPmJH+iA5yBjcVJx3GKAPlO+1iaO7+y28lmEhhEKy2obyhLtwDKsnBxjkjOM5OKv6PpEN3eQvcNdSmaHZc+SolMM7HdEIi642O/pwO+Oa9bv8A4b2MkjNMxZ7N5AsUKeYrQyEFGEiKFklzwVPI6Cu30TwhoOjm0e5guBNI8TvbwSCQx5AxNKgJypOMgDAycc0AcHp0t9YrmOKHTnhlRZJGVXRmUfKt0du1zjGCpIy1eh6ddszJeTQ2ESXUE4ed2jUecmAU/eOd7bQSOigMAM9KNbeSzuppZBE0lsHZ2igV7Y2w2iCK7t8Z8/oenfJ6VQk1BfsNuNWaJoriQpb2NnanIZ497ybgnyEkx5+lAEs7pc3ltNG0KWYmjUO4aVbmMn95FtjTEIyxA3YHGckcjptNtrXzmitrOJvJNwY3lTKqysG3bQSTGmeCB2zn05vR9MbUrhpYoY4Ivs6zql5IMOE+UJFFGctJleVA3c8jNdrbxQy2hjmJttsc7Zs4pIpbmY/I1tJJIA0SeWMkDrjjNAFGz01tTvBJFNJFLLIyXUxAYSQbhu+zKwAA3D5ccgDnmtNNMsJLkx3VtqCzm94W2kMe6CLGbi8LjlG4zt7jHrmXR5hpuy+uGltphshto/tCPA0MWdqPGcZcrg7h8wJ6ZrsZtXttVgt5bm3mtNWtE/0NBHG8Hl3BbHm3DEG5Uodx3cDaOaAMb7TFpsGoWBIu4NsjG2khZ0jklwEzJt/esIgMYyR1wDXEvpV9LdCeGWe0huHiQ3BijeOUj7okhljIcAnC4PGOxr023hu/sd1KTbW80Mu43GU82/LnAKwjIUFGIBB7VUs7WUB3F2wC3fFtPGs6LGeSFc8ZDnIUcjjrQBw8+j/2fDcJCywXEZdGmuCpW48w+Y905VMwHzOqgAj6VnXVvNqC2SPcwN57ETATyPauETKkGNQd+QCoPbrjmvRdY0XV3WadUgjTqoEaiGZ8bpLqRX+ZTtx8uMcVi6PoUAghury4jtLuTURD533IJlC7S5RN3knDEYYLndwcdQDgms9Kt7xb6We3keB0eSxwYo5HICiaeViNx3L079B1rau7K1v7a6guy8UF/bhGVF8tycllQBT+7yp6n17V9P2f7Meja9okmsw609nqIs2uI4WjVoWJUvA0JzhiWXnfjGfWvm3xTpSaKl3pl9PvuPOEDXBglj8hlChyhfG7aV5x03c4oA+Y/HekQ263MClo7UxLFDp80nmyYUELOm1/3ZOCe3SvmDWrFlRorSOQuGSdFG1I2Kk7pHwSS/cDtx0r6j8eyWcTwXMsZvY2RoImhkeOXzI22/vUbgJx3PIP5eIaiIJ4pYI4nE6QSTW0UEOZGlJJO8oCBGicsSecfkAfR37NP7T0vhKWDwX4tdLjTXMX2O5lzIUUsI3SZSeCATtJNfrj4d/Zp8L/ABmvdJ8T+BrWCC/1FEurhYIYZtO1BZl3ZuZN6+TIrHDDjk9+TX8y+q6ddJerqVrdqk6ZZzEpBWRDkhBwSuFHTuD6V+mn7Gf/AAUD8QfBvVdL0zWtSb+yrWW2idXhiZZ4R8rQ3JljJCEgAFOf72OgAP6avg9+x5ZeCPD0N7rTG28tQ93Hb2kYWAxgBFG9/mtsEncMg565rxz9oT466Lpkf/CAeE9Tiu0t5zZMmnSLGs7ooZlnEh27QVIOOB6+vhvxW/4Krx+Pvh9B4V+G1i9trepA2d3dR31ssdnbSJslkt54DmI89CCe3UGvzYuNa16W6jvr26829a9llmnj1Bp7qeWfLmMXCDAfkkk4255xxQB9FeLNfg0B5LmSJbhZF+03NpYD7O6SscvLdSiQrdBeNuCD29a+bNf1vXvG+tPZx7oEZ1uWUTkGxidlSN2eQlQCmMqW53DaKNZ8UX13cwWVqiubrZa3TXrmVbaND5mZbpZEwpVTnLEAn0IJ9m+G3w/1LxLd2w0l4Fs7Vvtd1dzxiNLl0mG2Gby0y8W7O0HO7g5I5oAwND+DdtcxzLf6tdR2qQs0aXEkDSXUyr5hkhmJHJI+4+3oAAaztV+DJube5kR5l0ye5VkdrQq9zbRD55ZVUrICpxxxnqB0z+3Hwe/ZI1r4gwaNLHoKwaLOVGo31/bsHlDRqfMsnkUBYwR8pHY19t2X/BND4eXGm3Au5dVgL2Mu6NLkiETuSEkZOQ2M8AkA+tAH8eXiXwVLoGqLb+H7V4p50QQXYeYI+w5LGOWVucYHX5e+2tbwqjxX9rJ4jLx3ExeObzkK20ZyFjlaaMbZnL44JxzzgZr9sv2rP2EvGPwnW48Q6DHFrPg6EuHYpBNeQugLSecYk3W8bhT0bHGOtfjzraXa69NcWLRWNkkkdpc6beQmQxS7lBIRnYiEsGPDZXHzBeKAPRdFl1CXUyUtlGkicu8UibhIIwIzcW7wNi3QDBypCsTgnNexWeoyxRWNk+6S4s99yhiEsN0I5ATCJIXU74SCNzcqcevFed6NqMsnh17VbaVLy2WWRRZgSx3Iiwysk+MQQgMrEDO4jnmuA1jxtrHhzTLy5uXnf7Qhcu+15JmIMiLHNGS6rnPbYemRQB5T+0B4xuklGn/bJLn7XK6yiIxSCJJJCqhivJ+YcDrjPvjyvwp4cu2tvtcTtaTgRlo4oknSdgwEYYqx8pyDls4x14rzLxB4nvfE/ifUbqRo4LYyCY2qOsxjhdwFAVCSZjIScKPlzyB1r03RdRFpCIIZJ7aCR4Vedd80i+YNrbSp4LEkEEY+XkigCXV9JsZL66t7y7VprRQ0kkM/7tHDqxDsCwlbPygBeOnXmvP/ABVqRZZIbOO2gt7aEQo/mIZp9jZedt6j94Tu3KBu2jOOK7XXmjv7qG1gmf7LtFpeTtCIZY1jfcrFFTG4Alt+Svqc15d4ntbKG1ksrVC0Kzvs82No7iRz8qyRzBvnGBuYjIYDr1oA8K1uTTbq4mhSUMRI0to0W5Fa5ZkZ1cTKBtY54B7Z+n1N4I0uCDwa+yW8ju5Ut55zbXLxIj4DBUPzAoWA49D6cn5vfQEj1FJZJYbW4JjBOZbiJhONomt45FAztyCTwp9ea+ntM1O00rSIdMttQtYCYI5VhjMcEkkUiZkaYkkzEqrE46dF46gGb4e17U5r+WSaK0FusrQo1xakqZUHl7mcMvmsVAwQpyTnnt6hZaxFFFZm40yeziN08klxbuJmaaEhgEinwRHjsT6gVwNjNpr2gdFS1luhvtYYyIntSj4+0I5JEwbBI3dQ3vXoFhBNq1vFLLtCw2zEG5KKspdx5kwQJgyEnjBzjHAoA7GK903VZDetcm1KhJA8kYjLXBykaMjSnZuYDpwc9hTdFvbiK9kL2kk8wmDFoFF0Ew7tuWB+QmzkkZXcR0HVLCy06yaG2Nz5qeREzxQvF5M5tlJZHjZeLgOcHnPANU4ZbG5urmeVXjkImW2lhZ4miaNXRIfMUjaTld3UE9M80Ad7HctHceYkErzGQXPluGdtrvs82VEGxFGeDnocE5rctL5tFdox50pnuH89nZhEYpE/erAjdIwWIBHGePpyVjrU2jyfYrq5s4rk6cHRWCud0g3rLIVJa4wpwAueuTiussdZt7+G0iR4bqe4AaaW1jTdbRqCXjmZzyxC8qMYPagDZuJBFNaAxzRsj+XYpMczSM4zI8e48wjdhh7cCoppwsepWsVubO7EkRsprLzJnjthgTyNbop8ghwcsQT7cim3EMb3cc8El1bmGJCJXjEiyZJ3Rbk3tBwp3YUZ7kZrXh0Szu7owC4t4ry5EBe8TUArW8JTBiCOwJhCrlgRgZ65IoA6Xw0+qaalveQPby2GpFYpPNhUXk5hQqZGJYE5LA5AB5+bByB7S9jo3jrS5bO7l3JcwyWcthdHyUEVtESZIoZAB5vynBDZOc4J6eTeHbmATzab9sjD27iK1MkQF1Em0hvLk5Uq2ARjnbgmuw0l2gMzxXCyTafJMsU7pLK0ay/KJI8R5lfggjB5Hy8HkA/Of47fBR9Durmfw9p115EbS3EcM0flIIgWYyTAPgKR93PXt2r5h06S9tpiGimtLuNWaKMSfNICRuVfm5XazbVPOBxX7JeJRH4ntZ9PkjSIC4S2v55ZY3e7iX5cJETujLMQdoXOBwDXwv8AHn4B6vp0yato6nyEZlllika3niRF3RrHBJt3zFDgbSTjqAKAPnFNYktRLeXkPmS3DGGRZBKqhbY7o5GYrmOdc5BHUDA54HaaB4zSB5Yb8xzSyPFFbXEMp8tEJ3qwfccR7hgggHIOc14XqLT+GpYbXV5WS4hnZwmpwSRyfZ8sRK+wt5zsScAckY4q7p2uiSGF7BzLDMB9onuYwhh3uWwiyIrAA8qcZAUDr0APsm016C7AllMzSyQ4W1t3gjhZoiW/4+AwIYqrHDfw8e1W7LWbzTrqOZVmuYZAY32Rl1t4JRhIbUqSTKzAsxK4ArwPwjrjqttYSW7SSRzST/aXlTy7hyqrFGCGwm5S+ASCSMck16hb6tcR3QiuVuoY543gVIl/0RlAbl3IJimUnGegAoA9Ztry01O3uJQ4tAnmGdWuZwszRj92PLeIAZx/EdoOQCawtK0JnlvdQhkBR7eVfJnYtLCrud32aN2zjJ5U46/LkHNWtHs4k0+3guBvaaBdgtx5pmLOQuQMsYQTkucDd35q/Jp99C9w1xNChghVIAHCTFZMxxmQpxxxtAOTgcdKAMWCwEcE0Ol2s8DF0W5ublo5onc8HzFzlUI+6h5U1E+kXkE1tcQSCazS5MVzI5igW2lQlyJWDhpIyVPOMADrW1o8V9BDvu4bu38m6Y4MkpjvHhyVkktfLJABI6kdPXFN1G3uZY3ubaSWOV2eWUCGJobhrjDuh+bnbEQQMd8DnigDtPD3xLu9OaOzGoiFYZ/PEm1plUgIIhaxx5Zl3DBIGM9a/Sb4J/tByNaQR+IJphHLKIrcTxxGaZ3jUM6iVwYom245A4UDivyC1G1j0uZbyeU3GpupSzUNHsW3YYaFoIiSGVjkHHAGa6nw94h1hb+yjlv2uLZRC7Rq0geOYliI4gnzdw2CMDdjtQB/T3oPjTwFrPhwXj3VvcyywKj4bMkEgAAPlFSixiRvukhwGGAa8m8Xa3HLdw6ZpSedplzCbSe3iSWeWZ3BYG3WOMsib9wLfdBUgtXwF8K/G96DpUBuHEcUEUEkUl0VjuWlEUshngC4KY6nOflr7x8C+MPB6+dqN3ZRtfWdiizzq5S2Eagl41hb5mJLoA6g8Nk0AZlh4buvD0I1DVxef2c8pI0sbRbyxxr8qyTkkh9y9OpJwK9Q8JX8d1CLm0sojbtI7W9i2D5KNJtmhTBI8zlclgNpTB7ivJviz8b9LtIljis7eG3umaC1kuXMlvDOFw3kogJdwvKkjBIB6c1zvhLx7b21nb3o1WW6tJt8jfZo8lC08UYeZFGDmQkbmxjOMGgD9PPCurWNnZ2Ej27DzFMdyguMkxgB4rqLcoCzeZkMMcgV7fpMNvqQivk1W1t5441jMBBU5lTcd6BcFDk4bGeMV+efg3xe6wTJd3Jtrl4onimnYvMYCBtIibou0feHHGa958H/ABGtBFvUueBA80jSPJPukZI2W2dAI49y5Dg4wKAPqCaO30WG6F7IL1oyrNZFxIxWRg7OzADZFscEbsYGB1Feea94kYXMUcM/nW5M6x2SZmCJIyrAqiMbkZGJ5xgkehrnb/xIlx5k9zMy3NtYsrlJGk82KSYATXGQcqExtH8PA4rlm1hH1CQxbB5zIFkUbI5FEe+HMmco5RQRgDk460ARyXMo1C+Essv2yOZ4jNKUjP2d5VXzJIkOI4lR0XLYJ5z82a9Y062sneGESW04VVEhjVTAyFApllRyF+7nBXOSOmc14/qM7andNJYNFHdxW5guHeRJmLefHI8l60hGQISiRKRzgHnmu98PXkc9rBLI8fnqYvM3BVb90oMTzRIcswYtgAFDu5yc4AJNW8FWUrXEVnFJHZyl0kmtwFtI2Lb0klUrumRmJ4XJ9BivGPE3hGaCCU3QnLrKohnjQTSIIX8hFIbn7Htds4GVGARX1TFcrdqsMYQKzOJbZfLChz8xBkLgE7idpX5AOM+vNa/oq3ptg1uGvUJnQi1PkKhzF5kzox8xF2KWwCrEE5PJoA+Ktd0LVNMlK29ibyCygjsivmi3t90hMq3qfMMjZIvB6544pfCeq3L31lZTeYZohKYoreYW4i2YJYkMTcfMWOQvHOeOa+i9d8A3FzCD/aCywzWlxcSoiSmOaZcOCnG4IFYAcbf4QTivn2fwlfxXV2sVsyyxbX2I8yvLbLsEyRsygwnzg5OwklhyMUAfT/g6aW4GFlt4jbSSAu8nmxMxITIlJ2mTDocE4yecEEV6klpe3sEcNjdSJjzJ5QoT/SgoyodM5ZQct8oI5x6V8w+EdTnifyGE6W1uyNeWk5aQGNpkaEmXaCHZUPGB1HbBPrWi+N/s10Nt1/ZzBncK4LqsLAoLeNiOrFTnnvk54oA9k07RrhIoEnlknS68qN54gpDMT5krOrf6t9hOCcYxjqDXZyIi+YIZxbi3VYELM7y3MCEJtEbjChmEmWBzn0FedaR4y0/yopLmaGe1dWjJhmEZFw2U+ZQflIbIP0zVz+3o1uBeRxq6xxpFGoKKrj58ozO2Qcg84x6EjBoA9Ksry0ImEJeRYWjEcfmvGypLyDKXHKcZGT0I9a0T9ndEceVK5zNxMmxYlYL3Iy2NoxjOTwMV8+T+JFiiDytGftUxJZHZktisYMKTzhgHw5IwehGBXeaB4lWdGjmeK4XybdVltlSOIOCqmKRSeDjYD3JJz3oA9ZtLeO5MluY8OxDkhf3YA4Cn8MZPc+9Tm2iQtAqeYcOVVeY8jaGUDsN6nrjpnpUWi3Jx587xxiSNGWK3jlfeHAwFO3LNj7w7ZJ6c1qLD5c/ymRY5ZHQbyuxAfmbMmflBJJ55OePSgDLmNwy+XBG6sGZRbxIC7kjeqgAZYZJ554Ncc0rPcvHqcAsruIkzWL4VnjDkpKm8fvHJ25AyfbAr03w9eQ2PiGGa88trYPsBGXZGJCruwCWBxnpjB5NUPHGm2Gtaut5bGBZ7csPMkSTzG3SHILAYYgggeg/CgDya6NpJcrJLPdWpYO8lnDGN0kAdx86kEgMUA4655zVGLxOumN5bypC8sTCNZH2xxpJl8OsnW4XdjJGAQB2rt7rRJ44JpLiPylxNCLqXGY2LMQqnrsKEFR/eJPArx7WvDl3eZvbTaxguVQSeW72sqRxpvju1bkPgfeXgk9c8UAehXuusNPtr60VgIWCK8gb+4GmdHUcgtk85yTxwa4ua6ubwXjyTABIzdsZJBDaTCcRpGG5yJQwIPqAQeau+GtLe+v7Sxurv7JZLJcSXE1xEwtlnVTst43kOMEABR3GK1tYXS1uW0xbeK8DxW4W6h2R2xEcrCRXXOCUC8+gwT1FAGL4d8QfvruK+YRvE8fkShtou4kzGXDoNohQoyjJ4CjOCa7u71yNnjhkVY40RJw8cil2UosrspVsrhWGcjkgkdq8tOhm2nvdV0l/tliJjCVWZrdLMzuruZy4/49xgEDv5hHXNMl1S3eUxyXsPnRL9rhubdMaYju5hmgNxk/vVj4CnglcCgD0K68SWsoaBJHi8hY7qAkyMJUaQlSoHJYxsuc9zkcYzhweIbhbm7EhX/S53EUjKskcSIqlN6qOGYrx7nHUGuCnkmmfASRvJMkqTxvuFxDvkCAycANwfkPI9MYqnbx3NtJLIZG+xTJBcszyoy2kgYSssh3f6sqTjsrdcc0Ae42Oq3FzF5ZtcTN5MyGcQGbeBt+ZUmyoJRsAjIGM813eneIBfoqSktII1J8lja52rjlXX5zx2zzk4558m0e8+1PdeTte6Ns7Q3BYIwyEliBL4Vm2S8MDg9RxXTQxi2w8LJIVaMRzAMZFlVF86J8jDrvDEdsHBOaAPRH13yPK8yFGk81AskmZVSIgFi2BnbjGPR8npyOkt9SthHcTLHOschBbewMbYAXzVY/xcc9clfSvOy0U0CybZDLPjfM7xqrBR80KoX+U4GenTnPPOnBqC/ZDDC5jKybjmYurCOOQkIqqQF2RuM52lgecnkA9BgltLgmZf9JkcqinJKbNqqWVGAxhgQc9SCazdY0sbFAXzhndCjwxsgbO+TfjrmPgduBVbREuWWS6DMiK6RruYMJBLlmhyMYJYNzjAHBrtPIS5jj+4GdQYyzsDJyQyoOm9UGDjnigDxu60NXW4RmmitXWORcYLWxSTzvKdlzkfMBhScLgnjmuT1ea00siMQ3IF1PGY7mCPzEkIQF5o0QFpY0jUhtoIOzjjBr2bxHYmK2khiUlWSWSMRHapjK+URIW6sXUknupAHNceLbRb/wALNPeM5l051d9h2vbtaLfRRxRM2PIRp5Y3kyRvjdQM4IoAzLKKNIjHJNGYS4YALgSbvnDSRryH55BxgjBwQatx6Ys7s0aedtJuFYkFoyuAHx127R909qx9Ft50S0imL7UhjFy5KsBKwxuZ+5LZbIyPmz0NdvDClgSsrSiWQkKynAMZJ69iM9OTkAfiAZgVY12QM0m6VWmJdojuYBm2xunzAFiOO/NT3eivHG0lwI3WSMyJ5hLB43AUROuMli2cEDGDzjFW5kbCRrGHwDIrsgCINxIGAMtwc/ie3NRPd3t4585FVYU4WM/u440G8uCT3AyB1O7jNAHnd/4fit8zQb1dvLXy4lMgdgqsUYMvyIq4A+gxmuPv7W70zUkvoSkEboACTvjtwwbM0mDk/McZAwDx617BOHiV7tG3CMyDDLtJMi/uyVYZUBWXk9h7c+XaxprSzvcSSt9miid3dE84riMHyokDEO3mbs5G3n8KANDw7d2uoBJ0aT7XCPKYSSKYpplyA8oGSQU2svHCkYFaN/q11CDbySoWcqAYIzl2VmJUBgMAbSOmOM98Vyr6dNZWVnqdrNBZqqpcOGyJmZtwVzBtA3bQNwJzkccVnedNqfn2sMBnldGudyN5RXYJJJWi3H92xX5tmcndkAgigDqJNfhRjco0oj8pzdJnDtGjAPhPuEl2xzzirFtqQMsE5hWbzXVII45Wd1UuUdZIxxGg2kk9e/evHNYkgtbO3s7q4BZWkTbDNdiZZGZBMhWI8hvlUk/Lkcc12PhC98iy826tLp9PmuYRHJv3S2m6NREjyMSyxB87t3PykEZXFAHv8NjDeRkQrGsu5AvmBl8pUwwEKx58wFicHn3710f9nRR25hkcMXMe8AKiA53NtfHygE9PbiuI0a7Sa6aFJwrxDc0cRLKwBzmFxkFOhxnkdjXdfaYpYgIGEuMeZtjk3sw6n5hjj7p+hzQBh6ppRWO6eQxNChiEewne6ykR4DA8kMPwri7nTtPZ0XcWiCkbJVLP9ryodlZh84G0knoM/TPoGoTxpD5Mwebcc4wI5ElO4qpDDgBcNn8M5rhUuRFc7Wk+1Q23mpFBIE3I04y+5jy37xjtz64FAFSF47C6aKK0M8Mkm12wgjkj4bojAqQT1wOnXPNT6ndC5cSSGYzFtkSjAjhVIhHHHljlxtQZILYPGa0ovsixuCjeYEJGRjJA5ALdDzj6jn2xb2SAQmW3hIkQ4jZ8l8njGG45IODnGCD9AC3ba5pOntZS313HHJC4WK1haMiZlyrFyxwihgD+GMVU+2XNxcau1kkMzSs6RFnM1uEc+aCsUYJj2MzckY64zmvOb3TppnWaGFWuDcmZi5ALhTtMDFyAN2WOV7fke30/Sbu2ijMUcaEPGAqOwaIFMlWb/lp16ngZx7UAbWkQsqNNdiSRgPLm8jayRuuAJNjsCyl1zkdOh5FaLQ211HOhfMjJuiChYg21QC0u0/KMr+Y79ajEVwI1YxgLJhRIrFQ6F2Uxsg/iMi+nQ10OmeHgojHkHzZA2GErjYxU7VZNpym7GQD1Yn6AHlt1brpN9EXdYLeZXa4wkjyLM6oIpVfZ8sf1x7jFWw0txdtHa3UUwHyyQuWFtFtXcZneEEu7Z6cjPU10fiSKazRkulk8tYZEfKlvM2DPlJujznIX6Z6YrwK61m70y8+0K13AjRFWdGjzAHUvsYswEhIUnOSR6ZoA9FuNH3NtdDA91KymU+UyKm4bJCM8Rs+Rzjgc881lW/h6b+1ZpJi5kUMPtK+Wluf3T28fkuW2sCxPTnIz3o0XXI71bcy3KxwTRxN5Dsxa4uYWf5rhnHyKUIOF4O3NdFqs1k1gY57yAQbw8F3byq4YoxCqVZ/3Kbgw4z0OecigDkNNt7qw1CXS5Wiu7Zr6R/NadY2ZYjwAEGcmLaeeeT6V6bpUDX1/GySum0vJEJGTbB5agJLGGYNOuAB8oJyenpzNjACqStFFI2Syyb42dEYEtOZGPzkjHAya6uyeIgNBIUCDa7YBkwMBiCQPLHTgEEj14oA7DU/EdjaWsGnzQ2ds8W6dpkMovLmdRliwUYaHaVOOxJ7Vydp4vhRllleP/SXPMilGcZ+RjFgFo1AyAOvbk8YWuT20EwuboSTMm5YmSJ5WjiZgrjCrkMwB6gdfSuRuI/PuVmsGOLaI3AW4VWbY64KqByrAHgdV74oA9cTxFGLmEi7naGQOI4gv7kPgk4YDjkng859K6BNdllhhWOYgRmQSzyrnMRww4PJOCB0JJ59K8H03UmtmSO4xJaO58jDAyfNlpGJXuGyP1z69nomroxurGUCTygzRFpACxcqVDjqg2+uOlAHo813byGOOBt0oEjAKGHCqC6qsYO4MO56d8dabcyNe2ctmMo0ibgmUbawwu3MfIG0H6c1kxCGHzbiDBCRxhhkjDO2GEbEgMoB7fXGanTVLdPNjgWCW44KTgNvQOvzqyMOSB2x+FAHNzaLLBZPDahIFuZvMlnKkea0YwSGxnbgjr6dcVoWdkIXSQFtwjUeYXJVDtAURv02qefx68cdAbqSdY7a4jHlmLKEKyozFiTsUrnGB+fHJqvC6QOYmQPCHbdGV8rbvztYSEcnJ/DGO9AFey2W9287xPOmV8xoGyu84wxJ+9yF79DXeG4fb8sRaMjCsxEoj3KCFAUfIcNnvyeetcnp9mWlkdwVjeRcqC5BTOULELyFJ7V6DbQm0Jt4ws1vMN8wVGfawUY8t9uATg4Hvg0Ac3I3m3GyMusYCFombAWUDLKpdvk6nGOvvWnNY3lvDHA7hIdQUSyIhVnRRgo7yqfQjOT37VmXcVvFePJCLnc5Dus4IiVg2FUrwSSneuitLVL1lErOzRx7UKSN+6zlvLIJwWye4B56egBmXkLWFuiRSxXL4SZJUImkiKgBcMMqQuOjEZz7GuO8qS4uWv5WK3ALkeVGtv5u4hSfLOBG5xzxjHTvn0O+06G1t080ytFO+0gEFhg9SUzs/l+NcdqNvZWrRsJJpIXyRgOdig8Z3KDjPX68UAbmmxadDHGb4yebMoPlxpuQzN9yR2bqV7gZU571ensbIqkm5XnjkbDsojdUJOdoXgtz2z09a42SW404vco7XEZQFYmy5iDd0PY4x7fNVqHV/MZB5R/ejJZ2DMMA7tu0nZ1xyByKAN6aFBgQECFZBGGkkQPITgybgxBA7dAOatlrOFZIWTbG0aYdSB5mRloyoyrLuOdxwcZ57VHCdPWyEplCSTOSyEb9xGSS5I/d5JxkcYqOC+tpLeSNbARyJI5luPN37QDtCrGzZxgjoD39M0AVolG5p0kYpNJiKIAOkQi4DRFj8mRwcY/StBtPilZmQtGqEFo5HaRXMuNwiVeQBkjBx/ittbwmTehcfKpMZddis3LlUXOO+B0571qWBRbxYECnzAXZ5SE2kDJkXeefYDnigAsdMS3Z5BEocHyyxQmVYgCQyPjBXn69jW3C8UaFHMgAcEt/DyOMtxxjGTjAzzTbk+SA9uZHVt6zk5IUEBQR/e59O1WbGO1nlWCd2YlCqqQVQluSXyOo5wD68UAWbd/NcnaBEU/dzHlGOcdcfN6g9PfpVO+t0DLuULFETIvzAgyED+6cE8ceo6ZrSuvIs0UqsKqp2qI3JPI+UbcgDgfr1rIuruFYy6oElA3gOc5YfdfDHAABPHcnjNAHL6pExJlLxeXuL7kRizE9MhsAntwOo6V8ufG3VJdN8P6q0Mpj/ANAun2uoZVnWMkz7oxnzCOg6DIzjpX0tq+tRSWrvDGuYVBnckFCxwMoF689h0z9a/Kz9tz4raZpvgrUIJNXbTJ3muVF2gES5SOSSSBH3AEMiHk+oz1FAH8/vx4+Iwv8A4ka9dym8eG1e4t4p7yaQb7jy9hndfM2GAzZ9CM8gda8Hjex8U2kkKzPDqEgI86ORvskglfLNKJM+S689T0HXFXfFvxF8O+LbrU4oooJZHvBACYojKIISx825lRzueRhuJ79RXmsN5fwzCZbq2W0gUXF7brOscL20jusbjhRs2kLgE/d5PWgDrjp2m2d7APt0+oPCzWzLagxorznassnmKNx3dWXJA7AVn3Wnx6Vc33mRySLHKk9xbqFhikjlTEnmxxHB3x4AcuF+Xp2p0EqRxWc6SxyTWuy8ks4pMmU3DeWoWVMgovBAySO+K1tRvjdSXV5DGVieOFZraNm8q7D8vJLKAWAjJyOgA5zgg0AUYvEGlQrLdXFsbazuIo7ZLZo2MzuMJbNE4UMqZZd+QASc5wK+f9f1a2/tm7vFmtplmkKvjesiRySo7W7Ig5ZQpXIHJGR149K8UzRC1WKG7aWIywmd0nE80UwmjfEaAZliCg44G0DAzXkGsWoga0mMyXCw3FwZrmQKJMRE7Tsk2+ZlvXPJ5zQBH9hsv7OYxP8A6NNfQrcgTNv0zg5t5x94ROzcE8cYzmo7WyksLePT7cw3V1anbciGBbaFrAXP2lIZZ3AMsoEihnHcEcEGsqXXLtEMim32XgW4cyeWJTIGwC0Y4RiOVU5CggjIqay1+W6urwXNzEQ0MwjmcbIjCY2/cBiAZ5t8jOGHVlGDmgDYi0Nbi5t9ODyTJILjUDIjGNIn85lkt9zgCVfNXuRkc45rD1XQrmW21KzuJEs7QOspmiEbLcHzeDGFJMZB+96ZxWvo+rabFuFxc+fEscwaKRfJki8uASRgbsMysSCDjkk+tZ8moJJJNDA8arJG6wCUPGZpJF85bZGbhblI/vHoW4zQBjavoAuI303UdNMtrGsAjv4wPIl3fu7e6hGcmEOh6gZHPSuMvfCFkLQy3SETRtBsSN2zdLAyxtNNGckwq4PcDnHBr1MlBZxXeopJMtpE1qgcFxBFGFuIWB8wEYVuMIc5781Olpbskt1crIq3MUzLBICEuECvN5EDY3LINhJfHI4UNnkA8D1LwFqNzdiCzt7m9W5UXU1vGim5mmuUAeIRM2BAgON2c/L1PJrMvPA+o6XBgXWJbdPJgtxE0jQwhws1pFGy7ZFPZ1ydoHPc/Q2n747SHVljgN5b3ZmMUBluAbaJT5CwlGyivOzJtJxlCO1Yl5OrzxKiQgny5T5cAWZrm5kaOSUGdgUh3FhtUnaDnheaAPEbfwlcF7q5jAlWOBGES7oZG84oCu/nEbSyqw9Aecc1lx+Fdbmu7dk084eQuYpZQn2wKSnmQKzDzUVhyQPrgV73cpLYvZRWbpDbzyRpPCTHJOrCWUrExc4jiykQGWxyMHA4rrJbCRLpLfdJ/pEF3G7+V5cDZKSFUYkBLgkKqcgHowoA8N1b4f3t/bm5kS0tb2CMS28IPlx3LDMagAEKJCoJJzjPGelefap4T1qG3toLNWt7W40+FFuHDg3CuEad13R5DeaGA/vDkZHNfVE+jw3t3a/6L9rgsoo7mSGOQ3ESzvmSaTO8F7oFiSehzkLjimy6TaXNlYM7XE6wyWyAx26skUCzOiO0pOxnLJhgDx3HNAHyodA1C2tbS9igjiuhsABEbm62E2xYrnIlVgSxPfJNc3q+nau15DZyrKJUjnjiuWhUyMt1IxN0IQuSHIJLDoGycV9G6rYW1zfukVoZPPnmiM3zwTwSBN9tdBCFT7KXJDhclnyygjmsO70fTEt47SIIdTaOSK41AZkZZiFaG3tJFZiYd5Ybj12880AfM76ec+WsFwblC0cYR3mglK5VgsQzgty3GACfWsbTYp1vp1ezMkiB4LZXDo0i7iZZI1A/eSIcgqfQ19P3HgtIILiVLeV/KuI90yJIediGVrcoMxLhsnPPOOvFb8HgY3axQW1u7Tww4WKK2G+Z5ZA4aJyN6nyzlnOBz16UAeIeHrFssLXTLuSVZAzqN2FkLGK5FxFgBUZcnaOOwr3Dw14CvlSzv5re1EUtxJbQ2UKSeaGm3hf3a52geTIBn0HXivYfCXwujjYSw20t1DMVe5j8zyZkuBgKk07ctAu44U9kPJxX1Z4c+H2m6NocV0I4IdVjs4rhxAxWRgnnpHK0Tqdu7chJUEjd9aAPJNL0ibSNHNtHZWcSrCJIZZiLeQhGEl8jRdBKVYdcMTkYyK53xJ8Sjo99C7L5LQRW89vBbSvbeb5Cia2S4UFlnUSrgnO4iTnuK9c8Uyx32mzC7tTFLHDBCN8omtt7tsaUIuNzsoDElCxz8zE5J/OH4valf2uu3NxZ3Rlt4HFqImLBbYkkZXP3UYAhR2IA6jFAH6o/BX48wvoMOhTRzwfaPNuY7m3X5WlnRYpbcFpPmQZwu7bu47muu1q6lkOptE8wuL+a2+zxtIVuYZLe3MxubuNwWgjKzuCu5QWQbeMV+J3hD4j6lo80Ti+uo2Sf9ysMjbFjEwkMdyTxhlKsu3kZAODxX6peB/HTeK/D6Xd3cJNdG3sIWFuQ0wVgsCvceaA04cqoGNzc89KANC51R5LrF3BIlzHErWV1GhlI8tD591c+YfnXCMo5JGehrs9A1Q2MfkQwjfd3Ud3ItyjMPss0QkyhXPlrvbAB4AIxxWLq3h0LPBqMiKttbSPa6jaeYyC3do1t55IVzmQhrqAADKHJAOVOMZjNp73dpcTy6bCzxG0gCxzBxHGAJWkLb+SASOg/KgDd1MamrX1xqlwv2We7hKwRDbCkbEpErupIQb8ksuBlvWuaulvLi5h0u0twjFd4s42VpRbwTwyqI5Wx5aELkuTlgT3OKrRzanfrOt7dpcCDmNGfMDjzmmLor4V49r4K5OGGB2q7pmrpaW964hiiuHt5QXDTERRPGGjt5JJnHlZc/dXgFcDpQBJda2s9xf2F481ld77fIKDYXfYktoHAZQcIw3AdV7GuMbclzLbWlpeRRqLeB5JIpWKx+ZvmH2iOPB3ghQSR0J47PurttR3eVMWubq0tluphvkUM5LK6FQfLCvkZznC5JplpqWq2lk1vC5kEFnHHPqMYM5iU70aaSNuZThyowCV8sFsCgCpNJbTXMk9tIJ7pnmtrv+0czRx28saMI0jaMEupA2uMgDGWzRLDC1pKttPeMjOlzKCjfY/OiG+IJOi/ujyRgEfd61m+Xe3lrBcmb7LDfyeVE6shnKW+DLI8kdxtZSF5wfbHYW7u7ubSOVLVodVtHCIti8gkksELbDJcQIcncQSuc9QSelAEMEEE00AmEjGFbia3gMoUyQjLkpLI2DMJGGdx3FTxk02C9lgAn1Gze3aYzf6IwDq8TxhTdRqpOAFYMGPTop9N3S4roWyw2bxRfa4muIbd7eCWQxOnliOMyQFoTlTkHpt9Oa4+bQtXvbqbM0tlJbRzIYp5p5GSzkOGl/s+WMBIt4ZvMUlBnt0oA6Dw5r8WlNGIob65WO6EEVz5UkTrbNxIXJbEzYwVYjJ746Va1W7F9rlxdwMbaCW1Ec5SCW1uFKyl4UumYbHYnksvXdmsLTnttPWa2k1SeUwxvZNJHCywXNw6nYSoQqUCchg3Ofc1DpdzPBciK4lsLnTXljQEjbbzzn5UX53w8oXkhmAJzgUAdZBFDqcV7G9/YfbmQsIoE2xmKJMmNvNdvtAzhiUBJc88Vz0In0y7kZ42e1kiRFWaGCSR5AhAnjUAKH8xjwTnao+lRXaRw30V07TpHMlwsktpCsBs5lIEcKK33lZUG4LkZ4z65NxrVokCpDKxZJi7TylwIyzsPMzKACeCpUHjHSgD02+0jT08OoxthNLLBHvuLeINI88v3w8yr+5LMBjjamMZFeQ6hatE00VnYXCyWs5Xz7tFmEKvt/ds0WfnZzk/7J5x0Ppn/CwLE+GlFrp4upnBtL2BHCEIAAJdzfNBECgY7Ad2Tg15C+vPLcXbreQTC8XyZLOO4njT5WxvO9RtAAXnrlPSgDfbUtT0SCYb4boXL2puJMARWxHLRKofJHTH0HWuZi1m61nUbu3uTNOZFkjSFCqkKCB9mJY4FucZABB5Pc0RW8mohIoJI7i7hDSTlTvgkKEEGW48rERAHQ9e3HWKbTLu2luI4M22DHKTcSxujzvzuSbI8xMZwqngcYzQB2FhoVnIsV0t7HY7ABAFkEaJcIcSJudgxXIII/ixgDiprjU7syXF7a6iLUo0tvFazIj2k5CLGbhYN5LbjkY4PPIGK8/tZ7+3vxc3txDKLVju090bDuQdjxueVIbB6H7wGa29OtJr+5vLqGXc/lu1zZzRJBCIpX+8swbMj5HA4NABqMRVE3SeQbuWOW5+zCGOBB5ed23P3WcjOMjBPcVhiztLd7aQTNDOmcKZo5EzvdxM2QSFL7eOMg+ldnqWm2w0M3Qge1kEvlghyskbBRiS0TJ85AAfl55Oa84mZbeRpIcyrNEsiGaGR5wwcKd+5eMnGR1HpQBbuZI2nkhvJhb+emyWRmDh0jJZZI2OAImLHgnJ4Ar2b4TeGU1zU9OtobiLyvtkKxjzS8DB5VBEYYqFBB+bJyMmvD7lJbkW0k0tt5y7S1tKhJOSCiBe6sOgHQnnA5r6E+FFnLp2pxwxbY5mjF/bC1kkkSEr+8MUiRqdnpz0yB9AD9LG+CGqaBpulTfYbdg91bFhG6SwyI20qCA+c4PbsK/Rn9nXRLrRdDvHv7FFjnlWGJfIWG1tCQFyI2IDpwcgE59O1fHfwU8W3PiR9GtryI3FvZiFT9pZQktySNkgZmOQo4PHGc1+jdrptnotvYtH9ojhcpebPOSVEmY7ZFkWNirKMjAPY9KAOv1C82S3MCy2skE4MDbIpshXUPBDFGWwIi45ccj1xXBz3Ks0z3NxPczRW6zbbd4nEcUalAkLE/u28wBfmx68jpBq+v2KXl9d3EzQNg4lXKxiKNSmIIgCWdnzjA+nFeRX/inSdNkil0kXN7BbvcSXV4xcs80rZP2hGGAqk4UdARzQB7TDBDOkN0tlIsyRKoEzZhlebOQzx8GQ88dePbnp9EsftN3F9oLqbYBo4I1ZreKeMBfLmABMkGDuwBk47nNec+HPENzqcdmrQrMsjK6JGxQKEwVUDPzp0zjLA5xXpsMseJPsMblzNHMbDc8gckHctnKwUyMdrcZ5xgc8UAWNWu7ZbWSSW3gN7JcSi7W3eIS2sUAlIeOXH7mEqsJwQDmXAGQawNBfTZ9RW0mVLbTWkW4yrYhYxESojPnDYf5ZGGQ27AOeKk1lLe0tr7Ym2W5AkaOWKMSyLgbrWGR3A80g8q2DWIgfybSGW2WztruJyk7siR2yW/zMsmSNrHJyOPmIPSgDe1eWNpWuIvssdqySwL5JMUkaRxv5gUrzNcfITuXPGPUZ828U3JmtWSBoZoisED2UbBJbeO3jJM1wWId5pssBjJGOQK6aZIo5Ifs0lv8AZSDM1u8IjnmbywhDZY4XMY2lMlt+W7155rrkXokWOczPdpb3KwbUmMkUu5WaMtl0jhySRkYHGTjAA/SIBcajcXkSahbiPT8+THIGCyk7WW5WYna6lfukZxzXo0lpLc2J+z6lE8lrbtczySzhwHcfKjQRkAyCHKlQS287iNuTXBtemW4l8u0XzJss7s0sv2iDfl/PSLG15F4QnCnoFPfpUhW2kzAghhTZJaRlXj8kj/WrOW/1pfBwzEKMjmgDsY9Rt5rWQWdvC5toI1uVUlJEt1j3x3AunQ/vnQEgsOR06V5nerM94j3Gorcm5hDI0kpa3ZjKYlQwxKGicuhGAcngjgiutgku9sreYLG7WVZFHlh7ZrJG/eQlVJ+0fu/uZ6IdvXim3Ph9r+8YWd9ZTLJctcXBdY4kSNgkssiMSBCFMSlFOCDKcDrQBi6RbuIpRLH5s1jK8VnFuUj7HnDFSGDvK/Tc2AtdUk9rbWtvBJCzxxW8al7i3MkItlXdDFdl1k2yrLwF+8o5OOtFr4ajtnvIvtSXM8rQzQ3MjtExmE2ZUEfBWELzjHPb0qC4trm0ijWI3KefLcm4gjVXSGKWPeqfvPuzBem/HXaDmgDPYWs7xTXkN1p8f2iX7Rgm4ga0jXekkcjYMSkfdzjJOBWpf+I7a1sJdK0aJjDcQTm0MmyT7LPAfPuZ13fOzSR/LgcgDGBUS2b6dDcWsgW+tn2NdXE+5ktzDFtgZlGf3ocjK/dOPzm0rStPlmlt4YheXy3kcsaRQ4VI5ZvK2xsxxL569h0waAMe0dXEEMSQWUluYdtzINqyNs8y5jt4258iRfujGOeBVz7LZTWEiC7vo760Mt2yyTiRVV0EgFxbhsRsq9GAI96fqWkXFzcv5ELMum3LuokdYGjijcBfKVCTDsixwMls4APSnNZST6YXsLKS6uLhYhKkH7l5wkgWYE8taw+UOF6npzQB5vPBBPcM8124uFWJry1eJPtQjt4nkESyoMkb1i5Yd+nBNYGniK5t5rjUHCRJLN9jsWRY5LiW5a7WyknC8qywtAxUgEE4bBHHeav4KhnEjfaDHqExmgtMyFy8gQRn7Q7EHZ5gxk8DNcVYeHDbXN61zdI93asy7Q0ci+d0+0KGQ5jHIBGR2FAHZWZvLHy7NYoRGbd3kS2yz75GwVk28xrFEeCcB8DJ7Vn6hJLYLJtWYGS6klfIdo40uHjFwGh2YULum2EjgfWr1rcXVs0sErxJE9m6wM6xwQ3CSNsSQBYm3kttwd1b39j3OtaNc/ZLsSXUClm894vMlilPkXEUAVvmdQAwB65455IBxA1bT0ghWKNTNKkcE6XkWXjKMRGsUiMQspizlqnS1lSe4iZBDJcQ2rxsAPKQsfOabrkSBsqSeAOSaiudJfS9QkhkaBryGKG6xMAouLVsBVSY/wDLYnocDJ/Oo4Lu/nuzd3MpZlmW3s7VoXYCCVd00crxKQ3H8XQHIFADrv8As2JLbTZzcW1jYhobVWEbXVzuOboyyAkt8w3jtj9OVvkfQ5rmCxaaW2gufLkuigznaGj3ySHP2cqw49Tz1qzqpu4EjubTU4rUwz3UV/ayQfLChbymcXbglP3Q3H0zg81zb3WoGEgz2mq6bOrQmF3CqMDyI1cghpAH3ZbpgKc4FAEsMl/fy3qGzeK8tIkktYZInWOJHILlsthk8rBBJw2MAk8VU8Q6zc6Pp8X2reEhtTEt2lu42vPMIpPtawkqNwHB++A4zgHmrHqwigUxT2DahaSR2mBtggMaNtuIblvKLMoj+4O1ZkEM+v283kNH/Zsdxcm4tnJjE8iQFliaTewMgVGbAJ52Z54oA0PDnjy/hv51nvWuLV1eGWzBKtbKylIkjMTk3TFAcMccqc4INeinXJZLUxx2kFzYF0ZFdt16zQr/AKqYscmXHJbBJx0riNE0uzhhe6l0WSGKARwrmUfaX85v3UzyAEERyYY5PI3DnIz3N1fafY2kdpewwxi3la8mMEUMglhniUxPcyyurJKQRyox296AK0GrrpiPq0s1vPJLdIFSVghs4BbgpDEoKYQsTk4256muR1qRNYu7e9t44EhW4eBlmZZQ1tKrrJsjY4IL4ye+c9MmtO8t9OvZ3vLaW8uZphGqKRbuq27vsIa3VvkwoGDjJByM9KS3t7LT7hNOnt2K3jyzK5ikkaKJVZGihKqdoUYPP86APOvENhptqD9lYWFyyiMTXcfmpG8uUY7FUruaMbg3Q7utfGvxJydQmWea1nurqKexhCSGO2ljB81FVmAPmFePl445r7O1rTbW/nvpLW+iuH84XFuqyOswitMhYsTgKzIOGAORzkd6+TfiRBbX1xcvqMFpBMq3EsMguRFAsq/uoHlEZzNKx6hcYyMgUAfBnja2sLu8CQzSRx26CBQ7Tzq12hIkjklMZBCMMKF4AHbnOHpcccVx5GoXMkNybYn7OkRZJgkg8soxUAHcenUfrXT+LhqwVormT7OllOVeVNoc5k+SUXKqRICCMZ+Y5+bBrnIrdXvtO1B7pZFfyfMknVkSBpD5KRMXAypeMnj29aAOvuJ3tprhmZGNstoUFwgMu+UBiOMlRkAFhkjJJA5qCXWW/tHyL+xV8yrPFHG8kkLTS7TGySMOibRx0yTkVBcxy3FzdeW/kSxuvmS2vywPb/3maTIwCMFc559Oaidokk0sWE0jyztIbllXzWibdlT83HlkjGBk46ZoA1tb1e6P2GdYQktywgkilCybtpDMApJaJcAjK8Z4zmrdnqwutUSS9iCeQo3yCURSwm4Xy0eERbjKqx4yCM54OKoWAiuNRRbhyrASuyE4aObdl4yZP9XG3OM4A4FWUS2tbq9htpWmtrxfIkeWRXls7gAuDGSPmTtle5xnoKAOiklW8vVF5PDHGrhzetFLAZLa3xsVSVCibYMgg5JGfatiHX9NhmuluIvtdurIkXn7ZDcll+SUzJyrhcDA/EVzdnFLGBEJGMbKrMrSxKWkRSWVQ5IRdpGfXOOtU43tLbVJClg8cNzEwLS3OQLpVI8yNcfKhOMY6+tAGpHqMgCOEjiSG4eRw8UoSC3UAx+axGZDuAA6j8Kg1a4tbqe3uGmMtxLIHazjiCFUVf3ssbx9tg6t6+1U7S+W0jlNzE90LrKPbzMFhWJmx5u8DsuSB/DjnpTpbiCeRnt4YHlMexLaZpItkasu11Oz9+rKBlvagD1nwpMDHFbQxXEFrEkct08gXzFRnLECXPC7AuQMnBr7O8EeRLaWU0JjitbVvOSSOST7X5kmwK6hjkxnphhjg4r4P8N2+qTXsUgmCrDDAz7JRvQySKqqY+ksflkqBycDPavt/wAD3E5EaRu0VttiiuB5cfymPakbccoquenUj6UAfeXhzT7c2Nld6VC11cRQxXDJMqgRN95pAGYYUuD06DNal7or3n2WWNAspuZJ3tlw2CRl3J6orYbGa8l8Pa9f6RbFGhndZ4DbmWKZ5DLbxjcZ4jGCNoJ6dOxr1bQ9UivbJ7iWWVJ3TykZG3SONuADtJKkHGen1oA4XxbcxWk7C2abdC0gFus6bFWJMmJGbIz5gz145J714ZLqS2brroEsNzKZIxOys8oull2OzxbMeXsIAYfKQeDXvfjLSbNhJJGSpggD3iP0VNhV5QQcq7RsxOepwK+eodGZAutWmpqwWZC2nszjz1kLeXBIs4/dbmVVYj5lBzQB1H9lXMj2uvSRLdXtwlve/ZIGEkFtGrbECiVgWmMpViB8q/TNdFcL9ngmL2s0lzcSLho44syy3JG+2uDK+2IGLdz74U54PPZlg+yaoryRawyS/wBoRwRL9lFs5AtkV5pRtjUgFnI2kcgmvYPC0+mX2mFr+4i/0+NrlocMImniGIHaWRR5cmEZgBwRz3oAwtPjheOV5baHzdPW2ubY28zRoAh2lZA/BLAMdy8cZFa9te31tdTzXcUgs7+2RolhSG88uViI2kMruTxKy524JAOPUcNruvW2l+IDbi/S3jkj8pRbeXKlzFKhzD9mD7hu2nHA2uRg7cmt7w9NDfQhIWzaLJiSa43LNCluRvV4nk/dNs3HaRn5Rx0oAj1bTlstXt5IZIGWa2L30rQNHbI5BkWV45M7J1l2gEeuV6ZCaJrFzcXhJa3isGMcwaSZktZ7e2BRi0WPmuHkyc8BuACSaXxnewWb3BdIvsFzbhHmaMTpJI6Frdz5Tkqq7QXXgjoQCa8p1DxN+6gaO8jWFmhS4iZFElvKhBWK1mICm1ZFz5WCxJwaAPWzr+nx6lcQy2sKW011dyKrxwwT2qwbWiXc4CyK0qgmQkgq20HPFeVa0dN0+6stRluG86SKTzhYzbVsJpWLxSxruwbwP5ZctgbRwcVxHiLx/p9pPlfKljuEnd7ny/OuDZxxmSCNgCRbAyq2M4PGMZxnye4+JmmXsEj/AG21u7a4uUe6ieOWK5VSWRYUdo8LKBE2W5XAHPTIB9QWnjqW0uoL/TdSupbiOBrIqkKrC1tJKPLJJAbzweWz8vrx16W38RvqX7zWZhdxK6YMMIi8u4uGncJdOhyYlR1JxnPIHzcV8Yz/ABDuC6R2pytrEwjggS3URpdKYl83ZHucqrbgcjkVUk8Y3kVnd6LHqVwlytxJNbKZmgeYOgcpNcfwgQF2XGSqru7UAfe0/i600aznuY5dLuC9pFbRX2XQT3MZdLeQ20THOn/ZmYsSQyMnzAHioZPHejpp0mqz3S2Us4uliNs8aPcB4oGtjBE2d9obmd/Mxyi5LYr4usr3Vv7Cs9ejuNQ1CyCalA5ui0bG3WN0jtIvLU/aFOW2uBgkgMRnFJNJql7a2RlS6jtY/MMyNMMsp8wxiI4zG6osRKr0/iGAaAPprU/ifeR6zbvp7C9iiikSe4s/LxKAmJjEQSst2iZy8mFbAUHFcP8AET4qJpv2e8sWm/0p42nWMhpJTJ5c8bux+6wVgSARg8fTxZL3UdG2RW0DS3k4aEsF+02/ltMJBJFtOI5Nh+YnHpXY6joS+KNCF5GltPb2qwy3VtDiCRYQ7W8wSQ8OxTaCFJIySQNtAHnp8T3mpXkl811KtxBLdW3+kq6rDIV3rtm35S5MDEhD0PJHWql7cGKZr6NpJhEi3FzNI4EiB1XaIiGw4YuoDDOCc8YNepaT8OrOKWc/Y7u2hSzeZkuGxcpc22GSSXbuF2zttX+8Vxn5a7ZvAEq2ctotpb3lrefZzO0cCSXcdoSxFrh+UkVQrZ7ZJ7GgD5vhbUz9mgs4GuI/KvJPPQb7p2ljZthut33D03jk56VkzWOqzo63skq5sowN3ysiyhjtmlPGdxxhQevNfTFv4Qhs7aC1iXZzcR2yizklQKQQsT3ZGVkQ4JUcHpTLfwDdsqJcoBDbzW0ccn2cB2GdxbyEJ3ygkFWJwMAkcUAfIMfh26jZYLcbxeIE06Ty2kmBJiElusv8CqVJGeV6nAq/BpptlNq8d+ZpS6peSygeQ8eQE+bLbHfHPp7Cvqq08EWs+o281mbiKOK6m89p4gElEybXkAAxvxuAVOVPBrO8WeE7e31JDpnlyz3rTRrLIyRwpAIxCirEcKDksQeCSD34oA8G0/w1Ib6yljuRHEkSqMGMW7OWO9XmVh5xxs3AZI29q7pPD1ykDx6zPL9kYyfZbiKFC8RkbKlkHzvDjrxjGenbrNL+HyWU9vaXKXEiXDSwRgx+XDbzOhk+QM2TjqGHQ9Tiu8uU0+ytILOTy57uzXazSRiSMw7iMSjJyoCNzjigDxObwleM6vZxtbWmn2ijUEKRzlzJIWErSSkGQ7FOAoO2p7f4a3uq3VpfxXMS2sU8UvlPEgubhyRkyGQhppABgZwBx16172INL1eNbu41FbSNSpjgii2rCI43ALMF23KGUjaCSCDzxmsm8vILGJ7ee33p8oF8tvKrODkMyiJsqSvGVxg0Ac0+laoCETTvLhjURwJdosswhXO3Ll1yuScccDjNFbdhdaMtshgvpLhZP3rebfBXhdwC0G2csQFGOMkDdjrmigD7KtJY9UlRLi9mm+yCMtdkmSEpMSiIDuwDuOMYyMdxWV4hOi+HVhENw0F1cyu5jUkzeaMhjJ5Me0Iy9sZPpWT4be5sIbvTLyeGOOFm/wBY2AtrC24qsj4DRq2CSeRir/iGGOdIri5EUsNq8LxXKsDE8U+GV0dcl1OfXjGelAHPf28t3eXSPM1rbJE63CgQ3kk9msQbfGmPkBnPRgCuOcVY0i1tH05HlPmR+W8UchLJM8M0pMciFThOuDj+E4yaw7nTbcHUjYXbXNwsMjySlQwhhlc/u4pgoDIckENz6cVLayx3GnLpVghhmRI5fNllKpJJkh7WRmYYjkdQQR0yee1AFnxB4Xtr+C38i1jjlsPluorKa3EeyQMjTyMzhkfByeMk9BV/QotO0Oyk05rmOSN7hZC1w8e7AXAMD7stgHJX7xrgtL0zVtLvLiR7prQvIqyysPMg+0SNlbaCWRv3iqOBuHToea9Gub553jjGlwXNyYVMV08CLbtIgxcyFONsgGM/TPNAGxbXf9sTRmwv2tYrYpJJ5Z8uK4WN/mCJGNznaDxjJP5nurW80u0e1W3nF7cu0YZdrxyoJGA3xSSKEiVWxuyQzEZAry7T/DzDWYb23vlisFSK4mgW48sNIDny4Qo5QMWJxndjAzxXZtfRfbkia0uY41diiwOiRSrGSZZBNKi7VL4bn6D0oA1fFSapcPFFaT3Tqi5Cx3Id0Vm3yzI7ZMZEYI25AGecZrznU7LUr3VYnaC8k0tNqgpdB7kxYI8qa3BEbK8ndty/Sur1zxFHYCxV4ZYVeCfeyu73EofJJ3AY8oIw3dhn14rz/UvEun2Lq82qBoAkMi2sbIrMASx2O8gZ1xntjjigDpLpiqW8crA5WS1mAd4/s8LBXjJSPISRQuCQQvPGBXkviO+8NR6mVuNLEMcc8bRanYuQ08p5ZJgGKbAQS24jf09qdrfj3SbO3/cawh+1E6gpdUZljO4SQSeWW3rtX5cc8euRXxt8Y/jtFpcMVxpAjjlDOzQRozpcxGUKVZCuIgUySzYIFAH0x4s8W2eiLNaostyk6rcxSWIVILdmwqxxzL8iue+T1OM14pc/GjSLGWWL7beac9ssjzu0q/aN8YdopGxwF3kD5sA4yMgV8UeK/j1qevQ2+maXA0k0heGNbMuwklkIBtljkIafaTywBAONpNeq/BL4HfEH4m6hJLqVrq1pbXssYgtLiyuUjuBIEWSNQSGEaP3cAc5NAG1rvx91HUAkFrfTXkzymFri2haRLkF92+dQh3scgEDOCvHFei/DL4C/Gz40SfaLexNpbTzpJHc3i3dqskM3CNDDBCW+UEYGQG74Ffpn+zV/wT18K6Dqkeq69bnWZ5HibydTtXaKwlHDxQb88FsgMu8d+K/ZrwD8HNE8PWdvBZ2MFnFBG0cMUMKLCmAFX7ifMRg855x07UAfhF8N/wDgmlqsCifxbdPqDwkSTQ3AljE0pbciqhdsRcnPTIGcdq+8vAv7FXhzQLfTo30nTpEiZc262zKmCflYTbMkLk5Gf4eM1+p1t4TtUSNZNhYAlti7Uc9V+Vj14Gc9K0EsLWPKiLa8YxgKuwD+E9OpGKAPk3RP2evDmmC2hhsLKaMx7riM25DpwMCGUDMZ257GvCvj9+yB4L+IHhS/0g6NZMJ0kMcslspkTcjBhvVTvPPU4J7+/wCk1zEwVfLQZPClcKc56Mz44/wrLuNPF0GWRVZAdmxSoAOME8kZbbk5/nQB/D9+0H/wR68TaRr2p6z4TukvbKc3chs2SWAQrKxKh3cqE5Ybcc7fSvkLwX/wTW8cr4rGn6zFBDp0ctsZUdZPLYA/vo42JJIIz0yPav77/Enw/wBK1WGZb23gmjkIQwsqKsvXBJHJwMcDPUcYrwu4/Z78NJexzpoduxy0rDyvMEnmvwUIBxt447fSgD8qf2Vf2SNL8K6JpGh2vh0RW9vDDE08dsY5PNi2sjtKnWIuOCeuea/ZbwB4Zh8OaZHpsjIojiUomZihk7PIHQEgdscccVr+HPDdn4VR7S2hiVhEkkaIoVoyowqyE/e6jA6+orop5oiFMuyG7fBYMpXA4AABGMZ6ewoAo391axvyUeSJWaNIVO2RuhYqyglDxgdh0615F4g8ZKiXkbSANEjIFcsWUZ5CbBhAOODj6Vv+Ir14pJEgcvKocMVXAwOfkY89CM/Xj1r5n8f6jcy3ccFoIzLKkhna3YfvUb5SGUnJcA8+ueM4zQBZ1n4t2enQXGZzMrQ4BhBQyBGIeMpIQWlCjO7HOK8S1z492dq224vZYpYFJtbeVXjM8UuQnnsqllDKTk4GO/Wuf1nQWiuoboXcs6OkjGMRl47eUnEhnyCFwo4/+tXzj48tLa1uZry1iL3SxySz+dBI8M4LcSCXBIjACgJjgrxnmgD3LUvFNx4vFzMYPIsZrWSNhbHaVfZkqrM2X68n3Gepr5ekW4HiK+sUkuhBbl5IiXYMWG3JR+0hVflycEYBPNXPDEer3f8Ao2m6jMjXySttglEUEIADMkm5jhiCBkdfQYrvdIsdQlvbiy1ELutoBsd4yZHB+8BcbAZFwuQADkHk9cAHH6Rq8+iDVYr6C4NtKPOeZrWMuPMB25Vk2nBIOVYk55UcGsttRXV2jfSooxJFE4naGMswTHDSW4JQE8cZBOO9e/3Xw7HifRpRNHDuYGOOeCDa6Q4IyU80GfGfukDH8JOSa5bw38E7uH+1LKKZvMuYHs4UCsVlnjG+GaaOXaYAM9EJHYZoA+P/ABZol5rV4txY3jxzvELa4S4tpDlfMbeI8Lvh4HcYGevSvp/4M2s2laNaSalaQLBZsqWxtfOYsyOoJZGQZYqGJJBHp0rj/E/w/wBf8Kwzza5bytew3i29ulkXkWeMBSjs2Pu7jgLkHru44Ppvww1TTmlVLiQXcUa+ZNbXUCEw3PmFZN8kD7o9mMYKhSDkE9aAPZ/Edva6la3ZsMgyW8UpcCDzcopd48FvunKj26Zr85/jF9hke6udUFtOqTy6fah7fclnI8RIluJIgQxVtoHOR+tfoXNpdrFHNrcN+stvcySIVVGaO3jwVWKPcwLhQw5APrntXwP8Xk0LRtTmgRDJJqS3Uskc2GthcLufzBGxIZsYyFJPt2oA+WvhvHpvhjxppUulXE4e7uI/7V3yRta3UcxAd7UOwIkxjEbAdeBmv39/Zs8Wto2kWGjzpc2rl3mFsHZjJaz/ADQsDjgkMCwyCM847/gLpFvfQeIbXXrOxs7u6863jtFVQZYG3DNwLUnbjgFdwBFfsZ8MvE8S6RpkczKdRe1iE/70JPLc7AVaQ9YkyvKr1xgCgD9RrfxVbyToTvUmAgeazbQyj7vmY25wOmex56VVv/HUDubbzU5hEpkV8/Mo/ibOFAOBkkflXwdefELVre4t9Je7fzPNxIE8428KyEEkzY9DggkHnpg5rYkuNXv43kju2t41njkWKJy6RoQPlUk5cFhz2BPtwAfSev8AjW0uJorNbnyri4iEZXzomi8wjKgnfhmKjKkcD1ryTVNcuI2keO4uZkErxHY6qoXJVywCkbsdT37VzOm2d7eSGK7giJmIlMsayeYmzhGQkcMwHOOPQY5rp7PQ2aKaBoUHnNsV2jLu2eCW+blufrQBvaDrBt4opHnmlik+d1jmDNHyckgrktnHHXtivYtAe31KctHK8iuuP9Kn2qjFQYkk3EeVnjtk45rzLSPCgtLbY+CdxyDsibBX5WI3kYHpnOD06V6PpmlzWNtNeKEljS3ZT5XDtOY2w6gn5mCjAzgZ560AeX/H/wCPvgD9nfwzN4j8Y30OnuLWdLeJp0WeadYy6eSkjbpYzhhlV75Jr+Jf/goh/wAFFdc/aR+IF5BpV7cWfhGyeSz020Nwz2zwxMQZZElAw+5SRxg564Oa+3/+C0fi34kXHinTtEN/eW2m5vWSSS5ndjHkhQEY7VcocEe2RX8wOvXd5JqDRI6syzMDvKvEXJz8zMOc46Yx81AEfinVp9Qu3eI5Mzt5siM+Dhs7yqjCAAE5HHSo/D+mXOq3FpbqqpArET3YZ2PzMWEh2jOzIxntk/hYtLVr4Q2tvA32gPILt2XmWXI8tIlI+WJVByeM568Gvqv4U/D97y+0+8m0+O3FtsgllaJQsiyMPMeOMnMuTx9049hzQB9Sfs9eHoNDtodQnFs00sMEMSSyIHYJtKTWRZsNI2Duye3rX214S1R9SlfVdTkOnLazeRbxtkQXHz52yA/8twMNkcZOM1843/h210LTLeOKOeO3ljEz5PzR+SoLQwuvMW7qAMcVseEvFn22WGzlWMgeWtnAs6o86Kx2m6YneeBgd2oA+x/FfxE1GG0XR7dBcLHbB3khRjHPJlPLlZ4lxnYeckDjnFeP6p4pudVurezElxdwxSGZ4xdbVgLYCjzEOPJDDB57e1Y+veJma3m06K3ayh0+2L3JAlcXfmBnCtIzhoVUcAbiW52gV43N4wVdOaO6jgtreDcxS1XzbsEt8iFZCHaLkd2PPJ54APZrrxJbWcTabaLLe3fnS+bbLIBb2cLtmWdUfAcYHDDPpVKTxde6dbq9m7nUpHBAtbSOUmJf3Ye5PSPCt1JBr5Z1fxldSXN1eIvliO7tUWVHOLcFd67zkG2gbgMDnk8j1Sbx7dwSyTyC5tpmCTvDDKpuZ7WMfvCEP37c5OcDIUdB1oA+0LR4NRtobaSezM13Er6lLPNI2+dxmLDYBB3E4UfLx8pI6aaW+k6VAkXmx317GXhhnY/JaFVZ9ziELI9sRkBgzbemFIr4W0b4iSGW7mhuwjX93F5CpqG6G1iY/wCrniJLLtPzDaMjGOleyWHi37Grwb4opYmRjdDdeC8Q4eZLgq6spbPBYlVHQHBFAHttpplq4m1C3SSK9DJLLbC8lG9A+7fbruYy2uD8xboGPORWXdWVyztNPPFBZRyGIwKZJreRpH8wG2uRkvGgJBJwQSfQVT8L+OrvUp5p7XRYzG6BRKqxiW1gWMo7Qy5CSDAJIJyehrc1TUNPuYbKOwkg1N1LSzQSRurujhtymIKqB2IxwcDHvQBiT2cj6fJPMYIZY5XuY7VHiVRbj5Fmkndgp3ryMHt9a4/Xb9nijElzJBEbdliis7WQyToiZkaS5WPZvOf4WJIHGc86d/fWO2xSSG7soAkpfT5kELThn2LZLlj5wD5I2knA7Gsn7Ob5ZpfPlFjb/aILa3S4VbqK8IYDzIRkkAfLt+8MUAcTrjacdOg1OxzFc3sSB1CSSWyrGMBpUhQmNQVGcjcSTkdKx7CP7Xczu/26JTYhwsaAq4IwIoYZYC04I9SMBsdRV6Cz1JkgVJXaNpbiGdZoyluY48lWJdVDvnI4z9e9LHcTadPBqTkupMrIrxFUjMC5a3jmiz94LkKcdMZoAyG0mOJrc2Uk0EmWmlUqu6QMAos5IrgAGIDnJyQTjPSshvOuZpLdIIi1vHJHHNLCyxCVpPuogXIwGIBwOufSu9ubnzlTVvs0EsV3FPeS2jqLaZYXCiNYo1JSfMhyS+VHUgYzXH6l4mgvixu5LbT4tOmhtpgVEszTNGWWIpASsfyqNxz9BkigBLCWDSrua31JWtIInKCDDvDcyTICHZsEiLeOOVAJxn07Sw1HSJppfsIilt7eOSSdpFImS58sEALMVzF1Chc5BOPf5z1zxa/9pixS6jnaePyrZpJpHSEFuA0Tp8i5xsDnIPtzXWaZf3GlWU873cdzPc+W00QUeUkyptjZ4I/uxsOOcZ5JoA9Tn1GxnuIiba0soIEMkwKOvn+dGEgkjWQYMiydNucluc1JHdxXBt7fN6bhVJlVyrKrwBpHurgRk7ECbQqj5ea8yi1C3a7ke+njtJbiNJIUDxeVbxRAO7+W7nMYAY56AkdKde6tFLIr6frphVlXy5pCwgln5MhuJN2JAyjgAbccE0AfQEN9pV5aRPKYJoLuOMvEzSI5EZwArAZi5yce9UtV123tGkuERotO05bZljiVJd29to8yRwwA4BBIDHHJz08HT4iadYvFPd3sVvLNayRggxrCTgxvKkaqFck9AoLDPNcnrfjvSfsqNBqxjZLd0vmaVi0nmsdhEfQ+gzjbjigD64HjnQ5raSaSfz7mGF7e5jcsGjLjFtIm5tgkJYHBI6dB38yuPEgsYrhvtUGoGTzrlXJcNDFEQZxcRqSFky3ykr/DwTXxZd/E6V5jFBIV/eCOC6ZwltLEgA23DLki5JxtLAAVzV54/vjqEUa6zc20btIJfNkE7Rowz5TOBtmQtwAfpk9gD9GLD9ojW7PSTpOn3ts0KxpEJmZBcxx3CbNuVACwqDnJw3A615Frviw62NTke/t1iid3S1VnumFyBujuZJJT91mDb1Uk7a+LT41iaS8CzNNGu6aVELxPKpAK7mHQAr05x6VmT+NJvs1w+wIc+asUUxWKKR1+USkNumyuDnlePrQB2Xi/xhfX1wscwgaQl4LchwJYnLbfIbadohwDhm6AdTUelXyFGhkBLOg2yBDsgmA2ALMOXXORjOD3yMV45feIJb/CuYreZZg+YgAJJJD5arcMeUiA5B9+te0+DSbzSdUbULd2hjjU/u9gDsm3b5TZy4EmMBcscknigDiPE+mLMq3q25WRnDEIBFO3HzHys427uQOv588PZ+G59Y1KKHTEZrpSMwOfs8rbWyWXzVVZMBjgjOeMZr2PXdNutRNqgSUJMN0ayq5mEOAhEYiGVXIH3sYzk19lfsxfsxajr2ox65qMAv7bTbczw3lxDm2sxMjERk7T9puIyAQApBzg96APCPhr4Wv/AA1Ikt2Jop5YWDK8ixvh1KpIhdgCo9j2xyc59U0aGS41lLC5v7xLs3Pmwwi4Dh0cgtMYzIACV6DOeORXZ/FLwRBp3jAaPYzSRfZEWN5bO4SEzxM53OsawIDOWOWUqMcYLVx1v4K1Xw/JFd2zvPLGJnkvGUfaUyxw3mI7KzbSAdpOBnIHSgD6Z8E+F7BDdRWdy2tmWNxcpc24CWrk8iNGba8xJAxuzlenSv2H/YM+AT+MvEmmy6yLOLQNMCXlxDFBJE12+QGgkhjym4Dbwx/h4Ar8W/DF74g0DShqFlJb3WmytGk14xiY2k7DMsjRO6l18wDcw3Y7Zr9Qf2MP2t5vAz/Z9cvYLVS6wfa5ZglvMQcIUDgGPu2XA6deKAP6o/CnheyhtY9M02KPT9Ntoo7dIFgGGWIAoVEbDsvp2r0afTp9NjWOG4keG8TbHEAhQBcgktu/dg+pxyMetfE/wp/aq8J61oNvqUeq2kVu0COJ/tUNwEdB8k5kVjw5yoHfOOmK6jW/2s/BNtHJ9q1iO2ne3im8tXTy1t2By4mUn7xAJ44Bx2oA3vjLpmha/oGq6JJFGuq3VpPBCLqNZrRgytGYpoUJyrM3PBPfIGTX8y/x2+Hfgvwh4z1m0/sOwN088nmwxWcdslnh9kzbpZUaRTJkqFzjPoa/Z/x1+174Dje5NtcXWoajcO0FrNYzIRaIFLS3DvImZtxICADjsa/Nz9o+Tw94009PFEshW5uVllW9jVU1CcxKWOEjRlWbcQD5mA2N2CRmgDwbwp8KPBy+E59Y068jX7TE/msJfPMabgwtJ0mkZgmARsUknd+Ffkj+1pruteHb2/s5LZY4ReGGxntZEjQQPgohTcOFTAAIDcYwK/YD4P6XHF4cv72+1WO3tJWc2dldSiczJt3GWWMTAQzKVyS2M4x14H4z/t4fEfT9W8azaRFmSztJXSL935byPArI0od/v4IOME8dOOgB8maTDCgnvpJ2e8u2iMELxyIWyR5zgquCqqT0Pf8AL0Lw8ZDfy6Vp7SkXyK0nzM8iJGC4MKy/MAQOcDvXmPhfU2vJdKCRGRrRQXlbKzkEEZZ8FTDg9ODz6V7fFG1vIbu1gWxuNrQ3BO0vI8ihkYSQEiOPlcEEHnBoA6QaPBHBPbLc+XetFbFwgkkBLjLrKWBw5By69Qe1cpruiXNxbW8dxcWsQtSsbOkbGdo1JDeUAPlXy8Ac8E/hTbXWLjTrppbySRJDOIbfarFJbmYZDNIw+Zdvc8ZA56V6ZAZXhnmukiFzNbIqmaANFF5qny0jO3Bcggk9BnnFAHz1rGhamtxayWkbuhs45FmWKKXFtAf9Q4UkoSm7njk81s2WjwXmmzX8qPDJbH7TblIzujtkDJLbytJ95WY8AZwDnjGK9VtNMiGGD4SEXChdxFy0qKWdIgMr5POFLcHpknitNtP8jTrK1mg2tew3F0zRQBZJIGb5I593KsO5A68jPWgDzPT7C5lE8WnMwhIjaOFYvPdF4eWMTElQMngAdDx3rpYJb27jVFla2tLK3WFbVC7pcFvnmeSEou1yM4Kk4xziunS2gSJjHE+mQQrCJWtj5q3QVV2eWJQDHIwU7iB22jmt+20SZn8y0sraeSYOIFa6IhtEkQH7TMG5+5wQeAR19ABmnNHeWTxy23k3NvKhtLwsIlkYrkxlc8kKRk9+a0ba0tVtnJb91bzCR73bP5BnfcXiJVsEhsZ4rMGkzw/JJFfywLKLlrmEoqKQQAsErkbowUOcDAHXNdvDczWltazGGO/t5iqNFI4drSUgRmSSONdrzGMg4PXrQByF/LO4tpb9YVlvImhMpt2CeWpK2weaWNgyGMcHdjtmux8E6fbpb7lDtKA8qQtLEYASMCRFVgWGQ5wAcDHtme5hivIZLsGG6h/eW7WVwQZLR0J8oW6t984UkqB8tLpcYtjHNYrFdXLgvFbxja8CrGdxVgevBDA9COKAN/S9QeV71RFcTwxySEyqJ3f7Q4VFBAT/AI90XOR0x1610Vj5tnbT391d2QVJ0kd9kbC0LsEkN0ckoNqjZGRnIBIrmbi4il09ZnS206TzPJY2/m5SLcJLkyqOfPZeNx+UHoaFF1LH9otWjuNIkuIf3EcYivL91R03MpJ+1xg4xxz6mgD06x0+61i4nv7TUUSJMLFcQ2yyvczMN/nMcBIQsSgD5u3bNdPbamlrbXNrapJJPDPbRxzvMr+fcSIXZnfOFQYJ5IAIxnPXz3TtY1K3i2rZTWmmyxrHcLIj2ManzBIsgmiBaymI3A5XDA+prupHlntBfwvYXNrlkeG1uRHcASrtWCO8wHfDkn7pbcMEAdADWsNMlXULnUXsD5oj3LdOxki81kEjTyqpKo+7GwnHQY61seIIbTXLSGMQ6lP5kZmmaaJJbpLqOMBmtoXHzK+DgYJwRWNp2orGL6xtppmaUWqt9paSC4SLYGD7BFh5A2dzFst1AFP03WdUm1eZJ7yIBfLgtb+2uWJWRXIZiJSQrkKVxnA9gRQB8JfHX4P6fM/9seTO32kSyrdzBkMEtq4drV0ZMLMDgbe5PGRkD4cuytvPJJexvAN626b1ZDbkfIGKRjBTPOWA4PrX7feLNFuvHljfWIa2ktTfK8A/cpdhmOyWWUSlQZMqdvZ+Cuc18D/Hn4EXWkGa7t5bq4gnjw7S2oCzLnaYy0IIR1IIz3xQB89aBey24PlPbxRoql2jBkNwVJSOQI3KlRlwwwvYHORXpOl6tbzxrbjUHiInjQSOWUoxIDzo4U+e7HI2Y4Bz05r5qNtcaC0wlvWiW2kylr+8eRVT5DG4xuQrzgfd455rp9L8UNaxwiC88uK8lWViIlnmUxglpWVx8gYEDj+9x60AfaWiT/ZrQEm8jRS/2drVFSV3Zyn+l+YcLauckbPlY9O1ewQw3V9pNrFcMRllt5rx/nhgiKieGSdVUlmBYqCCfmXJAFfGGjfEdIXiF0P3QFtFJ++aV8RcqICp2kiTLNv4BbA4FfTXhz4qaRf2cNrIkE6gQJNOZSiWzRP8v2oQg7n27cfTHNAF+eW4hklmhmmmtvngaWZUUFS5jdkOdzO53HhSeeOlUxE7XdranfFZwN5sayysULnOV+1sB5TkHgZx+ORW6NQ07U0uL2K8tZITdM/2OQC4O1MRKkQjG5lPBAxkd+RVKC3s3jvI7zT/ALMzyqY5o1YtOZAWiHktIWhjRjySoHPJzQBS1JLaSyfTrtLdIQG+ztaRl7ocJuuJZwNxyQASpwS2fUVxZsmtb5hG8UEkpjmhuHdwIhEAwgQJ99wFxnkkjB4rb1u5u4pLdJLUPAhKxrbHzZJIhGUaEZI2MrAMxz+VcLZX9/c30dvODcPExMYRk+0RwyFvLZWlwp2v1zwSeD6gH0toHi4WdxaO1zdNDZw28l7JOVDxG5QRh7cxv9/Jzg9MdhivpzwR48tb6SKys5JzaSFrKSSZ33XGFCyOxLcxDAOOjEcGvz/juzZLDvtjNEJ4GvbjE+9x5hL+bhf3WM8gA8njivddA8RaTps8ckMEc0M0ccNtMrOgF1McqZ1Lg/KCCGx8wb14oA+/7z4Vat8QtJ+y6PLPcXNndJLvRWaNk2ARNanDiIgKAeCPlx6V2Pg34R+NvCWmNqGpmW3tAksEccxErsySq1z5luY0CoZUcrlc8ZyetYXwE+Nmn+GbKISNHO9sJIJZ5CHWMzoHeHMTHfAACFYgkE8cmv0G0b4j+G/ifbxabLaWEFlNbG7EkkqRFFtgD8jrjfuABI5JJyaAPFNB1G6stLtbi/Wa4E5ntreaSIIYYCN6xtEwySxJ5Bx3FelWGvx6aY3eNWhKQFPJXBjRYjujIUnDAg5PYnnFdBcaBp7FH0yMlmint4VKhjbm4IKTQLINsrbshcZIXHSvF/GF5f8AhiyuQs7REm4tdRAaIgNIARNhomMZD53EHALZ4GMgHt+n+PInh+1wSSLBJBGxmuySWjeXHlorH76kBQDwceldhpOqXF+4mtiIoDJKrQrJJI0hRtzG42pi0YqqkFeDv5wQa/OTT/HOrpqENo15FLZTzBJo45Wkjs4o1MiyYZFj/wBZuJIOCSec5r2vwv8AFG6/tK1tbO9a+sbqUW8ojmjUuYyzXU7QWxJT585ye2T1NAH3do0mnx3U/lXK2c0KLzC63JWORSCJbeQZeX7QEO/n5SCQBwOv0+A2ch1NLt2VFU3EzNE8DSI5ERkM23YjggMCMBhjJ4NfMeneObpbi8ij+zyWgtoJ/Jj8uWUxzYeSS3kQFlYNjduPJY49B6BY+JpZ9LZ7oXfmziCbY00c/wBnkztjR0iO102A7lOQo5zuoA+g7fXpYC87M1zFOfLVYkjHlTkkCbYp3G2C4P8ALtW3beI0upIoo3spDbssUs0sxUOhkk8yFF7RljyD0I5x2+U5fHGi2d55d3cA28myOSa2uJZI4ZmAO1FtgWhTJI+dR07io4PilY6Zdf2ebiK3gcTusiiMy3EQLMFZpiMFmGAf4jwDnigD7dg07TLpXbEkbK4lPmyBAkJjEc0dv8wBQspA5wVwwyc1kN4Z0nU3/fWVsPLlf7Om6SMyIBh4HZBu+9yGPB9c14N4Y+M+lX88Wn3ciJI0aNFHMzx3SPGAwhlVgArFSpCk5I7HJr2rS/H2lTtIIZI5prkCJ7ebaskKklwYTj7/AJeMjluvHNAGR4i8I21nDLL5CxQxxxSiTzI4NiRrth3ssBNxsBjXGS2AMgc48a1DSNXMo1ESSi3Jt2CwvC6okMWwzMQANhcZAX5huHGa9y1nVZbqwmSNI4nmleK1kvJDLZvGY90geJxiM7ORuIBbgc1xNhFb6laefGGntbHzLOQQQiMXTTuwMxV2wY0lzj1HHXigDzrTdXkjQyvbqsxAZkVjNALUSlJpZUiyY7lnVjhgMZ+ldwuuRR7kFxd7RHLdb0X7UqIqgRAQHnbgsGZcgEEkg1yGs6RM8l1cW8UcZsbqMM5jNrHcPKBvtmRT+8G5ixbG0YOSK5SzsdShv50upJGnuZnWONJD5SwhCBbO0ZOISuOehxnJzQB6/Zpqeo/ZYLWS0FjcrJJD58kkgkn2tMzSBUJVhCcojYO7p0FdnomnX+lXlurXsk6TwXsZiLEMk63EZjabZMv7wCN9q43bQMjkGvPdEttYjNtz5FrtTzbeKQSqESKUGRcDCtyqgg/dIJ716Np9zbR2nzQ4DXLF9sj5tbqRd3mu5Yl1dSN+NwVjzjuAe3+GdXS4ilWOeVRBstijNvnV9oaWWNSxIUxnpnOMcYrq7bU7ie4ntkeSS1WAuWcgRwRREsrS/wATOcYz2z6V5F4eXe8cFrsWeYIU+z3GxkC5cKfM6ucEHPG3iu9gmu5ZQzxKsEqMtyiCRZlmwSJWIHzQAAHaR/8AWAOugubYmGW3kyMl5SgeXHmOyMVxyU5yOuOnat9pQHACxB7dEMyuhJkjdT5b7v4SQMke/Neex3MUKnyBJLJhN+3CL5SvtITjByQ2AOR0POatNeT3MymKOQxvHIj/ALwB0wxEQky3PBPXso9aAOynSS8t4ZkCyG4k2upO4NPtJjc4J4WHaOR/Dg89ecvtNkmgYEshcyLK8YRVzhgzRgHJ4CdQOc46VZiunt3CKpjVIw6yKzfOwLLt8sj720Ad60/tIuYGt5BLJtK3DHCAtG7ktGQCSCep7jOOuaAOWns0XTBpb+QtqUgklLBnnEjRhnkSbbnziWOD2BxzxXO3UelWf2dbWwYrGHRwzHdNEZN0rOScByix57kDHXr3TiBGkGDHDuIXztqeWCxCKTKct/hXIXeEnwH8xmEo+ZMoq/MoztGAOhB9gaAOb1K7XUoJbiO1NnFcSxLfNaRiEMkcuEMX8MhZdo2kEjHSuJurC1n1G6gtrOe3hkRrd4ZEDxsyuHa5CKMeZ82QQMEHPrXpo0e5lsUSIx747lbl4Tlo7ojeI1jKnCHBbOeNyZ9K0l8NJGIFtYWN1NbyFXmBV0diFG+Qnhd6MRkfdx2oA88EMWm+RbywCfZJa25OcTSK7MuJcDaqFHVT/ENuTxV6+8NMtxAtpZSJA0boVLpIkOxVLiQBtstsu7ALddnHNdnH4ckS4XVJn8zczCe1O6ZXZUMKtFleG/dg+vPeuwtbITxjbHuskIS4RSRMqPlHdUU5aUOoGwZBABIHOADg9O8MwWUCRNE8t15jSRyBnEcJKxkJGE5MRAyCRtwQM4xXXi0WJCdkZLZaR1ihyryl1jWUPIO6Y454yfWt22thDsUwyQQ+WYpfN2uxOTh45Fztbj5l45yACMVDc2iSQXLpNErxxYUx7zGJFZWhEu8DEhVieeBjsaAOTumW2sHVo0Z0YzM0W9GiVkCszI5+UsAFGM9NwG0gm74fvIESG4nFx5CRb7e3CxSGOQXSxpK+0ku4Mrrt5G0Zbg1yniaOQsLWVp3DiNgyB18vALQLIqjM6u6nBAIVSAcVf8OR3JsrzUZonMbqgs7SW4hSUXcCPLcStGH3BQEjEa4wWO5vlOQAevaXq66grG8xau8zABSqJLKVWWOYQofkADsvTBI+XIIz2NhdWzSq+0K9lI0kLtuYKgRY2fYe8ileOoLcgYr5+07UnvtSluXIs4TOkkFvPIheOOKNJPMuJEYqsrtkkA4DOVHoPS9JvZJJjdXDCaGR9xWJh8sD5Zi6k5IB29jjGCKAO38RqJ90KAyRyRqgY4xHltzx74+PlLMv4eteeXehRQPItmYUgljjSeNSXEwkZ2dyHPzsDtHIz6cCuta8NwVtQ4VDGXYruO0OckZxwu7OT6+1cve3rQAQvA+0O4+07SGRUYkbSR84Lg9M4z9aAG6fp4jt5I/JRZnciFHZXQpGBgyH+EmQMQOwI9q1nnhEHlTxyxylBHI6iOT94CCFAY8Lg4yuRgYohmj+yxh2CNJEpjeQ7ZCzZwMsOCSDj2HvWrc/YoYI7jcCXttg3ggknq+T1OP5UAcfeSXUJwsu2BreUrxlgwXaSSR1YLt9B17VbtxG8NjJCrs8sZSbJ2i1IXy1BZiFmU7ck54zj0qSae0nRURP3eFSSV8qrZxkBWIOdxPPft1FaEctssYWPy4oVDW7ICuHIG4uX6IcnvjPvQBQa1Fwu2ZlCvEQxhQbGkQbABxnO2MA56k8HGCcdtPsY43jLS4DhdkaJtIYlXSXfxy2enY+uRXS2+owMjWM1vtYhzbSKQMyZbY7NnkYIHfgcE5Fc/qkIiMrSMQAYVkETbt8jH5ThD8vUZ7c56GgDzPxJCILeWGO0LyLJLhY2UnyNmEJRm4UZHA5x+NeTya5Bor2t4kvkyW6TRXILqEleUxkQqskDgzeS7AZKj5SO9eweJ7lPsM6pPMtwtw0e+MqZDKo+SDcf4DEFOenPWvk7x6txNa3whjjuZbp4BMFG424jUNviKN/x8Erzj056UAaXiDxvYXd/Yz21nLFd3FwqSLKILRXtm8yK7VkVjvDTCAM2QflyMc1654R8S2senrFcRp5V3E9tDIMRxWyIWC7YmP71fMLkMck+Z65r8/b3Xruw1KFL17i7jl2xI6QyB4VLRSrEjlcRNtznJGSOuOK6Of4lahpFklxeXpsdMhjCm8criyRBuEd4YwQ0jLG3lDAJZwCMYoA/SrSL2y0eeO4tpIjN5QiiRS0sjM+SHx0+UcHsAmcdK6iDxAYFLtc+XvAlVpAAk8sm5sIAp2HKnjgg9etfln4H/aQt9b1Bba2nea3juJUzPJ5NzIJH221w6Ebog8ZHQYBGTivqK38bX2tRaXCk8o+x3F20sEjOFkhjWBrYRlV5QOgXcODktnmgD6e1DV5Y4SzSrtc+ZlMM6gsBIWkbHzbmOB3GMcVyt1eCW5a2tfNlhxK/wBqm/dlJ1iRwjlBwBKWwW4bbx785pdzAxj8/wC3SQXAMc8gDNDFKik/IrDcACqAnHJrVuFeUwxyXiRW4SOR7hFjV0Y42ySszY8tScENySuAKAGpq5tXZJmS4f7FExM0nkg3Bcs5Bc4B259/l961tJn/ALWuCgvI1heJC4gkRt6yuVY4kwRtUAkqOCOteXXekyxXzxG5hvEuZDJFMS80d1JO0ibCsX3XG3OB90HnFWbvWdOsLO0tUsXtbiyW4S6ZxHGXZFjjDGRJQSgYHC9wuQDmgD120t7RRJBDGt0sFxtilSVZQ0SyZkcsrfMcduuTjHp19tHEFJmkWB5WLKmd3mRD+IbRwQoxjOc9sV8+ab4ouUv7YF7ma3VXaP7HCiQMhXMZfyj8qknGT1bOcHivUdF8QQTyGBJkkmMe9FkZCyb2cukSsckjDZGOo/MA9YtLezuDuEZSGKJydyFlkdQGWdBj5Rzj3KnHOa2pHTTojFDDMwmVHklaYQqu5Ax5XJfrjBx1wfU8jZ6ihtjKSsaSxhIFYkuwWQMxdEB8skq3Xn1rRt7ySTzY53FwtwWmWPO3yFJYohZsBQVT146GgDB1eBp4P3mPLilaVCgaZssSGdl+bByTweeM9+fAvEOkxSXcbXDmCB3driPaxacB32OqqMDCHGB6c45FfQtxK5Ry6G3VVB+ZkMUiuSi7ZEY4HH4Y5rhb7R7e5tGlUFomeQjLBoJHVmLR+a/Ibk8L69M0AeKWMVvbXM0zT3LNaxK9tiNDCrIfnLgDjCEAg8960E1GFY5pTYrBI7xxs0m14zHKxdGSEthWJDMMYxnPGav6w/lM2nW8fkNIHMkUioy2p2jM8DRAmVWVQOcgHOeleX69qH2e4jtpZCzoFCStC0azrswjZbjK5OfpnpigD2pLxFWxluZHmhu0SCJoyiOo3FUEqI3yjIIHAGAOfXsrS7tYhHFO6LbTo5hjt2jeYeXuQtMUYkfOgPOev418r2viiOJ4LN1kjDxyuJmgcxkQgIzxNnliT0Byc5Ars9OvrtEWVLkkOgjKOpwgduSVXlMhh19aAPRdb1lY3aOONnaaLMrvJGq5VgFxkgBgCvHUn1xWPb3BlltxBeCNjG4wqg5wrB98pGH3D8s/mSQSzaXLbSxRSXInaWMGFd5jhjXeA7kEoVJOehIwDnimWOn/APEoRorBjIHeVZisgdTyu2KNDzkYOCMc5NAGDDq92uoFYo/s62TSpD5gjLTNJyvlKTgpyQD2I/Ci3vNSV5LkOyMEaSRMNK0qhhvYRqB8g4BI4AHpXRv4VuJtGnDyTCd5DJGot1cZAUgSyqxYEBm47YxWPq7DS9Pj0+xg/wBPYxxtfsjI8RkIEqNyS8DL26DqcZzQB0/h7xXqPmpMIDe2fnIZI0wUjB4KyEH9383OD6+tdRd6pdTIs9jCloWlMsIB2SReU5+Xc3BBJO3J+bPFeSaJfTaOhRhM0Elwz3CLl0wMlvnX+Fs/Lu69Mmujh1WHVXkky3mLMsU8jSiNJI0JZEhiB+aRVcAhc/coA9c0O/uLwK1/NdfaUYnz5igAJOduwEZGMfnk101/eQWhLzQJcGeHzRJGw/eEfKT6CTgfLntn0rx1Wls0WO0uZ5HbesCSMZG8xiSkjqGyqnPfp+db1zZX8+npNch2LICRE7MjS4BKIYzhXznPQelAHpGm69pr6cbkyqzsJFfaCrxBQVKOGXGen1qkfGFrBBNBO9z5IZdqpJmRWYgRGRMYO04PH96vE9PW7AuIbea6llhDNEkeBbYd1LedvOZXGCOM8jFdRZ2t6ZQlwoEpQtIEWTaUYZbau05A70AelR6+rGONw8zkPuz0ywBjfKkjGR+Fb2jeJIdMuJWNvHNLOpMpLlkVwOZlZScHHGMA54965LTtIM6zzNH5aeUpSXLkEJhWHAyDz+daltpnkxTL5K+WuzZIRltrqSfmP3uvP178UAdTqnieO7hR5NPhMjqUgWPDMsZ4WRvmBZ8k+/HSvNNY1iTyptNFuqTzlGWZQ6IIictENw+Q5PTI+9WxLdraTIVt45pFhYhCG81FTgvs/iA6ggf/AF+cvdRt5GaZxGpMayyyOpaNBlsgEDKOB6+lAGtZX0whzIwOxcBHYZOcKQA3PYVoW9zEFUbUaY7vKKqw+YnPzAj5uv5VycOsWyW26JYpIiV2vKDvO/ODG2OR3yPzqx/bUSBVkTyxEF8t8bSjkEliT7df580AdqzTMskUqbZCiDepISQADhMH5SDnjrjsOAd2zhjd1MzDDxEF0IyW3AlDg/M2O/TJry+HxgolaAuk8TAgKWGduSFkjdjjeCfmwcc1Pa+KRBcPE8igvGWETAlh0CyIVB4J/nx60Ae0xzWcC+YgjDCNsxy4Vi7f6tSxA3Nxnjp3qnPqNu5Mm5YDkhlQjaxAPymQn5DjsCePpivKLvxYm2AXE0cSt5zMsgZZUmjVWDB88tjGOvWuIuvG6xMJnPlKrH5JJlAeOTlJTGTkOevT6+tAH0DJ4ktEiVEcgI0iOvmqCgTnBDNkDHrSS+KbeOKd0meN0COi5TLxv0KnufX8q+T5vHltLKyud8sivKiiRQ8yqjEtuViARgfewTtrEm+KTyW22SRXRF2XEytEZW5xFbxlekg7n2680AfVGoeN1BVY3KxtscvLKuG4JJRicA+g6gkiuavviFayRmMl1Zd0JMsm3LqMMuDwD/OvljVfHM8qwGISRwRxusxz5kbbFDeZIR91yCOR17V5XqfjPWorqO4Vjc2LMkyqJJoZooQxiUGMoRKOepwxzk0AfU/iH4hWNlbtKLmHbI0rCPzyQGjDNIZUB+QHbjnoSK/m8/4Kh/FPxDr+nXdrpqPp9ha39zO0AlZRJKyRgHbKV2BgeFzyHOK/VL4gX2s39mbWwyFdJJwqk+ZGxUSiSQqciAxn8Tx1r8uP2tvhdrvi/TLO4+zJc200gt7qKRV+1SI8YKEusjMJdhcqpQfcxwTigD+d2y+J+p2N7eRq7QCZZX8uNVH2gK3LSjduilA6Y+XGcGvS9M+Ist6X0q7vbdmjjgBjaQGRXVusKkgNIOcKTtO3r6eWfGv4WxeB9dn8u6DLdyTCCDcyRQSPMxD7kAKsqD7pABweO1eJDxDBYxLJ58dxdxyOsrOjxsEjGQvmHGGKgbCeCM0AffGjfEC50x2tZpI5Y2KR75YkVbgRgmKHz1fas7AgnBOe3YVrWnxHDWkhiuYofsjSQQWWZIoIDM4MgnQkNKGUBBwwHUnHJ+CofGs+oLbGa4eNUdrxI/NAhg8s4CM5I3TAgYHXFdEfF99cXM0g1ASXEMaO6RACNYEA8ptqrguTnk5znnigD6ou/FcfiOe3ngkSyQXIW4ABWSK3hU5eNVXlWYDHA/TNcPrt3Cs0b3l5K0Nw7nyWJFwY0fdHGszkJGMYBxnk49K8z0rWYp9UW4ljku1vLTE0Y+T7OY1ASWVgwDTDtjg9at6hrFvLBGknlXUhby8KH3xJDIHaNom+dZCx5wOg64oA6a+M4vZrqGCQ2941uzI24raiWNV8pJzhlj2gEnGdx49K6Sxsmls1me5lD2sYkiibaSrW3MSsXxv3Eld3QnkVzE2rWEP9n6fJOZDLI2ZI5Agt7WSJpIsxud24KmGZuBjjnFUtI1yIRTQq8gRnnMEm9jNHCNqFpWIO+LkFBjGcsDjmgDu2k+zz3CyhZGey2LczIGkS7dBuSRkG1oxGflA5GPXpNaz6ipl23VvJP9mFuohAke3hSUxtPErDCuYwDgnLA5zmsOwuri6aNZpIZrK6IWB5C0MsgldibhlI+QrGMAd8cV2un6RC0pt4lLQX2nG6hkEqrNHIhKKwLEM8SgHtyOeaAJFmu7ee13W1veQK5W7EuZRI7LsIKhs3TMuNuxWbvjHA6eW9tx5N3JBdzB0m8q0gEXkR7QlssMeXzHMP3wI6qFx6VwFu+n6Zc29tMs1zPbSmbTy10EhmEgKgu7sNsRB3KXIJJG3INdC0/mwxpJcuJkieOZIrZkvMQ3O1mL98sBubA3ZOGOaALV9AIpY5oNQh05vswgNpMtzbxxu1yxhKfuAoCjLguchjhsHrkvasLi3uraP+0TAZ1ntkliDXMHkiEXMYdw6qZFDYxkFsEDt00WlwTXTWUguT9tFvfmG7aSO2ikiH2Z4khM28xjBZt2FLcg1NFbq+vQCxmtpYFu5kiRoFaUwxjy44g4faj4ZcAttPUnNAHl1zpl9JdyTTW1zaW8VrMxsGJu/IniA2JBF0aUOXBcsdpGRxWcJEEUavK8cC2LzPDIdrW7eYCC8zDLyD06EjjOa9NbR9RspTe2906290ks0VtBJNFPE0i+YLuSKVQl0wiYgxjeCc5ywrk54Ybqw1aK2sxL9jSH7ReLJJbpez3EzEo0TRhSsbBg7AhARjigCibzUoEh1S0uLiRPItkUsmHi82FVMzhFGwBTtwc4PtWZf6vPFp72z/AGk28sYhiVWK2y/O1wsuotKEJCMrLujyNxwxGQDoRxXH2d5LcfbDcWZ27JPs1swRmctLFKR5boY3ABALZGM5Fcz4g+16oq280LXTokkxSOObyWxBB5lgzOqCOFEt4nI5BM5wSaAM5J54oDeC9jfzYCwt1gXzEa2H2VdyyMyygSBn42lg3A7VFaPDpd3FDNCgD2kUdw5hUXULCFI4XFuqkIvm7nXaM4PHStiw0aLU2gQRyQW91PcWl0kqMrWE0EZnIYY3KrMBgn7w556ncsPBdxeXltbzut1LPKpkuLecm6RWi820aYsMRRJb7VOSBlcdcUAYujrbKkA3yxfZpJbWRbeV5UnWRzNJJOz/ACxusOzIJB3ErgkYr17QtO06eC4jiW4SW7WKe3KTrFcTSSSlEDysf3URKsVRT90DjFZcmkS6TDNFcW8t1BKLQw74YwsUUZCzzO8Q+c4C4LfM+cjNZUmt2U3iSBTDPF5Pkxjy7eSW2jurUH7OyxZCoRHkM+eD1A6UAfSHhGw8qSSztZPs7GDz7mJvJkmuV8ppN6s8nynYkw7ZM3TIrt5Yy9mXudT8p2Bs4yYmEkkcEzgKZEAXaBjgHHua5rwONKhlsruZZC3mWs1rFcyB4WjuVVont5U3K3mh5wVYAqVwD0rvbvTdJu7PUb3TVuLlBuIt5BIDAkKCVrqzBPMflsGIJ3EcHmgDyDxkDZ6ZLBOzXU72keXhmWKBU8tPssYmTOJyPfJ68d/za+LcUVvqtxvtrprIzNHJEzq89u8gL+dNcA4kGSvl5OdxLEAmv018WadNc6FIZFjlmVoZ9PmiPlJASpjjnmQ483fGpO08qGyABzX5d/G2KSz1uNN80xu4llMUbttmUQJG0sKsf3kYc8k9unFAHB+FbGW4unja2WSaO8jnhWZQubQuyyyXJPDPwu3B+b+Gv0r+CF0mmWJW+t4ooUS1ybkgsAp8w/ZA2A4SYlsZJ+bCnivzj8DXslvq8ZnczltghAG6MxKuPsrN0YFjuUngcA4NfdHgGLUm0wxT6gU2I7x2EqLLK7XJ83ZGSrMJlDjoVPfPqAfWEesrcWOpGXUTFCt7dXUDyOrqsCbH+yXaYLGNpWG3ALBUXPNZniJLW2+230X2a6vJrJbySEeZIIZGSMn7EoAZMCZTz159OfNLmze1tLGIS6jefZ7c3TR+S32mCW4KgGSaQ8xKoUlWJPGM5Fb99dztaWknmC41S3mjt3vIy/kTxyQkiCUFSN+7YGGBtIGcUAY51q5vo7WKGW9tr7TIZxDEkKFGWIiSaW4UD95GYz8o5+99a0w8t3GlzrUVzPaTpIsQtTE80gJ3w+ZFH0aInnPqavWVoNLvbfEduZbyK4tWu1yHRm5EsvGAojXaeBgHoOQM3U2vzcI1m1vKXLvbyI0CW9rIHO+LeqkMrqcg49M8ngAzL3WLHyXEUZiksoXhRUWIYmDFo0mEbfvMKecZ6e1UdP1XS9PgETzXBvZPKDCNilrcPKRIYyGwPJ/eLnsccc1ymoxahBPfXVnD5Vr9pIllyZClzHmR5fJP3UdmYBhkHORxWTHfzBZZr6XzWt54VUPJiQRsdrW1usaHJVQCGYduvUAA9djuLK3Vl1XTWma3u5YYrPSQttaxQ3kRLAsxzuLkkuOBxyOlaOmWOl3KWstpDPYxPEzCdxHLKUjldWs5WUEvhlBLMAcHjrgecwLJNBLdQ3gktknVp3kUMA77RtnupHUrIPlyqgkc8YHFqz1W+RLprB7a3BluLh7hJ7ie2SGYmNlWLzsggIckADJGOowAewC9sYj56xQT3Rt5PJ8mNo0tljQbkHyZCmQOBnnoDXE6sZtStJdSTTpIbqWJbZmh1Kf7QtoCZgrLOjBY2CklSAP4RWHfSx3ElldWn2h4nQR3Hkrg3DPtLMsbvlQHy3I4Awe9Dz3NlI0tvdu1vsuYpbJY3k892RhFJJK642gMSQp+U5H1AMeUXtyLp1gmhktLdZY1kZTb3O/5P3fky5EgB/ur7AZrHXTo5rTdBLC0rFmjshMYX3o+6R5/MA3neCBjGOmc1vTpBbz3d4hWKaWOMRwqsiS+YUKb4lLFQxbkFsDBz0IqvDDp0Mca7w99eR+S5nZsx73JZRbuoBlZycnIHzZzg5oAnSG9vIBdwRx2zyeVFIk8huQ1vHlJHtvMP7qXhRgA9R25rI1TRbmyO+ZrAho4ZBaygvIFlbHmGQcqflBIAIG705rWfR5rW7tmZfJsrXEvkcOspB+dAY5CFXbncM8npnNSX6y3n2q7sprYQRlY4orghbhpW5kWASHiAxMow3Py8A4oA5ZDCPPl+zFWvAUXbKPKWWE7QsjRnAUqAVDYJ9M5pgtNMuZbJ40ilSdXy0juqGSIfPbxlkUOSQwGM/d4NM1TUTpkG61gVJIWhtJI4GiEpuZRkTxISQ0QOQS2CN2e1VDcNqWyGKA2/kXYEkjqZ3W4MZXbHKABDGhYsxUkHPB4oA3tE1T+y7+c2mnNDYXEbxySeT9okjeMqwaTy1YJHgkDJ5Ars9X0y1uy15qjJMpFvM82nhLaGyt9u9HRFJLqc/OQMg5rz5LHUtKgnsTJKWnkR5JhDMIY2wSlzkr88eMAqeu705r3r4WeDIvGFlqVjf3sdzPawIMvqHliORgGQxQxqfMjIPCEHI6DigD5/wBXsrCG4WRnjKMrMrJEZJC0mfJ2yKf3ysCpOOQBzjNMs9QlSa2tyi3E8TL9oXZJGblVb92pKjBIGPl698V3HjLwxLoF1fabJbIkFlcqq3jFhFMu8nZDkbhIrjP04HpXCSarptwBZ24kivY382cJJcIluyE/vkZzlSVU9eOfTmgDe1rUYBJbWkIht50ZpBcQBXFu5zJJH5ZYgYAxkgA5PeuaOpRlWuWuVDy3MwDgCH72QDhYzhSBkkfL71ag/syG8E6ut0txIom83Ikl3EK8Xz8hue/JHPSo0sZ5nvZJZn+zQmaODTyFmh53MsTSbBtYqD39AOKAMDRZrSO4aaa0XUma7klSNXMoVYyWL4BLEcGvrnwdp811Npk1q0Oji6hhaMI5bzQx86QIBlgSAVwwwCce9fO3hjRpjerceRFaqV2y2SxDzcsv3o5T8wTb1ABz2r6s8B6QNSurK1knmt3txDDCjxFNsSKfMeCVpQA4ZhxwcfhQB+pH7N3hueOwguEWB52IugPKZdiAZRzvxlexB3HPbtX3dp1ol2sFvfW8a3AuFnRWadIBAo3syepDgEA9/avnz4A2UdjoMU0k0U8tvp1vbRzuoSSfHySAInBJODnvjPNfSmnXL3mrw2iiCxaJpUKAlVaNk3K7NyQCR16c0AVNH8Iabql1P9sljEclxNFsGCYGRd6zsoyShkYgDsR714T4l8G3Gh32oaIio9jcNPFDdfNJLLZ3FwJWmlfhd4Awuey171qtvBYRN9mjvFvWeT7TOC0W6IE+Y8O3aZMjJGGyewNcVqctrrN7ayGGaOC1wlpM0Um2a5SHY5uTIflicNwCfvfoAZPge3g0i3hVbhZ5CXjjhaUCBFGYUWKNm5JQ5yDXqr3RaNbaxnJu51jKX4KxRx7VARFzgIyu0mCvLY4zXBpoVvY3UMt3IjqoMyWkaNIluJRxGLgYUlCAevGcHmtv7bBAvmwkSXHyo0caO0ZkmA8uRoQMjg/NsyFA4OaANbWPIvba5VJJptWhSKRb1oFaNJ+BNLFhthlbA5z9arIjjMFxsaXYpEUcYmjkkuuJJsu+EC8d8Z5FRadqAuZ7tbVLiZoisl3C8Zkij8vBfyVkClk5HPI/WtFI47ya5m8kJAEinjtnd1kZWUQKEkjJAjQ5YoTk+hIoAwdZ36YwVrKKK2Fs5Mp8sFFgGUMSNJtmdmB4Via4HU7dZFthayXAtWKiFkdW/eSDddSTyg+YXKk4Xr8ucda7bWrOK+sZIZJGi+yRhokMruxdGOxY1foDnLdgBk4FcvFYwT29tNcNHpr2dwVhTzS6IrL5XmMik7HLH74LLjLdMkgHSaXZNGFW4eAiCGK3lWIDz7pJhuhxk5O0crnkHrjFdoNNJt9s9w0UsyFoQ0SqZoV/5ZgyDCL/ALROPfvWRpQtriSNnitZBA6ArGXCOYZAoRnPzbyhBAyCc8V3kd1YOk6MJpXnuZokklTKRqFxLvbGIbd/lEYXnIoA41rRrgo8qW5ZWwoRQSscJ8hWJV8MDCSxP4HnFPZfMWR7aEqp3wiVmeOIFodqiEKmZGz2PryOtb8NiLXH9n2FzNDJcpYPBteWI/ZlEhufNGSItucJncx4I61z+upfX01rZQ2twLZdZmW38gG1LSKE2xEuRub5047Z9jQBoQ3AsrS3ltxdahdkneoaAJGo43vJMQVX3PHvWf8AaiUiv9kwspb6LyoZY53lF5GivPAWAzInmYXLfKQeDg1FbKbLUzZTWjJOYApUyQzRwm+4t4p0lkGFjPO7p6nNdmdCaC1XUnW2RbMPDJHFcrK10YpBFcyCLcVMauANyDdg5HSgDmhb3U9/MWINjM6SOUneK2hRm2ibzYwQPmP3XOR6dKu3z2FhNFqFtGLd7W6gmuxHIZZGLxl4EtmJG/c4zFgnHXpXOaurNEqRyvHFJeGDyYbmOSCVGkBiaXyGOV2jr2PB5qa4sbqSOYS3NtL9jnhuZokkeKGRQculusalm8jAKgDhuD8vNAGzMYNRnXUoJPJjmVmeR3aKe68z7yqjjBYY6dfmrUh0i/SW3LXh0+OWwFrC1yyxptiTzFtoYouH3JySzb/1rmAImhsri9uIbewhh3RSJLIyzSBch4QgO2TPG3rnjGaRZZo41t1lEdjcRNJBLePNJOkquAYZSwytx5QHzLigC9qb2EFizzXCPHb2pt7H7OjnDXNwPMllmjCl2Ue/rXm+kTWjO9vJE8skkbF2baIGI/49m81j/r243JnA74rrdVm0cNDfyT3FxaWVnbwtZx2kvlXMEtwRMvyS8SrkYfoeMVzTW1kj3i3U1xapPO08ca5SSCwCh4nBEmTLgdeoz0oAiubu1065srfUU+yBZp5wpmikQwzzK7+YrtloArfu1X7uD6Vd0nVLLQdRmksPKMmoRzrdiSYyIio5kOGc5jl2nOVY9MV5BqBhuNbuLh7zUJ47FiLVJxb+VLawlvsyW07sGi3mZyNoXPljHJFXL3ULo6fHfN5stukkzRxRIkRMPlCOR57knefmyFyOcEigDa1JbnWd5vJ0mkU5Z4jIkbW5YSW1ukh5QrPnjup3A45ouYBHab4rhbF7ae3XyRJKwKp+/t3CtLj5vuyEHp1rjx4g8jTY0l+a0jSadbmIktcK0fl/ME5VEtyBkj92R82CKwddvLqGMwQ3bTpdR2jMdxk+zRygQs1tODtLrCM7W5ycdRQBbv8AxbJFqN5FeW/miW2SOdFMYgtedrXJBGGckLuByWzwOlZ1rptrcy2c1vLBHbXMc90oe4aN42kTa0Ai6Eq2Dx3PHrWI10Z5Ldo9LcSRTW8c2qzMHkvEilx++jJ2s3XcO3fFd3r9lpdu1hPDYwvFLE8E8trIziG4Zcq8qoflG08benbNAHKWltfrdSWV1CQ0s5bzreGJyrzH5JYhn94SRkg8qDlgBk12vha1lt/Ps7yKzXSbqVQ9vJD5V3ZSMRCZmZZPKZmaJeVXaVkOD1rK0SwaR5TcI1taq22xlleaaNLhIw7+ZJKoeMvB8vOMbc4BNdXosZjnD3dp9ovYykNxCsmEuxGxRNqykcqgDAn7+flzQB0UXl20175du1yizEzraRrPFGxQRJbhC/JAYNnkdsmvP/EUUM1mFtUC31pNDPJBfQNNbzoz7D50LFQqRJgBCcc5ANenz65/pqx6bYpol6UR5p52W2iaJRExRYSfLMpCsdzKAcYU1avJbcwyXctkkpuYgG8iFZRckqEkK8fKhxuzkDnGQeKAPC9JhW4vI7uyudkpbbqFq7SoLSAS/ddMYCg/cboB3rT1HWFmnaOeSNL2ylSOCQzjTtkSsYluEZjiXdjjGfVsGrqz3Ona15X2LZpl0CBD9n+WZpEDxRPtHzqrEZUMSmMEDti+IbeKDUmu7y2heFbNVnKrmUpKcbYEIwXXqAMnPHXigDmfEU1uirOIbkiWPFs6eW5jZSUkmEqHBZ2Hz4yQeor5F+ILQ3N7jUpEntkLb9NDJLc28kcmRcSPu+4x5/HNfRPi/W7Wy0+AQW2JJVmSwS1kRrhtozPl3jwzFuduAwB6Cvlrx/exLo/mywTQyZAmuC0D3MpRuFjjVsG2RchwSCwHAoA+TfGzYS8FhHNFBHeq4spjJvmDFjkOoIdBkELnPHIrhNE1aQpcI7PJJZSXE7eaC0ZRFURRGBE3MRLtAIHVvxr0LWdSurlkD6lLFFPO0UMDQwN5f9x43YbkQj+HBrkbuzdJXitrwIyQrHujWKBLslySMW+D5gfhgeQBkgDOACeG6hOnxzz6deWpuNzz2yqs3nyEsxltw7A4JxkcAZ6ZFOgvnkSCcRm0t18yCWPyVSQSOpWNnYkbBGqrk+uaalqwkSKXUnjn8sbpbWeNoFO4GJfLlbII4yy/L15qw9lLNG8FxcPNKJJHQo0axgkAp50cLLuVmOcnPH6gFiK/04WKpJ9pnuJWjibUFhl8tkZtgO/bl2689OM8irOmwxWEl4s9xNqH2xzBZNZb5JbYgZU3Ee3I4AGR2/Cue1BjH5enSW8wBjRriWCSUxxAPmN4ljU7ULDGTgAnnqcLbtLbXwS2dY3gXfMl1cOLiaUpuCpHGPmXHccH1zQB7Folnb6hbsLz/R71swWqJIgkhXYS3lBzh3bbnB+auYFhJ/adyUgvJpBDmKZpIyZFUkOxj3Yj75yB0/CsWy1CAxxJMqx6grmZGM7NLBLjDGS3B+WP5uDxyKuw66Xup7KQxQOd0H2+ZSiFiFaWISKcdcMMddxxzQBeupp7Z44ZbWWNkWV12mMvITghGZjgA5HAPT3qC0tLq/vIZoilvESEcSzCVY2kIBK27Bg455JYAdqzryO5eGdrsFLiGcNZXClylzGVIfbKxO9dvODgHpWZNqVyhtLMJC7NKNkltGxCW6ruZJwPlWTAzycjrQB7V4LtZIL64kRbk32nkQGIbvst2WYgSKr/AHDgjOTkfeFfbfgCWe42QTiyhkt7eKIRNiSSSSQ5muEckBwudpJ/Cvzz8J3t7C0d5p15d3kfmkXkBJJMiMv7yNwMgdBg/wB3NfWnhXUpNV04mS8n067m3LcTPP5QQqyGNYzj93EV+9x3JGc0Afo9pVmmm+HbWS1jhnuLmCRJB5uyW2tGdSW3MSvlnBJ5HAqCw1q10q0uWku4nW1V4miZkyqSkuZITHyzgH5euCB1rwDwl8UtQttNTw5O5RVEdtNfOUkj+yoyqXjOSJcgtyMHntUnjrXIrq2MulvY25SKC2HMm57hmwsiRpkzEg/NxhQTQB3mreNLHVb9DperzRNeyrF9klXfc3EsCZS3T5cCLK5JOPSue1d7Z7Zo751W/a6eSSSOJ4ng3tlWcwL++iADLjADYxXzpc+MxYBLVE+xX9viWG4SSIxyOAVneNnO5Bz6g+nNS6v4uji09XuNSuxKY4545VvFEEYcoTHHO/Ls7EfeOATxz1APcNGupJtTS4eRY4FSZZY4boxwAojBZrgOT8m0AonQuoBHNaM/jLTvC8U0a3bEXyRp+5glcmeEsschlVGEbSRs3AAGQAccV8r674+hjs4bgRyGCWSOwuHtnMEjxvHuVndSPtMgc7sL97pnninba/DrX2ZE1XULbmKCOeW2Z2kkEZK2r28k3ygZw2RuA575oA9uutb02/1bUBCZrm4neGEXEsYKLIIyZrc3KghY9rENnAOTyelbll4ssfD8UcEy3zsYmkgALQiWZEZoodqO4EgKjduUERnjg5rwPR/D19rCXri6lt7iO5EiWYH2O3miwzx3Ep3lWEgXGASRuwaXVtF1OU2s97cTWy2Eo2lHybydomiRVDSlmOSq7jvUjhcGgD1fxT8RYLw25+0vb20sSm6t0YnyoQrLcztIhOVY5boPun6V4rrvxBs995Gt1qDWIuLae8uZ4w0yzRbYlWFIQUSJdykdM4+b1q3aaeZGu1vY/JntlSJbllLtNZyc/Yg4zE25iAWByC3XNXH0LTWhtrxJ3WxjRrjUbeZEURykFZ4JjImJGGR5YBOeMUAePanqjXk7TyXGo28KLLbWt3KJEiaSXJTz5UT55PJYkMASAMEAc1m2NjLbXKiRrwXJjiVrjyx5hDx3MuDGE/eR+U4J3AdcZ717lYeGb3zvsNtp7Tabp6tJcvqtv8ssflNDbSjcMK/mTJk55UcZrQ0DwVdSQC5e18zU/wDSYYllcq9u0iSssEqyHKRbsCNmAJ3DAK0AeO6FoN1eG7EAuL6fzQiOkhQWNkVMot7sxsGaMYLBlyw6HtXpVl4UnluRJbQPLNF9iknYSGXyliTyHhkMwY+ZKCTIwPHABxk17V4f+Fd5JdRTiJhdXbi2ksFjwCbdkZZWZcF0KBs54wcV6Ze+AJl8m0h8sXCX8rXTwQJJHGsFsZrWLy94Zg0iYLjKqTlvSgDzXRbLT/D2npBcIt+88j3FtDDlIdPg8tpVsLmFzklpFwTgA7sZ5q9JZyXWp/udKmitJI4WjgjWNvs0cmAZ0cNiVsnJYZGBjnpXuUfgqG6U6i1sk7zxzXN5BAqSK9pbrucyt95B5kYVowNxVj25q1BoVpaGJllaGM2ytK6W4kWCIP8Au7FVbneMbs+hz0oA8+0PwFA11YyqsEsE739zInkSG68iUqgt/mXaCsYduvXAzmuyi+G9vCqQadbbEYvPKZWa3jkghUySeRCmdrrLj73Bzk8V6vFb2DpZWkCNbnTCy3d0UYyAkqchVXESMzDa+dvOc10P2nSRF5Mc7lS6yySMirIG81XEaBWOyPCnec5HcdKAOTsfh/p8sQEsP20SNcNHfPKYhEbjbJHcuytiFVVTmPqdpyK37jw9odrawi9g/fC4uUkt7LZF5tmiFIpbu4D5k3Sj58cnkDg116X+NLJlt4I7eSeOKI2cyiGRIXGftYfGUMO7fg1xOtaq11c6jDp09reL9oeBIiRAkMUJkl4UHLKQwGc89qAMi50CKGb+zrSwjW0+zJLBvjX/AEZid8sySDLea6nA9OtPK2mnxXF7La2sUCR7GmnIQb1Q7SB1c7gMZHLDHpWIni2WwgsorS2t7oQGYzGOZ/M2jLOVMpG624IZm4GSBVfXPFkE2miSCCW9NzCjyRsIjunWR0k8qPpJGpDbQOTjI60Aeb6vrVnNcTrprXbxmWSWWZI4g6AQnaz2wIIQyAMMDoCDmvO5NT0+6S2juLYvfWyySwJE4iMgZk3NcK4wFxMmEODwe2RWfq2kand6tbSW+oS6fhpLvzJBJFtiKkRxTNGNsilyBgBsDqKy2gZZFTUblLuPekqSxKGnkkZ5MxRSDllyw7EfKKAO0l1yxt4bQ6k8bzWsEpR7u4JmeeN8BCkSjyoAmAjZ3MTjNeW+IvFNlNp8N7GDvkLlZot2xjFI+EuY1UNj514Ocgmuo1bSJNQ0ueVIVN2FdITKiIXgLgQF2c5AB/HBwOK5a58JxWunPpckV06vB/alth0Z7dyqGWMbDmRMgnvgAZ4oAs23iKVrTznklihkaERPYKDBDceUAsEYYFlhkjOcHlcmsO61jU5JLi3u7y523kwCGZS3l2/lAGJGYAg7yQSoyvXirtubCCzVpZhDJFcW0yo0LMYHgwonMO3Ozy1ADYwc8VduYmmtrv7RDb3L7jdwSSf6ySN05a2EWSIiONvUY6CgDn/7VNmzW4l+x+WQrQG2D4IVRvDH725QCT3JNFdrYaNBrFnb32y3lDxIgD+WzwhAB5MjBhuZTnnnhhzRQB9aalpt9HqMcDX1vNb3aqzfanXZE/zNMGhAyd5AKjkN71aeK1kjcRRzSuHt/tFvqUbQK1vFgStbxRn93BvA2ZGSCMAjrsTeGL29FzFNOt7suUMN39mxJA6niPcGAJJHGeBWZr8XiHSkvYTBBK72bw2291hYZwsvn5OJZFVSV5CgdDkUAcb4pis7tyljMYbmKHMmnxyiOeZmbA2zRkB9qENsPIBHHNUNEt55vOjuw1rNbqv2YTS+aLgxfMJJXiJwAvQH+7ge3IWh1fUlNzJasIbWcuVWUqhkQEyOZJgp8sKCOCQD3rZ0bUrmO7vYnluYRNAIbQXMSnyGLZwUAIaJicB89G5I4oA5zVf+Eo06+ljja5je6uxc7nkRoioYOHgM74iVowBzzzgZr1O08Sm9iS3k8mOyFvbSG3vgzzC5GBKYpFCnzCuFUe/TFO01cRrcanJFJdLmaFVCSR253eWZXyTviBA4GcA5AxzTY5bNrlG1MIJZpxFHK1mFDW4PmeYhUYMhC/L3AOOOlAHeeZJJpwRIJFnhhR7XfLEWg89irXBlcjzHVMfK3UD5QT1429urvwzPp9rf3MEUbGS5a6N6XkuWU4jIglbdsO4EhQVyOelU/FXiuyW2+y2BgfdauLndtzcpCWcr54cCLaoAHOa+Ffjl8ZtJ0vTILez1i5nu7e23Fba4tXuICZGf7PEZ5d0UYwwZmxnHGaAPr/xb8TLOfTZLZb7yngaVZpIvLklPmE5kkcj92Cf4Rxjp3r4w+I/xdTSbW5sLfUbW4uXASGRbqTzRbTAF51h2f6w8gAHA5HWvh7V/2j/F2pwSWGkrMkk1yIP3MrTeYxDLG88KoSdy4G4ZUk9eufS/gz8G/iJ8XvFlk9/Yaja6X5iPeS3Ikt33OdzRWybDvBfJUqSuG7HFAG9a+KPGfie4t9L0SK6v1LwuI7QTmZG3bE3KExsw2evy91zX1Z8Pf2RNe+J0dvH4nkngvbd991AqXT3NxFcv5ixyyIwjQqh43bSa/Wj9mz9jDRND0+yuLfRoLBUt0WR7qDz7yUsVZ3WaZQ+MknkBeeDX6WeC/gX4f0AXJtNOjRrhUSVjbApNtHLTFlHmP12jIC7fxoA/HD4Uf8E4PBGmyRtJ4b827d7eSO51CN5BAUdXkZPvbX4/hYk5zxX6ufCf9mnwv4VWykfT1eaAYh2wLAkKHB2gE5ZCyrk9Tj2xX09pPhazsQgjh4jAiEbspUDA+YKuR26c9ODXWRN9kUIix/KSDnhhyBjeRwuMY7UAUdL8K6PpwTybVInA3yEr8hYYyyjsPl6Ee1djCY8Daqg/MANuI+TxnPOcYz/hWPHM0hy+5QNwBOSGHpkdRzUyXJhBUhXJAGNwJU9iuPvdD0/pQBoyMCyBtqlQc7VKrk46DHJxms+5kj3OAVC/KAxIALcEjJPXj9RWfcXhSRSfmJzklgsYA4wxJ69fyrmtT1FFK7nXaefLVtpDcYbBOQCec/z7AHQ318kA3NIoRAcYGRnOT82CBziuWudejjwyoyq+WSQnKPgEH6EcZFZF7ewzxpAXIZhzvfhwc/KRj5QMY569u9ctqf2gbYEZHiDjDPIFjiiJySAT97j8TQBu3msvcpDIxjOHcqq4QoF/jOfXt6+9cpc+LRBcpE90kYIYgsGOASMkMqEY3EevSvNfGPiYaZp1+La7l3RkAGGM7Sq/MAzBcqpK4z0GeK+co/i5qc96zyLZW7tuEMk8bzRSxRAAhVRWIk45yOS3oc0AfVlz4lWTUHtpCRn9+0qyD5lGcFZC2Rkj7vJ5PrWTdeLE8yWL94XiJKI7ecrNnBBmXoB2zgV5Vb+LW1uPTpFSG3lJV3lRURZAMpIB5nTk9CP1rbnspLWKSdZC4uGOyJnjCOoI3OrBuF75/wBmgDe1bVDLZXUrwxMU/wBIK5kSNUXbuBfqWGDjsf1r518QTRarJqD+b5DSBWtggcXIbO4qrRDCZA4zgdq9thGozoyFFEE0bNGNoaJoQ2B9/wD1hPt6ZFcfN4Auby/kbT7x0V5hcSoVjIQJ/rFX/Zx0H4YoA8wsvBsWtC0t5ZbsocfaBsAdvM+bbkNgHjktgHGfeukk+DfhuC7S2d/MtDBmSC4jiY4kHzfvWJVxyBgHjPSvddG8IHT7GSSVTc3D7XYRQjd5fIQ8nIAA5+vWtex0J579Q1m0kYTLyKqq0KMPlyjn5uhB2nj60AfO8HwE0o3McuiW9rp7xMJhIIggnCKf3TmMHIIx1wK17/4T2lmLe7uLCP7ZF5aJLHb8MrgiQGLkvyzENyBjn3+wdL0OK1tUWFVVmADFlw6lc5wCflJHtj3o1TQVmSKZkLS5/dM27aFIG7JxggnOB/jQB826L4BtYraO22nLZMJ8iIOsR+YsxOMkEgepA7109h4Js7eKZJLBnlVJTHPKyL528cMEXBBHXGR+B4r0X7EbMiIOAxUktLsZAqsMJHn5mbAPA6VvNFEtrGyqvnnJkjDCQhWQhSoByMn60AfmN+0DpEujJq9o8DQadewEzTqzrJA5wIp4FAZ48uTkqMc84xXxj8PtSmt9bi0650t3bCxvqIM8bqBLtEjCVFF4zRjnG45POK/ST9puBMiCVp4JLuMRwRyqjm4cEcuT922UEZXhieg9fiTwTZNZ6jqGm6rApsWDOLxAfMMitx5bsN8YxnhRkYwccUAb194vKS3WmafEtlGko8uG8lQCWAPtaSOHJIdnB+UDPtjFfNfxWs7fWGmF/Zwz2tmr3iNC7wXRnwCyKCoznt0xngdq++bDw34VaC1v5YIGmWExRNdMPNRvmaMruQnJVQcnrj1r5O+J2gxf2jcq4muI7/zFlQidYiqkhIFeGHMTkHIbheOT0oA+RfBttcarqQu4NNaJrVxFplqriSU3qOAS0qfOriMjJIxnGcV+gHhnwPeTXmkahPvstxs3lUFy9vOAPNMu0/6QAQTgDOB2r4g8H3cGg+OLbTjKbe3j1EOTdW3m+U2GCpHeOQHcnAxyx25AI6fq/wDB1rWaya6SR7nU7rzG3Kiw2kCpyu0SscykHBHBz+YAOvsPBFtrl1BMt1cs6NGTcxoYhOY1CuZIXUYj3AYB+Y4PGOa9Lj8DWdzp7WLQ3RllIQyWxcBAnJfPBOTjoK7/AMPaTHZRW7xzsTKGeQjyodzygblCKDjaCOTgtjOK9EtbSGOArLPK80zp5SRhWOwHBy+35gcD86APJfBnw9u9OuMztI0EgJVJEciMqT+7aSQdduMnpz3r1A+E7eYeaEKKuGCxpkl17KwPIY9xxk9a72xe1BSKWPayGNE2OTkkEN5yn/aAz9M10OLUqCgZmVWGVAVWbnbjHXGP8aAPObHwvEkRJEg88jd5ibth3DjfjGOD37/Ssj4i+JtF8CaBeXFxNaLZW9rIzzzBYcBIiXLSSsoGCMAda9E1O+stNikvbqeOK0tUDTzyEGOOQgnYxLgBs4H1Nfz/AP8AwVE/bAtfCfhi/wBD0zWo43n+0w+VAM+ZjcFV4lHT+mM0AfhR/wAFXf2ldE+Ifj7UrHT5LZ/sM0qwMhimZPLLqdk6SNuVuSFGSMc84z+C0drJ4h1IRQO+Gm+ZB0eRzkEPxgknp2r6O+IV3q3xI8UXl3Hbvdy3F3LcssLsVCTOTkqwJUY55445r6W+AP7M0l7qEV5qGkq9i8e/97ESckB5JUkYAiRc8ADkrxmgDyL4UfATUtWR7i5tr6WKEQSSWdsn75o5zgspfG1lxnryDkDFfo38MfhJaeGNMN4bIxKkD+Xd6nbpIy28Y5i8vdhWDc7z1K4PFfa3ws+DOn+H45Zhb26W0FnaxQsOpgIB89ldf9eefvEcAgcmuP8AilLFpIutP0yGSCESOBqUkLBImnOGItgpDWxVvmyME/doA+HPG+vvd3q6TbujvDK8txsiCRhgpRAJOisY8Y6n0IwMcF4dkh0u6u7q7iYmEBrOQulzJhJMoiHdgIZDjqSAeKu+Iws+sXt3dOyyQ3ciu1svlQ3McHyK6gjB3lhtHJwcVxdw11qcptEIiSCdp7iNNyuhGSkIKHKg9SD7nvQB6R4l+JcVxpu+E/bLmKFo2jctvjuFJC+Ww5Yo2Tgg5xjpivn7W9euZoRPIGkvLvOHji2z7n+8xJIJy3TgH5vy6+60LUbaCC62yYMw8uPapMqS7i5cHqQvfviuEukdp70SRSyy71tYUMoCljk+WyADYCp69T0FAFC78ZX9tayWkdnDGhjUTSzSAvNLEoLxXUTAfKxxtxyCM8CvKLvxVqkV5sYbWZJ2h1DDBoI5UIFuZNx2KA3I6YOQMV3ur+G7+JXOnw7hc+Q0tkIZJpEZ32l06tt69R2JPSsiT4f3dzM6XVrdeUkpmkLKqJ5IABZ43ZTsyxyB2HHNAHBPr16sllqE0KWDM32OaaK4D20yhP3U2GOQSMEtjBz1PWvY9C+J8ljaWtossLjfCUnWeMXE6khWV3kJ8xAv3dvauAvvh5eIxgihW6sl/dQ+UrmTBG5na3JIeJUJAZcnn1xXMXvhT+zJImltN8kGHt0dpQTg8CFF+4RjJDAYznFAH6e+FfjHG+giy0yNWvPJaJQ5gKcoB50tzGnAGeE68kHOa6zQNe0yDTLhb++D6hLDI80piDiRXbc8MVwyL5chByBgKvrzX5/+DvFupzGwtYYYlVo2EjRnZI207drw4G7Zjkk5bjPFe06b4keeeVbyGG8+zACO7t5xaQiRuBBKmcTStkDgknuB1oA9zt/FOnXk0lqIWIglEltOUjkkZEJKoZWUbJcnhlcjn61BqOq2emPpi2jqt5fXfzybQrO0zFnWW4dyJJUHJPAIG3qcDyq41q1mgE8Vhch4rZmkSFN1xbOCQxhU4MmH5wRx7is2ea5itra5kZQGUyG0ZD57MMkPLMjN5bEgnCcDkdqAPVdRvGkglsHezvoTcNcNNCklrPYnzCATGPvBmHfr3rJudS09Ybe3k1CYvcqytaXVvE8EIgkGZgytiJyDwTjI4Ga4Kx11o472W0eKdrlEmuNOdY5kcKnCxpKWVdvG5twbn5sYrifE/jyCygnRRBZRzQRQtBFNGxu5WJJDTlnaIBiflGB6daAOj8V6lYywtdQalDOkYbT1SyY/bW2Lki2iVsLbbjhwcHI3AHrXgt/qt9KHtdTtJ7Z1hkW3XCqt48rfuJTOsh3ShQMhsZ45GKyZ/H8YWSK3uNNivJJQodIPIkhjVSrRKwOWZyTliOeM1w+peMRdvBaZV7qCSOKCNgBHkvlmjlRjvmwcjrk4x6UAdSuqxIpBje/aEojq5EFwsqkboFgDDdGFHUE9Tirtz47htZ/LAe3jmg3GOMyJbkKCAjO/JbJOTnPPSvK9V1q+trmS6ud8J2rDAoZTPKr5Z3ZgPkmBB+8QcetYV3qdzeZuHMDlUEPlzfKxRlIU/wB0MO/vk0Aeh3XjEMZ5JLhnldZI2iaZn3quGiiilQ/KuTzg4I61yt54+nhtJLdXngEaxkrLOHieYsXOwK5AbAwAOwxXmBvXaW7jmjklKyAZRWzEu7CiLbkDnP1xWVOJp4pI3VZInnCuo3m5XAPluNwxwCufUY9RQB2N348u7lDLJcxv1SGI5MkSjkqisBs5HP1zUFr4waQSpdoW3Rn7PtJG2dD8pmZvvg4JPYY9K87eOSNlheMuQWWKcxsHduSFcKOCFwMn04qJYJ45AHZsFTMMt8xycsuMgjqO3f8AIA6KfXr6SSW2WfbDLI8zrEAPmGNuedqKCe3XPTmrV1dJNBDJ56iVIgZI1LSsScfvmYH7oYAHt/TnrW1FzdKj4t42dUOHVWlL9RuLfd/xrWis7SLzIpC0rW115MDREYYMMiOQ9TFkHceg/mAWIJ7p5Y7sQy4GI5XibMUkZyDIwB+cbSDx79a0rJ5jHM0U5lt5Z2j2Oo8ze24KwDDIReMduevXLfPdoTHHCLcrgNBA4y2zhthY4IwR35z2qujXMSxxsdnmNlSzDcM5GxlHAyO/fPJoA1bGy+16tDBB5spl2RvtTKMVzlnH8XKjAxnjHvX7UfsBf8E8fiT+07rFimkJNa+GBEF1HVryOZgPn3PFa2hTG8R9HbIJ9K/NP9mn4W6p8Svib4X8M6bZX1zPf61aRrBaQiQ3CPMiPCcZx1yTkDb3Ff6On7I/w28Cfsi/ALQ5vEsmm6PfQ6XbT6jLIkcLtcSRbvIRU5kmyQCBzlefWgD5S+C3/BCv9l3wrYWFx4z0+/8AEl+LMLcG8kCu1w+JJGVxL8i7s8Y6dK+2rX/gmz+zvoXhm90Lwlocvhdb20ktTeWDefKu5SVcm4H7v5sZAyCOMivAPid/wUQ8QwT3kfw+0O2nggjlUXN6w8o8sIZgLcseRghSAcEZrV/Z5/b9vvF99HoXxFutF0zUZp0gicQraWYIKrI8txcyA7+OQQMk/LkGgD+dD/gp/wD8E+PjN+zvr958QtJtm1z4W6hMtvJr2jQyMdIuFZlQajAo3wIVLZcfISeDnFfldp+k3stjpq2N9M8kqpBJKyIqhwSW2r9pO/GTuyMkmv8ARQ+L+vfDPx34G1zw3ql1oXiLTdc0ea31DS5hbahZXun3MJZ98U7bEm3OroeGGzORgV/Cl+118DtE+A3x713RdPvprrwPdag99o8sUPkpapcSNLBavOJNtykbELkABQozQBT8LeGr/QtCv1hYaozqUNnKpVori4jGGQMm1mU/dQZIByRXzv4wHjDQdUv7mQzWrwPG1tbXE6GKGOZQwhjclcZx8oUM/PSvrb4dahfay1nCs0Bh25vPslxE8080KgQ5KsxVTDjIxgHjdR8X/h3d+KtMa2nS3mWQiSwu4pooLyG8OQy3EbbiFIAViPLI6g5JoA+fPBP7ZPjbwTBHZ2F4k5vYRaTw3l1LaWwSLI2v/CkqyZ2khc5FdHc/tia1Hfw3F94n1QW17hJtNtLhrhodzh/s9tIwbylL7snnOeABxXgafs03GsySwXh1Wwv0lYLfQo13ZSSo37t2Xc2F245/iI969j+F/wDwT51vxlrpF/4ka2hsbqO5YtZyrFLAwQApI4G5yckKOVweAM0AfYPwn+IHif4w6/ZW+jSajHILiKFwXjM9lauyyPNM0WY5BsLYYkbckHGa+zf2gbzw14Q8Cf8ACOXV0LzVGgSS0mhvIpbtJljBe5uUjX5I2JIJD7flxkd+P+HHhHwf+z5pD6N4Yexk14RLAJ57MTXt9deWAzAyQlyBIpbglTtr4e+I3izxLqnxA1K61md4b281B7SKS5UzL9mVCWiEKwqI7bZ0RefTNAHonhb4i3ukeGb+O8g+1W72sy2jxNslvGlRiyASZC5OfmMgB28Yr8bv2gfGOleJ/FN7a2dkYjbXdylws6k30N2fuKhldsx7zzhsHtxX2N8a/ita+GNMh0a2jd7mVJIZJ7d5YkihMThTHGzZWUvz14wBgV+YuqyyalqdxrEiSXKTziQXLPsnllB2nzWcgllfBb0IPSgDtNDXUYJrKONmS/nWKKQsqbFgVRvQxr1JJBzjjdzzX0TpCJdadOjzGQZjmE/mIJYZEO2YLGTnDHGFI49a8B0Zo4giSXaXt5mCYTJEWYkNzBM5bMabTgkfj3r1Ox1SwiuLUhVWK4iuEkjXKQ27p86SbgdrsGA65zn0xQB0LaXGIprozXNztdf9F2lHhlZwC3mgEuenA4H0rXjtp7hrW8W9Wc21wkyWLtKvkxxBopWIGTFjk8g8jpUWh32oysplZ76KQbZyqeVKDISMxhFw+xQNrjI9TmtN0WK485ka18sxgSStlJI3G3Y5xmafrwOPU0Adr4alskIvRdS3X2QOssjWxaKFC5ZXiQLumO88kjv25xpXOpS6jJFPLBsmMyu9tG2I5raJtyjKL+6bGPlHrzjg1haLfFYGls5I1WSeVS19GI40RRjy5EjHyAkcZGBn8a12tPOntViaSJ70SXE7vxb2/l5basinARyuAM5wMnHYASaWLzI4bee3ieXzGkim+aaLLkKzBwFwmSRjkj8609Ju3khZoQpvfLurZ51YfZ5oowVYSjOFyDkZ65x1FYt3J5SQTRWNq20CCa9idxIygFnkUuPmJyRkZwo9OtzSXDm4uYJZfPleK4DCJktGiQlJI90ihQWAG0Z5wGIxQB1cMkh02HT9RluIo5EMbt5TCJUj3uYGBXdl2K8D6964nXr28tISYLcK0cQmleMsPtHlnYnlKhyJkjAOSATjPGK6ybV7wi2t52a6uLkhpLt1hSKOzRQqKGLYa4yRkr2Fc9qtzbBEsBtnvTcSM7yuZbePzNygxM2ACV5OMjsOKANvwtqCpcRQ4lv5pbWKVZXw6RvJxukGARdJnGSMcc811T6dbaVLIkXmxalexyedebti20bOBNcSLnhRkfc/+vXnuk3RtY47sXSNcW0TRzz29ufKQRuQiSOwAZsY6ZHGc4667a2uoJctPK9zKYRG2DiZxIM7i8cuDDnZjAI4+Y0Aalzq08eBbQx35upbi0W7MckMz28cISaWJBGRIowcbhhvWl0zV9QhgNlAlvHZmQjN7ZPCbdYo9yubhyNjSSAkbevUfLzTbIxafc2UskU5LQoitcuwW+ncFGAMpxHDkYG3rt7nruXVhdavaalHLLb28zxBGhmDWDW08J2xRRNIoDp5ODnk9Me4Bs6Pr1zFaW/2WZb/AFK7mJFqshbT4okfbKd/zGGZU5JIOCMHHOOrTV7qa5Qmzghgt5Gup7uKOJ3lgV1IMriQYKgHaxUHA5ryy2tBoUlsGjmmIijdLqKRpXViQGik2oA8D4yCRk9+eveyyQXFr9r07akT28hmt5IxcSPIfvRW8ZiwsZ5GGPGc47UAb/iDxR++kvrYJ9khMaWs0cqRSXTThVwbjP8ApAAJwOgC4BOBVfw34gh006vBb3EbPdvsW8uLdjtkuMrNbxxlflZVDZYDDdSRk157PpJlthcuNtw1yi2+lPfxKUiJxEIY0xGvyqSV+8OBiu60XSWuoJUltvs+omBhG0qxyw28ITzPNaTfxJlmXLYOMDqKAPTPCxXULfVLOB7j7PGls0UpWWOJZLMmbBMcReJ23DAbAUHGcZqxrNm2uadFYaqUtre5jlt5phOtxIBuLKqoVO1iMHfjBz1zXO+FRdNdTLHaSC1trAO/nyNbQXsKs/2iefacPICABglivAFaVvNeeVcrHp9uIdy3bLLNNMlmsmR9ogLc+S7ZXaGU888c0Afn/wDGz4Hzaab7UNPj3ae7PJHduiObiJzlzI69Nzk8nHPr2+Gdd0XVNGvEi+zyQRQxxTPtVnCJ5jMmXXO7cucgZIH6/vlrP2LxBoENlqywWryRyRwRfZ4Y5Y+QqbokLGezYY+8N2W61+e/xf8AhpJFr12FsDFZ2x8gvBAkKiRsYllQMWaLGSpAxzQB8KLqj+cyO6m1jCSwOCY3ZkAQgq2GDls8EZ5HpmvT/B2vQxXkENlILWGW4VtQincuksoPmLvYnlQ2AMfTiuE8aeGb/Rr9rsWs4R/MfbKFMTlXOJoxJjzF+7wAcZxWZpepXVysbySW8YXcbh0hOIfm+V3Cjc2WBHHT2oA/QvwdriG5kWe1jgu55Y5YIRGq2/l7QA8O8jJZhknH8XTmvTnYNNHJYzJNM5zqcswTKxXC4+zQyMhwwxkDr6da/PbRPGK2+rEz3T36rHB9nniumIjdeGVhnhQ20ALyAOeTX1V4S+JdtLbxadqtmkjSwzRvdIYlukCKGgMQZ8PGEZcsecg4yRQB6oq2lw0+xxCLWeIz+YkMsdy04XbG9wCGhUIw3YUEsSORVHU/CMNzdubOB7eaIJJAEgNzKyxlWkAgXBeBssVC5IzVDTtXtYRc2kK291Z+XE6yxyIJ3NzOVnVWEg33KocfOxAxwAeB28TJiOW2kazisrbdYC7nAuL4GUooMi4JVHJBPTjBPXIB5z4k0W+s7sxwySC2Z47mfyonxcRoi4gZBkRuAAGz0YEHmsl/FEwngsBBNayr5IsbtrRnjtowduHOMTTMQVXuFweAM19h+AP2b/Hvxb0fU9Z0eHdDoFvcu9288ccoBDSm38t3AlbbuxwSRg1846v4WGg3M+nawJWurG4m8mJoQQZmAdJpGzllUk5A4B6dRQB0Gi6pqFheRz216buGRIzPaRAwraltr3E12m8YxtbBPDb8rkGvs/wN8ZLvSINLtrG9e6zLHbR3Ec3kG5tXdHEQJYhHUnbjaGKrzzzXwRZ2EFqkuJriOe4SJvta7hGD5gKlIM5miIJDA9DxjFeiJ9oeKGOErFIHjuFuoiYBCUb95KIwR5bhFBAODzgUAftz4D+Ltz4gmtFvlTT7m31CdLRVmQo7W0O2aFmRUL7l+7ljhjgdOPVfE3gn+35LC5V2ZdQQGZBG10IUmQlUkDfL5gPMpYnGQ3TFfjn4G+JetxR6dcvfG7trGRSY4YWhYtAVMd3cyH5wXYEM2OvU9K/U34cftQaQfD9tLNbwtc281uqmZnkaR8bbmF0dPmQoQoz1VFHJoA8l+Jvw+1fw20djYaLK7S2/nw3ccUql1eTY1u+yPDndk55Az1rzbQrb+wL91ug1k06xJ5yShbpb0yZuCOcxQ5DIQo52885r6+8T+Pb7xyJhZ2cslkIdkcKJsmWOVBKjNsyy7WJGBzgc18p+LtA1SyglurjTxBqGJzpwnl2B5JFaT7U0pGRtyR8zYBwTjjAB9JeFvFpnjEcoEkFtEpF0J/IY2WN5iaCKIjhyxDMwLYycHis/Vvi7p+h3kbR6pPIjXDC4V2RPsqSbxG05OFNq6lQcfOM8AYNfDw+Kms6NYTCWZo5bdI4EV7g3E89+rlSswDFpk28sqghegPr5B4z+Jsl5qEksy2tzJOlnJIIJGKLcW7EC1kReAjN/C2CAPcZAPtXX/i6ss1+0UaR2jgCQ25X7NK4YKAJlOOx2nuAD0Oa8o8QePp7l7WG21YRI06ySGWR7ySPq3lnaSTEHRCAuTl/TOPnvTvG1tfaZdR30FkjWrxzRWkLsZWEsmfNxv3QxqDt27SeN2Mc1n202/WZ7lYI7exSOG4YKZZGSEfvG+x26A/MAys7nAYsQOeAAfVXhD4u6rZ6ib67iW32TmUO9wq3BulDE3UKNKd0ZVGY7hgk4X0P0n4Q+NGo6jL9pa/QywagbiKCKVw8jiIEzXqnBUlCAFUc5GAc18Bacba8htdaSRIHtCXlkiLCO5s7hljZfsrAlLhmaXAI+VSDgZGO00bVbe2vlaO8Nu0oeyuBbs0jRHd9miSFn4eceWVLlcBlxk0Afst4c+Li6pHYWl5HE8sqRJuYo81ubhSxZUeTa6Ally3QAA4NeqaFqUtvHNdQGe4sJHaP+zkgMQupZHO2VwvKOHDBCv7vOGLDNfk94T8cyaMz+fcCa3Uf2dF5slu91awoFnkvJvOICT+fIwwg3dOvBr6L8E/HWaeW8s4rlLjyZLWM3CSM88sSR+VHHIkjZVgVIxGMqBzgUAfoGwtbzTDvUQBj54jaRDf8A2kfu9lwIt29QR34YHKkjmuAtLD7VrNta2twPMa5MEkckfkym4Ee9JVDEAxGL5QoO47QcYrndI8Tf2nYtMt7Bav5VmyNIDFLM3lxtNGrNwxVt4znkDNdmiWOotAGjlkkjeOc3IkMaIwBJnt7mMfvJthGBnPUdqAOx0QPaB7YTxZjmeKeKYYlC3Mjs8YD4JARUwBnhsdsV1mn2ioHlVZI45zvNsxBiTe2JH4U7Q4xjP93tWboFjZTW9s7J9pYTIrA25kkQR+YqyyO+GdiNrN/d3H0rvksQiATqXR4SqxRIYg21jHEmW6lZQSee2foAQaLZwLfvN5x8xPngaM/PJMuF2SYUbBjd1wPevWrMFlaWFXHlhw3m8lkbdkliP3gDZwBnge9eRWixxzItwkwWQNaia3UrNHcljxEOh+fOSe/IPr7TpNtNHZw5dI2ChW85xiSNPkJbcflc4O4kYJzjg0AZ92tvAFVowc2ZlaSP5REqMC5WM8lue2STzWVJJGkcsqRTlSolfYWDsowocgA8bcfyPNekzaPFcJERHGxEMwdlAf8AdvGpRxtz8pfH5CsldEljvHzGql7VYyeCskakMUwTgHBHJ7n1oAwLe5MyW1zOPLiidY0yCBIxbh8NyxUZU+4rc06aAX0q7j5TLkSgkB5n4iTkcqXBPsB2qW60cGcAI4VlSKBpVwqMYwW2x47McZ5GV61lmAwqxXfugkGXYhd0sLKqAAdFPzc9OPegDQkhjkidZ0jYySKW3MJHLbyx+6SBgcDscCqk2nwMhcx7lVyu9GQuiklVU7TyMAZxz698akcTTM5TEUeCwkcEpISN2FjI44/Pr3p6wER+QQFhkdJGdMId/lqY1X5sKhI56daAOZsZ1juJ4U8gm3kRVk3b0barOwATI34cZHUmultrqNJIbuKKO6kSOL5Ek2yNG0rpcsFfr5YPIxnC1i3K/Z9zxQQmVN8rJCrEhtrLjaF+eUlCcjgjvg1j2dzLcxh4Ps1z9phWaK4h8wT2135jJNEUXmOPyUAcN1fce9AHrEFraIZbh8y5GIi21YlYKNkipxnEZAz3I9eKktNMhUFomMC3LBmmCs0aSEAq+AD1fdkYyDnNZ2m3BMCTzF5WiBjkjQKxCqm2Jdg4AXAP0z34rqNLMLbFklxI8BmjlkQqjsjlmdvl2IAOucc+/FAEa2wEG24aPGWQZxIHm3H99hASMsDwecmqEtotqxdVt0O1sSvG3lAsCWBBUrvJ5G8g4IAGAK37hJZ5ScIdw3LMQEjcJGsmQxwpG335PvT7a0stXuY7S7vorSOWMXEJkVljnaJUXY67chslcZ6jp7AHj2uwRXNrLFg7ZVdSo2/aYdr7w6Sk8IzM7KOMK4AHSvIJbu7ttSNsrTrHaNNPArBtjxhDbrvOc7mCgnP97jivprxx4XisLkQW9xBMLmHLuiSK6MqgBFJXDj5QBgn7u3rxXnc3heMt9q8uZi0Cx7JUDRyMp+ba2cq3POccg9MZoA89sbyzt4J47yBHmnAb7O0TGUkuMAyPjYgJDAnAbdgZxivQ9N1aE26iBRGYUNvLtH7psuw2Yz8uWBOc4569qy9UsIZbNS9ukklnGwQeYsCMiSyNDb+YBmRzPK7dT0A7VzzPq2mQm5hiW5htkgW4FvDJJcpG4R3lWMoPNwzNk9Rj0FAHocWr+SwkMjCSOR43y3CwqgfyiTwBk8HOPSn6lqMkqR3Xm+W0YiYLMQbeOObAUMO7ktkd+QeOted3F+91HHcQwPJb3RCu5ZI1gWGdnledWx+9O1uBzjA+lOfWnvIpmsZo5YYpWjMczHyWSNFaIGYgKW8zIAzkAD0oA9Aj1V1vIpJYXkXzVi8uUkxvsMm54yDhFz0ycEdKvXfiGF4mtZCoMCDzy7f6olsxqq9QNpAz0JHUk15autyT25gWSMyQxCXDyeXIkjcuq5PKiRiAR/CO3WuU1PV7iMwTfv5pLm4SC+hiDArEAFgcNIPmVXUsT79+KAPUIvERilvLcLOyhUkVSyBYsHry3yg9cH1roNJ8YwarDOkM0SPbu0bB1jWcKWKM0UTY84793QE8ZHGK8BfVJ44Lq5F+9q8reVbzyRGaN5bUh98+wHEROFwfr0qnFqtvb3Ut200T3lmq30ygLGtu8kKL5seGBliebJGM8HawAUGgD6x8qG4v7RvtEa26Qxo7OyxCSdkQ7MsR5ZycHPAIpuriyt3e4mQrbqAqQNKk++4SPDKJVbarFFLqASSG46GvFtF8b2evM+n3M5ErW0ZNsyQxjztoAdZI5MqSTnHBAxjsTfN5NcodPaRj9nMhkZ7lltzIGCLJHERulnW3ynQdKAOf8Van5rReWxEcgknjjd1dwnO0jac+cYvKZd3OCAM149qtvdNpRu5AjyI0/kQPF5NwGklYwySuv3n2NjB6Adq9rk0Wy1X+1FstPOnWGn20ciyS8lzE+Ff75ZSEwvHJCZ71iX3gqY2VwlrGv2XfFNFdeYwEn2qBHdS05HIaR8AdMcdKAPkLXNFe8SaQyNHMJjDDI3lwq10ypIivkZmHkgncQAOFzXheu+BJry0vtPgmmuotTl3yMS0cR+z3D3cMvkE4lUARryORx2r7vuvBAvUeKS3+xKDJAJY7tS00mxUcOrHCRmL5iw5yxH0wdJ+Gf2S8u7ma5d4bCzaLTYlUPIqiQuLmZSCWiKNtweSMUAfE/wALfhL/AGBrNrqMcRuTczQzSxvatGSsTukglD8eSZQpAX+8PfH6B+CPDzyuL+5jSzuJh9llOxvItEiy5EKFclmUr0HO7gYrYsPBlpanzpdwv5IIJLe4CKlvOkx3mERqPlYMxHttx2NbF1Fd6bcJlpPLeLzDbByDKsYBd0CcI43AbvTAJzmgCvP4jsNJuDAkj7T8pZj+6SaU7ZQyHqXRQAOqshJ68wXWsw6hGkUl7bzsVSQNbsHiSJPmVbpR9zb1IPJbOOtcF4ttvtkMj/Yr6Zi8kqR28itFbtGQd0zHG5gXbIyc/SvnaXWNQ0rUr2FJbmyaWfyWgjjlkheAEtHIpQMpyQd2DweuOwB9WSeIbVJ4YbGcz3MTefEIJcFym7zggI/1pUgqGAIzjHFctr+ryskEqst3FcSFJImQpc6dNGQzvOeRK27AZMliQSBivPfBtxLegzCO6e4bzJJVthtmdgQocJIAyMkSKRtHzdsk16FqNjNdTF5VbywsUlxFtYM8KY8y62MAFnMaoSGOSSeM5oAhtfE1xcaTPbW000F9ItzLFKJDFK210gnt2gjThTtZkIwBn5iTxXpngia5ieBmtJbiSOQJukPmSfIAilZAchSAScgDLHGAa46w0bIjuo5EZ5HVVEsMUUxtX2/vRtJWM7sDk7mIJ6k17L4YtZdNurfULvzNsbyRzR/dURMpCTNwQ53Nztzz1oA9DtBL8zLICS2RArH92FcsAFPOScA49a62B7oR23lKksmVllhuoyieXks0MUoXBbbuPPU8Cuc0y5tLi4aJ9uwfNuCsAUYls7nyOrdNo6HrXYWf2QCWaKY4tCGkt3ZCX3bkhESADcoPJwvfnPJoAwtZlun+0m3gUJ8uYihQR2zMCjbmOcZLDpnjnvWesEjw/vQ6x7ZDFGCTCJPL5fbgEzHnnGDnr3rvjGt2qH5SzRhpdxAwVJ2ld2AzZ7fdAA6nIDE02BvMeZdyn5kZJFKq6E8cNhSW4P144oA8F1yxaQpcwfI6RmKaJ8CSIMWJlRs8OT/CcZJ98147c+G9Re6cSgrBC7NE9xOQUkuPlMkELjc24cEYKg5PHBr611ixt5FmcW8i3LLwm/MB4IJk8tfY7c/XvXlOqmwnkEErIPswCKxcSSmcksAX/hAwfvY/WgDhdE8FWt4UluYCyfNbSKVfLjdjzYWYDB3KAdoIODjODXR3ehPZzpFfR2sBjClIrYrH5luSPKuV80gmbauGz8uVrp/DviGy02yufPt0eWElgHEbiRVRwoOW+RcOG3dMjHBxjhLnWY9SmU3DRNckTGCNsIwOSVRzndJEAAAQCpzQB0c0mn3ilD5EGxxJFdLOXiuSDhIru2Q7mJwOV+Ud/dtnePDM0c4VjHiSExT7UG5sNhWIMijIHTgDpgVy1ostwOQsis6xiIThZvtErFkCEqPkDZ9MDGcHmo5NOkinuFvbp7O8tkIji8syeYq43EsSMk7ivA/hz05oA9VuLh0s7ZWEtuZGkbEbKm8sVYbmyOqqeecY/CuF1aZdQvGiWIgMjRRnIH7wcyFyRySMc+3Wrg8R3Gn21nb3MlskCohdmYmURkZUbWzsOCAQfQVzmt+KLK7hj2MioqPI5UqZw+4qMyIoIyDwDyfSgDBmElsysshg3g28jnLxk8rGzJ0UrtGPQ/nXMyPqFnfPcxrNfQT27RWssKeXbwzmUIZGAACzcP8AMcA9ByRVzVfFWmRW7W0jSYREETQxNI0kzuQ6vEFLAjcASRjjI7Vyza2tyzxQS+VEPKkmUIzPHHE5xKEdh5WWPIA7Z70Aeu+GtRe21OO2vgd8QW8+1Tkhp2f/AFEJcHDFTnIxn8DXt8mvtqaxq4toY4cRMIWxmQqCzJkcSncc59fTr8x22qPc2LJHcCc24MoSON5JmUKWSVpR0wBggHI24OKtaP43h0qKFL+ISSXLyNbSFnDSYALlWPykZGD3XbzQB9BusVg0syMqLCA5t3CLM6sc4+UYdySThT/FnpXVwboIEuz8scyFdhaOVcOuQpdDlHw3Q496+YNS8fSanGsH2qAtK3nW8isQ1v5WMQM3BbIGOe1W9L+JRhEljPJsmgUyF0lDkEqD5flscE7RxxxnjnAoA+p9M1PylnhmYeXECPJbDsY34DttHXBH/wCqsXXNd+xL5yvLLDGJGeKGQbZEkUgeYD0CgnoPbFfP1z8Q5xJLPaNlGgSJY3fEjhhnc7k4Lde/HtXFeIPHctzp1sllJcw3EFxHHPHHxLPvO8kueWjzgdOc0AezeI/iJFbyxrY3cMzrbRpOmEIhjI+f5G+ZhzjOeMHvXA3Hjh9VlktS6CC4ZYMwFpUYgA5eVRtPuCeOfSvmDWvGmrKmp28kbraz3AKyIsbO7rgeQsoJcHaRlcY+tSaTqU0NraxxalLbQpBPfTQNCVlaQrlAXb7qZzhice/agD6X1XxJFpYgVr4M4idUjjLebHEB8wSPbggep554ycVz2n+P4J7ma0vLthHKyxW9o7SPOyyptFyXCkRpk8BiO+PbxvVtRkvGsbtLyLUo8Igt38xpLYMoLgMijewPoSpz1Jrm31i2vNREmnpFcoPkkuJ3WB9kCFZV2A5ilWQ4XIA4zn1APok+I47SWQidZb21EQtmjcG1uLQSH7vzYEox+86Zx61Yb4gXV/AojEBl8x90oKFkaM/PDCyknf0GG6DpXgOrfa5NIt2gf7Xfx747fadiwQyvmWG4aP5ZJsdwSOaqaTeQW1si3F3cQRljI1pEp+1xsoPmPFu5MRbgsRyDn6AHrOr+Pr8iO1ll8mYvIEhNyZZY7fJG8qgJaTaOv9K5SfxJcFXkuPPksZIgxkuJgZGEZwsqFugIPTbu45PJFeXSarBquqXBjWSzmhgn+zmRNyg4LbWWQ434GdxYZLcDqTzttqmoXF3HCJJJ5AkwYCVY4iVIZo5YnP7x9gPJwCelAHrVxqTSmVQy7WEAjtczbpHJEhkinIIViSAw54z83arMSu12lzPKXe5hVWia3SOwtUD7F2Dd89yH4JPJPbvXnEFytzfec8moW0EcMLqhkWFIDCvzmGM43KCQMLnGM16Kot7nTVEN093JKYxFZMYWYTRsWys2/MmcjIHOAc0ATROGluZMm+mXAhWN5GKEIFLSWXAK4HBHAI754nNvAJZfPkaRtsZjESYcW6R+ZI0qjKgh85A4qrdxwWcUUMSixvpPNSYxR73MiQ/M3nRnlk+/tz82eOhxZspLAxLFPNKt1sja6VgVmaF+SUwMMsi7TgE4yQRQBY1AR6hpX2eBLK2eSFVkujbvNeTRCTcS0fTy1PGAOAfxr52+J3gG78VaXrGmxSxyCOxuYrNDaJbpczQ2vmZFxDJviCzANktg5xjtXv01nNqduJIbgW5jnkhUA8RNHKVjZlQb/NEYOFxhs57Vq6Npdiwis7meF5BLcSwBRJ51zwUkt5N6jD9MkkDnGaAP43P21fA3iLwxr97qPiC2d7e3lvI7oRQzxR2zMxgjjS2GxbhDtB37t/HA71+X+teKdMug8FvEtuyEOYvI8o3MkbbEEplJKgRjoCee+a/vH/aY/ZK8BfHjwtqul6/oyNqH2K7SKUxxI322KJmt2kRQG+Vs8ng5r+P39sv9inxh8CPFV3PaWct1oDWxlWOGJlMLKw2OgwdpO4YGCSaAPhA3jOkiRxyxwPL5rRKSzwsxyFbH3UwByTgE0Ra60dxELdpd8b+RKqSgtcFOYw/P3MAEj69ORXILPJHNOZ2nglcMjksRwWJZpAR8hGMA8ZwQM0+11SG2k88RJO9uHaKHbnIxt8xnXuOPc57UAeyWXjuQ3UQvbgQBUIkihyGYBhsiMbYwMYB9cnrVi48ayfbNQuoHjTzBDOqEbGgQR+WZCwGC7MB0NeDTXBlmkk24neMNhOWARslzu5zkDp/jTJ9RvI9sjFYzlFYOG2ujqGJkz/Bkrtzk89KAPoSz8ZJLNDN5ixTBJJDdS5G6dUkAVmyd8O1h8o7muug8UQm3khS5zPEIZp5BKigwQoY2WORiN8Y3tx38sDGcV8si4mjWGOWM4dZsLG259zJiMnBwCeOOeuTxmtrT9WELRiZ5I5VjYGWXIBK4CKAOGjOOnckYyKAPqDS/GsrG3aa9+0BTGLePO2SG3gkKI2wDgbMdRnHPeu/i8YX90unSJcJbeW919iulfzpZTBEJo4ZYww8pGQ5HbJ/P4yPiG4Mr7GCsDt3XCbLjfPhSsYjGDHsXcB09xXUw+MDGYRC+4qPKkh3/ACqroI3cbTlUKrz/ABDoOMUAfaGkeKpZ5USQ2s94pZy3mRSG7jkyzLE05XLhQcZA2kcAVvaB4itp754rVn+zyXTtd+aYJbgRW4/exSStIDgyjJxyScc18gx+JEWOEHz2WFDLBJ5g3R3MoBeONgQGiySAu44GBx1rotN8X5uUj+zFYBJ5b7W+zzkWoWdsRq24qGZVLMMEjGfQA+zf7aikvb2IS3Egkha2udQieKF43cCQpb4ctDEs7FfmABAp2nazHpt/brbxyyXCTrdyrJcFJHEU8QmYxyAFCQr8Y6HgV8ynxTPK6obtIJJpUjkjt5FW8e3XmK3liLYbOAzSDpjJINdtp+pfb7O0klK3Ny1/K9xZCSRrt1WRhbC3OAWBHLr0HINAHuN7exeIReXU0D6WtrdLJE8d1bzuAsrTKylVLwwSZKsQuAB1rk9YufNjvbeytLidBOkge1ZjDbyXC+cZgwAFxah3YFSN3qg7chda5Iuq3VlPbqjI8Uk9rFC0ZktfsaSHBZsNI8xLcEgHocV3uj3lxcWMTWcaR2E0Rkc3ERtbu3nkAKrM6DaykHgE9B0FAGTo+mNamaUyz3BuEDzxNIqxGNgkpMYLAI4eJB/20J7GrUOkXOyK4hBjgmukt1WURK0rmRN21ncA7EkjYnoSGB4U10lrpSXamya2aYQ3Ee+XTZHmkL9ZJJJV+UR9cjOB0613TeGbO4spxHvmgsxDcxRyCaMoJbeW4WR12gqV8rbhMnM+WHBwAcRo2k3hu2lFvDMlrJ5S3DFpYLlbuR0uvNteGe6U5EZAOxQAT3qbVLmPTLW5trGJNMuWD2Vz56tGw2sXaR3fG+YFSqqSNmAAWqprWrf2JLIjgWrW1xDMZokIkW9vrYLLPLhtr2sRPKDLljkKa8V1jW7+W5PmSXFxeSyyGaGJmuoLlpMyQ3Lxyf6tmT5sg4ySuc8UASan49upbueGI6tlLeW1MKToAzyOxSR5C3zORzIeitnA4rmNL1W4hvNsk95AXuVkEce64Vpg+zy4n2ktOCMODjO3jtWRbpDqeoNbytlVkmMSpviSaZwbnzA0Yyr5Y/KenQHsOy0aJokE1zDCym6tbgQzlQ8cnNtAzMpykjEbiRgg8vgk0AfT/g6e+ENpPrJmS0tV82IKwgma3jcBVijbG6YyMDFt4Byo6V71HbXjxyaRpziaONkuGaRp0AMoHmxqrSqISygbjnb82RxXgXg63RrNR/aPnzJbNvhuolDyqjC4VftDnaiR3DnJGDsGe4FddJqWo6Mtve3tyWmH2m3EnmSNFaySYgghk8onzysaLsP65oA9X1/w7dt4fu5xIkJkR1mWJWkNpO7OptkXneYYl2HBIJXjmvyP+NOkKNSe6iV3WGdpIlMh2pbea264WNjmIOw+Yj5cnGK/Wm08UHVPDwkmlF087eRNIzOk0LsJFkdYyNpVbWMMjK+/eTuAY1+d/wAf9M1GW8ldlt2giuWto5iEDzmFtptpipJCvGPMIPJZs0AfMHhi2Ml0jyyLbRK6CMqcmO5aXfkvjoZAw29QMcCvtz4deJhfTomqIkclpK0SyxuY3S5a3jiiu2O3Bi2oOO2cGvmPQtHhSe3t1MV40tw5uYJHiU2yNlYQjK2I3CKpTdgsT617fo9he6O4voIrm2uTPb3UlvOu957ZZCrvtPWXy2TjocHjdQB9WXHiBbhbNJ54IprqJkaJY1MRlRAUaWUHM7yKQ2R8oOQcYxUmhxm40u5itXhL3s0sUluMGG1aGYzrdXUrHi5aMYULzz6VxQeQadb3csFtHPJc2aBo2kaa3CsX8oRoAVZg+M9Bt6kdegW4i0mSG1Ecttp0twk92glSSaQNIPs86vvzjzMcrkgHnNAHTX2tCeFrGNIYJPNtmtrm92EhLgCSZIcjDSbsqQSR26GufusXcr2kLWbM0Ul3b/Z1kSeO5jm2MJ1B2iPYyk87RnjIro2LLdnU9QsIUQSSlUlYFXRlMjMIfKxkJIuOQxz0z0ksbHT5FgVPs8PnK8Du8Ia4EskkcsNvFIxUqvl7sDHy9DwMUAZ934BJ0uPXHvrm3hQRTSxhElhuLllkYjY7AeUxjbcDjb04rhJYmvxHNDp1k90loTe+Sg/0cBWaC4+zxAqzhRtPOQAG4BFe5vpu63udIv7lLcS2CRosR/dxeW6vDJh3wcoz7sckD3rg7zSrCHRr2zdJLra7MJ7NvLhkeGFg6opZXBdGj6FlBH4UAedtbSWtnBezm2KTb2lt02+QsiqyC4uLePcI2XCBt33iCRkc1BDZR2V2RJGz/b4YzHPDEot0WbaGwqtgwBC+M9SBiuvt0iOmxIywWyxySafcwzQFppI7iFJorlJUDOWAK7iU2jacmq8t2+kW72aKmow3kcUMF9GVeGPLb5GaWXBUgnGQOucdKAKUc42zrLLIfsbGS0ktbd0tXhYbPKnYrgSY+8RkAk4PHGc4ivJISFeCSONgDF5kJYOuAFkgAEzEbcZyfXnpqLcCF0ASCW3hicLGpl3rcsSzPOku5TGD6gAgdu9d5YjFK0d7BDcRuJpSTzhzvCK0P7vyjuOA6cADn1AMW1ilieG81K4uIkikEKx+XA3l7dyAyzeYrSI7BRliWyveqrakpktw1/a3NpFcyvOz25hMM+Pl3SMNzQoWBGCfr3qySmpyXZuhPZqPI8+5Mx33SCZjG0dsF2qhBUDAzgg9Kr3gtxO9ukiXBs3V7kPEk9sYLgNEB9n42SKMbmGfmGceoBDf6rqzxxPZtM9vAxf7Va4aynlYhXVlY4lXjOcjrVDUr24NvIyw/vWntQTEjJJFLFgyuVYgKCW7HGBxT7yNNPi+yWtzLJZ3UahXYTNBbShd3lRJtCljnHseO2KyLmGCezklnmupERoFtopXEVz58YAl2RqwG0fL0JPPqKAIdbubG8ntpIpnguoZkXUUFvlrhJUCqFAzj94cb+g65AqrY36NeSaf9gjtZLJSsbtNIVvEZwRFIVyslzhsFs4A6npWFJHqd5evO6xJFtZRZ3KvFdzbFIQGUgDggtn8BzXRaVPYk2lw1nCzxWbrdJIv7yJ2ykhjZmG4kAEuR3wD2oA6BrrVLeHz4bezSQM8z2JuJC0NurlCELsd5IxjP4CpdD+IUvh+4n1LRZHsZpvKiuwJ5AkjhnBRnAJCk53ggbQOCB05d5XkhjSzgecW5/eIyeYZt8juEZo2LbFUADOOnrUcTWjySXL2KhfsxlePbsCXGCrfuW6qSOpH8POM0Adjc+K9S8TXc0m+O/FqWuPs25tonOcDYNxkXPTg/mM1kNo+qXLm5uITaNeCL7T5cqRzkswICRMdxQKv3cZPp2q9odommSR6mjSSxXNvm5ikhEYtiQAr+ZGCGTIwDnB6VfleXU7l7iB59PnLRC286eCIW8UUZBfZuzKWbkEDjdzzQBzkwsYxPdNqW2a0lIZXcxeTPEixxRojrl1cEBscqetdNpGmXGtWL2VvIHv76VZ/s1pMtxLBGsf7xvMZtqpyxOTn0rhPEekwm7iiXU57+9nZXlhO2COd1UvLmRFIil34wGwxxnHNd78LNcPhzUI4b20kkiut6XJjjjlljZM5CszBgojwWwPagDtvCFh/Yeprp8lp9vuJCqAvaO4MsjDMIllZtzRkAnBxzX6H/Bj4bDUWjuL6wvyl+qXd4LWyWaVfJxHFDEJNvlQkHJ29T1r518D2Gn32vac5u7FtKjvLeVIXCRXJjmbMbeauSNrH5iRkAndxzX7aeA/C2m2mhaRJpdwlveXkUUaQvK8sc1qkXzytErg7fMIAOfmPTpQBteDvDC6No1mLaCcuHSMFHjQQL5YZPOjz97I56817F4S1Gxi1W4vrqaNY7eGELK4RlUqQ0gRmPJ3ggk8DHJIFL4f0uGCT7PeOhsICjzIA4nIOBm1gGRGvLfMxJ49TVe9NjNql/YG3miti0lta+Uu1xbsh52AfMc8HvnvQB23jPXvD3iKCwllaOUWuDF5SiOZiu5i0k8HySKeMNx7CvMI7ixvRfWsmmMgjWS5tblpCfL2iOSB3B3CQLIhHHJFJc6dFbu+lm3JdTDJa25EkcSSRAumZGAILfxK35dKv3ds86W9h5iRRl0uEjERim+2SAByXZRiNcHcBlcAY60AZu3T57KSG4jeKKQpLcypIxa5kz80TYB8qGTk4GPwqlca4tpH5Vta6akCzPDFMTcmfekJ2x+b5m0K5GA5woJ613EVta28T2Ym0+UvbAym6QyCK6U48v5scbCQvoTnpzXKS29vb2V/FLfxwtEkUlsJPLNv9okfzJYfsipnb2UnjnOcUAWdMvZ4LdJksrS0eb9zOJ4GeWeK7GGVZIiQ/BODnnOMnpXTEyR6fDiO1jgtZBuhFuT5zSOHMZP3sBASD0z0Nc3psraj8ttPHcTo6TNbspAYonlpLGSAI3iY5252nPFdci3KfaJJ2tYkY+XOqbooZVWPG63hTcGbOeQ3XpmgDn9ZnljkRmjgCtFJIhEIERS4k+eI2xH3m6KM8KSMZrmBciGCwuzcxCOOWc3apBCkdgoTcj7zndFjCFXye+MV6dqsYihggWztRHDGLia4jUoyW1x182VwQLnaOnUdVBzk806LdRhrSSygZd8ccU6eYvlt0l8jy/wB+eecigCfQ9fRIbuxg8wzNC2Lzy4ZrqaSGfIcRRowhiJJ+ZMtjtVi61d/NS1trmSC4naPZE8AKCRDmXzz2H93pszzis+ys49Ncy/Znm86W2EL7li2OFaQyWpX/AJZk9Ufkg5xihBNaT6vfnN4IleadiEmykmdywzLxFI442kgjPIwaANSWWGdUMGrSmR7jEk7GO3aOaQNM3+jI2QgaNl3YxxycGrtn5rGVp7maKVQ/E+VCKuQXiZhi6jkzBlRyu7kjBrkZA9m1pfGKWOCGEpNaQ7nWC3v0mu0uGZl3XkoVlG0jcM465rbtdQtTOZppZLWBbaMRABpGnmiLFllWT/VGQJFwMYzzjFAFabSYLuO+nuHe1vnjgUQvI32eaOVtglZ8l2Ab0yePTNbmmrMY7W4ndruKdXja3dHSGSKNvM8uZwNseZB8+PvcYzXK+Jr1rf7NcD7RaymJ2lNu6XVzdRQOZSjxzsAqBM5I4BGM54r0bw9NLJpMcs8QEkkcty0IIaeHzfmjzEhIUEE5OPWgDBvrKza68kWCRRzRrMixkLHbeWAHjMpICnPv34rnb7SbyK1+2SLNC0k6PPski8xlf/VrNHuDKo/5aFRg4zniu8vL+ytrYiPbJdPdFkhuSYyqKP36TpIP4e4HpXJ6rqFrOtvHppjeURT/AGmS5/dq004xDagIxxZEfcbqT0NAHn7XF9dahGbm0kl03+0I7d42aNVg80/u45URsCDzf3hdMnsecV6Bcxw3OnNfW1lBEY3vFikIEkQSAr5iupf93c8HBPXqM1w8yG3M19BNIFM8Ms90ksjbweIo1t3HPPVh04zXVjUZhZ3JuraOSJvMKT2saxqEJBUvDuG+RlySwyMDOQOaAOYnc3FuklujW9otzbSNGsbSXaiRdwWWNRhLYS5DA425ya569uozMJZp2eDzZEZvLAdI5ItsDOUJ2Zb+M8/7NaF7r1taR3MMLTRvDEiRHKNtkAz9kMAGJJpF+YBiSA27gVyt5fPFZzvbF7f7TbNBfRyHczrM23T2j3p/r1/uj5hjkd6AOD8WXmm6TBHay+ZNcGVzbGPdKIftJys3mJsDxx4+VM5X0FclouvXtwy6bO0ttiZ7fUXuYkadRdLus4uCcjaMqwGCCCM8Vs+J/C9zePa3NpcSm4hLv5E8v7trrOIXPmq26Fjwi9zwKzdI8L6ja3VybpZvMt/JmSZDsLeVbkx6fHCCcKkZ8tGyWGKAKuoTz6RbpaxKWhltLwrJM7F/IM6xJEQRiPejpuzjgn0rjtN1d7eOIm6SBVhdmtTma1FvISoCk5LTLIN/PTvWz4js4Xy9zPcxC9S0laEmWRnuxvYxNtH/AB7+SsLHbwG461zulXd9PLIL21tZBI1zJp1nJEisseDGsc0g4Luh3BT+FAHpuixxazDpVzNLPAUhczW95MI4ZC0x2THaBiSQ5wvUcZAr021tVWcxW7RyTKrtJIEWSAxNGF8x0+6zRnAAHJzkda8j8MRlktjqcMd5EYpLaNHlMRgvJpGlaCQKRvfbG/lkceh5xX0TZLpelaVcCG0+dwFjxKChXy/Nc72OSNpzzwcYHNAGa+n28WlTzWxhkuY51dYiky200kqiPzfLRG83KDoucZ55rlIITas1wpgtL+W8IMEcFw9v8pIDxNMMpCzZ3McAdjg16XpEsNybacXEckEVrLM0qtEP3jrm4iRWIU5PX+6eEJPFZ2p6TePa3KwmFRLCskYtSsc0dswwdhJO+5eYkFR0PFAHEatqourmOD7SzxxQszwxxeX5skaBDblyCUZCQMHrjjNblhrkMenFLYC2j3IqLcSK1yZB8lysoJwiFjnCnr0qqbO3t7SzjvJLJ2mhCXEw2rdtmUzfZ2duI5w3y54Y4xjGK5zVrqxszHLNfQROskkNvayKoieSRvlllmAO5yMcE5zwRmgDZ1K1jtFaJLyWUwyveEy/K1rLMuGeJnHKMc4IyBmuE1KZxPczfbVFm8MUFu2FaQSxqJS6b/keQSk7mCcZ61tRLFc395LrAYENHHDIsjP50gRT5DCQhRDtcYI4OeMmuZ1C601Z5LPT4o544LiUXHngstrO6FWRQQNqqwIHYjljQB5n4k022UQTSwkxRySNb3LjzI2lnUno23y7g45FfGXxNS5lub2OOGEQvIJYo4JZLeaJYmZmuI1c7Vy/yuhIBJyAa+vp1u7ia6nDrbRwBkgYJcrvOP3zvCwKHDZ2MuWHX6fMnxCtns/tE8HmXN1NFPCIZpUkLxMvmvPkD5QGOOvcCgD4V8SyXdxcRXUFtLDCGl85hETLLMhIAl+YiMnHG3jNZthNcSpJfTy3LS+TGqCYAfISWFqSnCEDo/3iSM1t+Kr9muJLEQhJJ3EN60oEaKPNZo41VH+QkZII5PXpWNZag0SXFoln5k8sW0tKWKSqH2okLD7s2ATu79s0AdXZ3FhPZvHcpbnUprJkZJY0SeFc5jl3oxMgyADgHgfjWPDpGow34ltYipaNX863nE4UjliYdmQPQEdKk0SBTqpliu96vbyiOCYcSuqAeSxcclH7tjGK6eS6tbZIVE6z3EsUk1xJFcPK0MiLwElVQI1HQAZ3ds0AZovr2K0mdo7nyVdoIYp5VF6szMfMuI59uPIYZZUGQOxFQ3Vxf3FxaS21jMn2OGJ57++jjllmOfLOGUDGBgnjnHGazdT8QmRIJJrc3MX2dFSbzpVEbiQo5cKvUA8n1OOKzrHxZqnmQ6ZbWsVxHbyNJLJMWTeeSkSGXAcAEH8MZ9QDRu4n03UJZr+KeGSeFkSRlcNd+eCWnhcjHlAEEDt0xxTy+lz2G3/Sy5nSeNHmbB+z4XzkYkgbhuzhR6mtCDUTrWpT2etWqSqkEXkt5mduQGDGQ8RJnI2g8iqV3Pbag5sViW0ktboQebajckERO1sgf6zIwCBnGc9qAN2XVba6RtNthH9nuIYkjt3RmMsihSZYiG/dSBurZG70oldEljRZjPJbwsj2o2Q2ZnCnaGkznzdnykngmudmin0+S3uFeFJTc7bd8ZCxxAg/MRjeyA4B79aqNc+VeRXDSC1F0xczgmT9+T+7Vw5/dqTj5QDuxQB694NvLu4KJIY7SdUlW1RAYiGGSITGqgTA8DOec9c19W+BrcX9vpWqSQCOP57e6sdiFPOjRzNLP83QkD5eoz2r510KeRLGG3e3s7vUzDLcvLDst/KOAII1ccCRgQcdRu7V9P8AhHVPNsbXToY2spFVWljTY6pOq4maSTrl2HBNAHqF/wDYLWzxErRyXMbm1X5SM8EZ9I/TJrkrDxYkqmJoVkvQZHBlk2RQGTMcowFIYhQTx03dulbNhr1ndyQWuqGZ3tFKJbzW4QM/mBEdblPvR57HggYzWFq2h3MUd9BapMu+Zri2AiWK0L3Eil5xKgLMUOMLnke2aAOQ1zSZdevAsNjJawRiWaeZ591u0jKR/opH31KYOzOc1XbwHqup3AjWdJBCEaxjlX5ZjDHFkXkGCUiDrlcKTk5IxXp2gaPrraXbWfkm+mluP7Q8tyrvH5UjIGilDDYhdc7OuOAK9s0LwRcX9xbapeT3EMzbIZkhhCPA23D7Y9u2ZAVG5s5A5oA+cdH+F76zfSzzW2oLKm1rdGSK80eaSKBkaaJDbjG2UDIxnA6Yr1/RPg9JBbLqXlRiZ2ZGhBVZbdJcM9/HbqzMZiQRgEfKc7cV9Cad4Bi0vU7aaxknb7ZvgikR5vLsWKYklS0UFg7ZB3BTnHHFdlpNtepLFpFgES5sLZLc3V6+35YpirTxGZGJRmbJVjheSD2oA+a4vAcst/IkMEgjQ2qtPbxvE6kRloGkjlACxEAnoMEZOAa2dQ+Eo1YSxTzQAhoZ2imcreZIRY5Y0A/49DIACQCFY896+lr6ys5YNRa5sil7DayRGSymnCRXqMBBIXVdsyvHgnJ2jHUnBrzvxFb2jRvdojQXNq9rDcy+c6m6jiiVtSUK5DbAxDFQOCM4wc0AeQW3wmuBfI1pqFpDZxvALSzAM0z+WVd1R0G1vmGQxB5wBknFXYfA95eNqQmgEfzyXCWzW6bXjjnKStdBYyZOI3IBHOfxrpp9Us/DjwRRRNHeX/kBfL/fSR+WUZ7e1UMSkwSVHJ754zg1195rEsujm7sJWh1KIGytVkX97qC3fll3dcfL5QaZnB+7sOeoNAHIab4MgsBqG6786OOFTLarHIGeN2haeO3mnULPHmVBkE7RyOlaWl+DNPF3eYdEi1KOGWWSdkeN7hm2iRWZx5sqqcBFPGOeK5q88T6bE4s4p1Nxa2sqQyJM0ztLbSy+eZI1OGiYRnIHJCEdc10nhrxF9q0vMUMcxW7jWK1gBjeGS6P72KR5RtBKAsRnIzzigD0DwzaRm3InBkWVrtE1BbhIf3lorIjQx5zDCrbQ7Z5IwDnitL+z4dXieVY7G1VbuGeyMis9y1rCPIlVpI2yxE5Gdw43c8cV5nc+KtXtprKKz06TTzcyNbG3SMSCQSZ82GM4+XfNiVivLICVzXW+G9Qk/czyzlfs9pJCQwS3MpSUte3ItpCNjtclME4ICbsYzQB6FHo5tLAvJcQPDEv2iW5MkcSyzSXAKW9wkZysaqoJGACAd1YmrT2ax3FjA9qj3ske1IgJJBLMvlO5QAskYgZkB6fNuFc1aXQuLsoFdTLGIppJXk8izkNzsuJkhJ/eM8THGeDj5fWq9x5ckbPIknnYW2S7EYkNnKmWIuHj+V4ynQZ+XGCR0oA3NJhuBb3EloLkDz2spFmHmvLHBw805H/LOOfDJ/eA46VhxXWpLd6gguDHf2uLwWpjVzNapIBPJGp4Xz24XOME4q5Bq8a3Nmpnkjt3jMTGJMieJdohm2niISLn5+QCB7ViXmo3U17cC1geG6nNpaC6YopSBWDic5OXkMhXcB8hHIx3AIJNfudSvL5rZ7o6fGFVLO5DwJOZYz5yAKAIXKhsA49al1COe6jWS0QpeKhCTBGltmSDG5BJxmQ4K5yelPt9IBVhLeJHIZXc3Vuu6G5lkYJtu1I/0dFUkljgY6Guk0nTWsJZfs7NJavDvmjsJPOZc2zCWdIGz5UayZLDjjnpmgDjb4vLb3EiW8i30jGBFjt0RJQHHl7URspCFBO77rYwTmuf1yaCwjhhvEkMzhZsWriFIVg8xRtkJxG2GywODwciu61I3v8Ab1wDZ2+Skc9rdFgoY7QrMNsYVIMdUG056g15p4j02e/vtauFubuWMSokUCR+bGWazK3hgjUFpI0c88EdqAOM864uvtMZsrkW3ml7WWadQFt3TcbdZkJ2kckbc5PHWuMbVxJcyKbKVryKf/RSVkiUxxEbSsBTbtB++3X0HevY9MisxoEFxdwx+RZymRHaNWZpo3AiXyQo3fKOh+hNcNcxyyaml4kLXFze+aySwtEltbW3njfIVJxMWbCgHnngHqQCZ7pNSs7R1tkCPbx2t99ouJY5A5HmGC1aPhbkHLLnnnpVO+uYrSzhnhtYZAjyRLDcTj7apT5TKsisd0bEj5HxnOTmtPWEu9Pt4oBbKIAkUsxFuFuZLgSed9ttZBx9qVwAR1CDBFcM0C6w13LcQvHapc+TDMtywlluXYGJJFPAQkYJ6AnnFAGrqGk2M0Es9zOklxqJhnmt5htkZV+7IjwjEQ/2f9n3rCsoktbqeGceatvaoVuDO7xrANvl+UoTK/eGV+93xgVu+JEu7Vo7a2DJDaw2sl+Io973JMBBtYGQNt2MPvA7jnkVzttZzXa/a0jv7e38qGRXadsF5NgxJ8pKoFVl5HPagDuNHtENkj2s9q0UjyOWlvRbsWLYP7skYGFXnHOKKW30OYQobaWFYnG8B4GOS/zEqRjK8jt7UUAfoDqt8scM8afZphcTGR7OJVRY8AEgA4/ehgeOMHtXi/jCed7QazGxL6fHI0sFwkaARNn/AFkYlJcgDGRnNV/E/jDT9ItPtSGRp3uQLhJmDxgABZUgIlJ8v/b2456mvnTxZ4v1eW7tLnSbuEabdKrjy2TyhKHB+zzMJVEg2DBAU896AOz0fxXp08b24aSGULIJF8toole4Jk+8sgaFSuAQVyelJrtzazrayqYk1RYwWliSW2S4gVs7hIjsxUDG4tjcV4FcbdNY/ZpdVMso1B3jbaTCR5hix5e4OcD+6GHUnFeY+JviLb+GdMlvL15be5jjknSJ7iCWZWt1dfKKykYt3Uk7QOq8ZoA91k8TRaJpUpu9WhvpijSOLeRB+7OGG8r87qudoGMAg5NeT6x8W49Jlm+zaqdTuGAU2aKEQRyjerOTkxyIoI44/lXwjrPxmF7dSNa3QgtbwySRXkUqNLGzuWAcbj8hYnK47e3OR4cfVvG9/PFbajcwzSQsJpkuP30xY8FSBhBgYyfpQB6P8Sv2gVWylsLK9uoJFku1LQkozzMzFyzb9seNx2bsbu4Nfnh40+JGt6vd/ZmuZJ1uWkjLtCgkugfuwyiKNd0rDIZh8p7E5r7f1T4K3eqEmOzk+0SZjgdkkuJFnIw019EqksGP3SBwOa+fpfgv4is9ZNuY7eJbO+xqEAW3EUUIYhJR5sgaVtpJKgjH8gD6l/Ya/Z4t/GOqWuqa3HZOk7reWlq8TFI9h8wxS/eKyAbjn8AO1f1CfAH9nzw7YafBdHRo7WKJ4mto40UGRSFwVjdfkiJzjnIB5x3/ABq/4J96M/h3Uo7V7xLu2OookdgXd38sIDNMipEVjhPHAc4zjFf1A/Dm+tLjRrSZbe2jZYIoWWEIGgVEykToPmVyo5OMcZPpQB2PhTRbDSbaOFLaKNEjx5axr8pUZ7Ehu3Q4rtTcRGNGDjIUgqnQYB27lXlTxnoOlcpPqRC/ueApYg9NgJwBgj5x6kZxxmsK81y2MSrEzxywEvMA4CyHOdyMvLHrkHgUAd/LqEIePbtVyDuzhcuvzDOe/Ws66vJDKgWNpC+CxVThgOSC2MKBgckjPbNcQfEHnRnzp2lePa6uYgCsfJUF+hxjufc1mPrlxcO0ZuGePzSy5VWVVjxwSCFTjHO457igDvpdfs4n8oPL9pHBjWPKg4I2sxIwRn1x6E1m3HiAH5nuGtSGBYeX8xRSQNmzO3IPU+/4eearqwwzCUx+Y6orPyoY9MSAZwT6EjA61y8+tC3cYcSSI/luVJcDJJORIAB3Oeh7E0Aes3uttOUkWRnRFYiQLkYPQqkY5fPXcOM+1cVqGozXI227fvvMwXkOJWyeAM4zyenbPauaXXklnQQXjkIFkfPyR4b7yELwDnPv3rd090upElk6o4MITy8rITkkgtwCD/8AXoArfYNcvdwWQQGEj5pAqlmUDeu88da6BbMvbxJeO2IwqyuAT5rc/KGA65I5/Wt/cohdif3jgljIA5IXJO3YSPf64zVO1v47vzERHwuFYS4XlcruRMAgYPpnigDzLxJodtLby2qxsfPLFY0KhyAQpMqkElMZ6jpmvJF+Gmkec0xgYH51AjkEiyZO9tyq3yjHoM+vSvoTWLWTdGU2Ks0gLTTkEx7Tn90y5OwgHI98fTClFvNO87pHLHEXVGh3JkgBSQmM7d3TPqaAPIf+EYtraGGG2sBOz3DW0ZfzdsQwXcAv36c8V6bp+n29vYWsUiATBTEm5FkVQf8AlmxfnZgduCKtwadI8xlVR5DSK7qr7HUAhQV87G0hPpkirdwjfaVhg+0vGhKqX2FhuJ2qSv3unUZ96AMODTUChPKYxQygEQS7Uj3MwK7cHbFkZxkdTjFXIdL+xXTTKSMAZbllZVOQrYXk884rqmhjiiSO4iSKTCs8o3ISUHHnbRgjA4+nriqDSxBmckeWgf5ULbWDdGUE9MA+lAGrZedfuqgRwFVUFQAjOgzg5YDK9fbsOavvZpCQN8ixcGVokAGeOS4Hr71VtbyK0RriUAldiR7lJIQddwC8Zzj/AArI1fxLbLFOXkyk0kUEaxMVSDc2BLKGHzgc9ATx74oA69ZolIiRkKKrk7d+8llwpIYZPUdOnrV1pXkix9+GJFCxnBOSoBJPOMnPcHA968j1LxRaWBht7e9hvZnCHzWDx7ImOwy8gEKG456VsQ+I457doBM0bGPMcxcAzbM7tu3nGfu9yKANW6ihedvNj+ZTuQMwYsMbSsKqeGx1zxkVRmknjjaa0uI4IU3pMLhAzBQpYEBW8zPTJCkD2rEk1eBAsj3Q3QyxiRX3CUiT7nksRhi2OAMn+kk93Z3k32iL7QfLDxbQ3lxiQrhDI4GVkx1BGBn0oA+Nf2g0mvoftKXMUjLvj3Rb3lVuSzMs6gwwhedyjAHBOTivz10nVbKDWpIbvVGlto7gyGVxNJGg37XhwOSrnocY45yK/Tr446t4fg0HU5NXnjKi1ktZZmIG1duGjNx5a4bJ+Xs2BknFfjnMq3Otz6dpWopFplxfy3M6yo7M9q7eWuZSu6Ing+ny8HrgA+1oNa02KCA6pJdf2WkDXFjFFuhS4WQeWJd5QlY9wOSSCoXgAc14R8ZPEt7aQaYPDscUSTpIJbuK4W6T7OpO5WeYg525AfpkYBzXoFhFpsmlWWlwn7Rc6baxSxeVezK0oHEYlTYS8YUN8gHPSvH/AIp6featapeG0W3Uq0a2ipJbQxMgYbiMDzN+M7FG4kj1oA+e9D1DTZ9cGoXkT3UNnerOkSOHlaZgcT3EcqgwKpzhlzu6cDr+of7P+rB7qyhtVjEUqm5ntLiNVmVJMKJMLkyPuZf9pgM7SMmvye8JaTqEviaKB1niaWdZXtjCqBYo23AySvL86cD5NhcA8g9R+uXwA0q2j8QQRySrDLFBbXEd0RFhvLXIjjvAqrGcMRgBjnHXpQB90QQR2rRuYVWR1VDOuZQJtp5ZVysa8kc9z3xWrpM5hMiXBCRNOjo0bFigVs4DMPlJwOnGKw1utkZglnhuYpHM8ZR3EqvyP38jqPN6nOPUZxVZr6GB1yBJbs37yINzjggR5PzruA4GRz260AeoQSmV4HSR0mWYrIibR+7JJRyWOHfAHIJBzx6VutqIs4mjebYikiQS8MdoJ3IduFBHfjPSvP4dS+WCcbUAiHyGR43xtOxm2g8qDz39M4NeDfGn4v23hrTGgN3/AKVcqLZRHNuZ5ZSVRATgpuJPJwBjHBoA8v8A2qv2gLPwnoeqWdpeRW1jCklxdANIJ7mdQdolZwF8tQGJH8R6ZFfxr/tn/GO/+L3jmawsr6SWI31zCkqlsSRtJt3TLLgDqePQelfpB/wUN/aRuoYrzwvpmpyi+uo7mOdH2MROEP7uZ1b94DlcLkAY49K/Lj4E/C3V/Gms2niXXLNLsXREtvDNcOBNcxShyzK6/ugMnGcDpkmgD0X9nX9m9Z7YX13HbT3kk8UskUscn2ae1jTcZEl25aQNnIBKnA7V+jfh3w7pXh64S1s7OOAXMXktGGKgC3VCksHy4t5uCM8hsHNdN4W0bSfCGkW95HbR2LNajzUuwsklvcD90YoscMm7PC54OenNVZtdsDejUYpxKbdo3mkjiRVSSTlo/JYfPGAONufpQB2KeJf7OtZAyz/ZpYpYUSd1M0in/X3MwSPcsQIUISQOOOuK+W/ijcQ6hHf3dtd3Ru4rcx2kMWoFiityPOgkyDhhuG4g8YAFex3WsWlzJdNc3QkiujIsAhcPJIsgU/Z2tFXdAoPUMBXgfjGCDR0vZpnF3blluvLeMQi1MbEp5sg53MuRgnA70AfGPivTrHzpJLnUhPLHPHLPBbOAZGcACYCPOJNzHI6DZ2rhYrvQtMuFkvRa4WfbEUuJFuZcj5Xy3E75xnPT1xWN8UvGYm1O8m04gRwXSNBGRtdEZsSRQLbqTckHcc4OAOuK820ry9Ree5ZodQMasxilBeS2Lhm86EuRhwc5QfN6CgD17xD4zjlsRbwSSQxI00QeOJJmHmqVg2sDuVtxx6D+fJ+G/CuveIpbEQxPFBJc4kuGX5zOp+WQFM4cJkEMa4MXUFq/m3XyvEZLiYsJFjeRP9URBnhgcDp2zivdfA/xO0rQFs/td3awyhUvbiNG2ROqHcnzgHNw2OFx2OaAPoTSPg5qZFsbKwhuJDbR7r7yi6S2o+aV48LuaYMMEg7RuwOevXQ/Bq7lNxeXdn9ljndImuTEftKhc4iit5zkLkfMp5PpWFoP7UXhqC3kjjui1wISwnEcRhlJfeLWKFFJkfGc++O9dJD+1XpIcMtsskJhcyW9zAXgkcuVSbsIrvk4UqACBk4OaAB/2eoLeymvlsdQmnmIUiFELgN8rrBEG3bnUKcKML0r5t8d/BaSNsQaWWNrI7XNtdLIkyrEreYZmAyWKnG1cnqcV94SftB+CL4aXM1xb2pESSSwxF47i7bYiAyi2CKWRiV2FwfbBqbxNrfhjX9PW5tJ7H7FfxbyPkEwmnYRSEeWvmLNn7wbgcHJzQB+Q0nhZluxDHbMjWDMWSCI/OEBCw200bZfaCu4H5jVvR72eORbC+uILC180RBGs5WaZpZMqxiK/u9q/L5gJwWycGvqTx94PsYkuI4Gmll8xo0urZY2j8uYMyec8DEo46Z4P97rXzDqvhtLae1SJ4xOh8u6vUSaWeIB95DOAQkOOn8RP4mgD0gXsdhE0NnDNaXCK0cF4Jd6zWu1lMO8AlnB55AIDe9ec3/iwWUiwTyW9/dtG+Z4jIgALfPJkLsOCAMZycHI6VWutYuNJQkTyX0wT5jFLLLLb2e84kkhljVUkKZ92B46V5lNqNqbiSSxiIFvcku9zHt3QzjMUTRZ4cNli3T1FAHdah4hl0k6e+n7ZEu0ka5YrtjEZVlLM5H7lxuPynG4jvivnHxXrdzNvhAjkhNxMwLuVclySkjtIQFOSMLxnqOK7HxDrdrf2MNpJPFBBZu8moly8LzyIGaJ7WNQDeKc4x0GO2a8Ev8AVJ766ABWWKJljK85Y5IRSh5D46DoPWgCWaaPfF5zI0aRmK7mRY3di5DZCK2/cpHQL+FS2262EptvJcCQXNpNKJFmjlQjBA5xxzzz3IHWopbadIoc2iRQyyl5ZHdDIyICXZuc+ZyMKfm9qt21u0bPLKC9sIwY3KEGJnz3A+YnGAOtAF9l/tFpp3cz3A2OVlLL+/kHz7Qw+WP5ePp1p1xoF5eW+x4zLCiiRfsMu794mNybRy5U8HB7/lVEtzdzQWkEMjowCA42q7MwCgyKc54wFPXHGTXr/hOKC1VLC7iPlDdExVXVnml4KxkjIYc7m6e9AHh13o97bxOPs04CbFcRgQ9SGV33NyQB+O316ugtQF2xK88qPgjaql5Mglmz2555wOvtXt/jGztbe7itoBMsaxLHBaQz7xPMQQJp3UEudxPGe2QKo6T4U820Z4CvnxCR7tlAnIZsbo3Mu0Rr2zk/l1APGLrSp1vI/PgMECyrLLJGiOschCgLy+WBDZyOOO/Zt/pBM6wHefmB3FFQbPvquFPfPT68V7xceFLfY7uGkNzHHJvZ3dIULBSxULksgBO0Z/Kqsvhuyjng8u9QvGWO/cskkkeDh7ZW/gPHDcjtigDwoeHpYmEiReeQHKxK7q0Ern77KR029D04xn0uppgR1WKWPE6Ks2QS8chOWbkZbJzz0Gc8V7/beD31Ge3xDC0wjxHvnijiUycI0xRsu5AJx2z+cJ8Iqj3X2q0tGksVeF0iICiJpB++cZy2GGAAM89KAPFZtBkeJp1jldoW8tX+ZI0CICfnIHGO/f8AKueSAmc2cZWGaVgPmZmLhj96Atje5BIwOeley6/HHo0BtzFElvc7kn8pvNkKngMA7Y284GOcH8uX8MjSn8WaFHe+RGkmo20bqwX5Y2kVYmJziM9zzzk+lAH9Gn/BIP4D+HPA+l2fx08U2SGex859HutT2ww28Vuqtc6jI8oAQKu4Ln0OPWvp/wCO37aPi79pb412/wAOfBM9xF4L0vWk03T4re7lNtdSITHNqcsS485FcExnphiQCK+Y/D3xXuNP+B9t8PPDf2fS9GudMtbOcxbXaS1I/wBKdGBDBnB5YfLya9Q/Zd+FWjfDq5g8Y6pHHcXd84u7W74YWFkdxG+aJiolYgYyQeMGgD9Z/AvgDSNB8G6XpF7FDNcIqNqt0XeQz3Co7SSiZ8boyWAHp05xXw9+0Za6l4IkvdQ8JQyXd7czvEXsoGm8yFULxATgFbaVfl3ZZTx3Jr6X1H4p6ZcaVFcLqTz27wrHDa4eLEzY8uNSpHlHO3kryDkjvXhHxW8SaTqOk3RvY7NYVs5wXilCGO8aMAmSSMhXccZduo4JzQB+SHgj9qv45+GPiNPY3vifWZdP1C+a2vNMu9XkvCokkMC28DF/kGCgCr0ZMCvrrxz+xh8Z/wBr6xm1vwJY3eqaxZwpJJDqt99msgHT5wt0dyzuQOFQE/Lg89PgbXbzRY/iTBdadc2lybDV4XnkhjMYQ+dmSRVZMybDnBA+8cj0r+hb4Kf8FFfhD+zt8KIX1aCK7la0eGwsrVgdX1W9SEeYYfN3IIFIJZii4yRuzwAD+brxj4N+LP7MPi2Twx4qNxpev2BNpc3DbYbeOMZSPbIsKeYhkUgEpvAGWxmsn/he3i6bXp4LvUbG6fUrZkvoGu0DuwTy47i0n6nbx90bfc5xXXftu/tDeO/2r/iTfeLLXSk0nTtQvbmDT7aGCMzS2TTEW6szW372XDHcyyd8jArw+H4E+LvAWmWPjLW7a4iiezSUw3sXlWyxsoZHk3ktGpx94YGcEAigD7Y+BOpaTFraya1LPczyxLJCLna9tdKxAJEMqkTukkgJ3FQM8cZr7S8B+NFfxBe6WtxLp8e+cwRJBEltKYY8LEZ4HT7OcbiNroPmxuY1+C1h8ftd0LU5Jbea6OkQOkEohSK5mjbewZY2mK+fCWAyfl6dcYr0yw/bG1Cx1I6lY6hqNrZSIvmxhImhke2wh8qzIzCzuMMVY89aAP2L1bX4b7xZctr11DFYJJG1m6vLa3H2kcAKT5snkYGOW+bPBxXyl+1H8SfB/hy1TWdLNjHq1riOztnLGWd5AVkm2ojYbAIUsQTnOPX83/if+2PrniB4pNMvriaGSBreYTW6LPE55Uwv5e8urEhR90DgnBxXyzP8QfFXjLWRc6prGpTWySxmBbkArFHGC8YlCptGSeSeo4oA9L8YeL9T+J2oRTNC4SPzXWFZDNJFKz/LvaPk46sCMLkA9OKKeH4bPTbmzuo7hbizhD+UAjvI9y5JkjK5wmW5J/Gul8LeH5I7O5uGkiefUITNE+EjLNku92JDD8kYY/dzzjp3rY8m/S5Il8tbhoozLLbNDM1yFwVdm4VYyDkqOetAHn/huyjS4jt0XbM7PLGshQG4ZWwkDNngnHJJwPpXpWiy6lJe/Z00y1WO3ZmjsnhE8T8lWDsuSp68sAD2zzWJHpUFtqMf76YzXDyPFFHEuUdCHEsXdQScEdBn0r0yy06VUhu4pTFPcGJhH8rO6IpDQlGIIkDdQMk7s8jNAF19Qt7SYFprdTdtKkcNwzwxJKsORHbLEoVYllDKckZx+dme+hvrUTar5X2azWC4C2SgRecrBQRImQhBAzu69cYqNlla0S1ngaT7W8sxuIY42lhaNyGjRnXdG4HVemevrVa305/IaISXDaeivJJMkSRSxlnYFbxGOJHzgkDP3uAOwBr2eo6dbTSXQKQkQo6XDrLPGDPk7JIlBVyc8HoDz05rTlv9QSZLSxvPtELL9ojhgC+ZmbEbCdpDgJk5yp2g8A1yGo3Mtt9m+xbHFyqpcQojo9w7Dy4EjiaPG7cBnHy5+lbGg2txczRRKZFvVijb/SSN77Zd72ZaPGNpxhDg8UAdpa6XcgTRXFsJI2EImaKRmntZYlDkTqMqkJXI981oiO8LSRSWL21qs0NwttGwjxb7SQgDHLZGG44wfrSNq08s93A0EcciJFuM0yxzSTIgDIxU/M5AICtg5IPTFXr9pdUt/MWa7tCypFLbTALL5QbDFJMcsG444CnGOlAGJYRQ3zztClxPGwXyWlnVLe3beQQhZhk/IVCfe9jxT76OCaebbKs1vDE8jx2yZnhliZYWjMYG6UqnzEAE/jmtG209bW1SO3Ftvj/e4il3NviBKeZCDkSbsEk+uTSG2lE8t9JpyRSGES4t32GeQjE8ksrNtbjspzzyM0AFi8atOj3mnx2okjiEk8LKpKxjAMOPnkwMNkcbs+hrWsrCycy38CWyOxaNl81IoSkbjaIt7/NuI3dwDgew5e7tYb21R4JpoFtr2S6DXWI8NJGqyRYx++RdvykZzvHuK147lrK2tLJXg/s6eZZri8lia4fzV+d4FJXCo2TgdRnmgDWvpLhXMNwFuHhZZABN5cJVhvVZZYw3lSBsEYwN3Q4rR0y5EWn3sMayXWoT3sUzrdKHaLeQI2F3uIZMg7s89M44rlbq8tJW+zgyxWxuf3d0sTRW8RDbpY5sAkzCMgAk7fTJr1CzkhtdNhuYxFao1sLVGvxGbe5UEvK1xImSp3oAn8WGyRzQBh6ndarE8qzEO1t9lNxHHPkv55Kqs6RKTDbgHKkcbepGBTNFvFtrmNNQkuNkvGk/Z2MirIp82QxrMVEi4yMDJHUikg+2X9pctDfWyQu7wXUuwTGIvkrFA8YLSRbUO0uAozgkdKzrmJ7i3tLq1eSCG0mkiWfKyyMm0hpLeIHMLls7mwBgnvxQB0Wp6rBeSi5SR5UkfyEjdY0nt5WMnnypKQMFE27SMgA8Gun8K+ILS3jvrh78SNG3leXJtllNvgZa4V3+YvgjC5wCe9eKWNzNf3dnpctwzMJp5Fnt40eFo5MKAxl2iKQKASSeSScYxXQ3VlJBdJe6cGV1mjhuLxXhu4YoQcIRHAT5pLHG0gkAewNAHvOn+IVvdUhil+yoxRoFS3fZB9nWIt5LxNESedvPTJz710EGsWUktrbLN+6ndBLD9nZ0EsOY4onlVAkkLYyhBIB4xmua8OebNZRPf2lvEYpja22oW2yG5lkNuFFzjG6MbXClVDEnPArRthaW0B0qWSK25aeK/ugpuoriOVneWQTFVSzJ+VSSG3ZIHagAlv1h1O4jN2l3Z3EzwuWhDyQQIQUAReZFWTG7oRjpWd4mg0fxHHLGL2OC8msvJnlwPtNxNu+VIIZAB9nKgAkjKkbR0pLlovtVreXU1smVkjaOFxDdXu1drKN2Eigx91yRuA6k81l3MGjxFLqaWAXDkXNlZQFnm2htqi4kAwj4AAwdpHzdaAPif4pfBvVD9tuHLSDcVhjAM7w7yzrGoDfuIyi5IbbkDjjFfF3ifw1rGhmdvsM8EBHzvEiJ8icMxZJCVyw4Bweelftvd6KPEljfXMlktlDHaqXWJlne6eKOSMhCZNzThscYyD+NfDvxP+Hnl2zm58yJpY5JI7cxGOZkXLRiZQxJymDuxj5uaAPz90+5u7WXzhO2AI2CSD95tCg/eUAZ3Dp1wRnvXq2l+PTG8Myyys/ktFLkKIg6IojR93zMCRklc8dfSuN8QaJ/Z2opcwJcQWkmdwcmYsEyrsdy/Kp+ZQO3WuWiuC946W1qYLWKUvKFxlo9uQQWOCxyflHOe2egB9e+C/Gc+o+Ra3EkZjS4Sc3FqpjuNyFwWkc5xb7u3WvWtL+Id9ZX9m1xFbG3+1Pb/abx2kY7GwgiL/dhdgTjbwSc+p+MtBvo7cu6rNJZ+QsckwkEMqbyWCNgjJ6dOfyre/ty4nXzYJP3VtceRCJZi7xyphlZg5wxC7ue+MdeoB+wPw1/aT8b+F9H1jTvDuoW1tp2u2IF6YLxXtuot5BcM0Tm2ZAuARjJPXrXj3inU7/xDqV3dX0dvJ5m6WG4t3M08kwwHcykgOh/iA4BOMc4r5u+Hvi5Z7SGwt51SKV0N46bYZbld4R0eNyA0OCpKLzlskivomz0mbMcdhAWspo3u4/tTCRGdcqishIMCkg/KuRyrN0NAHO6dqsrXqD7AZTb2vlMbgPFbzs7BoRC8e4LySTuwOPevQr+8uYLfEM0MWqASTFIc+VNbvGSD5agq+wkqTnJKk8ZxXA61brpZdJN0V0p8y5GntJLDGwQSOju67U5P3R0xgdKzdO1i6urWWdWSVXkWcsxZbkpbgoNjsMw/dHyqCHPuaAPbvDSvbxNf3erYM1um+1jO0XVmI9zqMD5SrHvgkjHXivRvCPxEXTbqSzFzNbad9pSQuyCKWcxKGjMfmgEsBgE8EYPBHNfPWg62zz2rmRp0lMaTQKIVkjkUl0hDnHlAI5aTJHToKs6jFIupl4rgXCmV5LaVpVdopCw3/KjEMm0lcA8Ec4xigD9jfgD8R59aulZzb3FtNJGiIsgLhdi5dnijYZ9ST1YA4zivof4o6ImpaIJ49Mj1HNnJFA0lwskUSyTLJIHEIHJUyAHaceXtOCcV+SHw6+L8nguW3h06NoFhiW1uJyNscVy0Kb0WPAzglH3Z2krgHNfoP8ACD9pfw7qqpoep3K3FzEYY5Xlihie4VoVSUsNxyME7UKgMec0Afmn4yj1ix1y8sNRjns7WG+uJrQiACSBzJuaSIBj5kW07VA+Y7c7ew53UdNsoRH9iaW9d2F1czLM8MKzyACOF4o4iZZ8EnPRcDJFfsz4/svhB4mtJL+z0vS7y6jsGzdzWIgv4ZoSvkJMIyyhCXYvujB+bgsoBPxJ4o8N2Ghy/b9K0l7izuWupLXbDFYWxhOVYWhSLDyIiqy+aFYk5GeaAPii4FrZGxhWFiZrp9rrM0UxVkLOlzGoIeMHdwDuwoJAJrQ0/wAZaUmmS2qwXct1G8sVlLDcMu4lsOjbQS0PPCZJxxt7VD4luLCS5vJrs21vI1zL5do0jjy5JCIG86NVO2QxomQh+YnOMZrhdImhaTUGgs3D21yba3hs4dkNvHMG33Sb+CyPkFj1+8euSAelW3iK++xzXFvHNbrYl7W7jtb11R7faXuIhBJHlnOVORyhBAx0rtfC2qzzmD+07i08l5ba+t5rudS8kqQmTyXuoTu3cHAKg7gd1eJRxXP2fz7y8lV9wjRRasqlpiUka5TG6feNp3gFctgN6W7mGXS5NPhihgFrIyGdGlMcdvcNt2z+b5mIgS0hweQSF60AfVcGr20s9zJFqjR3sOyV7WWdJgUcCOaIsxG9gmGjPc5JOME9JpXxKfwuGa3kH2aNIViSN1E32kFTtll2/NIQZASx9+hGfkzT9fu3u5beVonkSWOO7lFxlmgGWEUcpGPJKLy+SQQVFa1trcUgU+eIYbtL6Vm8gyiaPdi0iSSVFZUCptZs5Ur2GMgH63fDH4r6XqltE1nqt1FPhSbS83yNEJeJiV2FnUMXjXjnaCuVwx/QDwjq8l9Y2FtcSROAkc8HlIiBrV4wzlljJKTBiww2D8ue+K/DL4H6taT6zYpbGGOCZE+2Jd+bHMI4FLReU7klQZlkOWOPlHbFftV8Lb+zu7SC0svID29vbB715ElJVY0wQI2OVYDJIBHPJBzQB9Y6RCj2cdxFdW1vFDCqxpEVWaXeQVZ1Iyx3Njp2rZfW0tYVtriN7ieXzY4Y2YNGsgEbCctGSyERljjgEnAzzXlFzqyKWazu4ntYkCXEcIX7PciOMbmR/vFhICCFzyOgrE1PxXNJaI9pN5ZgkhlyV/eyRqgDW6PwJSd/IBJQAbsHigD6ITUdPEsjzAStHGsluT8heDAVpQy/L5u9fl53Y6gHIrs9E1yCZEd40ZBw4m+Zfs7OVVG7yOeCdvTP1x8V6f4tu5JVtXaRFi84p9pG14lZmeNZHzu2ksCMjvj6dXpvjPVdK1GJJZrW4SdYJY5POMsULZUSxyRD5kIjOQWAB7Z4NAH35pzBG3R+TDbEFmeWUHZCFVmLHPyoAQB16AdRitma3hdNhkwGIaKSJWIMZwc7scDBOOmc5HBr5/8AD3iZbvzJEke9tSXhEQ8xM+bEjeZIkgDfZ8liOxABzgivVo/FelmzaKICOSGJRcSCRWjQZKRiPacFSoAAB46Y9ACa9ijjn3NO6hAQMtnaFXAlB5CDPr1Pv1xruzFyInZncTykQ3BCxReUqhnjkGfnZvmOe5PBrn9S1u7v5bqPT7VLiKGNDJO8qwo90hGYWlndVVRHtDKSDlgD1xVrS9fl1Utp9wYLW5injE9vMwJjikjBEUYQkCFo8NuGT84HWgCeSzunCG2af7PKJI9+9SC33UWNRyFwOuAOnNXGke3tlighZXjg2T/aGVmfA2tKpBxwQwB9u9dFA8D2sccMCoI2xahHXYwGc7cnIAB7jP41Hd2qxskyqTJ5TGQSMFBRtzNGVPUEnI4xz3oA5aK1haeNx58s3lNKsbEfZXdkVYzMucz9GwM8ADj12dN0+3iJaKExCdZkZERFaOZXIO5R9yJsZU8AKw61VgAmnEeBGwVpYdjcK4BRIl7j92AT2JFbtjGZC0DyMruAvnAFS6FSu4swwSGUqOc4GecigClLay8QpJCiZd55DkyRAIpyBCPmLEjHHf641dJlit7sWczNKoi/fYWSV1IcrvEaA4h27dw9eT7J5BaQwRmOOJ0gTzJAWJEbBpCpXo5K4Occ9cirNraxxyPefvGlYSAO4ZMhgqzQKsf+tUMSVPTjHbFAGlfusyyKJPPtEZIkcFo4wqtkBNpxnYduPvELyDVBoJln3NMzHzIXjVHTyre2dQhhiUAulwxVDuxgb+oxV61tnlnA2TC3B8qWFFAxtXYsgQ/8tdoQhu4I79GXNr5d8tsk7XDygM7uqoVYttjjYp/EsGwkj+IHGTQBDBFdBZLi8MFzdwzPEHuJXkdY3dmSLawxuTdy3RiuQTxTbqC6uY2W2wAGe4O7aod0YpIQpAwpdW7dDn69CuigK0Ydd7uqluT8uB+8Y54z6H1ptxpl0pJMSoIYpFeRHG0gFgjYDc5TaTjv9TgA8u1CGJFmhkiDLNHuYMpxDPvLs8eRz+HfP1rnba6kszeRWkM7Sma3YyQGXzTI0Z8tJXVysdq0a5OQBk4J3CvR7zT5ANksJbzIJBFIzDb5m48nccqMHqQPriuJubSW2kuYmlYJcQxsXRXUM0KBUtwFBJw+9gzfL8/BoA4a1ttX13UAiCJLW7e4f7NNIufmZllnR1bJCyq67TyAvSqmq6DYWF62jxwTlZWtA1yrLFaLdNtLOwJALAHoOvXFb+kadfNqSRwXsqMu4gFUXZHGgLyBicRKTk8n5ieKk8UzQ2MgvtTdbuZlhbTAgZGhuI2AMkkQG1yQoOX79O1AHnt3o8P2+/l0Oae6EYSKaN5PK8prZUWdkjlAJBZHYcHO7jPdZ7aK5mjjjaSYmK3kd5kdXih3P5ihCoLNvbPI4BA7Ul/fadM1xqmmxTJdzRATbhMjmb7S5keZVXaqkk4OcBcVn2WoGG4e4lDzxtvWaS0YxoomJjaJnIJlVQD6A44JxQB0tpYadf2iaVqssdrbwTTvBdrGhYAogS1eRRtO6Qk5Y/Luweleb+ILXRrOS+E9u6RKs9vHdw5SSEozFZw+NrNnjHRgOgBBrWvNVs3EltpPnW4jzC8cssmyS6Z1ZJ/JV8bsDtycZPJrltdmuNSNyY5hemAu1z9oITE0KBWV4ZPmcYXIIBHOOooA810++ntJ0mhlWJWuXMkgkgLvDHwhiwpZbhxtJXJwSQuVxX0Z4R1fSvEMcNvKfJnM5i3hWUbkj2hc7BiUsrE+pbd0Oa+VL9NWmtriS2jNthhKIzDhCsbkBUU/MruCSDj7oBJwRXX+G7y98PQW09zKVCzW93NZ28kqPJCoRBeRxSqMkHd5gB5Kt3oA+yW09LKFoIGlkWeFHuHL7pNhRcLgt83y7SPbk++ZLP5amGS7uEWVVijt5B5lpDsIZZmUEjiLB+7jPbNcDceOElube4tNRY2LwyJIkmyJV2KjNLEDzITG0aBFGQVIwCDVqy8WR3W1TDGbVmCgzq4ZVEzIURR8zgqoOcYwSOgoA6290yGXTpbexS1kuWZ7yOeUgmSYRxogDKAvllQSV4OevNYkMRt7KcGMQ6vLN5qzIUMC28R3ANICcwEAAr1HQjiptR1CKaFEtbiNmDSeUYH2+QEjB+aNsB/lGMAnd9TXPRahFfSaf5hjlWPf9pEyGIkszgSxqrcynGdp45HSgDo4JZZPMkc+XePCrMI0BjUgvtZXbgqVZMAYx+dYPiOy/tGO1e38yKCOCBJcohW7uQWN1C0kbEwo3yHPC8YPJrYuNNEZgMJuZbdmLTqhKyNEuGQov8Q8wkFVPbpTjJPFF9nmiIVw7JuiZYoYJGLySNwAZFTHHUk8UAcW/nJY/wBmzCEx3jqFuDA8b2ymMlkGAPMJxn8e1eGaz4UvBeGYRNqKNL+7ZgYRH5gAWFDs+YfK7EjgE4PNfQuqw27KJYbwS4YTbGIXZuWQrIATkR4x06c8CpjOHsbJbixREQtH5xCYd41O9lYdMsXx6gcdRQB5LoXhia18iaIy6Vqa7p4fMZHiliaMLCsaxYk2lQuS/Q5HHFdpBHNPCLqQyyhR5V1hQxV0JDBy7EmAsOeTjJHGK9DOh23kC7GWlaGJLdmXbJbI8SkfOfv5ZjnsAcdQRVvTNJMVvNZtHLtuN0M5yJUVCWxuMgG/JKkFSThhnnNAHmtg/wDZaiULK8ays4j8tXLNMxZUIc4MACkYH3QAR8x577RvFltJaSvIkM/mBzbIYzGyfMzFXdhuUBuBuAOBWHd6BcxTvFGSwhV2jEAIWNS4VQ0R5YgI+R/t7s4INSSaRqUPnLZ26RyzRKxO3CblJKhYwnygnAz078ZBIBqy+MINNV55LtYZnVQmfLSBVbCBPOJzK+49hxnpxV/SviBZ+eEd3mjJSNwjpK5VmIlkLr8whUqTuIA7A4rxXUtI1C+vHgmKQzySN+7lQyQTzqm3ahIwmMknGASCe4J8p8WXeseGIZ7m1V2ngtJrB5rOWURu+xxu2bfmUKy5xn5s+9AH3s3xF8O2t1JapOmyONSl0MxoXBH7kO3Ltg56d889aZf/ABM0y2tXeO6RoJGAiCyLIockMyE/eZuT9Afbn8QvEX7Q154Zuo21SeSLy3aJ2lmbcq7jtcyjc0RbPG5cchc9cc9J+07qmrG3isjJHaSyNc7xMZFB4ia5yp/dKU2j5gMnLDg0AfubbeMbTWrO/uNHukmubeIoYHZlaYhJDIMkBQwycDPIA65FeYXuqW08s9tBabLq5maWRW3H50C7trkDpg8Z7dBX5Y/s9eN/iRp3jjVdVutdvL7w7eQXM0mhzt+6aG5lAjkknSQvHGI0Byozg4Oa/SHRdb+1QRaqTBI+Vke3dy0EMjnmQSONzBUZQMgZ20Aa9sL2a/8AL8m6n08QK9xcxIDASJCrCQ/3VXbkHng8VW11YNOluLu1jlv5rdWRS8gjiTzfLWN9u3djGcFcgbRnFao8TwSQTWzxSTXcgnRLiJjGkMTKfN2QLMqkY2die/WsqwvN8DrciaVXQC2lYLLlmbawncZ3KqgELnPAH1AL2lai0+nBbq5Eb21ysg8uLEpViGGybaCyAHj3Bx607xtrEsVoNXsHF662w3Exl/IeHGUZFXcrEEE7hyTWhZ6RarcmG3u5r5p3Vzm2MMdt+7UhCSM7c9CQM5xzXKa/aXsEl7CInhVizSxys3kGaNSAVAGWVomXqBnp2oA5K78W28mnQXN1JZQyCB2uHuLvCyu6jyzEhJ2DcQMDupry6TxNFE9vMswke1D3F1CjnFwQxNpuDgF0DFt3oME8VxnjTSNbt7a8dbC2NncxvDPI6N5kURfMdzbrvGMMx6fe6V5TodjrVyzW7pceTDJ5NxeTzuBHaMoRHZQMBQeSoJIDUAemap45mu9QleymtbTfiVmR90xkULH5UcvIXOGOACCec1qprV5dTRQ6e1848mGS6vTCnlwyf8ti3yktDz0GOT61yUOm6RZu8t1aW0kVvA1vFeKFeGW4U7o54SOY8Htzzn8fQ9Mt4vslr/ZkO17pI2kkmlZRLIRj50cAmMgcDHbPOKANmLWLuEnT47ovMkJmF3awhZFDYAtjFncwILHnpnt2ytW1mWO3jtg3mukuUFyGS4/djLRx7f4HYjdtyeMGuksdNMlz5d/DHFBNE0f26KRYHspk+YxyK53shA4OMdR2rw7xbrDWepRx27yLZwySRjejtI0u8p50WxCZVOeh+vSgDdOvahbyB7xWWUzDyYF3I5VxktGT94YyP06itbTrq9uLh712Aa4VXTz2dWQK+1mYg4ztHAbr+NcNc3Mc/wBnlh1KN7uLCO0EjRK28EKqxyAiSQM3IXkdSK3rQSW0mILmSNY4FNzIQESSUkMyk8hjjjnFAHpOnXF1fx3TNcySzWZMiXETOkJyGAVowOgwPzrjPFPirW3tIUDTW/kBczJCskOEPC3BYkhSvfHfpXV6VdwRaNfz3ryWsbXAEaQpskulkAXbLkfKQSeRgYOevNcL4rvLI21wsMKxQtGIgWlTdKHKqjs28kruzgsB0PPegDntKmkuZJEvSR9ruFmnPnRrZFXI8vySWxCM9WyM5Irs9VuTA8kLSSXl2irbW8vkssKI8a/6MiRr++gAIw54O7OeTXlHkRxedDd3Uz3NvFA9q8RyrhAHNsxjJVowuMHGea6rT9fjvriaZzPJLbm3JiDh1IjUApEV+Z124zxuGOR0NAFRW1WG/maTVr2K1hkWNo7M4iEZQAW7AJkSjdyRxgccjFQaPdxwzXWm2okla1mmuLi4a4QwLJM+4xh5yuw46ZJJxjANbuoiKa3u/sEc8l3cMbq2/s8eYsM+ARFNE/zM5G7J6A9cGsA2eqWFxFd298qC5eKO4M1tGZo3GMw+SDiRi7ZLnOM9c5FAHp1jqMU0lkt4r/Z1X9/bW6tBIAY/LCRsp2vO0m0nBJORnHaa5aBprw+bJBcT2MsLXqxr59qinMcDRuPm3gKMqCcjNZ+g2UlleKJ3iKK8l7dxW0glCsq7kVpJT+7ZnJJHYLjFdlLrdnbvbedHFLNcuXMcBDqsWcRecwQ7xnjK5HGTjNAHld1o94t3HeSwO7zpBBA00c9vDA6sEClGVTI5HVjkepol0qSzPmGTyLpJlDojoIrqV22SSJITwNvYeleg3urmWKBLy7hJlnuRbyyzSSCPEoJLRlAA+0cYzjGAaynfT9QhP2S3t76Wzc+aphZpI2mXaWOCBuCjdjrz+QBi2lqztK9wZbSGyDyyw4Z2naNN8Zt5iCyKVzwRsOOTnFamjagLrKTlcNIJ7QJE1ptjdCrlWiBVpfXkfT0t6tpl7Ha2ttLaPI92Yyk8O5Gjt0UM0Tr1Ee7Ix3Az0qq5mVrdILFLCLBEcm4AfaIU/eAo33FYHOTgE9DQB1drpcgguV+3SYZxO8EN0jxCK2cujI7Esk8i9SCQSeSRURaF7gea5iWaKKOGANKbyRzJvUylV/cqsYwR09Kybe8ijMixRXMhhjb7SUXywryA5kSZeCOe/HHFMgu7PY80VwyT+bEHiSEy3Pkc/vGnmGHJzztJOBQBvTanHa2U9zH5icoGs7Yh7l3gl2tHBMeJJsAHrvI7V2WlpbRpBM0UdveEm5e4YskQkkAwJiwx55JA7D+91rysuyXC2shkMTML22SKQQkyEbvtDK6j5gpO4DuMdat6v4sXR9JM4uvtpaIvOHISNbcEooKy4bz1YdSO/agDc+JnjpvDGjPbsbe8kgVpdRdT80MJUkoZIzkRhMYY8EAc8V/Ph+2j4vb4h3EtjYW0cw3uftjPNOLAxu3ko6vkSJ5pQcbdpb5s4Nfcv7RXx6s9KsLnTrbUlS41S2mgaC4ldxLA8Yw+6IEsRyAATg180fCLS9C8fyxWusWqXDXWoQuLx1XyCJriIIJXZcv904HfOaAPwh8Y/speIfEmtyXGheH9RtZdRuUiAkt2+wqpYrLI80EQjiQsTtHH4d23P/BNf47TeHrjVvDmix6iYHYSWgZhJ5TMcFSSCUDqefSv7vvgN+xh8LJ/DOnRzaRY3dxJGZ7lbhRcFVOJEGxkwjBG4wcZAGeM103xf/Zi07wV4avZ/BOmqs8QmEcEkSiGb70sTMgwBFGCQqgnOB1oA/zT/FHwy8W/D/WZdJ8Y6Ne6DqENw1rIstvK28oP3oSZhgKCPvZ6sBmoJfCchtLe8h8yWQMpmWQBnihY4KSrkhlEeMYyw6HBr+lH9vX4XeEfF+nXU9zpEEfie13R3nn2y6feLcgF5LuWFFzI+QmOx2YPJr8E4vBNzZapLYS3UnmxXUimzjjMIkO7kNM5wUwwIz1GfSgDy+w8N6a8gkuIpoYJslLqBVlMM0ahwNhYkDbgc9zz61LP4ctprqR9PMkLRRG5mtrxIwssYH7pcOPlyMcrxk5Ge3tk/hWK0VUjgge4a5MJiEoieHzIh0RiAWA/i+76decyXw9dSyNNbCeUwBbONrhEEkayn5EhKn94AhwWY4ByM55AB873uhy+Utw/mi8WQ2m1H48lnYBwR1IYABs4A4PasxY9RtndoI/s+4BJQ0ZfzDu2sGBGS24c47jIr6ztvhlqnzlrTeuY5RI7RjyU2giCYMf3TtIxK5Ga7LT/AIQvczbriwWD5ZUuyV3JIqt0UAZSQfxMOpWgD4tFxfwyRwPG4iVjKFVpXAbd820KCUcZOM4z2rsdIubmJ5mM5UcKpvFZpfOlTy/LMqdigBKZ3seQD1r7Ss/gVp93cq08NqLRVCtHZKZJLlEJihZjgsvAyzAEA5yQadb/AAdsNMhulVYTp0LtuM7mF4yGDLO8cke5p1C7UYkbh0zzQB4r4F8J3+uzROkCAzJLPPM5kilnaMgTmNpOCjRsFUEqT1r6s8M/BXU7O5ivLOSyhvopi8EdzDmW1neJDJbMu47nKyoD1weDgjFZPh/T9LsjDax2DtYoxlAZp/L4mInSU7R5MbhQ6KDhc7eor6j+HfjDT4LoTyQwSRWl1Zxacw5ebzWhina+imG/yjHG+18Z4H4gHhusfA3xPaC21m+ictcWPnunlTbVktwshdWjycta7GUfdbG0HOai0vQ2nvfPuZ2ht1ultZFIkQSvBO4hmEWADi2RDjoc8Z6D9EfEXiCwufD+lRWFsi+e8VtMhCmGM7iZFEiASbWZWB3HIwB90E18V+L/ABDZQ6rcPCZYIY5QZhOkc4luySpuI4gMxxgMRz0zg0AaOiXWl+H5EuNQk+y20ySXVx5MQkgltJJGjjaOeLlLqSYltmDtycAgV1t/q+m3VhG1pez3MNxYyWJKuqTLGIoBEXZVzLKoMysRn5lIzyBXzJ4g1R7yG58u7igssRiG1QOIWMMxuYlkLfLFIzMQcHYNvBI68zo/i2502WdZ571NOtruCJpmki8j7PAplWC0TdvJeThnIxhcNnmgD1bxVpU88MsjwtDdSsbVRJKskt3AwaRX2oBlVXALZJUnBwa+evEkUls0UMCGOSHz70y2xkdAY4kWGG6c5cstz5hK9CW9Oa+lNH8TweJYC8ctuk6I0tsQwEVwioObtFCkKsZG7DZZ8k151460YpdNd3MEMMKW4sy+wqvmCBZo5xErFHjdSr+YGZiGyTnqAfPLSwjUbe4R7mNWn86VkRka2uJP3UccWBwm8EAHnaATivW7AWdzLHEtwu+WaOSUXC71ncKTdMrpnbPE3zYyAWztzivMLqCNbYwkwvPLqcdxfTK5aG3S3twYCs+cMkkoOO56nrW/oLiQi5ijS6YwSRy2KbvtELmJUW8ikZh5YaQbmAyfmNAH0D4OSJpoBewyFotQFxHEriWS8UeaYXkt0QlLebayyHJ4QNgA893r7ultaRLIse68Fxawyus6PL1l85lGJZUBZQuN3yggYrzjwwbj7DbWzOkN1cyRQrItw6SxyeVLDEgdhuZnnydo4AOeAKueIYJbWa2t1v2fYu+5t2YvbrKz/u7x7hDwyJlcqclhzzQB694c8WRosNqxlitEiuDLLHasNrx3CjMYXaV/evOj7+eOOoryn40aM7aUusXVt57XLSPcRWiMJ41lUJFM0Ln5nEgYAgkhV5Jpuk382ly3bQu1zp8rz4UsqhsqkgvFD8SFn3nBIAz8wDV1/imSPVfD97fTqJbZrZjZQyuYhbzSQROGOOQnmT+YoPB34ByOAD4D0+2S3ubrN2u+aO7Z50jlKKFmVrfCquWZ24LdEznjt9IeH59SE003lzFhYpaQ2QVLuKaKNfN3RXLsdrfNgsSPujkGvl/V5ho2spp+m3M6WjyTofMEcheSRyx5JJSDdu25PTFez+GPEy2ZilkmfOWE6ff+UchodrdHdm3Adj2HUA+mdLVbrR7WFp5La4uAbUpHsk/doBJvlm6JLg43A47CuqkitFjtpBdrdNCsVteR3CROiLCTm5gZuWjQD6buhFeUWHiq2bREjWJrSWONo4reV0jMseVDXQY/dgJxgnscHpz1kWvaTqHnyzG3tUS0gjt5LciRhMqBpYyzEkwsql8AHlhjqMgHaW1z5c9srT2t5YzzZZ5GaaS6yoSPzEJxBdIFUHaeWFdVFHZ3U8IhO+USJcyuSR5Mx5VpFA/dOACvIGSOK84huvDo1G1v7OQTr5UCyRw/JFG6gMbzZPgSytu3OVBwWPvWzJrksd5dxOyyWLRzCK7hi3/v4QGfzvKChvvH5lLAE0AdG+sQ3d7I8USTSWbZaQrIk7QgGNkVjw+1CDnocZFZtlfaTcLNFLa26mwuriZVmnYGS3kwZJI5QRsuDlWGRtIOBnpUugTaZK7pHNPdy3BnRZPIBsnnVN/WXDSzRxsFCjOcVzOq6FePcW0iyQyzS3h2vPAdNNwsbEeTbgD99IqqFIPyk8Z9QC5eefPNfXVikkaTIsyXTW7wq6rEgXzPMTILKFIYAA4y2KoW9qs8UNw8v2TIkkt0mCvaXFwoyUYR8KCpBzwGY5XNdNZaQUQ3Nzp9y8tyF+1eUZJBpoSNSWuF3rE27g7drEdKbemOyiMawmKB8EGPzcIQrDzhC8WIWGVJHC5yB0oA4K5nWG3vJJpYZJ5nEawvFIklmoBVH2Qrn95jILYBBz0IqvM8Nrpiy2xtHuvLSO6t3hZ4nVvnHnuV+/zzt4XHOMVprplzcwTuIWuTJcQmW6kZY4pGBzGWkcgyuMjhchTxVCe7dbqPTzbxW7wu8bKYlcXjlAjKrLkHA7joVxwaAI7c31zPDPIsS28lsUitIJR5aOOCrXD8Zx9zBwMAZ4AGFPeaXaXroIoYrqJ3FxOXQXUZJ3xxTyBjvwVBzgjLY69daS7ht9sEKIqWhZ5bWXy9slyxZQC4cnGwFgg5BIOBXnGrxw6hEZRaym0numCXFoz+exfpC378Yi3En5tpAPHFAHQzXS3s812WuZrWeEyzW02xlWZckIgbbsVidwYdjg88VkTXNrqNwrhkkmmgjdoFleOeIREgolsibSwRRnncetYclhPp+ny2b3W3dGUmkSUvNGhG9HEhJ5C8cH9eRzVlciGSW7R7hpbUCI3u0I1xlVRkJg3FRszk8HnJFAHeXWbhmSU28tuIpI/s8m6K/iiChYpVk4OC+RkE9PrWEXktpIHuhILdVW3EKFFRuB5cUojJE3XJOecHJzmsWSSaS2efzfMKRs+Hdrl4keVgpSXIyoBOAx4x2FU7S8aOSW3ndWSFElUebPNdMjEF/OQIQjlTkFcjnGeBQBu3Eccd1IYFmKXLCNBEwTEzhmYbVf5AACAT69c0mk6hNDqSSXsMNrZxRywXO9y07ByBAJ/4RGdv3geAOvqw3tq6z20NnPO83lyWsTxmO4DR7mHlksC5IPpngd+KWeK7ixHCYJJJIo3vrV4Winkt2BMaCV1IMqE/dBJ7jjBoA7ebXI7xEtTezC1SN38osJFkgHCJGiqNkQY/KQSfasCbVIkiWys7CUTuQjXExMl15LktI7lzgLu24AwwHXiuPe2ktEN1PDc2sYcRjZJuYIylid5OMhhk+n1FZFtf3vniOC7mnEqyMLiaY7yCCXQsq/u1Cg8nigDpbi7jv0ltobiCC5WSNL+GVdsszliqzWz7gwcAZJGcg+ldX4UtJvtyxpqADQ3ISSYxeaZLYIdwRweCx+U+3XnNcBBAl2bC7lDB4rl7UNYKrSXbtwRcvjKJt+63ufWvoXwLoii7s2t7aVZZ2dVeVAYJyygBQW4EoII59OPSgD6x+BHhjU9fuLSIWCAQNJDBJDnJSJtxEpaTBYjIA7V+1HwY0G80vSoI9QsJpZUEeLuaZlkghUZRW2k4jVscL8xUdM18d/su+B54raC8e2tWeWCNY4ynlzJcsBuYTtgLgj3GeK/UXQfD9/aaWLW1iksY4Ikur+/kAHmLIQhjU87yCeQM4zk8UAOF3cAt5ErWlw2Nk4zulWQ7GXcykrDyNpwNvUntWhp2lpa2tylw00l2UaW0UNueect5krLKgJkUSBQWHHPNV7+wsLOaGCK6kY36lSyybpg4YSK0m7OyHrgd+nWuh0BoILW+urmQyzW4ljt0VY0kihT57lUIY7S8fHPOT+FAHI3F5eXc8iXkcsFzZ+UQ27d5Vx5Z2MrSAb2wRwT396b5r3cEsrGOCSyVRDM7o9yrs+6R2RyDIzMAAo5GPStfUomvzcPJt8iUhU8sJ9ogDYeLzmB+Z92BntnniuFlkiSQws0kt4syRnynRRcuDwY9xwCMnJz270AXC88t9su7c3Ecai4+zwqY5ZVB4kaRiA2TjABye2TVnXJysrStZwxPLLBBEHmiuI3jiI8ogwbgGOcEZzxzVKGPVJVQRNFNcKWNxvcTgo0gKxxZOQUX7+3aADway9ZnnYwxT2sVzIJkR47VZkhhQyqFkWSQAbiQO/JHGRQB23hFmhuru2ubW3gSRrmNGQCMNcE7kkcwMzxtgjAIC+uK76Czhedo3Fq0lzGiu8Er3LNGuSjoioVRyVIO05yBkZPPJeENPv3S6uL1YptQeB5AVhdXNhJ+6W5WMDa0oPGR0wc12Fnqg0uZ57WwcXMKRpJIm+SJkO353GwjbvQOSmcbiOtAFLWrKErdRSGFVjjjdo2RljmO1ykExdhulJDcjgE4OK4tTZxu0Jt7eGeOSMI0G+SaKGR9k8RB+8wJOABz26Vt6vrt5fLexxkrNbR/aUW3byXmlcyzNIQ652puAGccHoa4a0kW7vHto5kl+12zLNvkRHtoIVDGcPnc7iTGSv3epx1oA6nS/s7zNDZBmmLPE1tcW5DW7KfluEK5EZ2A9cYUYxnirWo6fdXVw1u8DQxjdLLJa/umwELRu0rYVVx2kA5P0qrpxn/efZ5pYYpJpEeUKhClIQGNtMDuuAD1xnH89bUdRlKF4BdtO8b2TxXAZd5QZbcoGXbyTkAZycge4Bzd7prMVhnFyZ0tBJJFJGHDBebe4LwsQy9V9B3GKfa6WZpAtwL8q06vE/mxt5UnIWSYBTlDjjrkCq89wIES/W3u1t7mOKCUgEyRuj7WSTe2Y4t5PynHHOKWGSe3LWyzvHY7FvYYZy/2kywuVVIZcYkmQjG0nDZ70ATWsUM93dXNzaPc2s8iqZtpgKAsJYHdm4SRnIWQLxgAkiugsWt7DzJ0uESa5jS2ZWm+ZkE3meSmeP8Aj2zznHbrVP7VazTKsZaSYRvKIUYG4cyHCiRgf3jjOcAcAZxim3cKRWc8CIiNNPLdieCbzn+xQJ5ctk7c7bgP3XnHNAE+tXsOozzGIs5tHNxd2kr+XCWlOJSQ6geXJg4bdj+vHyQJcRoFiEcyTNBGLgCDbA5I2OdoE/lgDyiuc9uK6JLa9upLoWEUU8xtFjka9ttsk0Eabh5sgwjRoD97O1uME1iTadfQ3JivJIftcSWkRhuCfOZpU8xHjYjYuF6E/e7ZoA0SXnsruxFjaNa2kscaKzpJdSzS8NaqrEEgEfK3Q9jSajp9ybKaXTmuDb2sCwyz+TEQrsQRA5J243dW4AT5c9qsx297Y3CXJtSkcUJuI5XXfezxLab4IyiggQpJ/GeT610EF3K9vaaTfG1/4mMM0witlgWSUeWJZSp2hVCp93eRljgcigD5Z1q21jSJrmeJILqG+unhu4wVZ4PM5llhZ/uKCAY3PIiG3NKYNVcWb3Vo+n2Uohube/c75J1jl3ozL0E7Iflz94dBXt1zFALuWW90b7a3kR/Y44oFEMwtZHSGNxnDurxsX/vkDHy81ymt+JHOnXNha2CWUsV9NbFpEAht5LlfNjjkjUA7Y48mMpkAd+KAOD1a4iEka2ibhDOsTSjzQFlkJEdwwmVts6IPmU8b+VBGa5PVdUi0+S4ae9jtE8+e5uXVi8Eo8vbFIlwu0wDzTv2oD1xjtV6S70+KO2stSnM1zK9xdwlmkS1uJLc7TLHIuMKWJADnknA568brEFvJa6tbaVbXElxDDawSWF1HHcW63kg+eWy3MWkh5Py+1AHF+JNcv9R1GxWMpFpd3b3QZpM7LdZJHErplNyI0atuPG3oCDxXGGBIL292xxzwrEFsCJ5N5mt1LJI/J2BQCCD/ABccEV3z2S2ttZ6XfLGWe0S7IaMRyWYcIZ7dArH92/735Tzxiq8NppzrdyWdpHJGTB+/+eEp5YzL9qUjIaSHHT+LmgDctmkMEc1q1oDfPp5WWNQLlXhgVdogdsqUYzAtjPBq1pmua99vksZZZpCVKxGSNRbtJGMkKS2Cvm/LnPT5h6Vs6FbxRyabb3Wn20jTo88CzTFC00BHmoGHO2QqSnZsLjvXaW9lpV5cxOsE6XkNx56KxeWGO687MsLQlAPK64Gece9AE+js1r5FxJaxwRSOlxNnzXBkaTmKGFg+xRLlj04+teoRTWd1M/2mCGBZLhf9JhQgi4UmRhLEzbolCEHGMbyc8VmacLWS1MUB+1Wruy3MTRqFjkkn3MYJcZQqQM5HHc4rroNOFmnl2wWS+ubi6lR7iXdLkxhpfMkZPmYemO9AHn/iKHUC7qYVube5ieSSO3aOEJBbgGN4ogMJeMvfdye2a+f7/TryxvZ/s0Qu4L26MVtb3cbtPa3MqYZmIDKu3vg/KoznPX6F8UPcX0CxQxrNcefHBcQeY0SXEjtsnWTyzujCgZQj5R0JA5rBktNO0+Ivd+Ut21pKY3EUUtt5cabnhB2bpJnj2rvUk5HJzQB59Z6dqltbmabyp4mUpdu8SxpFIzRmSQlXO9lX7jcAdM5ridYvEuZbyGK1CS3CPblpYyji2j+RyzhXV9wAYMTuOPbNd9JrGjaZKos7oic27Xd4txK5gESrG/2NIlDIW2qdpJ56gnivn/xT468O6tdXiabJNps8cqPMsE6yxSh/kEQQcxRE/ezjHQetAEer6jcWCWtxa2TT2VqrQOpYQSO8ikM9u7R4mjz3Jwc8V8w+L7/TNZe9i+1m3u4xL5AlJinhPmNJcecoGRATtxnjaowcEV3XifX7zT7RZr22maw+zyb77Tp32RqCVjjaFS32diRjnHXtmvijxf4phvdSN7ZpIRF5zI64FysEQJAMrSBbiXcvzDJ+Xjk0AeZeN7WVdavpZb+znRMS27yl0V50+XY+PvuWztI4A6mqunL5UKXM0/2iOJmMoCzxvHI64jkjDScxKT16cViNf29xm9uriS58p3M8U4d55pHfzF8sGTAVVPA75OM0xdQa5UpDbvBbvcEO7srs8khBjimjO9o4gp6j5RjkigDvLPTBeGGfz3hheKV45Y8pD5qN80cbgEiR0GT9KuT2kccD3mlzKkZEchhMXmzgI4WeaOZ+WZh1BGM9qyYNTuLQhGvIhDEsbzWBRWglLfKrwygbY0JGSxOMn1qS7v78qUkg+zwgLsngHyBQd5xjIJwflwuD35oAm1i3QwW99Zkzs3l7IpEV5QgOZVlh+XDmTbzjNc9qV/8AYYZfJis9PnvtpkkcfaXeZAdzIZydrFuCinIwenWr1xc6g8Nu9xcII5w6AEKlw8Qy0fCnKSjHOeuPeufvoozHdQXhkeUWztYtIYzbQbsM87ZbcZCSAc+tAFjT7tp7AXm4fb4kKT3CbcEK4AQoTjaV6KucCu00q5sJXlZERoZ8gPtijjhuI1HJkzuLFgwx79a888KWN5e3MKGd0SOF4I4Z/MLiQcs42pxkHKk9jjNa979t097uSe3MUVq4ZJIAI4Mhh+8dlyWlbHTGTnoKAOolaDUJRB9mQXsNy0kqyyGOCWFVyDGJP9WeDyeGxxk1kXcSxahZrHbhprm6R9rTI9sUjBG3YzfLHgfe4HHBqvHqz3LG7uITcRTPG0sbNJFO1tbxsEACLnYzHBHUitGxm0y+vt2oTNama5h8q0aGQxJEV+VVcgERY4ZepORQB6v4fs7oAXVyJ2gSaCZ5FVBbyqWCsu5DlMD5RnGetfZPhZdBk0wgWskOoXcOVkLSBZom2hAfU+YWzj+91r5n8L6VcancS2toB/ZFtBAwFtIuUdmAFu0IckoevI4BOTxX0Z4e0HWo5YBNNgJEJLEhi8kWF2jcUX90ypzjBHA70AdrMsllY2CW6TwRtLLE7yRIpjAQko0jAlufuk8DvWrp0k13Lpwe9maGG3lENpMq7lmCOzOgVP3ibgue3PFR3xuPsxjvbxInaNShulzE3lpjzEkfAjYsR6HJ71zdnd3Ah04w+TNKLqdRM77JQhkVQsIz93APXgcUAe7+CZJdNFpfyaaLqNROzofM3yxrJI58mQDAbHReue1fRdlq+hNHCWcPmCO8Gnx8MruN7Q3IT5xKEHGBg4weBx8uDxbdwafFZ2u2JreaNjCihpbbdgOolHDDOXzntVOTV5bO3l1Jb+aJoJnkmnhkQ+a8cyN5O4t80fXIHPbG0mgD7cgNilxbz2F6t1DKm6WG8YQJB5qjypVnYqFVAxjwTznnjmsrxHq0Fq1lLfW0Czxs9sHh81xcThN8koTG17fyyoDb9pY9cV8sxazrOtQNCbsiHUoo52QOoTysrH9odgSPP5A2Dj1ziu10XxGsumnSdRu5LmazcvbXs5klRItpRLTZcKY4nUjOAu/BJAoA9AuvF80SvLGztI4jzbmHyIYYZZFj8y7CZExAOVwTwOgrz3UdV1iDULozW82pwJLcTSRyy26qiSqvkNHl8rkkBywwwA7VzV94znt7k2GoSR29rqrGTbDEJY5rdMxqTId3ksDn5dqdOAKzpddaaK5jivSystsIn2q0nlgGMLdGN9yK0RYjoRj1oAZraWt1JLeW0rJcxSC4trmSZnkFwsMitC7AFIHMQjDZ7AccVVH2/TrOKS3ubg3FxsjuDdyvLDumnR7oKI2URQxr0OMyA45Fc/Zaja3LTfaGa3mgluJprFbido45ZlKy3V4jPlomQYUjI+bjNa9vC0ltandGkYlkKQNLLJK1xMyvCzlQSYtgyP7oHPNAFG7s3i1K2hltLuN5PKcTWhDpOf3UbS2iKMwsWuLhiSOsnTPFehaZJqscn2KyvZLWYytJFcfJIqX0UhjJlyPll8mNsDGSwGBkgVhWtw8b3V69r9plUSQ+RNOMQJI8DXRjnaE5UyQlQMqzE5BHFdnDHPd+b9migsYkuJbq2tQs6+bLEkMj/OisWcMJxn1Q0AbtvqV02hzm68y9uZ3iR760VUbMjNHPcgSNvJWDcrhF4LcEKeO30ubS4tIvIFNuLm+jgSTzHDXs13BOkRCLHkQgQOZCuQHKbTnmuM0+O+ulQXlslpbXFpIYCjKZ0urhHn5R2HI8vggEZb5j2qS80O50NrVJbcxiaSIrNbOGup2itZFN5PG7bkLs6jA4yB9aAOvis4Z4ri4Eplgt2QRxrmOe+v2kNhOZww/49vKlyFAJXAfGKW5gnsYb61UpFaF5Li0guZVEji6jDyyqHk/fFJBheBgegGapeH3ijSBr+5ea+nto7lb3agsoJbe+WOBlMJPkyvGeS46jJHr6h4jg04WqSkxrI0IuoJo1jEsFosYMqySndvVzuygBbBPGaAPMbe1hV/tN9Cl5Pc2cK2cBUGW0s7SJpBAWYlo9zAknoAckgc1lTQ3wmhvnQ/ZbljDHtWR8kIxKq6A5YKOTzg0+61GFrs20sd9cTwQRtPIywhljmtSwkgAVTMGidVKDnPBq/HHY3csdywngAkgaOy5lWI2tqyk2xDYCs2AVIwVYljkZoArxmW0mtjfXO2DUpEjW3aQiFo3/AOWbOi/JKy8fN0zyQa7OHVE0m10+DRordzEZUv43Du8TSHazTXJG6JmUkKp46cGuUeSCO3uXu2igYyxyRwRcgQmULG2SpCyFGOQOh/KobWdkv5XmjdmdFkZVnEkeZOGAC8Oyoc5bhcZ4xmgCTXNa+0m801ZGa8WLKGK2CuuQWP2e43cEEY+YjJNcm7eTDHDHK1rqZCyWZhf5fLnO24juCSSLpjlyvUDrgYrfuDPBYTzshigaWMmzRoRdrEGLLO0r/MhIByueBVDSdNiv52v2he4lihuCJAI4cxACEFRu3SzGJzluny98GgDBOpQ+VJYywJKpbyLpIo96GWFv3cqNkBWLkbjkDgk+tQTaVDpN1pOpbYJZN03lw4BWKZmDCIRfNvjVypQ9CeldGfDcUl6qJPcQ2kjl7x7a2XMEDLumjDHG+Qnoy4xz1rofEPhPT20+EJceYZzHKsx3eZEpcbEtgDkKoAZyfegDgV1C01N7g+X9qjKSNNbXBGyPy2ERuIyOUUMDvAycA1lX+nRDTlu8WcVi88a24jjKQh4GLGZ2A+Vg2Rk12ll4ags7ONVLXeoTmddOMyiKIhwZJYjtAyxwMF+D04zVHX2SPSI7HULNrO8bzRbpb7fszbhtZmIyol3fMQemeRQB833+sajbXkoKXdxbzTMhQszwzrLMEfgDIiMWAD29u3c6fBJeW50eynuYrNlae5lBjeCGBiG+XaSGQR5CruGDnOKzdV8MLFJcCWO9ZrZ1dpFZvIntmjyIQyZGxXGCy9M9T1HXaeJIoLCF7S2SKbalvKJGtlljRQsaWrqf3pVvvbuDQBVPh7xJaBYdNeA2aqDCReLbkqxJBaOeRWDEYJOMHPBorfaxluJJZYYcgvhzch5X8xVUPsZWI8rONo9qKAOM8e61Y69pc93caj9kltY4h9ktQIo2KkB0SZgFkQ4O45NeCR+OfD+nIbY3uw7ZRFbTSxiFZY8uJMuwAQn+LPUZ9a5T4h/FWDTNL1PSW/s9bQPPbW6s8TyzKBwlqYWLKN3dsdecGvzU8Y/GDWr7UZ9PWKHzFikW2EFs7rBbICpjduDLMykZxnvQB92+NPjwmnK7x3cLTTTFFsbcN5MpKkiZJHIMjAAYK/L0wfT4f+J/xf1/Xzc2qTT3DRpIdkZk3xgklC7A4Y4JU4zjv3rvPhF+z18TPjolnJa6dqA0qKVcXUkc0Xk20n/LWBTgsVO7Azk56V+sfwh/4JlaQttHLe2+py3WI7lTeWgWOWHgyCQsCTlxkZOeenNAH8815rPiWwigQSzR2dzFA8cUiMjRyhxI6/OARkZ56Gv0g/ZC+x+KphLqIjjjZLeKN3fy5zmRQxwnKpvVjkgDHJ4Nfop8Y/8Agnn4ettGv/I0aWFxA8ryMELPcxAPGbaUJmJNgGVx24zX5keB9Fv/AIK+P4rDUGSysZLxxFPLmaYW0UnllAxYYQ5UFGUdcg0Aft14W+Fek2umXN+Z4LgS20ZtAs4N087rtDxOinzI1YgAV86/EL4S3ZWe4Zbc3TNKhnkhWG7jfcX81htUSqEDKMjv7mvpH4GeMoPFNrava3bzQrbjYpZVjgw6p5iKU3Lkj04/CvUvHOjQ6hbTxzWttNIqt5Vw8zgOjDJZ0KBbptwBC5yMehoA+CvhD8QZPAWuW0NjZpbKheKSS3G24judwRpZPNGxQwBOA2Qeciv3i+BvxKvtU0q2E0BmC2kFxDJPmDzNyDDTCJiJWLZzyema/HQeAbSLUYdQmWGdTeBvMFulnGbkN8lsMHakG3tk7u7Dv+k3wX1R7W00eEhGe3liVI0Kp5EKr9xUJx5eegY9+4NAH6Padqt7MFu5I0Ja2wi9VSJ1Y4VSMN0OO/qOazZrm9igkkmRLlPNZ0UqF8hSMbSmBnj37Vk6DqpurWRZEa3mULwx8sK0gBUgMQGyMcLkDpW9dRskCxOr4uo2OD94MB94vnCgn1PHbvQBh5RLQM4SOJ3RXSN0imYnLEsjNwuSDnPOPc017uERxm2bMsmUwQUZVB6PGQBJxjBGc474rPuEliUOsMsyHZDMkhJKqD/rQo4xwOhOc0jklGlUokkLJ5cSxhAUZcdR945zk9fWgDRurcPbxtNJNJ5soaKN41jUGPjKGTG4HjjqAOlcL4pDwQTzOm4BSwiCGIboUOcyrwcA9M8+/NdENVS2ligvy5gSQlyd8ioDgqbdlB3deSMjn61NfTW9xFMUiae1CckiMsySEAkEvnIyc5XjH5AHh3h3VNYtL5/tEb3VjOVbeImK2iSMCkRZQQQwx82cjOa940x54dsriKLe5kRC6sEt14KqQcuuePXnkevNweGLFbqO5NxezeW0dxFaGUm3jCYwrR4Cn5Peu4XyLiS2ln8qKCIOrAs7E8EgtuUbEzjAwRxjnmgDfjmlePKHDEAoeihT1Uk/zPXNUob8xPcbtplGIyVjUkkDP3mYdBjHHfg81VluEMREFxGgI4UMpO0MclSDz36f/qpCaEtNbI+6QqrkbeCCuA27GcZxn074oA23uBdRI+xAybhsm4bk7SyoCR0zg98VF9jtZAhVQpBfILRoxXqTy2AMDPXtWNFIIg0bqI59gVGD7g+ORtPqAOT74zxipxLMC0hiEyhPLYjBKSZwBtX7xxnOOnqKALtzbwW8EhQygSsHDlxgAHnHqAeMf/qODdykf6meVDCocOOrHPC5PVu3rxW/qrXn2GOS0jjnwBEsIwMHjeSxPUZORx6dOK8wvr9lW/WVo0dFeWMbmG11OQvHBII6dSfpQB3NpfBgnnzSySzIGSJ2VyrBcsZlzlVxgjPr061dSISl3YM6tsDHCiEKBj5AvcEc5/WvHINbO6C/lN0ZCqLIlsVUtG5w0reZ0IKjK9ePTNemafqzyQziKT7RCArIuR5qAjPzgdcevqMUAXJfJVJN0mxDlWUuW56jHcD69CPXivMdZ1XS7YOglikuTKEji37yshBO90Ay2WwMDoe4xXeahFeTqJIZJD5qKNmI8AHK5BByRk/hnn3+aNW8MX7a3etLPdW8AMjQiBPNWSQN8++VM7QOenPNAHcmN74F0MMchePz1JZwh6/JEvLDg5C/nmrlnn+0YEt0E8USlWCGZFRgfmkSKWZm2jLYGR/u4rR8L+Fbu4t4pZEAjESrDLIWVi3CliN2c8dGwea9AXT4tPkjjWNGZYmjX91snZsAkllXG0knH0zQBx406/lZrnyEeAybEDq4dUJyHUn+JMkj03fhWHeXN/b/AGuG3nkhVgyoXORLLGu7zGBP3m7k8cda9102CG6gaCePy5Iov3eW2EsQSD8+FPIHfsa5TWdLiZPNETXHlCSFkKouXYYDbwfmAycnkY9KAPzl+Mj3+tWd9b6zFPZQKJEe5tQJZJDGrEutu3DtgjBIIPXJ7fCcGh6gdUgTTo59SsobpIGu5U8q6UT/AHAYolyXQbmOQF59ia/R/wCNeqPoct3wuDIosS0kb2e+IZaJ8g5cnjrj0r8+dYvY4dfa+MxgmupXkvrUllJlLbxHbtDGDtKZK/MMBeOCaAPW1sn/ALMOq2Bkt9S0uLbMJ8ql4sAAjIAGcZXpjg/lXiHxA+IdxHC819bx2onSNFaCGW4hnK4VpHjK+ZAwVj/CDyT3r6j0m4GpaJaRqseDZkLNEgUvIYyU+0CR2O7G0HLY46DNeP8AxI0HS5LaKfUYjM5hR2ubWECPT5WBUIQmRIW4JP3RnlsUAfNNrDDrlza3mm3cqTwsZ5VHmR71QhjLhD5hk28dMEfe6V92+CfGA0EaTfQurB4o1kc7/J8zy0AURtjMhJOMDAJ+tfBEHhmXw/rCXWiapO8sk6mNgyyp5kz87xGSrKFJA2kqM/MetfYPgTxBp2pW9jBc6ddO9k8a3jTxAW8t0r+XI6rEhEYBBPHynseKAPuXSPiDfXPkQXcDQypC0pkmTDLG6FwMxkh8ggDBP14NdXpHidpp9PllLMzh/JiVCI0I3MTI7rheATzjrivE7e7NrCHMkbp5JjVSwYfNjZjJ3EcgdOAKw/FviG30TRzeXl99iZrWW4Q20hjWB4ckqJi2STjoB34oA9j+IPxn0nw5p1w8s8ckxjYsI5RG0bJkJGSMBSSo9z6c1+QP7TP7TWn6Vp+r6zdSNdObIG2shcmKGOVi/lOZ0JLTjBwqgEd/Ws74mfGU6hHqmsXl5Nb6PYs5Wxu2JkvXRyz3KSkAsBgfL3ycA5r8K/2nPjnqXjrxSdF0K9nXTZmY+X+7VZXLbXjt067sAcEBhgbQeaAOI1rWNU+OnxIudQ1Oa/htGujKVw8pkaOb5UDZIVlUYJcgnOcCv0K+HnhYaRNatFd+Xb2Nta3MsDRxLL9lTBlRdrD95hc+p4r5y+APhbTtDtrS9u98N/cQtcTXPlb5rNMZePyZByWwM7vm54zivrC28QqI5HuEt7kxOBaKubYYORF567R5jEcnGApPQmgD2jxJrulS2FuUmSSHUdjQy2irJegr+7KGCRwFGBncBzn248/kWG8tRb2iyCa0kd2kcqmED4WV2jJ2XDE4A5OeAMCvGJPGN9PqN0iXNuVjBDBF8yO2RWILKFXcJBwFOMZ6jJrq9Gv9Tuh80sUcQW2MYk8yMvIrh/tUjLy7kEZU8AgUAem6W89p59/cPZxhUW2lYQN9st5Rgi4kZhhsKOW6tngHFfLfxe+IJ+3yqLmzuoRcSQw2yAlb2B02h5QwBt5CRz97d1IGK+ndTuYLTRhdQwPJcWckwWNJEcXSyRku1y+7hyxbaRnAGOMV+fHxRvNKi1a/eWWyNkrfafsqRhrxJ2XeUeRDiZV6AEj735gHyR491+yj1W5VNNudzzPJCYZUY2QBDTGDkeS7ZIBGQe1Zmh61p1taxS3dtJDczTXK20oCOiCVCUluGjbKyjGNxGARnip9XudO17U5pLa1EMCkXEgk3JOjhiphgAPfrgnBzgEmuO10x2VjI9rNPC7uXUzfLIAobfBKgUgHav1oAp+JfEcFnYSXPnS3E+4mVpU+R4o8sxDLw4x0bvjp2rxr/hMr3Wbzbbn7MJZVEBlLkxsSEWRYwvHUfK2OvQVg+IfENxfSvbmLfbxM0YjmlZI2+Yg7ScYPQ+nvXO6N+4v45p4na1M8au0cg81yJBu8ohsBQMYBPPfFAH6W/AD4d2Wuv511fQySRQCe8h3JL5V1K3FyolIWJyVPA5PYV9t6T+zZp9zO1xcaogkxE9vDCHcCPILTzRrGQ7DIwRkcda+Gv2bv3s73HMkUU7tFFLLLDI9qVB8y72Y85F42noPyr9DtH1fV7W3iljvltPsK7IWmlkkEocMWj2opJjVfXqKAOP1L9mzxKRLJaiDUF2ObK4SRYDcQiQkh0wBJLtzjJU9jzmvLNd8HfELwetsbWVopdOBzaS3DO7qrmRZVhbO+Ijj5crxjca981H44NoNuHk1XzJBFJBJFcRrFB56sphezhjYsq4BBzg8nOOK4bxD+0DomvC1uL6ys4FaGFL6eRom+zPGCuy3guIgUiZxu+8c9QM0AfNmr/F7WoJ5U1eKMM7eW0iuPNiuVIKCKBMGQmT/WBwOBgVxw8aadrsE+oTQR20trPuu0nRIDcbyR5gmaLMsAdeFHOHHAxW1458S/DzVzfvDLaKJ5y0yQ70u5JyxCywQpIoEBcZYBD0JJ6V8t+J721sVhtrG4gkuGmdmmha4lATcHj3CVR5bhduSA2SehxQB2vjHUV1PVRKq4k+yR7lERMLIhJjjgVRGJXC4wSCOfWvItZ8RPbGW1g8zfI2xmlIUQMcE/aEC4JABAwT17VRvfFN1KoijQSMx2+aJXBaZcIC5cBlQEjkDnHrXmmuXkkV0UdvNnJC7jMXPnnkNkEgx/Mfv8cdaADXNUmlu2ufMOEHlLb7NkSxgABk7dySc4pfDmmNqM6m6L20UkjObp2VMpG3oCNznnbgVg2enzahdneyTsQwZFmyxIOFXAPXryOD2New6L4SvgIJbuLyIxBlUDGQRZ2lHcZIXnHHBGelAFI6HDNflLRria3tHlKiZ2kZpI4t7NIp6FlI2ngDvzW1baYtzDK0paeeSCKazsUKqkcMTZaKUhtrTggdTkhsY7V6Po3hCZWN4/2W23+WjrJJsNwVODNFE53MSCOgwcenFek6H4ZsYbmOKG3bUL1x9ndhbRTQwpLucTJHGT5jb+DuxtHUk9ADy7wz8PmuYrfVEjhV5GEgR5NqLuc7JlTPSNv4eGOOBXoWmfD6WSGa5lkiZoFumjaKIyQ3MisGMTszBo3IzgHBPQV6r4Z8OalaTmG5017gMkjpZJABbzSktsu5EcjyVQgNtViMjFe1ad4TsNVt2T7ayW0Ecd9eSwkBFvkHNs8MiKAhdcYBOQfWgD44TQLu4ljMiWsZs8SpBNYz71tdyb2BRD55AOFyRgnv20J/Ddw0KPp9o27M8e3zFtQtjMdrecHYbhvOR1AzywHT6qutDkluruLS1tYjAS39oXSPdzTll+eBVCfIMHA3AKuDz3rzu78Pzx6hu3Sz29wyRRQOQhW5UGV40cH93Dvye/pQB5hq2jW+nWdsPsuoXs1raRosdu8DpjC4JeJj5C/eDE5BHIyMVi2dnaTW1zcz2tpaTxkLbwm3INvExwYzKww8hJPfnPvx7rZaHaQQ3M+tfZLVncSS3TGQ28BL5VTEyhnTYOTuOWUHAryT4l63oafY00m/guEt/NuwHneNGubdSYzLER88e/7pJwvHHQ0AVLm60Gxt7GJntvtFxOQ3m24863IjIjydwIAPIUjnmvJPGvjJDqYW1khcxmG2dZI0j80EAGaKKNuT8vVsntiuA1DxTNd273QupLu5llY7ZDG6wztnLyPHkugyQp9uccVxFxGZVG54984G5yzs8Lbg3yFxktw2fw7UAX9f1ea6u5ppJHkhDyBwXWR1UFcfIpO3A7DpVXwx4S1LxNqVtJp0FxcXBv8xSwZZok4KSEZGxBk8tgDH5Z8ltHcz+T9mlaS8k8iJkLb2ZgoEhKn5wcHJ5weuK+/fgH8MLrw9pP9uXFjbxxXQjFoZZEjeGLYFlV7gyYLswO1evpQB9efAWaTwlZaZb+IS00KWEa3MNw28bEQb5l89vnYA/OPu5HHbP2RefHDwz/AGeNP0tzarb7LWGOGWG3FzFhiym2VyAmBlWP0IBr82PF1veWxnu49RlvXhEIMXmE3Vokgw6wjIDwBcAg9z3r5T13xh4ov9XaKxuhBaWiMkkZlkS8KozBpC0bEAkemQMcelAH7ZzfHLTprSWWS/uV8lGeO2+Rp0mgiEfyhW+ePYp5685Ga+Y/jb+1Etr4dFtBe3T/AGqOVYrQSpBGkrR/KzI775QQuc4Poa/Pex+J+o2KTJPLNEkttsSWOV5h58cQX96X+aMnBOeFPOTXzz4t8W3/AIivbexBnjYTzNb3Cl5PNMrhWaV5OAu4YCqeO2Ac0AfXvgH4kvayXvijX54NgFzcQC4Cx34K5kUwB/uJk/K2CTk57VX+GPi3xJ+0r8bdH8M2D3FppDala2scVwCkWn2aSZuZrh2YCESKJMvwH3DNfLviY6naaFY6PbmS6F0kfnyLIJhGwIWSONR8yIX5bJ25GMjv+g37FWg2Xwqsx4y1eGWLVLpJ5JPOjVEaF1Plp5JGLucgjA3Ac8ZPQA/ebwt+zx8HfAvh3Rm/sq11C6sTBJcXF0iNqBnCDzBaAK2bUhht27SR3PWvhn9vvxR/b2h3vhnwpZxWVlZ2wOpzG0QpFCY/L8p2TqgCjDZIyMZzmn65+0cmoJMpuJrSFRErRSyolyIWjQo1tiXHEsfCgkquRjPNeEeKfifY+IdL1RJZY4ZbhZflnQSFEjXLyuGys+5fmCEk56Dd1APyjntbDS9Ou7dJniuJ/PiadIXJR3Pys0TfcRjypwMZ5wc1W0X4aX8WnyX08L6paypuiNi6u1sGO4zSKTnBckkY4x07mx4t1+HXfHb6Lp0IaM3piWdYhGs6yMI18zOA218kLy3tX0nq+jy6FolnaRxG3t7qKKNvJMbEL5Y3PiOTcpLdiMjigD5W1LwDMn2t96EQtEI28gboZQFfyZTGMAspPPTPUg1oeHfDhuJojbmWAxqJPLZFeOZ0OZYljdQsjEA8E8Y+leh6w17Nax+R9tilZ4re5iuIpDLdKZTHbtGzxgFCoxnquKv6HpUFtazi8lulg+1upt4SzTRy7QoitgBwd3cnkHJ7UAb/AIUtnSG5eSJim66ghgvCYCFZcARwxKdgzjbjg98Vt2dlcgN5um2sJkCossqGV0TBUOWHC5OeP4R2qLQbaQXc8YCySR4dFeSYXMSDaUW4VWaNARxu/Ot3ULLVLe3uVa2WC2LsxljleQKzLvJ3hBgspPGOMcdaAKNnp+nNP9qkWFZ2tZLSS1hjZmZ+YvMjZAfLyw7H3wa7/wAO6ct7HDb20JaS1kFw8hWQeW0YJw8zJtjVVXGQ2W/PHIeCNMN3cXaFiqacXuEmaSZA7yR+aS6NkBAeOVx68V1Oj6vfWmsT24tT5TgK8seVsljJMqmWVdq5yMZKAZONxoAzr60Ewub2dyTHK0GyNzDlSx2GLIALjHPGTnPPNRRS2tlpMtxErWs0s6+fHOhuFuYgwKNiPcUzxzgA1m+JPG12mooXS3NoJZ4pYYpIGkhC5kaa12qqStkbR7d81wsPiifWXW2RIrZ7iSYKxkJt4Y423lJIlJxIyc5JAzwD6AHcC9luzcm8jhVppYZIjApbyWj+SJM7AYzkchTnkkirsm2T7Hbo9vpt0gluRLCHLzMI8FsLkiQkA8/3uaz5J7WaORZEhaSxggeELF5CyGQcsTuxLIMHnOB0OOlJfXImg822mW6iitdi3USRpPBG+RJG4U/64YIBOD60Abi3RjtfOuHZ3eCR2EbRCSa5lYKG85zxOAM+xrpdB1rT5Iimo2ptnhmcobl1ldjLGMG4JblOAflHU15wdR0q3+xILm5AiECzCNZYpnUgGNhMEYO4z82OePfIm1PW7Q3KCETCO4j3SFGDMWjIVSZlUkqwwHyAR24oA9CgZLlxOkqWjtK+VLIryIp3RhtrkCMFFPPzEnGMYrVOpzpHFBcwTXxldPJeLyxD5rsDmFHYYyMkgcnB4wK5e11izhgjie2iW7ldEZY1WYRRttO9RGWITpgnH6EV08F5cxRx+fcefcG9xbW0OzfZ5TbFOFQHMZTG4D5ucgUAZ97pyXupt5jyLC20+SJBiO4hwrBVBxswMjrgCui1OziMVuLe7a0jfc0NrIm6G4e2UM7x7l2lyc/xfN060293Q2dpdTubQm5Ix5iuZpIV+a4UhSVt3LbSGweATjNZtxe6lNZG0JNy0jwtBN5ihEaVsCEbhlVXI5XORQBE8iJOlsbl4IxGk7ELBE7BgfMlugcq4P3VA5BwcHtvWq6dqGkAtdMVl88LHNlUgkjPlwbo0JAcoGJPRj3INcRfxSvPFHLbWls8sMcMBaVpnYW7ZuC7g4b5gQqnnBwOcVraZK7C7u0hSzuopFhaRnEdtJbAiMB0wf4N20kDB4JzxQB09vYPd6fNp9hfJFHAI0acQXSrOZXUOxjEWAuc4YnGScmpNRttesUkstNk0tpGhaGWMabLGY4EJVjbzykBnIzkg8k4HrXLza1Pp8klq1+fs6bXLQrcRpZwFNyLdxQsFeN9wYMM8tzg10enXwmtd1vI2pyxLbsoWSaH7OzR+YGmiuJik8I7lSo3dTnmgDBjg1CzvLOO0jRZpyCGs1dJVkiXFxDdRzRgAFe46Z5rc0i7u4XWBpksxb3MzSWksa7fLj/eOfO6tIykbQRjnCgjoXeqXt/MPmtpbixUNcRTCSB4lkJ3RrLuJliZOXKs3GNo7VzGn38V7fSTSeRFFbXMTG0BZlvEaRkRo7mQ7njQKT8w7+lAHtPhzxTcXmrSIumwwafaBZYTHNBIRcPtAe5mlB3OVQnbjgnAq5rWqNdQXBuY0t551UfJFGsEkRnZnM8Zx5kRdhlztVWHUV5yjmRp7ZYYLK0vLkyrbm4lFzC8TqqvbMqBJASQQC3OeM12d0DYRT217LHqreQht7SDyftLWrA+YJVDksy4LFVyTjkUATLZm4sNl7LcvMgFrJDIYWl8i3hVoXtjGTiEjaSB2OOea3PCMMF5Ejaxb27m3zl0ZIC8CruSaeXJby0QDAwAR065rDsL+VJIreNo7qwRIks2SzkkupZ50y6yzuMsADhj9wAYDdqdY2cdtctJfTTvvF6LqG1jZEjZXJt1kjlKrHbYwOCTyS2OKAO+uJHsLiRknivrNLVrq0iz5MdvK75QeWn3yyYxzls7iBzXjXi3QX1WSe+voPtLLHNJBHaLOnksI0Js2j2kl9jknHY5xXrkMsf9k291L5kFqjiEADbKt0CJEe3cgtc2yxnbtI2huOmazfE8X2zSkgs5i8t7I8wlEUMNysL5iaGdUw4DFcs+c9hgHgA+DvHvgSdbSe4Gmx7buV4Le2hiQzrC4LhvPkIDjvgcgcGviLxZpcuiXaJLE0NvKzqF3uzF0dkDu4wOx47Z4r9XNd0m6tY0E6b4kWGIebK7RIG3lpY0lY+WxVWXkjPUDBr4p+LXg2USHUIYw+nvO6QW0kfkmJtxLBzJ91mxkE9cjGaAPnHTLtlhlZZ5E8hQ3nId8DP5hVGkjJyz8EdO2cYrRgvw17GGe4kLyKbgwqPMWRyGE8aD5U64IbBwawtVtJbG4MC27QRTCORkRmDIQWcSDJw4Gc4HPt2qvBeSiGV2lfKfLJJ8sZcYxnaSCTj25znqaAPpDwxq9vp1/aSxL5rhdyo+Pn+eNi7BPlVuCX9cgZ44+0PBXxA06+gt7SUzW+o+S0QEsrBo7Nm3PIELbWcM2VwOnPvX5dafq1zZorRBAtw8ThmBbO2TGEfdnacjPvXsei+M4Ptgt2b7PLHG8kUzlh5WzaZBErEFQ652gk9R0BoA+8/EcCWyi7gkN9bmUyS25ZcmNQyJJMFALhiPToBmuUt7W7hsb9YrmSVSYGjA/dx2wlVXVLYRjc6ruy5HHXOOled+H/iPbTC3+0zC9sWklt5nu7oI1nCI1KJIijMqbs7SMhcYJ4r1TS9f0iRfMhNvIksji1hZpJRIJSyJtSRAqRlB3Oc8mgC5FbG2ls8Soxcwyzuc+XJIYzHK6yIOQ8ew5PcYya2JWhWGb7MzjyoYre7JZF8xyBL5kRJyhwQPl5OOuSad4evIZ/MuSIGt7YNbtp8iRF4ijYRlJb5kL9MZwPpVu2vdKvUurG7ltopZtQBjaGBZJIvLyxjY5A2ZIAIJyMUAYmoahfTWNvdWzymG2gW4uElMkZ8wSFHEskSnzAIgpGe3B55rtPAviB7a90/WJZr6EGVVhjtrgQmTad4eVjlgmeFZcghcHFeda7Z6hYzQCaCRJGmzBJazCS3lTzWKQz26MQYGVcnI6tjpzWr4c1e9srozS29tKty7yRyPF81q8kfQQj7gVQSB/wBNOPWgD9mvgn4h07xhbRnWr20uJNSt1jaAxOt7DEu6KAfu0/eSeW27LYd2XgYrvfir4Dmv/AWsHQniWeGSYQTNKgumt1hUGNEyIrdPlIb5gwYGvyk+Hfxk1bw9qEk4nNpbrHGpfzIkCpHKwjkM8TMROuDtwOQwGO1fsJ8EfiYPiZ4csLN4VRWVNNvftyJd3NwZY2dZT5SH9yyfLuxjoWIoA/CnXNIubXXNYGrw3lkLWZbt4pona4vYoyfMW0kIJaAx7G8zHO75SRis7TNe03yjcxCdDcEQtEo3XEkXWBjK5ALohKjPGV+Y7q/S39rT4aXvh8zappFk40y7iuF8xbGOe8DovlLamYKRBbAjbGoOSqjHQ1+S0WgeJNQ8Sw21hZXMTQRzR30s6gwKh2o/lpESCsbAfMM8nB5zQB71a39ktlb3kM3nWkM6SCG9lhW5uIYkDTI3z4jIKnCkgjrjGK898ReI7S+1B76GNktQibEilZ3lhaYpF5cYO1mjJG5j6EggV0GveGL/AMO6I5v7ee3SW3jd5oAgcSyuUnlMU3JU5IwoyPavOZdN0x9PxPPLcwwtMLGFxPBJJEh3XAjZUCbgTjBbkg470AQS+ItQ0qd3Ed9qEc92wXd+6G9WZkKJGnzLhi28ZHOADjjorfxqdSYWj3UyXYtptOaSFiTBE5Vz5ibPklkJIDDGAoLYzWDqkMI0d7h18mGayFtBPJKI5IIB5fkgKjHy7iN1y27DOsmQDzXnWmatBaakqrcWcDieVsSI8izSOhUxt5gG3IUleuc4ANAH3V8GvFsmk6hbzzlpBFfJDNdG5JNzBBIPLjIIwwMTybx2KnPUV+4nwF1hEOnXFjFbyaXq8ZglvDbkLIk5byhO6SExBJAUXgEqimv52/hdqkV9KtsUIfePsitDOU2XEsayyzXAQ4G8kquAw37D0Nfux+zqt4dK0eRRdR373GbWzeIiJoIo2lkuIvMI3zNEQAjKEAxyGoA/QnUEEVta28RUyDf89vGslptjHl7ZlWEliSOMZz19ar6Vo8pW4jedzPvYwEokkUahtlxCkaYwZPuqwA2hAWI76OgLPf29skdmsAljs5bqCRXaWBA0qHzFx+7JUBiOg+nNdV4d052me08s3C6c00SzMJAJTNLhfLUqCWAkUjPXsCDQBQtfh1vnNzNMqvcwARDbIEj8klmMgblzkMMgY/AVtp4EtDC03kuxtSsnzGREuBMx8xMhcEBSCoPQHjtXtvhiwS6tJ45VY/YMc3MaRyqg+Us2Tjyyw+6PmPcDoewXQodpizE6Nb713hUjWUAfNCowXBBK9OMHpQB45pcn9nRBYEe48+NbWP55VkjjibGVKJ+8Oz5B1wFGa7WC5tbC2S2tQt1JcKbuVpJFka1CTMi2kDdNyTKdwfkkHHGK3X0XYz3W2KExCPfFBGpxGiBEJYcpIEAwQOdozWIbSOS5kM8Ugm3CaKVV2iZHRVVWYKA+3jcf7wJPOTQBS0HxLPo/23S7y2ingvDfym6uYmeOd7m6jmmXZGuY5Y1twoPAYEbcgZGzpF4t7ez3xjktI3W0tbG3VgZGtY02i6lYrgszc9c4btzUFja3TK1rd28TyBJpDuXdxvZUCEf9M9ufcV0enaVBBKmoH9+ltbeVLbwt+8+dAYtqfxMuQOORjmgDorXUWtGiWJnRiTHJuj3jOwL1XKgHjkcevelTUpSwedSbcO4MhnKx/KPmzuHA3ZA55PTPfmr2QRRrJsu2DRnIcqiwhnbDt0yB0JHpVGB7yabyTbqQwgXzY/Me3WNHVt7qvAJUjP0NAHbxTyGVLg24jieQiMn5ynmRBV3Ef7GGz23YrUgvHMrBv3kaxxRrIuQhWMMCVbGHPTPfOffGVYtKsjzup2MZfKBy4dgCqqqjoAMdOgxmt6KYLbRKyxxbVOx3xtcyMXkYkHhQ7sM9OKANex2CCN3bCpncQQQxLNkMzHC498DAzW7GUCJOYy43o4J2ldqFghG04ALM/PT5MnrXA3NwtnG0hlTAV2kVSQriVSgZV7gAjpwSM1c0zW7i5dYJXd1itY7ZURCGEaEYkc4wPl5/4F60AehwWQO5wVuPLkXcxcnCvkqQYs56d+m3GK0YNMtjuk2b5ThzLkZUOMqDzkfIR78Vj2N7BHCse8KjyJsMYIZiGfdv56ZIrobe5iGDKdwVVQxQKxDkKFDMw4OAPXtQAeSnm+YDgqvlOmCfMBAIcHGBgYHJH3aLiDejEFyqxMghUZ86QsxQhx0whXJ7Hr6VMzZk+eVFUA78Y5DYZV2AE8KQOnapxcRRsux1idEk8sPtZSWyQFHckHP4+1AGLeWdtNbqjfKWt9kh4LRkHB4ydzA5HHevNPENkqAoIEaNYhvmGVePCBVdgBySMHv97nFemXl3BHJGwijMm5mOWCHfjc3yNg4IOemDnI71y2o2zzTS/wCmQl54S1sjowVAwDOsgwMncWA9sYoA+Xtf1eXw55skPmyGaRYriRX3NLb4VzDEo5DrGwbHfJAzXHXepf2m6RJcXF5A6bkeZw2IWIYyKc5GDnrzxjpXtHibw/ab3Kktd20LPE9xGTbxXEzMgmCAZcgb1UdtwPTBriNE8M6dqNrJunNnPYzzW0VvMERljOWYgoCCBO0gUHHygHkYJAMm10K/fTpbrSoHNvEdk8yStl948vyXVx98gBhjnDfnRfQpLaaMXM7wS+UsscJcLE0Uf3mlB4dto6DnjFetaeGstMe0FwPLWdH3hRsaWNVUNMFBD42gDGTgDPNcvfj7buWd/OFxMyskkEiIUB2ljIEDRfdyB3HQYNAHk+oQ24u4ZbcqZIZpppJng+SWM5IiiBOTMGYYLAcDjjFYWsabP5K6hYiOaaa4W885iI2EqYU2N1CpP7oQ7OcYJOd2cmu38Q+H/wCzrmBo7iMRspkWJ2LbSRsjYgdRleR7c9a4fUdTcXqD7PM4FnJDcW8MqRxSTKrKbiOIx7mXYI89c5OMigDHu9KvoLe6vSBNcSqxNoId5glK7gYjn96oUpgDJC4AzXC2Al1IIl85e4e/a3M2HihtraKJjJlSdodDtcqzAfN0JzXrfh+S5aC5M14szG3jmiktmWWWGd1Mao4wNrDyyuCASUz0PPNatotzC7TPIZbculxLLsVIpPlM1wqwqMiQ4kDk9du3PagDirvXDb2otI7YvPZ2rXEd0nmwx3/2YKrPEZ3VdzJnIXgleMjrRsviLbmytprezuont7zyppZFCzvNE0nyRGZ8uvlTRnp0X24t+LLWPWre0tbK4jjuLWS8uoNwW2aBUUNugCt+8AVTtUjHGMZFcZF4Pv7bUxFdXzsl0ySsoUSvGHUvcOyqvEzRbOg+UcHoaAPo3QtUfVrdpLq4Y29t5XlyKm11MSKMBkHzblHORyWxXXaPqmlwPPJOZfPgZ3KTCMBjP+8hIbGDjeAPTGTivIdL0/UktPI0pvLQRnbvaVAY0YsNrlfkkPIIGc/e6Gn2lhrMrqJ5Xlia5Eyq6HEcURAuo5ADuZS24A47UAfSMfii1uTBH5sIaCEbxIjrJ5mcbY3X5VHzKeeo554qtr2oF7K4jgmgW4K+XIxYyTOrMSgUocD95lc56Lk1g+GPCJ1mO4ihuCZIZZZypjH2eQPEoiieXdlmRVwMcfLXP6xYXmiaqFillnDyxxGF4hHJFmIRyknkiMKSVPYmgDKuYLbUJLCITOmoW4Antg7hlhMmd8hHDxfNJ8o56cDNe06Jocl3brbzlZXMSzQweWYx5iL8xWQrllJGfxA5rlvDGhWGwyGaQSupSWa7UNMSCfL8uXGWQMcEeoJ6Cva9LW3Itn3M7wZhYxBTHEFQLg7eRuA3DPXdxQBHZ+Hrl7dUkeAbkXz/ADVdmMAJfZGcfNgHGR09+K0rTQ3R1gUyStPIwgiijbMpQkRsqkZK5GCexXB6VrjU0iSC2t7f53JRnkPBwGZijPgJxzg4z175pYNaSEKUlSMSbncFwpdgRs8uXduiGCn3cjIOec4AFj0C1nm8nUAlvOCEuCkYiAIHyJkgFnyfmxztPpVbUdKtUhWS0eF5dzwRpyqNFEmWdHkwAQ27aM54GBjGdC41i1hsEuZ/KjkaeZGSfIdMZJ8ufrJI6YALcDOOBXJePvi14euNAtdKtFtYNUddoZp4RLaCIKFkmLbVUM3y5LYJ478gHJXOk6anm3d0LDPlu7yTqBKgb904IDZWPaFIcd32g18pfFHWNF0W3uDbS28KxmYi3n+RAjDarqXHzAk5x1ww+lQeLfjHbvdXNokqCR7VklHm5E0MRYTQxtGWVX81N2QeenXNfml+0L+08ln9ntLV7aW/3Pp91HPcKwkkmc+SEjxkSDALHHybfmIxQB84/tPa3IupyPp7Wssd3me+iKC4S4aFiot3tTjbxgDOD+BzXydB4nutHeC7uJLueSS8t1ETS/ZoIo5VDi2aOIAsikoAAxI4FYXxA+LV7falq1vez7XurnzklmkjeHdhRI/nA/IpIJUZBIPA4rltOvJWWZ1DSSwIt2ZCks9itjcBR8zSr8k+9gwJ6DpxigD9NPgj+0Ba2l9FZqkcN49wbK2NwPMj+zlUV5pXVnLBS2FV+yjHav0a8HePEuJ3SIEJDHiSWOefcSNjq/lSIAY2dioyPlAGOBX87mi6zeeH76J9PaQo80UsL285JsmPLSb4Q3mvhM7XwMDv1r7t+HXxn17URbSyXVxBd2EVtGwQIE1CAygyeeU45V16HADDGaAP2yh1GGS2tp2voG83efKt3RxunBKrLJjJOeCBxxzW3a3qyJHZ2/ytOF2SyN+9iljbEyxIOMcj35r4v8M/EuOTTI3jlW2S+hgeKQAFZpgx2FWfiKNWDZyQCQSOtfSngrUrLWTAjXD/AG+KJpd0cqRwXBljBllLyMNjAdgQT29aAPatHv5bcIokMSQSAtEwZ3fJ+SRnXlowwzjr82K63Up9N1XT4EeKFtSaTy4py5aB4yxZ2dgMLJjIAPOBgDpXl9tdbdRZdHLRwJ5axuyvcIjAgSeZuU7kbk4POT0rvYdZt+LNLJoWMnmzPb7YmeQAI7PtDHaW7cUAcNeeFLDUriSS6TEQaWEQSRzeUzxgbW3MArRqFyADySce/kut+BNINy81mLq0czhLkxqyWt/GrDI8o/c+8N386+nrxmlCWrW7xK7Z8xWIQxouSwYKd5OcHp07iubvrGRbWSRLdJgrvJDEd+Vc5AUKgPysQMnkL374APjTXfD4s7yaIRBLCFldLa5D4G4lS8QjB35yuPTHJGOHWlvKojPmSzSW9uEuBLtMMChs2q2xVjhlQZzxXuvirRJ5rdr4tDCs5jLh0ZBbyHCPBkrmeI9ugyua8qvfDt5pMMhefFu7rtuJSEWPcrFBhSd6cgDP4kUAUrl7k28t5e6mY4rVpHudhwLsBC0ckcDNxIAVHzHkg4ziuEgsbzUoRdRstuFZ5bZ7p4zcKjEyAzlgcFl3EdOoFaYuZ9TM0EmyaYwkCZkjis08klSLgOwySnT1wDjmuD1XVtU0WaLS47ZFW4uPKCCUMtxbxq0kYDk4VQWOOc4wOtAG89tbTyyRBHe5iL3CsihmFu4Id4iQFfDAkn3xwRWrYm3t7RIpZYot9xueGU4DrtG1VGTjI5B6ZPbmsKzXUZWXyYpbaSFY5ClrE7+WJQPMt5ZMHdEw25APy7ucUkttfPdWtzOqwXD3R8uA8xm1UDCGQg4HBPAwfqaAO31a6htdFhlEcksyly0cTF5N5f8A0cFVPCKMbj0wPy8U13VNRm1FfLs5rKLcFcSTSKly+0ZWTgqUy+fT5gOtetaottfW1qlvm3nuFkid0jKsWTIQpExBKk4HvnPIrktZ0ydtM+zgPNeW8aLLdTIAigyYWKQIdxXHfGaAOM0uO5vBDJCrhtOmaS6mMqmKJlcrJG0e7dIfLI+UZPHSukWw02W5N/p9xBcsHcXccKtaSW28bVmiwwZxuJ3Erx3NLpWhS6ZcyQwXEQuJrb7VcG23EySKAS3mMCpdRjIOCwA2gnp3GleHo4JFv4lW8u7gxb5XVRbyeaAZrZ41A8z5cZAGc8dqAJdN0Z7dZIVBW8nhjWCZXlQNCwEm2UleF6/MOoPNdT/YlpFAqwzmSeGHzpUEkkiLKGDSyu86sq45BA6dxS6Xpzr9paO5k1CBxNA1tKZoJrRzktFCzyA+ShAAIGOBxUNyLORYFjYWEpjlimjn3zrGoYRzPGdxBlde0h6cjigCvFq2m293aiSOK6QSsv7uRblkkVcq4VFXc2OMEEc4AJq3NaQ3sv22zhFskv742kgIWJ4SShL/APLPL4JU9P5cNNp8qX0UGkzfbUilDrbxRtZiNZQBvUBeECZyQSAT15r0r7De2cTQiaWc3VpAsHBNvDG2JJzJMwyWVVPzHG4DAoAwb+3lnMM1oIZNThglaaKWDzY8yngRsflgbOcHPv3q9oANoP8ATZbecmZWud7LJPbu5wUKpjBA+uMcZ4q0Lh7S4dLq3bZJHsgmgKqbmNX4SGUnbI+BnHU56VBax+dcxXZnd7e4knjmR7aOS5hCttV7h1GInGf/AB3igDrdWW6mvYDYT25tJ4RJNmR/OAhAwxjUElHQbccZ9DUE+iwzSxX7GGABlheS33lmLDJj+yvwgCjnj2z2qnPZtpr2r24S/VHKC4aZzKZpiJIWlUDiADcuemOatXWoQ/Z0LbUaQgyxQB3eC4gOwqI1G4iRj1AwBySKAPNPFOp3OmQ3Cpb/AGiIsgR2kEBeHIUjYCCwUYzuHYcVixald2NiNs0kYuDuWMuhaRyclY36rCMjB7jpnmvWdR0fTNVicTxqs0kMjsszom4KRvt3Un92u7ow9PwrgrPwylvq0kMqRrb3DEJcSO7NAJBvTygw2oygbQB17AmgDm5b3ULZW1i4u3tEtyridd1xFEsKkeU2QcgHlge7Y7V8CftF/tRWnhvTL61D/u7Y3atdrKpWUxA4uDG5UwsZRnYMgYH1r7e+JVs+kafeXUC3NokIW3lViQ0kYV5JTKykhTI2crgYBwfWv5ev+CgHjS/sr97WKeXydQe5meG3m2wWiuSzwysrfMoyO/PbpigDjfGv7UKeM/G9vf3+qzTGwuJYpQ00hQRFtsYhBcJFwByBtzz05r9G/wBmb9ovwc2uaFYTXFrFdtqVhsaWdBbTjauYJ5j91xkkFhtyOTX8tk/iK+W5mZJXJlkPyKDl1ViQADyFA7nrivS/CnxK8WabNDdWF3cJLbXMHlkOyyCdF5bzA4CRcHvk0Af6ffwK+JPhx/B9jf6Hq1lcWbxBolEyXF0pIBkjnZekYQ/KM4yODXb+L/jT4Xk069S8u4TawW8rT+aY1C74j1WQ5+ViCQB79K/hL/Zs/wCChvxa+Gvhyy0y4vL65tYC0MkKT3KK8dywXzmzJ88ajgZxjGTX0N4y/wCCiep+I7IQtPfacjSki4lupDtR4z5iSxxufNjcMUTsSOM9aAPUf+CivxZ0268beILbQ5kmlltH3i0SNkn86diztKOIlEY7np+Ir8S4PE9lqGvTtcJHFJcMFmZ8pMrJvV5ASvywlGbGOTgAckV614q+I918Q9f1O9a5cyvDcJJPOzJ9pinkAQIzE7lWN1OR/exyRXE6Z4Ohvr2G5SA3Tubj51iyTFGqKEcheGDRKMkDOe9AGhcaPPrbW8EBt0ght4iDDK0rzCRwIXUyAYRVGCN2R0Nel+F/AvmTxCYC8RFMrxzApbosRBh/1a/L+7HIz1PrWn4b8Ix2lukkoZFlX9yUCvJDcBQbcAJGT5ZbnZye/TmvbvAPhie0uHlv7iO8WdLgpGgDSWiWxJZ4jgDzSCMrg4PbjFAGl4T8DafeR2uqPYW9vpbySbBI8csU8SErK103lhtwbBjZjwuAff0zUvD3h+0hiubiG1j04WkUIVrdJJ4pEmOXcyECR3jAJGcnPc8VqDxBptlotlbwW63CxTyy3VrM0SymNh/pPnsh272k42joV9BXjviTxdtuWsfPZYTJJdSmQeeEkfJEZhQElM/dPQY59gDI8W3GnGBporOWCPSlmFnu8u2Mqx33ksBHEcC2VWjyhJ56ZANfP3iPxZFbag9vDJb32JrdLGWVi8KG4XDQ3KRkiVVP3AclQATVvxP4ktriW+N2+1NOu4oIlAla81W1YySyGSANjKssOCAAxPqDjwfxBrlil4rrp4RHaWV7ibcZx9ofakiQ2+4CeOL+Ac5PyigDtR4jvH1WTTHluNsl5At7EJCruJDvQ24jBQRbehJxgDk17ZpV+tvextaia88ueG48uZZ1BtLeILDZySGUqrCQgl8KpPI44r5m0dLW41OS4tpZbi6ldHtrVWluJYooEQO96ZBtjBjkUqgYkZOBxke2WUxgtrCaIsyzZl2W6fPDCjGMPMgOY1DLhmAOM80Ae9i8v7qAyJdT6cktxaXf2WCR/Kb7cp82UT89EZWwOcnAGcivM/EdlbwHUXmuZX/s15XkDqZHQyHdNHKzDdLG7HcoAJXIDYIxXZ2esXGoeGLmJ/NlhCJukW3D+SkKxySu1w+1pRHuGWAyeuBxXm3i5jDbh2ubdIvPu1MsU0hLSbSHN0xBEoY5KoCSoPsTQB5U94YYrkK87PqOoeXbuqwsZLUqywlYXP7tFyvHDjuBWRMLm1jhg1LTVna0sLe3EgaEJd3MNw7rcOgjJDiTKynnkcnkVYmgiubt1H2fzbe4laJrO4ZZIfOgVzcz24BDlrndnp0zgA1dtF1S9kurUXioI8h0u/3dr9p+zq0oilZcLCse1nAYguxCknNACaTrv9lXkU72ZkDwRSXqIfssHnLCAwihYK0Vt5ZBIKje3C5PA9Vj1Cz13SCbkGJ4zBHELh98Mm+DAu4Ub5mCxBVUdCMY9a8H1CS+tNTt0mgtriTUY4oryNJTOJYoLiS4khgMgCxSEMMZI2qAhw3Fei+C3huLyNM224W7OtszkwLE0m6N5YfvQT7MYU/KM8cckA8+8WaS9jZWt9JaKxkkjngjCtDtSwkLyKUHy3BmD7+uF4HGBWFossVrftDKDDFLGLmy8uTbBLLI3mKkkqnIfkblOMHjivonxZoD67a3c8LAwSajOsUNtF50oeCAIUghwFiiL/ekGMkdM18yTaVcWeo3UDyiCO1uCxZmJEEokPmr+8A/eFhz05HIoA+lPDGrCWWzAC/amEszAqstpbXJAtRsZQTygbcx6dV+au71iCGKa8lFpD9kt3t1/syFXcebukuY7rzCP9JgdSSy7sFiCeorxTwXcu0ksFsIlNsqEM90N14byRpVRSBgtsRtwBwhHOK9yvbi4b7HZqjqYrG7kN4hCQqbtYmitDOqkP5ccEahmx/rDjvQBxNoY7S4CX9u93bEPeWcjLL5yrdIsn9nKEk/cFWbABGBtxXo9rJpeqW94t5G6B/s8KJI22a1Uo6KI1DZYlY4D8wz6ZxXO2t5p+qmOB7WWMNPbwRMgcP9qC4LszgMcBWHzAFhz3rsdG0Fo5ri4hjEjJLNLbI5RXW1lLtE1yC277XvPyAj7ozgrigD8/fjF4SvLDV7vWbO4M2mG5i+zlYpRcRnny1KlcyKQTyRzjpXn2heK0WRVvI5Fe2mEceM/wCkzyyZUADomenYZx6V+gviPwfL4utNa823MKNP9mgkKqrSRtJvcxxFQftEcsmSQOASOMEV8IeMvBWp+ErvyjbSpap5kcbsxdvMDkwyiVFxGDEFIzwDxnNAHdW+ttdXN0t1PcRyKiJb2xdhBAqkN5TtnJDn5v7uPlFdzD4xulsbTyUKMbj7OyRwfu5SCGacy4yiCO3x0x835eA6JfXFwYo9rljDI7XRQvEAoyEujjPmmMgj0P5H0/w826e2iO50m/dS7TuBVG2l7aLG5kEZ+ZuhyepoA99stdtbTbsjO2WGKG3YyfaIGjSNZJmtgwBkmd2KZI4KZrT0PxLIsUwSaVrhL0vaLPGUCwzy7ZGELjlyAAWPy7hgE5GPOtGstVvLKyhKSQTadIYlUoqPPEkjSW80QYYMTKwzjJwPWu/8NaHdW+pteaji4iItpri5jXyo7bAOYlaThk83nA789+AD6V8H23k2FxcPHaXcT+Zfoskatf2csm2W4QKceRKQxIyMAKQOBTdX1E6kj3s9hcqn+lWtxF9qhQQW5USWslqshDBnySdnAORntWXpOowx3WmfZZonF1GLW8hVsyvL5XzTSkcM3lBlIHUyHA4rpLuxkhX7QqC7eSWSNETAjNsBjdDFK4USKBtBBJ3A5FAGOdQlNolhY3ZtVkW2eO4vUIWSMKhZo5ZWfzyGVhwwC9SAMVyupXd5LeXN4JJdVsZJPI86MKsRcA+ZHOqcLajoWUkBh1OKdqVrILlrVrlntkF1M1qt5IHbzeVUw+d+4aLkHO0MQTjmuK1RLWKK6NjJcb2S0iNogJhMboF81pkfEQMgLOT0yRk9aAOvt9SgsrR45RNa2c2Y4YRbPLawB2LbzKAWVmJ+UnkjkD0x5ZW0yf7W01qyRqZbNXhubZQ8oIMimR9z7MZbaDuLHHSsKw1G7sbC5hmuGvRcpFDHBHJHMPNn2lWtS5yyxZGT1AQHvzzfiK41XT3hnvHOqWtsAA2MgeXgq6BesZZhkjjgEdaALPiG+stWgjuIo4U1GK5mmkltzI6Xt3GCCUc8oBnAyMbR69PPdLu4jeyWkTiN44TJfQPLM0MLMx+cKOqZycjJBIBAFOuLu4aN5ftFhdSXbeXFDbMY3t/M3faCGA/eiNeDxj5cZ71WsdIt47ppYphC7CLbId3zoMh/OlwQyO+4hQcnd0oA3bhpIYhdXOy9jlmi23K7mlhG7C7ZBw0WOwBwPxrhvERu7Oe3WGRIIDN57SmJkaeCZmMkuCuGUJxz9cV1+pXkIsbWws3tDO7Kbi0aF1MkrsUT5mIwy5BCr1A5BrCvtMW4ngtbqYebbLEN7yq0ZWMnzoWiZvUHByMYGMigCOKO0DQ3FqU8iSKO6ngefEchXcFdFHO3OCynqT6Voxpa+dFqD2DSOG3SXkCHYVK7YhJGOWTPGMHgdKyZLa0hmiLuLpYoZseWiNb2tq5LFg0UBLuqgZU8+xqi8t3b+VPDLLdaXIzkzwoq27IvKI2XHK5x0GckdqAJ9UvbqxuxLP8AZ7ksheMgKSEmJXgB1aMhOhIHoKZZa1NcWs13FbX101u3lJKSoMAcbUjRh1QDJ55AFYVvHPMtzJ5kLC9kYwiXfcSGCCQNsUx52sCSCvt3HTQlv7CxMkNywhLrH5S2sjMbhhzgoxAjYHA57DHJoA07Kae9hjDSPHHIZ2maSV5I/MhJ2CBGH3eMNjIyO9Sadbma4AtYoojdko5iiKTuHwC6IQQseeuQOpINcYl/qemXe+1DPHh/KtJ4SwjW6YMwcEbYgSDgqSecda6Ww1ye1f7RdaeLdVcbvs+y3mhJOPMVmf54ck5wOfagDq7OynScQRLCVt3YzBMwNcqPvBmjH711yOcAdOa+yPhn4VurldOknhvpkiZZRBaB3heB0UxxyMJMrKCw5XntmvkPQ7qGXVDcFbu4hKxM7yrjbJMT80IUZeMEfNjI9wa/SD9mxZpNSt7RLd4QTby+U0u9I4NxZzBbNkySMozknA3c0Afrp+z14WfSfDGj3x06W0ae1C3c9x5o86MHerlZEwhHA45JGe9fY1r4sMemTWMriYtIQ33NuJ42SGHb95gNoyRgA84NeS/DIPH4Ztnka6vIYLXH2JhGZASxEcTTKf3RyQQMfSupge0e3dJIFt7pboXaHiRHfDgRmUfM2GPOM47UAUFCQ3D2920tzIXMkzyhlCSSfPCpwNwdDgYGBzzmustbu3giczQtZSTRPAZFjd9xkXzVm2kHnIHHoawdN01/7SVptVti90gmQSFdyyJuDJIJP9YzNjb7KOOtbGtzXFlDC0cQe83n5FAniOwhQdwyASrAgdfyoAw5bryntELPNIk8s04LBbZ0xhfLK8lhjJXOR7VQkia+nldPKilgVo4Y4448SSSn5/tDE5jYAcdz2oaVku7ZN3mi5Rpmi8pj9m8tvndcDDB2OOD25971nFE4klPkyMLhnk+zblx8yr5czNgbM49wO1AFTTbN7KbzLsxFRNK0BETxb4yP9SxLdc5yWxu7VXu4pJLto2d2sFlQyfZwRGZlj85onhGdgwBs+YcmtHUdQ8wSzJdfLbMPKmKBk85GCtEJDyOMAcc4GOtZ9pfXDTSiMRyC4lUSSXDxoZJVARGjQEDJBICnB9R6AHX6PqztcTLb3MdtbQwS2mxw/wBpDOwYW27GBMByFzt7ZOa6uy1WNIY7VI0m3wyzG8khSKOW2j62b7GOJs8YPJzwK4aO2ju4vPtxH5sceGeAAhJckMuzGbZuOJDzxxXTWKrY2yw3nnvCkksthK6iS2nlflUhkhzibcON+AcZoAw9e1DybabbAloqjdbEzqJLiVmISPYoxJEUPQNn9cctBFq2r+TdOBZxoZUtb2zjRC8eSojIRcxSls5+8r44JrqdW0DUJrmIzOtwZFkgjMMLNKIA4cQMGASD91n5iQeeOTWDrXiPSrWJtPWKXy5UW1e4RBa3lgFkDRwxwwOVSMhT+8bBYnvmgCxHcXoKsLoH5mNsnmG2aHy8lIyyKVjdiPnLEZ796U3stxLa3RubmO8QBcPPDIrzwSAOvD/NMyc57+9efTX66fNEtlFLqkReWIlosOsdxhYGmV2BM24/e7AZPrV6zvEhlEctpcM93suLmMpGBY2kFuHlkSYvsE5fA+9k0AbupTNNdywo85S7i+VJrhkVLvZu3NbKux28zGQDnj60y0uXeNJJTNGCivdXkVwXlS7MpLLaLIuEGCfbj8+L1O6hvLVLDT1aFomivbQwN511PcfaiJAw370IiUkggcduRXWWd/5r3KySQZkDJIRBJFFp8qKGYGV1y+F5JUd6AOw028DXDzssMLphbCXy1EtrHOMG6lz/AK0CM7Ao5PUZFQ3GqxxWcsbx27TrGbmOWaFbeV1MuWmuVZgAkoOAF7nHtWSrtA82yV2aC2t490S7zthbYJijDO0tnB4GOc96nukR5rHfH5st8iMEkRrhreeOYMssqOBmGN/3m37rYx14oA2F1fWljeWdlltGsw8MluI4jFLNFIkTp5RQuu6NsqflHBIwa5HV/E+rWWpxi4thP/o9ut1DKWEo8ybyrUxzBJEkdEwSApIHUdK9BjW1RJftD3sly7x2qXixrDbxPZ+XuF3FECMS7pcben41zPiB45JSVt9qpIZILqRcqYAscJuVPRlVZVIAycnjkcAGYNU1CW7V47yS0wrSAFhIGhV9rxKo27rYRcnHQ9Tniuo0uyM1i82p3MdxbW91EkdxOd8yNGgdhEsZ8yO1MpKHIxt56VyRtDdXtu0MUkd1biFVVlJkksZnMcphOMweYxOSASB14ruLHQrfU47h/tLWl5Zm6221tKGlMTRLPKtxFnaSsfQ9yMDmgDjYruG/vjLHMi2G+d4mLNGFkKTtaQw72G0tLIoPpnnjNcx4gto7m+ubu4uLW0vDHFJZLKkw+0tbkmENJtCM72o8sII05xzXZTraR20cbW03nKJvtaJ+7aO6h8sAxMVCpJiRCEByRlgMCuZ1q4897eQQNJdxt9ruUWQTI4nYTWUkLhdv2xXJUhOMHPAoA8l8T6fp14tt9ntILfzLcCWV7mRZ7ScSlhZRR9FYv85x9OtcTaaF9ngy1/NFqcZjvovLmLyx3xcxRh2ZsCIncNoz06d69D1qYaklva2kEct2uoEmRhC7rbq2z7VMruCST/F0OPSuL8QaVqfhWR2SS1uRqU7Xk88wlWWG1m1ArIYCxyqg43Y6A/L0oA5/XJYf7RtYfOjhnhiRplA2reI4zcxzDliyHjC+/aqstvObX7FFJaP9olfCJLGIJFWQ58ySM8sYu34VizarYT/2hNIim9UXcscqt58slvGf3s9tM5yRJngAZ46cCuItfE8FtE6yWv2aF2XF07uwtY/OzJMY+SrGPHHU9qAPVrdk066tU2ywS28SJBLcytLaymWIyzNFIxJUImdp7ZI9q6W08b6baXd1Z2+oRQ3flArbRjzvPjigE0MsaMOXGeWzgk96+WtY8dTXCyWVvLPaWi3kl3Z3yRF42RV2RFvMOQ5QjcB8rbuDXASz6ne6jLqdrNdI9qCLue6JWeWUqyva2wj6KI0+726/UA/RXw14+0i4maGNZxIIDNJBFhoJ7pJN8sJgUfuJCCMbiCnQZrs734gJZwlrmOa1e4glcW8aiVWaRMW95JIAWhQMCHxjPfjFfA/hbVdVVQllA5bdHMpnaRGuJZV3tC0iglpsAkkcfyr3T/hHPEGv6ObubV2VrVikOmy3LSOR9mErW0Fx8uYXfON5HT6UAXdS+Jhh1JCzPcysskJaIwefLcJISiPHHKcRsB8oPznsDya8m1TxrrV3HFe2F5dXDCZ4pvtLoRDN5heaOJA2ARwpHbocYroIPh/qFzfTTJZskEkjq16BIojAj/e26u4+YmXpIuSOxxW5o/guwnuQup6UsMwdDEDFtltl2lg0kLyKJUkAJc4LZ6jNAHhes614mvfJkvLa80a1uLZ4prmNI3Risnl7GwSQrjnkcj7vFcjq/hO6nuLSG3aJXli8+62/ILuCMAxkeWdygtnqMueRnmvtrX/hfdT2K6hp9pFdWu1NkEETT+TAqiLzpcMRIEAywGTkdK5HSPhvsVPs7WETW0on+0MwlmVQMMUSSPcGP8MZxtxyBQB8Oa74U8R2cN0rXFxqcVwZjboFeW2hSJjJLGYTg3DqnXIJHSvEJfh1Dq8mp6ldwFBBbybbZYhbrILpMqtqgOWnDRgMAOA3OK/WPxh4NNnplvqVnFbs8KtJFKI5AtzDNn7ULqNF2oTn7wHPSvhXx7p1xbXcpJWzuZ7hfsnkbprSW4VgWggQ48uX5gDwMbsdeKAPzi1vwVdaZqlxHdJm1kTMLxCUSRyEs372TGxGQIRtJye2c1c0aB44mmVSZdqwAyLuk3ybkBjiC5Y5zwRnHNet+K2le51q3vLeVfLYGS3hlZ4JpZZFH7ptuQw2tuPTnBri9MmuooC89t9k3XrxWMeYhcMGAjL/ADNkndypxwD9KAKCWaKG06Wd47i5j3Wssz7kYxJvaFgi8IXzxnjIq5aXEqt9o1Cb7Pa2VvH5lpBz5oRfkfypPmwzEg8cZrSuTDP9ijzHt+0hdjTiW9ikU7ZXWYgbEMgPX6ZFT6hYWljLNbi5uJbm4j810lZS8sXRmmZly0ZAIAGAaAOTvdOsJ5xfWu6XzkaaaDzzJFESCyAIvPI/u5A4HFc7qbvKi29rbwNaRCJrj/WtKk7nOwu3WEYX5Op7CrFzZwGe5u4bi4Z4VzEwYxrBCAN0cMYxznK4wxx+dUZNQa8VTp0KR+bGqM7sqXAkXMbNucgIS/8ADyQDQBo2MF9cvf3n2sI1nDCUSQmCPKgBolQEN5m4AD1zjNdVoekXF+82o30DKTIGmtJ5m8wlSP8AV2wJyhBzkjvnNcbZanJo7v8Aare2uHEASScs8s0e44UbUypfuG5we+BW0upwXF3aXtpJqMc0pMDR2oc7WYqEzPt/eOTjdxjg49aAJ2hf7fNuaZFaZ44l+UNHHBIAFiQjMhOeoHb0Fb1tHYveWbQi4kmRi08czK7RZIWBPL25clskDB/DvQS4v7q6hLFbcCZ1lnvTEzwOrMHCsWG3K8+xxWjoKK2qp/otwsVpctcF4ZomlMkZJLcnMikZIHP3sigD6O8GwX8ESXEVpbyrHKkd0Sz28yDG9fPXH3sD5XPA4HtX0D4UmlvJHvInuYXSNUuImaSNoFLEgsw++CueO49q8Z8KX0FzpqWNtBcTz3cMdxJNIdk6l2Zo2ucD5kXkZwQMV7d4K1CZ4LqGUfPYInlQzlvMaFCyyyo6rif5z/ETheKAPQL6yS4tJ1KSvDcbEsbifDxMuPmZoz80X70AYOCQfxqnHpkVkVF3afa1giWEvCpjCSsu7bDIowyE5GRzk4HNMS7H2W5t5ZLqa12PJK29UeORiSgtEJBaPJ/hHH8rfh+Ke4tZgskiIWSWKedi3lxqQgjRW/1kgOSD68GgDU0q1SCG/wDtsccVheW8q2pn3eYkqozLMTncSDhcHsKw9S0qaXTrbT2gjW2uJLifzCuwg+UZVkLluASikZ6k+uK729g0zTRHPNK11NfCCNTOsksUEpAMYkEfyguwAI6/NiuNe8iS5kt7rymCvKZrdomnZFkcZRVLbo4Q20hwMDOetADdBKyrb6dYSXcd3eSSRQMzP5KxQgOcS9EVmVgOepGBk16bo1jcCG5S6KW1yq/abu3EjSrK0cZjjjjYptW6zhjz8w6ZrBtJY4rSS5tIbO3kjBltGtHRnWduJEtxL1UYXA5AJyRjNei+FGtp3uXugkt+fIiZCGd32I8aqmwqpndziRj8oH1FAHARabO9wHWC3kliYiOzk3tctAzAu654QckDHc+oqVDY6Zby3d3a29hNPuS2c4UsI5E+S8ZWLFij4BKjGevFetTWt3aXb3tzpgWS3hnmmvLSAlYoZ4XjjXLA7io5VQC25QcdK5e5u7fUYtTht7SG9he3VH1GK3Fy0LqIk8poyp2TOwIBA6sOcUAcFPDGL9ryzjjuI3PleTKVSH7MY8ywwTFQZ3wSyluASOTXoNha2EthfWen+cJordJkEaFpbfyyJIiTIoMlxgZ+XhkHoazpNHhit1F3pjQT2nkvDesZDtkuA4hMltEDt5Qkjbziuk0ayljSW11CSKaWzuvNeeW2aJZUOTan7RGwLqJ4wMDJ8vKD5iBQBiiwj8N6V5s7yyWd1DBJFJIquqTSnzGkkVjulnMuMAZUY+bAFaujaxpcnmXSiaaSCKSOFR5kswuEZZXnkSIfKJECqU4b7/8AeFLrJhudVt9OvEtoRbW0sETTStIvmLHKES4MQIQNKAIyXOMjKnpWxp+myaDpqxpBFPeTyWqzSwENcr5sRJaLaNrRI2whe/YluKANy2vY7m1t3u9LOoWSTOd+14zFPJKrxRu7AkQ7l28EHBIGCa9D1Sy0y+0mzjvYvKBhWItGjm9W3XkSwtncSi9AeTt71yvhMXsUclzdyJaSTM4Ec7E20+cp9nNuV+Z1TDbl4ycDnFdTZte6lE0bsuyzBupLiQLG62iSBXktAwBdQMkZ4G3J9gDK0/TLbSLdNRtBKLKCGWSQMCs8yQb4re1RCpWQMzbt4zhiO/Wnql/FLbXW2f7A/wBnkljsnVbiW5keNt7PLn5I0TkrgA4x3xWheXkTy2iW6XBltpbhDFKyS2klr5ySQ20MaHbM77wQwOOuTgGs29sXgWee6EthbCc3cN0I4d0MUUgjliYgtmNnJG3vk/QAHnWnyXOtTwSSRP5k1oYF1Xasam5tooJ5bWAbvnkUKqrxjnHSuqll1DRbafU5jceWLzJjaKJopmitjapaRs33YyXDOc4Y981rQWVlbQWEkN0gYXCEhZwguLBo5G8+1l28XDoseRj5+gNJd3VxcWIsraU3VnO91C8ssI8swySf6uYyDJlYAjHBNAGLBOLmASC0jmF7nEUzJbyRx4aRjtkjYrhd23kZOADzXZW32MaSklpA0MSSBrvzBHJeA3RMKqAOQmTxUtppcWotBbR2ssMKOoguoYfJ2Wj24jldmP8ArXDyjaF55rfHhXUYha2Njd29w8Eb+ekdubeeQzCRre1Sdv8AWNGUZjnoeBQBy1zpKTQXbC4uZLljutJjCwkkMVvgzrIE2kKcDHfimabALa3uLazW4knktWaW6miSN/luTiVpmIDL5kjg7eyc13Vn4e1Kw+0wvJfz3dnEbh1kjLxMAokljhBXBQRsM8/NkjtWBr1zcm7tvs0DW1jP5Mf2R1EsUMLkySsyKu5HDjO09egoA4u88RxWT2aXSRCO7lEKtNztkdC4MnlA7WxnG7qeO9R6hp80MAt4rlpJUiWW3AuogRPA/mTqZMcBlOFAwD3qrc6OBcfbRaC4u7dpJ7W23KbQ72/0cusgKySNEDx/D0NRuGtGW7CRyz3Eo86CaQBYm8vJlCoAuRJj5O+BQBuJbSCC3mEwJijE5QbUmSZ+VhcsCGkK7sr7+ma5TxNbXN5ZRukcJa1Q3L3A81ZmjLDeq2643SN0wB+FVbmTUYZ5ru0vZEWNreVkLAxuXGJZId5KzMDwAMYwOmKjGoS3AuricytFGI3hWVz5rFyqjEqAbU3dAeMUAXLKwhvvJv4rljbxwTItq+zaxjQCRXLsCrEg4HXjiuJvLs2N1bq9uZrd7m4cR+YLh7Uhx5TRRbH2jOfuHHrirL3GoM9wps4bK0l3XcU7u25Li2bZBcpg58sNhHAHzFs98nopJRqFxbQteRWO5YvtrzfZ1VGEOMwxSgHYzZPzAA579gDOnvNXBiayeOC2khSSMS2zhpN2cyj5RlSwOD/s0VswWmmCJYr7VoLp7YtbwzF7iNmto3Yw7khk2q3zN93Axg4ooA/np8S6nqvj3WS/h55ItRUA/Y443cFZSVZ0/hRh3Oc/Svrj9mn9hnUvFGqLr3iSKbVBLLb3FtG6MpgmlG52IcfMOCMH5cdTX3t+zJ+wPBYSfb57WG/uUugqNMTNdpHIdwSKaVQroxPyg9APav3K+EX7P2k+FbfTmSxS3MaxRS2pjRTv25JmB5Zstk4yOcZoA+dfgJ+zDYeCNJsbSLSEtRtgb5NqgkqHxMseVYZB+7kehr7x8N+DhapK06RIpA2oIiIkRMDYsgGVPTPHHvXqVn4Y0+xRQqxo0aHG7diN1OANoGQMfh+tTvMIFeGIgq2fkjjBQg4Jf5hkEvnrzzQB4J8RPhtZ+J9MuLUJFCJopGZyTP8Avdu0bJcjaAgY49Tgc1/MV+3N8BL7wXrOo+KLadNml3Myr5cQj+0R5LQSN5rbVxznn0zX9dltaR3Me27jVIv3nmLwCxYHACjBx06fjX5lftm/ASPxn4Z1doLKG4ikaYqrQM/ybCYpn4+YKc9PTmgD8P8A9kf4yCPdYXTFri28mMPuEcBj2/PHJzsZSxJyGPQmv1s8O3cOqfZoLu5WWyuh9sXbZkKqKmQIy4JQ4b7xwD2r+cHUrXxV8EPiw+l3MEsNgLx47e5uFMMUsTzMS8JXKqxJG3g/d6YJr9pf2bPiLNrmmQzxql1cXMca2iXTLKscaqCwkeSQby2CMjj6dKAPdNb8M28t8be7trqCyW4ZlSARNJLEzlo5wI2IZQuMqm5iODgivafBebLUdLXSTutYSsbTRxMpVypjhJjkAwwb7yn7pNc74i0KSa2n1IxJHqMUUM0MW5oPOjGG8pCrExKoyM4G7P0rO03xhrFmLO4YxWsa4jSzhlWa2kkiXduPRnY4+Y4wDweeoB+lnhK5mWzhlv8AzBcKit5s0G1ZpMfIANnHfBGF9DzXeRajDqZaLLy7S6MFBDZXA2qwGOD9evSvmH4Z/EW38QWttawSuszhWnWTgN5YKyLbLIMKVJPfntkmvozQRI8q7PNkheVlIO1Tu4Y5VcAYA69/0oA1Z9HdISUeTdIqllcjcka9DnOM49OfpXJ6lbtbQO6ErwVUsyYDEAbuGJyQcDPrxXo1xJDHCCi+X5qlR5m1GGCFJxuJGW/z3rl9QjiljiaWSMCNGBUgsZCvI+Rc7mz0PQE89KAPNlii8sQrK66jHE8saJORHFC+SfN2q2TgscHHX2rJsNVmjkeCaJJnViIhMzxwBHJ+eRgQCd2cZIJ610ctlby3DyoDA7ZjLRhnkkAyHRimdpGTkEjrSLoA3FfLLq4IUsJFeTaBx8wAyCTn26ZoAryakkduFS6eOeMl5UJiMUqk5ZIW3ElFUYxnjv0rBv8AxbFGxhbU7a0Uwjfl0bcWOUGwEkHbnPbtnAqrrVpJbSj93cNFHkI6REIgOd8btjAzgDk45rwTV3m1HUrpHtJrNYQ6RCRljMuSQpX5eVBz3xge4oA+h9O8UxTXLKlzb3hjAiDZWPytygI21sbweTkA8ema60scRXaSKXZSN8LBgwP/ACzI55PP/wCvFfH1lfavpF1ZW4RbuZ2ZVMrFpIg/3TH5R/f4468DHpXvGj63fxabFb6lcLuklAhRECyLNtPzPjlVwec4HPBoA9WFwZZhGsDFsF0aSQARgj5yzMR07d+a1LZACghdt4f5PKLOxcHliqjDLnp6459K8UGqTQ3DE3L7owYurKk4JDSN5jHKkBj274GR17TRtbubq4NsIi0SmPaxaRHEarnfHNtAJ5GRQB6be3Lp5SyyeXEm4ysihfJZuHdwvU8e56ZryjXHtri6uU82V8FfKjtYQFuQuSZXMgzt45+n412d5qB2NHIYwrMUUyOuRE2ctIo5ds57HpWPbSCR3ZookMQEUdzEqsGTDjOMHYcFcL+Y70AcBaxBtssoUW4aRWMB7EZzKP4en07djVzS9dj82TT2eKGFcKZwqjfktt2SZBc/3hz9O1dRJokE9tJskkAG4SliiPJ8mA21TgAknp6d81S/sCBYrRIoow4J3use50bt5hbg+nHpQBt3Ou20NhvjkZ2iIjAAEbsy/d8sA8x7gd2efyrn3nS723DgqxYOyouyIkkH5RjqcnP0rF8RQXVtcWlulklzbyOEk2iRREz4X7QxUZ3rjgDj19K6jTbFFtIIA6zzrsYnGWdVPV4xynfgjnHegDY0y5lKrDEVErsd0XzN5aDo2EJ28A8nrXTSW0kzM4dSqqoJU5cZxyBgkKMj25rngUx9rRA7fIkccCOg4wreYU+9z68jvTdR1W8tYvNiUwoVHmLkGVynOEC/cj6deuepoA6gyGBYg80SMpVPMnyitxwAzAB+M9M1WmcXDkm4gIjAC+QGCncdrK6kAc56nrXnWsXt9fx27W0zpAzrPPJHGZJMxg5iiRuIxux6EjvzRbRX0iGW4Nx5jtGbR12QIsYYmQXPIDSYAxjPXt3API/jh4b0u5tTa3cUE4njklit0SISIfvySEk/JIOzdTk4zX5V3fhrVn8dpbwwZtbe6KxKJUeM2E2Y5JJw5J+1ogZfQenSv2H8Wxx6it8L6fy7SCOQJPFGr3yuqfI4kCsxTOeRkc8d6/PHX/Cdzb+MHmmuZJTL5jxziYA31uXDrZyMoAjmwM4GGJFAHVwaCtndaavmqtncxvGIwhCMyqqRqSFAQlcdeOfxrh/HXh6Zw8cFvbi0gikaWWSUPnGcRoqtsdsbhg5A59TXtF7aHULazgt3BRbFFmSSB44YGEfyJLdL80DqSQScZz1Irw3xZY+IoXKSXhmt4kMTWySqyRxjkFXYgsmM4Y9fU4oA8SstHsp71Z0sUszFKsX2RuY5IR99wynCyEjIxn/Z6V674K8KjRbu41G3WUaVdILn7O0pkIdm3MoR8lSCOAfWuTvdBs7y0kTTX1E3aiKRnTJjjuMgEeZjaUB9G47+/p1vqtx4c0e2m1fy4RaRI7zTyRJE0ajDSOM/ODjoM88gUAd5reu2enWS6pdvFZ2EdtI3nXYFuIREhdSQ4BYMwwD2GScV+Vnxl/aF1Dxt4gbQdLvXTRbJ5rZ7m1kY24O/AeSXhAm48c44ODTP2kv2m73xBqMngzw7cK1sJzHLNbXBkdlckN5MUY2iP1D47V+bXxc+JukeANG1QLeZ1u8gDRrNIFb7YQAF8iLG1QGx83HORQBhftSfH59K0++8H6bqtxMxVlM4njfddAYH2Z4c5i555596+RvhB4G1TxDr9vrmupLdLDKLwb2dbaSM/NvYMmYvnPOOuTjivL4ZdV8b655+qW3mBp3u4j8zIyyMQRuYkIw+Ylc4/nX3/wDD2y0vStP0vT3hfd9m2C76pKJUHySyKT+6V8AHHB6mgD03TntrWyls9OisvtUtykc1o06yNlUDK8MxbLxkY78bTkU3VtSM00dtvtXnEcTvJtwIpowQ8bAMN6gDg9D7nNc1qF8tlJIJjbWi4O2O3DG8juIuI5vOdQBEyDG0898Y689L4njlmMUlvaW8kQSTz7kqs09qSFiCzbiWkZ+eme3tQB0mmW6XV1dTXk0NsQTHiySRTLubMTXCAEkEEknoMda9qsbiWJ32TWLxR2trBNd3CsouCqghbBCBulKKdxIx8vJzXk/hS2S9mkubVII7JSZCl28l1LFc7huMcTKN0Qyc9R835ekXrSWs1rZaYttdR3Vwwu0YYexTyv38tqHGI4mx16Ang5oAn1HVlhOozfaoEjntyDYx3aSS27xqxWY7HIWQnaG9M18BfGvV57lp717YK12i2NvA6QRyKsbBvtSCI5m5zk4/Gvs2/ZdOupZbUacljKz2k6S5lmUGMv8Aa1LLiVB3AJPsK+ZfHmjaTe602qT3pv4Ipns4sIiwxSbBmWOJWJSDOB65zmgD5n0XwrcW0NrfXM9yssly/wBouF2RWYg2eZHFeSRncpL4K59MGvC/iVqLxs9vZxoko1CUPLKfOilG352RFwM5ydx5IPPYV9gfE/7DpHhxJIZVszcW7+Y1q+1pGdAhJifgrsBwWHBPrX5x+LtTvZLmd0kuI4WlY75VZwEC7AQcckjkkHvnpQBxOqMbq4YNCdpdQ+ZH+U4xvBP3UJ6D2pulrNa30bTRSQxCUCN0ckOcbVADnHVjjHpXW6Ba6XdIHmmklUIPtKsXX5s4VlJTBTk9D3/L0g/DTVvEVnCnh+DzwHEvlpseYJtyrifI2DIwAeueOlAH0l8FPGaaNbQqt5HEtnERIzFQ6r5RMpkkwdhORlecjgjNe4f8LpvYkcXSwX9nIjpp0cc6vMofJadxI67wGGdxIwo56Yr805dM8f8AgyS6tNWstQ05ZAwP2hJEMkMoAR2JXnIXgdSBXRweMb+0jt2nMiLb7AJVR2dQUK+XnbxEQ3PqM45oA+xvFnxSnuoCkkdrcTNaSsV8tJoosY8sM0QPmNjgcjGepr5h8S6/PcTtCv2mWWdGdY2n/c20zDpaojYaM/3W+7jjNc1qPjaeF5o4byRRNEjWQihjLuZdoeKZcZWPBbGcH15rzy7upLqe5BmaPZKu9lnInMxUNIVYnCKSRxkAdqAN271CR3gJd99umZGZgjrLvG7y3LZZQcfKck9BXPazr+p3TkmSScxny9yqYQAgGCGRck9Tk5z1NVUuzLEEeTZHGJY1SVSTKQ2fNMzY3sOScE4z14rrfAHwr8f/ABU8SWng/wAFaFca3rGpMFsordVjtVXeokubm+lkVIYgpG7cygAdaAOI07WryWVB5Tz/ADOP3hZmDHC7Qy8ZwcAE7vUdM97o3hO88SCZY1jt5UzAZHy2WdtwfccZA3ct0GOSK/TnVP8AgmfqHwr0PQdc8ZeIdNuNf1GyF5NpOlfvLa2/dqZIXuGfa84OcsuU3dGPGKXhr4V+EvClo888Md1NDJI+2dmlnWF0y8TBR98ZJUtgHHBJoA+Q/CPwMurYWs2prKkUgBNxbtGymTcQJAMncuV9f4vz+mtK+GlkLKPaiyBIwLtr0pZx3MK5CyR73HRgMn3HqK9JS3thaWz+H9Mhms75k+e4MkjwtGSzhIGIEa4GSeBxjrUFuniWNpLiUNJpyGW3eSeMJaZLHdbw2yAhVO4fMTg9yOBQB57feArdJoXh1C084tGlvDFD/aBjK4VUiVnwGCkAkE53ZGa7/Rvh7c2qT3iRWfmrAMPcO4eJmZeRCmAjFTk8kA4HXiu68N6ImoywAySW11FMrXNhJaJArg8QtDOwwykMpAQknGcZr3PR/C8VzZLGZY5LiLFp58CEw7o3+e2uCzktMSRhtuBjAPFAHheieF7i7/s8alI88AlZLSJFmeQiNv3jTTllFvEm47Q5AbPcV6a6aP4WxPbXVvDYuzJP9p+ztHdlwF3pErFjKjHGFI9c46dN4l8PanpsNnJaxXVvGFe31M28rRsqKpAMkkEWCWzjaAW45J7fMHiDVHiuL6ymuRDHYsXhLOzoy5yoIZTtm67icYzkgdaAPRPEPiHTooJZDP5cTsIY2t4BFceZcHEYCFAXQ85bnHYnrXi+teMbTwmxvZNRmkS3VZowq27qxXIkhMcx3Im3OWxj1wcV5/rfjtr22v7fTZTHcwyRlBcsk63EqcSFLsN+7UgAADOCO9fM3irWta1ZriB5pyJQ8RWRvkVvMUyBHkAPlrgA55I6Z5oA7fx78c9U1WeVtFW0sdOuFlaa1hPmzyYlBE3mN8ocqGwo7HI7V4LLquoa5f8A2medGhRWkgil3PDGpBzA7xqCxJxwRxn0qRNMbzzJLE5jhl8pFWPfHIAm0uhYBVQE9c9R2rttG0uysdPnuns55rhkiSB5tjJcJLIRII0UfLg4G08HGc0Acbplsl01zA9skUYtvPC28XlocMQNrv0UPgH079cHG1q1FlLAsZYXFzGJCqqHMachoSF4boOR65r1TEFnkSpbLaukkABUrLGApeRJFHKxbsfiOuOTxttpF1rmpR2WlJJKklwqqgdZJI4ZXXbiQnOGUkDHb2oA9H+AXgdvGHiXTFNm0lpBOHuUkgmdY44CJHkDYIjk44wcHPWvtj4mXtpZaHNbeHmZLbSnZDHC5hXzCm0Ruh43kgnpxjiva/gb8EH8JeAbXUtRtreC6uP34VY1WWSLyQyyNKHBaHap3jOSw4FfPvxQRbDULyZtTs1kluJTF5bCQTxb96ieIrhZEUHAxn684APnVPiHdNKbS/FxLfWsLGzWeSU2sG8khLtGAMucnByT+dc7q3iSx10SLDDb2N5CgZZ7ZQtpNKxwpYL8ysGB+U8dyOaXxZYWGowPqNtdrHqU6urhT5aXkQfKgEkLHJ8p7g4BFfPWqa3faO2yFFDeaz3WJQVeVW2EIiA4Urz9fc0AXfEWrX1wxtIZNkszyB5Cwi86SEr5jKCeVYA4A6VysEV5dahbrp9ve3H2YLLdyBmYW4DZLxiM5TJ7EenGORVivLjWtRFukwae6lVEQo0kluXOMxNjhmB/X619z/Bj4CXUultrWpZhVZCha53xtPAmBIglC7YnII2scg5oAzPh1od3qx03UNUtEmg0x4ttxJaQzRq55IutjEvCFILcE5ABr2PXPEF9p0v2DS7syrl2gk2xxRrJEm4RIS+2O3z0JAYA4HTFXb6yh8LWOoWvhmfMdsJA0E0bSXiSSOBILd1UrISMgNhgQMkCvANc1i/murySSOO4iUhGgWMpcOsw2+c8wYIrghx2JxwB3AOhtfHKvc2yak5855vLWCSeW6SBY5XZpYiQCMueA3GDwcc1n/FL4qyWOlXljC8TkQ+VbSRCK3nXAz5jrHIRgbscnJAOfSvHTqEGmfa5MFjuEkJmVfkJYh1Xed3GD7enFeM+Krm71HUGu5Zt9m67YWCyeXuVcHzMr9QBjigD0b4IQXXiLx5ps2qvIsNrdrdtNgjzpWmxGMAEuORnHTv2r9KPGNnE50uOMhbUI0c0YCG4ut0oLygOcqoULjuOAPb87P2aoZ9S8d6fZO7vEk6TJ5aksrpJiH5VyWi3dVGSMdO1fsFr/hW8aezuZ9OtppXtlf7Wqi0Ww2JmN50cB2VyGyu3OVx1xkA+F/FFi1vqVuwlu7a3WXMIM0oXYW2LJEdwAkVR933J561ZuLO0NjeTW99bvseRYSWLOrqgDvJJK2JgV4wzAgnjiuv+IWlxaFf/AGaSNZ1uT5to86PLa3ErMS7WsTYa1wSQd+M46V5/NYuNNuIL62lhtZVkmURo5VBIALcGRU+VCc+wxy1AEuja7JaCUOg+0bFhiZVVJJYhh3VM9scAsQOOD0Ne06PDFfRST3e+3e7WKS3hETTsylcOkqv8p+XJOOVxxXiNrcaTYrDavNGdRW3j8hFRbj7OUYfNIyZZ02dMAjnAzXp+m3+pSyW13HfQLcykJHFIdscSLgyMokUFWKrjHUDnHoAXJ9Nt/D+oTXlhqN3by3QEZskhKxMpO1WKkqWhbgYBz+PFXI9RspoTFKLSS71KUR3jRm4h2rApkSCKOdiJc8ZywAOQPSp/FGu2hu9MjmmsbfEUNxJI0LPIqggRxrcICH+cOVUZOD09ONuLqK5meSIrHJ57fY7OaRMS4DHzo5GwVDuDkEcd+BwAefeIPDa3l8qLMI7yM7hGisFaB5C0cahmASUg4Jzt+XAJzzlmyjtUmeNxmCRUP2eARC+ViftAMyZZSpBDKcA7TggV1GoTOFS5nhjQWcksk8BIm+0tIxjiEN2jfOUcH5M9uARWZdajbxRWkwgia1fzZCYpBGsMqxmWVZIGPzsCWzzknOfSgCzp18DGkK/ZY7RoWTzXdoPKjUl1XDk4k3HBBJ56CpLHVY4pbrSraaOdZbeeWS1O6RN53GKSNZFXb0OTuK5FQRCzvbe3khuEZ5wsiSfZiIY7c5Y7IgDmUgZJbvjpVM2whnF5MpSGaCSG0uVAjjmthuTbdKQCp8wdVxngUAbN7eJPm1tD58cRt3u5dpV7YPGqvtVVO0Bh+efqa0tpNeWNzbPiNLcRnTLlJHMl0rEtIyCJSS5U4OcfyqXw/CbQvcKq2/mukU6tGjQzRqgJnjk3HLDrhvpitJ5Job6G4kni8qRP3cUbD7QwUcMiPhQ5HO1fXgUAS6FBdvLbiVtrSRJaJDMyPJbH7waUPhgCejc9fpXpP9j/AGSKG/klW3e5heOR57iRisiZQOsf8MZQf8B4zjtwtvefaJI3s0VpgbhiZAVuIJACsEoY4Ejbvlx2Az7V3mnmS+06PT9RaJZFQrO43NE80j7spI/H3iN47HpQBZs9htp/Mu0KCCSIQOFkDQOwBaCUsdjfMSTnHB5q3YWc1zcT6YheK0gj82K6klO6b93G4CyqvzHAOF64AFUL3SrG3toXiu7domWdbm5cyRTWrAbTHAEB3JvHBOB15Iq/peq/YXjtorqR4/sUjNdpEhLooKoi+YcdyCw7cUALFdTpcSWz2UBnVHSCU/ukmBcBvImPDSbR82cZOeaq3uqpCbyNIY7WB926TzUhkSdPkXy0k4nV2zkNweo56Yuoarbtcafbi8824jwiG4BCWrTSY8+F4xtQFdw/eEA/iKnuIIr/AE/U0Li4EbPbw3JEG8BmHmNLMr/IisDkjle2etAFHwz5l1fXA1R/NhRnVLeYJaQNNgHzSW3nYqBQDjDdQd3FLY6lDLqF/LJJHFcW6tbSWMc8kcd3b27O8cdmScyOwI+Y43AjgdKzrC0tvJns7j7Pc+cRFBc2uoNPJFt5WSRs7oxtAAyAvHPpWmNPgjjN5E7TXNrA/wDrZIo4rckbZp2ZMtcSDYB6DOM4oA6c6hdJN5kv7uZUiIlggCzWViu0vbzeaAszlXXBycr6EVHcQpHeSKEtZN8bN5tuAq2yuoKEqekjDkkcAgjNYljZanfrDdNcW0GlGEZeZGR7pZZGWVPkYkyAAbWPBz1HSujt7YS201hc71uJIlFjdzyvFthTKRwLHCpDSFcAhzn6UAa+j3MSwPYTRyal9qlijVpCrJBbRAq0jzqN1u205XkE44rr7mKO5twttbMgXyi11H5hgaOFh5cIuhyl0yl1I+6cHPavNLeGWDULK2WzMa6liCaT7WbUyRxMY3cNn5GUKRuIC8DPWvUJ7maxjitLN5zA0MkcMM8iTRD7KpQmR0x5kpIznngcnpQBrW0drbrcLHb3MJlSERrljFBGgHmAspwrbj1U5Peul0uOOGby5bn7TE6xtJHKjb4opyHMQlIwzv8AdG85xz0wa4nRLx5rW2mt9SheaIzNcWT4ZpZ7gOEikYjCoEBGM8EZOODW7BaXaWR3y2kFwUe2KbnuVETKzpHsPDSg7gWDEg4oA7rUri3vNRgtIbZUt4tzBptrIjPGCuFgzsIix153D6VzzNaQXi3dmGvoY7opLAoZJCsa5IZpFG5Bnc2B34rgVOm291Ja3WqBXUxMUuJmDu+doW2O7Odi89f1ru5b8ahBHNp0cVslpCfIlmYxvd2yoGzIkqqwQSE5OM4GASKALOuWEWpWXmW0pR5JWYqqp5RhRVRHZZE+6QzL645HWvlvxl4blTTdQAtrMiG6MbLcTh5EQoNqQM2Vkj8tgfmAYdPr9habFDJCLSadXd4hLfyRqlxDd27K1wzWiAYgK4IKg7sLnHSsLxP4L0i4ilu7eGKa6mjDww2ri5VLYgpBJcJkksxycgfKABnigD8hfG3h3y7S7863nDW7yi3aGNFEYbPQjJkXkE9cYx2r5zuLFjKzrIsiLF8yP5gxKjgFWQ9Xxn6/Wv1M8RfD6C4t7q2jl3oZHF2skhSV/nbbbqJB5guRHjG0EcfMa+NfHnw/kiu7lLe1kW3iSSYgZ3gIT5JEoUYkCYzu6k9xQB4ZbQzRyKHkzHuA/dAuY8KNoKk5HzZ6D15pzXctoxlneKcxyvIEQ4mlGcKjPj5W6ZzjGO1SJE8KvFcrE7NJuh+0LskRwSVUOrfMCFJGQOBVOWWy8uOdllTDy74sRlN4HOzGSV8wn+Z70AdpaandxRSXFmFSHek7mWXgiTDPbyISMkMfl45AAr2Twp8RtZsEhsma3uLa5gklQyECSNlyyhCqkwkAt1OSPbFfM6XjzRqqSMmQjiPOOEOJACcAkgHBPA6VuxXRs54XtJCy7ASobJJPVWz0bGckdx9KAPvnwn40Lwv5XlxLfRxKxud0u6QzCBltwvzowbLEsAMyEDFex6RFBcahJG7x2mn/AGdjG8ax+bJGY1Vky/IDSOBkfMOcZxX59eFdcu4bk3aStPEijzB5e5baDzE80KM/K/oe/QHqK+odB8Z3502CILE91aiAWV4Aqh7Yq2yGdWYjerxqDnu3OKAPeNXtf7TsLdLa3+zQ2MEXmkuftMgSMGVxKefKEYQg/wC3jrmuXfWJ0tJUtba2lkwyqzyneksHyMq4XJkEYweOtdDo3iqDWrGZbq3nRoYUlEq7VurO3ePbMIzGMCEkZUHIyxJ4xXmuqQWlhdG+sZZVtZN5USKJJYXMYV3mwcEu2RkAE53epABaGqTW9xZu32pIJ1lkWzSB7lpAo3NNPhD5kauSAVzgDBNfY37NPx513wJqIv3vFSC3kjh8i6kEtxHG8ivvsrRmA2kM3IBCjrivjvTLZWsjcyw2zAws5Kl5Ta252xHzdjFo5WIyqqOe/Na2m2Uun3Lxxxq8Dy+bZPJL8kzTAeYssSHfHGiplh1z6GgD+oHwP41+G3xmsbX+2m0uUX1ijGO5uEnRjASjyG2ddqTrJ5nTjJA6ivm7x7+zF4N8HX+peItDeG4s5Xu5LK3ayto7gXFzKzw2yMqMHiKhi6E5U4yBivyb+DPxR1Xw3qNxaRzNDafb1lVYbsm2htWljSYR2pkBTzLjkcq/ynP92v2b+GXxA0b4lafHo0oknTDpLcx6jNG0F20QMF0JpohjcG5jwNo+TsKAPx1/ahvL2K5bRDZizRY4bhXERmLyMVIY3MONjhSMhlVCQcE9a+U01yS2uILG5tCLK4gkgleOaTyZ7gRIIzHuX/R7lyPvr0J6Ec1+zX7Vv7L93Bav4n0eFtZhWAm/niUlbGA4ADqyBpnyOAhJPXAFflnf+A2t7mC/1HTLubT7abyZ4rkSxCFUYg3iRElvL3hsk/MMYA6UAeceMfE4Tw//AGZa6ZugkSMRwf6y5ExjP2mNppAC0ykZDHAPABPSvModS0y6t7OG5jlsbxLWMQK9vHMW2lSBcL184sSAc8ZBOO/qnjA6ZJdqLG7mMbRsYEjt45rVwQyBS2QZh8pwrbcnAJ5FeG64V0+J7q4W4tnLxrFdGBzmORQNo+UrEFVY/kUnaDt6gkAH1t8H9TsIb7SYFjhs1h1QTE3CGGUOsi5RI+RJblI3c9RvJwa/oQ/Zs1aHxBouktYvBNHITBHO6slzbRxFlnRGcA7n2kh/uqGwDxX8wPwz/tnWfEWi2VvNItxc+ROzKk0hlDMMRRvEreX8zBmJAA39cV/UD+xdpP2Xw9p1ve3AuLqyEUV75eWSPaFFwsk8mFWQEntyRxnGSAfpFpulxQae8llD9kntrISRzyF3a6G4IIZsZ3kZbBwRjHO3BPUeHbh7a9kMlqAkXkg7doilAaF3cDOd42MMkYGOMcVYils7aBYprpUtYCEiUogkPnIixQyKEG1MdCQAcg85BrXlFiMtbqG8oRSToUE11K7ARA28fG6AIoLFc5Iz7UAdVaXEzMvkwmeGdmCNbt8qxndIWuc8sofK7vunGFrv9O81orY7oZHjVghbLqADll+XOCM4we4rz22aQyBn2NNFHFbwoWMamBx8qlUGQDEMhSMg+3J6XRpZVaa0Z40CZuY33bHVBsVEJJ5cbSD3JBPegDrDYGY3EjxSW/IjMQAxMpwd7EdB14HTA7VZvtIjIiWUIHjs1UFAChQtlYhgcSFcH8zUtreoJlaYtLbvI250YkDHJBI5x1/LAroBeWc0nmRiKW0wmE3BmWUxiIytj7oVR0I6/SgDyuXSBbStchmQiYhHZ2LYxkwhejcDAx6AZ7VYgiWEJiaSO2cuQuxjKbiUn5EKZOMYPPGePp3mpWWnyRIY7gN5oMcixNG0cyqz/vGDHMUoYbRjstY13bRNHCiXMaICY2I++wf5tpAX5gMkEj5sqSKAOT1Rlu1EN/LKQsYt7NkRGKTRnKC5jUDbEQQc/wBcgO0yKOR2aFJna1Ettdxyy7YXePDu8OMZQKy47dQOlWJ18iSZf3ZjjwDMzKehYMxYHsoT37Gs/wC0TW0EjBQIoDFd/LjMvm5jdwByzZVevy8ZOKAOwimhcW+1YAMsMMd00WF2Eqg4JdABx0Byeta8NmxRUMY+zHgrMC7xKfmMKMDzliTnoN2DgiuBhuIyVuGQGYPGVRHw+6RFkO89/mcn0wOPWvQdN1aFXUPlpHKGXeSYxtUKu0Z44Vc8cnNAEv8AY8Nw/lSRho5I5MYyzJ5SFgpA5HbHtiqosj5tuCGSMQlmkhKo4CAtyqjc3yY9TXbWr27kTqoQszKrHDAhxtYEgfL8oPX096pSw+dMwh2JKu5uSNqBUCKgJPIZVBOP73tQBUlkiQRGH76pGkssgyNkmPLdtgwDggevqBW5BcsyiOJziMhNyxuFkK4XjI4XIIz0+oOayY0t42hMkKAqrRuwy292YiVpVwd5TnbjjgYGauiJi5e2eYxRDMZYBBOhOA244C/MCADgjHIFAHRCdSCkkRLtjDjLKdqKSSRkABSOuOayNSvYU+RXV5mQmNYmUvtC8ksThQMHkH+E5qxZXsksAjTYAzTJKGUuY2BZMCQAhs4zweM461jarobzC3ltxGyjzEuIwxW4kRdxdIieMHr/AMCPpQBgXmtvamaVPLkXy1ifBEkqmQtlmDjJIUHG3IwOOlU3vDOUlIdoVgDIVzhFxhOo3AEYPTjdjAFK+gu8uCvkIBHgHJLBnlKKzZ4YKQD7g1QazlhDRqZktxblWnXLAvGxUqQozkOCOnYH0oAfe27X6SW7IymVYxkgbdqsrrtIJI69T3PTvWNJ4amsy0thEjRl98zSF8ZIJJf5Tgbt31Fd5pltLFEj3DsQ9sPIBVnYlSUydoOzlT1/vda6W3tIZreYzwS+X5QiOzAEhfkuwzxgnB+h9qAPEBaztBNJebU8vf5AhC+UzFiQSpGXPI7VxmoaXbTulrLd/YZFkS5Wd5tjuwUFY5Mtt2nIAGcnAHJyK+hL7RYWDOY9wTy0iWMDYQEC5JGQG6cZ6/mfN9d8K6fNexpLLi3uAgupDtEYeGXdHEXY5iIYD0znvzQB5jq+j3v9jtePYTSyh3c3coURyxxfdhjBbIcoATxnPTmvEtavpEvYZbJ7e1vLG2EhV4syOJ1wYSHGHIZiOOmK+utcs7OPTjaSNItukUkscOXkiknXeWlRgfmQoc49SVAOK+VfEPh+Ww1Frm2X7StxtnimhUIyQFVlJkUxMdwdm+VsEAdhigDjNJvppblbYxm2muL+3lnV1MUkbws7GQqnDo0oOMdRjFd5Nb3V20a3qSra3EbzbgojmhmLRpmFON8BjLbhyd2cDNQ+HLKLULy4acRvdKYyL1lijDsRiCGEJhd6Mr9P7nPJ57rVraCxtts8Rgkmt/Pt7zzVczb2jjigXOVid9hJX7w3fMBgggHKJ4f0E2MJNmtvdhGVp5C5KlZVLmIBcAOfNOPU44FX9K0W1lvTfXNthypDTbA4KAuY3VACwyFCsccgAZ6VlS6uizLFc3NtFaLMN6hwXKKMsqc5YBwy5HVgcd63LXxZ4WjijnTy4BHeKGc3J86aSFY5Yg6s2BAZIgrJ1+YkjrQB10PhfTYWjmnclPMFxIIsRRrJK7eWVDcFAoAxngAYrL1Ky0yymSe3kgMZd2+dgEiVgQ4A/ijLAZz3Y8V5/f8AxKnknkSee2jElyTlsCPyolby9ipwVHyjjv8ASuLvPiPFFLJb6gtp5cyQsBGzNBMhbmMlc+XLgdOO/uaAPo/S/GGkWlleXKXS213HaeTJYNFst8MufMjlRQDIScg84Ugdq8V8W+J5LffqVndqWKtbSRxH7RIFYb2klJBKsFI5HQGvIdY+JsNulyZC8cUkki2uURpoDHsjAIAw8G0pgNzgivCtV8fwtcXEA1crEwnMkX2ryWaSN8XUYc/6lChAwBjkj1oA+1NN8aXOjaWt7PKstubVZI44nRyIZDh5XLZzh8k+m6teD4taU80i2+q26ztZh5bdJWR9kAUZ8thlpzkYIzxgdq/Oix+McjrLpEUoWODzraCM4cLKXEscDuZczR+UinJU5O7BFUR4mm1nU9R1HbILmKVI2tbIExggiOSUSIxMqgov3SRjk4HFAH6T6p8XA1pBKbzc2Hb7NbyRrLGIAXG8E5JJVzz368VxWlfGCfxE91NbYjt7aSPd5l0kck0UhbdCRJIBFKWHQf3gcYPPyFLdX94tqiMqyvCFlkhlJaF3RDiV1OCSjE/jg81T0G1utF8QT2UlqGt3RStywklSUSg7pLuOEkrHtZQuQG3R9MUAfaep/FhHs7qYXBtZreNbhIZLk3AjMJ8uSNkySZCAMDvx1wa+L/G/xVvZb7WbkX7W/myQzWktxnyJ7iGcSi0kjPEoDq/cEYAIz11tZnTRLYLPqEjXGySWAxrGAqfvRCkjtMwk2hV3llDZB4ya+Wvicmo/2TZta3sMT3EjXMqly6TtMruQcRDy4zK7ksBwSB2oA5jxl8SdYmWZpcyXUiT3V8NskEUhmb92lvKSpjZGjGAOucV+XPxl8Sa3qeprrduLe0nj1TF8EeNXgVWY+ZJC6EuzIVBJxn1Jr681q5v4LaVJXu5H0+FJboXEjSYV3YwhXP8Ax8AShz8uTt/M/J/xR0O6uI215RCt4zPbXDeVIftMUiqwb7PcMEDKGByint1oA+er28vblprq823cQbzrmGW3hXCEhlS2CuAwIJ4xnnpmvoHwFajVobC6g2zWVuuFkKzIkcjoS0BgK4uApwMOCMjjNfNmpWTC9t/NUrbxGIHN0TGH2bN5CqM55O0gEZxgjFfTvw5VrHRfsyvDJGZZL7yp3ZIH2BWhQzxf6pTKM4JBOCMc0AepWWi6Zc3drNYwS2wQ3A1G6eKNoLa5iGXDR7uWKsRgDgtjjFdxFqV54fto9RtpVn0yCKWIXBR7a6lWVWQ27mNP3ASPZgHgg7s5rjbtb2b7L9lkgtJLnFxK4kmiRrhwz3BaDZhoNowueTgHqa07q61bDQpZQS2NvC8ZitpHkFw7IiSTSRXIUDDspX26ZxQB9HfDr4g3/nWmkmN1t7JFmji3GPzlnZgrSSsf9IjAKk7enNfpp8LprnUtJstQsRuSK2eWZYwZLKa4gyrRvKxDQuE24xkV+EfhvWNQ0qa4dLqQqJZEltoYXkaOB5W2FmBLRgeg4GK/Qn9nb48XWn6dDo9+SYmluFguyk1vb2aBVRjdAKTI/wApOcd6AP1q0F4nEMcbIslyVlmhWRQEkePKxh2YFlyD04Xua6LRryKJhDPBsuZbmUFPMxBiHJbJJJzhV4754r5H8K/Ey0urowJei7LTJJb3dvIVlWFMGQi4I+SNmYgDHqPWvom08UWupSWq2SWzzRqnkK80rEMwAlE4VSpfryDjPQ54oA97juU1N4hOMFIgYY9rxkoVQc8AOc56egJ5q6LeCG7kgjVzNBEjuIXAVjcqF8mRJSMMMZOM43c14/c+KGhkCTP5axoIz5b/ACQsARvToAOMdTjHOOK6bRdfFxb2g8xBDcGVJZJTmSSTBCTO6kknBAGCRjH4AGrqmhGYTXvkrdwxMDDb7/kRwQrGdSMBQScdBkZFeP8AjDRJG02VWgWWCNJZ0nncbhI7ZMMcffYysFbGMcDiverO6Elq8TBHAYRSmIKzTxj78kjb8D5vfJx2rL1nSLS4z5azyyAbJLcxHa6Mm5pURhtCAYHBx0/EA+GtS0JY7C31FJ1MV1I0CrJE9uY3AcMJnQYnlDkYx1AryvX7W4863imeKe5MBuHvBDcyOhA2JHGyrhTtwCO2Oa+39e8JI6WsbxyT6cs3miE2/kvJnJSHeoxs3Zy/tg+teR+JvCn2GQCzZiFlMiQOpeK183h1EhXMsKx5x6EfSgDzDwtbeIZkltreBlstkYmn81lnmdtiyZZgAARjA/KtC7dI1Fokb3U9rKYXEpDuCxIkVWHKqpA646fSt9JotGRwNTufnumja3hG2FtwVoT5kvBIHO0c9RjtVfS7qMvKskkMdvPdPDcXjxjdEbkkqxcrl5Cw4HX8jQBBBZXFrYxSfaoGvriWRUhtyhWaIgZDPNyk6gDleBn1NbJsFis5dn2a6vbyKJpS0QkLhSAwVQ37yZDwcZ/EdYLqxtrbWPItxMohiSNLiSMzI7OCSwViAobIIxzwPatWKzMN1HDLGplSLdDHNKsbyqWDMSobEG7IOM5wefQAHJz+G7OYys7z2twBHGUgmMcaxON4meBMyK4IfJwVwcZrUtzm1lgNwsNvaxRW8jOpV7gl93nQui5BGB8y88847TQjztTuYbq4eSeSeSRoY0VILeFlCo8coyZNu0ApkjjOOc1qmz+0QTWtwxc+YGim8sQhQibjBFK3zBGUAgEc7uDQBjXC2ztG0jIRGzb49wikjV3XbL5yPiRguDg5J6MOavx6Xa31w0sc0SXto0W6F8SpcwCPaFVYyQMoeQ3zZPIqhdWNuy+VK7RrGm6RFZlxOwBRCqLhQFx19Onan6PJdrOoe7gFvIqbJBNmaRlUlEVlX5OmCxwOuaANK10Cwn1K31JglssUM1nfgl1s1bJ8uWINh0G1hkAHnjk1r3M8OnWczQyrdJcbrfy2aSX+EgbPlyqnHfGBycVS1GOfUNOFw2y2uoy6PBZMGR2iYFWldDkucbtxHOPTFYE99dRWbuR56z26yQW0Ujia2lIIDyTGPDdORncuehoAtS6oJTFbmPTba3iggCyylWuLWRyNssKyNgKM4J6nNTWVk2n2zmS6KySSS75Y5QvnrM2Y41UjBAU9c/xda4nTbiS6nZrnT1eyZ2a6EgeOOVYuHJlAPmL5meAQAa7tZ7R7KVra+nYwyCSG2mCCOPagxFHtQ52qBgc9OKAKuru8BWfTri2gNosZa2nmJMhwWZXZ+H4XCjGckikvdaNykf2S3SG527riCWPBUqofZG6jJ3clec/zrEJSC6a+1CSKTLQyR2jfZ1M1wWZVSYFC7HYR2yrEE9KzdXvy1wrQiOxnaNmS3FwVVirDzRKxXLXAXOCo2rQB0a+VekQ7ooG/dTK0oVpJIrhD9oDCRMmNMEgNyTxitBJILeKaSFvtUoCIsvAaVEVY3aEjK7kB39A2TgcivMrfxVp32+Se41a0aa1DHZLcQlGjCkuIm4MqqOpxkYwRWFqvxR8M6dbPGmpaUFKzbDDdLIVnZlJCIrEqCoPzdDnigDofi3DZat4Yu9LeaWGW2eOSW5lk3/aSkJLINmTLkd8H/D8Mv2iP2YdF8X3N4+vw2xtdVxcLbKVWZI5JHBRpw2+06JgqCzZ6d6/V7xB8bPCstnJBe3aM8A+z5EQFwJbhSpMMR4u4AD8rHBHfFfG3xD+I9l9u08bVvbCO53QLcQxNdW8STttPnuGEYI6kHaegAJAIB/PT8fP2JW8BXEF7oC3f9mXJhCQgteTwzT/MsUQC7pEI6kDjjOOleYeFPgNq9/bmJbR4klkIVbm3ZWliVwpa2kONnzqQADkHIr94vjPLovju5063ji+wQzzi3bIaOQJGgc3EbsAI2LYxk8CPHWvIrfwn4a0i9Gm2ZjuJY44v3/km4Fj8glZgIsnmTJJxhS2DzQB83/Bn9m2O+KWNzbiNrm2u4VWSQsjNH94SBhl3WQEdiSeMV71qP7HWjagIrKVzpcc1o+9oI5PtTOh2pbvHImIohNkxYOdpwete16Tr0+lT/ZNBtoQ0Qje2lW3y0hwBcqHK/KoIO4A7iTkA1vXXjm4tbiXUL0TvK8NtbzW8DPP5cskhMEsSsPkCqO/Y496APiaX9kb+y3QWFxsW0EkczXvJW6UkqZGB2lWwgVM5BO3FTL8KrjRNQljuAkH9nr5N6kLIjzCUb1a3APAIGcnrX1TefEWGT7ZZTeXaNcXM18gmDTn944QS30OMKxnXcqg/IY8dDXlmueKjPdTRrZ280Ny8cwURqr3cCfKq+fuzNchcER9hQB5fb29loun38qXN1NLdzSraERp5cQWFvs75wSZtgOR1BwcZNINYTRHtFtZZJxeabIYFaZljkQW2+Rr59uY2JjbDD7xwc81o65DZX3nWrYJufns445PLij+0qjtBLHJtKhdigfxHcccVw9xoUdteQl7iVomuTHcpcfuHEJjjjhEBB2qFLSBV7gDPUUAQX2vXOpFZbaGTT5XSOGaMmTbIzAM8gZxichuWxnk8+1DUDfSPJcXt9Dby+VDGL3aBAIDlFEme5Zcc9eDmrurRT6dNFFdxi6ltwLizlmJSTzXOYYosAAxqp5DcselSpPHcWSm7itI7id1trt7mN5Y3kuisnlzQRg+TKqMrDjCtx2oA8L8VW2o3tkl0Q8sl07y3KLGrNLa2RLrawscfZgwJO4kAgDBJ6/PmoEQyR22nOzG4naRAEaSTzZH3r5wmXdCqJgdge3rX034ojNwb22gLi3P22O1KTASzEvtmtI50JjRwwGzLAbQB14Pz3r8E+nXbQWyrNLLIsbySS+XIqO5Z8kLiIpnHJ9cHpQBtaJFa/b0Fw0+ntNDBBeKH/eSzSO0Mc42gbYhDK3y5z+7APYV9AaVBZOIbGJl/s1Lf7PHcGd7ZxK6fui0sqg+W0oO5c7dxyMg5rwS3iLT2ccfk3EF0qB8v5lwJYFXayXAOBGXBIPHBzXr5muzatYrb2T6b5UwEO9zI8skSrFJNcRnq0qb1APHSgD0bSNSuxpr2EbyhrW1vbeK1v9wIWFVeCR41UZjKApIrfMwHSvP77ZY2d3cuLs2MTSO0vmxTWWnSyqAJJRkh2A+VACfbHFdVZ3IvoJIr1ZhcKLC4UJGyKEOyzmhWTAd2DlQd3B+9muN16eDS7DU7JJWst7RrJNPCs9tJJJI8UNvfQgnBEiYD46pyeQaAPJvEmrlnV9OuN0aXJWO4EPlTz2Uqxyzw3jRgHzEWVFUkDOCRnFb3he+je4jS/jWGC1Z47ZLy5kJ+zPCm6HDhlupHTbtZQR8w+lcXdKHYzG5hlmkjLXFlFE0ZEqRM0xClcICEiwPQ4HQ1paPeR6lrMRELW0cSRxeRFtmWZlUo808rsUt0CAHII4HHuAb3iPU7K4vr6aGJbW2aNF1C1kKtIZYXMcaDKg2s/YlAA5HXmrngvxKsOvRWcen2sVpMt6nm3cBYxytGvkSPIjbi6sGUDoMZ6c1ymp2LW1605ktpvOOXuhMjyXEixZVLVS2JYdvJdvXqT15iB401YxSTMn2eMMSGkjIDODJAJQNqStICVLEbVG0nOaAPse7kkW2V7Utawzwy2qXkMyT7jBM0kUcsKHESclA46gcnmvCvFejukV3dzSrdxNdJJFCIhHO88jF5AW+62wsflJycd69R0XVkv/DtraSrMlyqrb/aYonY3Vs+JE3gKQAqbPm64571e8TeGTf2tqdPikup4HiQR2qPtS5jtlMySuRl4/LyST8ueN1AHlnhieI3FtJCBNBHGJT+4EYubhZ4Qxt2IyJgtw4YH5c5HPFfQemWd1NZrprB4p9UYELsPmxrMBN50sqZWN1Xkrkcc4xXjfhzQdZ0fVII/IgjtzcST2dlco6u0OLWWaJAqlEZ1YOC5Xk4HOa+mvDtjY32lWV5IbmB5Z5mDSMRMT+8aeKLZnbLsjKAt8qeXtJoA5FdGWG7lhkM93Np0ul3CXlrJHakTSNwDEP+PlyVOXPbIbBJrYhvp31GS4ubm8jN3cM4CiKASvGu22CliAuwHAHfqM5ro9T06yuGurbz2t57yOOGBpSkbuts5e1kYrgPJJgYB6FiBnFeda1rh0NWaFJYJrfZp32aa185N8zfPqFu8hAeTBOTtOMk+9AHU6lfRaXAs63U9zeJcsJ4pdkV5b4DR/IsRKmIqsR3sMtnPXNcX498E6Vr+kQNbuk3nwEyJ5KyTSOCHeQuhJUIxILMB93Nck+vM1/d6p9rVIFljtIJmXcZXj5uw8MgyYxGBtOMc4GCMVesfEJ89PtuoINPNzMY1TCOun3IKs21eSjytkDqM4HsAeCXfw6TSp7uQ201vbzEMyhlMAzGiJeIq8mQnJMZ4cHcODXVaL4QeG/hkmkkubiOIRskMBBuoIwCgtwq/K3AAIxnOTXquoPZTRWIIguraNpbNViRzHcxlBHCblpG5kwMq3Tt16R28I0UyQQSywTsnmRzhGYWgM+0EGTJCMF4wfTtzQBLbPBa7ZlW6t7hFjSCC4MrtAzxjcr2+zhtxxydoIwOOa07m11FLa0Z281JEJnG1o5GluiPL+UONpjXBAAPtnrWhomq2d3LN9qvY5ZEuXUySQhnlaOMSfuo8bxKFIIJGCehwa629+y+Q01wpu4ljR7WdnTb5znCSSQIUKhY8BjlgCMY7UAc3pLXtoZbW5kaS9mkQ2d+IyggaBVZfLyMzbg+CRkZyPeu6voxFp1rBe6iqXNv5W2a13G6jSaZpZkaEsTI5kOcAZ/WqPhiOCXUEmvLy1ltsx/ZdyhxbRxFsxBz80eWHXH8NaXiFrK01izvXktpbQ27pLclt2HjTz4pGkiC4k2uykE7sr7UAc/qlrLBLHdTXEepzzW+2SGOUQ3+6Rt8UjxovCbCm7djcSSM1yF6y3pvGYLCZHhsrplijhit2tgEQwssnmI/94soBOcHOa1PEtzosD3k0N2/m3DWtrHdQxPJ9mgUlnM8oYkhsJ5Z6kEY7150t/FDBcp5Ukyb5JGmW7OHkUsz78j5x5W3gchjzyMUAFxAbB3aLUppHsjIkGJfJcNI7KREXQeZITgNgnjqMc1yOrXmq37RRtbGM2qSyXCWs6LcFGx5GFDEPGo5Pr068Vj3XiG/V+UFrazrPdWt3OVkmiIf5JNxyquSSMvj171zF54gvbW8E8U1zML4kRmR4ZH8sPiQloWIKEhuB0FAHTQXcNnfXEbW1uzx2xnuBEAJ7jzlJSVN4HkSsQSV4OW6cgVFFe38MEd1dyma1aOOWwtJlji8tQ7FftUg4kdGI4BJGKz49Usgx1W8LW8pMkNvbJcFoJWjieOLaqozys8uSQZBjPA24p9r4rivEOn63ZiBSzxefAgaK285AHQKSSGxg59T3oAktdZll1JZrOayvY5ykl4kkWNtyrMJZIJYlLRYXGOmcg067a6uby7e3nCN9kMrKjElZImOETzVy5ZcD1JPrXMx6fCmpPDI10tlES0MQ8uA3cMinyj9ojOI2HPUg+1b9xaWUhhmjvB5KWyJ5a7VnEyuphju7gPjGRgY5OM96ALi6ffpbtcG6nTfEgubfKwkRzx7riUqiEkgMBtAzntWOt/OqmxSxWWBoJPJzG8kaojMfMRGwGmPGR94+nNbIFzftNd4maeEhisZJiEITy3RgCNy8HkZxzk1mTxi0s4ZrbzBNFcmRRKWyiOfmeNI8l48fLx0HPSgDk7eeWGOSRZoLOFo3O424gfzS+djjcSJN4/hHI4OTxTluJdUne4KRI8Eaq0kygu8qfeVGTh2I5CnBOQPard/c2scs0skBl85QuMLJAtyp3KyopynJGc9M81Va7tvLdYII9x8qSKa1jliRLk9TIGX5pQQfQcelADJLy4nSeZndSWMRmBChRGMIrpk7WyBjPStLRbBNYkNq92ttGsYa5m81pXkELq7HY3ED4B5HBI5rnRa3jziR5h5Rlk+0RshEpJQM0zgLhDzxnr2HNd/4e0mzazWaEXcN7csyPKQhjltkYHdsB+QYGOefpQB7d4U8OZu7O1t7xHikdZIZLqVLhVjdU3Qy7R8oz0J4GetftH+yj8ONOMcGoXCxteCNGMaxEx7EjHmtA54jjCkZwTnnj0/J74S6Oupanp2lSxSuJ2CxKLYSNd73UBVUkBQcAAkjPWv6EfgJ4Zk8PeGdNmaKGD7IIreO0jYebHvXzJQ8y8ZIULgnAx2HNAH1BZW2maNp8MVrHNOos4pytvLIySNGHBSZiAN2SMemBnpWtb2rSaIb+RLV0WP7QLYzRtcWihhlW8tiXytc+011PLFfwxTLDGwAty0cltHvwpWUDHmfQe+BV2zinmuWvWmhMEcLkxQwbN5z8gkGdphL8ZPHGM5FAEljpcNzHbpbwIjRzxXRMyu6xKr+YBAxBMbMCM/P36VpX6yyXaRQB2ky0heJglkkoRikUzA5DsjO3OCdvrWcL29lMNjCkUUoQiXcwYzyuwUldh4jRD16fLWzMYNJt5LO3aOQ3M0SfbGZmha5ERE0ZIOUlViMZ7cUAQCzWWKJ5ZrZIksGmLQriWCV9wBRiMnMgG4Nx1OKqolxNYyLsYWoVYzLbCJ4mkjyzvIrYaQMwUHAOB37jaOw2a2z3sSG3gSSaYYRpgjEeUEPO3g5+mfesyzt7m6uLqDT4X+x+dFK0dzKkTMhOJVilZgFd+gHXmgDMufD13Dp/2uGwiV2Y3AmW8wXBYmJG8w4WLAJyAW7DNZdtYqEg325uHgdxcnes6o+NxSMkjapBOGPzHnHevTtWvrT+yZdLubV7MW629lcyoZHH2WL95bujx52sM/OTjcARXIzXNnaW9utpd4WaUQSqsYDTKkytBIS33SFOT65xzQBa0+0mt4zdJvxJDLbrFtREjWZSym9UDMkqDJU9SBx2rrtJtiba4tTIZrRRHHCVieBN8bhWMO4EyIz9SQpxz71xa3Oq8SGe6WFXSNplEEsUkqsFMkiyldyiD5RgHcTxXfW2o3L29qq2sBRmxKEBQ+UhAEqjjyj5WW59e+aAOb129ure/hEFw66eU8ua3dTHbwCSLY0Mi4zIhPBOc8+leO6vpTSaneahHBbGKTeixzTqilkBLyOjsMoBwh7FsdRXuGvpp95p81s9xEkklw8kLSus5hMSlgUA5cYB5OR2614bcavFZ6raQTwrLHJBcvGjclUtzyHDn96HYbxtznHBoAwPDrS6RFq0srPNaXvmTQw2o828ka2/dNHIZQQluMZ2LwfWtOe3kvbPP2DUDEtpdRxwtII9QiSScSr9qZDtkGwY4yOBmtR4L24NtNCbWPTLhJZHslC/aZRIhLW0LRndGxfHXFa0emu9rILeSS2kuIGjaGVWeV2U8rtDFV7dWHJoA8q0qzaw1CO4mmVlnvHfFxH5k1o0wFusTOGG1CsSsp5BMhIPU12kl5JDq9xOsE6XKCfzvLYNBFZSx+UzJFt2yTPIduT90kA1Z1DTVFxarPHKFmhjleeOLz598amJfOVht2qnzJ2zxSxRwtf2Lo48uJ5zevKiFrq1lctJHarvJO1OSTwXGSQKANfRLTy9RN4kqefPDDY2zu7TvLCZMos0UmAzRxfKT9DnBrur6aGGS2kjQTSxPHFd29uqTqLa2Ba7VZXAy8mTwDnvxXn8+raJpeqWtoisLVbhJnQMFaDzlDJdF5lYm2cHkD7vfFQTeJtG82/l+0rHPYm8uWuUPniZJUMkKcMEwVwfw5oA7WA7Jr+e0Nw1nqBjlZJQY4oYpV3TwR4zuSJecjLN29se6nWaSOLUwRpjwy3EDKwUW8Zd49hIOWJZYufuc88VyV14+hUrDYhJYrO3W6iu4w5eP7RDiVGdVxFt9AG9a5x/ifY6lphSC0WLU7CddPsDJLF9nura6itZI1dXbEimRbgFuhIw2M0AeuWiWT3kl62qCS7cCKzeONJIbiGGESrFaMTslAlPV1Uck5qzNrOmabYi5C2wnjy9yyySrdyyOojklk4+eIJ1T7wz0r590zxDevJdRWyxvPY3bI0UgKx29tLZmYSR4OGHl8kR5wOtQ6x4j1KPTr2K0s5p7OOWJrRZpPMdXj2/bEimC5ZWzmIseP4vWgDv8AxL4u0VoFQXyF7mOJrl5JgES9jSRiUkU4kkeJYU3Dg9QTivC/FnxPuUt1TT2s5LYxx/ZfssgtfJuIHMPzOcqW3c43dPm6dOe1rQLzUpo5bMzyW7weY+jh5A73Zi2RBkZcGNG/iU4PrWHe/D7Ur+zN5cwb4o70rY2lsQkOY4AI5ZD/AMtPLbDP3duBzQBhD4malAZpo57VryOeKCwiUbBcCVPui4ODPD5ozwPeuQ1P4reK9bkvf7SiaYBILWNwzGC3gvZc7DaAdRLnnPfPSu0i+FWshJJZtLnlluIIorTfKkypNAAJJLRo9oVcE4bIDdQccVa0j4camqxXlvoTyxQzzvcq9yiNLFDCZZd6yoDI6s37vb/OgDzTRrLUtZn86d1kukTYixrIkbXAnz5MaJ2MIOV/Cu5vvh5qEUK2wYG7aZLqCIKEFxaTttaKWM8boumCMntXrXhXwZNoN7BrQtrQWVyVuF08SI12WdNwljgc7kbBPzEAc4617tdaXHq8mmXaaazwBVtrmUtGszzXEocyRupwpVex3e1AHxjpPwolvzOCI7hE+0lIbiJk862Z9k0kXG1HEmPl6kDK8VteHvhNfQSCzuligtrzZK96IjPcR2whlt5kgIBGXZhgn5skivrKytk07VTZLC91bwvKEbyRGqiWTYdsjJiSPy8NweoxXoNnZWljC6TWnn3MduXm8ooY2In228akg+XGW+YngAcGgD5+8N/CqOKSCO3WWSGK3+zyI9sYZhcQOEiuIjMi4doxkt0wck4r02HwlFpscxEEKH7JLDJYMvmSyXCKGiupGXIjZXyML254HNerW88FmAZmikv7q3jt5UtYU/0SaW3wu9mOFzkoW6DqSO/K69qVlpV1b2UlzIhuQpaaQxvKFdmDbpUYgD5TnnoBjIoA5mw8KNPaRKd1wHgVsRQhjBhd0jSpEcFsDtnPf38wu9Ht9N1m+3PLLDG6SWMlzMDIrqWkRrUE7fObaVKM3AHIx19vOu6altcCykmXULWSM+c8oEcts8O15LZyQpiDEbi3TGD1r5+1nxNpOpXzwXyC11L7WFkkXbLbKnlzyC4h3xDYxU5yeuOM0Ad7YeLHjtJrPynsoGt3jt1kxJuWdsEDaBgMR1wMY5rFuLnQhJJcSXAs5ISrvE20QoWYr9ptxHkzAsMYPI7gV5Xc+J7S0tpha36XciobWNZ1eS8kCN8rqsIVVtCCMMcE5xXmuseN9a3GN0iW1i2x3EVxDn946/6NbxoVAUiT5m+Y59cUAfQeq/EGwXS7u2E4jdBPb2SXFxEz3Bkj+R3jKELEQcgHBxXwR8SLu3nv724ikt7hrbyY3tYGWQS3G9ZDdxRy4WDIBGUJIxz1rvfE+qarHaMHmt4UazTYI1ae5uhzIXZBIW8xcFRtHAHpXyZ46112tptTtnkEl3i1002sAOyZRsVHknK+ScjPfGKAOb8YeFo9Tsbq4hlVt0To1sqia7Y53FWlHUbhwR82K+fri5kklS1ksHit7QzWyDa7vJcphgXONyydSMcV2994p1K28u01O7ntLhVeO5NuVnkmDYaO4BX/AFLLkDBPzZxz3S0upJPtF1NBDbC6Md0Xl2JKsUOYjfnBIUODyuc89KAOI027sbEqbmJ5Z7iVo5lmQmKKQF/JVGAyxZQN4HIPXBpzSz20dxdxyMyXZMUgu2eY28AIwtu7Dd5Cox+XIAA6mtjU1spbR8TG4DSJJGsSLDdI24gtah8ZYrjryd2Rmp4G0yOGO1hMSizMsssEvM1yJV2y+ZLKdxl+Y/LjB7ehAPJb8QvbhEupXjubidJJ4Y3EdvHDz5iYXJBGACeme1YNy2nlbeN0udvnq8ErRhyWZQJGm2NyDjOeeW9a9E11LTT7V4tOtY57F0aVplkWC7hZjhoI1GRgDgeua4dBZXVur3VrMFnJXLn/AEq0MRGxthxu6cle2aALkNjFchppLkI8bRPDIIPLEUSMV8naARLJtzwTn9a6q0sI9HlMsN1dYnIktshNiybd2/YCSoJGDnp6ZFYSTg2krRlpVEMTN5SrvEsbr5c6Aj7+0DP+NJYX8Nys0phuI717jyoZgB5hUgBopCTtTOc9P14IBvW1heao6XH2iFPt1x/pkUu4eRKrYBEp6syg5HvjHNdD4aM0fiEWltZiW2hRoWn+dY1uVYKZw2F+XYAHHOAenFcS+pSWd1dWkaEZuEubZZkHzPAgU+W6kgODzj2zXX+GdUv725jjktzK4uZJ1uILlYkEJAM3mgcOW56916c0AfW3gbTHVJntrlb6/jRJEgjAltWjR8vZqV5HG4jPXFe62EkSW0s0Vp5NxHbMrwIVSM5lV5H3PySjZOOmBzxXjngyXS7exsr/AEp50vbe4SednQxxqhAE0c6kDKdcE8HPFfSllox1S5s73TFhna68ua8t0DCKFHjw20N8oYv1wTnNAHOLHqN7fWVxbmKSFYwklwMMoYkKfkHEpG7OB1xxXcQRSoqxofktkKTeUp2CWM+aWSAjGcAkEZx7VrT6Eun2v9mXmnujKv2rbHJ5UoSZw0SgLz1Ax+HrUNtYywRSXyWl60dyWkBkmLyWZCmJFy2NyEgZyPrQB1FnLp2p2drHexrLHFIJhdSlYWjQkKgtx/y0lHzE/wB3HB6Vyep6PPHcMmnwtIZGWBb6KVpLy2snYtdeXEYj5hZGwS3TIxWpZ2tnZ/ZXud0eoQwm4tbeeTerlcshQA7ZGMhX5cd/wroVunFrJqMkyyypN+7mIECu0gBuIiyD5I43VRg43A8UAcfB4elttZtYLaC5vCtyZrG3ysggacKEfzA2PIMh6nlZOCMc13FtFqujXzm4tGs7kq6uhjjC+eEGJI13bbp2CLtdTgM+O1JpN7czX9hd3s6iWyhkeNo1WC8a0kY7WWE4FyQ5HGDkD1r2eWPRdU0+yt7q4M9rbZubmaNGNx5OTIgEqqdxWQZKggAjDYFAGV4a8X+Zoa2t6xvGt/OgEZjkURvdW8iQSEyRgBxI6nJJC8YHSs/S9GsrW4ult7Oa0S5Ec11BOGYSshO1kbj5/mL7h90gCut03TtPtJ2icJboWWW6e6CSQXdszqbNXI++zIQCP4M1OmmWqtIFinkAa8NkjpItzuuSHeRXPBhjZcp7dBQAzUrO3+wx3MzXbTvbxKzRLEzA+dIbZ87SGVY2BP8AFhfWqNjpujz2019dXyXcyNZ3JEqPCxto9qTW6IgzNci7ZgPlwSRng5qK4v3hkRLaNbiwSdZXMhYkOsLK5kiUfcRgxJOMbema5nVtTW2Bt0ngtjPODa3coHlXcDSqQxKn9yYyfkBwWxzzigC/YxabDqt9HaaapvJZJlgkuHW5kMEhRgZHYn7M7s0oCgZzyccVd1TTbm6tkmS3ktJLWe0MEbYE+IyftbTup/exbN2AfZc81HoR09/ttzesUaaMR7bfcPOaNPvPL1iB25OTkA54rWaz+2RSG+mm0+O5E0BdTI7LbKjeRJlhh2kl2tjsB82AckAXSr4x3VvHLLazWweKXToXjA3RhN14X2kkABTuzgivUreNLg6mt5E81sXuZrbyYysdtBLFlYgcfPauQditwSfevO9DbT4HYyWbytZWxM4hhy0bSzNHMse+EbFOzDMhJxJle1ara/NoNt9oh0/zYZQBbM1680MxkjaaC73dUkV1AcMMLjA+bAoAwm33OoRraE/YbX7JCFmR7S5lM8c7xXtwzAKIIZZnj4IBCAk4Oa7O9VFtharHJciS0t7QuIPPgdWlE8kkaknzBxyw446965/+1F1O2ns7tDHdakixyOsUckVujmUCCAJnfsuVH7z+HJPSoNHudW0m2vZbm6K3VmsMWkwTMDEbePMVzIzZIClTgEnknjJoAL22iuLZjbTrEzXyXFvBFEsc9rcbhGEKYwIDbBo9oIA3ZBzW5pF9ZWlxfWt/Alu11cOkiYWWCE3EXkRzgJkZy275QWwCQR1HCy+I1iOp2VwkMMu2cTzyykF7hJRPai2lHDo65GV4ByOvVbaKyuGs2uLZEinijkZ3kkMhaCJoIElXOY8oxUE4+9xxzQB6tbTaHpiWk++WM/ZxDcWMUrOyXHmwxrMPW2fbyVzgZpNR8TWZluruOS6tZrZVk2JIskUcttNJuuFGP36vC4BBPVsHvXAyvatNbQzG5a7M8tp9onYIsUhdXSIqnJtNmO2QDmmR30L6nbWkga5N3G9ok8IEenpGobOXHzTZfZnvgjB5zQB2lp8R4minsraZtEghd5L25mtWuZz9/J2y58regTG3I5qtDqcV9eXBa+iurh4GvbRrgLD5hxlZ0RRtZ2jyGToK5S4sra3gmhF/EbhpphNHNO4m3DAjWVHOZItx468etc5As11N9nuZIYowRKbiNGe6iaBSklrBsO6JDnvwc8d6AO81K3mmurfyLk+ZNBa2syyxCD7MLgbTcfd2sAWzxycVkXujQWVtPd2luuoyR3axXSSbniaRSA6oSRsPBJxjH61VtNQuJpfs8cxtx8sgtpDJKWFiqgXMrsAUVXZTt6HJFVtV8S3lqpvl3KTCJpEWH72oqhjZxEfleJ22YPcHOaAKAtdCR/LmlkQ27xNHAHkSObzjuUY3nagb5Tnrgiq9+qx3lvMqn7Nbb2vd1qqWscWZY1Ryv3lZGjKlsck+lVIPFdhfWsvnW1qZUt0a4vJx5QE80m6WJIwOQDwo9RkVljUJrkS2bCRnnxts79ht8qJvNhkAB/eR7fuZ4Y4FAGQbgJfSo6rHbeZOdMli2z+aXUGS2AOQyoxHHpjqaiimbUMW19cDaMmC6uYxa3Uzlgsm2V1AWPHDBiNoHyisyVnTZe27ERRXzrBKCyxxDjcghXkzByRxwdpHWlur2RZZTMYlZImkhmlZMCWVx9rCIAGJdANincVP8I6UAaiqlrugmW9V42YAW6wSwbM5jMUkpLMuzbyfSiqEepNcRq1rDamBB5aNePM9w+DuLue33unbFFAH9A/gv4S2ttM+nWaxaTa2ccktvLBbMZSyLkGSRFw+D93044r1Hw2lxhfPu4Ls28htUm8orLcBCRvYFclwRz74+tdrfaZqUYuX0y8SzikgfCFOA7A+ZgkbiSCc/X3rn9Os4rW3jVgiFHd5LhWwnmHLO8ZboxJ5oA6iS2jk3ThVd0ZWbcGVcqAGVwB8w4Nc9cwB7rAt2jJfzfkRjHIq8hVYAheh646966uFj5Cxqy+W6B5HGDnHRsjuck8cc09JUUqpySu1t2MfIuCO2M/4UAc/Hp8tyu4kQwySCQDytrgrkbQ5O4oT1GKwvF/gW11vRruyeBXFzG6MNxIQMpB2bsMB6jHbjNelwsS43DejHdEvH7vnBx68Z4q2yq0ciFDnDFGH94np7cfqPyAP5M/+Cl/7MV7okX/CSab5Jl02WW5t/LiOyS2STc0TOQArg52liMevSvz6/Zu+Nmp6Vf2Gg6ldTq9tqMcdnDCTFOkWMyh5h8kkIIxwx5HFf1lftkfCRPHPgjWWsrEJKlrc7ZZo45xIFUltyHruyVwMkcV/GV8Y/CWv/A74o3Nxp9vJp9hcXRdLu4hlbbLJKzTWtuZRsR8rhQDuw3GaAP6J/D/je68WeE0XTpXvrpzA266djtjRNjfap8jADHKqhOerCtjw7pGtDTJv3lu8tpfsdluqztEJOZVYyjCAr054zX53/sk/Ft9etbax1O1nja1lA+1KoiRxKNzR3kkki5YBgoAXg9TzX6NaBM0F9NfGd4o3KFmjjkkhVXYKrSNCD5pAPXBHGQTzQB778JdNtdJvBdpPcW8rvLkNIHAWTAkZY3+SMB+p3AHPevubw5KxtUuPOikDRgiYEIxYY6xRMxz6tjHPXFfndpmrReHdZMcbyzGZhK6FnuLaeOTDGVHZRtXuV4wR+I+y/Bni6wezgaASbT5SuqGO5MZZcYbyS21N+dx+n4AHoep6zhpgksCfeHlyuD8ykbvL3HLHIJyOD271x174pM4ESzLbw20iGURxGSQyMmBKGAOIvbOfbAq34nha7tjcW8quJoGlmdNjpEVB4hjQfKxA57fTFfNmvahJbKVgkv7i5ncbWbda2tvhtgdIDjzZCcZ3HH4dQD6Z0zWtNCqrXCrLKobhAk0jPyxkLgKzHvg963yLRo5S0xZZEOAQCqtyDumdhjsPl9O9fI6+Jm0awhubuC7ne3lWO5jeMQSPKRvDQu7bShB4YEr6djXc+GPH9zqt9Exie10142DrdqeDjIVsdDgdfb6UAd9rWnzXSyW1teTAII2a2LL5BQMWzlSS2R757+9efat4atmkdwXjuZeTIjGZYSVOUIYfu0Yrxniui1nxfDbqhiZY/tbiFJFjiZpA7BUVPMYN68Y6e1cj4o12LSrmGMTTT+YI3dosODKVUujmAsGUEjAGffpQBgeGtFvpdQupLuFVbT2dIDIrHzcknELLnc5UDOMgVqXj3elSJI2nJJPO52SpNOWj3EmNSjLt3KeD19/f0fwqbjUrNTcQ/up385ZfJ2SohzjbkDB+oz3q9quiy3VxFFa28AkiVg1xOwYmM/dIGcBgB/SgDz2K8ubu1B1OIK5DAA7XkR8YyPL+8mdvPPT8vQ/DRuxMXl2/ZEii8ttmwFDt3NuIAbgDvU0PhVBaKWQyzgqrscIpVjkmMkDK+wJPtWo8ksDR2dsqSrFEgaEPsRQrcvwOBgngn1JB4BAFGpaXeMy/8fJaV0jliwwQoSDhcZznPr61t2NgLmFo7dSsUrqHbAEiFDydnUAgDtnpmueuHigaKSNIonyxDgRrtYcN9wfN8xx6n0rW0zVLi1y1uwiDqscrzLnLE7iyKR64HvQB1kOj7EYuhxj5U2EOw6c/98/yNQNZeUixxwyh2feFlACg5OSCfb8MevFamn6nHPD5kkrb1I+Xk5dscK3Tb04zx7VrXUqRbGD+a6j94GwNnGdueAQPr65oA8y1TRWuLtNzLFG5UuUfDxleSYjjG7pnJxzxUmmaTLbLMEiKsu4CcAszR5zmTPRsnpiunuSkochA0QfJIABLHPO/IwBz36eoqZZxBAwS5SR9u6SHILFBwzD0Ge3XFAGPDCYBLG8SmNHKRzhAwd5cMfl+9nOc8Drn3rmb6xmkucvIBsyi71dVbG7CnAwDz3645rs47iOWJVBJfzVceSybpGx93LHnt09+KZf2yI4EqMGkjExjAJAYsOue5Xr24oA41dMSCISkxpsRpsxyHyyF42qobls8EDnitNwbrTnWCAB/J3MpJLNvU7gueAwHYfzroTZQSGONQVSQh4lRAwUnBfdnnO4Hr6Vat7Nkc/KcSkAoUwwUE58sdF4HfGcUAeJ67YX0OnPHbvITNCykXDITnvnYpKjp+BxgV8E+JPDniCw8UNqTxy3caXEpiV1kuLZXZhh4InC7bhF5zyOSBX6o6rpNu3mNMyowBVFYYOccFl7EjHPTvXy94v8AC2oS6oDbvcRLDIHCRRJLCJGfHm7QcklfUHHHTFAHm9jZyXmmQiZrdbmK0ea8lmcwPPKQPKURsAr7QB8vJ+uK8V8UW80t4ym6IdVcJJboqTJJjaAk0g2Rjgdcj0OK+sjoeyKRpo0M4hYqw8sgFVIGUR8BjkH1B4xXyT8QmHh2a+ZXtpJmiaZEupJPsscm47/tJjBMS7Tx0AxzigDzrWdfs9BhFxfahEHljeMFohIylAG825MSBWOQcsBgHv0r85/j1+0teeInvvBvhyfz5YwbZ57ZduY8hTIjljldxPA6d8A1m/tK/HeLUJrrwZ4YmuZVwU1e/tbhhaxgAiRLYRqXlg35GGI68d6+cPCukWnhXSJ/FHiFYg4QXsU15K92oiKllhWAgCGMxnILHG7nk0AcV4tltvh14UvvFXiG/km1SZC0dtOW83bIQcw/IGZ94Ge2PTNfkZ8R/Heq/ETxRLf4N0yXMqJAUKxm3LdRzzIFxyOSfWvaP2mvjvN8Q/EbadorXSaNZTSQGF7g4uyrFEUJFnZHu2nAySDg+3HfDT4dzalM9/LHJDFEYpZTBM7y4cZJjQplUXI7Z9qAPUPhN4YS004TXDKLmNVnQzRKkQfbvUN56lidu4BQgGeM5IFe4WN8dNR7kyzW0cLkyxTKlvFFKwGyVEdjjcTwV45wQCaxPDnh46fIGlQMYglt9pld57cx3EnDSxJkyT4xjAO31r0C403RrpWiurhLlrOcR3k0Do7SqWVYGjVyA6J8wPYd8CgDC1PxWL+Fz9lNzKphEc0e0wiNOSZIsZYbsjvnJxWHYQm9uI3ug91cXMsyh0ja2jtIj80SmKRcbxMDt5zyDxV429va3V01qUc29xFHaFZYC13DMT5qvDv+ZgdpBAwu3sOvT+H7KHF48sb3Vw7rgTtFGYsMRl2V/lG7O3tgg0Ad5oVkukxwRPbfYZJrSQ3UlzKsrttOGDu0nJfIICnoa2vEutCLTikF9H5EsdusirbvDcWttxuRJ1GZImlPJzxk5xXm3i3xlfW0sNpp7QyS28iquxBdSrbYQyo07DOScggjB9ea4i/1+7uoLj7QdlvdwSyKsjBlUAsVG8tuh2zKCUA2ngZ9ACTVfFWnpay2N1LP57XrZ8uV/MSInBaOXIXYUI4zu+XoeleIeJPHBn8TQ2EjxR6XZpJJazM6wwIdpIWVQjCSUnHVQeeDzXL65Nq9+HihEEjB2kWRnaKO6aNCZHhh/gKgA7c4446157D4d1C/23ZA8ouplDwP++jkcpIY3DH5gfugc4FAHVa08vje3No1xcXf7zD3EglWFVL/ACwwxuoDAjHTgAc4zXiN78J9VudX1CIELHZRNMhmiKHMgCssaNw2Aep4P619deGdBhtZ7S1skjllitm/0q9kYxrFx+6Q7fkuRkgEZPP1z6bf2VlpMIXUIbQ3XlAIsaefPErfMstzIM7wwJIyfWgD4lsP2f10e2iuWuZppJ4shwQA8rDcFCRgjA3D72F9DXafDi5k8Bak0Wo2qrHK6bR5EIuflYYaL727JAOTxx0HNfUkfiC0v7KaKGzD29napHcr9mUz3K7tsTo5GIUOSBn5hjJx3868SaPpbLC9rBC4l3IyyKT5UhILRzTnIQgdCp/+sAe563a+CvHXh2S31e2sNQnlhj2i4EKXW7YD5scyqMkNgFB938a+BvH/AMD4VubyPSbp9NSadc2s058mIRkMojnAKFWUYGCclgOtd8bTWYvtMGj3c83mXgixaKzmxEm1Vkt7gk7l3DnHYVcv9d1XRk8q81Bb2Uo0bT39nOwYQkbnNwxUBhJhVI6Fc9KAPirUfAOtWN1PBBdxzGKUKzCSRrghgcLEgTcoz3wB74zVWy8B6zNeQ219ZiOOeVhdzyO7mBBz5886jCZbHBOee/NfRni3xDcYF+dIS2mYBIb6OUTRO6Dfumktz5innGGk288DFcj4bfxR4y1ePw1Zq8N9ezxFru1hnALceULq380brchhyOSeSTQB1vw2/Z6Hi7XtP0u1kjmF5s+0zbFlt9OtlfZK7S7OHdOeGyMdB2/S7Tfib8Lf2VPDZ8JfDXw7pms+NLURx6lrLNc3EMNzdAIGmmXay/MR8iXCkYwQvf5klTVPhhoI0LR7n7B4ku7MWl7exxlZriZh+8Hmu5MabnOcHI7da5PQ/h/rD2d1qOt3ZuJ5j5kyySvdG4eP54niljJMxG7ncc569qAPe7n4u/Ebxjdx+JPGGtDURZPcxxabM5itLaNlZlGn2yhVfAJwrk9fmZicnzG41y+1O6Ci5LW88jyRRoPsMIeZ23Wtx1LSFOnOAT2xXH6hfySW9xpypc2zqd1xBEk8IlVcIsrTsnA3MAVTkjkAgZHqfgLwgIITcyzxWV9LLbyL9uWUw79gKG0TcyyKzYyxXIye/FAHsngHwdpkzWEepWlwJLqGGS2jnlcwwv5mGhWSI/O7HBOeACMmvUdc0+1tbRNNWVZlt7gW8yR21t9kRGO5DI5fLlWxubrgYJzweUtVuFsg95dpGltGpN2LjzmRoiGdjD5SLDCVUBcfN8xDDpXmniLxelzdX08McqQSwwxCzZnMT5l2faHgzsmyTkHduAbPODQB7XY6bY3F0JpAnnWjeXDNbqEtTcAq6SJdbseYGGAueMYHWr0+pSaPfFpLpHjt1WZ2WJvtEfJlMM5GDPI5J5AyA2QSK8Ab4j3ekRJazrbzQLCryrDctJPZYyFKLHMFV3AXaHwQRgVy0njnV7kF4kvLkreBrOK5llM8cl2m1ZZnG4+UPX5gN2CBQB9BeLvi9aabaRyFohPMuDBMrXaGJmJBEbkBp1Q5HU+x4r4q8WePrXVjqMxZZZ5VnhtbaWRoHdmkJeQxIm0ZBGMntjtWL468X6q11JpRmgM4JdHusM0V3khpUlHLRDcQD7dK8rigeS0Md2ltO7XCXDSC6Yfaoy/LK2MQYO7GWU4ycEUAU7Kaa/R4rclTC7y+a8boVMbl5beP+GUg87u9ZmtabDNqVtIHla5uIFAYRhhulGHEiBsRqWC7eh6jivRtD0q5uC/kiJoljdrWGWKIsiE/OXuA2GQKOGfBI7U06He2TWupzm3y1zKIYXt/3QWMfLLIM4ePOcHJ5HpzQBkWvhv7FAV1jyFa1tl8y0toyECTtmN7gDJD7SM7e5/CsG6uhaW32BLki2hZotn7sqYM7lMbn5lUZOcZIx09Ow1jUJWt2NtLFIJo2hnu0hVi7RgbRMhO0RhiQGBPAHpXhuv3EzzWiz/O+5553hk3RrGD5aFtv3A3Up7j3IAMrXdQkmv3htbhEhmlSFUBP+mKilRGrqCSSQTzgHoxr70/ZD+DUd3eS+LdXtIrm3hkSIxThld2G1mEkRfGxRt+bb369a+avg58Mrvx7rFnEbC4a2XUI1gukDyWYj3gtGyopIJ7MPzr9jbTSIPhr4esdG0xIYpTBGkiLKxRZXQKZJQsf70EZHGTkfNQB13jLxnp2gaANMtFtJ47RPs9zpE86C7hSRD+9t/JxuQKRhQMkdq/PbX7VvE2sz3zNaxadbTTSJZPas0hmkBAmkUjKqFIAzgrk8V2fjC+vdS19ri61SaOcCfMpiCySLGu1VVVHOOiE84HIrxHxBqF0Te3RnntpEtYkXLGOC7jgUkm7kU/uzjcCM5bPHsAeDfFQQeHYg8LttYSK1rG8Ug82TJaaKRCfLVc9Dg8+xr5B1Frq5mZ2nLJIrOiqcnYWzhjkfNzz06969V+Ini9NW1aZF8lI1kYsgaQQBgCrGPeM7Mj0/SvPdAsNQ8R6p/Z9uqRRgbmcMVhxkgZAHGSDjrk+uKAPaPgF4asLzxMl3NbG4tofLkuftEKyAFWUrslz8j8Zx69K/THxJ4/sdP8L22k6ei2BtyssgtpjJiMrghreFGUOVUkhmB5wQMYrzz4Cfs7Xdh4al1uaKUSy24SWOMXEUiSyIDHJGzkbgPly3IA6nOK5vxdYyeH9VaK8L6gdM853tHmlUNOdyxxQrKN7IVfrgqSccUAcdbeKdMvLhrrVntrdAV+y3HmXMkpaSZi1x5WMW0pIwepwOmBXYTHwl4hsJfst9apKlu0ck1mYmZZhkpKWcDBD4BZ8A54yDivCNefTb1CYop9IuQzs8GyG3SJX+YGYsSZG3HAyASODiuLFzdaIkjW26zmbAbyl8oXbMRtDAbh5ZJyARkk5xjJoA6PxXpNt5O157G/Uh/KdZLeO4mIO078SACTd6fUcV896xBIIrizjiaFUaXFvI8YIc8tJvJAGO3PI6ZzXp09/wCa1xevJeN+5ERtJZ/MjnkYbXPlNEDGyPyQvzdMivK9eVVaS93KjSNseISknc/yhwr4wQeoODjqBjFAH0t+yFogufGFnctGs8FswSZgWVYpAdwnmeLLrFu7AEbhX7P6h/ZdvDFJqdy89/BYk2dlLJmOZ3iY2xEafNKoIzh8Ek1+NH7Iuqvb+O9Ot7Zgrytb2krPnYfMlA8yZUz5ceRjoxyMnFfsD4r8Oz63fRBJIfJhit3kdISlzIY28qRYbmVl+baTg9uOKAPlT4q2MUt3bXj2rxTzSQojO3CEEtMrugKwrkkEMVJzgelcGmmrMJdOVLSeNrOSWR7qGWQIGYEywqzAYDdGbjmvWvjN4au7XTIU0uC4gt4t6XAu5JYprsBifNM4LBnTGScgc8E8mvBLCTZMtlBK8C21sGa5lkGJTuBe2be+Z4mz1GQPbFAHkt9pzaHrFxqEqIVDyRxCG7ltT5W7hnVQG2EjOC23BwM11fhzUPtN4I3M0b7ZZjKoU2yys37mdCp+dynGBkk8t3zH41kls7bY9qbqS4lO0lU/cxMxcQs4OJRj7pUkEd64q11KSZp2eOC3hhhH2MXMZTy5gNoDSRNu24GQCAAD+YB9D3Eel6xbxwLbNJq1r5BeWWYo0KwE7bop0lU46JkjPQc1m63p0QEE8umTyStG0kszEjzIYN7oVI5iRt3HtnOO3jnhXxUltfSS3N04aNdvniaS4tp25BjhQDKn1QngDJGcV7jLfXHiCzSG3uhaLFbARQhnjhfI3MELKSu5S2ASMnNAHkglXUZxbRXD29rbIGjtmDMGUsWbypD/AK9/MyCwJwTzjttnTXksra3s7EReULidHkj8z7SSrebHMCMRsT3PXHAqgTPb395Zw28skT28PkxxwmWWMRuVlUuF+WPcTnHPc8cjVupmtzaQSzSW0DmBF8m5Y+T8w2mRwpO5mOG5784waAI9N0LUms1lnayEMaGQ2UGQIT0jRihyr5xwcLkda0b7Tbm/JAZlisbaBgtxIn2Xc3JQwcAuCDnBxlc5ok1aOwSbTLWOa6BjdWjWRMSzKQwleckZU5GB3AwM1m3V5Jd6bNFdxpBeWgSWOOB5lieNZBlXeLb5k3LZUsfUDrQBYstHhjkSW2Vr172FpIbBpdkcU64UzxbGOyIMSTuxnnHSnNZTi9t5ZdRsRPbS7mjnKlw5TKpDhjhRu+uFqp/bgtmNrotk1tfNDGrTg+cJGVSWZxjEO1HO0g56ZBNZlvdXFy19cFpEjiYveXKRMbppQcFyrLxCcnDDAIPUGgDsoIVR/Ot72KN40RrgBS7OCzb3TaOCZDitqy11LWwuJryLZMLtVglaNsxRtIGEs3HO4gjGMjIP0yNC0+HU5oHVn8qJQ32i0Lq0hAYqXJX53yCGDDaPWtW5toUEVhvtpgl1FLeFYmeTbI5Ypcuv3ougDAEg5oA2UuLfUrYSmF4jHue6kt3ZopQXDNGyzYwWycACq2oWgmeG6to7iO3FsVig8pg6RO22SRnMgXHJO3GQCM10/wDYFtDBbywuis6s8ccsrSRGCAiWJMR/6z+JV6kDG4ZqfXJWii09ysGYZ3ha1PmR2ojnQusxwo3SqwChc8kZxQBxU3hx2t4GYwySjNzZytKkE2xAfLx5QAlQHdww68nA5HPand6paea01xdJFexolxDAEl2mPDbnhXBYsu0blBGTkZxXYy6nZahZz2VnF5f2ddvmzzxxS+bu2lIIpGGFPGVBy27gVT160mlIm2pGJFgV544GjUhAqiJQwx5meT9OaAMqGW3jWyu3Dxm6jJeCeNITeL91SAh3FhtyQQDkDirT3Ed9YJChNu8zssHmK5mIfI88kqPLAZSCD94ZLDBrJvrF9PFzc3F35z2xEMUczKWkaRMvtDkYUAghk69OvFchYazcXN/aos88c8cb3H2XyMhUXKLGlx/ExIyFGSBn0oA9u0ify4lefTopIDmG5u1DW2+4QZhA8l3UL5ig5wBjk4rubSex0wR3beXPPdRxm3eV/tsSOcrOUaDcBFuwcnBBPFeD2Gsa1Lcyy7SsdiFhtUjnjeKRCzmWC7R2AErHpuwwGFHata/1VQiKjySyTLHHJGyTQR2bYykSQQXEbXNvnjkH8xQB6Bfm8vrp3haFYrQKI2aEyNLF5xMn2fDbhGGLM2QCQAOea6yCO4gZLWCaVTeWWbS3uhGLeeaRyksyys37sAAnbwfUZridB1mzjtgb22t5riNFtY4o5TBPBIQBPM7A4+zGPGF3luCOtbt1PazapaXk92IjpsTW0assjW0ykK8V1bCR9zMSTlRk5PTFAHQOs9lqVrZWO3AQXN5c6d5LN5p2o4eOUh1MaFj93J7A1rxSKy3Rme4mkjuD5Loyr9oYOreYU35n+UspHGCMVctbKGRoNXiW0f8A0bzbUJuidrjCiWSVR/rgzOOMHHfGKz5NK1FXlglnh2pE/wBjEkccIiuvNErxQzSMPMbL7vQjjPWgC6JVmvLPU5tOEiW7LbzAqHkjMi5KKsqgmRFxgDJ5wM4zXTaddWzzxrc2N7FGfMVvtTRrHFavuKhgcMkY+VtuM+gxiuU024vVuLgXkz+fBGJYXdEijaR8J58ke7AnDAgFuCvTk1Vhk1TVbqdFvbqWWKJYPIdpLSNrjzNqfvymyWDAJC5Dc4IxQB6ppkdmtjdG6jmWOeRbeKS1cxARzh1F/EDgqMKBjGCDXf6PpukvpEs2p3kjTzIttGo8uO1CISgCZZTO4AVmIOMsQOteIadbPaT315f6msEljbRecitLJDGSSgWCPoXY4J4wpPYVvaFrjamUsmt5IrXdIgllhl8xmRH3yJukVYx8rdPT8aAPOPFuiRG7mt7VJZnvL1jLciQyGFkLKtzEpUBVEa4OCRkda8V8QeDrS903UPsk0t7b27skzyBYUySygIc7pCGHIBOPoa+tb2M23lySeU9q0F3bxKjbJolGZHabJbazoxYZPIOBXnuo6ToGmQGaDzbqzucTwWm13YS267pFcqSZYmb5nUIQQ454oA/Jbxn4MvdKvbndJP8ANKzwRsiCFUyXaSYtyFVGAGOp4zmvK9RYIYoGZ5pUjaJVMRQsZACGVQv3dwPJGcckV+pXxA+Hum+IvD02sWVjBDdqHne0BiaR1A3MombaViDAlkx8oOOcc/nN4t09NP1uee/tlWSORXVISWCuCAFHl/wlTnHboaAOIhswZljf54wERZJH2JEXXIRQpyTkgnPGRjPpsy3VjFAsGTJdRvs+0hsK7liPlxwMkD9cmsO/vnAWSDMU0u5fsixllDndh1Yg7icg5z3x61NayxzWyllaG6Z4wxHl5crktiNvuHaRzx60AdDpeq3VlPH9niYQuqtdqZNqyCJ8qjdMqScn2Ar6C8O67dpaAnUYIFETFolQsskMh3RkAglW+7nv1r5lheKGSP5ZRDKUaZ3YgbVVVOOP736nA5rrNJ1N7I3DWs0s8LsBEGTJjQkMRtIztH8iMUAfoH4A160NpqCma1m8yyxNmQosccpzJArkjkE7v7vpXYx/2LdaUjmF7iKMPEWE23zRCwk8/aByqq6A+vPcEV8LeGPGUtpHduZXikmLIq+UvlCMME/eAkYJPODjO7617z4W8WjULCTSHk/ekmO3M5WCISGVJJfs5B/eKQoyBnPWgD04XCzXc1kpVGu9j2sas4SEJloSJEGGVsklZMEOc4wAa6RfD4gggFrdBIZWUztcTJK1zPJxIIXMocOGQ/KuYyScgnmuFstQtYb+2idnluZ3ikEbwCa0SVQyLDC5A2guvPJx3AHNdrNDmLT76YYdWjDwRbpEaQTO7QSMmWjYnoyrtUDk8cgGhf6hc2Olm40+0iS8humiZrW3iB2MFQSyN5gAaM+RuU4z5hKrkMF9w+EH7R2r6HqFjZQXH2WNDYxxva25ndGE2+W5ZBEwCYZQS7HP6D5W1LXZFjeeJo7WP7W6XFvCftCq7uCqO0hBdgETjHPboDS6UINHMt7HNJc3DMHkKNHbRNbXQVYoWjVg4ZXB5UEZGT2NAH9MPwn+NGn/ABH0ifTfEF2moTzWBsZTGAba0BHD3R8oLBM2VKnGPfufif8AbG+GV9pei3Nz4P0xCkMJknvrYEXUwQzTyIqE7HixI+4k8lc96+PfhF8cx4Nu9NubK/ureOGWIXr3BUC4JHlyR3Mf3ZLMIuVJ+fJHHev2w+DvxT+GHxb0fT9Ku47W/wD7QtjBcyXqo9tbzvDKplQXFo+TtZRgEDnLYOaAP5fNL8PeMJlke9sryG3VXAkaERRxyxSkxyCfcfkMijpx+644IzsR+Adf8ZQXdtp2n3V1FA5luogXEoTgyNaSuuJseh9CBkV/SR8Wf2PPDfia2vP+Eej0sRyIqQWix7YRDHk+aBbrlnLq+dowM9MV4/8ADr9l+PRYhpEFvBBewytcSWphZVLuqLviuWXaCMghGbBz06YAPgX9mL9l7W7PUbXxFbW12bSwlgZjIFASKWNvtEamTiKcSEh2OFKlQvzAgft98B9Jj8IaTKt0DB5sivCrXEY8mQMpkVg2BOSMnJJ6468VveCvgyPDFs9qVtUiZYbvUH8sCW6lTDxbzG+EgIKqSQFPY4Oa2L23QGWMm3s0E7TbEgSZ0dAGQmYsA0JZWG0AkACgD6Bv/EE9jbmZ1EsN2rSW0wDqwdCu0Iqy4JzjOcY2nArqtD8XYtreS5crdorC5tnVw7b1xE5lYsVh3nLBcg4z8ykY+Z7XxJdx6V5lxO11aJdTSIsatvX7QQiTssoGy3BAO0c+3NSaPr+oxancR2t1/aFw8bTsAyvtt0XEcSxnkll2EDGQCBjtQB9q6ZqCXrCWV3uJvLS6litmkZvOhj2R7JE4Kr5TZGScDnrXa2N5K8rvIIz5SGYETFYwpwYlaNMncWIGD/Fmvm3wt4pWZoo2zazLahpY13wyJJPHIzYbAAyswUjORyTiu+i1SWG4Efm+W7oZCvmjcoBH2dXTOZCBg5XP3u1AH0JZalHIyG6YLJNEh2j5FGGxzGQCcONrcD1PBzXQaZeFHeNjEzSsXKwBdgBkCAMx4DZkAx1OCegrwqfxDpL3FsFnukuodPWe4imkZY7id8Qy/ZjtGzzHAOOucnvztaR4laeaYWkUdvfW9s+IZZHZHFom6a6lZ+Bx5ZHrvOOhoA9zniRInKRxpK21+SNu1m4Aw2N3TjOcnpWZPcwwypEUiI+Xaz5HlOQCQ2cHkkn8q5rTtespFcDzZGlQkzNIXt1lXDPNE4PQBxjn+HikvBbiOO7jeS8Cu8t1gEyIDIwR4mPy+XtUZz0JxQBekhhmlcruPnoxVmVvJBVmVmZSOfmDYPIwAaZDp8UgiheZHDRyKGOFAdWObYqT9wx7WDcDJx14FG3ma8Eczb0t47llhWNgqh8nEjlj8ybcblHUg4GMVuRSrCArRxZecs87DKuCcswwP3Y8vbwehyO1AGOvmQ3avDBb+RCwjXeCXZkUKAxA4+6QvsK1LO7jafyjb7GDnLjO0vISxwT1wxx7dve9LLZhZYVX5ZgzBSANpZiUmDAZJ2kccntVSVlWIwwrHvKhYMByxXYGmlZv4R5m7rjk4oA7G0n2SxjarKygbCzBpHAIBUdBhFz7Dk+lLc63Yb41jlDNIE2mM7XVj8oDjPI3AdO2K5qz1R4fJjcIrRRsHlWNzLIzKPJWMkYVt5IPqBVNHnS9ImVowZFuiUQxlorbG+DBTCBlAxnAzuXqCKAPQrNHmMMtxKihpWRoQMFdxZI8r23bc56c5rsobIAEwx42RRDeiEvzh/mwTgYYc8DvXHoZdXuUvlU2qwiFTaylG82KNd3mCVBjiMrx1+bjJrrrXU109QANsk8UJlBYhQm1YoyoYgn5VXI7ZJwBzQBaEPlq+5GZjIGZsbmwfmBO1eu0jtnFEgjihlb5vkQvIyoTKN8jAGNgMEhMcDvWZqGsWyFh9odcFVZovmwx4OcfeGe46DBNZsuuKmIXk3+Ux8x1xhtjCTaeRhdjpz0PrQBqSW8KuZSBtYQ+SxDeZIyu7DKEcEK65Pc+/Fc/cadEbmG92SghHQkHaflyHIjxsAHPU59M9azj4qglluliljBPnsssh+WMxMyuiA9cFW6ZHuc1zV342t0WOET5Zt74Z8s24YykeM8t7HGfqCAd3YKCkjRu0igNt8xSAoyx5Y8d/pxgVorq0FtD8ksbbbeTcruArP5hGP8AZOMfXqB3rxC58afZgoF0BNIhaJQwMCIp2sCBnLEhuB0JOe9cjq3jr7OFKXSsJQvnWylXMKPjfONvBO8khRkgEUAe+X3iK3it98hUAbJAkMgIVg2fMIB+bHPy9eOM8V51rPiOyuN0CSLGkkoLs7RrEHxvBcMcklQTzjBODzXgXij4gvDIjCG7Npbp5guLYMgl+VT+8LfKQST9M4POa8ab4gS6lqFxKL17eySaCO5gcBp5o/Ok85gFyHKiOJRszkH1BwAfXWpeI0a2d47g3iRW6+RGrBfKVSWcCMqd2WLcDOAffnyS/uTdGSVjI7M0jA7h+4S5Ujyjs5OOcAgdMY4ryG28ePqE0sjpHYwNLIsFss+6WOSIAmTajFgMtuIYfxccVW1HXzqr280d/IdQu7yGx823UJY2zwKpieZAw8wmNPm4yMkng0Ab+pa7FZvBc6aSv2NngeSMfMstsG3osK9JTvZtzDo3Wsufxo81q7TTGeze2hAinlDMrTTOBGuf9Q+TuJODluOCK85128u49RMOnxpcT3XmQmSD/R4kupCxa9jmJykTkMgJUqWHBAIrEt459L064l1I+Vcy7w8Nw4Us4b5fNlU7ZWVDGV5BIIoA6vUfEcwuLr7WYbGJGFuYopVlnOyBfsxCDOxX2ghuTuJcnnnxbXvE+oxRhlt7mNWVrhFIYStgn99IWwGIJ655x6c1HqEV873IGpi+E8DtGke13DRlQiRnoGALDAJI2+9VNT1FZbWPTAJ45Ng23IDS3CMiLFLFJtk2xx4UnbwSQeM5FAHFa18QdWtdMGoQ6lb3tx5q2nkShjNFk+evyLwOHwGAx6mqMXxC1C9S4l8qOG4SGNTDNK3korIGNypI4IcnAznIzXJeJtIuJb2zt7CIx3SzILmeVCtxPDkvEBGSUNu0e3nJbpV2x8No+q/2dBdwul/Eoa6uwzPCzqZHtYNgwE8zeMt04Ge9ADr25fWL2Izy3TLLYtDO73D742P7x3tQpwZMEMpPIGQM1l3GhW0CxRfa0uri4t51EMaO1yLeVkbz3bGDKI9uRyeMCusutKh0nT2ik2SLcCWNovM2kyoxj88yRZYAQquBxnbU2m6DsNtNdbbywNsIbeWOGdZYgyEtIHVcNtYqpyT1GR6AHnuleEb9tb1BrJJpo7eESLcNbAybZGEcaxEnH2lYnlyCNwGPSvV/CWkrbQPYWFvDDeW5T5pZfJnuITIy3Ujq/wArZUMvXnHHrXZeH9HktpYLy5upo4baJlVBCEDusbSIdoxhm88Ak5xtzx0pklreSzRJbqIJJgIZHTDbYlkLNHHPjJYhtx5xljjjFAHS6QMNdxylbdIY2ktVgjt0EiIDG8MqgnDEDII+ZunAqC9VLaOO4bUjdlHiuUkmQJ5SFyq21xHACwhAACqwyCAx4wTZsbe2W4W3luYpVbaxEz7Y4vLC4CyjkOe6nnPTjpBqElvFv2JA0O1pZIYw73FyS7L5TkjDMTwpGQoUZoA8n8deINTi1AWMlm621ur3jtbXcPl3sLIJWgj3A+WAqj5QcnJwOw+f9T1mHWr68uL2OeFYrln/ALLhKzW53xpFGgkPMcyhVJX7vr3z9B+LrMWGm393byXUUV6jI9pfSLt8oRSMbdpmH+iuGeNVZSMgjtXyXJrDaZczw6k80MnnkZWGWTzIZgH3h4jgzxlyoYgZEffuAVvEcV6+mPG1pbpew7DaLdSn93EJGkYG1V1Mtw0KxgKQVwx9efjvxt4cto3UzapJaGQ3E0S3kDtJ5chLS/alkPG4AqpHACgZyMV9beO9ehudLiFgNQ+3mHykubm3eGW4STKRtHcSDicLEFBJ4GOwr4k+J2sTXmjW8KXFzLdF5I7iOSbzbnEbMBBMyoWVBM457jBHFAHnFp4Wh1K2urQxQPbySzzQMFiNyBhmhkVd25uAflGSBgkAV0+g6THp9ibScXMjqfLmUAwvMASI9g6uVYE5Ud8c96/gS58M6TNa3Ek0iX8ISO6S6keWOGfbtlMZeVfMjYBwpA4IwOortr/VbXUbtbhEit7K4hfypY45/Ot5kc7SXIKoSF4GT149AAbWlXV213Fa21zdSJZm0W5F3ZmXdBlcIl1LMu1iDIOBxj8ak1GSaXWHlk1Oe2sRKN1t++kEG0eYkcjoX3qSSSSMAYB4way7fV7GFZTKLi3lW2UtLLh0k2nMTSqGyzMmSOOg56VEuo6fr1/DFBJ/pSWr25MW2OCaQMW89mUnfmNlGT0xjg0Abq3GmaPbxG+u3nn1C1YeXaqZCo8xjE8gjjGPMJx7bc55zXSaBfW1tHbSaZf3+6JzcyxwQzIbNuMrO2CsiK3LBvmIPeuT1OC3jifTpb63ne3ms38xkIu2UkeXBuYFZEQk5ITgd88Vt73tVuJI5UMc9qWla3eOFECEEuSMb2C4AHfHIxigD68+F/xMn8iSR51uLa1ZmeV5mVwwYKGhVQBs3KzYJ284PNfefw8+JGkTG0i+3rI0roJIHYW0MTPtaN9+3cwZw3TIzn1r8RfCuvX2nXk/k2xntp1uJTbSMylQ2RDLF5fytIeGYHhd3OO3tHw7+JksepB5Zr2O4gSRBAUOItuDHJFMgIYq6nlsfewOKAP3jeMXcfnWep2NxPK3ntbzJ5qwb+HhbccuCGULkZ5zW9p/2jS3tLY+XbRyZc+aN5jdAVZIkTkJhjg9P5j43+FHxP0qfTtKkuLx4NRliWVluh9ot72YK8gjEoOVY4z8wAB46Yz9F2HjKw1RLVjdxmRYyJXEIDRM7kvGjE7pMAqMr0GKAPoaPz4oYoo7hLRTG06SABpJm5Kr5JIDqevJ3DPTpWjDqz3SxC4i8p4Y/mnZ93mAMRsWQkBCR2GSBx9fJDqhw11aMxWeOKDz4p/MjMYQDEEcpys2OoAz2qxfa1GltDDCS7wmNABmKTbjduk3HEuDkngEe1AHq92yalKtrBPEEdTuWUurwhwwCxggbTgAjd68VxN34eQ5b58WzNHG9zIBGh3kB5GIIdSC3GTgHJqpp2txB7WLzrd5pZH+0lI9/l7f9W2zPG3A+ueK6C6vzqcBiESyownWOLYiRu+8B5GVnAUtjOM9qAPA/E2h280Us0kCBFuHLuBmHEe5EYFBnYSOGHPbtmvKIkaxfyVtc2wkJS2n/d+ZKp3CUsef4h82CTjgGvqi5NlbW18l07sqKkhdIY5LeH5ivlW6Ekq4bGQMjqeK+ddZMVxq8jfaHULIwjuJOWkiRlJiiHTBXjpn06UAaULPP9raS5RJ5jAbXMYne2eJBgMinc0eTjdjAwCe4LLnVIrUSTTRxPfZxci+3O6Hb5QFqFG1gQSVGe464rLe9W4gmuEgSyNrO6RoCyTyblBZN6jBJUZJbA+auVg1WDUZ7uG63osZBQxxMXjK5xsDL8x3ryOpBzyKAEbUJbhbi7t3ULDMoNq26C5uVRj80bOAiLwQV3bm9Dmu10rWt1uJLlIYopJkbN2jNcxysoCJCScMir77gDyBXm9zqcOmtDf3AaCzMqMFePc8TKSBJjoWZvmIGCOhOOjb3VIL0i7j1TzAjh4onhClS7YZoJIlwWbIG48DuaAPYdRgtr60S/jeJvs+Wma2kkWN5WUoiLGJQXZmHAIBODXFWszJOl/bBJmhZfKhbcBuZgjiRJnIJVjg8Y45qLSL6J4EdtRMj3UwmSFmX7IssIwGvSGB80ZOwAZz1FYX9r6ZapJK927Jb3bxbpz5LSaj529UAlJDoMcFRtI+9igD1yzuJIFlDMrXc4l/0W3j+VbpsFNzomyNFzjnGVOPWualt7lNRaCcwPdrC1yY4YgUhkkycbpGVTnJ4XdjPQV5b4r/AGiPCXhKyujqmsaXaTWyMZkt1gWa5AXhYSxBdtx546/hn80Pix/wUX8K2E2r6fo9zI9yY5PJvtyxT25jBOxWDAbx6HkgY5oA/X2bxDo2kWc9trdzbWZKSBZiw8sOMM0bMMqWcnse+K8M8ZftJfD/AMPWt615qlobu0IZ4AIg8jodqm2myCqlOQoU9Ovav5qfjR/wUo8SarcR2VprMmoDEsN3sE6eQTknaYpgrSthcEcAjnpX59+Pf2vPiH4lluk/tK9jjl/dQXG+MSxRjgklZWLk/Lk8kduuKAP6bfGX/BRDwRo9xMIb57qC1uJBALwoqxPuLEq8igMV5AGTz0r87vit/wAFSry71y6uLC9kgh09mMEUEhW4ZBkF4gDjJPUZJxX4Eax8R/Euv3CwXmqXLjzQA80xwS4JdpMHl+nPT8a5m+uWmjW4MhluY8F5DckjhlTyyvO4Entnp7UAfrB4s/4KL+LfEl5JqMeo6ksslu0Nrb+c0EduGbDlBbn55GXBy3GRXn+m/tp/E3VNSjifXNRkjkJD72ClkYBQvnK37qMHHBxke1fm/bIpIMjbnB42uTnuck9eeP513GhBUvY1hhZ47iZPOGx2f91hm6HOQfbnpQB+8ng/4n+INZ8OWPiC+umaSBI5fOuHfa5cBTJtPJkJICqOvbiu1k8T32ssb+4t/tn23yIZImjI8sMwcIoDYWTCrkcEk18lfAPUmvfC8a3NystjGkCJAwMSKfM2xvLHyZApAAzjkgnpmvrTQHtreyumEotneOQNuXzp4pi3yBQikKhGcOMBQecUAZ+papqtzblmeFbRJHs2jVgdScW6Ga3ttxOIwFwrNnJ6E1jaReDUryNykjyFfLucSCBLXe+54JmXGW2Y+Y/L0HXFUvEky3Mkcq2rlbaGZpY7Vmjw1w2xJ5CpBclc8j1qvpFlcQ27S/aLa3WZokaC4dpRPGpCoQiDCSkE8sQxDHjgCgD3GPWIY1W6ieQwlSsUqsA6+UfLEZKYEcPyn5gHJxzmsvVNeYaTcyWtzHeXF1eZmijjDwqIwRGwkKBw6tyBgZxnGMGuZ1KaCeytra1nmS2tl8m6Fqu2bKJ5k1sNw+ZGU5GMk15PrEltBaWljZ3UiCVpLjzmeSG5iYv8ygNOPOdVBHTIAoA63Xbl5JIYwRdSXMsaT3NttSR1WUySTMzkbIwCTk8HtzWXZ2s8c8i3F/8AaIRKLqO8M8asIV4to0JOFwm0EKdx71xI1m10+eW4vBPJaB7jyEsy32iTyULPKxJKiLGOOhzgZpmm+LbRo4gskKia6he1+2MrIUcAfZginPmDnI7H3oA7i60+3SeaeJXv5WdL9UluQeq8xxgKNoViSAPTvWFFZ3cDS3MuoWhgubuJJZHt/Pt4pUQmKDzmyPOZQA2M4PXmqK61DqF79qju7VEspXG1klEUggBjkjjWMbjIWXgEYz9K1dJVLwQqtxcQIs7z/wBlziU208gLIjbCQFmx19M0Ac8NSe4/tC7uTDJaw3HkFfIy9tJvIEpIBJSQnKgZwMVWn1HTFgYRwukpmdri3umdUeR5Y0haZmXcquFcluuTxwRW+9tptxFc3ty80SvKP9GjtxCVSIAxpNuOJEGDtIyTisC/uo5XsbiykgWZZ4bK7la3+17UaQtGbuNFOEjC7Q2MjbmgDzXxHI1xHPBHbTRRxpJcpbxLFZw2rRsYWlt5eWvFaQDDnBPVsHp83X+izefcTKhnnSRfPiEgFyomO5XuWRzkEHJ+tfVnjK2h1CTy7T7O0axMquv2iN1kmIj3RMqhRZIwaUBj824V8yXqXkuo35E5sTEYoRIh4u/JYw4uJVysm5V+UA556HrQBW8MQY1NFmkli8u5DBbUebGhQtH5Ds4AUAjknBwuSR39/shaXGlxWqRPdMPt00kqAK8UcDh7cTmPJfKbSvoTjjFeV6Rp08EizQ3X+kR3EqzxLb+Qq2eTFOZerTXSbMnA3N94Daee2tLlJkMkFpc2vnyfZ7ieKVljuEaXEp2sAVABBB43ds0Adfp0/MpgeS0urdEUW87b1mRZbeRy0rf9NFcEg4LA4zXDeO2v5YdRVkhltvIlvLlIJDPLILe5Z1RZP+XfbIwI6jAwCeldjBa75o4ZbWXbZwKI7h/ll8p3ybk8/PGkpLkHkKeRiuN8egw3Tu91blbqARIkUciiZJbdZJJgi/I4L5y+7qeRQB4LqOppDfyvNLKlxcxQJ9rMjjzyTtaXHl4P7raCcYJPrWvowtpAskouII2djOELGOOJRiNJmC7nlKld3Y5zyNtcpfXMF1qDRmGKQqY0aIFgS5yZPMaTGCz/ADEj5R0ziul0jU7i3mYrHb3cLSW0L5wyxFP3QjkI4dBtYqc5DcOcUAda9hb21mrTQIs9qZxbWLrG8s6vajzEGWyshb5wo5wOK8mfVLeK+lllu2gs1aOQpcs9u1xGY1DSLEUPyq5GA5UnAyOpHrp1PTUjb7MDKsd9HKkTDzVu50d2a3tTLgxwi1Kszk7mPyrk8V594qtF1JPt8qxNC++6uLYEI8EAYrBal9o2l2wcdR3weKAPY/hj40tI4Vj1G9Y2SqqW120IVZihyI1ULxuVlj54xFnpX0x4evIYknEdyL77XbyIBIqhpEY7IneIlWVUVMBhwwGc85P5l2F/caaLWMF7YSTvdwNA7OFS32jbMgziXZtySACckZr668DeLbJ7S0Se4kuppIVRFEgE00kdyzyicjlIjHzjA7gc0Ae73Fjv1NrqO4s1sZ5rVopZBJE6iFHWRAyqQwIWAbOAfujO0iu3K6lbTx2EMNlcWWovaReTYTKsFsbWdGVpDEAbYyGVywDHsCe9cxdeINBbwxHawO1uJb+V4Wj3eXbm2laVAI3Rt8MkjbVJwDWZb+KI7CC3by1hmuEllvGlkKySXbSRXDILYqNm1CSQBtGcDtgA0PFe5LoyefNPNZTWy3TkR+XNLLF5hgsju3BFBwhPII5OTXkOqeI5GN7BdSS3UaSube0kjVbiPzJWLv8Aaosb4lViM5ODjnNQXut314+qIl35Qt2e5lWN/NkSZHba6At0YdB/DnH05EyPqIaGe4ezuRLPGtw8keXhUFpYCvl9xznPfrQBQ1C7sru4EQjkWyhmFvDcgNst3fcZFd25LkKgBAOcd65S5insbgzzzSNJC8NxbeXMSBAZmMaSwkgtGjDJ4/i9K2Tbsr21sJI7jTy1xcFVWQMZLUMEluRtydwQEHplh7VxGt3MkhhjIlV72N7vTpXhZWjimby5rOUnBkjAG6M9MHpQB6Fo/ivWYJU+3fLBI+5wzoIba3mfzU+zoB1RmJ55Bb5fSvYTq2l38MkDu8d1qUEMFu6uoVGghjMEquCSUKAqQcEscnrXyb/a9wiwW2GFjIsUM891Iwdtk7NNvQgERhsAKoyAMDkV0E+tR6NaW0QaI3V/cIonjuZntYHBQpbxA/MoxIpzxjocHNAHvMMd5pWrGewjYM9pKLfzJQ5jmSNdwk3D5rt3Jx6Driuu0zxDdyxPbT/Z21CC28uV7tXZFhV2lmQRo+AxYk5wOePavnu1+IWn6YsEkmqzS3MgmAQEGM3pRfMKySDiPYSD3BPqKWPxv9umlW1HkwTXMivNHIqRJGzNKQs0xDl8EcdOwoA+qdN1rR/s6TxwS3Nw8LvKYonEdldxgCO5jiAy6ElvlOfU11jX+k6vpllE8Uc9tOGS9nfFtHFLGAd8kq/dnJZ0YdcjOMV8i6b8RFtJbj7HdFljBLhGRy5K4UMB1UqQS3Tn3qxN8T5bO2WzuobC4sb9/NubaKaI3CJbkF5JEikyfMB2kqMnbnvQB3nia+0fTrO6gaYWs8LxouJ1njtikrmOF5VYi63KwHBJUADjpXmd5Yanqtsk+hR/a44Ue0uAkm23ilnUFY8Zy0rcg+nOSO0Oq6rDq1/ZpFZo+lnZ5EgR4raQFgViaJx+8mVsqNxBIUE9607T4iaXoaSWNpo7GSG4kMpjlDXEl6GJ8kRcRhOuTkgbcA0AcNfWWq6XiDU7SG3Eq/ZXt7efdJCyHesbIXYs+zBbbwOc+tZqvcG7tVeL7TLId9pMkkSLAqqAynLAKqgANuxuPvxXY6j4ysdVuY5bzS5EilMj3uwx290LtpGKRicklwo3BuAGVcZ4roY7rQ9Ps5biGGNZbhGsoZdiXERmnTcN8g5VDjB2j5WU9BzQB5h4hvxPfWUKptNtGgVhEkOZjwZorcjE0mAR/wDWp05gvI/s87R4dFkFy6tF5swyI0mSMZjK4AOQB8vXoaiCpdawtw9wZElRo4o5WklZrhCVk+yLGhbYHIAOAMAEnPFQrabZ3tZL1ihnUXW4IwlkAYxwRzSENC4IAPGCc44oA6aMXlvaxwxzRvZyQ7fPMEjzmadAixv5i/LbAJ8rdCO/anW3mJZPA9jFJO7tuWKFWKpEuS8jbuNx5Utg88UllPMuhfaI7aPzmnFnGbpN7TsGCQrDG53uqKx+6Rkjd3p2rm1bSormzk8mSVtrW10jxs+07ZJUlU/cBzgN1HbAoArXFwjQRfY7u+s51kzJYxuhgKBCf3QB3PnB3Dn6Ec1iyTXVqzyvcbC+FKyCRZAzrlPJVASq56j3+tU59TiihsrSBGluI55JY3MxRZbjy2RTBKwB2AgZUnHp7xb1dM3Ejpdp92J2LNBclsyzqSOQQMYPHoKALFx5kksCrHIXKfPclTFbq5ILOySAEqOTnvjj1qW8nso4BJKv2drR1KKk6pLdu+1fNijAwVGDjPTjNULhrl5I5muTI0BEKsSuyVXO7LYI+hwOM+nNW7uyN1NDZLDDGYIvN/esHKGRd4DueZEY9MdulAFpprB9NEcLzzyOrw3LTMEmDtICpCEfPF90ZzmvQ/CWnmJmWRUlhdI40GZAYlcAFFXOeSDg+g/GuP0O2kvXgUwRTT2BH7+Nt8E9uxCSQFolILKfukcD8K+gfCHhg37xNO9xM6y2uIoItqomTsBdfvYUYz6k980AfVf7LfhfUJfF9jLHMktv58MU32iFpooUhdVISSQDaArDlT2r+g7wvo/9laVaRQQoSLRmlSCV5ItTkKFUyrhtrAkcAZ4zX5lfsofC/VYoW1GGFHt4Ss6wNEplLxrnyiCMvlSCSO/Jr9W9PEtvpduqSyRXJijJIQYshJFglR3C9j3zQBPaXV2sixND9kZY4s2cODG0kaFVZyxwoAOTnHSt5L+K0huIrmF2WVEhmlg2T21wq4kkUbTlJEcrtx8pJPasS3iilNkZbiVZZGaCMgMI7hz97zl7lhjgkevpjpYNCUxrdpGZyqNI1i2zdIpmKYjCthQNo68gZJHegCja2StFJMrm1JkaWByyhndshYVC4Y7lGCozjPPXNbFlpy3lsgDRNIgM0yLBvh85cmaTcCQkpTjrkZrQFxA88O1bVUt45IltHwqibbja2cETs28Z4A69K2o7s2BWW2+y2KG333cMxj82MTo2SFJwwIGQe5OO+KAOV1Pw7IlvbarbQm/t4XZbpY5F8/cAEjcKGAEYDOcY6gVRgWRolYRNBYoFnuIJQNzoJCzICpBaQLGScdB1q9fajdzixNszWtld3ix3dxHEwaaIsVHmKGAUEEgdKvXn2KwFuscy3iq73HkM4aWUSxskpUDnbh1x6ZPpQBmR6hHqE15LYiQWV4saS2kql5mhRdryAuBsPUjviuR/s6R7r7LZtbxQ+ULi2VCY0lhfB3CSQ5MuM/KOR6Yro7NbWENcLILeTzcyAOCpgYkmBAOGPA6H7ox7VzkmqW11mfUZY0iunnXTTFIsUqvAcJGyg5xgZ+XpQB0jFrGCFJIi2+HykzN5jpMrBYt8aEhWU5+8BkD8a39NvLxZ0tXWBWCv9p3yFlicrnzYypO6HttPY7cZ4rzBvEelWaPELx/PZsPcBlKKoUZUFS2ZwxTJHIzzVQeMYUknaeaCIRzQJHBBeEXMkrE+VKXYfPA8mGIHT+LFAHX+KYBb+dcm5imiuo3eGW0VjtW4bf5aRgkwndxkha8PvbqytdVSWOdM2FkkbNfzIZplkh8uFo1Zt0dxuPyncFLfL7U/xD41lluLuC3u2t/IhKXNuo3eftOVSAjID5B7+teK63rc7E6h/ZjG0iY3k4ZI5J59ymGJnct+7aNj8q9A3zdOaAPebbxUXSGKzS2kexDrcyyh4jGqkqdjQhgZ93fJzkVoan4wkiD3Md9tNvdLbGfMYSJCcS2754Cc/ePzHtXxd/wmXiEa1bLYQ3fk3QkuI7OfYqzx+Znz2lB2yjB6A59q7vSbDxXrElxd6Rvmc+akkJRpZFk6DKsfLlQ5O0j5iT+YB9Jal42t54VW3u5nkWCO082SGOPfPEeJSwOY4SSvXHSvPfEnje5jSCG5t7FtQnZZ2u4fMTy42P72SLyhsEzjoucc9zXQeHfB1xbWEf8AwkE7XF7eRW7vIEWZ9NkkfZtKqQt22R0bkfQV11z8Lob24u5JBsspre3mVrhEEmy0gfcsCMdysZk+7jPQ9waAPmfWfHmt3N0DfwSJ5cghkhRZRc3BigPkwR3YT/RYz6YPX8apWD+LpIG2wSWulEKsEAZ33i7Yzzb2YbpVEh2kjIDcL8tfSep+CLa8uPs9xYRWrRXEhfZseeZIYQsNw2eUZjj5Tz7V0Ph74cx3DR3dw1uI/OeOCNjKqWsafdgbcAQxl+fhecY9qAPnifw1rVtbWsun317ZXUKSC8hkm35dl3PFcpjYOPugrlsHGea6fw18Pt1reWur20F1PJPDDEI2keULE5mCySQ8SLvJUEYGD1xX0vpPhzTI78PdWUl7CZo7kxWyiJpjGhhhklkfInCP1A/h5IxzXYJ4ZsheIkEXk3KyBZlVd6i5Ykrc+Q2A0gyOAdp/OgDwjTfA8YaGCGZIbhJGsIp5U8tblJLYwSSCRz8jJD+7IGSM56V2Gk+AbV/tUaXsQSKOGSaFSGjYyECU28j8Fhn5scjvivZ7bR7eAyxanElwGtwlvdlQ00Uf8MkytgJc8fOQMtjjpVDVYdN0iF4oImeO5lMisGWRZbifHnySuwwspOQVHyr0IoA8PsPh9bQ6vIYss0EtwIVG5ZomD+XHvcjAhL4G3jkdK35vBcV3DDYCHy2jniSeSCRwhW5JubhoVAGLxX+UdsdM12WlFJJ4r6+wsxlMAKuJvOupgLVY5RkFn28n0HfdWmdc0fSNVuJNQFvNbw+bHbXFuwMM00cIRINqRkrdFvX1zQBwE/giz0NV0uN21T7NLCrXEcpDMJ8lICDnyygB6fTNZt14ZsJ0eGISG6SaEwsHzHLHG5ExZcDDGPO4HHXB6Yq5eeOJnuru1WQyBDNPevNGipDAiboBZNHy64A4PzjOK871DxqnkvbRN5momNpo5SFiLRr9x1IYZuX48w/djwN3NAG1P4e063lMsxhj8uaR7hXkJlbYxlSAkcRRb8rgduav2klnBEbqPzgIY1SK2VW+xSKhAVoxu+abqd3OOK8Zk8Varfz27W7iWKS/ngvoJHZp96r5hBAXnA5P5emFPiTUpVe2RZWsEhDxXFqfMkFwSMwRwKSquDywJ470Aeuy+ILCK7vhc+WTb28bpMjgRSeadqwJ/cfccEdRmqS+LbAh0L+RGYGRC0jDHGEgmlPBcPx9SK8MvrnVowq39i8V35MiQTyM80Usxk3eabeJcvMAchc5/mN7TfLs9Nu1vhc3N9H9mmEpVLmNAw85o40TH7vzvl55xzQB395rrGFktJpLuZST5pheN3iBx9olYn7oJGD0OOM9ucfWluop4bqNZbqSE2ctw8YnKIiTxhYmQnybgYByccnrzXJ296013fSJHELe4eBZrF55I7pNi7i8h/5Z56+WMc1XvIdSa9jlhultbWMrJJC0L3TyFmVV81gMTTkxAEvtOHyeKALkutPHNaxW955p1SARTrcvHFKr52qtqCQFgcglhjP0rznxTcPHqm63mhljYzQTyQlgY0W3VPKlCIv2iYZcA9VOMgEiu2nSz1DUbiW/tnIjltpWa1mRIUEexUCKF3QkySLkAfWsie50W+mSKKJLqGKWWX7FcWyxytEXZgHaM7pJ3cL07RA9DmgDlPDPhqP7K1+jytA8r7ZpZIjMVt42Y2YUwZlICk4yCCMY6Vi+IdOW3sz5BAvJJStzFMytFcOQEUzO5wt3GOoU5J/Kuxv7i8spp76NLezF3akWKqSFsmQrEpt4x8sLNGXLbgWJrjZvFEll50V+f7QgE8qyzSRiRIpjChMzuUcGYs+OD1PFAHlfirUbmy0hkv4F+2MyNbrbRPNdhohtYwvEp8qE55J4618RePNQvLpbhJJ49Phnu54o47lCHVI1yVkQgKwDZw3EmeTivsjW/Fnhx/tRMmLwQu0P2suILS3LEeXBOi4ySQeTkDnivhX4teIdNurmZ5YGlmlbbBJETMj7cl7uBGxmQ4wCAQecmgDz+4vfIMca29tLILR5YboAXTSQg4Ec5Vj85kG4Z5A4OKt27tqCRzGR7cGN3mljYJFD+7VpYlViVdWUZAHy5461zianBcx2T2l7HBdCNrdYjAUDxbQ5/dyKCZTuIJIC89a6K3NvFp0sc9/uAkEotJAvkqH5VVMXLYfJI/OgCeL7Al4k0V7a3Bhtg8N1NkKkIXncPu53EYwe/wBKq3lrearDGf7PtoLmfEkV4m+2kBc7YTFtJEoccgHnB5IpIUggjiiCW+JTLNBNdxiW3kVm2ugK9I+flB71uC9tYIp7W5u2huLUxtbWZDAoQCI9jkcRYYlWH3cY9qAPONd0+C3vFs7ueSMWgjlnmW4Q3RbHzJCisVcq/JU/NjnFVBD+9mNyn2x5xHNbSeaUmMQXb9wAA5HUdR9a6nUVtpZLy/n09QYljgDmY3MjzFB/pIV+rYOK5y6vYYY7G1a4njgaWRmzBuVGwCWkmVdwi5GBnAoAyTpstnIy211boRIWWOa4ZvMVx5hjOwYUKxxz1/Ko1u7nUFUHy7fyGme4mjKhlZFOVjjBGQQMKSM5/RtxeRqkUbst3DeykP8AuFBQIxMMm9WysPGSOpI6YoENqPMmtpUa7kAVo1hfZOvIMgPRJFUEAd80Ac7N5c80UtrJNtm3PLJcHa8c6cOIiW+XOFJ7cV3XgO5u4r4gRShUKSpCmBDPErgusm9Ms5bJwvUH61y62hvZJ0VCVQJLLIo2BEU5ZRuwFkyozk89+K0dMmmGoo6TeZHE8W1HAjOCAP3Yib5ztGOAeR7UAfcHgvVLDVpGmgvUghuJI7Z1YYNuYwBIjIvDRlgVycYPfvX2T4K1KDTbczANfRyulpcQqEkEKxbfmiTIxweGHAODXwV8MLFGnS2itrlxFloPLj+VJn+dkkyMu27DfNyQO9fb/gdprGx8y+C3Mm/aYkCwG6CMBIh3cpmHcST0KigD2rxBNcal/Z0+nWYQQkxrJOwkuJ1UKUeRYichRkAGsq4GpzLaXK+bHZmOU3EAZcu27E0zRfx7WUAAZ6461JJDqKzziFCkQtzNbeW7AC3lClVIY/My4wSOuCagmTWLlNtvJbrGsSGW2VsywK2HuFRs/OxZVOFz14oA0v7HtdUtprmCW2eCGdHuI5ZWglgt9ofcD95XZkOQOQT0rt/D/gq6e2kaJIJILuzb7LZNOZ1mMzAxzyOR+6kUAEEZb1HSs/w5baeTAJYjJJfNITuUlYkjUGUysQN7lhgDt+BrvbKZIZJYLS5khumDwWv2ebzd6RkboxCwwcRFs8j0JoA8017Q0tZ7VY7q4uWW3USfZnG/Cuqtbi6dQtsFbA+bnnIBxXofhbQLjTILZL2eV9OvtskNmyC4e1hMiLtkdSgL+YQct8rD1FT6lp+pz3cMaQWipd26sPtuxJI4VG9mESnaruwIy2SpYcdc9lo+mi0t1mmjR4mjhle3WVJ44zuCyPISu5wGAOEPegCxJpkLz3UW1rhre2Is5okeN4GkHlxxRrGpS4BkIBHJUGorrdBZySQSRefOqRIGLr/prQs3kNLkMqMinrhCflzmuoLGDTpoWkRYX824VpU2rDbnL7dpwULAEKSc85PArzWK6t3upha2gAklSZIZn8q3cIrGNZGY8bguSR3woPNAHLz6a01xZyRSy2kP2hYr5WUqoW1Qy3MsyqxaMKA/I69+OC8olhaSC+nhmtry7VrWR4/OkWG7jKAqpjxE3lbj2UdR81djGBMROyC22xiR7sLlbiCaN5PKuoX/AOW7FCM44wFf71cfaWVzcWupyGVJZbxBfQI2FhgeAOscKhxkSeUCdqZPPTmgDqvDETfYJ4LuzRdKjluV+0MqR/apWjZFkdnO6CQggKCACTkcc1qy2dtNb2lnaOjb7c3E8cchkKtK/l4kd/uukZLAA8leK8zVtQxEFM0kj/vYmWYLZlZkKX0VwikmeZVBaI46gGvRdNvYnlso1EkTWiI0rFTGsszsMOHAyIlX5lYjHy8ZoA2LN4QHeCOXdJlI1IGIIHt1gna9dfvfPChCglsyHAzXIa7HfzrICgkjvxNEyQTm3uIBJOse1ImTCRkNtj2glS248Zr0SOGCCyv5rqYo85nYXEswEhguZ1KGPAAVFmwq/wAWOR7cnqPk2rs9xdyXYH2lElduIxuUwzL5a5IRgDk8HbQBxVjPPDLZzppMmnwjzIrG8V2uZbgtcXErh33APIUI4K9Tg10s0Ng2lpJ9rkEepTT2k1peShE8vcJYNkhPyjeGPUAEkEjmnaXdW11JbwQTxvGlreTxP8zCRlkdYzDn5IwVDE5+YgEitgWllfSrczL9q8iIW+mWIjWMpNbwuzysDhXXzMbs87SSeDQBwk2jSnULe9K28m+G3mlS7RGhlsJh+63kHEc6RhmQ9yADya6GDSEublsx3EVskSpDESVkMwbmVsjhFGCueCBnpWhp08E1zJdSaXHcxK9tMliU2r9nsJVRHYbgYpA/8JwOc4x19RvEsLq782aRVjexiiKRFmmkuZsTOIZUAAfyVIKngMApIHFAHjeoWM9vb31pBPFczQzm7uZ3YFrWUx4WVUJ3OzABRt4yOhrR042drpotZI4o55FabzDAI3gktW3bomBLKruIw3HSPJ610mtQ6dNFLY20UcNy00AgWW3aNfsz4XNzcRjmdThlPTPtXlOsW9ype2i1Qi7N0YWczYLw7JPOgZ2ABkLIwQqcDIJJoAv6vape2ifY2mjkmm/0m7W3ZpJb4zD7PCNhBQHAwwIPPHSuf0iU2t9arHbPPeSvPZ3U8LP+9vgxfe6u7FlMQwegBBB6VbttTv7TzGndUEiWa27STZJMc2XZyPlGR0f16etaWnabaNq1rqEd837tJNRbzA0UYd7d3zGqjKcjGSBn3oA61wF8+1KJJeXGIYiqD7RZTRRRI6B14mQxhi2TgsO1ZGoWqyWok8uCW3dEzFIQLhxa5VX2E/dY5Jx+PXlE1Nra+Ooz7nhmuyzzwFkZPMRArqJBx8pH1PpVLxBqltaTGO2Z7gqSsLkDfHZGNJfMwPvks/YdRQB5br9kITp08BNxOssdsbQsjeXCkm4NLEowDgYDHpjPNU0NrdSXH+kTxXECxmQsHdbKUxlFzODzGGAK9ga154ri8vp5bewkt4ZmTFwCVWKQgsrXO/8A1cRxyPqPeq1rpqQXV6EvxLPLGXu0WMiGSJzvkkdT0A6ADPHNAHO215cWIka9W3mTcyW16bgqBKmZpHiiGQzKc84yd1UZrq0t9OFzfPb6pd3c0stvdxSNZyRi4TCFlYZjkRsY3hQRz3zXW63ZaOkVrHBEbaASuGuFhEgdl5SaJJWGzLggn+Lt6GnbJb6qZLW5sre8t0dWa6vY7W1Xydgtw8QWLcwBwRtIJI7dQAc1bavplvCsU4lacAGYuYmbewDclnGflK845oqd9Dt7x5Jmllt8SSQqkNq8qskMjRo7P5RyxVR1PQCigD+m5Pi/4Ze7tojcpL54cyLHIrlIyPleRP4eB35/DmuvtdU0qVBJZ3q3UF2ocJMEZYjk7gCBhT16ntX84vhn9sWy1O1W2i1S3jK2yC5vnYic4OEjRcb2fBAxgnIxivd/Cn7ZCxXWmaMPEIa3DLHcXEzRxXAklO0RssrL8qIR9AOaAP3jsb2yux9nSWEOFKhg6gcZyoA+o45/Ork1usMQRXDMxD5J5Bx0AJyR78V+fPgT9pnwvNDbxy3Rl8sM8d+JIsyxxkI8xijJO3dnBxzjNfUuhfGDw/rghkjvIT5qKYvNk2u6kDDFW55JoA9ni+6rIkhlRRyw/d7icYyeO3f17VN5khkWORFMhUhuGVFPXaXC7SPfNcna+LLe7WQW0q7EQ44AJZSW4UgE8c+hxkda11v/ALUI55JYnhKr8u9UVGC/OdoOSeueO340Acv4q0u31VXtJ445bcKUmVXdlHmH5ssflzkDv/Kvyp/ai/YJ8I/FuO8lXTIpLiOaWeECJGEZk+YtBtO0SY4ySCCMjFfrsEtZhMfNUojgthSU2MM4kx1X9faj7DYvGx8qSITI5RVwwbOfnXP3FPYHHHNAH812gfsO+Kfh1KkGlWzzRzTK4uJYH3pFFywkCSBZeVVR3IGT619KeF9H17w7ZiPUlvisThZoZbcQrbJHkYSPaQ6FQDnOBjnGK/aJ/CtjdRMTbxsyq5ZrnG4Rsf4dnc88A5rzvXPhNoeoIwl0uGa2fck0crEckEKylOSm7GQff8AD8r9e1EK9ldGCRNzPiRXMryWhO3CPGCobIwRn6+o9N8B+J47e/gskvEa4eITIsjSRwwRswCRXbL8pc4PU/XivpDxb+z5aXen28MVqkcdnLKFW0YLiJssoQA8AL1B5OfrXzP4h+F/ifQb0Lp0SwQSKgQqql5pI33oZGLg8Ad+PT0oA+x1cXWmxl1VJI4sKtm26FVdRukfB/fDJyAOTnpXAalpcf2giRWkLpGi7IwG4yVlHm4C8dvvD0rE+Geo65Kgs76SSW4gukRxIm3KMm1sHjKArx617HqGmpdIzoD5qbnMhd44okAy2QUweCffj16gHgniTSbXVms7VGDCFszON3nRxKAFjjVwFeTd1zkAd+K2bnTbu10qF7ICfYI4p1EUa7o2AQncpwsmAc46np0Jpsmj6nPrkwtxeYDiWG6jlAtmCna0flSoHwc8kjafyr0e1kRoHtZYygijEcgIIdps8ybsYYA/XPbOeQD588TXUemyW9ug2TWoS4hmdZJRayMDu3hlIwScY5xnPHFeer4nu7rxJbRTf6QcF5XynkgLyiKA+A5wc+hI9K9r+J2iXE9ncR2zohkheI4gY+d8uXYybM+YO3ofrz8XxafqXhy9VXQ3ETytO88m+WQAMUEYIJJbHXjt0oA/Qbwl4n/0WFJWMCtnCyjBzxyHxgLgDHOO3qa79vEdiV87zY8Rjs427h8rGTHXnGK+DdJ8aQXRW1jnS3lgYNlyQzLjgqpbnvx1HcZ5HbXXxEtrSzhS9mEEcq+QAo8v7SRyWA7yY6d+aAPprUPGVpbrJLLcxBkceVEFLAKBnK7W6AHgdeOc5ry3xL8YNJ0xJmt5YTO6EuJGMIR2zg78gZOehOcivkj4jfFsRaZeG11NbZI4ylqyhDMqQgsHYnl3bDfT2r8tvit+1Br6mXTrDU5HMck8pk3nz5pF5VrkBP3cO44UZz7YoA/b+T4/WD2TeZPG5UHawuArK6H5k8pyAeR1HJ/nc0r49aFqTxC2kjSWZ1RlDFSZVADjBO0SYI46+gr+Vu4/ar8dx6hc/apm8p5sboJZjvk34JTeAEx+HbrX0D8N/2ktWm1C1lnnuoNQjRHtyXMcMpI+Y3EUmMSccMM+59QD+p3w/48tLw7Xm/dxIrkmRPvNtOwkNxzn867//AITKyaJ/MdEEwLLJI20YVckK+cZ9BnJr8Q/hR+0DPqZS7kv445D+6uopJSYWddoCqrcgkdPXqOK+s4PitNqO24a4W1WOJP3ZlBWaPACOokO1QuB37UAfeN34rtGtWMVyisBuMe8glARhzuGAST654rgLnx5Al1GvmpK275A8u2VmAywG0jMOCTz1r411D4pfY4Z7lp45o8tCJZZsCViWHloFODgkdP6mvJIPi3d/bnjmurYvJve1kDlzBIXKi3Zs/KSPU9+vqAfpxYeOWe5SWMxXVxDcxFFFuz7rfJEoUJwpUgYyAxya7yDxaL25Z2ZVEwKpkcjkAgqeVGRjnvXxN4Q8QXk0VjcwpG0k8MaTgmTKS7S26J047n659K+idGmnmktHCTICrByQh8vG0k7weeuR9cdaAPovTL+GRFAwTuUErwyqwPzAHHUn8jW4mVVsTSELIAEYx5G0HowYkqc/r2ry7TbtVR9zFZPk2OSNz4PACA5xjHau/wBPmMqSyb2UEndINkiZBxwoyxbpnAPTmgCG7igE88rDa9yuGdy0yJtDYCKMndnuK8516ximUeVgsindOJWjkUErltnBdQcY6mvYrhop7aFHSKJkLH7Qy7fNzjbkcc8H8+nevGfG9/Y6HZ31/PNaobeF2d/NAcIPm2bM85UHnHGKAOO8RXGm2OnTzTXUUJtrWUTzyPGpKRpkmMg4GQOSecA4r8Af21P2l5ItYvfBng6UT6hKXtrs2FxK8lvDKxSOVJ4ZArOcjOeR36V9M/tV/tVzXFjf+G/CesQROTcQCNWZ7hJFjbc8QjYqykHBVhlv4c4Nfnr8K/hb/buoXHi/X7O4lmz532u58l3IaQyXFw6NjzHMhPy44Cj60AeUeAvhRq1wo8V66IhEhZ5Irm5luZ7uJgJ3ScyMfMOc5K5UbuuK+J/2zvj4NLWbwd4dkt4JLZwtxbQShi1uqsohZ4ziSIdMAk89AK+6P2qvjzoPwo8Naha2N7DNeywSxabbofJhQuhUS5VRmYEtlRxkcmv57NX1y++J3jCW/wBXklllu59iXRLxqjBiVL+WpxkDp149aAOk8HeFr7XydUvEt5Z7ki7SEybBBtJfaYn+85Bzjqce1fZngSxk0m3SxaND50aSJcCF4ACMSEyTMwVogSAcn+GuV+Hnh/TbHTpIyY5LsLFbQC3V3Mg8s7nWSRQfNyORxjpXpdxYsZ4pftyww2ts0DKxw28qGkihhBIY8AEkYBJFAHS2dnd2t1M8d8kiXLqXKCBXmUg7Y7TMhUbW4GBuwcnrVTXdYjt1+zGJLXUY3aHzIUCy+c6koLiVuGVmzkLnBB7c1x0esKF8q1NzBbsjsJUcJeRXIOcLLJlQDEpAA/vZrmJdXt9W1EQpE8NsB5rCzLT3kk4BjiuLt2z8xO7p17CgDrdC1JVu3ae9trS7ZpoQsczsPNIZTJieIJblic/My5xXZ6VchopoLpZWmnXy47mGRVnkmgY7HmZW2tGRgg57+teZ28kNvvjFjJC14UhZlSFjE0ZKLcXHmnKE7snHT26jr7mF4rOCC3n3XAcyNPDdN5a28Q3OWjQEKWGRjOfbtQA6/cyvPp4QQidJRcXO5TIk45SeWRMn7OJFX7hJwDkc4rNGn3H2WO2IW+MiLHEIjuszKzcyxueWhJBLJ1PYcVat4JNWvYmj8neApgaAvuCP8p8wNyFJGWIBJr0dPDEaMk8+qET2UcbRWVlGsBkM4I2xytxIowd27By2PoAeA2vhJbe6ewne6RpZ5JkVYJJ4mvCwCGESsFhQA4x/FnmvS/CvgaKS2Zdet5rYOzqtxBCfKR4zmOR3jixbkDk7Ac5rqbzS2VreQXVtu88GGzk2JLaBcsqyNG5Mh3cFzwSBXpOm2Ei6ZbQXjfbL2WGUy7Y5IwHaULFH9rx5SRIhOSzcngUAYureF9J0ezsUigtrpbW3hnt5Y0/fXRUYkSQKuJPmPruPUgdawdS8NaNqm57FJEvmiNzdRwwq6M8iBhE8srYCLgcA8V6fqM+j29la6e7faborFBLcPKjrbxq2ZYrbplg2Bn0NcL9rttIvZooiUImkfyJIxhhLyGM2cY8sdCe/FAHF6N4BuJW8nT7aeJrmN4byWILJbSgOd6ttztPUA5wDwDWReeANUt42tINMMdrLJ5r3h3F4xbSlpYXcbi8zYOB6N3r6Z8N6lZ2ki3sluQrt9mRbXEO23n+YSSruw6rIVOV54xXYa2mlS6TcnTGAM5WG4SGVXu5ZzKFMyO/3HJOQuAcDigD461nQbDSLCLRbC1nhuNQYTz3NmkKGN5TlQjbskAk5xzwRxxXlWu+EdQmuL+GYWV1Fagw3STqvnb5Yl8vbGWwmOpHUkV9ba74bigtYj9n+0t/pAtY922dZEfKpNFESWkZfmG7HI4rybU4re3jKRGa1e5DvdrIxa5eYL5S+fIUITLEgLkkDk0AfPVl8K0lt7i3jQXU67GthMkktpKtyQrF41B/fKcjgcADOOc9l4T8FL4P1BlhspV1C4wkVzDHGNjowYoZTzyV4xkjGBzgV6rpsUSLb2t1cT3FsR5D3TXUcLWYKbxDHCpBlLtxu6+/FUtV1n+y9PktY/IUWUha3W4ktvOt3lJMMrXccrNMC2PUgZ470Acpf6LPbTT6hrKxXl896f9IkvAIoH2+anmJLxExH3g3XHykV594u8aWUtvc6UW8m/mEYSWzZpN0iZjCSTISlvCqnoW3N78Vn+K/GLTXEpuklkntE8y482WQWd7NIcq8jsAAVBAWvP9N03VtWuop7mwjtrG4mkvDNFgNGshBBUufnCKMkHscjrQB2vhTTrm8nji1C8uEgsYyHlKzPaSSPkpJGrAh2xgEH0r6k8EwLb232fh4YLd3aVIMXkRfiGQ74/wDVswwDgKAcZrxXTNMFlptrKb06nA3EFsYi1jKWOxbiURqGjkXsfu5XqK9Q07VruLTnjtbGOOdvKDXUruttPHFghPOYDfGdp+UEgYwOvIBW8aa22iwDyg0/zSl0v5JIoXJ+byjbRvteUtg5ZQGxXzzqvjEK7LcKGuryYLLFEyW6xopG2No4wPLjKEYKjJzzmui8a65Jq1xObuWNYiJI5JINkvlXOxhkhnGAqgbTjjPOK+aNRlVGlOlwNevC5KXkrv5k7g7WMqs55AJ/KgD2PSidSe/SbzvtbXEcEcRlY211a7v3Zc9D5YYFSW5xx6GLX9R1XRbW4jt1YQWu1TOzTERIcM6w8bGkzg8sfYdqy/hxry3Fyba9hllt42aFyFDrFMAGkkIkA2ZQkc9+1dXr4fUb+0tlv0uLCWGRY7aXy3hMu/IedGK+UQABzwaAPE7u+u7uK4eVzf3kiRPC86x7/LJZtnzEBC2fmyecVvaWdNK2q3MMqWJjdtkNvGU+0hAskTGOQllDHIAz171vSeG3uJ4ro3UdhIS6SiURpC3kErGkO7G9SoJAXPXjIqzptkhtRNHIZTaiSEItqGiLmXP2odASFzzz6UAS6Zc2mmw6gGfzYoY0ljjjdFVDKcrEw3Z2bV+b3JFYWta667Jo3+Sdig2t5i20ewfKkZ4AOeB15/Nvi3UUyIrewtoPKgjaS9A8oTtE4MyJEp5bCgndgc8Hpnz7ULg3qLPbxxxExedKrbwLtiDtljB+62AmQBgY6UAXbjXzYxtLcyiUSWzwqjIvmRIzYR1jjJBfJz8wzg1x/hmW9utbeyS2Wd5jL5OX2+Z5i/u/3iKRIdrAbexP1rlL+W4ldsOyGLP2lWzL5LMTiYYzmPHTGevfiv0C/Ye+BM3j7xFba9qbvNollcSSoJYisKR2wXNwXDBjli3Ve3BNAH3T+yN8DbLwf4Qt/FsxjW5vIwGhuUJkVpcyzxIWP7krkgMqnrjNdX8SH0y9nlurgyi9SSf7DBESUEkIbyRMwA85icbivAzzzXtPjvxBp/gHS5rGKNjaWdu5spoZZY/tdyIxtiUumzpjAzuGTxXyHd/FDSPE7yQ3NoljOgY2lzMWnt0d+ZhcOVwuXGAc4JPFAHzbq15It3eXF4qtcqzxC1kDBHeXPMUp4VlwD1we2a+Nvib4ru9Mnu9LSUt9pZsxHcxx1KvziTZk8Ej+dfTHxc8T2vh+6a8svMhlvt67tiBYmQ/vZIbdmJaLA+91I5Ffnz4u1uXUtXu7+e2klS6LiKXzDgNnBeMH1A6HFAHA6yFvC0ivFLcSMYvMG3AbkKoQfcbJ6dfWvp/9lz4SX3jvxTbXDWpNnp/lLKZY5kgkdHDsrFR8/CYUetfPfhzw3e+JtfsrC0i86W7vYIYmiUgiN2HnMQ2A0wUjnqM/n+6nwS+Fc3w88EWKPG+n3JilknkngMVy+7a1vcSy4AMO0k7icDHJoA9p1q50Twj4ZtrGztXmS30xmnZzLb/Z2gjBQs4G6R8jaoAPGK+MdQvV8aDVNUm01ZLiMzLE4WLzAI1ysgaXaTcY27VwRwcZzz9C648+pwPZzxjUYp5HuJNRW6kitmt4lKyxSPEDtJUYBbC8CvnPxZrmmeH0j/s2GxtrYQzAf6x2MzqV8mRyQrzDjYx4Hcg0AfFXxK0y50gSXtxGlyhmkhLTzvBPBFIxfDRbf3kquBgnjjGcCvIotUu9NVTdzSXjX8G9Ip5BdQIsZJjleRRmOXGMAcD8xXpXxEvTrt0qi7jSASNKskk6pdNLuwIz5bMGOQQSwCgYOcV5bPpkXnyyXgC2qwuBPZ+Y0Ucm3KvIVypfI5I4J6dKAJLbWLa6imilhCTKzKwiZmBLOA8j5O4Mc8fxHHTpVO6fT44p4x80UoZcXEasHdvlIgZhuUjqdw6niubuWUfZ5oVWZhbnfcTB4Y2j3Y3FlT55MDgcn1FaPly30dvCqIftDpFFIzJkr8rExIDkOFIySOcDt1APqb9h/wCH/inx58Z9E8N+GNDuNTu76+gU/Y9wa2QSAkTyZ+YYxjHH5V/Yr4B/4Jd/ErxbpdqNQv7Hw8txGktwtyk2oXEUjxLiFJFkCrHuUZA9Tz6Yf/BCP9ivwT4L+Fen/GbVrK0m8QeI7eKS0lnggWc22wKZjI4Z0QMOoA/LFfvT8R/2lvg98GzHZ+KvE+labOkeDG91ax+Uq/K8rDfn73qAcc4xQB/Ox+1V/wAEfPjkvgrUNZ8I3eieLJ9EtJb1dH0rzrLUZURCZGNtPNi4G1c7ULM2fu8V/OR4o8L6p4N1K70DxvYT+H9Y025l06ZJUuLadLlJDF5XlSwgsg27cjODnNf3b+K/+CoX7ONlHNBY60dWC28ix3VsjvAbh1MUckTlQsikgqcMQRz0y1fya/8ABRX4jeF/ix8R7rxx4X0WGylu7qZ5rmBLc25hWQiK5ZsjbdN/u4IyRnGaAPgS+0KTVdNedzHb29ipiHmPG4uYkjOyMtMDuk6ncoGOhNfMXiCYaVc+a6wPF5kokt1JaWURyMqyNKzFWIUDcq8DjjtX1NptxJdaLBpcsU63DzSyzvHJN5jrs3kxRyqMQgAdBjnFfNfxB8NahDdy3PlO80U12iIu1hcQmHIDq2OeSSyjGRkmgDI0zULaGe2vLQSGSWUyWmzypbZJRlAHifBfK8EAH+VfRXhfxaLiaG0ubUwypFEZkWVFExGA8a25XA+bkEHg5HSvifTri9jkBjuXlFrATHbgBJ4YwxMkSrxgZz8x5P5k+yeC/Et0JJLy2fFo0BS7vtqNc2eHXMCCZvvAk5IyTn24APpLUrW3mnvL61WW5CMJWWEqk++MgsmYXKs/U4AwSOec1i38s19p8tzZr9kkMUdo0u2KZlkU75BcQpHtiuAmQGPcdcirFtq8up7jCLQ2MVvFayXEYDTxF0V1MwjwkU7vySTk5xjNafiHRtQXQ500uMW9y1shvbaFv3dxcOVdWcSYbbLH6cjrQB5bA+p3LRSW6ySWunys7TL5Yud8HzeUkX/LwSCc4yOfWtHUJLW0ka8MkYbyI5bi3kXEhaYEGcxqSI5BwMdj6VF4chngt5ZYI7lEMkqC2AdhaXYfb5SSsPuDLdeoH0qtepKn2mxKpcREz3DJcSpHdSyQxBoow+crGzsCQeuMDjigCCHV7Vp7acXSxiN3t2Q+YUuxIgWFXWNhh1zhjxu+tXXkjWaX7OsdokbeY8EjeVHduEEdwm13JMJUkqCcZ9K82e6uRHJcXi20rpNGVSNGLIyEMAFiHJ4AJ9uetaMd680kjv5V0piHkCQM1wJHQt5MHlkt5gcKSHAxjp0oA6XR9W061u4pIbi+to45ZY47cSyuWhl+8zxKuAu8sFzyQO4rq7G/EE0FzaGSW8mWd1gdWRp41c7JJYmY7QhDEgrgg5rxuU6laXsU8u9ZRHFiRy4kRx+8QhCmGbnHOOneu50/WTLcWFwzrLOSB5RG5mkkXZKHdhhBnJKj36mgD3PTNQS5lMFyI4mawD20wnBiglk25WNFA2R7l+8QACcGiJIrk3LvPcNLYOZWjSB7pDc7gY5M5wTtYjAzhecDrXm98yabcxT2pja/CIsQZ5Xiy4y0TRED5MHgevtWxpuqztdieS8a1lJMM1tH93zJF3JK6qcsFGRnGAOKAOnt7TTrW9vWna0iucLeIs8pdN8g+WKHeMKpJ79O3Yluq3Vy8PmyGRbARK0ti2HaO4ViBcRuT8kewKRnBPpmqUF9JJfE3brJZXFxEsl1FbrNGkyZURu+DsjZRnHUH65q2899CwaGYXVvsu0hhkxAyQpuAmBmUK5IORuOD/DnuAcLqN/dXLwXkxt3jRnjF20gt4IrNVO2OdnPzXLDhcjJ6CsXSruzYESXITz553tZILWMXFpHlj5Pny7wSQQWwAw4x2rpphbahYMJzdXs0EsflqSE2zSKSpliiUq0CKTnPIPSuGurW90vVIraK5itoPLeSN4ollnlkugPtCOzjKIrDuAQG+WgDsLu7gjGnJY3ZZUutl3JMcEMVQBiz4WRwVxycjOa6R7q3neSP7HHfTae/ntJuEb3NvKMebHICN4jOSU7tk8A5rxuO0vprm5ummeJ/PjeW3S5aNtiNsElmTGVuJDgFxyQOvGcekaNcanHat5dxayLcXLW0f7vbeBtmWT58BYwoJJOMkZHJFAHpeipa3UJv3bfY2EE0dnHvgDRyfMrCZCf3y7uoyecgGiSa+u7WximhitlEct2dwgjEKs7IsieY/CsoBxnjsBXEWF3b21t50yTTTR3YKQo0KidQfmEqmQKB5nzA9/fmu5vNXD2ME91p1wEZkhYXPmeVc/MHaKNbeXy0QA4ILZPXFAHbWHjK4tdLtYrRbjUhaAwG7s0SCNUicM8UkcqjzOOpGd2Mg85q5BrXlNB9ojuZLSSKQxz+STBaXF4zo8odcqW2t2YtnoMYrl9HfRUuIJ7W30+GUSxiRZJNRSe3JU+bHBZRylJBlc5bnOOMV6bZPBf6ZcmKKC0lnjlSFZ7iCUTymRH8+a2WZjby5Q4HG3NAHn95rM0Uci2d4H85PLke6K71dXUW8RbgKm7JBPQcN6Vuw6+9pvEtza3t5KVmQlpLaMLGiq+whfnfduwSAuRwa5tNJn0iPURIllOwXfvdGYxpvyzNvG6WRiCV2g7QwFad7qWn3eitcvEru0UMccFvGiyItp8xnWaQBt5zjHAPvQBtSauNXLJbQOkiA+RLAN6jcojMk5GQAs6l+hJz0HNdlot1OiWtjdW81xdySIZL1XWENNCAsrqsRJAKBiCQA2OeTXDaFdW8EkUdkhE1zCNxDIC06gSwySL/dLOVbHG4Gupu7kWVzBtaSIhxHcu6s7NcdSsAjX5I94OQR056dQDrri4S+B+eK2gga4l8u4neSW+mRgFjmYJkKyMMZwoHHauY1W3FjJLLCLWa2iVPstik3nt9ofP2gxcAmPIxwdo2YPHTorW0t3SGOVobk3JkuJp2+S2syzMipvI+UlyASeCRxxWcdF02V1tLmSf7RYKHyJ4l81XeRVWJw3KMeo687uhFAHiviXUorXT4i1jGZLi4uDPKkUiRGK7VkuN6qdpnJwfl+UFeor40+I/hm01CF720slWeSCXzLqG0Z1keJtg3l+knyqCR1zwa++NW8P250xprEN5yXNxELaRxP5KKuZBCpyJA88jZJyVJOOleWt4Wa3d9Ku7S5XzopFgGI57YxN+8cxQyABJzLvA5JOM0AflHc6TerLPM0S+Vbs8IlKNEEnLksHLDCH5jkk455rNhslnlaIF45IiTJK7fui/32IZeQu3+I8H1r7M+I3gz7NdSw2KrJp12lxcTNNBsa1eNmDNNsGCpbowOOOvr82S6CYrtthTytj/ADKR5MwVPnByPmTA+90HAoA5USxRkLdPutNpWBD/AK2WUEBMN90oHwwBwSAK657ZLCwD29zGt75TvPcSsFAhJJdERuGkP8IHIBHeuVn2W/lDDqG3JCjgOnltjeio6gKyg5XnsOmOHz6rbQxtbZWSPZJ9nnnRv3uVXapCjhtwYbjgd6AHxeIDHZSRzMmZriIyyyqVc20S5hUBR8rk8Eeq5I5r07wn42FnCsciS+Z5LfZHwJJFgYZeZd5Hkylv4ieVOBXid6PtFwZwUwscZEDL+5Cqm3k4+ZjwSB/eotpryGPbHIyiGIM8X/LNVcchWznfknC9APpQB+hvhXxGmt6dYG21AJcQpCJhIgYRb5y8EyuU3BmHDEZAXvyDXtwvI5IPJjKMPtaSwOZG8uSQSMt19njx82G3nbkkcjAr85vh54vGhXysziSSWOIwxs0qxq0WWcyOkwBYsScYwp4FfRehfES1vw0N3PFCZ595SQh5FKIPMkFx5pMKFmKgLjjnHegD1+90u3hu76EyO9sil2t2eOAy3Ew2w3aRqScA4HBycdOtcvO/9mQYmlltZJV+zpL5iyrM8ZV9zGXsC3OB8vcgcVdivYbu6s5pbeKKzmRInUzSP5/2YFgr3GOcRspUDkk7h3rRayTUjJaXQe3s5IRJbCdw0TRo7SSxJKqkrMy7BkHkLk4oAi0a7hlF3NqDQ3N4GFtp22ZTBcl2CvIIXZRvjVeSoPOT3r6a+FvxT17w1dw21vclEec2sUC3EkMTFIhJ5iyJjKxyhgSvyhVwTnp4HpdhpMkSWrs/2i8ZYlaPyrZLdmy0k1uWwbmPaMc4weBmi+TT9LiuLVbiR3EKC2kzKstvAkrB8BAdis5JIB3EknBXmgD+jf8AZF/aVbxDHY2viN2ujFby2ssUrI4uzC2BcRF+JoM/d3FSRxyciv0q1CbQdQjsfEAWD7c0P7hLSOBY4NLgYrueJBvkuGOUJIOwrnOMGv5Nfg18RL3SdQ0xoZ4YG+z2sEUsd1JHLG8BzHAADiNpGDMd2F5HPPP75fs7fFPSPFNpYDVPEg1G9tbaOCVS6kW6ShGaNDGSsknmSLnbnB4bByKAPqe/8Qac91GBHJDDLBNBb20Un71lG4j7QrEtIgkO/bj2HHNeaa/d2dm8UUF6rCdkl85kVUJIPngebjG2UkEHBHAI5FdD4g0OSe8j13TdX8mOzjmC3JiUYBbP2JlYYO5GGG684HOa+cPiFbTQ3FvLJq1/avdXcCXEAtiDh94RopANvkkxpkj7wkXPIOAD2GOS2vorOUarZGSTZDKJIvIRUhYxNDMFGHYhcjaCQDjua3PDksFlq097E0K3cfmQlY4BJDJaMCFlLtgpjIG5gFHrjBr5J0jXdT0ixu3muI5JHaS7w5Er2TyplYrq4LY8wxEPkY25wTXpHgvxDdTWsV0Zkt3dWhnaScSkRTAEySLndJZvujwQDt4J4IJAPqbR9R8q4NxJJMhaRokyDFbopjBXLH78m/gcnnkdq6O38TwxiSSRPs80QaGQTXAmluFVVLTSuTkL5TKqKvI4z0rwfS/EF3dW5guJpoJLaOZUjnjDW08sJ3xXEbBfnZhG7EDkbueKsRRTam928Ynubqa5kU24kIkjmlCiGaOXOIrUoDkc9ecHigD3bW/GNsq6c0MxiZ4mSCRJN5MmWEcEpAJQqqoSeOCG6Gr/AIY8UalBd+fdSwSRvDJ508TO+2JCwa1lkYY/eIyYOcdv4a8xTzrHTdpjjlh2uJ2UxzIkhjSC6MwwcTFsKMkEKm7GDXR2CXljbQo9rkhrb95Fl4EghGYpCHGHR14dj8oZeuCDQB71pHi6CZJ4GnmWytYInnto/lmfPH7hM5YiLygcZyQcZ5Ndhp3irULe3a2ihLRyxSt5bsrSKob90GYH/j4wQAvc++RXith5MHmxyW3zTRx3SXkLCUGO5WOLyoxDllLEMdx4A44AzXpnlNYMjSkQIIItisrKZI4mzEcsP+Pgbs59sAnIoA9Chu5YFs7hYSYpEc3UbzhEhnKgmRUJ5cFhlRnknHSu30a9S/QF1QBBJbmMMFQkZzIWfG0lgevWvFl1ZcpDHcRvbpGFled1Uq0jvi5YMRlyAvBHJPrmtIeM7XT0up5ZV8qCGCGXbuWKWZfndgpAAB789jQB7fHa28MUM0szF0UlHIVo3ZSQsXX74VRxj36GobS7slZzMU2y5eK4bALlFEv2ZEIwCSQD9K8uk8eaebUtLJEkBEVxDLHuMYF2QJFwuVWbgKP19ubuviBJaW+rstrFdMzK1tDLIVa2Ecgl2ptGM7CNzZww460Aeq3evRI1xO8jAMFC8oojjXE8eBn725gobphe1SaX8TNDMckOsSGYSbRI0NtFdTxGN3eOA7mUoJGkx5i5BwCcZr5T8TePUu4bs2UqSXrsHuIfNLwxyMu5vs4XnKLnCkYAHXvXKL4hudKhtT5sV6mo/ZLibUpopB/Z0N1iONiEU53Ssq88AYI5oA+3tL8cQC6nNrM8VpzHAs1wschJaTETuhO9hGhwOMBdo5ArRuvFbQToocTBpFCsZUCwKT5bIUL8jILA88k9CCK+BbX4tK11ciC5ZZUkW2jWRlW1m8t57RZbSLZvZi4GXxgEncQQ2NnW/HF0lx5BLXkztOTcWsqsM+UMJGWcGZkcuTgEMZCBnFAH1Td+N2e+uI3nmihSZ7UlCphMglYebE6gmTfFjpnGc8Liub1Hx7Hb/apjPbw20SzwieS5ZriEDy1XywpKlQAuS5465xivm2z8SXsjWV3smmiitYVS2hIkSAKxTdNHGT/pQC5kX72w8jHNZWtXM+o3yzaRbsILpbm3ullBmsmlmfy3k2JnYjyK4UkYUDkjBoA9w1L4jSNJKbe689VhmdfJeNUaQCQKqknDlhEzEjIy2RwQa5iHxndX1rcy3LvDInmeU7YUCa2jXzYWc4JIPK7cgqQa+cLzU7yy1O70nUWU29lIk9okYZIlDSra+TDJH/rkXE2eSBt64YZ76zSaSKG5vI5/s1zbiOLT2nKrJcKUWK4g8rOGKp8+TyBigDp11zWb2yfUZGkFjp0hP7yXbNcGVnk2xBW5j3bhn/Zyec5wU8ZXvmQXct3bWcNw08TKZ3lMa7SYxJEVOzJ7k4yevOK5/XnuEN2Uu7iylmlVbNYpFmSaRIw0qJbg4VFL7RkAfKR1BrjbWRLiKRLybbqVlku91EIk1BSoIgSPAEjqxOCuRxjrQB71pfim7vdD/s+5uLe4W6mkiLeUh2IVQoVAJyuQeeceua4vWvC8M0omhMip9sjBNuERpVwjyNGSRhASQT/eB7jFanhWbTbvS7kTW89tcW4huLSYRbY5J4yBKqBl+VsA4B+XAz1rv9E0mLVbSWWK3WQks6OshldJhOxHnBThQW6qOmecUAebLoh3papG+8pd+W64W6kFyEG9wP7oWIdeQcjpVDTdSvNSY6de6bE8ZKTpIgWFLSS3DFpiJNuxzlVfPJBz0Nek69pkFrPA73EtjfM4jNnGXLIsSSySyxORkQmcqM9iewFcRDG1sLhoZQ6iO8tw+NpRL3Dyl9ww7Zb5S2DiIY4IyAcLrL6rHNPIcedLB5TRW0cQm8qG4AghIMZDgSMcEMQVxz1rgtf1rUr6JbWdGSFyRHakQxPbzRsvktJATkwSshV1BLBskgA167qNrb21vLbmaSNJIlK38m4+fJ5RaGbeRmHFwEbHT5q4xo4wbq4upLe7uRDEpkZEjkkW3IcSRBUDXEjMDwDuA9MUAefIZ7UyNdQzeXPO7YtswNaXBihLKgGf3G/cAQSG65zUtjpFvdXF7JLHbi+l8xrZ3aSWSEbXC/bQrYlOY5H2Y/5bDJzWxcz3Wqs1wiRQKPtUVpEyvtlmkiRg3ltncu8sBycEEnFLaC2thv1WRWurkW0AWxiK+XKDHGzyGT5QwjD7tpY8E96APOtWsZFaVoFjkkjiSBvN3pLttvMeW3jkYYER5xg5CkDtWLa2DTHSLuJRFcX0rywKJA9rbyRYKW8rZ2qWQMQSec+vFeya9caYYIVXaZVmlUwq2U89Y08qYSOFDRM27fzzyK46XSJlaR4SsVqBCqWP7uOVJLhC0zWyBuR99kPVdwHegCeHSLjUUuoll8mSRZ/Li3QLDby+USY/mbkuFLYU5+fn0ohtL6CxFq001motYxHBEnnDUbh2RVSBWX93ltgI9UJ6Gsqzu47TybOK7MlzaTy3CQrH5hkgz8sUrMcyz+WxDdTkHtXoUStr1ta3kEARrUTPpxaUwXHmxyI0hjQdJBjK54GCDQBZtGvoLeKXUJmFvHZtBm3QKDdhFQiSJvlwWU5JIIJPXiughhjeJHigtkjQwSpc+esscssiJvY7uUI3YIPdcDjFZ15JcizWKe5+0XdykMRIT93DPt2SNKHH7yTAB47VnRRXV1dmJ5gTAiNb2MbujvLGwiZpI0GCrFCwIOAG9QcAD9fhthNCLVIomEnmXMu1vKiIBxK0eMsCfQdCetYmoXt3Dp9xPIIHsUuV2qkpG2YKuy6j/d5L5H+qUkAcnGawdY1y9s9QlFslxNAl0PMDJJLGJXRVdIwFJ/dsGOW+Xg81x95qLX1ubi5dorCHUWmE0LxMZ75EHmy3O+QKYPKUDavQoeAc0AaUU1vqOqQi4vvtMNxBcQta3flKI5yCVkaXccPyWjXafv5OMCvk/wAe2NlDrWoQTMt7cW6LbxxzXEdpHsMjNGQfKzdSbSU3dSOT8vNep+Ir2X7VYmz1WaK1mzdQ2lk1vJI0gLsJ1bJyMFl25yA2SAOnjfjK9kMcmoK9ysMhaPbdRo17CyyFS2IlYwqrbQMn5uCMg0AeJ+I7y5vLGayN5ILG1klgvrcXBSQsG8xWgKLkxq7INq8HJOeTj4C+JusTaXfyi4S9unmlka4QXLSQeRB8wNzGnMQWJ0w4PO3AzX3X8SLg3Oh2c0Sz25juJftCII4bq8WMJuVlyGZ2wSOMnPANfnv8SHhfxEBaW880UwRLj7V5zsULM6o21TlFPPTPGG4FADPD+tWerMJw6SyWC24uVml+9H5g2g3BwzYiYbcjcMAdufpDw9ZPcRlRej7PMJmigmnintY7ePZJGijO9JSuQeM5A7E18qeFLG5ZhHAAbJ7hHv8AyzAJvKZ3mAjV2AcB48bQSwB6Y5r6qsU+y6bpwW0aOSe8ScvCIxbxKykOtwqk4Rl+UqOQeSMEGgB+oWJu2NwivFFMZFtZHWK4ljgiUllIljAmDsrY5OxSRwK5/RtNvEvVl0tTDdRsZA6SCKOOAtiSOztwBEwIyQASfmz0NdLeyPPNNpmko1qbeVZjJHI4ighmwL2BCwImYg52jlQ3OK7vRFsJLQq/2mM6asgttsDwuJAyLGwQSAuhduMA9CfWgDmru9exQtqMBWQSMiwzJEL66tW2EsnPyoJe45+auPOu3t/frbTSSW+nLLJ9kWKRFn/eYwZSzbWKhGX6NnrWrruoyXl1K+rPNHBcE2MM13DIsLSb2IMU5GRkg42nB7VyF7ZWc11Da2tq0EkDNbzXdpM7pm6XcJVjl5MwXBPGOPfFAHq3hbLNqEtvaTQWTj5NxW6iSQ58xmDNkFgcYXKgggVsPDdaZtn0252RzASXsSW7xsqGU/uQQrDaQM9RnNUfBmlJbaatu18sk/mfal2nmZmJCQGOZwXbAyR0JzjiusukvxpN3LcPaySIJZJgdkLxYyIkIVgA69cHnkfiAdj4H+IWpWc6ySahaiOKQR29uZjm3IG0TSITtg/dkg7iBn6198fCL4q6VcRWb6jNPc2duSJpoTGUed3VDHGUG4kEHksRjvX5Vp9iARkKpIbWVriMRskjyMqSLJKz/ITuGNo556evo/gDxNPGbGBnjso4ZZLwC3xJLMd5Vo5BEdhz34yMc0AfuPH40W8uUkgitY4NkNvapBceYixpGrCV4y5Vbkgc5PXr6Vti6tpknmSSeS7dmkWAorBYmASUYRzgE/8A1sV+bXgjxbdWU6m+vlkiS5E1ojltsqzfMiIyMQSvygg9MGvsfwr4sgntJbu4kSN7uRREI32yeUrByshJwilsjjPHNAHsNrqcv2ueRIPKsreJoPNid1m3BlJ8sgfdGSCeT1PArrNE8QywRXNvcw3MZ2f6Ncx/voYy5wjeYTmRsNkjrweO1fPuta/OscFvBvQJcNLGkLyCK4i3h5k88DKgktweDg4NZVx8RY4NLube0gexc3MkyxfaySXVtrBXyRs46HBJ7UAe9eK/EtrbSwqivNbSvFDciGUK3neXt+0OmflQtg4xx3FeZ3Oo6eDAdakgWB7iQqkILXCu4KRFWGRj5gSBxxmvG7z4iW8oMv20jypbdDb7ATLcEgvujU58vOVwf72Rxik1HxIbxUnZIYjGsksECSZlijkCAmZlBMYEh+mB9aAO71XX0VpbOOVWgZjFDJPIIopMcGSXauRcYHA71nTSLZQSXNvul82Es7O290kIVVdYychTjn0xk4qtb2DXemxXEKRzX6OmXaPdGykcleqtlHb5s9scGta10VBbX8d2XtyLeU2pK74fnx/rLjOYzkHA6c0AVNN02DWbyxW4dRHIjfaI0BeS1VRkuxwQM46AEfyrX1vTbHTdDzpsKNIEla3b7O7uLcP8xY+aBFhst8oIx0HOK7z4UfCq/wDGOvWEEBafRpoSkzqqiYSxIBIFHlEKu4nGTz1r9K/Dn7LXhKXTILa8snfzI4jIZEjWRAFy0aoDiMEDkD+dAH4GeONa1HRPDkl3bykXV/LJLFHbyR7SYPmLCSRSVdhjIJ3ZwD0r8X/2rP2uPE/gm3SYa1q0V1M0qWumRzIsCKspeSS68gKXlDKRtJyexx1/uA8W/sE/B/xLpt1Z3VnNAJkcQvaoGFq8qEeYkUhGGDcn1JBFfw/f8F0P2E/Gf7M3jvTfFWmqdV8C+JPtENjrASGAQyx5kFrNAFGHEfLEMx65OaAPyT+J37XHjzxNLDdzX9y0kq4WM31y6RE5DurNIcggng9AK+T9Y+ImvardTajdX97sZnkCiWRUafaVDEt95eSCOc5HFY+o2gn+zpDcRTlkUyESABJAAGTDH5QPWqd20UUMdiVh8mLbulYhsyHh1ABz0x0yOvNAFUX1w8rXLlykpSQlCWY5zksTy2TnOB9M1DMJWcOkpWPBPPygHGcEMfap1sy7qsUkZ2j5mQsFSFQeCAfl59f/ANay2UqQNLJuWB3+/JkRg4ztRjwR6c80AUiFVIy6IxfJkk+X5SPuYYHliAOhpImmWV8ZTAVxCUTDhlLckgD7+Ovp+NWWg+ZFYo3yqURANoU8qCMcvj8s9O9Oj8mWQworxoFXe8pwx8vJfDkfKNxGM9e3FAE8MhR8kfvNhfC7SVxycbfy/Wup8K6gLbVVkmMokm3rHJGjOEkyZf3iGX5SwOOmBnmuXXykysfBEZReQXOOQSf4jwPX+lb1hLAEmjZCkr+SpkkjRSAhBJQ5yxOT9e9AH6afArxZA+g2ls4dpo4pJp4gxQMI2EiKY0BJG/0z0719raZ4hNvATcS2ttcX9pGwUwCQQ27RhWD85UsAGG7BJI71+dH7N2pRw/JcxR5FsHUIGcyKZFjeFlMmVL5BOAAK+1rjy7XUIo2jEbTwrOxR2uIQiqGVJ+WKPvVdoBwN+DxmgD0T7WiRrLNMrFREqqeftFspJkYWxGSmGGAORn16JNdRW5uI4oW+zRSqhMDlZkKDfDPLGQRwcjGQa83m1K41PTG1qW5gnuopmtjp52w2yKjKJRC3LPJ5ZX7hAz64qA69cWlvK1sIbee+tYp2tZEe5aG3jkLK0jZO4ZOCT9T60Advq/ieBrOWSzlEdwkP2xHYgs9s/wC6I2x8G6OPlHXnp1FeP3nibznja5lRzdGG4DTqqvaquUKwuxG0s/DYz0z0qLUr6xTT2u2WFrx2Rbm2i80HbcvveKONR+7XDfIOikV5Lq+rTXF7H5G1bYRva21uikgzMTNEPOkBVV2ngkjkY60AdTrPiUSRLiVYNt3LFHKhO+WMKVmKsww42DOO+e5IrmJtct0t2tB+8RXS/kuWUBoIY5v3QKDmBm5weN3XJrH1gjTIYYJrdnfMk0ZuGWQRyNGPMAZSQrDjA9q568aRLd5IZ7Rytlz8rbHcuWVnIHzui8FSMDHFAHo+jeLnuLqRRDFGkk6MkkjrtuEcBw0qA/I4PPYnv3Net2vjPWBa2vntA00Uk52BoneZIAMPIwwIgeSMHndyTXxdHevDNEzRQhZZmlkuFkfYqISqtGq9UyM8dN3pxXYQ+JpGSznu7siG3kEUMUPmvazPOihmuGYn5iTwPujdQB9ZT+JbTUHuJby2EFzYZ/s5UkcefmJXiR0jBSTMxK8cADJ4q/YzRvYy3f7qNpiklzbMPs11FGg82fLqpDupfaeMnbxmvBoNZWZ/KDRRRRuitJK6qkUAjEkinusiArwOwzjFeh6RqyXNs007i5js72ETJZTKF+xxnZPGR5R88MvzEnOcn60Abeo24t7K5ubvT/s4MLSW8Zk3NcQXqGFT9oHy/u1AO0ndk9BXzD4nsZ1gtrSK0t0mMkc4u9rCWCIHajON3yIVGScEk8MFJxX11eTpNBJAtwEVpjdW0MMcixzJOghWKbeHVgiYMhUKu/oB0Hl2uaMFvFsJVaWxsoGurpbkRJJbyqm+4t4ZYwBK3nD7h44wozigDyvRrRdNuIoVYanJgtqzy+bDab5EDQvaK2G3/ZmRWXkDHfk13a2t8GisINStYYFK3Ns+8bNlwSInkIUYhRMKU6hgM461z9j9iu9U/tCFJY7ieM21rbSRzLHPdO7CS4kjZB5IjiAADYzjjNdVcWmozadDA1kS6z3UUjxhVTNsSr+RIh8yW3S3CsQF2ljgNQAeH4reS/uohdT3FvHH9ku57u5WJnhVN086SM/CMQqHgE4JAwa4rxyyTrHeW+oS3UQjFjdReakNnBapMxaK1Vk5JjCneSCwI74Fdlolg0ttPeQxW6mFZbNba7V2uJoicNNJFFnK8EID0DCuS8U6RF/YF0iRKZAZrmKFRF9qt4pYRbb0j8wZGYwwD4JyCowRQB8sak0z3s32Vi17kMX2ArbIzfu4BAOA6xnBkY9Rk12ukx3Ci2XEXml2Zbi4KsTJHcN5heQEBiqZ5AIPUE1yf7/7ROYiftEyRLFb3MeJbm2UAyyBGUYAX1/M102jGNZrG4iMz2H2uZC8I86K3jhGHLQ8sNx6DBOD1xQB3X2C3+yToJxK8Frdarb3XlRlLiaXEdwEcEbAH37A2CVAIFcvrP2U2SCylMlvaPALoSqfLkjEn70wRqNz3G45dGHy7jgYFdhKLExWgMDy3KTSwzRwSFrWBSWa3FwsYVY0ZArEbiBnBPNcrqxg81r4WksMsRudyxo8dtieFYLgMrZPnb1LBDkgk4LYzQBxVxo0moTh1WW2xMFURyFDDYxriV1jIJchNvABJ7ZqbR9UvvC+pW8TRNcsyySW7ElXOS0DSSMxGxD8zAHGRzW3Fm6gS7iIhSSGWGKB0G6QTxDDQsrfJJgHk4XIP40722ji09vsV7JP5RtiZrhFa5URlg1onHzOI0YHGRuB5zQB6Voniq8htbcHUI5VfVI5Ps8uZFls/LLz24YcRSCUZQEg/WulfWr3V7uOaOUyR3MZNtB9o2zwxwyFxHO2MRzSzk8ngxgKPQeJWEccGnXLQSujxTQSPBeFInWc5t1MDEguh7Y6d+9d/wCGNStNM/fSPbtKgtpxumRsCFyy+Ym7qXfgdQAOwNAHX6pqUunTRaSba2gvpEglnuLnyWitwyg3Re4AzK+7A7gHisga+7rNG9v9smcyFHh2NJbQqAs05ROdjSggMQAQOMVlaxrJ1bVVkaT7VFDL9nfiCSEqsXmPcN5cZL2+8c9dxPUmuZl1aK2ud1nLNFdXZdZLlFCxxQrIcWzArwqyAkDvnFAHptnNb3XnpAsqo6EyxvJnfKQFktreRVw6gOX2g8Yx1FYusaBLZNJbS3UEskYcafcxlrjMTIXSL5cgTbicA8jAJHFZkGrOs1tHeyvDGfKu4ikiokXnAlp4woy2FIBX7x/Ot4azNZwzIkaahctMkVzCj7VRZEIjuo0Zcs6KD5mCM5yRzQB5XEkc1+LVpLy4jj/dopVTsniRmlVlIy8gZGzjqATzXP8AiWWEPKm+5mayCqPJG63Nw5P72N1+VT8qHOTgmvYNV0+S5lgkg8u21O2t0aVFiY5hdJXtpYEIA8+QSbeuccHmvP5beG4aZZEMEhIikbyisckYO5h5PVHU5H4e1AHHXVpbRfYV86RYJxawhGxIEafBmkck5WVmyT05bij+0JNNn1PSo/kWVleEy5KWoi4GCepdQO/eunuNKsL2Ka3htJnVEt5G8oOgWaCTIk3A5OU5OOh4rn9U+y3Bkk8pS8ckdpHCGLSXDkbWODyYkxyx44yevABRg1NookeaNQHmcJcw7oxMWwpDno6KS2ccDBzWva6lBdXkMht5o/LXzvtiITbyQhioLJj97GWC9x1781iQQGa4EDafcTNbl40C/NErOAGZdnCJsGdxOGzXXize8tY7fTkaG4z5cdqFXyJZI4Qxid2HyptxxnBfOOeCAdfoGoHWby6tLicrcQwtJJBIkkUQijUeUYreIEx5yAGHX73vTr+yjsNegN6yQWskaTR20CfbCsm0qPNcHcWOB1OSee9c7okFxp15bzM8kEytBHcOwDSRO7eXLazSMOYiA3BOR26Zrc8Qy/8AE5ujaqhYC1kt3h3IpyiMBksSihs43Y4AzQB3CXWkaxII4IbaO2jhRVkvIjbzwXSoyQ3QiYA+QrDnI5zz61iavp1xbSW0K6hHcWsd0jSpaK3kRBkEkkxC9EZ5Gx6Zxxyait55haG6uVGpKrTwQRGMRpLJK4M0W5gyOI2YEsDnnlVPAxZL2ES2rrHLG13NLC1vawytFEV2+bEhMo3nIYsT8qn5RjoACzPqMFl9pa32yokjwLbTN9luEPAf7MV3maNiCSOODzjkV0+lQ6PdRwXVrGFvUW4vJILifLl0jAKRIBgPhmKD6DNYCW+mT3aSrNLFHNujW7niUxWb+fswfMO2JyCOck56irutyx6NeQXOmRvJNHm3mvJPLImC4H76FDzuO4hgPQnFAE1pdtb3V1dXcaRyw/LYNhZLq0UxkK/kFtkhBYsSBuycHFVLnWNVhuWt4TDdW00KTPazQwIZg4wszxpkiQSbjtXGd3TtVe/K6uy3VrFKhh8qFByYJYCB9oltwp3vIJt2eOhz05rLuTFYm+U/ao7xFt0jNxEiRyDJfFvIzAkqMDI5oAUKbm+UX8KwWvzSCWCIQzpdAHYv7wYiUEYOOc+vegtytrLP5kYkZA5jn5kYlwTucMDuUZP5Y71FqstzBZwTQLDcLBF5iLOZZJzJK+ZWYDKh9x+U5PXgVlxyXbGK6e2mhZZtkcLoZJMyLkvM/VYgW7gYz+YBMuoC5vw25JRHGj2jlwRLKhDTAwxfcIOfvc+tdjbmLUrmKMW1xJNckx3L2zlRAh2lXlz8pTbnHOO3FYnh7QbrU7zy7O3a4gMzz3d6ifPax5PnYZB86HkDdt6fjX1h4K8CQpYrOdKPnebCIgI3Y+QeY2KqMs3cqc9e9AHSfCv4dQyR/aI7eeba0KJMIvLtzaZ3MSVkLK27OTjv6GvtnwF8H9O1XUUubaBxaiW3kvJo0dg23AWG3YDcAG+9gdOfarXwU+DGq37Wesx747e/Vrd43ilSK3h6GRbcr82WJPA9s1+pfgP4R6R4bs9NkMkDq9sZBLNH5Pk3CnhnTHzFj91TzgZoA6D4ReBh4V0eyxFA6hcW/kj/AEuWIqMmXaceYCeQwyR2r2afUYNOW2u7ryJ7q4nEM0cMhi8u3B2wI9vIQQQMZ46n6VnX19baTZJdQNAEjsSsyIjxtLNGF3+Vux5c4xyDjcBx7edx+I9PN4tykUN/p0MLveyXJczRI+JJN4HKv5mADjoM0Ae5re2Fvplyb2GOW2e6jltpo0kFxuZgqiJQModxGeOpzStq/kBbEtcRJJODCybhcHylMrgSn7u7K5U4P614WvxH0goscDq/nO32WCU5+zgrjYkz/wDLMNhi3OM8e2VefGC6EWGljhitHbbI0ULxh1YKZlfO589APTmgD6OE8UksupXk1rHGvlqlsYt04UEb7mcof3rAdM45qBdU0m8vLgx3mdsTRwrIBieErg5dzgw7jhQeRyRgV8c6h8ZA1z/aCSb7xd1vcqm9LZIVJ2GRgp8vOT24BzXBS/Ee9ke4jjkuogZD5ZM+QEIO5Y4WQBIsMMMDjIBxQB9rSeLJIprfT0aNrn7Q11JATutZbSI/LCsmdsYUgEnP+Nc/rXjR7kT7bm3t79N0aRJ8zEjYoELtwin06HjrXywi+I7/AE1bm2kkaKZSkMjSecsS4yY43VgTISfm6jBrZtfBHjm+mS4uXuY7a3gjczP5iy26hAyu4YEmJmAHc++KAPVJPijBYyTpqJLCWNFmW2fmZoSpAKscR3OM4I4rzLWPiNfCS4miMuyJleztPPfzILO9JEzrIFxczLtPcYpY/Bl5OZri+uttxJLF9oiuV8shZiIzPEsIJAA5HHfOK6/TfhRbX6w3d3aLa2UNo8NvJbeej3LjbuuvNnAAjIRcqTkbjx1wAeSXfifV8Ri3V7xJbiSWVEklF3bLIsQkndSmFT5WwD6fnv6Imu3VxsvhutHKsW0+aR3iEmNszu4LJbqcZ4wGOODXu/h34caXcNJbi4LkKpbAtpbiIuu+QxymMCeFozlVySvcV6XF4StUhRY7ZYdPihjeFbaBVW6EEvlyO8wGT+9w2xsBgDgEZFAHjumeFZ9VsZXtZ1SSLZC0gZyBcXJwZ8zJulmVcYdApGOB2ra0X4YyO97a6jHc3BnWFJpZSs0DmBtku1CR5CvKQMtgDO7Pevouw8NRJMsyaWqiXy5W3IiSyFfuCGFH5fp2yO9dFBoFtpi3kMYeeTzD87u3+jrOwZIww6/OOp49etAHzJf/AA0treTTbGKB5LqGURo8tvEESIgttijXIEeMjaWycV13h/wSNNimMd0BZXKCHy2UQCEtw920yAFBnHlg4OR361729taXdrcxyqGe2Ii3PtQwu0e0XKzKcsNxHTg4qsLZUQxyx288EtqYppYxm3AyVLFB0f8AuehzQBm6F4Z06ezt47e5SaS2lMfmv+8B8pfLCxkjMlwVIYEj6Z6V3E2j2OmpJc3lolzdzJJHEXAkaPdGrCWKNSVUhIUyvUGQgjrXB2i3mmagtrBtihLvOt4CAXi4MSwrux9qUjgdTmkvvG0KyBdUuIpIbaAmKKFpJJ7S6ilEbC78zGFkXgk8A8E5oA2biJZTdtHbW63czLOzyxx28TBOYx5jchT/AJ65rAFzpUd2920M8twscLBHugqu2/ZIpjcALOWBCk9c5Ga4DxL47kl32kNysVvKsN3AJDsd5m+7H5jDC2/PTtXm3/CYXiQujzJtinuLpbh0Z0LI/mQIHmAbylU8HdgkY5oA+gTLA91doJQn2F7GaxnYmNmkeb97Z7QcfPEfLz0HWu0k1jT0htWt5pRPNHHdRTZiSaRUIBOFyQxHIB5Yc9K+Jh4/1+61udy1xqUEUpW6gtlf7HN5WLdY45I1+SfcfNye4wK9P0S6vdR+3RTTSRStPGhiBJWS5P8AqmRvvRyRx/Jhfl70Ae1ap4hMF2jG6WMSYmhnijaQlGJCiYHKsDxx3x6VzGoapdz6dd3huFmtrfyDLDloneX7Stys6K65iTcArnowPGa57U5rmM2u1pJLKJLeDUIUjEcfkXVuVmlikXJXbMFCcfL1rjdW+3XLwy6dHcXVyXw9oZBg2NuqvKJcEI5HQerDb14oAran4sjtbriWS1ilt1WdsylI7ppPOjeBlGBdLHjdjlTwcdsDVNZEonEmqyiOWDz5UXZ5Ant+l3Ieiytxyv64rh77Vb9deht/sl2lhJcyXscUhWT7OzwyIkl1Ay8IrRtuzwccVabTEvA62BuZryRppZ1Zo8hWbbZlk+VUtnOOOnSgCPW7q7dJr5pJbi83W53RXqxLFaSQAOz7CrRHP8IBPtXMR6ja2EcmJJ9V88paXstwPNELuqPMLUsAYlIkTa3Tj5ulXtT0q4iM9x5ryxNJKl6sSxMUu0jKxtgLkQkjhRnOfeuejMxWW7i06SYTwxSyr5nmW8AEToZLohcM25Yvvc5Bx0oAGury0tILi2efMepXc6wwpuJkuHKlZsDLIIxwenGOa9A0nQNRgsLbV7eF3mv/ADmNhFIVngMoLFlRjhpAPmHYjJzWDpl3a2Niy3MKxTXlrbmw8w7hdRhhHIJUbi2j3dCpyeoPNehPDfzwRSrPAy2qJJIFn+yiAvb5gjjt4SDJIE+RVHJznpmgB8l5AugW9rqP2m4JuplnuUjhilimKfZvnRFDySDbuzxzXnMbfZNWvAXvWkNvJbNdiFoo5VZs224/wTHPXArvVeRrSPUZwZLfVPMiF7sjW6juvNLNG5z+6jwOpAORXP3Ph63F202j31zqKySSXUlvczGffchgiPMrD54kPQLxx9aAJk0eyV5VuYvLuL6Ce+S63sGIjjCruwf3gJHGOvbI5rbj8SWttBaaffQxyWMTwR3MizwrIryL5KyXSEYVsANtJzz2OKzQrGCVZW/0qyURzNkFFSQkpBGrEbFUYHfIrzrVtXfaILazhZJpszzRoZzGFxDLv4JywBZC33e/NAHR63BBYSXU9i8UGnzB5bnUR5kcj+VMrQ2oU5AmKImMHkDjNcLqQXXLu4udMtoba5eaOEXM862xZ4kCxiCIOCrBOrYwzHbknONC+vBewNZSQW1vDHLHJFYvNJbyGeHi1eaTJLLswW+XHOSQKy728jkmgaUwW8a2M32aQgy+VcI3mKseCBK3mZ688YoA5vVdWvLG01C0NvFeStKsksEkMjs6xjyn+cZ8shQGGOp9683ngW8s5DcrdRNAYxBZ29yyht2ZI55/MH77PAOM4710upalcrfwm0mLzLtSdZyotXgIO+NIWO6GXGcsN1c3cTafYzxahG32iK8jkgtrF7j97bSQllmZ1PWIFSMHkYoA8P8AiJZltLvbmIW0SqjQW2xdl2kcCgzzIrEB1KELz1x1r4R8c6nJbast0PNdDEqxo0i7wgiRuP4VKzckj6HpX2R8XvE8V/4fnmgtvsLW10sMaRRjzJbUgRO3yMu5hxj1HJr4J8U6vfGRoigmjtFMErTKn3bg5YMM5yVIPHT2PQAzrvX/AN/a6hLA8Uw85WjM8LtPKQFB8uMEjJBxgbc8GvS7O5judIstRkhe2nDeWLHyN91OjNua4UAFGwOMheMngV4vYSxzT24TTAivGfK3RmRIzv2C4SR2/d5ckgNgkdBXr1ndQ+HYob8ytqEyJ5N1BdnyDCkzgCS3AGNucgD2wKAN5dNluoRPFEv2aMmSWZZk8xY3GFtp5QSImJ54AAI9RXOX9mkDpbXl08DRfvI0hYXkk6O/WO545XBzk4A9a6mG7sbiDUIYA9mJYCZIlnWKC5eQZhiQSEFmAZTuHHzda5aeRxbm3ktIXuLYPBarKI1Fs8igoZGZsqDk4LcUAWsG2jcFze2u3y2lhiDXJMknmGYJnqkYwOvoKxdRGqQQNq9jhtM8sKwvU/fmMsd7sGTCnA6cZB6YqezN1aOis9xAbdvPme62i2Rm4kTKn50xnb26dqzNf12K4iNlGGmTeojTfhWUyb2DpHyyleF9zzxQBgrFLqF7FOqJEmGFtBJceV8jDe0jQxA4XJOM+lbpWOWS2WygnlXzoIp443CiMr9+dGABRcjkH0Ga86EN3c6issMZt2gcmRX8yVpIkIIWLOACAMY9BXf2EZQy3Uk9yn2mVizWziNFVUUguEJCnkjsPegDcv0tY7a8C3twzwPEkz/ufJlVww8pHj43KxGc8nFVfBmnsdZtpfs9tdRLdJGLhQMKn3l3sTtVi4AH+cMWW0Fpq0Eds0SvCFALEtNKVLrKA/3SWAzgc5wK7LwJps1wI5YnjYxrb3Etgh2yxSROEdCB/Bj5iTz7UAfZ3w10cRygSQOt3CiC3vbeORohMAZNs3A8yfa4AI7DjOK+0dP0+KPR01A20X2uZVWcEK7x+UoD3EKuf3Z5yR7d+K+cvh1KYbG3TTfMu3RZLmdzMj/vIuFkiAH3ACoI6/Ka+gNRv7aOOC0mvILeee1aVmiYqIJPlMkk2/GDknjpkYNAFTXbq4upYbiW+m3xtb2ara/KXiYqOUQ4aPZ1PatmVUs7myuf9Yzuri0g3BgLcAEu6nlHA7n19OPDdU1LUYLgf2TeJef6WVF3v4lQcsuwniTqF7AkV0ujeIr/AM+3vbmyhjhkkihujG7SSgSjYJJIQT8wweR2bOKAPqSxu7XVIdotba2UwBg9mwcoxjJlR43O6OUHAJHBarSKbKexljiBnurqM2rmONQluSEcmQt8jEffBycc9MV5V4ekjmkmuIle3Qq9tYea0kkk0nLyYVO7kcKeRx611sl3qM8ttbSxXStMkFxLarEygSFGZhIzcoAUXG3qGyeBQB6q980sqtc20Ufks0V00xLbknUyR+VIPlBUr93Oea35SLSDS5bcSpBLE1tcGWYm3j8zLxHa6AKTkYOeM/hXnkM11EiziYyQeZm8tpgfm8vG1ysh3INm5eR71Zv9Yurtljsmke2vbdlaRlYlQAAkMEGMKfJ3YbrxmgDup/EVjEXs2TMPlskEygSRTMqEmNA5+cFwQwPHPFY13p9pPsuJZRbTvFAsxwSojLCRUjiI2QylwiL6lu4Fclqd1usoH0q8N8+n3Vqxtba3YXITMLXTwo0eS8aMS/Bxgg1qG8F+qwK8xi2CGW5vHaINE7KpYIQD5qs5HPI25HHQA1rm4Synkt0jkvYprSKcywzQl2lkHmNDIC2IGAUHDYxisyOzhiube4knLSGC4eOGV0jigKNiN5GXjzcHAGc5+lZ0gisYb2zi+0TZLCA2eXhmEEiu0byOd2DGCRk5YnHI5rUtJ4g8aalEGDWrNbNBJHEWYTKU+QnEsiYLAHG7bngCgC49tFb3IaKC3CCzF1JbMhmHmyfNchGcgM3lAnaDwpKnritmJY4AFilKTJG0VuWUSKYZvkmtwjqCCpfdHtyAq4BrnbS+ZEeS2KSmdEuLhSyuohikin2mbkQtl0WQjI2FueDXVaLbTGE3FzDbSTKPLXzMoubgSRQoswJDl4mZl9cD2oAbaWF9b2xvZVj1APeXyRWdy6yo9lvWN7rCtgzqxyqZ2qFzxjNY+pWYhuptQgBMbpLaRRTx4nsYhKrTTWkef3kLZI3MCTj5cniu+tdMa2hjC3fk26zw24unGYHeZNjxSMeB97gjgsACcms2eys9QlvEuIC9zZJMI72K5X7O+nxTI7JkHCN8rEk4oA5S1S0ttSiFlF5yXyL5kMkP2dfs2SC8ZQbkhCF0bIG7cSKz9VivPtNrM0pNxD+5jmt5GiiS4uFZkW2jxh4zHhZM85yDWqgM2m350+ec3zCaCOW4GGnTypT+7crgRBAfLVTywGetc/bXUFwXsbmcytb3EZuJj8oVpIElkeDfgJsd0UngZJFAHT6dafYmuGWDzhdwI1s7Tf6UbmOVZpphFuyw4JZMZwOld2tpb2sdtNYSySGf7Mbtoh80mEM88sSzACKTK+Xt77sjiuH04TS6msl1ZbrCMu6owaCW3mZBH9oWSPgxMCNyjrnp0NdFa3s180vmi3ha2ihtghlMVtcXDBkjEbrykoyu7uc55oAS8hS4uZEZVEwuJreCHe0H262ERlgkmUjKkvwxHHI5rxzx/NHp1xLGz2wtbqJ7qC6hifZazW0KNNZhwp2TFjIoJP3iPWvYRG8EYSe6h/0GJ7KOUSPPLqDzKySrHO4yCjSYOBlcE15/quhTAy3SvMLEEzeVblbiJTLwnnmUHbk/f7gnd2oA880iPUtcsLWdbZ3to7m2FtdhwFlLgTbVVxzFsUjkYB617jp/gu+1XT7qaOAOGjlDXB2xHebb5IJJPlDRxzBcbQc4rntI0ubTriC6sZlNnhUhicmSMp/rDm3xtB3AqSeME5wK9h0vxRqq6d/Z9tGty7RuERLcR3G458z92mVCBe/BxjkUAeJXfhZtHtmF/qjw2TWQMzPGZR9qEkaL+564CKcc8hc1NNrGmyqtvpcSXN3bJb2019PpyRqAYWEDQgqSikhfUk+vNelah4X1jxMDHLpk9zBNH513au3lTIluNsbwzD+8uTxnkYxmvOZtKuNCNxarDJbymWWZvPHmOyRyLDBhnHCgOAAfu8k9KAOet7e2K7NTMrrJJOoVZGw0287WdFwHUKeB6cYzWLPpdpGk6WUQsVMjxzSqxkW3RgQFV25OQcsp6ZrsodKOoWFpqMphtphKySRjcNylsQvI5GFZ2OAB1zUMvh6S1kS3jxKkmZgH3FUjBJkFzDnG8DPzE5IxQB41r2j6ilxaWMxee0t4NoTzXLOpJMJMygZQEjIPBBxngVNJYR2dk67UuLqzC+fDLN+5tWnQSpyjgyq5ICAZIY4IBOK6/UNOiiltrv7ZPCZJJI5LeUMUkySI4wT/AKtTzyeg57Zqlcz2KkFIobayMckt1cFVmUqrHMZU5MsbTcqcfKORxzQByllrGpRWsKQCSaEBjG0NtEAFZ2JRzJBl5AxYE8545orTn07UpjHLbSiO3eJDCFRo1aM52uqxDG3HA7nbzzRQB8aP8KL2N8afbzWV2s3k3E8uUDeSMutrGikOmQSr/mQa5u30fXPDesi9N/dyrK88DTrLF9sbzAVYwkpyQgwVOMkce/23rllFeW00j7YbmFTKyoji3ijcbg3mBgxCgEDHB71w9p4DttTSLUZb2O4mJ32kskKJ5alCSihWwVYg/NjIxQB5/wCEfiV4p8NPePdz3+oxT2SWVrHLmJ3Qq7L5Y34jlzt3AHr6HIr3T4e/tS+IdGNuNUF9bS2yFYGEjENCp24ZJDy45zjn8BXJWfhfQb+GS3lTN3AFjV55G8tZt4c+QwXO0EkE4wPX1p3nw901obmyebTx5xSNQSSYJd25pRcO2A20gAZwcUAfon8Pv2yftFv5M2rvIlwMurvtkSFSAHhx83mHB56c8V9TeDv2stFvbhtPkuJGe2jicSiWMReTJwrbGOSBzu44I5r+d/XdC13wxc7NNulnfT7hkigs5DFcvbyHh26iZQCclSRjp6VnyfFPxf4TnXUhcM9qssayXCM7gxyDaVmYjohU4HcmgD+rnwx8dNA1YFbe/jneIBpjE8ZVA/IEqjO7A64zjPPrX0DpHijT9Rt4mguIpi4Xy/nR2G7kqNmQq+gPp0r+SPwJ+015OpQx6jqV/bvOclrS48kz7vmVZ1U4xtGM5A5Ffon8Kf2svsUgt7TWSMIjJDezmUQuwA3psyz+h4PPtzQB+9CXUciBh8yiQogUNtZl+8FfGG5x3q9+6aLzGkgRydpVt5cvztUJjGCD1HTuR2/NPwd+1R9q+x2usawGj84vGylI44nbBMBGPmdh07nIr6s8OfF/RtUhW63yNCyhYizoXibaNzFB8wAxkAgduvFAHuE6RTyFXjjVIV23D4H3iAFASP7/AFHT61y2qeGLGcYSJfMKEjEMUinep+YtLgjGfrxxWXa+OtJuXMSXMTGYoWdpEDEM4AZgDwAMDJ59RXaSXayoI1mEiPtAWNoymQAMCRT3z60AeOp4Ft7ScO9lFC8YYM9ux3ukr7/NYpk54PpgGtU6CsUTKqswc/IhPmJhhgmQDkng/l+fo6QRHzSkjxkDLRghyS3UAjnOTz2+brS/ZY4ogAXaVz54kcoMgAhlI/hwCfqcjFAHiEmhNbyTCAhvn+6yIqDOd23PzKN38qymKJcLC8AjdQTK8a7kL4P3iy5zyPavaZbCB8sdxckxgMhO4scklgMADPqPas258Owu8cSQB1JZXcFSXOOgbPB/w+tAHhOvaPFq2+XG+JJNrtHzIAyhSsca9O3PbNfO/jXwhBnyLdFR44pJDI8W6fnOFAUEA4OScjOeuBX2sfCt1ZXcrwI4iDMDFgOpz7LkcfXv9a8s8X+EjeJM09tcBkJ2mNWjy5DLh2HJHOeuDjjNAHwBN4TeEy3ELJcTWyYSTACvI2flJVuH4A+p7da4HxFp2pxwxSzadcEli6yJJueKRW2eZGrtjGPTJ5z2r7B1fwZqCwfY1UiPzAwktrVWkZC2SsrMwzg5z34qWLwLG1mIbmya4deP9VLvUNghjvBGDj5gCfagD8q/iPb38lpPHaQ3a74ZYrmFuYGTy+GZ1B/eEk/d5Nfk58WLe60qbU4pD5P2reyIhklnBXIMedvypkZGcEZ5r+kX4lfBC+vLK9nsYFnmeJpjFIpjUYBMaxKnJwDjBHOOa/Hr9oH9nL4g3yXDW3hu8DsZG8q3ieXz1PRmeMFkjIxjGOOtAH5LW7WttOJrhomBVlSG4eNI/PLbt/zOQGVQck9/TpXbaBfNqviG2Mt4I7WOGFN8DeU5ZBugcjORHk89mz9cdxffsq/GO9ljV/BOoYGRaYt5X8tC2JJFHdgufvDk8DNeqfD79jz4zT31gP8AhENQ2y3HlSSyQyQhVJBjkkLcfeB47Y+lAHsvwj8SxWcv2KY/a0uVE0piVf8AWK2EdSWBVwwXjFfWGleL9ZvpWsvPuYQFEEMOEjR43UEMpds9NuPUip/hV+x54+sw1tdaDcQx3N3G8jvbM8iPGuZJUlIyELkbcccc9a+wND/ZM19XlF5ObIPbqxvJbQSXMVxDIN8W4nCny+mPUjOaAPmjTZNQuli06ORvMWR0dWjSbO4Hy5ZFeTcnzH+EZGOa09B0e7tJ55LuCMC3nWRrrJw4EmwPErjDPuJJB5GM4FfUlr+yx41tXMtvBFdLPMHtroRPDK4EgCh0BBUspzk4Ax1HbtIv2Z/HcbtC9uktg2yZ7ZYWZopgQZFD4+f68igCt8IrS6S6so4pRd2lyXm8y5LiTGzDs4cAxJuyACAOOOK+29BjTZ5dw0UJiCs0OSDIABtKMTyTz0/+ufKfh58EfEnh14ZBCZIQN0gcQtJ2KQlZkb90GPQAN8vBBNfSum+CdWmunMlihaV7fzbhcgbTw4ijYARgbQMe35gHNidSzJbSIJPMz9nUB5BGThJI2bhADncDyf4RxXXaZcNLN9nmnkVoolkZ0jbY5A5QbV5LcZ9PbrXQ3Xw/urO6LwSIbclcskZgmwwBYOwUqRnuDz6Vx/ieVvClpLql1evax20byyFZl37U4w8YVjMODkY5x9aAOj1bxTaaLaNcXc0cSxIzE3FyqQR5GAowDtbrkdeePWvwC/4KJft8WXhs3ngbwhf2+oa3eW15ADp9zvksZyrQ53gASuGLfuzlueBiuo/bR/bL1PT01Dwl4Avxc6lNGy3V5BA6w2YyV3yJDNnzixAVtpJOAMc1+W3wo/ZV8ZfEjxPc/ED4lreQLPdx6nDd31rJdpcNJMZVaaGRiVIGAikMORwKAOc/Zx8D+M/G2oSeLvHC30GlalOGFzOlzJNcTbi291lBEKhcj5eu6vpX4u/FrRfhb4Q1K8WU2kNrDIkVo7JZzz+Sm1BE7spEbAckgZr27xpqXg34VeF7my8prWy0+2CtbzOunvMyjMmoGN2wUDchYskgfcB6/wA2/wC2n+0tefEnxNe+GdHuzPo1lKLe0uYWctKEJXydv/PIZ4L4J70AeD/Hb4w6z8Y/Elw8jXH2KS8mNrHHNJNFAolYK6OkZAkbPQ+vANb3w28EzaYlsDayS3ExjlN7cRSSqI5l53RhDtmXHcZXPNcL8NvB6X8+nyyJeyzyXcc6CdfKspVhbLIpQYMpJPXrkcnIr7Nso5LS6W4g0+7j35KxMHjuIIhsSUxQv8pPfLdaAHaPYDQLVyZ0w0zITtczs0ikIy7QQuH5BHXHNVHWZdRZWv3KSpu/0kb0YR/vHtYXjyBMxBzk54weTx293czmKGLy3RDG8ptbq3iF60JUCNwMY80tyMdOSQBzXJay8tpYpcW1szpNMkbQ3Co09uiANNMPKJ8uV+RkgDAx9ADFvWlEr3MCzGxgKvHCXZI5mYMHYsqnO1uAQTwCDVjSsxLDJaRxWEsk7fanYqbaRGbeAbmTBVym4qpORzjrmr2mSwtZy2rte29sxndJYlikWHz49oidyCBhyuB15456ael2jPEkUzgBjELuzljXbuJ2LOWzjeYyp4PGaAL4trqV1nhNtbOGfy7iNJJxcI24hbgOuOCOvuOtH2ma3uhHAgeV42MskUjKtwgXEipCE+Vsnkd89D36jyk8hlWS3WSOze5tYLhZPLiWJ/KEczxD5iSOpPIYehrk4G+03zyXenxwXFvGzvHLLJDDNOgJj2MpHl2+ccnAOaAOq8OpK088shjngaJGVJIZYZ7cgqvlRsFDFSD1G0DH3vT02yFpLdCcG1ZLLbFtbe4kkhTfCu/BJlD5B5O7dySK890OC8SIys8clo8QW9illVUZ2YSD7M4XdJHGOmXC+p5rrNJa3YPcwyT2kUsJitUEJQXEqOVkmuhIzeUrA/IwbbwAOaANN4LqfUFlhSygvrvewYoouTbqvmsxhnwNhOQSOeMjNat5O0UEEMkkogMCxtMkgETmMGRrdljJIyx+8eCB14rSazMz2NoitLK8Ur2+pvgGCKNAZBvU5WPBI+bGR0yciqmq6fHcpcWMd2ZgsHnwXEdtvWKZcDBAGJECFgAMkZ5FAGRaTQavd/apbK3SBQbS2WF0c3k0QDAR5RiJGJAYkgDHOKsmG1E5i1RjHe79yqm1yWh+WNJYdgEuBwSflIGScVo6N4eDeXOVdRa2rq8kdqsCkzghiVMZ3qR1Ycrn1FQazeW0WmxaPbWki3u+WCwf7Ukqv5i7JC1wVDlCWJVeq4POKAFktZxHfy2dwgxJbyySwMgaK4kG6NHTeUjgIXDBTtzgA9aZc6hfWEFuYzKl8998xwH+xuU5nZFJADHs3PpVTy5IrWKOOOe6bdDGDNMfssTLiO4idEHzoSOGfnPT1p2uG0t7cRmAWS3Dxo80bvl2kwqoQzEqSxxkgHHSgDJ1XVdVu01RYLxYGtPLeSSAFpZBImZWRwSyyAnuAFB64IrxC51K8imkbzGa2uF8trkwMJGcuwaVlcfPkHIYemTjrXrDtD9qu7HzY7KO3lX92W3RtGUzL5s6nKg+hOT0ArjbtbO7il021tVbzL11t4kiLGWEkGVoWlwxTdnjjGc80AeV6ve6lpnkl5YhbRsRHeJFI+pTJJ8wby5iqywj+LOMDlSe/A3Mt/q7JYytcyQ3cy3dxewbla3lcny445ASuGjTGWI25wK9pu9IXUb6HTrS2mj+y3H2aCWESvO6qv721aN4yoGQwDZI56+vT2ngaG2aF7MSG4LrEbVCtwYWY/upWVcq5STlgegG056UAeOaP4VN5Zw20+nyG4mtTbPeE71lg81iq3W3cFPCcsQeODzXTWHgzTtKaztLy5tbAyMksieXLMZDEMoY3DkMSuAgwCc5KkZr2yXQ5NISC3sGH2i7l3X815btF9oCErJGXTI2GRsqoxjb+Fc9DompQancwvA99LB5azm1juFXEwL+RAGlMZlCgZO0N6ZOAADa0yCO3tUMdm7WfkTXCyzALbwkDEccscceJCzjO0Hcc9Bg14/4s1iLSo5Xubqe1RZBKjKX+xxu4LGOOFQSIRkc4wMnuK9g1meTRNBuBPDJYReaEKHZAY4/LLqLVJXO+V3AVmfHXivj34ieKra/lmgtDcAbI1ewmZViTcDtJuX4ZDkk9sng9gAcjrvie81C4+wvBaQx3iube82CLzgWwksFyh/dsc/xDvnHUVz4s2ublEYImI4FdwpkaBs4MjTRj96GJ5z04z1pdGWe7kbToNNNzcyyIFSeYxwpFnogJJgX0IYFs8qRiuz1Xw0ujwbbjTpfts21oCZWaCOFsCVFkXAcK5G0YGccCgChosaWur3MciCCEpGktwira79nKSZDZw2cDjtzXpkOm6dazpLOkNxBPtJiScvPHCVLPJ5jfLnttBzg5wR08fvr+HTzGiM80nkyxm4YASmcnLRTxP8AKkC8bdxDY5xmtbTNSu7iDZK4W4gQNbxQuokkkCgqoaV9rw4PRSSQelAHsevaPZy2UEyMjuipLFJJIiIiKM26nHKtGVyTgEnqcdfEPEfiltHuEuLK8+1rJvjacTONsmQHEqI6qUBzgAcfWtLWfE14I3h8pUbeouYhcsJPtIjCllAyFtskHAPbj28S1MzrNcS3ECvLcmTzEVvMtwjcebGP4DtHPuOeaAOiutfS/wAtM+6IyHfJIWCeYw5MYLE+WcfNXB6n4nW0iurSC8WaJpJI/Nhi3SQq4O6CEsuEhyOSOueKNUe3ttPhgimjb92rh4rgll3AnaUTIAK5yT3Ug4rzgzPeS3EEKN+9KRxjgyIV+75jdFDMDjdigD1b4TeFZ/GnizQtKtzLLcajqMUItoZ227d3/Lyjrkw9d2evOOlf0zfAX4VwfCrwFb7LG2GqXkEaagguYbWFYY/nBjfY22E4GckDI61+dH/BPf8AZ3gn0tviD4isRHctcrHayuUgCyYDQhJeS2R1HU/y/THxnrdxZWVxo1nJtVrVRJFENqRBsh9ru26WMhfmXa3JyABQB5T8Vbm31u3uNLGsrO677+S1tltR5EkhK+RtdV88YChCBk++a+EfiJeWvhiK8VbcF7i3ijzbmSKLdF88kc1tJGPKnzjPoc9O/wBIeJklhWW9tmSCygZDLdXVyjTJcox2xIWbe0SEllUgckDFfnn+0p47NnZNanV452naWNAo2Xm9ySXkKY3NkjjryARQB82/EbxkfEmswPC3lpbmWJ18wibeMqBvBO9evGOfrxXgd5f38V9LYpm7gZkebzAu6F2OCkJOMEHGe47+tUbjWJFbDIssyuxZyXEhUnhi/QOecc54r0v4T+DtQ8eeMNA02G3eWKbU7Z5o0iV/MjEyjF3NIRgZOP7vPvQB98fsVfBaLWbyDxhrNoI5oS7adayWKzdFG2cFvvl1OAccY/Gv021VJZLE6dfNeWyI80DTz2phdodvywW21HV1LAALgEKK9L+Evw80L4d/D+K1nt4rZI7XzbmVYBvjNymFMLxyDOG7Lxg8HtXOeIrm2uZYrTSLiOe5t2SWO2m8yQyM6/eeCXguI8kHIHHrQB8y6veWmmWmoC0WTy1kaxubcr5M037seW3lP9xSTk8jdg8V+ePxs8bW+li4thdm6kuLlxJD5QWWxaJQAFUkghVwcjPTPHf7x+M+qSeFLW7vr1o9NmiWd4JZnZor47GILZX5JVJbCnoD1xX4veNtYv8AxR4iur6e5F95rNNA1tMkjlQ20xuincTswucY7+tACWsV7rt5FJYyyG3DSy3V5eCJpYHmVsmGONzuUrnAIOMjOMVq3FvqESXay+TLbSW4RfJwPs0ScCcLnZLLuGWUEt6DiuZs7u60i6iCxwgSRsfLUea0auuAswR/mcAYwMnjkena2N5LHZqYooQqQyyPbSlSJZnfgohYsOWyR1BxmgDzjULazeMHzCDbAs8zAhJBgh1+zqP9ax+6cYzzxWNoV6q6pZrcebNb2twTCrHy5o03AK/JGOM5zzg471seIZMTtDMywmRA0jKmUdmO5sFed/p2+WuctobK3uQbdnlupzGIYvnY+UWG4kY+VzjnOOlAH9Xf7HP/AAUsn+GXwosvDFncQJqdppVroul2jNKBFviSMzRQrwYxD82cfeORzXaeMj4i+O9nqfih/EF7qF3qCTTqySRzo8yAusIkeQiJdrHCj7xXHBr+X251XWdGttJu9NF7GsbwBlhuis1vKihgcx52ptyCDx7+v7B/An9piw8N/DixtL2G7uLmGxguo3iuP3n2gZ/du4iOGJ3H5iOv0oA+w/hl8IDpltfwa1diW5gLnyrNmtkSYqTGbtN5VZC7jLjAGSOtfFH7WGlf2XrLaMIoY1tLhJt0sBWGSRQrxKt2rZnBKncCOCB0BFdBc/tkaj9rvbq1aC3S6SOCKSYoJY4RJueK5CyorTlxhGIBwvGc18WfGz4n3PxB1yIOl1532jesqXj+YzzsDIPIklJYMc8jIAHy8UAP0PWb+K+vBfLbysbSV4pYJNn2V5MFiDLjcgXGQM+1P8Q6LNrllJdyeQ0UVoogYk/6XMykrgRksqAgZ6dMfXlNGeNiYg32idWUFWO1rfy/lVZQ2C8J2jOevevY9OvNMijhhms4Z5pTG9xGkrAWwZVaOaNSdoj3DlevOCOcUAfD+p+Dr+xvRLKZYnuXZYXZdkDOj/dhhIDBTnGWGSOSMV2HhnQJ479TdsYYL04uoXDLCiJnzWMm0IGLLlBnknjOBX0X438O2V7b3uo29vLLdONtvBKglhXBjHn2iDiAlc9SDnnGenikWp3Bm/sk2phYrtabUZ/MgWC2+dgsaDHncYAznpzQB7z4I07QIGFpZNKt7qSiOPILMjK53NJFgiXcB8p6jtXZ+KNQGjafGs7xHdK6GNQBeR3DkxxTo/dAi/dfhenHbw/whIjTw6nJcXD2lvJInnSfujCI1GxEhEuQGP3WAPqea3vGGpXU+zF9K1tHCstrBCUkxFMR5y3DNCG8zIyXPyjg7sc0AZt9qr2U14hmKxXuwGeCMlBOrZJEqr5ZkVchtpyevPU0ZY7R9LzDJbwTIz+RdECWacMAVLXLHBickg85HQe+RZ6tbsP31yXs7WXy1t8F3j8xdhkn3ABySSAw6g9+KtTz216kNvpQKyxXCRAy7kTy0UiREhZBs4JAIBGeScdQDg47GVJ5Jbid3lmkWzjEYkYRSthwxzHz1XGeo+tal2TZW8Bu7dbW5SSVHmcQibbKfLW4UFCfMbJCA89wK3dQis1urd4L6T9xukuIbgossbIdxCt0luPlIBPY49q841q8GqXs8sEWxbmWFcTySNKNjY8wKfujaBjpzzjuQB1xqjR3hnM4eKOPyRHcMjM0SAnzJuABL0wR+ZrcOq2j2sV5Zqk1zbsJ1QhYRGxwHjZsBZVEYyCPTHJ4rhJILq3u7yJmWSSJJIZYpiWRlYnY6BAdrYPTOeppz2SW1xvfbObi3jcojyhIXKj5RgY3AjkH8qAPa7TVxPeSqJWgUwSXAkZYXiSTyVaSNS2TksRggYXpS2l5BZ3UepTBXeJnZkxxeee67Y1kbhzggEgkDt6V5Lol5d3c5mlEghgkntVlYgRRll/1bKq5kBG3kEgYr2TS9PnvtNtrSW0idp2jMhY/aHHkgN5lrGHO4BRzz39egB0U92GVP7OtRCpMzyW4Yy7bp+YpJUjz5kY5GVzjBJ4zWhotxm0mlvjE7W7uy2qiUeaINrGEGQAiIsTz90AYz6aVlYWqW00MSPKz7ZEEUsZSTZkSi4bcGs4s9QcegzXJ/wBoCxvGtoWtI7hi7x28KNJLFuVkYtK33oVjBOCM8DGaANTxE2mapPG0caRW8bi4L2YeMx7IUIhjBCruMhJYscA56Vx/iG1glkS9W6m823eK2M0sbSyIJMfunjiQmUbSPmQMAOS2BzZXUG1Rr2OSaC6W/KBjCVjhKOREBCy48k5jJIYDFaU+l39sHghNlGLJtzXEsEtwXMUS7yS3LOUOAQMEnCk0Acwliun3TPJbtd3KyJLZlrllgkSfEUkbon3Bk7s9PXuB3mmiCUtE0YjG0pDb2zifZIzlZpXueioGJxuxjp7Vwkl7p2o3K6fdzqlvHGII5fJDYuSSypb7WBBwSc5PPHXpsafaX9sLYWLi42NHAJrgBFmjSQho5Iyw2rt6jOTgnuaAO6m0e3S6jkVZE0+GGFWublsoskr4aWGFB++UNxuGQSevWn3Vtcxm1gXCQpHcpOiyEiaXfiO4ijkbEchAzwT15xV2UwWdnKbmO0lnkjDW5gRnEDRJvKtDvKtb5xtC5YkZxU9sdOk06xnvFMmoXqCZIMi1YhmIWeRJWHkpjbheCRyRQBd0rw8bi4jne+t0DWMpmQCV3mit1DM0jqSInALBuAxIOAa1SUtLTybZEBe8WGxuYCXKhiGCxSZUE7T1cDBOOSKyUu49Jglvba5lmnDhVb5HiiZ/l8tEUnfFnltx+bdXew6GJdPWfUFjMGoshit0QiKzuyFIllVcE7pHJUR5yBxQBg22kwCe4Fw2oSwvMinzrphIrDJkIjjLb4yysR1HPvzs3cFvF5sSQz2ttFFObie5iSR0mJX7IGVwMxOrrwOasWdpqWnstvcS29vPu+xwFbWN0uYiGKTKGclJCzAAEBzuzisPUbrVNP1FoNQWVlM8bfvVLRwRgEFjbAEGRmWPbuO3kYPFAFaOzttH1G3lc3zpGIXlaFFgt41kG/ITJLbpi5IGSAee1eng2OtQ/aI7iPyhdLJNNn/SGn2ghYwVBLBMK3P3uOCK40RRXen+aJXgmmdmiby0CzzSsFjt8k7ocFeS4ABPI5FV4YWsDc28891YPM11fxWq+TcXMEmFFxMw3/vIQTuUKCQGBxQB69PALTTZ547qGeFvLge3klAuLZWkLLG8e87gX59O1ZtpbTvdTwC6gtUlihupb2RjGZoXUhl+b5mkG3KqBnB4yBmuL0O4e1MsEsovmniklsmuEjRroIvmJPcqYyY8g5BOB0IPSuytFkubKx1mdo0FtOI/sCqC4ec/uJE+Ubo2DSAbuAVx6UAVta0iKzR5zcRSpmJXjdfLuL2NmGPs8iNtBKsAx6nGTXL3EEDqDLayxOIlRppEby4kgD+SJGXLAKozvUYZmxzXqeqwQKkdq9nbxebYiVJri4jNxIRk/uo5GCINgAyDxt5xmvO7yJ7l0tbW7knulhAeCZoRDPbzMJnlkZHw4VlVcAkjOSMUAeTaj4JTXrW7jNl9tjkBkZjKftEIIkjQAHBYAISE/iHQdK+PfG/w9fQLhydPkhtJLh7Y3EYbZMMFTPsI+WOQgBwvAOc44r9FLS/udNje2n3WVu9yltAbXDNcNzHK8twwKhEVnwc43LjOTXmnxF0J7vTobOYzJ5X2m4jkLRk3kcGXDFpf9VI+7YrHCYTrk0AflPrel3dpJuWHctvNOR8rFC7NtcLn7vysDg9M4rlri2VS8P2fdLHGhUEl3Z1O91Rc4J2npxx19/qPV9AWNLwXKLNbfaLgRoUZZohsGDKcfM+4Hdz1z2rwm4iuorm6uFRdgIMUaADO3ajMI3HGUGOOvXvQByd3G5CB1MEcqJGiyBUkIY7vM/2cDIGfT65a0TIzJKjrGihARgmQkfJK2GyVyRj69elWmtphIIraISSSSecEmLO8KyMzBRuyAo9OwHWr0tpqNzBJIUjY+WUO5l3hR0b5TgkLjH+NAGYstzpot9yCQglsxCNQpkAIAJJzISfu9T6d66rQdeW01G3uZGVow0f2iNsO8yOSHidTkI4IAA68dM1wdzJOCLIEmV1U+YqsRG0S7VOGXIk2KcdhnP0qxttnjnhJcoIpJAJBkyLkNI3PLbuSD6nFAH3t4b8XoLaIXkkUFneGMWgt3jkKCQbdlx5jDyJFIGDweMdBXptpJJCiPdyljAylgksvmSxThTBIkbIVeQAoH8ssDjg4r4R8H6jJKRYresssxM0pd0e3Mitu253fIQOPqO/NfT/hbxHe3sH2OOYK6oqMkd5FJ9omhA8uPdKT9nzGFxjgnvnOAD2pLeG9QvJEReRiVo50aVkaERx+U0KoP3O2QnIbBDAr1qlPf3dpL5E8kd9b26vKCsQBfHzSiZnGVI3E4YckEAZ4ra0u8sjBCLjzrS+uo4kXbIsu1+P3e3HzMWcjbywZegri/F+kDTJlaHUb4SXMcsWZo2WWGSF2bbIpG1i7Ng57fhQA6PXphemZbmGO1Ks/lwu0DReXsEUwfjEgTPUgcda+1f2ef2iZfDN9YaZcXgYyXZisnjmCSG1aSEpcOEbJOUYlm4yOvTP576boWqXrFR5QEh+zmOZXAlj2fvGhdW/1hKkkdAXIHFbmlw3ehavFeefbiPTYolYNhLiM8JEqnOP4QCo+Y4yRQB/YV+z38SdO8baaY57u3v4LoWtpcWF+0JaS4SLC3Ebh+CDuHuEzzkZ6Tx58OF8m7a9LXcBLTafccLbx7DujWSMNmSMROoGSMFPy/nM+DH7TXiXwfreh3EF7vs0NskMQnSM288UheW6Mi4ZA0bbcEn6ADA/fn4Eftf8Aw8+I9naafrOox/2uY4rKWG6QBIHYLKFXzyUnDgEiQMQQQTjpQBy8/gO7Gk3NoUGnXixEx3ZCtH9nyf36+YdwBgCBuCMg4PepPD3g1EhhfUYj5DyBDdzlooBBaoEjZUEeGgYqCefn7eg+79Y8HaFrmlG70OOBor1mummSVJWkV12ooDH5FAxiMcHH5eM+ItDNj4fNgys0C3CrdzqGeWC3BVSq2ySASIwUkZxtY9Mc0AYGlacbeJZporeaFmhWIAoHESmKBZreMfdYLvDcZIBz1r0fSxpdtPe3KxxLMkdrDcbwIizF3YS2yDmT5srxk/IeK8SvfFZ0yK70+0QzQwLDNbi9Oy6COc2rIjksrlShJ6jPAxg1WPiS4ijtr2YwyPLKR5ZaTaqoxS7a4GNxKyuwRuhIYjrwAfQ9pOHv7i1v4rNLO5S3kt9sRVpRcQsrsgxtkYpE3uD6ZzXRQroOlokG4zWr7vMD3HmLBJDuRkxkklWA+TGDndyMV4tY6+jR2rPHLcFHht51WVi4SEFxPbxnhkWHftBIOMcZIrpvPjktrq7EL7FTzt08qlsRJhtwY/68sCU7ANg9AaAOu0bUhJeBVja1t7RmdpUb96yjaphSBhnG9geBgHjIxiuk8T/EC2tdJsbae6F3qEOpNC1vKpiuHtxKx+zruADSBAuCCQBwTkV8+6l4n/szR5IbdZrRZI5Lt7m7mIlfzCklvDbvIB5KiRXJOTnGTgmvL7/xhqXiyKWW4dLWazuFuYb9z5j3EzYCCN1UMHJwTzwOfu4oA+lbXx7p+qXt5NNLPptvaOGFnsMxnkjAESybhiNFKgkDliu4A1ga/wCLpo5Pskm+7XUP36X0VwQLcThvmhL4CKSrEqQa+drKTVrOSeS4mnMj3Jubi5t8SNNJE1xCiQiViFTbGcvnPyggYK52nvknt7Q3ccz24RFHly4uGjh82IzNFnJP2gnPHXk8UAfQi+MJNP0qSwvZ4r21mtHSOaIlWt7q1kL5kYHKHcQPlBDkEg81DP4inuLC21IK0ayW8wu7OGSWIM6HyIXVpB1kSJGbnlpPfjwi3199P1mT7I7XamWJha3iCKOFZoxtYySDA3B2JOCAoBzk10uoeI7q98PwWNq9vBfy6lHZxQszed5KzyqshRRzECuVJPKYPU0APvPEdtDdi4nRooyLmB2aRitrNdrtincJy0nltt2noV9MVyd14i8Ty2c9uGSSK38uG2aWBVjazhnEECk+V5jqYYVZSTxJkcdA3U727W7h/twQ2CyxTo8luW2382WtrO44QjJESSbW5JbjNYV6dZvYUmgWR2isY4fNs45LSSSdZ3RWnVhmTdCoYnA2sGJIAJABo+FdSuAyk20oaGKa2v7uQs3KyOyh3UMbeaIuxwoy+/cM8keo2BuTp4ille5MsjTtFBcqStojNBp++7UZkIkUb0+Upgsc5rzrRdFuIijK0mbmaP7bZ3X7x5VuoogrFMjdcbwx3Lu2g5YjpXrWmaFeG6gl02Fnsp3ezmtEmdntPJy4lbK8o/HPKru69aALPhS011pbi/WRrexti0OswNdTxR28shJE0SRxndLLnJkHysjhiRkit/WY4YEaS2NxutSqq1tdSGGaG4QXFxFLLuKySxv5YjwgOCx5610lkryQLDOVt1BY3KyOFLLADHbwEnAnBRYzubgbsA4xUlrp0NzbOsrGXfded9hgTcYJGDxwOAgLSxfuwSVBAJycDBoA83e01TV7uHzbEaY0oW4jnWYSeVLfARgOzIFMKyRE7AMjfkjHJ9Q0vStQ0ixij1Z50uIW89byIrcpLI5eRY4DkhEKkcL6etLNaXEFlFNOiC6YzFWiZfJljjcQwLNHIcoVHHIGWB71u6ne2sdnFFKTts402w43kTbPLmlwzZIUMGx747UAcnLpKuyX32oJe6m0s1tlFkEAjRicI33HZH3N0I3AnHFc5aadc3EN7YT/AGVERlghlmthJIrhFZ7p5SMx5JYjbxjGec12URRo1t4oftJQRRJcj5Etw6RRuszniJZTHkMSMlcHgjNq4spoomvhbu1v9olh80qNkrMTvunwfmYODk48tAQGNAB4Z0O1hvI7W7llj89UQLcMEt55BEpW53g7o02lSOORg816LFdy+EXuYdNWyldkz9qcCaCXzMNIS2cKURuCcfd9ciuItpJI4lkuPMcSKsMk7IGjjV41WIqV+6wXAI7EEDtUOovJbK9rGZXtWSHc7tuVgzAsRtbg44x7c96AMnxxrk3mQ3Vust8sTDe8aGXYZVBYxMuSAHLE5woGc8iuctjdhg0jWs0U1u9xKY/Mja3nhiR45CZcIf3cpBfnBTCgjGauuR3dlbyxmaQB7jZFBGjt5KuQRc/IvEZiYAqTkkbsYway4IlntlssXfnwtcJc3YlVoXWQARwI0TYfgEEfw4we4oA7LV00PUbJNO026S6IghM0zSfLFKiKSWJIyW6577+OeK4e4sbyOwZGtv8ASA908SAGNmIEcMEzu6/IiJuOB97zM9c11mlwQySzPHDiZFjtpAsaBZwkcQid41HWMFecdB1rf160ls7eO+1aaMwC3txbCaXyy7S/JuWOHLbiAvDcAcHkYoA4vw74ZttUU2d5K1tNCzrDFEiiWNnVpI5IplG502LycYB/DPLavp2oaPqlrbLYpcQCRLq2ubmWOWGSIxfM24gESMySAjkqVORivZbK5srNLS+mh2SWyRz74STPE5VT50m4fvISsnKjPX5c1xHjbVbe7uYJ0SHe9yYo5Cki74haxeXMIlXEI3ueoGfvHrQB5Vq9vYatDaRK8ls1ubi4Wxw7BZbpw8JeZ1BMG5n4J6Y7YrA1DS7e7urCG4lkEdszIzwSmOQTmQiFvkYho8Ejjoorr9Q0i5gu7UQ3Rdrq3R3TyEAkjQhRFFJIR5gDKee2D2FY+pJcJbC+NtItzZfaUtm3qkqzTvshXYvysoZHJY5wPwoAhn8MWuiLNexBLeUiVYQjm6mn3jH2jO0gLuPPPXr14i0O4vDLDE8EsVzYZmWSFE8mVZTJ5gKA/u7jBA+fC8H3FUrq81CVbm6vrmdIJbKCGIko6i6yNiwlPukkHcOMkj0rE0y/vLW5uba1jN3dXcaq11cGUOkJZvOygGJHRyy4xj5Qc80Adw+ozT3hkIZPKLN8i5kWZlEbOsa5DcbvXJzjisy6voIr4sJjLdWiq7KxmCJDndLJLsGYZMknHrnPNWtDhmheTV2CPa29zGimZitwWiyt4isR90F4iqgEfOD71k3mqKLy6ne3hWwmKieLESS7/NZwN4bJlOQGHQkHPNAHRDQ5Asur211Gy3lu5xPMZoopHi3QRq2MFmG8lT043EdK+evHcbaeDC6MjPNHbTRvIEW6kRmPnBY3PlptbAOACR1Iwa9QvdU1K+urqwtnisoLmOJVtCFIEAZS7Q5cbZWhLAse5wO1eOeJbG8to72GaV/ImU+VFJOZprOLeBJNC+GJ3JwwySOcewBxl95P9lXSWQAuUuLbyVlk3JuYDz0gYhWjBXjjC7lPOOvlOv6rCLRbdLpFQ3vmvHJbiWfEWwrDMyk7ITKHUbsZGD0Nd/dW10GWCCMi2QBpLz533QIh2NKrAEgAqucZwM9TXinjGymlY/Ybi5gFykaXSWsaMkflSF2mSSUgyZypYDJGeRQB5/458SKVc3Rto7K5LGSZ7ZJI1mQMibYmYASFTtBBHEYOOa/PrxjKI7++vJXMQga5FkAgDTRzNsWRlZ+OGY8/hX2J4tik2XELamZjMrukV1HHHGSvSfc+AhJxjHUnjOTXyh4psVvb1XaJpIHX7NLukUor/McskxG1SEJGOMHtQBleArC5vZh5Lz/YNJUXal7SUJeTvgMkczKAu1GJK5PQtiveNM8RWrsun6QJJNSZoJ7iN50uDD5LDzY0gZslW68jI28cHn590nxXNpWLCynWwgMxikiCvIH2sEWWCIKfLJKncemOc17x4FsdInvJZFvEFy0i3N3e20LGUlIBJL8yrlo9xVcqCCcjqDgA9TsYLdoPtl1NJbG2E8lzB5bLBcPcSCTdbq6glyyMH7ADnAxmveeJrDTLi9v7ewe/nndFSIgRpbZQqi2yhsja7AdDknIyM45/VPEP26/jtbh4kito5IiZYVAZniaMYnL7VLDb24Jye9ZF5HbxTWNvbR3lxfiYXCxrcfaIZodv7s7o1RGUFmBBJ+7yB3AO9F2viESRSW8kFpbQWxK6i6XywXca7R5cMa7gSxQA49/euVY6fo0tyk0MubmVFkJtwqwkqMyiRsfIRkYTIUDJNV11Ce8uIrOAR2JtywkC+Wsuoy7kGDhh8yHOMjnAxnOa9SutHsLuazkkRYprawYNFOuZL64l+RlEZ6s2SQRnp1oA890qXfe6Y0DmyRLmXYZ7szR3EUaPKssLy43YG3A9RgZrsBJdaxFNaEBY54fNAl3N5sSkiS5zBnazSA4BOfl/P3H4b/sy+NviNqVnb6fDLaactxGC0SKuBKgOWicYP7squcjketfsZ+zv/wAE5PCzmS+8T2zNFNBFDJb3ER86UiNcqhkGIlZ1Y4B7mgD8G9K0fWbrMVro2pyhU2FY7FrhJ0jU7bkMqEhGDdOoHHaus0P4ZePfNtZdM8M6iIZZvtCmG3nCZJDu8ilMhtvG0cZBz1Ir+ufwb+yJ8LvDllDFp3hTT4nhhEQlaGNpJ2GI+XKHaNo5z6GvSdK/Z78A6ZK0g0XTzIzMSDbx7UB6gbo/RRxgZoA/l48C/Bv4lale/wBoTeHNYtbady6f6PIwkKRlVm2BTsOQeODx6nNfRfhn4TfFGGK3ax0rV43aaRI/MtCY9ufLMwjkyTIWL+3y5r+i6w+GPhKxVFi0yzQQuSSI1OD0wEKjI6dMdavf8IV4bjkdYrSKIyHJ8uKLGOTlf7pzjtnPWgD8HIPgJ8UNYQ2Uun3sEkQh8yMxzJgiQk78DKBl5wOmeeK0bz9j/wCI2pRxPaLKske8f6apjQbnDEJz8/8AFgn296/eiz8N6Tbxsxsk+dSkThU3ucFd0mTlsEdeetSxaRYu5EdtEOgAKKTkYBBB4zkew4oA/BOT9hT4gXNvFJDcEyyTxLMA4BjT7zzKVPXdxgf/AF63tT/Y38Z6XFFatb31z5UQllvEQS71YhpIZdrZkTcOB+mK/dRLW3UlI0CsP4NiIoA4yNvQc/nUws7LnzFRt6YcCMPznrk9MDA/woA/CKD4G+OPD1q89vb6kLe3icR272snKsCGaPePvDpg8eh5xWzofwk8T6vClne6bqCST3CRLHsk2sJGG2WVhxtxzjqPSv25fQdFu0aOSzR8qwffGNvPICBeF/xqvB4W0aO4j2WMUQVsoVUE71wFzgHk0AeE/Az4Nw+B9EsoGiZptommEiqNr4ydqtg43HHX+HjnFfXFlZiGFAioAANoRdpx06nv+NFlaooQKoCAFRuAYFiAAMDnqDntW0VVVC9HAO5QCFBB9+gxQBlXCoA5ZBzgZJLMSPvFtp47flX84X/Bxloemah+xJr2o3enQT3WkanZXGnTtAHmtLiaby3kgaUg/Mn3xxnGPWv6RZ+mduF7nIySeMgfj3r8SP8AguJ4WsfE37DPxcjvy0Ys9Bub2GdIWuHhuLZvMiKqFbYCN209V6HFAH+YBcWnll445wkkoAfCBDFnnPoDyO/HPTrWK8RjaM7WnnikOd7r+8zg7jlvlHB64zmuiW2AYoGaKUvIFYgsXaMkqMyDrgAnPQ9fWs+/hlZ5DMrJMEjTKqPMZUzmUqnr6jjk9qAMvfJ5rvENsnzK6Z2hweBGpXjAx3IzxWm95FIDHcqxRTFJ5ivlw6x4EflfdClgMn2rMjhZIyhmDksXJyM54JGR19/c1YAgcc+YXbcWCqCo2crg578f56gCouRvKiMnO1+xYZK4OMfT3pp8uBjuJlV433luA7kHagB+6ASMHGOadAyStkBvs6OxJUEsG5JaQY+U/XIp6wRTylJJRIoOY3yAA2cANnheSff1oArqWKtLJtAUjaVKhVJJ2gZ5Y4/Ed63tNuxOoimQMrYQySECRdvI2HOfX6Z9BWJNazxShSoktoyspCMGy/AycZyBg/y9asW82HjMgKfMFXGThQeDx0/z60AfX/wF1+fTNeSDEW1grSJOqFtpcFNjFsPwQcgHJA6V93jUrua3RZoJ/tHnLeafP5yKs4I5t52ViRBs6KwAwcV+Zfwr1fTtM8RWs8szSu3lou5GKxKGGJEO3GWxyD0zxX6LSXttPpEF9bWatIsKyKVZ9hbH3FkY7Sw3dsfzoA3rbXzb/a7O/Ma2qLFO9pbxRoYwdwItpUyZJMhQe5Bz2Nc5reuyajvtLeWaCSJMIoK7m8zPl/aGB3tB5MZJwCMn3rkbjXpI/KTH2YXZeGXMYy8sa7pcXHO0Ejgg49DzXIf2pe291bAqLOSQBrWeaTzblwxlUx3G7llByBnjnigDqp9blvre7h+drm2VZIYo0CyShAFeMt/y0YYOO6gc+2V58t9C1vFCyOmJpZ3YRRJIkf7u3SPGW2yDhuhJx1rLN87veXLMYWKvEEwIfOu42wwDn/VO45689utVLaNlYXU8k0WmBJWjt41lmYyowC5dRyA4LYyTzigCW5utRuFM4kF1LKymG3EMaR2ssQHnG4dmJaMoc7uhPH0uw6JqsK3jzvGba+SE3clsiYtZHB8iC134DK5HzEc8cg1FZxOZ3kjEqIwMzxskcUdzbYDKke5txQynDBc7R1xU+t/2hIttBO+xI/sUssUkrRiBTKZRNBGCA0MUeEyemMZyKAPNNThgDW6WccjJbvK08UysIlkeZkmXBAJKxKGA+7ngZrANxLBFcReeqLJeCeeIYaFYMnawY8KysQDj9K9L8QaXA1xNNYqVjYJJOIpo/MuZXwE2pu/d7ickjgn1rz/UNIuYAdPuI2M7q0jggFljLD9xIE67+oPfsaAN601GK2tmu4EF+sbBpVErSNPAEEVxJtdsxvsAU4zjGfevTPDXjBJIYktpEsI0YiGbKSwyRiAApPL/AAvnjB5yOlfOxguDco32lERA1rarHHlIiM+bHMhwAcAjLUia7NZxXFuwaS3SVI1jSJUjSaM7BIbYAZJK8sM5980AfdOjeL2vVXdeteebdRm3liEcq2k9t+5Y+W6gtGWV8L0Y12OoR3GqLa2sH2K8VkknLvNBE9+LdzINxEuYXZGJ+YjIHGeK+KNC8UXml263zAJ9smtoj9pLKrgMWNyFiGUSORtwyA0mRkEk17P4G8YafA7C51Mxyh5ViS4g8qO6klxHHLFJHuEsQwQQSrEDlQaAOz1HQfsd7MdKhEuydSxkby4kAJzG7AEMxiOfmIJPvxXoMPh5ntLJ9MzPbvczWlyYw+6FRGVkt4w4zCWRc7j97oCT1ybfXob1pxDfRErcJC5twlkLlDCFhhELIxkjXGC4K++D06zR/EFnp9zbGNLS8W6EbobSaRHF7DIxuIZvN+QOkrMgYjcVT75OCQDzyLT7QXdxdNHczNELoRTRNPBAsYmfyYnAkHzeUACxx9c4rx3xlFbX0OovZTraTh/tzXK3RKeRZRYt7Fn3EKuPvgnIIIbJr2rxRrUAieGGSPzGDpJNBJ9nhErnzGjeIn50CjBZiBkbSd2a+etYubW9aURvdtYXqahbx+TFG0PniMF4DCeYSXyQT8o6BjwSAeGXl5eR3UUrJa3EBzHEkbEyzS/MGa3aTBtpiQd4HGQcDArS0KZ0Au7dUtGuU81lmw7NJJK8ckatIQJJdoAZyBlhzg1l6zbz2EbiaRRagRqQiMl1JcvO+2J40DAgDgMpGSOcVn6NeeUbKK0WaKOB5IjbTjzJLqR5We5ilXn7PFnLbuAPu5zQB7Xpc8Gn2NrHeRyLLqU8t1I0skQikto1KZvAGypkO3GOOMjgg1zkzRBdVh1G8g857iO4hUSzmFj5YfzkKqfMOGA2A5OemK0dKWK704tJFDIjCW0uAkjs0amAJYxrCSS2Z0ZQ3HI561yGpyTu01uxlt4o5lmMLJbp57w2yRBIpH/1KJjnnBxgZoAfaymKCRzcCeeLzHgtoWRvshZj8oVjkRlDhSR061QmvLS4hlcB11BriCCK1SJw9uvkzq5VQNssvmMcnnnJ7VXuJbSC5Fst6Ptl3EubpNscXkxKAySogxMwAwOhzyRmqy3tnPeFoFnLWUUH2e4ACrJJkqWVRy4UMMnnB70Aaekyz3sskDxtLHNaTQq11E32oPFiVXePGR+8yASMHtxSTbJYhJIiMBH8ltGTEVlilAa4mHBUDkFW4qfS5NWfUbO2jUSRxLODcbVhlKiNhIHmUnzVDDC+mMHngRTRKH8uBIftzWtyjJNuLyQrKfOBeTBV1UkE9+3WgDqbOcyMLmAWbfakurWaGIiT/RVjESNFgAPIZFBIXO3dzxUn9mrIge4dRPawqxkESyeYW5WNQmfKKgYyeOOp4Nc7a2drBIUkWUhIYVtjG7xpbxsgHmK4xuJIyc/eznvXR6TPM/m6dEWV2S5eSeF44gxgiQxQvJOeULbsY5IJoAqvJM1y0ssp2tFHHHMhWWVVQAsjR4AXaRzjnitjS7iKS7tjaySW0hnuZLjUpVa4hlRMmRRFj5FcELz0244xVcadeAi6WCKSWRpEjJ3Zt532s8Cx4/fH94o7+tUZLi+jm8i3eaK9WMQlLaNcFojmdXRjgoZC4J64A6UAdJLq8FrqR3XTXcUcMcqpGsDjzwxad1cN8luw+53QtjA6Viay1tepJqlvi3ASdWglV3K3ErNLBHG4GCmxhgnr3Oa55oZDII4ntA8Syrc72YTMEBZrVGBwSGD/AJY+ubqMsraWZZjPDa+fbvbTLmQGJQEnMyL1KyKVHoMHpigBmmX91cuEeGdAR/rLc7J4QkfzCRONwLA8EdvSqiW9rLIJJXIuEdjHdyMMRSzuf3TxJ/eI69vyrTsJYbyJ54Glj8+E+TLGjPJdJCCXZDjO4FdpAGehPUVj3YmjlIt0ht4btvMeKV1kdWEYKhmB4YuOO470AdDpGmzF9QvLaQQkohdLZz57rH8owsvDxlQPujgd+OJr2/nnRbOAFFhNo1xE20Mktu5ZGWRcMu/Klh3HTjNZUGpppMH703f2yaMhEC7xCygBFbcMYaLBBPcY9auiZGtriSS9WPyokdI4/L+2z+aFZo4xu/eEEkHrtHAoAtWmr3cFxdrePFeXTpBJbpbSJHC6wkGYlQC0rgk443fjmte9tozbi5mknW4mlzJYiEfbHMj7ll355jUk+nTBrkbfTY4pRJE+BKIlZL6EQx+fKSwWCRiGiUPjLHGccZzxv6fPqFzeeU5gAsYXVpYmleBAV3u8bRyK8rbyw4yB696AJ73fOhsoJbmSKxsfOllMi8urEzRiFcASsBGo25+7k1YtLZp9PY7XtrnzUniuGme4hiyF3pcJGv8AosvzAEnC56nNZC7p53mFxczZDy3SQKWSZGAA8veOoJbjJ579z0lpOiQXQlRk0u7ia3N7buqXQKtGQ9zGflYrjkLluD7UAPmsI9Uhjnt5orKS3lPnhSzpLLCFEkjE/ugpJBbLchhtyQaS8hmtrKaJJVvbiaWKdZldWi+zldmEXJ3EADK9eOeanv20qPNhbreKLeHzJYkmeK3vEki3tOkZXe0ruq8YwC2BkDIxYYlj23ECypbOWleBX817VQgMRPJwPMzuHseMdAC7AwsTHdC8uA5AijVYQixLJGB5RjJ/dl8EgkA85z0rMur5riVLWe3EotkWSFrjy2m3EhyjHfyduOvpTzdXE0XnXksIWe5jiaKNkwyw7WE8yg7kYouBjj+jYrYaneXttYJvU4eCbuYmGAElPBwMfkKALenXdjqQu0u7OGxnkU2wdIihKLtaGWTzG2gcdj2+lbGn+FxqdzHZ2DtN9qiWaW/dcx74pCmyIFsRJheWB+bPTNVbLwvercwm8VZIlKq7ecjmS38tiGCqxywI2+vFfR3wt0GzCQW0FlLcK4iP2h2EbW58wNIqqSBt2ZIB54z60Ad98M/hvb2lvDYvaXdq1yAzXNvErm5SYrm3dCuWJdcg9gRmv1c/Z+/ZL1TWpodX1CzMNokKSQs6xszgxk+UsROHmVNuVAzzXFfsz/BS68Yawtzbh0023vIlZ7i2V1RYfmZ0aToDzgjjJwOlfun4K0S08DaTZWb239pre27LaooRLm2khjBV1jxiP+I5wufX1APl/SPAuieCvs0klgWW1s4bdY1iDqxOdruAAUdnA4x3/PM1rxK1ys+mx2oL4lEbpAY0tp4l3qFPBEq8YLcDFer+LbSPV9Qna2luLeIyO93cphSoDbUtz5hwVBySVOcg4rzdfDY+2PpoDsJ90i3mWLTvuwVTv0HJ6HpQB8t+I/FutpLNBd3VxPZxIxuLS/lZXUvuReYMkhSFbOfmHHtWRpeseLdWuIY9GtN146LCotZTJC8TD/j4uISDtAXqXxX0zffCQXWpvqFvFysYBeRUuFmL4VnjQ/xL6Nitzw14GSOeWTTrG3s7MD7LqbpmAvOq4/cA8jc2cjOMtgCgD5+Flr+rwWelXlgsNyzSSXMzwkxT8+W7I8YHkxDqegOa3P8AhVl7PbnyWe1lNtKpj3+fBLLCAYBApz95Vz7ZFfXVj4VtJFtLFLHzTCGlWXBaUqDzG+OTD8p3Cu1i0SyjktrW2sVigtyUuSCvlku252MjnMRBHHIyDxQB8DaP8J57iw8u5t7+G5u2aKd5Iv3V3KSdkKgvwTgAV3Np8HY5dZsbK7s3jbT2TCvACmWUAeZKOMZ/hY84z0r7XvNGtIpL0NbR4S1t5LWXajxBlPXzIzhFjXJJ65HvUdoIpRczSK4inaBGYIvmTSW+TvgZhkWwGVPc7qAPJdD+G+j6XttXt1kW3jaaLyiYy15IGJDq2FkQLn7vpXWx6Ylgq3Ye4nlvCtvFbS4m3qy/6QUVRhEVACu/gE9K72fVrFLJpDHBbmOZmX5fNVcp5Xluw58wKWO3rnpzxXN3F9HDbFra9+zxFTbm5jWPyI3cjzJFE3MUhTj6jp6AHHXuiaYt01/dug3mJVlli3TkIN8kARVIGEHfrjrUcIR7a/07O/TnMZaxaZVntghBTy5N37lWON4OCemCTRLr9g1vFBLKCYHlnPnbZGkTzAqTkgdTxtHU54NZM+um5lhksls3W5kaJZY0KXV3E5CRidMblmycDIB2/MxagDtLWysoHN5aoFdoYYrhGUvFJmNgiiXCrEfJBXg56Y61r6cl3bXB/tG7W2tUhWTTpZJYVt4SX3KJIt2JlJJU8dBk8c1wV5f2uhQvpr6gLWC4tfPEE8gkia5aV2VWkXLJKm7AQnc2cKD25pvFU1zbppq/ZpWtLb/R2mtJmV5WU/8AHtE4DWv7v5wzjaccHHQA96sdRY5EtyZ59Q3tZ3Ak8y3tXg/1xjeEnyw2OM0mu+J7eK3Z7c3YMsUNtcFYY1DxoQHkyzfd6jHQ5+9XkfhXWH09II9SNvcWcKyXASByW3S5wqkdS3Yd8+1W9S1ud7W5vLXUvtduLdhDp1xHHGTC/RRdOAwPGOn8PrQBvp49sHivo3nhSbdj5bl080QtsjjMTgEMzZBOKzbXxvc/uZlIit3BiWdySkgmLyXFlImMR3QlRgmRkAZ6V41f3tlbWd19l0xbqe6hFzFkMQJ0k3yo0nVML0JxkfL05rL0q91V5J/OjhtbJ3aWOMyM/wBi3IhheSRpsyLzJyASmOM0AfRf/CQXV1b2UlrIiz26zTGWaHe1t5jBFu4gDhrmM4wG+U54rCutNvJINSu3giubuS2kFsD5w/tSE7Vuo2UpjzxcuGB4zyB044rRWv57W4t5WdVvB58l/byCTyoPNAwNpzu68dcnpmuvuLq+0y4urRdSijiu2gZpLhmniBkVoZI4UxthJSVyAp5eMNQB51qEnkFrebT7d5Jba0U2rMTLGDgr5Ltwq49xjFY83hvUre7tYtQeW5tbKMNIlgA1zHZ3VyNvnRc+ascXIIznOK9QeLT55A9uyXsRKzP5kZW6V0GVVtw+WDBBwewz0qFtNurSV9RfVGi0+EQzZ+Q3ETTk/wCjXUp/10A5xjigDK0jS4rCyu5rWza8uI7+OK4SQKiiCSfMlwAv35goyQOg5xjFdBbahHbWcMykG5uLxoZI1iZJLeSQNuBdhzbqI2w/XOMHmrFjbRafNLPMzS2ctoJIZZA4jju0uCZYwwGBJIegfkqdtEl5HAyPE6Ye3NuYBbiR3zNLIJS6ghJfInj4POW29QaAEvYIVgM269trK+uY2kuHYSNHMqeZGgVWx5G3PGK0mfTbp5LOJ4or6G3t1ijjmmhhuNriYG7iA+VTcfNlT8o4GaoQx3w0+N7ixkeylVFWIM0AVFkw1zsfkTiHqn3h6HArDvLPT5re41eG5uIbm1spLK2VDiOcR42yOOsjZJ6c9aAOZ8RPHPc3dxqml29vcRbbRXE2LqGIrGwjCxnEgw8vXv74rj7GYg3jTyJaobeOCzuTJMqOguwhik2LuLMf9XxwB7ZrqLuzvFa5dmN/fyxq8JkWIRySRt5riVlYiY7yV5I4riIb281H7RY3VqlrKbj7ZbmNT5aM02fK56AyH936dRQBnalq0MM0Npb6k1rKvnNJH5f2gSzDHmC4LfxZxtz0p0EqWcrWdu6LbozyRMrBIrgxzifZd4+9GXdQqHll6VXsvDc4a9vHijW6hvboRXDLvOLkn7LNNv8AlYEAA/3e+O2jNYzXd9DMmlL9p04vcRICY4JYZ4IcM0rH/l3mRhFjIOMn2ANm6Z7mCG5vhbG3gjiit5Utw4jkRMzL0GIvMHA9sjirMeow30yfZSqQI6RyCOMfaVtoYvLaZSePPU52bgSNtcZrQ1G4WBopHSeYTRXEIGyKKMNxG6AbTLn+JsZFd/ZWJ0+CxvbqFkmuLCaJ5kKCK5kk6BIweYgT8x6jPNAD5YHtoZbGGeyVrsM+nNLcM9sLh1DbnjPEj7CPvY5/Svps39nyi1jQJcW88ds4mQxTF5AQXhKDiESZyzccg1Hdx3EGmNe3kTSW5uhCki2yymBI4DveFsDFsCBlqy/9M+ySvHcxtdXJt4Le/uWDRKJ5d5UvjIcAd/WgB3iTWJbElYYlme8hln3qnl2wjjJjVp2OGB3ZwDjOc15BomozxvJcXMTNaXc9y91a+W1s5ZF2NIk6zlpIAcMAB345FesaxAHmtoyyzzCRre6gyGka4tz5kkpK/IkDL0AOc9MmvPhb3U6Sm2g07TUgBZUniuGMsNy2FhTePkJOeDyMZNAGJd3dnqF7LC08sgO/dc7QItjncoyo3BAh2hjx71yF1qVjEstwWlvYLa5KTShma4TDlZFjizxCGH3gM8da1InvI7W+nsYY/J8uVhcSuTMZ0H/HpAjLgp6A8kjA5rgbXxNb6hcx6eCkdzZzSOzOsa3QVY986o6cshc/d2sw79KALmpeIrN5rOOO2jM0V0LwMwKXwDAjBD7lCjJLM/LEdK8v8U3kcCzXsSRPaPcsYWLSJe23mcyqzAYEZm6kccccV12v2ltBBPNJIDutJm2yXAM9vcK+1EMjlT9oJJKoevbArwvVNZazhkk8wXtq0c0UyiN5I3Yjd/pDBfkcOCARxxnJFAHj3xC1Z0uoZb6eK2tAGnZ1eSdbpZJQUQlhthAUHhsHgV8u+IXhvZrkmeRIrmSVEU7f3Tr8yNsfcIo9vOQSD3Ir1z4jatHLpt1dbJVbUZGW1tJ1JickFHmkuASdgVcgKOD1rxCS5FpZwLNEoDIka3TOHWNnhGElB53Du4yfUDrQBX08Xk3+ixSvIsLP++QRpG0sZ/dsEYAhuD1wD29T6ppMMcrKJY4pp38u3mEpElvJCy4VrjfnDrPnkeuB78ZY3cElraBVtnUO6SvCzxiYuyxiRjtG3aT+PWu4axVorRoXXZYz7fOe4ijW3BA8tRIGzcxCRsjcO9ADtXnksI/LbT1mugdkL2+FiCI21SGP3SFA5znn8K4KO9t3Z0uv3bS5nYTzea9xeRuVWEyMQCoxnHUcV015aX91cvEmpPAkWI2BMKiMSZLTKQhDHfnjPf34yn0m8YfaLa6tXhh8yS8F3HA8iSoCu+FUjHl7scMeCW4NAGTueYvcQ3U+InCvDLKEhmZT85CsfnGAAAOh/Xkr5/s9/LFLbxBbyQyC6LsXjKoWZF8vAjXANejWl1Yyb7SbT1AREMEnlBG+0SgiTZn7464IziuQ1W1htFnlh0p7iWGWURSC4kL75AFG4EYAAz+C0AZltqk62cdlGIriO6d2sp4t3+jOhxseU8ybiQNvU5960dPuZAr2hkWKbZsnWfdsEolBmikGOBkgqBzxWXon9jy3f2edpLf7LIs7O5WSNpZFJlWNlIJKsvI7VcM1sLxL2K+SSD7Q6znyUiBeMbd05PVAuBkck9s0AdT5VvJZGKLU0F2t0sMtyzCTgtuWGMJkKoKgHdzzXt/gJtLi0+RJJRLM7F57m3kjhzIoKpHhGJmXOP8A9fFfO39oWU0yNZTWLtFDPPexRska3JDN5ex0+84GCfXBrvvA0jXH2WZEVYknZpXyh2EnGFjU9OON31oA+8vh7rpsE0yAC3g+0OxcQsFkFqv3ScH5AZNuT745r0zUfEdtqN1s1C5mtrq28zekqCWKeHYXEIXrKuR1HHYnmvkzwzdBEu7i3vPJlhA+zW8hIbazZYvgfvF4JG3piuubW7xvsst/JBK+95EmErbjsBKoOOGKgkKeo/GgD2Syv7O9kjjKNBvZriaztwIGuFDbQoUEm2bZk4OCfbNey+D4UaP7PBpqm2ZY2jiaMtNNKGJiBnc4LrySP9n3r5c8IxX88x1W5mxLc/6LZXpO0zRNKDIsiHGyfnHrgZr628D2pmVZxJcT210TDGstyIyjuhDeQi/Mj+Yv3vQ0AehaLN8kK3K+Rd2r/aYpYyiKksT7GSc9CFGOR3HNd3ZahKk0IuAkl3fOkyNbSx7dkfCF3blYtmTkdTxV/Q9H0qTS4raSKwuHnRoXuVlXMczhlkkKZBVlXg5zuIyaZqHhuHTlt9UXyL2zSNYplhUQeZDAAPJizIDHOjOjHH3u2cYoArSatd2kMscsDyyeZcCWRYxci8Q5Cp8uWjRNwy2BgHIzWfFqt/cXv2iNNtvEgEUFrGqiCVV/dJHMM+bKkG9tvvzwK7Tw/wCHbzUFl1G6t2tLC5gnkmkV94gtUibbHCqnPmscA8ZyagaTSY5FttF0+6sXiYQwoVeN3ZI2D3bXUihiuCUZcbhv5wooAh08HTJ7aaS5a7uJ1a1KwRpHBC10ryNcuV5kkkQLuxkAjB5zT7BWkkSJYReRPMsUkZj3DdOxLGTByEVsEnsPetOexxOCgiE08cT/AGa2Z5IpJFQqkau6gxz7iSWHy571p6culWMQie3kjuJZXj3RXZ/1lwyiQCToSrnAx1zxQBpahob/AGny0XD3VpGgnt1AgLwLsZDj7sgjYkEckgZ9K4TXfDqRx3H7y/a6BjWxXePKSeFdjrAIyTsFsW3HoSeMkYrqbdrstNMEt7mCCZ7wSOJG2StIqxwqGcfPgDPGD/PXtbK8umkW43rYzXzMywEJPBAFC+cHyTBH5hAKNhmC8ZBzQBzFki2sU8ttDCsKQW0Etl50e5VkMpl88PF80cvmbGP8OQD2r1aCz04PpzgviO2stRit937oXSBYkR2JIcRLAuMAf63PY1zMnh6ZdRmzcLJaXFsPLEjonmQxKkrwyInzlyWV92Ovyjnir0NjBe2sqrdyR6jHMWspxHLFZKrRss1srgZkKQrnkAbgBnnkA6O/WVo47Zo9QFre3M8rWpki8lsESNCkbAE7ZApDDAIPBrkrqxnZZYLaSK0h+wo13MIiWZZbpB+6Xd8rLEWOD94jHStUazrM93YOEN5ZWItbMXf2fzHN8JF+2ylicx5QAKcHd2rOu9R1FJoxAm68LRxSmQotvJC8nmRsmfvoBncwyE7+lAHMQIBYrPHPcXszSy6fZRuBFEyLIRHM+ANh2k9eR25OK5W0keLUJP8AiWm8tLi4voJjgAPNZ+ZBFbXJOCiuvlSqR1KBetdHqN5fiD7Ibe0nvZ0nMlrbg25W8FwZbYxlTthlWIZbJzkgYyQK4q3fVk1OS4le7uoSii5MqC33XNqpSHcDhXdcYO3JJUBuTQB2UFzq1vYzPJGY1mvEigtxIszwRyPI8pcE/vYBNAAMHGPrWnqN1DM0MskH2ma1ktwnmuyRyXAUSPNN5AyW2gBcZCnhjWeurfZNPtry7urZ9SFw0ZTYiCO3mEYfdESMSYeXYOu7BxzXQprNlDaTGzgiuGtLYI0bblc28pFxc3cQZTukYgxlSchTngUARW1pIn2fU7OO/aPy5FEFzCbuOVJjHIWBzxHsIJlXPy5yeK2dIWHXhe6dYQAI8O3z1JW1gD5UmZJMecDJnBHTmix1CSe18lYzDZtIYtPtyzF1tHtoo5ImZeir+8C5+8pyKu2qyRwJa2lylvJ50LTKIjAkkLsWijiYAb2B3bu3BxzQBrz+G7Wy0exWLWrezuMl1Qxx7SiqWfG4/vAQG/OtDR73TtC8hodQbUZpt0Uk8kYZopJkbLwgDCEqSBzx3xxXCeIVh0ySaO/kZVtGQeTblpZZZSBFujduEj81+eoIBNVbOLUJbKaLypraa5nzBtZSyIuNryP/AAoIuW7igD0+w8dXcloumW9tP50D3FjBqcg2qLJHJM0bdWbc2MHJPavMPEsGq6tPqC3VrJuuAoU7WP8Ao5ETnOOm4o30J59+hgtb2SeNjNbvNaWfkGBfmjdldZTLbqORlWBJPJ5INan2G6dBczl9kNsQUWTdKgdt8jS89A3A9B7UAedR2F79igspGiO6aJbW3I8y5SONhsUjG1gp5DE9OvWtK20vVo7TUrWaHzVZWkt725fZJciNgvlocgLAHwAQepyeK3Bf21nJdO0JlQNDtyhW6R5TsR4W/gXPXFUftZlilN7PLI8ayiKB23C3jJ3gbyRgKxHXqR60AeUa9pF7cxWVtLOUctLeIixreQu8Yy0AWMZcCMFeecmuDm03M1vp97c2lnazSiW5RZfs2oRFCBDEpBJSHy8hoyACTg8161dCSS7hj3rDdwL59rLMGU3OXDtEgT5RFjIPsa5vxFoJvL/7Y/2G9ihkUK0c/wC9LEiSS2dIwcyo4zuOARwDzQBwUlvrcM08Vpa34tI5WW22xCMNCAuxiGfk9eRwcZor0ZbPU2G61VJ7d8NE08UYdV2qBGA0wOwY4yMnPNFAHit/d3kgt4JLuPzVV5b23EBjG0Ao0ckgyojAbgbiSOgqjpktpbxXUNpcCaWzbzURpBHD+8AKCMyEDywCQMGuTXWoH062Nzb5kuArC4hnxDLFFl98rSMCVwcEHnPasu3d9VmBtpGsYZ7nZG8amRYwuQFmRQWaMktxjtxxzQB2Y1uy+1RssMdvcpGshudwMTlgSyDJ2yfNkblzyPWr/wDat1Paq88FraxrcsYIUJV7nIJDTNKvCk4wMjr09eZtLJ1le1j2qLZmkeS8RSryR8mW3UnP2YkZ2dQT060r3F3eXIErRzW5KksFCMJUYYZF7oSM8dMc4oA6WTw0ut31reyQwRPJDIk8CuRIodQAyu/KjJ+YHArzbxv8ONOW1ubX77ncsFrAAS5X7pmBG1ULdDnJ9a9i0N7a5uZke9JuJYfsqO06pbOWVvOKg9JFCpkEg57U28ka4j+zW9m0zSCK3uDAihVAbAkllPIyVydpzj3oA+Sbf4R3c9oGSKW2v1COgTy0VduMxuV/1bbRwCcnqM9aqQ6b4q8MX8F3LBdWyoVidpJWmjjWJmAmlRM7FJwQTxX21cWt1Fpzpp9rBPJPJbrPOYkkZdg2lk+bO1TgH6n2qtD4Vm123ubO8hWa5QD7VMY/LxbfwLGG+RhnByWoA8K8LfF3VtFUNePNcv5rspgmFtGksZyrkMWLHbjBwF9x0r7V8EftKrKlnZTu+m7bW3mursiSWdy4yzO6nY42jPHXuO1fGHjHwVdaTcXFstiY4beKO4acqJElim4kZ1iDKcrjGwnBHSvKHS+0hrtrGNngdVaGOAzIYcEKMxztl1OeAM4oA/cnwf8AHt1IbSrz7WzujrcySRIZbd+DCYoN5QnrlwvvzX194J+NtpeRCG5MpmURySuS5jDkAlcjAHbOce4r+fr4beItY0S2sVBvVknmae5F3J5MMEZCtHjYCJQST8jsuK+wPDvxYu9JtpJpJljuriIxoBOsphjlGxJUi3YLBjyDnb9KAP3R0D4h6ZqVt56XECoScOuxXdxyy5YDIA6Y64+Umu+g1K11JYnDCXzYwuQQrKuc8oBndjH5fjX4s+BPjDJINLs/7Qkn3TyktJcjY7xciSSKMlYRnPDEZH519heEfjdEsSCe8il3MEzAGSFZEO3YSASGyOTwM8mgD7xWJ9zgyMbZBmNFQBw5ycksOmQPzq0yAxiEq+4DLSIFTae3Tr0Hr0NeB+G/i1pep70F7CpYKWLSkqh5DAuQOcf/AFuK9l0zXba7gDw3STMV3dy2CM5AxyPT6UAa0NkpUjL72wwZhndz8x3Yx69+3vWXregi4hK5VWkIcFlBDKnDA8HaR79e3ttxbppYZ/NJjxtRE4yzDqw7E5B56Y7VdkXzYWBlyVIYKwJIAOSM98j8PfmgDyiDwjYSoRJEiyIpJIRcNlvTBwducj8K6O08C6dMrOsUaBlUYZF+YgZIBzwOR1//AF9SLf5WcIAGyTkqOeO2cnnH1q1aXpHyGPcisMKOgHXIx15x37UAc1L8PNHngjE9hbuoIGDGu/BzuYE8Fc9K5a9+Bfg/UpTJeaZBcCQbCAg3ogPAI2Yxz+PWvZ/t8Pl7XcAoOQQQRk5HUc8D2qUanDgplM4JJRgCmBncxPQEAce3pQB4VF+z14AjdD/YFhhEZFYwLIQD2PAyeOnbNb9h8FvCFihS30ey2FWOxLZM5/hbcw+Ujn8q9WXVIgIyzR7CxGFGAcYAOemc5yelL/bES72UYKllO1lII4AwM89uR6UAcfbfDnQoGjRdOtkjjX5W8iNWIxkI7deW79hV1/AmjSbRLZ20rRsXZFjURBsYDqFBy3OTnjPSt9NbhG4O4c/Kw3EA9WyBnGRz9P1p76vCdzKyhV3qy7tpHbOW+8OSMck46UAcxb+C9MiiKfZrfzGkaQuse5QucrgMQVPtwB6ZJq9H4WshKrGJVUFmIQKodsZJYZPYn8vy0o9ViMYO+MdSD0JGRwRjJbn0pr6uv3jhVVSBIeMgjGQO65J59qAEi0GxhdZBbRJgEqQmSwXgZBHH+cVYi05YpJpJApXKlE+RT6nBHXoOPb0qH+0xhizZXYqlySFUEjoe4wOxrI1LxLbWMUzySErCgk3qRsQYwSSR6/y70AXNZlsrG1uLqXyhFHHv+bl9yjBHoeP58+/4i/t7/tJRE3fgTwZeyPq9xuhuDZkIbZE4aNZrcEySsxAMeA3YCvTv2zP25dF8AaVq3hTSLjz/ABbdEQWUMcimGB5WZReTS25JQKoPysAN3WvjP9mD4P6t8Vdam+K3jcJfWd1d/bbFb9JXnv7hpQRcgFcHadwH8OOc0AZfwB/ZBVLez+I/xMg+23N9BHcWVrqcQVYYZVMsl1dwy9Z8N8m/03MoOK9C+OfiTwh8PfBNwLa80ZI2hlhtYx5sEzbMiGSVEmUNhx9/gEknFfR/xb+KVt4csDoLQmxitvMg3TtFtRYV2rbiQvl9wVdu0Z7V/L7/AMFC/wBsdo7m/wDDmlXIt7iJ7izhtX2yTxrhwlwH+8sAbJ2kZGADweQD58/bn/bCn1mWbwdoGoXDXMMD2t7cAsyB3U4hhyGKgqp5zgZ7Cvyd8J6FdeKNVS+vjJ5cszPvL8MxlyQ0zkBn4bPU8+9LCmv+PtZE91O93eLOs3mSb5LmWaVi2Jjgbk2sNoHYd8HH1Z8O/BlxoVsy3cKm6nci3tQhDxAkNPelnTylXrgbt/HTigDtvBuhT6LZQPDFZ3NvbzIHZ0QgQyfLtkEbGVWUnOQgA9fX1/ShaSW80kkV3LbwJLD9otJxDukc5cyIxJuY2T5QDjBXJwKu+GNP046fcyskImDBLhp8CK7IIdDBKcKHJBBUnJzV2K9tLANa2yTzzzzzAxyRraQW8khBeCNoxlox3DYJx8pOaAOF8Z6rFZQWUVg32maGINGsiqkyRFshHaEttdUUqSTjkc1xlxeajcLbXku3bhJGeMHzBE4KoqwFf3jcqDkcgV6j4l8NReWFtbmFLq6WXz1h4jtYpmBaNkmAIVx90n5jyMdqb4e0bTtQjUutjALK2e2lVoZoJp5kO2KeLzeWYMCDgHJ5HqQDz3ToXWXU0uYZWjaKB5S26IwgsGjIiOFLMQAQPmwM4xXdaDpkcmn3czX1vNdRxxlpXnIhs4GJaNJFVSSw3Y55OcVUuILx76S1vLe586FWiW6ikhlgCRnEM9w+Q0TEMoBwcnvWjZzXFjLHptnCo+2TM8dtJCygPDtEs0pdAJw2cgk7c4xg0AWI5IrlpEvRbqyxeVe29y7Q209tCVGY5WwctkMAucdD6VJHbW98oikvmnZHlS3ihVI/Kt0QG3RbiYgPzjduOSBwDV6a10+1/cvIdTv3ujeyrdokMkNtEFM1sFLbSM56H0BrsUsNC8h727jEsV0oFraeWsBhlTDlyrSKZFVCBgKc+9AHMLBqGnWkMesI8Zuo1tzKtuZUskdv3VzGUURZdMAgNuzzjmu50rTZ7ZoZnRpoZJoYzPJdMNisAjMlky/J8vVTwT93NUraSTZOnkSTQTyrLFa3e+ONWVh5cccPlAgFBkHHUjPTNdAb+KxjhlAitc3iQul0zfaZYtuTD5r9HDMAmQAM4z3oA6/X9LtotPt72yuru0uoo9uVaFmYo259kKkgkoRuB4wAOua8uvfENzJfwtCLu1v0kmMu3MMd1CF8sMiwvjYd2c4AJzyTXVo091PFcSlY7a2aSbybuJAI9jhdsjxkm4kKNxtYkjqBWHrE9hDMbjTLeJ7iZkE10/mG2WGNtqwRu7sqzbiCMNgenWgDIi1bU7XydMtNTu1e+V3wVY3EpkmBAPmMdkS/MpzjjJIrs7LSItfWW4gsXiit7hoJZUnlld71dqllRCDEu4HBBwc9u/DvavZvJeXksl3f3CvB56NB5ls8x+WBJUfmTyyMsBgdua77R9Zms1s7SNbKOILK0kpmuUJtTFtlhkKp8l3kE+YMnnA56gECt9iivIILQTrFGwnS9UCJVjZtu1/PYh1fcTuIz0AB4ridcmhCTQCGK8P2NLq4Tc8U6ybtyzwBpCZEXAxheNozzXZ3LafOpS1maJb2VobqGaRpUVIyHMqzFA0qMnQk54wRmvPNTi+1q09nNHBHFPdpIoBWS4hgjI8s3RYuIPlztOAv1oAwDcPNZSzW0sKXEsKxxrDDCl0bh5dv/Ey3kYQLwDjJz15qpLaTGOK6uLqFGKOjwxl9wuJf3bkSRjNvkLwONxHGeKpHTJLuxub5buNorkQ/Z3twsk0JRg7p5ikbsMD8x64qTSrK7muPs8txMYDHI2oNdh5oLqZiBBkom+Jx8pBA2gge+AD0Dw9pempeQ+RqTLJDEJGtRG+9JHRUNwLmWMbgWJUgncO45ro5pk0+6YxmPTZ5ZWjQpPvilVmClGRn2iZlIOQOTgDpxmR6fcWlpYsJ2ubiCKXFnAIwyWsOJJV7b2K9HcgD1qEatp9415cLblov3UcUsMXmrbDaGaFwAQb8fNlkyo65FAFfVNGk06ZxZG2Es8x8x7m5w9pHODIyQgsF3MSGPHy+uBXaeBNUtdFv7LUPExkeJFFugt5I7qznMe4LdSSKD85xgb8Hj0ripJ7K6UalE6yQ2kRYSvMGvM7XV0nZz5RnKgBeeQMDJHHKeKPEcOnWSyzGaziEEckNsFIiYSJtE00WMqwJXnGOuD0oA679ovxR4cexhs9EMcl3Kp1BjKiSlYkDbYZZ4yy/eY4yRkdPWvzH1AX2p3mo3EqxG4uHSGF2jKWw2nc8bQxEmSRjkBgP4ecV7l448VPrsMemap9kvbpytuksMj2mxk/1aWp481+Y2Jb5c8ZzxXmNjo+rafHsKyNIwd5ZHDCeJEZlE8TAENjIwoyeOmDQB2vw/sLfT2W4vYgr3DD7PJHIGi+0rGFVHy24Lk/MSNqkYJ60/WV1LWZLq1uJXto0cQxzKftH70uTH5MZP7kKFOTnpz0rHk8QWr2K2TWl5Ja26iJ7kyFJXP3zJDLtXOJlO4YJ5/PDnv8AVLaV7iGYKk/+kLPCpuIyHTykaQOcoyAnPAOSSRigB4sra3L2t1awXd3EPLnmuXk8qR2b/j63MBvYxhvlHAPrWRqLtHbPdeagt4pDFb/ZlK3F24YRn7ISBiMDjcQBx1q7cfapoEmlLW8TQvIl2rXCw+b93aJIjiORtvbceemK4u21aw0xWF0lyrq0rxmdzKREx2sql3LI4YFhkDd1oAdrV5I2lS3d07QLuSONH+S5kH3VSQHlnLHr+dcHLqMU3lG8lmW1kAWGCE7bhCgzh2YY2HuD1xWprV/BfhRHPFFNNM0jTPI083kBflaZHGIC2Pu8de3NeW6peSxXJj++gZism5ACApUuqhjtQsenOPXnFAFjX7q1kuDFb4R8Auz5AaMHcsSqowecYx+Ne/fsvfBzUPjF44tLH+ymktY7uF7wtFOpZEIYNC6qAMgDO449K+fNB8Oal4w12wsdOjNy88yW4VVLKQ5USAuvCuR905wMfWv6HP2Hfg3ZfC3w9Jrt3Hbx3FzFm3tblyQhCHfNPcLnDcEBc8jOfcA+u/C3hm1+H/gvTfDlpaxacFhjktyDFbQRyptjHnFoyzynH3vurnGcHNZPifSbZrbVHjnKT3MUURdHje3S6wPMEDxHJdmPI9RxWX8UdX1bWIRaaJ5bXEhiEUczSvbW6TEoqQXCA7YnUnG4jcT2xWBo/wDb/hXw1JJ4jHmxhSUV5Y5XsmCkyTJGHZXlBAOM8DFAHzf8W9aHh7w9qEKWECC0jL390Vkc+bDk+aI5RmZ2AyWTIUjnpX4lfEzx/wD8JP4j1OUwQ/YJppHgaRQ3yrlQ8bHGyQnscH0FfYf7Yfx7lvpf+Ebs0iijluZi01tJKlzLbyOyj7Qy/KCxBLLnPzdMjFfmh5s2oz+WNrxKXCxRuoVXztUZJ3FhkE/TpzQBSja6v9Uhtik0sU93tjiRAZJBn5EIXJ2nj3Hav30/YU/Z2ttK8LR+Mdf0zybxcXdrb/Zt8hi+95cksnReDwSCR0GeK/N39kr4A6p8QvHekfbYy2l29/GIz5UkkU1yzqQgIT5WGMHdgDjOBiv6fvDngOLw74M0nSYkGl3EdvJbRLdKoWRUjaEytAjfIdyjaXByBQB5V451oz6XbWumSTeX5ZQC3EcVmoGV33Kg7vMDArsbhQc9xXnOk+ErrSrCXxHqiWs08sMkhWQS2jQIqMY4Vmk4U/xbiRnOBxXtcPhgLbTy31qZ5xM1vDKhBjnRFIZprckBYhzk8c44zXzT8cfHGkeGPCeqGa8e6vZm8htOKMkSCAMomBR8pJgDK8ZxQB+d/wC078R7XxNIdFtNRkjkSWeC6eVVlaJULF44hFl3JAADBduF64r4FuPDlil9b3UTuLaWGR7hjKsDLKhJbyUIDMrbTxz15Fe06mreJtV1jUvs7S/atRZ7O7kkBW1IJMkUW0gk7RyQD057VnvodvGxv5Lq2dbYOLWJzJG07hR9pRYwn3lwwy2C3YZoA8si07TLy1uZlt7mBHkjX7R5keYpkGInMMbEqG7sSBg8noKnvba9tRam3j8tWQNLcRRxpbONu2QXLqWbk88DHv0ro3hRGeFknlkmuo7tYJNqfuJHKtDEcANhiD8+AMYyaS+j1f7JNBZfNZwjzJ5h5M0qEkoLdURmG0A5IP4ZoA8Y1S2gmU/vlnRzMGUIyMsgfAdGf78YU/Kf4gK55tIksXivoZyI3eONZEG+ZlZgSQVHyEYIwQDzXpF3o8mJrpozAsZjaVYfLMLxll2uAx+ViCCQM4Oc574mpQK9xugikj052CG2kXaJdoytwnlAiUBsHGRQB3974gtbzSEsbSQi/e3jtjF5TBQYwqvIZAuDL6jcOegNegWOvappHhOKKOSdociECQJGTOik44OVAYn72Ac+hryHwRpVjrtykUjsrW9wA10siq4jAwVEZOFYcEZPGME54r6s0v4b3up6e8D3EF7BC/8AotwsyNP5JHztJagbZLgtxlg3QcAUAfPd34mvZUiOZbp5yqTFo1y2TkxISQd6gnHHJOCRXTW94E8i+eS6jkjUvGxPl3MAVdqLsyQuCffBHWvcrn4R2OnW9rLbyGSJFjnuknhDeTO2FCyRRErM4zk4IA9qzfG1p4e0XQoppf7OublYDZxSWNqjPPMeZGZY2JhYADO4cY69aAMTwd4luTKsl3BNIUBSK8jKbp4gxLyT7U+cqpIx7dM16Xaaxp26RpFt9RMjeQrJ5qMLaUM7SKyqDmMnGDz7YOK+cNL8QT6e0FvBeSWcchMdsokjk3yqu7EqqCREwPOPSvUPC14b7T5Q8czX4vpVkmkVBEI25ZYAg+4TnGeR39aAPc7C8FrpM5H2i4iktzLbTybpI/IUFBGIiMsR+fqO9eDa7A8di2yxiif7c8sU8AhkS588sCVLyZDLuGV7EnjrXf22rY0aS2sVJWyuP3IhkhvJmd2xLE1s4LLklsYyeOQKb4h0+3j0d3ttOmeJrB5p4i2Y4HkcYaJgAfNDZLAD5RxnFAHnmkS3mnztaajcQpFhz9pitwxZFAKCeONiANuQD1NdnJHJdrJDZATKLdkjkkhdGeOQYlKgcuuDxjhQOa4LwvbRreTfbI5ra58pprT5Wiinj2bGdMF/PTnknAyPWvaNEjsZbA39qgllVpoBthlDpLGqq6vGg3BWB4fGB2zjNAHic801lqq6XCpS/YxPDIqR4UxkeZGyP/r4mAG1jxxkcCmlbm7ubgshtEuPNZRBKA5mXl3kKnMUx2nIHBHI7Z63XtLuX1jzhaW0pgV7lYt86zCJV2mBrqVQq7UG7Oev4CqFhaQ6hBLqVqkkk4cxyxSRr9nLKdkYh2OS4KllLA8nk0AcPqKXFprFlDK52xRrPH5js1qvmAN5zEr+8wmM5PX0FS3m2NZrq0ure7Cbmn8yAQRRJIgXzlkLbSgycdx35q7r/wBs+0w2kFrskgs2V0tDJI8IQlnWeJ1I2lehBPTnHNUNQu47WySzSNGlmt1aQMDEFheMAq8RHzx5IJLYAPFAHmeqa1cRyS3sjYuHu0jsvIdTHOM7X3oQN/HKnGBkY7U62uZbi2Sbz52uPOZzG+75kRsOr8fKwUEgHk44FVLqP7ZOlu5hV7ZwkFuHVsxtHuS5jcDglzyvYr6YrqTpi/Y9O8meFbq18xrqGPKPI86qpeWUggkZ5FAHR+GtNjR7jF9DJD5sU+2TdHJ5jJglWPKKCcHAOcDr1rvtL1W9Em+F5YZLK4KT4cvGuY+GLKMxRt1wQM/jivIrd7mwljadzNvk8kOjbpXRPuRhXx/ERjj/AOv1+l3Jt7uWe+ncpcBJVETDzmuICPLWVFO0oeQdw4wAaAPTtZ1u5g06X7MxhuZERftokCtL5hEgjhij+V0DcH6/Ng5ryLRNT1jUNalea6iVpJWDmJFikWYq23erNku6/KFXg7skAZrTvZ7fVk8yS7lcwC5lks1Eq+VGjllE5jHyAtkAjt14NSaHeSxwvMLKFNLuC266a2t7lrWVNhiiglaUNvJB+bkqTzigDtLR7OK5ZhZW0DW+JL6JpFhmDB1jQvbkjGMsWxx3JAxXQS6pZX84tDqEMT3Cq0zE+XFdRw5WCJbhWPmADAO3g4615fqNpM+tpcG+k8jU0AkjU/vRAYQ5DywBsgMnO7GFGM4xW3aWqv8AZdSuII7+1jgSdIY4Y1S3ilbyyytG+SuRkdz1x1yAdHL4fmHlXjhiixXCRRny1axSKQlp7a3h3CZiOkhPOcnBqnNbzpdWv2CZPtF1ahhK8oiWPccrNdjftEhiVhtwMngZ4NdRFq1kqi1gElzCLSRFk+0mOC0G4biIz1yeGGcnoOKsTfYby2lktIY4RGI47kMIxNcFZAsTW43ZYAs2FHPGcYNAGLY3aRO863TSPbArPbvEyCUhTiWGM53JuyNwyD1OK7S6msdf0K31S1j3X9rAIxI7BFh4ZZjKsi4kjXBwVGe2c5rjLiARzrDh7oxRQQbYkRLoAjejsCf9WARvzzzzW5p1i1gk/nXs1rstvtTWvmRtHcEuCIY4c4ZBnLEE7hk0AdPpImlSxid7ea2ht7eG8mX/AFfyj5mMLruV9oGDux2wOleiar4mgNjYzw3Eccem3MDrK6CJZLZVEWxBIrebcLluS2My5GBwOEkth5+9EnmS5iWRZo/9CsriUk/u0EYxKVAPH+z6GqFoHntJLJ5fMjhkleExq1pcwuZAsgSN1ZbiMN0bOD9eoB6VqGsabeTRbEn86OGS7RMrDPdSxsAgJkx9oHlkHaAAc9TWHcr9suxf5aQiN1NulwgaW4VD5Uckcj/ugpOSCcBh1rI0oC1v7aG7km1KV7jy7baY5GaF03MDj5guFO4AAjHAHFdwtvpl/cOfIglltTJ5iWknlsnSN42BxuCgHJP90mgDA09LyB5HhkuQrvFNf2l1PCLaYOVVpcOGE5TjATHtk810kV1ps9xqS3UMKsXjR2ClFSJ8ElGRAQMFflUcr97JzWNqsc1qUitr+GaztopXt4Y2+0ytIgzHiJV3LGrgBj8wJBPSuWe9urqe3vNSuFBS0MN4kV0gMskzsVUbQBtXGD3VU20Aej6nZWVtPDqCzGKRuUuLeXdDI4G2GGOMt+7xEFAyAMDnmrOg6pLIstzMl7dRxMJpROwhRo7aT9wojOFWQbsjB5ILDrXl02tTzQGzAjygLQqsisZbUIFldZWAZFVFGASCw+pFalrrLSWVvZRQ3FpYuVuobpXlkkV1yjwuZJGXDMAwRhja+VyvNAHpcEkOo3UlvLdTTi2a6keRv3kvkTsubW3TJCjcGxz0OTgUHTWaOW5tStrGLy7iaQhpJorJ4QhUpCWRFXZkknnPIBJrmrTVtPtYxb3K3xlUeYzWwSydpWIDyveGNRKoDAFQ3bFdZILm4svs225WyU/aA8G7YLYJ+9WeIruZ3HJYOdxORjpQAyyiiEkMP2p7t5bZdkBBiiuImbe32dXyGdQdzMpPOckHijV9M0zXLO5tpYEMsMUhg3SyyNNjCLBPH3B25UDHTvWXDqAdrNzGmy0m2Wj26yySxQMoiVJlm5tyQR8g+Zs5AOTXYi3gZd8rta6hEkM9grREFscb7gKNxUkA4IymcHFAHx98QvCrWcd5Eumy7nt1wGAQoZQQrhm4bK8heSvQnuPlbU9PsbO4gtjIklwYpPMbyiYIgrsEQyKmGkxgEZzk4xmv0i8SaZd63JeQahFaELumeeScmYMVaZTGyKOMuNqE5AwAOlfKPizwdNIEUxJayRtKZITGyeYu3zIZ1HLMSytu59+4wAfL1kLRJr8qI4Z1Ks5WNNhijDAxDzCCrMAvA5yxx0rg9RE1hKZFikihuZGZNhzEQ7ZGFX6j056eleuX2lQfb7qK3kje4kmiuWaGKRVwHMU6T+YBwo7ex9DXBapBGsQtZYZZEEpMUobcHwTnygT8mORg+/SgDzyeJbibf53myx+WWxmNVBchtrDHIUrx68dKx0ktoL5YWDmME7ixRdxSQ/IefmTAHt3Ndfe26sTGuRvRlIgk8oIUXcvmYGMnPP8Avc1zdxa3McYlMcNxIgQFNwkkB3CMlip+Ykj3+uOaAL9rf2sMlwYvJtzgyQmBsSeZ5hBVlB5BU5zg4/MV6LoevX1hNaXU9xC8bXCBonkUPyBJG0cQYEShiPm5HqSeK8uvNPWxigmcF5JuAIthSB+rI6htwOOvv9akt9QfMapM+8IjIXiDQ7lfDRoWG7cVOc9AScUAff8A4E8a6Xq9u9xfG8N5BcpLtkuEG4RIUeW3aMszuGCsBjk5VSSDXpFxCmracqzvNfNLDK0yGQQWzSllMc67x5i3AXb5i9S4Y4xXwF4L8XHTtUa5KLFHHLHIBIpWKWSMgeXIyHKoyscYGMjOcHNfXVv4rsJraOSK4kimmkhMEbSBGglZdzkuwBlieLZztwNwycigD0bSbe6gmgnM8N7bot1aPb+aIrxGiG1RGV/1s2yOQpwCVA65rmtejh03ULiWCxluIIrqKWNZFKzQ7j8zMrnExAIYgk5JPeuo8PanZapFD50iTSiZbiVgMrFJG4AiikjXOx4GcMWHBBwSME27xLee8vZjOJ7dA0UdnszsWNQpCsRukAxyffBNAHH6Ss9o8l1aXW21YfaZbaQABnz95ARuRCGBZSM5zjgZr3v4YfF3XfCuuaWbfyz5V1LJDKtxLEyRK0Uj+cgU7iI2l8tWxlQAMnGfFIRY28oWMKBEPNiDF3SSedo1QTwSKNsYkYgqTyBnoafObuWSaN7e1heWKWX7Rva3fLyHaEiBxHbsFYZByFIzjmgD+lD9lv8AbAXxLYaVoVzqt2dStbaOHUIJk2xojFiMKucxbOrAkg56GvujxLq1z4r0o3OlvaxwmHdkTERyQSKFJeMgbzmNWBz0kB7mv5VPg144Pw+1LT9Zk1+5hitZ4r+70+0uY3WSNm2xxBgT5kbMGJGSOctg1/Q1+zj8a/CXj60sLMXu8X1v9oW1laI7Q0XMTFOEbzUX5eOGyBgZoA5m5TUdR1CEwy20oiSWaRJXMTR7md44lYHKsI9hCtzgDHGK9R02zuItLF1K0BvLeGQ+ag2LbLIuIVkV+JlJ3OcjqePf13x98KbK0s21zQbASJfypcqtom9ka4A3/uwMTqq+uCMEDIFfPOtalq3h8JYLDcFIrgRwrM3zNKIi5kcAfvINsgLKc7A2OgoA2ItXmjWP7NeyJJDCssUssXlJf/vEjklXA+UMDJgE56DA4rv9O1C6ETJfTPFdS2jSG0Zi6SruG4xxjmRjEVbjkE9sV5VoEV9c2b3F5YSXm4rDcf2e3nNZCb97FfRSAZhtlLq5VQQS3GeBXVXNvZ6Zb6ZZO7Xuo3Uvmx3kpbzJjE7vIkZZsoHjdlwB/CAeQQACxr8816s9isZnkuIoIQjOHisokbMd3JE2AilyACDkA4IyDXK6DA1tD5I05XW4SRb2NIWDSNHMVSSJTnfM7SZVuPkUDGRVfV4plnS20+6uIzcyF/mJR7ZYZvMhsZRncYwqZJbjccHmvQPDmsWc2kwLlTd+V5E4njcSTXiKFcPIg/dozrIFZSMKqjduLAgFNNPDyWmlFg404TItwkjTQiO484HzXUk5EjAYbhScDgZrcvNEedi+nrNHFLAI5ldlaJLlZFSWQBQStsZW428Ek9TnGDp14bm5u4yYraVZxarLHBgXETYkjMjAAtLgqGIAAdWGARgbk9/eQWz7DNZxQXkKXaSRkSs5DeS6PkmW2eRU+UZKlssMdQDGutJ0zZI0t/LLd20bQkxyIpu4pF8yaBxJ8xdJFZUP8IAXjBrutK8MWEdhBr1tCbm6nt47prKZ02wweQ0EUBLEETB4w5IPzqwHYZyrGzH9pXLwW8cj/u7uaQbmeRpAN9vKrqBHjzFBIxzzW7MtzpwjSPy7WWykkgktmmmKiSXbONvy5m2rNwRkccZWgDhrzSX1ySymnWeI21nHDOpDMTeq0slvdKuwExqAFJBOBjdg5rY0ay8qDTZpHhfUlliAln8yMRQXAdZpGL/JnzASBIw4LBc5ArsnVUtluUhlnWb7eonJ2ovkJGtzEXbABDgsvfEgHOapWWjyyaqT9lbytSW3iZbuQMLCOJTPJLAin5sxttAPIdS3ToAbFh4dt5L9GgvTLb21v5sf2kKCZreAPM7yRciR92EX+IMCARW9plnfL9nun1l7ZZ9sHlgRC4iUswMME0BOWCr0AJIGDg8DQtGt0ms1snjgSXy7SFHZXurdogwhaWBgFaaR93JP3cHhWFbkUJktEDSWsNrb+bIs9vtjnnkjZobslQCtvcB3z1wSTg5zQBl3plkdWcpf/ZIjG0s8ZgH2cndHcPGgBdxEVBbH3lbdg7gNOzun85bqz84Lb27RfaYhGPLYhWgG48ShpHfAGTtwT1rKvLCCJoCtvLNKiJHFGZ5Xa4WxMgdU2j99Od5Jz8vGfrs2VqEhAQzxW7WYhlWRGRpJH5gfycfdXIVivzZUkfLigC/f6rGJoX1K3gnVkeFwn7oSv5URhJH8LLKCzE4yxPfisqNLS9uBvulhZvtO2Ng7tOblUUQfKpwBktk8AHkjArmfEUs95MmmLsdrO1eSRM7XJto1mkZFXDSqdwGRk4rmdBujZ3MF7qUYV7o3UkVpDeYeGOFI1a4lRz8m4KAAv1ODQB3NvZlLjVYv7QuygcQTQwbBayx2iMLeMMT82JwSWGQc+lXtFi1g6TqFpN9ourYSBZVdz5kB1CCIyC2TPzxs0RyBzujY8gio7C7h8QPfG1mkhfz0EKXAWIGPYgBEowMhlYfMRnAPINaNhdXOnid5jLctHI1vPNMkKhRHuaJ0V423ugaQKyjBBGCcUAbUWpIbJ7aSWG5gKbmW5DJKzk4JRYxwd+cKRkACnQ2/217W1aQxHyrgNGjk3IVWZ0/dsMKmCvJ+uc1hWiQNd2s9sBHExPlCZDsZlQFI3Xu+4EZHrn0rqYFYNbxTorXjs3myQyxrJBaTHJQybvnyWGFznDAAZFAHJy6bLNcPHbswCiRSZC2xWCRsQk5B3uWDHHYnA4ANRHRRb28zROGOoSeZtaVWkt0hVTNc44JLSlkCgbtqg4IIJ9euvDUdpp0aTLEZrx4R9jgMgZrZyTFLIxX93P5Srj144zXF3W+1uPs8JijkeCYWc0rAkmIiOOFwFwrbY8HoTgk85oAyNPsHjha4tEhMsEDRZltZCZcTRzzl5MbWZULKOmRHgDPFWLuGW4S0W7FtKjW6iNkVJYRlFaMsrEhXzngcjHI61nSX9xBcwXlyZIz9pRfKi8xoyzB7cNIijAgZ9+W+7zzx1uS3LRWMFlDIjiFgy3WGghkbe58qSYAkMApA2jBCgk88gHOarZXdrHqIF3HMgtw8aSlozHMYIgsTbVwIiATge3qK5H7Jdz6bHI628jbo1MrlWtnaaYoBFKx+Vgx24OCNuDwK9Yu7S3eyeeZigmaOB/MMQV23YcYRiWtiCSHHJHT0ritZ0q3u0a2tRMsNtJBdJCnmR2bJFOuNuOU+dG6gE53dxQBws8Fw5230EdgtsWisZMyyuzSHBSFkB4IcN65b8KwdTVnuZIoYnkls7ZwwiYoLkoFCymMkl8MWDZ7rivS/7HUQorpPDI0BQb2LiNlKs8kZkztOehBxgds1ydwk8N1PLaK09iLgpc2txAFa8hMYAeC6BzgyiQkDu1AHGpp0YHm3cTGdEX7PbEbYWlYs6GVGPzLu3crzwfSqEOntLewnyEsRNK94Da3BaORokiEhKv8A6ssGAAHykfMec118hW8vYoZrEpcrYSNYpHGFaIq67EYu2NwDcE+/ryh0+5DxG8MOYbpBJG+IpELqI1kKr96EkcgZHyZPWgCnqy2tjBapFesbe3uY3ezYoQGZ986CSMljIG8w8AqwYc4ArktbsLKW2tIrSNUmusTpCYWd5LYSNI6BCcmfBZtxGSBnvXanSoJL5prO2iyhaGeSeUP5LLvBubVHONvIJ3ckEAdMVW1uzj0sW8kxDtcxRNNc3GIUtfI2AzxSNjcjpIVwnQKMigDzGSS0nuWNsDcWqRJayOoMV1bswwnU8FZDnjqRXk/jWWWHatq8sxhgmcl1Db3WTBQtg7k+ViRngtyB1r0fV4bbT72SO3lN1Y/aPP8AtETGOeQu7BNqn/XIiruzjHHOTXI+IUsZ/Dl/JFLJ50FzPKSZ9t2+YVwrptOxXB6LnIOSAc4APAovEsE12QLa7eQM0gijmhi27RtdS5kw8W5ThT82D0xXifj/AFlk1GK6u2nhtreRjJBcTpBLBDIGCyeXCQ0se9jkgEbTtJ4IrsvEMkdtCt3a26GOEQlooEvjdtI8u7JWSFfMIkZlbBIwm48EV82fFESG0uZJrlJbobp3lmZ4Xe0cky2cqPgbVJIAXOcZHbAB5frmsQyeI57m9CX1iTI7W5ldUktdzbXgTgiFSAxIGOevFcpq76XqtoFtI0njllJkWFzMFgIJEwyMEgOvAOfYV4hc+LnsdTcyW3l23mtJbusjSCURSNAEDAlljyDtQqASeeBXp+jXFpIgRpEthdwwTjKSJNG7OyvHJ+7x86s3TIGAO1AHCnw0kV3HsZY3eby5pOUZI2IEXlugYYZcngkjvzX0X4d0mLTJ4bpoHltmhitbOzjlLJcSJGs000rkKXTzBjB65x0rzOa2hSJUYbwbt7aGOPLbHjLMjo+ObnanQ4AGMnkV62t3Z3Xg+AQeabyzZU+yvGF2ksVklVgQ7ddxIGMscGgDRv7rS9ctP7MA8tjbPLd2t9aRWyxzw3BWGWKeDLv8zKoHpyeKz7PTr0ubmGaKC6sYJIfNylyGiDtE0NvAIi0hyPvDPHcHioPC3gbxV451G1sPDun3bSSP9juJ1t55IUJlbCTPt5Zi4KlcjABJr9if2Yf+CdHiPW30rUfFkbIlhIjRtf2zGGIOyzSllc5kjYHgANjByKAPyx+G/wAGPG/xA1qEWdhcSuLyJ4ZzCbSPZKFCvGFA353LywXLGv28/Z4/4J83F6dI1PxZp8B1O2czTS3cMhaRAqlU8psqkw7OnUYGe1fq58If2SPAHgCCI6fo9jLeyqjXN7LbRyvJIgBiERIAQIwOMAADA69frrTvDlnpoQxrGsicKyqqhOMFQo56Ajvxx70AfO/wr/Zp8EeC7QQ2Gk2kLnypJLl4Y97tjftChs/LI2ckDIf1zX0Zp2iWumOqIkbLGFICRhERiOAAo+7wfz9q2DdC2yVC7MDJEbKT259OSeMGsaXVvOMrBSudsZx8gRgdxySBgkHjJoA0Jblkco0pi6mMYKoT1IXIwOPzqrNfmNWLMSUwzvgkEEnPzDgnIx+tZIuxLKGdSflcjepLY6DbgAKeBx/jzWkuN5YRvMoOA8LKpLbcAsv4n0/PsAaVzdy4XyUEwfnO9V2ggc4OM4B/p1qvNNMAzZyNqEleGByPlHdu3ekjeTejAB8Iwfoq4KgDgdDtJ/IVoLEk8XllB842q4GHBxk5yOccjPtQBNHPdySRZBZIo1MaEgEAjJOTwTnP0H0qZZDEWYsAxJIIPUnHp071SjL2kZDyOTGeC2W3ZJAXjtnI4/8A1OlkJ5UK+CA5GAWY85CMeBigDSDxv825VyAcnjjHP48dOtV7m4jHywA52gHg5YnLZYfwjJHXr2qpJIVCEpkkEHP3VB55Ufebnrjv+dcp5g8yOXa53RkcMxI7gemD+lAFyO4Jx+6BI+YDeQxY/wAJHbnPWtexaUmJgSCGJ24B9CQCRyM55965mJ2iZVkQiVmQE4J6naCMdu59M11ViChAwRg4Mm4EsThsqOq9QPXigDrrMZ2F1KkfM/TOemNq984/DmtB3yhQfNnlnxjkYPIPPb9ap2YBQZDAdN7fMcd888mrciHGAMlOCQBk5x2B/wAaAKU4Hlk5z8rdjxwfUewr8z/+CnvhFfGX7Ifxr0YW7zmXwVrMyRoBl2jtpZOASOcAenSv0tnJKbQDuI5AB46ZByOuM18u/tSeGm8UfBj4haMuGa98L6zbhCDyJLGdQMD7wx/I0Af5B2txwaRqmqWzW26Wzv722KXUfzRhJXjGA33n9CBzjOfTjbiZLl/NjBjBURo8hw5AIyrYPyjg9K9m/aE0G58JfF74geG5B5cumeKNZgZmBYOBfTBWQDlUxx+ByO9eHQozykoyMu0YkAYkybjk89M89M9KACRFQoh8tXYYwqlgWGM4x25HNOjCMVHnhWWZFKqpyVI+fqPl5x3/AA61OyI+bpWG1GEX7zEZL8AgISM9DkjIqzBHE9wkCNGYkQkuincz4yq5/iPrycfWgCsQoCGLLksyjcCmxTgLkY+boOvY81WEckBfevzMQhkyNzMxPAUHAH3eeo/ndvolh8lg0TAr5jIjkuAhIYZGcnntnk8ZFUmBmRlAki3HbIWGQ20ZTZJtwSR2zxjBoAUSi3SMvuRTKEYxvuAc8qjq/wDEfxxipmne4nDoCP74wBuHJ3H37nFR4QQonlfvAzbp2YNjOdqMjcF8E+4/Cmw/LIqou1GXyxvOMKepye/FAHpHhW6htLm3cRKzDY2WdVGxWBP3m5PGf84r9EfC9zc3fhezvrTNxCrKy200n7qJlQBpCMAlDkeuK/MSxkNvcW4DHZHMpkfduUrkkgAdcnv7cCvvD4SavNfaT5JvJbeOOEn5GEkKxgqFJR8AKSwHpQB6B4liM0KS2BkZkRVuI4XeO1lMq7ZnVGTh1kBGOD3Irhb+6vxtjaJblIrfz0lICTW5KAmOF3xlw5IIOMHIHIr0TUNSvbhbGO2s5pPMdrcM6vDEnltlnG1cBiOefXr2rhNVgvJ3niuIYrSKxaGBZJ3PmP51wZdyOnyzIfulsEjueaAMs3Ag00SzAkyzqJpPMeScHBI3R7wFIGQWx7+9bsWrOnlCGMQ6WLdbtbUyh5IrdhiSdgxJe6LAbeq4PPpXHXSGZy/2iztd5McsMJeTarjEjgsSHkWIKTznJx1FXJ57CO2RZmmkaCMQyYBTbH5YeFt3ZWY8hv0oA7ddelh0qDUBAzISywNMkc7wW0kpUSjbyiBiBtAxnnpVdzc6pekTfbbi6mdQ8pPm2yRW4zLb3CvjMAIIG3qwFZWn3ZtoLeKbR5bqecwyJbxuWgEbNvjTrjy1QgkHlic1ty6jdJcQW9q8FrujEpKxI5Z5RvSLrlZUOGbdwQaANGaCBtWtZ4UM8f8AZ0UKI9uzCUxIEZYwnG9CPvHrjgk1kXGhX13fPJBHcm5hYMWmjKGZYQUSRGbG6NFJ4GfuN6Guz0i/vJ7e1e+uZ4bhEure7ZYLa3jRYj+7uVKxkoshXnHGT1zWTeard3lvOzXUiLaSYMiMGMUTy7QYiAPMXgcjgKG3ctQB5dqOkajDLMjQ2sT+ftmkQpbtNIuQZizH5ZA33vXcRXD6pppiZZ726bUbpFDNb2sCpA6+ZmESS5xMVTGSp5xk16H4jtbN/NuIyI4p2IWXzXuHkywd3mjZsIMkBcHBIxmubnhjgWWWRHlhtIQZAVYtEsgwCyDhCR2HT6UAc9PNDPNLCqkzXSBvN81gtv5ZxhbaLKj5lxyQOOvFQRaxfmaGOwc+ZbLEDI4XaSXLTMMHakWO6k4zjg1Pp1vvu5LlHaKAOkEJSLescJYyBJVAJUBdvJ69ieMZiPcRKfs90vlx/aIbhYYUULC7mXdKHwwU8HeOOfYUAeraR431iwK22ZHkt1ijKqXfESoJbU24CFmHmNtLEZIXJ4Oa9PTxrcwWto7TwC5EEN8LbzhFErtJmaMlQGDgMTkj73XBr5Xj1G9vNRsbVAjMhEkssbOqOqpnHnY+U5x1wORiuutbyBgY5IZg04VBNMS6EO5U+bIThH8z7wHTJNAH0Vc3l23mXUMtvAlzDEHRrgXsE1v5SsymPGYuCVb+Ik5APbh3judQhtxp9rHY24kvJJ1yWRI1j8oRoobduLLjJ5+YHuKl0dQlul06yzx26Wtmn2S5Z4I5AqpEZUWUkg7ctwMA5bA6dHBZ3Iu7O5nt4Aks0twJkMsdqjupkkhuCmUnRgYmBLYxDzjcKAPAdZE089vaRpAiSXcEE00KtKS6FnKuz/ckAHzN93ceua42GylTVJVcSeVDcIJLRDIl69szMuXbHysWwzk/e6cmvTvEsVlHr9xL5U1nZPqCQC1jiaXCksXYFTwjScj+EDo2AKwtTjtbGWa+t74G4uGQSRlI45XJb91AGi3eUBn5VPJA44xkA7Tw5Dbxz/Zbl/tkBMsm2IyW7qkM7gBwVy8ghI2DGVcknrVHxXpx06Wa4cL/AGZMnl2HmyLIzQ30aspmJO/ej/KxOORzjpTdES6ldhuf+2lntZ7WCNyEmSaAGVXllUbWKsWwOvUcYrrte0S4fQIp71Dst7uJXlMzSBmJlne0UMuSziNm6fL904PFAHzvdWlyjm42QBSAFY5lMEZJANsy8OXH8P3gDzirkD+TbhlQOqSsTJA7KzIgDLiBwFe4EZG5QcHBwMiuu1HRpTEZxbi3aeNLu2mmYyQwpI5QSxpHkHH3M/j0rCuIkjjSBrbfGkn76QEsbWSSMteMw4Ack/LzgA4zwaAL9rrtxBL5URt7uB3gDSW9u0RskRUUSYY/OhAG8DOGPOKkvo47i+guFkntb6WS4t43ZlKxQNGrAMgyW3AD25/PAsEjjitLWxjknvoop7oyRSExSCOYfLLHj93FsGdp+9uyMit+5jlklt5XimS4mmgmdTtYwWsUskM0iyZxtAC4x1696ANxlgmtYBZvI10tzsuVzvwkaYkZgD+7Xd0Hvjnt2ml6XYDTvNuZYllMaXN7AhRWmVJPKBjldtyspABVclv4c9a5LTLWYRzW2be0R1kmlvAGWeSHaqIHLD5pWIGT3JyOMVtFJ2SYWyxJEsL2N08iIlwVZUNuqtuw0jHLZHPOaALcsl3K7xPLClvYXV1MJocxylZPKFukrOcRsEQrg/N8uT2rPZRsZbVXhubmKTy5YovOKk5Dxh8kySEnkjsc9K3dL8O3eoal9kiuoI7eRolkiIeWC5injFzvuXYY82NW2Zz1GR3rqtVg0XRvsIs0t1uooWYwLMj74IgI2S4Uf6qIFcr/ABHA7UAeHjT7mC4S0vljhRXL/abYyll3bow7ooIld2GW54J5xTy2n29nOs0cl1IXESBrcm2z5atACRgoS2dwGeT6Yrpr3VEluHuHkgMe2RLcviFbRmIeLzDCCGRs/ePDA/NWXdQ3UEV1c2iQyPLIslqLgAW8aGLEtyWB2BA5O3P3eB1oAwNPv0hki3RW0Us0jRhUJRLEv87LChwQHdBnkn5+p6itPNaxy3k9xYByrARM5ZVmkXJDruY5ZOPwHX0y5JI3szK226uIrkSXckkaoIHhDBpowrAuBIeCDtOOKnignjFnLc3KzPcRynZOQoEjQq6zooOFAVsEd8UAVLzUnSa3vCPPiDFbt9yqrLEcRsEIwVLZ+qqDxmtDT47m9VI4LV4mtpHmtriKNB51vIASGeUgZDL0BOO3GKlW6sreYR3wa8V7NpBHBbRrHHHGfn2Mww7YxnPJxx2qpPdsWkOmvdfZomWZYY2EMSxcNGsL9ZjgkOmMDJ5oA1WWeVxPbP8AaOd5t2wrI28oRLI2R5rEOQByAMnFdjp6iC0vrhhJZQ3SeRGJlQGEZJVklxh1YggnOCTxXI6df3TXsbyQ2JF1IsEMNr5JuJZJFCxz7QhUsqk7sn5WBz1Nd94rsRYtpuJma1ttNSF4WZHWRZCfMmlI4Y79xyDhTx2xQBykLhks1jSJSqyArCSjzI8hOTjooOe/b6Vo2/nK8UEdypjlkMv2U7TH5ZDfKQc7ZMAfU9M5rnNO1O3065PmIsyxzQpBJEfMaSKd2+bac5GDk9uD04Fb+oPpzKDZiQXFwHuIYNxiNznPluC4BALbun4e4BBJOZJPNkhkidCIkLOzB1YZILg5QD9B+VZlvelLh1DzLBI8sdyjMgQRRJgeUw6/Ov1x15qzZQXMTRJcW3ls6SzRfvhOWLAkggE7drZHOD/Oua1GZoY41gX9/wDbWcCRSXDD5mIIyph+Y5HfmgDstNl09VtzcQwrbwubx5FQSNKdrAJLknOVPXGOBxVmbUtJW4TULKGSHy4Eja0tzJFDcqowJU4xEAME569s9+Ge9u5rlbk4gKx7m8tFEEyxgCX5nIC8np7YHTnotBsU1eVHEryWcgkuJYVAEbQKSGj3jkKzg/n68UAdr4X1CW4kjW8jmuIZmRI1uZQGtxIxZMOh+6dwAPowzX6Ifs+fDq68W6pp2g2yrZRyTWzXEwiW4ZEbhEN0j/Jh8ckY2tivHfgx8HNA8SRWaC1aK6miinwZTNMiq6+TBslZt9uwIG4AkAY61/QF+yJ+yA+mT2up3lvb2UMbwXZS3VnkCzRIRDJwSIMjvggsMCgD60/Z9+CeneFPDOk2f2KSK/wPIu4i6s0oZZC48zcs3zgnJ4OcYr6o8S+Ar+xspXunkm1C5sdpvbl1RbK3UhWWNEICTseuMcHA4r2DwR4N+xRRmVolKytHbC5gWSdbdQqoqRofkVQow2MkAd63/GGjtLpd5Dbk3fmxlZfOSTcGUF2ZWYDYofBHT2xQB+el/p9rFaf2czj7ct1PHGiSBhOkQLu5Oee/X0OOnFTTbCGFUmMEZl3JFFNNKArMkqttjLH92OQCOMnitDxRp8ela0biBvts6gSzsrFEjldyoiQMMIAuQc9d2eapC8tpr62ik8uxhnxIsPlgoZuoihkJwX3qD6E0Aa13bSLchZzFHHOSjRJlRA0bBWjXbyCx5B5BzntWpZSaRZRGO1WxjkWdldrkE27qONoY8GYMcg98ccGuT8W+ItPWckGWSTyALqBXTdK0YCFt7fKuVGcLyCMDNcA2uXd9ZGA2pks7e5iu4Z2lNsxWRSVSQIM4yoBOOtAHup1KwttUeKK8t47pt6W8UjKqbmj+YiTGGjBJIXqc8VANRs5TJpUmo28TORNLEpjCzSO21XR+oyx6E9DXzzfalOVF3fsWMIjNibR90kjzHG7e3YdOcZx71Un1kTxgMj7LZI5YwA290UkyG4I5iuA4yMHjr70Ae/xeJ2tYzYwRefdwGS3lUSK0b2+SAGVj8x3dWHHzYrlT4tuN19aExxQWu5lDSKssTyDHkrz8xLADj9K8nsNWutVlnlKXU1pCUEhvYzFGsLEjEM0RDSOHAbPXimXazWMix5gnLENFOilmZhyUkVidj88E98d6APUp9TuZICjJB5crW0oJJCGM/NESp6RIepOS3Q+/J69em1mhjup7m4edkYW6EfYoXfAWacJ1QjGAev04rmbGe2Rp3u7ksBIHzeXMoInlbbDGpHCovOf4T0HPFaOq3itazYslaEyIZJduGiROZJi4J3RY+7jp+dAFy7NxG4uHgeS3mYW8Fz5EfkMzMCEB8k7UXHyk8ZHNTwA3N8txbpbzQyTW8uy2dwBcQBlZrtlTJj2qScYA24z0FLY3bTaI8azraRxL5dpbzbrlJxLxG77gNhbjaR16Cq2lXFzaPLDG8OY3Y2cXmbVjDqEkjwozIwdn4bkA0AJrmg3txK84Mzi7mYLBZo8iLGXHk28iySowwcncoz70suiPaObxTKBc2y2M6qW2yiFgCZAZt0ThR252jBwa6W11O9dGRN0/nIts9uRs33GGYPA5wYiAOmecV0NsLFLHyZzDbiSR0gtnDxzy3RTcryXABYcqd3Az0B7UAcbHptymnw6bELWSEGOW5uWjUTFo2Jt4otpyu3jcTx64rZvtRt206WOWKK6uAIrY20CRytBGWEfmNnAz1z9c+9bd1prpa2axvHcxySSRj7CGEqMhCsd0gHnqWyBtz3Jrm47WzsNTup45Lp7sR7L2G42KF+UvOdvHGceXj5sjLUAZtz4aWW4W4tlEdtGk0LqAqzGJcK0JJO0R5Iwx5PYnNQ2GgWNneTllj2swjuIr1EMMcUKbJEQFv3ih8HcMg4rYjeIajCGfdZQvJE0d2hKyZPmtuO4CXZGCeM5+tUNRsXvJBbxM32WeZr21vnkBVich7UIG/wBHh84dOc+lAHLt4kFxfT2llYNbWlrIJFito5RFciHIeUTgYS1+0ANtzySAMmuu0u6W71Tz7q486GJHa3tYkjktpRDab0R1b5hcpLnBPJPI9uOutDlt5ZYo827SSecnkS+WqoV3x273aMRcI8/z7ODz6112haZewPfySQwSS2lrHeIoJ8i5SSXyZkLIcyzbB1bHpQBvi3tAbK90lbfUGhikt7sbnBOOcuox5g3A4xn5flqlq1yzRyyafYnbKwEhvlZI0Y5EgijjyHK5/d7umO1W4r640xIra0WG3j+23F6UkIjlLzjEcE7AYSFCOFQknsOK6mDTZ9RtJL+yNjc2bwWxWFA8TRCT/W26gAl5sdWxQByOi3yXVuun3N0t4U8y5aGKF2kgIk3rG3G2Z4l5LA4HSqWpPvaa6+yRR26XLXC3C+Zbz5X7Pc/vNnE8jOjqqHBbHQ9K7mDw3ZWQlMSzJOpumu7YO6QOlxGJP3cm3cjqM7xkZY4AzT9R8Nm4sYWtnmmQHyLm3QCXbLARPDKzKTmQOdobkHsTQB5vP8QrPXxNozQMtzJLDcm6ut5S2IB+028cYC7mc4XaP4htxniquqXNv/ojXSeVBZo8URtjmCB5cbZyq9WPYPT9V8KRx6vbazDdzRRLbSXkVrNbBP3kVx9qaBgo/fS+cNwIznp1qY6Y2q2NwsRMdlMbqWQ3jtDdtMu3bGqsByeqf3c/mAcHf3sFvNKYJbxI7KeRXSYiSC6V1QruVhu58xB8vclc5zjP+ypFdXE11D5y3XlSvMZ12xPbTb4kWBGxFtBxyecVf1KGCyup444jeW15LFLPey3ACrNAlvbrGkT4ZAZI3ByB843dOaht9I22M8nyrbyTOiquJm+0OTtitoiSJB656Y5oAu3s6NazxRofsjoWZZZN7yLBnCbyAAo4w3TisGM38sbQveT3E8MUqJIUBuJYG2m0HkEBRGqgAtnDYpt55s/2PTb+O8t2eSG0tWgjBRbeZQ/nTPIRuzwB1yeK7nTrS4u3u2mitUae1e1vpCBHewW1pKYY95AAiG+MbiBwD6EUAYt1E5keGS1hInWJpbmaRI7e2eWDG2S2yOTNnHPv0rVhGq6XCb68hSWxiMEMhkZdyxltiNCrn5rnP39mQaUxa2sDQLpiXVu6NPHeLFGWns7cERoWcsxdBnDY5qrPe3d/Gkcdhcy7Y22QgSTW9vAk29PJaTiS42gdeeKANee2+26bfj+0vk83fa26qqvnylNxLGmN7qxwSMYGazZ/D8GoWFxE+xHt5LfDWM+9UVWKrcXKjq3svIxnpWHd3c6QnUYlht5bR1MlxNK+9oHlMU0MUSgggj73p065rIsPEd5aaq1vaQ75riEfaXjnDLZLdAwkSL0BC4OVyc9qAIdfe30eS5tjcSx29pHcSy3chXyrswMQyoMZK+Vzuzg84NeaX2vzXEMMY1ArGl1JatqEYMMqIrb2eMCMrIJYsKQclT0rU17V5nvGtp5ZXSG3MchYbyhZtokbcm75kx823PHQV534ivLjRoPIu7g+ZNi5snCLOIIpF8tXmjEeMbsjIHbPSgCtrt0bd7kNJKLAWsYYCaKF1lJKrKP3IV7hJfmKg5IOMV88XMrwvLcR2k8d55sipfpGsHn3aPiRNwJ3eYgzwf4vy9EmvtQuIXbULn7RJaxSBkYtHGFz5scseVG6Qxngtzz+FcNeXYuLCKBrF2smjnukl8xg9qFbDEDIZpNxADcgZ69MgFTVrrUtU0y0WAxNctKPtkMhciOWJN7GN8cSAdCx4/SvKbvbePdx3UbXEkcqR26QySRxbQMubmaFT5smc8EZ9a9R1HEemWqxvH9rmEHmLE3yxBCEBl7suwEt1Ykc9DXnt1a4NrbWMrRXKTX5+0+Wz28+QzNPKQMHAJwP60AfK3xJtbrzpxazEIIJFjjlnBt7ZlI3pGD/AKtmIJAPOe3SvBtYcrZyRvHbXAjKSOVkeWYuUUPmNiANrkdR2zjvX09440yPSRLFeRxXGoLIL62uJomS2aNlbCBTwwP+1zntXzRfW6ahq8UkcMqM7sZUR2jUKwIlRA2A6FueeOPSgDQ8O2t9dW5t2aFZg0TxQzfu98WEnkbf0x5fqeTXdRQiFTHaXCRyEbWaSPKMJPm8pdzbSQwUcnOPUVxGntJptzb2c/2gorOJGiWMsYWIVS0gJ5Xj7uelej/ZNGurR47g36SxyeakjyxIlzsYqiqEP7slRyT69M0AMntnWe1huLpLqSQsZTHD5cMYjiDiGM5yQD3PpXM6rq9ubRkhhVH88xz3DyMCIlbLbccMg54b8a624cWKW/2W3afzpCssc7AobRAAiSsPmEhZuCvJHPSsm5t9Nm0q4aSMC4WZ45Yoin+jrJ86B8j94+OmOo60Acl/b814hS1gjnggjdLQSRhJZHUE/aQ2RtQEd+SMYrGnN+lrDd3kU7wXhfz3SX5yRkRq0QOfLUDqBnA5rozZWMFtNtt54JWgC7ApIulOCSqYyg27enHbpWVcqkFzbPKlwbK3VlS4uInaJZHXiJIBxuGSQT7UAcla3xM06vEyW6jeuIsJsJIDKWGfMORuHU+nNUftYmWZA4e0XzonjceVv3jerYOCWDD0/wDr6+s2LXTO0BlMYYfv4xhUXr5jIo4G7gg/dzzWJdW9wkQe6sTOsckKGVGC/aS4JUhVOVIIySeDQBmxLEkcU0N88ElugJjdAILrc2TbunVEwuCx4YMeegr2LwprZaBRBA1rJEUa2iiDAPGWLzAhiA0OM8Hnkdq8jiFxdRCRbVQxnkg5LMjKDiFcqMAgnp74717H4NtXeadJ7ZBLawKFCsVd5kUO6hSf3aMQAM8HGKAPpjwzqZFs11Jd2kUctv5ySPF50yoBtEMaY/dsWONoJ4PPFdZo93NeXT2d1Yy3zLPFJbzMv2cMTwkiRAcrg4/2QDmuJ8MahDIkI8m2s5IYBIBNCJIo9qkvGyLw24Ajvya9t8H7pJ2vL6OJ7UKhV5YQieVMMAAx/NGMgAZ55/IA9C8MaVpzXdnFqe+0dd8sUD+YYtiPnKRrwJTJj5ujA4zX1h4eWxhihtLC2he7l3RCQybGgeQYjMcZOUkAbJ4z1FfN2kXCyylryOQPOqLZyIqtHZRZOy3imwQ27apPfPFfRnhTS7i5kgna1AnjEDqy5WSdWYD7RG44JC8Y9evuAep+DlkuZ/s2o29rcNHM0ALNKsgt3cGWROAJcuAM9QCT2rs9Q01RcixJK2omKklP3SM6MyzTEvygDRAY5Oeemax7PTpZHu72O1FteWaeRp2JXWEoVCyxzqfv3RJ3D354Ga6yXRZZI4Xe5EN2u2WZLtsR3Eflxq0CEp13Kcc5OeOeKAJtN1Sa/wBLTSUVXNorhprOTaitFJsheBwdrrv2GRSSSuRjms0WivcxTXa3Lm1uZHmFqpVopiPLZYhtyokYhmB7ZxUfhXUItDm1CWe2urhVE9tb28hhSFXnky/2dAwLptz8x5AHUVvarf29yJUjuVgeUrLLcNA/2cCYKYi3lLl22DaM98Z5oAztQ1G4W0eSeRoTayMt5st1Z0iZw0ZBxwittU84OeK5WZ7qWRrqS6tQlpKsqzQMEV1WPEcKwTbT9qdCMuuWycYxgnYurCxgMzXeoO1xEsTCBJS0FzAiDMULn5kMh+dgRxtxn1w7vTDDCRJbzIJ3Bje8vo8NOzhBJC8TYES71DfxL6ZoA2vCmrTzz6na3tmEEjRvH5++JAkMhwcdGl3rx3J5rvTfxNHtnmhSTbMs8Me5JL2N3HlEE9CqBs56dTxXlOl2yadM9nqNyb0idmMkbTq8ImaSZ5Z5iMyx+RwMcBiB1xXSwzztLbxabbAXcySXQuVgQm1hUbURmkJMqOOgx8xOBnNAGmviNb65hSJ5UmC3SpaSxqGt7d5zDbOGDZE3lqhVThsnFdfbTXFvJptrJBZPZRyTSX8KFy1sboeYBET0ZiQDnOQxxXB2enpIttrE00Ed+11bs88PzSPFNOyA3EUZAQAo+3jgr716TpVvbYdtk14iIiS3keWn8q3VoCZexBMnGPmAyfegCS6Yx3EssMkYizLJIYZSqR7Yy0T7IwQWBA565GByaoXFodQWG7M0MC+Zc3MMiysXdwCmIiwBjg8kOdp754ron0+2ltZZVYR3Jk86CCKQki2AwkdxHj5cPg/NgGtjTNItLgvKY7i4VISUhuI1RZmWJZnEgTiOMq4AYYBJOehoA8lk0zVdPurSYNbXKTuupPFBH58guCjpJJ+8+dfNAVsEYG3j0qjra6RdxpcXUltDc+dJL5KyvsDWjBp08lBhGlkUHIzz+Ver6ja6VftbQRK8DWlvIs9vEJCSZHE5ZpsBpXgVwiNwq7sjhayNP0fRp3lt47Gzmge2jjXzOZo2jLPcyCaQ/O5fsCTwaAPJ9UXRr3TDeW9vNaB5kuJ7qW3LAzMDHGsO4bo2DDKnb1P50VhvE0u2dJIXmNxF9rlikdJZobrzAjlmwqoiIxZepK7T1r1HWdNkikt96WsJUNFNHBEWTZD88LkY/eyADIUAgnjNZupeH7aeQGZT5cSxPDEkisBFOs0jSSKpG4+ayLxkqG6UAZ2jnUrqwW7vFS0s5vMS2uowfOVWDRwyRt90sBuUH/az0rvrO6Cl7q5+ztZaZDF5by7GnSeN1ZTI0fcoCT2HesbRNOmbfZSSS2enReZFAiPHMj3CISYJ1YHZEm5SGXgkY5NQT3Yj823u4lNpIFMvkAxveXEHztG+4dJYV25HBLUAaF/dwapdTXF2tqkbKz+QqxugyvmICx+YMzDJx0HJqzbwQLDDNC7xSPJLLsjUyRSRhWCptf7rZQjuOfTFcbZXFvc3dldQyMsT3M9wyScxy26r5FvGz5+UCLdwf4uOpxW29+bXT7hfM3pG2+ERjE0UkkfmJub0A3kj060AXTqNtatNFJMY5Zpnikl2MphzHGBAqoCWUqrKSOxzmrghFzbmCKaZ5JFCOzFmjkUHLRLg8tsOMe9cLaXk+o3JmnE0bzsN8ZRSkLfdCupGfm/vdtw5rvcRh7KORXgCzXErKu7buC7Ccj+HJ4/+tQBQksbaS0ulsrV4VtoNjPLIZA7OCFMhHGd54A6VyBe2ubKIOMSWxW1uUkV2N7IjEsgX+Fi2Dz7V6s8sNzc2a2sflWsoC31tK22YmHnfHFGMMpHQnkms69sdOtbOWP5WEpEkbAcRPLkl52IGWZRj2PFAHlc1lexvdzyTAzQwy7IXhZRFFI2bdYmPC/uxznHUjvXKXq3O+d7GNJsR2skgsmwWdyPNaMdHkVc7sZx3610N5qNxFNdXcjTGO2aRZRHOsUU8caFkZWPysNox19RXK2PiKwMtv9nhQx3cssKxJO5VGZfO8wvHkBSOGXqM44oAdHda/bRpDaW1rPCgYCSW4mEhO98h8D7w4oqpf38aXLpcXNnBMuRIguBtLbmO5PLONpBHqcg5ooA/Osa7CryWcupupeSSSyO3y4+NruzRgkBWJ+Udx0HSuq07X9TuZFOm3ZhhjKyTTh0VJZoxtaFEQHYNmSSfx5rxTRtD1PUmeNrmS1FjvKRNIuZJSpwI4pfmkjxnkccda2tCuLmwmaC4kuYvLVi08KLiSUPnfKp+WMHLggnJyCRQB9R6B4jtL+7spY4hdSo6vdi8uokhOBsXDSsMuTnCjrj5q17q9t7qXUyIhatZGWRPs7LJ+8VgfJdYzwSpH/66+QJPEr6frNmRBKJJftCAQykgYZnVZox+7DFcEHdu9Aea6iw8aX9yy21lAEm+d3nhtzKryNwonmDncUTdk+qn2wAfTOnaojyW0IgWxhlikmaVyuC8vLtGpO5HG3pgbu2c16bpepWslk5WYQXMW1oHl2RwXLk5VVzjzpNw5HOM5Pv8qaR42srd3tp7m11IQtEbm7nkSNY3UAtEnmEc5JAA54/L1vwnf2Ou6hPJaJ5Cwt5q3MjO8ccqx7oYLWJ+JJHPTaDweaAPYL26uosz2MsXnSQAy4Vyys52uNijEabuhP1p+n+K54LO7YpbxvBuhd5pVjdWT7u187ZFP90tk54XJFTaMtleWtwb5/N1RYt7wA+UZIlxiFQnWVcZI68Y61SurU3FtLZweS7wyeY5jULMyhMlXjdRgHOCc59KALz3lh4ksbdbow/bSMb0WRVBViuJRIgDoMjhSenYV5BfeGli1C5g1nZNGPNFpcxRyGPzGYskJt7eMmSEqBk9eO1aV+dV0Z3vEV1ldEBtbVHuQIeY9yjZ8nJGTwe546XvCVzMk7OY57uSTcypNcpKplXJkSIDcI2IJzngbcZ7UAY0vhApG13arBF5KqLiGK42Q7ZACjoZJcoBjK5AYYwQOKwNda9it0V7t7m4iKW5EUkn2kwFt8b7+BgHAIPJzkAjr7K2iG7iuZLc+U7sGjd907GDIaSASw5MNwM/LJtIABU81k6v4bXR7OXWvKeYqLeYhnhk89E5KZcghhxwQD7UAeWab40uNEEUc/n2sC/66eJpI2Eh43M74J5HIHUniuvtPj1d6NItp/aJjtV3xhmlMRnmkGUBDkFJMHnIGf58n4k0JtUsH1aMi2EjG4ERjSZxu5Fu/kMSpxyuQDke9fKmrw3p1HUIJr+6eRQJYBeWkjvHErhTO2IuJf7oOCAKAP0j+Hv7VV5o0zJcPvgWZgDcTFhgvgSMqtlwPbt24Jr9HvhZ+1fp9xBYEX0LSOF2hXyHDAGQIHxhAmMZ/Dmv5xLmz1SwsoZ45tQuNPmQKLqNVlbzAAroU6RlifXI7gHFa3w+8eeIvDmoM2o3WojSYmCxxPJ505IYtC8bzbVjjycNgnHsKAP7DvCvxn0HVooDFdx/v0BcmZcpLlSowvUkdMevtx7TYa/ZTwCVZRKpVW3RnzDyMgEIDtPPQ88ZNfzBfDf9qqTw+kDXM6SqhWQEzmaQ7PuuewUZHAyODgnv+ivwx/bL8KakthE2rzC9uxGQqqIoo5iQGaV25ZAMdvfPegD9jC6TqkgTAKgDngjHt3x/KrKRxwoTEAW5zlTgE5HcYPQfnXzV4Q+Mej6rbx4uhPIyoxeOSSZRvAIHCgqMkn2z6Yr3jSPEEGoKhjdGV0ABVlbnGWPy9MZ5zjp9cgGm0TAs0m98AsSqrjn5gCD1xk/iKw7uExyqVaQiUqWXBBfccspx06n06GuuQxOVDSCJcFmcg8gNjAAHJyelF3aJMI1t18w5O6ZVJ2DPJ9TnjpnrQBwNzJPGJPLZiFBCqdx2bfurweSTn349a5O+17UoozKVYNGUDxxxEgRNkeY+RwT7+lenT2UcSO0iEFZ03bVLs54wxVATsPfPQHnvVG40CC9SRlb5pVIcxlEAI6LJx864AxjP+AB5tY+JXuJbgzzG3jtEIiZlASZmAO0M3DHJIx1zU0Hi155ZPMnCW6KHRm2KZMEgAZP3ic8denAp+v8Aw9uLeGR4IxJFK5leMu5JcL8rOFPyLk8D65rybWdLksYoro3bNOheOS0Y7Y4CmcS9OmTxk54oA9Zk8RFEaeORyjHzPKkHcll2qF5VDnkcZ9+KIfEAYs2xVcpjcruzMuc4MbkBEIzjOP5V4JD4lUTw208paRm8mBw2FmdFLHr93GG64z/PfudbWOOMiSCSYoGaMyqPKUnau9h975tvHbqetAHr934tjhjfzJpEULuVFcFUVANoJJ4PXp1z0xX57ftgftXWXwq8H6q1pqVu2oNG0NtZCYJJcTSjbGnBAIBKkntjnvWj8cfj3pPww0G81DVr6GGOO3vJAs8yKkpSJipQDkxhunru6HFfzg6h4q8dftm/HSTTLVPt2jTalFBElqbh7S10yOciW8uFX/Vu0YwuR19etAH0d+z98JfGv7U/xVuvFPibzLrRhqH2rUbuUTTxXkayeZDYW6oSMISQzjgDrnIr99tH8NWHwz8MWmlRQxaZYWMCRosaRyukcUZLlCW4U45JAwQcgc5pfsu/BPQPhX4T0zSLOEW01haK/lBBDOkTQLuklOMurMrYJ545Hevmj/go5+1ToHwI+GN1e2usafaaxLBPHZxQSmW+B/1bbISjK0hychwABnPNAH5Y/wDBSH9srwl4OkvbHTjZ+ZayXNrgXJaRbsRt5dw/kIWZmJyCrFQQeVr+Svxz4q8RfE7xbPr+ovcXA1TUZ5IJZXknURO5AG93YuNp4UEkFeBmu2/aJ+MniT43+PtZ1Ge/muftOo3LtYrvaJ1eQuNoAyu5SOgwDxnGCd7wB4KK2kF7dQQ2Bs4wLaEeYmZHX5onmO47Sc5wOM4B70Aep/DHwjY6bDH5cVmswigLm4ZJWViVOHDuDBMR0LEccYr6LTSLGZzb3a3FtPcuuxoRMyhcAr9nBiAuEIBJXIwBwSOvE+GbKCOyW4uWgs5wkM1rbwqryzmIgyiIyfNubBwzLk4JIHWvTVv7SSysp447aVbeRo5ftEs6XdxDPud7fzGUKtyH6SLgAce1ADb6ytEhitre6hhELB4pPNJtrgq6qrSRKfkcEYAXOCMVSstMlutUu7i4nmnt4jIJoLpyhRjFxc25iOSCx4zycevFSefBcLe26SwXkbBYvsyhfPst24tFCq8KhTbmRjzg5I61sWeniXR47hhCqWrPCgaTzJcbMALtfkq5BDAsTjoAKAM9LxY5YE1FbhLWBlT7Xb4muHkV1EY4B2IFIwxz05p8sVs7XxMtnBHG8jfbYjJDJMMhhFqFocB5M8F12g546DG3b6ZHHaFGlhvFDLIkqyK8VucbruGWQHk5wecEY45GazLfR0Rrm8jeS/sXaSOSAuLZGWJjIJIPOUF15wHAJOMe4AMPTkvI737VbX0JhmPlzxzuY0kR1KrAluxJa3xn5ucMwNdhG97fW93cQCJ5tOlBhs7dY5JJcKIxbCZ8NsC8nHHzZJ4BrhbKSHU9SVhZztLG7LDEhwsCRsf9GkAwCxKjAycj1zXY22n3Oo5lngl0i6klmS1ntrh0ic4AUPAg2yP8i7g5XBoArkWyTR6QqT6c0w+0Xkt+7yCGV1Ms1szrGW8sqq4IPPY9K9J0S2tNUtjKjRKbWSOCO0eFh5y7NpXzJQPLyx3AjnGO4rn7uwtYfLtQftmopGk00oRbhRMsYVmaBj8rbcjGSAQCKopNep89qFs4D5lvJD9oAlkkEe+NpVchvO3Y2+WG69eCKAO5EF1a3FyWW3FpBIWQTCTzZLlI8eUGPzFEAXGM8CvLte1WW2uTDqD3E2XidGii8xY5ZGywgDgF3VGyc8gHPqK0n1TV7RUQapKtx5cNxMsgiuCuSUSGJed020kNjnHXpXEa3BfavdTSrvtHt2WdLuRUmeZnzHKDGn3DkZzkbehxQB0d/rEum2cUETNc3ccZexkLSQ2iySgsbaVMlppGHRsdR1xWbb+IdSaxhe6IiPlzmdbqXEV2jnZtO9RGkiOcLghjjmvLtSur2ytYIprq2v3+0o0kBDmbMLEo8MpkPlpwMjPBI4HNJb6rf6pawxX3mzCW7eNLadVjhtpEO5JI2iO15ApxjOCBnr1APaNJhTU1jWzjhvbHZm7aW4FvJDcq42ECRxuIJ6/xY47VVuNZurB8OITBBOLZ76EF4lDybQjvkl23dcDkjANcrpE9/pkpngYxRzuI/ImiUxTxBdzbH6rFkNnucY6VuNfiR5rUPDdWk4e7h8uF4oY5mOPKmSJ8oysCQ2Nvy53UAdbd3O/SRNBJqUtxNEDBb+Q+VkWXaWAVMxq2DgPjg8d81Re28NuLq+imhup5FSONvLjMoCqHjELEAxlA244yRkda39EskmjMtvPLdXmI5LhrWWSYSrtGyKUS8pCgBzt9enOKvap4Za+u1u8SJFbRJAkqKw/0gMZZlhE0bCJ2wACBkjPNAGJo9hpkl9cPp3krHcoXSOMyRedDKFR7eKJkCK6Hcdw6DGa6vTvD1xFqt5fWkitFp1qkUUIleN7lCqlpGuImG9kyQeg+XkmtDTtCstOFpPMsRmKXN7ZzSCSRknUDCSnOxImG4EHktzt4FaRurm2iKQ6cWFqZTFBC5FtJPdjmS9kPztCvUKuQcY5oA5G5sR58htre8hutQdUlngQXCwiEh2m86FFMSN0dpAMcDc1c7HKiXMTzeVqVwt1MlvbIYgIrgZDSXqwuPOiWMZzjd2xg1reIdfl08FBfQm9kCC4ZrZovNSQfNaLLEeFAXPIyOPpXE2Sar9l1C8s7aFbN5XkdXeSG/khVctLblUyYtx2knAO0AdaAKes6nZ2whgMSxXk1w92k5iitLGPypCUWYB/3i5yAGGD6d6+W/GniW5vL28Wa5a6kmnktxewSyyr5IJfY0bIqLED8o2/d71teLtba1vTDbPPeQSeXJIktuxltnSTLR24Z/mJDNuLYzsHTNZb2KXVmoHnx2s80haAIltKgnZfnLMCDnDb1B4APagDybbPM/mPYx3ULrIsMpLJcSlWywilL5jYE5BHXHBNdIIrpldJZWjubGNka6ub12mWKSPdFHtJAdRkqOCfU96u6q9pLetFYSRW1vbzrArGR3t2jhOx7lyGwkOVYFtvBGCeRWLqg1o3dvcPY2VzZPI6W7W0i4eIHZ5iPFhXiZSSHfgY5ORQByyQX0paX7VvW23GJCkZCgtl0Mgl+dSQcMBgZ4Oc10tjHoz+e169xC5jKRvGPNtIlQeYCpQ4kk3DG3GD7109j4Ts3s5kurc28Hmw3sBSXYxKxlnE8rfK6bgSqqcHqa891dFgS4GmXDzxKrEsscm9GYMrtIdhVVAGCBkHuRwaANW41pVtfsMNvIvkxyS+dFExE/mkFc24BVHOOW/hz2rw/xeZ7e+ku123KPErRQITLPE6HMhKITkKSc5A6/hWnqXiC4t44Irc+UmyQebBcKSikgMSpcnaCOByPQntyDQpNeC5Mxnt1imlEjTeXNLM/RfnYB4wSN3pxkigDl47y4u55WmMzo0oYyKqoWAAJVuxTGMd/XFUjBc6lfNGqSPGjBYsABwJSQV2jkoff8anuppo7trNvIjG4qZImLqrHGBmPOThv89a+3v2VPgNbeM9eTVtTJutJh8sNGY32yyyOGVQ7DkgHke+cUAfQ37Hn7Oi28aeJ9e02XzJ1jubKLyN0SW5wyzmZnCxNknLKpOCc1+xWj6dp9hpUMVlIsUVxbuLZrSKF7MvGArrJHFtZ1VdwLEHJPIzXlvgzS7fRNKTRo5IkgsLUxxhWheKGGNiqRSKGA83GMcls9Aa6GCRHWKCa+kikjEMlpZ2c7LEU8wmVJm2/LMykNg8t6dKAPRZl0+10cWklhF9plbc7DLWuxSGt/tEyHFsTgMoIBHQ5r4s/aV+LMHhHQLu1mlLmJhdRy+XC6hnTiOAAqVcZxk4zjOTX0X411pbHRtRSC7ligf8A0m/a3uSxOItimR3X92d33lHy5A5Ffgv+2N8X7bU9Rn8JafdXcnlThzcXDiVnSNSSm4MDHHvJAHTnOfQA+S/id4kHibxFqviBzMn2m4MltBO3mu/mOQZXK58k5HC9h0J61R+G3gXU/HniDS7O2tpR51/b29witIqndJ/rwQPlPXOeM+tcdoWm3HiG9W3t45jM7ZCFtsbOhL/KztjIOMc/Sv2D/Yu+Acktymr39oVaS0iPl3Vq5jE0UnnJKsyjbMxIIKk5XocdwD9U/wBjf4DaT8L/AA6r3kNrLqVxaQSW5Zh58YdE824ZFBDyKrHByGGOSM19baldwXV2Y5pYpLbTYpU0uWW7ilWaRkO9mMzj5gAQVydoP5/O+reJLzTNEja3gghaG0axJjkaO7VVURSCCJGJU7QMZ9OtZHg3xlfahaXS3cyfYLcFIRc2aXMroCyeSJCwKbyCz9wVz7UAeleN/Etr4f0+KW1t9/2qJ4PPiJltYQcbkDtwR5m7GOevXv8Aif8AtR/F+XxB4n/4R9y8X2GWQJ9muRZwyneVlaaJHzJ8hGQQDX3B+0T8Z7PS/CVzpltdhLgm5tkggkJyIs/v1YgGKRckY6dMGvxW165m8Q6jc3ksty1zezSTIrDzWjjLYDNPJw7FQTwTnPNAHpuk3Ok6bDaTLEt480wmUkvBGituWWQq7EO/IPJy3XuKbqugGaaaS0vUFs8wuIMRSKkplX/UQ3EanEu1vunGSBiuU8O2MskkthcW8sKXMWBcMskjxKqEtOUAPVV6LnrwCa201SHT5b+zhkziRGhV3laBVjRfKmhUjKTlgxPoeMUAY50ybTr6zuIkTYwKlZ42eR2R8yOsQBZUUA7jgZwce3RXUFrBppgNtcxXU4N2tpaopivpg3mG6ilUnbCqkbkYg+g4rqIJLbU9HS5tLV3kiwIm8kG4ikjcO5e5kYHyz85cKVU5G5+1Urq0mmhuZrdrmcyJtSS6tpJA8twPLfy3CgTQBAR16HhmoA8e1YTXz3M3llMRLEqsyCCfcuzEaQzAKynnnB9ea871C5iit59NnubtJnjjgdCAsccETbwVdgxVm3YyGye2O/rt7odwss8FlZpZys0fm3QYtAhOQRFA5xE5IJwMnnuK8n8Q6BJGb7EouZEkO5yzSyiUDAlYxZ2wgcbeoJORQB5xbX13pc1w9tPLaJGwG2BszSxBiFEpkUZJPPqe4J4H0t4R8f67babbKAPIEfnRyQSOJt6j94lx5bKwBjJBySB2yTXzYLG6kcN5P2cW5VpneRkeSLdtVQHX52L4PHpzX038NfDU2oad5lzHdszyx+RI8SSq0jt9xt+FWLZjPPSgDek8V+IJJXjix9nv5NyqrzP9ukdMCNgcFMA9R9Sc1yOvXWqWFuzNDEHiiLtYsQvly7gJHTc2JGZTxg59PSvpbS/CM1zLPuS5Z7O3RDGYFYxtuBzaIq7BA2MEgk8+nXw74yeHY9EmtYZPNtbW6cXLx7JRcRbukSyNn5N5/Dd2FAHkOhavJI95kR2ZcR+RcFf3sMkzEPCJHByQDwB0z3NexeF9M1M2sstrclYUbzZZ1kzMZt7JiWIPgoynOSVwMZ6187W8xtbueLAEcpNypuY0LxyRnbGu1mHzdSe2TXYW3xBm0vTpbaJpksw4WSeSZITcTygBnCQ5KIrHjdj88CgD6i0+xgksLd7O5uFltZzJcSQmGFrpwSJUjYkAspPTkDHPFdBp3iCLWre40mMyObWVoGljmEfkm5GGdgwztAB3Bd2Sc4FfG1v8RLu5ukE87xJbDNuWci2eSThlkbIw7BgQ3IHcjNeg+HvHM899uuGSOWzt28iNbmENqCjOFYnO5lTGPlBPqetAHu1lo0cjtHcTz5h822tpGk2qwwQmz5czwscEgkEHtxx0nhyY6GsulSyeQbpVM13vaWOPaxkT5WX90vCjJIHbPFedaLrclzb21ysM0UaoxX7TMFQOJMkzTFj5SA9BwcYGO1erz66LtbCNUWWO5hWCe4gjedRDCQxiMgi+eEkHceoHPegDiPEkTwX888EU15DeQSvDJGgMSyhAcph8GQgEBT65x68vojztLPaaLDbQjySyXE8jRvHdzYMkflsQPtAO4/IRgjrXZa1B9iWZGgiMjZngt/tT+WkZGBJDkgxv5bgBW7npiuF8NXKmSa1YXapK88wSJBtW4VjvSe4OMBVycjrjjJNAFWfRr/TL0XUk4mMfmfbbh5VeV1JO5TGzAKpHGWJ9M15zfXSXC3896scVskn7sNOzTlC+1IGnD7EXgHGMDpk4r1TxPH5YaxSRDc3RCyGedo0ktidysfMwAM98jNePXmirbyyGUMRKz5T5hA3JYS7SxBVSjDIyDjP0AOMjihh1+ZwQIShaNVdGRQw4SJ1AwAevGB06Vuae95ELmK1hklneOV3ljKyo2DvG1u77OD7iqk1rHbtcajBHdQu0XksNqyC4Uko0kK5/dRhTnPHTt3uWV0ul2sswnNvHC8I84MXlmic5Kke4Azj0+tAHWabHI8Uc92jRIUYu0w3SB0GG3RKC0ZznaQO1RtFbNNcy2ryeSsXzxOGNxcSkhkSN3P8AqS3zEjnn6Vzi63iO6EUcksd1OoFzkgLK2NqCckDB4yOOvFT2t291dqyi6huo0RIvLZZojcL8wMiA5MQO7IA4AzxQB1ZuZlf7I0UduHtjHK06Rs6RMBIrW6AjfknoxJ5yRW1bQz28JiS+RYbyBXktYi73aKEAS4i8pTG4IXO3gj0rn1TUp3t5N9ulwhGJrVy5ui+QHR2z9mJQkHjIx0FdPpWtyaZJ5hZbSFHmhmj3QzSQMgCs6SYJdmJ6Lnk9MUAa8Je3SGxV45Y7aFJJ7eJcNex3AJMl1hTJG4OMBeuTkYNaVoLqW5ijFlDG7CO5KiZlZIrdDstruADhGVcjjBzgHNVrTxVbPqysthLaoVKG7liaZZUVAI4jCY8iQnPOAB34rorrWY3a6uLERvBLBbx30BjeKYNCX8tYfJVjv3kbz078DkAGS6XNqkd9cQxIl4dsMFnBtSJhK5lMpY7mCDHG3vxxW5bXOoT3G2YQy26wW/lxmQFnuUOWdUjA2HyecN1Pv0x5LvUL6CdQqyS2ChWgE0ACrKg8xy7OCf3ZXPHG3BOax9Kubq1gvYpLxTbssBSVY0vpGnLhJFid2BReu4jIXqcDFAHb6i+nS288ulWfk3cUheaVWnF28ZAR1giP3hnO7dg5P0qM3s/l2USWpns0hZmSSWc3YmjQuQytH+6QkkFSRz0rO/tAQTW8RiktTJ5sTXAjcvNBcEGPYNuQN+S7EEKBkHHNdY15Y2sscdjFmG58myvNThf7RMBLFLGs1rExO8CV3BOM5A9OACPQtZ1LSILG3vHlaJ5TeWLSyE2aIzn9xCqhtsgQhTk5JGQK7lNWsZ4LglXs7hHif7OzRSSB4WLM7nOfszoWwo5JrzCazRbcC4k8srPMLJ5iZXlgyMHySQFn3YPy9DxVCZm07UrZ0nklS4VVuJIlRIJPlDR296ZH2xymTGACSfrQB7NCtit5NPBNKtvdQB7UXU0YQTeUSojKHdA28/MTyQcHB4q4dUNnExnhjuL2VGJOnyG0ihi2mI7lGfMyRlmJ5yWJ5rzGOeK/K+XLDZajbp5tzav5bkxL85cyNJiOM549fSmXD3ZinupZUhmZZPIgl3yAwSnyZpwGwHRQudiknnOKAPXEhhk0ddQF5BYXMPyRyh/9JuAyl0RZX/dyRFvl+UnPbmuMsLV/ON+5MktxLM15a7S0O5z5QjCsNq56sQflJ5x0rkNI1K/nvFswYJbSzEJd7m4lSMrG5KR26yqBEh3jn72AABgAjt5tRidYrRQPIhLLLIsccw3ybSuwswKIAo789RQBrXWmwWsQgVEQLC0bpGYysBkYlCXVicbCBkEr2PpULyCzsfIglgeSDyIY45SS1xcSFTGQ44hbysDIypwBmtOy1q3voDbW7TrFexstzIynbCYfvJl4sFGcfKA3AbFcFqGsBVulvo4EtlimhSAQ7Y/MilO2Vp87vPUYYdjwBzQB6HZWslv/AKDfwSrHK8U0MrzGQxyTSmQxSOu4NhQNwBzkc+ldfeXcV1I1lJqErywwxIltbTSR2zM8fniZVKgiUDgbjtOPTivGdP1H7Vp4jm1W7nKOiWM4jMe6ZQHEUikfMmSSG69M8VuW2rNDfBlurqWa4Iint5IY5zOgjAWdVjiIKK+5eWAFAHo4ubWK3RUv7uKdYVubuaSCLEsIfYhDRsRHPG2AcKSSme5NWH8QT28kV4rvctDbypGbsiMXSNJtkkV9g3uwAI7/ADHjIrn9MtdPuriURwyQpBbnh7cs5uWcAxzhRh4PMJYhRgAjPTNVPtWbq6TUoo7tYG8qI2W/yIfLyrbVb7oYhenUnigD0l9LnuYPtEKqZNRja4ZSrEWsixq2yIyDa58vpg/TpXmviDws9/ZzyW1xbW6COZp0uLeUyuUkZS9s+CYn5JIOMEkDAr0HRJLtdJhe1lENuftEhjknklmlnYbsRgZ8sKh56Yxz6Vh+I5ry2ESGZp7aeBrrYIyRsdjDcIsij96xKhsDJ5oA+NNf8CIs+rT2LSSNBNCsVpGI45J0ljYMQfvSHDu237pKjcc14H4g8NtbQoBaTt5gmjdZUfzIXVid+ekbLnkZxnpxX31Dpk15Pd2kYhmkvocG6SED7KmPOiAjkweAdrEkEFcDtXlfjXw3BYWcyeZ9uZpN2y3VYSRG2xuWP7tOxyeSCaAPz41axngCFV89tpjQAsqeWyIzSOq/M7DnPoa5S4iulkEsRclChDyfKpUElGCoxJUZHB59R6fUOr+GIruKS2ks5IlJlZPurLFF5h3JHJFkcnkk4GSa8b1fw2bKWUqZ1OSkDuGdWjhbbhChKybVwCRnpzzQByN1cfbolSVpYCinzVhCCSa4OWZiV6AqAfx47iscpJGcr5kyKTglCWAJ4IwODyM10cttl5Xj/fzRSYlkCFUChFVDjHPBx74zzzWJcW00M8cJ8zzhliEYAOpPIdWOMDIHHYd80AXrNkX7OIfNYEuZTI+9GYHcN7AnJHQdxtAxkGvQtC8RX9qN4lZpLRjKkV1LhZIiCPKRew2kY56VwCPH+5jaNY5GdgrHIDNyCHROWye/t9RVqSK4WNVaUxMVZtsbCTzDGDhXUjMaFOmSOtAH1L4F8UXUnmX73S6YfPiBt5AsyzKXwAPmzjG0c/4V9ZaE9hqlnNBHLiS9hnVTbSRQSX5ugOFMhxA6FCvUFvvd6/LfQ9ZmsZVlJSzmV4yiMzSRyKRySob92cnocflX1/8ADfxjCotra4vILmRixkmuJj5GyUecoRVAMc6khQV64yec0AfQmsaFY2tnC0dnfQyKjAi43SpFMqSsVncLhiMRtnPAYZxivI762nisfNlu/OSQhWht4meVreMGPbdOzYRC4+XaR8vpXvttqaa3pNxC1rbxzGMtaCS4AZbp0y8jKGw8LR7EBzjKAnrXCanpUkdvaROkxedGgu7x4lhiWQSOUiixhfLA3EMePmxnPQA8oh1jW9ltpVxZRxq0McD3aq0fkxjdJEWZMrtEZTDZwc5r7P8A2bviz4g+GuqabdWuoM0Fs0fnTGeWWSJ8hl8mNWIdSOScY2nA6c/OUMfkywSRWYj8oTMI54yYpkSJRG5mbPmyAZAA+XC/Slgu4rEyGwBubu/meVYxLPCyoSVUQkxhT93kDgdPagD+vL9m/wDa48NeONK03TtSuNP+0w2iNLJE0csTGUNHK4WRuSHO5l/g5BHFfVms/DjSvHH2fUbSXS4onaBY2ltEMhXaredlRhQ8ZAI4JUjvxX8gHwV+L2teDbq2/eXViVuPMaNpI1i3Qhd6qCd3myqu0A8MULd81/RR+zN+1vD4i8H29s13atdtFbxyxSy+ZctPOvkIpV2IVvKKkYXA9T3APr7V/h5onhYwSpapaxbGa7mikUWTJg7XitSQDtXAUAkYUZwenieuaPptwUuJZ1hu7R7iaxuWt1m8qCRSUMoVWUF1KlAoBXfg4xmvX9Vm1bWtMguLeS1v7OCWOS6tSBcSRKpLFWdMDy/LAJXqDkda+a/Fep6nb6neafJYrDDqe+9gieF4jFaRQwpHPEzt94qy7E77umQaAKV3cLCVk1G2BsokgEssABMimeImSRWY75REZHPzZJJAx0rIkiuDfaXPp8MssO6Jop0Lz+YIQZJGuSFwvyMAFIBBUjtmtTRHhvbuCwlt23FSDbltry3UeUCzRyn92Ci5bHA3EH39VttAWGza1e0aCNd9wLkDy4ozPGjqkDIOEDkhi3BIJBxigDih/p2jv5AEVzNdGO3keJY442huHaby2C/vJfNLqcdSCRkVp3OjOzK0kwgYNG5uj5mLqZNjSQKsh+donXPA6EkZwDXU29uixRW4trILucRhnEUdtcLLI8coaTALSb2YnufYiuW1me70vUIoIAl5A9olum2Vn+0XF1JIJnjBGIWEZTBHPGTwaALtvJc7mic+X9vupobq+tSzs4kkBkdWxyq+UgGDjk9cZrRbV5iJ54Ipd1ndI73d00cgk8xmtHCAg7yNi5xkjI7c1xujXMkJ+yu1zC5maGY7y4hhLDJMUnWQBlBKZBYErxivTNJ061trpkMMkcd4wiijQsEV7eT95PceaNsJdkU4JHIz1NADrKae4uLa2uZClvOs01xbPF5isxjEE8ylR+7P7lQwOMeUT711tpG1qzuy+ZqOFZTtC+bGHMEUJ81tqO5jBIByofc2BTvscsd9b3klwsZgkx55QktZyFpLslFX/X+YEZDjaUcr1NV1ulWe7uIpWaKXzZ2N07rOsM7ANdKyKfOdBsQIozknbnBNAHUWhtU3Xd9DHbJAokuopYlhuI5XZVjETEgvB5ruvmDglTtYrjPQrPpbLEdPdp7GcyLcr5AEuyaJCJ3ifBRUYBOBuOzceSa5NoYryGaaSOR57N4HlMxe2BiaKYBJGlUq8aRO0gQEsZI+mTiu50y2UxQTNIqgiEM/l5mZwojHmSSKFkjO0HaOcN6c0AVNPEE2qRmJJIZQUeARQIzG5KiF5FlbO1JIl5A9Txjr3fjTw3He2dre6bDNbyWQie4mUpNbM4QLJbMcjPyjcW6byVHIxWM/kR3dvdrcBJ7Lda+ZL5UTxSTTs8ctuq4EibZU4Y5444rY03xPdHTruznEdxYX9zdM8hhaGS4UQnym3D+Lzt5GdueQM0AeI+INOlNwDHJAjW4aOVZEWKSOK6ihkIgRAeSpywJ6knvivPNQ0yS3lmjt2kkUXNv5VtLZzqssci7pyxhIdY9ihmUHOCTjmvoS5trKS2juYhaq4PlNHOsf+kTYGWhAYlsMMHGeRjjoOWmspIp2uLl3Z43SQxRyFDIChWOO3DLzhcBwOSBgZoA5iwMsV2ssRS2FxaQzxzW8p8lpIwq+XFHOzFx8vQndx0HAHXXFsdQ+y315ap52nRzSMtu7LaXjXKlIRIhA82RWOWGOGyB0FSJ4eJOn3Be3j2qbhSrb1tnDAupGcOwJ+7yTnGM5rr4rdA6xTXCMdrMx2hEd0JZZFBHyt82MHnIzxQB5oZnt4BDdW7wSwbyhU8CUcGUA9T3x1G4cciuisNStobW0jkh824eeMzzbjuIMaNGsrE4jIk+bB9cVn+IzBd3Fsbq2mgsraaRJJY9wkmmk/wCWgYsVIYhRgDIEQJ688pc28NhNfXM07G8gVJFjMjQCaEQRRpcSrEm2STeANuAcKODQB7df+NIf7NnSTfdeXBi5lUDENzCEFujEfMm5jxgY24PQ15LNqYMxtES8murhmklBiZ1sTITKoEhBCqwcbTnknAOTVHTNXdBLHJbOt48SR3BljUJtfCrdSLkpgKm1dxyVQEcEE9BYWDjUNRvBdSwLH5dzFMEEkV6jRIoV0AyMMG2g4weehxQByFzqg067/wBOe5bcUEBuGURSNHvLI4BzFEJAwO7HzA9RUdrrME9va2s0d0I5p/tMbBitqMNJJ5gLAFojL+7LchQuTwa67VdIt73SJpbbTm1OaC7FwfMZGlm3CR5IwoOSm9m3AAjIOa4uFYrs2/2VVVYrVjNprRlriO6A2D7MGhO9PLkxtBxm355NAG/pfiazQ2enXUU13b2kAjklldF/dH5kGXxuYKyj17deK24dQtXvLma3zHA0ZjRQoYxzBFeI3EePmTa68L1zk15+2nmTULySEZnRbYoLmPbB9rYCQSujKojTeTuUD5SMnANW44NRtRMk15E5nZZp2WUrIkjyBi1uijLqoV1Vcfdi46UAeh3FwbWya4u/IR13okcEZeXzrgNHK8qv0gaJRtA+6xJPWuNWOO3t7hFg+1xzQObH5vMEU3BZF8vJG1VTJPAMmOKZq+p21zbSpNcXKkQ7DcQh2uQiSyiF5g2QoZiAAVDADpnmuftbjULC2s4LeUZjhkkuYyNkabw74kMgBcndnavBfnOBQBlreQLcsL2FobiTaS5TIh3soaLdnch3hshsEY9DWTq+u6XE9zPBHiaK9EMUsg37Y2UK8ruW+WAOWJ4Oa5fXr6X99eRzEXMkrPLdzlmEKLGkYWdU+XeAoyRwGBGeMVwSaleidhqk1vPp3mRsI2Vh9sDDb95OWQukhA6cZNAHo+peILPTZomYu7K1sWuIdrW9zFcylJMruwqgA8rnHfBqPxL4isddtorS1SSZNPuAiCRwROgy/l/OMvGBsyvfscCvOdVc3jCW0jdrO4ASJp5jGlnuhMqxRovBIFuWUdcyAHmu58P6RFqmlQXV3JLBefaI2O4JHFMkaSLlQMF5lUcY4PmHPTFAHmuqanbIDA6P5knEc1ox2RlkYOpAGFVA2OO4xXid9MLeO4jBu5DJOttJJ9sCujHGy4aJ8M6ZIUkDGB6V6t4ikSwvJ4PsLSBYphFG2I4hGZX8ton7sqYBzzkc968Q8UXKG5N1LJiGMwoApw9tJHtZpzIhw8QyAQSDkHAoA8y1a5vLLWNhinufKQF5XCm38mWd1klY7QQudy5bGCuemM/InxX+z297rks8BuY7pm8stLIgtnXPlxxRyEecrKQcplfl65NfU2ta+6Xd7NHNeE3iJ50lxFtgaNAY0AUgbIG2FvqxJxmvkn4r61d6jZXNm0k0mpQXSywhUjjhhtgzhlBKnKbCMdznPPcA+LJFlklcTxqVa+Bt3VgrukaEqhK53tsDEdCCOcHGfZfCFk0Ev76WKZ5BHGCJRuhtUCMqyI2RHMTklgcc9jmvItTeI39tZwpcSzRyPchFbh70NtJfeRtYRsuB/FjPU17Dpdp/YllA1+GmnvLQXV79qeKN4HQYEIaF8L0GATlj09gDZu4bkXd0oiYrPcolskMhOZH3pFPEwGFl+dQ5yMjpX6B/sy/sxal46v7bUbxHC3pWJIJI5BIrxIvmiSWdAqxMGPyrkcZzzmvjX4LeHrz4i+PtPtJke4t2Mc0FvFuWN0iKbYowOkpwMsfzr+rX9kz4VWmg6bo9/cWkMN7bW8cC2/lpKtukiqCZF2kSP1OTzk9cc0Ad9+zF+xl4L8B6LZ3Fzo1lcX6OJRvt4S1vvAOAEB3noQW5+b04r9F9D8K2OmW6wCKEIECFFG1QirhG+UDB27c/Tr2Njw5Z2VpErRogkdCZAIwFbZnnLEY+XoOuTgCtqW9hRmETxLwecjaD6ELn5uTx+NAA8sdsQbeOOGNVRVVegZMAkY7cZ/4FUMkvnsW3KSvzbQQGY7QxySRzn9CKoT3MTqjTSRsg4kZThA5Y4AI6tjbnHNZtzqNrbI0qSrFEfvM2Sdw6qpbpnH60AW7q9jXCSb0VjtKYJLEDrnH044q5DbwywDyx5hkG5sK25YupkcdS3J59vqa4X+27K5aGZgUEb7x5h3hsuVfpnIwB/wDXrp7HULdYWnRmlgYyIzxEoXVgQsUatjeB3AoAgurbycNHLlA/G4jjk/Lu6fe/w6VHNJ5qByiISRGsYGNzYzlgeVPUjsfWsy/1G3+0eX5iyGPDAKw8tV5wCg6sASDjuDWcL9jCXjInYtho2LF4Ru48sofmOB+uTyKAOxtMlSGVwrnguvzZHqAOmQP881pJNsVVR9rbsByCNikD5TgcdPpzXKxaj9okCQtKjAKkjuQfK2gEoyqPl7Y+vSt5JWnRsqvlqMMRjLleN4Xr0wSR65xmgCa4lCEMnzsV2gMRjJLHhCOBu/pTFkLJvuUCODgIoKsQO4A74x+XTNOFuskbJ53zZ3hypz06L7Dgfh0xVV9sZU5Zy3yDPJHoT74+nSgC0ZUfARiMYQI/3m75bPTJzVC4DQrujjYFW3AqwXdux82Sfb8PpT5PLDIqELK52B2+XhW3cZ5xnv6/gaqXcrTIi7XPG3A6ZchSRz1AH/j2KAIJdTt7SIXbM0kqjZHC7YZnB/iJOABg8+3pXbaHKLyNGUrlipIDKwDY3EBl4cbj1HrXGQaekpWORUJ4B3jdxkjkjqfu9ua9B0CwjtkxEmVJ/diP7sZ6YwPujnP4Y+oB2cCM0SBWweijaSeuSSB0/H1qcsy5Ktg9yQfxyCKFDIvJxkDbtTLM3I4wDxx196R8gqvJ3DknkgcA5PY0AVZDvk5GeAGZeAT2OMd/6V5j8QLIX3h/WLdwoEmnXsTBguCstvIjLg4Ddf8ADpXqUhAYgcbcKN3fHvge9cX4igMlnOGYgtBMG2hTjcrAfe6gj06ZxQB/k5/8FRPBn/CC/tk/F/Q47VbWF/EF3qFsuxiLgXtw7tIDt4AY9OBx9a/PuOHc42zRw70ITLICZAo6BWwOf5+vFfvP/wAHAXgC78H/ALY+r3TWYgtdfsU1KK+khWNpSHYFYpFTG1ST+dfgcJWRyMQkRs0So45kLffkRgcZAyf5YwaAGeWNyRbkly7/AH+PnySrYIBzknp6VZt1Md3bxjaQswHyAKCpAACg45yeT0wKrq0iOCnlsCH3A4LDALZTHQ4zxx7ZotmIeBVYl/PVwzDDBBwVwe2Secc9qAJ5dsV3cDZG5gf5iB8hJJyAOnVhn6Uk80kUUMexZEEoKbSoIdgMk55yPf6+lS6lZtBPPJIzwAt5iRhSxctyF+XJAwT+dZheeLMzWrGOQjap5/eEAbxj7pweh54/MAkgMsUpwUkKsztvU7RnIYMCM7+uPWqUk0kTh12sCxyACWXJB4BHHX6cVajilaWMMgkdgdrBXXBHJ8wYGT29KrXErmfbsVHTauBGxEm4DDgY4BJoA3rJ52ZHWQKrBIwGRWVXxk9OOmOe2PevpT4V6oIJhbyTB2JUJtZkinXy2Y2sydCxkVMEDA596+XbNi2ZCyrBHImVBwDJjBLAfdGcdcda9f8AB2rol5aWqC3ZU2srkNkyO25iSnJXdgn9CRQB90W17NdabayxSyJNPN5BtCCfsBBwZnJ7Hn5s471nyA3V/tt3fUzpm6a8gby0USrl5Y7XeR52c9Odo47Vy1vfyeQk4mjm1C5it4RahmePfF94QhRgAJjJJ9ia2NLNtFJEllcWcUlpMJJ1nco15fXGY1we0KqeV9R+JAK8unyQShjbWentLJHKIGCyO9tOSHjllI2puBBxnPt1qkLfybW7SO3uVS4d43Jg86CN0kwhkEgykJjA2+nqK6+/ZIwFuI4Jo9OjmeVAxdZQSSqMAdzAycpj7o61C2p6rPctpywWxgNtixSJDsd5sPIN3WVgP73pQBxYvRAvmXk1zBNE8TxWMOYhcyIoCLNN0jhCnIUEcDFaghuLiSMSpBapLeyMs/mP5syBTKHWMDLKe2OGHA5FSavbzOsypZuS0cTRiMMbUNtVCPMK5Em4EcHHcVXWwuLS7ikvhLK7+RLEjllZXPzWVsWbAEaO2SRjcBz1oA63QHNrYTRefM9tLrDLLOkCvHJp9xuMsDPcEFG83G4HGOcey3lxpMaJYxzeQ8MTyNCkaZdXYma25yQMn5Tzkr6020tZJNGuQ0wuJZLqOe4PmLCZQrSSlYogw8oNsYhiAG6Amq1xcfbLZ0+xmO4it0W5nKqPLUYALMF+d8jnbk8fjQBh2VnO7wrax3L2MIkivLi6tkZZbN5S1uoXGICr5UZ+baMniuQ17daS3RTddMJFtyEwyoj5VdxziZAORyex616BG93p1rNbwXMbxai80gdmkG1Yk+ZWP3lRiW2qQAM1g6ho8KQr9hnZ7Um7MsLyI62c8VujqJHYgFGJOxcngfhQB5qyzIs6+aLbyGgt5k+VJp7SdfklkiU8SAYycdelY13YNZ6jLbRTpiaAXMZFuWco0RjdZlb/AFrLiQImOQgYjJrqnhhmvXe3iiWWPzISZiR58MZLs5IOHIUEoASePfijqrwTzQSqq2X2USM1yHVpVkDKiTTFm+SJkaTAPXIx1GQDKsTLpoFtGttc2yvJD9phAjDoWPyGU/dZBxye30NaC35vmktY7eNBHHPOsTXaqZpIgJN6jOHJckjGfbPWo5hFa21q0SRCMl5SW4muQxQELG3y5O9cD73zcgY4zbK1XUbhZPLhh+zXMs0cbMYmDs4Z03gjLCGSM4ztzkA8YAB6no2rvYpaAJHbzxB13b0EUC3iKZZfJdP9ImAIOWzgNgHNemJr00ulKhit7qWRmtWt4sQeZPb3bPLdQxthjH5ZXy+PmJKgEDA8PivTZXKRRtHOJreSOXzVUyxCZVMc4DcBicY9K7/QDPczjEKRFjFPqN7H5Ms4+0DZbeUhfMU32nc8igcbzwB1AOj1zSEBjutRs7hBdQw/aRBJn97HCEZVjxvDlx0AzivKNR0lbWRLcllnMUjpbKscywrEMwpdzsD/AKT5RGHJwpJBIPA+htSuTe2cFld3kFuzsQ7mOJp7iBPlb7OwbIuTIPlYdB35rzjxJ4elsd9zBc3JtJ7KX9zPjz3kjlZm3beQCzspHoPSgDg9NeWCWCGWcxwxywjNvcwSziJsGG5eZmARDHtIYHaoO3ORivVrtZp7efT44i8LmS5i1CQO0Elu0yOVhUDb9rKvMoYHAAx3ryzTfN0uVjHBaTQqv2IzzF/MFq+zNuVcAM6tIgXuuMHkGvT/AA/r0V1BcWDQyyw2NjC0FkRGZbq6N2bj95IzZRm3EHpgpgYwBQByeoWlhcOBuu4PtBmt4IpMwwRzKAwiTGROFkLAqDliNw4NcDrFmYre4s03tbxm5mN5tMbeZEqgxzhhmUSKMoBnAIwK9o1yymvv7RNpZSxQu1pPbRNHIDaSxRK8k1r84/fFCQV6tuOBXmfiCw2TTqrz3t0Xiu1tof3iW8hYxPBIQTuAt8EAZwRjqKAPOoZGg82+gzaxXRt4lOFWSOFAqudmQCi/cOCW4yRVxWlikuLiaSSVJWzHCk4ljEdwu14knVsLbY/eDOMB8HmsXVLUWOpy2H2cfZJIZZGuRLJmTzJGBlQjOGy2W/lViGGBv9DtJ4TJbwtHGoMsq3M0REZY7gBnAyF9OlAHcrJbXUVnAJvJllgj2mFkciNuPMRixBDPzg8ncNtagfT1jjjmkmcxGRJLh2eOTNsm3Lx/xsXGY26BWx2rjtNtbq2nspXdAbQCOZJ4yqiKQGRnSMc+SAy+XjIUELXVwRFDD5skcbQSwlZ1LO7280fmSJcIV/ehYyBgZYEYPNAHTaFqcpt5LXzZGuPIURSgF7e1Lz4SW7kX5zK0Y+XaMDNVteuIVlvmkuZJpp55YI5FDRGNLeILHG0kgABYDO3qd1RRy7PKjsLi3SNZgLx2l8oXQjZmZgkigvGGyAR0PB6Vx2p6kl0FYwhnXU1SV5ZfPQkAxO5J6NsAYYyBnj2ANG/jjt9M8zefsszCKZUUfanZUWRliD8/Kcgn1HHtzk8ii2jldZcPeCG0tJbh3S4jkXcUWIn5owCCfeluJmjJtrSVD5Cxg3Up6hzh9zZwVKAHIz15wQaxJnvZ5ZPKZmFkmYIoVzFGi/vJbqOaYfMShzwQR6UARXFs1rJcSR+XCwWaF7afKrLbyYb5cnBdXPAGT8hHati5mgUR+YYWn+xRpJIFQ2yNINrSFeqsVAOe+feqdleNcW+osgjujGr3W+5AaR5IwXUR5wFiy3J6HGaqWeoWdwCb+JVdo1t5njRvJIAHlOB7NtGP1AoAlOn34WOJ54obSePy5JPlMm2NQztDg5WMptOO+abNFM1vaWlirq8scklvIRIVuVidlkdCBhcEAlTgnsDTEna9vmhulLNZwqsM9rIHjV2yAjbflz5RXrUS2939tCTTSW6xweZFJLKFG7jc8YziNiwIYEjJJPIxQB0NrB5a28t+yxvFJlpomHllGOMxjO6NiwO7jgk+nPbHXo4tPFvJem7t0X7PBb3EkTLHFLl2yVB86HaAAC2QZM9jjyS5icGS4ilW4ZxEI1VDPJDMXY7mwfkAPTAwcc8VZsLLjy553k1EsTcRTHyspIo2lUbASTn9KAOjuZ4rIwSJOqQNF5ccSD5MRx7cu+wlCScDkfU1X0+9jQpJLcJ8+6G1hc+aY0BBUrPj5XWUv8pwcH0pjS22nxlbhZLi3ntoQoMkPm2yo+1wsC/6xs4YZOSD0qKK4jtZrSWEyKQZTLO8KoJIpAVjaSGQfusDuAMkd+DQBtT67a2t3AssEskUIdZYo2McqzSk+XLDIAW2fMM5G0kE9KqT3kBkDPazSlpN/lwjNzsKfvAzsNr7sj7mSemKxZYUuWJExe8jXc0m1lE9ozEqygjG7Ixjrg5xirWkW51GSKeQzQeVK8KR/vFYtFwGBI5DEnA/KgDSjhW/Bs4LSSCIhAsErBZYo5c+acMfmU598Ee2K+k/ht8N5rqG18m3jKWEEE8cEEbHz4ZZAkqCZwPmBLHHr07Vzvw/8I3M12kc1o0tuwitxMV2yTOWEoDyScgEE5A61+tH7Mn7O2q+J5tOnubCS00trxZyyxssAjiIJgaMj5wwH6+tAHtH7GvwGtpNYi1HVrWK2s5zELV57ZszsoWWGFmXJU7s8gbf72K/ov8AhxotppVlpsFjbxIWiga5niHlq7IAoLBxh1URjOPTmvnL4UfDDQvCum2LpZ28kNvZQyT2LQnfGuwRmWJFBAfAJxnIr6Z0K+ufKUadALa1iyiK1qTIkOdsa7PvENg8/wBKAPoCxvrZma58tCoGFKqpZ2LfNMWVv3cQbPynrjiuptbZtTEv2xU8mEIVnRthlRjjJIXa0eOB16gZrzDTLO4gha4mxC0hQi5lcRbrYAEwtCxwuST6n865Lxb8XIfBUP2OVY5EynyvJsO3Jxn+6m0ZXPTGR7gHl3x20SOye7NrbpADexmJY0iWCRZW+V51A+ZQQPr6V8h3Gp+ZfC2drb/QLgiS52Dyy74RorYY+YAHgHBB6GvVvHnxmsfGDXQmMMcaM8YtVBmS4hT5oQrDlJflYEdvTpXkMc1p811JGYLSSeJ7aG5RVbfIgYtGTuzHnGT2oA5fV47eee8up7tbRGUk7IsqBCcIi5Y/M7AZPqea5+ykE9lvwbcOz2zHzissIAd0mk3naVKZ56Z4zXaalaWS3g/1c53RzhnJkjgjkIbybaJB88ecn5hx1rOvI4I7yCS12ziSGQTrLEFWSUZaKHc4Kq+cAA4J6CgDmTczBItNldljkeGKK/kKDcmGLyOD92IKeCO/emzrDZzvaxETXUTKzMz7YtQZoyoK5GNhjbGfY1rtYWDzW8l/JNZxs87iGFUb7IJBhraZzwE3DIPTmrtzbWJigEbSXEsC/Zo5bdY5vtYKHygoXlZN2PTpmgCj4bsJIUScXzWks0ssc9pKGlAYAHCIZMKAMbT0OPyXUby8NzZmNLeVBcO8zvCImiKjG2OZMiVydp2t9Kx5Eu0mRmtYrBLfaqwsZWbzWcCVHn+7sK5JJyQCamsrh7a+uZTc3Dw3pmjFskYCwhAFeWInIjiyRyeTQBa0+yXVku7u6uI1gilcSxSRq3nKDgbEj5UFgAo4wc1Ndzy2xkS0ubhRPbzCKAxrIbREBUwzI65lBI/UVFYx36vb+TDMdk+ZnMYe3nR5MxrMyR4465HJPHWt6XSZUubi5diwW/8ANZgNzPHBGHMMLkZEJbGVxkgHHpQBn29zDDHY3ptXCTyuj2pd4ZFuLfHkMolGPKLj5SOh9Kt+XBq11cWdu8tsLqNbhYwPMaO7QA3CJjCvubHRsVYuI57nyLlDItuvmoYzGhkjSZgY4kBHCDrn7wra0zTry5dHWHcPMuNjxW8TTMkq4zI0ZPlxA/xDuex4oAxbNNUVZJ2Bt0EscEC3FsYRGUXEuYw2DccjHOTgYrtra7SOFFvI0lhmgJa48lo97wjzxcSvgtCNw2jH3q07TTpFtp/tsBtZXnM8IuGaWN8KMSFhkCTjA56nFDLBBADfCQGN3M0KKsdxcQ+X8irKoYJKp5C9D7mgDotE09by2i8q7Xy7h/Mjt4/JX7Nc+YGZbfzo2Zoyo7Ak54p+s+GYrJR9pubmWDUJ3jOLYfaGDyL1AXfIojLE4HHSsayh+w6nDOk0EFlcxyQ28F9P5syyuGMU0bAjy9u1jzjPbNas2oSNePbpIlxC1tcQiWJ5L5BdwLunKtIP3JYE4xxxQB5vrsFxpN5bww2ksts0cltbPMrS4EcgRZvlBJlwT5jHj1q61oYLcQYdJYcZaZcLbytIHCBjy2AecDirt9BNc2cMt15iX0Fy9ysquzw3FuI2kBtph91Q4G9QMknGO9RQtJNJGUgluriSKKWTZIrpBJLuH2iND98Ng5BHynrigCG10S6a6vFRJJrVY/tUUTKj29w0qbnkZwdwjGDs29CMVqNaTaLp8tlOrWskhtzIoi/eNFINyokjn5CZMYB579Ovofg9nsL1YZ4lv40Ty4rfaEcM7ecwYtzs3jbt6t0OK6nU7jTry9tjf28TyTRi6dCzcW7HEqXWHwAo6uPlH8JzQB4Jp0UF2mozSgRiyR0EsgaTz7m3mRopLUMOS0TL17nHavRNN1dbRRaR2qwSiWDUsqFMN3DN8rRyiP7u0gHA574rY1q30O3v7q60OFdRtLtLRBEjRvpdgALf5A6MZJZWKOSyrj1PSq8es21vDC9rYWiWZuJLaSSMjzPLa3IJhYkllWcYBkwMg4PWgDQvJXcy6lcWsF817JCsAjPkwtMrZmiIGNoC/OScD+HrUN0J5ZHk0WC2tYkTzI54neJgiR+Y0k6IQDsQgjP3hWBLqdm9rMNsv2eKOZFjiuB/o4MWx9zA/ckcH/a/SoDqjxFG0KS4tmuYZftERXETGG2KLbx7s/KbYlmIyAx2k5oAw9XWa5jF1L5lrDBcSuJ5HM0sgiYIscIQbVRmH5VxiyXjw3xhjt3khmZRKzZjhEe0XFsY1H3g3BfG3JxWh/blw8+1ruztbOK0eGOzKt9rEjzBkkAwQ77R/re2TxXIpqkEVxcwpNNFLOYrZrYDcfMe4Fxd5K/60uwICjjHegDj9Rs0S0gl+0K9xJc+dcvEkk2zcLtEVJX4cGZrcDAPytn7wrZ0e7s7BoDPbyXzNI0VtOkEsMbxSWm57mVFBAull9MHg4Fa9q0MkM8SxQXxtJmm1CR0MZiuQ3nQzwk7lNrHFjOOhGKWfVLWGynewDQz3c9s91BiP9wWZQ21W+5H5LA5Tg4PoaAHrpVlcalLLd3jM4u4/sS3BwzuAZ4GUj5fJjchcdznpWpPcWiXGqQ3ZSKSW1/f/ZGjQ3RkImlhdyn7sOYlJPGN/XvWDqGt2EvnNbvBNEkqNEpU+eZVfzDfWzAZey38bhxjkcdaF5fxRXDShYoRcW8cn2mZgIp0VRCWKueAX6Z6jmgBLG4kIN3b27Qx2ySQJp/nTPK7XQVj5dwDhZIgw6jHB9Kyda1e602KRFvY4Dc3oha0Z3K2aMu55Y2HMmAeQOnere6WL7bBaXFpEj2/lxXETyJkGFlgMKn78+6V9jDPKjPJzXF6le/2Qkay28t7eWqwma9m8sbx5GP3RYkSuGx5ijGcAGgCKPVdZsrB7YxNPBdTsZnvYIhbwQpJ9p+SdjucST4A/BupxXKJf3vmXlxqaQwSSJOcMhRSgmLhmEZ3NwQU6Zr0D7G2oxWsd95m8F7hI5CBaRzqM2YYg4li2ngDPPFcRqNpPdSm4vEYWcl9CJbwgPcw2sQPnxOAdv2c4OBgMMmgDh9TvJrhWuYblJpvIRfti28ah0Aw0UAdv3gAbgnr2rKGgXMSWlsbq4vLaVopPtF40keYmjyFSB1+9v3Z52jP0rufF9voV5odvHoxit7mymKw7XWN5HBHkI0LDcYmU5Lcr3JFcZNcI32U2s73LiWOGa0ErQm3muACZlYAhIADwvv7UAed61o8du944uVC5R50JykpRiBDI6nCbYh8uD84GVzXD6q8F9Dut55rKxgcfaFhT5Y43O1lQsAZHkYZIGQAea9w1GBoTDGLAXaW7SnUnNykkbWrQiNbiQAHftXBTGSM/hXBXvhGVzcXGniI2UU1reWEcgMbyxSurOIyhJkCROqDcvOOPWgDgLfSprizWGzk2KyyTtFcoLhpnVlKKs2AYcgggH16VjX9pfPEr/2a0BkMrIFk8mWGeJ9s+EP34pUGVA6gcZ5r1+W1v9FW4u7CJ7T7RciSRUgE0Bs3KK0zmRfkXcp27TxjmuE1/Xba1klZt15cSGBDLcsI4w5lId4UB+UqpUdseuc0AfGHxKS5jlvLrU4J0mK/Z4EdftMKRSNiBo06k4AJHVcDPWvljUrl/sm+JZLZbe78szS5W4lmThJBtB2wtxgHjNfVPxHu21nWb+ONTCtwkk8T27J5SrADukxM+QWYkjaO/YV8l+JgtpM8X9oS3JlZbtyI4v3flDCpcYYgEj+Nc8n6mgDp/D0MszrcvF5l2ESNoJpmAQPxJcCZvvt6gjA9jXUy2MjTRxSiQRw7CgizLHKA3mAKw++Mk5x29K4TwzqDSvus98XmrCSzchVJLFRvOWVsryMgfz9KMN8wRInEsUwdpPNZIX0/YyGR1y3Ee5sDsc4FAFfUJodSQsqPClvJBBcAs0WWDHLQkgAAHaMHkjkdqRtLdL5YpEc2JKSRQSklWCLvUIzkCQFjgkk47ccVuXGj+YC9zczLLLb+cltFBGI1eAkLI7McOzdcDt+FZc0iPIk08s0Ntbospi3F4lmiJU7UfozNyQDgZwKAI7XT4LzzWvJbuOT7QoginJZMEf6uJ0GdijBJ6YHNaVl4cS5tzG7LNJb3JvBCzLIJ2XKlTFIdyRFMYPoe9V45rh43uJT5SqzXNrhTmVmG3y4tz9cAcen5VU1G+u0lhnitpnFzCp1WWd2t4rcQjKRBlxtVsAHPXNAGJ4k0kWKwR2rjzJRO1xbWqiZHgYktF58mPLYEj1xtGfbgfsTP/opeMSJD57peuQUVWONjKcMdh4x1PHrXpmqfZrs2k1rEXeYxMkCNuitppVwFEqn5o8E7gecnJGayJNPsbIJLPFbC5j32n2jEjec27IXyzyFBY89PloA5Y6cEtb26ic7Fji2zjakStnAMB6Ft2NxPIxzXpPg/T74X1styPtJuxEGlj2Ex/uzxLsyX3HAyPXpXn7293AscckjmzKSskUUTMbhTJuLlVOAgOB+Ne7+ArWUQWuqXU0MDQugtzpsXnyOuV4kjYkrIozuJHGeOeaAPZvDXhu5aRPLjtIWaZrXyfmd5BGnmbsMOMnA9Mn8vVJY1sIoZ9Tiks4QUguRvWOOaNFPlgg8D5iv+ea0vAy20lss0Ahe5M63UD3KqzzrGjAx4H3MncTnoRzV/4leG9R17wpfHT4Qt/eW8gtFQDy0eMM+4tn5GEgHvj9QC78O9St9ctJLe3k8u4tbh5oYWIdT9ml6Ev91Sp49RyK+0vAN7LFCLS6gnlhEME5JCpLblCWMYm/hiyMjpnpX5xfs2+C/F2m6pOvi1nuo2uVeRreR2FqkKH905UfOj8ZHfvX6o+HbbTYrW2nhjkhDWsb3InQFd2f3S7M7ihUDHp3oA9V0uzkCW0RVXN75ctnK4DZkOTJK8fVmX369c1b1qK50+Kd9QWG7RIJJBdRxJHNFIkg/dFXcbTjGD+vYS+GbgeRPq8cQVbSOWWGK43QJBN5bCMRk9mIBC9wTz3qolzJqZkm+zhPOtZZissjOJ3DFJ/NjYY2eaRg5wAc9jgA4i4tBNJHqccjxxsQzTMDEEBTKoqSYB7biM59e9LaYEFqGkMkV6txFiUKiRXCsQsrM2BJb7M4wSFOM1H9u0+O+ZL62uJIXTzozIA8JSOTYwjiiY+YivwpUHBI3dalnni05ILKGSPVtNt5I9rS7klLXcokaIkDMaqWXPcAEUARTCeEWTW1qVaJ7ieUzRed9r2qyTLG7DCp5akqCe/Hu2a0jWK3N5bmOOeVJ7NGVpWdLiF2kfBLfMpBLY+UEA9Biuljd7+zkEE8K2Udv5ZEk25FwS0klvJgZJGVK9eeeOafFb3F/bSQQrb3dtZRxmyktGMbrJsIW2kBy8LuSVYkY+b0NAGFZ6ctva3Vw9vLdPNDDFNPeFN/2YXKiCzRASYoHJDBmIJC4xiuxtLLSbyGFtOmigvJpoEvkRBNIXkXEaQorZW1RM9ONwH4MsVu5jPKy2trPDMjXKzoJ9kMQH7qGUcS7IlZWzz83A4rCvpLfTLlbyxkhg+zyXRtlEm2VzIdgUSLxJguWXHK+lAHXxeHptGuYpbSbT9pBhvF8oRIGFxK0ckKyffby5Mrj7rDPatTR7yJLm4eO0hkmUo5miAVJImJXzBGXAlT7QACyj6V5jp+strN7qC3mpXSC3dGmglYsIwsXmqbZCoZSkSFeRzv4Br07RUguFt5beVza2lxGzRxSb5R9p+VbZnA+aINyV/hJ5xQB2dlpjW1pMsLIWuTBcQy3Skosczb5VlU/MW2k7QcDiulvLSXTpy+lRGWOa2trC+jTcWgkaOVGnjjAOWwYDt4yB6A1R0O2tIorFpbuOcyXG65jadliECxyNGNzZ8q5Ug9BgHBIpdc1S10u9XVrYyRwXTP8A2g0l2kotWt0zbFyrfMxZRuYgAqMdqAOX1mMaZPuW4eayntpYC0EW6cTPFEsySuo/dEFHOD/dFYOnTW9tePaIjtafZnuoISwDmRlJMTup4Z2GMdfmNJc6x/aUkmoIFSzS2R9QeF8Ws1xuaW3xGw3BMKM4GWOQayn1KCO2mv7YxLJd2sLQIFLGN3J8hnXOU+YAsOoHWgDeuba6uWkN28cKWyZgmdStw8jNsKHIxsXcMH8a6LTNMsrlrn7Uq2Uq2LTwhcmFEf55IZmOSkgZQUPQ54zXBWdveXzSKl8XnYI+/wCeWCSJUL3ManHyvuyF45OMdeO/1Ca5tljyHt3ngjzCnllTAYAY2eQ8Fz0I/hPDYoA5rX50na3g0+E2kgOVaMqVnmUYlmEe4CRFQHJJ6dcnFZlzLp/kxS3UjNN5cKrAIhIMxKwWVNv+rmaTAwOeenHO9dRidWmvIE3yhpIHt2G2Bdu1GRVHG5sZz8pJ59a861WD7FdWbQXbW0E8kr3ux9yLLEplt57gc7MEDbtwCRjvigCz5UMxufscaEM1vF9nRDEsJZhMw8ojgIVyx6nJ61N9idYZrhJBObaXa8WdouJSojcqB6ISBj04rk5vGFjp81smXWUJbiSaMpH5t3IrK8c0bchNhyB0PY1iyeLRvE1hBJM0V1LNOfN8uNV80MXk3j/V7cn3GcZFAHs1tpkN1cx3kapGNkc7TXBV7aSWNtqJgHjL9M9cVd1u6tFQLOqwMkaxPdWbhAqKpaZnTPKg4ye4Ge9eHzeOT5TWunSrA32RLiVXkyCj5jkCxsR5cxUkqpwQwBqjd64qWscrXkFzvmWK4aXc7LbPgxrgNhmy3z9Bjrx0APoHTLwahGL67vbe1AjeS3uQFE80SfJDKccBy4+XsT9TXCeMfHemHTDbPcwpbRQb0lhmiguLqaMZKTb26mRlAHGQTivnDVvHOqQTXMNvqMkFqpm8i1tnEoiKMSkiT44jUqSEycH8q8r17VJrmG2s5TFfXF44zJEf9HCyOzSTTSMwKTLLs7dOenUA9OvvHBhtjZDCQrdPPKhlG23t5cS7A7nhAXGSxxycelcy93GpdreeFoLuRotkdw5hgDrua9jliI+dhxwcDbz615B4j1i8is5rWENdlAsBkilW3uHiWFRI3zLiWBQDnuQvHOKqaWZ55IIne8H2O0WRJo1aG3aNlMiiQoD50uOCuATjkUAenz3LQMsRv4yqIAj5ZzImWIkLShiSST37UVwsToEAe8trKQF98F3EZZQS7FXDKThGQoQDyM4wKKAPMNunWlndhLSS+ZYpZ7TUoLsRSJuO6S2yeNg5xn07Hrw2nahpeoC5sbmVI7m5hcRB5ZR9ojdztHTJmHI4H+NY8OpQLZ28keqb5WjSWXTp2KM0TpiRmC8RoZOF3EZzx2rDntFt5n1a8uLLTvsKpJbxyy7mjAbeoEYBLEqV4GfegCE218k1zZxu9pBBPlZNjtsijyzM9xMP3bsR1JHHT0pYtY/smzmh083U0hZp/tuVeHznUrD5aqAyJkndluew6ZxrzxffXcdw+nOA11va8fCRQXEa8LySS67R2GeOawY7tdQmVbieWzaDBP2dPKgbYAVEaLxKDjknru96ANZZNZu57iW3Z/LhVZpJFiklmV2j2+XDFk7oy+7JPTPHpXt3gj4izaXKkLSySSxRQRTRygxxiVECqUwBtnLH1GAOQTXn+i311aIFurdpLW4tllj8uFbaVpHZjlrp8BlIGSvY9K5XVL17m/tLl5xHay342RRzKLlY0wjNclF++HHB+mCRQB9o+FPibfx6lsmltorSaR5LhZhMzu0w27TIqlofmPUAAZzwK960bxJYXCvcJZizWEmGaTz3cTo6EhvO6BTggEkZ/l8B2scnnxSR3C/YfNi2uZQbiY+WP3ckjsA4DbsgZOO3TPaQfEB9LdrGBbm2vZUMSKRLLp9wwYbFiVlO+RQAQVyoJxmgD7HXUrOa2uo0u5bWO1ZppvmjllYEfIiyNwsPOGUgHnIGMVtWDW40WCWUWdrAu5YYt6W1xcTFt4nzvHmxbTzkqDngkdPnyHxZAukwapKkbagUNtPeC4WCRXA3gPYngpkAFdpLZ5qzL40/t21NjOblrmCJJbi2tgHtsPhVIKDfEoXaSqZCdMigD3qHWp7O4jv4wgtikyFTIu1FX5Atqikhm/3ievpzT7meKSY3F19kurC6QLsy4kglePKySM0gGQT0x+deVWHiCJtPisXtra4t4JgnkOskjRAJgyRsp3Ek8ksAOOtaF/f3kdqLdXaK2uFjgCKsKpEyLvjm8wOSxAPYk9scmgDpGnttOsnSAteC5fc8KSKFjeNvuldpIJyAp6ehrlR8Np9c1GO+S02RX8jSNDPLHNKk6LlTJGQPLiPO4dyRgHir+nWt1LA/9o7IQYlFvfwhrjT5Vl5Q3sMchIcEYyF+X+LHb3HwaNNSzglhEFxO1qDPdymO0soZjlYXilVhuXj0JJ6igDxL/hWUPm3GnT2pjmeGRYJneRoDyAQsOwBJRkgZAxkc1ka78B9Veygxpd/dQKIkt4o44EkSJySskpV/3sZ5J69frX2FpKyXLCE2RlkWV1eV5YzvQsC0iXB5Y8EqpA+p613L6NLJaXIR1njUfaI9qNBfIkakJGJJHGYw+eMZOM45oA/HTxN8M9Y8NTyBbfVLMQTyXEsjgMGgjc5jt9rEwIcHsc+grjtO8f6/4Nvf7aS+a2tIJfMa1bYs8UOQUd2BLHIBOQoz+lfqF4z8Ow3+m6kpto5JJ0cyR3txEtyroNz+R5rgmPA6DJOeM18M/ED4faNM1hcWcNv9p2yqUuWcoQB/pIMcaEEgj5A+MdKAPoL4Nftx6npT28l1f/brea5it32zk3UMLDBMKOo3KAACcfQnNfrj8F/2zfDWurZwtqEELtsVZLqYQO+RtXzA+Asn489q/lN1DQLuw1nVIbO4ntHiYRaf+5kG6R2zGgEack9OmB3OOnReGPH3jLwXqEri8uI2hUJDG1wzBLgjMgkU5+XOOevPyk0Af3OeEPitpOuxJGlwkkihXd45VkjCvyCXDe/44446+1afq4nhQwSph4wwZSm5t3HTPB6ducfjX8ln7M37ZniTS7y0sby+kWERj7Yob7X9pZiBtBuGDIqkAgEc9ulftT8If2pNI1/7Ksup2yXcsat5XmgnZnaCY0J8tsj5s9D1xQB+mgRplkk5HBDHjcS33sgjkHt7+neGONF2MiBAmCBnrgg4Jx97INedaD47sdVhjUSIyyIshcTHeQQPmYqSNhGPX6V3drcwXHlNuWWPP/LJz8o6DcDzu9f64oA3JYEu4yNzmUDJUEDg56gngYP6V57r/hPTdUiuGkj8t0BTCREF2VehZvcdeB2z1rubZ1WYshdlO0oQcEDJ+Vix+6MH34qzc+VK5BC7iSXYDC4GASQfvEEjn/IAPjfxL8PHtF+0rF8mdqBUy4+b70TJ0dQee9fMfxB8U3nhBJ1fyUgiinkaS6ZohJKhJjhZ5AFGcckng9ccV+nOsWcL23lsomUuV8sADA5GYyRjcR1559ua/IX/AIKGahH4d8A6lDoLWv8Aa+pytbQ+axZg8qsAr/3WXGSw7jHXqAfgR+3V+1be/ELXIfhpoFxaakbS+kS5e382U2dw8wCWafZpMMu8hWJ+U56mv1P/AOCVv7JsvhTwgnjrxFY3Fjr+sSLezLLAY5WtpVLxxfvCSsR3jHtyK/Nb9j/9g7xr8Yfi0njrULR30TStXNxf3k0DeVquoecsw8kNyYUVSNzDqPav6xPCGjaR8KvAhF6/2BNP0mSee5wPJhjs4iW81gNsGFXoTt9O4oA8x/aa+Nfhj4A/DDW/EurXdhFLpemSSCG5cM7yCL90Et4l3t8wAJBIGSWwMV/nq/t6ftoeMP2jfiTrr/2ve3Wkm+uIbSxt3RLOzhSYq0cI3gFtu3oTnBHNfo9/wWd/4KGXnxT8d33wx+H+r3jaDpZns9SnhIEVzcRyyLst7uNuQVUEpg8dM8kfgn4R0gahKL3VHlN0ZVYBo8x7GLFnfcvL7c4z+tAHXfDzwNLeObiWGcXNwhaKdYW8xAWADOSuZJNzYIUEj8cD630WM6Xb28cVo4jt4PInlMXmme4TGS6cNGxIwQxIGeR68l4cls/slrpu9nkm2TGby5YvKtI8IitcRx7UdpCvfoOa9IsbSXzkij3vECVkkuZCd+cMxs9xCTSAddzZOMYoA2h5lylpexaX5dzvbbAzNFM6spXiFI8SxAZPUBc8tXV6DbWmoWlvaQeUHaa6iu7edZHcSQnzlLzuB5CE7gPT1I5rM0spcE2UpmeYTG0sp4/LigEj4YvLJE7GNXTC9RkjPSuxWA2s22LzTfXJhE9nZQJKWltjsaKzMoUWzYA8x2OG656UAZFrommB7nUbh5I0iuI7dGhuENszylvMjmuo2w0aocAn5RyMmo4r/TcnS3aaBrYbgS8hsZYfOzCVm3FJGLHG5cgg5Jqf7O8upy24dvNmlNxJbXcQlgiWPdvjEcLbHbGeTzx34rV/sm3jYm0W3YPBJO8bQH7EqODghJuTOG9CdhIoA0YJ9KggurmS4CJKI4pYGtdtoVQnZJuRFVSWACsfvn73FXL3VYb6C2swiRzH96kcsa26WyhThIthJg3jDZOVOaxBYQXejgWk92tw7K00LwST+c+3aqR4jOYiVzzjnGK55NJlkvZFdri6uL50WUWrSedCuBGHuEf/AFPKgcAAYGKALH9mtYas8mnxSyIkcc7u4+zobiYFZZxcSOpuG3NxgdV6d67O0i1G4DzXVzLKmnwypDAcoNSkwGQeYilnK55IHbrVjw7o4jjeSY2t7LYHyZ5YriSRUt48KkbxTHAlXLbmHXjBOK1JZIIntn02KVllkmia78xHdXYMCIlZtscYGSfXGBzigCHRdQtbOK4u3tvst2jrEIXtrgRzPNkTPFK6EyBWxkn1qk95DcXawyONUnuLlHjRYlSLTwkmQ0MqgDzs4GHOaqX19b/bljuL7zZC5Y2zXDCSGKONVeWOGKMqpYEcFsk8461js0BjS5sr/wA6yDTSXTSWwM3263JMarHkGKIjCsT/ABDnqKAMTXopbBb+F7iEzytJdC2nbdOzrKxMltJAT5LFcZBIwQK4vUtRur6GERWz2bm0kkAjvEa4WPaBuEKuTdsSF4J4yeeK3PGTy6j9kuEktjdGCWSBFBWW3CgEwTd5VIJLEZHbJ5z5qWS1mCw+YjExfab6ZZmtoUkI+SPcu6KPOQOMHHU0AIkMd/ZwRrePDNGzblmB3JCXLSq8SIXikMnqMAAkEjrjYYXcJub24aESyhnWSRrQnaFUIyLtEn1IODzW7c4ghd1u4JZpnaNGEZ+1go29o45cbWQnbned2DxXJTXV35q2upRNbQCJ7nybVA8EjyHKzADkMFxkEgktnpQB10HidbO8trWW4F3bwb44gfLNuQ5WNd/8YUbuu7A9q9y8Mi01bSbc2EcE12sk8bG5Ii8tSrEbTI37yIsp2ZPXj6/NmmQPNdwRwadJC87xRbtqP9ptlbJEL5IRiWyxPAIwcV9e/DTRxGUmuVubw290E8l5URo4IwDHHbkKBIqtkscc7flJ7gHaeDNIS1hN9DbXtoDE63RjG+4upCRsSJI2HlQ5GMscEHPSve7O2sZbKG5uQ2nGSJZC0kcJaSeAAFJYcASxFe4596Zpmi6c9vK2mwTC9EETKlxJutnnmy7BIpgpLKu4BRkk9BV6XRLvzooyfNWVdi27OwILR5mEC3IVYirZzgk59eKAPPNV+wWs8V1DEj2b3QUsyN5Mynhp9u0C3ZSWGzhcHIrhdf1/Trq0uRHb2mYkuFmWPKSQwxMGSSKaLBZ/LXIBPHTpXr3iLTbe90e305Z7rTTI7xGCZNwnWIkSfvGUAvjouR14JzXzJ44eXTdNne1njiczslrFPcf2eSFBjZppVjJhICkqpBDdutAHhXjDxO0Tyz3sNw0Ms6TWkkqNIotBtSOWSV5C2/5jk9M9K4h/jDdwQLp2mQG4CwywQSG4e2Ef3tjkPgsrEEMvU4DAE9cPxPqc73Tvfzl41SSM3m9rh5JFYkW8cCA+YA2CGK4INecaVpaXeoGUo5jfzJFcPKsMV0v+reeID5DggFQeMZxigDvYEutZSe7vleIXC4vA6JK8LkrgwSbgxjJA5AIxwTnNa73+mWunvaLKun3UUJlM7fvdsTARMWj3HEpH3fUcjpV2eymNhPaxQ29uIkthcTQofPZ5gGUJ5RYrCpAJJAAA554ri7xkNpBZvFLcXr3EsG9JN0V1tyI5mdkBSIIG+U4II96AOc1NYbbVJMTQwac9q6wW4lWO2uCyjcCHGWZwWOBwCau6Nssl3xXTW0bq1rEieXf2SqxDLbxkvuSMDlsjIz2BFUrHw7fXcyyXVwltYQvNGl7cuCRtYMbdUnAECnJG9gO23Oa3rWyjsWa40qdLm3XzWhjeJ7mNJSCtxIj7cMNgYAj8MigBdVkgbSruG1uZHe/XMy27qIXmQk4jhLF4QQhwQB3PAPHi+sanZpbNHFcXdjcSq0JRQpZZFQlVjVR88RP3i2PTOa7nxJJiGOW2kaW5lBvt8SiGOOMHYloRj5goBzgbhnpivDdSu92p3U9xLaZdBbRlJA8m/wC/uQAkLIMkc469cigDhb2V5Wu3uGEm1fJPlyKmWyfvAYEZPvx/KsK5v3mtEtwkYSP5ihkKT7N2FjQkj7zct6+1a+uTwwQsLZ0uJJHdtpXDEthx5y452nj3610vw9+HmreO9UjRLePePJE7mN2WMGQOZV2fwDHABz6+tAHUfA34V6j458U2S3KLHpy3cbXUjbypBBKtIdmEOR0Y568da/b74d+GdN8G6UNM0q0tY1it4UWRIY5EW7xtup7pn2hG2AFMZPPAz1+b/AvhjSvhxoMdtFLp8+rXJjjuo7Jktpi5Cq4dnGSREM4wAduM5zX1RolvJpmmRXOoBnttTt/9HSKFWS3i2CQNcSK+H3BTl8kL654oA3H1yB0ngjSaMOu1xMTBO32WQK8gjGBMpX5lyRxxzT5r+6eNXtZcW1tBJLDcoDLNLL5QeCSaM48pVIIbHTGelYqOl5NFdLDb+Z5QtrGXyZGhtpTukAaOUATOIQTkFgc8/MMV5/43vf7M8PXm25EdwFnmuIZi6x3lwykrcR72XyYypHyg7OMD2APKvjx8a57Czu9Oa7km1W8skitpLRFbzXCMJmuWUhZIFVScLnrjPevwz8XXV/rfiW+ubmR7maWeZ2S5ldpm82QklVK8JjGBjGPWvpb4w/Eg6j4mubVJFV7SFldYZXJRiGUJC4OE6nKg8hgADXm/w78EDxNrQvblZ418yMiOZ23TJKfnyQhIGCMex4oA9e/Z0+FMevarbG8E0iSzQbLWAMjeZlSold/uLtJxjrX9Afwr8NN4I8NJDFE0UXloZSoMl7HDhURYEwcx5X5zjdxmvkH9lT4UwQwjUV01Vto0C+YpAlWaJwqFnmx+6ZR1HTsea+4vEGpWfmW9jabYorWOU3KWuTtcEKNzTMcIDkMdoBzkEigCjdXOnw3Dzzy3EtlcyDciv5sjTJkGJUyXjhLMc8ENk5PWuL8UeM4PD+mXDiCIyWSs0lukj2z28S52BoIxktscdeSR9afqetXFpcu8aWrWVnaM9zcW8Me+RAQYlhEhAeUucZUcYJOBxXxR8ZfH1rp1pfyaddwy3epoRcvdT4uNz7mEeC23zFP90n0NAHy1+0B8Sm8Y64unafJd2u15GufLG9EjDHErTIMgknpgeh9D5lpvk3FhHbTC42xbQb4N+8YI6kPyA3lqeCAMEdM9ao3htrh7vULlyY5VLSqXCFZhkgsy8lD12/xZ49KW3nnNnE6xsqzRqXlwMuGb92yxPhY4gp5/iNAHqNlfvZzrFIyXq3MSj7Ugljht9yfKRhchtgPBIHr1rFWK4uvtMtsiXVxE5ZLqcxxGKMyAeYZRcKsyY67lcL0IFQaJBrdxMlrDcsts7ByRPiOeQKN0bBVJji2c4JHI471uWsB+1TQulvdtbs8UYS1lQWscn3rmaNP9ewbJIAIY4bFAGnpWYRcf2hh4/MMaxxXEqvcebGqGWyJY+YVYklV4P8IrWmW+stKaNHW8RZYWjW2aSO6hjLZCzxTbfnCY3BMgbvwrk9SstRgNrzcyfZ38yExymb7amdokaNlAtnBJ+QHIA4B5NZNrf3Wj3MhvFkguLhwyTs/LRIcuPKZyMYP3hySMHjFAHRPZOYZL63spWtzL50kF08oUXR+VpwzDOSpztbA9OK891A2sMN89olwftrSCVAyrtKsA7LFJEG2gnruGfbjHd2Gtfb2ewsGhhMweWS8nad2hkVWKMiMgVssTw2BmuK1W3v7WdYzd+dPcvJCZo4GJwwzOJYmjChSTxtPegDwrXNKSO/uBJLc3DMYHX7RFKrqq4LKieYfMXngrlcn6iv0D/Zd03TdR0S8+1bVmhEby2vnW/nSYztm2NMWChccADvmvhTxehsboPp1xNJLGhS6YqCsayHAjiXJ2szAMPTbX1z+y/qYt/D2rxy3DtLNJDZ2yNEBO07oRm5kA3CAse3YZOKAPqLUtc0fTNaS3trW2tssgjnEDSyzl22kPGZNkalxw4JGV65r5s/abszZxWOqfM6SwMyS3SOYy8hA3RQlc4X+6BwQDxXvTazZ2rwz3lgg1uBk06YHcbRFTLQzRAqenJPfJHfr82ftJTyanp1r5q3s0sdtMZNt0HW3hd8xtPAcKI8cgryQe2KAPhvUNYjaeS3aZZZFkUlvLWR2br1LAkZxxjgcHBFY8yzzQEIqzB9zSo0QUEh8rGpGcNnB/yMVLmwnsZ5ZIo2mLIFjlgiBjTcRliS2d+Mdc56VsWzyxfKjF1DI08bD96wwcyRjBwVyc+ueB0FAGVFHcLcx/aHknbqYXyURXHDSKVySDj8D9TXpnhzQxrE0CxFpJIlVHMUmDC27YGUq2VQLzz27GqdppMd/G08cJczBVa7dHAiiDDKyJt+XIz8xwOM8ivVdCttP0ae3mtXgijZY4WmjG4pMp3yPHtJZyeRyABzg9MgHpXhLw5qthDcRAtd6XGV/fSefGrPtIwspG2QmTjB446817Bod6lksdvfwpbxCM+Zp+whBLtMiyTsgJViMHCn5hjgdBwnhDUNQvXvLhJdunSGSJ9k4lkKkgIn2ZzhZgRkYGfU12jq0zSPKku0guzTRklbkxhUklZASQfl9h6AUAU9cFrdzxSRXDfYVdGaNH824k8w5cqmMqiuoG08gDgVzN9BHJ5kKbbe3j+dJkQwTNj5pURE++7KPmJzyeO+epCwi4ZFMAeLYY7tETzzMy/vVhZDs2jIwG/u4rN1HRp2e3ubib+0OTHuVwWRXBeNmUD/WkZH0GB1oA5e5tbK4umt3t0hc2sc9sbgzXLSIsfyqWAO0MPvDgjt1JHk/iG2ddcijZZZJpE5kjkaRIWQhneONTtSLIGVbB4/Gvb0gSa8nfyI4rqKJgwndk2iH5YxbIwyAY+ueBtycVwXjRX0xEnsZopsxA3l2kOL12YgrEj4wFAJAIzwOaAONlEl3+6kkQmOFkMUaEtnOWBUL8qFsZHvXMalp17a2jXsbShiJJJLNgBFG4GyNcMP3YI5BPrV7RtZuZ79wGUwo+66juJPLeKFDuf5tvzMybTj8K9K12Cyj0FIo7gTXV95c07OGfzEuXDxKFZRhVG3r1xQB88WwvZo3kPm+TGoeWCWJnjMrEq7b0OA6Acd+xFek6VDauLeWGFmeRId6K3kuFAwwBzkSNyfcA9zVZ9PYzPY2PlR3EciNNJMn2aCVUw7tuTJb5SDg4BI49K7ex02/uLZJp30+N4R+5GMRXsYyBHiP5lcIeCR1+tABHZTC7htrf7HEzSLgozosIVBhGLkKXyOenXNdofCcK2QvbtbdJCrSXKXiYjvFcZcW7hsLKEIcdyOntys4EFulzb6cJnt5IblGuopLi1hlt8jd5YILMBn7xwT1FbUd/rWtC1mBtYLeMmWe2jla2N75uFMZDxkxc87QwwFx0oA2dL0u7EaO6Rz6eVDwLbJhJkibGWcndkqAMj5SRnPSuighiu7iV4vNjmimVVe4zEWKLmSF0RSGh/uvn5hznPNaVhDpq+XAZfstxtiDKEmaCG32qp+eZioUuTuYNtGecZq6NTVL6QmEPPERax7QIiEdSsbRoq7ZieWJJ5+tAHHXs8iNOY47eF3BV/s8kiuVBCZuiUwbfyyGOOc9eKwLaPTis1rDHLAs032a5nuJGihvnQ9Y7hVK+WfkBCHLBR1GTXZaxphitsGSMXDySm4kkDLKLebBljwwBDMpICHkcYAGK4y60q3itpDbWytazyST6erJPK8M8GxIjsb5mAVWDFVIB6kDkgG/b6Pb3S6betdSTm0YRSrMQm0x/LH5bRuS6MmQTg8Ae1eg2mizXblLGGx+z3QQS3PnljaLE+9YyqtmFS52oQPY815XYRT2stnGLRVeRo2ZbJp5BGZECl/K5Dnf2GfpivWHkudKgjuC4S7S38lJI9sAkTfkreKpwCpPyEjqB36AHn+pR3VlJfWksHmItzII7idnku4WXb+7tYhyijnLEcjknNYN3FqmqSyJay3HkWht2+zx/Msx4MoeJsbn64OcknjtXtSW9xrb+Y4NxJl5bkFfPvHYQhgscsaYZTjkjhMjJrkbxLJxLcRPd6dJbD7PJjyzCzTbiyXKkhjIDkYXj1I6UAcrPa3Vy013aBcpH9nuWuJI4Y0gQL5dtJGXyF3L8xbDE8AYp15PfXqtBHLtmtoVEcvllI45Z2xIkMhb54AFAAPJHJ61KbWTTrd5NPnjZbuJ0nhuEDEmQl45reJGYeYMnIPIHOKqrfvDGhtr7TlmkJmdZ0lMj3MPDIVZcJEcMcg7eetAG9pOr2epiDTryyktb+0ZAX2hw1yseds03/PFmGV4IwcVfuIL+OeCdJSUuGE08QgkQgxyMsiKqcM6qOeTnOcc1j2toNRgdo47CSeeWNxLaSyCUtMCrwyN/yywUJ5wQOnFdxYWbXVikcNxHbSW4aWbezOLraxhkWE/eQAKpGPv54GRQBWt/EcttKEhWa7aCNle0VEg3wsTltrAeW68gE4zjmtKW8sbvCSPFLE6LMunTrHuhuDuRoJJAfmdlAIAPXjr15/VGkgSaEmGOTynF5FDcxxy3EYG6NCc7oguRk9+/Oax9M1GOK2gDRpPOu93Uyn5jG0hRonIzIwQD5uRxjmgDofItI3hmge6s43CiO3kVpLdLp2wHiHmqI3D49yK63TbaeyPn/b0vbuXerRSgBCuW2WplP/HqXI3DcQO1c7LPYSQafbC2ImvGtmkRpXlu0mDEgxpjJBHO8fKM9c1dvdY1CPT7+Gx0xppB5EPnbFMUSRyEuXUDdNcAcZUE8ce4B7f4XSV53Z4J5Jmto5Zo5YkIZ5IQDFbup+4vC7xkZXJIrzzxZpd7BrUxjtdiLbQXA+zSl/LV2CtbMzkL5wIYZbgduK4jwx4v1CznhBvJo4ZFnLGWR12nJC2oD/NGTKCeegOPr1Ol3l7rSzm8uUtybpnuIy7tLII1JUAdWTgkn7ueMZxkA73wwkDodLa4uAsYTUrdWnYAu+5GtAqAg5cDzMHG07uhq1em5g06WWSCRYftQuLtI5vOWxkjPPkwc+YjMhbaDjDDPasPTvs9pJcSWsbpJZ3RjmvJlLwGK4RWijhiP8e1ck984zXXXuoNHIL0GS3tJNRgsZIls1G8/ZxLJPHCxJKPuXhhxjHFAHCfb7TW9TgltJGtkmijyix/ZhNLjZKL1GABLKh4B+QnJ9Txet6Smpl3UFoRdlSzBtkFiuyIROOs6iXncucbT1xXomr6ZDG8cdvdsEluXd3jgSGSSWcBpzEjriMjlWxjkE+tV9f0oNaubezuY5YUfbBIyw+fZNmNgpDfIyszsSM7vL4GTQB88+MPDNhDFd3Cjyru1GxXtmCQTIq7nQPKc5PPJAGTgZxz8ya9ol/c7ruTFvajzZrR5jIWiZQodMMoBViMEAZyc+mfte+06G4HkrI7ajN8otYXaCCEEkLNMsqbp5Cg+71MgbaDjNed654VdkuY3gacWiyJa3DEQM8rdAu75Z1Zs/ewB7dwD40n0NftUdxbyXNrbyshnMkJCh42G/yAygMhLNy3Ax1wKyNQ02C2uXNmjzBg0Mssx81mXecPHIuRCCpX056V9NeJfCU+n/Y5LnSVluHt5Lq3jSVWnWcRn5Fto5CkiFPmYdznoTXmFxpEUdtcTNDbNcXEKeXaPHOLi4eJS8p3BPLhAZ2ABYcKBQB4nNCyTNGIljljcpHPIpYZxuQrgn5dv8XTjBNUpLecgyysYGbHmyncwCByd6qmcgkED2OfSvRF0vUE23RiiaziSQMZCrF43GDHt3ZEoYYx14zjvWdcaZfSWxlKwRRKpdPtAJUQbflCrHkhgxxhuePxoA82ZpI5ZpI334bez5V48qAqKFJznAGe5PtzXa+HPEslpJFLJHk+YxdVymCoG3qf7hXpn+dZF9pyRwpH5Rka4AbzEKhS4UEsMckKcg+pHTrVGJwcFI4o/LimDyTlh5j+WioWBHBJX9BnmgD7D8LfElr4+VeXGIre3RpUhiMgZE2tGjFG/eHlQem3Ne6af4g/ta3thLd+ankzNHapPCY7b5tyNuZtqhUbDbyNrArnivzZ0TWb61uD9nk8tMx73h4AJ+Yq6SAZUgnrx2zXrPhvxld208buZTJJPcLHFIIo4ZrdMO26cIQYy+8YJ75xyDQB9svFLIEtrtRdKkrLbGKGN5I7ORSytkSAjD7mLYIKnAJ4rPl0c2uHW482WZIygQkm3V5WCSSxvjbEzBiM42hsE4FUfDHiCDxDDZSW72yXUts0ptY97zKobbMnnEKJIkVQQoGdpwAcV6OmmyLAVcqHu5ZtkKBFEirGJPLjfccsCXwucAdcEYoA4vQLrULC7lkmeK5MksQhHmeZGSkhkDXBkO5o8MSNnPzgDOK+k/APxguvCmvWt/Fq8GlzG1iW2hs2HlpLEwX7PNGzfcAXAY4bjHtXyNrWl6tNdSLYSSJGY343pELaSOchZF3Z3ny1UMRgAk8gYNT2OjapNAhRp5byWdY2acwqnnCV5co7ScDAOecfTsAf1Nfsn/tT6Lqb2NrqWrR3QuVt4dQE4cx24MQWcTtGCvMpYrznawzzmv1I1Lw14K+ImlpqVlJbGaHShFbhAk0PlhEWYh0GQ/kom0g8ng4r+Jr4b+Mb3whcwyRa7f2bTs8srxysFgdGMyxy9pPnwOf4SOcEGv19/Zt/bZvbS40zQ9T1OWSOS3LiW2usoGQIzC6fOEBJYHuM9qAP1h1n4Q2eg3J19NQlWYwXMFlavGkJ3TBDB5hByz8nIOMYznPX0bwzEdT0hLLVIIpZ5gbSGRZlaMG3LApPkDBKKp3MB1x2xWn4T8Z+D/ij4etZo9ZtJ7i4FtcvFauks/2owqy+WGJJQBPm2jGQa9D0zw/pVipkgnDEI7rGFyyCZSzzSxvzkE7mOMKG5xQB4xdeGLW5juVkWOW3tZXjtmwUWKYqcRzYA84eYTjGQVXnG3nzbVtE1G2k82OCKSYW2WECfug8ePIZPPAEoeFWHUDKk5HSu78R6te+H70xGK5ksZZpTaO+cJJNMVeYxYAlQg5jPOAeOCK1LbVpLyKK5EdpuhV4bm3aFG3LHxbz7C2YyV3OB1/fYAoA8Egtru4v7S9XS5p4wZNsSg7vMjmb7KoH94M5YZ+XjGSApPtWi2Nxa2sX24m4D5QtOojfz7f948Jzyw3HAPccHkGshEsP7ZcPJJDaQSwXFuIy6xwBQZpt8a/3TKgC9Tjp1rpLZzctIlxaMI5JxC09sJTbPI6tKjPu/wBVM2EGRxnGecigDSvLWCQutpLA14sCl4rly0dtcXDvIqjbxIixDBAzyvODxWZGT5Kw6eLa4DhSjE+W6320Flzg77dgUZUxwWB6Ctmwthc6fJJFO0F3bPDugKIJHScuGAL8yMu5+eTnvVNLGRLoW1qLndMyC3FwYYFaNAuJU3kHzmSNkyPu45xxQBHpBnm1IafNI4uSmbi3lXe0d0iwtcRRBMrIp8yZskkc8HgV18PmQXrwzmaOSwt5ZpJC4KRQGJJJYFhz8y4kDFuWDMVXgVz8lvc299DeWjosKPPcyQqrGeMyMqiFZzyzbgckHjqOMV2dxaS3tyl3GYrMFrZjJIGkluZWjCywSw4JWHYiZyo3HkcGgDOZFuoI7xbuW55QRWlsr2vmxR3UIWaScpukVY0k+8Bjbtro5ra606B3ZLdYHe0a2aRmaQW8LySmdQQPNJE21goJxHyPW/pmlASvNPIuycGOWxeFLaEMo3NIJVIdbcY7Lzn8av3l5aXHl24tS06BoreS3LzIYUjBcBZByhiIUYHAGeDQBw800V5K6RWsqLaCN4/szJH55M2DMGYEOjKwY9xux1zVm1tZPOv4pInjuI7qRo7lYwFV0gRowgk+TABAYg8srMOtafnQQFhbWyzMjeQ9pGOAJt6qsrDlGRVQYHB2g0+C7uNWig2mJHRooYneNPkYDZL58e4M+CjYJXGMc0AZSzmZFQRMJGaFJEXIjEkgIlmXbIFLFgpKgZJJIz1qKRZZYmtXmDmOOR53ZfLKMGPyxF23N97tnnI4ram0/TLZ2j89ZnfbK80YdIgu8MSAB+7k5AGem3HUEVzWvyyWVxFDbmGPeygsWEjyQTKkyOWBwp2yDOcZI+uADIsEa/ddPjd28maR0aNWmk3KrSLI8jKfLGWwAoY4GTjNZOsQTozR3Np57yh1VLgBFlnQJIqANxtZBuKk5JbOOcVfsY7cawA1zPFbG1lmGFWL7Rc/dVTIWG5S4AzgjB61th7W+t4zJZzpqFk8jxecVWN3cGNhv3HBEYQhuFIxg8UAcEYZNX1B44reJUSC2WaUlvJxC73ElukK/fIMmMckBefQd3p0UN4lvbxRXdvbo5+2yJbuokMExGyIEYWNUMY/2gMjjmtbRdNCLHkWYNuHmluJDlnEuCsHzAb52TCgjptHY1c1S5gsJ5GnniV7qOZYLGJJP9EhXJf5Y1+aUoUO4/eLYBNAGB4hktbG5SC2upmtnZ5mjhTCSvHEVaJpkX5XAwCo5J7Zrzy3kvIrgTw3NtZwW0Ky2+9SsyTyliEMirljuJzzxnBroNRmy1vDMYkuZoJZraaF/wB9tBdHjG47BMQhJJ9K8zjkun1MkSz/AGaORvJaZwZBIsJUoYlUqF3ktk8EvkGgDtU1W4uVDzwOZ5GbE9jH50ku7Cy7kIJYCOMNzg/Px7ssrF9WuJ/sthGXhEsiySh9itgOFKjlXZiCc9wMfLurPge8WWMW8r20ZjhtnQEt8zQA3Em/aPJkZVKgnA5GOorUsI5rC7xD5rWl0YrVvJdUVPMJIWVlwc+XgsdxbrjAwKAOKuUjhQ2d+gDef9svQRJCEUzmGOJZOpDSqfvADn5afr9zEEhOlxrcSQ+XCYJGZsF41YyO7YPlxOSu5uOMZrotat7Jo0S7uPNeW8kCRFAcW0LhooZXZizRA/OrN0L/AErMudRtxby29rYWsk00U0KM0ar9plTducmTJZY/mY7cbzggUAeUX9j50MyXbXEU11IsUpt5FeETh5FXdEgICnkkfieted61pcZ+zvbG5kNq21RPIgyYAwEhXdnY21iO3IHWvdb+FZrdJ3SayWHT2/cRxo8lzcw5IuT5TMwDxKw55wB0BxXnmswJCrau+myCNBbweQFbalvO52y3BMeXkDRbuOQGAIB4oAwv7I36FCnmiczZkhQblf7W6StAGjOAmMIpB9ckc1t6PcvpWmz293G63Bt4woBG9Y4wYzIqnIgkOVI6FsketZ19cyXJFzbNKLN7dLqDd5arBOrfO8caqCQCJcDbkYA+rJb6+mGJ41eO6EbxX0pKNME3FYXX/lkWiZNoOMFcmgDmvE+nwXzrvjf7RCu1p+MJGgziRXb5+D2+8R718/eJrAiKWRleRHeRNsEKGTy2ztmjiBO1towQ/fOQDX1Hb21zfbbaJEmdikSm4V2aQk/6tJgPmZB19civH/Gfh+a3u2kV0lbEkTGOVUjhiiZhM8jFtpbcr4Xrg9OtAHxJq/hiW+ubsMb7AHlI3n7UEAkZz5qEgRvk59AMY6V8r/EnTdQtUke187UIpFmtSrFppkUkhXkSMZ2+/TGK+0/EWpLpH23ciyWl1c8TlI2+0RhGyqlkLDo4Of7uK8+tLC315EtrXTzMZ2G0xQjZOjOyMkssQJVgwIHAHyA+9AH5v2WmXsDPNcWMSTfaFijhfIleFmO9lZSSqDA+bO7Jx2r3LwL8JvHHxLnSz0+31C6CsscSKskkKqrExLlVy4VieWPQfhX6D+Bv2SJ/Fl9BeanYta2xuElDrnzmiQoogTK4YZB/zmv1t/Z//Za0nw79na20xLUkAmeW3AZl2gx5dcE56k478+pAPhD9hr9irxB4N8Svr3iA3TalLKCPtUSGFV24ZYwRiIZbtj7v41/Q14A8IQeH7dY0lCkLES8Xyh2jjUZZiOD8p71neC/h/pfhq0VjGi3JYsJCxZYzjaRhuPvAnrnmug17xRa+H7OWaRopYBCwcQnO0jAJBHWTOeMZwcmgDu73xY9jAyFdreWwGBtbILLwSOcqvXnr+FfOut/GjVNOuJA8kMNs1y8SZfdL8mQZeDkrlcccZGK851b4oyeINThtGmls7CS6WITwMDJKy5VY92PkyVPBx0JrIg0+08QahcxQ24liSaREkyks8kikZeUA4SLcvIGMnnrmgD6G0T4i3epxsLaZVhaZCqsGlDsUVmljYdRg/mcCvTFF5qFmgJJilBlLFSFkOBl07kdOnuPpxHgT4e2ljYxu8jx3IMIgRYdqlWXLEHBOD9O9e22NnHZpsm85Ysk9CxycAAkoNq7geBQBwen6bcTJ5DToJQZCI5I2ACID0LcZA9e7Ugs9UaJ44bmbCFinksRFEVfAYLnhyM/h68V2mrmSFILuCHEZQRIIUUKY84kIY4y/XjqefrUNjdWkoKBzCXG4bhsZ8ccg43HJHT6UAc1pun3TT/aZndmIRXQFTGoYkZYDkZOSc+vpjO7pulNBcNJlgrFuhIDZJORk+tXoxaGQqJEjkcsW2F0BKgBd4HAHTk+nQGuitmSC3d3xLzsVUDBYzgn72Bu9fxoAz59MWSE+Vvh81lDlD87njDOc/McA9+cUkRu7UiOSUt5bBwQCcKMfI2OmRj/vo1pG/hbMasi4UY5+USE8Bj2ORWXNOP3jQ7FuA+5vmDl24G0DkDgj880Ab0FxBMd6v0BBABwDjoSO/NVZZgjSOChB4bLD5WJ6c+2MH61ysOpz28sjtG2xMs6EFWkJzlsY+h980ru14juEdkYrt2ZCcjLBifvY49v5UAbct3YzSYFwGkEShflIVdxbkHHLZyOPWo31K3QJCGBYhsurZYnGN2zPHI/HNed3LSo7SRwzJskaM7d0OV7FCR865J554H5ySXcEcLLJOI5kQSFGYvKqkAMTKccZB49R05oA9P0mGOSQSpLJIT97ncoIyMAZzn1/OvStIhWMKWklkLNuMbZCxjjhNvOOv+evj/hS4VrdJFZmkVhMWLHEiYHIBIyMAcfjXsOi3e9gpiG3AI3Hnkcg55znNAHWJucIUYKVXIZsEheQVbuee/4VGzAkpnaWOW7+vyggcDH+etO3rgFU+boAOB+pxjn/AD1prnacgccEj06ce9AEE4wAGHHRVzyB7kVzepwq6SKBuBTLLk8Lg5HJrpJzuIkAOMbiCDxnnA656Hp6Vk3iqA7H3ztBDYOTznv/APWoA/hZ/wCDn74ULZ+Ifh38SLa0IjFtNY3lw8IIAZy6xgsRncMYPbocGv45pFUXMTpklhvAZNvlZAIOwnkcDgE8H8v9GP8A4OMPhLL44/ZM1jXtPsxPdeFUS/kdlSUmLfgqoyTvCnt9Pav862ezkgIka3nLk7N7goFI5MYz97tx29uaAM2WUIQ5RQUYlyvAJUFVO3HCnP4deBVYo0iNPHMI2H+rAYOQ4ILOEByUI6AZ9atkuGnVXRI0iIZX2BgM4BPOc/16mojYSxxfaH5i2fu5FwCCSMKFB+fjHIGP0oA3tYs2kMN5JI5EtrbuhdyArou0hiPuE46cVj2e2RZYzKzrHJ58XygiQkZIVmbGOODjnGRnNbc90W0+zLMGwFjWJ42x8rZy7Y9APbnisZRhmLugUbtrRABQM8bV9OnGO2KANS0kVImljZI5PM2Ro2F2qMhxyeMcYxnpxWBNIfNAJCzqjZuFBY7c/IdhJycflWoVt3tB5TtLcLKxVZD5aNuyeOOFODwe/wCFYThmeQOoinj+URRncQikAsdvIQH19s0ATgxoNxdzvILEgAOwJyzIB+ddtoE0aalbyLIIWXbI3TaVT7ic/dU/15zXFgurh3RXtiVO/cAFzyMknk9OnI/GtG3uES6TzExDJIqxCIESryCpdyMMPUUAfZXhyQ3tpDcxSmRiTFHFaEPJFcdcXDZyoK88Hpya6prpLNJLe+tEnmjRVaRAI50Rpd0Kpg/OyKeW6n1zXJfDnVR9kgCWyrJIsyK9t5UQkcoAklzlsgsT8xIzjpXfX0FvJ8jO3nvua6EiPth3Hc06SYyxUjaMce1AFSK5lMQvLxkbbOVgKGQeevlhYo8HhmUAE5z61vR3UT6dFPJc3Vi7eZIl3AiM0skZCO4PBtxhsZJAbPGa5bVBHeRW8FpEWe1idrZDGzNHKqk+bLsOEyFb72M9D1qLS4L2z8iLUfLEUskVzfo772WAfOyRxA/KjRkNgdDxwaAPYtLaW3tZLJZ45bG5TdCt1dK06ty2UQnOwggg5IOOCarX7QXE9s0K/aYlJQzXSrCkchISKeLBxLGjgjGc7TngVxTXDwRTvLc/6FZIEstQtUyyiRtscZZc5QrjfnkYBXipbXxHstgmpyJqKW9oxhUQrG4Eknl+YHwA4WMg5PU0AdBcapFGXsGtmQ3MbxyT2kJe1uWjkTyrlBHnYyr5gKg8ZwOK04oJb5IHRUeBp8+ZK242l0oyQucbopB/CcheBXHWmp20N7aKrsI4LbZEYZ+ZXkI8qOWMDb5+Fy3Y/Smy6pe3eppOt4LeOK4ZTEqExg2yYDvHH8omY8jPJ96AOwks38/yjc2kaSR4MZt1Z/NISNIQkp+aMl1BI6d/Wq0Oi2hknWKeKMfaIZZBbIypBME2AzwMfmj8vrjKgHJ4FNjv7uW0ijlW0udUkuFkjJBS7jR3DlHtx94hYn68HA9ecu5sLu3gB1GQ21u0Ev226USCQpJINiGJPutgmMdcFRQBW8Z6VZ3C20+n4ivN8SbFQMiy2yBbn5oQQA6HPXA6deB5dcWdp5iW5MdrqMsUiSAE7cpL5hAVifOLHgAjgHIAr2uXT0WwnEEjzGFUs/ssS4eVXbAmmd+ILsRgb1JBJyFrm7/w/BcQ28s1vci8tEDySWyxbbpCoMIBkwYvKQFXJxk9M9gDh2jhnm+1TRiEPMhTC+akLiaGMJEpHO8oxzjj7x4xVK80xHvZGuIC8EPmCKNAikySJbmFpJkfBYpGdx6ZPPauktbRDdtNJCZoggkt44Vl84jASJZFddiDcRubseTTfLsjHNCXwY5JrYrMHcR2pdv35EeSCjEIW7cknigDk4LZV8m9u0P2SGEyJC0JIt4GwsTyyKd0rbcbR2z0ruNJCpLZy2oniMk+1ZQVMUpeJAJZj5Z8lkQNhTnk8ZrmxG0SSB5hJFbwukaxkSRMHl+VEz/rG24PPOOQMVdguo7aaS4lmRUjgMcNurNFbSxySRxrcLu48wLKh9eOOnAB7fcXOlXK6c0NwyyR3xtz5sjhpHmd1OYZYwPJEitkjGAc8A5qLVSdRltxckolgGhQQkQRC3c5gaR8/NuwoGTkkEdcivPNKvkkDxpJP9itDHDaXU0DOl/qNuwNvtJHC9WEg5KAKQa6y31O31JVmMrLHbNKXN0nlJcSxt84mkUcqt0WdCeCzFOSMAAoano1xe3vlqLeCVbdB5jYTeDFJO0RJIRpQUiUscMTzT9Els7FL7UFgiJMUQd5FfdDJCc79xGD/phkTI/u56Gu2eAmC3jnSL7W/wBqub2CV9zSLaZWOQSDlY14xjrwG5rlb6yuY4ZwLT7LeXjIIpCHmhjEM/2iZtkcm1g0Rzj+8egxgAG7LrE7WcFq7SXCP5c1nf8AKk3K3DslrNFKARthkEXIwSmFzXG614bNjZTlIGOowi2M0iyyLLbCaRi1xIsYJZTAQVVSchuK9CsNMe1n+2TtDdWbWhdYbuNjKksp320oVRt+0K5DHPVpQBnIzYFlNdM9r512JrgtJNPLExaaSViY4omd8BEJKBT1K/L7AHzXP4YmmVIYFkeRFckRqZI2hlY+fJI8mTEivnGSOnGMVjG0g0+KD7DHKGtpI/KltrVXV2bAlupBJzIFUlWIHXmvZtT8OajbHUTbWhtx56Q+Yl0ImjH2iUMJ1kcboZWBcqM4D4Nc/pukXdw8oZYjMJvss7ojGKQSZY2tuo/1bZ+bd0IHBNAHLRWUlxdQ3treRNPM5LSBGxbRRwKqi4hc8B1U4XsTxxVu51O1WT7U11HDDIsIjjSHMoJ+SeR1K/M5XGQM8scdq3rm0s9LjuLEgMsqzNqUkqsskEKzMlutjIvSaQbXbd0Bx1rl9SgghkitVn85JUgcTquVyygt5Z2YGGHTtxn3AL8GQVKSLKpkeSKdyAEVI97wsdvysSQSeuTtHSuF1e8MQl+bAmlkRlCAosq5MlwhPG4Lkbev6VuK89jFLcfanitbqSFUZUOxmlZlO6MjG9lGSTgHOfauFN091JdpqccJthHctb7T5TRzKxVPMdCdskgBJH+0aAH3yKpIhnIje2SeRlyxSKNV+fyZOu89hnr1GKvvqlqtnFBBPD5f2eJbvajswkZQAqBxhX243DO0knGRWHLLd3Dmext2SyitRKUkZrn91E4ZtmF3YEhIOSQMc8VTiZyYprWJ1SaQtOrjiWRMl5lVR9xSCeP8MgGhbG4tzDHLGk1tJFL+8gDQtJ5wBZGiXiQKSQQPTvTby7uZ3uLKwiSO0EkSRo1uqTOynaAA2CowDip11G3W/he3llZUgJF2E3W8V1Id0sjRkfLHtyBxyTuHBq6NLe7u57mO4S4jnJZJYpFURRBFWONgT8sgIIyeD16GgCLSzd2TSB7Ul3EjRWyrtd23kM0rdzknb9OKuTTadd3cdpc6VcwNbMssjySMrbGVpEYsufMjEjLwOuehGav6lHFZC3S2gkmuJDBHI9zNhkjiJLNGc/OC7EcZ45qG48RvZstqjm8SCOGI+dAjxSSMAz2xlmBwVHA7YX1NAD7KaOwszFut/tV0SsTlds6x3HHm7XALgYBU449c8VkSyC2v0mvlImt1xK7hmYxnJiuZWXIIwdxAz6VW1i/F9eIyRWotcKUYxLbPbZfaIPOzgpE43D1DYHpSGa2u57iK+mdYBtlfCScvBgRiOWMEyRthevykc+tAGcLu7N4Humh8gsipdRkAMTzDOEZsgFMcY71tx3V28lxcSyRtEyLsYIWSWKTaDanIwZTgMCOAWxU58P3D3hvZYIp0aBZEtIvncvsDWyTQgfcZW4wM4GDiunttNvFPmyR2tgsvkgWMI/dShdpdPKPyiQdDn5uOeaAMfw3pOqa3eN+5eCcXLhYmxvEA4RFx99Qp6j+7n1r6/wDh78HbvWL2wit7eVrpSqywC1Lefsfb5gQS5RtpGSQM4zjvWZ8MNFsr2+shPbrDH9uhWW2jdEdJC+FDSeUAsZUKSMMQDjkV+4X7H3wZ0LVvEEE13BY2mpPcvNBOvlBXiSEN5C5OHBAPzADJ7dKAOa/Z0/YnvNWl0++1XRpxpkLkFpbVCyMBuDbN+QjEck+vGeK/bf4Xfs6+GvCdnYCySFCtrGslqo3I08ioOY3YeWy7cZPFem+DvD3h/wAMaTCLKK2iu2t2giBKGOV1QbmlVn4YtuGc46YIAqHWfGdjpaWkP2xItReeJmtY/wB2kESqzM4n+6ZBtJ2k989KAPaLHwrbWDCeOHzraaBLTCqkbW8iAMwTaFy2Rxu6+vSuntLqx0uOVruCO280QpYoVWW6nSHkyyITwN+SQeP6fGWrftP+HPDVjfWmpamoEyxyRpJNtuGlRtqSw8/MdyngdeDXPXX7XPgTVRbSR+IYIru1ghKvdSIZoYypE+VJwBuB646UAfbWveMNPh0+Y6nLaeUj/aTDGAJHU4EQWQnC/NgFPbPvX5jftQfHDwxHdx6RFqcL3UgCJbxztiFixXdeOsuTtJ+RR0PsePlX9qr9vW38O6TqUWj6lHK9zazxWsNvMcPdqGCSs4B2McbsDj5vSvwNb9p7XfEvjGfUNf1+a4ubvUT51s4uViiVn3RtC4k+aTaMkHGcdMUAf05fDLXYbvw/a30z2k1yrlI458OZt/CXP3SG+QEEZ4712dzfxy+aLyMRzQlZ4HRo8kLnalvG/wAoDLjjFfnD+zt8WoNX0bRdPgvp75WxJO0gj8xHUEr827IjC7gc4OetfekcMeoiLUHEpjkiiZedwYqAFVNpwmOev97vQBbuXmcQtDJMLud4jLDcOhPkSk5Cx5yFK9D05q2GmhiW3SGHTo/tKt9oWU3iyKx2p5yMCQQecjt64pII7azllkmt1ka4NvEZW82Pa7EhYY2XJIVOTj7xyBWpOUjjhjh022ChyDJE8kbzpnctw8cnzCVRkAY5zQBgXDK9pdTm+W6kSWRJIIEELSsxASXyCD5g5z1zUj2+qyRWQsLOKC2RIp5LiIHzmdFbCXPPyz4JxjjtVqOGO7Aa2lcX7Xi20QlhCLE5G4Hpy2AMbvTFaU1vrNlbOkenyyhrlP7QulICySqwcuhB2xFVA9KAM2y0p7vUi99du3kwE72d5BNcupZUCOMO+w7T1xVKfSr2zuJfICi3iacFCBc3AhnGSsqgZUb8D29u2zJe3NpuimtVa4Yq7GDzC0bzkmFy7bVfCHopPSo1sZoLee/t5TdJI5Es7o0Tkrgurh5My4cZx04xmgCTRZtRntxLAYpoYriNJIXQqbcq+0eYpGWyTgDnP8+hv4NYvteUeeltEsSTxR+WIkVWt0H7pes8m50yrc/KfSsKxubG1+zRyXSQzG3eadITukncSB0+ZflSNPfk9q76x1PSrg27EzSebHDIkpnjbzHQYP2Zx0AJwF77aAMK0s7i2lgjuLgrFA6N52xk8x5WIZXyp3KuOcdNtd3oc0EdwryK1vaXJ+x3ZVfJ8hvP8xJh5eSULDBAGcHNVtUniY213IkbDYPskMTxoEdsiWS4DsAxIxkDnj2zVO2u41ubSKSQaflVuMpLE8twfO43I7bWGO3PA56UAbPibxHbCWe20myV49PV5pJWRHgeIsEJVnf94Umw3GSccVAbK5vVWWWaJWkMc8EaNCsUqiHMgDSEHzcDj8u/MBsdOvnlYLJcMXWV3UFNvmPvVCijDzEjhRwQat2DwWDlvJkW6SYPGZCZLeFVfa4XORG2zHB5ycCgChLpVysvlvCsmxI7tTOuS6RtIWhgcDCbN45B5z3xU6W1w1payWbQWMb6grupURHfNEEkhVn/AOWhJOV69zW59stodSjmtbuSW3j+0SR/aZGMYiYDbESycpuJ9gOvpSHVrTUlit7Rrea0nm2STOhRIryJ9ktzuYDzXJPy5wMc9KAGJ4akxMstz5VnAjJaQygv++kfdcJA/ZQ+FC9SOmeRSvoc321ZLVfIezjxLui2Ry3Qt9nktJjCx5PmAdyuBzxTP7Qv9LV4bxhqNlIz/aGdxLdG6SQM7LM2CkYQfwjFdPpk51aFBbmWeSSEOdriSeVYm2hWjUkCXyx82emBmgDgZYr7T40cXjxai9pdRtGrfOBbzhpWtWzh7gQjgk54wOaqpLdPL9tu4XBjjnDwmVs3TPyc4+57LjDdBXqs9hHczWxjW3YXEql5JGx5GxtjrOh+ZQTkPgfNjj3xp9PWQu9zHFZyiRmZbSZ7uCMKpaOWaNxmJnXG5TjHagDgmitdHVb6C6muXcRiLJZYBIEEkSuycRnBHUDGMGoru50mW2FvLB5dxJI32mO1bJleXlImKtsCmQbty8cetbQto9Qs5oZp1s4bmaWBbKKZUkWGKUIsl0ZQNshQrhlxw47YrgNYSXTpZ3tcedBG7pEQWEqWGSrrMuVZmI4AJzigDrjbyXcGoPDE0Uc1nmdmMYj+xW7lCqqp5uGJxnqc1w+sajfPaWRAkt7C1JW3uFlkWScyKI4jleduwDecc13+kXegW+kzC9uLoXF1AiC3jZ0+yMy7nDNGB56+YBjHHOTXn187faUjsh5VtLNcIBL80ka24/1TM4556ED6UAYVwb0tHJcxpue2Edu0UQVLyOJXdoY4yP3cm2N+GIOR0555PUNWis2vLuGG5Bll1F7a3TY1zBM6s0NrGzD53jEb7XHDY4PIrtdZu7TTjfzWMZupJYYpYLd2dBEJIZ0dV67G3SL8y8da8t12OWOw0C9mkWNjeS363kILyJLPCqW8GZMLIUK3AxJjpnoaANKz12RopIvljifT7f7VC8hWVJgxUea68SBYh9wcjgOKC6JtMbTO95ILwjYzx2q2xeBI5cZLW/kTux7AxgHmsLRS2p3JtLwy+TbQREooSOCe5HEnmngOz54GT056Ve3SWpi1BkeKKK4t3ijiDtbTWtzIsbWjyk4ZWZxuP8IUntQBpQ22lxNYyzSNbRR2P2KNcIzyRCUuYYsE469Ou0beTRqv9kxzW/2iWXVrZo0QRRbl/wBLZ/OSJ41yVCIPujvkGte0sdOuUtHDyXcdw0hjkSASIrxcSJA2/wCVwTy3TitHS41CpM+mm2eGa5je3EIk+1vK+EdJG/1c/k8rnsc+1AGJ5EVzBawLHNEyXNvbQkgSPbs0nkorhOQYpP3jei89KP7Cs7yc2TILr7J1u3HmYmjlJkNuj4UJJMdoz2NbdmLdrYTIJI/JkuEit5ZHTzv3ZinndiuWmK8E546mr99EulR28kcMbyyFIIrRJikUuR9sDl+uVkIUZ64oA4vX9LvNNsoZoLgyRzXEsLiL/XxwRw4jkiQ/6xY8HOOn1rwq+1m8tEuZHtmvrV3eyEiTfu4hkfO8ZPJxjnv9K+nZ57sWr3eo26Y8lIduAYUcNvnETHgM7nb64Fefz+D9FlN/DsDabKkNxJDE7q0JP3xvI+Zgf4c44oA84a3tr7T7qURWaz6fEYpDKw8mE3sXlQqVQ/MOcswJCk4FeZaTpl+NaS5mtfKmje4uNZusOI7cRMViYwnCyQE9A+CM5xX0UbHStBs5mSaSX7QkNlE91ABESwBSeXcn7oA8BuRxwa5u50QxvbRpLM63kpuNTe4uFYTB0CXdpI0Y+ZCRuQdunBFAHHqtu1ukUf2e6d5zGqwud0iyHzI4rpWPMRJwM8cZNUZI9NsW3XspW4gkMSwSQHK2kkkafZIIY+TKjoyhugA6jNbbz2cN0yWlt/pbzI329AsTQoQxgijjfhioDDnpiuZ1MSXsVxdSywtFM3kPJbkPcB0l8vMgPKTbBuG37zHPoaAMLW2kvBLHp1lcWs63MNtPdCJoYRbAmSVXZyQYm5OMZHTI7eMeK9BAilvbjZIBF9jUDB+0PNMuxlccRphW5OD2OBzXt8VxIs72qC6Angdrq7uFRMfu9iuY3OEbIP8AhivO9eu5ri0vdPl8+eysEQ4k+zwmVV3MkkdwflU5U8ZzxjvQB8J/EHTpxLLPbR20FqEZZnFzJI6REEPGvlg+WA+OvcV8g6y01tepZN5bR3ssoW3YKy3MgbIYzdc/3gDtxX3N8VJrU213DBPFZIUKOJ5lJmt3+/b7FALynGc9DjGc18Qalb2cWr3U8zy3sMSs1u8UZhZVjiUC3VMkxKWBO/jOOvegCxpc90skU0Zt1mkMkKwxbQkUkTAMpTOCowcdK9LuLySe3VY7cvA9p9imSQSiaNW8t3uCFAEcW9WIC569fTz3RJkuJFEEMclsbmNysSf6XsbCuqnHyyBzye5Htz7Z9lurOSc3VrcXdpBao63DOnmIzIu2G4n2gudvIHX+gBzE0RjsrkPLcXOoxJELbfM0It1KHaqPIcSfu+x5NV7WwvbyKzO9ZYWikd2aFJZ0ADMcsxwcFTnPOBkV0t2LLUzaXKadNFbxjzjLK+1pVQHcq8cvuA2jp05zXO6pd4v1urV7w2kyYaC3YyzCWKEIsxQABImOAy8ZwWHagC/d+THe6cIGSaJrJluJEZZMsoJEWFjxC+4cN15INWdRhs59Kim0tjBdXCtFeWzz74FkYqrZ84n5iqnAOR3AzWJBqFyU22lusFxKspcQIFJ2xkb5AQRHHggmsKxvLuSONpEF0qXDQ3PlfJFbvCC3nhTzKRnHTgnvQBp2+l2u5He4jhJVY5IY3YmUozAMpRgsb4P3gOaL2yj1KJFZpLua2VkhaR2gdELqvlSsMBgEwVPJNGnxTXSu0oeOQyOyzYVTCFJKh8p8ilMYJGMnGa1riwSaMW9pfBLeQrGGuSv2hpMEyo3ljlSVYKfQ0AYK6fDIsa2krrc2pGbFZJDHLEW2GXzmGNoycqOSRnpXuPhNIY7WBbeOWBpgsJR4ljS5dSreZCVJJAYcDjdjFeQxadJFdG3iIiYNGtqsVwJAJHGG37SWXgE7T0PPFfRXgbw+jHTrQX8cExhDSNdbmnjKPuVI1PRxtXIHJDUAfQvgG2kmktoZJknnkiHlNHCIosqrbogSAFfs3417fcaZdahbNZW06z3dv5StBBEqxxLIP3yIAcu6tgEjOd1cP4S0SJdRitrWT7SLqIR3bI7JDZ3AjyJbcb8oWIO4e5r3iz0SGwRvtMjWtylpEUu0KiT7Ocid1KH5mY7c9wAD0oAxvBOhzeHViu/s8bXExZ1jIyjSc5NwGHzIefl98V9H6Ax1j7HPCmboq6pBCvkpIxGF3ROPmVWOfbaK4TSdOsBBLDdh2uFeGTaskh3WojLRMsuMR732kk/nX0B4S8Oy6Pp2mancrPLPqjy/Z4xsaS1s3I3DBH70kgBcc85oA6e00iS80aGx1Ka6jmijVfOjKCO6dQ6qk8AHyYD4z7Z+j5tDu9NtdjJc28MQ2rIY1lR7aTLzIC3Cv8h6HIGDitOTUBPeyRQI6pE6xIyxhchUAwfLyWOcAngfhWxd3TQWlvDezSTeZEzLbFXLxXKEM0gU/wCsUqQOeOcnvQB4Xf8Ah/U1ugZI0kulSdWO0FBYzNvACjhFdOSBlsrwMmrQ8O2N/PNbytc2kUHBFvJFNaBZWjRZdrENu2luRyvPTpXskNgl9bSS3Jjt5VuYl2sz+aI22rG7omWZSSduAVBHPStA+HYSXX/RpIVdYBmF325Xc8PyjJk4yGPAJGfSgDwfTvDNxbXctjBHKtikLrLfKrk28KnfHPGCdpy33xnOM/h3FhplvaTR30c1xBE00MbREp5NxJMVaQyfeDSBV+UZGM9RXZ/2cunyXMIlDxXSJD5W4osTbtqRvI/CsxIABPboabFaXXlsLmya2sx5MypGYXMk0JPmAFzgu6EKVBBAOenNAHJXsKaaLiy1CG2hE00402+tPMLkXEZGJVj3CTAbntjPauA1GCwlCW8UUZaVYVuY/mYWM2DI88T9XkYAH5OFbg16v4ssDDayXVjG6yQzTSxvM4EcattWCOFZPkRkQurcnrntmuD03RTdR27qkSXEHnzQuJluLW+wd4tplY5heMk7T1LcDIxQBwLw6npd+k9yiNb3cIFvdiIu8Ugk8wyySM+JSxRUAGcA5IxXrPhu4S4a3toIG05IvsgZpGBhlnjxl4ghyw3YMYIyc4btWRdaHA9rbtdSmKWKNTc6bKGYwieUKhjjJ5Vge2AAc8CvTdGsNNtILUwNYxzyXuy4jkCsYVtFWQsfNYLCGT7rdzyM0ASXsMY06KMKyj7YYpiuUeOMSKGugU/1cnleYY93DMAvXilvfDjrbXUaq95aXzLKzTBtuxYDIWdTkpKI1Jyfl49Kq6nr9g0F48JjlQxx3LiR/J+0sHIitlI4VlZeOcE4FVZ/EJgVLFbso+n6fLLNEQ0kN3FbLteHdIAZLjzHUMy5BQlskA0AeV3uralpkl7p2x2MVsIdMhMKAyWsN1yJwo272jLBCfm5yK6nRotH1ExSx4iSaN47kFZNkFx9za8Y58lULElc9CBycVwWpr/wk1/JdRzvBplgkZmluDIhjuYy5hCyoMvEy7iGGQpGDzWfNr9r4eWXTra4uEttLmjtC8D7byR7pPOEsrYJjtyOc8krzQB7nbS6doNwWSQKbWKE5GEVkdt1uxJzvDOcMp+bFcNqfi17UvNb3Dzy+ctr9lC/aYpPP+eZ1LfNGUYYB6AHPQV52+vXt1DNbxagpm1Bo3S3mAkbbbRFkkjuHwWfgY7Ej0qjd69Nezqqw26z2trJJNcJHsZmkJtpoygA2zrnIP40Adwnjm/khu7GOye1lit2FziZhtkIcxQ7sEOgKhmCnOCPUV4mPFniDWblllzKPNV7+1RhaWwtIkYWht7lmzIN65kB5+lZ32/Ukt2tLR52W5ukAhtg81w0U5DA7mBMc+yJSS3HzkVHf2clxbyoqSWPlsZo44mKAvKRGNx6lWB4HQM1AGxNf6VDaXUNypF3bWaRRhnyypGzKs8lyo/eSLMy7T/EK4CHxBcgXc9rdXCNGUmKh2aJ4o1ZESQbeEZM5464HWqd/ZyyxT2rfblu7Y/IrzgLFBMyyCGNz/r/AJxuJOcKc0Q+H2ePf9vu7UoIhMFzJ50CyrIWOwckS8YxyGzQBu3U8GpO001wsFwXifCIdk0xVcyZz8shxgjp6VQhk1V7Ux2wiktrJ2BkmZiYmjJd45An3nYD5c+uK2rzS7W7aC2jhmikN1CwbZ5UU3kbQxLjnJOOvHPNdQ3hy+ls5LoIlsI7txd2dmu9nMC7UnYdCeck5xzk4oA8Zvo7loPtrLDBFLM1zK5Z445ZY2k2vDEcNEVyCynhgCSMVy1zptyL2MqHgQ2bokrfNbyS3D/LGoJ5m5zj29q9Z1PS5Jra7llU585WghvQEfHBuFi28bNvBxyucdaZfabHc6dAmnRJNJdoHttu6OOFmUCVriU/czt+U8YoA8I1HQdbs/EGn3yo7p5itMjDgRbAGV7fkSZB4HTse9bB0/VNMktbcREWs1xMWmZdhlDsNhVd2VVYs7gOVxyAKuX8GowSwJfzeSLS5eW1fz1lMiLIG8ud2b5lMeQO47Vvz6hNrNhpd+YAzMz2U4hBUb2cBDGBzDO0Z+bIzwaAKjeDtQk2z2sMepwXAMyXGRlQWZfIYsckqU6+hFFdzp1zcW1stuHNsIT5YhFojlQqrkszvksTkn60UAfmnd2cmlWsLW00E1rrHkoPP+adZEALR7iPkjEmSBnk81R1K9v4bSWKKJtrx7WmNsk6DGA80jHJjGehLduBXoMltaxg28GnxxW0ZVo7qZgiySMmJJI1JLYMmeoAGOOxqFdGm1CGSz2iO3lhL3EyCJyJIyd1tGFRtxc9ycY7UAeQW0l7cIIFMUaoCY7mcCGJmxiTO9zmMjnAJDZ4zVm0+xwQOL9Z7iZm2xLEgZTNuyhSB8GOMgAg9xXqNh4b0+CCWS/YQoQYYoTHHNJBDzx5ZAXzMjIYnHHBrh9cgitN8dmzR3dtIPs09xbpEZreTlZJfKdizbPug4AxgdeACePUpRthsGLzXNuI22mS4kiTOUWNG+44OQwwcVn2+ntPPGNQlRBslKqHVJBJGwZ/N8zGRt6du3Jre8MW8pvDFNbw4mgW5gu0K2s5ETKZ1MYJ2k85YkZ61p+IbHShO15attnn80o5mWWIBkWIwEj7pJyS3QY4OaAKemz3LarbvYTOdOVkmVLtHZDJB1lAIyibM8Hk9gea0S95qFxNq9tMtrLJO8UrSWrsRCGJdbCKfarqyDsQwzgelWZ4by5062hsVaF47UXE1xaxrI7RgKip8hIZcg/dOccmqyaHrkGlC+vXS3uzC9qLXzk4jjPmRTyQ78OzRknIK5wcUAU7rxDfaVO0EiWsirGsyzXrXEDJFISyu0JUruC9G5AzyfTtfDnifS28qRLwTeTbSXdxGbx4xeGQqn7uaM5dkYjAPyms2HRjqdurXbPHHbWpdbuJlaWX5AptlFwu1YTkscnYNuA2euRp3h/TrK+julns7u1mgeFbRJEeczOQqSJ5R2xRjq38Kt1PWgD6y0K9u5rGPUZbsW1vLYIrAyENDbyuV8yWFIzuk2j5mU8DG7Ga7uDUL3UbELb3trLBF5aQpCQEIjyUlRmB853HBC5x6CvnqxubSCE6bp0aXNxAkEUiXVxKWMLD93M7g7ZYQ2RhCeACRivVPD135NtFsltITZyPN59rdR/ZIRjyxvjUnJEpJKgZHpQB3KSrcOji8le9tiI/7NV3FtAyjc0j7FCNl+Cr9f4a9A8OPe2y2z+bMYNSURzWBjj/ANcj5xFC/wB2AyHBPVTg9MZ43R761sMrewyPPM4BnsVt7n7Qs2H3TBmGLdiV+c4CjjIr0nUtR0MafHHGhtr6O3aQwQ7dqicZjnhVZCVIwMndtJ60Aek6XP8AZCYp79zbKEkgtpnmhVHzh1Uug80qeOCcgDHHNeiJ4hjhlWw/s4ieSKOGExFjGZCA5kM6yHYT1IbAB4618paZ4ggsJrO5kaKZZJCXnmEzSQKzCHmAbgZWcnBXPTNdqmrXsN1KsrwTT/aJJ7OKFGOoNZKFJkY7/mVckDAIIOATQBrePrbUG1GO4sYZb97m4a3aK5lVdkrDIQ3CuCEA4BAwO5r568cWdxHc3MFwZrFXRZQl2sRtrSVcCVIZVG5wzDIOMZGMnNfRUVzBqU011emM2JY+YJxJ9phnQIzKjL9wkY+nf0rmte099QnaRbO0lsbm3e3WCVjJIIUXMdwpUMC4I7EnJ5AoA+R/7D0/U2VNTjS8MkpYXItY4GjuQNqv5zbSgCbevTPFV9U+DGnamUOnW0EKzI0rXI2IwuE5aJ5HjczSEDoD3wOa9g17w3cRag801t9jgFpEkkjRQzW8sUShY2unCsEYdSV5465FasOtR6dpcWkqLXULe8KRC408xbQ65LhEX54xwAxKgjFAHwd4wsb/AMJ6v/Z2jwm3uh5a3EliRbNLGrDz1njVVbcDgllG4d+MV2/w4+P+veDtc2Nf3W2AIl3Mk58+SNDuESbuF5Iyf4scV3PinSbTWb8go8csc873EnmbhbNuBWC3DgM6tGBufJBzjr08X1v4bahPPd3ttdBTG26ApEsks0e3dGqYXiNWBD5G4de4oA/bD4HfttW0tpZWl9qFx5rNCk4MwMiQjje7PgqCg6dsHiv1j+Hf7QGi65aW/l3sYMiQNCqPDMZYSuRLuizyTnJ7fhX8W2n3mv8Ahm9XW4LmeO6BMQTZOq+YAymWNQu1rcbSBux97jtn63+Ef7W/iDwilpaXt1N5jyLE8sdxtlRYzkERRODDByc5O05oA/sy0TxFDqKoLc4ikGCSeSwwAy5XlSTwRwT3rqS6zIdjqxRQBjA3MCCeOOnfjivwz+Av7bem39lBFdXc86kIs8yXAMkYAVS0ecZGSTjlvXpkfqJ4B+NGg+J9Mt7m0v1uTIPLO6RPNw67kyQcK4U85xk/hQB7TrsiW9jNLK6pgKVYORLwvzbM8DGPxzX5efFXwBqvxp8XnTra1j1Gxiu5oY2kYmS3xJl5khEf+swdoLNhjyOBX6IeIdai1LTWS2w+1GUHduZs53EgdTuP49av/DjwNY6H5mqzWqR3F4ySNKmMzRDlQxU/IRkcDk55oA5v4QfB/wAN/CfwnZ6Zpmm2lh5MEclyEjKO0piBmklBJ+fzOCc45zjvX4Ff8Fov+Cgf/Cp/DOq/CX4d6nJF4q1ywlh1GfT7iPNhbSHAEyBstEygjIHAOfWv19/b3/av8N/sy/CjVtbubpBruoWl9a6RaxygTPeSRNHC5U8siuy7q/hK+Jtt4t/aJ8X+JfHXjC5mvJdUvrt2upJGn+zh97Rx24lcbbZV687R2oA/NXUrLVfF2tvr2trJfS3900l7cXBJeQyyt/pMEuflbewwSDx3xXsnh7R4NNM+nXtqCsltuM0sC3UUe0AxBZ1bglScjoPfpXTeJdETRWbRLH7HeGC3MZijXzpZJEZVDqmBsyAD1xnOD1rQ8KaZeRiUOlxDqSwPCAEhNmFRC3ly2pkYmUgnDL0P3uRigCDTrNrRI4Y4RsLjyI5y8dvKrOHZlVAcgLzycc84r2rRLCeW2aOS0b5YmczQJIPKEnB8mORfLMYQElwxPYgVd8J+DLzXbOKZpSVSYSpbKIY/JKbVeQzE5jn3D5UHykcmvXNK0G6trKe3muZpoUuGgJW5ieaFs/NC8UiqUj9R0+bKkjkgHNaV4cu7Cwtp7GKZvtMDb7iW3ja1ljibMlzPHGzCacZUKQRjA75z1duqf2MYpZJo7x5Wj3pMkVzHuiIaQKFyrnqApOfXIrp4fEP9mQWulR6fGrWynzVmsoknnhB3KmnzrN+6UEHzH2kH19OL15Y7mV71xazurx3JYXWy4D7vkW3lO1ZxhtrqPnAHAoA4pUtLaVZXaW4me6+whrad1l83LbZZQFO93BBbaSoIwcHNW9UtJrXyTPJcQLHC6x20++4hdnyzEeWMpJgc5/AHFaV/KRPFCsSWv2UQNFaQI007SMpkBaHzVVGJbgsQx6kYpbB9SvZWt4bg2iople4uFlll25YzRyq4dYg2SqEMcYJ4oAnsXOkadbyvcXXllQtxbKsssISdmCSviLeiANwF56Vf0WxtzY3sEboGS7E1o9lNLBLOHJZTIHkVmi3EBs/jirWkILKC688GaOxjVpLyN2mS4jkbEcDGYBZVKt8wTJA6V2FjZaUt3Ym3DM2GM1lb20xhQSIZI1Wcr8kIJBJJAG3GelAGA1jb2UVxFDZSu00ZvbkPaOE88KFREOdxiaTGSJNvcjFZ1pdxJckjTysTQyIbed1EK3UYL74JUlb923KKuAPTGTne1G+1TT57mwtprW/YRmZ4Ip0kESSEBFlYOdkIYjPQZB6V5xf6dqlvZ3U1sYoXuC8s032hJEAibdItpmT7oXOMZ5GelAF+9itNRZr5bGCB7sKryTLCiOFXaRahZN0c3BG5iBnFc5dmHQZL0RlgyWySRwkidrcT5Tzb04KtH93pk5A96rTxSTx2RM91fq7fahPCQVtoFXa1sYl6M0gG4kA56dap3/2Wxiup4pb+e8mjeWeJ2ZjYNAgePEBUtcRliODx3PrQB4v4lGs215a3UWo23luJjLJH56TiTzAFjZtpATYx4wAR9KtaXPewW83mNczupZIzDAsjyykhjEyufliIOQ2M4U9wMc9qupyNfzK0W7ZCZfLuCwFwZPmciQjEHzn7px6HbxXU+F57ZyZbu3uJCkSzw2Cs8LQzRkKYg3AbduDDBIwOD6AFKJYp38+/im4Z2+QRpNmQOHaKF2BYrwCV2k9DXf8AhDwNJrjXFzGIltUtljtDJH+8l8xSXkEOSXdcYPLc0lpDLe6zYxR20BnjkWGPzk3RqksgkYO3SJ9pwQwYtjha+pPBVj9hlNvI0VvEJJ1EtpEs6GWTnZbYBVQgxnpnPC9qAPLtC+Ft49xBMqTP9jUOsaoIpxb4Ks6rIAApOQORkN7V9S+B/DcVqlpaRJHazmDekEYRZYsPslWe8k++wz+ZwDT9NtJLm0k8qw+04P2KXUHj8sp5T+YZGjLr5QI7tjp0rsdNa5unistOhdHy5upbiEMfJVSDFa7eoOM8HggHigDtY9Bi0gRvHPLeLJPFKFUgRxTiP5yLvGNxyAV5YHlcV1UNhBrMEwt7WOGd0heOJmmuWjKAq80UrLknrlQeSOa5GSC8ttAtd995sCs821bV4pUmiLExhzKAspUYyMknrxUGn+MzpLpfTSARQxtJbQoR58AA+aK6CMxmO8li2fqAaAPM/ixoWoeHtNnv5JXe1u5BCL7MjyunmDdhEUtbygBgWB7dc1+cnxI8YRNqs8ckrXWm2bCONZZWCxBgdxkWRt8hznJ9+K+5fjP8W9L8S2BtLGSa1hE2xZY7h4RPOgPmwxoHyxLtn7vbFflh4uhe6vLqYz3F1cPdSJCLphJBIkcxknE0cjAyHaMeoHTtQB0iaomoKZba1k3pbr9mndIJ7WW2IIle1QEs0qD+8N3OT0roorfSns4ktlVbiaJZEuwmzeYyHlNxAFyXz3x93g8ivMNMtbaeewOn3E8dlETJILZ444rS7klHnRpCspYRHHPHI7enrhm0qI2v9pMDJ5vklbSMRyqJAdkjuedrnAHG0FfmPNAHLalfX1u32ZxLHG8Tea8bI91LNKcRM0kZIMG3kE8AHBx0ps0CDS4VtijO7vbXKrdMou1VRuVkZTsIJJJ3L0+mdPVtKIt7vbLJf3EAjS3nlmVJRHOzFWd8hTsUgYzgYzWLYTuyXEV3Ek1uiJLJZsrJPdv/AKvIZBlBlcqR98HJ9aALdlpN9Y2s0RMbBoFZfOfzbd7ZDkKU2kNgHHy5PGa5Txhr1poNqkNhDPbefi5djI8Nkkx5X7O7xLvYsMhFznuK6XVNSktrWyS0KpBbiSSdnkid7RCuZLMeY4V5AoGRk8kd+K8b8SeKrbU7YaekEUFt5paGeWEyRTIc5lkj58qXPTb15xQBxet+Ir648sXM1xeSSLLJLsVY2WPb86gqAoDA4xxjbknvXjjXSBnEcdu6yPJIRKyllKtiPLA8SKMhs+ma6TXNSmhb9zNGkBMkIjSQeaAHG/cCd20r0yPSuWWzS4kFnab5BOVkRY2ZJQXfJZvk+WMkEtz396ALuhaJqOv61pltbwQ3EbzMZfskLzwRJvGJrhtpLbmxnPA+mTX6HfDbw5pfww0uO/1CFHu7pmcQLb7Wa4kXEGyYtlYs43A8ADsOa4j4L/Daw8LaBH4t8R3McT2yzajFaqXRBHGm8tcMVxJAQAQvXcOldl8O9L8VftK/FvStE8LQ3E0Ak+zxJFDJcQ+TkBoxHACrF1xsf+HaNxBFAH1R8GfDd94rv7nxVqkMwsBMRJABBKAw+QSRwiM5ixkHc6gnkdcn6G1C32WxSPTrm60QXcn2eMyGFV+QKqKryEmIvyVXKjBA9K+2JP2Ifij8KvhnpV7J4U1JLP7PBG+px2Tg5eACRZUjyQduMFsAsOCTivmrVdO1LRrlUvXMIsX/AHOms2bW5Rg0LzXOATHIBu3AYIbtmgDxXUb0aY95LFK0NnbQqNQhktt9rFiLcosnZQsc/IG4MScHjpXwF+0L8ZI49EutPhvFLzW9zbwOoaTykOPJIjcKySBQAcZwX4619f8Axo8UWGmadLBbzxafcrJcT3c8zSslpaJC7RmCMrieN9zAYIPOBX4bfE3xDqfizxRJBHdLdM15JHC8KERy75PlkCgfKoTOcnI7njFAHJeGdLvdf1uS6eR5GuriV3nmaSSMIMu+RtPlkAHbnAHXPevtv4T+DLjxFrmjaTYieBWltorm9tollCIXG1nwuTkAnPbHWvBvCemzaPLDploiXFzezxQPAQSEmcqktzOpXMCfMSCvDcbq/Xr9lj4NDTdIuPE160s1zbzSCCygh8qSR2VW80qMmSHhirdD2oA+kvCmnQ+HvDA0fS7ycXdnbRW0rRIqeegbEs0pOAsnUrnr2rO0qUXFxq015cGY20bPHbMMToS2AWEagyOccgtkbhgd609X8TvLf3FlY6cwjt7RrW6guHitluxJkvL5u0jzYv4QMPzzXIeIL/w/oGn2d0XAe/BOJv38iTRkFf35kBCZ/vY+maAOU8ea5DFod/Pam2ja0lknle53xzSShCWtlZpMiML2I4GeK/Mjxtr0niLUbuBXsbiFynkGCRl+ylpD5s0gfo4yfrgYzXtv7R3xK3SWVpbPK8jPO06WpKYZx5Y89cAsCMfwnHXpzXyfa6cyJLeQyiedpBPcWiyF5JVKhinODgAge2MUAdJJo9zaafiJre/tpkS2uJoyZjMq9MLt+W4yfl74461kXOhXVlFlbqNkmG/7OJN88AJAWPaem0k54wMnOK7bTJLm2tIwlkM3MKSyEb/Lgk3YVYzGG3XCjOQcdetbNxYQo+60kkhS6WN7k39rghHQGWNCkDbS7gkPnBIHSgDmtMsvEFrZ2jwM8TLdPHskaIGXfGD5u8sAUHJ/Dpzxo6Z4gFxN/Z+oz2rSqd0eoQg20kgRv3kUjYAYgqwPUEc8iuySO4tLWyurWNHsRby2wXDTCZiMecqbQ0bg9cqPu8VwOv6bYWDzzmK3mfMMiQxlUMDpiSXcnUkoxz2JU/SgDvLxP7VSJ7XUYCLcPLN9pZYoxAq/uooDEcifPVj8pHc9Kzxb2UaQX13HHJE0TQTO8RedIhh3KeYuEiK42seCD1Ncrpd/EJ1065uITbXtqGtbi3jJbeXDrHLuX7yj5QPvegIrr9L1zSrKPULB54lSWaKGIXayNJCJf3VxCrM4CAkbsMAoHQZ5AA3+xYYguoaZPZ/YJ2jnikkkRVtIlfeB8mQ7MNwIJ+97V5t4oW0tbo3EUMoth9oLlbl5lnuCCY7qBk6OOcpwvGDxiu4iazsk1KzmljutJmGbaRJdjzyiQ4RFkc45J4yR6Vymp6Ld31tIkDearhCsTK4NpGy8A44DHHJ7mgD5k8V3s0t3GzuzNKVF1nask3ltmJz5eQHCkZxj8+K+rv2U7t7y8vbS1heR41Fwyv8AvBLIqswWNBllYZHPA/r82+KLVmmhRBaGCB5VWNY3Fy0sXEpnVwCnzg/eHTpxX1R+yNdTR+IblZLOK3luIybeXyzAIkWPaWa4PDF84A9TxnrQB9W3Wk2mo6zbeUGt0mu4YJrGScO8ksoLzXcWzJ2Iw9sEYrgvjdp1inhqaR4ba7ECGEXd7tEksCMIwshYqqxrJgAZ3Y5IFe+Xjpbalc/8S54rmG3IW3BjnuLxlIJWGVCdoyynjBPrzXj/AMYLexvfAt4k9lfxSzqUC3WxLezkXLSySRthmhY8Zx94c0AfmhrctulzK9raiOS3tgJEjnYWhbO0PlhtbaRwAfXGRXFaVG9zqFwsKyu5mBkkk3LCWDLkiWUACDGc9jt9K9AHCnT57MFWeQSSspwIgxSMJKRiRcDdwTgY4rk7y3XSrm4mc3KmJRDbyRR+XBIkgJXzSxwQB0OB2wTnNAHoEI/snZI8tnPbXcjoYo2SS1BjTDL5iPx8wPB4BHpVj/hJdPihKeXFDC8byyW4dEiEkRwoLpkx5XBGDk/pXncVxJd26Q/aXNssZljh3Izeb0MgOMg+3BzxVC7s5mtVhEofL5bDEMGXBUuAvzDqMDpjkUAfQvw88QxvqMWpXETWtpBIxhhErNDIwQnMiSY399p7dfSvbR4qgvLZ9QsLWX98TC8VziKJY2Y+ZsRXxIwKgq2cY618ZadcTqq3DRySJbSohjEpWMMqhS7JwWUgHFdjaa1MYWu7id7QJvMcPnMyywYZY/LhDfI2AOCOeSOKAPo3T/EcKXxgR1nnRh9lihWNluo5hlElOfkaJyckEE4NdzdNpV1ZW6WqxG/3J5iSHdjcp8xIoVIYyK/O4AgZ54r480LxjcLqCMsMMSx5RXkcCVkZj+8tlB5c7hnJwecV7NpOsSTNHPapHbzeRJEWiZTLGrOSZwDyXfkcEgnoOtAHs3hnTrm7k1N5Psks1ugMF1M6vMI4VO6ORpMAEg/L2AHJrg/HMdo0st2u22FvZn7RBHatPA9xuI3ziNSrgLjHQY+tdHpDSajawyqv2MRxGNGndjPIyORKyQb/APSM4B4LY9K4bxJpt44+xrcXBknBkKRyt9nnJkPAUrknnleinpwDQB5BNZpdaojsY4GjiabCAxJdRuoJZEVfl4U/K2OeB7rqd4F1lNPd5/LFqpVrf94BLGimKFiw+VgMdQFz0rcu7AWWrf6XBLMLeOIySuS+zIDiFRHkvEGzyMgY5OTiuQuI/tuqZJkRhM0qzwlvJkdiUCEMMOdpHGcDvQB6JBpsUloL95zazKqxzRTrD5swiiypMm/ncOgHOPWs2zysJF5NJam2cmzbJWOdXDGMjeOVAHOOx4rotOsfP0q0himMkkbmZxPHv/fADajGPPG7cOuAp7Vh6zcXs95d20cqHyUeVUto45LYhFPmxRuxG188AdQaAINNaPVbttLuBfxxKC7mBv3DPICyu5lIB3SfNjPPbqa7KS2TTra3sxEJLu0JuLh0t5I4Wyp8lbhQDucqR9wnOTkCub8H+HbObVobm6lv1jv4v3sALxvHLGqkRf7KEEZPr8or0DUL2ytL+S1ga9g8kxfaNjQSkWxO0LIJjuMmSAONwHJFAFnRxqOr20ZVJW1CRHjjKbIo7eAHIj3jJWIrhyrjcSeMdux0ewtIJZl1XLXyBLhZVDRW6B8jLSN9+Yycgjr2x2ztOQzNcwoj2v2XzmXzZUhjeKSNfKklkjcAsWPTPWtjSNPs1EkpuJpZI0ja+WYlUliBIVUefGI0cjkDkcjIxQBx+vapPYlXCfbZOWjVyhLTMdm+XzcFwA2en0rMj1EWy+RcR3FxcpIkrSxJcpLarJzIkMQix5W1ixwTk+9d7rUcJ8q1uLXexguJpNl4kj3EIDMHjyuIzgADJBO0kcYrnZbH7bYWfE73RYtA4gKEQSgxxiSUcuoTA/HHrgAu6bL4fN1Hc20onmMbxKJfmkja3Ysrgjb5ZwCu1wDxwOaz9Qu73WtSBuZZoY40NwliypA8kUT7oogqth9zYbJPbPvVG20kaebvURDFYmJBYLvIjiuLyMY8xldslyeuOTnntWbHeXUsdw80sH22MDbLDI8Tb9xJSK5I4CqDkAEY6cUAdtHqtppssTXUv2Wd4iXhgcyb4ZAFJf5x5LGRQGxnOeM5qj4gmtUt5XtrloYNRAluIUdpJIHCqoiuEVTswTy5IZeoBHNQ2VvZ3kdrPF9meTzorm2lWRoQ0ow90lzI6nzlfng4AIzwar6nZhb6adY3WG6mmnZ7Y+Y4k2jcq7jiaPBwQMt/KgDJsreS3ljsLWFIhbLHNPJHBMpcSZYuLvzj5kRLj5sAk8dhW/o7WFrfvLf27SXNskyLJEyjKfNIPMh80kPjljgZPpmqVhrWl2l1cQqksavbG3LNh9sygKqOsuBDulBIK567QOlVbrVzbObaeFkNxskl1CKCRigK4Mci7MxyY/hPpgZFAHR3Fvf3EkGs2P2yG1u1hz9liSNHnU4QPEMkkrkcc5PIx0yzeXFrqFxNcXlwkcXmW0tlchydhbehljRBtcHpt6Driq8HiK10aa1knt7yGR4Yre0llYyW08ZYrHLbhDthkIGWbBIIwa5fxFrMt3qUUqyBpX5laSEhBEGVU3BsAyYIzJzuHJwaAF126up5LmdbuOFZLiCXzXjKxrbF2XymCknyigAJPDEetWLIzTQweQ9tDNdQNNGYfPaLdFFIEm3CP9wE5O3gNkd65bW5tQCESzL5MZjZ0aNSs3lvvWG1mIBkiEjcrj5RwMjk6NlrNrFJEBbySOql/tFqkzpv3DzYzAF3MyqT8oXaBzzzQB0+kTytdwTXU93eEqo845VrcICW2sBkREEkccZA9q7AX6R38Rjja3tI7Pzp97l4ZiVHlSNJLt8qUtuyC2SeR1rjIL15dZtow4l0+eLC3kaq6KJG3N5kQI+YHcMLkjBrqdUWd7kSed5bl4bJLZYw8MsNqxIuFB4MxbaAG4we9ABaW0FzLfapPMJLR5LZGsoTM8kwkACFoPMzCODlhjOM9K7Gz1KwsvtVpZxySyPtnLPbuk9pFalSsMMvIkiKswIySQMkc1wVrd3dzfTqgms7kExzR+Ujrcb1XYWeEFUkTg7QR97IFabC4vFjie0aO9t0YrH5hQtA7fvfNdD8u3GQCckgADFAHrGm6nDf211bXjqxvII5rW6mdkgt4oUlkkldlAAk3OgUn8O9WLLVGKWf2u4nmiKSQy3L8fYZiH8qdJ/un5YzgHqCDkZFc/o+mQ3OnSCVxHFEwALho5pIVRY48Pncp3LngEHvit6HRmvJ1tLXWDNCkaPc+VGjOkU2zcZUlAV1EZck8HOR1oA6G7azisS4lN15MabJXlUrH9qbzpJfOIGHxg4BIUvgcCpLfxG91bltsCxyxJbpFcsZ5JJZJMyv8pLNalDjKnrz0xXCalplisF2ov0barSRB7eSLcm8xNnaxDYTG0AZxzW7o2gXNpbqfNa+a4sNmlzWyIzLbAhpjIH5WQFmAzyAMUAV9SgWCa/uLO2T/RDbPEzWTlbORJiExNKoeaELJ8p7nOayLezht72ae1Z8mST7bLKnn2rzMinEAkykUeQ+3acheTg16bfeWsFlBeqRBbRwots6Rg3KNIftElxErbpTkEAngMC3C4rF04WL6hJftbYX7RcWkdvbW4SKES2rRwxyRxM6XEu1lIPbPOCDQB57d+EILfUZbprlil5HcM9wGjmeFcu4S3Ep2wNu2gj5fkAx1GfFfEPhrUp9039nq1ojEWsiJEskr7yTICpyqklskgAdM19nReEdH1HZG100LRF5pFhKRtNcjymEcyM2MukSKQuedxIGa4a88K3T3FrFJLYTCGURoLaGUNbQPLI7LOXAR5AhXr1LAZzxQB8Qav4Yv5IQklpaSWQkMnlWsqIUcuElSVy2DIDkg9CeBnvxOreFptPiEBl+028jsyIh8wqiDaLZmB4kUKWYd2GBnpX3H4j8CWt4txFCkd/qESFpreYC1V4HWOWPyo0DL5gGFXkNuXLdc14Vr/hlrcy2FlZrtvGinjaWdnMFztEc0d35j4ZxIki4RjnbzjpQB8uNplr9okHlO9rZ2rTTozCN1Xd87jdjyic7scE7xxVM+H7ebyb6xjWcbDNGqsCwj3FYxsUHJBwx3Dqcc17BqOgTNZTmC3Gd6rcLFB5W+EyeW8jebgyxl9xA529+hqpZ+FLuS2dbSzmt7eNYS5BYFoJHLMyY+VEzkD5vQdaAPLY/A+sMsnl2iXsl8ZJGuYpDJnALtEQQCh2gg8YGMCuk0fwB4mvShGmTJYzQKsQKNhiy4b7K46ODncOp64r6O0nQ7GweKe108bbNrKYmRpIE3SwhXdof4lLE5B6kk4r7A+EkXhxPL+0aYkcCR/aHW8gS4l3FsTXUJVP9SXJCqCSFx0xwAfGfw10HWdPubPTrvTpLVLMXEkDqxjeRYQBm7DYKxlUIyODgc5xX009nHeQRyvLNbTSRp5ZCE2kcL5WKJFjywnLjazjjA+Y9a+g/HuieFJ4I9U0CzihneZoHMEEkfmqsaREYbJEIkO5mJwd2RwRXkO62OlKkflJvimWWWSRVeC6hlIR/KPzJFvDErjIycgZ5APLNUsb23R45mkLSQqscccYETB3PmwxuRl92BnrjbzgHmnY+Gb+fT3dbucSS3W+DM0yxIWCxH5Am1RlDk5xlvUkV343xZZ5WwGRoFm2SmWRATObdedtq+eRgHJ4qtqwe+08WlveRCTzILqCCFSGttsKZtSDjG6TkYycNzzkUAea6wjrqJgWI27wIFnhQFoJlh2rceS68NIyqOc4BXHfFaWl+LNU0PWrKXSxcWuyW1uftkUJE0cHk7G81FyA7bU4YAFTuOea29Rtd7QXNz5MVxbW7LIiXKxSkt+8lDO/3iqsox2I2gmuBnvI0kuUgTynmkOZ5wolnMESmKMDdjZ5aqAR1HvQB+sv7N/7UPivQV026udUZp4p96WVvOp1Dy7dXWa8iizjduHKng9Rmv2Y+AH7U7+NLZpL5IrmHbJbq5jZkMl2iQsb6QfLvKKu5VbCtIciv5M9J8b6jokdpcb4LBtSaK0DKvkMm6IItx6O5eJxwcbSGPXn7a/Zi/a4TwfqEWj3wD2nmAyzzSCeESiUs088MXzKCDtyw2rj0waAP6i/ErDxADczRyxWjRW6gQxII92xBD9njIwIViKDKnBxngk1DYaebWK6uYjFcqiRbWWFo/NGWUF0IGQGRkZuQPL5IBzXmfwL/AGgdP+JOlW32e3tbhIorW3hDtDt8iVApaM5wyh9wHfG2vorV7O8vdImfT9L+zS2kkynyXXdL5sWYFKo3ERUsx92weaAOCt9BtJb6C6S2Mc5YXdzb7+Ggly8rTsMh0BK7BwSpUCrE1td6gJmgQ/Yi+y5itS0LxyxOHtyVXgqWYhiDuC8ms7StTnku49PlM1leLDDbzNPG8RMe8NF8p52HKrnsBg8V6LZaTCsszzIF8yZwfJaSKN3jUlVSI8ltwG4kYKjjORQBy8FvLbxRyLdbohclGmkJwjNKWS0aQL/qg5dQT8p4ycmny25v5yixhLiOSSW3Lz/MiSMUt0t3JHJw2V6r16HJ6O9tWG0JHcMlxNbhACFtoZgGJRlUYVd2XJbpuxWRPMNPnjbyY/PJjWVw/nR3WYT+8Zv+XaMbhhuMsCAcUAJbyvG8YW2iaLTkaeQkuZJ03mGYgHmTZIGJwDnGe+Tox6lJbTrLbTG4W6aFVaUIYJZCwCrCHGYmWAAHdjJUkZBFcjNqdmIhdLcma5jje1tYnMRkFwX3Tu7I4BtwG8scFiVyRuyKtrqsNteJb3ETswSG4CyzLcx2k7qyxuqyBVRSY2KqCTt6Ag0Ad88rq7SOqAJJLLHdOsxeUqxMqtOuVMSKwTYPm/d4xkVC99c3UUbxC5EqTXbwTWSHzoyiAKHLqAsJRcjOMKQDXPxatNqzRlJ4b21jtblpI1IiDpII38t1UgRIzMTn73PHGDWpPrtrb3r2jxT2z2UdvGY7d1W1kW7hHlQmbOJBgqC2eq8+lAEMZ1K7lvvInJaUpOkyoIJ5J0gh2wlHA3jbvyVBUdT1qeOUxGC8ijhdRJHDJIZUiW08p5GkleVG/eu0jNxgkBsVXspZbkXl2EEb2LbIFjXOXIBZEcuPNJtiinGSdpx1ps9zYtPPCsMLR/ZjIsMO5I1kWFJGS4ToJFB59855zQBZivY59XRLd47qa4gHmyyMwti0TlhbkEAOxIABHHHX15syTTX0/wDaVu5urj7R9jFuhkgRSzFILg8iNAmAGyABjkHol00YuLWWGVghjjvokhaOJGhiiCTAMxAyJNw2nkleKilujH8264MiBFcmRS4M8SskBVTkoTzuHy4A5xzQBseF4LG707UJ9UWW2/s15JD5ahxKrkpHBETkljN6fXpVDULNYSNTNwyWjqYmVmKTwsIkUeZg7pQCQCQCABg9DXOmW7YCSWB7SBjta785ktlMaeYHkUttcgHHflfXIrJhvZLptTia4uVtppLWSOaaKR1BeJI2aMsuGikCJ8q5OH3Y70Adva63dpHHDm2K20kbeb5gkBVMqJWPBY7QMDGeBjg84Os6g7XDSsHlZ7kxBzIAztJEJ+VzuOVeMAIDhQAfSq8brpFsYYtNaSNmEk84bzrtnCgm3gT+GPHduO1UpYX1JUXf5jC5jNrGyhZd1wg3QqXwr3CgMuQTgLigCgJ70z2cty486OR98YlLPEtwh+Vo4wfLUICcnvz1q+sGmagYjbyzrJAhLSCbrKCcGL5cAeX5ZIcg5BxVa/02JrVmilktrozNGSrrG6vBsZbaZVJHmNuJ69GycVY0hpILe5BIW6xOsTqnmQoymTMbseC+F/w6UAasC3MLbr7N2zMIrGYO28QHy5TI0CriRhKqJk8/MSOhxUubkxM7rFlEughhjbyrjzcq4li3/LIVZ2LYyduPw1bB7iNUvZXeO4fTkkhWdFZdoZsPDFgkZZn7fw+hrCudRNrLNqQgOpzRyRwwW6wtMrtKvl/aSi/6kAA45yHBB7UAcxc63YAtK8Mq+bd3FuXaXMe7cwSR0IzFAVT8+B2rEv8AVbWxdrQRwxtJcCIMjOwikM3mELMwwmWc7hxwdvUYrb11tPl+zxnTN095IHmiSNjJ8sEjSNcBzhA7mIY2jaU545pbG0tL+SRLrT/KSC3muRJEimOKVFUgz7gN0jSHPy5yW4oAbHpt3Ldm6leR5WHkxSWKonkI1s8ixnzWwVaRjwRnBwB0qK60q8vxCZI0mLRzJDYTSFfNJbzg0jqoBdc5wehOBXWNHLBaWckUfmRxIJ7jydpe4uECLBCE2llIPX2FV1M0VyLuz/eteySsLWeRkkt5UCC5eLK4A/dnjGD256gHj3iDQfsksTSzRqs92sxt4Sg/szywyyrIoQlocc47l+OazY7CeW0jt79oY7We4by5gFUtbRgNE4KchC+RgAMARngA17br2g2sqXF7G0IluSkRJIkdpJVVj5W7gSlHA+bAHPpXmfGn3N7YXNm6pFZ3GSWV3CR4DSoH4OW5+X1OOlAHKldTguwLeceUqkJvLxvtKKRNaHZ94ghAT3jya8/8R6Fe309zexuI7aG3P2qK5DB5iilzIrAYUbmVSTgFlOea9B1PWGs7a3ubSV5POV7WG2nAkUlY8sZARkQ8cY5359eOG1DWNU1ayd3+zmL92sQSORNTKo/lXMIiQFGgG05LHLgc4waAPj7xNpOm6ur6bPCgMExkRJVlFw3mpKQyGEbEVS4HJHAyeDmvVvg18PLKCaOQRJJDcLmNnUExyoC2wbVIySG5GPzrrLbwhqnjTXZreysFSBRPHdzwKBcTQBY4kWMou1JFWLjBwOnWvtj4W/DTRBc6HpVxFBaXgkSLZIcm5tUL5hYD7lzgqdzYGWxnigD2n4I/D2wubKze8swNjJKnmQsFIYAfu025wSD785r7Ws9Ms9Ct7d44vLj2YTCspUYOM78ZGfp61meDfAVtpFos0SSeVaxIttG7A5UZAXCNlgGB5x244Nbmpoboi3mUwRhJAJDJiPao9HbOO3OOScY4oA4fVvEMzzuvnA20Km5kAYZaNmKAKF6tuHQf3eleVeOr60l0sWzzSpb3LktCpKzMH2lXhYjAbcD1x+AqDxLqkOmCYyTKsNjJcNLKC4kYoS4aQsMNb8qOOM+9fG/xc+MunJC+m2zXEkphSQzxyBA5eTcYml4URnqCpBA4oAdrWvweG/EsLPNJfQeYc2/nIRKXkaJJJZFPl286BD94jdt45NfU/wAEtKfUp4tVDt5d2JJGG/IlV5HCxhgcO4xzjOCDX5PDVBf62Li+1e3WC4IU2q3e+dllJZJim7JYbwoHUFdxHIr9fv2Z4ok0PT5bdoZYIYY8KWZmt5FABbGMEnbk44yfU0Afd+h6X9js0YqzPHHCYuAxXqSpBHPBwDXTfLPGcpHtfaWVgGyQe4AyPxGeaxrDWtPaJMyrlYxmRpAoLsSdgXIydwPrjHatGDV7PypCZY0Q7mPzAsADtyecHPUHPSgDJ1GSOKJrd4tkUO7yWYgJ5kvAZFIyFyW4PTJ6da5tLe1ibeDEZCuBu5UEjc21scHIP88Yra1bUdPa2LR3CsJGVFXcreechSFz1+90H415NqmqXsN49rbJKsERBwisV3k7cZPQbiRz3oAvarr0OmyOjEEtInlsuB5iZJdcMcgDJwTjp71zE3xPFlctaGSSSBypChFdnU5Hyc88D07c1PJ4Y1HVpIpxLjb80zTITkHkqoUdcHGegx71I/wztr2OCWSFWPmCSNE3BjtYgkuPugsCcDAzQB3mnatZanYiWMmPeVwrYUlmA2HIOAc5/rWwIyAY1kzJEisNpTMh4Zjk8tgEA9+K5DTPCV5ZR3KAyCOAq0SEc7VIb5NvRevNSTX02nRtLNJmR1cJkfNFgDHzA4J6fTPHIoA9MSxScRyyBGBtzlsKoRSAoV8ffbPt35rLuVhh3wEvHEEEjMilQp6FckdOB+dfP2vfGO48PSNHJGdiIjMUYuFRTtYygHhiMYz2Ird0P47+GddsPs11B5Go5cxzufkkUlAqybSd5wwOfpzQB6FqzxABkkyIlUB15AJB454JOCeP0rkr/Tb3VvNuYYxstk3O0hETMFXcY2bjvzzx0FWF1bTpWR4ZLZ5bhCyJ5hIRh1QqTjzPQe9Z+oasBaXCJJIhlVhNF5qxoSduGYIRhdufyxQB2vgJo2jbDOzxyKhLMMKCMAIAeVxjpXumkAeYDv3euP54Pvn+VfIXhjxLBY3xiikh4IaJGYgSkMN2Ccbjkr9cV9LeF9XN2I3CssrkKQAcFM7i2Sev+NAHqpZgAAOFwOGAPA7g80vzHjr65IAxxyT3pysDGMlCxx1HPGOuOh4H1qDzC7MoDZTABKMqY6/KxHzDk9M0AEnBAIQkjccE8qRxhlByenT1qhdKdgyBjow69ccc9eh61Z8wGUBAcL83pg4OVyR9ahkCgN82ckqODyfQ5+tAH5pf8FMfhFF8Xf2Vfi74dWNpJZPCmqz2YXCMbi2t3mRGyeQxUDPA+X8a/wAqXx9Yzab4n1vSru1ksZtIvryyeHzD5YNvO8JKjJxKSvXv/P8A2Jvi1ptvqngvxLZTxpLDc6PewzRsFZWV7eRHBB7kH8c1/k/f8FD/AAbp/gH9rP4u+HtMs5YrWLxReXMJUHy3FxNLLIEXBG0MecflQB8URW0M8EhBUyAsNu7LTKTlUbnjjPPvTftTwNDGwJMQIVZBtTcccfMeRx+NU1cIhfG7cGyCyoyBScnavJ/iAwKkkCSxJMyiNAyBniJkMhwfmctnaCQT6c8+lAE08xmtArAlo5C0qowAIYEgIBnjHbnrVSKJPsxZi0Z3HZGxO7bgHnPTqc5/D3u2ghltrpUkCldhxKMfKTgeWRyF/HvzzVJYnRQ6HcFJJDNxtIADgE8r1/KgA2OGimiHmIiSBo1Iysn8Lgdxz+FXLO6ghZhNCrtMH3TeWyvtGTLFvP8AeYngHPFV7SMeWFVo0mlkOJAxIKgZIAB44xz3xVq5e1wLZozLP5R8vaSsVuAeJTk/M5IJIHPPNAGdJJvaZYI9zeYoETAmNQ2No25+U4xk9iKmhuGEsWYV2bhlSw3REZBAXqQCD26cj2d5lrHGieWYpmSVpLgsADux8mD0PBA69faqUMkUxR3bZgscIcybjwDkHocZ7cYoA+ivhjq9umoW0V09wVlmBhkEoWFXkYJtcK3IzkAYyAD0GK+ntaggitLTyXDSqWEJXeDtdjvilZxiYlkY45wTz1r4X8I37Wl5aSF0Ui4AMLf8tCuMuijlcv39Tz6190eHPEtvJp6Ge1LSTwiO3aWNJI0dZEMLRyAkI+C5JOOo+tAGEFEOxxLvYqDOhV0vGjDoQ2APlHlk/KeTnnrTdQjkvr6QW6HdDG5llEYidQkPmx+Y7H5gT8p4+vFejW9jBcabdXOom2tjLcu95PEge5TzP3AUgr8oOAQFO30rkLu0QSSXMcoVPlWazeI73cOQs0Z6PmIAgdO3pQB5vcXd5Jp88cdw7E/vGCoybNu2FBlDhk2KDk4PPPNZuq6xc2FrFFJcoZDHAsEKKC0cUaiOTzZCMPHI2WXPSuz1a23xPIvkxWt7LLHuVUWbztyuN8ScQoQygDGMnA5FcLf6BKyibEV4FaMRpIfLKkhSwwT+8jycjuBz7UAaFjc6kJbOaZJHgWZZZCpjwHikVY3DKfmCpIP19DXUnWws8tnLaCNbaUvb3AkOx57gqYrguoIYFD3OOevSvN7+QrHaWU0otJ47gSRpGw8uNtjORMxPCMVjGD6in/22iwyedJNELqVbyeONSZJEVRgRRMCyRBiMY4wOBQB67JrKPq76jBZsJoC0UMkMjojRQ7U/ebwCzgFz77ciux0jUotUQ2l80jNcq8sUzn5Le4jbfEpMhw1ucFiGII8zI5FeBWmtRTRx2cYniYzQszyMxikWaMSecWxwzbunrxXXW2pvHdxwwzNGqFF82MxtKyFN008kbIdxYfKAOg596APZI7qeza5l0rT4ZJmchbeWVWmeac5Lnzz++KRE7VUhzjOOBU8Ya9hMlna300I/0Xz1DkwsoJKhCSxBORlufWvN7PxNNFIk3mSXiSMy3jMY0mkO7MckbLgQSRjC5GOBXuXgv40weErHW2k0OOebUUezhi863+0AXAP2WVUQMJEMbLkj7ueTmgDyC9KXOp3ULG702aOBYgscgAtI3XbJJcKo2kgqMgE88Vzdy18k8d5JHaqyDAnXlblNzRtIQTh4vlG8HnJ9K1dU12PULq7dne0hmkjilR4QQjSSsxWIwZPEoZQG6DrxXJ3PiJ3vriA+YrqrQ27zRr9mt5pvkKNEDyRGoZsD7xz0oA6Hbb3dtcXkWIEtFcKXSMR3WpltrEWvBhUDdhzxnnnpXBz3PmTXMclvKYLCWMKxjR4ZTJ5m6JixzIwdIdwAOBycDmuvhAube3v9k0zpayxzK21YJbiMpGsUUUZz5g3rgkcjnnHHISzRs88c8rAPdNezQvN9lks1jLWTBWJZQcqGOQMhsgYNAF631LTvMtpDfT2C7xeNDZkq813EQlvbWsTZBVkIJwMkHPWvV9MnsJbUSRXK/bbQzK808Aa406aUG+uw0T/Ld20fmEkkElmwORXiKWzbPPPlPbWoSVhPkzRxNcP5pgdEH+kKCm1sdOPar+h61NZGawmmM1whnvZZpcP/AKyIzIskku4SQ+UwSRQV3ABCABQB9D6Rs8QTJPc3EyIUlW5jtRHHcT2puZFlQzu3Mb7Qfl+UbsZruLgRPaKNKgdltmt42aVVkuljnwskChQUj2w7RgnPHtXzJ4b8byaZPCsUUTRq0EAaSTJlhbL3ETHP7pWYlgx4JOBzXrGj+O3t/Puds0NpGt0WRFBW5uXjRYnlVyxBhcsp4H3d3ANAHpCaBbz2zzCbLr56QWkInmmLRt5m6cGTdvAERIQEKYMd+ayRR21n9rgkf7dAYxH9qaRkZku2LRshGXljO50A+Yh+QTmsW11mw1GKTUW1K5hmaY21u0JG+ONEEAFvCAFCsUOW++R8xHNdvpN5a/ZrS6ZkvUhmZVe52Kn72a2RUlBOVZlWcpI3BAABycUAc/rskN1HdQNG115BtrnypISXuQ0atiOWM8yq+flYjqD3FclsR5tQa3vVitYFRykESw3NqXh3RC7l5UNnAznI6cHiu2v76SRdVOkyQWkBhuoyxjVwtzA5YXSR/KU3oYirA8mLoSa8a17Wxo9tBaSFvOF1vmRZNxuo7pSDBdsoJljLNujJzgEUAcJqBlXEl27y+fK0MrxyBXuDdMzxAE9ZA3KkjO3AIrkdRu3tpFDzSMlo9urWqspkmTewMkT5+Xpkr1P41Z13WoZYxY3bTM1vIYXto5VEkRjndInCg4Y7VGGJxggHrXF3F9DGsIhkaZ7Yrcosw2yM0j5EYwTiHy3G0c+g5oAs3WryTB7VQstsNkq/aGfYYkQCNQF6TIxwfQrWNfxkqn2a8gwyFlUBtq3IPyRsXP70FPmBGev517w4vSUjijgRVEpUuHLOvzPF2XLk8c7qlns/IgDxYE4jSaZnwzN5mCjpED+7PlNt9RQBZiu7y1SxjtmZ3aKVGdvmhmM+fPBRQdyBicr225NXLK0lNz9miiWGVbVts0Uhlt12kq2D0TI5OepP0JzZWeSK0mstsIhjMqLtX+GNQylXbO/BJcdC1QRyTJcI8jiSOTZHKqbrdQeM8IRkEZzx3oA1bW4t7WXUk/cXEcUiGSORDEI2Q/MYwR90kHGeCPapo7neZLiERWqTbyrSSgwsjMXaMIhGZMcAjp2HSpwdOnkcQBd4xEIZSCI97lT50rDJQKDtznAwDWZfwxvHPLYlYYLKQxqpzIjlm2yOqAZHOTkj3oA3Ybyz8mclJL9Jbdws1zLIWtyuCURWwQFVsLjqFrGtpDqJu0+0rBCkCtbG6QKpdCF/dN0MmcAEnk4HWkS2nlVopxNdWaReZHLalY9rtCjoknTzAQM9aovFZ3AhdGeFDiEoxO6UN+8CFTwFD4OQcgLQBp2Ojwz2s5a+ViokllGGZlkSQkIYSMnkgkAcc9hXXW3h291CEWsEbtP5UhleIsI/s/lrskdWGcLjgL1xkZHXn9JurUX8bOkcIAIuXy3zsjEyy+XgnBAAGeuc17Houp3t1Lato0G6LMipFCoMahGId52zuC5I68dhQBh6R4R8QWV5ZuIrm6xZQGC5kDrG4SRl3SjALA5IUEZAA6V7p4Y+HU+rJbSXEUJks5brdb3cghZ3k+Yuqtyj8sVzycj8Nfw/4rn8PvjxFbxxNHbtLE9vFCftSwyAmNDLFtY8MCFJwAM8nNP8R/HXwJNqMR0uGeS5XbPL9jVoDDNkhjcsqjcFUbRxg7aAPpjwN8NIZNOiMVjJA8Dq8yTNsEcyPuSSB1/5abRnOT8pAxX0b4b+M/iL4alr2y1GSzm06XyhIqq8xhiVVRVmYho9+CAxyOegFfD2jftC3Vvpwa302886MpcW7YM0ccYHzyXDqcSlogcD8x69Fovxt07xlqa2muWSJb3FwkS3RiEcW9siOPaF7k7W3cAc9aAPut/+CsOu6NJHa6o/lFFW3uFuZUMjSxPtlaIgfMDGOSMDJz3rzb4h/wDBUK+1eaODR5HnsTOs0ry3YE6JKv8AqBMPvIpKkEE5BAr4R+PP7N7a1p7+JvCt6zQoWuY7a13yiDzF3XO1iuFJQAdSRur4s0nwlqFrM1lqRuRBEyXktuCpaJRLtCXEhPTfnjPPSgD7u+I37XnxB8Uzh7W/uVW4f7XBIsjbIIVyq2zyMcnMpDAEAc9RWd4K+JvxM8TyzSDVLx3Kw/2iskkis65IIUg5+993bxWf4L+GOn6nbLblofLktYZ5HBEssfmDKfICWXBz8pFe1+Dvh7qmh6hNdxaj5tjBCjGa3skkVrcKdgeMkEMoz1Gec0AecfEZpH0eafWL+41S8l2yWMEm6fycIVuOAeSq4A9sZ6V+eurmfS/EK3UKyogd5ZZA+AGRyRIEblWC/L+Gea/UTxrpFm0MBimVneV2uZ3gbYoYksYiVxFwMMoPPHbmvg34n6JHb6lq0Nq0L2w8ueGRSn76ORd+0kfdbIwPXHPGaAPqP9mf9oeTw/cabaySXQtrFZGeRX5uTMcLFKc58sKxOSSO3tX7+fBH48ad4u0y1tbKeC9keBE8kgNLBNlUjXa3XLY5AHftX8ingHV5dN8RW6QrKhdceYwYoBH8xjYLwAVA56ZH1r9lv2Z/FurTQ28sEx0uON4VzGwt2uZFYFWy5JC4LfMOKAP6EtNkvbK4iub8JcqwLwu7ho4pkUMsIAUsJwCQDg9Pxqa9vxdQtdNbF281zHN5hTYikl03KAdnHJAr57+EXxKuLlW0y9mhvY1gjjmeZmmAuWcIsqzgkRyAEZOcNjj0r3q6uNIVIozJNdJFeGaSSHcDASFzEFHEqszDI6n0wKAKps4DBFqkKNPEb+OSSe3uHWO3uNu7c0Y/120qB1712P8AadhDAsk2oSGO9uRBPsJaFpSBtREAysg/iPcE1z15NZjSrhLG0lgFrcxShEykc8khBAkjONoweuMc1j2jz3FxdwybnhkkWW0WKJcW9yFCySGR+VVOdpx97I6UAaV1cQvqUoiie7sI5LcxGN9sYZOAkrMctJvHC9aTfeXM7TyyiGyh3PEhCS2kO1wrkqDnr/ezXOS3YtJLxXupZpWkLrbl/LXeSE3YA+ZwcE46d62khsHsIxePcXN1cOHAtFBj3BN/2Vtp2gn1OORnPWgCSV5Y2ltbWGzR5pI2N1LbkNcQSAsYoioOwEDBPTpXXR29vp9kbk/ZpEWzSPYhCbZoTkupI+dtxIwMHiuQN09zNBEsV/50hjdEjWNBbQouWcu3BkUqBgcV0kUsU1g0Ukt1BORdSQCWJXiivAQ7CQqcOhRcg/l2oAzLi+i1C6j8q7CwL+8MSlnaBGi4lx/d80DnqOuKuW9hqcuqRx2L2920w8uTzwGht4ceYGjY4PTJOMkZ5p1j4fuLO2tzKB5uoYuJ/PlEW8MMxvC5++MAEo2B/OvRdC8OI8JuZLi2lkhtlKwSSrAYFB2TSqY2+fMePvZHHvQBDZxXcUJhgZbdfNjvDdSCGOGQnhyjPFh4x1AB4PTjk27R7iVbmdPsnkmO4gm81YoxNMX3CVGDEFuM8dfTtUuoC3ksbK3uLi2+zwQBEaNj+5zKY/KaVflbLHuRwfxrkdY1CDS4GjdojDAPtSNCo8xWB2SDYThlyV56HJIoA1kcNHcrc7IvKuDGEaRpo/LucqJLdQAfMGD1+XvWdbLp1pFMRGWjjuQJgiBJHeBwHMUO4bR5fzMccEDPauE0zV73WLk6n562sKsGFu4JWWJCSryEcQNwThSTx0ruo5prm8hkS3gAijY3bIyvHIbhN1uznJw5B+fPJzigDVu3luoJbgiZrU2zS26xlZJPLkUkuTIQLdscYG4k8YNRaTrDeGrfTvs5gS5kMkm9ZNygTtsCkjLcMfmPfHFV3vNQFj+/aCSK3c272ZikCSwo/nRny2CsIy2FzjAHfFcRBcXV3eXNtBItvOUEqSGPeEEcm429qzfLnHQDr+tAHqttrECbdUlmkOpXS3bvGdyRMsVxsYlSoSMbgMFsZzx0rubrVbBc3i2ccctxat5mQ+3zkiI86ePGZRn0z1rxVmurJI1kmea0ng+zPcSN8yuGEmDGFzGrPjyzjAP3q6dtUv8Ay5pEmEshFrawRSxrvK3OAGM55QdzxxjmgCjeWx1W4uGS5j+1PLLDHJGrRQx4jxMYpWG1j5W5kyeCE7g1z9xeRpPF9rkMEdrbnF3KgKPGrbC0Tg7ZstwcVObW4NpdWYuWg1KK8EnkGNnEccxOWQxA78xHnH0PNcB4wlvbu5lt7adLa2t7NpjANpnjKzZkuYFZMNAFGSPQZ96APQVvtNdLbztix+a95EoQNNeW0cQZogAMhCoBB79q5qX7JeatJcRSz/YohFcpIzJEvlyH5IG3Yw7HOW5Axya86t7y9gsbW/F2C/k/Z4zPlXSYxeXCZIW5W3ZiCcDAVgThTT9BW/1C7ijutRtnxJuLqWwwixttbNE+VDxx1z6UAb2p2+nxrqN29nIzwBYYo7efFy32hjGlyAzYMcbYwvU15ZrulXghswlzeXEEEyQvaXS+XFEqpM86kEcSSJIuxjwvtgivQLOW6TVZ0byjDIBFcWuoZmS4SznkZJIGIBGfKbp3wM5NbJiN213qjRM8DW6Xd350ZSNhZyBTbojg+bEYerEAmgDy20tdRupQ9rcG4t7a7eKeySMNNA1uIBHHYyAfPEftMeS3zDJ5613ltpEtu8sqRl7KNFjlLsLmJZ5EYhZ4nOFKyTuOBx5an0q9pNvJqDtfW9pNp6/bEEqGIRWCWEM0cEbqQAz3m+JMAHODlhXZWkMQg1EWTGfBnkEcqmEPJNwk8qL94rxx1z+FAHC2l59haO2u7QPN5sEENnBE6tCZf+Pm4uI0XMe/24r0W7tVtbd7f7Exy8Q6sJH8wB4fJkz8rrHlAw6gVijTw8x1bzp2JLPPdF1M2BykUSAZPqSenWrs94kbWV/Bdy3tq0UjpbDciIZIQh4UZLKR8mfu47UAVr5bT7SkVnG6hxJvCk+YHkyZGV2XbGBkdcb88VyWoYtfs1/bwm6M1yrDeHIt1t035uCflQGTIOO3rXfX8FldwRG3l8yARuk6/cNwrDdHJJcjAVkGRgd+OtcdeW4tbqOFbxhaKjedIiGVY7K3yI7mZHOdpIG/+9QBz93q81xa+VcLJefaSb2S1gUs1vI85mWNWUYbLOAOmQKy73WL+TSb/To1top0ZiBbjbObFVz5bZGXkxjB7mpjFeyXwe2Xf5kU8jeQPKDCNttgyKuPNiAHBzx2rnL621DTUiuVt1tJonha+lnRnTZFiQxFgNxUuxBPANAC2tnPeRq2pXZvIF2z7YZZBJLArFUKJI+PNyBkdB7Vz+uzDTzeW0dskCSwFRNMTJeSRznDSW4DYEoYDBH3R+FbsOo2qNJZwWv2h4JCJoQipEq3MpcLFNGy/KoySM+3tXO6xrE10kLNHazmGeaOO3t9scktuyeWXViSYMTZ4XORz6GgDz/UXaZbB7e9ZRcxhyPsZlk8xGljEoc4DjcfyOelcdqXiOPSvtk10ktzJbQRvdR2wjSBnVAbdyV+ZJvMPUgE9a7LULi5s7OUR2+6eCcRwLc/vNouI8w5UKNwx8zbcgEc4PNeY6hoSal++v4SZLy4EVybaZfsz3K8OzMqfuYdynYOQBQBjQ/ETTtXEEKQz22oROZAUl85Z5WJUxzIOd4546ehrO8R3MupW0bWiRxTgx2kuGna2nZlkwxix+7ABXJPAIwSKvaT4asNFjN8kAkuZvtE6RwsxAgL+QpFwRkzgDcQRnv71lX1tbDS7mVL2bdLLLIY45H8+J4sDa8G0MiyD1+9nigD43+KtnY7ZJ0kS9NsrKywxGU+ZIStwrGM8SLIPl/uge9fH/iGK2PmPFBLFczQmBTud5nWJxJkMxAYk8HHODX1v43a5jeS4sFeERXSW6QQBWSTc5HmTox/cPn73Jyea+aPFKXt7cP9qFsk0azpBGZVd0lYYDAADBOB+VAFfw/qen2lzEIlWWaOEQOmDtFxColRyjgBTklWHXv2zXr114gluLaxto4opy26WeKCeQyxGHDiF383Y4O4huO3FeI6fp8VskaTfvb2QJ5/nRMJldmIIhaMfvCcAFu4JxXbJeRQusJEtrOIVjH2cKJhGXEbeSGJ/eZK5zyeaANvVbye0tT9mvPLnlLXMSpI0sdskxIMDAvtA3Z47dapxCS4t5JzqcbXyLHFJCqpFJACCXWMDh85P1zmrMmnzRn7ObbzY3RhNJPlbsvInykKf4MAEEcA/lWNdWtzp0UsJYJOwSaaV1xJEiriFyOsg28cZ9KAGLrJFqzCKOO4hfYJLbezrbiQJIzgZzIRgmqEN/Papq0v2NrezAZWDgeZH5g3LMUdgVd25HHGaoW09488syiO3MO2OMFBEL6GQgyTEHhGBxjdyc/neFss935yzwpJh4riO6lLNKQCUMqZ2lc42t0HFAFzRprloVnLTXC3UKRF02He0jgqk4GdjAAZOM4HQ13N1ZP+5gkZRduILhHjj823dUUqYYmBXa4UjJ9R9RXL2DQ2aiKeCJC7p5zxiVLiGVVZhLkLs2MCFBHBLA10dpBMQv2tryVYYWurRHZGlA3A8MSPMjUEevA/IATTrN4b77bZE4VWeRU8kTtOWAdXGSCwYDn0PNfSPwys1urhr7WYUllS4CJelxu84gKrLFna0XCgkcAjn2+d7G9kF4L4C0dVkO23CbXU7CczIjZfOGz+tfQXhK7Z5dINs0FvHfQzSPOhJEQMvMCxHONzEA55AoA+0/BemRWks11Zp5ZuSYlQbWgS5VD++Hl5KZ75OOexr3ERWkek2Mdyr3GonAuGLBvvn5Yoxn5k25zz7V4b4NmTTbPT7aKC5uJpd4kPl4tXlYjcXY8xosRPPGTwOa9xa90c2CwyKxudiNA6hpFEjuqhDs5BxuGPpQBq6Cy3GqxXErnYixyYiDOwihcApdLyFTbkAf5P0/pOo38ssblllhjjSO3QKClvAVHG0/dyuQD7ivE/D2ni3dba1MbTzW4N3O8R8iJGXeok4BDZ6e+BXuGkwmCzAQiS2liiEyCF1ZJhnY/m5+62OB05oA6qwignF4Y1IvZCZk8xxFC0UakmCIA/eJBye5P5XIms7q6jlmwjM0iQiVt8JiWJlmkhYfeQP909DjNZYsft0C3rTywzpA3mWm+MK8UfEaxR9VkPA5xnPWuVuL2eyMheJphEyxWlwuEs0QcBQkZ3PKqkqyjILc5oA9aggV7W0adAY58xF4VMiBI5OI4nAJLEZJJ4GetQTalv+2Kiy+V5Ui4jZDLbMXVnk3rwyiNTyOcHjnpzkPirzLCKGzuluppNsS+UUMBQ/LMZCpxGiAnOD/DzzWDfeOYrO9Wza2gZlb7G6HdCjKSCJ9+MyYYjPXp2zQBuS3KLcO800oieOL9/cLkTLIvylEAP3eDk4II7GtqNZp5BBe3cMEgCXETLKDDEhUf6QcHAJjHc8Hk9DXjzeJ5l1NxcWMdvE0bRBb2TzYlkuZPkmWQ/6lFO3BOMDsRUFz8QpPscmkM5gitriONbxcvPMtwdrwOdvzwbDjjoD2FAHpuv6vbzotk620U0iCeOfcXgfzjxuUEgo0asCRwGbHU15Frmp3ivHDpspiiHmSi8hhWNLcu5uJQ4zjaiwMSp5KnjqK5vUfFtsdVa3geWe3t7Yqsk+FVfNkVosSAYRI5cEE8EAgelQxa1Gk8wMsF7slFy1xHkQpNL5cUMJQH/AEguiIpHQ+Zg4GcAHQW+o315GWunaa6spFntbxmVJrzTyyp5RVv9cY5vmB7qMVuNr8i6fJC283AQi1kbYxuWh/dSG5QffHlv04zt9cVws9/OixG4gisrm0mVp2Ea27BYsG2iMiuRHC4I3ocZ+7jJ5z7y7vL6e8gsBFNcLFFNCElVTao6J5wKsRkPK647NuoA6h72wuo9Utb+IGQDLxRu7LFDkOZIoONqrMq7iOgJPauP1PxTe6DcSRwQrdQR2VvJFJd7o3aRpNnmR55XdGRlG5bHvU+nwarFLb3NwLe4ktkMlwQrM0SKpeSCdG4dGZQOM9axtf1Tw9catBfQqbgXEn2HUrKQb4vtFxEVieNulvGoJYHjBHbmgDEk8RXFxp5VLspLb37JHYQ74Vntp1aKRJ44x+9CSyghxyOtNu9VuLuJ7JGgEBm+z3LqGFxNNKVjSKSfGZQluzov168VUg0iyufOj0+8lY28+oeXbOAs8jM5ISKXHzL/AHTyCeR3rXQSfbUlv7WS2gsJLWX7PMGRpB9mPmXBKL806yAHk9QDQAltptz9pm066iWSxsVgNnc7pGeMQyrFHH5sYGd6u2QTx3rT0ps3N354M1vDiGXd+6k+WJZTJGV++jvJGoz3PJFdxp0K3VraEPbL5wuHuLYlmngAcNDO7AcnADAHgkYxUlr4fSWeO7aWVjPcG2uI4BE1tJAYJZZZV3YLXG6OJSVGACSOQcAHncemXthqF1Pb3Q3TSBYzJsMcFvCP3yAKMrJ5JZVPUtgDrWpc6K/2J7i9ZjJFPIVby2WeQF1lh2x4+aIxA4B6Gu0mt9KiRof3imBzHNNIwjc8EJIwYZUAHA/2fesnVvFlqtjfW8Nu8z2tvEsgcqsqm3jcokMw++gyG39GXvQBwWo6Vve1VYFcxzTLIkcX7xoViVoGDnl7hVBB9VJz0rS0zQLW4GmrKyKfKPlXEwe3eBPNEkEciHmWRn+XOPlJGetXJPEWm3VkRLGmnajJKqyahEjGNp/JDKI0X5SfKHlsRzlvWuZbxRYNfLbpqE8skV1EkbRIq26yuvlNI6v/AMsTKVYL6j3oA9Hn8OW9jrgvZDG0HkBgMERhpoGKSRIDnG9RuBGeO3Wqmta9p+k2ttI0EgAhEbKieZDJLMrGRht/5ZDA3bvWs6w8SKWNpqXnstrJHJPeERyERl5jNKZFJCOxwoU9VfI61xut3kLPLe298Lu3DXki2aN5cUcSsVjjeJvvOwXHpzQBgarrCQXE8m2OTTRbpPBFvMs3nSnfKwjIJVH+Y5HQ8VnvfrPF5Ucc9nFdTRHypQ3kQxGI7LZgACFbGQO+76151rU9xdsX064hjR2ZneSXy/sspfiNQRkQIvJ67ugrOSe9ttUa3uNUubpDGkk7ROWMfzYDqWGCSPunsBtNAHXXRgjdrqaKJYZJWtbOAoGMUydbiWQk+WuQDz1z36VD51/YLMslkv7xY7mz+zRrPDcSxHMryEDCuA3XjG30xlJJ7aMjTWglkbbHIlwJGW3ulQ7/ADRIRyw7gd+uRUtzeXNpe2+noGmtgkYnuLeMoY45jsIcDIaIZ+dhyw5oAuRajrjB915AWDsCyW9xKrnAO4OsJDdccEjiiqK6jqmgKNLfToXFvu8uRb6QGSJ2ZkZxt4fBwR7elFAHw7d6xoVu0UEV9dS3sIL2Uc6sFBkIADTP8uck4DHHpnrXX6TNZjTpmvdUWK+kZkMMAWeZpUP7vaE5LjcAcDbxjOK+EPDXjnUfFzy372Mlpc2rRJHCEmlkkUDIZtoI34xhs4yMZr0HT9d1SW4LXU8weO6O5ltylzBExyYpZgw8uUgnBYDgAZoA+ivEUhZYZoxLKTG6TyCNocTpgCaPeNpZB0UnB96lt9H86Zbmzkh1I/Z0eS51SOJ5mmeIcqNwVWU7gFOMY4rnNG1zTdZl02zna4aBZdyRpIoRZohjzLmZsMIywO4Y+lehabFLZ3k/9nSJKs7M8qRwNdRku+B5DO21EAz0XjHWgDmdG0G0jjv4tXhukv3l86K6t1dJpWuSYo7SHaSFU9x0xUE3hkQ6rFbT3Fz9j2GSe1ll3GGUfIkI2qSRtJJx37jrXpM6m2vI47bT5I+rPe3KBrYTOofdIY8LFGDkdQRnucGtMW66u9tHEYWmjzJey2eyRmtg2JLaI5yA7d2+Y547UATaRfaPZaW+kaZbtNc2lgqB4SpZsuoMYMcZmdyjdCO2V4ro1TR7+wurF7GaKeyELGYSxPcwRzRgEzq0j5KtwoJ3Yb7q1x0lh9j1K9nsI7i2SFokSzihUzmF9qyKZs/MQSMHORyPq22ge2kv3huJ42urlYYpZ45EuGWQf6QZwV2tInGCxCnseuADK1yZrfT/ALDPIt+ltGwimaFlu5VJJltY42ZU8gKcFthbjIJFZ3h650KcRtcadJYNNEtvYr5ywqIwfnnDPBGQu7OMjGT8xNWtdu7ae6MEV39nWK3Rbh7eMGecRyBD5t5Fu2+axB4AXCkZzXPJpuqLcu+pSXs+ntIhtxbSxkLbKfMmsoYpFBD5AHOGY/qAdnLDY2c9ybl5HuxIv2ZmjS6Zbdj8iTJCwKkpyMZ+9XQeG/Ftv5f2G20mCO1eSaKeCMyRxySkhfNcyL8q7tpYZ68VwtzcalcakZbU+QJ1CurO0a+XDGFiX7MUyLzbtByQCwyOcU4rMq2sOpxPC3ms/m3NvLYw3OTlVnuIRyQD1Xq3qaAPpPSdYllt5IrYWyzW9xCZku2cEwZAZY2GC1tn+HqOpFbWpz/21ZbNPm8zY8ge2mZ5Uiji4Ih8ldxhMuMDcSR9DXznNc2wljih+0wxG2Essq3bztFsUvHCsq/MY2weDzgAGuz8KX0kVg14LlZrZGYBZIZXEMjONyu8hTa+AQi5ySTgY5oA9Ng0XUXYXE9zAJraC332+nRu6v5Mi4aSOVsoUDgkfeyOea7aysXW7huYLxb9ZRHa3Fk1zLFPbgSHl5shYF34xh8HgN6V5PpniaHzvs1076Vas1032iJm8+NlBbfM7/8ALLcELDkAH2FbNz43sBauLWO0lQhI9Su0ZofNACuJIpFO8lwCMhcDOepoA+gNMuLe3Fpby3luZUa6kmt5kkMUrNKEJcpu81+McE5xmr2qa4qaY11bQWlpDaXEsLlGkUSDeAAvmgFIm3HOefrXyhN8QpJb9muHt7bTjHBDBcG5DzLICAroT8ynAA5AzjrzXXr490uW3htWlMtpdEwKz4juJRMcAyLdRYDghtrHsc570AdRdX1pM920hiSORLuP7Qry3UccjJ5q7Ec7SScDDAKvcivONHvYbm5vbtJmgSSN7d2trcCaGTiKOaMxEqkjtkgdT16VPrelQywzDSmkmhwIV2yROkUxIaSW8eGEqrAHbyec8E1TsNJbSoWuYrcS21wiSzWcC/akjvIDlJX8leny8cd+vFAGk9lfS24gnuILxERrdobx40uXfJMM7sFByoxuUkHnoKyNW8K6hFEZJoYYMTr5NvbjH2gvGNksMsLnagbBZGwxweMV6LpyWU93HPJDZWkV9CklzCkflSGRwNrXImfJzz93GO9a9slzp99LDDKJvOZkAeZLkxHk28cG5D9nQoQBubBBPPSgDwO98BTapD5moWK3Nq9sIHht5IpGk2viR4vLO+3AJxhlB5PWvAtc+FlxbSy29jp0jlWumW3Fy4lihALH95ECxbaBxnvx3r79fTrdVuZX26ddMA0CJ5stzJISQyvvcqwL5b0G6uO1eW0tbOaC68uW7nuDCwhtozdXAWLDR7oiThQcsV9ME0AfFGka7r/g8xTWOpXNtdwQ72tZbhQEgUrH9mZdwyxzzkFxnpX6ufsY/FXxj4j1a1soLi6WFRbYLLKIop0PKtv5kBfgHBz9K+ePA37Ni+PNahNpp8FybieGJFwW81JgJJbhxuOzYcZZsfn1/df9k79kbT/Adpa3k2nRxsscZE/lKBIUOGIz/EDnB7ds5oA+5vhl4dv7jSNMv9WkeW4CJMU2gxPI4yUdJADjvjGAfXPHffEfxnpfgLwlqeu31xHa21haSzZmZURvLUlool4wxIwpPpW9ayWnh7Tokb5YbaIhizgYxkYZsctz27D2r8kv2vfjTcfELVp/AXh+7LaXp14tndLbzSxHULuRggj3hStxAin5lGSSB2oA/Ir9rHVvGf7YvxSv44xcLo1kstrYxuJbm0s7ASEGZ4U+UXDqCVfsBntXxV8cfh5oXwc8DjS4hb2t7HaJBBOzGOG4luARcSPIp3cbTk4wpB+lf0WeGv2e9L+HXgu58T6hAjPc6d9sujOsltPN5sDOkQlDhVTIx8wB2gn1r+Zf9uD4iXHjL4hajp+mQ2z6XBcz6QkCq5ih8t2jb7JK7EryMbgCGNAH5zX+lrealdiQ2GxXSR7mKV57hcj7sE8TZVAxU8gLzjJ7bHh/Tb+DyzZieO0mk8mRpbczapM5UhmiXdloyQ2COx+meu8M+G5VuZLmWyKSWIktb6C6KywLE6ll+1CI+YwwBsbb1Iwa9Hj8P3K6OuoQWEcVs5jis4C842pu+Wbzgu+M7uc424Qc0AeofDSz0C1s7dRDiX7HLKq3ERxLMkmQfszIHW6D53ZYA9hnivRNZ03Shp37xLlJ9SLySRTRo97Lcg4SN5lcm0t8D5WXPHXGMV5h4atTFFa25zBJHMZI5hKXCbwGkSYOowpccMT82eK7L/hJbC1N3d3FgWvoVMLCATSJcbFwzyiRShAAHEZLnPSgDzm/jFsRF5n2W1tRhVFu06y3BJAilvJD+9+YjIYqpx1xzWkNKiuNKiuJJIQ9y6RyQwGGIBhgSQLGufKkKk4KkgZzkVq3V22rWxhN4ttdXZV47JFiW1RGbDl94/dz4KH5yCScDmua1C4aya+jF5DbLGqSRC6wZ0ugBbszgAYBTkYxnNAGI2meRDciVb21lZWRJHke6kkljYqknmKhzJs2qORx04qwLY6TaTw2qXUk1zDHdPYwrJLOGaPM3neUreQgQE4Yg5PTtU9lPd3q/aBOkUMkbRxukrbGkhbZJNC5BLy5BJXGATiuqGlG6tbqaS/eU/Z4pPtEdqkd9dDpsjuYXJQAZDZXJBJIHYA5iykFtZI0oxaK6taRrcRy3dpPcqW81i7bSiluF+Y8dMnFT6ebrw3K16L+6nW8jZ7cOvnJNIWJlWZRgRtIcAE4+gFXb3TRHHDOsJt470I/l27xyMhhXYBcrI+WjPUOoOST0rn9ZkvtQC6faTyJFbOn9oRojkRxqMxtbhkwz45wrFjnpQAtxcxzapbzzac9lJNI0V1ArpPciFzvRvOgciO3JLcSBhwcCmatZ2G+Oyi8xpLk5jdWmtPJQgkxgEYKuCQWAUEAngVXg/tC1DyWNyksluALktGYblraQBVSbzFwI3OMnO7jGM5p0supOgvGiNrJGv2eeFCsq2pbPkXSNOQxQgkcZ298cUAeWeIJRaXd9DbzTaY1tCY0a1VYBIYmUSAy4JuZQOmCVbtzWVqXiKaz0+2uYZopsOS85jlSXy0jXzEvJDOd5b/EYFdPrP2i7CHyFu7iwmCNLJCiuqod7ZfowYf/AF815x4uvbVJZLWGR7aUwhmhuDFNby3LKHBCxjnliDx2oA8buLt9T1h9TmkQLd3jxS20byrCqSOoj+SYkToOCQDgHAHFe5+D9DR5VhmlvGie5jKX07gETqpRY0t9uVhLcZ+6BjJ715xpHgLV9Re3mkPmIjlhLgxWspJ3NCiSKPnUtwM5JXivsDwL4Gtp9HilUJ9vguAs6ykwzM4ChEjSQhdpAJ+ozmgDqPDngVJ7u1uGfyZldJRNFCVsri5QrmOUOuDcqBw2dp7nmvoHTfDUGn2H2U79S/em/n8qJYJX89t4EcisY43Ucn1C1x9rY3yvbW9tlUi2Ce3uzAj2uwBtrYDM0rOAdwH3R1r0zw1cCcSabfMXv7hZEElos7pcwRHfHHJHcSnfArAjIC9OM8gAHU6bb2moBl0WIRwJbvG9l8sW26ZVJkvp/lEwByc9OevNZEU5t763gvY9tkt2xS4sI/JghuIoyJVbLZ8slSSTgMemRWrMosX+zedLZFI0eESxpAlxE2GneR7dQixoCcAnOP04fxBraW1iZzLABcRy+RFextBbLIsjRGeN4vmlLR9Aw57HmgDU1fxvDEksOopAbJWeeMOwijVWHlxTpDDuBcnB5O49SOOfjD4k/Fa30e8vY7G6kF3GWeOOZikJLZIIVT8y7RhT0OMHFdD8QPFmm2trfxWgUQSW/lXE1ozbhdxonPlu27yyw4GBjb2zX5sfEvx7dXGrXNrBIggaKS2xsaBrhcfMWAy28EHDKSDnoOlAHquvfEW21yPU7mK6ZNRjKST212AYVUjMksHlt+7fJ7dvWvCrjxDcXN4l1eTSyxzlvJltXBhjU5WPy414IIzyeW5zXkTeJbyRpVsvNt42VopfNIaElAQQ8zdQUyGB9a0tClbIupWnSG0YNbJG6fYyznBjJY8r97Z6dM0AfQuhXtmJLKOGG6iRX23s0EBgh8qXdtnuM8Mykc45744Nd5Pf2rNbRRXV0/2SYyvPcxsYpoUblo32bZIyxAG5j0wB2rw7Sr68liuFJvo7CNoyRIhSTDEN5kRVf3xJPfgBcZ5r0uC+n06SJ7hrh7Ndk8st4CpEToFUW8EcoDQ7TwAN2TkA0Adx9judRbfbRxTTi5Sa5mgWVEa3kZQInts5SXbyTwDjA5xXQ6nZ2MP+jRSR3D3rQt5sQ8q7RkARYBEwBdV54JHYEmud0/VrNQ4tr+WCP7I6RwzJcsAXbzI1R/NActu6lt2OAMCsXXvG1ppgaG0tbiadI44Wup1RnJZCWRmnRpI0SVuCCcgdRgUAc1r9rFBFNBexAXFncMbUXM90iXMRZn+0fZ45ApfjaysQeOK8G1swyzXAjNvpSN++kQCU2s0ESk7MuzGKXJ7HGT+XW+KvHhktjYGRPtEcwcxshk2BiWEiymMHbnduB59q8kvb+8uWuLc3gQXDmQ/uRLbymQZYIWHyRZ6jjk+lAHFX11Jd3W1LaUId8WyMyeYV3ZDkKh3LwuD+nevuj9nP4KQ61CPE/iGCN49NSGWHzJCilXQ+XuypwUUc7gBzzXnnwK+BF54x1I6lrjG10yzQXAnOUDs7BhHIH5K49Mjn8vePjN8X7P4X+H5/B3hOW0S48sW8k9iEYNEvyOhGzd5o7nd34oA8n+PnxM36mnw/8NhJFaZbWWPTZZJZ7mR38lo3WFNpXB5VTzjA54r+o7/ghP8AsQJ4Y0yz+LHivS7+a9vV860+3LGltEjYZFS3lj3oygjOQM+lfzwf8E1v2TdV/az+PWgXWp2dydDtNbt7q9neOV/PdZlkVXky5jTAOPr2r/R/+HHgXw/8JvAukaBpdnDYw6dptrZpbwxJCGkjt0hEhIUby2wEkk85oA9bePQtQszo99HYXkTwiGSxuoobiMIBhIzA/GzGMEDPGQa/Lr9rv/gnh8PPHGj6/wCNfALSeEvFVtZXt0thaRRNpt4/+ucrCx+U7gSOmS3TtX1x4m1PULC5utStZ0LRlnCBiJPMblYzjk49B0wa/Kj9vH/gpLqX7PPw+1fTp3sJdc1GzmtrGGKX98ssiyQsyyOHVHCEEg4zjFAH8iv7d3ifXvAGvan4Hu2V7xZrm2upFihFzI8LGFkEiOcEY+4M7c5+v5z6FY3EUU2t39sfOVQYXBy7P0WKM4BLbSCxHHGM9q+g/ip481b42+OdT8f+MnaSC+v7vUHhkYvzJIfnl5JQg8qBjdjhcmvGXX/hKPE2m+HdF+0yW0s0duiwBo/NllmCx7Ao3I53YwRk4oA+pf2bvh3J8S/F2m3t8jQNb3EXkyvA8dteW8TmSSSaYDbtCKVO4gZxX7KagqaNo8Oi6QsunW9ranyNRt5FWWKMqpNvAkQxcoBkFjkcjBrzb9lv9n7Uvhv4Dh1DXNHvYbqeCJYYbhZJIorGT5i1yZIxmTBJ5IHGPSu914Sw3s7w+Z9ka6Nut7PD5SC1KZKxRg4ijCqVyBgZBoA8pfUrhVNvfFYpLJ2mgN4gWS68xi3mqjN++ZkJzgk8c15Z8TfGyQaTJcMtvcwQRtDA6WUkqpKg8sSj5cqiscEdMrnOK9j8T2Quk+22U9vFGIC1vPdSq88VtCjeesHnEb2XbncMrg4Br80Pj/8AEeZ7y20XSryVbOa6NvcNKPKLCJss0CRjDwPJwSO/B9gDzPVLxdY1W71S41aO9JubiEQsqmNBtASRVU5O18DOMcdsVqeHrGD7JNd3BjuXUrHcyshiaVFfEkaAAYdF24xy1cjp2jLEypHLGhlgdpVkZC1ykhLAFY2zHtLZAHJx0ruNJ0+yMotZrydVSNVf7OBsuJk42qDjYcAZPBPfNAHUzQRQ29vLHNciCJvPsk8rLHI/dLIIx8w2nBB5H8Xt0kN8JIIvtLKJ5IBbpCygyQCRgrzJtB+VVxjd3PFZNnFFZxTI5kt4pIlZXdlmmYljyjFf3ORjcM/NnqOKw7mG7iuC9nHOzRsJGuGlZjJGzZCJFliMDAwOnpzQB6pcW9hIhks7hNsEKRyp5jhppI0VnKhwBG5yMjHJJ615xcwWc+oPZSv/AKQwV2t5mjMbeYCZRuZRnam3c27AzgkVb0/UpZftEk0SF7d3Z4ikm4xsNrbpcDdJnGB1Gea5i9uoHuJp5bJi0sqRIBPH5kLs6g+ZcmQMq5AO0jbjoaANC98JXS+da6RFa29rBas9zcLEJytzI/mH7FJGWHmBcncDt568VS0TQ4bvRrhIRObpLicNNeJ5xkMbDc0rn+JwCOcBcDOO/Vx608Gn3Q1K1Fv5K7YihuWilA+/OtxbthtwCrjGBVa38U2QUQ21uFZppDJZmN7iaGYgB7uRJ2U/Y2iIztLHvjGaAMDT7aKG9URwGRLdVaKK7ieWPz1UtNdLIgIt2jbasYUktVXxBFcajp1xMI5YrlSsqyXVq0I8yIkOsrh13cN8vBPPTtXS63cWdvJD/Z8ts294bjy0mBN3NOw2eUQceSvOVGcEVx3iXWp5ZpRLbPGyvEsu1pWkZNp81ggG129CuTxz0oA8D1KBCl9JNcLbrljcxXjk3cpORi3fvk4wADgHrwa+hP2TtYi/4TCS2uXkt7Ty7WBN0joheBt6bvOQYbkbiOp4J7V4JrjWSz3e63SdpZBOjS73ZI0+QBeP3UgA5Bxg/nXsP7MENvP45Hk293cWqhpJiEX5cnbmLegJIcZI3HIHA9QD9IPEdje6xrFnb290A8csbSXFqDNDG87hY0e5XAjfZnIJB9uRXBfGXw1DbeC9Qh07UJft9q80MNrJ50bTRygtMnlyKfPcvlgCcEYwMGvWLyfVbq3ZtNne1ht32vE8Rt/PMSgC4cnIZ8DC8884GK8p+INvq9z4Y1K5nX7ULNWunbMpur1TlfPSYxgWpV2UEg9FPSgD807BDbXd8JLWa5EMckJSOJY4YXkAEszxFsxSbTxnG7BK8c1l+KLS11WWKWBbgxwRLA0BaGOJ1gjDh1LkbucDOefU16XaRaqdXvkitobWeRd+66tvLtGYD5kM6kkkwgnzcFc9SDWVcW1lNqEDzRO8mx1WO2heaKFgSNks7qEnVnJIK5IBoA8DfTD5j+V9qBwWniiYkQQDLIUVRgHJIPPp+M0MKw27IIWdxx5x3mbaTvJIQkE7jgdcivRPFFjBphifT7WJby4UxzfOw3hiS08ES/6xMthiRgEda85n1TU7fbA7kbZ3En2cBZxAoB8xl242c9fbmgDf0sQmNlaKS5nVkufKlQxRBFbEhZ05kAA+7gfyrZ1KBnKNNDNZRxhJLRreAI2JEJLgsSDATw247v7vFL4YvYw7I9xJc3EsSNbqxjcqTjf58ZUDbgEhs5G3oe3o8thFJJDbxJHcQ3cKEsgYkyYDMQX+6cg7egOPSgDxzRdN+1XihmkgNuWuHRCeUVyuI3c8Bh7454r6C03Ti9tYXNmz2byNIzm5fIihhTcqpbji6O3GDnKnpmvPIfD15YalPcxW8s1pckxM0bk+UCePPhIzA27rnGeor0zQDPAtpLf/AGqWKKV47WOOMQKSysAA2SZkGMt64OMdgD1XwRaiBi90ZIJi0sv2pg7CCMx7zcRROCBCykZAOct9cbmowyXKQpZiHUPNN0RIo8qaE8/vwzY+VgTt9c461m+FPtF3O17dyFIoXaJAsZSNjs8yJSFBLxdA/HJFbd+02oi6hksprZrdVnS6smxFgriI27gBoCCdpVh09KAPLdX0xWkgdFt3kW2aG4kbzXksYoWMjuWAPkSs2QSwOSK8jv4rvTrqGCKB7uJ7kSW6+YoMwlcthSSAMKTkk8kdq92tdIgtjPas8JWW1bz7i6mZTO07lWjDk/vShyc98c+lc/r/AIc066cva3GGkiiWISYiinMSfdhk+9EQvoMkZJ4oA5vRbW+MMq2swihiFzLeKybBEw3LDbOUJbeyMSGAwMcmp0sLkRi7OkSlViEbxStIxErrtjkWWJ8DJGcnr3z1rofD1jNaxslu6QRGVheSkm4aRiMYRnH76NQMZ5AA4PStPUBamzuF04SG4kLObkzOYpVhYDOwkBG3ZC/X0oA5nTbv7Pdul1FamZktwJJXeKRWByIIklfCuqjkkgEjkg8V6Tpug6Ne3B1HUrS0MjBGNuoSbzHkkjEcpt0YYwNxzvOTnp0rzuaBbC5fdbfb9QvrdZ4lby2jhJUB2juix8qUAHO3cc9MnmtLw9qV2b2Volt7GJB5Vw0F0pW6kgUMIjNcNvMw5BG0A9s5FAHqviHU7a3tohYQgXaeX9muYj5ESQO6g4jmJaKfKkHfkcZ4JxXOC4nvVZZLw27yW5wjF2WVZZBlJwEwxZuQQec5+mhYWulSrcajdCdd8UUUK3yyCO0ndjKY7XZlZ3ZiTknI6HFNuIrj7UgskmkgdrcvKfs8KbEAkaHzsnLZHyjjGPWgB1rELO4SX7MqSSqpkhaOZYWFuRBIkjuhKpsGQ3Ay+BnrVXUZJH1KbT4iixQFZIEKAxwxSKD5iyq4+0csfLH0LAU2bV7p9QuBvnhSSQolk8ZliaOPIkW42A7Y2wMupIJPrmtFrq2fdcSRGO7uYYtkNwp8i08twjukUSk+QQBsyeCQTigDNFvPqUL6XLHcM1vhy8sA3yXEsuFgn4KCVs5LHdhD2FZV74ekNzAG09Ys751nSd49NjmVNhEbDgzrCAFGcMx6A5r0o6zeQWLSzCBtMaeO2+S2ja5LyxeXklM+Z+8UBmBOAeT1xTa+sWhOno0j2EyiRbWzEccVvJ5jPI0Z3MzuDgc4x9aAOFgijs4ltvs7NDIxeCW43JIBLJslZ2UBVIABwfX1zWppMqRXcjyqYoikp3xq9yFLyrHlRgiJgsYJ7ncW6c0W9zcNqUdrfwyS20SmW2GFhniVyXX7b5eTIjxjg4A4561vxWVv50l4lxFFLPbPL/ZsaECdWlKOVTn94YTuB6gnJANAGZdaDbppz3GmRytcLGplmMUMkVxiVna5dpBxgHA5681QjjmIs1kFg0rOpkSQsDO0jfLJIcbWdI8A4JznvXpNroVtJYWgMo8mFGSG1ExllitY/wB44vIfNwrZHJx259Tyt75F3OHtLiKGCJ2ileGAT/Z8ZCQhoiCJCAdp2YUcE9DQBw/iCLR7b97febLHaS3EttGIy5iLsUWLD4/dbwcHGABzxXld9Dd3XmyQSCVLKEz5VQrpbysDFHGpOZHLZGDkc8cV3XiDS7691KZI5yPtUMcZuppBLNJHGDsiW3LE7hGF5A9M4NZfh21v9OjU3NxC8VvcvKkcrZnRI5WWIRqFJuYmY5IwQhHNAEv2mN9Ntob1J5J0KT29tDHBNdRtNGPMWSOQ4jRgU+bsavWqRtbSXNxNPata27C4ntowssk7OYZEESx/NKECg4wCBxnrWzrWhx3d7p+owX8cM1qyPNbvgT3MeNyySMoAMSlVPPXp2qtvvnkZ18mKCcv5rPbmVxNE5EsyxrJjY6jjIBwaAMzTxDoccUJklv5dQN09rbi2jhaLKbVkJViVUqDyf4jnvXa2dzGLJ45be8jsJY7dXhlAvHiuhhi63MallkxwQDkD5unNYtppNvayXOowTRq8m2S0bznRHkPBjSFyxmw25myQFOVAPFbkSJeRb7rUJkw58tLOPy4nvdjB5ZkK5JxkEkYwOueCAVDHYRytPBJcI8gkUN5yG0j3OUl3vniXy8YJ5wB6irltfaZYG609JiTK1rsvZFNw3nMokMt5KDmOBzkenIzXI3xn02Bhp81tqDk3Imwgdt86BfLljY8RgAdgR2yenB6j4j1MpAEjitHikiiukjj2l03EiJRJ94ZYHJ6dO1AH0N9vvJLUT2b+Q1xdFFkhaN/IWJQWzGTgW5YNsPcAZ5yKq2dxqLXBvU/ex2lyn2hFjmSWeyjlMkruuAFjwenJIPSsTwVBcahpzX9sY1lQSWtzC7fNcMS+1pJC22MKmDnPQ+1Tag0FnciBGl86S38tXsLh1cGNJXkdTJhZYmLIpzxz14oA9I1G7sNWjF7bFpZJ4ma0DK8UUAiAJs0Crlo2I5L4wTwcdert/F9xolnaRWtlE8klnbbLY2wkFvPKyrPcWyqc3C4ZQ4JHUkdK8Ifxz9imiAu7a5t3aMQRwogYRuoieKQLnbKighj3cHGTXe6JDPHFZ3RvUjtpJ3+w3QmYTg3CpdxpIkw+Rdh2FcZO3pzQB1P/AAkc2pajbJLpCyyyXCQNeR+csK+XI0j2eY1ZTmPBXJBAODkgiulivre3sbuKKwm8x7qeVfLka4bC7wkMZ/dsZkVCCPmChMYwMVgaDZjWrmK1bzY5PKe4VoZVlto7hj8yyBSogkOc7ic+me8moIdMkmVpY7xUtFEcsJMgiuneSP8AfLOymCeIqN+RnD880Abkd/ImmGO3jiCwCK8uWMMaubiZvJ8uSAsvmyJGodyDg5yCTydfSfFNlC0NlPLLNp7xkSPBblBeO0z75RGHBSPOzJHHJ561xet6tFqR0hkF2UmULcQ2AjjuQFhjjGwHA2edvIL/AMHGSat3Mdk0NnbWunXEN3amVHOTbNGEcRrdSygkyJsKMVxtOT1GcgHT6l4at79vP0m68u81C3mjjtTiJLGaQrKXS4kcmYHLDy8kFiSMKQa8I8X+GdTtLqaGdTI8MkMaQKPK8tZFLx3JkL7C3zkvjO1gc85z7pbwXumoFe8jt4ZYUvZb0RLc2txEsUaq3msd0E7MVAAAOTjr0huY7KQ3w1e1a6ukgjaAjcDcRyDC25AJ2y7TlSTzjigD5hXwFBOImnNyi3TrBIyFZhEU85FlUoAiRsSzlQcnAPQira+CtUkhWSO5mjZ1tYUkS4QR3dlAUVYxDg+XgFWGeuT3r1a7s3WG3NnamO3XdayMsjI1lLbHIhZGwGBjOVPO4njIqjNetDG0MMiXs+nskcLW0BR1djI2y8EhAEhlULgDGDkcYyAcHqfh3WFt1spILm4uE+z3EF3BE5nnCx+bHGdo2hFX5WVjn5c46V3fgq/m0ye01GW5ElpZx20s1jOR5z3LxGN4ZhnMah0OEOByM4Na9lf3UtsZYYJRbTXaM90ksQNrM6E3KBWk3RCM8EHnORgduYvbOO6aW5h1BIfs8y3HlrGSl3KspKpuQfO2Gz6cHtQB6n4j8SwX+lRy28E9lfaks8sMXmPHBOXt0aYFc/uo1McJyPlGDjuB47fSM17aNLfGNgrNcBGkWCaWYl3ikOzHks7MSfvEscVyni/xMbi+sidU8uWBGtLe0Viv2eW3Rn825VJci3aMOpwvIVQeRWj4c1rSJYIormWSW5EgFrLeTHIZRF5UG2RcCCSdmCSscgMMAgUAdfcSSxPHcM2yfykjtGnkzASTkxRBiCUEA4yB0xweKsSut5axPpy2ojlnKi5lyoRkyZHBQZL7w4XPAwR2qhPGdWnS5gDW5Z1nhsHnbFxO3mDYTtJZNoyMAcYyQenT+HtGt3gSSYXBhuI5I9RaJBDHZrBIwwXbhHV8ncOtAHG6vpdotvdajeOknm2stqgjHmB8MiGUMD8s/nBgVIB+Q9hXBTNpJtbiFrdZLkKslvJOuCDJtVIwEbMbCRsknqowM19J3vh63n0mVrKFZYbWSNFuUdD5aSzXH2mdWlI8yRoZ/mbG1cZXtXjVzokcNzIPsShVkRpY43NxHtjfNuIZz98kMM4JAPtigDxm9sdWmL213N9pSKYQLbhzFaq8qqqXKHG6NAVbv396veGy2gzzTMt1Gk8ieZLAzsXYXDgKAiBpRtXglioGASO3WayHt7e7lijlup4ZEX7Kr5NrB5iRhmnjXCEu7Mc7sB+cVzGk6rqMtycExWc8qxwyTIHmjcMwWK4BHFsRjJ4Y5zQB+qn7Kf7TmpfDrXLXTxc+XBqT2cML3LGCBraUoWk8nc3leWqbWLEAvuOcGv6WP2dvjvo/jV7m2nVd95aWhmlaeOaKWSZE+zyW0SMSIyQVLDgFSTgGv4adI8U3vhfVShuRHdG3uFOpDDJCjtvEEETLhx5jEAsRgAexr9F/2aP2q/iHo13ZW9tdJLDEy20sxV7cfZNOaaSJZJxISQQgAP3RgKOlAH9nI+H3hi/1ZNQtBEpQLdM0m2VPNbCPhznLAL8i9ATnrVPX/BMOn6lBPHd+fZY3G3fJWSYthJHVRzIEKDC9SCcen5LfBz9t+48RW1hYS6nBbzSWsV1fpdTgXMQDlmXYDkIckJzlsY5ORX6NeBPixo/irRhqDX5uVlbesKyYeNomkWKZQ+DGu8tuBHBXnjFAHVeIYhaWq29m0DXNheM04aZIo5IJkYbjGX5kXcABjJxuxzXg+qysFuLe5mWG2jtytzvI3SLA4liiIwPMYsysvIJHyjdtrt9S8RC5vbuCRBJbLJbMXUr5lwWUbSX/AOWgJU9OwHese+0GO6DSmCM201xHd3LTx52eWoe2Xa5DcI5zjuaAPDWuVsmniuY3nhluDdiaNnwjq7GNYvuY2xtvwWaMgDmrs2quQlrA8RkjKRx3axM01yt1DFGLoxqpDXjW0ahODGm9skSZruNV8LB/MeGOGOJgqw7WUJLb20aFXQbsI6keW2TkhMcnNcbfWU9tPFcRwSzny3ikkCrFHAfN+VbaIgGWAZcBVBAYEkjNAGbpEN3cXYeS4ubUCaSGxhYFBbRiWQMjQcCRiioxDq7KHwcYwPXPDVlNfS3i6tqHnmQIUDOHZ0hQxxlFkGC/nQz4QHO1QwG1lrh9Y8L3FrPa3Md65hvLdm/crL5cRht41eOZBcrHDcvGoyXVhljg9qvWmoNavZw3pEmlQ2qrAsNusd/Ek06RNHI0bZkxNLOd65+Vhg4wSAdVdapJYanNp73aS/ZZpoUidUt4kYswjePyzh5goUE9FIw2CCK1rq6gtrWC6VoorqKzkkER2gTFsiQShz87FTkDOTkACuG1zBvtKmSOO0E0DRw30amUTxuzh3ZM7kkQ2zKxypJyxB3ZPR27TCSW0uYbYwyQpIZLkNuicN5bIjOBtztzg+o69aAM1raGOd55VkZb+xj8v9258iCVFM0nlN91N5Xp1HIzUD29zFBGYJbaOaVmiuLiSIuiLbKiRlS56+Woye5Jx1rsZltr2JLeDzY5V3wySIU/dxqiLGsrZ+aE7RwvODXPXmnmNEtbdhIW8/ygjFo3dG818bzksZQ4x1HA6UAc/qXidUC6JNJvsYmJEQjbExJ2mWaNicQ5LcAe5zmnLc2jTpJG6wW1okbRGQN5Lq22NntAqAEL2DDOQSOOaqShGlZrayZrm5nkV2dAhWV1bekrsOIgo+62OcAcEVU0wXdpJNBd2j/6IrPNYyW0e67S5w0YiZjhD5RBCghuRwDmgDp01NzYXNlCg+0m8aNbmVVnldJAWTy1zhSUPTrgistrRY5YbwM+6zPluqI6xRzPElws8cIG2JwJDuJPVSSecVp21jbyI8tuJo4DdwXdpCSBPbudwYSIBuOVfIHXHy44NaOqifT9PZre2S4kKAzQxbvtEkW5mBSMyAfMznLEcqcDpyAcXNf2ZXddD7Rbia4iLRsIh50pQrPMc/d8mSM5zlmJAzW5bTWttKNMeaO0tmuYmkDExmaOIu6sZSO4Kbt3JUhRzXK21ukmoJA1nLIk80flWsEZkWxa72y3P2iRnYuinJUKDsJwcAGu416wsIb2GGRDe20UUU7XFvDHBMvluu6I9CSW2gsBg+Vk4zQAn9pwTxyySPHFaRmSGWWWLyhEscjYG4EskYUqFwOQPc1RXUJLSZry12Xc6s8cPloSogV0VZVUp++UKeCRwQWOODXeC28KNZwJqF1JLBfKsouMlXErSxuySvs2NGsWVIPOVrlWW0gS4s0kxZRCNVvowz3TzyFlmtogrZSLAU7sbT1BNAFLXbm1v4rkSNi6nSG2a5jhEU6s5CBtwXbwihSR6ZJrk7Owu7dpJLm5e8ghtnga2ib/AI+bYk+Y0bIObqOPY5B65PYVraggeN/M1B0to7lFDRo8gURW/miORQ/ysVznPVm9azrmC2cx/ZZrm0+zQP5wQAeddvE0Zlbe5wVQoGHcP7GgDQ0qGW3MCyCSNA9yTPO+9mSzJEYkRc7Y23ghhye2at3V7b6TFIkyoRKz+VMysIwXUIV3ZykjYYqOpHJFYulsttLf20cuZJts588jbHACBJHaybj5oynO3oPas3VLHU5WuZlvUkhkZ7tov+PhVaKCeCJgCPlAWbA4/wCWIoAdqOpQbYrQNd27rKqZlg3JOixLIu5u67pTgj5gFFefagL9RLGBcvHbSKA7bGt2tQWLPI5O4tvwNvYLyOtaKXWo3NnJDEknkWEYaW9kXMjzzBvPlg3jLKkcSAADquB0qS1t5NS025mEkzXjjZIZV2xERZ3NGU4JbGCO2M9xkA841fSzH9khjniuJJ1luGaJZPLiMzDCxMRwyvISVHUEkcVktYpos8Iv9VGwxBbMRGUWrXUmGluphG252VfM4wFO/A5r0PUmsLWWxupxdT/Z4ZpZIY4VURNFCSCjuQHRSy5B+8E4zivkH43/ABg8PeE9OvGfULa6jW0uY7O0sAI1a4jWVPOkkk5jKzOgIBPXoRmgD2qw+OHhzwfrM9sn9n6d9nuJIIkULC0yw72maVHJMe6ZyQGPz5yte4fBv9oPwVf+NoDcanYi+fylkjM0UpE8zklgh5TajKDx0XPQ1/KH8ff2xW8PPqAa+XUdc1B/ILRuqNp0EJkZEkYEkzhmBDkcrtwa+QPhh+2v8QfDnjmy8RnxDfwxieBr1Bd3E/2iKFolRvIdhsG1cNjquPwAP9QHRdetZNEgeK5gkSRYnhlDDo6B8LkgspWRTkcYbH08y8ceL9P0ERm5k2RyXLmSeMyGRd2f9YCMLDuB46dT06/lD+yB/wAFBPBnxa+Guh+ZrthFq8GhQJNGbuP7Qs8UWGaNS5CZWPox3ZOAM4FWfjx+0zY6dpk0s+owz2FzFLslguVba6+aFe4cn5Y9qsvHHzHHSgCz+1D8f/Dmkaff2MWsagL29adI9OhKLK6DB83dGP8AUkiMbevOelfkjq/xY8T+Obs6bYvfxStcxPglVjgkiY7jHIxBc5YLjkHr61438Z/2lbfWLq4aDULC6u7OVpk82cXEUSSOVVlbGTKwCgJnHIHatL9mHVJPiVra3LrFaQxX8MUpQoVeeRgMgFgEBfJIXIBIzgmgD9AfhX8KfEmpRwXMVs91PcCI301yrfaWBAfFtudjFyfvFAvHcCv1/wDghqKfDHQrez1a5hUzKieVLIpuRPKDsjZWUeYAOrAbenOcV4/4S0fSvh54fi1KaEvd3thZp9oZmkjC+Wu6GIYBEm0DHHU4FeJfFv4p2WmxTa3HqcVtHaK7R20zGJywTy3Ds5zvBZT7bcUAfcfxU/aV0zwfZC5jvoYpVR2Fu7rFk4YucZAwpH+AFfELf8FH2utck0jS7eXVLhm2G6tp5VhTA2gSll2oqrnnODnjmvxD+On7T3ivU9cuLGw1YzlJZrZ0WVruBDI7JtdjyAy5PtnHpXpH7O9ja+ILnTrq/tra5urt4IruINIDagzh/MMSnfktIRnBX6UAf0c/B/41XvxAitJZp5it05/feZmKB1QSfZjnkgFlGV5Y/p9maVG32eGS6LrI+1mba5DqyggDIyWyOh56etfIH7OfwwtrKzgntoZfJkS3MKnyyuNgKlQPvSdefT3r9ALawEVn5dyuyWFVdNoQzBgoUO6Y4G3AxjHGaANPT5Lf7NGsMoTDKxyUKuNgyDzn1/z0uW86xu7PIhRH2xIEAO1sE8/3cscfWvMb/VItKeWVGeR1BR+TvjRxkOqj5Su489xu5riLvxPqtvH5qRgvO7IdsjZVMttcjpuxt/P0oA+gdVnjEbPFIoYghmRi24cYUhD+FeHeKdWljXy2gESxSFXmJUOqtwqIrfeUkj6biap6drt/ewlml8zcxWZGZg8LAD5TnqcYIx2963jpsF2jLcwi4DshLOrnacKwP0z1+lAHz1q3hy91i9mmWBQJQuFdA8ACsCDJlvmBAHvXT6H8OfD6/abglPtMKxboyfIjUuoNxMir1w2MDr7civYodPtYop7UiEykl1ZQwG0kYUHHXGPfP4Vzt3beRJKqK8atGoZyoYOysSFQE/KeOfUflQBwltpTWt3FM1y1skEqlkt8YnjjZ9rBnOPMIIzz36VJNqFvFdXNxePcOJWENvCoXdESTukZScvIRjOR/Olkn1H7YsARJLRdxBlIDeYRuyXP3QMkgnjt1FYb3tibxUv5EYku4EfLIRlhvI9l4/8Ar0Adv4a0qK4vEfZEAswnjE3mRuVf76A9A24Z4PU8V9PeEo1jKSRgZTC4dmIKjHQsOevT618maFrFrBcec127ptEtsjyoyNg7dgAOR9D0z7V9K+GPEDSJZsIVW3eQrPJgYDkLwo6jr+mfoAfQ0En7rLBOR6EkAhQCCT16807kEBtzZyVyRhc8naM8dAfxqhY3KvDGxGFOApPIONuMsOBz29+lX3LkhgvIYdx0/wAgfXNAEQT5s4+ZieSCMjsRnqMZ/Kmyx4JH91ic/Ref1qxJNkjIVcYBGVByfbdUbupCnOQRzwfy/IUAcR4msEvLK8jmQOklu67FwA7MGAWTPXK9/oK/zRf+C+HwQv8A4Vftl+I9We3mh0nxTBHqOlMkBigPm7vNCyKv74ljjIzyfXFf6bGooGjPAKHIbnBHB5Hr2r+PD/g5n/Z+Ot/Djwz8XrKKa5vvDNytmwCTPFHZTsfMjZlwqJuIbk8Y49wD+F2AiN1Dqrnf5bKVIxGThjg/xdscH2qs5CzXUMTbYwRGVbPlFnAJKE4Ckenb8K2pIIxHJlsSqTIgYFQztjcuWOeCD3P9azjDiIu+DLuWREY9QQMh0H3XHOM0AXrG5tZnuY5oGhmjtRDEFCtGZI1BXIHX5eeaoLH56sWk/eBogsCoyo6DmQ5Ix0HbqansYotyrIkhmmaRYyHVSsjITsbON3p75qnNFNDKwmZoiwCqpBDMwYk7D1XjHJ/U8UAPjjOZSkQQKw2BmCsjEkFcMBkVDdCUSqqsGG/azouWA6gFscn3Pp+FSOZ0D+WdoQoHEyszsByWLEYyf1PcmnAuVdoo0Dl0yZNz7ztwzEdhz3Pb6GgCNZIGtXjmV3jkLMMYLgFwFIHXtyPbmpGSRdsqWwWLLJvK7T8gwSx6bsHsO/frTDHKzKpjhLiM7FQOfNDHJOVHIwW5rSQJGzBnZ8WzFYlyEXLBcyoxwGyBz0yB6igCaxMUc1vKcvLC6YI5G1s7eM89RnsCecV9e/C/UDNZKsnkJLGzxmzmffLPBLGPMk2sf3aon49gK+OLZoQ0bfOrZWQjpmKMjepPQljz6/pXu/gTUojKlxLewRTwRTtapMXKKZFClJigyxbJPUgd+1AH1tp17LNut82+0wXAEdzHNGoW3AWDyWcBZI3PKZ+bBFaSR2UM7STW+6dbKOEpIS8AM4ChI1DA5B6nGQR2Ga84stak+zLaPaZF1brDPch92Ygw8trdyf3ceQCSevaupsNWilgnuL3zL2dA0LSsixvJ5Y22zI2QHUOMNjJJHrQBm39jplhEsjSyiRLgbYHSNfPYlHWNJD8zkPkH/d5NcpceH5r23e7eUNClwxWIzLFJGQNzfdPzbR0Az09ue5u7GefULedrm2unEUaz20RbcspQCRILcj5CFzz1OM+9Zd1YyG2lhs7SKWLzVjuZnkkWVWV94EGSP3hbIbPUDPJoA8b1zwxKQktvMZzGfNMjbwccCIMp5ZNuMY9fauWeyurf7FcXKyxyETxExyZldEOJRluFAKkgDsK9+1fT0t7EtF5t2BbrFI0JDC2dYVkdUVTk4U859OMGuM1HRoW0uxk8srNExaCd9xDx7cmYIwy5IyAOpBzQBwMN8sO0Hc8MkCvb3PmkiWS3G6JZQFyCGyG7YSnWepS2kETSSrvkle6eaOQCYmQHcm7G5I8t8oIzj2zRfWkEbbjasixhWhihm2bIXHmTTLE8eeSRheTj8BVW6hgfE8MKW8UhYsZt6mYxfIFD4GxucjscZFAGrFfyxlhJLNJbrahDBcBS4+04kaSBsr5hXPGefXvV6z8Sx2kyGC4d4EiMMJn275HRSGYLkjYMEKCRkdM1yaIsbxefvkgUMuy3Z9zx28eFndpACqnIJA654zVR1klDOJYYo18pEhEheNm3AArG4BTLDJUEle9AHa3PiS5vI7iOGNQZY2upETCKbgMGMnkH955xkJOFG30OKW6vYhGhkuN6m9+0XSygxnzREHlieMDJVlYICcfdBOM1y8cdwvkG289bl2ma4mSM7VkRyqJE7DBiJGQoOQCOOKikgvZkuJXBnlhuVju2K7TMu9o2lIOMEKucdewFAG7/AG3cR6nYyWU0NkZJJJJjBvkEhj8ggCFm2hhGrZA5yOO2eghntBfxv9ikMd/bqLmeaMyRxwWbMZrt90uGMhCDaMlcAkAV5zLAwgikmQeYkkircwMoRokjVI4kXP8Ax8cDf3yD2rqLO6WRY7O6t5YEMrqUuGYRIRHumuEQ4xMyBVHO07ORmgDV/tWVyhaaWWTUFFqlq9t5atDjcCkYH+twQSOvrikiks5VltD5jW/lz2bqiEusjSNNLcNIBuIUAfL0546VBALfzYVusLBawyT2dy/mC4nnJ2pdROQMII8ZHGQcj1qa3hs3aZI720aFkkmdxK6MLmZzFKDtH+r8pQw9ScUAc8b64cXDRuiyXcf2Q5AaWX7PJ+7AGAsOFUDHBANdzpWsajZi6/tJoIYJ7STy7Xzts1vLcxLBDcDqscZKBhuOGzgZ4rnIYgglW7s4YbFL6aI3AkDmOS9ha3jeBWALoXj3LjPB5qK3+eO5FxlxCkUcjygSSSC2YzWyyKuSE81ioH8AX5qAOr0/4hsUvrOWWPzDFCrERkQPdRTbluFkC4i/dAbhkAlq0IviKWkZmVkliRzYpZTsvlxW8agh0c7ZY1mLsqn5iGGM15Ekd1EZoIStrBcu1us8MUckjuzMyGIOPnPHOOgwScc1lKVjki5nNzL9oMtwy/PFcMgCQqEG1d2CcH7o4OKAPdIPiNsd5pbhYbZljjuUmEocxoS8Y+7hExtXLY4X8+B1LxY+oPcooWWG73rwPNuIbrzMid5A2cBCAoHSucF7NZOroi3sV/bQx38lwGYFUUJHFIoTbhnUMTkHBzWiqWVxafaRax287LI062l0m8lQo81IWTKK7KSBngEdaAM24sbhLq6Ennq0UiIJ5MsRF5QaA7fvFzz7ZOafE8cYkJjt5Rbxx/Z5ZNwkaWNSR5mf+WhYng/KpqO7ukvL+5mgkZopArDzwBJJ5EIyFOQq7ScDPXHHpRp81wYZoJoYp9rB5GnciNdyZL70GCcnoDwfzoAVEeeGLfcl4sB1lZk3pyQq3B7txgGo2KN5TwszyFUYp8yuzMTGN7jIZAwbPpycAUlrcwwzSCZFeEqqhVDNBGYmJZvmA80HI246Z7GtS1ls7ozJGsr3NsDcWvRUMadYBHj7jNubPrQA6Oza3iNxcIUup1kVJCN0UDugZVjjAwVcnhjwceoqlcWsMkCTGT98TNdSRwsPNVIh87MhPy85x6gdu7pdTMTXSvDItokMd1bu7hZHmACgAMf3cSPllB6g8dKykVri4hv4x9lklSSEb5AzOzookG1TjyTJuI9QfcUAPgvolCpEp3y7YJXdkRnD/NAWBPBDlufTnuK34YJ4IZTbRytDeRxsQdrqz71RmTH3UEn3s9hmuZMTpNOUSNlSYxznGMyjBibeRhAOcdsdOla66vcW8YitmyqyGITy4LCMmJyFQDhSVfPHJ470AakMxtIvsZa2e7aVdtzKSYIPMjDM25Dh08s7VOOM84NVXXS3RXS4MQiEsu9WVgkwCCGOKPGZUZiemQO+OtYl3eFTcHekjufMjCIymSJhsaPkYQjLEemPas+IKltG0e0hZiuTmRlUqQJDuwoIkGOpwR6dADo5HWBZLu2IaeacmK1nDJM0bKFd8scBPMyAO4I4xzXTaV47Ghy2fmW/2doLiJJ0t5PLWXe+2W3lbOAmRnPA6ivPbgXv7mJnM22AbpH2pndjKLznAc9uBj2rnL+GXcWkLIDJtZCxkVpQCUTOeAccE0AfsP4E0rw38SfBkU0r77qaNUWSV4pI7UMoQpbOg/dh1IBY8ZXPrj0PwJ+wJb+LLhhFcQRy3F2LtZwoIltwpJgbYcgkgtlsBvxr8svgN8Xda8Ia7DbvDPd6fPALV9O853jcNJhFKOQq44Jxk9utf0R/seaz4u8ZX+g3dhbzwaex423CgyrH+7YFVG4KjsQFyCQPwoA6nwH/AMEu5L+KDzZrmS1jtba4LeR/o94SGDxAr/rZQp4VMgcA4Ir1vV/+CVfhTT4zrVvqi6dcWkQe3tobcB4pExslvIpZgSvmBs4Univ2b+HehX6WVkpmlE0UuyZY45oFbcq8RqykrjqxHJIz1rv/ABn8LjrejXCWZmuNSjRrkmOORnRgCPKnZf8AWQsCOvOTk9OQD+c3xt8Ff+Fc+GNTtZ9TtbhIrO7d454RHHJLBG6lhHkZiMhXPykYPXjNfjb428J2q+ItTvNN2RvJL50yTYl3zl9wWGSLh7bnKgD09K/o/wD2qfgP4v03QtSvZba7GnahJOs/k+ZNJZhUJcpIMhYiQSQDxnFfgBrg/s/VLqEAapDY6hNayxMpFyll5snmzMF5YL0B4xjjmgDrfh7pFzp8tlqF5cW9vI1qoiheDM8g5cxBgc+awzgsMAYB9K+t7PWPCs2hGKOWcXV0DBJEsSo6S4XdHOoX90gUn5jwSODXyrpXhvUvE+n3F/C0/wDY9vZKtncRTjz4pRIGQvCmSrg8c4J681i6R44urXVo9Jj1BJpNNuLm28y6YoZdqhZS8ajEjgDgseox1oA774gTW8cc9la2ks7ROgQkS+R5Tx7GMgVOOCSM9QcjNfnf8TrA2WpXsEN0ZmdPPRXKtGFVdoWLBzJHuJCgdMGv0K8Q+JptUhlge4hEt0i21pPbMg8yIQgnz1UYZl+hxnrXxF8Q9AbUbpr9ozczW7paA252RHyDuDMeN0uepHGeuaAPn/w5plxbXcN7cHfPJ8rQHlVGeAwcDgDn/OK+/vg3rs+g6hY+TdPd/aoVMcSnbHAqIC4MbdyTx69q+WdA0rVdWuA4tz9khdIYmlKoNoYeeksuMO/BwffHUV9R+CdGFstz9mjFtdwtFEzMykkIA5TzegzHnO05oA/W34O/EbRo5bdNQkmgjuooLa4VQkTPJGVc+dDHkk4/j/Pmv0S8N6roeu6e9q1wlvbny7m3ubJy4c4zGZpNuIzgDqRkjiv55V8cnSRb6gXuNPjtVlhd1b5N6MFjkzGT5jEg9MnHFfWHws/atkt7QeHb/UBNZy+VCbq3AiQK6fKZnYZZBuIwv3c5OOhAP2HsoLe+nDWcyyRrbNb3zS3RMkuwhlli3Ha5BPI5bjNVruOeK7WKOFfsGkxA2kylkSeOQnzFuJl/10jTEHqcD0rxrwH8WNEvdD02xZoTcFfItvsckEsbRzZyS6MS8rA9W6Z7V7mt7aSwacLWB5Y0Rbe4RpFaKIYLw3Djd858wjJHpQBy0ui311e/bWmR5LqNJrOIKisiyoTJGqkAkkjHP1rtbXTbORoLeIxWqTW3l3m8qJWMSsFKwA4VVZTuPVhxWNb6ndxNcpJHBfzLcRRWwjZlkmug+2RRMox5Kp0UdOtdMllZmcM2WubTDyTybiVnJZjBCQMMFVhw3HFAFW00u8tpGf7MpjSURoqlhG0SqQzFm5TOQefX6ZmubeCKPy3MsTG5h3WkQJl3SR/63cT8iYJXaev61qi4lSS5nhd2XYWEUqvLK7bPLAMRwEHmYx7DPbjDuLbU7e2JuLGeQ3UC3l3PK/zrcpuEZSRT8kQyBj6UAdbdSXN5YwwWkC3EUFtt3lWkms2LBS4CcuqoT0yPyrFsdZeyeS2uIIryW32xvfvG0cs8LE5g8oHnHfrjvSeGJWurnT42kjgUWryXAMzguVbyxAgQ5YnrzxWvPpt7bnfdRm1lkJazd7RSs8blgcuDhXAxgHnigDJv2R0dJWuBEbwFLa2QskAJV1WVV5YFuMDv17V501zeDXbiyub+F7R2QEIzqYomXcTKk65jfeCNpwvPXmrNzdalp99qPns98JgWkhiZlKXCyefb3c4U7ktsgKdvr3rmpWF3K95d2k8xdljeaGV2SBlAZjuZQXQIcnPAHXpQBuHS5pbmCEloxa3DPCqbojeW3JzPNCDgHPAI5I4NenaHBcaXqC3pkSa21Hy5pYpT86ADdMqByAypAPlwflPHWs7w3ot9/Z5YtO0yxwRv5IRUjiLEbmc5JJBO0A8deK6J9CvZ7S6tQZoYYrmN8RAyI1uUzukuMfLKJflZVOD070AVb5Lq+mM1s947xxfv2L+QDaPONpKKMhvLBPr6++Z9jv8AULuKbbJEqN5DJbnHlRwAEDIX5J2xyTTNJkkt766+0zSQYuiFjR5JGUJ91Z7jHD4wduMDvXSHU0tnkgSN/NvUUQLFbExl25dW7yTAdx254HUAwrO1OoxEi4WJILho/s8zNCLqJJPKVy54Xaw6nG7OQSK6WK4ltLm2tfsMVxaGSNp5BmWXyQ5R5GdT8mzvnkAfjS6do7wW9lPHGq/aJWZkkwzhIHMuxo2OVVmPU9c/hWubOO1njuLIvHHKRYTwSBXaCW6cSTSTAxH92yE4PTnr6gGJq+oi0028mto5I7i0lSKH7UE8tUuB9phdHUYbGArbj8o64rgLq+j1RYr+TTWt7uK02vHKzPbSK1xGZoRJH96N96nb2Qke1dn4iM9jbSyCeGWykeaK6WRZWtkuXYhFDSqxO6LPPQdM5rkUihN2Lu6to3jiENutpE0sZjtpVtY0leKDC7vKDNvI4289KAMJdKj1kraw28RT7WJbm8DSRC2tmjLwxsmGI/d74+nHy56VtWegRF7yZLV9MeZluQHl/co8RVRKJCMKhZecYwevNT6cq6feTzRCRxPf3EMrxyozGOOXy7cxSTEA+cpIbcMLjitWWSHVbq/W5JS0uPOjjhmLoIXmYSGQMOtt9qAUc4xgjigDhZfDt7c3lvHPcXP2Wz0+PzZxFho/MuricuXA+cs7qqjqw6ZArtF0K1sGaC01ObUHRjcSWrwDyvJkhE8hdicCQJnIzjJxitbS768hsLqxeKK+WCGASSAr5haGYNaSsDzFMBnKjI9jU1rrMctjDc3EQQLf4uWiJCz/ACiN/NCjdG8kfTPy0AYk+r2ivaaUdOS3tDI1y1vG/mSbQ4k86QNyqb84zxx6jFIvlSXbmyaA6dOsaGKMsJIZJR8iNLnEr9enriodVto7u/uBaRNHFJcJLI0wMVwiJkRwxsg+aBh1A/EVz8wttNU2z3MsVwkxmkSBXfy7SZtsEroH+Up1Vj1HPTNAHWKsc8E6wQOIJJ5bfajeVLbzeZ5cSMynaDuz+ByayDdC0UQrE0zxOEk3KyzTysdirFHtG1G52no2OuKtfbY0soTb3ESw3sqvK8jbHaY/J9oAjydvn55HA71tatcBoNFv/IF7fxR3iyrEiI6yxTbhaSKo3ShFzs4yM4oAoutnBC90hjgs3VkjSdSUUoxkY3ca9CHOD2xXmd9q13p9xJPaizvobnfbNFsaJLiScfuiD3h55/h4/PtZRJqI1G42MqQJM4jBZpLsKu/ekI6DqF9SMGuTv9IkuVjvdOZoyLZvs8Fy4VrcQnZvJOQH3HHODxQBzVxd+RFp8F+s0ToYPIuYDHFaeVcz87sfMIIiACD3oi8+4ke3SVibyS5F7GfMlJWKXzGubVHz+7MJ4Xrmn6ja39xbwJ9hljhkDxRzTRoYDG8m53VycFGjxgdmBasqyBAsmZZEFtCXF2lywfeudxBz86GI/d7+1AGI17GsWo6ZPNDDfWgcx3jW6NMdPl4S0VVYEup/iYbsjFcLcJ5Lxg2t3GkMFxKl0JlDhWzhiOr/ALw44znrnmtS/jd7y8EJluIz8kc91a+Wt4Wk+1FLqcHKoOgcfN7YNc5q+u3UIhu5dNFulkd8UxfzkWITl5R8mWMO8kYYZA56c0AUNQv9hZDe20iRgFbkrstmfySDaFFywuF2t1wcHO48Vw0t7pVo4tdQnjEFzCrpLHMWt7SZ5MHy7dWwzDGTnJAHSupuSP7PnuzbG7kvFnd0ksnRVZUkVXyJN0W5GVckZxyeMmvLbm1tLrUPOa1hgikZo0iQq8ayuNksu0x5WJcgk9AT1zQBYv7u2KtZJqUUunxtJcSSWcWSwhUBVikU/L5zELt5OQenNcn4ilFpBYyw3USxnfDqEkm3z5YfLJhhlVjllWPqRk5613lppWnjTLyMoYbgPHHKiQsESO3lL2wxtz5jvyT3H0rynxFp0k8dxdTxF1t0LzxTCRWifeQyQEcDcBnnpQB8ueLI7GG4uL8213Lp0M1xPG0c6R+U6KSsj24T50JJ+U8jPrXyTqki3Wr7kUW1ne3U08c1yrmWFixLFuOEJzgcfSvsrxnpL3OivLpsTuMSPIEVTMzl/MSGZM4lAZgM8dK+R/FVve3PmSXFncWk8TYWK3ISUEglrh1aQ4hyenUA5xQBW0y1865nETSJaxBILW+mDrO9xFIXZLcHqvXrjgcGtGO7nN5vsrtLlEdomaSOFZ4fKjaSeRohyBkE/ePHIrkLVL24ktYbuRo7SOBjHIjM5VkGPNwRkyE9+/OPSt3TNMe7ldna3ijhHlLI8m0u7EYEgJBaVoycA/eBAxQB0r6q32yD7QLx1KmZLw5nQBk2xCNwMCIkEYPIznip7rxE0dqyhGnuLEKczlHWZZTna7NyIlyMAZ4+lYJiuLW6cWa3xsoYAzsmJi00uV+VDn92Co2r15z0qzHFq92slxcWMJEaiICRRDKsn/PSYA7XjPGFAHWgDOuNQmDLd4gYXbGM2rxiRI5sh2bMYwEIIAz0+tYk12Eun+zxWskEKPvWQPI3nSOuUkI5KA5AzxzWh5kx2w38FrBHJIViQXDWqzXCnLKsQyv3QM81Xn/s2aYzta3dstzGbSWSHLWqOjfKmIgSz8Djr3PFAHXTapcWqRyCIAPHGJJJFwBGiKTHHHyDEOxzxjNbttKlzJazLdXAYrtijMhzHFIoPluP4ISe5A6da5iLUNOs7QWcVyt3dfNb2cV/lVgBKec7RvzIOSF468Vp6fJqdtIZUghu1ZJDEnmFleHAXa0afNGcE7Qec/hQBdnubiG/W2jhit8SM6zKzsZU2nnIGNpAPXkAV7z8NZLeeK2VZ/KDyAzBEcSQtG+52jmYfMC2MgDkZ9K8yS2sLvT44pluBeOsYjD27K8TkkGBkx86qOck5wMmvV/DdjBAbG4F7BbyIsdqhjjVTKJNgUtEr/O5fgsOcEj3oA+5/BUs12+wXuJDBLDbB2VAW8vl1jP3mwRz64zXs+jeWJY0tvIulht4JJPOVVmiKjDyjB4kDc/rXg/giLTrTTbYyahHJcbZJpVjjQzOxUYVGlIMSMVAx26Zr3CHVtG0+yiMSP8A2j5EU+5lYDDR7TDIf+WjHnoetAHqvhzW7Y3z21y0ivNAVgM7LF5sgJ2b3U5nG4DA9+1e26B4gs50FrduEjZYkitI3KMZIB88sr5OYcjr2r4w0++XVLyO5Ec1reWJnkKO5ZDErCWOdQPuxbVJyfcV7L4W8WaSwkuB5d1KPM/0e3faGZFKiMs+DuMmCQO2aAPeL7Xpo5Uhs4oLqGEHzCj7ZSNxZAlwpyyBwMg84rzm41K5AeRbqQW5kuEurSRmdo4nyXkgwMISMjJ6Z9a5DV/Hk2niGzt9PEstxfm/Lb1YW6hANu1edgA4B4yM1xs8+uXNwlxPbubnb5MUcchghuLG5YurzFSQjqT0PzAUAesjxJZ6ZGtrp1vMJtQt0ijVY0HlW+0zFnDMByA3zDqflPUCsG68Q+X9tjuLdLxxC8gZ5AWY3DB9ywsQVaPbwRxkda46yv4bC/eHxA8zyJC+nWir8zQx3LLIWM/3pMYIXjgHPFTyCVY5Xj09XiFxd6ek0zAlAMyW08jFNytlDwcD5QCR0oANY8XvqGnRQPBvuHmawEVmzF0ijUMl0NufMRjhWz746V5/qOu6tc2ErMbi3YtDbRzojxqJllAjlXBwzmHcMdcnBNdFa6tfWbxadbWcSSQLaO4EMDmJZsM7wSZLOC7Izjk4zil1CPULicrFDBdW9y7WkAtWYxQywzoJrgRqMM67mJJ4GD9aAOesdce7SMzWiB1mtUMiF839qGBa3ljI5yQ2f97kV0OhLcQ+bDaOsEK3NxNBBK4Cna3LM/l5lEbkHA5AXg1py+FJ7FYrhtVLxm0acxLH5kW+GYqogjRQQ42tnBzz2yK39M8N6dbxW801zKrXU32+eWVBJHFEy/6QLYjDRgKOQST7HFAFuT7atk7WWlm6iY+f9pleR2uJtSYSJPCZf9YsbJnaegH41rWFjdpPbXph/s1oNJmtZJI4zOJbpPKuI4mEeSzt5Tg5OUBz6Vo3GqWk9naW1lNb3Gnpctb2lyu4iCNz5keW4JKIHAHUBiRwObN54gg0uNoBLDOIHkmNuJEMUNuHR1mbd1Zo1fLE4/h60Ac94ksL/TbS5sdPuFa5ylwt1E0m8NIm+UyEH5gM8Y78VwcNuZS97JZtcWaJpy3qviO4gntGKxtJAv3opo2YM55G7B5NdVqGsxTSW93p81tpqyPbxszEPbTLdK8rWz7yfLkESswb7oJAriry5e+hsrmGaJ5lsn08RWBeNrhL55JvtFwrNiR0Ixk8gcigC/Jq9vZXmlTwi2soZYphE0DNdajPbQvJAkiRY2ohAdiTgqo3dOvbReI7TVf7Tt2mkFjGiW880yxB385ZJxdROBhiZIim3P3WB7ivJtQBju3uLmOSy1GbSDZZhj3xBWaJwEOcIzRpCW2cqJXB5zUFtBaAFZNWmW2ubZYWtEtXKec8ssv2hxH0UTNAN33ljhbA5oA9RtvENza2ZlubCaW2ga4hjlt1EbXEEkZVWWYjlMH5gefQUlx4ga6is57fUYtPtoXjWKXynSJZJLYeZEhflsrKAzHlicYrIeVLq0mS2uDdCGwSMQ/Mtqlyi58lIx/y1k4UOefmrjrrU4ZfMCxS2KXFtJObaRwxa5hEEHkWyMMRxoqOzHvigDeW81K8cy/aJJJBE0sUs8crmeaKXH2eZV4kDAgLnkA8E1ha/cPa3ckkMrXMckMDTuZRHCLmTCrbwEN84A3Jj3NSDWlS0mmhuZY7d0ge3WOQG1dYDi9vIXbkKZBtJPfOK8/1vUdOhLmaLkRXEU8QnYx/Z1uFMcqKCTDO4b9238KkjqaAOxudYtGa3+zx3b3Aijt3O4vB9rI8qd4lbgybiJM9MfhXPaot2bq0iFtC8b3Eo+1L/o0st0q7sz5xmNeNo9jWTDeQyLdRGW5EaKbqORAsUQt4odpvIpF+ZlEeQxP8Qwa2otXnvrOz+zxG4WAhGkukjdY5pVdhMJuoHlx5z6gdc0AbFlrmn22l3BaUXEwLwzv5mVVYmUxBlJ/eyfukx6FjzXGanqWBHfNFciSRJbiYupQHy5SY4+mDCwAyfTmsqfTo31GK/nEFqt9DIrOjl1YlTl9isERsjq3fqKjmfTWVIbjVZpE/dPam4jaWMsjiJFJD4MPrx0NAHRRX8N3bPFPp0YuIo5bqJvLXbO8fyrDEMYlYuQOv16Vz9jY2Goh0u57mxmN0rSxbESORxESyk43EKQvyDoOapXc2r2czaQJLi/RoPOlAAjijhmfEyWzxjCLjGHzx19qtqVujELIXH2uJXkijYiSGUyxeW0m8cr3G7qOfSgDfs54XzayW6RLbK6rKZWM2/ClGhRzhV2kdO57VJqV6bKOVRsW3VIYDMju91tBVI5Csaltuc544PWsewtVv4rm6afy7iGGIOG5dmRFMgSM46bW+Ycg469KI71xBMlhbwyrE2WF7F5rYcCQ+fOx+aMxglX7NjGTQBNfoJrjzk1UoZY43dJITEwYrx8rZJGwIc980VfsXh1i2S8vLg202Wh8qCcJEscRxFsV0BA2FetFAHR/Cz/gn7oFv4et4brRDbyzMyR3DI8dxelGz9olY/cgA7D0rc8X/ALBtlpRjv9BsFvoJ4na4sw5SOWVRtKyOPmZ8jhjwM1+2ttoNlZWEJkTE8S7LZWZSN3AJiycNDgH8/XNZVxFp88c9ubNWkhCxSTYQKCwY4jAbB55IHI74oA/lq8e/sp/EXwxrr3OhaJepbTzSTmBpVktISpIKs8R38N6nbx2rxx28X+D9UeG6WaO6CCO5hEckr2zMwBEKbm+U45J4Gcg4r+rXU/A3hzUA0TQQKZ2aBmkj5JfmQBGPAC88dfwOPF/HH7J3gXxXZS+VotlZ3F8plW5+xA3MoibJaG7jUi3UkEAE5zzjFAH8+2i+P7C6VtJ1RZmSLbOwkcxQCaRsFJz3lLgkjp6V6n4U1iw017y6guPtL/aI1mWBQ0VvEy74vKiYdVIBct6cc19c/FX9hBtLlv8AUbSc6bp04EiQRhEvXjO7Z9pMYYXEauTljtI3ZOMV+ffxQ8GTfCZWJN7PYOxinube5Ii+0BSqxSKxyIyQcEnBzwc4oA9tj1Sxubu6MLW05vfMuXS6gUW0tyPlSJpHdfJmIY9GAz054rA1rRdT0+1aaZ9ltNut7aGy3bYGmXdI8ku1pGXa5wpAOBgZ4r5b8MfF/T5r0R39xaiK1eIw25cWxcqD58l0kjZEoIyPXsMnn3i2+J+hXKR6lbXDiH92RGXmntpZGY78pJHmL92AWLhQP4SaANzTNFtbfRJ7mTTYb61VYkKwkWskyRSEQtdLcssonDs3zIpPXK4wTz1kv2a+SGKW4S3sZnvIHiVbiEw7tstvcPcQlYZFLYAZg3tzgb9l4tl1aJbaLypI5JWmV7YRraW1tExlEakndPK+04wDtwNxFT2F9aSXV1dWd7qEKSSG7m0lI7VHVnxCZJS5JkTdnhc8EselAEOlRWt5etOY7pLV3lklukngMil8HzJzbgrCqgdwM/WutvrPRNSMKadfrN5MaSXBuLi5uFKwkBmAkhARGXPC9xkVzV81jp8LLbT30huLl42s7eWWWBLlQHh3ypBg/Mx4b5Bggn1zbZ9VsHivZmU6eLlZrmKa3i/e2/AOZGRCiF85UOQR04oA9b/4QuzudNuL/TrWWN5BGIliFvctIpAUXG2YKViyc/K5wB0HSsrULdtCiis7q0bUVJlkWVpvs1lsJVZzJG8oeWdGPy4yB/BkVVtfH9ibIrcvchfOeHTDDmeS1Mj7V8uN5QVtRx94lR25NUNa1w6rcQAWc5V0+zyRTqrxRzx4B1Py1ibI2gfuywHsRQBwV8q2FzqSWt6GheBkglkhMrwg/vdhlmYCaEg4BGc4wa4jUtVjtbcJd6m8M8yeeFxItvtKERhgFAVMjjPTd9Cez1ua6lvjpaT2ZjnjjSOWBfMR7aNwZY1giiCi54yVUtt4zXA+JPDr6lbiJriVXikNhtNihmu4VZXTDRs2wLzhjgdcUAc62qSahFI8l3MzWdu8h8gjbIFTCwDfwvBBH8XHHutr48mtZbK0u3iRIliuBJLM8quiLnyI18xGEvQZJON3TtWdc6TLabktWuCzNHb3SO6zSmROY7h44TmNBGuNpHGMV59eWcCNHb3MkY1ITNLA0ioJHQS5HlsxyAVIPTjHegD7Y8G/FPSbk2UbKi3c5lJSFlP2dYc7BeuSFdmA7g/7xr0W2+I2iQzzRW160cczO7R3AaOBpWX5mSXGM72OE5wBwMHn4Gt9Rk0LTpLCa5W91O9uUBZGVYJIgv7uF5sDY2M5w3bvWdaeLNXivY9O024kubmPlraS2WW3tJ7iTDGCQOQzBM4LDqOvOKAP0+8O6rcapfeQ0VreiB4MyJLE0YLjcmCr5JDEdcDjBxmvfdC+F3i7VmupfIthFKj3bMkTI82B8kgkJwzgdAhIHbrXO/sa/ADxX4lNvqtzbjy9RW2Mc0qi4aY4BkjlVUAU4IOQuAB1Jr9nh8EB4M8Jm4aG0FzZWkpnlCGS5AWJpC8cbsBtGBx2xyPQA/KPUPhlLeWi2TNLBeWUP2m3mUSvJcvtXfCqx4JkB3Btzbf5HnvCPwS8Ta54jSOOC4ms0EU100gWCWBZW8vavlqQAxJ3E8kHk9ce2f8ACyI9V8bjRGgjYmV7WC8NptkykpiMY8r5VYgEZJB5+tfqB8DPghby2y6pNCVF/wCWSCAu1PldDLkneC2Dxkj04zQBx37O37LNlozWuqX9rCZikWCsahUTgBFHmAbicbmB5Nfp5o+j2mjWENuibYoEZti8IMADCBuSoIHAz3xUOh6LbaTaW1qiR7Y1CoUTaCIwMsCQCBnP4cCsXxt4mtPDmi6hqF5KsS2qmRWO35FRSxySRwQMdsZ+hoA+Pf2y/jvbfCzwnNZ2ssf9qasxtIBbuPtELTAhrlmBP7lEYDIHUevFfC/7Lvw8fx7enxb4hkku3+1XV1EDIyxvscmK5KuN0ru57DHHpzXlXxK1+8/aT+MD2sMt22jx3klpBCyJPbeTDNsLJDG+TmRQAw4I5J4r9K/Aul6P8IvBtrbRRxQmy09FkmFqIPMkClpcqAQHHfHXbx6gA8P/AGwfjP4e+HXws121lvjp8o0q7s7VnGz/AEsQmOMxwOCGfeeM44Pav42vF+rz+J/E3iG41N4BcTao8kU8sMgeVbh28tLfaANzEgk44xX67/8ABS740T+OtSvtO0m9WXT7a5YTOZjCjSRNiS1XPSfGCuQPTNfjpp0NtrFyjyJcW11BHIttBdIzmSMJgTPkkeep3fMSDgg0AWtNgvo7lLya3uRF5aoYIRbzWt6bUFd6xmXdIwAUNu6NjjvXpMWqTaxb2MKxmKZoDK5Rlazt4lUqsU6nARtpYkdAxxnmq+k+HYDpkN3CyKLKQRpNJI8CFWA3FDEX+0T5PzKoP+1iqesTjT7czRxXCx4kty1nCENyZWCvIGXJR+ACQpPPQc0ATLeNcmaBJyI4WaVJraWYMZFjxEkcMcR3jcD1ODnIqexupY7a0SWRnk8qae/sgxVhIVZVuSGUkSYILL+Q6Cuas9av7BJUtbD+zSkAYQ+aVvdQLgbpZ5VZ0EShuoUE559K37K7sbqG6mWDyLhQsc62lwPPeWWNZHuZcRjy05wQwVm6gHNAHMPJNdLBfWU6R3aX0dr5kv2gxlVcn7W4eMKZOBtxyDxjkkcrqt5JNdzf2vvv5vtDJJLAyGUSA7UjuEVyEtzkEgEtj0PFd7qKxWca29hHdRMsbXc0s7tLArsQDHhJBmU5yABkY5wemD/wiDAyXb3dwkFwq3Czrgfb70MJGjEkznBAOC2eMYxmgDodJu7m2toLXVWg02IRNAzSxJDa5mcFbe2LYE5KFSWyCCxycgCuh1DzE09bfSsG1Fy4h8pne2SUIBuaVcknachRlcgDJri9Pi06S2W0vJJb25a5WMSXMck9lCr7vLSUz/LE6+q5BIyOTXTyTz6TZx2sV1ZS77Z0QQKYLZjblgBMwzvGw/KVPPc0AUdTu7uS006weKI6sA0TTqsL7rYgMjN8pEZUD5iSMFwOo44CLUL1Z7qC+nW2njuS9usaBWwF2NJK1ueoG7buA696TVdQg0/RbmO2nd7k3Ea6gLdJFjFpI/nrC0SBi+5gclWBPBIrJsJTBJbSIotnnAaaG6iZmkt3J8vc0udi8kZzkex6AHdrrF1aR3V07IIzClvZXlxIA08KKJJEcOqhzvJ4J5znNWtNlupLWdJIYbVL1PNt7jylcSeZhpZnRnLRwtnATBXK9RXF7xrMd9pkcS3MSMZltPKZ4WSBl8wLJIQUuFJUgDIYcjNLZ3UVjEdPuroXEctyJ45rQzJHaqiAeQzuPlO5V+QcfKSvoQCvrulX1ldBtry25t1Kxo0UUlyQ++UlMNsAGevIB6V5nrPh+9vf3thHbxRTYnmu5HheO1hhYmRo5jhWkUfKyjnIGa9Z8Q3OpyxQJuUiwhVDJbW7zZWRiXy7jIcxEBj0BPXiuY0mwed5YvscAtLWOSSzgmmZWkS5P76C3jVilxKxy2c44oA0vClpcpYiFme609Jo0S78tkJY7ZDJAmBvfGRkZ/DrX1d8Ore1uES5ubaeK1uJwkMshiMrQoojHmhWO2QSjK5APzcZ7eS+GtJtJlt7GKIwwxPb3NxHdRGQuUOViidR/ovQhgOTgcA19CeEtGjiRzGY7WL7ShFssVqZtspy3kvMSXgK8hsA8UAeiWnhi4jspruRrR7ZmkkIktbiS8ujE4MY3SKBgggHB5PAz0rV1O20/T7qz1e/spN1vCglktmCSRRlR5CBE/5Zib7wGTjOeSauajZPY2MF1F9okXy7aztJ1+dRh2k8sjcAEbdyxXjbjk1ypWe3vSuq3Ns9iDK3lC/klZUOHjjMABw5kGcNg9vWgCfWdQNxDPcWd5Fc6c8bKLS5uDbSW8pi8yTM0qYEJXf8hYEnGB0r5I+Jviq8zAbd7RbTTY5vLmcq8ciscrEEDEMVJADYxxn2r1j4leMLaxt7mDzS9oAjKzwoqi4Ujy42VMA5BAzknHJA5r4F8Y+IY7qK8v5pZJL63a4Bglik+xNaE8Rxc4LKSCDjHHBoA82+I/jq+ksrqO1a0F3MLhJ/IZvthcHcyswO3aEPBGfTJr481i4vb+6RGNvIroJGuWlM1wsbYVgpGSj568dz2r7+8C6d8NdY0TXL7W9dt9PkhtJJPNvABLPOImPlxebwzbjgBVO7HNfEXiSO0u9T1E6SIhpYFz++yFS4TzdqOyRou1gqjcFHOaAOZsLCzlWS20+CedUmi+1APhZItxWZw/8AGST26Y+tdVa2Vssj2wSP7NbTqEYybYrWIgNzADidgeM4PJxWdpxnFxEBBbqz2wlAQGFILeA7MLGh5jbIOW55Occ132lWoNlLIYjBPMwtWYCPcjDLK0xG4mHOCeB94jrQBu2kFrHbR3TxSMjI0lv5O2Fp5kGCZPPlC+TtIOAeSBt5r0GCzvY9Ptbq7vLe0S4t0W3t5YlfziCzsojlJMZEYIUkAfXpWHpWgSXNqtqNNR/JkjuZoZWIhk2nImtVldQ0HQuoO45zt4NPuLS40l491w+oxTM6W0Hk/u7aVuFuIsudsCk7T/eHIBHNAC6gWtkt7mG2x5ikq0hkcoGDNGshjyiy9CrZwBwTmvNNd1y3vlEl3qP2G5hYpc7dgM8m7l/NU8LjH5Z9M9tqevX1gUhvfOjby/njgS2jaLCPtmjlDESxDjjGOv4fNXifVJL+7kjlQyyzFGS4WL5JIlZy7XXyjaDn7wA9qANHWtRiS5mnk1I3KJEEijS3aUSwNgtiby8kYxk9Bt69a7/4S/DI/EXUYhBDf3WmC6ikmWNdv+hyNibDs2E28sSeu3iuH8CeCL/xRr0dnaWkt5BA6NcWtqFkj8uTHCMx+4ed3VQPbmv0Ugm8N/BPwHc3EdpbabqZtGAjUKzCd49iwBgp3kKQ3UgHOO1AFjx1450T4M+G20rTRbTXBsl0yKBJvs1wxEXlgNcRgiWQIVx6Ec88V+WXjjxH/bOpvfyW804Ny/mB5ZJUUOQx3zsPmbJwfdfpXT+M/G2s+Otcvb2/uPtaqSsMKJHDFA6nIMYwAZdhBY9TXnd/YSoN8U7bGLsQ43GThSAqA/vGz125PrQB/Xv/AMG42q/DoWPiyW+a0TxPHOHtbZboulvarjLCN1w87uOCpyo+9iv60ta1uzv1SOG48+BCAECMhErFjvDDO8KWA4579K/zVP8AgnN+0LrHwH8eNrWl6k9iIlhW6sDM0CTpnMjIka5klxncACccYr+m2y/4K1eErHSrex1HWTDfBI5ZknkjErrKgJj3SAbxuPCnBXPpwAD9n/ib4w0bQtL1S41SUx2dra3k11LtJnLW6syuFX5ghK9QD+XT+IL/AIKJfGqb4w/FfVbexvZjo+m6ldzRiEj96kUhiKSGV9ijA5wpPB71+lH7UX/BSO08Y+F9T0bwtqt499eWc0JlhlUpHDLEfNhkiTkqFOARkEtwTzX87HxK8RRXFhfXAjuHv9SvHmuLtZJHaBZP3jys4P7tGlJ4ODnrQB5T451iGxgl0i0gFpLdIk1whneZ3PBjBZUXZkc4xjngniv3C/4Ipf8ABPqT48eOLD4l+M/D8lz4W0rULe5gM8U0sbzQhXabG0o0Izyud3OQK/Jn4CfBC7+PPj7w3oGj2lxqt5qF9DZzOUaZiivGdioeWRgTkjoBnPFf6QX7Bf7P+k/s1fAfwj4Xj03TdJWy0m3mvGhg8uYv9mjeaW4kYDzBncB1J/IEA9nuv2U/hBqPgl/CF14TshZvZx23m2sMcNzGUULEwnQbm25DDPY4NfiV+1n/AME8fHfw9TX/ABR4F0668U+F7SAXonhmFxq9qkZP7hdOVAGjwR9Apr9dvFv7TdpZ+KRDoy3DWNqZY5oYmAgkaJ2BwGHrz17ep537/wDaW+H8/hu6n1S+hs53spmlsrlYEjnUptkjczOFGB1zjHU0Afwe/HrXNc8K2Gs213f30V9ukjkspHWw+xSqTuhdJHxIpTOVyASMdeK/MjVINS8T65Jfz3+5owmXW2+RIiVYwBI8rDKCASf61+m3/BTvx54I8a/tM+KbTwBFbz6LaX7vPbWKwmye4mDNOpmt5SGZZDkfwjkA4r4GtEbSgFNvFPIoLK0EkZWJpCCGY5/fNkKDnoQO1AGrpl7Y6VGYdUhVXYfu2IQSRBVysqsx+Ynjgdc/jWuuuaFcI7pG9vPFEfLkWMFdw5AeID/XbSDuHHPNce2nR60yx6hNAt0xEkeV33KyyM2E8vPEJUdMcc461Yn8MXlrbJNHl40LCV0G1rcY2q0nzYKk+pzzzzQB0+m+ItNvWNm6yxtuRA52l5HVvlBUMQpI98+orop7+G1lEcEARLhlDSsWfagADMpAOBkc9ufy8yt9Ks42N3qly0LwMTAsY8t5nSP92ybRiTIzwMnFbT30cMyTTMiwMkMLjLNcJC43NtVcgc5BPHJ60AdTbXa3l5Na29wkciqzsgiYLMwGA+SMsw6++c1Vh0UXlhLPK6ma1vJDcSwo5O3DbQoC4Yseu7oRxjNUbqZZZYtQsZpYRCipEqRfvgpHl4kKD5hg5z/+utvT9ZiW1nsrwmAQuySPgRNI74YPKG5kBLcY55P0oA4pLa8V2aa+uILSG3ktESQb0uIX/eBFLnKSAjgkZPYmtDwyk1sby8KSX1rcSOuJCZLtUdfJ8wOUBW3LAqVOPyrSuHiuAZLZI5ZUlkiZlJgkkJw4iLv0lQAFMgfKcAnNbGmWt7JF9uV0+z+asA0/zSJEAUiRy0CkOwkPQ9c9B3AMdtFO+6uLGcpJZRGW1jYKI7GZsF4gi5wmwPtJ9fWueub+G5WYz3N/fM6l7uL7OjxQIo2uAXCtGxboy5A3c1t3M+oO11PaahbSRWbSquzzxOm1vlVdzJuC8gkq3TmsG0vJZDNMsf2O8v5mlguLZTIbh4Vxdp+9ZvLWRCeRnJHyrmgDxHxhp17ffa4bdWtreOMNE08qeZGkZ8whyjZJ2kHnjB69q9a/ZYgvb7xzY2lnr0axpGrNAYzKsjB98qqNwG7bnsSSenWvNfF91pkkjLNFNHfSO8ZklE1nO6ZZGM0kalWwccYGcfU12H7LskSfE3T4Ddy2+y5a1tGskUF5y+5TOWAJQr8pYjnuaAP2JnsBBJBDfPeNaLBLdCNtiWt0qn93D5wVQrLkZB5JOAWrzDxlcT3fhG7sbeE6a0guIBJ5fmxLGCzA3UkrZAYgkL2IBNfQOuK8+n6darY21zbzTxzYDn7QrwKrXACH/WICoztyCcYzXi3xEi2eGL+9l0+6itprS4ky8ADOokYNGx3BkfOAmQM5wDQB+YP9sz2s01qYrWRo7q5tLi6LyPNcxJO2HOM/ZlVeDs3ZA+tXby/0i3iEaWqHZKrEiR9iKcZFrIOrs/8AE5A7cVzd6bO31PUFkMqr9qufKthJE5sjcozRpckNuJYfgCMHBrk9Uu5YIohJFJDbpiGS4yAZlILGGNWOQPVgOM8GgDR8b6TLMIr2KKWS5mTYtumwoLXILRZLghd33io5POa8J1aTbduLqCaGVEURBICsYw2xoSScsgIGQeeR0r06PVk1CznsFtZ5NjqbeJ7qQqkRUbmhuVbO0Htk+9eea2k8sqsyT3EMKPsa4YBYzG3MPmoTvfcO/PAz7gE2kTx7rWZvN8xPMF3wYGkUo20QFD8qk4xnnHWu90/xBdQvZzLLNPaxwJAsaGNGhdmZ4g0xb94ykDPUmuB097GQSNJK0TxRPJbmbzGjEhi4gkWF8MgYEDI9zmtJLvaIYvPjhWVIrmSMAtAZUyR5YJJLHjI7E/SgD0FNSe7guXnNwmoAxzuPPmH2pS5drhiv8IGAQR7816PomtC4t421ECaZEigtWfM0arnmbBICAjIBGSc84ryrTNQkaFnkWGJhFLDbyfKW+7vcMj8mPqc/lXe+CbBLyWCd1e7ltws0ahwY2kVSu2KNPuxY7HHzHNAH0HpeqSNbfZILhrQyEIUCpvihMII8sP8A6w4I4UlvWuwa0c6ZF9lupZoJCj3O2co7oGxMZFXOAOrDt0Nea6BFaRQ31zEBHc286SM0g8/GHxcQTl24+XABXgdM9a9FFxFeaa8tp9n0+2VQwCMYXjguJAJ2ldckhnP8WMbueDQB59e2NzZzX6LMs1nJOirOTuWAiQvCqzSjagP8QyO9c9qUst5cwNdgziJ1ZbOzdN8ihHjkeNYySAMqM9CDx0ror23mhuLe3iuYJra4vBFJv+ZldAZAJbckKYljAIcE5781y2q/alndrMhXiUPHfMGZXVzwtsgHywH+IE8dBigDct7HVobYXFvHvhVJzHFbZWSCBosKjpJ99vmOevIPHSpY5bxbdEuSltHbpEkMdwBBeSOuW8wqRh4WBYdx3NWrfUruCytXd0d7iHyJFkDWsFqjKzvLuPDKT90nrn3rnmlgvEhneWa8khluFmimBklW3QbgsW3oWcgpnqgxQBvXN5o6tbyeTDPMY0KRTTLK1sCNgmjO4bTuPJyck9+0eYbaPfAI+LkNPc3Co6I8nzriJbdm3sdoB6cn0q9NZw3Ntb/bLZVu1gjkgvBJHFstgN6RxKnBKsMndgE5rJ067tpJZ7aZpJrZZnLSzwiTZcxqRE0k3CyqMjaiZb5hgUAegXmpC406FriyUeZZRrcSRsI5A0OCZLdUEatcBuAQWGDjk8Vm6TdS2MkMF41wsNydym62glyCsERiVQnlMfvEHdknriuRunkilSC0uGRGRGY3qAvCpkVZfLUuFjIPQHGc8ZxWnaarNKi20k8V7IJj5Er2fmSM0WB5LMDtiKLk/MRkDv3ANO5fUZLqUmFbWSBZdscP7q38oOx+YMC3l7sZycn37TvYyNaNdPfMbmRFS7lUmSNIpiWWKMEZCZwRgcD0FXIpolXUpJZHa48pYhMF3QMzRlmmjUEtH8+QcAoTycCl0/R7m40kXf293uXdpZoUSIRPFuVIhIyk5kyRkdQv8IoAo6fPdC0htHcXJikleQzIoSW0YbVltyzjdjGSegPfNYF1NevJcT6fLc21nEkhNyy26LboJdsqQRK/+ty33z0zxnFdTeSXNotzpt7A7wLFDHLcacrqyx2z+Y0MfyEQZDDk4XHWrq2WjSWk85zC5tDMkbXKqtpFIWJjmycTTPiM8ZHORkc0AZ2jQvKkdxI016twRbwOcs6xhRh55Y/9Y28luwHsK7OV9Nt3h05Z7C4eMRxPLJc7Wj81mieWGWLLKVdTkdj16VxGk3ptLS78m8iWJAJFjkZ2k8yYcQRS7QC7s2F/hUDHSuZ1CO8ha3dmkiFqGQyOwDRXMjs5NxEgJf5Thu3O7rmgDv8AVbqWJ5YBO8uxo1SeRRcb5n+Vk86F8Lb4AG5vUbjnr53qsWrWypqtri3lgvENxbxxh4rxNxGP3EgOQCu3dkDH1q3AupalBa+cyx20iXLB7a5klRyZNkkPkSqMDzBuUgk7T+WposAvlvBdJIF08PMZjIxjknjjWWHKDlIwuNwPfp15AHwSGRIWufOjvLZkuXikAZXDsCIwoQZABw2CcgfU10CWtrqv2m8t4owbT5jdW8ZihlkcgSWiRsCFjHPoTjOOTXMRSXeqXc1xGVORCQ0iCS3iuCMDavBw4BHPGT25q89ylu0si/aLNFglD2QQwC4uMMG8m2RjujJIJYc9TxnFAFGS8057sW0+LYBlhna5bfDBCz7vOjmxlnzwqdvSlu/NsxebLlLmzlRpbcmJ3dViYrlGiztJXBIJ4Brl5Li9gvNPZ40vEunaUwzOz2tkkZKAKApEjl1ywY5BPNaMerW7TW89w1zCYb+cLbbFW1mcEpJKyryVUgjb93ue1AG9oN2urC6VIFmmS2S3iZITHCBJtw+5wBG4TuOTyaoa5FNpFmtjdXAt7l52a3l8pzAY2xtJuolLRtvcA8cYJOBmk0rVDpVzczeRFfRXNyX08wh4EDhNo8yXG1E2nJxkcEU3U9Wl1aC4t3hha4RDPatCyyCKXy/JZHWQ/vJNpmBHVshwOKAPLLy/uotSd7WYLLHEsdyYmLypPHjdLEDxPFvBAb0Oc45qvrEs8cCNd5ia/ZDK8sYSRj5Q/excfIxc+wJrZvraC3gtjLBNDdXiebPdxhreO0EZIIIlUGOFgucMOd3FcrqNxPMotpNRluooWE0dxIRKU8w/JEisAFQORtIzxjuKAPVPBmoz6Np4CGWNvL87zHYhrstG20SqTg4yAQOSq+taH2u5vLyS+voJQrW8SwT2a4WCcEM9v5YGTbSDJbjIzjjtz2ji2kWN7o3MV1a29uzztvy7sgUCPzPlByORt4HPvW/ZvcW6yxXVzDKt8waGW3VDMwkkYRQ7+ASHyXIA2hSMkUAYuo2MdvcpdWQjtFuW84RKiTASxTFyhTloFO4DJ29811Xh/wARS2F6NP1THly3AuInLCS3juZogkaRkEmIqQpwM5ycYrE1A3E84jgnSyZkaF5Iyv8ApVxbt5RZnxzGUDKAMEbfmznNUzf2Gn3ki3vmM0EMRtLk26vK7hiIoYYz8rzh3KknpsyfYA9c8MeJ7r7ddW7XDysLmaS8sbUCFLxAdrR+eDgbvM3Bsg/uxnk16XqT29zJEFmFteyW5mmjaOMKnnogMc8m4+Z8gTDdeMnJ4rxDwrdWEQaORGvb85DSzAwSMzHewdIhtLKxwdpPQ9DkV7HoWraQXi+3w2CyRbX8xbh41e1XOY2gbLSOGznGeBk4FAHQ28UkWmwzvcxT6lFKbGCa2s2MrrKWl2PM9qfIUqrlWGQQo5quy3bXd00cUVoplieDUIUNwjShN00U0kWcz79oC7cc5PeumtdY0m7DzSmKJJ8x28FsRP8A8ezoLe63sAqoo85i+SNrhc7hipbzxL4dCTLE8kfnKqLLFhbd3I2SXTBgAGEgwrdGUgAmgClPqZnimNtaL/og8mU3l4biJ4WIiuJEsIFJUkIWXcBhmz04qSDX9OmsrrYmnO5ljtofNkVbi3AIC33mlsySK2/CYyS2FBxXi+sTX2l69ENyIt/5clrK8ssK3EvBchWGHhyrZB4zx14rRsZrOW3uJbK8H9oTs8lxJZzK/kLFKTJFPBIuyGEMSdwO4g468UAb2syxwiW5kvJTtu0RrYTLJ9qcbQskjjhUzNETnDjlSMggYFjqVxFFcPPFbLdAC2t7uGNw10AWM6xAKSXjIyXwSOhOcgXZr+1gg1C3miaxmmjRGv0tor9brKifdFE3zwlmEY3hjgdSOlc5rGpXCot013DaWEjNBbzWkL5G9wk8jhwTHM0JQMFz90t0NADUlvLlJJYLq7YMN9xa7fKEsskzlp0jB5UqDGXYA5UlsZqlPdW1/cxxeZdRFE2ThLpVWORV2W0IhjBVIjhQXJ5OTnmoJ7q5skE/2u5CW8rxRamiFX8kHbbxxRsdskUhBySM5JPfNcfd3M73F1cqi2crtbuDKg2vGxaMt5cS4beyMcAfKzHPHNAHCeMYEt5GuPMeG+KyFovszPIdplVsOqZMPlvHyT8xzg1ZtdTubaeFNRgF7ZzW0LRfZNzTPBDvMciqJyyTJMsYUnC7QCenFzUPFN08lxFc2IaOKziiRnWOUzxncxmuJeQqJGmNoYljgfeyK4u6vZ7y4gYRKltHaTRxxxybLcRsWkJxESdq7iODyVwcNmgD2G31m6tby3vLee5mP2eKOKJ2HmbJyocOWb93OFAx67iF7CvUtA8XXSy3bXcFvYR+VcNJbje74DqoVJFLLcSuw3nrgye3PzvpNtPcTafNb3a2saWhS7uSQpdif9ERopG/dIqY5+8dwbFevaDDLZ3awtPa3VuLSEdVcyGdisqLJJwIlYgE/eJBxQB6Lc6nb6rpd68N5NbTm5jHlXJZbeaKJmDxI0eNqkIy5PAIx9efutLvpVlleIQ6RPaRzQRxSOkjTbY41QRnBQxoAOPvEbu5rornTzZWoizbTWmIZGuIYlaNTGzS/ZJBt3K4lkyeckZPSsa11C6N+0d7cQ+TdxoNtuzx20c4ZoEd2lJ3L5cUTfKcHd7igDjrq0vrJp286OS0S5t0NvLEiyzlIG3AKSBJC0yx7s85QnHNcxaeH5ruR0QPFNPJIxitVUQkEly8cBPy4VhnHQ5HHSvQdUmSeWFL9CtwJWt0uECxWk+1dyPcxE4kfYBgjGcDvmsK4F2lhNLaAgsxktpsMsQiWNdzK6DcsWCPlx1bHagDzl/DwPmKDcFIZpo0S52+aZdqn95g5VDKrFf9kjNdv4T1bUPDMqWrXFw6S+bclYk2grI3SIqMsiSYJHdi2OBTNOktQLeJobi5uoJhLcGY/wDHyX5LQAkeYisQo5yAmDyK0fEmqJ5EENvAGvIIpgZiFWeF2uSsdnAYgFKNE7knsetAHpWlfFHWNK1xHtr3dPcvp4mLzKlwkjyyeXFEUcbYRvyOw2gntX7ufsV/tE2z2Nno2v6rarb2bTRzX91ciWWV4kESxyseWjbI5xgtnBNfzG3F1bWOtpFbvJbyQmJ4pblJVlY7pI1z5igvbgAFuSQTxwAB7B8O/ir4i8Ou19pU5drSYC7eJnKTwQy7llQbyXUTGTBGSFjGaAP7tPCT+G/ENvZXMcumyxLErLMrpl5o9rqrbf4Qd4HsuOtehf8ACI2utq8C3UZj1JWe2WB1QKsBLkZYjA8hAe2SQoyeD/M/+yB+1V4x8X6svh867dSAKx06GS7CLMZJdkkjJMQEEb7iqnBIl4ziv3i+Gnj7U/sUWpvcPeXUVrGI7RXjjkVZEjklt4oGfJYJbkBxwwY80AdN4x8JQeFro2Es8k8l3BNHuaU+TbwybTbNDjgu7qQwGSCMtgYrzaf7NHFcyq6Ryp5DQRFJ5JvLtMNqBSUAqrbmVgp5YPlc4zXd/FvxBc6xfWY03d9qMCWoVLY3MjXBZlUylCRE0cLIpPAJQkHNeaQ2et21tDZNCqfatlndwyJMJWmjLg3MhMZ2BshhsJzkBuOKAN2HU/7QtYTBcTRwrHMXSXyZoJiFSOSUlvmEYZHG7G3K4zxTJdOuby5iPlNNYpBJKk1qsbOszPEYHQqcs4jUEJjGADjmqFpaz2TXVk108sZitLeMvCQYJo0VpXZguHV3V2Kj5SW55zW5eX1tZaaWiiuD5MglZ8vEtxNcMyNBDxtEAiKlu6sWUdMUAUIrCaztoGmuYrhwDv8AlDyCFYHWQ4b5Uld5IgyqflZTkda01fzFabzUkbzdtxJOCY1QgNumH8JZySB2BFTaSkU4keVfNitop+hDJtkCsI1VcszL8w6ZIXOOc0Q21vctcwGHa+pOBaJbszM6xu0iSTx9YxxtJbGNuDzQBoo9taTRxpGkgmVViuUJ3wzyKrlQFBV1LEnLcAcVn3p8kI1/G4uoJz9nVW2RuHc+ZMWXhSA/Izz1q7o9lGYY0mZ5GeeW4844CxGOVlMbN0QqEAxkH5emam1e9WScKsUM9qLdzPDLkqxBAV2cf7K5G3IGcHnNAHjWsX9rpeosrfLbyzS4cOZFmLOSzIxbMjh12juM47Gu2tZF1OO1v4EkSCSWKZGnxuinTzUaN3J+ddyHaM4wQBWTr/hyHX9skQRhBOZLFoJdvls484xhAMlcsxz/ALXPORW34bsZtPtBbXTiWO8Zo3Plu5F5Cwa3YyHgfKSvA42gGgC7LC0oikME4eZFlPkA53jcqzHb9yNWBznH3j2qET3EK3VzM/2x/Ie3EdsC7wYQC1WXA/doigMWYAHOc9K6FrSW11BgXCwS2b+dDHJ5iTxvk7QT86P324/Q1zuo2lvfWcqWtyLbYA6pNK9tLJKhdEVWj3Gd8BQNyhcAZ5GaAKNhcQrPbyl0iZLSWbfAMtc3MtuE8qQDlF35O4jAI60kgTVLMStDJJdWSraBEk2M32hZMbmJxKFeSboSAIgO+K1PDV5F5Mdi1rDBdSulremS1M89+zwmNFiuWjVYUXy9zHgZz1qEWEun3otIVhZjGmofao4j9naEM8cWz5sM5CsHHYg9qAN6w0u0vdPtIpJp4lEH2mXMcbL5skUcZDK33EVgwzxnr3qSW2hWeCS3gt1itVkeSRY2Zbkxo0US7MYZyY8464AJq1ZXFuAJIJHZmjRoZUCpaoQ37xJY3PK5z8vUkZFWtQaCeSNR5TNbkT+TzGsRYjdcN5fG0guAp5AOeKAOH1SyS4hheO2tt1yk9wscjFP3jpEFmkVegEfmBM4+ZDXK20Eo+0iGeOM3CorB49s4nCbJtzsOVIVMMvG3BNdrqX2S6utRilv0tMKtuLnlYo0khV7OAKQDEAMlWPDFiBzmsjTjZpcwJMGaOOAyO7bMt5capGFH/LTzNgHHAJoAy4NHaeyW2uGaNyds8cPlecU5MREjkN5Zk4yvDDgZ4q/JpEYtrVAxtb1XVIkIA2C3clorqMH50YMCBz94e9af2yGe+bVTbCIC1h82OX90jW6KiCMFTklFCkdwx6dax9Y8Y2EM0Ft9mLxRedmdJVdxcysvkoCTukJV1JOOp60AZF3ZTWF01vewBIL2fmONsQ7t4d9pUYjj2uxweOcHBrjr0rbMLlZngtjdzxosLotqHSP5vtGcHDJHww+Xp681PEfj8abqbxb4GlLSrbm7cLFGJIAZYnkGQJtwO3dj0Haviv4o/H238MRaglxfzsHmliFsuwMkkcMsZIQkByCRtx2JJoA6/wCPvxWtfB3h66hkld1ME5iVZYnVZXjk8pGBICx7pME5AwuT2r+cX9rX9rWeOa8020hsmvmglSzFvOXSFckO8oQ/fJGecjLYz6z/ALZH7ZT3pvNI0PVr434SS12vLlDHuyWmiVv3TAZUA44A9a/FLXPEF7ruqz3t/fXF9JOHMhlJL7XJyihjgjIJB6YA5oAl8V+LdV8V6nc39/cGS7uJC5jbBUAkcyZOXbA468HHaqunW0lw6BvtC7wkfmQDc0ZZtpkC4zs2YyOpzx2wunaV9vxJFGTGrCESbDv37vlEhxjIBABPBx1r6p+G3gC3RLO7vYLmSWZDDHGSPs8pcsIpFKodyhwe/G3JIoA9V/Zy+JHjT4V3SNaaxe6dYgxy2rQh/wB9JhsblY5YsSFPG3nnnIr3P4iftTeNdVs57DUdTmgsYUCXEc10R9ot49shMUczsGdpCxIRVI3HjufJ/GNzo3gDQre9v4VfWDEY7e3jIMIDq5gKkjKj5TwAeQSSMivhTxb4i1nxDdNcXEjBcNJHCpKxxI3zCRUDc9SMHnIJ6UAe06v8Z9c1u+W3tZGjhuJhBsIxJKomZlSRwMomzhT95cenT9mv+Cefj5tBu7LV9TtXjht7oB49sZkuriMJtx5jneoVuTjPANfzrWlw6yWyoTK6yRyb1dwyMrHLMpACjHfpX6V/s0/EWTw/pd0t5OYmku4I7aVi8HkH7zyPIZdrRtkLnBIK9MUAf1jeJP2pNM1CwbSkv4pUNsQlnJKMRCJd5jEw4jkUHceQSeBmvkL4v/FGw8S6RHZw31s8DWcsoVyCWklwjHf2AMeQzEZNflofinqFxqrh9Xt4YbzyGJhlLkLEIjHLEIXUMpLFGwvIYE5wTXN+KfiHdrdGWG8lhjnjZJLFpDKJSvJkiXcdkWxwQp546UAdj4jjs5Ndk3tErJK11JdEFLqZGcKGDAYypTgc7gc55r60/Zb+JeiJ4wigvdZewktGgje1ngRVmhhfcBvQH5mkwevAPavyh8QfFeFzdTSRXJFlJHBFcPIQsmWYyEkYIUOMZ6DbVD4afFK/k8UaZ/ZkkiSPqAM91FMzqIZHUsHPICKO/QH9AD/QM/Z9+JOg/wDCKWEi3cAKKssWy43osTHMZZlY9z0PQHHHNfYVh8SNGvYz5lxBJKSsUwjdC2CoAUynoOnJ9a/lB+Hn7UeteEfC+kWs/wBol/0FFIjEiAyiMeVK8wAWRSi52jsQe/P0n4D/AGwL7VJLBpdRu7E3D+UAkoZXgfcrSCM8ysJARwCeO2DgA/oG1nUrOa6M0c0brhmTaqttQ/KzTYHMIx16E9KryWlpdxbGVJJpo1csoPRQNrBR90Er9RXzp8HdSn8aeHdPvri+nuJJrXaFeQK7jIP7xd3zREEnoBnPevqHQtJfT1jR1DtKpCOZHAijDH5MBRjlWx04xn1oAq6LpCrNcDEcORl1UZkJVQIwvGGBA5J6Hr2roIbZoZjE+1YiAwJLHceuDg4B/KuuhtYUjaWOOMB4xGzKGXAOMsXCnf8AMO+D83bFcxq7CwAaNkfdukLb1IVmz8pVCcIPrjNAGbf28IlQ7mXYCyAMQo6qF3Acj9K53UCEib7xeIFn2lnZkzwUZj/rMnmql94rdWjgDH7zmQiP+DGS6nb93J6549a8517xVJBBJLFKipDIfMjZiZ3ikBKtgH5x83bj5vWgDT1XXNPhiuBMgnEsa7omJhmLDo6NjGB1Oe59K8h1C7t5I5ZkkHmSMyySGRAyM7jbETnhsADPv9DXK+IPEE97YzCzaRLid/LbeG83597oI8/6sgYzn0/LwRfH1xpl3dLqF8HeK4aNo5oliLGLAKskh5UNjDd8cGgD6Kj1dI9XgtAjwgtCq+YmTGrMPm3ZG8lyMDBznPAr7N8GG5ik0kzrv8xEmUIQSgwMHyxkFCMZOOMmvyP1f42W63lrOyRpNbXcKC7kVY2SIkgxqEPzIVbliPpivsT4Y/GKGW10mea+aHMDBVMjSS88KQ4JBUjGMccj6UAfqLol9JLE0bBMpkttz5IUtkYBOWbbjOOnfrx0/wB1cszdeTwxy2SBwDmuC8E6jaanpGn3UMqXH2iCOQShl3Sl1yR15br/ACPNd1Htl4BHyOdoPBwDjBB6HIPWgB7EnaFYknJ+6g6e5H1/KoyRsBzg44DYAP0/OnPIASB1zgBcEgH/ACPzqJ2AwDlwSQuRgjgH+IdP8igChctlGEhwB8uByc5z2HfAr8fP+Cw/wvsPil+x38VdGu7d3uINCuL6yZQGKyWoaTdyPl+77dPpX7AXZAV/fgYBIB69QOmP518v/tN+CYPHnwj8c+GbiJZP7U0O/tozhSYXltpBvG4jc2TzngZ9MmgD/IZ8RadLpmparpE8qobS6mQGRSzq0UjKUH90bR9P5VzR2vMDMyk5VgFblgADuIHQY6c5Pevpr9sP4ayfCX9ob4leDb5XH9m6/eiMuwMZeSZyArISG+Vh+IxXzfDaRyKj71Zn2qIgp8xMYxt44jOcc9QfxoAdbMIby0ljhaeMzq4DYCxlzt3AtjcPccdaZqN1JLqUyOCfnEa4AA3E4y+fuDBHPSpbiCWRnVIfKaN4gI2YqjFBkyIAc/eI9hTpzkyybkFw0nlys/J+bG/avQ455+vpigB+p2wjFkqqZYpFjVxG+6N137giZIBAjBz1z09Kh0/ybeVmYDasxMaOoxt5Xa6K3OB25rNluZQUCzM0cLqVKk/6MQCGwDzgk9PfNAmjnDSMWCs7AMwOWk5ORxkr79OaAJ71FkMpIG+OQtGsQdY2Q8qwYchsEcdOePZXSE2iZ8zzZmfzldsK8S42sXH3WB/D+dUnuIguZGYgE4IJOW52hjjgfn0qpHcySmJmOwyLJHtLBwxJwAhHQEY/H8aAOj8208tUsRvl8sGfzWViiuPmK5PTn9a6Lw5cD7fbospDxMeN+yF/nBUYK/MPcfnXn+HkjkdAVcBQyIRllVgSVZesWf0re0qeSG6ikgj8x1ZRhVLKB6ZwOQDz6cZoA+2dGup9T0+3W58m3KQLE7wgkLC8pMbOOrAhhyODzjiuk0yOZs2cr+WEmMdtcKV8qIJk8I3Lo0g3g++OK8K8PeJ3mt/s92UEIjijEMReGYvG/wA2yckhOM8YA9K9Rtby2ngtjbRNEzBdgefzWCxoQF+0cF/90qOPagDt7Se+hkWKWNJrmW5neK/t4wHhwxWaRsf6wAZC/nTbVI5r+XT43+z2x8541uHKrNOHA8u5Y/dfew2kYOB6Cq+m3yfY/NkJgkt/tdrdLFIw+eWMMjxwxZ3J5wPPQA/Q1Yti1xZ27rJ9nu1P7xQgkS5YzMQoRAS0u3ZgZ5HPYUAJYyzF7uC9eFYWCJHBDtwbqIloPLcceSyYDFuCOtU3hu5rdtQnu7GR7SGIg+VGYrWJvMihhO5cbz5bcjv35FdHd6MtzO6aVYSo7mCSK5VWRIkjhWV7No5P9WwjPBPcYp0Xh9ltNSmjQ3EGFWCJnDGG9h2uls4PyyNhpCOoGaAPIzpNijT3ExZVuRJcG6nyN7FfLXZIeIoGcEAcAYAxXNx2VxcyAXihbSJzFDFcqyRIMeXA0hRflJTkseATzivUdS0xotLY3V0sBWUs0E4TJZnGLdoQfl/elsqOAQD05pJ4oGsLZmtJ2WRQttPLAXa5jkURyTyKBw4wCdw5z8poA8PuLJbeYq0nmbFktpPLfgJsXYkZP+sO0AZHpzWva6PJZX0V7GsdrZ3MKrHPI6XBimlURFRFghjkZIGWBNd1d+FoVkjMlxDObtXY28QDIs3y+SLfcAFfPDLng9avT2brLP58sF19mij8jTmyv2SeMl5SiwghHAI6njGD6kAxI/D92TbajczK6qsc0AiLxwiRT5eRHs/1hYE4YY7jIqxLpZkhunubN/LnuZws8iBkmmjdt8plTGyQsCSMFcnjtWlp0Sxyq0yTP9sgUi1SVBCt3H+9VZ8MTIWRgSwwC3HB4qhPfzgG2eYzLGpuJrYXBW1IID+TbgD5WQFQ3r79aAOLvdJ8yaEyrn7K0stqlsMSMZ4wZri5D4SVTJkjHI68ViS2t8ZjLdIbq2ZVis50IeWGBXE0TFEwWbkK2Tn5cmvW5LP7Xpk1x5LGSRIVX7Ojb7Y8IwDsP3kRYNjqT17c8PeQxaYIrgWgtkjkZCMyobiS6yVkYjIVTnIPTn8AAcxLPdTNE/nvMwum0+CKZUjjMcYKyKzMeCuPlIJLYHPWrhSOJ2RViupIUgQCRWRnlkw0UbLHJhmGDknAJH1qveebY+XHcQCaJle92El23J88DSSKOdsZXBX73fkmrcb298v23U5PsT6jHLtm2mJiYLRPsnlqRlJg33zlQWB4oAqNqG/Uy947qgfzb2GKGTKBYP3DBGBAVZSeBlsDNY5uSzsVmiBM0oaUkoJLdidjSxlMhiuD65P4VYvb0WylEvVuEaKYPfbpCZii8o43ZVlYjGevUdjWNDeTWMMXlmOeRrWcyNNbq7s5PyyQFhmTKnJLcjdxzQBdkuzZuiwtBcARGaEykoLcTn7I7xrIMh8JkdOv1q3Yx/bVeOXEISGR4Wk2/v7qHgyB1J3HblV557c1w2oXbNGEmxLcOIViXYVCRMiP1X7qiQkD6fSrtzrBtvs9pEjCP95iQsW2NINytE2fuq+58D+9jrQAr6hdJFc20TRvHLfsIYUyWitYhiIOuc/fXHTPGafcPbQeQX+1hgqSTLEgDvI6AbImz80PXnsBzzVLTri1SaKZ4I54o4sXJSTbOrsmYZW4/eIwwTgnG7Bp89wsrC82hy8S21vAu9mg859xYAdW3Egd+nagC3cT6clrHHYfaUeN4UliZUuCsjvibzVJBRcBe+CelWLaRzcrCGwXDBlwSCUTeQCowiYPGenSqklrEJLoTkwxy+VHdCPIaOWFA0bb+5YHkDng85zWrbW5tYxeRzOjXDeUiRBJlaIwodxjA3biSSQOcHPFADMhIWn2eeqpKLi1aN1NuJiBCxZGGenb9KltrS8DTTTREQg/aYnhkEcsEKRJIUHJLoQy4Hoau3VzcxNcw/ZUWa7hRc+U+GRx5iNgfwlCCO4BHfmswTvbWz2xkA+0NslkeMyNHGyhQind02gA9KAHS+ZdCVbi3KxOqwvcKG3KJAGWNweNvOARyQKRrRYbc+Y+SPLSJVwxiFuqjBHbgj65qmxuoVCJfBbdwJS0nIDou1lK4+YBxhfQAde+fHcrKFK3TmcSMk8TNgs2CfMIPTCKMeucUAa7XQjjnWSRfLYGWSBvuM68CYEfxj0PHP5Zly6oLS7hkcwlW3hyBukB6lfdQfzqgm9lZpNx8+Jg8sqFj5jZZMKOSDweBgfUUxLJn8tJpWXypEdjz5OxiuTtzz82PfJxx0oA0p7iYBZFV1gaPdIEKlHBbOMZJZufxzWvp9pYNp9xIJJA8koaGEkpM8rksEeJv+XfJzgZPqKHsbRJc3EnKMozEgVfJPK4jY53Hjnr3rcs9OjjjUw5keYO1vH5TMZSXZAQxBw4YHIHTr2zQBiXSyG3EMzmGWBtqPuJ8tm+bytw6/KSM9Bj24fci3msiyWbLNHAWLsdyNMvDM3rlclSPbvitGawu4ZzDiJ5oYvOZVUyqzSEsN+eoGcEnjPBz2e032GKVL+O4M07I6KAisyhQpARuDBnONvOPegDl9IvINPvraSLNuryQt5hZvMUFgWY4Hycg8mv6av+CXHjXTpJINKa6t1FtPZyQ3M9woWVZTEzhME/vd+eB1xz6V/MRe6ddy3RntYnkRz+6REJwdwJJGMvEBj2xX6rfsGfEO+8G69YxTXEESRSW7mMgu32hpAQSY8lMKEIU8847UAf6D3w80vRtT02C4iRJJPLgkScsEYuVVjlSOHO45HHT3r0WDStO0m8d3KH7S4jDT5ErhsbCqgASLk9ux55r5A/ZC+IUfibwVpdxql6hlubC1mkkQgxvdFQ0bbujEKCMEgj0r7Yk+y600LW86GeG4Dv5wVysOMDyT/ESc89u+KAPOvih8JdE8beF7vTZrKy338UqSBVWOFpNrLvfcf9YeuBxk8g5Nfx3ftz/sbeLfgl8QNX8T6XGYfDepz34upViRpLdgzSYATrGRj6545r+1nXZprPTnhndxEuUjRFBcykEhyyj5QMdfxFflj+214eh8T/AA3126vorS9KrJAkU9sditHGyMJXwSZDxg9MigD+NfR/i3rHhqLUtNMiLHd3KWwEDkW6ZGwSEKNpZRyRzyD74881Nov7Tnv7C/t3uJJhczNcQl4iyvulki27cMSw5PB71u/G/wAMv4A8aa1YuIbcXt7N/ZojLSW8Yly7sI2X5CodvmOB81cdNa6XdWEBjntJV+yxmeNndHVSuJFiZTkO0nOTxlqAPS/DXiBtXntPKhjHl3DJdywJKsikKQTCXfah5BI75x0pfEHhWG/xHZ3LXBuZJHnBiWNF2Fj5fn7vkcDnOOWGOa8atNVi0ieKztHvbK5R43a1EqyQTK6sBI7sRyPlwAep45FdfYa/HE0keJYb7zY540GTE8Upw8sqknMmd3I4AGSKAJ7Tw/NpIS3t4oWmtyzLHcnHmW8hLE7Q2PNBOVbjOeK6R9cTTLEC0lSO5uHYXpO8YAQI08ezPzBTjGMkiucutWv9Vu54EmOEGZJ1nRpo44+PlJxhfYdMVxw1Wea6vLVX229vvlWaWMGCdSQP3krcrIWB6cZPPagDqrnUtRvpTa2n20CCOGYMxIM67gwmVHyHOce/ektdZSwdnlu0W6t5maGOAyJGjkFpRclCRvLZBB6H8K5C98bTK9peNM1miF7Q20KJ++RMojuxHyKW6FTmufOs2ceqRNHGI4JVZ5JFkEsU8sgz+8Dcr85J9eOaAP0r+B3xEawgtHvNUntUMYltbePMS3NwWV0jPnruCkZwRgAA1+pfwn+K8d1ZSW2uiaESHalyk/n20ZGGMflk5xtIIK59a/DH4M2D6/5k91eoPsrZUtvkvHQ4K7wwx5fC/d6V9T2/inxF4ZuYYYLjZCvk7AWnMku4FnlC4wAEVuPbHegD9v7DWrfWY7XULR4odKh3zW0P37ieQDypZXJ5848kdhXa6LcR3Ud+oe5ktQXlaKVyHlQD5kTjJmB+8R6dfT4R+CXxo8O3ttY6Lqkwd2ijWVU3Fj5wAVUYfckLAADmvvzw5pMOreWfDzSnZBFIIHjAAO7bMrSv8xbB69H7ZoA1Lae0Fub1XuPPugrhHdVMAjACrtYYlfyyDjqT7ms3XLm/niW9eeW4QstuIXn+ypNg7jH9mROTjt3roIfC+qy6pNp0sk0S+aJ3nRFIBHlgbEAyrBQ2B1459vWdF8CJczq158pW82wyTxBmJVAVkVAuEXGfxHSgD5p8PWHiVdWeax0+5EkTus6SEbDHICYpIDFjJD44BzznFfQuleD/ABJ4qNrby6dcS2RjdHeZJklTcCsmfMHzOpOQV59OtfSvhX4f29qgmlsS7LKjMV2s0qBcs4iXhkzj8zmvZdGgvtIMlxBpQmt49jxxQRrlHYgFcOMEEk569OtAHwbd/sufEW4a6vtKs3852ikB5jkmtVQqsTrgkoO4xk5yPWvP9Z/Z/wDilpeoxvqGkXRtRl2uLOzbaV8so6NtX5QykoSQMZyeK/ZHw943kSZLS/0uWzCIrAn5wVb7pbHzLnsOK9gsX0rVow7R27CSPkmNXDIeBEEZcZ68+3saAP5+2OuWn2v7TBcWsgaC1kilUwMzw7otv2YAKRtBbJ7j1IqO/wBT1pFW0tjJFJI/mT2k0iAcKDEpAPIwT0+6x3DIzX7o+K/gj4D8VQTNeaFYia4fe1zDCsUqvmXHReeGX8q/On42/s03vgiS51vw8rX2kkTySRyRF7qKM8pbiQE/uiRn1GfegD4sN7O9xBEYXYJPuZo28yVw4/0gXCIMl07t2z14rtLOGwmuT58F8shZL7zo2ERKwR/ZylmgyVPOWx17DNUYLO8W+RJY4LeMTqVihQQhU5JuZ5RnEgP3gNoPT1rvbWxsWu7NgWKxW0n2d2kEk8YebIa3RsAgHP3ulAGHb6ZLpwtbmO+S4+0pI8ltKzCeS2m4gChubeZfQ4PHtzFLc6pb3cy2iyACzjxHdHDSGRNlq8kTqAZEYknJ7c8V0LiMXs9vbMkq25jinuZDHvhuMYjZ2/5bruyMdicVNdaZLd6Thz5U1w/z75HV8FgpAU8yqvucY9qAPNrmXUNQmRrm4V2Y/v7VCkcTuVLjKOuBEQDg4z6VzmqW0TwTXkGoXcd1LDNDHbRwruKRFoYcuoxKnkzOdw4BjA64x6Lrvh+G2QT3svmXCW0LmNWDTQTO2XuYXU7Xg8kfNnp/DWGLKGSCGa5tylm8aRQtHHuNvKApiYyg72Rt33cZ4PpigDmtLtp518r53doTE0UcZMEUioCt0p6u6SntyQc8101nomry3bJD5cW4SWhEkKmVIpJS+GkcbVbby/8Ad7Vq2NgYJklt4nhkO8wwZybbflkaQZPmA49e1dPcXzJDFHa7QksbrcSW7Ky+Yg/ezFvvI7r268cdc0AchPpawM0E7BkusqvlxB4rjUWkEUdvEynP2jOTub5MDPSuXjtkga9sbkSWp85pbmFJPLk+Quq7f4cp5bEeowRXod3bNJZfbmkNtNFNEyRI4jkltlhMTMcnCMGw2R83P58O9jZ3ast080oaQyozCWS7uIVnikme7LYOMNORjq3AyDQBnTPNaJeS3V9M8iRrPbFY1LhouGs1Qfeb0HfmuOuNbt5royahbylLmGS4jKRRxpJKmLWGGc/6zCL8237v4V2OtW0NtqF+YZ3aJYIJLXZ5c8gjhwGk8tzn7Q2D7mseG0UWaWrWsQUH7S0d0kf2pXuBthit5GPyqZvXg9aAJE1HS0vW0lYIFXTdPtojdSkrFcRzw+ZLNGqj5Srfjk5qSJog0c8fmRgyrLYSC4DRywn70jLnLyy5Xcc8Z5quLG3sHmk1Q20k88EFpcRyMsMS+Y4VmWVhiPEeR/vcdazVu1tgYpFitoFEltbxDJKIuDG0Wc7c9unQ0AXluf7NudrNOn2hZfLkilJG52xJagMSUMR5GerfKOayvLSyN9amWW6kv3laK3EHK2yETyyPIOFUD5+Op+XrUUqWstigZZpdTimAE8Ep2B5l3wxsW+ZWBO9zj5iMZ9K9q97aW9vbzwv9tuYzLNLH+9jWRQ6QCF35RmRG3J0IGaAMHUv7UmuobO4uc6fNulgs2fjYi7mAkHETcniuR1lfJhtitwlnunWcsT8jsjFfscSj/WLsA3Y4Gea7+SAy2aTTW4mZJ7lFskDGYlU8twkqt8yA9xXJ65p89yd9o0aWsQkNtaQRGR2t7a08wxxuVO1gxGehbrQB5Ct9rVzq8c1pNFBZRT31xNFPdlbR96bbbyvNUebAeAAp68HmqetLfQLtNuk6XKOYYYQzRf6WoF35m770cUYyB2J45FdJF4U1aeW2s45Az3SMLe0ffJIUhl8ySKRmUKCqYc7eMnb1FbGq6VLpF9aLGjRzSR7Ekuo1Xz92DMY5WOECITkH7x4HNAHlM9rrMFhffY1M8R+zlZHn+ZzG21g8pGdm8EspAIX5TXATaZcs10t8ImjmVru0urCZmaN2UPcW5jAysYZvmHU17Fq9td2pntlaG5jgyHt4FVnlhEZdmVWYYZnzlu3SuNT+yjaLNaWRilN07NLcjbGkixBXhb5sKHbpnjK4yMYoA5a1vNR0/T3tJ7iO8guPLiklhgkNzbyQnzB5js2WkVOnqfwrlPEWoQjTpTc6bcGK4kVpp2Xf5tjjyyRuwRMMAnPPJr0OEW62txHCJYLhk+0y3cwCv9pLlS21AVG5QSvqDx615L4m1OO0tbuC8tJZpirSJJuLpJPLKxieAx8g7QN6kd+aAPm/xXqTx2Gpw6HA9pFceckrXYzKpeVStxFx8oIUke3PpXxN4ssdTlvDqRvpLlJY9jTuCqSNny5oPLVs4KjOcY5654r6w8Z386x5uJLiS01EMZpYE2GOMhxCduAYQrjBB6jmvmjUbWO6e4uflEcJaJGmkIUSRqIRLjPzBl5HY5oA5uOcCKyguFhIeFriNFUqMRhlK5EmUHHGe/PvWjpySxxSR3kMkEBSP5lmWRpWaQbJAOu8LjDe5Ga522ZoPtcbi5aKEmR7hIkURySCQyRowyFi3FcDjpmt3TXudQ09M3EO9EljVGO1nhJDYmXqxC5AYcelAE02pXMF99m2S7SymAx7EEtsgGWIJG5gc/iKuLYalqmpiR7qTT7SZEaE7zKbmHo5miDbRt9e34U6602FobW/u5CWsF8sRbyU8ggFY1durnGdx7jFUJdrWFokMdywlmGzZ80dvucv5rfMSDt6jpnmgDV1vw/pBtFk+0i9aJt4lEiqZlQkL5ZRhtZWGSOp29+2LBCGimaZykVsn2l1gAMErAHbcSRtyZdvXHpWpqESWaxzQ+ZLYpHHKxROIm3H7TKOMsSxJC++fYEM1hFbas8EfmSSQI6Q3D5+0RsMgxxjlef4cdKAMApHfTl4ZEuHSOIqzIkaReZ8++OOTG5vk5/Q1r2lq11O/wBinvIryOLDAYtlVgM72JPHzDjPXHuaxNMMF1JEbiHIZGMUaIziC5DnLHGC0ajHJ4GeldDFApvI7ixuP36o6TtcTDDTYI2Kq8GJlB/HGcUAalh4i1K0kuEW6S9ubB1UQON4EYAV3kKjLyEtwRwM89a+jfCZS+soNQWwiN5bRwSv5cgWVI5XG6VYwuBIGI28dQB718taLbxjVbNElZZ7xXaaJWRhcyeaSYlnOFVQBjB5I6dcV9U+EtYhaSKzspDY+TcRWl3Fc2wEbyvwqROB8kQyAcjBzkUAfXvhKHSJrWG5ed0AtYt39o+WuJJHVfJLKAcb2GeOM8ZNejT6bc3cEFvLMLhEZZ4hayGOfYp2mEITuEYAGCeSBmvMvDOnSW0aER3UzzxLHLboI7qCcF+JV3D7qjkEYPy+telaYt5JLJLb2cgjW7gFvKYzGAA+2USknLHDAjAwDQB1Wj2V012kbQXUM67UiiiBZZrH+GOVSCWkMmPz57ivQPC66VpkyxagkQvFEgaQ7RGk1wzI5kA4LKjd/Ssjw09/JrlvYrdTurSszTtsMccSYeWLDJnbgEA56D8K3NUisr3U2kS0hjjtZBLII41V5EjlUPvQ4L7h19jxQB3U+gaVa2B1Cxktbgyb3kmm/wBZJIQTHGnPyruA/OufayufKktbUNH5kMSyRPE04uYSrySGGaQgxyqd3OeAv4VqW+raVdWkz20tnDOWmWCNZ1WIG2ZSkLwseGIDZ+p+lV28T3sdyqQW00Bt3geYOY2Nyqp+8WP/AKY8EZGQN3PFAHPxeF4k1OZZ7hnto3huZQ0bAtPhcqLiTJIC5KumVz0rpfENzpVrbXU5uRuWWSVQWJl8xWO0BlOJAshjzkAkHPNcm/iF5ILi3062mWR72R7p7k/u47VskRqH5DRjdtOcGuB1LUnubJ0RZrm5MjywpKpheYsxd3Ef8QwoGOc9cUAaqeItNgkkvxJIt0PL80xZYOY0jSYxI3LzKoJUA4JA/HXt/EdrYS2rwyuUuZStlDJbusUy3bhZppUC7oj5rAMTgHk9K8ivoJ7q/K2sJS6mP2hzL8hnWBlLiGE48soR14BPXitiO/ltLfzL6yYMjLFMqMCIg8ymBHkYkM4IDYQ/XmgD059ZuktY3kuTN5LPHblZRKYI2QmT7PGh4UNCnPO0ueuKy5L/AFJtLhuWv7y2+zxwRXVrfSiWK6VXDZtZUGYQzyRqR6NnsapWF7Z3Z+2FHWHzEVbVisMbRXK5jSIseG89QMnhi2DUn9iXMLTzS3JubeAwyxwTsJ0YyO77SyZCOhEOAev60Adxo8MdpBd6hdSpbW1tAkxsQwZri9kTyto3nAO5k8vaOc4xXM6v4lS5vI44o9Pju7u+itoUBYW72UKiWKO43/fZmAGM4Ytt61a0+W4v5UU3D2T2sQkaZo1fyQ6Bjvjk+VxvaPAPOOgqtqmkPcRBmtLdZSsbpOqhZpEtsspljfAijLAHK8kHjnggCQ3MTQ29lZSLZ3LancXs9tJtZNmAtyHkmwFiVM7QO2SKpW8Mkc1vc2f2KRBf+c6pIwikWEgSWrbRmF2i3hT05o1AxFbq9kma6mgEZtQqBD/pe1JYNvTyigcE5PJwMk1HGLSbSUkhkjS5tmCajAX2yI1wxW3jAUAGMMR/tDqeKAJriTUbyKKeSEmOO4SKBx5aSRRZnivGRSf3sXlGJWAycHnFZ87eUv2bzF86KKKSGdlMJ2O6Mybu8m2RSAOa2pLiKFWVrlGkVRtt4kYxo13cJI88Stw/QK656E9qwNXilaeZwr+dIiWEUtupMGyFIGa8dSNschCMDg5GAR2FAEY8WxWcMlnE8ti0gjjnmcM1xa3CSRhn3xriVCsqFSegIPatnV7zS5Fnjgjt5J4ja2TuGkmgjmuykkksTryzyxFgccAnmuXhsbdWhha5aWyuVSSQFdqXrIkMJSVHbKttEhbsAoNXdIurd7i4mhtvIijit0keOLzYPJhbyvOyT/rg2MHqOvSgBbrS/s863UUktxZmxRX3IBHBM9wheFYGwGtVHXHAPXNMvtGt5kZJzZTwpEZ7yZwkU3ko4SKyXA+Zyhyh9QBXTS3CQ28zwRrNaRqHW3mcLcpCQd06J1dQc8AcL1ycViXSoxaSxW5vJp7TzGMrr9jkzOpVYVY43rg9T2OR1oA5+0sV0GC9nkt0YTwzHT55pcMllIpilWaJuCoY71X1UcVDZMunaPLGshMKTPqCviN1kcqoj3AEtGATJtHcD0IrS13bHFLdXMojluf9EuUbM0ah1LxRxEdVKjBYY2np2rk1udJS2e3a7m89WMDBI2Cym1GIHjRfvhg3GepGKALusraNp1tIWRk2zPm3BaUQOBIm9M8uZQF2jsc9K4y7vllWK4a3nhuLSIwKiIkkSxopch4RyXLct6ZqESzHVTeWszpbqFkso5BshiSOUxuLvzDyRKhDL2B5p+qyahBBLOY7dIpXggme22SRMkvzefG4bKTksFc9jgHNAG4/iOylw0kzpBPpkMU8twyRhHb5ZbXIO4FmxhRyc/kzw5cRfbr82Tt5EGmSW/KsXuLmM5icKemHYAbeCa4tdGsro3F5drDBewPGsVu5kaGSUsqy3Cp0DgdFOSO1d1pfh++tpGvU1AvcvDHFZG3CBI8tskdIVPOJSpJagC/ai8S4hvJopY4JS+94olNzHJ5Z823eJuMBTznpnP0orNfD+0NO8uWSA7plhlZWEShP3bXBOPL3A8JnIrUxey3d3ZrdmXFwjyu0TNJbzIoVpPMA2hiwO/rgHnirTPq8OZ7NENlcSJDdmURvLcyIuOHOcx7c8jAGMZ60Acfb3I2Ml1p4eaFhE77wok2ImHHmMpYEEYOOcd+tFdH9gjBYyy3ls7HJhFsZwgVRGAr46ERg/jnvRQB+62qeKF0mSGOW4iMWxlYLKJREjsHMm49YyPu7c8Gub1fx3pUUZg+2GC7uXCQFJYZFbeN6TKImJZSMg9wT82K+FvG/xt0u0kv9MA+zzIJbhLlp3+zzImUMSK0hCEgA7doIJ6V88aZ+0BPp18jy3ET3CmIiaWeMWtnayuW2lwBucgenTjNAH7AeFNTk1d4729lWO2hWRUilCRzsFbAlUOQSWPQ46GvTrv4m6HpFu9rcRQ+fFbHy0Z44Y1KqwjZZxkMcAZUHrxjpX4zah+13DMBBb3dtFd25lspbm0mCBlIJjl8hGLSqGBJIXHJr5s+Jv7b+h+DdHu7ifVLfU75WS1jV7sxQvI+SVlVHJB3Htyx64oA/WP40fF7QbTSJXuprKWa5hvGlWO5EUyQspBVkDF2IYgrxg4681+JHx+8eeELq0ntJTYagur3c0DfaV2rsKsGhjdm5nHGSBkEcc18HePP22/E3jvVryFJrrSooppIVuVkaOBrZiA1qiyf6wbTlM4xjqa8DvPGt94iurddV1SbUVN09xBcLci4ncZPlRwxOwWJ8D5vU9zQBy/jHXILXxJcSWFo0Fk080MUNpNKZN0LFkZWkXliijC9T0GSK1k+ImoQJZS2F5fWsvkM53sqXU64x5WxSdw2g4EiJjpnmr2qx6LFGNUt7q4juRE0aoY4VkhmTLF5oTuDMxGN4J55OK8nu4TeX0Eiy39zOigllkBctKdzRiM7VWQgnDKSo+tAH0D4V+OmorLbxi/mjWJp1bdPFAd1xtQGUMQMpknjPTjnNfT3hD4xWFzALDU3eXUrS4hWO92+VAykZiX7QQBLuQ5Ybj3r83dZ0acyp9nsjJbC12s87nzIZS2SLhkwXdQRjaDnsTVGHWda0qK3tDLetHZXXnHyfMkCGRQQAxHzKMZBb7vTvQB+0Fj4pHiKVdHtrm0toImF5c6ja3CTKFaMhhJCM7gzZGFO4clgOtJfQarbXtjHbyf2jo8ssssUsSSLI6243NEzO2bZWb5QWXb82enT88fhv8VbnTIYTeQSiGQeWlxK4gjkfO5Zrk5DSXYboi5BxzX398N/irpOt6f5TNFdQWX+jz+ZbqJvMuEwryocGVWYEAcBex70AaNw265uNT8m5X7OLe6bTvkdbYuPLYPMoxPEFUMQpJJHAJqrp+pSaraXlj58kM8E941xKzu5vXuAERFh4aGJYyDleB354rrrq1tZUtLuGO4tFclr+4VLg2NrZp8+6WB48b2AwNpYL3wKy73To/s17d6dFdW/2ghre7fZJOBOyqghbADjaQUUZBDdTzQBhm61HRo3g0ZliubeO28y5Rt93dxOu3yLa2u0Bl2scMRjI796yLuA3t1f3Gr3MSS25RhbsLi0LlArvPbW1oGZnUOdwAxwcZrbi8PalFd2s7CVtR2tqEks0pMQTBUK1sSCl2UU7hkBSwIBrK1SwivZi1pY3Szu7XN5bTXM9lJNEinznaeWPDxZBYYIZ8YAoA4rV72WzubpITatJcpFsefegktCA0bwOFyysMhyfmBHqK888QRtLAZIBbeZCGlSMo5LRbSJoop3G9owxym3Jr2C80S5uIreVBaNaG0l5sz58FrNEDIsEK8sQw2hs4Oc5UV57Z3YtzdPLbSiCO4WNRLZggzsCFVUClkhLk5yAfoKAOZjkefS2hTS5ijW0eHZcC3kwAlwm8h5CDkbRlsHOMc17L+z/AODrfUviFYfbVJhZ7dJ7VY12NNKVWGWcS4Yhic47d8DmvPVWeeW2mtLRJJWeaS802AhrfcMlJZWdwyp8qnaB0BGMV9Cfs7xahrPjnR7pYD9qhukQW0dqiSApL8rxyIrGWNQeA3QDp6gH9eP7IXwz0PR/Ben3Y0y1VxY2qxGFlYPKIwGZ1TPlfNj09fTH0Z8U9Nt7vQ3hUNAyRsGwsZVoypDwg9GXPB7kMc14V+zL4vNh4I0a3v4XilFlH/pEjoI7vy12ZIRQFPUcgcjgkjFej+KPGEN7HKrSwMjsxQMymLHPmDdnCsAW4Jyc457AH5s698AUtvGbeKbWyVLWbUYbqaOARLA8AO5lGYWMRyDnHXuK/Ur4V+KdAbw5bQgLatDHDCglkTOY1CEKdg3r93tnrmvnG68ReHp9y+ZO5YSRCNd3kxnJUvHkYdgck5xXLXHh7VbczXek3TMkSia2iSdt8hI3ENGrbQc5wMHpwPUA/RpNUtxErJcR+WnV9wKfMCSN+cHg9j7c1+QP/BSv9p+4+HfhS+8NeFtQWbWNQjjhf7PNIz2KzHEwlijb5WKE539M9K6TxV8Z/GXhnT9RsNSguzdfZB9neDdmIp903AjJOzZySBu4x1r8Wvjlouv+NPHk3iHxXcand2l1LJKLh1Nzp+XQNGha7cBeQAAVDjoaAPo/9gK3vdXv7/xbqss0cMm5oH+1efMjRTGSQCKJB5ZdixGQfqa+y/2yPjMvgb4dyTQarGpulL20DFoXjkEZX/SMHKt3/hznrXwL+z58XrT4e6RqWmJNb2iW8cjQpGkC3Eixg8yornyY+vBweTxgV8XftS/tMXPxQ1N9HhlU2UBuFMcM8ry3MqnYV8pl8vZkeuQDxigD4y+K3jvVfH3iCW+vbq4lWa9e2m2YFoIlDHzRG8rZcglc5DDqFFeTWEM+i6gZNQecGbcsP2eQyW5EJIVJ2ALMWDIAMeuTWzI8mnavK7wvLPIViisYnVrezWRlIlukJ2ujITlgd3OauXracVa5aNftIZmNupYQ2LMW2FYckyoWUYYZx1OKALmk38kFxOtj+4mYfbX02/URpEu395NBGx2MWXGAvzMcfKTXJ+MdcaDy3sZ9qm64tIVnnQtOhZ4pFdAscgcD5cg84AplrfWdyztqkm6WE4j+eWR50jkJFuF3hVw+D8oJI4PYVFrNxFaKGs4kMsZDpayTQC6M04Yi5aFLdXi25G1SQ3OD7gDtAkjlhOpNPIksVtIby2ePyiXk6xRrM37tj8uc4HQjjNbSQ21wnmWhcX8YhlneAqHZCTttbzy3PnOQoXeuQgGema89aRzP9mku0nXZDJf/AG2WWGSOYIW3M7klgwPAzxtrrPCGy3gu7r7bFcJaXxkkSywZjAw+TfuXEkQYtwM8Dp0oA25Wa9Gnu0bSXdsZLm+jS4MtlAsZOwT3JYNLIEzkFc/LjFdXbQ3epaakrX0nkxzxzwpLcHyool/5YwQPGNgY9+pBGa5xZppdXKxtCLRodqTRwNJJEZt3zyxKNqt8wznJKnjmmxJfWDRW0Ci7haGWeY26SWaXMrSlcXiyEyYCZOVUCgDahvbGPUI/P0R47EuYrmOJY5LSKUuAkqiSFxJM7gEtwoGRuHSsfxPKtu+ZYoLhbJpYoDbBkhYzEuha3jcq7qpUMFT1OOKyNZ1mSbels+oW4t4JlOn2LeVaXEUQUvITN87y5JIY88ZxivN7rxVa+YYI9VmhRQ0asoadoJJcbmuLiRAplDAqMN29uACh4hujpgivoXRbqdPtWotDJHJFbhyUVAu0L8w25DfMpHHIrJtrmRIore4u3KzRvdyGO7mad4JG3hFVXBiZB03AIc9TXJ38G+81FZbtTG0argyEjzA24u4B2iNuTnjBOB1rnH1uK3vEtf3EjywmJRO4SCGMsD+5naPc6kqcckA8D0oA9o0vWS1nfS6dENPmjaW5iE48+7uoI4vJAeaYMy5OTgAMM88YNaWhxGWKz8me6lvoJBJPZXSllJuMmGVBI5NxEkrMcqSBzwK86sbq8kmjubI/Z8QxFoQC8JuI18sSW0TxKS5Vud37s4BJ4rtNLU2k6R3k5upzKzrA8iK/mSoWVZQjYWLls7GOeDjigD1fWZLnS9IaG8i/tK1vFjMv2Rwk4vIwBKyAY3RhQCACc4x1zT/C9mdamg1BJEVkdbczXlisIWFkVI4bZIjgXIAbD/XkV4xe65qKtFbPDFHptncBYbIXk6KN+VklDkFpZN7HYvPUZHFereEtcSwV7fy7iG2Nu0gt7mA3pabJeOW43YMTIisVxwcZODigD6P0Kz0iKxMRgW5mMDlka3kTe0Lku0rFsJIAAORk543V1Vhq8NpcWZa1W2khcrbtbmPzDaEBmb7MwGehBLDjHXufL/DerveKbe+u0MM0ckx2ttWRnwUNwVXhNq5wrZ4xjNWf7Stbeb7Kl9A0UQlnttWhhJlikllObK283BkHy87uh470Ae9/8JuLiW1tw/2exjuMukrFxvMZZ5CycCHbjzAMsvReciuW8V+I9KitpZU1BbZTMsjwpEjx36L8puGlxuhjG7gHBIUYHYfNes+LTYzySW18hujHM92L0SRPIkpKCL7DAwZ5GVQB2zzXzt4k+LjWTYme6tg86qmmZW4ijhwfNyq/MFP9zkrnBPegD0j4r+Nba+s3ijcXos5HjW4DSAkyMxUiFVxIMDKk85HFfD/iTVtQS6e2nv4ZXMTGGZpWjmMbEt5JUEIkpVucnGVx1NdZ4m8YXE+n31wyJDZSSSM00jBNuf8AUxQ45AwwJJ9cCvD9bc3skV/azRSpbWu2O2dg0jSlQQXAYlgScqzY9/YAqS6jItnqG26kEyxyWtvbSqyktOSPNnUr+5ZASA4znIOa5nS1aZYYVc2YtAbeW4LGT7UshwY9pH7zc2cnG7GPw3RdT3drtmiRbi5TyJbgkxFgoBBi3KPNkGCDtz26cVPp9hGJhDJZPIbVYZY7pi5bzM5JLP8AKQG6Z556UAdnolubmeztG0z7W0cbuRYxbS1sfk8p3cBmTqSvUkcCvRj4dhtkt7zyYXad7eAWNwpSSSJmwZIySNzgKQTngjHFcXZG9sBdXVq7XETiPdG4EExYKMRq5YEQK7MTtznnNbcWo3FzbibT/Nlkg/dCGZX8mBnxva1lfGXDlsZODgbfWgC/c3kmlXiTWo8iC6mwlpHl3jWHck7SGWTEe9eAoyDjnHNY1/r09jDJBHau1nd3iSCSUsZAsaFidoysIOORnB2/hUurxPaRC7N5c3giYLKs6ql1G8gDM1vGwHmbWJyPyzXlPinXbjTJGtjKZ0uLcTxvKWMmem5kj4UkZyMcY5xQBmeIPFE6FL6K4iKTC5tJfNQ7EhDEHEZBIPOF4zyfWuL0jRdR8T30MVpJLdS3EiW8UNsjOTE7EhJFIyxGeg+bk8dawY4b3Wb6OG3R5EnuY4FiCyPErytw4GOeScnHOMc19/fBr4dad8P4ZNf125gMiQLch0VlWIcB4xAybZckkMdwKnoMUAenfCfwDB8LfCkup6i9jDqElqzxG/RbaaCQRkEMJofmUDOFLAnd0r48+MHjXU/HfiSOJ5yNLjeSG0SCO3YJJFHslISNgrSE/dZwM+pI42/jb8ZtU8bXkvh/Srm6bRrW6YRZkVERhlTGqoxJXdj7zYGBXjulaWqy2rieOW4iVpSjyqshlwQQQshQBWKkEkZ5PtQBiz2sVushiimjxB9neae38uW5ePPzFUBEN2w5OcZHT1GLPaySW0c0RkDIwkgR38osFGH8vcOAMnJ6HtkGvQtU8yGy8y5lvGuJ5/3pXasMoBAMsQKHY4BxngELWHrkunWMMcBlk1KdsMJ0kAS3jkAbYxwMrg++KAOCsdcvPD19Le2srrco4AYSqVQnBLCQHDNg8gdMfhV8+MPGni3VbW2S8u7u4e6URRW0srxqd4CltqnquCecEj16Zk4uNblhsrK1SOXf5apEw2GQsUik2gHzGIODjru/L658A/DrTvB3h/8AtnVzbtqElmlw8kjKi2yhSDEjAbvtORzwdv0NAFeeO78H+H1l124hfUpxGnmytIJYGZOfIiY8yAnkt1zx3rwC/wDHFzdR3GnyztPNdTvHE04UeTAm752AX5yRjrkDPGavfEPxRf8AiHX2Blmk0+3ZIrWFpWCx+Uhw7uVx5hGCST+tcM9rbiOKRoJHnCmSbz2DDeWOzyZxxkk4A754zQB/Vn/wbs/BXwV4z1zxf421G30+5v8AQrmztI1uESZYpG/fPMiSSbld2x91MDHJ6iv6uP2jPirp3w78Lf8ACN2RMVzqdo8cYgiZ40SMEDy3WMBF24wDz1x0zX8Ln/BHb9prWvgr8S59KW9js7TxFYfZ/s7O8Sgq43EhW2G7C8KXGfc8V/TR45+M3/CYb9Sv9TwZbJSbKVhcwR26xlvPUKmIrnAyB0Y8ZJoAm0/X1uze3l0kpJQT2y7vIW5k3GTfJMfldCB0JGMV+Nf/AAUU/bnvfAqah4M8MXUDa5q2nzWRWymiure2UEhjLJGS0V2Iw4CL3/OvVP2sP2jYfhb4V1I+HfEFxc391C+Yo5oo1UyxMUDwI2YMKenGfyFfzTeNvH+ofEvxbf8AiDUPtF15csrSCR5pQ0zHBZNqkKCx6k5AzxQBm2Op3mt6vP4k1CZZrzWHnEkd1I6svm9TcYbJkdzn+8BXW6rFKlrp0sH2VwkJNxFFGfs8Kx7jG4Y/MIlUdXxlj61gWumT2cENzbQSSAXC3Tw2wM9ulweSpKoWjAUYw3U8CuxtI4mmhvpJkuJLuN9un+XIVCjl4ZklUL5atzx0oA5rQvtCTzSTxTuboF4JnVEdNmSWiPXAUk9zjHpXZW9zJqL+XuYhFEbSxrNvlC4YK1vt+aTIwcjnt0qe3sbeR5D5LBlwVtgPljJyJJC7kfuiuAAucVqWEYs3YQwgTQKJcRARtM4DOnlAn5tqcE85ANADrjTI7/yZ7m28yCNISyBAJLe4QAO5jHKHaACOvPFZ2paePtYiUrFIbSR1WSNTH9lT/lmCeTcHgjnvxXS2N2xNxPcNj7WZSsaDLOXXGWx911I5Hc1zDm5hu7uEpJfW7pHJ55ILozHCxqeqhe+cfd54oATTbRltYrVmmSTzT+9AywiLbyJAeVIBxzjqa1dV0aGNLciQSPeuQbiYqwTyUzG2EPQEY6Z4zT5FjgtY7hLgPcNDJ9oVVJP7tQSoJHL4Azjr9axrXVvOaI3cjwRwTNEqrtO4MQRITIcLGF4OD3yaAMK90O6F/DeQOJ3+eRlM/lK8+wKDDGHAlUgAEDJGenp2+n60q2UenS+ZDcS2svkCWHEDNsxLArOF+UKD84JPpzxWBda/cWt9HeR21v8A2e8hS0lkLrDFtOGTYoPLkHLDjng4rE1nxVY6hKHtvOUxSpHLFvkMccUvysoUQ7ikkg6xgkcA4oAmkutKt4ri2hmupTgTulnJFtiuJDtWBJbgqxGByrccHrXH6rqFzZzPDt+x4sjOr2wnUiJvkeecyKAkrDJHlEjjjjmqGrarIdSEkF1HYyCfy4Q0Ye1OUAEgVRmRwx2ndgKSM1SuNSie2uxqcJaUo0EMszsbqWYfKIygGNhc5AA4FAHA+Lr1D5cce2b7dDEHnk3yl4hlWkdyMo2eD345wDmu5/Z7vLax8a6fNcrPczm9WKOO2K7Raq4xLM8fMY4AU8ED72MV5J4knureNfNiktfs5W2LCMgGMtuOd/GzZkblP8XX07P4LTRXHi7T7mCSGIWNxFkRylGuUJ5DANkAnghVb1wKAP3ksfE00SafFbfLcWFrBN5UgG3y7gARW9pcMC0kjDmRlIBJ6nmuL+Jvica7oOp2dzFawXyW1zYNNaXJuZLYS58ppbZyNwByMgFgecnrSwams2g6fAlpBFqN7p9pE1tNGRDCQMiZblmD+ZlSAOoPPQCvMPirpYi8N6tqWLW2mW1jWO104Ot6ZFURs8zRsWZi2DlhnAyMnNAH5b6kpTxddQC9cwPcTKWWIIiJbEhluNuS02/JB6/NjPYZHiO8hu4XEL3IC4It3+ZUiIMBZHYYUtliTnjPNYnijU5D4l1Py2njmErs0juPNdlJHkgAAcYH581XW9S5jlW/jlaBo1jlkjctND5RDqDEv8GcZ67ic0AUkMtmlr9i3SiGGNTvkG/bLMxbO08kDPPPArH1eKOV5JbfzAgUuYmnKgS5wJtrMBnnpjPGcdzoC7LOZ7MI0UTcNM5hRhkHaiRk8gnvxk54qle28kp4TeLlGIPnR4SbOUkDk/6lV3Ag8kYHagDJt5vJ+zsDGJBIyzRSkbJs8RgdMqQclunPWtvaLrdI5WJfKJ8gybTHLGxwsGRzn2zn19Mq0Qz3MVltgnmjlBaMEEADAdw+AuAvIGc84A7VevrsQ3YPkwwQqqb2Ypt3J8sbIq52nC859QKAOy0u9ilvbITIoKPChkR5BO6Sp5bJLGyBQA3GQD68V6x4IuVtdXxILhYrZJBBHZSKQrJuUecc8KVUk54zivDJA2dO1DKLIsikEKASFfbskJcclx064JJruNAvboaswtkhaSbhS+IFiwreaJA0gDqFLc9OfWgD6j0TUbeK0uSrwtFcTvLKC8cjyxs2wx4Vs+YJNpx144zXXaba3SxNLvjjlvCgC3QWNIo3fySkeSAzbSpIPdga8AW6igu7SYiayDSxRl7dVjLSlcxSwmInMTEdWAHPB6V7z4dvYJo4o7rE5lDRXkgdtpnaL90ziXAMgcJuAPPbPNAEGpWep3qHSPMtrOW3SaVTPuheKIM4IS4Kbi0gB+YZGDgGuaYhEtlFsI7NgttKjFjtZBzLGjgO2RuIOMHPJrsru9Y3Udtei2htUVGW5R1uAJIST5LSufklcgfLnA3cVy+oS6hqEpne4SM20rLHBFMSQFwyWyxRJk5QLg9+ue9AGFq5jv5kgCxtYm3dRL5mJvLRP3f7uM/IfMBJBAx7AVlWsd2Fiu9OgkMcLCKS4tl/dvsJDGUPzuA3DHQ54OOT193aPKq6r/ZscMPlp5kZk+0F3i+/tWI7hLuLZBH1FYkMc819HGDNFptokt2GLmC1aYpudbowZ8zCNgKfumgDoLK/0+a0Z7tm2oViMFwzC4iDs6tGNvBgZieB8wB6DFcpItzBqM1tpd5AlhFNPJLHIjG0tEYxynzWdclCyYDnpvODVxbu706/toGS2FjdwyOhEeVGWJi8yQghz755zWxDbTzSMLWDT1vPLN3ctHEJopUukMUXmmUqGYJuwpwgI5NAGLdQrfT25kjkM9xBKzrGs7WkkkZRoBuVStxEWBOQ2B061sXFzPaRQpLaJBJNO8M8lrLJHBbBIldrn7Ps2s7cAgsD1AyRiswXtxZMkFvZtJDYW7pHeyIY/JmZ2Ll9vybG48tQfm4IFGkPdS2l9NO9w812GUGaMPulz5sQWXkLJ69D/UA9Jtbnaio19CqOsDyRxWjNHOJlKr5BZPvpGqsVBIySM5rora9Mrww2UkEkVnbmS7KjZE0ZYLLczBBhLn5Fyp5BPGAMV5DbavIyJaK0zziVYozJOYJ7JggKsrIhDJw2CcDAIzzmvTPC1zY21vcWsjqJpS5fzQplu5iCS8jKMGDIJyeoH5AE+uz3Mkk16DI1rKS5lgjjSGJY1SNbdZEJ88sq5csNvzYByK5qGzgubtL4ylbUFojAiQ287L5e3BVY2MxBxgs2BjAxXo1u8D28cqFIkW8ZLxHJewuoTHiNVtnXKKJR1HUjmvO9WDrq88kkk0G1EuGtykMLXieaIlis1RiE2rhueWC5oAnh8Mwxq7Q3MctvdtGI4H+SaG4QcM6g5aQdcjjJzxiuZvZpbFTFcyotrJd+Xcs9wkt68omMYlVt2Fj28MEyT1OK3rqPUma5i094JklTNvJJKsNyHVcMo3MMMV+Un1JrG0nSIbm1c3lwkzLNIttBukkeyuxISxuNoJaIdc9GzxmgDX0KSK61Jo7QR6bHFG8CPIIRbIn7vNwEDkrO6rnOBy2T0xXQLpUunS3qvcM8ElrIyuuJBKWG0GSY/JKCV4xnA69KxZbCCZLt4r+IzP5Yu0iXYweJlZZFMiriJvu4HIA5xS6rNeG2ityw+y280C3FpZ3SFjDKgSOZJS+Ao/jAJOeooAsXd3ALaFtNtpjMkb29xH5Xlu7wKDHDGdo2szksjDIORk54rlDrGoeVNYzW5jZrhERrlHW6WSN90zvPgl2UOuAOCo571r2162p3n9mIxSKxSJYZDKV2NG7O0lwyA7kOCO5HTjpWvq8XnIv2W0jkgeJvPdXM3nXOAJZbUyESAEjDEgY+lAFCLTNOt4YHvbmOKYBonk8l0AdyZJHZMYLvnhhwcdRmruv3+mQWNss9pb/afkW3uVtRHLNEYwkynK5R2VgdxHzE5Ge/PrqUmo40iOGGJo4mnUT4llWSIkeXM6ruI2j5fm4I4rIv9QtRFOs32vz1NsjTRsgW2lQ/u4y0rszMy7flwMAUAdpZx20y+XfXX2X+yUT7LG3lJ5lvLu2Mu4ASkO5Uk55XGeRXGavc2a31ybm1tHvHZY4rOMBZoRGd0k8wDKEbqwIPOce1KmmTM0V3cTz+evyW9wyLcrGGzNIbmORguAY8KOpDZAzxWNesJJ42a3nt5JBPFBcm1897t0cjcFkIeMFPX8CKAOQ12yvbm6eaS6eJVVEhw0rrOVRWRJo4wdxzgFQOc1iWkWoRXttLK6RtJcIUjeKSUidUBaMqy8w7s7cjCHGcYJHqWpzxxPHOsDvbS2RSKZXCCO84QGRCPklD56cgdelcMl5uFmkJmP32nxMZHluZZDHlRgMkvPPJBHIFAHod/p88WjLdXAdpZWklilnZGitpvL3BXMHL5csAB0HXjiuKtLh0tHtXAuLi5ZgDG7xxwMTvSVZAcAbcjkjHc4NejxPqB02fT2upLkwWUMNpbRxqs6STJhkaKVQu8LnDNz6/NXHXWl/YmstWjlWSOwt5be4ijAjncOdrSybAQSrZDHpkds0AWZLOXcrxahOksdrbyQIkpnjEc6jeyOy4eVVHKjLc55rkbi0e6vLhLq7mkimLvBchi+10YuuwDlFYoQ2MFT6dKu3N5DcpdSm7ubIWkai22ybjc7guxlZgPmAZie2OBUMc89ujwiTzGmt7mCO5iC7HeQq0csLgHDhVYEDnIz3FAHoui6gstrYxRl7SJAkNzJcFQ0dwHKFGjfb52cEgkjg8muklspb2aOO3E0d5b7ltG+REA81t0zRl/nicdhkYYAc4rkfDYluLKK5kcSaldIryyD95axSIfmt5hcIuxpI1BLYyC/y9q6abWGie3laOZvtcklozxtmK3WAFo7dY+BKoK7Q2cYGcnqQDd0W/vIbie2EX2fU4xcfa7iQER+VGm0QW6jIEBUAcAYx3rZurs3UMbJFPctYwie/KSxiCKPyQqQMjkM65w64BwcnkVzdprHnrcRRtHAfLtTJLLLGkj3EhwYIcZBjCBd20nOD7mnyald2Zu5JmtZTJcWcMkEEZBnM0QEbvcPtR4xGoUIDngEjBzQAmNQvoLG6ksrnUkhmmkgku2fM1usa+XBEw+7MJmO3b8pAAJzmp7S7S3mawW1NpLdyxtf7FdJEBBJgugG2iPAXcduM5ySasaZdyXxa2sBc2bRCS4cLkxSRM6wmIouRAFXhNh4KknkGs7XtXh0rVFAjE8UTxiRri9DXFwpDoBEsYIkyfvAnkg+9AHST+In0ywlgMaGRQFEMjqbl4JiWSW2Bjx5QVhgjsOT65N7FLqEh+WSG3nNhBCk7tCqXEq+Y00kkanzV2KcADI6HiudttbOpGe4aO3Y25jijtJ9xeJFPLznH7sKQdgBwyAH6asusvdshN5DcLbKITbpEYFtDK7bDIpA3SOGIRhnAIoAg1i8061ksoZ7q38uYsZMJNJc3FwjOsUaXJGIyI9jgKDuUjGawtT1WC5s7iGCWB5I4LeF13qZZFABWWBJBkSGRmLDrkk4FT+ILe5uNIthaQbJ7S6CwRXTxusMQHDxl1AWYYOSGPBweeK5CWOKe3ginsktTMss1xqrFkS3mVmiRfMONqtgNz3oAzZDFb6bqEJaOW6uAkHlyyiIW9tAyCRQVJUuyCQnB3c9M8VlXLR29mdTsIEmtI7e2E1tHKyvHcRyNNtEmMmNvNIYHGSMDisS4imgWWz+1rMiEy7QwZJDuYBo5v7rBSSScFmwOoqWy0m2a3drW8uLnULgZt4pnDoySMZPIWAHZDMhbALYJCDqaANvSnvjPJeW4t5WlgLQWjYC2UotnaPCjBmdjDLtVmyWUqOeK9Q0zVVNjAbpFjnhRPtYWd1Et3u2PHGEJEagANtz9/JrkbPTPOggtprWCG5jtpUuvNkeBoZUDbLmNhhmfZKc9g0nynAJqGPWZvD9zJY6jp325bmORkMqpPPBIX8tVkRT02BWZ1ySQSMg0Ae/eGdSW1t7lFj8yzux9ot3kne4u45bef7PIkkLnL7kbqBjA3H1q74itDBHdXtiEuINOhEUrXCEN/Duyi/eKqi7Suchh1Oc+cJqzajpwnhENkUtobYTRwBpAMrE0kZcqVHybTkcbc1qTzPdWmyW4urq4Se3DOjvtZEVd/nxgAvGApXcRtJAAJBFAHRCC31SLSmiuVuL1z5yx7y0cK3Ald4mjb5Yoj5hGWIIOce1oy/YhFYlLa5SGyDSRRQlGJkkx5DAElExwGPBxkZFVre8t0sZU06xuCsrW0S3MaJ50LFmk80quTJGGYAp1wOlD24Mq3E909zOwjhuhajZC7osYR5GI3wFMr0BJxwKAH6n4eie7N3E8SpIIUe1QvmPDNcSKspHEiwyxcDnkjqDXN3Phae1hjvdQlvIorqU3LxIpdmtYD5UblwP3AJjwBwWI966620Gexl3TyBmkkupHupXeXy5lIkQMoOCzFuGPJQ8+g0dWEzW1q10szpO8/mOu47tmVVY1xxbCQZXqAeuOaAPEPEFjY6jdR3S27MluIrFQ0DK6TTZk8rzZD85Eciux+6GYrng1V07Sb3TbmxtbeZblGtZ/K2RKsUC7nDw3BXBjz8x3McEnj0rrbuLUZ5ZbeHZbWyQgzW84WW4mdxETcIF/1beSWYOeOcZFQapfTaaLxLJYJlb7PDaxR2yqLi3VdqfapVO5H2srZ7sxHXigDsPA/xn1j4a6hp9/pM0Dalo1xDebYJmR2t0libEikZuIQpAIzwykdq/aX9kP9ss61f2974vvP7Mvbie1tfs8l28xaKf8AcyDccqtn8khZOCodTnDCv55cTz6hAb6y8mO68qzt5YWV/JkVi8kVwuMpG1xkkNjA+hrvtC8cX3hbVbTVLq8SOG1kltzpcQb928qqkkim3z8pkjBUk4z0oA/uf8GePfBviqw03VophJdtbtHdvuiRY7pHdFy8jDcu1E29cAjkmurvr6K8UajaRwWghcRl5iQ06DETSR7+DJvVgB1Iw3Q1/O/+yl+1W3iG60jStVu4nVBptnOlwHgjaF5B5zr8y+ddYYkdwDtPI4/oBt1tfEWnxHTTFDbGys0+2bzmVDHGYImiDFY18oJlh82Qc8k0ARwgySlCDPcXF7EypI6eZDDH5jvNs3ldpduhGcdRXTyaPalI3u7qKd7pZVjjIQqs0DbpI4lhXYxCFRx1Jxy2cYNtot0pQNuhZo5olugNr5hdgChP30KAAY6/WuruLXUdOjiNyqGZ0triG1hhAUJJEI/tUysMxFoo42IHVnyRkmgDlDZJZ3hWzuPKErk+Q4CmWLYI7osGx5bqQ20nA6DOahl0Z5Ltri2Z7b9xKqOJCEeEoscUdyQcwMRCsitwG8/1znp70faGtr2GBJGuY1t0lAVY4pgqidjsyWi3BjwCd2RniotIs4ZYLo3rmGSS58uVJJJZjPHEAkOcKCqYVXXjhSFPIoAwksb0WVnLatJH/pDJdLtZoUaRi83mkA7VMjsd3Tnnvh2p28sryRwiH7ClnE0qxlfNdkcxTwrJnB3MjuMc4cfWt5kt0d9sssUSQys8Tl0tpLdZZI3ll7qWkRyARkBh7VlzRC1014IpIZbVvOljkhb5meVnOyMyEEhVPHbI460AQ2tlb6fc2luZSRduZoTbps8iIxLhGV1+ZwCMj3zjmrUhiiD21v5lyUkVFd4ljWOaZ2YTeaPvEKyjHXAHXvR0q4MkdpaLFLaxtBNLb3F0CblLkM8fms7j+JQAo6hSua6QQWMcdu890JfLCXEjSlUCyQGTzEKRjMrAYAxnO3vigDDsx5zQeaMzpLdq0rMzbtymNJTuwR8oGAfWs7VLPbc2ljDbRsDFbpLM2FAlbB+0OWOVIO4AD0qC41zSbO7lcstxAWDtI8vls73Cb8GMn5RGvI9cbetcP4l+I2hWFncStcvcOTDDYQs4SS5kXdILiDOCIArAMrAEupAGMYAPSDp89zLAYXdrjzjHcJL5W2FY0YxXGY/ub4yAueMAE9apG5u9JhutPuJ1ululSFGmEcsunxfaW2xxPF91AzsTnoDuPWvF7b4xWabI3ubOJ7mO3gNsk58wvDKWkYgkGJuMHfgDBxxiuT8Y/F6OO5ktrNY3WGC6d1dwJzdzLA8MpeIkMnk5ULn+DJ6jIB9BpMllcXUfmRyXVvM1yzCVHj8iEhVKRxkhmKbTjvnNSTeNNPtBLdzSYnieGPc7QqmJMkecd2HiABAHUDHFfDcvxVuNYvJbS1gvllmaZXdZQhXfEoiR2BG0MVYrn7oIzg1xl94r1m4s7rT9NuL7bNcxCW1dZbhlkj/ePKbjGDAZJFVsdNnPsAfU3jn4o6c0OoyPexWuInfAUNM92jAQyLAq4eLawVR/AVJOAa8k1H4y3WnafDawvFACvmG8uClwg8yY5iQof3DFS5Vc5UnceK+cJNE8Q6nbw217cXEV6t7e4eKF7iRZ5QqiMSK27y5H3ZUhgo5GMYHZaZ8G71VvbW/vrqBJ7a3uhb3eYyJ2IWUupGPIDK4jzhnAHUmgD0m5+MBm+0w6Xe3t40sSLaM0qyWUU6qpNqwZg7GRkYEngE46YriH8Z+K7q7abUEZrC/iDRoisiWcm4yYgf70RV2VDjP3Sa6Xw38Kfse61uZLS62mS9JdFt7lI4FIixAATkKMhD169Tisr4l+JfDPw/0CW81CUqEtDPDE8aqwdB5azh3OEXeB+7wCCScY6gHifxI+Il1pWltcXOoQQyo1zJyGc/ao4jGvmTEE7w5yM/fIO3ivwe/a8/aqu7G8vNHtL+afULm4uZZdQS7y6XBygaNkH7kbQvygHp0r0T9sX9ryytrS90bRNUX+2b199wkcsZt7Yh28qRmhyrOoKnacEeYCM1+HfiXVdb8YanNPdX63E0s01xukb78rlnZFZmI2khuTjJ+tAGVr2uajrOoXV1f3X2u5u7lpXllYySzI/LLuz1J/kM1twaRAdIMZtVN9IYxgLtnTc5KqrEY5QrwOay9K0S6F9Z3F9ZTSw7HIjEbbHzGCMFR8sm/HB6jk8V9R+BvAssTadPrGnF1uLkTwafdHy7g/u1EUgkIG6EAcZPBHNAHPeAPh3c7oAII5r2VwUtiN6JnBHnxrwHAPsM/SvfdR8b6N8MfDr29/At5rlvHcRWcClVWO6ZmICRMN0SKr5DEAEjAPOaj8V6zZfDuyuNU0/TQNUvLTzFtNqiGCWJmhXMjENJIUXdlflJPU18ceItY1bxBc/bb1XNzeIzs7uGYRlvnWUM2I22gY77cZyeCAL4z8bah4seaTULm7y8sUilyWWFEfdHHtYYIKkjKnGOp7Dz14p5Zm2uFO0hWVwF8scsMcEEk9PfHpW0dMvLiNIt8UgiWRhHCy7liQl8zOSct82cdRnGK6jQ/CV1fRi9ZPMs1WHPAxlm+Yc9WABz7UAU/Cfhi61Ka3a3jcpJOq7AjyNgZx5ijAMRwTjPU9K+0fAPw4vb7RruO1DxSovlypNYy7YyGZtwjPJyOhHABx0Fa3wU+F9nJtuJ5Ej2ASt5iNIXiiKyRtGpH7obSRxzxnHNfa+gLoejWF7eLGXZ78hIwfnFiifvPMLY3Akls+hxQB8mNcHSwi3lpIv2GCGwgkRNu24Z9xuJVI3PFkg4AOPevO9a1rVXmvI0aSeKyuTMHiLC5COzbXgD5Ji4Bwfy6V9Z+KZtH1TU47O0h3W8jR+T5sUZjVmUTvMkigeZGUZVwe4+lfOHi230+y1PUZ7GKeffKm3aBFNC0WFePDYWS3GR7jce+aAPC9f1eeW18tfPW4nV2uGliERlU8KCTwG5PI+ua9A+DkDabrFtcXMxQ2jR3LuFQmVMh0jxgCSPBAbuQKwdS0W71O1TzNNlFxbTEysWPMc7ZKtGSMDYcjt6djW7otlHokiw3YnDRbXUpGwaSPC7EkcDMUA4Gep20AfqL4e+NugavpdtoupPBbGWaKKG4M6MpkTaioI5CDbNgD2x1xyK+tf2fNN0HxN4ysoI7pJhBerG0nnIQqBcBcIxDHDN93joa/BC/1/VvOmuRPJLaG6SMxWjgJGsYUK6ysoKsA2Cw/uHvmva/gp+1XqPwv8WaTcveSRQWN0GEIG+SUK4R2mkfG8lcAknp0NAH95fwD8Hah4esNJ+yXckmnyW0efvMU4baySNyYsBcjGRnpX3Po9ys0AS4EjtEgZGRhh5BgYyRll4z/AFr8WP2RP27/AAJ408F6BLNrWntf/Z4Ybq3nuI1a3kMKYARCQI2zgN0yvXNfpxoPxZ8Pa1bQ3kGo2iSSKUQx3MYCoCCXVdxBOSMY69aAPoySXyBwSUJGEUjCk4++M8jGefz9a8+8U3SS2Vy0nmROGMSvbkbNn8LFRzjOM/4VQb4laOENsl9bMWiG5PPSSRVcqobrnccAgdcHpXEeKfGmkx27zm7QxxpiNo5Ew5YbXMgPGRg5/wAigDyjXNfksro3c188i2sUttFucfPCpLNHHH0ZSByTyMV5n4k8aRXkFncRuIPNVv3McCEyMp24kQtiQdDxz8vvXl/xL+ImnabqW2e7jMCeZNDNI4EZVlPmI7j5Qw5wO+ea+HPiT+0/ofh6zlMJZ7jz5FWRJcpbAoR5yEceVkAnBxQB9NeJfjJBowu1vbhbeRL4WsXmpGSZkJctCXYHDKNuR93HPSvlb4mfGnwzvknXWUi1Xymk+zqlvNFvfMhDOXy74ABJ7fSvzs+LP7Q01xpt5e/2tPc3V3ObldsoaOG3AKy+Ww5hdv4Selfm34p/aYll1txcatcDlYLXEqswwSDLcZP7wYAHHp6CgD9Z7/8AaYhSRlMS31zbT3D/AGaCOL5CWKqxcuQCAAcnjkgV9QfBL9qey1qCx0jUXnilumUI0MqBzPGwK26knowAGOBzx7/zo+EvixpXiXVZbabVZfNldoIGEvk+ZvkY+YGyMru3jB5/Cv0v+CngO/vrq016yv5ZIokgezeIMUEyKpDs6k4Uc5AAyec0Af2a/sp/FTRfE3g/T7CBrqK8thsdJzuUKiDCxOfuzE5BGT0r7QhuvNXcq4GzJCn58EcgjqTwf6V/OR+yl8W9Y+HepQxazqAu7SGNA6SRyRSKGVWJQog3zY9z6Yz1/dnwR8R9D8VaNZ3sV2u6aGKQmaVEJVwCrEFssPx6/jgA9Ue7MW1mDALngg5698ZI7VKb1G2M7riQAhP4gduAOx61hSXMU6hop4gvP3ZA4wo6A5zt46+tY321/M3SzeWiyMqyEoEkPGNhJ5PP/wBagDspro7AVC4I6kjIbPJyT0z/ADrhfFcL3WlXqPGJA0DRNkAogYMMuM5YbWOT7fSry6lFmRXuPNDDDYyfKAJBy2fvcj+grC1mRXhcLMY2k2klHADhgcKwbgkjpxzg4oA/zpf+C9vwKPw//ad1XxfptnYWth4iWK6kuIJkeO5lkUeZJLbnHky5Byo9OPf8D4IrQxT+Zcg52gTLueRGGCGSMD7nPbpjrX9xH/Bwx+zpfeNPhVB8QdEsYZrnQ9RQXZjty94tuY8g4iGTH33HgdOnT+GwwSx3cgEXkyRytC0kmNmVO3BUNgZIPTpQBuTXWnwQbbWWW4vlt/Le4dQsWW++8aN/qwOwP056Vzm6SRZZCzyk7mYjDsHwdoA/i4GSfftSMksnmCJC7NtE4ABiUDByhUng8+/PfsvDJJFGscAf5I2QsAXCcuW6gFievr3oAW3i2rI0gBZtpcMMlt/Q8fdbBpjRSKgAChFVfs6ws3CA5JfK4jfDY7cjFMhWKCLDySXFwdzeWuSqYYKgV+h+b34Bq3HceWFTzNivKhKHaW2rgOAD2zj3+tAGVNBKxYxsrRo6M6uASQzbOc8ZyB+dTo0eWiaOFJEVfIGQWVicORx8xwRxjjirBmK3M5WNhA5UOMYDbn3KGDcoSuMjH51Um2f6wxqqMxSNkBIjfrw7dTjP5Y9qAJVkjLtD90qgJCgo24YHL/gcjr1q5AxMkM1unlFF8wnzChLp98lc87iB064rKiYwKqoh8wOWzIN7bA2DlgMF8ZyO/TFX2fbdOeJlYrvWNT+7VgGYADvkHj0zQB6t4PvY7y7n+0Krb4CJLV2RFdgMBo3KfuiO5PXFeoWcWox20Q09FaO1yHUTB4DKfmZ5HYgIFTI988cmvD/DuoMJmFxgmONI4lTahBYEKrbeXO3knrXrFteAwzRwTeQJRIMRmQLcBow53Bhy4Gee+evNAHpmmyzRrBcwSW0Ul5dlXR8iNY4wCpIbgAkEA+o4NekaV4rm0+O2gWOGVLi7WeWdYg0loS5DrACuTHvPBHA4zXhml6rCwige0uI5LW3KTyy3Q2ujgSRSoepAJ3hQMc4rfm1aK4EzQ3Xlx2m0QcCKMGIDzI8kgyMZATkZHpQB6/Y6pfapPr1ul/JFLBtmt0mdYGeZV8sqFbBdDH36cU7SriRLryWkmupmtZnuLeCXy1d4o1+6zkKtwGBIP3iueprzRfEEC3MU15dwym7iVLVnUpKJXP8ArXEeCvz9m4wM10tj4vtJHhWaCOS7i5vZYWVZWjRCjOkS8by/LN/D6ZoA6KKNdRmvbq4k3WclqsMkhjRGIbDQzJ3UJICpcgFupOKsT2mo2txZS2jeXZhjbQxb0n85Ftx5zrzgEELgHk9vfhU8REtPEkMMM96NryiQhjaRSExxyRNgDfjPygEVfv8AxZC5ihsc25jMLXNtAxiSacArPJCz5KKSvJHbOOaAN6ytpXjuIbmyWa2XdK5KRJJ56p5vneYYybdm6uM8ZI61g2V3HI8+oyoluZUukWO1aOVp5nJjAmM+1dm4MOD09iKwZvG9y0DRQ3MdrGrzzbcvIqyzx4uI5ZCo82ISFlUdQByBXJzeJoZjBdXSeZGPNtWsraJZikhAa3uVJYYVjlh1AB9zQB6Dq0lvcrZm0iit5UhkieSTMaOEdXing2AqjIJFRlPzELnB5zwZFvpVxLI6G4jkMri5SIsEacZVgjHPksw6n5Vzg4rLbW572G4CXw+y2v2iU2rMsSypuhlxGAMpOqI27JAYjjOcVzMOvy29wl19qSeOSFFjWVNiGDdgwSo42rIQwP8ALigDu5vF0MJtZY3jBmAmAct5MMMLtGPMiizn5Sp6e+aiS/YiS3muIL0NAFgClWivLiZFkB3ScRWaox8rJyBgdQRXn15IFSC9hlhF2HmimhhVBDJAGIUsy5UhuCTxj60yyuxM1pMsiwskclkwEgkxPGVkSR1Q/IpMm3J4AX0oA6RbTTJLm2sLq/hXymuBNaJcBpJJbq38+IRyzuMRpL8vylsYAxXK3eqwxDfcgR3EkcyRTSDz/swhl85UKycYdWI34BIGe9crLdXEly0cd8Gae2na1uGyY4rhm3FBJtyGycAdcHHao2guIZrea6QyNKptJYtu7g26IsgIySquOScE4yaAN2e5SKdIlC3VrGZUMalFiBuYMR7sH7qt0J64681iSTXCXHlSCN5/sywwlSfLiYnYxJyANzK30zzRZ21zLcTpBKlwRHtnRGAaWSNN0TKSfmUIRg85IH0qdrO2kuIVnPkO0cZadPMXMkGJHMnZnIYE46tkDmgCrbyyzSNJDApEW6Fwo/eq6ZQMS5+aPI47HtUk1k13FEs00cchd5J1OwN+6G0+UD9wb85HGf1pWuVtlv7tY3xbxhEZVIS7Bby9+8jHmA9up7cZqRbhzEPtCpMkMfmMrjEqgqPMcnbl/nPI6nJoAgSOGOzk8+aOV2eALHGvlsAiBcbhyYxzjrx25qwLW5RbdFOy3lkExVELSltzJFsfGVUgEgg4HHNQyXpSAPLFbyLHGHDBQyyREDy1VVOR8pHXkA84ofW7ktaEuyfIf9GjAYLGEVkSNyOQCSPXj60ASWt9PHdG0WBiTNHdBrpzgtan9wkuRyHUHP05rZju4ds/2mX7NI1xK8bRtvWATJuMoQcj95uQLwcDgVzl3cpdW17PFIYZI5LbyGcqstwuBviYDps5BOe1UppoxJcytE7yzhFt3GViLxqHOOMMGB4Pft60Adte+IgLSxMcUs8nm/NcsybkeNfKjiZm+7F5Y49AOcc1ki+mlMawPGj3TNHMzYMbMAcqoxw2SeRwe3WsMXE9zC4mjiW3kcb5GjWNoZI4wHWMEjeQ3fvg5qzbxJDiFd80sCtKpUHbCxzhsD/WNt5yOuaANGCyOwLIQZZRcCOBg7CNoTuGSRj5lKkZPOeKn+zQ28NvqE4RpTO8UkJQq4cDCM4GP3QUjaT1x71B5V350NzFuaHdDM0q8SSuwMOwq3MWVCnHvjHWt/hrbypADIrpI/mFvMaRlyQ+F6ISRkenagCpARJFvWOB4Zd7/axgOmTlI0ib/V+2f/1iIS8rJE1xmFojbvgMDCN0gY467ssT0yCBWvYQPBqMSxCCeF4d7rtCw+cctETngf5611iWsd2s92rRTX93aKscFusSIswmxKGaQgRMIxhs9cGgDFg0lo7KG/keGQzbMB2BaJSqM0e0f6wlW49M84PTZ+2qWghtbcW9xBLsDvHg+WYwRHbypkoSBljtxu61Pb26I1rZ3lzEqmeVoZSuPIkLBXt2hX/XOWVsdsDPTmty6OkpNcXmnzMZ7WNXYGPdE4x5cq7dv7tydx56Z9OaAOWuYdRiaW5UJb2kiFXv4lM000UhwLdixwCJActweOcGse5eIWUJmUXF5GEmimffkQxlsWzB8YLbs8jt+Fdex3xO1mFfzoUIE00phjaWdgvlqF2s4jUHr1rnGtPPvxCV8ueVWuIZgQsSJESHRgCS7tIDjgEdwKAOMXVp7WKUtJ5DRSh1l2kbItx+WIA5ycDd2P5Y+u/2c9e1HTdc07UIbcXSzXMd5PaPEsds9vE2EmMqHMRwTndgbuK+RtUBH26K6kjMszBQxC7CQxbyU4/1gBPoTg17N8BPEMek+IrKKSW4ubcyRw7bcA+XCWBEc6lv3ieZ1A+lAH9mf7DXx81WDQLXTp1Elq7W0kAWUM4t/KO2EoRkhRszjnua/Xrwj8X7NrsMT5TXBjXaQ4+zs43sVUrllznB56A1+Df7CltY6va2Ua7LZ7tLW9+1um6OJZ1SGW18pRvgUqhOcYGeORX7HTfDO9gls9c0n7VIlsYi8on3xywRoqxiJR9+MLjkgYB69aAPuSLxHJqdjvCwyxzRBoZZMMY0UgN5kfXcwxtPuPx+W/jB4Pj8R6Trmh2ttFdf2lbTXEcNyjSCOSFS6tGEG07mJ6gkdDXunwv0n7VDFJctJuktw0y+YCrvuIVU3HBYHsOuOPSu68ceGkSxXUbaFt8e+FokjA2K4wXfaNx98fXpQB/Ah/wUA+D2p+GPiTeao8AE011NvtFQuAkMjLPKsf8AyzcoeBgD5Oa+AJP7LtrZbWO5khhuklEF1HDJ+5m2qGN3uGVfev8AujjFf1p/8FNv2a/+El0FvGVjpcq3dlLdS+baIQ7hYHkeOQBCWDZzxX8jHiGeSHW9TtrqD+zzaXFxarCGYRj5yJzLGyj96xAIOPpQBs6Nf2QNlLc2yPJaLLG90wDx3UhyYpHLx58vGe/B5PFZ+s6i0l219ZGRftW6J0jBigiwgjC+d6Y5OMdTUya1bT2CaYryTEWywTO7xBJIoiWLxGMZWTJA7HAqK68t7WFYZpI2h2qkSxxxblf70jBW2zMV4BJ7+pOQCPRXvb++hEX2iCW2AEcJZgzyPkOynGJVwSRn65rr7y9SCeW11E27RYWMF4JImilcqfNnKLhk3LwPU/WrVhpphW1u41kGFgIE6bXZiOQZl4Xhf6ZrU8ReE/EOqx3M+l2qTWUrQXJYeUJUZRyHYHLLkNgev50AeSeOI7H7RBDbuWMn7tVtlM2EdRIkjCP7hJBODyN2K1fBngeXWIRc2M0U6Q+SUnupUdY13nzoWjU8ydcensem/F4D1G2uI7eScrcShftrKoD7HOY0WQSHacFhnjkV9P8Awg+HOi6WskWtSG2E0pRY48yGRZMfOAoJNwx+8exbqOKAPUvhToNn4bS2dru1WS+jhMs6QAgShfkhAOccDBHU4z9e88SG2me4QF2lWOOeOYFs2c+Su0z44tpAeV6jOOK9n8MfDHTEtLW52NG0H2e900I+62ls7cFj58JGWl+Xnjrk9DXKfFbxb4f0qwGnrpsH2t70q0SW8UMyQsoKuCqkshO7du3eoAIoA8G8Ja1rHhHxH9qsHlaB54vNQyuYomc5lljccmELnHcHgYr+g79j7xlp3jLR0QT3EnkWqJPfO+GkUIG3Bc7mKOeh5xivwL063l1mKyeO02RZAs4IcLJlyRslfA80s5BA/DFfZf7MHxktPhN4rsNON3cLDFff6V57OtrJtI8wOp43MSQOxwOaAP6j/Bvwm0KSK3v5Csz3TxSfbJ1xNMHAxEyHA7jAFfQekfC3SYY1SGC0SOQrmeeFd29SMGMsP7o5P5V418I/i38PvFPhrTNSs9SivESwt5kUPE0cTsuXVtrZDAk4OBgYye1QeO/2qfC/w7u4RfXkLW89wsCyLKBCmX2MrseGfcwHHNAH1TY+DtJ09ABCkkighj5Sn5v4WAzwgz0Hr2q/dJp+mW6r5UG0KjEpGpy2RnlQcdcV518M/i3oHxH09L7TLyBy6lwiSgMFx1ZOqj8/SvQPEUIm0yeOOSJHAJ3krsAxzukJwowR7GgDz7XLzS74MRiMrJKJCSEkkSQYjjjZOcI3Pv7dK2fCk8lk32UMZER447Y7iSBkn5ueOv49K8euXubG5iM9zDN5gJQlThTuZcqR98bkIyDXoPhC7kuSqynaN27aoCvu3Ffvj3IPp+dAH0dZ3byRfOoOPlwcYyAvHXpg+/49a5vxZpNtrGlXVq0YAkhYHIDRSBR83yOOAOeK0LNzDEY2yCWyCeTggdT+A96W/uI0tGDkBSk3zdxlCxJHYfXFAH46fFHw0ng7xddwW0KytcyT3cUcaEwuXnOVckYicRZwDxn17eaRWcsTi6vHmdlaQQRWsKeZEGnIeAMpOVGOD0OeDX0L8e9TjuvFl79naFLi0Je2cMsu4yHZGkir1GTyO3cV8/6tq0li0U86LvFnc3Jt7VWTB24HD/xebjA698YoAzrVHSe4aO2kk8yOSeV7nNtFAkYfEce0/vZSI2+bkbjnvWjaeIHuYBcyM0sLLHLIhZHktjIvkmFcEEl0O44+73wa8ybW7xGgtrlrm3ubuzVrRWcukQlnU5ffjzB5Rl/LHenSebEgeO6CAxt5picbJSDgy+YpyAoIxgfxD1FAHoGo6kZDFLp6m6urh3WO3JgIKNFseM+Y2BEpxjt6VnwahCkFh5hlIAaQ6UEy0z2bsiTE4wu5pXxzz5QrEs5YxarIyvBeIokNwIlZpH4EluilAY+nUjHFbOtLA6W6XNnMLq6gtlsmt5DFM0sCb54IXx+8RpP4uhoAh/tFbnUbW6S4islvFktjA7FpkNum6I4ByrMo/HNbbzXU9xDbRjTUs3linaSCYxCFZM7lBX/XnPJAriZktIr5p7i3WUvZxeRDIHUxXjxFFlRuA2xunrjNdFa6XZXUEE6iaOdYZLW6j3mJUZTlLgAt8g6demKAIdcvopLOaHSTdXljPI817dhMmCK24t7eJz90vznH364UapPqFndGCeS1a2t7pYLiaPzHxaIHaFCg/wBI+XrjOT71talpk8Ez2aXMy7oba8Yo3lRXCQcFUVflfyz97FYF3o99a2txL9nv7oXmycrEWiW1/fLEgSMjKgx/f7NjFAGZ5lzLBLdQlmghuLOSeSRGF5JBNH5m1SeEyvb1OMVs6fbXFrex310YL55HjmFqu4Yt/MLQZkYYEiDPHXjFGhWt3LA8l8s5uY714b62ACyW8q/MJkXG0wxQfdU9TwOa75dMs7tZ3WVJIUhSe3jCESPHGT5ixlfvFBywGMD1oA5/VNObVJJlvIlWb5pjby/PBEgG+IsY1y+XO/jvx1NcHeaNdy6bFdxGEXUN0zhDIqhdiCRraPf/AK4bO7Y54zmvX9Ynt4ktYovKJsYbSW4eQkSSZj8qO2WRP4t2SwPQAk8V5R4lgv000h5vMiaORw9oCl0o3ZO5ZPuRmLjJ+bd8vWgCjOm9YES/GnTSubR4ZLffO8kUaIvmXSAhJdzj5j19sVaTSrljFqrXCLBAwieEEmZp389DJEhOHjKv5bMONvI5qh4c0yadEP2hTvuFZLe5w8sC3QkMV3NjJCfLEST0zz0rp7W1hu/JsruUrDa3zGaUSbYEW2mxNDkH5g5yQfY4FAFSG1BWS6sbUzLZmSCEE8l5Rm7OTwxVvapLLRomsp/KhS0fasolDk7bicGOWGMljjp09D26109mLd3imuvtENpNcSi3MBCJIAQEUnqrDjcSPm61ykfmaZeXsplkeO4uZnVZNivBbxSFlnSMcEbSMADkjFAGFp9jby3N5Fpxhjb5IEa4jlt4zOZDHdSpciTEbOOQA3PSuN8daOYIhIqtJOkUkskbhDEbmKby40Lu37hWQfNggHI+tdLqlxFK17C0t2kVpcR3VpONjR3e2XMnK4244PqcVzHiDWyTDb3F2jwST2oaVHjZXjkTdIZGbncHzkHv3oA8mlWyllunubFoZZUiBiEb+csL5kki84HFurucdxgelcF4ntUtraGHS4ZBp8ohnkhe38uKFrOQi4keRASW7kDqTiu78VavpGnabqV/bo14qtGbKDzjbXUIhl8qNrssSZIiwJA6YAPSvnfU/E+oTi4ubaW5imuXmk2TP+6aKTqojb5lRcndxgmgDZPil7XTbkTRWwnlgaPTlj2ymBRMcQ3gAy0iA/Ln8ua8E1/WYZI5Li5lWaW2uHiZSskKGeVCy+XvA2gPxjt0PWtXVrq+tLZ/OkbUJbnyAGtphC9vK77mkfdjc3U/jz7eSeLWENpe20809zKZBKshkiPmSyDfv2xn9+wB54yD2oA8D8cahDePcyxXMcdtH5huIRLOvMbh2gQNjKj5xxxmvAdR1Ka5m8q9QiyuIWkgt1VoYpI1+ZJImJBMqDgsflOPevUPFt7Z6vZzJAZLdLEELNK8YSQlgsqIY+XYsuSG5FcFDHDi2nnu7W/sSBDcRyMsM3nSDMUVpKybki7NwMkd6AI9I1YrbN5lkJILt5GXc5KqkK+W6yEj5mIyQO/aqd0zxzyNYeX5cfmojRAlVSZDIsTIBhGwPbtWqtjYpOha6eO1y9yYkH7q3l5ChnkwE2gqCDiotWtWVYb2yY3NrLbo81xHjAuSqYlmRTggDcDj3oAzVnLxM8srPcukJS1ifbCViA3GeVjlpM5HHPNaOnxC4n0sPcDThczySELkypIWwVeXkNGFzxjiqsdzGEKtaRXUkUyAwwncqqYwxuMoM8A8j0zmn3V7s8mS3Ku1ky4SEMxBkYiUMAvykIefY0AdjPe2lo92JZ4RG6x2tuWQpbyZBAlmJXaCyjJI9q4q4KxPLHYQRSzyxMn2gkgMkhPMD9cgZAH+RpMl9rKzRgOIbVVkCbIf3yFQAgDdJABwD3NO8m0nsX84S21zaxvJbtcZtnZ9wVY96fLI+3J2igDEWG6litIrVDbrDbKJ3iwZCrl96AY5bux/CtCxnGmsrNIVM0SwSI8Cq0bNkJLwDywI57Z5qCwuZ31RYXv1lhlQo0cKgSspX5oYGUEFty5P19emck8c2pXEM8z2jRS+RbJekCKRsEASOThgykBT6t2oA3LCayUlpojJcLNgAKibmBY5gdW+VlBycdx619Q/D2VFjhaz3agpmUXLyx5uZGZAUjk3jiBGPBHPFfLmhW4hbdNZqyRyrJaRMHciXfh/ujIygOCfrX1/8OtPXURb6kheJrd0imtULQSSgKsrLGvAZQuR3yT+QB9f+C1uL0WRu52hc2JjEVpHh7eaJWZCCRhCCVyehxivVrKXZMkwWadrhY4Gmt38qaOQcztMr/Lk8cgZP615Z4duBLPEtksgdbNiPIcIkRU4LSSMMO2OvfiurGuJarPOpFygvERbNYnSaRgqpNMAoxkNkgnknNAHs1rqX9nQz3DokEkMLTxSSISo8512LJKR80gAAB9/QUyW8iuLSfWFEV5fTgieGJyFLMN0ATZ9wArluO5rkJtdg1zRZZ7tltJrySC3SFgVeOGEhN0gxjJHf161n6QG062Sxi1OJhJdm4fzUdbkJDllWNVP71TgAEcY+hyAdjFaSQWlyrQrDJcNFciMxxu8JkT97yxyylzz3xnikS61eztbZraYybpJVSS5WSQRB18uQKPMAO4kEA52lelQTusQtrp7jJEsfmjLF5TMQYmKHkbTzjpxzUtzcal5iSSyhxFGXtjBABHsX5y0n8PCjPrxz2oAz7zUZZ3cMqTalDJGlxLby/ZkcBvlWW38zEi/KN2AeBj2rBvbO4+1xXYuolNs+9x1WK5d18qHeRtClSeDx2NT6m8c8cc1uJbiae4jlHnQpvnXcqu1vIhBAB6E8ZUY61iXdtb2cs1vNLNG07sZhMzPE4ICOx2k4MYYHd049qAFjvb+eWW9ubJhHYTXlpC8bq8w+dSZGX/lnG74CnoQeM949Ju7jVhJPBEZj9rC3NhMDLbyzHChnjU7kZEO4HlcketRWthqdtd/ZIL3Gkpm7N1MJZDemONlS0YEZciQhh7DPAFeg6Rqel6fFZyR6Wiz3Hm2t5Iqsgtry4PS2VOHZjgDdwA6jIA5ALOn6BZzNJb3lyLPEMjSyXMQEXkzfMI7Y7irCOYAg9cKTnjNb2sTraTWun6K8MUKIkk9yUdRJCqgLLNbrkvlwxx3+lUNLMHkXGlSSG527r2I3CqYljhkKm3eUHBZwWyAfqAKsWdzKuuR6h5MV1BEklvcuiR/Z2tYkyZOD8kcZ+XdjGRxQBvXMIWC8i04wyyRWxllIjSKS7BInLyQvyEELRgOejHHUcZeoym+mUWcRaWGCG3lgZmV2REDhyVH7v5uMHORV6xvk1QStaubaeK8hYTsyNLJbvI8jwQhRynlxpJzkAqFNWbp7ezkk+yGU2LQS3huNwEkksqtElhPKQPMj87BCj5skDpQB5D4g1BraOVpopNMga5iJheJ5IJbm4QTSBsgPCAsY2dAGbPXg5mkX1xlbe3X7Q93PtuBMDMZJJ2CKJsD+BDlD0GMmpNcM2sfbHvxczXz20kBgZS9q83mJL9oiKcK4t9qhicAgnjBrDhjNlqU9xp1tNIk1paweVJO6WpcLk3LleMNjY46gdfWgDovE2ra4l2LWCOCKW7uLaIQi3MslvdDiNGcLtKEYICnHrWw2qmF0W6lS3sJoVMxDhPs0FswVw69RJ5oJPQsvANcJeXetQyRi4a+urciEzAhftPnwuUS5DEZWAsVWMryyrnpWhPG2rDUVnaOK5lFukwlUPJeW/l8yrED8skcuD05IGevABtXuraTLbafL9mW1c3Ultbtco8juJULLdRpvGC4OCW4ViMjvVfRbwyS/YNOZbtJbOeW+giAUKiyJNF8y5BcpJkDPOD0qotlYLa2cGo3AmghkSW3RSGW5aGZfNiJ+9GzopJXgZGKz9JvLW2na5tJUtGgkuBBFZq4t7qJpJFVHKAkXQPkkKTwoPWgDqIL8PqUaKk7W8DKJLmTI2QMxBSN8YJDZCg8EjpWnqU1lfy3gt45LaAiPZYrII/lhHlLcwNuwGO7cw9etZCNblbmKB7mJkEEktuSdkFxN+8YM7j94WXO1BypNYQvZbwzXDWzStaD5lC7El8udWVlK/KEGAH6HOQaANm9hs7rTblUkuEvInjdlug4NxGsojaRUH+rKr19civNNV0u0WKDVIbi5kuTcCBo8FIYZTcKoYNn5owNp3LwxGBxXod3HPfztNbSPDeXtlEk8cThPscruC0SKRh43T5tw4zxWJeWBhihVkNvb2RNr9neVp4Lk7S7NNK4/wBaJjldvAxgGgDzbU3hsrC5jtElnu4mmN5ktKot5dkz30e7GHWQyDZyWxkCtpbF7vS7K4RjLbOPm81DGkocA3KGHOQ6ynIz3HGaaxvL17kGGM22m753R4wss0Yk8zzFcD51VQODmt1dVivrdoYoHjQTtPDDDC7l5WUO0VyyYERwuccUAaXhzRyZTdTSSxGVyFkvEid1VIgXaWLGWyQAvQj3rK8W+JbWxviluZ4lt/Ntme1jEcUdwkm0ksozMjSLnAxkGumstS064eHzWS1Fzb3NvfxOzD7TLOjNFcWcoGFKFOQSK8m8R2l5cXt7BHPIG0sxGHUbdkEEhdlBEu9SDMAznJzkjkUAdJpmp3YisnjCz212ZyS0joY7kODtl8zkzOTj0B4reuvFFzd2CwLbvZQJKIGKNGqeeiYkiXbHlRz8wHPFc1YW8UWnytNO1zcrKl1G0g2m6kkYErBsI+bcN2RjkYrUaa2vFFtBE6XNzDdPOtwhVEuXYB0XHG4x9CCDkcYNAElw+q3piuLSWRY3hQMGlc5kUspIJ7FQlFVILCVIxG11coYyyBIUMiqFYgAsAcv680UAd3+0toreD/DN5NZym4v3uJ2vGujEAXDFUVMnKKwxtxzxX4meLPif4p07UrwXpuxarMquplkDIqE+TDtXgx4b5O+DzX7w/tz6nY2tjqM15PZpYgSRyxxEblhDMI26Z643HHGcjIr+bv4r+LLWePUINBW7uidTMnnhppokmgztis5vOCTgIuScH3PegDS8XftKaj4a025t9OlLajeMJXM28y2+5cjymX7q9MqSCcjg8V8hax4v8R+Mb+S91e8vWN4vmKATtOXCho7diMjaOTjcc8Zq1fJdazdSXmoKVmK7re3hEXmXEi4UmVJGBJZucAYGaedLW3g+2sPsWoiaGOMOX2247KEYkOGx/Dkdh1oA9L0YaVFpEjammJlSGSb7RN5VvFJ92B1HWZzjJGBzwM1f1XxDc/2ZYiwNlZRxXhMNuxVbwwxL8jwTOq/uiTnaMn5uM1TfRjdadBqOoyo4WKKVZjESquMeVG8YGGGc9Rx1OOap6/pVvd2Auo2hmbesCpE5RBcYBJZmPyEZHC/TBoA0YtWtkluVvriNr7UoWaT/AEpY1liaPKoyzOBCynJ+Xk4xj1rajqcaQWlnb+VDDIq4MU7fbZJE4LRuPmIODj2yea8d1fVLz7QyutvbyIywPM482X9x+7YYXJUAZx7/AIVTupN89rKJYpWhmzAhkeRcMMM8wYjyASMIQe56dwD3zS/EkFlbSW00RlhjuVuGM9yS0gHyhXklYZI3crnOfWurtde0HUIfPmgtkurmKaEwQ3bIYofmMcqqoKidsfxEYxzivnS5u7m2tIDFeOZJHLR6f50M4kXAAhZiCQVOWJyeO5qxaamLy3W2WO3F5JLFc3U9pcTMkgRgiwtIkeEIIwQCQD1B60AfSs/ibQJdMjsUWzhjkKIUhufOMaQJkNeTxhjDeE56AAA9c8VsfD/xZqGkX1xJpVwbgrIsaQB2Hmqx3ojKHxIoXA3NyccCvnSze+ivVjLNDZsruqpEsjRnABdzHGd8YGfmkxX0t8JPCK6rfWtz5dw4vHTy5JhcQyXUqlVEsaq6Zt+oBVSvGN1AH1T4Y+K3iopE19bXVw08qWZt2Vp4bESsoYwPv+QmI57HJz719L+HviZoQtHt7yxx5BP2f7XJmaYoVVkNpGCLkqckHIOOhNZHh74QWaWFxdNYQXN1MYYpkjSWRinkAJKpmRmSfdkBs7RjGRXmniz4XXenSmHSYp7MeXJK0V2baZUmbcpklLput8twNuW7kAUAfRU3jTQ7u3a9hCpK4WF0RWAjhY7REIyOGBIJwSckZ6ZrDhs7i8vJLOVIXguUaS2klmcTRhDvZPMcgtGAM/3e3Ga+CU+LV74bvZdK1aJo/sF00QlldRGfJOxdpVRmPIOCRz6nrXs/hP41+HtTnjY6pBcXk1oY5njuJYjFEmWEUMoTYrYGHzg80AfRRsP7LuLext7RzayiRvtkL26yTRsrHAilzsbecA9ccnAry7W0ktZGjhSV2VpVktYFSe6JQ+ZG06ICpfbu+6prqdH8bWWsQ20mktd3DXMpikjRI5I7WOQGMEXKO3yrtyQ2M57V0uow21xa3EFrd2C3sMZluFhgMPmDZsbEyucXHAJJAB9c0AeI6YNP03UbgXiTxWupSRSPHAUeQgqNyhYjG0RGW3ZJAPOM8D9j/wBhT4OeDvG01vqmmy2QlilZppre7T7VHAEBSK4gmC+bk53AEvzkE1+TuoeEZop9O3WM0V/K6r5qSO1uYpE5ZTHHgs25fUnPevtL9jrTPih4E8Vyaxoiarp+nyTRtJbfZ7q7sbjYpDPcQiEGJduSrKxB9jQB/RXfeGNR8J6fCsFxCNNtLeOMTp50DW6lQo326k7CSecZ456muQv/ABIbO3tRN5pjME4jmjYyxFyCRO+3O8ADp1wOlZvgfXPiD4o0p5NQhWdfIaUSG3u4op9uCieXMpaQZLfeGBjivmn42+Pdf8Jakz6bAttDb2u24ZLG6VEkkOyeSSKSPOASTlVxxQB22veJtSt9Uhv7WW5lMaGW5dDtgKMRzFAn3s8dOeK+gfg/4zt9dmljneUyM4GyYuuCgAjVGwFBBbkEjrX473n7Tdrot5Jp+pXMMzI5/fyXB2sBIN7RxXG3C7SThc19BfBz4+6RdXlvLZa7a+TdzRs+6bfJI6HMbw7AREAoIIOMk96AP1V8XeCNP1y33tBFPMzb/tcS5mlVSWRXBxuTd8pA6gV8K/F74PWiaRqel6nbTql3vvCDGQiiZ2C+T5YO0o2CPQAnivu3wD4otdf0qzuvtMcihFEkaiN49x54n34BOfu9Qc8VY8d+HNO1u3khl2kSKWZ22qxjUb3hiZv4ioAPOAW/MA/ls/aQ8HeOPhStxfaFZnVtIuIWBuBDcOwcZIecKA0TBeMn5WOPWvzqtfE80TPLq7lpbuXzWIRzJbNvbE9uSuFJYhXUntX9Z3xC+DFj4psbu0itrY74JUuLe9iaZJLc5MMYQKd7epHrnNflr8Sf2INB+3zS2nhu604XkN7HIUk3Wktw7bttpb4JTLDdnoOO9AH483d4t9dyMLo28d6m2Q2MeX2xoqRtdopLEllOc4GenJqvLqN1aW9wj+ZK+o2ckVvJGFE1oYiSrIjrlXcKCQ3A3YzX2B4y/Yy8SeErq4n0yWK/F4sUAiu9sC26BfOlWN2Zd12cYC9OntXyF8TvCXiXwqYoJdAv2nNtKUaaKUfZ4ZCYv3UkJII+Xksc8n2oA83l1aS6s7SYXotL+BTGFZFlufNVmDtNuAVCEGeSPmHBzWZfT28vkRS6hfG7VBerqTJKZLmJQSxkbYd5DgnC84UcVwWpavcWKXN29vcWf+kw28tjGnl/a1UBG8y5dSwiDFS3ANU4PFIBhuJSqwIZA00YnWFSg2xxsjSKBaBiMsFy2cnsCAdz/aN7ftHi2hvoo0JkVI3GoSqP+XkSk/OwIJCuBgNxzxXsvhnUbWW0N/G0EUqyeTvEnkufLjwyPGI9gIYAYfHPINfMVt4gdr23n065szeW+9p2DT+W8bMxfyEBJkQI4IAyfaussdYvIJ18maG4sZNzTq8Txi4ldSd5RgGSNSSSzBQNvOKAPcLD4lRNPLaG3tnkLulyWnjYSbCQpEceSshA4J+XJAyOKZrOtSmAmxgu50nmV4j5sME9tEYtsqwkSYfljy/yHHByK+Y7PV5LW9vLmOa3njtZi8rBFjjuyWJZY2cBmOcjgEAjOcc1v3vjbWT9nn0+xTCWzxyxhLl7aGGf7oDqnzzEH5TkjPOcUAdhrmsSRRtasZGsgYhG096yXce8hZjM1tOD90ttJG3OcnFcbcyQF2gtLi0jtrcoEQyyvMwlYNuvB8wZywOHyV75rDv9et7qwtbu4tWtzsFlPwXkuAHI24AOJFVjjOCQazDcS31mFcXVjDduILEXgt47ZZInId0MfMreUMkOduRgEGgDRn1G5vb6ZI5oJHhDRSO1ussb2xAx5rrggcEAkY5781g3tl/aU12EMdkIbSHyRHtCOVJLJFjIQFx13Y4PA72oMW1q01nM1xFEt3Dey3CR28mE5E0CK371CSdvY54zXFpqU08srxz3ElvHHGh8u4S2ml2lmWOIrku+P4VHT8RQB6l4cFvIViu7+4hu4yBLCk0snLKqIwZlAVefXGT19O1s9Ynicadshlt4pykepFVaeMoCgdYkLMW5bJbC8dawvD+jS6mtlOlmnnGEmN5ZA0OxVQst1IsmGn255ZeN2Diu8k0Kys1aVAt5PJE0lnapE6IrA4kWZoIgUJbdjfgkDIJHNAHKxpd2usQRRrHfwzzkrcNBIsKmLdL5kkko2hzk8g4B444r17wnHMomikkZBrbSNb3VtdIWhnDFZoJDLkNhTgAcc8cV8+i+1Br6Z4IY4Lm2Egnh+3Pst1disawRLlWLEDJJ78munttYubmQRCRTewxq81qjTxRwFYmJuJWChY8nGWBw2OtAHp2ueJIND1oabazSrFZB5o0upchLlwo5dOZVJUjYc7Q3YdeA1HxqftUl5FqAhvklaWbR97PaDJEm+JlysTEDc2TwMdD04DVPEcaafJeXRXY80sFzdiRbiSUHKypbMWJRSuMscEeoOMeB3Hi23i1FvKeJTcq6xQW8yz4twrR/v33fK5GzcT9M9KAPoHXPGuqSWNzqKyR6jFKJUvls5lE3mMw+zN523zGVSV+VT05zXzprWtSNdjMqNNMoI2CTcrFf3pZ5JGUMCBnLAnjgVDqfiiBIzFF51rAFMey1kWW2eZFHN0YiSVyckr+PSvMdR1KTz93nxPbRyJ9nlRXjjljkx5hUSAEsMnORk5oA6zWtdjMLWCGRblXMnySeZBIVUAF0fITLfyzWL4euLyLUtRvJhLcTpatMkCKHiwoAG7YSMY6DtyfWsrU7qG5naK2mZYSI3LoEPmoVHyhm5Ddcjg/yq5p1pGttdXImeOJwYoMyOZXIALuFQ5brjGO4IHFAHU6ebTUZobqZmt5HnyYOCzy7CyKAOLeHcQM8dccniuosI1tryZbq/u5DfY8sJErJGkaEmESugKqpUDr3OO9cHYCRJbdoMPNImyAmTY0YB8xFAP35DIMkN06Hmtiz+0o2y4uS9xLJI91Ekm67Mqy7lKlztRBzuxn0oA7Cy1S1lDS+VMb3cINkksskaLu2yPIhJ8wFdvoAeBXS6fJdaXcTGCRDHJLF5Ug3TIyuPliEKAmHLt0IBGQRjtxn2WS2cXU9kzySybjcFjFBFFKqqgIQ/f8AMGcd+oFD61ZWlvdQsbszoFzfLHvhikL53lCcyOMcYGaAOg8S3FzawXV7NHHMxSIyKJ9v2WYMfMTDNlCVAyW9e1eA6tc32sXMR8sol3/o0e0NIAqMPkkkAO8MCMGMn3Ndb4h1RvEN8trGs5kljDOYyyG7bYFzPbqSQzLg9Aee9fQvwP8AhPZSw/294mh8mC3XzLSK5kXbbyIWZSYnhdo+F7lM5waAIPhF8IdN0mKy1rWgWR7N7tUuUVorOeD5lYPGxJAQdCM5bmsX4t/Fb+0WuvD2jAwW9tCIvtdtHGscispQYKLll6knd2wea6n4s/Eu08xfDvh1zHa3TPCZY7gRqzxAJ5lxGkIzA5BXa2G56tnn5vj0KWbUpLny3S3lBimWUGWCNwu5zbByC8Rf7oUMBnGaAMjSNNWeWGd3mbcFlaRkkVGdSFYjJYu/Unnvk4ArsbcaTBeXXmT2st8kaeXLeq1vbhVz5kaugCyemQe5z3zNdQm3+RFS3CxRxJcRqVjghdDvX7OuWBJHLYJyo7c1yc2owXPlQyTRyrExBnSKM3cRBKsSjfK6MR+HXvmgCz4n1LTEtY5UmlM4fzo4HfdbiMEpJHG6jaY+eK8hmubrWLtoEieKBZDGrxMCmJOU3yA4fOFwAc89PW7reoG/unto1eSOKdo4pIlG5WJ2bLiIcFN2B8vHJr6S+C3wfn1b/ifavaG0sLUQKRKojt5HAMgmKSsDnGM4BI7daANX4L/DO30dl8VeIbWWJ4081Y7m3CxBWQmKZZXHD4AxkA9O9c/8YPGc2p3ceiwrJHZw/aPmklYxvGTiNjEVXMhyMkEnvj19E+KnjyLT7F/DuixiaKWJrWcW7SmJDF0aI7eOVz6Dbivm6K6mv91/qEKOruIhLOjxzMyR8vC0pHVlAIxx+NAGZpehy3aTGK5hW4ELSMrkhEKKQgZW+XnHbOO9ObR3upEjimM0qKpaMrsVZkGWIIGGBI+Ue1d7oWm/aIzeSSNNHGhMQWMXCRLIckyAALKQQeGIx27VbFk/24ylJ7fylWQMR5tnMhOFEcUaf6PKfTJAOPegDR+CvifUPBvieHV1mNsdPlMjzuWj2zMfk85QcykEdO36V99a3+3v4+j0oaX4euI76WKBbaS4kMkk7ug+aMAn5LcqQACcqemSRX5z6xoTvKsu5sXKSOrqzPHCv8LXImCgSBhgdQOuan01ZNNsYZJHlPnBpJEGVlZo2AWJZAmFD4JHOMCgD1L4jfGPxp8Rgtvr73UAkIk+z70IYkMAGWSTdGDn5ckE46HtwGheG7mxWO4vreWGSOTzAsjPHG0bvvXzRj94205I7etdiVW/tIFigtzcXcEdw8lxnKQx4ZoJJHAxcZ7HoO1dBDNBrKrbyI9pdNagPI0sjW4TO1JU2oRyqnJyBgYzQBo6fMIIf7Vht5bcJcASx2yRtFeRhM7rgSPiKFUJwTziltxYpdXU0yssU6SXcMds0TQBXwweNUYtG5PJwNoIxU1oGN1babY2u63iR4jKkxma8V12TPOGODGSx2gZIHXmrVpoUNjeah59rKv+ptIoFZ/lhb5kmhdAR5JkKhiOF74oAu2clnb/AGfzImuXlUsrMXjSOKbny5mcDzMYxlcj6c10GpqrSx3K2UEdpGqAviRAqbQGMLkBm5PJ5HPoayrW5Fu1jDLDbzG/klssTb5ZLaVHzEyErkwlQOMYAX0xWrqUtpOHtJniaO1TzPPjmCW8dwefLWQN86cfcGSPSgDMNtGkaXsKgqxaJEIdhIzk4Mbg4ycn+tYctre2V/ulixHKsRMKCRWU7snezDBHTvzT7/XLuG2XzIoYobZG8qSENLvkBBEscBALRAYJIGKzjrySXENxqP2aaTy1hkEbRwxmCTDJPIjSfK5XkflQB1Pn2OoW07QWLSvHlZRuxGg37C0eOsnPJ7V5t4geS1mdJLFroxiSKONpEiSBHwJDC6PiR9vRWOc44rrH17TNH01r2GKKO2mYwW32dkaZpGc4mm3NgjIGT3x1rzSXXG1K4nS/tFe8kuJPJuoW2Q+UFz5jxoSA+BwcdevFAEDa5G1hJCLaS6jnld1spWLsnlfIizRR8opkHBUY554rnLPzlebUgF08xHY1k8Yh8uIg5la7f70O7O0NgqevFToJFvWlldFnsWAhCsm9gZC8ciNExWRduSwPH41Dc/Y9Vlkvpp2m3s9vdwMXVpRH8xeGEYDEEHCjj27UAczeXXkPfXEh2I2cyxbbmO4ViXEm/JKpw2dncdMVy8+rGS4hvhGH8lCY7id1lbIx5bNHJE6jGMDADEnJ5rq9Su9OZSVv0iWC1ytq9iFHl+eA5mjkUEyqg+6AxGOK4S91SzmVktbnzVE+HCIsdu6g4VhCQBGFwM8g/SgCl4j1m/1RRHcSRhZ4SB5bOCiLkgkbAFPGOSOuQK7j9nu78nx3pkNxYmdry8tba2dmbcZ/NVVxsT5cgg56e4OK8p1R3uB8kscu6Tay26rFIUTHYHj5f4s4PrXpXwA1uLRPiV4dum82SKLV7Jp4HBMyQCVPNZZFBB2rnGemaAP6GNN8Aa//AGVHNp9u9214scRgk066nurfdEoZRJHbsHCkqVU4AGBgnBrzn4rfDXxhZeBdVvLvw5rJvFikaG+ubK6WGYwxMBIrNCDHlEYBXPXjJzx/Sf8AsG+Jf2add+HFuZTo8upPaWU9w2vrZC6jcQqJpYriU/OS2SSucBecGvQP2z/iB+zFpXwX8QadfXfhq9Nxpt2bCHTHsZrkzfZ5VCxrF80YDbdznp/Dk0Af5v8A4pvI4/EeoxvaH7bBJMSkjMrpI0p35BUAjfnj6g1WspC7PLI9xDIQGSOOPMMkp+VlkLD5vlJOO2fbNdn8X9R0i5+KHi+40RGXTxrOoC2idfuwtI7xgu6hnGP4unP1xxtvPctb2yS2srQzxtOWhlCtE2SVYbR8gIPPoaAIpJWyyECJSxjEi7OQ+S2FU4z0xxmqV1JKk9sZZDNaxKyqkqFGkYgbcGP+o4xnipblJYhFcXDDcWWdoXK7fKIIQFjy0vHPv+Q51rxDLDf25tyqPJL9nedhMwbIJ2EklAM444x2oA27RbYSSXEcQYAGQgxFRCRwVEoPzDA/T6ioSzyXR8sG7iuWcojhAEjUZZGG77wfG36YHes27lVYvMjVQt180myQrtkkyxXylJ+XnrjnPY9JtNu3miVISJLeNgs8ZO1DLCQVJkXlQfbqf1AOzt5CLKC3lMcghmldpJFMcgZkwoO7AcoeoGTxXXQWtyii+W4uI0VY5LQZjQ3jgAMI426gYwRwDg981h6Yba8tIVluYVCOzxWvlRb52kQA7GkYF1zuIPWtdkvbewis2lDS2tyssNvI5hVYlzIJRuBEwDYGM44oA9H0C5vrySMzQPGsc8ZliSE75YkBKswcEIDnHyduRzXr9vqVtEtha2kUi21suZPKRzJbyZMm5HK/vAxXGG+YDt0rxnwrfSTeWbm9m3upAKTBJlBG1pCrqARknCjOOK970fSb6SbT7tmlksrUI1tceWP3l0crIk6KN0q4P8QIAFAEU16bqSKcRtamVxNHZrJGsMju20byT80ZABPQg8Cs0R3Vn9v8x2gvUuBdqtqEdZZB88CwMG/eNsKgqOeORXUyQ2s8JkaOGM7pj5K7z5jrKQrIyviJeOF4yRwDWVbXdtbLN9mgle4t5ZJbhysgliaRdm1EuPuRBRznJHagChfXN7bac7S3HlXX7q4to5rV/OjkkJd1EIH+s2hs5HRcDPArS02xt7meUYjlku7LdcKm6OE34HmyF7fPyFgTkYHYY7CtPqlxfebeGykti9oyRyvIJlldEZFKKoJBPXJxjvVy1En2SK9gwHm2RytABAzF0C/vRHknGDuJGT60AV3s4murOzZ0uYnsxKlvNGXJQSkusIOPLYZ45yQOPSmXgkitrn+zXnAjzZ3Wn3du0kqxLzGtlMdg3MDn5mIXIHSqiQQtM9w90l1fKrRRxGUwxSRRPu2K6tgSDODtyflzjNZ+oy2s5NvYxSG6DKXSO4unuFVyFmkkRlCvAvJUqxb5uQOaAHq0rQRRS7rSSNIFC3Pk3MrW6jzTvhMgQ4B4bJKiqk7RRt9oW+VTNtPkx3BEAiyCzKSdguOcAKScDHXIrVGkyGeeY3DNO1pDFHDHaymFYQcyO/yEJMxByScHoDVHUrOD7bHqKGygj06DKR+WpSQ4CsIEBIeQHLZYcbiDQBaXUIrdksksLZkM/mGfczjzQha1ViRl42YkHBx6gZrS0dvsl0yXUL28V3Hie5gH2YWxBd22zuxKoQy9QMdK5lfsmoWsU0YunZizyGS5PmJOAVgY+WhGDHggj5eRzmt2w0u6sInDvLJLJZxrarIwuLJxK/7yZnnYGScIflGMLjBweKAOyvdftbS5aKwW5ukhX92QgkMxkTMSMHYCZy4IyuRgbjWy8UN7aJfy20SyTlnj0q+cMBkbd0EsTMyAOc449xXN21q0pWNMvPaW5kndPIE7iNRjaImKxPvYjP8AdGMmsq41fVLS4jXbK8MMzLLG5OEiPDsrBT5fDoeSMknFAGviOLTVlkHlyJPJGxj37w/m7NsbMM46jPcHPQmoZ3WxLEW0qQzQb7uZpvJaBgAFcrjLbgM5AI5HNPgitdR09ZpIZGhikTzVZiyiRssyuSQxc5Vt2ML0JqprE4Nn5g2RwWJxasyh/wBy4BRGjlIEmHBOeR8vHpQBWvpbe2WO6S5JW53I6sd8mYSGWUInL4wMt/DwCKitdauLuO4t7mzLSxAXkU7gmWSFcEeXFEv72NSSOeWA3EDJq9Da6beW6ObyR54FN5JIvzxxzui7RtROF3AZQZAH3jxUlxHeXE9vATDHeShB9pVo1aW2kI+aIg4RCDg9BkcZ4oAoS3sXlT31hdJZzyYm2Ew273bxqFMQCkmK33ZOTjkbevFOXWdQMqyXVpdRzgxgxyh0tJrXygZZzdbQEQjGMcjbjvWtqfh/T0sy975M/wBouEgEsBw1lHbs3lqAhzIW5D4BU8kHmu2g0/R7nTY7uKB73+zbPyPJS4ZwqB9uYklAUqDgFSS3fHoAcPpVgmpazHdWkciLtCuySl7a5MjsyxtcMB5KEgjPJAA7Vem0vRruSaz8pY5WmF0LeCNHkjYkqSHJO7B3EF+cAZ61ftbq2tJbq11R0sU274YnDq4dwvlkHaqkAEFVB+6MjpmobF7EqzPJE8ccvmSSxhbaUQKcTIQDuYHcCM9SeORQBm6kr28Rs9OgkSG3hSRbu4+ZmYyOkiFVyrSvu+UngZwOlOh0u1uxMkgltFmIJuZXkjZZFGxVVz91Pl+8vy89e57Cyi0nUo2tba8haBRus4pdguUdQGElwGIZ1V95UY5DYrJ1m5tIzFp96xlW0UgXlsu0xpPCQLeWPsxKZ55GaAPN9VElpZXegsnkxu2Ilny0k4mZHSS0MQYgthiHPAzk4rO0XRrK2jhvlhaS8jKWqK8jPNbbXOJSYgRvAI5kxg9+tdUlvEt2kHlea8q2kTzlllFnvbdGi3EjZRugIHTpyMV1yaZc6U8VxLZ27G5LwTQW6rdQtGZQiztOjfLNsCswPTsTQBh3FnIIZTqPlXUzXB8uKM+TcSHhrZjLA3zsEO44P8XOOgnVrOUM8Ua21p9hmtUgkVPMku1+YKWAJMYHcj5uD3qp4hdLSaZHd2msbktZXLMkKFXG0ljnayLGCo74UHpVayubxbNL6JTNboWSRWRCssLMUiaAjnzcqQT2x6GgDz3xlpc7WkciyqY7gLHPEI3ZbWSFQIyDtGxXGAc+lee3Mk2mDT7d7h2aFYHiaONkW3V3JJVSMSMFYbs5yc44xXt3idbvVYZpLa0t7eyMKLdbnXHm43KwZRlnVxtPPOMjjmvJporm6v7OLVgESKPduVyhZAoaA7eSyFdmTnHrjpQB6b4bdp4JHhe0mWeJYfKjCtJMEctJJcFmCqS+7bGduQcj0rq5YlvZp43P2BobNDMjKo+YufLg+yDO55Apw3UqcDivLNOiEVyFlme30+5tnaRluyto7Ju/1CRLuEw8s5JOMkc8jPS6RfNFLPdI8odEtktUkuFkQmNlWG6n3ksZ4yTgHAIIJHcAHU3MSmxCWcb28NxGYrh9QjEUTRrErSR2ZcB96lAY9gZskKTxXPWuq2sUcVqolcOhy1wDcTR+ayKkrRvwkyZAG3JCkEitO/8AFn9oQxm4jhvjbMy24PkkmZMKt0zS/KSN2CFxj8K8v02cTTXVwJCs0ss8tvAhYOZpm3M5UsSsONwzkKp6YxggHvV7d6ha2mbSSCK+i+RiXUi7jjQ7DE6dDg/MTwGUjniuUu9SvBDA08NldlYEFzqIdPJdI5pMxS5H7qdR8uR3XuSazzq6QxQQSh726mWONYLNf3lq8R3+bfXLnbHAI+OPvYqzPbT2tvLdWlu7y36XEixF0mjJws0LCJjtMbOT8xxgHk0AZEuo2l9LBC8kEEd1II1kzNFMlukpdGJMYDqJQ2WY4KgAVr/2ldW4nHk2Ukcl2iSTPAYYb9YRskWAqc7wmGQk4JOV4GapG/try0Bvreytp4VCR3BVoY4LuZy4tnUx/NG2c8fKc8HvV19WgudHksb5QlzayJPDNYwx3SzyyuVhMCqSy3EYLDBAGwAetAFu+8QS3Cx2VgTcQR2qBI3jXfHuiUMqk4M8iIoOVzkng1x+ttdpaLFFJO8msBoru3Cq0Swlj5bCJzlWG3nHdDxTNWkXTLi3l060fz7K1MnnTRKg8y9LISZFc4I+bgngjAGOtfw7c6bI3m6peSz6gUkaITSrE0UYXzHHlFgWjYOpGOgwByGoAs6FoFtJaR3F3b2zmw/c7TOG+1R5IjD4OMByx9ccdeK2G0K1RdSktpIbe4MaTKsCxYMZC7PL3PmKUoVJ4GAD2rmdJhmutSEdv50EdzemR5JN8sQijkdgyxZXyZwpTk5U5zxiu4n0uS8uHeSM3M8UcdtaeTM0U7mIHB2geWzbWJJYYKx4BPWgChJYzOvmiKOOaK1J/wBEZ5PtJWFU/fyklPKYhyzA7Syg5rKu7trfy7UhJojaxpGTJm9hij/1kk9zja2Cr5weav3tyujXNtBHIGLwmC4lnZlhkhj+XyRsUYCn5idoxx6ZrnrS1h1TVrnT7i8KwNEJLc2c0rWvmyEbJRKCDIB/EnI5yR1NAG8upRtDar59nNHbykGVGfzVt33PHGiLwzMzE5YdSSOOa66y1ON1iSyguJlJZtTt7r93saX5I5zJjJZNgZUH3gwIBzXApo6WlxJbiW2aeNPs82xX8tX35QsG/wCXl42Rk9m44FbratbhIYnjm2vK1uJY3CKZ4AUV7hwfm2uuAPQA8UAejadq11ZJdQQXTRsrPNNYSxKkrpKjKbiOR+VXcGYDhhuAA5Geg0rUbCaa3t2J82T7ErJFmWVI5wXlmYbcsGCliT93fg9BXk9rcf2jName5jW/EzRRTsx2T7CViEcg4liAVg3JAZT7V6r4csbK1vEvnuFjuohLHDOwUJL9oiQZKHrHGitheoHpigDvI7nRjFHbxKY5Jr5rh7SaQsrxrbjF35jn5ZCFUhCed2MCual1WS7t7eYyZtRdzWT+XC5a1Mi7RLOCvyOZt+3HykEHkGnavYQNJFc6XI4eT95JeRb5Wb5fkaWMjbDA2MKc/dxkir2l3VlY23kTxJdXV6JGumQKq27DcSxC5USBcADOT0xjBoA5LUtM1WY26TWEK27W01u7I/kzNbx7gkhnyN3mSgnjoGx0rmJfB91NHMiLIiLZRvJ5biS185WaSBBOWz5qsSDtJJII6cV6ReQXVzYS3MU7iLatuba5Q5QJI7w/ZCT/ABxAFgOFJK5wK5yXxBa3Jj01LmWP5rOWdJFENo0++STyg6jEaiJgGJ6tnNAHjeqXFxCZrZ7e7s5tkf26OWMyrNJMx8i8jkYbkXaBx14rkxpkmoaobu4nit7eythDKIN+Lp2VZIRLG/KyAMrnAycnFexX+lXV/fNYsm2a6m8/TL7JKtNExkhtnD/62Hyt3t8orLm0yTTJ7pbu1MrXErTWsit5aPM0SxSSb1GI40Y4IwcYwcYoAufDP4h3vhXxNa3NrJBHbI6W6wSecyi4gCSte24wDHvcsp64bJ6Yr+mj9jb9sHwvrXh6x8O+J7iC3uL29hjWabUmmnt3htgxt3J/1cZ25BbgBguc1/LeIv7KnilYRtfiKWGRIgMxJFM/72QqCSzEqTnaSGDdCK7LwX8TvFngvVRLDKYLSHzpPMDDYHnffIwEJYtIrHbxyB6DigD++Dwr4w8FeK7PTEs7yGeeeL7PDc/bFRreQyPOqxw4wR5bKCW/Pmr2r6FdvHqUqX8j/a1i4mkd2uLXT5nMiIZVXC4wAFOGHSv5jv2V/wBuabQ9S0qDVLuXat1CLtLm6eVY45jtuZoiFOVQFsAZ6cdq/pS+F/xj8JfFjQ9JjtbyyvbWdDaw3qyMJ5TJFEiKrMo2klsHOMdxQBUn1eUW89uZbWF7SFZbVREsJuZMAtawRg4DiM4LDgkE5yTWYutRJFLGW8xxJbgQqF86M3MKzsXf/ZZmAORgKPxr/Fm0TQjcavbM4s7HmOMREGF4okkE6uy8b0IUg9Tk9CDXxNffFK+aa8cbpFkTzY5ZJGiW2dn3Kk0iDhQjEZbC4xzyKAPsC9+IOj26XMe7e8zW0YQypJJIWPlKpRVO2ElDuXudxrirv4jaTcySWjSwy/ZkvpEZLlGj89fKCQpFH9wgs4IIyAmTgc18U+KvFGt3ET/2RHsTVPNguLiMStPAkYWWOW3bH7uRsR7GPeRh3Irz+yHiZZSNVnOnusrXE/kJL5kksqkmDd0WTcy7+uQaAPuPxB8TbLSpvISSIvPEqzpHdFnjRseU1uVYgPyucH64Oa56b4xahJaTQzTW9uyGOOK9dTJFBCjKHkkCA7mNuUBI43EjqMV4DbfDzUNQ02x1GPUniM4aW+FwS93JeO5MIXJwtqEwABwAATzXpmjfDNZNO8vULV0Q25DpHcuyTyvOZFuIn5G4ylwF4UDrjnIBwXif41yW95fLZowR28u3WZWMF+8ZKTSlWG6MnLFRgcEDA7eN6tr2ueKr/TYBHcbBDNqEe+MlFMKbXV0OcgBRsxtIwDznNfWdp8HY4Lq5uZbBLiMO0qw3USytCTENsSBh1K/Meo+fP16LQvhZYbre5jthYzS3LCeaQIkhMK+Z5bRP0tPK24KjDEnPWgD5Y0bwD4hv7O41BpJIY3gimSK/DN9tWSNSFWVWJhYAAZB/hGa7fw/8NL64+xR6k1wJ0LXZjikndmtwC+JiVwAkZUAFs7VGa+y7fwbpiaZc2rsYpZvJMMwCElJ5S0gwRiPCx4AGPvcVtLp2mWdtHdRpGxUNaRtI2+dYy7NLEIlH+qJZmDNjliM44AB836D8KNNt/tV685dXZprv93iWcFUNtFEo+5+4Zfm9F5PFd9oXwx0aHzAyLMoQPbOoGUS5mYwq6EfMgG7fID0xxiuwn1DTlZTZpdweTchGFvCpQ3n/ACzEiH7ztbFMAfId/HSrY8RRLIhtZogFn+zzQK7RPaphR5dwgXDxBNwPOB16EGgDB0P4f6RoGqvqYtbTUYrqSSM2tyQr+eru1rdW+3O/axyW4DBBzyCOk8R6TpccRu4Y7S4uGhEc13MYgkjwKoeGVFbKIuAyHgDIFY+peIreAPdCe0aCF5UhjVMSPDEOXiDNjygM4YEggZr5W+LP7Q+m+D9GvHlFulytvcyRQBkAWMucyO7vukDwqrbsYG3AoA1viZ8SfDXhDQNbu2uLOG7ulgtpvMeRfIEcvN0kr/MgwoU5wCVI6V/ON+3L+3CVurrwz4c1aXWb6OG5SaSWfNvbxPJthVFj6kY5znHU1hftv/tvz67f6ho3hrVD/pNo4uZrOQGGYHAK7uiFZi54/wD1/h9revX+u6hJc3zXF4ZWdZJlfc7lnZ9zbznBckc9R04oAteIPEepeKry81HV5pJJJLx5XMpz5hlblQx5CBCuOnpWdZ6cscnmIjys8o8tgWChVZSoUk9yWB47+nFJaW0s9zJukPkoqtIJBkIwVSA4/h4/znp7z4O8A3OpR215JaTSxedCWWKDzIgu7duwvIzgn3zQBc8BaFr891FNLGpiBuJbe3YgjCFQsmx8B2wMY4GRjNfRHiPxra+DdHzOhvdYRUmggAgieJGjUk3JjZtihmOEBBIAJHOKk1OPTfh74cm1O8ign1IwM+nxMSHtvNRDHJJCSBHEF5wOpyT3r408U+IL/XdRlvbzzFmuVWUyTExpHGxO0lAfmDKoK56K4oAl8QfEHUfEF0bjUDKGmuW3l5AQIScEQwZOEBGBgdFyeprmdUvftCyLJPKwaRTGyOmQqKNqunG0HGCP1xUEKhJ1mkE0aBWAdkRiFb5lZgc7UKlSCOMNzg5pV04R3DLeIQknkywJxl1ZseYD3BGD9DxxQBuaVYWvlSSRSO88pXajI6sDKpLJGijDHCnpnB5yOM++fDLwzdaxcPZzJPGIJPNjDfu1V0CoYm3fKQyqOvPPpzXlmh+H7y4ljxG/2RDPNNIkipPHBGQhKgnIkCA4AGT0APf7r8G+FdKt9K0+6vJlsrqW3s3lLF2nmi2qYph5QIjkKkBt2OTz0oA9V8AeHtNt7SW284/bXjNukkDN5cbbS/lj/noRnBx3FegtO1pZnS5fszrCplumVBvvIo4wBA6TAICA7HIb+HBGK5TS4P7HuXlXUSbZoZblZreOOWOSPOPJITJjkycbuARznmvWbDR7PU7C3a5e1WxmjVpUgaR7nzpTh3d1BKsIwnHQk96APAtTsJxdpHbJ51tLFusjEyD7KksrIsksoPqEB2kgeXg+/MXvgC6kuUkl86aO5RLrDKRJcXKHY8kX/TrlBz0yT3r6G8ZWVto1laxWcEDLGfssFwysZYVlcMpuNuARgBgT0384IIrmtNgmEVg06XN4bgSx+bM4WS2KyHzbeMgYji37SvqJOB1oA46Dw7BawR3cWmxXb3FultdnCf6NKn3mmdW+ZgAMHn68V5f8SPCl0yCS2YRQrA1ykh3GV3QLujDohDR7fuqe/SvppZbNI9QlljEUMKKEtreUBLy4l2qsePKO5Q7HcemQc+1i+0CHWtOSO4iSK3tmze7lRo0Taix+Tt5kl3ttJIA+UkZ60Afllf3k1pmFkZprWZpY4zI6/uywcPdxHl1OccDr1rzrVL66u7uW5t7OMwMHaVo0d3iYsWbDnoO/frg+lfpRrvwR03Ublr3yJlQM8UzW6K4nLAtC8rMN3lAEZ9eQPfyO4/Z+Se5klS3kTT7dit1HC+wRiXAyxyCQRtbnvnHpQByfwN+NXijwbIDbajPFHGmRH5swBKIDADGpAKYBB7jqMV+hHgz/AIKKfEnwpBAq6u7WgRQkEjSna+AHjTc3Kg4A7HrnrXwpqPwth0iNI9Ojl81EmYSTRsjOygCJeQAysvRunPrmvI9Wnewt7p2ljimtkdRDKFYhoziRUQElXznr3NAH78+Df+CnfjO6tlNxM0N0kSThnmMbpcYCxSCSZtsh2kHb0x061734E/4KaaZrMj6f4t1u0VrxGjcGePbF5TOojZsgJLJIGJ4HX0r+Wm48bbI41juLgKyo2wSN5jXSLw4x0jX/AD3rnW8Qa3cym6tLkIFcv+5yzGQHK+YueJN4YjnnNAH9iGu/tA+DPiHok7w69Yma4iH71TF5UUEeSyIC+fO4Az3zxX5G/tYfFC1s4dQTTL54vsxZ3mifYt7DsAEaLnHzAduhr8h9I+OnxM8JSm4tLm/kMiFHt5klkgTYBtlYKcbm44HP61geMfjP4v8AHcdydUZlkkSFY4lV0ETxhsttfjknOPegDT8TfHXxG8k9uupvPHdjy0QzPvjjD5RX5xuwcH6V4deeJdUvpjLcu43ysYy4KtGobcGRuhGWPXnn6VUl0yWSZxOzMXMTK23l5GOSrnGQfmHTjmtKGK3eRo7q1MYhyIXUNsjPQKSx+Y5JOO+aALNl4hmsntp4JZN8UwkW4TzE2yR4ydg4Yhsc9D+FfsR+wf8Att6f4R1ex8PfECbztKlmS1a8up4lIXKhZmErjIyRyCAAuMdq/H86LqEcJlWGXYAVjuGi/cBeSy7COG2ng45/ljvbXOltFdR3AIK+Y2wEPExJwGK/X6c9KAP9BL4beK/h1438PDVvDmo6TqlvcpFJDPp95bs8blA0dvI0RJGN3JAyM4Jr3TRPiL4n8Kvo7aZJLJHIpVUecu03lsyNHhz/AAY54xx15r+Gb9mP9uj4mfAy80/TdP1Ld4egvopp4Wj8wywvtWSORmYsSADggd+ueK/pM/Z2/bx8E/HDR9KsbbUrXTPEiRhGtLmby28wsWea3ndQRP8A7I4OcE0AftHZ/tdaxoc/2e/JkyiwznLYV3yrqoUYZwSBheeOKx/F/wC3CmiaPqF3dXUNm2nqHtwxVzIwyGEas2WfA7Dgnn3+JdW1y3hhjuFntllukLteSQpLG0gR385tzcSFlGSOOfrX5Fftc/H99Ht5bGW6j8qH7UL+aC4K/aomR9jWwQEQSCQDJOM+vSgD9BPjD/wXj0P4V67c2y6Y+q+XOkTwCdYpv3a/vGjKk+ax6kDnkjFSeBP+DhDwF4s8uO/8P3KAeWGSZmknm8zBVh8uQFBOeB0yK/io8f8Ait/Gnie+1J5rpxNPOXEkjs0SbyF2vk5kxjOQOpr6r/Zh+F0Pi7WtJg33shvmVml3OIRCjr5iozMpacL2AxmgD+pv9sj9tfQv2kvhfdaHoywR6LqGiXdzfRXe5Z3SSAoGjm2hQVDfdPJx06V/D78RNNSw8Wa1ZW9ztt4NVuniZMopiSeTCt5nU7dv5fSv6xbL4aeDtA8J22ipciRmsTaFbyUPdqs6sGAcylAuVbAIDYHSv52/2s/A+j+GfG2qzad9nbdcXBlhjkDIzxyuMjYMYPBxzycUAfIy4FvIsErvKzxBRDG2ZV4/jUEbcEnHpmqbrLh4j5bSCcIyoudpjxnbjvx/nnEkHmQsVEhglxuiVeC0YH3EJHykA9fwqKJWkhnKFkkLMQBzM7Z+bDA8HgY9c5oASCZrVgZbdCkBbcRgHnKqG44O8jI9s9s1FOfmWTCR4YvyNz4bkncOg6defwqzDayvazSOrRxgHctw6q8rlwwbLn942AOPfvwTHEIAshnRnkI2yIzBAkYyVfJPUgDFAEcKvKgBO87ZGcDDPtTIV2IPCYPWoZ7JolRQXMUsiSqu/egk5LEY6AH+fFXYpYTFmKJ4MgxEBS0kkRIIDcZVBnoevaorh0MkMKSu5j4cDIAxjITI+YY+vQmgBI1uIZVYKHVlMm4xnDPyDH05zn86dc293aeW6rseYK5DFcksMtkA5QDjg1LC8iyKAylxJEI0O5tyMQBhRn95knOB15qS8jkm4eGSK4UbJ3k3CONF4UjJxyMdOeR26gFrSy9peQh3EQeRJRO2WQN94L937rZ4yPbvXs9o0uqwW5eaOJPLjUiJFj8gjk5bgsxT69R7mvEbJmeMMeTCwiDFmKEZCwqUxkEKOvtXonhqae0lkhkLyKzJL5qyNIoQ8NlX4STIP+HqAdcVnjZobeSKRGUviTf55cR7GEjHA27gNo9xWBcX8ltGq3DOvkoJYvMDKsb+ZtLMAfmG4Y565r0VrIzRGIui2k7xlnWOP7WqpwyR4++d3DEcY5PFcl4g0omRYYikrNChjTKuY5rcCUQOyn5/3W0lR/EMdc0AaL+IzqCRfak+cJFFGxWNMmNFDGEDkfOD9O9WLjXreG48y0gjYwIsFssZKz3Rkwboyuh4Bkycnr26c+fkSwSRGSJ2eN5WhBkUhZTkugx1IORjqOhp1pDfGYzx21yZgrbLVE3SROQd0425zHy2fTPNAHV3Ov3E8s7SsIihtcohJZpQoKqsmf8AVEHnsKjvNYlaR5UDxbzbOZwTJ5bBiX2uDlFbPbj361zJe5ktY5bqPNz5rZk2YG22O3Y+M5Ixj86LfVoTI0cuwK3kxiMqRIxKFgI0PVc9/b1FAGmNZF1I0aPLHIqSviVhMjN5n3RJH8rjPTcRnvUMuonczG4aJ7lljlZchY5C2BDhM7UOGy2OMDHHNZ81wkDyvaxIkc1qz+YWQxTl2BfA7T+oXGD05rMlvbdLWECJA68vGqq6yEylk852OdyoRk984A7UAbE2oBZJjaNI0e0PJG7pGAryNE8hLMAVIBI9e1QfaQ8hguYojEVDxgEsxuFUIkqsvDAL6cVhytH5IbchBEcExjbBa3WQsEAJ42r26n3qzHLCbZYYHk8y33SRuFLmYSciMgrnIB5A6c0AOTUJ4d8NnlFt4ri3ZVIY+WHJL/McbsYx0z2qxEDJbSXSSmO5cne6S/u1LLIE3BRjcdsOccfkKxY5VDyPIB8lyBMcFXiYQBCiED5ot2eo7881NDLbxpKUJkc+bJBP5OYSHciRZUBBaUknbxke2KANCLS5XjgjeWParF3dASsXlHLsWA+8XB788kE1bMplitxa7vtEkMztdPMcgo/lyLskPG47uemDx0rJsXTJs55poLebzI2ZST5AiyVBUZ3ZAOSPfnGKeklzZ3LWePNt5iTEi4HmWsjF2kEpA2kr0HB54oAupeRWBH2eJnkRJIrpJXTbG8JZowkidVLMVBz0Uc1Tu7yRbeOeIy7LfyEaFHbeMgSqxDrnBdipOeMc024MKTzrbI32YKskYKO7R7gSyTZGWAGQCfr7lk0JllkRZ0SKSzi3MzhSIhEkvzE9XwQo7kjjNAGlZ6swtobOaFZvJlYyq+G2QSnzIpJiRhWIIIJ6k1XvZZrmICGBgjzEJtwZHWddw3Y/gyT2qvbWguwxgkhUGOIxQuxzdXEYAZWcffxg4XOOMVcYSRyea0brmV4VUN5bpLAQWDR8FQFI5xjJI56UAUYLO+tUkOGSWNfLcumNyzHfHHyMbAuOeo71pafpsdzC02Ss1vNO8sbEhX2uwZYZH6jqFAySD+fRFVt7eV2jF5FdpuMhk2tG6gEAoT83ynGTjJGOtRWtvGqSSCSJ7aOTeY422yIjRF9oV8eYQSAQuenFAHKzPL5jiKJVSaXbbxMu5Qu7EyysVyJOuR65rTNl9oEPlxM3lzxIqAFI4RDzEVLDgFlIPf5PWtuUwx2iJDNKLktGHE8SKsDDiRQAPvMc8j1P1pUheO4Rd2x1CzSBGMz/AHuqg8NhTjj05NAHOFGAWUwtKqXELDzFbMgk4uBHGB1DYwSOea6yOJo7SyvHjEG+eTKeYCZoVBUgBOTPuHK9jnjArS01LaVLVUaT+0UnKWu5PlkBUsHnUjCfKM9MEnHpTJreY/ariSQhbLzZZW3Ft1w058wW8DD/AFm/O5V49MjkgFFE2KkxkdpDcW8jQRo0kiwszHzGaQARsp5YDOMVs2/2KUEXDSRTzBn8908xSm3LOqLyJXwc54/Dikk1S7FrKrWMV1abThjCxm3zLiWVcAHIUbsZ/i4zRpV3bSQ/Z4rdJ7ld9xbmON2ncMp3cEfPGMk4HTGKANuz0NibF7C/BtXhia8VtkzK8hLQO5zhAYlBwezVtRaJpMNtHeyGaYTQSsbo5RA/m7Pljj4Y+Z69P58na+eI7W1jkSORoJrdSYzEx8xAPPd/usYwu1VPQVraXrNxldOKSGG1h8qCKWMCORncM7nnBwTycnknigC3d7rK6imu/wB81iqMjQNG6ywupaOKUKCElGV2k8kU23ubjypFV4LaS6QEICJCSXIMryYzDgfLg9OPSt+0tbK6mubqOKGF0uFF5KJD9jkSY43COQ/8fAbKjHGQccdeP1iz06zuLy0VbwXQxMMOVkFrJhlgmkJ27ejHHzc4xnqAW4pb0aiheEsVT7P5TEJbooHyyEj+PJzk9T9RVHUY0jlS3lRFW2glMAYeUjvK5kffMxBUEEkE8HjGaiS5uZnVGW1TzYVeOJWd7hdkm/zUcncJCOcYIPUcYNRarcSyt5suEMrKAsmXeUhQschGBtHTPHtxQBwOppDiVkTcryb41zvjVsDPlkkk/MAATXR/D/VIbPXdMkUwRTC6i3+W7pKQpAbAPDHeD7nPvWVqVpO0iQxp5bRkyThBuQ5AJbIPc5xz/wDWyNKtp4r1rmEshS6jVFdQs6GSQ/vERudp9fQ96AP6x/2B/iTZ2p8LWRv7WGeeSAkieTz5wFQeTIwBAOSwwe/vX9VXw9vLKXwpprmc/wCl2n72FgrnLgFfmkHydQMHkk1/BZ+x14/udF1nw+st5NdyxXdg32WLcsYUSIEuZpyBsZXAyoP1wK/sZ+B/xOXUfCegS3dwIbt4wk7Tu7r5boNnn7sKgZs7NvagD9FvB9ksayuFhCxFpAQpjR1Z8bE7BgOfzrrtdmjm0y6kR9giSRJRISNwdCuAGPzYHII7nHWvMfAfiizu7RY4ZI22woAkTBgZGIC4c8MPXBwM9qNf8SlLy8sZhFDsi81yJEO1hyS8jfcyccCgDwPxhomk+KdP1bwvqlvFcwy205/eqshGI5FUgSdHO48+gxX8WP8AwUd/Z88PfCX4rarqNlAmnaRqVzcTQPFGHln1BnYsu1BhQAxOOw49q/sE+Inxl8PeANSurnxJLA6TIVsAz7FjDqwLyzg4lh34B71/JH/wVV+Ofhvxr4ttF0phNNa3khunhYSW/mMzq6AIxzGMghgMnP1oA/KWH7FHNI09zHNFcOkNukaiFtpU75QSOXLEAjrxU1msNtOk0oV1imDR6bPzuiDeYghw3zneTXncniF7cpG6QvG80d1sZ2At43BIldmXd5mDwB1/ncs/EVg1x5sMrXEsMZZZJoWZYidxdoh/CwJGM/h6UAe9weMZ75fsctqLRZAotgVB2MMeS4jXqu44Pp3r0/SviDd6PbyW99b2LoyMkhhhLCORAqpuklPyhiTz0zXy1Y6pc39gGsJHjnhlQsFAjuHJYlnVzwnU57EdOaoXPiHyri+ie+uJZDJHHNvlBjZXB3HDZ5Vs4x1I7UAfSljraX13dTN9jtLgSRXETRS4VmR9zo6BSJfkHC+vb0+y/ghY2WqeJ9GufEd9but3ueziut0GGYrseMou2RmO3I7be2TX5m6L4hs7APK4WR4WglaTmRpy5AJl3j5EIAB9AOa++vgh410a61XR7jU1hWHTRbCwhW4Dw/aHbcVhiH8WD34AoA/VWTwzLaW8d3GVtY1jMcTqIrj5Z2MRlQYzFBsTBBHyk571+fv7QGjtZ6vNrccd5PcWbCImUj/SQWAV7eFB8hCdipzg1+ovh1dN8VLZ2Md1K1tPaRzeTbbQrzjZMyylMmLaeoyAcZrw/wCOfwmsdU0y4vNNimv76HzZDHGZIWtVgG1EdpQD5LZHPcjjAoA/NzwF4l1KUpY3bRTwPOrgzyKk9lJEfMRRHFgE4xu9B1r3KOxe4uTrAuot1yAJbZEHngR/KcyAAABTkEZya8Jn0i50a4+xWdl5Mi6ikl3LNmSRfNG0xkoOoZGJP90c19Y/Cy0fWd+mJBbiZIwI5ygnZCSA8tsr/fUZ6ngencAH6ZfsO+JYpLux0P8AtW6is78/ZxFPcOGmuUKjYJnbEdux6jrgZzX7P+Kf2MvCXxY8LWMWo6ze6dKk6XkE1kyTES5DbHLf623Mig8c8V/PJ4Ni0jwTNFeWWrTxXWn3ZmlAQoVhRcSC3WLGHI3MWJ+XGa/Zj9nH9u/woYNK8I6zrJefy2t0e8Qxyw+QAI41Dv8AMG9fTnmgD6y8B/AHUPhZNaWdpqKzxW5VjfxK8DzRqvFvdrnG0hQcj610Hxc8eTeG9C3217alGjkWWSWXy0RtpIESxks/456+1eafE79rLw7BpFwdFuEv7uGFnWG3JlkeZSBsAiB2jJHLce9fBt54s8d/FnW1trpplsLl2dbYKwl3IfMaVE6Rqyjy2B5xkqKAPprwr8TtV14rIr3EMpnhigheXzWntzIkDyW8bjIPmM7n+6BzjNfe/wANNKkS3ErW86o0X37rDSGQoHJBPYyHv6/jXyl8D/gtMlxBfavEwZBClsrFN1iiESCEMG/efOASRnOcNxX6F6bpAsreJEYAABRkntwMgfT0xQBZXKRYPDH/AJaOc8DHYHp/jXjvxb8XReHPDN3M9yLeV1eNHyd5doyqpGoOWZsDAA5zXrGp3EenWU09xIqrDA0js5AC4Odw9V96/Mf49fEyXxBr76BFeCO1HzGeF1dY03bDsXJ/fZHyenXPFAHzrqHi2PU/EGpvfq9xLm3MLw53yTGb5VVnX5kxjJ6cVm6jqcGpR3MV3bW9pNPt3MsySSRETr5MbZUAK5GB2OKwNYtxpdwUViZVZSSnKtsG0RXLjlCU547isuGw1BvttzMtvMqiN4poJ1LmPCDfbKzZkVJZBvJGBglelACXb3VtdTPc/Yr8QWshFwqbnjt0AxHFGOVweGPYjBNVIIbXUNLt5UMtrb20jLC80SfaJIp8GMM6kGONiVwwBH+jnmtKeKW3Be6h8lpd0RZk8qRYpV3NF/e/eEB+Bx0qVLS6vpLUR28Vrpz3MMgb51QxRPtMJMhGAreYSmcnzvl6UAauiaVcwX0Tz7pI1LJskHmq0V4m5bwbRyMYA6Ek49q7BvDhhNq9zJcedFG0tshmKmEpcZlzCwwpEeMY6ngZ6VLY2EdppyiJruHy5DKDuEc3lxt5xHzE/P5nyo3RR25rfkmmv5FVka4SVSjK7bpwsihnEcinDgj0/wDrUAcjdeGo3v8A7TBPHdRw7JUF2olKPAqPC21sbonEqfP35rKku5Zw1kqwWdtIss0cakyXUsJziKRoyck5GBXSa7aXUsaMNhnWL+zvMjLCPZDFItqLrJGQrCPJXr1FefLLp+nuJSLy3mhuRbz3UQGJZ5WKtDCNhx5bD5f73BoAfZTareXMr/aoZFtGP2NJI13tE677yAjGSm0de2K7nSITfRRxKkkdzJ5W6XzAEiZbkKbdFfooOeTx3rgntnlu3l0yRVkuzZ3ILq+2yia35jGBhkGPnI6muy02FXhlmjuJWa2uJlDDKDNwgLGHP3gJQeTn16UAXbTR7OGe4KPPGZmWK8gLMqzy+b5cr7mXIPlc59KrJpd9BNdRwQvMi/NHMEwiotzhFBH+rC2524P3hya0ba/8iUzT3Rud8h3Qb98quYinzNj5QIstz3496vxeI7H7AC88i+UqQyWjFQkkj/6OEYqNwbYN3t14oA5+38L2uqmYzPOfMmP2iKONQ0cr/wCjkvg8FQMge/FYV3odppv2vStTlhEUlxbxWV6AZGLEbpPNVfvxC3xw38YzVm/vrrz5VtRcQSeastx5coX7RCZI32kA/KCkq5X7+M9a4PWr6W1DmIiafzgVieR5IoTOxDMikbioiHH+TQALbaPamZkyyu5glVW8uV/KcxwhH7xbsdOMDpXN3Gq6dGYrefy7ePz2jfYWV0niPnkzKeXjKYyTxkY+lxLx7i2hEqwRSRhvszGJme5CrktgDO/zBx/jXn11rtitzfx3lkJr1C9usW0u9tAPlChB/rXkm4d25A5BxQB09x4yaWaWexvEaCA+XLIsJlhjSE4S4jUHCO3HGO1cd4g1G91e4uPO1Z4pUhDaXcQRIsrGQ5InVTyhycA/41zd1dRWYu4dOje1Rt4vtsZmNwXYhPMGQD5eeccAHOT1rmNdbVbC+02e3Yi9XMe2VSbVrInFrE8cf3JlBAXdjcCMUAdxeArYQv8A2g0UCET3Ks3llposkGHGfMiIx8vUdD3rktZ09IYNQ1BcXMV9HGqWs0JdFjnO57s7SfLZT0A59BittY7vV7K40vWoRZ21hK92zBCiojqGnlV1O6WJT/COc8Ada5vUNastOiiigug89lbNBGA++O4QBWjvFRuA5Vhwx65wMigDzLxPF/bF2lxp8/kTeVHDcfuvIe4W3iw20gHYmMHcAQO5FeRaho802oytbrIt7smhlhYmZLe34DFLjf8API5APA717zeXlpf2lxcQm3jme6Luy4T7PbzR7WjjU8qznl16HqteP6paapZJNbxCWG0ij+0XF7Gw8y7h+0kRyIzH5QEx8vU9uKAPG/Eum3NhKkd5MLg/2ey3BZf+PeGPgM0hIDzjncR0r5f8Xavp7STRi4nkjCJawyQq8NusZiGVicffuRg5YHkH0r6l8X213cyXPlSJNbG2ESKgAnH2ldwlmjkbBwOo7k180+KdI0i0toJWuYpPJaM3UkiEIpkQqpRFGGOUCMw4GASR1oA8E1y3hS2+z6fdQsscr3kssrI0MLFNzpKf+Wj7yflGTx0zXmOplotTtvLm2Xd9aLgpEEsyseWjkiVufN5OeM4I/D3LWPDbXotpY4IbW2huFVElkRftGB5zSgg4kTJwC3XFeQa5YRNfSDTLhZo4bq6mud7Rq0M6IIyolOGSIqM7B3oAn0+Wae3ktZVhmaQizdiAm5XJZ5yzfef5eQORn0qlqEd7pk8MEJWXTCFdRAxMrr/HDJHjkBh17jmq+lKkskq3N2JXsysvkxHLyQMScl4/vAHgdTWrNdC7gkuJraWJ1VxAYRtOIQY0gCoMhvKGSTwSDQAqXpubZmhiSzuUjkSaKPDFo2A2fvFG52wMY75x2rJgMzq5tVG5IlmuCoCP5jEB1k3fdk+UYB9M1HBIiOl9JPLDbyFXLqv3Vtm/5aJjKgsDn6c+tWpVhiVzbNIZLu1a5kLIqjUZGlJjEe1uNiE/X3oA0vtF1Zi2ZbpX+0yJLMrBCjDjJLFeSCe2cGm3N7byW09rqEN69uXZ4bpXTdDJnkqp5lLNyAMDafzw9UkaNIbL7SBcK0MqxSIitBCwAdWb0yc9yKsxxz6lG8Edy1zOuJLeRo2MUhhGCRgYK4GDz6UAWrSwW31BJS0VpGyK6u48sNkfKG2jKyNkZA5x7dYbm306QF7lHnlSYsxU+chYvlCc8qydfxq2slw8KteQ2gxC81rEquY3u4vkRpST8wyuNo4GamIh1GKF7qI2qLJb3Fy0J2O0rEKREh4EZcAkHOAtAG1o0OoSXDXDXVvDZ5gM4kzG2wECD7Og5LYBLY7+tfYPhC9uEitbrFrPbW5RbYWbKt1dO67N8uf4dgJ6Z+vf5F8M2ltd6lJNcalFFFHcvBE0ybzhB+7JQDGCcjOOK+v/AAKthpVvYwXphuby5VnV7Vv9XEN3luhA2tjPzem4/iAe+aB4kE4aylhuNPaYuogCKszqQNiZIyoLYYkHkc9jWhcmaBo0+2iAxytCgkckkxsJZ+R8xG3P1yan0CytbxDe3cMcd2LRdsomTMKA4jAyfulACT2J54rej0xrm4RpYYZvMjlMZm8qJCqAFmjkzuePO3c38RHGaAN7QXe6sb6eKYXUkMcZNhKgC/ZQdzzgOAQxOceuK7n/AEW9t7C+FtbRzQW+NsYKtGh+XGSNxBP3u2DXG6TaWt0MW9263zxhZniw0OxW2eQUIyY1AOCM9vau30qztbUgXN5JK0PmWxdvkNxb8ySRxkjEbcsFz3AoAxNZuryzdBBHFA728c9xI8zMi24PlsFQocPhuB6Vqq7T6TZtBI87/aWMFwJQrmOdfLKiMn94A7DgjBHJrM1VNNuLyR4mmKeSpitpGH74NiN4JEJz5gYjBz1OaY/m6fY26QDy1gBWC3miEu/zOZIiwO5VCDkjkAZHagBuIVEtjFLMrbWVQpEU0Dbgrwv2jJkIIAOCOnHNNmGoxyW5tlRZbaBo7maYLLDclVKTi/8AM5QuGDZXpt96s2oUzXFyZ4cSXG4wFh9jikkUBRI7DdtK5UNzgtk4xQl7YRzXCXgaZphLJFawZkW6milVWZN3JXBVfcc8UARaVHfS3UsZSIrchJrR/NAtoTGTEyRxk4yQSxY4+6B1q5cxfbZYLSIFriGWNZ5GBRZFjlDhsKOJNyj5+hAFVofKF1bCRGtLdB5hhjjZfJO8FTuY/fzjA6E8dM1tt5sllNcrLDG8EixxRjieW3uGEe5XGBvIJBzyOtAG0EnsI3soYobgGynuY5j+7jgCOGCxu3+vl8wdPc54zUkQhCw6payMLw20RuraA/vPsSwOs7XcX3DKr43YHJIJp1vf21rpEh1ACCYXUVuY53EgmtTtDtC3IH7wjPPOSTTNIadr4T2ywzi4BtVSMCKFnnBSS1Iz89yY8vg8DYM8GgDo9N06NLe2k+1Q6WyQHURJt3vmZGTy4nXhgYi24dug5puo2MEVzdW0zsLNrZF0qe8fFqLj/WySYiGRKXIKZA+bHWtR4nh0y3s/sN/eS2ZZdkyKBG2SmI5lADbZXXAJ5B+tcvdatG0qTag0oktbeJbLAzm8UmUGSDA4jjTOTwSmOTQBnzWVhb2sFtg2081q0yiMkyvHbTtNNbFUyGlZpZCXzkxx8HgV5/qstvYWl61nbwyWRUwiXe0kQiWUBJDKM43livHNS6x4jWyniKXU1xawzQz3SJEIzbTXCsmIGbkxyQlhKgOEYgdSM+bXOqX4gl3wyWemWt39tazt/wB40lqmfLmnQn5oQu6Ty+uVwByKAO+ujcXSW42yW17dvpvmTQSBpZILNTb3MURwREoVxlTyrYJrya71jV7DxhGlnpM82ox3EtpMhlzJEsAieTfIhwJDFKhH8uK7bQ/EBEU93f3MTxma1ihlwbd5JbgH7bBApGGaRCCQvCbc5zxXPag6ahPcalJNbyTteyJEtrIUnZI5WeO4l2tn7SUSEEnggc4FAHWWmo2S2Cy3OnSJDFO0UyhmYtdSKZJXY5+eSLksq4VSBnmmaXa6dFa2s8QaGB5Ib14JHKvDdRz7HkiVOW3QcnJwuOfWqtpeWMYeK3d1eDy754JsTSM89oFCFgcIXkkR5Mj1BNSxJexSPJcR2h+33Vw8aIXuJbeNVCNAIlXESMpJ3DoCT25AO+lxOi3QVrcJHKlnNcqN90UdU+13AQBWjCkgZG7HfIq6ba3jgt4bO7hlh1fzJpo1jGHljLxXBLEfIi7XEg6MTkcmsPT5LmC4gu7iWC80uCz+zPD5hkFveMCNzAjmNpGG3Iww9uurArRXckdyY7e7uIpLuxEbbRFLKYy8USA4iL5kkweDj3oAGim0y4i1OKC3uY1jEQRXV1LJGU/cBjhTux1+oqh5L3Ud19s8wrPckGOQCNIYwAchRwSfbrgGpre4gjhvrQ3kTDzYwIEyPJnB3yxl36TPHu2jvnimzayiWkUsBtQ9nEUmtrja1yQ5IkUg4JlCDI6Y96APN/FtjNo+sWzJdMtpc2X2fy4Bkp5ygCeRgMNEMg9+tZVpaz27mGxnkF7eGUfZIZRH5oiw1w+xm+eVrfgHOBmuvuv7PvZbe8v3VfsdufskDyDakZPmFZXB/eAn5SP4c4rFk0+C61P+37GaBobWUxz+Xvh8l5odwdFJ/duyAc9OKAK15aNEqNPJebpWVjYXCqktupZ8vb7R8v7ttoz19azrX7bYRmxmjiuIJwJEguQDdRy7vlWUA5lwDznpW5qF7LNNY3KfaDJLCiB49kodlBUCMyHDDcBk5wKohZdZk85LiCzmjlKrs2tl0YLJbO5O5j3BHCk/mAVXtpJDBFNbtPDDM6+Rb/uirgbgx3H5Qp5ZfTNb1jfObe8uC8cc0cZjgTYJQ8qp8iqX+WKUoDg55xxnik/s53VriO+S5VZWuYhckwrJKcLNGjZGXKjp6H8KvWt/ZXsTNd2iR3ENxDDMqD7NGQknlwybowRMFXglueM9KAOW+3xRALE0zBgXfyCiosrMS6sG5L5xk985FFexWnwxsrq1gurS6S3juVM7RF/OxI7vvIdRyDgEe2KKAPyN/bB/acvPiXqAtdMmmVhPLlo45QXBb5JcgYjQwk53jJPQCvgrQ9GuRLcvDbzXM+qXLCNmZZ7UNIQsriN2BjkyzklV5HfPFXbe0nn1GOWINFavB5sr6ndLefvlUIVUbssS2MBckemeK9N8P21jpb2oee5imuHH2pPNjMUAkLBZLeNyJDuJGQAcZ9OaAPHdV8Lf2TqMO37Df30zvBBBCkii0fP72cqASFCkZPYg5rE1HRbGa0vzMRNcw3EfkzQs5iR4QsjBFcZfBI5GQex9fdfGfgmRwuqwW00CzozyahBJOJ403FQCqIQgk/i7gHJx1rz7T9Dle0uIpdTNmod4ZDGEuFNtlS6hXX5Lgnq5OAOGIzyAcFoV3qUtpPBcXontZ1E8cAQ5KREp5Uat0cnqTgAjk1PO8DRRxzWcy20e9FVi0dw9xM21cY4kdAR84JGc81biS20TUJ1t5d0sHmw7mZEgWKUBgWhXOSw5ZxnBwRmucfxA06yRo1vZSrcGB9jXNwW8wsfMRndDwcZY9CaAOG8SeG49NS5ukujNcQsFSKZXNyyyjcGMeP3rAEcgHOK5IiaN7OKQpeCZozcQABA6Bw6whohlZPUN0x2r0NLW4aeaSScXCqNktyLryZCrZCokkgb94SSBnjJ69Kz7/SVF1Y3QWR8ROyQo0CT70b5RduG2GYbuQDvPPAoA07O28PxXSLcyMtzDCjm2WcwsskrcREyr8yqvBKEkjOeSKtXi2WnXN48X2MW8rRxmCCVwqMQNgjhZQxznOcDJByc1kapaxxpBHcQQG6M3mzbAwEazkGMNPJhlkY4GCQAQdvSse+sri32XTXQt3kbFvarGzqrpkASzTgCV9vocDPBoA9D0Hw3f3mp6Zpkd9IYr1hOnlzCNBbSMXKohbHdtyuwJB4GK/aD9mX4V29nHo51uO1u7X7On9nSWwmhnikjdTH8jpvhIkIyyBkfPXFfm/wDs0+Dhrt/Hean9pvnAhS2t1LLcziR8yRIFUqkHXBB3KAM4zX9D3wd8C2ul2kGryQ/YxFbWUEcAug88sSxAkRWskYCNuQbmHXbnPOaANzU/Bt9bW8FxZ3NvaXcw2zrLFbz7YWQNtliJXaQq8nkuSMgV4B470+DS9LuodRaxa3uY1nie2t5lu5i0hUoo84Z+bnYu7Ar1D4h+MrfTNTv7072SfLss7tbSR3KEKBhW3TIEGSqptPbPWvhv4z/FPTpbS4tzZCe5W4by7kJJFbwAxrItxFcJIdsW7JwRuJGCoNAHwd+0W0LHU5rfT7ZpTceSgSExyxiJySHYSsRJgAnOOv1B/Pab4h674e1FZoZbmNYZGLxCZESNZCR8gT74wOffg9ePpD40eObwx3lpc3dxOLq5JtUijeKWaPPzSqzoGK+hOM4Jr4f1t5ZHnlSB4JTgoLpyUkhOV3qWPXr19Mc0Afbngf8Aas1vToILC2vZWQmNGV4xDsXHLK6oN/Pc8/1+5/h58WJPE7aVqV3DvDSQ2ebdt9xMWOZJAsRIbH+3jkCvxC+H8Bk16ETBZEeaNGBQ/IGbCurA5x16Dgda/og/Ye/ZW1b4mz6bqVg8ccOmTRTmVPNdZUnCgxbQmCef7pHqaAP0u/Zr+Clx8XpNMmktJ7zTxdRSQGeNSGmiYbPMKnPyRkkKPl9eeK/oL+B37LGgeGdKhW7sYmCqJHLxPvupMfLJKpGVQE/KvA45zUP7JX7Mmm/D/wAPaXLcQqkscUThThvKufLXL8KCeCw/X0Ffo3pulpaxCBI1ESqNrcNgcYHuev5UAedaX8ONE0+OH7PYW6lYhGHRAmAFA3GNVx/jt59a+Qv2nP2X7bxxotzqOhxK+rRCRnjlDCKeMI37sRRD5WyevNfo0tuFyd/OBtUD+79eg6f5Bqnf2UN1BJBcRxyRsMESBm+fofLVB8pyeSTg/nQB/D1+0Z+zfq0Or3rWWryWGsaZcS27aRci4lEs6O2Cs4jBSMA4Xjbg9a+H5tW+Lfwi8Qx6eFvLeGWVZ5ZokmuLd4vLLC3W6jUhG3j7pwo7NX9sP7S37Lnhb4jWV7drpVrY3wScJqNuhW7jZ0IWSOSAjc27HDDjt3r+fn9oD9l7x74DQL5i39ms9xL9pv7WK68uCBWKvkxvKrsODtZv90c0AY/7N/7feueG9Js7TXbN9kYVJnMDTQsMeXLMZmyrzAqMHPFfpf4a/bM+H/jHS7e6fXPJkgZROrbWkjVwQWdA+GG/HIUnua/nx1DVfCOjOtpqMem6feQSxxG6t7SeBLeTzMvbvKWQSSHJPzDA3ZAGDjvLWC3vrD7d4T1W3nuEyZI7YxkxSk4haN4cFJN4I6MpyDkjmgD+mDw3438H+K445kudJcPbRTjyru3aWYLHlCv2duScfMoyR0Pvna34esdRgvJRBbpK+LqFT5bQvCOWEMroTG4TqoweOB1FfykX37Tnxk+CnjG2u7/Ub+1tI7oi3WTzI1liYhWQ3CqY3k2DO0c9u9fqL+zH/wAFGvDniy+0/wAPeIL+SfU5yDLPcz25ijV22IqQbssfm5bGR6UAfYPjTwjo2pzzR6hpcTCRg1mUy0rtG3lw7sKoOXPG0bgPvV8m/Fr9mWy8V3V7LaWhVFij/tGwvp447Y3KINrWRRsxnBbcpYE7ulfocU07xUY9X8O3trqlvIJI5xI8ZNvI8gdt2cFYxk4YAEDkCsqS10VormO5i83yrmVLzbI32eMbMlo5WOTyTz7YPWgD+dz4z/sQz2OkXM3hm2ksdSvjIV02GSKazmcr8pS3dy5U4I3p90k59D+VPi/wXr3w9vrzR/FmiXllKriGaCVGktLp0+WKe3mZSXYErwOCAdwGK/tsuPCXhjVLCOWGOGeABo5FG/zLUSIQ8iSeSWOcZRRxkc4FfDP7QX7E/g34kaDeGOwghuFtrl7K4+xkXguZSZVuzMSfm2qAM4Aycc0AfyU77TyZZZJjZ3ltdzsx0+3jlk8qJBJDE7KTiM4AfGQOmeoq7Brtl9kFxFO0O+FW1GFW2SIT83nFXTdHGMElQ2D6CvpL9oL9lHxv8EvEk76tF9p0a7kmkE1urlYYmU+Ws0yHCoE5kBOfXpXzHEui+VKEWPpsa6jvYmWd1cI0aWwyQCpBO/GQOOtADhfpqM888FxDqD7Slm86TWlpKz4Db1Y8HoOuPSvSfD9rdpZzQW001tfK0RfTVKzWco2bgltIpZmbJyAAQv51zGkWnhjT48iVWaRZGluBclIo+VLBrCWIFCOgbgdwa6u38T+GtKuA0N1JcwTlbgNHMPPTyQgCwsRtV92Nx34I/OgCr/ZEs0wku42uJDLJ9ntbi5z+9k+UlVdVUzI4PcE8ipm0G+urKIzlhJZTSQIgikg8tiMjy4wpLgrkZCgcc109/wDEXwV9ott0DQiYu26KGBkhnaMN5sTtJhpd+3dg4yDUeo/F7wrdSf2cZ0hnsk+R9QNtBZXT7AoeWWBiS5A4UdxQBnP4akXT4rm4SMPOywh1QeXGjIPJiuI4iQwMhUljjH8W3iol+H0lpZTt9lt9QmguAreSsO6OGVPOkuYsI21lc/KScAD887VvjtoUU8MFslrPEbcWskIjKCYYLGWKfGAokBC7sNgc8c1z6/GO31GxuIbVpIWjjdJRb3AluA6EtbtuHzKg5B2ggjrjigD0638R2ekWUdteSW8cilWNuFigi+zxriYCU7PMuGQDcVyCRgZ7Os/jHoeoYNrOlnHFcGKaCWLy3LtiML50KMWhePB+bBXPrxXzTcaxP4ojRJ7aVr0zS3RdIVX7amxgyS3CuWQgKpAwoJBxmuLax1nS7b7Q0ccDocXHlx5mRPM3q6Ru2Cnln5i2GwOmcUAfeUHhuyuSb22t2nubrbcwW2lxMkccLqdgnuCCZ0DHJ3cciuK8TaS8FuHhW6IDNaXNyFEd00oLSNaZhbMhCjALdRWR8Lvi9p/mQaTOY7e4j8tzfw3GBLDFEo8hVPRmYn5RzkkYPFfTuo+HbfxXYXU9hJZxWkskNytrwpW5niz5s8gPmRSg9io4b3oA/NjxhNLpaXSSXEUUG8mytZJfNUyzHEkbGFiBJhuRnqfbFeKBJ4htadQJ1aV0ieQeTFuOIwuzLsSecHHPoK+7fiF8N7V3K3axXBsv9GaC1hSeI3MjF4gFfEhYfKWJXOW6nmvBdU8GW1o8mZPsMkZQ38bW8S3au4KxIMsdsbDuOBjnnmgD5+mu52kuYICw8pch7gGMQqoUMsaLgSSFTnJ449sVjwG4Yw+fMJ7hUZo0lRQiRFmG4sGwoAB6ivXNV8Mw21zA1xHcyLczhIpo3UWobbgJeh8Ocg9VGCOQSK5mfQbJbs26SrHMgMOJQyQdSyGPubY8/wCI60AYzXNlJ5CQSRiaAhZAVkEnnEEnJlQAx+g7jkZ4rTN+zW8Mjq7eW5iLQuIoJNuQyOApzj+8OuayZIibl2t0to3hLQRvGNySyRhlaWXdy4HI9Dng9atxRz3VtFaLEj3IidwhO2N1Q7pGXBwe4Hc5x1oA1dNvzNJDcIk0dvDFIGwzTZZwQikqv7pSQeSQRx0rYjJS3DyiP7dCzEWsweMBGGf3ciEmWUbgR6nn3rCtr5UjeFSljNOY4FiQCJTsGVkk84gOo54BJJxVm3vIIbm6txqVtcCIpNPcPC8k7O2F+zq2NyBjuBIXgDjNAHUWmuWi2Sx6hc7biMsxs5jM8kkZB+dG8wKsihsqGwc9OciuQ1Oe4uWFrbXayrcypJ5XzKykH/R1c7yC+MZwepAqvdS3Wpz/AGeK3kSV3VbX5vMilVmwIlO3I4B+9z81fRPwu+Fkqwpq+qW0KSrJDciO6iXajxOHlBBPOUxgDPtQBt/Br4W3MoXXtc+zeRCUnjnlDSbFcEMzwSAbAMcMfxqz8Wvi9DbRT+F9EuFVCZIHmiWIKUtgQzKAVBbaByGYkdAaZ8T/AIwjSoH8MeHyYkeKR7iaGV4YlABG2JYmGGBB+VwOvevkGYXeqXaX15Fds8reZJdsHcKAxyqSvlQSG555J6GgDtNKlkvH+36ldQT2cOXeeVox5YdSUjZSQ7nOMKoYj07jovPeKW0JlEkcybkiDyMsUZyfMZEz5eQykZ5POAa4qza1lkitZrkGFJJZrZJLN4niulGQLicrhBlRtwGzVm71Mma6nnlRbkiIXZJf97AmEhaDaoynUdM4ye1AGprN+YrNppJj8k/+omDMY5TlHQiTbuQoQVIyBgjjpXmGu3MV5cRzacZbVSuJYw+/bJkBvLKfNtzyBjAzgnvWh4g1CW5hilzIAZCxXbuWUkDy5N7ccD1wBmu8+E/w6j8e6pEzJNA0EWx2uIZzbSSStklTCpCyYViAx5446UAbHwV+D8vivW7Sa/knOmIyT3DXERdyy/vApUkKI2HO7J6cgV9ffEnx9Z+GtGl0LQry3aKKNLPYsSq24KY1dgEG5cDnGQMe9WvFXibQPhL4bh0qzhPm28MVtK0EjLPLNJGYnDoHBQANnBwRg55r4b1vWrzxFqU11GrxRP5pLtJJBAiq7ODcIzETSgDpuB56UAVzFqt7qIlvtQt5UkkeYBQY2WNWLSZjPLAnqQOMcn03ZbZ7/AkW2QEPLZ3ELZijOAoiBGQ5JzyM8tzzUt1b6VcaZBMk2x5Y7XZKGktp5YtxFxLEZE3tGqg/u9uMetfT/wCzf+zPrnx31VdA0qby7KBEvBqF4fs0YgflGWOI4JZlO3HzN120AeF6VZakLSytljMEmzdIlq7zLcLGSR5ylQUXrnIwM9fXdhUCwulnTFtK7RSxzzxxEXK/OPJfPybQCcHj0zXpvxT+F3iT4TeMNb8I3rw/aNHujbXE9lP5kV9DgGMlmbfExX+FehGDzXjV3qcTW8ty3lJGZPs779pYziM4kddxMeD3AHUd6AMjWGkS1LtcSOro0W2Q4Egx8igsBuX1GOeCfWnWRnnsLUTQw7V2CCSVJAVhjU5YsMiQj5sEZHX8C4naWVLqXekUslukciIZHdyigOVuFCqnHYd+pFd5Bd2VnpBuHSOOWKRLe1WWKOX965JljlRzhA3ZsYGeD2oA3LHTNPXSYGErXE8SzTRNFN5a/vk2sI4z8zvxyx+UD2rsNC0+W022sstnPC1kpls0V/tTGQF2ZmdMmNc4whPIrgdKv7a5ubdprZIoJVxJuaeRXtpAQwd1XEMBkOVIxjGM4r0L+1bawuo9PsbsQ3UdkSJg5AjScKqBD5ZMi7QVyMjkc0AZt7Y2cMsc2nQzRB7iMCRnAilkhBAMMjEYjjP8Jxk9cniurDWNzbrMl0JpQBHc2iI8xEeCdxEZP3pfu4OM9a5qGafWSdPto5IVjl8lG81MCSNw8s3m+UzSFyMbccZ4qvqFzLoM9xOiCygN7ZRoY8XEc0aMS4mR1VgpZjkgcDk9aANm2t9K0y5sry7ZFme6kktoIQhZpZoGy8mHYxsqgDHAB4x1qm81q4niEcaxfamkuHjlSWSAzAuhcMeWwFPGcBj3rivGl7HqL74vt0Ukc/lxy2xVrdg8IdiFBDJGARyAawdN1i68qW11wlJIJrdNiuQ5iQBluBMyLvTZgfNwCetAHU3MNrdXk9uR9p2CGB9s3lv5j8+akkRIW3K43Lwfr2w5tPS9jv7KSC0uLhJALcW6snmRqpUDZnc+1QdxI/8ArR3hgmhtZtLBhkeM+VGkim/mAmI3zhG/fR8/KCBgdPe9plleSOL68RGjiWUBp7vy2iyAjygRnKLx0Y/MeFyaAPPJAyTxaat1OrEMbcT25EEZQkn72WKqRn29c1Tm1CIeV/pUsVuoZJ2tsebLIqlWZTMBsg4zjvjAzXXa7cqLtUOxXhMMAu0i8qVo5i2UKkZx5e47uM9+a8087TGvJ8rJdSWjstuiSSTrLukZWWRAoJYEj5QMjHHegDAEttFd3TWl7czQSzpFARu895c5WWNXGEjHdTgkDODjJhlvr57iO4kmiNy5niWTPkKiIdgZYu82M47mnyWV7aXKStGEt2uHmjYW42x3ExKKvmORuQLgYGcHrisfWpIJZfMlAt3jCqkeyJT5vQyKPNAb5iSSM8njvQBbnc32Le5tmXyz+6urcR/akVm3GecuoaTcAcAEn24rCn0VRNJHvdg5VY3ePynYHnYI9+WJGeR+WeKuJeSrCsUkxmZZcLMlqcONoZ0ZkJzgn6961LyRL6yVrxIrO+h+axuUBkeRQAFWO0zlJcjO88c80Aeaanp9zZ+fDJIkdqGVPKYbLgrKN5aOZTkEEcgkY71t+DRcQavplxpVzZwSefFHJI0gMscQbbuODzgdRyaqzzX2qxRxyZla0d4f9OCI0SnKu5ckeY4AOByOwqvpmyw1qwMEMsJkYGWRtgzKrgYQ5/1JOMrj5s9aAP6DP2fPGniDS/CllHpOo3f2ea0WO5u7WdvKSRVAkePc4KqwzlSOoqj8WLrXb/w14juNQ8Q31yyJdu7vMxukjePdbBbZ33RxvyCQoB+lec/s33Fjq2i+HZBqlgENv9kvtNMREUjxAuFiUuuxiQD36cGvYPjDNbr4V1W4ge0WeaycLHFkbI4t1vEqztHmRgx4jbkDpkZoA/n08VXJHiXWPtaJ5rXskwm3Hd5XKiI7Cck857889OdHR3LJEWXevlHy7d5WX/R34Ubl+6N3Izx2ArP+IMAg8SakJUa2l+0s7JlTktIWYumNgJ69ee+KfpF1arcCNjCYxBAx8lliUgMc5dm25wfXnH0oAfqTqjCITma4RTMsDBShCHcyDcfmUKCBjg5HeuNuL0XJdmgtgEJCPGqxshPLxMcgkc9RkYPFdLq8aXTXMltI6RRE7pUXa6R9RCkjgbiV57iuPuYoh5bJJGo2hwrgLIyHkbmH3jjHIHc9e4BfQSR2E0nlwsxjHlhZFk8thwM4bOSPx4pNPn8qKNoUaEqTKYy0aBpl4EnznDIepDdewrMLpDtSSaTFyw3kF2VVwNm0Yy/GM49KiFwyzukYDxg4O/giNeGIz0PA6+uKAPXtKmghK3LSqGhBmkdzkCdvml8mNQRtC4xjIJ6V0dvrSpFHHLI11NMdqrOuyVoyODJKVz5RX7oA4wM15DZSPOsG0skTK8zI0oDMi71d8k4boMDrziuwtb+C4uNzR+eYkRY45D5chRQvzjByxAz7D8eQD2zQIkkhe/tLhreS2EcKRSwoEVz8xETH/W9eWGevvX0R4L+032m3Nzc6gssg8wrASRPGbcZV4FHyj5RnnlgvGTXy9oOqxzrFJidbaPbbRoxRYkY/6x3B5YtsJD9B0zXd+Gtf1gS3RtbnFqjODaBIDM9pEWXcrFdxl5APzcjoOaAPULrSL24uzbWd+DHPEkjyhZSkju25lS23jyuWySuScE0660e606OWxNw8tzfrGIL+TCwSJLJi6BSR9wRVHVjwePesfT9XuLJbCW7ka7nu2P2QRK8caR5bZGFBXMqhzuO5vudB0qxf3GoXmoQLfhIZQZYraSEyXEe2dShVUZQF+TJO3JB5NAEcd79n329tbRSJZW5ZJwj8yRttk2hScx8HJHA6mprS41OW9luY/ljit44mtYZFktp/OVmEsUsilOFJzjHI6+lOy0hY9S+wpIpQSIsod5Umjt40cOTv4Kuz8gZxUqW6aXPc2hupo7NLt44bfcZVKbAy+XIpOIsnkn5RnHNAGZPqOowmNDcMsDSyCB7SzimnkwCjQu5YiKQZ65B445PGfbHUY1W4tbR7WYPLFI0sebi4TeczIkrDH7sgMMgHqOcVp316XnhtUgigiUloppcIRcOCIHhuIztDM6k4b/CuesdV1TTvPGpoRdTzH/SIbpmkYIPliLN0VgQxAADAnaWHNAHSImpys7fbHt7WYiO3t9rwM8YUs7FEJKhTk/OQTmp9S0R7WwtA91BM7KX+xzo0jomzAmSRD+8QjIIJznOMjmsWKabUmtpLqGVpkuUeOK1cwQ3MG8i5JyeGwDuyevbBwNV7+5mEE4t7T7CLx/srSKZpYY45Not22nfyqnhlAB55XNAEUSwR6bCFe4glmiVYonheJZpTIYhCqBdxjGNoPZevWt2GfUYJEja2/s94hGNl7ch1l8iMODagv0ZmOf8A61dJrDafKLa6hX+zbq2hVbV3RFW4iABRECBsMWDcnHXqOp5SO6uJEaRLJ11E3L3MSXq7pZSNoTyjIdkcBBOCTg0Advpdrb/2jbv9odbxAxvghCRtFcLuhWSVSfMhZuDjJ+bj1ruUsbd4p4YLBp57ty00VrM8p8jZGVaNpUyil1bg4I6HrXjdxeapcrPb29w6y7N81ubYRJIY1CDyWaLLqH3HhiDt44rrdK1rUtJ0dbiRpPNto5TJeNa+XHcREKGWQJgSnaRtB2kEYPNAGzp0UWnXN2wgvLt0mlV7K5lTekoTbNHFaceaqk53dO1YfiJxc6bGI4QqRo8RthAI0QidnSVw3SQccHGSPl4qOHXDPcHULe4g09kuVtkW4jkM5inRWY/OP9Yx5JwRz16VnT+KUv5b62FlhYZILcbS8b3LA8zSMM+Ye4GMkEH6AHK2RhvHe9upbxnS5FqbZVNqklvIMYlCDlDnKnqfQ9uxnsJI0tWnmksoLOR4bYSFWLQBVkDJNnLssjHj6gZrMN9YhZreGHyp4QhvHSFWVo4FJVVwS5lLH72Djr0qa41EiyhuER53MkARJohdNFHJhTvcnO7YM9OMdzQBZ06/j1HUktlNxcRpcIkAmVUWeBMCa43g9E2tncAfqDmuwWfUftt2NKMiW3lzrJbzsEhlSFArSIHA4bDsO5J4yawdNW11G6tvsyWwa1uIyv2e2LK73Dl2czoc5U79yEYwBgV015Jcpd3LQg3rx4FoGCQGRF3yzo6rhiVjLDDAAeXjtQB5xq8811d3dxJIDeWFqzWEyK8bQ7VzI0mVKspAdFOCPmx1Fef+EdZ1K/vr4LayQT7LhY45WVYbssR+9uBIWAKuyHIC7iTxkGuw1i5vUQRwxW6W9zPIsk7iLeskZLHd5WT9k5xtzlj8wGDWx4E8HDW9TtRDd2qeZqRivJlWSRIZJoWaKEwu25kkwCByFJB4oA9A0SG4+zsk0SzXFpEoa+ggxJJcsuWhADnfEEOBhcDqcCugu/CY+ywX6SmKDcJrmzkmiaeVy5K79uPMYguwx0BwecV7Dqnw7tvDPhuPXYnjuV0y2l2CJTGYwI1RpvIJ+aYtkHdliWzgV47JfRXSXPnQXV9JOjqI51KPYKkMcsUmMjLsMqo9vTmgDEs4xNP5hsoLy9sVWXMRVo5IMuXSRGfYZooyF3EdV4rL07xhB9vNi8z26ztLLaRQxCK6jLZTBWNSHLlScEdGznFXjc2lo081lcQbLiN4FiVJUvom8sGVJUwP3YbeDIPlOOua4K2tIWu7jUWnVbr5006NgXWOOIBo5wuOckMMZ5+9QBs6vrW+5htp4bW+gv7jymjKFJS6KwVLqFB+8Ii2HIwMDk9q5MeJbYyyaUbeC3jt82+DbmN2aKFPKEZG5UXeR6dOcnNdSYYL25il2CzkjUNlU2MLjyxJIUz0Yyb8kHG1gM9qwrqKGWVjbFYnlgE0sk6QiKJpCQ7tITxltxUe4xQBhSa/cShbmGFI4Q/2ByQURJ2X9ybtZT+8U8lW6fN61x1/bLNcXE0U7qRDIXBQwthFQSxR7uE+Y8dyOgxXRalHZPNc2c08loiJY+WY4fMmlkk/eJdbQTuC5yAeg49qm07SbK+0+6le8u5bYSiCRZ42RLq5ExUzuYxlQQAcD+8eM5oAq22lQ6gLFbmN7W4WxQAtcJCpiUxowd4yUMrQEZUkHK+p5q38l34feTT7mTy4FlJS4W2jldyJvNdyVkJdNgZc/wCyAKvT6fbwapHa6jeSJLCyJHbQNI1t5cgcoWmIxIRAm4McAcA81lXVreT72S+S+sJSyosil7hTDJviCy/wxmNmJ3ED5c0AQvJLcWskUSxhdPZZfLVRHLcRXAlLvGQcEKyRZPfcW6c1kR3umyz2kbxTGV4Q00MRKpIWIH2d505CiT7208844Oafa6idOSaZTFLG0kdozHcJsvG+YUDcLHsOQx4HTgkCtDw/aaZqsEcyyhruGR5cXE32eMQq/l4i2ryQqHJ7nJB7EA3dNtrmKW6gQxwi5WMmBpXIlVmRDCS2CkRV0A3Hnt6VoanNrNjA1tFbyQ2tpLH9mt45B5oRNvnhn3l4oQxfCqDuBGBziotVjb7Vb6hb6gyfYrRJIiqrNZxNaPEI1uSoLzrJgsuASpIzxTvPOuIDLdbb2BGa7nt5RsR0j3I0p3KQjMVGSSOewoA5q78R2dz563PmRK0tmY1/ewF4kd/tSyRrETI46qxG7HHJBwy1vZbZ/tESC3URxyWalwwEe4oTM0ThllMRULv5xjjnFSpp+mmVzfvsuPKmmYW4jlYCNcSGQ4wU3ZwVyTnuc1g3/h65vrQWsEZt2kiGoLHEJZEkigYBAZiRgvEFbaf75AGBwAdFZSm/maATiSa5WO2WM3W0JM00jwRSuyjz5SpJwBwMckYzmzWc1vqRiuJHhEQTym+zyxMIxMUkXHlklGIwWPAzzjvq6dp9jY6bDqlvLaT3VvOr3lu5MX2V4tsQe3iZt7XZ3KA2MDPHArSnSa7lst9208shZQszIJIIhI5ignkXOE2Fck9yTnk0AdNp1jJBGxWW2t72+ja7tFkPnF7m2BKxhlbiF0AXtk9KxbnxRq/3xDFbXMlygkXlIoJ1DRvDZqB0KOD1+Zlbn0S+1CeWHbe/ZEuLeNlhtI5N8mLaYLGzSghhHIyvtI4wQPesRILaae4uoxLJawpdXH2cPllkIVQsSnl280H1Kndux1oAz9V12KIJaI9ysqHyWv51wjyxYTEMTKf3fzAMRw2SRycVoaff6PBEt5ZzGe9lWNjIYnR0uPulbKZU226M2RtI/nWfa+VeWtxHd2iQTNO0Uc87JKbaUyJK+xASQTFuI45BAGDT5dEljitnSUwxwrFKroIw0se7crXESnKRMrKc4yAaAOovtVtzJbT3tu0ZYRsH83Bt7pjKpuJ4iAxeEbfnIIbOR6DCi1q3uI7aEzSTXr3cUaBnilDRKpjSZo5SCS5hKnbkjAZuoNVpdP0+9aY+fIbqSQiIsWWIQsv72IO5/ePvTKDGcMABxRp76dbZmudNm851lt9PmlYvFYyTQxuhYsvyNv8Amx1G7BGaAPUNJh09LUSRptuEkkn8r5vNtZWiSYQIJMBFZpGbI4G7rWxdXaiSxR7eO4aJWnRHldT5WHlZcpjay7+SeqjArzPS7nU7ua7SS9tCBDGZ4IW3TMxSJUjWZ1G58qHPohCA8V2EEcIgO+SdZLmVyjyAyxxvasDK3mxj93FJGVAU85OMdaAOvsdYnvYyWlu7W4gspIUMKMbeNpVjNtCkWD5uYT8gb5gTkcEV0lrDqLWcr2KLcsGWaS2u0kW4KBVjEjgABW3MCwJyN3PFedyXphLWjRvbWc+65lADmSYw4AW0kQZ3hNoXHaPjgV3Wn6vCsaMpxp9sonUCb/STLuiTFyc5nibaSN2OWwO1AGgz3M1ml7e6lHCrXFsu+LASMJD89rHCCRu8oqd/QkkHnNY8eiaek6SRRC9S4kiZpJVkZk3GV0WVRwAIwPm6AMATk0ssUU5+w20V3KphiebehXZcicR4cPjCB2CjAxtUdhmpp7hbaGaV0VriEmKO3gYny5YraTdbxFOD5jspyeAVOOBQBbS2d7hbaSHEun+YID9547xQohSJtwyojyMdOKy9WtJHinSSCT7S4WBmjcC2jE8kqiaN3O3z28uMEDIzGSRk1NZXl3NZT6pfwtHIkwJff5TXCTRsokiOeXj2vyO7Edqbf30k1ut3aRGLT3hhhjt5Qz7p4k3QSK5HL4ZiSeNwNAHn90bfTIbCWy06K6aWRU1gSytI185XyL1mblo5W8uNgi9lyBisfV7bTriC8ZQRdy2kkqNb3LJAbgNHGgCxMd900ShdpwBj58MDXYWkTQ3H2b+zmu1KrexuSyOmpSAxSSsDjEIhTaRn+HJ68499bLJcn7Nb2McUTpPcfZBNG8iCLfEkTAFTOXZw24jlPQg0AY3hq8uNDu7V01AW1zazLPbrbsGig3TPM6XJ3ESXDMWQjO0bdxwK/br9jv8Aa7Xw5qGkWC69MtrBcQz21iIwRb312YkuI7rjEkbiOYptyq5B4BFfhMrhrmxtWllF2kl5c2l8kEUbRCRWWCG8XlJGLiQ5JPqcE16D8L/Hlx4c8V6dqKTSZtMx3EuPKAkiLLFcLGE27Tkgnsc4wKAP7srXxLb/ABd8Caf9huYnhu9NgeeVpmWKXchUrMSoxKqAKfUrx2r5Xufg8bPXr6O4sGn0lQVlCNIqS2xVGkVncDcWOAuOixj1Ffm7+x5+3XNptzHpGsi3XSomWKFZ7wPCwiZVleWIkBZGmlLKvffgV+5nw4+MfgL4nnzmW1hlgUWzvEiIYmd3iDPGmd0XmIV3nIBGM9qAPmdfAMIuGeK3l+xI9nHFYzFUcpGF8yVbd8M0RQLjHds/TMvPh8kc95Lc26wiS6t5o4pApkkcv5kEcSknnCgO/wB0hcdTX1v460J9OL32j2yXvk25liu5CxlVnG9RDlQHhwxBBH3gQOK+dNZ1rV9Liu5RYw3F9dWSjyZWaZ4Z2f5DahjlWO5mYH7pYjpigDb8P6NpsVoJZbea6voTLI8UZVVH2hnUQSoxARFjI2+qoO/X1PTJtP0+GMNHbzLb26QxQom9o5BI0zpJGcncC55PGc+tfM8HiuaaT7KYpLO5lhKXkkXmKFmt3PkyMQMBsBFIHpzXUw6/cXUVrZpPLHJZyyteRxFVlu/PU3BKSHlwPNAx1wuAKAPYta8RWCwTT3pOLsvFBEqxtNChwrNF5X35yGOB1VRyODjh73xRZo8UxkSWC2iFsWJjMixw7YwHCtiR9oXkdQMnArzjUbq6lt3jZ3ja03SrukUyOJ28wtHlv3ciwZGTgZbtivLNR17UNTkuIYYoLHSlQCytp5Fa5zcFoVmeWNugSNWJb60AfSLeOrMyTx2Uq6haKux5oXMXkXCYbyi2OQMsueny9utTN4tMsN+Y7ScPFAjpKk7SgWsvmIXLhMqpkIGVBwQR1FfKnhe4v4ftFomoPP5pL3LBlW2uYkARkiBJATf95gNxYHGRzXscKXMEAQXkih4bRFit5AVi3S4+zyLsBNuQCenysSx9aAN+Oe6httOmMixyujyCON3Ym6LNGz3B6yBIs7DjcSxI6cYcniXTtBvJ7e6dFeeHUDYXUUrPOtyIFRoriJ0KuhB4J9QTzgDf0m/02y1Syaf7PNdQXTp50hWXdLHvKwqzNsxscg59Aec18iftH/G/w54Jhv44bm2trqwa8uVnzCphkKlpBM6ZHlTI4ReytFjuKAK/xH/aA0fwxpdyNS1FEksEAZ2xE0TtFIdowMAhnTIyQy881/O7+1r+2mNZu5NK8NXDNclJ11C4eTzGaWNpowscgfi3KP0HQKPSuL/bN/bCvvF8lp4f8NaszWxEpvpgojaa4jURog2n5nyuD9M9Ov5S3V7f3V5LfXt39puZ2Yyq8u50zw3yD0x+OAeaANbWNTOt3LyTXsiuS5KtllnlciUqhYf3nPHbOMVVt9Fup2YxwyQFPKaVvLkxJ5h/dqMDGFcHp6ZNWotHe6jsxbxvI07uSzIQCwO1VhB+bfyuD3xgZxX1J8OfAl7cQQW93bSLLOTC6yK0aqqhlLvKy4JXcCD1yD35oA5PwF8NnvZbcXuLaaR1lNvJbu088EIEnnKCpDwNg5HBzX0Td3el/DLT7horyCXWngc2lmjtiGM+a5URAEEc5weRnArpfEc+neBNBitLe8tJ9cltVscg73sQDHG1wGc7lk8pWABXBGCM7s18u+INT/tK4mmu5p5ruOSNTe7AfOZmVYoyMfIQgckjGc4oA57xd4r1nxUrS6k6LBGbVWhaVlLzIzFduUych8YOR8tchb2VmC0F9aytbRxSsZ0lNxKJ1RRErIoyYsk5XAC45FdZf6XcXEMLfZJLczJK2EVpGd2Qq7sCPlJcOynou7mk0rQLlZTbrbC8u3MXkJjKSbVAkRpS3yy4U7ierEkdsgHPQaVGlvFftcyTkPIkaxpHIxRl2wwyxn/lluDZHUDritmw0y41i7iS5WFP9H8tjGqmKPynbAaTja2SRgEkbcDjFdrpPhU6ilzsgOm/Zr7ypQkxmCS43O5mkGOBk44wTgdM1634I8Erc6nG8ltKYHZIxNGqiC+jBG1sNxHKSBycZwaAL3gHwHdJDZQLbW1xYTDybmVnR0lVW3oxhcjJB5BJ5IIPAGfbP7KitrmdRI8dtpreVIwRDPukUOfLCkghUYEKRhR0zxXqUPhNdHsUnQLmaGBnW1t/LktoLcncbhXDCV9q4DJtBCjHXNeZ6i1vBczS283l2d1ds0QkLLLcXIZV8lwWYIAHUgk45AOOgAN7T7xILmIwQTPClqXimj86X7chbayNGXGxdytu4AySB2r3Tw8LiLSJGaxm043BkaOWFw/7mQNsHkTHMakY645BxxivJPDWl2EEUvnxOr3MZe2il3Bmm8wK/mgNlUEhPC/LzkcHNe0aE7ae9xp0jJfjyfOuI7iRYoGYKEiggLRn7RsceuRj2oA4TWVnSxQ3Kpc+dJNYm3E3km3jUpOZ7tyxEswz8q5BIbAHFZtot4sUt3l4EEX2oxxtEI2EbBY1AKtiR17kjOPXgdX4tsr65Rgh06WJAlybOMfvlYKC6IZAq8gHoT2rzi6vJJ7dJ4IJ9NNo4hlRS0kLRgedh17k5wP7p68YoA6+3jOralD58KxRrC62cEaoNis7L58qRnG8NgkYzgEkCuytNMvRd2pu7VdUtIrZoJfJVS/yuiiWNd4BC7mJ4JyMdq4nw3aG+SSeeRbd5leW2V5PLmmLEMCxJ6+WuNq9xjqDXXWbvLcy2sU16biSNESeKQ/Z02nPmKyZADhDkdQSc80Aad3aXUdvLBbSyrFu8u7aOMSJCqFgrb+7EbSQDkEkdqz4dMkkiuZgiSQfZfMmnkeMhpIEIDmJTk4UjgA9OnNWtOe4jeZJ7wYnlZIbOGNrgxxCRVaV4sHIMu/LMABn8K6DUdCstDENzqGtzRo0cl5DaugtjNayHEoaGIHzCu7oecdqAOHn8JC/tbu6lgjuXnhtYrfymBe5TGUzMRiCQMGyOOMA+p+C/jj8OrvR7i8mGmxWs/mCVAHAmnMmSJHQEkA9CeBxmv010WI6vMkwuRbaVbTIBd2sMaJdRLt2wmQPtR1UD0Ocg9K+Mf2q/iX4Ls9Su9AtIlutSMLi+ES7l/ctttiLssd0hydyrjBGKAPyy1W6u7W6SGSM28iS4dwC0ofPzKGzjGTxj1FbNnrFzbPDGrbUkCESKFCu7ElWkOfl29859+lYF4PP1h5riSQBmaQK6uXjO4srEsMMdm0fzqtdmVBGzQyiFmJDgkMxZsE4I+XG3g9O1AH0hY+K7FbNxcxWl3cqEMhkijePK7edvR2JPU+tVL+Dw7q0T3U9kq3TsrxPEoVY0cAAgx4Bww6HtXz/ABar9nmlMSyeQ6pESWJKsFAIO325/Guij1KSSONYrpgWaPMZYqDjBKk9gTj8+OKANm8sYYbwLDclpI22qLlR5cg6rt464OM9u9U4oLKe3kjvEZDDMHEm4qqzEk7OMce5459KyLnURIfM4SdmdMu7zHcgCqVQdF6/TPvVbTruLybqG4zPMSCXA2xlSTuBX+HBAwe+etAHtGieMdMstOaxvLNJTslg23CF3cuNiuJANu3+WR+HKahoEV5JLeBSmlkLKUgAeMHktA8h+4ASMZwM8Vm2ll9uQRxSMu1CdsgCnYnI2Mfvn09cZ+vV+H9QhsZBpWsIDbyzKS5J8tlOAA+Bjf05/OgDx7UdNa2u18lWjRl8xIp9ysEyWXy9p+dcDr/OvUfhr8UfFvgLWbfV9DvZIJLNkO6CREdmyD8ibgVf1J4rt9Z8IrqMEt3YvbKluDLC0jkSLu+URYAOxdnHPUGvLJvD02mXDuLNLjaWIML8PuByfUYOfpigD9gfAP8AwUavLzw/F4a8V3MrXkFuInvX2yKSVYGAksDE7ZG5gDjsa+G/2mvjjqHj2cwWtzJc2swlQxW4AXZkhVVnG5oxk/N096+Vv7PcN+6SSOSPfLcQEEt8uCGJz8xycY69+Kz5dE1HUmimX7QwYNGVV2jKpuGWRn4xgdBz7eoBzlnBC+oW8AdpS0mJiUYyCUsMxhUGWI79Bx171+037Gmi6faaO+sNGE8uLyHVmWO5DIQzSCN8GJNq8MMbjx1r8hdB8L30GuJE0MhiikhZJkQl43LAl3wOXKn9MV+w/wAL3Xwx4ItoYpHa5vbKNHYRvDHtdC0RmlJGZ1YEkc84B5NAHunjL4omHUdRksRdXsT77aKVZC0ls8a7Yp5NwAEQO4NtzgZzX5N/tPaTeeItQuNbQ2hREZpYkuDKrHJ3yEgbsbuQT36GvtjxPfzTTNe2zz/ZFs2jkRQSDNIP3kckIxsDEn5j3PrmvA/GvhK71Tw5McKLI7ZEkW38yZY9pZ0mMQP7sZIxnIIoA/LdQ/nMZwoKALhQWXrjCEjgdufz6Vds7CK7llWCWTMMLMQ/ypGTk539+nPv9K6PxVoj2utzWi7bZTOygZChgWGMAkbAVx7c88V9G/Aj4O6N8QNZTw5c6rBp97fQiGa5meNjDbzOFEsMYOW+9wfTn6AHyRdmcRwW/NyiSEkBWO1jyCWH3V6Yz9DVZHhIeK7giWVcne5YSSoucIAOrg549q/oc17/AIJFeDI/BWm614e8dre6vew2rC1laOBJpGV3Mk00bHCkMhDNgNjFfmz8f/2EfiP8Ip/tlxDBdWjBPJvLSYTMjNgyEqM/uyCvJAz+dAHwIFf5nUKpxtQjhXVhkLg9OBjnGMVXWN/MjeVo48E55GMt90FxkE9fp+lb+raVcaReGNwQYbgRsdrBpZBkSEq+Co69cfrWXc20SyM7K/lsUcxyNlWYAbnTBwg5yB7/AEoAaC6NCZmEEsEieXIBkOu4HezL0XPOeM5FXUiv9QljKBrqRixfI5eMMAHUgfNjPAI5HQGqlhIi3G5g7RKxikiZQ7PG5BPlggjC5wPrmvon4XReGptZiS8tcpPOqNNMQghiUBm4Y8cdsUAeJrpd3G2ALgBXRZ7lrZ0kRsEBWjI+ddwxkeoqRLy40yYQrcNCkrL57PGyqybsNH5cg3AgrzjoOewr+jL9mb4D/Az4gaZax+JNN0bVIRaXE6+Utv8AbSxGHLtt3ELKFweceXnpXzn+2P8AsZ/DPRjLrPgKT+yp932Z9IJWdVlZCPNS42/PlME+/FAH5ceG9ZF5FbxokzGIQLGYG+WVY8K8W5z8pYnLH3NbFzaWa7w8cU15PPKN4ZiYiwYOsqA4yFxiRT2/GvL7/Tr7wxrSWLzeT5M0seyQtHIhRtuRjgg1sz38xZIJZXAkjjuAMnfudP8AVtKnfkfKcH060Aa8tna2scNxeSEl7g+UU8mW3LiTbKrMvKsWByevOa9p+HkPh/UNV0+0v7NLBLu+ihjkZlQPG2FEHmEnKydfbP5/OEwdY0ihDIxggcRyOZwsrS5kdIjxCOuM+v410Wi3d9bmO5ElxOFuEuFO4CSFoXyGUA4STHPHqe1AH7DaR+y18JPEGgpDJp1pFetaSwrPC5MqyzoJmDQFwW6n5hwdtfBfx1+A2k+BpJdR8NTrJZoVco7MZY3jUxCXDctAy4JI4HrxTE+OnizSdJVNLu7tbyx82aSSS5bdAUiDRyyDd+8byWwQMjORXlPiz466t4ktgNTZpAqPE8RcOZAcp54jZMNbnkhR0ByOlAHjL6dcQRGzMaskblsu2FiZiRcGLfg435Ck+vTNMFrbpE8bwmLaqbHJSdwW+UlkQlpdzBumduMnA6Dawo3LEhkjlkGEuIw0kkRb94owcKHckjpkHitGTcVffEEndonswmRLFGrmQs+89DGRnsM/hQBy62EW5I5ZvIHnSokdxhWkALFC20ZBIAOT61AYprfy4mk2JKfPilQMywoSSCOOc5HGc+vNdjc263WnC52xNOXCsJNjTRupwCAvTjGSOB0NWdNVUGo+cYA728VtZCaIyRBpCoChVGU+9ySMcZzxQBxQsDFBJePdkxtvdkyctIX+QFVXgBTzjgZ5NaFuPI06GFdsk08ss7WjJuRt7Fo1M2PvFOdo5yegNX761eC7e2QFJLOORZ8KklvPhj58UYA7tuYMfp7VXWeBYQYsSyELOiShy32jG0LuUDYCpzg9DQBRmtwJVnjZ1JXykjidgUlaJVZDC65LDp9BzweXfYpp55GmuDmAxRxuzhMiT5UOTgAdieQDxWpJYmWK337ZWuYbktsldRF5D4iWYoMxyY2hD1xw3INSTQvGYorsQxutrDI6SMzrKkbb9hY8BnB3fU7etAEEdoz2s43MtwMhXQKUEaAgK5+nQ9+opJrOSW0sGigYugzKzoPnjgb53aMjLI0hYLjooB6dNR/PtBJuVXVoYw0EIwHi2AbhtzsVR0yfpVWG4Vort0ZpIAo8kFyXKg/vdrZ+6GyNvagBYLOCwkCxyrujkd4ht3JulYlkZx9y4XPI9QfapreCOe7kSWXbLJLGUaQkr+8LCRgWPzHbjnqc96SOXz4buaOSBYEeKVIZJTFJHNt8p3csBhnYFmHvTreGWJ7OR54GUiI/vhukjCAsxQr94AHoT+vQA1otNAspZ1Zp9hihSUnbCWt2zxGxzI5LMDjpjnpxZm0woIp41hzIY1IDMhEs0aqkvlkZVTIDn0xjtWbo7RMftJupZwGuJxA4aO3nSKRgJIwRhHJwW9SfpWlPqSai7zXCjzzE5QRRiJlSIhYYhISEODkbvvdKAJUton1IpfSm4eMqTGEGxtsWRjH3wrgAE9cZ+lv7GEaS41JIp4p7ONJBaYiuo45NskPkk/xgEBu+RyKpxgWML3ROTOhW0Quu+OZny4uSTlMITxx3xWzfXEdxaWS2SW3nzBRLLGW3ERAI8rRtwULevXv1oAqWcLyXUQsd0cTgSkXbl7gGMonlZUfKxV1HWm6gs8d9OLnYlqpE0BlICQSSryFYH97knPIznHelUSSyy2n2mXz2j/ctGgjTzYpIstheSwCOCo9DxWc1tHcXCQ3wlCRu5PmKxxOoJG0PjEJYEAn2HtQBFcXM9sFiDtLbAB5SPvSXflqY3TP/ACyMRX67scVKixgQTWMpsjJE0wJf96rL8s/lkD5Ii+RtP8NPFvHJFO0oMc80UM1rM6P5flrK9vJGUA5lKoMY6DkcdJbTSZcR3TrPDZuu1N2HaCARqMbT1LNj889KALVlqiukUUqNOkN6ZH+ZGV4JYfLlUMcFVLjcvP8AFjPanNfeZaTRNZNAkUjGONnCtChPztI+cqhJGB26dQKhTTnCxJ5agEJ5oCOGuBG6KLeNh0kAAJIPBP1rvNJ0LT3uruaeIXVpOsSrEGkkuPtDsxxIU+6iqGGD1IzQBlaQ86WoijRW026lhMcUjfMJQ26WL1PPK59QK6S78Oy3TFVsZ2uMxXcV7uzGpSIFYWLtl3KDJUk+1bOn6JbzTJa2sTS2jXJliiuVAuYWZjIiRrn5ogOp65/Kuvm028gum8xBcO0L5EInW4hkiKiFHXGx3KsgLDPBwSCOADza18F3eoTi7mkZJEtC/mrHGs5Qou4RhPlSTzGwAcfLkHpXQ2Pw2vNQiPlWe6NrdpZry4I82aSAKRHAisSD13NjB5x2rsreO40m3hg+wS3k96zT3zyyMkSnyxILaAAgRqqsynIOd3fBrrvDXiqKGy1FJl3y2yoiRq2190uVMZGOQpUAbew5FAHgX/CJ3k009q8CgOzxpHGm2Teo3FZGb5ggA68Zx61yv/COQ6ZcJLLulE11DG0flsVVkkZPJJI+UgZ7fTivoi5a4ini1iR1gbUV2RxSRP8AZ2jWXBxsGRIqgBmxjIz71zer2OlzXN7dzKVQQi4tLN3DwecqhWlHPzAt8yg8/MOODQB9D/sy6rYWfiZI7nT7fybOVRfTSNKpihWQFDblB99cKOfvYPGK/pe+C3xAn8S+AhbGb+z7eBEC30TtKBbopMDMAciX5QME8YGOK/k/+FN7Lo/ie3ZfMDXk1u7Ru4hO+GTKo4VvnVst15wRX9XP7EXhm+8a+BtNkSCIWfnxrqFqpgUXQaMsiq4J3kE49cjtQBr6L+1j45+GHiiO3fUJrvR7eUWawy7BJcISZBNG4b5yQVPBPX2FfVmn/td6H4x0m71CC6aC8W2Sa/trgOHlMQdWS375JHXpz7Vc8X/sY+HvHtojtapbzxtLcK4x59q8eBsfyucDJx68+lZOh/sQwm0S2Ajtzb24t7V7VHjaddxVpZZG3CQg9fWgD8D/APgoJ+1T44uZ7mHSWuzZi5eOyVbm4SK2t3LF4XKtueQscjOAOgOMV/Pz4y8ReIvFt5qF1qs08t2q/aIxO0rOB5h3qmSQSD/ie9f23/Hb/gmjY6xoOpvcm31DUHt5pFYxo6LsjZomVGA2yBR9SR9Mfygftefs7Xvwh8UXOmR2t0JreWSRblYnjSWAMxkATgMP4T6Y5FAH59vf3czLEGkJVY4vObDFgjMZFk5+YAcA/wA61mmihjR4pgWDKzRIMOrLjiXPRS3Qd81Ne2cHntcw2UtuZrfEZYAwwOAqyBs9GJ5GecVhTwxxHEAdYn+ac4LEzL8odSfvoHDDjpkUAao8Q3VqEVZghRnZdjuJGSYYaPYD80XI5PTHGOKfDqatIFnb52C/vEUsoKksmEByOoGevGT7cuLYrO84jWUyRbt0jdWUfejJ+6PUdeenesdr54Z2LmPcYySIt55PCld3BPPJHH86APWk8QTyyeUkx8wASMrj92EBA8pUHPIyRn2+tej+F/G99odzDf2eo/YHVQyq8xZfOjI/fIh+42OMdRXzcdUlmg2RR4d42WVwdsgGPlkLZwuDnAzye+afZanPbqrl2WRBsfzMOZu2EVuFbpz79PQA/Z79nf8AbB1bw3q9rLquq3OpIyhpYIfMjilbJhRmD8hw2M4OCPav1e8L/GLR/ihYme4ZAbm1Ft5EjZe3DDdNOEjx50PueRn6V/Mv8I9f0VZrYeIpwzysjWyqsiJAo3OEEkY6kgdeOtfpN4P+Llp4Vsh/ZkBuFljK28SywhWjZV8yVHiYESKQPlJ5ByaAPvzxB8J4brVkudDNpp6ySC6u3n2yQXJdikZti+cBo8jnpnnmvrX4F/Bnwu9rJfXMC7jE7SzPIkcglVwot41gQkbmX5WHHI4z1/OTwh+05Ya3/Z+malaxLEZkt7hQ/ChdxYIckngjJH3TX3L8MvjtptvJYQ6ZeiO2szFGbCSFQ908eQYfMTO7CEkNxlhQB9FeLvhlpjW9xbaNFZaYYbWSPyZ0dJReXHDSyuVzNFg4b65r4L+JPhLXPBHiWyvNMklE5jVYri1uZnSOZXys8Lxj5RhSvPGDX6OaZ4r0/wASW2p62P3iJLbBGuvmeTB+aFWVvuqeGY+mKfrXhtPE0CxXGg6bIykyxCA7muIAvmMscpQhBjqc4BPvmgDwb9n7UPGHiUpZXoubh71FhaR7gEmQJ5kjROpBMHzDIGWJzjvX7E/A3wGimxZ7KJZkCrPdPHzGzjGN5PU+n+NfBnwm8HqnirSU0uzGnWaPHAbFkWJFnSUqrxKqnEbfLyeGyeelftd8MPDNvaadZBIGV5IlEkDAEQEHLNNIOC2QcEduKAPafDOnQafbQxxKjNtAOSGJbsePfH49+9dnJf21ukk00qxxQoxYscKu3G47jxtAPXNZVrDBawP5w2CNS3nAhVQKAcsew/ntr4p/aF+PIsLhPDPh+48lnJS5vAwEJRfllj3dOhbv3GKAMP8AaS/aNjNufDPhfUD55uWtJ5bVGLsQT9/cv7uL1B9frXwlbfb9eNze3E0/2xLqPDOgtxvEZUqznO1PLJbPTPFat9Z3eo62skn2S6m1ZzdykJJL5KOu5I2lAxFuUd++famWkSTzXEcTyRLE2b6HeMqxfYuQOiEcAj8DQBC+ivNHPP5cE9zcSfvIriUyB9md0qsnQAAk/wD16nXSJobdbe1dUkbzECuzLvs2kZpLdy3+rCgR7CMZ71vfZ57BEebLJO7PGoIWOK2LFG+Yjdh/0xmuri017q1M0JUJFaBXe4SMs0ZPzurA/d4xn370Acbb6HaXMsQuhJL9meOZGuZZJnEiQkFJ5GGdoI9McYB659D0uy0uARf2sy3em210YcRJhFupE+UsgXIUP1J4HU+tY9+kUExYkbFjDpKcKZAsW3KtncvzADDDv07VpWV9bmS3ecxiNWSIyx8LKbnOTOjDb54z1PI70AXtfihkcW9nDbT27WUQchQYAkqlmZXkILtt9PSsF/skdpCxupk88xJbrbp+/dpI9qhSo/dHcADnAGPas/xNrnkFoo7hBKAFdwySkQxzCNSiLwnyfz9q5WDXnTCxTC4aeS5tmimRYnia3cIlzGwH7sAk9fXPSgDotSVFjuTcGSdE8pmiRiRLKvE2Cg9wf5VwM2nM0eI7hTC99LMojkxbosUoaEjPJkYHJbsfrV24inML3SX0pDCSdIt2FkR7cgHcT+8Pn8YOOmelc+Z7FbSKeVHdLhJGQIDGhumxtlmTPyL0+Uc0AXF+0pA0isCbdmiMaSrCUaZsRhM/wiIcKe/FQz6pFYNZxW7KbhSBdRh28sW3y4jcc5nzg7uvFZFndQyCGRmR1ea6FwNpVZbhpNkb8nG+MjgdSDxWZqlteC+IAYRyMJrjChpHXjDxH+KHPRhweaAOiur2Rp5J4/s8flyIyXEUm5SJbfK5IP7zr29axoNaMF15kySbViV3MmGilEi+TEpm4Ik2DcTj2NZqx3Bgtka1InuZ4fLKbPlW3fEqi4z9/wArIweuetSCQSF4FYpJ/rlknAaIiPGxAnc8Hjvn0oA6a7nF6ZrhLiS2ZkW/WZVBTMXmboywPA+WHAxyK4TX55r6Jb2B54LiJcRzbBvlyP3cZ2cbMHr29a0JdRt4rKaF7yJIlt1lDEDzQM4dD+Ixjv61xk+vwXLvpsMhkVlRAVOzekYwzxE/dxnPbrQBHqN9cxPFbvO0cciyS210C58xtxUJbgd2C5HqoyK4LV7+1lWS5mu44ZJru6tZ2lT99e+Um5ZIkAyE3jOeMDmpNaM9zMLeO7kSe2tFSKLzAymOCTehC5/1yRfIWXnoT7ZtrFaamJSlvA4ltJDai4jIk88oLSVkBPy4PPSgDftdXsI1tri4QSiaAl/JRJSQF8t1jHeJ1GRnnPfvXHat4nmmheKSGSxZrsvFL5fmSXawHEAmUjIIAGPpn6cmJNZt2MF5JCotbVY7jDKP3SKBFbwlT8twecnHGPrmtenVJYYp5SFR5l2SSZnMcVtGJJIWVB+7yn8Z60AdnHrctxDcF3Z4Y90sf2u4VDMzvuijmDHiIyHCKeo5NcRey6dJaRXkdvG7wTk3tosQZfMkdmtlVxysStI42+ifSpZbHUbcxNLM0Wl6gLN3tlhMsl15UpWKRjz5YHqMA5yK5jX7GXSp4pbYusAWa5gto9skAMU2ALtpSC7AE59M80AZWpa1BJJcS27xrZPIivM5VLq1uEOwoIR95EOVJIIJ461g65r1vKl3Zw3M920oELJIQD5kcIlQIAOIie3aotav7Ce+P/HnPGYLVJ0Fv5Smd1P2hWCkB5WI+u4ZxzXBs5iuDqXlyC2V5A0JjYSl1LRA+Vj+6hwfYUAcjqY1u5ivWudNhhEKOUeXCNcBWLwlHJGSTwR1GPpXjXima3i06drnThLKoEEs0ZwLdXKsSysMBCd/J6d6908RXlneYhlk1mJ45vMaGNHCFXB2NM2McEgnHH1ya+dfFt+Z7e/tbe4RZ4Ria4lmPmXcSn94rwgYMwOAg9OvNAHg3jO9nF2Z7V57TToXBERnhEHkmIeW8LI5YAP82SOp6ivHbuOfUYp7hZVeRGDiZB5lxLLO7AhlXAKkDqR069a9U1yG7uVuHewNsrIrkTsqSSRIoRxFGCQUZv4R0AzxWDNoqxWRuLeRbOW4DySxq6FCY/li8pgeR8wyKAOU0KKKCCS+lKm4VXWQRKY2IjPJCDneCD7YBxVnVNSglKW0DuXd43uvLLrHJHKM53YwH9SD7Go7iaO3le0urS5RpDGqyeW8cRBGwTEn+Bj1zx61lmee0aTf9naCMeRECg3Meqv5mPmVT1OOKANBIRNNttoWHku6CIkTRxjZlVCjozsCSW4AP0qOaO4s/NSWOVj50P2Ztu6FHkG9rcMOV5HYe3TNaVhdSMDv8uEy27i5mgwEmlViIZZWx+6ymAD9Kx2urqe6nia3ZSYhLC8zYjBtnHzxlc75toPPQ5+tAEL+RLNI0kOGZ/3k7iSGSGQ5+UnnfBwenA/GrOn3ZtEY2LmImQKkMkgkilRsq+3K7guRk47dKoi8lvGmiE0UkHmuzTSjyZpXbDmFmxgck44rVlbMaBbIbYWE63SlVS2Cnakfnrkyjht3oDQBtrLYwR2zPd/NtYXA3K4iLszN5GeVQnIxzjIp2sNci1ilREntok86IK6ogglGFOf+WrK4GPcVyirbTXS3axh3i3STYB8gqANpSRzkj37Y/GrlzNNqLFgRCuFSK0aQNH5AAJC7eGGcE457d6AOs8M30lxeWiR2oD3LI0mYQXJi5wHb5S5I4Hv2r688GyQO0d3cWyrdIqI0MoMUf2WY7XiRVHEoOCSOBnmvlXwVaxoVA3F7Ui6McO15Hdz8uAeI0BIPsBzmvqrwLpkU97Iyys8l+jMnnTLJHDMVUyoMN2Yrx6MaAPdfDshN3dQxyQWwsZlMTXIUuYpj5aRSSSHDICTgdcHivSJ7mWVI4olee98siBABbxiMZE625bO9AAWyByBXnWmabF51vK580NGY7wQqxglniBVI0wTtwec9jzXo2k3gTULWRkacRW/kAsgeTMmRiLA4kCAg+ufQ0Ad7pGlzomn3xkhjlitZkhMURVUd2BTdt/1rYyGJGBXUBJL62dbqSK3WKKUksnlF7kA7RnqobAwfQZ6VpW9vY29kt2sslrb2sau1wx3t5sgBMaxHgpkgEgcZrhfEEcsl5I9pdSywqkQlZTshn3jaJZEbjaEf5h6DrQBzVn5Pm3QQ7bmC5S5dpCZUIJPlotw3CrlRkdqjt9Rmubqe5d4J0ylrCxeT5ANwZYGH3ZdwxnGCBt71UkgdFnWKQfZmcG4kt5BHAg2M7AE8kgr796zdNu57RtsMYMNpIWK7vLaUOMhZUc9wD83B+YfUAHdulzbyfZLSG2lmeOW6l+1TErJAAwMQU8GRGVj/AMBHatK5s7MDTZfM8k2nmI0qKVEUlwqtKoKA8I5J29x+FYOh3smuvJJHNEsizvcRyEgJHGqSmS2jPYYxyeGxWv8AaYLu5WSO4RkDqlzBGpD/AGoNunnZX4AG1QuOueM4xQBpzXgYmO3SK9cx/Z7R4mfbE1m6vLNdFxgsSOBgf4zWk1pMEeUS3H2+KG5uY7wbGgjQt5TxeUBhvMX5V65AyMVJZPb3tzbLCFiuEYqUEe1QbttokuVQ8jJBPt7Guqu9LudJit5lkWSR1KXivbRvHBdMpeExOp+Uq+3A4U9ulADbDTrW6mZ7mOKbRFjneP7SzCWSR1Rk8sn5lA3Jnj5eTxiuh0rT7K2u7S+trF1iszFfDNyWtJA2Ynlsy4GLjBG4nrjjNSKskdkhv7OK6lkm2+csv2KOSzuYYYUTySMJN5oPT2PHWr9powhiaLzbq3WWQW0JkBaINMuEjlK/KX3OoDjAGc4zQBYi1PUbiK9t3nSK2lllu0VcLdpbAOrF5GHzfvlBwOoORXMWukxalcanql1FttLeRvsgdVTz2jHyyMg5VdoJbpkE9q3x4dvIns2illgtoJRBe3JlimN6uMkRrId3k74ouRxmQjsa5XVk1dRGiiUWBkmk1F41ZZXjh3OkiKv3Ygoy2PvAEUAcfdaZHfyPDcJZgxsXFuwH2e4WEG4n3SJyo8xUPPOB1rzLVPC8tzdyQzmXSyls87AOkYm8lz5clsC22UocNg9lzjFdRrDXV1cu2ltLDLbp5l5Kx2RyKkgQ+Tv42sMhuxyc4qpeQS6xYR2008EF7HcNEJRIsjMIQBcuG3fMryNtODjBJxigDgBoOqR+VLLM1ydlpa/6oeTbNbyMxvmTop2HnudpJOKtLob3MiTy2FtHZPcxxyXEW+ABJnEL3ZUnl1yW5+X5cmvSrKysobe8toRIFGm2y3CiSeNQiykb97qS12GG5wBjYOcit63iFvDZNeWsF2khkgh3lFt5I8YSLcT+8lL8cgcmgDybUvDzWMFzdxyzQSWgkt7FbbMy6hZSpGimfy/vKVhmUNn5eOeRU3hSS7vZA8b+TLbmGeSxaIvHHcTzKUZHLZk2wIVx0JOOtdvdLMLRohFJGWnH2OHjy/LlRJltJZQPkjUmX6kheCRVO3udO0+Ce4sDH5065hEuYj5lu4MoXC5JCBwM8E0Ab40JbDT2ujdwXDsYrqK1tYyHcwPiKzvI2YfvWIJY87Rkn0qurrOtnc34je7ubxrKdnkCPAkZCiaAA/KfKzGp6HPHHNZ99qElzaM8SH7SyTyLMYnYQjYUmS42H7sgyAw+YA5HSsDTr240m48mWxa7N5LbNH9scOWtpcF4rbcSYyWOV6NQBofZ7RNTmguRcRRW+rP5fmsoUl7d/s7y4GXA24DHgAg1z13pbyXl1NDLbXU8kRmnnZ5QqyKuVkIB/fBFAGOoYc11Go6lE0Md2UBa3V0CzqWkk3IIXjumUYWLKIAx6ByexqhHaSw6Sn2ZPKnhu5p5gzKUCzobhdkoPzRhwFPUDNAFC70C0s9OS4ikaa7N0FjaVd0ryPGIpGePOI7d5SCExx1NRX/maHZxi4tGtL3Upgs9oCkiKYody+YikjLRYx2BJqa1+3Svav5MVhGIyLh7rMsLmU4xCScmYt0PRc5rnPE1vNrNxp8cc0xl0ieS2SNfMgEkUnzQSvOCd429Seo+WgC/pWsQ6hbQWyWsMEMFy9rbyNGHZ1lJDB0bGxcnr2zmpdQtbSxMV1tjtFSVnnjieOWaCM3AVZ4iTgfPySM8VnaMv9nw3L3l1CtsYZo55zFuSZt3k77YkZEgY4BHJxkVZLfaWsy7LNYxYtXWU7riG3Z96+ZGVzIWbGM8e/agDqLS4tLbX0jvJ7VrO9RZ7SMOg8iabaS8hJ2xPIR8vTaeO4rJ8V3NkdUmtdPdokd5POjVVZZgiDKmcjDfMCMjkZzXm/jTV47TVx/Z17bRbXWCWOSLagIDeWYcjKkFSdvVeuasT6tZyRQXJ2s9osD308RKmSacYdY1dtpZyMZByOvagDq4tcuIkEMV21rHD+7jgWeTaiKBtCknlcHAPtRXF3k9nFNi6VCzqskRlcF/IfOwEmXnBDD8KKAPxB8P6BDM3nLOzWnnt9k3pKl8xUgtKxmAAj4Y+3fnr3aS6TZ3tuJrky3MUiLBOy29wrSq+0RTvMnzoQSyqOgyvWvAofE0kUkz3LxzI0we2X96is6oNskRWQuGBU7gx+Y9c81s2Pip5r23uXCSwHykuBEqiJGkO1SISAFkJHzNnI7YoA9y8W+PZhDdeHrki2V1Dm9tVhjhZsHCBQoKlkHIB6rnArwS5sruSzuHW6Js7i5meO5leaIy4GwFjuPy7hsx6nJxmmeKpLC5uZI7aeaC4lnDNbozNAQDuZwZOihO+ePbtBa3bTR/2fZhI4jsjV1nkxsUsXSQTDafmBJI4Yjg8cgHHatpWrxQrIlv5szbA0bSM0twkoGGncE4XPORwAAM0lppLR29pNPNJJeqZIpoXiiyvILIkqkl8fKFHJ4PFenaVpF7f3rsl3cNYKkoYrGgklClQYhtkYRsWOQSBkLnoDW5f+D209TNsEl+ZA9qxlgMKLKSPmCEBpOoz68mgDzK5065eKCePTo44nlS3bzEDxssQ3uruxADZwSxPyk4yDTJbWaOzvGstPiS6mfd5iSLJbpLEVKBYyxXaygZcNgkcnNfQWm6Nbtoqx3MxN3veBY1ton2ttI85AzgsS5w/YYzk15Lq/h9tLe6gtoHa6mDGWQyGWyjthuBkcrJtQtJwEHIxwMZoA8ySyuJkFvutjPGzXF5E0Mn765Zt0Tu75AjDAhcHkLkcVnvBfajfR2Ytra6/wBITzpmLM+7I3mCIf6pEPG5tqn15ru9Mt9TngurK1hiVpW/0mMxxlwMEYWXcdqhCCADkjoO1ex/CL4Ty6z4ktdSisr1biFhEyxQfa1ulldRm3tpgFb1bue3TgA+/v2TvhnbxaXpD3EUF1HcLGlpcxFhJZrIEWZCUXBB3Ehs4+Xmv1L8Q2Np4O8FSpFdPbLCWjt7wS3EGVjjBVZpXj6AliWUkED14PgvwP8Ag/NoVxpN1turVIPsjRqkoWRIMbp0MTELboT99FV8jIGDXRfG/wASWOnWt7p9s88229VAk90AsTyZE4hRC3nRFNoywCrnk5zQB8afE74javIYDdX5vreB7mGO5Db2MD7ibmWRgCybchVbB6HOcCvz5+JnjLUJRezxXv8Ao5sHdLe6LTmSPzDGDIISWVgoJAIB9ule8fGLxCd07MYLyBrW4RBE0cKQIhYs11DasSQo6ZALEV+fvjnxJcXcMZub9fsVsAtrYQxpOshiHDSsnzEbmBcHPXp1oA8f8V6/dX7NPLfC73OqWUJQq0SxuB+6J5WHB6HHTtmvL9R1Ca/Nxp9zbIsrqvmAsGfcCcLbHcdo5Jwelbup3qtePvaK4E0ZDMWAjiaU5X7NtICKMgY7HOa6bwX4PuPE+vafY2mn+Zc3dzFZ281v/pbNIxAXCozFn78DaMbugzQB1/7PXwp8SeNPiB4e0PS9Ou7hH1C0kkVIwZTGzrvjkkA4j25wTgEd6/0PP+Can7K+n+CvhvpEt1BGsk8FrPMNkck0RARhE820EuGGCO1fkX/wSa/4J0MJIvFvi3S0VpYrOYzahYi5lkXKun2VkOFUjoTuB54Ff2D/AA+8EaR4S0Wz07TbZLaCKGKNFSJI/wDVoF+7EMDkcDA+goA67S9Lt7OGOIRqF2HA2qihVwE5XjOAM9+a6KEjaECbApxnk+xPPbp655pkcOzy943hflGMZB5PTrjge1TDALKGViGIwCOD2Deh+tAD3K7lIycgqOPTB5/OqtzMkY3tgt8wC8HOeOvqB/OpzuBXPU5JAxkDjBOTx1rMvIvMGFbuc84xkYGASMn6dqAOG8RTBoZldC6KCM5GM8gkg9Rgnt6/WvkD4r+B/D/i/TJodRhhLKkwL+RG8mMEKpD/AHscdP6CvtO90r7RDKvLqQd2Tg8Ag9TgjHv0P5eFeKfCxgMs6OrwpBM5jkA2xt94Mf7qnrzjGOKAP4zv+CrfweHwqt5PFXhRls7O+Nw91Dd2i29tPPHuHmmIMrlioKgoMg1/Pd8Nf2sfiT8LvGP2+KRb3TZZWSfT5/NVGh37ljXe/wApUfdOOBiv6nP+Cwd3pl+bjSJ7u2uL2O2kEEEsjSKsLOSUSAjaXLkBWHU8Z44/ld174dJeR3moRxh/Nne2RRCWktpVyGncKOYsjaCMjJ65oA/XLwF8bfh9+0f4cFrqkdiL6ONJJdMupYppkkIwZ45GXcGDMcBTznjPNfM3x0+GXiL4TzWnirwxPqMemTTHypLX7UtzZKG8wkCAh/LKgAEsR7V+cGj3PiH4eaqur6TqJs7uOQlY7YuiAwEAJOiHgk4yD03ZOOK/TL4M/tS6H46sIvC/j9o1neyWKa4uis4uJnTYI4o5oWwiEKdwOBu60AfTn7Jf/BRn4k/D1ItH8XpdatpUPlW6X7zyhpUnjVYvO8xV3skfLdSOdxzX7jfC39sn4c/EvTLWEXWmRXV4sET263EFvI1yQN6tcM24E/MduDn3zX82fj34f6bJpV5L4OWCSRkkvV+zBt8LuNsYVoExKu1icAfKCc+3xLp/iz4n/C3WGlZNVsxLePcW8YM6QgRMoWaGSNsPjDc543c9MUAf3v8AhPW7XV76H+zmgl0+3kC3UNnM0ZuN0bYGx0xcumQCWKhu3eutudPTUk1FrDT0uYjIirYeSI1mCuFlaS3e82qy5yWOzOOMiv5YP2Vv+CjGveFdVsIdfvJGs444JdRSd3kmkto8IwgMxy02eZCBwBk8Zr+hH4MftReEfiJoi6rBqNpDPLGl1bXEPkJJskQM1tdSecBJvXOCBgd+SKAMP9o/9mPwr8XPA+taNqVta5vbVp4oYmV3jMIIA2qF+zord0YqxJDNX8fP7Wn7J3xV+Ani3V5tP06fVfDMrM9hcWcQmSxhZjIEmWFi2VQAg4I989f7xrPxBoXiuytrbSnimml3yKVWPKxBcuszNjzLZnDZAzzz7V5T8Tf2fPBPxKsVXVdCtRLIkxCtZhopplwpWUuuTCSABwQM9ec0Af5zC6x4pg+2RtczzJNFi7ZkImgUMd0bKxzn5sEgYGPmxUf2++lRXglvdqqsbeYzGKBRkN8sZYsDyMgY561/Yt8bv+CSvwz183E9noC6bfXbzS/bfD0EDlN5Lrb3Qd1CKGbJXAOM1+X/AMQv+CSnifw6dS1HwZPd639iR1Wzhtp7edzGMyTwLHGyyDG5drEFmHy5oA/CeFNdlMzWwla1P+rjkluJzE7kZaFkztbbnrjk45Oa100vV7xoVhheNhCGMY33F1O8TcHZISRx7c8+nP1B46+Cni74U6nd2XiXwdrWnWjzNbxT6nbz2iTmIg+RPKFAhlLndk4J4XHauaiu7Q29pG0flA7pJLlYo0uYcBlNtjg7SF4J9RnFAHiI8JawbiOa4tLhmYGYkI4dogcYiRRhCMYPQ/pXoWieCbuFYr8WrsLiKSTM8ch/cID1jj+82Cev92u8068DSxwGGIwSKLe2lwY51jkLbhjcQ4b+NgeOPavd9F0OG7s9Mt7JvI2uYl2RJPG6MBvALNlYQQeWAA5ycUAch4R8EQW2im+ndwJIm3RSAWlrDGykh4gZNy3IyuP72faqviPTLWZnto7cxQSRJMb2SJGupyUEEKxFiAxaT7wPB4OO9fSfkWlsLO0X7JJJDAxzcRg2t1MnyAQtHlYipB3Nk5IHpXhPi17iC9u7NxJDchS1vJFtFsI55QFlLgEyRgN8jAY+XmgD561fw3NoN7FPpEdyt5HEn2mBbcqxMjgNcIB8odQf4Scke2a6Pwr8U/F/h/U2tLUzPCnmQCeW6nAe6cbjLLKm7a6ovHBAxjNe6aN4ZS/aO3vZ7qeODbbkXMEaPcS3CZBguA2ZcueOd3GcAU3W/gwkFvLFb286W8zZleMw/KFADtOEYurNuIyOuBigDycfGTVr+5jnu57V5Gmm+1RpFEZbiYsyecZDJ88irwH6HqapXevWGqTyRLcFFmjlnhggtWuIvPjy2y6uZWO6fG8AAbQcA+tW774M3FpdKkMNuZJlMFl5ZZ0ETPt3TBDlHG4ElgCc11lr8K5bN44r2X7PKhJiAgeRJZYIwVljRGxtAHB/iOQeRigDyqW8N3jzDPJMwcosEcECqoQxM10AoBkVCAMDIxXGalbJ5xdWitIJoojazSReY1qhcpI0kb8u7bWORnA6gV9F6n8M9Q8pdYtmURh5FluSAhuvKVH2rbxqpVSQAy7R+NebaxoN9DHPctZ2bx3GQ0Sw+VsKpnKwbyUAIGGICknk8UAeI6noU0CrdwXLTQecscM5AzIvJZkhjGRGT7fL3Oax3EtpItwZo3uIJFEawlIzsU+YFEpbBXIw3HOT3r2NdJNnZy3E1yXtHQxuIyrTxM7gBkUjy0QPjJDd/XFYA8Avd6nBbQJdXEkzMYVa3MZuImXzThUGGOSOc5PTvQB5PNey6nE4lVorme5eYGRTmNtvEMDEDOW6YyOOKs6Noup6neoU06a7AeKO7KxzxrK7OqRnMafIRuIYn6n1r7O+G37N15rxmv8AUbG8lJ8hZytpIsVlAHOy5w6ZWWMgDPQk8jqK+vtH+D/gnwEsmr3LQLAYLdgt0tt50znMbCVSRxuALYHAbNAHxn8NfghrN1cR67ryC20q22rJbyxMuyBTvSdLlhskRQjDcSMnoSa0Pi38SI9K0xtM0SeF7WKZrZWtp0eVmSNlQkp+7hGOhLc4weRXVfHz42WcOlz+H/DTWcixo9vL9mnMMSY+V7ceWQHUAHBBwCc+gr83Yb+61rU47Ke4l8u8mc+WJsKjplkdgx+aPBx+dAHQ29/Nql7PLezG5fMklvJcJuilAZgInfeMtliDxxjqc1t2lrHDE8cstzDvba4Mpaxi2ZlJ2ozbXJwAf8KyxZ2dvcx7p0E8Sy5gVwYGMWELKVOAx6kfnzxVmCe0FykE77oJRFJ9oLt5asXG6JkH3l/UZoA27O7gMhuLoWpjQPbeQ/DMzjEU2GxvcFeo4xwaz9YChSCu+OdRIQYyv3FCIkLEZMGOdvOce/PVz6XZzBYWCpYhFZlXYQpZS6yRBxv8rKruJ9QPaq/h/wAN3+rX9rbwvLh7gxReWsXyOxIVpVlfAg2gAYyepoAq+DvA2o+J721SGIoEdZHhw8gmt3IACqSAi7QOuMYJ96/RrTvCnhn4S+CxKLqKLWb63iuJ/NlhRS8aK0aLtbJYEBQUyc9fU4HgTwJa/DbSDqeq+TayyxHdPJPBdWsJjXzIpkg35iVudxGVO7jODXzV8TvH+ufETUbxbODy7SwkNou0vtkTlWktlUbUQnBK5yQaAOB8b6zqHivX5b6681rWO9Mokgk84zyht0YEQJ3lScZ75Gant9Ps7sXZSO5ljZ90jTSrAgk2rvzbxjJC56AZxmqWlwT2kX2Q2ltd7S0ks43QNDKACUYZKiMYGNhOT361u27zKqujwqkyTshwCBKU2uFHVjxxnng9uaAOd1GwhlkBkW4juYf9FtbaKV4giYG66R9mZA0ecKBxyWyBX0F8GvjT4v8AhBOl/wCHNRvDI0kVq5kZ2htEAIha4gDjDY3AELg4yeleOaXFLfXs81wskRuZIYIrmWASrAsQCLApJ+Uvg/n612D6ZFo5lumkg8iICK4ihgmJNyMqBdpgs5weq/KueSBQBpeP/iFrvizxXqniTWNWupru4DXfmB45UmmYM6bkZF2FSTgEcjjLV5yl4ZwkmpC8nW5WENboII4RcyyFgZgF4LgBs/XvWfrCthzBNcmC8kj3pBMB5coIBXYw5QjglSfcZra0QJZIXdv3jKsskVxHG8T4XERCSuGZ1Xd8wBA7GgDft4or2SCGeNvs6s6kMWeRZVC7ESQLtQD5cA46/Q1bFjO95Klu/mzb0R43QSrEQxXbKo+UkLxn3y3tg21/MqNI8IkH2h5IZlUo2M/JceUhIdwwIXHHftkdXpkmrtDHNZ2jSRzSNb3CtbEvA0jFluJrhyN0Z6k/wg84oA3ZNFslt4rua6gE8QgE8NqyyfZbZX2spUNh1Dk8HgZOO9WLuSOSSRIBbNNCr20t0yiRp4mZXhPkINyjauAyOQCOQKv6boF/p5RYYFubiVJftBBhNi0LN5kjQkvmVyS2ScrkcH1pSaWZbndci7D/AGuSXy7N44Ut4Y1BWKUr0LNzjv2FACSa2NNW21O1lj+zx3SC4ihheK5UFfK8vMrHZFvzg+pqtFrI1Q3UGoRvEs5ma1ZEmuZDAw/1pcqVJGRyOBjrXUavp1ktnFDNJHPNcLD5AmbbInmHe0pwoRkQepzk/lm3+j+RAkWnxLDPHE8UlxFODBcLOuZcRoW8s4Cjg565HagDzH7FrNq1xKsc93A8724mjMomWMYUI5ClWT5hggcetMka/wB0kAsSbpV2TKV3SSQdi+4/K6n6DnmvV1tmsbG3meYzuqGzm09GkZJo2CrG6oF3Od+SSPm6VgXjM91Day2bm9tonhmX5La3jjnJKySSbtxYJyoY5znIHcAo2OiokNvJJmS8uyHsjHvSaLygDvMsYOUypBTp6GvRpU+yWsUc2nLIl0FWa5gt43kYtHjZK+/GVbLBSNwxyK5pF0rSdOOpvPcwyMJFVkU3FxGzAAGDnbsYgDA6buOantPFejX1rbQzO9uplLx7AS0O1RuSQA5JbvnnJPIxQBx+swI13czTLJcW2lyLEJGYx3CBY9saXCAffZiPvdunFeM+LraBZLprbfZ3DFLm2lljjEcAQgyRxmIh5mK56gnJ7gGvZry+a4kupo9qwy6gVmnjWUKbdExGvlhTtLYxljxt7V4x4otBdXXnzJe2sMd2qtsLzRPD1Mbs46YAwUyeR17AHN2E3mQSxLPOwjRJ4BNlJHlB3T7d7HeoOcZAxkZqPUbVLoTToJp/MMf2WaGGJYbdlGZHl2sQO+SeSRnHWr1xYxSw6gbdWtI1thLbxur+bNhlVZrRiDt/2lOM9x64aRX0USxKsTteKqTTxMySFSgCu8ecI2euF7ZI4BoAe9owCGG6lu7ckvcS2m5JI3K7SXQJt2b8gMDyTyKaGezdl8rLSRuqGZxMyBQFMjxvls5I+Vgo54yOuk1vdWoOY5WlWySNJkkHll4iNhuEQ8jaWyMZJ7+uZJcy2JubwNuvPMUx2jxlvtMcygSSBiuFBPODg55AAoA5K7t5hKZJpJpYld1aFowDLIc7NrBh8pHQDO3pnmubuZrq3DOnybsDy2jbMSqxz5B7HA55x15rqZ0ju5gJpyWkKkI7hHJCkKskisfLI6DjOBzzWPNa6hCyvMwnX5vKZyZIfKVvL8rzGAxyBy2M/XmgD1n4V/HTxN8O7uxl0+83JHMEuLa5aQnkhYp42EwAYKeSBzX0p4s/ab1zx3pR02y3mQKFuiDN+8WP/WPD5zfNKzEkDHBB465/PrUgtvcKI4yp2x72M6xhMsTwMfMMZx6113hbUrqO+tJIWUQkPEkskjbElVSHdwygYxgAHnkHtQBd8V6beXV08224uJ5JGumgnjIllQsQys5jUFsn9OM1Sn8N6hDYQzw23llCH8h3jR0C7SvmxM4Yxsc4/nXReMZ5i8F9CFlAaCU3kEsSpD5ZCGJ4wGZBnOfpmtC3mtriCS9ubk3BnaKEBJVLJGqksQigHBbaCSMc9etAHAXOpW5WZHgQv5YUqpcNHcj5BKY/44xyBjI9a5t5QczsvllSiBZFUdBh1UHBXJ6Z9fc49Z8daEsWlWOpWVrcAyDLL5KCSFFQMWlmjGDFuHAyGzjIryCFXYqJEERSJo1imDO0pYFnLKeQ56q2MDHJoAimnt/sw8mNzdJKWZZQH3xcFEhcZC4B9evTOMVHatDJK0siBfJZvMjk3MWDg8HAIAAyCeRxn1olg22wh2YkklURMCvmop5ZQOsjAt2zWja6cbZgXkAIVXdJWBacqvI3nhRzyDz9eaAL9nceckIkKxRIrBfs6FmSJsH902OpJ5B9SRXaafYXUrWxtJoJA6FlDyL5txB5gEquFGQwyfu/41gWFgLgqbeVEt/IeS6DDakEmCqm3LdiCBg98/h3uhaO8UiLHKlkqQi4SchoHKb/AJ4oJHGJXbBJC5GTx2FAHSWGmahHezQynybOMKyyBGL+WqB441GMkiQ8HGeOOa7eGKURbAJlLojreR/Ksm47mSbADKpGeAM9s5rZs9OlaZRaBp0eyQRv5TGczPhMvv4ZODkff4JxzXXjTWtZWil8loxFDFcvbQu1uk5w52sRnKnJIxkZOaADQ4YdVtbaxuNQiDpdFLJbZGMvl5DPDIpXcF3ZAKjJIOa7swabpYhimleC5trkma4u1MgRJTtikCsMSEZHGRjH559lY2Vq8winis7iJVkV2dYtjsdyiKSQcNj5uuDn3NY95rhj1J7iC5kadI48PNGtzaSLvw4ljbJyV74x83GaALOv6lBa3Ci/Ed26B7hr0kW7S2bB0LxyQrnaSBgE59M1kxaxpV2bSJ45Z7pVdra4nmWVoFjjZ4o3YqRJAwcDnJ3DpgVJPqmmajN5t/K9zbxGWJbRwkMU8jjMapIOUiBDkBscjA6849tNb20VvcBbYSi4mjRZAHDxxs0hLwxcxKi4wTjIXjsKAKtxbtfosU1teWsgkFwFKqgWKFXJuWLKN+5mAUICRxgHHF23tLgyRxwLeNHZRO/2pY47+KFZQGKK+0mWYxkg5+4xKjpWsLea7dZGuxLFfgiyECsBazSOwRg6/fRUH3DyVPHIxUR0l9Hs3j/tJZ1kld5YdLuWSWzL/LJ5aS43Mc7sHBBJ4GKAKag289rfWwVbSLzGkRZFbUVhJ+YC3XkB8kbsYGMsQa6+30jTCk939q8oNtljs7rEFyHJDCRWhJMqlCAPlA569K5O1t4bGUG5mY2txCwe4km2l7eBWdVYopYFpAd4656cVZ+zahbyQ3ForObmEW1uihriS5WSQuHjmlwEj2bcEkYA46UAdLdXOL3y2lur2JUWIRwRyOy28mI2t90bfNKCvB2/KeCetWPIglkcWsMMLRWqyeZeySrMIZJQRarvZvMaNQGZlJAPy8EVFZafNa5uDaw2U948PmSXjyoXcPucSOpwI1UcbMks3cc1Brd3LZXqSW4tGDrM0UNwrTziSVsGCORsB0JJIxxzkUAaFvexwDTbm4t/JSHdCJTKxe/gIIzboyksd2AcZJwOMc03UNV1K+MayvClrExhhti+J5IJWOPtAOAjKecbS2ByM1mSt5sMUcmFaB413mdICiyqGkEYiZmDqThQBwBzS/ZILqQXEN4yHTHhmt7hpPNmu0YlZIZ94AmAiBAxzgc80AW9NSa4vrh4Hjt0ieFri5nAEF3yTKqeYMNIRnB9D26VJNpb/b1VZYLazmmjcyR2siXQdjsQkAEb9nRhxjn1r1iHT9IXw/8AvrdPs09uWeJNq3MrOq+Slvk/MxIYsF+Yg5AwAa8qvN7au0Nkl2kUKQRwIoDm3WIsu+ed+rKVIAPzfLwPUA6C/wDCpUJNp13AZLZEhlchZJriKfIZnhQlmaNAoY4OTnrVKx028t71IwltLNMSqhRlpGLBCwiY4TY25u3XH14gz6oNZ8y7kcxCOTbLLvkYp5xTcApAjYn16V30M8ks0aXUlzbTIY4LZ2ijBlRzuEsTq375cDqTgYOCc0AdNbaHF4Xkhu4ohe3S3s4tIywTy/PX5i/lLmMq5OCSR645qWaxl1CY77m0WQYnlWPej/aJTJut55yxR0G5QdpyxHJAFXtOumnuJ4bmRtSgljS1TUfMFs9uhiVjGU6K284Y8t6cVz2rf2laXNmxSKzjZQyYkby5YraTYhkcjG8qATk5JPvQAzVLaA2OoRXkUK3iTKqRCSNFmfy0f5NoywPc8k5zknBra8Ex6NZ67YX93PFppgkt9QO1o4rNp4iCY5hMysxVNw3YIB4z0rz251q2k1j7XNdGWJWmJadxLFDO+5I3ReORIMBRk4AxWo8UlzZot1Mbu9jkeRd0Mk5XcuIIxCyBViaM7i5J24oA/QXxRrGk6j4Lv3KWs1trkKRWjW6TSiVZItlpJFIZAiYeMsTtA9SQQa+K7y+uHvbnSJbq1SW2ldY5Gf7Il1MnCmaVPvbYVAjXqT8wBzTPDvie9s7KTTF1qS3shaSWzoy+bDbShsRC0WT5WcsXzkjAbA7VTN3c3UJ87TYZ7m4lkVnKKCVtQF+3RuPmjnZdoIxwWwOOoBSubyC6vc6baxCVFeJ97mRzEgyYgzqCyNyMYzg96xbexlluDqHkSWGooJ4oDz5MFu3y7thG3aylQpPQnOetaf8AZ2tWwi1wxyrNag3EWnL80T2skaqFuNoys2wrw3JOcCug0iKO6mW+jKzRnybC/wBNlm+cvcbpCy+aQ0cSEhtx4GMZoApR6FNbQrp19MI23RTLewuWCRzQF9kjlcTS/NhtpOMHtXm2p3GnQSQ2kazRSwbYhctOjQOysdxm3t88bFsqD/ez9e28TanPe6tb6XFhLawaNp3WRklKRxu6yxfw7EQYck4bbgV4/q128lzLpl6LS4E0+LaWKNvMWOVmbcnk5wxIG3cRgYxQBSubBlfULi7kSGUbVUBlnMkanYsMcu7G92Vvm6LuxnFY1rqVxaag8aMRbzzQvbWMrbUjkjgDbZjnCsVLEt2J/Co1tdWilu91lPcgW7QmzlDu0mCnlysAcpIrPu44OKz7e3vEf7F9nZbp3IlFwHe4S2kInExRv9WmVCrkhsHnuKAO+1BRrNrFDbT35mE4aO4BWd41hgeGW1iu5VXzFd2LKGPAIVTgZrh2kms5Wh052VbceRIJEZPN3ZjX94+AswC4IxjKnHHNWp7i80i3mihkvIHzF5TPGVCSREtK+1MgITIxYjkHOBWLDvnQGKWSWWKYpc52tDK2A4uPM6IRluCd3qKAFhguru2lykduoiZv3jme4ykrLFK8igqM4Kjuq4B9KgtpYtPeRbh5I1t4ZbhJUkiZ2jmAJMCxEhowGG5TyTnGa20lEDCOS5dbKVSDcgI0McysHhWQqCZFkLFSoGR1I71y19p1xd6tNepb+UkEYgmtWlZYTb3GwRvFEoO1SrKQO49qAO5tp5dRsTp+nXLStDDCxdS8az5U3CmQFfnYb2G0E48vpTLbSZbYzXBuYENsGi1BHnP+leXtbysRnLkkFs4wM7c5FR6Ir6Xcz/Z54oLeGCZZYZwXgIO94fOnPMblpjt9AOcVfu3sLjVGcXMFrC8yROkDb1uU8tQshUtwWbIyMk9aAHXN4rTbrCYwJNEs7IrwSIojyfs7B3wkcoOSvX5uRmrmm+In0eOFL21Tz3d/sMkOxSgQFx5yTAr5Plv0UDIA6nmuQv7ZNOuCkVoptluEkaSWYmIGRhK6mIkMBhvoax7u9ea5F1MzNLbPdJaFUWUBZxiASQ7tqjjC4zhVG4ZzQB215rMV05mnW3UpFJHHeWsJiimdZo3jM8JG4ys6ON+MZA7EVo2QvL5rO/n/AOPW5inSWGWFynmqTDuUADa4C54POc8545nSrW8ukR38uNoWjl8mVtzhCCLlgQuAhUllVjkMcgGnXWqX5ULC9xaw2TP5BdpJFuGErIGwVAgd4wMjpk5xg0AatzHITevPGoItEtrNbZWaJ1iUILiaduihFXjOQ2c9q5jTrqNZYIp5ofIjlYCdjIs/mSAIGeaLho9wYlepA3HrmqsWu6jdzpFPJKYpLgwNbszTtA7sfKQvECTFtAznjPHOOZYVm891aR2gkLQmziUl23gsHVCmIjvJxz90DvxQB6O0VvBMBcJIY42tp3axzLFfsjP9nd3lJ2qVbDcDAX5vU5kjNfahp8Kq9lEzGNFtiWbyw5JYlwAWUn+IbSV69K5y2nurGY200szRPEIZDtZGaV9ojjgVxjaoZhx/d9Dg9JC99bq1vBBLLKtxBie4VSpt/OKiMLn5n8tRuJIwc5HOaALJ8ORySLHJdQSSSXssyR3ZeKYQxb1Eu1OBLuw3HHOFzW7pejSCwWK7uY4ZH/d2Usj423MczFppkcbXZowFUY6Yqu2p2+p6hDbtpkDsPNiF0jSCS2mt9zxuzMQDH5QUbefpWpLdRlo4fszXDyxiS5KIk8UaxkNmJ1PIIKlguXXPPSgDI1BI9G+zXMBmd1uSHlMcc0Fu9wW3NcNGAFAJOwHnAA5NQzXlksf2mxvr68uLoyRObZztE8aK6CNMYDsXOVbBGw9QtJLHcXMs6WYiW2JkkuIJ/ONqUhkfKogkyzqW3BsYw2KIbC5it7Z4WgtGMqpLJArNC1whZo7yVEyyssDlcDqBuPFAG3p6amL6xt3vJJ7edgjTtKi/ZrpoWkifavVV2/MAPn3YrftXOloIjaBjcXFk4j3EwS313KYS1yzHKW4kUOE/h3gnGKyNBtJ3wszYis5WnglD73k8yRoIUEqgrt8rMgB5G/HUYF+YQW13dWS3FuiW8cjQ3Fy8kaSySb5EmZiP3jA+Vtz/AHsDpQB00utXGm77uaMxR3VkPtTSIWuppY7mIxyRIPuxHYSDxwMnpWWNbmeWKEyW8dpMhkubmRPljDswVzjh5VJbBJ/jwMgVylldXN+bq6uze3cyQvaJbJCYlkWCV2g8lJBlQ0RXcxGGUDBzWza6ffTRJPfXsJE6CJ9PKmNLZLWP/RHETqGaby4k+XHcE8mgDtDNNDLaxebHc21rCkwWCVpIntpC4iiwcgS7WQkepJq6+oSxWFkrj7PLdXAsorSUrNGyJIzSMq7eJFjPDDHHHasGx02YGLzL61jf7W0UgEvmAZjAcysh+Ug9AfX2odLe0ZoQEuWhkkePzLxnWQBiGCMmfIlZSGHTAfDYNAGrqS6gZo5hNZ2dosjWVvPZxuqyNIAG+0FgfLIQSFi2AGJzgkA8Vr4meG9jsolAtongs4nbyvtkvlxmC7jeM/MrBmPPGTg13hv7a7+yLMXgiaOOO3ImjFnGgkDSq8742ygoNzYO4OcE1z2szP8Aabu+W2bz5Q5UQRr5ZiMjRwtarnasakAg8bgu7GDQB41aWGo3YW2ZZIkLFpblUdwLgOkSRM4X9yvmSY5IABDHAIq/q2lW+kRxyi6WR5NpUxS4kcGRo5LZ492VKcyE4HBweQa0JRcxTW8khur8SvMCMiKCWSOSY3FjKYTjdJIkJzkMMemKsaXbX9288UGlLaJ500kd1qBzFDLLKzLNEXBIYxyLGitwQoYjNAHUeH/H0+kmzt7a6lgkieRJLy2DRSXFopLho1ddonVwCDnJA475/Rn9mP8Aa+1bw3rEFkmqXQt5dQsbmSRL0hrhYmbcjyHcXuXn3qwOFQcAZGT+UL6bNNcQ2BuoYnZ3lhs5Q0c32l3kZzdSOAYsgEgdMYFW/DV//wAI/cCaS5t4plu57qWGJ5En8iBdse5M/KHcMVx94EHqaAP73/gL8Z/BXxe8JWia3cxwXccFosimWOULJemRoYHl3fNhssWx/EM4ziux+Inw38L22jTNoTQyXbTC7ikOyVpZnUoYpJd37ocFgpxkNX8f37O/7Y+veCZIrCC5hfSPtUE8Lma4NxAFUSyCSctlGDbiFI/jx2Nf0Tfswfth+C/iRaaLaeI71DNqDLC8DzRxtI0gZ2MjElVgVsjdnJ2npQBRv9NuE1DUrO5kkF4tykUczw+RaxmXc0ce+L5m4GCT0Kn8Vt3+yXcFzcPdROYBbxyfaGS33r8jzrIy5J2r06+lfeuu/Cf4feKdLuta0nV1+1XaC4t7i0eGbYIVDKhCtgj5woJwzbTjnOPg/wAb+GtS0TWbzStRi2QW7Q/2ZcW4fYYnblmiJw7t8zHHQkigBus3d60ipprtNFcKrIzNHJFLNCCJg0pOUiMbAkNzliAK5q6srhrOSP7Dbu6xoHgZlN00k0vlbYmBx5YYSNnoAcGp0EtzEsUTzGe2JltEG23muA7gY8ocykqjYBA+7j0q/p66Y93PPbrdXV3JcRgW94GWdckJLAY4ziNPNDYJ49eSRQBi+H9Ahhurq4vp2it9CnuEUCLcbm5lg3QQIEb98EyCTymc5+bNb0OuRW2l3EF4lyn+jyNLMyCKN5ZozLE5P3mOCD8oIBbBq7rSrY3m57eKwWRkaZYZJGBuIGkMSPGR94oq53YyevykV8d/tBftFaH4C0CRI9ait7m3s5GN1eGCGNp7qSZ5ITD0LIqBcjp1yM0AaHxm/aN8M+CvDsPm6jZQ3AtbqOQSOI7hHkTykuM5DFlMb7n6JkZxX84P7Vv7YWqfEe31fQ9Evkgt7G6lgEzSyhruJXKiVpAcurgYKsThgSOteU/tW/tS6l8UdVuYdNv2OmCa4LfZ3lWSVpn2XESusgHkFowwAGOcdc18KJdRTyzvOxZp9mMs3mmQuxZiWY8nr9G+tABfXUlzKs9zI8lxKyhwQ0mQWDMEOCQwOcE44x34rX0jRvt80YhtpJfMkcGBULTskb7y7EDI4IGP4sZFX9I0Oe8uIyQxVj+63J5jF8gqjhAdrEDAHOc19sfBL4MjW2S7a1cz29zFJLOy+UsMLRn5JA3Un5sjqCADQBznwz+GF7rsialewIqRT2UVvbRxEOkEYANyiEfOA6gOR0IOa9+16bTvDsV1ptvdl9UhtZLi4L7BbxIjSF1M6YEa7Qh65ycfX1DxPc6R4D0f+xtF8mK6MDpPLhWlt/OQMkqyLzHGY3BKk5DMe4r5lltLW/vp7ia/nmgELxX0LRsr3e+FHMhV8mS23EZJ7jFAHm2qTHUNQGqy4uftUSQyQh3nAK4MbqCPuHON2cHHXFcq+2ae5jSNZp7aUzSQxRYiR+PKR8jBcAt9AB64r0q40Kd2sjvkurWeSERW9qrxTQQBx5JdyvcDbj0HPTnrbH4eS3tzObezlWcOJHMDIpXbkh7lTzI4Xgeu2gDyC3s7g3HnLLLsVVRlz5irK+0kAj7qjzFz0/PNd5pvhp3j1CeN4XcxGP8Ad27CeGVY08xkfumGByOTk4zivY/D/wAOoEjU3FtIsUvmyW8lxBKGnll3o2WA4hDgfL1716No/gXWNRmmtZbaaCKwghMxeBYEESxP5rxvGv71GQgDuQoJ9gDwDwl4Xut7W6RvJZXLxbmEbrLKFDGaXceUGSegOVwc819a/DzwfHpl3ZPJpDGNRiQXxKWohjBlhuXOdqjcxAOfmLDvnHZ+BPhzZ3sttbi7ijkl8u1jRvnklgjCxj5HACrvRtzA4Kkc19B61o+naZpsWmxSkizgxMtkgnS5iJVWV1YcxIyAKATypJxQB4L8Qb+JLVT5K6eIwipZRO6zzqWLtG6soJhVSMnpxjPp8x3d1puoX1xHPcJJBK6xmG2jMFvbyF49j/vMeXIMJuOfmKgjIr1n4hapFcalI8EpumWC4t1VzmSYyE5kMIYlFCkjPbb1z0+f7i6El3bwW1ra2SOsTXxUPOE8pzGs0KMdybhlmz1IJPFAHp3heS6lnxNfwzw2lvHFDGjgS7BI3yLLIflk3Id7Hh8Y44r224v4o7CyglC3F3cTJ5kls26S0tJEJTztmcQja2CO7EDpXkkEOnS3UEEKySvLBGzyW+xXuXdEYFsAfJGzPkAc128+LZZwqLMYooIx9klQQTQhQV3RzIGW5VuqHkk/SgCrrt/JdJNOskivp0TxKVmiaKGEOrxTN5bEyDZtGTkjJBwenCNdT3sgAgeGSV5LsG4kYKy8GPegO0FicqfRR6ite5lkE9pp7RpGblhdYjhSG6SKNAyLcKzBNrPuLKwwRjvxVWyto7jUjLIZbdJT5Ml1IreW0zMVVQo4RVOOnHPFAGuHnh037W0zBtvkCSFg8s48w744AOEmUuOBztz3zXV+HdRiSzuWeeGFHCQpEhkWcTq7GR5pW+XcWQZCnjd+Fcjc6FczmOCC+vkEwljhit7WVg8kig+Y6bP3Ic7RuxnpmvTfhr8H/Fl4Uvi8nlyzb5I7nDxmMhR5ixYyT29eCfWgDR0KeS8d9QtLUJc212Y3nt1JimhIUsu5l+ZfmOQOSfYVd1qVdfljtpXuVt0keCIShWRN+zzUeTCsMFD8oZs+9ff3ww/Zc1bxFGdJ0/TWg0yVFuE1lIHQG7ZEdlBcAMCxbpxz1rY/aD/Zz8L/AAh8C3PiGa4gtzYx/bNQvJ3jTymSAxyRw7jgXBkJOTxyKAPxY/aU+LUXwr8NyaF4W1B2vLuGJBCkxiis1aMBpYEU584spJzz83cV+OmoeMNU1rWp9R1a6ub6ae4V5nklaU9ckgnsP8e1ej/H3x2virxxrNvFc/8AEug1O5S0dizXDIGZQTJKwwuADnpzgZrwbTQ8k7xoG2q7ASOu1W8vnljwDg9M89vYA7641Exxx3YmZismY9ygsMs21Xz98dM9euKuHxJeXOXuUtZkAC+WIUw0aj/Vtg8IBz6nPXmubmimkgQ7V2kBQpxlQp3MW5+UZPB6H8zWdADFOY2kChi4IHIbcAcYHQeg9vxAB0VxJ9qZJolht1IJHyMEly2OVx97Bx9BmtDT96ZJyFDfLtUMA6tztOM4xn8fXms22aHcUY7FSTMSv86yDYGI4PydO5H0zzWxaTJHbxSShAGZzHF5gDIgHJkGefmJPvkelADVliuXmlaNQ8ZlIdiFyW5XaMfMcZz6VDBHH5wtiPJKBJEbcAskrjozk8rzwDV5riySBIlhDM/ms8oXIzISRjaPlAXHHqO/NZRhO/ywzTISvlbjhMZyCGxw3J980Aeg6febJIoRGkjRopVS4JQMcOpZPvHdjHPoK17mxdnWJ5RE0xEpUK2I1U8YLn7wx90c8dK81tb5oZ40hnKSgm3njAVfuuHGWzuI25z9eOte6aNZyahFp87OJQ/myLFJjCqoUMgLDcVwFxnntQB1Pg3WbSV49K1UwBgfs4njHlpLGhBilZ89gT1+n09K1Pwvp97YTSw2sO9yswuTIskZjjO2OSKUEFNxxgDke9eaap4JvNJtxrdhBLL8vnvFGhmg2DDMr7RlZFHTPBPevZvh7rdpqOnf2RqcVvcyvHA6xTRqzrGTvZI3Rhs2DqB0x65oA8mk8DXQL3LmNJNrLDFI6qHikHzu7sQXUbeCeSeKjtdFkaEaVbxW8xYuInlZY1cxj5hG2QyjdjGcE4yPWvq9fBNjJaPh3EazvvdNsww+JIEKSNxFnAJ7Y6HpUy/DKWeya+iRC4vI1U2w2yTuy7CkgAysIDAkqO3XvQB8cWpXT9SdZokt47SSASoWeRbsK/zCIkYZRJgdSDjrX2D4R+Inn2ttpc8sUlmjwJarJEI4mkkIkaGaSMkxKmMb3wOOoyK53VPg1G+n308k9xPqFpIqzXK5NvC213IjV0BYGI7c9ic+9ebDS77w3FDO1pMZLcSCC2hmVWvBMpJe+Df65jHkhhj7v0oA+lrjUBc/aLmS6tm0u6M8At4FZjGLdiyukoHz/OCASOntXG3Ws6ZBFIvmzXEU0flRaWZ0RnnacE5RjhlPAIHTvivPIPFf2fRfssXnG1g/1qyb4/kkOWETY5xlhgE4I3HAwa8s8VeJZlkkmtjboY4BLaQ7mkuVQKHR1ZBkvjksR/WgDD+JvhPS9Y1O4nhMMF8qteXKeSAIAxDCIlTkkcDHXjNeS+G7m+8M6hHq1ndmzNvcqXa23R+YqsIkDSlsomcEDoa19X8R3l1LL597CySRedM1s5EvK52sSckeo9uleT6t4hmEEqReQ9vcSCGQ5bAiI/dnYOjBupHGfegD9Mfhf+3b498MXEMOtayk9tb/APEuS3km83yUtvmjuY4mzlTjbjOAD0r0L4mftvab8TtNeK8s0067NsfPkDxSW8xjDpESVI4fCE4UgZ6+n4yPdvbl7hnL+bGkaSZ2qpcA4BJ+Y8jk03+2Lz7MsUbAIx8kMzAqwHQlieOAcfSgD0n4iXWn6/rcs9rHGkN7JuaSJjsW5Yszssa42xliRkcHsTXF22l2xJt7mR5FUjMgBO0k42gd8Ac+wzWRHqEiB0EUcm8SF5XdvldBlWiXPAOT0/vetLp91cEyFWkVAnmAFWIJPyEuxHy/IAecdeKAPV9J8CJqIijRzBAuHguS0Y8x2OOW3fdHJPpnniu1uvhTqOj2x1FrsShxGxlgLIHfAYo5GA+1SMFevOa57wDf3CzQWkgZ2ZwXkUl4rZXxGrEjPVeT6k57GvphjNFZvo1yshDQw3Syyt5yGKVwrMrqMAhdufTHtQAvgX4t+J/h3pVpZ6fdzxRJC1veXDXU0EpheQOZYCuMPuA+XnP5mur1L49+KvE8FxJqV5JcmVDDaiRmkaVHJWOVozz5oQjJHrXjGsI8U4+yhhZWwNsyMBKQ6gbp594+QPzgc7c/Sruk2EcdzamISozxKZg/7+O23hnDoQPmyAccZyKAPIfHFhPqOsXN5LAouCDcRCNhumjYltz+ZyowSff+fnxjLBJLi4mt1mm81WIH2NpUX5IySMrKR2zjIr3HxHo1xfQpEzsqvPIizSRM6SIuSGEkPMabVw2cBeh748U1KGcTpCi7IFfMscQyhktwUO0ScYIB5FAAj22Ii7ys8sELPJtG4Rg7+T2BBJz/ALXWuj0K9tI5pIoizurpIqSnKtBKMqqbePlBHB5471xU5YTRi2t1+yyLHCockMSgwNu4/cxgkdRj65nQypJJNEViljjkCtG7GIEnCIPlwAB0+mMdKAPRNTuYbsq25le3jAGfl89g5Z5Nq9FJODuHTtmvM9RtSrNAUhlkkmVo9oI2JsDlFfsgVh8uenHtVS1v7sXsLzPJcQmIw3bqWPkpyd7gnIO4LjPOOa2bOVZ1BuQsg84TQxRsFmwZGSRmfPK4PQ9Rx7UAVUtPshtry4URrK7K8aOrOzpGNiqWP7tACOTx264xKbtIB9oExYyE2p8/zI5Y3m3PlgFxIoJIB4Bx7V0h02GFGN6WltmZ5I7VD5jFz+6ZZJBnY3mrv25B2rnpyVt9Dk8qVp545FnCSrC0BVlVTiOQbhlIyAME4/PNAGNbSG4gbfKuZrYRA22EtkeNsz+aw/1bMwIC9cmuhluECWZitFg85I0js0UgyuSYzvLkEKHUnd0wAc4Iqxplm8ck1ndWxjin3RW86JGqebGSyLK7DaQqgbmyDxzXVNo8baSouNlxd3CymOVPkNs0g2xGFThgQo3AdPmoA420jgdXfcY7z7VNObYsAywuheRfn6BWZl5+8cjvVM2DRKlzHd+Q85cTqNrSKoXeyTKAREu04z1PbPNeh3XhkWyRRm5limu1BuLt0j+aKJzIiB+skkkjZcrnH41gz6LPpslyVDSvm1a4leItFcx3EvlRsrYwuUBJ7jPI4NAHIz2k3lTJBLIcOkjIuBFKlvlo9jtghGJI5wcYzWbskH2fdFdTBYSJ2CgxuYJPMhWSTkgbyV7ZAB6V6E8TmLUEaOMGORFxNgASMglZLZl6xqDjPbGDg0W2jy/ZjcxOI0vFMV1A4LGLY3yy8DgHvjOO9AHnqwtIJMM4maRmYbnEjF8nyiZONgzyMcAg1LO7QRRqIpUlkjNnc2zRcWsb4LSRKq5kkZ89MnBr0m30pzLHbQW1tctco4ZJCC073DEi4Rx/qofKwuTwAoPFTS6DcRTSzGdJjZyQWyBlXc7KoUsytydqArk+n4EA8kgtmC3KTxSJGrzzROzrKm2cmNt691VQuz03Yp8unTTC23xsrRlJRM+5Ggt41ClSq8KGBx/k16e+k2uoaiEtlSGOWbfHEsUjMhXMk8Uy4H35csOyk4q8dGgmM11d2/kJLEyQ7mASaUTbFj2Z/vqQTjAP4ZAPNrIyowt1jk+zeYxSJmTygrJkxL3MZZwxK8DkZzxW6LO/ZYrWaKNJoImiSX5WhnglVZgSV+66hhy2CT1569TYaJDNGzSxIlyl5Jb/AGSIKzrC+DNsAJ3hDlQep25rf1WysIL37Jp6LdpPJcxXDKy/uI7f5VmgbdhfmQBwcdwOMUAefR2upPAkLWc0rR3QkmIQMJ22AiNSP9k5/wCBVpwafPcJ5jg29vZymNtsbLN5cWVaAoRkuxQsfY966aSc3iTmZ5LeW0tFuoWgbZbANGkcJ8tB+9KrhcZycZPNaNhLcBp5Rbia1eJJ3VYizSSZVJnjUA5ZWyuOtAGDp2ltdwXSQpFJ5mZ478SODbYl3EOg+ZZTz04yeavXVvuuGh1DyY44BG3mvtc3wY7BF5qjG/cMn0YH1rqIbVJJ2ihWaxhmlXzoRGY5YvNXfDESQBkggfz9auT232i6hswkELW0USJ56KZbifdj52QnPzH68+tAGGnh7TdQiS8huphKJIbeC3YkKwQbSP3ihVTcSex6VNaaPLYXIe4kH2fT1kia0C/PIj5ZXjQ/eUR4zyfQVukTW6pY3Sqk8cklrdpGkexA3yOYEkALyqEBDZGF7Eiugt5AFtjpNtbyF4TDKLjMwSSdhGbpHkPBzubZ/CG6dMgHL2Gmi41KaO2uEkjEayweYv7uFJpC8sZG3KPwfmPQDH0ntxDbX7IWdUnuZ2MsRZY44YYwAqAr8zM3Qjp1710epaVHpV3HdGe5WNnZZX+ztC00jRhgycAeWz7iF7A1HbrG9vcyiJZLony7M3KlEjgWVmkaNSPlm8sLgHg9Rx1AL0NtDrzQSacGsFsfLjaUylLgRxYBBLYLytgdOvJFaUktxGJJElmUCcMkskfmzPAHXz15Od2Q20H7wGRxipvs8hskuGguJLlokmS6XMKuo2ybHVMAAZGG7iue1CG6kZxHexNNeXa3JMYY/Z3giVUiWQn5YpCwYkDCk4JBoA1o7y8Seaxa886S6EMrebCViijiG/y2A+aN/I2e2f1ht7GRtSE1nZSNHLM06SRysYpoyC3HH3d5IAPOKpQW2pI1jDdWwnfVFkM8MrOIVVAqMRcDJZNoJZs43HA44r75+FXw2sLvwcL2ysVmWKKe3SFPnLEBfuzM/wB5XdTgdMHgYoA+GNR+2XU7zzw3d3GJWtPsjKYXjQKvnGNSMrswMZADfnXM6w6Pd21rArNbwWsn7uaPZM6sFcRh/us4UkJgkAjAr7C8YfDS0tLO6vrhoY9UjVoFnimkP2oIzPJFMmdqTBiwJ4ICjmvlHxDElgqfapLaFCNtr9nil82CBZCIpmOPkAfPU96AMnS9Se28V2F7p8aeRHH5ZiZWmlgUIEaZlcjfKGAAGMjb7V/SP/wTn+M95oGk6PpTx3k9nMciJXKp9pV0xks3L7TnA6Y9K/l7vbs2d9by207xlbgK1xLnfJ++Z9qsBtUFWbr04zya/eT/AIJzeI9NXVPD9td30qTJqMcjxwSLcQos8aKks0bHPb5vQ5zQB/Yh8OtfsNb0aDAbZcLFJLNtC7SyDzImfHzAMQPwya9ZjsrcbPs0QhhiCgZPWQt1Ujop5yOM54FeD/CyzUaLaPbOixvBFJ54TFvcJtU4i9XwfSvaUYQN+8uIxEykRiQshMvZCGHBz0z+FACa9pRv7W4iuYIHSb9ykqrkMqqWeRhj5ACQMH0r+Zz/AIK4fsxWmvaJca1pNgtve2iXE0tzHDtIWQbjgqP9Wdv/AI9iv6eftouUNmrozqoDIGBAkYH+I98d+nPrX51/tsfC7T/G3w+1VvtoM1vbXck1ssRYlbYF3iiP8bkDHvzxigD/AD3tS8DahFczW8qvPLBcPHNCE2xqPN8qIndzyVJx1xycCqCfDW9utZhieGZI4Xze+eixxmHOSUIGAQMYxxxzz1/UD47+CfDXw5udTmma3/tPUXkudHgkgVby4nkYhYrlT8yIpBCvjHGOlfHMkU95eNeT3MiC3tRvtIQ0EYWYcxSPv+dPM69/TFAHzf448I6bZRXFzHJGlmjEB4QjCF1ULFEzJ95mZRkjue1fPV3Zyw3gSSOPy8ZV1P8AAVLCPgc5I/WvsjxjoWYkaG3WGydJDtmLOMq37xxH/wAtGyTtODx+deEa14WltYGu1E11F54gkA2BockNG6qeSuDzjOB1xQB4zJe3CASRxARq4LFcAvGGJEI9SME/Ue9VWmJfzAssiM6sp5GzI3ZPA3EDPHrXdXGmxRLIVQOsO5YnPCFhks23PzMpJ4HJ/nyzxNDcRLLIWVQXB2iNW3t+7JB6jG4k9uc+4B13h3Vba4uorG6eawldFhguodwQyKwZBIT0Y7q9pOt6ho9nAmn3V40EMryIRcLLKssmDMMBjgMoY55POAM184AQW8pVQzTSOJXZWPk7woKsq4ypHfp1/Cuk0PxFcafcW8V6kd1GJHSZJJTEsSnlJ42B+aQITx70AfV3hP4h/wBnXNpMq6lbOIkfLyBy7sSrFt54YMcnOMivuH4JfGK/inke9uZoGnRUhlEayvuQja8HIwpO0E8HJr8m/wDhKYptUGIkktd4SVvOcShSw23CkEDOMc9scjtXu/gbx/DY6h9nkvZYFhdFtJ3Ysj+YNyQzOuQEBwxI+mKAP6IfhP8AF7TZtNGl22rvPeXOJRE4JcGYJG8VwwOEdtmMYzkg54Nfdvg3x+2pWtrDbXeyZIQsYmkRCkiIUuUjUHDoy8AdgPWv5yPh58S/7C12K688rLdoY3a1nzC8jKDl1BJ4HII9K/T74I/EC6gWx1CO708xXQeS8u7i8WdYeSVjXPMEo4LAZOMZyKAP6DfhCnhl7fRLq/8AsZ1OeDDyKqh4pjhgzKB/d6ccH65r9LPBl7o8ekrNEyQxwxqrzySKyuXAwsjZ5BOM+nf1r+f/AMFeOrG+tIr6DWVjtIreMWl3G4LLcsvlhyQ3zjzCRjnjntX1Ronxa8R6f4fj0sazJfm7SGdZd7uijdsmEgjJ2Mq4ODzQB9n/ABs+PosjJ4Y8OkLLNPLbz3cLs4yFwwBXoBz+HXFfDV6n29rx9SDXt15ku1GDFc3KGWIGZ+OV9+CcHFSX+tWVvMJLpGee+gEsl3AJJomlKeZcOw5Owx916dKwJ9ekvpGlsbyODCqUgCyKD9mUpHveRcJuBA5P86ALmp3Z0ixFk0QuLma1SV/IKozh0KQwqU5DJMQx9F4OK5DQrqJLsRxvN594l1LNLMcIBEu04Zvu/vSAu7p1xioNTmkIS5vJ41uYJJZRJJcIEtbojK+Xtb54yxA2HoevpXOXM8UGLy6EkipNBqDxLKqebvDGSUGM/Km9eUxg8Eg5oA9v/tmC3S2tXX7Vvu4oDcLhyryRbwik/KVDAArnjv1rcsdZiRJ476VS16knlTERxJ5iIW89snagC5+ToTgV85jxJLA8V9EhltroWySWrk7LJ0kXE0BGPIxGwLlxk5rsl8Q2d/G0ULyOliy+VcBIpRGbhwvzOp2uCu7H5UAd7eTo64wrrFIFldtzRrE5+U7s4KjPPp3Fcfd6umkta7Jkuba4kliImcbRA3aNRyzg42n73vVGQzWhlaO+e6ihREliKMgRQdzuipyS2f4uea45YYLib7RqZiuXiZTHD5uI44ozlbZ1Q4+0sDzt7DmgDU1PXJ3eS3EAym6Vsg+awEu4wOx+4pGeSexHesiGaSC4KbnaAwFUklJMcsd1Ju87zV5GQTn0x0rQv40ulcWssZn2vemOeORI9pxsCuW3LKc8BtwPoapCzfULTTnj8+2MR3CFAAIo1J2SIrc+T7N9KANWa1ubpbnE/k7YxDJ+9OznkiNR90g9TnjNXUtYIFcxPJNFErJGZJP3c8Cj5gEI/wCPjOMY6/WqheS1Ry6hdzNHb2kjZRJVGX845ywkHQn0qzGAttLNeSpKkVqvlJC6qFuG4kfOeWHHHUigC5G2k2+nXVvKhcosE7WyxKstrJLuUvv7yibGVHIzVC41G4uoFt7eKCIxlI7aSUDzxBa4wr7uREfQ88VSkvoJ3kBlhF9BAbiYvxveOYPvkK/eLjHHr1FcHJeWdzfTG4neGWF44LiJmcTRxMVWSQOvBGc8+o9aAOk1K5nVLlY5IbfyZQUDH9wpH+snuF6oD2xjOK46/wBU1m1tnli08Ok90j2qMQ0oiV9kJHHKOw6+/SjXL2C4s57ZJkS7g/fLHGGzciA4AnJJ4I52+hriU1TVLyYpPefvhaq5RGwkNxHOTKryfeOVBKov3RzQBsXep2rFxdpGGuLbzLhkISWOXPmeUAeMm7ymPYmsGxvrO+kFwFW3htVW3uY96pN9nnP76OXOCZFyfmGKmj0eQ4uLp42ikjVMKVWSS7eZnQksOFJG8Hucj64Y0i3hu70XE8b3EjEkx7mkSeWUxSRyKeHUSDA9xQAzxFcP5iJZW5nWC9mFhfxKhkZPLEzh3fGUdDyRwDkVQhlvG/eR3FtM4usLGMRTymGMtFBCyYVR5mQ3TcRmu1FjLP5dhaQoHc7ZJAdoiEw2q8K87RsxkjGPY1mf8I48k6W7RG02STzs8IHlyPA/nW7rgcSO2RtY8jP4gHMXel6dd2886wzR3xlK37SSlYo7sqGKqB9+DIAOOcnAOaLPQYLW2v4zqg+3apbJIypF5scSyAJ5zR5O1CvBI9a7XWZ7C8nty0DukW4mG3IRbuaOQsyTkDl/NLLjPT2rh4buG9uo1RE020OoRweZK/ky20Qt8TxhiT56iXPA4/OgDcnIuLD7PqdiruiF0ezzuEVmAElQAZhkZxjCZXJxXnfifTbm8a3Sa2a0W3bymTy1hDwNIT5MvJzMDkuerY75rv7zWbaznjs7gxWkdvE13aIT5dt5SNtQxyJkyRGXLYb6YrgPEkeq3iyXkV75lxJB/aMlurGW0hmb7xLyYwCTx3FAHkWs+Fvsb6k0ZsrhJ5o7cX+5i0MxXKTLbqMKwHV+QCMe1ee29veaXOXv7qa5iuIZTHLcSkSXqW8wBm2OOFIZjkCu/v7+S/ntmbMVylmZrmOC4EhnkjnNr9hEb8KcjeduT8xrxTx/4n3tbWLw7r6BLg3EqyeXFbBmSKOxjycR5R1IHU9B0NAF7UZIbpL60sNQtopXuI3dciWVlmZc28cp4Z13rwK+Z/Hvh2bTtR1S6lN1IDiGBSqGG5LEgjcejk9++Otdhfai1iZJXgAhhkNvBMHe2d5LiCNxO8AJ2CNwQGPHHpzS65ALuz0m2u7lpJZI55BdF2kQ3YUzrGTL0URnAPQ9qAPkfxDqdygjS8lFrcW8pltWdVVSkTMZYYGLY4UjIY15heTS3N757XTGVRI0ESSusc0krZgc5+UhE67cgla9i8WtpttPc6bcs13AjvI801sokje5QK8ULHIZlkxknsme9eFXM9xPcCOPM1paQx+VuQQOxVtgWB+jH2HbmgDup5Ga0tjdSrc7bU5MuFUSyqVk3Of4xj7p45yKwYwohCCGOW22ZmaSRXZLfOWS2bPytwCSeTmmG4nt5Lm22s1tdNHK0V7tEsakYkWNSPvhQDnng571Ts47J9SYmNooZFZBI0pIDKnmZK7cA5HFAGw0Z33VzDeQWNuojihhlZHW6hRN7qq85YDGD61JPq8cUFqsEby2MkY2PAiyS75EZSHduYiHPQcHjrWEjzTXHy7FGQiQzKplK4w1yF6BCADx1x+Famn2vllSTEGiZWheFT9leGV2DmeP+KVXXK47mgDn5WTUFFrOEtApiMh2+XN5gYESlzgbiqgEep9BWjDDOfKiwfspSS3GHKbVnY7ZJBnDj5B0H86qz2vmXDzndLMt5JIIShk3x2/zR+YqD5cvnIPYUiX1zqLWkkbSRrFI7TwKqiSHY+AQAuBH8zYB5wPegC3a6feRzRzTF5bFYZI50gIVYot+1Hcn7pLAYzVqK58u+CWqOfsUokaAoJYYlwGDbVOXZu/bmup0eW1uJbyHy1mZoNonbZDYXMUShzFMrfekU9MeuR61jAXjm81O0SGEws3kbCVaGNhtZnZsiRAFJGf1zQB6b4SWRUMzWhkbUFeE3MLeXGkTMXMAKdXGCGzgAV9NeBYIrUXu2OKd2QlVt/l+ztEigzROW5YDhh3xk18zeB9aZUjdF81JYnjMIZc+cw+e4dCeV3YwF9c19MeD4rVLi1a3Ijme3kuYUXJDzyD/AEpJDnBAHUdhzQB7no73mnWlxb6fPDdtqUIMkM3Bt/my7R88HBJNdrpxjgurbTbfUAblIgZuNlzC5IdDGr/eBJI6528iuFQ6eUto4hcWN1O0EjyQoZW2kEFtpORHvAyM8g1u2VxAbqe5leVL+dFjt9SEBnW5eM+WEjt0H7olOCT0znpQB6xp9/qhllguQk8ZMZjtVlD7lidSWkzxsbbk9uSKua9fm7e3Ecjol4Yw0NrCuI1QqhicKMBcjHsDmoPD7lIzJdWweR7cl5Y3/wBTGDsKSKTkDc2Wx2FdpZW1pdoYtkSCyba5i3PJIjjcVRhnKFc5zz+IzQB574ht1ktFTTrcW8hEStFMpYq4ibDx5IVkyPm4/OuYvNMup7yWKOQLOdPWW+liIWFJZF+aMMhP2gYxhex717Ctml5NeXvkKGVxDPFJGj28dsY/mkjV8EMAR9agvbDS7GONYQ8r3ELXIW1VTbyWpBRXkiAyJFcnOOAOe1AHIaVaLo2lCaCIus1uUhuJLZYZWHG8xKTwTNjbkA4Oe4Fb1nDGdUGoIsVrZXNvEzSTxARx7U4h8oDLEuMk4znOeDWtpFje3FulzfwNHbwxTIFSJMxeX3Yk84jOenJHGDT7TSbW7EZUslrFOitduhby5ZQUPybtoChtw7HbQBKtjFbTLeWs0Mdys8c/2hJymJAhKwxoeDCwxkMeQcCu3n168axsrp1hliS5lzEsOZJiE2m4udwwUVx8vY7enNc6kNok91DLEIobKAlk+WaK6kjG22njw2SWQszKTwTjGa19Hia1jknsBC10ttI8QvGMcMEUjq8kQt3P751jG8emMfQA51dWuknUapcNPYs4ngilgMjWjGYKtnI2cIUchw3QAV1OlXeqm/jmtGee0d54Z4LnzHQJKRcRXkYBO1EZAoYd6mGm3V4khEe+0MZkhQiIPNd+YrzXBTOTHgEBfy61bsWSwju7yO6+xW5t47eKyKlprN5bhUl81eD5gmKlRwMH0oA7CSC/eESyywiSaRRaTEb4oIVYK8yxk8xtnhcbjjIrldWvLeIy29vrMcs0U/lrG8TwK8QYAhmIwuJD86HnYCTxxV+bxBq17BFZWRBNpGslvMywMbxbVlHlRqEyB8xOd3VQK821K5RxKt7AsLOLm7mgVljVJy+VgmkPPmuRzjsQOewB5/4xv45nSUXELT2tw1mIEjaBjA/7uXLIdssSTMGG7hgOD1rnftMU+qWlvp8TW8s2oSWFuGhWVVKhHa73g4aLzyuR3AJx1rU1q0l1CP7W1uPs6yIlhI6ZS4WeNllMgU7iyPggH72Bjk1f0ayt1tZpZ7so8Zm+y2xhMckIgjY3FxGzLlUMyjk9QM4NAG6wu9kCh1uYvPS1syjKBAInBmuLoKP9YWz1ydvTPFbMenrdWZ01y5ukuYp9jorOkd1h5pE2HKMtwqBckctxite1t0vbQYgtVa3vIDbyEPHF5A8tp57l165jcsox8wU4BrWs7u107UL5S8ZBiSU33lj96CAI3KEEvD5oWVl/uxn1oA8j8QateaVqtzaW0TyFwZzDP80dndXG1FjVwP3bIBuQnjPFLfRC3SIxR2s2olUmVD+9hmkYBjFEAMLzww7568109w4vkvdX1AqWM1vbyYt1QRJLJhJ5vlxJCV/HJxya4Keynv8AWtMtrSeRVSCWK7KxMscVtbTBgFZQAJ2AA3dSDQAl5eyReebeeB7J7ffMyrLEz3C3KiZIhj5tpLbR0OK5w6pa3ENxBGZHlRHRdSmLEWs6t5hWOP1RgqAjkg5FM8bxR6VMREZ7uHbbHTbfzTsF1Owjkd/L/wCWBhJYqehHuK5y11Z9OtWuHgjuopleKW6ddtoWSVXkTBGVkdAV3ehyDQB1AuLiZpNPvpGhQ2kiFIGQLPHG3nK8hYZG8FR2J6dao3WrXVmoS3t5LzzIN6QuzFLW2iz5skbZHzC3Vt2erY/BYpNKu9t9aQ3T3bSRQy28Q81VO9UcKzNkRR53YHUAisy8t1huDa38kwW4K20BZwrvvcyPPCFP3dwCsp6jPryAa9pdS3671ju5vMiM6TpJtjCSfII9r4CoD37YrutJiTVIFt1EMclgJZbmJwqFlU7Y2ld8ZKgE7skc1xN4kOnxxWxOVYxxymCRXSG3fAe3mQcSSquWG3uaUOwRFiaW68uNl32+4uLaWbaYrjLDLYJHcCgBkrNANSaVEvgkdz9miUrKkLKS8ZKx/wCujDgFSOSRjrzXC3FzdS6fcXTPNFeP5ES2cfmBhGXG2eXeMgkgDGeBXQeIL9dK06JNNt3huo4zDPK7qS812pKxRbRhQAeCTwxrzBLrVGaOOS5SRlngPMhKrGX3NFcled3XnsKAOj8X21rGYbmWSJZ7q2iminZHmUzqqiVmBJ2y8tyOeK84tN+mxxTyXLXNpcqXawmcfu7rPyTTKDkIxxtXqvPSu5v72N4LO822j+TcbBBE5ZbNo5APKQTA5V4ASc9zxmuL126S2tpWisbmeD7YWYRoCFRlGJQBghQT0b06UAaFxNe6lIbgxWliygQtCgeVHaLI86MuxKowI46DB4ormdN0C/1CzhuVnuGRgwiAuPK2xqx2IVJGSBxnvRQB+K91p6afqsscqTXJiupGmSBy6LkEsUBTMZBwCDwCOOwrp57TS/7GL2JRnEazz2is7XGEcM3mIqfIRn154r0vx74UuNPvb6+tTaCxvppb6XKyRR28EZK/uJ5VUyXO0HCcg4PXv5Jp+pvZPOumxCcGXfFLcwAwmKRdw84yISzE9go68n0AL2meE7XUJo9QtjIvnokkySMEjhtyi7mZnbC7jjgkk5wBgV0Wp+FsX6/2WyLG8UDNGheIGRCuYkdMk5QnGcDnjIrLsYtb1K9tibV7KTU1khklt5UW1ljgADBraUEKQvIwQMDgDt6dY6bcaXNEWZRbxxExzPAspCMpDB/LOAXYnaTjB4GRQAukWFzbXaW8MYtLS6tVkmEkAIha1Yh3wOmUyCcg8DI9NG1sbO80++exnNz5GTCDCjhgJS0jK275QCCRng4xitG/8QJo1hFFdP8AZlljVIpQyo8cc2fluYWBaWPnuR1rI0fxFotlYX1kss8jxo6l8x7ZhM+7zYPK5igAYcNgDGCaAOfLXDMZLCWNIlURSzXDFLhrkP8APJBCp/drjrnGcdc1QvbZtTkgv7lZ7iKwDwzT3NqILSURhsozwvuljzgElcjtxUOqapFBcRtbTxqs0DCB9sggkiiQuUmaNxmQ7Tgrkkn8K5+41h5vtkeZIxJbLE1u8yGAvIA8RaNg4lgA+Ugupw2WxnBANBdXkj1OC4tdKsLudkWKBbCLzorVj+6MkTbv9JkUFeG6LxkV+rv7Lfw6uZ7DStRntboX1ysEkeo3MPkyQ3czYP2OKDcnliIDlyo47E1+Xnwf8NN4v8baZFNFb29mt2jzTIFjt7MxMijKwMAsWAcADad3J71/SL8DPhz4e07w/Zzxw/a7pIIbiHbcyxsYwyxqq244Vm5YMBtXgkgGgD1C/wBFTwb4Du7q6tGlk2LFHDLOyTXVyFMhmMituWXaclV+X5cH0r8w/jN46tIE1KG+RbiKNnLxPeql+DKDIiwsuRH8xIIYhiF6c1+h/wC0B4oMEEelTgWtpp9pHPDEJWZ71ZF8iRpZI8lp0z1TJAAJ9a/Dr48a2wubmz0+7sTpschu727kCXN6pjd2WJ38zceSQAfm56UAfMvxV8dS6hqRgtWe1+0QvC3nQxL5cA+6d0jr5pbGCSMcZ6EV8s+IjYqjxfYBIWdjbNYTK7XRkX97Myxuwhl8zPy5Ax14rQ+IHiNr64+13D+fGAUjUQkSLGJGwZAh+VQAOoH3uQK8abV5d0s0QWNXYbRExjRBnC+ZuOVzk8jOc0AY0NrcT38sEUcqyvMCEuFCyMm75kTcQok6YAOcjpX9Dn/BJ79hKb4r+J9H8QavZ3CafFJBe3S3dj/pLhGV4YbWdyIvL5yGRicHacCvzI/Y6/Zs8QfHb4o6BbW1hNqdnLc2c808IPlwRtcKG/eNw5yemM8Zxjmv9HD9hn9lPQfgt8PtBtBYxLc2unWUYf5GlLhFLkyYBZc47fw8etAH0/8AAz4Q6H8NfCmlaRpVqIRDbW8Zbywm1UUHpz3HIHAweAK+k4IlRRsYEgYYYPc5JqtaW6xAIANqggKB0XsAfTOPyq8vGNq4DHBH07j9fyoAcxKgEYZywA4OSByRnGABmoYoUhkZ4yVWVy8oOWO8rhcEfwg/zxxVgkJyfmJGVUDJ/HHQZH604FQpX+InPQ+vI5Hr/OgCHcO+7J+Vy3cj+LI6k5qrcNE7NwxKgA7VJJx0BAH0qxcvtDFccZ7qAMDvzx3/ADrCTUN87oFG1FyHRl3MxOCGBOeOR0oAmuJhAhKoMFS3BBOB34PHPr6HrXzj8bPHel+EvCeq6rqDRJHFZ3JYbgMbUJVmCZJxz16ZFexeIdSFtaXEzSqvlq7k5K5CgttGfvNgZ79sZr+fT/gpJ+0/JpWmaloWk6kiSm3uIPsqyOVEzBo1WZAOWboB156YoA/n2/b8+Ntp8WPjPqRsbpp7Gxc2scjREyki4ZNiRn/lipU7D3I755/PG80ZLS9mu/NRYnDoUuokIkWR95E1iUOELc71+YYzivddVtl13Vp9amSRtSu70rdaesO5lt/MYGVXI/d4kbdzjIHpR4i8PfZIZWbZePC8e+4ECPJHGyKXSOYsdr4wDtRh69KAPiLxJ4X0+KW4nnETzytND/ozpIUMj/KGOFUjpjIDcc+leGatp95oGqWxtrmSKdd6xXKDIjQglVbaeH4/wr7x1vwzZH5phawrqNxJEY544pLkbo8JKHQDY25u4UnNeV6j8OIopVs7+aSRS7Rm5+ylY4ndTLFEx/vmPcQeh7UAeReBvjp4y8MXP2W9nudSs1cBFmLuIdw2iR2Qk+VtB4PrxX2N4b+Mfgfx3pttp/iCO18ycNDLayeWkS5wGELSqGiDfeIVix9K+N9d8LLaNcxwSLHZiFmhvIojiRIjyJWC/wB7gDrz09PG7q3vtOuv9GnayuXnTEkZJYNkkPGr8AFR1GMk8cigD9WX+EfgTUHjn0O7t4byRyDa2dwl5aGNIwyNNHKVkhTGCQm5WI5yM49I+Gs3jnwBPFBo+vfulnjfC3s89qYwx3otnKUjwVwFCMxXOCB0r8eoPi3488OyxPa61N9pt5lVAIyjsillaGedDlyUPpgdM9q9T8NftT+ItE8sXV/qcsrMfORpdkKQvJu3RyeST5nXjAxj8aAP6bPhR+2X4x8KmC31vTjBDZwi3gb7HOZrpBg7d6gqQxbnrgtyeK/Ub4FftU+E/Hi266lqMOmzGWOSay1BVS5jUrho0JbcyAHcdoI6V/KN8KP2vPBHiUWdr4jvbaMQ7Y4xqETSTSvgKzXEsm04JOTsy2RkjFfemm6i1zaWXi74c6nBdzJHDMtnZySywhkAdC15GN6sRn92ygfKBk9wD+tLw7Y+GfEdmDp93CIph5sEkMwna5Ugl5XRzl8AYyARg9etYuvfCnSZL15INOt5ROYBdTLD9nlhhhG+MxMjDKGRgfunnOa/CP8AZ5/4KC+JvAurQ+G/iGinT42txFqixyxPaMzYcSKyZjtxHuBBAycEZFfuh8H/ANoz4afFqzW50rXLKf5IxJG0knnq6JgRuQgBgIYkAHk/lQB8kftAfsweEviPomqaFq+g6bqa3MdwZYbiwt53e4OTHKrMu9bkEjYy8KeSCK/mg/as/wCCZWseDr671z4ctqssbyStcafd2UouNOkYl2ji3IqTjC/LyTg9M1/cpq2g+Hddtla1ggVxAkglimMdzISysshlQMfqGGAOpr5p+Knwhj8SwXmnyWkUs18rSxyNbD92AArsJYIyWkKDAZmGTzwM0Af54emaDrvh3WZdM1fTbmO9sZzHeW97Y+VLJHbziKSQiYjyjnkFMrjqckZ+hNBvorR9lrh4mLMZryMxwW7TAJ5ccMKnCE5HJ+bHFf0CftRf8E7NK1WS81hPDN407zuP7Ys0V5hbsPMR0yHLuuG3K5wQMjGa/ED4tfAPxr8Ir+9tobLUL3R2mKxalZkM9vkk2n2iIoNkJl6uQB1APagDD1LX9PWK3srqexSOBkkZtOt0iKqHKJhiS/2ne2ChA4PPNPsNCtvEQWR7pZnRktYFmFvp8MkTKWcOBmSUKTypAOegr5707UJLaS+nv7mJb6G6YXAnR2t5VcAOHd0ChgwBDDjJ5PWpLX4nyWGsPJPO9zDDGZVeHygLN4iAsUJVcPuJxvLYOPwIB9a3PhqGC4s9MltN9jBbCZL2JtkqyJiNRu4Kqzk5Y/N6DGa67TbLRnhTTzIpMkMqSx3UzwzGVGHlv5pGWX0PCn14xXxtbfGuaXUBGXlWKcO7LJPI9zE8mHQx+YzCVwTkoCQMDgDFeoeFPF82oXE9zdvO0M0KW9y7qZWDCXdFPFHGMI5XK7sjHvg0Ae/a34e0LRLe3vrh0uDcW0qSSRNBIiMVPlwrPLt+cjPTJ6Ac1xsQ8M7bOKaSOK0l8vyRc/Nc7yx3s8/P2UK2M85bpiutS4tJ0XSohLHHLC81v9pEcrRkqCpaOQlXLNuO7IK9wK4XXPCV0YPtbyfYPskBeVpbNGZY2JAa3UNtmZiTjHJzQBv3M2hslukyWsW2V1jCqfs88ZSSNZ5ywAFuRn5uCx5PSvm7xnodhHcywWE0EFpiVC8couXAkIEg3xlsKQx255x9MV1omukvYIDcC+iKRi3YWtwqtayHaTIyNiORTu+QgEZzXrHg34Zw+KdTW58pbiwt2RXu7iVy8R2srbYwTvUjIRDlmz2JxQB8S6X4O1ya6m0+1jt4bdZhawRTq0r3sU7syyNDjlOSepIPXFfVPw68DaR4ahiuNQsI5o40Hn3ciCC9hnAHmx28khJdA2DtIC9s+lf4y6LYfD8xXGmyFJ4h9odZ4/KnjUh0DQqJgVwyjKj7ua+W/Ff7QssOmHTYL6adpopYlQxeXNHcgBUlDSPyvXPPOOKAP6ff2Hvgz8Nvi1oj3VzeWS2IgS1ltT5MWorExJSaVJIvn2nPALdc9Oazv2zP+Cd+iXngrxFrPhDxALaSyiebzJbfY8oySIZJY1CcooKhM8Gv5o/gf+3R8Z/gTr0WqeHNfmQo8Ttb3C4gkQEfu0jLbXQhen+1jvX3f4r/AOCynxY8d+ENQ0DX7HTbdLkssUumpLDJO3kBcTQyj7+9jyBjp0GCQD8fviv4M1vwj4g1fSb+4SSeK/uFtwxySts5j+aQD5N4yctjqM8ivE4bG4jeO8g2+fG4Usp2vbtn/VlSRlTk5OMAHrX0x488Wv471TUNX1Oe3caojXBgWJkmLoxk8iSdhw7E5wvPy4ryK70YwQ2t1PaCBJ1cqTIYpTgjEcqFuQFAIJGcdaAOTlZU85ZTsmuJkCKN7qf74kK5MYLH73AOc5rWF8sGITFEWaFEVol3iN++9D1X3weh9RU9lo2oate3Fpb25uI1Qs80ZBYxEja/UYUHgDg/L0r6F8Ifs7674pgivjZzqTiGBzG8MamYYPnM+AzbBwBnrwTQB49oz3F1DLFZhGuW2kC4EshuLdiRMsR5AiPGBwRxjjmvu/4P/D7R/Duh2niLXII2zazSpPMrOltFhS/nxuFyTkiNlz0+lS+Cf2f08OJ9s1mAm209jEsjRKBHEq7pYmDndk4YDI53cZxXDfH34t2sGkL4W0KYRQJEtrKI5dkQiXiNJAigZ6Hhue/PBAOY+OXxZbW7qfwtpKQ2emQ4S1lSd5XnSNNieawGBEQSQvbsMivEbLzLe2jtnlvIZ7WDzFuVDO8UrkbXkRCVddjHG7rjNedWV0l3c3EpWF9siOIVlmQrJtJMzswIWHIB68/TivRbO6uLiL7TDLbQrOIoJmef7RPIsSnMrkHakQGOuOBjnsAdlY3VtEkiJc2rOII3P2ljE18c4Kv8m2OQknjg8dKbGt5FerKEhRmb5LSJRcq6yKFCwttwGAZiT09OKx7drmATLc2/9oXERSa2vYo44YfLZQWaVwMSqijGMc+nQ11mk6nZxTPLLGrvKFl8wrsS3SQfvAm0kh8Z2twBnnnigDT0+ybS99wzWzC1nEjWjsziUbTJ5jAKdsyEnA+uOK4bXdflWWV2nKwX8jzQSq0giZmyjpKjrtLEAYGQeOldRcRoUuktUka2tm+1iS2ujvkyQVaRZOXlBY8DII61wd9ezX95M+rXBSzt4CyLHDGYNijln2p8sp454555oAXRJZLx3u5oA8So8aQhYokM/wB3zEAk3LkHOcfjW/Z2FtcNuaeW3njjcQyzNJcKzs2BA+FyIs+w/WsWGz0ewsrfUIE863uxyI5WledMHczsGxC684HBOeldBc3AvbSye3iMMVn5JRkQxo0AyEibb1lLsQc4JxnpyQDUTSYnayh0+W1MsiMs8ULTMyy4LsV8wAKhHI5x79q6OTULrSpra1kjUWcMRaa5laeG4V50yrCJf9dCpHB6Y9q5qWXUTdQT6XdXDDLwzWxhSNVSVAPKV9o3PvBw27GMjPatCW7Gri2bUnXzbZRbyW8STJMGR9plyr7SmBghvU4oA3dN8YSfaVF1eJts4hBFtUCWaKUbRLG2R5MZB9DzVgQ3xuZ7yGGS60y6uX3pczNBcKi4aSd2DYYBM7STzj1rkZLaJDG6GPdcbFMTxMkbR+fhW85x8hKgYGcc4FbNpNPa2kkU1vBcW0sryTCeVpEgm3MkCIwfIhIHzYyMn2oA6i71XzYLFrazF/aiKZIvtAYNZREjyozN0lZmye+O/toQJJc6bd3P2naqxo95EpVPInfGwQsTgoAozgnP41w9tJf26Ga6tBLCA/l2RuF8psYiikiYkMVRWz0x9TXYI6zxR2jzxQxXFtb+Wxfy4pp0bJhkkkwDlQQPp9KAJ5LW6Nvpjvdy7JblAYoctK67A4lZsfKpKrjByfwrX8uwuYLr+151Y3EuYyLN45FktvuLLIpxsAK7iRj3p+nXa2WsRqlrNe2EFqQkiwYlsLh8ZWN24lT8OAcj1qfUr+wjgkuXii+3wTOZoTNHIbqF2wyK275PkOc44IxknoAcLr+pRQacmnadMbqNvMhuoZLeNJA8h3tLbyqygQKBx8rAH8x4XdQataSw3ENu1wGuzOIpXlfbGDhZ0CnMqsA3A446CvbNTbTp7ePUII7i4thIVNxHKpkt2YkfZmQLhoskDPIrnrnTotjzLM6NNCi2tpcr/pEal9paJIs+XH83GeMdaAOFg1VgzKttOYr5nSWBwcGQJzEikg5UjjjjOO1XJJhNZy+bClrNpxhKW0qvKXjO0K02yfazHqM8nHPve1GwS3mjRrRnRXi8mXLq2U/17xsD97P4nFYkslvZzG4tczTz+dFKWlSQWpiX5XIkYBpF6lTyc4GTQA3WfMFtJNZiyniWJd0rlBL50jAi2tVWRsr1BGSR6AiuSza+czS2bpKirLJbRMwW62KWkUyuMRAYOBkH0psmpOIbq3e4LebvluLRoFEu5JRJFcWtwn+qmctkjsD71mpdSajb/wBmqJVuE8uSFEcPJOxdhKBPJg79p5HQds0AJqOs29y8MItbq2hgdJYoHDomJSdquyDLqQDjPBJpupSQX0H2hwDLCYxFCQI5g3Vl3HAdAMbRnODyBWg1hYQWk39p3Km8BCwwfObkxoAv2dHC4kwoycHIxwPTJuL2xlDWr7FtrQmKKcLIjhiDIC5kUE5OAMjPA7UAcTBJHaSv5zMQbpmMVw+wN5gJOPl+TBxzwPerGpLZqtuLaeSOGVMysk6yxo5BZUcuRvG4H7ucZwTTLi2mv8XEEUkcyGQsk6hlZFJwVBPRlxg8jnk9c8/cuxkUW8DRKdwlimBZdwBAEar909eTxz7CgDQubG3u1ea2kBHlxgw7SWMuxQ0w3D5VAGR0HpmtjQvDF9IPtreYlvFLskVVuMMcbjLtijIC4xz1Oc5rnLC4msZESeCVIpkZnDyEF4ynCDaCShPT6Zr1bR9ft7vSvJtphp8imJbqFJWnuhbA5lMY24ExH97AIzjNAHL+J9LnaNmtklKkQ7o1LKr4UsZG3gCQMQCAMnjHsaVpq8lvaW0MNusbxv5MqDaWkm5ZSAFOEz7g9O5rvL+9S+mly9xHpz26Ig8tfOVkIVZidv7vBGSGxnoM15NrBS3u5g823ynZrWVI8GTb91pGU4JODn06e9AHtGg+Kf7WstQ0TxHAPJuI2dbqZTtlDIEmjtkIG0jAbAyeD0zXjWuafb2F/LDa3VxNCZ38pyQ6qgwEClxnG3AwOlKmrK8tlay3CNMBE6XccRbyHlPKujHDfIe3JzntxLqdtZLM7Ri4WSIr5aM4UXMpZQWCbjhSASTnAoA5JVaSSLCkHcY1jZxl+cNIST+6bOOnPHauwit7mza3uZLeK6iVQ7PKyGNIwwRUbDcHOMZwTjvUF3DCk0bxWM0M7oswMhVon+b94yEnp79zyK3YbOWaC5ke1e8ghZJTHJIFClgArx+W3zr5jNwTj2AoAuWSW94ZHaLEc5Y5hO3ymj+ZUjQY3Ak4OeO+cdPbvC+nQXlrbR3lrJfQJbEQoCm5ZUy+9AemTjJzg44yK4Hw1aadcAWBhMjSSxvdquEjWJFDTK0hGUIJ+8vGDjnt6ZaWVrbtZy2c5bT57sIkkUrobdVXCxKDjzI+uCBj3oA9W0iG3tNPR4FnDzusUtpJiAFkJxh/OARiecgcgfls3kC2tjLAiM15clL2IxyrFawOx8uYvKwztVeCQDuJ6mqGmzS+U9vdWMCSxTQmygZPtE88EibhfAFhhQTj1rs7exttU+xW96BeSSFWljt8q6wgbUSTaM26K4XOAQw5PWgDJttOur2wV7u1hjQvJHbQ3RacyMAY/OhlUcrjBBfAOeK5T/hGbqOWRIrKZLlTJLeSNsME1uxY7I4w5MbArncRgjj1r0x4rvTtRSJXjUWnlIssCM0YEh5SRZDkyBhg4Hfgc1py22qXVy97Hb/Z47pRaPcq26aYIeN8THcikjpt4HOcUAfO8tuvnXAtE33BVEkhjVfLkYMxdoY5DujlAOM4GKmi037YY9RtZGuIoo1tru3VAtxbT527Zljy8p4XICn0r0XXtPt2BtBBb29zY21zczPbMTN5u/EjqwOZDtwcDrk4zXL6bpN1BcDUIiIRNuWWWaMeTJMuTFMyK25eMEswABPWgDHgsnsNOvwXN4ZJCJbEl1t7WdWMiStEWDjMeBtyCT271oeHtUexWG4eC0ihvIN0FrLbtvjunJj228ZyC3U4ZgT/AHsYFdJerHdRxTyXRt4ZPMi1WOyc2a3MkWGSUTyghgxCjGO/pnGOtsbu5th9mawtoI3vFV57Vp5JclIZYyzKCmNpJUdep60AacOkvcXPlSWn3AtxFLAnkm8WRXN3azKMqshBBwOQOwqzKJUlFjbxGGGSKN4EkUrcWZjblYWXKkkY6Ek9ax21zUNMe2tpTPJaSlkmSe1BminBAkvLbzx+8baeSgxjIzWpeNLHeWRt5FvrC6WUM5tWhmSeNVVBDJ5hDrgjo3J9KAFvNRuUu4LWVJ7qa2RUMdzK62sj4+VX+U7ZmGTzyc5FM0zRxe3st3LbrZyRyMkcMs5uJ0JQ+d5Lk7QxkDFB1AHSl1PTgGWKO4tw/wBriaWOW6Mck7AESZjPzJIpPU8HrViN7WKZXltWjs4JHYyx3TznEStHI7y55leTaF9MAj1oAzryylguLhlnMF/BFDIouIofNkTewG9icK7K2Omeh6c1oabpLxYS4uIkVQJ0hLrcBpJI8lN8ROAFYj0GOOAKzr6xOsatPdzecYfs0f2dEumEpAHJmAGC+R8vPQ+1a7S/2RaQQXAk3QxKxYI0jzJIAI8yMvDDChicdzQB0z6gkulLaRSy20QBRJVYSQhoRlmjkzuSZcY44HTmuXnvG0+by4DI8UkQlupyivHKWIKKz7sxnPUsFzVL7Y0nkwqq2juryLIzeRFIXXEcaEkh3JH0JBwfTcIjW2jVDNcxMkcsyJEvE/IaGWMHLdyAByKAKiWSXIe5EayL9pTyRE5WOQGMFw5QncVc8DG04q/5Md7sgeQidQuxUdPLjUSABZ+cB2cOMZBAHFYel3zQ3F1MsSqDI8JQrtlEQYR+XslYLGQ7Ano+Og9dG7nRJYbR/wB2m6JpVtUKG6mjkJAWUk7mGcH6c96APR9MltbWA2pjimit5Vnhb7OklzvmAEkeyZl3ouDt4PGMGsvxJbJqNlcTW9tLMi582zjQD7ORP+8Mrl8xLht21eAPbmsFZZbWTznLWMqmVpJJSZSm04hVVXJkZl2HjpnPet60vXFhcrNmSaeQTrA6lRNMQjOzupy0JjByOxFAHjdtpFxqF9OJNPn+xRyEQrburCT52aF2hYfMgKnBHXbmuq0C5aC6l3l7cTWs1uk9xvxPiQgDahbZhCMH1GK6/TpIo2Mp09bd5WhityhXaOu6MR+ZnaCSwOMANmtWDRIjdTmOzlt0eGcWqHy5Iyyt8wjBJy2Q3T8MUAeeOILmVrFFMUlpOzlxKI1vAw/eAq3IcgYB/wBn0qfThdWPl3B1B7dpLmRLfbPII5IInUvDIQhImIRmK5BIPAxg1Hr+iiyuobu9eSGW6l8uKF90RVwCRJGoOUYDk5/lTbVgmlXKXU/2+1CvCZY2KstyowqqoGVcqQBIM57nFAHpVpLcahpMcaW8qm+nY3NxHHNhrWJ3kS8gkclnkUDp0wemCMZ8kuo2E1wkk6C4SPy4Lr7OszPEyszNcuqkbwu0BgD19DUnhTVoVs5GtLO4iu47dbREkuDLBAAQpOWP7kbCxkwMMGwO9SahqskdveWQsbez1Boyt7JEJJ4truGaaJ8kYKEH/gR+lAHD3mpHULRUvYFiu7tGhlvY3Z50hw6sIysSp5ZCx5XGfmxzg1y17YTb5NVFhNbvHHFC7QgRA2sKHMxPPBYZOOTnIroLqY3uo+VaoIvKgWeW5mRx9lUviRERHALMxzgjOG4qe8fUJLZri0lin8iZ41MiFPNt4iFeNIXJL9eTtwCaAMXwJoUD67BqmpXxECOss8LzFDHHPHug3q75aInywDjHrXs3ii++H8upW2m28FrcarNFbxzyQWm5PLjV9qyzrINsW3KsMAh1z0wa+cNV1fUdMeS7a1WCWe3aKMk70Fpc/vElkQAZRD0OMJgA4xXN2Ot39qs01jMXubm0ETzh99w3lMSfJLA5LK2cjrux60AdZ40srbMKaZexGytYpUdpAqGKF8hchT8yL5bru5OF+fDV5beJNAFjhQmxFwm0w8Qm6JKrIzRnMsDKoJ7c4zSaj4iu5GlimndpgPsoSaEBnMsoPkTBVwx3NIMde54OTmnxLFA4iihQpFEg1BZX2x2rruB/djsCRxjI70AdlpF9L5Vx5tvB5QaRFgVthuJSDHslKoVWIkZUnDAcdQRUjxT3WnSQuJLK6HlRyOkTAmJZGkigEsgHmREAANnIA7Vy0Ut9BZPfRi3ZrtUSNbeVXWMNISl1MpPDLHzgDJ3465qXWZb6eOEqsstvHAVuZFuGCwIhDQzsFYN80hfAPGSccc0Aaa3z3EzaXNLKTKqOHGYUhuH2mJXd12ywALgkntg8kVM9nLHcFpLZgyXCmVkKSicuQihQCTHH0cNjADDmqiNJGim5CmKGBQ8zLiWFTtkWROnnwggZ6nk44rpLCGbVru2v7e4tt7mFrmOVitv9kyqykbf+WnlIjAf7WBnFAD77TLK4gurOexhtLr5DbvfXMiC6lwN0kbbsINxY5YgDpmubvNO1KwitmuraOWCN1RGt2STYQTIfMVT+9j5O1gcYx3zWt4nvrG51SWdY55YYJApE86vGku5o1WIK2TCGQ8e2Twa17SSDUIJrrbIttaRRpNFHIgDyy4UEqxG0AY6fdBAPNAEtqls2kXjWsSzylGlu7eS5MU4hJJWS3iX7oCkcZ964Y6uBatYK0t3bCYRwxOFWRJpZWcAYO6Qgt3z933rYd7fTriW0voN8U0Us/meeBNDGrHyI1BYFAXG5gT8wOMdK53yFW4t9UiKmZjcLKI1Rw8ZQqZFVsfMoxtwMqMDqDQBTuoNQeOaeCKWzmSV1UL5QfajBXlLZ5bkkDqc4A61Zs4NUMzGacC0i/dy3DHc8PXy5QkQPzFQn/Aic81n3l7JZQCFpmdpgJYngk3y3G8pGqSwEHa+5cNznIyav2c17JLD/AKNLG/2sI6SI0NsD5YYiZB99duCMZ5O7vQB6LpN7pjpHbRFpLqMSq0l5FG00smC7PuZsRI0RVTnkZyMNVe5snvLmOVUEKXGyCEW1y8VvbKQplbzWbaf3SqoycknBG7Nc55SvdrPctFZxql1Fbx2+7/Spo/3pDP24kVSTxlSBzW3o8WptstZIVmEiXJjtZNwCbiqhGbdxbsz8NnIdjzigC6thKl5ObOcNBbJcXbwTSNJE9wC0PlReWfnA2ndz2PpWZHqN9ZRC48o4WOZQ2Hj+zyPJvYaeIiTMWAbfkYxnHGK1DbSWbIZFa1naO4CWyuqzRwNGfNkj3YLIAcEseSCw4NZM9mzyWSb47iNbGWWDeXTyWMO1JpZC54EZU5JwTnpigC5peuXY1D+0QqMt2Ws2troMqyxyABWiQgeWFKEZOPmHJwRXSW2uWsa3PlwSJdXl3JCHmUBrcNDs3XKDrujUKABwuK4r7M9npttNKwVria1Ml0TLLbG3QhWL5UeW7kowwRnGe9djNo0lsba7LK8kJgluHf7hPkv5F1AiycqwDO24ZJuAOcYoA7XQ7i2+wGK0nWG6cFWgWILG8sSM0LRJksFYs6s3QFCSMEGuH1DUNUW6aPyGlkuHS3R0HnGSFY9qJCxBwyeX82R95D1rN8rzAmoWscixNHKs8EcnlzRNC20eY7vndsGQBnPYjOKdql/MtpDd2ck1rb2DxtGX8tbmS2lLZOX3ARl5CCVwcg55oAhsdcvRfN5/moAjQzvDIwnkSFMqqFx+7lLAAn+E8HpWtY67AI59Rmg1C5S4ldQ00iuiJHbizEcTkhROs2ASD0G7pXLLCr3EdxEkqQTxFTGC3mN+4UTSxc5K+bvOe4ORVyw2tp0trG1wdNgnDxsQPKe4YYkSMsBgk7AR3bJHNAHqaeJdMkkMKF0t5LSG8BtzukfzCEJmnx8mDwSAc+vNJ5+n263JSGUzSx+YyR3BWWFHmeETyK33keMAAjk4JPNc1pyfYLqFdSgghjnt5LW2u4sF7Oy812jinVRgPgDOeRWvBDFcGGMXZnW5WZppYkXfcR20rizhWUjHkIU3MM4JYjnFAG9GtqtutpbQxSFSJ4As7SJF9mmUlXWXHnXG91GEBUxkZOaSe4mNxKyi3u5ZI3+zWoeRlSSYbXWER5GwTFyB91Qcfw8Yr3a2VvZ/aVEkFy7xia3/AOPm3kN0JnhhWPJaYRoCzYK+XgZ61oR+JbS7nkii+zLP/Z1sjStGrss6N5cYRkIETFYxuKkjJJYhiQAC/HBA1msKyMjRN5MltZvub7YwxNO8RGY35KDuQgPOaivL25WG6iiknSeS3iikjjZtiQ2he1tVPmxgfa8zBsjILZB6LV6I6gjJIII447yN9l5Oxie3nRN7TMxT58ryvJypHXrV+O/hmjSBp43vY5Yknne3Yi6Ephmt3LSRhIoQVZi5IX1OTQB5xZ21/czfb5sWWo28O3yJYDcEvLbRyFp5yvzMZWl2dwMDrWBeeHbu8u5JAFieVISLtI8LFGqq8ceHwVy6s2D0LFe1euXFpPY21lcXZjN9d3aSeazKGv0jMkYQLESqKp27efmVQeTUt1e2N0iI0TRRWtvGjuNqRm5jllmdWQfNIzSuwA5yOnAoA8Sku47ee3s7OeSOKWZDeXG/7O805RfNLKgwq7gQMdQATjt9G/C34v6h4O1e1eLVLtbewi2qiXDxROI2k+/IcEHBznkDpnINeLeIDp7Qu76dH5sjiVpgQGXywgPliPh/l24x1+ua566tVtYJJbeWeWycxRyJFE4eBmIMkPI3bS25ix4y+OKAP6VP2Q/269ZOpaP4c1a7W4iuoLO1t/tVwGR0kkmaLbubDsoDLnkcjNftVpi+Efi3a6ZfPAbOWSJ7gqzRvsZYwAquv8Hnb8HOAGXkd/4fPhT4/PhrV9K1KCVpJ4JUgsoXm3sgRdoMaAgKyqSTyOfev3J/Zs/bptvC1no+nanc3l35F2sb7o2BjgffDOmTJ8+5EjZUHPG7GDmgD9ZfEXwKWC+N/D9taVLmea0jZxbpIbQyCMSSgjy9pUYXPPTrXi+t6fa2ttHqn2eWy1mzE0ZiRmQXkxYRy3LZHyRgkbc9XVsV6l4I/bb+GevQw6ZrrM0tzKkkF3cSCB2jT9+rzxuf3e5n2tz2ya0finr/AIM8WeFtcuPDF9YxXl5YT3dsbIr51uXhmcwhzL8yG6CY2qMFt3+1QB+a/wC0R+0xp/w08MXkOp6tpMV3BZXM8kMqst0zRxiOESzkbvP6Anp8v4n+WP8Aaf8A2m9a+LuuXluuoPHpweZViEkhCFtgRi5wHHlIvIOAJAe9fWP/AAUZb4rDxbK2ofbtT8PyTSeU/wBnmT7PbyPuiDSbR50YUfPnoxbHFfkJeTtby5kijZXmkkngbLvGI2MbKYz91JAqFTnHyj1xQBTALeZIWVkdySmNzRbj8kZT2Ugf8Bz6V1Og+G21O5iLqyW3mGOV40ZjLOY/9HQBhhCRgYB7Zz1qnpenT6kUljhWK2lLgypHnfIrFiGAH7vjPXv9DX2r8GPhBe6vdJcSC+tYRbwXIg8tRBNFE6tNdKZeGcLgZHqB16AG98B/hTLeGZ7q1MF3EY4pVmgj+zfZ5mAjkjZs/wClA8+uAT0FfaUmraH4B0258P6TvfVrO08+SSSK2kkmeYuk7xs6HM0YAYDjAbjvTYLvR9A0+e2sbW43LbI6XNtGhe48lvJnD7jlZVVWGcceZ9a831JbbWJZHtm82/uBcKl+QUEXkgF45XY4DnIU+jq3pQB5hrWPEdyt7HdywtfTiCezuFeTCxupmuHlA27HkZm2/wAKuMfKBRZ6bHp2ot9qsoZEudtvDNMypb3NpIPMIjJbg7kIBPHavQbSF7JL3Rja28s0cUN3D5iAuIpEKXapIB+8+dB0+vWvSPDnwl1LxNNa3iaey2l3Aw3xq0nlRRjyrBpY3z9m3EKo46rzzQB47pHhi71y6kS3tpLW4ZWuIbqZFMkFu5PlYhjGHtVQhM4zhQRzXu3w/wDh3YWN/b311b6jELNojIIyzRy3LtJvy7DDWjA5G7JG/HUV9SeHvg7/AGBokNnNa79URIBJHCA88ajhlWUgkxqVAZScZBH09R0T4cajaXD3U8Ki4ntxIsbRRCJ7SPch/wBHdctIMIMjHIz2BoA+ebzwdY3sbLplrcWsWQyQ/Z3mdI1HnPLDG7BfK81nzyC3IX1rT0nQnsbuee8nshcpHDDbOts7R3UDxSr5M0UjfK487BB+7tAr6iTwVZ2Frpwv5b2C7jMk0MQCXB3S5SEyRIxMaRyMGMeegz14rg9X8HXtpfSW8scYZkuLu5SRvMgmmjZAJoWT/j18wqxxnarKfUUAcZb2ksQiube1s4limW1G6xW3uJmEYaOSEkBodrEliBgjrzRqOoQWFlJPPiK6lHl6jNLFFIUtGk2PKryJlYtxPC4OOfevSLnRbeTSV1NpL+eeKGSO3aYlYll3O0zHIBO2MZGR93GMivCvF9xHeWFxFFeKpW2eGSSBdyXgRlAtXaXAEjIRx6HPFAHzT8SdB0pYr3Ut1uu+4l8i4t7pQ0ynAQIplPlRs3Ytzzt7AfKE9352oOlq6LfRGSK6eJREksCKgSN1lI5yMZB5IyK9p+Ieo3y3jRrbrGqqbW2AwPLeFciIxgncy+ZncR83YnIrxFdHEkoaZHgu3BF1ckmVUSN90cjZ5iGTu5B+9igD6E8EJpc8KNfTBJbTThMGiIa6siTuBgc8eSQrFs5wxI9q6S9u7i2gWfSwsyTNJPEilWuPmPlwSP5mAVYDJ9DwOa8p0OJ44fs007Yv7Y27Skk2yz7m+zzG4yQdy4ymMLjJHc7t7Gun6dLDDcFAPJiFwjswLI25hG6gKEB3EAY9Bk8UASSX8iTCbVo4nuPOVFkhlZ3VDIPMiLqP3eAwJHOM10nh+xvfFmqSaHoNtfXpMuTPEGeK1UyK3mvLIoDAbcbvbtWh4V8DXur/AGC5u42uLALJOixNvkvnnVcP5I+YgMG3dhjB9a+zfg98PLrUGg0Twloty+ruEabUE2wRwrPOwaOR2I+TYVOCeMkcYoAd8LPg7qbXUL6raapqV8kUUFu9vbuk2N43RYTIZQc/vMY245r9evgT+yLPqEOn6t4isX0PT/IjcpOiYR41QmS6Mpy8LrkE9PmJ6VV+GqeCPg9o0eo+Krmzm1dYvLmV5Ed7gxwgSpHBECxkUgYwMEjnivL/ANoX9vPXLzw1J4T+G9le2X2hXhXUJvLS4lt44wjZijw6DftwvU46UAfYfxW+Mnwv/Z80OXSNAl0e71WzUTpYxyB2hmRhGFAjBBUOQcZ6MO2K/nC/4KXftd+JNf8ACtxor6ukE+qRSCaCAFFkN1IxjhiUDG1I8c4wc8V6MniLXdQh1HxX40nvzfW0Msky3hfEkQ+dzunRihOFG0E4ABOM1+D37W3xUk+IHjPUIEaZLSxunWKN+VZQW8pYmGP3YUjoM8nPpQB8Y6o1xe6jc3YZZnlkdGYcu75yXZTyCQT0/LNXbfTr+Z9sCSoyKuNqFYgdoDhsgZOB19R7VsWljLC0EgiSUSBXKqM/PkZBK9/rg9OnNfQngq+0mONob+wjlWOIM4lh80M43ZhxvHGCfrn6UAeFJpms30YitLC6laNljdUj3GRSORlOcY5z/hioB4Q8SAqV0y5RlL7R5DljjoFAU7iM/wCe/wB5ab4h+H+j20beXYx6iCJTAtlzbCUY3RMHwz4yOSQTxWlZfEzwNYX6MLWRpGOdqWsBVC5IDMZN5MpGCQDkZoA+ELfwb4xLRTf2Dq5hcokssNlOxdl5IQhOHC549sYpNR8O69awtKujX6nfMixz20wnWKJgqySIE+Ukn8u9frf4a+MvgeC28r7PNJIV3Q2qW8SvJIRtAVnGEfnOc9+PaDVPiJ4Q1JZf+JNNFNI0kc6yWNncSJsRgVkiC5wQSC30PWgD8eIb67t4mjmtZYJVYqVdWCuUIyBnoApOfrViTXI5FjVgItgKQhWwCQ2SrAH5nPX6mv0w1LQfhN40uGtr3Q4I5k8uPbBALSeISITHIqqAN6yBy2Oxx3FfP/xN/ZV1GG1uPEPhOCeXT7dWupIFAdliQBkuIyn3wQD06Y9qAPk9Z43CzlGTEqv5nJcrgglu4PTjivc/hrqsMj+W9/HDc70S3FwWZHjHUq3ITO78cV833UOo6fdMkvEkchRkIICspKsH3nG7I5Hau+8G3F5NqcESTIgklTYwVRGsh7MTwBjHPqPWgD9Qfhr/AGffWc2kXSrfTx+bK85YeSsUsZ2qYuuBzgkYJwR3rybW7aLwB4ze+jt5otOvCHgKqHkiZTtLbQPlTOcr33cdqufDHT/EFxqFrLbxW6wwDE95IWVLgIhBjwrDzFTGQOvzcdsJ8YfEF3PqbWyRRhRbrEEVYzufhWKFSfLzjpxk8DmgD7I8DWo8Y+HisQtJobkpI6v++a1gTbuupQhBiy5yEXOMdOefU/DvgC58hY7S4kkFi73IViG89BlCgjB3Zwcgd+c818e/s2+N30fVbPT9ShnNrcpFDHIYxK6rKdjRSEMN0XmHkD5h1Nfsr4T8HaV/ZS6zbxxTNLbQ3SpaSv5FsCcFpBs3BwRymOc+nQA+Vbr4a3A097c28oNwgvHt7ZFRZIZZPlkmn9QAcqea8o8f/CsapDGYbK1WWxs2lGoRoQ7Mo8sR3IWEFCQOMniv01tvC0d/aX8anUZbZ3Mkc9k6LK6RqWe3fzFyiK4PtivMNU8LWytGwtLiOxmF21x5zOpuIkiIiWVivDL1H94nj0oA/EzWPCjEvZuoURahtmEMDxxTSf6txEJOWwuCVH3j0Fcb4g8ByyeT/Z8kjmPdHbXJtgDLDyjJeA/cjAzwORjmv0s+JHwssL65uJ1hFnDdZW0iiw80s8OJY5YwPmhOMe5zj1rwi50K5tJ5bO40uGW1WRImimc7oy6grJM4Od7lSe2O+OTQB+Rvjfw3rGlX0sVzayJLA7o00SsqNECdpCqcOMEdc15fPLIIzDI7A5ESIsYGIpW4fdjBYZ/Ac1+x/i34b+G/HC/ZYbRRqCO0cs1uUCeWFxJwTk7TgYznAr4i+J/7OGsaEt5eadp920SLc3SOFDLIFDDy40UEgeXkgY78UAfIs4gSGOKCWW4ufJwsJVpIieAnAB+f37Z5piJ5ISCWMiUork4Lw7SoLHCj72CPfqeorVijutCuWa+ha2uLVdsfnwI4UtgFZCfvHDDPp7VlS3jXUsrgfvZHkYGFSoI9RGeEGc+1AFfy7aKONIZGk8xuTIT5kIB+faoHy4Prz+NbCbINosrj7RGRGsyPw7QnPUnuCfxx6VgnzZHwSVYhgkgCq5BY7gfXgnJ6c/Wt/T9NKzbWDOJI0YY+Vi4zn5ycBODxx+dAHuXwxtrb7VaXSGdpGIV4V3hZELLwsW073O7kngV9eXMN7aWDummTRRRy7VRI0uC9ncpzCxUExqsoH068Cvnb4UWUjTWlyy28Ye2FuriYBIWQhQJmwQgZuCetfUmoafc2ulyiWaXTrl4HNx9inM8ccbrt8uTcflwMEDr81AHzlewz2Wou00zfarrzIpIzKEgSJjlmkPeQRHhex4rS0S9tNKjUR3nm+TGI1hIzIirJM6tJKxIdHErDGcqJDjGABn63o8t1PHJJGyiCV5Gu0LzRzRtGQAoB5JPU1yciX1tqVvJK7R2s8QgtoDHzsT/Vkkj5Fx3J7UAehXt5JFBOunWrJEypcNEx823kXgSraMx+SLLZbPOQPw8o8RaeDNLfy2D24jjDR4lHlukpOxihI2knt2z9K9H0q5vppFspLjZFbxuFmbywkFtMVZopkRSJskjaR0xmqOu2SyCa2aOS6/0eOVeQFuIt28NLH0QhTkMOvOBQB86XrywziOS2EayeXLAz5DIshCNKsak8Hj6A1E8AeB5CMCRliYW8mGmdQTERGW+Un5SSeoHTNdXr2nSWEzqqqPKhlCI8od0VxvAWRj0V+AOuMcZrjUWREeMRELOhlV5A6yfaV58xj0RQOAOOD7YoAiS5ESv9t8qdnkVZViUxu0itx55H8OQMnv8Ajk6MF1ZteyXRiNrIseyRLUF4iCAyyAerEE4HTP55U0UJjAZ40ldQeFbDsw3hMn7pUgjnvSRCQwRKA7h0Ek4HBW5gyixs3G1SueCe9AHQHWVgeG8DGKeR0kkjlbzEmbccyoozhzCQpHYjJ711emeLrAxz29wsIM1kbKzYKzsHRlLNct/Cu4cdAOmBivPL57ec2s0cbJM0SRDywGSF1XEm3khoiSdpBJIFVwi289u6oDM65jCu+05wDIyBflHTnt60Aes/2vbrFunYyJGXmghQ4gF1dOY54xIx5TZhx7nHXNWrPWZ5PNa6kEdzGLUxTpCJRIschUwAA4KGIqQeC316eXLLdpuWXCzQzysxPzCRYnYGBIx/rFGMcc4FdRBNdyRxXTeWIfOhme1hAXf5kY2YR/mEahgfwxxkUAeiWmrqZ5ILu8Qw3KLIolRlFvtVnCW7/wADK0bBgeQR68VOk8N35zS3e1ng8wxtAskLyBihcxnmFAACrtjk9M8V5801zazK1okd3wY4mIVlMdwZpHmCv/EPNUZ4z/KS7vZJrrNrPsEsyx3TOjATRl2je0C4+VhKDnHTb+QBuPKkunONRWeZGnaOSVJoc2UsUEa+XG0Zy0Lvkhj04Vuemxp9tCloYJHExmlulhE0zNLNOYN0ccjxkhQZN3U49O1c/cWTXRtZ18smJI1ESSfNPNJO1vcCOINhg0qlmLcc8e81no13L9sH2pYLmEPDdR2zJIywFjNJPChbLXG8Y3L90cdBQBrQXEdvdafex2U9hBE0qXyxyAhkWIQSxLv5RCVDqO2dvUVo313cySPLp1vFvNxb28zyhgWSdd48vb1kzkbjz1b68rBqvmxXpZp5twaPzY0A8vfGDFuVhghgOcc+tSrqEbpcpHqTJHK9qNjghJLp383ejnoFBCgeh4oA201F5JvNV1tTBHJ9tjRyZUZJDGhLqOXYjse/5ULzUPtd59nuILiKC2aAAu4iZ57aRYw0kmMNCVdG4+YsdxGax5LaeJL0RyRySeZFN9kiP72AyOJJkeT/AJbKHLBRknKkVWup5rmfy7wyK1zcbYWZsRpDvhdBJnADCOM5Gc5GOtAGxZ3N/BeNHbhprMXcM+A7LPvR2MfmXij51ck78dRV7UtQdFaSzSHy7lnimVAXhVowHljz95ZW++CcZ7965pInicrb3DxQi5EKXBcLDLsTCIFyeNwx7Y5NX2a2ik8iVi6R3G+GKEkK95PES0Mpx187cc9lNAGppshEtioW4aC6iRXkm2sCHQO0v7sE7S5O31B4roBq/kXUhhlEUdhcSWdrI8hRlCyl7mTYV/eLIMlR23Y7VxM2u6tGGZniQpGkqQxpHIphYfukgbqiRZBAxxyPWnzXHnNFcyuwmktxKhUiSNQSFkyF+/JsHB9z3oA9X/tX+1J57uZJkja9tYrW1/fBri6QbIZ52JwBsUAjGM5FdFHeWV5bzSWawx39rfMJ7aUEowuGMskkblco8chYDjHGQMGvI9F1G4hhlW0uJ0uG2FzLKH8qF0EkEqrghZhIzHAwRux2rWstYg03URdyxmVHnka5lkx5zPG2PLeNf+WbKQ+8jGTigDudUia3uYJmiQ3F3DM8qzCRmlCSMFkLDjzSoDLj+FsH0qxYS3kNoptbZGlWWVVuWdF2yzAJGIYiwDKGU5YA9OeahkvZNR1JZJnjNmscjQqxXzhHdQCBHjXP3gyKOORnJFWHme1issxWx+zxhIetwILgt5kwuHPfa/yn1OB7AHrNh4hQwW51ZtPuoJWW3uUSASy2l4IgMszkANuB3duDWC+p6BevLHaXIE0Zky0qrh5JJm2PCVyrEx8AHkAjGRXINcWalJDOYzPEVSCJFOboyMwaVCeMowO8nv706ztUtJGlikjDoI7nMcYYSSpuSWFBjmXJJA7CgDu7vyorKRmv1adVK6cGO4LviBaymSMYHyAhQePxrj5YX0S7WaFLebzIYZClzFJKWjmdPtUHmICIYk5IbuByc1Hb7p50sI1Z3km8yVbmQgwvO0jNM0in5v3UgAx09K7+HTIHnls0VZRNaiHL3ILWyRsBM4ZsGSM8HvwaAIdMsPLsYRqc1spaNnhhg3mJbF8eSLWbadqF1G8ZyeRzX2R8L/ixN4D8JS6dNHpjxXcIfesDMqxuQBMkR3AW/kkgnhmZc4wa+VXt9PsvJ057yW9ikgazhjMnkBXEgkt2M0g4hiOQAcAjAJPeW5uPNljt7W98iK3Q29xMA8itGM7oWRchBuBKfwnjGRQB3XjXxc+stczwNGVk+0JBYQXBWMC6lMtxcPn7sg3AjGOMgdK8h1rR7YWsZcN5cwJmDF543bJYRghSY4s5A6Yzn0zt3unxXKxDTl4sWEt4gnWO4lDIVllILDMYB3FeSuSDyDVxrN10yPUkkmmsEUQLFLtBmlZAA6KvzMi54OOc9epoA+XPGGmTG5zZbUgRY5DbiJpGSWJ/m2FRmQBAMkdAOa/Qr9iPxxceGPGWmTqrLLd3Ftbx3W8OgyBKzCJMBFKxYyTwG5NeJw+E9NtBBqOo6Y8tvcpKuJpjDLa3E6lvkUDLQOpBORxuHrXsPwavPC+k+KtIsxpraXdJIscRk8xLS3RGJEqednzYyuctjAJHAoA/t+/Zz8bt4l8F+Eb+1FvFYizjSV0fzFeVk+cqMnb8wxnpnoeK+tLg281kZWkWQxxRtKhAMp3YCtGOoYE1+QX7FvxFt4/CfhqKbUFkiMCJaSO6BZXJIkMkSHCoAMYIzn61+oP/AAkSy6cVaRGAi3mSJR80ZIKKJCMKScAZ5zQBqwa3bRXarZIJXIEU4YgyqFYgl14LSFjxj37V4d+0PqMFh4amndHgn+zzvHFJGpRmkgdAPLxgyFznjkk/ng6/4+bRtXMtslxbzWhafEoaWMsckjGAGk5GAeM/SvlX4yfFH+2tA1e+1y6vHmna5ttKEUksd0JJFK74YiNi7cnduwB260Afy7ftXaB4g8T/ABS1yfULm6iWOaSKxSOETJDAZWEcSsqnyCWycHkE/jXzrb21r4eW30m+hguJdrRBWtJnmuZWYsmXLna4xyW4619z/HzxNZaBrl7aOn21zLIfPkCqbp/MywkuAcNOhJyc4UnA5xXyxf3fhq6u7nWNryapLG3lWUrg28CrGyqy8/M28EZ9QTQB4RrVndR3Sv8AYYf3siqLRZFmEfm/fDCQ4VtoyR/tYrzvWtIhuo5g8ZhCSOY7OJMy4zh3ZVHKMR82eQDx0rtda1m/a8+03UcAtGnkhAgLug5AaWRm5RuNuOvpXO75r68trqCdrSItcJcI21POTcFR4ZeOGAxtznjrQB5vqnguO5so2aH7O0CsBbKqjIYY+0bugOO2fwzXjGqeGra2v0jQlhGjeYzgSLFhCfKJHckdPb0r671F55kXTI7YRCRWixISxjiAys0kh6/N29643xLoFpLxFax27W9tEby4VMwuCu13YkYZm5wQOB9aAPk2WwWGYXCIvmAGFoowqABjkOWYdefSsi8sAJztB2yneGkJ8uGRTkKkn8TdM545+te9X3hyK7huWQR5ibFuIwN0sYReG+bOcE4/SuAbTMO0Ag3jfnaWJ8l17Fe4NAHKWsdvCrrNI5kMahicEyykjaECKCExk46/lXoeg6nHFc20KBUETrM74ZlYKoBwoU5IPUZ79e9YKaQEmkzJGsgMkhllwiqCMYTI+Vhj6c5rY8P6bGt3FMJUtgqI8cil5cvuHmRmLqQ64yf0oA+iPD89zHex3mlXStbpIl1v/eCfznAZVXj5AQOQff6V9p/Dz4pajov9m2erJHbuIXuIyqyC22SKYXllVfvy/Nzu6E+vX498EawsEkC3NvEYy7OZ49uQVI2FwMbSFHQg/T19ou9R/su4tZotStru4u3gIgdUNu3ncGME8GXdg8HGRigD9tP2fPiBYXot9HuL5BayWeWUkoiXcxWVFbA4jCkEkDiv1P8AB2o6elmr2U6XIurN0eysptwjWNAVn3EEj9516E9s9K/nZ+CfjDS4b2zurvUwby1QxTqrfZ3jwV8qV0bIkQDgnBzjHGa/aX4C+L49cS8vpvKjggtoBpcsIINzPGRxxyYmOQR70AfRl3qflTW8ktxGjwLKtubgEF1/1flzqvHlHOMDk5rhH1C7n1ExvZOsawnFwBJHbI24bvOkBAA4wOee3Wu11qJWQXt6ixztGLotFECl15oxDDIjfcKS46c+tc6lxdS6Dq9sIZYCzRkiVo/JkgJBDoSckf3gPu96AOfntbu81FnmupZ/KaNb2FoQbaC0kI2TREfxs43qx444NW77Srv7HarYHZPfulrKzOZblbXAeJ5wTtkUiNGA4yGPvVyx1KaW1eL7Lem1k8gG4dFRleKP7OItoG6S3G7K5GM10SnTVsXmguZTe7AAs6uJJ4zFgu+B8iB/u4+6BigDgI7eaK0vozBM+pSmNJGP+raGQxJAV52LIGQ+YBng81qaFaw6e8e9plsxBcTSs+Q0t2M5hYvhRxjy8+nGcVR1GSFMRTS3UUFvcGQ7CxkmeQ7HSM/8sghzguAMH1rrIIYrsG3eaWZLG1W8tikZjmmjlby1DCQMJnRyMkelAHI2uqaxqN3dW0oksLcB5YoGmwskEf3rmWcdZhj7me1a1jdWFheXaPqUb3ErqHtljyJpRa+WTESMJKIssTxg1l3Mtnbve2i6g1tPNILeOSLY6rGj7IhI7J1Zmwd2Nw6dRWRdWNpYSIwv5ZrtJvtEKy42LJu+YSooxKroTnJGPyoA7aS7uLmX7XGjG+UkvbsqpHMkT7LVQG4YBsY9fStfTbxzNcPKZslFWEbd37xyyjYrEfu89V9BmuZg8y5t7eQPM1rPIqT3Ekiqple4xFJCw5ESE/d74710gks5LZLUYJkmKNOZlDBFBjRVdPuEIckHoeDzQBji7kuGcRxODbySSTtcMGyf+WeV7FM/j0xVS71WSS4gDtG9vKBGQgEUzSngSCMHHp7c1aaKySx1CKN5o3ku/wB8F+VfJVC0YYsNytGvUfxnpWJeQzSKJYUjK2pVYrgId0kjJvUKh6gAdccd+KAL95dItraICIr6SSeX7TGYjIYIVLweaDy6kdfQj8+QaWz+2s8zNJFKpt/M2BZQmwXcjTEv80ss2FQfwgVl6je6rJDFHBZAMLWTzHmhO6KVoNivE+cQw5P3TkYrltF1I3WnG3mjl3tdmHfLuSCErdC3jgvpGHy3KqDs5+cUAJNq4uEmt7KRnnjkW7juFRhcT232gXMiuJOUOP3QB7DOMc1mXGp3NpqcdxcWdtY2FzeXIt5hOnnSbYcszS8mT9ydw9W4602edY5XWaSDTtTjuJLe7EjZ+22bGII8OzgEmRQB6nGeKNZtLO+0p45LVp5tHZTawQsQrSTrHGUVkJ8xwjpkdsmgBLvXJdQsxZnUHtbYT741jTP+pQSKgI5DqMbRkFug9KrWd9ObqWGZmki8tVxEwFw0e/zAJXxlLgS5cnrziuZEFvZxiOW2vIY4YzcT7m2PfSTPiSXZICQGjzsx93p3rqbC0tYLjzeI4Lm3nvoA25bwWhw0cUhYkFwCMnOaAPRrfUbU21utkollggj+1XhaSMK0uPMhJPUjtVOfxJdMt5cQyQ21pHbyo2VAhmnh/wBXNGzZK4yfr/Pl01P7I9xHA4ECRKypIBDHcNFku4dhgv7e9chrHiaFp/s8kDm2ubRZWMKrmB4uGTaOGkOT8vU0AXpfEksjzTQyI8kUckn2eO3GwSLF5S3ChTljJKOQOijoDXGyRWtzd2+pXOqCFHvkngsLqKQxI1wR5pjQDIjBxgtyamS4jsJrWd/OJlhVvMtgRKUaYlxKp6Me4PrxWPqkv2i9S+mMTW5L/uw21Ip/4J8MR5kv+yvAz+QBc8TQSu8jafbK8KO5uXMzvCp3+aDaqSTGhQghehIwO1c1qWtXC28F499fvZRLJBBJhGzG7FDbXdvw25z93I+Uda2vPvbw3S2YA1SBEMpnkdUkiJzHM0YG1SIcYBHNc5qOrwyxOlzag3sjm4jnAj+xefZqAqOY8lnds8YBoA85lnNhqKKpj8wNLcm3AjkcxbVLyRFWyzAOpyO5+uPBdfA8QX91amGbMdwNT+2P8rXDjf5cbgHPy7U68H6Cvak8C+MPGevMdD8Pah9neRYbE2qyKtnIzxvKS78yb2VgV5Axn0r17Tv2Ofi9LfwKnh27nhlgS5nkWOUzqB/qEIxsBI7Dp1agD411rQ4Z4bdblwJo7aKO4N3KgiljcY3Mynqox7ivLvFdzqEOnwabAbbzXLskiF3ceVGEhkjZc+WoQED2POa/ZDw1/wAE4vG3ie9gGtpd6Ta3EUYmhmwVRpMFVV2PAfuw6Y59vqLQf+CYfws0SPT7jxNGk72Me6bzpcEyEjG8lsTRHPT8ccUAfzAjwJ4o+IF5ZaNp+l3Et1cEJNNFAXZo5vkLgkfvIgACMc88nvX6kfs7/wDBKO9+I1pYzeM4Z4ooHja3kijWNptkQbLhfujcc89/av2c8Lfsyfs/eGNSuLjT9J0tdXti8P8Aoyh4ZV3Hyo1CqQhyOQMD5ueOa+n/AARr8GgRfZLewgsra1kQxwwAxkRcZdmQ8KExnsOlAH5EeKf+CJfgbUdLEFrqmpx3MkSGS5SOOSVmAG5Vc/6oFTj9a+VPHf8AwRY8d6ZYyxeEtRt7hYbh0t4bpC7SQEALPNIek4GQTnBzxX9RFn49stQjW4i2CFf3YCFhGzDGSxI+Xt165x9MDxT8TvDmjW1zLdzJDIwOBBGJAzFcEAg8YPXPSgD+ML4h/wDBOH48eBb2NIdJS9QSiN54P3gwi+W8asT8kW0tjJA5+lXPh3/wT2+KXi7UJtHWym0+F1XDSANJDKNzKqgnJIbDYB6YPev2z/aX/ah063ubuz0OASyx3TwyG2jIjCH7wnkYYYn5s7QD6Vlfs7/HXU9evrJYNEs45mddlyvzIjLGI5C6kZcsu3B7YxigD4x8L/8ABFvxrcQ219ca47SuqSXE/kiMLKQGdCinpuIBx16Vxvjr/gjN8S9Ha/1LT/EUC3FwHnjwFhtUUqMReXuyxKZ47YORzX9Qnw3vfFPiCJYxpv2a3nZWadfMWMhVywUSDkHqOMc10PxD+HhvtMur+/1Ge2t4oDmMmOGNWUHMrPgbMkDr65oA/hW+Kv7G/wAZ/AF0Y7rQptX06yvhA95o8TSQzwMhX5QgyswZfmGOCfpXjL/Bn4pKdth4U8RC1fdFMF0+4kiZWUgRM2374Yrx6mv6l9R1Xwrp3xAu9O1G6iv7J53iczyi7t45vOZUjidQQzttOSR3x3r7Q8A+C/hlrthbGDTNJubZlM0lrDZwIyPJkCSUhMs2c5HXnigD+M7w/wDBz4qxwYn8Fa0t5JGkUUsOnuiWUcRARnQL80jYxxzz1ya+jfDfw78VadCXuNB1SKGGOBJlnt54ngnYKJ0icpkFic56HOK/sB/4VT8MVhdm8O6aEQRsoS0t0UhCCgGEzJIWxwD7ntihcfCf4bXUM0tx4Z05YpBvliaxiyyBhkldnLEdPc0AfyvJp+s+RD9n0nUILiziZJ2ubWVSyFGRU+7yCCMHPPTFP8PWfiS7kuUSO6sblZkit4pYCibG4kkGV5xz7jjJ61/T9rXwU+GmsH/RvB+lrFcQC3jRLaKMyGEDDPJs+V845xx3rDn/AGV/hzPOJH8K2sN9IyO8kEK7ciPYVBC4UEfewPvD3oA/C/wn4L8R3Phk3s1jeTbLeeNy6SKskaSlZJQyr/rd7KVHdVz0rprKx1DRrSSSGE2Zmt1MxlyAwZSuWDZKuVyAexr9vIP2edHgtxZWcRt7SFdj26AKCU3DpjndkZ9O9Ou/2V/Aup2YjvNPtp3lQ+aJFEcjYICozdOASOKAPxDQmI7ZIBDFdwoxumzKk5xGsqKcYQlA3PbNYFxqlorW5NvJEun2twkYQlDJZSMY98yp96PzG79cdq/bTVf2TPBDxRWxsreBLcK4gXCeYikYRQMgn1B6g1y/iH9jnwHrcwElgsUSWLCE2S/Zwk7txFdAf6yAHHy+p57UAfkfb60LS6hubFpPsS2bQwBnWSGW5nG83Do4O5RGSMHJFX4fEVzZW/2G4itZft7SSnyLXYt2s6IqoysPkm/fLtPTPpX3jf8A7E2n2UTJZ6wWKyJJa2hA8uEKrs6KRyp2g4z0wOtcD4r/AGar7TBFKZYr2AyRWMQdA32cyRqAzy4/dcImCR1AoA+ULGCORorqW0gVkmZVgDslwPIYFjKBwUHXn5TjPSuxuxNNYI13bi2nLyC1ubdFlxswDKWjG0oTtUk92weld14g+F2taTNDcGKMiFUgYgqTOY2AQRrGRtzFkksMsRjvWtbeHbt7U29xGyPbiBPsyKBuhchyJU/iiecoSwIPGKAPJdBslglbWGuJrz7EVSOC5laGdQsyh7a4QcNLvIKMOoP1rk/EWuxxytCFd5Lx0urjUGB8+xd7tR5Txp/rovLBG48L1Jr2jU9NdRNb/ZoPPitkUSQsRbyzI5MzvnrLkKqA98V4ZqWkQz6rO5nupp7y2ntVd4PLUgAxySovRrc5KjjOeR2oAgvtQiGm/bjdyizg/cmRZBFOSlyjYYqRv3dNq9jjtXAa9rU895IIlhTECahELgsyzzRjEUOD0kyi4DZyTzXU3+l4WKyliC7ZEnFvCWBkmeJgpkL9E3hSc/Wr0Hhpby6Vb61ntZyULWwRZIV1FGVPJ8zH7xAhRiVOOaAMnSbNr2CAXLiJILOyN7BJg2sFzMGYqZFP7phGc8cjH4V01hqugyGHC+fAEhWe5twWkjtYQXc3MZG7Y7ptXHUGrlt4QubaebSoIo4Y75JX1JndzJM8akxquTh3khJRQPulhXIwrPpkeptbfZLCRp4be2imtnwttDGzG3nHBYMV4bpk0AeoWkoa2lt7K8gSzu5dss8kYNxawRpCYZfsgXJEaI656kcisOV7gSWxsUhigs5mjZPLDrcSq376O48370fk5TqAPM6da57Q9Yu7a9hkmDSRWsvmS3UeyS5EUuxpIjGcFocSgY/hJxWrNOupW9xp8KzSsl1Ld6ekTZBtprhbkSSyg5kczqELdlYjFAHM6hBcx3Oq2dxfNPBcn7TexQSo00KFftcJiAOI3EgVTgEADpwBVB9QllW6FkFiSS4K3kqMHC29vKgZY8Kd87Jnpwc1mpaXyXEtwHhaJb5LSZpSIg8Ra5jmhikzukzHJCvzcHJweK3bK1OmQTLI9rC8omniMYdzmFuYg3SO4MJJ+YYyB1oA4DxHZxXY/tCwtblraVWS1AQ7TNnFv5y87Fcls8dD7V51qTzf2VZWN7sRm8+KWFd8DKbcFImXHyycHLZ5GORXt+pG4sJ1LxO0FzA06SRu0DLb2yEIzq3ymYz44BzgE15v4hlje2uLm5s4pZrppZwsb/u41SNmSdMDCeYo2k+pJoA5HTtUkt99nDNb2psjuuI8lW4XARZd3zXXmYOehHP05e91hy3mSy29u8c7ypcSSvK0H2di88JycEsvp/erjfEusGzvIEsYHtYrqJ7hmfNwkt0kbeexmU/vELDAHr71x2p+ITc2aQT70nQO8tpKgS4tmllYM/mrwxdI2yp5UYPOaAPWIviLHNaLEJoHntwZXjhG9RGoLo00gOXkwAeOT0rb0PxTHfy4srkQpDaRvdENIpn+1qS9qkOcxsScZY55yPQfIcN2tlLez3lxJBBLEsMUFuyszymQgySKhypEZ4IPJxxXpukJPYxC4s7uKO4liJmgjlYLMFw1sx8wE+fsB5HQk/WgD6B127mmE8Fi0N1bm3j+0TRSrIttK7Yj81W+6QO/OOteJ6xrWqWmpKszG2imi2TNHAHhublCwjjBQHHm7Nu7jrXYafGEBtrg3tusVok9xLExlR4i3yRXag7i0jnAIzgHPHNaVmLBCbez0+6nd4hLG7DzowBJJvZTJy+3dkHjGOKAMPw2L69H9o6rHFaRSqsEtuxWGSZYnZw8KFstOuwrnjcBWlc6rY6U1/NY20movLbqYXZvKiaVV3mGSKQFVJX+IA5A6GuN1qCRr942nEixbZNN3+ZAHGG+1RuTx55jfdgf3cDmqFxrQjthBcoj2kAfypZF3PHOAzQygqSDjvnHI7A0APvNV8R3s32iyW0toXUfuo5wiK4zvwrMdvPpgcdBRXms+qXiSHyo1ljcB1dBwQeDkM2Q2QfzooA+TvHXi6C90+DRGu5bVhECrYe6hLXETbWlLTERxkEYBHGOvp84afBb6bczJezAyRvHC7O7brl2JCmJEJGwqRjGcY5FdpZWsuoafMIpELXrLKWZxHK1sx3bhcEnaM4Aj4OOOK5dIYotQb7UV8y2m2vGsISTYqFYTHv+VnLqAdpJJ57UAdjp6R29ype/lSznkMqQyASjfbqY2R2DZgTaeCOD/Ec13VhdMLCeTUUNtpxjJtZ0QsoEDM4MnmN8zM3AAztz6YrxaS1u7RftbXZgNwSpg8lmnMjyb1gaQjEStkZGBnPFdDc3l9e+XaXZuf8AQod80KzBreMsBkwxkfvDt+8OcHp1oAqa14okvZJVvo55/MwkF0Y41a2t1O9MqW2sucHPofSvN73xTdNczw6ZcLEGgQz+XGdsgwdgaRxhX3rhgpI5z0Fbuu2FxdT3BtbtZIZoP3KghFSGPaZHUbsiQHOR74FcVeaLetFNNGzg7YgJBao/mW8bgM6lPlbnqo+bjnmgBh8XyvcMrxQxi2QE27SvJG9woy8i7fu7j2Xjil/4SG6nZHYrCbgoZFjUiaVpCVhQCbH7vAHAH/1uZ1HQtoYhZ7mRJEErR2hEsYkAcFo05JHy/XOa0fDugXuoa5plteRI9u3lzxNPblJk8t1ICEv1UYGDzzigD9Nv2L/DOrXGpw3clnBJFqd75uoWwt0niS3QgGKS6DE2e4LyVU4J5xmv6KPAdlpWgeH45YLa009jYpBe3S3Eks4mfJECSXCqIoUjwcnAPI69fyz/AGRfhpNFb2WoLevb288dsljaKgsLueVo0DXEcRTEquxJyTj154P6VeMp9S8J+HjZWawyyTWszSCKV55leOPD5JTywwU9C3Y7aAPjv9oLxMmox3sNvHLOtvduzas0/lRG1KtHstpJmUblYHcBlSDX4qfGHxFp/wDbUi26x3EBE6ETu6mabPlyzMYwVmkHUc7fQnpX3H8cvFF/bf2rFNcPG4i8+RTd73Fv5pwPsuQMuxIwoP6cfkx8U/E638zWiNd28XnTDyy7xQzTNyycoCCM4O1jn0ByKAPIvFzyS3Urxqr205cjyWQMDG2CkgzxKc9O/bOM1b+GHwy1L4jeKtJ0TTVluTe3VvC0UVtK/ls8mBBMAnO0dT0Gck965PSYJ9Z1CKwg8xpTMFSCMSYZhwAxlALsGIxnrjp2r+sD/gi//wAE+ZNa1HTfib4p0aMK7wSGC/sYpJJC2HjZTNCwXK5JIPPGORQB+oX/AASN/wCCeukfCrwhoPiXXPD1rBqc9rFcefdoFkuDKu9TCozkKCQMdd1f0f6PpdtplqtpbRBIoUjjjQcYVR8y54xjn8Olc34F8Iaf4Z0fTtLs7eOGG0gRECxqiQ7VwohjVBs+YDtxg16PHHtA4G4DBIB592bGCcH1oAcoC8Y2gY56/oOfT86UtuQHAAByT9P5nj/OKcqg85BA645/DilJDD5QMe3XIzn5ev6UAQAneWUKMAYcsASR/CFPI7c9KkZvu5wc7uQQ2SMDHy9OBQrRk/OqBsY+b73fnH0pqnCsSABk7QDxux0xnp70AVZmX5m4dMkbW55BwflxyeT2rFm+xqpdokjk/wBkgAjOAcHnqef/AK9aU8q/MSVG35jgEtz7j8OK5XWNTisoDMxIiWN3eRsEoACQWPTPoD6UAeI/GvxvY+EfCWq6pPOsJtrS5ZQwGXAhYfLu6SZPHTFfxVfthfEnWPin8StZbTZnnFhd3LRwlWMirvYiSSONisjLgclcD9K/oJ/4Kb/tAWPhz4Zanp9ldXEd3c77YSxXCQiNZ1YEsWYbmyRjHIr+Ru88R6ob69nhv52ivpJ3mummka4V5HwdzsOO+7JCkdKAOzS2/sq08zV5ImvPMCxGAqryyugKmSaFMeaW+UrnA7881y2va28lvHpiadcGaWEzfZ43jaKKdnO4SyYd5G2LztXK7uTjmqttrU1xZLpks0t4pnaRJjE6grBja0MLN87sxwGA5IB96WW2giEN1ZxyW3mShry+vpVtjCyON8ccafN5m4/MduCD1NAHBvp02rlZ9UhLKkgCFS7Xjm3GFFlvAAVAUBDADgjriuY1+3uZZzEwNjB5S75Ffa05iY+SLveSfNJIBwB1wOK9LmS3vjcXSW7STedIq3VtE4S5txlZGtGViCA+CSdvcnNczqcmnraNaNGb+6tWSeaad9++McmHBIVZkwMjJ3FRjJoA+ctd8P3MN44kji+xyqtzcsuFjdslSojLER5GT6GvH7zQrWe+S4ie3u7UzbHS6Cq8USlm3pt5j2EYy2Bxx7/Suqpc/Zr2eZpWBWWSNDLAXnhYM0XmwswaOBFHAA4HXtXzZqsTSRzSKsS7YJXC7niWZiWHlxLwSMnJ47HmgDyPxV4deW7u5I0TZdSF4ZpCAiogJzGinLZCkZ7k4615vJpNw+0RwSeZJIxbcCwAA64PKjjIB57V61ItrNBBDczXEmJDLPKpl/cKxOEtmxtEfmYIGSeuecAaVnppLSiC5lugqCSONoR5siA7D8wQBgM8nPHf2API9O0a+WSJodymIeYXR3gcckrs8zAyCPxr7I+BP7UXjr4UzRwSXs93p8DxXEcVxKxR0j2gxPGv+sBUNnIz8vy5rzY+HRc20kkYdreAeY8e2MOryjcxZ15eNVGeM4559cW68NxNPbvbSWk8KRtHLNC1xkEgDPlmH5iWPUZBxwTQB/QD8OPih8Pfj/4fj1SG4tF1eSyiint7ci1vLO8YARFYxFmeFnOBvAA55FOOtfF74Da5D4g8MahqFvpcKzPdXFjeSW6BguUh1KOPcYTtC7soEORlgDX4K+EPH3i3wDrFtqXhfVbjTZ9Nu4kmhikjkSVVOfMeN5VwAfXnJyBX6F/D79uAXlnD4e+IaXE87u1vJeSL9piZZnBkle6OSp2jqVYYGCfQA/eL9nT/AIK+y6ddWmi/Ei3eGK1aO0uLswtNamKYLG0jTrnaTycnjP3TzX7Z/Cj9pf4YfGvTItQ8P+KNLu38tXgtVu1jmIIC+UsH32wc5JG0k4B9P48V8M/Dv4p6bLqGlXMEM9xEqG50648mUxORsmaxilVFBHbndjnBrE8KP8XPgX4gGr+BdfvxBbCNN9jdCJbm1R2BtpdPuJgYDtPLxuw7ghqAP7X/ABlaR+K7ez06aOGWCIyeVGxgWK4jVW8x3OwswRcgDksa/Mf4wfs72PiO4vtPksbKPTdYluLaeOe2WQ3MaMzMjQwrteNARt2HIBJPQ18O/s9f8FQ9f0+/07QfijE0wgaOD+0ft8l0VKOPlulcsYVVWwSm5cL823oP1x0D48fD34i6Ot3pxtJkaSKd71DGyDz1LM1tKmVjPzbWJxu28DPUA/nW/ao/4JztZWdxqfwxsLi2vBA8skMEryaa8iKd0cscpD6eGKnGRtJbKsQc1+Ol/wDDDxV4Y1WXRfFvh67sNQgZostHu2vk4MBH/H3bNyScEjriv7kPHfhnTtR02a6thHd2sqbUSIFzePMwcSXM0THYscXRWC56YzX5d/tCfs+eE/EdxJa6ppryXt1EWXWobYRy6bEHzC32h5B5cRyR8yjGDk80Afzt+GPhzIfEcAaBFdoI90qtGfJZzhWkD58pwcEk9jgdq9wtvBNst6sK3MkUqSyC5ZUBtJHiKlbkuSMQgE/L1DD0xXuvjr4Oaj4MvrzVNPggvdOtYWiuoEaeO/kt4wFjmdY4gGJwG3DOQM5xXkFpa3mu6smiWfmme4jKG1S5kDyySBfJjUbMhnY8g/eI+lAHa6Rp1tcyRWdgNRvL6RVWwRLebdcnJUrlky0LSAdDg4GBX2R4Z/YX+PnxU8Mxahofh37Q1xbAvb3L3EUfmMTIrRyg5jdUwDG20Dd05Ir9GP8AgnZ/wTs1LVVsfG3j+2hkRorEWthdRPMEwUuI5S7KSiBPlIwCT+Nf0jeGPhr4R+HmjpFZ2FraW1nEGYiJUhRkjYmRiOp4Oc8EAdaAP89jx78F/iR8KPE8nh3xhp8mh6ha3AjWJEdIY0iI35AZluAy/KSAfvfN0r0K6+Jfh/wX4Tmktr63sdUEMbKsVokhuzDwyIFEZbD8Z688cZNfs5/wVc8W/DLxr4ngg8OLp0t9bkw6ld2s0EeJVZyzyRxjcmJFxuJA5+av5e/i/Z6iJmCtFNpcV9dRO8TO7SQoC8MruhPlkOcDbkEjNAE3xI+IEPjW2u4tQJN6YzIttEFjH7yXiRJzwZWDBtu4n5cEdK+M/iF4NuoZ4mtwkpEJlWRfmkCKAfMlO4gPlhnHXH416fp95BL9khknE7W0rlJpJsRDcxI83YNxm5IGT1X1qHxP4gsZ7aVILaVLi0LI5fbM8MUOCUUtzLv56+2KAPmnybpbCVLuKGeS2mjPnSErcwrn93ti6vHwcFc9ckntQkW+81eVfzGWQqNwnCZBXYh+6uFHJHPNdrf3kepw/arJY/OEplltJIwkojDrud9pzCiBd2APmzwDXG6rPO15cXOyJW+zl0trNiq9cGXfJywK7Tt6jdyBQBt+fcGNsySxTofP5CskZBVAJGAxu2ZwfU8iuq0i3utSgktJJ1vQqLdW8K5luXcNjervwUOeQCemK5PQbTUNXkggggjuZpo9nlpJ8j5xt89icFlJ6dT0+n1t4S+H66CdNuvEEUfnTR2sUdpZJ5U0pUiQ7y3KRqOW6Z5xzxQBtfBn4cxf2lDq2o3tqkARR5UluZJ9ysGaAxoAmwdtxFfXsnj7wr4Nsb9bZG8+Boh5GmwwbRNKSMtBKSY3ABLkNgZ+XAFcHpPhDT9auJ7bw7qNna3RWEyopeSRVZOYoGhzkOSdxxuXJryz4mfC3xdpLXE99ZTJpSwtsntJLmVJGJ+RGmVdxlI7EZGO3UgGn4+/aJWS11KDT7hItieXEkwmYTyyqxlzGd3mlc/Kc8c9OK/O/wAR6pfatc3F5dzSTm4laZlEYVIWLfLJKjcuB6Y4716hrHhxrF2a+n3xOhKNLIGlhU5JCsScMuADn1ryqYI1zKVCuJJPs4k3HcYh98sh46gcnrnrQBY062mtHgulU3MTIftTyBEhJYBTJG45Qc+jY6HGTXd6Xp00ci3AaF1bdBDK8kQhKygEJGiuRcOM8n+HOTiuf0yO3vljt7aYhoo2CrkDy9h+8qr8rqT94MTW4rAqiR3628iZWWJ7do4p5CRE2ySRQITtPJUdyaAL15qcloY7WO7W2SVpQ4fdnzIQQ0aKBhiT2B78ZrQtNZW8tXjmgPmgCOO58lRGFICF541YNtBHdf4vyxJfD8l2bdYmjupWuGM01vN9pi8rAEIlduUYEgds9eRzXcw2i2cEFpAqwyziVdSQODKs0S43LlSAgwuRnPzYGcYoAdqt3aWdt9kVUmvVjjeKTToyIZFZFDGbL8gAgkHI/nXERTrCVhjhN4t6GXAiWMJOxJlWRmOTGCAAemBwec1txX+YZre6WaY79izSoqmGTd5bxo20FldAu1feuu06yWdhM9rpcUcdqyRXd5HiRC6gt58Ab/SlCj5QBnryelAHO6bZSXFjJFczFbZHUxRWgLwtv6AtFGfKCMDndj8ant/L8sxzvJDbCUxBY2+0lPLDFZnRwDksOMZIzmn6rDBbfZLS0uhGjzM121sjxQOsjbj9lVQTC2QTh/u5wKwYfNjWQRtsWK7a2hndsyXfnMTtkP3Y2AHHTkZoA66yuXeVILu3nSNWhe0e2vSvmRIWLm6gAyrEA4IyPqOmv9ot5roxJHBBBNIsZlQqZkjjYeWqszcXG443NwQa5CNLa31VImaZIpLWNY5nSQjer7Zo1jkAIYBjkjPUcV11tarphjubVxJLcu5gSTdK8EDMEVgjJt8wseAeVBycUAaV/bxtdXn2K3FutpZxG7hmeWQSuzqDOiMNomI6qhxxlapx3sNldvYOjrG0btPJccRXERTJQQoNp2lsjLKeOeevUX+kxHRlnuVgN9dupuZprrY8Lb8JJJIhyQTgHA2gnr1rzy6DyX81xfRhvs7pamHzXZVVVGQjAfMGUZyOPftQB0UZEtus3n3LmKKRrbMcbOq3BCbYoWYKsBA9SfQelRLzVXiltor94bltrQs4t3Bt42MUlsEkAEQJ+6R82T3zWJbJdiS5ubNpXRo1a3hMZdbe2B2uo3n52HbH3efxtw6RILizb7UjYKXMSSFQHCvne4ZGBVXbJO7advPpQB2WkXOqQWbyolxeQwXET2nmTRFp3ibE4aOQb44wxOXG4EcHnAqpqGrS6ibqdGH2h1D3NrPDEsFxIpYR+VIApSOIDIyBu7g1kyXsSXbGbUftEcCyRzW1giW6RxzElhK64zvlQn5QcAcnFU5LiCRijSz2rxQmaCKNYp1+xMuHSWd8bkYcnJyMHHsAXLq8uJ9N+waVclknDC+hEaxGKRyWd0CjpuGU54rgrzWNVhtzbOzXM9sfKVIXVruGHI2CRwc4Y457Dr61PLq97bCV45bT7PCqpFc20KqkqSbtkTAtuL443HgE4zjFctaPJrOpPPj7HCu/ymRGWdmjBVwME7yW65yvPBoA7WyW412NLSK0vYpkIaaFi0jbsoVcSu2FDt3U9etYl3ol/e3V0siRQmJkU215PGRcRpISBHII+JQY8ENjAGD1rufDGr2ljp1wmoGe7ZjK32Z0An2oxDQtISDC5IUqyk45J9a4jX/FNibtZIUlsbxMy2ShYf3iM2HEhdsOylQdxPz9R2oA53XrS3s7iH7SoN7fQOEWKNo4IXJCxzmRYwAgHHOCevNclb3dxpN4ga1VpY5GUXFuxe1EZUrmVyfkduxHr2FX9XutU1i9tZHimmkSLyXEWHiQGTJeQr3w2cA+tZOq6e0UEkUSh2MmxN8jjy52/eeZIox8vBABxjv7gGfc6jfSNhVS7aOUyCJ1dzEwJ3B7hFwpIOepJ/lA+oXlzfCGeGytLe08o3MnmZQSffjAkcgq5XjjcTnGK29A01bqK5e9FxbyIUeV4YvO86ZSpjUpGxKREfxMAABziu68U+G7C10Gx1OOVGuFMXmL+6WK5hmJba0EeRKwP8QzyvFAHB6rqlu4SWFY4vMhSEwAmOWNu4Y5xtJ24JxwecVz+owh41mhdI1NsWKp96OZOWTfjkuBnIJAHWr2paa0rW00k8rWzBXA2LueNziOMqwDqBjHIzgc8cmpfaRfRKZjJF5C48uKOWMqETAViN+fM6ZB5PYdKAOane88pJJftBgkdkgmlRzslC7xFux8w2nr0Hcg1s6Pfm3lt41txPJJ5gUIFWZbhjkMCCN+CBw3HYdTgRxfQWtrcPIkysJQkTBXuTHlfKVZPlifHOTjcPlGTxV7THkk1WAXOy1ijH2iSWFypCI21opIwuEnwBxnOecDNAHqWo6ZcDTYbnc1vcz2QNxFNGN0qZUtIiIPlPAyP614veS2qSXvHmSpMbaLzBlWdQDhnkGFGDx0z07Gvez4i0E2yaNYqZ5bpyIZLpy8drMxUkzTzKdyE8FU5471xvivw9YzWtzKki28tsz3U0NpGR58iqinyzIOFU9O+CcDrQBzkPh2w1HS0WIG2nMHnXM4fbFAgHzKsRG55S3Qrkd+eDWMvhe5EsMA1FLlBHkQSRSCc4bKqOCyPx97gHPXrXQWF5by6Wkds0tv9ndVnaVo2+0kAOQDnKgED29OciqsXiGBb4NgxpdAx29ydzvHIG2OxjA+5nHPTHU0ANht5xZT2MjrHPFGZgr3IYHYQqxRuAQkoyOAcZ4rb0q5uBaxWyW6sYVDSJMquLg9Qs0i4LkHkBcjGBxWRGqN58HmwzNJcKXkgxHI7hiQpdCclvl4wOfTArZ0rT7+7urvyIWsBAd0YuCFy7YWRjgkcZPHfHc8UAdlpVvKmntdadJC01wj2lzD5QWZpJWJ8pGLsVhVQRk8kc17P4LsLODSAdSit0mhcSpJHcG4mGCRsSOMEJFuHz7hlcda8LgS706ILLeRp5V5HH5gMqQyEuSZ3csFTOMdRxzVu51W9sXtbqwuo4WupZBshcyhmBdTEUVm2RMuTk8NuOKAPeNHu7htWuha38BIvYUikjT7Q0Vu5H7hZZDlLcZ57Dp2r6Dh8PW9paC/TyhqAt2Sf7CXZ73eoaOOBGIXYzNlmXIGO3FfOvgPUzplsLprWzuvtk6xzHerbUIjEm4qCIl37xz0r2u18Q3V/cQ3KMLWG3iSG2tw6E26RHKvASR529l68jnj1oA0pIphrNqdW8y3WCBJYYLcokrzOgWONpVyXYMBncBg5xXSLaveRRPpclul4ZWMuoTu8tyqlMu8dq2FDjocDPesWWzkvmWfzkeVlilAQpLJNcyysJJZ3LfumiGSoGFOcCtiCwitktI7eO5ivbm7CyT3bNChso2JnuYliBCBgME9SQOM0Acpf+H4NPvLf+1LbbdKzS20iv58t3JM2W+054jjMjcKThcDJ9OJ8dWM+ltC1qtzLNIkkc5iYB1WYeYku2PJeONyVwF4IAz1r2nxL4pF2fs8UVurW0Lxw3cqZleYsYkdPl3OTjPTAAzxXhOtarcLO0+q4u7t99pNJBO/kWdmY2TzBIxGEyQecfNQBzFnPqN48FmIpbZEjnjme7cJFczbVKz+Swyn7tCFBGcgetW5bzSn0prWUT/aYNkm6eXfq0duG5ltMYU2+edhO4ZyRTrqxc+Te6RqjXJFs8F00czxyS2yxlgvzKcyKoUh8AE8Zz1wIjp2tQtdXSwwXFtHPbQ+XOWd8sQ8txg+mQwJ+Y8qMZoA1pZpb5YYk82e3+eWa7upN119iT5CsJI2C4wFYbT8y+/Famh2dxNqTJebZNLnhAtIiZLUSGNB/pxV2zDIEALY+83Y1cS80vTdDiGnpE+yJTKikPbSZQqfIjcZVg/BGTk5rj5r3Ub1oLuNpBF5flXFqINxUoVbbiJiUDL0I445waAOuuvD81m15NPcrMb8bLC4wpCRnK74pSSwlHcEBqu2lvNa28FveF5bfy3jEkM25Z50OYzMhGWcEjIHPHrUuj6nbw2cRKSz2N18jQBVlltpF+QAxsS0EakA56kcnrWvHbSW23z7tLm3dna0kcLEokOEVCSflcDqTyeepPIBzlxaXFtcwSiWNLppVdQZSUVCmQsqnpnAwCMcVFeSzXFyqTJIJUieO4QqzRFZQVLoMfKnmAc9B61oSzWl0bi3kBQw3JtxPNIo2yu5dJy27LpvJwOcAc4xUt1biSGK4a8ae+jHkxvIAsAkVii72i+VoCVGAT156GgDk47cOlvNPfLDcyzrb29pKPMkYQFmW3jUrhVwoJbqeg9uo068upLVgYI2uN8bRtFK0CSoHyWKyKDvUDHrmsOFHfUrq8lMzNa2z+VapC6zyTE4DQlkwEZ2O0gknudtVbi3aG+tL23NxKj2rSTQb2kmjaeQqodH2qjA91zjNAGjLp8l7qcs8lnMgDylQJGia9kSONy8ckhUKEVGyxwCw4NadvbXbmzuNq/YbuO5w87ozoyEIftEucQgk/K2cNjjJpYbayu0YTzXAtLO2S5HmF5Z0mbJnSVFwZIy/RT2IAziqMa3lz9oe2vRbrNaJFFBAFWJ0ZmMRijl+WJ43AJBIJ5xxmgC/LdbgIrGX7StrN/pCys7rKAg2MjlflAx3I+7+XRC6JtYrh4FWGWYKbpAZ7m2BAM6zHoIi2dvAwuAa5qzngsYZ7GeeNrpgpnKxESeUxZHmLgYZvNBBCnjHoat232poon2vFaPc+UbhQzJKjIQUdP4hnOCOMc+hIB6NoTadqG+YWkeLaMxxPIB5dzaocsU+bmZl6EYIx0Arqb2O2jjj1O0nazFs5kjgXLSrJCFAeaM/cc7WJGNpI5rzjRdUgj8y3DgLbYUXLKY47dD8iqqZ+ZyQeRnHet2/a1SBZ4ZJrid7rbMm87ZIHXBDDPoVYevQelAFXxLfaPqzzgyLLcNcLN9obEhIkwCnQ+U2/qRwAuDiuSmiMOnzW0EUhcyMizGAG3Qyxq4Dqi8DBIQkD5SO9LrVvGY0ii05o7qG4Vorq1IE0PzeYXmjDZZSclgRkA5qD7fc2mYboyKzXXn200EhkMyLFgG6hYY8okYX0AAoA3PC6SfZbpfM8i8gQujlPMttpUIyzRfxxMBuPox4rSv7yaFkt3toZ0uLdle8hiihU+U4dmWN5NywqxIOegwMDFcnf3sCaXfX2n3UqzS27W80lupt3R5WDE+UeTgjoM8c96qWt9d3+nmV/IR2LrFdSCWZpEMQWaMuQNoDE5BHDHHUUAU9S+03Blv7RI41eQp5qhUed1QvGoZGILdhn7wwRXPWGr3Ehit57SaG4t7s3lzKk5ZlclQYJY5AAqsiZIHqDXUiwuDpNvHDOgjjeXJMaeUJLUdYwX3ebkrgdcfjhmnadLdQ3UF3cva34aZ1lggRU3CRQs21+LhShjXJ4yTjgUAeQ+Lr5r26m+yGZXa2RA8oBhSEyMsmIx95R83A546YrjplOmfY2R3uVhWIq4/eQLvA3y5U5RM4Azz6dK9G8RIxEjTxqgaVoSrxoqPIRi4Blh+5GASxHqcDmsyLRVFnD5W22jgiSKNFZpormOJfMZlidcuW3kkdsAdAKAPNL+y+1TJJaywy+fLIt/ZfaGkEk7LuS8ilYhlKKFPy5AOR2NYsfhbULu+e5YLCqmNZnCTPFI0ijYWXBMrcjJUjnk5JzXoUWk27XCLaOLIm6KRO8UccQVm3mZVySiO+7IODk8jHFd9qPh0abpaazDeCzkVUkaCT/ls5xCGtsjbsYjdzyNwHGKAPObGG90qyuUuJIRBIWgt1URSG3VFzLIoHzIC5JG/HXjtT9Kubq0jNtJbW5eaQql1JIlwZY2dmVDA7YKtG4YAZ2sM8DFaeqi4RXECxXFzJAPPcbEijikTLvKyggk/KSw4BOM9qisJPnit7pomkS0t2JXfcGbGxXignRcI4gKlXOBxgGgBtvG1tDcteFFljlaK3eMPKZIVlyHnMgw7iLaAFG0fd6inQTTRXExidViWTzSIyxEq4LfOw4Axt4xwcj1rbt72wV7+2SyMloZJIop3JFy/luCLfMpADkqwyPvdRxVl4YtQeU2JaG1CPdPpmxfOhkjVGVJJevltMHJB/venNAGLLao1u17dzLEX8lpygAW3muIkaJPJI3EEIrEgEfPn66GniBLe7nmheRpURooyxiCSqR5jKqna24Acvxx71VuWadrtZFeBi1vNMhVGkRZmCR+QjcMojRMZ4G7pxXSgaS2j3hlnGUaOeaK8UzSiOSZ47lDCg2AfuwRhsYflSc0AcP5VzJf3k086TvLESsdztRpFByFjL4+YArgDFYUV1b28l5AiTXNq0kTxTxN5n2CbO65t5QgOzq+AcZ6D0HT6k2n6lfkwSDMlurwxxrKgjeIhFV2dQFQRooAX5SB3rmlsLGOe++xxX4+0qsd0FJHMmFaRIx1B/vdQRg8igCrDaWuq3i/ZnDRTXMkcEsgYZ2gMEV8f6PJ5ucg4Ixk11cek6g0N8JhKJLK2glVYhI/mRl/LlmjIGJnC5wy5GPyGdaabbQ+RbxyXU0sFwFW3UgXEMUYEhkEQGC5BKtk7mVfUmugN2n2hjZ3crSFRc20MhECxqWLTxlJmXlW3YUHacdulAFi20pfs1w4Uy6eke0yybt6h3y8qu3COMhT3yPzuxLJYy284R5ykpeVw7sltAJI2jJI6xhFLHPBJIGeKybfUL51aG0uVDyzvJGko32l1E8pZ1dP+WY35yx+UHPbFaly9xFa3hvEmzdXjE3FmoaJYFiEaKqscLAkqHIHXbnvQBTvL8XF1Eb+6hv55yIFnSPc6rdN5cEflsRshKlOnI5zgg1CYbjTrb+yy0KrKGurWdpQ8MaA7SmWbc+VxiPpjpWYZIY3s5pLjE6IirKWiIuHSdZImCKcqyjzCFIzhsc4rUMtxJFYyX9jHLbLcS+RbzlkMRISPdvQZGEAbB9eKANsNDPp0cdwJN7PBBDHbzlozJbyb5GMDAiNCrMxz0HTjFX4buO0S60LU1kNq8p8i6Tyy15DcIk9upuGY7VR0jGMHG8gYArNa6jsftqja8LhFZ7d/MVLa5jV45IsgmDbuAcjOQpyQc1li8ia4wBA6R2yLDFg7TJGBm5jVieeCSQd2T0oA35Z7GG10+HT7YtdS3FytxKmZIN0StHtkZ2PzEqO2O44xXMzahqMKBooQTCRA/wBsQPZPazNumSOMdGR2dhnv0xXT6fLpd7aSLHuivhdROjyxmNEeVlh5I5O8/MCcfeyRVGPTLzVLk2NrdpPbsJZ5ywJlj8pzvBDYO0NkL32qPSgCva64sIKpEsptvnN0yq1xNDJiBoLNRwMpg7T83PNdC7Xq2+nWMFukDFmuZIisYtZbaaYi3e5yP3d2u3PXJwOxrCl0iexdGkMaq0pUSkLEiC2ljicuWOBlZEG7sM/3a04b4zSlZLaKa5kvA8MUhYrDBBAVgl3g4lj2hOOcnmgDY1GW2bSJD+9ub26up4zCm1JyybY4rmT0tdsbdv4c5OTXJw3EMUcym5nSCG7SZLaCfINuZTDPFFL1XfKJJCP+mnHFdZBaQanC1xZwAywG3luUyYkkuYYmFzGZWICW+12PHGRtJ3ZFYeq+G57M215aMi281tujjcB0tktkAluQiEtKjbTkkEDIzgDNAF+31i1tLi7mtrWSfTr2SOySNJfPmjZowrNAsh2w3I2ksQQWQj15oC3lttWtZ4bmASTBWlWw2QlLJfMaKKYMSvmMm0sGIO4niqlgNMvU+3XBkt4lVHtrZvJ/eSwXDo10kkTf6xrluGOAYmUZ4roF1CxFtFqsEUUbZjkuklhTCGKV7eQPCSPNibAKldwbOBzkUAdrYai99DaQW5jRzCDMpy8R2hWO5wTiRoHjTj0yOK6KIaQkd9FcQKmSqzxea8iwCTbCAkqjLwq0Sg4GAxKg8cebWeuyQatBZfZYxDLZyk/Z4GgZHJMjmIQbvm8t4/nPyjODyCK6jS9Q05pZxdzySyxL5rQ+Ys7wSxnYPtDKP3sGSrYHIZ93Q5oA2dQ1z7DF9lntVnijkWIqimZYopcv5FvKcmF8k5Y4C5wfQ0tO0231Ccu0dxYWmWMYZRcRNclfNhkkkBORGjfPnjLHsKo38N0IJEhuluI5JLl7qV+gdn3mJIWAJeOMRgAZySSOa6LQ7S6a3e6/eCINDJDBC6rMJXdInSG3zyu/d5gILEE4xQBi69pMLvbxTQOkqqkttPGoFsiYdOQhwYiEQ7skEgmuWv7yKCOHTdYWOJWtzcrdwqUSZnZnRI9h/ePsZRg9dvoRXuOqafeanZ+Vb+TbfY2b93cDct0beeVru3Dpny4dxcBTzxgCvKdX0yPYTNArbTG2UG5bOJ5NwJ8wfK4zwOMDAoA5LUtS0PTbKKXTYMzeZGpdJdt7G6/vZmUcYwGJAHJbggnitzwT8UdU0vUpL61u2uEjWWcSXAbO0AJEpjIwbo4bIH3c9jXLat4cnMrXkEUNrH5iywySuDDMIiN4Cscs7BTkep9xVR9JtrZTLDFLbpc+dcy3cWBFtVB5kUcR6S+dvHpmgD6+8N/tCarKkkesajdRRRtCmlzRMIZpjcOWa3MigmUhiwOcbQoB9a+7fgL+0vcwHTt2tXVzHcPPa3cV26qFiSXyo9iMSPKCKQWHy5UnOa/Fe2iuroQrZKLiOzV3ghlH+kG7ZFLzzOD8pw0gU9CEzXQaN431TR1VI9REMemzsCZWZ5WMoZ1RBHjMI3DPJ6c+tAH9Cvxc1T4S/F7w9Hpuu6bpt817NNaASGOGaKKXePNV0B3lxkYOAFAI55r8lvGP7AfgPVvFEjaBqFta2UjSRQWeVVlUxRSrbuxPzbXk+T++oHUg48x8L+OfGF4g1ZddF3NAguo4xKsIktxuXfGgfmRBhNv3jsz3r7b+Fl/4yv7NdRv7iCFb22tplv2hE84FtC7COEscrKQ0a7iMgJjsKAPgeL9loeFfFX9leUVsLOBLyQkEAfvXUXU0W3gMrRkJ3DZAPIr6Z086R4b09NC0kwS6tDbQQCVgS0zksblTIo/dWxUxjC8Yjz1Jr2fx7qxZmt0jRJJLWC2edbZJLi6DCIQxSMUJWRmDnn/npxwK8RPh22l1l5WjlihKyRtbqkjXKtJwYw6Ltwo6EHv68UAcdfW+qXP2pZG8u4g+1iW4WELAgl2StBHEh/eNLI2Qx5wAcc1lnTbpzHcNbSrP5cDgRAmEMPv3U6Dn5gseUIzufHORn3Cx8KWdy8No148lvvgUxRWkn2yFLeUyGS6yPnLgiIH/AKZgV3+n/DI6nfSSQRXSpcTnyYvIGyGziMVxN9puEJVZDIiqCfmTbtxxyAec+BPh4db1ZBeedtjUSXM5i3xt50aSP5USgudkoK8ZVSDkZyK/RT4WfD+w0aGa5uI4orI2tpeXBeCUTAPN5cBYKCQm+NvlAyCMkAYNa/wp+HGnR6dbyanprtLFfeWrQILaSWObmN5pCrGRjHGGLEKG3YPXn6kh8OabNFYXOlxG2eWORGVfMS3nihORDJA6kuFmnQFuB1I4xQB49FoKpcXl7Z3NvdWs9zEZZUgM0tlFLKSYmbb8qEEPn7qhsdBTU0h4XuppE8yWMPBYyOxBRLlpJ080ngrsXcVHICj1r2DRrTUIrRoF02ze8uHdUdIWaOdX3R7rmOMBcKkj7c5z5YPfFT61YwXNpdWl5ZpGDAqBLaONfs87rJE86lcbwEWPAbG3djtQB4Rqujw3cdsqRLDf+UZJ7q4V5LT93IzPMqq4ZTI0i4AxjI+teb6jLczWcmnTQ+fFfqJ/tDBk3W8CFWyWkZos+QQONvAB+YmvonxWYtN0yKOG3e4mFkRHhYWlDQRkxy+WGBkIlaLHbEfPFeFXVxcW0CzSNbW/2uzkF4yosIeeKcvcMZcnF4xiTES4BEhwMA4APHdZk1G50xtPEENnZXLsTO01w0cUMSbGeIiMCCVokAG3I7180+PtWj0lsW0t5cwxhFjwCfKEaFWcosY3yMigAnkj5vc/UHiS18y0m1e3vWuUIS20+2hnkk8uSWQM1vNaqmAXZiMngV8l+MxeXFrqMepeclzLC8dla+SgjVJJCRHv4KkNkEZLDb0wRQB8e+PvEdxrDzLk2paULDCFbdMshQSZmcECQKpJbHHTrXBabG9nPdpNdXF9bW6JG1ugY7pHLXEQZggLw7MBjjAxn0rf13T7tLm4kEiyEGOK6JJzZOrlECeYBuBKgnA5HHJzWVo0N3qt/bWCRLA73DItzjfJdzRu6oHC/dQLuCgZ+7yOlAHq0NrFcadDFa2l3Z3WxJo7cK01oYBjf57AHZGAzkEndyAARXq3h3wjHcyafNrVvFHBHOkdpYMjpZ3cQTdG5DDJBkk74PIzxXovwh+FHinW18P2VjpdxrE923kXSrC8++Z5X3KXVeYwjDj/AGcA4r9j/gl/wT7R7Sz1vxLbnWL0yCVdHlilX+z/AC/LcyRSNxFhRGCmMHZ0oA+Efgv+y94h+IM1rfalDH4d0Jd88NtCsoHlox4JX7sbAAbjwM1+pXhT4Z+HvBtpDo/g7SJb/VGsYLOa5tvnWSIurIgkA5PzHIJ3HHJA6/YHg/8AZ91SztorK20qCwsLeIJNNawGNp02BMo/SQHaSyjvnjBr06Sy8FfDfTo0s3sv7VA+Se4aN5Y5/uSLtHJcEcZGRt4oA+H5f2SdW8Um11rxXqkWi2LInn2szO18yo7GWzYjKwJJEiAEHdgAZNcZ4p+Cnwo0KS00bStOFreT3Bha4aUXDLBHKJN6NMp2l5sDHBxn0xX0Z43+Lsc1jdW0161vKJzGk8cnnrm4Zg0zbScEIABnG0g5xXwJ8VvjLZ+GLHVNc8/7VbaYjYF4Io5b/wAqJpPLhui2UlBG7nGd1AH50/8ABSDxTZ/Cjwjc6LYubG8vIpneSCZBK9qCNkRlQcuZ5CDt4KjHY1/Lf4i1S41TVZr64Ekk1xLKz4cOgyxKkc/Menvk59q+7f25P2g9a+Lnjee9m1CZ7Ft6/ZmuzMkKiRlEW0nAPfGOTzXwDDcpEVlcFymHZHGXbACkMCcAe+aAOi0VRCVL3TQNKQI5FQlVO3rKedo59sV19tcX1u5ee/ilgUlomtty+dvOGLzYyox2I/hPWuLhkF7cI9tC+94HLR8NFGRloymzuWz79a07Sa5WNYyA+8D5XAHzKCXKjuQxIoA9PivJZnfzJIZUngWGMpEXmVQCzDZt477T0yMnrimzzpHLGscZ8qNArB4gXinKqUclhksc9vTrmqGm215O+bVXJihSVpVbyyoUj5VRhnJyR+OfrtMZ4rsmUCWPfG5jlQnCkjesmACWy3U9ce1AHo3h++kgtmnFst1NDbJuaVsiOfcrHClhsbYBx7Z71uWGrXwmm1V5FSW8aQRFlCIQCN0jqw4wVA5J4zzXI+Hrlrw39kQYluptgfYrRRx24DGOIjlpCMfMfXB5FdTfWNzBosL2IieOUzBZpmH8GSYZAfutweR+dAHEXXi3Um1lGhug94tz5d0m3bbujP8AKUZMmRsE9Cf8PtPwV8ZRaaadF1iwRraS3WBJvmKQOqgOLoHl4pEzgfwnrjNfnLey3qagshjRGiuGdmhUhRgjaeegyeOfSvffC93LcWDsyvPckM05kBMbRtHhRg9COpI6cdOKAN/4qfB3wl42a/1Tw19httTkdmlhjbyIBPJhxJbBj8wwy8Y65PevmS/+GHinwRBaXEkEizpdbJXRTJG8RH7lmI6sSQAV9PWvWnvNcs9SVIZWTYJWWXz8pEBlkiUBv3jYHHX07V7T4L8Ty6lcadpGsxQ6qbsELPdRo0kMikBNxlO1wu4/KOeRQB6H+zJHe3Xhq9OuaXcR29vG00cwD5MocgYdhiJsAkgkZHSuN8S+Gzr/AIu1OdEkkh8yV96FY4mjjfKNvAUQuuQTuPzbcAnNfqF4a+GunWXw2e5sbRYje2SxvPDbJG4JiMhPlhwoBfA3EEEcdeK+dNb+Ho0CzuV1W0kmW+Ed0sUAVLeZ8NII1VMMAQeQOM8d6APl2PWdM8LXdndWkzXE9k6OqRiRGZmxtfaZP3hLg5AznFfs5+yN8XdK8Z6BDpGp201rq0iRaZCZYFdCshB3OsxAiKgHaT19a/Mvw/8ABiHxpqaTahoQsbSO4EouCswRLVGCq6oowj4OQM4yK+5vAv8Awrz4U3Gi2g1uUXMcscrK08PnO0Tbk84K37tMJwCewAPWgD9UbPw7YQQfZLSNWaN3FqttEhl3Sj95JcBT8245OB256YrznxR4B1S6lN25iS7njnt7OGK1aPTZoz8hjvsf6uXH3SMMCfxPV+A/H1lr2mR3GmRRvf8A2mCWW7TbuEUijdckjHkIqHbjJ5bvXsmn2F1cXlzcXkkV20ifaFsnZhMGAI86OMZDoQP4iGOaAPzY8c/DjxDpUd5qhtYrl7FhKWSH5oZTGsflxSvjcgbPygdOT1r5c8SQ6U2+W6P2i/hSZ51W0aJJlMWHt5FVPvxsTh+gxk9a/ZHxR4Hkv7CeE3BxqYkuLmMozQyKVbaimTIt5dxA4HPavze+K/gS78M3kkTaVJZRXgnFtOVim8kbWcxiSOMll2g7iw7jPpQB8ZW+jQxatBIkEFvp08i20SCQO032iP5pQRkouOB93px616BrfgnTtR+xJE0UptrCSI2MaztdGLJjmWVjJ5cZC/dLGtebw5A11b3zTotpA1rLlQ81z58YKtbI6oEh3PyAPbuaq3l2VcmCS/u5542iu7VcRJtjkZnV5CA5IA4PU570AfCXxb/Zj0jXbO91DSLeGO9fzoobd4JWupJXcMse9QVMjYJDZwBxmvzl8b/DDxF4K1S5s9Q0m4ilt0EcLqu1QoPKysowG5PX6V/Q5bT215a3M5guAbUReVZTSQsH3xeQwjYgb5FzkbSSMc15F45+FGmeLpptO1OyhEk6K008lsjyW8iqWRFlU/NnIB9T1oA/AowOxjgWAQozGOSRYyzyFgTKAz5/eggcDnjiu/0LQnuDb+TEkkaKoQl/ncZ2O0mfu4O4c9cYr6x+Kv7Nur+GLySfSrY6hYzzO0Plxu00IRzsmVIgdrgDBFee+CNBe11GZb22V/JMbXUJjYXEEu/zNyREcxBz8y4+tAHa/DzQLjTbWKSO1AhuJkiRZFEkDByHctvxgqBwa9V1+e4uVvJ7VnSaWJIS8ZRoWaAAqWiyRkDIJ6Z68VmSWLWsaPDNJPDLMr2ksTiIQ5YL5MkZIGcdRjPFW5xdaPC85tLaZy0gtobaZGK2hjxNOcsf3rORnPTNAHkGsPcRWjCV5WuYgjSWTqqpH5cwXaWP3EaMg8Z9OtcJJBHePJHPqFvLI7PCsBZ2ntyFZgQeoA6Bu+2uy1IJq1zeX8gNvdiNp2SeZnDJCuRFjGMAEflXCNpzfbrrUUYzTiBZreS0VA4LDhHjOT8uRzwDjrQBFpEEfmmx+0kMsa3G8u4mS1jJVlkDHLD52ABzyoFegTW0E1refZDcQg20ssM05YzTJtAlUOeCATwo9e1efaWGgvbqa4cF4gkM806YuphPhpYVKjaEVxjHUD3r0vw7r3213TUJT5CrLbQwRxh7Rk2BY9oH/LbIyTnH4UAeZ+JtDVTbfZYWWGSzeSSW6DSmd2Y2/ntL0iMcAUlepJyK8tvIoIZjalnitUtwJWlwzsyqceSFGSGGCO+D719JeLru2muPshbyYbaGO7zAFiEpALMsUSgiQFG2Y6eoyK8S1G0glktZvma3cuzMwUTLIo3MzoOURBhQDxmgDzFUzJLaLGslupJjYHDqXAmLBucYBwM1MJdsayiCSKNXjt5JZQcb5QWeRhnqHJUDknOe9dTeWcdk8FzCETz3lWRcATS2xQKrSEjEOCMAdSBmqM0FxKki2sayzRhrmMEltzB8yQyR4xIwTOCMHAzQBRjWa6JkKpDDGhYbdq4+ynyxCwJ+UlVGc8A8HBqwdkiBIYYoB5SoksxVcQswaQsCQRhxjIzntntYsbiz+0SqohRXtnnmT5pIRzjyVKg/vXPJPrnNWYxZSOFa2kvXmiBOMqqWqBT5KqxB83dzj9PUAwZ5GguomljmCvLJIsKo3zIDiaSF35jQP03YLAcZrpPtivHbLZySH7SxiiZ4irQTx4LJIrAbUKjgnt74zzuoz3krxwrcPJttFESKqmeMjY438Z8kjGD0q9ZSNcXcKXbMRJOY3iiXYJSIiFkB6KvOc+lAHRRySTQyyws5uSfLjihAC+QHG5xx8uCAB3HpVWWBpWllt5JIWjd2vJFG4edjICZGBMZyd5HHeprE/YhAsKB2KvCnmNvYiRsqrFOwUgFuh7Voy2hlhDQLsmmlEChJz5G6BBLKJY2A2kKfvE8kcH1AKlpcXN1cRwSI0n2SS2WN1iDS3IUGRkZlb924YkgAHg5rqG1m0tvtyNbsruGiilV280srELNPOsmJIWXkbfXBrJikjtTbahFhrsywPEVGCsqKsZLxKP8Annkc/n1qa+stPbUJJFluC9xC87JgRpamJv8ARl2PxIm0BWCj73tQBJFZzXdt5ttamZZy12baRTDBGICYVaRt2Q5Ug7ScZz9apPpD2ztA7W6sLiPDSEEQ3Cxhmg8vOVZM8k9hmrek3rrdK/nTW9pKv2S8gmVctOR5rSEk/ul35z2yce1XptOTVb/+0oJ0FsZrj7TDJvjndordRI84Y4gDrhRnB4z3oAwI5b6G5uBOGaeKTyLoptlRCmNrAg8qH3MMHneR2xV5IQ80kkKxYkEcCKxLwyzyqG43HCsq8OynarZHYVdjsVM7W1o0c73NzCHRGZlVZA0sCtKeNhdmTd32VoNbxzaLBaQRFJ4LmSGNJD++TMpMj25X/XbmBYcEgUAZ1xoFx5EsfnCJIprYC3CiGQbY4hcbWJ/eKs7hRjkjkdDVEWk62wkmkIWSdC0YQCKSaCRiIpZXyWmzgZHYYPNdhc6JdwwabcTiaYAyG4kAfzmRt/lSOo6OzeSSO27npRZWSuLq2urWc20d5JJFucszOXYMVQHJbIJz3zuHFAHCMJ7m7j82JIXYSEsqFFSORDI0TMp+/wCg9sVREMCQoVljdI0A8tWkMuXkIMag4MmCMEivULrS4USO3jtB9jmDTBigMz3ROY2WXuCpwB3A+tchdaHte3kjtgwe6jnQNIu2M+c3+ihQehQcewz0oAyLeaRWeOzlSMRsWIKkIY2ySJ2bOSAfl9PWrVzdrbLcRJEyvcQYfBLrcJKquJlJzsG48YPIwfetaSzSxXz7dYtuoNcW7RopxbGIM0cT56vswOByR+NcxHPM0SNsMTHdDM5IJdYxhsBxwvHGOg+lAHXaTrMPlWCReeJo7kRXDO7EiNpG4XP8OcYHpiu6j1Apby2dxIJDbzzyLbLLsJX5cvcknMnyZ4HT9K8UHzMD9oitYTGrKjOv7zYAqzB0Py/MAcHqe9TWt7NGCzvI0kU8ubiRSyyrgbWwTnnAOeQSaAPoC3m068a3aSEAl3NuUYlF+cHMwBBwuQmODgZ7V1VsTa37/aFtoZ3nAs4kZmsGVUyzoVPK+Xjcc8Z9Ovgen6y5iCRMomluZbt+qILUKFeOQf8ALJ23E8d2yOK6tfENtbtcwMsoSZoktobmcPshI3SNbu7cEE/IRxjg+lAHrsC2iXsstm6SxfvZrlMskVsGGRLaXEg/eRBmwDntjGa7SG8WxOnxzOotbfZPLA8O1pneMLLbmUjcTI20gdOMivLdM8QCdba0uWt00sWnlgPBiHLq0iq+3BRwUAA7lc16BZ3VxbWKyC1ilmdBG0kn783SQhWUROASy7fu/wB3PJ6UAbU92l5cI0ySx3JgYRXRhBFs4bckBjA4Yr8vPIyckVQtZL22vXkngEsN5IzTzGM+YSV2LExxsCBs4btjHWtaPVlZ7C7tzHCWmP8Aot2YsRF4/wB+OR84ySQTkg9M1oJPPJPE7IqaVEkrgszSpMCxCYVlygDEEZPbjNAFjTNFuLi5igSA3MQd57koWjd0MZEaGQ/eIfgqOCfrXt3g3wRbzxi7vfIgRrbbNY3gKywBdzq8ZYgRS8EAY68elYnhyCwuEisXkmtre/REZoMx+dPJKqtEoxlCSN27gDJr1fw7peiaTeahHcNfuJpYreCWZGlWSZMusIbkZTC5/vc46UAczqHhrR7y0uIribUJIpEljjvVAKWSucEZA+QKAgPc18u6np2t2Pis2VlrbzysUtleSQwBbZSFxBGg+VVVBlsjdjrzX2Z420WLRLWYQapIF1OzYqkatHEbmYhppnR/uqUAHH8R4zXzFrkxuprV/sVtZtbsES6eIC6vZEAIBlz8sRUDJOAcn3oA/aL/AIJ/+Mtfs9Q0nSbhJLuNbeN4WkufNtp3i3LIY0Z8K7Hb09Bmv6NPD9vqus+GWuJmuLGa5tIw0JIDTFgFjEAz1BIJI44r+ZD9gKW/fWtDcbRJHNMfs+0eXJEnzZhIPzPjO0Dg4Ga/ql+Eayajo1neTvJH58EcaC62rIqoqqFEbfdUn06ZoA4MfDPxDfWs0d/dSiF41I87a8ksxO1T5p5UZxn6V8VfHX4I+LP7M1ORrq6gjH2mCGKIBhGJcMr/ACjKg4HzDNfr/d2jp5e8xMkUIZIozlpFLbW3E9VHHTkY5rivEvhi01iwuzfLGY5FdI+jyOjL8pRm4yhGRmgD+Lv4+fD3UfDV1NH4ptN9u0l6rQzpKywwzuQl0ZVXIYtyeh4HsK+H9V0bTpJpV01BNDbw+UbkiQskZA3JvGPmGSRnkj1Nf0Z/t/8AwkSy0ieWyjgkuLd7iNZZBme9jlz+8mwCFSIENz6Yr8IH0i5tBdQPbW0sMN1BDFLC6NJd3EZKyTMV/gKuuc5/pQB86S+F4I3jiZ4miuB5kcrNIRvUlgxgAB5kAH1b8ay7rwlFewQC5dwEbzGVYyhVVcMGiUYKscc9hx3r7x8Q+H/CVh4Xtp5ooJ9YZIcRrCstwImXcYocKoQhmB+q968Lu9E0BntpLTzJ3dCmZQzxREsTIcoDtkBJJByOvUUAeBx6BPNY31zFbCSOO4jwZopTKkLMY1deSd+R34qrqHhHdBAsiySNcW6kBJzJGjBvlFykgwjc9Oa+mZNGRo4oLO1UNAfM28xo4RldJGU43qQG6nGTjFYfiPwsYZi8sk6nVMG0jt4zGkA8sPieKUfN8xOGUg84AoA+Rr7wNc3E06mKBLcwebLcxblEHlttUJtPzSHC5Uc8+leO67oraZqLotwwnjbzHkFuzRwwsOHAxkqVznqctX3Zd+H5ZbRLewAkMYKXs1xIFaOYHIaRM4HA5znGeeteW6/4ZsJDNFdxJ9utDveZA4LRMmEWOUjDRBiCVPJxQB8N6lLbm5iGHdXZgUyVxICOfm5ZGIz6cge1XLOOON3WC6NtckM7OsbPkrysQZuYjwB/nj1LUvDBF99nntY3dbhv34i2DZndEVOPmYj+dchqnhi70+6juVW48p33ys53bvl2AhVweP0AznpQBztlfajB5krieNlLYZZZNjsckB4g2FXn+prrrfxNq0aW0bXUkluzMUiMkhWKVhjzFH3lKkZAHr2zmuEl82zurpI900zOAJEDtDGSTx834fSq7XbtOkyyuCnDvEwDxjGM4IwOnb9aAPv74a6jfTrZ6pNPGomSK086WU75CgBUxxg5LcY+ZcZJ71+lv7Pv7SWteGrizhnvZpLeC6mtpLWeQjzSrZhWQAfNGFHHAHPFfgz4Y+IWtW81rpkUykFz5ci7jM7qmAAecP0HH5ccfU/w3+Iuu6Vq7DULmJ3ZobgwXEeJFIwFwSeGI6gc0Af1V+BPjJP4o0eFblZbt7pJFjga22NAzuJvMMrDAA4Cg9e2a6MX8i6nbi3upLq2iMSyNwjWy3QBdIWkx5srZPGD6V+VPwB+OovI2S7vIo54Y4rSe1e6aKCWSVQY2jUf6xkHXB7468V+kvhTVl1rT1uLMi8nthHPPAjRs1yfMVY5owp+VoldDjqcfWgD2EanpxntvOe6SaV4ooLdZC3nJHLuDKThQSvX0xjFdRCmmqZmW6WK3jeOVHkZZXgzIGaGIg8p5hAwfevM/wCz7iVuUV/MidonldV+0oRysTDPlNFnK4wWxzXSWOlzC+eSaD7Pbw6eIzaTCTEs6ybi+4n53CkZAyfxoA1BNp8pkxIztHNMm0R7mVZ2aRnkBU7gAjYx3IA61tRBIrYsbkCKHE8NvHtF2pmTKT25BG+2D9Yz069MVQ0+1mfyDCwj8lT9qMsQMAjDo/mErkjDmRfm7c9CavahaW82pIjXDXDKfNxbRK0ayzDCAyk4OMcL07UAecXGlXTXH2htPj8y2RL24jeVGFyyKWmUp6Fvuemc1EdPaa7EjWLvbqVmVYle5hliYYZXB+7KCclM5GORXpdrpSO93PdQQmW0VGnRrnDmFUMiFV3fMxUHOOmarWFkLeMiG9kRJZxfweWyRxxPcDLW8AkOWDDHBwAR+YBjW5tYbeacbohGInS3kYfv4FTLxW6HgRCXOT1HrVaeP7EblIDxcST3u0oH+zJLILomMhuVyCF9celdDqN5ZXCpJPa48qEtvSJI7f7RCH+SZSciPKEMq/fbgV5fdeKrRp5BbsYkv4WeFpTtEVoieTcIpI+UebwnoaAO203UobxYkCx+SoEck5UN5huIvLjnlGfmbjJB6DnpWPrV4gl8qzlEUkZLC5jZVVGlgO4qrfK2O30/GvKtH8TSS3Mlp55ifEzKX8tUCo5jtyUQ8fI2z2Bz0rRa8ktwUnXzVhDFRC3LsqGIrcsx+dtxBwOx9KAILu81S5uRCs00kTWmxIc5lkXg7pUfknkdaqI919jl0+12y2s8fl30l0Iy3nQTDyryBFOBMJT1PWla4Mc5lhmE3lRNDuOGTeknlnEqncy7s89MDNa9jpqXc0n7oyrcWySwvEPLidvJWWUDJ6h8cUAcFqehXJ1B7qMTXzXO6GK1nkYi2Ec9vch2ZuQY2jZfcDitXT7O5nvLqLTIxa6hZmS6ikaRhDOZWgjElxEf9aVMbcD/AAr0M6TD5Esc+Fui7M93ym3au5UX+80n8Q7Hg1hXk8VnCstve29w00jhZYsRyGF286TL4B3BOnrjFAHI3EifbZLm4t3uo7UTlppMlYZnUPHkuQDAV++vbtVaS/F6jLJFG5tSomMRANuqLvGx+jwSL1A6YxWDrOok28jGVpbYGQypF/qbq2ni2s5UnORjgVQg1KLyLiKzjnjhBjZpWAEs7rF5bfuSMFd5Py/j7UAXL90kjkidw80DhjGrcXJEYeSNVH3Dg9O57Vykk9solvzFLBb2zh1Eylts3R/LHVRgnqO9QwajLa3IiuvsxuWuZJw7q4kjkZyN4BPMuzHtWfNdrOLbyfP8oXMpvcN57tEFEhdoxxtAPPvxQBk6r4utbecPCss8swYi2R8GMrKGKE44O05HHTNa+lWtvfm2kkVrozSPcwPKzSxxyqcOksYX7g9TjrV/RfCVprevaYIUa5a8ZrI29vvdtRkmXL3cjJH+6CKNi8jNfot8Ov2YpLe/04agGtdKWC0UrMgYTTTYIAQoCQM/MSSDigD470LwV4h1eC6/s/SJkuJZminBjlZ2txD+4yQu42iA/Wvc/hF+yXrVxqdnf+JtPT+zm1BJ3heMhmtJWCyK8YyEXfn5ThuQTX6ceJdH+E3wN0Ianrt1p1tbxQuHe7kt7cGeOLakTO5BKbgdg6Z696/LL9or/gr38C/hck1t4TvtP1S9WOdHhtLiF1MqqfKVWTjdu7e1AH7BfD74QfCbwHpqK2jaVbtDunYvHGEUjrLukGS3t1xz9XeN/iz8K/BNo95cT6ZbwQtGhlRoEXcDtVZMOCmGzX8cHj7/AILbfEDXrq8trCaS2sbl5prXbcObh07W+FOAnGQehA6V8BfFz/gov8S/H09zFceIdRRpXGYIb6QWzwkeUY3QPxIDh9x6k46jFAH9gXx3/wCCqnwZ+FsDvp88WrXZeeAxWsiOV8oH95sU5CbgAD0PrX5MSf8ABUH4kfHTxkbbSbu60zQ21BIILSxkf7XKJJSVhJaM5j8vGT2wQpr+a7SvHHjX4j+KItOt7y9vbq9dYECPNcNiUgrGiEHcxGP51/Rf+wr+yfp3hnTtH8WeN44zrItYbmSzZ2a3jjMiOs8qKMyT7pACByvJOOaAP1z+Eeqauuk2/iDXXuIrm/t1dILi4MryTlQN6r1bMecemeK+jtM1SW6mZjbSWch8swoHlw0E3MzTA9Qx3EDqPwry7Qtc8NSfYNFS2hiU/uYboQiP7I1rEASsYc78kYzjPNenWd1/Z9lLctLCGmVDEyKUWGKHKxBpZDgEgDPfmgDp9T8TR+G9Dlu3uFtrYyMiYBaSUIMho9+ATgE5A/wP5o/HD9q60069udG066VoZ53QPPeRo5nUFZ8qW3HcTnI78VU/bU/agb4e+EdWtEEa3zwIbULcRiSOQAs8luGcBl4BOO2fWv5IfjF+1t4q8TeONUv4dQlYpclmCXDqyFZeiKrYAwo46+vFAH9a/wAAvhl4J+MGrWmoeJrqSGHUrh4zYSsr289wXVtzHPKBMklufSv2b8J/CL4D/CnSbe6isPD+mpY248y8c2wZmT5nmXzsEsNpPHPPav4GPhV/wUv+LngzREi0SwMt5ZREwXrPI80OE2Pcbs4EhYkjvjFeTfGX/gpj+1X8QorbT7jxnr9jZq7ttt725EjwSBkAkIOFzuOPT8qAP9CHXP26/wBnbwUby2g8YaGzWG5HW1uIZGAjXb91JSA24Y6ce9fIHxS/bks/i/bXnh3wTqax2l2sgFws4iFwso2+WZI2znaARnk/jX8C/h/4n/F06jHrR1vV70TlzctPc3UylJlLMrliQQTkk9d2cV7FoX7V3xI+H9qphv8AUwJ5JJUuftMxkZlPIQD7m08Y/wBnpQB/ZP8AC34K2/ijX2v9a1vyEQpOIkUqPMWVCz+dKcSOS3P1JNfpF4F8LeFfDMKWyanbysLdQZJZI4HGwgkMEbEgwB7Ec9q/z/Lb/gp7+0fY20K22uajGke2KKd550RogDlRtf52BAyefWtuz/4KjftV3zOI/E+pyedGfLXzpwkewBECc985HJ60Af6H1ne+E327dStAEYyyI8sRDMv8QBfhQvPf7tT/APCR+DPtEedf0uJ9+0tLLF++iA3bSjHg8ficetf55Mf/AAUH/ar1GGG3g8WeIPtCO8u1Li8+0TMPmdQM/JGvYkYPSpLz9tb9rTUoX83xfr6xyoo2G6uDcFkOSYWGMEZ9cce1AH+hefiF8OtMkZJ9V0iObiUMZ4A2xmZZMLv4OcdOcDNbqfEPwXJai/ttUsngYbBLDPEwVwcAOS3y8E9cdK/zidY/aw/ataO1uJvFfiZ4wn3pbi53vErkFvMU+oPNLbftj/tW2sHk2fi3xLNGQk6p9uv3iVNwZkKhx83B688CgD/RvtvHfhTUC6QX9jIy8+Y0yNvYDdgBGO7HfGfTvWuk1jqEeLa4tJCNrh/NCKrHldqkjeQcHHoOlf5/Pwy/4KJftIaRcKNW8TapHFAyyxxTSToDLwjhnY/MpGQR2zX3P8Pv+CzvxE0O5t7TxRp11dW6XMMcV0JHCySNtQCQt91SASPr70Af16a7b38oE0Dx3U0atM7REKu5AQsLAn7jAAe+e1eB+LPEfjnSBJcWcMxWGLdv2FzGrZJiCqDvAUEE89j2r8x/g/8A8Fb/AId+LrYf2zd/2ZcQQxSPDOw/fsZAJVVnwNwAOBznHSvvTwh+2f8ACPxpaWMlrqenyNPOXFtJLBHczQBQSshJICkt1PTFAHievfFf4kQahJeShvsjSy/u0t5N0EcTjrIsPysyggZ6Fs9a4Of48eMrhjFe2Ec0UgZ1RIXkmecgiKaUGPLqYFYcfcLZ61+iOjeIPhP4lkluIE0mUzktKBLBI0ZuWHlpKqnk4PJx3xmty4+Gvw+1wiS0h0qEqB5ZgjgDRrHhHDnb3Vm496APx48W/F3XHuBEdNcvGk7OxD7SZJECHgfJIsbMRnutY9/8RNRQRvLDdJLPaBpoJv3XnQhflhiu+pKnGF7kgcGv1u139m/wXqkMTJFZgSFyHEUQMhiYRIJGA+XczZ56jmvC/F37KGk3Ud20KyTOZJbaFwnmRQLOQzBFXkBAOD27UAfl3f8AxLu7azd0tJBFLDLNayKjzyR3TTuoa4jk+V5k2FmUcFF461wuo/GNmR5FtYSYYPJhu1hYP5pnYu8UTINgZo2AUcAkHvX6A6z+xzqdrdW0NvPNdWrRzKQ0WUXZGGWScEYSYyNJgjngda8u1v8AY78Sostxb29tOiww2sUEtrJHLAxZJQ7Kq/MGO/kc8+9AHxKvxgtINQaWWwe4bz1M7yofJKxwFnV1YZSTccYHc4zXoB+O+inFmLePz3jQGVbcRwwXEkiF5AZMbohFkHbzuwDXtt1+xd4iv1lcaXL5S4YiS3LbJzhZlLYBZJGYEHqAKoH9jS/8PW9wmswyi0k05obed0Ty1eUP5khQgs2GIfGf+We30NAHkU/x38PQXEKNaiyvLhTNALg4j+02DBnF045DSMFWMjjc475rhvEHxZ8MeIbjUN0c1vd3BkMVwSizW8yxfKWiI4AQZbrleB8xFbHiz4DLDMpuGR7SCIlZYZVmuFeMNmZwnzhDOqOq9MoFyK8p8SfBzUbWZ5dO1axnUx+dOio8d48j7yksjtuAQSQbGAOdpzx1IB0nh74g+ArW6tbi81OWWWUPA7SS7FluFlkREaLPy75Rbtz6c8A11UnxU8CIkFxp1xsWMrYpDAdrxmCcSyqQTlivLFgcYPpXxtf/AAo8RX91Df3aSW8comFuYo/3ExS3uI1MRiOZJxcRA4445rF1L4aa/a6VNqCWN7b28csT27eY6sbaKNo7t1wcpIZ8fMcg++KAP0A0658Lava3FxcarBGvnwCGWMZuJV2m4bdDnDXKopYEcAckHNdEdC0e8WaPS75ngkWaW4keQGWFYkxJelyeQV4249gK/NizufFOg3t1JHa6je2CzxyWyB5XkiEiqiMuOB5MQYMTwykjpXVaJ498aaVceehuJ0vvtkxVZHEtqqHdHbz7jtROAQT1JoA+2PEdjfrYC3cNeW8UkcMhkKyIttKhy8CoQytuIOegHJr5316WC0t7rRLuC63yCbYtvJ5cqwO7nz4ZWOGjBjaNVz0bd0rGm+Iviu7t2DTzqouYmSJZgZGWdAYZnbo0Afr27VkXWuaslpJeahb2+pxLA72xOB5cv2iNLhIucsDukG0565HuAeYa/LdaWZFSJ2tYQ9u810qTQ24ZDJFKFJBWc9OM5Ye4ry/V9btZUuLdmSTUPMX7TLZqTbtLhf3okfqcb+BxmvYfEM0M0KXGs6ZM6rMzSuVkjCzSjzHBhY7Z0UAYA+6D+fCXGkeFRa29zALhbeaYPIlqR57IfnTdE+dkh6AUAed2lld32p2stnNbLZXsdu2Z41dXnDZYDPKOQDg9MjpXsunaUbfzZb2LaL2JjAA/mO0kaELLAV+6oYAc454FVI/CWn/abX7BfQQQTQRSJayOoe2unQrLKwXrHggkdsZHSvWdG8EW7WEdxaaoGlRJBJHPJ58SXTKQ8OByyA/OCMDPFAHPyW17bsrrdyyySRxOViZomliiDb4pUQEycp/wEDNXLfUr6QKLhSjBRIQu6EiNQY1EEuRkFc5yOSK6jRdA1G3bUml8uK8eFoLe6kcNbrmDazwls4kd9wwBngVxmq2GvaZ5kNyk2pWZXZdPEgaaBQd8UyY5VPmU/wCNAHJ6zqcdyWgla8gexSaOBpw67ZHfAdWTO5yh259Dn6+a3eqzaVHdW6SpK0lu032OVRPJIzD52WMAhQYyMN1/Ku81TWTfJLHBHJb29pFJtuUULNOYkVGadbgAI5QjGOnrkV8zeKtejk1KKSK88i4tZBvaMMFkRYzkiQjmLj5uvPT1oArT6o5mkCvM21sEE7DGxAZotp6bC2332575JXmGs67H/aNw94zxTSlZNkczRKqMi7Mrt5bAyT3zRQB4GNc1C4hiSRi6ROsbW8WIpkIBYF/LfaFU/hyat6ffOWke+uLeOJWEyQvbwObqRW+SJ5xg4UnJ2j86w7SZYr4FoRPHcTMEuoZvKijEiMfJulmChoskgspJOOK6NrS0EFvDbxPM5heW4YxqYrFclj9gwSApHILkEg5xzQBu6Lp8Oq2F3c6nM09x9qSUSCMW4hhVsRiPe3MWNvzHnjr2qEtbG5uYIr5NpeMebd3EckccyOcRQqSHuMg9QCB2zXAz6rdW6XqrdNKI4kEJ3FQIQTgXKrw75yBjsDjpWDaX+LZmuFtmu7gMjyQKHltI0yY5oxI4/eg4HGW46UAdtfT6PDcNulR5ovOhmnZtiPKFJBIRAQN7YzkdOcGs2zgkvLec213BcrNG6mCDzGnimByDKMsyQjPzBRyeR0rj7SWG7t5g5a4d3Md1mMRM+DuM8Ssflbu309aistZSxkmSM+TNM7CG6t2JzEF2v5/lZ2k4Gc4PP0oA7S1tZY7stfOhRrYr5sjvIguYV4L+QhbaP4QRkY5r6b/Zx+HQ8Va9bXWRdT3F4tugCRurW6vieSNuSqbmA24DAdRXylpD3l/qFtZrEHgvZUeC4iLYWQ/LukMgHJ7g4GMnpX7f/sb+C1sdO0mWSPSbZpZWiMd7BCq24b5ZLhb23ZnbcSM4BCk4OOaAP0E+B/w8tfCFmCWa8TR1iMLPYh9Nku1X5omu3bdG6MeSP3Zxgtyc8v8AGX4iXtxcqEs7S0023MiRo7tCJLiUGF5EkhYmMs5BC8k44Hr9Eapf2/hfwmI0QsIVmIgnuLUXEsUaZZ7OBk33Sl8lSQWwOR0r81vjb44j1PT9et9Ot4hcuyY+1SpCiqFbzTN5YX7K3JxnBzwNx4IB+ef7QWvS+HLy51ANDcX5a5gv3kebGybdiB32sGQRsD8wUhjkd6/LvxfqEmosZrO4VI47tp1tmcO0Zk3HbC247hkjk4zntivq341+KJbo3UDSRrbxMAreebiG6m2ttLM/zuQynlhnjkdBXzL4C8Har4+8Vafo1mkrvqF4ls8Nr+6QNK2AwMijapB4J4JwOelAH2j/AME9f2S/EP7QXxS8PyQ2199lg1OyaWU2zGIhJ1k2MjAGYnHO0NwOSK/0lP2Tvgfpfwi+HPh7QLW3VLm2srdJ5fISNmljQAjKj5V3ZGDzivyY/wCCNP7F1h8IvhpZeIr/AEmNtW1OOFnm1CISSIPLDRNDIeYpNwI3AdO9f0UafYi1hiiVU2oq4RACg6AkPjpkd+maAL1vGoG3BG1fY5P1/Grce07txYYH1XOc9P8AdzTEJQ4O0nOdo647DpyP8aXOGORhSPTGeoP4ZoATeQPkVSNxHAKj2696ikcgH7sZGCWX5mPfAK5p7dxnCdcDHrnJOPpVKQ4KgfdYsTk8/KBQAPJheFcZ6twxPJ5BAziq0sxETEyEgbjlhgj0GMc8mpXYAphxt54J+vJH1z17Cue1a7ZA5BVgPvEMucfw8Z4//VQBmanqfkYcOTsBLcPyD+Hv/hxzXzp8ZfiBa6H4Z1K5ll+zBIJpNrSGNGAQ/MS2BIQewJPr6V6L4i1nzLWYoRGsLMrkNg4VNxBGcn5scgY9DxX5VftcfGyx0DwjrEBuPngtLtHju3jEX79HQMTIw8s56Z6Y9eoB/O5+3N8e9T+IPj/xB4ce6nubW3v54beL7Q7QusjFQ0ETybDwCcbd3oK+CraytbLTDFe3Ejm7CSLamQRiDZIw/eukYBQ7en3sn5uOa7b4ha9aat4v1m/glc2r6pcO1xaR/a7vexaVXjRlLDBBAwOAD7Vw77bi5VATfCXmdUEc+PMwy+ZHuxbkMQWz3JoAb5VtBDBqVi1xakxTWVpbxylry0n3tl5PPwpgKnKt2JOCa1rCVlntrZYIr6Qlnv576QLLkxfMYZmYoqPno4XLZI4rttP8MC8QPJDCLWERxCQSTEtcPtGJFjjLPGOAONvoT26a58L6Qlpc3KslvdtCLTUIEASESKf3f7lAWglCKSzNtJ46UAebCfyIptP0yCWOCS2lmitLua3Mltag/vgoSTNxIXLFSPlwBknFeSa/NLZowklEDNtFvLdMghmsZT880iRg4nBzwTxivUvEmmPpqyTW+oIZEZ47bDoZZbZwpMCSMA6DAOBnHXFfPXjKe51CGEXl9FJHHcBYbeIO11ECTvhQRPmU5HzfMQccDigDgvGeuT21/bW7zC6hRVYSW6RxrPZsCpRtpOSMDb2bHNeV6wrQyrfJL9qgYb0ZYihfeflSZCAFQA8lQQMHJrqtd864u41nV47WFVkE1qiLIg6RGUOoyijAZMFvm546c5JAstwIZkaVXVtrxySRxCAjJREK7QzAnj1agDJh0mwv7n7JHasPtJjldoI5JraZVBMy2u1DhVOSfQ9eorpNK8KmO2Qwu8Ntp87yJPtX7Q6FvnhZpMB4uPujJ49auafZ/ZFhksYbi2FpL5tpaTSj/SG+Xi3mOAXAYkoCCffFdhbRaTaTRyTvFNPNMJ7tRbXZuIfMQs87JjBiA4+UEDnn0AMdrf7RcEm0gvQ8ImHlxLDFGAhSOG68x1WNzglM/e3DOKpXvha3V/tenG7e8aBkk055WKRqylvkEUeI5ASdo5+78pIr1JYY7aJQJEuo5ZYi8nlbC6yoZICpxhyi42ofmGDx0pttp863Mt1fKW8yRUj8oGKRUQM6XMrgf6whRkDIAHUZoA8GvPBKLJczXP7+7t7VXtFjt1nlHmKSS8seBJOpzndyK5N/CVyLed4RdXYkijlElngztIjEuJY1z5UeFOTxk8AZr6Mmu7GG6EkVxFd3DRyKlxArAQzruLALjbJESBuJ5JXjrUVrHEbaazvIbSLUbi3+e6jVYbhobjc0bSKGCjc2Nijle4FAHgujeMvGfgV4n8OT6tYvJlbtZLuVl8wnAQwk5hQJyoIGCfTivorQv2xPE/2e3svEunwTQ2YEcd3LvBIQAMGDEb5Cw5yTyemOa4G+8A3t0Ibq6jkVLzMMTQBzloGwLm4C53ZA69OPeuOvvhu0N/czyRMWUx7o3Egi2AAAkbSDLKDlVOCPQdaAPtPwx8cvB3i65tHuoo9PnMx2zpNb2qxyyrtUSMF3Sx88r0z1Br6v8FeOfHvg2WOTwZ4rvIrJgsz20NwrQXaOMqFt5lQSSKCygRttwegI4/D3U9D1HRvtEaiSBFmlurKJ4miZSfmPmMv3iDjqQfm6DpXpPgz44ePPBtlaNeztd2cDA28Fw0lyC27hkUMfs6gY6YJxnHFAH9Snwd/bE1O1S30/xNeQ2wFpHbiBftDl36MLhJS22U/MSQcHsMcn68tvHng/x7odxqEUdk5uojDPZXM0fksyDDSs7Hcq8qQGwoHvX82/wh/au8MeII9P0nxFcwxalfNHEpDFRAygBJBNcMz5yuMbwB97b0z+lXw08Y6JbQre6LraJNEokutPN9b3UM1tIvCbTJtCE5LAR+nKmgD1L42+FLPSm3GFfsc0TrE8cyNieaESOIJkDYtTlVIOcjI44zc/YB/YtHj/AOJieK9RtNPutOtbt5LATRyndNJMGkuJZiuZY1U4RSNuRkH0+YvjZ+0bo8E8Wmaxf2sdzbTETRRyjyms3UCNYLeFMIxwOMsfl5av24/4JBeNfCmuaTrF3Y3zIIlghtre6mtx5aOpYGNC+SpGSD74PQ0AfuF4I8IaV4E8OWdjZpDAlpaxxymONY1+SHYXJA547nBPUgd/yV/4KJ/t8Wnw2tG+GngK6t7/AMRaxBLaXd9b3aPHpsBUwy+ckJJjmI4XdjJHHFezf8FIv21dK/Zh+EF/c6bLHc+JNcik0/S4ll/eRzzqUFySnCqpPcjNfxyX3xT8SfFTXNX8Xa9fwyajqFw8omd1kchpWd4A0jjeSMgYyQRx7AHr3xL8Zar4olk0+9j864a3kvnndCZZLmQs4Gc77gNuY45A284r4e8Z6XLYxahHCFuLc4nuPNiMVzvwWZX39Y0ZWHyjYQOuDXt2qfES00W2t4L6cCbewhlZIvOtrUZDrbSsjOZyem/qPu968o1TVtS8YW17HFBJJLPK0dvdR3UKSNp4BNwJLVkXzjsP8Oec0Afn941uLexknmsHaNL6VzNPCsVtGqxktki3Lb33EgYA4WvGdS8X3hWNrUIHk+WaMn5nVflFw0mSCTjPX8OMV798ZdHfT7aRILZLWyillhsXuY/Jmdd243EIJ2upYsMHrt+tfMWlaTqOuXsemW8MtzcXjiKEQIGcEkDGI+oxzxx6c9QCvBqzWgvGlTzri6DuHdmCeWyE4JTkjJ6fnVPRsXqHfLdKss3ljYwa3mDfIY2dvmRQT0HPQ9M1+qn7P3/BKP44fHTThqFjpt5bWkVussErWciId6byJJnAGcHofpXCfE3/AIJ8/Er4K+JJNM19BdRW8oYSRBh5bbxlXRyuQCDkjIoAwvgP8H0tY7HUNUaOWwaRbqEqAd7KAyKSTkGOTBwSM96Z8dvE72Fw8GkyvHNAyrJGGiint2DBVukWNjgMPvL3BxXqB8TN4D8M2+gCHZebTDm2DMr4UCUOrjKHOCzLxxivlTxRE3ii8v5ftDQ3xkcC4L+Yzx55jBJ+ZSCeCcjPFADPAPx08R+DfEdnfyzC4s4ykNwSTukiWTJKqB8rgZ5Y5Ptiv2p+A/x5+EvxX0AeFdZeyt7m/QK0d3BEyzytgF2ZmVkkx0IJGemK/AKTwu8nm21wWikVChUBhtPzbWAbBbKnOQOfzqr4b1rWfBerQXNjeXUU1vMGikWVowMZK5XIY5AH5cY4oA/UH9sL4I+FtEW61bwndR2S5d47STyljmiGW/deVw5PPPJIxk5r8uJbNoIWjuf3kwlLcZVUUNhlGw5JIJ9sd+w951r48+K/G9lBpuvXk8sNsnlKwnYKNgOVCSJw7Y5Ytgn07eJancN9qa8jZbnz22xW4jYiOL7o8xgpAOO5IzjigCSxMNsvmWYwoBRQPlkCbgXUjv8ANuOT1zz3rRjubiSZVjnt5s+YxmlK5VnXDmTzDhQqrgc5Poa5xZ5PNk2SRRMmTgI2GDY+XgHp/X8Kc0whkWSJjHCSrTLtVleQnoM8qOeenegD0HT9Vs7SwWEo1rHNId5tVWUSnBQvKJHUxkMMg5OM1ox6jZect7cWu6IQvErEyyB5Fddp3xknz3BBwOOMDOa5i4e0ezeUzwJKEjYJGy/vFK7jGqKThyMg+nH4zRXCz2EcVt8iIEn4ILRsm0eW+eBk5O5sdDigDqTcx2z7YIRNHeIJIkuHMbecWZ0eNAchVPp82RiunuJnutBiuHXbqsMUirC0uBMAcSTy5A8tQDxuAA715atxqC3BVreS7ZZYvLKlfs0aN/B5hO5F4zu4zg+1dHp9hdXc4W2u7V7q+8zdDPO0mHC7ni2K24xZUgqPm45FAEsWo3cGbd4opndQ8MkDRSXKCRBtWQOSAN2cH+LtnqacWnX7NDMl7hzIwnWWANJbeYSfmjbGF2jqB2PPpbv5E02eeaa4i3COK3a0cGFYiwEatC0SbnVW+4Tg84OK6GC4tII00xtwN5a8SMrznznTKyPIq78ksBzwB3A6AHR2OlR+Rbxqj3l1biG4MUUUZg2M2WcS7i0Sngkdecd67HULmx06xjS8jQ3ccgubUqkl8IJmU+VC0Mbrsh3c4Iz3rkIL+5srSO3e7tYL+2ys7rkedb5Xy44fKB33CLs68Z/GsjV/F1s0d1PDMlzdx26rLLKRFNcupGHMRAQSYHLAkYB5oA0dR1p2zc3oEkk8Nw94ioyRugTCJBbbmMcB5JbtgH1NczbajBFG0kkDyQSSRD7OS73rwBARIr9FiycITyQOOlUJ9Ue+isppluIbnLP59vErIbdo8ruK5V0PIHJGc5xWPHrFqGvJrtXV1IjW6SGTzXTO0QyoF2hxjI28AH6UAdvceI9sbWNqs14FiedoInhWe3hY8QHZxINvUAnPWsW6kv5oPJs2S3kkAURyZ+aGTLKVIPy7W+9zlT7VwwnVri51GGyijshLHHHO7klSSMrI0bbjIzdeAMEjmtiG7+0XG5DEszI0bKinYuGUr5eWGcoOe2c0AWPsF9DML66vPsvzIXaTYUmKARxxwshxIhfOC2DXQtPqAsLkzG2aSIMImXb5gtWj/eefg9DxtUfhWC7y20U9vczQ+TM0fkySPHtRkVmi8qN25w/GBzkmsS6ub6e7S0jYKPLHmSmRjDLKCDzGP4guRjPb60AUJXngEWyaKSMiSNCo2ozqd8SAlc7lJ7nqPyWDUJoprkXdwsc7oLeeZE3s6sMKGQtmHkAkjk4ySM1kXFxFp+qJaMLi5to1Ko8w2f6VOS0jpbKPliBPU81hS6lM25beza4iuvMjYtGUEe0lXlxyycDI3Y6YHJoA7nT/ABXqFjqMLqLeRfKlS7OxPJlCr5cSs79GIByeuMe1UvEGLxLfyUW3eaLzbYtcKUZnJMyr1IYMMY7DHYVylnL5ImiQxgiFZJhMQFk+QKvkqxyxXB9+e3Wuj0rU4JgziCyndR5gIZ47yB1QLJFAkoAfd1+QHvQBgWV+qSSWiSzrdhHW4ijuGcTvtIQwyHgYIGRnjBz6Vnpa3jw2V297K87OxkCyF44wXZQssgx5MgUctz93kjHOTc3gku7hYY44Y5XlUTCcyTuHkOVMrY2MoxwOecda3dI1WKOEq8oaAI3mWyIv2h2UgR+aH4aM/MSc5J/KgDYs/Er6WsGDdT6jaTNMs0DPFH5TcBmXcomV0xggMTyeMUap4ivded2kjCA/Z0t7fa8gRZDtkDMZMblyWySF9OtcxPMjTS3ADQGMhFaPdGGtnJ3IrEfeCL8vHHT2rsbCO3uBCLMOhTEgS6lEk7xFc7yzqpf588AHGfToAZtvpsUty0Mc8t7NESsju7RBGcY4iZslEXJ78emKzNS0qTTLXalzNIRIzM6MkkOznMrOJC0ZLDkFQfQHOa6m/kitLJfs8CPMpmeadoWW4y4KypCy43HZgDd0B4z1rz68ktHtTuPmrcRksXYpcQS5JRdgcCTgDPBAoASbzJY7RozLG5dYJD5480SMCyXSPtJC5HI5wB7ZqT7PNYypNetIkzbcvHueO6RxgSy7h8pHB2nk54zwao2sEZWC2liVZp5lWOVWfaUKhgxTZwyj/b5zjtXQokt6XbfA8sUq27pIzHm3BEZ8suxAwBls4zzxwKALqYsZYz5kDl4trTwxuHj7A+TKoO7HLkDIx6Ct0/aTbyySXUV2mwiFID5jrDJhWmYDl8sSAMbiBnFWrPS5Y7eyuHG+WVi88AiEil8AL5WBlo2iLZxnr6mtVtItdMvBdR2az2M8IK27SGPy/OBysIXkyA9FI4oA8uu45Qfs1qFGyKVZ0RGBTc24b8j72MfX8KzrSGXzUJ8kPIrQxiWMPGSQxZJT1Rjnjp05PWvYdV0W7hmg1K1AkMtskNtBJGiypmTa5u0B+cKnQnJIFWtA8Jw67cbm01baK0k82e885ljuJC+yZ0x8rAKCQo+YdwOwB5zp1gwiMlhZTRXC4zKVP2dXU4DqMcbT90nBAwTXQ3dj4ggs7S9aVtQ8xsn7OCu11YL82377F8dcA459uo1e1sNFkuPJe48yEuIbeW7UW8wJIeUGNN3lMAQMnj2HTnZtdtW0cpbzeXJOjCFoJpWa3ZjuaIb2JZhKMLjPHPSgDas/7Sk0+GHUYkLXF27SxIgMmyRR81wJTtDLwcD6itceGY9OjW5SeRuVkhO2Jy7B9qwrG7AOin+72OeOaw/C80xtpJtXuI3e3l+0RC/ZY/LkZCi+bIrbpHwcgYwMDPpXeXDWRttNuJ7i2uoI0fzLaJ5GuJtw3rKvzDCgnAAXIHXPWgDr9OuLdLZ1tDbPE1qguI7WHyFtbiNld3lycTA7Du2E5JxXZaJq1xbpDNDbNfPJJsmnlMkENnEjNKxiUj/VMnvkdB2FeReEr22826mR5hCGljTTIUiM0MLuRu2YBBxyS46gHrX0h4K0OwGjC5u55EWV98T3EaOVDM2yEhGIAMZyQcDA/CgDsYFg1G30+WCOeKPajxPcTNDbXJZfMSImPlEypAZsfe969L0jQL46VaXETY/eSNLF5i3soVmI+z2/JJt9uSff8a82eHT7e7h0uDbchjKwnkd7e2O1QWwg4lC7mwhxjGBwa6rSL8wzotzfXE8a2gWOa0jYQRSRfJDE6Rt8/GB278mgDT8WaUblreGOW2hSBYIEQwF7maXad5eNF/dyjJVScDgZ5rx/WvDhgtEEWk3N11jCMjIDI7sSLxUB/ehwTydvr6V6prCXF7a2Mtxe3Utx9pBceX5MTL5imK3kZPmikAxyenerF69xHcypBEkVpCi/a4HuHM8j4WTz/PGVWLOQpzzjGTQB833dksSRT3cbI7qY1ijV43UIXidZ/LUCFNqlvmwuByexwLXS21fU200vZwJZwJNBC8BRLpQxMVybiFSskbEkHJ5x6Yr6F8YW5jsJ77TYUllkiVjHsWa2kiDsZopJAOJcMCG4XHHUV4rrcxhdLu3069EkNvAUitjEscEgYNIgfD74tu75EX5cde5APPdQuIdH1WRI4pZbeK4VWNqwkgcorMUMTMfKUyEjDAHjpnFblnpd2LMapZO6RX9sZpI3LrJDNvb5ArYMjlhyFyR7DmupXRY7yK91FbdrG2vreLdNMTcLsYhnaG4IPlTjkEgEewAqtoOVe1t7XUGk023aRAJwqtDO0nEhlkIByqgk8Z3ZHFAFOwS8tBDK5W2aacRSzLvIadzkRvxtQjpk45OM16zZWd4ttMmow/bNPkVfNlRYyLZwu7zI3B+QrkZ9azWnVEewh+w3Vu7BmaRFkBbcT5iyJwW3ggMCQO5wc06bWIVsZ/tDTCd8QQWluW2QKWOLkqqkTnPbr83pigDJl0hCt4lvIJ7aaSYWlxcx+WI2bDStOXwcjHyevbNZWq2cyWM2mBIJHdIHllFy1vHtjWPLrHLtLgk9uDn8rY1OXbIPux2ifOUDGKdlyHJjYA+fkgeo+lUGS5ubYS/bJrlLi3eB/tEPk+WTnyVS4VTvjw2CP9n8aANnTSBcMJQ1kq2It0diURlGxzJCcMTKVGFPUYJx3rMkurA6pZwKVjP2FXZtzSgSLIfLB2jMrEjJ47+lTwfZ3gjtpLlLa+QrLLb7so8SKQ2ySThcnkc/d7dqqpNBbxbfKFvBO00kdyk0QkRk+fehfJWIncPTB9BQBU1K4tLqCVbxoo7hJJTb3sFvcwmWNTysiqgExQnaF6sFyAeaoK0aMbCZ2vJIFt7sJKqRqWCgqqQbwMEHIywz1x6QvqE2sz/ZHka3hRYXW4mZlWVYXLCNFMQCuygDfna+OD66W/R0+0M5tIQ0KyTSTmUSqycfLxlUOM4bgYAxzQBm6jc/6TaWklnNFPMizqXIRgqqC0RcNhICQSRnp+dXxq0tv5eLmT7IjvEiJmWNTcQgOzFAdpUHKHgcgDmqV7fWVwgv44557gRxwWZw7lFG5980QUkRuAoTsQBk4qKzv2a0jknJEqrJG3l7fLuROxkd3hRTiVd2B6beDQB3/h29s1eOa3mWcQ2jzTxhG850RRtaQSjbuD7hySe4rpb6+lupZZIvs8dreRRtFGUjZN5QBjIVOQ4yMAAAEfSuIs47EIYLa4KR3EFvu2oPtSrIcbDOwBkiJByg7ckiuv0y4svtItmZiscbrah4444pZ12gRKdxKsV5APXOM8ZoA1Uis2gtlvNT+aS3Kyywqi3SSIDiBivDkbSN3OVHPWuVvYrfUZLO3MV3KEguNl2zRIHjLuIlt9xDRMMDPUkjPer+o+HL+5uvtkIMMEFyzPB5koaRJsKygEDaUcsSTxtwM1BqNjcafLcJBJCHgaOG3GfOSaREVt0mUJjXbkgA/XmgDKtyllMouIWu4YESICZUkaScgKJJUA+Xa/Gevy81ens5rCzlukihl8+RxAodkjLzKNxihK8FOST0LA9TWdb3Li6Sa4YO0sZ+0MsUy2qlpcB4VEXL4IyTnB68V1uspZSQNp90PtlrdLClpdiRkjhkjVZJQZUAKMkhJY8fKMGgDlru5W20+O7sfLu0iSVXi8ht01yP3ckyknO7nG3GQBz0rl7zX9VbTPLgW3hdI5LSRmffJFEZCv7p0bKv5iqwHftVGTUb3SL+7SGf7fawrdSxOR5VusitlgC+BllbAzydoNV3EWrzIulo8C6ghtphdRSxQrLsEhKSqp3S4wRnjGD0oAux6bpviKCLTr/UxE0Ekhhu5GWORpyoLRskuMluTkMxAPPPFaOreBYbHTVuodSuGEFwjwzeerNE3leVLGmZCrIUUHGO/HIrm38PFLiygsxIwNxaRyXKKZYVuUeRpHwud5aOIgkkep4wa9JuNNv/ADN82L+3t4CwRFbdazOGWN4YwMShQX3ckKFz0IoA8Tghktr7S3ukRE85991butxBdFS5Sd4dqqtwkZVdo6kE8muv1S4srmOO0/0uK41C2a2iluRJD5u1A63CWiI21QMDIAHHboM/XEvNCtgvmS3kNtcobW4zGrSPL92Se13F44wW256ZHasy/uY7m8jmklmXU4ltozbRMs1vNMqgeVJHOVzCVYbthGOp45oA5mXQWuILiKOWSG8DeXcQwo8vn20A2yXO0ndtYAseAuTzjtNYzS6dewhLeK7toolFrJAvluxVQkm8DJJXC5IBGVIFTahHPp1/HfpLHHKVmthBAHWxmiKLmF2BJbMuRhSc7cjil07w0l0BevO9jcyM14mn7ZQY2fllhViG+zuzsdpGTzigDpYrew1Q2VzqMLSuzTx/Z7Bi5EiyFRK7KB+9CFcE9exPNZN4bnTdSaCEJBHDKV+0yQ/vJApGxLmRjiRBgA46fnXoHhnQo1tPtRBidBG1usEbpBNHCqobqfPKEuGBGd3HIrl9dupNSt72MIubCeXyjIoBeUSusZdiP3kT4yADnnpmgDC12GZlh1O5mjMMvk25VU8mOLDOyujKfnQjlR2DAdqwZo9QuYRZWV0IUiieQFY43e5aUm4QTTFjuhxJgAnjGOorLm12aGSKzZ2v5zh7izJLiF2ZnxbjpGoiIzuPB49a3rJt0azQCJd9oiW6Dey3LSuCillG2NlZ9rEnjB5A5ABiW1vcl5YGvrhUMCStHNJ5jSSq/wC/S0WJCUQOGxk9iK3IDGstu1tdogdGEsxjywAZ1S2d1B/eiRdx4yAeaWGzhtXuGubkiSRdqRQxk+VqbKD5P2gL9zcw4H3hyMjmq9petao0V7CMyNNvkLsBLJuMUqxIFyJV2KwbgFT6igB8VpBaagLm8u2LC3kdrqOfY80szEK6SoMvtUhSpAwEI6AV0DWGjTrDcTyQibAjhuBguJVRhBJMgIESEiVW5JJUEjnFZjWJjtbkyWy3P2jNxbzSs5SJAqo6xwHBCKx64weo4rL0+7t4dsMDRzW4NxZ3sm1dhDScMg/5ZiMhyX6Z/KgBbnSrzR7iFIo/NCyNHHL5zeWyuWIlTI5G/JKDJGOhFWNP1LU7GS5huBdMv2a5EUyFWtHvHb9zkueEHzjZ1O3d0IJypfGd3PM6NaqGtJYxAs5UrJP5flFkGeEdVyCeMt782dPvZL+c3V3bx2iSZdbfzwzSIkWFlWMcCRWZVTj5vqcUAZd9dmORJHsknS7mjcvEr27G6GVV4vMAEaDYcjgZHPJrttNvY9Re1hnkeyliBMm5TNaxFhtYsOpuGi4BPy/14q2vmjzDd3KTYaRY5JHQNGsjhJQ0b8eZG6bflySQWx1ro438qO8WM/6S2JERPkgcIu5jnBHdu/4YoA6XVrzT7SSzgslw32e+jZNqq4ifakKuzDaxMhd1LcfPgdqyHt47dLiJRHuht0kN0VKTDIA8iWJsbCzFuRwQferlnNbXqxS3BdJ00+5aVZZo2WQr5bLMN3BKwlFVRySuceiJJcESR3o+06ZcojR3LRbL2TZJ5SC3UDa4DKVJJ5YE0AJYG5m0uaPZbwxpPFNLMuQ+U/eQxLIeZHLlcKOQOenToJraw066iv7QXMsd7G/nJAWWW3dm+ckRjcULRucnjJ71Znsra801rSO1uFWy2SW0gfyZ7q4uXVVR0jyu2PzVU5O7KMB0rI06OWzR7hbe5ubvSmMlwkW5Y7pFyBmUg+bGizKSOpKnjigC4ssesssT3DG0M8l4Tc7Glgi8qeBYn3EHY8qo20/N+FU7fT9SNzBIlpGp+zvdpbWrukBjkLx/vC5JUBF3jHUsAOopdPdYpbO5tTC5vil9dRx4E0TiSRCLxZeBbbgcAdBjIzXcabb6nHAbq1dd1zMzyyNgQwyxASW7K7H5I2jO0A4U4oAoTboNOggnU2CzCMWt2VcfajPGS6TBQCpJ38t0A5qjZP8AZbNQJnuIy5NpcNIG8lg7faoSjnmNoI5MA/KQoJ6itrWJWvHa1VRdySlGcySAIm7ct9BAvRJmBVlx90KfUZ4u7K6Y0VtcXaLCLW4McKqE3EC5gjlYn+BxtXPblulAFHVPsRvtXcO1laSuDHETEYbiETQOQpBxBgI2NuAcepFZdlbvNDMLTUnnkj8ic2104VU2MxgRI8ZltfLYfdz86ljwasshaZPJjt7orA2I42D28VvKXfYS5xIcgkNyMng+sVj4e1DFvLukEV3PM14J2SI3FnEjzLHbvuyqJEAo29fLHc0AdhYaQYImu7u/kadY8wzxHcEtJJfs9wjCUDag3RZYdCx9CBaNpdxWLXOmuA1xM6FFZLh2e2HlwTqzcu5jgLKpO3LEMelZq6iq2FxYNE0tpZw3MCSw5N4yXDySrZurDMo+1kAPggKoJ4GRjtqMcaNHD50ypLOoeSYx+UiwRrHDEUbb5sczSAknGVIoA6qxmuotNjmjmQ/2hNK3myCQiO5nuHUwEc+UDsctn5lLFcDpXX2llqUskQWaZXUtKLVJxA04kwY1t3ZhsfZHkZwcY7mvJU1a1S1h0+4Mm23ladklLzCa4WTMRRcBY2IZixBOSSxwTXpuna1Zy3Udy13HNBFaebDNFC0v2e4jBiijkkUcMpDLg9NtAHokV5fXrRxRbLVUjS5UqzHc24uqOW6yOgy+f4mNZOqLEsfl3bGR9ZRmtWKCNI5GeVY1do/vkPG3X7qqCeCM1ZdRuNPis2kxDDLbzyRl0KmSYH5FCgdGxI3sDz1pdS1G3vobPIjDpGpEwbAQJkmONTj944dgDyB3oA4jXjcQ29o/2j7S0sBtyFBZhJChcrB/ekI2kEDgYz0rz611Ge3Zrl5hPcrOoht7l2lQxybhKjr03KSFPoVPcV1mqyLPq9syzRyzBDbWlo5ES2sTREMu6I8yFEJ3kZyeD0J4e5SINv2lWaYQJHCWLKiHLO8jgck8judw6mgC7qniC4h8treGbT7mTz4Lo25Qea7RecGYDlVVZGC46g8EnisLw9okur3dmkyyww6hO6RhpGZXhlEMcnlk8yyh/wCEcguRjirFlouqalqP2KO1uLieW5iSCGXzDnzQHjJVgN+5MHg/dxX6gfs9/s1XN9bRatrllHHb6Tsvn8+0LQpHOqvLBaqBmOTOG3dNzHkUAct8Ff2c9QltvPuYJraK1uzJ9nuYJMEFRvaJZVCTExBWGDty2Dk19dx6X9htYBp9qbOCwlezfY8Zd1WBEI8uMZt2OQxPIUsQSDkD6QSyg0zTjaW8tta2JsongEyxSTTXTJ/o53hSygIVB7KuCcZrzK+t7pdQtTDbIkS2lxNf3EaKqGOZVEiAjCOvm+Z0+fnsDQB5NqPhidWlbTdQN9LPMl1NI0aTmEWlsiy24Zt2WAfCMDy65610ug/Dy1gvI59VmcxX+jrBakqEeCdIVkVpfl4nLn5nPALEEg17RpfhKxk0ONrFXhuft0lzHMsAxHuMIjWTcczR7m+6M/eq4lpaxySLcGybzme1mM8gDQzPIry3MkQOYjmNtqjorAHBoA4KHwhp1sPscAIf7NFc3GppEWZCyDdbKyp+8yVIcjIXOTX0/wDCnwjpNvo8F09rNG0kojhRgJlVJFiaV7uF13Mm4v8AhjPetjws/hzVVs47+1tI7XUk+zRIkvlNcNDOWfysL+6Y7E+UnLInGa9j0i3ttNvHuNMUX2nRXTpepCsc4ibhnbYwy0AUcYHJ6HmgDqDo2i2CRC1hSCeOJ4pxGqR28kUzndLHtyplEKKQpOUBOeopml26QW9/e6ZGz6a00h097pAFgkO2S6lUjnymKDC+hzUbRXUju+nWyyWt1fPNErMI5I4Tl/tXluf3bkiVdp42qO9dRpCxyW1tBDAs8v2i7ZoQxgiaGbcrGQfd3LGmQDjAA55oArWmk6dLDZmBJVli2z6i8bFI1BUEbGByEJYAAEknoDXLeINGszDNdSqsb2ty0VzbM8sJukbdJaNCwH72TzH+YHkkY7DPo8tmNMtVjgGFvY3W2juH8oCVmDW6SMMZQSfN143dc18zeP8AxpPY20+kiMXEiQXN47/aN8P2l2l8mRZAdyyLcBsH7qqAMegB5n8UbDXdHuA66lbSyRtGXxIIJrJbghjCkTNyIxtwD94ivCNc8QXqtepeXMAtYoG2XWoWu5JbuVAFuLUqP3BADBiw6sai8SeNfEXim7t5pIy0kFw7yxXCH7PeCOMESys4H7wYyCMqRtNeeaxqv9mRGz1TdqFrqcv225uJCZLeNI0D+UjuP3SZlXK8Fidoz2AK7eKkt7FtPt7PN0rPNsiZZY5h5kcqzG5JDRSGNv3fGCRwcYNeGeMbye5tbiOCMtdCd4vPuAoe3inA+XbniZWfJbv94+leoeHdItbqfUI5VliF/IJ0t5YcuUthmCO0lZwVVwwXYQCNoAGa77w18BfHXxMitNN0awTSdPurqZYr+SMIfs4cMWkZh8zkkqMEnAGeRQB+fGm/Arxn4t8RJpFvF9sTUbjalwsDSEPCiyImY2/efPuO7BBziv0s/Zx/4J4+LvFE9le+J9Nn0u2R5GjuINLeSRjEypIBBs4aRE+Vx8qljuIJr9Df2bP2Lb34d3kOr31vd+INQk4e3kWV44FT5Wa3kCbY3wowcjORX7EfDjTbvTYrHTX8PppUMYWRJ7gEyRxDgwl2XEjEgkEf89COoNAHz98A/wBjTRPAtnYmxsLWFfLiZpLmwjimQJ8y+UxG6ORjnLE9c5r7ag8JeHfDFhKbgxJHEzyzWsBQGTcAxfzANwTaPm7Z71U8ZeNx4R02S4hmjkYQ7WjLqiSLH8yxEnG05ZRx3HrkV+WPxa+NHjo31xNFcXVjDcXUs0lvC88trHav8gjYpklMDPHGSRQB9n/Fv43aZp1sdN0JYoiqSbRY3A8wxfdRwy8eZu3AgnPy9q/O/wAZ+OdS1aOa+uY7kslwkchmMZjdSxZIIAclblupYYHJryNfFGt3V+WW5uLuSRDI1xGGeKQOzyeQd33MYxgf3a8n8efEiz0e3UazIURbvdHs3k3N2xlMKTc/KqnCZ65GOmKAKfxF+LMsFrcGPTv7Phtml8+bzJN8sUbbrgMnJkYRsAD7Zxg1+KX7X/7UN3Lpt7plo8E9rEby3jtw5QTQkMsMk6qQfNAwNwznbivTP2ov2g00z7TfRXf2i/uCfMtVvAtra2sYdfsskcTYZmU8A/OCue+K/Bz4sePb7xRqdzeG7kCXMzE2xkO4Rh9yBGJwVwwHqRgnrwAebeINQuNbv5bmSQPcyuJJiCDFEvJKBe5C7QO/HqcVlSWnk70BjmlmjDIdxeQKQSw2A8YAbn+VVom+1TLIjCKaKR8qGwr7hwHJxz0/zxV5W/dTZETMxIEq5MqYG1lUdk4PTANAC29w8camOR4Sp2KInC4wT8xGQTg7uOpzXqngDwpqnjLUbeysA7hWIJ8nfIZT8x3c/Lnk59+9edaXpDaheWtvbxxPLMQQckohDclsnCjHXJ6mv1h/ZI+GT22r6eq2X9oXupzW0eyKOMR/Z3KpI8UgyWcFjuP4dqAPcv2bv+CfeufEq20+wguGS71gRrJOLUPJaxMBlldGyWww4PQmv021D/gh5ANDjlvNfktpTbCRpZLTDTSJH8snmYwgMn8PoK/bb9h79nXTfBfg2x8Q6jpkdvciKCSNpI1DiNQN+CV5+XHPcjjNejftW/tD+DPhl4X1I3t/YwwLY3FvFC8kYmVkXO+I5yzgAjjk54zzQB/Gh8b/ANh2L4F393ZrrVxqMkXmpH5lskFuZXbJ2Pu3H5gBuPXdkda+RrnwD43mtZIINGS+tLd33x2iC4mSQ7i0kUY5cbcZPsc16n+2x+0z8RPip8R9SbRb+6tNEt7mf7Fw6obSKT5S396QIOe+D16183eDP2r/ABB4KI0vV9CW/RQ8c2oiV47vyyuFbnHzZbrzwPbFAHjPizS7+z1a8a+hubadLpIfsU1uYvMt0wGZGRdqbSMHpgjn0r2DwA8a6dPd7i0QjkSdLl1YlFDAQpHxhj8vzDsM5rz3xt8Y7bxTd3d/Hp89uZnkAWQq0RSQgyOSV3Kx9vqa1Ph9rcd1IYbtlW3MMgWNjtiMMigli+fmYAcHknI/EAt3NqL6fzJp4w6TO628Cbfs2GzbeZhumzP1r3v4VeCDq2vaVfWsaO/mwSSWRLSfZ/KfiYRHgpIRyB6968VU2h1qNLKElA/kASRF1ZGJBUOv+twvIP8ACc5r9Cf2Z/ClrYazot0iyX0z3FujeZ9yNHnDNG443qFY4AznpxQB+mPw/wDCfiiHQtOsZtG/tK3TSpJ3hjVwgM20RrLGjDKjcMjDHniue8VfBO81F4rnVVeymhCzpG3PlfNhUhRVAWDbtHQEAV+zPwL+F2iz+DY9XiRrO6mETyzNCHxGI90kbLKMLbngY618uftc6tomjaaf7H0q2uZVMkU91G6RvbqmUTygkeZN0ucZzkj06AH4ofHP4mab8P8ARri30i8ht762kNkIIUkXFzFncpGMknAJJ4yeK/Ka++OGu33ime416S4mWGeRopkuXjhjgb5lUp1cbtwBGfxr7N+PfhybW7i5uIJnkWee4mK3MbLGJXdmKGVVBaQBj8xHB/AV+bnjLQodMvHdrZl8orsiLTMCASJJPNcAF88/N2IwKAP3y/YJ/aY0zWVTQ7+7Tcs0NtHa3UkjzuFA/eNIw+fKg4ycAe9fuVBZpcWkMmllLYsftfmxOCyCWIMheSSQM43clR8vpX8RPwM+IV74D8U6fqdoXieK8t2WBXILZYBmDNhVYpkgE4Pb2/rD/Za+MujfFPwSltbXt1FqFnBEbtpJVZxIIR+6VTz5e7t7enQA+p9VnFvYXtxCEnjMNpFmFiYJLkMVllijb5o2Rtx6AZJ9a+XfHmhf2zaXsssl1cTAMyWsieXdM4/dvLMrjgEH5TwCDXs0KXcyPaXFtzeTyedPGDsktAdy7DIQBcFzzsBPpWJrelatqE4wYF053KRTOrBhJaMCqXEwGTkKM54BoA/LPXoo9C1uXSr2B9Jt3nFxCjq7qWlZGiLMABuUbucnrjvXlevLqOl38z2V0kouJEuXLxLITbyz8HzS3ygxljxnHFfd3x++Ft9r2m2mviGNWjt7iO5MILw2LIxeB5QvzLIzLjIzwRnivgafR9W1RJ4L92E1ubqCS2Ro7cRW1ugSJj5bZY5IOB3PHNAGromo3lgIzKEjBukFk7fOFiFwS0bKclFlztL9ccnAre1/UNupvIsRtJ4EVo5N++y2eWHSNShIeXzjjByccmuI05dS0KWVp5Yr5ESExC6USBrmNgIrZix/d7ic5bGMd+K13nhlvopL2UuMLeXVso2bTICZY1wSAqvxzz8ue9AHY21/peo6VPYajbpbTmFRPNJAGmnmkkCloiVOE3EkBeQOTgV81eN/ghpjXQ1vShL9olmkIlQxA3MeVMsixxEbkDuAAeeeK92KgMkyJPENqvDOBFM0MJYxLG7NjcSpBwTuNZ8+qi3jGnNi8NpOqIjD5lgEkryMoBxudmGRu3ADkUAfDPi3SNU0OYEQ/b4rO3W0kEwKR/b5ZAFURE/K8SnLMc9OvSuNN3brBK5CTzhXjnzBKz25VFa5a2Jb5HYntlR26V96X/h608WTlr3SYt6xN5NlAcXJySzXTMSFYAHIJ5z7V4B46+DNxZm9vbOKWBI7S4NqtsTLFLJCPISG4YDqULnA/uck5oA+bdZ0yyTTre4RS8kcW1JpWibzJbx/9XK4bcUMZG04968dv0FgdRaSMoIVS3toRI8M0cznIO48SJjkE9fxxXqurW91DKrzW7/vmtkSJvLhKy2cfkF1kLYRPkzsA6dK8p8Uag81oZ7xYlKzPHcIgJMkiMMPGw5aHv656UAYdxfTtbLAkwiuCymUyqFlIcgLcGID5lYYIPoeOK7DSWnsoFSO6F1BLLFboHjWIQkoPNlT+8Dntz/TghLbxXrzFzd3SiOVI5kZ459oAgG9f9W0cR4B4wOea7Gx1m3naOIS2uEk81WTGFkeUpEo7Z3Kce3NAHezaWZLITLcQSRWOnPHHG8QMks0k4kxLIw6q5ZWHYfWuD1LRDI89wyxWrzho3PlNhHeH5WCHjyuTkZyScjrXoKvFeoHRWeK3g3XEkB/dC581YrjcucGURsu08g8jk1lymadp7eJrgxHylltjEjySOsjETq7DPlGIKSffFAHjd5pUcFnD9s80WjxukBTfunYn5JmTBMcRHIHAxx2rE1KW3trGC0DbkEkLu6BoTNhNp2y8MoLj5wed2R3r1a9sbeeBNMjLQ38kc1zJMTiGN7ZS8UHfapjP0/SvNpmRvtX2qMbyDcKQFaPy5P3MqIMfJhh5qkj+MUAcbp0SXLSMiOwiYFEQIgCqcMJSe4PJGc4OcCumhlb7RA93apsuflkaM+XPFbltq7AjYWQuOvAx04NYhuLKHyltpo0WSOMEPkBAHO6WcqMEhmO/wBjt61oWYt7SSfzXa8HlwyrdwtuRJoGP7kq/wDrF5O0cbeOpFAFy/t4ZPNmhVopDmGS3kRVZvKgAM0cijIQ7QcdBVGGKILFeOGmXDyQ/MAG2ZHkqAcltpyB1IGa7azvLeTTtPmudLLxXMssm1yWmeOIb/PeQj5GkDBNhOPl9Kp6toRgRrgRERxsJIUyqS+bGhxKgjJ2YixuzjJP40AYS3KST26QRMsSW5csjRgLC5DBEZj+8ZchR3IGa6CS3gKO1tGZ5JPJmmWJmUQyGQpLbSO3Cy4yWOcMRx1rg5VeKWW4i/fx/KqorEFrjd8iKvGRjrgYGa7K1NxFbPaySAGaOOS9Fvzcobl/KjiY9MqQCepByT0oA7Ca0j0vToLqS3837baQvPIbdfMt7oxLIy88oxJbA9vrXMTywTJDcFWnmhjaWNlkwZHnIkWydB1cZ3Y7Ae1dx/a9tqemSeG9QQ2V7ZG033YdDiK2VDy5O0sxXG49M7TzXNajYQPqsV+0LGISPcW7wsuJ2ZT5cSwxnHnkHIOABgjtigCnHp0+pxrdXkbt5c8AS5gZljF5dL5ha5BAIh3EjpgE56Clls57eVLjfP5dzLJa3cJBKxiMyCMmfpNGYowA38ePc1rwRak1vYxohMDT2k07SZjkmt5Cz7DF0aVG4A6nHHFN1iaWRmVpRPbR6egVdwi3OvnG3hMIwwkUzKjPj+HOaAKNlfy2s8sV19khKQS2vmRyRq8l1EAIJJJBwipMJHHIzvwKv2N5a3V1JPOyKbArcWsihtguJS6orsOCHRHYE8HIOTmuQlspoZhC8a3ERw7gnLlUjBYEg8ldwGc/MRxW9a/ZLFvKltbidTGpZnZVjS4t4po7VTGOXjAZCOy9+hoA9Gu7mWC2jtyLdZr29NtbRFmViybRI4djggStjaP4gVxxVaO41C2Ty2kiEjyYMqpuO8ttLgnoGwwHsfSuAtr+7nnD3geSRLllfGWW0jd4ZUmt2H3ZdyM5PXJ6VeGpXRKbGnWNAt3IrqXi3rKfJhyOShQj5hxQB36TxXFm1y9v5aQHy4bWSTcshdhHK5Kn5HJ5U9Bye9Y93ZQuLyOSUQeZJOoMMf7mO6sXzbNbuTwpQFenP1qJbox6eHMv7/fEZRAN0cUkpykC7sZRQ3JI421dM20XlqJMyRvEFKxrh55FVziUg75GkZ87fr0xQBz91a3FrM8ilblpLq3vHaBVc2jmLeYxHjBjeV8P6Yrmb3TraNYbzmQebOLry0YRWTqoj8vyyMjMgxz0x+Xqkc2nWNx5ot/PlEYtryaSTaGWQfLIsbjkq2QGP3iM+tYevwbrWctE0EN0uJCkSzSON/7suUbCuVwcdTnnnmgDyK4txPcFvKhM5Q/ugG+zmONysOV58tlRV3gdW5HtNLNtYQhCY50jWVljZRA4OSqqRz86sF6kgZrqIre1t1u7UTCYWw8zeI9jQvKcOC38W1VyVycZxVee3IuBMlmbhp4I7hDIZIUllMhLOFYY3qxYAdx7UAY8F3E4l86NxHDbyOpClPPklGyFC6/wDIGPVahS7knZVuJ4UFkEEIRWZ3EgVzG7McptPynBwOwxT7i0uZYSrpLbxzNF5agkIHEhaRU4w6rjGTz8uDzT5LWW6to1ghRTCvnF2KQzTwqxXJiz8zHbkA8nJ9aAOu0PX5UlSw8oywXMyu7yMGSJlZVMUL4xwPNKk4xnHNe3aTrEm2G2nhuTpolaK0RZ1+0wtESIS7g/LHkjIP3sZHUZ8B0myukbdIkc9nJZtNBEzrE8MmPmKkjlgx5B/u56EV2+kaheyRW9lHbRM8UiNcAq2+SJSqo3n7sFcYJGeM+vNAHv+iTiVbVbydJPs9xNKiyxoYjHG5Rm87IZZAoGR7+legwxOUK2kBhW81BmiLSqYbhFiOA6SkFYY2YkBQAWPOa8hsboLeSS3AgIs7IyCGIgxOpRWyqqfmfcctjPWvS9Mgh1r7NI0TSxpFDIhe5eJAZGKiEFGwGUqPm6cDNAHrvg+Jri9tLOSCVZbZ3iaJ/3EEBjiyJorkn94hkUc55J4619c/D3QopLUzXdvM/2iOXz1LwyWswdikc8azndC8KqpY9SHx9Pjvw3rFkzxw3qXTTWciwJDDJ87xRrv8yc4zIFblsNg8+uK9fm+IEeleHZIy2J9UvTbx3Fk0qCBXRlCDbKd24JFvJxtOTQB0/jfW9KS9h04W8bfZpTG8xZctMhY+Usbn5odnP16180/EWwnurMXVjF5X2jzJI4HxI9sIzgPCkR3LkAsCSV+fOO1ddDqdzrN/N9pQ+WUEUkkrCebPOJrWNvmHzL87Nxjgcc1W1jQRDas41CaYoqukaqY2MczkbUkHGMnheoHccUAfWv7Efig6DqGn395rMtu0EQ8qxmR0lZwxVo0lKhSpGeQe/TqK/rt/Zv8U6R4x0HRbm2jWSdLC2QRNIxR1UB3cE8E7gR+HtX8PnwYutX0LxNaR3d40VpDeMkNtLIG3xu25ShHMgG4Zx0xX9d37FXjazPhDTLNzcSTrp9pbRkNs8hXVGYqVXLBmPHfnPegD9QfER06C2haKaNbqRiiogysUYG8q65zt/pXI3uoQQ2DMGgmdQ5ijYbQCv3gu4cgnFPewa6t08tNqsXcSfM0gBVcku5+fknI71UGjRzwyRnz2lQ+UQFxC8bcM6k/cfJ6+tAH5oftf8Ah7R/GvhbXJDaFLu3tp/kjIDGZo2AnJIG4c4wOPWv5o9X8Izab4omsbl/sitcNJAUwW/dTESocHbDuAGSf/1/1yfH3wal94Z1WCSNbe6jimaylhjKyGGNGZBMCPn3HHX61/LJ8eU07TfHWsyXDSwLJem3uILdQoG3KSqhJ/du7Ak8YBGOewB826mNXvLm5gHmyrbXM4ju5SskiW0ZwRKv/LRC23bjjggH1i02yktIX+1ytAv2pZlktoY0VZXOBAEkB+VicgDI+b1zWzqmr209vdXtuWtoYnFoxliESzQiMpHGJ1+aVxgZOOSOfSpbSWzewsre6E05EoknRWVyDCu+BVccIGHXv+VAEMUVw9yZNYnl0+3iQJDJ5JlImLl0jkAHzhwq4A45966PxJZ22t6XC8F8bO/tbZLqBJYovJuW8wJGm4D5QM5K9SByKiSV7ld0zST6e22WSCNHF5bqSyeRGcYdUADE9RznisOzuJrgTWNusUlrFOBDFeIxby2c+dI8x9Rjd2A5HHQA5+10C8kjurW1S1vLuVgt4phVI1AcGeRZCcZbqGzgEe+a8o8aaJe6Pqsv2qzZoNvkecyhjh1yg2kZZc8Z6Z+te6Qareadq01ssStaxW807ixhAiBccwy3B5KBQSCeuK57X7e61iefUNShS4UWhvLeWedkhCMmyKHy+pdVwQOpHOaAPjrxRoyPDPDN5lm2/wA+JdnmCWVBlG81PmjXB+6OteT+K7S+tp0SF1jRrVBFLy8btIVLABvQA4yeo5r7IGjWl/LJMJ7eW2gicRrMjbGmZCEEu7JeLk4I6bfz8u1Dwys0sVvNZm43CQyRCPNtHHvIQxuw+U9gM+n4gHyFfaXt+zTujwtdq9s2xkbdMHC+e6D/AFY5BB9Dx61xd1pj2pa3MccrmQqPKBODnlpGHDZz0z3r6d1/wnepqqw6dBG0RbAt2iPmBCwTfET1bB9ucVlXPw/uYljS+gFvblwJ7s7d0E6kNFEiLx5jAjOT3oA+Y1lNoDcw/uX88QhmWSORJUPEke7kNyc/qa9F0HxTfOt9c+Rcz3ls0d39pEzuzhSFeMIRkgD88mrfjXwrDpbpKb03ZmmeGFGhCrHnaDctIo+SQlgMc965TToma/S0XzIrWGMy3N3Ckm4AKSwjcDEnzgHngjnpnAB9s/CD4oxJf6aL+drVLZ4bg3EUoQzyysG3OrEZ2sAMexr9/f2a/iva6nptpBp4hne2kiJ3q4djPHATAJgMElyPvcDOO9fy1+E9ctbPW7RywmjZ32S7AxiVf9UzxDgfNjPp+Nfr5+yl8bbTw1qsGmXuq2Nml7dwQxNAGndRPJEjPOjBfKAkGC7FlA6HFAH9GehxWlzp8V/AqG9MouWtkQzDy5uEgdCP3Sk5wRwa6e204XCtJLZTSXLPsVjvdLIjfiYoDwB5b53cHA9q4v4LeLbPxHpyxbYCbW5jtVuYyjNO6JvthmM/vFkONmOh+te5ahIbG8upBAI7UxXEN1bwk/bdyxK7tFu4ztZ/xx3oA4mKzsrabz7W4Wd5ZWWaOYHjbL85lVQFWEDnb6U2002we7N7JIrMHuBeWm9Ywzkf6M6kEeUzdh2p8mq2cdm8bwMsuMRTzPtcpEGRThRmOUIcybuecY9chl3XFtLG0tzbSwyTXPCh7WZMnzwVP7yI4AQ84z2oAvpa6ZavPeQuIZUWOOS2uJgYJMy+XsmZSfnCdj6fSucuY7W5Fze2wEO54Q8KzLJKTDAzGNVDYWMjpgbmJqG5u4dQknhgMVoXkluT54fak8owjxn+ACcY781wHipLq3uLaz+0CJdStLMXptk2vF9mmKLcA5/ds6np1I+tAEev6rFbWsiSy3RitZpLu3jkwzFojMUQ7Tl1LOrHPrjtXiGs6nY3iNeJOwTUluglvEBL5EjRucw5/wBXEZ42cjA6YrovFPiCynFnY2bNcXUoKvBIG8w2McvkzKXlwPMLfdPOc8VnaZ4Uhms7e51D5HtZojaJaiNXtp5VkZpZixxcgLcQkp1G/wDMA5LT1ZxaXNx81u7m2glt0WEmZIjKySPu5Ct949s10en6hNfaffeedskJmWKGJxsVB/o2y22nLrs55+bP5VVubSxsEtxd3ZWaL7c7q0QW3leRwr+WFOVgki+6ep7VAt5PpH2mS3VMXbwz6dZGIvOokutsjLj/AJZgnLHgAZPSgDUjtpbGazmvAI9MRWilRCWZ4poPPigAXkzs+cN3PArutO1FNNaHFyGdfKktUdSVQXcwjlU7x90R5xXmM99GkDWkslxGq3P2tEgbzhDJZJ5kUJLZxsl+X6HNR3GpzTW20XLNxHbwrNEIVKC4GxsIA3Hf0oA7/XdWhvZJkt7gJc7SXnW4dUiaKQyPLHDkb28zgDuvOcdfL9f1NFWGG1AWIO8cdwkhDu0jYULjg4iBzxxWc+r3J8q3NoGlt7edtv3zceRHsVZJUPysYfnI/GsP+1IHv4njyYlLLKsuEiAm/wBZcouPkKkjI7Y+tAG6A9ztuI5I3kSOZzAE+YzO+yEOrcCPqdv905qtdakBawokEcbhwiRx5aV5CxQyM4GRyR1PauSm1dI5zEl7EYLeO1co8rKLmV5GdQpXmRDEdmW7DNTy6zepGBZQwR3VtBNJKs64iLg/aIzGXALfueTQBdS7guLhEuoQXScQuhj3Iqsu5ZmkxkPtxge9SXXhfU9Wv4J9A0vUCwVliFuTcRFrdyGLIgw00ife7cV0vwp0y+8YavbCWxhjtDPm6dZDmRZ49qsoYcqh+6e49K/ZT9n74J+F7LTbKZLG1kkW4icuFWV1XkrIwYH5m7j+fcA+GvhD8O9S8KS6XrWu6S4hKpPGFtZIXlMg+0CInZ8rAnB5GM9a9g+L37Yfh34R6PLqmm2Nx4i1SOAxppaMyiGD7PguBIMb45h8zZ4HOO1fqfrfw2tNV0B9Igs7QllWOOdYoU8uFnIcPhchxHgBh/ewK+OvHH7Bnw/8ayPD4r1TybWNsy2UBjg/df8APMuuWKE/e55zzQB/I7+3D+3F8bf2g9TudKa5vNI0uzS6jj0m1uZvIKkRSW+54G+a4CSx455kJ7Cvy+034EfFTxrcX2qPoOszvtikLS2126mIqSxUOn3zxg9Djqa/vTX/AIJ4/so+AILuZ/DmnXlzdSwOy6kkc/meS3nNLEShMRZYcbec9PauN+Ivwa+G7abDZeEPCNtZxBI0hS1tLeG3nXbgPcCFN8kcefuD5QR1NAH+fX4++FvjPwtN9nv9Gu7WQrI8rrv3HBHKlR8rJnBx3J4pngz4R6r4ju7aIQ30VzeBDC3ltIp3tsVblsYLFiBgdzjvX9cnjP8A4Jlap8Wtdd49Nm0exluzNBMoVIngmcjCxtkgPjr1GecV9I/Bv/glb4Z8AS2Lajp+nXw066jkjuJ4o5Js+ZGS8cbjbuxByCdoLEjrQB+N37E37BFzoFtoPinV7Fo9U1CQXVvLPaAwQwk7Q8Idcm6Yj5ew7V+93w/+F02m6YmmWdsHuLKB45ZWB6Pv8yKYNwhywwP9kV9Sad8ELDR2mW3sY7aG2hhtbUw7Q0cVsB5P2dF+VZQw5xycV2Y0FrES7VtotO8yKG4mQCO4M+3c7zADJPPQ+p/EA8C8M/D+206MNOVlktWDSuyRx7HZMMBK7cncMf15ryz49/Gmw8DaDqNlGbOKe203FhG8sQ330Q3mGT5uT5YyT0zXu/xE1HT/AA9pd+kd7akPDK7kuqkPgtCWO75SRgj16da/FL4weJ7fx74ivdNudRaPTonKTsm2YtOxY5MkjcRkc4GTg4xQB+Qv7Znx18UfFnUtRW2EyTQTzWyrHIXQKHMSrCqt82CSSR1AHpX5w+GPgP4n1vUkuryKe3EgeV3uIn8hRKduZ2K527QDn0b1r+h//hl/wHPbQ3l9ZRXV4JZbye+81I1KyyKUgCMceYFAPqcFRUuveG/BXh/TVjTS7Aw5isvthghjmnIBQho8HPIAJHQDI5oA/Eg/CJtBjYK/mw2ZQSouUhmkA+c8jMkOMnA45PWuj8IfCiy1u8EzWyTAiS5dWh2RtbxYWOLDj5QeSB78V+gWqeCU127uIn06NQiPFatbxgK6b8KRJjBO1uQPTmu68N/CbStMtlKwAXkqxpFJcZQEgBnCRqOSCpxjqD+YB8iWnwgnTT/L07SljhLRqpitcRuj5Pl7SMvgnr6Vfj/ZJvdUvf31klxFd26+SqQZW3MgDSNGpHyyBmwScHj0r9FNMsJNMhtrMWls0Yt2uJJdiSqsw+WMDIyhCckdQR610em3VvpVyLtmFwt7HJ5iIzHy1CeW0jIeYHODtGOfxoA/PvRf2NdDW4ls9Z08RrbPE6uIRJhghJQKow6vjnHQnBNd1pf7J3hCG5SKCy8pljFxJFJbKF3L88URUDMKYAOc9K+6tObTlkuZ47e9+a2iEE8hIbynYlg0I5MoPGD0GDRLAIYp7sSSRyGNRNcuBmKBjgQzYXhjx83b8KAPkG4+BPhzSZxdQ6TavPPGYopZUjEKSKF3R/IAxi4647/jRF8I9DAilvbC2JuRKx+wxq8O1iEzEGGVkU8lc896+oNQubCOCO8e6sTdXMotI4ZnWSJwoCsFTgJJgk++fSs7T7G2sTORFG1tdsGgUSbvJuZCV+VGOIULHtxk0AfNFx8PvDtzfKg00vo0NqbQnygksLJIwc+Vt6FiD9a7rSvgt4Nh02W4ayjgg+yvaxFYUYu0zfu7q4ULmOVS5C9uldreSwLJdW1kPOmaUx3YKBzC1tyxQAcKf4h/sg9agkvLqVS1tqTr5MawTC1CrKbd1LKRC5IKqwwc/wCNAHiviX4JeGAtpaQ2Ns4tgJN8WwuyuwLzMV6Agc57nHvXPP8As/8AgvVbO+tLSFrSd3drV7ljuW5iXLB0zlEJGQew5r27Vry1tHjmYtLcXEYRgkZ3yRwj5wQjYJyM5HGT0qPULu1uhDcWsnkI9mWwI2ef7SCMO6KxPPI6dOaAPlb/AIZ8vrEJPb3rQNH5roPMdlY4McajbgjL4257kEYrEMPxF8K29zHp+q6xFc2zNN54u7iCbylyfJUI2dvyjA7ivtiyuhskj1ON18zyBbSxjabhJFBi3K/3VMuB688Zqhqei6drM8dlJcWj37BfOVFKNPBbyCWNkLYDSAjawzkgE4wKAPlbQ/2tvj/8O7oX1vreoSTiIRJ50txIkqhgcEh8b1YKuGA6/jX034D/AOCwHxU8Gult4m+0XsbgvOu6W2lzG6MUD9gQPvdBnJzXF+JfBOhahLETpxCQDbND5ICAxnbcyh8YLF8PtB6CvCPGPwm8O6rcNOumiSOKO5W4e2hDyFV/eFkCj5SzKG77NuD1oA/bL4c/8FqfC2oQ20usQNpjsLNbl7u5H2WPdzcDzs8tsHU9xxX2l4K/4Kv/AAW8QjFzqunW+WR/KF9D88MqlVmG5sFvQeo+lfyIan8CdQvLIWujxXE0c+6aeGAbnm+YCzRG4VWKnBB7nB618zeIfh18RfC8kkMjalZi1O24KmaNURN2xCyniUDbtx0BycmgD/QQ8N/8FA/gR4hgEcHizRpdt5skhkubZZmkIGI3YNwwzXsunftH/BjWZQ9r4m8PTEC0mhjOoW0cjDG2VWRnzhS3zbuuOO2f80t/E/xV0Au9rq+p2wZyYyk1yRPKw2iQ4P8ArCuR7da6XQv2l/jd4djkjh8QamJbkJkSzzSFVlP2cmBxITFsVifcA55oA/0zdN+LPwu1GyIi1rSZNsm9FhvLRVIiBBEkwchiUJI54IFeEfHX46/D3S9C8qO8sSVt5obeeCaGWYSGNtvnQBslAxHzDjGSPWv4Q/hz+2d8d9M8vTk8R38yXEe9PtEsxtioBDDl8iXBwrE43NmvsbQ/j5488WWcFvqmuNLLJYDyTdNKzCd8/aIJFaQ5+QnBPQHPFAH6VeN/jcuo+Jda1LTLeGxswrxQM5CpGiyMCx+bEnI35I4HWvEo/iN4lVLl5DA9jdqyO6urSJ55Qbbd/wCJW3y7uuA2a+Zbbxl/bT6fYytbXM0cGbhLeUtCb5JF8yC7QnAjdAQMHLbsdTXTaLrXk3c9t5S6osLSvaxjENuby5uEWCCTd9xUjJY9cKuaAPqe18eSQ2Gnw2lrFK0dvHIZGYbQlrczkRxxuT/y7yFpnHbINdtZeItMvFg0x1tpIr9or24tJMOun2cl5GoxLzmMMSSvGduMYr5ZvLy2ubcPZyy6fqVlpxklT5HjM9y7RSxxx5OERDuPqB9Kwrnx7Lp89zpFqWMdzbCezurfbJuu5gGBuJFyyx7lG2Ps2KAPr261nwfHElrCkSSWl6UZlhjV5nuSIzM6EcRODtC9s56VlWWl+G7u5u55v7PjuWP2XyPLH2W7hU4/eKB8srbgp9c1832/iWZbyCPX/La1ldryCVU8vYBGP3EsqfNMEYBgSOK77StTnne8kkuBb2qzkwTxmMLiQCaKPy2ycMgwD68UAemyeCtHvRHbwXEFvatFdxXUBgXzDDHJ5X+iuPmaIK3yN3I4q/bfDfRpILO1F5Bc4kjbasaxGO6hQxrEpY4yE+Z88MwDGvP9L8WSNfSXMHkNHHLcG7lvJjEHRV3mO3Gd8MIKg8DGeRVa/wDGU1tZ3l5FqAt2SO4QJHtkZo432RzRIB+8kaQqu77xH50Aen+KPhdNPbKZ47S8dYlMNtJGUi+0vGzzSM6ABmEAII554FeD33wPntZ2mghYwRuGd7UFtkocOGSJ1O4In06V32jfGXUJEmS/kdhPNHHAr+ZOILeDCXMkYP8Ay1WQqSOhXP0rvV+Lkc8UszNZ+SW8hLhIwn74KEiQnbh0dwoPGe1AHhWp/CfSBJceRJJCxiiZrpVYyw3cqBpYwScfc6Dpk4461zp0298OalGluw/s+ycJcPA7lQ7Bdnm7chRzlyexNfTEfirS9WZEktrHZeFmunBQJuSIr5qIQPMx1J4wCePWlNb+GdQ8yN57WM3c4j8y1TcikZSYXAGQV2gYY5HPvQB8t6nr/iA6jNYQs226uWjtzFP5lpJbIgYTKMbkYEnkfhVBp/EqLJHqX2hy80Kx38TOIkaJ0EUbKp/fjKjcCDwa+u3+E/hC1Lywb2uJbmLyZppIy6XBVXRIkBPlQtx1xnNcdrPgiO0kJ8xWtY1SQ2rThj9slndQFVRkABDjFAHjvh+Sy1eNNP8AEGhxpDKZIFuNiR+cybjKZMgNkqF4681na18DPhz4idL+1mNhIoiiuXCh7NJCMGEoB+7BOASfWvYL3wS2lw2jyq9xDFM9/L5CkzHzF3wxuDzngDA/U1rRwX91aFEsGs7V0VpnuLdbeS+guHDtJtb+JMcY5PWgD5P1n9mPT9QvnubdoEhKKkbJPassqpkCUFzkZHb2or6wtbrTxBHG9/Y2YhBhjgntVeRY4yQCxGepzRQB/OldaRO5E72rNL5ClPIfyI5GQbsQoAd5AIwGAznjINZ0Ueqxecl440mzlkbKErHczhk2gF2kyBjPGAD2HFeoND5tokUcBFydxNwzxpbxPJlJFi+flMg/N+QrjLvQ7h7qaS7KvDI0c7tcSh7ZhH8u2Ms29MbTjHP1zQBxl7bApe+Q+yTfCIraY+aZ7YLtYl+hYY49MgVi+VawgWtzZrHLI6yrOkrfakQkfI8YJ3Dt05HTIr0dNOt4TuniW4lllIjgWVElS0bOPKUuGEakjkgccH0rLutCmnupFT5CEVkkZFaWVIiWAhJPPyjBI447dKAIbHwwmo/vYoxHAMNLOkmJRAEzKPLDfK+CevJzg81R1zwSNPCSactw9unk3Nuyx4WSLq3nb8F25PPBro9CvXtvNt49PuLmRXiklGwMohjfEud+RnOAcAYycmu6MsPiDULbS7UxW15APKuLSeeKCCS2chlgleVJAkoU4DLjkdaAO0+AOiXXiHXYJ4NOhaGO7tonScD9y6xhfNMRTcqGTaCxGO5wOa/oC/Zq8C3kFq9iNPWC3MJubkh7OWxWWAgKHlJZthI4MQIJYbs1+e37KXw20czLqV1D9nk037MtskgF/BCGkWYOGjXLjIIYYYnAwCOK/dbwL4f8PaV4fvtUiJuLwWizzzWtrNHIQgDCOGzks/mjw2SCAWxwKAPmj9ofV9K0e0hheYx300aW8FuqGCMLCA/CoxyZQCudwGPqcfi58dPibd20moWd3ZCa4uEmaWKR/s8sMSZNsI/KOJCqYA3nknqetfpd+0/4xheeeTTvKu7Uuy3N6kcbXEU4IDP5dzaKbSFI8iSIhSSMgAYr8Pvjt4mTUmuLiKcSQR3jky20Ss4SLKbZlgXIbcPl2goe5oA+RPGXiJtT1VoxE8dtlXlZSJAkr8sCjHrx/Dmv2P8A+CRH7G158aviRpetanp07aPZ3tteNdSW8iwOiy+YYllnjKhsqMYA4I2kmvyc+FHw/wBa+JXjeDTdPtUvEvNQtxOlypLtHNOqhAsTZE2Dg4Bx39/9C/8A4JT/ALIll8Evhho1xJpiW1/qWn2l1LFL5jJGzxIWICg4c5BXnjPNAH6zfCjwTYeDfDWm6PZQpEtjZ20IRFCg+TGqDcNx52qMjp0OATXsUYKj7yrvOVA9+nXpVG0t1gUbECBQoCg8sNq/ez345z/9etE7fkJXg5yc4x324Hv/AD9qAEUgghiWO4noSRnB6jr1/WlfDY2579e/Tocf5xTW2ozFM4IB5xz64PT/APVUZkGSFyEYY3YI2nnPXv8AgaACSQqm0AdWB/DqMf56VSc52lsqu1gDjJGfbqP/AK9SSlUjYEgEEfPuB478Z9M9s1VMgw3zj5Ry2DghgcAfrnA70AV5SQhDbSuSdx/hJA6euOPpmvPNZuFbzDHKFjjJLEBvmZflVAuMkYIPTHPrXYandxRQshODgthgVUjByd2MH8+o5r5z8a+LX0j7XdKCkKrhCc4Xk+ZIwxkDoR2PYmgDnviBrEOj6Vf3zyRxRpbSGV3nji+6rSecVmYBQoB649K/kX/4KGftHyeJPHtz4b0TUHmS3nuvtN79odbZ0VmPlvbwqRLHxkE5GR6V+qn/AAUQ/bGm8C+EL7TNHu3a4MMgkW2WESypIpDLKt0Pli9cKCQMcmv5VPFnivVvGWsSa9eAyXN/cyzySkAssc0hZNkKOwihVTzvwM9AKANTRZl1C8utV1Ca5kkt2E32hURZVR3Oye4XhVXbwO+B04rptI02XV7iRLSyuUjn+aK+jlzcPE0mCSEx5sZIPCglQecUzR9IhOmQTSv9rt7xEgElswV5GcnbbTEnEm04LdEHUtnivX/B1t/Zdoli0YDATQRq22ZjLKwHmuRgxhFwVK8HFADooLrRI1tXTyYykLyE3DM1xFgGONld9qAufQNk89qp6lJb6n5iXBmEUqvAsQe3i+0GOP5k2wx7p5AQCZORgcnNavie9urhrGKCX7XHaFIy8xUbJQDmdRIAJCGXhCcYB4rzjW73TtLhl1CKNb6e0cOqQhI7a1Mx2SsHaXP2neSxGNvGKAOJ8bWljZWcP2O8gkdZMOGuUZgVA3tCYzwq/dxjliR1r581ZLlY4DazwQyR3TzpbOGAByBHM02MbcsdygnqM13niC8vD9su3uYopI2YwwTbEWaFzkN5ygjd8xbZ1OOM4rxXW9ehtbRHtZGjWeSaIdDfJcbc7oQxIZGkGeexxigC/wCIrS2Ny8l9dRToo3mWNIwkd5LjbEzhgZIcqcfKcc157JaJJdkW8rXFxJK0cJwBC4iU7xEXZQWG4kjPaor7UW1q2/tJZSlxbm2si8bZEtwZMO11bkYWUbSBgcZ9K6DTNF23TW/lTy3GwzRW6FPLAmfD5nVvkYqSxx02880AP0bTNQeS3tYUuLmCKRWadsyRxS7v3qm3xiVghY8MPlr13S9FNnFcRQiQXghR4UQyLBcws7O0UQZtiBgRkb+c8e0vhnw5ZSTfY1aZJlKxtHDPKzW0GQrvPIV2AtGzqNx3njAINel63o0VgrXsf2iOyRIbXTg0cjXEiom0vLDgYOT8pODgZIFAHGTC5S2uLnUoIITapbtDaLbGOJQSVd5FyWM+DhM9QOOteZeK/EdvYkwW0twk0siyQWyRTK7MciaRmlQL5Own5Scgdua6rXb+GS2S0SDdOjLKTE+y4Rt+D5zrK3lvg5BAYDPIFeRa/FczyrBDJPOI0+bziZryKV3y580DMi4JztHT8aAKlzI99c2rad5lsI5PMCQ7mmVQCHdYoxsaDOSQWBwcHHFdt4durZpljuYHYzXKxyXVtB55kduI3uSN3lgFTkdB7HNc1ZaELQNJFbTmSNQVnd5Xt0OzMuFOCh3HpnHHIrpdOv2tLdPOjWaC5DIkbt5btKCVBLxjC49yAPWgD2KSOwtIhaW9w0jvEwuSZ1WKRQfMkignJYI4xnbwOMA81W07TobpZJ31C0tEvWJS3liMpjYKUM0ksgKkhcZZiMHp7cRBqcdnZeaiyLEJikp2rKQ3AZUZuOjckdcnvUazaxFcQyQT2v78NKsF0JHt/sMZDuGjKlfMZCMnPt60AR+M/D1leWbzQSxs9tIEVJZIZFmYAK5Ro3JkEm3IPPpXges+Ho5QsixpbxRyNJKm7HlFQUSJw5/dqc9WwK9jvdRnvZILY3qfZ43mlRLUQQWtuBJtMckjhl3A5x3yenSuJ8V2F/c2xiCCK1uN5Sdp7WM3CE8Kk0axhrguB95Hx0OODQB4HcwtpV7a3VkZbc25abz5GdY4ZAW2lDAp8wljwB256V7D4A/ac8VeCbhrfVQdVtHWWGO5mmuYJrcsoEbRSR/LJCVOfmPykc4rzhtLW3ntntri9JDbWSWPzg06HbIcv959pIPyqucFQBivRtG+Ed74mtLm6RGikkkRbSAyjy1JIM5lEgGxnySB09M8UAReKfi7rnxCeZNPSed/OUxzyyqYPmBVN8shBedVOBtJXnnpX69/8E0f2yNV+A11H4c1TWYLJdScQRrdSsJ2UYVgytNsjm8zO0g9CMCvyH8ReE7fwLbzKtu9oLSJd1tK6g3TjBkWAKdwJc/Lx27jp5/o/wARtU07WdLuYLO3hMMiPIZFaRprcSl5C0rH5Z1XbgqecexoA/q3/a507x5+2bpkOoW15car9gUvoVtDNMUnuZFLukqyyggbBwMAYBxuyM/gp48sviD+zzrOoaBr0Umn3v2oLBCbOaCQSAsySiZ4trpHyPlUAg5J61+q3/BPH9unwLpt9ZaJ441MXGmeYixR3jsZtPufK8qOMJFGS0J65zxnnGa7/wDbX03wL+054kMul6TEBBHLGbu3hgto50lwIpXuonPmsI1yqlQBySTzQB+DMWva341luNV1N5Wcqwea5UkmRm3BlRSNzBlH3QRjvXpGk+I9b0XT5b7UpNOjCxJHBIkRAuBEo3xFSG8iMgLklVZjnDYzX25cfspeA/h/4ftdTur6fUCI1lS7NwII0uYV3NFOggUSLgbcZxyOa/MP9oH4n6Jp2oS+H/D4tZEtr2ZZTEpRD8xXaQXO4beQ2ecdsUAP8U6zp/xI1AaHPGvnBxHZ3EkSSKcOGnigilYYQBiAwY9a/Wf/AIJs/wDBM6Dx94y0zxX4h0++j0dbi3ktopFdxdRtIGEhEm4JCcDGwnr+Ffkb+x/4WtPHPxn8NQ38wMEmoRM8NxLuSRDKpaPaxG0YxtA9Oa/0Zf2Mvhj4a8IfDXQ9WtrG3tLeDToDDsSMbY441LSuB0OeeMjnjmgD0Pwd8NfBn7Pfw9luTbWGm2Gm2ayXIYQxIYYrfaVeRwMfLnOe5+lfzE/t8fHnwd8SviBfHQNNgtNMsprq2juo4gWvZFkOGLA42ZztJ644r9Hf+Ck/7ZF1qmoSfBXwTqQSymSQ+Iry2ZsvFEWxa+cMLGDjDDPPT1Ffz2fF3VLOTSGFhJJHPtzPMo84yyLw/wAjL8ikKMHPPWgD5M+IugW+qNc363cllct5n2WM7I03YJVl2ggZXGeec/n8narplxpV2LqRZmmU7ZH5eBznc0g2/dG4jrjr3r6G1O/uLpwYmuiELSvJsDhwg2sgQEjgkE4+teU6lJ9paVC0kkaB2aOX5RKoJJYFjgc5GM0AeY6jqNhqUf2iZGhuEbayptWRioO0FiMMvAx1615NqtzK8u4qiIpJzIhEhAJAG4jp1xgnvzXR+JpxLK81sESFJQjxiRWRVGRx5ZyW55xzx71x/nJsEUUaO7sGY7g4OSdqkSjCjA/CgDStrq3WH95G/nTxkwMjR+Ushzjzfmzg5/mKaxkMYaXasfV5Ff528rgqMcBMjqcf1FWUy7oUNrBbjzMtHG6yK2Qe8ZIU+o4AzSpIWbyJZfLILqMAGGEHOPMyOQR6en1oAhd3uJBLE6xblPlltp3IBgKWRsL+fOelOWSNMvNExmjy+6EhvMG4KAyv8owfQd+aru0dw4hgMcjxsUluNx8oIvGQU4Q8jg+nSs2e4WKBwsjiKG4O6QkFZIjggox5YZwMc49MUAdTFdpdQeVGY42IZ5I9qCQDPy7HbGGI9DjJotNWmtFNukUkv7+NI1dj9jYZGXu3HU8ZxnHqa5DT5lW4WR4XXf8ALGS7bXfDH5ZG4PJ6fX8dKwldXmijYvLc+Y0cLEGNi5AVGGcqwOeTjpnNAHf38t/5NxcpdGVxcIBbRR+XGwUIwCGE4CrnA55A49uqsrpxJp90JbS0lLYdx5kM8KmPfK7nbiMMoYKc5btziuJikDWcNq8NzEhIkvHQ4kdoxgxwNj5QApGO+fy0tMvpLa5uIr6W8W1ngAhQvA9vGgDkLMCpPmhNvOcdB7AA6+CG0u5vtcDIs93E+5nBnjEaMQkJlnA2zOPmbptzxV/T1Gn3b3Nqi3e+3eJ7g3DTvbyKCwEAUElB0IZQBjisWwntlshNHcwTxSBxJaiRYbxpSQkcyqDkDaDwAOBmqjTJGk1rawuskhZgFcJ5MbD59xDZkdmIz9frQB0EuuG2t5Z7iW1ieR1gks7ZVlmnlLBmmklj3mJjGTnoDgda4ifUdNu72W3hsWvEaWOK3kkkKGFpfkdPLi4eI8lmY5JFTRXUpR7YJAqtGguoLoGGWWNCQXtpAuWfaTkjPcCseaWS3+yq8KWUscrgqspJe23b1IBUZfZggn6e1AHqVlZ26xjT0SB445dmy2cq0O1AVjdS2VdpSQVPHAOOeMbWpv7MuhYytPLG5MzloIghkYqsYCAbmO4lenPXBFcnaTanYalutGLWeoqm5grpcXDOPlNwXbhgB95Tx3r0OHSEOnyPrdwuciSDG+W6iHmAxpHOBtlBIGdpOKAOd1LRDbwTXlok0NleNbNJAvzSjO0SHyTxH+978EAnBpk9qwmjiljS3kto1mEikIjPJERHHuJ+Yg4YjPPI712yXVsk6w3ObtQN1tbGQCZ0ChSsqo+FYEZORkY55rP1W9sSvliJ4zD5c0kywlkZg2QJHMYA2jII7+5oA8+e0jumDzt9qj8plEwIWSGcMSsSh2AJL9SMkA4FVtSnnspfsCWe2O0gJjii371lkAkZ5JuckAk9fy5p91A9xcSSWNz5DebJcFkwFZWbIDI2AinBzxkZOKqG52G5ZbiR4JmEck37xirkZWVf3gIiDEk8YwMc0AY8l5NdeVJKnlzwzBBcKm5p0kUGNW3D5fn4/X0rptJ8PyaoLlrUNbxm38p0lz5QvZEzJiTHysevp71z8lzZWUEEkrTX4W5L+YiusMjp92E/NuLEkY54zzg1A/jS9QHyilpDPgpbRxSPIXBC7bwPIxOFOAVOOR6GgDB1yyuLC+Nkl0Z5wDG9wChREC5McQz1XBz64z61iTKYLqBTqEkMr2u4SxqA6B1O6Rc4+fOPqBge1q7u2uJ7kFUjUu00Ij3NsY/K8Zc5ABJJJ6Dv2rOsZbMSz/aybhoVjSBwFZYd2PKjkJ5kAbPTPvQBRsbW4hRpfOS7RbhPMkZ9ryBnYhooz0Yg8nHrV+WGaO6L3LvHAY1KqpQSZdsxoSh+Yc46H7voK0dQxp7Q/ZGD2svlu0YyTFKCGkZYmO1lLcjAJwenSpWk88Iqq5nSZ5hPLbwCBVVAQXeE/MmDwccEd+lAG20NvqUcMFtEqbYQ8hiLyTDy8IzMCME7j/8AWxmuiWAQzW8JYTzGzaIG4WSM2scn/LYlBnAx3H8PtVLRYTcQ2ostOkkmuN0HntcMWlfHmu1rDgEL1PIwAO46+qW/hW/1R9OgVLGKZbaSXi48+4baqh1vJGxgbePLGSD0yMkAHlE8EiWEl7OJZbMTvbG3Xe0csgwhffH8yjIz0784r0Pwf4W0TUtKuBfJAxhl3WU15Awhjm2rL9mV4pA1wC2ADggDmvSNX+G9npgjudSMcVrbQCVpLS5iltbhUhV1JgRyUlLHDMwx8oB5Neaap4xuYY4I9NingRZXWS2jEUEEiocxPbnBYzKFG7I5AHrQBhfELR7HQ77Nvb2kUbKrO0U+x4HRQGaJNzbEyxIyRkHtzXB2t3GYLsRTWT3jZjt7lSzEru3fPtH775eCRn1NVfEmvXeu3oudQmAkuZ3/AHSRnCJHmN0mTGSDjPvznGBXKTxFCfJe33wAtbgfulVVOJSCB877TjGSQaAPRLTxAbO+ikkkju54FxHbQ/aN8VwE2qVYKEMWOwPPTk13elXsl7e2y3rvbyLcQ3UqLAHXaw3eblzgIScYHI5rwzSL54dRSdQZQkSeZE8e4GKUAD7oyJVOSCeua9VvjZaXp41CAz77uJY2UThrmHbjapV2+UZLHOcfNigD1XWr2y1Weyht5dszCeGa4R0iWIoflVATjc2VyCSB2rz+88Raj4UePTobS3xJKJYZ9rysskrlfMmcOQAe4IxnnnrXO6PevrEjKkss18sbfZ5crErnjO4KcNKB3HqKt69o93JFGbyeGUtHGI/Nm2zMFI/dbQwwwOQfqc0Acpq+q3dxcoZLozyYldY7hA0CAHJTzVbAgJ5UHGPpisjzpLmZJYlW0RWUwbAigtGCwJA+XBPcdcZNa8+m+UlxD5RWOBCImhbd5kzAMYGaQfOAWIyp9e+axrMPBu+0NHD5KYaIECVZZCcIwc4BIJ4Hr36UAdDYaheXcqWjtZJOR9onaTDSSBRteSQqxyhXkAjA6c1u2eoyW0xmQTzLYSKsEpYQW0iOCzFIhnzFAOBgEnPtXC2SRQX+9BG5kXOCWdgkhIcylPurk4259xxXRzbjC4s5PmtnI8uN1aM5AZmtwx+Q5IGG79MigD2DwhqM1kl3fn7Kj3aBWCQBG8uRiFCqTksVJJPbqcdvY/C+uwJcxw+dIskG6WLLMVMDtiWB0c4Z943I2OB04r5gsb1sPMVLypa2znzCYxFKXAKqBgSEhQp25A68V6b4d1K8lurZGje1u7pt6cRt5FsqCJHVCdxYnacHqORxQB9ZJOt75NzpzC4tpr5bW43CQ3JYx5aVGLKDMvO7YCoxg4rrdLFnYp9hjv0YS3paUQq4a5UHISR5iQq4PIU9RgeleY+F7+7t7e3gv8yzrMLdZplFujyNESZYjCCFd424yMn8K9P0nTNPTzbu5ura3tBErwJcXPmTm8hJKhd4GEDEhiM9eaAOrtprCW4+xS2l7NGLiOTbCHDMVbYkiK38JBxzzxk9a19VsbG0s7wz2mo3pkkjERcp8sUUoMdvLIjbvLBJODwcYzWDpN607m4WG7YGSCL7RAfNiVS+0zozhSuTnAHrnoa9Cn8LNNZS3K39w1r9ot3uLRla7mkKksU3EgQtjGQcY6elAHzfq1yRdX1n9ovrG0eaaExwSrBHHDJ0hmVmOImYgDHIPQ5rCj0q8tLyxZbWW4jjcxtNdskSSwvgC0giWT5gAy/vHwWOTmvafEGhQywX00Nkl/FZQtFNczQyQyNdbOBIyLhk2ADjJ+XPTmvMNLje9uruW4lENtBbBg011FeJKeVSNjMgMXluAF6Fh1oAz9etLuC0t47GzjtLYyBZoZkDBpm6JvZwFc/NnC7ew9+XubWPTmiEQWISBokjnWOcxylSS8io3zAjOA3TgDtn0vULnTlt7eG5vZWitI5WlhjiWGWWQ5Lu8G3KQl2Xa5GWz8metefavaafq0ontoJi91NE9zpgdraOKOCEosi3ExV93IYgDvxmgDpvB76SYtmqKzyNJchLZFW1QR4yHYSHKLvGSegPSnT2ltNqSRSPAsbq04tYJY3QQquI1kdCSvy9wTz61z0MVw8ciloSYkET3LSAyqixgRw7wAAowpwcMQvTNVGa5t7iFovtOVgHmymNV3u7Z2KrciMqMAY4PbHUA09fgtYGitRujs7pEluY4kjZFSBTK5jnZ8rKVCkhiCegGeK4tbx5RO0cjJbCBUit1RhiVWYIw4wrtEOh610j29xdXSidGSFyJFiun/fMjDYfuHBJUZx1HQ4xUM1lDZajG8yssCSb1e1G+3LorJGrDJBYbiM9ME0Ac9pyW9zI98l4yylYoYHk2vdWxUEywyQY5BbIBI4HWsu90qeBku0tvLiuJ3EhvmeVbRujPFg7REVOSOMZwAOK6K5C2l28sNv9pS9uzNHOioiIG5wzxfKZB3ViDx6Vy2o36xXC3E8sr2sgeBQAYpQJg6vMkW4xlFVWKuTlseuaAC102OeJoXv7eUWs5KzFTDbhXkaRLYBjukZ2G5doIUcA1dki0+0uENx5b3d3IS6DzBtxiOKGIBT5iEkswPB/hyMVzWn2j2cUSabdvcW14WkR7l4fmWF2yz+Yw8gEHHOCc/KDxWxp0UzSwW7TRhpblJ4ZJQHFrJbkmO3jlbmRnPAHv6CgDq9UsLRrSzis7SVZJFWEX0YkgkkmBYC3libHAzkjAbDcDioJNKvrSKx065t7aFpoY0DAlFijMh27JmOC4TBPOS3qDWMolmk+0u07XTXsktzGzGOJJA7OqxzRsSr8HBKjH3BXourXs1xbwwTtDeM8G9QqiOSzbywGJOf3sqAKdoySenWgDmorVhdNEt5d6gkdwqJMirbiJ441WOOWQqA/OTwfw6V6VpV1aWc0bXq2iJaFCHR0a7nadMyxyQyH5CpyQ+Og4rzKG1v2h+x3Es0kREs8VzFBJGsLSnEiLG2MzAKCevUngYrorbRJ7xyHVHheETQ3KhneTYoJDu8fzyFQARyMjGeKAPZLa/S5hZbW/AtnRy89yqSib5cmFQnL8cg8dB68+eapOtzI3lmeNo2lWJokZC0SMVBKFw29kAAG3IB645q0yXun6JJaxPCY28x7eKJCZgyqoG2RGULtGc+pXv2o2SXt9Itg8jLcX1xttbiSIoAsJxMUds5fKlcE5PUDrQBVttK1qN0v40uREkbGJZF6Iw80RuJTiRRkAkZ6/k5of7dUu7PEUjuo7+CIPCYxtyLiCNyEcsgCnJzlc9DmvQbi1vrG0bTpZFLqP+PK8R5LkW7JhZrZVwQTkHjJ46V5vHamOa9h3TidiUmt3ZpYzDGoMckZ4ED7NowTg459KAOYuYb+SNrJIXFvcwkLeTwrtSxUBHfGPnmDLjgn7vfmqtvaSw3kdvLcTPZou6zk2FPMCoIXkCgZLCMHpyMYPArv7mO6mtPKS4iQWgjMjTqBFEpXiJGXh5i5YALkEg56VHpF9p1zMy/Z7J7u1V2neUs0Uw25WKMKf3M5ZSG4x2oAuaQum6akEi3Ua3K3DBViAdTHEqxRPextyWMYYZXjjrzzoapqFtcOXsAIyDiWOY7EVJVaCQRyLgiMjGM+vHvhXTpNc3jgj7VIgE0OI4olgDKxtYieQnbP3hg1ntZxqL66E0iW81rHbtbn7loGZN6KkhzcMGf5W7DvwaAON8WabDJczyh3gLpMhlhAnCCCNG8h5Wf94RGRjaM55HHNeZSxtZ77rzZXMZDqjo5keGVxGBHIR/riTubB+6e4rvr2HUrW8t5EnkntzceUv2n5ofLZfLjlYc4k8pABzyBgZ4rL1QQ3Uy2cE5lczwSPGQgjhEzjzbqOMDzBGAR8rD5Tn0oAx7WdtUintrSSNI9NYK6iN95vQx5HnKMgL1IyDg8k11ukXcywB5XzeKzIlx8olCLE3kRnziNi+cpzgdHHasa28LXG+6kEp0u3aQRKXw0WrSNny2lWPO4eX93px7jNdHpei6i989reNb3lnBCfKkm2PDHJGVkiaIxt8pDEhhy2AOOKAOugu7ebSfPub3y40jy9pao4msiTgCVFGZIvMPz7QRyT0Oa858ReHbzUoLjU0vYHWxzvSFmjgmRIzMiArwJQqsct9OpwfRtKsI7W+1O9XO2e1byBE0btcBfKguEkimIIjUHg457EkGqviFUNlc2dvGCSXkhaBPJiMaqkYnu+MECNnznrg96APCbHT7KS5bUI4E33ETRec77HHlqJGkXnpgEEnHIPOTiuturCLTdJivYJY71WlbcFjkgYef5DQK8YX95g7wCdoIXjqCceGA2s0PmyRy+UDH5tsEKRkkyO0QI2yKd7ZXk17DpCaRqlpp0t8FS1iLhrlZGETkSAZuYFTauDIqx9Md+hwAeMTShbl44Xa22rE6RSxF0W4OFkmyc7ptqkcH5eM4xVK4iijaQyS+f5j+dbJIymVXkJWTaoPXgL04zXuvizQdEtbZJLHyJA8TK6yIHlYSu0aTZCsHmQIuQg3fNk+teAX8D3E0sSm4SIo25mUCWJ0O1fIwxLKWB4BOM4IHYA2rmWQ2drbROyy7Fe6eaXzSkpDK0ETRnCxLEqZzwTkjNcrcWksNvKtvMUR2CNKzGOORpGzdh1BwYcRryRhi/GTmr5tJLHyXuXiiRl81nZhLLIiwojQyLu+Rz94A4J3cU25txeQRxqwxJsiYyKUBhZisaNEPuMAA2cZO73NAHN6vqS39sIWt1tpjGW2RJE4QRuPKkFwMcO2cDAODgcc1ELTUbW3Qeesf2zyjAj4NxEkbedIIgDn5eGxx1I69Ir3Rm0lppdTie7LTRR28touE8vzdkCSxuc5ACtz1Hc0+adooGhvlvHupJLiK3JAS4t7dn3OqRqebduWyOcyYzjigDqAsE5F3MIIvs9vJvEihFu5SiPJNGrDJzLvJOAMg9K3ybeeEX9tcqY3jiWOLyyMMUKyqMjnDI/I44ry1ry+k1CGOVWlLReRZSoVkjeLJkjhdF4EpRPmBwRgk4ruNMvWvrJIb6FD5stuYri3gxJaqBcmYSAHkDfHg9z7g0AdRa2jxyC9eW3ubaOSWMxJt3I0cSFUkPRQxMmM/3RVi6uDcWlusNzJI0VxJLBHJHsEaKu/wAuMDv84OzruJbvWLC8EKXj2M8gdJom+4hhuGXDSTMwJywJ24/2Tx2N5pIb23naRwbgrJessDNI0YVorMq8QUdVVWBXgKSCMg0AdvYpJbWFvBeSosPni8imjdlkmZ2icpO7dTE6yD5ep6811A+w6LaxtJK/k6iLb7Mhw8gSRJPtcEar8zgxzltx4zgeleaT68bry9MtLhZPKtZbNVkjELW0Lx26iXMoCZaZ3PXJ3ZNZ+n3b317Bp/2iTZAblDCsq4e2ghRg4Lt+7uJJGVVwcnZQB1brYP8AbJlSRYXtoHjtC8Sz2dxDPIJYJNvzFCm2QqegfHauis9bu7Wzhtbjy7m3muLZ7SSWURiaOUSJMI4lP7wRKAoB6bN1cXHPLb32lf2vBGturTuZEkMVxJdW7IpNzniWNTLGHx2BXOQa7bRtO0+7N3eagjSSTOi2kDnzLe0WZ9yyK4P7rMhdyONqSKDyaAOev7O4t5DdDUrmNrZFaztEUSSzC6J80tJyJIgm4E9QFHIGKg1QG7EELSwy3i2cb2cMkatO1i4WRpIgB88yIyhB3HJ5Nbt5FDZW149skw1H7Xc2aO5VgkMZadWKPxFCFLADuoA61UfUGsorG4jtLSOaa3EUV4UdrsJcJ5wNsm8FdwbIyPkGFOCKAOGu9JnmW0NpcGZbSQSrc2Qa3ZpXll8yCWJsDylUjcjcgggDHFQR6rrcUC6bdQnMf2qCCSS3d45lnZFWVW4boZ1GOMoB3Gen06C4nOoyXEqNOEWCCO1Mm4TvMXguLm2I+eV42CYQsTtLVPb6N4jhuWm1K3VNLFrcQobMIshVZTcSw28rOdkvmPGyseA0LKDkgUAcBqd1d2iCSGV5EhSC2u5LXHAcgs6bMgETFwGPG0A9Dmi0vpbWWa2htYZIpIJ1LzRn928gDeYZhnLM5Y54znPTr3N0trZMTqiiN71dtvbmDywbMRJDFHI6rmSRYgh3Af7WSMGqNyNLtpbq0iCPbtaBJZI5fNZZRGojwx5KdBnpkYHpQBlRxpKEuZsLLJMiSjBfAA2RzRyMANoiVcjrkV0Og3lvZSzLHOPssbxgugMcRaSQyk3wKDaNzHkMQAy8iuCCtE0DG6MsayLDEjEEwMplaRQF6j5iTn7pJGeMV0draaXHYyI08TW7wbbp2dxHA5kaWWOEkfvHcuDljgMCq8YoA9gvr+NorWSae68xJZZRC8RubJwEBRpI5eUUwlEUg4G0EZrzHXdXu51tt3nswMj2roSlvCVkIjglOBvxGF2/3V47VP8AbodK0udr7UrqWadrZbdblirKsEmI7gqAR5Bt1jBXPPXrXJatqNrdie9gfFohUuyyM264fCiSNcfczkYAoAzE1yS3uBG/lJfTS4NzvLyopZQ5RT94AFhx0A716poWmvq2q21nYW51Q3jmMO1mMQoFCGR2OPnyp7cZweleWaLoMupagJZ7eSYtIm2FH3SvGrQhWVVBKgzTjI7j5scZr9lv2QP2TbjxTNp+vaxZNpul2sgecJkzxrOnmoY2fl1MrHJxwScdBQBkfs7/ALMWpeIZLW81nSrmHTtP1GyuJp7iPdNM4QDbZSKgLReS8WeSNwZQflwP01t9Dj8NR2+lWsbx2EMYsnuWssW88hkeH7NMVJJcQqnzHIyCBg19Faf4I0vwtpVnZ6YkFvDZ28X2pG3B7qTMkUHks2B03MxBI3ggc1y+qaTp728YhEtrDZTIt+ZnmlmvklkM+ZIChEXLg7wMgYFAHgUuiPeXF4LW0eRLe3kt5Yt7Q291ZSzGNLiQuP3M6SL5Y6ZRMUsmkQRW8zS2NtPaW6wJdJCoJ3ygi5t/MBGURIkO4EjL468V7vBaQ3RuHktIoLGWZUea1LKl/bQxqbe2kDjKbWUkkfexnqSa8n+JfinRPCuhaheM8FvbW0V2Y0O2WIC4WNZnAHJKyK5zzgsc8A0AfOvxI+Imn+G7GLUNOna1t7G3vpcs7xRxXSqZEjuYt3EcaiLax4bHB4Nfl/8AEb9tTUJNUuU8OXgMm9orpAMRXC4+e8SVxgZ3A88joOled/tPftKXmqXevaPpuoTQ6e/2uG4aE5EyxysIFhZB82YsYxnAkx2r8zl8QJq+oFrKSVmaMLewNIZPIicbEjJXBJwnPoc5oA/dz4Ffta3mpPa6PrF0XnlEFxazzSIZZLmFAsbWbMOAoZgwxhh3zX6n/Br4vS3cbQ2SXRuLhk8+aZlK+azbIsLj7hG0bFGMeuc1/LP8L21bUL/TYrFLhpbWezjto7VZCEFw3l7nmYDauEPIOPxJx/T/APsu+B7qy8FWX9twZur60sJENziJtigeWsUqDcikBSeSxJJHWgD7l0q5mjsJv7VuJv7SuQssLwQhIojvCyWybQTt25JPQA5PWu8s3tYIZJ5oUktkhkiWKIlpjJ5ayIVONysdqkkdQ3FYtlplnYrZXx8yRrKIIlmomKIJ1ETSgM+ZI9ynJJJ4ycVKRia9kuL+3kiEAISGVQvlqkkalQXLb1LRKWJ4C+goAwtY1ISRMt47o8SzOlnLK0sNtIcslvvyPkLurYzkbsdBXwZ8Tdf87xBdGK2+zW9sTClvFHJJHM00kYSTJxthCuSeuCTX0r8QdVuraw1C0jheSMk3DGQ7XSUzR7JoJM/6QOOOckDIGOa+XL37ZqNt9qvzEZbK+WG4uHBidlUw5AiZcvKI9oXHBxxzQBzrXMVxGht7NrloUUSraK32tSWkw8UjggRGIoGGDxjIxiq+h/DXWvGEj2IitTYRFbtm8oxrFMG8yBA+zbdTKrMrKvDFB1Oa9z8DeCL/AMQXEVw9mlmWHkwuWzb6lGjgmSZQP3LqqKGx7gdK+8fhr8Jodae202xiGnebPH/aF/YsDtKyCQW8KtEGZWDsAx4APBx1APlP4J/svaxqesW8Vvoa64lzIjW9zewlLWIq4ZpJ43I8lyhOVyPmVSOM4/bn4S/sp6H4a0mynvLWwWV4vNdgiiOCRy7yLBbj5UUOwGMk9xXpXw6+H3hPwHo8EVpbxJNGRKzzpmTzChDmRy3OS2SDxzjAFdl4n8Y32m+HykjQBHkdoGVPLYxkAoq+VnjAIPpQAQ23hrwayiVbaCTyvLYExIrNCVBKLzwd65xnr6ZrxL4tfGfT/D1heXUN5b27Q+VJDuhjcbCd7RIVOTjJZf72eM4r4H/aL+N2v2lzc3UE15GlvLMsEam5dY2iVtkwi2/Nbk7d/bH6/DfjP9p2XxboMWialewwanarGsjofLnuBbu3ktGkmcRvEwIxg/LjrQB+gPiz48WPiG5OlzagkUpt5WIUhXaXzWmT923CqyE8+jV8p+MfH+mJBc3UkiLHG87XM8jmS2lVyViS1jxiSfeDkk4GDxxX5E/Ej9oPxZ4Y1KSFL2RFt5TcWNy0bF4mYythLhpP3xIyMbwoLBcVx1p+2DqWsWjWOszAhYXjubRtqCRXADTQqBjeXbOR1YnuDQB916x8aNPsriS7S6tIIE3tczxXZiSWOJgsZa3Aysq5PKDacdetfCH7QP7QtikOoSGffbsTNbG4uDF9plj3mFoJRyAQXOCBznPWvEfiR8VY5Hg+xOXij06cQTRRK2x5JC0kdwyn9/j5s5GQfpXxl45T4h/EVBZaRYtqMfm+VAqsVMZljbypPLXJKknjPTOOgFAHy38Z/ilNrup3zR3mQ1ybh7eQsISocttAJO7kt69M56V8yPOL+SctHCxcmWKYMf3ak8qSeA27OB+GK+rvFH7Jfxl3JfaloZhNxIzRwswNy0LEKZFt0YsRuIJwO5rr/h7/AME6/wBpLx/F5nhT4d69rsJZnlOm2kskpt0wxmkTH7qPOME9cfSgD4chDjzj8qkBW+YgHcvYc/N8oFXLC3nvZ1SCGQzHbuMYMgYkcLtHTPA571+pehf8Eof2n9evjBN4F1Xw+loI1um1iBraMqzMu4M4AxwehI/Ovd/Cf/BP/XvhNqWm2/i7RoIHuWUS6g0ckglMLK0pUMuMbARu6ZXHWgD80PhH8Mdc1PUEurvSp4IZHjSNfIlJk3HhkOOh+bjk5av6Sv8Agmz+yd451fxDpXjG/huLXS9NV30uO4gEQfEi73jgmi+a3KBQc5554r6b/Yk/Zb+Al/qbT+MNPgv5IJFa1sdQltorWP58x3JDEB12jnJz0r9XPih8b/gd+zl4UeDw+/hjS3jh+w2y6WqSPsROigcEl1AJwOPXmgD0nxx8bU+FvhaHSJEg017WxZPMMq4ZI1RGeQgAIS2T/Sv5j/8Agoh+1np/jPVL3wzZ3EVzAEDSz28p3CdnCSSmdZOBk84HO3pzWn+11/wUgj8T6dqWhaMsMFzeTXVvDNOF7Eh5B5RO2I9QM8de1fgx4z8a6jrupz6i7wy/aJZbi4/fyyukhJUeXg8x7gCE7Z9KANHxn4qsgqwSSi6kt5HMTTjaJo5gd/kyP80vUrz6emBXy3r97NqNzc3BXdAlwoIAEbwxrgAOo+8QAOnr7ivX2mh1QWst3eC5mtZZZTE9uuwwIod8sw6gHgcE44rirvw9FNdqbI+at4jTtHGCqDe7YyG6DBH0I7UAcSYo44oXErvCVclEXJCjOBz1Ocf9816b4P1G18i3e2Mn20F1lSYDY1ucjYFI4bGT7fnXHajYQojQgqjOFtwsTBTFcI33yR1yQeO9dh4N0jZIsd3+9VSsiSAtGxJIHlxhRwuQevvzigD6o+Cfgq48ReJEkuzIbEqXZJkIhjMjKIYY2XrISDn0zzX71/sifBDTtZ8W6APs8bWqXNq0N5GpMMEsbIhiZXTAlUjq3BznpX5OfBiN9Fsz5VqTBK0DsZSsq27tHlcSJy4zyfQHtzX9HX/BNKzttQFvqOoxORa3bX8028LGjEqiwxQSLloehB9T60AfsB/whmm+BvALqjqrNaPsDyJbC4VYgHLIoIxkkjOB2HfH89X7ZGtXVjrvlaXfST2FxeecxgCvbxPEXU28nlDKKWZuWIw2M9a/ZH9qT42LZaHf+H7K5iikjikjS5kJZI1EecAoPkY5A5x0Ffzu/G7QPGd3PfTC8nnhvpWZ5ll8yISzqWit4owSQrFvvdjz24APiH4i+JnnurdWjSzlt/tQmju3EEAeYsomg8w4kk5UHcSBnNfCfj5LPxHKIHtgrIZYpHKkPJktvl8wLhskZXHUdPSvoz4uaf4l02a4jubKeQwxpBciWSRpFjwd7RAjmMlQMjLdT0r5wkgv9RPnS295bxSFrTdHEFjk6rAsrnkkEHBAyc0AfNN8z6PqUUKb51iuUjT98yeUyH5SNoyQo4yD0NfqR+xb8f8AUvAWs6Hb3N2ws7rUVU4uso4RgHV4S2ZuD1bk88da+Ltb+H0T2B1SVC6LOUjQRMk0jrndK8kiDHzdc4Fee6Lrd/oGrxWsLNCml3puS7g4USAYAdeNvbPv6UAf3AeH9f07xX4S0vV3Lzm7Vb8i1EKvbOqB1ZpoiSsR68gHnFdkhs7nS9sUe1YrhZv38LMsBkBIljJGHDYO7JwcZFfjh/wT7/ah0/xDpsfgTWtVeSR9OYKJVeY+bEAkaB2kGINv0xu5AJr9bbgWd5bw+XqSR21zaJLF5SFcTRsQVdCdsoyVHBzz6UAUvF+j2N7aYvIm8uW1WIxqgW0kIBEMk86cgEegIHrX5SfHX4Y3+j65f6jo7rAsfLW0JQ/aImZJJN0meMoBtzjceMZr9dvst3e6dLBcRyrpsMyvdvJgmC0ZF2G1YqfNY4bIU8e1eB+PfhvZalFNcW0KTwXgmignEDG5s0RiB9pyxaRs/Mpx3/IA/IiW8Mtkib0a5vQLYRyRfvIHjLtE5iABNwqKckE4xya8Z1nWp9G1KKC7uor1p57cTH7U32qWL5wLCKInESksp3E8jv2H098R/Bmt+D9fuGgJutPW7W4F0kADRmUhHJBGY18ssSeBnIr5E+N2nz3Fu+q6XArTJDK9zLBv3mSEh41CBfljVc/dycnHPSgD1/Tta+22n2eya4jVJgZoZAGTeI90QJXPyx4OSSKjkvtPnZPPeP7LCiPHJErx/a7yXKMSu75TxnPSvl/4ffGvRNMmj07xBJskmVY7oO7xykSqYsyYb5WWPBPr0r6h0ddG1/TY7rS7rz3unU2yRITCIbeTakkYOdpZMZ/I0AW9Nkg+1Syy3V2kThkwjkTSxhVRrZJeMhOGOOu7ivbLO5s9btjYW4DwW7LFDHLAPJh8sFYxIWGWjdcks3AJ9TXC6V4ZhWezt9ktxFbyR3G2DDmGaZPOJuLgtjazHLZPAABwensWiaLYvpcsNhfrLc2/mC6R0JSQ3P71pHeMZfZkhe3agD48+KfwM0+7hN/HpbRhhLJdGBbh5I5XCgeTEsbCFCGDDsQa/OD4neA9Y0jWLmCbTrqCO2hgeKd4/LtRAX2nzNoA87YFzkZyeRX9C2naNCdPuIpfP1Ozf7MrXbnyirTfZ43hRD0xJkDdyB05rnPHX7LHh34i2GqmzshLdNbSbWRxDD9tZBGkEXmdFTeH3HhiSByKAP5nZ55re5ZZHyDE0kUsLhvKkIP7wnqyhDjb7Z4rStmtIjK8Nu80ixR2++OQCKSJpd5lZByJvMJIIxgEjivqj44/smeMPhje6lcSWrTaatxcRyvHGQscUICs8O0/PGWZenZs9jXxvMmpadMiBPs1q8gHy/LPHGk5XOxudrbfvdDxQB7npstutpb7mit13qBb+ayRzO/lMZwM/vDlGP8AnFdWgluhbNBPvmuWlZ5V3wtHFglo5N6gHaxxgHkA44rySyZ3gtEE+bVnWeJZ0V7qG5QbVtAwPyxk+uACAK9W0m5votNgsrkSzO7pOzQohmSOY/NDkjAZWIBHtigDEv7NpEL3ZMU6ebC0kETbBEf3Kz5yd7Ky7eefmz7V51f6TbSrc3xjmeGB2t8xo5yCpiZZIwcoxVQcDn5jXtrparfyabeWM6MjFFhDjzHQRb3BcfK0hkJYgcZz2rlfEWnWsMbwW58iJ5AtmvzK09zzvu7xz8sqqx28Y569aAPBrq2fy3JhWLzY1jtEMSEcYI2kcLHt5+bkkZHeqtvJG0n2MK8KTAmJpU+aSaNRJK7E4EQ56YA5wK7XUNKmsrtXvpLgyQq7yLKv7qYwt5QjiVAfLXAyD6Vmtp9jJdMi3DIkwcRRMjGWEJI6sivjjEYUdRkDr6AFRryVIXtbmSRxFtEHlzP5brNGm0HbyCvAOAM475rq9MuLV44neb7Xe4mkEKzsm60dFjLbX4x/d34YgZIPOOLtZxaebJazrOisVnjkTexKTMiCKQrhOAcnODV+4+yTzx31sjwAiOa6k4CpIi4eBY1OAhfdwO3OKAPQ7jR/D0kiiISRNNZvKrIX2xSLJs+VduxpDICPkJGQccdYZfDjWLR3NjI05a4QPbTQCaW5jljEiNJIhwuyQkEk9e/NZsV9qMlpCSTHaS2s1vGioW8yUythozt+64ify9x+8CTWpZa5d+XCYWVI4pntyZYmSKeGVPMkkKEZWdQccZXJ44xQBZTRRczSC6TBmZmlk2AJPbM5kEDNuGzDEEZ/nXWWHhtpf9SklqrvDdcQYDRW0OYCkknyxQvOzBiMcDPQ1z1ncx3EcUkcplsi7JJbF8NGUyVkwSCZMcsCMAg9813OheIo5VWzlvZmsxARJbzt+8mQOx8uNVXiDJDKSQMcdaAMG10SaaQ7mVI4Wjgit40ke6KIjXltewwp8zrJM5QAdjWa+l28SxLqunGC/hKS20Qj3FrR0Vo2mHPzYKnB5yema6eO5tLS62ebJ/aKXcDafLbysGkiUGIQtGudqxuhbaDj5sDgZrpTcaZeQrqNyYluGkjAIlUP5ix+Uscqy/MEJU5J4GeaAPK7jTrVpYzIiC4khb5UQgqJHYqVAGMeVt6emKoJo1qI3ubt47ZUiEJlIfdNcPKYokcHgRZXDP0XPPWu/j1PTZIpJpgg8gBVcMCzgABYkg/iGOB7dM8Vzs0ltfiUuEMMk0yx2WwAiOXad8irxGUkG8A9M4FAGFZ2jQI/7gW6XcLp5jxjyUbBKF9xzjbjk49KhttMkY2SygMFk2JdKSqTwkAKpUnCqpIGD+ldHezwRJHbAi6jVthbIVJvNbfuIP3ApJwKqrrCFhbTW0WYryL7NFGdwbaRmTepA8vaPxPIzQA59Jv4i8c1pKQ8jIjGNN140ZO8ZUYKrg5I6Y7Gp9L02Tzpb5meKKNBKtt5pEXnxqY4yEcZJSMYyePlz3rvr3U47+ziOnoW+zTPI0asECI/yyPGxbLuD97HOR71JZ+GrwRi8iWK4UwOLe3+by7kkeZKob+KRVPQ4/E0AcJYW0Uksktsj3Dp5iXCOVdVK5Kx8nleNwPcDNK1vFqVq8c4yWR/KMJkiMlwuJHuI3PBY5II7nOO1duNHNgt3F9mihe7Mc8E6hvPinH7mNeOWiVQVB9ADUEHhu4vlgkhmVJbRGiZPuW6CI+YlwQxBjcythieDg0AedJ4fe6uVe3/AHMckIVY9qskgtlAk8xG6O2FXecklc8mtC/srv7NFHILcSwyxIsLRF3SOImJi7oBsyF3AHnBzxXoI8M3sN5aJeXFr9qiEzvCHG2Tyj5sijacOGUqcjqWIrWt4INQtZ7PyPJa58+WeZk2SPIB580qSSD93+6fCqf4V7UAeMyWlkBbgSRSxwyGB5JmEcdo8kbOxCsPnYyk7V7ivNjBHH9piZZLi+jdZI3jUsFVWfzISi/cUZPbtxXrlzo2lWcGqsbt7qz+03DLFdKVlE6hQkqjgsPMJII4AP58W2lnSr37bAs58+V9rKT8vmKcNdGQcxFDkdzx3oAxtOF1MiRAXLQx4fZIpaFiVCsjgHO3J49Mc10ukx3aGSazvPKhguP9KjwVheRB8sQmk6R449zxUegaZfpeXcbzsLYWwlZuGXzrkOI4yB93ODgdquWEaWkRtBcPfQh/OdFA4YsJDHJA3Mxyc5XOB1oA9C0vU7kPZraohubhsSQBQwVJisYVd5zG7ckBsLzXs66s1hDPY2cLWcRssSxywIdoXLSyLKP+WxZWJx3bjtXg+k6vFZass9xYWlwkrZimjwZomjxIglRmw6qS33Txu9q9Pi8S20usyXUVvcNZC1TzLaJd7g+YUZCWBCxBWZ1PXsaAO60y6muobOCBWtr3e5tnE7mZVlCmT7R6x4zxk46V3sX2yzhkgupZprXz0ZUhQO1wZkVJLhZHGIVjbHHU59a85+2yIsc1kIY4IraJ1UNDJPFLIFyTORlGyfunOM16R4fs9YuYVmk3OAy7YJmTFzFKMyIznAhPm7zk4HGe9AHVaYmoWt1brNczGW68yON5rRQiKygQF5V4Xr0OC2feu8mmvJoGsr9TJK8ptE8qFIXiMa7opSGHy5VTgduprmIrouslh/aBKRQC4ELuDMjFfnhSZeJGQgbcHnNWdFuru7tLiMXHmXMh3ut1NGJyRJtXzWY5VNu7LDoBg80AYx0a5tfEmnNA0qPHdxzG4mkJRVT52QO2N42AZHQ9BkV/R3/wTt8ftqOn6Uk1yIp4oGjuYy52mJHMcTwQNkBDtGSeOeOlfz5X921va6e6WlvfaiJmkby3LwJGu1G8hxwDjpu65r9Pf2DPE2r6dr8duwmhiulWGe1MsVw3lswZVMgOYSDg8cA8HvQB/WJ4fuo7uwgDRebC6AAKcFSVBZsAgEDrkcfStn7TErExRIZM+WjIpZCg6mQgfe4/H2ryv4T3dxJolqkhJY2qyZaQOxiIUeXjvIeTn046V65PBMjRxgRCLYXZo1AZQQCVwPvtz1HqO9AHm/xJ0SHXtIubZokcSwP5lyFAkgULuAIP3Fzkc+lfycf8FEvhrZ+Ddf1m+smVpZLtLm6lVkA2yuxQl41Bjk5XpnPXNf1weI7N3sLxIgYVmiceUznFwm3o5Y5RjkE9+fav5yP+CnfhCaXRr26bS4/sohQLdvmNot8hGxDHzKcr1IzznigD+fqx1C5v2+zNePNbwNG1hD97kHzGhkydzK7Ajceme/f3Hw1awzaXbzNIsd1K7ImnI4UTSEMGjEo6kA/e4/ln58skt/tbW3lbA86RqFLI8DB9pR5I+ZC6g4B9fWvVrN7zzree1nltrOEtDBGsbQHyc7V892UlXDgkcAtmgD1nyBZR6jp627+dGsLRFCS9ukqBHCtu/etvY5x2GayIdNuY5Yrab5ZbYzSXF2jBfLtnRiIwsgx5gUd+vQZptnqotJYWvnzqc4kWOeafETlMoGijPO4oeAe4zWzqv2aPSIpbbz/t3lPFdSM3meaHfAiZwcbihODwMDNAHGSabqF28yWeoN5VwizsIlVpQke7DXDqdqu6gDGcCqF9ZN9iSGQXF7ciMrMjXIWKGNwTAkZ6efu4JPGDx0rto7QLY/Y9OhNt9sijlvJppMlLVpVQmRN3zgy5wAckHNYd5ofkS6rYXN4+CFkELfuUkjRo9klqyDIwGzyRzQB5ffW32CG2lNssHlubW4iikWcqFUtCZEXoAWGT78Vg3MrMiYiSVZZRHJISPlUkPAowv8WDx2zXd3WgSpqRheYmF0afzbd+AIyrnzVY4fEQPJ7ise80fVbjULoxPE2nLKkm6aJVMqfKInhkhOAR29+KAPOb2xsk3aksRS6acxt8pZreIyDZ5rsQQhJzwOgyanvktLzy7KKygitoy15cTTKpE5k2qTmQ8kE5H+cxa7o08M91JY3s5g23NwRdRsN08e2GR2J52DLYXqMZ9a5SwGq6uyWwMuxJIoGiQM7upALT72HC7sHaPpmgBt74Tsr5JbFLWGW1gkctOwUtulYuGVnQ4QGRuegx+fmutfDxdCiLWFotzbM7SXgyTMJvLMaqkm3b9nPJOOBjnvXsd1pd7E3795YLN28izluFkRpHiBLxuyD7pwdueDt+tZNqmqzXsttKHk0+yijujGWch4WPAJI/er1yRnHf3APkyfQryB/Pa0aONvPEcsEBjjBBwgabGJDkjgHvXX/DPxJeeFNTgZ1XeZWieWR90YdX8wPCWOSd38PfHFfQfivwsNatmgt/IFk7NPCsPEdudgLFjH1Afr06mvArzwvLpd1bTvIJLkBQkH2cNEsxcIAOoa3PHze+fegD+hH9i39oNmtYLW81K6iuPOSe3Me2aWdBFsGxT8yQAj5CRnjiv1/sfE9v4isptTQbdSurWIyBg09vNcBsSSorEbFeLh17EdK/lH+AfjhfD2vaNdG8dJo3jE5jjkiitlQjzwueHhK52j+tf0KfBzxj/wAJL4atWt7ie0iWG2nikYFXt4N2yaeNiBvVvfgY6igD6BF3MzXNpeoXiEkm5s7YVlk/5ZBjzlf4ucc8c1Yvnt7SK2ntLi6uRcoDthdVaNlyWghhY5MSjJ5GGzmufnASC7tV1iQ3JiRxhUV2jlVXjgEZ++xX7zdTnH0zbK/t/wC1I7ad3gEe1QJ4hKzXeRE0cJCDZ+4JJOcAmgDorm5F45+ztb3qX1tKGZAInFykZbzYgSNqLcAFh2Ix7V5pr15ArIzGe6ukUwXflx4+xFk/cLKWPLJIBjHXH0rtdekWebTYNHgME0cs0ct1auipLbLH5vmKAf3Z3YZs/eYbetcCfCvjDXHIsLW7lvjJNbeZFbuVn8o5EuMfPLyOT6dKAOFvNPgmuZFuWllvLS4jNtNM8arPCoE5cqcGJif7vy8Vnz3jQzQC4dYwk8e7Tizl1hkgkP2iN0I+bAj2g9eAOVr27/hQHxJl0q6nvbOW1kaJJIJnhadkRJTHNtdgPk2nGeOeK8C8beGvEPh2WZ7t1itFAtUv5x+8JSQhWBJzhY/u/wB7PHuAcfqF/Pf6kY4CI0dW86a5Y7RGsBggjSMZKhV+Yn161DHqNzbywrHdyXMyRsZEkwZEmggKxmGQ8A9GwDtcjjmubTxBDC6WJma6uBFLHC2Yw2y43gtNc7eSPLIXPXjHWsE+I7W1uGuIZ2uZ0h+ywyxbfs8ipDiZhbSkYeJurcdaAPX4TqEkkF1GVMF1C2J2KCZJ3JEskkZ4Z5O47DnNZmpai0VugwY7iG+RZBEvnNPLc3K7p03cJGo6r2rlND8RWN1cxQwLfxpqltOqPIRKsU9uJLaWVY1/1GLpGx/sjcOKr3Ut0LC9hedQz3d3cW0ksqxrFIlwpa4MpUkKP4UPXNAHSRX6RJdM0jLcpd3HkPFEoih86HEcboTmTKZTHPHNed32pXFlNqVu8c0cYuIX+1BleQSzDGxcD/VMcblx8ueaoTy6giWjC4uDep5kzgEEQG3Hlw3Kp/y0BtTuOf4ht69bWm6L4i1kIllZT3s677v7XcRkfaSmM7uMBB/Ce5zQBTvpI1u0hiuISJYoHIjiBdJkUGxtlHPlqcjd6EYNR6hq2pOIZLgzTXJneN5UAkhkKRgPCo4zH9nymemK9b8H/s+eMfEl9D5MVxFcS5gmZIz5Ya8/0lPLZxyYm+UMOo46V91/C/8AYgvJbi1/tOxkuzL9kgkE6s8UQa133NwnGGd+TjrnigD4g+EB8T2GoWVxZ+fDYtG7Jayh2d+nkISq9FH3STz0r9AvDP7SXi/4f6MNLhsC0zgGO8I+zmTyR8+4gHZjA3Z6Z6190/Dn9jDRNIBWbTLOO1ZFAwrGRSh2oFJ/1e5vvfTivcJP2QfAl9b28F5pkMiCF45VaNS0qE8mVscq/OQORmgD8kdK/b++LGua8+jW8NpY20O+2FysiXFxIIuJC4VeDz19q+rtA8YfETxtJbard3V7FbXVtE7IYjBCIZF/dzLG/wA0i4PznAyTxX2LoX7F/wAHtCngvYPCmmi7h3MtykKbiXP7zzGK/Pu4JPUY/GvTdS+EOgQ6eLSzgW2SCMLD5ajeAmNqSv1ePpwMfnQB8kRWdt5MUniS+CSOofzLmYOrLb28oLJKR+6T5lBJ9TXkniv45/BLwO7RavqWn2klpakxiWZNv2cviRkbPzknBA5OCPavjb/gp58VPGfwP8C3o8M2+oQyXUF5G2oW7vKlsqsVeKLYSYmdMH5cnjHrX8hbfGD4/fFnxx9k1XxPq+oQLdIsME73QgaPzgsdu6rtJBQxg57RZxQB/ZHqX/BRn4Prqkuk+F9Qh1NUDJbLaIXMsyLlbZXXiPD+vGDxWFf/APBRjSbS0VrHRbhnjXzmBiYt5REqTs277pWVSMehB461+Pf7Mf7Lur6gunap4jukg1F7qOeW3t0kECxtFvLiXtMQRjnPNfo/P+y74G1HRmW9LTXWnwSbQLp7dZkuQrLJJIjhpJFcybh/EBgUAel6P/wUh0S/1ERatpxggcxuGkjkAiIyXbei/eyBx+VfTekftK+D/EelG6M1nDPfWYu2j3RgspBbLMDnzvK5yR1PSvyU+IP7O2h6LoYltb4wzW6i4e2t2dFmKIWhZ3LEqhALHJwevevzg+IHx/8AEfw3vmh03VpBaNM1gjs5eW3t4Y2En38AOMccc445NAH7JftS/G7QLTRruSxv2kmvoJ4reZZljMUa/OrTDJBZSSB6DpX5BP46szfXmrztAGim2SWb+bJaXEkYPl3EMiH5pCMnJ4zx9Pmzxh8ctV8XQbBrF3qC3qZWWRjIYxtGZiucLKSCAOmM1Q8ONqWqzL9otma2nSKBYzLJDHF8oxOQv8RPzDPrQB9TXHxd1MW6Q2dzHNHeQuHjE5ubeIcmDbESNkijAzzk8darRRya1YwNqN5eyXCyyTvEr7o1ikXejuTxuzgAde/rXH+HPA6Ws0b2jxzOw8pYHG8RtGS4OHPzx7z9737V69p2jzK0Y3JA0EDy3QxuhaYDZtVf4gVzjGffrQAzwrpNwFjea5cQykoGT5/KiBKAzRHGxuT83TIr0aKaK48hvv8A2Gfa7kY/dIu0XLZ7soByOM4rnLSw/s/7TMBPIstru+bliJCPLjhiUjgsT/PtWppuDMkytH50DCFoJmkEewjjz+gYDP4UAXZlsEuzcxXFzPazoEaJSzSxTMzMkmVONu5RmtCCa2hnQ3lsJXuMCBnJ/fAYYOzJyg34xnqR2rMvpbe1SKSKAG6Z/vRf6qYlmG1AB8yAc5/rUdhN5zOUbym3HYsuHIG0s0ag58oCTkdjuoA7R70vO0TyJDhFmKDjzPmA8pXHPIznjjbmtLU7r7WtzBHBcCztoFF1NEn2gRwMnMTk48wbjkPyRXljajdYNyY1juovMhiWRiJJnBIDDOAQSB6c1d0/xRqEXk2Nzfx+VLuMxkUxvHn5jCzAYdARgfX06AFK/wBFu70wyRPDLYG98lFMSBoYwg8veT9ybcAfoMd624LW/s3uI5ruGe+CQ7LSNPkNnE4Esi5ODIIzknPG0nNa7NDcWk0kgmiRtrh4lCws5IWSVQx4IUrggd6pRy21uZIrsIEiZBDNM4M5ilB3KWTkI2Mc8fN1oA5HWdJurW4u7q1kkleLdPb3lohWKUz7f3VwuPmwvG7+LGfWsaPSbe6eK9a4aHUFleBzA/yOjKGBkjHTnPBzwK7S28QSXkWoR2duRaoi20UBI+zM6uVLgsMlQhOT6Csa98J3F2HMEckUph+0WMllJ5ax3KsDKrAnMwK54/lQBy2rW1nbymeNpsQQ/Z8gncskjD523ghY2Oc47En2qOSyRElMPmLOgTyfIhjWTMig+YZN3zJubOT6HvWutvGHunuQZZTap9otpA7mFQ3l/aVX/lqSw6cbcfSpksrjSrKe7QrLLsIlaRtzBXyY1MR4jGCMf5FAHEXJmtohJ9qWc22+QrcyyNHGQAwSbHO3OSDxjPFQ2cs0t1AiXFs0csjH7S3mCWS6RQGtoXblYwjFs9PWusu9LsdQRpN+ILs4nlVlG6SIKriVEHARzkeuK5LW7e4t7mxms7u3khjtwoEYCTCPynysCng7mUZbqM4z6AHXT3lpFAYY1nZ1kL3STx7kESwFg1uSDvfzQCefmBxWVE+n6fHdXsVrKqyPbH7RNCPJYXsRIJiToAM59Mc1DoX2rVdOjuboKjidWkCmRZY4IZFJWfzGwX2gnAP161ZvFYJJDpbu0kskVxbJPHlJPKmVI45FkG1RgnIx0oAoaZZQWmXsrVbtZbhJbq53FbecGYFILZB8qAfeDA5ODiud1vwhp/iWy1qyvLF2mcRzRMwESNJOSCnmclyqcgk8lcV6jpFnOLeyaWBreRL+Se5t/kRJJ1XykSNSuGt9jEbVPfPFUNS0zU9M1KSKG4uld2P2OKOBJEu2kcOY8OflEcZJyTxigD4v8XfBTSxK9uIGBiV/lIWUGMw4BiAGGIYA4zXz5qnwOjTU5gdNmggjR1ilWOMokaAyyuw9NoJOB+tfqlcaUiW051ix2ySpD/pKorQ28m75mdkOQ5X6dMDtXl914ahlnlhto5JYRNNJYxzxyJLJHdKYpcuTumiwxLDsuSeM0AfAvhj4Z6fBCzGJy7RGG0cqSZI9xbKjbw2Qc9+e9fVHhzwxbJ4cAaL5lt1a6mt/3cj4BVZ45DzHIBwV74969X0Tw5pU0LSz29tLLbXLW8Is4CIiYomIZCw+VFk2gnoSK7e00JJLO3FlZ29uqyvYXCMu6MzS8W7CQgKX3OMZ4HSgDx/TNBNrKosNKurHyYUDXSEGWVUnMS3KKf8Alr5y5Geo5HBrrdMsvsaBhGLu2u0knTFwVll2gi3CqPmQrINkmTllY45r12/8PPbC+nljiVIY47NRZmV5vJnjjNw9wegXzWmAK9DjvXG3uiw3iy73k0/T9MjmdrSFFaa4ezXzNrOvKqHUMuMFs0AR2XmST2u63V7eWHy55Vf54WtY3F0G5DNLvIAU9RzWRpscAupHjsp2leO4u9OmkjjjSC7jlZTG5PLI8YG3srHPatXTpprqTTNNjle3Mf2hp5WgRmZmDKsy55eRpGRcHp19a6HVLd9Mjhi1JiZ9OkmtWe2tB5XlzwtIkY2felZTn1JPymgDyzWLy+mnS7T7TLDcCaFZWMZSLfExkSN14ZcdQRnt71v+GdbtLeGO2YSSKXn8yIyO80McQDrduGOHQJuPHTGK6bR9E0jWJr1dMV0g08m7t4Ji3lzSRSgylg+MnaGGO3fNYGtaI0E2bMQNew3NwgXyisMdrND8sEqj70Csc8985NAF+x1KLTb4XiTGSPdI7szmR5EhkBmQxuMtCVJGB1AOK7O2f7TbrbLbWqpFbXF8k86lxbTFmmuZdmckyABQDwMcDNeMDT75dSikgmkjtUhilZ9xVPs7LiW4gLrlf32Qq859MV7H8O7Kz13W2GpTSW3lyRWd5EbhYmuotoumdUzy25cDOBzzxQBQESW96k6wMLKML5iJMPJk81w8qiZR8obgkjqpPpUxVLnSbh7bzYoXvLeaW1hVjFFd29wqyqJGJ8kMMfKT8w5B9PR/GPhLRdGigk0O9leB/tC3MDzwz28cMkgbgx5wRb71KkgndXnsmuWOnWu17WNbZ5hLPCFXbewyOghuPLBBYrI65HUgYPPUAWTVLuWA2FmI0uLkvHNKX2NbIYjhk2nCoU6kHrmq3h27e3N5Hc3kcElvKJg0N2XjYbgjIgY4KOUTPrub0NZ+rtK1+Jo9OiBhRXiCPtaRUjwkW0OMsXIyDnj15rjYpLiDULs3ENmYdQZRBLK5xbK6FY4I4ojgP5oBUkZOM0Ae/DxdqVj5YSRp7ed0u45BK0xVkYDy5GPfZ1x0BFVz8QZ5b55JVTzHlT7RHGpd7SJGMguFy+CwDtgevFeAvrFzAbi3kmuTdpNAsRiDrb28ayAZZG+8sgHpyDmti1uZDqHnC3lllW1nH2BomikE8vNxL5p4mI42J2oA+t/D3xDjvXhsHkjvIBIf31zD5cscf31jzn942wHb9MYr0m/8SaDqEAa5VLcFk063F3Dh0MCeYrbyAFikBHtg18PWN3fRwNJHDIBJcKJVlZTLGkMYAkhAwdu4qPYin6j4s1fyJoby/mkWO2B0uOSUMzNG4V1Kj5mfBzg9F4+gB9Yx6R4WuQ0txa28UpdwyrOrqcMfnUg4CnsPaivlWw8a6pDbrFcRxPKmAzMtxk5RD1Xg8k/lRQB+WuiWMOlC6steDvBPCq2s7jKxMVJVUH3tue5Ge5xgZvLoxZLGHyLW7haF2jOxtzx7iepADSDjGOc8H0qO9tJNFu7q3uorkstzLuknJmt/LkBAmVSco3QemTxRZ6tqemNF5KTtbxRtNHPcQBYlQOSxgDAbU2ndk/KfegDP1nQbOSdGuZYVkjjLWs8cJEkMYxmCVYxucbwcnGPl5rgdRtr/AM4NavJcG3ikgDhPmKTYaVoVQZVNoO3IzXuj3Fnew/2hLcSPshDW9tb2wmjeSZ1IeaRFP7ssSSCRxxXPa94flSN2vJjps80oeG+tJDCoDKGa3MIBwCjDBxgdDQB5HbwGWG2udPbZNbIsepxxygSi2lk+eSWMtlW2ADGMn0717l8OfCX/AAketx29taWt9dzyCFLy38qFUV1XygyTsrPcAZXOMc5rhxoMCJE9tKkYS4t0nmYGe7ullX5UcKNr5cgkknHGa/SP9lT4TeIJIkNt/Z1xPqMsc0FzcPGy24L7W/cxqTFOwPB6AjqBQB9ofs1/Ca10mztHubSS1d3ti9rLGqj7PbbQJiJXUyssgOMZVu55r7b+I2r3PhzRv7K027uI9QuLVpwkMaWdxcNbJvVJJgCqIEC/dYg5Ga3fhR8PL7wp4beDUrcXEsRa4e+kVbmO0QqCYg4JbyjJy3GMjjjp8t/tBeK9M0rU0mur++kuxaXPkSRzMsRwCpiUdwQVwvJAHQdwD87f2i9Tv9US9a61ONLi5Ekt8VTf5DSKWiWS4hIMpwuD8uT6mvyH8RabresX90dPtbpbaGcQz2yyRFLsZIBRS4IJbJUYyOcgcV+hXxU1qPXr67tLW8RbfUJkiaK9mlWKFw2VCIBzclsgDOB37175+xD+yHc/FvxpCZtNuZ9JF1ETayxHzVzNiW5EDAh42GSGJxjrgmgD6A/4I+fsA6n4i1u0+IXiHR5o7WGS01Czs7yLzTcJIwchgcxgYByd3fjniv7e/Afhey8N6Jp2n2NrHaRWsEMaxQhUACxgEbdx2fTgccCvnr9l74B6H8JPBWjaVpOm22mJaWUaiO2jEXnsFUGRvNO5dxBOOFBzjjr9iRJGASoVWBBO3gDgDkeuc9MjmgByqoDMCxJZuGBBHfH0z0+tN80xqWbhum3GcDOQevXHvUnrznv0IwD0HI5qAndkcbty8emCQaAI/OG7DfMDjCjhsnigzFg3GUHBBVkGOwDOACcenpVeRCpZxgHOQMENgY7ke3rSI54fZ5h4YJIxPQ8lRnaOaAIpmU7VBVVJOSclt3DDJ9MCqMzMkfmEg8EJjgsV9Rnjn88CtBmDGRsbidzZkXBUggYUDgqAeCPWsDU7mGC3mdpQoVC6ggj5QCCdpGT24xnj1oA4rX9VVYsyOyAl1mdBlkQKdybW65YjG0H73Svlf4peILV9BuYXk+zraxsXiMKtI8RJOJJpGAUE884216nrviWKTUZIFmUgq7hf4WyG4Ix9/pj06mviH9pPXobTwlq99cXIsT9ml2kzyEzMm4QqYY2I2k8MQOwycc0AfzBf8FMPF934g8b31iLlvLiujbWcCDyoLlTlcloSRJjDeoH0xX5z+CNPkSdInCywPaSNLGzKtxvQfJGSzblhDLnBXJHYivq/9oDVrLxt48urO+XbcxajdNDdWjwyESMxEcSQxcRgkBcEA85bFeQ6f4TutLmuru/xHBLHGRJgQ3MchYbHMZ+Z1BAVgoOeo45oA63SoE02ONrnT1uonijMJgknWNTjHnqm9FVkZlzxj5cE13+lX1ta3EqyXM0D3NmLee7nlEM48w5e4ST51CBeByBgY61y9papGq2Fs8V9fm3iZZhIvlpbOC8kIRoyEYsfXtV1bGSW3mlllZFhAt7h0uIJolyQFhWIZUSBTkZwDjB5oAn1c2l81tYQXKXMqzMIbiaONVlgUF3unmRsyMBwDjP868F8Y6kdOtr2KC2AtxLLtlWVWS3MONsu0H/SS5GcYOOehrsvEWsSf2fqljp01s99bP5Vrcy2/l3MsS4F1HhPu5Qnpxjoa+evE2p3lzaR2psbcRR7VEscyt9nWVtrukiSErJwxYEEjHAoAyL7xFYLb/bNZBuPJjeea3CnEsmN1u0UONwJI5IG0Dqa8t8R3KXsl/KI4okupIZLJZohGtlmFTM1u3V2YEYxwDRr8TyS7nvIphDMtrHFaiSSa6gLYZvMkUb3BHzEZVT6d8O30+2RGkvJb1oLi4NtAJ9zXETISSy7xtNuhKgsuc9KAF0vTrUG0kiaW1uISszl9rJfqX2AmD+OQMx+YAnivZ7KyhikjvBGJ54BGoS3LqTBIQhaZR91w27IYDoMcV5RpsNnbX7kxyvLGpmt7mEs9v5sbKUMgfPlZOMAYB64PWvUrHz5L61kfS722lmMV9JcQSDyrqA4R5J41PyIZMHHQYzjBoA9g0a/tYIXhaQrNcM6repbQO93HGQTvjKB0eLbtB3ZOMgYrn9R8SGY3pnW5nlTENi9y8j7FBbfdxvI/wC4AAYEcgZ6enL6hdy6NBI9rNPH57yIGjhWVvtO8l0MxJ+zRE4B6fXkAcXcalf3GrQRTWLz24iWQsJZBcCR1I4kkx/ogI+ZcZzzyMUAWdTnsZp/IgiuZknfzbq3VZJIRj/WSnaOXLDJO7ByMDFbGiKs94u/To1iVFWGQqolVQ20ZBbJXBHHJ/Gur0XQZbu1N5DAdsoR1dGSeR40bEkZZfugdAMc9ATXe6V4FmnubaRILeR7uQeXmfyZIYWH3GiyCGOD2z6igDmLfws7i4gRVkLB5AQR++jYAkiMnoCTuyO+OvXMufBl4IUP+ixp5TeSHiQAOrZCqgOVbHcgdvavpGLwpDpyRMyxwvlrdFV3do2AxIrk4wjL27kfhXPaholnY20upbZZIGcxeVcGaS5IZiqPGiKQgLBsHgYxmgD5hvdP/s1ZbWaZWtblSzQFQE81cbn3nmI88buuOK4y5jhWNWWaS3ljVnVy7vcXFrkhoYMk5QcZ474Fe061Z29pIXv7dLqGd2e2gd2+0xEDh9y5VlGOjHt7kV4p4nk3vLeQ2VsIw3kmWGVhK27OxAvWI4A3ADsOvFAGU9/pNsFN7dS5uCqymKSIhSiMds8RwS28ryBzjgk1wereMFBbS/OlubUK7Mq828uAXSQlkx8rbeFYEY6dazNWW4u9jyxyWkYk2vHJGqRu65ZSkhIJ4BHqc9OprNPhK51mSK3sLWVYjlojH5vmxyOpZt54VlPbnt37AHa/C/TtP8YeIYIr22JWG6eZoBKyw4CBnQzsRsDNhgMHGOpPFfY0dzpvgvQrySKytop4EdreWaZrlZwys0mRjdvWMccYBHvXzD4K8L3XhuWG/kU2up6cpuHgRN0lzbph9s/lk4D8gN/DjBIrrte8Y3WuWM909rIZI2Z7eKZoZklt5/klRB5ZK7emUD9frQBj+Itf0zxuZIoGiy08rRG6R5ZJnaMb2jKplEALDBwBkCvmHxn4P1PSrhYpXMVimZIJYAy5ZvnMZI6tknI7Z9jXf3ckmjXrztF9nhbBNxY4fyBcDCQSiFdrIzkfM20ryGwQKt3fibQtR002d4q/vYthmllZsugKliJD8pLZ+6eM0AeSW2qpox0u/wBMup7GZSBKYZpIWkmjP7zzip+6yjAPI5/CvsH4V/tWeNvBq+R9pvdWhuZ4zFaXJluV8tUwCPOIKqQcda+H9eGmRBVgu5I/Im8qN5irorZLKIVQ/vOdoycnB59vqD9n7RrDxJHILye2k1C3CSSyt8zGJ3+4sWNrAICDsyfXkUAe2/FL9oL4l+LdDFlPLPaLI2FsoZCieXcKdm0sQpIDYP4V+det213darO2oNNchp2Ds0oWRXYg5LfxLnPOT681+iHxe8O6VpemsunR2zXcnlMWtznLAEIshjcmLd7DgjtivkWfw5PrVxLI9p5EglCgHzHULkKSZQOm4tjPPJ69aAPaf2O9Zl8M/FDw7PDbR4GqWcck8imUW8LyoskpdlHzCPOD0445r+xjxx/wUd0n4S/s5X6adcQLcnT4tM0vy3jSS2P2YRySFkJbaWBJJ45xX8hPwztF+HdgdUvSsDFHZZHVVjkVQSpjlb5iw5HqOe9fSGk+J5vjJp9poM0040y3fyVjDSOLgykBpFUuA+cnGRg9jQB6Vd/tRt8RtU1TVtWvWuNUv7u4leSc5NzFJIx/dzY5Zc8A9c5Ga8p8deNY9ctzaHUBbRW4JuFcBI3gckbklTlzg4xkmu28RfsPeM/CHh5vGehX1zd28we7t7UiaGS0jIDxoqsCJcqCMKx5boK+G9YPji51KbTdS0nVYnJEUPmWk3mIIWIJQsg8xc9ScgetAGvqdxNY3Dx2GoPJaGYFG8/dtDjtGcHaRye/HrXmnj3VHtdI3wO9tMQw8xlEf2hGLAkRLyo5PB5559T1smialYLPdarGlvbW4WSUXKpHLLLgMANzjPT+EEDd1zXgfjbxK+v3U9vCfKtbVl2QMqqsa4IYg9wWC9M9aAOLiu5ZBh12xsxdg5+VmxksSe+SM57+5quoSfa0M0Lyc4SL5Srg5ALEAEnjjJPOcUR2t0lqzh7YC5k8lU+cmEuSRKNw2sWA4A96gj+1p50CIn+ilZ8CII0kjEp2Gdq5z9TnrQBrqvnxIzjy5EDF8sUQn+H5eu71IGOOtVFgkkLhWWAuSTEsrlZQBgtllyoOR7HOfrdtI7VgDNJvdVxtVmw7HJdxnG4j2/8A1WLmGzuGhkF0qxRpsjidWjjLBgQwZBlmJxkdR0oA4t45omdYomJwRKEd3Q/ewHCj5wM9uneoGLy28kCwt5iEF85aMKBn5VJyeDzx3rp5nZIRbMiMW81E8sFAu4kqVcDLHA4yT14rm2uPLX7PA0heBMS3Ei8LgEtGNy/MVxx1PNACxz3DW8iLKBDAA2xfLOx1BJKEn7xGcjtjtW7pCQQ28t3LOs1653KPLfbDbjBDzIi5mXJ5weO56VyZVY43JmjVWdHZVZS0jSDJIUHOduT/AIdKt299KgUoTDDiQSEKC7RngKDj7hwM/iB1oA9K1K7uALK2t4YpYvKgnSS0kYwTs/EqzE8xR4ORjI7Cn2l3FeI9kyAssrhJCxZFm3FSjc/PBxgDB6c15ymoXCGNmneLavJQmMfKw8uIK3G3BGD35x2rasNQNtslmufMMO2ZY4lUO+7qkmBg/Ngk9j15xQB3aRjT5oovs0TTFGCrJJHNEyDn94RJ+5cvkJzn2qMywWN9FMA8gjdY50aRzKkczB5EyxyyJk44IweCeKwJ9da4uLdZ5cSBQXwoDMNpYBX7gjr34+Xua0Lu2ltoYroxsqXEX2nzAd+2OT/llhzuGRnqO/HuAbM9zFfSSSLvmtkJtoiZgxTEmY3AYBiAp+b8a5rULC9W7cNC00s06xQy7iIwD98ou/q0Y+XvzjGau2txYLsYh1ldF8uzmT91O7NwN6Hh8Hp7Vu6hulihDWkWmyhRKJoxOYY2RhkXCkExtt/ixgZxxxQBW0+eS0+xXElw1xHasYJkXejW0R6RSsVzKwzyMYHGTxivSRc2utw2ctvOwlhuY4FRZU+yMCpYpNbk7t4U/e7tj2rxU30CvJ5wS4TyJC7BpMNIXwpQof3hxzkVoRXk9o0U+mPbIzLCMXJVWijXDSOrbgDuIwCeRmgD0d2hjl1GzjmtFEEI8uQQrLOWkJNykk0TEBhgLgHcM/MK5C41uC3M9qqSvah1SVnnCGTkchSTtXPQnk7cHBrmdX8TXl+yWionkxztvSylQMTJhiXiUfOCRkvk5rNvka7sY0KlLp7h1n3E7Tb/APLPDkYZ+gwCeTQB0N9faddNsikaV2CgW7JuiRmU7AzKVLgdiOPXtXJfaLjT7aW7LF55Ga3hVg4jRCcMjoVxgHBHbjiow0kCSQywf6Q8cpSYeYHgiCkgNEFzkkehzu5IqOa7jIEdxNCI28pBDEfLjZgvyBo+Sjk5zgnJPPNAFhLqG9tUsHuN0igTsFhPyyj5jKFI4Ut29vaqkYtmlXzrhJJ2Bibanl87seYxPCj8f5UkcTrd2pG1J2hkUQFXR5MDEcRZ1Hy7c9euKpLaAyGRvMiaJ3SYhf3auw+VmOPmUHIOM5JoAr3UgS4uIVEM32femAQIyG5Do6/6x+ex61o+HbS2cXslw0UUTmGSEXSFPNkDFAm8jj5jxnqB7111r4C1O6s4LyCISNhZ7nLqxfIysghB+RWXbge1ddonhvSrWEjV4pZJ1Z5XtofLhEUH3WVpMlQCdrYJDYHyigDGXweqxQzXmoxrGUd0SEJ5rxBC5iKykYfnAIxnHBzWPPokihL2zeUQGV0EkajyWUJhrO5R8BGzjjHY8V3esX9hOAIYvs9paWq20M6iN1k2cGGVVY+bGwPDNtcNxjmqdmZEe1EQYJNYGURFAku9XJSG5WVgB8oOWHzDPcUAOsdKay0/Tr5LqKRZrhpUcQSxxQkph7fzH2tGx4A6A9ia6my8S6hoUaTwiWGfzXdElCLHHEWLB1CklsNuzu5O7JHc8u012YpnuVMaRK9xABOGWTePktgjYQrkHaw+6DjuQaH283L20csdqk0koZ3uUluTtEY2wL5Z+RTjnOM+p4oA9Z8YeKtS1vQmtnlS5iuolMFwpdMPJDmW3VIIyTGg5zgAk18tatqeuW6Rx3UEyhXK/agWLNGiAK+Ccx4XGSBn3r1XSra6h1S1KuxS7edxCtwsFtDtUiWJAGPOzkA4J9DUOpeG/wC0LZLwyJPZR3Nx5sMcf77yk4ChHO6YqxGAoIPfHOADxUzTXE22N2vEMIUyTIY4rdyCf9YmPMJ/vHOc96WGxlcSSTyQQfZ5FeMNkiXe2HMajJcMMZwOeOtdFrvh2TSrySZCBaxwrNJuwm1Hj+XbHGSrOOA3YHr3rkIBcRvHJtCIfMaO4kJkEhUZ2kngLtwQRxkcHNAGjIEhlDJJIuG/0iNBtkXeMwyRc/d6Ejt7dK3r6IyWlpLuM05RnnaOUsJUQAAyLnEcm0c9OSMZ5rl4UnjP2hIpWBBDKImk3JMfnlZmHyjPI+nHFbOnNBZPKJJkFtKUS6nk2u6xfeMS7SSSSRgAZ9QaAO68LWixQy3di8wmggaaMeUA8co++4bkunIC8YB5PTjptOstS16zunubsZjmkExmUMZJNpIZWKh4FBAGMZY9PWqOg+ILSSzlfUreK3hhRotOlQBSIZCAyzu2DJwAwUjrxg9K9L8NGC40+a6N0VMiSGUSxRQxSyDLQOqDqhTHPqeaAPGJLOFHSzN7a3NzEP3ruxRUkIMhEQDbtwUYBx7ZJq6mjQtLsltjqH+jLM0rmOMq4O9UM8pHmHa3bJ7D1qPxLLbw31w0FlI0kkcafJbCEE5YtcQXDAMobIyQG9uOaxpYdSijjtlAn+1JHJIN7yS2kgBYBpjjeMY/rQAjaWljelnlZklLObRAdscef9WJNm8EICeQM9q958EfDPQ/Elk9zNcf2bHMiLBLNd5MwMgbLswG4ZU4HBOfYCvE9KkFs1210LdzPDsJIV3kmYAAs7v+7YKCB7jmuj0jxZceW+ixJK9qzRRyPIdotkG7YkKQnJcEgBhyAOh6UAem6f4J0XRdee2urm3nkiupUTyTLOkhcboYZlcZIyc7vuj8s7d+1rp+vaWYYbWOKEJJMRGXeaYAFZEdTkRBSQVHc+1ef6Skcd4biGSKO9jKyokhmkEwClBvklIzIOSc4J69qvyJLfXcU80yvPF5ZZbeVUit0llKHPOHbeD0ycr2oA+kdFv7FrptckaKO1iCLHZOsu77WwaCFkgIyqNyxPBA/OvQdP1KMJNdtJbyrbBo3s5VIVYymZp7RlQ+ZIQwwp5NeH+GdOvmuYZheLNDPLJHJcsqpmK3QiNokkICyLIDknHBz3Fd/Y61dwWF6B9hlg3YWeF4kkuZM4KT7iTE4IwAOp6UAev6Xqax6jp8TyqlvcRKtuEVlS8iyObtF4WZJTx0I25Ne66LHcaUJRPPc3dhdTTpfFJIowFkiG0xnqUAxknBHOOK+b/DrxCNJ760mSUPazubidXWJH5JtiTnb03qOmefSvXYdXgh0i8hvZHmlkzcxCzYq0hjAjSCSVugIPGOoHfuAdzqdzp1lpt1bWAa4so7XbHFaxx3aJchhvmuGMm37h5LZztA65FeIPYWWhWkl3DY6bcPeTPJ50Mr5tvOl+VZ7dolCsrEZ42jb1PfZjvHjtZIb0XcNq0MyW0TSEloX/ekJPBkSYk4Kuc8cVz+t3EMcdtD5yW0VxEJ5FjDNK5tm2ETdVRo2wMdWGSV7gAxdU1K2sivnwx3U07x+YImjLXihpDKGJXMcQG4gdBt4zwTkX+paJqYk8qK1XUkUtaQuHhuLncdvkiRkCzMqrjAyePWrFvBfXV4qRmyubthHLHdwy+SZYsCNYcYKGQr5mQDjPf1ztY+DqSeJI/EVhrV1utI4lvdObMRtndBLGyFCTONuSeFIPB4oAy3sLpEcLDDHDNNFLEjIyy25kwSzo4BkB5IY5Cg4yOlY6XUH2y4s9QkK5nC27ysqjdE2DsYH51OeoyOeOOnoPiTatmyrHBqF5Ak1ojtJKkiBQm2edQASpHQ8qPWucn8GpcQx6kwkkQWClY2BWTzpAol8nzRxhMEEjHzcH0AI4bpbuOOzS1gleKQOnlyAjZkxyefcMQEBA45zXPa1HdWU6xWKMyYllSG3dZGVkbakbBCxkTqckY45PpetPnikWGyuYI2XbJIGUyOI2C7WZG4PHI6gEE9KnsdRsIrudbjT287iF2dl5z1JfeGIAxkrxxz0oA443upxpHF9nU20scu6AxqryZGI8IpJVxMTkgZ55GK5U2t2pEd1cxThSZJ9sBYho1cQW88ZH7qKKQjLfdOAMnmvTp7u3gthC8MkjRXNxJFDGuyNELM4FvJks5JIznvWMj6VOPtcMThrgKmqxlWeVI24aPYoJxnJyB97vQByEUdvPvvHvIY7a1DpFBdWojZbhF37maDO2ESE+XuxlXA9aUSxXLLcxK0eoWsaXLMzBrAs7AW/wAhGTIACRtBOOT612X9lW15bOuh2UluIndJTeyRuJ+cobpJSNmVAwT9Kxjbf2dcx3MVu6tP57m2MfkxSThSEWJujZ52YOAMdKANu01TTphMgtY5b+SBS98T9mt2TeqmMJIv72RWEgBx0Uc1Essl9qE0tpGtsVeMedPDIUe4ztEiMr4dQQC3AyB061UbQBcrBdBnt2LQpdSTEu+nRsTIypuwCwHByOSeCa7BdLgtPs0LXY1EyiFilvILaVoh9xkRxgOzLlm6HHYmgCBY3u5Gju97HymEckMpWFbu33Pcz3XmnI3MdoA7MMVYga4gh09pZpJW/eTWgQeVb20SSMfIbywTcYLkY/2OSaztUaO81G3jVJUuWilWW5fzY4Au4HzHjVRlscAkDp1rrWaK0S1jlkZ4QVWAxGNPKLIXYGTJDgnJxj2oAt2Wl+bdwMl1JjUNpSYYWKVtpMsUUbN8h4Oe5I79u70Tw5NbTo93bSSlJCbURZi8ueM5IV9uWmEYyQAAwya4iDULa4WCO1mlmMzl1SRPLZJELpvVRygGQcj73U8mvoPRdUiuIrS9toPtMsCLY+ZIyqBIf3ZkETEZjVg25xz2JwaAMW80i2fSpLwrFDK5llhv5P8ASLqNY1LSRsX+4GYE8ZxnHHSvE9RgSG9i1PMT2sdzFbX+Wba+7bukEnfLlQ3UDPUjmvd7/X5LcvbyvGt1K08cMsx22T8TB444zkBmbHRSecmvHrm+ku7e8gmjsY576WZ7eG3ZHZo1mVZTJbmL5xtjZlIGcYyBmgDMGmWsl/JHJHPDaTxtM8nn4hDyo0kI3YK+6PnAzya5zSLa00+2v7+dUvWneQxSMceb8z27+WQAJGLSKy49c/TYtpLiXQb6zWayeEFYbY+YbdoJIpDIrXHGd5i4CkAAHBri9TlKqbSGeS1hi8kQ2sDKYLi4Z2cg8EjLAA7TjPJoAhkNpdm6dYbmOGWe2tUaSSRZkZWdSDEo+Q7GyWz83Byc1FLr1taTxafe7IZ7aeBRI0eYpovmSRGLH95x5Q3dMmug+y+bGb7yQA0IE1kJBFNtx8sjzvwrgjCn+6McmuJ1G8nW8jtruazkntxO1pOPLmijivoz5EYkYczIEyd+BkHHagCLWzbNqiwX0vm2AVChdAslo8flyosBhbGxhIDtbjkk4wQtO6tlXXz5TwNFZW7Tfu/3lzLHcQLtjjkC/LIsbA7W+VTwCane4kjB8+6Q6tpkYvbgMA2n3MMuIjDkRtibyT1J48zrxWg9sNWubOY2dqlxsmubeXcoiwEVFSaRSDMxdxhOu09MCgDBlURxiOC6JdkhlsUut+XktMu7GOQfK21sMMbSQdpNUX1K5kwJ2vbee2Rnikg2x28rLI3m3MsZOS2zKhcZODgU+4F3/akVtfCzZEgFoly8IeCzkadriedYXYYCyOEOCQccV2eqWctrNbmFba4vWigMvzxpaW7pGcySwDJCyqTtB6thsYINAHN2+pxafOkk+oziS4VXjMWzdIjyR3EIYsf3cJG5GBAOU9SK0dS8THV1nithvZrcbFtjKocoxUF5GjAKZLb1ycDqMVwGrWwlWJxOzeWtvBMDFIJIYpJC2XLKCuG+TPH3at6QY9ClhjtZtkF3cXEd80hDKimJSUlZh+63K42heufXNAGhbaNK95Z2Lz6eklpbtOJ5FZIgZHy0DSg/vldJMA9R0XpmotUnTS7j+zpGaO6MmLZ0cR2xt3D7bWJmOJpVmWPGRnGM8gmrdneW0V5HFJIJZEY3MBndvsUtraOwjt1ZFJLqW5zySncVyut3duby6aayZ7eUvKshuWK2zpIzST2W8bkbc3QgDtjtQB1ttrEcdrDY3Uhvb+XaLWb7QyxWlzdqYj5ocD7nl5btuY4rzzxHc3lpJF5lxA+qMZGDQht8kaLtjJRh8wYbScc8nkGoJLSUXFnc2uoQvOtpLCDKJZIzI8oZDIocBpBCFOcYJfg1kmO5vr2Z57iSIwXYkV4o9iyozY8qItu8tS4xnd144PFAGtp+rzzwwQPA0Ja1uTPFJEr+desAEcPKMkY3HjjnA4rTezuobMTXDW5SS3NwXVliKXasEERLEfMISp44zxk1EJI13CaNUnEUsUkYJeSCBCZCwTG43GG9OOB0GaijvI7mzjgVx9mS5kzb3B3zTtOqoFwfRic+mOfYAVYjOrzTT+bbwohe98t1lFwpwIlikHzIsezDYwQMjOc1zF/Hb3V7bC6kWeOEz+VLasUneKUGQByxyqktknGBuxwBitHV9P1mFpZYlEMVvKLdLgPlocbQ0zxDIkXycKOOi5rn9QsI43huS8dnauv2ZpjKGuZUnUK1xDtY+UTKSdpwcEY4NAGhp2nx3FzA8EnlWdo7M0PmbmnJQrEIl/gbzWcF87cD1IqBxeac0j3pIskEcUXkQoGLCaaZA4DgsMyspOP4PTmrFuzaNLaRm1jyRIvmxShxJDbxRNDcOc4XPO4Z+8ScYPOxLa280k2p/aXaYTyO+mz4eMpcRHymhVchl+8VA+h5oAsQ3+nRwW7w2++wiSBtS2RGK5VYVKXEoRj8y7gp+XIbORVCeeE3lrcWk06y3eQ4jxCsVmI2t2jlQngeUQ5Pcjjk1kvGL6zkhlvYo/3IljRVMZkRGVkKuv34yFAZexBBrQitxfb5RMyMyGYhIE3xrsEalVBy8Oc/KAT1oAmjmtL03EU17J5o8tII0dYnjMMP2gyF+N8Rk2ZKkjscYxUVxIkVzCkcrPc3xMsUVsohBgtyPKQ84Z3lDksxHUZpkOlw2d3bRzSD7ebmMF2hzIEkG1QYzwkTKoPuGB710unaXb3cV/cwyG/NrJKUTKl2VVjjK7xyqRmTIA4whXqrCgDoNEFxqs9sl1E86h2jitply0sLErfFS/3bvMMJAJwQ3U4r2Uvp9tHfAmJreOWOOO20+FoyruAUifPBlj2YlAJG8EDGBXA2cljZIq3twJJbLTySsKtbmdkVXY5YZlXygMuCDkYrc1C2uLa1jvoGjknS5eewsvOZnkidlaUW8a8TFV2kk5O5j70AdZcWdlqcMN5bPFZy3HyzR3WHkjYxKBDcleFdvm56YPNec3VhEJ44tjBlv5Y7W6M6tbwQfZidr5b5X3DCqOSMY64roYri6u4LsG2kjudTaOWCIIfKgNszfaYXA4803AkIPTa4wQMVzM08uj3Vza6u8Lm+t7SSW2CrJBZygssOoDLDLIjRq3l5JKgkdaAMCwuItNZQ1wr+fdRNBPbsU8p0Uu7u0+Gd98bYXHynI6EV6RZeKU1CRLhp5PLt7+OORHiZ7Vp7d2Lixi2BWdzvLDOBuJbHfkY7LS7y70i2ZWlFvJqEpnuZ9qXt3mONY4zEMJxMTGG5YEYzmupsNGbSbeC7jieQSxGO5s58ZF5KxKLbqB1G8CT+LgjrQBX8T6XYa3i9tbhJnha4jijMnlxljIJMDI2rLtI3YOMHbnjFedXOhapFNcxtHBDNcGYRXKsVjbbvnUFsfNHglVGPlwCRzmuzMukTXd3FOt1p+otFc2zfZyVt7K7g2sktujfIWYIC2eSGx14rmtct5JoPMuNUuUSRJJ0upJAIvMRwtxsgU7lDIirgAfePYUAcymlXCRee8DTG+i2wPBO7MbxVVpxECvLKrDdxyynFa8jTLYTWcgluVljQyLawI6Rx2rIgMzbcmQtGRgcnGenNMs50tmLzW8TQzXCSw27PJtgkkBimnt3jJbb5aopAGCQT0q9LrEdvaSw277R5gKuOZIl2y+dFNkZkHmn5SOq4/EA4/XLyJIppL2G4Bcp9jklxsZGVQLeJGALEsMY/LArI0C2udXvl0u2tCZLh0WSMxu6/OAsJAQYQqRzn03Hg1BDbap4o1S2srO0u72d44IyuTLGrlj5zDPEbBw3zDjAHWv27/YW/YZuddSLxZ4ls7ZbC7dVtXuoDJKxASRmcuDs4LpuOBlc5wQSAcx+xD+xnqPi+90zXfFNrD/ZSyzyTyzROJLoQxSPHDEX4WMMtsuenGM8Gv3s8J+CND8IeHrfTdPSOza4t1tTMIBCLF7SY8Szx8XOSMBjxjAJrrvDfgHSPAWjWOnaRAul6YIZ4JbYJF+9ZQDD5LKPl3kdM8hsng5rQef8AtGe40y2soLe2/s+e5+zYJczQrGXRXYYeQlWc4/56HtQBxctlJrd29tuYPbD7LI0wwHjEu77QqoSFjy8gU+o3HrzZ1Lw5DpWoXEksc1zZxrFbIkE8UgddipM1wwyFKryST19xUV9BqFmZtWN0Uf8As+SJDHEjFd8qxrEFUjiNQrM56FsV4J8S/i5pvhHTdSK61BDbx29xHewKy7mmS2LzXlxvfcFZkcEL0IxxQBhfF/4iaL4E0+7uJtQlsooXYAXssMUT2ckbOJ4YVwwjWBcdMsRkZBFfgp+0r+1dqHjTW9T0HwvqE1rp1rCbRp7eTZ9pSJ/3tw68lmaIAKCANgGec0n7Un7U1/4zu10NBcXVoXewe4hmE2IA6+UsLqdqw+QzfeII6dcivz4iCzvcy3AlWdopHEf3ZRDNLKsTySN/rFIHLdBkE9sgGB42trjUWaW5nE5cR3KeWpBjaWNGZ5WP3zvJz24rzfwfoNnbak7Ip8u4uSdQYcvMIn2iKIkcjdIhxjoSRXa67qLyTDTmla3MNqIg+FlWRCoIaN+hbeSPlyflziuy8AeE31OfSLbMVwXM581T5sqSmeEmaYE/KFjXP4Y60Afon+wx8I5fEXihLu/sY3s99skf2hCIYkik+V3QgeYqqw6dz71/Sv4M0jw74e0uCyXT2u4IHS2kn8t4o7aWCNURogeS6S8qoGPmHYivzX/ZM+FUfg3wzoFzOLk3uoWgntJ42RIhIACJLlpcfL5WxwDgANkc4r9ONL1ecWkFsUsZplcSpcRiT7PdQWyhpSkarw5w0YdupjDHnNAHc6ddvBYs8VxFLFJM7Wy3R3snm71N1ID8x+aN2Kn5eRjgivI/FnjPTPDtrqlxqbq1hbkTyXoaOAxy3UMQJYkdOCwXOPmHfpu+LvEk1kLcm3mmhu4lllnSECG3V2Q/ZgGAMaqhAB5zyea/J3/goJ8cT4R8FeIJtPFzGy2oWe3t51WFGcssEoQ8zyAbeOuPQYoA9X8U/tM+CvFeqLoMOt/YJbe7SCOSK5RmvEhnaPDEnrhQTt6D9ffPB9ppninSbSO1UXySO97JfEwvHOgkCSW5KHLTsUYxngnGRX8U918ZfFb+IJNaj1S8F4139qjPnuqKAzghUD/LmNh6cj8a+4/gP/wUa+JvwkubBIrj+09MtHieayvmL7xGPlUMzE7mRjg9B1oA/s2+G/gFPENvbaVpkbpbR3Uw2yAmSzkO5vJil4Pmsh5B4ya/UH4V/Dmw8J6LbZ02CKQ26t++YLcNKCTucZyDgDJ6fLX85H7E/wDwWY+Bd7c6XpvxY0uXw9Lql3aq95Z/Z5LOzRVEZuL12KvA+5WYtkjv3r+kb4T/ALT37NHxY09bzwn8T/DN+ZVCIJdXskdQwJWNUaUZbggYzuxnqaAKfj1dWGn3WqC9ktoLIPuG547YRJGCWbBzLhieQMV8Ea/+2Po8OrS+Ep/FuhzNAstve2Aurdp7TyC3myKPML7Sq/xAEZxX2x+13oGl+K/hVruneF/GcGlarrOkzWGjzWF/IW3XETgy7rCU8M20g9RtyBzX8pHwE/4IyftF6R8cvE/xe8S/F7QZ9H1WOeS0t5tV1nVL+eeead3t7tJ1eOOGVJEfkkj7u0YoA/ZTxD4h0r4h2Uka3Gh6rpTrLsaG4iB8u4XANyxfojN0U8s3zV+ePxI/ZM8ca3f3F34Gn/tCZ5ont7W3uorafEcj/MuxWaSHEm1hkYCgkEYFdD8Wf2UP2gfheRceErj+1YbONJHk8M6wYZp1EYdGayncALv8zcjqp+UYXGK+P4P26f2iPgXrwsPFmh2+uWcThLe38Q6bLa3LvEWRib2JApCMm1isgDbcgHnIB2PiH9kb4m6gbay8V/D/AFqea1Cp9osA9xEcS/vWDKMSHfEMYAGH6AZrr/Cf/BO3wfrLGTUY/E9reyzBZoYigljEibhGxkQqoVlGMFSCa7vwL/wWq8OafcQr4w+Fmp2U6Opnn0fVIbmB4XVFneNJUDQ4LEgYxhhz1rq/iP8A8FUvhb4wM8fgqz1/S7oWayO10lt5XmEhmLywOBkLs5J+bd1zkUAe2fDz/gkZ8IPE2lwJqGveIY4GRGlge2E8qXEYLFJJA+4gvuJxgZbkYru7r/gk78JPC2radJpHiRrRlmt45JFsZypRtzkO0ZG65BkAIySOfSvwZ+IX/BV/4reH/FxPg3xXruk2dvM+9bW4uEgnJceYjRtJgoDkZGTzkHFc1rf/AAVW+NHieYXF78Q9bjkmWJB5N+0L2zqxJwoOGU4ALDkD26AH9MV//wAE8fBEkUUcd6L+LTVgWcXFhFtAUK4f7TJIXVmUgHJwA3OMV75YfFL4D/skeDJrW5h0jSEsLdlP2SK0luLgIo37ZQ3mTOORhTtyOh61/J1B/wAFQf2ib+1/s/SviRe6mxtpoZN988TlJF8tYC2R5lyijhj1AB6YrC07xl4z+LrW1/8AELxhq+ps1wXe3utQkmbZIA+VTI2gfN0J27d3rgA/bf4h/wDBQvwN488X3Ft4Y0O60/ShJKsl/qEweG4jlYNA6oyBbfJdvl7Z5565HxY+Ovwg0z4cX2r+LdU0S18uxjeC81BraRg024+XHIVJj+fbwqjhOMk1+K3jj4m/Cz4Z2ziHWLPUNQkaOJ7CGZ765WYLiOV8SFUIbHzE5GPu5r80PjF8VPFnxU1C7N3f3bWK7oLO3W6mjWC3QkxI8DnbJkAkHB6jpwKAPvn4n/teZutRPgbxrNpUMEsj2Vxpcr24l258rHzA/Zyo65weTwTivijxP+09498WLcLrXjDVr8RTMSJtQnYySAj94m4kFcjoew/GvBtM8D3M0cN1JeeWjxMbm2aYoAgGEURKSXJPPTq2RVLVvAd/byLKLeQwjG3ylKqBIxw0gJ6Z6k+nNAG14i+J1rrFulrqJmvmRm824U4mjaUsWk3L12jg9zuJ+vG2l9uiJW8SO384rCNw8yJcMV3bvvkpjP0xUy+CLqONpLhkh81WWQsdhEa4+Y56MQBjIHSuUubFLZY4oXkeGJ9ksyqWjLB22sWx3xjP5+tAHe2YtGjiP287mMhaVWVUHy/LGVPVmJBI9Peo5tcs7DIDSODL5ckkZCvDyGQxH+GI8nHvXDSGe8t7lotsezYqJHuE2QxQyqw+VlwF/P2rkv7L1N7hoB50qMru7KJGPynhZCfr+H5UAdtqWt2t9drGwaTzJnlkmDKHLqQEBIHDYA6V7z8HNFufE2q6ekELTrdzG2NvuAnG1sM4ZztMYGCfrXzJaeHppEWK2lgnuPMTAJKMZMbtibuuBnPbIr7e/Z41XSPDlxbXd8BJdwSFDb4zDHnCsCcg7iegBzxmgD9W/gh+z1rmra3oPhvTTHcQ6lLHJdRrveMSNsQruA3BgnO3OCy+nNf05fCD9nXUfhV4E0sXMttptpb2KvfiFPLuHhMIKPOY/uADlsk4OCa/Hz/gm14g0rUdak8Q+IJrxNM0m8iWy/0VCHDNvMRTq7BWxkV+yP7Q37Vvg/w34Z/szRLpr+6uLV0W1to1kMTsoiMUyJnMQUKSCev0oA+Ev2jfiF8PvC95cR65qov7nzXjkNvLHITsO+JJxM/+qMRXL+oxmvmaD4kfD3xJp32yURG3hlTy3lAVYSgwsduOVkHAxkk/hXA+N9Bh+KmtSagNQjebUp5A0c0EnmR+a/IWNpB5ZTIGVBPy844ryjx7+z7490bTwdLurSWKBGmnZJsKAzBYVKqxJcw5IAByRzyaAPQPiB4R+HHxBtE1CWxinNvDMFdokSWcLlYwJAAMByeOeOfr8B+PPgbaWVxPdW72hs0t3ureNLd2a3a1kbKrOpAeUrgBhkDvXqeh6r4z8Jyutzc3Qt45Y4ry1mh8yKTa5YJZwyfeYqOfx6V2Ora9pnjHSYLZrp9NuLSSZXIgjW1aEbnJaNc7HJ42rkZJHrQB8GX3gaXWLa5sPsUkVq9oRHMxlMyzSDcswBH+kPuHO0HHfgV8ueLvAGp6FcztfWTmD7LtypLMXRiqGaMD92hAyM9N3Wv0huNG1GXVJZ0vnWHTmkXd5RhJjJAeZwRkDbjoAeRz0rnNU8FWeu3NyxvILv7WxlaGOAyzwCCM+XcSK4Be1VAxPGCR37gHwh8KPiDd/DjxdoupaW1xbXlvcDzbOCcqs9ozDfBLjgbgQR9MD1r+oP8AZr+MFr8T/B2m2yLY3eoLpiSIkU7rcaeyEAxSTHczsx/2ccY9q/nM8WfB65ttc8xQGhaVJknSAxLO4QFZUKDIAQA7B+VfSP7MXxP1z4S+MrKykubyaxeSKOGcu8Ec0COsgCiY7SN2RyP4aAP6TLOLXLJ4o5WljYvFFHDNLtjuk2NPsWNuJCwGNzAe9apv90ly9xZxCMypbPavGokEsrjz55JYcqA2cKAeMVi/DXxTpfjLwva65a3L6nJqED4l8tJZ7EFAJPlzhRubCsAOnFdtpWh3AtZybeKd44jKtuFZZWVnIVZDJ9+RUY9+SOKAPmn4ufCTQ/GGma4llbvaS2lusjC3ETtcEbkkjgm4Ji5yDy386/ITxz8L5NFur7w3qBmmieWUJJHLKyrCWbznZyuSyoAMnjPev6BJLC6lV4re2MSbpIoLwRSY+yo/70y2szgNJzw3YV8UfH7wBpr295q2nRNPq1rBcyPAlsWS5ABMj3Q2425IK7T25NAH8rfx68C6v4T13U75bO6g09bkvFIWaGS+RyzQSq6DkActgcZwQK5n4MftKa94A1KG01G4u7jTtyQyW7zM4MTSDMcMj/diAPJ4P49P0o+M3gR9aF9peurL55Rp4TFCZCRKCyx+VjMQUHHXAx9K/H34o+A7rw5qupy2MSzR2jHayCSM5LHKhDgZGecdDx16AH7k/Bv4zeDfiDF5drcLYXUrrDJpivvtDK//AC183dkIFPGTg19H22orbw+XHHFAiExLPECk10VGxnSNTkRrINyg9Rmv5fvBfxK8ReEZh/Z1/cWp82N2jikZXaWPafLdwcqAvXHXpX6v/A79qGHX9I0zSfFIWW7tLq3PyXQW4OI5Qjlyc+QSYyc9BnNAH6r+HtRuLLU4Le6c3anbfymGMKrxxCOe2Rl5G/fuDNxnaa9y0/xq8VpBcXIm8yVZjJalBGkk5LGKXK8AiMJ3xtPtXy34C8U2OrTWuuxShoi9vZKtvPHLallXzojcZJIh4Ku2MZkNexf2q1zq0dyTaL5jXz3FoxBijt7aHAWELyVKFUyBjIoA6PxH4X0bx1bXUGoQWDOl3JNBFMIJ4kEtnEi20m5SGAkDbhk5Khvevyp+Pf7GFrq0l3rvh5raKdDdkWaLHaROkEh8qKDYBuUSrtBHrX6MapqAhhtbq0N3Cbwm2kjhYeRHbNMZGkEYO5Z8EFWHLjnpWNfyiW5traaaSaWaUPZ+daotrEvLSZgYhkbaQNrdXy1AH85mveGPEvgrVGs9b0qW2in3yQ7i4idYXcNJC5GC/wC7I69/Wu58M61bxiB2juWdY3STzJvOEaz4dWyefMBwQuOhH4fr78UfhN4Y8daXfWGqafaWl7OLm1jn8hfOjRollS5Rsf6NvKzMccAdOK/OD4h/s/ax4OmF/pxM1i73FtGYpHYIs8ZCXzqg/eIscRx6E8deADj7W6a+Zpzzqkcz2ksUgWNp7aYtK5RcfJIIyuWXgZxWHq9l8qSFAqKx3WMbSSSSSSbSzRKFJWIl1bj2NP0OB7K9aS/u9k09xJDazThlbzGUqXAccpvBXPbdzmuiZbmW5kvBfwNIHjkniQI0SwKsKi3XAzE4UHPfKnqaAPJpTJdQahZzRy4gR0W4kk3r5Nu2Cxd+suFBYDkZya8+1G1tJbWKdY5RMk8trLt3RpPM8mRJE5wUkUZUg9RyBg17PeaW0lzLb6jDbpaxfbT5dqxK3MbZ/eOV/wBU+FVSGwTgkZ4rjr3TLZ7aaRInPyXEypEz/Z55pI1CXyqy5Vd5JBGOORx1APKFtbia/ewhh2w3S73dCMrIsxldFxw7Beu09RjrVq3DQ3EiPbPJEfLZEuSyRylOANgGeVwd2Md62dDjt9O1mKBl8xIZJjBG0rTMoZMybCwHm8HsT396frkSXF7cfY40hfT4bWMcsCxdV3oyseBjOeMZHWgDq/DX2PUoG0VU+zFrbUHilm8z7PFMDOYoIblZRsiJcY4JVsnpWbPc3GmTnTWCSSAzMjtGZwzzRh925xu2ggjIHQGqGlyS2upxRWu6CVpUjuFldPKkjW2WWVsMcJGxYcjqTjrXY6l4e1RootZljglimRJbWKB1Q2BLzoLeRm++AsEqn2APegDlJbmWRpjPlIdQZbq3ELiKKea34kiD/wDLJUcYCnDMFyfau+rXaG4meSJHkjEXlWvyzm4kO9ncn7kfX7vy89elbNxaSGC4tikf+kSG8giljVGjtoYw90tszfdlDnBXqx5FZ6abJdWsYnL+Y6JuPlKUgtASIzJJH9whwFOTnv60AVrTXmimiliMsiYaWYgkSBkiA4LcxyCffuHGcHHWpTrxEty0zbUmt9sBc+XHBOEAhkYOeXLEknuartoRXZI7eQJxGxSMfJ5LDAmR/wCIeYOfc1MtikRVLyRZ4YslVaEHynaMSRmcj72QVC+/HUUAVftsyzbYlZT5kXnXEb8vNHDtYjOVWJgpYd/mxWwbxrLTre4MyeWxaSJycSStnlJGOO/UHkZ9qzY7TypVeRiTNsdNvzJHOEBjhcjq5Tp6/oZZVUWEzahanFu0rRW7Ns8mSZvNZ3h4O3D8Z9h2oAls9UkvJTPcJFFtRpYFMq/vbkKB5cZBxjaR1x0x2q1dq+nzI01xgibyoHCbmjKR7niyp+YjOCemfWsGS2dkjkSFVspfKiuJYTt+aCNXmmVW5izGAWPQsSOtXYLqwvLRILh9tuxb7RcJNlxP5CRwsS/K7+CSOG3UAdHpevPE0DRvJNFPKVkRuFgMS5LRygY8rzBg5HfB5r1XQPGOoMIYRb5uJJRK0UbhYGCqw3FWHyHythJGMn1ryKOOzt9sEUZmMGyKRIVwgVlAnYOow7mcMT+JNatjFNZzi58xn4ZnKs26B1bDDOPmRhnp24NAHuek3L3sj6hLerIkb+fcPcSgvC8JKyJBGvcBjtGPugZGaxr+705b6ee3umSR44DDfOsq2bRK5Ewmt+rAIBzjqM9a5/w+JTb6jfRzEWd0buRIssHknMY2eQSMRqAe/X8a52Q6jcRrNcNPPFbSfMgYb/JjwGR1QgHLjPPQmgD2/Tp9N1rV7SB591tbaeZMxozyzfOHkSBpMCJwCp3HkjgitPxFbtA8K208l1cXNxsmhSNV8+w25kLOjYikBUbmx83TvXkGiahe25SaMAyX5laEzNzaR248oK+0gosjKfxNdXpNzqUirLHahorxpZXvJZpVkiupG4sYpG4SMY6eoIoAqi3udUuY5W06C1ijnv8Ay/tVvtSLcru008jL8tv8jbQehxjAIrj73T1vfOjTNw8twbeWLdsaPAYicYX51UjkdOK9bgvtR1GC+tb5Y4tQ8mf7JDGu+G4gdHgnY7eGkEmGHOPmJ6VyDaFeTS30n2lft1q8CSlEEI8tkDF93G5QpIJxgsOKAMmz8IXdpot7e/abe9uWa3NosX7klViLSFiD8zKEK8/d6968ytdO1J9bQRxwRAzEsLmdzJBG5LyNHEvKFY2VQW+XBBr3wm9fTIdK0aKTKndNJJBsd4oxL9slRnxhWkbAHOAPSoh4Zufs03iL7I6mPTniE8kQjlSO3BDzHaD5uGQ57ke9AHncXhmXULiZiBHaW85MZk2i6eV0AQxFmUNACuC3Q5681NFe3tjcwLYnfJiS2miZgmFO5TJKScY3KdvUDt0FWLjxqmmTPNdaa07y2Qga4QLJJ+6iVInETHCKzAsT14IPOaxp7ix1GSC8vJS8hjEjfZoliR4ggEUZKtjzAwJP60AeoeD9Zj+zCHUFQGF5p51mVxJNFJiJo43IKyOjoWGPXkV7Jo3ipBDPaQSLcQ3W/EFzcKsxEJbYySIQYUABzux9MV8iDUFnnit7eZpVR1ChW2sWxlcc/wCr2YJPevSbVxHdWmx472eWzFzNKweJlMYCG3XyeDIqDj2GTQB9I6Hbxbo9RW9tnDSKGso5i8cYWbDO3zfvFzgk59a6e+1Q3bzx2QtpporxLKeG2KIHgkKsZIJUQEBQzbsk85BJxXmnhxIn02e4kIsoxCsNtcPKWidZCI3eXjesQZ2HTJZcjrXZ6fcQeRCIQHUwNALiNERjKW2hp5CRvBbH+1h+cUAepWF5bm3OlxwSSRxRu8N6pXe6xnAB5/hclT67M17j8BvH914J8aWbW97NGkFxA0scEj5vUbYzxmZvlEjKcfUcdc1876bbS6fAiyCye4niRrWF5iqmWNvMlwc5EgTJAPyuTgV6/wCD7/TrvUNKur6xlgt/tyyObWJIpxjagmmjk4eMSDgDnHagD+tz9lz41aV4o8PaUVe5juvLhDpcNvIjEaqcleqg5HuTgDvX3xHqFtem3kT5iFKq6v5angEK6k8HBHUV+G/7FVxYxaMiW0c77Gtw7Ty7lkeVw8buEObaEpxtPGTX7MaHpst5YxTJMWlGJWjhYFYhtwEK/wB3ORn6H3oA19S8qWSVZ2WIBgwIJ2nhjt3E4JP6enFflL/wUP8ABuh6z4A1uW/uktTBbs8YAUuxAZvlUjCrkjB6HH41+r39hyXVtNHdM25d7ZjOVHOF8xck4x17f0+JP2rPhPJ428CapYRhLoRW0pkSME3CxxrkH5hluBwO+ce1AH8PniZ20XxJqtvZzh2trjYsUjJvun3FonU9pdmcGvQfCurXD2/mSGW7F3byh7JyPPTYgO1ieOTjkYxj60v7S/w7vPBfxE1u/tbaVY/7WkEfnRKsBNswjeIwjBVskjkdax/D8lpc6ZHeT2csbE7ruWEvBFHMhzthQ/NGuCck8c0AekaNAmo2EZ1RsxW7T3FqsixxXMOxuE84Y+UEYznnH0qG21GK6vXhyz2aonmW3mtHHvLAQzSJnEyBCwJXrmsPUPExSyjsBYyx2siF0Eb/AGkOisGUxs3IYgfMpPPPbmsvTCL2K4lcypFETcRSmeK1aOOEjFq2zPmBl3cdjQB7JYXURspbfzDG1u/2YXkyLOoSNvNVYgpwFHGAemeao3MzNPdXj3L3UsNskbxyIQquSGLqoHzKFHQnBrh9D1C3e7+z2f2hltudrswiuDKQTJIh5bZuO4jqBk16mn2eNUS5gwShjukTL2pgGM3S9zKxYfL175oA5220GfWTBLbn5S8hcsgi32rxOzsN3QZZhx3AHen2fhiaPTmht7vNxDcB0EMgdpYkk2m3RH/iXOTz6+ldNYS3F7Mq+Z5VnZpcWtrNGDCLhWO4RtFgAMo4Bbr+Nbx0+zk1K31K1YQySLCkhbCLG23yy32NejOckn1HagDzK/8AB9v5TQ3dpJElxKJJrhcXKxGVwJImbqhduuOBya80l0+PQb/7LZLbtn7TJC+8jZbK+4Rq+Dtl2cgn8K+wYdNkuba8075ft7W00lmJY41tpyqEhWXtKX+vBr5z1zQLuG7tpjH5cnlXGnXCRxmVbOZFaWKfeoIZnBKEZHBoA5W/0mXW9H2zXsBvfPt5UWNN7G3LFQ/BDLnPLAEfvM47jk7VBbFrVIYpo7abyyBG2IojkMlyxG4Q5/hIwe1dbahoJWhtpoDP5MSOJhNCFMe2SSPzsZHBz5Z4OcdhXTWGl2cF7e30May3Udq1zPbTMWSaKXCBvlXLxIT1A4oA5K30DTpbSY2Gnz3Ei3qLJAj+UrhhiVgqfdiIzXEa18ORqF5dWmmxs0lqpnnMyeXKVlkGIFZR81sn+yMnHFfTOheH2utRhmE8KRvOZQqgxySRuEV44Sv/ACzUsBk8cV6Bp/giWwv21aZWh3icGOXLNIJA8bR+WF+ZSgZlx0xQB+f3h/wzq3hXxKBfGT7GtxFNGDiZMovmIYI5hnyiOoP41+xf7LHjrVLy3ttJa9Ro4IkBjlljLPbxSCSXcr4CWwjz7Cvz++JngyTUtUa+t4XIhmK280BVI0dBnN4+crAY92OOvbNe9/s6r/YutW0ZvLeICyFubL96xErYEoLAZkicHkMe9AH7Lw3luzrKlos5s2YefE4jcqkm1Wt+vnKF5zyOeKvwzXesanHBp0XniFtyxNCd0tzJ/rXLYydh/LNYvw+0DWvETWcFhG6NqK2UMsFshlisoyoabDH7p3Ac9855r9M/gf8As8w6eE1O9jeWS5tYneSZfNXep/fBA4whcEZoA8k+F/7N2qa9dWl9qkMKWfmFihEnFxJJ5pE5H3oNoIwOx/Cvvfwn8IfCHg3TV8zT7Zo4d0qPLGpCH+MiQjJX3FepWllpHhmxRdsNvDBF/pGWTOCu8M+D8pwD7818WftKftY+GvhloGpxWzxXt0yyRRx280cht0J2hmjDkqehOe2TQB5r+1b+0v4N+G0k2gtZGd3VYjFaERx7J4WlWWZV5EPnoWIHRht6mvxc+K3xxfxjLdWlrbG30+G4Z7aFow/nW7LvjlUAc7B0GOc1y3xc+LHiT4v6rq2r6pvszHMtysSOheVUkmCwi5bJ8oK6uwxweOvFebyeHrmC0tZ47u4uJpCotSw86Z5HiK5RUB3RBjgjjHWgDk7zVTp8d1bLGZTexS/aLmESeZHPJNHcWs0DEYWVGMo7DgetVrA3dw1tYtAzmN1u7SSHAllUy+c5dc5Sd7bJbOQenpXeaV8OPE/jDUZ9Os9OvpJFkjaWeLf9mljTghH24jb2x396+gPAH7OvjHWdZVJdFun/AHBs7W5FvIVjJjD+fkKOdwMWP7vzdKAPFvDNlq0VnZI08AjMAaTDObm2SMyDLiFcrgTxtJzySccivd9O+EviTxHpM0zW0FlpjkR2dy5aRb6EOJwyEdzHnI98V96fDv8AZRvlsbezm8OmOa5a6FxL9jIaOeP7OY97snMP7t9w/jx9K+7/AAJ+yxevaW6Xdrb29tKcvZrboIOIlQ7EI/d8+g75FAH5Y+Af2ZtPaG2vtVtPt8d0HhV3XebOOWEqkvH+ti3H7o/+vX1r8Pf2Z9NWZbeDTfstnGybjHbErdW7Y8mKNWXcmR19K/TTwz+z14e02OyjkijdI5ImZTCFiCKc+VtxyOnPT8OK9x07wjplh5ckNrACjADZEiyKicLyBg4waAPlLwH+zppOkJEz29upZI0VorcKY8PiNgSDlvL/AB5xX1FpHgvS9JESxQRKIUj2sVUHcq+WQQB02d665YkjGFRRsKAAD+4Tx064xUjzBOC0YH+0Af549P0oArR2cEPyCIEE5UAjp5m85wOOalcKAzgxo2wqqkdz1PuKrS3qR5KMDMQdq5I46nJ6dK5u91iJOZCUxgszEKygjgMN3UjsPxoA6BphGHMm12UZY8AcZG4Ie+MdjXOalqcEdvPLI6JGgOSSBgHoevT6frXnXiH4laBoPmC/v4I5EiYqJJVUfJkncScZxjvya/Lb45/8FCvDHhTW4/CljeRT6hcGaKfynZ1sYi/lxGb+FmIIxjNAHsf7VXwk8N/GWzGi6zbW9/p1yksYtNiSql0u/Y8bbS3Owk4z096/L6T/AIJc+AfCd9c+I9OgVrma+F7cRSWrJHBGI/MAjdowF+fsPTv2/T74C+NbP4k251iO/wDt0F3NHc27eYoEeGRZQAM+WoZpBzjk4r1z4wWWqy+GpdN0tR5l8kvmTQspkVfL2jHcLkEE9s0Afj0ulWngi+h0XTFtR9kiUS+XMrTNJ5m0GCEcI+wHAJyveu8uNbsI4Jbya8iZDCDPFMsSbJZN/lRsuf8AYPsMVT8ffDPxBo9re6za2Tx6r9r8yO3bdOZBC5YRh5O0i5O/p6DmvBNH0n4heOGn0lPD1/PPcXMS3FwsDxRW2XlKwXCnGIgCvPX8qAPKfjB4n1DVHK6A19cXZMtpPaorFFx8pISJSrIVO1cZ29c8V+dnxK/YV+LHjxZtZstLv4LWd7nUZBdCXYgkUMuEaPlTubn6V/TN8Ff2Q4tNNpqnieFZ7tYIpkiuYVWKGQSea3QHfzkDOeBX0H8Wf+EA8D+E9ROqfYre3t9PlVpZFhgjYiLJgUDq/PHPagD+HW6/Z58T/DuZ01yJEFqFR5IgdoKLvlVY+pPTgf8A6+58K6G9o32lA11I6CWJsyPC8KpuZDG4+QgdCenTrX2b+0P8QNF8a+NtbsvDSWcFkbmOMXIWOQKseQfmHy+cU/8Ar814JpkTW0bW7hhIoWNY4kAMyA/OVH8ETAgk8UAdj4St44nN1NCrhoFlBjz5sDuoxCBk7lyOvTmupubp1umlNoCZxny4wwAVBhDyMDBwWb14Nc3pkoSZljZXlZAXhQmNsJwVUIOzfyrtLPT/ADhIss0wjOVji8xSiBwGkhEr55JAyPc0AWLAW7abcTXE0sty+5JZAmZbdVYCNwGGFXO3aBycZ71WP2mO3mjMDXG5khklZJRcRRgbvOXauVBII5zwfpXX6bp1tBp8lpJE0s24FYwWaP8AeYKkuP8AWKvP5etW7mFhJNeW7gyxwpHPG+4RTJGiq4YZ+U5xjPWgDBtbOG90tPs0phmeQoIiVnePADGSJ256k59M+xqb/hDrxr4yB3jj8tFDxlf38i7SdhBxnkd/b6Ng0tpiUV5bVJC86GHImjZiM2yKSN7EkHHf6V1EMwtrWXTz55kifekLhjNO2xQxbB+STnoPWgDjLjQJftbWkyOspYSw+Yd0ULEEmSbBySSp6dazR4ela5uJ5r5JIoAwEShUimkUZyGxuAJwM9s16HfIs6pPIVtGihjk3b9sghU7XS43DhgAQO5rkd4mLgLst2dfJdCS0gH3gwH8BO0//qoApi/ltmjTUhO4RVQqhDW5gkG0xMvdwCOevfrVjydPCJDbtCksjjz3lzITGOVtxljtYrwD2PtWzoOmR3ZnW9UMtssgNvt2sFYkrLIXPK7jkHJBAx9MIwW1rdalLIUu4Y5WVWysbBYSG3IEPLcgDHUUAXGtrN1eV7V7dAkEBeKSLZ5bOVDvEnKAFhliP4c1txrDdwG1tpo4vszyNbXyBwViQANGpJxMzMCOPXOe1cb5Uktrc35ty0b3KOYV3ozptKJHnIMkQDAnjGRzWhpWpmxtxFDcI12L0NBHORiKIr+8KjbholkK9Tzj8aALmp6Xb6ZLbSf2hBcXIeXZMsYz+9AYJJ2kONwxn5Sa4nV4L6dZJrVZjbrcgTRQgyT3AkZQznGQAoyQO1egalpiXFnZSzRzeZNO0qi3AktnkuD5f2iEDlUy2TyenT1u6DplzBJd6fbwy+XBMEN2gwsm+NpQG8w8jdwR17UAeYM2oR3kwFtGtuYkkgaK3jit5J9gCrMGOGk3Ku4cBuazI4x9pYGC2gnhkE5S4h3xxRSoxnjSQ/eQyjgDABJHHWvXIdInlDxERlI7iSSWCVQ87EAuXhRfvAhDyc4rm5bO5v8AUf7PuIZdPLeZArSRKsLWUq+Yrl1GAxZcLnu3vQBDoKx6nD9kvNPjlsl3XZuYo1tVuHic7wpjBwoRCAScHIPetiXSbZvMnNqrWsYmW3itcIIx5bmOW5ZuQ4faOOm70qxYaVJa6pHBpSAWU0TwzRbwY5B5Qi2RJyY3wgYE4Vi3XGa65fD/ANoEKs0qG8xKzBvLcwQuPPjMQIUs4GeO4oA8xezuoFWCO4lkkjKAQQRo6QBlLG7leRflkDYA2n5sdKr6HcTb/s0kM1488dy8VzNkXNi0YYybt334ztO4jqoI4OK9YaKKGCYRR+ZevK8sVuAqTgxMsOJT1eNlPyrnvmvOtagv7W5uxHpdzHcXUCvaz25AaJWRmniRAecqCCOx44oA5u/0nU5ftKt5DQXCC4nkE7GCKFVLhwgbEbEJxnjOM1l2GgS6pFPI1/uu7VGit0txtlaF42C3IY8KN3ylR1xx1rstPEP9l2v9oSSxxNNdQGRUxIFXIS0uM8SI3IB6AnpUdlbWkF3bz2ts0EcEcUNsSJJPPEiuogKp/rFDH5Tk4Bx1oAyLLR5FEVwgWO3897S4Nvb8RReZG0cmMcyFWck9SVINdLqOmQTWs9vC8lrDA8RurcRFRcXSsCksMgHzseoxg5PtmthLO9v4litY7exijjmmea2eTFuE8yWK8iVuJkM0jBl5J2Y71UvIb/7FFYX17aWl9EjTWtwokna5SAtExuHQYDyRFsE/MOnQUAc7qkTasYYtKhksg0c0Uqx3jhZDcSKUEYxwRMoJ3HjPFZ1lpF8bvUSREEjMayXTJvaKeOImaQkf69VYBmB6hTkYrvbTw+Yr+GKLY7TWCzSieSWCCScoZU8tI/8AVZAHLYya34dCkivJIJGktpXNvJeI0Q2+fdLtWeEj79x5fDKRhh15NAHm1l4ZW61JLuSW2SwYOkjwBFuXka5UNJIAf9Hi7lhyBk9q1Nf0OW/hgb7PJA2nXDMbq3laWGdrGVYLWWdFySnlHf6nbmu61LSVtVEGlwWmy6uZlLool8u1lkAkFzjpJJlgo4wW9aFtntIbeOxulhLSeSI3UyRGJ4mt5xJn70h3kgf1oA890zwtHZpNMs0TxJcSRyyplgkjlZXSTkYQjKknoSBWdqeiR3L315dXEtnG1zLbwvCkbKlyZGW0LKvqsZ/IA9a9HtpLawjaxvyobUbxY70eWRG6IwID7BlXlyGAPcYrFk0y0t7h9PeUrYsiXtr528fvzLGpScYJ3qxkIHULyKAPG5/C95DKzWb3F/b2blGjuGWPzmdwHlt1J/1hOQq/dGeAKlsUt2knktIvs+pXksqySwiQMzR/uxbTuGxG7ICDt5G78/SfFSTi6TT5oLaT+z7VLry4N0cl3GXSclGHL5hIx7+9Yd42jWf2W1tkaZEQXS/egYzTpuZ3UAF5xyG9h78AHNW+rxw2M8VxEJY4LllkEhdXjaJh5kjRg/vIx15zuHtUOr2x1CVL23kto5THLNHZkMsE7EPIskblcRjy1TcDxwf4q5XULl5ri9zqLO8d0kqpHb+Z5UIXLxSRqRkl+BnqBUl5cXt7BaywOwtLh4FmiUhJVaaEqtsBj90oHJPfOKAILYXMqJ9sWSa8gkYMYZdvmIqFlVpG4KrKANw6njjrVO2nsb3UBpcqBo5lt0lMKhXsrsy7G81hkKQhABzwDuyOlbkt1Z6PFGsUEj3X2mGzaOVjL5Mkke+dYyceahlw6seOPTNYSQWr3cV9b3MEd3aSz2yWlvIpbU3SPPn3BB5YoSV68rgHigDpP7GS1u9St7p49kANxu3bp54Uj2wLC4O19q4bPrjiuR1OLU7UWssV7cRLIQUDrI91bB8gmfYTy5IxjOAPydEmprfo15LcSrvS4lgXMavBv5G+XGxAuM54PPrXQSS2NzqETQyrGtjGzPNNJKYjJv2RQnacNH5mASM8dKAMO2ubo2E0j3Us/wBmUq0cTN84DRo4ZWwUMjgkc8GubTVmTVnxaXF1PbqGcNCXkiHliQ5QtjeQAoI+prpNRnY2ixPJBE88j216loMf6MzlopQ4GQ6scjrmvPBJBaXgihmM9oDcqW8wiaSWEkRxeex3PI3Y9BQB6xpvii7ubVJdjQM2N8KJCgjcIm5CHUknPU5I5orgrbxFPbwxo1g6NtVmVnRSDtA7n5uFHPtRQB82eM9Osi9vO9hcI14GgaOZmIkt1G6SSYEnad2QGIUnsK8J1K1u4pZlhvlSC3lkL6ZJcu8bW64XyQztkAnIAHy5Y55BFfYfjnw7c6nazXkAjskt3kIWTi4eFUEYE0pYKm6QZHtj1FeBPp9vJMJtSCwymN1S/MqhZxGCTDtA+Z84KgDJJJAOKAOc8OeIfs1reQu8cMTzkNB5exEUxBVgWUrhp/4tqknnjpxvCQXj3C3S+YLi3VlScGR3VCFBgDn5cKSGI6HkkYrAJkieae205p1hcLbLfIDNsbO6WCEACWfYOGI6MAOazLjWtTnuASkVtHBEUbepQ26E48uQONwU5GSo/PFAHqvh/wANWWs67BBp0EkUNpsXZDEZIrjeR5iK7tj7QBjoeCcD2/an9lr4PXsOj2stjdXsc6RpdQxhQssEauHUXa9Sc9DjnIx0r82/2avCA1q9tEkSeS8u5oZbaK1RFgwwU+bb3DPgqACWJOf0r+gT4PeHoPDOnWN1cSSC9msWjkllnUgIiiKPAiP7wq43HjHUCgD16/8AG48E+Dkh8TbrW7t7ZFUSJJEl60gwF+0QxspY4GVk2gZxkA1+Iv7UvxPs9a1DVJYrEwTxC4iiRZvJtxHkl3mUTbIjgErIACxGBmvvr9pTxbqeqWFzYuYYDBL889v9pkidlARZn3rtSNkwS3CAn2xX47fFu+s9TkuV1K8gkBREhjXfJbXtxCWKKZ7YNuUjO5SRg4zxmgD578I2us/ETxpZaEkMl1bNdpHGjJOZZS0sWAYYAi7ssAWwHIGRmv7UP+CYv7K9l8N/DNn4qutPitr670+3i8lkuSFLqHwkl2zNkHO5S2eoxX4ef8E2v2RoPiH4t0jxfc2qypb3FtNMsiyTWAGFMcZhVRtcKOHVmHygtgjFf2b/AA08GweEtA03SIIVSG0hRY1VVWIOqryFb5jlTjJHOOtAHoVnaiOIKqbAFyBkEYGOFHVU9jg8VoKMLuK7QBtZuO3I4zz0Gf6U1VKrnaVBJHUHkdcYPT0okfyomfBcKM7egLHA5/DPPvQBEZgGO5gVJyG9VOcY4z+fpQcKRtAIJyGJPXknAx/OmkwyxjCBcAvtLqG5wSAuQepPT1qvNcptDZ2ptyF2HovBJcDGdx6UAPmbCjc3zHoechRkE4+v8qrS7IkDZXaeQ2RnjjGOo6emK5q/1qG3ZueFjZvMZ9wU8jkqDyG7cVzp8Qh42RyWRF3CXJIwSegHJwev144oA6jVNXt7eMtIzIcDaw5AB6noc8/yxXDalrFpqGi6qzFRdRKyWbOxAds547cgHGcHrxzXL+JNY8yJBFMJsbg6+YFI5BA+Yg18m/EL4i6j4aguofNltUvDNFIW2/ZgmS0bvISQj5yAQeC3UGgBnxE8UpoK/apUnWVixkew2tMuM5aRGOU44H8RJyBX44ftn/Hy7k8Oalomklpb5vNMcElyRdpEMtGd8ZIMjHJCHB9sdPq74kfFaXVLK6junnURQSRG2uHLfa5kJNuySods4UckHfkEAivxj/abubXxnf2RgnFrfxTyQ3EcDeQ26ONpXuJLeGVW3DGFYkqd2AMjFAHwnea813d3U1/YWT6pLPLtlSQx3MRbDPJLDCpAlBJwWwTjJArRSBDpqRxTzlQhuJLu+lSYouShji3scxsxGevT5RUT6FJbrPclv3byBLuC4KTNMJSQkyROqvHOGRcdchuSay5ku1cW0khgsI4YpJblbSN41cybEE5KgpCQcFdzYPOMdQD17wp4U1PxNp7x/ZEiW3hW5t7y1khhjkkgZhDbvuiLCNlyTvI3Zz2rgfGWnaj4c1F7OFp4r26EUk0Fva25Sffx5kJJVZY0UEMwBJz8ucV0Hw++Id14eu5NNSC2S0gu0ZLskNHM67tikxDa3yMThh0IwTTPjHrl9e3WmX7s8cDRtbTTblhWMysHib7XGmViY5+UEcDigD5F8X+MmhGp6YLZormNyqXAdPNaTcUzCynLcsA46jJyBjFfP9xLcKzQG6mWdI5Lr9y/nQJcnLeVLE5HOPfBPT2+itQ0Sy8QTztCbObUYg4nEEqwpGqyBSzOTlZCuTu4Zic1wWteAEs4U8iNC0jNEHuDLcXEm8kuYZwAF2A4BfAwcA0AeJXN5dGNElja4tsFbdZMboWkKvK8IACquQc/MTx7VZ0/Srqd90AtWkdhGLl3l22rRqZMIwDb4yCA2AQDxnpXS3HhaaCL+z3yC0zEXCx7LQEjADTE5V24zjjNdv4T8A30l1jUJrkpphSaWJIwYjYqBJ5bSoMlWYYyR/8AWAOc0nw3LBLY30iwTDdtfehEbCNx5pCuRvbD/KCB0AFemz2shkgt4o30+PaI1kkT55bZyXdlIblQAML1yMYrtbbR4bt3ms9PSZERnWEyHYI1IYSbpNuANvbsOKydf0uVNK8+Cygknklk2zLHcXggt2YEyRAHERZyFHPbjsKAPMH0qwadmtxcSRSOUS2mWQvqEiSEMBCx/fg4BwMbcYavQtL8IaldzBJvJSCEF03RGNwBhjA5AJiCLj5c49TzisjR9CvpNQ0lUgu2jmcKHuI3jS1Vzuee2lYAkhxg7S2M8kV9W+HfBM91ZIsrzSyxEoLlCC01uGLlzGpJKnaV3sOccmgDybStPhthCYZpLVo5mVBEQkN1lSNwQnDEEjcFz04712/h66c3ORIvm2kRWedbUu6HB3LHuwMnjJ7E8V0svhZ7WKIrtaO0Mj24eMCcRykljEgHzMpPp9O1XZvC7jTppLe5lhmJjlkuSgTzBkM1u23gNnHGcnPOaAL41K8m0+K3BtIsfv8Az7uJN1vEx4eNFYtNIdpyMZ4GQBzXl3jLWZra3ms/Mtd88pkM8YcJ5UY9HX5XLDBXtxxiunlmBkZ1v4Jrq3htw6kGIlQCAiiYKqSbQSSeuO9cdotgniz4g6foqut3YvPHLcx3MELOULgOoYtjaGIHTGKANr4Yfs6+Ofjpf2Vpp8e3Tkk2/a50aMxb8FNmCDNnnAAI5IOOtftT8Af+CNvgPU7Kw1D4kzXmbry5ZYYYWiBwMDPnALtJB5B/i5xX1D+wn8BtG0yxj8TXTW8Oi2MYkaFo4YUEkCLkIzH5yq9cZ9a479vn/grN4C/ZuuH8AeCbqDU/FMMEm6KG4heO28pW2ltg4JIGOaAPK/2uf+COvwK8MfDm48T+A5prLXdOR3FtLcpFBcosTMVZzkLMw+6SQPSv5r/EPhvw54K1698MmOOE20plkmmPmXEUsUxhFuZoSS6luRjtzXtfxs/4LWfH/wCK+lal4N1Sa3ttKu5C0L2s00MsMZOwRsVXa7eWxwd2PoK/N25+ILeJNcfU77UbqWeeUzvJcknNwTuWAujMsnUcg859eAAfVw0+yuysjxL9mdRHDPDPCoO4lJA8UswdgcgN1Az+Fcz468HxNpwvtPvJGXTrUW/2PzvKji81uJYjEoAjGApB67s815RpHje5u/NjEm0uXE8SRlhaDIBk4yXYR84wAOuTXY3njTSX0t7SaRpLW3jQWqu4KXcwGVd7iR1cjzR/qcFlxxxzQB836/rDxm60y+ssEuitm5ZExEc/6zjzORnH+0RXkepNM8/2uG4YQTl0JxvitATtAwuRt3AYxyfauz8Y61JrV3cRoqRSxNshLgEXDNJucb1H3cZAY/L8uM5rJj0ctBG/kyxozATRRssomkA+UuOgQP8Az/GgDmXe4nsIZLk3F3EC9tt2xwJETkLcqcBmcnoR2FdZ4O8UXXhG7tbiC6ngvRNFJGsMx+ymJCFZWzgsSCCQeOw4qe30maSGSwQNI5dCYQpLrj7xXI6fNjAx06Vetfh7rNzIl1BaTCSNvLVJIiVeMYLMpPAKgk8HPPegD75+D/hzV/jlqtxNJJObO0tbUTSRW5UyBmzEiqw+dvvc9x+FfW178CfCXhWyme70xbiUI0jGePNzDKV+UKIlKkbhnB6Z5x38R/ZL1hfA2mGXUmiCkR/aL2dDFJB5Cny45UTAKAswU4x6mrXx0+NmoatqFxa+Hr0m1hQNLcW7tkecceYxBPmHccHbnB69KAPmL4z6ffqZZtME89laSypLYxo42oSR0xhVAxnb17cg1474C+L+peBtStJI5TaGzuYyYUaXcIkcM3yuOVCjoOMHmu7uPEmo3l2Ir+eRQ2Vkn+crcYbHKMPmJyMnmjUvCfhzxFaz30qwWt3EojSWJUVjtB81pY15wfpyTxzQB+oWj/8ABRvRdf8ACNh4U1y5EF0Et7aW5trWCVFt1QA+Y0gAYhRzt55rH+JXx8+DL+FJp47vR47ma3C5stMia+l3xgmUzMuYjuIztxnIxX4b615mmyT21rMnlpM48xI2QohJRct24z+XFYt7rN9JGYppHmCIoRc5JVVGCDnB/P8AWgD334v/ABUj8TTP/ZJe3sUUJFtAVZ+CCzKWwo4XjOeDxXzlFfJdSMJyEyUDOu4bivJByOvPv6fTNnuJZEVmjlMbDKpIcIJM/e3Z4AP86iSW5DKUZGUkAiMtwQwJYkA46f1oA9RtdOttSljjiuHhAtUxInlgwuoAAQOwALE87yD/AHc1yVzarpl/cxkSKEcyFo3kM0rBT5ZcSfwEjLdupwc1kaxeLpFrHrVxcNdCa+gDWSPI0bRRofMhUYUK+7B3bsZxn5jg3HmXWFj1G3N9ILpNsSlZ2liUKD5Tu0Q+XAOD0wvFAF+3maSJmmKoI5UaK4KjKKw+aPZHyVPTp/SrlnqMMRubANA6MGuDIEJlkcj5YLeRUYk4B5wF4PPFULS1Zo4rXDSPdSAB2OxYhCN2PmA3jbkFhxk4z1rWbSLq9ktobKAqwchIoEUTx7gSGyTmZTg/dyBnBxmgCaCC2trR7y5tbyZZjn7MoVLuJjkrMgJwwxg574rmJ9LaeZlt5iZ5bjcsU3yyiNl5ZgPkYBevPPp1r0F9M1HTY7R7mdftiMIhFIfnaIodyOG+6+CeDgjPFY91ou+/guEnLySFtqklFhmYZRFYDLtnHHQAexwAcFqNk1qLWOS582dlmXYkK7VO/YqMyjlhxjPPPAq1HprMsNtE5+0Mp83zI3RCpXckZ8wDypM+uM544zXeHRJryO6DNFDcxMIEllaExlWywmiYNh8sGHOG9PfKFlcQB4xvXexM7tuYSPFhXMDHn09Dz+YBxMlnKqsl1HKZ1UmWFeSqqcI6lM/KAT9efTFTwFhcpbzx/Z1jUrK8gKh4iMthj1Y8YGQfbNdhe6LJGIb2xaW9hnij+0MAXkS4dgqqyoN0cYAG4EDr7YqgLS4s5pSyi4md0VZYU8+F8nEgIcfI6qCOQMUAUpbezeKQRTLMY0RkguVeORip/drbgDcdoY54x6Vp2moXlzA0c865jEcKxMwEYRQQhJY4yCOQecfhWdcCOIw3kDx+ZFKTOGUPKirJtBU84B4yB6AjjNVJTPdNcSuGdARKGiiZVcMTgbQPXPb8COgBtxzSzyYEi+daMh8+BkZiCdrlUZuWAJIIBIz2xXtvw8h0HVvEdtZeK702CyKIlmaYwtJC6A7ppSGAf3wa8EheN4cSBbJptoinAaNo5EILo7NxvZcED9M4q9Pc3bpE0sy3zq6+WkRRbmPhkeNuQXXbtPHHP5gHWfFDS/Duj+JNQ07wzq8l7aPKXt5JLiKWGORyfNCyRDa6KAAOQTnpnrwE92scflLHBPK8O2TyCjqI0wVURrLks2OcA4z6daUcCzXIR/Lt4o5HVJ5GZ2/eHgNjIzycfWpY7O58q5NrKp+y3BYzJGC8kQ/1gjlOFbB44OTngZBoAvwnzIobo+VaTO/7qOBDGcKMFbjsCOBn39KrXNw87w2tyz2ggdpS53q08iEFQu0gbeBgccEcc8XbIRXskcFykgliQuscisvmxsQWJUDls4O7HGOeanbRLq5uLlRumgKFIjAm5WUcDe78g9ASvpigCr/aJjkeeGGRHhhVLidhvNxuIBjiVvukLtqnpsc2qXz3UuxVXdCkU0KtvjbgSqqZ3SqRx9e9dZpOgyRxsHVYSZESNpt6hVHDyIJSPNwo7ZP5V09x4XsvI+0wXSSTGeEQyqWhj8oAhlmU4JB+bBXqeD2oA5yPwpIt5AirKHuohPHqCv5hWHkSLMz/ACop244O4Dn69z4e0fTI9Xso7xrW4tGhaGRxKrplEPkqF+6Szgcsc4HOMVPp6QwwPplzdTwxvbBCjxbmlKlmBtGf5jCFJDfXqK5yaxi0u4vZrW7SKO4fFkqxZysOWbMbH5SXHDdCM8+oB7WlvZ6emoTWU0Aljs1WOGBwm4HBS4aEsdw6gleBgY9/NbvUorOZoShmaV1LLdMZofPljIdvs6r8pOTsyx6ViadqN8ZA9zeG0ecM4jIzHIFG1wFHWEr29TzXSRWdpqr2sM91Lbb7qG3R0tnFtOrfMkuSnzSh8KWQnHfGKAJIdIuG8PfaFtprqB3ZEQwmGa0mL5ESRqmN245UtwQetSJY2fyarK81vNaIsOoXCtG6PiLD2jSMcGQgDJTJDDAPBx6U9pFoun3N1fkW94GFtBBKZrm2mdHxFOPO2R+eQQDtztyO1eZeI7+PTrXyLm3mumnXcscNuipA80hVnuZoGbe6gnbgcDPPoAcJf6hJLeSSL89pMij7NOJZBHbrny0lKphH2gbSvHOM1iNextE5ScRICy28Wxy6FRhUdz8zsFPB7Zweua6AW8CrILQrdLJCUkjkV2CAkAIcc+Zu5BOAO+KktfD5NsRcXNsZ5NrxM8QgKqU5ja4iDFmJAGCODj60AUbK7W3GlmSWS4dWFzGIZC4G192CkmP3zHqQTuGPWvYYZxqK3TOpb939sVIZ4JIrGZAGS3mWMDYkg+8p5GOa8UuZG3RWixi3WzURGEBjHMGYoXlkKgoRnKnI7Hjiun0m507T3m0+2uZIpr9Vt5ZN2yFVGCXUyH55CTyScYGaAOpsLCw1C5nW9W3jnuLtJzKLPbbPAykfZkkYsZlLrkgA9MjgA1zes/CueQ3l9pc4kAKs0VvbkPvgYuFiR/uQY4PAJxVy8lgiu0e2cyR2l0yxfZlF9HMxi2tIUDfu3Dg9M4zk1v8Ag7xbcxpcaXKkb2Zm2SCQzNeoZHLKYnjU8Akgqex70AeDXsF1pZmubkSo/nRlo3Rzsjk42yoVG2MdAMcA/SsgaTNrF4zKPKBaPzptqiAAsGLbVONwBwPTOT3r1rxdpt1q+sahBZiQQLbvLMHUKJZPmIhUs2ViIHU42k8EVX0/QU0bwm8eAL27hnuWOXee1Eg4ij3dCoGcv16g96AMK3t0kuDo0JgjygmhkKrJL+7XZtYgncxOSMjHv6+yeGNOt0s0tLwxz3EEazx3cCsq4X5pI7q3Gd0mOCV4PbgE14To0sk0zJLP5jIFHm4VLkTlwsGx1+8Q2CwHBz9a978H6Vq32mWTVpJlgjjW62xtGvnIjLGYpIwMbDlee4GODxQBieMJtJMk0EVvM86WkYZpom2PnDp5TKuEU84B5xXBx3TSnzBbG1nIQQGCRwo2Dl5Y2X5iVycg844r6yu/Blnd2BvJop45711DXUqrb2q4X5I1hPzCPgA45BXB4rxnV9O03Rp5Bc+ZDKstvFKRKuydXXy8hyu1V2kEbe3NAHm1vYW8F2zavcP9iuXIUhA8bSjlCrIOu8AFeopby0sbArc24dDcusbFCQXk3BWkG4cqox0Pate6s7zZcS2Vy00VpcxyW1tfCIqUZtm6FyRlSSCOufTiqUNtdtNfRzMhubN12rctEsEQuP3jMiMecHdjGeRQBNZWMsERSeRHGxjE8DPM0rTkERsyEmKfaxODj2rodJ0zULHzYbebyrRZY7m0RiZ7iZ1wSwEg+bPzbwxxwfarei2FrMDdWbRWtwg+z3E6M0btMDtWaIP/AK0ZJBwMgLgE11sOoXd1brHcXCFrNntJSIY4VMW8KXLOpJygPQbuSaAJLHX7571bFzFBBGzOjFiIbqR4iky+XG25EO0nJ4JFbYvLyOyuRG4uInEDSSpGUV5pJSbV4k27kEbKwZiee+c1zVva2LX0862sk9vGEXTwnzlkT/WYffl8YOO+0+la9jftLbTWYhkiW5vbWNlEYwLdJRIsagEnk7jn/GgD33R7+bVrfTxdfakdrApLG6lUkKhQECNNmZiVBPseOK7rwzAlyZbC8aSJYrh3hDtM08bImAEg3Hcihi2ckdvavHNO1mNLiyujbzzR6ZmFYRl0zcy+SzsQTucLggfw5z2rvdL1iA6qv2Apc3Syvsh/eYtZTuZPPYf62NWwcgkZ4JxnAB7O+iXr2cNhBc2zwKr/AGdWBImnZN5aaIcumw7lAx8wweK5aPTBpt1cWt7do0kSM9vDdJ++HmMY5RAZgBHBI+4MJCGXtnjOvYeK766tlW+trS6vFTy7m4e33broLIUhAjYeSJISQrLzwK8q1vUnW8ihVp4LxrwveLO8Z8to+I7eCSZ9wjQN35Vh0NAHsUniTw3puh7oLOytdQtlWKcQxoZo/KYfJHNyDGVJ+YZ5OFOeK8u1D4h6fe3lur+bp2oIS0WxpxDJHvQK19PKikBlbYAuSAeQKoW92PJuNMvrafzLyQxm7dmlmaNcSxOTC4y6jocAN3rgPE/huKLWEmNxqOpW8yLcNGyhZZnEkYXfyfLh+XcQccDjigD3rUbGy1Cwn8QWIV7qXynjW3+ZYp1PltBI4+9b7SxJAPTc2Kptfy3nkwamk9laXVq0NtHAg8rcp2yzyzjgRq0WQM5IOQOa4jwnPf6Z9oWK6juVuw9xdxNOiQjcrLFFaR7+B5RwwAyTkn0rbttQbX2W0mmt4ZH89oIcylbQRkg2rlBjoVIzwScHGKAOm07Q7YTG1ut9tDLGZGmVTFLPIgUpiPaWkTyioDKDuJwTXNajpemx3Ek0TxtZyAR28kkDRnKMyNC6gZRsfxMBnPJzivSrGJBBcLdz2UF4lnHFZ3UlxJ9pht4kP76OFgSFVlXkjndnmvNGuo7bV724vZpdVjSNILe3jMa29wZGO2Q7gA7BTk7ee9AGbDpWmu8BktpVnmi8sB45DFIXYorCRAcBBgAgc44z1rm9T0IRWt5BZq9o6tIrXDSsfPjzlQpC7sBunGe3BrvF+w2pdrlF2G1eaHYZ82y3Ep8oNKudybieOAoAB7VRdJL5Umt9PbbZjMdxEiRgRliRMryPh9zbs5z/ACoA82stNvNNktxkvNfxpBJK9xJGZFDEeagJ/wBJ6EdODx05rr7fw5PeQNfWjmSCTaywq257d4VcC5EUhwvzYyOpJ6dq6G28OahJ9s1LUZVi/s+3lgha5UymdZ/mWRigwm0Mfu5NY11ZanaafbXETRQiJhH9oi3iGS1ADI8g/i6Y/wA8gGFc29w18ySkyRtsa6kjQCG4lYByskKHKuEPJ9c1cWJry7tlE0kVrFI9vHLBG8bRsGwhjbZnOSev4dq0Z7ZLiCO+0+zzJbwsmoWsavIizTgbbxF3YKbDgFSRWjYG2trhEvYrlDCUkheDyvs4wi8s78s2G/AnHQUAdjpfghriaT7bNJdlII57e5lRifKjRF8uaLADr5ZU8Hqcms3xX4IvdOlhC2xuIzCsySQwKDaQLIFxMit/rDGwKnsCM+leyaTaWc8cSNq11FPPbW86+edwYxgL5cLKB+74AYehA7cc3Nfarb3N68l0kunJcC3uI2kP2hF3ETiOYAkk4wByoU4HNAHB6J4AgmtE1JJ7uIwXEsEglT7PvgVRKzwyxklo9pABIwxGATWq1/DB5k9hGLdbFHgUNdqheIBQJWiZgQ0nOD3K+ua63xKlrc6C9ta35ga5+zyW7sfIS3yvlmzURn5ht5DNgkvk+g8nfw/cX8aabp9nJPMtxbRJcTRmUwlI1eVbi5jJEqKA5T1BGKAL+sTx6lHbyW8sd7ciBvs8jXLxSWl2p3GVUJCvmPI98d6zriwubLTodSlVVuAZFs71HLvbxs+2SWWLBYDczdR+lc1qdjqul3UkM1pLPp00jRx3MeU8mEFgqR4OVlMwPzngjjPPNXUPHf8AZqQxarJALeNUjaWVCsiAHC20kY+aTcNvzYI45PWgCnqdxGHvEm+zOjhYgsMjQTXc64VbklsAr8ucDGMgVyV6FurKG9gPnTW0u2S3jJmeRrZikSrt4U7epzyfrWVq2rPr/wBpvLG5svPiiFxBBHuKzx5KyR8jKsqHjHXHfFc/pdzLbxzGCWVIWW2jmWJgLjezFZJQWPCByAD7euaAPQ/DtxFe6rDITJMsh+yy2zs0RtZN25ZXUttMasSDnru+tdtceGtP1C5urjzrS1vLPDskQQWJhRJSFV3BDXG0qSB90kjFeWaVCs6299YobeWAx/aIzJhJzkH7ZdOG3SLuHzADjFd5NcSXtmI0I/tLUMvHawAxIwBw04kl5WDYigq3zYORxQByup21hLew/Z9VmtDewpbYt4VEvmhiHa7dkKuh2Mq9AAQDyKo2d1aC+8qXUwLezcNHmCKCSR4jG0hcs+VjWIKh4/h9aS8tor6CBYpIHvBeI8yec8hty4cSoy7RmOMqVTYWIIyec1k2dpM4mnlsYdSt45ZI5rq+JkhtocB5JIjENxlCmNQrD/lng5oA3ngtreQXrqtwks0lw9mAlzFIwZ3gSN9+eHctIevoCBVEXV7bhYo1uIVuN7fbr6IrGsc80jyzWz8+c6KpUE84G3GKtWOnahK07yRPLJHdM6TyAQ2ktqQN6w9AhVWXcehBx1rrrfTZYZYoJFARjIgdAksKQyZ8mAbycE7m4wMcA4oA821ua7iaRJSlwklupf8AdCCCQYjKyo3/AC1P3sgbsODjiuQv7C6knuLrTbszzhoQiPKMfZZgxVvIJxJ8qqGP3h19K9EvLW71hZUZLaGOxVopEktvKNzEs/79XLHClYhEE25LZJGTVVtMWSGRBpjr5k4gM1moURLNuQ7I3bcqLGobnqGz0oA8ttv7RubeWW4aMXMRYxrCxcwjaI5njjJyV3Kxxjr9RUljdvKrtOszwrMB9rkiVhKIxsixtJMavIW3KQD8vPFdFb6Mba8uCV+zxoirDO8IKzYd12HyWYEskZOcHk4zk0tmsMNzdWqrbpFudomWV9qtuMrfPjcSGJ4A4wRxQBmXunX9vDELWOaIySJBKztgwOyiRLlAygmMowUYHAx2rPshJZ3ksc8zzXJBWQgLNawQuxAVmRTuuRJuJwPlHPWuot7uFUu4FguLyScr9pknEkZRQxANuWGCihc7gecc4JxWVBYXv2+WWO3W2tGt3lidpYTDcs+cybmbKs0ZGQcEMfzAJ7pdNhtrKBYS1zL9tlhltzKzPNGSrATuP3gdwzAN13YHSsSDT4vtf+kNOo2SSxmZIfMhldN0gYgjIXehBPXGCcjFbcpusQDlLIxsRbtGuFuIZGEJjlAygMbAsR1xk1saTpNxqGy5acSwwvHFkBWnhjViGJB+8rMg5b1oAz0hvW0hka6gfyvLdVlwnnMnyyF2Y/OuQeB+I61wep2N2yiQ2fnwsRKbYSI5/wCPloAVAJKLhQwB5AbBxivSLy7jFvNDHAjtHPKscMMQmmkVk8yVnw2FxIzZ9B2Irnl07ZMLiCGaEx20U1wGlV4s3CBggO/lhuDFeoJ6UAEFit5CkFwsllBFtT7YxSR4HYohj3rlWjKgkg8/N6VT1CBrXVoGEm6OCRlt5UQFJIgOY3wnzGRS7J8x27iO1Le3eyFWtZydNkw18JQYla4/1SrGTwx2qDxnknvmmCY3MiW7vGzQ28f2dI3VwWViI5jtJwY0zkerH0oA5m9s4bi7v44GM1kblpVaIkPBHw8vlEMSMSFsDOAMZGa6PSZJk+zs1rhYwDbu/VoVO6F5QOSHZzkAduwNRSWFxpiXF5bafELeW7ja2dpS25ZI447hzEThirFyp4GOTyc1m32q3MTw21ik85DSwmfaBDNs+YiMDrtDBeOMqee1AGlNdy29wLsQTRrEbmK7Jlzv2xL5U0TqCQOSAp6ABccVueHL7T4JDp+nlIpNQijkDPGW2NfCSJg54KZBlkJPRnxwRiucnjluVilldojbpCbyBFZTGRh5GTcMMh3EEkdyK09OmtBLPDZ2ySxooneRWBKJPJkbSPmby5SzcA43EdKAPQ4LiS4WzkuI7WzjBlsYpkiLyPFLLGXtnLjBkEbsAAc4UjtXdaZGJ5zPLIs+14Il+bYLOJIoJC43HMTeZnfjj5gD1rx+O4u5bW9tzI8sKypcOZB80LqGt/NhZR8mUdmVu4Re9dh4anupmkjjuJSQjXf2aJow8xGUWKYt99JFVcdQGBJ7UAdVrckWl3lxcM95CsckuoW12xdEa4lGwQhWG1Yo2+ZlPJUgYya4S8mW6aGTV4BIl5sQXCDaJzFK1xNe26DLIC+5Cv3RwTgEV0XiWS5uVt11eWNJJbBZIYWkeKG3exmKNFJGR951d97njlc9ap2lrE0TRCUtEZUS2hVGneCNHliMMchBzPsRFYZwWjOeTQBd8Owb7+Rr5HtdPuGkuooRHu8xmt/P09rZmBMVwoWDeo5J3EDHTc1CG+tPI12S5dLC6kubedojLOZBcbTBG8LLi3mk3hiR84LHuOOh0vToJrfSoLa4UXyJHqAEjyxFVtgha4CiM73aFgJEP3GLDoK1tV02+u7jULe1e2OmSIPOZ3jWNY22zTJujyquQ6eVJ1GcZzwADxPUNLETXE5uoFFvdy3lvBHKbV7h1TLozSncwC5y3RiDj3YYLW68m/jjhnlUxFw85kLC/hKkSRTAAlFCjIXjbzzmruvpa6W0tzc20l26qsDSpI87SScKI1Mg+WKOMpzgZCYOTxWdYi4EcWoT6ZHE1s2oPEyyxZuoI02R74B84OGPJxzkDHAoAj2lrE6esSRm1/eKtwytPMfNeUxRAfdQhyR2wwway7bwVrfiKYwWOjzP5kiC2EUsnkGSecII5Y4SSziVyDyQAhJ4r1vwN4M1TxXqUP8AZqzSC5hM8UF0jvI4idIGS3bDEjLJgZ6HjgcfuJ+x5+wRfTra+MPFlrEul6hEqm0aJ1uDJIjESQsw/dSCOffuIAzHtzkUAfPn7Bn7CEvie/sPFPjjTmSxtp3+0WV5E0TtLb/LGynGfsoEZ6gFtxPOef6EfD/w903wVobWWiWdjbWGnwrLaLbxiJU+XCFlX5nj2EEjHU13/h/wDpHgTRINMs7S1hR4IIomLo12xtEAZrhweVIGM/xbc9DVa+uLh3Z9OtZfsgtpHmyiqzuzMAiqxyw5OMAkKR2HIB5qiyalcQG6Ym3VhNEsKtL50oYxb3dxhEDAqFOCAAOtXdS0m3sRaXNy2zTGe6F2I2KXiT7NymAxA7E+X5s8MOB6VZN9HaQ21uk8cFmgurm5mlXbcxSI7yuVLAYcSuyBT1AGBzXg/wAVPjJY+B9MnfWNQtLe1Fo9xAY5UQQhnMm9pX/1kkjM7sHIwzlVwAKAMD4x+P8ASfBWhvqIurOCzdJJg9zcbLiSznjKyGdnYLEQFicKcE7cEbs1/Nt+1V+0tqHjPU7rQ9Furf7Koe0udRtpGimvkW5/10qkjDvGzBf4SAM81v8A7X/7XuvfEO/1Hwv4du2n003l3BFHbGXMuyQqu50lwE2n7o67T71+dMttJ5vm38CS3MkP71JWkDMwkJPzbiMRkZHbGB14oArbNUuLuMeSZFa7SRCxaR0JiYyB1GTIoYnIHT6Ypmo2ohtbqeZpZSsCWhiVM+Ys/wA/lbgdxYOrYA6Lx2rUgNzYXsLQ36Lbu+2GXdlEklG5y245UNjbz/LFY2r3LOH82+iV4riaaIIwJcXCO8sCSDpMs0jKhGeEPrQB54Fe8vYZIYf3qTCSCNyVQ5CRvAgwQFC4Oeep96/SX9jv4NS+IvEtrq0tm8fkPJM6KFcb7ZoswPIxwkbspJGDuD4Br4d+HXh+88QeItEtrYi4madIktbdUd0+Yo7TEk5zKMj/AHvWv6Uf2WvhFD4Q8MNdy2LyyGzjl1ZVUQmSV4YnZInIysqFlPHUg4zigD6L0W2urPSbeBrVYIknigEFsu2G1ZtgkBXAAR0QgA4xjHpXsugajI8l0I42tlUL9lmimRBFYmMBoMt/qyGVmYnBDOR3q/o3hrT9Ts7e33h7raZpdP3qsZEO2WK6mmX70q+ZuYexzwKzNcs7azt9WLSiO5ujHHGAsdtGsccLgPKwP+qKnPuGHUjgA86+LvxAk8JaPJBdLHe6ekbrcL5refEWaZw7X4PducdunQV/LP8Atv8A7QHiH4leLtU0K0m+zaZbxIDGkqSLc7CVDySK3O2Hb1xk89ea/Wf9uT4+23h7wrq+j2k9vJLc2MtoI7eeTDMspiEzbjlQMNuPcjIHJr+bzXrqTUNTur+7na4SZpvKdiEADkkDknfh8gkHoDjjFAHkiI8U7sGAPmFC0ilgwHBKBjnGevqant7xY7pQ+2ULOrGTGAzKcbc54AI/OtbU4rWWQqGWUHaHWMhCsikkBWzyvAPHU881zlxtmlljRVUhNy7QRls7QAAPmbPJOc5+tAH2r8ILjTNZibS57a2hkVPOM5KxllZWAQSk/wCvz0B7Yr94f2R/2d/EXifQEutN1F7aO7dLq1uZg6pBne0BZ4ymCEwcgkfvMdjj+ZH4ceIP7PvQb6R4yoTZG3yxuYwysWCkEfeHvxiv6Ev+CcP7Smu2Etr4Q1DVY73TZSz21pLOd8HyskCBXnXMJKjA9c96APvrWtV+O3wc1D+z4/F+uNa6f5VxDJbXt1eWoSNBut3iuyyopBAAQHOOCSa+k/gR+1l8XdYuI9FuNYdbYLuuVEUagrNIdv76S3OLgSNnBGe2OK4b4wxal4l0OSW1jjile2je4EiShrNXUOJ0lWdgFOQoQBiDyQM5r4h8KfEbUvA+vXED3wt2tYLiV4Wi8qWe5HmJDFEuOW2nzOcZLe9AH9DunWHifxzZLqWohtVmWBgzkxxSxqdoUzMbWLdwGJIbgEHpgnw/4g/s7eHdVs5m1Pw1BcSS/apnTU9PS/gTLFvmaeKRUiMZJAJOSeCOMcX+yJ+1XBerFpuroJYxa2gXzZSwbCxwTmRTy+9gAwx8pQ54r9Y4dd8Paxp8WpWGkG7nlGDDCEuGDlvLVR1WS3LKD7L7UAfyc/tR/sd6BY3dxqvhbQrNWZV8u00nTlhmVCTI7W6xzoFVicYK5HOBX55X/wAAfHyxajPH4J8XPbhfJd7aynMMIYgbyVj+WPKkErke5ya/uA1rwd4X1O4lm1XwxbRSOGn8uaxgik3BiAIpNuWUyBhgDPcccmg3gPwVqNhBEPD2nrPFJ5TWhSGBLlHKKInkEYwA4GVOcbifWgD/AD/vE3wV162uJINZ8K+JdNubcvLLPNY3MiNDIQ8bl3hwmYlHX6+9VNN/Z/8ADepxxytqOqLcu6sIJo44dkbAyF1DkGQHkNgcY5xxn+7Hxx8MfhcIri0v/Dujyz3CSx3UT2doyMjEA2x/dsZCochWHUKMdq/ND48/sT/C/WdFutW8F2zaNqkVzLLDFbRGCNokjme4RVKf6vnBHtmgD+dLwp+zv4astSnMGvzyJsjR4VitnETP5YdoXaQESAMBkemRmvdz4Ik8P6XPDpuoO6/ZzAn2d0XUC7LsSSVtmRlSM7X/ADrt9c+GOtaBrU0DWA8qKeVYp4onks5DGw2rMnDKxDR4Y8c8dK+hPhV8LNJ8QX0cGq211b3F3FGiJI6RwQsZ1O+aUMWjGwhlHTaRQB+Mvi34Ka5d6tqOo2l/surl3kFvcGUxzuFJYSyPwknQgrxXnVp8O9Qtb+0g1b7VKbNwJRGrBJS4I2NMnDKHbA56D2r+oXxB/wAE/fCviPTrHULe41GViSzyxyRiESEBSsaBOU3AgEnDZyDzXPP/AME2vCtgv26eS6DMyi4SaQmaNViV0VIgAq5ABPPf3oA/nrsPAWrE403Qr3UGdEt453idYYGYhowyOoJ6kZ9h+Pa6f8F/HuqsUmikt45GVUdreScwys4DecoGYYV46/riv3fb4I+G/AuNKGh2t1aDMQZBHJezzIAYptxP7kB1OOeucUQeGtAtHme4jRdPUBRAPLV4GMfmSLdGNd04Zw2ATn8BQB+LEn7HHivUdP1O8ub7zpo57bMcKsRJ+7/d7T/cOAPx6ZrjJvgDo/h7Tja6laJbscvdpdEP9rmIIjS3VFOzD/qvp0/cG/bSEcQW8UEJvC0cNxBCSsK+X8kqb/lLJzxz1A618bfEfwbBBqMolktJVnfcl0i+bNK7ElZHSTiKTjOCB7UAfkr4i+FOmaEtxJYqsqmUb4UlPlRxFg33yMlwSMgdM/WvOLrwvNFdLHZxr9nRpJozIwDSxkkMW4yx3Ejnjgda++PEXgnRb2CR7m7EKxTTKIZAUZZhKVfz2RsDcec+g5rwjXdBhtTJFC0cjQTxwwzKhLRx7WkkJIyJMAqFAHOCe5oA8ZXwJbvLbWkDJ/aMohlfYys0W9c5YLwwww4Bz83NfSHwm+HdsL6DSnhb7fcXUJsJJFQx3NxwhjUqOCuScH1rl/DUemWE0V9cSBHuJjEspiRhvh3GSN2cfIeOOPavqX4CXGhv8RtK1K6tHubCJ551cXAFvBKCCrtD/wA9CR+WaAP6Af2O/wBmPVdB+H8eu6lMdIa5tVYQMNg2BfMF1CgOAWHU+5r2Hxf8L/DHiDUURdQnn1CMRo8YMP2Z2UAGUxqP3pPfJ4298VyMn7Z3gPw58JbPSpbi30bUvsVrYCCNoPLWBIwhIUt8oIBJPBy35ec/Cb9o3wP4ku7iAXzsz3qi0uBOmInkDI6MWbLRkFiPTI9OAD1bQv2cbiz1+21LQrwXaw3A+0ZjAWASbvPWQMCqQ7WHzA+uDXoesfAqHQbG7udTla8kRre9ijjnRIJEkfJkRHAa4VckfMcHAC5616Z4e8bWCaY194fTzQ6pEbdX85AyHDqzIPnMmc7eor0qXXY9b8KxJeWEEWofu4o47sL86ed5rhfkLFQMBRnhqAPyk+IvwRLTajeWcGmyTvM6RK8ShbUyxl2nMeSVZVb1PJ4r8w/ir4H1jwXfSJp0rGzimL3LoSYbly+51imBx8rdRnP1r+lHxR4XkvpJZbLSTJaSWy73ntlgEdzIyqNzKB5o7HOOB2r4R/aA+BUOrWFx9he1lu498k0NnZosKTP/AMu0ijjylJ5Zck9QaAPyD0bVIby0SPUm8xYPl1B5SXeZWG5GjQAMFAIDEZGR1JroLaDTY1H9kzzQOhZiWhj3zRTLnyZBuLywlN3zLtCgDIFcl8S/CPiHwHefYZ4J7SzJmc3kKAxqN/mSQPI3BBYABScj2qPwxqdvrFrGj3Jtr9WDSM0aC6fYhRFCg/Kr5GR6c8UAdTdaMviKdFliEMPmxeZs2wz5jBEckEs56svX8K821j4eRXNqkr3H2eawluDELtds9vE0h3INgAeRgDsbOcPWh4g1HXLWdrMCVbIItwLvDx4WMlQwkPyhXY4GD1rx/wAY+PPEL2NwlpcGKSFDE+HYSXJBB2s33U2r6HJ7ZNAH6Y/sb/Gg+E/EC+DdevmW0uvsyWdtLcyf6TFJtiMa7uVcAA7ehxwfX9wNMgg1Bba7aKb7K0McduVIgS4SMK0caNCcsw3KzMeM5Ar+NDRviXc6fqGi3dlfu1/p8kdxJPHPLKtuVkBeIlhnfuHKgnHGPSv6Dv2N/wBrvTviboUXhi716zGs2EEMUMFzI32mWPaUm8pPlMcgwOSTkHjvQB+lq2EMjtercJAAt1H9nuGO+Zm3oXEbDlcITu/PmvJPEngq31lftHmGFblJ/Pt42UNdxQRnAJZfkiJUfh6dK9PudQsp7eCK3Q3BubVIkuJzmO0EW1ZwfmySW3bucjvVXV7cRW0Vtp9oJbwGATX5ZhZlExm3TCnMRVh83BBGKAPyQ/aZ+BwgDarZWM8Dgx3flQAokc8yZO+4jB89evyHHUCvw6+NPwnn1K8eO7LRBru4kvP3AjkRZt7BpECAmMSgEH3471/Yd4g0yx1i1urK/wBPsZJv7NaK6aWBZoZZCu2IKvl4gkAI24546ivx8/ag/Z1tbKXWL+GK5u4kjWRvJRDPFDKxkMTggeYsQOM45A46UAfyoa74Gl0jWp2lS4gtIWmEczRFLa4cxk+aJCOm0E49Oai8Mau2i30s0Bnlk89PInSVlikkQ4BO37/yg+nf8Pvb4p/DwGeSwaQSxpdTQ2AwYhMrFokZ48YX5hgj0GK+Idc8NXHhC5ks7qdktp7h5XUBMFEY5Cv1iywAB6EHigD7h+CP7Tur+F7r7FqN5Els4/doCvlmKJ90y3CjKgs4AyOmPTNfqh8KPi74U+IFkxhv7ZtUsZA8FiDGu62kt03okjtunIlBbHvX84mnXEEdxOLWKWIPbM6uSZFYAlm2qOrccg+/HOK93+Hnxf1DwfPA8XnRyXLIBOz+XJEGACeUsZ/dxEjHJ6UAf0U3NzCl1PqV2WQpEUthA/moxaH/AEecLgCNQ0bIcjjAqvf3323cl9atczNLGySs6RXLyw/LKUki7oDu2jnjJr8+/hn+0pp+sTjS9c1wQXk5jsxAjGctEskTHdkYRWZnzjkBfy+3NJvrLVbaHUY9QNxJJfTfYTaxq6C28kM7eSxBQ7cKxx70Ab2p6HdWJuni1QGCGSzldbjZPe3GInjEflOOIi06ZPQqMdqyr7wToWrWDrcRmCWK8/eyNDG0N1dGNQYdgGPI+aVjtwAfl7irJSC/ubu9nvpbtvskVqLmOExGxWZ4GyVwBLJj7hA+UfSuih1OO1dLeCCS8W2iEum3N0qeTeXEbh2e5jUnavzHBA5ABPsAfB3xh/ZiaeKe+tbnZNarIYL2GAJZSHJuG8gKMkBTgHrnjrXwreeHdT8L3eo2epC/iuIo7pYFNoVaV4UVXV2cgEYzjrnNfuzf3VlqU16t2jultBcyynKm1EnmZgEcS8RRmU7do5x1rxz4jfBTw9470pNStbWGDXEt47xrKJtqSC7ixhiPujHJ9AeSaAPx0ex1Fr6G+CQRsLJ9/mFCsoU4d41LYmkVdwK43HBOOaydSsoZGt7qOQ3q3Bgto/s48iK3VlG6OVAMInYDoe3rXv3ir4V+IvCc+o3N9pBSwtkkWG+YytaQmAkTjzOjBlHDLnk4Nefyabo62sN6dP1BbKdvMtGR9oS4hADTuehiLDKg9jigDxjV9Bhsbm9ljjQXE0MUEXlyPF5U5Z1k8sOuVk8tM4HLAjGeK4hdIu3vI1mkaSRrgWsshQeVdqi7Y2DkgllUA8jORg8173e6YZZvtd00DGRBPFLMrSzQyyBZlYAcPMuxFGOPmIz1rjr+wu4JFfzkur2O5cxxwxBUkdCwQeX/AMsW4G4njPFAHmtqbmx1K43SxSC2t3igLbSjjd5TrcgqSruqqwBOQDj2ru9P8SXd3bS2F+IWgZyuXm3/AGd5o3ijMSqQDGHaQg/7fvXEax5st5qMl1ALK7e3t5poCuwedAqiZlwMMWZicDr0GaktZbe3gIP2e4mtofOnaJeJlYL5ImUnOVYtn8elAHoUc1vMi2s08Edy0CfvsJKiRO+JS3ln9yu0fKR1PXmtCLT4VjEc98RshWRY4I/3s+2BHSS64wGUnnPHJzzXAwXUBu0t2aOOArJtitoVY3sk0aNHE7scxwCYuQSegr1oJaRWLHzUe6jSdgvlmM3BjtkbdKGGQB/COhoA5fUbfHyxtb3MS6cPIkQbVln+0F5bWIEZPykuPbpisf7MFY7ovOlJjWFoVby2lQiUNKWHzDLMCc4WtjUY4pJ7JAJWmlaS7mnBVEmuEBXdBGvEbDkEDgnp60j2VzDbmaaUwkpLFZxL/wAsxPLvJdgOZNhAJz1z7UAM0rS1d9WL+VI0Rge22qWWB3jV1WUR5M3DAlhzuPHHA5C/u7hJLuS6QjyysRuWUyW7yqokvBcAj94wiYEH14x1rrY7680GRdQsvLVZLt0uLXy9zTwRKEMofPIyfXjOazr42WoJc29tGILmS7a5uUljkk3XsybXgB+6QV6djjHpQBzGnW0upXBMbhLW4MawTgIbeO2LMJpCpOQpXAPHtWimkwzrO4ihMEX2oyRROFigZBsguPNJw6u2Dtx8o6dqsWunzo0bbVs0jgSOE7yvnBZVhuAIwcLmaTJB6HiiSD7PplzYyXLyTYfNyqsVWF7pmzNAnJlz36c5HFAGIkzQRRotyY5V3RzRQqSQ4fGFb+PcR26ZrqNJvTfToImlaS2eCOaKQCONt7FChdjhwGUgkD371gz6eLoyXaedGmUCsUw0iRRIruR0KszDHOTnOa6DSLVrVIBL5LXEXlxZbeGCt+9Dqo+8quxGck8fjQB6xpY0+8UJC0tukUl2ZLQEYDxW6s5hP8agsQBWNqdkkDyxWE6wXMhAAkyBKzyEkPt7sDnPfOa17MySNZvFAkkkUbKBG+xQSm7zhyMEkd+mAO1aVlZCNZmv/wB6ZpGaN2TzHOw7Yy7LnbiPBJBAJHpQBhy2N20VgNjJdeXMyw28aGOOSzlZZfMmYf6t1y4GONwHWuy0a6sbawstOvZDeRXkjrcvGzO0Usrb4Li3ONqvG+c+pY9aWz0CdbY3QkuJpVNyLK6VS1s/2iPaYJQxAVQo5yaj03TIJYbS8iliSW2EtjNBnykZvMcbWhI+Wfd0A4OM0Aey+HfCUQSx194TqFskg2WP+rneJiB5xbH+qAPzHoSD+PWeLNF8OxR3V7aRRC5e2iP2bbGrLtIJi25/eAN+PHfFc1pGr/YtNg01Z5or77Da2tvD8zJCxG+7cyD5iCpXC9CelWtXgu5tMhtZQkM6PawQXG7fIcMZN6Y5EkgJChjz+FAHB/abXzLm6N8pt4pLZJ2ijUvFuQL5EMWPkgMqkkgcd+ajvdde706+0/7QgmmSW2aOACSLyJCDGpZYyokaPfuLEbDn1FZ+pKLZ5LbSbNCgeWOS7aMy32C/mFZFUY2M5bkg7c8ZrD1Fp1ae0gtV0uyn+ymdyWN7meMCV4okfGwMrHkDg4NAHh2paTdz38SmG4jAupIjEkxeSKNFkliaZmXIQr3x0UY61zF9ElvCILe7dZop9s0UgaJ5EBLMTIAd0mW+UgcggHGK9yu9LsxFcLbXE9w/mGW5kkCwhWyuwtI5DM3kseAeegryvUNPLS3El0qwvDK+2VtqG4V0UwkKDyqrjOPTmgDmdNdbaZXDgSB5JZDKWdpJCwVIkKnrh146jvivVNOuby1jV3uooYpDG37gqZ4o2w0iozdyx2/QYribSxjEskGA14oWcZXdASwKyLCw+8G2oT6ZOOhrr7S3gEsSRpFdZijEsE4k8q1kRm8zy0b72BjBJwcdKAPYNI1q11EQ25WfNjIJYt058toVk+dfKTh5Qyk4ORiu/wBDvknmFo3lwCfzJY28zKOoHIZM/LLliQPcDHFeS6fGi2dreNbrbmFpJLgWqqDNHgxxMTnCP90le/612OgRLZXEdxHA07XUyteXN3nybWAorx7EB/d5Hfpz+NAHtOmxajFfQQ21wl41vbu0ErnbLHu3KY7hWHzAFWG4c8ckivYvBp1SZWmI82eIRmDYqSzIwly77HYAJnv1xXjejWSo0+qm6kUzK3kPIYwyfMSkDuZfljYE474xnmvVNDt7W2sZVt9QkN5cSx3Uotpn81EYlWhBH+riBwDn680Afs1+wz8SH07WJbW8uDP9q8qznEm+Bg0bgF4oU4dV2gE/lxX9H3w+1eG50y0mhaQ5WIyCIjKKVU73OPukj8vxr+R/9nBb7w7qWnXsEv220lksZbvzLoK8DNKCYllRvuYyfUnnJFf00/s8+NU1fSLeGMMIEjEamQsBG4ChgJG++wycZHPagD7CkWWK4JyGtZQNkkQAO7GWLse3X254Nea/Ea1il0K7DwK9xNDLvdAsasm393Exx6c++ea9HYkwoBOPJAJfJw2X4woz1znj3rhPEV3Ctrd2UyhpAE2rNIAHDBgpHuAf15oA/ke/4KDfDGzsPGF3fokVtY3+sySpH5boEnPzXU01xIOY2YfdHQrX5w2Npp1gso+3B45YZIgZGZrSFmODtcDMygE5GM8V++H/AAVE8Padd6CPKtbf7b9pa5gALJKkqht0nzEDygoy3bA49K/mqmvdUvL27gE4n23EsyNAyokQjDK7hAcCPCE44z26igD6Ags9D0uyaBNRiWaTE0q3J3o6MAWEe8Eou0EgDnB9a5TWrKysk0+/0+5EVmBP51wiSCCYlgY5REeJGZztOeoya4/SNVa7vFXVZUvo4Y8IVwjr8uA0idSpAwRnt1rQvWaeOWCzfzIJEljPm3bpBGAfkhtYCv8ArEUc4+vTmgDodN1SC1lWxeCaS4lsJJFMRZXjlkk3sEIHy7kfjPAFdlo/iW7gjIkiJjWZEtQZVkYwoCjwygk+XIWB+Ynt+FeXafpetusV3AY0uMhoZbhyBIuxR5bSE/L8inj6V2Fhpt9C6S3MCPc3MEl06xTr5W9ZWxLlRwq4ywxnvQB7ZpFzLf2lwHSKOxhiWY2jyJG013vPlRPcj5m3FuegIP0qzompvcXb2KWzfbMXCzIRiW3jUEp9nlf/AFhBxhm9OK838Fvd6jM5uZVS2N15lsxAxcTjKO0seQJYQpJHTGO9adzrq2mryPZ/vE+3hpJ4pQk0boQDGsZOHhIHT3xQB79pWrRaZYhbyI3shuAYwYfKvYxK4ilwzEl1BI+YHHINLdJYafokksWmyTNO13PcFwhuBLI+zyhE33tg6N6nivK4PE8fnA3QuZcXzGwkdyGIYbvKyDxb+dtZl7eX1xXRQ+IzIqRasbm6nQK6QwRKu1BIQgkYNhgFO7JPzEAe9AHz/wCI7rVba6uLhjHbWIl82OWe1USXMIY+ZFMqrlSI1HzD0q3oWoFniuLRGeOGISSP5jlirbvMRd45AcHCtwQa7jX5bPU5ri8mSG3srUzOzXoUM04fKsIs/wCpaMkEdjXLWrkx3MWnTaeoklFy8UasF8oMjmZpQMKcM3GcdM0Ad/pl9d2MdxJEqTQBS85iX/T4lnaMIlspH7hIyCXI69D3r6M8MW1z4isIY2mDm2VJh9tLsWaNVKAMgyyhfMVvQHPpXgfhZreUmCWYT25neSC6SGORpBFIEuLSZmPMbxZdSeDtwvt9DeEprKK6SwRJHJljjkihjlISGfeAI5FGERwrEk8IBnmgC9beE472eawn0603NGjSwsnmXE6NOIVIDjAKg5B6nPavZPhD+y1c6v4ztYNMJjEV1FNapCGe7ubN+WeObGxTktjccjFanh+zkn8U6dcXCxrHbX0sUkckJ/e2CL5qSMcEqAwPK55FfqN+z+NG0eWC+e3S0dUbZHIMsLL+FokAG0YJ75HcUAfbnwH/AGf9K8EeGrN7uzWe4ito0ljkQPdtP5W07pWHzruPY4r6kuLnS/DelxSZWNFtmm2MQJAQTkYToBj/AAx3x/DOvJfWEMdjl5J4YZEU43scDBz26j+tdC3gG418r/aMreR5gnKkELvwAEH/AEx9R+goA+Jvi34+8TeJYJ9L8PpcKsqKpmtlkMkpkd1QW6x8/cRvvYwePp8K6x+wr8YPi7rKatetd6bp968JlTUleVpllHlIGhJUqAhyc9DX78aJ8OPDeiqwt9OtlMm3zZGgR5ZCoTALMCccy/5NdtHa2kIj2xKB8hVTtCr5nQcf3Rn6Y9c0Afhd4V/4JJ6Q9pZQeI/EGorcR3InN7bMm9oBkSQyrjDh8Dr06V9P6N/wTU+EGlQWSRwXhFkDueZxK93JIcvuP8AHOMf41+mzyKm4uqDexAII4UNtJ49SO3pVe4vbWL55J0jHPBcfh1657evagD5L8Jfsc/Cvwm/m6bpEccjPuclEA38fJgjleMnpXtuh/BvwNoqw/ZNEso5IwdgSNAWfOeWA9e9dtP4i0aBDHNfwbiTLlp0VQB0DEnAY9hx+FZFz488K2qyPNrulRJGcFpLyFVDbC+35pBk7B2yO2aAN+28PaTYndFZW4G5ncmONdxflsAgY5xWzHHbQoyxrGAp/dgA+3GOy/wAsfhXkt18afh/C3kv4m0qWYbcxR3Mbsu7dsyqOfvbeOucj1pq/FbRryJJLWZ3aVfMAjiLADg5YgcGgD1pnEZbBDEZ2ZABOcHj0NVpr+CMEmRA/HDnHtzjpXjU3ivXbhj5MJSJhuhlX7pUfxtgZA98fyqg8viidJGnlRS2fL2kg54zkY44I/wA9QD1m51qBJlhJVYMGRrkyDas//PEnqG/x4rntS8VaXYrunvrfHYmRQCcjI478/pXmM2iarexFpdRmQltzknDS5P3CueD/ALXPX6Vw3iz4ez3dh8t/dO/meaAHYNuP8OMngZzQB0/jb9oD4feFYg+qa9p8CoGLK93ErqFXexfB4GD3/wAK+APiv/wUS+GWgfaYYdVs7m7soy0UEU7uZbhBmCPI4Qlcdc9cE159+0h+zj4v8R6VdyWt5E8ktpcqI2tpY47kvHsjaYodyOrDDY4GOa/F3xv8CNf8DXlw3iSGS9mDvc3Ea751SGWDhgxOWhjbG0dSPSgD7t139q3V/jjqP9heHJJLRdSIw0u57iKEvteAHcAHLMMN0OM9zXRT/sHjxvbaZ4ovdWlfUI0N7NDAEeG7Dv5n2eSblt2Ow+6a/MnwtrknhSW01bS3EF3HfWwgM5eHfHv3LH5eM+YFHyqTtOM9Tz+tf7Pn7YumatGvh7xJPBYXAdljlSQNFJuALvAQcR44AznnigDa8OeJ9S/ZtsvJGltbqYo2e1neCEzGA+ZIUVmzEssZBXPBb5+tefP/AMFWvByeIZvDvi6GGwc3TW6LIypbzRR5HmQuei5xuHfPvX218QPB/hX4y+Hp5IhaTSzQiAziNJJ5ILmEMsvmBuZBnovTPFfzuftmfsC+LtJ1KbxB4R1C5vIYpLx5tPuFDyWscDblcMkYKeYm1uvSLJ60Af0FfDf44fB34wiKebX9IvV8pJZbZbu1jjKMQUQRM2Y5UUglSc8819LQeJvgV4TiW9kvvD1lE6BvNjmtIfO2rujeUuw81ypFfwk39x8YvhMl7Lonia/s7tYmgeC3aa3d8hmkkjZmClwgKZ6HHFeQ+L/2of2gfE8aaPf+LtZmsrDBMkk86kLDGIx5pjf5SSeR70Af25/GH/gor8BfhfbXKx+KtDv7mIyQrFZ3MMirLApKQOyEiNyB06jGK/n5/ab/AG/fEvx41e60XwxG9v4daeRfIScgyqzkeZnIypj5H+PFfi/ox8XeIxH/AG1qN3fxTu98Yrm4kHnTs+W8wscuuwEivpnwlo2nW1tM9pHMvmxxSBd2+KOePAJd35ZfUDjPrigD1vRrOCa2E0kUkU7SMsrMrMHcndGGbu3TLV26WszGK78gxsqCG4XABMYJ2tFJj7xJHArmNHuBJFEuRH9nmjHkI6j7QwGcgntjPPWvSdHvBeyYcgIiktCynBQ4AWM/8/AB5PQ/SgCbSNMh3i5afyvMHlqmAs9u7Yy5c9TtP511tlHFaebaPNHuMhmWd1cxXKqQE6dDjqw4DZ61YZbKSCxBiMdqrLm5VQshZeCsgxlmOf8Ax7tWh/ZUQkgW4mjWO4gcQKcOsKRfvBC7L0d27H6UAa9nJcjy7a3NuZILWXy5tpBilY7mYqf9aCCQoHHNa0Gn3N7Dfyo6ObiGOEqF2OSqguZAw2xn86woZEaaKWMXKuY9jGICSIKnHmOq/cZQMDJPGOuK3n1ESpcWyXiwRCKMy5UmRwnUqTjcxAXp0/WgCokEdorNK8cbQOI/NWQSkuEGxUJ6Pvxlu3SuNv8AW45dQlM8pN6kkFvHLC7vLIzHO+NRgcADLdMjmut0m9juwbeKEABp0a4miaSKdsNt2gj/AFgOORjgVA/hay+xTy7N14lw8pcqdlvMWGPJJOZIzntwp4zQBzeqXktzB/pctyTKiQoyKixOEc/NclQPn3Y6elc6iz25mUs0sgljR4Y2AVYzyHQHG0EY/LFeh3Og3D28SeTIFtnilckho5jIfmdU9jk8muWlsUtNWaa7j3R3qBonmcpGrIpUMSOp6fKeRx060AadjqGxN9zLHvDyQMJQQswAUxQPsXPB29z/AIYlzp0d5595DYSW+1yNrTOltHNHy8hBbJVs8AeoqO3W7d58xzyCFy0UBj+VWDE74Hx+8UgDjmujs55TbwmRVXzXZ3h2F0+YhYtwbOyTI5z1yMUAEOgzf2TZzzM4ijaFMtOxfZI3z2sJXmU7yCCR0yKzr3RLKJrmOXfbsnmJp96rjZESVYwzg8MC2O3PTiu7mm04gGV5pfKW3BihUmSG6mAB2ruAEW0HJ7Z9euTcxedZXZZCwW8SOKORCUAwfMEjEff2gc8+tAGVpGpanbQ2dqloLsWZTahBJhCvzMWOd0BJyB7GvU7fUrd7W3Z7OzleaRzdoDJDDLJIwTcZP4pQhJA6DGOa4i1gihZ2lDG2VczLDJtkENuAqs8o5XORgAfNx0qit5E088YX7VprXGUt45HWUKozwc/u2GMnPfk0AdbOlpo1/JqEMZeGaSQQTRbn+zGNSSHJHUIG7dqz7W6g1aOQRw25naZJZt7jBETHC3DnlF6EDjriqOua9MltOtpFKbSUxr9pCwjZAI9s0cSZyZdgYbsZJ5xisDQdTsZJm22htzM/lrIxZY50BCsz7sCWXnjpgjmgDro9MjsWbVreP57d5YJmYlre858tUZk5RljkYqQM8Cp7horOG2uLi9jSeORQqJJJNC1vcNvA5/1G1QfvYBIOawIzfvM1qJ1gsoo5Lgwy7mDxh5E2RxocSTGRAAe/HvU8l3KyzRrbiW3QSWN+3lbo402ho5XIHQxswOPfoegBox2YWZ3gWe6/crLp10wMOx2nGYbh14ZSuTjoAvWs3xHo15b28Wt3FxvhfzytsHMb2zSplkHzfPIJVAC4/iHY0Lqzi0VhPLJZ20ctjBao6rHIjKwDsTyHQncCTyBirFwh1SBDch55rWJY45WIFrI4ZMyywZwcnZzyBt96APNdPOrX7zJPpzXFjAzyWkBfyhI0cxifCceYglViWPynvx06m18PapcxqIZrmK2mkhuILdAmbGS1+eUPO3IQkDr2yRVjW3j019PkS4Z9lnLdEQqPNgkneUrC0aDCQu7IoU/Ng5FV/wC1dVs7KG5vvtFtHczW8jyRZZLa4X90YpQvOCzR/L/ECcZ6UAehaDp6wXOnRPcRmSSOEvlmZbdxMGkVwv8AyyKBiAR94+9J440NtJnN1YBYbCe0adGA2+dOkToNyyA+V8xYOR91lx2qh4Plj/tW3vbhJEsYZEhn1CRXeK+hunWcSNEOYQjgZOOFbNeq/FiKwkt9Im0CRZhaiMCDIltJ7fU7ZphI7P1VHWTzBwcTk9qAPnrUNYgtPL865LzXR021vIoWMcgFu7NGytg7bXehB5G7qeDXaWutfaVa5cyrO9itk1xHbM7wzMWWJW804EscA3+YOpKqOTXPWWiWerXCndCsrvZW89qHSYRW9y8e+dQQCQjGYPydhIB610y2t3JZTDzhNby3rafGFg8kGMohR48jLSIIIyHPBLkdqAKKGfSp72KMqSzF4xcRt5t/JEJZZLUBOWZBE7Y/iBHrmu6ktbeCKFprKGLH9nlzCQFhmubZW8yRWGVIlljJHXg5rD0/SDcQ2+qXLXK3WnzywTPK6sxuLdVk8yOPPEi/vN/94fL3q3qLx31yIZwUMl3NexW0JYTXMjw28VpubP7y6YRsQBwBggUAcnqWmfaNRuDeOv2u/jkhCRxyJ58N3OrS3BUqfKeP5Sh4OOBjNVfsNvLF9kt4FvLrTNSlC3WWYSo7uBIzOcgr5RGBnsetbw1YR30d0swur1J7ixidX3P5KwFzbssgJY7QVLHp296kWmaZOltdx3d5aRm2ubr7KGLXX2iQr50YnQBXbcZsKTkZ6UAeZ+IYr37Za3Nmri+021aBnBaZ7mJpZIvMlBUkRJbbCfXbgc4rlfEulalHZX1/i5kuYYoreC78pUhlhY7kvNy58pQCwK9TtwMZr2yLSb++ebVlne3iLC0UQwhXvLBTtMXlOP8AVrkknqTk96n1uzZfDtqttMr2UspSR5ITKiSZIWGaDGVIOSPXb+NAHy7Y6dDCBJcRy3UtskEFzJEvl/a45D5jTO+0ETIMgZBy2ATzXZXXhU3PlywRCPzYIblYpG2GOaMOpTYBy/lqcep6Ct+5s7XU5xIiDTp0cRagCGEcrFg0eIxx5bOu0DGSG4FTG0m8z+z7g3hSQJNNLFuC2RXzTFlgAV+UjI7ZoA8mube7jMV5fWr6jCZZB5UEI+1oIbdomdSAdwWLJOcVjw2Ol210XRXCyGOSCFVjbyzcMwliYqNwRWXd1yvSvZJ8abcJHHJDbhZxcB2VjNcxyRGOSHJJC5yd3PQ1ytvoi3N5Nb2ZjgWSK7kdTETOsk6gBkkxhlyzng4HtQBzskwl0uINCLiFJcSGZWnujYiMrMHYAZO7OF+lc7fyJqGk3EdovlPYxRy6fFHGYJLiG2bd5Spu3TyNGGHPfkjvXbx2tvpYjhuJLh5oFlgBC/u5WJbZLPj7kRJAB5zVG404Tl3ktViS7je4jvol8p4bo/uZEVgflQ2+SAMHPTFAHkIuL25S3naxJ8ubMt1nmISlE+yTIPm3KCMMB1PPerUFlbFoiLJ5IDIFkvnRjEpkO/O1eilc5PH1712M9j/ZSiWytrq5EiyASCESRMkqqsaiIcs25fmJ6dc4zjJiEDxgp5cIWZYr1UkkSL7MwBL+UXw0oPyEdQOeKALGl+EoruGWcBxG9zN5Ibcx8ldojIyOEKjKj+6RRUd1fanbOkMEs08CwxeS8kiwnytoCKqxjDIFAAbqe9FAHnHie7sNQ8y7MNvKkcjJdtbzSafGYkXbMLpGVVmn3EEKoJBx9a+b9Wsbe3kElw+9I97WkMKjclp5hZZmWU4adVBwepr2zXNW00W9/aanNDfyeQZriOySOBppJ3OLmKTfhSOM5wSBznPHzr4kupr6RSySI1pHKsF5eyJ5cMEYJhiihyrXJZQAWwVGOuOgBR1qWae4t5ra7gRkiMyyyTiO48pDuH7qNcx4wAATk5yB1NfQn7P37Nus/HjxBbWdrIJJrmZIS5kmb/WsrOkLMCDKQxHfpwM4r5ltZJhBayvZmeS7id1LQmA28sJLxywBAQyMBggnBzwBX6p/8E1fGmr+G/jd4Le3sG+yX2piLVI7uMXInRdjK1qgOICvKgkDHTNAH6I+B/2HNV+B+g2d7LZSWrWwVpbyUN5jW52mSGV5uIjg4GCCc9K+hJdRt/D+gnU5Gt5xDaxW1lAtlJNJ5AOJR5kWSZhzkYz3xivu79o/Wj4p8Imew060is1jS6unkcxyeWmGaOSAuNoMaFmfGDt4JPX8Z/i18S57KxSKBALXL2wubC6lWDyEfYGhmZRi46BQRjqMmgDxr4//ABBs7+K+RJZUml84iJZt4W2iHlpCu9gIsEjeBuYHqM4B/PnS/D8/iXxXo1l5yype6jaBGjUMpaSf94pUMh2tHgcnJx0rb+J3jy0vNe1C0Y3EU63O2JyXFuYzjMs8sUo2zljhjgLnr3r6h/Yn8AyePfiP4bkkW6hjtr0O0DRRXEcqnAFwROxfzO6qMj0oA/pE/wCCaXwOtvA/gjTb028Ci5AuYoViywWQbttw/Ayp/hyTwetftFaQeVEgATGBjYCqhiBxtYkjgV4B8A/CVroHg3SraAh1it41MrW6wM22FdwZABzk89jX0UqhcAY+XHGQQBgc59aAGlsLk5CgkZxxkdf51QlvFjViShOcBSw+bJwQR2HTr61ZuHZEeTqCXJQAkgE4zn8R09eleC+PPGq6DMF85LfPmMGJOXZASycjAxkHrz2z0oA9PvdfitMEGEyLu3ncCYTngsgOSOvbt6Vw194uDK4jYTN8yqIpAI25Gdu5uTjGa+d5/ik+txStmfy9zpJI8Zjj2AkEGRBjJGTgkD8M1z0mvm482O3vt3mgwgx+XLJbgHcwRg4CkDAJJGc+9AHp+t+Ko7i5fzXaBdw3RpKrbogSpbYmSDkHPHfpVddY2xrM0gihYqIyVz8g42swyV6jqB0r5o8VeMpdJF0WAYfuxGZECz7048+bywQ9qXxnYT7+leHal8fLjS5xa32qEzSfuZYLVcAt5mUMSSr/AKpVA5Ayc84zQB95av4gtoikz3URCfNMrBpAQoOVMpXCkDBI4OPbmvin48eM9Dv4763a/ignls5beOSQM6IZCBEjwhSFBbb8w5AzzXy78Tf2rEsdReB53tl2brO2gy51ORjtdy5+VGVwMgkcfdz0r4N+Jn7R2t3V/MIZG1CZiGjItz+7icEExqgKyeVuGSTj+gB33jfxfJBqNxo91dx3kogIttpeO1jdEIuHDMoZ2KFQNucelfG3xJtNKlupR+4SGWJvs032nzJUZ0BkgWZT+9PmY5zwOCRWN4o8X3etXx1W5t79w7KHYSPDAz7cSzTzE7YBvAxg7SAR1rktT8RTGxlMFrE6mRpJw6yKAhVUQLJICrtuyQoRsjJPFAHA30X2PTXvrj7URIwiuYojG5ugHEamCFQ3zCMA+ZnBCkk15Tq/2NtRMEdkWjdIFtnEiqcKcxfbI5EPmSlj8xPAxke/oWqWuqw2W1i8ttPHO0bLK8cUE+4yCQxRRhXbBOAnUjGAKp6df6WdNuLVzbxy2qhlSCCQ3Vw+397h5QrucluMkAjAHSgDBFuv9mNbTW0ClZxN5sIUwCWMZViUjXzDsGCFB+tP1HTNR1bRm/s5TqNvrEZjWOQyAWxXMcvlh03OFJJGB8vbmn6ZNaM6QT3DoC7rma2zL5crllLoVXjacZwTxkk9/aLTTdBj8PzBJIdPkiQfZJlvBbxQySxne0kIyUMhAyBznHSgD4U1f4b6l4Z1eS4Y+XAVXyILB/s9xcvHsfyhvfM0glILbh0GMdqlk1zXbRZbnUdNgDeTFBIiyBpbmNmMeGkcbdxUjcEyVPWvpm7tLK78qe7N1qBinFut1LtlvIHCEk20UwUhM4G/+IDHJ4rmxolkuoLLqWnC+WcSCAyqqsYWfYfLZ9v2dBn59oLc9QOKAPDbDwnbXstzNEJIbeWQ3MdlOVBNwmG8oMpJaIPnkgZNdhpOjQ6dby6g00NpdwoYpZZS7RahazN81rPEuVnZXwMZGByR1r2qXRdNtbFLS3trWZbZlDW9pJujihjJaTcSMNjevKsWJHIGOcrUDptppqC601rsu6x2lurKqwMnzOqxMu52dCuTyMj1oA5GGNNh3wGcRQRPCLRFighmkICxu64UQE4G1j+fFVrWxu1a7t28qK0idvtHlPxbs6FmdoCuQCzfw5yRnAHNdFcMgsYLiIyWVpIpSWOaLzkF3IR5CR7cFZAeAxHy4IqGxi2PdRSzIUhaOW+uo5hLLIJ4gFjuGcYUB+Aq5xnGaAH2ugzTWUNhMiPZ3ioV1C1hEVyssZDBYxNtGwKw3Occ9jxXe2Gnz+HZYPtFzLcTfZfJS4nuI0sYYGBJaco26VwGGSBwxyQAM1lP4f1WfTbcQWxhCskoillTYwYYjdXeVdw3bcopzk8jAJrYEkogks5yfNtYkE9tuWFzebCDJcERs7xFMbQrbGI49aAIdX2ExtPeIswtIfsQtzttXZnC4jkfkMQQTkjPbrw37VcW9tH59xDHK5a5W2jVjHPCikSF2kUL5/HGGz3weDVMBb2R53iF/Bp0JnmNx9pSSbyiFAjgeUhDHgjO0bsZANYet3NwNPe7t3DTXDIHjtXVmtoXdf3NxAqAwjaMswHfJPWgDjtYns4TPNFBFL9sEsgtFYecHJ++2QGPOc4yBivN/CuuR6N4wspzaxwgzxODJcMrNG0nz26SKcq5YZO7GPxro9fkmumCxCN/s4kLRqxULGVP76O5bG4Fh07gcZFeYQ2F3qGpKYrOa5kthDcSmFSyxhZflVZQMeZgcnPPQdKAP6RdF/aaT4dfsw3NzouHvrfwjfz2ysrozXV1CUVPtBXDSDPGeeMV/Gt8dPF/iPx3478S+I9bu5bzVdT1W4dnvJZZ7mCKWZsRBjkrEN2BwMDnpX9Kfwo0HV/HvwvPhTVQY3u9Pa3igUQs8FuMNF5qFQQj5GWLHH8I45/Kv4t/sP8AivTvGerWUemTWZu7h3tGe1Y20xMxkBSZYwWJU/xdeACaAPyEvNBZxE2GQM0iSGOTzFZlYA52nKnI747duuvp2n6vcyJa2cbzxW04MflRuwBAVdz7R/rBngdfb1/R3Rf2JPiDd61cWKeHLu7lGHgiML21vsYhFkV1yfmLHqO3Jr9g/wBlL/gi34o8XR6frviuNdBjmltWdA8k8jBGWWRvL2nJKEoGP97k8UAfzUwaT420u2kc6NfmO8gcecLSYkYxm4kaJDs44wcEZHFYMl1qd+fJlsb0G0kPl26wyKsTjAEuxV+aTAY5Pbg4r/R3+HH/AASd/Z70jw5bWWveEbXXLkW4glv9QjRX8lQy7HUoB5e49e+Aa77w1/wSj/ZA8PTtff8ACqvDV7ckOJZ57COdmUElGKyHaw7DCHgetAH+aQfDeqXrtdxaZcNK0bNPBcQTRoLVM5a2+TIfgMc+vFb0WhalYrC5huDamJE86VlAAmw37naTmUdMNz04r/TZj/4J1fscXGmy6be/A/4f30EgljkEmjWsEpEhwVN3EiNGAuSVB745r5K+OP8AwRG/Y8+JmmLb+HvDbfD68i817a48NvILW3UgBGS0ndg7bsbWY4x2FAH+ffp0MtneMtmkbLeyCVrtP3hXywFaIs2SkrY5Hr65NfTXw50O+1OJn8i1+ywSBhdmYSTzxjBnto4c/JMqk5JHf0r9J/2yf+CXN/8Asj+IFI1OXxJ4ZnaS6i1N7RYEitS7OGmMJK+esYG9ugJycGvh19QsNH0Ob+xltJngWby5LVo47hSCUjkR9+2bgYYjO7PPSgCz401nTIbFvDOhFYJ54THMyiKcsm3zFXKEBpVcHgEv83TtXzNBq1xZGWzulIe2mmwt1MV3RE7yWA58ovnAPC9Oma9ct53u4HvDZoNQgj+1EvIkstvcnIXJTgh1LYXqCfwrnb/R38QxM13aiwkZxAN0aI15ID80BY4I3LkjPGBwelAHITxwXxW78xITciMxJIWJAQ/vDA4XCoGIwx4ryzxP4huNDe5tI2nLuSjMNpKJLyHaRTtKhVXB981b8fHUvDs5s4vMlgjBjtdsiIqROCZYyS2SwIP/AHyM187atrFzfmYSXZk2zeTKD5obYR8qs5HOADjnBxQBb1HV/t5dZ5k3CdtzqQUxydjkDEnIPI59utc4bpnkRRydzlcNjdGCdxGegx0HYVQebyuFjES5AUxDJZduN7q5+UnHX8ulRwxzOcpHltrNncV2oByvzHqwP6igCae6mCSBC5hDEoHwwLNwRnHA6+w71ct4FuIUdV2TSMqRNuZELIcOWkchFHPHIyTxTbK5eLy0KIy+Y88cbIpVCoIkjmLDpgHAJ7VrNqljcQrFbxLkvtkmeN0jiiLZ2R5G0v5g+XHpz3NAENtFdm9Fndw2c0Sg7kuIYp0Ee0NIgEsMio5ABzgE+uTXo8ZW5Oj2+n6dN9m24vraAbXUtwCjgDsBgAYAGMeudpGlWmoSrIXneYxgSsQEVnxgqSCQCBgk/TnNeyDStP0vw/Pd20sZ1C3sozLJGY2knkQlR5RLjbtBA5xnseKAO4+Gfwwi1oS/2zLbQ2qK5treQ2s1wjE52TK0o8uIx44UljzxxisXXk0bQL/VYbSKRLq3nNrGx3LvhQFUSHdGNkW4cEH8cVpfDzxNFYWLT31zB9tmSRVnhhZrueZkDJby+YfLdQMDKsWB4Nea+MvEdvJrt3fWju+VSSSOaMgiWI5OYiCUJYnjkenuARtbqLZ9V1eMXdzd3MT26IB5tvIPl2vCrEuu1eD/ABD1FZV7aXV/dI9wYzDcWxktTatECggOHLCNvkm2gA7sHgg+lc7J4snvTObWNjPIFeS4CLG8S25JSKKSQhUYZJzwMZHXmqdtq07PtlnuDK0csoYTFHBl4ZAcbAhAJIz8x6UAdT9tswUhijiKWgMSbyzXCSn+FUAO99xyueBnrUl9aiS6d9OVphHBCrQ3DoRNNMoyUVT8rht2eMZrBCwrHG7yEISXiuiqvMSMZWaQMMTg8AEZwOnNbQWzW3le5uZ2khlimkMcTW7FgcokLxnO4nBJxgHvzQBbtrVNMinYWrxLKnnAl5UgivI8iSKQyYLOx5A6fWuZntFnTEImnlm3S3HlMEFm3mZVPlIDB8/LjOee4rsjfmewhiDiWTMlw0eoGSU7nby4187YPLfyskdSMc44rW0vSpo/9GsNgs5mhvIrsKplEaDNza75cB5Dl8b8EDouOoB5PPHFalYJ7JYUYMIXdzGqTknc077fnO3kDOeaz4dNnubtd6GGJwcLDKxheMZVS7PgAkjI+p5r1uSy0YnUBPE09vZ3AzFcEXL7WJzKGhBAxK3XsBzWXdraXWnC8f7NI9uwEC25jWNtp2xM0KoWKhQM8Y49+QDjIrG4kmtbe3tlkRS8MsWEd0kcN+9l3Hkr6jI45rSPh6aZTbRw2LM0o86d4wsyeWwAAuVf93KRuznHCkCqgmnutTW5trlYTsBbcyQwRk8CRSoG8/KOCM8+ldRqBnuUtwk5jmS3Mt0saGENInyrJCGGJsgnPXpmgDCm8PWlq628ri4s5mXc0KSkF0kBXylcYJZuAcc4PtWza6VpUsyyTrtsdkkb+VGkaRzxD5Y3gjUEP6kjJ7nOKLO+MiCy/cvFsj8oTsigupOGmIYsCJCenA4PTFUry1b7RuN2sRkLtdXECyJDHFD/AKyMq/DvngOASc554NAGldaS06W5sbW1eSU747gOEmghhyUSUM3AJ6D/AL6xTl065gu7a5uLmGPT7ZI3k2qfMkcli8U6wg7AWB5OBjnpWQbiT7HaLZy2qGO6kmEkkpkka1YgFJogfl4XcMe9dLYW6y3cSXOyWHUo4ZmuIXFwrFCFVHtXx5QwM+wGT60AW00iC+8/UXurZkS1uLi0URuERWBjMO6SQAOE3HJXGRXMWkczwSQ2Vs7WU1wttBLdXasPPAzI8QhX7oG4j+fFdDLdQ6JfXtr56XELfNaxwYk23BU7YHZvkEJ4yAeM4rIvNTvtPkgEI8mK7gSV0sktWYzO2ZPL8xCIChwD7ZGO1AGrqlve3AsrNbySC3gEcMCPNCtxeSGP5iJ5OUtlIw2Dn9K5e7gZb6C1nZJBb27sZIN8gymQyQhly4DHoM+3FWBqsV1Bd3NzE32hI0iCNKjwSPE486SPy+UmKg8LkE/Wt2zB1uHT306OKBYlla7dwI2ghZdjAM+CZCoyB3JwOaAOb3C5FpEqmGVA9t9olWMoiO5AOHbI+U/h+dehafZXOnNpUlzK93b28oWQRpGi+WykjzATwFJXDrktj1rlL86TYw2slykVwZraSKBgknlzTRyBVacp86S429QOT713Ok61qF5bRWMcLiF44Y5TNGphEMOC0X2iUDyx8vG/H3cUAUvG2rS33lxI8KbFjW7Rrhoo5YMh0kfcx3MqjGBhhivP7yaRyHivpY7Mptmt1jkKF2TapR5xloweQQceneug1+4v7iS6VLHbbMxnnZU3nyVXarhZgBDEccnPzHoDmuO1Kzui0MsmsRKXby7ay5uSqoAWiMTABAMgjBIxxQAyxucXF1HLaSRNd2XyTMWjR3H7tmAU8SADPqe3PFdT5d9p+nxeTZLYpNsYSSXKyC4SNMGSaOTLwxu43Bto569ayLZPs91o90IJbuKwTzr/AMyJwkmWI3pK4ACgkYjGcdMV1ura/ca/5SadF5enWolVrmZVJeeIKI4/KkRTcwKjAFQMDtk0Aee6pq8VxARJYLcSEK9wzSsCJ4yQFjK8kZwQMAAdRWFpd/dTx/ZFiB8wSb5JUy0aHLYgdiOiAcj06k1vXCxx2t9NJbl7tW25cMtv82Q0luFGcgAHHOPu9xWjp1u0lisIH2q6k8qQwLbxhbaJAQF8zIYb+eOvrQA3wsEQyzRq0cEPmqLmWQLGZokZixBP3sHjuevtVyN9KSJZ7RJd9xdI8tvcvNAXkRi0jW5ZRnkFjk4Pbism4025MS21vaxWYjdZWs0aSPzHLkB5N7YAzgHPbjvV3RvKlt2tbyCfEk7JbyybHlhuoiwkEQB4QqCBwByKAN7TvFNks00MwRpI5JPs8CxKURZcAefLKWEqfe3Ac/Lg+tN1CBdclubzaZI7MRm0tcyWaMv3ZTM7ttZSAdoyM8ADrXM+RDFqhtPNR1OEaLg+Uo/etFKwXAl6cE5PQdOb1xcTNNFZQLFLDIgkWMQy26pKknCSS8bwFA70AU9OsHWdZIY4oCkgCh4x5Sl3Y4kLEExsRgHqO1e5+C0upoLhX33JRSZYIQXMbR/6qz3k7xBwCCMc9Seo5CO3Go2uyVbezkt41RoEVwZpwFETh5VBYKwyF9a19Iu59Btb28VnSZmOyHz2jdmKfMJEbgncPXjOPQAA9q8Z6/qMGjW1sElspiIFtTzJPdRGEPOrCQAR7QcAnlsZySa+aPFDXt1Apl8i4toFNy6OWl1GNQuVdUTk/NnkjC9PavXtJ8U2etaMLnXEQRIZPKu/NxdxOoCGJldsLBkcMDyOK8l1k6hNq11BvG24hjkMqxiOWWzZ8Ik7ZwI9pU/Ic4FAHMafb3JjmMwCeQEnETxGaS4ikhDQyQHadrBWGVJ49M1asI7e9TFxcJDJ5awvG6/LMqksGJC5BViCSRn5vatG6GuJJNbW9tHKbWIywvaM0kT7Su1fmOCm3qpGTnjpUNiYbqSew1GKGO6jjkv9kBFrIGZCJIHULiNC4HXHc5xg0AWFnj0+yt4WaUqZZFEUEilIQZTifefvoW98c1uadEHszdXaxLI8sVwZJ5LhXjQZ8uWOCJ9pUxA7s9etcoY4TJ9mkupYrYKDEoKziOM486D54v3h2/dIJGTketdBaajPEr6fbXBnh+yu2myXUSbYgqsDDMI1+bCt1PHvQB6lo8enG1hginuz9rZpnnto1WHe6OsaREkgBUI3cjjOORitm+0iFE8yK5iOoQW8UqxRLJPFPtUAsIQuIpfXnIOe1cr4bj1jVreOznmhl+zRrJ5NtKsMkixlRiMxjAQDdnnPr1rqYYZbW+RdOt7yW8nglmPkZkEHlEqJQ8gCv+7OT1X3oA04dPe2shKsDxyXTxSRyl32OEXfIBEh+RimcE8A1e8MXFzNqaTWdw8VtGzW6IEaO9E0pORuK4lUMT8x/HtUllZX9ozSS3krW5ZpJWVxJc2IAAd3Q/u41yTnJxzge21o2hT/ANp2l1F50yptKsuyOK/82TdGZY0Y4dd+SQMEdDQB3nh2K+hudSs/tMjhoXWeQbnYyCRDB5cpGBPszn+JfwqnfWdm2sxeYHukncvLdPIkgQBS0tvHGpLmcODk4I4/Cu7uodKa3ssXBs9SeZYbqWzMsULhUJkx+6AaYsqkHqRXKHSba1luHtzealLK6+XdxOFNoJSUYp5oXe7kEMignPLYxQBpQQ2MsflRx/Z7OS1nPmT4upGcq6HesZLCIyg/KPmUDp68BqeqRfZbmzuLeeJLHyYRd2UEYUSD5d4klBZoAhIKE7/UDpXd6rZQWFikuoNcRyJEVtlsvMW8IjVm8q5SKTZG+cYHU5zzivnDxJ4iWO5H2K1uYkmkkubhLgb5A6psdJd8hJd3ViBjjFAGh/aOo6FOthJqsb2l9KqyIIFEiRMQInR41BAYlMlehPze3a6do2pSLLcw6oIWWaWYQRSbRbsxXEkzqMnBTjseMnPXxSz1O4lnF3bnfcXBWEx3Kwy3EQLKqxruP7tOPlyoPGemDXQHxFqdtAlsJRcW8huDfBJYpp4gvziKV0bdEykknIwPcUAfRGjy2dxZxza3em4u03qZluJVka3Q84heP5lPljK9y3A54tfYoWu1lmuX+xRXBmhE8CiWOCaJXgd44ssY8NgA4Kj7wFeN6FqkxmRdQurqWM2StbRXkLpEUUMsay3MsajBc7kA5IOM16N4fuo8zjVtQaSe8eSKFUlELwRpbhFjCSjlckbR1IGeaAOk1425S0FhJaQidUhUJIuZyArFZTyQgIJ2kAntkVXimexGqzw2qXcTWsLNC6kIk8ZdZFhjDf6gZV2PT15rhGvJLiJLGNnlt4RIzSSMguWIc4i8yQEJLtHyAAHAyOtTWk2r3dyba3Sa2geExQGR2kCAhWlM0gJw8gDKQxHOSoAoA35fE2o3dvbG4lkl82ZFCAKtvlSYWhjtV6x4U/M3BA4r0228KzS6ezSbLiG6eFhb25eJW4VooyJF2JkMAQDlsZAwa4CKG01TKSxhLuzYhTbFQxMSiOWMx4yU3DKt04Jr1fRLx5dKt9JS+iR7C6WSOSIPNG2+LHkXDsMqQeAQeMcDjkA803z+FtaE1x5sMZka2eCIRXkSQLIyRpJEf9YxJIIJym3tXbRaDp2qx+fCsI0+6jadn2Tm4a8iXzMINu6BQvVMAH+HIrrNW8CT3djb3kupW0tz5csq2kqCWGRU2sd5OCBhhznJxz0zXmsGvX1lcnTSG06M308KNHvy4WHHnROU/eIpyAvXBFAHS2OrW1xafYInihvVEbw3syzyPFHbgAmMquEI546cc1s2EYjNxPDfQXDzyuL6HysyXBSLCyRiZdiHnOQeeTXM+Hrua0tL+eRhbySTRG3+QeY8BJjmjkZUZVVlwQSRnvirOteIItEliv7hFt2giXZaSYQ3MWAsiokIO4tI7ur+uM9KANOUfbPs9lcndp1xCrRTGK1d1uRtzFKhYEeWf4hx83qK9Z8IWnhjSrCee4EdpbXSR30TXsm52mt1d3EaSYAUjIIUnIUD2r5w1zxTa6pPZ3Om204vpngaCA4+z29x/wAtElkGFOZChI77s+tXb661jVtLt4tQJgvILr93BCuI5FVgwMToxDjDOAoz90AjFAFXx3qNtquqXTeGrG3MJWa1knEoMF60a+f50S/wW4JwIjghhnOeB8X/ABR0TWJbmCMJJEsUv+rMbS7pGmZEmXLkbFMjYOcYjGcE4r7b0/TNPnC29wk1pPbzwXDTTKqNKVAdk2HGHchSwAON5rnPGnhxd63155D6VNH5NzL5quFaILJbzhz0VcgHHOegoA+UtIe3toreNysd5FcxRz3AjbdLA6mNiQoxHwVJHTJOM1pz266bcRpM9rJHLbPEeJcuGjBTy1iB8yQTOp4yeeeBXWavpFpY6rZS6XbW9wtwx+1XkuRE1k8hLxlHAy23BRvvAEE+la7aJo0MNwrJH5jyl9P/AHjSLHHcRjKxsAcTBz3xjbmgDGsNF+aJrVYFttLCNNBC82+7mbajKGAB3u5PX5VC812tvbPDLdXF7FJCUT7KszzecipdsY0CcDaEQKoPqv5xWEUaWk0dgY4b2OKGNsyBVa4iUCQXc0uA5Kgkbe5wcEVmyeJIU00xakyoZb0xRywYkndkLRhiFyTCJkIPHy559wDDOlr/AG/O29pUgjiidYrNUnKTyO5YBTjepJT+8Qucc5r0Cx0WxtLZR5XlRGGZ53DAokEkaSSLJbKTum3nqRwSQeQRXA3kF1Gn9s+aZ5rqYST201wqlbZ9qf6PNE+XuUKnK/w7s9DXS2/iSW3s7pprUizn3hiLlJryKOEKJFniY5eEurfMONpBJoAtXtrBqcEZ0i42XUNs0bPDHKksVuhVfNmjkUK53DGVB6nPauE1fWdZt1fTorOWSPbdQPLljdPJEVZpIAFBljBYkFQSBx24077X5YVuZNMitoZ7uKJ5rhIYitrbCdtkSgA5DJs3epJPQ88paeIiurGfU76SeJ/McQyxRwPFIybpI4JEAVEc7lBPbBNAETnUtMa0S+aa5Ej4jEuTE0I2rLFIy5yuFOWb5hiprq7nuZpbmNnii23EjQecQ8nloIUht1jP7yMZLKec5ANSzTTa4huoc6XaxbYWM0nmRNFvcsJoZed5gUjKZz170xLAnUnt0W3mhgtZFW5tzl1gZhJGESMkRqCduD97gk4NAGYt5NZweVDbyX73oQubvEr29tE2xo2t0/5a/fAY4Axj0qIf6dPZgW0ED2kEQNrFOsbXKzB2Znz0dRtBBOcrirmu2VrZ5kjuGiLok8jh2a4+znJkXCf6oI/OP7oFcLbRXcZS8t7g3UO2aYXm53Q+QGwyRgZkGHUnbnlvwoA2bm3u4rmK1uHFsWs18rFyEMzmTcIHckAwo28nac5XnjGUlImjR2dCsErRC1E7E3ZJO+SPptJPO3jG7AHpj3GoR2cmnm5SSe5eBnuJol+UF3CSpEJuFZIgGPUkknvXV6Wlk1tqIns5ZI0uY5C74AihkwY7nzAOGIIwB9480ActHqBmmmS6M6WVnKqrYQjMzu4CFfM5+VVJ657DnFWU1iLTmuYl/tDypra4jje34KyRgy2azxqPkPJBJHbPTir1zblZZprV7YBJhBwTvlj2h1co7HJEpIzj+HmuSuLy2llvIjcT2+pzqgLlPLEJikUZhbaqS7kwOOTzjJGaAGNrt2LYXyLEsxlMYwcPG0kYMruwOCCh2cdCpHUUhtdTFql2LraLh4jIvmbprS3i/f8AmxJuw7fvF3ZGdvHaiK2tp5723Yy28ceIpFAVI7i6cbkmjaTAcGXczBfXjitm2vkj0+NXsCpLS2Vy0if6+R/LXzRN1tslH2gDG3B7igB62kF1aXNneX9m0a2rs7yqC8lxLM8gwiMRG5dvlYgY6GudDpplqsT2MipZvM5WNNgdPLLs0s6ZZpBHkgAYPTk1v3M9oXuRbQQQM7sgjmRrd5RFEG+VsYcbQMdORn644urme0uN0TC2miAbKq5Z1jlCqgQ/vWLMik9jnng0AbNvqQvUg0y4glnSFBfQyibbttXjjR4yHH71tysWwMg1BPLo2HeSOXTxBcw/YxDKZG/1js0zwLnYQQH56s2DxwOTGryrFDNLK9vcSB7SO2jcpu4zLD5jjBJc4IGdpQjPFaLzWFwsRjaO3SGOO2mw5mYTzIs05uJWHysZ1fA7K4A6UAUtd1iyuiBaz3L6hJFJGLieNojP57u7fuk+VJWbczBsck4GMVf8KF7SO4ubmUpbrCsamPaWZVVZJkI68vvQnopXPSuWmSSS9OsSLbW0Ejo4SLLtcGLKMII8nEgz1xjIOK9D0SyN1AgWcSXTH5YFiQxJG8zho5nBAhOwZJPBzu/ioA7a0tbK8sL25jupbfS7gWzxfIzSxARp5nnGMbjbrKJB7gZ71gzXv9n3kz2t4sar5SW89u2IpWULwmOWV4wpAHRm/CqN9eXvh9bmBpj9lmDiWzhVFcIf3YWEx5Dw7V3HP3ixPeuTg1RQ9vdSWiNEonSOVY2xBDDGJI/MtwvMxMi844B9KAPTbvW5tShto12XDRBjNbTI7vPGx8145ZD/AKxy0iEgcnYB1U1654f064Fvau4MF2JrSQStErEeWVzJFEATMTK0oYAHoSe5rwPSjPdSWguJgxuJ4ZTCyhRGc+ahWVPuuVlTKnrt9q+ko2aws45ZYpHuIXSxWWObdNatGnlJPMrtt+zOVfOPmJkLAHpQB1EsENpDqF9cQzxyCeNZZLfaY9RtWUCa3t16wsX2ltv3lPrnHn2ratLbxS2sFz5VvMs6SWDFlSbzCJI45I+uY3EgUofmEXOTnHaTeIbbUNOe1kj+zzxxPFHFBEQYWWORriEquS0PkRq+8DJLjHJxXketarZJD9nu4R5aW4EbwP5lxbzpuYkO+Gy8jEjP3d5DY4oAv6hq8MmnWVp9mjluLmyuphqCW6mOL96fKKKmdoaJVBLgENkcGuv8BeCk8U6xa21rbNFqjxoYmmkkeFoGzIqGKTrJLJNIcY4GOxBrzfwZ4M8SeKNRsY9I8y7lvbaS38i3glY3ROGa33gFYhGzbs8DaeT3r98/2Hv2J7gT+GvEnjWytZ7qCectDdPHJb3HlQRTQo7XCAAiPAyCw4z04oA6b9jX9jK2tbLTNW8VWksdykl5qdrG4hVmgjltkREJJCo0qdDyQcgYr9stA06y0jSLPT4IY1lkgtoIIjIoAVYw0zKsZ2xusfljtkrxzxWRo2haR4ai+znTUsIIN8UVokqrbmJ7uK5iZZiqkI8QJXBx2HOK6aWa3WCMrbnLXT3waYM0kMYZgsNuykkL5IXqef0oAwrjfufUZpS6FP7O8qZ5SjvITiSIn7rCIDPQg8dars72ErzRyy7Rp6TW6KpEf2cY3l27yE7iCRwGweldnPcaVqtu14YoLcRI0Edo/G27XaUnnB4XMTBgx4w/Y5r5q+Pfxa8NfDDw/qGuapdQ2tpa2E0QiluB504hyGkgaMkeU0iEKTwc4BJFAHmP7Qnxs8NeA/Dmo6zqV7HA8VpNcqkMiMpW3KlxNEwBZ2KkH1I49v5ov2q/2uNd+Lus6naaDdSJpcqnaqR+XK8cLDaAqvggyBgAM4A5GcmnftZ/td638WPEWp6TpV41rol1iBIZGwPIjCuzOcYGcdM5O/pmvgu2LoguWnS6dpY8MUaIK0zs7ICy/cJJ56fnQBc0q01mdZ9RkRvIuPNuZ3kGx4zAW8wRMejl3bnuVwM1ZvtkVnPI0kDbUSKB1+eYRSRrvZsjP2oI2cnjLYPNdHot9YBLnzrKTPl+XJGJJDFbxXEm4MVbh9zZOR0BGcVU1K08NXFvdr5N3ayt57248yTM0hLCNlRR8qZAx2wQaAPLL1l2SwLFcPcQNZtB5mBiNdzRtKhPzSsNrEDoHzjGKw0tdQl0u+eSZUHnJKY0UIGeRm2xExgu6hvMJC84k9KbrE1+t+LZb+bzmWJmjmmxtkiiCxMQ6jhojGijPJFejfCTwLqfjnWbfTtOtJbtpprW3vCWk/0MxsZpFeFfvJ9odwzAE44zxigD7x/YT+CF3qeuab4hm05J4EaF7mUjzhaiUs1vEgYfOVjCPgc4bnmv3P0AW+jXbRW6veQ3GQ9oiyQIzriGGWSMHCfMj5HYLk9RXin7Ovwih+H/AIO8K2505IbiYyXN3OZWhaS8MZigQFiCLfb9wnjGB2r6AvfCNvaazE3mXYe2Rp7yOaZ1863ugpaUZx56xuVUc544oA6vTfGRtbk20tjFYGzjk2SpFO8syvvty6PGBlxEzEk7gRGFNeIfHP4lwaLaT6hcTx2ax2Mk9xLcsV86K3iDIsaIMJkFB6ZGO1b/AIj1i50m4kaxuxBarbXsJmlRriDylS3dsh1zERLLID7qSDjNfmX+2Z8YUstH1LS9LubS7u7jSZrIWkRDvMMoouhGx3KPMDgY6jDdDQB+SH7TXxG1fxt4sv7pbh/sMl1OILd3LKpEzOPlHSIxsMDvu9a+WE0O9aOR3SIRysXaOQPtMcpZGZgPuPnOF44/OvSNa1CfUZpptSj8y/A8wgII2CKRsxg5AGAp78c1lQ3N9FazxLbebb37KkTuC0isjbnRCR2OAPU8UAeQXduLIiL7Gz3CO6bivzvEu5Q4GOQAAP6VzBWKS5kNqJ3NsvnMGT5FO9iUxjLAdx716lq+m6pHJcrysSmRAC+25jjyZHOM8csfwIrgXt5ofOurFmjZgIfNVyTMHHlyCSMjJwQTke/4gGTbzTyylt0ZO8M5I2FQWPAGfmG0j86+pvgN8QLnwTrdpqq6rcw3UOoWkSxW1wSot2lO6R/7oCMuADkFSTXyldQpbzRpEFjceWx2SGRpDtCsWBPAyD/hXo3hSfS7aaFy7yyuShj89VZ5Cfmk2ICUVD+eMjrmgD+sz4Z/EbUfiV8P7CXTNQiuHgt4beX96GebMICG5LREsUPzblYcfx8AD588a+FdVvdejfUdSsbWdGH2SHaFNxG3FwIHZi5lK4ZHfuxweMV4V+wH4yvLvSdQ8PprS/a2iYx28TO5e2RowiW6lwXuwmSCBjPBFfSnxg8K3mk3UV8YdQnmPluTJGXdNwbyzOu/PmKY5GfawGJFXFAG38MtduvBeqQy2979mhkIIl8wyyBrd/LSY+XkCF0Uhj03Rlu9f0I/slfGDUtf0GK1lntp9qrHBcL5D/umXIYvvyrYIYZ5AI+lfzc+Ery2ku9OtLmxlae0huZbmC4jEcE8chYNHMXIKw55Ud+MZ5r9CPgl8SbXwfq+ixHU2sZr1YIY9mIbWKAthkSNDteYoVHPIwO1AH9BVxqmoX4WC6gWWSOPMBSCOUzsAXWTfnG1cgkA4AOTXJtaXN5JObm2iAyHWG1ia3ljkAbzJRggEu6A8dM5HFZ/wv8AFUevaZYanLqlnPE8sUEQVgzQR7UGNucxlgUDnnlq9P1DWvDliJYPM/fsROZA2YUaQ+WiFyMuCQfYA4NAHmE/g601CwluYFSOKXaonuNjy290JC5jLyk7mLBvoPavPNX+HFtqVld2vkmY35V1kDRxyBFfY5jIIAGd+7HXvwMj2O58VQX3lQw/ZltIJ5S7SDEZlj3Kkqov+sySMHB5HNYupasuI44IS11NEsLygHFrKTjclv8A8tlKI4LDpuzQB+Tf7Qn7JzNI+oeD0e5ntp5pxbb8W8kZ8wzMSo2uvmFhgnPy8cYz8CzJrHw98RQ6cLWO0EcixTxCBzK7xgyLNvkYhYiMpjGB+Nf0ITNZlLlrxvPF1NLaqItphtVCu7qwboQgHXqeOTX5r/tS/BbTr3SJ/EdreeVfWsdxJaz2ibZJI3mFxHBOAeXKgAex+tAHO/Cv9prTtLmjg1N3uLK6WK2ks7k4KXKyxr5CuAFCIDkEdc9RX1r4s8bWuv6KdT0i4hWK6tZEt4HEfWPCtMZUUkkAgDPPy89K/n7m8T34vXsNSaQHTb+4Fm6Yikt5FJVPtCEASWxZcZ65Yivrf4M/G1JdMg0PWnuIVaOSCQqcxE7gDMuWO1SzDA4OBnGKAPZvGaag1oiedao1w7S3F48/m2qBHPl+W4wSQ5+ZR3GMGvJmge8W7lsJYrkvDG1xMHKwPdqSqIYcfunKlty5zzurtfEd/wCH5rW9toLjyrlovNs38x7q3YlyYvsmZcNcMCMkjC7cGvncajq63Worbm6e0aWGO5PlhXS7KkSPCoOFbBck557dqAOmvbTUnkuJLyNo7RMskEQVYkaIn5g4GQ4IAIH3hnFeN/ETTZrzS5r3TrcSD7KwN3cARqzuSJzeBwMKhYKpHIC16/DputzsLeabda3Aina8kfAitkfCwiFMEXD59eQc9M1n+KdHuLixmhP2eSKGHZHpE25WkYyfLLA6E72AILKxPXjvQB+U/iTSb0Xs1trE0ZitiJW+x4ETQznC+c5bIOQmGPbnnArjPFfhizhgS/06S5S7+zoRaDbIjW4AUspU4MoGCT6H2r6P+MPg5bTUJrjM8E0Cky20WRbshJKJP5Y+f5s8HBrwyC9iWFNJuRbR3EsjylwhM6wHPmwgN2KgZI6daAPCbTR557G4MiPNPDctthiOfJd8qv2jHHB5OPxr3z4LeFtdfWYRDb38wZPMaFAyZIA2lcD96okwMj+E1jReGksNUaHTrKeSzvAxEjtsS5eXlcA/fCsTux2HFfqT+xv8NrK5shq+pW0IkXFv9oG6YCZHZpYWRx8i44BHH4UAfFPxP+GvxC1AF70zhthVPMkkUmQgFgFVlHChQAc8+5NeH6fq3xH8D6pGLa6vbeDTv4YGuGlSSMAq0qr/AKxtxPTgZ9a/ow8U/CzwtqyNpQ05ZZ0ha+KhQ4SdsFXSTPCkHkZJ55rxPXf2afD1xclP7EtCs7xSm8XYs1vIAAyRAjDb2yGByODQB8MfAL9uT4veBLyHT9Tu01jTw5kmtrqJ0Z4nC8hiw2yhRwxxjua/ZP4L/twaZ4osbCXWdIu7aHb+5MMMMkj3C5MluZnLYiUlW3MeccGvi/w9+yB4e1rWnY6db5SQxJfNCVjidXZnikjUBZEdRjIOQR9CftPwJ+yXoum2BK20VoIk2y2McLbPN7XFtLnGTx97BAPSgD7N0z42+F9WW0m0698s3MYkvVlJmhZpHx8qsvJ7ZHHHPSrXiK30bxCmLHyJXnWXdI2yBTM4JjQYADyZz8vUAc8GvPvC3wOs7RLdpYGk8myJYHYYLeSOVdnkkndK+0Z4DL6Ada9U0nwBe29xNbWrMgjgaa1uZ1doZJZD+8XOeehww5yOKAPz2/aG/Z2tvFMVzP8A2etwqxML1hCjSQsEO4xRr98g4+bHGeM5r8WPix8JNe+HF3d6lYRXkUAjEX2RkaGfyfM+WScPjOVHyuDnnHav62rjwFcOVMtncz3DOIJhIpdplVQqYA+UDf1B5Ocmvnr4yfs96P41stSXUvD8Usz2Aj/ex258/wCz5CwFFUFeAckcUAfyV3Pxsl0qEaZf2NzdHzhb/Z55SpjkJDsZJGUiWDaQQpPDcmuQ1bxT4Y8WQyzfaRa3IjaO4hQhFimJKrKSDicgdhwOcHNfor+05+wVqQvJdR8NaY+m2WpB5x5CExi9hAVbbGcxxZVxgcj8q/Mjx78BvHvw1ZJL6xZmYRpBMsGIlWQAhZPM+6/y8Hpg5oA8tNvbaYLrzWlVDNKbadclZwTmNhMBhZMkZ3dq9U+A/wAXNT+FvxA0y+tZzFbXV/HbzuxDFxMoaRmCncs28ADHAAry+91GHUUayutLnE8PEkscrxI8yHazKgTErhxzjuKz77T7e2tNOuoPKt7yNmlCzBo7j7SmDFPkE75ODnofWgD+wH9m743+HviT4P09V1OK51GOCT9zKw8wtGAHeJRyRkHcvU4r65tZI720s41MYR54jaxEkNEgBeZmKkAqZCoGQelfyV/sc/tK33gzxRFpuoXRhQTo8qxXBF0qiQNOyo/+sLL/AArzzX9UXwc+I/hjx74S0vV7GEu1zChMkVxHmIBFysqsch8Hn3NAHfy6K8LwacJEnF9cJK8sgV7iKOGLedpIwwCkqpHpgYri/GPwU0bx34V1WW3guobu3t7lrU35VmvLiFmUiYRjDRtH1X/azXrqCETPI81vHDEIFQxHdcWczzMUHmk4VpOBg8YPHrWLcatdrZzW9s80UM0kq3MbbHglljlZVCBTuILHJZeCKAP5XP2p/hZrngHWb6Sz06wSIzXbzypbSSyRkSEqm+UYjiDMMFOQDntX5i+MPB8Ov2kd/dWpNwsRhmUnI2hMiQcZIyM9OQPWv62v2k/g4vjPwvrNhb2tnealqW6WSSTKm0mnCs8dugXc6pEpJIyoIxX81nxh+GGqeCNc1S2lju4pomZIrjMotpoU8zcI1IwjlI2PPOP1APzZvtLu9MkZFa4EZl+yEwgKZSi7mAOSwBC8tjmovs7sFmlJCRqNqqxZpljOAi4OV27fT8q9p8Y6DYTwyLDHMsturTywvIA0kk0p+0YuIx97P3fY+nTzEstugje2WOS3icxRFgzKpYgn5vvEjdj1/KgCzbeKZNPjhOllY7yO4jkSeQPvtnAO5pHRh53LsQOnygH1r7A+C/7XHiHwzDBZ69L9sja7jWC5kUCWOMoqzI4UkfOMkAevfPPwddsu+aOOIxRphmds4RmYbcnsuMH/APXirOl28r3MyW9zseC6iffkmAAZ8t2OMtjGOB/SgD+jXwH8Z/CXjrQpr/TL2GG6mhMbPOY0lurtjbmFRaDiJwjAKSAf1FdadU1EObS0aWxjjjh36jPFJcQMoVDNEZD92VjIOBxknBr8Cfhv8WtV8AeIUubmRyJr5kurWImOz8gh03sk33ZFnCPuA4zjjFfr98F/j14c8XWmmxX0skMEVvapcTyXMRtZg8bITNC7EiTIiweh7cUAfS8988Vtttbdo4VgR1aIQmaeWZVW4lnTki0jYmRc9N2OtZEvic2Vy7DUftN41mhFykQ+yQRRxJ+7l2gDZGx2sf4Sfxrai0mMXsd3pxWbTpIJGkk8z92Vu1+y7QVycGRcgdATjFZdr4TuJ9RuY7i2EkUTsTZTSiBjdQ2YK3LnjfbNH99Bwdxz0oA4PxZd6N4lim0S/jjv5ryJpLZRbFrGQtEuXHTZHyc8cnJGe/y143+DVxYGa50QboIlVhp8LRzWR89ifMbzFIeEjcUAACjFfTup6PHC99fxQNEmkzpHJFZoZ7cKsZlksxKfmFuXf943X5cVTa5EWn6db3O+KKK7lnlvXt8W6Ru8u2JFHzSqwT5MjAHIxxQB+cOq6JNb67cKZIWexVTIzL5aWCgM32a2i2jz7kuxQkj+HcMDFcinh221QRzI00dxDdTSzbrmNnkSSWRApmY7Qjy7jgncvRhmvuzxn8OtD12V8RfYLu8F8sd1byKryzeQJYTIQcFo2Pl+rBdw618s+IPBmp+GpnstSthZwtKyJFJLm0jjt1+0tL5f/LW4JYEFSdxORQB8qeJbN7KaZmtZWOCPnQyR3MkkqxspI5RFSVMc4zxz24gWx0q9KEmcCOJboQqCsSSJ/qWGPmcMxGOTwce/1TqVjYz2EdnqRjuIntLmSCaEbXkd5oZdq7hliGjfGcZHbFeD6tp8EV1fSpBcyqqSLGikMZriEvKHDoMbo4UZRnklfXqAC2cS29rFbFIrlrM3chifLosZVkMzMPlcxEEoOmeBXVWGp6gjDBjuEurczb/IZmVFRYnQDb8qGMAgnGcD61y2nQW51E/a5IkGYJ2EokS5FrHGFjjY9NxGOvG7OeMV3MMqQzR2ltFAsEAjkJ5STy5sRRReaAfMi24yw6A5oA1fDqW2pM7IbeSC1iYzOYhFOqB9sSxPnkED5j1PXvWzfixu/tCy28fkxFYo4YnGCY4ijOh6rmQcZ7e2az9MthbX8jW8qRQ+aLOS2jIkEitZqY3jUj54hKGDN/DjnrVzVUVL6Fbben2uLe4GAk4zhIpocFlkXsV6gZ6UAcTHpUy+VHKyttaeSG3kkZt1tJEu+ES42s4YEn0Nbmk6ML1mFukDiCSK7cNNseeby1iyrv1Iznrwc1HLayuwEzSXFvdBXEsoKzxsAGSOJFwdijAyOuOc1JDcGCQqI1aEYge4Rf30E+ckAA4Unv2XPagCbUfD9tYvFayTGG3UQC+8olpHeSaYFo5DnO66WNpCvALGph4XukFrrNqkE9gkXk/ZgTLPqDSSv5skiqp8sBySFPIHeta81mwLWUoYG4smSBoJAsi3UedxgfAI37mYluRnmut0HxHa2DA3kMNtZSuZRGAJMbJmWIyKBmHKEE9MnnvyAeeLocwieeSzc26W8TCKIExM0s7RlSHAwQqjIHQY4xUsWiS3LRDylhMyCN5QmEtoY8MY0JGGOVC8dMmvQr3XrOS/ja2UbWaO2ChGZC4Zox5MDH7rQIHBz/H9TVe4vI751dVUQQuogiVtsknmHEgKoCFIIOeOMc96AMHT4pZnvI4YFCQJIqK58rLLIf3gfI3RmPJHtxXRWKR3UMyWzqk32d4JIZUYKWDEZtSTydvQ57Dv03rDSRLDJcW8MNyzbZIreTdGsMAVmZ3fPzsFRsjkH8a17TSpLxZXcW0gV5DDHAFhYQqWVmLn3UlAeo5HagDKsArW9tY3V09tb5+z2aMAASgCTTlerhVQZP8AeyOtXE0cNqkn9oRRSacP9KhurTAnugr4inCp/ABhcdc9cGtq3srUWlqywNcXOlMHRZCrPPHJIYzCC5yMTM2/sQmelPDXTNHazTxobeS5UXtsgaOEM77YDn74B3Ef3i2c+gBHaQ7bzU2mW4jBR0tcsDK0EgY27QYHLFk/AYHFJd3Op2Nmkd7JPFe3jSF1DhyvkMz2s+5u6q5yowcA+gqWx1BNLu3urtDd232dY8gZeN5HQB5QeVwC+SOAfY1PNMniKNNTil80Ws5ENsUWNwgHlyNnOZUCh8/75NAHLw2ipqNnDb3JRprCC8WdJz507QxqkyGM8R/vFOc9sU640+yE9xqtxDdpfGEPbM20xyYYCZZ0fG+RX37cZ4HpVmKG3sdQZ4o1lhmBs/tF0HDQGdkaR4QV4RmYFR/te1dFdaja3sczpbIJbFY2keUkQS5by1txHwfMOMjHUcmgDzfX7WxlSOxgW3EjyyXypIw3XEUYVkmm5AEpZ2IUEgbfQV5vqWjLfzGAeRIIleRHkC+ZIqgs4ODx+7K8+vFesawi38jhg0WosvkWcVzCYEiiuMoHSQgguELtg44GcY68nrmntDDZpbzJLeSyRRRX0a7Vt7fmO5WQRj94HkBIY8ZbHegDxnUEFsIRDGyXqDyxIu7yo4nYj7OX6eYBgA5+X86vQx3Sws7XBidy8chLxkQx26AuhYnBLIwAP8Rzjmp9fs72BDb+dJLFFctLuEe4ySxFVkj3uBk8/iciuOea5Wa6ZZo4drjyUlhKIyIed5XhpWfIHp9MGgD1DQru4aZIiS8ALFYpJMBMjas0y5/1QxnPTtXqXhrTtSkRluJGu45p+FglEcc8O4geTuPRGGTngfSvBNFFzdOLoOVUKCkYJ82O4I+TYF58gkY2EfNnmvdPCvi77JpsdvcLE1xKrwlYCqSwMzDzHCMM7uCxAP8AFnpQB7DBo0kMen2N1PFb+cZmWSSZ5ZWJwIMKhwPm3Zz0969K0mOWC9tUvnEyyf8AEulexKxAyghYFd1zlT8oYNxyffHjlvrDzCOC5Zv3zxKkqxtKgg2iQv5yj90dpGcng8Yr03Q720t4njgQx28jrFPKxZZLre6nzCx4R1XLBiQSBigD6q+GureIbG+tNMiusQxXSRtHMz2qzRGTKqZlOH2qMBgfev6Kf2PPG+oXGkWEd7cotuqQIyLKrF5EcxBgwJL8AZ9e/Wv5jvh94itNM1GOO5W71aNJo1UEs8q2LSc3aA8OgAPOa/oM/Y68U6ZqI0eLTo4EsTbRxlZXQSFnKGORjGTgZDZxyM0AfutoV/Be6eIJHSQqoKkLl1IwS20Z3Lknn8uaxr/R7W6kYtCz3Ekp8qTcdzsxKBCj9ABk46fjmq3hZUitI9nkPLsSNSpJQhhwu4nsQefbvW5dWc7m5WYtJNCQySqwZYpVXKkHA3Dgc9s4oA/BT/gqD4KuJ9H1M2gMjrduLqKTYVghjhb90j5ym5h0Hpiv5XtTt7jTbzVbW3hisJbRpXl3ICRH82SwGCwGTtGfT8f7HP29vh1c+KfBWvXa3sguLfz7zzsk52q3yyJ92TI3AZ4/Gv43viOW03xprVvNevBEtxKLlbhHACbymEz9xHwcE5HOKAK2i6he2ctq10Eljl2NEttGXmmhdSS80jHKr/snjsOK9H1a9trK0to9MnFrf3Dm5y8IeRTNHiV4+o8xVJwO3B9K8Q0nWYCs5hQ5iZ1iDyBS8EROJI2/ifrjHHA45rrtI1xrqWzM8gaxdJ3RJAJbxpwhDBSBwrAjA/8A1UAbkGtzNfrBZXl1FHavA/m3IDRyBciSfy+yswcHAGAenavUJvFlzd2bxJbhZLeFJZHhwguIyMS7ieRbsu7IH/1q8SmtLhdUbWdPjkexFsDMgZpFSWHDLbsmdyEn7wxjFbMN9rTBWgRb23urcsJA6IgIBDRMeCkSsQDn0oA9I0/4iHSVw9ii2kieZZJEFDIjNt86NZPvRhycDOTg5qmdYudXkvHMAEbyPMbi13fuQsqsGJTpKXHQf3j715Q+qRXH2O22SvFEfLd1h+1eTIm95QrcH7Pu3ADsV6U6DWJoJZZ9PlmWIRquyQSQl1dggUIT80nJJ9KAPdLTXyZoGFs5aFUkuIL65Ym28whJJIlXl1dcE5PGcHNdvZa3HaTvby3MgluSoYy4R7iBgAFgAGFjT1PpXgtlqsv2dZ7lTH8xt1ckidVcfuXlLD94uSeO3vXWQavdW8bLcWZa0dFYapMyZUzDblUPzPDx0XHP50Aei6/qTanbxtpkpupLRRaToLZD5kzgn5hnBAX+I8fzrz2fxHFpsTacwulIme2EcUWzyvtHyOkr4/fJuJIx2q4mqub25eO4tRD9naRWhJUSxxBCzmNOQNh9DnacVy/iPxDAI4ZAvkW58y4meOIf6UwQlI1bAaOTevQ4OOeKAPo3wDeaXqCnT4p4VEVonEBdXPkEHzQX3ZdZiMjsvTuK+qPAqCOcNLqH2aFLGJkXcrMdpl8vdEEzKCGCA+rfWvzH8HeMZYNSe+hmmslmtZreJLYK/mSeXyZeSFDtgAj0/P7h+F3iuKEae0sZ1O5mAN8zytILRYxuQgd4mb5gvUHgjtQB9v8Ahm/fTp7G8uWlbeiSR2+3dctHO29YBGeYwzd2GMHPSv0E/Zz8K+JvF+v2zarcS2VsZpm+yvIQxhAzG3ynBwP4eBX5oeFfEcUhuJLrdqCpe7re6ba0i+TGZobEyrym2MlQMc9s19NfDD9pjX/CWvab9ntptpIS9jdVMwjKlrNhlf3YZfvE8EHrQB/TP4C8Kado+m2EgjVpobeJRISDlhnJJPfkfXPFepf2hbwoRuIGASoOByR/ET19q/MP4aftbPrGnWnmQyuyxxCVG2hUM0fmKpduuFB4/CvrfQ/HEviKyje3DSfaljaMLkMAAcg+n6Y9KAPbr3xLZ2y7ixC7tuWOMHB6A5zxXD3XxBkmlFvY2M82XKrJGrFcH/VksBgZ4/Wm2ehT3oEty0giZ9wjdlBI5zngc8fTmuvs9GtLdGUIgQJGf4c71906cZ/p6UAcQbvxnqqM8YS1AMKoFBVgwlDyZV+o2/h+lcv4k8K+Or2AGPWpPLHMUSsEZjx5ZZ8dUGPrXuySW8bCPYcCES7yMdMjkDof8npWPq2u6fY27NcuERVLKAd77cddi8jjPWgD8vvjZ4I+M02mGPQjq7yxCS3uJoL6SJ5N+f34GeWP8X6c1+MfxMtP2kPDusg+JNT8WQ6UdwhW41WfDhbkW7LEIzxHjPXn3xX9SureIIr2F0TTpikqBxKdgJLAhSVOeK/Pr9onwPceJdG1lW0Qm7hjuZrKQBCBGjby0qkdN+MEY9cDNAH53/s+v4pF5ax6tq9wkEpRbgTStJPOUdVIS6nZmbymhjJHo5PrX7WfDO60y30yw8m5N7GsbxTXO8OruiK5DYzxt79T0r+afxD8Udf+HWr3Mcl1exFbmYxR7w9uFQeVfLEoOVdo/mA656c1+hn7Jv7Tp8QW9vp99fxmSeWJlDyGKVvMiVCEjB5YtnbnANAH7iwX37mGRUCuibWcKrEKP+WW08bM98VbkuJGw6Sb9gZyNuOF68dz/jXinhnxdZapaQCOf9/NAWkRJVYoy5wWAJwDjiu8ttXla4jQFdzrJGVK/wATnAxnoP8APQUAdzC8SQpgI7KPLcMMgoMfMpz8zfTHtVO7lt8FZQUaSf8AdN94bO+cdOv+RWbbLcRwokmXIO1WDEFiT1Ixwc9frWjbxEQ4mwsiNvC8k7encnn6f1oAxdX0O01SBoGQFFUsZHUNh8fMoB4IfnPb2r4J/aA/Z90XxBaand/2XE09uB9nfY0W5DEI9kmwfOm7t7Cv0UNsWHkgOiLyzbiDhSTxx83TFcjruiSX8UsU5Eiuf3qFd4wB649/qO1AH8mfx4+EWtfDjU7xL62YK9zLJb3ADtBZqpx5YwuFY44btivkPS/HH9i6pCdLv5rUW1xFHd3NwGMTtG4aVYhjOd5P/AST7V/Rx+2N8Bm8R6BeNBO1szrMYNsfmESAHMZYj7+D0OK/mv8Aid8PtS8B6lfnWLa5TTkvJXigSMLvLgoJI2PLPsySuM5z9aAP3B/ZJ/aKstUibSdTvYZmV0igiRX+UCNUjI55TcMZzjPWv0E8a+DdE8a6JLciGO9Nykk7R7SV85YMMJZAPmQoduD6Zziv5R/hj8TdW8I61Z3um63BbW9pNGzrG4MjWakcSMuMDcCwPr781/RF+y9+0TYeNNCtkN954EUVrMkjJKnnPCCWLDIEh4/xoA/DH9tv4Q+JPC3iLV0s9Fml0S7WaMSRKEaOVDLJ5nmAZGWfBC9vavysj8LyS3kUEtvAkkqPNHE2UMyxMVmt1IPzMGOADy1f21/Hf4MeG/H3h1muILScXLM+02qhhuVs5K55yRx9RzX8tf7S3wIl+EfiPVJm86K1nv7yZZI7WV4LO2e4YhFCjMbE9x2zmgD5Us7C0tphcyERyiIlVgUMIjAApiaJjkOQM+tdfaTMYYxYXclhaPLECGKnYoTdIpGMoWwOn/168tuNQSLT0uraZzIb5mmkAI3CUj59p7E9u2fpWvp13MDA87CWB5UZow2xkHQysFOfKIIGec57UAe/6FPFa3FrD888hzJI4Zyc7sDpwvB4617hZl4g8sEjKAAIyijAJJO9gx4avBvDWpQRRLIVhSRwDErOp5ibA2L1weOM/hXpGmapJdM1vNMVeeYyLKCdhijG1woB+93x7c9qAPULPUpYLm3NyWk+0cLGxQKZU4Z2A4XK7sj+tdRb3sarPH5GbS2KOJ03SeaWZSpQH7wXO39a8uuLt5oXkG1wkYjt5WhC7lRgHxg/I7KWwSOc121jqUGpabbwsHgFvKDHcwozLmL70U6L34xzwTzQB1l5qM0MDwWUxjs55IlumtYw0tsGAI8wdQpIwT78gVprPaTQ207Ozz2r+S3mIBK+8ZLAcfJg5yc15xeahbXN2psBPHG9zGsruXAkYECR5EzyASQBjg16Lrwis9PsbSKGWbU9R8tJHilRhDEGB4iXk5TAyTx0NAGmsk2i6jAv2pNsqRzWce1fKWRyqlXCAglkNR6hrN663MNykUCC4FvhcCW2iuHGzev/ACzhc855PFZMcdzDLNbPIyFljmVJD5skQiXAihcrlOMZC9Ko22o6i8yrc2bX/lSSSPcNB5mbcOVijudq/vVBI2tyQO1AHokdpPfFLczCGC2VczrIGV0iwcuCfmXB4HXtWBrtnBcEWUQMqqeHePhpJB8yhgf3bDG4DuB1q/dvNaQN5kMbySxLJDFCzZVpeGDe/IwD0zXDQXxt47wtJcyxzzhSittAI+8o3c+crdwQMD3oA0ryxubA2drY3YlaNZZGV1wYgNpAZQc+Xwwzn04qhai5WeV4GeJXaLzem1sZ3uikHYm49emTmoBqS3UjbSY5IfleVuJJsZKKeSfLwMHGck1qrcm7kYwTRRSyWotLkQAFBGDkIFxwynk+uORQBqWgkS4uFkQSJIqRJKjB2BLIzM5QfKQAcZzjNdBLfQW1k9vDCbi4SUurSRh18lS7szEDDHcx5PbiuLS4s7Zk2LeXGobgkgjfyooo1BUSMjffVvX3zWrLHdK81qk0kdtdxMxJwbhXcYxHjqu4dj2+tAE9xiax3pdqkkcMtyVhhDo7yOF2TbRyokZeOgGfSuD/ALA1e2SG/nZ4oHmlmazGVdXmUoJcx4Lwupzjtkgiu70BbG2aW1lN3GEMlnNNMuVeVFLxNJFkkRHacmrs2pWEsMENnJLdlZY/KSXG9izhZFlbOPK4JQDpwTnkUAclcaeVn010TaFxLKynzY8ADISPOGkIzuz0HPJGKp2GZ0vo7iKIfYrq6nt5JXWNo1RVnwIwfuFPyzivSpYLS5dbWy043KySmSWW2D77a4dQjR9PmHPJxgfhzz+u6HJZ3b3dqkaX/wBlFtLbeUZWkkzHFIscmNvm7WPbPfFADNJ1CwaOK5nje5iltJIJGkAgeS5DK8JtWfpGG3ncP7tb0SIumW0Wmxx3C3wX7dLPKWYyBiscUqH77hG+YdsAd6wG0f7PHZ24trgtcQxI8c8TM1sI12mRsj5UZn+bA4HetqdpoLdYVj0ya7W5kWKzsy0cxWRQk8oUdZmYpt9DQBy95p0tvLm4gY7SyE4EcE04ClInAztYK6lcDpz0Fbz2k8Kho43kguIYrVys6ieEvCZGdI8YaLeANxrEv4p7WXTbnVLiXicnYZws08zeTa+W8ZbkLGTuPUYz1qzBFcsuoiJn+zTXsEEM5lLG3g8qQNGnzdFKscjP8qAMuDR77UlWaCKOKwlkjuDd3NyR++AVlv3IOXiUAAJ0DDgZ62PENjcW7wxHVoFivDG9w8jAvc+So8t2jKYhgWYIyH7xA3HgU+1VJIL+1ubqY2XmI2+HCRi2kd5lCAH/AFCpEuR3ORWJdyW4vLW2iM17a+YF8xgGBAUxeVKR/q4zEzEA/ePA5xQB0dlcX2n3MFvDLdXVofs0UUD7TDL5yN5skqxjdswzbQeW3EDquOm8RySWOh2Vgkm23tLhp5oiZWlnSSMwIFkk6Qh5QMdAMms2GxSGGW3uJlikSxFyxjdreWOVEYQxxzn7zgtHwPT2qCTUbnU4bM3FxmCwhWWW8nAME8eCoSUsPnjkkTavcsc0AXNIl02O4RCkbS6WCyP5e0XEc9xE7RtKCCXaYrsGDzgA16NeSR6iL6a3j8nyY4oHszH5ZS4hKyW5tzn/AFUgG1mx0YjNeaIY7orcCJdxLQFo1QfZZxAsjTybf9ZCpkiYL1G0nqK63TJNQm8ue6kEUk8ljZWy4V5oIHlQSXUiZAmUR7mYckKtAFzUdKuI9MnvbBctdSyyNAxcSxSRzpPcrOzfLI6tHhSPvg7fSsc6hqEN7bm802Oc21ut3avbpmVXcAB1cDDGFOmSOpOOMVq3t9bm1H2i8lnjljuYBFHvht5pSzPGAOqxOqkDHzBmAHtphZZbeJkiC28csLWjIGcrApUtHeMuR5bEYyecGgDg47XSJ5Fv45vPkKTXFzcwIUki+0I1qCWyAgE7KhPXI7da111KGws2t763QXMij7FbxqDm32h/PyAf3zoMFuCM5yeldClvpdnfyQ29sv2O6kmHl7F823mkKsFmjzhrR7g7x12kdDVK+ntLpX8/ZBcWBa1gm8tVlNuIzFMblQP3qndhMZ7UAZFtcGPTLuKe2uWmlkRoYpXRPItFyUaJgx8lmY8+uKpX7h9MiliG0RzRuhAdY2w3Pno2QWGOo64+tR62moLBD9njje1aAIWK7Unk52tIPvBRkdPXpxWVeRxzW1pb+ZNbv5KJdW/nSNGVILuyMOi7N3GCc579QCjBZST2b3JRAjupuURDtSW3k3280uw7gwYZA6GoJ9PfT/7Qkhv1uDJbRXCTYLiOeQmW4gm8wcbdoA68HvXWQWciQxx2l4ql0CgOqeWsT/KfMUH95Nt3bQeSaiEUZkdVh/dy2rrdjYMFxKXhG452SbAefU496APPIdN/t23vLy/hjjKgvFdMGjtkjj4WWHHLO5GOOAa1TZ2rSeXZyxxxGJVOGdsFVwwtyFztbHIzWxfxsLZrePT5o7dSyRrO2EMaDkOvHAbkDvVC5JjWCBYWib7JE9u8e0oMjLltvRtg6Hr7UAeeanpV7BOYDF57TSvMZCm+No0BLBHOAse0HGeh7VgPbwajDGJJWtrazZ5d8cvMkspKDMRH3FPJ4I49K9cu4phKElneONA0kJjUNbpBIuGSUEc8kn0zXF69pcUNu0sBilIkidYRCYbcIhyN82Mnec4x1z37gGPb6bDPpxQlv7TEm2CdXZVuViwd1uvAE2z7y46CuPvtHNrM9o8NjOVUzNBFAfPjZ8ZLKPvPk5BOR/OtjT7tmuGE0bxwW7wur4kVlVtxMtu+R5bKMg/3gOa21SS5u1vvOtNzwGMTldrSW8QBRnUnJuM4478UAcdAI/IhivWFrPbp5BhFvHIFVWZh84HP3z/KitW50l76eW5a4hQyOxCuNhAJLDhuoyxxRQB8B6i8DXTTOXguHieO9uIJ5ogh6wgxr+7cE/eUYyTle9eda3subpkmNtNDNIsEaWyyx3JYxf8AHwY5T8qBgN2MZ7AA13HiW/IZIBcK7TSho5kspFhltgSFkYbPnk3DAPrXlviCC4srmJdv2gPEJBcS3GTFNyQqi1LEYA5BAPB6dKAJND0nU5LqHTmSSaRtkUqB2LtGznYLeJzuRTGcZAweME1/Qx/wTZ+BsWi6fP48vtCWDUVwlhdyec/2EAr5khZ5gEkaNeCAOc4bjFfi38GtAfV9VsNThv2uZ4vs6PKqNNFBKwCRxEyLuVQ3PIwPcYr+rL4N+D9c8D/s+6PqEumSmS60iOdZRbtEg+1RbRd3LKCXXaCwJBG1gDxigDZ+Jvxd0ZtJubFr3dZRxXGnz3EY8xb248tlFtJKSXtgg4OFx1x2r8evjh4i0qDRtZlhvRc2caXEbRQACGxLbmikhwoMib8BiBuGMnHGPpr4q+JbcpqcFx5VxcJbP5y2sSuEunBWO6Z9wBYIcZx24J7flp8YtX1fT4bm5ilaOzliMpW4MUZQZBOxpiqEPgDYCWIydtAHwf4s8U3L6xZwSuym5eWMTxSrPbXRWRm2zBGLBCMHkZyBjnp/Qp/wSF8Cf2l4j0jWLmYyjzYJ45IDJcwyNgAROHG5WAznIAXHGTX83ut2U0niOFIpx9ou7z7Q9xHGAqLcShpAkTADzRuAOBz6ECv63/8AgjF4HbSPDcN7KjLHJcoy3RB2QTSqGZVjf5tr4zwu1fagD+nrwvarZaZbW6gKqxodoRlwGXGRwP8AI6V1YK4O3Iyx4IPI45z0xkGsTR2xaR8hyI1G7crdBgA7Seg/+vW1g5GMBdq8deSB3oAhm3MjhcLgYzwd+eq47YHrXkfizwFY65J5lxlgrPMqhFdt7YBAEnGCM/lj2r1qRwuVZdqggjPcnJxx71kX1xtVsMoOxiATjOBycnp0FAHxn4z+GkGjwztpsk0cV0ryi2jChXmUfKCHIUHceRnB7DAFfIlz4xj8NazdG+uUhkMmHMNxGqPJEQrQSW5O1SFPzcgnPTtX6D/ErX7S00u4DyReatvKQojSTeFXO3eWGxcHkjkc+5H8pX7fn7U+m/Drx1qGm6deQwQh3mNzGTJHa3qEtLFIUlIaInozcEdTQB+tnxA+JVsNKvNQ3RSuCyoispVTIwypUEosBA4yw59Oa/Ob4peOLPW76RreeR5wCqxWrNbujxITgpbsv2nC8t+85ByBjmvzJ+H3/BRXSbrydNn8QxajBdCeGKC8URLHI53OXly3mQD5iucdcLnNfS3hf4nWHjlo7/SNU06dZJJIrmG2it4UAKrJKFdn3/LuUCReGOVJ7UAUdbttbvooLy7unuY5RIloPN8uaOZXJU/ZVJZAF6Ngkck5rgtS0C6ktDNLcX261uI0e2uJwt4ry8NJYT+aFuLXkBwRuOehxX0o2gm7tjBG0MEc2x1a2eKVRMzDcBdF8RxFA2QG3ZrzXxVoF9Ylvs0qvJayOY0BSVIIEI8zynZv9JbBJwm4jPAzmgDzC6hijRITLMi2um5njjCgTxSHMauEj2yMjj5jgY6AnFeYeIbHTmFpIYlklvVYmOO8+yhZQwiS4lWSQIHAxgZ6DNdlew38sxsmkmQpJKzxTIwuJJSvmxLHsGXgbklfXAI7VxKWD2jTXl2XWWZxHPc3caBdOWQ7REkTnM6ZwCCNy9hQBjy6I+qWMO6/vNMmtrguILmaF7eN4G2tdWatIAyYAJJJBzxntxj+G76PVFDI2pRXzuVliuNjhQpLPP8Au3ESkjlQBweDmvYL3SUu2Nv5L39qfIMslu5aEnG3bCWRXjiKgMV3AKR3qs2ki0S60+3zeSGUS28UguUggkYAKtxeHJlcMAeDtIGKAPN4YbS2upHtIG86M+dNI8ogNtKEMXlgFmYQZXg4+Y84HWuW1bWJ70QJYvbBJJ2vLwPHJNKZlJUCZgcPBwSCOvWu51qBoop4Hm0WK9u41F5CsMhfbvKidpw2VlLD5V6DGTxXiV1C819JaKL2aysmHkyWqg/aponY7LjBBUrluM4bOaAPSPBmuiFr2G5c3cYnZ7e4W2CwQ3UxzsM8x+6UB284HQe/SS3F1qk0MslwLSLzRpkssUUaoI7r/VRl3O2GM4G588npya8mgS3bVbC3aF2tftFvLbpDK86RzybRNBcAAJGwRclhu2+1fQ+laL/aFwiwagVhsQ9ugSFlimUMsotxIyYvHXJG/kjoD6AGFceGXtLX+yzN5l+5aGFrRnjKQSjdLG7kAPuAwrE4HTPpmahYSQw2klxYzyLbXDW1rcE+WySRw7TcSB8GQY+XI4yvWvaoXtbPUHtp4rFIUMaFpBgzugDeZIWHmFc91OOOMd62sQQxXE95DZm7RkSKGG2eSWGQBTvWOOdztfnPIB5oA8LbSpvtcw1AlreC0huo7NkQFnYktMiOw81gmTkAgEk1sNo2nabNva2b+ztSEWfMg/0pGkVWXY8JYXELckjtjjvj0YxRPB9qntHinNlKkzSRiUtbqoGwqg/dqCArbVzzzxVSF9Ou9MguLM3VrdoyfZAkfn2to+BCsLK6D5MFjkDI3HJxzQBgXF1cWkttJFYNc6ZFDKlvHB5kcbRBSk0kmcmeUbc4GMbO1Yumtc3l3fPatcR2z201wrQW8SbTwRDKrswv2yuDlwRkYrtv7Ht5yYpZJb+0M8pj2zyp5MjRZuH2QjEeJM7c/KQeetRjTNHsrN5PPuUWJWjmYSmARMxDKx/vFhgALnO7gYoA5OGylu5NRm023lt7eGGCOaUDa0zlA0wiUvtQGQkYycEEDrUeqafJGI2solhmbTpjePKIogrSfJ1dgJHC5+p+7nBrVmlh0+3u4bOO8sIoGiuNrzhpr+OZj5oXc/OMttA574x1wtQ1OK98/wCxwLasY4YZ5L+6l8ryvMO2UR7CUk3cdxkntk0AeeWnhmPxFqVtplijJPI9qi+QrPJZhXJe4lj2kyMxHKkEDIxgV+137Hn/AAT103x5oltqWv6bDLbNJ5s115TRypjLofIMY+Znz/HjnivlL9j74CR+LvGFvc6rpt5PJc6nF9kNuskqvHKFw5kC5mhYhcY4H0r+tT4S+BLH4d+B7CJ4LcTWlii3BMKxRnyYlG6QswG5FxkcH5eeMUAfz5/HLwLYfsyeKrBJbQ2sNy8rW9tNI4nurSMiMAs2dtqEzuXOB1QHmvqPQ5PhH8RvhzpWsHT9O1HEaOrJHBdT2l2oPmGC6f5mi3MApf5Qw61+VH/BW79qTSfF/wAcm0PQ9SjvdD8Mu+mzLa3BMcl9EzGddyjAQFduwNk45FYn7AHxH1f4g67b+DtNec2MKiS8tbV7iJoIGfLFI0nRZGZzzywAHPWgD9+Pgr8A/CV/JHqcuiadM00VuvmPYK8jQR/NFC5UHy3JI5PBI4OOR+g+iaf4a8D2KB1S3j5hRZIURIB5ZLhEJ4JAHbtzxXyJ4j+MXgP9nf4Xv4i8QXdjYx6fp4lleS4QXF4Io9z5HmEvKSuAoyRg9RX8r/8AwUG/4LgeLvGkOoeEPhH5+haWJ57WXVra8mTUJokLIBEYXzanHVsocHqeoAP6bv2nP+Cp37On7NVneJ4m8TWZurUTLLptrPHPeRSIWjO2OJm2kN1V8E54Br8LPjP/AMHK/h+zkksPh74M1G9YtLs1G+uktLV4UyIZI0jbdll7Y446V/Ib8RviX41+KWsT6pr2qahqE9wZJgt1f3N3JL5jly0guCXnPqfmJJ65rxpRcCV3nLuQNiREN8nJGAJACoHpx3oA/qIvf+DlX41pcStYeDdOFsTE7JLdyTyqTkytCzAbvoRxmvpP4S/8HJ+t313DYeL/AALLNHMiymSyuc7gijchSSZcFs5x04xX8boKoxwzSZDJsCj92G4BJUZLcD1xjpzVjT7q+0kAwqTG0gbAkxJ8pGJRk5GCRhRkHnPNAH9QP7dH/BWiH9pG0hg0/SbjSNGELRx6beIkMt3CxxKeXbKqegB+bHSvyDTxbea9qt1eQ26QaXdxurJPIyQxQvjdJboigBgSDgHkivjoeNLu+it4752eW1QkTSKGbZjaUZP4c57V0vhzXpo2ikhuLmHZIAYlkkljnjdwxXY/EWGAPbNAH3H4U1Kws3azm/061Crtu2jWNbic5LIuTkqM4JfGCOK6LW/G+h+FoWW5ninbzDJZ2wl8kR7iY5CkvzB2RGPBG7rnrVH4QeC7jxfpa/2cJryUzNM9pbYnnZm3CRWWPc0aBWLDA75r5P8AjvZ+IvC/jjUNJ1yz1Sy2yPFF57GRfKkjwgt8phQAMt05oAy/in4mk8VPcm0W1W0lutsUsU5FwsMbYQB4wqlicljwT7ivnomC1uZ/NikldgqKS5EfmHKpJICegznP/wCuunW8kFosMTy5BMkkTOGgdVyp+VgNrH689q4y9kkEreVGI1Jy8TJ85cZZRn+FTzycdenXIBYDJJkCOOWSJWIlLhVYgkkFSQGUdPcD6GlhFyfLljc+W4YuEzswvykgnoAT0962rXTrW7spJ2VYf3UcjSBgfKwMMAo5dy5+6MkjnFVzpdykbNbxiQRh0eWNiybWAYEKpO3r19T+YBSmt32+SipJLNzJJ5gQuARsUAngkfifbvYjsrhkjhigcp5iq9sikuqkhTIxxx85HHt+NTvY+TFaPnFzHiSVW3O5YfNGcJnKYz+dbKxtKTObhY5JokAmtmIZZVIB391CqR1POOPYA2LS4Omm1YLIHXKMkcm0sFPz+YCcAnHQkH5c45q4+s3lzfGZFlkhMXli2VtpWIKVwVJ2uwyee+evaubuoAsSTC93XIZiyeZtSVQpUzYkxyxIP8qZYSW895At0LsOuzZ5JdYnDMOCEGT0Ofc/jQB3tpaXtro32+C5nswLsyLPcSOksTFSAsKMNjMRxwSR/EBXNXuq232aZDJeTXVxdRzPeNl3ZU5mQtIBkMw4A4rt/EV9Y2ulW7m7hja2njuUto5myWdMbJLeVcFydufXP415dcatNq1wxMcEJwVERUIASpJkaR1ABYnOO/AoAlgaS6uVvAypEXytm7+X5p2sqmRwQoUNksM5xmtZo7ae282OdklkkEdwsanZFGh/eNEXAwcggH34znB1PCfw+8V+JJVg0rS7+9vASYIra2nuInVh8hRo0IDENjrXuOp/s4/Enw3pUOo3/hzUorW7tS0yTWUiNFNsVkYArkoAW4AOD15xQB5VYQaYbFZLlLlreGYmGCaQBZJPLwRIh6yg7TnOOhHQYhnmhmMMkDusyqixiNNqRqrhgLiJs+awQEZAORzitMaKbW6vLLU2kWBIIklTyN0rXBXKLNuYeXyMfL0H3sdK83vtVj05p7YJ5IjunISRAdqgBVRWDbnUlTycjr6GgD3u01vR7m2upbiPabURyW08kYWOWd0VZVSKGMkDoTuAPpVi412ztrCO9uJ4r2UyReRZWbxRolrKBCww0WQ6nJ+bBI4r5xh8RXNzKxQyIscRdYxH+7SYcCQpEDlccfr6mse6vruSd5HLJOxj+WAOoRIwSpJOF+8emc8e1AHpNp4mvrLWrqdRbzQRTyBomUKj2cxP7pV2qJZB6MOo713lwmmXcF1PY3q203lI1xvYWcMccyh2iVdvzt24z1rwWC6a7t7a1uZ/OeSR2lUhN6oxwmw5GX3HnBPJ6dq6zQ4Z5tTlt7uW2e3jtTGkUs5VmdgNjO0mFyFX1745oAr61C9tNI9pLGLZyqpEjFzIOMSIeuTtO447itbTb2+u3tY2E3zkQRPICCsZGAkcnALEjPXI6n21X0yNmV57gXNvZtn7PHF8x3RkRJHIvCqGADEnHPUda29GhuA1qJ7J7JQ6yQGFRcxwoXJ8yVUyQ3GMdcE9OKAOP1CK4t7+1t0tSsscjSF0f53g3YUA52sS+eh46+tWYdYlW7nd3e0doGhVJIxKImjABBQkK6njkemSa7bxF4fuptl+yCIzXQh8yyd0MsMgYKVVlxEobGfSvNdd06ewR7GCeSSWSFpUmkeQSK4yZIj5iAyvxztyPoKAM6+vp5JYZklDr5hHnEJGYnUncESMnIYg4Dcc4rsNHu9R1eCWO3vV+1R26bHRAsqPF/CY1HzKQCCBzkA9ATWJpehXFvp8d+JkMpCebA0cc8qmQHG6NyCWPGNo/HrXZeFLZNLkZ3niRjCZ7u3XEUjA5IO8D5ZcgfKD36YoAxItTurST7NcWrqXuX3SOiMVuOcMS4bJ3ddo/lmkF1NcNcJLdQTSpIu9ERHnQsSxETKxVDgDcuQecYqbxB4istamjK2TRqG8qGCeQGR/L3Kzo8ROCDn72M8de1HTrCK3MLRw7Jbm4RhLkFiAzEkoTkgqOQR+FAGbpthNcXRJfbMly7xeYi4RXbG4fNhHAbOACSOSO9dWNQksLZ7KC+ljSO6KXpiSOGeTeQWUtjBQnuefQCsmHUbG31HypmdmdZ3LKiNCijPzNk5Eh2gDuOo9K56aFP7QeSW7M8LKLramEkZif3Fsynuy5ye3UetAHVyXcltdiIHzo5GW4aG4kS4QIDvEIc8rk4PHIxg12UXiizurY2k6SSXLQTTkWzC3dfKUKscAYqspVyue/NcOlta3Je8RHikAhRI1kEESMyn915hPzgDPXHJxmspZjp915xjjkch1e1KhPKUMGJDyAqHY7fuAN3PrQB6zHP8AaNPNxBO2pOIUWW0uXjeQiMFm862jYMuGG0gjO4ZxzXBz20s9010bK5s7qKeGQwzzBHnsy+TGkcgzGobGNvzcelb1rrUem6dLcTaezXN45IskZQY4CgbKTo5LndyRxjHQVVgs7/VZ0v47tzb3lxG93BI3mrZtGQEV5N2BIUA2xsAc5OD2APQ/DXhObxHC1tb3F1cJI/nSR3TR7oQkilZbeSPBjiADK3BzjkZ65PjjT7fwa5W8c2iXVvJFHaywfL9oG7FyUQ+YqsjLh8DdnNeraZrui6HbwfZLmykuYFuZ5IU8uGcxLGqxrkBRHN5pOVb5Cc8k15F8Q7yLWmnvLto57iWzBSM4SQCHJVVuBu2uythuAFIwOMUAed6NG8TR3X2kXsamO8kszuVYg7HzAqtFuljCDccMefTpWpduZLszW8X2aOOFbhZPPcXOyJjIoGW2yKxIBBOVHQdq5/Q3cxvblokdIvNgjcuWjiclP3M6/fkUAkg/LkZ6ZNWYSdRf7VOWd7SKQOkbqrsyE7Wl2nYQwGflyp5x3oA3NQuoLyC1lFrcRqBDAHMjzQrLMwd2ucYxmQlh83c1WukFszXUcG+6tmWMpDIVsJogR/pDrndHKVPbn371VtNbm1B5tPvcWlrNPGCRCiLCi/cmkLHJUcc9MgdOKtXR0+3uHs47/EWdjPsieOZ4xglnD42sCNozntigDmba7IvbyFbeNbu+mWUNG25YhIoBG5sZbIGG6cn0rWgEjkxzSMogmSPD71aZVO/dA+MSZYfMVJ65NXNH03TJ/tzzw3CW2FjTUdjpJbEScysqc+WUBAPYeler2t5oFhpv2UR2VxbCERfa3VZZxEwIQqwBKSEk8jByRnpQBgeHr64vwZfKkWd7qP7IZEAQ7B5f3nwGICnJPGfzr0HWbPTX8+7K7pnSE31xGVLQzhBvHlngq2D93OD15rnNMvdJN9Y2ls0htoFliR7tcLb7m3q8QjGZAV6EAkAc0lzqs0WpXECrHJBfT+Qsmx3BVWxHNx9xCQOTjvmgDC0+/jtJLm3W3Js7pZYzI8ZCKoJISUOu2OXdyB14HFW9Pe11S5SNzM+y5Vi6yMl20JUYVvl/dWykcAZyByB1rqJ9Ge4sZZL4i3d3kjMbCJIbtwSBcRgfx4wB2OM1lwafqGj2x1U6fDG1yotLWJFkWUwkEGaSVAc4BBJ6c0AdJpWg2RgkPnWi+VdXDeYC/mEsD5KszEFsArwcenavNvFXhWe0u728kaRp47TzGuUjT/SopZCjRx+USzuiBcjGeOlbNxeanb2N9bvbrAgCSx3rXDOjsSUcKrKMkKRg4xx1715PceJdb0Vpo/tM2oq8uLZJCVZfNb5m3EHcgQ8g45Pc8AA6mNhDYQzXWmSvI8fl2t1cFJbcrECqNNHwUBCkg9e55pdEkv7qee4VVZbaJ2kGfNgKhTuhiiUE7flP071zcN7LPCUikd5JQjy2txL5aRGWTMmzcduwbmxz0FadhqMWkXFzFbXj31tNFIn2K3ZFH2rhGKSH+IIX9iQM8UAem+AvFNrY64rTrFtm3NbbYpI2SF8GWR4iMTqoLKO3r7/Q9q8d/qcNzpcZa3ubcwzSxK28Rk8bdn3PvAYHGCea+SfD63kesWLwxiCKeNmjEzK6QQxAMQSRjzD3A4J9zXvun+INQ0m8Pltvtb4GaSWKH7QqoEAKRov+pO8KQR6fXAB310tlppu49SuZLNrxxLJHB+9a6t4yB5M5AIEhcAsvXr9RSsvEenx+buyQksckNxG8ha12DcFWJOVZQEypAzjgcVxy6jLe/aEvQJNSinzZst2UaZJBlzNl9iMqj2J4rD+x6lNdSxEzwW81ysk8EQMsz3EqgrcQyqSQOOv3dvA7UAeqQ/ES5WWSGxeG6SQNI0rxKLo3Pm5inihlxgGM7QmN3OT3NdpF4w0u906NdWljFx/aEUrnTzEPsBVVVGuoXdRE7kkEE9TkDPFeEtbNoiy3TStOLeeO5gljtxFN5kq7XS5aTBRy27oMA8dDywavG0326GAXBSJriaBJrSK6uJFBLreGSMtIgzhSqnHGcYoA9N1fxcujXV79nt5GtGuBPawfZ7m6cs6/OBIh++w34BY4BzjFeaa3q1pr08A0+O1077dLcTZlCtKVCAtFdIh3Rr5m/kDPHU1lan4hhvbOWS00+fSCYluWUlnmnlDAjyrlMosvqTjPsapi1tr7TRqOoQywMqOxvkfyiJI0XYFjbDOuWBYBTuJIHegBupaLOYbZHje0nDNLDOCqxy7ApCJtO8kgnbuAODyeeM3TYo9Ae8vbqNJFmR7lEuGO1Qy4cYRstKzA7g2M4AArr7i6J0uCzvZGub2NreSG8jjUkPMoW2EqvjyVI42nB4yQK5nWvDl64gk1WM7zZtJG0SlIjK53BSEJ80kc4UEc/SgDEbxHqNzLJFB9rkt5rqCayiE7thMD9x5Zjxs28jnAr0qDWbi8tkS/+0JF92C8RV8+GVCGjhMiHiUqhVy2Bkdc15XaXNpEtrbLZ3U8/wC92XK7447VxneAxjBWQDIAbHpXa+DxcSPcz3lvJd2tsu57Jw5knQnbDM8C/wCtcDcWPUY55NAHofhzWNPLXEhCrHFJHHtupZHl+1OSZZZIDzIBnG5cqMgd8V6FplzJb3ESQLNdzAq6WccREUInPmJJKwX5wCxYg/LyMkdK83+xDUhHqdlbP5mxLeGe3hIjS7DlFimbbiKAgjeQMgkcjFbmhDV9OsWFxI1sJZneSMSvHfLJAjM0SSMM+U6IQD/F0oA7iLVtYtbwtNbO0cN3JO0tlCsEiFVcQxPKoIltCSQeSoxgnkU/wP4jMeozX0iCKU/a3YmRgJQrFSwiVSsbq2ACBz1OOa5GPxCt1cW9zcQ3FnMlvKluEnm2SRF9sdvNGV27xgnr/Sugs9Ale9jnaS7jM6hAY5FETpdEKSAOjBWU4NAHpd5401K+WDVIrsu1kt1bi0ELI+6BP3cksyBQ6bZMnOSwTIBrzA+IJdd1Czl1Ke2R/MkhWa1cid7gbgQhZQEgCgK56gjqc5rp9a0m60jRHsne5uLmOOSFWjSIuVbc0dwWDAyEQNtx1+TArg9K0621WaCdokWC7eJFdVSIRME8udW28xv8mSA2STk0AelxzXc1iYYmMax218bRl3TJLIgUwQShnIdWYNtwOBjJrb0DQrXUhBruvOjwwwLA1ndJtja5QL5kXlrjBDFQMDvzXj97INPluEiutQufsEsE8SebKsNpCszqHjhLEyZ2jaDkEDmvV9F1Ky1yDQsSLAZ70z3XkSvEN67GZZoy5UySlMHhTkcZFAHqU/hnQb/RpHtNPgt3lhaSaSONZWjmWSKNA65BtnTy256lQCetcq93crJbR2gmW0twLXfchQ8kSYiOoWkO3cVDA9s8ZHan3er3DT3dtZyPFaTSsL+e1B3wREAOVYMyg78YyckHGAc1NYa7aK8zywN5zyQ2n2htrm3+zY8lwrcRM4VSVGASeeeKAPZPAHgzSNUFwNZto7q4WAyWpuo45BeMT5bXMb8OrqpxjOQe1eR/GXwjDpkNpYz3MqL9vnjsbZv9IzHGqlYtik7I9xGCx4Xk+le7eAvEUaeUn2pI5nW8lWeUxFnS6k/f26QsMRSA4O0dSeFOK574heGNM1Eb9Q1G4S9uJ2vFaBEeQQBo/k3gkQ5VTzgAjp1FAHxaLDdiC8jLSTRGWyt1tVNurKu2SJ55go2smNuD14FOn8OLayWjJhGuUSF7ddyyBJV3CdYnH7twSc4+7XaeIVEEscQF2BbzCO3jFs9yoWLcPOTKjgqVyP4TnPSqug3M+oLFbzkTXtsJ5InmiBmEw6puDjcio3IGaAOOezitLW4ivbaIvYxPc28xk8sOq5YbxkNJMc7twzzxzXi94kM91ZX9os8jXMl2swgDB1LOwVGikYBC4By2BwCxAJ59ov8ARbjVdWuX/tOFEjkliWOWFikohKqyhGbK5YjA5OCDXmOoae/9rm1S4jggnkniklgQrGJ1iysYReCm8MCSQQRx2oAv3cBeyhshKC0SeZHHEjTXUEko8zfGZTtj3QthgTkk8DjFGl28awQxPa207pDNNFNc3Teato7hYxOCwbz1LAEZVe5JHJqzWWsaPcRw6jItrDBFBFaXFu4eRZCzRhgX+WU4YcEkjOOo42bWCIWl1I1jNLcMz2s1whSznaONxvZlVyTukMII28Y6YoA5ycJ9oMN/dJEt1ceTcNHEi27adNGzxQgJCTHcrIEySehwCetcncwxxW6yKtrHeRRtDNHDMsscsLyuYLl2CEQuqAKQcN8ucem5rFz5Iv4reynlinjaK4ui7b7aXdtVIyV2qSUGcHeSxOAM0tuunatp8KmY6bqBkhaRYYhdAm2jjw05cBV24IHJyV+b5uKAMmzWSK20+W6spJxNM4u3RGmEtuSRE6IADuEZYY7be2avWklvps9pfxNOJL+G5MYdTGrRK7RIgLOynCqr8nPPA5xU89ndtqshmv1mt/sxkaWLydpSCZhbRyIV/dySO+GUDgLjFZ99YXFoj2s88VpZ2peBJOPJtZb5UleWMtzwpwMDuSPWgDL1LUJrizCzWCNI0sokvEJ8yW3QjAfP3FY4z2IJA54OR5zL9naEiOH97DJatF5cUDSRgP5ZRcvEx2kEA4DexrUso5VmkWW7X7KzbWdoxKwt7ldsbSxucEEBdoHIJGa1JbZrW2hayiPkw2UsV3OUiLl5yV3vEWJjIYHn0GeAaAPOJ7uWO7jee2lJtblkVIgz2iGVdnmSyuMOoOwlQckHaBxUlpqWsbmS7t1ia6dUllQyLF5VmzyJJFDj5IjK+cuAABxwBi1aLbTPIquwaOYsBMX8u7KHzHxu+UyAHgZycdD0q7KbS4jndZJJIriOdl83dFNM6kQNDGGGUhVV5z1wSOaAOYuLvWIjJHPMJI7VhJBKE2C9nlk/gwP3kQlbBAyOCelZT3M0rXLTpCRckQTNglLK43qkUxlI+crJuIC5OH5HBroZNEmgW7hme6uLCCFZkmD5ghKt/qw5OflUHOOrDHWr7vpsktlayOEt1t/OLlAqTecV8qeTKjLqF57grk9aAMGSCZJGEl1cXMqutvbx267M3USMoKBhlgsagjHLAZ+t2zjuGit4p5vOutkSjz8su/cUjljCDBl8teQ3INat5bwpsurJTPKHNw05mEarJCdlo6sgOzcp53YGAB16xXEdxc5iWFtggSWV0fyIygEjG6yD03o4+U5J6jNAEBeSS9M0Vvst7bbDd3cx81kuGURPlHGMnG4AdAwzjisCW6ZDLGs6RW1m0k6uGRfPnmDeUsMYYkBQ244HUn6V1VgV+wyR3ltKbaOALKJJFkLSifBu8J8118wRQP4R6niuR1Kygur6+jWKKOd0lmikdi0NtJG7TmNiDhmaIhR/sjNAHCX0lzduGZ4kljUIpkJ8uTc3mNMFBJEzyZIIxjdzzmrMQvY4pw0bKBCJHgLFBNcB9kcjjHzkAEfTBIq0ttp2oRzWVnp80slwizwyiU7re637nRW/iTeTtxwB8vatGysTBdi1vzKNsUU7OxLNGwXbLG+OgywI7HPFAG3oek232M3V4i3xgxchIpirW4w3kI+47Qjl+enTnmuikuYtPiWWxgP25bcPLBCHCqoWLmVhw25FYEg4FWbXwz9ktlNva+atwyLc7Zj58sQUrCRGD8wDIG4HQAdajvpmspkhiTz5ZbZ0lkcCJdkcYeRNxI2vt9e+R2xQBb8R6jZ3scV3FLiJlhFsqqHNqrKWkSdMbim92wx7dOlcvp9rPDqFvBcTJ9jWB2gjt5InWSZjL5vnOc+YhCK3y5wHVTjFZs0VmzPOhllV4bZxE0ocurkKY4406YRz1/u1cszDp5ltraRnEHEF1O7NJHGwQLERsITIO05+75XzUAd3YNLZrbTJblJJvL3sSVkWKZRgBHGI5sqMZwcYI616Jc6lfhotSPm2envao91DIWd7jG2EMhblnMinecADORXn2k6zLeMsMxRrjE6vO4DefHZxxRxszEYikORtyPu47V3d/qMmpK1hYOTBFYi0W5laN4nuJ4zHPZnJGZhJEGUL97duHegCObX5Jrhre3L286W2fO86S3WQoU3JlIy0oWxYgHHRe5Y4Z4X8Ja5461qO2sLFrl9Qa3jikCB2dXf7KkixRqCEHlHcc/KoDNtzTvAXhi51K+t7PVbSa8luZbZbaGzEjSwXRKsskbYy7HIDAfIVG2v3z/Ye/Yeuw9v8RfGFna27Raj5mm2piCLNa+XFJJticgfagXk3J0CnpnNAG3+wL+xNPoVrZeJ/GVjHdwQ3Fwuno9szrBfPlkkkLMfNtHjAIKkgluTtr9rkstK0VLTTNPsbOzsoLe7+3Mlp9lUXE9tGfNtynOSjhOONyNirmj6PY+GdLuLHSpCtmpjSytrSFbdtzL5Y8mI8BAVYN2yDjjFZ17dsXNvJC93PJHFb2lhbMqxxtFm53PJNz5kkkzls98heMCgB9+llfW8NrPK0sSxxxxETNLN5fmvHb75W/hSSMgE8fIB1ArotMV3VbaVXuongigjd5Utpg/munzhz+9GyPPHQYzWUsd1ZK9zeWjW5sivmWMaA3UsBhheNZF2lfLZ3baVzhjk4Oa+afj9+0Z4a+HOi6hdag5iCWlyLWN7ow3lkIlDvHHIDkXLZfPynAOc4IoA7f4x/FnQvhloWuatPcxqml2l5NKqywl/L2BD+53fMAqA55yTkYyK/lb/bA/aw8WfHDxNfaPpl7fP4ViSSJprPzUa8s1k86FYbdTwEZmDkDllbPeqv7SX7aevfFLU9V0/SGvH0i0uZVWGa6m2y2JbbHDKbdcMeDksOcZ718aXWtNcNBqUN5Bb3sFtJAbTygseyYtJtUpzKRvIy2OR3GDQBxKRrd3zvMZ5HKLE0syY8mMllLTA9X8tDgD6Vs3NlaRKYLS6gmcWSNGDI0W3zX/0cyIBjfjdwPugAGrdpDG1ubj7ZFb3V0xeSJ7fakTRviBHWMk/vWBIPo4PpVK6kA82F7FPtLy/umizvKnfwWbk8tkKeg47UAaun27nS7qNpZRJKFJEjny5bW0BaUwSgZOGcnk5yMdAK5nVWkliiu4b1vPt4z5IDB7gQxRIHUZ4lGOnJ46dBXTafsvEs4bjzbZY7eW1SWEFTJMqqwDq/HlsQUYDoULGud1oWaXbRRQxW6SkJaSBnNxBcopa5iMp/1cZypXGQwYDrxQB5emmzXWqJ9udGa8Yq5mhkmYIz/K6fxRMp2kMPlRmr9g/2CvgwkHiCDxLqbLFFFPBLaXrHzJJJbeRrcw3CqSrxlSrFm4Bbmvz7+FuhReLfHeh6VcWguhK1rHLIkJWO5jSZ/MRlAyWGFBx9/Cnmv6MvgT4R0rwn4T0uwtbeKyuGmaznhniVJooNQgWGOUz9Yljcu5bGG+U5oA+nb5pdP0SyW5sY7mCGcPazTlYGEkAOYriML8uYkUx4GBkDg5rE1Dxpp+pW9ldX9kkUzM9vaqTm5e0kiPmNPBGoMkUTRqRkDO7ABOauXd7PPeLDKrTaRDDE8lxNmWFXs3SC4eORDiW5Msg2HOCM/wB0ivN/EmqWHh7VJ3mZJoYiRC6rHLOFuI0LmQgFQoXaAvGTkjtQB438XfGsOheH7vfbSpDdLtFxBLiO+lvFZmkCNzFEm/Dr1Bi96/An4v3V34m1y9vRezzta3lxZeVBKZZ0gVtsV2khOAMIuR0wOea/TP8Aap+LmmqjaVo0j3sMzXHmx28yq1tclNzoLcf8tMSgBTjqfQV+Z97FJPcRx3sMce3aZpbY7J7iPAlKS/3ERGVWJ7pzzQB4Jqnh2C4hlEt1JNKV2STwxYYtCgKw+aRgFmI3HOM5qay0Oz/s1Id1zFNLiGNWV32TsFnWTcBjbuLDIPRc9673WrBi01rAbq3S5l3wIYgsckgx/pDvjAh8vaP9rkjrTLS0EBS0vLdnePyXUlpmhZZmAQIVGAxbB3Z2gNg4waAPBPFXhmcF44fNV42c3DvI21zIf+Wbs2T2znODmvJtZ0+OytbeFbnM0TTGYpyMBQ2CcYLfOa+wtXs4LiO2mMC+bPPKkdxMSFWNCy4kTo5UqVB9FBNeDeKdIhilm2xx3jTRs77UISFgSjlGHB+VQfqcc0AeBXESbo3iXKyw/vd5+dQF3bhIT0LDnr9eataff2sA8g2cj3c8kTRzRKEZCoVHwW65Cgn1Oav3UY8l2MEiDzfs6Nt3EqW2g/KPUgf41ktDHZ4uZV/fQEwBQzDy2LbFmXHDDGOmf0oA+1f2cvilrHgDxPo2o2st0kCX1u00kO5HjsllKSqCvVtwBbsM5r+koeILb4qfDXS9ZsGhivr2C3SR96syxquZJpHVSSzRu+T3wOuK/ks8E65cWs8UjsUktmQeROTsaKaUiSSPn5iQOR9Tiv6Pv2EPi3ofiXw1ceGNUuEa7tLB4/7KmZYwbdIlWFoWIwAVdiTngjnmgDA8WW114W1V2+1LKZmmjgupblo7jBG2KOWTbtnjG4HnGcjArrfDPiKzYWVlPK8Obd0TUHVEQTON7TWsvmFwwm3gkrgZx0xVb9ovQLXTPEEb6XBe3FpqUbpZhJY5be2WMK7g5AZZi2CWJ4C46V88+Hra9nlgMmpXMUjz+UqurO7NuKsvkkkpGzKDuHy/LnPNAH7tfsn/ABE1S/ittMh1O4JieOz+1G7kuGeVnSQLydoO1BknHJHev000afUNRPk3t7LBA0/lgQqsrSuMhkmZxn7+7kcfMCDxX4Nfsiz6vo3iqzs3nezF5MTEJItxu3jkCmQKpVsE5POWO70Nf0K+DdHuTpdhqTRW9zG32dGIkKtNcOM7mgYfIq8KSP7mTznABiR6PdQTLcZcKsksHlhDGkReT5nUNw0flruyfuljUmrxzi0E8VxskVWgleDdJI6kN5BhYdZSrLk+xr1/UNIgmsbiyEkVtfOzxtEjgI/mYbZbuzfJMI2OWbg8AHNeZzw2lhDPYtJv+wFpoIpgwJaAlld3yRtJyORwF9ADQBwkltNZMtvFbvPNNbJHdiVT5XlyxYfCLz9r+ckt1H0FfNvxU8Ey6raNDYW5nilSKG6Ed67SxXESbXG1jsj+X1/u9Oa9w8SeLjpl0bj7OyvdHeIo3Yozsi4EpwNqbt3SuWXxfZatZC3ldIJJbx45Y/LiIllCYJM6cM0Z7ZywwOtAH8/P7QvhCbwzrF9cSgW0kUrf6GiqLlYg7pbskqcPKxUls9d2a8Y+G73cfiaCWHVpUnJhmeQqrQBZFCvbsHO13DEZx3zX6Y/tneC7CO2u9amgM08djeXHmpHm3imGEglcxjuDkA/dzzX4uaP471ayv5HM8cv2e4jVf3YW4SWOUpti2JzGA43EjBxQB+w+mfDSa90e0kMbysA9+JYg7KkcY8xAsXUSkndtGeGHSvI/Em/w9cLHqFtJO3mMWng2Ryu8zFInmiziJVXAPfg8ivTv2d/jXHrmg2FrN/plxbtDbI4lRblgwRJWkib/AJY7FwDjGOnpWx8YfBK6xFq2qWVpJA8227tUUtIJbe2LNdRRBDyzhiQD0NAHk1hJcW8EKW91Cj6sRbxwPdC8ECgsI3Vc/fMZOOeGOPWti8trqOyuL+cLdx3BNuIUcJcQTQqIogEb/VEkFmIOCEHrivIRr9xpiabNNEFs4JdkdnbxMt1GIvlP2xkywmKgYJx05rt9P1l9Utrh5GEdgFD2by7gfPJLOsjg43AE8ng460AfMnxO0Oe4g1yO1ieRFWO480krLPOT88cbnlgGA6emK/ObWV1jw94ilvbpmuSjxiWS45URs5yESQA8AgbD97bjNfrB41S0ijULfRLNNI8ZwikTqwUTYkHCMNw2seMGvzg+LNq1xf3s0cJmW2kUzYTLssUpEOwDiQ5AODweo9SAd74etLTUbbTLaKYvNcNDNZXMrlEiMsis8UKkfu1JyP8AZP6/uz+zz8NrDSfA2izEPZ3kkCyFQw83z9gbzrpGA3xsWIz1xX4TfA9rTUdY0pdWeSM2GzzrOWXE80ErqESJQcRbXIbOO2O2a/oM8A3Eo8MaVZWkc2I9NiEjXLlTdCUBI1iZj86JDzn14NAHtGl+F7a8AuFvbaG8t5HthHOrLG6njO5hh1LH1Irj9c8LJLqqxMzTyRKyPIjNHDCQBtMaocbS3BBycHI4PHqnhi1guNMisTKEYEx+cFCmR2ILRO5PylQAfp1rotJ0aQSXEF7AqRB9kM+Fea4UkCN8n/a7+g96AOa8B+HZLaG2s5YooQsxMtxHGFdYlzs/ef8ALVC+evPPWvpO0VtOt4V2iRICryrGqGJ+o2eXkqinOeuPmrzuwitY5prdgwuYmZLZZ9xtruMSKQ8hiXJXcCPl6dTxXr2lhrHTLxTZ2zLqLL9okmmU+XlcqsABJY4HA4IBoAdbsdQnke3YWEsTfa0WQt5cBbEZghMUu0LtOSQT15HWu+hu0jt49Pe3CCF9qTXCCMSzOFKhCGPnRkg7QTnivI7F7walJYJLaiCZhExbcdkE4ysqt5hACsAMAcfhiu+tbHU9TilQXQa4to3t4YmjGyWGEczRlyMThRwc56YoA7OLWxDAgW5hSFPlmufMSP7O+4g71ySCccZOTj8+ci1qxkaQXMc12yNeDZJGiqEPzD96uflKZOT9O9cXeG5t5JLSK0LafdJHcSrgHyZCvkyStIjHaxI4DdM8CrA1O0t0FrcW/mRWkQZ/LczOFZSqyqR/rQqn7uSTjpQBzfjDwv4Y8RW9xZmCySWOBLix3ss64uAqscGPHl7i3mZOeOK/P/48/sg2ni3RpLeHS7JZwZdv2VTdCc5LW7yFBiEYJwO3Sv0Vl1jSLS8tXkFndpqBKpLDEY3WBIzvjUYxFGRk4JyCtRjxFpzQiWWKBllhMkNvGWXbHC2LcyyOP3hIxkZyM8igD+T74z/sMeP/AAP9q1C18PX5t7i3nmiEdtIwxDKWlMKgExgsQ2e4zivzS8e+AvHnhq8RpILiXc7gXHlTTQwSPGR5M6FMQOGx3HSv70fE9v4Y8S2sdtfpawzzxLnfFHMUgfCvb7gOCcjLHrmvz4/aM/ZG8HeKNMu10LToLOO7t7iS6eGJUHmD7jJGV/eyFnXoef1oA/jt026m0zU7JZhJbavDKsst0N0SyOz8RxsoBMoHbnOfz/dL/gnn+1Rb2GuaN4M8Q6g9pHdM0Nu11dq9vcT5CGMCQ/unOCce+K+Iv2kf2NfGnw8ur3Vre1u7vTY4jeQW7QlZkVizYXyx8khUNtHYda+HfCPivUfC+s28xS802+0qeV7TY8iXELxhZA7swGdzrwevBoA/vUt9Vtb6eLULeLNlcW6GPZKnku8ZDeZdkn5pgc7T78cVsXE3yRebaPFawiW4j2tHNHuwVUb85QbifXAGfp+L37CP7cen/FjQtJ8FeJbmOz1yzigtJZCd63DwgRwTTNK2UEhX5m6Ak5r9cre4fU7OWcytbWt3JHHKZXKQxyynyvLgdm+fcBkY6g5oAtT2NjqOn21re6eLvc11KL5SrPFEqk/Z/PB+Qe564r8vv2rv2bdK8bQzSaVp1pZalGkxRpozsvF2+Z54cjCnydy5PcD3r9QdEtlnk1KzRY1tRtRHMxmWUhtrlDncQoH3lGR05zXMeKfDt1qJdH8uS3tvLsb5o0VobpZMpCYZMZz5f3xwcn2oA/jC+Kvw11Hwp4g1Pw/dx2VkRcS2kZl3s0rszDzYnAwxSVSCBn1r5l8UeDb+yvtRj+ytcSWkEN28sSB/3IVQYlYnK4UggDmv6Xf20P2ZdP1aHVNb0PS2jnsra3uI5Ra4uZLoKGmNo5XAGchv7xOQa/DHx14QvtF1DUtFuNPFpepYGR7iW4fK3L5xHIrHMsx+YKg9QAKAPiN7KS2CPHbNsUIYZJV3ebJLgsJVYZcDLfSqMyy6ZdKwQwmb5JXba8U4kYOcY5gILYGPfPTjufFul6pYbJGSa3KMkTic8WyRqDuKuMYOMccg968/uY2nIvJohMgkAZVk2KrKCGcAnA5Ixj8KAM7UJmmvHFwSEkVpVmbIUIQE8kZyXyFDZ7k9cV0vhbx3qvhy4t7m1vnhPnDMMckgiYR8MskecB8j5R/9eucjNo0/lXIn+z3HIumdT9mSFMmME5G1Txjrx1HJqG1tomnIBZ2QlSpI2bQm7zQgOQTwTx70Afqh8Dv2xrjTbWKw8TTXd1b20tgrQux3PDFcCQgEtyfPJJHYLmv1b8MeOPCfi+xhuba8S+1HUrTzklO3MQnQCCJXDfdCADcRwcZr+W7TbuXTkF4hcyurvyR50blz5bKxOHiYHOPpk19d/CX486p4NuLaK4uZhiOKBZ57iWMeXMxmkkjBODtzgAY4XAFAH7b63c2NteW1jFGYbpUWe4Tcnk3MYhb7TayRH/WOAh+Y9x615Xr8kEr6hPdRSWr3dxKYba4gBee3hV4IGsEYjyR5kybgwA64PFeReFvjvofxAs/s13PZ296ZSpuYpiwurYpF+883OYLrPm784yenFdD4h1xNVt44nvHnhJcW7owN2I7ZYWkjhuM4WJkTGPvZBbqaAFfxDDDqVzFFcW81ppzQQ2IuUiiJunt0mvEhCMfPfymULgn5xjJIrnfE0OmeIdLaDWhBNG012MSxu93a3BijniVZwP3hS2ljUgHqCOxrgb69uZvtQn0+2hWJ0e3WCYIHmgAO+OYH5J2j4kK5JPBx0rUtdWmtknNtJBDbRzxxPb3reann3yQy3U/IJCmJCAR904B5oA8O8UWEWgmaGDTXWMxvHC62yyRwxPOUWWUvk8x5BwN3JrxzxFpEaaiQPKsbZZJLqO300GRfIQJ5bspBJeSRpQUBJAOTX2ha3ei6gqi9igt5b+WW1mRv35tVtFEvmzpKT5iupBjI5yea5LxL4Ht5d+s2Nri0SaWeSJIt88pSUQC5DYwkLSOpwv3AcKMCgD4f1jRtQsLk3N3YzFJbSabM7KfPVz5ghRYl3RlEYEKRnAzis21slS2F7FPMkkqzbw7SGNYZLVEjiGXGVXjbnHsBX0Xqvh+a9jvb65l/0i1uEit4YyEMbWqRGSSRTwXZZkjZQOg3dK8m1DRl03TpL07pxFezN9iuAytJK0i2se+PIZDvbPPy49uKALEBuLSTTRGB9sSBbmIFl8t7N1DupZsgO4O5QecH6118k41N/wC0I40QhI4IxuRYkuJYFcMzA5YI5dSR9e4NeWyvcTXTzTJLJZxWqJstWzIsikATptGQygYI6D6V3mgyrc3kJYCK1KQWttHLIFWVHiwZWJ4kuFZdrEfxDjrQBZFgfPjTF1MwWXyo0AmgtiqhvJQk4I2EbR3FLB4cub9ZJGZraCO5JlhiQRo7JuyshP33wOccdxW6jiGSyjMc3lztHlnby/IUSEGOcdY5SgUZOP7pq3qK6nH9sfTpFaWCQXZtdwEizFsbFjA/49yjE7j260Aeb3OlPBqEyCNf30qxwOxJEeBhQEPIfBX5uPXB5rXt9F1S6aOFYmHkBPOmVf8AWxxJg/KD+9bcBk8ZwTWpb281/czPfo0Ua3Ec08kW1gHmJeMW8gGF+Y4kHY5rs7O4sEtMMTG/mpELm2dsIXUERlf4wRkEjI5waAOGlsbqNpZ5Zmia7eODdhVcSkeQk8C5/dqI0AOMfe7EV1WmWMYe0kBjF6LdAzKQYd0U7iRHXGFmYDJ47568VoJZWWsXVuFeeOKJzayW80OIDJvZ1meYHIXJAzxgmui0fS47Zr3c0c0klpLbyRQMCIrt2ZS8bMeGVEAz1yR60AReGIEvdQuvOkkjs47mZo4ERyBG7gOxbI+6zScdB+Vdpbw2enSvGq5iAktFnlVMTXFuSD5LZwSgQrzjOMVzZtprK1maKyu4nklASLzXmlWSUDZDIYxhkk2s+eRnipbuzeFhM1wZ2eRVMTpIIbN3iWU7kP8AHvYruHG4YOaALl3rENy88ywxAJDaxvbPD5c0iRSkvcb0GAV6H17+taMF1b3FxNBaSxul0UEc8EXmLp7oEJiumBxJneoyOnJqlbWU7R2sj27i8nJe4sfNR5JbO5G0FmUHykbcHGcYz+fRJoFj4YSNZEu7WViGhMkqPFPLJCz+U+wfvD/qxk9D9KAOdvp4bm7VImjSGztlgvJBEoiuZJZisjIJFG4o4IrR8PXWm299cWV+4bFzDukaNIrO3QgSlldE+Xcjde+ax7i0XUUWCFpzDJfJJPZ7DIYne5kZWeXH7qDzAfqO1QXhjtrWV4mSbULmSa0kt4j5qQhCVjZ1VejeWcZ6DAoA+gPEujaddaRatoZs5YbuKWWeWNEkZI4miD4bb8km0/Lkj8K8oTSNOink06MwxTyR/ZEuZZRcfaJoQdjl8bQyiN1B6gjHvWVpniq+tbEgq8cExW0kgd9hE7xbXAToV8tcBep6nmrt5LYNZQalp6gy/ZpJILTaRPb3Fqhw4ZvmiDmTnqGJOaAMa8S0h1e0guISWd7i1ikgdpWdApaKYSYKpNvV/YKM9CDXP3MFhdlEhiSGAO8yiQKskwhdkEOSOAZWHHTPPTNad1FqN95WsTRXVvbW3nxs8aiIGOSMGSSRC+RiQn5hzjiuevr7dJAlmAjtaTQ3hA2brZt5WW181uZg6rnBJAOTxQB55rNnHatLcXTtJKSjzafI6vDbxbmjWQBuXkKkZ2+mc9K4PVdAmijia2ka4sZ18yL5SqygxjAJYAxFW4yf/r12Gp3MNzby2rCVZ0Rwt+cvOg3kjzQeGR/mJJBHPHFUzfCWRbW4uJXtbaONV+zIqeXGAodnyPnhJXtzj0oA8z0yy1DTJfN+1XEaXG2SZgQzxyKzKsDHGFVRnB6nd6ivVtEntEWNY7cSXaRuk643SJGmZDcKQfvkHGfwrHuLmCYahDGiwiRlZJflZZgzBvmQ8hFVv4SMVj2Ek1tJKsabTHPKVlyzCVSF3qgXLBAvzAHjmgD3PT9UghiaO280JcoHW5eSRPLkkYv5RgkG6MKzbMcZwcY7+06HfwlbbS2CCR44Lu5a4Oy3mMI3NGsb4xLljknjAwO1fPPhvT7ud7zVZp1msPs0cYjmkInhcDdE7xg/KgkAHvxXoujTJPIEuZEvbl4zALfJBZSu/YkgxtfPc8lRigD6G03xFH9omltFaPS9PtpLcSL+4MjIFke3hMYLOC5OOcYHFfrv+xD8TdFmutIs7aOW0kVrRZInfMUeW589ichj/C3+1joK/ErT0AvLeK8kvoIZ4IvLsLQnhV+QgRx4zjd8zPzhfSvsD9nnxlbeEfHNhZXFxNZ2iX1tGt6rrE0oBR4yULFWQFgpLc88daAP7P8AwHetdaTZ3CyEAxpghtzgFBtwc4KAY57ivStVE0sKf2dM0ryRr9tGWULK3QBj95sAnjv9K+Q/2XvFc2u+F7DJead/l3OxkjkhxkfMCQDswcV9jrp7SuHjbKPlJFYMis6ruV1budnHHPtQB8G/tX6Je3/gjV4EVFRbF5VkTcUwqESJOR6fMcY5zxX8Sv7Vnh5tN+Ieou8kk1zLcTKYvKKWr2eX+aTA5IBbGR8pA5r+/P4q+Cn1bQb9Ik3zmG4LxHJ8yII21QG+Uk5Xg1/GB/wUR+Fcnhzx3rGoWUt3JLcXNy5t5oj5NvGpJnt43QYxuwPo2R7gH5baXYW2q3EFvbSvZxxQD7KXLKGlVsSIWJ+cHqT6HmvRba0a0NuzSCBbBQhhhZRNeDIJlTPKNn8DjvXFaLYLA63ZWdbu4QG3tmjIjsJmJLhV/iRlGc98+telWc8dvcxfalTMjK51CYb0i2qMxAgEDPTkUAal9FDJZQTaM1yJpGPzxT7NgmUCQXKycOT0PGR69q5iDWNkCaPaNPHep58TMyNIqfPvd3dWwrApx2P610I1F7m51KONUjgkR8QsCVjZFzFJGQADlDk47kelY0YTSjsfT5I1+WVrorhGkc8oCeZBgjpnrQBJeTGKOZLOKOC5S3SS4laRk8x0cqTEqZ23DFgf51DBeS26o11ELxYZYoDvPzF5UykiBBl2LsAfTrWtaWZunmRLSWJpHzBFChMis3zLMGc4ZA2CRngdeauG3SWCJo/J+1O/2WeCZPI8y5U4E8LrwHx1PfNAEkJTVpWknl+zrboGkkjlVgzxtt8uCNuFk2nHPpWtbT28s0s0kk1xAtv5CW1y7s8czkgyxDgNFt/h7E5FZ1jAWg+yPab5bh28mFIihaSNTuAb+Jd2OSR680l5ptwl6hmuLq3ZreKW5HySBWABEMYj64AG7rg45oA6TTbbUZBcQpIqNdTBo5F2wG3s4cl/nYZSIqFBA4JNclr8kGx4LmYtarMotvIfePIxuZhu+8xwcMAR/Ouutr+3R4rxnLW3lS2a/O6Ozxj744+aPcCGHrXEatCwkubnUFjuoiQkaWwAljQxboXRRwgJPIIH5UAcZZ66bC9dIJJYI48rsSNXZhn9zKQT+7ZTknnnrX2t8IPFFvefZ8tu1JhaQ2phbMXlxqHZrlWOHJBOQc+mK+D5LM21wPLt5BHebvMmmYiKQycNEhPO8Z6fiK9R+G3iCXRLoXFrJdWpRraKBWGGaUy7HCK/ohye3T2wAfuP8OLYXGn21sY7A3Nw77b2JECiTY6spjRsB/LRsfxV7j4N8Nw32vWM9zd3LFr0WyzSRwpFPFbfu2tnYdGSTkA/w5HWvjb4L+JvtdpaJdPH9kaSN4p5mCubgbZV3KzAo5bzEx3DZHFfa1ja2sGlDV4J5o1igeWc2xd/PkEalzasGwtwGdd/fg96AP1W+CPgrwZeW0KokbXEcaJOuEKyzhXVCsjnaXCI2R2wOnFfo14XtNI0extYbRIxHDECwQKJMtwNpAyfcD8q/nC8BftBav4FvrCGOZJYtQmAgW7ujAqSLEvlNKwY7JdxkDA8ngd6/SX4JftIDxjClrdTTJfQlYp4zcDIO/aSnP7xMnGRgYoA/VaLVrTMQhZpcu6bIyGwUOTvweBznn9afJeuFcRPklcjcxHAfbzk8Hd+PtXgHh7Xlu1Z4ZX3xxwudjkeaZWClgd3IBPJ7elet2ciTQeW08bMWCkhwRjzNxOR0G3b9DQBpPfOQVQsWwVJ8wZ2n+VY0Fva3s9xfTnc+zahOep54RuBxxnv+VOdFV1YOV8zb5mMsoLA4C89fxyKmRfLEijAiIxuVCcnHH04/nQBmPJbRM8QhbZHGikgcKVznI7cAf8A6q5nxFpmnaxaXJuliEbWzlzlVzEfvxD1XrjHX9K7eS0a737UVRtbzHUj5wvBB9GI7dazJNFz5udpQLIqFxlWDZwDHnluentQB+FP7VX7LukarNrGp6Np7xII7q8Qoisj3JGXjiIX5E9++a/HrS9Y8W/CLxPNYrJNFqFnqtktstvcSJOkOYfPaRgMHIlXbu+7+Ff13eOvAMGp6PNZ+SPN2XG12hzvSRN6iQEZHAP+cV/PB+1X8G9W0HxdqmoWukzySXQuf9J8ny0jS2LDzDMqAIOIcf8A1qAPuj9k39oRdUs0tNTV1vNi2sqySme5s2hby0tm5/eMWJy/Tiv1v8N39tqVraK0sSvJF5iSNhZCOzgkjjPf3r+R34Q/ErW/Bmv6NqtvcRxo07C+uHcbriKxl3PBdRk7YlkHViN3Nf0Efs9/G/TPGOjaaIr9Zb6OKJ2t/OEk8MEv+rjKMxIGf5UAfpfataJExJxl2MYK79wXIOzn5uenTPtUk8sCopkAAEjI0mcAbScr8v8AF149q4bw/fJcxRSySs8UaxsjE8IHzvzzyRk5Hv3rqJrWMq6iYKkkjMYwcsDJ92Uhh15OR2z+QBPdXyiPdglA21iO5IBwPXmse7uHPnurNcB9vlhAARu7gA8D+Wfwqc2RbeFZnUu7knkAR9c5IwTkY9fxpFgjiyFjRifL+UZUALyQeeOvpQB5B478Jr4lsZ4XgDCSeOXBAZfMx+8d9xG449Bz+lfiV+2B+zcup2WoXr2a7LGaSWGSzt9zpLHIXYSbV4i8rGGHJ7+39BF7Hvh8mC3QpHIcOzFgwQHKgnqwyOB6nk189/E34fWniTT7iJV2ycuZfKGJXliKs8u/hlJ7e9AH8U+v+HNP8L6nqtommy/bbZ2eOB1MTDgMYmDH95D6Y6kV6D8F/jtq/wAK/E+nzQ3mpNp9xPb3F5ppzBCDHL5MYCNgNFt54yQK+/f2uP2dL3RPFE2uWekyXFlLNJ5slrasfKS2O8I20bQm84Jzj69vy48S2H2dZIZbZI720mmmltZSqzlZp/K3rM5HlRxRgnaP/r0Af05/Ab4/aT8QNAsyNUt5ZnjEksDSoyhXiAwImJA4B47Y+hPjv7Xf7PmmfE3wpe/YLNQ13Bd3S+Ym6WYr0iLxj5Rvxjnmvxh/Zx+M914D8V2ol1B4dNsrqGxW3V1eG984YlYyq2NqxAH68DoDX9B/wr+I+i+PtAtJHvYbj7TiLyx5ZgicNlYoVLEuW6+/PWgD+P8A+Lfwo8QfC7WdUsb+zu4LeKd4Immgby2Dk4dVPG9B09a8g0/W4dLhSO5SSZv3sb3IJMi/N+6Dc/6srjA6D3r+nP8Abl/Zp07xz4d1K50uz/0+1dr8TQBUKypwkbfLwCAc+n1FfzB+PvD+teDvEt9od/Gbdk1B0+eIqJ4slUjEkg2719B1x+NAHsXhjxHZIJAjyt5YhV5HG7ZJIpbEJBIVSRj2x+fq+m+I5nkiuZbgQpLEYUREAliiP3mDdnBHJx39a+QtIvnsYktzss0BCqofLznuxB5UKcZ+teueHdZW7UC4uPLVww3shMYaBiqAP05HUdzzQB9Spc3F9bWwhkdC7RRGUsrmQbRteRFICpgZJ6dutXNI8T3On39vbmcMIkuEugriKKYISoMS9BJkAnuQK8c0/wATJaxSWsDefNLKlsqszGS3iAJZwAeDnp39K6ixngs5RczKtwTCZWSRy8s5mI54X90657nkdcUAe8+H9U1K6tnm8mznha4fFzGqGdJC37sQh8B48D5ieQea6izvpI5TqLO128TyWjgNukAkKktEv3giRhuQMcda8rt9XMdramEI0UKiV4xtCk8N9n/d9DsOCfwrWtNf/wBJgkjjWKdIZJIpABI/luSDbkBtrhdxGDzgcntQB7BqOqaRDBbfvZ55llc2728oe4lEkfDMnUg9D3BGKYniBrM27wSJEfMWMKEyIlYc7wfvS7hyD0x7V5RY6pEl88scUIkiXCMSSBlgTNEp+45zzWlq+sx20DJGgDPOskhVw8T7x81xKw6Hnt3/AEAPSZ9UgWZ57zUHe4LvIUQkxxFIwzNAy8tI+fu++a5m91OOZbeVVLLcyukKopy46uQFIxJgNknua4nSdXtbmGVLi6kBVZSksa7gZWbaTuOdrBRgelRpqzZvXjWTaIfJhQHa0nIDzh2/1b57jqKANq8u0gvEu7WXa0bpaxIyuWQkqxeRTwZQSdue/wCVdYsKqLN7HfcQXV6kksyEebFc7SzO6/8ALNN4O4HjHTg15RqmoxwQqggmaNVG54szOWQAtJKDkvJubg/7Ofet/StdsjFJbyTzW7/2c80dzBMYpJYwNwJiAOZs5BHBJGOlAHX3N3K1/bx3bpLcG5dI7xXCuIf4odsR+dAoI5HGeDzXY3kd3piaYHYMWlD2UMs6tIIZF815JAGJEGzO0nnIArzfQZ9N82z1GG7nnuYW8+S3MabkLOGYzbs5DBcHvg8ZrsoblNa1ZL28hRja28SWdiAAskrKGWLLN8+OoAGB06UAaz6kZrqTVJIZ/MErCawhIFrPbojgTCYckkY69zmo7K4sb240+W1vFtlRpby3DQ/vreEsc6fOg+9g5KuQT06VbuLK4ttzbY2t76JjOoIPk3GdoEXzcoFIDKKjsrPw5ZXMVxex3LbkWRZI5SpeS2YB4kAHKbiMj+6Tj0oA7K31JrG2uL23a2RmQxRu4eI+enzlCBtJ3qCAfU8VkWGsJqMK6ze+bHcLeuWtY5C0M4jcCafy5PmimQhQR04Bqa4eTxC0rz2JitWgmlVUZPLkit18tLiMsRhV4OeNxGK5z7DaWtptiuTLNBKVhVspKJJSrrO2MrlYs5PRgPWgDr9R1aWS+M8N1MXWICTZ+8kitIkE6lRjDAhsEc4DHPNclqOpRrdTXkJluS2w2rxxskhlkBRpBKi/KFmYE+y5rjdT1jUbRLuwglkmubjYkVwkeXZpWdDHG/QqU2cdDjHbns9J0u9msgJWEd3Ilu08ckwjiiDALLAm04D9WIzyCfpQBhaqxS809r3z5JCJ71YoCr7pQyv5ZeU4VDtOSOfmrThlTW9Lu5Imkt4IZYZrdYlKrK8bypMttg8MrONxPB5wMGo/Fdtc21xGjGFkkCWyeVwsF0jrJGYpnPyQsgHmN3DEdar6K15p73emXMkDf2hE95aIoMYjllwkqRc/KAvbrnnHPABNdT3MZjtbqy+y2Dy3ETva5j8h7aEp9oumxlo23cAcE5I45qXSLaLSp4hp8cc0Ny0kyrOwdZE5JicLnCBhuUn5t2MdqiOrNFaw2+yUTwgWN3eSFmt77IMciIknWRYZDz2A5yayba+ezub3S5I47VrgCYSlCDMVBZNrf8sdo5bHbpzQB6Po+NWdopWDSpcvbyXU6g21jJ9ojOxgCNyyJhARwN3PrWL4tsyZWsoGbTY7prBoYWAazjFoRDkMg53bi4U/dJya4UanrGlSm2ttkthHdosaXI4vZtryO+9TmYiZAFDHtXpiaojwrFqFvatK1hF8s7+cLNmJZ5opEHIdTjaQNuOvegCrZRHT20+K7iW5tpLZZLp/tHlQrcs8mZ0HbdAsYZT1BIFdfcm6H2G5jME8VqbdYopGCsl+rCKYbwcswRx8p6j2rkrTWYIlFzeiMRmF7G8hgWO4FpNDE4hLRnlWPykADk4Haui1JYreeM2901xpt+l1fmRIo3khv2iBWaBBgu6BQWj6jb0JoAqSRO7y219FLHEFaSLeyvCCt4Ih9nKdVAclG7kcDiuqaYaZp9zYWNpPHFGLW1vFhkdrozHDx7Q/PJIzjgA81PbvYaRZ6ZJeypqzQm3bzCE3CBI3ltrZ1YjY5YbyPbnNNv8AU7PWruWUNNbXLqsu3iG4NsARDas4OJXJXG7G4B+tAHndxdbb2O7jeaNpVhSOKeWWPYhYNFO5z+8csAM/wn6VZSYXfkwahI9uq+bB9oSTc8Ykbz4mfd/rQQOv8PStpbHTpbZptQHnS2UztBCkxkeWNEZTKy4G+EsQAM46npWJBbFxIXnScW0jvbQiLEkjxvuAcE8oI8gYySeB60AX4IL2/je6SeSOC1Ro44pFJM6IOGiUnmVhwoxyfyrP1CKXQ4nnYrd3MUavFdAFo1JlB2tbnP8ApCxEkcDOPerena7aWYeW8mZbl5Fa2gLP9n01Q2dzED96xyCFxxjFXr02etSrdR3iWrhLmYTq26K5XzB5apEqnEhkG5QScKCPagDJ0tg8cBnSNZbp3e2kuJRFGHhmCyB1JBDs+Np9uldJL5VtBFFtij87a1zuXaskRmUzOJ1Y7cMML/s88dsKFYtSktI1nXeQ6x3SQI5S7Ry8iukmACCuWHoela1xLPFvsbmAp9peP+zmmhQ5gRN1xHuzgzOfuqRjngnoQDJ1BJL6e8AlMxZiHkL+ZHsBBTZGn+qAA685ptrpMllaNNOsLTNCyWtqHIdn3EpJITwFK9FyM11WmaYmpIt6bf8AsqeR3hna4Kwbi0imBhEDg/uQc+nAra1XSraOSeKFJLqJreG3fA2sxUDEkEo4A3HkryPyoA8ngtriK4Vp4I3X5fMw7kqZBlRGicPgDpjH9M3UJ9k8ca2ccxeeZWhBaV5k24SN0IKxsnYfkDXoVppPmxObJBC1vlJBLK0rcSc/jsJ7+1Yr2z2nnxfZi06s87zzIFjcAZSWHA/dyIWzknBx2oA4jVdDivbdTFFCrp5Mv2QjZNZzKo8yKdo+bj5RkD0HcVx+rWEVn5Gp2kcsUe0FE8pjAJh8rZUjOzJboOfwr0nStLuFcylJrtJbjAuZkk2q5+YrPtOW3KMfhxU2q2kN5PaLDE6AQTRyo8wjWOOID9+I8ZZM9uTgUAeSzWeoeYxt2tpIXCuhfYCNyKWUBiDtDlgKK71NPtGRSZ4Zc5+ZgmQASNoz1Ax1ooA/JbUbp54tTtGvI5ms03YjbzYBAQPKtrdgvy7WJJJI56da5caVot8luImkS3t2WWWSJZizS4BleR8FQS3GCRxz0rnNXj1azjJt4Y1n3ykyj98glc5Z5It42yhdxIJx2UE1l+ChqN34iisRfpqMCTC4v5YJZoIWjV8hXBQEzdQExtIGM8UAfqz+wr8KdN8SeNtL1jUI5rHwtZanaXF1ZSv5MeoskiYYXBUo8BQH5VLcA8Zr+mzx98UvBn/CGTaN4dmtVEGmDTAtlHbrDZKYggjljkk2ysoUbXIBTB4Br+eP9nnxH9j0WDStMsLm1W4mBbaGS3CyLsM0ERAbzGxkkHaDX2HrmsQaJpx0q5nNnbXy/aLsCRpXupAgIt5FDloGZwCWHHrjFAHg3xf1600m61VyltqbXzyrHGb1I7oLDIf9JlWJsueWO0D8MAGvzC+K3i+bWw8N2k13aQXUscMCTIYJEUkhixYFQvy4JOARivqf46+Iry1/0bTw86ztLd2915kUgt4I3IaJ3JysIO7gnnPGeDX5oeMtfYXv2uR7W1sy2Y444ppAy5cTAoudwaTBz270ATeGLm2j8R25uZ5IFivEkfzEguGEbgFVGScDnlgMcCv7Cf8Agl/4p0F9E05dPSGGKeO2jkCCRMyJEi+YYGUZfcBkgYOTzjp/Ej4dlu9Q1+HUbguYkuWWNoicqgZto8mNm+UgKcMAe1f1If8ABJv4ng2tppt9FHJJPeQ2saw745boxnaznegMSBR8+z+71PFAH9ffh+6a4tlMUsEke0YYbcduML3HzZ/XFdLI7Kv3lJAOSvGAox0P8q8V8Ea1E9nEqtGqeXEURGKoFIyEUEAsc44xk55xXc32uRQxsQyZBwfmAAUrkkk8Z2jn/OADceYysAp80MGzGByCOmW9/r3+lef+LNZ/sa0kmvpfsyHeqLKAC2eSEDYL4A7DsOR0rLm+IWlaVeR/abpfszwSzMULE70JMYUhfmJxzj0AOK+Jf2nf2mvD9to86abdRw3MNjcxrcS3QiNtcMCrNJIwyoHH3Vb3GKAPkj9uL9qO08GeHNchsdWsreRrG/iYNcmKd9kbfuzj5oweobABxyeK/ho/a3/aDuvGviTV2hnlR55J1ku7m7eeNowxjVYkkGH4Y/MeSRzX6q/t8/tEalrerX+nwajbajPbJOZJHEUTyiTdHm3R3Buuud5HOM46E/zdfEnWBqeq3QeTzzJcMrpKCChZi2AFHA3lunAwc45yAcUPElxpGqvc2V2beZmXeyzOGJzksGxtHP8Ad4Gcc1+lf7Jf7SZ07U7fSdZ1GeaSUwWxnaQOhTdiKKaQ7eC5HCjLdK/Ky+to4ljlLM0rF/3DRnHk4AEyysNrr9Dkc1veC9dufDuo29yLtI1CLH+7KGQjfv7MQzDGARyu44oA/tw+D3jOx1jTNPtk068vFgiilWC3MMCwSTx7xJFHLgzKST1z1zXV/EDS7fV5lht9PaJ1lW5yZI1UJ5Z/dsy43N5mc+XnkY4r8tP2Df2gIPFGm2GjTX1nHfWdvaQyrPJMt48D7YyBdEcvkADdgAHGcV+zj21hq+gS3Fo+mu0aGESSW+CHCj93AyMSZBn5nOATzmgD4qv/AIdeRqe/+0ba2uGtwPPkk36hbySsxUxGYspiDEL90PzkZ61xbeD4ob+6eWS7OpSiSC5SVXlWVlIMc0LuGBhI2kEKADnOMV9J6wIrS+2HT2+220hSW/mti3konCCFiDGG34xvbnqK4K5lRtTll1Ce7fUo0eGFpx5Uj/ao2Cu8CJsWNEJxIDjseaAPFPEGjQ6RZRzqftE0Vz5MkUsuyIpKgJchcKhU+pGc9K4e48Qm1hhS/urOC7i2w21nJIC0ZyxiuNyD502tk7ztAHU16drWjCxsJ4VveL23meZizta3AZyBGYirGJy2MOmR7gcV8x65pd7NqrwyW0W6JJDJh/3kMMMWY5RNNgu5QBQVHO73zQBd8W2rwW8E09zBffapBcNLGTbyMGYyuhl3YJ4+X5SBngnpXHJYXFw6XNuJVs4J2nigd4ftbCYBFMLmBftRUsRjn1BPWoLiKzljM95fOl2zwqjS+YzFLcBhDAkYItyVOCQCD1JroLG2nPkxrdQ2s1rIbplwbkvbuh8uFHkcBpCWGQFz3xQBQh0a4ttQM582BuGVhEvmsFJCkwxqNrs5wzYAI6ntXpmhrcy3trLql47wxyKG0+IPb5dRtDRMJFTy2BxnOM9eau6FYWNu0em6m4jmuI/tepT7ZmeWK5G+C18yMhY9rkNlAc525zxXfWWm6HdvZItlbvJB5ciBJpke6mjmCJEDcnc0ZXlQhBBHNAFO5022uIFTT1Z5IZl8iC7gdJ9PlldvNEpLsbmPaTjazdcgYxW34W0zUpodRu7uF5Iobgy26zRKsZkCCP7JCQ33wBkjGRnFaGqWF2l3HFFbNaiG4kSK9ncK4KqhWyaEKGmmIIKtuP3ACa6/TbJbWyltgt3BBNIouLt4JSskkqqW2CQkwsWyHYYyMdKAPN38MT3l6l1JNFa6ebh/MSKO4juNhJ82NlcY8vdkMwPOeD2rpdM8Nadp9lImnWcjW1+0i3EM8vl2KBpGKtkjPmnggAjAzjk11ljpE3niwkRYbK4kNlMRC0jvHK26OOAFt8UMgIyeuQal/wCEek8q4EdxME0+7ME9rDErW8VmBujZ42YMGVSfmPIJoA8PayvdPvrnT4UVYTcIIYyrukfyu7bFjUvLAcqCuCw3HIxzWn4hgtdQ0QQBY0kujCv2KCNmujPFiMxvF5eJQGwV2kkBsNjBx6Prfg2SG+caUkV1BEba4ncJPLOrmNQUG4ARly3DRls5xjPFJJpo09JTNa+aLNN0SPbqs1vPcoXMU14TmPa3bGeMGgDwpvCdmqQQzW92LpozBFcSRee1vIVz5hRHbcwORsxkY5GK7j4bfA+48YapaWrW15e2Xnwpc3VxbrFBLbvKokSOQHas5kYYDkYBr17w5oEuueXYXzmVZVFxFJpUsrvZl1+Yzuw5kye65PftX6YfsnfCq1TUbKK8tbGe1tDF9sivE/fzKQZVmt4ti/vsrkblHzdCaAPqf9jT9ne0+HlnZ6re2JsltVRrRLtUbB2sweKVAdo29jhRjr64H/BSz9tvRf2fPhTqWi6beqfFniKzuNLtVtpkW9sIrhGVtSEUbFygTKhtuMt1Jr6M/aE+N3g39nz4Ual4l1DUYNKtLPTbhLBriRY5ZLgWrhYULcW85YDpnJHHev4OP21/2qvEP7QvxK1nxDqN3dLp07taW0zzSAWdnC5WOOHzMB3YgMxAxz64oA+XfjD8S9b8S+Mb2/N69xBqOo3F9NLHcGa6ndpmA3vM4BnLyEtjJOQcYzX6r/8ABPfXLvwNat4mW2lS4mtkSaaOSX7WI3IkMkqghYmCgfxc4yQK/GXStFuF1iwVI4NSsGmDSs7sZURgxkljJ5BAbnjIJr9QvAF1N4b+H0t7oUsrTXNgMIJZU2zLAwZI5B8gbao++QMrgEnIoA3v+Cl37cPijxlcN4C0zUx/Z2kQpH5/2/c8xK+WySwqwDNyd2AcdQTX4CT3Eup3u+8nk81pHZyhZ0dCWMinBJ24zyfWva/jt4gv9X8S3kmoq6uZ3hLsoeZpRli8jjhnHPQ5PXFeMQGBGHlMm2PaWWWcRTSREBQdoX5huJx3IOe1AGrDBarazMoSf5ikCPHi4hRgFzDKDkjc2MH0/CuLv7S1tGj8m5eWaZZftJlCq0IB4RQD8pwTz1PuenqqwxSLCB5TwPGvFuSZPkIBVJTj95kj3PUV5Zqxgt9RnQwmIGSWI+c+44G4rJ8vfPp1oAxTBGseYZ0EjqCf3bkljyC5C/f55546VduVh8mDy5Gnk8iNXnVWjijl53oGcDcR3Pbd7VTiul+1McLuRGOxExuRRy+GxgHINDTrOodXXyt75XCh1JKknavHXoOpz07UARzulmN4kE5ZwHOSflwAxOSec9/bIq/p+teWocMyqCAAjcblwDnjIGB/PHesieUsypGhaMYV5JUMRAGOzDJ4yOB65NUbiWWNkZFW3tpBgv0LBThioYgZzngA9PzAP2Q/4J9/FFdN8YQ2V/FDcWd4I7SRo5hG48792CnB3SgvkZxwcA96+iP+CmfgPSLjwlpvjPSIRJfWTDTbxoooWK27DckjbFysoVyCSOvevyo/ZY1m80vxvp13paz+THdW0dwUlWO7IJDMMhiu1iThm6cCv17/AGjdYGv/AAdvoryJZhLaO5+3lQ9vI0P7sM6MftLZBAIyTnntQB+AcF4LWW4MKmPy8JMJkBUg8iSPd944zkj0qteSxXl5vtZht2qZ5ZgDA5jUFdsW3Iy3y5/HpUl+my6uULJcPDK8BYDy0VQcbAGOSAOBjPX8K5y+nEYHKxqGWNVUEBQMbC4/jBBP5etAG2bxZLaGGCLyjA8m4xI6wiWXJ3ycnemQeemaZbXDQAD7TNbPtd2kJba2AciOM8bT7+tc+t55CTstw5DxIZtyt5cgBO2OMEcZOMHpn86cbrzEgkVmkVYyN0isY13Akru9jjAzn1HagDshrBYFTaWt0u3Bv5Wbefk+6Qg5Iwfp+GKyxJcXUpSCUKFDvEC0ca56sH3EAr9TyBzXNQi6ljhkkLG3aRkLWqshEnPyFWGCOR9f5Okt7u4ciJywibAV90bjHUEjGTgH3JAHWgDflvbzyIncLIjtJauzR7oxIo3AI68gbcc5A6021a9ieJoluIMKSu3eQ2R8roWGEUnJ9MDg11nhj4d+KPEP2ePT7C5eGWVQg8qVoS7jaWcMcDjOSD9ea+5vgn+x/wCLNb1OOLXNIktrBtkUku1p1dQVICs5OzKjge3A9AD5K8I/CXxz8SLywsdNsbrWJ78xJapDZyyFZHbaQ4jBaWUgjBGR+Ffv1+xN/wAET/FfxGg07XviFDLpukySWl22nrbj7YYlOZTefamBA3cbeD7Gv11/4Jwf8E/vhj4d03TtW1HS7C+1ZWtpEeURXDWAHziUbXyrbiNyEDBHbpX9I/gvwHo3h+3jj02xgQrbRxySRwLEk8aIFBUbQGOAec5IHTGaAPyt+An/AAS4+C/wnt9MMXhzTtQgigDSfaNOhcGUgbfLcRHB39QTtz2PWvor4nfsN/BT4g+HNR0jUvCunRyLZGBPJtIrcxKy/eiMan5t+3JJIOM45yP0He3S3gjMbMYQxTylRQIt3BwFzuIIH5dazbm0jkhZjGrz4AV2by3dQRgRqTgkcZ3H0x05AP8AO6/4KWfsWW/7JvijXdQjtrm68O6lcXFza6oturFgWIhtBubIaMMoBx0GO4x+A/iLVl1PUbiWOJAW58nDLgNxhuPlYAcjvkkCv9NP/gpj+xNpv7T3wY8W2YiW21jTtNvru0lgVZZDcJE00XnbjiIhkUEr69a/zbPjD8NvEPwq8ba34O161e21DTtTvLbzJ4VRGkt53jR43Q/MMKvOcZwM96APJLJ7tn2MAsO/YsKSSRuWAyWZmAIySOuOn59CYtRdItm2ONygwxDuzDcAgZc7s8dOfXk4rMjcOH/eC4lVS8zTL5KmUMAdjAgFBnjk8c10GjXi2ccgcKrTNtto4kFyHbOA7F2yqqc/d/H3ANWHSrhbaadbBjOjqSzy+S2QuWManG3GQc989+M33jLw293dRNAQYyqPM6CZk+YlWC5cjHJ5HTmsqOW9l1APdMswicbpHV44YkzuUPCpy5bnqO/Na2sXsF9Pa3BlMYijZTBAYlYg4QLFGWKhTgkHqQPagDq4NUTUJo55t9qIogjRQ7jFOMBlinwM4CgEMOorq4vFOlOs1ndqTu8ua3lhwiOiRlDAuWBU9TjGeenNeN3F5fx2se6PZtdWMky7ZTChKNIwj+8QrL9cetQWhvJZVeSVniSRVYzR7UUyKRHsA5TCnJLenPNAHul34032KxNp/mwQxxr9mj1F5pxau5ySgXMbDIbk9+p6V56mpy+ItZkjutO+yRWhKW9xAWJWNQEYyqRljt5OMn2zWNZtbQ+VbXU7t5c0z/arcb3kG/d5e2QEORkDGBndxmu3EGnv9gFvGyvdmWeErbNHO9yABClyFJKI6gjG4DnO0UAVNcmk0tRHZwWv2uIvO7oWYXNv5eyOQZOAQuDge+PWuKe9uryO3kdPNuUPnXEYeSNi8pwuGBBZQCMjt3r0jULS7ntH+12lvC1zbSQ28bzbPs8ocIEXYxYKXyeSAM5rkY7ZNM8mCNBf3ksEkE0STBxbsTjchJyCGUcng54zQBl339oQPCkl3FBFFIixAhWVY8K0soHVvmODznJ6c5rvtC1KxDotxPaSyxxeZaSQgLJEzEiSVEz+8Y/w4yBk157NY6leSSR6rGJGSEiyRjtmQZYF5Nh5iHcnqR1rLuLWzspYba3lKN9mQSzlZHj83liqFQWjQHAH19KAO2l05YZL2d5UvLRxI8k7hUnjkZvMAbHDMp4O3I+YYrKt/L1aeO6u4URIYwLcKqMsw3HLmMuDvEeQD0BOMday2126ezg06RLa8jXiVpF8sM5yI9kka7mIHXJ5z04qa3gt5gyT28puI7cGFraVpbNeS+55BIWQZ4Kn0xQB3XhfVNGhvobXVZoI7B7xgVRhLLamJgAHOT8zBgTgjAHXirXjaHw7Dqo/sa4jUSOrW7xy+WGlc8HLDdcJkg4weeMkgV5QuIJWjs5lnkCPO3kRsGidSN/mAqc4XI67sDJFbNjbX2rPaFbRpxauQrSAkxykb1ILAEoRk8cADk5oA6K3aBD9jhsp7udjI1xc3jy2/mEqQ/ko4BRNwJDcZx+FdpoUdnpll9pbzWiXAY3skkMJlb5d8ARSJWQnblueOB3rQsLLSb6OOG8uIIbi7tYoJLaZ9m9+iyq4AZXyCAR8pAyTivMvF66npU0dr9olWyVSIEuIvNMuwmNoUAbaSM/e7g5JoAk1C5WwbUo1M7SXU6NCqyeYygyBo8SuczQl93KgjkDpWo2g3p0oX13eutoyqzWzxkXALgN5Ynz8inndnAweCa4qR52urCExvLbNaoHuFCmWNnYFY0IY7WVuO2O/evWdU1aDTfDVvYT3LvNLbxw5mjLgA4IeXCndg4Ht3oA80gESGSG3tSwm88wNPK7j5gExDIoGxQSCQ2Ae2a6bRokSI27mNblSLcKsAYnaN6FXHUHIyW4GPWuStYZLm+EctzHJD5b+VLGTGucBsKScYzgZJ/GvUvCFpYmeSOQmQyBUs4wRLL5xGHYbMsx7kdvyoA4e60i8ZrlfOWGJlXzFVVL3IL7VhBydrlsZxgDPbrVOXSS9xgEwmLO6CYqrNIqHBXc2D6k9Tt+WvRtds7yVruC2giSKGQxx3KJKDujwRjKgltw+YDp3rmYrW7yLe4kDQebvneadUd5FU4ETk58skcsMj6UAZsWo3TW7RwGWNniW0mkhO5lCEkAIw2mFsMHJII9KTSNRu4nZbmVbeBHlRYCpEJUjbuC4y3zjnHr0Ga3bRIrCaKSxis9QS9WaOdEfe9oRkkvKSCCFA5Axk8ZqG9C3csH2aNZQ6YukiKvtUgqQWkAw+OgUZ9R6AHRWOp2Sw3byMqgxiVbiMs0mOA6qGUFF4OOOBwea7vw+bG4Wy1KzkW42SxrFaTCNoZVYbpFdZcGM/eI3Y68da870qwhd2t7VSArRbBqq+RJGAdpjjkHDoxPA5POSK7yPQ30pJ5pCRkrMiiUTOoDDEYMI4wcYHXB9qAPSLu1tprdNRnQxRfZ2aKxSMIIpwwChBkqucZBz0GSa5h9UvY44LJDutZpsy+Y8cjwpI5VkVj0XGAB+VU7LXZsyW00Ml0/lyMhwUEYaP5YSzdQT6YI6itSK0i1DTnliTyLyKZUhViJDLAgDFQzEZjR1Gc84HcUAcb4mUu0kELQpHbTL50c8ays0SfvJB5iOdijAO0jcM15RqaxystzKzNGJnWJSGSKMuR5YXco3kjBxnjOK9hvZbi2m1B9St4HMtuGiFnAFa4L/ACSyb2z8hBADdSQa8r1O0R8i7jkECHAVZNzRDG8Ff7soTrngdjQByLW0811sSRt4ALTyqsO1skPtQH5lUFTknoO1aNrZyW6rHJbGY28zyLfoQCfMQ7dxj+U5GCOQT39Td02JJriOyu7ZVhnlRYbi5lO4xAKGjcpyHdMZJ+UY6+nSmWLy77TLOGOOLcgjnJjkhSZDtSFpS2FUrnBPTPfmgDQ0KQx6d9vu4oxJZIgspGZlkkd5Crh4yckFQQOOmDXpX/CQNp1jbbrqCNLqKG7iiDieRcEBYAqpnZu3DqeBg9AK8k02a5guLiOAiHZCVuWvcTWySq+x2giGRtUsMHn7x98dQ8dvcR2U0KxRBLWSTUYWYqjQxHh42wRbpkkqcjcTQB6O8dtrkWnfZZEka4kG+SMNE8Uqp5rq5dm3szfLgev5fR/wd0eae4k1HVdNQJA1taQKcB42UFUZ1k3EyKCAcjHpjrXx34Z121ttQSG2kWNIrrzIHuo3ZIVKDMKOzYdySSGI78d6+1vBF7eyWV0Uu7Rp4kgmmncmGQW7qhZkeBwG2jgZG7+gBZ+MnhLSLfy9UuLZlaKKeQwwREtJdLGFhM8QwTDudcZzyOuK+Mre3S41JzHbypG0jHdiFCYlAPm7WcByX4ABIPHGa+1/E2tz6019DBcSapcSqkMFpljLAu3yzLG7KWSDzFB6Etk9683ufClm+kTQjS5Gu7ItG8TRuUgIbzbkvOq58ouTjcc5OFHagDyp/Cv2hbe4tbG5uJ3iWT7Pjy2jl++Q9qHPlZAJx3zx2rP8RSajpSWzanbq6tGGWFw0UESRsSUltXAzPkgqe+K9Jl8U2fhiGYwrOLy2MbNaea8ckokVUV3nKEtGoI4PYVw+oa2/iKRI7h0ZXBlWGJ3WRYxmTMcjRkyu275twAwMCgDhbzUbhzaR20s73N15UyytGttDbmA5hmLKDvTYMYbAHArQk1nV9Ulhs2EgSDe1xfRsjNCpKrJKY3bH+rwEIHOeB6ZM9vEVuoFhuo7IqZZZreRXedkl3RWSqWLQgrgsCBkjA6872l6WWdblZYYrmW5ht1hhlYTJbMcAyRS4DHeWBDemcYoAyNV024t5ozC6TWkkkKRTwg+TMZY8mO6dB/x8ccbcklvwrvbK5W4tbUW/nRaiPLWeDzBDZQx4MZLE4LShVwRkgnr6V6FDp0Is0064WG9MDL9nQ22y3gfYQZJHQYeXcOecjHHGKrnw3FDd2nkzoLiNy86MWjSI7mKbRsyAwYEcEk88CgDc8LzxCztNPs7ZtQD+azTI8cEzHennwPFESBJwGXfg7R+fp+r+BwmjjULqZYFjjaVmAEcnnMy7oRIQTPJjccqCO/ArybTdMtdLu0dLt7JzLJLuMhM0U0ihhKMH5gxxywAIbHWu7vviFLb6PCvmWkd7aT26wyEpcnc7s88qAk+VIyDJyvQ4HXFAHJNo4mu4pmuVNt5srNLLIHaOZfnjJikRcROuNpxjnk10trqN0tnc2906vcpHFLAxht4TDDHKHRI9y/vYmTJZgTwBj0rkrbxwLnVZxeW0k0lxJ5axqifZlkdcF0ZlC7uSSCeDwOOKvapaG5mT7NNczBI/nQyJARFtDSQxN/HICR8oyQOAKAOn1HVY5tFEKJNfXBtBFHIqM807hsqFCgAbGJGVyTjnJrzq31SfTYYZr3dYiFWsDYHY0oW43SupXqrgryx5AGAcjFdr/Zlv9muLm+kmimhjitWjlaUJa2kirHDIcAbnYEY25OTk8ZNYeqeHrGee3t4IxHNZWsUxmMO9phH+85lZiZH2M5brjHPWgCdNcs5vtMziza2eCMPMYz50fksrCFiVxJEAwx/Ew5XORWtoF1b6Zq9+ch7S4hQl44kVAsuXXeHIMYRH4Yc4PryOK0/RLuO4xqN062Dv+4k8pPMj8rYrt5J5dQAOoOT07Y7vNvbGW1LwSuskpF1PEpkkVz8wVcjEe0g5IAB460Adob+78PabNFbC0uoLmKO5sypWYXCl0KwBISWcK5GWPBxz3FYTyaldX7XEgEVzcrI0dsInitpJZIhKjyxqv+kAbWC5xsIGTwK1dH+zT2EUSMguLRZZdLmjRkd41kjeaJ/MYKjYZuitntjpXVWFvbRpp1/I1/5O+eRroxDdDJI3mmCXeTld7uBjjAwAAcAA5Z73VtKtlms5rO1kjljlL3CTKYZ3AV1iLqVZm3MCBgAfMRmuv0jxTfXdzbWd8ZLxVt1tx5sLzRvCxPnCGQHKhGXI9c8DHSpq+nf23/p1xJILC3jDTRKNiussjFY4go4u1f72egHPBFYh0W60ydhbXcZS+ezYMs7wvYxxkmaRmkwTL5A6Lxz70AHi6SUSyanbXFy0KEWt1Y23y3ixXAYNOglUb4dkankDAYAetcM91BC1vPA9lp8cdq5ikEpha5mk/eMpeTIEwBQuRgHPBxXby28M5vZba7+0tKl0glvJW8z5Aws2+fH7zyUkVMjttwT18e1bThNaul0txI8UDMEn8xj52FJKLAPlORkscAjjrQBfe4njnur+Rkl82weRZYZW8qObMKzrBDg+exVWbK569ulZcjWkcT3UsVvLKGhne3RfLuWiKBVcA/dlZN2Rjknjk1w93qWoQXVlHNavDFIssNuzthWZkCKFIPywEc56gjHvV3w3qr2WoGS5k81oHLRW07edHIkJRpN0pX5YhtUKD3z6UAP1bxFLPZ2dtcIkDxPOkMMnmzuYLpFeUuJY8hk3fKpHLc59dnRL+FVEc7BLMxvJGGfyDeu0WEWQNyJAVTgZOc8+kviK+0TxDqNumluDPDvlESxLcrE45eNZSAJZOc4UsRu4FZM9vJdyyyTjz/sMCr5ZESqZEVY1k2xqGjYLwQT1HegDG1c2uoxXkCSi2jYXIitL0vECwXdbsr7QTIdrbc9A2OOKtQ6NYQ2JsJ1e0ZrcDz7IPJM0h8oMjusmAxuGycclfm6c1z2sQpHKLWW4Vo3ijnkmufNZrULKJGmIbJK7d2Bu5UZUYqpNd6pA0Mm1hLFK6iSJ0TzorqWJIzLEzYaMhDggllA3dKAOmke48OXUMNxJZSvcLMwNvER9oYyAReZd5cxyBMbhz8xNZniO4tb+5WKKxtnjuEube8l8xmi8/aSWkk3HFwvlgKcDpjFZFp9p1GGUQyi3QTTxyWiBnnSVQMM27PmxllJX7uFIHIrmY4tYt7mS4tkMLPchXtZj5NrPOpYee+7JBKgZBxyfSgDstOja2srqB7Eaig0+LVIRMzGF7iUJDFHMxUZ8qIgIoOMpk81pLLpUCo32CCK5vAtlFJI6bIWVApluIWBLoVDgE8AkE4HNc0PEt3p0Vt9o2q9tsluRbl7cTt5siSxOgU+ZbplRkcEAHmsLxNrDNG0/keVJNGhuLm2VDEDIi/ZwA7ZVRuxI2AGKsBkg0AZV1aabM+pompj7Ok3m2sBNusyiFjvmxE4LptBUbRyoBPU1lRahFqLLY232p7QlG85IVjltMs0kgXP3lJAOe4bqaS00ZtS3afbQorzO4kv4ZAs5aPFw08ajPl27RuAV961biwFmVkFtIJYLcxQpCWYnymdZXdo+JcMSR1wOaALlhqkd7NHBdTJb2bNJbTwFGFxI8akW1zNH0jjZlU8gZyWqpfWFnLm1kmzIlvdRSTvHEoPnqXZE55WOPaFCgkgYHesLU7hoIkvrfzBLcxQ2t5/qzMY7cLulJOANuCoAwcDnmoYNS82WSNoo57Yqk9tIWZ5QXVUcOyHrv3fL2GfegCW106OKzVZpSFURxrEBMsDRGZTDLNxwpaRQT6k5HFaqeYJJYXAUSsFew3t9njikilQzqeH2bWUqPuhmyaSHW3tEayuXSaKQiOLy9xCJEzXIjDbf3e2UxfKCSxJPrhdX1KaZ5prdYbdljMs7tGI5i0iqsaFOojdkBAxnEuSBmgCa5gvGQwWLtMkcBNq12hby1jDs0REQy6vGi9eAxznFeere3rWk2ozyQ2aysTLYSRsWDtEIUbec7wABk89j7V1SS3VxEjXcmoWtzJAXl+xskbxSyP8AMsO4YMAVyCfbuMGuaj06+kuri1huIZZUkK29zKS6iCVyn72Ij/W7Tn8MigC5od1Z6dc2jGdJGghEjTRoj24uJyxSM9xlywzzgjPAxV4zK9yt/Paun2m5eKO4e4Mwht8M9ywRRlv3h4BHygbRnFVpdFudL3fZHt5XP+jebL88BcRxrM8sRGIzv8zYTwGHrTrq0VHtgg86HyY4Y4YwyTKQSJpJApwx2qpOcZLetAHTQ3gsooxJcOXeRZoiu9m/dSMpFrLnMTEkMy4/iP4UZ7mG6nE81yZLi0Mn2eBwsUMrSJ5VysjA4lcAMeCSc59q56TUUu51s0Vljtoz5c/lGNrWZYkUuydgzqVz33Bucio5p51ETWVosp+1zPPhjPLJIIUWTy4/+WQAbOO7A9+gBtSOdPeMjT4UikIjJA3CO0WBJNwbB8qQliwJ7MKal2Lm5stRX7LBZXQmtpvLZMERR+VDIRn5pGdAc+pyMik1ybUpNLWygkJaSO3ef90omaMYhwFHR124bPUDHeuZskvtI8i1KW8sc90zqGHzuRIQw2s2FXHTvxg8igD1i1j0u20950KT3FzFE7XDtgI8eIpEZF+6PLiUZ43bCeua96+Ffw41Hx5rFta2sEiu8sF+FgAMVwkg8u2ms4epdWADM3UzMBnFcF8IfhD4p8c6/p9poFsuqrqV1Kn2eEO7RsuJDvg25RI1f7v8RbjPb+oz9jP9gnw/4C0az8TeMdP26t/Zy31it4xOyRBE/lIVGFWMBVVTwrR4POaAPFf2O/2BbSwvF8ceM7S4tplkthHp6QbjZTKFdpJNysJR5gOdvABA7Zr9fU0vTvCmlWlvY2yQw2t3syoVPL81JW3KkRIW4do2bOANuF6jFekQJbaRpwNhbw2zxsEmeKaMGRXTesR3/LuMZXcehJOD0rBe2hllNnNtV2f7TPJaOduLqJxZs0cwG8q87KSmRlj2FAEkKTXkFtNLHFHHBaCWe6eUvcNI6u8X2dYzkHMi9R056VSh0uGxibWmnuB9ngt47oXbq22UySN54YdWy8agdSFq9Js0LUXiW3uAlqZGsndhJLMFRFliuC2Y1VN3GcYVRjpmvnn49/Hrw78KtA1LVNX1awt2toJl+wFo3aS4nRWtnjG8iQ7iA2emcrxigCz8evjroPwv8J3mq6xr1nA15atBJD9o23sV/bRJJ5kM7cNKI0UEcjYVDYr+Vj9q79rDxL8Y/EV3JaXEY0OSS9so5IWkF1cAMBIWX7pdrZkG1ckY4yORF+1x+1P4p+NXiuXS1uIU0jTru58rT7ZiovPtLjcvmq+MNldx+8Fj28V8jWWnfubyKSQXcKslzOJkfy9OuduGa3k25V5DtQBuQBk8CgDm20+FYJntbh4/MiT7TI5RLkKkxCwwRlh5mIwoI+9xk1u6Xp0kjiWb7M8su2C0ilQJbskzuUeRyPlkOPmJ6Nn0FVLTT57qS4mjVXEAj3yRxiYR3MuMo7Z5KwbeQcE5IzXWaXpGn2sMkV291BbzTjZcfOgVRu3S7X5Uecx6dM0AZV3YRWpmlsEhkvIVP2m1LNcRMY1VUZAcgMjruXk5GCO1Zyxx6jJBBpoW5uGgU3DsTHPDcGVmnVo3bKMTuKnspA4Irt38NXemSWkmnyQrbyM7/aJCxlu9kSyvKRgkqA4UcYO3jmuYuNGS1ubW++1YV75jepGxaSLzv9SykgMqk4JB6FqAK50+Ky8+4dp4YrORA0isT+8Z8NvDnGSD1HU5x3rE1LSoLhLmS7ubdIJ5GZNsrJdR3C4EMquRhg0MqEAE5GOueOgkgvDcy2Fw4nh85WkupvMhil4HkRXDEfvYlDdOvzZ6CvRPBvgiPxr4s0rRmaEWdnF5lw3lNFDA7ShlhV2Xa6eUoCHPKqPagD6Z/ZB+EENlcW2var58l3GwFpFJG3nSWyxDZexybf3QAVSQcdS3Qiv1t8N6pZTzWELMk0DhJU1Bh8kMllM8cltcOCPPyduAPXA6Gvmvw6dB8LeG7bTNKWKGO1tophqER89WEkscEhvpB80YbYEVRjI56V2tnq6XaC5a4ktbVWmlWwHySSykG4SeADCx2wbCknrtyeaAPsG68bado2nXVnLFFE9iqSJ5ahbW6dr97gRSh/lJLBxgcgIM9a+JP2gviTBo9hPeQwM019YJLJFAx+zym4eVwiEHeJ41Az6bcVvS+IbXVtHnuLq5eGYs0mouJi8YtmhW5t4WDnbGCykll9SeB0/Mb9p34m3F9qdpbW9y2ngErDApLJGiOjbyEYhlMTsAe/cg0AeFan4g1LXfEF3byut0DrE08TzOXgA3yBYZZc/NOSoAPQDAPFUby31+3vf3kUctvexPcXQKBmVInUCGOQcKqMd+0csDkg1i6Q097aXNxLBajz7iOa4jVgJHSJzI8sYLZV2WRRn29q7Ke4WNUhsrm4l/ctJ9ijjZls/3O9yJW/1y4j2tzwc8ZoA8t8Q65MY5UnnxDmaEu0eyJvsz7ZUZsZXODtwR6CqOn6lNd3tvFMY9pt0FsruTGYElhaGP/ZU5Y9c5Jq7qUEV8txPcWLz28sDTxWcgaEOiPvuJ1CjLASuF5xkqcdK58WTM3m21vHtgERDglFswjRTSqQ3XClseuOKAOl1OwvoFMch3WrRzXKMkSyPFGVLhXVPuwc4A+9k++a8Y1TTLO+cyTSTwJGJYsygiISYIXaYx8yFwx9g2Dz19zlubqTTRHCqXUl2II5LuGVQZomZWhjWMnMK5iVGz6MT1rzXXrK6aS3j8oxeS12Wjkxs8gu+wmNRh3yW+ooA+ddT0xniVLcyTqivM7RKNoUBFiOAO7qQPXFee6gtwzzwzKBPbEsol+VpVMisUb5vvbw4x+pr3S6uLS0kuopVgGZg0TLuB/dHfHFM3AVGMhPop5NeZ6/YpHdSywHz/AD4BLmLDfKzknlvv7TwSvXqODQBzmi6rdwaofNMAWchX89R8qLjZ5IPIx/Mcetfb/wCzN8WNY8BeNtMuYLvekkxjm3SqXW0BEjzq7MBEN2FweBn1r4FuW+zzMxTOCMOwbBHCnBPQ5BBz3r03wjqk1slrNE5SRjI8bMFJjBHOXXJwSD8p4wQe1AH9Evxp8evqngzSfEMdsWh+wG78y3YSDzb2FVdZpWwBE0hIATJ4yOOa+cPh74im1G4mlOwukNstmFnVwDPmPyfMY/NMH5Cn5hjGODXoH7N+uaP8WPg8/h/V1e4l062FrPZF98ciOqAzlpMFWRjvGDgZPQCvC5bR/hp43udIRi1it1EctDEm1rRn2iNg/M3zRgHucv0oA/SL4ZavqemXWi3r6jNa3kaWrR3kcjNNCzyIymWA/wCrO5FQnH8P1r98f2efiXrGveCNPu7m5kn1Ozn8rUWTc1qUVPl8vaMAlup/vZOa/l28P+PHubmB5by4skmMEYYPGwKriSKeQAZV1JAPUHBPNfqj+x/8UfFlhJc6C85axupXlieJpGW4WXKrNukBVVLK7dhl8UAftzqeoXuozQ3EU4dpgrGNJGWYnCoSGLDIBHIOBjk1D/pUqzXWpx2kMcCSW6Tys43OAceYoH71OMZGRjIzXm2g6ot7DZJP5keoSWPBEwZ/IUhjIpiOBK4U9MYBHuK9Kkjiu4rO2njlKP5bxmScqBkALHKnUEjJ9yeKAPDvHFhBrNusloQkrI1skCs6+U3Ciclx8w3OvuA3PSvEdFstb0SaS3vLe5cyTgBVQ7VEZJFxvIw0Wc7jkE4wa+ztT8OiaS7iKRJepA5jcIVtxbgZhTJxiQBVySOOD2rwDxTb3dhPDb20y3Lv5jK8EizR/ICBHPKTiNNzAOATnmgD5Q/ac8MX/jXwbrUOBDYw2BiluIozHqBYAtK0SA7Xi9MdRg1/OLrukR+EPF19Y3UktwRd3EUl7KvliBWfEaoMYdmiK9OhHOK/qJ+I8UmseFtR08+Tba3eQ3ESbFlWNzEgbdu/hUkBcnpjjjr/AD1/tC+DNb8IancNesXFzfur/KsoMQcOGhldeGAYjOegJoA6f9m3xdFofiQXNu+/F0Ehe6j3GWMO8KbBwANp6eor9prLR9J1vwnY6hKpuNQutNnIEs+Xh3rh5LaFDzcbQNgx0Ffgz8JdbtbHxborTw2kkcTgs9ySxDYUKkqJgOvuBnNfsToHjyxn0CIaVcRW11ZiKWSNFXY21CURSW3HEnJI4AwDQB85fFLwdpel3FxElxFaWjg3TTEOk4kR8yRzSg5UnH7wDIBBweMV4Vp3iK4gmntbOe3FrgpJ5ipNbfZnCqqqM/NM5PyZ5GCTnNe7/EW41DXYLmbVo0UXDTQWx2l8CR284si/dZgW8tj3ye4NfL1/4Sv7K7vbi3/e2biCVIomKPDcRx7USZjw425JA+71x3oAqeL9TWTT0tm2x2e5rmSbDM9vGrBHVzFk+YSB7DPpXy/8RNLnuHN1Ys32MH94oK+bDKFDwmUDl1bPA5BzX1ha6Ns0u4mb7PBKmcRSFri2mWRgXJxneGB6noR24NeS+I/DVytvdOm1LhrgzSWT4CTQSAGKUZ+URRqSR9cetAHmPwR8L+T4xsb1M/arsozyXOXDwM6rIgVScKCxwx4yMdq/fv4dr9i0+wiuZxHEmmItoLnE6twFaFGLZQuu3Z3HWvyj/Za+Ht5d+L4r6SdZYbC4NssE9vmLY0weYbgMOnzAjnHvX7EeD/DN/cSy2Nza2uEuQLWV1KSwJDxAYwhOIztJHPRhQB7z4Ygna2SAqIoJpYJCHXKoJF8qWPgA7SM85zmvR7DS4bqFpFknh+yqRB5ZeVpAm4bADnaM9unOTXO+ELLUdQnW2a2S1tgkiEna0fn2cZ4VmwRubBAJydxr13SgYkjZoo1kRRFInl+WoccYZP4xkA8Z60AcToel3Nzf3FvazSwTGNTDNe2yMiCIOzeTMp4yxO4YyPoa9BSwu1t4LeRYHtpIWubq4VxKY2WNl3jL84bOF49jxU8MKS3kU6MEuklIiERWNDlgGM8flkMmOOSPQ1W8R6fd3m6OBmiEpCySIwjhgEfDvsi+4pbHXG7kigDC0+8S1RBcQG3mhZ4onnZUExhJZWaVjt2OuMLk4Ix6V6boupy3ccLXSNOLhzNbNHC8MltbxDeUkfA3Q5yoJ659682s9Ovb+UG5VdQEWLdCo32qMNuyQwZ+aYheD16cV6tY6JfxQw75Z9sfzIgV1JjbG+J8uNkRbBAI429KAHXcrNC1xp9vLNJM4W5T5YUfeSipLuPBRTnA6kA+lcvrdvbWU+nyNA0YkEsc8doSwiYrtWact1Ks3I4zngV6Lb2BSS7hniMPln7QkwJWN0aLKB+cM28D6ZrjJraRzfWkyKLuMpKGDiSILMxYeawzibGM+lAHNyaAihCbq3bcBceawUEqHKmFVi4d5A3QY6VQl0K31BFtLlIvLhiLQpBiOTcwLKCyHmPBHHrx3rq7SxsmuMX88sbhgiRnYFjlRh5T71JDL07dD6VPNpUUaytDcizulcrmTcjyt5nmomWGHBXvwOT+IB5zpmlWMd1I10BF5EiKk0rBkeSNm/c7GORGd2cn+59K1rjwjDrLw+dqCzPHkxWxUq0z7zKixcY8v7o7Yx0qs1nbf2hKk8l6jXMskkjoY0b7QE2jynBO2AnGBjGeAa37W5WJrdNhjLTCA3HneU8SMQwW4Cj5sMMZHXvQB8xfHX9n6DX9E1CJtOju7m8hQ28cKh3WPhBbEgfJKrF+T0APtX86P7Yf7EeoeEpdS8VWNm0D2kbPNDDAojVyWfzZYVQF3HQHOe9f2I6TaxaiYbaSRpBEZJi84A3KVbYATy3zKceuPpXhXxo+C2jfErStT0TUNIS5hurGVVmh4leZVOGPHzrkZ98dKAP4VPgn4u1j4QeM0urdriG6jeAKkySRM6LcuyrOTjKs8rc9go9eP6q/2avjpY/ErwNY6ZcX9vFfwWlu8iNOu1bgR+Z8sjtzJlSFPavw4/bk/ZY1n4VeNLjV9M0+UWllKrQuImV7lHZhsRCAGkVs5yO3FXv2NvixeaFrNpZ53TwTLBc28s5SKUYdVYRqfmYZGQeh6mgD+mbTGvLdLy60i1WOeJEkubWeclJeN0uJVOGYnDEDgkVcvdRu5/s091JtM81rFdPAm0G7z+4ZbaMYRlQ4IxzivMfh/wDETTvE+hRJcXBRJltxazlDbGSScossGCcvtZlAPcDINbuo6re2N4sVgYkXftaN/wB4sN0m0QzysPuOqsMZ5yT3oAzPFWlzajqV/DdBr/TzayW9uk1r5ZxIWEzTTOCke0ADOPpX4ofth/szzRSXviPTNDlFzOl9e/blBmtoXTMaM5QYjYRKNp4IY7u9fvlp66hqkMtpJJbT3wtwJy0LRxPMMEvLI3CqF5OODiuK8d/DHTvGGjXmg6layXFnPai4u0gCK10JlZYZbcgEmNHPzKMbsZxQB/Fl8QPDkl5afYrweZdWzXEWJCftglhi3zNI7AefCHGFJwTivlfXpbiRWs5LJLUwSRglMJvWAbEZxtzuZcEj1zmv3x/a8/ZcPgPVJb+K0lS2vjNBmADzZEeaWSKRHZcJjaVbnkjBr8bfHfhFFutREDb7qKZ4drRlmlniY+YJCOFkPXGcYOc0AfO5hcyRWzlIwwYtkBo8PGCiEp91WbBLY4zzmlBs45jKzKhaRkkkiUyhDLAISm5TyAACCfrVvULSSOW4jmWK3uYXWOSWNiQUkBY4zkYBAHHTPeqsdtC6xRowilIhMjq6+WwQfM2453MecDP0oA1La3gmjDyPtFsHFs+f3b7vnWNsdih+UdgRWoIDcxQ3Mt4wEfmx20ERDmLyHwgYsB1Hcn/Co/JMdqVjzNZRxyCWQbY2W5ZQqOvHzMFBGPfNa9jBbTMiRpOpnJVEQCQiFUBd5EPUnPzY75oA2/DusXekSwzwvcWQtxdXbyhmcjzEEKq0cX3hwCMCvqLwH8ZZdQsYbLWrpFf7Tb+bNGxWOMM21N6yDMUxi2lznZknBr5v0zw2k8ltAFhkDLnzhI0auso3yRyBjjjJwO2cVtjRoEuYbOzR4YZJCS0vyNbyWkRllb5QRdxhUznOQMZxmgD7/TWLO5ktoZLq0v7J2jnt5YdshsHVWEhdoSVMbqu4noCMdau20V1NBDBCqXTXF9PLeNIYikltcL/o+AfmOTgkjoo9K+G/DfjnUfD9xcG3uJDDBHJFFFGit5s5E0Z3B8qIijgsv1KjHNe7eFvHQ1OzuYLSeO11CbTY2ljiZiLWGPbbSlZJSPKeQoZBt+4rYNAHruprcRTWRcx30iGUXkNpEivDbRL9leJVxuK5UM7MMgrgcddnRL8+fY+HZ72Rd5jkWeUbop4hIXjt1Q8KEVrXdnlzk9jXnNlrMmlQSau1xNLctK0Qa3Lu/ndXkdmG17BwSWPc+9NuvFdtp0s9zPDBE8s1uWkRmEjW1y8EwMMh5WUyKQABjgrQB6j4s+H9xetPqej2c95cSvFsto4c2lzcIry307tjKmSMQLGR8pI9jXjPi3w893atDqNpc22oSM0cyRwb7uPD2ht1nC8eauSrdzgmvov4d/Gy1hvIdJvNPIMl5FpiyxIzQhbxFaG4dSp2CKQMo65JwMdvY/FVl4c8UXc+raDHp0TS3VjJKBEbfdFctcR3MsnmZVZhcQZLn5lXtgigD8jPE2jyW162n6RAscsSSM29pY5BG3nPIoyMN8kUg+uB3qp4ULXevoLyVYLGzlht7S3lchNz2y5uHYnCuJdysDyX561+iXjj4b+CdbS7dXRNXsWlsLe6t5hbiYCWOJy0JVQ53PKAe4Oe9fD3iTwS2iald3bMxWNiixtiOK9gvkWW3mkYHCvFOGUEdlB5FAGhq8J0e6Z7ZXnsLuzZrkTOQqXEdzsjeaQklWypJ9SetdLpd+biV710gRrmOOOIkbvMgCjYytwUGzHLcHvXkWs3dxflJzPcS2kgihlMkq7JHVjIUXaecEjBwM/WtPRr4RWcMt5cO1pi3iuYNzK8UMuBHGipwXDjkdl5NAHuV1b6TdxTSRTpHJbxrHcrHPEVgSMl3Mkar88hJC7uhOcVy1lNFNqC6YI57ZYBjdGqyRsWjDybQRiOTOQTz/s8Vo6Nf2drM5fyLRZY3idZWjmiuVuiEihuGUEEM3zDHI7VvLFptupurnyTb3d1dSI0cbJMlva2yBvLjU7tm4jGeoFAFBRLp94iSANgRz/ZFUHMS26sZHUZw/IcnOCQcU6EqY7xprae6uJ4t8TQsYGkcyCQl2U4UFI0I9nPcGmwW+nvdG9tg0zzFGiWWV9nkZ3O8XOWxGV+XseKc91LdzqhQMXu/M06SANFOJYMokUoIAUFQMA8HHpQB0Wi64iWzRW6SzXcTzuttukM1tbW3zQI6PxLL5rMqt2CjmtDTr67v3kmu4YpbGKJ/tT3uYpQ0UrG2jVUPJ2kEnHGB1rUivNIFokt6sP9oW8Fu95KrxpJbWgTbqPmvGoDLIQmw5O1yV614tqfjW7uLK/hDpp0dz9rIaMKLhoTKWDxrJzvK7SpHHzY6UAekWnibSLa9RrFy96s5ikachBKsQXyVJJ+SLDJwcYGSeRXM+LviHLqhiuVubYwWMbSSNCxJe7aXbIu/oyZL7cDkV4RNfXbXd5NfXcytcQ2ykQoVDu2+JEEmP3crOFJJ7GsO5F3B5EcirPG88qiGVgsm3eWVgnovAGfSgD3i3+LH2S4SOWKKKS7QxOEIVVtIxmO5IxxcBmJwTk4/GqR8babB5066gIBcRuCyBDI80LbndtmTFJIjBufvZODzXhF0NTkj3NLHK5MiwwSw/vmMjGTaWx8oVW+UcZHSmWCWMkrRXNtcrP+6V5YI2Ks7nYTLEx+YFU2kL939KAPoe28TRAQmRbWeFI4rxPMn4SQsYxLGcnDquDzyN2OtYUXjC6h123umuQ1gxnslmf9zJdLnzis4BwCpZgmBwFGa821Aq9rHPay2sc0ZdptPkEiobGQbI40Q/8ALbIUnJ+9mq0FhLqC+ZPD5ZR3WJSxAicoGjKYb5AVHJPQkg8nNAH0NL4qur68ntI4IpbK6iAhiec+cUijUOyqDh9yjJ/2jms0RWdzHLAyLEz+fJBaXW+JreCZNjMZmxvj2gEAE/e4Fec6Rf6taXWn2jPshw8kEJUPPI0kn3/OzlI8dfau+vbg/wBoLZLILlobdLgFUA2SMg3LETkMBk9M9OaAOaa1jkC294qpDZxSrFfRSLLayrAh8hiDHl0GdpzxlSCc1y91p0sUEcklw7XWoJ5QljVfLt4IX5eQj7gICkqAdob8vW7WztJ1hMSGe2S2klnzhn83efOjmixxCT3x1/KrF/pukS2MIsiI2t0kn+ythAZ5Q3mRo3V8BQQD3oA+f7nTrrTriSQkzrJIwiZslChjDOVY9ULHg/hTV3/JItvOkaQs1yFyV3q22VRJGSdxXHHtXXvYa5rAE8URdI5ghtVTMUkarsk/eAHa4UDjg5PrWBoGnT/2q+n3Flc20LXMwCTMyMsm3hZZOiRcj5mwM/jgA19I1AySokV/cW+yGNbtJjgyBC0qSkL1TYVUZGc4PWvfPAdvFqEsosZbaSGc206lwRLG8IVpDDI3MiNgqSOQT6V4de+HxoF6bp7uaNJF8klVinjEgzNtL9HXaBt9dg5r2HwdeQWpso7e0e41CV1YogMcP2WdsSImw4ik2ndknGT6UAewTW5jurjV4VSwnjy6G4uSVwo8vycdieSAOOBkVjTfES50Gayt4VtbbEqySXU9v9omDpKrK7yIxMabgST3BHpXZahpzx6c+nzTLczW5j1XTYvKVysauvySyk4mkUEZyD96vGfHWm3c0SapYWMEc6fNdPJdLvitiSHWaNDtcZx0GV70Af0wf8E4/wBrg6rpll4Y1TUI4XsRHGVdmYzzFUCsWLghZEI2+oOa/ok8Ja7BrOlWdyhBU4kUKwPlllyQef7pOPpX+cl+zb8fPEHwy+JFtdRat5Wmw3MN5NZzSv5USQnYXE2eUVTlc+vTiv7Q/wBi79qvQ/iN4P065W+tZ5kgjS5jhnV3LlQwmbL/AHhHye3JzQB+oev2UF7p0m15RMFkRUbaYmypGGPXHJr+eH/gpT+zPd6rpLazpVrNJOz3mpXL2cSyBnYMWjLH7sWF6dz6V/QBH4m0u7t0Czq0N1FmN3YEM7BmGAh9P8K+Uf2kNN0HWfCt/a3kiSyx2ssXloSqtFLGxEaf3mBI9yRQB/BD4n8IeJNI8QTJdade5Scv9qKiFAYCVEaoDzwR07/Ss/T7W8ke4edpJWN3HH9kZC0JMjY8iRtuIpAcnr37V+gv7T/gq48P67rMWmySOTe3MMEssO3yrZ5C0gic/KrAN0PJwcGvjHSLBtklgZgr/b5JEaSYQedMUJSO5ycM4YE8HOCBQBd1PRLWzsVt5JZx5iRmK2jKl3kkOXTzF52ltuATgBcZqdNFu5LSLzp4rkC3C28d2AJYd20SIi9UkCHKk9cVagjkaa30qSMXV3DBLcLIZBv+0Zwse7OTErD5c8GrcKaYsc1zNd3VtdQMRJdTrvYS7VSP9ypw0avleOxoAqw3a2dvFa+W7IQYLq5gAeWO5ILLtVTz8nDDPFU0sFu9V+zzPDLaS2q3PmQyLE0LJgxTBe8ob7y5ya6ltIdIILtCirdQrMZLaNxDv2nFxKo6K67st2JxWS2jR22n6lMqyQoXjk89XLeS55Yq5P8Aq2AxtHTBNAHR6daaRIsOnQ3D27NNKVv4mZ2efbungn28xLjnI9cdq5rWrOx0q7+yxXDsYorn7MGUl2e4VmkLuCf9HDY5PNU7KeaxIEMlqGuhE0CBmw6SIVlnLnpKwHTGa53X7u7urqZzcRiK2gkiuTkC4gSQk42R8Y3ADPpQBUN/qbywQqsUVnaQK4X5WG9id7lSM5KjjPJNbUZgkml02GURySWbzm6lQoHfbuRJXxhiEznHI6cV5dbarNHK83nT3txEkZuQ+1gqg/u1RQMSoMDGetX5tUfU/sMJlWJElaWSaNpFl8lHCupQcsWUkY7YoA7CXRre/tS6XlpdtMGdVaMKyeWCT+5ByCR91h1+tc7pd06ahFOApt4bqCKEyHbAsqSt5h8txuYEIc+mK0LY3Ns8rpKIYJJ447RSoEtzD5WGhKkZAAyRj734Vdl0q1U+dcXMLeQPOYREGSW4kVXEgiOBFGB5mPUjHegD7a+Gvjyx+3WKXpiEkshVotzxfY7iePcGwQBLEEHyg8qTwa/UL4X6smu6FHpxuozam3vLq385lErzFGaSN0C5IIEY4xjB5r8JfB2r31jf2tnLaC8YSRO1wr5bylVVK3SAbt3luACPoDxX6WfBfxFeQQ2t4lzNNd2k0qTQNG6qyNBlUWJ2GxAN3PTrmgD3z4oaQthAl/8AZ4/Lht3WIRuuUvlHnFQAcqmQAM812v7NnxQuNGvY47zUY4ZHmjSRVBYBpJN6W+4nOdnXkHj8a4Dxzq11rGlwag9iI2Jt0ms5AFMdyF2TXNuScOwxnB9q8Nn1++0K7Opw2gtYXuUgga2jUPeSRRc3cigcEDOQMdDQB/Uv8G/E9vrdjYvABMYoZHZ0lBR43lUbXZjjaD0r67sJ4TAg2QkspjV1K42g8Nnsef69K/CD9jP4wzmCy0rUrxrgtDbSW8QnMTiKTh4V3HKkyYPzdhk47/sf4b1+0ubGBrdmuEAWRkZsEK5wCcj7vXP0+mQD3CKCOeONPOUZkjmO1QW3LtyvX7vB/wAmr8cMY34+638BGP1PBrltN1KJ8xSkGY7QwTIZQ2McfiR9DXT210XyGMYAxyVAByMjHPpigBVszbRO8chRGMjiM/OC7fdU4xhe/tmpPKRhIh24z5noC/OFBPVf8frVxtojUEgqw6n069/asO7uordwqvlUkaNcAsSy4ySAOB/hQBVv7SGTI3ODE3OzaVmQw7BuJ6Hca+If2j/hFbeJdA1WVrcMzw3DPbvENsiPjfFIwXdjB7Y6+1fazahsdQCjIz7clcE57jPQY/z0rzbxs7X2m30aqZp5I5oQgIZBJx8jHBweRQB/Gr+0p4Wvvhr4o1KwsY7iCwg1Z7SSeMuoljuIfPVlkUY3Mh49zjIr1f8AZU/aH1bwF4h0S4nug0V1KtlKd5CvEn3SSxOMDGa+zf2//g/He2V3qVnpVzEqFGvnwAZZlXy5biN0HDmMjbgfLX4czXF14Dv4pLu+UiwWeztoywDIACYxPEf9Vccck85GMmgD+1L4QfF2z8RabaSJcWz/AGuBWFvGxlBFznLAg4wDwPp9K+orG5S6CljIY2ZVC7iW/dpu3Fuy9h3zX8x/7B37Td81xBoOqXBu7eWKLVbQTOEnt5oQfNtVdjkwD06c5r+ib4f+LI9d060mtpsPceTNFgq4eEEyvCG7DzMgeo6elAHutuAsTMc7p1L7EbK4UZjKnHdSCay76ZBGHjIeRscEBgOP4sfdPT8vxqraTSk+WJCryxMVGMrEEPOG6HODjmrDWrSfN5ZCAbpCpJ2gZI2gjk4Hb/CgDHk1KUQRLsJKl2mQDbiFj8qL6vyPm/2R7VDcyJcROvliRWRAI3UtyvBztHHrWxbWkDM8syOFZUjAPB3MTjI6Ads9uo99SC1SJJRGSIwVwrqGYBhkBnP3T60AfCXx1+DLeK9Fu2jRorZ/tU0+EPzTZLLCuf4cjr0av5xv2gPgbN4W8RajqN9aONOcTebcNZs5mcs6tayDGVDKucgDBxX9iWsafHd27xyRwiAp8ysNrh8cnHQ7SOPXNfm/+0x+zVpnjPQdYmdJLGKVVBv4FRlW5CbkbYoI+ZRLnjtjvQB/JXeaH/Zsk0unw7DE8TQRySCKWCVWwQyqeYXTkMDu4xX2T+zT+0dqfhbxRp+la5d21naPLGyyRlx9mlgDCBFDHaQwXoORxmuI+L3wg8RfD+/1mytole3iuXR72a2D3axhvLjbbnMcr/7PC56V8ySWM2mKLyVjF5E8i7ljZJ9Omt1jddpxlyyM2eDgmgD+oTQPEWh/E/w9BpRu7SS/1C2aec3DoZBAAcEgf6xiQMY9OK/Hn9uP9jye807V9bsLG2V9Nb7bbEQiHfyZDKz4yRgjjrkdKpfs0ftH6lo99pdkk8TQNHBA/wBtdpv9SFyYJpMYlIByOmRX7Aalb6X8YvBpi1HbLLLZxu8ERiZi5ix5sxJ/eSEA7V6etAH8Tup2+oWOtxaVeRLb3NtPJCjIrMZlVS85GeoHAB75rstDlv3imCDbaSSPHHHB8wSJQSJ845JbGf8AGv0f/bT/AGTk0h9V8SeGrG9tr60uZriKyEBR44FLZWNwAJI5EA3H14Ga/KzTLrVrMmH97Z3GnyiE2rSshCqCZIHQf61DIcFhxxQB71pmobDZuY3uLiSMrdNvGI3OVRyFGQvK5NdzJqyR2sEVokjsHjSWUuzm3nbGfnDfOhPGO3SvnTTtavYks5JnS3nmYwzptO6WHO5ivoq4656gV32may9rGflikiMgKSJKDK8bkgtKpY85xjjpmgD6B0/WzaQtbyZDuGaQk7tiyKMsqA/ezge3XtWnb6oIxmG3kDQLiFncqGeT7+Nx5B/SvJtE1uzht7iWSKaYzqVuYXPzxEN+7kUkkrHuxn27VKddmkWaYNE6jZBaRANn7S5I2KM9MdD244oA9gttdkScXCpGqRhbeUO6naZQd3mLuyPm4BxTZtbgktp5LmBhcypIwnhZhAkKNsELRk9zg5rx+HU7hb1I5LeVilt58phASVsEgKwPBwSeuT6dquReIUsprmNSs8Uo8swXkmQquhZ8FRyDnt60Adxaa+1hHLGJY5ohORcJCzBYY3UkHeR/tHFdNFqd0FhEby7ZQpiXIk/c5DBkduZAMDI7ZrwW71hXS5isFC+dJDIhbLL+6JIjVf4V3HoeoB5r0Kw1e7uv3qyeRHHbRRea0DIscsafvjH12xtnqf7tAHsLa1ZQ2ondYDJmWC3VB5c8jtFtZtvRCGY5z2HFYWiRXTzXQae3gLru8skmWI7mZEMrLgTFR9z0OOa5KwsZdRvTeXF+hCRq8EZGYRIpVpiSg+VyAMccg10VzcvE0Mbszma8SWSGNcMjqQUmCqvMYVR15xmgD2y1ktbBbO0VLUt5Qme8nTy5fOkXIDmPgAtgAHgE+1akM6Axpv8AtAt45J7Oe1U/ara9MhkX7Uwx5kRZiOmNpxXC2bNqVreq88Mly8UahFLHLoQVJGM7Qucjj096uWry2s11cyNFGgt4IpHhnKmO6RgqKgY8KR/WgDu4rqfVL2JL+5RIrd1W1jtGaJXuJQSzsQeofJI56VY1CafT47S5LrLJHNcsZAFe382P5jFCA3BbaobIwckZrk/D+pLbzyCQyPGjeZFKVDos2GMmWz8oK98fpU1/PfX5ebT47RIwZnaQkskQl+XeY26ynn8cUAdTp02q39n9tZpktGidbxELbYY5pQyLGQRtXecnsNvNVL7UZpJIxFJvEssdo9uy7Ip7URuqFps5S5V2yTnkCuZ0DVNQslMF0bpkaKSERwTACbcTvkIx+7BHIBHy44pbyWwitFlubkW/lSOYIXZjcSTq4ZZG7Y2ZUEdSRigDc1edYnsbW1QTtZSxCaJpCDHMySJDvPWT5sk+y81Z0vXI2inVoXE8Ey/aC8soE6iQCd7dB1ZVJBHRdwzWN9st1itEAmmlEqXT38BVXlYCQouWHyx5ZUbPbJFbSTloGkKRvdzH7YzujRFY8k3cQkxtKsVU8ZyAaAOunuZptNu0uXW9iN2oiXbGZoI4gkiySSgcwncoBHvnpWK9zdBlmeSN0jc/2bJa26uzb5Y3dnYkspV029uCT0HLbLUxPaS21tb2qOI5GVmDLHcRIIwoO85mdQrnAzkqB3FU0BsYp7O5il06O8eGSKbzlLSxCF2uHt1zwobHpt79KAIzFd28c+IGSGSV4bh/ME7fbt4KeSsg+6XYZYcHO2qgWSNx/a6vcDeLOGJXENyRDKh+0K2cecSwAIPI7cVo217qjRi0tYEeNo9kd5cKJknaBtz98iQkKA345rIEIub7Tw8s7WUDEiC42uzzo0kPm28xOWfz1YqM8bQfSgDY1Owl1N7m6lnMNppU0cYto8xiS+VriSMTEA7HMgjdiOgXaMgmq9vNdQ6M95OGluGa+la7V8wxJDCPKSWLqFJdPl6jk9qs6tc3F1JdXWmSYFtAqzWcbhoyyxptuLuccXEofzCCoz/CadYXNnKzRXgaWzu/tEN+gDFIH2QIhAQcbmDjJ4/DoAYNvqKTS3otrJYTLDbXJEkxCXIjcNIVkB/1wAJBPsOBU+k+ILy2vL2GSSTZMYZLG68mSa0tBNEzPMwwTBNtDA9u+OapXGkRve+VYm4SMwXE6SxyKfLWRSnlzK5+4FPQ9aw2utT0e3+1WM32o6bcW0H2cuqQOpYNJbTtj95M1vvAyPlL4WgD0O68UzXzXEyoqLLqCmWyjJkLzWlzHb5gkUYCiMshH/TU5BxV95JY5EzPIzRSk+csu6fyQnmMTGekcbcEj+IYrzad7to7O7SJ0kv2u45Y49jT6a4u0kE+wEASFfkPqxDe1dpZfajbIt4EnvJrOWVbhZBH5VuVaNrW8A6bz85x9BQBr39yp3PYXhhtzbwzxXTMWIAzCLJoyQWz8zMe2evFMhuJdSZGspZIGhJQpK/liWRQDFKHyCoMuMntnOeKxkuH+yIJrdZrieKQSJF5brbI5MUaRbiDKCOTgcdc5qW/DyNBa20f2b7ZHb+dIp328kc2FCLJuyrkcMAMc0Aa2ri4V1htVa4u7hIzK8KhoUZCCyyEjKqT1YZABPNOtdZ+1263EQWCztClqFidbeUvJGSwWNvvsj5UY5IJOaS6nksTK1wSyXFvGN8bqI7WKNArfvEwCGA5B/8A159lDDewC1REYzjzrGeTZHume3dmRmUYBUcjjOR2NAEJ1aUJco95axwTxC9tDDIfOgnlyGeVlPzFlHzdAOecVv2ni86o72F6XdNDjgdbghmmkh2ACIAHLu75CSLwM4OMZrzT7Dd6TfBZbaK4mjQ2rhCoWSAKwlUpI2JGxnoO+azory0ja3vtQgu43gAjuLmKdoVtVMv7sBes6bSNydAOhNAHvl/4xjW2NjBMk0VtDZx28g/eCKSRSZluHIx5jKSME5HrS2viW6tRCVjcRoNiwvcNIJ9y7/PCliFQjIUDv0FeH6hqkNjFfTrcfaLK4nd1ZXQNM9tAgWGMABXdmkUA9ST14rp/DPie08RW7SxK8ItJYYrq2lKxTBUURxNAcHIVjubB5AJoA9sj1ICUytHgXCKZbSGUICDwxPGWbntn1zWjO0t1bYeCyMUbYUXDOXdihcQMUOSCABkgdu1cNp11DIkNz9oCND51ol46blZupigQsPnwx6gEnpXS2z2a+dG80s9xexma2aNiz28kRXdHMx4UFBnpxxQBb0e9NvbtaPbpC4YmOMgq2xWZ3aZdx3P5S/u2B7AVyOvouprcSQGK2EESzWc4ifPmO4YwTSMwwrEHIPvXWTRw28DXEcweSEATRT4MruqEHZIewH3egP41Uv5tMutKnt7mJwscLTSp8sErIoyFeNf+Wgz0/H6gHgM0sHnzteSr9oklaST7DePBbEkAZSHH7vkHIzRWibK0umaWzl+xWxYrDEY/NLoP+WzOB1Y5OO2KKAPy41ubSNUksYI7mImO7jHmrstbT7QVIkSZAc3agEgDOcHPOK9T+H/wbiudS06eySKZbyRb2WxspowxO/asbrGCVhO7K+3418x6Lbz3+tad5GZkhFu0MhiAli3MpF1xxKyqD94DjIz0r9hfgh4WnhutP+z2kN3PdQx+ReJbmCGOZkV33xgY2KoIJBxk8igD3z4T/DO2002D3dlLNLBCEFoLhp7eJJRlJYlXbseJtpYk89QKt/FCWQxzxz3A0+2jkMiXWYSx+zxeVsVWfcANoxwQd3NezzynwVoSy3k0cLXjmF7sQRhIUuAN5UxsSVAJ2nnOOK+RPHnjHRCNStpL+xubF1d4lmmVZ5CpKzyoHbJBxllPOO3NAHxJ8b/FdyvnANdiaScQxSPFEfPtWXMn7qLgqSAPl7ZPSvzY8e6iZ75myWiWWSKC3AZGt3lUNiXacJFnByeB3Nfb/wAVfEPhnUrW9SHVFuZoruVIjZwuHgYjYgjjjDZCoME/jgV8TeIdKkvJW1SJ4ZbczKhjBhZdsO2OTzgH3NIQM9M89OBQB5z4dv8AV4NQQwySCFZY4tlqwIVxJuMvzN867Dye4ziv3z/4Jo/EuPw9410m0iWG6l+2sUGVFxbiSNRIY5A+GwxJbAyegFfiLH4fW5vNO+xR29tk/JJb2crQzh/kyWjJZWTIB3DqeuK/Tr9jnb4L8UaRqJkmhNrNC9zfWsXnSW8AcBxMqg5QgnBAJ7NjNAH9x/wv8aPqGj2UrSyCU2yT+aVfmQIA2DIinZtPBxjnr69N4q8ey29k6x3BCONqtJEFD/MQzc4ZB0znHQV8i/s5ePvDXirQYbq3v/tQtrWOEMXmKlXVTtaPyxiQEg9OMgcV3vixbxrycs8MySRsbaUMTEYolLeXsflXKnnODk/SgDx74u/Gq30NLiOW/EQigkZmQ77d02lhBE8YJRyfvZ4yBX4h/tH/ALWOiPo+q2kM2nvqai6Fw4dZxGJNxRTcMxEUxwMgbiAfy9a/b9+Lc3g60kW01QQXLtcRpbW7iLGFwwETr8xQYzgkndxxX81Hxt8f3WvWV06amZLueWQ3L5VE81HMiM2wA7nAPJGOxOaAPAPj18Yte8SeJtSkvZd8am6WKBXFyI90mY2fzArbtuR8meoOBXxde3UdzNPcSRuyxh3NrtP7yTGFAc/6tOT94gntznPoniTxXJf6q93cwtFIuYld40IMi4UhyCQz5GckknIrgNUvra4ZvKhdWIke4KxsjeYSGUkAYCg4A9c0AcqyC5TDBC8UZUPG7M1pbnJZGjbnPzdME8DpWHN5ayw7CW8sHa2w5jwfvSKgOF9M+nPaujFoHSa/aJYhMSHQOyTTgkfdQkFlwOqjHNRpp1mWuC0J8kx7lQyFY1wRlmbG6QFiDx+maAPrL9mD4l6x4U8X6KsV00EL3EMZZUcxbPMR2eYwguwyPQj0r+uf9n3xhZ6/4PsLyW606V7nyWSSSZfmkuERbhWiLZX5fu7gCCcnmv4m/B99daZqtpPAbqJIzEquiHIQMpJTI5UEYHf5vy/o5/YK+Ld7NBbafqeoOtnC0DW0c3lKst4cRqzlsrGFJABJGScAHNAH7N+ItIsrLT7q4+zyataPJIrefAIZYzlRBGxaMGeJnYYdGKjHBr5c8RW15LIJZ7g6beWouLWWOBUW4jsXfcypJO5ZiI8AeZt4HyjpX1u+sJe6KrxXkjLPE0U0Ts7+dkAiOJUjO3DjIzgDOc4Oa+dPGPhmeO3lmeGaNJ/tEv2mV0jlMjEOTMqsftLDBU7NxwM7QKAPm/xAlvZWEt0LmW7tFmt4ftB8ozRW7Od8DxKcSSEZYsmcj8q8mufsc12syxi8QzskEihgbqOZsIcsB5saBW3Yz6DnFejeImuJZIkg09IhcTsCI0eaWZIshC6y4VISwOCBuOSOteI+K7Z5L0yQIbOSxZH8u2ZooElcEPIkBL+WcnkbQCe+eKAMHxNZaVYX++1WUz72ke3Nvua2kkAO+AOvOeCFbkZxjFZk1xcWMlm2oTKkF3JvljuY1lgYFT5ZkSPmFugJBxk84q7pthd315cELDcG0QbruUuYzPKQVQT3MZEjqp+6rYGOBXUafoZu4Xt5rATFjNbw39zLttpJ0/e71QKMRLggnGM9+mQDV0aWG9traG+ZrS8ed57R8uLMwKo2W7SlTxtIKgnOTjtXqvh7TQIrPVnjszeeaXiOZ5nsgz7FaOIuqRAlQxJwRnPTmuU8I+GtQkmt5L27trqyj2NLDBEwaMxAiOEmdVDoQMkpkY4JB4P0H4fghtbqOO9torUyTyxs1sC9v5RVZYZCQhUSHlWBwADxgdADo5fBk5tZtcl1S4uSFilsoZYhNFuMAaSeM8kSA/dJ6DvzTYbKWXTkmkM11HeNarNO0MfmGNZNjvCpfKy5OR8vHfiui1fxBJKtrDm1g062eJbmwjkErK5O22Y3EEhR2IyQFB2D7wosLq133kRMVhcpI0aJfMJEkLjCyRvtVSDnIIwPl4NAGfqnh7TtPuIb2dbyOLZFFG15LcIbidSSkw8twPtGwjgfLwOT2oS6bDp80+oxSrcRROJr60d13X0DKNts7yScK2SXBORxj1q/qOrSSWM017LHqKW0kJjtGRGWIGQRGdZGfAVgowc4AyCea8/8YeLtGs7O71eJDHd2sMi3cEwMVtcukYbz7ZQ+JGEfyYCnJ5OetAHp9gF1nTIl8PQQQul2ZGe2nV1bcHUWohZgWdFJzuIyuCoJAr1D4cfsk/EP4iag1jYafqb2gcXA1GJVjZpZ13EwPdbl8rnBYrnjivir9nH46aLrnxL0zRZ2tY47i+jiSW8EUscLTXAjkljtk2nzVQfxjOGzziv7Lvgf4Z8O2/gnRJ9JWzuI3sbUtdQxhfPVYVw6KpDqNzHggAc8nmgD8CD+w/8AEnwLqEM16JpbaC6Z1a08wzPC6DzYpLmUj98G6FAQccACvqjwNe2/wy0S5kuWiS502Hz57m7xFcrHEWcvM74Zzww6fh3r9vbrRtKvoDHPZ286MirtnRGGwjDGPaDiTqQe5618XftE/sxaT418OahL4ZWPS79LS8PlrEM3m6FhtuJCfnwOnpt4xmgD+IP/AIKzf8FHNa+KPi5vh34b1W5tPDWjyXkMlras5tdRuo5GDXkzMCW2uu0DbkZ7ivzB/Z28A+Ivj34kt7C0inuZfPSGSzt4gPtLyuDvYyHgBTkkdgcV6p/wVW/Z28T/AAW+MGpC/UPZz3lyY2ihnQKskruGLCLaAdxz8wxjsK89/wCCav7SOifAn4z+FLrxFDFdWA1uzFxcpEWMcMs4SbeY3zJhM/eJ6cCgD9q5f+CLX7Rt54d0fxh4G8MRXT+QtxHaNqEMN6zMoPmus1xDhMncob5Dtx06+t6V/wAEqP2pNJ8Fm31Hw1bWtzqEf+rh1XT3uYp2BRllW0eQKGJORngd8mv6wv2c/jl8Nfi/4D0TXPCet6XewvZWzm1huIPMt1MCERSQq6GJ8E9ec+vNfQc1zoTLsaW1k2/OQfJdUycgF9/ydvz6mgD/ADn/ANqv/glh8Y/hdo8/ijxF4NuY7aO1a7uJoVWSziu9wzO92sm3hT84bBO7PQGvxs1XwJrmnaxNZ29qk15GREVAAVFZvJOwScvGOTkZHy5JFf6mn7Xk/wAKZPg74xXxnPYw6e2jX6nesRlErQvjy96nOQo6kAYyCK/zNv2l/EGk6V8b/ENz4SuCNMh1e9KXEYVVWwW4l8sbDvGzaoz8wyTwB3APEb3QL3RUU34KySSG3he3QO6TRbT5juWCIhGQD3x1zXmHiRYUdbsQyrDybl5oj8zqxEihlBXIBHT+9+FeyTeM4fEj2kTJDM4WUSpK4iMjAFon+RVEShFOCQM7sV514vsY5Ed7iSGFfvRWtvcCRTnByIwx+YjGfXp7UAeWCS5VGkt4UeJmIBLL5qpKQYw0nZdo4BIP41bVY2UM6CORgBhOcAjLbwucScdf9r350AIjCVa0DoGjkaWPcJBbqCAHhXtu5B7YPNUvNQSTSIWMcbMxkMbcqQQMYUb34A4oAlmgfhQT5Ug3RySHdkKpBUFf48/jyKxBIDH5fkvNKr+UBKCqRKrE+YoPXJ54J7cc1q+ZJMYFy7wKGMYU4ETsSS3J4PqOv8qmsbBr26SGF+QrszsflznPzNg4OcAA9ewNAH0b+zBazSeNbWCSO7eO5IBjtEDyGVSrBmVyPLXavB9+OTX6W/HXV9Qt/BMsDPIkZsvL8qJi8sCAqcTxSLgOY88j5V6ZzgV8ofsh/CnXL3XYPErW06R2HnyNJLDIsYgEfzJv34dTwPu5ycD0r2b9rTXY7TRPs1nN9mnjt3RjE6QJI6OC1q6EAnCHgkZPTk8AA/LjWIVOqXssG94PtEkrQOQ06nOSWIUcncOPTtXLXLq8xcQR7Im3gTEMrEjgEZ56jgdK05rqSaV5I2JmmeQz4IEgc5G5weiYOADjpyPWhOr3R8iEgQD5iiIAyE/eZiRyNwPscUAc1fNLM8biFghfy5owpC5BJBQnAKkdAPyrQggmlVIoFLW8rBEtgokYSAfLIEBJX37/AC16d4Y+GmveKTbxaZbT3pLo6gQu0gycNwq9AB+HU9c1+iHwO/Ye8TeNv7PcaPslQfaBBIit5qK2DMShyAeeuMAdaAPz48D/AAm8T+JUSOysbqWK+nzI6oXVJdwXc4TJiAJGB1P61+pf7P8A/wAE1fHPieGx1rU9PZ4pVVkiutkKSwhlYTKxbcTnPysASB0r9Xf2d/2QvB3hGxtxr+n21vdrOHje2VJBGY0A82bYG8yMSgDGMA8d6/TfwrbaV4a0Oy0+ySS4utNZUjli0ws8qyqcEeWp2KT03Ac0AfAfwC/Ya0H4d26wa3pVrerOrGITxxwNG+AzMLaZBviOPlYcvtyBXres/CGz8J6nDb6Naxxpbyz3Mim3At45LrKWkDliN5IYhj0UEEd6+y0umdXiSS6j1D7O4IUvM8cJOPMdpE2rJ82NiklcnIFedeL4C1l9tt991P8ALayLeTTlUnbAmkuFIEcgWNVKlcrxjJPFAHY/s4fEHVfB1/Hp8du1k/2qK2eLTfMLSyxuFjRmkyjxbic7TyOTxX7x/DnxdJrOj2NxqBizcQoTlucIn7wbU+4cnG0gHnIxX8xVp4m1XQ9RUbTbWf21Fa7gZrIRuSNt2j+WAEO07jnLdie/6+fshfGK31XQINMvbiCe8hvJCwe8NwzxgBo3G7kp5fOAP4vrQB+pUf2c2qmIpHG2XVyS6spYjPfI479OnrWddpOoZkRZkBOSCPuDBDRMTjPA7+/Ws+PW4rvToEtvs6K0aFQn/LKNiMpxgksSPUc1YgaUXDx3P2lIkTdDGgBjkRlyCoPJyDzjpmgDnPEmhQ6hokoaQO93EyzwhCqPGVIaOZ1/1mQfTt71/Er/AMF3P+Ce8tpfyfG7whpknkSWt2dRhs41iRZRLvkuGCgE/eHYnjnmv7lHaKfEYU7HXBbI8xQpOTjsPQ9+3avlv9p74J+F/jH8N/E/g/VtGsdZg1DRbyBYtQ2YMzwvsAlQ5QD73ABzz1oA/wAjqSG50u9kt5ITCVCwyNIdwBUYb5W+6x9e/JHeuusYrdrU/Z50nulCs5cxJtJXJXfuwAoI+6c+vNfZf/BQj9k7xD+zP8ZvEWiXljIuhy3N1e6Y+5mRIJLiQR28cj48xUU4Htj0r4PtyI0hjKRGMDBZFDSfMOAzI3UhunUY6ZoA6qGea5t2igkeaSOeOSU4XyXEh8tYpGHVQevp1461RuoEgDCNw95Ed0tvHlkQRvyyyZ+YeuCcc89ahh8iKIqPOhZSwaWCFoEViNqLLuyZOueAeufatPTooPMBd83Mf7vc0qsZIpcZkLnACsTwD+NADJ726cJO0HmJIFjBeQtEEPLIB0BzgmrUFveqkiRT/aHnZZSqk+UpwAFIPBI9OvFbEZs4YxBdQs4QmVWVl8oxFtsY4JyQT9T2HApsGnMkk11vLwQzEqIdzvG42vHHEYgQXCk5ye34UAS6fpjfa7eOCaRmm+a4tw2wR3CgsMiROE69PTnnium0d5tLOoXVzN500jp5AWWaRInVivmzISQioBkgD68c1zlxqqW9lM1np+LlXMr30hkJDsA+52UHaSvBHABGPWsON9SvVkk3yW6MgluBHIhRtykFQA+QhwCcnPPrigD1DWtYkSyNoqjUnu4reS4vEh2WzIXIkWFo1+Q4J9z35zUF2NFisbqWzaS0vZorZI4Eid5Ypd+1FWVQXk3DJOeB681wNhezlJLaWW4itY4I4RGkjRHhsJIojQs4ySQvXjI4rt9CtXgfV5Z5fJe2MJt3MX7u5VYg5le5l5yCRxx9eDQBQa+vmS6khYXItbQ20yNG9pKkuCzplVJk6gkd9tc9qDXtobRS8M7SQpM7GNkSVlALIG24CrwCT+Pv1F7A730M0NnOlrIVmvpWiVIpt4K+fHLCx8xSMgdSf50dTkt5Dvks2VhKYY2k3tJ5AA8tIyvLIGAyMdGOaAOKNvPch7uVFigkCzgwsHHzuI1RGX7rck+oBzXU6VFa2shMO94bXc08Y3M84VAxRk/iAY5PHT9eYur2QYubeIQQRiRSqoIo3kkyjJHAT86g8k9c8da1LG2vbu3RobgRszNC9wgCZ2xgvH5eQShTgMRj1oA2fOtbsK1osdnNcs6yyiIIMAkmRwRnHQEen4Vqx6zJpi28dvFblZLdVt7iACRpp1YKcEwHYQw5cEle4xXMw2zWd3hkuNjLIshUpcLHHEAd4QnHzEg8ckDpTsW0MVg8sl0QQ+Iobgxx27MCxWWN0ymcA5UEc8mgDuvD1hLrGtxXsN015dRSPJcrNG8cULgfPD5oZFkcYOGA469ab40iubue5kuSsEAci2SQSST2hhUxg5LNksTlj/d61T0rxBaxaXbRW0WRbzf6VlpI55Ajl4hE4UMzl8Zznheay9b1m91G7numEz2Mdv8AZZeUKjzGy0rAn5n3HHTJxQBzbG9tQAZIhFOiwCV2DrcOMkNuhz5bqGPTkj6HPVW94WEOmXEi3E8FlvMkru0RkwwaNMg8YYfN7daw7FbeGedrlTJZRqskLSSMQsz7QuYYlLRPn+IgDmtKeWKI3X2W6t/Pt2ilWNR5jTb2BRVmKgBRkgoSDxQBctLeJNpxFAAog2vlgHILvhsfQDGcg9cV6b4W05IWM1vLbmQ3EcUZVGDpNLtWRshd0cAX759Txk8V53Fbz3qi7vLmJTlZfLTy0QuyAKAARtKt2OMc/WvSvCJikDP56wSZWMiTCu6xsu+XjIAJByCRnPBoA9x1PRLLTdHtk1C4sTbMrqDbssQUhQTPvnw7HOcE/KRnPavDdfv10ua3K26XUU1wyxXccCEi3KEOkqyDABz1Ht9a9M8Vx3E9rYw27x3duWNyl9LG621qAoRIMEAPCQSCT8oY9ea8W8RWMTGdreS5+0QlLYrJOr2srTuoZraJG3SuFLfMoKjOc0AZclrptxAs+ZEma8OLm0jCJsc4lS5jDDCqhA5GDjgmoreK2toryCbzmEF2txCbQKnnRNxE77WygBxle3f3ux6O9pDJD5ivduHSzkLELLbMMsssS8eYGyozj35pbaSO1t9mo2ksfneYvnjAARSU2Fj1w4B4zxz60AdXYTWU9tFJqKxLLMpRkLMFEL5Ec0jL80cgbqoGWI7Vc0++tkggDRyyTQStDA8SO0cpQHakxlOAm3bgE5wDmuJub0xQW/2ba1t5Kid0ETs7MSokBZc7hnpnGDnHNdxaxiHT4VG++XKSsFvI44mUxqMlN5DyAnHLZGOgxQBq2dvcNbtMFjQ39ywVnG2Xz1UhoVjUnCAHqBjIPcc6MVhfqIEmikiiiLEtEJCVK8Sk7RwpyQR/SteK7NrJZwy/ZbW0aHbDGszuIsj5iNrYMrMpwwOPmPOKvt4jtdSkvLNIIoVhjjELb2Rp3jwqm4ZmOTuwcjhh3OaAOFvLm2j1CKS4802tsjLMZoS9vbhgSiowbLKcdOxAPTNeeJG2pXl0vlf6Iz+bHNdMsMawNIzEzkNhYWRTgnngjvXsWoldQ1OKGKSGRJreRNWeNY/J81QpieNOkZDDHOOB71yXiyzt9HtbZY4ozEFd710jdIJVnCpCrGRcEAZwoBy2cEUAYniCHw/o2nxTBYLi+uFZVmRhIFkcbI5AQcKpP5Y7V5dFqjwQSWkrW6l5F33M6gRvIj5WIrv+aQA8EccVe1ezFy3ny6hIHlItLa2ZQIrfa25S7McEAADk8A8mse3tYZW/0qyuHMG57m+REkBZiFRrbcdu3K898njOaANa1v8A7M7TsLlFuJyjQtGTExVWJYLyQcsvse9acesT3s80l1MYbR7JrULGjI8i79+1yg+7lQeOMdx0rC1LWPMneP7MYEjJbIiJcNtCqAUyC2F9e/411HgdorsXVhqkHmwuu+3uY0V5Ilm4kS4VFJAKjK47de9AF/w3pDalrVmEvBloreTdiSWOIxyBWBG0GRyoBXHpX6OfDrTdB023e2m36pdanBHG6yNtW2jjA3s0ZJ2oFBycdBknNfJXg7wnEou9SjkhcyLALTzGZDbG3cRhVWPIjBjY4yM8c810mqavqWm6idQgubq0Flcg7YZFa4baFVxEMATWwwSVxk980AfS2u6GINTmm0Y2EVu8h23EVwwBjRCfs0rM2E+ZccHqc4xmuMuvHaLFJZPCmnztA0TSzS3U0Vy2WhVL51IDozLiMKCSSMkkVk2/xDgu1gkuka3hu7fzJAIVhie6yF3q+cRElQRnqTxzXJ6hf3+uXUdxptvJaSrEQbW6MUkVwn2g+TM4KjaQQSo65wTQBj6hpM2u6nb3yWK2iSuu65vTJKJpLaM7okty5YwZU4U/Ng8jiq3iu2i0aNdS0y1so2hkj2zLaqvmvtPmIkYf5I8g4zjAHqcVHNqKabdT2qw3dzcPcLcSJczu4tpt5ilG6WI4jY5A2EjHPSqeq6jHrO37Ja3Fldws0LGZoTD5vlyYjgbIRjtB5IHJoAwr7xLZyWMyvpaRzPCpj+yKFuGuWJkErohIHP3T0xjNTeH/ABVpsdssFyoN3EjyfbbtFZVljOYo9kS5LhiATyMqeRUaeGYXW0+xIialcNHMqXs5uHcog+1bFTkMXJIIG1MY4waqW3gDxHeSi7+xXDIt5PJHunVkEILABkmC7UEmXB5zuwM9KAPUdN+INhaGWLzI70y2j3ElxaRF0iuFRkeOTbkBVZl5BH3ueeKk0CddRv5r43Blecxqd7l4duwiPBX+JXBPoB1rzPT7FdPll0qe7himufOgMcCCWYvIMrIW24ChhgrnkjAzXbeETBZ6nYXkeqLFFZoYhAVRJZpY2K3CujjaA6ggBueOnNAHp11onzQGMW93M6x3F4/mM4uUKjaIXz+7UEgkdQOuOKyGs1W7vLfUIY1hWJVXyFYD5kYysoK/PJtKjcMgYJ6c16KmrQXBxbzWVrGYYp0iKO8wLOTNDKqLtIaPaNqncPTFVbKQXkF9MfKmS3mhEjZSJQd+Y7S2jAJAy205+bAO4Z4oA86/sWPS5IIZovtcF5H5486QN5row2ushIC4j28qea9W8PWmmMfs1pcQmS6tn+ywTyLM8d4zCORDJk7Itg7cr36UzWPDVjqF1a3Kzrbm3iihuoJ5CEtCyiRPK3AfK3O3APJwMnitzSPC1rHqqy2sS3MkMUiwG2SWI2c8uHFxMzgDByBt5JP3c9aAOg03Qkuru4gupbW4uLKAXElzJJ9oi8qJAkNssCgrIqSEBSTkgZqC68N2+lxPf3N9bXeq+U91DbArBFCsio/nm1blmMRKhAT90cZNSTXl3Z28Vtd2y/ZHuI5PPEQiZ9hf55UyDLB5oXAbGRyK4/xdc3MkzanaSww26zWlsJAqROSiYclZVIFuOCuCQVwATQAqy290Y3uY4Q87+WJMmB4mmxukW328HdjIGcHPSs7VtDjtZ7uU3TS39sYI/JjdnkEcqAMXCLggoTjv3rH0qHULvVY5hfg+VD9pEyw7op51bzCFAUKHI6AcHHPSu71PW7aERajeWkUk7MknkQsolvA42pNLjuGAwuOMemaAMzStKS2mMP2qe3kxFLBPcsylYGj2iAlwPKb7QvzMOCvJ4r0PUZbSfSZImWCN7FEubj7NOzieaVisk6FDtmtyiZG3nJ6ZrljfWsFsNTewI8y5glLSuZGtFHyyKjs5WVGYnKAEjnitr+0rS3D3txDBNbvFFYXVvZQhSIX897dlIA3PvkUEKMjB6jJoAl0p7+4tvtBdRH9pCQJG/lwRvJuRWlzzJ+7i7/xHnJrb8UWLT2SNbxIt20IWWdZVlBlkGEUDAJ2tuBGeAAMcV594aTWLK+kIDvb/AGiVrM+fLJZ+TPsaNWidcSyBZJMkfMjA8cV6naW9rqESPNd3Lh0jkt0K+XCqwzH7SqqBueUtltxAz16GgDwLxHPOsLWUZFnNbhRLciOVop1tlRYbRymfLuC29gT94MKpWc811LavcLdQzRwgtBGsg3icMYxNHs/eoFHzY7DNex+K7S30+6WdIZXhcBIjahZZXeXy1HnqBh8BwdxJYY7VzOoNYWlmt80UcszR/Y2dVZJgo3JDP8zKfuuidOucZoA8W8S6LBbfaJL2OG589Ta20kbnZZXDS7naOMHO7ceg9elcdDpF/aNd2MtvGbWFPMW5jIWV5CS6I1wTloSJF+QgHIycjFej+INQ0+5nim0+3uLae1V3mtpYXMEskaIpnErEkP8ALtcDJzkkCsie9s5r2G9udlvHNah5oYxvL7ZI/N2K+MSjaRlj1HFAHmenW89lqFtFLFbCGZnubU3Mghu4bgoom3uoK+Y8asQcKMOBnmu/M6yG5ntPLt2jt3kYzI0TIhJVFuVkO9nZARkjBBDL1BqxaQaVe3Es6yXFwImZdPMtq7xwxxyhZlkljJZZiRtzlgAuflHFdqfDUbx3+q30TwxJCgWNIZWZ2RTubaIgAuAJAW+9n5cnigDwy41OTULMTMjTu7tpn2G1SOWNiscjQNLPKAWjXOzb1G7PQVxlzqepaiZZXtohDbXAW7hjV3ePZuCtGpx5aqZS3HOUxjJxXqeteGV0KOW7ZLcR3auVQzSia4ugwFpcWqgcFipzwAD3x15S1srqxkXzVe3t7wWxmgvIhK887sXlPB/dQqGGSaAMfTP7Ugjvr9ld0haMRW4m8pZgSixSbimW/dSREnPGT36blnZarq0UiRTWcBt2eSK0mlD210xf5lkmfDeYpJAA644yK1tM0+5jt7yw1ARFFuZFkhAkkF1aXjxSiWG4VcBYkQAKDkBcV0VitporxQX1ruVZJb5YkiWSG8jW3BhKv95ZYwV2t918dcmgDzTV/D0U8dxFFfW7X0cUfmIiOZLaa4IVshgN0KFAOmSCCRzmuP8AEsQsltor5JGW7t7Jp7fIjEtzCiI0SqfuRiaKWQjr+8xXsvi2ydLa3+xxzRJNcMmqyskEUxFxECcsGyiB0VQegZM9Dx4fqmnm6t5Irt7t47ZPMmk3+azSNcyMHYkliSrBRs6kZHFAF/RZWcyRy2sllZIY3snyqy2zM7eazunzNCxG0A9VIwMVd1loN0M5uFtoZ4/MlZC4Nw+8xG1AC5hxGo54Gc55zipb6c1lHE0NzMkSwWdzDLcq5iFrJGC8aseZykkDkDGegxUWqeIbWP7ZHcebc3k9wsm5EiS1MZQHzJmHKqHIGMAgYBzQBmXkXmWN3etp0k1vH/o8UM0iwPLmZoEMAZgdoRRljwevem2+laTDH5cBaCW4NrII5Hw5YIjTRI5+VY1jJy3QsCM5zjkpNbv7ye5inu2jtY1mc7Nix+fEEMO1iR9qXBwFODnP1r0G70u3Ol2+pQO8AtIoHu7hysIeaaOF0MfJ/dlpV3LnIBJNAFC70i2ZnkhDRQXFzFEkgeNgzuHjVkA53HyhnbzknPPFYty1pZo8BFwl3sgcl42lV8FULOSDkb857DoenPSW2pWt2+ntewNdLk+R5UfkQCZf3iMHixtyXyr9DwBzgVV1K0FlcRJIJ44QxEweTzIYoJGMqOWlPLAsAMDGFz6EgHFXskiXJv0nvpZLWAyyQN/q9krCN0CqOUzkqeODU5tJpIwlqsYuUaBSY5GEn+lBZMbW4kZFYkMCQBjPXNaly1hd2l3JZyQRwqs8byqrxzNPGy+V5gIAaNyOMcNnjtRpVrqMtraJPbK8kNxNNNdNI0LoLvfFGiEDjaIl+XkjPOM4oA2LXUVitWNzaRXCqYrRpDG8S3gQ7U81z8qSrIcHudnrzXS6IILn7XHPYWyzC4jkuLeFHjdLMq3mXG44MwzG/wB3jgdeKxXCzaVHaXRXzZpw0XlIyMgQ5Yzhsbk8wvlh83PNbuoCKztba4tyk9zLaRWUiwswVnV43dEkQ5RPJZzhuSePagDm/EeixT3zxaXBDbwW08zTyk+W00U0EQDyDPMYaIqvOcjcetctaF0RbpVRCkzbTuMSRtIcKsszcby2/dk9Vq/rNzKPslwHFusnnW8UyzYlM9wUDxlGbDKgRl5BwwNYuoy3SPLb2YXyLiWNkjkUgfedWaRmIDtuOSVz97jg5oAbLqRhv5poVkbDJFIgXzTJasRtmgYH5gZOMDv271798Jvg74l+KvifRdL0jRLq9u7+5Wy863gcJbRTykxyyfKQHDvhm424Oec4T9nb9nvxJ8S/F2n6ZDbJPd3U8UEdv5csiQGfCQythDsjWUMzBj/HngGv6+f2L/2LfAXwB8Pabeatbx614kmtorjUbowRYt7udnaaO3kYschpAwUcgdOlAGJ+xH/wT/0f4J+FLbXfFel2l94lkijuVfyg72rMyFwHIyzbSAWB75XIPH6ULY2tpNFpEkayWLvc3Bt/LlEUFm2/MQVASrGbadq9mz0FbsGr+TJLo+2SUW6zwQyopEUodFW1hXICyyqFVSDzlCR2qKee6uDcw2kxiuIFtoULIxl+0TtsnUHYQSiiTIBwAwoA52SGW4jjVoZRmJ1sfIRJYwbYiOVCMHzCI8HLc7elZ0enPbzTahG6pLEqPEt3hhdlGeOSPy/+WMIERIYgKHOQcHnqLi9trG0uYry7+zW9uQLZZQqTqwiJc2z/ACmR12APxyqgc8V+av7Wv7b3g/4F6Hq5ur8XGtiweGHT/MitzPdwtEEe1dGO3zJpVU54xFuPBzQB3P7Uv7WPhb4NeE9a1nUb+1t76CS0gsLKWcPcO93GGkdoVyT8u1W9NhJr+UL9pT9rP4jfHvxNNDDqxtrE6jNbW8VrGRGyFi0BjkXJ+WNQDgN9zPevKv2hP2nPGfx48V6tqmrzzDTrq9SaazkuXuGRPMeVPIAO0sybVbA+U57c15F4ZELyRvErwtcubq0WRlSYXEDSJb29tuPXLuHI4KoM9c0Ad9oNm6Sy3skqSzzwGN/NiE11NOruZTuY/JA+xm3feIYd8V1n/CT21pHAsPk/Zrp4muUht1DsY42KIA4O0F5CDvx8yk9xTdOW1sVjs7jbqDW9pMDNbxqsg1FgGSCWUnCDbKQN2OFArT0XT7S8lniNnGb+1hunNrFGoj/dlTHHOOQSFBJKk469TQBx+nxXaWqC0e7giuNTMJMUWCp4l824JH71tki7Rz8uAPWvR7lV8g/apPOFsWjhEWxnlljHMrdhFnkj/arJCIb6K4guUEcl4yw28KNHbW9wYTbwtLG6gjaoIJOACg7EV00tgdKe3iTy714rMyXFxIQ1sRKTCy5B+aUxqHx1AbBA6UAcxLrj3FtFY3N5JHPKZE23iKjW5yrQLb+Qv7pJIgmCeuc9DVe7tpk024k8lHla9gmRid7RuoWOJJowPmjLDke/POa6a/0KyiK3AawSSCG1CecjPLdecGkjlD/ezEgOMj7qr2xWVaLq1peX15dfZJxDvtrS3JLq5aXMd2CPv/vSzKTxltozigC1PptpqdhAzxmyNrLDLJGiK8017IkkUsgDnaLdJF+6MkAZPPT7D+CngzStJ0hNRuyJr829s0tu5AeSSZFCNtOGMZIBPp8u2vA/A3gweLdXgkunvY4oFCSSsohWe6mJe4SBuAEynOR8vmV9i+G9HsL15ra5j+yJZWm2SVJpdiFWykMqlQRNEIl+7ncQcdDgA9F0bSZJtMaK+ltA63pvVgz5StEMywQzgHD7JniJU4wT04ruhEg06/uoBcLLbxiKZ7hAkEklu4l8ssfuQFt4OODEFye9Q6Vo9/LZxRWEcU81nczySTShJI9QSeOJmjRWIDOAYdmSD83AwDVjWpZo9PxdSQlAsd1qemlwJRGyNcyruU42+Wu0Ds+FPagDwL4r+NbLQvDmpyIJbe61GOOWztrUpNCzq7RyeWqnbNb52kKTnaWUDmvzA1O6XXNYn1C41F2mSV7aSK4gU+QUHEUPm5VZFI3NkEEMAD0A+hPjz4xu/ENy2n6HBdG2juLiC2tjGVltpzN/o0ZmX/VjYnzZA6emDXz7ZWVxDHLFexxrd3wk+0yyKXtjLCxmnjORk3JjVArDqSR0AoAui3s7SO01C3R0u3kjj2IDbpeRHc0t0Y5srtZwAduMZ7Diu4s9Ome1jubYKyxxPdyCJgpaW5dP9ClYg7m3zMeOAM+lcpp2mXmpeTLdXbNazXsdw8Mz+VLa2kLsoWzQgAjOxWwcfIWPXntdLWfRJruVL2KSE7kFsI/tD3DTiRfPaLkQPHMIyWxjknpQBweo6Pflb4RIJIzOj+Y+1JhbIytNYgtjgMCvy8ELzzWSLU3n2uzukjgcrLcx3UbRKyIYmlhiulRP3mFygIJ+VQTz09N1Kwnv4xPDqMd3IsO14WVlIfzHxJAF/wBYHKspOcZB7c1yiafdRXEereVcSuY0WW2nVd/2eKbExi7OFQOuDydgx2oA4630VpLW1GnystzLdJDdMuyEfumJJjdmGFy4Genp0xWBr2nLFIkkkcsUyxyTb5HaWV4YQFkkbBIaLcCM4x2r1+yl07UDelrSeKCOb7XFc48uFlC4aFVA4ffsyMetefeLNMt72I2kclwJ4ze3SPG0kQ+yP5ZCEueR8i/KOuSaAPm3xRJYXSlIYVjYRTNjEZeZ5MABgwUxrsZSDx/UeP6jZ+XKHuJNxRYoUiSZg5VQufnHGMD6foK9v8UR4meSYRpctHta3aHyyVOwDdLwCNgBySB0FeWarZQyGeOxMcscwVosBUkjlUgzoh3Y6knOcHNAHnWpmKOVkZAYm2+UBkqmME8HnGd2eM55rW0K/iFwiDyYtzxr5pLE7WGGJj7cLwMdu/FXbm2t3g3T2/liHcrJI6+aNpJyrHO8HqMZ61zdrthvzdW8RjjMsaxI2A7Mu4Fvm9yP/wBVAH6+/sH+MrPRfGkmialdxmz1LT5LeJ5iYTLJMfl+zqcKW2EKA3zZbI6V9B/tmeC5NI1HSfFFhEyaVdSRw6hfW6EutyYo43WQKAUm2ENnPPrxX5OfD3xTf6Fqug6kl1JHd2l5aXDyiEb2WCeP9x8h/dxEJyeDx0wa/oK1KKx+NXwSgjKJLJf6ZJcRpIysVcQIszbU5+0gruU5OF685oA/OzwZqGpX2nXDb5bgqywWiFV3XMexEDZZiTt9f4t+RX6Tfs3ePNW8H67o+lXPn4uo4RLFslaO1hUAeQpkXBATJYrn72e+a/M/wZCfB/iK50W9uri0nt2neJ1cyyRwrK8cJeJxtQOsagFiDzX6DfAfxjpl3rWmvqVoJ4bNVZ75rgtuZ5QsscrZGYihPAGQwI7ZIB/RN8L3F++magbe4mtvsmyJYrbMY3xLs4PDDIJBJH4ivf7YXX2VJY90snm7XAibzVUHH7xAD5mE27SvAxnIr5m+DXjvRr7wlFLo7TxHT4oCJHANosi/u0lkZzl4VXCrjj1HHH0/4f1tr23TOY4JWLLKCJZW3lRIFC5Cx5J2nPTFADbqG5uVmt58G3t1BCQzPHcGOUbmMwbjAdWBwT1rw/xbpVnEiqrNDHdGUFgA8cUjxvIAJD/q+MA479e9e/a3exRR3Uds+boMylgioWiAV9jcfN+7II5/irxLxjZrLDa211PcwvfXIa3ZRgRq+08QtwqbGIOaAPGLrSpE0p1uYIJDcxTrFcvKPMZQjRsAznjBZSR2BzjFfjF+3np0eiWehlZg01vJNbXCQxDypjLFK0kxlYYdEBHOcZX3FftzriR6ZaXFhLbW2oRxxyNJdvKXjKS/KEghQ/6Oy7QWOcE/jX5T/to+EJPE3gVJNDhW/ksZrmZY4xtkijIAkjErISkQ3llXJ5PPagD8V/DOv2i6hC0Zd7p3D3DJLtMduknyvGh6MWBH0HHGK/VT4IOmo+HG1DTtQinvWDQvFdSFjNEAjeQFLcKgxkjknI7V+OWieHXttT1Czmd1umupIWle5K+ZKrFiXZRiLawIA4zx7V+iX7NVvrNxi0tLiQpbJJbri5Uh0lKkyRo7f6zO7B9uKAPsLW5J7qxnt5IxPJCvn3ZSFlD2sLNGBCXHyyZYgY5AXNeT3mhzXdzJaWM7WsEEYmeCaModxj/ciR5HBfzCSpOOCPevcbrSL7S9P+yag7TRMwPmNE8V4kSEE7WU4kTzG6DjgmvM/Emp2dvdi1mmZYpbdYRqsCxsYX3B8XrDhiNu0Y+6PSgDzu9iWCzWKTbZSK5hi8tMRiaEHz45tvJTI9+orzHxVc2pkME9iz6iYIytwk2YntpBlFD5+dWOcjqDivWjeKIlhkgOoxebL9lmZULJO5zHuYcSIxxxzke1fPviSxlvbu4W5lMMlvcStJBFNueJmDPGYQhyluHJHPAIxQB9F/s1Wk83iOCWBrnR0sZo/O2N5kl1bzOrTARsCGUADnkcdQK/av4cqblmu5FFvJIYonEixXMb2hjEcF0WUfuXLY4HQnrX40/s0areeGrqG+1CCW7iYrbG4njR7mNQN0kMKNy4Kt1xnFfsL4QurGfTLLUbGYwpeRj7HAjHfCWIaVNgODNgnaDwCeKAPcBYnQi7lxJZyEzeWCyEMGIeVADlweM/TNK0sbwxXeGR7m6jQwJM2yOAsMTSRAZHBB7cDpXMXF/eW5CMfMjhVY1a8ZWkaORvmZWU4LAfeHfGK0dM1y2heee/khVZnVbaPAE0sSfK0krN96EEAjpgcUAd94Wsh9pVpCt4ts90Z3hklT5GbchEcg/eKoGcitFUlGp3Esl24s76Qx2toY2KtJj5HdyMGEnseO+a4TRria2vRc2V9c3FpNLC8ySTgGJZWPmxrt+/GSw45wAM161c6fdPZSG1C/aBvuGaQZO1QpEduD0XGMEDBzQBf0nSmtUWC5a2VwTP+6KoPMY8oyg5Z9pOD0HSu/tby2ht1luFDyRF0jxFvCxnjbK7c9MEdcH8K47w+2oNFbRXMUbPcIVjkmYF8tyuQOUIB5zjHeukurWSG3dY5g7I6yCNCCJhnDod3JUY4J60AJqd7bPAYtN+ZRDI1uJnw/mdzKSPmizyvboK8s1HU0hNwiRStc3NuVluNjLC0sZwFywA3ZBx7Cus1a2lutPjdbaWO/SI+a8Er4b5j8gRB8gAAP4YrlWt5UV7SYGeNN08BI3sQ0YxtkbByHJyBnHpQAWGpI0UTC2X7XCqxq0o3uTIPmL9nOMhcjPeruoanaXFrcQKGju1KL8/yRrKoCkPK5wgB96wZ7GaG7j1DUDJbQtbko0bOQZNu1CGUbS2QMZHy5pkVnPcWs0000twXllBa5UbZd5G3DKP9YvHB5oApatZ+S9nLNKVaTy9sNtIHZ1GM/aJF48gDDDoTnFYkJjhnnMDSuk9xlDcoyNNcRsGkSAP0QgHDe2OK6ySxvfMhuH8qUhGWQRy4YwR4AcKQcH/AA9cVSh0yRJZHHE4m2+VcsplKyp8jxA8IeRyKALdlqOtNqsKWttf3zhY5HdYwYFSJZBzIvDcEfl9a9I03Up7gXK3Ci3nijMcC8F+CQw8ph8oySK4/RbmXwzHdvbtdm8laIyrNueF0LcqQGxGgI4xzkc9a2W1mzvLi5mYvIZ0WQqkR89pG+aR0VeViDD6ce2KAPjz9p34GeGvizoOsWmqWMB1JQGiuHj2mbCu7yK4BEcjHgjOTz7V/Kd8R/CWr/AH4q31pbD7DY/2rMtq5wjxIZy8kkTyD7nlDClupGK/tC8c6/aaf4faaLyoPJtmWaSaMN5hlUtHJK0gPlsk2V+hr+Vb/gpfJpj6zdXQtmu9QikdzPahYYojIS6yyk48wN2I547UAfbXwX8fGXw7oms6Nqy38VvbRyXEc0qvLb7o/wB5JsjOJAsi9Oqnriv0Q8IXuneIdIgv9OLSATeZq/nuiSTfLHKW3SfcjCdD1JGM5r+X/wDY++PsGgWl14f1S7mMIljWzhkZ/MJmaQFXZssUJcEg8tjOK/Vb4c/G+90PxNJZXr6gfD988Tvemcw2iDeI3LE/fjY4HYDvQB+z/h7T2n0+SNGha4u3VrNJj5T+VHu/1zOMYKKBjJ4A9RXa2Wn2X2nSbi58u2a6sHt5J1UqEuUyxiWNuNhJ+XHH9PnjwN4+g1+wU2F7dbMFls8IzRl1CApJjLR7Y0PB6N1rqrjWdRubC3nE8sTRtKok3AoDFk7lTqkgXIA6nrQB41+0x8JLLxr4T1iweEalcsDe2vnBX8m3SQrOkSqoMbsGfGScHmv5o/j/APs9ah4IvZ5be3ltdPv9SmvGjEYYmJnlSRS7f6udI0IIGdxGB7/1QjVBqUEkZtZnd9kTSNOiidVcu8weQn92SDnjAzzXyX8ffhNoXxD0DV5bu1SxvREZLJBCHUXcUMyidTGvzRsxUv2Oc+lAH8dnxE8C38F68v2RFgaWVJ1jZWMcEeWYzEjCuE2t67TnvXk8q2kcKW5gjk2KCkYIWQMAfmULyXGc+gJNfo18bvhJqeharq9jqNtOLhLoT3EJEuLh5GaN/wB1jhvs+1iPu7ePSvz88SaQ+la68McoRbeZooy8YVVVnwvmv0VguM/WgCha7BGYrh/LVR5hLjICkb0DgH5mCkZPt2rqtCle2njdI7fzHEsUMsrZQIm5yE4zl2bb68fhXPPZbLjybnbcL8rzvHIGDIVwGUg889sdK2JGVJLeKyDNGs8cltINxQxSYV4x6yRybmPfnvQB654bsZSqJA8c8lyriGJ8LHC0eN8Ma/ewBlQeM4x1r0k+CrYNY3W4Ope40+dFJjKXV8kyAW8v3pgqMhYDqp25rzPw3I6WyQTRXUKmRTDcrtjYrJGojMMiHcf32HI6kNznpXtWn3F1cQhLhzD9nuEhMsavJFO6RpcHzTIuB8vdcEscDvQBxeofDO7m1I3Wm7cWrG4nRmktAgAPmTGJR+8dTkBSMt161xDWer6VfPDCbq4Et0WDlEVFWTCGOKVCGihES57jJwea+oR4jtprbzoP9YoY30BVILhIZVDfaGbBIUsyjA5JODzXCanYi4snhLxRTPeyTRXAUiaBA53KwHLLtPIHTpQBydj46vrRtt/eu1j86JbSKDAFihWIPHsGWxjDDuRnpXQQa1Y6osdw7rDb/YmuBJcok00mwfugkLHMJSU71PfdxXI6zoWnxeQbO7a5iubkxuiIsSRsGKzeU7nMIlm3Fs+vArmBa3mkrdW8pEEl7BbuiElt0LjfBFE0n+rAAG48Z/KgD0PTNa1Bg5lnvotw/wBGuo2aMo0WDbztMR80gcs+Ov7w19FfDD4oywXKaFezpJb3N2bMTXrgI0kskbyTXIzuQbTOYyeMsAea+Gb/AMYTSaXbuJpkvvtdrbrEcokcRQK8qxlhhQwIyR7nviKDWr+x1YTPcTrOJlR5FYbJFhYGSctnBYAc+pOOKAP1g8VW2lXJg1KCMf2lI9veRu13EyC2eQSRsIQMeX9nhc7j3A9efA9ctdI8QNcWtxaBg08+nh2LOs8dlHGLeeMRg+XudkzggfMeAK5b4dfFazvL65stZkivLaG1gWG6bdGyyxPGu3y5MGSbyXlIC/IQfWvX9a0yK309db8NW9uywymfUpljkuGxcTxPJ5EaghD5KN24wB1oA+VfEPhJLSSznt7B3W4eeG+tLaNlQeWZfs3lCQ4iVY4/vdSBjqa8+vNKvdMuVVopVsWnjkeHCNJEl+o/0gAt8hSPacH149/rMpFfTCWJxaxXcHm3DXPltGUtfPtnlmQjdGvnsoJAB5+auD1rw7HJDeXNxJFG4uyrDZu3WRz5kA45VpCPKbOAAFFAHkNzf22l3FuiJI0kd2Y5IQ6eXdQGMCyIkY5WZSBhhwFGDWrda7qGYZLxTDEI7uKONZHYTgSGF/JY8quxQSTwQwPeq9x4f1HStc+wJawzJNH+4Mojl8uSRmEcckki5imVAAV7EUzULbUWSOGZEW7tpWtYQEJkihViC7FiQ6FlJcgZwcHFAF6x8VXMEeopskiktPszWUeAQZjsSa0R+wb5iD6rjtXQDxa1jNaiWKWTe08jXDCOaUwLh/swiUZXyi+VbuOOtc6/h9ILFJ77al+l3FdmaFjLC8KlmgJVMgxiJo23dCzYPetjSNFmaGC5azdryYyRu5cARRzSt843dYVQDJAyBg0AWtc8SG7nOnx2SvEYJDeQCR7Z5rdW8+3EM3/LM5cbkY8kccYrhZ7W4nvghts28ojgQZMtzDM8hkYXUkjfuYfKAxtz1xXpupeH31BWNqYRL5Us9y3lOs81nDJ5RMDHluVJJHXqOK3LTQLZ5Lc2qLJbXcq4aU5ljezh8qSJnIyojdcc8nAPegDyQaPI7X8dyG2rcW0qy2/73aZWAjjcleIlhMZX1zjrWzaeDbqa5EN8okmnka3s2ETBpI2XzTIrp04Iznoc57169H4agjsDdLNbvKzxXEkILObi2tJWWSeHGMlUC4Hc9qtQ3Npc2+z7VcWtxidG3fIZom2lXiZFzFLtxQB4+vgy7tGvftEaXA3G3iWBWMsEgysYZ93Ehxkt2HXisWHwpNDBI7FBcw+cZWLCWZZo3LKyon/LPceD/OvpRILAQrE0ZWaSRYQzPtmdRHlrxiTkfL94tzk1xV/pEYNymni0kWZXLKrSIyKoCLtfdzNwCfXrzmgDyTRNBsA7217bmWRoXknluIGaVpd4dEQbuEYkEegIrsZPDNi8sl1aWsgeNR9otbeVViQBArB42bIO7kkdwe9T3/h8rBBqMIka68w28sUrtLMkmBBGJQhxFwnG70/EdFZ2rwx+dcYEkNoy3Nog/wBJuGZQBI/Pz7WIJHXrQByEOh2tiY7ppkguJhHb2yzbpVmjlkKmNO6twwz2J/Ke3tZUudRjtrSEPCWjieOUu4Eo2xIrseSxV+MnHfpXQtot35sLt9kmW18uRS7FygcYCIFbqpLknpzzSTJYWIaOKOX7StxsmmjLGG33ZIaTAKygEkA9MjtQANDNBawzW9sYTPC0dwrgCUxBUMqrKn3UEjHk91PerEPheSyebUZ5fMhlkgcwPMZZES4/dK6MvCKzOMMR1YVdtr+xaNtNlnnmaAKkchTcGtCryOvlgZcebnJHStJ7G8mtofOktltPLMUD/NAXEUYI83PLhZPLIHXKDHOaAPQLTw/pXhHSYz5MhS6i+0OQiz3PmmDdKIGUAYKsgLY6ock18q+ItiahcBTqVpbzxytJJjdKdzBxI4f7xy3ODj04xX0dpWqS26SaULe6vY7VGR7yWdHkuPM3y4IctvGC6qOOwI548M8Z3FxdXRhtrOW3s4rib5JUV55jEAWEkQOI4wDyDxyO1AB4gn0zUPCtqpuDcfYmgElzFgygIoWRSijDSCPacE/yyKWm+L7bSomWyjnj3y2qK6D/AFkYZFScS5wrhOGUfyrEudVXSFa0a1LtdwtO8AACiW5Xy/JRFBHlFSCQDxjg1z1nqcCTQWa2bzQREutuNzmB12sCy5w0Wc4Gegx7UAfTyeK7Ceaxn+0XLiWKWIW8UrZQxAHzVwePn8zcrdSR9axNa1qxhlubSOG5vo7q3eSN5BI0khYYkhKFtsYI/iHp6ZrjtDZNTlWW1d/9HWV7mOCIJdQtLx5DKpwiEpx/ssCa66C3tbx3vZUeKCJPKiiEnzR8YmVY2/1g3KM5PU8CgD5l1o3ul6gt1aRC32+bHNZxjLSQyHKJIzH5yp54PXPUV+uv7EXxc8TeFtC0JrXWLyJRNlIosxEzq2JYpgD+9Qx4XnuRX50+I/DM9zbXN1b2FsgEi3Ee0HzYFYkDJJwVIGcdu1fZP7F9wqeJdD8P6pMwcXLyWrLCBF5ErqXjnJ43q44bnIPFAH9TXwr+NvinXvDSahHLJI9tHBmKMkBU8sZZI2GZMDOQKzfin8TfEEelT3s1nfTi4tj5LOCUdipDyyZHyxJkEepA4zXpn7OPgLSL7SoixgkN9HbyRxrtURrAqlpBt5fd825eOvHv9R+J/gjpOqWU3l2dq6zQ4WKVFeNdxw2FI+WMjqKAP5L/ANq6PWZXS5uIXt4LndepdGbz4HkaQsWkWPLIjDoOmTivz9htXee4IuoZFurr9wYVVSswUFl+fHkFk3Dd1GRX9JH7ZP7IwhsbzUNIsvKjtYrhjuZzCkhjkypCnCwgMSvoePp/Op468HXnhvWbmwaRilqz5kYCFJJifuwvj9+fvYY9MEGgDW8HaLbT3bPe38U4WdsyK8aXUcatn7LO5G54wFOCOp4rsbrwzomp3FxJpjwsqMz6lbONyyRn5YdilsFxJg5XnHJ714naaikCx6itxIkiN9mW0XCG5ZMRiRmJzvEpIPsPTpr2mrTWdzJLE81ghZJrucv5qJKULrBB8x3OxBzn2FAHYXtzqOjWsem2citCI3M3nRH90sWQY2B6RBCCMEjPPBrl9TXUNTsvJmWXyham8Bh3RxY6R7UA/esSOhyf6aM2pnUY4Lm8u5DcwrNLLHcIkavHIpBEyg8/u1XC8jJ5rnxeazdMGj1SP7JNJbs9rACiosTDyWRW5MWeGx0oAz/s0dvY26X16LOUlJYmYkuuFAUxqVyRuPKgY7jtVC5sNJ1JorG1u549Um8w3siEiN0ZBIhlkcjOZAMDHeiQ31/d3Imt57uOMbpbjCtHbhncIsR+8ELbskcDg96wLpBbTIhju2lLQXCTPE5jiaLKpGsyYEh3YBB/WgDLmshbbo5YfKNvOivKgYvOtodzedgjDkAgc4OMVnpsa5S8srbEomkgGELqC7BhuiBz0zk/SvQo/tN39lW4tokeW4lhn8p1Z5PmEkUxDfw+WGDHoPxroYfDUECT20UERu5rjzbG5Q+VIyMB5qqU4Mo6herE8UAYmn+Gri8WQTXgM1vJE+6QiNRtQbFtt333w6LgZOK6iy0O2vbeNb7/AEWWeVUhnyuZJUQrBbSAElMsBuJHGST7376C1VLVYIb2zltXWO4tcGXfMhjWGa4dR+7BYHJU9OT6Hsjp0eIp7W3jS+MR827VBJaBbohJElZm/dlDjJAyDxQBjeG9Ike+t9ls0OotNGgmjJkiSOBXZXYqSrAqqfU8dq+w/h/c3Jubg3Ls0jAxMW3wl4GjEfmlUAwNwHPavCvDWm2zOYY5Gtbq3itbdks7iMwMHn2l7lThkuCOpzgA89cV7B4IuE89oruZ3SF5YTKrMqTRfZyViB6sd/pnr6UAfSeoX1wNOs4JryGS3tysaNN5gZJLYfMyq3GJD3bj9K+evGmr3Mt0lrpctzawWdzBN5aSs8DtBAXmk3Lny3dQfavY7q4aTTwyN9sW+jQiIkr9mgTaokBYYZiWA5PJHXivGtXYWkU1y4ntZkuJVuJC3+j3dsq7SY42UkOEIyB3HWgD3z9nv4wXHh7WbK5Z2uJ5HiVMKwkkMU6F1mkcAIgRwueNwySMV/RP8CPiQPFmjRi1n+0OyIjOxAEZdEeC3yp6ESKAfc1/J9ZatPCYZbY/YljlWSZ0UeQ1tHvTzZnTkSvGIiccAj1FfsZ+wt8dw9rFpmoXn+kR6ii2ThBCr28cMAQyqOfIjKEc4bn1oA/oD083Dx28kkzxECMFlZTLJg4IY9hyP++a9D0+RytvIGKYVG8pyD+7cDa7DPCcnJ4/pXinhDUjf2kDxsJUliSaGfJdXEg3hQT/ABhSOPavWtJsJG2XkkgVWha2KElysQGEAUnJTBHPbFAHXJc7lxhXMmQcsBjjtWZOFlH7lWkIaRvNBX7zZAx09/Wr1paGOGDzShlWP958pKl8DofTPP41ZNgRc+fGRgf8s3YlPxQcUAcpcaVOTEu1gZfllMZ3Lv4+ZiPvL16eveue1TRyRfBHSIXATf5W7iXgSyrnjPt+tenLETvZiQFUoI1Yj5Ezl8/3qH02IROZWXcDgNhQvY/P6c4/KgD4B+N/wStPiJo17p+oRja0SCRIpDHcbzkEkNxgD73p17V/Kv8Aty/s4ap8N9fvzYwtLYSzz3E06guJZROZGkJHTbbgZHY8V/cHq2j28ltdExwSPII2d2Q7wFP7wq5H8eDkdhX5sftW/s6+FPG+iX6alpkc0ksFywKW6ysjPEUtnzjlQc7z/F9KAP5F/gN401zwhrEF0blkcytDbxRyGB4Ybh41lD5+6N0i445Hav6t/wBk74w23iLQ9AeW8iWf7Pao0LtnyGTaIwMEE5Gc5GB+PH8xfxl+FN78OfHOo6U1hd2k894YoZDE0bTJHcyi2MbDiItiH/vn8K+j/wBl/wCPHiL4ZeIY4tSnuZdGuL+2SS9nndZbaFDhvKQE5UDAJ4xmgD+xbTtasyIxG6zRSLEvHzAs3Lqqgkk9M9q6tNRjlt5kgAWVY87WBQtxkbSTz8w/TtXwL+z58YoPGOl2USXS3T3O1TMJFIS0nTzC4KHoBwX/ANketfbSX1otiCzKBGioZEOWLv8A6vJz1JHHrQBrQCW5TfuLZiIDHAVZABsznpz7dRTp4ikc0kk0+Y1SRlVgPMA4z8vJ5579KzdJe5Q3UbtvifGxZOQockrnHTgDsa144Vu2VCrlV3RkqTtIByTnPI6/UCgDFutTnBEf7p+HDA4YnOcY9+T+VeaeKW1Ge0nt7SUQQ3KMbyKRVcBzFKqYjKkAbnX2HWvXU0vdcSTSIpKkiMBgASDgjOeD1/pWdeaKiw3MyxiQSbC0MoUIFxtO3HOen5UAfgh+2B8E9V1RLzU7SBN/724edEKLKYVPlEmM4kl3nJB4wK/D/wAX6BfaDqmpaLq4MjRSysksIx5kzocB95OAY+447dev9k/xM+HGm6rpV+LiJJIvs7bk2lkhibO5SuOJOT8361/PJ+2h8B2sZrvU/DdvIVvHDQfZbdSLVIlVImZyN0nGOv58UAfjh/wlF74bukurG9RWsrgp9k2yZt5EZCWByOcnjp0/Gv0j/Zk/a6v4vKg1u/MMNqqLPYPMouLxZCBbvExPO3dggdAK/ODxN4bvoNQuLS4lX7ZD56XaSxBI2WMx7pGMQDK4AJJPUfp5JdakPCN9Lf2t89xMjq/+iSMonaMghIuBsAA+76UAf1J+MY/C/wAWvCdzqdt9k1F57aJby1YrP5STQnbGJD93GOfpzX87n7W3wKj8J+JbjxDpNvHG7Pdme3sgxt0hhYnyZNnHmEfxY7dea+s/2Tf2lrmC5h0/U72WTR9RlSK6sxNucTy/Kqgsdu0McBhzxX1d8YfAOl+O/Dd1q9vZw3unyQzLOFizcCO4dt6SSR8OY14GOeOaAP5ztPvbmYRSXbxxQxDbaggSDzDwUP8AECAMEHOSa2re6d5DHA8SxoAk86bShcOD5KgHjA7+teu/FH4OzeD9euBZW5l0tbq3uLZ3BhlSzvCMgoBlpAxHIH1ryybSWtDmB4YLfayyeVt81Z2LYO0j52OADjFAGut/9gKtHest1IFuZI2LGNrf7kiMT91uPcHPtXURM8b213aO/wBjlm88l8mMO64WQMR8pUsAB7CuJt7WKaOGG5uovNK5syX8qX58jy2DKfMGQRjPGa6XTLuGxhfSbmOS5KuCskbuwMrZ2wFgcKoIxx64oA6NNTntppkkaaaeVHgnUKckqVfckgyN5UgkfhzVu4gkaS2fyilozDLO0e4TIA4LPglkbcRz0z61XhvbZdOneGGWJ4nBlRxlZZCCAqyZyjqDg+orLTVpblkDsbO3SIP+6jknMyltjsVOeNwxx69aAOlu7S2R4r6KZ0gmtwLtVBzEYnALoMcEdOD8wFdppFxLbWyzP++h8yRbQfNF9qgYht0pbIB3dAc5zivM9KubdEmhnvp5LeGVlVjGRHI0nzrEm8DbHkgcntjNeoeGWS/VollzbWsBZYLgCSOWfOWjTj92oUjB7Z6c8AHT2l/9tuLq5hzEbfdFDZ+UIHIEY3I4UAPl+jAnIOK3NEljkWOQp9ongkM06yNJuMhwq2zkj5FD446EHrVCzsrcNmaZFkiLtG+5ndkYCRlVhjG1VIXOSfwrroBHLblrJh9mDDzZo4wsxPd2Ujls8D6fSgDqtMBlgXUSZreMS7pYrZEUNubZsU7t0hzwB6enNXylmk882yJrYuJJIpXySUGSR6TKQOCOorOs5JXRxO4VIGV7e4iUJGJEUfvDFnAJyM54ySRzW7oUE98qXdyilUluCoaEASqzDBPyEOzYI6/SgCrPJcxR77dYxay7pUkQBCkTDGHy3zNz/hWrZ3NvKGEYU3MscR2NIELRAH5xHnBbK5yT/hVbUrCW3haOW1bydzyyxMG3RgkvEynPEe7HA9CKx4LIi8dzbtGJYJbeN92GJI2hlz91MNwOvHrQA/UtafS5I5bQRTteB4JCsi5hLfIslwTwVD4wR0x0NclrV5ql21pBeuYr+C9VY3WNHE0jqHhyykBcL8wB9MnFbs8CR2TJeJvkiuStog2hvKQEkOpGSuRnPTNZjRRxzI2oPPcW5kjngXHkliVAczbe4yuDkfLkUAbOn65cW15C0skLSeWtreI8bFI5lK7pto48goMNjgFq6u68WNNcwwxpYfZ1jQxyiZjHGkeYwI4D82JMtuHTH5V5g01scqXubaO7nlthHsUziHa2FhPHys5DbiSflHepLKSxjuiJIn+UPDai8IW68+EZyJRx5AQHbn72T0oA9QW+ubhgtvbRBGhM1sZmjV4d6srralD8sagF8nocda5O61nVGuzDcXHnxsjRAtGyqs8+fNnQO2DBjCHpnPardjLb3s8MlxtEElnEI3hJSNtoKuvkj/VsDkFj655qo91bapLd2EsIjZV8iPy3CmVfMHmRDvGEADBucg0Aao1R0aHUIJbiRhDOjRWjMIYIwNu9LcMQzEKfxPOaTS9fj06WS4uTJc/ujLFFMxjdiijylWJvlhkLtL9SB61pR6RHoeiWlvCYp5pbkXUhimV5DG5CvGjDBCGPcoA6Mc9qydT0y1mmhjVg6QxRTGQgJ5jk+YYZg5yWCjG4ce2KANIalcrFKtlA6xS3CXU01u4diSVdYo4z/wAs0BZj/fAIrZ06W9hMV2TFgtJLcSJIRIzXbhPIitgTzEg3sW4yPy5mCO3kvbZNMuXlnC5ZQroLVZoWKMyAgPsjDAHkc810Nt5un2gEipeNayzRXslrMgmMcoPkbFfgsHIyf4umKAIZLu91tjFCZhieQ3DpGLedrSJ/LEjlfvRhvfJFQppUuoS20DhJLV5rNFuc7Ha4t5AJ3ukyN85TKxnqM5PFUbl9TjgvWiN48kyfZC+FhkYLcLLGDsA8qPoCxIzz1rBa+3ma3S7uYDf37WikcC01G3VUe6Xf92FmIGR0A3CgD2aWXSdKi08tAty140k8xRVd/LimBgLf7RRW2gn5zhqxbvXrK6tLtrK1Wdr2QKUw0TW6WqtbSRPnoTcsnA6rzn0wE0+/jt7a2+1SXYlfyPsb7Y72FZDtWF5i2Jiik7SCAqvuPQ0ur+XB9ot4bK6hlRQG2sGtyhiM7HfHw7bkOcE4JoA14J1jmsrs2W1ZW+zwwMzNPZz3EJwgbID46nP3Mj6VZ3R2kkUd5cJa3O5psgnKxytvWEhsgKsO5lbuwx71j+HZZZJb+8v8i0VJHW3lUgsjFXeVG52Ssq7F78564FPNlcanK6Qx5S7MKBpHXMVokbMDuZssMDB/XFAHVpcRGLVJrxo7mLzBZWsHCxtAqZMpjHG4OcFs45rNtTBFJFH58i2yXCpbEfupYRDbMplQHOCZm259W54pl0RptutnJb26B4nJErFvtCyqY5GLqfk3ZDDGeRgGrGkNa3lrH5jGJXdrTbKgWTY8ZdAzvyiSEAnnIwOaAK2o3EFvKLpoZbq4gkZAt6gwLiZQmSQfnG1s9s4xxXMXoeaCVGQG4uYl3wyx/Laxxy7JAgH32dWI9QDmuikitrCe4uDZTXIlEs0tvdSoS90isu5CS22MAZzngDIB75sd+Q0jC2iuACl3auWXLllxLbOT1w3AHfigDRj8GwXujpY3ZgjshMJY4CoBFwbeJyY5M52I65UZ4brVnSdEsdAa6jjZNlqocTTcb7hlMaKuPvAJyeuD2qkdZuLuNDJbSw4d3gt8/uXnuk3GRZFPzIrDkcd/epzHcwQRvPH5sEzmXZHOj+RKT80bA5JBA4PGBmgDobHVGDRxyi2khEaSuqqXjO0kmbcMf6QemRgg+tbsGt3TMEtY44bi33K0yDcZ7YctGCRjei8k9+4rj4bm0nE9hDaMgkmQEwr8sBYCTYpzwS4GSM8EnFTXerpp8FyqOoltljhntkBHlq77HlgYD97Iw+8egzQB6Lc+J0vxMu3M4jtle02IqyFciRnk42kjoRnn0rjZNVlN5aGO5hZ3knUrMH3IGgOVlj/5aAtgD1x3zXKtqA8q3Jju4Ays+5Bl5EBJj8mTGHO77ynn9KhtIptRns7zZJM8kiGfzGkhYSiUCN0CLkgIOc0AW7WOcrLI981vJPPJNJA6KBFIxCssSn7kWVyo/wBr3orpLrSbO6uJJbqSKCfcUdPlcfKThgxIJBXHXmigD8lfgh4UvdSvzeBZB55R7Zd7OiBH2rmRVJW2PzbuOoBr9mfgVFLpZskdbVp7Q5jnW7kaGZEAEonlCcp94bQAcjHJzXwl+zp8N3KWuoWkU6XFg0TTRzmWCFYSpkJnyvyMd25FIwT65zX6Z2fg6HSNIh1Vr4xZii+0Fm2GVpF8zdAItjLu6YOcbfegCn8VfGB1GSXT7SWAhEQiCCIukRRMSLGVJ+U7jtYjgD5ueK/MT44eNIcLp9zJF5VkxlMdvGrS+WTh4p7iEbixAycZ4yMZr6/+KfiiCxjkjtmE+bZ3s57VUh1APu588KoxEWJznnHUnrX5zfE7xHYzW08c0Vpby3ErG9MhWaW9VOq27puKNvLMW4UYwSDxQB8x+JtRWyvpr+xuLySykMgtrS0CK8RkTcxkflnUZGMgHjGSa4nTreO+e2gneJrO9czSBsJJ5iHczKS42TY4PcntnitowfbtbVmhsxDOZILUpO8hWEAt5v2ViDuYYwVUjucCt/wv4fu01fzr9Et9Nti0cT/KTKFJZXQygYIPBIGDj3oA9e8E+FLeWEXI/wBAsmtzDaM8yzKSysoWZpMNE24MQBzg554r628ACTwyItTiltlghtFQWqSPCt0yICJCdv75Cw3HnkDpivmDwxp+nvJLLLM1w5JkjUvLawpGpYsJf9HZXl2kbQvXHHPT2LTtYWK2bSre+KLbwRTMYbd5LfTrdVZjaSyI6q8sgBVgAP8AaweoB+3f7G/x0MGsQaZqU6xmSSO5uoxLAbJImRVbyk3AbioGzBZjnpnFfsfe6jZ6/p0OoWhivLVlQI0wlilgXG5JN4UFDuLDkYO3gsOa/ky+DvjO/wBA1qx1xLq7ntbSa2BnaOMS22WDMqDJa5G1l+83GMKOK/oa+DHxe/4SjwZZXD6gbqW2jCXIZbcXkWAPKQBJmEiDeuAeRyMcYoA/GH/gqvoUl/dNJcXcsEkF5L9kMSsIrpSd2yB0UOpz99nATHAbnNfz9+JdB1XUnnSZLTFxFHasFAEM0Nu3zzQurfO4Axkc5HPav6Tf+ClanVzFc3BvUvLQSvA1tPHMJ7e5jyInswhHm8/w5I64FfiNpmgXN7HJOln/AGhbRzeTHA9vGtsh5DsWmVszCRgxEQOSME0Afm14g8JG2kuodMt1ZXkkCSyRyTIAmfMZ2mXEcoIbB4/LmvIrrSo4EuJGaLZ/y22l2kY52AMVBw+eMA+/pX6i/FL4XSvAy2lpamX7IZpJ/L2eZLCGkZGWOUmLK5XDBegOBXxRf+EGggmWWC4kkLLKwhsnjSJvNyySkghFC5wzEBgOM0AeJQxG508R/Y/Nt7Ml0KmUTMxH3Y5PLIVQfvZNU10j7TGhjgfNu/lzoJA5RnJdXlPAMIyMjuDxmvYm8ObZ40uEeW0EjsTazRwCWNU4iYZ+Uktg56ZznvUz2GjmUWqQ3FmyR7pLD7Qkg3kbQFkjGAShxkEg+lAHD6TpIvy06uI1VFN2fnjUKMIDArfcTA/xFfqX+xJdQ23iWPTRHNdMttClvcCMXEFvHFKJfNmE0gBcjBDDdjbyc4Ffn9B4csLMpCJZre8uUYZuY4RCYnTcUJEu2RsEY5ycdB3+v/2dY59H1e3a2vZLZori3Rw1sieYpAVk80SZljAOdgz+HWgD+nv4e6gb7RbSeSFZ5Gh2LI7eY120KbT9mWMYRjH/ACPNT+PZNKg0W3s7wSqJVkZmeeSJojK7EqF2EhlPD5xwOvNeMfs/3Er2ekyz+IAYbeJntvs9koSRJU+eJyZCQucFCATwc16948tdMZWjub65mvPs7JIrS7oGRyzJdGNFJVwjAnOBhfSgD468d+GobWxfVLDU/tmxV3W1rJ5Nm0W4MqpBGS0zhTlySuSMcZzXyb4jvUXWJp5rW5t5o5rcxKzlbN4VAK741Yn5yW5bgetfVfxN1/QbLRjpFvNsntwkF2BA7STtNJtW5ilUDaTwcL8ox8xFfGusKpvlto7h7u5klYpdSPKyLEcpErrgx71BP3XHTk0AdfBdJcJ5bSPFYpMzvExS3tR52xhJbuSDKQ52lSeRyK9CtLz7Pp1wWt4bhZGjsrM2myVYo3VVlESyOC/38gkbyScA9a8J0ayv71Lix865vksJUZJDZhoIpCTu80g4EZ6Agk9yTXsugXelaOyWl7FAZrlVF1C832uGF2A8uO3CfM9ySBgY2pnAJNAHqOl3dlGsVlAiYEKieUebHITb4EvmREfuSzDAKbmPXHSu6vLoiwh1CKGOzXzYUNhArQzXDsgWNgzxOZMp3OOvOK8PstZg866a1mTcvmx3LsgjuYIDhYljWTCpKDncGORnPuey03xHbxWbZvryyRI5VtjeXCynzcqsk8AZSpdvTd9OtAHepcx21yJmD2Hm8S2tx5D23lPGXjlzEOZ1KnGRnPao/EWsxSXGkxC5RcW4VXeINKkUGSm+RyAZGBztbn06YrmYPFXh62Nuklv59w2UnvrkyoHcruMkilTubeRhQAMHArlNS1Wyu5Lu4eaVFmdWN39gMYW5UHa8O+HLQiIbeBj5s0AX/E/iayt5Y0tJ0aGG2Z79LaeGaG4DMGV50eUfP1JX5sHGAMV8B/GT9oLUtPbUdHtri5Fu/mQW6yR7hIrKwVhIRiNRkgbSMYxivVvib4r0i3tpIYZIbUiKeS7lW4Iuj5RyrOYWVViYAspx7E5Ffk98UvHK6tqLLpmpSXyLLLAyyB5BhmO0xYYs5z0IyOvagDtfhj8eNd8OfECyvJbh7b7PelovKkdZDOXKrcKVUsI8EZPQZr+0L9gD/gqd4Rl8MeGfBHxEv4NJuY4Le2t7qSbdFPHFAqbpLuVQHk3Yzg7ST361/Cj8MPhD4+8d+KLe48Oabq88k92scnk28zu4dlyiOEbERz3CjJ4Oa/QDW/Cvin4ZWFta3cN1Yalp+z9xOtxaXNvuUmZ28vJVVZRgMF9RxQB/o26d+1L8Ib2xj1ODxhpAgcKXmfUbONE3AEGQl9qsc9jg4OM1Jf8A7Qnw61aB7PR/FOkahezQlreOG8iuPmYhB8sTEMDmv82q9+OXiv7Ctk/jbUrLyI40EkE90UUkn5ZFW5/esB90ldvJ75Feyfs7/tXfEPwX4pttTPjnW5GtJVRHuLhLq1mgDgESxsxIZkBOA5xjpQB+v/8AwXG/Yp+KXxk8JTfFrwVo2q6w2kPJLqdnpWmzzebZvNnzyUj2lABkkE8ZPFfxi6p4fv8AwZqhtdRtrvRryxu2kkhZGtbuJ4XKMCpAI5B6D86/09/2Ff2zvhn+0F4Bs9A1XV9E/wCEga2js5bLUJoAup/uRDMsFtcTP5uX3Flwc5OBnivhv/gpn/wQz+Ef7VWk638QfgsbD4f/ABTjgluotN02xt4dD1+5xvkWeJSClxIxPz4UZ5OKAP4yfgT/AMFCPj18AJLdPh38Qtf02wsyrNb2+pSxG8kYjb56yk7olXjGBnP41+mXwa/4LW/tDeKvEthoPjvxpqZsbm4jELQMkLmWeQCSFp0OUXaMs5yBnA5wK/Fv9o79lH4rfst+P7/4ffFPw1qug6pYzygTXWn3EVtNEkjKtza3Sho7i3bH31YqM14Ppep3OlXsN5ZrLG8LNiYfK5KuAWXzSAuccY570Af27eO5PjT+0f8ACfWLbw5quqa1eXvh+7uYLdbu4KPPJB51tJBMpZrmcxkgKQNx4xjNfxv/ABq8G+O/AnjnWrHxzp95Yaiuo39rcWd9BKl3NJDK6XPmxsAVUyAMOABu471/Sf8A8EZP+Cm3g3wjrOj/AAd+MdzBb6bfiKy0TxDfyrJLpl5O6QpbXEkg2rBKxUK5OE5Gcdf3t/bY/wCCSv7Nf7eugnxhpk1l4R+IEunyy6b408Mw2lz9rFzGXT+04E+WSMgqC4ycdeaAP83+w1SaC1cWySWs3lGRHQMVfy2G75VfOzaMewOM1Rur97yJXSaQtiTzUbbLyxJkdXkbdtHYdscAZNft1+05/wAERf2uP2dtT1CbQfB2q/EXwpawXEthq/hfTLm8S4i3GNlvobdXaKTywGJwM5Fflz4p/Zn+NnhSBhrXws8bWEyLMzq2gaijW67gPmzbgmMH15HOelAHzsk8sZKiVXjlRbd9u1pym8fKVBJAILcfh1xUE8C2k7CFTlQcRkMREWyw3j7pHPJHXFd3a/DHxRJqQtv+Ef1SO786GOYGxulZSVUqpXy+GJ4H09RivdPD37L/AI1vb2Br7QtSdbtQZIBa3LXXlSYCyNgEKgyByMgEngc0AfK+laVc6ncRxRC4lZnViYkIjDMG3YxxjIxx9K+//wBnD9njUPFV0JdT0xRaSz20Mty9lJG/lEAyIGlAU/K4zg7sNketfXfwB/Yk+zxnUtVxbRL5Ulzb3VgHEaxuMxeeQQrNxgnjjqa/RbT9F8DeBNIl0y1eSwTIVjMrZkvAo3yW/wAgUIVAXgUAeXz+GvAPwS+G+qX+m+RB/ZmjPLcSxmPyZWtztMO2UghhJk+5GF9a/Aj46eP73xnr95OboG1+1T3ARVfyCshMnzRjO1iWHOMZr9RP2pdT8Q6/4Sv9H0C6l/sx7t3MCRIzXQO/MbpAPnGckjBJIBPqfxw/svUl1Sewure5ldGZBHcRuru25gSuQN4HIVRyBwRxQBx+lxfaJYNkE8peYMHCFkDklTFJIoOWJHAP97619efBP4E3Xj/UraNLdoGubmJArlXZWLYYSpHnZFyQu7GcmuF8P+DrRBaPd212YHdftETqsBlyD+8gVOV2sMLkdfSv3U/4J2fDfwJrGorbyqZbyOKNo4L4qZhHEC4kjc4Uyrg8McnOelAF74N/sjaX4UsIlvLG3v5LXaxjiGJ1lmkVFCyKPmRgSNvY1+nXgLwTpXhS3smg0y30u1t4oRcWU9qwdGt/nTZdR5dC3Qo4A55zXoV54A0jww1zc2U/2meK3a6WyaAQLPHtLRshBw7884JOVyAK5+xOqmCfVIpTZxnT1iKyI7RzGRsZluZ+J3+YAbRlcYOKAPRbiCC6s43tbaDfNH5wA8uF4Imcsi+Ysiq0W0k4GTlhnnFYVpfX9levZC9UanEouIskyR3G1i1qr2rsFkURnj585/Guak1CSzMSkyxPLHHaRPZXMXmy3sUJaR4pnciRstypG305p9xfWiXFv9us40u5LffJd3N4rzJsUP53ks4KPxxg5yMY7UAeiS+K728kiS4mIubdfLvZbcLYszhsmG2hdAVIbh1JI7gkc1j30LyW93exo1vA0jStDK73LXMsjDOXxsiXPYEdMjrXPNFMbZbiOezfz2WSESeZb37QyJuaZlZMy4UNgAc9s11ekQ6QqXJcyK8IjknW4us29vKwU7YrEZF1KTglXxz25oA+UviRYaxHPBJBbTyzupme1abFhaxsxUmSPfmRcHMeBg8jnpXpnwb+KF5odxo9wftdpd2Fx5V+6xvDHcowWJAqxDduCqMAjJ/A123ivTrPUNP1Ka4mS3muQ0dunlpDHcCNSbZrklsWqhskxKd3HTFfIuoxa3ZAlLwyxGWQTeXeRxwwSxjG7Jf33MC24gDA5oA/pW+BHxVj8SaDZQzotzNIDBAJZHjnhZCuPNJAJjII2k9c+vFfZNlfi5tlYbvMVRFubLbZIwQQpDE7N3Udf6/zxfsufGC48MTWNjIQw09IUu7mOd3t5Wuhu4DsXDAEYLDA79Qa/bT4d+MLbXtLtZbeaKZJFD+ak5lEchxvEjRkjzMt0znjigD24tc+Y0hEOWjEUhYHygQCB5QjO7J6nI6/lUDRC6tZrSNBLJIrsyOiskuA3yKw5Bzu644/KqUC3RODFKkTSxzJK+Ui2tnfJl+cE4+uPet22u44iqpx5jEiRFALHccEbhx0PX19OaAP5sP+C0n7DNn8a/h1qPi7RtIW11jw5bS3s1xFbLNcNGdzygY5ZVA3fQV/BP4p8CXPhXxBqumXLSNbabdzwNLONrvLBku5RP8AVhe3pj3r/XY+KXgq08aeH9a0y7tY5o9Q065t52uI4p1Czxsu1Yy2B15ODxxjtX+fX/wV/wD2EJvgd8TtR8W6I6t4c1ySa7z5AUQL5hZ/LYFduXbaY2XJAAGR1APwbMBi81ZEDBtkiM8jZlDj5HCNj91jJzjGPc1qmUEQlIYlleKOBkEbO8qxqxjYMoIyTx+HPaq66es07WhufNBidYbp3OGC/MUDscKRxheMADiuy8K+GbzVXhhsC8si+cJpEaSNrUICseZwjCRThsYJ9ByeACnawSXcEcN0Dbh0b7OZI2ZSwk2oXCDKYbcecZx361oxW7LBKXkjhht/3ckSb0S9ZWIadQefNI4+h/PSv9N1DT7j7HqFrI8elb5kkRZHa7FwdgVo2bEhBJxhcnOcCsM6fK0aG7JtLO2kZhakPc3E0rMOFVVAiI4yD0zmgBsn2W4tWhtrIRuTPPLaojSRsjgojvNnII5JTGRzwRWGlslp51uCkshiSMOs4EUcjDzCq7jgOMfdY8ZwK9I0nT5LuLZKwkt0k81oSjmcwugjZZYiACgYg9enPpTZ9PtnaeC105YZRFco01qEkgdEwIy6/wDLKY8Y5x6GgDgbaKQlpJWEaoqyOQygpkY3sG7gKfzB5zWhdTXTxy2cV+95bX20wxzsYljKoGOGYDfEyhiecdqbarPpLLNc2o+aTyY3uWdbiASONyujDaTjpjJHt1rqYtLs2n/tGbbGZkk8mGPy5QzouGDMxAjYITwcdcAUAYdhLeNM3+sSCyhBiE5l+ybmTYi2pPyswxwrHtkDpVmTU5GRrm5SW6u3mVrdbgpE0RWJl4QEAq2OMc06G8WLTzMrLHJbyu8KEFopUidgPNAysbgbRyR1ri57x767hu7lfJPn7lW2dv3IRjtXniRsEE445oA2I4lkt45IraCXKySqsrbpEfnzkEQ+714JH0rNlu4/JhitxdWhWKSaMFARJk7HZymS656DsF70XfmQDfb3cqKyMVleJo2aRmZjAAF+Y7cc4x8wyRWPNd3zRuIpGjYCNPL2qzeWMh0BOdoY5NAGtBPcGKeUMyOskcfmRKYlkDYT7jnGP4iRyc+1bFhNcI8mlwmGRZQ++RZSoZ5MrJO5MJJUKSSoI+YfWs4qbqCGJ2EjCFBEkLAXLAnjcB1dXA59B1rT0y3ZllW5eeC4XIjkiiG4yqDhAQPuY4Ynk5/GgDNvxNbtFp8Hkgrskd7RXDSIhPIYnHmjBySQMHp0q6bmCYwB3WGaRkjPkoxFzFtBMTMpKqxb7xbByOPaFI7wXQa6VhKGeSNwnlBkVMNDhsYVgD16/hUk0jxtHAlqsDhUvInOxQVDbipLkZPHPrn8KAIZJJlZ5CFlyxRwZpFO5M7UlITa6AYxzn1qyFhRluJoxbuWSSYK5MkrHO0wug5HHYd/aqTwvf3hKpLCtxC88b27JI80saY2mEnCqOeSMcY61otbX0gtBe28kkiW5S1kClA6jlWcD0HUnjn8KAPQbFYri3i8uPyJZ7aOF5ZSbgySqxZSNy/eClegz+VWmlubOxmtYUlW4LStI8YUL5ucgI7dQduSo9OAK5O2v3tJbKGfzHCNHJGEbcVB+8SRnByOvpkZzXeSXz6hZT3FvCXMEmFjkdEtzIRt88OGB3AZBU49qAOt8P8AiW5i0Jk8trwqiQ3UVz8sVtLIfL8yAPjMQGC+eNw+lcPNY241UySSyyWjOJ7WRXZVl8sH7RHGWIAKsc/LnOcisyOfU9KWR5GjIkRcWhJMgd8knb/y0hJPynkED8us8LTXInk+3QrELJZZvNnYxKkE4GYrf5SIjk8NjJzzigDJPhm4vYZ2hurmK1nkja0e5iKrIschOPNB/dx7d2T3x3zVG21RdObUdOuPOjihRWtZ3BlgDyOI2khUhv3fCgZOcNk9TXs1tf6DaaU73abYWWaN2XbJHFbu5YuWkcZOWGDjJya831iy0e+hurrR7qwuGZ4xYuCYkhiRc3EMrgkybic9OuBQBjRg291I0VjFc7mSRGBWeBZ5ADmQBsMhXOcYUdBV61T7UNQhjRRB5ZnENo/lmK4hySsYB5XdvDKOfbpWfNesNNUQ6os9t5SGeOOI286MWI2xSlQZFB4z+fWn6Mif2deXpubaa4hR5I4ZpWV4/lUEHyCSW5PJ4J6GgD1XwpYwXUTQ27Xv2m3t45445EM4cNnzIAspyh5GPQVBqmmyzPqCNKtnDYiJHSa3DPu/iAII+fnGQSPfiqHgi51CyuJBFHcMwC3UvlXAkjUucrBEHIMfrnPPpmtbWLqS8ubm/ZQjSxGOS3knMjtJGCPMkVsYKqOnr7c0Acw1/a6Tcw3WmySz3UDBJobwqsR3L98EHJCkDIbIGOM1THihb97hdQSO6WWKVXMQmnLSby0UOzhVCt8ykDAXvXNXcttPK627SrdoCYp5njETkhjKj5PztgHAxntj0XRYZfJ3QT2aXs7rC0M0vllVRyzTRqAQrH7vJ74oAp+IpEvfKSzZZV+zq8cQiJaOV/3cu9BkyFUyxYZA7ZFa2m6XosGmG40y6imaazmtZIZ5XeBpI/3k9xHzhCGHGev1pRZyWdyTexebJM07NamZY5ooYgSZ4HReYwxIx0K9c155qEsi3r21lNKbRFLKlu2yJ3nblRnCs2WwQCfX3oAp6jaTzXMbIyohYNMUkLCMgELI2fuhlxge/Y5FbejXtxpUyyp5jyeZIIoi6RSb9gVFLHjaOeDWfbWE9xNIbeUtqDRuJYJgFggQABG2g4eZVGF9h2rrdH0SDUZYdJ1C5a2uIAHW6xhndlLFBn73LYHc+1AHc+E/iDqVvaXtsZUSJFRim4HLFhlvXJbOccA4rTl1W/XVri/aY3UVx5cxOxm4KAiGF+cr13cAZz2qGLw1pmnrb6dLG8E1xE1oJpgrrcTMvmRupizuG8j6Cu30nw5b2FtYT6rcRSMFliEQlK2iNA5jIKqMmfA4zwT+FAFjTL9beVZpWivhqVuwii3o32XdtcwshbbGNobBOCD6V7Bp2u6b4f062ecxTLcrHbRS3Ee5IYGOdrzBTtKs2MkgHqK8CnlgsL+RUhie3jummaWTy2HlZCmORJECyfLyPmGMYB613GsmCXTLMWlu8+xU8q1UrHEqeWkpklihBQxgg7SCScAZoA3fEmkG6VbhLi3hLu8yeS8XlXRU70WWYt97PCMDlQR1rjZYJ7i2nObR4Hul8yPzWmvI2jV/MkxCNsKgso3k5bGSAafa6jqTQpbswubm5WILFbXKq8UUZyoTGQGAUjBxgde9dM93Mn2eW1sIXOpQrDPNNF9mjTbM7PJqEirzGMbSyg7j3PSgDj7ZGL200EM0IsZBdR7XmuYrkhlQrLOF3xKTICV+6AOuK9EkuNRtHjv5rWZxcJ5sq2GYxaRkKoiMjPi5UKyvggBegzXReGfDn2y7M88ttBCUK3otZEuYXVo2AVFdg0cQRUYEjHPGSK2PEEWlt4c1KG2fyLq2jSSCNAysxtm2GNztwiTKCGBIPGQMEZAPn7xLcWkl7FFaSxsNQVIUu44ihCNKXmaU7QwuC4KgrwpOM1YsBLp9zbQO90Ee6RYxDbrPCJSSY0Zhlkk3Eht3ck8DIrP8NaRLqdzbW8M32aXzpJrqKJvMazgjdmeGIOCCTLghh2rrL7RprC9WZtSdB5YMlxCr+ZA5ZR5U1yilWkZsnOBt7GgDtVmvrMiNFU3ly8U0c0u3Kk7WmWcL/qwCwCgdQM461vaZqF9BqTWmoCGW2Z0uHiSJoEiQYk80yQAmWTcdgJHX8ccvoWrxyzSQMFuvs8kiNf3UryJBbgR7hKsSks2FYB8cdzmrWoXU1uzMLRZIJJGGnSxSvKGaUYTI+9heWw+Bk8c0Aeq3Wtol5JKZdvmpHFDCqKYrKVi3kLeDBMoBIJ/iG48AV3/hfWrfRpUn1BjqEmpTRImweelmGYDBPAeL5GZRnIb5jivnqzvZY7aC2vLTdHO0Lpc3MTb2YsW+QH5pG8zjODxx2xXtXhVIL63e1vEjWbEIvLqaZ1tltyjiBrefeqwFXOCDgjofcA6XXJJbu4ihukRpzNLOrTh0eSC3IVI7dXASdzC27njnA4qv488Htf6HbW8Erm3Mdv8AZpTHGrCIqmWnk2Y3BWAVdxIyFrq7OZdRmjWeANDphaKGVZt0eF2w25h35Jd1OHGc8jIFS+Lp4orSzt2t2jmlnEkMIAkeK1SaMSRzNGxUgosjDILfdIGKAPn/AEt5tFnk0+O3+0WtjeW8S3MkJXcEdty/OFAiyxGRnkYrvb7QX1C3gnZBIolmuoOBhHVeIZgcESdwvXbyD6VJLu6HmRC0iFrJcMLozxkJbKZTJbSLOinzImGcDjBwOMYr1zwtr3hy7jigkELweY0MC4QsHkQrPNJtJ3MFIUNnBVcEgigDwLWpDa2ttaywxXNm6lFeJZo4o72OQtKpk83aymNQBnkn5snrWXpenarPe2i24lhhuy9xbRSuZBBJlYi4byikoAYEEkgMTjFe2+J9H0uXUrS20y2t547US3VyJ5ALSUIzfJFGOsx67u44rJWeLcuqQ+Sq20aNbWhDIqwxSMZ4Ij0+8qD3oAn0rTGTbpuriL7Rp5aaxFqzQ/2hCJHSVmUcCUOVOzhs9iBXs+l+G9GNoutRmW3ls9PIe1dxF9picsludpHEzMOcjtjvXgc19qRvJZYUNpGlwtyJw63S2/2/94kciLkiPzMqcfdH3ua1ta8TTq1tepK509JYon+x74W822cGKAoxxteU5XI+bPFAHSajpP2x2uY4mtZDHb3Vss2BLblZnWTCD5QruQoDc47DtQ1230WHTbuSaCPMIWFoymyUTR7Ukcu3Hk+dJG393LZNR6Fqf2iS5h1K+eGW9uZljVGMzol2WdRN1MeyZG+XjBbI4qJtOn1QTz3bolqVms7bTnYgAyS+d58zdWeQxAZbgEY6GgDx/wAQwW721vcxs8T3DSIjxxqrmJ3WEmTIxHgov1GW5FefeJtJt5xbyxXFot7cQtbzSCJg7W+4GJFHRZDhRuA6DNe9a7pF/aQz2tpJEYP7PkYmaOMXjTMHYGMvjzFCSSBcAYVBXhWqWUtqUkzHcPdxJKvnr5ZthJE0Q8pc4dkUlgF5JHTNAFfwfrbWmo7J5BHCLSaKKARfZlkOVcbkUDdOGB3HPzY6+nsuseN9Pi0i9m064ae/ubG2huVZFewZoyuEhhaR9kiwMQ+WzldpAbgfNWmwXd6IoJ5oWljkma4nCTWnlBpiYbqaWVAQpVkAA5IHNdVpeni/1CGAJFALKJpJoCftpuXnBjF0NxXZGc5weSc8dcAGJ4n1+yuGsZGla8uZkWNV8lY3VWdhK9uZCFRVcEKn8SANnNZ0qXeoaeLc2/nbYYkEk80iSiCNyUtraRARZs3yks3BSPOcNS+K9Ik0LUHtHt3u7hxG1kzKI3WJicyqsykYKsAqqAQOfeqEV/HBaWCXGoyW93uLeQX3RMjbgRcKx4xHhFycEjgDOKANizi1GeGKK9vYkns5Ba2UAx9nud3RjNjMjKuCrMMFhg96ZdXstrA9yqjVm3R28i3+2Oa3C3EcGYgEwF812J528YrnPEOrz31rttYI47O2uLLzJfKZJZICrfuljj+5GNhLuSCCfcCuZh1WQxvBZuTLGslx9ouHY6ZJZws0sMTySjcSZ5B0yePSgDpG1C8u9Vha8nt7mWRnS7jlmhe2FpCzrAHQqBG/m7OevOSKx9WhuLNo1062Se8uEWS8lVhcW6qsrsI40VfmKxuCAB0bIzUVxZQ3VystsZJXKA6lNaqI7YhVH7yBs7nIPUYznNSC4vdL1CMmZdTsru2XzojEGnWAFYwrOD/rlMbAbc/uwAeeoBgeJH1K2S10+zhlt7BprXzGaVJ2FzJGrvbBc/uIvLlkIz8vQda4G/sL4eZcSLEYTCYZ7VlKeSokGX3f89ip3BTyd5wO1euazqqXJupIIla08topZFjaN7SMBMOQoO9Q0ZUlhuAzjArj7iJLtLmaYqkN9FJNcRWpVLbJCxwMGk6v8o57dwOtAHD21rbPcXKSmV7W3jgIRPL86QCMLKLbPDTBwASehBGc5rr7eaGaA2pkvE8yGKFFuCslwrvHtC/Z3OxirCLLrkEdPSucTRJxctBYRRLdIyus0ju8PlSxrMxQ5+Z95bdjPzZIrora1fMPmIUnIimuJjMwxDGJFlEIb7pIUZ6HmgAvtLNibe2gkkmmM0ZuLoyj96tmAY0iiIHlK2dvQAbR2xU88iiC6innkS3voVZor/DzQ26ALIpkAO3L5x6Aj8Mme6tpYGMfnpcXsaOlzcysRFFuMT7WYfLh1YgjGeMVBcwOkki3N1JLBbIkUMkMQnuJywXLAscSRFzkqeQCaAOfGmzx+akJjkgSO4eEljgRFkniaNkOJGKMACehznpz6DolveHyBJtIu7WZbv5mkkt0kZPJYheBJgr8/TLHPeotPtrCZLY3Tm3eK58m0lijKwG7RSQJwvBUszKy9iuO1b1tJcWM9siTQz3Fu11G0bxtGskNxG6yvLlRhACrRZ6ZFAGvqOj2ax291DL5c9uXtrtZiP8AVqnmMID0bKHO7oxbivP9V1e1gYiaYqIQsluZnaIvFIoAAWPAMuCACewGfbubuC9fTrXzQsqQRom57mA3DZjDKyRhsyDbhSTnGK+fteS9ku2SeFoo1keOGVMPG7tM7rEzP/FhwMAn0GOBQBp3muxu0eyOGQQpKsZfLlFkdmGFP/LT5z8+OO5r1z4P/CHxh8X/ABRp+jaV9ouLmWaBGufsTzW2nxyyKIlnQACMOhT5ueE3Z5rM+DXwJ8T/ABR8QxafounXd7ezSxJPMkMr2tramYLJvEYOSQMksOvtX9Xn7HP7Jngz4K+HbXUSlvfeMLq2tm1GW4t4mNsgijiSLyhwxRWBAc8hmIPGKAPUf2Bv2MPDnwf0W213WPs2q+KHtJvtdy0AnjMrQ/Z/NtIXQllUwpyONxbBNfpgulLZy2EWlzxTCUWzajI6BPsUsgZpYjDuBdWI29MjGRXK+Gro6J/Z0uFjexZvsywAjdBNb+YixKq4ysjEkHgEFewNbg1C1vjdzzEWGsNC8zXCKzWV2ybQrXMQI23BQDLDhe3HUAtIIbLWriJ7iSa3VYbgp5gAhmuo90PkkDIAlEgz/CMZ5xVq18RLDYNvDGWK5nupiEGMRKWjZyQPMLKCGJIweemKwvEt5F4asBq8xtpC9pCsiFoxI8aSNPDPFNnG0tKw+bn29PyE/bf/AOCgfhn4VaHqOnaBrFpd+IkWWOHTtMuSGW5jSUXBvWU7nWPcV2r97ZwPUA9b/bh/bt8JfB7wybBLxZ9avE1G509LW4gLQbraWOIGZztDbmRCmdy7T2Ga/kN+Pfx88T/Gvxlfa3r2s3d1DLNNJbxNI0kMKSRF4IhGxCkqwhViOCVJOMEVxXxi+OHin4w+KH1bxBql3eQF7yT7LOXmt7dnYSE26Fv3YCuOO5PTOa4iz+wiRoYVEjywIJWedibfIUbk3kqSSd2AMgNyKAJtP043KxJHNHFdCUMkm0xfKBIQrsCQx3ngemO3Nez6ZA9tb6fPftbFreCJLiG1wt0iTs1sWSUj95LvVmx1CsD0xXnVm/nElbWWW3tgIYoVlUu8qEK1wJ40AcAknjoODzXpcdvDDBcT2KiWae0aKcb0uJI2KrFMpLsC0geLcrAYAkAHQ0Aej2Ekf9mS2NleWKSxCe6dVRVNxHEwa2W8ZhkXxIA4OcKCeM1V066kM895qLqLmVLhory3lMDWy3Zji23OwgEBlCgnqD9a85RJzBp8aAbpXkZYVDK00iyHf5bR5MkoYkFTySDgYxW5Y21yl1dx3vm2yrbqVDu3lvJ5z5S6BBCkOqhQDkHlueaAPbryDS7e6tLq8lkWJbUyXcULkQlnbynkXau2R1eIcBiSWJ9ayBd6jqF+7WSRnS43S4ET4kAmxlXMcZ3FzGAuD8oI5rjdNuZppo7W7WQAqkc6o7yF5t3mBQzjCpsZSSOGbJyc13rNc6Zq2mCzgjK3UZa48jDBFUOEEqDhTsZQemSD1oAk03U5rnUbyO5gAF1AkNojqu5RcMoaORmOBEYWm5Byv3a6rSfDj6ne6dpFtb2819IBF50iO6xR5M0UKvEDkxrjkjkd60I1uZ7EXj6bC6xW5WJ9i+d9rUIsbNHt+6CzDHVtucc19HfCjw7eaTJBql5okgt3kPk3JgTbgwbpZxKM/wATMgHbbjNAHXaJoz6PpelpHbJbvcwi3lhdQXuHZvLubqzLqPLkJjUjdjgZAwQa7vSvC9yuoi4huJoXnRTctdwsRK86SITJbRA7yBLEykDDCbPrXW6bpw1ywgm1Wzu5EhzFGIwy/ZYWDRxyRSxLzOqhGXOM5546+z+GPDl3aalpMhumuhLHZx+fOkSySRW8rxWsMsGCPtLKF3njdgEcCgA8PacNK0e/s7u2uYb21jklEm5CsU6SLHD5nmEGK0YQ43DkAc9efmH4teL9D8OwJofmq+qaraLLPLHKsqQSXHMsJnY5eJkEm1lyF2AHtX0r8W9csvDWiahe63qKWryfZUsFjUQO0TqXEdxGxynJxJtzubOcZxX4w/EnxFqHjLxF50d29xZxSpA8kNuYprUCRkht7VQfmUruY5/vHtjIBlXkFxqdvqNzcXV4J7zVI/st/LviaJi0lvEN+BuWSNACSM4OQcHNYdtaatZ3jWdxOxNo0CLcTeXcRRtcAo0rZ58pIo0VWI58wA812lr4eudQt/sk127Ml5Z+Qk8ZIKIriFWhBypAQhjxyuSeavSaRZ2UfnSyi4kmWW2mS1YELJAEaCBjuIAaaTcV6/KaAOFktJtWN5LLDcm3i8mNLbZslR5GQTT2YGPK2ybcDoc5weavjS4nvLGaziY3czItzuuM2MdqY0WX7ZPGeZWdXB6bc4NbLWd9BdzxxP5gsYUkmmjQASPJdQ+YpDkeb88jdM4GewqXVLSTS7acwbES3LmVI5lXZK0gW5Z442zNG7ABBnksSOCKAOL1Syu9Nmt7mC7htrJ7xpykCyStbRpE4WBpFJ2wtKp2n1f1NX9P1i6uLRVZXnlnCqm2ICTZOhaNlc/cVVRg/T5gfUVpp5t/bXcZs2MM6wvcxyIHlt4QekDIcYWTbweSScd6oW99qllcxwR6bJKkUu+d4rdgSr/uo2QqPlYBQCDxyaANCCKV1gjwht2snuLhJkSMp5TCTzY4wozIY2VCM8lCfSuQ1uxhna3ZJftMD6gAWlBCw+cRKqTleUjVSFAPB2dOa9Qmv4tRWzQWsjXN2s9tPAY2RbEwEO+12UFpigGR0OSBxXnuqSTQ2urQ2kMQcTMZFuAWXz42Elsr4GN7wpkHsHx3xQB83eN9MvIbnUFuI5ZlnvGdLiSNRbw2qsQIWRQW2lFBB7BxnvXh/iWwu9NkmECvCHClFKoY0xiVB8nKA7GzkjhsdeK+r/FIuzdwXMgl8wWspeWNAtq0tx5ZW2dX+8/lkg55UIPUV4prVjYxBUu/tMuoXAkaYyFmiK7ZZJJsMvJzMAnA3AYXIHAB4RqSzTK8t6vlpMheSWFD5bz7sKvIGwYwAB09zXNvsG3ciJEoDRuFGVOdo5JzjI9O+K9SnsrMPI6rcvZQKyBZOFmuyNykRuPkQKRgntxXBanpcZ2T+erJIS7ptJdBF86JtUc5Y4wO3PrQB3vhZJ3tCqzuj3GxYXVVE7srcCNskrz268+lfu9+xJ42vfFPgW50C+BnOioI5EwVlJihljLTOcYIjZmGOGKAHNfhF4CMMzxv5kTSQzxObcswbyZSA8kbM37pgAM5I6fXH6VfsY+OrzQvH39kzXpbRr+K5tBIky26RidnhUq2cTvuZQ2cnDZHFAGh8TdNn8OfFLWbG6d3jn1KaeeWQLHPcQsxMKGTqyIcAbeM/UGvor4YG2X+y9TSeRHR44b2CIbphBE2Y5WXOEQ7yCdvJUmsf9r7w/crrWheIoYIxI0McFxdRwkqqQAKySyhfmLJh/8AaDD0rovgW+hSWNrBqV6khDRbmmjkRkkQiVV81QTGu0YORgntQB/Qj+zfp/h1vB+imGczC9VVmjurloktSoDq0yyYLBs5G4Y5wK+6vCk+nWy3PlpJGGeOFjPlreNskAxEcAMhJ/GvkP8AZFuvhzL4fsWgFrqEMq77m1crvmlCKqyIswHlRIxXg43HJ6Gv0LuLDwvqFlaixjS21FHDLI0flRRLHwqkY2MDtOCTn86AMNktmQR3EaTbmPkTohP+jjOcSbeSQOQeRn6V5V4tktLy/WWCHcIYZhFGoZo7YxqIo5MkdSyjj1JHavYk09ZrCYXF6IJJLmWN1+XyBAG4aPAyjkIOnGGzXJ3mgS3C3Ii3zm9uGSAwxgoyHGYnOOQVHBzx170AfG3ji3Edm6zRXdtPq13BBGschG9UINwoBPzb07dOK+WPj74Jiv8AwQ4tFW2+yWk0U1rBL5cvkkfK8rqfvl+Mn6V+jPxN0m2dIra507P9n2lvsaJDE+CCW5PKlfmywxyM9K+O/iJoenXmkahaWb3Fs93os5to/ME4nMdx5rrIsjZBO35TwRQB/L/8RIdU0zx1fWN1bPZR2d7ItwiRo0cgIaNHgKDEo2jLNnOSa9k+Evjy48Na/oWnWE0lvHPNau7QpsMnmuQd8s33wAenvW1+0xZrB4n1WOO2tvLspRE2oDfGFRhhgyBSPNBbkA5PX6eReBBcaebfVILmKeK0EW9xApwsMxJCNJndcFiPmyMY9aAP1o1LW9W1TR7WQzXS2UzNEsk0UxupJFYmSIMo/dxFyTnpivJdWeytUkie3uliY3BuJGIeNF2ne+5x+9iV2+bH4dK9Q+Gvi2bWvCtmrae8ii0BliuR58hEhDQXLEcxRAnJ7k5A4FcB8UNLvFs9XubHFvdLZ58ncyxXRk5YWyEfLEVzuI4496AOQsL2xt7D7Ql3bPYETpBaxqJJZ7tAAHLOQVQLyAvIB9TXkd5FHdXhvYDCLqS6kLosR85CjgiE7+z7snqADkYrz+11DVrK5thqTvDZQTOYrjzBIjykkSxDaMGLaxz3GOtaUOuWwvUuILxJbhb3ajujra7GAA5H38lcAnnigD66+DWkXGq63NZ3Qmht1KTxtHcfILxyipbwzdXOOwz3Br9e/h94Uu7LR7SG0eW6uViTymSMspDFQ7okgG6bBIDA8YJr8tfgFA3iS/t5Vhi8m3mDW8cDhUjmXas/LkEtk7gffAr9lfh3JdtZ2VmzNDcwRBbR3ysUixpgrGr/AHHI/iJ+YjvwaANv/hCNTnsTFLcyeddSK8kckeIo0RhuQYy3mEnkjg1fn+H961rE13eWoHmQxN5UQeSONeIkRTgqvA3DHOOnNeyaLfXy6eLe7sI3nidkW6jQB3HysGIboSCOvfpXRxWFnPfiO8jZFdkne+RS0SKcBVYYw0mccAcY65oA8+0nw/pGhFoJYVvZbZI7iG4ljVA+Tl0jhDfMxY9xtG2t/TbyPVfOG17eQykm1AKSFM4UFnbGw9OPw4rdv9NlttSJZpJbeAqsE3lgLiRgVEoYHOfbpitiPTXga3lWK3Kz4/1amP7STLv8pCikmQAY6gH86ANjw94bN4krOEshHEY2AO2VnkAC+SW6NyAW9K6LUbK2sNPkJh8yWKPInuDmRdq4CIwHzuffr+VaGjXKrcyQSxlpvLONxVdlucbYyBwZQcjd74qfUbmK5mgKzDy0dI2jlVdsxxjcd3RVB9M8ZoA8XS+u1F06u0Nu+1yJGy+5DtfBHDMQy/KMn2rJuYobhY0ZkQjMySjcqYPMkTBj80rEdMYBPau813ToULSRNaqsCPNNBajkgysVaONiSXwRlu2fWvNNUfyHS4huUlFsA8kMgaTPmEk7tgB3e5A6UALJNNc26iSBhZW+5oUm5nDjlpSuMyoB6Zx+NYk7Tu9m0LxSrI4AETOu7PCo8OOLjaWyenNVH1O+FwPs8Mk0cjKIoIlcukO4mVwzD5gWJGMk4HpVm1+yThnhUI4TYLgsUWK6YkhsnAVwN4x2J9cUAa0H2SKeK2Z5ZlgWVkjdizeYThjJuA2puICg88U5vKiuUuYoIpLgMiyiSTapYtsHkk8CTAJ2knAGeKyQtrGsvkzmaVYlWePO5lnRj5T7l52E9uOuTRHfT3sKKYIIZvO3T2kwMZBjZUM0PH8IYE+uaAN+OOF5NQWV2CXEMexJAWihiSYqcuM4x79vauYm0zUrKaK509g1tdSzWkVxDlioYsR8xJEa4OBkdvytWly32LUreVBJffaH3xhSjyaeSFhFpuPJ6H1NXLm/t7R0tvst1axXEcSO4k3I5xuR40XhJN2ASMAk47UAeCfEC4uILG5tbhLm5ISS3mdVUNvcuHM/ZkD429PvV/NB+37ocl9qV9HqLSs8FlcOIrmOQ+U1s29JPMiYbYGLqMHn0r+kf4veIbXSvDuoTC4nF2fOt7+4lG4CNnbY5TA2yDI/+tX8xn7cPjy5uZ9et1kW6luobi2LmUKlxmF5RtzkvJtCZGRycY4oA/IvwX4ovvBPi+1vGeSaBJknQAFoUEknzpIxB3Afw45UCv2P8N+NJfE3gLRryzZVuHjV3lMgRVjcGaRVXeeW2n5SM5Xivwel12T7dao8zxRRJJCArDK3ZJUyYx8yknvwvUV+h/7LPjt/sqeG9QulZ7d3XybiRRE9ssDyW9x5zkEku+MDrnigD9e/2bv2kdR8MahZeHL7VUEL3JktLq4uJGktyAsc1ucn7gd8KrHgc54r9SNI8bXPiCNrzS57fULNX+127Rs06JLHGI2jkSM53HOSx+Umv5w/Fsg0zW7TXNO/cx/aFYJE5itSEhJDgx8KDKFyT1Pbmv0r/ZL+M5khWz1a7t4be7b7NatblvM2Myq0iqTz8+ADjn6UAfpZpF3PqWpQ+Y09tDLGtqZJolDwKVLXJaIY8uJpQcFscEHrXXxWdpcWl5DNIrPcbpre5W1L2tqIWYJFLHj95FIrAnHBzj0rmrDQp727uzFrEccuoW8VyJRlxOrQh7eKc/d3nPO059a9N8P6etzcRO4lt/7Mtrlb4rIVhkuFUIrPGw5QyKdo9xQB+Zn7T/7MWleIra81KzsFttSu7SZbuaNdxnaKEStIR961LiWIAnH3sV/NB8f/AIRap4N1nWbC7trib7O01zHJ5R8swpGI3wQuSqoyBe5OeM5r+5bWfBcfiDT9QutReW0uZ4yYp2Us1xAWjWSCWF1xhlRiCPYdq/Kn9rn9kBfE+m3uqWYt7gR3Fxex3VtZJHKjvtVbbykUn7OPLYsDkEnAHSgD+SGGJ4BNceYJolhXYAjIxkIw/Dfewcce1X4IpI/IaWaeIyeTNHIE2NGrAAyxRt6zA7unBzXtXxj+HWo+Ctdns5dNa0a0upY7gbAsAlaVtsqHoVc8gdgw49PHLndGjtcCV7hpTI8TMsdsscCBo7SNs4RSfvEUAeh6Ddy+bDDcSveosIfchZSp2qpfBGNykjPpivePCKpBFa+Xc3F+st2UktLgCWCdyGnivIB02pGQp5ycA187aNBNHbi/hWGUzrJF9mtpAYLEzMT5hYnJdhyeeO9e0eA9QmttPs7ZHJRZboRxzhfKg3nBneXOFJziIg56ZFAHorRQm1iliiDIGa3+yMUW6aZHSVhcN1ktvMcFWPG3HQGmWnky3MNveRPIpE7yXsilFtmBfZtDDBV+eozg8mr9rZTodNld5YpNyxDzClxKsxmj8w3RTIKPaphT0wucjodRUskm8i5BZoPtcs93AN6TLvKhFgbgOD94n04oA4C50gyWyLYWsEcrS3NzcTyP56Oy3bSrBtPAuBGQSAeMkVm3Ph86q9jCxjuluoZ7+YuiQpHHECsMcE6nDvvDcEj5Rnua72XTbaS3LNdyWlsSoLRyrgm7zI1yo/gZZG2lj27ZrGvonFqYhaSXyWomt4/sUiiMXZcMl1Gi43IG35BwpHPSgDwDxBpttHcvY2tsssclyp3xqGJgNssaQGcjDSG6znacZBPArl7iwOnR3NteQzSyxQzSIuXd1trhlVpmYN0Vxgn3z06+8a3pzbFknaSGNYYpYt1ssau8kYcwwRxAn5VYKpBwHU1xN7pN3Mt00ao6tGIWe5jlLPE8KLAYmA+aAyqw28ZwD9ADjRez2cUS28VsqQyhzKbp/tS2pRNoWPHzEOMBs4AODX0J4d+Nl4LNtLkL2dlFFt+0MHX7ZeK4MqSFMiNAqkkE8A8+/gNzZGEyPB5UJVGAMsQl2aaGPnSW3m8gyON20gkA8dKhjb7Rp+pRIyBlb7ZbrCrAXYQgTzPAx5DjAAHYAn2APb/EvxW06TxDZ3cLs0VypiEPkskE0V0fKvCG6MqSKXIPVsk17JpOtabreno1vKL5oLSzNvcxlJVub6BFmNrPEnMiqxddo5+XJr4e8hru30qykleSXUZIrVmaMRywRvIbiZkCj9xFuY+5AwK+iPhha3Ph20NhLZzW9guozalZ3ablZwglEq2zgkrOQrseT0waAPY7uCC5VZ720tll1GWG9tvIYKCsg2O3zDceBk571x+paNdXl7e31rbogZZdnnOFIfzWY/ZYgfnjCn95n0P0rtjO1/aRXMKGQyNLBaXcibG+zQM01xM/GM9M7QOTgGnae8ktpaRyW6jFu7y3JJW3Md1KyRruP3VRc/h1oA83jaSITzm0F+nlpp221b7PbSM85eURxkZEKoFIOcALt7V2Og/Y5bS9nudjZup5LWNixnlkjgKi2ic9pX3bQegT1q/dW1mttJNGi/ZbAyW8k5Qx29yJC22GIr/GdwO8cZGPWq8OiXrRTwWE8SwSRKzXSSIsemzwkID5bDKzZ34xyd9AFNbtNNgtZodMyrwyC7u5JXuGt3hC4giJGYQVBygByaA8Tw+ep+ww39ybmzBZXjkmjBSZCCQYnDkexaHnrVqxspCbnLSxuY8s25ZFnlSVlGVY7UUwgHJHc5rI1HRbmS5jtYEllgvFkh3hgi28vnF5bwSSHakYlJzjrmgDWk1KezltCYhcIrSowABaJ4lEimMp8q3Lpg7CcYJHUUkSvqb3mo24gR3mDXQkfyQsbxgI8QH+oCsPmz16jqBU+oW82nxx2rXMUsqCBr026KFMaKsdrcpGoI88yghnHLDnpXU2WnrpEEryR2l1byvJLelQJHuGniWVhOrDONjq6gcbiV9aAOTW3le5trmRzcytG3lQxlmgUYKsw6GSJgVZj0G/vVOWC4mvZI/nt3UJFOYYAsSshIWNMk4BVAGPYLXY3ELXQXULO7ijW1UNb2kjxostpLFGoTKDKHzixCnGVIFMvLG3uYftdxJPD9n+0WkjwPiaVUUSiPhQHbLHb32gjigDOTT7R2h844N9sEtzHKYWllwz27sqjDKPLZWb+9gdTTr/AE2AXTJJG/k/vFa+gnEfnIUV1Do3Mfy9fU8itCO1ni8q6mtg1np8BMCjAMsMUkUqSgScNltxJ9z0rpLTyjd28+pRJc2V8IIoVxEsiBUCgqgPzN5YU9OlAHlGpRSafcTQwITvtRcRBWcOYpJDtkBYfKOecfeAz0NcvJrFxYXUchwVsFi+2Ry+XElx9smdS4HO5FRgDx1Ga9+1W00m6uImliinFlJcJHdvuWZbdEwkMqRv8kImVlUnggZFcDqfhhpkg8u3jFuJZXurl1EjoWADQsOTJbgAbNpOM57UAc3YajaT3dtHEjXFzZySO/zFFihnjYLF5gGJYw0ikfTGc8VuacZJp5ra9mkYR3rQSWcysLd7aXlbhHHdcqARj3rkxaT6empPYcSxh9zRR70S2UqsbKxyASwAGCTWvpp1qGB4ZvIeS73XXn3jDAQoDIrc5ALZwvXPPAxQBrSSfZ9YY3BiS1hl8u1jtblyhmiAa2ecx4JR5MA8kDJFZ3iO1062gVrlXubi8eWW4tbaNkMBmC+Y7SufnG7bwDwAT0q/Fp9xdmyjURxPJCkkxsl84PFEzMIwWOVYkKCT3JxVRraa/jns747r9/OjihwWbZCCZGkRc+W6qUA78ZNAHklz4aeK7kuI7pmjgeFYp8GfazZby405EybOrevB5rD1XSrjT7uzurdnFu8kbyTlXiKCWR1mkPqAOcHjmvXLPSZdEt7V2t53uLRpUhhuJGaLZKRI7NkEE7WHBySBxwKh1+3gk0+682Vbee8gk8xYY/MtogcGN4kIyAFxnHXNAHlmkvLpdxeS2N4FlZJJjIs8oeVcfIHHffGenUV6x4b1i4uLFIZdNFiAHljnlbJlSUqJJQHPQOp/rzXlVxZ3dlMh0+ON7fyYdvmqBNLIVG642MSfI3biO3OOK6jQtQKl9MnDz+dGdsjsflkLhniiPSOLec+4oA+pPCXh+01R7j7RIl/b31qzIuIyfMCkRqQo2vGGBBJ5AFev/DrwrZeDtVtNZkL2SrLHcmaFZBMZkclY4dh4gKqMgDBArwvwhePZQWW5BbRWAldoUcoVT5EDNnmSNmbJ9A3WvYn8ZQ28kAWRY1+zpFG8KAhmYkBxK5+aNeRkD+LHXNAH9FH7Kn7R/hrSNBtjeXsURito5i01ykUkG7CuoMhGQcE98E1+mel/tHeDNW0+A2WracxmtPNi3XVuxKrgSMQCcDJr+KJdQ8f6np8raLe6mlrGHl22sjLNMoyFEDLgMegJPYdKytD+Kv7QugzWm3UdftrWN9qlYZpzFHExUW1x5TZUsp6nrknqaAP6qP2jvi94Q1Xwnr6pfQTQS21wPM86ORGZAyTW8cKtuchzkN6H0r+Vr4665dXHjK4t47ZU09bhfskltbPcQy225m3uWU7JMda+h9C+KHjjXLe4tdeub65m1CCRY1kimtgjyptkDRzjIQAKd4xnpXzp8U5tQtJmilnu/PVCqS2fkhEVGAAeN+WQgH5u5oA+dZ0lErx/Z5is0sktsJsAna2ZZIlHKbjgKCOOa0bQytaXBSNJt0oH2HcVwkQwGkz92bJPPtUltdyXJtJLT5btFlQC4SOSW6IcyKGOcJkjB7gDrVzZO8cTPAmnq7G5nBy4ulwc7JkAABYEYznj8wDIc3lzazQRWd1cv8yMhBH7lidr28pOSVcAHJ4rYtZLIwWV/wDZ7i1ng3wrG7gqBkRtDgA+ZKHyQO/50k1zLZra3dtdQMtzDJEtuz7VdTuVYhGxzndnn3zSaFa2jXQecXLCFk3RRTMDLJK++SMgkgOjDIYdcYoA2tZivWnSbQ4yJhFFFOsSNGbdgFYLcwMMeUTvJJ560RJNLbS294hdz5z3F3GwMFjKXDhrW2C/LGXGFflcnFd611o1xHJqFhcSWdzcmTT2WXDKU8vjzQpwXBGckcZ71i2tv/qbeBjd26sYkuxEwkuUD75ItrgB7dZgBk9vpQBzVtp11ZXFu0yR3M3mTxRRhADHdCHKxO2MGMggle+6prVL62guCBgxTLcSBAWW0dCSjI7HKAk89K66+uWsUnujbxPNNcyiK3icIhmddjXMTNzuRcZwK8sv/EoW4vbMXMCW8sTuiuuWk+zt/pJmZWzhe/fHbNAHp1vr+IjJJLEQ8O9maJXeKWNSS08o++N4GM9c1PJ4n0ixt491z591Eq3fkQFGsZoWGbgyBj85MhztHI96+RdX+J2m2CR20cxTyluoVSKTKzK5KNlmPMRc4XuPbtw8njW9S0bCSw3qSSeVbS7wsMV5bFojC5OHm3HoeBnFAH3jp3iW2i1IXSNM1ldNb3zvZhUWFrg4kEgPzSxLJjBHTrXq3hvxfHBqNrbKqy2bPzdyYZYraOMqxkReRJuI6mvzd0b4navZpaWjXLO5MHn71QvHaLEymHzQPu+bx7fSvefC+vatdS2TXFxFa2+oXFyght1MnlWRACTu4PzAngfXpQB+lEPiF9ShRrcSo0aCKKLePs0tlBG0xXYvCo0ckg553KD6Y5/WJNQvpbuaGNF00wNHb20/zFxOMXGd3/HvGg6kc815r4Sv9Qli8tYwftkYgEoSSMBjC5hZYw2EjaNGyPUDNbemvq2py3Om3l2UjuI5wkz7QyRx4EyAKM+WoHynvt54oAlkuEsbSA26W1y9xbmNQvyBYs8snbPT71eq/BPxfL4N14XKXkt0Ir6GYqkzQx+bct58kQf/AJaQb8KM8dhXgF1cW8up21tOJBZCFLBpRLscvbsFQxKE2KWYHYe+Tz2rVtC1nbz/ANmTTsLNpZBDLCyukbN5qv5oz5rRyAADrjnHagD+tD9nT46af4v0GwMiizvZ7O1P2QSZCi3XynnRf4Hd/vL1AOelfoN4a1S2uoUmZxgRl/L8zDtJ2YKOqdfl96/ko/ZR/aA1Pw1qmm6Td6rFcvfzo9xPKDGbYXG1TGWDfuJld1OPugc9K/o1+EXj5Nb0iyuEnjnhLhFm80AkBgmS27IG40Afc0EqyQhoiGDKGx0OByMjr0rQVSp3AgsMZxnHoTu7Vwuham00OWmicMy7AmA2xjxgAenX0ruIrhWlZEAKkOQjEBfkHzAt/LtQBC1uULbOXfzNqE4zuGQTz0/+vTGj3IdqpIMjejbgJBkdc/d7/rV8ESeWsa+X/ssCX/Bj0q00EcMXyktKXChcLgNxzkDp9PrQBhG13qyucIwEbBsk55wOO3NeeeJvBsWpQTZUzMyeXtZPMXHTy3/ujjr7Z46160AA7fIskiuGMgxtwfRcc/njiqsoJyzFfKd925MBZMf3iBw3Tj9KAPwx/bG/Y70jxVY39/bWcp1eSW6ltpooxgeXEZItpC/uih+7zzmv52vHng7Vvhb4i/sjW1lC3EtzJazu0qndakZtnDHAaM53jHzetf3ZeM/DlhrVnPDPb+ZsDEELlzvhCP8Au8beue3T8q/Bb9vP9kqy12KTXtEtITqFgq6hbQyWzRiSQKSXVmGcP1kB5OOcmgD43/Ys/aOvPC7x6TqWpw2c7zLDpkvmErdW1zNsS0UE8EIO/HHJya/oG+GPxLt/EWlxz3E8U88jxiSNWzGxA+VlUnDKjEKD3PFfx1eHzq/g/wATw2ctrPZT6WJmsRceaqi7e4w8LyMQJIsg7ATkdq/Zz9kf9odPsul22qX9s91FcrZvDdzYkDfcuDImchg5Dr647UAf0DaRrlvcqXiXcu5llIU8Fc7QvHOMcnt0ro7K4M7zKriGFUjZCRhyV/1fy479+4rw34f+JtL1bTrKe3mgkkEMjyTxyExy+cMsWAPYHjvzjtXsaXwkZJiBAC6j5FypUZxkAZ5PQ4PT0oA3LuVIXjXz1EeQu7dgmRgMbcckZzk9OPao7xpNrApIoMSlt3ONxI69jgn6deKz5LnzZIpXs0eKAMscgB3ySqDs27hyOp/martPK8uwSt5LlEcyZJG0cgZ68/z+lAHM69bS3EDoijbIfKIJykpA5Vz/ABcZ9ua+B/2hfhHb+JNNuHjsRGzIQSsRDwjOdigcNHzjI4xX6OSQiX9xMjKsciJGmGyzyD5T7DBPPvXGa94atpoXhMaTBvNjVWBc7SR8knHyDk80AfxuftV/BjV/B/iD7ZbWc32aW4lE0ltAwmaOU5mMz7cSRhjwOpXivzp8beF1isPPb92IJGeGLaI2YOnBYn+LHUEe1f1+ftW/s+JrlpqGowWJZh5gQBSbZVSHbH85HBMnt+ff+aX4wfDyXwzr+q6Tqen3DWd5cyJJLIvEMsZLp5DEgsC2Ac9j0oA+RPA2sf8ACOarZ/ZDFFHcBZl3NMSjRt5hdgp2ou0nB56V+xnwF+L+n6vp2naFe3kkv2xJ7WK0ZwltclUBaIMWOXLHJY/jX47654fntUklsXWGA+aquWBNtlyEw+BuXZ/CPT8a9k+DXiy70PVNOgkliQ6a8btcgvNHIk0iszhkGLbcFxn8KAP0J+OPwlt/E8c0kET27IIZrZDsdYt+Ey8ycyxKgPfrxx1r8gvEPhG+8PeIryxnFzM1lNcPDMSqwXUbzMFbypB98AEAYzzxX9Cfw+uNP8f+APNcQWupRK0dwmUubmRZSZbdUxyqEkgEdcDjmvzv/ag+BGrSPLqtnZTrMscpxBD5cQ8kCYyysMYlDDGOvNAH5xpp005kdo0Msce1Gt3WSS2ZnJVnXGY22Z6DAxVibzba1hiRo47GTaJJg4N3JMG+cxKgyX3Y64HPtWzZ6ReW901uZHtb/YpuJJRtRypJeLeRl5eOnqcVMfDN/JFfNaeSGt7yISxTMomcTKWxCCCEbb3A7Z9aAKOnTTvFLEqiW5laSJTIfM2+WMRM0KnBfaRnPXnPv1/2W/ttMhd1je7v4zDmJVxF5bqAtvsHybuSw7H1rGsvsNtO4326soEjOjiKeJoV2hJgzfvWLnkj7w6+tQ2ly8eqWlu91ctY3DSzNJhsQSuWAa3ZD/q957gYHtQB0MFnLGwE0yTwwzRr9mNuNkjEbmMx6mQAnnHb2rptCtZ9PmuorW4hkglkd7ZCxJ8ydNzpEerhQeemMfhWYt8by3gRr7TcLK+64gR/tG+IlIo7lQTvcrj5uQfardsmNQjnidpWWOPeNpiyCQfNSNvungg45PegD0CwikgjiBdpdkgIeRSEHHzoued43NnsCBniuts5lsoPLhGZos3QFxlVuo5Gwy4UHBGSBk/X1rlPD+pTLM6zlLmNLreUuUw0IkUfPGe6EEdemMV6NbW0EiyRxSRyO+XlK7QsETAlfmP3eo4HpxQBWs/PkDzyGVPtLyKkJJIihIz8kZ+9xkZ4wDXsGh38CRLaid4pVhXyLZEUvKsYUsRn5Vyc8j1JrhbaO2eGOd5gxjRoLZ4wsqb1Xa3mgN8qnv65rutNt7K4zcSRQLLbxiJHt28qUyRqpieNGOZEfPzAHnBHNAHVIwvoWjmH2m1+ybpZ5EImiBLbR05KyYzjOK5W7tE+yuPswYSRxuL1pG2oY3I5VR8rFguP5evSaVdwbtrrMJyoiSJ5MDDyEywJGqnb8yZ59e9Uo5Y47mZXMyx3Uc5+yyxsbUsrMFRiRgTBsZHXnOKAOBvUE8xuZYJJVaKO3lQI2x7fqJfl+4PlOTnJHan3Gl/bYw5MVsIY1KxwqHAg6I2ZfvHgHHPSurM0Vm72txGJhMphCwJtj8po2IjkLKSkhZgFPv8AlUa0P2OeOSMSBk2RoHJltgpHyuyj5ht5HqAaAPPr7TY5p7R0KXStIWllnkELs0Aynl2/AjUMOcfexVG4sHubmW+vUS7uYLWaK1tlVo43jlwI2iRfvyFyozn5eRXTXFkWeFNsUjWJkeYkM806BhhGU4z1G3H51HZXlxcPcyRWbL5c4KRThwlsAzKqxsBym9d3PGQM+wAunyXdlPaXFzZrCsXmxbCyPbq0yYkFyhxnYMAdMjI681ymuXDvd31/Gv2W6s47uOSUI0IMIG8pCw+UvtViOCf4a9CfSoyS07JcTXttdT3cU7OUt5yjNbeaR2O1cDHp61xmp6VqV14cjEDefa+fILxpkPnlhN8tpFJyQQozz/DxQBIms6dJYXUguh8iwwNbyzGOeOfYBPIhB5QqTgD1zxW5e3VvBa2cltcrJbqI3hVkZrySS2QGZc4JaHPA67s8VwunaSsV5svLdrh0e4trGF4flMLqpnu7nn5iFJHXIAyPSu50qNf7RjW5a2VraK6jiC7liW3Hzo+8nALAfKc9AeRQBVg1M6dHZho52juHDjUwocWr3ZzJFNGgBMYnIwOQqBge9Xri6iF8f9FeUXMyOpQyG3uQoXbHGyt8j7uQT/EeSKvSabaQWot7Wfz5ZozdXUYbzI7SNsSeYrOSU++o5zluMU9rt302Ixw2tjdWy3SRybXd2ja3cqYk3bcsB8xJ4JPFAGzpd9Nazz6deB5ILt2RxJFvlEUi/aY0lmOArhFIU9AQM9DXA3OlSWeqz+Rcx3i3gaSAyxGRLe8dWV4J2J2+bvKbW4HqcDnq/wC1rTUYNJ86+a0N1NDCwaLaIWtbdorp43H+tZlY7c8c47VX146ZElxZTXtvbK8zWyKFKSyW+5YYUeSJjm8NxKrN32EnOBQBmabqUcMU1hmWUQ7ZUuVLySXZG6V5fMY4WJQvODyrAdDmt61u4JjdT2sUMJQqYRDJJJbW3lMryne7FVWSANuHOckDtXNQ61oqQLaWdk0csdsymOJpGMqxwyKYYgR+7G4oSTnIhGRg4rLMM1vpttDZxvb2kbRtqCBmDqLOXySfI4a4keKQsoHD7ecCgDfjmmmlFq1+7RSy+WiggxiJ3/dTzsp+UpIR8vOVXr2ret7uWPU5UbyUtmtTxGG3CFdqusKOcpviZgw65J9K5bRdPMdu1xFc3MEOpXDRIk0asqoCAZFTG6PrnHX0rQupGtZra3u7N4ruBXtoiEl82fzN0iXe8jCptmcpn5T5QB4oA6Ge9tL+W2dpJJZIUeNYLiVFhCQHc+QASylRwO5PvWlHbh4xdGeOSC5lj/dSkoIgFKRqQqjy2xwBknJHHXHIOIWLO72lrbqGSBpImWUOrEb0IO5rtZDuIHAxnHatDTtQsZbT7Nc3l0720u9mRcLLPE4uQWOABEGX73UgmgDvLIae0d1BdwvHLBHEgYhpB52wyMWyfn3IcFR24J5rzye4tZL6SCG1liha58xGRWPlIrZLQocYIIJI7Zqzq2vSNHtgkdWMjRxXEZjkSMuMrJIUf53aMYI6qfrWIZXV5pDOHv4wr+QgcPH53yMwjJ+dMHnP5UAdRp2qvdRz2y2iT+RInlRomxCqyfu3wx+RWA69CSRjvWhYSg3F1Nd28T4EK/6K58tF3nzFdHIywXGTj9MVwtlevbySoSCGa1dpIDuYwq7HyZAPu4KHOeg5NaSatbzO012Cv7s2wuo828EsecFWGcFsHG737UAdVqPijR7M+TbrJD5LCSM220Aq8XWZyoyuencHOK4VNcOqym7YSQG4uTtDJmNYIlDNhT1UuwzuGDng96zpr6fxBPdRwWRmsisdvKyqBBJ8+2NE2/d2op+bPU/m25i1e3eVYrErBaxLEEndXtrZHgRVnIA3zSDBA7bjmgDsU1Z4JIbeFY5YA6SxzrbeZbndgSJEq4YMBjnAGR3rvbOe3tbyK4d0tXuISyxiQbXVepiUA+Xg9UIBPXNeURXUMj6WY5nWaC22+YP3LXUsTB/9XyEDEEAZz3rajhS/SSZrgrdRPLK6SEo0Kk5aONhjcMd/egDs7rU9Ca4kYuJHLHfLMsu+V+74RgFGMDGMjFFcBdhTIrxrPOskauXnQiTdlkKnbwQCnB7iigD3r4ZeEdJ0K0s7PSrVLe6adI2SaN1lcoqjddwy4WdGK8MT8oOWCg17P4+msLDTrGwfUJnmUyMwgt40hS5ALvFtTKkAHGQduRx2zsWOlT6Lu1f7BHFIsMclpP8AZvlup2ISZWLO5DbAN0jFQD1214T8W9UglWWaOW6trwQXsgVkmjhJhAcpHG8QV9z5BZSRxnpyQD5x+LX2BtJudWmv5YprW1ngngAjCzx/wIkkJPlkoScsQOOvTH5U/EO48xd1ncEwzyyxeQXWa9jtsMzyLICVCHuQcnP5fXnxP8ZNq9ubOO7nLyRIbiOGLy4Y2U7DFMM4kDNgZGRzzXx14htb3UdRmlW0ieKCxa1lKFSlszDb8iRMTK5wc4B560AeV6Ze3kNvb2pguj9od2tpYplSYBWIHll1+WPkbgW69OK9u0ay1WJLO3urlVtUgKJNJGjyFynmFjKCcvkgDuf5ctpekzyPZQTyy2xS2fyLnyNm1F+UROsoGxQeOdpbt1r0KzsUiuILXUyhxcCUtPMY0uJFVfK8vBwqADkdunFAGtapdRQqt/eTnz4kNqJbVZJRJgnHl/LiEKByemOM16R4K0htbtFSa5ZZp1cyxwF4kuPs8o2CU8fJtODznA5ri76fTdYmEUqQw3xPkR2ct4IGmt1XDFBkMFKruDDjjrzz3vgGwEV5A9vriw2qFIE8q4jdIinytE9s/wAwhJ3K7nGc5Y8ZAB9Kab4asrLQ4objzUmdoHQQSmeCMK2fOCxt8xYkqGUtg5zivrH4CfGPxD4G1ODQbeC4fSJJXSGScO1zDLiNUj8yVACxBY4YjAIwe9fEuqeLLvTX8nZbzW1nKXtobBjbI8KjyrhTcM2JBu+cbSRngeg29C8cXmjonmyXU8Wp3cIiSWeO4l+zyAENK4jWSSQdhlcYAGVoA/Tj45Wdz8VtLt7iwTffW3mRNM9sJHbeoaeNGZQDKVbBbkDOFOa/MbXvhFqdhqLyW2mRWVh58lvcaXObi3tw8LElxgAo7HJD9DnrX6QfAnx7YeKoY9GmvLu1v7WHyo4ZHlizC+XDNDOpb7W7D5SMqFHX19p8WfDm08ZCKO1hP26JJLe4vsWhVEKlnCm4iDPcEj5gRt7ZFAH5geGPg9Y+LZrSSfR4kXYqXSWkZu5bi2Ci3RBMu4F1Zst3x8zDHNeVfGP9j62srXU1sdPvLeGD5hBbosxvGl+cO06cuFDAbOo24FfrF8OPCN74H1Gaylt3lt47l1XybSIOglXEsmyNcRIykfLjryCRX0FrfhbUPEOiEvZ2DQJmNoJtPaNoo5lxbzPcGVB5nI3c8EckZ4AP41PG3wy1XwpqV1pwieVYblVlF5bNBDApYYXy3RRnAAJz2ycV5Xrnh5LXVfns45Wk2CVoVQWqOu2RAHiJ3g4IJHBIyK/oX+O/wFSO/wDEN1c6VZyW0iyHUJrS0ubl4zu2qWRfMZSRyWHC46ivzh8UfCHQNOu3XTtHbUbNVAgKyTF5LpfmiFvI4Bg5GCeQehxQB8QyaDDftFCYre2u4m82EkyvFIJYsqiiQZE2Rjnpn8vXPBNjPpVjaXE1x5N3DcrcpDK7q8sTAqZCRzHja20t8rAda9f0f4e2U9zFINLVy1xG8qW91GlxYqpKzyTSHJbac56dK9Ch+G+lpLal3fy7KSXZ5jH7RIsj7trOqESxjI+UnOOQDQB9t/speLrmz0q0nN9HdT3UzQo0k7wq0BR8zBiy+YFbPTKgAj2r6k8ca/YSWsU738dtfGaRFuo3jktbnfFtuAISQSVJUqeSSOeK+EPh1aLoq2enQxMjTH7PNEbmNoltpMyxNp6ocwzNhd5JCrjBx0r07xr4y0yLS7truCdxpsRtXt7eOMLFLKVhkjytwCJAoUggZI9aAPLvHXja5S9mtH1JJLUB7e0knhjdZJVJO0zbc5OG4IwmOteMWOqWGpPqNumqWwf92WiFyzW+75gfMG/C5l4ynpk15v4o8Vave3t5Hb6hJHZQXTC3gXYZpXQ4aN7dywCeVxl2XBHOOK5TTJWtJ1gsrryvtcTSCGcIzshkEkggwNhmDjCgscFuKAPqTQ7mXQ7QLFtigkWOC9UXEZTziSSYXhbHzjH+swc8DNbUFyl+8htYYgZH3tIEibyvsxGxxIz+YXHfapPAxXIeF9Wj1FZbC6ls7eF3UWXm286XBkiQBmuYo32mQkNg9FPWrnmQWGoHUfNlgtrdZIpX8ksLqVtyRKjxOzMA2dy4z+dAG5PqV5ZSXCNPBPJParNdssbCO5jMhZHuEkwGBjGPmKn19KH12Z4IHuLKyTTQpe2i+0NbhJSR5k8YVjlSQDjJH1rkU1SzmuEuDcW81tcwS297LBA32mMlyqxbJsEFQ2NpAIA6V0EWr6BJpVzpEkamOExRxwAnznZlIjkDKD5Tk4J52DuR0oA6J/EMctrdm41U7raJZtm1JCzttEarIR+9jYYxtzjgHmtubxZpFxZXUCy3Ng11ajc00yG2iiSNSZokDq4kc59QACMV4rc3Y0URmbU7Fp5ZEWwju1LlLcBo2iYIw3uXIAZVYKRnOMk+R+Mbq7EL3M58pYLZpZd7lbeEKxAZZGlzcqRzgZx0wKAOT+LDXnijULuw0lIELl4Le8EypF5cK7iNikbi4HR+ee4r2n9jX/gmT4r/AGhPEaNeRXUGnC4hkurtLbEFuHffDKJmO0qTuUqCSQemKrfs++Bovih468P6Dpfk311qGpWkt1KQY0iQMvmoEwTKPL3HABJ2+pr+3P8AZL+DPgj4O+CdLsrGO2ikntbY3s8dqkUdxdLGjAHfhiQSffP1oA8H/Z5/4Ju/B/4GeAxplvo0E2qf2fC95qE9vAGe4SBfPuEim+WaMuCcuMKCcHNfzvf8FW7bwN8NvFNzoOlz2UEyG5uJZUKlmSQktDthjxJGDnaqkkbjxgA1/Wt+0P8AFhPCvgvXTpWoQR3QsZj5rIoW3hK7PMbuIgT/AA8ZAzxX+fh/wUj+J+q/Eb4tayDrbahNpepywTBIpCro5ILNgYV+mCMrigD84Ne8Y3B1G8aJRDp07SSQsQUSVQDjYCSQMAdwevSvPJPHmvxSk2d3DBtORInmCdcnAIlEmDheBx34rsLjTHu4xJOs8cEXyuIYvOWSZUVY0TcCI4+BvyO+T0rjL3TFjknEoitlChpBJFmN2cY2o6g7e2fQ8UAe9fBb9q/4lfCXxHpWraL4lurObT7pJYgLi4jKnfkmN0lBX5gfXPJB9P7Sv+CWv/BZjQfi/bad8NPjB4h06z11misLHUbm8itWmIVVSO6eXglj0YNubOe1fwFTQzx3JRYCqpmQjzV+Vf4WGCeDnsR9K9i+D3jjVPAniGDVl1PUNMaCWG7t2s3V5TPE4ZOf+WbbcYJI7UAf6bH7dv7Bvwc/bz+Eep6drFtZReIZdKlk8M+LLKG2mu7a9ERlt0+1gF5bUuEBRiQQ2elf5tn7YX7MXjf9lD4w+KfhZ41sbu1vdG1C4t7Wa6hkS3v7AORbXdpIhZJo2jAO5WI4wcd/7dv+CRn/AAUz0r4q+E9N+GvxB1+KTW9PtLa006a8Cvd3S4WKOK4UHG7aAS3GfWvnb/g4r/ZS8JfEz4YaV8dvC9vYN408NPHHevbrJLc3elS7nImEC9FGcbjkYNAH8NGjatf+H9ShvtK1Ca3mieOXKySpteN96CMqMqN+GByMYGK/pk/4Jtf8F1/GP7OFppPw7+Mz6j438DfarS3h1O5uTPrOkRKFUNBJLxLAqZyJOcfdINfzKmCOK+liu08ptwjCoGIkK5XAIGVAIHJ6V01miiFEBAEbMyhU/egA4ADqp3DngfiPYA/1NPgT/wAFKv2Rv2h9OtZPC3xW8Mi7vooll0rVb200/UGnlUN9mmtroq0zKcAlCynGM+n1VeaH8HvGUaPe6Z4P1sXIIV5rLSr0NG64YEtC25WUqQC2e2BX+Tv4L1zXvD4l1vQPEOp6PdWDqYp4pJLd45CMqITGFJyR17dzX0p4b/4KV/tbfD6NrTwz8ZvGFkLeVWgtYry4dHUAZNxJLvEkQKjCkgc8Z5FAH+jh8Qv2L/2UvFtnfT3Hw28EWd2sMrw6lY6VY6fcQTIjMkrtEgG3zDgl8cDI9vxH+Lfw7+EPwe1m80/TodHne3lvSskBtr2WQKXEZ27vM2q27opUHrX8xV5/wWe/bkm0xtIm+LF8kNzG/wBsYxRzm4Ufe80OmYuOu0kjPSuQ0P8Abq+KnjvxFDe+LvE9zcS3NjJZCW5MSxyGcEv9maJAd7OeMt8tAH7OfEn9oKwsDNaaTDZRSo0sEkRZ4jdLEm5PMj8sDP3sYHGevNfAvxG/aYudYlv7G5ngTTYQ8QtjM8MkTyR7ZhFvAcziQDBHUdOK+T/GPxR1DVpIbxtQufLgDvc3BeTz3Y/KqIyyP8hyMnacd+leI3evXGp31+Lq8Fxa3u4FyBcQwEKuZJ5BCpSTbwO+fXrQB9f+APjHpup6jJa6lawQxOiGTdcTbbiNJNsjRmSUKtxt2/d+Y7j9KwPjv4O8PaDInivT2CW16YXX7LIHaCPKyL+7fPlO0jbRkgkdsV8lRG40yY2+lQyyyrcj7P5ikAxYSVpIMH5snJ3d8c19T+DL+Dx94V1Dw74jVp9Vl3QxJlmkgjjXMMoA6sAQRtKn9TQB81an46jsPJiihSN12K/2lmV3iyX8yIchX+YZwSeeRX0x+zL8eda8PeNLC6sdUvtMWG9t5rcWzzGGfLiMpKrY8wkE8Dua+GfH3h3xD4Z1ya0vra4NjazN9mmukVpZYY3KqckkjqAQTngc4r0r4KhLrxRYtb3EiyS3EDrHGVyJg6/Kq9EQYUAnsaAP7EPA/wAS5PGtjpEd/fyW93cWSMZHV7eabfEgViI9yrGGPIAzg8jFewJoemWeh3cmo3EMjySFRZy6h5kRIzIjW9xhVDM2Plxxnv2/Ob4YeNRpvhjR4JPMj1KK1tkCTsssLziNA080qj91H9wYLfSvol/Hker2Fs/lS3F48Qia0WUJatJE/wC8RbcnIh6FZAec4zQB6lcCJLVJVgj3hFkhsw8vnRu7ATXQmxnCxBsAcntmugsrOy1mNI7VYrrZcMIbi48y0la2ijBkhWZk+ZxKv3Wwx4wBmvKrvVpXtluNTmF5Fb2cflWUCxwXiugO0eZC37woCAOOQOe9S+HfiJGllcQttiNu63EU8zZaF1+4kqkAGVuh5wx4FAHq7WMy3j3LW9odQ2iMBt93GibNqlYjjypQBwyZBPBArobbVYIlktruGG7nkt7e3ZA2yR55M7POULlWjK53A+x5FYWiazbyRQG6urGVrwT3f2y4tWiu4pdpeKKRF+5Am7POM8elSaSb23v9s1tA9tKEKX9tcRiZ0uHylxbxNlbmQgtuCsSFGSBigDsLnTIrtZY7qyDpLp5mK7ommSRAYxsMpUO2FONuTzzXyb4/8FXEBm1CQJFFYQNPIjQyRiS3LboJWkhBWVy/DhgMbeK+vhdQ29xPZ6fteZGjllvJwzRuwk2+TIG5SQgH7vy1znjm0stXfyUFqou4Z4JbQljBcGWLBlmBGU2v1TqDjA4JoA/Pfwx47u/CmpW19Ml9bx2t2FuPsMc0FoILg4X7SGB3Mcja2CMenFfvH+yR8aLOXSNMW2mBgnhiNzJdzrO4ln+aBZUYDapI4OOg5Nfhx4y8GR6TcajbvePayhoUUNA88UpjOYjFHIR5jdsAHHTHr69+zl8SdV8Ja1aWbSX8EQdUv2jvAzyojARXKQ3ChIYkHDLkMOdoPYA/q6s9VudSt7drgEK0aCTaQ8TqwVw6Y/h3Z6cYatUG8nkkSCNXiRFKbGMRhVQd5UOv7zoc7c9OleHfBvxdoeveE7C7Nzi+ntrVwDLI4YMiCOSBAMRknlw23Ocjjr7O9sq3Kssm8riWRraVzFcbgCCNmQZP9lfTkegBLOqSoInk3XE0RLGWQnfGuRkjBwOvGDnFfkJ/wU9/ZBsf2g/g94n02C0gOpWOmz3enTxwJN+/RTIwJlKqgOCPvZ+bpmv12bbJO5QSxuG2KzsWLKwOVMe7Yr8HA685rnPGmnaZfeH54ri2QTm3ljDSxQ43yqQhZVwhG45G/Bz1oA/ydPiH8K9S+HPj3W/D2sw3WmXmk313avp3l3FpMJYmkjjYK0SmVnAB2qSMHjIrS8OahfaDp9o9vp6tekxpC7wwzRSoJfmEy5K28mSASU3tnnNf0O/8FnP2Ubbwx4q1D4s2NvqNgtxaGfVoobaCCCe8XcsF9JKOEbGC23OVXpzX80E/j2KNxa3t0tzKoEc8sYENvJ5Um6J4pIUDSNwoI25JHU0Adl4w1G/v7eO5ubmO1aUsHhTyYLqKWOXcVWOQq0iHjayjGPbr5JNqt4rzs6SwSSMkq4ZZEljjO0G4JJ8p3ThwOTnIGBxia54g1PVLqaV7geTBcFrWGSNokRTkswycuSAvJIJ449LljrVlFaMk4kW4LIBLIi7VdmDF9mctGMkjHJzz2oA7Tw7JqEt4l55kO6aOSGSIeakCggFUeNseYpGMLx09Oi3Et9FqccG+O1IVmKWLhodhcEvKrqTuAU9zjtWCLya/H2e2mYPHILlpYWjRGRQdsm0MGQZ4we/tV1br7PohlgkH2hHVJ1kVpZ5w7EPKerRIxYjB4OePWgC5q1xJq8j2yW0l04m81JlkEaBBhTJgKN7MOAR/+ttvpupSIIpDKkEUkszALvuWjTDZG85x26YOM8iqWlyXtrqERa0dYZ1kKkT+UscLKS0KO/CLx3OcnitCe8hRFuxK75MkcUT3EsjxOX/dxM6fNFHuz94cj8qAGXVxCbQ24V9uVnnXyRCpQSbRBwMOTgkkda5acEf6WkECqk5W3WfCmYYOW2A5UrzjI+bPHar+oPInmPM21LqBWdEdTzvAKwsTngdzg85qktrK8Pmb4z5PlRwR5zIXYqSWJ4YhDn1OaAIt8s0YiuQkMkLy3MUrI7qCFBBYDhAeRzjr2qrPbRyYl84s89qJ5DjZsdeGB4AA2jIH+TrJaYVROgjMwk86WKVWaWHjqjcR/MvPp0PvbaGNyJIQr2scvzoxVjIPLCBBjk8noOfoKAMaIvBbMsdyN8k8JVY1Uu0UqADMmcxgEnp61tQ6bdXerRQicoIQsKmYlIyCu8SLIjZkcn2yeMdBnPhsIpriVLWYI+SgghAZlKoWXcHHCcjB6ZGO1dLbzLa2bG7FvHeBVgjETM04ljfmY56OMeu3nr0oAdd25lkFq0/2pREu6SVthj8tdroGdVbcFI4POR3rITTRHGCluZp5JRGs1y9xKlom9gEAQE/MATyMcfjT9QmvdRubSFk3PH88TRSJGsjbdpluT5u2V87QcDtz3rf0u7n+y6n5sVs0n7oSzRvEFwodFIRMbGEo5BAbFAHK6hqNvb28IGTPaO6q4HlEBlwoDAAkA5wM8jrVK2vb59jTXsJjALIDMRtXI+Zix+VsbcY+U7fSnz+abd3WDCCaSWWSRRJE0YBjCjeODu3/AJ8CstRdlJUhC75FBiPlLu8o5YsrSYTbjg5Pb3NAHWK92iRzbkkjIbaUnUySswyCSOMc5B6Z9OtdPoVvdXcqWtpE92JgHuoQwdhG+SQBuG7aR29c159Z+ZNZymJVLQjfNHl8yrkfM5A+U/7nHH1rvNC1O3sgjR/6JqUIBjlt5WcGIkEoXTI2EFuv09aAPRU0i1hRNOuUZbySIob/ABmeNsgRWzK/RFGCH5AxzVi48ONYWVubHUjO8pI1GVrxGkuEGAYFhY/dJycqccY+mNLqV2IZruGQhrrJkkl2skcC/fMbseJC27I5I9CKxobtob5LmOe5R2KPaLjfGCVyTs6Spx2zj2oAv6vCbG1mtHvJ76KeeMxQlABEuNvleY2N3OQQRgY4zmvLLiO6s7pLawmFkkkpmco5eMx7tpWQvgROcEEYBH1xXe3ktzeXLajfpdM8TOWmxtEgUeXGn2cHnL5IKgkY59uZna2hjDOsYzvWRoN0jSb3wplLfdYk4YdsUATx3lqdivviWBo5TJbBWSYIWLxyF8BWY+/er1nqCCWea1gfSYrkB3ndUlj2xMeEzn5m6HvzxWVFpyfaQblVNkSTttR5qSqAV2SENzJyD06c1fuLWGHTC8Nwkm2QW9osR2ERHl45Ec8yAZG4cEjn1oA9S8N39lbByJJg9xbFx5TtHHdXe4SRLI0n3ZABwF4HFc/4quri6umuLWcNGtsWLbyqw4wJlKjmRuuTzye9U/Dl0kUJaL96qyI5iciN02rwyyNwWByGP3T0rG13VJ7y5njhhkt5ZhKHkdI4YBCgyVVA3DMcg+uelAFewM93LNGvmJEqNPFIyBSLhFCxqJCP3KFed3IPU+3VaY1hFBJLe21pDeJ5Ed1EmZxcIXDed5gyIpCxBJByeeMYFeaz6vdWsMOyYW4cGaQfMyMhUKkZbHzMWX7vXHbimXGpXMFlI6OHWVorpmP3pp1YE26tnhBnkZ5+tAHsniTWbW9gsVT7NOEmkgDKiiRITGF+WY4Ltx8qc7h6jmuHi023dGtdNtZ7qaKd7i4inA3tFJGMXEIj4GNp+XOfavOZLqdxHPJLJazCX7QI5pCluRICiADI2ycZHTgfSvYvDRubi3t7ktaRXJgjiX7M8qyXRA+X7RK52lOjhV5OOeKAOAJ1Cy1q4m0q2eY7BcSrJGI3VNwjKkg/wEdMc8d673TNZt/MFvrkEMUi27yLqMm5GklUFQIZSAYypK9jkn16btsYJL+X7dbBbqNm8l3WMfahISZ2xCAXiJyVGOnU9a5DXYYtTvluJxI1vGso06OKKRpSi4ywG0ALuBIB5wPegDoNP8Q3NhcxvqF3BcadG7L9nmmVZRFkOlwLjJMi/KMY5ycdK7+fx3Y3l49vaKbeyZopbtp0TL5UIPJZvlRdpDMerdq+X47pZdUMk1zEv2eQxgTozRlG2q0TR/xPtJGB3GenFesaHNpl7a3cc8UflxNBJ5TyKjzr/qlCufuFBtOzqcdKAO4mvYptSGlbY5le5BeNhvjuoZH+WSJ1zgHI4PoR0xXoWn2dvFHPpUN+sF5LDJYWR855FuIioYxPC2fLkQEgc/U5FUdL8K6EdJXUITIZLNVimkeVpzA6uzK0scQLRxYC7Tx7kVb0qy+0xTXkN/bWzQzTNb+ZCuydCvLPglmBYHByGAGTQBHr0MMQsrO2gnnksI4rYGKM2f2SeVFYSPLGR5zEFsnn14BrrNDmZ9Nvgd7wwxrawyyxtLLkkeUk0cwVY4TIT8wJLAbq8/0yO4vb6dyZkkmhmvIgk2I2e0IDlZZDuiVyTtTnhj8pxmvT7p7YaPFceRcPPOYpWjtGx5UCKu9WIADzJgjkD1AwaANjSriK0muXvY7ewnuYPKgnS68mK8uIQggghWVgFiEikyDuGwDxUuv+IreSG4F9p4SZbaRxJCzLBG6x7IfKaNSJXY/MCze59/O9Qj1C4ih1DyoruxUM9uJ3kgDMAmHOV+aQA87eDgnNclrXiBp4HtPtl2IUufOjiS2IRUKqgUgAs0KtuG48nr3oA2tE8RQ6VJbCK0hEU/mebqpH2i7EodWkhm2n5cZxyBkDivQPEq6tqdpLb2senXf21VMckCSwP5DhZAQqSANcKD6ZzXjUWjXkiTyyl7ZQrzW0lsrww3MBAZJZsLyxkYLyAARg9q9X8F3/APwjlxpltq8T3lgIZZoZ1dFkt7sHDRyshYuuTnLDHoaAJ/DWnXWlz2umyPcXLhTdyxusccrosezy9sv+tVWwXycsOAK1dZvM3VqoaWyW08pGmWOOMTTs7ExRo/yumwjdty3JwKTxPqUM6XM9k9zLqNtK0xmuIBGbaCdd8SK0RzJGRtB7sOa5LThqGq2STSxq5XUJXuPMk8tg6bWi8xZYj5UDMw2FSSc88UAe16XfWAtHgvxI5jX/AESRjiOZi5faAy5jCl+MYyD3xXeeFLTT59P1CziuDpTXaF5kaUXkRgY5CseTGzPtwDz2rwuC6OtzTabKkcV6jQCy8q6NuGlMSnbcuqhWYOUAXAJAFdxpNxeeG7IvexzJMC8N7BMjTfb7eJzIigomUwSMEsOOetAFu18Ua34c1G700XCpOb6WSMTjfDIiOjIzoCQ6sVYqMgjIHWt7UPHGq3t0bCa1hunkHnzQB5EQCdCqvFE+HXjOVXhcHPArnNSv7HULGeW0htba8wkVtHgidZ5AdsjPO5LocdjjdnHpWPYWs1tbwzXDLe3aKUuFLIjIjty8U+C8jYDBhk7Tx0AoA9Xa6h1fw/8AYpLlNO2RRhz5rxSN5TsIbeFChD/vGI3FuQuSea4Wy0//AIR3UYpb0NFFbOoE0N6s0t35khILrgqCzMeAcgDkDpVuC5it4lu4boBIxcfYYGljuYy0RV1hljZAS4JbtxnPSrGryi6tppX8sxahCnlRJDuiN3cPtkdtx/dIgGQVOByTQB6Pd2emQwLdu7z28phuBebm2wIqkoiiJQJGDABkzuPXHNQW0Gl6ssTzGURyWk3kJh7c/bHZnWd0fmSMDYdq845I9OK0XVIZbRNJupVmmsbiRoF86aO1QhFDvu4IUZBAJbJOAK3z4gNvM1ncJa3Z8pt80bItxYTPHmBl2ABkMRQnvhcHmgC5Jp32S7itNX1QpayWcP2pC0MZdwFeLy3T5njYsNvPGQKkNhp/nXNgI5oLW5gEaPdT5+1FApg2wTcPslDANwT0FcT4mv5Zls7+5SC9S1s/KlvmmyZJYQjohgB+9uIKr1C9e9YkPjCK+eO2u5CWV4GuZJCFe3AdgUgxxGu/YffPWgD1Lw7YzB75bc26ahNcRRrEyD5FidUaafzFOxCoCgg9STXafaI7ye7juIRvuIWjd7Qx7baK2SXZKgXln8zaOMbvvVw9jdoQl7NOYZIGjS4Lo0ltdgQu0EswHIIxCcgkMTknJ4nIvp1a4sWfTLi3RBcSxOqQztcyZSWNZD+7DAncrc7iQOKANFNSgjit4NTmmvr9w8XlyIWMEF0xSF3YDIxGQR0A9q808V+FbixuX+wl7uzswlygmSSS4uIgcgOEU7I1ztQj5toHBOa1727ksb28uSwla6hSJpbiR5JLua1YpIlmsQ22reobvnFbUcmrT2ytcPPBbxxwGVQiyPGJwXiuHdf7qhhjoSvSgDyK20rUY7lLk2lpamW1XbZXEbuZPtjm3ElwHUNNCEJZTgYKgnFTafZXC65cXEJjtNRt0S0h+0wRpp0caNJKZMghpsIGYHkfNhc8Z7LVtS0W21ozzNLd39taMJ5JoZGthHbxI0cqbVzFOSDhWwATg4IArK03w3eeLb1dVTUBZQ30hhiCww/ajCxUMsqMmUQx7yOcYOMg4FAHGeK9bk1a/S2JgFxYxKq7yvlXb4aN3tUUEpKsQUqCQPXByB5bbaXa6jJLIbGO4ZIooBbxSPFcTQQyFhcMsv3JC5BYd8nHHNer/EbwHc+Fmtruzkmuo0cxyXMcqxXEcZVpBN5JPyoqkAkZG1cA5rgtO1Cyub6HTZikV7caSBbXFuZF85xiRJmcAEEt1HX5fTFAFiPQlFvcvZ2jXMTJPHfTNdKs4lkKCSxaFzztMYVSoIIJ561w+p+CtQEjyWsVtaWSvGERLhZlWyijUTNKm75380LkAZzn3rpfEF7rK6fPlIpRPcRqZNLlmiTdEBtm2bMBy7tvcnaXZhkHisC01zxELOK3LmS2n3R+TJEpuUghdCYcjJ80qCWPU5z0xQBkxQWl3bSyWepCzlhiigluJT5NtM8mEjjWM4CnkflnvSFZdPheITwzXdkyvG6xI8BkBzIgmz8yYBJJO3dwOayre2nuDqN0LUssknlMChEdq0bsVCjG0SAr94nHH4VOuj6xqdrPdxBPLNnOZFB8vy/s8iSRPIGP7ydiCcLxz82BQBoJpk+pqy2Uvlx3cavIJxHZpPNIC5G9yAYchhgfe/GsrU9Lie2ZJFDbLHDrbxtK7NbsA+DtGABjA9u9as015gRy3MVlcIUd45ov9I8iVVZyBHw7uHVY8cDdxwKq3uqzqbDT75IrdZ5J4S8gUz27vueKEyg/6QNiplhxxg8igDhbW2a11CLd9s8u3mScRmRYwWQBVjkReRH8yZB5JJNbr/ZZpxEImhurm3cldwAtxIXYzfNzJCCr8YzxgdqTUUiTDmVZp7hY2nnACERDySIVKfelKKMY5GeearrbxNPEZpFXyPKiUS8o0ZlWPbNPkMJQGb0XGPWgDlb2eCyutTglkX7NZWqRxOw8xriVpSVlhbGPL54XqOldNo72l3ZxDbMcSsL1nCrLKcI6SwjrBEAQP1qtqumWhhjhvZYpINQuF+yXTxK0sMTtuw8Y/wBTGspIz3ADVVjtL/R7O/QkS7ZJAZnnYvKsflzQvHHt+aHySg49Mdc0Aad8RC15HYCCK2Vp3EV1mR/Oixcm6BU/KS8mB6k4GeK56XWZbuNZI0ht72TY/nM5VpDEoEls0fXcVUY/Ae1GtbbwZjeWyuJbN7iUDLx3JYq6xwquSFHGeMDp9OKv4Z4pWRBIBLFDPE6MGzcynaZFY/6obtwIODyetAFrVvGd/wDaWtrRJRIbVwIQ+5IAuAzpKMgdcsM5BfHbFe0fBX4V+IvipfWmknTLm7gluIxcXcSSFdOiZY3a4lcKdke52LY5LE4x24P4VfD3WfFWrvbW9udSvby7jtCrKp26fcE/bphIeBLGUHGcktX9JX7Hn7NPhz4c6PZ6hqIigv8AUbJr7+z7rcZRmNGgScEbVVptvU5HmKDz1APoD9kz9kjw58EPCba2LaG417WdNsBCZFU5jYeVcSgkdxDGRnk7wTya/Rbw14ftRax3kdnbCe8gt3kAYmQzl3RUt1VsMnlzuWJ+75YHpXlPg65vLSa2uZxJdWdzFNaWaW8aSvaX8KeU8Sjdt8iMK4weSAT94jP0HoLvsW3vIVjkXa9qYojG9zbtI0kUhhUbo5STlsDGDgjqaAOx07RhDZE2EeLgXMkFy8jM1vHCzMoeKOUcHavJXIyM9DWLrt/pHhyGXULnUQps7SW4ubiZo0H2eJFJjKk4UMzAAnqAV6qcZPiv4leH9Aj1C5v72DTPsNlBPOstysMTv+8iBLEgKWdSdvUbxnrz/OX+3v8A8FJLkjWPAHw4uUF3DFDC+p2U6ySGSRmkmgD7tpAaSRWLDpgDpQB9Bfty/wDBRfR/BOnal4W8CeJrK61iW3uLWe2ExmhhtzcSh1RwfklWU7oypA2kAdK/mF8bePfFnxO8QahqWt3V5e3F3NdXLSEMWYzOBN5LjrhUyfTOayta1fW/FuoTanrlzLLPe3R3OzsxCOBKEROc43AHB52560kEckaTpEwV4zGBL5gjaH7U8kHzngIrRRkY45HqaAKK6N9leKazjimtzcJDJEzKzxi4VyZHBYnazDOTxk4610ej22nRQ20cllHPO5lZ2XfvTzYyUGUJXaq85xxxmrNk6rbtLdMY7i0hgayktUBK21vPPJKs6kfvnZXXlhnnA9a3dHt7UCySOOS6eaOS5CRMA2NQcq0IT7zlVCngYBYr1FAEFsZbS0KrbXU4QFdPiJiiWK4mijAlcxYzDty2CBy3eta0c/aUtESZmcNcXHmRmElUUea8TsBvUuWwOpHY0C1lurqe0uIZ7KQ+YG2xn5FgTyk2dN7CJFDY6YPap5HsoEZXvJvPitYjJKoKtIibo4gHf5VyCQwBzgZI5zQBdOpyT3drarEzyQrcywTldlrbOkojQxmMZM5C5JGRkknmvS9AW8vjqCajF5cbHajzLF5k9wgEi7m+8IyApDY6EZri/CmmWV1G8DSyW81ozJbSRgSu32lUZSzMcFSCWJPGTiumgmmEhSVnWG3ma2e5jSSN91vdymOSRnHz+aAEz0wM9MUAdta6fpt7qNsZcJLDb/aLySzmeWzt0tzg/amwGiclcEJnjnvXbafpiPeHVYZ1hDQs1vG07mCRA7MqoXHzMzg4HUAjIxXD6PeRTSXURVra4lkLraMVeJPOcpJHcugzLGEwQD68e30P4B+HqeI42S2u3ksbByRI+0RpcBQpjTceCZWYKvoAPqAdH8NvDcmv3Meuy6feTQtdfZPsAbMct5GwCyheMJmXHIx8lffWm+EvJsf+EZZLqCW2smnhkhRHxNIzlbe4KxZjUhupYjjA6YrpvhZ8GF0nTtJkSFUvNNsTNcWzhGBS+zI0zNuxFOrsHXGeCF65Fe2ad4ZnXV/tsrnUoXtZIruzsnK3PmWatNF9oPWP91vkOeuR60AcP4U8OQWltaW2sFsB4jI1lJJE1y+xQqSqV+cIgVSfVMV0uq6bHoS3V95ENtOji4trjzY5yIQJlt2miL/uog6DLAZyp9OO88Safpenacf9IeFkt8QC2eN5rj915yGQscwylSFweWbOOa+APj18ZZvC/he+tYb14NWuBCm2ZDPNHZlj5MzRryjoruCp7uT0oA8B/al+KP8AwkOrSaRHerJaPYeXZgl3ja7SNWklEijEaOqzbSSNuQT1FfGXh3y/tkFxp0cqxzIkkiyTeZE4RDtl3JkyhcqD/FuBxwKpa7rms65ezzXhNtbXJj8gyndGVhmbfIYycwh4eD0HIrdtm02J1EaT2SQWU9zCq/IskcTBfLXBxHljlW6lT0xQB3FhYXtvJJdXl9a5aOKYpC7ZUFT5Vw237pViwIHI2gnrXKa1plwLyOc6qfs9xbpKAqlLd38xYwnGN+6MFtw5zxnIq02uXMdjDbX76dDcSspZnRkd7YMXSFZRxODH8pfIBYEdavy32lJaS2xdLpp1jd0mwwsLRy00L24hz5RWP5SOp25xzQBArRXTrpkU7wwWnmFrma3ZvtJMax+WJXAIAjKED+8CcZNYeonUruCS3u50so7Roba0njtwVuokYMm95OPOZGjMgPPzEjPQa9zdWF7YX0sE+w2riE5dQkblAkU6AHI4RS2RwST0NckNWlXT57W8Rr+4SXybYXAKqGCo5miK/wCtzCBhugXB70AV7e4uHvLi18yOaQYjult2mWCPamfLQj7xDlWwOuTjitRo5oLS3VLuYsYp0vntpJIyrysuxlLNnBwwDdnYioNMvd8kcNrbIBNMl3L8iykqQyiRGHIVQEUgcnaT2rQuj9rKx3tzFukSK3ijsUERDy5V2kDgFkVV35PQk4OMUATQ6ku2WK0vSb5EC2zXOXkR4Qw+SQuN1wYm+cHliCPSucim1K5W8t9TkieN2ErspW3W5iCSQRSMxzslV8HBPqOxqna6etl9tS5upXUag4gm8tPPimMCrAWXdh90YDEnjLVLZw27QSiSeOc2iTQ3FrNKqz3M0zSSQOGdsIA5cADg5z9QDnNUv2ntbm2W1h1K2t4pVhkEJETSwYWSRrg43sqkAH+LGB0rwPxBp17BdPd21o264WOO4gfPn+cXPk3CqxxHbhH27RzjnFfQ2q3tpZWZFtJFZWfmQLdJJIjybyglntrfI5GAfqy15jdO15f3ENs5L3YZ4EuQGYeU7NF88hAVf3g7/wAOKAPAryHUY/tWnCzJZFdlIGcskjh2D9CgUYz0+XqK4q/FpDDHF5W65djJJKi70BXKFNyjH3QAc98ivd9ZW4sluFlFs6xSFLzyFKvJnChWCE+Wp68cHdnvXmWoWBtHaWCKSKSeF3RJ0EkW12J2LtHL5P6fmAct4SjX+0g5V7ZTOIZAp+/byE5VSPUc/U9eMV9l/B82Wg+P/Dkmk2zyD7fEHjmlZUmQujbFUnCzMoJz+PGefj/Q4jBfyl2kf/lrhwQYmPuRz34Ga+gfB/iX+ytd0uYPIPLvLeeWSNVSYFAuFDMM/cI5AxjpQB+7P7SOiL4j+ENrrNrFHbPplhaX6ztsIaKVVSWAxnmWdCQmOuCD0r4h+DVw+oPPZNdTwvHcQzwX7R7nMpKowkUHaYCQSB/d5r9K9G1rw14y/Z6F1rE8N3GnhaSaCEZkAuIQQ8ZIG4TYZdyYzwT3FflZ8O7q6fxpHo6mO2t/tF6LSEExM6wFlhVohwrsRgBiCxGaAP32/Yw1F9L1dNNOuW0s0YE9zE8TiMxAlWjjkHyncNjHHTbjrX7Y6MlpcRxy7Zbkm0XfcQlhC00XzK2/jO4n8h3r+bP9nTxBqXh3XdES1uri7llZmmjYeW5jaZFmidDwibgoDZx19a/oO+H2vaxqHhrS1NpNC7IBJiQCNbb7wlCJ1whAHchc9jgA9igQXO46irxp5KGMRBPMXGACAODGSDk+x9K183FrMLyWWKLS7OESLHboCXUxlEGxTlWzyWPHJrEW5sjaq1qs6O+xIyGabzRgfvHZhlIefunHU1j+IrTV/s0QWWKM3wRYkZmKi2B2OVVTxFvUjJGM/XkA4+2sZPE3iWCE3STRy3+y5lc+bbxW83ygTMMgIobGOec184ftd+CrTwM2nW2lz2iteS/ZpfsbRywmD5j9oaZT8i5dVIHA719GrDL4amnMEUslxdRx7AuGijbzEDnbESWbcSfrn0rwj4nac/iq8vtS12cTWmnt5FrHO3mRz7CplhtUGeCynIPOU96APwG/aa+HL/YNQuLuymhs7hGv5pYo1LG4dm8uYEdFKqpyeMEe9fm/oeszafBPptqjwxW18o+zykEzEyb5CsfclcHJ444r94v2oNF1G78PXtrCnmaTBak3jlVjkSEhtscaom5HVNoG8gEnPFfgn4w02Dwxrd1c2srok2DbozI6iMfecuDiSXnkLyOnagD7v+A/xKv98Vgn7uF7hYJHiLzzQ5Tyo0Q9GjBJJB+UdK+h/Gpvr6WLz5d0UOnywx3ciY+0PgALMBxwGbp6dOK/JjwZ4/1Dwrq9rfWkjxSWu10tQA0cjysHMoOfmUqw4PQtxX6L2nxNn8V+GLC5mV7eOSOB38wLmKUptlPmDAVSjE85xn2oA8A8c2mnxafK5umNvbytZ28NsI9quGJaRBjduYk5btg14jdX8Gk3NrHJNOBJLAWt9yNG7j57d9gOdwHXGBk16z8Q9R03T7eeeO/t4LOQFhNNNEZXkeUbVyAMZAPTgA+9fJl94n03VdcZEEsTC7iVbhXzDcQIP+XcAnyvmPJ7Y6igD9k/2Up7fUXguj59rayuVl88GO2MpAVWjWMhyC3Q9RX7ffDq0ne1siUhm+y2cZUXE6mVisgyyKx/eZjPXr0z3r8CP2Ur8Q6ZZ3F3eTOsELiOFEEsNtBPKoQTMg+eXA4b+H1r9Z/B3jC/l09Zba5nMatHYxzEuZYLcOpZklT5fu445OQfrQB+gN94ittNnL26SBo/KcfvFEchThmZG5ZeSOvNdZo2pvcJvuU2w3rfejDhEQksu4EYU5z+VfMWkX9zdW9sqSx3UNo5UyyhhcSuynET7zkrgtnuO1es6b4ruLXTLZhFhfti2727srjykAw0e0ZY4H4UAesWepxx6g76i7GwZJgUlnKZeIYiYAj96MfQcfWu88PNpl+FneRHh8qUxxRMuMnO1ircoAMZYelfK+r61c6lqcqPKkCkMI4UdnjxtUuDGBjds28HvwOa7nwdql0lwsa3KrbrAYYdqGMXERJ3qQCREV+vegD6gNjaW8cZgcyPgu10ygoUMYPkDHJAzn8K8p8ZNJZyRFJ8NIzuvlggMeSpVR224+mD611Fjq9mlmJftciXEACWaO4NtIwOxo355LA8H2rntRl+2RtE03mNCJSsoXf++Jy0IABCYzx6/qADj5bi6ghMkbRmSQOj7m3zPDKBl9oHyRg+tc5f3cVtPawPaSTAoWdvLWMOQD5EJbdlo/ViMV0N1E4heDZJljlpoxz5cgO+Mueik4PGOR61zGpSQT6BKlzaeZcxSfZXklkeO4ZXkBi+zheUQYUZOR7DNAHO6fqpS4ZYoZLmeS4Eb2VvOfMtiZMtHG5bmPGMgDkdKz9xn1GaWea4hjneQTWyhVt0dWyjRjOQ2CRnv1qXT7W8h1eOaKKONYlXcrZSYyLhhIkjf6xhGDxyTmtm7s7e+uJXs0mLiVWkSUMN8ijhkYcYLZyvtQBVklsrNXt7e9ElxNGLiTMQV0BkEaBZOSP3fOT17c81AZIrhDcrdSMY4pY5pWUFFzlPKWTGSzDaeecjrVw207NcQz2sCXqSxRx3B2eZsVASBGPvIpIx61UurV9OtNSUM9viIXcpEKzLHPz80o5DF8cY6ZoAxb6+8rN3FGQbeJCsmXdhI2MTEMfmIH8I4/CqOreKJWtGIdmlltjJJOoJieEgpC6qq4hKvyxHQ8EiuUm1iSKU295avd2UyRvKSxilUpuy0agjB3YPqR7ZrjdU8T29zI2nW32mBkhKM+wLBPAzmRYkZwAI9oHXqR9cAHifxp1Se58PagzXELy/Yi10sm4ysrq5jKknBAJHJ56Z74/lb/bCvLmfWNR0+5kWIwT3bRSJcM32gxuxAhdWwkjcAdcDj1r+kv4+68kPhzUZmmjt7aRHVWM22WZQxjYYUgMwPVe3ev5iP2tbhLjW9R0+MxK6zF4ZQD5jxspdArZwjGQ4Yeh5oA/Nq6kL3e6WJYgZWkyZMKCW6KWPzEED3PevUPAHiy50nVrGdHIaC4hPzPIoWGORS6yspxsIyAvp0rza+0+SWVvMIcBm8tQwD787Q5HUDPf39+ItLnls5XhnO4qWLpGDlskbE3DsMdx70Aft74O1qx8d+AIkuFs7S4FuJNPJlDO7xAmNQQD5SlsgE5yBkjNP8EfEeXwRrmh2kT3EP2K6MMzhAbdTJCuwK6/KUSUM27OOa+Gf2eviNc6Rq0emPOHguWSM2lzh4k3qFG1mb5CCeQOB719P+N7mwg+y6lYDzrLzJRcuoKj7QinyoJF6xBQCA3Q460Af0V/s4fGSHxfoFhFLMdTvIYV8pZZIkjuZ4wsMcojbkJtIYN3zX6OeD9FeCxvri+ljnt57QGMhAX89WY+Wj5wCCCDu6449v5E/gl+0jrvgnWbGS0uokjRogsbEpHaW0T7fLOTgEIjfUgevP9Mf7NH7QGjeP9D0h7K4l1Ke6hjS+t3VBbSk27SGKOOQn94vmcN1bHHSgD7Ys7VbyCZLtEW2EW3yJbcHzP4IyrY4QgZyDXnHjbwRYX9hJDprbUmgjgFtGo2wL82T+8XnKj5uv1r0Eai2sRmG2iW1t4jErhZiHhMUm5VwQCRjtVQzW6i8gZ994JH+cPuhusErEkbycRESZ4H4UAfzN/t8fsojVtL1fX9F0RY5tOvJLy8AjKxXUjT+XCLYbd2TvDYPHJIr+fPxF4f/ALJu7uzktR9pW9nt5433GOzkRcQ3BDEHyyoxt79ema/vf+L/AMKl8WaRqEE9vbquoLEjNMSyxOtwqlFfhcEKTnHyg496/kq/bq/Z2vfhh4+1e/g0lWt5b6Sdp4w32Z4p9xj4HEqc446Y5xQB+clhGgu40haO3gV7Y3FtE3WCMmK+WVt/ySFQGUnk7sCvV/CEj3F5H9iEElj59vDLBIfKyBKWlcnOVVYwD6rx6V4213HPNJEtkiXJDI7QxusgRZdpfagOEUjknj35rsNCju7WYy2V1NAQ9rKBJGqpdXUqKQEDdUeNtn+9zQB9Z6e0LyRWl7mzdpPJRpJpN15DLHvWNXx9+M4AfptHWoL+aK300QR2jy3DXi273ELl45kZkeaQlf8AWRoXGCO4weRWdoq3Wqvpo1MMgs7SKW5VkK/aflWHZBIPuzZxkj6jiuvvYLXT44bXT7aSODyAs1lLueSMJ5M7pMTkrI8qNtIwcKMnnFAHESwxOtxbRyzX2mpcm6UNsW6SbzC4slXdl0IwwXH3ATVy2lWe7urwv/o7mMywQIyx2yiJXe8IU/MDlixA2ghh2rYt7GOfTYbu2gtvtj24EUoYMbK4VxGs1woP+uXBjBPOMmpILN57mdXSCGfTyTqAiR4hO01uojsEAG1lBMgKjIBl9qAMy40m28Qf6HZOV+zpKUZ5Ss/2maKN50SM8hTGTs7A5PeuK17SNQ8Na7PZW/2uW3uYYBaXFxh4ImaEFAVYfu40nLMu7H3sCveLLwXeW2nw3upSTLE2yW2lheO3uYFmmYtbXblM+aoULk/wiueudU03V7e4tNSguITJKC16u0KN7eavm3M0f7pFJxsHygHA4oA+T72zvHmuorhInuJr24tJlaRy7WySuYAY2GI9yAFFBxgj3qhHaWdreiJDLCY41aZYwJDbNcYfyZQAcuzHOwduele7+KtJnnvl8lYPs5Qut8YVi8i4XJFy8pGJoAuVBGRnpXnS6Zc3kl59gt1/tBGE9wSqlZri2AhDk9HdoAxC/wAO6gCtqfh7UNTi0eTRo7WOG2vVTVyWETNBcIqRXVo+CzYudwI4VR+n1LP4XNv4S0+3s5Wlu49OivnaaMoVxayAxjriZg+TjqcnvXhHh/c8sOko80tqoDSNkRPDgJOkBY/fAlzjnnHWvrLUtA1E6DpN613BHJBDDM8LvIiNDeW4IlnXrJKFIyBwoO7pQB4zZ+J5tN0g6dDBLNILRpTeD/V2cbIc2xLYCRnym3E85AB9t3w5qr3V1eCSVbu3kspGNpBGvlpbXaA3E0D4wNkmQV6jpjpXDfZrW/t73S47mCOOW4KTwNPmZWjKmWJHHWFpPPIz7DvWhZWl7pdtZRR7wUt5IY4I2VgRK4KsWB58zIfBOAWxQB6pNYaRc6e81qzrFCyOlk8rK072SIDB9nORsLOSp7hR1GKWLSLSILasXuZ5MxRTQfLGlx5WCZxkeYNoyC3U4zWNptpc21tbW19JLE91Ibx51KqLfKBdm05LTmMgEDjqRxXQ2kytqDW8k8iw3hULcKpZxIsRWGElBgllXnnPegCGy0uFLBYrmScbormOQpaHMlhFJhp5ZP8AnsWwSQeA3pWrGNPshJbXPk3VklkYlVQVeS4GDGsTrkiFgVJP4U06zJp9tHEjrcWltDPBJtQCRfOuSJ45C2SIxnAz1A6UWtudQu3t4jKk0du9xGWVAsoG0xoWPBhKYwRztxQBXuY7mMu0ENpFJMsYEkiR70jdBtUMwPyeXgICBgjd1rMvYL6CK3jkheNUZ7aSaSQM88cmHgLhOC+4kZ9FwK7OGZNRKt5UUO6SMpFhUaRkfyHi3k4KsVYgnoRg1uTeGdGuPOjU3cEiSxMp88Nl5FJiCea21mU8nHGTgcUAeevDYQwTWAnguZ5RHI1xHEMtEkaskRQYw6MAAR6c+tTPp882kQXcl6oEO65TcI4xmIhZJJQx5wp2nr0zV6e1j02S5hmihm8iR7f94pMu8IXcO6nAPJ56E9K5nUWgurS1lN0729q5jSxaLYBb3MisUZlbDxh2HX+7zmgDXe/u7KK5e+sLbULcQZslRXwsAVAuSeJAwcbscZGB0qFrhdZvHtLMwae2m+TLbTiExsl1AgSSORJOFAjUj0+nFXYdRie4u4NSjj+yRRNHASTtgt3TePKKniTcUIHTnFRwtbSz2y3Kv5bTCcylQJpi6fI0siAZ8zI69B15oAxotVmjvLt76BmthIBDLEhEDRKrlhcgDMgJkA29O+cYz0Emp3mm/vIY1lDWpSF2CyRvYEmYiKPLKsgDbSW5ATjrTobQG7M2wxCa5iSS2/1gkcgoo8onEYGFJHfBNbsWkxXFstiuzzRPMJ9SeMKyzIx3pAqn/j2ABQ9skHnigDhdRutHvId2nqEZYI57iC32xCdtzFIpFX7wLMzYOD046ViuiyuLm4gjltFjRVkXcCJGBCSkJ90hh3wAevNddP4TspLmV7WwwVjjkLLPsk8xX2vIhB2vtDZCjnFczqGjvZQ3cAkc2wljkiaSYKk8L7W2h4+B+9/9CxQBf0q1t7dra4LTXnnuVj8x1X7I7chXEeMoJTk/T3qPWNMxbS31vem3uIQZ3uoswyyNck78LjIGMKPbnHpjWgvY2kuYh5QiuzHJbQSBzCrhxKpyTvYkKQewY9xyy21maxnMFyssth5wk8mQo4UPkxBZj9996jIz+lAD9OtGSCO+ukube3tZZJbua4kaZrx9rhGTcMkEAAY6+3U8/eWN2Z4b20uIRp1wZlCXanyRGFx5fmtwpZlIA9eK9Dt7xNQhdJlmgjkeWMpMyy73kBMbiNvuKgJ56VnweFL/AFHSorWEu0UUbeXIQHhVmdvnw3BVivBHA60AeZDTI7i7tm+zeQ7E+cLiUZ+ykHzY7cA42ghSmOxIqSz0WBZL+UkSM91EbYRu6+VgBJVEezLnGC2DWzqGgXWm3MYkmee4eCXaGcNJbr3WN8AYwD/nitzSLO6D27SvamObdHArLltoQNJPuU914HTOOO1AGzoVszRKPP3TXB+zrFucPEoJ4Pm8MpKjnp2rF8Y6tNp7WUzM8dzGkmyCVgsAMTbVYFTgIwXGPWvUdI0+3kuEu5oRb2doIoIFlIme6uJMgMcD92uCMZPQ1578SdIsbq2eWSC6aRY5I2d1VbW3cs2DwMsMdu2c96APof8AZa+MGj6vf2Wh68LaKHz5ELLKgVAzFVQysOAzDiv33+F/wm+GetaKt21npMjT28F3NII7V2dlKEAysCN2D264zX8gPws0jXLTxcE0i6Z7eSVRI2JFtlCyYEKynAEmcEHjkV/Sx+yTc6xrHhqysW1GTVPIs4kuYkmeM28YZkkiMROXOVADDsM0Ae8/EDwd8JPDGuX2s3kOiW9vYWYMkc9vGBDB8xVjIPlAZhjPbI9a/C79orxR4K+JnxO1Cx8CtFYaTbHZGbI4ld4XVZpY1BxJASD8ue/4V+o/7ZPw+8XT+FtbutPjvbfT59Lugk8DvcNAI4vMMMoBwYWCnBPTNfz1wvrPgnVoVLqZ2lCKzrysNy++SOUk5L45znjFAHsaeCzobh5dQE6LGt1aAxFWV5AypC8hGGJcdB09e5yr0WbkW9/JeRXBWEQhjtgWVSfNSFFbbnB4J4G7PPfSXxjd6tbm3nWS8jhicK8rx2w2hMLBEAvzurHKHH8NchL4hhuLExJD5kNlMZBHMd0sVynUM5yXiYkBiOBmgDq7fw1PqlpbpBJbXk6uCryNE4hKHIWVsAtiPrj3NZ0OgXuiRiZMR3kbzJNDDOXF5LKx8uaKNm/dqueVz0Oa4228VXsBEQmm09JiZrxoomzFGVxuhyP3mQQv05r0/RNf8PtbQ3NwJjLdqfOvZyJMsilNlvHj92S23ceNuc0AVNN/tbakN1bESSM08KxADybmUgFXwTubZk47Zp974l+wXzWyzXKRweUJnzloXcHdbxckAFwOmcZ961YIdPSJLiO5d4WW5uFjhld2VSpB3SE/KM9G7evFeSeKzeWQ32T21xBFumktsETYl4kjWXJy6A7gx/CgDU8WeN9PWWac3NxGqFbdVU4FlMASzEq3LDkse+PWvnPxD43ivpGlikDWifu4xCG3yM2fOuJWHRi2MpwGHrnjJ8RT38TSySo4N2JWE0jM8Eg8wbI5ABgOEBy3GcYrgLfR9Se2vHVTPG1xARNA7ImWG5kjVvvYUdqANqbTZZ2l1CV42tMjMKxmRm81crsK/wCry+M1p6daXxg33huZY5JLeNbcASbTuMcUhlkOVON3HoCKv+H4dQlZbOSMxWs0qKzZUsIEIw5VhkEE/Wu/i02S38u2ubOSUozXEhYlfMeaTIUbcZG3GP7p5oAxNJ8Nm71CKxFt50VhGHuCc7GXzVnKyTKfmG5gBz+YFfQPh61mN2bcRTW1jGkDQSxZjkQRE4RAvWJcHvzXH2+hvDDi3uXS0n2z3cLZCR24MQELyjmRVKEn1HJ616j4U8YadAI4I4f9EjvXQuQsiNbsMSMzEFhKBjA6UAfYHgPWo4rW3iuZGaBLOGQSTxbHDo6QQZcDKnl93oOTXqNrp8c5ubdZIILhrdp5J41CvCLj7vlMx3N/uivLPA+oQG0nkkRL2C4S4uS0iCV7e3kdQFjCfeZZHGQBx3r0ee2s7m43TxXMbXCC48thLasZoyESQMhH7oHGVzxigDD1zRo50srUiFkWUTW1226BJhCpMVtgjl/MXgk8/wA+FeC6tJns7S4uYdMMnzSmQyfbfMbyp/tPGQyMSOOBjBxXqE1yUsLeHUEkeOWKeGK0hxlpxkrJ5nVQgx04P168VcXbvFYtb6ZLHY208++1Lqz3Ai/4/wAmQ4YK02XB/i6GgCzoOvW+iSLcxWMqNZ3LtuD+UryyJBGJpiWzsVEY5z1Fft3+x38erXVrK00e5vjbM4Xz7e6mfbJO5SWOazfdyNjr8o75Br8H9TuVkvJrcAi0khkeW1iVIpYt+fKiYsTuAJAJ/hIxXvPwM+I8/g3W7aZWitZrecSWUskr/I1u8PlER874zGjZx/WgD+yPwLrBNlbrLLNNE1vb3MJEmD5LrvjeR8/LuB4717fY6ncXAy0RjO1YzjPDH7+T2GMV+b37M3xusfHmgaVMl3FM0lvbw52hWlZIisjvE7ApESPkGPl61946Trf2sAQL9oFshIYkhA/912X/AFhwDge/egD0+C/KzJE0m7BxvAGSfz5OM1treLNGxEZVovlZ1fnzOOgzyOn589681tku0Pny+arb2flRjYvORzyp7ev1rZh1QRW0gVhO5dJDtDAMrkYx69/egDpheQgFYZlG3iUhgdp9Dz/nIqM3kYVx5ilVlMy4X5N2fuhSfu+9cqHaeQ+TmL5fOujtO9pePl3dCuAe3etGO2yBGGLD+LgnPcY7np+n5gGjIyIpDSBg2Nz7ck855API6/rXhXxN8J6Zrun6jbT6db3qTWssjzTI08mxgfM8lD/y2B6dsdsV7ytuu1QWDKRw2MZ9ify+lRNp1o6So8S4ZlOWHMYOAyqO+Oevr26AA/kk/bT/AGWvFmia1qWteFdNmmtb3OpwW0UTrBaQwSB0VRnIuCOrZ/A1+cfhXxj4i8Ga9aXStfJq012E1C3dJIZbacHyJoGDDAl2jO8cZPUV/bZ8YPhFpHirSLyCWyhm3wTQo2xVOzrgEj26+lfzIfttfs2XHw28Vza1pti9/bzNcX0csZ8r7PEqszQyqgxId0chx16UAfoH+xp+0Daa3ptjp2oahIt1AVkkBmDhw24GCQB/l27SCO2B14r9lvC17HqdpbywSIMJEzFGBkaSJfljB6bsnpX8av7PvxktfCPimNI7qdJWO+RIMCLgxmFtzYHmAeZuXGSSO9f0lfs4fHC08Q6NbPFq0UzIiBgG3FLluCZVY/KQcKcZ54+gB+ltsYY7aOO4JkTc0sKsqg+YuQV+U5PH8qqTNbnJiCAKwcpGMBQ2MZLH1/lzXI6dqyPEtw9zjdIJHicFlB27pFjP8Cj8uOa37W6gnt7idcMzQhHwp2rIDwFJHK9T0xQBl311dyrKYcOFUpFn5XcoR8+eMnp69Kyg14JFtCSzNA0kioSZZCxAAUsPmIGf8fTr4RC0nlu8QeOF5FznKAk9hngjp/XrTL8wqoWERtLAAyyKmJgu4IVzjkdfy9qAPFfGHhCPXtOura43MWUl4ppFIBYY3OB/FznHavwt/bb/AGY4JbKfVLaCP7RbSOtvFbRslxdTyMQku7HzgY+b2Nf0H3jW800iBxGSFaSOQKHdH4X5yOX56dselfNHxq8D2Gv6TlYYnVUliczBXKkgoZkkOcEAZPofxoA/iT8efD7WdI1XUtPv9NnzA4mhBfyYYtq5aNwBh9wxgdx9K8Wurq/0SGG7ghksVub1ItRjtncRTwQOcmPHKZx9MV+zv7W3wavPDuo6pqdvE89pLL506wA3FqgikIBM6LmMiPgDHIr8tfGehWmrTKYYp1aSPzXeMNFbR26ELJJGqqASHGG7g0Afa/7MXxpIutK+1uLa0U29o1jbsgdoVAEbyFz+82rkZzwa/TPx5oel+KtAOqWsDXazoLq2tolWXLtEEKyoRzhSpIzkkV/OF4T8Rav4b1vTWh2rZabqK7433xyBQSR84xvifacDnB4zX7h/AP46WWu6faaSzRSQ3dsm2Bn2eQpjCbo9xySSRgd8fkAfmX8efh/deD9X1GeO2t4rdrzzljCbp7eeYjc+xO2G5XPH0r5stJ725BkjhlKtdGOUEFGWLG0vMwbIXPQnpk5Hp+1/xw+Gmn622pNb2KqJoLiaETgGU3DR7hMS5OSGJIXjHUV+VniXwdceDpLuGWwX7Tc3Aa3ead/38RO2SaJFGG+f+HPA/UA8a1WztJ7pZopbORkhMsskyDcs0B2bkC4EyoOCOp696pypqNuBPA3mWNzblkuIoRLbswAVtqZ3RkOTwePfFbesRpFqVjcSJYSPHH5M9qDteLL4kPlBQuHUjtV6aSL7E0AtGheGORrea3kCI7Egjdbn74AbnGBnnNAHO6VFE9rbRAG2mjufNW8kGySWNCXkgSNehz0JHQV00EuopMl1zcWzLIySblaWJg5MSnOSV+U+tcDcTiGdhLOBL5P31wZImbB+dem089OefwrodF1O1WWeOS5kEkcMUgODsMca8hFyA8m7bhR1z60AenWOq3KWbanNtV4G2STIFCmN2GFlg6u47YyOKtR+KTexXVtb7bdpVWRZXDo0wVsO6sB8yk5xzgZHcV5iNXuJ0eJ9r7t87yoxTZHkhQ4xgLsPzZ55xWoslzLbrFFsaGSFo4roAbol2k7D8uSdwA44OPxoA988N6zJb2NutwkECQyCSeBnLefbFUH2ls8n5xyR0znFe0jXNOt7W1Asbkm4dZU2CORoi7YhMMxPyxLt3HOMDr3r5R0Oc/aIt1wL6S1to1khn+VgwGPlcj/UAkEr6rjvXpNgqNNDbTao0oebz5fKaSJbVJt7F2kc4ZcNtA6A4AoA9p/tS23oUhnaW4w0n2dyJo7lsNJLHMqlfLwG6Hq2B1zWdqfizUEH2KeIfZPNkeYu+ZFjR0lacoqho33IATnnd+eNb3YEdrbwSywqbyVZJwMmZUTEZnQf8eyBc8AEktkCrV99la9+xTyNLclCxuDGDE8nD4kkB+X5AQByCe+eKAJl1WY2vnRTm2VWBmDDzpJ1kyyLtZSynyhnrx7U+z8QyPdSPuiltJXywQkhXhAhVXwM7iHBPXpVPRtCuYLXUtQupbi4iKhrOR1VQzhXKO4zzGDhfU/jWZcWX7mK8iZYRLKAZYTtVGkTbN5iIMowcgjOeBkmgDtb7UbeVZLmOPdDKjRI4CR7JEICsRjK4BY88fLT4YTPDFeQSPJFPZyWgKR8y4UNIGaIEEbjLknnHeudsbeURqGkaSApIpSJkluJflO8sj/dbHP0NdHpN1c2UF+LaUxwW1uGgBUFpBc4haPZn5JAxG4Dt3oAzmmZbiI29wkhkaOO8tXUyNKzwmJVAx8oA5U98fWtW+sk0yWyS4lSSxd0mjtY28lxmRNsue85mIXJ56VTvvKjsb27WG1nkY+aZo9/nwyW+1olITgKQCme+761yulR6trb6g+oSCKK1RXNtLmMx+bKnlSLM5+XcoOxO5GaANq6SIPcNbx3N1M8c128ix7kgSRyFhLL0nC9R3A9KVraKZLaW4xBNPHcM4RdkTr1ggD4IjKH5XB+9vIGKvNqun6fdWi6THeRfaHSeaJgGjaWJ0iuBJkk7AoLYA5HNaV7PYi6+xQO3lGSO5EKqRDe3GfMuEjlccOThiOgKYoAwrvTbi3t5p9VK2lulvEtlJChLzlxCLVbkwt80cWx9wPBOM54rF16B1tF+0T+bFO1jttYJHiS3a4hxCHIO4M4ySM9Oe1d/ZyPrKXUccbx2unztLdNOhzK9vAuZY9ww8cjyR5UcZGTXnesEW1lJNEInuHQXD+dIZVu44WcW06hR+6ZIxsVQOc9jQBBePJasUjt1mkdLc6dHDuaOFpCsbPG5B8x2Yjk4571mSeH7yBZZL6RDcXF01zauWZzFGzO813Arr+9eR4SjL15GOcUaFJfKfs6yRRSalBHJDBJMzG2EjFUEb9Y0DYb19ORXZW9xqKyWmnNaw3c3kzskxkSZ4djxQ+T5nWRvPkkKY9QSaAMyztLia9vkZYgWuthe4CQ3rmexeSGSzRF2raFFJ+bBLfKcGor+a7W6kgjBVI7eRbedlO6MsCzIEX70O5QhYj7rE9qwteuZNHgLWuoyxT3xmBa9Kvc250/fIkpb+BNykEZOSowMcHB8M6xLNrMb6hPdX7XeHglQgWzQ3SFJ7aRDzHsQsxz+GaAPYNOsllNvBFGJ5Zkd5p2uHijjUxZeUgNiRlXcQAFPHGav6raSqLBbUjVdtuRdT3EgWGSEPvZI7heYMqGKlvuquKdqeqi2ihspLdUl1CCORGt4wJvKnj2wtG4A2EZ+bmo7TxRbWsR0+a2s3uXEv2q1gKqtsjnymiuFcnduOHBHA+7gZNAHm2pPqNxKj2flzRgvfIu0/6LIlzsmhDP99iqkHB4X5utT6e+oX4vLeeSSKR4ybmWMqLe1kgcRBICqDKsdu0HHJ59K6ydbKWxuZ47eNZLueNoWSRUVcgie3jUNhJHJAyBxnNYemxHR55RO5bzFa6uA4IgNg+XiEuSQtwX4B7deKAMLT9MS0M0KTXaTZZw12gW3F3FJ5inY5PPlAEHgc4PNbQLxyTQLcQNqFwlnKl/5IVioiO6A7gATvAGBk45qC7ZGklhZnidhJcBp2W6aSGRPMCM0bYKpxu/vHpxmpLG5MpkhktvtX2EQPF5I8vM8kRKARyZ3xZK4werdBQBUiu0W/lsVLeZNDOHaBQgZpI0Egm5+VuZCB1PatKN7U6bDBst3MMbRfYnZvMkLN+7O7+GfJHBHAIOT0rlLprFYEtYRLBqMszTyfaEkJllkLFi04wQgEbbSABke1aNnq9gxS4SaCGGG2mF20cQuLy4KEpGk0h5ysozkANjvQB6HaWWi2tolhBcGO4uWjSRJQ8Xky7d7KQpwIxkjcO/GKxdQvIbC+AkAEACwCeVnaaZGQpFOQXxs8wk965i51y8jY2zyNJNqBS5MwiAFrAAEVI58fu2cENwDgircd6b6aSO6nSW0ijKb54EmZYhEGaJXCfLMhGVBxkigCxE8TQeYodri2/193L8iXkWTsjt4cZEoGMgDoeprqtBuba/uCbu9aO4hjeNLdQmEh2nekqqclzwQTyK8zk1qwe5u1nSaXVUSOCzeUSQrFb7Ti4SGHC7zhefmzmtXwrqamS6FxFtuCbeK3uxB9mjaQN8ksrEEvnv2459gD1SOe+t0CxNFfRMWeKZ02sqFivlbTHkbWVuvrRWVbavpYR/7Sa8W686Xf5ZZYmAcqrxKBwh2kj6/hRQB+kfi97ey8OX1rpF47ajJs8pYQhFqrjIkMyvIpgOCW6cn2r83PjhrmqSWyv/AG4c6UsizXOY5pZpZFMZDxRkkKrfdwMHGTzX0t8Tda1FLO+vYZZv7OtBKf8ASHdWkkD7iNoVV+zA7gOed2CM1+bnxQ8WC8tL+8MNyZbiKMQxokTLHcrMVIRVkyYjGAfmwOuDQB8x+OtWu9Kty9tEklzcypuvVDu1zJJN5hAQcR4XH+yoHbmvI4fEEkmtedcQA2pb95sCyMbgsNskbo2IiCOT8x65ANaXjHXtTkMis1vDaW5ecyBFSd4iSj+QSxy5zyFH0Ned6Y2LsS6e1zJE+RdCWWQH7OCJJMecoAmPOMEnA4oA9hsZklhku7oGeZ5ZLe3Mt24k2s42iFygU8ZyWI68Aiur1dbeeytoo2tIL2BkeYzh5EeFl2wwxyuow+8csDjIyK4vSNJs5N90lohsLho7uUS3L70YjC/Z5QwwgONylRjFXH0yIWrpBdRzREyqIpRJtidGL+akhJLDacAEjPUA0AMKXGqXZVobNriMJDBdo0klqhjdVZpHWVGgcKDgqcHHPHFel6C8GjuJHi3WUEMiz3bs5Wck5naNpGLeUckbRn2rj/DWjXFvZxygxzQzSYiDuyyoqk+ZJF5QJLjJGHXnHA716zp9t5iT2KxXd1LDYtJZQHF1MrOdxcJIqjy9oYMGwB70AOnvY728SPfH5k9nGtsVldLCSydw6wm3kwbi6ZRgYwcjriu3sLyWzW0s7G1NtJbFJba6vXklZNuMRS20i/ukUE7R1I6ZxWBo3hqG7vba5uliWIXLSi0lRGKOsa+WIZg4UHzRwoOFxg8V2NnHaxapNayFY5pLkXOUlRrljsxHDLG7kAbeOOuOPWgD6M+GuoSxXltrcXnXLrMszvYszbroDcJFeJsWNqXXDkkkZ6Cv1e+D3iPU/Ftjap9oWC9M9vFJsRJnaE4LvEX5uY1HBkGScckV+Ufg2wt4dOVUKadE7mKExXMcOySXO5fJDZln3nDKw2gH1FfoF8CreLSdW0uDU9QisJjEiIzzgSCVyvlC0XdlrUrkuMZLdM0AfoIPhVe3Ua6paaPHfaq94kjyym5jUQQ48t0KLtjJGMkbs5Ge9ST6Zqdg0ZaF4Z9QV1NnI+2C5CNtkWOMrjfG/wB2RtobtX278GrHT28M2h+2JeedGwMxtncShoySoZvujPIzjg1wfxG+H2dQiv4pHjjjDBYLdUEm1MyICpk2lAcg/MC2eM9AAfm78SfhPceIodU1aO1nkuE+W4tWN5ZxqGGxHvHgaPzU2qQv3l9TX5B/FL4W6vHr9zpMFjdm2meS4t7SVLVkiG4hzazOgZJQ2SAWJK/dyc1/SrHbCeylN9bPNHcyhCjBlkEasFk38fuEAUFAQRydvavjX4y+BtBvrvUb/T9Pmkdd+ZzbrusZgdglARCJYwnTftI5/AA/AuX4evY30MCx2klmz7Jbp0LzCUEG4Se2ks8RpngADcSuTXaar4TjYPZ2FjFAbWNPPxCouZ/KCvGsBQEvlSRgKPve3H294o8M2Wg6YyyQWZuFaeOGdoI3juUlGXM5AIScgkg5+UjgmvjnxPrb29zFKJ47SODe43XCoywxB4hMFB/0sD5gEkBPoKAPPbnWodJgZhaW1vFbwTKyOFt7i3DZRyJA58xmcDJXLKOSAK8I8S+JtbljjjmvI2luI5ZraWSJBBNIxPl2SyEBrmVIwPmZt3THpXK/Fn4j2Vi1w1vfrPGIpJU+1SeWTNFMVW4hTOAN7NmLjoMCvmi38XalqWowJd3U0tg0ourR1vHgf94RtdpFBWOYyEjaOgABIoA9Rsr66v7yLTytve3llJJPPJLFLDMnluxMNuAzGY8gMW64HavpXwt8MtJ1WM3uoXcnm3EUTQ2MFqyx207jeFLFd5JB5CZ46V8gaUupS6s9/YPJA9y+y9laPf5ixsyHZIhLrKFJKkDk8t6V9DeFPFmvaVYbl1me5trYMlxJdyynEikrENoi/fy7cjhgAOpHSgD1+PwbA181vpiPHd2dvKYxKHe3u5oyFYxFRuzyck9D75xQWJrVorW8WKzulmeG6S1aWQmJnDNJb5I/eFcjIOQT8ua89tvH2u3NxbzRy+RcxWkhgtriUp9o+dvNis4487t8fzdSBnkg8Dn9S8ZXlze6es3no5LGKMBUSCbzSx3zK5WTlSScdsHnFAHVeJdOtFvJ7i2tpLaC2P7+WaWaWZ1X5g7rJKTKxGcgZPArhg32gwfZrmKQHzJZWgUC7RlYGMKQ33lXPyn1wRXszeItE1LTMXcmnyyTwZeZhA2+eBNvkJ5YAkZn5OBnI5NeKXTWsz3f2IxWt3saKW4s41tYZJ0JeOBBOq5uCpAba2TjIoAw/Fer3aNcamFhR7O3CSXKGZLtsxhY1SET7BIMMXKpjJGTkV8m+OvilcOsVrDc3kv2ktFPFdbVIQHYG4PyoSMgHn8xXpHxD8SDRdD1Ar58moX0c1nciOYmS25X96UuJDsfGQW6HHqa+OrGxm1zVVhkll+aZDFIRI5CNIpLzSYw6E4HBOKAP6BP+CRXhGHxb8QdP8RXZaW10qeISKJCUR1wY3llxlQcEY9/xP8AXl4u8WWXhrwzbpYTwWzx2iSRidk/dkDbhCjZJyOMjODmv5jf+CUPge38Ow3VzBcS2V1Lb2dzqEaEwQuUGUcSMMSktg7Vyeelfff7Vfx+uvB9vfCz1aS38qMSS+YDtMgUqUjL/KwZF45zzkjgUAU/20v2p9K0Lwvf6NHqU41e7tZ1EEs65nkeKTy2IkwXtgQSU744HGK/kD+I/iG28T+Nb66nhhnvZtRubnULzzHit7jc7FLVEdQ7OOTyCDjAJAr7B/ah/aNvfiBdRzrePcy387wwFZv30TBmi3Rp95RheewPPGa+Cz4U1CS5+1XUomFxOt3FclpmlgYFgrTDaNpIZuDg80AIr6VZBnlba8hLpGNyo0ZbbujRhhnHAx97jpivMPEt1bte3EDuqwldqFI42mbec9CO2V9SOcivTtQ0SIXEkV0ZLkNsEZjBKwFjwjug4Gefl9cNzXmniDSjpwWWYJkCZE8xcyIrH7+wDdjA4yAe3SgDzuW3WGVoXCsJwQjtArz4TawAywLqVz8oGQQOMVYh0uTMTQRTW8UjCZDdKEdwFCsxUMdqk5Iz24xWrPHLbKHhjmd4yoWaRoneOaZQyyYdgQm0jtxz0q/4d0w300dpbPeXT3U8Ud4h8yVrdC/3Y4wCJMsWyGIAzxnNAH3j+xB441PwD470G/tdQu7FzqcMssloYk3QiRcLG5O7IPUYIGeB6/00/H/4yWXxW/Zy13S9UeeW01HwpepdXMlzE/niytXEUSrKR5V4cNwSpI6V/P5+y5+z34p1fWbS9+wT22lq9u8d1PYXEEPlRlXHnzyRhYGPs3PY9a+8/wBqLxXZfCb4W6j4dlvLXdJprq8Mu0pcJLGVVYVLAS9xlivTAJoA/ly8VwxR+JtYhtQRbW+qXaQApteKPz3AgYglWYjPOe+a0bWBprRo47eUyxusqpEkRkVlwqq0jyDcpznHbPJNYms6o11rupXu2OKG7v5zGqqVtPLec8IuPlcDue7c9s+q+GJ9GS3MjRszqvlFHdknk3DzAx6DYMZz7degoA5VYNZRZA8F3G1uQxjkVVhVSuc3EaMenHPIOOlc5c2d1eQzzQxHGd7yOpUsxJBELDllPGB2C9K9L1u7gsmkuhLcS3TMqSJLOptJoXGPvKxywHb1HSsGy1OSe6jggheGORvIimYxyRrMzbxGIweFxkA9eecUAeVXOnS55jmz5YYu2DGoA+eMbTyTngcn2zmtjw/K0B3L/rvleCM7WS3dBjeGP3G2kZPqw6c19KeHfgnr/jq1vtQsbW4hjjE0rrFbyeXaeUg812RgC24DhgCMkc14X4h0P+wNan0mZZLZ4pFiUGEK6lhtzI0hGeST7BuelAHunh7ULbXdNFjewxLH5AhRYSR5UpGTNJM2AXJycZwM1YtrCG1mNpaCURyyxWyzXMW2V5twUIkTgeenHBGcjv3rhvBTXNviG0ZJ5JH8oq0ShAoIHmvhiOuCDkD5a+qLCx06K3spL0Wl3cyQPJbyyMsbC6jHMiFyPKw2MbsZAyOKAODsNC1KVnhMaAyeajSxWbmVS58sxpLIAIWx7gDPFeoeBtNuNGu7QxWAs18wQXRjkQXU5RuJAzvlvlBBYfLnGCelZ9/LG0QEDNCFeUAi+SBzNGFkkuEeNyZcngK3B7cHJ57+1Jb+9ZJJJYHSVEtS0TvLC4j3u5UNh1bAJIz1zigD6D+IHwo0/wAfeFZ5LO1R9ba2uZLe7ujIj7YUYuAHADyg4HB5zkdq+Jvhh4evvC/j7T7HVluLSKG9WN5sSRoJM8yBVUsGDDofWvtr4WeIr6ONxd+cplzYvI1yR+73YQSRMx3KRnpjAPJ9KfibwFeal8QNO1DT9NMUst9HIyfZ/MtblFIJdZYwVRduSSwIHXHagD9XPh7awy+DtLuri0uLmzMFqsstxMqJdbodse8vhgGIUjHIAOa6fQ9ZXTpbyB4rhby5WVBcK0C/ZLNBhI7RBkyKpA+ZcnuasfDhtKvfh7YWF5Itw8VnHBHBGZAY7pYyGDjaNuwDCtwvPHFc3q86rMiQvd2a2cS/ZGtlCTTWikef9qmZS3kZznA+boDQB6s3iTRXsH8tGN9ABFIPtMjiJ5E4l80Ocu/OUzg5xwa8+tdZkZLr7RPcRSyoZkslzGGtYXZlh8uMh2dj1bJxnIHrytvFqt2qRaTcxMHlDzRETQxSR7w/KZA89QcDnJ6/TeXRr8xulysUTQz+cq7ma4uFDgPCsgYup2FiP4T370Ae5eC9enmitUdzK0qC4KW8c8rQKr5xNI8QV12dQSc7eSSa+hLXVGa1iuIcz6d5/wBp+0xRzwRxTRpuaCXegNvGSMbl+UE4B5zXzNoes6Dotupklubv7QsQtQWKmNlYKYmjt5QHRGJDdC3fNezab4uhuGEVvNZxWkcnlyxzWxht5jIilvNieU5iDMMN14PFAHqNjqV7fwT6kJrVWCsYllgcSMj4+ziONwD5oAK7iMEfNmuxtjaS6Y9nqUMauWgnidrl5vKt1XDWzsYxIkhcg+oBHYCvHpGC20uoWc/2i1LNBdPGo/c7xskEcbAqtiQVKFBk7eoNWNLiCK1wl7cXFtBLFbiCwRTPErjKJbLJKzCXg5MgA+bA54oAu+JfA2k66bxdM01ZdSt1aaG4KyOVLA7UidiVYDg56/18isvCttYXTQSp9hu4GIN9JKzW0zM26SCQTbS0jNn5RnGR0zX0Rpeux6fb3Cu86/aborbtaQNcXsbPjBu3ZfvjuoGFPA618/ePb2Y3t7DFJJOrSTm8N5aKiIqLvacmF96NzwVU4PB5FAH6X/ss/E6TTo/sOsXAaazgiR0EZt7aO0hIwVRWJnbytvIwOPwr9dvDmqw6lYQXdi8t1b3sUc1v575iRZFwjWcigfKM5C9QfXmv5e/g/wDEWTw9dW4uDKYiRZx3VvM13OocAq6ocmeLYcsMEgce1fvl8EfiXda34Z8O2U7vcQQW0csc8MTWsLxqAucSkCKQAgtlQM9CaAPsXTtOnldxHcus0WFWSZSxEvXzFUZB+Qkc88YFZ+oxxP51ux87ygMRyIRHMBnfE/ncj94CV9M46VZtJDdLHLYMqNtVwFcsc7fmyyqA74znGT0zWjdWjTlCBjdlm2tySACzsjAEZYHqR19MGgD8rv8AgoH+zZovx6+DPi7w9d6Tbyau2l3MtnPcF2NvPHE33FUHziY84HKjHHNf5pn7QHws1z4M/FTxT4SvIti6Zqt1Bb3FxbtElxBDM6hhHNgRnoB3GOnNf64Xi/S7TVNIvrCRI5JJ4HWQsoCtlWRVYrnnnkKc89Biv4k/+C7f7D40S5j+L3hPTI0t4lk/ts2kBkWS6ky+Qqgl3KjPAyMc0AfyiC6mgWW3dFuFuUKxliWKjduLh1zhufp9aQvNMyxr5pcRExp8p3fwsoJ4AHocYz0q7awxTT3i3M5jMUarFBt8oySISojdyP3eTxgcnv61v6bYxxxtcXLLbhI54QQkUrCdxmKGMs3B4PJ4oAZ4Zhv/ALW1xbLuSLyxKGQA+X/F5jn/AFi4J+UAnPOK9Atba4iuTdxypaFjLBNC2y7M8e7ck2RwVAYbQOV5yBVRLy0je1toZ0ttkSvLI8aROZ2ULHJMqcSR8ngfe9KfPr9tBdqLkwBreIwrNGQqSybSGOwjKZ3Z5HegDJvbmX7XGtwfPXzppp0jdgtyEBEaADhEwAcD3rnW1KeSe2VsmLzzKyBcCBlcsrsOsigjGCOn157mx09b77Ok0ccG+KSe3ujNEwbO4qpK/MCEPr34xWPeaHBZNJPFOYVs0SZ541M0V3NgkNIshJKckccZ5OKAJJp7aecwmAXVqwWaaSGZUldHX/WR20gVjznjI6cdqfFpzvDc2kU0sluqh7CS4lFvLBdKchVBJ807TjAJ9OKwrO+LSySx2RkuZQ4iUlQqwgbjnB4c4zgcDt6VOmsyX8zNK0YS2CTYlQpKzwg5WPbzzjHQkjrQA+a4+zzpcSyLdzQItvNE4YRxwoDujLYxvZie+euasR3UsMUF5bJHBburxwhVys8rbmaUlv7i8cc8e1cvezT6hcXFzayCGJX8+eMb5MuMZ8wkAkYyMDtk1E11I8a20cj7Ed2i2rIVjjZf3ixJjDKfUDA7kUAaVvrTWk08htwJj5qqYCAXO3dl5ScYL/MB+ArOk1y+luUud0au2yMSHCmLHDFxJgb2Kk9ycenFZqs1zGYVeRFSUff2hpSBhgWC5wrY4/SthdJv2jUi3afbGWLRwMIHCnCgtKozP04B/wAaAPRfCWiw+Lb20s5VmvZVdlMqLt2pIwBRlLqsWHHHP0z2+oYf2dNZbTFXTo/OCh5J47WfzJZYJIg0Mr2seWDKAc+uOM9a+PPCety6RrFot201okUyys0DG3L7BkQTOPlcbgpyCQQOueK/Vb4DfGTw9HpdjLe6lp9xPaQzCaK5YOEVWILPOwGxwCCmNwPOQDyAD85/FPhDVtFubi01Gzu4I7X94+LeSONREAoYB1wWI5YHoa86v4la0WV3KW0rokJG5iVBBkkSLhgwJ52gg45Ar9bfjZD4Z8fWMDacsTXEymWea2eEx3zMhYxvIv3SYgck8Z45r8wfG9hpmkalJaWkEUtnZvIY454rpEhnDqfKhm2bD82d3bI4oA5+FZI5PKs7iK4WaykZFfPmSDaI2Rjj5ZOeAemfSrNpp2twwtHH9pB8pVEe1R5dq53F8hSSq4Iyf5GqMus2cF9BPAIo55Vt2dGAVEJi5VB0CHjr3BBPFfTPwp1vw5q1wkd7a2txdi2EM/myKGkRG2x7CCcxKD83XqPQ0AeX6foPia8hito7e7aJxvRXR3Ei4A2gFQcN1zjHHWulsPBHitoJbG90e9SG3hneKd0dREpXKRq20YPJHXvX7Wfs9fDTwVrwskv9DsJre4jRGM1zb3PlosavG8DQAOSSc4LnGBwOa/Wfwl+xj8JPFek2Vy2k2uA1vPHZssSQSOfl3yJneVBGeTtbj1oA/jkl8CeI7CFlisru6Sd4p4ruPe6QHGPIdSSC4A59cHiuLudJ1QXRQWk0cryNDJ9rjUJOwJQEAHEfzevTiv7NPiD/AME9/h7dWGrR6fo9lZF3iuwsUEcMiyqhH7uND84J5wuc4r87/Gn/AATxOh3Vw0dhbTRPvIVbUyXAaRj+/EbLiIiPHBI46DPQA/nQtrS70vzre9jnhjAZvMRlC+arbDtY8ZwT+VSx2yyxXD3Ls0RYp9pRGWR8EOWRAMKFBA9eOc1+6et/8E5LjUoYT5g0+J0LKsdmMlps/Z4miGSGLAc9+e1UdI/4Jj69bNb2E0izi/cz3VwtjKzWBRztE0RT5YumTzn8KAPxLTwlrczxXNrDPOhUSW8VsJYlW2ADLLcGTaCzNg884OQMVs6pocqwwCS3K6pdWQmb59yyjaV8tf7pyoJPXIr97fEn7AXi7S9KNnC+kX6QRW1pcJp1i0jKApxeSRrhotsYQcnBNfmh8fPgr4g+EUdu2rCaK0ieS38+2skmRfPLCI7OWZiATjgKx7daAPg1NIuItOAuILpM5cJHH5qGVcgzMx5Rd3GPyrj72K6hSWGVWQhxJFErYSNjjMobOCc9h3OBzXoWvazLNeQQIbpJmlEPEzQrKYFwim0C7QjDGcZyTz1rL1S7sYhFDfWLmW7gMsrNuLiQHCRxhD+73OARnHTHWgDgo7wyLm4mk8/cEG6EssojztHzLgHPGM+ldZoeoXtrNZKb7NtHK87l43XyFbI+TOAsm3Odx6YArl7iaWVnjtkgEksaeXCEGHmjIAdm+8rAA5wOo/O7pc9xBeKJrZpZH/duzOzLEx5UpGy/MN4xyOD+NAHsVmLtbZ722aB7OOe4vEulQm5iEBVmUsGP7tssAvoc9q6a81WwfT5XhvIobiW1iaGIiOUQ3JUMYztG5cpxgDgdjzXlNlcX+iyySSzzR2+oFmmhDhwjE48p0ORGpA9gA1TajrNtdxgmygRd7sFtiRI8sahVZ/mB24APHc5HFAElnaw3l3cTLDA8kLpJsEZdDIZNuAAPmc9uv61uXunXNrcC7EcYtldldY12GynBGPPjJ3PjI6cZ9+uZYa5Z6daZ0+C3+3SiF2muHAy0RyTsJ/1mew7/AExW815Y67Z3D3VuNMuboMHf7QytfuefMwTt+8e3WgC7oGrPALqSG+lkvWclpJJJYoJYtwJMiRlSy7T8oc44GPSvSrO8ttTsJbezkIktp2uZUme4bbKIs4gITb5EinJ3sFGOO1eDWNobDULGHzIjHcPiUKd6yRqpZ4zKG+WQRr/EME9O1dpZ6pNP532e7kvLUF0EMpVTbgk+WzbApeJEwpAye/TNAHsGhz30j2s1lPaj7FHIxljgBt5YnJZkYDPmOXwAFzjqcCva9GOt37xXE2lE6bFbtGfJh5US42XJV5VVWJDEE5BUc84r598HQ6hf3DWtrew2MksflWZZpZI3ZQDNHboHUEsCRz0z3r2+11W58O2MLRSGK6u42tJoQ1zLiSDHlvMX3eQQgbg49B2oA6rX9DT+z9Y+yXkMGmS6eJIZGdA8VxEGa4kjWdvkkLYBVeAR8tfM/wBhneZYgtxayTDbaRzmMRXisADJI5IIXBYnGSTkY4r1DxJ4i1hLZbfVI0eA3Bje43A2z2soXYXjXG75zk5xgjqa4u7unvL3TYjgMsm0REtIzWyxZS4gCqVW0Ma/dUltx545IB6FBGNS8Oi2RjbT2Vs1pMIEDyXYgGCLYAHZDhQcgk/jzXLTaPdjSvtto7farQM13ObhbbcQgYpDAU3MwAwQeMjjtWj/AGhpNpbD7PZ3snmWoRbWAyqZZGYiS55lUR4wSxXIOK5M6vePZ3sEMxtba4glggkuJVZYRJOTLJvkO9mJYY+bnPHSgC7pusXOqXEUU80cHlzRSRSSoxeeOJcTLJubMi7MHngZwOhrqLf7VtubSyit7ppt0UktmpgjkSaZZIo0uGYK2FB3Y5XbgV5u93BZWqeUJVumRIXndAwZtoiLxM7korKDkHqeQMHNW4rgLHLJaNdz2avayx26tJBiYvzGCpwsIAJ3HgnigD2rw5cWNreNObKxup4ZY0S0mPmyzXcbxq3mOU3PGsaExsO+OcV7De65Za5HNpb2UNncW4Se0uLpHDN5gWJYDIoCNJ5hYgYzk4PQ189Wl5c38cFxaRhRFHm4VldLh0j4IaSNf9aUGQwJGBya9h0TU7NdyXLC/sDbIwknlDSW0qJuJDADlG6OTzj8aAOB1VH0vWDp8qQx3aN5IkCExWxLF0tmlYKNpUbt5xtOcHmtqS4jsYZYTdKZZpIImaOMSRxMzNJuhixwrq2ASec5zW5ruoeH9S0xZdPY3M0sxSeWJIi8qQcFHByUOwtluhxwa5qSCaKC0ZIYnivHi8hVbIgZG4eZD8zLsI57EkDHSgCS8vtL1C6sLMPtkDrBJBFBK8CI6qMyyJjy5hkc/dwCM1JHrV3aPFaZluLULPCitZoFkWFCqPaXKuS6oiDIOCTkgVqHwlef2na3Niq2tnIIo7+OIkC43vuedF2nY/mZzznnGK5+9j+wRTWB1GSV7X7Qt3GAgWxlkZkjeFckzIUHzAe55HUAwBrCyGdoLqEpdMTIHKpOVfcrrG6HEADLn0Yj5iDxV3SJ9QsobSe1l8+7vhIIpbpnlMa4CsFg5Lt5Q/izycD0EWlW+lajGESOGOWJlsZW2BIZAZGQoruWzI0i7uFAUtjJwa66PRRbXsVxFYXRFlayhvIj/cm5GUVIWiJ52sdzYwSM96AH2f2/UNP1gMsC2wnVi0mEkZ02md44s/u3yDg9MYHXOM6G/jt5rfUfsMcha4aCVbsRG2MewjzkC5IJdSfm7njg1dWxnsbfyoxdwSTWc6SQl96yyTOwV7ppMbMDB+XoMZxmqVnZ3cNnI8Ub3ghmSNlljQrCXYKxgjc4uMOpAz2bigDu9G1mLVZ0tJRH5N22y5tMESBFAhDQeZgACVWPHBHeu11a11EWZ0q1uI4oCkEF3fXcrx7BGGaBZyOS4hVQpXjOD3zVHQdChWym1RYJlvYLd7yCJUW3Q3ch/eoxbhgsWSoHAx3rauNCXULFLpZhduLIyPBC7HzI8SOJbqFSQbjewjzkcJnGDQBzyaW9m+nW9xF9oj8vzWkMrRtOXjykSu/JlJPTqevQ8wrdXs6SWbmRdOlnZwgOLmxPmvGIZAeWO0SMA3fpx17nQIV1bT7ie8spZf7PVDaxXDxwSSys6iPyVJyBvOCexGK8y8WwapK99Attc290tyBJaNMgke0KMmbeJDmZ1hRDuBOCTnk0AcxfX1taf2e9ojXtzF5ziSWKWF76Dz3im3xGUKzptLNk/SuYM2t6auoX8byppIP2uK4R7hH/AHijy/IJJ2xhSMqDzg4HpoeHUsNSSK0ube/LLNI7Lwv2ZGQrIRID+4OFBYNgMWI65A3LGGNLt7Jj9tspGjngtri4K2syZygiiHMRQlshv4j07UAcyLnVtbtzHfajLdRzWcgjlNzJcRRQMN7RPCAfKbBBbnO0gnivJrwTWLvHcSxutnJH9mvkspRGiXMYjhtmk2ht8aDgdDvOMiva/Enha9gcrpEy2drPNFdz2IlledLa8Pk3CKFZRJH5aKAByoGT1Nea666ec9lNYzoLcQm3S1Cqs86qRG6SNIRI3lbTknAOQOnAAaRryaitstq8ipbubO4tQuGa4NwqI2zzADAqqW45yMk5NbWu6E9lBJcWU8cEUEMy6rIJAlzbFwjb1DEmRZC+4YGcSBV5xXn2m+H9TE9vBHEba6meW8WY3S+dFhiiQzRiM5ZjkjBIyccV6ONM1PVZbCPWLoQvpsT/ALlJBAZ5NghXc23Er79pcHdt8ns3UA5W3tLt7C9QNHNBL5RjeAFIyLeaRpJLcLKAxKlS+4DBY5rXt7uxlRLi1uooxY2M6PasNkzSRswugu+PG4jGGyww35Z8Wny6Zez2iozWqyKtu7At+/DeZGYyGwYSvyvnqMGptc0oz21teQxwwTSlrq4Znhicg7gtoyp0JVY+N2ZF6daAOTu7y3u9y6jArw6iiiCaBYluLYqoSCFrhPlZo5VzkH5w2fpUsvDEt7a2V4kZ81ZWt7sTyK4UoxSOUpIc8sGXcuRkda5O6juJfKWNLg3Ze4+0WsMT7CYpS8gRWbMYSN12+gAr0Lw5pF7EVu4tQl+zi0WadbUlTbw/aZH8oqxPnSmVgT3OeOMUAZcng+W2Ai1ODK3Fxd3NsyqWENuijypVDH5Zg6jaOeOTV2bwxPqdoJYYI7uzheK9KEFLu4eHyEEIlX77SGCRm7KF54IJ7C9m+yvHJffZbkShra4YSO9x5TN5jXEUEbExkhgh9SpOMVet2s4bW5eKGVziKGxginYxgM5eVGhPKSrC5YsuRt68mgDyuz8NXWpNC7RCRb6TdaM6gzW8aShSxYjapQnaucfKowD1qnqEf9j22p/aYYbl4buGNQ0m8vbcNMdj4LOVZS3GDk44r0LxL4oht45bPS48m2jszZXNszMkn2ZA0zqQwLR7lVHGM8Z56nxfxN4pimjupJ8Mt3cSzwLZD975xiRFWVnPyxrIhUoTn9305oAydcuLQ2zPBHJHcJOJY2DxlFgkG+a2WTOIcEsMHGSM+lcFZajA+oxkSiO3acSTec6usSFni2Ic437dvsQeOTWXqOqySPJaLNI7TKtzMpR1je4kwjRhCAV/dnPoT0r2P4M/BPxJ8TfE+maZp+nyvDe3EVpI0du8kR3NlJsRqS7eWBwcZoA+2v2MfByzatdTW1vNLewvGdLzHI0ObkjMsUmNpcoI8Kx/h55r+hDwD4I8TXVvY3GsRmJbe2t0nS3KRtNCyLJm6djiIPKG5OQPlIwuK4H9jn9kjwp8HPC0Go+Iik180EepRyTrGgtCkRTY9tIcjKKDh8HJ4HSvuKPxd4AsrZrSy1vRbCW9kSKdXlE/nxEBZsSFsK6xxqNv8DZHagCvos+mpbK0fmrY2jzTzRRxyGeHVluJA96jKObfkMwB+8xBGBVX4q/HfSPhbo0mrahrNnHMqQ4v7qeC1uDGkbNtRJCAXKFcLjnPYdflf9on9r34Y/CXQr+10zU9PuLy5iu5bP7FeQAJNFsiW3vCG+c/bdzkDqGIr+cf9qX9qn4k/GrWJLa41S6+zW4u7S4gUiOzAZMpcxshAcjIVCOQuPSgD6B/bD/4KL+IviXql/4S8MaldWmi25vbe51EKIXurgzs3McByURWjKtyHycc9PyVvL2+12eS9vGkvbySci4uVLefK8o3CaTJ4TzN2c8DHPrWpGbqSzt1v7Hy7l4yUnjjM1xK9uUWOQyEfKrhASX7H0INbNn9p1C9ljKWtsz20kxmhcKBLHgIGCgbyGDKwHUjI60AY1nHbwXmm+Qs01xC5ncSKPs4U7kDM2PmGFGc+ufSuj1i00+AxiOKOWa+eGe7eKFoleEMHAGzOTHNIcjqQMnIJrY0SdZZbvT75UtgAtvFciNQnk3CpvnMjAY+ccAnILFeMVpa7o09vbo8c63c7zMLQoFGx0SHe6sDiaNY1yVGST05oArQaUb1jb6rClpbm0miMylYbe4ityxSRJ2x5ZOQCDglgQKZYWYtoL50tlE1pCFhlgAOy2eRtiRSBvv7t2XHAOQcVqDTbh5kub5nMRR4p2RHlgcrFEyLLAx/cttKyYwD8wBG4ca+mXmkRz3dg00oZgkyzJbrPDcpES7ukbDELBZVGMkFjz82cAGVHDLbutrcTtE81jDcxXHySeQl8Xd8uWOWcboySfvKcEZFGuabpxht9PtEulZLs25lmUb4ZhHtkgVukqb1dznpuxXpUfgWNWspZY5riOedriFSFEltcxWkkqWtyrNkK5dSIz0LEqOK56/ElzcT2VyZLa2llMwdVEUKtekpFGcDcPmjABHzEtn3IBhaIstpCdkTJuAtTcjMajMhVJZCx5YPkNjoR6V2Wp3F3Ppc9gg3yW6wvJe27K8E0Fu0bXKOo6TrPKSGzyOlPESWyQ2rrJNA7RuYYpYV+zXEcYk8ybzechtwUHqMZ+bNMtjd3JuZWtAdNWElks5EGZLy4gYi4GfvlQzuO2/B4xQBP4Ya7bVbOfQ3W+TUJ4I5pLyLaZZlKpsWIj5QFGCfUV+zf7N/wvsrawtdYvdKRFSZrm9UkiG7up9qxExk5jiiXacqCCcnIPT48/Z1+Ar6prtneXOlSCwjltp7WWQStDL9oSPDLGq/JGJ3ZC2MZQnvX7LeG/Clp4eittK+SFBbNFqAZy1rCH2CFEkQbkcsw4GRuJHFAHZLa28MqSaJFCr2tu/2iBX/AOP2NW23bAE/Mqxn5B1LZIGRWld6bbJpcmraY0GmyG4ihWS4LqzzSSIrRyKvKs1r8jbugIPRhWdYaNIDfpbX6Q3EUhtPLntnS4hhV2mkmViMMnKKpz8y44ycU/xTOul6NE0kTNeuIrh7y1y+WRHSQvak4WRViZmPXAX0oA8U+LfiGz0PTtU1C7eW9ukjhkNjCCDHLawsPJwuf3CmMsWGM+tfiz8S/FL+NddlmvLwW85nMUCFZZxBJHIZDHOWBG0rtKAdVKn2r69/aL+JfiG8uLi10qYCIyy2FvceZGkybY54XSXLDzjLtYknPLHHAr4h/wCEdvLm5MV68E8s8806RQOYplMaxrIIJSNu4OR8zdQDjjoAcJdafbyo4u755rWO5mS+kjg3Swzso+zLKzKCICCu1R0HHbjpLG0tTp8Jt7loyGWGymeNZFllhijDRbSSTbtIZcZJBx9BWZcwXollt1tYVubkSJdx3bbYY7W1XME8rj/W3GBgdSdxxkVfjMNtoQFuEhv5t3kMLoOgt0naOQRbciFg3mBG43BvbFAGhJbW9zem2kiFzb2sUbATnaLt3Zsm3YqAqB2bCA5P165Vtob2+pC0ltJLaMjzeZGU7CspdJdwyImWRcD+HdngGrguZI5EEeJhaNCbYTtv8pycCASKD9oHmMSCMj5vSu/8Matp967WesLbm8llklMrF5UjiVmRrWRuuXwANvA8vaeQaAOTvLGwsIpWksPIVY5LphbyRPM8RkYYdM/6Q62wQEkYASuBmmsoJoYYrxUt7meOZLgI0vkxzxHyIICgIhch137uu4kcYx2viC7NrrWpJNvWx8lraCcII5bdSvn+auM/JIzspU8lR06CuP09FnuyDBbfZ4pbZhGkZZrrdG7SMCw/cyqAMZ6AYHSgDY0rSZRazJaoyzht8is6h55bZlCtBKOY7cpLkr3IzjmobnTlSa6iurcE2b+XaxQS7ZGvAUdZJZTyYWRsde3rV9Yb5DO1xeGK1t7OCWNrZi7Is7pJFFcNHgec4KJgbj8nTg1disBqFw13jzHljaCeKCSRnsrlHGxiXGB8zYbPPBOcYwAcXd2KG3uNTvFcC5u0gjtoP9TCYYCrbGzneNqHce+R2rGv47aNYYmeRp73T40WWZYYre5C7W2iQLuNyJkKoc/NtPrz6TM7w2wkliiWO4ZQkDW/m2cNzZyBZ52k7vIgHygYLMT2NYN7Fp2qCawWBTcRyu1rcxSCeJJCDLtLFQFiUsSi9QeO1AHDLaxXdjeGNIp7lo3me3vIyDHPbwytKYQwGwlsqM4yTwfTNmsJZLeXy9JtwbxYX8l1WNYt0RkOJpH3PkM7EISFBwcYAHcPpc9tYvJb3VlORC0dyo+eeezb98SyZ+SYTK2CfmyT1HSrNo32bTom+2K88sQmgvd297a2MBb54S37mUgOMjgMMdTigD5+1PSohPJNbWcUbwLHIGTfJa3IQYCedkh5MI33uQeK8+mE+o3hvb4h7cRsyead0kIbO02qqArRg8EHnIPHBr3HUNPuY2lVpPPtrG2hltAseV/eEsXmVsCZ8yv36V5V4lt7myS1UGzMLStdQwxxiKU/PhUPl/KISSDt65YmgDyjVLCWx1G0lnnkjtpS22S3QLtG9mVHAyBuyCR15xXrvhHQ77UAbjT4oxcYSUKrB2FvA293QSYJYp2z1JA7V5nr1veKrpeRSwyGQvFCrbgsjYCOis3yjGMA+teh+C9bvLK2M63SRTwoDAJ4wsgkh2o7I4IxGTkYwckHvQB+2X7N8cmqfBe5015TKJ3ukY3smxwJLVyfsoJwJMrtxnjOT2r5h8LTaX4P+ILwzW8U12upzQEySs08jbi3kqFB5K8RuMAhSCckZ9H/AGHPGsviWDxDpWpXhZCj3CWSne4uoAFklhSTAEZBG4DqFrjfjxpEfhP4qy6rZwLFDcTNcoXUbEFysiLPHszsVMgD0ZTQB90eANW1e01axuLC0S3e6JPnGQmKwiNzG4W4hIznbkYGRzX7w/BL4g6rqmlWFlNbC5+zC3s5ZRGYY5IxaIzmRwcgEqpU+nfNfzn/AAP16a/TTjdSTS26Isr2yI80906H93cuT0iKuCVznK1+5P7LnxFhubdNOXTob1JJPsN3dzkQH90qjakWTjbHjOMElTnrQB+hVjqJkfyoZYlE0yRyoCUkjjY4KIpXMg8knHTp6Vp+Jrm0uJ4GjZHhgtkh05FkMbmGNhGRKqH5w0qs4Hc5xUVjaxixn1WNY9yFbe3MkDF5YSoX5Q3RUTABXLYOe3GBeNJHc2dxZqJ1AY+UwG23jiUI2Hcchsts9yfagDIvNOWO9tAmoMtxnzSMyMVlTMp3fwqrFSCM14j8Sbwf2G/2vBH2yeZZLeV4Jo2R3lWPyUXjc4+82M564r6Msra3nuGgczTQSwlrhthaaObI8tvL/jUKRuI6Yz614H8T9LTTrHUr2e4tG2mSxaGNGIVY33RO1uRl32MOnBOcHAoA+A/ieJNW8OX1o8Nt5l/bywlJyZIJlmDNE0zA5MynH4n8K/nu+O3hgaNqN3m5hW4s5r9miGEktmDsGa2SRMbTkDnoMHuK/op8Y21pdW2qWTKs0dxCrNdwk+VAchY2EP3oZSe/HT0zX4Gftl+Dr1NautR0meV4N1xHeiRZFkU27kKUZOJMnqD94CgD4KOs6ussDiUMAzPEzjmSJAzEmTgMeO3pxX214K+Jc8ng23X5QkmntbyMzblS6QHYzA/6o7OAB25+vwUk+pW0Cz3ZaWKOURw4ibO8jLR+Wo4THfoPc19B/DnVl1LTLw3UDQ2kkahLOIbhJeKAqgxDkKQuSR0Gc0Ac/wDEfXNRu57a3v72URLKsi2xw9u7T4VBHIp3GP5enYn6Vg6PLEk9v9odlQyNAqW8YJBAIVRn5VDOSCMds1seLEuZdUDrbo7tGFa3VQYBs27PLUj9027IP480yz2RbZpYLdZVDhbAo0EyTovyTxM45hYj5up9KAP0/wD2evF8mi+FrOG2t4wqosN88hWBysrBCoPLAKOeBgH07fqp8HdStbxcwTP9lMf2iG2lugpE6BC0sUTcueR14OMjrX4g/s9WXiLWVW4ghF1AskCy2hJjgCqxebzZicKuM8n0Ffq18FZpk1iDSghivGQxLEzkqS5LL5eT82I9uD04oA/Trwmb+dvOvbBfsyyO0CK6lpZQgKkLkbOOvXmvZ4rSey0+W/t3gQeU6oHaOW5iEybSYkbhnySB71558JbE3CWSakfOezXyporqXG0swCSk5wcE5PsK9I8QaTcTyXqTxRxafC+xJrPfGJstujaFf4mVcDg87TQBwUU15BAssVqZRPIkFysoL3DZcI0q4/1TbV59Bj610lnPdW1zDIoaONVkRVjGIoVA4d1Hqcj8c1Da2DRvDDb/AGs222c4uARcOdhYuWbjAYdRXY6RDvRYY4ZPImBR7mciRd+0HfHEMfuSTxnA+U80AdL4Wubq+a5e8aFIlgkuIEIJkkdQVURRnjaACSOvNbFlqV3bw5kjaISO8pVGbEflFtrhsZxgcj3xVW1tooYxJHGzSg+WZBGi4t35aONQ2PMJBJx2H5yXLQXKRmaVgql4ohD8p24IEcir0bbkc+lACLfW940vkAzOS7um4quDznd0xgk/Wqd2rQbi0eQyxHfOilXIBaOMbuVUDufz70y2ijt3b7KXihb5VY4IdsYCAtnJyw5znmrGpxO6j7QfNdo/4Xz0IXBCH5XCjBHBGPrQBzl7bz3Vx5zJGisRukidNwRUDRToxPykEYOOSPrxTbUkjlWykl894xGQ8aKWeRiBhjnIJPr71rJa/ZJZbonfAbQQLG7PtjKYcnnGDnj1wK5q9DpILuMWohVg6NEAWkYJlMn+8r/y4oA09Q1S2tTNC1uPMSNpJpPMUyRl1xEyNn7vByOoPviuLvW1C/iaRMyy3EIDLLP5Nu9lFy0pXP76b0Jpb6wutWR0uFS0ieSLMiv+8kSP5ndxnJ+YdM4Oelc3d2l5d+devJKbWEPaQRqxikdYwVZo0U/LHgA/Q59aAOI1pr+W7UNc2qW8c6RzXO5WeXeCkJS3J2uAuQcdG96858XW8NlLBJHq0xil3NHayIqRRPHlGdmTLBW5259K6HxLYym1VledZVmh8iAO2ZIo5Czvu6AFT+BGa8x8SFGt7q0mnnwkgtY53JciF1M/3HYbVMmQe/HHpQB8S/tYeItPHhZ4I7prW3ivRDGY1Bjed9yOWuAMyFzyRjknp1r+Z79oW+uovEOpC9kmlaeWWRN3mOphjfEDpvPEmAM9vpX9B/7RWp3Vx4en09LItptncXXl3kkQWSGWENh5o3JLys33MdMV/Pp8bb61bxdPeXsSmznLx28shMyXCKx3sEHEZ3cYxkHjtQB8u2VxbvdmTUkhWS6hCpJIpWTO4usibRtQkY/OuLubxI7+YQwyOmCnmv8AKxAYANuP3znpgc7s16Fr+oQpI50+GBreeJoo4AkZKvGSC5zyoIz/AJFcde2bMLa7VokE6mSREAUiSPClAhPA5/HrQB0vg7WptMvbecMwuIgyRSeYUCkgFZXJPZvfjPevvj4a+NF8VaKdLuru0v7hIZVuUlx5kks0Q8qNAQAVT+9yeK/OW10+6dhHKQiKgcGUFVLSHcxZh0lBwPTp716p4R8R3Ph3UrXyLiGJmVWmQMTI6KwXET8LnYP8mgD6F8SG48Oalt8x4mmnEloZCW8yOSUbVRFbgKpfqfT1FfoR+xd+2Fd/DrxHbabrGqym3W4tI7Zlk8uDc0yxNI4zx5aEADHGMGvlq+0XQ/HPheyu7aA3LS2qyoxj3X1i/kAxg4I3L5vJx2Ar5KZ77wlrEFvPFJFOl9Kq5DxPLJHKdjoScOpYbmAOM0Af6BXwm+IWl/ETw1o+taLqFtJczRXAlnuZVZUdlDfvo0bllBx3xXbzzTadIjXV1HcWkMoAmtdrqFl+TahU5fao3g9ST+f8uX7Av7a39h6ro3gHXdTM8T3E1rNPJdmMhpZRcSPLluVSIqqFfvHg+39JugeK9O8WeH18QaffWS6ddRx/Z7Peplt7zOGbcTjbnOOx/WgDt9Q1Sx1IXtujm508sbhYLhzAFAt4VMbsx53earcdTnuOPjj4/fsURfHnwpqFqlmt3eXUqS6XbiNGFskrlHhMhG6aEv1HVeo9K9x1bW3+yz3KzwSlZVtRFcbRGyMsewqiHIfyDIQ3TdGB6V2vw6+Oelabdy2Go3EUq2VlKyxNOFd1jm8xJly2YJSwPAODg0Afyo/Hz/gkb+0D8OG1TxN4a0PUtT0x47557fTImaW1gEjo0boyBhvRVcAE8HivzHm8N6v4J1KbS9agubPVHvFtr1L61mR9FjiYmJwso+V0K8Yz97jNf6XngL4q/D7xiVs7uLTrhNXtUlSOcwXGwmUxyJNvbCEscjPY4r8Kf+Cxf/BObwxrHh3XPjx8JNKtYdftbWe98WaPZwCK11K1toR/xMrQRqFjlCAOyg9SRigD+Z3w94inGm2bweU5vEFpbiQHz1xDG14sLbcrcMmX3MBgsQDmun1FdVln1G4hOSoiRhgu00ZRZJVLMMhwrqVY44FeW+ENReG8so7yG1uLr7dcRMsjssy3YYQJGwUBEj8sqVI7dcYr369tg2lwX91BFZFH8oJHNu/tBrj9xHE+0/vZwgB28ccigDl4g9pHc2UuyET3cTwb4/LV5LaRXurdT/EreYH9BmufS5iK6xdztcyx3NtFfWrvI+Vj8wQWzRRgZZ9y8g9ABmukudPuYWN3cCG8jtJmVY3eUpFdyQG2In5ykYSOJlbpk89DVGUW73t21rCyxRQx2UZij/d3DSKZiqYJ85BI2QRgkYNACJ468Qr5Y2lrMkRyyM8crXETILYrLGW/dEMpOepqrdFdR1SCQDFi6ulzp7Fo1hilBjmmZTxKwVUKBc8HjisuG2Gn2IhniUNqCRtaLDGS0htpy0u4McowB5GevGeKqX08b3tgY1jgkkkntYT9pYMl2qlGtZ4l+6AM7c8cD2oANSt4JFksdQW4vIVtUe2jSaTMcIaNGijcEK5jeRAoJ+4vPIOOWh0m9ttZuLe3iENtJbMRcQzYS8ugm4Mnmn5ZSv8AAPvZyKk1aS90+yi02PeTd7bnF1OJXjNs9urPAyfMquYnYqeoPvUmlJqaPaahexDU1ScXEYhZisRuI3ljkZF/1QRBtTd12igDufhr8PrzXtWjvJoLiOLyoriW3A2SIrMludoH9yUMADztw3Q19Z+LbK58OaLKk9lJItmtxawPuRzdhIY4ozd+ZgRjMsaleMFT71Q+AekRWa/29qCzKbtJ5UgkJklM01q7w2kERXC3Qit5WU/d6dyKh/aJ8QJcpHHp0M0kavd3l3EsjK0ct1by3UUE5Q4LhkjyQMbxigD5LMQtrzF7bWcV5LcQRrGsZEtxcS3Ej3BdBxCiR8buCdvc5rq45NKdYRbWciPHOLee73y7Y5IlyHUE4ZARyx4ya8+a5nvZHj+0xnVHitnuQkci3DzxTZaBDJnkR53FeTg16LZQvHZTBEQAGQzzKCBIjzYXywemwkA55IXNAHRRXkcYMkjnUN4gljdHGyLcqg/Io6BSSQOmMYrqpbeBhZTabchRcNFAH8rbDHOIzL5zITw3l5G4cE5xXNpBFAVTe8byo0bGKNTbtImVfBH3ixBOBjg5HArpLS1dRBbQSRRrewRwgIvnqXSNSkinOYdygcgfxUAVrGGwjjlZ0up3NqUuWkVPszM4BRtpGQ28g7Tz65NWNChmtruNGljlZ4rg7XZlZBIgjgXzM48sDdkdFx0qW00zWI7mRY4lZUniCQkMoyWMUhbf/rVwGbPTvVu9htY72awRWCK6FZFbbIZQ7GYQyL/rASSeOgNAFq7trC1E0dvC022ExSytIiwxmZiIZIJOxEm5s9fm55rGgWeQXFqxZIbcCS3W5mZ1drZzGCZGOSBtAyMDjirqWMEllPpccty6TzQXaqSuVlgPmNbeeRnAzuI7MuPeluLFoLO9SaN7aaUQWqJOrGWSMhXe5jI+6S6k8dc5+oBca90q48+9uIZUktoIoZgzIR5gVY5LiKMn95EqY2k5J24NZt5p9p9kUWoint0lCXsuyMXF1CzB4ZFTA8oKcbjkVSa1aW1eGcj/AFai0lWIxk4mEc8cxc5KMSCOOM46DNJpKypKlrPN9mtf3yO0w/eSm4TLRM7ZVowArLn1xQBXudJW4WQILeM4VmgYGRpfPcLEWeP7ihR68cVMdBkvArWU5WIPJFNNDG77EhQyM0IycFHwuTzleK2LWSOwMCq7yRzz7bi5hUSFLUMyQF4xyDv5IHTrxXSeDgE1u5tzOBYH7XFavAsRinvVO07lPGTGCSDyWOepNAHmzLqEFp5UsQnHkbR5EjJeRSwqMXNyXOFkaIdCc5Na2najaGC2DWz27yEwXhN0VDRsDsO4sVjdnPzY4yDiux8V2d5pd3d3DW1tLbvbb44wiR/aIpCVUTwo3zOqowzxyPeuBs7a2v1817NI4Ipnn/1nlxHydix20nzfIUaQt7549aAILzW760X7DGlrJGRL9mvnwzwyGYF2facyr5QOT0OKxLO4nC3EFw9tc2siyPsO5R5pdhEiIThEKkEE9Cas6vBaLFcTee7zW8rfZ4oVUqIiSwj2jloyoGD6c96z5LhgbeYgLG8MYe3jhTNuHGVWdx9w4+6T0AyKAOYn8zT2uZNrxG7aRsPMXRVhLIVLphVkZwT171zclxdT4tLlF3yEvaWcI4mDKWQuS2QVYn3weK6XxBLLdpJDaCFtNdkE0MuGkRy+A4dOYpN3K844qDSNNW4IiWbD24lH2mQJ9oVEy6lSw6DlOMigCbQ7adzD9puJ0Q/u540Lhy7t/o6Kx+58o2kdOK988EaPqMYldJ4zKI5YrLS5nZraGKR90aStIc+ZtGQRkAuQK810uCCFJLsR3MylUEdvEVRkTIQXM8jLhxuyR6Cvb/h/ZaZZamdUmv1voLi2KtbtJ57xXMRyQ0OcKEBBJHPJPWgDgvGNr9l1SKO6hSG6ntHjmVrfckbcb4lZlwqFejd2Ncbax2l3dvFbwXKJpsCyptCNFL5YwiMuPljDg8fxHNelfFXxDbXeswxWl1HcCNZIbmZbdgTAcFVQyD5uR94Zx6VwkVxp2ixSo8/2iO6gWZYYT8xdsMZ5e7CPnKjjOTQBpaZ4jsrf5LmOX52FzJAB+4hMZbMkIJy04z90diMcCu38q38RaWbR7IXkeDIZZF8u6kJBeGaNCMTZyBjPH4Vw+g/2HdXIeHy5ll812FwjnazrtBUEjO7B49hXVSSy6dcyCGa4EqQ2wh09CRa3IAIDIw/1Scn7vPFAHl2o6E3hyY6hpaGxM8gS4t1bDLKHBDxW444AOT71+0X7AviwQHToY1JluIC87kL5DKuGYySnliRk7T6+1fllc2UmsXtuJ7Fsi22C3KY23C4aWQO33yVB4796+hv2f/iNJ8MvFFr/AGabia1Uqt3GzoYY3fJaOGPO0OFJ656fSgD+hL4paSPFfgbVLWz02C7srrT5leJIUkkF1Ih8pgoUnyycgj35r+VT9pL4Xax4H8aXKarZNAqapLcIJ4wsdtFKzMkJKHDKEyPYV/Vd8BviJonxH8PS2VjPFFdkRzhAyGQ+bEFlIVG5QMTx2xnFfAX7dX7MVx4l8O67rVnZK17GlwVeK2c3cs9vmRSCRgKyDlsYx60AfzgT6lFDKs1pJIgkU7JjuxDGrbJWWPOAFY7S3oelPRL25huRaadFslnZI4yWG4EbnkkkK8xs2WJ6cVHquhXFhry2F1a3Ut3ptwxlgnPkQKC5EqyLgZhypJ9SO1d9apJdWl/aQRRpcp5RW4sZgZAkvBjSJzhuMZ+nQdgDyqOO8uNQUXV2LVYrYGSP5pIlZCEVIDgEqSuM/pXTta3atp1okjkLh7gHAJifJMiRDkKTgE8cV7kvg7T5rPdpqRLqdssE8n2yDZGWjt90rOCp3EsOOwznFea3LmyS+P2bfMzpC13Hg3DyEFjDGxIzEADkAdDQAyPV002F4w88MMsIjY5SRixYiMQDHMDclh1xzXA6zdrFNAq3TNiVkkWM7YYnnGGZN2DJhip+Yke2K7W+GlL9llkuTFNNBJJDFcHe5cxF/JITiIJtIBHdq8M8R61bi7ilhMrQbXS4t5EcNbHzQSzlxnceSG9KAOZ1fT3vpBA7XKCNpIriaIq8ckZm8x2RSfkYEDBrYttDFtpkE0l0LOMlZ1BXcJlQ+YpCAcOYR+ZwOau2kllc2scKwy263Nws0nnr5izRupiVI5mGEVpAuTngHNa0FrI28LayLJCXYWspMytAu2OERKRgKNw59z6UAQ+HJIIb+RmsV8trUJFM0qq6GQF99vu+8wA5Hbv2rstOmF1d3byxS3sJZRANwR1DcSvK5P7xAMEY4465zXP2IlMb3kVhAE067MDIyqswhWPDPb7vulz0yO3HpUlu8lvLtKzRXF7FsTeHNpslJxEgTlDzzjj19KAOlvrtmhymJYHHkh7QkQRwygRsQc/eCkn5u9dF4V0x57qOCGHySLCeQyxx4DBQVW58scE8HHGSBntWDpVilktmPtL7JVEd1bAKbdgpzI0yY4xkE4OQPzr2Dw7LGJvt9rF9naJUtoUaVdr7VEcbFjysTqVOOhJ96APpf4eaNb2GraPH58tzHJp9qJC2XWFSkTTySBeGRpULnPQqB1Ne+Xk1pcWxt0j8p9OMiQtez4a9M8+PtCg4PlDsvvXhPw4E0n2a8MnnXCzRNNACYpYFc+Q8fPyvGHJwvfOc17bqi/ar21mnOyERGWefysiPcfLeCQsAXaOXJAXnBz2oA5C6NxaMLm9WI21qlsbQbdyKyEEEheRnHzE/eBrnr6+fxBb+ZpsMVjJayvmS2VnRzLJmSFUc/M23n9eQK73VClmY0sRDew38LvNZwKZmjkVAyzzuxPlptI+UY5rzbUr2w0K7RYHSyjubc295HjesdxcYW3u4ip++QSgweFOevNAHPJpct/Os6XETIbo2zSkjN08vyyI7SN8iiT5x78dafp0F3pt9p+1FZorlohA7gsk7ngxu38AOMg5H1q+smjJBJdW9vcSJIY4LZ52EMCXqp9olmAHQifgHuK0NB0mPVbWeWf7RLci5heznebyQzOSbgszf6sDjGeuKAP07/Yy+K954Z1Sy0u6uJJPtsZj2pOPKjXu7O7f6PyAPriv6Q/hv4itr/TLKZHiEL2Fuy7AuT8wSRZMZ3yd93oc96/ig8EeK9R8K63HJBPczztcvZvOJWVJVS5M5eYBhj58AHgEc+tf0L/shftJya/p1noepXi2dzYokUlzJcLjdGTbiLa7YLMpyvYmgD9sbCRJ4QBKpP2dQfMJwscQ/duewY9wfzrVjtIDHujCoyrAq7QCrE7eCe45Gf/1V5x4Z1e1v4Fd5FcNEHyCAJIsdyh+U5/lzXqFlE0dvHn5kQvtYc7sFdh9u35UAU5ULTsiRyIir5WUYZlYKH+c4+Ubfx9avIPLJZsJjqq4yDx1UHg1YZYyN4UoRx94/6wQ7PwGe+ahlaERnLFWKbpWP3sZ5CjOGPX/69AEys/lOG+XaP3Yb7jkHPyNjrj2p6Sudm5Q+7O44459f8/jWU2pfMHfJjB2ov93djA4PI5/zinpfqXaSEh4mZomU8YZMgn3GT1560AOv4DcQ7fkkjUTApICysBnJODzweO31r85P2uPglZeOvCmsxRWkAnjtnaC4CkyQIQhkkhbHyzfNL6iv0WmmIh3JuVcqGXgKRjDrkZ4/z9PI/G1mdTheyni8yJoXRRGBwGAA80N159f/ANYB/EN8Y/Amt/CXxpe2sIjjtBdT3FvMEXfb7nRUIIILXILLnPA69q+wf2T/ANoa+8Kahp2l319FNDPsWe8lfGPmzCrRlhllbDM3JJ7da+wf24f2WJfEd9qmvWduiXl3HObm1ES7WSGR2gSDy1ADSqIjuBHf0r8RdEs9Q8J+K4NMuJJIEs750eUEo9ssLhZRPJIeSGA29eMdMUAf2b/Db4laVr+maTfRzugeK3VopX3CaRkMcoB3HJZ+fp9a+itM8ZxWjmC2igYXFuWTzYyZi4AzjIIzzx7Gvwg/Y8+LtvcQW1hq3iFGSARwxtM4e5mjdAy+XF0jlRhw3cciv120PW1mW0uI3hkMu2aNcq7RoEBRWbjCkZzz7UAe5Q6tl52VdskrCVHZ1OXThU3Z5DKMhf61cFzAqmScyxOqhQ24HzD5mSFweW5P59a88tpJ1kaNUby5jvikIVvLfn5gQeQvTHoavRmZ2FsTIsPIEisZBG2f9YM/eJOOB2P1oA2NQS2kml+zSyrOBFISw35XgFc+pB6e3fmsbWvDbXUAil2SRypJ+6MasAHySCT03DOfTArYsoAJcEMSD88pHO1f4cnqc8Y9RXQBoriRVKNGVAEjY/eHzOT1ODyR+BP1oA/Mf9or4Jtr2n6jHaaPbvFNZvFc26oCrCIsVeMBMCTvnuRg1/N18cPhBqHgXWri0vFmt4bu7c3UyxnZHaSu7weTCAFVm2/OBgAmv7QPHFvbvp92oSKOYRyKmEDB1wSd2M4G1u9fgR+218MLnWbjU9TTyoA1rLBGgikABjMhPlnbgy4OVHU5+tAH89Pjnw+kUM89v9rtyhD24V1LGeNXVJJl/gjO7IA4PNdr8AfiHr2j65Z6bd3Zee2aNkmY7UaFSPkCYBDKwHHPJ56VU8e2E9oL+xuLia3bSlEgu7tSZrorgRjyCf4RjpXhK6i2mX41LSrljcvbxS+fMXSSSRWBkSzQ9EJUk/rmgD+jPw3cWvxA8NhNVu5Le5a1tyGRFkeSbZyzMTlgyY3EYxjpmvgP9oXwBIszT2huLu3trSciDB/cv5hC3ETMMooOc456djXW/s1fGu4uRpMepFJ43ggsAIl3NOWVTJPKpYbZVYMB09a+zPiP4f0bxPps95Y2cd1cLYSSRwtGscgkVdkryuAA6CHIzjHHtQB+A2soltqskNyczCITsHhf7RO6hVVFmUYOCM9utULldRtYmvvOjWaaGdF+VXCwlduxt7fu5cA9iTmvdPir4FuNL1LVbm0DSWs8rFEilJe0OdsmyUr/AHhwOnPvXgmrX/lw2VqkW2WKB1lN3CEyx+QyzBgCy8AAgD6dcAHIzy+ZCu1GklHymJ8MVbAHmHPJU5yM/U9KvRQSqVeKdC4jMTL5gDrI5G1ZFzgLnv0PUGuY/tO7nmmfy4meJmIMKBonMWUaBiGB3YCnB6020nuWKSXExuTKYwVX5Cz+ZxFuUfdVONuAcDrQB6BpV8qpcgbmmWRI7qMxr5XlsNrJG27DoTjkjtXq+jQQX9rFDaFUa2dRJJMwVXyu4xwEDlVXIOB1GK8StLq5W7kXy41jYxKWaMhFVDuI2Dkg8DJ716b4WluYwI5leNEld1dWGYopCCJIWzggg9+eaAPQ106OS2dEUMytsZbVDJMRuALTyMNyLk9ua7NrR7yKw06KN1W3+zCe8Yqbq7SLBkgRFwFAA+6STgZ4xXmkGoOWe3t5rmbfIggug+yNCzltszIylzgdxxnHNeg2Ou2cbQWrTM5ELTTY5k+0r8jTRs33kxkHoPzoA7PSr21RZQhu3T7SPNuZ1eUN5DAybigwrlBjPTCjmrXiaWzmv4UsYmt7uF4pWt1kdnuIicrCQzY8rcAxOe/pVKDUpruNLiMrBZqIrIWwVIXzISxmIU4eU8n/APXzhz31wn9qxfZxdtZsYLMSyZuhGS5wZQMsR8jH0BIyccgHXaVrVxfWgWXUQdkkxurRP3UluqSBIyqlgCAM9+MA5NaMkq/YGkjkE6tIzDBWLyJWGFjuQoGYz6nrmvFNOmcHM7iMMFd2LFUjQyFnicBctnDZ613+nXNqwazSJjAwSUL5jMxDOEOWPUAsDt64HBoA6TSr6G3mIuVMTs6JGy71DTMQWkVxnauMj0x0rTm1R4b6VkQyB0S4iKAyQrGHCOxA+8Mg444Nc7rUJsrFpbe4Ybkiit7bAZ5ItzAhG5Im3JycZA+tYKyyW9qZraUXEtrGss43SrOscw3FeRgrw2R2PNAHrVqlg9vNcf6QwYzTT28fzxKkpAjWRv4lLjj0PHWsG5ezjhj+03SwyzJJGLeMsZC7AtaSy46iIYCg/wB72rjLHUIZNAnWzupTdXB8+W8kkYLGkTFxaGPd9wcYb1HSrej2i6oJ7k3dxc3E8ttDExiIV5VVohCkjDbuDJjI+6ACQaAGQp9q1C1IaSK0hV7OdJZjHNYXzKzNO6gkukxK4A/hOegr0fT5AdN83UdQiuba3kEdocxK5uYWy+wH5k+QBW56N71mwaG9rbfarlo2na4IkhcAGG4g+Yzyzj5sjaA4OVGfpUyg2lzua3gQ3Fi7Nby42232qYOz7cFXyQCHPVc5xQB3Gt+IrAWj6TpiLYzLZK0a+UCbouIWDtIOJG3owweowM+nEPeW10ba2vLdU/0YJG8MSL5mHP7t3XKqgkJP1rXn0ewtrK6mt9QYsIygnOJZPtabmNvCj8CIspAKn6DOK47xHcXVgkFxBFFFJOY7WG1I8tbqJFaX7RIvS3bepyxOPlOcYoA05dI025X7MUOnXlrb2s1xggLeQxqZQ8bbsxARgcjgk9OSarW9/YtEbiGQxz+Y+nhcCBIpYm82aK1fJMrlUBkPBwSQc5rEt9Ra6e6W1tp2+zLLFFdynzci3BkeJSx/fqVV8AfwketZ50u7eRbwzywiG+EgikSPFzC2N91Ag/1Mq4OSeoHINAGN4llgu7l9RnjkVpGtVSCWIrZ26i6WGTKuPmMgyc55GTVa2jis5JktmggiiaGYXDRss8kFxOYdsi45c7JEABwu4ZrY1+NTLo9nbG6u4yULy+ajtexxyBC0keML5cbyN158gkcCsG4nuhcR2VlIJbu6WeIpcqfPt4UnmvZUikVQrFRtC56MwGRQB1bauZp/LIvlnZo4oo5497wCOaNIxbn0IOSAeBWTf6gsd+zQacVlYJtuZS0ckxmmQAT7uCeMc9KdpsM5hv0vEvri7tYN0huGUTRT3LB7domHKzbQNwz8oAPPFaNnpN7IZ7LULh2lgitHUHBYhvLnEALLk/LIisRkgkgUAGpXcF1bpLHL9muraN7too8NEWiUByygkBT/AAkckjpVO6v7ucxW0lzNFBd2cGoTwG3kItyVLMjOmd0UkSsduRtByK6/w14esdR/tHT4bO7tYJxO6yXMiTrbeU6NLbPHjc8beapC++OCK2V8C4nszat9shs4Z7i0aSQLFKlpG0bQzSJ0Ty9wUHcM4BxQBx1ksBsTc3pup9KH+gwxxyFNkDKzC6RygYKk4AAY4KDaa14UlsUh10uy21tBL9lhRVlaNgwSKafA/efIDgH7v8+mfRrdYhEHSX7WtrGbBtyIZ5W5jjVjysajLcAfUVzfi2xbSrd7aL7aLidbiJ/JiY2xiRS6iFCPmQDIJxwegoA5rUpftQnvpjDPK7262Vy7+W8SqZCMFBtZCzLlT1zXJ6d9uYtc2kQMAnZYxMqC3mEnyTEbUDBBM2AT3rQtGF3DFpsc7SWsameSR4RFsiB+RAkpBa535AHToPWtO4tbthcR2d1K9vc2ywkPHHGGtoH3IAePKLPgv0OV60AQWto0axm/uMxvAbaO3tmaSeGeFygi3uR8+w7vYYNXLh7qKK7uY7gQw3kq2bW9tGpb7TEwXzmt88MY85IPNY0Fhb3du9tcX0huPPysUjhJIkCnzLpdh4uCcoqktxzn12NDu7b7dHaalHBBYCcR6fOEZpIpnwhaTaP3/wA33iOmTzQBmW1uLVheRi81C2YlWu5Ig3yRSbVigDf6rkkMD68V0NvJHqEkAgKK9tK6T7AIWj3HbbQtF0AD4z9RiuwumtNGZrWEWxgvp2ikS5heMLLJGfLe2ic42byGOMCuetiIL9laCFp7bDXmyAK0juoaCeRc/OgZU496AOke3vbURwqGuSIlLyKI7hRIxYugcHjB/h7UVg3FzcQTOsGoSQKx8x0WN1XzZPnkIG08biR+FFAHpXxa8Q3t1a3aXSpYaRfXF3bPCt3MzSyYMkjhHAAVnwQ5IBJx7V+X/wAQdevmN3ZW00jxxmYgTvHbOhtwQrKu/LnyycDnOOlfaHx48S30Fm0Uc32vTI3CzeZFAzRSDK3EgnV/nVSMELnk49K/O7xIY73V4ZbYyJEwmkdbjI84OdvnZJIBwRwSOo460AeY6pqEWrR/ZN9zObbZHAWg3zIHAeYvGTuK7s4yvI/Guy8P6dGVtXktPskebdjfG1MkoaEnEixKSCuCoYNzj864g+Hb+bW2ktI5pd5cuwWRGjMeAXyo+eMjJXGRj8BXt3h7TI57SRb68nnVWjSK0jiO6KSBNrknAYxsp+bI6j8wDVk09DqKyXNtDqFjfMqTSw7LaOySQYUiOCQ7dxGVBGR6ZrWl0h7qK3s4JTIlu8sNuqlfOWFm+7JE6qZkAAXuwFUobGIzy7lkS3gEbRJayNE8oILLcmGVvmKEAYbHrjFdp4M8PJr2oGUXZlkR0UXDLk5Em9iuw8yhQdxwVJ4BOKANiw8LtFDp0Gnyy2Vw0KS3ElrDskjdTxFzGTEjDPLsD9K7DRdEt0ZpJVgDpJJ/xNJbZ4pAiNtkM9ywdy2cgLwvHTHNdpo+iywaittHNLNa3kktlJJM6WWxiFZXR8lnkEYJXIC54zXR3mjaDpj3VtFcalq4uPs0U1jbQpHNGQwJ8yeAuZSSDyFBIOTmgDitMltNN+0L5VzLbzGRoYILRLqOYFwWlefYPLYAE7lGBxzUMt1Yi3SK00t5Lt7hj5kzywmCLl4ppFWItvSQ8HOORkjOK6fUopbOJP7L02eKRHe2S0eRUgEGCBJdmcq4f5hkgYYdM4rzK8+0RXLXiOPtFjH9jvrZA08Uav8AOdi58yRgzLxt+77jgA+ifCGt2FvOFvpDOqrbyN9sgzPC7RfMY/szgj5g2Gc5xgsFOK+xPhH4yF5r8NhGrXkNrdWbaed1s0kVvcIN0zRxkvgYOM85HU5r8xfDkt5ZXct1FeR3M8qR+Zb2ckbQ5umXEVzHcOGaPYBzEGK/xYxX3j8CtaSy1FCb7SrKRZLT7QJGIngQOGheJ7adZJbcPnI+bg4x2oA/pa/Z08WW03h+ztICs4WESM5kLyx7FCEtGR+7DNzggHAPHSvdPGdxpt/aRSXUkEsT+WFXC5hdzh95VlEZLDuc9yK/P/4D6+8klt/ZhEyXQTe9gCYLnChiyEDcrd9jfMwJwD1r3T4peKbjR9Dn1O1IlWGNjNHdo0UG6HGCwQZ3gtgjrnqBQBgePJrTSb2VF1KDyyJI/JR3aNHZR5aNMq/ewfl525PBJzXwT8V/i3o3hrVZZ7+UJHYREI6zxqtwzr5a281seZpQxySVPQVwHxN/aj0r+0ZbGee5jmk2xzbLpYI4LlCWVY5JVCyR4U4O4nB4Ffjv+098e77V77VrtNTEVpZzstrHNeMGuW4AaF1XkK4GWbvjBwaAPqz49/HXw9NpE02leSbi7uHKRfupBazRJtlEcMb5Y85bjAJxnPT8cfiH8Xr+H7bDdXMD2txb3ZhDTPHAwZmYIUHzRzMx4A6enevDvHv7QGvXMc628lzLfLdk3F1eySL9nj2nyzCsSbQpI555Az0FfM3iPxfqvim982e6Se7cq0gkkAjBYDdHg4Vefunggjk9KAO68Sa1qGpwR3cUrXELMIkeaNt0DS5KWxibkoDn9536nBzXXfD/AE3WJp7e1EsbRlgZMPF5VuzHJMkpckORnCkADse9eMeG57y8neGVpRAZwN8LF4ozvCIZJJPlX5sZycAHrivu/wDZt+C2q/En4n6Z4SXWbDTrC9e3lm1O9dI4E85Rujjlg+ZnAyAAyht2QccgA147LRdJInDCQwQQmCOMvFCTzHPGsqEme6Lk8gEVs6W8Urx29s0/O5/s0rvLBbhiX5UKPJl6ckHcemc19WftWfsnaF8CYNIOg+L5NbmuESR9NvCAv2hRuLWkkLv5MHJ4dsjjJr4Be/1y3lLxtPaQmfyDEkks+5zIu6RrllBlYKSccgYwM0AfQeqafHPo8pjsUg1WzgjKsCI7mWLq5Rt2FgYFcsDnJwQK8pkge5dEjIvZ4pPMu4bp5VaB1TEf2cwg7/LBIG3O7PPerRv9Tu2Mdzq80oheBLWadjFLKUAZobd058jcNrDk+oFWL7UNQ0+URpBDGt+CrXIWIyRyDl1kYnc4VsEFeSDjrQBz9l/aZ1NLK4zEIVa7tbdEaO3j8vcI5HkjBEUpzlt+B8vSpdU8RzwQXUNwYdRugjGZftMSQxKjgF925TLcBD8pQHAGCc1rjUbq8heJh9r5S1uRGkcMrx8hdkhwQOSSzYHY9q+XPiTqU2m6/JYWLS3KRw5Tyjloow/7+KZlOGZcjJ7+9AHnfxAv7rUdbFrbjy2kV0QLJLcq0byFvn2ZMjnAGPvAdRXvHwK+D+oa7cS3n9h3mqW6vbxRR2wmyLhgXJPycRjBJHtnrVP4L/D3T/F15Y6jeaSHeTUtqyXksoZdjF2aJlbYVEY4yeScd6/oa/Ys+EPhS4vbSy1OytUgkEUjWsqCNpYYyBCrBQGK7+rKwbgBjjoAcV+zbc+IPg/pEl9qkd5pNg9isrG4hnV4lgBRY23ld42sOQDntnHH58/tj/tF6x411y/0zTdYk1LTZLhpFFoxXY6fJvJlbcyjkFRkDd9a/pA/aD8IeBZvB2saRZW0LXcWk3CpHaWyxSWZjQmPynWTDyAgA7uSeQT1r+OP44afrXhz4j6xp8b3XktdXP2aW5WZZLfMjF0ljCnzAxJ5XIx36UAcamkS3V4889uXlhCSCNknljMU7YVXZFPls7MeQfl5JwKvanp13MftRhHkaZCxltYPNhLSRncHjmYjz1HAwRj5eCetUdN1FRO015vu5/KQlY5JWQPEDHhjBliqtzgqNvcivQI799a0mCB7aSOSFGEQkaQeYSGBWB1UNJnOfnG0YwDQB4pfXl3PayXCy/ZLuaRktIicl1xuZZ8oD5mQpUc42547+S+IbqBoAby5mu7wOfPlJDIbZBksFQ7ifMABAGflyRX0jrXgHxLIiHStMu9QidV/0ixtbx5Y7hgP3UiNDgS7mAJXsPcV6b8I/wBhH9oX4x6jbaZp/gPWLWzubkt5r6Ld7p5JV4VZ5oh5alWzk4Udjk4AB8A6T4W1jV9QjgtC1xLdMhTyXkk3CT/VqVBKrIMhdp+b25r98v8AgnL/AMEx/HHxK1vS/FfiLw/cWViZIJWTVLGPa6vsKyFJ45N8RHKkL3PJr9cP2D/+CFuk+DZtK8WfFmzt76+hFpc2unTwMv2Y7RI5nik+SaYN0yTj3wK/pm+G3wi8HfCzQ7fT9G022sIrWJEDLFGAsSrgEkL8oG3nt70Afm7N+x34C+F3wvaKOzggntNMnk1IxQQQ28kcUW8u0irG25AuVG8qc42jFfxM/wDBS39oOHxD408V+DPDV5b3Gg6TqFxYx3UsyHzWt5GUwmEAliOVIzgYx71/XN/wWZ/b48MfAP4U6t8PvDep2Nz488R2M1pHbQ3MMlxZ28iMolaGBzIFcHqRt7V/nieONc1vx74k1DUbi3We81G8nuLhGQlfOklZpMxxMSHO7r3wOSRmgDyJ7t5rpPLtG8yTchCh2i5bdvWIghRkHpn6816Ro2n3l8HVIXjluXSLeryNBEAACJYVX96GwABkYzxnBpw8GazaRw6gLJlEe5ZUgjkZQvVSN4yrbQeMV6p4Glh04QyTeahadWa2mjDPdqpBDxE5245+uT0NAHP6d8JvGGuKxNkttAjopa5EyK7HJVoI2yHUKBnbnHfvXt/hX9mLWp760SS6Ba5iMsjNEy20LDkyzPIwOSD8m3nj8vQdK+NWi6VKLeezmljd/K85IbdniZV2/LHNCR97ABByBngisTxV8bdc0qaCfSrYwGZ0u5XMrStNCFwIZY1VUZQqnJHY84xQB+z37I37Pslvp9voYsoNQj/s+K4ubkgTSZuE2tAiqCsu5lyoJJwp4zXwh/wU8/Y11T4Ranb/ABRsbCWDw5rNxGtykNp5cUU4P7yOTy9wSRiWPt39K7L9jP8Abw8Q+GPE9npurG0srK+miWJpLd40zHMAB5isC42kgYYqO+K/ph+MPwc8I/ttfsr33hKDT7OLXNa8PT6hpk0AjaSLUVtS9rcpMmS8hfGV6/NnnsAfwCeGdftLe5uI4o5ohKGFs4Zy0JQq4WXacEE9B1xmvonQvGUMtzJZfY0cy2Vsf3obc7qgEjQiQZR88joCTycdPLPi78H/ABX8APiZrngXxtYXem3eiarcafMlyksBuEilK/aFBU+aHiUbWHHPsau+HWaW7stQjlWCKO4jVZJ7grcXFqxwojV1Gdq9DjnbwcigD6RaxSSG1uVuJHiMa3MRljVPsUrMFVLmWEMJCSMFenrgUl3FZWkVsztP9uSSfbcOsbrM2TvERgJyoXO08ZB7V0nh3R73WZo9I0jz9SS8Cp9rRkkdJUJZco2MEs44OMlfev1H/Zb/AOCduv8Axu1HSv8AhIUNpa3UluDPaI5ufLUKZfNiZSsMm1fm7n3oA/Mnwpo+p3F/ZXmjabqDoi+W6eTcSuZWwz3QEYJdcnoy4GeMjOP1s+CHwkvvFGlW02t6JNBL/Z5niiFuyyO0Shy4Qj91KygDOfmz04r+jH9mX/gmB8GPhzbW0mqeHLa9a2t4UNxeRCUXoILSF0uUGyRl4P6YFfo7pX7O3wL8MQRpZ+C/DdoAgCM9rBG6qy4UFjwF2A47H3FAH8kkmmPoMdrpVyt5plrHcyXJ8tFkYZjAijuI/LHlHC/Nzgn1rHnsrhrmPyJi6TpcECZ7aRIlBLo4jXnytmflP3Sema/qH+JX7Jf7O3jSz1RoNM02wv70ODdWMkAkEmOCIgcfexwOfavxC+O/7MR+FWvXlxp11Nr+k3S3M0At0MU9rDDIVFu1uSjkZUZblSKAPBPDXgbRtL0SfVr+4kdgZLpY7pFl/eGI7xHHGAzR5bILAenavMdf8TWMMMy2tvNcvcLmL7PZkXDXSki3CW6gmREOPQEH5iK6e01We1stSSa4a3mZVCWr5Wd4I23hYYgCpYDAbBLN74ritav0mt7lLOW2k1Zw0ZXc9jJbxSpvctNt3CRIwSoVDluO9AHndxf3eoSW1zJ5zuUO+UW/2MSOrNvjhQKPs7BgQQQMEe+a9p8NakoWF5LAqYrRY54JZGkuE81lV3FzJw5wcsmCSG614lpUFtPa6rC1wHuESJzDcSpLc7ImLtKjqqDzpHAyMBvX5siu48JXer+ab20jh8iN/PvJbpFVrfcpTKP5h3ts3fKwAyOCTigD6U0qytHMzzSW9x9keFtPs7W9kcTQqVd1nt2kHmM0gGFQNsxya9Pt/EgvIZWk0+2s3s1Ks9wyW8sshYeTFA5twJAuSTk8AcHivCbHVbFPsV9p9rLM8b5lYwFohNIob7QYo/lVPUoxLenWtbUtYlvXjW9e6niE6SrpqwDZHcKhaOSLgERbSRgsWIOcECgD1O7ZTBNLHrDQ3BkdY7eZUSGNfLy3kTRKPMcM3LHls5GSK5fxDcaZ/ZUi6stnJdiyEK3qtHDPIJFCvHcCRS74IUdDw2eBmq2lX0uoTJBHqlvbpdEx3FmZIZJHdgoRIRIubdVAHI4561yOu6bqtxbXVnNawzX1rdTCHULlczNaspVtuSA45TYQPlPJPXABwcuqx6BNp5shcwJZyIL27tpY57OEyHdHkFBvwnyvtB/E5r9Nf2UPjPAdRsjdXMjJOkaQRNO8FrMSShaNC/7rpyxAA3YAxX47eIoL/R4po/MvLqDzY7ebzoGdYF4Vi8mR5xXdwFB4PGccdj8MvibrXhDWIpjF9psBLb2wmYSxrDbTbVQQgj5JGxk8AjvigD+wPwp4oivYbaK22xOYlaVGnDsjsitGsWOGB9jjivSUvbhgkzzq3nKUfys5hCg4L7hksQDnr1zyc1+cH7M/xRtvEGgafMsivHsgFuJ51af7UqKpQs53Ojc7e3y4GelfoFpSfb4IpDNaQrIgbYhfdK7HlOB8rjLdfX3oA1rjy2t2BiiDM/7xSwLkAfu50YZwWB6f1NfD37XXwB8PfHD4W+J/C2oadFIbnTryayVUDSR3aQSMBl1IRixHzjIwcV9tujQwlkTfJHIQojdZMhXwF4ydwxz6Vh+ItKXUNPuJnjJmEBP2d0SQbWyHVU3AKTkjjn2oA/ybP2xfgrq3wR+M3izwrf6JPpxg1i98qGRGjikXz2VHjcgb8KAeOu7j3+cBcSmxZTEsUAdXdJS20zghfNDuB8wA6e/HFf11/wDBeL9ku3FwnxX0XSwt3L5ranJHC02wnLIpYcRNsGAPY+1fyM3M1yJJNOECxRRSHcqKzzStGxBVw3KnnnHT3oAVI4pLaS6knYIWESxeZI53DlHwVwwzjjP+FVUsTdApBcO7EmRl25eaUcBcEnapAHP9aluLSaIQKg8u4uGV/KYuYwpX5cITwQOueuapvJeWbIoSZJFJkzGUVTsI8zMh64zyM55oA6a286wiWWRZYmTyRFEjOGRZMiQsJDwpUEdMc8V2drrGn6vamxe0ltQjFRELoMkkaruO5pMDdjJPPNcVeXjvFBJeWrmP7OIoWVmyrlcrLKT94gnp1596pRNHEkUkclzFJJC7yNGu8yOv3jjPAwMD2P5gHUzrZadYg6dCtxAgkuXlmbZLaySKYWiHln5mI5UZyccc9eJS0vL5y8MT+WFkYS7gGZQu4gIWyRjNdJpUEz2gZFuBBJKtzfPIQyCJM/IVJ+R84OeAAx5rqtNit0dxZWE1xb3cW0S+YyxCZVO5Q4QgR4POCc9OtAHPaNZSTQSNHay/aPJmRI4Y1YsxTC3MjA5deOnUY5FdVZ+HBcWdtcxvHK9rARcxlVikt3x+8/fvgovHBAIP1pLeeDTD58sYiu44wH8mR38n737oDGNhQ556dTWpY6x515a21tHAIr05uI5Q5WKJiMsjxnax83khumaAOF1N4XmNmmnQWbR/uo5Yx5vmsRlpDMucsQevc8Ch5JYYrW1iu57raytNFK26OJsBVkWQEMwVGOVxgfga9Y8R+DZ77VbJ9LntW802s89rEoDRIrbUVgcYLAcnnrisq98IPp08l6fISQ/aG+yySRqZmbrGqsRtJCnHbj8wDx7US7zqCkbgSgRvcSKseNpDSRNG2GwpJ65GOfSul0DU30u0lih1aMuqSyKVRkjmityHWNmHBHLYBwcjoTUQ0a5jkmL25gt4bhzEL0gIrHBeETAkEEMpHp061I9vGsAeSSJraEssEPneeokBAaNUMSmEnJ5G7PX6gHp+i/FLU7aSyjtLqRoVhWSSJ5JhHcrkFUtlEoCsAXB4zjk8V1XjC30jxFo0rzWv2e72rOsyRM6SG4GQgVmLNJvYg4H09a+Z5IykucLbTyLIRG0i+ZEQw2F89I9vQryccjvXS6d4zvRZi3nnkgisJYhb7BvfzEJXBeQYdGIJHYZOcZoA57VPD02lMMkSRSOI3uNvzWgVd5LKxO07eMde3sG2XiC50uXfZJI+6SPddN+5ZY4uWETR8KpYAkE85PFesxfY/EghldHe6eNTMzQ7ZWmBzGI/LyshboCcjn8aj1T4V6sLV5ofMiuSJJmtpkLF4AAwwAPlAU8/lzQB9FfA79pzXvDlztvr2+a2thE9hJaysixlQoZSByyAcZ985r97P2Wv24LCeWzFxfs9o1jCBb3N5DNdJKBiSO1Xzf3i5ycYIGccHg/ynpo17p8SKzzxK74WNEZRHtBV3J248ok88/XBzXp3w68W+I/Deo6fdWMzJNHcYtmL3AHlOSokjIGxf3hBG7B9CM0Af3s/Dj41aV49e1tLG7g1C5mg3oHUxzAQ7pS8rgEMwDfd/L26DxHHaaprEc0tjawLbLHMbobXhu2IYuuwnLNux0BPcgYr8WP2HfGniXXbTR7BxdnU7yJMXT3Cwur8GYh4ycthvlyeQcGv248PeC9Wk0uC51K31DUN00fnTOTJFGfvCT5eQ6kYOPl45OaAONu9Ksbh0kt7aO2sbyRXlkNuIo2ubVSYBbOgYltwPGATnpV3TbaxuDKIpIoJfJja9a7k8tJpVZk/d24GWYAZKjILHkCvR57OKxtLkjdHHcyNBHbyoIg6BSxu7ZnX9xLleDgcZx155m1t9N1KQRSWO6SOHdGVu28mVBL++vGkKhmlDEZHcj5cg8gGYi6HPew2kJTyZojBcCC3JmvFY+W25f8Alm6O33ifT3r8d/8AgpJ8GvN8GeJJdLkvXvLQy3FlJNEk7zRxQvI0NsYkPkMAcAAHfjiv2r01tDsLu9iug9xdbJVVJQjSSw2ykRiN48CGIsAMkhj3xmvlT9pnQr7xP4G8QfaoBbW1xZ3BsLaNIGkgZFPmFcEguxxjdu4I4AoA/hL8QWs9tqIupjMt/bzgzNcZVkljf7nl5OGwuD1weOOyRyyatdhJTMLqSdJBszMkTEjagQZwrYOOeo6evunxz8If2F461+zkjeCC51G7hje7CRsVaZuU2NjzVkyGIwBu7dK8W0OCe0meJGhKsrILhW3zJLE21W+U9ucfnQA/VvDbw3SXJuOXYySrj7M8WG5KR5HXJzg8/jWbqkcdrcQXVncQLJAiFoEC/vjwBJy3MgOc5wD65rp9ZuJ5EdInZ7lRiRpgSvl8M04UjcFYA8+vvXBx2RuroJHKqushEUgUmESnDMspcfJkE4B/SgDb1HUP7RsrJIpRbSou26iYESSP2KSHI2n5iOeOc4rMjkkLoEWdmjfc6Tcxx+WpG7emSVb5fbn06QGeKwuHWMStOvLGdkYF5Bj93HkbQp7ds4xVq3uLq6Yafb5cGLMkhRI1XBzKwcHkAbuvp9aANSOe1lX7QycIqApAQw8zdlg46r2/Op7qW8u9RtVjiSzWP57V2LNCSFUgYxhWPJINVxZx2wlU3LDT2IkNzuj8uWVEAWJdvJbfgH6U62vr+eKKBkX7MEd0lK7mjkUEcv8A3iAQOfyoA6Rr623QCRXmndBEbcYMMUx5a6jeLJyWBGPf6Vo6bLNM77Y7e0t2BkdZWZHCuio0QVDnLYJHHf1rlLLSwqhpZpkMrROXjRZDbMJMbMZyMgj/APXzXo2iaZIPO8iSWOSSOWFpmiG5omBKO7LkK24EITjA6880AeleFdSexvYreOzmjeWOMRyCSItbKpUq8JZ8xSMgJycEZGeteiazqKNFp5sDMtzFJLdyxuxljmUyF5WunP8ArHDKA2DhScV4etw0NoqlXmbdbpPMY5YW2GXJaR1AJYgKAVz05IrXTVluZZoFuZhAseyGMHb5oXHmoZGHzDcMELknuMigDtUuJZ7SZp9Qk3zB0gtzmeKWMT73VVdiu0M3AwDgZz1rsNRsJNMt7HUrYMt9FEGXzFjlhl80lltppEUBF2MABxkdeevkMKQ3AljkuRFJbSbg7DaqxBCpjh3uCygAbiAeevIr0/Qdb0W4t4LbUbVDc2a2yxzTzTxWkgLbd0tu3zPNtHHGDj0oA7fTU0rU4dKvdTjazuYEkAtzBvTONs3zDCpajeDknoea4q70uwZ3SAyXdlAs0ksjkx2shmcmKxgBUfNwxyMnONvUVvw6haahe3dtbPgxyuE+0nbA9sqsxFuGUKse7bnnLjBGcV53qWrW1rdX6W+820k1uBDJfMsUk0IaP92pALlHI2hN2QO9AGHNoxufKtLcSzSzTwSKxeUtbLBPvMWxhkqq4ByMkcda9i03w3pGl/8AE3a6eZpJbRprEiIRTJI3lzRsZGykYZtyjGQBjqOOF0TVI76/s7I3NsJGuC86KrC5klSQBYJZQgKrsAGNwJx75rq/F2kOztNYpLGSI/PHmzbmZMBII7VydiAAFWP39vHNAHt+i+HvCtq08ccsQnEb3VvE0rSKscmVYMGI4CgADnB4xXKavp2k3ERjsg0NqIftNxbiYtPKyfujHESQVTPzFSO2BmvFBreo6abNr6a51CSZ5IYorby45IFBCxzzoH5hwSSpOS3Wt19Rne3ubYSWkIj+dJliG66dQ0jGV0c71UhgOnTjNADTLJokt19nvHmuRD/oSKNpXzJYPMVY14eURGTKn5jt6c12Hh/xSLNbmfVVWWdWnt4ZBHJ5UluyB/8ASCeUdGxkKMgg55rzG514yJZ+Y0Ra2uxcTLGHSR5mh8uAhpAPk+VhgE46n36OS+tv7JmkNvcxXJiE5lAgighlmUjbK6Md8ZRuhHJzQB6He+M9Xkt45LMO9vcRL5bxuZoVJbaXAJBBL59x37VwD686Xpe5ilWVZGVr6KUmMzgkGMq4+dgQSQc8dOMVytnql7HYzWn2aeZUlicM7mJbmFWYTJFgjZhSpXHVSCfbMXU7i/mMPktMRIsVuflEFrDIcPJcTITvcRnAbuOc0AexSSxGOEhorhJJEmlnijAtzJF8ysqrglyQA5xjJIGeleo+C9as4L9bmYhY5UlaSBWlYSouWYtA5PlASfNv4BA4614rZ3lh/Z9xZRNbC6tvLjjFu8lysiRYCyIy/wDLXA5A45yeM1ckuoLK5t9RgvjFcS2wE0JjFwiAAfvJI12nBYjgMwznIAoA+wJR4b1ezdIoNPur2e2WSGW4k8q3mluQRGtqGYYYRqD16muQ1nR9MTTHnWedomS3e7htiN0ctuxjKlFG7arKOnXNcx4HitdUt5JNSurW/uozE1irXEkEck0gJZXii/1JUq+CDtBGM10twLeSG/jaWcXDmWWG0hwsbhpFZGMzDMkCj5Wz35xQBf8ADut2N+Le1mu5JBYOGMJhZJLouGEcRckGQCFNp6/d6DNemaJr0S3slh5VvD9pCQQ21rbxbIYgq/Z4L2Qx7kd33ZPbJya8w0jwpq2oXH26KxNvps+0m5glaMBECCV1KKS0uQxA7Bse9VH1KeO+a6kjneK1voTNO+YZZreJ1jEJVGGWUICrkYYDPU0AezeJLp/D0k0SQx24vkWVJLxSIrZoIvMmgEseP3RuAwUtwVJwTwa8M1y7fVlGtXkEsE0Nuz2cMEjAn7WGE8iMQfKDLgqe/JBNfSnjEaL4j0CxW6vLfZcLbJaCSRWkZgiJGryB2G7zHQMPc5HBr5d8Tade2ktxpccZlNvbpw8bSfaJoCYlhUjG2JGBClcjB55zQBzWlXVtf2txaiES3v7nLG4aOS5hUkNmVSA04LD5SQSOgwa2pbTT7C0iltUSa8lkigWOWU+Xb3ILK+853MFcgsqjJJ5rBtNEulS2gVZrO5KebNbwYjkgNyWR43blpFwqlXAwM7QciumsrKW4+zQ2zagLl2Nrc/axAqxspYkIqZMcmAclvv4GSDkUAcxe3F/ZyRWuo6ktuu8LDNEjGaaR3czW1vIQWg2v6jZt+VjkEVyNxHbyQS3Cm5S4M8wMrQxyPbSyOyCSSNmyI3GAuBgFs9DXWaho3l396tzqEptktwEubyYGEmRwQgO0m3uUmVg2ODk4zXK6PJLDNqf2xzLLOsh+z3gDrOMlUntp4s7oMkbeMrjJx1oAo6XpUNnIZNTN2sVuqSIrOUlaRjL5rXRQ5AKhVUjIAGc5rXXUNPlsgHgcpdWziJ42MpgdJMC33nJEpiCBieed/Q5NzZGbcQ3cwc3EHlzu8onkgghJcPK6nBUYZQeyqOoxmvp+mENdGe/hhsrqNzZR2mxlT7NI4hkbeP3byKH3NkZXA60AYNtHNdFNPitzBPFqCQoD5zyL+4W5jbc4+ZTGSpYZHGelXL6/gmmt4L9YvsF1MpkbYI7izNoqpbiNyMEFgvJyMcdK6awtI7hInvLlYD5ckFvcbPLeKNiVgZghP+kNHhAxwB9KwdQsrVVm01g01kSkEUuVa5V45WkaAuPvPgKOp+XFAHAeJ7OPz7adIJLO4SaYXItwwM8ErusdzHLGuHAQRiTbncQccVo+HhZ6S9sqXEK3Wp2zwTwlmmjiljeT7PJGAcKsjEEhvuk84rXlLSTxpOxmsobjbI1+CyQhIVk+zWzdA5JIzyNynPIxWjY22nuHuWtZoLjEklspMcizQOwUMkhUBkVmLHGADkZODQBxp06a/dkgu1tpWEiyQrcKTc3llM7IjByWAfeCyr65PFUbhbnSY9Qhuo5BcSMVkhRzIrGeKKBXWWP5kVHUsAOolI7EV3Z0yxd7j7PKIZ9OnS4DpGsjCVmMLyvlPumFV6NxnrXCeKru4WKC9jnswqM6xrb5DSeYrEyysZGBRGErnB+XzBwDxQByuo3FvbxXThY4ldIoIDFIWMEqFpZmUEZMUkalS2NuVxnpXmet29tfzyWMXnLdGRruGaCHYhk2iaSNpOd5XLbgO4NdhLczTwy+ZamS/wDNjWyITYko3RxskqA5YbPM2sB155zk/SnwU+Beu/FHWLKzt9Mv47SR44NUuZbSZhYkS5hS3mSIrIZMqhPTawB4oA8h+B/7Pnir4q+ItNgKx3SzXdnEGFv8slnO0pk3sVGWRVyfwQHNf0k/s6fs3/DD9l/wbF4z8SyWqakIbq6vDMI080WKssd1aM7AwoCFUqeCQT3qP4X/AAp+Gf7LXgOTxPrJs49SngN2DO0NsIWtAm+G0jTcWXzo8EDk+YSe9fkj+2T+2trnxM1nV/CeiaiLLRIbZrGwmtpWMV3GJ2EtshUhUZXBY4OWYnIzmgD1r9sP/gptd3d3deF/h3dNZwJdzwzXtpIjLKI1EMMUssbAkeUFACrhT34zX5l3P7XXxg1pBpw8SXkVtbyi5ihNzJHLcTzAs0LSrgqSxfHrgfWvniLSbvVdSkN2+95WlkEwjPmtMjlRLOjj5pPlBwvtjOees0vwVdW8jO6JNLPHxIIiBBFHIGW4DED995m9f9nGPqAdDqt/4g8aI95fXl3PcXSS3F2l3czzLCzNuMcJdvvb0HAqjHpFy0Sy3sj3huojIqjfHLBJCiRNgg4ZwR0PGGzg9a7rT9C1CILcm1mija4+yC7nUpCI2RZd8kBGTAUYFnHcmu50fSdCukuPMkiNwnm2xEWRBcXJjPltb7hgsIxCMHByOnNAHkn9k7kmSNwjRWKyXEke5yCu2ABCcgSbhhgOCQccVMdDmt9LSDz4jKVSWGVYUdv38jYSeRfuZJ5yeB71395ZWttbabYvKLae5kaGebOwSPGzO0Vw54UhwQB7YqjPayw4TT9PleW5jjDP5KywXYeYoGjLcptj2A553IT6UAcBb6LPey3Om3b7TKkA2QBw0lxbzb4oVYjAjfAORwc+ua6Oa+eC0jtbqCJzaXHmpHbQCZYbqQKEtJdzZWUqpztySQTgc10NvZzQSme8kSzvra/gdXcKLe6tocwiFHRsKVKfMv3i6sBW5HpMdwl88t1BbzW+y5keOIPFPcyzt9mc4DNGyLvGW6biOoBoAq3/ANnfS4tUt5opTeRCGTSEkTzbuGZ1R0I/gZXU4P3gRtPygVkzaWdGV7sRotq95aeXNKGV4bYN5ptgm3LMkxPmY+8RwDg404rJI49RvU05W23kNtEPvxWcEYSUXIZoyZmLNkhM8c9Aa6+8tXvo4zbOLorCAkMZhmiuJ3fzGnRBwyFnKEjOACSRQBjXut/Zra6l1OHUpHYW0hMU6rBcQagoWBlmyAJhJ8xYfMoVlqPXFhvdPsp8pOWkSELajMcgtEjQFWA4O5JdmemQTivQ7nQmi0CS61C1NxdpOLe4hiRXtVcIq20fQgCE71JHBbOCeK4e08uG5Fja2ksdiy3cd35JRfIwX2pCkhBWXkLkDkg4NAHLayQIJJ9LElwL6ext7rzVkBtra1cEoXJ+adgwDODjJbJwCa9//Z++HGoeMNZt7JrUQw3d1LKJijPDYrEFnWMBsrOzxMgGT94kAcYrjvBvhCbV9Tigt/tdtY38c9sw8kNsBDW/mbnG0yBpHMh6h15I4r9kvgD8FLXQtJ0wfZLmK5FukxWNFDT39vDvWMOwzvO1CP72fl4xQB798KfBbeF9KtryCzWa/sLPGoB7ZUs5bW0xst1DEbLpVEbBV5Y9BmvatD0y3v7pb1EvIVnhmk3ajCwRdSdzcW0UCKMNGqkHDdD8vXiq+lGXRYNKNzaxvBdMv9pR3gfzbeSaKMzu6r0lEnmY67QVB5Fe32g0D+ypHgu5WtYJL2WKQDDoyhZYFhRRzlvMBY9MYoA8rktdQEFzmRdQ1CC6ub2aDIgkujJFHIzTYGfKQIrBAeA2MZyK+SPjt8ULfw/bN/Z2pQJe6oZRcKzMLpHurRomht1kwIrUyyBCTghlbHSvszU9YttG0a58QXr2891LNdXNvBGkCzyWLNHbwPEm4FURsmR84JB5HQfjv+01470rXPGd9pmi3NhdXtm7PcRNArJaCKY3U8ks6M3+jneuAMkGTuOaAPkbxt4i1XUbm7gugt35Gr/ZvItwyzG4ZmiiRHHAMbCTdjqDuJwc1T12/tpr3TjpckKtFLeIlqEcvHM9uPLhupA3zxfaE6Ac9elWdSksru5+1y5W5dkldolVdhuNiSSRyxgL5ZDON5G5RyTWWmiqqaitrILV1fc0tvmSSSyinMgmjmZwxk8shd+Oc96AImjfU5ZZNXgjGpQRrJDAgaFzcLH5NvFGIwBLbOByrDggA964TWNAvbGOdpESy+x4h2yJIyyyE/aJookQHbtaUE44Jkx1Fdlf3F0mpaYtjIqKsf2i2ubres2fN84xzzEnzCZEAUH7ofP00tT1i7vdGldfs16wmVHba05eQMPPaCUgedKVNup/2oSKAPHre/u7KZorxZLdoIPuRI0lvHHcljCVbHLrncG5+99K6LT9YhhuoHQxu8uzIMbPNPKlr+4ucp0TzHYsP74PfNZEovru9lkudPkt7jy7mN7Z3y6paBIoo1V8LwgX6jpWvoUQuLqGd7GSwjEjxALtjaRrQtmAMB8rsfmAH3sjBoAtX8sV02nyKt1J9qihTGxnS5u7ZUim+0LKPlAcF1xwVIHUGtD7K9vMIA0gjMwubvyQ0ksrJmFVSJV/dJsB4B5yD3rtdOtdLubC6tyCjADZFI+7zb6PNzHF++AMB+dlbHDeVx1pmixC0ujHAirLNc5f7aHTHmRLMWj3jKMA+1c8fJjrQA3SdN0oXRsJJljgjhS7uLeeRIrcyfM+nrFK/wDy0EjkupztK/lcsdItpry6S4ubm1tpIX2RxBQhnRZJLiVpY+kfyBlLcYYUt3DpDwPZT20DskjTF0Ekt1axyStNO3mk4YAEPg8DzcDpW5YBNQsry5VorKJVFsIpFFu91Gsdwsk07x5KERNDtH8WaAPLPEclvbxG1s9XWaKEytY2jN8l4Uc5kSQL8x2MQR13LjGc1yUzNbvFZWNhNLbvLbzyrAxVkLK0jwzO2GDszkk9t2COK9DvvDv2N7VleO6SOd5mZiqj7NKY2As32EEK4XfjoWOe9ZK3lvLcXs8lzbaeJmkdIbgZmVx5gUwjI84hwcDrtxQByA0kmW5a2kNpbzbZHGwyXkMijLWxU/LM4c8nOBGQT0qtcCa0tZoZLC5V4ZrQLLcZaG7W4jjeIXEo+VYxIrkbTtAYCu3OrwLZo8lzAk5T7MJTFEkMryx7XRlJ2rPhSWPHy9TxXnaX8V68izTyJc2ccctmyBorGXYfNiW8LEhwA5AAPRfWgDmbrTrZ4BG8s1tJdSXSTm4faJJVKCKe2BJARIMYXGCHHevMfFmlRNstVcQRwzHyZpF374lRisSlB+75AJ3Ack16L4g1a5vJSLma0ktUiSFxGhndFmd1lKFgPJRnUYI5+SvMdeEdzKAouEEcUbMXdnMvkJl5ViYYAbOO5wBnnNAHkl3eQKt9C0RluoLcTPeSMsnmMDkLG7HCERsAOM/LxUvheKO9eJYxcrHIY3niLRtJK5YuUBz+7Ukjpxz60/V7OK2mu2vGVba6jie3CBcyP5MbLGVTOzDEqc4+727WPB0Fw8xkt9tsfKl2SkMd0wkBBXP3tsZ5xwFwT1oA+5v2MZbzRvixpcEc5e21KWSOZBcFfKUsXe2ZF+7CS6qW9R6V9w/tmeCobXUdE8USGXy5bWKO4MKh4BEsnl/ZA8I3Ltcntz1zzmvzy/Z8up9G+JWleIYL9IZLXUrYPa7gJ5UdkR5ol3AKQxBAP3s8Hiv1W/apjv8AWPhS2oR2sipCEmlndJTJceYd5liicnDb2xtBOQuRx0APHfg34ht9F0ZLiaUfbLSSSK2jijUslsittDjO5kXAyxxzx9P06/ZR+Mui6NrOmW91axzW11cKHmACCa5uGZp0DHGyQZznPoPavwu+EusXUpijLyt5V6YZiiO1xHK2B5cwHWMowP4/Wv0K+Et9DBr1iI4Tb3Njc+aUhcGKdGA/0lV6C43Dbjt+dAH9R0Xi/Sdd8P6fd6ZZzSCOJls5FbYqBkUEALnMwVWGW44/LIvb+6Nmtw8Vwt1uCxxohEaLHnyxMxHzgIw57kfl418CryHUvB2n3D3NxsNva3NpaxuWAldR5ykY6hycj/aHavoC2truXyiokmHmuLiJ4wrLFFyj7AfukHHHUc9KAOWh1HVYLG5uLN5LeZxvEzsFm+zRHMywErgh3OAvXjpxXkHi6wuNW/tOe+W4aeeJZkiIYxyuITtCgjlQOST1Pr1r6A1GYeVAhht4VgkdmV3VSnmtlWKk8rtVvl55bPTrw+tlbzz5LaOKYxSQCOM5MUEDAl3Zh/rGGTwOgPtQB+dHxBj1J2tLPR4vs0ctuv277NEVJuoweJ5sfMAYweDxnGMmvzP/AGltFtZtD1KO0ML3ESTzX84Akd7ohtwGU4Bdn7cYxX7QfEiwkuI5p1jFs0EjpaqiARyy+WwbyzGOhIB+b05r8wP2g/D/ANn0jUZBaizuri1dVliaMy3Z2lpHk3/LFhmY9M/jQB+AGrSW0AudNvIpkWK5dpbuIBwH3hQrgH5TtJ6DpTvCV/Y2OtW1vFdyrapM0xmWYxJE8nyxiRS371iR0568034tiXT9SvLeNvsxMzTsz/fkkR9pTfjDg7s14xZ6jPHLClzsgllmdvNjbcFCYKu4zhCf4eCAc4oA+w9dhhuJFu7UF0itJHlusDaJXYM8bRryZDgbCMdfyq6NoEet6nHfulwZbcxzIJRtgl+X93CGPDTnaeDxxjiuR8O3+o29pBJdXSPBItuZGkcFJoxu2LPuI3EL6c816/oWqyXttGkEax2itmFo8Iq+W4PAJGTkttPuR9AD7f8Agutt4Y8PPbQWyzahfmS9IYlIUKoR9nJUAF0YjIxhulfcvwXzfail+8zve+dEtzOI9sse9VC28IUfIxOFBHUfjX52/D2/+3mO0WWSHUI41ECRoIYZrZwA0b8nF0QMk985r9Fv2fIIrW+hS6M1sov7W5SMS+bLBJBjy0mJHMO/ceeu7mgD9bfAui38FhD9riaFitsfLdWEqxSbXEjOMeZNjGSSQMgHnr6bd6jrF7atZSvCqtOI4ICivJ5cQKhtq/elKjtxzXJaPrcmvRaba27SeWsccc0kbbphGqB2KHoIgQfwr0hY7QSRxtIsc2f3bRxHaiIuXfdjG4kngdd1AG7YeH4m0i0Bu44DEd00U4RbmISphowT99G4xx39qjsNIK3MiFJ/LQAOUQg7VBZYolACiLAHTk/pWjbkSpL5whWN444kCyBpZUjxtMsb9GBycjruwPSux02OERKhPmsyqhaMFPIw+EDZ+9x1x0yaAM+z0tAk0qo7OjrKlu0TKLfeNoJDdjx+vrXnPiFptOmZWtgizeayMJB+7kYbRIwBzhj3564r2PVI5PKgY3IQ71QTpkMMH92HRB+8GBgd+ea8y8Sae5ny6iUB1WaRwTLPE2CGCkfL+XH0oA41NYBCWh3rFtAScqcxzBQzLHg8Lu69x/K/YXkklrPOyxQqAbe2QOXkJZ8zSuWOVbg8HmsXVrq2hWKK0MUeZxM00nJSQEAtgn5l4GfXrXPXl6TBcNDCk7wMbiaWGYxEMCN3lRxnM4AwenbnpQB1mpyXPlOtxdKsZAlhHl7mJjwBG3HQjnK5rITVUcNGLK3dbZDOdpC4xgb8uACCc4HesRvEF3qDGzmglEawpPbXI2/MyY4xngnJyvGM5OMVHe3LQtDBKkWLxUa2lt/mBdR81rIyHjHPB7k+lAGjql5CYTNJL/Z6x28zyzSKVdfNYNuhDDDOcgdx3FcNrV9HKipYyW/lzW+6SJZxJFtSPzJbhgvPmMuQQO7VqXMhFpcrNcG5jBXzbWV45PJRM7QueQnbJz1xXmGqLbW7XN7b7oVe2mjgw3mQSYAW52leNygnA64HHpQBymta6WtbgTm3jtrW4kliaZShgiRgIxA6YYjcwAB7jpXgvi3xJY3FvfT3l0JZpysdrASRIzBuHnVf9SAvLEjNbvi7Wnu4ruMP9nNsipBKikqiqEkM15F/FEzrhe44Ir5612/07+yb6fAe+SYyxyW+d06uDDIVDt85VhkL6GgD5w+OfiCOCLUbK6W1ez1AGSIynckKpEWeeSTjyyXwoB5K88nNfzp/G+eabxPerFbpaLZ6hJJAFZNrRyMzhjluIiDuI6nNftH+0j4wt53vLW8liMsthHHOjufLnlVflePaAFckcqMHmvxo+MyJeyT30DWsU0UC+WsLqXuGQi3ZGUZwFQZBzz2oA+cb61/0g3JtEhc27EqZCIiCR88RI+bJycD17Vz8qNJGY3McBRlaQyMS22UFkZPRSSB+PvVu7vbqZyJ2lcDYYs87QQN8fuFIP9OM1N9gku4wT5cu7aquJNrgAZaQxhv3igkYB9e1AGektwHSORZJRIfnRGDlXOQrAf3cg/8A16QyrbzR3CzoZ1OGLkloctzlT2Az/nNMmeGJ7WPz/uhQ0xHlyRlM7kGOO2AT6fU1hSARmYGYSRMC6hsvIfMJwZHHQ4J4+ntQB9zfCL4g3WiPFC06SQXMkdvcSzu8loqJEPLvIkKnOOflBwSa+iPFnwktviDANZ0dZb+5gs12xpCVjzKDtaAKNwlJXLHuWBzzX5w+BNanim+zJvuPLgjS0KOQUYkM3mo3Bj2AADrjHev0d/Z9+LMNlexp4heK0ZrV4ooJpX8u6gUoiZRThZY5I0HqwYkUAZfwD/Z18ZXnjiztbO0u7a4tNRtxIJYpNxBlMm8zKAPKUqyk+iV/QL8JvHfib4O2tj4f8ZK99DcWwDu87m1tLSLAaWNW4LqjLnnOeDXz/wDBnVNAl8X6HdWEUclm9rb3WsXMbFVjtZUkd4oXwC4JuGwRzmPHavfP2p1htfBy6p4bsZTp8G+8kuIyZroI0Q/0YREZb98SXGcEDmgDr/iH8X7Ow0eaO0v5Hs727guISJGhmjS3iE+ZmJ4s9zAbRzwBnFfIN3+0N5lxqk0mtWEMELBIrlpmglIw1xAplhfOGkLA7vlxweCcfAXiT9oa71y0/su71Oe0nsIjFtuGAuIyzNG0Uik7ZYXQDOOV6V8Z+MviTdTw3FtHIZfNl228lrOYY5ozIwiDDO4lcY56jtQB/QT4E/brt/DOpeH47u+hBSaCZ7uG5SFGt2eNijrv6hyeO4GelfvJL8fPhn8ZPgO15e6xp17batok2lXdrHdRXCF7238stLbZ+V/m5J+6VPpkf51d78QNcImQXMlvM0RgJnld4x5ThP8ARyzfJwCQfpzxX0P8Jf2q/iP8PdJn0HRPGF8mlMZUltJruZoXeNJWMskcxILlWmOF7oAO1AHsX7R3hXQ/hz8c/EMHh9ZI9Dj1i8uYpInW4Bedo5LZNi/LCiYK49Bnp1op4jW/09bO4DG2WOABbU7rj7RHJu82GVvlQqoxwc4HvXh+t+M9Y8ZX9xq+peXfy31x9qmkty48wcIjyKx+UMGJOOBmvU9Bk0q7iNlZozl7W4Ea7j5JvY4EMscqvjaiSB8MvULmgDt9M1VHNze71TYgtLiW9YfZ5IxAHjuXjIwXVSEBP3ieDWFLqdjAltPdS3rvPeSy+VbssR04SNmHfEPuqyn93ngKQDitQIlpYzi4t4b21vIrGK3SOMFDb58uQNMORKQnGe5A7isVY4Ibu5uY4JbWCM75luh5szRwwMwEDLnzh5Kk5bnpnnqAQXblr6WeXUlUyx/ZLPlDcLbMhaaPyidqkSArlSHwvNcpbFWs57tS88mnLNceURvM6yzSLBcxSKAZNkKbWfuRzyameeyiuzHHbu7m5urrTJbveGnu4w0iI7HrE0jPgDAAAyKy4NWlCg+Q1rbTRSWU8ZQiQXbXCM+zHSFpPtAC/kaANFrGO+vbRRHere2tvNMtqcGOLzYAtsLmRjnYSCWJPHBPrXo2jLp9vBZ7Yws8FqlvdReYEhurtrm4W6Zww+VI4pB5eeSMAdK5fRxBql9HqYge3tC0lxcSLJJK9z5Y+zS6YxAI3oqiQqOBnivafBXhuw1TxFYQytE2maisguInU7sq0ZSaQ/wohlQEjoRg5NAH0/8AD3TdMtdD8+1S6eKzg860nkYbJWa3YsxRhkTJHK43D+EnFfGvxZ8Y3iavdxy7pkW8u5Ly38go0VrFcAWQ3p/BtaUA85Cqe9fVXjXX18IeFZ7TTdRxKUjt7CVIgD5NpAkT7m2/vAQoBI+Y/dHFfn9qWpX+pa5LcXCyOt9cSwKu5SlwylpJBKknSMMGwBwMjFADHaXULiTVrSARNFP+6HmLHJ9nnlfzXdnHDu5JBPOGr1rwxPLd2BsWQQeZnyJTErmUFmDMrk/NKGz1A4z3rymzt7tbUiUWkcL3UiyxSyHzXZOIVjCj51EhPA4AHvXpuhuUms4bEW8j+dFshQN+/cgmdomb/UbXLEr17UAdtHb3E0cNp5kEzWxWSSRV2OybtkcyjnLj7rLnJxW3FbzLeWrRWqr5yGKCdWYLHPCo+fySflj28k9hjNVbOO7uorghoNOaBEhmKBZC1xDMyu0Yz1dkYlgeC1R2VxcyztDHdypcKMvtUSMJLlgkrIScOpiCHI4yT3oA7aDS9WneK4ku0Z0aN/OmyYvMZifKt9v3oih4yMAjGe9c1dWn2LU4p7qVVjsLuVrciNmLyZJkjQD1I+bnHzZFd7pOpTxRraXMrL9ltIWihljRjOQTc5SQD5lDPjGeFx61w2qxahc3F1NPKTE8QlijhR0Mc0+I/LVSAPNUJ278UAdhZ3scMb3AtIWvpka6tFKCG0iSRQZI5xIPllDBl65JHHWl1jVVu4Gha2EV23lXIlZFeEt95UtHJzGuPvDvjAx0rmt8OpaOtz5001xDcyzQwScyXVvAVdlmJb5VV44wp9zkVmyahJdFJS8Sxr5kZLtvms50fCW7ADABHGR6UAWr6O41VxIYUd2hcvLDG0boI3WUROv3VHlKSCeSOtUNMspJtKS9eSOeITtbyQMd7SwZJQRu/wBxwxADenTtWpqE0aaJM863MMzTzsmyXaZMSbZY3C4HklTlWPUDBqtb3MsNmILa2gvmki8kQEhI3UL8rBl/1cyIAW7nqM5oA09JWO1S9hla2d4YLh44nRWbbcRoioDG370o5fJ7d6ZJplrZWq3dhJHAlgv2i5DvhFldVQzIcgySEggdznNcFbm+ub210+KBpIQk0jSRv5LQmViWEs/ePzCduevHFUdVv7rStWXRJZZ0tpkURxljcq90JBI8Tg/fXJO1ulAHT6j4kvJjcKiD95HPYReaCqJHkSxSO0hzuIdiBjHPcc1zFugS3aK5vY0kuTvURxlpBKTHI7kbvkG0EdO/0zsanHDdJJvtpI5JWMN1Ezg3EARQI5IEyBu3r6cDiqltYS2sLSwotxcSR+Zm4VVZkVMSKpH3Zc9uvOBQBKllbXs+7zIUmmgyJJifLcwxMiLkHCsSy9vwrlr6w1a5MuyUwTW6hW8tV8uVUdVXzOcsoA+U9gB710BN07wW8dqw/di5nlKl44ygOIQUXIf5T+eTSteJfeW0iw2TJbyq1wVkLMGbBVlHDNgjGegoA561sdKi1ALPLtspdkr3OC6C7gYNLA6EcyFiSF9AcZxXcxaBpupTO8JVXkgfyHt4izypG++TazkbUK4z6ZrCgFmyJbXsJH2ucSedbASCU2+1LbzXYfu3kVRyPpzWiNQOl6lHbxXnnxwSSSmJ0x5EDhUktnYD5ANwHvg/SgDP1yO7s2DQuWhgtMCBYiq3M0chzZo46uIyGz0PJAwatxatp9poW9HNveSS/aV8qRlnSaXahtmYcBMqSScAiqerawou1t4S/wBiL3E0CAeYf3ikNKm4fKVO4AegArjZJrS5jmVJ5JYoJg07ogjMs+HMCbc/eDkZU9cGgDu7y6+1TQSzy/abNYlU3tusaj7S67kjAbnehGTng4rk73S9UF1beQ4uHuFkk+0tGHllgYkOgVARAMcnI5x71JFeBLe0hwPMh+zySQqp3GRQxcDb/qwVOD9Mjsa1rSe4SOS006C4ga/aGcGVmlmh3EqFWZutvzyuRweaAGaPcpp5ia5hnQeaix2e1XeUJuEjK/YlBjb2HNe7eELvT9cheSa0itIrcYsvtbBBFGx2KJJH64kHA6dOleA3IuP7T8vUG8i5hiMzQLgw4HyrPbqP42wcjP8AOvRvDWpRSN9hMFw6yrGyrOWAlIZCmxCpxGrEH0PqKAPoVdAk06zvru9mijhSzcR6gkaSwySTK2133cxMRxz27189eLNQXw3t1GJlMriORILKUxJcRxuCt0QRy3972r3C18WRx2t1ZatdGRWMNs9rINsAAO0GEEbZCMDg+vBrzPVtC8P+JLxbNnj+zy3EsMYSbdIogYFYk3nMURbqOg/CgD7u/YL/AGhhaa3JoV9cw6YLqQSRSvcFkRlwVJlP8ecYXIHav38NvonxO8Ms0skepTf2fNaT3EeHiXzYdu8q2Q556joT1r+br4N/AC8t9Ts5NDjaFzNE5lEqeSzuUlYM/XaqkDpg561+vng++8dfDrR7W2tzcukLRu7B3e2lQjMjBs4UYzjOeOwoA/Ib9uj9nOLwZ4mudX01IxbWskrSCKBbeW4t/Mbc7kKPNG12784r86PDumWhvp57SQmFfPeOJpEDW0jnbE2B6YJweme9fpT+3r8Wr7VtWvbHS7xZy5jExup3ZVeMFpYn3HEMe4tnGOlfkrba+1zfR/2eYvOEk0dyYSwS6mTDEKAMMAcjrzQB6reeKNVijbzZvtdvbmSDYsiQzyKDsfeFOW4zjscCudv7y7e7iuooYFg+yW0haYCS33ShhHJHL0WZGwHzyO9RWyWVldXEWoQIQ0SzP5hIkaaYh1lV92FUc4HcjGaZq97DcW5tLS2lWM3cKyJKMebG7AB0QEDc3UnoOlAHnPiu4mE3/EvjlEkgWNpWYPFBLy2/zCR8sjD0wMAV5xOyO4+0yXMl/cOzs0RQxsIf3bFi/BjIxz0OB2r07XUntnnge0tJyVe0hglMi74ggEzqVJ/fgOAvHGM9q8+urSQuPItTE6RRxWVqNrtNHFzJGiNksVkwST1HWgDY0e8eU4a1Z/LtQ88TRqfKaGQMhiVeGyp+6OoNdinijSJrRvs37i7S2YRmZQsscm545I2yPnDuqADHy9a870p9U0qP9zayPeNGojWZ3QwpuCyBVx8w2EnJ6Y9q3re7lltFD6bAHcPH5sQUvDeLOZSZnbq2HQ49fpQBd06y3w/ammnMs0ZaW2RjKjXDvgqMjBLE4A7Z4rq9M0Z3vUnMVykOn7IIluXAQmQFnSRmHC4PAbBOOtCLuFrhPmhVWmSJfKLOJFLOxxjcCcn1xXRzaml15NlMI5LqbyZJtspjSaWFAqGTbjbgY3YzjqeKAJ5BBHc/Z4bZLkyBy1tGmIpTNkTmOUDnIx0PuK9P0zQI76ENHGthcwW8Zt4mLbLiBTDEIyFPLI8KgN6tXmBkuMxOYd2pWsdsls1sxjs0MjHzzIEPQKeD37e/qnhu/u5HErJJJHYQ2rzzMpJjha58p/s0fUpzjce53DNAH074L8O3Nhp1pdTu8vno9uIY4mUDCC4CSFRl5uD9DxXu2l6A17awQ3RFu87tPPK7YFv5Z+ZLaGXBkLw8kdjXnHh/Xr+HSIJLJUaFYrdoobj5JH8hMzONo+aZozg9xxXbW+tXOp28sdw0wguXX7UsB8y4t7mSPYGtZMbotpxuXnGOaAMebQodNuzBbTmS8vbr/SzgoIbKRtipuPCDZ+Iz3rjPEfgC2/eiyk2zXQuPJG1JLUtYoHQl5D+73k4XaeGOPevUWntBKkSxvcLbiESyRuomNygDDzSSSeF+90zxiuU8QvFtuI0LLEY2aL/XKn7uVrqTzkJyjNHGw+XrkCgD56vDfLex2V1bS2Kx3DLvDsiRO5FurbCMGLfyePu857V0llrx0xJ50FzNDGGs43EbTQXMs4/dGSBuXAb7xH3c81jeMdQvp5rzWraC5lMUi7UlXylmhjj8tpVib5jg85x1NcPZ+Lb+G4a21KVbqKWSO6LxLt+ypkKrrCyjdvJOc9OvNAHoF/eyzvbXQhtIiDudYCVS65w73EQ+bntjk17t8HvjKPC95p81nezGJ2tPt0nmsIRK9wAY5iSCpQ5+Y+ue3Pzbc3dvfwafaW14i+YDNqDRMouQ9y4iRw5wYoDkbh+XvZFsttbSTzWghuI5PL+yxws0P3SZZnEZ+ZxJyvGDjigD+pX9mL9rSHVo7HRdVnt7e42JDbSSTrIZ4JfueYxY7ZDjp79T0r9VvDfjWLVbKORJEaJChkCPuBDY2lSOvXn6Gv4mfhF8TPFHh3xLZzrqJjhWfS5vLSRGhisIhwUXqUGPnXqvev6ZP2YfjBbeJ9OtYvtIlLxQbYxOHHmnGRIxPBxj1/PigD9NxqxuECQOrKcrkHgTbPMCHn+7+tZ9y4uYo08xg0jY3l9rbfT2P0rntKZpEjIfMGd5ZFAYRiLZtKg8PvPLe/pW7HaRXDXEoZwYcAZBAHfqe/Pp/jQBBcxvK1uYZ5CHjjkaJF2BSvUMSThufT/CtGyAjG3I3l5DOjn5lctxx+J/P6VowQRNFvHyO7GV/lChc87VPp17D+tQnZGx2RlwH3PgYlk6csT+Pfv3oAcImCOEWQksLkJklAuOWBPATkdhWNqtjAPM/eGRJSPM3gM8eRjPDcHH6flWxJcpEpUFmcpmWMtteBjgAgDqv+zmsCe7lnkMfkRGAHEpyQwOOszEgqM98GgD5L/aE8M2t94d1Oa0yslnbSSRzRwBlKqD5aorJ8zgN046+1fya/tfeDtS8D+I9cv7axRbK71D7Zb3b7y9s8uPtFp5YUGRZJe5xszX9m/ivTmvrC6s3gEsMvm5VRuaMHBCkZGV57ntX4L/ALdX7PuoeI9K1PUre0O+BZSsKBfsxkjkBjbJG4yFcbR3z2oA/HP4GfGTVNB1XS9Qaea3NxPatIhlzHK0cXkrATkbY9vJwAa/qC/ZZ8eWvxG0S2uk1WO5v9PEdrcWUssKSr/owIWBSR5zEDIB5I6V/IdDp7+EvFsNherLHJFNLKBcQiKNHXAVIo88kHGMdMetfrF+xf8AH+HQ7u0stQukhuGuIoUnLeTGJIsNErNu3PIsZzu/ve1AH9Rmn28pgtxJbSqbdcMABG2O+4Nzj8c8V2Vhp8SxFinlKxXy0b5iwPPBHYDP4mvmD4f/ABVm8S2NqjXguXeMGafIUSAjcWYkjAIzj/61exJ4lumlkjiuDF5ZTyPMAJC4xgD3JoA9C1J7G1tnKDJdkyFYIVL4Kkc8nB7DvXDz6nLGWeG4CMfmVmIYMIuGHB6kgY65znFYU/ia4kZ4pPKJRXEszBNkbL90Ov8ACcAfia5+O9EufMi3ModjIQ2HHO8IhHIzjB6dTQB0fiS+j1TT1RoXsb9oVZmjYiK43nIWQc/OYxxjj+nx58d/hO/jDQtUikVlFxbQosAAWKK5KEpLHIOY5Qcbj36etfYNrPDqEsJ2yB4TERHIiMGGOG9lUYxxzisjxdY213BLb5EUbMyBXBHm5zyw3emBQB/Hz+038A7v4d679v1GC7ubHVLiaC51Es0sFmJJCoG1iejDpjp7GvgvV/CWmyPK8/2lDbTskUewmSaCRtsd0jIMRR5PI6Dv3r+pz9p74FHxNp2r2I8hoLgTzxh1EiwTR5kZIw/+qGeh/H0r+fX4jeC08Ha3qOm3EMqwAT2J+WRkUSNzNDNg9XDYHSgDx34P+LZPCvi+3067uJ7ayiuWSO4kkDiKdSTFyDyGwORnGeQOo/Zr4O+LovFmnXUMxiS4ntZEto47gyqokAinZ5HOCX4IUcZPHFfhjf6Ui3DR2UDo9jMjWdxuYSq7EFrgyNwxzkANxgmv0I/Zg8d3Nxe6fbfbbK4u9C2yukW2FZCuA0VxlggfGccHPoM0Ae6/HH4WWraXPaWkU6CFPOFwlosbQlmZ5WmlAw8W8gIMnB54r8d/G9s9tr1xaPczLPNNNapFLtM6SQEgB9y8RucZ6egr+k/xvpCeNfBy3QKGYWyyC3t3VPlc7jvRBiTa38J64r8S/wBov4VDSdU1TU44rnT3lV2k+0RpJ5txu3IXmXmEMCCoAoA+Ib7S7vTjDNLA9skgcyNAN6SyTYUzBcg7wQOOg9azPNFpG9ujStcPMCZhCSTtO79yv8L5HPNd1Lcy3lqtne+bdRwWJgnaPa0kcwZ/liXOUdVwSevT1rE0pdLwp+z3N5JaW8kqkIVSaINsBDuvM685AHOKANy21QstuirFDBcIpF065nkkC4aEk5Kkkd+9bml6tIs0UNxKEmiyY4kX5FR3GA/zfvm27gOmN3bFc2jRztbM4RNpLs8ChcKAWVHiJ+Z8kDOBzVVbiNrhp2lMMkRjawhXMV08rOQ6XGcjaRnHsetAHstreadJcRkK8ckcjgsG/cxNGCQ0gXjcM8Z7nFdhpN/aoRO0UdwizkedIUVgjnDQvGCdsZJyTnpz3rxOW6vFmWyVlSIqJg0W1UZZMGQXLBjmRWyOOmKlttZSykuPs7veQTHCqGJVrhTteFRjk7QT7igD3i612W1DsjW80UUjssZG2JnZlbKfNwypwvJHt6I3iaOzP2rAK6gIXZiCSiNhVQZ6uG57kgYPFeOSapFfKxikVdsUhUDCtGzrs2FGfs3GcZH1rFbVLxo7WxunuLkWrrGY1ITD55mEg4BCnAX8aAPeX1ON5zJDs8hZYUYSKACyYdy4LdM8989D79VYap9ps7nUiEWaJpoYJVKqr+XIoWQIerbuPfg18423iFbSZrWWc3ayH91uA3pIVGI95b95wMEgZ711un67MdschCwT3Kh7Hcg8qFSrTOC3TcAR2PNAH0JDPf61pkKyiGB4zLcR3BTbPt8jBCjJ8zLCQjHtip9NmGoWdz4fkMkVwliJYJysbNLEkbsJ5IyAVmEgHyknB5xiuE0bWrlrOCWOYeTHeQmAlQfLtGQhiZCcbwex4yQO9dPHfXH9q2OsW8byWs0ZgkntrdQ0c06mRBOJCPMYOg6dvwFAGQ2gLEbeJLrzEa1a4dUZuZxNIjQyiPBRf3ZYHuTgZJr0HR7y6htoVMcdwmnP5X2VVWGOKeRUmMzqmN7E7l4w2Ce5q9aoqC3aGyEzuGhnuLOJJJkkXbPHJIrDCqZA+c8eleieHvDljLdW1oqQXU9zK2o3w37Yo3CgwIAfl81pFAYDPtigCybO71ixuxdnyjPaJsuIbf8Ad2ljJKstxZsyLu+1SlV6gkhgM88cFr+itYaymnW0k7rDYwrewpNvZ4LeRZo1SfB8psj5+D8v0r1nxPqR8NPfq1zZo11c20z6ejmJ7t/KxFGmSQAiBRgfeMQGc9PHrO+uNUjm1GS/jSVr6aSYReWZRBKjQyQQYJZyOMg8GgCOw1e9itkhntxJBBfhBbSxoXSJ7iSW1l3L9+HcVznGMHnHBq6hANblEkizTxKgjgjLB1icNdsAE24Vg9y2V/uqKyLrUr+LzrO2C3ZtrkQqWhkW7nhHypPJtAAjWd1ySfur3rpNN1C3sbaT7dA+xAZoyr+SwJBMs0gwMkdwDnav5AHGtBcabfWduGkmgjut1pLIHy0s6pZvBIkRxFF5KoSxHBY+9bcMMklwUV1iTUHaC4t7MmVH8k7nuxJKP3COoKOnYHOazdcTUpLmf7JMLm0a4j8i7tkCi0V5SJY5mx875Rsdc4Fdrpmi3j2k4LxrJbzJbqVZVkjt7y3Z4vTzJHb5SoPBbnrmgDlbyG13yadp1ysd/Lb2t9YRGPAtHeZlntowAfNgMMtwmAQfKA7inyW+pWxWa7t4Iri1CsrCFG86O5YSXQkUEFMqpwecqSQe1bDv/wAI7f7ryK3W9FpLcWUYCXQgZQxUpIMYMYGCueVYnnpXX6Frnh3UriJ7uOFLpvLguI4JFdXkjtnS2dY5hhU3McqDxJgZI5ABWh0aTUYFvI7TyL2Yq12kQDtNFHb7XujbHkMFJ2jnJ4zWE3h+4XUXikvpEuWe7ZrqcqLYGOZrmGMMANqhUiX25Ar0yR7i2xfQhZb60uCls9gv2pTDBcFLhrqNGzHKio5GTtOORjiuZ8YXVhOl1NZXsN5YzJDGzxssM9o+NyiSF8fO0xO4DJwM89KAOb0PzdL1GaRbuW1lF6Zb6In9600iyI8czSA4QARMVUH5cnPFbtl4zj0u98qdLi52LezQwQp5MKRLnzbdIWXlWbJByd2c+lcM+rtFastuk1xPdCaezvSFlRVRMKxbAZ5VY9+O2K4GW7u9Ze3vheai72chFwJR5aKJIifPzxkCQkAA8lSD60Ae16JrS312s97AksZmudQhW5X7MnnrIpt3t595LShHTKdDj61HrGsx393MsoRWEiROYWbzxHkkBHdtvllVOQOoHFeYyapqSWxEVtJPBveW2uIcNZ74IYoluYItxKMQreYgOMjIPpZgvJryNAbbzpb5rQG3CgCEwRhHmjk3Db+7+Y5xzQBXaW301p79ojeQT3At7y8Zl82KIt8rRW5H7p0VvvAnpVC81BzHfxpftqUUq+TAimMSi3LiNhNsxwSwCOD1OTU+t2sOoaX5c9k7+X5kjJGHhfYtwFwydJGEYJJz0GRVWHw9baXbyxqBEyxx/aZBKy/arOYjbCUQH7OgfuN2eTwaAIoYJRZ/amktbby1FpFPI6yeYCdtxcyODulkKlguANuOK62+0xrq10EPL/pm5GjuIEVYiwZvNDhfuuVUsp4y2N2K8tvJrdYxbC3+zm01CSK3XfK4ERUKoZNuDGASd3cmul0/UbqeC302KWZFkluDZXjOqhJXiQPBKu47k+/gnb1oA6m7vjcfZ7mOaS4ewQx2sN4yyHzYW/0mYK3LEgevbrVPT7wPczKivNPJcCQXbbyiBkDS20u5uURVOMD0AxWFaT2xCxT3US3NurWtoyHdDMjhiZt2fklJODkYzjnmrelNLFJPGsIhWVYoJZiQ0ZG/5nIBGyR4u4HAOc0AdiRdXuLiwY3Nu+QJJI3jYOjMrptIPAI4Oec0ViPp9sjFYddlt4gW2Qi8cIih2ACccrgA9+SeaKAPIfH0cmv30ttbTGYzRSXLwys3lxMB5j2aR9yWOQeSa+a/EmgalepL9ijBurUPHLFs2SRKuCQYWAZxtGPlB5x05r6U8TQzafcaitncTXV9DOI5zBtlIBIz5T4DCQgDaMZ4x2NeWXGl6sNQhmhSZpLhhHdkSq1wjSEkK+TsBjbBfnsABkEUAee+HPDOtW/2e+ucRRlYwzlHlupOAJUMMYJWIYAGQOnOK3tQubWCK4+xwRJfEmFGJMYQ4y0wI4MmQODz6iu/+TS7W4kimjutVhY/aJZ4RGrxICP3fzhY1wDuycnNeV6heiVLy48yxs7iWWQvbpi4SVpBuSaKL7sAxnLbuooAzFvdQ1hxp97Isn2RVO4Qhp43APz5iIzFyBjuG6dq9u8EltKjiZERpA8YtpEdVhtXHzkZjYje7D7rnIx35rwKxeW11UBfMF1c2+yS6sT8srIoPlOjEfPt7DsfpXtfhr7M4aOK4itJfJSc20kE8iTSAOrTSFwNkm85GzPSgD2xNUu9WVZ1vraz1HTWJiO/YTMMuJZgARFIF+VSQd2Petu1v5Wa11GPyrgmdmuJRBI1zPIsWGEsiAbv3m7B2g8dOa4e2tr+GCNjLLcR3Fkrw3UDIXklYhWCysg2eXwBwcdDiuptYbuOK2nt5LtRYuguLm5e3jtxIUAYzBnDXDNuwWUHOQTQBa1rS9Onie8uUnimvInntZIzcKJm3K7J55kxvDZOTgKOtcjd6JdBk1BIpoJJ7OSDztyvdMB80bypGdr2rgrmXqAMZxXT62jS2JWS3vGeOQTraoJJoRGWLhEt3AKA8lcYDfxHHNRQyQNbXswtlkWSBYpQ0ohOkxzAbWjVJCC5fG8ZwvbigDyt9NvtLNu0lys0F7vhe4gZ45omALzQRxbc/cyAxyMc5r1b4R6z9g161t7PULQ/eNx9sDTSNAp8yIyAFm3rtIBxgkismDTL2RGC3CF3gVZFjHmwzscojMdhEGU53K3ODkgVY8NeDYp5l2/ZoZbOKV1FvIbiSYecDLHK5YPabXGd2DkNgD1AP3Q/Zq+KUZuoLk3VnEsCpttI3dZJY7dFYybIm/dFiQQDgj0xxX3L4+8Z2XinwtcvI1vtv4J5CCiwPHA0exo5DuK/aWPKnHOM1+F3wG8Y3PhbUIViSaRJJBHeOgTYIXUrgXM2DPGqjBXAOTnNfpl4Y8b+Hr7SLy2UTOyQPLbtNkbVuIsSRXUqBt5BJKltpGMLQB+OX7RK3eh67rEdnLcSDT7rz0t7hHnujbNvWOFZ4ZArBgfTcoGe1fk38WvEF/qcF19rnNuY5VAWfetxapIzMIHEmXkt8D5Tg9M5wBX7DftUXFx4TvPEji5Yi4khmsbKaOZ4bi3nJzdrJwcIzHOcbgMdq/H/AMcwrqwu7jSo4DqdxO8N9KsMly931LOFlLpGoGANrcdMDpQB8I6oL20v5JZDB9muhIshJZyyEkIWXnMuGG04Gc8DOKraTpL3E5Vop9s6OIXSNTJsVS4ZwBlWzwc4P4V6PrOhXVhJfXEkCSTFsizjAnTy2+Vrhhk+XNyTt6+1aeiGGzMMtujNK6Rqx8lWvJMlSQrZwp2k9QD3+gAnhnw+0VhAjXoskmuHjBMYNw8h+WVVyNvkhgSxYjHQHPNfSvgzVNQ8J3Fhc6fdeXqVmfMheyml8h0yFjaaSAnaAcsWJG0j0rhLDTTrcd0twQltJbO1urwPtIgIMnm3Ece2OUMRwDkkHdz06LTrdNPlslk1CS2tGIVEU7YzIEDRRygpmVDx93cP72OtAHuF54i17xa15c65r2p63q3mIkcs9896ht5GLEW0BdiCF+XcoPbvWNdW1uHWxtEg23TwSyiaOaOa1dPkfy5ZgAoYA788g9Ky9Os4g63tlJdi83SNe32n3SK0cIiPyWmw4LBuWTAIBNdlf3dlBDo/nSbA/lTeTawoblnB2ulxuy7RN95iRkbjnFAHPW0unWf2yF5Ve2huIRYWc0zyqxbJnFiRFkktnLEgZ4zxXoEPh2K80GXUI7HzLeeSAwHDTm0digkaTYGZZlHAGMc/NWLYaJp02qx2eoRJF5s4u9PlhkAs/LlcbbYnBIO9gfl9SMZOK/Sf9mr9nm88TahFby6c0tlqFwLdLWWYG182baQ/mE5X5ckZGfTmgD8+1+F3iS91BbXQ/Dt2IriQwS3scBurtwVQiQIpwgBPG3nDe1fX/wAMP+CQvxO+M1/pOo6nN/Z9pdywXLyJbSi8kiAB8uWVlARTGSWz9BX9L/7P/wDwT28C6Hbw+I9bsraa4thHcmzk3XMErLEdqyyEBo0QkbQu0HPJNfSfiH4m/Db4EWBudTuNH8P2Fm5Bkl8uLc6BggBJ+QbAcAkkgdaAPyo+C3/BDz4d+GNKgTWvEF9NPCiYghjjjgiJDO7oBzvLZzj0zX6N/CX/AIJ+fDn4XxtBbahf3UcjQv5jkNIDANoVHKkpEc4IyPu5r5V+LH/BZr9mP4ZJd+Z4ot7u7t2CS2+nok5hUghQHHDvjJIByCfevhrX/wDg47+C+m3iwWOhaxfxqzR/aTDEQ0A3MZMBuEAwc/pQB+9Wq/sY/CrWobmG+GoPLcrJkxzqphDnnYQT5mSf4wR6DFfCPxU/4Iifs0fE+8+1axqHiGCQXElyxtWtI3EkvzEPMYtzDOBjOOuAK/PfTv8Ag5Y+DbOsMvhnVWAcnKRRFXhCkqYh/E+RyMnBwcCvZdE/4ORv2Rrm3t5tSj8T2BuAouBNppPk3J4kR/L+7GGBxxnqe9AHr2j/APBv9+yXp1350t54pngmgVDb/boIU3BVVn+SPOSyg8DBJ59a9z0D/giz+xzoSW4HhS/vzapsgutQ1BZJSCwMxb5Nqq2CDnBAPy18923/AAcJ/sYJbwyXXim5jnkBdbWPTrp3WNmcxF32keYQuSM8e1c3f/8ABxb+xyJJ7ex1jVzMqO0Uj6TcNBIVBKxGRGJ3Mc8Dp3oA/T7wd/wTy/Zf8F7n0v4Z6A6hI1VpbeK6jUxfcLfa4mV5flyGCjrkHpX0/oXw08AeFoYo9H0HSdMjgCpCbW2hiZFRQoBCx7cgdTkDiv5dviR/wcpfD1bS4j8BeG9RutQilbYt2jwRPDGSmBI4O/KklQTxjsa+DvGX/BxV8dNRluYvC+kWen2LyzRuZ7LdcpayIGzG8b7Wfdxuzk4z2oA/t88R/ETwT4OspbnVNY03TbW1illka4niiQRxKNzcfdAIGT0+avwR/wCCh3/Ba/4bfBDRta8JfCbWNO8W+PZbSaGNLdkuLGwWZGUSS3HSTDc8AkdARX8k3xv/AOCmn7Unxglum1b4j6lFo+pz3Mf9lWdzNZNZpKGaONjGdvlFSNx3Y45Oa+C9U1/WvFM91quqanJqFxIxSeeW5RSSwBdVEi75BnqRkc9aAPX/ANoz9o3xj+0j4w1Pxh43vru+8RXt28k0izyyW/2R2DNaCSV829uoPy88Edah+CnwZvPFGvadeWVrLsnQTSeUk1xEyLKAFWFk+c+WTznDFeOeK8n8PaDqGp3lstqDNKZC9vBkKksYfBgXygVlO0nLMcDOeK/Yj9lDwDdWkCSywLbfa7eSOLSpYWuSJ1Qbx52R5SleAqEsCQQMc0AfK3xh0bw14I0k6fcxm3laVIoJhZ/ZyflxLGRg+WDltxwTxyB0r4eF7ZrrhSeYGO3PmWc0EYaUpkhYpdgIIKZ59B1r9hv2wfgJd+JfDMmuaLp2qwixglu2hUssv2qLCOhhmUEQhRywyOmSDX4W619t0O6vI3y0yN5LRt5jtFIrFfMUqmQuMjGMccZGaAPftZtdAnsLeSyFtaH/AI+Ecyq8jORuL+WCWJ46AeuPWsnS9YjvJUtNRhhaAIyQeagaKSJTtI3r8ySbjx79eleHS60bg2sIkcNCg8pw2PLLK37vA+8Aw46nLdc1asNekhFtDO95LGsrSyrGDvEiZ8pVJGSC3JA6gE8dgD6h8E+FbL/hJdOuLOaLcl2k2yORi0MSyqyBFQHbgjaQPXI4r+u79gj49Np3hXS9A1CQNMYLe3torvzd8pVFilS2mEYMcSIOwx161/KX+zbZ2Wt69pxML3skdyXME6eZuMihs2uMAYfAO44X0r96vCEeo+HtFsr3Rpr+DUbKyiu4bGO5iRoFVkMpSMDjKhg2D0A/EA+0/wDgpp/wTU8K/tkfDeb4rfDa0i034p6HZvdK0ICya1HBGxks5giZdmCMEZsHnrzx/HV4m8BeKPhz4ntvDHjPTrjQL/S5ZtPOnTwtDdxm0eRGeZJF+6XjOGx056V/XL8Of29NW+FdzLB4whudU0vUrcI626GXyoGXy2ZdrkiSJASSF5xjkkV+VP8AwUz8afBH413Fr498Lw2UHidInlttTtbWK3uLmPy23Q30EXMkuW4LDeO4zQB8W/sv+MNP8M67ZzzJZX1veXEMU8jSMzxFpsAllf5pNpxgLkY5r+0L9hXxb8KdA8E2mrQQ28crRLNcyStbiaWVgm9IZJJSyuGI3duc4r/PF8L+LdZ07VIZrO9Cy211t/eyOiFklxvkhKr+8xjBIFfqF4A/ay+J2keGIPDPh/WZrHUZI4kV4bieOF92P3rujECVT0AzuoA/0LE+L/gfxTol7PoniSCIadbzTy26zxPNEEG0KQBkYIOW+6M5ya/E/wDay/a/+Jlj4juPCnw68QajEfNeN0Esd0LqKQbCYpo3IQgkbc4255r8FPhZ+0F+034WSXWo/GGrTw3jTW199ov2a2u7d/naN7aSLKqxyVY46cV7F4L+OGpa/wCJBqviGZIruN83kczCWcSytlJVlVBhSSFC4BPXBoA7P4j/ALXH7SPw0t4r258ZeJ4Z45DOlsGFxbrIrBkad95Dgnrg44qz4L/b71/4xJb6Z8SLu0ttblmj0+1urdRFFewTDbKbmNnxFLv5Jz82e+Kxfix8R/BXjzSdV09raz81IJbS6SUM89tM6cTKqsNoEgyOBivxb1a8b4ffEO5js9Ufyp5zPFOszbvL35XbvZtp4+UDnHbrQB/Q5o+n6TrN7dRQX0MpikK28Du0k0bMhUPGAuAq5Bxu7dK4DXrC20iCR3tbiecTXEdxeFGa0kaOQ/vZlhVmcsuFwccDAr5p/Z8+KV/rEG5NVgju1s/MjMyrNPK6xhCY1BO+bIJJbrkZr6Y1Oe41q3mvLZ76O6FsstxLatHHEu1Qs019bu3lxswBIPHQ+lAHkMNtONQ+0WWnmZZh5khEpzEWk+dhFKoIiVTwpJI9c12ml67pcLxafp8ZjaViL2ULH9muLh5Ckiy4lUghCSAWJyg4qhBl53eeXUGMQjjivbdFWQxynMhfChZINuPnXK843U6bSI7aSW9sZrKYQRpHb/KJvKuZ3wZp0tHYyzjdwNvueBQB6/o3ia2nigiAhtrHf9hlkskR8mGQpulhyPIG3GWYk9zxzV/7RqL6ndXyGOzWytZnd1aK6muo3UxQDCyKQwXB4LBQenevPvC1nPc6fq8ck8kl2oQJbW0sUJmuD1M4YBlVsdhnBwecCvRdBCTW0MgspZ7i3gmgntmRXup3KruijLEeZboQAAMtjjpQAzwzLturmzkjCvEo+1z28MQikN4dyXHnoxKHPGDgL03Gu+t4ZrmM2E6XciW+JYBI0s5uULjzI4LoLgA5BA3FRtOD3rhtKLS33k2NpdS38krNdQyWQS2ZZXVPJeNyq5iXOCpPPIHavXJtOsXbybXVrQXkMUUzJJayPNE8RxJbxPG2EQDjBHGepFAHlfjjwbDfKyxJPslDLvwqLFJt+XfMr4ZlI59SPpXz1qGlXfh/ULYSiS6ubeQAWTyXDRzW8fzSXIYyqkcpDZVgp4B5r7J1E3F3DHYWWwQpDJG6xozxLclv3fmEggkv8xOcYOM14n408M3cE2mTTXLtcyxTAqJyJIYUyZcRgFNm4DG7+FqAPr79kX4xw2GsW9lqdtMULxw2lt9peGOMHJje5PdxtGxhyRk+9f0H/DrWU1jTNOMTK000b3EkEM6TxLhFZN84b5ARz1zwc46V/IZ4B1//AIRzxBDPFdQi0lu7a5ke7lRGSRGKPGGhGGdeSoUY/vGv6Kv2SfiZb6poVna3Os28klygMUjypDIq4AjjdmIDqTwNp9aAP0KmmSGV1icpBlEckAlGPJZGUdOep4PWpvtD/MnmK6+Xt8wKxI5+UPxgsRn/ADkGrfNazQ2TWk53XNtsuIkKujLEM79w+6xK9OpA4zUSsTdQupEnlwrvEwaJIsgBWRQPnZcDOemcigD4F/bf+A3h/wCL/wALPE+j6jpc88tzpepsZoSrk3DWz/ZmZWXarqwXaM5Oa/zQv2hfhhqnwf8Aiz4h8Iajb3VneW2sXQR75GUvbSXMgikUgZL7eu3I96/1nfGOmW+q6Nc2MkSTW93bzw3Lb1QOzRMBKoHQjJwR6fn/AAx/8Fo/2J/7A8dab8QtDsLgadqovWudRW5ldjJCzSFSw3LGFXdgkc4HUigD+ZHUYDHqCoskcWx43neSZpEkxyBgHMa88YHHX6sn8u5ZyEZ+dsah2KRByN7DH8BbGCeSD7ZrQ1m1+xzTxQWpuI9xtjPLucSsGZWGXRSWGPTB9TWbpUjW0kgdW2hNskhTA2j7qbt2eGIGME/rQBfuLxl/dSE+VDCC8anzIHdFwFBXJ3FV/Wtrwzp32oxagEja1dGLwrvkaHLAKGReVUk9SMfSuWuJ1llEavHPI7IxWFw4AIO1HGAVb2xnJ6kdVt57q3ufLaZrOGV0SRIHKM21gxRtp+6ACfxx1oA9N06NJbi+tJLiKCFwyJbROGMpyQYtoPzkkjpyO+Kmt9Rj06/tLBobdLdP3RgZtiokjYeQyg/I2T3/AKVwc8xsb1ri3jnEajzkKu2xwCRIdxHUqxBwc+metJNHIzW+oW6RXNscAxFWYoxbPkFi+WG5gQx/GgD0jUtOghu5mimnNvPaPcn7RLu3nJEcKDGSoC9R65rmLaWSOVwbZGhiK7khdjIpcAkA4/eoV/h7Yz71pQ3Wl3yz2WoyGx3IrwTSyMGglXBICAkrHngr3GePXK1NIdPu4biyuWCpNlgro4kjePy3byQS3lsmc5HHagD03SPHOmaZdoGuf3SW0Uc6uzI9sYZC5aNmXOSmPu5Fcd478RWniO5jmt2v5Y9zXMDFyshZyNjMU5aIYHXnnkDNcpOZpLc+THFGvmiSPeSybbh9kUbgoSSTjgnIB9Kyre2iUzwy73ufuSCNMIjZ+5EWfA/TOTigDTi1q+kE+n3YSaKYI32hd11HHKvCvsYYDgBAxBP4GtFbcyRx3duILhYnEMm9wsdw+MqYkfGcn7wA47VX0rw/dz36i1WFWt54FKuTGqrKMvII2b9645zjIJ688V6Jqek2FpvsUR2uFlFwJbRRvSSSIks8JGFcspyq+uehyQDzmTTS7Sy6hD9mO7Z+7R5BGqjgRzsDleeMnqcADimC0so50W5VxboQZEZkdmMDBom+Qn92QVz3xn0r03SLXFuttfWjCC8ePdNLcxmS1RXGGaNyeCB17k49q5/xBBJpd/PLHeS31pcxy23neUm2AgcQuSmFYoRg9W6gd6AG+HPEjm6lP22O0W3LCKBQoEm5iAkSOo3x46kElTXs3gnx9btrUllfQ2zQ3Wy3eVZAxWSUbdjs7ExoBjPHc+lfO91owW0EkbFYVCRrJHKHEMky7ys4YAqzHng98VV0y8Onjy4beWRoZo3EjD97JMoIRUVCS+D655/AUAfqHp3wR0b4iWyywPEstvD5CQ28sLea7OZGLzRk7bYDHJ+nWva/hl+w3Jc6lYYsI57Oa5VwyutxEHdCT5TzRkllb+H7v93mvzV+Hvxn8WeFb2xuodQYQJMsdzDO7Ql1jkDbJY05CAHHTc2OeeK/fn9lP9rTwHrLWVjr6x2l3bRQM7bZUtZXcIohjlhJDMQTtyBjOCc0Afpx+xv+zvbeDItO06bSVjDW6TPNdAW8scMMmFmtWCZJduqnB9sGv2V07wpay6Qv7kQxwRRiRVt9hXYQuI442xIXUAsx+8WyK+Ufgb4i8Ja/ZaXeaLqEC2j2Sp9mR0a9ga4AldLkSuWjGMkE49q+6tHawFvAYWkuMwxYQSru3bSBJICfu4DEjn2zxkA8Y1f4UWt5ZXlzp8qsN7PZ2+7MkO4gTSOpz5alSwwcYzXzJ450u40F4HsrRJ54hNp2UlaKRIFIZ1QIjKD0wzKo46nNfpDZ3FpM20QWyMr7CyIzxOHPLS+WD5YwpJLfxNkcCvPPGPgHS9ae4m020t0uHjaEqYVmFy8nPmOwOIyrFsEAbgfXigD81dKnkdmNxHFbzC4nEnnBJnS1Zc+YJtxLNhiWzgZGQMDjO8X+HYtc0zUtGidRZSQTKl1EglkZZE/dssjOcMTjIAwcn0r3Dx54B1bTXnvPJaAwXL2m2O3WLbDJF5QWNF+/82SSfxIrzSw0i+sLWZXkZZZx+5jUlJriJCIQQ33d4OfkHJA9OaAP5B/+CiXwXn8D/EW/vorK8e2S4A3xkyxTSOPMeYx87V3fe25+o61+ZF5dSaJKkMVvHcXUjSs4Hl5AKjbGoLZjwpyAf/1f1Qf8FYfAllc+AY9e0nT5FvpLcxPeQ27NJdXMWXfcoJ24jQq4xktz6V/LDrNqizy3aRRRYAeZmYmRLl/lKnIGCMZwOM8Z60ActdardQoNwd1VpbWWB8mWMXDFiN8Z+dQTlevC+9QzNd2gJjP7i4hEisy+WzxqATIM4IlHT179avaHapPcoJZMratJczSeZiR3BYKzGQbSp7EnIBq3fXXmRMzxW/koy5HmAlfNYqwEmfk+Ukn+HJ45oAry2tnf2Mt4nmOkcaGSVUYtvCYQCTBA+bG71Pris23v10mOOWNM3ksQRvM2lQrnldrEdiM+9b+pMY4W0+wieGw2JuaJCQSyCRZHIHB35+vBFc2rRqsfnRL9oETq7SkFW8tslgeisSB9cZ5oA1mu49QZI5JY7S3htxJ8uYoYpjksXVTmT5s+3GelMg1qK3XZbbVwoaRmBMNy4yEkVQSFkIyVHTnmuanWCQuxYxTyMzgOxMJUkKqkdxk9P6c1sQRbbmG3WIRjdBtRnJibYu6Qjb93PUc8D2FAHpWjObtY5ZiwknRDgKZJEkA3LvRFIDFuu7A59a6PRtTuBA6z3SIbeaWCW2zsku3LnYefulQVHYfWvNLfzILmVZZpLJLj54JYnclNjfuyWIw7ZGNo5x2NXrm/kupUkErSSjy/NTyyhlfG0Sl1GIiTyd2OtAHsA1K3ubB4goivLfyYtjnDXOC0saeYpwxA4wPX8uT/ALQvb6dWnazhiVpJDGWkRoDuxKiPtH70nB2kHcTgdK5l7y8togGMZmk/0i3lEinygrHeAxbBmCkc4wKk07UswsJEhnaSWGSZGDC4BjbdHJll2sWHOQTnqaAO7s2gs0s21CK6uJJ5pEh837RGnkyYLeWsToXO4A5OR6967y88uVmuE2+VLBFP887QhJIEZcJuz83lqcAnJ9Ca4nStZivL1IL24khS2KyJLsUurqvyxo8anknAAOByCcd+l1PU9GkgTUVlvhPF8ixGJI47mUYVjJCAN52lslRgnnHNAGrZa9dwQJb7WjDRxqhzHK0MM54kll6qMcc4xn88mVC0d3E6GGGGVZ2vl+cMjkMqh3PyvkDlc9iar6bbpMr3F9ZywoJnAVCNs6lDIyyq7Z8sJnAAwG4610kC2U8B02O2SWwNyphMrPBKyMmVhklAwuNxxkjI5Gc0AXPClvZ22px30DOjhVnE86q4a5CF0JKZ5wOuOT9a9z0XWDrLy3d+I4WwIBcQMQPNYAJPOsaMSiqCFyOCxHU14lp+kyzzNZW8X2Z7SMKQzyXcYSTeiFZMcSlTxzwDwcc1o6x4lvtLlttMiujBFbiCLzkMKs5EY3Jc5I3RhyeOT6ZoA7jxBpmkXDXkomhEUV2021I2Mk9w658ppAdyIjBjtIrkNOu5YjeGN1s9NDKw+224R5kjCgwQbgDsaMtg9/rWnZeMZniYam2nSWsHlxySxQqGnMgU7pY4wWeZRsyzY4PrWP4uiSSR9U/0mWy8rzleOaSa3t2JRTAIpEAhYAbk68DHegDB1e207UtQENm7wgf6UfKDpArMhVEO8ZLB25GOucYFT+cYkGnXd7A0MkIEMxLqs6xPt2T7uCQ68c47Z61x+rajbsyM1zdJbpcRpb3ktpvfcE2hZCrAoCQeTxxxWrJqb32n6Zc+R5ptYHtxGxR2uGglIBO0ZQHG4E4Hb6AHRvqMtoyxu/mRkRuo3IRsjLLOoCHMZbIABxkEAVY0FjJLKkNiI7i5kl8xUlxbQqwJVpVP3QF+UAnHcY61lWGmSa0yxu/l3M5inWN5EVUR+WIIOVkGPuHn2716zpHgi6ur2xgnVDbTWys090Ft4RKPkMUrIc7mJUgOD144oAn8CeEIb/xBb6cLkQQtBLcXjWwaSALEwDQvI64M+4kqV42NyRzXc+NPC9jp2oRaXpLwz3n2UX3MYWJ4JE3C2Mq5AuMKWXnHODzWzJ8P9Q0O1S8sr4/bdPDTW1rAVKKJmIuUDRk+agbYoLdc4A44oXAuDLcPqtq1zOI0u5MOYxBMpjVbe3kU5kVQ25sfKG4oA4O0udUt9TBs45LLZHJ9pWJWm8yW2biULjMjgkb1wOckZFe9eGdXg1ewjtJ7ZBqcivazz3AEQC7VIlhlI+U8EgYwOleXyWd7Pff6NAkFxJskhkjdkWNolBuJnlJIJKp9PmGavHUNetRGyQynzWaecxr5vlwNHsG5wuVZwAePWgD7h8EeKNFh06XQZZILeS2wIWlnMSMgjOZY43UlpHHUfxHkcGvLPEH/AAjep3EjwN9o3ySSBIo4Y5pfszH9y+3nZgDBxz9a+fdJ1px512s25LXy23FJ5jb3D4CRyhpPlwzMSMfx+1ep+HdTtL66YXEA3MtxGLiKMZWR0Hk+Qku1XwQCxPc4Gc0AZ3iLWbeGGxttLv7hPKW4kZZYnRYfMkZlgZyuBIkgVQfRR2rYtNVtNd0iWTeRNbI0OoTbA07WnnGbZbMPu3Bc7mY5yPoK0LjwLJqUNzdXN89rHCiYmhYMLyR2G0tGy5STJwQBjOccVZsfD0PhqBbx4VvIjJJazRSthZI5EXzZHi25dgdzDryMdMUAZ+nxwS3dqdWa3jsru68mzkiyt1NFEjOsl1IefL84ZB+7noelP1J9C05ptTsZYilzYmOe4n8uRXluYQscyRmMMlyjqEBViSBu4yRVTW9QtbK2ZLJgsk0UkWmzTp5CT2d3PE4QGNPkIY4OQu3jBy2D5tqGqWsjiG4tfKks50tLlGkcxJOjGX7VEwkHnHcem3JOcepAMSbUE1ETC4dA8sQSeCa33T3DLI8aujBlKhVKjc2R29hlXFjbG2s5ryRjNFHLp1ulyVDoiSM0SqkeMKyKCC3HTJ5qpJdRNd2Lw3LGe5vrv7bFbtJ5rIjP5DF51IghLBWIzyTgcYquy6hqMm9ZZPNs7iN55RMjs252Xyp4jyG2nqPujn1oA3oJZbqxubZI4sNApbyrUrIQqPGkbkLgRt8pznBzu70y01GGSAtNbWsUMBRfKMTt5s1syMsURjU7HDlsk4Ujg/MMVsQyO9k8c8kccBhiMc0EuDA0Eh3CSdFw8bOjY5wBxXm9/wCMn0y7mu0urGK1NyryxtIGM4ZwqNDHt/dH7wbpkrk9aAPSpI2v7ucQTwiS8LI6fuWW3lSNWWQRqf3cQUgKMY3AnpWJfaVcRQWZjh+2t9tlRJW8xZJJ4kCzuq4AZshirKTk4xUnh3XLfUJXMULyJPLLefbXfyV+wo5UeZKygEh3A29Qqgniupura9EFlC0CXR+3w3mmyJOYUWJ45TAXlwGhDB1BO0gsOeooA5g6RcXWnKiQKsMMhEcQLTvlJJHuJ51kXLlW3McdA2O3FNdFu4NIW9MsFrJp4mm8holYTWM4TyhEu7Ig86UBv94np13rfWDGrtqTW8d3HbvYRxNI4a4klkaKVIdgHmTCbcCTjcB61yWueJZtGh/su5aa8WRVDCH5GVDNEosoyy5MYGzIPG6Mg8igDkh9uXUZ3lHl3MlzAlxb+WWtZYJ4CwiI3Yh4IJ4B+YNjmuMvfDd093b21xp63Ec6NMlpbs7yRbhO67unl5d0DjHCr6HJ6aztPE+u3VnPpqm4gupYbdblR5R87OyZp40ZgsgVUCNjIVRgdTX6r/su/sb+JPHt5Z6n4wtGj0uHbLJexkLJ+6SOR5pJZVXzYpI5o9uB82e+KAPlH9m79kfxT8RdetrvVdEmXSrk2t1cXeRPthLtmW3SbBjiVSnAGQB0r9ptPh+GX7LXgZ1v4LeDUbYRyodqNdXlxDCSFiFyCGAYPuZVABAbtmsn4u/Fv4Yfsl+GX0+1uYJNQW0gaKDyomkmkW28i3i82P8A1JDoNocY45Nfz5fH/wDaL8efHXV0kuNYvrfTFluDa2CSSIqwSzN5US/xFt3mZYfKRxwKAPZP2pf2ufEnxi1l9K0i8a20Ui8mSK3KExxxySJeAyORhdihgABnOFzjNfClhpst7LaTXivdXEtzvjLq7RukwOXiUL+8gMZDsw53Metep+HPDi3eltBBE13exQTNdGVYjArSsy28+9AGV0SPGwn58816NYaHNZ2sMWo2y3E1uX+zhYNrqqb2JtolHzRqoI25J46dKAPAIdKWKe9SK3BdlkJnS2nWQiBzCJYndcqigBRnrt716nY6Ndt5LyWzC2vLJ7aYqXW432kUcmArLhlLlSWXpvAPcV32qabelpVe0ElsltNG/kbJJbxpVWREUgYiETZDoeQUIqzp2mxppkCxXVxLH5TyS29yVWdEujvmeJv4I2XHt8voaAOAs7ZY4nj1K8k+1LHfR2FvcFo4opXt4wBJOcbgqKgwPXHauYspotIWRCsAmiu1nuA1u0sVtd37hVnScH5lKxjbxwHxXqutmOWG3ikmtfNgmQRwSRxutysqtukjLYKnaF3EZy2fauTl8MX88jSosKvdQyTwwEg7o47ZWG9XGXhHlS7eCQXwOMUAbMfhB/EdtLreLdHJuJEiLI8TXbtujmRM5GY+egwW9hWemnuII3hFzGLK8S2lOdsvnBfMRbbcOVYYb0G76Vf0LUdUs4Ga6McUTnbHZwR+YYEOYorddpy8iqFXHcJn1rdaS1aKSJ1la5ma3ljWOPy1+0hhah7hGPzOu6MYGMAc9MgA8uttNvrvVLm4uFmuLMMty8d2SZLcysY43mRFwqi4BbjqME966C20eOynmuJ2dIbiWAXYg3xxyy20xDtK03DQkbWwvXdwDiutsba986XTrUlJXMU0k7YCfuAvmIVx827hE7ZYE8mszXrm6gvxp1zaTLC+yeGMxCSbzZQzKnzfLsGACSQMrnPNAHCy2ly015MPtNtBHd6nbSvpJaaGS0mjQRlw/wDqZd4wrkAY3J14qzoUGoLHBczSPGLa8tbO3lCNCY4HY7ZLtNoZELKQp5BAHOSRXoWheH764uo5NitNeWEN9d2luws8xxSKzRzW4YqJQ5yc4BPTgitq8aynbVJfsMaG2t5JhLeMtu8v2GSVLpZQjYS1XYwUKNzbQw4NAHL6h4hvL77ZHNdJp9w0S2kZ/eC2uPKleWW4dSSFuN4dVYnJ49RWjaeC0vSJjczO0wiNuwhKLM8/nmbfKD8z7wyocfeHGa4UG61ef7EsEL25O2SQLstYzbyLMu1vvSxloUUSLkMr7uhr7s/Z8+FeseJJ9OvdSt1tNOimVdNBKy3LGHKu1xGWwmmMxlKM2DlsjNAHtH7N3wLsLLTbHWNSiMs72FutvY3CyptN0IpJwzOh8ydkKMT0yPev0itNLvIIZ4rWyktHsJYIln2s7hGRba3kEaH92rBBKGHIEg5zkVx/h/RrPTpLLSUWF4rVYrEqIWKSoqNK7CXPySRuMA4H3RkbcGvqLwheW19odzPFaItzHb28E0UignyxJMkM7vtAkB2KSRxk+gFAHOeF7SQgRzW51Bdn7+/u5t8MflACd1Vxl5N4YAHntWL4w8Y6L4fe/nSSe2srOATlyp3CBbeJZUCYwFZyx5GQG7Gs/wAca/L4ctbiG2lggaW1kuJJ4JNyIIkU3JMak4UZI3YwzA4PFfnB+0j8UNRXwzdaBoOqTSy3FnJf3FzHLG013G4Eht2BbMcaqWUjjATn2APIv2hf2ntU8R63d6V4Z1URRWNpLBbr50kSwxGYmeFJIyFYFfnZc53OR2r5A0i9e8kmuNSik83VZLzbqI3O8pm2K0dzO7fLDtiBAOMBh0xXnkKahNdz6ojQs5a6uY18t5I2SQEydvmUKc7uRu74rrdFk1OQw2tsDIzRQTCJ4z5UysQ6yxs42oA7EP6KuD6UAekTRafK0cFsPtBuUghlIUNFbYKPugIGHUSPyMnK9PbG1KTbp9zNbkyXEl1HINqmK4vIbePYIUjkIEMDbCNi8nGSM1Ik8wf7NNcRxXlnOl5JcOhFvbxskmY7aJQfMRpvLAI471ivDqM10wa78xTLM9ur+UZGb7OgjEAiY4CsszMM/L5ozggigCLRkGrXrTraz2UchSTzLiRZUiWaNdzQIT8yxsjDAz/rsVDrDXFpcGwt4ZEsZomu7hFjSN4AzPK3kOvPmFYw3Tjf7cmlaH4g06MXqQL5T3Ec8AmBcRgTzK0DbW3PGYdm7jgx81NJLdW+pWbeVhHeI38t2WlhuJbm4dylqYxuR2tQ4CkbVUjpkUAc+xtlupLe5d55pY3mmPMkluknzRmK4BwWMKxk+7VesDDbvp7ytJcWFw9zPayyz+VczXTokawYUfIqgbsjqTjqTVzWIbR5WuhpE1rbR3X2aQhUA2zA4Y4OWXLgZ9R0rNm01bACBbmZ4oEVkRQxVRIqSusLkYWTG4HGenrQB6KuoPeziFIYZJtJjd0kVFi+0S+WpjS5Bx5hQbiTjJxnvVa91K5mJkvoi8ccSSRTrCAbtoQQ8MBVcoyAjBPUADtTdOksbxbe6UQyTz2zCOCTfFOIYHzDOpON0u4gNnr0966i/wBRtrqKKS4haEW1oo8uNI1lZXQPcl8D93A4K4B+bDCgDNXX4I7FRcKhupLWN4Lma1WExxRyt59tcJj99vhI+bnd5ijtmtS31fSLayku57Ui12CIMF2GGWW4doobnIzLJtKLwPlGO9YENxY+ILORbeOKCW0tmazs2VmnTyz/AKQWkcESyMnl+X2AQY6c49w1rFYw2NrJPOkMiTSSTnG28kf9+Z1biXcCCpBwCvFAGhqN3NK6CAkreSm3t7eF9yw2yukt3DIhG5JWctzxgIMnmuA16103UHijDx22r2MsaCWNfPS6iIfy4iH4il2lQCDzt9a9STwtbXkRFnqd3ZXEUAfzbhEEdy+8tOPNXqjpIBkc9RXnB0j+zLuVQogm1EXUscrZmh/dBlgeNSd24FMr35oA5Qw3On6fDNeRCOOyu52eISeZIk7xukU7xqDtG2V93YBQ1Z81w9zp0l5c3VhcCROLdlLROyYQyHy1HMahV69AG6HNXdWtrLyobt7y9vLWVnN40T+VPPNEscNxvC8qqvk8jG3A7VxksNvMIrKR5ZYoL2aOC2WYJFKuULmRwMQFoGCpz8xBJ5NAGfeRaXNYvI9vcLPbTQpOxiaNSkjnaZRtx5S/MRg849eK5HV7bTSQLOTzJIYX+yqbhPOkSSbJyM/vFMZZvYEKea9YubWEX6W9zelII0OLe7ljnQJAC0WwPtLRHa4Ib5s89Ca8w8T2gnuBewTW0UJmSM2tvbs0pZrnl3kjH7rCOnAOAMduaAPEPEccVtdszSx3Ecbu622GJ8sHhHJ/i9hzn6U3w1cSz3yOsX2OG2kVkiJPlQpcld8kYHJVgnz56FMdK2vFNvaxX8lrZBpXu3AMR2lgw58+KU8BN2Qee3as7wvHMNXdDbXEqRyjzgCqhFiJBFxuPzQea5xg4NAH0N4O1Q2fjLQ544AZpNTtVS92GOOaCNlP+qHJJYntkAAV/QR470/T/E/7OsrXaiS/bw0JVjQoJPNt4QIjMW5SIxgkMDnPFfzi2t29jrVhqe7yI7a8strB8C3RmQl7ZWOHUDqOoI646f0EfCfWYPHnwK2hluWGnzwtbmbfeTR28WYvKjB5LFzwflGMjNAH5P8Aw2t9U0zxSyafNIumrdMdRLkAtCuFJt2YfM2HGWPIxgkV+hvgCTRLHzhbqYpPPhWY28xluPMMi+QpbJEpdSx9t4r8+INQm0P4mal4fIubaBtTunYHasMUTzFntnD8csDnBxkc4zX1r4Rnj+0wX63LW9g10DIRayFxKQqLHEA2QQiEhyMDOc9wAf0e/sllYvAy2txeS7YbPzrba4MqG5wsiOOfLAXAPYY+tfVFnBfRXklteyyQxxxwDTXE582UkmVVkIP75Sh5HYV+Yv7GvjfWIontXgmuhcbILSaIlrhtM+bY0qO7KrDB3HGSB61+lyavd6dd217PCLq2FuPJQkPJFLKNmXJHzMA2QAPlGB2oAgvbi0i1W4a7WKViqKIhI0s+45LCOH7rcMDjr+lc/qZaUfZYZbdEijaVYCBAUiAU7ZMdHaQ4wcn8K21EF/qJ1C2WGZIw0dx1JXnaVQYBD7s89sY96ytTa3trm42yRQ3IhXy87XMSFwShYkguQoOW4weKAPmj4o3QsILtZJVt5BGsscKEZSdlG7BHEnygj1/MV+Vvx78SDWdKvhEYVlthLbFJo3SSa1fKPOEPcMDhe5HHWv0p+MLXWq/brlLeGewEr27JG5SaRUwN6P8AwMXJ596/L/4wWdhe6Xdw6faltQmlu9PexZyJGZclZFfr5iFQT680Afg18brmK31m8R5muYra4aK3Cx+WS7OC0cobJYgHr+FfMjLGHgeNZFD3hEmWJZkMmQSDwu0k/gfevq74/wDhyKw1rUInuCtyp+0SRRMHfzS7KVmbGFfcpGPTFfLUyTW1vHcTKwBDQLEyhkYoxaRlcckFSOe3rQB7bol0t7BDZzXskohmQWsI3DcUj3LPIy8SJt7f7NfSXw/jtrqxN3e7lfT0Nva2aq6x3LDlM44ZixJ/T0B+aPh9dB1tY0hguSu4PGSijDqDHHHKewGeOxr6n+H66lqcMun2ccCx2YlcQMTvTcwd3XbxL0wCeRQB9CfCcXOoX0bvIsJt3LPIhYTxTGTESOP4nUEAKeDtr9ZvguIIHF49t++eKBbm4kUiS4ZSA2IuzkDIIHfPUV+WXgvQZdP1RXhuJGlnaOWOC3cLudlUy7hj5yHzg9j2r9N/hHNew2tuzCWW4idQPPGJoIiACQy9QTkAnpnrQB+r3w9j8yC2k0svDHcBcPMC7W8iKizxqVAyrJkYPQk17hHb2peMRM3myO0W55SRDgFmBjA4BBP547V8/fBvV5J9OiRwy4kRJJcgrbEAb8K33mOP1r6NMukxo80SsZSwJSXHylh98exUf5xQBHGLhjPLE8ZWEABXZSU25C4A5OcEnHb8K07HV5LO3R5Jd7FDxE6jMquCcIx3HA46etZEF5CFlZB5DsolSTIKMuQGAU9F5/yOKzkFszSXrStvGTG5RHt3j3EMqr2l3A898fmAel2WpT6rerHuDwECRVON42rkvtz1z9eme1ZXiWHZIJxMJy6SIwR8SiTjG1egA44PTb+FVtAku1lDLD9neRN1vIyYEkRJ3Ee+P5+lP8RyXFvG0Yij8ybKsQwDmLGd6dw2Ccnv60AeVXVsk0jQGImTIzdS4wXc/KCv4Vx2rB7JwmVt54nzKV5jlikONoY/6rHQnnr7V6FK3lE3LMJVdMq+QItyggKcniQY7nrXn+rait28wlhyY2XJZc7IgCTbjA+YkjOenFAFKNHEc9zbIRNOY1ib7wjLfemAPVSOOnf3pk140BFpf2/lQTmOaOQgqiMnysIWQEFnYgnnpXE6747TRruO2ltp9nkiJdqZecquU8pU68dx/Wubk+KH9oGW3n066WxjhAYBTi3djlXaQjKlQDkds4oA9SS2jhkmFxLbstxHmUxAGNoJDmBA2TibOCe2R9a4vxNJDA8UTwoI5VaMIw2DCDiWOMEfMy/K2Op5qpY+JrDVLJo9OdbZY/ln4M0zFMbFXPRj830z7VxGvau95cvFu3/Z49sDz3H7xGUeYXiYcFcjBHagDzfxdHp9rFq2GhEVxAGCOpAR0OEY5AMinjOOnevib4ha5a6en2iyuVE7h5FLbZCcRkHyrZceX5cmdv8AeFfTPju9luEuLqeWS4DSCGC3kwg2qctFE4IEiYzz7V+dXxp1z7HC15FbGcPNNFa/KoMKRKS2ZI/vRKcjJ5J60AfBvx18Zam0zFrZNRllmujG0IG5J3dh5giY/I4XPy5x6HHT87PFWo2aWlzNeRRkGRYTGyuJFd2LlkJPTnpzjFfTXxL8QXl1d6lLdRSQyGc7LjzNgaSViBtjzlSIx1wQ1fIHjrVY5Fa1hgRm3s9xI3IaVeBLGeMrn8OfWgDx++uZoHk24jimLiF5F4RFblgD646c1FbyzRBLlt3lswgiuQ/lxAr8jqVP3gCRz0zSPbT3E/lRqbpCYmndMnyCy52kHoevTtmmTRTNkbo7eOBJGCyMAHKsS6qoOPmPPHPNAFK9jDySQXSBTjJkjJD7l+ZuuRuxn8/wrOkTyo5FjUMt2ONxDMiJ1ycdeBj61ZuAZWjO4guS7z9Y9pQDYBnrjv15zUqwQSl4QG2yFDE5bGxSA2Bgnn27UAdP4Vm8ieMxuIoSYXuGVNsvYLEN3OSf5+1eupqL6RqovdzRwsVfY85ZAPKUL5ZA+R/NPOPrxXlWgWkrQodigwT5Z8hmlYHZHkZ4iHJJ6cfWu7eJPKeKX/SJ3jUs+52QThtrlTjaAHzx0xxQB98/A/8AaduvCmpadbXF8ywNHbQw+U0kgVbZx5DSKxJiibDKwJIIlz2r9sfBX7SvhT4oeBbfTZp4W1E2Mv2qwvIYhaAAsuDLKPlLxHIzzg55r+TgXt3YyM0U6wXKLmSaJyXYDDW6Lxgv1PFfSXgL4/6ppgs9PN0I4llRJLtnZZJcoIUJ+YbXEQBGeCfpQB9B/theDtH8M69deMPCU6x6a1z58+n5Vow8s7/aDEVAJijc/L1GB9K/Ne5164vJLmOOcMYrm4aK5Xc6yhwxRJVHR9xPI6V+nfiXwmnxj8KLc6drIDyxWgmguZi8kSRoXaby1OAG4yuMbv1+KNV+DWp+DNWktdYtzBYfamkinALC4ZWIwzAAgtgkeuc0AeQaJpep63JLBLFJOZLTzbdQwUqgOWZM8swGDjr7V7v4C+DF3eyB7lrhG8u2vLbzhgT28sqB2AIy58ppCwwDnIIya7Dwr4e0SxtpJlCxXJmlmickbLeRGLtCCfvOUzwBjr61meIPjTZeG2uodMlS9uklDabcSYBt4/LJ2gK3EwkGAp+XGCeTQBZ8V6NNoGoTW0V+sFgkP+kq0TLGju+63hTyxuJPygj7o/Wum8I6lc2dqY5B9ivGhkjgumxLia7CJFC8WcLG28fQfSvl6++JuueJNWSfVJ5ZbmRysUaoqiNhKGjMiHh8J0J4HQ9OPoDwtfS6g0El2J1WKVZ3yIm+1qJY2McsgXIl+VtuOCOAelAHtNn5zWCyyKzuyTWSGCXNmLvdEr+QgJACxW8W09Fd25rXdJ3tFurZbwaxax28SpIgFvLbyeckhZAD8wSRSrHknOeK5WK5vYLX7S8aw2kkii3MSlVt5gG+z24iUEHzrlJAzAfLjkjNdNNdSRQtLLe3Fl9slAZLeIbbZpEMgjSR/wCEqSST0B460AQ38aJZyxyo4mtITc3G6NGdpJCPkhZx+7hQtjg5OPXNcpJb3SRSwQCEySzAL8hlE0VuzNm3YH5Iud6nOT5mO1aUt9c61bmZBIYoFfTYYZlQeYLVzuVGXl5w4OM5yFz71v8AhvRzHanzAzrapKljFOC91OJI1ieQogyEDA4HtjigC/8AD+zvLGOJrtra2KJeMNPiAkkjs1X5EgjY4M0kDRbpDyVG4HnNfWvw68LWES21/qE8tpdRQTyQjyW+zMZJoJdyoDkZVGBXpkg964D4W+EINS1G4LSI72PlpmJPOS4tjI3KkjKrHEAMDqoA7V6N8SfEEfgPRNUn0+eOIWZt4fsTPidYJrdJknhAHzHy2UkAZBJBwc0AeJftB+PFQXGj2cbWdvb3ZtCkKMzKodppZi4+4zyvggYx/L5otrK8tb2Bp3UZeVbdgxmSOEqWYOwJ23BBUZ6kk1T8U+LZ/E+r2UpnZpDJLcTCYbhM8k0jPJODwSykFR2JxWho1teXl1BAGizcxSXU7I+54pPLURQ7MnEpfHuRzQB1+mWaOZIbaGdpJiC6uA0FtcyHzbjLMf8AVly2cZ56cV6BZ2VzGYvsUYWeeQBEKqroVUB5onX7oYkkkn5s/nmWypaJp5vPMF1L5kU9tbLskhAYeW8xHDyF+Nvcqa7m1sr6/e2iScR3F3PEAFAClokURXKvuGIlQBZACMsM0AXLOVrWMpc+UFiMYmeNFJnkdi0wk7MisSHI5Dcc0S2U00ka6c9sLm5uYJrUW4k3x2kQw0ToVwq4UqCe4Pep7Kzlkv5U1BoIxp0kiGGPd9ncvIS5UD7zvLlj2Ge9emQRwWdtba1MEicb7Td8sTRwTyOw3L/dEjBw47OBQAnh27tJ4mvtV3x2jLJCEWAHa8a+VaASAARDzkO7PUEDjpWH4gC6l5E9vFdxWzNM8sWGj+xCOZ447pwMb/3YV1XuJDjpWlcRGa0uLN0Rrq8RUt54ZtttuVFuCJkj+VHU7jkjJyD3rk7lrl7lcyNDbv5ce+Yybmk8gF9q4IaEtnthD8p9aAMK0uJQt35aQzSLIYm+z5jaKBHZ3tsPgAvEFJcA5PNWNOureaYPZwQmCSQGSGQKxSS6hyrucfvSJCeeg4qrFZiCSbWLdWSK3JidJx5guPLRTcMibsSPsLKq446DOKsJFYWz3d3CsEOnT2hMMTrKtxAbkAZUg8MD0BxgGgDducS2ds2sTwR27mO3RLclrg7Zd7xzpj5DtC7j0wc+1Zc0Ec+oXr2J8ixiuYpJ7WNgXm89TGjxOcYXagAAwCGBNc/fzw28by2Ru54poI4yZnDWi7wElkMjZInx8vGOFz34y/Cuvi2vZokWVUF40FsLnMqyvBGd6vO2R5Z+YoOwPWgDUS4L3l7ZtO0KXls00li8oUwyRvmC3W424QmMqSc43e1UjNHeXlsY4po7mNYnMt3ErzAxKMqJmGJRsC8jk/Wqt7qEGo3t3bw2sl3mIXEcUZWBFlRnzE8mMhF2sBnggDnmtGykluRF5115b2gJe0CqhhUqQIGZuXZRwcegNAFi8vJ5I1vJbW1ec3KA3mGRlJA+UqOMDof/ANVRXGtGwuYBcws00Ubs0sasYVLJkIQB2QjJ9TnFF1q5s7ERy20d79uljhtA21DEEYszOIzxyNp3ZPyc1majqcDTJaxTiK/vgjkyMXhEjsyME+XldqZHODkdM0ATaZqKkzuIJYba4jmUXLzyESSzkqFWPGdyttx7cVLKweIQtFAEZQvmytiaV1X94YgRySwYAHB71kfaIpbizBBumikZZ1U+SY7hm3FYYcc98kjoeKdrstvDMk80jAuFkVZAzQI4+VVLIeG29x3XnmgCtqU8MMcEUSSxIGDyqr73RIuROWH3AHGOfyqbSzdak8DW7Qq8t3K7zOAv2mNiqhJXY/KNwJB/iOPpVOO1kkmW48vzbZ/MhuJXkASZGBZYASPvchuPXPapbHFtdpJDLCyWzuz2TcoBCoMIDqfmPzEn6UAWJCtreXUakCRJVRp5NzomDlgx6FST24Hf1rGaKzm1ET2aRq2yV57cx/6JJMFKm7Qg8MuQcn8M5ralgbUJZ5J3P2OdmPKMhbeCeMe5bA/Wmi1ghsIp43LWhcQwSIm2f5TiRXJ6KoIGD1xQBWs7eC4iDWRxPao0d9NFys8kZBLFWOSrAEH2rcFwJoTF596sd3OhWSBQyQugEa2YKjcFYhq56NI4Zr5ILhoUniaM3CIY1nfA3opIwJCp4I69q23+2w2aRRxoqpGkvmW4DzTmIfuvNaMYRgud3fj1NAEFxexxanHFL5axPGsVyu1ZZVeB9sY3SZKqV+/jua62zuLuGS5ubKYGSCHyra1jyWMUjAuHUr8kXHPtjFcXGkkEq3s8MU7ukk00mN7RRS4EG5yMGQkjI6gpzXf+GLueG7t5Fjgnt58SX1zND5d0kIzGrFycGNWYZGBkDNAFi9M2q6cAbSWK6jjWYyNK7pAJJQVdwrf6vIBXPIr46+I/jTxH4I1kTwSTw2iSs4cM2XaQlnLyBsYJXI9cc1+jZfRZY2t7eMtcXjC2mit1VLedjE3lTCVhyAygkdMDjFfJPx7+HkF3ZpJcQm3WFE/dHaYJ4mBDCPaSfMPPPbGOM0AfWn7E/wC3fo1rq2jaN4zu4DCAlqz3fll3gbaiQyPnBIKgqep6E1/VT8N9Z8AfFDwVY3GiyadfQSWG4RrImIJ5IVdGuEBOEyTxnBIr/N+vbe78Hawt5pk0sAtrsSxguxDBHCxgbSBlTzz1r9m/2Gv+CgfizwA1v4e1LXdRNnJJB9rt5GLNLFAN29ZicRqTkD1xQB+jv7ff7L2q6VrOp+MdHtYLuC8jmWWHcFt3WYsZvLhAC5XnDdeTX80Xj341aP8AD7x0/h2cyINOvCt5FZQboLN3fy2DqPvMBkk+nNf1RfFv9ou3+MPgC8k0uOS42aTPO7y4JaQQFhsQnhwSMheTjNfxg/En4UfE/UviX4tFzoOpXUl5rt1czak0Mn2Zobm4fyrhZGPzRrGRuHGAuCMGgD9VbKZPE+hWWtWJt57Se2huJL0TQsl1a+SHBBP+riHPJ78Y601SWtLW8N7bXN3HFcf2fZkZdYAFcqwA+dFONrHk84rmfg1oaeEfh5pWh6hcSSNp1usV1POnnRFZhuKbc8jfkbWJGOetMuL901SS5ES2QsPOMZBUq0BjdVliRgPlKgce2KAOB13X9Tmvokum8prWYmby0KsZTuOEJPIIEfOe1N0FpLm/t7y6J2orLDHsSSTeylRhWYBVZD8x6jHSuVvNVnvr83IZp7dzIskko8p4ndzGJSMfO444B4rutNOnxxxtdpIYNNkimjvLUl2vSEJZWUEHeCOM4H5UAX7u2nh1CR9Rju40un8i1NoQI51QgwRMWyFgMWdwzkkY9zHcNHZm3EsclpJcvBNaPNny925llkcrx5TqFABAJz3FX73UzqCnU4IzBbxNHFZRTSbgkkbZEn2c8MzIepPJqQPPq/lWl1HE19Yg3UEbk5d4xmKXb2Lfwp0HcUAd3HAwgWNmSKS7gjkcnAlEmd8hjHXYyj+lU4/JmbTmeJori3mkW2kkhxFIhI85lU8ucdd3T9asadFcXl5bNJK8g+ztDMRGZbi2lyGYAPwyhgBnkfrXVXdg5e3NurSwW8bNGZ2jUrMnFw0uD/qj/EB0/GgChbwxLMJUSaVxHKInUD/WoTtQjo7fK3H0FejaTqL/AGVPIYWULhY9kke68d4iHMfmgYZNwGBz1/CuHt5ltdSSzu5AVUWr2sUa+XCGDSFF3k5EB3jHfjn1rsbLyWvY74B3bTCCtvvEaTTg5fYhz5jYxwB/WgD6d8M6gbO2tvt92r2skAa2mBLl5FXyxF5YH7ghickfeFehrqkTxaVNYXSl5prmOCPhM3FvF5kjYQjLFeoboeleFadfOZ7eWRyLC7jwkMRU+Wm8Mdi4yj+/HPSut0S+M98tsQgQiSdZWOFJuJWs4nPTZINpLAdV5PBoA9NvtRuJo59QsFgVbyJIf3BRGR4H83zCjHIUyADIGMGuL1XXJIIwt1HGlrIhaScM8su+3jRX2IrZYZ83nvx60ljew2Ud4LkzRTweYY4HjEqxQMG/493U5+zH1IzxXnHiHW4mj86xa6trWcySwKpjG0+YI2hCS8ANJnHOTnpigDO1LWIgshe4vJoZri5jaVl893tHSNo0Rgx2D51B9CCM1yV5Z3MlsFjYPLPPDZ+aE/eERSB4YowyndGepbPHoay4L24sbdobgOZZUmaG4kGbaPcXuJozFGTgO6xLzgpXW6I5hFraQSpIqQ2s80kjs5NxcPIsWHbO3JRuASRjmgCzo+mwhWS0tluoJlmgSYK6zxgocXBlP3oI5cbeORXo11AUWS8njSd/OtbUvHOFSCGMBTc+WuTI5YbW427uD0rI0yO8bUIf7CLCUyoRFMmTCc/PwFxLb+35iuqto3vb68B8sSspieFCkIRJmCOGYgAW6yfPnr2oA463uXsr4XNpCzQWE5uPMQP508BALwts4DuCpB6YYYBzX6S/sk/tI3vgPVbS21C6M1nqLwwWLuARakrvWScD/luRkAHk18OW2n7or5lFtptpfhfs0rMsgilhU2NypLcKCN7Rc5UOp/hqhps974du7VobyO2trHULadBERLPK7Qxou2QDHmxtIuF784PagD+z74WfEmLxFplo8N1E/wBotY1nKyABZGzgLk8445H9a+gNNnkeO3VndYdrsGH3gEzu35Pzn0H+R/PF+xb+0a0s1toWqapM97BPK2+5K7Fhj4Cvgnawfg+jcV+5vhfxml9ZW0sREsLJFKDk7jBIm9nC/wC729iKAPbJJQWBSUqCQxhOMBOoPBwOB3//AFYt1fyCSJ4XJ8w4DABCDg/eyfWuWttbnkld4kK2+8wOkvEgQD7w/wBr9eaqrcMzpkSb2beIpWO3Zg4KYxnnA4FAHYrLHNN5sk7qXxFOgGN8o+XAYN8xwM9B/WpPJtRLNKzvNLGqrKScIqtjazJn5pMgfn6VypknYNOn7r92jQqNzN5zYxKy8bWwRj/CtRYJFVLtpG+eSEyonzPKg5Hy546HP1oAsajDGLcttVhIQXlRsjd12jA+9ntXyj8bPAbeIND1CeG3iuWcyCWCRYmjUqMRXG0DoFz/AJNfXDwwXEmxdwcjLRnO1CMHcwzgSH0+vNc9qWmwz2tzEkcMm/KLEUBMsODxIGX5Ux396AP41f2uP2evEHh7xPca4bS4TSQ9zcxzxwlJYwmdwK9dvT1zmvlz4S61caRrWivZFhdaXexG7hnJ23ELyBbhUz/qpgm7GeTniv6iP2rPgyfFum3VutjbrJEL24t3ABh2uSV3yHl06/L05r+aHxr4Jl+H/ivWGurcw7tQdFYAx3DCORo2uYsD54t6nJHTHFAH9JH7Lvi2DXNBtwl7byyStbE25Yh4kEI8uF3J44HPpiv0HsrNruNWilQToIiN0gwVPox6kj/Gv5nP2Qf2gX0JbWFri7eD7VK0lxMwZEeKMCNI0Y5wcrjPXFf0MfC34gxeIvDMN291aXhvod0DRrGkQJwIxGVOdydPrQB6lf2dvbwyp9oiaTbI7c/MwU7jvAzkkVQjvA0ZuI54zGJDAFwMxEj5w644I4Nai2izo0uVBlUb3ba2CUCNwR/fyPoM96wpIbTTpp4QiB5l8yR87oxORhnIBOH9RxigCK11OW2dZmMhVnVIJpSVV5ApBDNgZz2U+ta9z519GsVw2PNO+SQsG8skZCox4J5A9QR7VlCOBre0KSPcRSSqd20KkFywyHRc5wAcKeM/pWraTxBWilAlSMyssIRzIGBCgZ64DZOf9rpQB5L8QfA8Wq2N1FOsU1tJE+wqCJWdUIjXevc+vf0r+fn9sr4Gahp9/d61YgeTvlklLL5EEUMagqWyf3sy8lcf3vxr+mC8jW7hlgkjLwhA4IGCmc7SRg7io4x6V+fn7SvwksvEdjf+ZH9s2bpURwwgkdIzII5D0j3bgMcDAFAH8n2uWF08TJLIEiLEKsKFHlWBmMLyORyp9ffOKsfCrxC/hfWGuFu7cm6vYlu7UymI+VEwCojBsMQw68Zx0r2L9orwZquheIr6zijlsbb7QouR5ai3SIvtRbZQOUUccHnrXzBeRRQ39tZ2dlPbmGdWmaNUgPlK4IkAPJGADz9OpoA/oW/Zx8SjxRpSPfiR4HtJEiEsiSIbfG0K8XUFQchupPHHWvJP2s/g7DLoVzc28bTR3kUvlXaBmLtHvY7kIyrqNuwn0rxX9jz4t2z6rbaRfST29rD5kCXII3zxllVC6bRtHmD68Z5zX6nePPDlt4z8IRWsFrNdST20nk3KqoTzwjAMrDPBTjpywoA/jo8evrfg3W9S09LpvtnmXEUVyR5eGLAyPMpYY/crjv8Ad7Vz+g+Nr2WWxspFDBZt7TLIfMiEnBjTHAVmy2Ce/rX0n+3b8Lb7wpr2o3FlZXMU0V/JJJPPvQNGhI2oxA3ckgjGOnPIr81vD/ia5s7hIDdCEyyMGDgEhAxDI5J4cZOGHSgD7seEi5imt03ui+ZKomKNsYF1IOCHcHHy9OPWrA1SzuGu73e/2m2DCUyxhGjVRlHCsfmcNkdCO/rjh/DXi2LVNPht3vYftNmiOoATdcRqB8vmgZknyCdpHU9apazqy/ZmuyUW8ndojIZELCJX43QqenUEEH2oA9KgeKRY2lm3QXTi5WUyoGVCvETKnVNwJPQVXS6nsp2eV1nhSTzk8geXGwTOwqvVmKZDYHbivJ7bV5HuBJFfPtKIqRqEjRUjRhK3lH7q+n6d6dFrUouSv2iZlibKvMNpQ7Q7BVyRjbkjr+fAAPTLbU7QSq0mf9JSSNPJyksSs5dGcvkldwxnHb0pJ9RupGcG+HlrcLKJF+RV2gJ9nlYklpGHAIGMvnFeaW2uut0lzcFJbfEkySowLhSSI4ZsDKnIz0/WtGbWRCC1xcAR+bG8cccSsXMhUssw28ALggntQB6BdXsOnGLUCZ2uUmTyoZWSTamUEkiRgDJAJIPt0rU0XUXGqPNKqLFfowje4kJ3KOd+3/lmx9PQ/WvKZ9RuHu4xHJCEtJS8jzkxyTLdbSnlGXhgFbI7dM8V0S3kMEunSSQyS3LzPHIgmaUlI4zsbYVAjLKT19B1zQB9Q2WupA4NpLctZlrZZLdIw0MYYos2QRhgkhVgAOQevavWdEeTUY4rO0SYlWMtzfu5HlhVPlMkII5KnbwOM/SvlDwzquoXOpwWzQrGYgQ9uSFX7KQctjeQ6hipODkH1PFfT+m6vb2q6fNZySQymJbK4k+ztKtsCyoDG8f+uck8g/dByT2oA9Xa/wBT0m9hEUKLbXtk1lNDaENIhSUoXlYjLCN1BJ4JRjiulsPFGjaY0djez+XcQ/8AIPUyFPMVlL+dPOoOF84YBOQCQKzb/WLG98lLWVRqZs4YvPHyJO8yIRdE7CHVpN6twNu1ic9/LfE2raTMu2KOeC8t7eCzunVC8Rkkm847SAf9G3LkHjjPFAHW+KPE0Ot6ncrqscLaszAQSxyM8CwpgW25lPyOEGSe471haU6WbWUcKvdzvd3DSvEhiW2hgO+SIKB+83E4Ldiw4ya4KzvbXTtVt2ulubiUPC0typ3xCEyqEDhj1GMk9xkV6bFr+hRSWVpFJObmEXN1Z3QAjy7Sgu7E/wCujZjnHquKAC8ufEem21/JdQbDOttYwwRoWubOGSQlp2mxyG3DA6GtrTbmK60u2dW+0L9oMMouYY/3Lt+7nWVWwY2CklTz8xHFctqsl5cfaLiNb5oYUhW5ed3eUiU74pUjhb94wOTtz8oxxSm6NlYz2sUvnavqDh08rAW6kaZZz50QBNsYgq5J7Ak0Aejac+nRXKCJ4bp5YpHW1vWMQtbozzOgKAYdwGQgk/L3GK6G51i3jie+Nk4uEdZ41iG63t7zyyJ50jB+ZAypsU59RivDp9bK2unhtMYPDC9ncvLLsnnvYENuLx9uT5bNKHI77Md6tnU9R1Jj9kuDDNayx6bbtZySF53uLVrln2Pld8casAeP3gA96AOj17xBpt5qGnLZhy3nw2+rbYUMVzGI2EnkySEFXEh5bgNjp0qtosNvplzPdBDdqrG5illkjdJmiuVMV0qqo4mwAQCdpXJJriNI0f7Vdaos92wlt0itA8zBXEpilFy6GP8A1reY6luBwPwptldz2E1tp8V1HPDBE8WzAkjht47cXFuIyG/dp5cpaTPIaNgM4oA9jfxRo1iJoppLu2nknlmmZFeGG8lkuLiK7j3xPiJEBB5+8MnBJriNf1/SI5oZrUfZohJFN5dzylwYY2igIVSSWcnhj3rH1SKJLEMjvdXTBWlaNJCk0UjRyeYVDnDxy+aVYY3YGRg1wFqF1CCWOTY2HubWK6Mi+f5qKxtk8qQfLKJiuBjn1oA65Z9RuvMXTlDyX62zqjqYjapI3LWzSyAKwOM47kYqk+seReDTI911cStLDIFAFootp9sUQjLASy+ZNMRuxkL6dMS4u7/S4baB1eW9ihM8M8qvIFjtGeBkmCnEbfaEDFfUD1BplrqcErIXFuzRFIbu2Dfu/tbI0Zn84kM7/PuHAwe9AHc2WmalPbiK4BtFeONrQK7Qx2t5I5VYgo4LEgbsjAB68122maFM8CRQSr5trIn9oXrbZS0jhY1gVEPyud5bHQrk5ryY+Ibyxgbz9TPmXDXCxQ8+YLhYyIk+ZcorAAZHPII7VFY/EPXIIvtltJDLEBEl6kKIZZ0lQhLiVfvCVcBOxCknNAHtMvhW9lSW0kvYY7q7nEZyGVhBDHlZ5H3kKHiB/dgZY8A1zus6dcaNqDCOCW5snASRUmRFdhNJGIVEpJRAY3YjPIIORmuaXxnPfGRP3kn9mPbrIEnaDy5JF+WMkktKS3UnoDkHgUy71u7vdUW8W0jhme2S6t7aWY3BkIdo/tVupfEsuxmypA5GMHsAXtRfTZgbyF1tLiSIWslpL5U8zGNsIMA/KCcHf3HpXI2k073dzLFEulrZmGKdriItbq5U7LgAsRJI+eQMcGsK+1O8uLm5aCOREgki8+W8g23E0D4TywUI2oinORknOK1bOCX7PJJIjPaumITKXcySxEmFVXecv5hGM9AehoA6DS57cQ6g1/dRPYtIri4t4I0nWaYkMEj28RlMgLnt64Fa7rDaAESxvDJE89s8XEN7HMvlokSsd0Uwi5YcgEnk1xdqsrSBJHhRLt0NzAoG1ri1BILkDETYzhQST36V2SWFtqMFhbtdKxt45EtnK4McM3MiSjcAOeg6gcCgDX0PVbNdOiivbW3eSBnhi85E81YFOY0cnO8gs3OeaK4y4vBZTSW9pA5gQ/IRH5gP94q+fmG7PNFAGbqVrdCG+S5Z1ngtY/sNyypMCv8ACgVDlnA2/MxLKDziuMuNJ1CKJTcXDS2YhVJQzxzzykkvNInlENGAeMtzgcdq2LbXrvZBam7tNkDTs1xIfNR0nyORnIcqVwp5HXGKqaviy0qKYXEV4YhcyTu8bDIKEMhPXJzwCMc4+oByuqz2lzaXVppmnyQzwWbRXFx9rE0LQsvyhiPuSsDnJO1c8nrXhV/LYwNa2s9w0AMk6mNmjYom0kI9w/DqHOQenoa0tb8QW1lp99c3MH2dp12WvmKsdzC7dZ3gcfvICgIXJznngV4+BLcJLeCW1kikgka3uLi4jkedZmKZEaQFY2BGADz0AoA7DQbsahOI4byWa5t7yQvLbDdCbUfIJl2EneCcEj6/T6L0VYNP02JStvcPscXKSP585dydt5btCWKxKpBKnnnOK+UPD+sX1oyxJZbbe2jPzRYQXsMjgSISkahB97IbBOO5zn33wpq0MKrb21tIkU0jSu8EhQxKcMI28zJKEcEcdMe1AH0J4X1CzS2tbSWK4WSWN1sZm87yJrjcwNrNG52wxSA8EqD83POM++6DDoc1mp1y3tUv7aREubNrcy2MzvhRFKscY2oE24JGQVye1eE+GL4vFYz2Mccmo2l1JHMfJWBIo5gvlNAnzK8uMgs4G0+lesW97O1jqE4s7ONYnj83AWW5mu0bDTTNFK+6XccK3AHYcUAYmuzxXF/fWuiwK95bvj7Vpxlit8Ifkj1AyKRMqw/KR8oAHDVyp0bUBcyz3Uwhs7iBZPsthbSEy4UBjG+0nd5gPADE9cYrttI+2zvfE2tzbFUaW9WJELTkSAMLp7pMNuUjlUB9zXTW+n3WpwXsdrcBLaylSW2ig2vFveIkwTTTvujxg52/LnpjpQB5RZ6itnYQwiRVmSUp++geaF8yFfIvwq5jbBG1xj3ANdhpVzZaK8cMpKXN/vkufIZnSKIYeSBJ4pAHTAGRzjdgknpyGpJZWpSLUDb3lo08kd3DErL9hvCfMj+0yGXEkWQDkKR2JzWS101rqdv58kVs00c1ukqiJrDyLhcZHkghHK7QSfmyMnOKAPpiLxpa6bHYSxyXQtVlj82G0QRzJabcAzzqz+YpZgQM5wOg4Fe8/D34rw6dqkGlSDP2i5iN2b9EiQwTBWiEbTSLyY8FpBkg9ATX5zNq2oabI9haylVRWe5B3z2nlMQy7ict5mNuCBtGcA9a2dB8Xalb3EF213IQqtMkN0FkfcCQF89sAKSBtUsGX0xmgD9Ov2gvDOkfELwncX9hcKL2ys5JEsorMzx+WpIkhaYwl5SwOQxAyM44Ffif418K6dpF7Lay3VjaSWolBtYXcyQGUsC7NGvzuARlc8Z6Gv1X+HvxOfUtF8nWZJXe6iih+zSSQpLGzoUiD+W5Lqo+92w1fHvx6+EmqPJqep+HrVJFujNeyxxRuTJAP3cizXCxsdhJyAMH5fxoA/NfUPDebmZtrS20KM9vegxIk7ZJzKSodht3YBOeeBnrwepm1he3h09JrF4nLlYYjLNJtbAZd7My7vm+U4ODwMV6dqVjr9rJc6c0AkiBZ1sZllXyGifDvGwXMqjHc85ridVtLqeeRltHkkhhaRJDCLdopFj3JsuHIbIccr8hHfPYA1bPVNTuI47SytJIrVR50iG3j+3XbFcvGGZCdofO4AZOeBW1awRQ4tL8uro7S7ZVErpc3BAgaBTGpV0T5eV2gd80ukXrNoumXVwgl1lxJDaSIMRmdwoImuEGZGzjAAJ7ZPFdU8zXNuy3lrPLq0KQlZ2VGkEsTAyW6ZX5lOMDPIHXmgCZIrS2sbm2W8ht5IQszOts8iRR7fmlXawYvgnoGJJ9Oaw7nVYobXUPsN3eTskcDxrHun+aU7QDJKu+CJ5CDgAcHijVbiG5CxLFeRatI8cVnFF5LxI0pKTRzGMkOVTJwx46DBrJt9ERb23kubkW8puFTzYzLE08lsxOXLgJHHnII+9luBQB7t8A7LWNd8V6c95LPP8A2fNb77W4i8tYYXkCfI8yfKodhyoOT+Vf2Z/sI/AzStI8E6b4k8QWOny6vdCOWO4MBCyRFQYpJIG4M6hx82FJ4OO4/lQ/ZK1XRf8AhaGltrV7arp5ubC3t4XtUkM8YcNIs+cNNGDyWKgZr+ybwB8RtB8P/C/+1rGSGG3ttEDW0jslvbvFFbErLGo4Byoxn5jxkUAbn7TH7UPgn9nHwdql9ql9b2k9tYMLe28xFkeQjAKRk5k425JG0EYzxX8Wf7cn7cnxL+N+v+IYfD2qaha6FJfyxWto94sL7cNIbm0UvtfePlI79RjrXsf/AAUD/bJ1T4rfEvXtLuNRjbSdLvZLGFEvI5Huood48oLLwkbP/wCg+9fit4/8QtNNLOYMsGeeSNZzOImIPlBfLb5WC4+Xr1wMUAeB69e6nfXV02p3mpvNeecz+dIZGVmYnYyOSFK88DPHTjFeaX9lOob/AEpmRBkBcmaZACvbovOCAO/cV6NfahBNPDOLe3guMu0w3NHETJkyMd7f67pk9OeBnpUhhWR5I3iiuGlDKjW8gj8rPK4iI3BRnk9P6AHlMFneGV4Yy0QEL7lVigTYN/yEj5MgjG3nmpIrGeZlWSR1hI3GGQO0e/YfLaQgjdyOmM816Pb6PNBOZ3gmmWXzUKvsZCygKJN3XaD9PbNaP9iSiP5oIwZFd9pU72WM8m339GwRnPy9/egDzCxt7o+U7TATQSIJY3M8KFGJVXj81wHHPGCcZroJNMnmEsZSOJVOWu3YlQVwQA2CSWyRXYnRVeOYiJP3UcW150ifcrckcyAlwc9BitS1t7cCxRpHtLiFtksE1pG1vdk8pwzZKgEEYyCOQTQBxC+HbyQ2yyyO4kjkkHnXDwRFFIbESeWDI2OwOTjpxW0+YltZEkG2WIwGPbyXjbYR8pPOB1OD646V6LHp9rDO1w03mweS0kiwO9tFBKxEfmRFkY8ITlcduPbJvNPtbG8W4thG6NKfOjaZVYiRCCVkJPzlWB5ABJxQBlPoEs1mtysSoz/IFHkyq7EEAOEc4BHPJ4+vWOw8KzrbwSyM0eJtk25AUZHfBYDHyqVOATjnIrqPD4tUukS7gMtjFP5iNsuvMtzuIZi0TsS29h0jYkc+9fUngvSNL1nWdNtzDbSRvDHHE1zAAS7SA+X5nlqJpOmFZQw9PQAi+C3wf1DVLvQks7cJaSAOhubrZ5rzzbSzLFkxgKRtwecfNwK/cH4PeENA8I6dBYW9rb3eqI8UZRJH2ahew7UeeGbbvhYsSD/uZArwv4Z/Ba30RE1QpIt01uLmK2BLGZI4tx+wKi7YZMkYBIAxgda9zsvFluptp7y3vnuLa1lthbQ6X5EluYXEa4uIh/pb5+/0IB4zQB33j/wrHr3h/VrPVJIY5yZpY9PLSXflmVDGbdzKUZyQeVGR0J4r+Xf9qf4Paj4A8davNGitp1zcSzoArFlZ3MphLqSpIAPCkjtmv6idD8VWt4tpDe299AnLTXUkkk7+cG22oaF4jggE4BznPJxXzx+09+zfoHxf8NXM1xozJePaXUen3VpamAy3KhpBLeOihBI78AEn0AGaAP5R7mfT7dU3RSCd414U4jiIO4vkjJY9x6MK6/wvHaXd7aGZVVZ2jAIO4FpGCKcHkS8gj29aT4mfDu68DeLtV0G7guIv7N1G5tJpZQ+VuFZtsAUjBxtAwvA6YHAqXwppuqrqNjb5a3mmdGgSaE+f5iOGSQR4+4qkckYII5oA/Zj9lT4K2uj28njKymh2xQRW0cptvPjvLiVQ90F3HEUaqRvGN+egJ4r9OdKiWXTtKjslcxPmGSVfledB/rIYA3zKmSwYMOgxXx9+x1e6kPBsWm38AS6tZEkuLWdUVbqzfb5t35JO2TjG3B+tfdekLBctMps5bS0tvtMiXNrMrLCSgZJJYVkMUcrbQARyuc80AePfE74d2uvaNctbyPFfWygW0SyNCtvksJclRiZlX+Fc5zzX4L/tI6V488DeJbu21GSeXSp/Ne1cxhTNGGJjZAvEcuMZBAPtX9HOraFHcWNy0CG4jdlvTJ53kXlsHRvOSUqNty2AHO0fWvy5/bT+H89/4ek1HToJtQjtLaYz3aWIYh8M0JlldtwXG4ZVe3PbIB+P3hJJfPu7w28FxMkbz3ZuigCl+VJZmwDwQD3OR1r6Q8B67Y6dqukzXUUcBtmE98ZNqBI3KsqxZP78qOcHj0zXznpd3bKk8MVusMyxN58BkYo/lcPDOhwzDPI9CM810NxcxtbW9zE8MjW5hMTRPLNcomzBWS2fGQW2gsemMnFAH7W2vjLS4fCUd9pMVvdi5sUlS7kmymFQFo5I5FVQVGAoGcZ4JzXx7ffGG7ttemuYIrf+04ZbhZtP3CLzw7Hy2SfdtfCkkHoO1fNngn4yXsWj3ulX0jlZI2tVto7lwyIQybkjkASOTg52nt+Fee674riiaVo5riOd0lW2JjR1clSpMm4gkgHOVY9PXoAfVOrfHU3t7New3v2FxEyXEfmI7CUIUcKcgzJ13Fgfb0rx3X9Tg17UC738+pfaCLmNUhjV2eSMgeQxIZYweQPyr57vvEMqxWqSfZjceScfuFZJIt+1zNnBDMpPBGeeKs6Hr93aagrRyPCEaL9zuVY2QEs4MR5aLYRgAjrigD9G/wBn3UbvR7mzt3mkgvMPBuTeyTKpBETuOEuNpIwDuPpX6weGDPJZ2FtbSWivqdoPMhu5p4EeEE+epON0rHByCDjOBX5ofsyTaD4tFrLKbMXccn72GaBoTGkigLKr44cMMqOc5zX6LWjxWVvaW0ySWUlnDKNNuH/0lJRvLDb5uC5POcZ68A0AdNqOlSxW6XOh3sBSO5RLs21yb1IUDbYkAcB9hJYGNAVwfmBrEuV1KC/gt1tdPsnkieVJbJpIILiQyBS00MqjEjPjK4VeuOoy5tZjs9NBvITazJM8hmilEK3m/wC+ptGC7GVMFcgZI4zVS31hL0RPp96k16rtFbSTSHHkBwJY2G4xpOF5DHHI5ORQB1nhtNZfUo7aW2jZmuFt7m5t5VLgyOQLqZ8guF5UnB4I4Nd39sGn6nDaaTFdMTG8NxLBHJdAXHmMFuFWUqIl35DFWJOOnFcBb6lNbNaXUFvcwXTSB7t7+WGNru2Rtpt4XiI3RFl5IB4YkEkV6ro12DaWWooixRXmTEbGK8vAGaT97FOvy+WpPQ4+mc0Aek+CfBZupjd6hevb3Us8TNaFh9mlkUFY2k2PtVQTkoXDHuK6270rT7PzIYXnvb6X7RHd6hEJPJtfLb/UrsjwkLAhQr7iRyOOR2Hww1HQb621eyvYQ9ytxCDNcHKuvl7I7eJixeHy2JJyN3PPSuh8XQ2Phawe40+4sjdtMXZkdJVmgblUEqBi8qjqrKDn5eSaAPDluYtCleQ3qRajdqtgsEYjle3lGGiuo3J2FdvHQY54Hbj/ABTbzaw8JuLiJ54zcRR3ETKUO1d8wvpMAQxupYDOFGTg966hrsao4luILZpo2lncEiNUlnOV3ApuR2XaVXHGDXLWtwrz351BLqOK0VoIYnULHL5o4Z2dQZlGSAeQd3BoA+dNe8OtoU815GAXlX7TGYAkumpIZFPlkE4uAQBkqdoyTnrX2h+y78WdUstdsrC+b7BdW0qu4sZSbeS1DDyIndmK2i736hcHA5NfPPiNbKSK6sb23eGNbLzZmt5W22SSNmNjB5o3iQAjCjjNYvg++Hh3XbKV7SMxfaYZzNtmDXEQZWgWeXzN3lLECTkYyOKAP6nPhf40Gt6SrJLFPcx20cjJIArxs3yuD5YAf5PutgE4y3WvYhe48lYiXIAR3OVwpySrO3c5POccV+bP7NfjvSr7S9OliubhmuzFERHMGd8nIi3E8KF3fe6DGa/Ri2jt5LN54pbjI2ywEhSGyBjcqn58HHPv260AaF1cQ3CfZpRcpblRgKY0jVgfmwxb5l/vAHnsc1+f/wC2/wDs7+GvjH8LNd8PalZ2im60u+/s7UGjOYLnyXZHjgxmYlWx8vfg54r7ymIxFLLPIxa18qWN4Ue3BYDa0QDZ3ZwPr7iuO8T6Ra6vo/2Ge3KhIjDG9wCHxKPmmiDHCbQOp6546UAf5rfx7/Yr8T/D7xxq1tHBc/2Xb6mYbUmPy7kzI7oVjhlAAt2yCRyRnpXyb4o+CWv6JdzSvZztYuvmTmFG3gEkgrF95BwfvDnHtiv7i/2x/wBmbw9qMutX8MMMtzAzTy3l1bLNdOZmwUtwMKinIG7OepzgYr8xNS/ZasNQ0iNrjRTHCsNxCTZgvPdxE7omG9SJRkkZUnGeTxwAfyx3ng69sHYNa/aUeQSQnyXh8skBo4pHUAl8Dvwe3rWSumu0pGoRPaJOjsoRCyFtmEV2xuTkcnjrz2r+hvxf+x9p89u8iaO1oLy0ljiguLVSwkjbLXALAFpgowOOB35r4u+JX7HOrJBdahoSxO9pbpDNbLbPtZmxv8rA/wBZkjkdSeKAPy9SfzLUJNbphWSNFlysk6BSqbto+SMfN1wW/WqcMkUDNI8ibgj7LXG1AFcguAWGPlztJx0Ne4+NPgn4n0MyG4tJoBBKymIxyAr5OAGDgYVDk4/HPArya88Nzxvc4tJHNoys+EdmLSYTapx+8j3dx/d9KAMC6nW9u/Mtljt0RQuQyvLMijgBCcZyMevPPODXU6XHa3sELXh8qOPzITNJGxldnU7Y3YKRtBwfYVz7RGFjBPZJFKUaOKRgUI2k4C44WXnkdf510ukwX1zp7NCxsGMmxpiGYTRomwhIiuGyR8zDPbnHNAGTd6fd6fIBNcIQgMsKKCWlRX3I7BuGO0/LjnqasxxOYFvJEgsvNmWWEDlrjPEsLDGTOcE5xgbQD6VqiHUDbXMskizR2qEI0m11WBl+eRGcbsL2GOuMVkWsVpNJFHPJBN5aTOTdkkSE4IFvlhtfHUdiOaALVhd3kGowXMUkghlLRwwM4jWWBCBIk8oGUclcA4woHNdDJ4xld5Ht1dbmaUW8zSSCRIUTIWQTSkeadoC4VT+NYEkMFvcRtbCKGBDG8TOzNHD5jfO0sYYnG72+vsNYJJchQDLcR73dLIb4JgzlgyY6tgjI4PzcD0AOikub7WY4ri3R7ZnVYoQ2FWVVJDyhQFG0MSx3YFRzWVxZI8M17FPMXeeS7i+dJMqA4kRhtIxwCM9crxmspE1O0QLuuFDiZ1EvyvbjqsBXoqNxn6844q8gvZYo7xyZFu0SMW81pJEYTEMErIV5UYAHr2zQBG9ogMM6Aw2l1HFJcRs3mpI8JyFUg4WYgnb/ABc8068sktdMK2lvNLE7/aIpJUKzRzO2dokA++NxwD16V1mkXZvJw13aT3duEjtShtw0bSwg+S8SrIu07gM5XBxnqMjtzrlle6NewT6Z9nvFk8kxLBIzSy4IVogkrBVAA355BzkigD5xSyurhZ5UNzM9rLEPtDBhIu85lZ0OBGq9MnJ4HtXsXhHxt4p8Ki0vLTUxLseNVla4ErZHCOFGMbABjjA5wSBmsnTt0RWK/WL7HcXfzOFOQRuwjKCXkiJ6nBHHPHNekT2HhyPSZZNBl0p74IomlZy8cXmDYIIrcjaj/exk54yRxQB+2X7Ev7a/iL4eQaVda/cT6rptzJbrdSvMs08IZ1jkmuvLY7oCh+QDOAMcEV/R58Gv2tPAHjCSOKXV7TT7e/VTZy3d0Ynmk8vd5a7sCNNzgKDjj8q/hD+EXjyXw7ba1Z3dwYYVtxFbXG/yZZY41bK2yRyfKok6EL83c810vhT9qjxn4d8TmWHXdWS1tAn2eSSctbSKko3obcOR5hIGDwT3AoA/0Y9I8VrPiWECGJkj8kfalW1uVlU7JcKxZnO0/TI9a7SPUY44IJzFJDqDgLJcRSb41CcqBg5D7ehI4zg1/LJ+x9/wUxh1jTtN0DXvtAmiYC61Ca4FwqzxKscKbZHJjVmySR8o6cZr98Phn8aNO8daTp+oST2JL2YWeaDOZi7B4C0APzzEMADxyvWgD6lu9Hi8SJcQSzGa5dDgztFtecAmJXkcAKBjDdOleTax8M7Ga1aC7hhtp7Hzry3a0kKEXK7ioV8HKMcZAOOcivTNEkkW2glgja7tNrLC8bhZJZGwWjYA5RlGBz6Yrr4bG3liYqIEPzoftbhiFKZCgA5Zg2eOue1AH4fftq/AyfxR8LfEdq0S6nqE1jfyWVvEy7rJZUckKWxtuOG+boAK/he8f+HtR8G+MNc0bUIZ/Is9Uu4vsxAk8vbM65kYE7zke9f6d3xl+Hen+IfDU8NrALbUo7aaW4m2I0DgQnZ5luyFsNGSR2PFf59//BRn4Var8MPjL4ogurNLBb3ULu7tl8tLb7Wk87ymaPPysxVtwUcjPTFAH5w27Wn2t545GZXZgIXV0RF2ZLMiDLJuzgnPpWcbgyLNJMm1VdVcbScBcBDFGO/TOfUcU+GOVZPNeBvL8oiTBHzxoRtQkE4BYZJ9x0quzvPFMybjDPIoCMBmBlyXCOB84yB7UAaMqPHbQst7cO04IlVcmJYyRgSKBkMBjHbjjir8Gq2Pl/Z7mzt7kJsh3Qja52YaPJPLHGckccdcVUsxaXAfdcNnyfLERJ8+QoAMqoHzR4xg4/ka0ZNLTTHt74+XIJF2LFgMfMChQCem7JH5fWgCjZ2Vnf3V21uwZ1JeKNyoFuFUDMgb76g5Of8AZ9aW1sllnlR2ilmjQKWVnEWQMeejn7xPTAPFaWbS2hmdJES4licXAnZo3i3nLRiMDDAtgD681n3EEk9sk8boxhRLYoWUbVDBhKxi7A4AJ6+9AG7badcPKix3EVsyFVNuImuGSUAsMqQdoIJ56dKfqMVxp92sKwhXaMEtApljaUMQ7OUBwu/HGRt6Hmsb7bfQ3BvbYyOsSot5IATGXjDY83AyV44IFTR6i8hLQmQo88EiNKXcmSY4ljQYy0JO4jP3SMnGKALqTmWJYrqKATq2FZ94jOSQ0LKOck9No5zzT7Z7u3upZfKQQCWOCRXbATah2xqHI+TsM+2RWLeXNqbmM2oeO/t5mWaR/mVlHKYdz88o4wy5xx+EiXdwPOEszFblUk2TB5NrjlJA5Xjj8B70Aeh2uq6c7I1vaSfahLCjZDCJt5/eA2/eTJJBz1Ofr1treaTHBd2d9FyUlEDSWkjhHm2uCWXO0iT055BIHUeRQX0XmQtt82MyLGBE2JBccEyFlPzd8Adq6zTtVSHzxdARkkxQxASPPPI/AmZZFxjcSMDOAPxoA7SC4ErTX9zeIzWkixw28nmi3hVYyFMIhyJJXLDG44APzVeS61FtajhW8FvZSiN0t5LdXjMskSzLM0mck7G2nHQ4IFczplw9i0c8srFrlxJHYrEFEgRgoWZpAQ5GOR0H51qX+rNaTSQWN2mbgF7lZbeKUwtIu4JayK3Ygrx0yMUAejaH4r0/SYNVtLye3F/PPI0YnZkhErKqLFDInLPtGRngZ/CuM8R+KbPWJLhHtppp1YY8pFDjyGzukRRuSVFG4OflIxmuXgtYLrdqELpidisq3ETNOsytvbyweEjcry3bbUUqxW+pBGEm+RIpsRuNspnyHUZ5aP5QCCONuelAGhZ6jqW6T7EJ1g8yNlMxy88rkgFoyCdzHHTucDtXUxeIfFMU9rHqdtLJanzBc2wQyxK4xslXZkFggUkHv681TiRpNNjgtbeVA4DzHUDtdpS5/e2ioP3aAY2+gXJrSSVtKscbvMecySoJyQ7OUVZHTcSPKyCQfXvk0AXJ9S0NpH8u23NcugLyBRcXLAkhhETiNQxAAwDhee9ZVtZavNcTy7TFFCxRZjIWjk89zssSgAAAzkt2I6itHwvDp9xePLLD58LTxLFcSh4P30iAGNJlTO0AkZOAc9a9PtNKtnWZmUm2VwkNrA+5oGhm8yW+Yn73XB3fh7AFjwp4ZtF+yarqLojQy7TEgdIlVUmLpvzhixhbbk5wB64r6K0jU7bU9PtobWKOV4YoxLbSYt8xmMJBKsp+aZ9wDZ6Z4BJ5rzuOK3traeG6kAjFtHLYW8Lbmkly20x7AQ5IkYnP96ptAu5NH1W7uLqZIpZooVVXmYCO1hVfLaSNFLSLvwRsHOMZoA7jxfq13anTrUXUkd28ciyvKZ9xdCFt9sUScOoAyT8rZyec1xFudWk1FJL67FxGsd5KzwAPHbsI8xW0yrym5i2cjnrkUmvam+r3uof2pes0KxCdJ1UW8ckzEJHCkj8qhDKc/gTmua02+mhMQtLqO6ElyYR5UimZpl3AByeC2RgZ5IwaAPXdMtb26trO1ubeSSaZ4GIiOyKS1YM/70n/AFcmxNoUHonPUV734N0HzpHSS0eW3vYlto0aGJEaHkEFX5jkyGUMeu044r5+0e6vJrJp4ZHXUkw0scs5ja3fzArsoJ8tmVC5CnB4wPfTs/H/AIm8PvKIbyK+hgZBF5ySm52AMMyxouShOWVsALv60AZvxm0u18Ea02kaZHHbWuqKupmUKWkUKwZgzq2JR5jMBXL2Hi9b6C3tGEzyWgt5Le5UIqSXMp4SSGNh5gBJHB4A5zXXazb3Pi8Pf3x89o7BLiK0ZWuo4Zi5J+zzvyqjA+QcDIHORWQ/hiODUrGeKW2jufL8uZLWJm/eMu4SsZMATKybdgGR265oA9j8L32o6xfNFe3DIIbOI2KGZoQ10jZKybhtIDA7RzgDHavR3FpqsN2+rQwwXK7IYMzDE/2ZiLiTMYC4fawXn5gQc9q4jT9Cm8P2UerX92hidY7qIOIVaC8BP2iIjdxJsfp0wfU1gan4pkhS5eVY7qGRYLa3tBMkMn2beghuYlBzu3OoI69WPc0AY3jZrbT7eCxXdLPO089hHNEfLitwN62TPKxKOIvu4OMlMZwQfLpNbtNQhvppIrcwQxWH2V7gyQ3DMziOW0mKyASScNk/eIGec103iK/1LWYLxJrT96/kiKMXMjy2rQRrsuNgUbgYwE+TO7Ge9ZsulWl5bWEotBYLO8UN+7hRLa3I3KJoo2OH3uCoODjP5AFBxFMYpI9Os5DBKwguIjKttBDJIW2ThmIdkOTzyduOvFUnhDjUY8p9smmt3V7ALGl3btEUV1iTpIoyWGNxA9624bWysEubUPa5svs91cl2uDb3TqWKIpjbDXij5mGGQj1Fctq1zay3sN1ZSWsNxFmcrE/7qS4BCT+b5SqACu8hFGQvUE5NAGU2qSpBFpYkN9Y/ZJEuIogYo7i4S5laKHcQG3LlSe2c5Pr5xJ4W1rU5GeaF00+WVS0j2jvvmiLiJA6rxH0CkHDFTk5r2+1002kk+t2McE8At1nCRpmJhI5wsUUmCJOu4gZK89614tbilt3H2eOFWilkMbMY4ElDFZ/MglQDAyduM4Yk9xQBy/hDTodJW006+mlmSNEjczIAYLq6SGYIVXg2pjZduegQA4PB9qttLvNT0+JLWSNL2yjmgRQCUufLPyTA7CEwNxwTgKRjkGvLjYT7XKTQNDcoWV49olilMIlhntvmJdQSoKnnPbbgVJ/wkR8PWGm2seoTzTySXEstw7u0ks7BydP+Qsqq07PtAAwcKaAKWs31ra6g9tqVokF/ZzxIk0LoiEJKX+2QluHZpATkqO3PesXTvC+sePdes/7Ogku573UnihxbiT/SGLMGfyhtEe1YieAMhieprZ+Hnwj8c/FbxDFNZJOLjCxKPLku5Ejdy0cdxCFCrIUdB2546giv30/Z7/ZX8B/BXw3pvi/xhYwWuqJpwmliu1jjjW9gVjLPOsg+QuocjB4XBOARQB4/+yl+xromjaTa+JvG+nWh01bpr4mbalrc3q5JlntX/wCXZZDIq8gHI613f7Tf7Z3gj4FWCeGPBaQte2tu9vcR6asBWzURyiCxhaNvlxM0eCNxCqM8Cvn39rP/AIKDaXon2zwD8PLaYK8aRQmCTEE0ECGIN+6lxGh2DkY+XBPzZr8P/EWseIfHGvRaxq8lw0uoXs8zQl5mhke4YRRiF5WO+KN2CZJ/hznvQB1fxd+JvjL4w+IJ9X13Uby9trqVQyu8rNbtHORHFKzD5eu7KjDZqXRPDVtDBLYPJbw3ETxm31Xja8ZWWVziTllLK4yOOPeksvBzW+lCRLuf7XucNbojSPFdJtgLyIgJYFUZgRnIkHVea9s8F+GrNNOY67CscUkwjt3dT5iwr5YgfYRgwGTzVIHpjvQBzGgxLpb2lrDHGttcNELsRxuWuJmMcQLS9C7yPKcHorivQLe7t5QYZ4opnaO4bf5uyWxIikSOwhH3luHlG75ucMT0rQ1jwVHaC0CxJ/pC7VmjmkhjBRpb1VWMjKT7lCq3A5UZ5ArXsPCgv7u9NjDEBZLFcG4UmB/tJ2vau0r/AOudELByRznaKAOeEZt7s37Sra210tpHPplwMSXcZUPDLbuD+7IZ1Lt1Yqc8VLf6Bd31zHaBLKIIv2qafzHMkoLEJagxITsGdo2ZUqA3AOK9BtLB7jUprK7slFvcos1jFcBZklmhEaO8TEfuoi0hIGePbFdn4d8PadYDykmmimEl2sNxeYMZxEV8kqw4j3g7R06A80AfN39hWzz3NzdIzS2fEEbKJRLOnmRKLZUGZIE2jPHGeetcwdGOi36SGSe4uWt1eeCSVVTypDcpNiQNkRI8kZXpxwOle332iRXMyz2CyQzQSSWs8LMTKWnkhe+nswxxHkQrwe8rFTisPV9KTTrqTzrNHspbue08523XU0G0yeY+45SONeGA/u+lAHlieG7mU2t9pdxE1zMrCG3llWBbhYJQtzJGM7VkEjEKc5bGR3rqLbwxexX0TNbzzW15CZ1mdkZ4pzE6y20pZf8AV+fGGJHPzgjtW7Db2MRt41hMulOZSTbxyDBjj3gwHHzKZo0LEHjPpWncXlzpDCWKbH29i1nbvIt2YLJ4oWSYqD8u6SONfUK5z0oAzL/w8fCWoQ3q20j2zWETTyPKGhjVZWY/ZWI+YlX79SQRwOOa1LWLK61hblwI4pIby2L2yi4SSUzmeAIu3geUVAYHGSRnitPUNbu5bK5tNWZ5IVuorcxNLvIXylijVCSSqZkOfQrXF6ppcGm2jSlVubaGUWEaRrI8xjQLNI6mFwQf3jKcjcSpIoA04PGFlpJuLjT7Z47i4eeWO4lB3rdToLSCydOdsIeEyYPc++Bxd14nub/TmlFnMt6J3iv5jDsjmtw5Wd5XkxhJPNlUJwcr0zWtpmn297d3dxMhPlLH9nhgjf7SohRZrYxk5TJKuNzHoVzya9es/Az61Jbx2qGT+2DDcTyLugggS2Z4ZYrhUUh2UpGzMMKzMcHk0AQ/AP4MnxjrkCtfSfYhFamaBvMuYbaJRFLOkigcqZXaMYyVA56Gv2V8OfDvw14L0e5S0SybU0tVtrayst7W80cPlOlssh+6wkJJZSRnI6ivlX4VeFbT4c2NlLGkEV1PapayrEDumnu5B51xKqkM8cITcmM4ac7gACB9Y2Mt74iitr2GRtRniulLeW6RfZ7a0m2mylMICrKHkD7+hLDPB5AOk0zRvEfiC6JdvOCzrbiO3PmkTzAzxxBkxh1iEgJb+GLGeBX0DayNo8bWFuZBdSLHapb3Fu9uR9kTMkDYGFgZn3DJ3EufpVj4Ra34Y0O2uri6SKO3TUbSY3+qwqBLPc5jYSSIA/niJp13/dXzcE8Zrz349fF3TfDWlajrd9La2s2mfaZ0uBeRzPcpHGv2V440kAXdEVBwSflBPJIoA+Pf2ovizaeC4L68ec2uow2ctncWr8QGbcIwkcucMwaNio6FApOCTX4+ap8RNc8T6rc6vLJMmn39xPbGSIIXkWeKLeTO5wsZZM4Ax8zKKt/tD/GrWvi54omt7aVJdOdgltGzyTNFIZnAubpB0DptAycAMOnIrzPQbTVrA2GlT2wmQMwe1gG0WzRqzjjpIWckjaScMMnmgDu7e2mvra6uoWeBYZJ55TByI4trzSARNgLGYwSqdTuA+vVaYira2LhJI7G6Zjct8qyNaRxhwkxU5t1kDLtxg4b1BrFsraeSxuojZ31jDdsGa6bPypJbyxlWTAxl8qpAPQDrW/MpsW0q5tYbi6tpbWRWtpMXUkC2MZVF2uQymVtzDcMgMAOgoA5nVtPK64ZrWW5soo7UZmKtJEbXKNDDH5rYfZvHqTjjgitu2tJNPgMjzWkkEbW5knV5LZ7iKWeeS6faQT5peZMY7J6U26upf7Pt4h5ck11Mcpc582KG4VdsbNjCFUHT+Ejb1FWoNIl1mK1S2sWLIlzFaS7mWOdXkeNXkBflVKNzjA4570AdBYI7zWEF5cxJHNNHbw7mkl85lXDz24jbBch0VlHVgzdKiudI0RtXllsXkeSxs5jFbXUjO2oS+VKge2jHCSRPvHPKiMHjHGbbeG7y1jjl1C6njuPD7zahH5kubYkPHMsLljlZGH3PXp1FWdKlstUeCe6aSK9E6XfmOpiYfJdK1rDwN0bFojIRkbZOaAGXtjdyrdWUaW0C7lQeY5bdJNEGWNdxPmTldzrjqcheRXDXFhLayLL9qllmjeC4jtnl3pPHEnkysoAwQxUnb1BJGM16A+rXUcMsYgglAd7m8leMkWzrIHh8jjLMisVDA/KM1DqWq2ckunfbLGxsrGZXcMyNuDyySFTbbTuTILH5vlw2aAOF0+1ngVZtSV3eZpTEIWbzbWFp0ljuTj7sID7SnfaT3r1fwhZaWYrsanfrdSpayQXsDPuldWBMM8bE5OEKDHp9aqaN4bgvkaayvGYXMFxCpMaXDwhhI6yJ83CbSnX5c5rGs9Au/DMlvJDd2NzLKVv3E+9BfsiN5trKXB8skwyNgfL8wHegDTvLmygDXOnQiNbGWKOeUN5byQXK/ZlUZ+5sRAxcZ/1mcVwks8+nSXNzfyxeXLODb20ys8YgtWfBieIDzV2OPn7kV6PBZ/2k41Y6dcM9zcB3W3iRkt4zGFMaW54IG3AJGMDJwTXEeNLDUtOvNOiutOuJ0fzLmN4wrjypokEW9CPklUDBTpxnoaAJYte0u9lghhmmW4mtzapbrcMlxbKRGwuY4nIBjZBn/gXvVTUtUaW0tWFu72Om27wSlGVLt5Ip3Bu0KZLIZNwOOwrjoYnjupFW1e2vYpxds88JVbi0KqohEn/LMk5IAPUcelQ3sNxLcW9zJD/ZqbnIljmldZ45JFCqUTAEe4MCOnfvQBJpVtpU15cG+lmkh3Ncyy28pK7kcsbeVCMp8jAsRw35itDUdF0+z1e0udMhtTZTSfOsMm5zJuDWsToSQSXZjg4PY+16PT7WUKiWzCR7hcwICk22B2M8yPwDEeGGeSCOor0j4eaF4U1XxBbRXl9G8sE3m7B/qvNEzF15G2QrHtHsVz0xQBwR8FwyIdYa0tpL2Brj7Taj5I7a3dpAl55TocSmTaMZwMkkDFeQeJVsIPtVxZWsiMbSU6jHJhhAJ5VmWSzGAPMdQeVBxgV+pXxC8O/DrQPD2dJubVbm6s5LrbEIpbsXQjZh5+0lpIW4CqRgM2emK/MDxbdaTd3uozT2dxpodpLa0jlLx7rcqRFJLkbWwzDgdBj60AfOmqzQvdi2hCRzQxRvvulYgxSeYpjuZyoygyv3eefxrzkX+oWepfu72KaGIqkpi3BJYg53CIDmRkkIIz2Oetd54l0t0mvpri+S44RUOViQxKA0YiYYz8vr1JriotPspZftLrMQow9qG2okBiV2kcqeZmkwMDoMUAelwtHEJpJJZLp7gwSpBHHuhS3RiXmfzGz5jKRwO/5n9qv2INckuvAd/ZmK/FpHNBcRzzsu2IBRClvGyfdiZi2R1wM+1fi3ZSywaBJMgWcPGixSMUZrVVVAiKUOdg7qeScnmv1t/wCCfmoz/wBj6rb3QuLmaSIMpW4EECBUY7zAAcKpGBxhi557UAfK37QsGo6f8Z9YvrcJHAl0SDZgsIQ8nmB3jP3twIO4cZb2OPoX4c+Knnt7ET25lYWi587CW8pMe0ggDlmLL0y3HPArz/8Aaz0i4/4WpHewRC2tQqvFIMGadlG8xvHGeVUHgHrya7j4USWUek2V9HJEVDIWiunjVROCFaaASJksfMzt7elAH6sfsXa/fWV/MJLmW3mVGLROsjP5O9FWGFl4VQrcbsE5ycV+vo1Vmt7eZDczW086bPNUqWaOEFo4scIAy5LH61+Rv7KDWdvrPnq8N1LassUv3kmu4J5Mv5eVCtKBjHYjpX60ur3U0MWmyPJE0CSuZZNphkdYxHCY8cAI3zY5JFACWGrahE8kzRjYZGk2wOUVIxnKz8Yll5JOP1NOvL83NhLeKtokysEhkmDGSeEtsYbG+ZiBnntUFxpl9DfYNy5imkhRFj2+VE6ELKCgIZyeq/UZrA1/TLm5uYra2mERhS5GzzM7Y2DsnysvDPIDkdR6YxQB4V8UkuJYLmCONYLSaJoytpIE8tQM5lY/dkLKT6EMADX50eMYbbR7LVdRv42Co92Of9fbb1xDIhk5LMT97oc1+hnjCK+ubK6NzcPEFtWhe1O1bjfFxvyeoJx7kY9OPhfx7YXGu3F5ZS2+61d0MzuyF5EhRfLtwvZMjknkkkUAfhJ+0gEfWLy7t4CfMYSXEzRhSXkb5FlA6nBBIHHrXxnfwzGRYXmhjjjmD+UgYq29csIiw+XBzkfj3r9G/wBrHThplzPFp1r9mWRWuHibG8MrbVjjJJwmBkE+vHt+eun6hZW9zK99Zuw2mKSNzkkuxLOmeFYNnnuBx2oA7LwGsazPJNGihCURCGCySZGFYqRhdpPT+VfWHw7kubLxDY6fpssi/a5YpTNGQVWByvnRSqw3eSxfGe2Oa+PbeQy6vC1ms0Ni5txgSlUdwNqyZTqxAwR+Jr6m8KRz6a1vLYzo8xNuUnaTe0O3BkVJTwVZgRj1yTkUAfpBoOh6laana3cFtClp50UTPGgOJdoOIWbkoSQfTI46ivuz4Yx6lZ2x1NYnuHnuRaZeBlGwKvzSlgAEznGMZJr5c+DZOuaZYQ6iqvKILeYSRESyTSKvEZGcRHIByPUdM199/DvTtTaGSxlgdTNEixxMY9jkPkSLkZDKmODyck0AfWvwnu5re0UhTtuHDyDy1dmmwMMy8bE4AHrtr6dsIVuIDcT4aW48pGjCeW0YU7ckHjdt/n0r5z+H0L2M8NuY4y3mK5UybVkUDHynGWZWDY+uK+kLG+sLqeND5iREgStIRjzSeMbSOOnp6UAT6lZSwwiK3indBgbn2FQhYHZ06Yz+fpWO6zQ2bxwKApkJ8mb5lIGCPJAGdu4E+1dNqlwDbyR2iNLJEjh0KMChYDytpB/HnPWuWimkliiMkbmSJVKkowAUttKvjjOT27c9KAOx0fWJlgSK6lRCkqH9ySWAdQDCqE5AwD0/+tUfiK7mZpJoJA8TQ+WqBGaW2UfekZz94kHkDpjiuf8AtttFNArCKMRbz8pyzuwG4HPUgj5T2FZWseKbWKVrQlWuWgJjWMgBkOQjsVJ8wgdfrQAy8ktvsdxAW2rFGjSMUAWaQgsxhQH5iT6V5hrl7b2lvLKXa3Xyn2PIMSSSN9wZbICke2eKvahr93Azm6tku4UPliTJ8pBIhJBIwWIGevpnrXnviHxJpt+nkK6bIyqTNGv7oSt8qAsRksG7e/PpQBPpWkWt3fWN7c3NvO80SSpHs8xRCD8yhnGI2C5yRit/xB4W0u6tr2OGK0he5+aXyWOGhOQJsBfvg9B9c1Q8MzwR2DQRuhkhmkhaCRQVwFLK8Tn5guOcDvVDW9Qu0u1QyqlnMqq00RdZPLjTLIpxjeRkY744oA8fGiHQbyZIbsNEk/myxIrbWZm2qeeWZc9OnOcVy/isPG5RcbJAj5GUklgZv36LIvKOQRkn0rs/Fps9sLWlxOs8k6zTRhjJPEjMUIkwOWIIJ+uK4nxrH5umxXUjtDEFPlGAt5wCgBVcnAZGfqO2T6UAfKHxY8arDpNzZxNBA8FzIXDSu13aRDPlC1Z8ASEDDnvX5tfEfxPLf3VnPLdSyWBgZZY1kYR5LyLcbkA2ruMZ6nGSK+n/AI++KfNuL23hihRUjmN2sUThbeWPnHmkYkBGB6jP0r4Q1/VrW+tA0hhtbR2aFLd2/wBKkQFyYgw4dCWbn2oA+UvihdQanqVyYLRpltw1wGxGiQqCTCQM/M6KMYNfFPjaedp90pjVZlY7QiBlwx3BsDggEdfQ19Z+P7yG2urh7SQboHltJQ2FiAlLExbj99gOM89K+Q/Gl99qu2+zBQmQJTJjliSJVQ9OW5468fUgHnaahcRTGGxJJDE5YhFLdPMl45QDgc/pzUbYeIiVoCTht0TFwHJOxNw+9kZyfXFMVDFN57EKAzRRgjaCjbsKwB5G3qe1Z84XeGEiKGkGUi5UqASFA7n3/OgCSSJBIyrKWCKm6D7o4A8x1Ppgjp781cjMQu2RGeeNFWWNEU7gxGGjyM7mBFZtkoluFPIDbv3khJaIFCpG0/60E5x6Zzmuvg0+109TdLuuZZkHlWmceWGQmRiw5zweOtAG5pAnWFrV12fKiwJtUkoGBcsR99sAYHcdK9aFuBDDImy7kkggW6EeyOKNfmIVFHG8BTuJ79eteP6fJOLi28tRkpGyAIWeEZUqCe7AEhh7167cRtqFutz+6sniuYgbaJiYykccbtIdo+aNvn/E9KAOM8RaUlrdNBc7A5El1H5HO9GJYwo6/exxtPYCvP55JoJoXSIxRK3nZbAWTapKdem30r2LU2GqrDM9sqSJGYI0GTFDCGCifOMliAD1/DvXD6jpsP2y5tmHyWmdkm1mW4RiwR0bHzrgZYjGM0Adl8MfjXrvhHVLOSSa4ubaSNYLu3MhihkgL5R19cbfyxX3Svjbwt8ZtGgtUMEGqSJJJGJHDMHijDbJB1ZcfdPXgZzX5U3gTfKYci4t4oyixdVWOQ5jZexAx/3zXQeGPEev6TqNpJp90LS4R3bcHKq6GNQE3IwwCeD/AFoA96+LXw48d6Mpk0mTULjSyjB/JZmkjkQNtl/cnKFUG1ic5Jx3r5Vv9I1KzuZl1OG5EpkBjRg5y7sSGdscHnn0r7J8O/tOTR3P9n+KbSKaOzzbGaPb5i+TFHHuCyIRMwMCYYgghyTzyfqXwprHwF+Jenx/2t/YB1J4EaCS/iTT7mOVgvm5ucBJJSS2PpQB+WuhCKR0FyjeZ55LTlt23YuWXJHBGa+jvA1xa2j2UouZbqG6bMsSs3KFCscUYPAKgjJHAI719sXP7Ivwv8QzTXfhjWZNOkm/eQxhra/tTHOgSMvtcsGzjJH1+udZfsX+JdIeyudO1ayurKG++xRgSGD5bgFnkZJ1AU7h8o7jpQBxelajY21pGI7W4kjgcWvnPKJLlxNDFJbzpEwKxmMNIjsRyF+Xk1buLcXzS3DgyvBfbTGJGaOIrFGjy3KrwFfzI1B6DbnOK9e8M/s0eNYrgwK0EkcN1dKlwzrJLcQTRI8W9ScbVSRcDrjPPFelR/AK/wBOjSK+uUme5W2+3XFvEYYpQXaLyoQPmmCXMaKx7KNxoA+fvCXhbWFgeS8gjgsbJrv/AFQEjLqIYiO6z1IeLJz0JbrXv3w+8Efar+1l1GCWzt40Nmk1yY44sThJJLgt96Uxs4bAySGr0S48Kx6Ldz2qbLmO+EkVtJv8q3tpIJSzM5IPnJ9n2hT0yMVi+NvG/hjwJoDXl3qsEt9DbzQxZuIisU9/HbGWSJMfMo8tgpGQhIFAHW+KdX8J/Dfw7PdaSbWC7hKTRR2u6K5mt5wYnwyjMm2TPynBAGa/Nj4mfEW78Z6wkFzqksthPNEtn9kfJKLnz2kdjljtAD9uuOK5H4o/GXVPF9+0Glm8VEn+0QEySm5VPK+a3lQOFeJnLZ6da4LQdOudRQTPClrK2CYRndbiQBnMYBygBJDfTmgDt7a1aR7SSG2WRbUHzzA2+3lQSGIOGJ3Fg3PuK9g8P6VE1u8qGO0YKz3U+8q7yqwaBkOOMKAMD+tcXoVjbxFLNTLbuqW8H2gEiGbkNcKqn0wwz6ivXtD0hrmCW0sbF7gwypHOplz+6jjieKf58DMiSx49SSOooA3dNWLVdJMjosd7NILSF2P764mh+YzpETl9hVmJHBLe1dfb6nZafpYtvLlcpcxPaeQQxMzYeS1klcZggyw5PBxisrU9Eawe1E1p9jnhmjNtNHMjrFI7bHinVP8AVOxDAAdOhrqoZrWx0VYbixm+z3kl0JpnhT7VHLPIUgYTEZdVlXBHYDNAGvY3y3gvIZtOV5ZGZUcGNHheIsW+YHAKqNxHJAPStASqbOL7a87WskcgiZALuW5MZ2SRwBQPLj3AKxP9yuPeOZdPht5ZVeZ7eZoLmJFiIuBKyzpJGoz5kjKVMnovvmuispb7T4bNrizWW1W2uVd/NO5pmhjulYoejC6d1wP7vNAG4rjTIbd/szyWULszzS4hmu7hlSJ22E5WNpZNufQdK5rVbmeKWK0vZTD50VxJbnaJAIZ4gGgeXGFIVU2gHO7r3rrtZ1S7/s2GW/tY5obkWotk8tYnjuYhJOrzOx/dqVMYYnA3LmuHns7WZbS9SSSaw+2NbxLO6vcyO5KyRYOQYY8kBgOQAe4oAqNMt5aW8Jljjls7iK4tZvJaMTySZlL+SGwjYYoAeCRmsVPD1zJPfLPqMiwSLHcG1llChkkkclQR1YOcHHfPat/Vnh0Od43RFh8i3iCRIGa1WKUmKeRSCd3mcN/u1iWupLqEpF7ch0smj+zt9m8t2jbDOHYAefE8rhsdUBx2oAzLcHT7m40ie2lucWoxbKT5NuELN5rgcMxXbg55OMVLbaJbxtbXUdvIsstnKtoZJTHAJjK8kxaI8B9jbBnnPfAroLbTClxLeXtuSUjmt2ltpJFhvAy74HZjyyjgKBjIX61lC6t5VZBJM8EBSa5nG53hcoSbeDccBi6McYHIxyMUAZthBbzC9vVhmhkEEdpNHPJALmEhWiuGxnkICCBySOaju3s2+1WaLcebA7JLdiESCWMgBXjI+86xhGwD1OPU1fMmnyXcM0NsscFs8LCW7O83lzcnbPNc4YbWKHaAcghema3ri2ttN1a4OVghmjQTLawGX93JbogdUbKxfOrbcc4XnJoA5mbSdMe2cG5lljtIIbmaSSMxTbjHvZVJ/wBV8x6dSTisEWs941i/kC1DRbYWRVmuBACfKeXcf3MjKAwOMDI9q15oIrNb2QXqXg1S3eKA3csghjtYXzPIExzcgevrngVmrIdPuzGkc7RulnFblQ0st2HBywKE/ulj4I6hRyaAKVo9nbTS7Xne4tJHcSny3k2rHhZcnG5sYBx6VoLGmp2D3AAmvGPkhSoniRFlzICn8TsgyGx3/PQOjLEktwk4mW5ikuSEQLHbKCIlRG65Qg5z94c+lLBD5J8m18qCWJY7gm2Pm3EzoAFIbGFDINxGO9AGdfzJbmxg8t7WwtX2vBHGBI8bbpJJ8t0YcDB5I6dKhWPSo5Le6s45bSK7YYlY7gspUtKzjHygkEhffFO1m4nvbqVruRTawiMLDIh+UnaGywHEm0ryeuKsPpt6yBY2S2t1IEUuBMbSMlcyMqjl2hYgZ9RQBPAZ2uDHHOJktmj3pKpMYV1JLqQPnJGSOmM9qZrFpPDbW0cUqeRKRN9mVdkUhuABhHfqw53EdCeabbxxQStGkjTqHYpIWaMuVUbN+3qPvcc4zirtxdyT2En2qJf3Ydo4yMSiMsEHlK5B+ZwM9PWgDkgrwXAeO4JkhV2m02Qb0hiRRtOGGJGOTg9c+xrqbK8sbqzgtY2W3ikMqfaiXWSKY/MBIVx8xBI25wNvpXHX32t1V13WT2sqwvb3JJmlEo8wGKQDmM5HU9DxxxV6PTrV4ozNPJalpRNLbwyPIs1zIpyEbGCAO3GOaAOlY3MtuNI0WCSU28pWWXYoiZGPzNLNKCxRSQwPH41FptnqliZoJbrzFmkNtMqKZ2KgHZIh6LEMkNyOah0rUpNOunhjuJGkncobkYVjbRJnymhZdr+h/i9K2rTWrl7xZrW3hn028WaB49oSJpoyPnJOGBznjuMketAHoHhyWSK9itw8pgktkh85ds0MYhGBc7SRsy2VJByMUnxK0v8AtDSraa5KTi3gmM1quXaQFgsGzy+V3cjr1I9zVG0IeCB7eFYFSfy38kthWjQmQKhOXjZz90eua09Qv7m60VbZbBy9vJ5TxyHZNOdhP7tyR5gDYIUkAHntQB+afxwt9E0sBLKwW38xISli+3fFIc+Y7Nkk/P15BA5NcT8FUlfxZZyXVybNJ5zFACAFJHAJH3XViQADn+tet/GqzTUpGkFnGEZp47yRI1LQXMZIUvx8rsQMgHnFfM+g6vqHhzU7cwLGxEiJGbkkmMiXO1APuSFc8449aAP6Yv2dfhlc+IfC7T2lxcTRyQ7bmBpVeRS8QRzHGOCMH+H1xXjH7Q37KPiHwgZ9d0uE3VhqspntYWi/ewbAfOiugACCYyxBJ68Yr0D/AIJz/HeC+gsPCl5LD9pMbrHLcR5EYkkXfDI55kO8AA54B9q/fbxH8MtI+LHgKOSWzsP3FvHbuuV815nGx5NwHAwR1yORQB/GTFPcWct5pktuYGadISsn7tpHjYllaJjgOAvpgnvXnHjpmtWedGXUIWtC/lRt5ckZSVhGzSpw3J5U/Tmv2m/aI/YJ8bHxDrGreFdClnto7ksXFqUjgjjRmRWZOJG3Hlh2HpX5U/FP9nj4t+FItQuhod7Nbo5W+As5GhEKNhlhwnzS7yCOnAzQB8c2/iBWu72Cexm3SR+VFHC0kkccyuuZoiw4JB57D0r1bQtcENmluLMQW0jwrcTyDz52ZYiZVkAGFPp0yf18sSObTdVkju7eaG4aV4yrxyBgjnIco6jyx8vJPdfxr0Xw3NGHaR9y2t04sZrNGRpnmKsHu2QnJVVxyAOKANq3hEvkQI/2tbyeXBQuscAl4tzOrn/VhgfmXvXQ21rKkkgul8nUIVFrDchyInhYZA+R8s65OD7461y/mXEV/coTiNnKQXEcg3wrGvyLGifdLAd87Tj0rrrG2uNSSSabb5dokMq/aZfLkhYsJGY7D+/O4EAAkn0wM0AdxoGn3rG3tA00ccMREc/mshAkiI8zb1aLzcE5OQPXHHbK15PeQW0trGUjliM0kQ+W5lukI2lAdvlhsbs9azvDCi8ntYDPE/nW/wBowpKK5kG7DzZ+Rgoxt6cdK7G8t0he/i04JtS3kMULSuq+aP3jypI3O4OMKAcHtQBUFjbStM935MlwjtO8cCswW0hbEcMasMrKWBG0crjNdloekW0klmjxyR29wC8Lyb1e3kkUssxIBKEc5DZ6U3RrWAtp800ciLfxWlzFOu1/Kmt1Ju1mHUxOwwCcZrvfD1khdr6Bbme1XUGuwBueVojIEeFUbpGEzg47UAdLo2g+RaQGRSwN0YpmfdxaA4aWMlRtOTx3/r0mqR2xykds0BtLkJayRhoo5y8cz28YVRmf5HBbuGGK7kLIyW263Q2UBaZi7rviIfzIWlUH5lwVyvOCw9eIL/R2v54pdQt53iVkurCSOTZCJXXDB+RwsY5z06UAcxpWhWWr7ry+c2iwP51xH9oaUXoV2Ro1lU5jYMhGM4rjPE2j6dJFOYw297rasDKpjsZRdo7R7yMHy1kU5HJH0r1C1ureKSHTrS6s2klbzFs2txDKhknmM0lxL0eEBwQeBgk1x2pTxSQXttcW1zcol9dTuAPnt7kGG3S5gKriSydVLMM5GKAPK7zSYVuxFLdQGK0vEmuJJXXy9R3SI6iRYwdpDyJuI4KjJzipF02Q28ZtJI/s0DKVhR9mFMs0kk7k8vIFcBNvC4xjtSm0uJ9avbiS0SSC3V4iV/djc0UiyMQpwcQ+URgdeK6LTfKVoQ8XmxSRzyLI8WIre1gYo1nIwb945Y8EDkDPSgDqNJ1S90XbLGkpVLhH81bfzJ/7OaPzBcCYdZwMfT0Nd3qWoW2oaZJ9is7WQXaWtxC0u6G4ksbiXfKty68n5MFemTXMw/YL/T5LlIJFjW9iFkYropb2zhsJFdIeVgdB8o5ye1VJrO6ubu5tLSee2hUSWflNmNWuFyblPNIwen7teMYG3FAHV6fqmjXEcUV5N9m8tZ1+yNEslul3E5SYMr9I/J5B7njFWNSvdPNqJ/sMFpBfXsVj5R2ebaSB7eOO6RyT+8VomwCcKOSTXlt0ZBb3kMc0Es0Jt4tRWQGK5S4td3mGDIHmp+6OWGN/GcVlXevywWkC3LuYIbmXecL5d1FdICuVbmCVZurdV6mgD6l+C/jGw8OeJoL+2Msd9FP5olWRo2vrNW2TwFSNgeRsTZPUDvX9HX7OXxfg17StPup7hLsT6ctwYBgeR5qCFDyOqv8AfT+EHNfyItqOpGSHUfOnspLa6VUktmcHyY0jigLjhpcwSKq7Rx1NfrP+xn8bNX0q90fwzqt4ZpZVDROzBJJY/JkkuEYucKPMiOeeKAP6bdLKzW8ZciR5FWRjkb8su8AgE87R9cj8a1ltIw2JS/mKjmF2YDyrdME7jjKtnoOc15H8NddTUNDsrs+TJJelCpilBaONV8oM+GOCTkjnoM17q9vD5aSIfMzbKWfO9YeP3m/++c5+tAGdFcrcRRMEkUNHygwCjRYEO4Y+UEdf61ae5CLECCrKAEVeVYvzGcnpjoemPerbQxPAYItkUkS7jJkeZJuPHCg44B9qqXI+yytb+W0sgty20YJXYf3wLZwGyRt59OaAJ7a4geIiVGhZTuY7iZJJCDwx7DGfz/CopdQjky0QCkweUXRAxBLFMlQeGyKzo5orkea5aBZHLKJFKjPdW5+8CBn+dMLxJNHAyFg2XIiBj3OV4EfHzLvH5c0Aec+P/B0XinSpYJQNjW8yLILcB3JGMjYORn36/Wv58f25f2Y106Vdat98TbLuGSVYi20o5aDG0ny8Mecfe/Sv6dBAptfJKiGJ0225cbiQp2yHnoD6n8K+Qfj78GbPxlo81veQrPbypPcO0EStJGYgQh81uM59OtAH8VnhzVNe8I+IpLSW6urZYL6KFJWlYLdtBP5hlKceU4BwQRX76/smfHmLWNPs9Ke5+x/ZDEjBp18yGWRggym45R2+bge1fmx+1r+znefDfxTc65AryacJLv7tu6h5JW/4+ZiBwAMcjivMvg18SP8AhB9c03WLS5kjurcRicSO4sbiNZCEmkic/M6qePrQB/X54V1601CxhAuC8vl+YHLGQBPLLAqo+6u7PX1rpBab1EjNFErvtUlQ29ZeS7DGQ3bH61+eX7O/x2i8S6PYXDvG88kULQxITueKZAJXI9Ax+6fr9P0I0+7W6tbS5e4gHmCNtkbBzypIBPIBwef04oAtz2iTx/ZoYoElVikksGFd2BAjcEDCMvPT1606PS5rEK/mSbFRkmdkWT5mBAO89ec1oWckJQBBiNmLSsRhuCRw5PJzn86u3MbNb7BNlVxsO75QGHBkPO5uP1z2oAxvlQpEkgzIjDnGJdo7HsQe3v3rynx1p8d/Z3NrJblBdKwaXYHWU7BGZpABnePmx9c+leiMnlKhhwVDuVywZnZzj5Qfurx2ps+mi5YAvu3gK+4o2AyckoTwcH/JoA/nQ/bZ+AJ+0SapaGaEfaFhISMzW+AWdG4HB4ByemO9fjf4r0m5sb1RewFjCJUlu5EYPciH5RMqrjCIFwAfv5r+wz43fCvT9V0PV4LlVCbJbmOZlHl7FVgwbcM+ZjnA6Yr+Y79pLwDfeGvFVza2W7UoJY7yS2RggjiTc4CTlQG4yMD25oA8K+DnjfVPCni3Tb68Zkt3vo5rOZkEcN3udRH5iZ4QIOenTkZ5r+hn4O/Ey2vNA0q3WZbhbuA+ZNFJuj+0XBJQRhv9V8zHHYY64r+ZC1N1bXNhI1pK0bXbxxyktNNFKco0kSBwPLPQemOh5r9KP2ZPiNfQXGnaLf3d3azWkwlsknJUS+Q42R7MneWUcZ9eKANb/gpR8L7jxFaarqVkxcpbxg2jwrJKXMbO4DRr8i8ZJPX8hX8p3i3TNQ0TxFqlpesLeSGVgiMpEY2HPmRLnlSAcntngdq/ud+L3hNPiT8PbjUNPiC6k9oLeaKSMArIVJ6vkscEkcYxkCv5HP21fhJqHgbxNPcSWMsbi4uke9Ch/te6QsQqYG1FO4Z7HigDwXwL4onSOXEn72FBOvk/dV1AGF/vNgDj3r1668WW+p2yXcaQyahLEsaeWu3yJlXawdgu0sSdxzj5vWvj7TdW+w3CfY3AjkRSyMSr7iAXTHoCP89K9P0bxLA1vdQQ2iNLK4DON/2dpSemC2fMBAOe5HSgD2W3uYNoiuLpnngTY04jImEs5yVcK3MQfjIzxmteLUxNLFHJIqxyq0QGCrRj/VJlwMGUsQV3dRxxXmvh6WR3Es0O9TG7vGZHeWJwcAGQ8A9MKc42108mrQqlvZReUSZSz5YEynG8FjtG6RMEDBHc0AdNdJbafEBbzpNcPJHNK0e7dGsfylJFK4wcc4PbNXtJ1HfLdokKTLJbhohMxaU3LjaZJcqC8ZJAA4wO9ee/b1njjSBFQRMxufMZhvVXJIU5yxwD0B6981DH4iu7GcIscdsYJ1iWSctmWOcDyw2VyGHbg0AegC5umi+yXEEbQ+bGzvJLuuYJPMG5bYsxOzHQZOOODXcWd3IPPhhJt444UknaUiSRf4Y5IpWJyM9fT0rxe51BJikhmnNwwJaVM7VeM7niAC8vjBBxwDnqK1LPUpNRLBHa0MsbCaGSUyeU0alRbs2esgGRx8pbNAH1XpXkxWlvcW9w979rht7ecoyoE8/MsjCQHIdWXj0znpX0r8P9Rjltr3THgnFqIzIlwC7GNsPvhwwGYmVGywPBOc18ZeB7s32hWccrW1tNYXSpaxLKv+miNiVVstmZtufrXuen+O7e50J7Fz9mu2hlicQO1u8DI8y+YwYbsKHQnnbyPegD3GbxXb+HrK7uuJUX7LHp1rv864LSZ8wKxPzYUZJ+7wR3rhh4k1e8nF9PFHHZ3R+f5ULSrhgyuFb5WBwRkcBcc5NfOXiD4gjzobaMxz2YVbFLqOfNxA67o2JlzjyipIZsZBq74e8QFmaCVG2W4Zw3myA30QAZnTccBQmeR948d6APor7S4tbgySR3weQ29zHax7blElUqjByRuChuCMDOK2dM+2WUMUV28EsSx3CafPKvmSESHcqu6D5WzgbSflPOa8q0a4e9ZtRaeSyjWQCaF2V5Xt4RviKsPvBmUKB1OecV3japbiWzRZPNs9ULRzyW0qO8c8KZjMERI8uQtjPqeMUAdvZT6hDdWzvI1zGiB5RFKskYZ4mjkjbDESoiMC/dASe2afb67Auow6LPKiSW88wW/KlnmmaRUltw6/c3xuVU5+7kjpXCxzalBAYLKUXElqywySRvFDFKjwvCQ0I+ZJpEkJm7Ajv1roLKxthZXF5La3MYFxaw3jOWW4sBDHkSEMpy28l9wJ3BMUAegaqsZe6ik0+Fnzvibzjb3aO5UxsgOQzjGcenX0riLyfW7YSXlosi6apTU7xWVIpBKjbmwokBBATAboQckdq6KTUbNY7ySOJXk0yKONLy8fzZLq4eHfHJ8nAlyFUL6sAa4K+8TJZRrb6msstvPbyKZLpAJcXBMaxTIpwiBjnHJ29+4ALcN7cpcR6vE7W9vfJNOkDOfNa5YNHNtVyCPlzhsEZHGa14NHigM11bhHjaQtcxJIyvBPLDcPbg4z5gkjmIGAV+UA1w0GsHWvEk9ncLJbadJp5WOMQ+aIQiMEeNs5licqwG0jBQj0J9NsZ7S1f7TFIdkjNaWxRFjFtFC6pBctHM/wC8iG5kbcQdpPSgDLlN6l1JZR3TS3K2CHzizRLcWheTEPl7QY3BjkXgHIGe+Bq+HoLNJLi91COGx2yq37yDzknu9hNu7QoxMTLKoB4BLdxTvEa2he3MjAh4AI5LQSJvSSSXMksu7KANKhIUkAAkA4qLQ2spLOWy1O+tUubO9WJ5k81BMEjyqzz+rMQ2WxyB2zgA010e2luZpb+aVpLy2O1VuI4o1u3ljDlmbs0pd1GAAcBuDmuLkvdFe9ubGPS2QzeXJFJOgYmW2ObgyOoAV0C/NzgHA5rqWa1na6mRrZi6TmC9YvFHF9n/AHnlBXJXcQpHH3umRXKGzuoNPurh1UfbS09teyMtwrtOS08iyKwEK79u5OckYzQBzt3LZyapHqk1xdG1y9ubd4/MlkugpMUjnIzbZ+UOOh4welQz2iagzzLZNpSStGZI2cLBsWH+FEILxgHOc9QeKlxI8c5aCYNDDb2ySIVaLnN0LsOeGVXXLKcccZxT9WvJLq1jtoy91dhljjdAoEsHlMJsJgbkHmyjK5AAHPoAaenxwxtfTqXFvPDPjy2zunRDEBuxmZGIAXuSccVrWj3F1Zhir2xt4/KEsEIcpMp/dxvGDujJOMhW7/jXNWerw2kaXN2ZLJoWitrWBYiyxSjAnhWPkykOQSxAAJ61vXd/PDZXEyLMj3O64N3aR5RVkXDK4DjcduCccjPfFAF61g+0xwKsUM4eE2gt4WJuIJxzvl3tklhyCTx61mW+syaVLLYuyy2rzExxMpR1ZEzLHKxUmP5gBkZqOxSBEnmtxLNdNL5kjS3Cq6yxxYBCpygLYIY/Kc9ax7m4u5A8M9pC18j7mkd18yZWPmOTt7JjAA696ANaKZL+5S6mnNr5Vw1wrRbUikBTITcrYE23HPXNdAbqKW4cX0U9rbzMvkZcxkxhSUnbb/EcZByB2xmuAtJnnUxxJA8yu/mwMdkshdv3MwXhURCMNxxjvXSm5E6JNNOH1BESzltl2vEpjTbGtuGP3DkE7uoHUdKALEeoWcS7JNP88qzbZS8kZZMnaSmeDiiuZv0eO5dVtAAAmS88wZ22gM2EOANwI444ooARLC3tbOK2nsbe2nnVIjGxZXhB5Nw3nOXe4IAAOeh7Vxni3WvKY29zbxMln5YkW3I33POI3uEDcDAHBG7rkZ69pqmprp9q014odriJmWJnkkBl3798d0Y/3T4I4YgkHp1r5y8Z+K7iY3AtLaI21xJulgkmV5nlQ7TIt0h4AwTg8Dp1oA5Txxf6Nq9zb28xittrBZTHKcQyKCQqwS8MCRhgTge3bk/BX9lHVTZxLczT75S8UzRxWa8kxmEZ2KWydpDdTXFeIptNu9Stnhl869nfaqIJGjidRhlkQrkyFupHp6dNDw5JHFLJZGE/aHnQO6xyrMJIWLrE8yf6tMjI7dQaAO6mu/J1G7isllYLO0NzayMt4kRJfdsgjX9y2SQGzjI5xXp/g+5mtdslzNzOhCRxoMRxpkBp1I/dyrgAgnJ7da85tf7ThuDqIts3E0f+k3DTJ80aOS0RjUZL8LtbGR3wa6a3iSGBp4pLa4udVXzJihkkktB5gBiMhIXztvVRzkYxQB9H6J4hgv7OI3t7awTG5+zInkSwwkSSDZIZYgDvYoo5IGTggivU7WK8huludMvLhppnR3treKJUMCgjkxu3nIo3HcFABILV83+F7bzLlrSzuGSK3W2knJlSCRgNskm2GZSNyN1785PFfQuj65KYrezEFxf2zXKbbmaZ5khR8i7jKKVVyE6AkAD1PFAHd6PLJPYXUDXGowzC6abfHFBFeSzl8Qee9zI6OgPUAAlecZNXBd6jplwsllNE81yqs1vHfT2zPHGf3kg3IRPJuMmFHTBGMYrkRqbj7TdW0qWUDzJElysxMIht8iCA28cO2SUcdSCoPzMabdzx6tZ2zSazfNcQFpJ1+y3YuIF2nbcWDWwAFsg2ll7d80AbfiO2E8KTWqXE8tx9qM8a28ZMiqckPJ91ZlPJMpUnA46V5dci9tkdphLG8kY2x3Edr1Y4Dqh+aQDA5jZh6dK9CtNQFlE17PqE1612hQXKTRgQySDy0kaGSUjLKvIYhsnkenG6jLd3iC2vWVreQny2iCecYlchlaaQjY5O04XOewxQBY03Sp72zmjRrqaXIjleKRZYfMkAKiQSuWtRkkkNkeyjAqAaFPHb3uBDfXVtGEksfJeK3Yu3765LSlQ7hQB5m4AkVkPdwrdS28V0LU2mwzTCdYmlkEYMavOJAoJAwerEjkA8V2WnasGtbaOXYkpuHhklE0iRO84G2RkCHzkCnMjEkEjK8UAQ6RqN7YSWtrZ+asiypL5UMqwrc/ODh3klzEiqCHIODivqLRPi/aXcNjZ6rBEhhjks447eUZVo1Mc4IZT5i4JPzHn+HOa+cLDQFXzFtpraKW3uP32oKz+VJaTsfOnj80DfuOVwmQOwxmrun28Jvm0aFfPSe9cvfozxZHllo0dmUeVHgY3jCkjk0Ae0a/8ACvwP4yhubyKy06F7wK8mpwb0lQOSwS6LKvkZboQB9a801b9kq21SwaSxmEHkLKJZprVZ7WTZAyr5fkEscjnLAe/qL2lXGpaRv+zx3VxaZdbtDOz3BjRx5S2pPyqoOTlgdwFe1+D/AIpS6cs0Goyx3shbZZx3Plhrb7QoQvPhGBYruA2jJ2k8daAPyx1v4V6/4U1ryLCE3UNhDMW8m0JSRY8ndHbZImbBGwgg5HPSvMpI9XmvLpAt2lzc25knR2+yzJbJISZbd26S7jgqOgz15r9ytd0nw9480qabRre1kliieKf7GMSQOB5kpWdpGfzD8wGSBk8AV816t+yp4o8c6k9z4QsbhZTCkZjjtA728WR8gLY3ZBy465bI60AflFdQSQRXYS9toiuZDtd1xckYkee6JwrrGBnacknpnisyLWLNdLursSW2pxxyLE1tHLcTkPBHuaQMilo90uecDPf2/WDWv+CXfxb17Tr5kjWK+uWNxHHHCLSMlosouSw+YlRuA5HXvXw342/Yq+LfwqfU/wDhI9Hu4fKhcQzWkEqROVzzIZlUSjoMgFTnIJoA8N+HHxbTTPEWlPHDJZLZ3Sy2LG6aExzK/wA8LXK582IjjacEc8V/Tp8BvjP4m+InwZj0ODULu7nurBre3s4bWRjLJdWjReSki52xKB944AySa/kR8WaP4i8MX8LpZ3Fotu+2Z5Cm9rgPuEiRHIAGDkgcY5xkCv2y/wCCVn7WPh5PGNl8LviRfx29jqNxbWVjqUtzJBcJdzMPLeNVQK8SsACCwBBODQB8LftSfCPx94V+K2tPqejX0K39/O0a2zS3RhEjtvkf5Tt5ZQQOvqM1y/gP9i34y/Gma0s/CHh3WLi4uHkknkGmXRtl6IrKGwiS4PUsfvZ6V/eV8Qv2B/g58dvDWla2unWt3qdtY289tqUCwoL8kK53mMHbuHG4k9OhzmpvA/wp8Cfs56RHZxaBBpV3ahneFYh5bRpy0ivjhsBiecHGeaAP5LPBf/Bv1+1J4wsYtVm1XR9Hwi/8S67uPKlMc6g/vgpY795GR05yDjp598Tv+CEX7aHw9Z7yw8N2vimya3kuXuPDzvLdWX2YYVXhX5p9wHG3PXnFf1DfE7/grz+zh8FNeu9C1XXLP+0LMiO6t4vJmmdI85lBjJURhgRnOe2a0/h1/wAFrP2OvGjadbaz4zs9IvL+bYILwSoiFjthy2AD0Ukcj+VAH8HXxJ+AfxT+Dt55PjTwv4h8P3kFw8VwNXsLu1kmMWVZQlwNohwD0OCa83f7c8McME8fkkiZppR+9SN2JEUcjcMSWO4DJwO2K/0ufiH8MP2U/wBuT4f3Vvqdp4U8a6fqFk8dtqliLFr21ubiM+VJBcxKG84BlIBP19/45P8AgpD/AMEyNc/ZF8QSeIPDNvcar8ObpZbizlmgEYs5N7MkE0ynbkZAHQfiMUAfjsuk3T2/nyyxRJE5WHCALJEzDazI3zMAMr0P071oXE1tshhlMF5cWcxO+RUjZGePMe3IGIQOB2B54rB/tQW10qX5kjRwI4VIkeGJt5HlYCnaxzgZ44zmp5jbGO4Kny5RcbJYy5kuYs4EbJGFKvGw5OSelAHRQxzXVgltFYJbmZXlNus6qJRGx3MrOMAF/mB3YOOM4rkru6gVNj7beY+ZbytMkd3EoGQDg42Sr0yMlT1xVnSdbkso73SpZ7e3jR3KqFk37nAO+OVcmMZ25BIQE+lNGlLqOEupYxbws90szhFllYuN627qNspYZHJ/+uAVNL1MGdp7JrZRZQo0sYnWSW8kEgRdyOcL1JwM9O4r7s/Z48Mza1qen3Uwbyrm8tR/oRMcsVwzZa4Uz/fRBwwUHGc8Cvi3TPBlu+t2x0wPawzXCTM5gWZmU4Lr97LHaD90bcjgk5r9b/2TvBtrp6WLhjK85lnsxfhllgDKdr21uQE2NJ1ctuAPAJoA/Qrw5pMHh3RYLxLieTTzMyxpdRiScx+XskbeshdEMoXoOh7DmuC8Qw3TX1lrkcYm0+B5A9lp9swEUZH7yaWQNiQ78E45GMn39RfXri0sfsGpQwzIITJCCysXtzGYpbeCV7X74k5OSCuckDGT5Tea1/YQuWW2FzpLFx5O6O6JMkORInKDaGOGIzn6c0AUF8QW1tKj25JmuEXYWmNvGjrJv2PyS07KoVCwwAetewx+PbXxL4budO/fWzTwCG7tb2FGiF0gCrIksEhML4Bx90kcnHFfO2paHd38C6zYyxBZYV817lFe2gcKWS2t4NwEbkkDdyAcVqG61q103T4WW7aBEkjuJrO5hKBmiLSefaFNxIOMsfTgg0AfAH7SP7H8HiXxCnivTDNctq9xJPNDZB8y3gba2/8AfbAeAS+QTwCc9Zfhj+xfp4vrW8vxd/bbaaFrvbbS3EMkbIRIly8u4ZQheCSgK8EV+lOhi0k0SO9uoJGuXUeWksKRWsMsW4hoJyjeQGiwfMXJ3NyAK6rw/qYjaSKdYrOxaXyvsVhIJZpZJR8jG4iZQ6YGWyMnPJoA85+Hnwys/h7ZQxPAptJbtbeHU57tUeeCTglFjP7uOMNwgAXjGOTXt9npdhaTveXMt3eLtCsGieK3+yRkrFIzFVSaUjp9RzVK/a21Vmt5JbZrXTbdICsayHDNllO4sRHJxySf1xVee5uEha31CW4khig32RgbzktI12CNHjcKHc5Oc5AwD9QC5dtPH9suVFlbvKqm1hSFt5hm/diMOpKh2gzuJOBxivJ/iF4Y07xPpk2m39pDMl7YGKIzxieERMSBLKVISJ9w2ts3MOuMHNekzvBcSw2lnctJHJbK0pvEnN2zH5FMYC7IUwcrkdup6VzF7NDo+m2lnrBiulmuZmsUlhFzFPCx8qSMi3AaGaKUBvmwG5HNAH84H7SHwk1vwD4wfU9OgY6JDNcIJbWI2sCnzSQICygXMPJG485GD6V88aXqaS3Dl1KTXTeXcmLfJO2HASNF2/fIAzjgZFfv7+0N8PdM8X+Br6C4sELB5WS5vYxbCTLEstgeCCWKYTG4fjmvwA+InhZvBfia9jM0kj2N6Y8QzkSKQdwAckYK/KMHnv60AXtR0q70+ZZIVZ1LhGgkxE8YkBYDIwxm5B6eo7U25mkucxTo8lzbw/u4wihwqjGEDEFHAHOcEn25r0P4YX2jeJpEtdReN3dGS5uJ7mETEFgscsbykDzlcAY647V7V4h+EFnETfR3T3qyGOGSIG1jFy0gVhP5iuz44UYCqcqeec0AfI66bcI1tPOv7xiht5CqNkruPkzBuAR+efwrT03SLu5v2u7e3a5dT5jhImWNUcgMjlh8gyDwT0HpX0zL8JbOY2Jmt4rNCJmFsxV5J5oosoYEWUlcAfeOASeQO+e50rwiHtbUyO5ZA80SRYSaQY8pwxPmYYnJ7fzAPSvgd4i1vwXqNpdR3C2VwBHLC0qxvFgOBMqoSSzFeA2COCciv1w8KeP/AA78QNBDSyzHU7RYXZ4xm6lJUo4WNVOV3gnKDPPSvxS0fxJp8GpBry1kubuFNqrbHYV6Mj7ugbkZA9K+5fgF4/uItSsxqko+zLMiWclssQmiEpB8mXABlU52uSCe69KAP0Wt57F9OtLaW1ub6W4gbzLRY05uIvkt/PM64bA2ggspy2cVw8OkRaDPGrpbwSX0TXi7h9ptrdp5v3okjwBFKgztKkpkYySDXoXkaWnk3sN5DbPMklzHDA8szxzrFuh4Rd3lM5JIxkkc478tcNZrqVus1us8D27+a8k0sk1q0gLyyQW+0mFN56MD16dqAKWo6i6G2nkufN8p18nBt7sRB9wjJAfMKvjO3nA9c1v6f4ju9KuluIfNu9OlhS3kiikneC2vwAx/cHymjcseFG4AdBgZPIX9qkV7vgkaE3EMf2dbRY44blEJaOV1dcmZVPLbgDnoOade3WoWb2uoR373UQYyq9vCJjBeE+WzXJaU4ZcDkBhjJGOaAPpbRvED6ZZxOBB5Wo5NxZRyCS5vp3QstykysGXyyCrqoLEHA3Dit57rXL3TozavH9lMkdzLbPDem4t33nzDEsufMi27TgKTnDdBXh3gq9Oo3ZutQvnE+khVeRbeEQTmYgCWNLaXe4AYgg7TzntXvdoJLm3zLLqMM81woJkWe5tQsJXE1krO3DR4AUtsXPNAFiIyToNkojmukJubgW8MavFHlFEizBM3A2gDC55z6VTtrOOFGmuJrl7dJZJH3L5iT+WwHkspJKjvnt261Na3Ilur6S9iuJJLKQR20cxWJ5X8w7bmWDgINnRRkYAxmsnUrTdfi3soLgJJI00qNI7SQiUh3Z2DEJAedoIBwOO9AGB4m0ebWbO/nhNrPJboXliggk82EZ3RqJD/AKw7Qox0HQd68wd9WAgnuLfULbKwgyvCiW8trETEbeKAEs0pXJYqMelfQsFnqGiabcajqkNzcR310Fge3wyRwE7BINm0u2DyGJHYCvP/ABrNO/kWltEZYLaVpFE9rM9+ZJQCRC0DruTaD0X5ccnvQB9l/sseO4tDvo47n7VZqWVrOBkaW2LjakhIXPksyZPOBkcDNftZ8NPEc2t21qSzF5E3ldxZYFKghdvO4suOnTPrX813wY8UWuga3PeSvPI1iohjku7hvJchfn/dTvmMLkBmOOQMHNfuT8DPi3p+n6dYajfX+nW+nC1jlmkndIxC0kXA81uCgJwP71AH3RdQSTRoot1GVKKrxsmBkMGyMkHrxjv3rAuZLi48+1nhWPyN0kUju7vMqrtaOPzANwBGBjisrwx8ZfBvi/Uf7L0zWLaS+IYkq2/O3keQi42vjruAHpmu2uIla4EaGEs3UsS2Qw3FpMcq2R/DxxQB8WftC+Ax4k0HUPNumitpLYmeKCJftJcAhIVTZuYjuR24r8oNJ0s2OoXOgNdeT5Us1rbmUusSW6y5LQWz/MsjZGTwM8jFfvB4/wBPTUdOvI4mKb1aKS4jCkIyjDKM/cGOx549a/Bn9obUdW+GXjCe6ktLWO1SWZYLu7hX7PMqSNI84kmKjzmVgDgnnH0oA7a68BWtysPm6c8sCQzxyAI2Lfc5/wBKjcyYLN7H+WT8u+J/hJp1gt1FqO+cXV1KxMluFnjTzSsCyKWw3LKeDggZr1zwT+07oviCwS3mu7KNhAAbGaZjC8e/y5UhKjmXfyADxn3zXW+KE07xNDY6xpwiLqJZQ7I8iW0QjA8uSDpK6jO0nqTxzQB+dXjj4L+EdWjSxXR7ZXtBLPdSPYn968StuDlSyOrGTJHJI/Ovkzx3+xhoeor51tp0sclxKl3P9ihVLdVVd1o8RVFRYwPmYZLEjmv1Q1izi0XzJtReKRriSa7s45IfKkuIZUVJJ5I1Y4ZMcK3XIOK4nRbuw1bXCjQzvNcPE0UU0bmyRvmRJGXJAdkGMbQq5zzyQAfiv4i/YAupWhvLI3Opyq7slk0DMhMg3gtIF3MwBJ2gcYrwf4lfs2+K/h7ZxTS+GdQu7Cy3RQy5liizI2fM+SMs8P3uCAeDX9Vfhvw1pM1qsF+kU2yae5iS2lWN7SaJR5v2e4OfLAOAS3BBwAOtW9Y+CXw98X2Mlv4jtXht9VWR41mZ3ukMWSkloAhCK5PLHgkdjQB/E1eaNqGmXM9rDZT+bI7l4nhlcqjgvNGsZX5oth+TIz19K80urKeG+NqEiSWPL2wuU2maE/MiAj/loFyCV56Zwc4/q9+Kf7BXhKW61K/0iwjU2kPlwXMjeVcKrDKvMka5mkaN+D0I618D+PP+CcGuXgspNFFmLRZpg7XcDWkiIS0g3XLgbn3/ACjadxBJxQB+J1jpFxqrxxsqwuFcujBlljxhsRhsCUA84POO3IrodPtxaKyO24v5luZViRSjMAI5GdiNjBlGfU19r+M/2O/FegaqkDqJdRBDyQATR2sUEbOGa1nYjznCqckZBPA56eWa58HtQ8MaYNSTS/tUsDyOxewuZR5qMTulZ1+ZQMHGCSfXpQB5ncWqnTLS6dBKkbM959kMJuVmjAWN7iORyWiOBuIHeuY1VrmS7l+xC5MM1u0sMewhdwT55IkxxHvHXGM9exqHV77UYbqaeJzBc3MQglmjtmMSorANFbQtgSyNyDwcH8SGJJrORMJDFFOiCCe6VIp1Rs+ZCibvmQt1wcevPFAGZay6zp1qJkd/OcKTG4kSCVXbbh5MYiwuQTnPce3X6VdO9nPPMZITazCaOG2V5FwUJbMr/wDLNmzkt6delb0GkWYS1F3fC6ukjMu2dZYrYHZwjlVO9Q2BgZK45xxXO30N1aL5cUMUcN3nzo0ZrpXJYqXWbhkgPUKQAMUAczqV4s1xEYLadLq4RzAzFWjSZpCjqWVvlDZ79Ae1Eom0kwC48qJIStzcxo7SCeZj92WOQAYALAYPOc803U4orLY6mUpbyKgjnZY7cPNiRSsqHlgfU/hUc12bu4SQ2oKTwRRXB3q7yqQwE4DkAoCeo5xQBBc+IGikuI7aYQwkSNauyF1iMiB3iVsfONxOMEgZ/GsMtdNcygrMSkuRI6EiQuiup3qThFOMDB9ua0ZNHtk+2ql3GzRgNEBhy0r4GwJggDHcE+max47eU3JhlM4khA80rNhZABtVdgbhgOwGPwNAHfeEfGfiTwze211p2oSQXCzEOpnkigkUfOwlyRuJC8Drkc1+zX7Gn/BRvX/CN7Y+HfEN5HdQ/aLeCJ57ueJrWCJ8lXkZypYquFbHBHPevxEXSVi8vY0pdk82RVfzijAkKjkkgZBHfjHStTSNP1bT71J03WhknQxoigvIo2u75YgoM556e9AH+iH8Df2sfB/xMsdEuLHXEke4SK5gs/tMU0bTBV3RSGLazsMHaQuAB8xr7o0HWrS9s0MV7GYpbtWW7uGBzLNISIFCfcw5wCfQH6f51Pwu/af8Q/CrU7W903xJqNheQCMWkfmSxxW0KspMpVSdpJB5wMg1/Q3+xx/wU4tPE8Gl6L421lLS6dYrdtUZVms71icrFmZgElL7R2YE8d6AP6W9XT7VdvJLPGEtrJj/AKUS8FywBDJujyVAUYH0r+N3/gu74AEeraT4wk068lZmkK3ECqNPhiLOiCFXUb5SynOCWI7c1/VD8P8A4u+HfHPh+CbTr/TbpJYwUht5yZckYaKVlckMdxOGwPm4Nflz/wAFYfgTbfEv9n/xDqMFgl1daZBcalbqjKfsjWsRkCfdJIIBxz82aAP4M7eaeRjNJOY445MSI4wssDFgxHHy4LcD0/KrFjp09zD5ka26wpOxJPmPI0QOCqRJ94EjqBxVnXbNtHupreSNrWJbiWN4ZEDFHLlGABUEqGUkdPx6VueF2tpIbkXjqAQHhuEKoyfJgICSCozklsdWxQByV+gtiCpjiRXbeYyZJY40ycK6ZKhmJrQsiqOhc+ZBJAXWKSQuGA5ZmXqrg4+YDjHNVbplkvCkSiaOK4WNWP72F42bcvnsB2yQe2AOtTrHHaSzSw3SE+f5aQLG7Id4y4XAyqDnPvQAmRe3HkxoZXRi0KyKSHVwW2MT/rApPvjHalWR3kitlgS3KSv5jxK53TEMQjhhh1yTx2Iz0rdslgtpZjHE63ZU8xHeiFhktHk/KP8AIrLtpxLcFZds0LOwaQYSYMTtYkt/GFGQR69jQBt6HoWp6rLDLHus4/Mj+1s+DI0auVkWW2BywYAYwDx610Ov2Nrbag8cMSJKymzgdU2rCiBSbp16IeSADhh6HoOi8OamkkTrI1mJ4Y4pYHuw8c0luj7BbqIx89wEJwceprM1ewtoZbm58xoyv7yNbonbM0vLwR3CklWx/eAB7GgDmbnw7La26T29wbzz5X25gAZo0X983mMoBPJwAcnsO5yzbiJEIl+SMMphDklUdSQ3luc7tx5UKCM5Irbk1cJcq0lwQqoWsVklxHabogu1CSFYkg8HnmsZ1trtLq6i/d3VtKl1PglVmY5V3AbGEzkk/dBoAqxPGiW/nE+RvPlhF+Y3AGEYuqL0Yf3R061rwancWbyTXdmkyAwRxzmYII3kLfOrsCA2cZA/xrJsYIXiWW5lm3RlmjhVVZJC3WZAAdwUnqAQM+hq46iTy/KPmE+XFIs4zGvzEmbyz0bDKQen40Ad1BqtvdvaSi4iivLNGtrdRtyXlBOZZ24IJO3P4VTffDIZbiBVkKiQt5mVhJc7tzMfvE/h+GDWda29lDcSpdSgRw2q+XPHujL3GQ8Y245ZWPJPHFa8eqJcu0EkNvMP3TXU1xIY5rld5zCpT1XgcDIHfrQBX07xA2mxTnyJJjIQhBQGIIz/ADFHIwCePoCPatC0uoBezTwyQrviLTJdoryE7yfssMhOFAUnkdOmaz3s3t2mWz0to7e6k3RLLvKpIF3BVVuVKx8jPUimWxhtJVmYeYvmKjxqMbSQS0jNjIXPPOACcHmgDp7O9ubrUbEaY8kEmnmQiJZG8ueA7y0cjuMQEpgjn5scc8V0N8kll9nv7pZpJJ4lt4bMnzHiiZh5s6MQPMGXGQOTnp1rl9PuJrUzGIxxNf7p7dmGFmihcuqlduBtdSckjcrEYySK9AbVrC9htvPad7q6hWN1jt0a0EhwXERzmNVIXd6HGaAM6y1KLT7uSBDPbwx3BnX7SytHczROoaOOLGFxvAAzk8g55r2j/hILa20b7XaNGs94sjS+VbAy20ZUCaIBycKww248Ddwa8M1lI7nzpLc2wvbcoPtZLlVCGNhbGFRtWZgG56kDJ9KjYapaJDFFPBOk1uUV4nLuWON6C6JxgKVG1Qc4wKAPb9P8UStHbXiXEccVmjKscsKlnKv5kLlkyWDEqvPA3elaa67dzNJfyfYYmS1m2eagL6iZeVhZeSFjB4xzxnrXkmi316UkgG9Y3WK3njdAxEisFbAcDAIbOe+fUc+mf2Np19ZRwaZqKGaGSNltNu37NLPhZJ5pHOA/3iFJ6DtQBFeeIlvybbV7Oe1s4IAkSwkpbyYMctuz3HXK4x8vJxzWh4YimWOWUxLaW6y29xEs6rzK0rHzU3MPMyuCGA5zg85qKDw+5gvoo5ItWhikS6MSrIzNBDjH71h+7uAw3ELkEEA9q1tMnWR/IugLkyx+akjxSRTW6W4DxIIGAyplJXI7KM9aAPSpDc6jYGO1laMM5F3LOkUJeKF2uImRIceYuJCCc5yOa50aD4i09bjUobgTXc9mwcNL5iz2oBCx71yI5REg+XqOKzYdRuZYLi0ZT9pIEUaiTYwimkOxQM/Ky42kHnAz3r0LRL2xvzc6deTKuyJAZ1eWFYkih2PDBuGHuDI2G7knigDL8PavdLPaaK/2iGRbqB9TkmLSQW6h1V4RMo+ZzDwFHdRXuGsm3lnhiayktBGpD30SeYJ0hMZ+1QhFIDOznA9+SKPC3wI1rVIbrVXmNlpk0rT6YJt8sxlaJZY7m4O3nmIZJ4zLjpWs58QaFLJa6mEW1s1+x75zCkskcSeYxjjkyHGGQAryQB34oA6Ext4l8I2yRhlu4pJXf5FYSpEEKJKoPEkkJiYgZBHXHSvAPGHhTxHBcT6oIra3eyIYIEZ1k3ttRliJxEPNmX5e23PIr1CHVtZsDPDb3N3a6cJZIole3iYNEU84TIYznzjHtCjt34rIk8a2lzdLBqG5Wu7UyZkZlWe2gyiFi3CFZ0Q5J5UH0oA4/wAM6XcWyX14ztqD2EFukE09v5dwslw7yXBgG7KKpOF3A7gBjritu9jWOZI7yEzW9wFS6SOEw5VF3SzOUBWWWOVhgEqcg4FbUWlS288t5a34Q3aNO7Wj+ZHLNEIxDZyiSEqsTxNI3XIPPcVN9rgFreKSji1ZZGuQY5JJrh0+RIpWA3CFMhxjO4nPbIB5pcwWengsIBcSX7tAbqGQeSIooHZEeJV3JcOGTYScqXz7Dy151S7mihWKG2EjvFFdWhiutPu3G1xOAzDG3O7JwWGV9vVJ7iW80+68uzW5czyRNJFsjnjgty6iVHkyMIy/KygHAwScV5BdyWUkzIsd8jy+WXYl7gXVzHcOEhaVuSHXqxxgHpQB00Vxqen2l5baW2mXEVzFbPNtldxMiBElEDl8RuVGfl4GzmqF+lrbwXN3qV3sYMJ7aA72t7lPJRfm2DLTB1bge5brWNqmoS6dZI8lr9gTT0YRoIkmSVZSxVbiMNujk80ED1VRXb/D7wB4y+M9/pWk6Totxf29/JGj3UMDB7WdEAdEUgCJDGpABA4PNAHB3Oq3d/qaw6dLKJb6Gzht/KtZ57aI7SjsRCMhxF5eFHOR04r7w/Z9/Yn8bfEOWw1DxHPHpmhz2xvreco1vK8ll5czuYWG7ymfcWOAw3YNfZ/wF/YL0T4eW0Ou+NZ5Ypw0Nzbf2gEMdsjQmSUMNpDBWV1IJHT8ar/tG/tl/D74F6HqHh34fX1sNeiE0CLaqGjSYqtqbrLAl4jNHLvU7VAIHvQB7v8AaPg9+yf4YvtWvrfSbbU5I41ntHEbSXskNqsiCOY/NArTOSSvzEjHB4r8s/2jP23PFXxdMOg+GbxbLR5beeK3h025nikZyohkS6TPWSNQvJ3gKCeScfnh8TfjV8SfjbrNzd67qV1qWn/az5Nu07xmRbn96ot8PgTeZ5hA7DgZArq/Bln/AGTa6fLKkrG6MccDPCsk6Mww4dsfLJuzhmwMEUAYNj4YvLnVH1DxP5s8U6LGztdyMyXEcrnMgPMabcZCnnk969VTwRYwfZ5YrlpUljt4EGNsMAeMyRmFm+6d6pnHUksfWui066ltr0wSW9tP5jySGa5WKX/Rs7HtJkBwZywO1uwIPauj1FrOJLe3s7u4inicXcFqFSSRQ8e/yyzDZGqt5uMnhQDQBqeGtMsJbi3e3S0dbdrciODcLqKaJCHuXdhh1aMJkP8A3zjgV6PZeGo3vQl5eI9pqVvFbQ2wMLTQSTv5iLlSQsBvC5yOeewrzqM2tvDtidLJnkRpLov5ktw5IZ4FAAJyM4ONpxhTivSvDd9p66gJpbi7ihktbeCCLyo4pJ9srTPtZ+jI7HaRjONo5GAAbN9o11bT2UckLm2tHEMqFt7yzRzIDKOD1YttUAnCAHmurt7eCz+z2klmlnc3WpW0lzGql2hjlKGFJOP3kflrIzr/AA5GeorqLK3OrGxEbIsFuJjHeFA0sks0hIRIBkrcsSwcvxuVsc16Xc+DdKjuba3kkuvMlt5w95GY5bh5p41Bt7cH7roilizZCg56UAfOWqaPqVmoMOJrmCRLzYQB5MbTQN5oBBIh2RkbQBkjHWsa51cJezSThiBBJss3XK3Ekj5NwoB3xbA24A4wMDHSvpS68FamnmJFZ30TXVoUgnkaKZZbOBCQ/mqMedtCOvOGzx1xXjeqeBr/AMzO6WO7jWe8tY5tizTlitvMsrpnIMSByh6F9uBigDlYdDiNzHdvHNNZWsPmGSFnMk01wWd2Eg++AXUAeigdQa05/B0t7Yx29zBHcxmOTUBeXDCNXgmOEtQh+YSiZyrHuF9DXe6JoM1sLpru2uLXRFFvG8zk2ziW3dTNJEWOHhkYlQe+e2ah8TC2mYWulSRRxM84lViIbcCWUrHtndvmmUKoYDjI45oA+dNU0OTSXi0972SK5WeWGSFIxJFGiW8f+jRIFwA6MFUDk9etYlxoV4Ig3lRBLRHhjtPMETIrxK4a5kJPzROSTGDnAHAr3V/DunveqITfanqEfmq8asZIEkEcawyW8qqQGKqM7+Qo/GqnifwJq+l6JLO9gGs9RJnkSzwZbG9LklgFJYxSQBFY+qk96APA4rESWNxixR0gF3dSGVWLz3L26sZPMY527Y3ZFPIPvXM3c92tj5tlCl/BIkEkkMcaqYRbSHAE85AllJZi5HJQD2rvdTlmtbcw2m6zggNut19pKhVlkMsbXDM//LVhIAqHqHx2ryXxNfW3myolx/Z1u2q31vHClwsccDRwonn4Xqpjx7ZcnpQBP4Qt74avqUG+ytYNTcrHKcuIkmdV+1SFSRFGWhWFAD8udxwOa/RbwL8NYYPDlpKbK7E7WLWkZMm7MUDIDIrqcStKEVjg5wMnqa+XPgH4Ih1ie1vtaTzLbTY3EENxGWmu08veXjVAdwUMu0v8m8H3r7dGqzQ2ccEKCGKKR7cebJsKQLawxKsx3gfalhRWJXIB96ANk2DC7tbCZLW7ka2uooI5kYGwWWCKKabzVI2nzoi/PQzYr2bwBZypp088sc8Zhkntb9IS6KyTw7Y3QyYNxFmG3LEZIMjYO0ZrzDw1b3d3aahbWghuxcqtvZ31wVEl7FPHDNPHBIG/1Uca4f8AiLBmHUV6XeatfaRblkeCJLa3YzpCVkgaK4BCOZCebVYiM/x5B+lAHaeKPG0FlbPGtxBDaB0SOKZYEhhhhgiE10u5gs8aSwvlTySS1fjP+1Z8e7zxbrL6Np0l0pmlkjlls5ftFpfxxMQZoYoiRHEIUUAdB0GcV7P8fvj5o+kQ3fhrTltr+WOznSe/MryMI7iR3a3giRsxL5zvlhwVxk5zX5t6HZ3d/rsmoyPdxhlW505xK01vG91NJhERlJ+zkvgjscjoKAN3wZ4eilvZ9UvzPJFdQCWFkzG915n7i2tZAoyhXywwDY/nXtvh3T4RfWdxLBcwJbNIJy6KGUxRSKbgKRuflAc85znpin6XoAtY7XYqytIV+1RCRCXvLGCKQPD/AM81DyuuO5iPet6fU5CkkMcsMd/HdnT1tiq+bJbyKi+Y6/3iHf8ABs0Ac3PdXEK6Vc2+oRSWi3LfaEkUyxwhmkKzXYUnbGYnjIUgEMST3qtd3Jvo2sYIzFFKhAuIckyzJvaP7NPCOhKkjjnOKju7WTSrh0jjL2sU08TE4H2pLjcpjdSeSrMcE8gD064i3F9o6xFVWO3eSX5kbzxBFHt8qNEGQsjMXyRwM0Aadokn2VtKcyCdUjeOS5ch1Fyjy+YXYZ3GR3GM5BGMZArqPDTmK3t7e7mML2lvJZyXbMYLhBdSNLuhYN86RlomywHzybc4xWXdvBe2cMzmczO0At0S3AuI5LiQG3kmYffiRi5PJ9McippdNubCLUrhd99cJGiqPLjkEwYPIZDvI8vCxsxxzhFFAG22v/ZrqeO8gEvzrDci4I8+8jt496XFzG3EeGdgSeMoKgaztNRlitY7qaVfsV5HZiVUdpft5juHMJTBRBwoGdwyccVwcF5a3ENyLi4N7rN1HdB3lydvliJArSSfeUoQSOzEgHiuh0++KagDEYYWt7XyLMxkFnMYBBY4wIi5VQBzjn0oAtDURC9xFYpc30ssUd6bNEDCMG1ihmsombP2lQ6nKMM5zjNRC707U1uHv7G5juLFVIiOHVII4UhlWFGUHKlhlR91sgcAGt+M3UNwotre1E6resk1s/lMG2+eWl3cRwhjznnP1rmrZ11GSCa9V/NhvJSktuy4uhc5eczucAFACBu4xH680Adp4H1PS4Hnj1PThYRojwwQxzfNIkEbbbpQT+83OSDH3JNXzdWSeJLPUTaxtYT28EFxb+Wwa2m2opkaEjCf6OC4C/3jkmvOLmO0utVvbGwZ5ZrO5WWI7zEi3EY3yWpGcybtrk/w46HvWoJL671omG4e7sZ7azeSaNUilt5mXbLBbjOGUbJFyezCgD1abxlpWnSxz6bbx3Er2s0NxNbSbpImklCvE0KnaiAISxxnLk5xXM+KL+PWDa3Y3BmuHZIAjAuHUKEMpzhVQg8dFxxkGsq10iSPWprgidI7WQ2rTQ42XEMoJuWlAGFkUbOSPmJJHvc1JrGOC5tPIubaSKENAYZTcozoqyEsQMJvklkBx2GOMUAeV3NldX4ubSOQwTo9yGTzRJG9rbtJIkwcnccHdjHB3cVjyaXIyqnnmW1Ngkt1JcS4W3W5LNG1vtOcqdo2nupNd60dg0X2lhHDNHFLHFCrFTG8aKmVA+/Cx3nH/TT61zsracLVpDMjvd/wThgvlQN84hwcEB3XjtuoAyZmM9vpoTUWuRBEkP25F8s7yNnlzRoNzsQxAI+9s4712ek6pb6QbyB9MhlTT7GJ7YR7kuEdGVZJXGMtKxJcrncQ2MZFPbwkoEQ82WFZI4na2hESwRzxRF7cOzAboXJOSDlWGaf4f06e/v8AzrjylwBFdjhjGoWWCB5UGdgcBcHncEzQBh6tr2r6ncyGB2e3ihnFqInaM+fJGsrqxZvncr5gAY4xgDBrzfxBoba41zDfOsEyqsT2829ZV2ncSFQEHBGRg9W5r1U6ZptgdUMN415ZCD7M8xLeU97DIhe2jMfMfSTL8c8Z9fMPEeo6tLLNb20DM7QK1pIkLP5LZVTC02Msu0k5brQB4Jr/AIdtITPIbiO4uNOVjbQg74nSYDAnf/lm/mcBTnJJArzy7sXuWKB47GWWVXuUs1EsscYRRKs6rwuMfkQe1eoa7YXNhLi7BlmuZ0l81UC27oSoUSDOSFcnryGB9K8t1W5hsmaGCMKbmeRNQlifMk+JHAEeMlACDu7MB6GgD07QvDwutOtxZuJbUyPbOGfZMrbVZfKBPyIwIPIIy2M9q/R39ia6tdIv9SslunjkdZ7ZIzlmgfkGSQrkSRk5246H8j+e3gvzb2z+w2jRIt1EFecRytdxxW6GSQ27KNqS4AHPJCj8Puj9lmK5t/HFlpRjjtwI2857l3UXYkAK3HytkSKSPqTigC7+2BZSN44l1iCFEMNpYtGfMMsUpgjWIyKEfMcjOX3LjJ28e/FfDGa5WAo9msa/Zra6AmlYW7SghWKNNjaAWBYcccds19H/ALUvhO7mvLS8tWjPkyJJdvOR5krwxhImCn7kGGztJySpNeH+B7Y3cgtL1Y5Wt+Le3ibZDdBE/fZcH92A4J5+8flFAH6hfsxaNq1z4h0xIr0xxWz2s9zLGTImZIi6qiIcmHH8XX8hX7QeFdO1G00+2dhPcgzpO11IFdNqgcLjkYXZgH0r8SP2b5tQ0bxRpccbzxWeoQ2TLcbd5LKMPZwMT8qhnGQ3PzemK/fPwEbq/wBGs5ZNyW8NvHGfOXyllkjHz/KRgtjjPc/WgCDUIpZLcXEsDQ3LTZackofIZFztAOEZcjk9ccVz99d2+RI3kE2Vs6S7F2vMIyTEyuV5mGWbPQlsHnNerDSbjULdztZYpTM+xxIodImVdjFhgINoIxwAe9cnfeEJpPODLFbARyyF4ZC0bgg4jyRyCi8/j1oA+OfGd8j3xdbdmhkadvtStlJGIJCXAKHb0wfcfhXxf8T9RFtLcYtEtpp4NsD2RfckirIyiWE/fySORxX6OeOdFsbW2VmiaRZSEe3zu+b5WRyUX5CSAPx/Cvzw+MUhtY727htLc+XcgMTud4DvG5Rvx8oBP5UAfjx+0r5uoaLfvqFoVuA2YLr5VunkG4C3QA/JCUySexP1r8uJlNzeMkyJbwxO0ITA8z5SdpbByWPt61+pf7Qf9s62dajNxA0MWTCLVRG0FvLuHmyxn+PGRx65Pt+U+pxmz18+XgPAhQTO5kLfvNu5sDBYyc/TFAHceGrSaKaIrHKIo5CN7qco+GCNsJwDgj9K+oPCYVoYrGQPMqPBJ5yrtlAJDSK8Z7ZOc5r570d7wwwXu+KdlJV4IwWjk8tgWfA6Njvj2r6N+H6T61dQSQr5cpjaOKKRlXzQ2A+R/EwAOM88UAfqR+znf2tnPbQ2vyx+Xb7oromUOzcEJKDhDtB47Z9a/W/wz4XBhsdSguIpYy0Z2xbw0EsiBmy275lBByPyr8aPhPpN1pI0orI7PMElJjziIwnLJ16lQe34V+wPwq16y1vwxayPeIrQOoFvC6vK7IQmxlPKvz0HQH8aAPpXSdPmihhnV7dIoYVJnhUrMXJy21iMBTnGDz3r0ixa6vbOO2tlVPNZJJllU4CocmQYOQSOfxrzTS7u6e0eys4pWQxyb1YEtGyDPmEkZRe+T3FdpYTXdl5IaSSaO4iVInUEbMAZLSbcdScD3oA9WsC7tGnG2SB4ZJ/mZsgfI4QDqrA4B9K0Lq0EIiBacyfdYqoCGPaC0jAc47n8TWb4bmaZV37gELF3dcKCAF+6pyq5/Dmume4N3HLCrRtOLaQM6jCpGoJH0JA6dTj6UAee6zYW0DAidA0hMjOysfNJGZVI/gGOPx4rirjw/HKJNUtkUpF86KSWkKA/MIySTsxn9ateLPEAhMGlROGmZtyydHjgx845HoG+ufxrATXbi2WzgV0FooLTM6ttkEhPHy8k/KORnpQBtzjT5IjJZozyThY3hkIEAZV3SMFYcNu4z3r5x8W2ypqhtrOMW6CQH7Kdm2W48wMSsg9O/SvdZpGuEvZbciNI1LqkeWcFhwQg/h5OCPp9PMptNsb/AFGMXxkN1HkrMzbYwedoIB4fJ9OaAE0u9GnxeTPDE90dkjhWBPmMcH5weMLjPpisDxTq1xLaSiVFjiiljmiiUYkkZANoQDkAtgdOh57Cui1TS1jSOdtq3UQcMkZKidGbHnexAA4POPrmvCvFPimz07Ulju51iVSXklm3ui8ndtVRgkDnAPX1oAW8vjdXkXm3D2s0iJ5lqqrKHcgrlipJB2d+nPSuA+LviAWWmxNFdTQi3iAQFlw8ag+az44VAPXnii58SwLqTzwm3u/LYzWV1CphLlly5uVJzsxj25r5X+LnxIkudLv7PfbrbypdrG+d87OzEOsLn7xBIwPQ8UAfHXxR1cXVzeOl2HS5S5vYAXJjaRmMLHY3Dh3OCG6GvhPxBfXFgTHvMrxzvI8LOpEbXBYK6FTiFCOQv419A+NNUg8sxXN79kuUXEU00isrRs27bLEv3Pm+bPTJxXxX8Q/FVrpl9IsVxBLEXmaVonIaQqu7duY8rvIK+mMGgDx3x/4lSTz7V7xhKs7zK80Ckb9xGG4+VQSPmPfivnvV7j7VHLDJE81y8sjwyhSnlW+PlMij3B57iuy8cax9pZndo5FnRYElK4kkDtvUnHYEfe/HvivMXuCZJWMh2PGPMZ3CkIOPkLDgcdPQ0AZEqpGAjSGQKjNAzEsrHgEO+PlVm5B/Cq0cERjcnh2KvvYcDghz1+Tk/pWtLE88giRlMa+VJIMDy/JQcqrfxYHT1ArMlDyzFI8qdshb+63z7cjjg5zx2oAgaySGJpo7gl0kAAQsSofkYwOR0q/Zidbht0rTP5XmIVbcFQcEkdm46dcVR80hnjciJEdWifbtyw+Uxso64Pfv6Vu2C3M9rNFFEA7MJGljUZJB+VGbPEZGcj3oA6zSkNnb/b1aRi8hgRlydpVN0kpD9EOevqfevWdGuYra3t5o7aee6YoI2OG2EDzB5kfR2ySBwAAvINea2drbRJZnUJp1SaSNGWNv3UWxwJCwHSNvX6Djt61pzWZLW8LMGVUZZBnLxMcQSkgfu/3eM+xoAhvdOtrsTyWdx5VzNbiSJBIY0LSNnaU7PuyOOM1wmpWl0bWAXMhaWKSXyoiAJWfJieF3Ay0YXDZ6ZGK9o1axjhs4ZbW2STfao7SxRN59swuAApfHyHB4z1zXMSaWIbm4BthIJoXkW6vPnlSSZ2LlBwPLLHPHQHPegDwnUtPnhlmDwgSvukMylVLHcowSP4fLkBzmshrO0WJLeJXE6SQtGzEqzW7oHkYY5POfWvUNd0+GZAVicqIYmmdTi3ieaSSBljySSQqxEDmvP722ktgpjgLTIDGskso2+YpCqQCfv7QOelAHM38E88stwluGwTGElQjdmP72D1GVznnOaiUX0JIZ5raLyFkQQu7xxyOwMS4BzG7dhXZ6fLJc3Fl9qlRdwAkgOxbiQxpt3FsY8vjp149qvGxS8gkgtCkah9knQxxNuCJJI7cuVAKqBQBU0X4w+PfCE1u9lrN9E0DQRLGt1P8AKsMg6SI3ygICOuPc8V9NeFP28fi9oVqkNzeW+p2i7oraG/T7RNH87MzeY+TLKBjYx5296+U08LyXrzWisUZoZpbd3UszykllUA8iMJ/FXNXOiXVsgdowzRhgsikY3twZVx3UAgY69vWgD9HvD3/BRTx9BJYpcWOlHMbxSzpF+9TzWkWXGw7XdVEWGxxjHFdlb/t4eI5Wu1k8jU1tLJ47KKOHbJKhlYxSSxj/AFYOSW+pr8p7Syu7Y20sMLgKp8iTjaxORI0u70YnPueM1s2cN5p8l1eLNJDe7iJAY1dWid8SjDcD587R7DHHBAPt74iftWePvECo9vbxaMy+SlvFYtJteGNPMEsRL8FycMDyuMEcV4NceOdZ8T2N22r391cLIENoJ5WZLVmcPOj56Rl24/ukAVy+g28t5eRLcRySNFGLecmMs8j3EuVCQnIhccgsPU17Gng2zvjbyWKBJBHJE1mPkmaN5ipe7VkwjI4IUnqozQBzek6dd6hPBLE0qXO4sCSD50KjOAQfnOBj/eyK9f0HSDFNHf27szM+ZxMCsf2kjbbwKuMshTIA/iYZzmm6T4Yjt4o7iIi22SyRN9mSTy5RGCPNiZs4RH+djnB34Ga9R0bw+0yWl5dXMcFvGHUwkZWWJPlgKR4yJlcb1P8AtbaAO28NeGYrryHuIisotnRBH+98pFjErtHF/wAtZscnv15r1fw9/Z/h9oY7aP7YHskv5pmId3nkuYZreOQN/q4FVSqjn5VArkNAJEUaHzEuYluYzKW8ndZpEqJ5an+NwAQR1HFeki5sPJjsfIjZp7W2H2q1X53VAQqSZU4QMMELhhj8aAEtftusTXVxquxzewhnit4kghjf7W32WRwPvS7T1yMsD360J4rtXnjTU1ljSS7tFtr1SEiu4HZYp0HIfDAgLnnGRV/T7OWzgWDUriVUma2kJgUvB5bOWTe5O9BHIdwBGRvyvPNWRd2yQSQSRxzQJO6wxth4blgz+a8sm3ckwuFIVs+xzmgCE6bLZadpeqrC13c3wSJRKJVUFVb92o6JA5jchj/EMVciv5ptR0+Ca3S6sktmvZIJVZGjRVXyY0kVhvUznDHrge9Jd+IryTQLSSR0jhggEdzbN5n2mGa4W5kYRRbcFRllUjgbcim6KjX6TNdW0sIsdNWSLzVZhMoZZCsZQ/KWGGxyATj0oA6qSe1kuLa1vIXtYb5rqK5hkkbZOUjM5Lq5JjwjjawwCMVk6hHay22nW1g62KxNdW8VvcwKsxZV8wt56/KsrIVVSTyMH0q5cM0dy9/d+VPBPYxeTbyZN1HHK5VJCjEfdAX0LKR6ViSXs0j/ANj21u3k3CrPcPOhbypYokVZF+XcNyggAHlSDQBiXllcXscX2tzJcpAzOiRkzy20al4ppJlyJCZ42DYz8x96zJ5TfW7RtDDBqFpcIXtVaNT9ndVUkFj+7m3BtwI5I4rurS9M93BcpYyIttBcRWUQdIbedAVV9jSkeVGVMmAxOWrj5tEuF1KWaPTo/NuJftEkrThXdJXZ0R5FciRkJAYjIyuaAHT2d3JOxkupLnT1Fk5txMyOojUA4jTgeUGBx0Yk8Co7myt9PN3YwxWYmNoZ5ZvPYxPLK8kUR5P7+Qhgdv8AATjkA1LHcXbSXNnbRAywF1kiilVHSSWR1cyseuIxnA7irNvp0VvHbLqyQ3dteqojjKv9qhuopWO6eTPyoQCepyaAOImTXEuhYPHbTWEqLDHcOBHhUKFtxT7ziQ4znqCfr3dhbwTaROouJftodJTHcuNsiwbg1tFOwyyLzt7ndjFQ2mjtLcz38crWltY3nmm1m+dxEpTflOoRkUuecjd0qfUmsvLtpI1mvViknuDbIjRPJbTszCR0bncJGOBnleeKAPL7mOG/ghtjCba2TUZcpI0gkO4u00W7+BDGB1+8I8j26KYtZlbWwWCI2EUaXN04bZOCi+TBHI4+WQ5OT6GrttDZahFPE0sa3ouDcG2lQWxtPL8wJI69ZQUZE4PO7NV9Vt2tZBHqUylL2OKWVIx8rOgHMSnoBgqT2PWgDPee9tmub0Swu8sZhlsoZQwWbojWyjIdPLGWI7k85qvavb2jiWeVxJLEWRVDZZl4MjMfoRt7Cq2nfYnvL5Law+xy2jEo4nzHtlJDbmfIaTLcgcD6c1qJb25E8VxIokjVkjidfQFpHjbGCOSQe57UAWL2a0mFpObVGgkRXnhJKyKq8CaTI552kLzmi3jklK3ih7OAuYpowcw3ajBheVHxtUsoB96S33RwQwCdJEuDukd0BNtEMrH5UmOGwBnJOMH6HV0/7bqUFxaSI1xbxyrGk0Q2t8jDDZUfN6dhnJoAqXkkcl6bi40941SRVaK3WT/WIgkWZWU4RASvXr09aq3j2ty43LEwlVHubhgTJCHcskQUHEalhgnpXWWfhfU9Snit7dLhGumltbovIxEEURPlyMecZU4J9qqX3g+XTohbRgSFHkWWWVvLS6jiwEUvzjB3Hn1oA4PU7YG3ME3LzTLNCDI7SxquNsiOOuEIJHtTGvNhltv9GlWAILKaN9kLzNGvE3mclyTzg9STV+88qzaFLuGKZBI8UyrM0jNEy/KbaQHIdTyenAxWTdwfbpZIbLT1urWVDAwf5JLcxAeXcFcjaPRgecE8UAT20xMii7tWxAURxGo2RSlsSGJwMbmQnOeB19K7XS9Ct1JeVisLvJNZqHC4WNS6bTnByD1xyRjFcpCwt4o7GRmuH3hnjMmyJo0jCZG0gvgjkn0/PprK6NlEkZvLWSYLFdRWsqh/LiR3w8cp+66kqcc9BmgDpbKdJ7MWyzmVDcGazkfNrfQXB52MNo+U4IGRzx7VtXGoT3GmLA1rLNqYSS6VpoQF2L+7MLIMHzDGG57Zq1oXhXUNWmm1E2s160jwXUKEqjXbbRxa7eAVY5Ppyfc9jc2t1piS22q2Ziv/ALPvBZQrPEQwWKN84M2SdxByRxwTQB8C/FvRIp0c2tqsCzopnTLmR7jcTlhnakm/jDc8V83WXwsv9SvMzWs1tlhJJLK3yAtxuLLkI4Hp1r7r8XWdvIs2m3Foftc10LiXcrM7QgkozyPwIV4zj09q0PDOhaZqwtbGztC91KES5jMgXzZEcZkUAgFBGO/Jx3oAtfsv21/8LPEumXEc8khUL9pmjieWRYA6k+Ypb5TjPzen4V/U7+zF8UtD13QdMs7nWhJFeRmR1lYL5kysH8okE8grgnt+Nfhx4E+EltaabF/Z2k3EdxdwyG+1GP8Aeyx+ZztCkHGBux09O9ezeH/GHib4eXg0rwzf+VaRQWyx2ot5C5l3AXAEm0+Wz/xDkg/oAf0O+KNV0W3tHtL2G3ubS/kMksUCxO0KyxbG2lV+ZwOeSetfJ3j7wF8PPFNpqWnW3h4K9uomBMSg3Hnr5XmSrIo5UkkjnGPTJrwr4V/ELxvq9qj6xcTmzuggD3McnmxHovyyDIjY8Lgd8nNfYMmt6dpVtD9vltbm8ksXEh2KCvmxEJlmXDMGAwCRxx1oA/n3/a6/Yw8N3kF74p0nTrXR7yynd1eyhULcmJSJIroKnLk5JYcEA8V+NGs+DLzw1fi01O1iDG//AHbKGttwRSAxnzuXb1IHUdetf03/ALXHikNbahb+Ymn2ccbsJYQyx3eI8RTYCkCUE8r36Zr+dP8AaC8RwXuqD7NbXMxJIM8kbRrEyHDTwxggrvHQnjn8aAPJbWSAE3CAvdLHLbzI6o626MSFkCE5MWBnecMOx6itCyvIoGlt55x9knSK5ibzJGMb5AKu2cBMk5xnArx+fWvIld4GEVxDEGn2lpJDbM20qCmRNjnIPTNSjxgI4I5I3iAAEbQgAl4nyJDKCPkIGcetAH1bYX3+j25it0gWFoGdoZl5KyDCIVbkFAdvfnmvX5LmTUJEvnk+zQSQRW3lhFLIGACTsCeD0zz/AEr4e0DxitzJa2KTWkcLSidUg3SSOsaFogTz1x8w9q+rfBfiqynMdrqCRrK8PlxIJN0OQN0ZK87yQePUnFAHr1hr02nWJgZY7jIlgjuEijaaSO3dXEo4H+irIwHy8nB9K9B8CyK+pRzR3j51G3Xzw8Lxx2zpIXlgQAYR9uSOOQetYOixafcvFd31tZN5aXCPaRlQpcNmGey8zHy5kYOvqoFes+H59HvXuJ7DZHdoLeUwuwN68cERikDLtUeWwwGYdDgEZoA6yzt4bXVJrZ5JpYZw0QklGIVikxsOT/rpwGTJHC+Xmr+q6rexBbXTbRr+3VdsMMZY7ngjxLeMvUQN6Z5z0rP1HVoCLWC3a3F7by2wkJlDeU8jfvx8wIYt2/8Ar1iN4qmstQnaVElgghu7aSa2ARfMhbb5iNn5pQc7gOMc/UAyJdsGq7IFSF7y3R5EuWbezsNk0UJU5jURZYDjOPatnUtXhtdPt8XkFxLGAcQKjRrHKwhEszH79sLnAbk461ZvFsJLewZkSfUbnyUhujhT93c8lwUOFIXKe/0qldWVnL9ifUGsZLSS0nhgsre2aN7VfMxIUYf64LNh8HjI4oA4FoLKznu51MxinhYQSXLlRcXCPIJFMLfdyiNtwOTW1pNzYrbyPLZ5voblFSylXcMuoEUcHIxvlA4I5BzVDU4LRy0NwZpb6yK3CrcNtPlwrI3mxzk7S7ecgC4GW46isXTtVhfUrBmlS6WOdZBMyss9qbaDZbzXGOCy3JAHXJ5oA9S0uK1hnvfMnjtkvJre0lsBtlEdw+0STWRUHLB32qQMBgRnjmnMRAk2my/aDcyXlyZyzvI9wI32x+Yqj5ZiR8xDcetPsL4iz08Wtqkr3DzpHcGONHM8dy0wMLnDRQiaaV8sePLFVXjvb67eO6e5YrALpHgUeffS3d1sdDKijyog3QcnAzkdKAOQ1O8mu5bmHUEijniJazaMBZ1liSeWbzNmPtBMUiEY5xzjiuKF2ELWiwfbp1lmc3EzBISke3dJeLNwqvzvx6cCupuY7mGWBUtt8VsFZ5plYyJLM4Zri3YjmYW+Iye2elc3caa1vHM0Wnrd2MdwHaVLhm2292QLj90XB81OrRckUAdHaTvf2IiZopJIYnuG8po4LeKSd7RLaGCbdny1IOM8nBwPX0nwXrGo+F9es7yLUFCW+o29rDHDcyOVTKPK8Try0ckJmycjk14TJbQWOnXEEF6UgEFpBNM8RZ7hpZpWtrhADlZ40EOP7mCCDiut0i3utRNtOlyscNvbExyOWUXfnRRoThsmOaNpF2gdfwoA/qY/Y5+Mmg6/4bsLUXt6s8FrbweU1wH8wxL5KP5RyQDHyc9z3r9Q9Ku4dQYRRymMxRwl23tiSOXlX2egyN3vX8n37L3xOuvCvjWw0a41C2sbCe1gj1DynkWKFWPyTGXO5Izj5TznGMV/SX8HviBaagtuLyX/AER4baE3CujztLKm+S0SRWPzKvTOM44NAH08koR23xxPtZ1EsalBheTuJbjjGKhdxLA8kXlSMm6F05w4Zcscnn/9dRzvZGaU6fcmWC4eN43Iwf3mCyiMEgNweM1RuN9uvlquS8khGxsMQudxAGc+3r14NADvtT3KQ2UqwvDBHcReakfzTk8vHwOHyBtPfGas3W3fFBAUZY8eWxCrKmQQRuPoBzzxWDbTefq9vpcTQi58pHCF2gQJEqnyzIeBIemc5JGK1ltnM11FcqYja3JjkSZWJCSjduWXOGXHA/lzQBsPezP9nGxHgysLlAuXUg7iwH38nAwO4rK1uxW/tnRGV7cQbRGgG5Q2Q4eLGG7/AM60I7e3QNEqCaNJoyu5mRoyFDEYQ+mPzoupgkexDEjO/wDq0YmRkA6eYAC2Qf1xQB+Wv7VfwJs/Fek35axEmLWRU8yNT5EQUtMjKR8zYyFPev5lPih4P1P4Z+OdTsZLJLjTmuZEt5LqIBIU2YFsFTGJBGQwH+Br+1P4iaZZalp9xZ3ASaO5id5duVeNN3zgt0B2nn6da/n8/bk+BsM1nf61Z286RwSSSQv5C8P5YUFpP+WkiHnI6q2PUUAfJX7N/wAdr7wjc2ltJeXE1mzW9ooxh4WYhUGM/uwQPl7Y9q/fn4PfEmy1+0tmivY544LO2SHynXbLN0dpMn5HycEdq/khs9aufD2rT6bDNKl7aSwxq7ncLgRud0kgXiOQAHb3HSv2K/Ys+MUOpJZaTqN3DbpFJH5ikkNuXCs7tu+6x54zjigD9/rO9VVfdgxuUbZyMBwc4wOTzgCkaeWPdMqyNGisYoSxKtubCs2eNwHUVmeDdS0/UtKE6S291bwojlYXAbCZDAMR85DAZ9hXQXt4ZkkEUEccCt8sh7NgEPjH+rx34Ge1AGW8LgSIbiMl0V+MqIiSTtT8KqW16C7pHid9ibHYEkFVAbcAQCcA8nr9OKRJri5hZGtik0DyDzCuEuIsfI6sxG5cD26d6xzDOxgeKdG8yZxKob7qgAtsAGQccg9D6UAc/wCNp4L+1uLaaETQIkqNEwYmQyJgkLyWUFvavxZ/a9+A0F7Y6le2KW8erTh3WQwvHH5e1gkJZRmInA5yc8V+5N9oj6hKdjxv5MDrGzgRyKXx8pYj9627OOOa+bPjz8P7jWPDs6Lah5jZSxyGKBZZmIyolC93X8OlAH8hl14f1Hw1e3NhqyW9zcIxgghjlDFF3sVZMDO8MM5xzmu48B+L9U8PeJtN1W8LNFaxxI8rxsI4FaTDStgcEDAFfQ/7QPwgvvCfif7UkaOkty0kN/JbNGo87ICF2TBcHcMD6Zr5O8QXttbXotWN/DPFAzSyRuDHdeUwLqsQUgQkgE7sn5TQB+83wb8bp4p0T7He3NvNbzwwG3kVSyXLGMEy+YPusAxXHDAjoD1/JL/gpD8HLbUbDUbnTbN5Jop7mazmXhGkdG82ILMuSAeuPzr3j9kL4mvNBJYXs1u0NrNGLTy5JYECswykax/embg5PH86+rP2kPCGkfFTwMbnTltftkVvdQs0hDrGgjIZ5NwyXyuM8liBj1oA/hp1fSb3TtVuLaSPDW13JH5h2qFdG2uHGTswDx2/OtzQJnVmOQsUM4n8wNlJQzFWxkZBycZ9e/Svdf2oPhv/AMIJ441RIbaX7HJcSs9zteNZrgudwKnOUJDBe/TNfPujajAl4ksdkIo0CReUz70Y4XJIJGBu5oA+g9DdjbyRW5PkTOkty7rtIc5URA9wxJH41nPczxzz20YSCGIy7C43eTISd5BbnOP1GfSsrRdUtLfyFnuJQJHcvEg2+YxyAVy3IBJI+lT6vbRs0moRTu8UxiEEkm4KAT86yLxzjvgigCzDqAW0uFlcSPGoAuOSQ56FWUjapIX19yO7IWGo3FrNeMrpIIZFkfMZknhbYQSxO9FTP1xjHSudW4a3YRrOSgbHy/vUUZ+bPeQYB/nityN0WOGQxefbW+03DuwEbyOPMRbdV/1fyjr2xzQB65rWlacmnqkjwW6WrjD27BHuWuIwyOyrHkAglTg8DvmuQjkgLRy2xZyA8M+H2xjcPLSNnwGMvIIJyc4HpXN3Wsie3iSQOouJo3yGP7iMnYNpL/I/rnjJ7Vr+HRJPfLaW8bzxNOXDuhY3KouSNgP3gwwCfTNAHt3h+Z9PsdOtbNYmd7hpI5pIjLIqP9+RG6xrHuIDdz71au/EZ/tVIXFxEs8r28twHyblVVzI0oI/1UhVuQRgg5rz9dYvtOmDxMLMxSNZzGQOI0jA3LCu/wC72yR13Yq1qGtXOrQW32RPsxhlf7YI4gQ8flzBkSQqCV+cMR6E0AX0uIbfUNRSGddSimVVMiROIbdCGeNVLfxllALDqfSvRLOa5vrWCxh2Lbxm3hgupHDMWfEjQ/KQc4yCOwNeR2d5NbWkVqyv58kkIuoI0/elYiXQCTGBAy4IOAevcZr1zT7OSPT4UsoS/wBrUzRxyTkmBlYBrkOSAh8vfg9utAHrOmWg0q3XVLZZ7yGZCotsYEEwidWuSrks0eUJVccEqakvdVFrb2jQxytdp/x8zKFuYYpFlVkjREIE8pJAYDaVxyelecvrup2l1HFLPIy+RDDD9l3NibZ5AMhCkPJlIyxHVWNdbKs6rpawyWMMyxK15CxeEebPcM/2gxsx3ySRxsp9c9qAPRtL1K4vF/fQuGLS38k0Vx5cSxoA0zWrcbgHUABh1J4xXc/2tcXstvBeXd0NPv7b7Is0sm7zreTE9q0rQ4EdxHAjku3cAdOa8ciubq31WeG22u5CMY0KRxtdNbO4ghhZifLLhdy9eScd69O0yws7iwiuZrxYTFHDPdWMQkC20ibreJllLbXR5GwQB654oA7WXS7lRG9hI94NTlkLWsQV5IFERl+0rhtoiR0G/ODgnmuH12ym1TWEWS5jv7GC3a6uTA4zEyt5MRuIiRiETYHGe+cDFblrLcxSWF9YyoiwzS2720rGOH7PeOyyyykH95hkIAAIIPviti3NhG5NnDELmZLh90iqxFtM4Mo2KD5lt97avUHpQB51pEN8lzFeO5N3psrTwrGWSG70oNlkEhUbljREPUYKnu1ejadewNLp8lyjvbM95NLC0bywz+Zhm3SsxAjaPK7OcZyMnIqrq1impCMSqLaRvLhjuVbybdPKBnadRhdlsEX5sggkYxzVfT4pdPjSJriGKCF3Ci3PmtPa7C6ThCSokLA8569sUAXdW12RoZnO27SOaCC3nidIp0tnjaEhICcIqXLKAP4iOeM46mG1SSCeaZbeaBIluHiLssk11KBDFHc+UoDOJWUMAejdecjCtns5T9ma3SffHCV3WaiSGWVWaGOSYEjMY+8em4g1sEz2mnrps82wXNykkkKMoe5hkifzBJIifuecODnggY7YAOc0a7tYLqNdQFwsDPG6XsEuNPjllLyXCyxSKGCrApAJyGZcd81b8R3d3fQw6ZZ3SXWm3G9VZo0W5sldfOKqFxhGYAK3J5zwcVTv9GhkjuLvy3uknthF5ds7lfs4UxxyworYWcAkHPPQ81ks8ehW9pLfS77u1lFvbFCzNJHcQEKAzACR13AEkgKfUdQCS3NrbWsmnWuozLNcEr9gkZTKHjUoBmTgxMpPU8gmoW1Gwit4tPlW5glt0kaIqYzNbyhsSJHMWzHA/wDEM4xnsKLOykeSO4R5LtjeljLcwKk4WOIr5KvjDxtESQQST1wBUkRkd51jRvsdm9zb3N20cUl6ztMA8DEr8ihCceo5GcUAR2uoQTmeG2kEkkdwzx3E67jJHM0UrxvMy7fJ3EKrjOckcYFd7p+l3mrx3JBh5jj/ANGifZBGYzhXSJsGUNj7w478da8y0S8sNL1C8hEF3Pp6TwQssoSVFgdi8MxlZGMcYOzoMDPTvXv3hWCa4b+1reR9OkE8kC6dFb74JoZWBhSNpU4G0AnBAPT2oA5K80S5SyhkhjZ1ETIZTAsM00lu6gjehO+MMwAB+vIFcLcWSZaFruViNzeaYlDvNLJuktlkU8Ek/Kc9PSvovUZr29Euh3sEPnhz9h+zNHHLKzhpPsjoicZjCKxz3zya8Wv9Iu7IJHdQvFcWZeS4s2feivLJvgmlZeW2L8p54DdaAOGe1lknvYps2SQhlh5wVizli0zcvmQDjjhqzpb5recR3bRwiRIViuFDbg7qCj3JznyCBt9x3rpnXWPtNza3MC3ttICV8iMMUWYlo/lwfMTCkHDHGe1Ubw21nJJc6jZC4t5QA7IfmgcYWCJY2BI2Dkk8D3oAhNzfyElIvtcanalxFKAkigZJA3cDeW69qKqQf2ZZIYptTsgWYzIpSUMscoDorbBjcAe1FAFXxrPJPY2NsT5UcdlNMxi+V53WIqhnYk7gAgAxt6nOa+MfE2u39pd3ccLRCNnmtWjaPchiaJm6buHDKCCCCMUUUAebWM7XF5p7OsavPcSiV0Xa7eUpCncSdpxjOMZxzW/pl/crfLcK4EweQK4UDBilVEYjozbc8sD1oooA+gFhjfw7dFgSZJLa9c7mBaaYlZMlSMRnrtGBkUzR2+xrNFEqmMTEbJFDqdz9TnqwxwevrmiigD03w1uu7uC7eSSKYSSQloG8sNGFGQy4IYkcE9cCvpqDR7LTvDun6rbCUXahmLPM7RuXC5EkQIDDDEevqc0UUAYcDreTXunvFFFbxxwXf+jqYpJJbhj5nmSBiSuBwBj3Jrt9Is45ItKLPLiaHVkZRJ8ojgBCIoxwpAG7u3c0UUAYGoaZAukS6qJLkXEG1oovOItVaTILeQBhiABtySB6VzniXf8A6JAJJApt4LwsGxIZxHkMWx09ulFFAHmt3rt7am7giW3MYiSQiSESb5JJgS8gdiGPAA46D2Fdv4ZnkuLeRJtrfZhFdxOqrGwllGWz5QUMmAAARjA/GiigD0TS9TvrvUJbOa4b7Lm1jWBEijVYySpRWSMNt5J+9nPeu1trCKGBIUluNhvREm+Yu0SP87+W7gkZKjqSB2AoooA9gstMs3dbR4tyT6eFlkZmMzboy2RJn5SD0wMAHGMUtz4R0e2sElt0ngaTS2uWWObC+fAT5coyhO7HXJOaKKAHfCPT4B4oQZmKXEtqJI2mkMRabc0j+WWwXJ7kGv2t+D/hHQtM0nSJLS12y3sMcl3KzBpbhixH7x9uQMKPu46UUUAfYWj6JprWRna3VnLLHhjvQR7eUCvnAJAyevHWvmP4+/Dnwh408Oaha69pFtcxC5kRdsMG5ADgGMyxP5bfKOVAPrRRQB/JH+3j8JPBvhPxXdxaNa3UKJJeyIslyHC+WpKou2JcJz0/Wvy6+HOq3+geOLK80y5eC4hu/OglB+eCSC4Ro2iZcFCCPWiigD/QF/4Jt/HT4h678HfDFjq+pw6hCljp8YNzFLJLt8oP983HXNe5ft6eJNUX4S6vJbyJZ3Nzot8WvbRWhu4ysBceVNvOwZ6jBB7jNFFAH+b98f8AxTr2tfErxLc6lqM91MNYuLXdK2/9wLhgYzvzkE8nPc1z2mX11b2ty9vM8EsJgljniJWUOW2H5s8Db6AUUUAfqh/wTo/a4+O/wr+L2jaN4S8aXcGj3d9YWN1pV8Z76wuIXk5aSCW5wJcHAZSK/rg/ahvI/jP+zLewePtO03VItT8JapeTKtrtMN3BbNJFcWrTSSGGRWUY5I9qKKAP8/jx9v0bxX4jgs5HMFtqE0MEMxWSONFlkRdq7RyFUYrkZdRuLq1ttRuVinuYINqmRMq21mCtIqkeYwHc+lFFAGjBqFy+nXcrmN2YDcGiTDZA2gkAHC4+UZx65rW8MXU76zaRyOZYVNlIIZPniDPJhwFPRSDjAwKKKAP1z+CHwv8ABOt2cFzeaNEtxawy3ME0DGN45Y3G3lg25PmPByOa+yfDej6VoscQs9OtNokMIWWFWAQnJ27NpQk8naRz2oooA9E8Pxf2zokpvXkbffapgK3EYgJ8tYvMDbFHcd+9eT+K530jwrrWpWioXikEAtZkEliwCk+Y9twGlz3z+FFFAFvwHqM134esLq4jgla+VzNC8Za2G1OBHAzEIP8AIxV976aLRdamjWNHEMgGFYhTK+wsoZjggAY7eoNFFAFbRdW1GbSgsl3Kym+tYGA2pujMeCpZFBAI9CBWfaanfWmojyJ2WOe4MckLKksZWJsJgyqzKcHs3YUUUAesxXMiQX9sojEPlW94Y/LXaZskcjHK9/XPOar22p3VzqxsrlhcQR2yXa+YZN5eSF8xsyON0AwMKRxjrRRQBa08PbatNFFNN5UTRxJG7+Yqo8TznBcFsiRBjngcVn6nezy3FlNJ5TSXIcMxijPlF3bc0AK4jb5B60UUAcP44JmfU7C6xeW8GjQ3kQulWVkmKEfLwAq8DoAeOSa/An9qTTrWHWtVvYo1jmuAJZAqRhPMYkM4Xy87jnnJPSiigD4u0vUbzS78fZZmCmSE7H5TJYZOFxySefoPSvvPwb4q1W78OkzmB/s4tnjBjYjcqjBYGT5utFFAGbrfijWHKyrOsMsn2gNNApjlCYKmNXDZVCpwQOteeBPt+qC2u3kngmicmNpHAjJ+YmMqQVJPckniiigDZiQ2Rhe2lljazuYxE2/cxXzVGyRmBLrjjk5x3r7v8H6Xa2emaFqlsGivJViMkibFDjKvtICdN2PfjrRRQB95eFL65bT7bVfNcXMVpJIEV5FgaSPcFd4g/J+UZ5FdNpV5JLcWM8kcLz6jqEazyyIZJI1bc7pbtIxMKFlGQPwxRRQBuaLaLrF3qN5fySytaXjWMMI8pYFtyzoBt8rcGAxghh0GQaqWukWFhrk+nRwLNazRzF47nEmSVAyNoXGATjj360UUAdtD4a0jTtZ0xbG3FrHJIrtDGsfllogCCQ8ZLAknIJI9AK9li1O7EOoSKY0OmfZ/sYSNUWIyusMh2qBklP15oooA3rby76aQXMMMjbII5JShMsy5KDzZC2WIXjtwaabuWzBaARBryWS1lZ4o3Kw27tHEke5flwg6nJoooAXU52keMlFAtdO3IgaXY7b2+aRDIQTxxtCjnpXz14y/d2i6shcXzhX84SzZRlldhs/efKMqOOntRRQBoWh+yzWV5bgRTzW4eUjLLJl4t6Mrk5jYsSw7nrX0TeeItY/sK1t/tswgFtMUhWR44o8JHtCRxsFKrk7QQQPSiigD9Jv2NPCenTaPa+LJ7jUJ9YtvsqpJLcq0TmUHc8sYhHmONowSeMcV+mv2qW3ubORBGzuS7u6BmdlTIZjxk8/5FFFAHKapCtzDdO5ZTJHeXMnlkAO6H7rBgR5Z7jr7ivwX/wCCqeh2Nn8PLvV7Y3Ed40L3uRO/lJLCdqKkZ+7H3I7k5JoooA/mx8KfEPxfpq28lrrNyrTm5PzMWEIiYsEhGRsUkDOcn0Ir9Kf2ePi5461UWdlqOrteWk7iJ7eZWaMI5w4XEgIzgdSfbiiigD3vX9b1DUdbuxcSLtt4ZbeBEX5YoXhDGNA5bADHI7148/iHWNNeeGzvZIo1hsxgBdzB5W3gvjd83fBB9MUUUAfZPgPZLokEwiSJ3t5hI0JkUyCWISMJGaQlxu6ZPHSvrHwdZx6rpNst48kn2OGN4WYxyN8vyhXM8b7k2qBj0oooApeJdHso5JbrYzPcSqjRsV8mNWzGREiqNgK9ske1UjpGmtbXzS2cM5DWaqJl3rGpjZCsS5xECOpUAnPJoooA8L+JXwr8C3atPPoNpJJYWitaFlDGF5JxIXDMCzsGY43E8cHNfOGsfCDwRPc6cLmwkuVv/PjlWR4VWPKuxaHybdCrcY+YsADjFFFAH5T/ALWPwO+HPhnxA6aLoosVMkZIiMKhjdybZ2YLAAzE85POTnNfDPjPwboukeGLaS0jl3SGTcJGiKg+ftJVUhXa2AMkdaKKAPD1d4tUGnh3e0cJctHIxbMkajYu4YKxj+6CAe+a4PUvEGpxpLKJwzvItsSy5xB5mwRqAQFXaTRRQBQ0+Z7y8mjuCJUjuISqMMqeRgMD2xnpj+VbPiGOO1vbZLdFiCgEFc5/eDLKSScr6DsKKKAMVX2XUmFQk/uslQSE3Af99YJ5PPNXNctYBPZyInlSCQxl42YM6ouRvyTuPqfaiigCXQbiZL2Y+YWIkRMuFbIaQZyNuM/KK9ojhigS5ufLWWc2ryiWYb2RlIIVBwFTtjFFFAHhfiKeZ743LSEvPKsbjjYEA4RVI+UfjXV+BvGXiPRryI6fqdzAtndlraISP5Mb4BLiIMBv98Z9KKKAP3A/YS/am+M2na1pdnD4l820i1Ke1FtcxzTxNCkYaNXDXOWKk8HP51+9/wASvHeveM/hi1rrrWs0Gs6IZr+OGF4BKzRAsBtm+VTk8UUUAfws/tA21vZfFrxzpltCkdlBrepLFDjds3XEhJDuSc5Jxzx2rxyWSS1XT7W3dooZoN8iqclizheWbJIAJwO1FFAGxpNrB/aNzCyCSNY7eQK/98gHcSuCTmr8scVwwieGMLEzFSilWyzEHLA88UUUAcrb3c8Vy8YfejSqCJBnA9ARg4x65q/bQxNJGoQIrK0pCEj5/mbIJJ7iiigDvPDV9KhtJykMnm3LRvFKm+FlXcoGwtxwg6Ec816J4uSF7FHMEQBt1HlqpWL95hS2wNywA4P55oooA8BeIXMupQSNJ5aQiVArEFHikGwqTnFXtPwk6pgMJ1KzbxuLqkZIQk/wkjn60UUAaOnTZv1tmigeFSY40aJSYhLwTGw5VhgY5wPStVlI+2sWZ8SRxlWCFXRGXaGwoPQ44I4oooAsuUEoi8mIpdsvmKVPy4Df6s5+Q8D1pJ/3aq6ALsaCJV2rtA8wjdyM78Ac54xwKKKAOgaaaaJYXlfYCFUg4Zdu7DAkfe2qFz/d4rPbT4Lm3M8hkEk0XmyFH2hmjJKjGOF4GfXFFFAFvTJ2nXR0lSN47mW4hljKkpti3eWVGcow2jocHHIrr4AsWl2pRVDPePGz4+fY8rI6g9sqig0UUAa0NlbzrqCFTErzXEp8k+WfNt4ohHJkDJbBOc5yOKw3vJoLqyUbHRGGxJFyiEnG5VQgA4A/LnNFFAHTeH/+JhcXLXQDyOjymRRsffHJGI/u8YCnHToOc16t4ehjgjt3RRuvb79+WAbcUEiqVGPlPzE/WiigD0TU4Usntre3LKl4tm053HcwkO1kBXGEwBx+tcRrsbWepXzwTzpJBBE6SFwXPn/fVsrgpycDHFFFAHsPw30HSfEVxYxanZQyZTc0sYMUzvATskd1PzPxz2OelbuseHdLXxTPKIWxZSxCGHfiAiPD4kjUDfuZiW5yaKKAPuTwxqd1beFtNWFhHHDZsnlDeY5UaC6YJMpf51URKq9MKfXBHzF8YdZup4A5jtUb7TvJjh25eTiRjljy2Mn3JoooA8u8Late39jNNcyCSTT9XkhtzggeTLBnypBuw6qXOzPI45IFYviaGJp3lCBHt0uLYFCw8yFZkUJKCTkYZumOtFFAHrPge4kv9JnW62yrHJBaIu0KoT7KswkKpjfMDwGbPyjGK4fxBf3djqf2CCZhaoty6xOEdQ1w8BkYZXrxgegNFFAHKzT3GlXOpiznkVZ7aeWVZNkis6MUXAZPlATjAwMdc1x93KsmmB2ggEkUlvcrIqFH82RpC7HYwGMgcAAcUUUAdj8KfC+meN9Y0ldfa6njup8XMcU4jjnWSfy2SRGRgV2k9MEZyCDX9GfwG+Dvw++HvhSG58LaFDY3FhaR/ZZnbznRpJFd5G3riSQ7iMsDgcCiigD89v8AgoL+0L8TfDsdxomh6rbaZY2+qSWiC0tnilaDzFQo8iz85EjZwB+XFfhHr1/fa9rNzqerXc97cTQ+bKsziSJzNcNvVlcElM84z1JoooA9S8KaRp1zpkyzWyMqpFcRAZTyZpA7h4thGCoQKmc4XjmvR9Pgim0mzeRSzXbI0h3yLtBxlIwrgInt2xwaKKAJrNAmpQyqWAgeWNIuDCwjnKKXQj522jrnrzXaI4hu7qfZHI1y9vbyLKu9AtxLFbu6DPySCJiAc49QaKKAOnQKdMurJkjeKzj1N4ZDHGJ90CKIS8yqC20Nx9BW/wCCbhvsdizRxyul15qPMGldZQsREgMjn5gSSOw7CiigD7C8O2Uf9h3Grb5TeXF1e28jEoYtkMv7t1iMe1ZBk/MB3r1nT9OtH0mxkaMmWG8khWUySGTyxGX2klu7HnAHAx04oooA6CaIw6HLrSSzC+stQgs7cmVjClsbZ5Hh8j7u1iQG4zgADFeUeJ5XktdOmkIkea3trhy6qcPdNHJKqHGVTJwADwBiiigC/wCOdMgOnJE8k8kLiFRC8gMSK58oqiheAFVcZJwRmuV+EWgadfPqVtfxtfW9pdyvBDd7JUVknaIdY8n5Rzz1JoooA1Nctbbw0+t3+kwxQSR38DrEyK1vl7eKNgYwBxgevU15t4s8Q6mdTslEiKr2sshVUIUEWigALuwQCMgEHnn0oooA+EPidqV1NfxQSuHiuLdrmdPmVZp7eVxFI6owBYZ7ADIB61N8NdC0zxZdWcGtW63McV5pdrwFVpIriZ0m80lTvdkjjBPXCCiigD9EdI0ax8PaLB/ZMZtXW4lgEq7DMIXVd0YkKZ27Tt9lAAxWvbwR3Ou/YpwZLWWEu8LYKkgCJRkjPCoD1znqSMAFFAHr2g28enaPrc9pmOTSWijsDhCLdp7dJZZkXZ/rm8xlJ6bcDHGa8x+JOsajp3hd9VtrqQXWpJ9judxIiMAlMW2OOPb5eVGTjvziiigD8e/GUZv/ABtqxupZpN2rWdoQXyDbugdo/mB43H8K6SUf2JE0Nh+7SHyI4y4V2VJHGVBI6AsSPQnNFFAHo2kIbaWaWOSUtEFlTe5YCT7PFKzY7lpJXLeue1auovHL5WrSWts98txb2yy+Wy4jlKlj8jj5xng54xRRQBz2oTSTQSO5yUuJ3VedocSPCGwScnYg/HmtCx0iyvdOBnV2JePJEhByzYY/Ug0UUARa3AtnOLWF5PKFxZ7NxUtGY0yjI4UHI98j2rEtdY1G5uI4p7qSSMSSxhSSBh1tkYnbjLETSdePm6UUUAdXrmk6dBGRDaQx+TPo6oVX5sXVuv2gFjz8zMzH/aOa4HUoYrGawhtUEXk3VwiygsZmVCsih5GY7uTj6ACiigDrtHuJf7LeQuXlvbi8iuJGZt7wvdYaHIYbYyF6Dn3rVuLSKK41CeHfAsYjcW0TlbQk+REd0Jzu/dyOOvRjRRQB43cXk8eu6ZexuY578JJclGkCs88Lo7Bd/wArYjXB7V6LozO8+nRvJI0cNnJfCMsQr3CylFMm3G9QpPHTmiigD0HUJGfTGvicXEs1oHKkopysTHKqec9Oc8cVmEOdVeMyymOQX1y0eVVN8SRGNcKo/dgk8H1OaKKAOO8S2cKayY0DJFIs0jxK2IyY7dJVXafupvJ4GKi+xWktxp7PBGVGmR3CQ4PkxStIFkaKPPyb+S3qeeKKKAGXs89zqMttLPMYJZmTyxK+2IW0QSJostlW2qM9fpWtrc0ltZ6bcWjNaTyJbxTyWzPCbgFPLDXAVsSsvlKVyMAsTjmiigDn7q9uEttMVHCjUlEN0FVQrb55A8ipjasx7tjmvN/Gcsul/bobKR4VWQJGwY74w0cbEo3Y5duuetFFAHnOonzfDxnnH2icXESedMzvIUWNm2khhwSeeO1eFX0EMN9bzpEgle6xvOW2L0KoGOAOPTuaKKAPp74c2kSWBt4t0SMJ5meMjzCzOi43sDtUZJAGOTzkcV+hH7Idhbax4uEeoxrcLZwOkG5IwygPKwywTJO4A9evtxRRQB9i/tP6Pptv4OnnjtIRPFYW6rNsXzCbpUEjMwHzMNzbT2zX54fDq1gj8VDT1j/cPGtuxZnaTy1BYEMzEBssecfyoooA/R/4KXM51XTlZyVs76ztoBgLthY5ZW2Abidi5PXjrX73fDPUrifwxFFMI5F8iFhuUgqdo+7tYAD8KKKAPaZpWthaxQhVjeCJCpG4BZkYy43dCa43xNIVsJXUKGgXKEAjOGUANg8rhjxxRRQB81eMJWuUeZwqu9vI5Ea7V3QqxjIXnBBAr84PjDptteSzxTmVkumeSYB9uXaUgkYHHWiigD8pP2orK30HTWl05THJcQ26SO2GYguQTkAZOPXNfjr4yGdaulGYxHMAvl/IfmQyHOOp3kn8aKKAPTvhNK91LHFcESpFI6KGAOQdwO4YwxwAOlfcPw40bT5TDciERTpP8skOIyuxyBjA446/SiigD9IvBGn2kGiQyrEHkge2dHkJJy6gsGxjIJY19z/AuCC2KzxQxqfLicR4byUZ5MsVj3cEn60UUAfd+mMRFGifujPGzSSRjbKRsJ8sP2j5PHv1rqPD17NLHEziNtroqqUygHzKcITjJCjNFFAHqtpISEjCoiyOytsXYcFkJAI7cn860bpBEnmRExtKQjbSMbUR8dR7c5zmiigDxLxhBDPqQmkjQyxo8CSBQGVFXjBA65JrznxRfT2E2nWltsSJwA2V3OcIjA5Y8HJPaiigBTqV3b6fpkkMmx75WF2QP9cI2dV3c8cdcYrCjQXIvJ2Zo5DPHgxEKF+cn5QwODzRRQBl65f3cV6bUTM0cUh2O4Uy/cDYMgUEjJr5w+Jw+zWTXkZJnlnJdpArjlSDhWGAD/WiigDwK5lnjMk6XEyyC3liJDjDLIhLFhjlv84r5P8AGtvG2p2olBnXzbjibDgEA4IAAwc8/WiigD4D+KWJLp4mAzJHcyvMBiZjuJCE9BGNowAv418A/Ey+ml3FhGpRHjXYgX5Vm8vnnrtFFFAHzhqDyXE8jTO7mFd0YJOF24AGPTBx+FYVxI5jQsxbfHhg3IxkYGPTr+dFFAG7ogWWC6R1UqYhxj7oLLkLnoOf0rSvIIbZJvJjRdsioDtGdpcZGe/QUUUAYCwRNcIrqHVmlbawBCsFDArxxyf0p9ipFyiLJIiSFg6o20MCSOQB7UUUAdfD+68yNfuxxmIbsvuVX4Lbs/NwORivoDwDBFdS2s8yB3uZVt5QQCpjaMDhT0Yduw9KKKAO+8QPJa3tlDHI3lXdvJLcRtt2SMsrBQyqo4rmL61SdHhleV430+6uQpZRscIEVYyqjbGF6DnHrRRQB5DcZkspXYnNrMgjA4UhlLHzF/j56Z6dq87vCZYUlc/Mv2rAGMfJIUXOR1xjv2oooAl0+0t5blHkjDPb2c8kbZOdysoG455GBXUafbQSW32l4lLvOGdBlY3KyEruVSCefeiigCa3sre+nhmmjw/2RgDEzR7RAu1Nu08fKOfWs+1tbe8S78+JWEYUooGFUZPyjH8PH/16KKAL8WmWJjuLY28bRhrVI9wy0STxI8ixk8KC5J6HFRWGl2clyLOeIXEcjNEzTYMu1SSpDqBhgQMHFFFAHa6XZQWLPJbBkltr1lSQkM7ZTdmQkfO25iR6Zr2zwJax3J1iG4Z5xcNK0kkhXzv9DjJhVZVUFUyBuHeiigD1nTbaEww2pUG2VLVTCQuyRLuHZKkny5K4RSORgjqeldBFDFb+UkcagPGhYkDOFK4UY6Lz9eOtFFAHQWUzXd9dtKF/0K9tRbqg2qiRqzLGRn5o+cYz0ArutLBsonkgdxJLaS6gZGILLNFqDRxpGMYSERnG0Dp1JoooAu3UMUutySMpBexW7YK8u03EtqAZMFzyABt9OnSqV+z2ummWORy081hasr7CiQyRrLII1VRtZpOWPJNFFAFWK+ubq7gt5XBhW0tm2BRhi1vMSXJzuPXr61eu9TvLe+bS7eUwW9vcMqPHlZyt1GGkWSTPzqCTtBGB2oooA22j8yYLPJJcfZopo0MzBmZYo96GQhRvIYA1qWcIl0q6uJHkeS2uLeKLLADyrhS8kbFQCy5OBzwOKKKAKQgil1q00+RA1jcQCZ7Yk+WGhZpVVOcqhc5YZ59avrFHbX0aogdZboRosvzi3jZHkaK36GOMsehJoooA801Im1vria3PlNOUmlCgYZ5CgYHIztwOBmuhv7GENby5lJuYra5lQysY/NlZY22KfuJt6AYGaKKAOsn0q0uJUjZZECz2MpMUjIzu8zW7+Yc/OphVVIPGFHeqUsUcUOvuiKJdOYW1rMcmVYDbxnymJOGXJ4447UUUAeYvCskiuxYNLq/luVIUlFthIF3AZK7xnBJo1rTrdJZNQYzS3K2VvLEZZWdIWnuWScRR9FVlUZHPTjFFFAGTBYWsmrSQiPyo4IROixMVDSSKrM0mSd/zMTz611hhiGn27GNGe4a7aWR1Bc/Zy3lgN/CvyjIHWiigDLuZWvb228wLGj28BeKBQkbHPXac46fSptIlnF7fxpcTRJHuUCJgm4JuChsDnoKKKAPa/DN1Na2VnLG26S+gmWdpMsSEZsFeRtPFVvEuoTWumJPEkBkuo7hpGkj34MRYIUBb5OFH1/GiigDw++t4JYzcPEnmu63DMFAzI0eW4/uE9ulcmt5OY7Ji/wDrpJreRR8qtES4CnaQeAOOe9FFAGrbxRz3bLKgYQW2UyOcoPlJbqcYHtxXf2+lWcjac8qGXzYYp2V9pVXLEEJ8uQvyjjOKKKAPTtB8R6jo+r2qWfkGOKWAxxzRs6R7ztcIA42grxXs3ilU1TQL28ukT7RGksyPGoUq5YcAkHC+woooA+YLqGG6ja9miR7q4kNu8xUFhGoYYQHIUkDnjmul8K6Hp1tqouLeHyZFFsw2bcZL46Mp9OKKKAP1j+A2habL4ZaaSDfNJ5heRiGYlZFx1XA6+navqH4ffB/wHqeqSale6QJrpFlkVmdSm8KgDGMx4PU+1FFAH2fo/gbw1Y6EVg0+LaDBahXSFgIjlwBiIYYMMg15v4z0DTXsxBJE0sbXrbvMYFjskXblgoyADRRQB8ofHf4VeENb0W9j1G2u50itJZUDXIO1jh8DdGflz2r+bb9qj4eeHtO1HWprRb2J7bT3kixdfKMFh5bKIxujIHIoooA/M26DR6bp97FLLHPJcXFtIUbCvAZQDGy45GP5VgTsWu7K34WKVwJQowZASQd570UUAN068nstSWW1IgeC7CxmPIwvmhCv3vuletfTvgK+u7fUNOeOeQi6Se6ljc7086F8RlC3zIoBPAbvRRQB9d+Grqe/062a5kZ3icyo+5g4aW6y4yDynAGPSvcrG7ls7uVrUJA0McOxkXkiWLzJFYsTuVn5I6UUUAdRpQW/trKGZVTywkzywjZNcSRHchnc53cnHyheKw9bmazudRhiCtGqQSIsgLiN5EDyOmTwzH72c5oooA7vT1W2exCKH3whz5pL4Y2zuduTx84B+tZV5dXBnSQyEtBBcGIEDavnzjOAB0X+H075oooA5LVJZtVW/ivJpHR1MbhNsRZA9vIoLIoPDdOenHSq1pFHHaRRIiqqMIiwADyJHIIV8x+rnbyfU89aKKAO9E7oohUKEhnhkT5eQbqIxSrn+4VPA7HnNb5eWC4jnWWRjAbSNI3b91tz5mGVACfn560UUAec6/NJAmrzI7F47aO5j3szKs0rGZnC5/v9B0A4xVV7dItMlkQuslncW00bggF5rixEks03GJJC4zkjHtRRQBzkiqbOGQqpkMsbFiASZD/y0IPBfIGDirekXlzDqFhFFM0ccVodqJgLuBtAHIxy2O9FFAHpXhDXtTtNTm1GK4JulNw4Zxlf3OfKQqpGUXAwDX9CH7H3jDxBq2h2bXd/JujuLYZjLL5hEB+aQMx3Px14oooA/XrwrLLNafvJGby98qEn7rJu249uBXol/ZwWstiYVKldLiuxkls3DkhnOfY9OntRRQBy8dnHca4dzyxu0m8yxMqODE7OgHyEBd3UY5zXSz5NssrM7tKkXmb2LB/3WMsO54FFFAFaK4mVZJA5Du8bM3ckwL26Cq0s8jP55I8xdu04HG4ZIAx05oooA4nW5PNEqyRxNvEKsSvJWQOZB14BI5r4O/aS8NaPdaTcNcW3mqxnUQu26FAoVhtjIx1Y9c0UUAfy4/tD6Vp+i+Ppv7PtYoEfUJTJGoKxynIHzhCCePcdK3v2ffE+t6f4iRrS+ki+zXJSMLgLsBGEfaBvGfU596KKAP6cf2d/Emqal4TsmuZUIe1tSVRWRMzIDKwG/gkk19l6XEHt45XZ3ZiIWDNlDGMrgr06AflRRQBl3jNHqQhBzF9n4VuQNquRj05QfmfWoZXAS0dYokZy25lXaeRtJ4PBwB+IzRRQA+SJFDScmTzN+8sd2UwFB55FYd1bpd6fPLPukfEvLEHh2UMoyOFwxoooA/Jf9srwtoo0fxReraKs2mWfm2eNpjikDs2/y2UgscnNfzyeNYktfE2p+VkKLC0kVCxKKbxGa4CjPCse2aKKAPQfgzrWoWHiTQvsU32VbiaOxnjhUJFLArOV3p3kz/F145OK/YjwlEdV0ieyu5ZTAkLJtTy1LBomYlyYzubtn0oooA/ny/4KK+FNAtI7q/g02BLkajJGXAOGBdhllBwW56+1firbwpHPIqZAEz4IY5+UsAM+mFFFFAHe6JgXVs7KspiUunmgvgnORjP3a7J55Lm2sYpSCjXLNgKBs5PypxwvtRRQBdi0iyuLmJ5UZiLaQjDbApV9oICAc/4Vlv8AvPLh/wBWkaxsBGSgbMjIVcA4dcevfvRRQBWEKzskUjMyPNIrDI6OM4Hy9iBj9c17H4KXyX1JF5FjZxtAWVCwZjtJZgo3HHT0NFFADNaQX0dqlwzsGiVmwdpaR5gvmNxzIAeD2rd0u2itL+38sNIphwyTHejEptLMABl9pIzRRQBqWyRwy2irEhMhkWSVwzSusb+WgZ93QIxAFdfo8ryQasCxVYDb28KqWVY4ftABQDP3ShKnPVSRRRQB0umDybCFgS5SMyR78Hy5WkH7xCAPnGeM5HtXTRadbymzuZzJPKbgwlpXLZjezDKpwB915XZPQ884oooA3PDsaxR6lcLzcQXdzPHcSBZJvNGYt5d1PzeV8v0r3zw1Y211o9i8sY/erNcOqgKheadY3UrjmPDEhTkA8iiigCxqFrb2Wrm0hhQ29rNBFBHIN4RTJM+evzNuJwT07VNrMiWmp6Ulrb28EcuoxWksUcZVHgdodyH5s9ZCRzwaKKAN7VbK0OxGt43WOOQKr7mAUTbSuC3IZSQ3qDjpVOy0qxa3uZlgWL7Nd6Np0EcYHlR29xIqS4Rwf3hVzznjsKKKAPSToGmwrYxJCSsiTxyZbDSJ9me4AcoBuxIoweuODmvHNbupJEtZGWP57mPTJUC7UltIVJRXAOfM9WBBOKKKANzwxBHNBptzKu+S68t5QSfLO+byWURg7Qvlj0z3zXMeJbC3DbwvELzGOMhDGM3RjOVKcjYSPxoooAzDeyiOOSNUheEIYTFvAiJlWMlEdyAdjEZweDTri4lkuLiEERKZUhdoQI3lUW55lYfffJJ3YznvRRQBHZkRMLZFQRyyQxzEqpeaOJZGSORiPmXIH19a9Mi1m/i0m0t0lxGY7i2J+YP5cCFovnDAhwe/XiiigDd8E6hd397evdSmWe3jNvHcsA0/kxP8qsWBViQACduSB1qDxPf3c0kUZlMRnmnhuJIQI5J42JYpKRwy8Y6dDRRQBY+H+n2s9syzIZWh1eWG3lc5lt4hFOwjhbHC5HcHqa+cfGV/c2+p6pbQsEiN8EcAZaRPNClZHJyQR16daKKAJLXRrDU7S2uriN0k8kR7YJXiTajNg7cnLcnJz2ooooA//9k=</stereopairdata>
</file>

<file path=customXml/item2214.xml><?xml version="1.0" encoding="utf-8"?>
<extrudness>0.4</extrudness>
</file>

<file path=customXml/item2215.xml><?xml version="1.0" encoding="utf-8"?>
<extrudness>0.5</extrudness>
</file>

<file path=customXml/item2216.xml><?xml version="1.0" encoding="utf-8"?>
<zdepth>0</zdepth>
</file>

<file path=customXml/item2217.xml><?xml version="1.0" encoding="utf-8"?>
<stereopairfilename>01553 bw_r.jpg</stereopairfilename>
</file>

<file path=customXml/item2218.xml><?xml version="1.0" encoding="utf-8"?>
<extrudness>0.2</extrudness>
</file>

<file path=customXml/item2219.xml><?xml version="1.0" encoding="utf-8"?>
<zdepth>-3</zdepth>
</file>

<file path=customXml/item222.xml><?xml version="1.0" encoding="utf-8"?>
<CamOriX>-0.0165909</CamOriX>
</file>

<file path=customXml/item2220.xml><?xml version="1.0" encoding="utf-8"?>
<CamPosZ>453.924</CamPosZ>
</file>

<file path=customXml/item2221.xml><?xml version="1.0" encoding="utf-8"?>
<extrudness>0.4</extrudness>
</file>

<file path=customXml/item2222.xml><?xml version="1.0" encoding="utf-8"?>
<extrudness>0.3</extrudness>
</file>

<file path=customXml/item2223.xml><?xml version="1.0" encoding="utf-8"?>
<zdepth>2</zdepth>
</file>

<file path=customXml/item2224.xml><?xml version="1.0" encoding="utf-8"?>
<extrudness>1</extrudness>
</file>

<file path=customXml/item2225.xml><?xml version="1.0" encoding="utf-8"?>
<extrudness>0.3</extrudness>
</file>

<file path=customXml/item2226.xml><?xml version="1.0" encoding="utf-8"?>
<CamOriZ>-0.00273623</CamOriZ>
</file>

<file path=customXml/item2227.xml><?xml version="1.0" encoding="utf-8"?>
<extrudness>0.3</extrudness>
</file>

<file path=customXml/item2228.xml><?xml version="1.0" encoding="utf-8"?>
<stereopairfilename>Panasonic Olympics_R.jpg</stereopairfilename>
</file>

<file path=customXml/item2229.xml><?xml version="1.0" encoding="utf-8"?>
<extrudness>0.3</extrudness>
</file>

<file path=customXml/item223.xml><?xml version="1.0" encoding="utf-8"?>
<extrudness>0.3</extrudness>
</file>

<file path=customXml/item2230.xml><?xml version="1.0" encoding="utf-8"?>
<extrudness>0.2</extrudness>
</file>

<file path=customXml/item2231.xml><?xml version="1.0" encoding="utf-8"?>
<extrudness>0.2</extrudness>
</file>

<file path=customXml/item2232.xml><?xml version="1.0" encoding="utf-8"?>
<extrudness>0.2</extrudness>
</file>

<file path=customXml/item2233.xml><?xml version="1.0" encoding="utf-8"?>
<zdepth>2</zdepth>
</file>

<file path=customXml/item2234.xml><?xml version="1.0" encoding="utf-8"?>
<extrudness>0.4</extrudness>
</file>

<file path=customXml/item2235.xml><?xml version="1.0" encoding="utf-8"?>
<extrudness>0.3</extrudness>
</file>

<file path=customXml/item2236.xml><?xml version="1.0" encoding="utf-8"?>
<zdepth>0</zdepth>
</file>

<file path=customXml/item2237.xml><?xml version="1.0" encoding="utf-8"?>
<zdepth>-1</zdepth>
</file>

<file path=customXml/item2238.xml><?xml version="1.0" encoding="utf-8"?>
<CamOriY>4.67028E-09</CamOriY>
</file>

<file path=customXml/item2239.xml><?xml version="1.0" encoding="utf-8"?>
<zdepth>2</zdepth>
</file>

<file path=customXml/item224.xml><?xml version="1.0" encoding="utf-8"?>
<zdepth>-1</zdepth>
</file>

<file path=customXml/item2240.xml><?xml version="1.0" encoding="utf-8"?>
<stereopairfilename>01553 bw_r.jpg</stereopairfilename>
</file>

<file path=customXml/item2241.xml><?xml version="1.0" encoding="utf-8"?>
<CamOriW>0.968969</CamOriW>
</file>

<file path=customXml/item2242.xml><?xml version="1.0" encoding="utf-8"?>
<zdepth>0</zdepth>
</file>

<file path=customXml/item2243.xml><?xml version="1.0" encoding="utf-8"?>
<extrudness>0.2</extrudness>
</file>

<file path=customXml/item2244.xml><?xml version="1.0" encoding="utf-8"?>
<extrudness>0.5</extrudness>
</file>

<file path=customXml/item2245.xml><?xml version="1.0" encoding="utf-8"?>
<stereopairfilename>Still0819_00011_r.JPG</stereopairfilename>
</file>

<file path=customXml/item2246.xml><?xml version="1.0" encoding="utf-8"?>
<extrudness>0.5</extrudness>
</file>

<file path=customXml/item2247.xml><?xml version="1.0" encoding="utf-8"?>
<zdepth>1</zdepth>
</file>

<file path=customXml/item2248.xml><?xml version="1.0" encoding="utf-8"?>
<extrudness>0.4</extrudness>
</file>

<file path=customXml/item2249.xml><?xml version="1.0" encoding="utf-8"?>
<extrudness>0.3</extrudness>
</file>

<file path=customXml/item225.xml><?xml version="1.0" encoding="utf-8"?>
<zdepth>2</zdepth>
</file>

<file path=customXml/item2250.xml><?xml version="1.0" encoding="utf-8"?>
<CamPosY>213.177</CamPosY>
</file>

<file path=customXml/item2251.xml><?xml version="1.0" encoding="utf-8"?>
<extrudness>0.2</extrudness>
</file>

<file path=customXml/item2252.xml><?xml version="1.0" encoding="utf-8"?>
<extrudness>0.2</extrudness>
</file>

<file path=customXml/item2253.xml><?xml version="1.0" encoding="utf-8"?>
<extrudness>0.1</extrudness>
</file>

<file path=customXml/item2254.xml><?xml version="1.0" encoding="utf-8"?>
<zdepth>2</zdepth>
</file>

<file path=customXml/item2255.xml><?xml version="1.0" encoding="utf-8"?>
<zdepth>-2</zdepth>
</file>

<file path=customXml/item2256.xml><?xml version="1.0" encoding="utf-8"?>
<CamPosX>341.077</CamPosX>
</file>

<file path=customXml/item2257.xml><?xml version="1.0" encoding="utf-8"?>
<extrudness>0.3</extrudness>
</file>

<file path=customXml/item2258.xml><?xml version="1.0" encoding="utf-8"?>
<zdepth>1</zdepth>
</file>

<file path=customXml/item2259.xml><?xml version="1.0" encoding="utf-8"?>
<zdepth>2</zdepth>
</file>

<file path=customXml/item226.xml><?xml version="1.0" encoding="utf-8"?>
<zdepth>-4</zdepth>
</file>

<file path=customXml/item2260.xml><?xml version="1.0" encoding="utf-8"?>
<extrudness>0.3</extrudness>
</file>

<file path=customXml/item2261.xml><?xml version="1.0" encoding="utf-8"?>
<CamPosY>288.958</CamPosY>
</file>

<file path=customXml/item2262.xml><?xml version="1.0" encoding="utf-8"?>
<zdepth>2</zdepth>
</file>

<file path=customXml/item2263.xml><?xml version="1.0" encoding="utf-8"?>
<zdepth>-1</zdepth>
</file>

<file path=customXml/item2264.xml><?xml version="1.0" encoding="utf-8"?>
<CamOriZ>-0.0190441</CamOriZ>
</file>

<file path=customXml/item2265.xml><?xml version="1.0" encoding="utf-8"?>
<extrudness>0.3</extrudness>
</file>

<file path=customXml/item2266.xml><?xml version="1.0" encoding="utf-8"?>
<extrudness>0.3</extrudness>
</file>

<file path=customXml/item2267.xml><?xml version="1.0" encoding="utf-8"?>
<zdepth>1</zdepth>
</file>

<file path=customXml/item2268.xml><?xml version="1.0" encoding="utf-8"?>
<CamOriY>0</CamOriY>
</file>

<file path=customXml/item2269.xml><?xml version="1.0" encoding="utf-8"?>
<CamPosX>360</CamPosX>
</file>

<file path=customXml/item227.xml><?xml version="1.0" encoding="utf-8"?>
<extrudness>0.3</extrudness>
</file>

<file path=customXml/item2270.xml><?xml version="1.0" encoding="utf-8"?>
<zdepth>1</zdepth>
</file>

<file path=customXml/item2271.xml><?xml version="1.0" encoding="utf-8"?>
<extrudness>0.5</extrudness>
</file>

<file path=customXml/item2272.xml><?xml version="1.0" encoding="utf-8"?>
<extrudness>0.2</extrudness>
</file>

<file path=customXml/item2273.xml><?xml version="1.0" encoding="utf-8"?>
<zdepth>2</zdepth>
</file>

<file path=customXml/item2274.xml><?xml version="1.0" encoding="utf-8"?>
<zdepth>0</zdepth>
</file>

<file path=customXml/item2275.xml><?xml version="1.0" encoding="utf-8"?>
<zdepth>0</zdepth>
</file>

<file path=customXml/item2276.xml><?xml version="1.0" encoding="utf-8"?>
<extrudness>0.4</extrudness>
</file>

<file path=customXml/item2277.xml><?xml version="1.0" encoding="utf-8"?>
<extrudness>0.5</extrudness>
</file>

<file path=customXml/item2278.xml><?xml version="1.0" encoding="utf-8"?>
<CamOriZ>-0.0509868</CamOriZ>
</file>

<file path=customXml/item2279.xml><?xml version="1.0" encoding="utf-8"?>
<zdepth>2</zdepth>
</file>

<file path=customXml/item228.xml><?xml version="1.0" encoding="utf-8"?>
<zdepth>1</zdepth>
</file>

<file path=customXml/item2280.xml><?xml version="1.0" encoding="utf-8"?>
<CamOriX>9.45692E-06</CamOriX>
</file>

<file path=customXml/item2281.xml><?xml version="1.0" encoding="utf-8"?>
<CamPosZ>650.679</CamPosZ>
</file>

<file path=customXml/item2282.xml><?xml version="1.0" encoding="utf-8"?>
<CamOriW>0.968631</CamOriW>
</file>

<file path=customXml/item2283.xml><?xml version="1.0" encoding="utf-8"?>
<zdepth>-2</zdepth>
</file>

<file path=customXml/item2284.xml><?xml version="1.0" encoding="utf-8"?>
<extrudness>0.2</extrudness>
</file>

<file path=customXml/item2285.xml><?xml version="1.0" encoding="utf-8"?>
<extrudness>0.3</extrudness>
</file>

<file path=customXml/item2286.xml><?xml version="1.0" encoding="utf-8"?>
<zdepth>-5</zdepth>
</file>

<file path=customXml/item2287.xml><?xml version="1.0" encoding="utf-8"?>
<FocusDistance>541.536</FocusDistance>
</file>

<file path=customXml/item2288.xml><?xml version="1.0" encoding="utf-8"?>
<extrudness>0.2</extrudness>
</file>

<file path=customXml/item2289.xml><?xml version="1.0" encoding="utf-8"?>
<extrudness>0.5</extrudness>
</file>

<file path=customXml/item229.xml><?xml version="1.0" encoding="utf-8"?>
<zdepth>-1</zdepth>
</file>

<file path=customXml/item2290.xml><?xml version="1.0" encoding="utf-8"?>
<CamPosZ>529.254</CamPosZ>
</file>

<file path=customXml/item2291.xml><?xml version="1.0" encoding="utf-8"?>
<extrudness>0.4</extrudness>
</file>

<file path=customXml/item2292.xml><?xml version="1.0" encoding="utf-8"?>
<zdepth>0</zdepth>
</file>

<file path=customXml/item2293.xml><?xml version="1.0" encoding="utf-8"?>
<extrudness>0.4</extrudness>
</file>

<file path=customXml/item2294.xml><?xml version="1.0" encoding="utf-8"?>
<CamOriZ>0.000611909</CamOriZ>
</file>

<file path=customXml/item2295.xml><?xml version="1.0" encoding="utf-8"?>
<CamPosY>156.983</CamPosY>
</file>

<file path=customXml/item2296.xml><?xml version="1.0" encoding="utf-8"?>
<extrudness>0.5</extrudness>
</file>

<file path=customXml/item2297.xml><?xml version="1.0" encoding="utf-8"?>
<extrudness>0.3</extrudness>
</file>

<file path=customXml/item2298.xml><?xml version="1.0" encoding="utf-8"?>
<zdepth>0</zdepth>
</file>

<file path=customXml/item2299.xml><?xml version="1.0" encoding="utf-8"?>
<extrudness>0.2</extrudness>
</file>

<file path=customXml/item23.xml><?xml version="1.0" encoding="utf-8"?>
<zdepth>2</zdepth>
</file>

<file path=customXml/item230.xml><?xml version="1.0" encoding="utf-8"?>
<CamOriZ>0.000611909</CamOriZ>
</file>

<file path=customXml/item2300.xml><?xml version="1.0" encoding="utf-8"?>
<extrudness>0.4</extrudness>
</file>

<file path=customXml/item2301.xml><?xml version="1.0" encoding="utf-8"?>
<zdepth>0</zdepth>
</file>

<file path=customXml/item2302.xml><?xml version="1.0" encoding="utf-8"?>
<stereopairfilename>01553 bw_r.jpg</stereopairfilename>
</file>

<file path=customXml/item2303.xml><?xml version="1.0" encoding="utf-8"?>
<zdepth>-2</zdepth>
</file>

<file path=customXml/item2304.xml><?xml version="1.0" encoding="utf-8"?>
<zdepth>-4</zdepth>
</file>

<file path=customXml/item2305.xml><?xml version="1.0" encoding="utf-8"?>
<extrudness>0.5</extrudness>
</file>

<file path=customXml/item2306.xml><?xml version="1.0" encoding="utf-8"?>
<zdepth>-1</zdepth>
</file>

<file path=customXml/item2307.xml><?xml version="1.0" encoding="utf-8"?>
<CamPosY>156.986</CamPosY>
</file>

<file path=customXml/item2308.xml><?xml version="1.0" encoding="utf-8"?>
<extrudness>0.4</extrudness>
</file>

<file path=customXml/item2309.xml><?xml version="1.0" encoding="utf-8"?>
<CamOriZ>-2.00377E-07</CamOriZ>
</file>

<file path=customXml/item231.xml><?xml version="1.0" encoding="utf-8"?>
<extrudness>0.3</extrudness>
</file>

<file path=customXml/item2310.xml><?xml version="1.0" encoding="utf-8"?>
<extrudness>0.3</extrudness>
</file>

<file path=customXml/item2311.xml><?xml version="1.0" encoding="utf-8"?>
<zdepth>0</zdepth>
</file>

<file path=customXml/item2312.xml><?xml version="1.0" encoding="utf-8"?>
<zdepth>-3</zdepth>
</file>

<file path=customXml/item2313.xml><?xml version="1.0" encoding="utf-8"?>
<extrudness>0.3</extrudness>
</file>

<file path=customXml/item2314.xml><?xml version="1.0" encoding="utf-8"?>
<zdepth>-3</zdepth>
</file>

<file path=customXml/item2315.xml><?xml version="1.0" encoding="utf-8"?>
<extrudness>0.1</extrudness>
</file>

<file path=customXml/item2316.xml><?xml version="1.0" encoding="utf-8"?>
<zdepth>2</zdepth>
</file>

<file path=customXml/item2317.xml><?xml version="1.0" encoding="utf-8"?>
<extrudness>0.3</extrudness>
</file>

<file path=customXml/item2318.xml><?xml version="1.0" encoding="utf-8"?>
<extrudness>0.5</extrudness>
</file>

<file path=customXml/item2319.xml><?xml version="1.0" encoding="utf-8"?>
<extrudness>0.2</extrudness>
</file>

<file path=customXml/item232.xml><?xml version="1.0" encoding="utf-8"?>
<zdepth>-1</zdepth>
</file>

<file path=customXml/item2320.xml><?xml version="1.0" encoding="utf-8"?>
<CamOriW>0.998601</CamOriW>
</file>

<file path=customXml/item2321.xml><?xml version="1.0" encoding="utf-8"?>
<extrudness>0.4</extrudness>
</file>

<file path=customXml/item2322.xml><?xml version="1.0" encoding="utf-8"?>
<FocusDistance>541.536</FocusDistance>
</file>

<file path=customXml/item2323.xml><?xml version="1.0" encoding="utf-8"?>
<extrudness>0.4</extrudness>
</file>

<file path=customXml/item2324.xml><?xml version="1.0" encoding="utf-8"?>
<zdepth>2</zdepth>
</file>

<file path=customXml/item2325.xml><?xml version="1.0" encoding="utf-8"?>
<extrudness>0.2</extrudness>
</file>

<file path=customXml/item2326.xml><?xml version="1.0" encoding="utf-8"?>
<extrudness>0.2</extrudness>
</file>

<file path=customXml/item2327.xml><?xml version="1.0" encoding="utf-8"?>
<extrudness>0.5</extrudness>
</file>

<file path=customXml/item2328.xml><?xml version="1.0" encoding="utf-8"?>
<zdepth>-2</zdepth>
</file>

<file path=customXml/item2329.xml><?xml version="1.0" encoding="utf-8"?>
<extrudness>0.5</extrudness>
</file>

<file path=customXml/item233.xml><?xml version="1.0" encoding="utf-8"?>
<extrudness>0.3</extrudness>
</file>

<file path=customXml/item2330.xml><?xml version="1.0" encoding="utf-8"?>
<extrudness>0.4</extrudness>
</file>

<file path=customXml/item2331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2332.xml><?xml version="1.0" encoding="utf-8"?>
<CamPosY>270</CamPosY>
</file>

<file path=customXml/item2333.xml><?xml version="1.0" encoding="utf-8"?>
<CamOriY>-0.00871529</CamOriY>
</file>

<file path=customXml/item2334.xml><?xml version="1.0" encoding="utf-8"?>
<extrudness>0.4</extrudness>
</file>

<file path=customXml/item233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syetOx0pM0vv39K6ThEz39aUcCkxkUetMBc0mcUvXmjA596BCDBoxnNKABSCgBRjv0ozR1oxxTuAUnalpCKQBQB1ozjjFL7U7gGc0mSeKPejkHjpSAOtHal680UAHbNIfrS4ooABxSYyaXGaKYCdKDS0goAMelLSfSlouAZoxRRQIM0hHalxRj3oGJQKM0A4oAOlJ3xS9aKAAetB9qKQ0AGOKM4paTGaADnFHNKOn0pBQAvek60uaKQCYFHaiimFg7Ug4pc8UdetABjFBFAozQAD0oo96QGi4WAdaXpSEcUo59sUDA0UmeeaDx1oEKDQfemk4pN9Fwsx5PFJnNNDijeOaLhYfikJ55pm7ng0hOTRcEiQnj6U0vkY703Jo7UrlWHZzx3ozjrTepFB60XCw/I65pdwqPJxRmi4rEmR0ozmo84ozincLEmcUE1Hk0A8daLisSE4GaM+tR7ucUEgii4WJA3vRuqLPNLmi4WHE85FBNNFOApBYM07PFN5A460ZIphYM80hOBjrSEkH60Hn2pBYATikJzQaKCkgzzR35oHrRjPagBQMUEd6BmgjmgQhFHNKcULQMaM0ue9GMmjFAC9aMe1AOOacDnmgQnSl7dKXFIOc0AA4HFA5FApc4oEGO1LiiigYY6UlLgUGgnUTFGe1KOaPSmMMZo60Y4o7UABoxntRj1ooAKAPWl9AaT2oADx0o5NHWjrSAO1FL+FJQAcde9GM0vak6CmAe1Bxn3oFLx+NACZ9RRjHNLiigQmM0EYpaDzzSGIOtFLR1pisJk0cZpRzxQaAExmjHFFAHIouMM4GKAKXqaKLgGKXHFGO1Jz0ouAdKBS0fSgBMUvSkzj60vWkISl9PSiimMQ0DgUo9KMY70AIOTS45x60dqM0CDjp6UYoAo7UABPajqKKMYpAJS8dBQeaKYgFHf2ooHpSKA4o7e1Bo9qACj60Ac5oNO4g+vWkp1B4oATHeigHFHFIApDS0U7hYOnFGKDSd6Q0L0oFGKTHNO4C96PaijP50gDHHNFL9eaQUxC89qKDkcA0mPekAuKTNL3Bo4oGJ2petLSDnmgQY496WkxmjvgUAHQUdaPrQOeKYxO9KcmjNLSATpQfWjoc0namIWk5NLn2oAwaLhYKTH50vc0dOaQ7CY7GlxRmjoaAADOaKKMcUAIKByaXPNIaAFPSkpeaQ0AH86DS0dulACckcUpBHWjNB60AHWik70ooAM0daMUmPyoCwtFJ0Ipc0ALSUYx+NLQAmKKKWgBKCT2GaCKOlAB25rN11pks1aBSQoy5FadIQpUqwyCMEGk1dFRaT1PNrnWJSxCr0Pc1nzX08jfM59MDpW94s0yCz1FfJGFcZwPWsbygD0rnaOzlXQqbHc+/elEDEfMefarJAHTFNyOn51Nx2I1gUYBGTikkQBelS5PQD8aDGxHPWlcaRVMYLYAAGM5oCg/hVoW2fepBbf7NBRTEftijbzjGTV4WxPbNKLY/3eaVwsZ5j7BacEPHGa0Vtz6cfSnC2PYUXCxmeW3p9KBEwxx1rTFs3TGRSi0PalcdjNETEcjml8kgZx1rTFqeMjpR9lz0GM1QjL8huKPs5Gc85rV+yetKbX24qbgYk0JjjJHYVQAlP3QfyzXQ3NlmPJOBmnhoI4wkUQJ6E4ppjdjDtyxYBgRg8g1oxoCBgU6SFHPCYJPX0q3DBhRnk0bkNJMhEZ9BipBCasrEBUix56KTTGyqsGeMVKsGMcVZELH+HAp4gIxljQBWESjoKkEajotWBCo7ZpwAA4FIRAIyedtKIye/HpU/HSkIGaYHZYo5P4UoFJ3x611nCLRSEcUo6CmIAKOlIDS5zzQAZ6UgoFB4PFAheO5pAc0uRSCgBf50ZApO9LQMQdc0c+n40daBQAdPwpeopKKADp+NKODjtSdaM5waAAHmlxzSEUe1AC9KM0cUmcUAA96XOKSkoAX6UCg4ozRcVg70oNJk0ZOaAFzR6UmeKBQAvTikPOaUmk+lAxfxopDyBijOQB3oEB5o9qAeKKBhntiijJPNIaAFHHNH0pucYpCeelArC5xSk03PfNNJ70BYePrQDTA4zml3g0XCw7I60FqaCTzQGFAWHE/hSFvSmkgnoaAaLlJDiSaAcGkBo7ZqbjsLnvS7qYTQOKdxcou8UhYmkIzzSEUXHyhnNB9aMUh4ouFhaSlFHFFwsJR1pelL7UrhYTpS9RR0oPNMdgzR+FAozxSGGKQjilFB45piG55paMUUCEzijcaB70uPegQ00vPSlAyaXFMeg00gzmnDnilxigkAadngU0jIoA9KLhYeMUmM80Z7YpRQAmARSYzTuM0YoAbtweuaMUuMdaXHegBABSYI60vJo9qADHrSEU7FGKAIyKCMU84FIR3oAbnijpSkYpMdjSGIDUimm7acBTBi9e9LSClzigQUEUfWigBop39aDxRkjkGgQYo7cUmc0uRQMB0o4pc0nBoEH40ucUhOKOKBh360EUGjPTFAgFFANJmgY7pRmkBzQPagQo6UhHFL7ijNABR0pOlKKAA/pRjI4oPTHajPHFACd6Xv0o7UD0oAOv40hNLR1NABnmjqKMCkoAUcmjgUnSlxQADApKXFAGRQFgpM4oHp3pcYoEGRjNANGKM8YoHYXtQDSDApenFFwEzzS9OlJ1oB7daAFoBpM9aOKAHf0pOtITRQAvtQOlIaXpQACjvSZ6GlPPOaAD+VHejPy+tGfWgLAeTRgCjIozQAvWkNAFGaAsHQc0e1BoNAB2o60dqOBQAdqOnagntRwKADHNL1NGaTPpQAGlxRR1oGJQOKWigBO1AxS0A8dKBBmjijrRmgA4oGM0gpeMUAFGM0UgoAXFHpxS0mOKAA880gp1JigBevFJ0oFBoAUjpSYxSjHrR+NACYoFL+NGKACk9KWk9vegA6UhzTiM0UAGKKM8UCgLCCg8CgUZoAB0FJwMUuKMc0AGBij+lLSdDxQMDxR1paQ9aBATS0hGKKBicZo+lOpPWgQUtJ7UCi4WCjOOKM0Z9BQAtFIQexo56UAKTRSGloGIaM4ozR1oEwzzS0hFLQMTtQDg5xSd6COaAMXXtFl1S4WSJgAoA5rntQ8PXdlCJWwVzyRXedOlRXIVrKYOAQFPBrOSVjop1XdJnmRh5OcnFOEBOMLk1pi0BYtjAz+dSCBAfSudnQZq2xP8PFSpaE8kcVoLGo6DOaeEYnpigCrDaDPzAc9Km+zKDjGKsCHJyW/KnCLjk0hXKotlApfIX8ateUKPKGe9K47lUQr6YoMS+vFW/LHTFHlqO1AFXykAxmgRp0HFW9g6YGKTYuMBRQFyt5ajoKNmOQMgVZ2jNGMdqAKu3OPl6UhUgY21aIxTSuDzQBSniLJtI4NVY4QFIx04rUccGqYjYu+DgZoH0KxhBYematxwKADzUARxdKMkg9avoBimtiW9RojXqBinbfSpABRjNMBoGe1LjHOPwpQOeKdQAwgUoGOnWgigcUANb6UwdfY0+Q4qLPIoA7Sl5FJRXWcIvXmjkUntSDPTNAh+elJnke9JSk5oAOhpabmjmgAPHOKAaXpR70AGaBmgdaTpQAvSikzR1oAXOaKB7UEUBYQdaWgd6OppgA460HHWik7UgA+9LSdsc0d6ADrS5xSZoBpgLQaQ+1AoAAaUHvSdqBSAUYzQaQHLe9HNMAoHPWjI7mkJA70AOPtSCk3AHrQGHTNAC5xQTSEjPFAcY5oAAaCe1NLYpu7uaAHE80ZA6VGSTSZoAkJwCKYTnjvSZNHWkOwueKTNBoAouMXNKMYpoo6UBYeKQDAo9KAcUhjulJ1ozRmgBeKTODQOetBoGKTSY9KSlxQAHFBpD1ooEGO9AoJoBoAKKM4pM+tMVxaOKO9HXrQMXNHSkzmigLi56cUn0pcd6CKAEPrQM0YzSgUEsb7UYzTwOOetKABQA0DBpwHFGBRjNMQY7UYpTxSkUANxQAAfanDrmj3oATHNLSUtACYzSjr7Ue1LigBveg0uOOKCMUAJSEUtGM0AJR0p2KKAG8Hij2pSBQBQAnWk46UpHNJjI6UDsG7FJu9KULzg0bcCgLADmk3UAUoFAgD0uSRSYzRjtQOwE0mTS4pMfnQITOOaUMaXbmjHFA7ACSKUHApBSgUCFGehpaQcUuO9ABRR3oIxjvQACgjoaMc0fX8KADFHT8aPSlzQAnHY0dqXFIeeKAFzQSaMc8UUAGKTOKM4NLkdKAE496XNGKT1FABnnNGMHjoaUjPSk9ieKACjP40p/lSelIBeuD3ozikoHP0piDPPFBJx60DjNAFIYdhQAaXsOaQUAL70UmMcUvegAAozQDxR0oCwhxjNA6UuAKP0oAQmgDt2BpcA0e1AB60mcUuBSY70BYBzRnNKPagCgAAoxikHWlouACijvRxRcBOlLS4FHei4BQKCaTHFAC8nmikHApfegA6gDvRmk70uTQIPwoo96TNAxRRQeKB1pgHage9ApaAE70Zx1pc80YBoAB1pO5pcY5ooATvSjrxRjFH86BWE96XFHajH50DDpxQPeijPtQADnmlooxSAQUpGDSHmj3oAWiikNMVhcUYzR9aBQAYoAJOaKU0gsIOoo70Y9aDTGGaKOO4o5I9TQAho6UuRjFHSgBM+2KUc9cCkPWlpAIeOlLSfWlpgFNzg0vSgDOM0ALxSYweKCOaWkA0ZHWlxxS0nfrQAD6UdDR1ox60BYAcnFHXijtQOnvQAYwMUDFA6UYwc0ALSZpaQ9aAEz0xS9sUtFACdKO1GKMUwAe9IaXmge9IBaSgHniigAA565qK5UNaTAnAKkk1L0PtUVycWU30qZbFw3RyvlD1PWnCMAdKfjAAoxXM9zrGBQMcU7A6ClxRjFADlGBilIoAzThUsYgFB60UvbNAxOppCKdjiigBuKTGKdjtQaAG4pMUpxRQA00hGaceRim4oAiYZ4qBBkt65qxIQBmq0UoEhjI+ZjkUgb0GYKyB2BAFWkwVz+NRTDKkVLGBsApoTHgZoxilxjijFUACg8UUGgAHNIBxSkfpSE/LQBDJ1phOCfensMt7UwigDtM5ozjHej+tBrrOEBRQKAaBB0oyaM+9A96AFGKTmj69KM9qBi+lGeeaM0mcUCF65oPP+FJn0pc0AJjil5PFJmlzQAEUUnfrS5waAsLQMUmaCR+NAC0ZpuaM5oAUGkJ7iijpxQAE0maTGTQPSgLC5pQeKbQBmgB2T3ozkU3PFKDQAoPP9aQt15zSE0mO9ACE9+9Hv3oxz1oIB575oATJzzSE07FIRzQMM0maMc5o20AIQaDnvS4IpMdqADHSjFHSjg80DDFAoPHSjpQMM0ZPBNIDx9KM5oEKOSRRSUp4FIYo5FKDximg0UBcXrSg03NByTQA7OBSdaTPFGcc0wuApc0YzzSYzSC4vSkpQDjrRj86YhtLnNKB+dKVzgigBvalPpSgUAd6BDRxS5pcZowBjJ4oAM45oyD1pcCkxmgQuaCfloxzS44oGAxxS5pMUvSgQvXpQO4pBQKAHCkzQeOKWgLBjpSjnNIDijOaAA9qOlBJIo9KADryRR0AoGcUUABP50UAYpc0AJRjjmjPajrQAADvS4pAKOKB2DHNBoNGfWgQUUdqMcZoAAKMcUewoFABgUhHNLR+FADRzwaOmKdgfjSEflQAhxRilxnmjGKAEIHGKMZ4owetH6UXAXikAzS/WigAxigcUuPWigAo9qOlFFwClHIxSE47daAfSgBT1waByaTrRQAuMUY60ZpOtADu2KTODR0Oe9HagBCO1KR0ooPAouAAelIfal+nNFAAKQUUZ64oAAaB0o+lLQAhBP40dBS5pB6UAGB+NL1oxSCgBcY6daCMCjtzR24oATqKXtSDnmlPFAAR3oo60ZoCwYxmgGgcUuMUAHak6/hQQO5o60AGKMZNGaOnNAC9aTrRk0CgAo+tHtS4oATFKeopKUUDsJRjFLnI5o6/SgQmKUjFFFAB2oGR0ooBx3oABzR060AUUAJgdqXNH0o70AIBzTsc0Y9KKAA89aOvFFJ3pXAUDHWjHFGCc0gHamA6kx3Bo7UdDQFhBSjBPFGMUhHvQApHPWjpzSe9AoAUdKM0dsUtACe1HajPejJxxQAtFGenrSEnODQAHoKUUY5zRnBxSuAnel60HrRnBxTCwmKUCjgmlPSlcLCdKKCQaPwpgFLmk96QUBYccUlH1oPFABwOaM0HBo9qAEzQTS0gNAB1NH1oAzS0BYQ+1LRRQFhOnFHb3pO9LQAUhHNKQMUdelACDgdc0tFHSgAAo7YoHGaAeKA2DvQRSEfgaXOaADOaUCkz2oz3oAWk5xS85zmk6jigAxSGjFL2xQOwZOKM5oB7UmM9aBC9KKOtANABjPFQXxxYy+4xU55qrqZxYMvqRUSehcN0YOCQKT2pTzSVznWJ1oHWlzikzzQMkUYp+MUxDkU7rUsAoIo9qKBiUnUU/jFJxmgBpHvSd80uaDQA0+lIRTiO9J9KAENNI4xmlyRSEEggHtxSArEkMy5yQahjTN3vPOBUwh8tSScknmmx8ykjt1oQPYdIO2KmQYUVGwBYAZ681JkAc8CmhMXGeaWmGaNeCwFRm7jz8pJ+gzTETY5waWqxuWb7sJJpN906kKoT680xlnHSkOB3FVzHcMPmkx9KBa55ZyfXmlYBxdAPmYD15qA3luvQkn2FSm1jCkgdeKp3oW0jEgjDZ7UNha533Y+1H1pPpQTXWcIoo680maAaAFHFBpCc5oB/KgAzRnHNAOM0E8YoAbkil3GkxmlAAFMADGlJ4zRjFIcHv0oCwbqbvIpTjFAGetAWHB89qN4HvSYwaMUBYXfQWzTMYPNHqKBDw3NLnnpUeM0ooHYeTQDTc4pRigQp5pAPejrRQMOlHI6UZxQDk0CCjFIfWgHPFA7C4oORSdKOQM9qADrScZ/lS/SloCwg6UmOaUnBooATFGOKMUYFAC9s0089adSelADSKMZp9IRzQAzBJ5oxT+9GKAGYzRjA5p9BHOKBjMcijGeKeOaMAcmgBmKMU/bRjtQAwUDn60/aPegj0oAYBQBTgMUuO9ADQMmlx7/AIU7GaMUCEAowfSnUUANA4/nR0pTxS4oAbjpSgGl60UDExilxx0ozQDmgQYwQaMdaKKAAd6B/OiloASjFHWigQe1HQUuB1o6k0DA+tA5oFGPWgLAetL19qT0zRnmgQuaMUlBwMUALSYzSj0o7Zz9KAEyelL70UdRmgAzjvR70DmjpQAUD1oFJ2oAXOKTNKO9JkUAKD+dGPWgHNBoAMgUZ4xQKPegA4o7UHpmjpQAUZooxQOwfSj3oPWjrQID2xRjjmjGaB1NACCl7UUA0AGcfWjPPFIeaOgoAXkUZ9aM8e1FAB60dqOuKCeuOaB2AY/SjvQKPb9aBAeW/CgGjpS5oASg0dOaOvagBeR+NA4FJQPyoAWk7ZpetHagBO1LnFA6Ug5oAP0pcdKDwQKOtA7BjNJjHNL260Z/WgQdQfaigEZzRnigdgPNHPaj0zRjmkIQUooPFFMA7UlKPejpQMTvSk8UUYwKAEH0paBR39KBABkZzRnA6dKO2aOcYoAOvTrS57UlGKQCjrSDrmlxxRgAYoHYOtH4YoxxS4754oEJigcGg9qCM9DQAuKQ8mj6UfU0ABo6cUueOeaQjvQAuaKYzhPvMBn1OKEcORhgfpSuirXHjoaAKUoQoPTNJmmncTVtwoPFFBPQUCEAHrS5pMYNL16UwAdKUkY60nTijjvSAM0deMUd6MUALSUY4o60AJwKM96XGfwpBTADS980Ad6M0h2DOaQUp45oAzQIOvPegDFKOopOhoAOvNLnjFJ7Ud6AA0opDQBTAU57CjJ70UDpQAGk74P50deKXIzSAQ5FL0OKCQSKQH5j+lAC9aKTFBNMANBo7UZ7UAJ2peRRmgetA7APSjPNJxijI/GkAuKOlMzk0ucdaAHUdaYWo3ZpgOJAFANNzke1GeeaQWHde9HajrSZoCw48nijOKbS5/OgAPNL0pOBzmgnigLCmjNNyRSEnv0oCw7I700OOnSkx70hFA7Ds89aXNMpCDQFiQEE9qM84FM6EEdaORQKxJkcUme1MOccdaO3NAWH5Gapaw+LZRnqatDjtWfrDARxljgDJJqJ7GlNamYRQQD9arSahApwMsR6CoG1E8+VCSPU8VgdFy9ijrzis03ly/QKme/pULzMWHm3OcnoDS3Bs2BIqnGRTvOQDlh+dV4bOMqCcnIzyalFpH0xSY1qONzEOTKPzppvbcdZBVK9torS3MzrkVjnVbYcCEn0wKW42mtTojqFsOsgph1O37MceuK57+14hwLfOaQ6uO1v9adibm+dUg7ZP4Uh1SIZwrflWAdYbkLCPxph1eb+GNRRYDoTqfQCImmtqLE8QkfWufOr3R6KAc56Ug1S6IP3friiwanQ/b5T0hqSOSd0DGPGenNYNje3E9/DE7DBOTgdq6ZgFIXpihqyBPWxVkeYD7oFMtN+9yw/KrEnQ1HCMbj70kW0rEN67oimM4LHGe9PS2LKDJISfWmXgBaEf7VXF4UDtTWwn0IltIxztzUoiVSAFAFPpCaoAAUdBQRQPWlFACZ70hOKUnPA7UlADScgVT1QAwAZxk1cJxjNUtVO6BcetSyo7nbijrSZzS12HAFLnt0FNo6mgBaM5NJ+tHBFAC5PQUUg6daCaBC9hz0pKKCaBhmlznmmk96M5piFzRSbqQnmgBxPIFOHBxTAaX8c5oAWkpAcUE8nNACijimE4xSZNAEgIoz74qMHkUmSaAsShhzRuz1qLFLg0AP3Z6daUHBqOjpzQBISBxQCDwKjGT3oGRzmgCX8aCAaj7808UDFHWlwKZyB1zSg4waAFwO4zQBSA5NKDzQIKMUtITg9KAAClwKTNKcGgBMUEdKXI6UdvSkMSijrR0oEHFHrR7Gj+tMYUD86PUUhJFAC9KMimZyaO/0pAPNGcU3PGaQGgLEnWgnimA4pw6UCF9KQ0UvfrTAKOvNGSKM4UikMMUdjSEelLTEHSjqQPWjp+NJnNACjp0o96PSgUAGeOlAxmkz2pRzQAcUCjoKQ0hi5xR0+tGQaKYgFLmm5pQc0AGeKUnikzzRmgYZ9aM5pCc0hJxQIcTSk8evtSAjHNApAL6c4opKN3GKAFopCaARn0pgO70mRnk0hIByKAaQC8Zo9aQcdaOppgLnig0YFGeaADrS59DSE4opABoyTjApCeaX3oAOaUGkyaB0oAXFJ265pcgdaDzQAZB+lBNJnNGDQAdeO9LjGR1pM0nXFAC/SjijigY/CmAp7UH09KQn1NA60gFBxRgU04zxS0AKBRkdPWkA9qUj2oASlHNIexFANMBeKM0DmkzzmgBc5oBoB7UCkAdRR170Z5xRmgAFLjmkz2o6UALSDijnHFGcUBYWjGOfSkBoPpmgBaQ4z60ucLwaTigBRSY6+tKKTIoAUUmPSgGjkmgAoAopaAsHGMd6Q9aXqaTHPJoAXvSCgUc5oAXnoKO/NGcUHtQAHHSjpSdqUd/WgYdOtKKTrzRzQIWgGkBGKUHFACnAGaTGeaBzR0NAAT0pegpDQe1AB2GKBzSjmjPpQAntRwTijPt+NKD8wPpSYGRqzbr2JCeAOfY0xpprdY2gH3m5OMgDNQaqCdSlO7AGCavWyLJZAmURjOPqawk9TqilazNMvK00kZ5RcFDj1HNJ16VYMYEEbbx/qxhe/1quPyrSm7oyqJJ6B7UufWkzzxS547VoZBkUDjpQPWk70AKKM0me9BINAC0HOaTGKOlAC0UnejHNAC9KMUdaCaAsHSkPqKBzzRyT0oAB2FOppPejqeaAFz0pP1pc55ozmgLBnNJ70tHTigLADQDRnikBoAdSdsg0go+lAC59qOtGRSdeRQFhRR0o4pDQApI7UUhNH0oAM44oOKOT6UHnNACA0vXik6UvFAxCKTGKUigjAoAaBilIzRx6UvQUAMAwaXHWlIxS44oC4gHNHegjpRQADJopelFAxAOKUUUYzQIQ0opOpxSnigBCRmlxSdaU0AIQKXFJ0A/lRnnpigYYB4o9qPajAoAAO9GKO+BS49aBCAUH0oxmjBxQMTH6VT1VVNiQVzzV3gDFUtVOLMD3rOexcN0cpqA+x25lVR6AHpWKb68kX5SAPYYrc10Y071AI61kWMIkj3SDPtWMVc6Z2STZWY3DkGSUgemaI7bMiNkk7gcjvVm7jCtGqjHPIq9DGCVAXpirSSM2zaj5RfTAqTqajToKeDWbKWxR1/jSyBzzXHyEoo2iuv8QH/iW/jXIXP+oIHepRq9kVzct6d6QztjOBUG7AOa0LbTZZoRKACD0BrRIzbSK4mc88UvmuemBV4aTP2AxVC4iaGQxtjI60WGlfYaZnPVqBI5IXOQaYBkj2qSNfmH1oEa+jjOpwk9hXUSctk965rRRnVEHTAJzXSsSHNEtkStyKToabH90/XrT5AMH0xTI+F571mjRsr3ZPnwj3q6pB4B5FUbn/AI+4VHHerERzcMPamnoDRYFFB5o6/SqEA6UGlpDQAHntQc0c/hSE/nSAikDEAKcHNU9QO1EBx0q+STjI59qzNVUttCngAmkykd3mjNRgkdaXNdhwD8570ZpmaTJPfpQA/OKUHNRilBxQA/ODzQCKYSSOtHuKAHk4pc+1Rg0ZoAeSO9NzSZyPegGmICaTk0tJnmgLC5NKDjrSdDSde9A7Dsg96CaaaXqKAYuQaMD8KSigQHHSj8KO1JkA0BYd2oozmjNIYoFJjHNGaM0BcMY5oH5Ume9LnimIXpS5ApmaOT3oAUnHFGTSZGeeaKAFzgUFuKSjFADwaXNR9KUNQA/B60Z7U0MCaUnJGKQxeBRmmk80ZxQA7OKAabn1FANAhxNGRTc5pc55pgKDntikoBpM80hhgjJoJoJpM56UwFz7c0DrSD1oJ5oAdRyKaDTs8UALnNANNzmlBpAL170fzpM4FGQOaBC0uabmjNAxxNHTFM3flTs5oAXjJoB5pM59jRnigQpPNFNJ/OlzQMXHNGKTPFB9aAsKaKTPFGe1ACk5pCKQ9aUE96AF9KM5yaQelBNABRjIpM0ZzQA7Ixg0nWkzzzSE+tADs+lA5FNyO1GaAHijI7mmA80EnAx60APFITTATTs0AOzx1peTTc5zng0ZoAcKO9IDzRmgQtL3FJmkHXNADqOgpM+tB570DDNLkYxSZoBFABRmjOeKTNAhR0oJP4UmeR7UpOaBi57UE0meKAcnFAC5FJignFIKBDjj1oHFNBpfegYtAIzntSfSkLYGaAHUZpoYUu4daBC0lGQaCRQAo9PWjFJmgnn1oGLRk4pAc0Z5oEKKWmg5oBoGLmgmkyKM0AKCaM0maM0AO9aPem5oBxQIdxR6+1JnNBPFACk+1LmkBFJmgBaB6UUmfrQAuR2FHekHIpQcUAGcUY70Dk0bqBhnNL24pM0nWgBw9aOPwpB6Ude9IABxQD19aTNGaAFFH86MjHXJpuc0AOHApQfWkoFMB1GRTQaU8UgFPNJ0pCcGjP5UAO7UCkzRnjjigAJ5pQfm+lNzzQDhwR60MZzWtH/TJue4qeY7bCE5xjBxUWoxCfUZQTgbhj3rVttPS7QJI3C8cVzs6orQvMCNTjyeBbjINKOlWpLRQDPk5EYQD2qr/hV03dGVVWYtIOtGaM/rWpiL368UcUnSkzigB3SkJycUhNAOKAFzRig0gOKAHcUnfg0cGkoAXp3pR6Gm9RS9qBCjA+gpCT26UHpQelAwGcUuaQcc0ZoACe46UZpAMmjkcUAOzSZxSA0Y70ALmjOKQ0cYoGGeaXNJ3oJ/OmFhc0A98cUhNB6UhDhSHOKTGKKAHdaMGm5weKUnGKAFFIRQRzS9zQAlHU0opOg96AA9aDRR0OTQAtIaXOeKDSHYTtRRjvQDmmAp9KTOaKM0ABOaOtJnFLmmAH60Y96BSYzSAB0oHvRRyOKAA5ooIooAPajHrQeaOpoAODR7UDrRxQAYxQewo6igevpQMCaBS4BFJQIOKo6ucW6Dtmr1Z+sHEEYPc1E9jSG5zOu/8g/HqazdPGLcd+elaHiE/wChqPeqNkMW6j2rKHU2qbIjujmaPPWtC3HzrWfc4N0g9DzmtK1GZB+lWtjJ9DTWnA5xTV6fSnDlgMVizZbGd4jJFgB6muTuziHA64rqfEh/0ONfeuXu+IwKImj2RnEHHvXS6ZIPsUa55xyPeuexjqM96twzPGvy/XFa3sjCSudECNwGa5vUzm/kAPANWob943DFjj0NZ9xL5kzNjqalscE03cjGR1PGKfG+XAz361Ecnp0qSEESDnGOaC2b2hD/AImRPIwuOe9dEfvk1z+gc6g5PPy1vk/MaJdCY7sjkPBFIvCDIolI2/jSr90VmWVZjnUY/QLV4KAcgDNUJOdSAz0ArQ4xjmqWwm9QHrSgd88Ug/Sl4ximIB/OlPOKSg0DAimnpS470lADSRurO1LABz2BNaJ+9gVl6qwAcn05qXuUjuccUCk9aM8V2HCAPWjPvSZxg+tAIIoELmimgjucUuc0DHA0A45puc9KAc80wHH1zR3pOtLxSCwd6M0ZyKD0oEGcUd+aO1GKAFpCcUZooACeKWk4o70AHajnpR3+lLQAUlLSdqBh0ozR2oFMQtFIaM0gDrSjrn0opDQAE0tFFMBBS0nejHFAC+lFFJigBfqaT6UtIOOKQC4oBoopjD0oI70Y70UCCkzS0mOaQCijPNAo9zTAOmfWgZ25oxSgc+1IdhO9KPSkPFFAC0Ec0maAfWgQvXkUA+tJ0oxzQMWjPakpc8UALmjNNxjkUuaBB1ozQDSE0wClzikzS5yKAAetKCDzTaXpSGKSOOOaM03J+tLmmApOKN1NpegpALnPNBpM0gPOKAHbqM8U2l5oAM+lLSZ6UZoADzS0lJQIUdaM0e9AoGHHWlxSZ/WgmgBaKO1J1GKAF70vtSUd6AF6HFLn8qaaMgUCHe9ITSZ9KKAFBpc8U32o6igBwOaTPb1pO1BHFAx2SaCabnijtQIU+vajPFJ2xR2oGLnNKDn2pnQZpc0AOzRmm5NBOaAHdBkUZpoPpQTQIdmgH8qbnNGeaBjgeKCabmjOOe1AhSaMY/lSZPagHH0oGO3UhP4UmaTqf60CsOJ70vXpxmm5FJnNAxwpc5puSB1pCTQA+jpTQexoyc5oEPzRmo+RS5xQFx2cUA800c4ozjqMUAOz70uc8UylB5oAdn3o3dqbntRnuOlADs9KUHPembvalJ4oGOBzRnmm59KM5x7UAOB9eaM03dRmkIdnrzRkHmmA+tKDQMcTnmkyaTP50A0wFz70oPNM4oz3NAD880E4FN3UZpAITk0oNAxSYIpgODY4pQc0wY60tADweMEUueKjzTgc0gHfjSZzxTc0me9AD80u6mZpM0BYcTxmkUnNJmgH5hS6AjBmOb2Y/wC1W/pgw3Hr/Sufc5vJf981v6d2POR/hXPI6omvIR9jkPt+VZWfyrVmOLGY+orHB4q6WzM6u5Lnjg03dg4pmeaCcitjEkDd6XINRZpQeKBD8igECmA8UoOKLDHg0UzPSlNADs0ZpoOKCe9IBc55pSabngUZ64piHfyozim54oB496Bjs0E/nTc0uc0AL15o5xSZoJOMZoAUUZpucGjNADs5o60mcUgNADiaP50ZGOaaeelAASM04U0AUvGKAFH1oBwaQAjntQTQAtFJnA60uaAFzSHn8KTtSjigA6HNLnNIDRQMB3paTNGelAgpaTPNJmkA7OKTJJpM0E5FMBSeKOKM5oJ44oGGDmgc4oB5xRmgAzzQTRnPejPNAC5pM5NITRnvQAvY0dqB0zRSAB1zQSSeKKXNACUEg9qO9FAAOtLmk6GigAzxRSc0vGBQFgA5ANZ2sn5Y1981od6zNZPzRAdqiexpTWpzPiE4t4x7mqtoALdSPSp/EZ+SMd8mooMCFeeABWcNjWo9ivL816ntzWlbj5/x61mNzfD0xWnaZ3AAd6voZPc0wacv3qavApw+8KxZstjI8TH91Cvqcn3rmbs4UE/Wuk8Tn5IRiuZvj+6FJGj2RSMh5P6VtQ6ar28bBjkgGsI5xgCuttdpt4/oP5VskrGE3ZqxnvpMpztYdOlZcqeXKUA+6e9dWODXMXH/AB8SduTxUvcqLuiEDqKkhGWHHPamE4p8GN4HfNA2zf8ADwzdzHsFArdI5IrF8OD99OW64Ax6VtEc0pdBR3ZDJ92nDoKSbpSjgCo6FlJMHU27471ojpWdCM38h960Bk9KrohPcXsKUc0mQBil6GgA7UZwKM+tHWmA0nFGcUZ9aCOlADc/PWLrBJdx2AHStoD5jWLqxHzkdSanqWjugxIPODS560hABIFJn/CutbHC9x2aQHtSZz0o6E1Qh2fagHFIDQPvZ7UAKM80A44pCSegoHNAC5oz60mcYFBNAWHE0ZyKbmloAXNAamiigQ7PX86UHmmZoyKBjweaCaZmgUAPBpwqPPpQCaAJKM0zJo3EjrSAfnjBoBAz60z8aToaAH55o3U2gUAPzgUA0zPPX8KASOKAJKQYpmTS7qAH0Uwtjigk5zQA4dKWmZ60BjTAeBQTzSZHXNGfWkAvSg00mgOM80AOzk0dKTPNLQAUUCg8cUAFFHWkHWgBe1BoNIeKBi0ccUdKD92gQZ/Ol6Umc4NGaACiikPTigBc4oAxRSdaBi5oPSkBIpevSgQZ70o5pCeKTv04oAWlHP0pCO1AoAXkcYpKM88mkOc0ALS4xSHgCjNAC5pDxQfSg+tAByaB1o7cUZzQAvuKO1Nz6U7oKBhmkoNFAhTSUp70e9ABmjNBAIozheetAwo703NG6gkdnn2oPXim7+aNwoGOHNLTcilByKAuHfBo60HgYoFAB1oGaSl9+9AC9KPako9qAFJ/KgGkzxijrQMBRQaBQIBwc0ZoNHWgYDGMUZ9aOgoFAgzRmkzzRkHigBc4oHvScYoGDQMWjge9B60ZAoEHUUdPpQKSgYuefaj6c0Zo6gY4oAAaB0IHTrR2oGRmgA7UewoHSkoEL2oBxQeOBQOaAEpeTSc5pe1ACUvegHFHGPegAzignpQeuKOlAAOmRQOtB9jR0oGAPal6CkHXPSgGgQDmjHegetFABn8qXNITijPegBT6UZpMUc5xQMd05IpM4pPxozQAuaM0nFGeKAFzik6Zo7UHtQAuOaOlJ0ozQA7PHFGaaDg0GgBfaikHFLkUALSA4oyKTOaBDs0Z4pvQUAkUgFJ9KAeKr3NzHbL5kjAD+dMh1G2mQsJQAPXildBdlvPpSr169ajRw4yrAg9xTlIzQ9hrVmCCDdSeu8/zrodMPBzyc8VzQP8ApUhBzlz/ADrpdL7kepxXPI6YmzOANPlPt+tYnat2Yf8AEtm+lYI5AzVUdmRVWwpNJnAo6VWuL62t32SOAe4rduxhYs5oBrLh1y3klKtlQOAT3rSSRZFDIwIPpSumG25Jmge1NzjrQDmncNB/BpASDTRx1pQTmmMcT60ZFJmg9elIBc0DpSd6UUAAAoxik70Z4oAdnHFJk44pBS5oAXOaOtIeaOgoAUnmjOaTPHvRQA7OaAQKbnik5waAH5BozTRQaAFzmlBpuaD2oCw4+lBJzSZpTgUAGaMkGkBzmjOKAFye9GcmkBzR1NADqTOKQcZoFAC+9Gc0dqQYoCwuSRQTmk7YooAXPNGaTHPtRQApNGcHFIeKBzQAucUgODSdKKAFzSg5H0pMg0cigBaOhpKM0DFzijPNGeKSgQ4mjPNJniigBScUmfSg80UAGaXNNHWlpAANGaKBQMMjIzWZrBHmRDuRWn14rI1Y5uEX0FRU2Lp7nM+Ijkx/pTIQBEB7UeIT+/iX0xSqPkHsKzhsa1N0VASb0Ae+a1LP7471lx83hPTitSzJ88DjGO1X0M3uaY4py/eFNFOU/NzWLNkYfiY4eFc9a5y6GcD8a3/EWftEQJyQM1z1yfmoWxb6EAABAq9DdSxqAMkDpWeGwBj1q3HMu0KRwO9XcxauaceoblwxwSKxpWBkZj3JqyGicHnB6iqLH5jznBoeo4pLYVjn6VJb4Mgz3FQdTz3qe24f9KENs6Tw6Pmnbr0FbPG6srw4B5Ex77q1P4jSluKK1ZFLnOKeOMcUx/vD6045AJ9KjoaFGzO68lJ65rQcHbweaoWAzK59Sea0SBg1XYnqMSPCjLEnqSafSA5+lLx2pgLmg0cY6Un1oACfSkzQRjjP1oOBQA09Sc4rD1Q5Rx3yK2+uc1z2pOSzDHAbGanqUtj0FxhyPQ0gPpSyMC5PrTQa6o7I45LUXODRnvSZpevHpViQUoPam5pe3FAC5NIDijtQB60AL1oBpD6dvWjIPNAWHEA0ZFNzRnmgQ7NApp9aO9ADh+tGcU3+dFAx3HajNNBpc/ypCF60ZpuaM0wHZ4o6mm5pc96AFzQDzikFGaQC5xR3pMjpS/SmAuaM0hoyOlAC4waBTetKOwoEGeeeaXNITRketAxaAcUme1LQAZzS59TTe1GaAFz0peMnNNzQDn8KAHfjS5OaZmlHPNILCkkc5pd3App60DHSgB4bBpcgnioyccUZxQBJkYoJ5zUYbAPejNADi4yaN9NpDzigB5PIpwbIqLNLntQBJnNBYDpUeTRmmA/dQDmmZozQBJu4zQWx+NRZoJ5pWC5IGBpd2c1EDS+nNMLj84oLACmc9+lBpAODZo3dqbRTEP30gPOaZnIoHSgZLkdabv5po5oyCeKQDt1AbmmdDzS4pgSblo3c1GKM4pAP3Upb0pmRRmgBwcUobmmEikGc0DJC1Ixzgmm54ppY5wRx60AhxOaXNICMUmeaBWHduaBTQaM0AO5HPagEjvSDpijOO1AD93PSl3D1qPNHagCUHJzmjvUYOBxS7jQMf146UdOaZuJFIXOKBDyc80E4FRlsjFBNADw2Bj1oDio+1KT/ACoAeWGetG6o84FBOaAJCc0Emo8nGAaXOaAHdaO/tTMkGlJNAD89qAeaYSKC1AEmcUE1Hu4NLuzQA+k6Gmb6XcD9aAH4yevFAIxz1poYUFxjFA9B2eOKOtRhvypd2elAiT6dKTpTN/ajcDQA88jNHamb8dqCx6dqAH+/egHApgc4xSFjjHrQA/I4FLUefWjJHPagB4IOPWgkZxmowfejIoAkBUUZHrTM0nUUASBqM80wGjOO9AD88UtRhqUE5oAkJGMUmelMJI4zSZ//AFUAS5pobmmZNAOaAHlxS5GKjozgUDJMjvSBhTAc0fSgQ/cCaN1MBpM5oAk3DNG4ZwKYDRnHNAD84pd2Kjzk/SlJxQDHhuMUoIqLNRzTrbp5khwvrSYK5YzQPas5dWtnziQADue9Tw3cc0fmK3Hc0k0wLRICFieBzXP3uoXUshVMxIDx71o/2nb+b5e7PbPas2+MUmTG44PT1qWXFLqhpM93bESOGwOPWqiqBbFSpMm7gD0p0Fw0YwCRg9PWnl/MMkgHKjOBUmiVtB8F5d2kYYcpnoa0LXXY3QmYbSB271jzTedGChIwOlVhuKb8cDildk8qepowSK87HP8AFkfnXVaTyQB7nNcNC7LICPWu00C6SYFB95Qc5rOWxqtGdDcj/iXzD2rAH3a37s402bvxXNzSeVbtIASQOAO9VRejJqK9iDVL77DbhlAMjnCg9h61zTyNIcyHLE5JNT31zLcsGk4KcAVTL9AetNttijFLckMa5OW57CprC9lsp8kkxnggmqpbLEA4PamhnVyuMgetJNlOKZvia6uyJ4pgFPAX0qGK+u7WU+a25SeSelUlEqKvzlQfuqDT5Ym+zhpZSeeQRVXZHKtjoLe+gnICuMkdKs5OK5i2jjKtLvKsMYA610cDFoELHJI5NaRdzNqzJaOuKTPHFHt0qhDjQfrTQKXvnNAC0ppucCj0pAKP0ozjkUfSjIpgGaCcimk4GM1XvJGWAEcEkCgLFoEClqsSwgBJIYiplPAyecc0rjsOxzS5pMg8UDk0xC5zRnNJwOaXpQAdqAe1FBNAB1o60dKO5oCwmOeKX680nQ0poAARijNHvRkUAGaCaOtHegA6Ud6KM0AHQc9aWkxmigAo79cUE5FBBxQACjpSUvTigAyKOlHXigc0AHWgE0UCgA60vqKQ8HFHekMB70ue1JRn9aBC59aTPWgUUAHWlzwOKTpQKYBQOKUc9qSkFhSe1Ie1BoNACj61kapzeAdwK1geeax9SP8Ap5A9KyqbG1Pc5fXTm9jXpjFPVhtGeOKi1ps6koxkjFPJG3n0qYbF1N0VYebt29q1LAfv8+orLt8G5ds9q1rHG449OtX0M+pojpT061GKfGefesWbI5/xEf8AT0x2WudvT0FdB4gbOpfRa5y7OHHpSRbIAenvVoIQOVI461VHUexzVoySMoUnPFWYvcaVPUdqh9aexPuPpUWePxoKQvep7UgsWJ4FV++KsWowTgcYxTQM6nw6MWUjAdXNaY4rP0Bcafn1JNXwckkVMtxR6kb/AHx+tKSArfQ0h5kpJCBC/wBKh7Gi3K2n8sT7mtDPGKo6dgr+dX6tkdWIBgUnTpS/ypjHBGPWgY78aDxxmgcKM80DvTADTTTvX3pO+PWgBhI2nFc7qWMjbxkkmuhJGxvoa5u/LfKD1yTUrctbHfwXdvcZ8lw+ByB2qTjHBrlrVmtJC8LYJHIq5/ac+M5raM7Kxyyi7m77k0ZrCGq3A6sPypRqso4JBp85PKzcBpcgdKxBqspyOM04apKcdKfOgszaz6Um6sf+1ZvQUf2tID90GjnQuVmxntSDNZX9qvnO0CnDVm/ug0+dBys1DntSA1nDVc9U/Wgaop6rRzoVmaOaXPvWb/aoH8B/OnDVEPVcU+dDszQBBOM0Z6D1rOOqR/8APM0o1SPOChxRzoVmaHXmjOKprqEJIySPaphcwP0kFCkmJpomFKDyT+lRiRT0YfnSgg87qq6EP4zijpTQaUHJpjFBzTiKAOaDSHYb0+tLnGPegjvSZ7UALntSDikpevWmAoozzSZIoyMZpAL0OaO9ID+VGeaYhc0uaaTz70H9DQApPPTFGc0h5AoNADqM03PvQBQA7FKeBTc4pck0hi5zSZ7igkdBSZ60AKTnrSA0A5o+lMA6HFBxkEHNID83NB4NAheTxSj0pvTmlzQOwDIJozSZ7Ud6AHe9LTQcjpSgjFIBaTpSZozQJigijvSd8UoBzQAEc0dRQeKTIzQAuOKOc5ozx70ZpgBHGc0gNHajtQOwd8UZoxSUCsOBPajNNBpQaQxc+tGcUgNFMBc0ZzSUmaBD6TPFIM0vQikMBilx3puOPSlBPSgAJGMHinTbhZh17NzTD0yTTZSWtwpYjL4I9RipY47jYXYsdx7cCpc01QFYY9MEU7HcUJjaAUY560lFUSxQTmlHNNJpSaAF6fWkzR25o60AGTjrzRn1oz2ozx0oAWkzxijjvSE+lAh24dMUhOfwpOSKTPr1oAcT0HtRmm55xRntTAdmimg+lITgEk4HrSGOzn60ds0wOp7jpmlDAjj8KBD896QnJpM0ZzQA7OBSZyKTNAZScd+9ADufWkGQKQsM9aM80AOBpKYXxjcQOwp2cdTQAuaUEc5qLd82OpPSnBhnrQA/j1o7UzcKXORQA7PpQDTelAPNAxxPPWjPFNzzRnpQIdnpQTxxSE0UAKOaATjpTc4o5/CmMcOTR3pMjpRnNAC5o7UmcikzikIdnpRmk9Pc0Z60ALn0oBpBz7UfWgYp4ozjNICetHWgQppQRmm5xSbqAHA8UZA5J4pu7PTmomlVCAxBJPAzQMkjkEjuAOFOM0/OGI981FbciT0Z+T6U8EF5AOgIAzU31HbQcOuainuI7dQ8jBV9aeGwfX2rJ1iMCJy7kljlFA4FDdgSuPk12IH5VJ5wfpWjDcJcQLLGcg/pXHBs9RjP51oWN19kzIrFo2PKj1qVJ9RuFtjpc8UDms6z1WG4QtIwQg9Ce1WkuopeUkBHsatNMhu2jLGeRWP4gnMduFBGG4xWtkHoeQM1y2uypJcKVY+hU9qmWxcdWZ4YjvWzpszAlVwUYYIJrCIAA2nJ71Mkjx/dznqazvYpq5qSXcAdgVwAeBUbXdtJgbQo6k+9ZrSmVix61ECOQTyOtF7jSNlED4denamwsUlK4H7w4x61R+2ybQi4AHTFHmtsGThgcg+hpobvY0dQtvsjAgcHrj1quJI1iGDksenpURu3niCTtkDueuabsCoSGy2OBSbHHVaixMUcEjqf0roLTWobFl2x5IBBNYUaggbjgnv706VDC4Qn5up9MVD1KsdwviW2udJkVsrMR0x2rLTULeRlQOCW7GudW4eMlc4BGDx2qLzNrbgfxoi+XYlpvqW9TljN6wgwVHYdM1SJy2QM57UdRkHrTWBzuB/Cne5SVgz8xJ7UeaNxJ6n0phLBScZ9faoQ2WBPBosFy2LtlwAxwOme1WDdT3EBBYEDqccms7HBJ9amt5TEcjkDqD3p2Jt1NCCWI4OCWUdB3ra0zURPmF12so4Fc4twUyygAHkirFjdYvo5WGBnBNNOzJkro6zdxmlJFUnv7dZhG0oDH3qVJ45HKo4JHXB6VqmmYljIJFLkCo1qKWeOFh5jhc9MnrTHcs5oBGariZW5Uggdwc07c3vigW5MWwOtNLZ9qYM55p2B1zQMXBPI/M1BegCFMnJ3Cp81WvTlYx23c0hodMSIAOjEj8qs4AAINV7hgVRicgcCpeSMmhDYucU4NxTTyMim980EkoOeKUngVCSQacGJ60wJKO3vUeTkUu70oAfnBxQTUeT60pJFAD896DUeT60uTj1oAkHejjFM3dqAfegBwORS49abmjcMUgHe1IOBSbqXIpgKDzQaTg96Ac0gF7UdKTNKTxQAUD1pAaPSgBevPeikBo75oAX60dqKKAA+vejNGaSgYtHXNGeaO9AARxR0ozQaACgHH40Uh4OaAF9OaM80UY5oADQTxSHrQaAFHUVi3p/09z1A4rZzyOaw7pt145B6msqmxtT3OY1U7tWGD0xmpCSATiob47tWck9+lSMSEPpipjsVPcr23M8h9e1a2nA72zWTa4LuT1z1rY08YBPtVvYz6mgCKWP73400DinR9awZsjmddJOpnpwKwbv7/r71t6ySdSf1BrEuT85z1pxNJEAG6pgrAZANMtVEtykZ6E81qSaeVGVb8K0sYtq5nSEhQDjOKhAOPerN1EYyNw5NVgfyqRhnB/CrFpg7vQAkVXHPSrVqPlbjGaaEzrdEGNNVvXNXBwPrVXSRt0uMHuM1ayamW4R2Iz98j0qOYgRPj0p+fnJzUVyQID71Jp1CwH7vIGKu5qnYjEYI71b7VTI6hULH5+KlJ+WoCdz/AENAycfdFJ0pN4C/SkD5piH546Uw5FP681Gec460hkTAhCeoNc/qDguvtnpXQSnEBz6da5294nA9B0pLctbXNH7WAACpyAMH1oF4meAcYqtMp2DZzzgCosHaWzgipjUTIcHcvi+QjGKabyMkHZ07iqJ4QNj60zcTVp3JcbGkLpRgqOaVb7AIK5z0rNDt6Zpd5PbpTuKzNE34Gfl/Wmf2gAAMc+1US5PYfhQC2eBzRcfKX/t5HG3FA1AgcjJqhlhSEuORRcVjROoZHQCkGoEZyvAqgC3pSEtnnvRcfKaP9oEn7vFSC+BXpmsoFgccn3qe0BkvYY2+4zAGhai5TQ+3LkfKaUajH6H6VpSaPbg8AjPPWmf2Nbg52kfjVJCaRTF/CegNMN+gI2hqm1LTIrazeaEHKjJzUPhq2j1NZmuBxHjGKaTCyHDUB1G4ke9SjWCg/jz9a1Rolkv8BJ9SakGk2I58kH61fJ5ke71MpNfkXOE3Z9TW5Yzm5s1nIwWPSo10+zHS3UD6VOirGmxQAo6AdBVJNEtR6EoYg0bjnrTB0oqiR2TSZJ5oPsfwo7UwFB/Wkz2ozxQPpQIU9qQnv2oIxQvXPrQAo6UoHem9zzSjpzQAvWjOKbz1pTyaBhnmjHvQeTmlUgEFuR6UgDrzSgEc1IJIz/DSiRARleDRcLIh60Z5NSs0ZBCqQfU1ETk9KAsHIxijGRR14oHp6UBYARS54yKQAHvRkDoaADg0EE/SjPNA5oAKM0mR0owc0wFFBPNN5PejPrQIdz2pQR3puPQ0h4pDHcA0oOM0zPOKCc0CHhgM8Um7FNHA5oyD1oAcTk0U3ijk0xjs8UAcZBpvrmjJwKAH5wKQnJpuaXtmkAPIsalmOAOppxIxnsehqhrEjR6cSOhOCR2qWxlM1hC7DBIxU82th20uWQe1KPSkHT3p2OKoQgAHOaMUDnil4xigLDQPWgDHWjPOKN2Rk0AL04ApegpueaM880AOzjtTSR64pCcdSaQDcTkjA6VN0MM9c9qSU7YlJ7MD+NAwW69P508JHPGFLgYbPJ60NoaE8xZGR1GCRz9aUsfSnpBCAAJRnvjvUnlw9PNB96lSSKtfqVZrmOCJZJDgE4/GiGRZ1LRtkA1LPYWtzEsTy8KcgjrU9pZWluhjUkjrnNHOHIu5BtxwaargqTnkHFaX2a2fgMQfUmopNM8uJjGQx647mjnQciKYcElcjilyBUJDRuVdcHPPtTs1aZDVmPLDpS5GAM1EWAGSaje5jjcKzdaYic4o3KODVGa9AlXyzlT1zUE1y8j5UkAHIFK4WbNUsP4TUF3ciGMEcsTgCqYvGCAYyQSc1XmlaZ9zHnHT0ouFmW0vm2ncvOOPrUiXylAWyD3FZozuGTxTlGWIBzSbHZF4X43kEcdsVXlupJSQcgegpZooo0BRwTjNQA4OfzpXHZIcJXT5snJ45qaO7ZCNxJA6ipDBDc2+YOZQehPWqskLQkBu/wClFx2VtC79uXbwpqE3rhyw5B4AqqDkHt6U8R5Xcf0p3FZE/wBulC4wM9jUAnkDl9xJPeo+rEU4DrRcLIk+0TFt278Klju5EOWOR6GqwP5UdQCaVwsizc3JkMZU4AHb1pyXch3blyMdu1VONp6VJFJsVwOQ645ouCSJWvXZgVUDH60w3MgcuGOT6dKiGBwfxpRRcOVEouZOpYk04X0gfJAx6VWPFJnIzjHNO4OJeOoE4Kr9c09b8YJZSD7VnbsD1FKCB+IouKxqxzrIN2cH0qXIPQ1igkDgkfSrNtctGcE5U9u9FyWmtjTB4ozzUEdyshI6c1IzqMZP61Q7jyTj0oBJpgPvSg4oAdkfSgEU0mgevagB3t6UAjvTc5pDxQFh+ffigkZqnNqNrAxSSTBAzj+lNj1W1kXPmYPoetK6DYu5pc54qKOaKT/VuCR1A7U8HIzxTuK44HnmjpmmlgD2NML+9AyQtxTQc5yfpimFwMZYDPqapXOrW9vIEB346kdjUuSQLUkvb9bZnjZgp2ZB7k1z5nnuWZ2c5A456U7ULoX05lYYIGAPaqvmADCkgHg471m5XNFHQ6fR71ZrNoC2ZgcnPUir6leQDyOtcXFcvDIGjYq46e9alrrDQqDJlyxyaafclprY33cRxs7dAMmsrUJ5ROGUL5ZwBkevWoJNc3NtEWYyOQe9QXOpiZBH5YCDnNNyQJPsVbiGR70qqnIPOOmO9QzTMEMangHoO9acF9aozFccR4GepJFZRgaRA2COTjFQ7Gi1GFsEc9e9SJJJC4IYgg+tRmGQqG2lR0BI4OKmtbYzAszADsT3ouDj3NrS9VL7xcNyBnPSsrUCly5ePIweh71WdtpKgng4NJuYHOeMUNtiUUnoNeGQFQQQTzk+lT3MyLCIY054yxqNpWkUBjnB49qPMD8MAQOopXZREob0IzyKFjIO4nk9qlMgCfd4HSmFt/TOaVx6AFI6c0AEHn86UMR1OaUYJyPyouCY0gM3TpV3SlWWeTzOQoyAe9VtgAJPGaRXaPPltgkYyO9Fw2LXMjkgYG7gUlzdeegGzDKcE1TBdSCSQSexp2GIwOnWkO4/exznOT3qUkFRjg45qIcAcUqvySQDgUAhQSc89KaW2k96AffHtSHAww59qBgWJIyMe1RFDuGKl35wSM00kFsZ6U0SIxGAO44NSR4C+9RkAgEHOfSlXcFwDRcB5yM4XOeKndWWEOBgAdu1QqwDDNJNMChVXIxSdx3GtOzNu3En1ParNnqD2km8EknqM9azw5OSSKkBGAfyFWtCHFM3x4ibZnyxu+vFUru/a+bfICCBgAHge9UlIKgjgd6kUYUksMg9CKLsXKkaWi3zRzi3k5Vh1HWukBBUEcj1rhyTG2RwB3FbWn6woTE7nAGFAHSrT7kSi07o3xz0p/lkj3rObUkj8uVAGGM8+ldhalZrOKcxIPMUEYHSlKaQRjdmBtYDpjtVa9UhoVxk56V01zaC4EYULHtOTgdfaifT7e5cMUAIHGOlZ+1RuqRzNyhCiIdAQc1OCMYPpVm+skiyofLg9MdKruhUgHgn1rSMk9jOcGhPxpM8UdKTOa0MhTigYozQDz70AGDn2ozijPtRn1oANwBpc5OabgUYPQGgB26lzTOR1pAaAJCc80AgHPamA54zS5zQA4kZ+nSjNNz3ozzQA7PP1paZnHNLnNAC9KAcUme9JnFADs5pwOfrUdA60ASZ9KN2TTN1LkUAO3Yozke9NoxzSHYcDS5pgyKM84oEPzRnimE4oyaAH7gBzRuBPpimZzRnNADiaUGm5z2o6UAOLUm7P4U3PFGRQA/cKN+aYMHrRkmmFyTIzTSQPamkjBYnArO1DVVtoicZwPzqW7DSvsXpJolzukAwM9axnYPMzKRgnisC+12a4JSKHAPAJ61tW4xbpu67R1+lY1HdG1NNM5yc7tUc57nipnPyH6VXnIF9JJ3yacZty7c/jRF6FyTvcLQfKT6nFbGnDKn2rFjfYpCnrWro5MkLsc9cVTehDWtzTGCfanRkZPBpuMCnR8ZrFmiOT1Y51GQjjBrGuQS568d619RydRmYc81W25525z7U1sWzOhBSQMAcr6Vd+3yjgLk+9SlBkkAfXFHl/wCxiruQ4plKeWSdsvknsBUIQk8r9K0ggwTszj2o8sc4Xr2pXDlM3Y2c46VZhBEZJ69OKsCPp8n6UjIdp+UimmDR1enjGnQj/ZFTCo7QEWMQIwdoqTHXNRLcUVoRjliaguf9UeamHc+9V7s/IKRZJZDCY/KrQqC05jHHarHQYPWqZCGtxUA+8TU7VDjJ4oH0EkcjGBTojkDPWkMZPQZqQLgUxASaaT6GlPSmnhSTxSGR3JCwHPAxXOXZJuCeowK376QNAFHJ9BWLJbSs5bYefakty+hbB3EEDIxnNRBFLyK3TOc+9PAZUDLyGHGDTRGCSw7D5hmuJOxaHSR7oBEQMg5zUAhHpU0MqqrByTg5GasJF5i5ArenLoyZIqCHvj60CEntitDyARjFKIQO1bkFBYO4GKUQc9MVoCEelL5PtSAzfs+TQYBjpWn5IPGKDDjr0ouBmCA+lBt+1aIiBAIHBo8nuRRcDOEGBwKlgh2TxEdQwP61eEK8YGacsIDBsdDnFNPUTNljlgCeO1SRsrADHJPeoRhsYOCBn61KgPB5PfArXoYvcr6xEBp8oJ4KmsvwYQv2lccYHFbWsKzac4Ix8hzWL4TG2e4AHVQaL6DS0Z0oOeMc0maQA5zzQCRwa1MR2aO+aQkDgjr3pQCRxTCwZ4o70oQke9L5ZB5IBouFho64NHTgUMhC7utNJweaAsP4AoBAHIpmc4xTwpPTmgBxKkHg5poOR70hDEYAOaUgjHakAA8mkycdaCCBkdKQcnr1pgxckClB7GmqCTilwQcUCQ4ECgEDrSAEdaQk8UDsBYqeOhq+EDRjgcYxWcx4rSiJMRPsKmQ0R3KKLfcBznrVQGr1yR9kJ9CKpkAnihPQbEyRSZ7k0/YCuT1FIgBYA8807isGxgCfyoWMsCw6DrU0o+TjtVYkhcgkc9qE7iJTG3UimsjKCaiLt6mpYT5jFWJIoGN64pQxA55zTzEoPytn60w7d2M9Tge9F7hawmc80memaeYxg460mQF27efWncVhAcGlJBwB2pNp6kcUnagLBnijnFLjgZPWkAoCwZo5xxikPB4pQB+NAWEzSkjtQRjBI4NB2gAA5oCwA5JPagnjg0gOO1SpESRkZzQ2CVyLOKC5A9qkMDB+B9BSIEdipIBHUUrjtZmTr9ysBitJBmOUZyDU2kXSTW/lRjiMYJqn4giUyW+SWABAJ+tWtJVY7dsADJycVin7xq0uXQ0QaUN1HrUeSe1AznHetzEcCc044xkGmgEDOOKjlmjhGZGA+ppNpBZkoOaGIA5bGPU4rIm1nLbbWNpCeARzVeSG6lYfaZypPSNTkmobfQtRNObU7aHO6QEjsDVCXxEpx5MZJ96db6EsjFrgEKOQM5J+tXo7C0gXakIAznkZo1e47JdSosmq3KhlURqRkE96BY38hAa6A9cZrRMmFCjAA6Y9KA4jByQcjvTsguuxQbS7jAZr1iD0wD/jUZLWiiMlyM/eI61ee5XlVBIHOaQSiRF3DGHGQfSk1dAmupQOohDglhj2pDqqZyC2B7Vdu2t9owofk8Yqg9tbyDAUofUGo5SrroSjV0XqHNSJriKclXNZd3amFBLE5bHBBPUVRijupfuvnmk00Fr7HUx+IYweEerMPiWMEbonyO+a5cWl4CGIJA6jNI6M7rtdhk4Iz0pBynRahqcdw4aBSCeWyMVV+1yn+L8qqqoUdST7mn1qlZENXLLXDSQgE8jqfWq7SEkZJOOOaWMjeFPQnFEyqspVeccGquKwhIPPekLYxnoaacgjHT1qWFA4JI6UN2Gk2MD87QOKaSQc4qcIQpJXkjipEhXKFlHBGee1K47aFTnGccdKVQSOlXGVQ7gKNpOQT6UwlRk8YouKyKhJBxQG/wAmnuQz8DFNCg/d5NMLEkcjRkMjEHHUU1pCxyxJPqaTkD/Cm85yRxSHYfnjg04SEAgdCMVEDg048GgSHZozgdab1oOcUDHA0E8nB5pAQRmgHB60ABBxnPFOXO049KaDngfStHRbSO8adZs4UDHOOuaTdkCRVhtpLhXdEJCDkitLS9OVyz3C8MuUyeT61q29jDaRPFFkCTrnntipREgEZAP7tdoOe1ZOd9jVJIxr3TsWUEtvHliSG9x2qhLbOrbWUgkZANdQpIURDBCcg1DPaJcSpI3JGMY9qSm0U0mcrJEYztNRgZOKv6nIouGjVgTnnA6VSGM+hrZO6MJJJ6AMgdKXOMCgHtSEd+1MQ/cQeDg0eYxOSxJHvTQeuDSH60BZE63Mg7k/WrEd5yAw9s1RAz9aAce9O4mkzXDgkYYc9OaceOOtZQfkEHkdKc2pfZ0zIpIJwT6UXFZo0wcCmyos0eGYrjkkHFZcOtQyKSRtIPGeciqGoapcvEYQyhTgZHU0nJDSdytqTRm7lKMSB0JOc1VEmB0OTTcHncSTjvSEA96g0sW7a+ktwRExGQQcd6nj1a6GAZCV9Kz1KnkmnA4JxSuxcqNT+2pwoAUcc5zyajk1W6fDBgoHYVQDNjkc1YsoxJOQ6gpjOe1F2w5EuhJE1zeSbQWJIJ61HLC8bEMvI6mte3uFgQiG3jVgMA4yTU8l2bfGbWJ93O4jqaltmiSXQ5xgMcj86aSMYwOK2tRhWa0M6wKhPQL1rGNrPGhdoyAOpNCG12EDKQGYZNBkJAxjFQEgKW645xWnHpM8lvDPGm8SjIA7fWnYlK7sVd4zx0xTWPHrWnb6TL9muvNiIkGCgP61X/se7O1REV3EDn1paFcrKkZCMSAORipheSNgbsADAAFSf2ZciYoU5UkEepHarE2iTx20LRRtI8gJfA6e1DFyu9ivPfGdEUgAJwABVY3LBNgAAByav22j3Lz/ADxFQATkjv6VlTFklZGBBBIINCBppA0ik7ieT1oDZHHHtURHTNOBwPpVCHhWI3Akj0pwVRyTwaWKZVBG3JIxUeRuqRaD9y44/Kot+Gwc/hUoUlcEACoHXBIBzimh2JRtPc/hTgvoajUHIA9KXuASQKLBYeZCuFJzSFwGBHSk2qQSvJHcimttLACkOxMH38kdKaZDu4GMehqMgr93mkDg/eGKLCJDK7HIIIpwkG3kdetRZGOOKQHHINOwFgEEDGDz1pSpPQ4FRKTkenWpN3qakaYgG1gGPWkZQWyOQKV+ee470Rgbwe3Q00AhGF4BzSZBHWl3ckADHY0bSV9D3oCwjSbMAjOehppbzEK4Axzn1qNww4JzTCT6nA9KpITRIRkfypQcHApilmxzUmw9c5oFqyaD94yxDJ3HArSu7RrdQGGcYyfWsqMlTnBHoQelWXvppIVgYk7TkN3ouFncjdwWPy+3NMDEeg96WQ9AV7c471D65JxSG0y0lxJsKmQkdMCu58Ka3c3bpZzbBGigKAefrXnoJHA4FaOj31xZ6gr2zESMAvHek1dWJa6o9bK4Y0Drmq8ZuH0lGbP2ggY55zUgDiRMk428jtmudqzsbxelypdxBpJHxyBkHsKxWuHnQNIQWGRxXSXcixQHLhCwPHGTXEXNw8TII2yCxz9M1pTdmTNXWhfzS59KpeZcMxMWCB3zSGa4HJAz710qaZg6bWpeJpCwHU1nm5n/AIiKgu7uUgLkZzniqbsSk2zXyMA54NGc96yYbyUwyZIz2Jotr5wpXI45JPpU8yDlZr5oyKzE1AuSFkQ5OM56VI086DcWQj1zVXQrMvA5pQevFZxvpSuFUM3sOlKlzO+QAoI7Gi6HysvjBFGMVRa5mj4O2kF9K7BQBz3ouhWZfBIPFG4jrVMzzjrtpwmmIG0KTRewcrLW8Ub19api5cHLBRjqD1pyOJDuBwPrUuSRSg2XMjj3ppdQpJYDFPhiE5EasCcdAeaztS0fUBl41k8sDJJNQ6lmWqV9i4lxExwsgJPQA1JkEVzQtLpGVlVsnoR2rTsZbokROhJHJODVKYnTaNLgjrign3qMyAo0mdqg4yahmmhdB/pIHcD1xR7RC9nYt7h3IFNMo/GqIVZAf34AHXLdamkspowHMgAIyMHqKfMhKDZaVw3cA+lISOgPSswyOMnd0qCS7kLdSMdhTuJxZt56c0ZGcVni7nKggD8aT7XOMnaKd0LlZo54xmjOBWYLyXI3AZ9qDdTk4AOKLiszTDCjcvXNZ3nyhclSfxoFxKekZP40DszQMi9c8UnmDHtVH7U4H+q/Wl+2OOsFAWLvmDsM0m5j0HFVBfNx+5P1zS/bWP8AyyP4UCsx91JJHEQp5PasxNGmvpRLeyER9kB5P1q+bslwfJOR0zzig3jnnyjmlYtO2yEh0bT7Zt4hG4DqecfSqEz5dlXHPHWrN5cNNBtw0fqc9qzfJgA5lY/jWU9dDaDdrlc6PGXMjyAkmpF0e36GUD+lPMMB43tx70GGHAGWPvnrUlXbEbSrJQMyDP1qe1ihtlKo4IJ79ah8iAjo31yaPs8WQQCRS1DcuArnlh+dRvIACFkAJ981CYIifumgW8J6qaljRWOn2pcvI2STk+9OWysSTlTj61YNtAOSp+gpBbwdoyfrQh3ZH9hsD0AA+tBs7DrgfnUpt4Nv3MfSk+zwcYQ0BdkJtLEjgfrR9msAegNT+TAB/qzSiGEDPlUBdlc21ieuB3yD1pDa2BHODznFWfIh7R/mKTyYs58sZphdgJo1gCKwABx9KessZXJkAwM4yKj8mInHl8UyZIwhxCePSkKwqsGUsDkZ6iqd5Jjaoycnk+lWYgTEMAAelVbqYwzxooBB65o6gTxXHlIAFJIpxvmJBEZ6VNGDtB8ocinZ9VFUJWKxvJScCIc0guZF48oZq0f90HFKMn+EYoHZFP7VOG+4MGlN3MQR5f6VbII7Cms2PY0C0KguLgn/AFePoKGknYY2kjr0q0CR0A5oye/OO1AFIicEERdvSjNwR939KuFnHcfSkzJ1LAfQUDMHcyRlAfk7D0qSRSIy8TZGASKijO5SAORyc0sRA3EHnoQfeuNGhbs4Fuod7ZBTgEf1q/bwkRAHvVG1n8mIRAYcHJ9xW6kQCDnsDW0bEtlYQnFKI+gxVry6Xy60JK4hpRF7VZEfFAj70AV/KGMYpDEPTirWz2o2UgM4WcjA7XIBOQKDaSqv+sNNuTJFcnaSFPTmnW5Y3KZY4IPH4VQALSU8iTAp8NtKLgbnyM4IxWcTK6sBKQc8DNa+mBjbRmT7wJBzTWgnsTAFflwQOg96chIbbnGKsHa2VcYI5BFQtGVJbrWyMHuLfyvJYOh5GDz36Vk+G8x3ExAGSoOK0JW3QSD2NUdAGLuQf9M/61L0GtmbjO5bOMewppYnnBpckcUm6tkZMMscGpI5mXjZn61Hu/KjNMCY3LE52gY7CmGUlgQMe1MBxQCOuelKwXHxykZDAnPTNJI2856H2poIJo3CgLigZ+lSw7jkqenWoQ4I4pckZAOKAHySOpAVqb5jE5LE00tg5oLDGeKAuSeZ8m3tUecEgZxTBIpOARTy6jkkYoC48HHc1JG+QcnntVcyLjORigSgnIYUBctHOzAIz3poZepGaiEmeQaN4H40WC7JWVTyDwODiplm2IR6j8qqBz0oJwMscD3pWQ9SyLlmBRgCD61EAVOM5pkZ3n5eSPSnYb0NGiGk2O35U8kdjSRnawJ59KbyOvFL156gelGgWZNJISBzkGoztIwDimE55pMnnvRYV2HTIOcU6NlVweRnjNMBz1NBI4qhXLEzBVBRsknn2qPceCeoqMtzRnmlYLkgkPOf4qbuOKbu5oJp2C47zGBHGfrTgxzkgfSo80FuKLCuPJBpRjFRg0bveiw7kg2gdeajeVY3AOeeOKQtxmo5OADRYLlo7T1Y+1KBGFxk59agV8oM0uRSsFyRsBvlPFSLNgj2FV85pCwHJ4FFguyxPd7FDDqKghY4MjAZPrUQO9ueR3p+ccA8CnZJWC5Q18Am2x1JNT6WQImBAOD3qtrZJW3Y+tS6ecIxHc81g/iNt4l2aR413pjA6g1D9rlJ3EAD1xRcSpHAS7AD3rMU3GoyiO3UpETgt2q2+xCVyzc60Y18qJfMc8cVR+zXF2/m3chUf3Qa0zp8VjBx80hOC56mqsjGbMcfQfebsKEuo7JaIQT+SBBaRqCO5HSpIWaBi2cuerHk05LUQw5VcYGSe/1pZoyqg47A1SSB3Hfbpj/Fn8KQ3kpGCcioAc0pOBz1oJsPNxJjBb8qTzXPJpoIDgeo6UTZRgMY4oBJC+a3rjFNaZhxk800HnJPWkYccdaB2DcTx2pQTimjHrTuwxQFgyD1GRUJt4ySygg9cg4qboMGkCnGaQ7lfy3IKieQA9galit0XgdT3NPWNiw7U58IRg0aBdkhjQkKDyBye1QBiDk9u1BY7sgk01mJbOCBTSFclV8PuwCfegupBPfNRZ9OlJRYRoadLAPOS4UEFTtJHQ0yNgsAWPBYk5JqsBkCng7RgcVLRSbsTFmRgNwIPX2pm9g+C3GetNBxz696MAnn8TRcLCSSEOVzkY61ET71I8RKlgw4NR7PTmmmhWFBxTowMgk4ojhYnlgBVgQAKQxA9KTY0iIlApx07VED6dKkMYLFRIAB3p0cSjBLZA5OBRewPUj25APSnEZ6dRTHky528DPFW08sIGCk+pobGrXKfIOCMZp4GflHUirJkj6BM/WpEEY5CAH1pXKsiiBiTa1WEtJHlAVevbFM8pjcFmGQDnNXhcOMkNyfwxQ2JKw1LCJWHmyKD3ANSW0KN9qgjnEeSMOTgVWuMk5JyX5zTALcW5WYyZY5JA6VD2KOrEsU0LRQyqXMZA2nJHGM1HCy2NlFFPIC6jkk9QazNAFuklw0AcjAJLDpirE1zDdT+fGd4iXBArJrUa2sWICJY5IixJIIJHbNOspIo4UhMoYrxknk81Fp8i/OgU/N82TVCOG1F6A05DhzxnjrR5DKGpR/8TG4UHPzGqhOPl9Kt6mduoTBTwTwfUVRJJJJ710R2M5bj845GTScj/CnwgNgmnSJlsj8qbZKV1cjz0IoznrSdDQQWHAyO9MLCq2TjHNKD8vSkhjZrhEC5BPNSyWxDuFPQ96HJIai2IAVwdoI7Gs/UJWO6MHr1A7106SW1v4djeeME7iBjqTk1ktc2pORp4J9SeazcrlKKMAxPFtLDbuGQfUVe0/TJ9SuFiA2lhvBbptzgmusOl297bgyx4AjVQByQOvWoIxZaVdQ/vHJWMoAR2Jz/SpTKaS1RzmsaM+kKTIwckgIR3FZWAB0GT3xXc+IbF7+yhkjGSD0Hp61zaaeLS8WaZC8ABBGOpxxQmU1fUzIoWlO2NSx9qvafpc93KMrtSNhuJ7+1TaOptrm4b/novye3PSr8cl8s0a7sKSAQO9DZBLc2llIkgEOGAwMdzVaxt2tIvKljBJBYEjmt61tbs3A3lCMHAqLVriGO8SFyAQmeeKm/QvRrUyY7lS8K+UAZDjIFW7sJHFllDAHgGohPbKww0YIPGCKnyJCAygoRkGhiVnsVI75ZPlEZOO2O4p2pDd4fmlCAN5mDxzipUls42LBkUiotYlEmguIiCC4OR6UwT10OSByB+QrttKSSPTbfLYKDgZ681xcY+aPnHI4rubaGKTT0dpBlRzg1T2J6k8cbjzJSxcucjuAPSrDSSEoTGAE5JFVYbuCKLy42yc557UxbkTQTLkkCQsDntWbTKuPtY9l3cPKoZs7wD2GKk0y4U2O9s5LHHHHWoluVhSSRjzIuCT1AptoVW1CxklATjNOzC9y8ZowMEH2rgNUgeG+mDZBLEgexrtmkyigHnIya5nxPh9bcKONo6fSmtGPozDOSuMkU3knrxVhoCMfN2qAghsHjFWncmwoOBmlBpMZGBSDcMgDNBNjRsCkzFG7dOK2P+EdgMpQSHdjJAHSqmiWciyJKUVg3UGur0+Nrl2wgEo4A9qlu2xS0OfOhW8ceTLyRgZ6g1HDo8BUETA85wRXRtYxtcSLJHlgeT2qp9mQMQLZhzgY9Km9zS3Y5k22XdVXoSBSW+kzXkxCLgAZOa6Y2iLu/wBEORgg+tXIIVREZIypxyMdKL2CxwV1ZyW1yYWb5gOfSqxVh14Nb+t6fcvq0jJExU88A1mtpl0WAETkn2NUmJwfQpAGnAZ5qW5tpLaTypFIcDJBqIYPFUQ0xQdp9cVIMsc54phABx3p6hgeelILDgmR1oG4MABnJqe3iMhIboRwam8gQOrnkDoDU3sVYoYIcgZPPSpWVQm7ODjpSySDz2bAAPQUjFZRgii4aEckYKA9DUBjxnvV94VjUMuWJH5VFJHIF3lMCmmDRWUAdDTwCO9LkYLAYoBLDIGPWi9ybMdCGDFcbh16VpSWUI0j7WXxITgKe1UoSY8OBnHb1pZpjMoVjgA5AzSY1dFnT304wkXmTJknI6YqK/Niq7bcHc3QntUK25kHyjkcmopozG+WGMdB6ULcNbCBRuHoOtTxyeW4eNsMhyD6Gq0Y3NjODjNLjGTu47mqJs2drpfi6WO3SCQhyO55rRHiiR8FFUj3FefwlYZBKeSBwK2o1aOxEjDDk5wPSocVuxJPZG3qGoR6iwkmbBQYAHAqpHZtc7I4mBeQ5x6VUtgJsgqMjmrtpNJDdrKiYEYwM1LSNFdEs2n3GkTpHMQfMGQAaiJMh+YA4PUVa1K7uL5/MkUbwuB7ColtBNo5nRis6HBHbFC0VynqJ9kU4ZY2KD7x9KrmCyExDGRiegA6VV/tq/izbxSAADBGOKgi1C4jmDFsHOSSK0u2Z7dDRktLVLd5GkZIwcHI4rKvhFtUQMXB+97VcvH1C7tSkxzGPm6YrJVWHzEnANSkVd2GxqS+wnGTUp3qApckdBzTWDB/MAwD0p4BkXGetU2ybIsQmdMiGQrjBI9av6btu7mV5nLRxjk56VnqrNGQrYYfrSWxaOV42kMcbDJx3pKVxtX2Ojh0yG6PmRuCh6c1IuiRpIGY/KDyM9ax9P1JbKZCXYwqD8g71t2upNezRqhG2Q9O4pOTQJLZkV3p9vATljgjIweAKo2k1sb1cMSqgkg98Vt6haMyESzxqDwCOv0rNisNPKFI598iA5IHSp9o2inBN6mbLOl1dySxrgE8D0rTitFWzDuVLnkc9qwrYbWkQHoxGTXQymGLTQhZd7gEHPIqumgtnYpWmprY3wnEWQBgAmunhvn1SwYGIRhuOtcPvBfBGQp5NXrKYCUt5rAAdM8UNXRN7O6NqTTPKQQibGTmkilNs7RMAeoBI6+lFnFK7pcM5K8kAmo7m0uru5QgDAbJxUK+zNW09ivd219NCIVjATOSR3rDvbKe2cmReD6dq7KPzWQxhssp5PtWfrdsZLRpgxIC8jFDbT0BWas0czaRxzXaLPJsjJ5NdE+o2rhlABMC7QSetcrGSsgZhwDke9PvZTtLKpG45NaXuZ8tma0cgmJAIyeg9qm/skFR8wyeaoabbXAt1vTETD09jWgdTO0MIeenWhtrRGkbbslj015WKLJlh2FRSWqKxjafDg9CacuqrakybCHPGAaynmee6aUKSSc4ppsiaT2RZkgWN8GTJI7dqITHIWUT4IqmjSl38zIHYGn6fbJdTyI+QF5GKpSbM3GxeMDBgDKTnpzTvs7H5TKfpmpVhjkuCwyDGMdeKY0MdsxlLnJPfpRzsbiH2WQDiXApotmHAkOfeoluib0QYxkZBq44KKXbgAZJq1JWM3F3IDbuQD5vPpikMMv/AD2zUYvYpHCrnLfpUpcoCevtSckHKxvkyg8SUvkyk/60Uw36sipHEfNJ5yeKkXz02rKApJ5GcmlzIrlZDPDIiBmkyCcEVXbaF4A/KreqyJGiIGyRyRWV5jM3PArNu7NEmkTErxwKTeM421GSfWjPc1I2To+SRjpT0GSQKhiHGeuasRj5aYIUAelOxmkzgUZNRcYYHpRj25oz2oz6UXATAHakwMU6mmgAwPxowOKBRk8UwAijbSg9KD60ANxxTJBhTxTzx3oPK0DKoGxAMc1RkAm1MDrgDj0q/IQGJPQVRsRvnluDwCcCmtxPY1chVA9qjJ5qJpCe9NMm0dc0XFYmJyeuKUED6mqpYlgcnFKJGBoDUs5yMZxUDkk00yde1MLZ6mgCUH9KcCB9agUtTuaYEu6kJB+lMYkLjHJ7mkByBSGYCsxUSJxjgj1FWI4WmYGEZb+761RhlwgUZwRitG2MkJSaPOV5xXNbUtF3T7d1ne6eLIBClSOR61vhOlMtYwyGbbgzAMR2BqwFrWKJbGBfzoC1KBRsqiRm0HijbjpUijAoAoGRlcdqNvHSpcHPtRt5oAyrofOS3I5x7Gobbi+hRuuD/Kp73m5CZwOSagsyJL6JickEjHtVdBGaCEuyWzhWPH410Fiwltdw6EnFc5dxtDe/MOHYgH15rotHAXT+TwrkZP1oYdC05xjjrxTSdp+bJHTFEcgO/dyQeKUASdR15rRMysV9odJsDgA4+lUdFOy4ZuuENbQiXypyMAbP1rH0SMHUFiPSTK/nSbuWkjS84OxNOVvUitWLwndt5oZlUrzHg9abJ4SvRAsqlfMJ5TPQVomZuC7mYZFGfmFN8wFc5FS/YjaOTdqQFyMdcmqbKBkgjB6D2p8wnFIc8zuwRB1pTFcRIXKnAHOahGVcGM8e9WJLieRDGzcEUNgkQRzsrE9c+tBdyclqj28Y70hO0jPSgVrE4ndV4Ax608XOeowahX5gAOlKY2X09qV2HKhzyNnduNNLtjJY0ihgSG6H9KcyjaMdKLsdkRhiDwaXzGYYJPFMY46dBViyhaZ8AEnrz0Ipha5CzkrjP0pAfepJY9rEYxk8D0qNhtOGBpg0SxSlT1471bgv4oVkVog5bGCe1Z2SBjmgDIIGTih6isdDqh08aLFLbMPPJAIB596yptQaa0S32ABeSccmq4jcrjBprxlSPeklYer3Jra5NtcJKvIB5B7iuw02a2voDK1qI0UZJIz+FcZBG00yxqMFuldhpkkVnpLW8sqoxyD3rKpfoVHTU0RptlJGsgjXawyKgbRbTeSMBSDkZ71QttRkdRFNwsS4Vl71nX2ptNcJFAzjB5OevtUpS7luZfm0NUztn4HY1UGlPO5gt5MuFJyaGuzHEpnJDEc4qjDc3UV0ZbeUjPGSecVouaxDafQu6hosmn2cd1HIJcnEgHUVngsWAKsA3QkcGrh1Bo7eVH3OZDgE9vWr2lCI6TJHcMCQSYz3AxQpNLUGk9zFkDRLllIHbPemo4dQynrSS38tyVWRdwjyAcdR71XcOgJXgZ4ArRSfUhxXQtnk8UmTUds27K8k4zzUuPbNNMjlE5paUDIPscU6OFnBwPujJouHKMo5qeK2kmBKjI9zUJBDFeMg80XDlImY7gAM1ODblMOpLHuKDGV4x1GaaE56Dmi5ViIEjCg9OmankMKYxITkc8dKZtBPSmkqDihsLDvMjB5Jx7UyR42AAz1oJAzkCkDA9sUrhYVCoXABGPWl3ev4U0uB1GKQyLjOKdwsUNcYmGAjs/NRW979mn2nAXGTmpdVZZLePHZs1nXFvLcXEPl+mWz6Vg9WapaFyJH1O58yTItgeR61rxXMdtKF8vy4VGBgVAkgVAiqAAAMCo7mZY4tzDJzwPU1roRqw1C+NxIIohgk9fQetCsojWNVAAPJ9aqRxuCWYfO3WrEasPmajYLPYuXFyjnCZwAAfQ1Vnm8wgL0AwaUjJJGKiEZLnsKEwsxhDHAHOe1BBVtp6ip0Ta2VHTvTZVGSx4PUmi+o7aEJOHBxz6insTIAT1HenmNQm7PPamoVDfN0NFxWGOpIGOaZyeMGpgAGJOcDigEE5C4Bp3CyIACT0qVRhQvvmnrgngUMMcnuaTYWQ0he5pMgcUpGBSZ7mgB6kk8HP1qGUEvnGakzjoKaTnmjqAgGME96djcMUi9afjGcdaGwQwgKcHrSEZPA4p6/vOvUVIqkdR1pNjtchjVi2COKmEfPNPWPDewGasW8YdircDHWk2UkVjGu0e1KsPI9PSrJUBs7fbFK6DjaelK5VkVniG0sBwOwqsQAcrwKvPkAiqxiySQcCmmS1cj5I3ZoEhzzyKeFwCKj6fKOlMmwDaHyRkdxUwkwu0AYNRAEfe6Vft9LluYVljIwemTQ2NIpvH8o2gfhUkIOwqw4A4q+ui3AJywx9ar3lrJYzIpOQ4yOalvQq2pEoCvnAPtUgAZGIHI5qO1JmuFjGAAepPGfStRdLnjkcqoIcevFNWe7E21oZmR1peeOODV86PcAFjgDuc1La2wht3WVQTknPXtSbGZuA3UZx0pVMIjLSqSgPIFSzANaRSAAE8kip7O38xN5QOhOCD3xUt2RSV9i7pDW8lk5t4ykeDuz34qhaSQGC4NrGRjO8GtKBxBbsjII+uAOAazY5gYpR5awkgnH96s1qU1bRl7T3Z5BhQAIxj6ZqiJLP+0B5iEyluv41a092Mq+jR8Adqqpcql6QYAdpJLEdBTIbKWoRiTUbjnAB4FVRHkkZ5pLy+Wa+llTgFiQKjFwd3vmmqltBNX1LkcPlnJI5pxRecVBHL5jEZ6DkelSGTy+CRWnNfUEI0Skbh1pbZWS4AWMyFgRsHeoTeRJkkkd6ktdQDyrNbD97GQAPY1LlpoOxfNvOoythIhHQg1oX9tHa2NuyW+55h+8J6rWzI+y3dj94Rk8euK5y6ku5IYPNBZnPIB6DtmsOZtmmltCrPJ5UEYA8xFkxtPI+tF5qb2UojFijjAOcZ60lsXEs6v/AAnAzUzTMTk4JHGTWl7EWJzrb2o8uW3G4gEBemMcCqV1rccindakOehxTpDvO44JxjmoyykcqDjrkUJisgOqzvbFQxG7AzjoO4qSby5rQRuCBwc4rNm1INOLSOMEEDDelX54roYIYeRs5GOelOwLTRGYbaaGUMg3ADNXI7aY24uSCCCCADWWou3mI3MQSSAD2FPGq3NuqoNxUHJB70w17HSwXbbEeVtrgEH61i64Hu9URwCEChSarSa9JOBEYcZYHitlIreRgFYnABYZ4zStbUE+hjz6QyhGjdcDknPWrpkidba3jYhnIBIq7eWiTQLGqNjOSQetUGsVtmV41PmIQwJPpTTT3KadtDS/4Ru3OcynOcfjQNDj8vymaUqf4MdajtLyUplpDkvkn8Kq2/iDUUaQbi5LHBI6ChuwJt9DDvdLuLO8HnQlUDcZ9M10WiSCVZkkAKAA4qtfyT3Nkklw5dzJ65xUOnzSws5jyARggDrTTuhSXWx0C2lqAZAmCRg80144YYCUTALc1nre3JQ5DY7ECo5Lq4aIicssROcgd6QJvsXbbyb66mtsfIiA/Q5q4LO3t7WOIs3zNtBB71laahFwzW4YEgE5HatCWO4mYEgBUOVx64pPQauT/Y7YcGRsAcjNZOu6dbpZSXqEs4wMk9auSLcZyqA5HJJ61W1TzTo0kTrg5AUDnNDY03c5IE4BH41BMMMMd+RUwjcZ+UgDjpTDGxcA9KpaEtMjT7hGB7mp4QqoWZgDjOKhIKrkdM1ahsd6BnkAB7UNpEm1pUzxrE4A2Y5B7V0ekBxeSTmeNcrhRnmuQWZbZAofoMYzW5o8Ut+heOQKxTgntUt6XKirux0wicOhFxGVB+YA5JqO5uWjto5QVy8m08dBmqunafdW00jXFwJAUIAHr61B/ZuoRkyS3SmNcttrJu7OhQaRtXzZeMW8sYAXnI6moIhcSBIy0aOT1I61QjmW5gjUMBJgEk1ZjhlDMTICSP3Z9KOZolQuT6q01gFeMRuCgzxnnNSyJJNFEYPLBOC+QOlZsbGF3+1zCQYJA64qPw9O9yl3LIxOJMD2FF3uUlsijd+GpdV1a4lLBSTgA1UvvBVxbWzTYUCMc4PX1NddjDblOD61R1YyMmwSkAxnIJ4JoVR7FOFlc4qGwheHcMljkZNQjSZy3zEEemantjKl68DsCByPStDcAQT681Tk09Agk1qiKCxijgUNneB601rRJmCk4CjJJPFaAhiLgvKMEdqaba2ctGkwBPXJouS4owJ9MkMjFCCoPBHemJZyI4yeR710RtECKobJGeQeBUVjZW8sk32qXaAPlIPWi7Cy6ozYg27y+CMdasC3VoiCcnGMdqaIGFycEkA4B9RViOMpkZzntSbKUVcym0uYnAAx6+lSDR34AkHI5x2rTUs7bQOh5JqxHaBZDulGCOxppsJRiuhRjsIiCiLwAMknk1Qm0yUykICADx9K6K2hhh8xUkViRgAmljASHZtDuSckdqHJ3JST3Rj6batEkolQ5I4JNUL60nLFypwTgAV0CowGD1B55qGaCR1ITkk5HtS5ne5bpq2hyvlsjEEEEfpTwpPGDjvxWhLZThizISc84Gc1oQ6aZ7JisTedHjjHBHrWnNoc7g0c9ITnjp2FdHMVXT03DLYFZkunsbkREAEnk9q17pQlnlsYUAD3NNvQlKzIIS+8CNsF+K00trwYAbr7Vl6W5kvYwRwDxWvc6r5DFQmDnANZu97I0Vt2QyNdrIIy+WPFKyXUTLE0m0MelO+1kSh2UFjgZNbLaTJOiSSYzgEH0pO63BNM5h9MujcySLCxXPUDrSixJyrRkc8mumfUJyjQouSRgEDoPWq+nWJuEmDOSQMgn1p8zSFZPcoqSbYiT5Vxgn2rNmtkkQqnQDAwP51ozxSx5DglQeQO4qVWtfPgW0UhmU+ZxnmhO+oONnY5aaORFCkkgHGPSlT5UJrpdQ08m2R0gwSTvJGOc1hXMMsScLx7CqTuJxsQDekgJJOQDVmTDQeYYyQOppkYnWMSFDt6Emrwt5ZISFQ4Ydu1OyJW5nGaMpwpBHf1rY8Ir9p1hMjIGRzVD+xL4ZPlHHbjrW34TsJbTUlEqlSTnFDasws7lPV7j7NqNzbsCcMcEmpPCNsJ9RbzASCDVnxZpM8uryTxodhUHIFSeClInJ5AB5qItcpclZpow9TCpfyRQqAQxyRWfM0pbDOQR0ye1aviRFtvEEwOQCcjHes5zHcOMA5NXB3QprUZHcGPjdzjFWo5grDPA6kjvWfLbOJSQpx61LG+1QpGcVVzNpnb20oj01ZuqqufwpbW6lmtvtEaH5s4xziuRj1C4KeQJSEPBGeMVu6Zqy2sS2pUEZ5JqWr6gnY1bGO9S2JZQWZiST19qSMXEjPEyqxIywJ4pY75blCsLZAPOKr3KzyKTE3luf4s9RUWdy00Y2oaU016XtwuOm0dBVJvs8DNDdoS46AV0VpavDEQzZOc59azW0qWTUhPOoMbP8w9qaT2G3dEFtqzPZm0iG2Adu9LuJh3KuRnGAOasRWKR38g8nELEkEdhWjp9oskUzRjABwKp6EpW0MiS2kE6RlMlwDnHSpJI1tpWQuowBj1NbUgAUKw5HAIHNZGqWtmk4M87CUjIGKCroguLaScKYULYHzECpNKtjDclpomBxkDoWNa1ikttb5jIYHHaoGe8OoiV4jtRTgkcUXs7Et3WpHJdwRguLIhmOCAas/Y4riASMwAxnHXFYE9xqEl1ueMhAeRjjFa0OsrAgjSANnqTVdCXdMie0hM6ys5Tb1IHap5ra0uYGkNwdoGBg4Bqte6g93CbdbfafUCqcMdwMI6tsx6VDuzaKW7KwsZ42EsZHJIFXrWGSSNzIQWBxnFMgeeNgjISuehFaP2lmAi8gIo6sO9NN2JklfYoiCCKYF+o5NTxyRyXgfPBx17U0iO8lCxKQxO0E1Yu9HfTrN7l5UOBjHfNDaS1JSu9DE1aZWvSiHco71VTkg1GpMrls5yTU4GMVK2GwJxTCePalckmm9cCmInhyEAPerajCc1XhG7AxxVk+w4oYIQjIpOtOxxzSYqShuCDilFHUZpQPlzQAdaaeuKcaSgBCMsaTg9PWloHegBBnp2pc9fSjtQcBRQIRulIThc+lJnnFNkYKhA6mgCneyGO1dgcluB+NRwr5duinrjmluAZrhIuy/MRSyHtimtEDAvnig5xgUijnOKXOTwOKAADA5pCcDFPIphBIpgISQPrQAMYNABNDAjpSAcnIPtTgDxmkiHHPrTpGVVOOtMBpINITgUxGzkkUrHpQBzcJjD452E5Fa1tO0UjCMAggYB7Vl+SUuAoOQTj6VdgcRykenPNcz30KR2FhOt1BkDDJwR6VaArn9Anka9dAeJBlh6V0WMVrF3RLVmIBil20uKMGqAaAKXGKcq4pcUCG4ox704DijrQMxdWBF1EBwCcH3qK2gWLVoWDcMcEfhU+tRksjgcKRk1Xtpw2q2qL6nNPWwlYbeWz3co2qAIXJq9o43abID1EhzVV53FzcLtwA+CRV/SwBbzIOm6i7H0HBCHHNPKkEjdkdiKg3kSFfQ4qeNhGQMZAOTWhjca0jQ28zMTyMAVl6YWW4DA4OCQa09XKrHhOhXNZun4E4984oY1qa41C7H/AC8SZ+ppW1K8Ix9pk596pZNAOK1SRgyxJcSzKFkcsByM+tQ/lTS3NJmqsgux4AByKXcx64xTM4pMnuaLILskIUnoKTC46CmFsUBqLBdj8AYxRgkDJpu6kz2zRYLsfgAdaAO3amg0Zx1osF2KEWpVkaPGxtuPSod1KTkcUWQXY9mLHJ5xzSE56gGm76TdmiwXY7AznApQccjApobikDGiwXZKJGA68GjcSMHBx0yKj3Um/BosF2SglW3A4PqKeJmB4bP1qANmjNFkF2WPtEh/iODximA4JIOD6iot2KN2DxRZBdkrSM6gMxOPU0gcqchsGo99G7iiwXZKW3Dk570omcAgOR7ZqHdjikzzmiyC7JQwFLu9elRbh60hbpiiwXZMGIOVODTlmcZw3X1quW70pfgc0WFdsnMrHqaUTuOAxH0qsXzwaA9FguyyJnH3XI+hpmSTktz61DvNLvosF2TiRs8uaC57MagLUb6LDuyYMQc7qCedxaod/rRuxxRYLsmJ3d6TI65qIP2zRu44osF2S5B5oBB7Cog9Ju9+aLBdkGrY+xqR/fpLHlxn0pupnNkAOu4GkszjBz1ArJrU1TfKaAUE8YGarYFzdZzlIf1NOmm8uJmHUDge9JbgxwBTyTyT71pbUi7sWCAT0HNGOx7VHu70b/enYnmaJOOenNN25IwabuzQXNFkPmZKDjpgDHNQNDvBy3XrTt3FAcdKLIOZjTENu3PGaBCA2SeKXdQWJosHMxDHkYHTrmk8rGcHGaUvgcUoaiwrsQRYXGe+aDGx6ntS7qC56UWHzMYIMdeRStCGXb0p240u6iwuYaIgFwelJ5OBzTw3FG44osPmGCEDGeaeI8NkCjdU6lVgSVu0mD9KTshptsrRxlZHbjBHApwDb8sBjvV2QQG4EmCIWbAwOfwpZDp7Oyxs+F6kjoKz5kacrKYLGYtj5T1FSmT5xtXAHvToZtPkcgSOcDnA6VaGlTToZYBmPtngmi6HZlNpN3JHK9KashAAPTvTXDRsY3Uhl4INMLEdapJMzcmtxtzOsZUMcEnP4U/cpUMuSD0rN1F180Ak5AGB7VZs5S0GG7cCpS1sNt2uWCFz0NAVByAc0A56Gs+51BknKRkYU4PvVOyBNs0CFOBjp2ps8zBEVJDHjgYPBrPh1Mlx5gBB4NaAkilQYCnHqazbRSv1G3dzJtURyuGAGSD1NOt5J75yZNxKDClqiAEsu1mVAOc56+1bP2iCSAKrRomOCDgnFDehSsZ1tp85Mi7GwCW3Y4qV725CJH57DAOMHkiuj0/XIpIGtZWiAMexCByT0rK+yW0jspGZouCQelRzW3L0auQpfSz6bdrNKQEUEHuOag0u4U2kirKZByST2OKLZTLeS2OBtlTB+uaZqNt/YsMbRsAspIPvVJk2Q8tusotuSMdqt2V2sNuU2kkEngetZkOqm0s/spiQkHO4jnFWrfWIJIwHU7s84Ham9UCdtS1d3KXKxrhgB6D14qnc6fcRgOJBIo7DqBUianAPM3IdnVCBzSrqSpb+aF5IIIPrUWtsVz3KkN1eW77oxlegz2qO8luDbgx5DOD5pq4NSiVRmPOeSMVJJfW86m3EJBkGAcdDVEpq5zKxygAFce9IRLGNxBPOc1aY+U7oT9045ppmJUqAD7Vi3qVpfQLaby5t7NgEYPuakeQyMSTkCoTGsqMoBBIyMdjUClomKMSD0qr3VkTazuXmhjkTBIpLQf2fcfaFOewz71VMzKSoYEAc4p8N0GuI0Zcrg5BqUncptWOmTUr5rVdpJdjycUi3LyECQkSHqSMVAdYjsbdEYghhwQM061mF6sjs2Fxweh5q2klcS7EpxKjtGwJU4OPWs+S4kEjBYmIxxxWhb6ZKbMtE2DkMxz0HvSvaSFhmSMgnHUdaSaKaRkC4nIBaIgHvUUksoibCH610M2kTMixMQAqnGDyaoXdsA7Ksw4Unb744FNyV9A5Uc8sMst8JFUhVwSfQDrXRNY3Mzblmwm3oTx0rPtJlWJEZxiSMkn0PpUslxGEMaSk5AIOenqK03IbSIbHTrqPUI5m/1atggntmtDxTJYR3IgijHAByvY1cu4opQk9vIGSOEBgp71xtzI09zI2STu796W479UWzZvdNvsosgAZOcEGrlpbXNrl5wQScEg9BVTT5mtpiGDEHAwPWta5hbywPNBJIyM0C9S6RKsCxRE8HJJqBoJpT+8YE47VeugtpFbEMD5xwR6CotTkFuyiEhmYZyDnFItakFlALeR2lAKhCQD3NRzaqkUUYit42JGWIHQ1UutQn8wbR/Bggj1qokwjQjaOeuamSTKSaNTT5GuZZEZRg8gEVZIjFwFwAFBzgVSsBMzmZFAIXgDrU0YCyM9xIRgYA9T6GmtNCXrc0pAYltY1HBfJOO1Pms01NEh3bEjYliO/pVr+09JCR+YxLAdMdD3q1BBHcqJ7EgRng57mhpiTRQh0tIZCxlJLoUHsKSWOKxtEtWdiXJAbvyabd3Utvq7wl1Cwlc5HrWvPoTXgjdpBhcMMd6lp2uyrq9mZo0kA8yt271E2nxufIaYkqSee9al3bXltZvIVUhOTg84rAh1FZJt3lMTmhajd7aEknh62jgmkdzjaST6GuRBjXcjx4APBA612d5qsZikhkicBxj6ViTWkYtTOinYOMkd6E+4nroc9JaOSJF+5nqaYZW37QeR6VoXL77QoD06AVmREeYQeCKvdGbQkvmEFiDgd629Du5Y57aNXKqTggelZTBmBAcYParen7kuIwT0B6Urq1hqx3JkBYlX/I0PIChLMSOmPWsOwvnW4SJjndng1ptLIx+UAY6ZqbIfO07FWNTJqYhEZECDJYd60IblWnMCk4QdfaoklmVXVguCOoqORTYqtyOTKMAUWXUrmvsX1jg3lmwQMg1R8NfuILoyDbulOMjHFIrTRI5RNzOcsD2ps09xJEEEaqcg8cZxQ0rWGptM2vOUkAkc+9ZmtYcgKR/qznnoPWopZc6FPI5AmUYAB5FYttcz2lvm4BmZwQDnoKlRs7mntG1sZ8BRb7O4kAcEntWsWiZwykEMOawVJN2x24BJIFXoRIYXYNgdqtoIPoWJCEB54HfNR2zqZdx6g85rMkknLhWkyOtKszByFbAHX3pco3O3Q1JrlklMaPgEc0+2aOZCWkC7RySayXl8xt2eR3pquxyN3HpQlYhzbJJL6QXDKp4BwMVagvg8gViAMck1lAnec9zUhPOPX0quVWIUmnobcMyzPhDkd6fIXjR9qlielZdizJcJt4ycGt8H0rOWmx00/f3IYYQlsjlcSMMnPWp7YjZJg9KHZBBIxYZAJArGhub1ovlIAcntURTZrJxilYuiOUqVD878/hTbmc2yg7upxUdsbgMwkOcLkECqFyJpH/AHjZA546CrSbdjJysrov2+pzAFSAVI4zW/HJFc6Tm0ZhMuNwB5PqK49AwYKM4xW74YMv9pGIDO5ScE9hV2stDmcn1IdUltZVVbO3kjlU4bJzzWbcG4hxFcMQTyAe9dbqdtDaxvckEZPIAzk1hXMS35Ms24OB8hPQCmndA0U9LlIv0UHjOTU+oOGuUTJwTk/WqVuptb0FiOM5NPknSSQMx6HihrVMm9lY6zR9EXVbN5xJtZGwM9K6I2d0bUQGZOBjIHWuW8MawLU+RIxEMhzkDnNdKdXsBJt+0EH0xSabYlK25LptiLHfvYOWGOlJJp7SQlUIiyc8Ur6janBWU5HUYrK1LW7+G4YaegkhQAlmFTZvcpS7GhJ4eieExrIQSMZPPNZ2h2i2niGeB8SFEwDjoaqWmv6vezxrIgjhJ5YcVo6XOlvq8xlYfvhjefWnytJhzvZoua3NGbYxnAUHkj1rCtorOTIaReQRg1p6oVkjeKNC4IIJH86xbXTmS7jVYzl0OM9KmCdtS3rsTHTIDshEqMoJOM84qJLKWYNBbyqMHJAPIpVtLu2v94QPsBB9OafplneWVxNOdoEowCTxmtdLEalNrnVYLnaGLIgxg9K2NHlE2oiSTO8ITj0NZb3Bj1eSG6YF3wMDoD608CaG5kWBiCAOR3rNvQdrvQ2fEtxcxx28kX3HGHGOcVV0IRwzuy8ALnFVdfurnybcbiQB096gtLqWLDIo3HAJIqUrIp30Luv6dZ3erxSTOR5iAgVRfQrGOYBZSQRxz0NR+ILqSbUbcscFVxkcVVB2sWMpJBz16VcdEDuzoYvCgKA7jhhnn0rM1XwjLCha1UsepyegrfOpXD2cChwCwGMDtUBN5CshknyrjGT1p63JUn1R5/HGY7nDclTgmr8blZtwXIHUe1dZBpFk9swwmW6k9c0L4agiyyOTuGCDVcy6hZMytMuYreKaWQhQSCBUTa1K0h2gbc8cVc1TRYrWzM5YkDsO9c40ycgdQKSab0JcbK502n363BEbqC5OAAa1zYOx5jIwPWvPbG7lhm8xGwVOQM1sDxPfAgyOSB2Hem03sKLSOleG0tomF25jc9BnnFWrS408xGK1wx7/AONcNdahPqE/nyMTgYAJqWyv7i2mLxxEbht59Knlb3Zpey0OxuYpJGQRKAD1esW7DTaiIVtvOYHG8jrV20ubg2mAxII5HpVvTZwSVCglRySOtK9havWxjzTTWzmNX2YPIFRLqDwvvnlJA6D1ro5pNPViZIQzdScdaz7Q2LXMjXcQKHlBjpTTuJpGXPrMjoVa3REIJBIwSKy7eTzJxjhcZrqNXTTJ4gQhJHAwMViC1t4FQgEu5xkdAKaYOOmjLcgPDRkAgZHvVaCa9k3NPhAp4wOtWbmaGGaKNIyxGAcDgU+QtcTeXDGNqjkmps0NK+5Sa4fBJYEr0AFVHu7iZSFUADrV9bc+e0MYBzwSe1RnSnMsgjkAA4NUvMGlYNJl869h4wQ2MCl8U3KrOLWKQkE5fJ4zUljYvpk4nYghSTjuas65aWt3YNLIojmA3Dnkipm9UxQVm0zko0VAQpFSAjb1B/GqIif+8cZoEMn94471YNNF04wDkUgK7uSD+NUTDL03Ege9IIZB0JpWFZmvFMocD2qYyKT1H51hBZQM7jTwsv8AfNDBI2xIMdRSF0/vVj7Je0h496ULLnO4n8aVg1NcSL03Cl8xR/EKxsS8jcfagLN/eNAWNfzF9aN4PQisj97/AHjQRMc/Mc0WDU1t656il3r6jFY+Jh3NH771NFh6muZF9aQupHUfnWTmfHXNNJmHc4osKzNcOo5yOPWopGBORWXiY4JY/Sr4J2gHsKOga3GRgb5JGIyTgfSg4LY3DFZTzSG7cKxwTwKn2SHHJp2BrWxobQQcHml2gDtVAeaBjJxQTN6miwal8BccnikCqT1qlvlA5yfak82UDGTQGpeABycYNNABbBql58wHJpPtEpPSiwammABjjrUMik5z0qoLqXAGKX7Y4+8nSiwak4GDgcjvTQpZjjIFQ/a25O3Gab9rYNkjnNAamRHJmQqW6cgn+VWQFadS3IcDpVFhlQy8HOD7VdCSBUkwenB9awtqUrnTaPB506XcYAWPKMB3rdwCaoaJAIdOR1BBl+Yg+taGKtAxAKUDjn8KUUuKokbilxQOaXGOtACYoApcUcDpQMyddYR2Tt34rG0tvM1K1c93rV8TjFoBjr0rE0lyNQtUHALjmrWwluaUxVbm9U9TJgCr+iktazZOSCBmsy+by9SuiB/y0H8q0tCAME2ONxzzUvYLCHAcn3zVsR5AIPIHOKzVuw9w6bOhxn0qYzHI2sR2NXczsSX4JgLDkdDVCwGJyw9T/Kr07j7KUB6jvVLTxicr15x+lJspIkMh3BVPJOKd/OoEcNcMCQBGcZqfzFJ4xW8ZKxg4u4vejmkBBzzQSAOtVdC5WLnNFAzjGKTOSCKYhTSEUfWgdKBCjpzQeKTvR1780AKCTRz1NJS4PrQFxaTkUlLg9aBh160UZxx3o5oEHNHQUdqQ9KBC9aO1H0o6UDDntQM0E+lFMBCaMmlFB60gDNLnANNzR7UAKCaTrQOKPfP4UwFI7ijB9aB0o570gEI4HNGOmKOaKAFxk0lHIoGRQAtGaTPc0GgBQTQOuOlITzxSZNMBckc0ZpCTSjnigAyRzQSaQcj6UpPH0pAAJxjvR05pcjrSZBoAg1DBtD9RTbU8D6CnXozZtjsRUVqfuH2x9axnujWPwk8x8yVIscE5P0FT7uMVCoBuXPZQAKlrWJDAnFLmm8daCaYh2TQD700H3xRx60CFJpcgU0AEgVaggiJxJKo4zwalyS3NIU3LYqlsc/zpN69dwFWr0WUdkjh8naSzZ4I6YrjZNTk3su4gZIB9qz9p2KdO3U6QXMZLDcOKc0yxgEnAJ61youcMQxJJGetT3eqNNHFFGu0RgHdnqaXtGS4anQx3McjEA45wM1KGFc1HejcrsSpBAIrXtrxJ5HjjyAgzk96aqdxOHYvg0ZyaYGGBz1p3PGK1TuQOB/GgkmkxxxRg9KYxwOcVaEMs2lloo9xD4I9KpHIGfSuhsrhVtyYwF3EHBHHSsqjsjSG5mSNqU6xxeWgMeCAB6UsEN1C88klupEq4I9D61qyTqkocr0GTiqmoalLGmLeMv6kjgVjubrRbFGy097ddyKHLgh/pnIrRhMsP+saQLg8g9KntDiMsRgkAn60+SQYEe0EkZAob1DdamXdqstw85bIc/KD6CqV6jWrkMMEAEA981pahGBFGzLjBJAp+uW9nd36ztKQroMgDocUc7Tsg5E1qcdNI0zksOQanspmRgjDg5zT7a3lF8EeIlC5BOOorUubFYSrRpk5GSB0BpuQez0sxgmhSzuGyDIV/dj3rmx5p5Kkknk10OqWSWcaPGNxJrOkkmVTmDAHU46UNsOWyM8NghWGCTVkEPjDYwPXrTZoXdRcKuUY4BA6mp9NsxNMxmBCgZA9apd2TykADEEBs9+tawhR7S3PJITn61C1jHGryRAkMNoHfNaGmMptIo2iJkAweO9DY0rFa2VYbyOQNnyyDitCTzZLieeMlTL6dqzRujuJECZ3EgYHIPauj0hd+nRvIuHBIORWcmlqykuhR0m0kGrwtIxPUEn3GKZ4ojNtbWluW8wAsc9+TWyAI79HHConPH61keJDHHZ2mD5uS53evIpp3E1ZmK0bSNk8ZAp8YMWEGAScDPc1YEke6NGGBkDP1qxaRrPq72+0OsSbgR65qmTpYE0+6kgMygEAkEetNhtjDiO64Un5cd81tGFhEI1BAJJwKtw2FvJbw+amWUZGaTdilY5d7S5DhAASegHXFMEd0rB2428HA5Fbt9bMmorc24OI1wVHc1XvLaf7PI0J2vKMnI+6O9K7sFk2chM8xnkLKS24k8U0TMG+YEZ9auxyNuOWB5596SYJIpyvNZt6hZEKTMmCDzUEszyOTjOe/pWjpNpFPLcLOThU/d+5qR9IKQNIWGAM4FaRsgSuZUIfZIG64yDS6exfUEEnOQQBTjC0n3flXsM0yBDDeIAw3k4A9CaakrktHTXljbi3t2kBII7dql060W5W4ityRsQYJ7ms+OzvzjcxdB6npWto+60kmZuBImB9aUttCuxOl2sOnSWjkhnAUn+dUZorQXEJilOFYEgnqc0+72yISB8wOc1AImM6hkIUjg479qlR6jb6Gyt7FLqrXZYlI4sYHTGOa5q/5vXkWUjzHJHPTNaYtLtUIVCBIMH6VHJZCG0k8yHfIfunGe1CjqCb2MWXSp4lMYBJA6joaisdKu769S1VWXfk5PGAO9dQkeqiOERRx+XgYLDnFX0LDWIyqgAIQSBWtxXVtji5Bc6S00bl06qD2PqKg0+IXOpQIxwHbBArpvHiqdPtCq5cuScD6VzWgkLrMALHcH4BHbFC1E1bVHZyaVbL8xwo6AkdabJpkIUuBk4zk1bmMMkJWXlc8EHoaRpYgdm4FcD3yKlsEzMs5Yw108yibYQqgnIANWZJoERmFqDggD3rONv5OryW8YIilIJ/Kr/2EjjecAjj6UmPZluaCAQRSraiQk/MAOgrntV08y6i8tuuIsDAHSt4SEAhcgH3qEgHjtSTGpFPTLeRbmNs4AU7hSzmOa/LYygXJA7EVZCyR3AdD0ByB3FZouIpbmR4+hBz9aOo76M6ZNJsZ7SOSOEncnUnua0bRBbRCFEIAOTXNrNcHUbOyjnKI8OeOxxWosNxE5b7SzHGOabdidXoyvqdkJ9UKnh7g7ifQDtVnyJYmDm6cBSOM8Y6VCqyNqSsW3ukeeewqyQ8qlXwVIxx1zUt6DavuSzWpWF2bUNwK8qT19qwktGilc4BUkEYPergsnKMzOP3YJBB6/X8qZpmmyTQtdtcE7lJ2noKFYLsqXweWUMUAzg4qO4RptNNlFHgltxY9K0LK2N8CPMClD1PcVc/seTJHmr+VVZCuzibzTntdgYg+ZwKrW+n24juDcybZs/ux2NdbqGjtNbu8jkmDOzHeuZvLKSSHzFBypGR7U1oVa6uZBgZTtLDJPUVYtyscobfnHrSX0aw/NGcjuKYpjZC/IOOaTINETfdkU4KntWhDrEWSspIPrXOiQ5JBPPQU4Pkk+1TqDVzrLCVr+9jt0fKyHGR2FdEdPsbi9Gn+Y5e3AJHtXEeHbxbGdLt2JCPnHrmurtLi6OpS6naoricYwTjFXZCi3rY1JNMtlkJ8wgkgEetQHR4JJ0kllKhc4GeuTVaV9QkuhcGNQQwbAPAwMUly2ouAzwKAg6huvOamxV2c94nC6bqklqjZUgE5PXirkEdrd6LDHAfMvZACE/nVfU7I67dNfSR4OMEA8DHFO0eEx3AkhUgQ45HYVSSsDbTuiB/D93vJkg2beWIPSo47BZp0tw5AkYAkdq66HTIvNe8a9L7wSYifWsWCSKOV2iADgkg0luW5WVy4fBukwyx273JMpwSD3Fc3qnh2SPV5ILdGaEdGA4NdTHNbuWllkBk29c/pUP8AaojIZiwQHnijUhVL7s4iazmtJfLmQqewPeo1t5WBZATjjiuo12B9Wu0nt0JQKAOMc1LoOmS2ry/aYhtxkA+tFy7Lc48QOG5Q8d8UMAH6c+ldxf3FrbQLK0ClWO3oOK4q4ZReSEYwWOPakncHZLQdHIVYEcYrSj1LKhWwCBjnqaoxpHOm4sFx+tRSug27Tkim0CZO88zAsCec5+lRw3L28gcNkA5welEVyEVwVBDDH0qu5DNwDtx+dCVhc1zqLS6WG3eSeEEMcqcdKZBfWKLILqIEE5Ugc1kyahPc2ccLEKiHgjvUUkjMu3YcdcgUJO4m21odVbSaPc42KqkjoRipGk0/T9VtZ5MLEAclT+Vcmt24QRrEMgdcc4pYZpDkyAuB0B5AqmiLvZnV32ph7t5ZY9trIuY0I5I9aotJp81tIfMdCB8oxwKzhdi4TFyxJAwg9KhJAXBII7+9ZbMtO6Kt00TI5RiW7HFUVLBQDyR6961zAssXBC88jHNQz6ZNHEZNvyAZz3rbQm1y1pE3mXCJjAyK1Los2ugAYAYDisPRiRexKePnFad9I66s5BI+YUuoWumbl9fQWkoQnJIycdqxL3V5JGItSQpwCD3qldb7nUzGZCCRnNPOkTY4lzmlbuOKNm2W4xEzSoUA5ANNmdrlN6SAbCQRnBJqrbWjwwCMtkgEk5pYrWRELs2STwM9KWqZT1WpvTa6lpa2qwRhy6AMT1B6c1r3k8dvpRugAHCjHHQmuKsYpIJnMq793TPQV03m27aaQ8oLkD5D6jpT6EbOxDZan59jNeXQAiB28DkmpodT0uaDaxIC8gGsuS4R7Z7RlC/MDgdDnvWvHpWmxyCNomz5Yd37YqWNbnIahcpca59rTIjDjAx1FdHpltJdyySKuMgHmqVzJp1xeQraRfIHw2RjPNaMwubK+kjgOxSBjntWcmloabvQXX7CcLE8SBgB83tVSxgLRElCSSMgCrl7eT3Fzb2hkGCBnHc1Xtr6WxmmiVQSDg8UltYbdyhrNnOLgSNEdigYOOlY0pwGVclield1cTPfGNSuEZOcDqazAukpPua2cSLwSegqkwbVjOtJpzaqxcnbwOOgpJdQeQqjS5Udfata2lsijfZVAjJwc9zVzT7S1kuZGaBGwhOMVolczbRlxRs6jyJ8jGSB2psUl7NOY/MYFecmt9GgiHFmEBIzgVR1+OVb2CO1IjMiZOOKlrsONm9SnLDdzKIpZNyseQa5DXYhDq7xxcKAAMV1sGl6ms4kebIGc89Krx6ct1cTNsWQqcMxNTFNO9zRtWtY48RlWDZ59KduJbOc4rsToiFWAiQEjAPoaxdQ8PTaVb/aJXUhjwB3Na8yM1C+xVjf9yNic9ya0w7hIwcEDGawpLpo0EYGD7d6s218zdQcjsae4ndKx20epWgQLkAAAHtTxfW45jKjPBwK5CKXzpR5nGSBxWhfEQ3CpFyMDrWbWoK5tPeW7MFBBJ9akD2wdV4JPYDpWRbS2IA+0EhxVy2ubFGZo1ZhjGcUNMaa6k1xPB80KqCx46VSjj3IQq5CfoaLwwlw8AfJ5JxVWC+ZHMBykbctnqaEht9jTWaBIwXQFj1J7U69kjgs98YA3DOR2qtG9hIBH5pIHc0mtBnt0toHBRgCDQ0xLcx5NXljJYdeeRVmx1HydP8APkJJYnJPXNRW2gzHy7ljvjU8r2NS3kJluQkKCOJSCVNW7bE2e5M2p+csabSXkPPHQU+58t0LXGSFUgZ7elXrsQGx2xoAykcgdBUd3Yvc2arCMk4JPrU2SRSTbRyhjGTgYBPSgoOwrR1Gxay09pM5kB6etc+L66AGYxzTTBpl0oP7tIIx1I4qmdQuB1iGO9A1OUHBg4pkl8RrjgUeUPaqI1QjjyjmkGptn/VGgNS+IgKf5Yx9KzjqjDrEaUar28pqQ9TQ8pfSkEajtzVD+1Sf+WRo/tU9fKOaQamh5S+lJ5a46dR1qiNWIOGiOKX+1VxjyXphqXfLXsKTyh6VU/tVR/yyak/tZenlN/hQK5c8pfSmsi+nFVf7VXPELU06mp48s0h3LRjUHIHShvuk+gqsNSWSVYlQgk9xU752kdyMUME9TKjQG4zjvWqsa7RxVAxtC+5lJHqKkXVrYt5eSCOuRVLYT3uXBGDzijZkdBUS6hbFRh+aUXkB/wCWgoC44xqeoo8pc5xQLiAjIkBpwljPSQfnQFyMwr6DFIYF9KmDqT1B/GlyDj5hQFyHyB6dqbJCqrnbk+lWRjqelHTGetJgnYyZGBJUtgioGjyeJRn3rQvbbGZQuQeuOtUeByYzn6UFMz4ghJPUnqPSul09IpNNhkdRI8LYZR6Z61ztsI5FDMxUMCM+hFdFplpdWtv5gXLyoMD1HesbO40jp1ChQEACY4A6ClpsKbIUU84Ap+OlWtiXuJTiaTvxzS9ulMAxSEUoFBFAgwaCMc0YxS4oGUr+0ivlVJX2gHOaqQ6PZW0wkWQl0ORn1rRkjZ35UEDpk0hgYchVHrRd7DTsVpLSzmkeVwzM5BIFT2kcUbFYVKqRkk96lEJz94D6CneSSeHP0FAXMqLS5FmkdiAHJxk1OmnxqPmkzz2q8sAAAJJ+ppwhQH7tFxFMWNuSckn0FQz2kUMLSRAggE5HetQIB2FMuEBtJBgY2nigLmPHpn2yKOZABkZP1qePRCD80gA9qt6V/wAeCDtV0YHA6UXaC5nro0Y6yE1I+mW6W7sASQMgk1dPSmyf6lxnsacZO4nsc8DkUe1KOh46Glx7V19Dke4007jNHXtS4p3AQbetGFp2AMd6TANK4AMcUcUuBmlwMUANBAoyO9KBSkDAoAbwcHFAxjpTgOlGKBDQBRgelOAAwaMCgBMUhAHOOKeB70hHGKAG4BoAHenAZHTpRjigBuBmkI5p+M/WjAoAbtpMd6fjJ60AAcUAMxRt70/A7Un40ANxRtY9qcaOaAGBWoKsaf2pQeKdwRHsbFGCRzTwcGjNIYwI34UbDT880pOaLgR+WT1o8tqfn0pSc07iIvLb1o2GpQcZozmi4EYQ9M9aTYT1qXPPFGaLjItho8s9vWpQR6U5QCjHPKjNK4krlO9QizkP0qtbHCIM/jV27INlJ9KzojtgDehrKb1N4rQvQAsHb1Y1LtIplsw+yK3QnJ+tQG4l7EdavmsiOVtlrBPSjZVVZpxIFI69BV4HAGeopqVxNNDBHUkdq0pwqkmkyO5rStI5Rblw20HOOOtTOdlc0pQUpWY2DSBgNK2D6Co9Rsre0ieQE5Y5Uk8fSpw9xJMilmClSSSOhpJ7Q31pcRzS5SNNwB46VxNybu2eolTjGyRwd9dsDJCWIRjkDOfwrMkPAbOQelNmmHnMOSoJwD2FM8wEEAc9q1SZwS3Y53JAy3XmkM4ICjjBpgXchGeeuDTTExXII9adl1ILaSZHKgE1PHPJHgI+AOpHeqYZSgBPIFKH2gDPX171LQ2bmnXjz3KQljsJzmuhAAAAPHrXIWLrHcBlI9D7V1kMsTIAjZIHOa2pytuYyjroSAU7b1PpSqMkAd6bdSfZuCPvcVblZCUWyGaaNUIzyemK39Mltf7LhDspcDkHrWXa2NtdRFpnIfHACk1O8NvbKMSkHoQVNYOdzoVO2qN3ZAy7lUEEc98VG0cecbRj0xWdbX9rGHxNknoMGrUN5FcKCuTzjJ45FTqhk4jVgRg9OgrMke4sYzNcAM+cRgdh3qxe37WZARsMykjjIyKwrrW7uSASOyl2OCpHTFUkG5r6hIJIomALE8gD3FS6U5KzSS25IIAQEZzjNY9pqk4knXzUKRxZUkD8hVrTfE93NHHE/ljLYwFxxSasgTZv2U0V3diEWyjjJJHSrFy9ssckcUSyEIcAAdapRGQhiGCkITkHsOah09tyrtUBnGcg1k31LTItNtvtFgss7J5hYghh0waZrFrEmlOmVYuedo7YqyzWL3ItWIEpJwoz1PWo7k2dspspGCPJgH1qlIDnLCa2XTYkuFJAJA46U557CAMqyNlh1x0FWtZtLWwmS3JwgGQcdc1nRwW9zkoxIUYPFapp6kNNOxdjYQRefGAwUblBqK1125BK/Z1QAE5A5NTGG4NmWhiJUAAcUWdnOJB5sJC46hetMLXOis7CO6VGWAMSAxI7E81LqEfyvbxMITgEEdvWk03WYdNVo5InOQMYFURqRkv5572KRoSSEAHQHpWLTbLTtuTXV3DHYrKWJbZg+5rn73TbsW4eScGM8hc9Aa3p7nTp9kX2eQKcAZ4AFasmgW8mmmByDKVwjZ4HpVxukK6vqcFbQt54aWQEAcfXtXUadpVrZb7yC4EskkYBQHOM1lar4cl0tbctOsnnyBBjsT3qLSLuHTrqcT7ip+XjrTYNdjoidqgkjJwMfXpUk0M22MIwGw5PPWsoanp73AZ1kKuABj1BqU6xpYfaPtHBweal3ZOhZAkhUq5AYnPJ7VDqQlFk3lMApBEhxkgd6Y2q6NvBkWcknvVODWIlsru0UF5JtxQkdBim27DtZ3ZzqRgqSjDAJpDvK56j1p0cPmKNzbcZ4qdIiuMHKNwRWLeoEVjKI7khmwGHH1qe5vTGpiJyTxWfJE4nZAcbTwfamgM9yMnO3kk1qlpcnZlkL8nzHB7VSmh23KOWyC4BP41bkuUiiPBLnjNZ5mMjoCSfmHH41ME73BvQ7i2yF2IOCefp2qN0U3PlGQAgEqM96RXaCMNIpGDgY9McVmPcFb3zmJzzW1lcSvY0bkyJAqxcuDkk9xWRfavJGkXlMQ6nJOOhq5aR3F1G7iUgKcc0p08g8lcjnkUrpFWui5516VGblgSATwOOKhe7u4rqNDOSpIzkCqzPIigmfg449KhMjC4jkkcsFIJHrQFtDelu5whHmHjoPSpZpZYgJBOCSQDwM81ky3wkU4j5Peq5vJSSMAkUgsaXnR3ckxvnDCNsIDz+Nc+GWPxXHKiBIA2AQOOlWRJIJTKQOmMHvnvVa98x7faiYJfcSO30prQGrqxvx3Ucn2hVIIVsjPSrCoC0ZIGAOQO9QaPoRvtGWZJdpkOTU00S6e4haZTKcAKTyc1Dkr2QKOlyNIZmnLEgryQe4p0cM0bxtJMSqA5B71o2uizxOZGkByOAT0qaXTGMTgHkDNJyRXKzOJwoyOASSahaRZIj5bD5gQCKmZS0UkXTggn04rHs48RRtvwIyeM9apEtWLtvut4CjOXYk/MfSoLXQ5bl2NowEaj5snqTUd9c+XGSM5PSr0FzdWNlHJboCJFBJPJJ70m3bQE7dCQwy2epQzSDc0cWzA5PTrRHNdrKhYyEAgkY6jFLo1xLc6grTj53JznsKs/2zEL77PKqoA7Ak9cA4FQ3LYba3aK6XTWt3cXLK7l0IUH+VV7a71b7GPLgJUsQGI6+1WdQu1DFhggE4HoKjm8Rf2ZZxQyBMckULma2E2iOKbVlQqISQSc5HrVNddurOX7LJHtCnDgenetC51+6RYVhjQySAtk9gKzbwC5giuXjBlfmQg4IOelXFO+qB2a0NKHxBp20vErgDg4FR/8ACTwC+DKziHGDmqsWiS+XiAARyAkA+9Qv4buEBkbGAM1d4J6snkk1ozbTX9PlbGWOTxkcVPI1vcWrS26r8nJJGMiucsdImeYOBkA9Mdq6FQbbSXJXkKePaplZbDipJ6nB6oEkuWMWQrHkHoDVJ3KkoRgitybyJRu2gcc5rKntVJLeaM545qk00NrUgRiBweamibJ+bpmo1RVkyZAMDjmiNh5mM5BNDRNzStGQK4H8TZAxW5YX102yNZCiE4yKwbYDzNqcnGRj071owylY0KHbgnBph0OiKzsNpunAPepYLRp2MM98yRkcEnv2FQ2qxy2CSyXB3kc89DThbRSIB9oyAQefUc1Nhponu4be1t/s6SgSOMAD9apQ2clsfklwD1A71NLp8Mt19pa5zIDkDPGaZckxwswm5A6AUhtj9pimMr3ABI4HqKzmXyy+1gwbPIq0tpHcJHLJcZbGMZFSLY26rtEuR9aa0YXTVjHOwKQXxt68064n32wCEkNjFXn0vTiJC0zFgM4BrJdHQYIxHnC/SrTuQ4pPQ1LK/ljeONVygAB4rdtI4nimneQuD0Gelc/ZB4rgsynZtyasxMVujbqW8qVc8nGPpUNdDVO2xBrUYuo3tYhgA5UVz82jXAjB2HeeoI7V140+ENuUnPqTU6gKRkA4GORUp22Kvfc4ieBxEitGU2LxxjNUMNgD86769s4r1oxKuNvTHeopfDIPzR25znkkdqal3BpPY4cqVAJ6Z6Cr+mWR1AbUABHOD6V0934WSWy2QRn7QOAOgx61n22k6hojGby8n7pGMg000yXHS6IX8PXKoQNvHQCrcccFvYm3KAzOmCQM4NaRuZtgJUAkdcVTW2YsW3HJOcetK72YGVHpVxJGXjYE9OPWpY9Fu2jUNgEcVoKJbQCJQQrEkk9qcbmVYBIGBUnAx1NO76Bcojw3cuOWUHtis7VLE6ZOkLMG3DPFdTFPKFRQCxOOvUVLrWl24gW4ZS8zIQARkZqXfqCszmdIjW5eRXYjauc46ipiEkLqfMaNRz6EVFo8NxbausVxCQJAQQR0FT6l5tldMFUtGRgY6YqluKzVyisunxypMm4GNsgU65v1vdR89VwDgYqnOr3LkpEVUdsVCha3cEj65q7K5LuTyy7NULZ4A5963reEyQq5bAIBFcvMcXoJOSRmuthYJZw5IBK9KUtECeoj2zkAxNzznNNMRj2B2JLEA49akk3SIPLfB5/lUrKEsY5WOWJwT6EDrUF6FeaNlYKGABA6n86kCBiFRwSOpzVOYvM5cfdUDH9altCoOVIyeCD6ZpiL5iT7TCVAJcgEnpWlLepC0kRkLEYQj1rMtEBaQysAnJTnqewp2y2W3TfIfPJyRnpSAhvolj1RBAPkBBOOxrftEF1eSyzgELGBzWD5yx3xRf3iEg5HJNbVzKJAViQx5UAjuaymXHVmKJimvbhyEbj2rSEQuZrmfoQc8d6zbQRNchHIB38k1oXUwskkSOQYk7+tJrYfVlqScW81v5fTbkZ9ax7+REV5JMgMSGIq/bTxXIhjcgFAQSe9YmqQNNNLalyADniritROzRDCojZVgclCck54rc0XUILC7KzudrjAPU5rJtLfyLNQCSCeCRyarXRYXkW04GDj2NbpmLVzrz4gjNxtMX7snGcdRUGo3EF3dR3CSmPyl6Edaw7QyqSZZQwI4qedgbd8HnGalpWCLdy5H4is40miumJMgwMVkwXNtA8sS3DCF2yDnnNY1/jzkJ44/rW5pNtbzSqJUBAAPPQ1City3JrQvaOY9SnJWR18luAT1rR1O0gvohDcyhVjy3BpkAgjkcqix46FTjNQ6kIhasykA55OamSb2Kg7O5UXwrptwqSG6IL8AcVcTwbZQxviQsSOCe1ZulyvLqEcTMSACRXQS5jhkcMSQMgZoaaW5SnrZnD7BDfmEAkiTAOKtX7SfaN2OAOtdLp9tBNbiZoVLk5JxzUGvwQQ6W0kcY3k8ECqbta4lZtnKGQSPg9/1rrNCjQaWMoByeori45AJgSenWti28TRWluINhIUEZHc1fQyejNm21OO5vzaiFcgnn6VZurCCTLSRgE9+lclBdk3BliJVpD1FSahqV6wEX2htowM1Di3bUpStexry2NsgAyAcdjSjyo0Veu0YBJzVKwjsZ4VNzeyCXpgdK010+xjAC3Dn61LTW7KTTRJZXlxFGVjjBiGSeOtVDGLrUgIoyM8NjoKuR3UNhAYFy4Y/eNVPtardF45QqY5xxzQtXcHotCHVQ+ngxOxAfkVLp/iCFIRE4JIGBjvRPHBqKmSS4MmRgZHSsybSxAGkjOQoyD71V0lZgtbNMr6rfJd3zxgkE84zwKpGEdSKoWUjTavK7nkDGK1wKpKyJb1dysYV9KjMAPYVcI7UhX0FMLlM2y4xini1UjGOasbacAKAuVfsgB6D2pDbDHQVcI5pMc0guU/sy5Bx0pfswPYVbxQR0xSHcqG3X+6KT7MOpAq0QaMAjmgLlT7MvYUC3XpgVbIppUYxigLlbyFz0xSfZlzkKKs4xSEYoEUzEEfeowR3qtJfSxucgHmtKQZHSs2eIZ6dTR1G9SxDM1zFuZcZ4rNjt1e7kOM81rxLtRQOOKp2i5upD3yaa3FfQeLRAuNv6UGyByWH6VdVOKeENMVzNNkvGO9ILLGcE1p7B1xSBAP8KB3M02ZHRjx70fZpAeHI/GtPywaPLAPrQBmGGYkfvW/Ok8m4HSVvzrT8v2zSGP2oFoUIxOJQXkJXvmrWY++OfapDECelIYx6UhlCz0oXdvaQREAS5cuegI7V2ixqqx8DMaBeKgsbOLT7RYwACMEk9ieuKtjkcVG42xBS4wKAM0uOKYhBxQMk4zS8dKAKQBSfSlo78UwADvS470c/jSUgF6HiikBxSmmAnODSjOOvNGOOaOh9qBC9B1pT0603kUuc8Uhi0ybP2eUDupp3Q9aJBmNwPQ0wKulc2QHoSKujFUtKybMj0Y1dANLqAo70HlT9DmjNGBgj1FNbkvYwduCR70YFBch29iRTS3rXWtjla1HYH496Dim7iTzRn3pgOGOM0nvSZI+lBNACjpzS5poJxQDx70AOFGfY00HANLu96AFB5zjijPpQCM0AjNAWDPGMUA5oyM0ZzQFg4xyKM85AozS5zQFhCaM+1OZdoDZB3fpSZoCwg5oFANGcUALScUE5oBoAOKMe1Gc0mePegBcDNHejOetBoAMc0bRSHnvRzjNAhcUYpM0A+tAwxzSYJpxXA3HoagkuSMiOJj7kUm0UotkuCOtKQRVAyXMjfdJOeABVqO1v1ZXaJypGcY7UrlezZJkAkUEilcOFBa2kB+lQmVQcNBIPwqeYfsyYYFHHqKhNxEo5jfpzxWg+lNHFb3BjJimxyOcZpOoluUqLbsioR71JGBtk56CtO80JIXBV8xlc5zyDiueeUxysoBAIIJP1qVUTLdBxVyW5wbOTkZK8CsyPLWLAcEggVJIxdGJPAHFFou6LaOMmplK4lGw6zkkaxiQkArwTU1xAhwY2IPcE8VAkhgJKjqeauyBzaJcRoWGcEj1qedlWS2K/luZY3YnK4q/GBMSBknriqQeZyMqefatnQJEjugssQLFwOR2NNSYml1KB3K+WU7OnSte5NxaafBcMxKSEAKBXXzWdnkg2sZH0FOgt4Gt5FeBCi5IBGR07UpPTUuLUXdHIXMM9rbNPJcYjCbwcDP0rl9T12Rrb9zOQxyCAMZB9a7HX9S0mTRCjR8yIcYPIAOK8knmJmdVYlc8H2qUr9CpTbW42aNSCQcEnIH1qIsVUKV6cZqUBTgk8/rTZgAxySARkVSfQybuMIx8y+lCZ3EnIHWkCSHBGSMYGKUFgx4I471RI0hlP6g1LglRgg0gkGQWUnHFPWTcoCqBzwKTbAmicRcKMnHFdf4KtzqeqYZR5aJzu4yT0rjYxmYNu5Jx7CvTPh/pUbym9eYOIxgIOMH1NS3ZXKViXxDpa6PB5qsT5jfKBxg1gxw3d06OqFjkY3dM112ry3Ov3LWtvabobZ8Fiec1HDZ3dvEbZbbjIOc96E29y7J7ItWZlttRt4jHGITGC5AGc45pL0vJfXSmKF4QuY8gcmoJLbUVkD+WMAY5NC21wAPNiYMRk8cGpsOzMoWLC+MqxrgkEAEYFWpLG6hV3jVACxIGfWrbW0oO0KcnpVq1dji3kjAI53n0ptsLLqcpcvcG8iknhLooIIHSs27hmkuWKQkKVGBjoRXoE6NE4jWAOCM5A4qMRyt/y6AA9zgYo5mUlFHnMscscBJRl7EkVa0yVDDHbKn75pCQ/t1xXXa4sFtYlbqIFGbYxHBGeQa5q2shaalCn3rcybg/cccCmndEyS3RvfZJI2uJTOQrwnAx06VHpQ2X0Mnm5Jj2hP61NBeC4zv2iPJVznoB0qkL6EXMcyRY8lzggdRU2drE3NJl08auHLYvAcgZ74qxf2+l3jpNNKiyxLzzzkc1RFtDNdLqSKfMbkEnpVDULaKGUyuCWmYE+mc804wfUbn2Za1WGDUGjutwYEBQp6j3qO2062iYhGUgjoKv7oROlvtG4xhhxxioX2JfQxBMZHJ9a2UbaGbm2hyxyIgVZMD0HSrIeOOFA0hBweh60hRQfu1l6jCqz7iTggEDPQ0NIE2ye6mAdUXJLY5J6VEX8xokSVsOeQT74qrJNHaFDKTJK5AA9PSkt1YXqhhgZB/WhKyBts2TbxuCTkgHH4ilMH7+NBNJlwTjPYVKqLEpUZwSSc+pocKLmKQNyEPfjBoFuIbNZdqyMX2klcnOD7VCNJtWJLIMkk59as+cvGCMg8UoVXXc7AFSe/XIwaQ02jNksbeO3mcLzGTtPpUVhZpLeRwMQDIC+cckAc1euI1EEkRYYIyPXGKl07yBq8LOQvlLgE9DxzT6BqSXuk6cLwCZyAIwQAPX1rntYsItLnM9uSbeWMmNj1B7iupvR9v1GVrdDJGEA3jpkDoKyNfsDJ4cc5IEBLHPGM1k73Nk29DiY7iVssWxzx71NDcuCFYjk8Cs2NXYAAnOcCrdpB57lSxJXkn0puCMrF17mEy/MOSBms+8uc3W2HIBHQetEilJiCTnPWltIVaYyOMhTwPU1VkkLW5JHp88qh5G2jsD1pxtEjmjZZAZEOcEcVaMxLg5wKr3SKymRCcg5yO4rFN3Ka0O305I7nThPcKHIOAT6UlxHpUcBuJIQUHByOaNGkQ6JukICA5J9qq63d2j6IRCRlmGB6gGre5SbsWUl00aebiJSEPYDqRxUEKWs1gbiUkO+QBn06VV094r3TrSJOTGp3Dpzmorea3vLqW3VWBiOTk4HWjyGnpcvNBAsG4wgkYGPelFtC2zMI+YA9OlMPDBdx9hUVzcvboXDEhQSfYdKS7A7vVAwhCufJyVIAHfmmzCGKESmIZPQGnyHy4DO+SAASO5qS2jhu7EyvGxJJxntim9ARTtttxdqpTA9PenpJBJevatDjZnJPQ4qzHBFG4aNSGHQ5qCZEe6Vs4JOCR3pXTC1upp6ZefYbEWwXOGJBHTGaz9VtvtGpLqBcDyyDjPXFTxWnmSiNZSBn8qzNQ0+8W9KwyFoR1BPWkrXCzsdGutzuAxiUZHHNT2up+YZDPhSFwBnrXOTxTSMPLcgBQMZ70OZYoLdWbDA85PUUOKJu0WLm8WKQISMNmsKa4NuyYYEqTxnrUviG7WSSFkUKuMcHNYZJ3Egk89SapJidnsapvBJksM55A9KsJqs5t4YuMA4H0rGE6L1GeKf58bAL0HqD0pWC6Oh0nUCNSBdgqbCcn1rHv7sza9cmEZBJxk8deapFS2QJenGM0kUckMhkJyCuMg1SSvcnXY0ZNTlmAOwkgYPGRTP7SWadBdxBkGcgDkfhVrTtbtrS0jikttzAnJwOeayXmcX010IjiQkAHoAa0sCSaLx1PzJhIqEqoKoAOgJ70RanaR24jMchmLZY54/Co9O1MWlt5LWglfJO7PXPSs/wAt5pn2qQ8h4X60Alc6eDxT5ESHyXZEGB2rfhujeadFPjAlGcVysVg02lw20qGMocOTxwK2471LaxW2iUsY1wDjisKkVuio3Ro6QJS+UGQA2eOlVdSuzZaO5mGTISij0pml3U8VldTrIQVBCqPeqN5dzXWkGKaAlzyDjv60blLcxFj85SpIHy5GTx9Kz5IZcFVzxV4wXGwAxNke1ND8FSMHpVRdga7mQ6sOCMn+VO+aPC9yMgelWbmPDZA5NEUMRhMrSAP2Brbcz2C2uXtGMgbLFcfQVPaah5jiGUgDnH1rNkDAk9Aakhiy6NkEnkYpWE7m9PfNbWfkxZBJBzmtCOZkjDMxIxkgdaw7tCkY2tkkjj8q2rQklQq7jgA+1NbCtqWLdxMu8Fhg454pjEiXbkkE4rQ+xMejAcce1NGnNu3bgTmldFWKskMSRl23HHYVVkfADxsygnAB7Vri0kJwSKrSWhkuTAWXdjP0ouFjLe6awd45TksM5HPWpbGRZbZTJlwXwMc4qzcaBJcOWeUE+1Ohtf7NjSEAMWbOfShMGuqJJt0YGGPPFIJwSu9zuAwCB0ousfKKbHcqjLEUJJ7gUCNZGEcYJbPGTk04SKwDAjpmqUMizajDbBeCeSe+BW01jbDny8DOBzWT0NFqUyc4II69c1pnUH3ohcbBgE/hWbcyWsF8toYc5TdnPSpbCCGe2MrrnLEDJ6CpvdFEgvLiE3dyrebHGny4HU1Sg1u4u4AptSXwSSehNP1q4bT7MW0KDy5wdx9KxbK5e3lDI2RjGD0pxVweiNj7TdFUzZEkDJz3qKWa6kuVlFqUCjGMVfhuI5IQTIAx6g+tJOnyBhKQDwQBnNO5KszNmnlu0a0MO1m5yB0FJp8ElqpSWPcgHAIyavwWiqxmDklh3HQVJanz1Y5wFJHIxmnew7FGKVoSbmSMKQcAH0pI/ES6heJZeWcE4JI6YpuuyMIY9nQAk8VgWUcizrchSCw4I601ruS090dFbXEc8txM6gCAlc9yBSSXNrcwJgEiQ4GRWEDOJnjCSBGOSMHn61ZjZsBAGUIeBinYLtM0bjSFChmmAQdcCsPU7GyGGtJGcnO7PFagmmYfvd5Q+oqsgR2ZvIJGeBg80LQLs5qeEFgwbByOvpW7M6ixjKSDIA4zVW50ma4uXaGFtnXGMYprafc21sd8ZBJ7+lNtNBZ3uWI55BIFzwCACD3NaEt1KLFV2jaSScHrWZYozzbSARuH4Vf1OQ2tvGTEDHkgAdalglqLaGVbKWTYAAp69zVWBpjEZDjBBwajstaEQaC5i/cNnkcmpri7iRFNuhETDIBp21JbFtnnePJOcZx7VbtvOCMXZcknkjPFRWD+ejLGCADk8VPMjQxl8nBGMGh6Ah2nxtLeqVXIUgk1uandx2Eudhct2HaqnhZois3mEbmIx+FJ4kby7gA9GGOawlq0jeOzZS08LNqRLDIJzj0p+rR4uwGOF6AZ6Vc0G1U2j3RHzlzg+1VfESgQpIoJYnk0N2dgjrcsabaKkygkPhSc1gy3E32uVmbkMccdq1dIuTHZozHnoM0a0y6e6bbQSGVMlsdKpaMlWaaKR1VrqVIljA28YA60y5jc3QMihhjAGcGrVpdwRmMeQNxOCQOc00Ezak+IwckYz2rXZmbasTWU0dtEUuLfHdec1oQy2U6ZKopxyCayblwl45YZx0FVBJ5xywwTzgUPUSVthfEsSSXsQtwNgXBK9KIpCyRRdCcAEVbtdPjmgMjMcZxjNNktI43Plkh4iKFpoU1fU0ZFgtYESUZIHUHrVO4uYZlVUGEDAnPerMls8kQlkkzhcnimwIszFVCHABOR2NLS4W0GSTQWzLcW64YDGAO9H9s3EyAMAAxwcDtWqt7p0cRjkjQuoIIxkZxXNozeY4jAwzE89AKelwtdX6nQPexafbxx+agBGQT3qC+vormyNvJNGokxgnsK5q5gld9zSbhngZ6VHNA6uEZsnGRSaTBXT0I9Q0/D7bWUOMctmsY7o2KMc4OCRWlcBkZU5HPIBqwIFlURGLjHUCmlYHruVNPlkVwMDHQVduWVsKfXr61RMEtm5DAqCcjPpVeS6kkkyxyB0ApvVkpNGnaKxuEweNwFdQewPpXL6dN+/jVupIxXTTt5cDSkZ2jNTPoVHciulLx7AcGsS+cW6lUYvMRjk8D3qy2sQzRlWUoWGM1m3QNyCsBJOMFsUopobasadnfw2WnQrM/LetWZL63ngkVJQTtOOetc3q8sf2WG3Q5aMDJ96ohoygwSG9jVNJiTatYm0yNhqEzHoTWwAfxrN0xVSR9rZyBnPatIc03oLdthigj0pTxSZOaBid6O/tSnpikHFIB1IcmjPtR+lIY3+dFOxnFJjk0AIaCPwNHWgjJxQAfjTcUpA6UY5zQAmKTFOxSY9aQETjNU5VywHvxV5wKrOBvAo6jH4AAz2FU7EEu59CaukfKc9QKqaeMlz3Jpx6kvY0AMYoAJpQOnc07HFMBMc0AHmlxxRj0pgG2jGe1Lg0cA+9ADMc0Y4p2KSgY3FBGacOKMelAhltrwkgjjuBvQgAuOtb1pcJdWwljJK5wCfauP0i2Sa8RQSYScEkcfT612kMMcClI12rnOO2a50U0kOHBpeooPrSjpVkiCjHNIBS/SmMXFJ3pcGjnrQAUUuP8A9VJSAUAE0EYFGfx9qD2NMQe1IfTvRQeeaQwHqaXAHPegUD0pgOwRTSMqfoaCcH0oJyCc9uaQFXSjm3kHoxq9kZrN0uRAkq7h9481oAg8gg/SjqA4npSgdc+lNJAwSQB7mo2uoEBJlQAdTkU0S2jEkI89x7mmZp0hVpZHBJBOQaaAQcnpXWmrHO1qGeKAc8UADNGO9MVhc00yKOCcUoBpGQHsD70m7IaV2IZkHVvwpDOmCeTj9ajkjIYEdB1+lMKlsFDxnmo5mXyIlFzkkMpA7e9Bm5G1cjuTUQBX75wSeKQeaG+7wO9F2NQROJmK8ACnM5GOcZ/SoGZgRtGRnBA7UqsxYhh0pXY+VEzSAcdaFmBBODgVXaTGdynjuKcW2KGxkHmndi5UWtwCgk9TSuVjXcxwDVYSFkJPYikZ8/u2Jwego5mPkT2LIkUkc5pSQADnihLO4ZFdImPHTHamFlEHzAh84INLnYezsSAgqSDkDrSZxjkc9OarliAeSMjkUwLnndnFPnJdMuDBNO2MOgzUAuAsm4c+1Kk5UlsnJo5w5CUilAzVUyOzE7yAR0FSRsywjLgyA857inzC9mycITwKRlIUkjpSS3OzEgYAADP1qKbUwbL92oBJJ5pc4cgCWM4G7B9KcJIycbxVS1IklAK5B/Q1cKROHLJggZ5PWnzhyaBlc/eA/GnNjYSrDgZzWTcXKP8ALGmB655qSCTdAFOeOpocgULMtC6kAGcHHSlW7kLDcowOelEaI0e7nBNWfsLOiFQxXAAIGeazbRsou2hJFrCWqg/ZwcnrVkeIEf70RH0NWLTwjPe6ezT7oX3HYpHJGODVa28KX8kqiaB41Uk5x1xSbQ+R9yUasJHEfkNubgAjrThd25YrIhyDyCvSpjereXihLdY5rcE+gOKQXEc12FljADHcB0ySOahySK5Ha4kwIhEkdkXjKFt2MCnWz3s9kkUWDCRkA9uelalxq1vNaDTogyuFwT6AdRWdGs1sNsMgAx0PapeqKhK2pG0Wob9hUE4yM9K5bV2n+1NBOmwg9h1rrEm1G5uDHG6DawQkDpnpWJ4m02e21ER3EyyyMm8MBjiiCszSUro55i20jJwas2LYxnkZwarEuMrIpBHOcVNYgEnJ4yMVcjnZqahphsim0mTz03gY6VtadDFNoccYiYyAEnIwAadFeWMkUIup498a7QCckCp01awtbUxxzxk7wQB2qUtBuS3RQk0DUEw7KgU8jJp1jaS2OppJdqrAkAAHPfrU1/4gTU0LrKkQXhQT196oxahElwjTSpInGcHOCKaVtROV1sbHjHXJ9MkhS1YLuBLZHX0rm5PFOrsoukuACAQVA4I+lSeLtQi1dYbm2J8uLIYkdT61Honha41uwF1E6rGSRj3FVZW1EknY5O6u3uGeQsSST8o6D6VmtgsSRjArq/E3h5NIt1k81CQ22QA8g1zU3lvtI4J6jtUplNJaEZCgBlJz70OQVBP51EgYBgTnBxQkhJCkc9gadjMeJNgCg8e1NEm7IPXnFKUBcEYAPWmlAj5J4o0HsAzIuCMHv7U5YymMkk9aAflO05OM1OoDxBtvI4wKTdgQR4Py9+1dtomsxWmjw2MUvkysSZpAOcelcRnZKBjgjrVqN/LGF5JIHuakD0Xw/qLW+rtbwymWO5IJY9QcV1zZDHnBrhfDkI3R3ysN6AAoR3+tdWb6YnIQc802r7FJlt2JXBJqa4YluQAVXI96y21Bs7Sq5+vSnS6s0jAiJQAMHBzU8rK5iSG5knjZ2jAdSQAe/FQ2zF9RAYAZQH6U19QcFT5QBHJxVZLmSO48/aN3YdsVVmFzXkui1w0TIFEZAUjuKr+ZKbyZX4iABjPYnuKrTarJMseYFUrySD1NEN288m2RVAI7daVmguiOS4N3JNBcwpIQ5wCuQQB6VxeoX1xbXhi2GIKcqhHQdq6O51a6h1R4Y4VVAGUSY5PBrF1SSLVbJrqcBLiIbQQMbvwppajb6EFiklxDIZGkTJ7dCD3q4YhDYmBCxOeGI7Gr0U8dpo9rK6FgyAHA5zinyXEYslutmQ3AXHJNaWMr36E1vI1tZQRMckADNZ+tSAvb/MBhh+PNME73MCttwc5Iz0rOvSTcQliT84z+Ypomx1pZRKiso8woCDjnH1qrI/8AxM4Yj1XnPrmrbhAUYgZCgAk9qgmWJJUlaUAr1B60XQLYsseePWszUpMTqvH3eKstewHo9Zt+k99cBrUeZhcEDkik2mNXM+XYsweeTLFhj2rWitpZXQiNsld4YDgY7Vkz2MqyBrohcYJB6j2rUj1+e2sYbWOMAAH5iOQCelPoLrsbU2txQy+S1qCQBk468daNL1m1kQx3FoCQeHwD1PFUdPU3mrLHcAELGSAO9Gu2ZtxCLVimfvADpzwahuxpGNzqjFY7fljhOOnTiodQW282NI0jJAJOAMYNcLIb2OIN5zdwc1JbR6jdNhbhgDHvJ9qnmZbg1uzs7EWvkFZViMikgkgcjtUqGykLgRxAocZ45rgyl0CFErZztPPemSPdxBT5zZYZB+lHMLka6noiyQqoVJY1A6AEDFYfiqeJ/D0yxSKZJnA4PJAzmubt4dRuXwJCMqW69qbew3EenedLIWQNgD0NDYKL3uZkFg0cYYSASDkEDOKksoTZySMQHL5yPeljkwpAP/1qkfIA3HIPQis/aNMV0ZsqSPIS6454xUISUyBFBx/KtGSYQpI0pBKjK+9VEu3KbiigHk+1a3urkuxMI1481iT7U0lApUEjPBFRPMGIYHqOM1G0hGwgckgZ9azSbY7nWaBPFd6VNYMzIw5PqR7VAI7SS9WwcO7qDgnoO9Z8FjfWj7jmNpCFGcjAPc11Wh6XZm0juLiUm4ckDPbHFaW6jV1oUba2js2JgGCevPSiIxmV9se0kZLYxmmwkxy3MbHMjuCAOfwFWFQsoOMd+eKjUu5EkglujGEO8EgHHcCmXdvOAGETHIIKgZPGKsQuYbuFnYBQ2TW6ZJQGYsuMEjjrVW6iv0Ockcpa+bOhAAAKkdat2zLJblUU5k5AxyPrTtVjlu4gyEf6sZHvmodPVop5HOdxXgeh9KLXQm7EV3YyyuvzMmOw4PWiOykhw0qMfLJPAzkVauHnjdGdCDKQMHtzVuQCAuBIXMzZ5/h9hTtYL3II9Pihg+1iWRTIMkN2rIOoRCaQytgZ4+lbFw08yGMDKdDiooNOtfOG63Uk8kkZosmG25z2pXaSyQGCcBVOX7ZqHXrmK7igWGUEqSTjqK29X0KC4uQY4tgAHCcDNS2mgWVtepMVLZGNh5GfWmkgdtzjLOM+cQ7HaRgE1ZuYYQ3y4KgYJHHNdZqenwx3UMy24OARtAAB+tUNVspJ4QsVuEUjcQOuewp3QktdDlRGoJLA9OMVs6LosOpwyysdmz5QPU+tVhp96qhRbnHqRV/SzPaLNFJE0ZkwRIB0I7U9GJprVFC90GeG6KW6O6AA5xTTZ3cMLFoHCkBcY6E1vpPP9nMnnkkAkgjk4ptvdyzPtMhAGM5A7niktB38jmpLWa2MDNEW2EEgDOalu7k3EDxpAVJxg46Yro5IhLem3LggA5bFI2msXIVkIPQk0XCyOcs0W2cm4BSORRhsZxjNFi0c2viYZ8tTlfU10E+neXADKQ6dMDk1Xh0+Eyq0WAQeMjFNO4NKxPLJJdTtFICoxjI71OXW2sQijtgZ61OtjJD+83q7Ec5NUbyOcMSwHHYVm1cFoaFtJCmnrHI4Uk5wByaeNQihlMYtyxHfA6Vl+b+4x3A49jTrRp3id2O45wSetO1xXaLU2oRS3UTiAqqZBGOtY2q2iNOWtQWGQTx+dSyfaRuxJgA9MCr+mea5QuATnByOTTcVa4Xa0OZmQkBXBBHYjBqhIAG4XGK1tRLNqVwzNyGx9KovgrhgMVcXoDIRJGyAEZIHWkjwsyFQRyOKSNEE4HABHUmrMaKXUqcntVEBcyMckHJyBit3TX8sBmO0EgknuMVz0gPmbucZ5HvWojNIgKEkE4I7DApdB2udkkM0yrLHExQ8jA6ipDbXON32d/yqtpniS2ht4beUFQihcjmtZdd0+TBW4JwMnCnism2hprqV7azuJpQnlFe+TwMVRbTbm11yaWWMlCnBHINXJNetxOi28zEAkkkfpRcazktITuO3Crjv70ru5eliGVHQbmQgH1FR+SrxFyu5scHFRrrouYG8xQSDjGKLTVlMbwYEZJJBJ4FVr1EtNbGfehoyoZSCfbFU5r7yogqrggjJ74q9qUxuQI4yryj+MdKxpbaZ2yZAx9RTUh8l9S+usxRuXDYKg4OOQcVas9fiNqnnztv75BNcvMksbbSceoptuJZGCBuc4AxRZMhppnXPqtjcTrI05LkYzjFTnU7eKDZFcYABIGOprmG0+6jXd5ikg9AO3rUiW92VHCknjHtUuKGkzojqNrcwJ9qcM4HTHSqkz2QwYHO7PTHFY1xHd2y5aMEEZOBnFVRqDDl159B2oS7Fao6a3m2zISeARk1sS6jaE8ToPXNc5pzpPEksjEB14HpV+PT7WaYBrkIO+RSaEmag1KzH/LdDxTk1CyYhBKo3dx2qqfDsBQvHex4HcjpVL+yVIcrKXIOAQOCaLIouaowA8mEqfMXALHPWsmLS9RjUDzFJB4weKsS211DJD54Jj3gKTj8q1XH+mKuBg9vwo2Gm+piix1IPuWUBj1BI5q0LTUdwd3jDE4AB61ejIN/z90ZyKja4BSdGcCQnEeeCBQmD1GXMN1HbP5yAAKSCKg0q7luf3EMO8oMkk4NPS0vplIkuiYyM9c59qZBYXNs26FzGTwSOOKaa6k8rtoaiw3ZwpgA+pqDULF7tAsfy8YyelRG21EjJumyPU0gtb4N/x8nj3paArmILO5sLgrHE0yg5yAcVDq1xPdW6CSIoASemK6RE1Ej5rjAz6DkflVbU9OurvTzCkisxPUjFO6Gk2zkIYWkcBgcAjP0rQnYmNEVcYH51Mnhu/QqwZcDqM1Yk0e7ZRjbwOTmr5kTyO5m29/dWTsYiuGPIIq4NTuLtTHLGAAM5Hc0x9Hut2Sq4+tTQ6dPEpL4yfQ0m0xKNma2gLKbiJlHy5OfpU3imN5LhSgBG3PHapNFkSC1HzAHJzk1n6zfLcThY2IABBwetYNNyNYtJM0NEuGGLbnbtyPQ1R1uQMxhySQ3Q9q0tLhWK0SQZ8wrj8Kq6ldwwjiJXkJ5yOlD3COxQi3C0jQdj2rXLT3lkojj34G0k9qqWyxzxI6KCCemelb1tbJ5B2SFAATgHrVNknMmVrV8Pa4Knk+/rUIkkikN1sOGOeOldUNMt7pVklYsDwQDjn3pstnbwYh271kBAGOB+NPnHZM5240+4KG4YgCQbgCecVNZafbTW6SNkk54z3q3qts5hDKpKIMAA8isiO8e0/dKMHBIzTUwcdLo14VS3tiCBgdR75plxtkR/LQlyRkgVVEjb45fKLIACcHqasQXgNvcOEfLMBgDkU9dyL2G200MFqYp3IJJ4PUihby0jZvKcA4xz3qjeowvfLYE5wMmoorMvJMCoAjHBx1pN9SkuhYaaJpSA4Yk8ke9Mm8qGRVRgSepB6VWtLZnEjOuACAMdzViPT8vJuICx8EnvRcOXUrTOqyF1AYDoPWnRajFvMkkYLEYAPapPs6wwTSMASOn0quQoZThQSBgEU0xNWJZ47Se3MzhUkxkDOTUelzRTRlDIBg456mi+geIRt5YBIzjtXOR6i1peykoGBPI96pO5Mk0jrrzSre4iNxPOFWPg4IrFktNJhBlN0CGOAM8j8Kyr7WLi9AQsUjA4UdKzySeSSTQkxOTsdVCunRyxNHdFySAAB0rqXtFuYDGXwrAZIry1WIICkg9cjtXTaD4ieCMW0jjPYvyT+NKSuhKTTuaep6Lb6fZPcCQtjsayNNu1Nw6noVOKveJNTuWtEiYLsk5BHU1zMMhSVDz1AAFTC/UudmlYuamAWG3rVYRoAc8Ec1q31skDxsz7ixBIPasu9Ki4IVvfjpTTb0QW0L2nqCGYd+KvjI61maeS1uShwQeDUjXFwhwWGfeqb1sStVcvk9qWqAvJ1PKA/SnC/I6xUwuXCaAPWoI7tJW2gEGpx61LHcOnSg5pJJBGMsTj2qH7XF6kH6Uhk/RRRnIqubyLs1AvIehfH4UwLB6ZppHHp7VAbuEn/WfpThcxd3FAEvXk9etJyKj+0wknEg6UfaYiMeYKBXJQOOaYTSGaPA/ej86QSRN/y0GaBg3SoCAXB96nYAjjp7VARhwKQxzHCOR1waraYAUY85J/KrEpxA574qLTh+79jTj1JexdBwMUopMgUo4B9aYxaUfSkPODQPamIX+lJuUj5SDSEZH1pqKEGB0oAeaQ+go60EYPSgAxgUnalzxx0pCRnB79KQyjpumX1s8wQ48vDgdj/nFdVbySS20bSLskI+Ye9cnbazcQyKCxZBHsB9T/AI11lu5ktopH4ZkBP1rFWG2S9aUHIINJ0FL0PSrJDPApRzSAeppTxjFIAooyDSAnvTGO9c0h4oyO5AqKW5gjGWlUfjzQJtEoNLms6TWbKPpIXIHIAqpJ4hXzQIoSYx1J4osxXNrPalHpVFNWtHAIkIz6jpUwvrVj8sy59CaAuWByKOgzUYmjPIkU/jRLJ5cTOCOOfakO6GvJuZoySpAyD61BczsYAIzglSTx7Uk8gnkjeNgTjLDtUqW0ZAYAk4PGaBnPw3DW1tJNuHBywPrSf8JFLJGuyVUI6kDrVbW0ENgAAQGmIP0rDLAAfLx2qrEtXOge9kmYs05Ibk84FRhh3OR9awxIwH3iAelT285QEs5OentTCyNhZyq4DfQZqQXsnGSD6cVnGQAqQCc85NXUgvrnaIrcnHQgU7tBypkv25w2COTwOOKkF2QwLkBc8+tOGg6vMvzQkA9M8VJF4X1BmAfCg981Sb7g4IsQXVnKSo3Mc44FWoDp8zlFWTIBP5Uun6PPpcjEBJQ3BDDpWpDJLFk/ZIM+oApOQKNjJa2tXjZohIQCAQR0zVY2LQqDGjspGc46V1cepyBcfZIAPpUn9qScj7NCPQY6VPMUcTc2UkyqGUxgHJYitCGxsDABJfhSBgjFbV5eC8gMcixBe+BWLJaWZUDeME84zxT5kFuxLHotgsAkj1EfN1yOCfaoLnSlB8uO5UtjOcdalcW0dsIg+cEkDFQCVGI3Mdw4yPSlzDsygMAhWxleD71DCsn2hg/KngCtkQWMa+bIrkn361UkktwxaOMgg9zRzIVkWrbThcW8iggHjBxV+x0uGFAzASSdyR0qLS2YqMEDPGDVTVL68tZnswwQg5JHUipu2PVbHS29t5wIRgxA5welU7vRkkGJEGc5JHXNc1aard6cWaOZl3DBNd7olvLNBDe3U4cyJkqR+Ro1Qk31ObTRYCDuJIB9elY99ZmycsrblJwOK9PNraSE4hUnuR3qA2dgziOSzUkjIBUHAq0x3TPL44jI2c4J4IxUtrbPM4gUEuBnBHWvSTpOmSEA2yoT0AGK5bxQBousWk1uvDJjIHTkg0rt7AkjG/sa7VwrDaTkgHuKrXMJiA+bBJxnHQV08N3JcugEZcsdik9/pV9/D/2gEShFOOgHNZqbTszo9nBq9zzu5OWChuMdAaiJ+XaM10l3a2ttePAIwRGcEkdaQRWhbKxg8elacxn7JdzAtHcMRnA9afcSTHIUnr2onbfcS+Unyg9u1JtkKgqpII49qLsxcbOxHDb5bdICB6DuaUs8bMMfIDwKtpp165GyGRsjPAzWlouhtPPIuoQyKoGVyMZNJt7sFBj/AAvJbJHN9qAdJDhSe1dFpVzbwzfZIgHjLFhnqKpWunwR3exYSI8EcjgmtS2treO8haNQGB/PispHQmkmjUWZplEoYgHjB4qK7vmsYUkbe4ZwuF5xUxXLADjJwD71UkuvJnaIx7whG7jODQkzG6JzBArEiFMkcnAyc1FJaWk05nlgDMVAx6Y708yO8BnSJm2nG3uarNd3iyKRYybMc0alXfQFgsBqxhWy+cKW80k4PHSjU7RBbxSQR4JbBAGSaadXUOUa1kUgc+31q5Z3EjXKhkxG0e4A9j3p6hfuZNtCunyXE8y7JABKQe5wQB+tYXiXUINSnhuYwVPlbGyOhrR8YXpS+EK8ZUZPr6VzUhZl+bJUdcDim7o1p0+bW5nXBLwCIEn0J6mix446nIOKumNVAkwMDnPYVStDl3PGSR/OmndGdSmo7MlkCia583I4zHgdTVYCQgblA45rbVBe3CWoiBOQM+lXYvDv2nVDb7zEgXIOMj6Vd9BOCtdnOR7nO0LkD24FNeCYfNjgHGR0ruNO8PWiEwL82QQzEYzVl/DVlb20zzRsUQZwDycVLZNkzmtF0SfWNIljEiKQ+F3HFdLY2V74d8PPaxESTKxkBQ5BH+RWPaajY6eCot5kikORmr+lXck+sMCHNrOgEftx3/Whtgu1jzvXdQk1O4muZCQ5OJF7E+tYDkgjHPfjtW/4stBpviC4hQkoWzg+9YBLBgwGQatbEyVmJ5gGSp78imGQ5B96cwLtuHGTikliweDkGjQmw0uSvGc9qlBEigEckdai2kDk8/0p47EHGOaGA4QtGQ7Ngg4wKcsrlyoyCelMEwYkFuopFO3v+NK3cRaYqWUA9ufrRGH3AjoD0NVzI0jgKuSOvvV0KVIz1xxipasB0GmagqLHbruDuwAOeMHrxXpos7WC2TdKSQg/OvHbGYx3AlwAV4U+h9a9n0eVbvR7aSZFDugyCck+9JtpDWjsUJdBs7mUXBnkAccAHilttHtYIZh5jvk9z0NaE0y2mmiQqD820e2TU5iBUFWTkA4BHWkpM0ZC9naSW4jUDeAORWNqECW7RYbIYZ69DW8YmCsAygkEEAisabTJpcRgBnClgc8AVSfcLXM4yBQSxAB4yaab1beMyriQj5SPWueu7ueWR1lJKIcAjp1rY8Iqskl7LNH5giC4DDI5z2/Cqv0Jaa3I72ee9kAt4WfaCeATyevNJZQMLZxPbgkNghhXXxXJgAEMSIGXIwvbrUCyLcz7GRQXzk4qb2C6ZlGNm0pblYARGcBAOB9KkGn+YiyOQAAMIBwMiq0+oGbU/stm2y3iQjAPDEdSatafJdyahGolBLqcEjIHvT5tAtqZ+oaLcWiRtCRIZOoHGKpR6Y1yFdsggkY9DXWjQLgSM73AJIwDzx702DQJYlKmdc5yDipdTQ1UVuctPHcM4iDMzqMjHtWaTLKGZmYkdeTxXfWOhi3vvMeUOCckY61kW1vC3iq/jliXygMgY4HvSUk9gaSRzdtbXRi88BtoPGatR3N1YI0kBzM4wwxkCunmm06HTSitGSCQFB5qfT7W2uY41jjjMmAW4BI+tNdyG1axxsNpeavcPIoZ5AAWGOla0Gg3EUoeVDJGoyRjr7V1o0+G2kZ7ZBG8gwxAwCafIUjhk3MMhCcDvxTbY42Tsc1bD7PqK3hGEICYHYGmzC4k1PbIuRKwWPJ6AmpYbmBtGuEZSbmMFgjjgn2qv4ZvhLqMxuI1hRIshsd8jjmp1aNG0ndF6XToZb06e+wOQeM8gY61Zg0iS1jVQEJSMoCPQjiqcdxFJ4yS7Vz5W0gu3APy4qEeKNQGowwTRIkbzAMducKT1/Kps7WQm31Hz6ZPbAEhXLEMMD86zp7OaZhH5ZBGSARzW4+qpd6zxxbxKQD6+9ZMOrMNXubmdSY4xiMDuPaqgtNROTWyJ7QzWaIWtSSoKn1xWfqu5vDj4UA+duznt6VvXF+FW1ZQCJ2AIPUA1l+KURlt4oEAVwSwXpn1olZK7JT8jihK+4szD0IqcTlozGDyRwewq4dOiZdrLg+oNVUsGSUgNmP1rNNSdiWuoggfUECKAWjHIqKTS7uGN5ChCgZxntWpbfZ7Le0bEliMkmnHUI5sqxIB4wehrZ6ISaOaDkjCgnBqe2jklvIEyB84ILdB9a0CbaMPtRQetUZL/bKjKigBs49aE7vYTsjvbK/lmuEt5IIyBIFYgZyKtR6lb7bmePTpMW33R/eycccVBo13FNtkjg2kAOcnrW5/agIOIBg9R61nKVnY1ilYpaekVzp73b2ojZnyFI5H41XZ4I7p3KmREjJI9/arV3di7UKAYwDgAGqkVtHE7vkkFCCD0xST1uNrQbbTadLCZ5LMuHJEYB7L1z+dX7u7t0ssxQ+cYQNyKeV44FV9EnsotPaSVQAJGK8duM4rNu0utPu5b63IMU0hcAcgDHGRWm5n6GohtpFjZoHBYA4z0yM4NVNRmAsjJYxbJAwz34rQs5oprK3mlAM0kYJAGO2alkezeFgihRxnin1BPQ5yW7uZNrTZyn3RimQ3t3JcFZxhARsJGMmr92LcgEPk9Bis9oxMpaNi3knJA7ZqnsCSvoJDrRN1MWUmOMhMDuT3ovtVuEuilpgMo6kZzVWS2nJPlxk7sHIFQmzu9xZonye+KlLqW29jZttSllT98AZAm5iOAfasu81Cea62xyNGAAQM9DTrZ7mM+W0LMMYIxzWrY2UFxZy3FxCVmQkKMY47UcutxX0s0ULTUZ4VWG7dpWkbCnuKmj1QTTxxJGxBcgk9sVsW2gW9xBFPOWDkZAHanpoVraMZlYgAHOe3vQ0r3YXXQw572+SVgtqCASAccGtCaMNBCVjVmJG8Y4A71PZ263kEtwJ2WNGIGfQd6sRaYJEV47slDzkAYNVsRuY8kdp9skjclAFOABxiqUYt2u28wkA4AA9jxXRyaFatOxa6PmY55AIBqrcaLYwyhmuCSQCBn0qUykvMyrkxi6JtySSD+ZIzVW5uGjk2xZDKSPY4rfTRbfyhMbraCMkkjjNVNQ0yGGxN5HL5ojPI457GqTEkmZthfXE9vNLKARGeBjrx/wDXqYXbuHfYAYxzx1qGyuEuIpWji8tR19+Kf5ykOwIwn3sChiSHG9lkikKqAUPGR14pY5zIqySj5jjgdKjNypikIwQBgjFV5bkJbKUbk8YNG4bF4aTPI7SCVcMcgelTx2E8CFQwIPXFQQ3AKbdx3hRkHjmpraSOSTEkpUAZJz0NTdrQq11dmVfFxdOAuAO3rT7bU3tiMQcg5yTxWq8FjKTliQOpHeqy2Ec29UQ4BwB3xTuJpMzbyKO7uTOzxx7uoB71l3VvskMQYMAM5HSurfSYJUW28orIBkPjg+xrCuNPmtpykik4PXHWmmNrTQyTafIz4BAGRmrRitobKI27lpiMtxwPaiaCReWBAJ49KhhmWxdxIpIYcfWrTIaECktmQZySSO9T20m2AorAYPIxUbxuFDEYDcimxfuxJzkEChi2LixypINpyRzWg8kkeCoIBxWZG7IwlUk8dBzWgJSYgsmQvUHHeoe5oti5Y3e+RQyjLNtziuhFlGFI3HJGDgVzVjGjTxlD8okBrrXcRrliAMdTUyYkZ/8AZNpDGTkgHqSaju9OhCqwAx1OavSPFNFtZ12nnrVHV58JCsRBHOcHtU6lp6lKOOJ5TGq4x3FSHR0ODF87kghAetXNNsv7Q0+XyCA6nkmooZTbaiZlBcwx4Kepp6iv2M+68M3lzMZRD5YI6dSKpQ6DfxsSkBZgeWHTFdautS3KSKsRjIUEe+ap/wBq3NpB5UMJk4LEkHrnpUpzvYLprYw2cw3ixSjEmMsD2qwZhsJiw0gGQCOtUbotc+IiZhhWjzjpg1aMQhcTRtggAA1bbtqVFdhJ7mWF4UeMYljy2R3rbh8OI1tGQ0YJGTlc9a5fULiWaZDI2cNwBxXVanPqcUduNPBI8sFiB3pa2E3roKvhhf8AnuAB0AHArRttL0+ONobqMOQcg85/TpWdqdzcx2dhiTbKxJkAOCeP8c1nWXiG705/NnBlAyGVjyRnjmhXfUlt9EdLPpmitCVwVBHGGIP61yVxI9tK8UTv5akgHPb3rbm159QhGbPyioLdevHHaucM8kshkYYJOcYpq9x3uiaO8lkeMSSFljbIBrchkW6cXCqQAeRXMiU/aCMYAFdHosqrZkkdTxmm9riW5KY9shlwQcEA471my6fcXL+eCOa1p9QgiYQy5BcHAx1p0V1FbQIrdWyRxUJvcu66kNrm0swsuSR3xUzPkDIPPPSop763lj2A5JIABFK+q2kJ2u4ymAeOlGoXRJ5679gU7sZxio5XcElFJOMAEcUxNQtpLt5UbiJfnOOlPGqWjnG8EkZPHQetFmF0OjmV0DYJz14phmVEGQRk4pkN3BFAoY43klT1zTZ72CQpGGBd2GwY6+tFtQuiUtz0PPU4qFAQpU5JJJ6VYmu4I8hmwQcHjvSR3MUrKEOd4yOKAujPNvI5O44JPH0qJrOU9DnNact3BDIY5GAZQCRjoKYuoWrbNr53khRjqaeoXRkyWEx4yQPQVC+nyojEtnjvW7cXUVu4SRgCRkDHaq1zqFq1tIVkBxxnHejULoow3V2sYjEgCgYHFOMDOhYnLdTnvUkEa7F2jqM5NMe7ijfazEHOPxpPcS02KoeW3lBiYrzkg9M1sWd9dR6XeXLMHeMAIAOBnrWbIUd43UZGSDn1rXsI5G0W7EEe52IGMUnsLS6LWn3aQ+HxdXDAE5Jz3PpWbqPimJLRPITMh5OO1Ymt6hIttHpzKV8vkj3rF3sGAZjmkld3B6HWab4kTiC7yxkJ+c9FFUtavLIyEQAlgAQw6VgC4IO3HGetCS5cgtkHNW4p6kptdTpl12AQQRRLtkK/vCTkce1X9CnigeedmWSMkA7hwCelcMwJxtHQ5NX7G+aGJ1LEgkEDPeqWxLTOuutk9/jcFcvg8cDjtUkiW0Kl1J2gYJ65NY4SS5iNx5hDAbjjuajsbl7lHgLEgnnPXNK3Qu/UfdXO28S3RwEdwcY561varNZSWCwxEbgcEjufeskR2JuEknVi8eBntkVom70V3EYIznJJBxmpaukhp2dylFbRG2BkclmGSM8YFZ8umPLKkvmZUHKrV/VWtwi/ZjwOOOmKz7nUltp4lB3JHjJB4oQN2MXX7/UoroLL+7A4UY4xWA8hLlj1Jya6jxAJNVK3juojQcKB2rm5IhvwOR2rSD01JnZpNERI/OjB65qQQsSDg8VfeziWzRiw3EgEdzV3IXYzcYAPIBqa2QTTxxk4JPHpSXUeyYgdABgVHGCXwoJI5wOtO90DRp6tdvcTxxZykYwADwKqRk+Yp6kEEVA8mxivcd6WOXkEdahKwN9DcvboXbwRgDJIyT7Vl3I23LICCQeo6VE8pKggHI6mmEN1OcHuaaRXQ2tKA+zke9Z2u5S8TaxAxzitHSTuthxjJ5rO8QAfbEHbFJ7jhsyikko5ErewzUguLofdkJA/GgKNo45rS8PRW02pMLrGwAYGOpqkiG0lcbpEtxNcFZCCoGc461tgYq9faXaWka3FuoXPGB3qkBUt3KSW6EKgnGM5rH1W5FjIqrGGJ65rZX79c/4iwbxV9BxUdS11Ko1huB9nB/Gj+2CODbA/jWY0jKxA7UgkJ7DitCLGr/bCdTb449aBrEf/AD7HH1rL3segyBTgzE7SAKnQLGl/a8IyTA1OGsW56wuKzTj+8D05xTXO3BIz9KNAsan9q2+f9W4rR09oryMzKpAB6GuaV85G3GK6XQRjTAcdSaqys2S9Gi6eOlRHmTJFSngVEOZCR2qDToNuSBbv9OlN08fuR6Y6Ut1xbuT34pbIAQjHPFNdRPoWQM04fSk6dDSjge9MBc8Ug460gPrSgUxC0Y4oHFKfY0gEBxUJuI9xUnGKlY8cVRuvKhUO+Qp7ik2NK5ZEqY+8MinCQHoRWI1/bhxhvxqVbqJhnzh+dUS3YZpFo13crEWAAO7HqRXbK4CqmMYGK4uGFoZxLGxGB696ui8uB/y1P51iosbfQ60DgUEhRyQPqa5UahdD/ls2PrTJrmeYgyyE+2auxN2dPJeWsQ+eZQfrVaTWrKP+Mt9BXNlAeuT9TRsHXFPlDU2ZPESjPlw9+5qpJrl3IflIjz2Aqh5YPc0CMA5yaLILE0l3PKfnmY/jUWSx5Yn6mlCjv2oIyu0HB9aLDSQ3gNjHNLlVOWIH1NRG3Lt80p6Y44ppsxjhiT7nNFgJGniB2hwTjOBUf2pQTgE/XimtaSFThwPoKY1i5BYyEnGcU7INC0t6dnBAPpnNIurXYBUMSp4IxkVHbpZwDDq7sTzzxWjPc2cFuq2yAOeMkZxmpdh6Etk4SLYXILjINbdijCMSu5JIxj0rMtJrKNB5pJb1xV9dTs1UAPgD1FTYLooatZrd2U64/wBWxYGuTtI1k3+YOhwK666vYzBcLGwJkHFcvJayKrbASSc4HetFsFyG4jVcbQDzzUsUK55HTmkjtpNjblOcirhj2seO1JgTxwRHS/OPEokAGfTNdnBd20UUMSyAMwA49a4w5+yRLjA8wGtMPscBeqkGpbsUlc6vUC9sYypJDgg89OKpwXUk8oRVPUZ56A9TWZJqFxcArI5IPT2oivJI33KNpOM46kUlNWFys2L6dbacxRYI25yTnnPI/Kqr6qY3ACg5zgY/KqMhmkZnUkjORk9KpSLPG5dgT6H0pcyG0bEeo3Bn/eoFTPOB0GK0dNuowXluWUr5YGPeuWS+Kk+YdwPUd6UTMysAxCHmi7F5FuS5YOwDEgE/iM8VXNyxyCQATxVd5WIyOc96ryCQ4IznsKe5RpR2805BDAD1Jq22lSBIykiO7HBAP61jWouHlVCSqk4JPatG3kgstVjWeYug5J6DFJ2Qm2i/HpsflMLlz5vQbTwKtadpsltKZ/shmRlwOBVd5k1CYppvDDkZPWug0m6uYgYb1gFVePrVWVtAUigbGcTCWGzdBnOO2arahZNLcfa7qAhyQCD3FdTHfWzHBmGexPSsfxDI12sKW7ghW5I9KSVyuddEZ48PW8hcSxHD8qQeAK2o9Mga3ht55ZleEbQUOAR2qlqeoyGyWOzBEwAAI6Ad6zTd60CAswIwMk+vpSV2JtM67ToYrCMxiRiCScuc4psl1EmpDfIBxgD61zlnPqkglFzMANvBz0NayQAxW8jEO4wJD3xRd3swUbq5pyQrLcRy+YQUOAAeDXL+L7KeUwvGy7BlSTzg5Jrpbpl8+0iB2AuSPfArmfGLyQQWqrkGSRyQO+On8zVRbuLZl2CK2isNIYNhxg8dyQM5/Gta/vBZso8ssz4GewrhP7YlOnwW6gBoDkOa2dT1aCMQvPdea3lqVUDnPXms2tdSucpXxjkvZiQA285FFnGslypwFQnBJ6CmRTW11em6wdknJB9a07e5socr5DOD2rRNWFzMdaWWjwXEkTwhw65LjoTU39n6LG6vFCzFjgj0FZy3qRh08sAdj3NWYrqM4fnAxUsLtm3YTW6u1raxgeWcsCOasSeTJNsZlVj90dzXnuo6/d2mtSS2zkADGQOo96pnxHeees5kJkXOCe1Jpsi7TPQL/VtP0y6SC7fGRkEDNYFx4gVLxp7ePdEGyCRg49KrXmmW82lW+p3d8wecZGece1YhuCYjGvI7n1q1FJXY27o64eLpAmBbJnOQc9Kih14M8zSqAZDk4rl/tWCFJGAOtKt3FsyCeaatsRY9A8Pan9usZ8kK6uSAfQ1pJLICAZFI/CuP8OXMFvcs8/ETx8k9jnitHWtSsjZhbV9j5yCD1HpUO1ylpoWdR2wSGeZo4zLkAE8sKuQSPbWqvgMkcLMCe+BmuJ1O6OqXFntY4iQIAT1I70271C8DC0klYADAUHjBFG5aTYtzrA1a8lkuo1XjaCB09Kitwr2ZikQYY4DD2qCO1ZywWIkgFiMeldDoGhLf6dLJcbo8OSnHUYzmqdjR3WzOfkt1XdAuSh9+tY9pxcSL0AOB+ddzZ6YrXcSmAkg4yRxiuMmAj1e7CrgByB7DNCdyJLS5v2AitmNw0u1yOAPWtCG+Mi7jOQe+B2pNH0+3ubSGSTkyZOPpxW7HYxwoBFCm0jkY6000tyLXMWHUGAkDTkc/IQD0qSCSS8YxJcsTnnOcH2ratrePyiZraPdngAdqlNvAH3RRKhyDwMUXQWM6aCC3QCWISbIzgEd6ybzUGsdIN2sQDJgYx2Gf8TXSXk1vbgPOmSeAAM5qo8bajE8SWqpAw+YuOv4UWTHfueX+Itbi1pnYW8aEqP3gHIIrliGVgOvODW1rltFaX7xwsCuT0HA5rLB8xiqDkDHNNaEu48zQxwSL5ZMjkbTngetNEqkAFT+FMuF8pgNwPGSB2pqguGK9RT3RLHMFLbsHIHSkwM8DIpVOMEj8KUsoUlefakIhETBsgZx1qcwEMNpyCOTTfOH0z1oMzLgZ/wDrUO7HcljRY3GTnH605ZfMlwScA9qiyr4OSMd6EVlfcGOal+Ybmna7RcK7DKAglfWu88M6tPcXDXbRHyYRtjQcD864fTrRZlE88ojhVgGHc/Su307U9PixHbL/AKPG20ADknFS+w1Y3pL59Qsfs625B35657060hZLqMyKTGQT17gdKnthb20IuoxgSMOvofSpYbkxOiyRL5YJO4nnFCZbRnSQykSuhJwQTz61NqOtR6JdLDHCZGeMZJNNbUPsKTOyIwkIwCegqLUtKTXHivoruNB5QTBPfmqVhO2z0OUubgzeaFgAV2JBHarmlXjWNq20YJjIbI6kHI/Q1pR+D5FjKm/jOSCDnoMVKvhZvsJtzdxlxIGL56jA4qrpCautWQp4kU20KvC2+NMH8qfp+qC5nkZYyDHG5A75xT/+ERlkiVFvIyVJJIPXnIqa20M6YJ7oyq6eWUAHYk0m0wUUtmcNHfujylW2uGJBrqPCF+19eQkctHkMfb1rmNX01odTmjgJPG7A681s+GLZotN88FopixBxwcZo5VbQHdPQ9GcEscZwaZIp3Y5ztNcm5nVC/wBqk4GeTStfXYult/tL7gmSQentUOm2UpNHQ2+6CUyyE7RHk57VSM+no8lw4w8gIdgO1Zzy3LKVNxIQRg81Rkgnkc24cgHjJNCg0PmuaQsNFkw67j3HJpml6gljeX8sY3RggA5rFnlmthJbkZMWACOh96f4dKz3F1BM4CtGDyepBqkmhPbU686yxQlIQSWK8npxmobbVTMoMkGHOTwOODiqN9LHZxqi5MjkNj04xWna3ljHaRoCoKgk5HTPWpbBWRFax/appd8Shs7iSPyFNgsgBMwRAC2M44zVu21JAjMYk64BXuKl+326AhYBhjkj1NTqWpLsU7lRDbpH5MZHJJIqtcxsl6kTxRq8pBGBnGBWnPd2FxalWwDjpjpzTX1G3M6ERLJgfe7gVKTHzLsUxbSFhkxgemwVKlkN+CIyT6oKuHUrYH/UDP4U6PUIpFZ1gyF6nI4p2fcTkuxUexDKRhMnp8tcprzT295DaSIQQuc46/jXZnUoXXasRBPAI7H1rlPGSyHUbbc4dVTAI6n1qZXtZjTTWxkrNtYcAmmzBQkjKMcHj096rxxuH3gHI7HvV6MLNhWwCePrWK0d0ZnNfaZBx3BoiM9zKYkBJJBPFaM1oscrrgZU9KjhmS2umAAU4wB0zXa3eN0TaxPJpUYXlsvjk+lY11aGHJ6AHGa2JLwNLy4yRkj2qrPItyjxxgs54ArGm5J6g2mdV4dI8gN2MIFbSMGcIpBJPA9TXP8AhQMXaJskiIEjsoHet5YZYZ5nJACwmSI56kDircbu7LTshsljcecsgGFDAketT/Z5SGIUkFTgjvxVWP8AtuaBWjYkNbFgcDl89Pyq5b6t/Ztla28ke+Yx5kB4IJ/yabgu4c7XQg0jSB9hMd0rLiQkA9wcZqjNHf6ZdXcrQl7UynAIyCMcVtf8JDnpbDP1pJNft7mxfcgUngA8g07C5k9GiC3mt5bOCYmNC6A7Aeg9KSW2tp7crFKRyCSD04rOiYSSeWtptOePeotYkuLDTpGiUxSFgceoFJgtNiOS3SPUrOLzSwyRg963LSxgsp5FMRdJxlh7iuL0q+mvNctzKclDkZFdvoupSajFdyyqoFu5AAHUAZod0hJu+xC0bJhI4SFU5HHao5Z5BGG8oYAJJxUmi6rJqt5PA64jjGckYzzWO+uXcmrSac0IWIErux2FCuN+hpx/OltKqYLkEgDjFX7+0a5ASAqgxzjvVEXLQ3Nlbrjy3jLEkelS3OoyFgsAwCOTjpVJslk+qJM9hbx22d6uA2PQdaTXWZdEuPLGSFGDVJ9TmgAQkZPO4+lLq92s2hXBicNlQBg/SrtoJPXUb4YHneH5Imx+8JBJqWadbOO20+CQg5G49gKwrTVRpvhZTuw8khUfUnrSm4aTy95JkIBJqWNeZuaHJBqc97MQzqpABbrxxWkbO0J+aEEgYyay/DMkZ+1+XjAwDjoTWwTx71LLiRG0tSMGEbQMAdsU02FoV2+SMenapic0A/McUijmZEt7ZZQkAALEEDvVXz7cMluLdczPgkelXJAk0skZJB3n86oNYyQX8UrOMCQYFNMTRp3OnWUNu53gZ6gHkmqk+h2kdqsrTEE8ge9R6haZcMkhAVyxB70moO9xLbFWIjjHzD1poSbL8Xh9mRXM4yR3HapY/D3lpgyKSTySOtTzxXEgQxZC+WMY9a0YAwtkDH5gOc0mykY91o8dowkMwAPOwCpE0Wdl8yO4C7xkADtUWsEyXIlVjhRtIzWlaRSi4SUsfL8sADtSTYno9iqNDu85F7j14ok0CaUfvLhW+o5rTnDSW8iI2CeAfSi1Vo7VFcksBgk07hoc5q+h+TppMkgCRDOQOTXFSxiVSrevFeheLgRo/wBpBIAIQjPUc1yEWnrMgdZAARkA9qcHcJW0MmEyyzmNmztAwKkZCiOpHPFacWltaXK3SsGIGDkcUl5bebK8zFUDdgeM1rcztYyIGkhfcD8xJyfarltfFsxXDYGflOKZJZCMRHzBlzgD3qJ4Sk+xjxG3X1qW1cb2Nq2LWzLIDlUOSaunWG1RPs6qFXcAxJxke1Yi3KkFVfIPapLTbJPtJ7Z4oSuS32Ozj07TfICLKSCOTnJpi6Zp0bgh2bPBJOcVS03my3ckZIGanJwMnoKT3Gm7BITpUbx6cPM805bJ6VTE8wuwREFAHzH1NPnvoVZY4m3Of4RVSTUDHlmQ8EZ5oG2aIuZWfIOCO2OlKbuderZ/CsqG7bzHlEbMHxxjpVk3cgIBiOPpQ0CuJcW7TymfYC5GCcYqKcMYiirl+MD1q4J5hCSUHQnBHPXioJXaSVlhx5gGQPSpauUpNHOTiaG9Kz8EEHHoK3z4mkkZ44mCqF2qf61EdHaUtNdyAORyaQaFEuR5pAJoshOz1Emu5tY1COOM7jGmMA9ff9arXayRyGNgSV4INaFrpiafcfa1lIKKQSemKpXEhVnkznOTk81Vl0FexasdTBcrcAjK7QMU3zF3kEAegrOjvAZwxUcAHpVgEyt5gI55otrcSfQjeQeeFB5J6V0uiPG8TQEEEHOa5Yxk3BbPJPauh0QkpcHOCIyQfeh7D6mpd2kdzJHKSN0YIFPWGIxIsrDMYwDVXTzJJorSSkmXBIJHNQ6f5sunebLuYjJPrWb00NNdyW5tIS8ciuMo3Qd6dJp1pKzs0mPMIY+xFUPMYyWoKkbnySe3NWJMmeRVUj5wB70xaj4bGFZ7hVcFZl5PpTW0y3AYrKMmPYPak+ZEuuDkKAAPWoJBKIHYA5EYP40D1LcNpE0NuXlGYQQPeoprGFLi3mVwWibGPXJpjLIY7TbnHlknH0qGHeLqyRtxyctnvTQtTTmsUmZixOGOaIbVYChXJ8sYHvVGb7QHmIdgPNIXnjGKltROt/CruSBHg56E0kGpNPYrPdPM2cuACOwxUI05I2jYZ/dsWA9c02+NwLmYRMwGBjHbmqsRuzcWwLMQGJf86aBmhd2q3cyysCCFK4+tUrnSoxbOATgEE/hVm+MhuF2MQCpyBWfcyTCBgHOdwzk9qSYyzCcKuOwqCWzjd9zZzu3fjT5p1t7YSJhjgDGaqHU5TjESgDg88ml1DUsOojkjUZIyTipbjxBcaFamOFUxKSQSOQapx3jz3cStFtABOQap+JgHtYZVPU4waGxWTMe+1OS7uDNOMu3PHaozIskZPfFU5CxbnqOtKkv8JOAK0S0M22mXCd9uHA5Xr9KiV9xB6Z6GiGXGVJBBB4oeNZEHl8Y6CjYE0ToccZHPSmlmj4HXrioIm+Uhuq9auJt+zgnlj0P40W1EdPESmmhlPPlgn2qlp8JnztkKEMOnepiWSxcDkFRk1BpjsEBjPO/mi2rC+hrmK9chYUQLnlmArKecx3jtcAFUOPlA5NT6te3dtGiRkkMSxx1FYcl2RGdqlmPJzWabNGtCe+1Ca4kKxkpHjgY6VmvOFADkkD3przsxy2c55qndyhjjsPSqSuS3YsT6gz23kBsrnp6VnhyDwefWmk+nGaaDnNapJGbdyZZGGRuJqxHOCqlySegFUSW4IH1pwYhs4oaA0JPLkBZuuMVWhnWG4UkcZwSKj8wlcZqIgjJAOKEhttktyQbgleQxzTASDx9KaD+NOBz0609gepK2cAZ4704lmTAOR0FRkkrjoKI5CTjpSE2b2jjFonfk5rM1051DHUYGBWrpS4s09TmsjWfm1NQPUA/nUvWRcfhbJDaSx7Q6nkCpdJCjUmOScDpWle39tIUjhG4IoBb3xWHDcNDeMwOATzVJ6kNXidxdzeZpkIPrWcelVbS9luIfKJBRTkGrY5HNS1YcXpYan3657XznUM+groV4aub1s51CQHrjFR1NY9THIyxzUscJPA6AUijqatQj5cnHNUIYsHXIGKd5OO3NS7gowBnNBkBJwuKkCAxZBBPWo5I846mrRHGc1GxDDqDQBU27QTjrXUaKAulofXn8a5uUcY4HFdPpgA0uLHp19a0WzM5bonI+U1CCd/1FTMflyKiAG7dUFsivT/ox9c1LaDEAqC+J+zED15qxaj9wvsKcdmJ9CbPNOFN70tMYdR0pccUh60opgKMjpRRR/DkdqBDScAiq14oa1yRn2/CrTcdarXf/AB7nnj1/CoZUdzmIYfMeQ+5wPantaY6VLp8Xms4JIAJyatywiNwFJ/GqbsS1dtlnilB55puenSlAJpki8ZpSSMU0AijNAxSaXBOBnikBwaM8UCAkjn9aM+/FJnNLmgLC8kZBpMnHFBPpTGYKM5/ClcCTOe1GTUInBbAINSBs9PwpXDUUHBo6g+4waTOBk80oI7VQFJ8yK56NGcfWmojGYK2SDyT6VYkUBpT24OarmY5wRyOp9aljLizJkKOcdPepN2ADjr2qhDMqtgrk9qn+0kY4oQiz0UnBpvmA98Y61Vku5CNuePYVAXdieDzVBqX/ADogvXJphuVBLHFVo4ZJFLDoOvtQ9u0bAPwCOKV0Fid7xZAqrng5rVhzNAtz0BOGrLitUCIxzktg/Stq1SMyTW5+SNRuxn0FRLXYtaCyAhSVIwORTVkZk5OR0yOtFvIJ2VchQ5IGfSoiVt7uSJWBEbc+9ZtFNkoS8jiaQBypPftU0dy0iBWbPFTi8a6uCHYLGEJIHAwBWblc+YBtyScUculw0JntGnYGNcnPIHpVyHQNQZdy20hVh1Arb8NxadPpsk00ixyqSCSccVpXfiLS7SJYhen92MAJzn61olclySOUk0C+tmVvKyGGcH170j2d5HA0htFyp7dqnv8AxhEXbyEeQkYBc9KxJPEOourRiUhG6irSFzX2NCPU0hcLLEmQBweMGsS/vWnuGkYAHoMDgCs+9upg+TliepNOhczRBivJqGkTdmrpWqyaeJGjUFzyCfSty08SQ3DBbtCjnuOlcmE2D0FPJyeaFFWGm0z0JZI5ow0bBweRg0hRSQpJGTjNcNbXtxbMDC5GO2eK27HxJ8wF2mQCORUuLWxsprqjor2xNnYm4dsAdcVmrPb7FlEuVyAcGor7xUdRL2RCiEjhj1NZGxrQLcW5EkMhCsvUA560k2tDOdm7o7G+MCWl0sUnzyBSm3n0qTSI3MXmby4IAJPPI6iue1O5XRYJoY23PcAYJOSBjnFVtB8Qz6WSGYvGG3FSfzpNgpWVjrvF2oyafY217AgJjl6kdOK5LVPEbamUkmiyIwSAPU9am8Q+L11WBLaOMRoDlgecmuXW9CKQygFTjI7ii7smhN31Rp2mq28EUkdxFlCCQR1HtUdhfWvmlbkblJyhPJHoKzBM1x8kUQIkPJ9KvzW1pDLE5kAcLyvrRcEaOo30EbxRwjZkbgR0NEN8bWUF5GkQjkdwaxbuRTcxt1Crx7c1aspI5oXikJWQng9sUrjvqdLblbxSQoDEZGTjNUDdNHnLYCnkVTOoxosce/Bj4JHeiSWGRyxb5WGKpNFJotxXNu292VGIGSSKyruBDmUMD5jcAdqka2EK+ZExIbgjPSoHt7uVgqwSAAjBxwRVJsT2H317cXNpHaYIiiA2r6VWDutwGXO0LyD61qTQrJIphkRSBhgfWsaS4d5pEZcBTjI6GnJsmw9Zt04JGATzVo+XG0m0EDOcH1rJhZp7nyl3E5+UCrih1ZlmbMikAA9wahXQao1xfiPyoiAd2OK2tT0+SeGOGMBCvOR0wR61zejWo1LW7aG4Ijj3jJJwCBzj8a9OkkSArB9nUAEKDjqKqw00mcOmk3MLCUSjKnIH6VI+mXMzC4aVSwIIz14rsZZlVmj+zRkA4xii+CQyBI7SMrtBzj2ppWK5rbFa1ubJzJKUVVLBBx1wOanvdQW0twiFUbIAUDsayrBIpIz54womOOcYOBVnVoY54klLgEkDH0PFS9HYFqSw3t7He26SgGNiSSB0FefXhQ63emPlDISD68120N7NbOiXaZMjkA+gxXEXaxprV0sRzHvOD60o31B7HSabqCw6csCqTMoJB7AGussyzafbux+Ypk1wNpIFkjJPAjJJru9PO7SbVh0KcUS2FFWJ0PmSvGBgoBk0kbiRSyjABII96FxvZlYbj1oQIqkJg85Iz3qCxWAdSdoOBkZGa5jxJr8mmW4YEiQsRgcDbW5qV8NKjF0yBoTwwzyK878T6zBqc8pjxtkGMHquK1jsZy3KuqzafeaY88RXzQMkHr71yJAjYOCORmpXQq+3JAJ9ailiIcnORnkCruRqLhZUyCN3Q+9NQ7SVHGO9CRuOVxjHBNRFyBwD9TQl0AeTliCcDFKCA3HIA6UwZk+YnOOtCk4O0ZI5xVWAbIRuO3IB7Gp7aEytg42+tEkIB+U7sgHIpkczQ5A4yeeKTd1oBMFKsUYYAPFTCSJUJCkkjGTVZ5ixBznj8qegDIMnqetQ13C5ZjnOAAcgDoK19GvUtpGmduR90diaxYgEDDPBqeFhuAxxwaQJHsukz2c2lw/aeU4KZHerckmjbwsjYJxjJNYmgK8mmI9zHsh4ESnjPHWtl9MsZQrygq5A6nGAKaKTfco6lp+lX/mLFK4kjByo6DHesO+0i4sI4XV2MHl5yDyOe9dcthCHlkQYeUFSfUGs3xFchNOfT40BdYwWcnkAEcYoRV776nLKZRaupnO4uCDnsBSiWQ6VJCZW8zzg4IPOMY/xqE7o1UMpAOBRITGMsp59qqzJsiW01C9s7e3IkLEM5lBPUZ4/Suivbv8As/whJcOMmdgY8nnnnNcyAWCZU4kIA/Gotavrhbc6TM27ywAmOgAoauCWuhSi1GebWIrrje4wRjg4Fb+n6tqUmoQ2rQxGN25AUZx1rl9PiaO9gcsCAeefauutYPsl9b3m1nAwSFGccEf1obQWuazxhxICoIBwQO1RzOwG9I0ycAnHJNLFLGjzssU/74/xjAFDW9xKSIIt4B654zUO47dCpcXM0brGY1A3DPvV17sg/wCqQj6VBNpt15yyXBCqDnjk1b1C0FrbpKWwX6AihsqxRv5jJpdxIIowACCQOQa5jw7/AKVPMCSGRQw5966C8lYaLMqxlwX+YjtxXLxwtbuJIJShbAIB6jPSmpJaMT0R0F9J9qvklaQoseAR6j1q9q9zFAYVhIIKsCB7gYrmx5t7fRluFkOzAPQ9q200OeaYCRwCeASfyFDsTq2dXp62qaZb5iDExgnuc4qZvIAJS3G7tnpWPaW17arHGjAiMEZJ45q3u1D7oEZPrmsGpX0ZqrJakj2NkD5hXABO8E9KqnVNHspmKQlywAJHIHtVS+tL24aSSSQBM4wDx060Jor+WFAUnGSSetXBW3YptvY2BHaXiQXSR7ASSVI6j3qt/Zrh5GWcoHPKjpikiS/ijSJfLCIMCnmS9AIJQHIA7is5KTejLjZLUswpBa2m54g7xjJIHWuK8V3MZ1aMwKy5jBcE9Ce1dPJJemOQyMnlAYcgVx/isQtrifZmLZjBkHofShJtaidraFKO+KuNwyD7VajljnYhSA3cjtWW0MhIIHIOetNjkeOQkgjBGajlM9S3e3YhuSHTJPf1rJvp/OkEixkYGKtak/mXKluMIM1lyM24gE4NdlNXirkvcdvkkIbJPGBip7a7+zF2UDJ6n0pto5ELrkBT1J6gj0qG8Cq4EYwCoP41WidhWO58LiR0uLgqcSwELjuc1ZvY768cKySIFjCLgYzik0LVdJgsbOVAwljUAgdCcc1sXOqSTXqxxYAIDAkcjHUVLTuCatcrWup6hY2FvbpauzRggkjr6VleRqN5NcSSxuDID8xHQ11x1FGJwoB9xS/2jGqkFQSfQUrMpNLocSdIvRgNI4JhAUnPJHeo7yCeKC2twsgkCgEAHk11wmkub2K4YAQxjCr6Ul/MH1GG6jUO0BI2AcHI/wDr0bBdHNR/bLSUTbpXeNgAuDzR4gu7zUY40MLKikHIB59q7C5v1jtBKkKlyQSuPzqPUZhIsUcUQIwCSMY57Uik12POtI3QeIYTIPkySR6jBr0HTprSSxe6tIfJhJJYf3iBzXCWhI1dDMBhZSDj0ORXY6fcWYgNpbsPJ5GPr1pS1RKsmSadqFveykW9v5JZSc4xkVnS6taSXEtpFATMpILgd6u2FzFbW4RbcERkqGHXFAksUlaRbNQ8n3iO9K6KsMkSGSzjXzEDgDknkVOl5DHgMIyoGOMcms5mtppnCQKAvUk08x2/lBUhAJOSc/yqr2BrWxFqO2YSESLzwAOoHpVRbNYf3UUrSxyD5l6gGtJvspUKIAD3JpttGsc8mCAjcgelNSE0cnrFjcoUtkyY0ywI6Ak1ZspJPs0bTf6zdjnqAOK09auRZ3MamESLIMhge47VlyXEci282PLLEgqT6U/MGdN4X8tDdrH0yD171tE475rlvDM8VpDekyAjIJOfWtGfXFDBIVLYPJ9RSYJmuTgk0o/OsWXXreOEOVYtn7oHNTaZrsF5MyMpjIGRnoaVtB8xmtcwwSzsBvbzDgehqpqDSyTQMQQomBx+FOKIJbiTIOJCQAap3GpeZdCHbhlbIzQkNyQ9hdmdRJIAGkPU9u1aEtpIwQAgYIzz2rLvbkSXSRLkMjDJPQ1vE5x7gVpayM73ehqx3kSIi56ACmS6jEinGSazHYIjOeiDJxUckqtAHHORkCpaQ02MmMk8hYkBcdK3U1GFYEUk8AAn3rm/N2uI+SSc5pJLnc7wISXXt7mlYbZ066jbkcZIPej+0ISrcnOOB71jafC5tQH4brzV2G2WTguAR2zVcqJ5iDWi+p6L9kB/eE5I+maxdL0q7tnAnCmMD15FdQNPJHEi/nTX0skhhKAR6GjltsPmTRjSRr5bBhjA4rGvoQ8OEByDnrXWyaYWU5lX8+tRjRbUYaV+DjAB75p7INGcDJGTCJGJyhyB6GqMkkruWLEV6LfeE4SweCQLk8humaz5PBBdiTcRgnnAoTT1G0u5xdrIy3CliQD1rU08/wCmnvxxWrfeEmtLd50lDlB0HU1lWFvcRzGV4mHGMYpktW2NU6tcRW3kQIAAfve9WLO51G+lNuhQgLkkisae4C2kmFII6Z6iptN1BlgDKxBOAfWk1cS0OgXRFWAzl1+1A4AzwBWNqdvcacyyMykMeg5Fb0WBGGKk5GSaxfErErGFXC5/M1nqnuaqzJbLU1d1iMO0npgcVqqwHVRn6VzlpzcWx9xmugJwSaU5NBCKYTPiJm3HgHisfRpJJdSmZlIABxmteRlEZZhlR1HrUsCOqeYLAgOBgjAOKISb1Y5xSGTqskW1vuEgmmHbIuMggEHI9RSz2tw9o7zo0cYI5FR21m0DoTIChGSCaq5nYq305kRoQMhhzWZcPtj6dOAK6V7OI5Jj4bnOKqXGno7YSI4HqKakh2OTlkPzFeOOafBJIB8pNa1/ppjtpCsR3Y9Kx4DtO0gjjvVKVxNNalyMyMy5I68mte2uJIW/dnG7g+4rIjYEjFXI2YbcHuKGB2kSKYEwAAR0pRCgUqvAJ6CiE4gT/dFPBzWT3NI7EElpFKoDZ45GKIbaOE5BJHbPNTE80denpSGV1KG6kIXOQMjFLJ5bIQV4xis86xbxz3EpBIjYIfqa0WIaBmx1XP6U2hX1sRwlVt4xtHA9KjnEbPDhcENxxUH9pw25Fu4O8Rbzj0FOS5S8W3njHyuSQKLPcL9C20ak4Izzk0mFGCBisrxDq8ummJIANzckn09Ks2N8b2xSdl2lhyB607aXBuzsWJGVVLseFGTVNL2OWYRxjk5NQapfG2hVQMmQ4OewqlZHNwNvXBpBcdc6nLuZVwADgetZ81zLNwT1NbzWUAUM6gZ9e9MWwgGQVGetJMq6MJpD5QTcSQc5qI5VQcnrXQmxgAyVBzUZtIM8KPpRcfMjAM9wmDEfmHGSKtvPFPbxxyrudBkk9M1p/Y7cglQDjriq01krP+7UYAxxTv0FdXucvdWbGT5FPJ61QkjZH2MORwa7MWRJACjIrn7+Mi/kLRbQCADjiqUraESSauULe3klLBcgAYJqfyZIU+XnHelaZ0lCqCB6+tBuQSVz14qm2zEegVQTjk0hLlTg4AHSo0JByzcHoKcXCttz1pATLqtyIjF5h2nGR6UltqlxaMCh4JyRUAVQOnOaicbG+ZuDz9Ka3BrQ3LnWZJoQu3BI5NZYmZXYsevFRi7UIBglh0qBpB1Pc0cpXNpYndyCTjAxWfIfmOOlTyTEgj1qt1bmrSsS3cCccUgYA9Oppc8+tAGWHrVCAkc4FCk8A9DQeMnFB6ZHegBxGAMUhJAwB9aF3AY7GkJKn1zSAACcj86OhppJGOacCMc0wJMZXg0wZ3YHUHmkz0xxTSxB9wetJCex1WmjFpGD6cVh6qc6k65wARit6wXFtGPRRXPXx3alIT61m/iNIfCPg3BSvc1EF3StntVy2B2sQOg61VhQvcMB3NX1J6GxpKgI2DwK1B096pWEJiQ5xzVz04qWwihE5ciuY1ghtQkJP411EfLGuU1M7r2bPY1HU1j1KUYyD6Zqwu4AAdDUEI/+tmrUaBlJ4pskFJCkYxnvQVIbcCSMdSKCpVsEAntg0M5246j0zSGNy3Yn8qQqe+MfSlBzyBjv1pSSR3HHSgCtIOvHFdXYoE09Bk4ArlJSSSPeutt+LGIDpgVfQh7oD90iolGSalY4Wo07+lSUQ33EaqO5qzAMRDHpVS+PyIPerkI/djPpVLYT3Q+gUnelxQMU0ox+FJQBTEO60nSgdqXg1NgGuflzVa/O2zP0NWWHy+uaqapxZsT0wTSLjuYunkiMnOCSasEsz5LfQ1DYjNuCOtS4IbgnNX1M76smzRk+pqqL6PjJPvR9tixjJz9KBXLYJB60u87u2Kpi8iBzuNKL2LOCSPegGy4Cc0oJqmLuPPU8U4XceTzQFy0D+VBI4wetVWuMkhRnFRtNIi4xyehPapbAmluVVyoP40i7p13EgAcVSIYtnue9Tq5VAoHJqbjsTiAg5GD9KfINo+U4IHSoBK0YwOc+tAd3cKTzVqwm2TiYFRknJHIpPtGCVGDiqkrGN+DwR+tNEuSccGk3YErk7zM3JPB6j2pmQcBRk02GNppQnc8getbTaUYoUGCCeQccg+lTe5SRli2kLhVHJ4x6VsWugSyxmSQ7BUtpatGBLOu4E5JzyK0ZdURbeRVHSPIPrSG2kZkOnWUU8kcrb9gByfWqdyIwxaJQBjnjpVD7fJI5bJJJ5PrUz3RKGPb1HWhsV2CFlLhTwRyKbdkmSPJyMCoy/lgFzyegqOacyMCRjaMDFIZo+cPLjCkZzU5mPmSseuCOO/FZcYKID1PX6VMwlUieQERt3HSmhdC5BI62sLL1GTUDTSSTGVwQWPJFMubxYbOMoCckgAVVe6mfgsBkc4p2C5px3aByrPyEPT0qnf3kggt3jbYjA5P41nRSNFIXxkcggnqO9SagC8UIAxHg4APvVpLYl3GJqNzGeJWxnkZ4NWY9RSXAlyD6jpWYiFmKnrzTzBIFyO3SrshWNkEEBlYEe1IXIH9KxUkkjbILA1bi1Bi371c+4oaDUvlN/YHHWmqTFIAACAckVFBdlMsoDZ4I9qkMiMSwIBOKxbd7MpEpmMzEBMn0FOCMULbTgcEEdKqxTPb3BdUyW4FTi9uGLRuoAbrSV09NhNi5yRjg04HnFRngZHOKcfug5x3rRuyBEchKSqQCQRyKmE88WI4iRG3OD61XNyJpBlcAHFPM6SOUXIKjj3rC13cYtzJO7iSWYyZOASelTpDcyLlQMcDJ4yTVYTKqBHALDJANQm+kZxvkOAcgDjBFJq4aEkkMlvdusvB/u1XDFp9o5bIOD0+lSXNzNM6ys3mFxgkjkCqu9ixG7kHINNIbNJrsCQtDH5WcZA7EUrmKRS5fMuMEetVrdC8TAtnHIJpszrEm8Hgng45zS6isycCaacQGMrIeAOualjlmsSySwE7epIximJc3EUUN4UIEJBDEdD71NJrLajJtucBGHOBjPvTaB6aFSS5jaUyKeSc4ParqXI8j7oYEYz6VmSxoLh1Tlc8Gp8yJa4AAUnvSsCuX0JhCJ5pIPUnsKtR67dw3Qt4pA0bAAFh0FYRMokjUMWwQcZ612tv4b065heVp8M0YZQDyDjpTVx2vuUbRIpsvuBkEhzjvWZIFE9zAQAW+6T3Oa1NHso4UmfeWZXIK98DvTf7IbVXZ7dSAWJ9+K0v3Kt0MjTbiDTL4XflFnGRjtjvTWkiv/EDeUfLSTJGemcdK0LzwzqMEYkeMbQeoNRQaBc3Mi+Uo8xehBxmpFazKVtO6Xpt5SVKNjjr7Gu70rXbq+WCxvI9rp/y0I5IBGK47UtPutKvEaZR5hIPBya0JtVnuNShe3I3tGBk8YovZkta3PS70skluiRgiZiHcDkccUl5PcRzeRHEHDIACR09SaxzrF7J5EcEkchYhXIGcdOTV+9uZ9qm3YO6OEcgcYx/jRcadzHGm3c1xJZSRFIGl3iYeoHStKXSlmbMjE8AcHgYqhaajrcjuLiIKgYBTjGQTgn8q27pmjt5Gi5dRkD1pNu5aITp8c0qNIc44APQV5zq9utn4juoE6Bjiu6sbvUWvwk0eI9+Acdsda4vxIVPiu5Ktnnk01vqN7G54a0y31OzlaXIKfKMeldTBGLa3jt0+5GMDPWuU8LTSxpKkakg4JIHArrZCRC5HLBcgepqXuTHUQRBWeQE5YYP/ANaqlqRGsjRo4BOTu/pTtIubi5aQXMZQADBI60sMV3caj57fLFGSMHoRS8i7D763h1DTXguj5cRwST25rznxr4bg0qBbqzcuCMkex716Rdxi7sLmNTg7cg+4rznWfEcpsX0jU4dpAwJMdh0rWJDb67HDKJJW+XJPUU0yNv5PQ4OaAfKmOwnBOM+1OYKWOGzk4zVOxmxGkZlIUdDwKZlipUr16nFPCiLgtnmpPNVsLjr0NK9tgITDsU7WyT1qOOOQtxnPrU7nHGOlMabbgg8elNNg2ADKSDxjvSArIcHrUzjzCCpHIqEoRnHBB60JiHeWCCBjg9qcBhCCMccURIVBLGnACQgDjb1z3pNgLHDIVHOM10PhjTrea9jkv5QtucgjPOe1YCOwY4bGOKsRTkYAJ+gqdR7bHrgvbHVERYpxELNhsB4DAVb1W4hkNqrEkSxnBU+hFebadcQHTPNE+J0cgofStma4lt7aynMu6OQExAnkc80IpanVP4jitLd1MZ8yMYXJ6ntXHC7vdQ1c3OGlOCXUenSrln9lu70vqMrCM4yAeSa6q1tdIs5xBaoI5JI85JzkZppj0Rh29lfagwRLRkA5JYYFWbvQNQ8rcsKvjsDya6V76KKAuzgRxjBI7dhTZ777HZXF7IcpHyo9aq4Jq55zeahJGotWh8uSEjII5BFZt3PLdTmVhl2GD+FOvb57u+lnkGXlOScVW+0iFizdAeal3uJ6HRaJY6V/ZEFzfzmOaUsFA7YOK7qKGO3hjVFBAQAEjkiuPt/C2oXGnWr+WpCjeBu9TmuiUa0VAaGMFQAOeoFRJruXFMk1iTybMS9MHAqvol9AmnFbiURzbzkE8jmna8slzp0cRiZCHBJJ61EJLIou6DJwATt5zTjrGwpKzuXXvrCR1D3CEAg4JqbUG0/UFVXukUIMgg1iyW8ckhuY7Y+SFIJx0NY1laTG5SUIWjV+QelOy2HZ73Ny5FvpmnXVpDIbhpxlcDNcPbWN3NKVdGBBJBIwM+ld/PeSpNGYrZGwCDgVRujNeRvG1p5OFJDDqTTSSE3c5vSdOvDfhZVZPK+cZ7n2rZtbmd9Xt1lc+WDyCMc4rS00OFspJYiDEpDE9/rU9zd2ouA8kSgAEjA5obT0C1i08iAnD8U5WVhgHkjimRzW8kAcAYyRg96qahNAu0sWGQcbKzcSk2UtU1IiznjTkmYp17etbcZXZGobPyjv7VkRNpSxbHjeQ9SSDyanN1YhgwEwI4GAaVh+Zp42j72cn1pp5BGazDfWqqeJyR04NVxqCiJm2yl+wweKmzGbBl2W01qoHmSgspPTjrXD6mEl1qa4EmVYYx05rrrO4tbiYRyb1IjJLkYx0ziuQ1jamrXCpyivgfT1od0rBbS5VMIK8MQeoNMeJixVgOSAD2pd6kZLYFAkIGDyKzTdyLk8uiNM3mbwMgCqk2jpbAtNIAB27mt6CTNsmPSsLxJJKL2Ic7AuRjua6Yt9A3RTS2hVT3BNV76SNgoCjKjH4UnmNuKgE7hwB60xbSZ8lgQR3PehaO7ZJ1HgeGC6jcXGSUcBAK6C0tLr+3GkljYRpkKSOK5Xwq0tpcxxuMGSZB+tepTE78dsA1bet0QuzMS/jlDRmBSRn5sDtTbEyBJPOByGBXI7VtEhYJTjgISfwFZFjdi8sRcsoQZIx7A4pp3KeiRSuYZpLuRYWbkEhQaspa6hFbk2yAyMQSXPbFO0K6N14gvAQNsUYA/X/CpYPEK3F6lqICGaQoST0xUu6dh6NXsKI7lbP9+oMu05Cjv2pESQBSVP3eR71d1K7exjjZEDlpNhz2FGoXbWbWoVN5nk2n2HH+NTcdrHEPo94GaZlCtvJOeOKgsr6S0l3KhO0kY7V1HiK7Rbj7Go+bGSRXNyIqZwMZ60WB2ZuafKXsSx43k/hmmyOYYFTOWAxk0zTjnTQvcg4+tR3AYIoflgOal7lrYihha5SREfawbn3yKuWkDWtkIXbcwHJ9azVa5S3drUZctzVrTnu3jkN6uCMbciqewupb4FOjCliCeoxTCcUYduIyM9s1CKZWvfLtLUNKPNIORntVOK3tdTbzypCpwoHGD3qzqJ2WZ+145YAEVBphj2yiL7nGPrWi2Ieg5NNghQ+USoI5GetTl4raASPgDaTnHJAxn+dPc4U56YpreW0AWRQVI7+h//AFUk22PYrQ3dpqCFoickkA4xyACf5iq92/2fcoYBwOD6Vcjjt4YS0EagAkgj16H+Vc5qV0z3rhzyDgVSWuhN9CKO71C5do4sEKeSKsyFY5U3MGm4BIqpbSG0DmOQfP1B7VDGymcSk8g5PPWtEkQzZmObhSMbt4JrXbUgXIRQQABnNc7JOjSmQEnJBNammxNOodlIAcYz3psSuatlI13M9vNGY1ZeWxxirMOhNcYlSXEYJA+lUbm41OMSAqAgHGB+VdJoxZtIhLdSMn61L2Ku0Zh8NSmTcLkD6jpWVrOiz6TD9r+0bzI2OnOa6u0mkmeYPjCNgViePZDDocLLkkScj8KnUpO+hh2HiMCQW92cY4DVtqI50EiPkHoQa82nmWZ/MXjjp3rQ03W7iwbliY+ODVpmbVndHcK8kZAdiR656VOGJGQ5P41R0/VLbU4hsYBsZIqeRRFgxtyTjFDaW40m9iUq3cn86QCQMCCSAc4oMp29Oab5hz/hU86L5GaE1+9xHtZMccH0p1hHBcSLC7EykE9elZpkYcg4otZjb3f2gglwMDmpclbQFFotX1sILl4lYkDvmqbWy8lfyqea6M8hkYYJqLeRQppLVg4Mo3VhBOjJImCR1FZEmjyWo+U7485yOoroy5I5GajAIzjv603UQKL6mJb6/OHNvKAAOFyMVZ19JfssLXBBB5UoOMUup6ctwokVf3gPYVbiAudDe3uVPmQcxk9TUtpq6KUWmc9pMhN7FHnOWOM11J64zXOWNlLFqsMrAgc5yO9dATzms6jvYuKs2PAywXqCa1LmyaZVxOEAh2gZxzWQ8xtonnUAmMEgHoa6DSdtxpEE8qBnkGSTThsKb1K+pMsPhh4fMDyKoHBySQazNIMSadNqF2DhTwh9q6WOO3kuPKEaHCZ6Z71FqVvE9hLauFjWT5iQO2f58VTdkQrPQhjuopNJ/tDyht25AxWcdTS61GG1jiCcgsfXitSBLcaUsKjFuFwAe/pWJFHGNdiKjBLcmpSVyuh0YhhL7TEpHuOteeapYqbqYiZEZXJC+2a9GUqLgoTyBnFeY6vkX0zMMOS2fzohe43sVIZDuzngHBI71pQSAuo9SKy7fm3G0EnPpVq3J85AP7wroMj0CPPlIPYUpJzTUP7tPoKXJB6Vi9zRbC4IGDS5wCT0A5puTUNyzfZpNgy2OB60hnMTRsyXa45e4BGO4rpTcxCDAkGQmMZ9qy5ILj98Vi6ICvHU0028u8gxkDyc/wDAvSm2mrMVne6Kl0S97JKMEfZtv4mrumyRxWNmhYAgHIPY1BHbT7rfcg2shLfXsKjSCcrCWjIJch/YdqpPSxLve5W8U5upYmjOQqkcetXdLmjh0qGN2AYDkGqoWQxFWiwRJjJ64qs0coCll/jOfpQtrCabdyxq8omkt9jBgGJOO3FO0rm/OegU4rMSR97Z4GePpWhpBIuzz/D/AFoa0G2bV7bm6iRAxXYwJx3okKhvcjFF3IyJH5eck4OBTZQWfI6DrWZVx0q7rcxqcEjg1CsWwhsknGDmkhmwpErDOf0qJ7xDc7d67B1ppMTaHwwmBHy2Sxz9KdGqhiQetVrvUYghWNlLHgHNEM6DBEq4wMnNOzFdFkQ7ZS4I5A/CsTVjHdMyqpyp5471oxXIN04EoKAcc9KoXdvNbOZ1G5H6A+tCWuo732MWdLgKA0PA6ECqrR7Y87DnOQfSt5FlSQyX0biEjAA7ntWfJAJXZRMFAORWi0IaMol9m4nGDgCmgkuCTwK0jp4OVLgnGcjuapfYpgSQOAOTTuJoPMAHr61A0hJ56DpT9rZIxntSCIlsYJ78dqaQrPYiJPpignNOZW4yCBTcYB9aaE00Nz603KnvTiMfSm4FUIaetKTjHY0YxxSH3oAQkjB7U8Md+O3akJ7Hj2pQBjPQ0AKcnGBxSEE4PoKcowBnNTGImIv2pXArYpSD1A5wKdjB54qRlwwUdSAaLjsRAcYPakIHQ9SRVj7NKUDBSQfTtUcluyFQwIJIwDQnqDWh1FmCLdR3ArmrjDak2em7FdLbDER9QK5oASaoUzjLnn0qPtFLSBrbhHbnavGKzrMGSZtoJIOTWzc26W1idxySKp6DAzSGUgEGknuwaskadqGEYBGKsHpSyAI+BxxTO1F7hawqd65HUDm8m/3jmuuUgIfQDNcddtm4mJ6lvyqepa2YyMEd6mUsM8kD6VDHk8CpwCB3I+tNki57Z59cUYAHUZ9cUZxxg04tkDsfpSAaQDxxkUnAHIAPrmlyM5OfyppAx14+lAyCTO8fUV1yYW2RR6CuQ5M6D1YY/OuwIxCn0Aq+hEviQx6YuBn3p5HFMUDHIqSitfDLxL71dj4QZqldn9/GMe9Xl+6KpbAxQTml6UooPSgQmOaUUmDmlGaYBSnpQD3pOo9qQCHOBVDVziycZ7VfPas3WzizIHU4qeqKiUbIEwDAqQbg3IJp2nfLbqD1qypG7BWm9zNHJfaHwaBcyHgn6UiR5OWHA70hG5gFA9qq47If9ofoKPtLjkgflVhLMMASMHHOakmhV4wAoDgY49Km47IrLcSFgAASTipY3nlYqq4I68VetoLSOELKuZAcgjvRM0cC5AxnkD1obDQEIVN2csByRQzbuSe35VTMrHjoPanJKxxk5B4NSK5YUnNTJIFfcQMY6VVUtvJzxmrCgMpNAwkkJyV6U1JDtzg5HelcbRzyKYZEC7R1JzQ22AO2/APB9KYY2Uk5707eTknBzyKUyEgcdKQwjkkjbeBypyD3rWsdTurmURlgcjOW7Cs+1jM0gUDIxkipbiE2kwCnLEZyP5UhWNW51IuBEoI7E+tZ9xe4l2RDKAYJNQScDmXJxkY9aqyZXqfqaYh4KxnI5x1phnJyCcelQ78MFAJB/SpBDufDcEdqBkx3TsD1OOlJsYEBu/Sp7MIjuWUkqO/aoZp1eZ2XAA7CgNCWOTA2jBzwQasTC4nhCkjyVOMdKoRygqS3BPSrJkaQBFyFxz7mmFwMeERSc7DkA9KjS2kncxhTk9MCtC0tRNH85AUdCT19qdcmTTQGQg4649KAKlno9wLjLwPsII5HfHFSz6VdNZWyLAxZSd3HucfpitG21hZNpMpJ7gVpW2ppM5j3AEAEH1qk0K6Ocs/DF/KglZRHkkYbg1eHhW+HLbcfWuljm81QAcgnH0NXwDgKTkjHJq7jucSfCl0SMhT+PSq7+D73HylfxNegGMbvaqt5eWtjIFnfaWGQPWi9gbOFHhXVICWUKT9etUpIJbOcR3SFJAc49q2dY1jU7e/eKF8pjKkDtWHNevdzrLdNmQjaSfSs5tWJuW5gYyJQQQ44HpViztZ70jZGeTgHsaoTSpIiKGOR0xXbeH7myazS1iAV1GcMOSfUVMGxmONAvA33Rz71h3McltcSQSE71bpntXbarrdtYsI92XBGQOwrn/FEMV5cW99asMSgBl7g1crNBdMyOFi3AZB6+1MS4i3fKQG6Gku7a4tWRAQQeTiqs0ZgnQFSCeRxWSAsSuY5RKDkg4OfSp0eOZZDtAIGRiqhO5gGI+bPFTwwAxERnEjDAOeDQ9AK8MrjcknBzxnsKAwZiUwSvUCprq2ZBslxxyCO9QWxiUs27LHimncCe2DSOVQnIOMVfN2rQfZprZTsOcjrVSG6trNAZMl8k5A60k92sr/aFRjGcAnHep2Y/Imu9VElk+nbQqu4cH0wMVQEgTCY5Heo7qMyXAYAkYGfangqUJZSSOBVX0FqTLIB8wxk81Zhuo2iYMpYdSPSslpAWUgEADFShyIgEOc9cdalgbFvGqslzCQR2B7VpHVCJImhYeYOJAR2rn4biVdkcfHYA9KlaSSObzQoDrwR60ldO40zd+3K93LJazCMEZ5HU9xT7fU7q0t3RzskCnYRxyeawhCyBJZYyFY5BqeaQyhpGlJUZPNU2wbuapubzV7HylusRp8zAtjJqgNUvLQfaPMAAOML/OqcRkhVN6lI5OQc9agmYhzF1PQg0Ji6amm9890/m3DF5OxP6VHFcs80gCgM5Cg5wF96opKwUxNkHHBPanyR3VtIIpI8NIMgnv70BZnUaYZLSRpbeUynaRKB0BrasNRu1tyLUjJOWDDODTLGOz0/T4YkjJlKgyse5xUsU1vCXKpguckU76FJJFiz1q/k1u3sp9nlyAk4FdAww5HWuaW7gW4ScRfvE5Bq6NdJydi5J71L1KWhshiVYKBkKcZ9cV5VqJc63IZDlyefevQF1p8ghAM964fXyv8AwkBZRgMAT9aqPUb2N3wjew2aT/aJQivgDPc11kVxbzOBDMjHHQHmvMJmItlI4w1JbahNaTpNE5DKQevWpauyVdI9V5ZgM4rPGpzyaslqFwikh8enYmnaLqY1mxF0qhWBwRnuK5XxZfXEerCSxYoSmH2nkkcGpW5V7o1X8RRLfXloSAjfIpJ4HrzXC+NRam4DQ3BkcYG0joMdc1Su7+aElM5LHJJ65rMuZmu2DN1A/OtEZ3toVSo2gdTnOaiLYII45qVwSgIOD6VDISVIPB7VotSWPQNI6Ked5wCaSVmicxd0OMg0huXFskBA2oSQcc0wHPP4k+tVYBwlZuCOnSl8skZIwDyKVEBbIJBHOaWV2X5up9qXoAJmNgc+1PLkngjk0wh2UHaRTRIo5HP9KVriJfmLfMcD1pQCSCWz6Y71A0hJHXHbNPEjKoweKOUaLAQhizYAI4FRwsQ+cYIPGe9LE+44bmnFVAAB59anYCzEwJ+YkY7CugsWnurAyPubyOEHZRWDp1m17qEdt5oQHksewFd5JqOmWOjzaVZx7nQDL/3jnmk9Cla+pl6TDJf6hHbk4LgkE+3Nd7p+irJCJXnxIo2BkOcjrj864qxuzFdQzxxgFcjH1GK3tH1i40u3kR4hJCHJY9wTUt9itUdBJokTqY3upChHI9abNocM0ZjlupSh6gninHXdMKRs1wAXAOMZx7GrMNxBdRhoJUcexpXY0zlPEmgWWleHrme2Ul2IAJ7Dk8V507u8YznJHNeqeNpNugCMN8zSZwO4ANeWSBolKlSCexHatIO6FPVHtNoZRb2pVj5WxcAdMYqyJMMzE4ABNVrabZZWEQXIkjAznpgVna7qJgKQRHJBO4/0rmkm2XC1iGW9kubi3WQ8rJgj1FagjUZG0cH0rnLeYz3dtIOCz9K6XBGRWsFZCb1Ip51tNNePbkyZIOOKo6Coe0m3DnzDirWpMo0kxMw81mynHOKp6EcW8jKeA5B+tWtiWagVVJAAFKRnqBTQ4J6/Snk5HWkA1QEkjLDIzyPUVFKsY1dLI2oMbgtv/DNSoR50WeQCM1WGqSSa6+nsi78nBA5Ax6/Sk7jQ64Hl6lHAsASHGQR0Jx0rOvdSEdrEqxgSTZGcdMHFamo3Cw3tqHziPJJ9eK5q+uUnuRKBgMwIHoM9KFqNnWm2iVRiNegzgU+KKNiQI1zj0qlp0NzHdXbTsxjdQYsnIHXNKNVt7Sd0uDsyTtJ7ipafQadlqTWzrM8itCqlDgcdahlmX+1I7TygARu3AcHjpSNq1m5xCyliMkDqcVXg1aGeeNWTLk4Vh700mLmuaSogZv3YPQ4I68ivOvEX7nWboMpQFiRx29q9I3rbv5znheD+NeYeJb6S91iVpMBY2IT1IpWuO+jKUcjFSG/CnoxfK5yew96q5UdGyO1Sq+GDZ+tTy6mZ0lpGY7RFJyQMmqOtiJrNlYDecBD3FN/tWNUVfMHHpWZqF+Lm4XH3FHH1rZRY76EMIWJQQQSD1pxmKn5jwemKqCQ7QR0yaWQg4JOATUON3qRc0IrhxIrIxBBBB9COld94R1OfU9NmW4O54DjcepBrgNDiW91aK2kJVCMkj0FepaVpVjpaSfZpSRPgkE9MVSjZC0vcuDBRg3Qg5+nesGYxR6eVtuE3Hp+tbMk0UcyxM4w8ZBOe/SsXUxbWNmsUJLAndz6mrjoU9RnhUg6zdEdRCNw/E1pRR6QLtGjKeeWJXB5z3rn9D1CPT9TuJ5lO2dACfQjOP51Gs9vaalDciTdiQuR6Aik9WNXSZ1t9Nbwxq14QELcZ9arXGr2UdsJmlRiDhB6GsfXdXtNUtRAobKEsp9TXIG3vmYkk4ByBnipS7jd7XR0l3I01w0znLHv7VnSMW3AAkj2qYTEywrJwWwDgcVoyWmwgeYAPTHWr0RNw0wFbBFbg4NNuckqTwSOaYXjD7fPAx1HpUNzPGqbxNvIxgDvSsmUm0SWjvbIzBSctVyOXzk8w8c4xVaOSSSNWUAg9eaeI5VU4dQvpSaC+pOOacuR8wGcDoKzftbW9yY3+YkjOB0qze3yWNuJyCwJwAKhxsWncTU4xcwIrgg7s49aqWMQt5pox0GDg1W1XVVns42ifad+SAecVHotyzzTtIdwJAANaJaEtmjdXkNtHmViMnAA6mse41gyOI1jIQcD1IBq1qsG+QSHIB4AFZi2zM5J45yMd80kiWbUUkX2MeWTg8n2Oc1zuor5t28u4Aj9a6Kxiit7ZgVyT1B9abdJb3GnzKIAGxwcd6pLUE9LHKmMqhORnqBUtvZXF2/lW6FiBk47VGySwxAOpwT+OBXR6Dbm1txdFgHlIGPaquJ6G/wCGtCgt9IRL6BHmJJyRnjtVa5trwajthtyIUk4IHGKvw6wyxBRADt6nOKlbX5BhfswAx61N3e41a1rGfd3kio7vA6gDJyK3NKlUaQkhYAEEjNZ0upCZCktruB6gnrUN7ceRbpboNgPO3PQU73E0Wl1s7nWK1ByeCD1965/Wru9vYCLvHlq/CgdPapA5XzJIGO8IQF9DWRqk92ulLuBLh9xPXNIaOfuYVFwyx/IR27Gq4Yg7ZAQenNSTTedIXxg+nvSKVdQJRnng+lWJnReDADe3B7CMYrqyAcGuU8GRmO8ussGBUYI79a6vOa5qj1NaewoHPNBx2o+ppKg1sL7e9Y2r6nPaanDbRKNj4BJHrWxkgg1nahpr3moQ3KyABMZB9qcbX1E1oaWAMfSkOKUnJ+lNNSwWxW1W4e0057iIAupGAelM0q5kvbBLiUAMewqa+gN3ZSW6tgt0PpSWMBtLNYCwJXqapNWBp3JwAetGwMcHijIx70A46nmkM5621G4uPERspAojjJIIHJwK3GwCeaptp9vb6gl1GD5jk5OauHkmqbTSFazbFMfmoY+MEHrW5p8gi8PhQOiEAelYkTKH3MOMYI9RVQ6jqUcTwBQLfJAJHaqhs0ZzTepuafqHk3qs3IQbG59ec1Pd6tbzzhXBAA4HqK5eO92K6yMA79x3q0ZN91ayIQSDggVbTIWjua9zfMNiquFHVWGAaQXNpNKs8UJ86M87eQKjmnmu7eUSRgbQMEDGM1T025uLGKYIoPzHkjPGKi7uXdW2NaO/D3jzg52xgEHjmsx/Csl8zXUjoBIcgE9qfq0iwaek5GyWc8gd6mOv2UmnQQ+YwdMEmnG+4drbDIPCAibMbAggg8561jT6PJY3pjVDIYzklelbtl4ksrRDGzGQlsgis6TWZ31GaSF/LjmOCCM5q1e4r2WqA67dDjyUGOKQ69dj/lktZz3cIkZTIM5NKkscsTvG2do5xTsTdF1tfuyeIlFOi1+dmIkjAyOMetYdtb3F25CXqgk8IeorQXw7qEig/alJHU07IRNN4ivkI3W4APQjsKhXXJ5MqFAOOPepP+Ed1HIL3AYA8j1FPTSLmB3McYLMpAJ5walxVtBplWTW54Qm5RjHT3pkes3EwLKox0PtTp9Cv5J0dlBAGCB+tbmneFIHsxKZCrOORjpUtWVyrpuxyV3rEqTFSefamG7mkjBDHBGRV7X9Ig0+9MYzIfWqQCJFtCnAFNWtoKzTGCVgoGMn1rV04GOdiBn5Qc1lRzLvGFPB71oQ6pLCQvlqQeM47VaV0S3Zm0bnp84zTDK+SxXIPQ1QhMEjlXIVieM1rNbI9qsXmgbRyRS5bApXKd3IqwFtoB45qm0NuQNqkGQYzmrE+nOxwJsjFVjHNGY8qSEGOKaVhNsli8MS3CmRZAAR3PWnxeFpI7dwZgVkIAIPINbtpqNpb2cKzlkdh0x1qU31hC6W5LhychSOTWbbvYtO6MaLwldRW8iKwzIBg56VcvdAnvLeCDcFEeMnPXFaaaxaS3BgRmMgGSoB4oGs2bXH2YOxmA6YqeZlXRl6hoV1fRxxKwCJ1yetV28LfLGPKX5c5OeTWxLrunwTmCSUiQckY6UR61ZTQGdJSYxwTg4o5mF0tDEh8MXEVz5rBShXG0dqSTwzMEKqFAJGAOtbMWu2E0gjilLMeAAKy77WPtc7JaTODGAGwOlO72DzIF8Al13NcImecd6tR+CLWFyWuhgjBwM1XW9ePK3F3JhRkkDoKdJdxNhI7idiRk544p3YXG6h4S0xbKRo5jJMoO0DjJrzyWFo7hoCMMpwRXdXZMllMYy/mAYB3c5rM0bwtNfSefdEohOcnqaqndN3ZMmmrHNG0l8oyGM7BxnHFQEZr0nX9Mij0E29nEAcjtya5K20KXyXEsbZAyOOlaKSdyHHRNGEFwcmnGJtm7acHv61pf2LdSLmNCeOgFTT6bKywxxxOhAwQQeTVXQrGL5YIFIchc45rdl8O3pTekZ6dADSzaJdSWkUaW5EgHzHHJpXQrC6fpsdxpqSOMsec1Omlx+QVLYAPT1q3ZQvaWKQSLh16j0qvNM0coUA4JqG7vQpLTUik0qB5sqMAgAY7GrUei27IDIj/IByB1qxbofLDEc5yR+Na8eqsq7fsoOBik20UtWYNtYgF08tgg6EjmoNQ0qWa6QxRHaACTjpXVNqDCMMbUc9Oai/tMshzbgZGCaXMx8qMBAUST1AIrmrTB1YE92NdPIcJMcdia5SJyl2ZAMkE009RSVo2N7WJgU2KQcDmoNGvRBbhD3NU7hmkUsT1HSooZflRdvQ9aaRL1SOkEpm+btTxjB9qr2nMCnNTjmhqwJ3DOIyfY1x1yQZHPYk12DnFvIe+DXGzHLEnHU1K3NFsOj45BGanB+UAYz9arxnK8k47cVMDgen4U2QO5/yaXIz/wDXpMg9x+VGR6CkMPm75pGLbeh4penQDP1pDjnAOc9jQBDGN13ECed4/nXXuPkUVyVsM38I6nfXWSdFHpVvZEfaI5OOnemLygNLITgGgDC4zUllW45vIxjtV5M4ANUJs/bUGecCr4FUthPccOKXrR3pM0ALntSDijAIo78UAKKPYDFHSjPrQA0k5ArM11sQAHvx+NamcMMVj+IGzEo9+KXVDXUbbRsbcMO4p6+YG+6TWnp8cY02ItgE460ySEDJXBI9DSk7NkQs0cpLbFUCockk5pYbVY0DEEMM8ntUpkYNkDHcU8SKQSwyTzgUrjuNjXJDAk5HFPYfxZ6UkchwFAAA6GlJH4d6AIwzFsgVFcnfgZ5Aq5kBMBarG2Z2JY4BPagLFYFQoH61MIQFHzZB5HtSGArkEEjpnPNORAQVZiQDwBQwsTKpCgKeD1pkshjIQHGe9AzHwGJHUU6QKUAPX1PakITLBQGOcjJpoUhS2OtAfIKnqOBUiqSmc8elAx8UfmDj8PenCNOe46Gq6yNG2OQOxo84lCASOcmgZqW066fAWwru/GfTiqkt4SCpUEt/F6VVMm7OemMGo0BAyTk9eaZO5MwcyZGcDpjvTiExls8cnmn29zHG/wC9QsDwD2FQ3LR7yFJCnnHpQMQkgkjqe1BmzljyajjJZuSBgdT6VZRITj5+COSfWgQ2O4YAk5GRj60wIASc9T0qOQgEgdKQPkAd6ALgIA2kADHFKZtoBB5/pVSPd15PPrUpDSZwAMcUhmha3Mew7skKOAOxpXvo5IWQMWc8YPpTbS3iSJzkEkdPSob4QxXolUALIgBA7Gqdkr3Ju7hp4W2uGD8qRgH3rbtIgrvMEYxsABz0P+FYiggAAEg8g4rT063u5ZRECQh5yTwazT1KsbMOpRwkZjIAPQVfk8QwAZjjYnpzxWZLZR2kRlupwFyBgHqTWpbWNoI1ljUOCMgnmtLhZGXNf30rvcKzqvYAcAVFeWNxdwCee4AZBlCTyfat+d4obdjIQgIwCRx7CuC1L7VbTmO4Y4PKDPbtSbbQm10Hq8t2+6ckNjBP0qncWhDkLg4ORVmNjchQG2kdfpTZY5ZP3sfKgY461F9QRBpgEWoJNOm+KMklT3robTWILnVY3EQiWM4UqOSPeufyxQgDHHatHRmskhkmmUieM5HoaoTNq/0+1Wzu5jmWaT5lJHT6VztpCZEBkYg54BrTk8SNJCWCgEHGCO1ZMl28kvmhcKeNo7UN3WgJ3LNysz3AIUFFHGe5plyy3NquYsODjPpVO9eZI0dZH3E889BUdvduxEUjYz1J4yKzsxpkV3GEYMCcr1PrUYmKR5DEEHrU98EhKYPB6j0oMINq0jYCDnPrVX0ArG7abhpCABkE+tSWtqzzrJJlYhgkjvUdjaC9lKK2AM8+oq79raFPs7LgKMAnocUPTYLE13YxsgK8iM7iO5B7UyBgym3VhsYZCnj8KrPJPIxy+OOB7VEAxidipBU8EelINUacZjinMci5JGDVaRoopHBGV6D61RFyZHwzYGMEn1pHkc/KGyPWqsApZEJAbP0qaKNmjDKQAD+dIYSqByOvbFSQMcCIAYPejRgDySxSL0II4qzDO4dHK5K85Pes1t4mKuTkHrVjzCFG45Pt3pNWEy/d3MszBjISAOAOgqEXDFNhwQagaTem3ac0+EAcEZIOQe1N6jLkQuruA2kSGRlIIA5K+/0ql5cvmsJMmRTz6mpjPOkpuIGMchGCU44qOMytJvGSxYlye9JD6GhcutwqLHAA5AOQck461el1NZkjDQiV0AOT1GKyre6mtpvtEIG7BAyMgetRGby3LgEgnJ9jTtqFzaj8TXUsoi+zKDjqTVq115Jr+O1YKCQSxzwMdq5ecyG7SSJgFkXII9emKjtRt1KNSTggk5rSysLU7Vtct/mBiPBwMHrT7a881ROzeXHuxg+lc00mAec46n0FSxXalMMxCA+tYNu5dz0S0SKeMCF43wM9ecVyviyPyfEKAjBMY4HTpVXT9QktpQLeQiQnAPb6UzWLie61GKS6z5ioASRjNVHcd9LE0cD3VuypyUOSOvFXYfDM0mlTag8gSKNScEcnFL4cuYLa/aa4YJGoPJ6E1v6lr2ntolzBFICZEIVQMdalt3sONranL6BrUtjexGN9sBbEidiPWqPiC+MOvSzK37pzkEdADUcCbEI24PrVbUYTPCSWyVGcGmrXE1a9jL1GcTzbwflJ7d6piQAYzyO9NdsDGDnPSoi2T0wetaxWhm73JCc9DnFIy5HPWoizDB6Uo553ZNVYQPGByDSoduQw/H2p4XcpIPNBCYwQScYzSuBGX5ABxSEkjA9aQqeRSg4xxxVBYnWfAAI6VWbiQgcDtUiBWY8Eg9DQ8ZLjGPrSWjAjJOARS7mPBGaeF5xinKWIACj607hYdAQj7m6dOKnMavICrcEVDHhiRjGRW5o+irfWBuGlKgMQQB6VL7jXYzQGRgykg+tdF4dH23UAhidiE5AGcn1pg0W1H3rg+xrf8L3Nr4d+0MAJnnAAbOCB6VDK5bamvaeCpIwLie7VIz82MdKu6lodnZ2bXMl1KY5GBIUcHNI3jG2lhMT2rMMYI3daiuPFNjcWogksS0a4wC/pSVyrjrPw3p92cRzyD5QwyMcVZj8KrDd4ivJFUrnI7GnprulWphkXAMkI3ANkID2PvT4vE9kZ8MCMkAY5yPWjUVzmvFtzJb6tFakmQRQqCT3OM5+vNcrfxteShlHAGB2rpNctLrVNZuLrIWMsAhPoOB/KqOr2MtrDayCIAXBCgA8kgjNNaA9djqxr9vaaPbh4yZ44wAB2OK5y71dZpAzKQc5JPpWnrEamS1ECYCjMgA7EcCsq9szM3mJgDpjFJJbgr2sT6bfxTapbRKTln4/Ku1GS5Fee6XCYdbtmJGBJ+XFd3PcRxJK5bkKcY9ccU2rLQFvqS3NstzGqMCNp6+xqK2tIrONljViCxJJ7msHSJNYnvklvXJtgCQM857ZrR1qS+aBBp7EPk5HtUarQtK+hpRQmSZ1xjuCO4qCaYW5/etgA4Oe1M0iS7isg12SbgA5yRVi1so9Qifz2xhunXJ9aavcWnUhjvrcTKxcYU5IHPFU01i1n1KRre1InYnEp7Ad63Y9GtRGwUglgQWwM4qKPw5ZwyiWMkOBjJp2BW7mXrE5nMaAEiMZJx6isaa2ZzHtjOSwAwPeukvmjV7iEKRsUEMRxmsG5W9jv0kUloyVcAdMelCVgept2aXkU14bh2eNlAhBPTg5H8qz9b0+bU4I2XiVMAduMVsTSMyodpUmPeR6eoqq0jsgY55GRnqKnzBMzNF0U2N5JPfSKIzGQoJ6E960YrTS0kEkUh3IQQCeDWfq1rLcafGsAZpfMOTnoKrWNqQsfmxkgHDMD+dG+rHtsa91cguIy/BGSCeprzvXy0mszFVwFOPrXoEMNoutEmEvblBsJPQ965e7u7FpruP7PiQkhXxnnNUnqFkkc9HbyM3zYXJyCegrafT4jbhCAWIyWHrUBP2m3jtYoi6hsyOOo9a02jjjtz5eQqjAJ6mq0MzIOj/KSH5I9Ko3GnvECW6e1aE2qsEKRx4IOCTVF76YtlyD7Yqk2hspxxgB9xJOQBipHjEiBTjI5HtR5byhnUYB56YqSOzYqGDAH3qG1e4rD9G3W9/5h6iMgYr0QyLHY+eSQEj3HnrgZrzpEktZFbqCcZFdndXLvpBiUDJjAJ7ehobutBLRlhtQU6K+oiMkgZAJ98Vnz3bXdvbSHALDOPypbkxQ6ONPwQGAGT3PWqEbCPyYs8RkDHr0oSK6GkLIAluDxk5NJJaqil3A2gdT0rQkjlDXThQVZPl/DmoHU6j4cMXllGJABPQgd6GxopG2UJ5gUbMZz2psatJMV42EZyK0rmJR4eFoAPMMYTI9u9Z+n2zC1Fop/eGEqCPWhMTRMlvvdE3LyeDnk/Si5W3lOGuSGAwfanw6bPFPp7sBi2QiTnqcGrs0ltFE5ZUJIyvHf3pN2Gkcpcxf6RNsdiGAANRRgQKFBZieua66COBoAZTEWI5IAAFY1/biSVooyh3kbSo6D3oTRTjcisUkm+5IQCTwDVvUIXihtwHYbuTz3qC2jfT7kQoQ4U5yavatIZIoGwBjkYptkJa2H6bZNI5Z2J+XOaqOIr6Q2kikxqcg54Jq9Y3cqWrblAIQ847GsKCOeR2VScEkgA0LVjvZFyTSrYIV2AAjrWVHFLZXUiqDsY9a1praQWCOGJO7nmqskbouXJ5HGe9NOxL1REsUjuQZHIDYGT71MliJlmAcjy2OCPWlhuZUfIQAbscjPpVyF2MFwdgBBPA7mrIMy2jkleNfMf5iR19KnMiEiIscqMke9RWWoYMaqqbiSRkc8dadCWuZ5zGuTsBGB15oGtwkjjkU5AOfao/IljYNHNgDoCOlTXKzxqVYEDzQBxjIqUx3Cyjah2byMkdsUi2aNlbSXySRx8O6DBHqOtWbu2WFAsgO8IBk+oqPTZJ41nMJIYRjGBWhfSGW2R5DltgyffvUMEFppomvLe4YEoY9hHvVHWwsWqyAchAAB+FatrPONRhiU/ujHkcd6yPEN3ax6tIskoDjGR70Lca6nPfbpvOlV49gI4OKbdsX02IMcE88nrT7+aMyRxxuCGIJ9xVXWEY2SCLgoc4psS8jCuESSUr91xyPQmoQWViHGPQ0PIZGJYYfuDxThICmyXkDgN3FaXJZ0fgv/AI+Lo5zwMfrXVAHiuX8GxGKe6GQQVGD69a6gfWuapub09hwoPA56CgfjQeayNAA6GqV3NPHOuwjYSBgirnSoJoTK4IIGCDVq3Ul7FggfpQefagHI96Q9KQ0ilrF3JYacbiIAuDgA07TLiS702OeUAO4yQKXULZr2yNuuASc5NOsYDa2SQMQSvp0pq1hPcnwOKcAGyPbikHvSg4yM9aQ0c9Y6nPea69rIFEcOTkVtHqaox6Zb2mpfaIs75MkkmrhP603aysK1mx2Qq7uoHYU2SdTEV2k8cA9KZMSLdyvUdKoxzzkcICD1x2q4q5MnYguZ2sI0uGEcmGxhhkVrQ6oqojJaRgkAg+hNczeZlleNs4B4GehrWjOIlXoAABVvRExSb1NU67OYTF5ahSeSOp+tJJq8rx7FhRB3I61mg9qd0FTc05EXrvVft1usVxbIdgwp7is8qocEKAB2x2p2aQk0J2DlVrD55LeZQotFjIOQQeaQCVkOIiQBwcVEFEjmMsVIwc10EU13bQxxkxmNxgcc1adldmM7Xsc8NAllUSliC3YjkU6HSZbKYEElW4Ix1rqFubqyh3SrGwz1bjFRSalLIRITDHGvU54NVzIkwJ7dI2jeOAh92SQMHFP+33UUhVGIyeMjtXQRzTyRhwsZR+ARzmodQsAI/tNyw+Qfwjpmk5itcy11DUWyQOAM5xQ+p3sjg7CCBjjvUsV8AISEyDIQQR1Ara+0WLAHyxk9RinfqFlsZFjqFwJys+Arc5IrVttSWGARmVe5qW2htLm4MRhAwu4EjqKy9abSrFmX7QBJjOwHOD+FS2uo0kSzG2uZ2nmaN2I+tVLXT7eUOjRhiDk+wNYseq26Egktk/p2q5HrcNtbiSL55W4ZQelLToHM7k+oaVbW1pLJHEFIGc+9cwJMsD71uanraz2RX/noBnnpXPCQDBVSQO9Cdtxtpo0Y5FF9EWOAWAP0rtb6G1sbNLgpvV8AAV59HMPOjlZSQjAkeuDXdR6jZ+IrNbWGQRvGQSp4PHpVt3WhmtHqZR1FRqK2wthgnrnkCtzTYLTUIpJVjIEZKkHuRWM9iZdbjW3QsAcM4GQD7mum06xGlWcsZlDbiST7mh2sU1roZOo2Utw9uII8ojD8OaW8tJX16GcR4jjwSx7YFZWq6mxv7doGkKRnLhc84NZmuane3lw0luJo42GMDNY2Zpcvw61BpfiC5uZBvBBAC/Wqn9vmPWX1GODeGBAU/wCfaucaC43Fij59SDWvpsbR26BlO4nJyKtRZDk7hc6mbvUzd3EfliTIIA6CukAtbXw0YY5o3MhyMEAkE1lNaRToC46E9Kp3Wk3E0imzRmQAg4OADSs7WGndpkulXsFteQySkAKTu/HpVnSJoobm+nkcBJCCpJ6jn/61ZR0PUQvzRHGO3rSWGnma4khui0YUDAPQmqSbYrvU3bsxS5lDZ8wAYHpV2LRY9ok805IA/Cqk1ksCJEX3AAYxUnm3scZczLsHQd6WyK3ZM1ilp5pLFgMEg1PFDLcwLIrkAdAPSsWfULooSAXz1FXrHXzb2ixvatkepoWw2rM141MMRMwyFGSTVb+3dMLBcgknBAFVLvWjdxGOJCmRyT/KsRrdUbcqkHPUetJPXULXV0Tahq95bX0i2ifuAOMD1qiNQupWSSVwrIcgEYrQLkquSN3c4qpfWpd1MbCQd88Yq07aCauXo9auwCzTo4XHQCpJLu4tnFw04xL0BGRWdbW3zSPgbMAEZ71dxFMqJIvCdKrcz2diIzG7uHcuGI+9gdKSS0EjAqwwDk5qeOCJPMaEAM+M1XC3HnqVU7AeTRZDuSwBiygAgA88dqsNJieTC45wOKptfXauVW1bAxzU7X0zwu8kO1x90AdaTBXLfmhgFJ5A6EVTkkdEIAJBzk0kEjyRB5RsY9Qe1QXF8qTGDcMkZAApWHcryHFvIc5ODXJxkmVvrxXVXJ/0KUjgkVy8Iyx7DOCaFuN7Fh2OzPtTbcYQEniklI2kKePWnQKSgXqB1qkQ9jftj/o6AdxU+cLzUMPECgcYFTE/KKTBbEdwSLWQg/wmuPkOee+a627P+gynvtNcg3QY9e9StzToSR84GD19asYfHAOKgjwMHirKkYzj9abJGY9dwPpQRgZJJ/Cg53fdGc+tKSe46ehpDDPQ5AHoRzTSR1yM+wpxBxkg5prEkc5wPagBNPGdThHUkk11Umdw+lczpQJ1ZPYE10knUVo9kQviZG460nIAocdqACagoqnm/A7gflWgKoqjG9ZiDj1q6Ogp9BPccD68UDqaTIxSA0xjqUHim5HY5oBBNAC0vfmm5HQ015lj69aVxD+A3TtWLrpyYx3zWwsiyncAQKxdbJa4jHYnNC3RS2ZehdPsSIScgdaWEAk5OeD3qBWRrcLypA7mmKCoJ3jOPWkyIqyRkEqSCp4B70KCjZGMjPWmnDg9j2pisQDnv3NIZKzkjB4z2HUU4EMuOxpg2g5JJBxyaaD8xA9MUCLJPTPSldiYiFJ9zUCNxtx16eoNPJ2rtLA44OBSARpBgA89jSEgZ7ADk1EzFhwOnFNeQuoU9QaYCFyfqelTq5kwpwDjioGOEzjJ70qkj5gOAOlAxxGXPzEDsfWpl5wpbHGRUCkSN85wKc+A2VY5HegQSEKTg55pqkvxyc8Gm7DIwVckkjAq0sLxRhCMnOCcd6LAQeWwYbRxkAnrU8kUMYOGYMBkgjrTJZTAwjI4PXjpTHlMzEk/hQF2WpDA9kCvEmc47EUWNrFNLI8h+WPkA9TVVo8OvlNk4yc9M1oafcNbuS1uXLKACelAyrdWyGcvb58s8jI6VUJljcxyKQfatK/vVmQxpEI5lORg8AVnys0j5JJcjkmgNxVQuQgGSeBVi40ya1IJGUIzuHaktpUhIJAL9s9RVxr6V0ZCCcjgdRUttMLldUVQAB7n3qxDHEVIIPJyPaooGMYyVBJ9ulTXE0ZjHlIwB6k+tAXFBYPkABe5BppiEytIMEpyAaptubhWIB7VYQTRKAYzgY59aVhWHw3E0TrEoDg8gEetTi4uixHmFChxjOOarxyKbiOcKQYyMir+o3WnXzmaNXQkAsR3I4NJIT7EK3PnqVaUsynOGOeldTpWt2l0qQAbZFXkAcEj0riI7ZbiYLaMTITgAjBIq3M7aXeJJEhSWMYI9/eq1C1ixrF/dy38qSLJHCTlUPasq8kluGErMXZRgEntWgPN1+9aXzNjlclSOgHXFZN+qxXO20ldwvByKq9wsIkzJGPmO4n9KsQ3TQq0bE49KfBp63VuHaQKx54Heo5JFclQmSO4HWs9GxiR3WWKHGG4HsaarNbOQrHB6496hWQRNjbyT37U+SV5FBwAPYUxE6tGU2KpDE55qLdImTnCg9u1VxIwIGcntUquwz5gOCcYNJIBJrwlDH1Oc59qgBMrfN1xgGrDeR/CMEdQRUZhdYXmRhgc47iq0Q0PkKyuu8E4AH5VbluY3s/sxTCsOAKyBOzAZ7nOae11hQrckc5pWEyzbIbYKwJyGycdMelT300UhEgyXPUY4FUIrk+aMnIPUGpAFa4kUcoRkGhp31GTC7SRRuTLgYBHWkW4AmyykowwQOhqrNIse3apBBzU6XkYUMQDnqMc0NCfYnd4N5iSJdh6HHNVQDG5UDAB4zTmmjeXMYwCe1WfKBT5uR1pJ23GhBKTGQ4BIHPaoUL7sbSB1BBqSUxmMEqQRxgdqiVjbuOchupPaqSAVzuYtuJPckUwbpMheCOcVMQu4MBj37GnRBC53Dr3pbAMgjIBDEknofSpCjxgEnIPcVHNJ5b8DjIIJ71YN3HJGAFHTPFK4D4B5gCZIIPXHXNSrJJbsR5YJIIHvVOO6y+1eCO9WS7St8xx7ii47jvNa2tx5sZHORkZyfSqgO+4WQcRtnch7k96srNx5bksOcZ5psyhArKQQTjB7Uk2gLcCqVI2gBen4+lVrkKl7DhMHByfXilw8EuA+QMFhnoKup5FzatM2TIvyKMcEmrixFEOQ3rkVLCVKlcdahMUiOInXDHqM1OIp7fynZMBunfIoW+pXQ0bECGM5BMgIaP61HqDvJcQzuxLSLyCc45qGOaVGViwxnI45FLeSGRbdyBzk4HXr3p2V9BJ6Fm5cx6dMV6jBqCBz9nVgSS4yfappl8yymUdSoJqtbfJEFLcADioaKJGcyQlQcMDkkVm3M9xGxIyQeMnoa1ZI45IDLGcEDkepqi1xHMgjYYDfmKqOonYwZCS5LYyTnjpUZRgxyMEdRXVyeGRLFvt2w2AQHPWmyeFJxB5krZc84UcitLpCtfY5Yg7wB3pTEQeOnY1PqFo1pcGMqygdNwwTVfzWwFO409xNWeopJUjHBFIZWJwVFDnK9eaaSSMFaaQh2SxxjGP1pwAIwRg5qEHbyeAKt3Flc2scc0iEJKoZH7EH+tOwDRGAeD1PQU5Y1DbWOPemJIAuDyfUGnLvJ+YArj8qh3AcVwM4/GmlMrywHNMYuyjaTt9KQ5ZdpPT1oSGSAL91QT7iux8LqzaK8SjLFyAO5rjYzsIUHJNdr4QOIYzkH99zQ0F7O5YGi32Qfs74FOOj3u0f6OxOa7hiA1RtcKrbChJPcdKmxrznFf2VeqSVt3Ax0pU0u84zA+CPSuxkvLWFxHJKqOQDg+lMOp2JBxcoSBkjqQKLBznI/2ZdjjyHI+lT2Wn3Ud0paIrkgKT0BJ4rozrGmEf8faetPuJUltEnhIZAwcEDrjmixLmnpYhGjX5dFlkjAJBIBOSO+Kn1hIri7hdDHi0A8tTwASOTiodP1a+13Ubn7OTbLGoKFkzgdCPxxVmec6c8iXUa3UmA7SEAZB4HFKz6gvIozanPk5jjJ9QOKrnUpSozFGeeuKvzahFGxRrAAggdR1PSqC69aSXBgFqvm5ICD26800vIGytcXjSRlRFGh6ggc5pbSaSOSONpw4mOTzkj2qydTgZSRZLnBbqOAOvaq011DJPG7QiEryNo65piZ0ENpJIiS/aCE7ADFW7i0W2jik8w5cgAH1qp/Zl68No0N95aIAXUg/N3p19BO8/mNeKI1kDBDzj2qWkNNkUtheHdiUAGrtpeWUVqsbOQV4YgHk96pSXc0m5Y7gNg4JA6VnXEFysRCOST1GKdg3OgN2jLmCXkHgE4OKk86VWXdLyegJ71hW0MkYDMcnaBg9qnaaUkE8kdPak7iSLupt55EUbggD5j2z6VXjDJbLE2GZcfNjoAelQ28kscUkZXeSS2c+tLDJPHBtkXJySWzzildldCS7kv5j+7uVjHQcdBVT7JqDuB9uDEDsvX61PvkKj5OvTmophNIgVSY2zkkHtQrhZdCOZbqzjLPdHHQDHepLG3drf93LkZOT61RubS6dcM7yA9c8496aYbu2hzBI4VRuIz09aqysS7tl63uoob1VuJNiqSGLDjNQXGlaTZQve3AaSMnOc8HNV1ktruFHuJ/3IJLbjjBA6ZqnqGs2N9pMliu8AkFceo/pWb0ZadtGUrq9tTaTR6RHIJJHyTjlR+FWdPhcaYWmYu2epqv4Qjjh1X7OZABIpy7EYAHb61saxF9kmMSSBweQQeK0T00M73djPmtLWSPBQAk8kVzlzCIroMxymcKB3rdlcmNgWxwcflWAjjOWO4jpnsaltopvQnBkZ8KMLjvU4iAHJ5I5xVeOVixGBnHWpvNzjOMgdqyYrjiI1GGbAParlretHEYGkJjJB56iqDFWXDc59O1IXLY2nB4/Kkm0B0N2zaiY1hYAoQQc8mqJtJ4biN5OQHGR6c1lw3TRvujchgTg5rasJvt9rIWJ8xSAcnoeua2UtBb6GhNPfZ1MqxOwKIBjjrzj14q7bo0nhuEsx8zGTg4571h3Ot3ltdG3zGSAD93PWqsvie4smNsY0YKc5PTNU09BnUXKeVoryY3SImQPU1naUzyYcjZI8ZOPQ1iHxdO6bXjj2enNGn67PNf5VUVthwOooSY2zpFlufNtwzHaEJkPqaxpXcPNufOOcE8kVPp+tXt/cmBgmNpJIXtVd7m0+2zJJOiEjGCPSk0NPQfMrKg2S5AUM3tmktjHNcmIzAFV3E+1LdXNgLdhFchzJGFOBwMVBZzWS3XmtOAGAUkDt60gbaLuVtNQEbnj1PcGrmqTRCythGwYoTuP8q53XphdXimFz5ZXgjjOKi0yZo45o5GLgAbQeTmizsD0dzrLaeCax2hwHCkEHHNZFldJBdhXI2hjnntVSC4UOd64GOB704wmdgyKDlgCT2HrQnqJrSxtzTQPZkRvlt5wAe1Z80jNK8bdIwCM+9NjX7MCsuFyeMHqPWkmv0MkcDDLSsACB/Oq6k7Ilt3tgGMswAyCD6Gmtq8McskYU4JJBrI1p2g1N4lGAAOPSgqDbxyD7zDGaG2CRqaXaW0jRytdKnllsbsDOc/406NBa3c2yTcqIAGB6jPWsuMMGDbcjuK0muYbW4YyqCjxgbTQnfcNmLeTGaMR5J2SAEn+lTm5YZUk4yU6+g61n3OoQTBREgU7gSRVm7vbWS3KxBVkBySM5z3ouitza07U4bGJ5HTeQoG0Hk1ev2SZQyAgYDbc9zXN28iqiSSIXAHalfUWkz5auAT0qXqCWpZfxHdRyBIYxG8J4zzmsDVZpdTvHupGAlbrjoDV6fU7YXKu0J3A4YjvUF1bK08jxjAIyBSs1qNW2MURzw3CSMxKg4yBxWncSLJbxkt16c960tK1Oys9IuLe/gEmWygI5OaxtR+z3tsDaKYpAc4zwau9xaGXchJZSjfK/Zv8AGqp3RtscYPqe9Pct5pWUEMDg+9ODqw2S8qeh7irEdJ4J/wBbd9TgLj9a6kDkVzHguMxvegnIO3BHcc11H45zXPU3NaewvuaTGOc0vSkzgY61maijBNZF/qdzba1HZxopjcjk9fetYcHPpWfd6Y1xqUd6JVGzB2kVStfUlmiQA2OvFIBQTnnvQDgVLBEN0zxoDHjOcZNLbM0kIZuvfFRajbSXlr5UUmw5zmn2kLW1okTHcy9T61Wlgadyc0oAIPAyASKaD78UZAyM9eKkZg6bqsuo6vLbyIEWAHkd+cVrnv3qnDptvZX5kgyHkB3ZNWzVO1lYVrNkd22yzY5xyKh01UNpMX6oCQaTVn8vTHbuCKh0y4UaJcSN1YEfpWtPZmVTdGBM7yuZUfknke9bZlEcce49hk1zSiVHG0kZI/nW7PIhQKDnA5HvVtaAnqW1kVlytO31StRmQDJwR0zWgYYwnGc/WpaSGpN6DN4IwOtM85dxG7kdRSSAKMgkYqlNJs5BGT1pJXG5NFi4uTC4ZeQR0FaumXFxfNCzq0gjOQFHOK5prtHkRWbvzXWeCSDdTqGyijg1VrJkSaaXc0NRR9Ut5IIkYMnPI5z6VQn0K8OmCBgFLgZLEDFXU1u3sb66MqsSHxgVj+J9Ql1Oe0WJpI4ZAQFJ6H1qFfQLrZmzaW01rZQxNIgWJfv54/OrREGqwPAl5GccsQQelcWgnXw9NIZpNiyY2ZyDirei6XidmZyFeAsAD1NNrdiVka8I0U3i24vgWDnBIwAfY1p2lqLq7mj8wYUYBA5IrhtNtVmvbUkZ3XBBHYgGtu4v7mymuzazFMMQAPbsKGnorhfXQveMNRTR9NjtreYrcMMEjrt9687eaSZzISXJ5JPWrOt3s97KLidizAAZJzzVKGV41GR7GkouwN7DjKyvkjGaljdixK5HFSQiKSNpnTOBkZ74q3am0ktxKISjHrnmtFHQzbRGUM1pgHgvk5HpVOUSRMVAIGePetQyQEldygZyBnFMIt3YiRgQOQc0NIpLQyRIyzEEn8atwzSxzJLATvGM7e4pbu2t5fmjkGR6VJYSfYJ2dgJEYY+lJLW4mtDt7bxDam1t4YIfnnUhiOMH3rPubqWKMWvmEEsS2ScisOTUY4p45bUFSDkgjgUmoawJrrz4Y8sRgk96qw0rKxZfV57S6CyFWTpyO1aLarFIYTGQAT8+R2rkbu4lvDuYAEDGQau2c3mBIm+8RiqVrEtanWG7tGGA8eT6io5jpzgFmAx3BwKwY2jGcqeDg81LMokXCKcKOeaLgkacZt41zFMjAnIUnpUv9r2tmoV1KA9SOhNYEcqRxlirGnuEuY0lwdp6AnNJuyGldm6Nd09hnzDz7VSub/TZJhKZeSMYAxWDNcG2tI5AikyEgAj3xU13CI1JYAkY7etJvqNLWxpy30cjbluAQegNVb+8MiKsUmCOpFQKVFwkGASRzxyKJok3bG4BGCfSk3shpC24uJY9/nEAHj3pZ0ut/wAshIx2FWYAlvpOI2GQeM9ajtr945MyAOuOmKfLfYnmstSnAbzzXAc46nIqy6XQRW87k9RjpWjDqdkzEPB5Z7kjNOvJLZ1VoiDg5wB1ocWCkmYri66mU898VGgujIQZTknkV0EckDKu5VHHIIqC68or+7VQc5yBQlZg5KxRiimj583IPUGpzKVUZPtSgg81nT3DrOUJBBPHtVtGaZr20gVWbrU9ocwlj3Y1nwyAROc8AcmrlnIDbqynIPNQy1qW92KhlIK9KDJnIHWoWlUA/MPpmpKW429uBDaF1AJGMCsYX5mmUGJQScZ7ird/IGQLkYzzVGOECdWDAjOcCqiEixfkrYuq9cVzdsC2ee9dFqZxYPzjIwDXPQny1BH1NJbsp7IkuBhMYqW3dRGDjJFQzSb1AA/A0kT7GUN1JqkQ9jpIv9UpHpUnao4wdigdMVIaTHHYr6kcadIQecVyZ5IHWup1Y405/UiuW6ECpW5fQnUHGecVLknG3j8KhQcDC8jtmpgTjv8ATNMhCYB5yDjvilyO2CKOnY57n0o3Dp82fpSGAAJzgfnTH5UkcfjT8joSfyqORvlOAPTpQMn0UE6lkHop610UnXArA0EA37ZHRea3nGGxmreyIW7I37deTimzFwhKMQRTm7emcU2QjucA+tSWMguZXkMbAED2q1gkdPyqlDGUkZ8g57CrPnAHBBB+lUT1HFEPByDS+Wp5DE/WkEmcDBz3yKQyAPt7+mKQxwhHXJ/A0eSoHfH1puQTlc59qQS5YqCcjqPSgB3lrwMn86rmPMj/ADEjtk0widpWIkIAPAApEWRmJMh4OOlAFi2BRME5zWTrBzexgdu1acAkEzbm4A49/esnUTnVIwB2o6jWiZNtyMc04oojJPYVLbRmWTbgnjOAMmlureSKEkoRx3GKmTJjroYkg6nsOwqIsMgfh9ablieeeKOS24DgdaBFkrkABeO4ppjZGyBnNNWYqnf1+lPLsYid2Pb1oHch2sXyCARyaeJAEIzkk8mozIC+7oT1pcKWB/MUAAkBPCgYPJHekfaQQuAc0mMMSBj0FNJz1HFAACxyCRilAYkgZwTnimLGwYkHtx9KsKkmBjgkcGgCJkaNQxXg9PWlDF1AxjPrUgilJ3Ngg/pTwFHBUgnj60XECwywtHKCCc5GPWrE9802MqARjdjjJ9aiEuc8ggDpUZwSepyM/Wi4Esko2mRlHIwaqA/NwQQ3QVMOcYUkEVEI92SDgA/jRcYrOiuCCcFcAD1py3coQKrH5arzkKVAB4HXHWiMEAnnGO9AEylQodgSTzzUqgH96BgHnBqLAIG7gUPMSoCrgdqA2AxNIxdM7upBqaKZ1j8wjBBwRVN7lgPl4PqKtQAzxAbuT1zUtWEhJJpBh1PB7elSC5O0KxxjmhrQxRlmlGTyE9aYgIfEy4GM8ii4y3ZhJnyx5zwO1Q6hcyLOYxISgOQR0zUQcAbY+SemKeFt5iIpZSpznp3+tFxDUuSrYHU9SanWSMEeW4z3GOKd9gt2t2kjYsQe/WqEFzHG5TGeeDRuDOmtbvTIb6GdVwUOHbGM8UarJYarq6PbzlXJAYEYBHesOSKQhGXBVz0B6e9JhVYSEYIPODQnYNTW0yQ6Rrk7kKUjBBA6EH0quXaS7kufLULIxYACqRuzM6uTwOCO9Tm5eJCAAUHTPWk3oBYWaMSBc7QT+AqjcW0sc3mJl4jnG3sfemyytuDOvB6YqW0uZTKIwcIeCBUrQClGzTGTeCGHQ4608SvGoV49wx2p10Lq2kdmXEZPBIqqbjcwIB68jsa0tdCZOGElwHkQiMcHHar/AJ1jMTHNjgYBHaqJKuivnAPUe9M3xbWLL83r61NrsB7WmyU+VMJFPQ57VDuABjbgZ55qJ9wAYMRnnAqMqxXdg4zjNVa4IlwrttUYA4BoMKke/rUsgjEaMSVA647iprSOO5yEcAgdD396eyuBnkKpG7gcjPpUqqTLGFPGeoPBp00YEm2QfdJyAOtRxOkbFSCdx49qHqroZPc2xjcFuSxyPpVXGG6cntWr5Alt93mKyIOncVlMcOcc+hpLVDFABJ2sQRxWpZTb4xHIQMd/WsgSqGyRx3FWknjGzGRk4NKSuhGlMIhKihgSeMCo7q0AQMvUckHvVCZvLuhLFJnoeeeasNqT3ClJFAJGOKlJoaB5FMGAcMO1RRTHJCrknt6VA4ZWIIIHWtDSo4YMzyuMnjB5AqntcTGoqXKBZJNpB6VWmjWOTbE+4L1PvVu4jieYtbj5Mckd6gMAPzKRjGT7VKQxY9pwwAGOpqeOb5j3UHrVUREIG3cdTRG5XPXaTgg07dhF4zRTEQqRvzkEVIFIQHbvBIGD3PpVRLYF92QHGCMcZqS5kuQI/LJB5z9eKV09BehLcf6LeiOYbiVBZQeorTj1CCayNrHbiCFjvLdcGsaQteANKpMgAwe4p0cksKNEVyG6kj+VU3pZAlrc1Dd2oeQlfNGzEZPGD3qGO4V1CO2CowATVBpDHGNuODkUJcYwzp15/CpZTZemcEHGcYxUEDM0hG7IHTNIXWRTtkOAM1FZcTseSCO9UnoJm8w/0Wb3jzWGZmX5QxyRzmtwAvbyKOpirmZC0chU4Jzzz0oauV0LMd04yAT7gmnyQloyykAgZwTVQupY8DjkEVtaL9knObpS3G1V7HPehaFJoyRq10U2mRsjgYOMAVq2njO+gQpMqzcYBIx9M1QuNPEeuizZcCVgAT0ANQ6lbC2uTbRoMKcb+1aWTIa1G6hez6nM0s5Duc4x0AqltJ+XHIFDRtGxUHocH3puWByDzTSB3YpjQHODnGTmkK9MUoMgOCaDuBAAwKYrMjcYQgAfjXY3Pm33gWCAwgvGFMZxyABXJBXORtySMYNdRpEsk0tvaMx8lYzlfcCncVndM5UKN4Vsgjgj3q7FCq8M2WI5HpUZUw3szmMlckAkdOas26McMVAJ61LLtZ2K5hMSguhGTjmo1iZmICn1xW1HGl05jlOFUAmo5L1RqsbpEBGgK4A6jFJMprqZoUAjA5NdP4SmUSpAM7hIGYdgPWsORFhiLOuTI2RjsKk0yZhfRugKgEZqrENaXR7AHV+VYH1puMZ4HpVHRpA2nglsnceSavFlAzkdPWoYk9DmfEs0VtqscsgJUwAYHrk1haVJvnuiRx5DEc9sitvxTGtxfwIcY8oc/iao6fYJHNI27h42BpFMwzLhCMdu5r0TTFEug2Cg9Y1yfqK8+vIVhmkiU5C45r0HQip0ax5HEan8hVCe5NDqkt5pl4tp9niuI5Ag2YBdQBz7/wD66g1q/t7hpolkAmEQTJPHBBrkxfyWM5eEYYOcE9OpqrNds6tIz5ZmIJPvik0UlY277WoXuGdhgGRGHqduB/Ss6O8gfXI7xTgNISe2Mj/69Z180Uex5CzEjjB6GqNlI0lwU24UKcH1pWa1HodtFEFUsZFK+Wy5HucinxlRNblWDnAB7gYrFS5EGnwxykkGIhgD37E1NocpaBWZushxn0pN6AkdLcahNGvyuR6c1QF9JI8m7kqRyTwagurkMdqnocU1AFQ4wSRzzWV2jTlRd064eRbliwBDcY9K0ZrhliUxIXZhnFY0cz2yuPLXDjHBrY0eWSacrJGVCxggnuKvcl6EEdzNGT5ysCemRxRFdMFO7nnIxV+a5t1uDBKwyByDzVNY7SS6iSCYEOwGD0qrkOyIZrqUSxtHnEjgSD2Aqub+4aS7ilY7EYCM4xxW1LpixWt0ySCRoxgjHQ+lYktvdykqsRPck0rFJpo2xwq89QKD34rPa51AkKtqEAGCSetOikvlTDqpOcg80rDuXc8dcVDcypHbSmRsKVIJ+oqPz7nGDECe2B3rOvo7iz0ieWZy0s8mMHoBzSswTMi+kiuNPS2txsBbLn1xWebeJVO4njoQab5xTETA+YTwPSpCCVGWyepFQ7kN3YxYQw+RiOevetSbVvtaJmJIzCoQBe/uaoQyBm+TBHegBZN/ABB6jvQpNMVluQ3t9KISvA3HFUoQNu49AOnrU19G0kQA+8hyCO4qsW42/hgdq0vdaCdyQSl2wvT6VIhKjLdfc1AGAUgYBNNIwqkkk55yaTQrlj7QyuT1BHOKTzyGyBg9RVYSFSc9O1OWTzAMjnt7UrDuTOcNkdOp9qv6fO8Vw4iJxIuMZ71nKd0h59quaIGOpRuy/JGDn644q7AmQSX128jSlCzE4LbeODgflVe83mU7uWIGTXQi0iCFBMcdOnqeaqzWEUy+YoJcHAx0xWl0VuYQGYeBk5Oau6TbXM04+yqQQCC2MgVditjGSi26FupGa17HULmwDRW6qiNhiAo6+tN7CvYi0uGWwvAkgJL8HK449azLqFTq8pIzliCD2HrW6+pT3FwJZiDInAIGOKqyiGSQymIlick1HW5SsZF1EseTFgDGM1nh2UZrpSbbaVeAnAzjFUZYxOTItmUCkYGOtANIs2NosmnRzOQWOevpT7XTzI1w8aAAAEH3qC2F391cqoHAIqUS3sEICsXYtjaB1p2ViU2hZLRguXXBNbVnoU/kwyggo+CRnoKxhd6jv/eW5OPbitCLUb4oAAyAdvSotYpu5R8Vadc2FwkqBzFgAnsDVGGImeKbzN/luCfb6Vp31zqd0PKVSY+hzzn86qi1vEkK+Wdg6EVaS6kvyFv9PbUbq4uolLBAMDHU4ois3ksbbAwfQ9uKlja7jmBBcewNPiFyxBXJQHOPeh2FrYrCNklKjOFPPHWm6rbTXEEcqREYGTjvV64iuHAEagA53Gqa2+oGMEyNgnAGeKSsUZFvDcStlIyexNa0NsY7Vlf7/Xp1qxa2lzACDg5JJHoaJ7O7lClWCkZySetDsJGj9kj2W5V+oAIzVwQWsZUhwCxxxWLFbXyqDJKpAGAB60x7S+kJzcADsBRoPUqanasuoyKigqWyp7GtGxXdeRtOoG0YYkjFVZNOuWaPzJgQDge1Svpk5bck4TPXHendWsJ6sn1iztdQgZYMRSR5IPYj0rIns10y2i82QM8/p0FXhpVwJA32rA7jHWqGswF4/IklLshyp9KSsPcxJissrpKeQcK47fWoCHiYK44PQ+tDh4n2SDnsexqRZAw8uXlD0PcVoI6XwT0ve+AuPyNdTXNeDIzFHeqcEEghh3GK6TIJ+tc1T4jansL7Ckz2HejnNIazLFz0FULm6nivhCu3yyQOnOKvg8A1TntGkvEnDDaDkiqVr6g72LpAB+lJnPFBOeR0oPTikJFe9kmhiDQgZPXPSn20jSwLI4AY9cdKbdRNNGEBwBzToEMdusZ5I6kU9LBrclOCKRh8jMOoBIo7UoOVK9MjFIZg6Tqs2p6hMsiKnkjAxnmtY/e4qpa6ZBp147wsf3gyc1bNNtaWFbVlLWhnSZR0BIrATUALD7OvHOeD7Yrd14kaNLjqSBXGJvYfIpJHBrSnfUzqbIsR3DIyqwB5wD6VszQl0DIe3NYAcABXGHHOe9bNxcNHCgDcleQK3MrsuWxiRlMhIOOT2rQEfmRiSMhkPcVmRAPGN3OSKcly0S7kYhFOACeM0WT3FdrYlmikDHg4rIuCxuSmTkVufa5ZeGgXJ9KzNVuVhhwIFVicZHWlaw73M6aNxyBx1OK7TwDtV7l1HYfhXE2lyfNCsAc9zWtb3U1ozCCRow3UqcA0NNpoT3Ny/t1OpyrJIFEjZBI6VNc2EUi25WbJh7jkHNc8LiYuWMnmE9dxzWlbajFDahJM7upqEmlYpu7uSXNiwgNtbyZhJLHd1Jqa0ja2YubgoNu08ZyPSqkusRKhKKWwKyJPEEksgWVAIwc4HWmk9hNnS6dJb6dOWktzKASyEDkE9xU8Wq2kMsklxZEmRsjI4BrmoZLiZzKs8hXOQAeB7Vc1XU0MEUYUhhyTScLjTI7qzhuppmlXCNIWUDgjNV5NKtAoIU/TNV3u5AAySHJ55Hb1qyHlRUkMyuHBwAOlNRaQr6lO5jjiiIRCBgjFJattgQE8HpSyRzM2XIwDz6YqIh8qFKgL2B5rRdhPXUuRxW4mHmKCMZOan8u0miBiAIz1x1qqwMkxCjP7vAI9als4WjgClTnJ5qWNNglrGLgloiBjPAqeS2gaIGKI5zxgGr0FxKjhVKkE45FW3u1icIVB9SB0pWuF7GKiwlcPAw554p32e3fooA9xit7fvX92AcjIqhLZMxLOw3ZxgdKTQ7mWFtskNGRj0FWLOO3luRHFtBxnPf6UXkQj0yaZQd4yOO3vXOafcsGEiMRICTnPWnFXYpaK6OtTSpC0inGG5HFEkJhV1YDJ4FJBfNNpkbxSkSAHIzzxTI5ZbmxkumkB8v8Ah7mm7gndETQE2pBAyMmiSMQWUAGM7N2PrVm0PnWZui6hBnKt1H1olubRlAYg5yPYAVLvsNWKEcNtJbRLLj5OgP17U2+dWfHO0kDp6GqusSoZbdbdh5aEA4PvVyaMy+WQMjcCSKGm1cd0mSqLb7QJP+WmOOKpXzYDP1AGcUsMM51mSVgREAQDjgninXMDybk2Eg8Eik1qgT3ITdxxwJG4wGAY1GZlUBkyQRkGrEtiHhVmjYkAADFV5LSURYKMgxjpWiM2hyyAqGxgHmrqXMIUAsB2rJMJAjVidqcEg9akEKyqNkoXB4Ddaq5DV2af2mL+8KPtMOQDIOahzFHENwBkA7DiliKyvgoMDnpSuNQJfOi6lxism5bN2xByM8Gtg28WCABg+1MNhEzbiKnmKUEjPku2isJDjg8Eg9KfZa1DFaJCQSR39al1C0jj06UqDkD1rlweAQccUJplONkjrv7QEiSCNWYgE59qhgnMUZMsTktzmuet7y4t3+WQgEYPfircmrzlQgYHA9KGuwl5lu6u0J2shA7AU6wglZxMWBTHGDzmsZrhmYljkmr2nTK0YjDEMDk47CmlZCb1NS7ga6gMQI69azn0mVFzjir6NKn3ZAfY1KLp14dM+4qLW2NLmC9rIhJ2nA9RUYRvMUbe4610ouIJFw4H4imva28wG0AEcgimm0S7ME4RfYU804RHGAKQqR94c0NglYoaySNP455rmjjI5xXVahaSXkHlIQB3JrMOgSgABx9DUrQt6qxmLJgD5QQKd5w6bBV46JcAnpgCmnRbjHQYx+dVdCsVPMXH3cGjzVJ5U5z61OdKulBOOKYdOuR/CSaNAsRmYcE7qY7qQRk/iKkNlchTmM88dKabadQCYzke1GgrMveHx/pcpxngfhW0/wB6svQI2WWYspBNajnLmm+hK3YxjyAOxqOUZznnFPP3gKbIflNSUV7Vcy7ucgmrO5lmIzkehqCyGQWHqanbiQHqTTYu45XfySxAyPSkLqCrMDk8U4D90VpjcsB2pjJd4BAJ5NIFG8nI5pGALocdKQDE5I9KQCbwrkEgHsCetMBAJ56mlEYLliNx7Z7UBVLke9ADo8byc545rFugX1dB6c1sRoFeTHfkkVjsQdaBJ4BxxQtwekWa+mxSmfzIcZHrUurNeG1YyqoGOoFS6UEjYsZFHsTin69Oh02QKwJPoama1QqXxanEjoD1J4xTwnlnIHbpUagg0+WQBMDPPWgkacFzzwe1OChsAHkdajQA8nke1PGASV9KB2HyqgJTHOODUIGFLfhUjMrKDgY9aYQuc9BQAqsTjjoODUm1ShzgHuKh8wDO0fSkEjMQe5FFhkoCp8pJyOlSeYMjPHoKrZOSWByDjNObeWHPI6UCJ9xPCsRUMzMvDHHvSK5Ynkgj+dPmBkQEr8+M0AMhkB+UDk5ycU9Sd2eoz2pVQBQACMjmngLCAuR04NAwJUdyCKEZSpzjNQmTeTkdaGdWGUGCBzn1osIlAQNlhknkE0pVQCScL2qq0hxjJ56H0qN5CwwelFh6kkk4LbQMilDh1wMDFVzwcGp4LdlkSRjmMcnnnFN2QDGiIXcwOM4yRwTVqMNApV1KuoyAeuK0ZrmymtPKUY2kFQR3FUZ7gzkNJgMBjPrUXuARySTMSEzgZ+tWzdxvAyNEC7DGfQ1mi6eHowGOMY61H5zu5bPPrRZiY+aQQ8Jw/eqxkDcsckUk+5mHOSetMhhkZs449aq2gkaFpcyBtpJC9eKtSQ28jl9gGcZxxg1SiAjYAtgA5571ZEMc53GUoQc49am9gYsenu6lvP2ESbQpJ5Hr+tJNbSQTtAxyQBznqKuSyJbQbgQ7k8H6VmzXz3UyBmxIDwQKW47k9vJHCJFkjyTxmpC0IUAg4xxmoZIZgclhyOtPRneMq6gFRwfWiwDw6yfLs6+tPKRxspj5I5JB6VULuibyQTURnYNnBz9aVgL19Mb2PyjgAEHNUZII1ZecY6UonBcEnHtT1VHyTnHXJpq4XIXBcYU8VATIrkZzg1JECJD14PHuKeIXLkkcnnmnsAyONrhzyc5GRUrSLCTCVxjgU+Exwqe0g5B9aryyLK5kkGGPpTTuIeSFUAspyOhqBx5DCSF8HtjtURIBzkk+5oIYgZBAPINUFjQt7mIQB5WzKMk571TmnE0jsqBQTwB2poxk5Pbg0GPkEUktSmrEsUxGFckKeMg/zqy1vbno3J561RBIyGGR29qeJSybdvPr3pNdiWMnhMMm0nOeQalgieaJgCAF5z70yQuVDSHPYGkjLDO0kU76ajJBIxjKMoOO461PbW8juU25OM8elQRnYfm5Pc1q2DIsAcsARwT3IqZNJaC6jCA9uUCglRjB61XjjilTyVJUg85q3JbPGXnHQnI+lVWMTybwMetTcZJDayKhVWxzwT3FRJuU/MCOeh71Il0YZAW5GOKnu/KmiEigB+oOaV3cEVC6kHgn2FKY1O0LnkZOaexRkZwQkgHQd6iVz95iM1SAmLvg9yBinPMFCl2wO1MiYu2MgE06coECSqSOmfX3o0uIld4ysZQgEDkg9aQTlsRnp1yaZHEsUDqGyGwRntViOaORArKAQOpHWk0tykVJoiVDhuM4IFSFIywBJAI7djUb+aWYKny54pgLFgrAhh1prYRM7YIXOVA6gYqxEBuBHpVGRW25JIA9KtWsmSoPXHNNKzEbduC0ZXPJiIFcqXkEhZsckjFdVacoO5MZGPwrm4YRMryOpG1yOvWhuxa2GR/vMIgBYdKvw7o0BUFSKitoV88MpxgHg1aPzkjcEK8jPei9xxtclgK3d4ryyF5QOCRyMVrNoaXL+bK4O7kjFYEJaGZZY25BySO9dfpUxudPWViCSSMZ7VVrFzVmmZjeF7cndnknNL/wi1sOh5x1rXurqO2geRucDgDk5qjDd3M0QkDjLjIGOlO7IbKo8L22NpPt+FNPhm1B+bgDpWg0t4FwrAEjqRUyNPMqEkEg/McUrgrlW08MQQ/6Uyh9o4Ujg0+OOyWXz1hnFyTxgfKAetOvL6eO5KLIwAA4HSqpv5+CJGFDmjVUpPUh8QxwHTHCoEbf6cnFc7BKEljL/cBG4d8V0MkhuVKy4bJzgjrVeSCNMgwc49KXNcfs7LVmfeuv9oO0WVjKAgVVcneAAelXNQwXjIj24XGfWmDywOSM4qkiSqRJJwScehqW2DRS7iMDOOKnBjyDkfnTt8R44PPrT1E7WOj06ZmsEcsc5YYzjpitnDBcb+QK42K9aGPylkwBk4z61Ouryggfae3c0NkJaGrq8c0lzCygsAmCQPeqoWWJtxDDCP1HsarHWJAMef8ArTJtUkKKfNJByM/gQf51Nh2K81peGQssTtkZzjrXWadug0q3LOUVIwWz24rnY9aljUbpxwOmRUcusSyxGIzDYw5BPWmK2pAZmZ7iNydjkmM9wc1X8icFlyCAcZ9aJpVICqynHIANME7gbRIBgk8n1o1LHvBcP8zjP40qwtHHhWAYnJPpTftco/5agkds0GcsxZmTJ7A0WYJodcykkhScE4610Wi2ZfRYpw6qCxHJ6HNcwuZXwgDtngCtWGG4jt1iWVwgOdoPANJpdRPXZnQ3NpFaBGnmC7jjjkk1DazW8d0VuYyY2OAwPSsuGKQziWWR5COm45xVwnIO7kms5Wvob043WrOlXTLCaEvETID0OelXHultLdCqgnAAFZ+kJ5OmHJP7wkjPYUSSiSZEJ+UEdfWixlLRmZfRao+pT3MUGRIRyT6VBaR6kNXtGkjdVWQZI6DnrXTSXKRsFLAEjOCaYtyr8KRkDNVzNdCHZ7li5eZ1kjEmRIRnA6kUlvIsKFXJJJyTUBmjlZwsgLID0PIOOKx9FvriW5H2tiCgY4J6gd6lN9RNJbHSGVd6ANkN6jp7Uhm2MQV5B64qmk4uF3xNgDg8d6ntyzQvIxzg4rS2l7CvqP8AtIL52nI68cVWvIU1VRA2RtIPFTmTJIGCR6VWu3kt4ke3GHMgDEehNSn5FHAXxWPxFdRs3EJIWlF4hDKFyRxx0NJqcBOv3sk6lQznHqeetQSSBRmNR6UpWZLepNGiqgAbAPc9jT/OIKsOMkDj1qnGWKgtnvkUofAClsjqD71LiI0JCCUYEDPB96ybtDDcNg8MMj3NWoZSVwx5B6GoL2UTWgk6GNsA4oimmF7lUsQQQcZGCaGkONoOcdD61BJISBSiTEY6E/yrflJ3J0bcAp64p0eQ6kc9QaqGUghumOTWzZWMsqJI2Aj8565BpNWAW102Xz18xgAecj0roraO2hUqkYII7DgmqJjIGBmrOjatBYy3FvcRliSChxnPrRa5TVi5bwqVi3RHeDlhjIqa2s5NmRB1JOCO2aU+JIgcR2rEjv0qN/EV0eFtlGRxT5RXLZsX3SFIgCw6+lNbTGWN2yA2OAB+lUX1nUWBUCNe/AqE39++C10R9BRZBdm0mnxtGjYIJHzZA61myssc7xEjIOOKotLcvndcyHPXBNJuIPJJPqalpDVy6JkDdRx7U4ToD94Z+lZ5OeaXJJpWKL/2pMHkZz6VH50RYHIyCTmqnOKYDzk/WiwjSF0uOoxQLtTjBrI+1RqSu7n0qdMhgVPWnYDRFyPU0huQepzVYE9+tIWAGTj8aLAStcqsgck4xTbafbEQWIOSeRTBg9hSkhh0GQKLAWBdoF5NRCcGFF3Ywc5qE42np7Uwcqg6c0WAspMoYsZCT0xUhnTH3qp8gkrjilHGM4OaLAXDcxlcFsU37RGP46qkDPB4pMDGKLICzJcx5QhuhpTdpkjODVJ9uVwB1pylWYhhwKOUC2LtDlt/QVzlzd5lkMpPzsRmtkrEM4BrM1C2jZCuMAnII7GmkkxmTM6SSGNzlex7iodrQyYfkdj2NNkRoZCsnTsexqWOQEGKTlD09RViOo8E8QXZzn5gPwrpBwa53wZH5dvdqTkFxgjuMCui78VzVPiNqewoHPvQT2oznHrTeazNBw54rOkvnj1IWwZME4x3q+DjHtWbLpcr60L8OPLByR3qlbqJ7aGmQA2ACRSjBFITkkjikGcZ60hIp6reHT4FlBHJxg1ZtpDPaxysMFhmq2sWL6jaLFGwUg5yasW8ZhtY4jyUABNPSwPclHNNmPlwSSDBKqSKdnjGOaa4EiMh6EYNIdzG0bVJdVuJ2lQIIgAAO9aecGqlpYwadPIsGTvAJye9Wicn603Z7ErRso65htKKnPLgcd65oGCBJNmckcZ65rptZAOm4BAIYGucFuDksw5yRWtPZkT6GVIpZwWYls5JrQbUFkIDLwBinSWBZchxwc4qKW0QWwkz85OMY6CtmzKxpwX0TEKGA44NSEB4Sik43A1hNbyWxCsCCRkY7+9WNOklmn2biSvI9DTRLTRsXMkkdwm1iAQOhqqYopnJlJI6mmX1w8DqZBg56VBHqEZY5RsH9aW40yaa3toxG0QIJPU0AlFiXOMscimyXcchQJGVI55qSOeOUBmABzxQthNlmC6Y+dlFPlgEHHWrtqBdwGVlGQSMDgVDbQW+HBkADgZzV2ONIk2wMCnWqsJvsY8jCCchvuZ6CoJEtrlmcqFA4GOKkuz5krEc884qqVIjJFSiyeIyBSkUhQDtTCbiQbZWLADg4zUUbFGALA5HTvWnbMUsnkUbjnjNNu2pK7FNtxg4U5AAAIqWBlMG6WVlY/wBeKdHdTO2CgGfQU4zSIRuIz15FF2OxcuZLc6WIkbcVOTkc1jmNSQdrD8KslzO2N4BbgYFTTCa0jTzCoXGMkc0m7DS0sVbed7ZsrGcHrkVZS/aR/LEW0E8Gm+fJtDER47E037YxYZWPGeSO1G4rWNFCQQT1FOil+0ZYnvVV5MxFhIuSeMelQwXAgBDuMHp9aVtQ6HS2W0WJJI3HOAKrSlkYsTgHk1lDXLiyhVoYFmDdzmqd34uvrlDELREzwTjpSau9BpWWpsKDNbvFuBVycn61xrxtY3s0TNgKeh7iur0/wAw6XIVGZgDj2Ncpc21zd+dcMcmMkMT/KknZlJXiWYrlhEyxsRkZFX9JvI7W3kMrEsTgDrmsbTYpJmUEgDOOa6Oy0u0myGn2kHgkcVoyLLqVLnVWjWaGNRtl5x6Gs4TXDHABIwcY9+tdFc6FbR48y5OD3AqKKxsLeUML05HQEdalaFu1jEEM7RYKsMnqRW9p07w20cIjLEdSe9acZtY1BkcMOCeKti4spITKsYCjjOO9O5D3KAu5SD+4UY7EdaadQnjUFrYAE4HuauNNaOoKk8kAcVOZrWXCsm4A8DHQ0hmUdYnU4+zqcHsKbLqMsiEPbA59q2nltCoHkEYHJxVWSS3CkAEZ6HFK4JdjnJVeWYMItg7jFJKDGFIjyQe4rpDNDEgeQALjABHU06OWzuYzmMc8ZIxVXFa7MovE6DG0EAE8U2MYYjPWrsunx53R+nNQyQmNgenGKlspIjxxQQR3pwANI3TipGQ3cbT2jwjALDGT2rnJtJuIRyuQOpFdRk9CKDzweaE7DvpY4wRsh5Uj6inmMH5jxmu3hs4JlLSRA89xUh0y0JOYQR9Kq5NkcAY8jGa09Bh/eyOQMYArqX0uyA4gX8qpSQwwORCoUHqBTv0E0mRmJSc4phhI+6T+NTgADnpQaQIqNG2MsoOO9MxjoSKugHOeMUhVT1FAyqGkAyJ8GnF5CMGbOfWnm2jLbsU37KnXBoATM3aQE+tNJuDghgRmn/Zl4IJB+tH2bAwHI59aQCCS5HBANKZ5wOYgfxoMLD+M80nlOp4kP40AKbqQYBiz7Ufa2B5gpPLlH8eTSYmGckfiKNAA3mRzCR9aQ3SE/NGfyoIn5wAeKCZehUGgY4XcI4A2n6UCeEk4cHPtUbF/wDnkCaaWYDmD8qBEhmhdgEYE/SmynCP3IGcVXjkzcbRGRxUkxKxyE9AOaHsNbiWJ2Jkggk1O2DL7VVtMPAMNnJ6mpmVg4AOfpTe5KJ1OUIyM00qA4P4VHgrk5PNP8wZBPagZIRhlpOjn6UCQNIDnAx3pBguTnP9aAEBO4nHU8Ug+8TSgEA/pSLnmmAJwXx3NYsIWTWjnoAefwrZGAHOelc+sgS8dzzknkUluDV4s1LuLy0QjPPoapXW9bc5JwexNSrdh1AY5A6ZpuoSK1qNpyTRZ3CLRmjaMYOT3HpUZIJJ7fzpv3eRnFLuUjGCPQ1NiRwZQMfjTN5bIUEUK6gkEfQ0/wA8A9vTimFyMkgYAODTCezZFSAjJHXPIpoVnche/r2pgPXJXGzpzmkCg4KHOex7U4BthHIPakhICNuGDng1IhygsMbTU6lQMMQD6+lMTKKueSaSRTtD7gQc8d6BinYudvJJyajeTIBBxkc04QsU3Z4I4odI/L3ZOQOaBjRIwOWbimTEvjJ5PTFPKIF4brQpjGQByOhNADEifZkHgmnmJ9oAAz6ZoUlXGRnjOBUbyObgS5xxjjpQ27iJjGIo1Zwd3XHYUwiORssMHHanuS6EhsjHQ1BEGmlIwAAM0IBxjV1BXp61KkE7IeQBjqfSk3xhtijbgd+9KbqIjZISQPQ1LuwuLHEHQqrBmXrjpVfJ3FScEHvUtsy7iASgPI9ae9m1xiRHB3de3NGz1AGSEMGkIORxjtTMKSQuCD0xUE0ckZG9cHoRUcblH3AY9qpIbJJADMAvBHXNN8xoztJAB9Kikl+Ytu5J/Wm5ZuT2P5U7CJxKDx3PSpvOAAPcVUER6nOPWnEADJbIpNXAuCRZBjuKs6dax+dI8o3LjA9QfWq9rCqx73BJPp2FTrdCFyynHse4qXdaIWxLqCrbxBo5Nw7CqJvGICEZyetEly1zJtCgAnIHvTDuP3lAI4oW2oydE8wlCcHGeDUDxsAd3CjvTRJ5b7icGrcaPcxAHG096BGeCRkE5weDVoXPmR7RgEcfWpGsmjXOQR0pscMMM26TBPYUwGFyjAhcE0StJgFmwSO1E8oSU4GARwPSqxkY98/WiwCmZh8p5x601pAy8DtTTljnHIqXEaxAg5J607IehXII/Gr0d3G1osbqCQuAfeqhwcA80FdxAXgUPULBjOPQHJxVgSIVAJwe1VUBQnPTHSlDAEjqKYEtwduCccjtTYTuDAHIPFRsjHqSR6UkT+SSw5yMYo6BYlYSQnyicgnirsWlzyW4mUADPQ9aktYwbUXs6guCQi/1qQ6k5t3ReSegHaob7AQJEjsTgDHA+tXbWe2jj8uSLDHjPUVQhDGMuwxg80SYALZOBzxUtXdgZLfSSwvsjYmMj1yKqfw7jyD1qwkpeEq2COgJ61CYXlUhF6dcVS0VmCGCYBuVyuevpVmQxlQA2RjP0qtJGY1KMuDT7dFMb+YcADj1qrLoBNtAhJ6tng+1RBGHzYOM01Z3VcAAgjvUsdy0nysvH9amzAaJjGSMZJFMM7SD5mz6UsijOC2Bng+lV1DBumRRbQRejuMEIwG3uRUrSLjgEYqpHC3mKWyKnkJWXJGBkZFJjSL0bKEGSADyB3qNwBIZGBOeMjtUOSWLhsbRwKEug67SMAdc0PYTJZIJCQyjKkU6CMxzgkYxxipDcyOqkEBSfSnFt0wXIOMcikm72H0NOyP3R6gjH4VhJBLHcmIOACxJB7c1u2Yx5f1IqhdYR3BxkE4PcVT1H0K8kMikkMC2ccd6Y4lkUBsAE9fSpnkSNQVOQageRSQgPBPNC0BMCVjAIbOR27Guzn8M3sukafcaXG5MsYMmDxnHWuLitZJZZEiG4qCxX0HrXtHhu4UeE9PYMABEMkmtW9EzWc00jz4+GNf24aKQg+9WLLQtbtspLZs4Jz7ivSjJJgY6HnNIZJMcVN2Z3RxraZfTFGayZQABipI9LvEBzbsBiut8yQjrQWb8qQXPOZtF1aW4eQ2jnJ647Uz+wNWIP+iP+VejPdJGP3kqr9SKiTVIJJhDHOrSMcACiyNFWaVjgINAvhOhuo2gh7uR0Pap9Q0uO3tYporsSmRtpGOBXZ63IX0O7U9QuQR65rjHH/EgtD3WU/oapJEyqN6mfd+F9Vu1TbbOQOQcU8eDpig3Wc27GDjpXpMNyzW0JU8eWOnfinfaZOgpXZKloeaHwc4HNnPSL4QkBybKfA5FemCaQnuRSmaQdelF2O55ZeeFrt3DW9pKpI5z0NPHhPCANZz7sc4z1r05pWwM8ZpDIdgIIwevFF2Fzh9A8D2l4lwbyOSPyyAoJxnNaw8A6QcQCSQnk4z0rfkuVjX5pAARkDpmsu+1qPT7OS7icGVhtjHqT/hSu2CbvoeeXeh2iXs8Ss22OQgc9qjXRLQgbixx6GrUk0pmaSQ7jIcmpEZWQMDwelO7HJNMz5tGtRETErbwOMmi10e3MIN0CZPY9q0hyOTSkUXZFyiNGssnarAd+aDo9kASEOfc1ezzRgd6LsZmWli1vfl4/lQZAz6Vo7WGfmNOGMClyeeKTFcildotrrk88ir9htvXjQYJY8juBVFzGJIxICRzgL3rS0gxWshuoIWYAEHcelTa71NlOysb7YSIxouABgVUurV3RWViChB49qj/ALYkYkGFQCeKdPezlCkcOSwwD9auyMrszLq4u7i6MigEKAoyetELTDLSZQk4GDWgulyxRgyyBcnjjvVa8s2UwiKXIJJfHbHSpb6FWKxDRBniB3Hk4PU022aSZ0JjKEE8E8kYH+NaUNmpjUtKAT19qrahbNApa3kLFcYx1PtTT1E1oaFjexQmRJQRuYEYHTitSO7t3sJdrYLnp0rki0oYKVlJOOfSpBHLMSFLgD1PWtNDOzubSWirceesrDjOM8GpbmYiJ2zx2Fc24uYXK/vGGB0NOWdgoMizcnABPfNGgavcxtfmc6iJiTgjaKzA7DJ6+1aOvFXfyuRJEefcVksyhQQeajluUydZc4YnGOuaejgoQFyQM5qSw0+XUYZHixmMZIJxUUcLqCSCO2PWk0JeQ8SCORGbgkdKbMwksJFYDKtzimeSwUjBJPr2ppDBPLKnBPX1oUR2ZUdcjIyMegpFhcjcFJGM1bt4WnnMQwDjqegoV5IQYynXjIFa3sKxXjtpZvurnPWty0sZkh2+cVwBhc8Cs+Np4kAVCPfFaVnNO9wRIuARnntUuSHYspayg4a5JIHSpVt1Vg5bJHelVlWUrtyWTGfTmpD146VNxjRMIZ4t2CjuAwPYetbH2aFWwo71hXSloiQMHqPwrXF/bCJGLsxwMgCncTWo29jQKjKcAcHFUiR2FWZbyCSF4kjbLYIJqpnBwetSxrYUmgnGKbvXqSKb58RB5zigY7JpCcVG1ygHc59qYblQcEfnQBY3HNISeo6Cqxuu4AwPeoGvWII4xSuhEjwr54kBUg/zqaEyhgTkkdvaqAu8ADHAOQPSpY9TdXBIBFNT6CZpfaCeAvPvTZpQ6Ip/vgkCoRqFuY2JGJCQc9gKZcSDZE0eCS4xTTTC5fWQHpg0ebknAHWoRtBwpxSjIx8pJPpTsFxZJCQeAKjEpOBgDFSmGR1ICEn6UkdnK5X92ffNFhjVkBU84yaUuvQNmrMdiyq4ZQdw49qdHp+UG7GfWmkJsqiQdMUuQflyAew9auDT1Hck05bGMdeSKYXKsAXcSwB9M05pI43G5AM1IQqylQMY4FMlgWVSxBG2purjtcx9Q1Vra9MSxgqMYP1qtc3zlIzKgUHOcVo3NpHJOMrljgZPTNQ6hYmCALMBh/TtRe47WMaR1diGGUY4B7j3qAoYXCscr2b1pZEaBsNymeDT0dSpSTlD3HUVRJ1XgoEWV2T18zA/IV0QzxWB4OjMWn3IJz++4PqMCt/PIHeuap8RvT2F/Ck54pQeKaM5zWZoLVaSaUXCqAAhOPerAPPNVHhna9EgIEQOcZ5qlbqS79C4RjpQBmkJz+NKPSpY0Vr65+yIG3KAfWpoG8yBJePmGeKqa1YSajbJFEwBU5OatwIY7eOMgZUAHFVpbzE73H5xzTLl2jtpJUHKDIzUhFNkXzYmibowwakZh6NqUmpvcSyIFMeAAK0wcYPpVSx0+HT5ZkhJIfBOaudSKp26E2ILy1lvLcRRdc5ORTB4bkYBvNA46Yp93dy2MAkhPzMcc1UGtXxUsWxyMcetawasRK9y4PDsgIzKD+FKfDocFWIINZ//AAkF6s4iYZ3HjjtVxtYnZRsIyOuRWljK7G3OhxRsiMCXl4BJzgVTj0ZrRphAQDGCS55zUsmqXbvvLISvAyM4qM6teEmKQKA45wMGhMbuznr6K7vAW3B3U9elSwRhUAZRkDmrOQquSQCahjBJJXJqiWrjo7cPO8jcADAP1oWEqEVRkDOT61ajcxxhBEWJ6cVRIvVuNyxsFB4B6UX1GloWLaGX7HcrsJckbfU/StjTFMOmoJQQ+CSD1rOhudQChhEvtkVN9p1CRCxjA9gKLhZMznLI8gBzkk1Wa4G9Uwck54q68Mj7iYzk89KqrYzyOGERwo64oTBjYIVmuWZGy4ByOwq5FcTQhYGjGCeuaj0+1uILt5GiIBGOR1rRePeA/lHcBnAFNiW5Vl3KoKnBJ4NPjluJF3MqkDg5HaieF3RNqEYOSKtQxfLISCDwAKgo1hpcEUCTbeSAeB0rAvtRimmaCUKFQkAsK7OKSNYUUuOAAQTXK6pZRG/kURB1JzkCl11BPQjj0yeaIPE0UkZ6c8UNpN0UKiKIZ7g0WMgs1EAjcKD1rTTbIuVcj61duxN31MUaZqCDAjUgd80+CxnE4a7jyg7DmtWQsEykpJ7Ckj8xly8mDnpQFyF44AojjQgDqCKqzQqWBVQSDnGOtWp2Ab72eOtQxkGQEtjB61FtRp6Esd0Iyu23kVRywAxmqlrBGZLhZInHmOSFx2qy08jZDTgYP6VBNclGDmQb0HUd/ajlHd2ILbSpI9QaQII4TwMnpWjc2mzTysbc53ZAqK3vluEDtKBzypq808QspBuHQgD14qndIV7u5irqzLIFLBkA5BGavGawmjSSeIIG5DDpXOW8EpuwWRtjHnI7Vt3MAOkooUkg8DHSjpqD3si9qFr51lm1bdt7L3FYYvLi3tjA6MCXB59BWnamSONCCRwBir80oSxW4aJJHORkjmhoE+jRkaZJNJl3Y43ZAxWzYzIbtIv4s5wayY9ZujOESzQAnAOK0ba5n+0AuiICPvAcimJmpq1yIdkSjrySB+lYl5cu4WQMNpPAAqxf3lx5oWPEox1IqidTuRKI/sq4J6kcCs0tTROyNBoTewJ5shXjgCpTJHYWoZ1yBwPeo2urnaoUryOeOlPuTHNbgXSfKe47GnZtaCTs0QyXZBSSPgNyRTprlZE3SDK4yCKimt4yoKyYQDjIoZYjbCISjpjOKErDk07D4o4pkBjkxnoDSPA6npn6VHDHDHGFM2SPQVYDIIiFmOM9fSm1chMiETbuVOKR4yuTtOBQWjGf9IJpyGMqwMrEH1FKw7li0B8on3ouWYRlUbB9fSmi5tYbJlDEOO5FEZWaESbhg9z3ptCvYijDRwkFiSepJqq43MWq1MAOAagC/kaQxnQdKb3NPcYNNA46UwAAUuAaMYp4HegBmOOlBHbFOoxSAbtppGTUnSm454pXAbjFJjvinkdjSdMelMBmMUEZp3FGOM0AMxxigj5eacaXGeaLgQ4JpCBxUmOaaRwaQysiEyFutRXBxbyA+lXB+7jJx1qnN8yFffmgNtQs4gIAPUZqQqfMABxinwjCAegpp/1hOe1U9yUBZgSAoIH60FABknGTTwQUwRj3pgO5vm554pjGtGcAK2fc0yTzQqhScgckVOUBOOlNKsX4PApAQmZ1fAxjIpyXKgkEGkO4MflyD3qJgm7JOD14oFYnJ8xGVWwTVBtHbkqwJJzxUlzI8OGjwSexojnkK5aMgeoNA7tFOTT7iM5K5HtVd4ZAMMpAPrWwt0SMZ59xUgkWTG6NW9xTTsF0ZN1pjIwMRyvoazzFhirEqR610BuUHAGSKzNSKsFk2gHnOO9QmzScVuigY1GQGz6YqFgFGR1p5kIIAXj2oMbMdx4HXmqMkhsZYtg1OCAcDjFREgD5Rz0zSqxPBHFDEWFkXPUHjrSSTDBDICOxqDDBjgjB9aCxzhh0HBFKwEyygsM8entTC6o/61GTjBzz2pjsX+tFgLaSDA3HkHIphAdmKnGT0zUCglNxPQUuSBkUWAUlg+09cY/CpBt3DcQfSo3kLYJxwMA1Gw6c07ATEkOf0NRyEnHoKikZh0yc0JIc460WETpMyocdaaJnZw6DBHBAqHLF8Y61atrKSRi5cIB1z1pOyHYJIwYiwOCOxqCONpn2opLHtVqSGMEjcTnpzTtOu4rGcs8ZckYz3FK+mgEKJLDMA6lT6HvSSSSo5XcVBOcDitZ5ReSo6Q5A7mq2sSQeUIokXeOpHUVKd2FypGyyLtdyxPT1pBaSyZWNScHFVI2aN1ZOCDkV0NpqomQLLGqEjGRxTd0PoYM0JhbbIuCOxoxhR3P9K3LiOxkuC0rkucDpWNcReXcvHGcqDkGmncRGJmJ2/gKsgRsAuMEjrUMFszkk8betNkYoeuCDxTEWlv2jgEWPnB69jzUJnLfMQCc9arO+4hs/jSxxmRsKTkdR7U7WAsRhkIlDDr0qcyiSMsw+bH61WkBjTbg88g01CxJyfwpDsOI34BPUc1oWwIjCeYB6AVnrtzjrk059yjIJBHShgaGBtIaU59M1Sk4JIJ655qFpCxBz25pwfKlT160haiSFiAzZ57moPMIPFaDR+fAArDjpVGSKSNsEZwe1NWGEchJzjPqBTy25QMc4qONCSQTj+tTLbMxJU8jtT0AibK9T70I+MDP0NK8EoI3A/WojuVsHqKErhcskN/dOKrtkMQBzVlLsBNpXJAxUQGX3H1o2EiRDlQB948Yq7aWESSl7oHYBkAdzUMnlfu3jHzjgj3p0ZlkbazHr0rNt2A0IfLlPzY2nIA7AVnyQtHdmJVJJORj0q55JKIFJG05JFVrm7ZLktDkEDBJFStxkvkSIhDKeecVVgkyzxyDOegPanjUpycSMCPpSyRxuouEYB/T1qlo9RkZyrDaACeMU6OZkcnJBqM3Ak/hwR3pkgLDODVW7iRYdmkOSM56GkjUM5GMAck022ZiQjcirqRgsVPykccelS3YDLZ8HAPQ961oTamIErkAZyPWkuILQRBRjeSMnv9ag+zsgKo42twR6UN3BkFzM6si4BUk4J70ituYBVxnrmrhtTNBtYgEHhvpU0kEAjxEuXIwT70rhZEUDlwNwwYzx71MR9pcyBQQOMUotzCoD4ORyaYzmPPlck9jT0BMaIWAKOpAHrQLUmMFSN/XFRm4nkG+Rh8vT3qZ3V7cSFzHInfsalsY7y1a2wSVJPy1DbK6XI3NkA9aSOcmIKQTk5BNSRSqXCjgk8jvTW4r6G7ZHOzPr1rKu3IvJQeeSMVp2RyVHTDVnaif9PcgYAPX1NUxrYheEOoK8H0pFgdE3MnyZAB9TTiA3UgClM0qp5ZGVz0rN3DQuaYpMk0u7afLKY9QRWra6tdDRobUF9sYKgjoTnNYcMzqN6rjHBrpdPurWXTLK2AUShzkdz1OatN7A7MuWurakFEbTsAgABPerb6nemXiZgDjgVlx3E15MI4bcoiSbJHIzit4W1uMBhlxxnsaq6QWK4v76e4KLcFAT3OAKsR3axowutUIcEgAc5A71manbA3AAZlKgEkdCOtYWnSmXWBDKGeMkgkDJ60XBpnWT2yywGeK+V+MhWODVCKe4hYSQ5DdNwHNbS6FBjIB56Z7VOLBIsAYHHAxRcfLoc1Pe6lOvlu0hRjggDrUIt7tp/L2P5GMgEcA11i26tkDAxQYTjAIp8yCxkQyaokYUSEBRgA+lTiTUyOZjWgbdgoJPFV7qaG0XdNIF46Z5pcw1G+iIxLqQ/wCXjFOWTUCMtc59aw7zW5JgUgXYn949TUFpqFxC+RISO4J60uY1VBtXOlWW7OM3BOOxpS9zjmc4z0qlbarbzECT92/6VcMgLrtIIJ6g07mbg1oyjf7pJ4fMmJC5zg9BXNaq80lx5kIJhXgJn9a2dTlI1Nol+6IifxrNBwAACc9BUN6nRSgrNsg0yFb5y7nEMYzIT29vrTcqS2wYXJwPQVYuitnD9iiI/eHfLjsfSqgJH41ZhUd2TxQySKWRSQDjNSC1nOQEyewzUc0jReHJWjJBE4AOfYVn6feXEmpWqtISpkAIJ60GdupqLbTsoYR5BpTazbSSh45P0qDxFcz232cQuVBBzj6mmaDczTX0iyyFh5DHBPfinYZKD0PrSg00cj2zS46mkBLbRLJKGIzsqWF3jW4XnYWyPTNFhyXAHQUiXKQvNE4BBXcAe59KmTsy4q6E+0YljXqSwHHpWxODDFGygkEcYrBN4pEKiEAvnJ7jFb1oS1pHuYnHrRe4OJOtzJdQDzAQAcYP86aI1AOBQM0vei40rIjlTELbQN2ODVbzWGQYycYAIHWrhx26UoIx0FNOwmrlMy/MAYyCe1NaUqSBExI9KuFQTkjn1oKjNVzInlZQkuiCFEZBJHOK2Dp5OnkKySEkZx1FUnhDsC3qK1NRcw6RI0YCkYII4obTCzPMtYZm1a5X/aIqmiAjJHQ1d1AA6lMWbLE5JquylbclVySecdq06EjrIutyAkxjU5zjofY1pMQBjg5qhYTW2XUoxkI+UjoDVzoAPSkxIlXDYyopTtzhkXA9qbGfmzniopJCZQB9wdT6mobsO4skKSTh1IRcYIHU0wkY2IOFO4E98VDJMUchTgjoexFNLrtBlchyM5HSsnd7hfUlMzE5OB7VE1yxwCTUJcyAnIBHOPaliOVVmwSASKdrBctRak6Nluccc960E1AOvCjpknPSsUspQ/KORj6e9Pt5GhY+ZhgRg49qaC5stdoFwzqCD0qI6hHHhA/J6YFSRW1vcqXePkY/lT5LC22hgnIxg56UXSdmWtUUjqI5U7mIz0qH+0HkyyxE4OQCetSzrBC2GUZIOeapyTeWoMagAnBAp3XQnUtGaYoGbYhP41GZSrcScY5wOpqoJWY4PWkLNv8AYd81Oork5Zmclpjgjp6VBsJJ3TkjORz1pvmYGeoHFMkYMhYHFNXC5ZkkVFAXIGO9R+YxbOcgVFHJvUBue1Ndyj4HA6Gi2thXJTId2M96cXOAM4PtUQAABzz6UEjGe/Wiw7kyyZYqc5FWLaVEuIzKCYQcnB5qiJGHKkH+tPDZyAeCOKErO4jvYFtpYRNFGCjDINSAQjsoPua4iO9u440iSdljHYHtVuRJFKF52O48ZPStE0xJM6g3MCkhpUGOvIqKTU7KHlrhfYZrj7mQCc/PkDjIPWonkURjPJzgVWlhnWtr1iM4kLEdgKh/4SK1LEKpwOpNceZT198YpDKxIwaBWOql8TASFYogQB1JqnN4mvN21I0Unv1xWCJTnFKJCSKBnVW2oRsqNPMm8n5uelapkjOxImDBzgkHPFcVbWi3KmTdgCtnR717OZI3UGOQ4Ukc5qWrvQadjfNqFkKkA45yaxvE7vAto/JUr81bDT3AkLNCCCMDHWs7xJtkht0K/wABBX0pWaZSd7nJiUFirjMbnn296ZJH5L43Zjboe1NlTyicHMeevpUkci42yDMZ7Dt71ZJ1/gwbtNuDyR5vH5Ct/jOe9YPg5THpcyk5BmJB9RgVu8Yrln8TN6ewuaM80Z4pM81JoKBlgDWVFqU762bLyx5QJBb6VqA4bJrPXT5F1Y3YcGM5O30JpxtfUl7aGjgBjSgZ5puRk4oBxzSAr300tuFMQBz1zU0TM8KOepGTimXMLTDAOMCnxqUiVT2GKelg1uPzUV3IYLOSdVyYxnHrUlRzIs0DxNnDjBpDRkaLqD6mk1w6BMEAAVpE44qnZWUVg0sUOQpIPNJqd/Bp9r5krYLHCgd/Wqdm9CNdRmu3ItLOKVl3Yc4FZx1BJrFpPL24AIA+tTX5Gu6Xbm0IILE8nB44qrBplwY2tSACMAk9Bg1pFWVmS2m1YgjvY96uoIYkDk9Oa14Y0nQqsoY5ySOtR2+i2kKfviZHB6g4AqQaYVkae0JVMDcM1roZtEsdpGgOScjkCnXcaOyMSCQMZ9KguLG8hi81nJB54NUWcn5TISfQmlYDThsYJBu2qT6Ggr5LbVgUAdDiqMNy8OAxOB3FakF1HMgDYPv3osK5CZJG6KB9BUUgmdCvoOK0RGpGV70wxkdBzSuNGKIbrPDMB6U4Q3IP+scY9+tbAAAxjFG1T1A4ouMyBFOTw7UhhnA/1jD0rXCgdAOaCoJHAouKxj+XdgDDtSGO67O/+NbQAB6DFJtGOgouFjGEdz/fbmnCO64/eNitYr7CggYxii4WMkrd54kbjvmmsl2Tkytz3rTuD5FuZQMkEcfU08AMBwBkA07hYxjHcgf6xjTgt2AAsjVrlV44FGB2GKOYLIx9t53Y/hSFLok/vGrZwO4ppQdQKOYLGKyXQGdzU0rcjBDHFbRAHYGk2qRyBSuFjGMdwepOPSmG2lL8gk+prcwM8qMUbUz0HNO4rGBJbzouQSB7VdZmNshEoDAYPNSXzeXMApGCOR61nTmNlCqpBJ7U7toLJPUvWltdXK70lGPc9K0mtLp7WOJGXevUk9awoJRb/wCrMgz1rXsb0XcYiOVZPXgmi2hN9QOn3zDPmqMdOatTQz/2bDErjeDkk9DTHLLnOasTYFlD780X0KtqjOFrdg4EyZp32a9x/r1/OpQF7Dmlyp7UrjIhZ3pPE6Z+tIbK7B5nTjtmpsjGQcUZHJOc0XAbbW1yk4aSYOo7A07U/OmVTanIA5x61JbbfO3AdAeKrWrtEZAc4LEimLzFuRKNNiwf3g6mo7jzRYQ7Ww56nHWtElSgJUEHsabIY3AXGAOgxSYIwi92ACHPr0q9avMdPkLZLg8cVb8hSduMD1qzAI42AABAHP1prYT3MeGx1Gb5lBA9TxV6KxuBC0JkAkPOfQVp+fnjoPQVHGVNwze2KYamZJoV3IhX7SCO49alEc9vCrKA0YwDn1rYDqATjnBqrHCLmzkiB2kk7T6Gk3ZDWr1M5m38+tLxjisiW+msbg29wvKnAPqKsxanDIv3gD6Ut1dA7p2ZM7Zf2pQcc0wOrDIIOafgDgUguKDk1IFyOtMRcHPrUuAOlDGRkU0DAyKkIJppGBikMYf1ozgDFHJbFKBQITOTSZxTqRulADSPSgE0g9KUD3oGISM0E5xSEZJoFABnvRjNIx7U4HCk+goEV7g8hR0HU1TjIklb2NSTSY3E1HaAhSxHJNERy2LQOOPWmYwxHfFKTgjBpucyH2FUSiTB8oHtnFRqcyk+nFSFwsJBGT2+tRQjA56nmhDexKCQ3tQPvEikzzntinxjr3zQBGgyCe2eKZ5YI5HSpFYBSvcUi89KQFd4FdskcgnmnCJlA2kEehqVSCxXrzzUm0AUC3KjDj5o8+4qLyYSdysUPTirxFNMYPOKaGY5JHbmoL4YiDFcjPSrXXAAqC9UrAGOCARxUrc1lexmef8A3UUYqMymQ/MTgdqkZEGMDBB/OojGVUkcirMRQM/L2NP2475pqDCjJ5pQ209MmkA7BA5HSo2YYzSu5xUZBySeBQgGgsSS3T0pwbBAx0oPPXpQMEemKYhu85xjinBx6/hTG5BIyKAoOWyAPQ0wJC67QCaaHBUgHPcVCx3dB26UICD149KAHlnAyDkdaQDuOM0oIAwDgUoHAxSAeCNyk9jVu5v2fAiUAAYJ9aodCM9KASetJq4yUSMCCTk9eakiuSsu91B/CmeWxXcASMZ6VECwbDDFTYRoTXhCbLckAjJI7VSBy5zk+pNCNjOOexpfKYKM8Z70JWGOhCpLvODjoO1OM+HBA6HtUBBU+3rU80Y8tQrAHHXvQIdJcI6EMfmHQetVxLtYP69aZHG0soTvnH1qe5jjRwij7vBotYRZF9GYAQoD9Mf1rMmdmc9/pUvlHIOMA9/WmEruDDkjr701oAscIMW4tj0FLGRGBwQfWnmRGAGMHNBKcAnH0ouBPDb/AGnmQkDoKbLEltKUbnjINEckg5Rvu9AfSopHaZiScnvSSY0TQxoo3EZz1HpSztGyhVPNQBipIJphbOcdR6UxE32YGPfvHHajy24UKcnpVdJMt3OO1TpNIGDZOR2pO6AeC9sCsiFS3QmmXEvmAKBggcmrVxqCXFuEMeHB4JqlGN8gaQ4GcGhFDBlTubnHTFSGYqAytjNOmEKKBGxPqcVWaJiNwPB5FPcWjLsl2skPJwx6iqDnLZPWmj73NObPQU0rBYFZl5Kgg96UMSwIPTmnQuoTY/TPFTCNQpGBntTbAI5grBiMjOastNGV3x5BHaqJGOnr+dPjBIwB0qGgLSX0qcKcH3qOW4Z3LbQc9cVGACScY55FOFuSoMfPqKLJaisIiiTjofSpSoBVFJz3Bq5pWmGS4JulIjAyB3JqK7iEOpSJGMrGcilfUY6OxBR2lGMdAO9QjJO1lOBWiJBNbuWYKccCsx5gGGQQehpJ3ARnEcn7rrjpUwu5AoOAG6Z7U1WiQgtjBOQahuplLBYyCuOo9aLXAkVZJZPkyzE4OO1XpImiULuDsTyR2qhZTyRKyxgl37d6uQyC5Ox2KseDSdwJWhCRhVfeSckDtUMtz5aDyzg55yOfamrcNbSlAoLg4Ge4qG43STGQEEHHA7UJX3AJLiaZ1DuRtpDK4YtuOTUYQuT7dRUu1GX72PWqsLQiEuBtOSDzUjSeZGYySc+lQyKqsR1GOKs2kcYUNKDuByCO9JrqAsZUBI2JB6HNWUthE4K/MQevtU3mRfaRuQAEA5xxmkMjCdivKMenpQnqM1LQgYOP4hVDUQw1OYE/KT09KvWxG3pnBFVtUUi9kbBPAIpsa2K6qrsEYcHpSOMFkAJwe9CSbdrEZI6e1PmkBcEABv50gsNZ2MGAuCoycUyOSZGjuI8gjow7H0p4lBypGCRyK6HwylncaXc2t0u5TJlePunHrRbqNrudB4clludOjmMkRDA+YoGCD6n8qu3NzBaZechQBkZ7/SqNvBHY6U5syqSGQfKDziqd3b3N+qLcMCqsDjPOO9CQ1oaj3lrNYvdqQY2j7dfTFULHV9Ls55GntTDcKAF45I9ap6nB/ZV7ELM5i6tGTwPT9aeZrK+nje8jAuFIAA70XSB36nRw6mtwgkiJKE8Z6invcEgEn6VmxOpDLGMKh7DAp7SHb3J7VJSLq3O0npk02a/jtlLyyhRjpVVeQCTj61z18JZLlvMkBIOAM8Y9qdikk3qaV54kkdTHbLgH+M9axZZpZ3LysWJ9TSmGVSAUJPbFN8uUH5kP5UWZ0wcFsxM9s0oO0g9qPLkxkI2B7Upikzjy2/KlZmvPHuSE9Gzipob6WFgVc8VBDHNKCoiYkdsVZj0u7c48vAHJJNFmS5we7GGQl2kJLMwIJJ9as6Lama4Eki5WIjk9yen5UkemlmCtcRqx4ABzW5plusFqsa84cZPqcjNFrGM6itZHGXLEX1xk5PmEZ9s0mT27Ut3xqFwp7SEfrTAeMVocktye4G7w5KpGP9IH8hWfpyD7dasOCJV/nWpCYZNOltZ3KbpA4IGewpILOxgmjl+0sdjA4I64NO4uhF4j+ZbXC5yCM/iaboC7b9x6W7D+VXpxaXscYmkKmMnAAyCCaLWOzs5nmWcuTGUAx1zRfQZXBwB9elLzTQDRk9KQFzTnCtIx6BRVdgTK7AAgE5z2p9oSC4HfAIrH1SUwXpAZghOcA9aiSuzSDsmaoCsMgrwPyrX0+ZDZrlgCCRjNcxawmdd6sAe4J5pwtJVAw4ABz1pqKQOTZ15ljP8Ay0X86PNj6eaufrXI/ZpjyZP1pDaT4++AD71VkK7Ol/tSzBI88cHBoGqWPH78DNcyLRySFwcHB5pxsJSpJwOOuaLIV2dL/aVpnH2hTS/2laHnz14965j7E4Uksv504WDFeGXp60WQXZ0g1KzJGZ1xkVoG5W8sZwZB5YYYJ6cVxQsSGHzAkEHOa2bUSyWd0nmBcAcDp9adkS2zDn02eW5llI4JJFH9kyMjBXwQucVqqHRcO2T61VkmaOTywcFyOc8DnvVK4rme2mNaQRzAElzhiB92rJtwmDkkHsa6OWIz2ckL3FmAV6J1JHpWNJHhVHpwaGCd0UblTFAWU8nge1VXkIQBSCAOR6mruoDbYswOSDWIsuwqxPGelQ1dg9B08LeUkiuTg8jvTZJBIQygEdhQ84EhbHUYyKetzELUxeQCd2Q+eR7UJO2pNxiBtxYHA70o3I3B4z1FBIkQsvBUcj1pgchSo+oPrRZhccGKqQRnFTwANIEc8AZJ9qgd9rg8AECpbdlMoRuCTgH2osxmlDdmMGONuCc0/wDtNkDK4yRyD61mXcZtJwFcEEZyO3tURJILNnk8UON9R3aHzSySMWY8sc1Er7WO7kHpntQHLfe69selNJwDuGSR+VKwrkrYAJDA+uKjzleuKQMucAYBFMJxleMepppBcUbhkZ4Palk5j+UcgcimAfMWBxml52N2yMVVhDI22NnOcjpT3IIDY5I5qa30yee1N1HGWiBwTULn5grLjHBFDWoeYgbA5NAcdc8DvSFQSM8ginLbyDJzkYxxRYBMk42565NSFhEhY8kHkVbn0qSxsReyMAGAwoOSQazGZmJ9+tFugFg3BKgencfWrFzck4Icnpn2rO+ZUBOc8EDFaF5bLEqNnO8AkChqw0VWkw5HXng+tBbOSRnHOBSlQWAx0phGGwDxTQCGTIAIxxTcYXIbOKRgck+tNGfpTEOIYDPY96QEjqaC3ygbsj0poI6UwLcNw/yxocEnAA7mumW0uWijxGd6gEEdq53SreOa7JdgBGu7r1Ndj4Wna6tZpJGLEEgZ7ChoV7DoROIEaWZ9xHbtWR4i8+2kikZi4I5B6iul2AmMYzn9K5fVbmS5uHEgHyEgD1FR1NFsYokUs2RlH6j+tMKGHAJyh5DUssYjYMn+rPGPQ0sbjaY5BmM/mPcVQHYeDs/2RJ1wJiP0Fb3frWH4QQx6RKuQcTEgjuMDmtwEZrln8TNqewo7UhPNKSO1NJ5qSwGDkYqotxN9qEbABCcZ71bBAINVfKl+1CRgNgJOc8015idy11NOWmFgqlicAcn2qSO5tggYsCT15qlFslySKV/cyWxURAEkZIPWriEmJGIwSATUVydOkkEzkFhwBmg6naAYC8Djg1bp6EqpqSngetVdQma20+W4QZKDODTWvy5LRwMV9qiuLuC5t3t5dyB+DkYrKzTLUkypol8+p20tzKADuxge1U9fsX1OSOBWChecn3rQ022hs43igOULZGT3xSXJzeDHoCa0W+hF7JmObOTS7G0txIdxkJBB6c1rWkks0ALsSQSCfWqmuuEFlz/Eau+G2WWeYZGAM47Zqk31E1oTAHGSD+VWLTIV18ssD1xS3l0IbhFjVTxyMdaRNQcZZbf64pqV0S0LdzNIyxNiMY6HvWNeW8W8yQsCQcGtWe7MsTiS3ByOCe1ZMMkYfnqPXvTTTE1pciELvkBSRUkdtKjZUYPoau+Wsq5jYqfQVELeTd8zE/jT2FuTJJJGnJGfrTmu0VQT8xxyBUAtM9SaclsAx9KHqGxZjfzUDhSAaccChBsQADjFLipZSE4NGO1J06UoOBzQAnQetIfUGnEc00jnFAADn2oK4+lQyzpG4VjyR1zTy+F3E8etAEOpf8eQHq4/nU/px2qlqEmYY1J+84PHpVqSQLHvJwABR0DqP9s1EZAPzwPeoLi6FrBvbuM81n2uom4mCryAM0XA15JAmPU8AUoY4I/OswXfnXgjDDjj8a0ozsGT+NFhdQJA4bvSFlA702SUGUDI6ZqF7uKNirMAM45OKYEpmUfSopLmNRkmgyRk5ABBFRGCKT5skUAZl/e+bcAqMKBg/WpLSC4mVSsTkscDin6hZRrZM6nLZHHvmujsLuZIVWSAKQB06CrjsRLoULbw5fT4JRUB6EmtW28MmOPbJIpbOQR1FWTrEKjBkGR2z0pDqyMMiUD6mnoFmPi0NowQ8quPQjpUr6Qroqs4AXpVY6ovH79fzpDqSkg+aM59aWg9SY6HGB/rB6dKX+wox/y1GPpUA1WIcGYfnSHU0znzVI9M0tA1JToC5+WUfiKjk0JlBKsDik/tNB/y1H50o1VRz5g/E0aDuzMuCunyBnRuTgnHSjyw4Dx4IPOPSrtxqNrdxeXJsfvyazmkHm4hOAPQ0vUZNOdqKCDkdcVSmuzGp2gsT0xSLdzXLSgtgISOB1rIkLEnDkHPrRbUT2NOPVpAAJIGyO4FTjV0CjMTn1wKwQG5zI2T6mggjP7w/nVEG+NYUHiBx9ang1OORyNpBJ6npXM7W/56MfxppDZ4kbH1o0HqdTLq0cYICliOCB1qCPXxEmBbyda5YTO1wFLNkDAIPNTYYfekbH1osFzR1KZNRuTOV2HGMHrVF7Rgdy8GmoArFgxye5NTC5K/ewaVrbFXb3Igs8YOxyDnmpVv54j83I9amjnikXAODR5CPzmlqO6JodYjICtwferKahCecj86yns1bJwQahNswPy5odhWOgF5Cx4YGgzRnowrnxDKDgEil8udPuuc0rIdmb4kU9GFBcHuKwc3K/xfWgzXI4BzRZAb29cZzTSwxxWH9ruRjIPvThfXA4waLBqbOR19aU4OSKxhqM46jj6Uo1KXpt5xSsBrjABNHvWSNUYdY804apjhlxTsFzSPJplwwWMjuapLqcZYLggninySEuM+maTQX1Ksx8ycRDnHJ9qtKu1QKr2QXLuxBYk5zVxePeq2Qm7sYTgjPBphkUSbSeSKSa6ggcCY4zyDiljNtM29XBPYg0WDYUuCOvSkWQEE5HBwTSm3YZYHORxUPkusJ3LyTnFAycyKADnANSRzIF5IGelUZMiBBjBzQ+QyjAPQUgJiQzsVPNNBmVx6E1GzhX6gH0o+0kMPmzjimBKbhY5nULznOan+0xkYzjNUzIgPzKCT3pU2NySAaYF8OhXIIzTd6lccZHbNVUiVXznINKbeHdu80qT6mkBTDE5A44qteKFtypPcHNWSCeVGPaoL5QLRiDkgc1KNXsZUm1sYJz6VHvGOCeetOwpG45z0qCUGMA7uSelWYEhOcbeSKUFT3APeqykk8EjJp5bGB39aYMsEKUxnB70yQhhtJ6VGXwOcg0AgjJGaQDS4FORssMnAqORSBu28ZpqPjIxTETMT/iKaZMHkdP0oUseOooMRIJzn2oAiyT/jT8bEznB96csahs5yMYpshyduOM0DG53EHOPWng4GPamgcZx0pR7kUAPIAGSeTzQqsckA4+lRgnOGHHY1ctbkQqQBnnoRUvQDdsJreOzEdyq8DG8DqKxLxklvJPJXI7YHapBI0ig5GwnBFXopjaxBY4U5GMkc4rO9mBjQRtNJsj+8eQDSt5wkMbggjqD2rcsksonWQECXOcn1NWNRsLe6jkuC21wvG09T70c13YZyxcjnNKJScbjnJpM54bIOcEYpACeMdP1q7CJUYxvujIBHtTbiQynd0I6+9BfHY47VE7HHB69qaAPOcIVJz6ZqS02h/MZQwBxg1WIIxkcZ4pyFgODihrQNi1c4kkBXAAqMMrDG0gikjJfqOBT1YbdxGB70IBMMGwM80gUxuSDyfWpsqMMcHBBp97IkkiNGAAw6e9T1AhYb8MD35FRuPL4UEEVZ/dBARnOOaSMec5BAAxTFcqjhc85qQPkgnNIcRuVbgZ605NgfBIKnv6U9wEK4fIOQe1PZGCZyPoOoqPzAHKgggdD607ztwIzwKVh3Ig+TipcjYSOgFQE803eSAO/TinYQ8LlgSeD+lXf7MlNn9oU5AHTuapRBwwUDJPQVpBrsKIy2F4JHapba2K2KUlo8cQmOCgPUdqaH3oOcbe5q7dW8+wBc7D1A6VSKENhgVBGeRQndBuCkE5PQVZt3VHJIyG/lVLBByD0p6uSPmOCelNoRMwbzC2CQfQVJbzGCQMykgHNRrM8agA5B9ab9o7MBg0WAvXGqkyI1uxXHXnrU1rMk2WnK7z1NZG1Q2RxnmnpOUcjAz0zSa7CNpY7cuVcEA8g9qo3drJCx3KGj6gjqKt2shmtlc9QcfWm3YupoGCkADt61KauNFGK0aUhV5z+lS2lvFa3Z+1x7kxgAHp70sUMlsA0hIBOOD0p9xHG0YaLeT3LHqKG9bDNB5ooVBtLUHA4c8nFVYrSC4l3Ccq7EkgnGDVW3maHedxK45HoaqzzmZ/MUbSPShJiJ7+3ls7ghnDgjhgc5FV45GVwQSR6UNIZVDMSWHBJOeKarYJ6mqS01GWBcr5hflSRjNLtDrkk5PIxVcLlsEcdcVNuXYF7joQaGibE0EalgGGQTkmppZYILgqeFxkYqOG5j8sCUED1AqWa0t5EMsbMSRkEio66gOSWOXDByFB7jnFWTNGV8tSCc5BHcVkAHZjnbn0qe3DDABxz1ppWYM6C1JKuPQiq2tOy6iACMMoJFT2pAVyPbio9XEYvY2c4PlgiqY4lNThivRsd6l8yOSyjiZcOpyX9ajCLK2+PJ7ZPrSiEzOI1O3Hr3qWPUbJIGbKqB3JFWrSaWOy2whkkYneQeD6VRkDRg4zgHBqbT533ldpII6HsO5ovoWmrpM0LO9uILlJSSQOGBOc5rbXxFEMf6MxPQ5PeudlnVZCMEgdCPaq8uoOHOwAc5BI70rl3gjb1TWjdofLgIY4HPpWat9KJlIGGUccc5qnHcyOFYjnP6VOGDTAkHgc470mr6mTd2dPbeIo4LAQtC7uTkt7Up8SRAcQPxWIGBTAHAHB9aRmUnAHPHamrnVCEWrmxN4pUKdkBJ96y5/EAZt7WqsfU1WkGQSQfyqu8RYHj9KaG4R6D5tXuLybKsYTjgKeKtTavdSWsccY2OgwXHestoHDAqpBHfHSrdsDINrgggc8YzVNmfIrktpql/bXIlkkMygEbD0NRvqGpPKzC4YBjnHpUwiAB4p3lgDGM1HMWoImXVNQ/s42wYiRiCZRwcelJbXeoRBg1w53jBJOeO9TLCNgIGOKeIgMZGeannY/ZpGhp8KweSzLl5jgZ7Ad66nT41KBW4AfOa5xSTe2y+jYHtxXS2w2KVxgiTJpt2Rg03I8/uznUbg9zIaYMUt/j+0rkcgCQ4HpzUYOOM960WxD0ZICBx1p5II6U2ONpOVBI9QKf5bgcg4+lAgB/KjPt9KVY2bG1SfoKkNtLt3CNgB1yKAG5zSE8UinI96XIoAs2g3SEDqcCsjXIQt2QScgHFbekRrJdNlgAoyTWf4ljWK9WWJvMEg69s+lJlQ1uilpQVppWLbcAAenStGCKOe5WFZOoJJxwCO1Gm2NtLHJgEOmC3Pr6VuDSLSKxFwkZLEZ5PWkk2xN2MOGA3ETyKxG1ypBHXFAti000QY/uQCSR1zWsIwi/JGFJPTHWo1jciV24JwCe+KuzHzKxl/ZpI4GMbEsBkDHJqWC0lltRJnaW7EdKurbTHlZAWPPtUot5Nm1SMkDA9DTsTzFCPTJZMgSYI65omsWhxumHPQetbMUQjcMRyR0qneQoSQT90EgelFh8zKUdiWkRWkJD5wQPQZq9axi30B3xmSSTBJ7CmxkIiMEaQoOAOpyKLi4MHhv8AeRmImTAVupFJqwbmddXsdsVDkEkcVCNl2lxtGWAGM9qzJCrS73JYdBk9KtQ3f2a42hQQ4AP+NVchqxqWc8QhaFrAhtuA5Pf1pxVSApUk465qETORlQSKYZHLdCKG7jVkSywJJbtFjG4Yz6VhjRbneVYjYpyCe4rX3vnnJoMkh9T260thmfPogEOYSWbtnp71Rk0u6SIuYiFQZJroY5GJC4NI8sm0xnGCCCPUUai0MKK3iNk7KxMz4AXtTIbK4mV/Kj3mNtpA7VcEbWzmBV77429vSr9rG1tGUjyC/LH1NNgkjPvNNSExRuQrmMsWz1OelLDHCGAERZ15JA5rZLwteWpnCcwkNvHGQa24G09lJi8nJAJKgZprYltJnJeXDJbsDDkycKSOQc1VudPeIIkZMgPGcdDXc+TZFgxEZI6dOKcEswckRkZzmlYrmR5y1pMqZKkAUwQSO2FUn8K9LVbFgQYowB14HNKYbIHCxxAn0Ap2J0PMxBIvDKRk4BIoMOSSw5xwK9IkXTDxIkZwcDgdaRbbTDz9niBHcgU7Boecx20m3lSfQAVuWXhK41CwF01wkakEhR14rqQLBkZvJjBGRgAc1UJIP7oBY/7oPSk0+g00ZWkRrDoc0BIwGYE1lTafDKBKJAADgk963BERvgX7sjEkAVX/ALFnktZok5ycqDSY1YyV0yz83c10AvGAKvRwaYi7ROMd+etRr4a1F1JMIHfBNRSaBfoT/o5P0NMLFuSPT3QK83mADABPAFQOtgi5RY+Omaim0O9hQMYicnAApkejXcybzC4AOCCORRYY2YwnlduB2FNm2zaaZz1iOAB6UDSrkBzJbyKQODiqJkkjR4icIxyR60mri2Imdc9Tn1qMkkGnlScEDgdqQjJyOB6U0A3IxjrQRhc96aWJOMY96dGm7POMDJNMm5GUIwx6GjJABxV25R1srdTGAQCQRzkVTORyRgU0BLHvD4Q845x6V2/g+F4dNmZ8DLHHNclpCE3bEoXAQ5HpXYeHHQ2cjAnGSAD2pPYXUtT3awMhIzx0rl9b+e4E8ec4JYH0rdvMAoR1rF1ORTMoHBxkg1KNDHWTBJIyjcMPUUjp5TjacxP90/0olQAean3SeR6U+NlCbXGY36+3oRTEdf4Q50dwenmH8q3B1Arm/Dd2ljpht2UsTISCOhFa39qxZB2txXPOLbdjWDSRoD0ppPNURq8XeNqsW9yt1GZACOcYPWocWtWacyehMvJxnrWBeavdZuYQgAjGQR14Nb6kBs9cVzupWMkMV7dF0KFegPIpxtfUGtA07Wor23kWRiGLAYx+lElqBPKQrmMY4HauPhmeN1lRsEHORXV6ZqcN4kiySlJGxnJ61s01qjG+tmV9QVrOeMKGGRkgnPFbmIFcMI8fuc8jv61T1LTjdTh1nXCKAcnk1Vub6WO4kQsfkQJ1zkVN29CrJam0lyA0QUkDyySMdfeqWoXxg0+OZRvIByGHWs+XUJwitFKMpHyPbuK6ddFs73SrWeeciJodxGehwKOR7sOdI5WxuZp7VZ42McpYjAHBFWkvfNnjM+YypwSBw1bmm6PYTiGC0uACgJOSBiuc1GNra+EHmK4Ukg8Y9xV21IvcbrsjH7OCc4kJBHpRot40Ed4yMQdygcZx1poIZPLl+eLP4g+op1pbxWsb75PknkGD6AdP50JWBu5JPevJM8zzBSvJBHQVLpWqteTXSwsWhCg7sdCT0qneRo6TxqQ24BQ3rVnwxaR6fZ3qzzBSzL0PBFCtYHcua5evbJGEJw5AORjHFZr53ZBwfWrfiRoZEtzFKHJkHP4CqjZ/KktEN7E0F2yZDE+xrUilZ0GWB461hYBGDQA4wVkYfjV3RFjoRJz82BThjqCK5/zZx0mP405bu5U/fB+tLQNTfDZ707r7VhLqNyvOAfxqQatNkZj/ACNFkF2a/NJkZxWeusgA7omFLBdxzpuYkeuD0osO5fye9V7mcRIAxwQefpUscilBtJIBxk1ga/qUYYrGcugKNzUu6KWpVvL55r1YtwABHIPbNaF3qaRvHBFySNo5rllcghi2TnmrNtc/6SkxXIU//WoRLepvx3n2q5MZIAjA3E9z6Umq3zoYYkOPMI3AdgKwZb1o7h2THJyTR/aDzSFpRyRgH0oBM0dTvgYhHuyTx17VDYzra20kxAJb5QfSsiSRnOcn0BzVie9V7SOBUAA6kdzSFc2tAj+0XEkzHOOa6AAMOehrl9CuRau5LgBhwPWte71VI7NzEQXA9abegLVlK9kaHUWQufLAzkHmoxaQXVsbiSVigyc+9Y11fPcuZGY7m61ZmvkjsY7W3YkYy2e570k3Ybepctp9sRcyHywcKCeTWzDGxjB28YzXLwyKJ4mY5RTkj1rfjvibAzICAzbQe1V0F1I72OeeHy1wASD196vxwEQnE53Y6bu9VLmESSxwlyHC5OKqi2uuSqSccVS2sDLqWbn70g68kmiSFYmIaVQAASc8c1FY205nHnI4Taevr2qncWNxM/llHKM3I59adhI0ltCwDA5B6EHg0otJMjBNaEcKxQpGowqgAUoUgdKl7jWxnfY3PUmnC0kx1NXgD/EMUuMdTSuxmd9iY9WNIbMkck1p496aQCKLsNDK+w4BIyKntvMtlKgZBOaubeOaMc9Kd2BmoZYWlIQneSQPSqYhlOSUYZ9q3sDHI5NBHqBRdhoYJhYr8yE474pvkMeArY+lb2D6fpSEEDpRdisjDED5yEbGcdKBaTvlkRiAeeK2SSO3b0qA3ctu58uIuD1HSmncLGdZ6Hd3FwXcCJPU9SK3rTQLQD9+7OfToKhhvEkIYLIhJ6EcVdW7IHTOKd2K2pZj0LS9uDEPzqKfwzp8qnymKH68VH/aDDgLSjUHxwvNJu49jE1HQLq1IMQ8xM9VrLFtexkvkqB2JrrzqL7SpAIPUGqEzrPIQExkde1TdlaPcwV1Jo+JRkA8kVMup2hAJcjPYim3ekyHJiYNnsaoHR7sdVBHpmne+4rLoaYvrQ4JlGTTxcW5PEiH2zWIdLuQeY6adPmjyTgAd89KNAszoAYmHysD+NLsU91x9a54Kw4yRj0NNzIP4iPTmjQNTo/KTtj3pvkqccVz4nmU8SsPxpwvrlDxK350WQ9TdNspHvTTarxisUandgnEvXsRSjWboHDEH6imLU2BaqQeKabRT0HWsxddnB5UHtUo11z96IH3BpWFdlv7Jgjjoc5qeQ5x6gVTTWFkYKYiMnGc1ac9z6UNOw09THIcXDFWIGeMVcjnuYxzkjtVQTRrcEMcc961Ygjx5BB+lPoJ7kBuIJiPPTJ70yWzt5cPbSFCB0BxU7WysOFH1qB7QjkEigaIEur20fa7nb6nnNTw64S4SWIEnuDUMgl27XyR71TmhySygjHp2pJ9wa0OjDxzqCY8expHhif5g3T0NYMOoXEKlCdwPHPUU9Zi6EJIVP1ptISutzRaNSckAk9KYY4wTyBkg9apxmTb1J9cUyRC4HJ6evSkMuSSRhsk547c0C5iA64/CqMbiNgjAn61ZEijA2/lRYCwLyMHBJz9KbNILlAATkHr6VAZk7rxU1u4bKiiwr2K9nc7lAc856mlvs/ZnA5GM5qso6AU2V3kDBTnaOayT1HzMzJHww54prkkDJyenNJJGxbd1+lNAIbDCtyQGQ2CKHc5B9O1ISdwppPAOKAuSMcpknmkViM8DmmDkGjOAAOaAJi424NJgDLDP0qMEenFODEcj1pWATcVII6VKDkA5I74pgjBJJPFOG3gZxTCwEmmgYNL8w6jgGkB+bnpigBMsenA6mkz8uO/rSuQM4FBU7S1AhASM+lSw4ZwuOTyfaoVQnkZxViNCSAMAngGpYx5O1gFOQD+FacO14Vck5PXJ4xUE0cUMCrtBdhjH9aikWSGMGRiMjgDvUNXGLNKolIHIB4Ipkt3JsCqSAOoBp0cXnISAQ2Mg+tAtH2BmwPUU0IosGDbyPqans3WK5SWXBUHJBqW4snjQMrgrkYHenrp4iUSSHJbsPShu4wupo7mTKqFQegxmoGkgyoWMA+/eluk8tt8QIUnkHtVYAFssRjtQkJMSc78NjGO1MyOAelPkKsOG5zTBGWUkA4FWtgFQ8EA8U+ONpDgAkDrTBFtBYn2xU6TAABRgnqaQFqO0jKjJwD0BqG5tGhGR82O47UJJtcEsSB706S4JbKn8KkLsqFyMnoc8CgSN/yzODUsgDZYqAT2qqSQcAfWqWoCsWLfMee+aX8eKFBOOfrSOOc4wKoWwMFXocmmq+3PvTS3pSqM8d6LDFCs3QE/SpY41UFnBBB4FS2YIlCsQp65PetC6tFlUFCNwGSPWpb6DKcUM0zB4AA46e4qUGUqUlyGB5z1xU0MxtVAK4I6j2q8/kzASBQ3GOD0qGxFCPUDbKVkXzF7AdhVO7uZLpwSuACccdqfOriQjaCo4GKYmSCegHQGmlbUSKxyBuPAzigHK8jpU0kZcbR25+tVQcuFHBPHtVIZKWJXH40YzjFaMOleYp+fBxVaWzlgdkZeRjkdDmldXsBXLE4qzbxiQBGXJPeq5iYsQoJI6irEMc0ZD4IobVgsaEIMMShwQBxkU1pwJwA52E45oN08jAnHpjtSXFrHGodG3MwzjPes1vqBNN5kiASAeWO4qpLG8bgZIQjIGetWFfcoCyckcqagLOJCJMkjoKFowuMmt8Q745AWPVc9qqKh2E8jHarhh85CVOCOSKhQZXpye1WnoFyum7Az0qQcEZHHWrUUaMoY44zgGpDZSXbgRADaO9DYhsAt5G/ekqx4J7GmyWMis5jXeucgg5yKheKSNykqkEdvWrEauqp5Uhwx5XP50vQexENoGGyDnGPWp4ZpI1xnIxwKJbYSShwxC5G7I6epFJLbGCRyjF0jx8wpNphYu2yG4tWEaAHdhsjke4qIxi2uDE+D3BFFpcm2cMOjcsDU95JHI6yJggjp70k9RXuaFoQFc47CodcRjcRSAZAjGfQVLanKNkcFRS6rPHCsKuP9YgGaplIzBKAgQEg9cjpT1uMxEkcg8mpVsiIHLEFgQQPUVFNGFCBFOT1qG2MeLlJ1KqpJHt/OkMZjXzVbAHJA71JEptsqoALnk+1RFyGPGRQA37QkrHnHtU0k0csHlBBx0OOpquRGilgoO48Y7U2OYklipXB4B70CuOijJB4OR2qwJ5DcIxUAZAIA6iokmJm3lQBjGBTyHYkkY7iqDcuDUbm0Z1tljEZOfnGSKsP4gkOnBBBGLoNktsGCPT+VVFVSgZgRxzTzCgYbTkY4NHMdEY7Etrr90lzG1xDGYR94BQCaim129ed2iSMRk5UFB0pPJB+vcUGIDotHOV7NEza3cyWUcSRqLgEl3wMEUqzSzEGUgkegxRaWySRzuy8oARj3NSyRrCqMM+nNDbaErJ2ExgE9MHFAHFSanD9jRFBJMigioSc2/mA8KBk1nZlOok7F5cBB24p6DLAH1FREk2SSDv19qjsrlWuF3NnMgByegpWG6qWhsAhdRjHcDIz2rfhuFjtxJIcAnBJPc1zWqXKQ3hlQgjBAxVO91tpoIYVJAABOe5oavoYOVnco3RJv5yTnMh5pAPXmo2kBJZupyfrUcc27HpWnNYzbu7lm6nkttHkliO1hIBkemKr6Vqd3c6gsc8mUKkkY9AafdES6ZJEDyXBqpDGLeUuP7uBiqckkLoauralPp+jwS2zhC0hBIHJAxUfhvU7y/wBQuI7mYuotmYAngHI5/Wob4Ld6NBE2CY5iSPUU/wAMwfZtWuDng2j4/MU1JNWBrQsA4A96dnPApgJwKd/FxQMvaUDvmPTgfrmqWrxtMsIXORzx35q1p4JW4AznA/nUOpTraCNZG2OVJAI96iVy6ehWszIl+TyqkEE46iuhnaU6ekUchXAByDiuaGoRl1TzwTnJGO1X7PVk1CB1kby/LbAAPJFOm31CpboasMcjRjzJNxHJJp01srfvTLhcY61SFyCQVfKE4ZQecdqsSSW8iKvmAJ1Ck8itjOzJI4o1IJnJxwB60oljjcquSR1qMPb9GkQnHAzRNLawwO4lBOCeDkmgLMLnUVhdQsZbjnnFUrm581jgnJIz+NZUckl+7xSMQxIAPoKujZayx2+MjcMn2HWi4WNKQEOm1ig55HXgVS1YTXmk20e4l8liSeta9tb/AGh5GVgAillJ6DIrGubhFeOMSrMEB5XoD6Vm9WUtEc+IWGFkHIPIz2qzPblGSRgcOCQfYelWzaJeahHExIJBJI9hxTo4UuoEeWRlWNthbsB9Pwq0iWyCGV4SFkJO5cjPSle7YtwAABVm9so1eOWCQyQldpJGCDVCSM8gdqb3BbD/ALcccgU37YxJJIGOcf0pkcJfnHGaR7RjjHanoBMbsooYOBmmrdzhgTF8vQE1XazYpgsM549q10tJ1sniaMkbM7z0o0EVpLgNKjkAEcDPQVaF1tzgcnvVAWUkiRErlSctjtirPlEDgk0hkN67yXELu3AOBitPT4d6TTRKBFHgMe+T0rNnjJ2H0OcVpaY7RwTQHjzMEe2KExNXLPB7UAfNjHAqrqElxHbgWqkyA44HaltZpxbxiVMyD7xP1p3JaZdj5XPvQzqpBJwT0qNJTGPmTOTnrTJ41vrdgCYyDjIPIouCWupAJla9Ee4E9cVaY4HPSqdvaxLcRv5hL4xyOuKuNJGVKnIOOeKLjtqQCcxW6MACWOMf1qJ9RZXVDHyTjOelTNGhjCgkYOQRTViRAcrvOc5PWi4JKxfhuVknRQi56A46GrJkZGO1gCKxoLuLzpFVcEAkEnqcUaefOthI7kuc8Zot1DbQ2RdzBcMwNMeeVwQHA+lZ8kSgAiUnjkA9DTAqFhuc5PoaNA1LwknUALICB60faJgeWBrC1F3ilUQysFI7HNUzNP8A89G/OtFBNXuQ6jXQ2bz7RcyYMpA6YBwK5O5haK8eN+cE81oGacjPmtkc9amtNOTUmMrOduOSOoNTOKir3KhJydrGPkgYHWoiPT8a6ceHbf8A56MT60n/AAjlqM/vW965/aI39mzk3B3Y6gVas4xuJcDYQRn0OK6E+G7Q9ZHz60q+HrUIVEj4zmqVRCdNlFrcjwuJnJMzyBQPRRwP5VSgs4186O5P71lzH6cV1c1hDNawwMCFiAAI74qBtKt3uEnYnKAgDscij2iBU3YzPD01lZwXC3R+dzwcc49K1rXVdPgQxQoUD9wOMnpUMmi28jMxyCeuOlUtQ0xra1D27ZVSCwo9omL2bNW6kEkgCg4ArHvrKe5nEiKeBjHqK1LK6W+sxKoHmR8MB3q0jggAqPpTuxHNxaXch8bAQeCD3FIdCuY2IABXPBPpXUjngAetOCgrhqOYDDtkltrdYxbhiO+cfnVmGW4VD/oSvk8Et0rSxGh5UY96USJ2AxS3HexhBNRDktENhOcdwK2tNmMSHcAgJ5Hc1MHU9hg1Dc3EUC5YAkjgCk9VZjV29CW+1KKO1dUbEjDAweR71zEc0hjkt3ckSfe55NTTTMSSy8t39BVcqGbg4OOtZpWOm2hl3dk9o24fNGTwR2qBZGUBlPI5BrcjdSDFIuQeoNZdzZyQqZFUlCeMdq1T6MwlG+qNWz1ySTEDJGCB1I60y5kllvmTaCSM8dulYW/Dbl4IHB9DVyOcTMGdiHAwSDjNVZbolPSxfEc81u21QAeM98DrWzb661tpyW1xDHsTAAGASPeudFwu77PG0gbGSM9KXy4oseaWYn+InpS1CyOrGuWlu67bQIzAYK8dap32p2DOCbQGTFc8HcXAkeXeg4GDUhjuLr99Eo5OOaNAt2JfOl3coAM8DFPtrp4mYTAOhPQjoaiMGokDKgj0p8FpJIB5y7SDnHrRcLMtpNiMuVBBbuOKH1BZFEcSKQTycelRyHFmAPU1mQzGGZ1ABU9zUgloXpL2KQK0igGM8ADirm7cgPYjNZgljkXMgCjOBxWnkxqu4fKQCD6VW6E9BKAeKXrg9jRipEJilPFKR6UhAD4J7ZoGNJGCTxijOQCOlRXknk27c9ePpTLecSwGUjAUdKLiJyRVaS48qRVU4zUQuw0o6YIrPu5mM4DHgHilcGbia1KlrKNgBUYBzg5rnJriSY4PLMcsSeTSvNK+4H7p5x71ASTg9PWne4DywB+lOQttABwPSoQQSTRvwetAEhz1xnmnCUpGyBQd3O7uKiDkgjrQDlSo5PrQIRXx+NKrk9eaaI2GCe/6UoQgH60aATiQhQAcc5p00xOTuIzxgGoemACPekkDMufSkMRCc5POB3pxkAAz1PSo92FwaQ/OpI7UxEscp3D68A9K2V1J2VBtAWMcIOhPrisOPAAPfvTxKQSORihvoLqbNnqEn2t55D5jNwM84+lbMerSlcLEOnrXJwzbVyeMDirUF5JHvJYDOAM0XYHQHWJJCMRggHpnrThq0quR5S5Pv0rItnWOQhiCDyfrSfaVS4bcc5OBT5tRm3/ak3/PIfnR/asvQwg/jVUMCgOMcc0gcFsDpRdhYtHVJM8xfrSf2rJ0EPPuaplhvxnvT+D+NFx2RY/tSX/niP8Avqk/taQDHkfrVcjJpMD05p3FYsf2rJj/AFPf1pDqkuCRF9OaqtxSZ4yKLjLH9qTA5K8emamtNTElwRKdoHAz3qgxqrIdzlVbB9aXNYVjqhKsgBBDAnqDRuHasDTJntXKu/7tucVsCQMu9GyDV77E7aE5cDrTQ4wRVWaZhHkAnnt1qut+7SIgQ46MTQM0tw6njHX2ppnQOBuyT0x3qrPKrxFXLAD06mqsM4jwwRiBwAe1Fg6GuSfWmuSEJHJ7VCLjIzjGaZJdBB0Jz6UmgTG+ZK6kLy3t0qpLeXELbZIjj1zU9q4iBwxIJyAe1WWeKVcOuRQ0+g7oyTqb/wDPM/nQNTcnPlk/Q1Ld2sceXj6DnBrPjZW+50zz9aVx2Lf25pW27CAe+ahmBZSOc/WiMfPgClcgHBoYIqCPJNNMeOtTsABxjmonBAFAEDR0xkyOOKkOScCmENSC5EV7Uxl+WpyPzppj4yaB3K4XJHrUgXp61II8c/lUqR5xkVQgtVAlV2GQDWmbiIkENz6Gq0MfHSo548sQO9DfQSXUnlSCRfuqSe461QaKSOUGNyBnoDxVi0hBYk547VYMYLjilsVvuRw3lwgAYBxVlb1G4YFSaQQjbnvSGEE5x1ouSiU7HHykEe1QyW6kZHXNRmBlHykjntR5s68NyP1oHqRTWeQCBzVJoihyDzWn9qQghwVNUpJBuOB1OAaLMfQLa78shX6HvVolJFypBHqKjFoskQIHPrVSSKa2f5SQKL30ZKXVFxFjkGRgnNNeNl5IqG2LDLdM1ZEmRhuaYXIMEnvTwzIcqcVIYwcmmFCMDFAyik2CckEAYNEIaVJWUnABJqmGy23sKvwxyRwsoQgMpJPrWaVhJGYJGAGPzoMgIJIzSiN3QuoO0dT6VHgEe1aCsB6cHPvTQRgg9KUAAYyetI64G7qDTAYR6UvUUhNIOtADuvApQTwv500AAdaevNADg3qaAc5z1po680EjPGaBDg57inBge9NBOOmaZlh25pWHYkIyOfpTgnB9BTAGI+YZHbFS5AX9aYCRhS+c4B4PtVoRkgNEoOOhJqouC3XAqyLnZEY1AwDkH0qGBFLK8km6QnI/Snm8eaQeYchRgDtVdnU8560IF3DnjPOaALvnHAKH8KfHcEgkjtyKrSMAflOfpTRIRlR1alYVi3LLujKqwPHTvUKySybUyQc8e1NMaiLIJ3e1SwzNGmGAPPB70bDsQ3kUikKGYgDJ9KpkMvDA89BWjJdGQFSAPeq0kZlIIYYHU00+4DLYpuyy5wOlWPMUrt2hQeKhMJiUEkH3qEljkDkZyTT3Cw6TIkOOlLGcH2oijzJl2wPerBhCDA78jPehhsQO3cHrxSiORUDBeDTJV2nHORVyORTAAOSOoNSwKsshMQBBFQ7gSOMe9WriRGUApg9sVSJ+bAq0tBFpJQGDKoyPanXpjkiSWNgCTgqO1VFJB604bWOCOtFrO4xsce9gOgzyfSrpsJIxuUhuM8UyIRIRnIP6VajuDG4BIZT/ACobAkdEMIURgHAyc0okuAyEJlFOT6kUPJGHyG+U9/SpIbhC21s49R/WoFcZcM9zKWjQqCBkHtTbeCWOQhs7SODnHNWbmUW6h8HB6nHQVXS/R84BABHXvSHckMLSDB657VSZRCxVuDU32mUMxUgAnI9qrTO00xZj+NNCGySIVIVse9CW6ugKLkE8n3qMhDkbuvT3qeESwDocEde1UwFW4kQBA5GDgnvWjHIzDDEEnoetZ8wVwGjXnqabEJC3U8ehqGhmpaxxFnjKgSfez7elJfxNIB5I+UDnHrVWF3SUCTHI496s/wBomGTYsYPHOTUO9wKeCUG3gjqPelS4GwKTyD1zUk0omHCgbjzgVnyARycdc85q1qK5NJMomJQYweKWWYyEyAnI6iocjJKjPNNDANlkJ5x1p2QyeGVtwIbBHT0NT3MivGCF2kenrT7QW+4OygDuO1asthZyBJNvOOgPGKluzEY9vamaJ3OA4+6Dxn3p7wXEOGVzk9MGp7uIg7xgBRwBWcZZkfG4gA5oV2MuSStNCI3B3g5JPWotjggg8g545xUBuZTyTnIxk0+FpCh2AkE8n0p2EW5C6EbgSMYyKUXYIaMqCrDBz296iW9xiMrkEYJNKLZZmeRGOKhpdQIckZXOQKljYEhffpTGRFchCCCOppoJDBg2QDVJAdBadTzxtpdYh81LZwMkKRTLP+E+qZp+sSGKyt5F5IJFNlIpRM0kQVmwV96cf9TjJBPTPeq6yAneflYjketNUCdyjOc9h2qW7oBpYl9pYkA85NOEuCc9D0HpSPGYXw/HfnvQ8LMdwGAelIYxpGOFxxmkd5A4BBIHcd6VCMFW4P8AI0tuWfMZGSeho3JCFghVgMkHNaEaSTKjIRjOCfSq9wTCkYCg4HUCrOmXAMTrIApByTmm9iopX1LjkghQAQRzTgoCgDHHpUMhE0ZKSgYIIPepYS3k5cgkHk1B2RtcXApCB0NKjq2SpyM44oPAJyBjrSuVddCS2mWKC5DfxgAH05NMublSpjyCBgg/hWbJckKyq3B6CohIwJLNk4q03Y5JPW5p3+qm+EYKkCMYBxVQ3ziAxAYjbrgdKpvMRjaScimiRiMMeO9BDZqpqe238kDOR1NQw3JUkggnOazzJgqFwcdacHwdwPB6gdqLCuas9yTEhY9eetVJJi5wOwqqZWOAWBHYelMyyvjOQR1pWBu5dEp+7k4I70iTKvQ8/SqYlYyKgzycZ9aseYglKkEMOMUNAWXuMREAHHqKhFxu4PUUkchX5AB9PWqzAfaxHnjOQf6UJDLokMg2FSMdcVZhuTbMZBkMYyn4HBP8hVXID7ieMUjEyOGLYB4x6ml1A0oZcjc1ThgeeKyjK0ZHIwABxVhLoBcHk4pptCZtaa8iTkocEjGcVzXiS6ku9Vldpc7DtAz0Arf0yUt5zg4KxkgH1xXHXcmbiRycliSa1Wuo1omWIyv2xR14/pV/R4Q0UkhOWBxgelUVVf7QUAHGMfpW/wCF7aQW8zNE3759ocjgChDvbULeMFpgAcbM0GMKgbBweh7GtsaOI1kKEnIwfeqswENjtaMlYSQMj1oaKU0ZoVdxP50pRSMkfjWjbaeJhHmJlLrkkg1bi0BSSHY4HPFFmVzo56MGO4HBDZHtU0wc3IYKWK84HcYroX0OAyh23E9CfTFPGlWkL+bySeCc9KroZt3dynY3Mj2ZlZdnmHZtPpis4WIS4kYMCmTgY5BramhtwRGCQAdw9AcVTVYm80Fx1Jz68VOqG2jOe3kkBnQ7DHkZB68VB9p+zIiytlGw20DrzWzFJGljeKNpJ3YJPIyOMVEn2F7CEXESGRYwF45zjv8AjVpkNJlK41C3mRPJBLDJdMcA+tUInWRmLsRk8gjpWnFCqZ8qJBnrxzSGHJyQB6076itpYrQo2MkHHY1OYmAzwM+9KFjUYL80791nkk0nqNaEEkBKFVYDPf0qQC48kxm7JBGCAKfvjHRPzoMgAzgDNLUGNhk+zqkeMqSQSe1OlkiU4B57cVHNOmwRnAy2cjtVe7kUKjbiMHPSnuBZmH7tZSh2E5zin2d0l3coYEbAOCSOtLFIJrGWN2AAG+Mk9T6VV0eZIWB5H7zkHjrQlqDeh0Eg8tskDPemmPjJAAPQ0QQLJPPuchgwwevBFS/ZgFK7ieeM9qLCuU5gVbBGMc896ZGkYBLjaCcgjvWjqMY1CJEIVDHyCBj8Kom0lXYpO4DpRYbYLErMWUAjsRQYiASACR+dXZbO1tpUmt5CQOChHAzUBthDIzNuz0IAz1pWArZAAUocnpigjHBjIq0ICTtVgSOTkYpTDIcfKPeqtcLme8Mb5BjI+gpohAUGJSBnBArSKSRxMcA7QTj1xWYNSkbJSxOGPXPWgBxiY4GMn61FJAWVlXgnvnpTDdXEfLWrEegNN+3ck/ZpQepGKBlc2F63JuBj1wDTTp16x4lwB3xVhbmc58uCQA9jTZLy7GMwOMcnFF/MXKVRCEjJeUEgkEk4pmi3Zt9RNsJcQyHg9cmqEYN5qTQu5UEkgetW7vT1tYBJETuQ5B7im9VqCVnodYw2kjHSmgk1W0y+W+09JR95Rhh71ZJ4yK45KzsdMXdCZ+bpR0zigHFLjuDSKDdg+tISR82OPSmnPJx16UozjHvmgQ4lgSPzpm1SpUgEEYNKWJzwee9KBxzQBVtrCC1nMsW5Seozx+VatjYxXZkbeQ452+tVhGTjAzTDeSWN5HjjNaxbehlNK10ax01UGdxOPSnnS0IDK5IPSrkMkdzAJI+h6j0NNVjGxX+En8qvyM07mVfWjQrlV3KOtVUC4zgc9K6CSPzFIPQisa6gFsxIHyE9fShMZGAoHHGarX1v5ieavMg6D2qyApXI5oULkmhq4JtO6Oecbl5NQfKAd3HPatXUrQLmWIZBPIHaqQtwcbhz1xWex1xfMtCuY9/ztx6e9CTqAY5RkEYIqX/WHLYAHFRSL5pwo59apMGr+plX1l5NwTBl0IDcdRVQHjI6e3Y1vwyBH8uRAeMHPpWfqWnm3Yzw8xMc8djWifQ55RvqtzPEkkbmRWIY9T60puZZPlc5HakyDjqR7dqacnpgYNUZaksLna8RbGeRmtzSdRt54PJlxDJHxknANc4VJOT+hoBO8MACR696LBc7IzKBuDgj2NRtcJ5Rcnpx9awYtQdAgaMADrz1qUzSythUYRk5JxnAqOVmnMrGosyx2oVo94fPfGKzYo2d1UDJlbCgcmrdzY3V7bwi2jJA6kHAqWy0O5jnhkmmjh8sgg5yfwppEOVkVrnRtQRgPssnBB5GOK2pox5SAjI2gH2rUutQhkszHJKXmjHyMvBPsazVmG0JKOoGDT20E3fUqSKYuVGR3HtQXWNMt0qzPEwiLY4AJzWdFcrPBMTxjgD0pMaJjNEQAHFVZ5gHD5yAMHBqhJc5YMBgdcetQPN8xGD17Gs2xmlezCRFIPU5rOhuWiSQA/KeKZJISmMnHaoS4yQOM/rRe4h7yMTkHH0qOUlgpzzTTwRzx3pScqR70JAIWwApPPcimM/XA4JpD8qH1z1NQs7DHP1qkhDySHIB4oLelR5A70hbIzjiqsBKGx3605WA6tVcyBeRzQJCV3AcUWFctF8rhT+NKGyMZqsJDngcUu8HHOCaVh3LCkdT1FBbJwDjNRgAAnOT6UgIDcUrAS+V/eOacAqHB4BqMyZHXmhHBfJJxRqBKAufQCgABiQuQTTGIyMdKYJmB29hSsBOxBOPbmhSwJzyBTXkUYwAeMk+tMMwxgdetFgLkcxGDnmnqdz5Jxk5zVKOTgg8HNK0xPGenOaLagbJviIiqtlzkDFTWsymHbnJAyee9YUUzRvuVsEDFOjuWSUnJOetMDXS4MlwF6jJziru8DknisGG58tyyHk81cinAhJdssx6elILmkjq+cHNBYDmqdpKQzJ1wODS3FyIWwRk9xTHcfLMS4iQZI5NSDhRmq0LrtL4G5uTTxK/nbSuU7GgB8oZomVWwT3HaqLgwsGUFj3NT3U7QqNq5BOCfSoGLB9xbg9qQx1tPIzBdmRnJPtWzZTiON4ywGBkViGZbZTKB/jTredhKD5gSSQcA85q0S0acd5JI7ZkQAdF7gVFbSXBvGYKTCxwD6VXuIxG8cq25DA5fB4qWDUHkukXaUjIwAe9WhNmmRnJLdOc1k3NyJGDAsMHBx3FaNzJttpCByBjNYEFyGduQcdBijqNLS5vBxHECZM8DJFNknjCgeYAT0NYTTNuyGYE84PFOLsxQvkAdMjrQ2K1jTBnV9wcbPSpYrpmlKscY657VVF5HGoBGSRxzVAmR7hiu45OCe1T1C2hrTt5hk3kgYwPes6ICE4zzmpQLgShZWzGBwT3qEyKZCxyQOBikxou27729qhmx5zEngUWUmZ/LUfLjIp1wAVkPtRsNakAeOTOxgTnGM0jFh15FY53Cdtpwc8EGtCKZwo3fN9afQT3sS5Bz2pCKUOGGSMUYweDQMaFpwWlBHpT1CkdRQBGE5qaNM44pwXPapY0wOR1oAfGmB0qKZPnJ7VbQYX1qGQdwKQ0NtY8I5I78VIFy1PhH7oj0NIgy9DESKuBQUHrUgHFGKBIi2DFMaME9KsYwDTWXigZTeAEE45qubYFhxjBrRI603aKAI0jKqABj2qKaMnjqKt4546VFIM8kUMS0KIh2ZUdBRgj6VYKgnntTDHTGRgkD29KdlTwRzQUpCvpQBjCFCy4bPIzx3rQuJlWMRk5IHWswM24ZU/Wr1oIpCcnkDqagE+hSmuf3RiThelU1cDjtmlkJDuuehNR4FaJWJHE4P1pyMCpUjPpUfWnA9KBikKDxTCQOacRkZA/M00DPOOKAFHXIFSKG5AHUYoQAnAFSqAB70NiIhGzMRngHGacY1BGcn0p4GO+R6U4hRyDkg0AMUAD7uKUDqAMmlYjtz34qPzQOnHOKAHAHcR0HapktDIoZpAAagE3sPrTlkyTjOTUjCeMRMUDZx1qEk9x2qwUDDcAeOtQuFOeSeaEIYGBxxyKUMADzzTSuDn9KACQSKdkA5W+YEcf0p7uDgjjHWoRwc0E8frSsBOJtpAY9alQqfvEmqQPqDUqvjt+FDQrluSNXACnBPf0otla3uk81d8YOSMflUMcxVg2M4PHpVn7R5xBUAHPIqHcpali7ks7k4dSmBwQKyMEOQpyOmfata5WPyUP/LQkZ96rG2EaGQEHnoO1NOyBqxXSMhRu6kVMJF2FJGyR0qGYkJu3A47ZquMkg8+lVYT1JZJMvx1H60tucSgk81FztyetKsgBHFFgLN2FKcDkeneqIOWq4WEkfyk5qAwlVDMaaYDEVpGAUcngZpWjdXKAEkdQKvWMcbOBIPlA78ZNXAYTLmOMADjJ6mpctRmSsLnB746VPHCxQFjirs0YJDgbSPTvVR2kAJb6ile4rjhGoXD5JzkUhcK2FwB0xTBM69efc9qjMgLbuPpTEW3u8WjwTqTkfIR2rOBIG0nGR19akM7EEEgj3pg2lcMcHtTQ7EjTIbcqAdwpgk3DJPFIpVWHAPrSiMvnHrmjQQ+Ao0nOMjp6VZaVhH5ZOR2PpVRYVGCxxnvUjkAHaePekwJY5RGwZOSOvvTkk3TGQALu4IFVwDtyOSOKmjiMi4B+bP4YpDLqopRQSCQeT6U5bZJnZhJ847GqIYwbkkByTxzzQJjuDKxySOPWlYRK8bQTrGRgkgnPpUmoWyGEXCEEjgj1qK5nFxcbyCAABn3p0bE2zbgCp6Z60WaswG2Nvbsg+0MRk8HoKryGNJiqtuCng1pW0UU67XOMdB7VBc6d5LmRfmUckHg001fUaI7d1CkEZyelW7a6SPcZGwB0J7+1Zzt84ZEKr2GeM04SxmQLKpIBzxQ1cC9c3ccrDy5AOMjjiq1xMxQDah9Tjmpxd23TyAQe5x0qvqE1vI0fkoQRjJB4P4UkhFUliQD0JqzbTeXlQuc44qseW4PHrT0BBz3B4qhiOSXLdCTkAdBV6G78lNuMkj9aooMuSR+dSgblGOo70mrgNySWz0zmljz0PGRnNCuUYFhkZ6VomyWW1MqsDnG0Dt65ovYRpWByI8jHyYFS6iAbCLIyNxqCyOBGCRlRjiptRKtpqAHJEnOKGUkZUykP05xwO1TRxRCZAvAxksemfSiQMflcgADg+1NhKyQvGTggY9jWYxLiAebuZsg9BnIAojKs4jY5UDj2qIhPLCq+cdqiaUo4UCjoInmhj2F8kgnPWmQxkMGXn605GEkO5ugzxTguEDowIPGB2obAlCvIpAGQOuaY/kPbkMQjg84OCfSnLIUzsY5IyQBnIqOMhwkwXOT0I96ENaaljTIwkicckY+atSTamd2AAMHFZUjSQzBmYAqOAKsWztcx5L5U9QR0pNG1OVtCeFBGCF5UnIpLqXYpGOcUjNsjG0528En0qrJMCwJycCpsVKSS0KMhIkYAcAZ+lLFIvDYPI5B9aWSFizOM4JpssbQBSeQx49qu62MGm9SKSVAx2ggH0ppkOwEjgj1pHXDlHUggZwaAVPyk9OgqraEgsgkG1cg9jVgJIYS4OCByPWq8UW+cBW46kelaBZNjqvHy8Chglcoc8MPun9KkhkABDKcjp71CIyIeSeTgiiJ2jfDLyeBmh6oGSx8zhgwAByKlZ2LF2ABz68gVWlyJVZDx0+gp/WQgAnAyPek0BMZNrDnk80rkMAx6jkEVARhhu+mPWmmQnCgHI7djTsBdjBKFtwxjIBpu8Ebs8g5A9KiRH2FgCCDkAdaYshDkICR1ORU2GWzIHjznGOaBMdgkbp0qJGODuAwe1IThdoOQT09KLWEbmi3DGaQMpIaMjI+nesqWwYyAKAdxPJ9Ks6Zc+VcEZwrKRn3q3bTJEzNIASOBnoPehtrYuNralm30uETiWUCTAAwDgZ6Vsx3zW6CGFUSNOAMdKyLC7D3DB1AXBxn1rXKCPRBc7fnz1A5NCbuVZNEh1e4UcGPP0qnd6tLc28lu4T5iMEDHerZVHtrV2cDdHuII5NUtWjgksxcRKQS4HP1rVJmehpx6vJ5aKqRkgYzmkm1iZSFjVAccnrmua8PR+d4rEcnzrliVPTiupaGMzTgRgASEcClLQaSKseuz7yrhCe3arH9qyEbRHHz1BPWs3VIo47m1IUAGTBpIogfGiQlQYAASuOAccfrQm2htJM05rxXhcrHH6HByRmudMjGKXAOQ5wfQZrZiCrb6tlRhJhjHGACelZrrb3VuQzGOQEsCO/HQ0RBrQhd1FpNjB9Ce/SpYVMkUce3JIAxiqbkf2fMMgDB5P1q/aeUYVaaUxhIwSQM5q7EN2EYNGxUggqcEGmlm64Ga6e18O2U9vFcG5kcSgMOg4Pas3XdLj0+SE25ZkkByCeQRTBNMxiTnoPyoABqQxn1HPrQYQc5PagZENo7ZoJUDoKf5KgZLHFN2R4JJ/WgCGeaOMJI2DtcEj1FLfSR7yVUBGIIBHamXKIYwqEZLAYPuadcGOOZLdsEAfeHqO1CERvJ8pOAMflTBefaYw4RV8uQA470iX0LqE/jYlf8A69R21hcm3lijUuXIcBeeKb03F6HW6ZKkrXDMMHeAD9BVj7Tal2jDZKnBGOlY1p51tCUuB5Zk5AJ5yOlWktrmRvNAUM4BOMYPvUXHawXmtLaXbQJDvCgfNnrVk3qFY3BAzgkHsCKpT2cxJdrQSuepzinx2kuFLRngDjHSndA15F9dQsTZFZDhuQCVOTUc2pW8CBpmJJOCQM81kyCdGJa3kIByAI/5UySdhIzfZZHUkHDxk4NK6DlN3erxRsjHBOTkc4qTKjOX4HTjrXPtrF0OBC+B28s1GdYucEiGTcehKGncLM6Jx8pAYZI6Yqo9tDAoaWQgkYAB6VnW+smQi3nUpKx4LjAI9qbfXIknDM8YC/KBnORSYyaWZPMDAggjsaRZlY4Ug49KovcwQsR5Y98Gr9gqXUYkghIDHGSM0rBcUZIJHf1pvlNIw2qT6067njtrk2rKd6nBPQVLbi7jJRYGK9QcZBpFanDXrPb6tK4OGR+MVKZb6/BIJ298cCoNVJOpT7hht3IpbS+ktYniUA5PBPatFsQ9GaGmXcmlzsHBMbD5gPX1rVHiK3AGYmx9a5pZpJmLOxJ6AHtUgPb0pOCe41JrY6H/AISG3J/1T+tH/CRQf88nArnSwAq7ZfZZYiZ5NpzjBPap9mivaM1/+EitP+ecmO3FIPENt/zzeqXkacAB54x2GaDb6cBnz1PPrS9mh87Lw8QWxHMbfnS/2/acZRwKz/s2nY4mBJPrTo7awKnMufoafs0LnZcE8mpOGtpJFCnGAcYqWaCQqY2YkxcEk81NpVrHAwSPOCc89alUFp70kYHmEYPelZJ6Cu29SbRdSa2kEcpyp4Iz1HrXRsFdAyHKMOD6159HG32yR1YjBJHNdDb6hcfY9qPgg5xVNXVyNmb0ZO7Yw4PQ0y5hV0KkZ9c1hi+upl5mOR1BHSkkvdRDBhNkHrwKmxSHSRtbSFCcofumjrxVCbU7ibKuRlTjkc5qpNqU5XA4I7gUN2NI029TS1BhHZvJvAMfIBPX2rKMi3Nss1uQQ3DAdQazbrzJGLSsxJ7E1BZ3UtjcZCkxMP3i56j1+tGjKs4amlIqr1ySDyAaUElRt4FSRxxviRW3RtypH8jTbkKw2A89wOhqH2Nk7q5WMYZmYtgY4NIs37gwyMCjHH4U4gxkqBkHueopkqq6AKvAPP1qkQ+5Tv8ATzbATxfNCcdO1LBpLXemi4iIDFiAvc4Na6ARwiOZSVYcgjg+9V7Blt4vKWdECuSAfTPequ7Gdk3c5uQNG5SQEOCQQetRhgD0INdHqVjBds0/2iISD0IANZg0rLgtLFj2PSri77mckk9COyjluZoQF+XzAOeh55HvXc3k0V1prxRJHFNEMOgAAYe1c2bSJGs0gkjOxwWIPWr2oLKLhpAwUDqM8kU21axKTvcr3cl1HbqlvKUAGTg4zVXTzLJq1uJZCx3jOTnIrYGn2+pWWwymO4QZHPBFQ2WhT217FOyoQrZyGzxSWgOzRblCi4uD06c0s3AjI7gVJPA4E5C/eI49KgvpAtqUxtcAbT6mk2OxBdX3lW0kfUHPGelYBmYMdrYzzgVHJcs8jsxwT1Ge9QPJggj86h3bAleTDAHPr1pv2hcE7ck9KrSOS5JPFN3MW69e1JRQrlgzZ7dqYG+ckc4FIEYN2IxUgQIpJ5z+lPRDK5ZiTzzT4yzkAnAHFMIUvzUnCpgZznJoFYJCSCpAxn86qtGeSxx6CrEjYxg4z1qGWQkEk5NNAyMEFwc89KcxI4x+NJCpZs44FLMQGx1qnvYlDM54p2eMGkUZO7H4UMfm6UxgMHg0Ejk9gaMHOc9aVSCwGep60CJk3FQT1ppkZTjHPrTsADnJPpTCu7lcDAqRjRIcEkflTg7HhRioiduQKmQmMbgM5xmiwDizKuCfTrTVk4pC+WyTx2ppIXvnPSiweg9nI5FIZM/WmqxYjvig8McDmiwh8bndj86m3DaTjp1qCEhGywyDxUjYC5HShjTDeeopQWLHFRBgT/SpAwAJHWkBNGehz0604zEPgDIFQAjH61GxbdkHHPSla4zUguzEwIbPtUpm89iW7nJrKWRgeRj3q1CJJFyM4HU0NCuaTggAqeQPzqaORpGDHg9x61RjLBRk5OOlBklDAowHqKCixc3MfKEnPr61T83gkg4z1p5kEmWYAc/jVeSQnK44HQjvS6gyUjzrcksM56euKk02RZr7EwBUYAzxgVXNuwjRjIACRx3p2YEkKEkhTkEcZrRaCe1ja1a68lkjiIORnHoKpR30U00atbsSO4PNNa/jmUhYiD0HfmqRW4tX80gA59etC0YNaWL1/qUhcxK2xcdD1qnbTJHIFDAEn7+OlMvbsXTB2iCMBzjufWoLeGScllB2p1IpoeiRoXrhZVHmh88jHamGSQkbySO1QCERtuKnaR1PY0omZAQGz6ZqW+wmTMQrZIJ9KSGd49wUhsnI9qrtIHGWJJ9BU7zK8CsqBCBg470k2gZKbuSSMxyEk+tMDqsZA5GKri6KHOc546U4TFwAuPU8Uw2RpaUAZ9w5yMVYn4SUnnnmodH2lWYMSc85GMVNccQyc9TgUMIvU58D/SCewNaEKDaAaoxjMrd8mrqtgADtQw6l8BTaGMxhiOQfT1qrEm6bAJA7ipQWCZbkY7GizGXOefSkiuhUuLsQTlJFyPUdqnjkjkGUbnrVG/8AmvSKVBhQB1qlsJ6OxpoSPvc1ZjYHgEVkxySKMA5APerUNwCwBGCeKLE3NQYxUDjnirAA25z2qFup9qXUpbD4x+6PbPWkQfPxT0H7oeppsfMh/SmLoTAEClHWgUEe9AwPHFJ39qWg9MUAMI5zTSOfxp+cnHekxmgBpGAKjPIPFTH2HNRsOtAEBHOabjnNSEEnHemng4PFADMZ6jmmlBz/ADp6/e704DHagDAkBkcIvBJx1q9a2ggRhKwJPYdqpRxiWVQpJPetQgZG3oBisxxSOauABcSAADBOKiAJ5qW7yt1JkdTUWOM1qSxcE5FHfPpQDjGaM5NAgOT3pwHTnigDuTSnngUAICwIIxxTvMYkZpoAByaCR170AOMmO/TtSeYCc96aQAePTHNM5HUUASFiVyO3em9QMkcikU0gznjFADskHFTRgcccd+aahC5JGTSoWfLAgc+lJgW2YfZjtyOeapl1C/L+frUom8tCh5DDnioDGTyuSKSQWABm5bnNLnsvA706IFVbPTHWoydoyORmnuIft44xUbrjk96dHIDncDimMQxwo4pjFRS2T6Veh0+WWHzFI9h3NUV3IwI4OfWtO0maNgzsFGOAe9S3YCubK4jUsUIUc+wpo6ZXOR0NXbrU/MhKA4BGMGqltBIUypA56GpBFhoWW3Sdm+cEHBPAFMeSS5k8qPqT07Vejjj2bHGeByfWmKbaO6DxxE4GD9am43qZV1az24UyqBuzgDk1ADgcZJFbl3IvkNLLDnPygk1ROn5t45YGMhcfMB1FaJ6aiKgjLd/xppXa2D2604gq5U9R1FSRwCRdzMRmi9hjY1YoWU9Ooq1EyPAVkA55INU5CYyVUnBHNJETn2oauIvkiNAQw6dO4qEFiwHbvTGBzxyO9TAqi8jPoamwiVJlCgMc46ZqQOk7FHAOelUpJAxIVffNJ5rBgVOCOhp2AlltimVzj0qnIhU8/nV2S4EwDEjcBz71Xm2suQRkU0BWJPrSZPc0nJPtR1/DrVDHetP35GMkfSmKrSMFUZJpwQ9+KHYC19uzbiPywCABu70+2tmm4Y7QOme9UhGS2AfqfStaGRDFu3YKgDk9fpUPTYCr5LLKMkbTnHNISyAyIc49O1PkBzj05H40iSGJipGQRjBpBcj3GXMhbJxyDUqGIEbiAcdfWkjtwsYkLYJJIFNMfmNkEDFPQROY4yQd2eeR61K8LBQVB47elVgHjOHbPce1Tx3LBgxBY9Oe4qdUMjjZ1lw4IBPBz0rUXZJblSSwAIyap+ZAckKcZ6d6sRH5CAwRSKl9xGZPF5BOHLLngE8imLIpHIyamuLZpSWjyccAVAbK4RDJjIHUd6tbD3JriFTZCWM8jqQeTVW3j8yQLngnk+lLHHI4IVjgnHPSp44JLdQQuS+cYHSm2rAkSyWaRoX8zIHYDrVYHY+T+FTOLhEIcccZFM3R4Gevf2pLYBQVkG7IyTzSpIqk4IIP6GoVjlZysY4Bzx6VJawCRnEh2kDv61XQRJAiyTje2FGT9fatCAqFBXJHfngVRjgkhmTeAUPXB6j2q7MX8gNBCVT1Hes2xk9s6s6gk4zjBq7IEFmyt2bPXkCsqF/3QLHHPWp5JcMN+eQAAO9DegXJJEWYAO3HT0xUclshQqJBnjBBqOBwWdZMDJ4B4OKayIrPJGTlTyOtRdhchRWhcodoPv3FNkkEzYC4I4+tWWK3DID0A5OORUdxbCACSM8E80KXQBikouD0/nUyMCmAOnPFJmLADdOpNRpIIXMpGY+hA9KY/QmEwU7wuRjBx2pqOwUFmBVc4UdDnvVZXM07LEpxnOPaniGZWJOOe2eQKdrATrJkk5BcckDtVqHzNoBGIiDnB5B9arweVbkkjLDNWbG4XzhLLFuwSBHng/UUNWGmPLEIUPXOfwqIgMOwxwatGNHhlkYYYNnB6geg9arhVaEhgVIOcjvWN7mpEW5Kk4AFAZHUBiDg4/GkeFygKHkdj3FRpGS4ZgRx1HHNWhO4y7gLSmQEAEDAFQi2LOrKOmc5q+wG1VJ49T3ocYwVxg8kVd7Im1yO0sdpeQnJ6Ad8U8x7Ww3B7ClYseEGTinO4MQZgS46n0qOZ3CyM+aKSMlmAAJqNIzJnOSRzn2rULpKgEgBGelTAg/LhQo9utPmYcqMYhScKSSfWpoztYZOcjt2NR3MbQXBGOM5H0p1sokO4kA5wBV9CGrMJkbggY96YMZwDyehqaeRlO0EY71FIVCjaOehHpQgY4h1jGHyT1I60kwaA4xkEDn8KZGWLDaeRUkhLOI24IPGaQEoYKieuBn3pxUEkqOCMZ96bLGwUKCMAc/WnHAj2Zxx196QyUcIDjnpUnmFsAtwTyKr79sPP45pU+bnnIpMSNGwmWG8KvyuO1ddHd6e+lJaypIRjJKnvXERn96GPQ4Bx1NaSi2DIo3qSe5pqxVzauJoswrbI5EQI+cjoelU7ubGm+XKhGJUPB9+af8AZoRj5Tnr1qvqMca2Q2jkyDn8a1TFY3Y4tEguBcxRSpMedwPc1bXU7AzlvIYox+Yk459axMIMY9Ktw2sciKfOCEngYzSeoLQt3VppN8jXEd48Zgy6q44BFUNMnOo3ont0RboY3knAIHrVnUJG0/SpWkiikjY7SejEe1UtHWwnSOdYGjcnj5j2NGlh6mjrK29tptwNojlch5SoyCfrXNQqsln5oYkAHnPUVoXZM2n6qjudxmwoz2rKj/c6cgJxhcEfWiOg3sOZ420uUYJGMn161e1CdTptq5u4yVUAW6Dnp1PuKzUKrp77+CSBgdcZ64rSkudPs40NpHvIHzs4yTzWiIerEttb1CFybcjaAByMg1HLeak00TXyyNC5JUkZAz6Gke7WacStAWAHAAwK0JNbki09rdVHkngIV5yfemTHczpJWDEKM4OM1B9pZnMecEdealAwgHvVbYPtDykdQAKlMqxI0jbPaqxlYHBPSrJ5SoGAycgUJhYYHPODyOaa5MkqOfvIOvrT4wGfbjHFKV/ebeBgUw2KckByrxryGyeK1/D9xcJfyoqqSyZw3oPSqLfIu0dDzUmmTtHehoiQ5Uge9D1VheZo3120v7yRCSnXb2q7YXsEhTygzuBk4PWmwaeJrKWYklgSCD0BqfRdGa5mjurONEjjYo+Tz78Vm7bF76l+1uTeXIgSMqxBIDHHFW5raW3iaaRkCKMkg5P4Vbk0eGRs7QCBjIJFUrnSpikiIpYH7mW6VNkO4W0cl3EZItpAOCScVMLKcnPyY7jNVLTRblrfEzeXgnAU81HfaYbMW5+0EiR9uM9eP/r0NK4k9CLW1u7ERPEVw+QcAHkVkm81ArwwP/ABWw9rEsgU3CkHPBYcVVtIDJATLNGhBOBkHIqlsDZi3dvNe7WuASR7YqNLUWzB8DPYsM10FnAt95gSQAx9QT1+lJe6THIkYNyEwcnI6j0p3Fa5jefKTklOe20U4X08ZUqwwhzgDA/StVtKtShC3SgAAE46VWfSYgdiXAk4yTjFNNBYki8QQyXDzX1mm1hgFMEk/jUDeKHjbEcCFFOACe1YeqRXWn3PlkF0IypA4qnH5krfNHjIyTmpsir2KOpM01/JORgyEnHpVccdfrWhdwqQHAyQe3pVI4x/qyQO+a0T0JerJYQdnv15qUUkY+QfL2p+cfw5qiCFj1B7U61iNxII84JOPwoYjP3Pxq1o4Ml/GNuADnjvSBuw86UQx+YgZwTTF0xypIbjPcVvSR8Hvn1psSDaVAwcmkFzJh0W4nJWIZI6gVr6NYHT1kiu4FJkPGR0qe2kNrP5g/H3q9fuJZ7Yq2QRmk2CJYVxOC2M8dKLiNI2ZoxgyHL47mlAx0pkuQpHrWZS3MWEZnf3JqzG5hkDA/Wq8IzI/bk1M/Ue1aLYT3LJ+95sfOeoFOE2R8rcEdaijkEMO49M8+1KwjwNrDB560hoq3oUOZEHzgZYDuPUe9U5Lu2SPduI9OKu3MbOA0bAOnI57VVefT5CPPg+bvgcZqGrm8ZtLQzJbkTPhWBxz9atWWhXuqwG4tlDRhsHJ5z9KJIdLkk3DKj0xgCtXw/fJpjmO2l3oSSVPcGrSRMpu2g2x8P6nbExyxgwt1AbpUp0G7j+6gJzgEntXXRyJcwieE5RuuOx9DTWGce1DjfclTa2OTk8O3oYMYwT1PI5pkmi32zAhAAPHNdjG4dTExIYDIY9D7VFKpzg5pWsP2jMR7BLiwWN02yBQBnqDWFNpaxyGOeIZ9cYzXXSIyYIGeeuKhvLRLuPa33h0PoabRNzkzpVuVwU4+tRto9oR9w+5ya1poWt38uQYPY+tRttA56etTdjM6HS7WK4RlDDDAjnvVnU4ULGQ5JB456U5GBuYl9WBp+oA/NkD7wzVdBdRtrGGVn5BMeKisoJhfKWlcrk8Z/pVqEHy2wMjbxWhZpBHbAyxBJl5Dk9frTQinM0sKSfMSM8Z9Ko6mVeFgrfOADgnFaOrzRyRAxOofIDKDwfcVn3oEzFNi7sAAk4JpMDkp96PucYz2FMRSWzzirl1FgNE4IcHk1GpVAEPIxwalsTIDHlwCOCetSlVA4APakEpMgAwAKdkbgRzmi7GACkDJPB6UpQHIJ4NRMSXI6E8CnIdhIYZHtU2ATCqmTgtn86iJYuMYx0xTixJyB36UiKQCT+AqkK4SglCMDNVioLAMevpVkZJIK5IpGTODtAPpTvYbGqoVdq9BSrD5hyR7VN5ahQfTrSiXB6UrsVrFcRiJT3P8qg8tmUuM+9WpjmPG3k96aobYFDde1NBaxVJxgACpY4wQG4HtT/ACBkLgg9c1L5aqAAue3NNsLDCoA69utMQEAueg6ZqRlDHac4pkijbgEjHQGkFiEgF8DpUjnC46Ht71HGc/h6U+QEqSRke1WCLENkbhA0ThmxyueQaqygq204BHBHerVrdQW1mQsRFzuJEmeMfSol2SFmmBLE5BHc0dRLYbACDgdD19qsNaEQGUAH0Pr71CGA4XitCC6gWykjdWZsYUjtSdwSVytZW4nVo2AB5IY/yqBztYxk5AOKck+wHqCPTvUDuWfPai1wSsLyGzwfQ0gbLDA4oWQcDsaASGx2osBPDGrEB2IHerJhiEJYHJFVo4zIwUHHr7VZRPKyzHIHb1qGJFZYJWOdpHPU8VehDW0IU8jvg0NIZY/mPTgAVCzsvyjAAou3oUWFdUbdkgHkYHWo5mJOQ3fOKj855F2kggfpSEqFIBJJGMUrAmAfB3Z69RSmQg5AyR0qExsACBgdjRuPXrVWGSbsqQWJI6Z7VFvxkA+9DksQfSmZ5zjpTQbEz3AkRFVSpHUg8mmbmIO5icepqPGTn1NOUjPJA7YNO4Cbzk4H4VPDNJbqTGQN3UHpUIdVY8Ak0isNwJ4B60wLE93LcYLkDAxgDFQknIYnNIRlj3BNAGAT2pWGSDa788fSlJbld34VDnB+U04Nk9eR1pWFYSQEgEHAJp0ZKLnPOehprMoHHI/lTWJcZB5ppCZ0OiEyQyPjGTip7nAt2NR6ENlhkjJJOcVLd8WpOeQCcUS3FT1MKDJfJ7E596uYXHPAqpbc5OO9W1bC4Pakx9STDFBhtw9qsWIxn1xiqII/hyKvWBZg5PUd6dtAvqZV6c6ifQCpIwCR7VHON18+eMVPCAXHGQaLDluOVTzxxU0IBlUYyc0wqw4HSprQZmAIx3poh7Gpj5cdsVE3U96mONv9aiYEDNT1LWw8D92KIhliaXGIgfxpIeWJpgTYo7elLQaAEx3pDTqQjBoATHHPekPWl6kYprMqIXYgADJJpANchR8xAz6monljXPzAj1zWZqt9FOqrETweTWaHPqc9OtMqxtzTHG2Pr61TaSYH5nOantDmBS3pVS4Y7nbPSh6ErVDoNSLyCMjn1rVHIB7VzVqf9JBOME10MTZUDPSm9iXo7GNbN5YPlnk98VahuAmF2knNZ8TEMB19hWtDEsaAKMk85PasepaRzt+D9ulJ7nOPSq+R71b1MML589aq4/Gt1sSxTgrx1FLjGCaB8qDJwTSE5GTSEOz8wHanAjvxUOTilHNAx5wR1zzQaZg44OKeQR0NACEegpMdyfwpwbjG3Oe9JwetArhtzxnFKEA6+mc03IHAoySBzQA8NjIIyDTiy7AAOQKhHHINKGB7UNASZ3MAeOKexG07T0FRFlJ44pNxI/GpsBMgaQcnio2jIUsx/D1qYOBGMDFRSt2BpiuRgEsB7051w/HI/lTA2OR1NBYjv1NMbJQN2Bjv1q1tUpycntVRJQFxxinLMqgkkkHt6VLTAmkWMqMjJz09qspdLHCqooB9TVLflhzxSHnqScGpauI1Q/lmMsQwcZ47Uy7YFgFIA6nHeqXIUAseOmDUpAYADk4z9KLWGPuAtwoRScgZ5PBFPjuobdNoJBAwSKhVmDgDBLcYoOmys43FQDzwaNAKJIZyecZ70/zcAA9MVIbMoSXcAA4x3NRNDn7hJFVdMe40Opfp+dG3Y4J6E5ppGGxUylWUBjijYVrEsjIyAxg+9QF2Hy447UvmKmQKQOCMnqKLCFQ4z6ntSHljSbwWGB1qXAD+oIzQBDIVDDaTkjmoxyac7FmJxxSxgdu1VsPoIImP3VzTCpDYIINWotxYHBwDn60y53PNkkdOcUkwCM4UDp7/AFpnluTgKTz2ppOAD1NWw/7rcM9Mn2NDdgaIVgcjJBGeg9acSyEgg4HpT0kaUAA854qQSouHZcnuPSpb7hsVBK4wTyKk80ysp29KftQl3CgB+celIpUNgdKNAJS7SKqtjA6GoBGwlwRkjuKkMyqQAuafGPMYqg5x0pANIY/KMmnqTkKuQcfnU8IWMgN1PBzUN03+kDyxgDuKXUCzbhJoyjcOvU1G4kgwQ2QTjnuKjEwE6eWDk9R60XNuxkLEkA84PaiwupPNdIURoxtcnBFTW9zHO3l4IcjoehrOkhkEQdWz29xTBuVgysQR3p2AtkwJcYjYjOdwPQVYt7hZHETEBFHDY71nnaVPcnGSOtWhBGMbXOB696TsNlq5lhOEGNxGD9OxrMkjSOYqGDL1yanubZwouVOVK5PPQ+lVT2Oeo/KmlYOhYgKrIAGzkYOO1TiDzbgOoJUjBJ6E1SiLBtwGDmtCHUJIyEEYZR0HSkxCXRcQ7hGMAYBJ6Cmrczi0CYJQ9BTRIWl2Sk7WzgdgaSI7LgxSH92AQMetKwNjoZo5CTIFRQcY7k1MCJHDDjAwM1VmRUIC4IB6jtmjzJUA3A4HGfSi1wRYeJp3UOAhz19aW4tZIXBBIB689agmupDFGFOSDkY9BV553uYIXOAD1JqegEdvAftDPliMYA7ZouxK6ooGAOSTTGuXSUouGCnnBqwZPtEQDdCM4pPQEZ8sgCA5HuPWmyTSTQqgVVQ+nX8asSWilSvUYyB6VWjjaBgXGYiecdqqNmUSxwOIdwc+YTg47inW4IuBnO0HBJNOu544p4zaEspHIPbNIu4sG5OTyBTYmT3DoxKoo3E8Zqa3LRoSYw7d8dQe1J5MQtjLyZgAR6UyG4YLgjBB6ipabVikW4ZFKh5c5fg+3bNS7Gjk8sdG79cVXgRpnJ6x7SQD1Bpsc7wsAwyCcZPfFZtdC0+pYSPKlAwGDkMaYbclGYkuAew5+tQyTiY/J1HUCrYkkigC5AGOW69aWqHdFOSGXaFUjaMEZPNKihCTKSMjgVMyeYMMwJ6hgePxqK5EpiCqA4HBIqtWhEQlVCQuQfWl8zKkAcnvVRmMLgHsOQaFuQCc9O+adtCbstgs2GaMAgckUSOQuc4HaiOZZEzuHHGPWpI4hJgdh1pXsNala9GWjkZSVZMZ9DVe3jIlBAJxxx6+taUygQNEeR1HtVOIKuUBJLdT6VSegmhLhcMWJ59PWqBLGQ8kAHg1ekDAkMOegP8AKqZjcMQ+A2eRVoljoHK3anG4c8D+dT3WGkzgg9sd6ghjKYYtzVlgHYFTggZyaHuMkIPlkEnI6n1p+QVAxk4796Yr5DMwyRwQKQkLj5u/SpsBKQTDgjOfTrTQVjUbicninIc/L1FMYEOC3TOKAJgwCk+o4qS2dllEjguFHQ96ZwVBA5HtTVfDkAnJ7UJgax1z5CxgGOgOatag6vpsLswVndSV9OawkjLuiberAfrWrqts0cQY8gsABnrWqtYSbubwt4GbBnUYA5NXLHT4Lq4ESTFzwcDjFUrLSZZo0k25yB1NdJoWnpZ3gLEGQjBAPNJ6DTOZ8V6f9mgt0VzglvMJJIzniq+lRywQx7Y2cAnGB71reMhmOPI7kYpui3skGmAF1CKCMbec/X8aSehbWyM/xEYo9PlFvHtMh3yEmspowbAFkIXgZHrjimXHmCzkV2JDktknNWGlEul2aqRknBA700iW9dBLm0ki09Z549iSABfXA7/lS4spLNYzNyozjHP0zWh4pmt5vs8VvIJLeK2AODxkdv5Vz93dtfQwww2qQOGIcr1YcYq0r7kvY0TKI1jMkxAU5AQdKfd31rcgiMMS7AnPQEdxVAWFxGgY7yBgZJ7VHOhsrlN7AZwRkcH2q9CVvoXyMg4BqFgdwGOKnyp6ggH0qFsBupNZl9AVSVb2GahPWrVuM+YM/wAOagYID1NCeth20I4wBKCaV8eefTApjPtcECkklYXKYHDAZFUISTA5PT1qO2cR38ch6ZA/ClucyQlc4yevpTLTabtFznaCQPcUCZ00l4tmtxGyk+aARjtxWhpUkNlppuFu2QSEEjHGfauemuN0QkOGboQeuDxVlWvFsXtZSvlxjKjvUOw0dJ/wklrM6RQKTITgEnAPrTm1WdGGI1yR3rjRK0c0UgUAowOQetdPNz5bA9x+tNpIV2mMj1C4trkyyAuCWGwHjn/CmSais89rp5UF41Lsc5xwMCnzoFgkkBw6oSufUCuSsNVjOpxyEmMkkM55x6k0tweiuLq0hj1SZASFyCAD61WMjlioJyPeuim0WG6l+1LIJQ+CGHeq93oqx28kyj5gCePSnexLi29xfDFyIblN5yHbBz0NdJfWbFvLZgxU5AHTB964TTJDFeiMnAJBH1zXWNqFwEJLDHfI7VL1LiraExtAIXUxjLDrmsd7l47gtFGMgbSCeuO9aPnEruYAj0zUMkUcrBtgB74oXmU9jG1O7klRZJogqpxwck1ktc27D5ZSD6Gum1iKI6TKSgDAYBFcPNbkAMn4g1SsxapGiArJuDZB4471mudjlOcg1NYl/mibgdR9aLiEiRX6A9aFoxboeH4HUYpxYY70wA9jxTiMDkdqvQkidxmr+hENqKKPf8KolAR0q1osyW16JpDgAHNCE07HUshIOcflRaLE7SRnh1OceoqqdXsiOGPJ9KgGp26sHR/nV8jjqD2qQsy/IiBuOvUU2Jj9ojBPAOB7U92EqCRMYPI57VXJ+YN1x0xU9R9DZygPWo5TkEjpTrC5WZSWUEDrxzVfU52hudsYAUgHGOlFhoz4Y2DuzKRkntTyCT0pwv2B5jBHtR9tjP3o8GqCwSAiyI9axJQxzgkfjW6JIrhTGp/D0rMu0igmKkHGcA0uoyPTSVjnYkkqARmrENtFfOJCuMjJxTLRVFtcbeQRVvSgVRVPBCk4oYJlVrC1DbBKAQehPNMXT1WQNFLlhyMGobqLdq7tjgEd6fp8ONUBLEggnFNITb2N/SdVeyl2k7kJxKn9RXTkJJEssZDRvyCPSuALlLt2U/xY/Ct/R9WFnJ5cpJt34I7qfUUJ3QNW1Nx4wRg9qkR/OAR8CTnHHBFOdQVDqwdG5Ug8EVC4yvBIPUEdRQCGSxHp3quwKkmr6ETDaeHAAye9QSJjIINAzPnhiuoysg5HQ9xWHc27QsVccdj610Mi4yRmopIYrmPypcDPQ+9JoE7aGLp+ly3Li5TGyI5IzyatazaxrYeauMlhn1qOGabR70x5yueDngj3qfXJoptOSWFhhn5X0NPoC31KdtcRrbBerQ4Le9U9R1MXIHlxgDGcZqyLJhaO6nmdccdq5+bTLiJziYgYyM0DS0JCSHjLHGXHAPSreqlg4byyQMZYdqytkyIBKSSDkHuK1orqKfT2WRwZIxyCfvDFIGrHPsXkZ1YnOeD61VYENxyR15qZpikpYHHXgVWkfexI4FTuSxwOHJxjijfgj5uQajZyFA/PFNbk07ASu5JDZzUkJbbg9Cc81BHgMd3PpUpOeAOvak10AeWUsARjNA4fPUCmb8jB5oLYIxnjrRYaVyUEFtwGSetKRtJJHU8VEGC5yOT1pwk4x2BosO2orHtTFAJ54pSRyQPamZIOM5ppAOfJXAojGCM0fwcn8aMjGO1MCRgT7gdDSELsIxzjtShQVzuxQzAcAZ4qRohXLYGMY602cAJwQT3GKnAAXcMDFMdS64OCehAp9RNFSIYJIHXpSuxCnHGeCBUxRQuB1HWoHQlvY1V7sLDYyQ4wOoxU5JBwAMURxgDDYyO4oBGcGmxJMjBJJ6+tSJO0UbRgggnnihmwAFGe+cVGAxJLDtQJrUYSCT600+lSNtwABj3puMDmgT0GYqRDg8nNNNIM5GeRQI0LOA3DEBtpHIz3FWrxlChQRuHXHeqEN68IwFBGMZpwkD4apkhpkiKzcrnjqTTJHBwPenNI+Pl+6T0qGR2CjAx71I0SkI33SQR196TaY8E4PpTASFyRknnNIXPQ9D0p2BIkeQtwTgelIozyOaZnOeKAQF6800ikhC2GORSB89FpSdy4I5659abtKng+9UOw/BAH1ppUYJJ6Uvy4OSSaQkAcUmIaqcnnJFBOM0AgE9uOtBbmmAuWCikJbqSaQEkcGlBzgGgAG7tShCRn86Q8HrTweCtA2JtyM0gGTjHFLg4yDn2oIwOv5UW1JaOk0YqbMhWyAOlS35xZt9DVXRiFsC2cHng1BqF5I2UxhCMAUmrsIFa2AKDryeasMdqADqTjNQ2owuT+FWiUAy3T+VJ7iuVgGB9j0+laemg+Qx65Gaq+WjHKEfQGr9ihSB84zz0pvYS1aMWTm8k9jVmAAndzkdqrgZun9AxFToGUZB69M0FPctBonG0Eg9waktUIcEkcnioIRvJ8wYz0IqzbR4kyCSM0zMvsMLUJ/Q1NJ92off8ASpNFsSn/AFY+lNgHX605+FAx2pIOh+tAPYmFHY0Y4o96YAKQ5pcc0GgBvOcCsXWLsmTyFb5VHOPWtlm8tC/UAE1yk775nY87iTS6lxXUYTnimk4B+lRSPhiFJ4FLGxbtTSBuxu2wxbDp0zWbdHDexq7DMn2bAYHjBqhOfmA9OaHuTEiGAQcYIq3DfvERkgjpzVM0YyopobSZcRFQblAI61ZtmkkUspyAeoqGF4o4QCc5GSPWrELyPgRoEjHY8Vil3FHcxdVB+3tngkVU4GB3rQ1gCO8GDksOtZpOK3WwnuA5JJoJwKARTCcnmgkdu54pQcc96bkYwe9APp2oAlJBXIpoHB5/Cm5OScdqXIwPWkAuSKaWxg0A5zn0pCoPSmIcDnsKC3Bx3poBI4HWjBxmgY7qOeKb0oPFBBPNAhwxjJ70Z2mkydoFIDk80hj8k9KaxJPNKBxTWOWoAUGkIzSe1LzQAgB6UrDBoTlqceDzRcBUfOAacWzx696jXO7A5pxJ6mkwJI2Kj19M1YW5AAwuD3PqKq5wAc4FN3d8/QUrAWJpcsCpIHWpI7uRMckgetVUcEnPSpUjLOOw71LQjQjCTkFgMdcGnX3kQhfJXAYcgdjUDqY1GzLDGeKYZxJhXGR2qUhlR48Ak5zSAnHTip5AAo5yKgJ2gADI960TuBG2M00HtQe9KACaoBw4zz16VMgYoCTUKDc4GDg1qRxfuwNuABwTUt2EVJrNo1BYEEjI+lRKpTqOcVtqrJCGmyQeASOgqvewjyQQnQde9SncZTgdP4sgdwKJo4jllPXt6VVD7WyRjHanZc/MF4PSqsA2TAAAOeeaVJmCFQAQaY245LDHNOUYFPoBNAPLcbuMDgVIzxyHHQ9PrVcsSevSkzyPXsaVrgSA7CMng9RUch2tjHQ9RSs+XAOMetOMW457ULQBgG8ZyfwqzAxibenUDFMjCjGcgYp4/dvg8qe9DAHmMjhicEnmm5y+ckUk3yMCpBB60mWHzY4pBctqEDLMo+YdM0l9cs4RcEAjJNRq7eWGGCBTGZ5OGXilbqKxcjtp5LMSBt2egAqKS2lh+aVcZ6CprJzDFhicHoB2p+oLI9ukokDqvUHqKV9bFdCkAN+FYBjzz0NWZZMWxyvYcj1qFp4niVfLwQPvDvSwzGF1JwYz1B5BFNoRLbXIZPIkwVI4z2qpJBJG4UjJ68dAKkLrJdGVFCJnge1XYLiNA25SSfai9mGxQRirEFcDGRT4GlE5CgHI79BSklnebYNrZCLT4gIsxNyzcg+lDEwmiYQksvIPBFRLGzcAE8c4NI7SFirE8cdaI2a3AYt1OMeooSYEg8xYioQY7g9frTfPYIFdSVzyfSkkuWYEhcZI6U5czKCcYJ5FFgsSmNDAXhfJHQU0q/kiPcASeCabNGtuqSxZJJ6VZEkU8IDDnrSYyGOF4SRIMljnI5qaFH8w7iQD0pPPXcY8EsBxTo5VZCpBBB5HpUsGOmWUuuw4weTnpSXEzRLlUVs8HI4+tTJIHTcpA7EH0qvO7H92I9xcYBpRHcpDLS7mYAnt71pW0Z3EL8zEYA9arfZWBIIBIPBqe2kWFg/mAN0GO2apq4mSiYqQo5BPIHtUUkjFsYwT0AqX7PGIZLgMTg5A9TUljDtvYpmYOM8IfpSTTY+hLbiSOKMKpx0OB2qxHAssBWWM4ycZ6ipiZRMTuUISSB3wadiQs2512kcc8g5q1BXuCfQgitIo1wqYBqCNZgXjkiJjJ4PcVfWQIw3MM55JPUUhLsHw4G45GD0FDgmCZQEbRscqQDwCadJIsbOqkcEYHY1avJENkiFgzhhnB5rKuTGL0sWyhIwBUyikik9bj5wJXE0ig8Yxjp702K3hkIITJPUelTEt5nmFcoRyPaqsc5GWRuCenfFY69Cn3HixZJTtAAHI+lNfzFcBWwueTmpY5vMk+YkZ4BqvfF1uBkHaeBxwaau9wui0ro6Fi2eMAVBHhAzbck8fSokt5hGSqnngUuJYXIbqAOD0ppIWpK6LP8zHoOg9ahuYVjQSrkuBk56YqWMEZI7im3Ll4mZRhRjI9RVIT1KwdSAEH3j+RpwkaNSrA7s/lU9vDCbUyKGyOQSKYwDu7Ec4AzTuIjUMCQThWNPkK7QBj61HcsFYKvIxzjtSnaqAdQR+VIQ+FvlJOcg5zTpHLsM5B4FRxnBPByO1OAZ3BIwM85o6gTxykKQcZoQgsMdTUJUs4VsgA5zUgPzY6EUAi9HKEttq8NuySamEvnRESyFiCMDPSs/zCF4Oc9afFIBJuAwT1BpptDNvT7mdb21h+0uVaUArntmu40QZ8VXvPCqMZPfFefaVbGTXLeQH5Y5QSCeMV6DDbtaazJdtKAJXAjCnOeO9VdNB1MrxjIYY4DuBJZiQfSqWkSKdFlklZeXbkn2FWfHezZDKcbgCCR3GayJIXTw4G2ARyycEHn/PFC2NG72RhRTu6zKxJABwDU+nMzPDHuIRScA/Q066CF8BPLwvPvTIWEbx5OcHJPoMYq0ZvuTQgJZyySMTGrncO+M8VWe+gVUliiaMHIBznOOtaNvtbzo2UNzkKOhB55pItHhmtJJJWCiMkog96XMluNK+xVTW1QDbkjGOTSXd21wkMMsIJyCD6Cri6ZBFp6zkK8hPC1YmsYIfs7KwJf73PQUe0XYFAjSGSSPKgEVAYZS5UDkZPPtV6aOOO9SKJyYSOSD3psccbXsiMSIwMA570lLqFuhXs1bzXBHBQ1A0bdvzq9bARJLI2d6kgD1FQmMeRvJO4k8Uk9SrWRSeMleuKbOqiaIBuMZOOtXjCPKBOcmnRQ6fsDXczJIDgBRyRV8xKTM7K/3c47Go7LZHeJIVwScH8e1WtkW+4AYkDpx2qCSMQwxSqCSTnPpRcTWmhoXdqftbBcY28D3q0pYqBI24soBH86qm4MyiRupXt64p0JMciFmPzEAexpCTGX2nsJmWM4A7Z6GtRNWtkt0jnchwuDx3FVdVuALyM843bT9cCs/UEDygDA+U4+tJM0aT1DWNVaWwRVnImjc5A4yprngSrkqME8k/Wr19A87q4xnbgD0+tUdwKqWQ5Bxx3FFzNnVeFtSUQNazvjB+TJ6cV0ImgkZrUuCXXoD2NefpuhiyuMk9e4FSafqU9tepcMxcqCME9qa1EtDQk0q5GoF4YiyxyYJHsauXmoPDIYmiIBHIanDXbiJC0UYBkJJzRDe298omvWjEgyMEdRTaLT6la2s7i8U3Ed00QY42DtWraxPbRFXkMhJzk1T1CYWlmLu0mU7WG9Bg8VZg1C3uY1dWAyM4z0oaYr6lfWhINOlfGFJHGelcuR8o7k10WtXu+zeBRkHHNc6D8nXp3oSsN6jB8kiOBnBzg96syasgJR7VT+NVmYEjBzzTp4FlQZ4PrQ/MEm9iY6tagf8AHiv50f2xa8Zsx+dZxtsn7x4pj2+O5o0K5WdEmp6U8YzEASBkY6VGbjSCS23GecYrnyrBgoPPapDDKccD/GnZdyXdG4bjSc8YwPanC50kdgce1YKwyjI60ohl57c9KLILm8ES+ctbTMEBAwOg4qexjaNZUZix3cE9TUXhuMi2YuBzN/QVqiBGV5I25Lcj0pPTQi9wtpjbTBuoJwRT9UkWS73KcjAqJhj5agYncQTk0XGrIaScUhNBOaQnFMZNZ83A/Wq+pDNxnHRqsWXNyDUGoDM557ml1Adp4AilPQZ6VatSwuDnrt5qtZkpZzNjJHNTWMhlcyHAyvShkxKMsoGoyDZ35Oal09g2ogAEHBqORCdQkYY5PSpNPUreg+x49Ka2B7jZc/amA7tUocpMfQ9vWopD/pJ5z89Sn75XHPalE0kb+j6sLci3nJMDHg/3T/hW28e3kMCCMgjoRXERuyuCTkDrXQaRqoUC1uGzG33HP8J9PpVbkNWNIgEgg8jkY7GpQwuF2sQJQM49aa6FGweB61E7EZ2tg9iBQMbJGAtUbtZCo8vGQOPrWqji5UjJDoOR6+9VWHPJOfTFIDnNULGWME8gDNUZZGdVjY8A561pa0MXg47CsxsFwBU3Bo2ba5iS3RCCCBzx1qSSS1lyCqnjoRWC0soY7WIAHSj7RLwGYEH1FVdCSHa01mtuwCIsgGAAetcsZ3XIJxxWpqDS3PIQDZwSKw5WO7BGDU6Db0CSQsc4qMgkY70ofr7CmoSXwelMQbTjJPtTNxHBqSY8jHGKhIIznj0oQiQNg+/rUqOAuD1JqqSR705CxwPTnNNq4FsbSeBz3pcYXpyahViDUoOQDmlYtC4OcNSEEHNKTnJ7CmhgeO2aaQCmTOFA6U0nDZpxQkkgim7CTj9aB3HD5+vSlkG3HoRSKCpI9Kex3rgnmlcFqMBPPFBJzmgnH9aXOaY1oICCTk4xT8EDcKiC5bPang5OM8UA9RCSWwcfWgKDSggnJGcUjkZwOM0CsG0BDjvTCU28DBzSlzt9ulMKllyOMUw2FEmCQADTSSSAB2pVhd2CqOT0q5aabJNhyp2BsMB1xRYhsoBCDyOBWlbaNLc2/movOec9hW5aaVbRgmSIHnjNaUaqowgAGMY9qTegktTgJYtrlccg4pmMEDGcnFbut2SR3YaBT1+YVmXFvIMOqnBPGBSTuNqxHDFufaByalEJjJU0ohkTBZSh608SYyWOaTepKRGTggZ4JpGGcgcgd6WRsjioC7F8cjNJFASA3X8KN2O2c/pTVXLlj1B5FOzgEFcmqQIUFjk8A00ljncKCMAY9OaaDzz071RSYqseppCSBQSCRS9CaBiKMnJp5wuBnigSDJAAGetNkI2bVX6mgQdc00475pFJPHSlAJzkYA6UAO3KBgUAqWPHFNIAAI44xQoJGcYxQA84HSkBwTjpTSetIBxk0DZKD83qKdjcN2CKiBbOKkR9mAw4NAXLsWoMiLCQAnfHWpbmeE25RQCTjFZpKlsjpViS0eGJWfgkA4pslaPQnhbCgk8mnFnJwMHtj1qrEJCwPIAqfIKCQAgikIeHMbcAo3f0ratDusi3fk1jK52EsA4PX1rZtCP7MJ7EHFJ7Er4kYsQzNIexY1OATjJOPT0qGAjLn1JNWY2xzjNBT1bJI98Ywo3g+tXrMEtyMHvVNGBbCnBq/aAhsN6daZJYkGFFQZ56ZqxL90VXxhhUl9CVxx9BRB0NJIeMeopYOVJ9aED2Jh0pKcKQnA6daYCZo+tLjimk8c0AQX7FLKQg4OK5SU4BNdHfzCa2MSA5z+dc9cxFFIINStzRPSxVRTJKBkkk4rRihjijIZgDioLCP96SRyBxnvU00bOxNW+xluyAyYc+lKXWQcnBHrTDGQKaQRzQO4/BPI9aOg4qEyOh459qkWRpOq4NFgT7l6xhAlJlUOB0z61oMrPyeAOMCs2GaOJgu0k57960dwKhmJA649KyLjqYuslTcR4OcCsxutautBTcRlRjIrLI5rWOxEtxB3FIRnPpQAR061IQABmmSRZ9qXGe9BGOozRigA7Uc0uM9qeQxXGKBDABingZXHtSAYPJqQDnj8KGAoj3hRwKiIwcdhx9KuJA5AIGOfyqrcAeaVXn/GkhkRxng8Uh470pGPwpDg8UxCE0Dk804AY5pvSgCQlcDFRkg5NIRSAcUWAeOeaM9qRSByaARmkMVWMbZFBYs249TSGhFLEAUAKCQwbPShmJJPrSsjK2CPxoAAHzE0AICW98ClwQOacgA6elNcc4NADgNqhhVyF18td3JxiqYPyj2qSM4HJ4FS0I27R4TByBg5HNJ9nt3jYKuOuPastZCrggnAOasmfcwkjJAHUetRawDJrcIpAbcSMjFUiTwO4rWkWEIJGbbuGcelZxKNISo4FNArldlI57GkzggVNkFj70zyWJJA4HerTGJGxDgr1zWhHcAMMtj2rPwUOSuDTww+9370mrgzcXU1ELK4DjsMVEL4nhlBQnOCOazo32uGI49Kld0eMtHwfTvUJWEMljjllZioQE8AU0LsI2tx6VB5hJIJOanXLrkDJHaq2GRSDfyo4700EKwJ5GcEVY8t9u5RgnqDVeQEHaw5ppjEP3i3YmgHOF7+tICfTingDqRkd6oQ1hyM1PGdqhW6Ux/LKhg2D6U0NjAPfvSAexAb+VNaQ7dp9eKRgQwPUUhOcEdBSQg3s/UHjqKnM0ckYj2bSD1FQAZPGR6imkYbgU2h9C4CFUg9D0NL5ilfcdqjhO5drc4HFIyYyR1pATR3DxtuC5HQUfaC7kO2AeoHSooJcMFblScEGp7qBFYtGQRU21ERkRqoYZPbApSRgEggY6Go1OGz6c1oFrW5tzuBDgcfWhuwFTzFGOOB0qSKYgkgcd89qogsGwwI9qtRkMgUdSOaLAW5jBbxAhw8jfwjoKosTuyWyQevtU9tatcytGWAIHU981JJp3kyhDIDnnHejRDK8hVI1cMSxPINMf94v4dKdDAjTyI54HQUGErOqqQd3H0ppdBDImCEgjJ6c0eayMSvIz0q2bPKAbSGpRYkYUDORyfSqsFysLl2bDjgdqVzKFLRA46n2ovIDbtGeckZNOMymAMvBAxUtWHcjQyH51yG7GpopsS4dCCepzTYSJlEeCrHuDUqRsXDcHbxnFS2SWIXVG3SrhD0HrUuxZFDRE5B4yelM1BAkMcqsCc8gU+3XzGjmiH1Hao80PYjmjkjGQeRyRTBbkMjsO/Iq1dlyQVUEEEcdqqqSYXxnIx1NVfQaJpJg4CqwGO3Y0sLyIWcDkDiqyxEkE9Qfxq6GGzcuAAMEHvUWGNJmmkyCAABgk1NIAEWNXJY4JbPSqxnRnwmcenpTixRtrcrkHI9KHcL6jJbaeW4LLKCg689Pan+Y1sifNkEYOeCDT45VJPUE84PrVSRXu7wIqHgY+tJSbdmUTk/aJiIs5IH4mpPIkJCFAXXjNaFlbQWse1iPM7+xqa4gWZAUYB2HB9ahz1sWo3WpnW8itDiRuQcUT2sbRkxrg9QRUUcLRS7JByTV8FQgUHkjpVJJ6i2Mq3BLEZy3SrkhXy9p5ZORUgRYyHWPG3rVaGRg581OCSR9Kq2hJNDN5y54BI6CpIo1L75FBIB4NV4SscrAAAHnPpUglD9ic9qLIdxIwA54GCaJo1eMhSDjqKjO9S3y4BIA57U9HUoC2QT1wKCW7kIgLJ5RYhSM8dqke3Vbdj02AAn1p4bADDqD0PeieTziGKgKSMj1pgZOxizA+mfwoBBgG3JP8q01jjS8LKoMe0cHsSKrXsKWccZQ58wnIHpTFYgBYKGPUfrTxMTgBTg8c+tRIfLl6Eg9Aan2FepznrjtSYJDHcAgAnJHU04bupPbr61EQgmG48CnEsWAHIPUU7AycHAPHXvTo2HHTgj8aYpO3BHSnCMyEBQASQAM0rBc0IXYOSpKnuRWhDf3CxDdcEMDkDOTViLw/csq5miHAyAetSyeFLnyXkhuI2ZeQpPJp8jWo00LFeWF3DCNRaSRowRjPByetP1m6tLnToILFSoikBPPGK5+FyzGOQgOpIJ9DU7EpbCPIyXBJ9qSfRjWjuP1N98qHy9qhSOe5qjbW7M8mW5XJP9KnvpiSHzng8e9WBHHvEqtgtGQwPrirTstQepPotpL5Fxd7kMaqTgHJzTBkrwTio9OnltNJljIGWYjHpnvUlsZpiIhGoJOBg+gppXbYN2QqnBOQSB6dqC698nHY1dlWIPCFBAIw5NNkitxqCR8eX1J/ClfyHYgRdwDDoaeFO4+h6+tT23kvfmLA8vtULSRBpQScgkClzXdgtYYwIH1qMnHJ7UqSA2rEn5xnFQ3Egh0/zS3zniqTFYnkdY8BjgkZA9qoanJ5Jt7gEEluntVJ5pSAXY4xgE06aR7uyhUjPlmqatqCZoQlZobmdSBxk47VJbREwQg4KkDg1nw7o42UZVCMMM09JiI44wTiPpzWbfYaaAXGLuWA52gkDFaRbACjJ27SPrWUVJcygDJOTU8V0yqWc5I6e9HNoLqW9akU3ilehcMf61GJI7l0yQRk5NULu5+1ISOCeg9KjViE24IPYihMbZHchvtpAYhQRj3xSeYCpCqMn26c81LIBvVsggjn3pm1dzncAT0HpQ2SQENjg9KlVYypwCDTGABA3fQmiMsTwOAcGqSDqWDcsyLHjOByan0yO2vLww3B/hyOe9Z8vm4CxqR6mmxiSFkBJBJwSOtUmgbaR0VxY2sVnMYwAQMZJzmsSCLE24EgEYwDUt7bPAwIlcxnBIJqSxCyXIGM8dKYr2Qy7jxDuDE+x6VQc4Q479a3tUgiWydkYZB6A96585MbseMCkhsspCn2MSbec0wNuyvTFOi837GCWGwgcUwcu+B1xSZpTEIzTQFJ+YZBpxB3U08g1CZu1oRMo80Dtng/jVwIC2COtVFGZlGO/WrrFUUEtjPStEc0txNnTgUBB1xSoyuCVOcdaN6gjrTJNXRQI7csw4EpJ/KrMkwtLp5R/qm4YDt71U0iRWjkj5ALZ5q3dDMzKRwQMj1pMkry6vZ5wrEknHSnEh8MOARkVkXNnJNqBjgTIXBIHat824WzViPmUcih2tcfWxWP0ppAPJpguYiecj3pfNhOcyAY9aYyzYgGcVDfHM49yasWIImDZBBHB9ahu4pJZzsHc4NLqLuLZkGBozyWFS2ClHaMjlRVW2gltiTIQSTxViObynZ2GSwxQ3qUloUJFzqEjAnGT+HFTaarC8JJOMHrUxe23FjGQT1NLC1vFIXUnJBGDRfQTi2yueLk+u6perljxzzUBObnI6k8VOTtkJ7elJFSBjhGZeoBxRbXBMKs3Q9TTXOYzjuKYm1UKrwAOlCdhPVpHUaXqayoILhuMfI5/kavsNrHIOPeuKsZiJCjHjGR7V0lhqCyw+VcNl1+6x7+1VuTs7F1zlgy5BByCDVjeLlSwXa46jPWqLSqO4+mab9pWNw4wCDkc0wMrXARehsEDABFZROZFP6Vs6nILuRpNuDjkCsbBEhHpUNDbuMf7xNMJ+UknilYgMQTioywdioIBpICqwIugMkqRkj1NZF9GUnJx16CtabfCu/qVOc+1Z11IJf3jHknpQBQjUsxJ4GPzp4AXoMZpfu5x3oAzyTTbJF8vcORwelMaPBAwT6U4MwJA5pSxwOc4NLUZHIqhcAe9Rx5Dj0xmpj8x46UmAOPwqkwAsuSAMU4H9e9RnAY05TnpTQ0x/mAAigYAwKYeWx1PWlBx+dMZJkYwRzSg4X1xTAR9aMjoKBoeASc4oPPHShTx6U47cdaARET685oJBGCcYpGIDcc0nBbnigBSSCCvSkyc8D8akAB+mKAARgCgQinCknpSEZ60pBA54pgOGx29aBikYzzwaeCGAjAwfWmE8Z65p8AIkSTGQD0PehAzf0+xhmijmZcEdK1UEcedihQeuBWfa3ERgUr8o9DVkSD1pMgnJ70eZgVB5gPWmmTHSgZJdnFu0ixh2AyQe9Yv2uBGjkRRk8tGecVqm4WMZY8HjmudvkWK9dl6HnAqOonqjTubm2uCSAASOD6GsR85K+9KCSPQDnmhnAOAQT60WFfQYQVXJPNRbyMkDNS5Ddc8U2RAcFRTQyINgHIp8eCQT0pjEKR3zx9Kdnb0qkCHMMe4qJs8+3WpAcmkIzzxz2plDFzuAzUhIPemBccUE4BBFAbAMBuRmlbJUnPemFu4HNLyR+HNAXEBIJ96dkgAUw5FABJpiJQgIDE5z2oIAyQePSmiQoCAOtNyQcdaQCkrwaQkZyD2pCQRxzS4z2oAcCu3jqO9KCCOaYMg8CnAZYHOCD09aaE79Cd4JISBIpUHHWr19MDEkO4O3ByKtvdQX1iVfarYAB9DWVJbGF0BbcSOueBSfYa2v1LkYXywFII747GngKgA2gj0qmjGJuT37VK03mEbSc+nrQKxJ8pOI2x6g1tR5j0o55O0msMsp++pBwACK3JB5ekkDpt4oewl8SMS2OUPqTU0e7gKwBHY1Fbj90T365pxCkAMSD1yO1IbLccibv36FT/AHhWjZyCRsK2QOhrJUyouCRImOtaOlkHJ24GOlMm5cnPTioRjcM1NKR2qIDLAe9SX0HScKfpTrcfIKa/3T9KfCMIKED2JT1GKMdqMEUDJqhCc0mMjNDlgpZRkgdPeiMTyY2xHHc4oC5n6gPJdJAQFPGKzLmTzDjHHXiuiu9Fur5VXAUDnk9KZD4UwCJZwcjFJIbaSOajIVyyqSCO1KZASQEOfauug8M2UOAxZj6etWo9HsYwSsAJ9TVWIucMI5JOkTE/SpF0q6kxtgP1Irvo7SFB8sSjt0qUR4A2qAPpRYLs4GPwxeynJG2r0HhGZWyzkHFdkEPrx7Uoj9TTsK7PNBDGAJWOe4UVfjKsoZjyQOBWYT5biPdnnvWrGY+oIbA7Vgbxd9jK1kFniYDAAxWbsI6r+da+tE7YmIwM8YrJMp3cdK0jsRLcaUOCQpoCkjDCpC5HINMY4OOSDTEPMYKjp7U3y8DpmmZOep9qPMYdzRYQ7Kg8ikJPUcCjAYbsUdDx2oAUryD60mSOAO9G4ZI5x2pwZcetAiW3nYOM5OKgkI3Eg55zTg6564zTWUHr0oAizk/Wg04qAcD8KVk2HB6mgaIgSOKC3bFBFKAKYCYz3oIxQORR9aAAUho+lLwaYmKq55YHAqUARr3z2p6qBFn86ikOVqL3C4FiaY2QcdqAc/Wlbp70x3ANge9BYc96ZminYBSxpQxHc0zpQKALKTZIB6AUGQ5IVeD2qDOOR1pd5JpWAnkmd02noOme1MWTAIwOetNZ9yhew70gIpWGWYypUE8EHpTwdqEDqTmq69vaniRduCOfWpaEExLYyMelRIcMPQetWQwJGQMY71G8Y3cKce1NPoA4I0hG3gAcVJJbSRoD1BFLFHtAIOT6U66uZY4goxg8cil1E2UQct/WrVruGQoJOM5qp1OT1qxDOU+UNjPHFNrQfQsESEF2JGDzUtpaw3Ku0xwegxQSSm0nIxke9Qeb5DbQeGHr0qbsRXmjaByp9etNEmMjrmiaQu+GbJHFMwOtWttRj1AbjHJp7jMeBjINRocdulOLc4xx3pMBAwHysMjGKkVEI+XjHaoyOcino4RhxxjnFDGSJCpYZJGeppZgiAKgDDGMnrQHBwR24FOWMOp5AI9aVxEMJAYBjT3JJ46CnMnAKqM96s28cUibcASD1pNiKojBTPQ55zT2hfYjx5YdDVv7IdpxzgZqiJJY1KqxGTzii9xoZz+PenKdpBx3poLAEsCRTvOQwYYYIHBqkriLMtrvhEqYIJwfaqY3A4OQQaWKZkUgk4PJ+tJ5geXcw59qLWQy3HuhImU8getLFcCScmUkluM+me9Vi7HjqOlTIyiMoyAEDg+vpU2uBLdtEiKsRzJ1JFRWWWvI9xyc803yyEMgGQOpp8TxwzRycgqQT71SVhNGqsbAkGQHnHPalZSUAEgUjrnvUbX1mQcg5POKbDNbyKCwJf1Bq7gVtVjZDFuOcjr61SBA+UjOelad1i9YKgIEQ5JqpJasMMnJBqG0MICFlAYgNjFXIo2MxUdAMGoo7ZJWJdSpA59qngjNuwn37wCQR61kyRwhGwqwzkYGe1KsZihC5wueo6/jUhuELAsQAeoqJpomcxkHLnAJqfIpCETESlBuUcg1WyyIeCCTnBqwEZHKliMjGQajmkjIVWOCep9KFe4hQx8rcTnHU0sZ3sVHJxxnvUKFFgZWySeAPWrHmRuQcbSQMmmyhpVXUDhHyQwqSAFWAkGccH6UiFZMnjIPJqQjysFSCCMn2qWwGyKZH2qMkdD6VsQW4tYxIyhpAAM4rPCxyYkVsNtBIHcVctrvIWKVuccE/wAqzldrQuNuo8yRFyxhOSSScd6cZU3IfLOV6e1BN1gYAznpSgTk/MAOnNQajZoRexCVRtkB71QywcDI9Dk1bv70xKEiGc9SO1ZRcFS53ZPTHTNaU00jOTRos6FdrN2xVa4HyJt5HIpkcyshYj5hxxTZZ8oFKkDOc5rWxFx5j2KAeuPzqIyBCCpBz1pvnZXIyOcc0x8BxgE57YoAnMzkgtwAcCjzGDAZyCeo9abbWl1dbvlI2ngnircOkymM7mCkHAPrUOSQFcn5gd2TkZFWEgeQ/eAAOSKnGkRqpLSEjA6dj3NO8uOFwIycHjcaj2i6BYilhUlWXAxgfWo57bIWNyCOSCOefSnsY0Y+Y5wT0FNW5WGIMMsASQcUKbuMrXMMCNGIxg4+Yn1qOQMQCoJB4GKuQywTbpWj5A5+lWYvLcHaAVA4AHQ03Ut0AwrmEgK2CCDg+9LChUFm9eBW+LeORAZEBjB5B61BPbWqASqCRnBANNVUwsZRYgE5x7URZ8zIPv8ASrxs4pvmibB6gHtVa4t2tnA3bge9Upp6E2LYv7kJhZWyPU1ONauhDhGYSDvmszOFyD1OKRZPnDBsnuKtSYWRYZiXY5wxwT7mrMUgmTBbkDJqiXIckjk0+2kxIGbIXnrUNO9yrmnazWyMftERkBwRg4xUmpz2sqw/YoihHEmT1HtWcZBwc5BHQdquW1zYhP38DEnIBB4rXdC2IBIVVhkkdK2IdRtY9EMUduTfZOHHYH/61YKybnYADZknk9q0NMcoH2KCZCEAPXHUmlFNMTLoDLCFY5OOahwxbnNaJt85OfwNMS3y3QCrGytbnbcIdvfFRzcSPle5NXxblWDADIOabLb5dunJpdbjvpYyS2ecciq93H50G3JxWnJafNgYAxyaRdNlnYRpgZ5JParJuYwjAjCby231pQVjA2cAdQT3rbv/AAncaVbGeSdSpG4Ed/auXeRSAzEgnvUy1H5k8khLhSThuo96RSBISG6dRmqolQxkhiXzxn0qW2cO5JjAIGck9am1hXLUk4ChVJ5GDURdjGVPQc1BIJC4VSCD6VM5CqV6ttxUOyHcbG6OTzwB1zVhnUBSWHTIqlb2zhzxke/erCR+Y+SMYGeelDBEhcA5AyQc/hSDyyxbqT2pFHlgkkHJwKRJowrKI8k8ZJ6UvQZFdBT5RPG3kgd6fDJ5bN0Ib17VBIxBw3OBUQkbkqTxyfetbe6I0RNnAx1HFNZHZgwwSDwKqCYhEYZzjP0qX7QTHuC81nZoL3Jp5JpfvcgcU7TZlhvELHrVPzZDndgDHr1oR8zRtnGDk1SuhMvXGX85wTgueCaoyD90QOCRirM0wMRUc5YnIqAgEdK0QXHxXA+yCFlIIH502PJdscVGRyKfGCGJxnNJmtPccRTCAGxmpCB+FRsOD61COhiD/WL9aupGJHKnGACaoL/rV+uKugP5g8vjg5q1sc1TcbCAk0m7lQQCBWrcW9rAqgKXAAIA7A1lRBt8oPJB5rawDBgYOePoKozIoSmN0Y2jNSySGR9569KgtlKI6nqD+YqTOCaliRRedrbVhIvPABx3rekkElnvHdSf0rnbkf8AExA9SOPWt5hs08AdAhxTewdTBPK8881T1QlYSe5A6U8XimQJsPJxmmauP3B9eKfYd9ToYHNvYWzoAT5Y60gumBJK8Hk0vTTrcf8ATMfyqueO9J7gtiwJTMc4xjioyeopIcAGhjz1qWax2ENRnjPvTycj3qNjz6Uih1vtMxB9CR9aZLOFcq3BHU+oqCR8NwSCOQfeq13ch2VsHIGDmlczZYe7I+XsDjNItzuyMjk5zWc8pJHoaFlwDkUXZN9TVt5MTDB61ow3QjYAnNc9FcAHOTkd6tLc+Y45ANNNibudAbtMnBJxUU1/HGods4JrNjnDMVB5ApNQYG0UY7iruCV2aa3O5BMnKk4IPcVDcBfOLKeCPypbFSdNT0BzUNx8shHtQxkFyu63ckcg8GseSYow2sQQcnmtxgrQEFgCT36Vh6rEsMo2EcjnB61IMmuZoyGKtlSMACszOR83Wo/OMbHk4NJuyc561VhXGSEjjtTQWUAKOM5pScnGM89aRsgEg8DihCF3scBRg0/JBwepHAqMBirSDgDr70hcnHHIPWiwEvmMOMcY7VHkluCeabluueh6UCQ84HNFgYuSTtP51Kgx169qhxnvzUobFUNCkkEnHJpQOOeDTCc4Ip4fPXrQUHIOCM0uQKMrySahMnzHjpQDJSc8gnigSEk8fSo1Oead0II9aATF2secHg07OOozSbueTSAigLjhIQDwMelIGO4EdPSgAY55z0p0MRnnSNWwW6k9AKEhX0HEqUyc5PSoiSG56V19joWnSwFZJASBkEnnNc9qen/ZLkqjAoc4Oc0nvYad0UM/MMcjsKlhcg4259BTAgyfUVbsYlM2WXOBTE2X7VGdAWGB2FXBuIAyeKijOBgKcVKH4HynNBNxfmI69acM568YpN4H8JoMmFLbTx2oGEkKzIUYZBrBvEeNijKeDwT6VvCdSobBwe/pUV2IJrco4OSODik0Cd9Dnd3yAA9eooIAXIH4UwLiUr0OcUFsOM5wKkT0HDcTwMGnBsZHeozKBkj8Kj8z5jkcnvTSBMmJVgcqM0EAL0qMHIJHAFNMhGVPQUWKsh2cHOOKTOXB9OaQMTnnpSgfJuyM4qhgz9xwaMZG49KbjJ/GpAwK7egBoAjxjpQCMU4qMgA8E9aQqB0OaBC4GMmmgHPFBam5PWgBzjBHINNNOGCeaQKS55oAbnmnhj0AoA+bBpwAB96AFxxx1pABkGkJJ/OnLk9eKAJw2BgHjuKQsfWoxgZPUGlBI9+KAJCx+p7VJFwec5Pf0pI0ZlD7cgHmtBYgCCqgkjpQJsiVG2LhgwyOtbd8dumD024rKaEDG3gk4x61qapxpgHcACh6oUfiMmEEwAmpFxwGXIpsYzCPSp4YZ3IMaFsdsUWBsEtlIJhfB/umtDTUKg7+vTilj0m4nALRmPI69K0rPSHt1+eQHNOzJuitNwRUQBLAgd62l0+L+LJqdbaJfuxKMd8UrFXMQ28sqlUQnPfFWIbGYKAwAxWwFAGMAfSnBeM07CbZnLp5PLPx6CpksYVxwT9at4AoGKdhXIhCi42oBj2p4VgOw9cU+jJH40xWGBOxPenBQeopaM0DsG0DilwMUmePejPrQAuB+NA4pMgcignvQAoPNLSZ7ikyB1oA8twTMWc/MecVpW58uIgKCT3qhbHzSQ4Oc5B/pV9JNx2opAHpXN1NY6Mq6wCIEZjnnpWMCDwTitvVwDaDJGc1hEjnPWtY7BLcfjdjBBNABDcjimqCMEfhQS2eTxTIFPI49aeqKACfoc0xDk496sxhd2JAWBHQUAQBcZ2n8KAAcg0hBDkDOc8VIIyVB6GgdiLYCx/pTigz14zUvkn0waaIWIz+NK4WIiikdTxTckZFTGEgZLDHeoWwMimFgDZxngUSybzuI7Y4poB60OQcbRjAwRQIb1pQQKTtzSdadhgcE5HFJkmlFJxmgQY4pQcUAGgg0ASecdm3sajJyfak6UvWi1gAHBzSswbB/Ok9qSgYf0o7CjPal9qBCAZoxS0g60DDIopCKUUxC80A/wD6qM47UDIII60hjgfypc5xjpQCSMkc0oApBYkBwtOEmeDxjtUHIPB7UoYVNhWLIkKjeDjFMuLk3CqpUAg5BqEsc7e1JTSsIQmhTjnvRjilAApjJFncY+Y8dAaa7s2MnJBzTTgHjpSdaLIB2QT70mRjrntSAYNBBzigCRT27fypSh49D3FMAIA5qxBwmWOcnp6VLGMzlcdDmkCEnABJ9qfsIcZHGamto5DJ+7QuTxwM0xFdQwJyD9Kl+bIIOPateHw3qdywYWpXPdjitCHwRdkgy3EKDuM5NFhXOcjOMlvSlGSQytg47V1Y8ExgDffD8BT18HWinm/IHsKLAczHJKFeNW4IySTUMNs8j7VAyeQDXYHwnYh9wvSD3oXwvaRsGW/OQc9KXKwucbcxtC4QjkjkVVKZOQDiu9u/DFrcgYuwDnJOKqHwZCc4vxn6VSVkBxwQ46c0oQgZA5Fdc3go4+W9Qn6VXbwddgkLJGwHfNOw7owI42YGRR0qWONTIPOUkHp71tJ4Wv41IBUjOTg8UsmgaiACIslemDUNMDGltsMAhJBPI7CmwWweQrIxBHIPrWqNF1JWJeFiPQU2SwuFVd1tJkHrilqtBXM4xMDwoIzilMe1Qc4OenSrzQyRlS0TcHOCDTZladwDFtxyDilqBWjmKMcY5xn3q0qsVLbdoB5qsYWEgbg459M0s9zPIgUDaO+O9S02A8SMWJYAjpx3qNfNhkLJkqT0PNJBIFYxtyD0PcGnLeeUSpQnB60cruGol1HI8PmAYyRkf4VGW86YB5NpGMCphcNJIzZBGMgEZFQXEClfMVjyc5z+lFrCLIkRLkpITgrgE881YihiLBXUlACSSKrxxeaql8Ag4JPX8Ku7mmnZYmREAx061LdilZlYQqYjAseTvJV/aq8KDc4mO0oCT7+1X4AzsyN97Hynp0qtNathw5Iccg+pqU7uxQwGIORG4G8c5NTRybXAyHGDn2qO0hjMRXaDg5JI6Gnq67jK6gZ7D2puxKHvCYG3rIdpGQPSrkWl30yq7RqARkEnBHvVaWeMFVK8EZwfQ11sOTbxtzgqKqCvuNvUyQJbQJFcnJbIVs9/Q1Fc3YKmNTggcn/Cr2sxiTTy3dCCDXOeaS5Q/TNS6SvctS0JI5SA5Y5UHAz2qtNkpuRshTyBUuBtZN2QTkimCRIVIVeMYIqydyMTJGDnPue1K0qlsEFgR09/WoFLISsnR+BmlmLRsVOcADBxRYQ6LcbgInJY45710AghgwUUM3c9awNPUyXBMZ+YDrWtbCQZwxC9gR1PesKl9gRcExkiGFI5waTzHCbd3Tv61EhcIGkIGTwB3o85Qz4yWIzgjkVhYoX7S/nDglD19KnkZZIGBjXk5yP51SDy7cgFh3/GmNMYQA6FR1ANFh3Lcflq4Mio6kAA0p8tpxECqKuQciocMrJtiyzDIGegqwSNuZEAJPJNDAia0ikmMsT/AC9Co6GpPJXGEHlkc5A4pwZC22PAAHQVHteRiRIwQHgetF2wFE0ygsRuB4GOppjMi4WSMKSM4NSG5jV9pYKR0GOtRyRwSsZpCSTgZz0oTC5JH5SghFHPQ+lKI8pmWMOSe9VZpI7ZwBuZSOMU8XcYQFsqTzzRruIS8sY2gLQghwckdjWRGm1jxgg9623u0MYIHmjvg8iqF9Gm4yo2N46dxW1OT2Y9CAgHLN0xT4MMm3tjpUKAFQA3HQ+1T26KXABwAMk1tewtBwjeGNS+PnBI9QM1RjmkkkC5PU4J7VriSOVwrAZQYFILS3kuvMVAAgBC9ifeqUlYLXKEMb+c0aqSCMnPQVtaZDIL2GUNkRgg/WoEe3MpG0E9euKv2luxkiuFbbGMgjPUdK1SSVzPW9jSeRmJyOtMjJ3kZ70EkgnOBUYHJOec1CNCclt2QahmUu56igFwfvD2zSSO5cnIoAqPDJtIDHP1qS2EsIGGJLMN2T0GecUy4mkQZXB+lZ7393DMJVBI64xkGqRLRueLbm6khDRNuswoUHPSuKZWkYEpkL1OeMVpza7dSwSW8qExyckEdPpVFi0ibY4iuO1DQ29A2xDJABzg/SmtKqEAAA9AabHbSMxcoRjqKBDKSV2gA8gntWbtcCwhVcMPvdeKiIJkbJyCOMetAAhAYuTxg5pokVmJUYGM1IEzyuEGFAwOfrVU3LlzuGOPypXJefaHwCM896JDG5LdMjimlYBDcb0zux6ikSRWcnJB9ugpq2gaLeHx3wfSkMakgo2MgH9apJdBaiyF5OCePX1psZwTkEDGKsbUd1jU5xGen1qXRbVL3Ufs8mdoBJ9+elXbQTdisrLtAHOT3pBIwJCg1d1q0Sx1IxQDCEZwe1ZzyMmMHGamw7CqHLEHJxUtsQJt8i5A4xVXfIWB3dfSpkSUE7iOemKNgJS4MpC9D+lS5+UVDHGSjS4xg4we9ODAKWI6VS2Ad71KpxVcOGwB17VODgY9amRrT3AkdCO9RsacTkCmNUnQ2NjJNwg960Y5DHIWwTwRWdHzcKPfrVwxjByxz2watbHNU3AH55G6AnNaIkZQrA/JIMj61nFFIFWrf54TDuII5X2qjMm8wxyqScAnBqc8H61mzahGhKvGdw4OOmat2k3n24kxgZxzSaEUrnnUkI9cYroJuLADqSp/lWDMP+JknfJBroGCSW6RBx0weelHQOtznHCLjAGQck1HcSRlGEg3BgMH0rTudAmlXEc4AHQetUptCvlXoHwOoNNNDsajnbZ24B42D+VVi4wTTrkvHaxIy4IA/P0qgbgYxis29RrYuxzAMQTTy+4npxWW0pLZzirUMuQST0/WpvdlJlonjOOajfOOlHmfLUEk5CkLjpj6U2y7kM5Ug9cn0qqRvJUj2z79jUhGAct15qNuCHz7VFzNu5EYyY+vcAVI0JV1A6Hk5oBDYGeDzTjJl/Xii7JuQmMohI4FADKFINSuwyMjIHOPWokO5y57HgU03YRo25JGF6kZJNSXxBt0CsDzz71Ut5cOSRkAdKfJKGQDPANWmNGzZkpZxsvIxyPWoL51ZyVGM449KLG5U26xZBI7VHcEGdwfUVb1BMWYA2ZU9zXO3uQ+GPIrpCFMPzuEBPWs3VNNAhNwkqsAO3WkMwG5G3uDnNNPyrgHNKQytznNI/3R/SqJGkkn2pAeeeRSE5zmmkkmmBY3ICQOAajICoGzk9MVGCakjALbScZH4UWAWABpQDnBBp5QbCe+ePpUcbmFycZyCKlYKI927k9BQBGMdxzS5GR70wtnNAOSDigNiUHj6Uhfn3oBGDSEfnQWBPQCmHrjtSnINNwcA0ITJ4h8uOKXOO1QhsCgPyM0WAk5JIHPerVlYtdMSThAcE+p9BVVGUZ55rotAVfLhbAP3mHuaaQm7DY9BbB3RyGpY9EIYFYX46c1qDU3eB5VUAKwXJPepBcTedHGCgMgBz+PakIzPsTROEZSrHoC3Wmy6Q8xBaFsg8c9auOou9ThaQ/cYjA68etWbmeSOYqmPkAZge4JoY0ZB0TBGIPXqaHsvJIURmM9fqKvm7lKzOCAI+2P1pZy0llHIzBzu4IGOooegLUz0kiC4aRQfTNSCWH/AJ6r+dcxcki4cAnAJ4qPeQBzQDVmdYJrccmVfzpwmtzx5y/nXIeYQOM07d0OabA3YL1VuJLeQjYc4YdqimuRLE1vIwDg/K471jls87uaeGLLg9alsV7McoVjh+GB5I71BIWDEdRng05gytg9B0NOG2RME8+tR1uJkJHr0ppHTninsGjADcjtSEZXgVVwCNgCRn6e9PIBIB5qHGCDjgGn+Zl8gdaopbinA7daQbumeKUknjp2pgBJ44oGL1pQpPPamng+lOVyDyc0CbHoAcLjH1prgA56GlLk4xwPakJY9RmgYwkk5NAJ6UpHc0pwOlAmBNAOOaaeTxQP5UDJC4J560ZHT9abgnkCgAjGRQK47rQA3anAZ56U4Ajg8jtQDY0Anj1qWONmBIGQBz7VdsdMN6hYZz0AxW7pugzRH5kBUnBJp2J5kcwrMp28jB/Wti2KyOCM5PBFb8Phi0WUySZck5x2rRhsLWEARwKMe1O1xN66GBHpk07ArHkA5BNacujG6jCSPgdwK1QoHA4FPAA6dKLILvczbbRbSAAeXu2+tXkhRPuRqv0FSCnYxTFYaF9eaNopc9sUmaB2Q4YxjFHSm5pC3FAD80ZzTM+9NMmMDgetAWJc0hNQNcxjqwwPeoZNRto87pRkdiaB2ZcJzS5HrWRJr9pGDhgfpVaTxGhyI42Y9sCgLG/uo3D1xXOf2xqExIgtZDkcZWnAa7cfdtyv14oCx0BkA6sKY1zEp5cfnWKNG1yblpQoPUZ6VKvhO8f/AFt6cH0oug0NB9QtkHMo/OoH1uzUcyA/jTU8HwAASzyPU6+FdMQgsCceppXApP4ktVOFyfpUD+J052RknoOK210fSIeTHEMdyacBpEIzugBH0ouB53CUVpNvRTwB2qaGZQx+bbu7VWkKgjam0DGQO9Wo4Ek+ZgOnWudWuWndlfVQGtCVPIPWsRuQAQB71uagFSyYLzzWE5JPHetY7DluOUnGD0pSPSowcYFSKru21ASfbtTZNrjeQARVqAMVBwQexqaG02gGTBJHQdKsrGoGPSpbKUCusI3ZIyfWnhAOc1KQvTGaaTGuQSQaVzS1iIjvUTkKOuT0pZZCXO0ZHb3qsZCRgZJzVJEtiyHPU9DioDk5xUgQkbm4prAnkYxTRLWgwY6GlkVGUbSd3c00nnFS2yqZAzn5RyR3NBBEsZJGTjJoZdrFTj61JO6ySllBA7D0qIcnmmmA2gUpXBoxgjimAo9KUY9cUcHpTScVIxxAPSm7aUNwB2peMGgQ05BwaTOaU0nU89KYCj8KKMZPWg9etACUvejoPaj6UAGM0AUDOc04Fe9ADRR746VMkZyMLkdcmpn2Y3MvIHSlcCsDnnNLTzg8gYFBTgCgYw8im4p5XFAUseKAGEE0AEe9TxKA+GH0zUrwqNzk8AZxQFimcZoB4pCc0o5oEwJ/nSZ5pSO4GBS7cAMeh70AgAz0PSnYypI7daTGGzTwPlP070AMXBI6gZrQtLOe5YR28ZdifwFW9K0J7kie6zDB1werfStiW+gtIfItYlRBxkdT7k07XEIvhlLO28+6zMwGdidB+NPtNVt7NSsdqIh2IHNUE1q7ibCykr6HkVJ/akc6/wCkW4ye6DmqtYDXGsW8uN8sgPuatRTRy/6u5BHoTg1z3l2ko/dTbTjIDUht5k+62R6g0gsdOYWPJJOfQ5p6w4PKgn3rjX1e9sZtqyOCPXoa0LXxfcRgC4iSQZ69DRcOVnTBZB0gX8s1IkcrjhI1HuKqWPifTrkgNmM9MHpWvFJa3Cho5Fb6GnoJ3IFtpefnjH4UeSR/y2XPoFq4YB0HamldnUcdjRYnUpmLrmUY9AtAQAD99n/gNXBIB0UE/Smb5ZHwsagD2osO7K+AoH70c/7NKMH+Mc+1WxFJnLhSe3FPEbj7oA/CiwXKe3uWGPUigIG6MD+FXNp9R+Io2H1WjlFcqG3B+8EP4VG1lG33okI+laBBx1FIASf4aLDuZUmkWkgw1qMVWk8O6cwI8kr7g1vFTnkL+dJ5YPQD86LCuczJ4TsmO6OWRCDnpmorvwokqjypwCB1I611RhU/wj86T7OM5Cn86XKNM4STwvdQsGRlJz0FUrjRbyPIEbEZzjtXoptwCeDk0x7YFcY/MUnEdzz51f7MWMZD5wRj9aS2Uy5VhtcDIau3m0xJBg4xnPI71TfQ4hkgjJGCR6Vm4NjTVtDm0VSgWViHGSpB6026VAI5VkLSdCpPBGK1z4bCMGhkIIPAPI96im8P3TZwoxk4I9KzdNplJowlcB22tw3GPX2q0IYREInbORn3Bpk2l3VtjzIHABxkDrUEgaPDMCSTjnrQ4sEia7mjthGyr5jhcH0rsrfmyhJOSUH8q4OQmSMKcDB5FdRDrUMVlEChLBRgDoauKsLW5b1UhdMlLMADgc1x8gbznlTBA9K17/XRd2rweTsB/GsgxOQSrAKwyQT3pt6FCxZKFt5Ddce9MkkOwlsZ6n61AZGDEMOaa7MT0yRU2ESxobtwhJBHII6UXjysyFicDgAd6W1Zo4zLEQQOWU9ajlvJHk3KoCgdCKYFrTp3hQsoALHGR1+lWvt9wZhF1GcEAVnwlfsQ5IJYnjsac9yYQhjGGxksT3rJq7BaGsZj5jqrgBBkNjPOelTfaUIJkZM4HIGCawmuwVABI4yT6mljwAbh3wCMAHkmsnT7lXNtbnzABCAB3PtTzdoW2squQeCexrEknBiyoZHAwR6+9R2jFlkw75B79DS9n1C5tT3LQtuYE5HBHalE0VwoYMd+OAayWuig2yktg8E9qYJpXJaMlVAwCaPZ6Bc24544WKE5Y8g/0oe8kJDKFIXqQayRMTEFkYZBznuKLadQ7A4IGencVPswuXSTM7yDhuvPY+1QrI00chbgg4IzVF5WlYtGCAT1zxipynlHc5ABHc1fJYTLkV15ce5ui9QR1FJHeLMHCqCQeAetVsQMpiWXAxkg9DTljKbWtnwSOpHIpcqAkjuI1lmGCrgdOgJpZyZLWGckHnBGeaadjSI1wQXUckDrUU0IOGjOUz1zxmrSVwFA2uTjg1KiEIMY/PpUJDhDg5x700M2fvEVoFy1AHDb2AIHf1q6JsnAAJ9R/KqMUwAAA5IyR2p4LBiyjBJ4x2qGncaZejhWSbCwli3GR2NW7eQPczpGCsMWFAJ6HvSWVvbG2Mkt4YpPNACr1xgEn9atXlrBaak1tbv5gKByxHOSO9bwehL3uNLqMjJOaaCx4GaCMcZoHTk00MDk9WIGKJodjAvn5hkZNNkPy4zyan1CQlYDtONgH1pN2aKSumU3KqMbenvUfnLjkEj0prybjjyz9cVV3Ng8kdqpEk00kRUfu+AarmYB8IoyOxpjn5cEnAqvv8skyHAPGe+KJOyAsTT4wDgZPaoGkAJ7iqrOdxGTwetIsjFsE5ycZrG3UdyWQq6FSDg9qijfajA9R+lOG5Www4A59jTJCOgPU5+tCRLI3XMq7TgkYBNBkdSI2A4HBFIFbfkcgdcmkRAJwJTgZ9a0Ak84nG3OB2NRAFgVU98mhiFYhCTg45prfKSVbk9Md6EgLmkRrJqkMTjAfIP5V09tYW9jcG4hQh8Y5PWuX0x1i1C3nZgACdxPbiumN/bSPgXMZ78HtWnQm2pmeKUz5VzyGfgj2rGuQHaP5cfux9a39caKS0gIkVgp7GsG7kDPGI2B4AJHY1NimQxxl8hjgjoc0Q3DLKVkJwMjmo5HZG3Zzmm43HJ696LXEaQunljMXAUc4A60wnMb4/Go7VgYyu0Z7n1pzcRPnrTWg0PjxtBBB7VNGQc+xqtCCADkc81PHnBGehqZGtLceT2qJxwT2qQjHJppG76VBuyFZBHIHPQdqm/tBMHK4/GomjBPNRfZWfcygEDrz0rRMwqK2paGoRjnb2p0eppG24D8PaqJgGMggE9s04W/HOM45q9DG5tqVu9OSfYMu5zx74qxbR+VCV7ZzUWnxhdHgUdPM/Pk1aYYcjsDUMS1K00QNwjjqDVgjHvRgFhn8KDnrQikAdh91iPxpTdToP8AWEjuCKaeOtNbBGetDGRXMxkhKu2QDnPcVkPJtbk8djWjNErA5JB9qyJywfZnis2rhYl807wc5qeKUZ+99azQzBynUDoalDjGcEEUmgNLz8dxiqzTHcT2PpUO4hOuTUJkO7aTwaSVwbZZkkJI54ppkA5XBHoagLnG4DPvUTPuwc8iqsIsNJhgQcDGBSCYnv3quCSMflSg4+tOwi1uVuGpd4GFFQpJ3OCDTgwzyKTQyXcVI2nrTw2FyTwTVYy+gx70jSkgKOQBRYVzTtJfKkEi846D1qyZhJMXPBY9KyYJiCGJ5A6VaWbJDd81SdtBo0peYAD0zUL2iXCCNjjJHIp4mj8sCRiCTnIGatW4hkxslBOe4xVAzmdVt1gnEaEEAY4rOZsjA/Ot/VbWRHeRUVgT1PUVzzcMQf8A9VNAxhznGB+FKFySVBOOtJzT45THnHQ8kGmIbtI6g0mSOc0+SUyEkgDPJpgBJ9xQAhJznJNKCWOCT7CnNC0f3gR3p1su67hX1kAwfrQLpcaBknjnFatlo7zWZlfKkn5QR29avajoRSdLi3UGIkZHpWpHJFHGN4GFwAKxnPTQH0schLG0btGw5BwaYcg9PxroJ9Pgu7t5S5CHGMdRWZqcMVsqJECD1JPU04zT0K3ZnsQcn06UwtkYpxBIphHp+NajAjHelB5xSk8YxSYGM96AHocE5FdN4fyYoUA5O4fSuYQ4I/Wul8PZMcW3g5bB/KqWxDNf+z5FjKJjnBIPTIPWpfIuDLHIdgKjGMcdaz11OdzMN2NgOD7/AORV+CdpVkbd/wAswQPQ4qRk0MPls7MAWZicgc4pl3btKwdGAyNrZHbNNuHkMMMu8iMAFiOufX6U/UZTDYmRGAJI/wAaBojFp+4mjzkyHI47cUl2NtmoAGA46VUku5BKQrfI/Qjscc05+ICu4kblPPbIoewLc4++JW7kH+0areZyM9qsakMX0ox/EaqkHOKEN7jw4PFOHrjPtUQBJyKtWMDXNyIScAjJPtQ7EN2LkWnpNAHjk6joRU0NlHHy/wAzjv2q4LOO0h/duxHQg9qi4JPWuaUnewuhVubQuQ0Qz6iqckJjcqBz3FbQfCkD0rJji+0SsA+0+p70RbH0uQ4EgAbOBSYwQMcVqR6YgILyZAHQdzQ+mbnHlNgZ5zWnOguYzZ5+U0ig5HFdCmn28agOu8gc5rP1GBQPMiGOxA7UKotgWpRK5z+YphOG69KcJMrjPPemHk5rRFXEJyc0ucc0nGOlA+lMB4bjrTt5I4qIDPtT1BB60BccTu4NNK9+g7VKRhRxwaTZngigZEODxz70oyOoqURE4CjJPQCtC00S8u2AEZA65I4p2JbSM0AEg1NFBLMwWNC30FdZY+Eokw1yxY9xW7bafa2y4iiAPrjmnYhyb2OOtPDF3cENIAinua3rPwtZwcyZkbuD0rcAxTuKoLN7kENpBAAI4gMdwOanAGOmKBxzRmgEhSBRxxTS1IHGMZ5FIY/OKXPFQGZVHJGPeq8upwRZ3SD86B2ZezzgflQW4rCm8QQoCVyT04qsdXvbnIt7ZznoQDQFu50ZlUDJIHtUUl7DGCWlA+prFXTNcvOWUxg9yeRVqLwfLJg3d2Se4AoC6JJdctYl++CPaqkniSMnEaEn2Ga1I/C+l2x3StuA5+c1MZtCsBgeUCPQA0Br0RgjU9TuSPJtHIPfFPXT9fumyV2A+prUk8WabBkRRlsegAFZ8/jhwMRQBfqaLMLMkj8J303NxeYB6gVbj8G2inM07ufc4rn5/Gd9J92QIPas6bxHeyj5rmQ89AaB27s7tNC0W2HzrGSOfmNONxodpwGgBHbANeayanK4BaRj7E1Ab5iDz370aBZHpknibSYfuvnBxhR1qpJ41tE/1cDN9SBXnRumJ+8enWmefK3TJ5/IUaDsjvJvHUgyI7dQe2TVKXxtfEHDRr7AVx5kcjdnvTSWPU8kUXC6Okm8WahIObgjPp2qpJr905O64kP1asYA9zSFSTndRcLmi+qysTmQn6k1CdQcnOSDVPa2c44owSMYNFwuaJlU43EnA4A/rV20kMqlc4A6k1QjhywVyFJ7GtC1jVOBknua57BFWYl9t+wyqozgdfWudxkjCk+ldJfITauEHGMk1m2wtokDHJb3HStE7Itq7ILeweQhn4X9a1I7dIlxGuPf1pq3kA42k043sQAIB+lQ22UkkP8ALBB4x9aNqgAdD71F9uiJ7k/So5p2cEDgY60rFXQ2aZUbavJ6E56VAzBh8x565quTlic96cmWIC8n0rRKyM27iyAsBjoBiogOcLnJ9anKMAQVIOM4xTRGwy20gevpRcVxpBA5PNR9eDUuAVyDmmFSBnI60DZXcYNAOMY4p8gxzTApJAAJPpTTIYEg4HpTeacUI45zRimITP50p/SjGKAO1ACDikp5GRQqEnCgk+1DGMxS46GpTCRFvIwScAHvUYBzjHtRcQmM0oAqVYXboPxPQUNCVGSQCO1FxkPtikwc804gk5oI5oEIB60EccCnAZ78Up+Xg0XAjx0oxinAdTQRnHNADhKwAGeP5U/l/mzkdDUQHPNTxkAbSpHHWkwFKgKCMmpAvy800Y6gnFThcqeKBlZxjrzmowSv3eoqaQEgAY49ajKk4xQA9JF43D8almJNuSD9agEbAgAcU+XclvtPUnmga2KgGTg/WnDsO1IRT147dqGSSwQma4WMA4PX+taV7DFHp5AAAUjFQaYCI5pOCQOM0STPeAW6JxIcAD19al7lqyV2UhGWcLtJJ4AA6mt/TtKis4xc3i75Oqx9QPrVfzINMRIsiS46u45C+wqrd6nLOQqEhR09fxq0iGjVvdSlkIVDz0wOgFUSkjMckms4XLgYBGT3qWG7cviRiVzyKq4F4R4HIOadt5HpUYvICfvEU4XNvnhxRcCQLxjoKejMo+RiPeoxNEekgJ+tOByM5B9MGgZKZGfiQK475HWoTBav96N4zj+E5FOz7Uu4557jvSC5HHp5ZwYLkDvgjBrSWO7tgCN/HdTx9ao5H3gBkdKnjvJ4eUkIHoeRRYZsWviK7gADsWHo4rXt9fs7kASlkY+nSubj1UMCtxbRyAjBIGDViM6RdNuEklu3AwRxQS0djFHFOm63dZO/ynmnESxkgjI9CORXO2umXEbh7K9STHYNg10Wn39/H+7v7XzVHBbHNO5LFEik7SMH0NOJA4IxWy2kW15FuhJQkZwe1Y2rW2paZCoit1uC7YBzz+VFwsAwSflP5U0oAMsQPqcUWvh3W71RJfXYtEPOxBzitCPwtp1v80zyTt6ux5/Ci4GU0sK8GVPwOaTzoz91s/QGt1LTTrcYS2jHfoDTjNEPuxgDtgUcwrGCHzyFY/RTQWP9xx/wE1uGcDsAPemteRAfNLGPckUXY7GIXYHlXH4GgS4PIbn2NbB1O0BwZ4h/wIUn9pWR/wCW8J/4EKOYVjIMyg5yQfoaablByXIHvW19tsjx5kOf94UhmsZFIJiIPHBFFwsZImXP3h+NHmqcglSfStG2ktCrRMYiYzgZI5HapDDaSZO2Pn0xRcLGTlDxheaUY7Afga0zZ2hzhF/CmnT7Uj7mPoaNAsZUkZPOB+IqlNp9vKCJLYH3ArfOmQjoxH4mmnTB/DK340WQJtHIzeG7J8mPKZ5x1FZ8+gXcZzCyyKvQDg13baY/aUEehFRNpkmPlK5qWkx8zPNrqzuIhl4WQA85HWqzmTyxtHAHJ9K9NfT5SvMat7E9az7nw3b3IYNalSRyVOKlxHc84UNJIFz+NSRQi5mIZigA/M101z4NmhbfaktxwrcGsefTb60uC1zbuABwwGRSsMpxlbSWRUYHIxz0pk9yBDhFX5zgkdqbIQzlgMn1qJI85Uc565HSlYNiWzdFiIJyQSSPWhisgBPC5xn0ojYRxHy05zwT1pIiTFIWYAeh7moas7gIVBcrGcjAI4p1vGrPiQ4ABIJNRFQ0fyE8d81IxikdIi2MnA9qHqMfHMZpHaYnHTjvSeYGYLkqTn9KI5FhlIZc7eCw5quxPnFlBUZyB3FSldgSt+7Lox3k8g+1OjZpEK5wB1FM2oYixYA+1NjIUEbzg9TTtdAWmlGfNEZK4wc9/emoAHEi8I3UelAL+R8oLIABxUDM4JCggMOlSkHQuugFsZI8YP4A1HOqmNXeTII55zg0JPI1uLfAA9fWkSB0chgDx0IzRa24IZ+5RQd5J9B3FWVkJUSxNjsfpVZIA7sA2NgznFS27RpKAxIBGDmhpMCwR5hC7sk9/WopHCLtD5UHt1zT2AV2LHO0ZAHeq00guWVlQIQMH3oirjJ4pAM5OccgZqITFslmznrTRENu7POcHHWoiFC4wRitElcRMJicDnH5YqxDM6gMxyc8GqQwOSDk9KswBSCzqSR0A6UNKwXNKK5ygJXk45H14rXtGaRXnYM5Ycsf0H+fSsEyAKFVep9O/aul0eQSafJbEkttxnt1zWabT0KWu45IzICVjdsEZIFNjAkcqiMSOSBya1tNkWxheNhu3HOR24xVazj+yXj3B53AjA9zVXld6FWVkUJBglChVz0zxin3m8W0AIIIHcVau4/tF156naCQcGprxku4YoypBj7+tK7dnYeib1MNkuChYLkDvUQhnkUkR5A6kCtsQxLbtHyWboSelR20SRI6SFiH6YPSruyLIwxbSyMVWMscZwBmsW8MkN0VlUqQeBiu2sgLW780twMjGO1R6tYw6nIxIABGAQO9Jtt2a0GkmvM4hzgk+vapIQFBIPXjmpZ9Lu4ZzEsJOOcjkVAgcExyLgjjGOlNrQge5JOCcADk1BnPfHvUkmS3KgH1FRkjgBR70khkbO+CqEjJwaa0jOA2ADjj8KkJVDluw4pofLA7RirQiICQ5IbI6mjdjqcAcipirDPygKR0HXNNyhONuSelO4h8LBpQoGAeee1TW4WOYFsHIIAqGM4n2hcEHn2q3aRmR1ZjhBkZIockldjUW3ZFeZzIhw2Bnp6VVAAbAOcVYljeNzuI2nke/vTMqFPGDjgikndBJNOw3yQwJJyTyBSFdnQ59zQWIbrgAce9OhBnfbnHGelUK4isyDOcZParTgMgUZJI61VIKcHqDV0MCgIOMgY46Uw6kcW5QARwOKsQ9CD1zUYJJ561JHkAk+vNRI2p6MdgmkK5xinZBGRQag6BuwEnNX4Iojah/KBf7pHY+hqkOnFaNoR9nwfXBqkzGqtCqREGINumR6imHYCcQqOO1SXSyo4KLuIOCP61CPtLjKwkgDgjvVXSOc1bD97ZRoAAUfOB061JIf3jD3qtZGSGIFwAeu0GpWlB3OGAYnIB71nKokwQqOHLAHlTgj0oJ5qEukbGRVOcfMB3NK04PO0kkflU+1QXJcAjr+dNIHAyMfyqAknktimMGbGCcng4PSpdRsLjpywRljUZPc9qxZ4mWYqxJJPU1oPHMSVjbIz171C8TE+ZICDjAFUpDvcomP5QOhB5P8qd5jgkMB9ahLZkOT3wRTgAUyzcg1Y7DzIRjHXFQuCWPYnpUiyAZVTgdz3pM73KqMDrk0ICI5AILEAenemEruHzdOxqfywWJJGM4z70wQHbgjnsPWmIjJJIIGMU4HHOetTiNQCuBkDJHp6VH5eQR3GPyouA0Enp61IrEjk8/wA6iIw237pHH1oJKdeR6ih6gSMaYDz9aaXJHByKaGB4JoAsRyAY781Yjk+cEjIHaqKk7uOAKlWRsYx+NFhGg8xCgdz0FaVioG3JHUHisa03Fg0oJHY1v2hhyFRvoCKaAp6hEZY5CucknAz0rAazlKFyuADjnqTXWmMljyDknjNMktv4TGMZzjHensO7OOeNkOG6+lR45ro7zSo5FZlyGbpismWxnjUbl4J7c4ppiKyxZxnIBHepIrR5lLKeQenpWtb2f2jSAHGJkJ2+44qO1s3tpJNx+9jNNuwulxotg8YVznA5J7VA9hLa3UTlcgOCD61tRpFIp3KDzipg4Cqm0EA8Z5rB1LMfQt2t0strjdkjqDVaYRSMAnU9QO1QSAISY8jJzxSwSKrE45PesrpsFpoJKhjUnHvisDUrjzp+Og4ro5HG7cee1ctcLi4cAdzWlO1ylsRAZ6c0jDFKAQcjtQADyTXQA0cdaAc+1DYz3oxgHigByA7vWuj8OsdsA6He2a5xCe/FdD4d5EZ6jzD/ACFUiJbHQC0thJ1GSckE9actpFvYrKQSMEA9B6Gql0GOoZ4CgjnuDSeYI03L/rCGD4689M1I7FtrS3CKrTttPHJ6j0+lSzCF8KxBCds9OMVmREeVHFPwYwwOf0qtciYXKAZ2cZx3zyf5UAawtrUHbkZJJHPTjmopIIo7JjGS2WByTmqP7w+czAruIdD69jWlOoSxKgYAIPHSh7Atzh9UH+nSY9arww+c4QkAepPSrmpoRqL7VJ3HAx3NXbbRNkYkuiSSPuDt+NQ5JIJPWwWtlaREMcScY5q2kFsrh4wEI9KpX9tsRRbIVIOMD0pttb3IIaZiABwpPNYNtq9ybGhJLlSoORmoXUqMrk5phVixOSRnipo3IGCv41FwZGkTFSDkA05bSGP5sAH1Jp7TMM1TnmlkygBx6007uw+hZJIOf1pwnI6c+1VBK5UBzx0pSHyPrTasxF2SQFSc8mqNyHeB9qk564HapgrSnGQo75pt7dxWsHlQHLt1PXFCTvoNLUwipHUEH09KBz0/WlJJYk9T1pAOfautbFAaAKcAaApBwKdguJg56U4D5hx2q5a6fPdECKIknj6Vv2HhPOGumx3wKaRDktjnIYZJyFjUsfatqx8M3FxhpQUQ811VrptpaIFjhXIGMkcmrYGRjOB6CnYV2zLs9AsrTBMYdvU1qRxpGAEUAD0pQAKUHFMVhcetL1/Cmlh600ygZOaRSRJkDOaQuuOvNU5r6GLO5wPxrOn12MHESlz04oHY22kGOoqCS7iQHMijHqaxlOragf3EJRCOp4q1D4WuJcNeXJx1wD0oC6CbXbeL7rZPoKqHV7y6JW0t2OeM4raj0fRtPXMmwkd3OTTZvEmmWi7YUDY6YGKAV30MtNI1q8wZT5ansTV6HwfGPmurhn9R0FUbvxrJyIEWMHuetYt34mvJ85nIyegOKB27s7RbDQ9PGW8sEdSxBNNk8SaTa/LEA5HQKAK86l1CR2DOxJ9c1Xa7dj94n2FGg7I7u48bMARBAAe241k3Pi6/mzmYIT2FcqZHPc+vWg7jk5/A0XC6Rqz6xcTHLzMfqaqPfMTnOSe9VcA5BPNJwOMUXC5M11IT94imGWQ8jmmbh2H0o3k8dPpSFdi5kPegKSpyaaWI4yfzpC3+1QA/A/iyaMqCcDtzUZJ/OkLUAS7wOgo3jHHHrUO44oJagCTd0A6e9JuzzUeSaMmkA/dQHIpmecdKMEd6YE6NkgE9asIqkHPWqahiQelWYi2ASPxpkmgtubmRyvAPIPvV22QQxFTkn+dQ20mIx8uCR19anRgWODk1zqxrGxHNveBx0BB4rFzhRmt8wvIQOBkZArMhtJDcCN0KhjwSOBT50kD3IEUSfcU596kELHCsMfXitB9MliYlcFRwSBg1G0DNhcnPYmo9onsJsigtljcO5B56VJNaRyAsr4HJI/lUsdqNgHJOcZPrU7WwhypGQ2B9aly1C7MkWBPKsBjrkVZS2igwwOWA6+pqQwS+ZjeMjqPapo4FkOG6AZpuehNyuHVnJxkkYyalEcZXaVBzVsWcRyAcEjIFMFmWwhYhieSeKnnQFTybdcFYh1wKasMBVsKCScmrM+nyCQKjEqDwRTZYDDjaucdSB3p81g1KkkMEi4eMcdMVXeO2tmzyTjgetXD5bqOCDVmGGzbKuolJBwT2pqYjF80TArHb5AGSAM1YttFn1C2ea0iJKHBXIzWjbTRRM8UKqhIIOBVyG8axfdEojbAyVHUe9DqNLQpJHLCxlaXyipRwcENxihrGdHC7C2TjIrrb6Wxu4TJKwFwwyDjgmsmFw52rkMDyD0x7U1UbVwehWk0GS2GJcFmwQQcgeuferMNl5WfKiBIGOepp9yzFxlztbjHvQqyxAuZSDjrnr6UnJtAQS6ZJLhpMIB1A7VEdMWNfMiUlh69KvCVrlH2sS69Sahkd42BDkgjp6UKTEZcgnLmLB4PQDg0jWhjbbK3zEcKOTW8vlSIAACxGCR1pl5Hbi3i3kJKDjdjmmqmthmA1tKckRHg4xjpSmyuFVS0RwTjOK23MkaPtYHpg9ue9LG8+FMvCjkelP2jFYwRbSEEbSMdc0kkJABPWtptsm7auc5x71BbWwuZGiIBIGcHiqUnuwMkR9B1Pp60EDI/rW/Z20UamUxRjBxgnk1ZhfS3heKa0wXJIYdqTmOxzKLznBOOuKnBAGQM/hWyI7aGPEUBOThSOc0oNvHKGaMAAAnA5zRzgYsYMrhVXlugq7FaSyxsVBAXrkfpV5I4WyUiMeclWIxUgmWN0ijkJ39RjjNJ1H0CxhywuAflOV68VVUsDxz3rqnKQMsThWLnBOMY+tNa0iDhljiyvQeoo9oGpiW8MsgztIBI6in3WnSlF6dfXitYSRyjAjyynkDjAqF5YlcKx+Q8jB5o522F2YK2k752RMQDzgVJFZzuSFibpySOBW9G53bomGAOD6igF+fmAzyPrQ5tgZUUM8DPBs5fgE9KV5BpqFQQbhhjIP3B7e9Xbu5+yxDcytNjj/GsCR2kbLcknJNaRu9WAM5ZiWySepphzgU7PPTmk61oAme9Ozj8aQKTS7CDyRRcQE4xjrSE88ml2kgc0BR6ZoAVTk8fnSiRl6MRn3owo7HNAC46UrjJUupgcByTUq30wxvGfrVYfKcrwaczF2G7FO4WLsd+pI3AjsSKtJIsg3K2RisdMBhnkZ5HtVqKVY2+UkAnoaANHJ6gZpSe5FQCTIGDwaUMScc0wLEc8kZzHIyHrwcVsWHifUrYhVm8xQOjjNYaDcc1ZjXBB/KgR6Do/jI3M8cElqTJIQB5Z6muyjgY4uLrl/wCFf7v/ANeua8DeGRY2w1W7UedIMxqR90Hv9TXS3dxtPJ5xgVN77CWpFNcHceeetZlxdgEgtzSXl15annk9K5vVtWSxtzNI3znoDQh2uaN9rdtYRlpmGewzXJan48uHYpaARr2I61y+o6rPfzu0jEjPArPMnrxTHsbFx4i1GdizzyEehJxVSTU7mQ5MjEDqM1QMnqc0b84FFxM6C21CKdAGJDAYIJqdpURNxbA9c1zAJGeSKc0zFdrMSPQmmKxtyarCnCMzHuQapTapO8gZGKgdsms8Njg0BqVwRqSak8kSvHI6yDhuTzTRql4ORcyD23Gs9TjIB6igMw64xRcDWTXdQT7t3L6/eNTR+JdUTlbyT8Sawy7Agj0pPMPQ0XA6RPF+rxn/AI+SfrzVlPHGqj70gOPUVygck4zmnZIPOaLgdlH4+vhgGJGNWo/iDJ1kth+Brhdw6ZoznHNFw0PQ4/H1qxAeJgO/SrUXjbTmYZcoO+RXmWfWjeenrRcZ6mnijS5DxcKMnvxVpb7T7pSoljcHtkGvJ435AJxnipf9IXADMMdMGi6E7HfX/hXTL8mSJRE55BQ8flXIap4dvtKZm8szRE8Oo6fUVBBrGoWpG24dcdsmtm18azhQl5EsyHgkDBpWTEjmyVVTuwCDyKhbbICFGa6u70vTdbU3OlSiO4IyYScZrlZoZ7OV4JkKODyCKzcbFJojEjKhjBHJ5pDgZ9T3pzJhMkdRxjvSCNWU8nPoakNySHcYtyhSBnOTzUkgATepAyM59M1WVG5+Y4pxkPQqAO3PSlbUYiBRnLE88Uwkb8Bcgmn5IYA9D3oIXBweRTGOWdokKgnB7CpjKCqHjHc1ArtGykgDPOSKeoVmYnjngCpaQh0hAyinJI4wKfCHLjfKQMcZ/lTF2qCWAPpUakiYBck5zjrila4E7s2dirgjvRCgW4wxAI5wT1ptxkSbRkEgED0qM7mJYnntTS0CxsQxrIORz6+oqlfQrBcBU6MMn2qzZyFLcEgnnkHqKSaND5hcENjIOaUU0xlPeUwuBnk59abGGdtzflinMMkkkYzxzSkSABhg56YNaWELGFcFSuDT48oNpOQR+dFtC8jgnaCe5PGRWpc6aLcRwNt3gBmPoSOlFmybopW4PnIp5BP1zXVWVsbYBicZXBA7+hrKto3tIlAWMA8jPf3zVo6uyShCgdQOSD/KhRsUnc19wx1pCfU1Sj1O2k5KuBjsOasCYHhY3OemBmna249STd70ZHqKgaYIcNG4+ooMoABZJAD0JFK6CzJ+COuadaRs95C4QyLG+ZEHUjHSqjT7kLRq/HfFRaZqq2l7I0s5iDchscg001cGnY6V/EFicg+G5OODwf8ACsq5ADiZYzDHLyiMMED0q5/wk8RKMuqJx1yBk1R1XV4r4xu10JSCRkADA/Cqa0FFEOS3XpUbWEF6kkLqASMhgOajNzGQNrgjpRBdIs2N4AIwTms5K6KW+pzU2nSrPcRAFvIbBPt61QIyxwa6i3ljOoX5kkGGYYz0IwaybvTkiRtkoPJb8KSTG1roY757kZqPeQKmERdiFI4NMMZzjIGK0SM2NydgUZ9+abzgEjkd6dtIOcjNSeXkbg2AOoxTsAkBJn5JOMfWtOB3mtxACBtcjJHYjj9aqRW5imhkYja5BB/pVqFV8uQ5xmTj25pSipKzLjJxd0VtSuU8qO2VQTFwW9/Ss8S4J3DPFaCRJiR2AZgSDntVBkUPgk4JznFEYpKwSbbuxhfIOa0tKU7mlIGCuAfU1nkR9dxI6dK0dMVXieME5ByM1Rn1GXUbIwLDFQIzFupx2rT1CHy41ZweuBVAKgOefyoQ3oAdo2U5JBOMGryAYOO4qmuxmjypIzjPrVyMryADx+lTLU1puzFwQ3TmlPPB7U9SCOnNKdvtn2NZ2N+YYMjGOxq/Z827fXp70ljBBcwsXyGU8j1FSKqwo6qehzn1qkrGVSSehGU+c/MQTyAT1qITMS4VwoXkj09qguLnzZRgEBQcGooZFLMzY54+tZSuzBl4XRNuJY1OAQDmlkkjaUkY6ZBPb2qhb3JDup/1ZyD6U1ywjJjIwM8E8is+QCyb3y3HBJz1IpftDk5yo9AKqG6iaEKy8ngmm+YAuVGAOB71XKIvSTMF+8Ce5pguSGIHIIqoJtwxSFxgYOMGnylFv7SwyCCB7VWlmkYbR1z09aTzCMKSc1HJy+4nj1700kgRVkUhiehz+tIuD1JJ9O1TSKWbOOKjA5JxgVonoMFj3HAOKcpGHAHGOTSF/lOOB39z6UgJEQUHBYgH6UCsOQ8op/iOfpSq2CZSSSmRj1qGR91wnYAdaTzsEg5IzzTsMkbAIkXjJyaaZmjm34yCMY9aa7HaACCM9qjJJw2QQegppATkrMmcYcfqKj6ZVqYpIIGeexqVcEEEZx3pWsIdEFQktzxx9aYVAY8CnkjqOhNLjPPrQIiY7RwvPf0p0ZBIyGx9aftBXGOR0poBRunHcUAaMBVyBuAHvWraIAynzAfcVjWhjBJ25IHAPeta1e16tGUfHamgJCpLHHXNBLpsw5H41MiQkbVmBPXkUrREsCCGAHY1Q7EKySEncAQQRzTYI96MpIxnGKfKkiLkKdv8qiEiqhUHHcVnz2dmAjAjjpioGOWJzgnk1NJI0hzwCKqFyXweDUSq9EBMEZVEgOQRStIRjB7VEZCFCk9Kc2JoxIowR1FYNt6iAzbxtxzShSFyQcnv6VFHIobDD86ckjFyuec8Ug0JAw6McioZrWCRwzICT6d6DIS+ADn1oVtzlSeQOKpXuBFJY27qSI8HHAFYskbCQrg5B7Ct8SYPSjMQy/ljcepI61pGbW4kzAMbDGUI+tIRjtW3MGmUqoUD1IqjJp1wFLoNwAzx2rWNRPcq9ykACea1dGuVhcx7sEMGXPf1FZZPbHIpy5Cg5wQe1ap2Fbud2Lu0cZY8nGQR3o+16erFuASeeOtctY38kcu2VyUPOT2rUiljkYMTkEcEdqzlNJgWdWmSeNPs4BweeOamS8jEY34LYAJ29eKxV8xrggSHGTxmljDQ3PzMWBHAJ6HNU5WVwe5stfQHGRnjBGPxqO4vfOg8sKQCeT04rP3AZLNkk0CXBxnI7is3VVg8xZBHI6uVBKnIOOlTNKSBzweOaqNJjJ6UwXG5cHnB6elc7bYn3LToHfGSAKrPw55JHoaUzYbluKgmmV8hD+IpK4bj9xxkEkZ5A7UCbA655xUQDRgHcOlKhGCSBmrshCSl5V2g4BNSRxtsAbk1G9xs4UAn1qSCRycuwwRxinZtaARuwBKkYIHB9aaHYhSARnofWpXj8ybA5zyTUskyhQqqMjgGgOpCHyMEYBqtNbIIywJYg5NWotsswWUkKBkkfypbkFSfIjBQ8c9apXT0GmZJRdoOOaQIuzjr6Veg0u6unAijIGevpXRaf4Yhiw053EDpXVFXQm0tEczaaZc3bDyozgnrXR6f4WSPEl0cn0rfigihULEgAAx0qYD1HNUTZvchhtoIECxRhQPapsYpScUFuKLjsLgDGKCcVG0wC8nFUbnWLeEkbwSOwoKSNAyAdeKhnvI4eWYAfWsRtQvL47LWJiD3xVmDw5dXJDXc5CntmgNELca7GhIiBc+1V0Or6j/qYiiHueK10tNJ0pSzspYevJqtd+KreBdlugOOATxigdmxIPCzPh724J74Bq8sejaUpb5CR1zya5K+8T3c4OJSAewNZE2pSOxLFjkYJoHZdWdzc+LoIQVtowcZ5NYd54rvJsgShAeSFrmGndumeajO49SeetK4XS2NKfVZZGJZyR7nJqm925+6Tz3zUOAD8xzRkZ9xRcLtji7k8n6009eTSbz06c00nigRJgdz0pCw7DFMzTcmgCUPg+3pTS5NMzzRnPNIB28/lQTSAEngc0vlt3oAbnijPfPIqQR8gdamit1Zhk4+tFw2K2cjNGPY1qrYwKuSwPqM06PTmlOIlBouLmMkIfQ0vlMQMCtSa0ktD+8j46k9qUxRuMqSOKlsTZmCBqcLYk465q75ODnk1NEkKckHjnNPmRNyCPTM4JJ7Gp/sFrGm5sn6mpJLyJVO3rVBpHnfqQDRuNd2JcCDlYoxkd6bFbAkFs49BUscIGT39amAA6elNA3caIVC4CimFAOnQVLnC1EWG4gCmNIsbigA3EAfrVmGRUAAPBHBHNVHKkqrHI7e1XIxBA0eWYHqcDNcz2L6jxPIqlQCSBkGrYkW5iQFihA+YgVEB57F0VvMA4JGBVmyMlud0kKvvBDA9jWbTY7DIYpXWSOebbIBlTnhqIoybeWOQjzFGVNNlhmkwysFIOQfSkENwXWRpsEeg60vZsLDY7uMxIsqEOwwCOuaWbcsYS4kCyNypz1FOktVfkHBznPpTprZLkASZOOh71Xs2FiAyRSoqkhZVbBI6ECmMw88AOOQcYPBxUw023GeGOfepFsoQRtiJx0PpVKnYVhsqzm2EmxQTgDB6e9V5r1tqrI6l1GA3r7GtARnYVwcHtTTaRn70QP1FCphYqQtJcr5qtgDgjPB9asiU2IzKg2SnIJ5wKkWAImFjwM5wB3p7RGUAMm7HQEUnTbY0iOWOB7XzYAHJJJOOB61lR27MhmAwoPIzW0kMiqUWPCnqAKaICG8vyyCR0Apqm0DSZgCBkcsQeuRxVp5CWLnJIGMGtj7I558o/lQLF/+eXJ74qnBsLIwbmOT93I6kIexoDRMSdhzjqK6BrKVwFaLIHYjpTBp5GcQY+go5NLCsZjTRXFmiFDlT94DkVXlKhgc7kHGPatsWDAHbAQCOeKYdMGADb8emKFCwWMnTI1a9MaybEcEEntUc1syTGMzAlDgE961/wCz40ziEg9DgVG+mxsR8rAjjIp8utwsZ9pYXcytLEu4wkAgHkip74CQRqYsA9SeufSr1pbNaTblZ9pGCBkZpNVt1lRBasQQSWJ6mo5XcZjjKKUckAngdiKvyi0ktUiZmDqcgnoR6VVMVwbaSKRPcHuMVCIZJFAkkIGM81TWoh8K7XeNiABkjHpUKbVkZfM8s9j61KxMZCldw4BYelRlo3nPlxYCDAB70CHxlJlKu2GB4PqKvWiQi4IuiBHGMqT3qiZVL/6oKCMZ7D3qK5uGZQA4JBwCKmzYycXUiTSSQIQSxMYHQCnLcRJGzTxEyOeR2B9RUUMjSofMJRx93jGajO51Pm8knGc9KqwXLIa4mgCNIGjTlR3FAdQglUbdp5z1zUFtOtnKVcbxj8qHZZADHnkkkelJoLlzz7Z2MjFnlIyPY0rzSTRq3mKMdQBgiqEQQkMHA4Oc1JaSKRMGI8sClyhccLmGO7DJIdpHJA6n0ps0KuPNiBAPPNVozGbgIqhk6jPFTxyCVpFMgRIwdo9T6VTXYBRNFCw8ttxIww7D6VMomVDebj5Y+6vrVBI1ZSOdx7DtWhbsTbxoT8oGcU4xVwsYt1K88xkfqx6HtUHOOBzXRSWlvMDvQAnuOMVUk0hSP3T9exrdCMgDpn0oIANWpbGePOYzkdxzVcoc46euaAEHPNGcHpjFHPTpTSAe+TSGOz2NLnvmo80uSRgUWC48HOOKX3AxUeSBjNGSODQFyTk80enSmdQMmkIx0NAXJQcjjjFKpOcZ+lQg4p4OcU9g3NC2fKle4qcA5+tUIX2sCT35xV9GBxj1psRZjGMfSuq8E6AdZ1USTpm1tyGfI4Y9hXMQxvK6RRgl3IAA7nivbfDWkJo2hxWygCQjfKfVj1/w/CpYm76F25lWGPjAUDAArAuLvLs7McAcVZ1W7BcoG4Ax+Nc9NMTxnr2otYrbQbdXeA8shwoGea8313VX1G7J3EIpwBmt7xZqvlQi1jb5m+9g1xTOBnPWmGyHFhUZIJpM5HvTTweOtBLFIzyBTORSjOeTSkigBA7DvS78nkGm8enNKBg4NADs8cUZPPtSZPpSZ60APViHH1oYkE/Wo8jPXFKTk5z1oAkDGl3A5yKiB70uTSAlDAZIGMDrTdx45NMycAelAJ9iRTCw/J607LA4qMNjoOaXJOCO9IRLu45o3ehpgye9BzTAlDYII7GtJJCyg5wSOKyQT+dXrOTKAN1B61L2E9SclW4Zc+pqCSPk7AcelTscMQRjFNHB4NJE7FWOeW3cPC5R1Ocg4Nbqajaa9GLa/ASccRzgYOfQ1kTQhssByarbCCM8HrketVdPcpO5Pf2N1pk5jmBKnhWHQj2qpGCSAMjPc9q3LHU4rmAabqfzRE4jlPVD2yfSqOq2U9hOFdQY25Rx0IqWuxSdypIxC7c9+KjZGALde/NPJUoC3UdKQPlSSCT0xULQq4oXKYzz2NAG084JPemnaV4zz704IC64Ocj8qAHyABVLHLDt2xRFMschZlyMYwPWghYmDONw6EelBhVslehOQO9JANEwDZIOCTTrchZixPIBx70hQRspYEhh3pdi5yeN3APpRoA/z2LFiufrRJ8oAXksc/SozmMlS3IPGO9SxbZQpJwQaLBcv2ylk3FiDjkVYJVjvKErtxgjqagjcxbwwB3DA9qs718tCG5xjHrSsCM5bMyLI+8DAyOP0qeKzYQwMGG+TJA9KkchYZMYGAScVDZyK0TvKxDxj5BntVx1Bo04rSEnCkkqcnHrUqjzrjbISSRzk9cVVs5ysbEgAOORnnPapGmMGBPgORkEHgg1oiasXFo0tMQyXht1hWaQkhUf0FaMpitb8Wt5aJDkZJABwD3+lc4dQEFxFKjNG4Bww45PFJc6wJhvd2kkAwCxzgU2rkQla90dBfaUtzMJLKWOaOMjdsGCo78Vmw6hbR+JIYEuyIUzluzHHQ/57VlwasLeR28wgMTkDuMd6yl8w3STopYK4YkD3qXFNGyk1ex6DfTwh/NaRQoGTzWfY6pNfJOshQoGxHgc4rAvdVa5tmTYQCQSSOvtT/DYaS8mlHEargp9elZ+zSXoHO3qdOl2tpZysSM4OAe9UIxb36DcEIPUDsah1ck6c7L1RgTVHRXO+ZB0IDZoUd2U3okWpNPtkY5iGM8VPJZQ28W6NQA3YnNOfLoBnBFVmSUE/MT6A0asNC7aBDC2VGQPSqBkVeNo+tMJmTO18A9agkhkcklgAOtCVm2DeiQxXVLy4LDIOMCoL6RdoCkjI5qeFTqdx5FuPnRSTjgkCqlxGJFyoYsCODVi6kVtEY0MjYAkUkHPpUEEfmJKSfu9Pxroryxi/sJJYIyAwJHoB3+lYaMosyoHIyCR39KSHKNupQJfII7nFSxiQLIHyOARTo49zxjnO8An271t6lb2K29q1uTwQJATnHPNNuxCVyIWchhJkQhYwGH09ai08CRZN5JBJI+ta0GqQ3IuIGYf6vAOOo6Vjwgw20iHgqSM96aBrRD72JYZtqHAZAT9TWbJcSEAmJQF4zirtojXN7Fb7yzSEDJ5wBUt4sf2g2ezaN2056g+tOwbmM9y8gChVAAwMCr0EjMoZgABgAjgGqcdrLJfC1UfM7bRnp9a61/D91HpZiwjmAZBHehrS5N9bGDcyPIoUMTg9DUClj97ipIySxVlwQelW/sqiyknzymMjHY0tirNuxRXkx4OMk/hU0IZ2AV8Dfg1HEu5FbPIJNTW3CkdOc0BsOmjlSdlRsKDxTFjc5IY7xgk1LKSWLE9TTVhuPNB5wRnj0pJXGpWLOms9vcjzGyrjb9DVm/PkrlT9RVEHj6HIouWnlty8jZUnGaTF5lZpCynDAE8/wD1qbG6xuJCDkcgdjVZ8x5VjyKFkG0gZIJ6mp5RFsSKpcJwH5waiyxYybskdqhNw24KBnjn2pyAlsgnniiwiUEtgbOAecU8R5zk5APAqHyQkgJkYZ4yKlUBMjcT9aloaQSIQT6imgsykH1p3mAZyeewqEzHPsOtCTsBMCMgnpSMRjnmozJ6YweuKXooPXiiwx2VKD61G4J4HTtSFiR6e1IM9TnFNIQwnGAT060wNh+T0BxT5Bn6VGVP90465qkh3GFiXB9BjmlU/Oc9G6ikxkcnp0pwjy2cZ75qrCbFxgAE5pfLOckcU7ymIG0HPaplV9uWUjHXPFHoFyEKAeRjFCkgkYGKc56cU3gEj8aVgHDpjHANBJxxRjgHNAHBz1NKwhA2CD2PSnk5Ge4poGQQB07UseA/zZApMdya3kCNyM56D3rUWKUIC0bn3IqvaKkBLhVcnBBIzj6VojWrhcjahGMYIrKU2tEhrUgA446+9OhV2bHmEdzzUVxeGd9xUKcYOOlNSYghhUqpJLUG7FmWZ1QqspJBwR6iqxLMARwDSgBnJJx3qNpBkhTyKlyb3FcaxcEM8mAO1QGbLHHOO5qVYVmcqSSx/SmNbfMVXOQMD60IQqpJIofPGKcPMiIIBIPb1p9sGgISXGDx9KmGAxVjnB4NJvsHQiMRJDBTz2ppfyyeMHpU80mARGefWs8tlyrEgk9TQtQJyzsORioiGRgQT161GJpFbHLD1qUO0iklSPrTtYCQHgmnJhuGPB4qMIdmBk9zUgAjUFgRnnJoYhNu09CRUzOXhKKxXI6io/tMZ+WmiTc+B0NCuVsQR6QJEZmlAYHj6UkembJAZGyvXA71dTK9uaCzE5IOO1VzsT1Izbo4EaKAAMn1qU7UAVRgDikEuF4XBNPhIYguQMHNSm3uIjgwJzmpnKmYDHbFRgg3jFehNEpImz2rqfwgOaNR8zd6jJhQkEUw3BZSScAHFREOzEjt0z3rktcd+hIWiYfKeKadinK9T1qkVcv6fSpIWkWbDH5SMmr5UDHyyMy7QvXqfSmFQoC9AKfIWLDaBjuO1M8syvjBJPFCsK4xlYjhx9DU0KSsp+UkEYzTZYSsu1VPAojkljQ/MRjtVdNAHeSUJYjp61IjKe/0qEXpkYK6cHvTyAXAHelZgyzCMsTSPGxxtXnNSQxyO21VJPtWrZ6Mxw9wSB1wKqMGybmNBY3ErgIp55JrftNFVQGnbPHI9a0ooEiXCKB71IBzzW8YJbhqxkMKQKBGoH4VIAe9AOBQWABJOK0Ksh2cdKCw71Wmu4oQCxA/Gsq41h5G2QIWOccDNA7dzYkuEjBLEce9ZlzrSKSsYLnsBUUOkX1+2+4YxoTnGa0Y7XS9MUM5UuO5OTmgd77IzY7bU9TO7BiQ9zxxWhBoFlagSXcocrySTVK+8VqgK26hR0BrnrzWridiXlJyemaB27nYT69p9gpS3QEj0FYV94ruZshWCA9hXNS3cjHg596gLM3JPWkGi2NC41OSRizMSfc1Ta4kk7nnrUeAOTQXx0oC7F5JyTQMDk80zcTTS3PFICQtgdKaX9aYSTQORTELmkyKUIx6Dg1IIGPH60roVyImgAk9OatC2AHIzUiQgc4pXQNlQRsf4TzTxbsetW9oXgDJpdpA4pXJuQx2RbhVyacbKVRgqB71YjnaInI4NTC8z1Xj0qG2CbM82j4GWA9cCpI7FWYBpTjPXFWjMCmAgBPemAkc9aab6ibZY/sa3CArcE5qa20WBmYsxx25qqJSOKsJfFFAVfmxyapMV2WorG0t2+aLeOoyelW/MtoXIRMKRnA6g1km/k2EkAmq0k8shyc4z1FFxqxp3d3BNaNGHBc8AGssDYgyc/SkUjByBz370ryKqcjr0qXuO/QQEFSQ3SoZJsDC8k1FlpCQuetTxwgHc3J9KpICJI2OS3HtU4QAcDFOwPSkJ/AUw1AEUhIFIT1ppJxTGkDHk81GTzQWppPP1pjJkRmIABODxW7YxhIwZAGY+vaqdhGrIZSuBjofWtGwjL3Kg8gcn2xWNjRImJCMR0INKpZ+MEkmnFDJO7KuQTxWhBcxQjEixoB3JGaLDKa2krH/AFRIqwmmswGUxj1NWjq1opwZkz6Dmo21u1GcMx+gqkhNirpg/iAxUg06MgDj8qrNr1uBwjn6moz4gUcLbnHqTTsBoDT4R1x9KcLOEdBWUdfkxxCv50067ckcRoPwp2EbItYc/dBpRbxdNorCOt3Z6bR+FNOs3xzhgD9KfKB0IgixjYPypRFGOAgH4VzR1i/OAZMZ9BSHVL4j/WkfhRyhodOIwB90flURjX7Sp2jIB7VzR1K9xzMwzUX9pXbTgGZjgdc0coaHY7R2UUbevA4rkxe3jLkSvx70fa73OfNcj0zRYWh1m0cnbSY55ArlPtN7/wA9XH40fab3r5j5+tFg0Os2g9qNo9M1ygubvH+tkz9aX7VeYGJX/OiwaHUmNeMqPypPKjPVcfhXMi7vByZX/Oj7ffA/LK3tmiwaHSmCMjG0YPtUT6fExztAzXOnVtQTkyE05devweoPsRRysNDYk0mM8rn6Gs2+0UyRZAII5GO9LH4kuRjcin14q5Br8E3y3EezPGR0ocRHKXysGWDyyhU8nP3qqCYIcKCDXa6hpltqMHmwkMQM5FcrNYOgKkYYNgHHUVm12GR2oADs7KVIwMnkfhVcRgq3BGDxx1qyNNlJLNgZ9KlQSrEbcpwD1xyaVmBTMskrIkjAdgemKYXCxvEASQc5z1q62kvIxbdjvzQ2mSYHI44GKdhWM0ht25uR3PrVlJkzmNSCRggipXsWjQgEknjFWINMVyDKxHHQUNDMwRqFzzmjoRtBOeorabSrcAbGJIHeoPsKCQBcjuadgM9yHIVFAIGCR3phjGTzjHWtZrFQQY1AOeSacNOiDglRk9felYDLSREi3A5OMZx1q3GNiBR6VHewpBciJQMHBp4Oc9/SmlYtqyRIH9e1ODgHg1GPajrV3JLAk9TkUjw28w+aMEnv3qEEge1SJJjrRcVipJosT5MchB7A1Xk0S7VN6xGQeq81sI3mMEUdeOK3oQIYlRewpkvQ87kheNiGQqR2IpYliPEgOT0Ir0KaCCZCJYUJPBOKxrnw5bSZMRMZ7DtTC5y7WytzE4PsetRGFwcEZ+lbE3h27jOYwHHqDzWfNb3VucSRsuO5FILlYqQeRSHtTxISCGGfwowh+7kfWgZH9KchwQKGQgnHI7Ug4NAE4yMZ4rTgHygdcj8qyk5OD29a04txxt5zxTEzu/h1pA1DVvtsi5htBkEjq/b8uv5V6deXAhhJzzisjwbpS6N4cgjIxLMPNkz6kA4/AYpNau9p2g9uRU7u4R11Me9ud7Nz15rKuLkQwSTMeEBNOuZ8scGuc8UX5h08RKcGQ4P0oK6nK6leNd3kk7EkE8VTZgee5pGbPXrTCaYPUUnPSimk8UgPrQIdg9aMZPNKD6c0deAMUCEzg04njpSA4z2zSnGDQCDrQQDTcgHNAOKVgGlSD7GlIwB9KUsM0uQQCaYDBkZxSh/WlO0//WppAoAkBBo2jqM5pnBxzzShwvegBSWGM80oPHXrSeYCc9KCQTwaAHbiKXJJPrTAQKXcCTSCw4Z3A+lXLUkkhc5HNUcjIq1ZybJw3TIIp7iZZLMB8wOT3NKs3UY4qcyK/wB5QR0phhjYHYwGaVjO/caGzgEikliDYKkZoNrKvKkECmFinLKQP50WH6ELKR8rDnvWnp+oxzQ/2fqPzQNwjnqh7c1SciXGBz61AwHIK8UIpMtX2jz2VxtPzxnJRx0IxUCWVxIm9YiRnGO9auk6kkkf9n3zZjPEch6qfSprmO4sZDGSCoGQfUHvWc7rYtMx1sJSpDEIQOAR1pqWchcq3GDjitGTaEDs5bB5IpQQqnBJ3HOfSs7tjsZjwMFJKkgZ5pCCIwTnI/CtFn8nCEZB602YhipwCOh9hTvoFinIkkqDEROO+KgKShASpwDjGK2UmA+RcYAzx6U0yfIQoBOM9KEwszNS3aUs3IA7EUDdbzqMZA6j1rR3kk7gQHAGAKY6ruAjUgg9T3ou7gQAyEElTx0PbFWYZBsEnoe/alMjhMOgxkZI9KRZVU7VQEE5ovcCUYkVgRyxyMfyqX7DFcxtN5ojkHAjHU+/0quCCxZWwc4IPap0mUzAMuJCMAjuKV2thrzEjiY5DDIHJA7n0qe4htxCi3DEYAVSOuT0FRCQpIWYgZJ496fKEmt5GkIZwDge4HGKak76g3d6le2mtnvQt5zbxsckdcY4x+NWrqTRmt5BZRSF8HBxwPrWdp1sftEayqArAgk9OlaRsDCkohlRY2BOzHJOOlbNoXUw7UrIjqwJIHapYhMGZYc4UZbB6Cr2maRKHLBgoaMckdD6VY+xm0nlRBvEkOCfU0NoVh0UMtzZM7xIsflkjHfioPC4cG6PIHH41q2pA02NJAUITYRipbS1jtoiqYyTkn1qbj6CTQm4t5It2AykD61m6PEyQyZwHjOw1ryOIiDyfoKgg2h5MD75z0xRqNjSH9RTGWTBYkYAq4QmMd6rXcipAwHcYqW7DWpRLncMjgnNOdJEcK2MEZprOFRDjJJ4pHkLTA8kYwKx5mIzbAywat5kBKyRuTnsR3B9qvSGSSQt5a5Jzx6mpYIwupPGFBXZljjvU8uDbOYkG/oM9q2UrpXEikNQuZbI6dgBbcnkdwTnBrGlkZVMCoAGfd7j2Fb8FpHDdSRgEpIgJJ65HWo10qJbuSZ1BBOYx6Cm5pMd3bUzraDE0bbgSCCVPfnkVNPNFdkQwReUUJLc5BrYW0gVxJsAPrVK2sJoPMnVQQeBTvcSMlIhHKSz4+bb7+1aE+m3dtColVgZjySMYNRXdmbieSZuCMbQPUV2OvTJe+HoVSdDcRFScdcY5rRK6uJN3scZapLYXsdwB9wZ/Co76drnU2uNnJ5A96044QyEs/OCCDVCW2MLxylvmY4I9KVx7bDYbe6iuo7gY3g5Ofeti+8QNFDFBE2GH3jn9KT7GSm7zf4SePpWPbWKzXMIcn94CSfTmhMLJah5EnnPKxBLHP0pTMxBiMmIy4U+4rVOnxcDeeKyr6AWepQmMb4zgkHpnNTca7hJHHHIVjOVFLHgg+vtWs2jxs5bcRnnApP7IWNHO4kYJFK4N3ZlPyTmrEl2sbJxgKmw5q4ulo8QYtyRWRq4MN+Y84AAIAppisSRuHBYHjNXo4knsFQkAZJ/GqOhR+fcylxmNF5z2PatW7CR2YMKgkE5xQ9BJtnPXce2Qk8g8VWDEjGB9KnkfzCVLZOeB/OoCCCT+FSmFxikmQljjjpTwT03EEc/jTec9Pxpu1mkHOB0qhFmNgfvsCR0HepXIPzAED3FQRgKwzyc4q75UhG0KScdAKhopFU7TyWxTCAeN3P061pw6XPIAxUJnsT0qyuiwlS01wvA5AoSYGGV8uTbntT1jkbIC5B9K1tO063kd5JSNisQuTyfetMw2US/J5f4kVaiK5zS2jnk5HtjOakFsQoJikIz3FbpuoSNieXx3zTSY5E+a6Rc8YB4qlEVzHEJI+WIjnuKjntLhlGFx6Cr5aA6ikaz4iUZLZ6n0q95liOfMjJ9zVKIm30MKPS2IBYnJ6jFTppm3+HJznk1qHUbcNtQoT6kcClW5iZSDLGCPSiwlczDZyKT8yrTGssqS0pJIPGK2I44HYHern3NW1jYqAETH0o5R3ZzNtpjSA72xk8cVc/sGQglSDxzW4Y9uSQM9sCkCnsQPrRyoE2YI0WRHAJBJ6ZpW0u5QZEaH61svDblxJJLyPQ01760i43Fj0Aosh2Znx6SJVAkGw9yBRJ4dRxhZWq2uqLkhYs+5obUn2/KoBqG4LUEmzNubBtORUBLKeQT2qsxbG4VcmlnuXHnzZQdAOBVeRQjBQcjPGK5ptXuh7B5bmAlRz2quDLE3zDj2qaaRowNp5POPSoPOMmA/Tv71FmDJVmyCGP0pryKi7gM/SkPlgjgimyBWXhgD2xStqKxPA2HEgOM9aezK8uQ2Ock1SjmKcEdP1qcQSOm/IGeQD2ptW1GlYsSSLJwGye2KriZgx3ZIHFNkjljOVIJ7Yp+4gAuuD1NGgMdHIxkUkcGnXMJdshQB9KiWYCQAcg9KtmX5csM8dKl3RJCYVjAJIpTHnoaaTuyzHAqM3CJwCTRZspDwTG3zDjtUzzJMoVlyB2qEsJUHv0qNQQ2D0p2EErIHGBgE81JHKijIGT2pxWMgZXPvTRGFJx0/lRcB6TGR/u4A71M0mVAHbio4U2o7McjtSBgCQOQe1DEAkjDfMM4p++MoCMcmomtC+GU4zyRUbRtGNo644NCVxomiA+0HB6cGnXP3skd81FakmQZOSTUl3wrHrj0rrt7oLUrtLGikt+VQGck5J464oWMyHHr61MdNeRThgAB2rmsluJDLZ1mfb0P86kcEOFIwO5qGO2kgcsjgkjAp2JC3zMT70Na6D9SfyvlBBzuqxHB5eHGDVASSRsAuSAeRiraTfIMZxUtNCJpkG0suNx/SqaQqIyG5Oc1ZQl87ck9MVetdKeXBZcA9ferjFsV7IyEsmuPug/l0rVtNAZmV5WOB2rZhtYoAAqj64qwB610RhbcVmyGG1ht12og+tWACRyc0hIBppkAzzWuhSRJkDrTTIBVaa8jhUlmA+tZkmpy3DGO1QsTxkCgdras1ZryOFTuYY+tZk2qS3L7LWMufXFS22hTTESXspAHJGauSX2m6UpWJQzDjA9aBq72KlvoVzdN5l3IVU8kZq202l6SmAFLD8TmsDUfE00+VVii+grBnvmkOSxJPc0h2XU6bUPFMsilISEHbFc7c6i8rFmckn3qkWZuSeKbwBQO/Ye00knU8UzBPU0m4CkJPrQSOJAOMZppY00k0gyTigB2SaaTThGSeBmp47KRxnacClewm7FYH2p4jY4wKtJbheGHPrVlIolAJAPoDSbFczhCQMmrMdsrDjkCppQGTpgdqjhcg7Rzmle4m3YkWFR1HIpQgLEY6VKQAgOck0ikhiPWobJbYzaAvXkcYpQhPA7ilcAE85HrQOAMdaBCmMBQ34GnKoI5FN68E8UvIO0UAK6Rsp2jj1puEAwMf4U196jGeCetNU4J4yKEMsCJcfMQc0x0VTjPFCOXIUHHGBUskYICnqepoYloMUBm2gg8cGkKFGKjk0pjII28HpmlMfPUn3zSGAQMoBODU37pV2Aj0NRs6xqcdh1NU3mZjhTmmrsa8yWWREBUjnBxiqyI0hBOcHpUkcJb5nPOeBU4QDnHSrSsP0GrEFAx60uccGlJwck9eKYTjmqGDGoyaCeKYT70AgJxzmmE+/FIzUwnoM+9NDsKSO9GcjNNJyKTkjmmB0YHlqEBx6itCzMVpay3NwSBjAHcms+NWldccljUGt3OXW3U4SMc47mslqaN2Eu9bnnbZB+6ToAOtUnknY/NITnuTREoSAyMOWOAPb1pGOF9RVXEOhco6/NznrWuI/esm0iEtzGrdM81uAYPt2qkJkYjBPvUgiXjjJoA56U9D8w9KZN2GxRwQOlIdoXPfHFSMfMIUcHpTGjOcHtSQiPeB/Dmk8w44UCneWfSjyjVDuNMhGOB+VBlIOe9SeQe9J9nz3/OgLjC3mIVHXsahjjYyFcgADOatrDtPPUihI8u3FIVxqblAUcgd6eN2cZqUIAOlOCjPSmK5GI2IyPwpwjYcnn2qYYApSARSBshCED3pwj6H9KkyAOw9zTfNj7tQF2OEY4JANRzphdw6CpBIpUlTnFRzSbkKgdaBlYn5fXvUJOGO4CnF+lMfk59aaAlCKU3AA00opyAuD60sLhcKafIuGyKYaiW95NZyh0JwD8y9iK1LuKK5hS5iHyt1x2NY8ikjcByOoqzpl6LaTyZTmGTj6H1qWuxSdx4jIIyMe1NMIJz0GauzQ+U5Q8jqD6ioiB0xxUFEIjAHtTTGPSpiOwHFIQaAIfLGc45pRHls5yfSpMCmgkGgBNvbtTTGAc45qTORSH3oCwgQHvxSFRuzTgQOc9aADuxQBh6jzqg9AP1pgJGM9+KmuxnUn74FMK7utBUugm7kAUpYhGYdhkUhGMe/FWLBA95GhGQTgg0EmM11Lv3biD2HpUseoOOHGeetb+qaJAIJLhV245AFc00J7c0+gjVsr63Mo3tsx0J9a3IrksAyOGHsa4ogqcEYx2qSO4liYFJCMdMGhBY7ZbnnDAinrIp6HmuUh1y4jxuw475rQh1y2kA8wGMn0qibG+rDFZl3Is05DAFR605buKSImKUHI9aoeYSeR1PWk2NIJNKs5gTs2k+lU5fDpOTDKD6A1oJKOlSpKB35oCxz0mlXsH3oiwPcc1WeJgcNGVPuK7KObHU8e9WAlrcfLLCp+ooA4WMcfU8V1fhPSjqmvWVqVypO+T6Dk1pR+GNOu5AUzEc8Y6V1fgnw3/ZWq3E7SCT93hCB0yeaTdkS9TsJnWNCF4Cj8q4nWLzzJm5wMmuo1aUwWkhPU964C9m3O3ehFrRWK81wd2etcx4pdpJISeVxj6Gt58k1Xkt4rlDHMuVP6UBc4hhg00g11MnheNsmCcDPQNVSTwvfRjIVXHsaZNzAIJxxxSEc1qyaFqEec2z/gM1A2n3EZG63cfUGgLlNcg8D604gg5HFSm3dTyhH1FIYyRyDQIj3Cm1IYjnNN8vuaQxhPGcUU/yyeaTyznAzTHcQj0FKRlB9acFI4PalIITgd6BMhwCaUDocYzS7GxnFAB7UAJjFIQKkAJPShlBXPvSAjxS/SlIIHTpQVyM9DTATB4opQDmnAevFADMnpU0TYII7DFREEfSpIxwPzoEWFnYN1zUolyc5qmQcjinA4PpQJovpOw6N16g1KJwww4FZokYEdxTxIT0oFYvtHDIcjKkelRyWxYEgjIqBJGyACT7VaViqZzknvQKzuZxbOc9fWt/Tb5NQg+w3Z/eAYjc9a52UvHMVOOuali3b1KHDDkHOMUrXWpZpXsbWWIJCAwbIHrTfOYRCQHqcHI4qDUL6S/eIygZjUDI70sU6RWht3GQ5yCe1Q4lXJjMZFC5GM5z3pN5AYAA8gD3qPaoJyCAOhFICQwYZwDkE9qlookDEncCFYcfhUjSLtAC89j0qqSxcyE5zTwx24yMjoPSk0ArySF8scAnoPSgzAsVJII6GmE7cbuQR29aRmDtuCgDGMe/rQIlEuFLAE7sA57VJG6o4XbkEdR1qiC4+7yM5Iqd5iXV1BXaRz3xRYC6knkh2ZM565HSomZjPjODjII7Go5bgSwnYxyeCppoyY1wGDnuelK3cZYgl8xZImUbhyGJ7+lDSybgYgAAenfFVScHawIPfHrUgYqplLDPGR7CiwrlhJGMbAAnPIxUhKxW4czeY5/g7iqTXCshK5U5zgdKZIy8ShiW44H60WYy6byYHespHOSM0/7cxcSMSQDzVI7ZAAAQuQCT2NISFLAHOBx6GgDZk1YyoABtHqO9WYtUQxqGA3Ac49a52Nifk9entUoMcaqQSxJwQO1O9hXOhGqWzL1IOehHSplubcrkOB61zLMC4Vc5JwBT3kZT5eDkUXGdG08ZTcrAnHFVpozJbEDqe9YqTSI6AtxntWvHco1uw3c4qJsaaM2WRw0anqhII7VKX29KR0V3GDk45onXYQRyD0qNxGnBHiAYPLjJNNkxDIVHIIyR6VYsAJ4wAMkDIFVrlFhuJizZ3gEexpt3VhpaXEQrvL5+lPMi4JY8AVTaQxqR1OKjWeSbHlqQEOee5qRXNSESS4bGADjBqUbS7RA8g9PWq8NyVLGRsDqPypksuZg44O3r3rVTSQkg1FRHaEqMSZAGKqQQObklnJIQEgetTyyCZRuOSBg0Wo2LJMSMdCDTVTWyDqNKxs2NwB96lSASqVZQxI4J7Gq80bXJyGAB5HHNLDZzx8/aMD2rRO4NIupaMsZXeQcY5qFLCOGSNgxzGCB+NOzOFAMu76ilBbowyBRqPQkJTg5qjqEQmKGNeQCDx+VWxjPSg7SORigCeGYCJQzcgAHPrTndTG+CDkHpVQkDg06FRLJ5SZBI496W4ITzjHGGCk4HSsHVBLc3plEZAwB09K37iJrdwHyMjIHaqd3OI0BVB15JovbUfQzNPMlvI+5SokGD9a0bO5jhebzyTGV4B9azfOJJc85JI9KiluA2ATnJzgUnJszILt1E7GMYBJIqL5mTI/EU8ANnOSScYp5jWFt0jE/7IP8AOqSB6lcRyMwCgnPAAFXodKkkAaZhEB0z1qI37gARKFGe3WmG6uG5ZiapLuI2rW10y1IJYyMO55qW7vYDGVt28t84Jx0rnfOck5Y5+tMklYHA/nT0GlY0zK/Rrpzn3qPKngzMc+9LpMJud4mjDRg/e7g+lX102G2n3A7o3HAPUGoc0tB7kltZIbUxAkk8gk1WezEcTvKCNo6Zq8lwsWQOx4oJFy/zjKEcg1iqjuCWhni1DLE0aAiTp7fWn31vFZ24JUHnBNXoRh/KiGAOlV9YjlmtxAi5Ynmq9q7oEjL8+0xgqKUXFp6D6YqpcadLbKWcg4HJH8qpck8d63jJPYLGx59of4RSiS0Y8AD8axssGxQCaq4jooJ0iwY8cHI5q4NWnICqyjtXKxzOrcGrMczhgynkckUXDY6CTUrhQPMIAJ4IFVZtVYOI1bex44PGaltmiuYzDJgow4Poaf8AZLK2IBCh+2480m2O9wTTry5QPJIEQjJwcmopLLyCSxLdgTV2CQfwygqPeo7kkKcMGGelc9Ry7iKyMegH1przANgnj1p29dmB1A5qsSWf0HesR3ZMp3E4OPrT9gzkkVFGQeo4xT0AODnnPSgCK4jJb5VOPWqpQhgVGSOa0LmTAKjBA5IqG3fzCSq4I5HvTuJ7FZxJNyFwOnSq7IyHHJzWwhLkoVwSM9KqSRY5Pbt3oTDUqwoGOGJBBzn2p2LiSRY0JwTgGrNu5UlZISQRkEDkVPHs3CSMg/0ocrdAbYMjWxCt8xx1NQyOsmPlPP5VbmxKwOORxioHjEfQdBnFQmmIgeEhSQBxzSpN8u188elKIpJV3hskHkdqaI2LbiuB0q7dxoA8bvyTj0p7WyyIXjByOtBtmLKowSfSrCsYAUZDnpS9CtitDx8rcCmSb5JiE6DvU0itg7Qcnj6VbsLFopCZQDuGB/jRfS5JUwwQAjBFNAYNnvmrN1BKt0Y4wCMcHtUUdtK7MJGwAOo9aF3G7D5ZlEYUdSOaYhUk54+tSm02xh8cDqTR9mEinDYPvSsJIeuZ4ysZyRULIwTcR06mrVsFiJYDBQEY9TSsymBQw5JJanawIpW4IbftxzT7nhOme+PWnlow6hc7cUMfOc8EqOpPat+dNWC1iCaNo1RoxkkZNRQtchtq8AnnNXY8M+wuMDoaldEjUqG3HOSfSs1sJIo/ZyG45NTx2jFQzjAPQmpy8YwMjk9R1oFvNO4VGJCn8KfLcb8xojjUFVxn+dTQ6Y8zgYwD1rQttLEYEkpyR2q8CqrxxWkafcnUr2unQWijABbuTVrtxwB2pu8benNMMhzjNbJJDsS7gOp5pDJ6cVA8oC5JHHvWfPqYztiBc+1MdjQkuBHyzAD3rPm1NpX8u2QuTxkUkWnXF0wkun2R9SM9RVh73T9LjxEAz+ooGrvYZb6NNcHzb2UqOu01ak1DTtLjKQqpkA7Vz+oeIZ58gMVU8YBrEluy5JyTmi47Lqb2oeJJ5zhG2L0wKwZrtpGJ3En1JquSzdTSHAPrSBsUuzZyeKT5RjNIW/CmE0CHFsdO9ISSaaOelPWNmPSgBmc04KTxg1OsIHWp441BJOAKVxNlVbcnBJxVuG0ViMnrR8vSpk2jHOMUmyW2KYFjQkY4ojkIJycU5uc89KiwC2OMmpWpNxrbt2Se9KcEg54FOkjZUznioRMOVI5o3HuPlbcgHpUMeQ/06UpO7OOc05V554p2sN7Ewkww3DjvT5GQrletVpAw4POOtMJIGVP1pNCsTAgsVPU07eUHJBHoKrh84H51KACobP4GiwaEqEyKWGMe9PEbEbiwGOopsQBTCnkdaSUsUBAwB1pCQ6RvMXAOCajIwMZ602IbyRmpWUhCV5J4o2GJGu44B5qYSbjgnkdTUMbeXgnrVjZGBuPJIzmkyRgn4wR070x7gAZPBpJ5kVdsa8+1QJCWA3U0rlWHNI83QYFPjhA7/hUiqFHTpSk5yRwa0SsG4Djv9KQnFIzcAVEzZoKHM351Gz5B7Uhfk+hqIsCCc0AOLetRM3XB5pGcgdaiLZ5FMCTdnJ7UnoaYDTiQMfrQMM0Z/KkzS5pjOqtQIoWlHAQZB96wJGa5uyMkljirz3qjTRAuQR1PrUGmRZlaY8iMZ59azWiG2SzgBwi9EGMVHHEZXCj1pgYu7Me5qaBisynsTj60JDJ7CEC4diPucD61og8Z61DBGUUn1ORUntmrQh5PHWnLnODUYPXsBTk5cY7mmIm2HdTvLPOaeAM04DFIVxnl0eXUmOaUCgQ0J0+lJsHpTyMd6M4oAZ5YznFGwA08nPNB59vamJoTHak70E03JoAeD2NMaTYpJ6CmknBNVriYMmwfnQAyS4Zm4PHpUZkJ78Cmc9qcBTGPjlZTkE1cSQMo9xVEDA47VJG7Jjp9KAaGSgpKRg4JyKZk59hUsxMmGx061GRkHFFwHBgSMdasg7489SOv0qmBgE+lTRNhuaAHg4YccHrUc8YR+Oh5B9KVvlfHY81LgSxFWHPY0xXsaOn3JvrUwHiaEZBPcUhGOffn2rIgne0uUlUkEHBHqK3booYRcxDKSDJA7Gs2rM0TK5HegnimRyrKgdTwe3pT8gipGRFgMUbgeQCPrTsLjAFI2eOlMBoyaQg08DikJWgBuOgpwDY560ZWlBAI9aAMi+Ci7bj5vWq5JGOO1Wb/AAbokHIxjNQgAgUBcZkdOhqzpzbNQjY+tQMuRnrSxsUkDDsc0Abmu3GIBAp69a5sxgIT075rQupmnYMxzxVXaJJFj7E5PsKBdCMaYZofMLfMecVXksXU4wa2BgNiPJUHg08Hk8ZXHcc07AjmpIWiBJzxTASflHSujeGKdcMhwRniseKFd0mOQCQKL2DQrrI8ZBViMe9a1pL5kCk9fWqjW4wSRVq2Xy4AD9cUhlgHPWlzimZx+NLmgCVZCD1qxFOc89aphsGpEI3D1oFY05da/s+AMg3SngA/zos/EWrCQ3Md06FuCB0Nc9dy+Ze4zkRgDHvV22vlyBKBtHUdKTkkdCpO10rmzd+K9VdAstwZM8YIqgddZjmSMHPcVRLxyXm6M4QAnk0xiCOVBGO1JyDl6NGtHqUExwGCk84NTZHb865opkZxjJ4PpV7S7qRo5Edi2w4BpqSZFSlyq62NdXxUiykc5P51S872oFwMVRiaK3LgjDE/WpBc/wB4A/UVlfaB2z704XIAHNArGmZIX4aCM/UCmmGxf71pGfwqiLpe7Y96cLkd2pBYsHTtLcENaqM+lRHRNIbpEQPY1GbkdmzSfaQD1yKYWBvDmluThnX3zTT4TsW+5csD2yAad9p5xnPepUu8DrQFiofBkZztuxk9Miq7+D5xJ5SzxnjIJ4rYF3kdcmhrwrLGc9Dg8+ooCxiP4Ovx91o2HsagfwnqY6RKfoa6gXZB4Y+3NOF8w4JOfrQFmca3hvVEP/Hqxx6VEdE1AfetJOPQV3IvTn7xNKL4/wB6gNTz99Oul628gxx0NRNbSDIaNh+Br0f7WCclQfrR58JHzRoc+oFFw1PNTG27O04+lBU55/KvSMWT/etoyf8AdFNaz0yThrSP8BQGp5xtyT0xTo0JyAMn2r0A6Po79bYDPpxUX/CPaSXJVWXPTBoDU4YQShs7CQaUQOT9wj6iu3PhzTyPlmkH40w+GrYg7bp89s0E6nFmGQfwn8qY0cgGQpz2rsz4bB+7e/mKjPhuTot0h+ooGckCwAOD+VWUuFWIKw5rfbw9ddBLCcDA4qF/Dt2BysJz70CepzVy4kkLLSBiFz0GODWxcaFdqTiJDn0NU5NKu+F8v24NAyCF0ZhkEEiprW0lvNQhhVSBuBJI4AqxbaFenBEJBB6kjiuitLFrS2jGP3uMscd6Ym77CTaUovBEgBZlz7YFVZdNCSYZMAcVuQXIVlaRQXUYzjpVp2guUO9QfUjqKVrju0ci2nqAAg4PWmPpIYhlJB710NxppBLwHenpnkVRYFTgggjsamxSdzKl00Kvykk+hpj2J2AlcADOB1zWuRntSbRxkDNKyGYIsZiRhSCT1pWhaB9rITnINbu0An1pjRhuqgkHiiwzBWMEE7SMetPEzK6hySg6j2ra8hGH3AMe1RGziY5Kjik0BkSMks5lOVBOQBTchyUAJJOPqK1jZRlSAoB6fSojpiFgQxBHAIpWEZhjXlQMHIBJ7UKrx8hcqOOexq/JpuQCrHnqD1pRpec/vCAexp2YiklwSvlEABic8dqYXB4xwDwauS6aybWU7yOMYpn2GUKcgAfrS5RjOCCFIB4xirdnGsk6vtyAcOKppE8c8eQTggk4rfCQCAvEApcZIHc1MnYPIpS2S216jA5jOSB6GklVTdxyBcqwIkFTXDkxjjJB61WEuCcnisnJgycacJLZ7iFz5itwp7iqcdwyPhoyATyB2FW4rtY0JLYDcYpsyjaJF4B60JvqF9AhKiY56NwPepLqcROI3XJAyBUOQABnAByDT3cTzh5QCQOKlMLlvSr7ypmVjggjj2qzqCB38xcEkcj1rMMeMngOec+tWFdzEN7ZOMA0PuUnpYjcgMpIODxmnAKrYXgGopiQi+x/WojKxUqo5zmjcTLbspiOenWmKNoDckkAkE9KrK7O4iHVuoNOMjBSBkkcUeQkIJCJGyOSelOeQhCAcAjJFQAMTuYnk9TUc0wViinJxyaaV2Msx3bAYUKABmnx6k5fbtGazPMRQDsOOmB3p4lG7AUAEdcVutANMakoOGUg+tSfb0PODWR5hIBK5QHrUgO4AAHaTgE9KfMwNUXsZXOTnP508XMRAO6shJht2lcAHFIpdtwBzzjA60uZibsbIKvgggilHyMHGQQeCD0rLYywgLgggZOKaJmkwC5Pfj0p8yA3rqOUxwysCynJBrP1Bc2LkcHiiLVrr7IImG6NMgEjpntVeS5lAMckeQwycik5IZliTK4znaO1RqqMQF5JPX0rUhtoPKLMACSSAf5VFJYiZkWPEaHhyB1qVNXIsRw6e3lCSPBDIW3+47VVWymYJLPlUJ59SK2o0+zW6QxtuRBgE980yb5wA3A7il7TXQOhnSW0HnDyMmMjJz1zUixR7SAvDDGT2NX4LQFgy8jGcdjT57dZyFQbVPHTpQ6nQVjnriFo23YIQng+tXLSxgvmSUNtIOHQ961J7SKa3ELNkRnOcU2ztoofMeMZLdxQ6l1YZJbWotFMXYknNNlZtwBBwDwaflXT53OVPHNSHBKtwQnr3rO7erGtCjICHzmnJIRgAcnoKfK8csjMDgE8CpAEIXBG4cA+tG4XGwu0chB6mp/NXf8AMcnGc1AZkEhVsZHc9aZJIuw45ZjgewpWbAg1kn7MwUE5IPA6D1rIsdOlvg5ix8p7nrW/LKDOkTDIKYPvRBtthgRBOeAK0UuVWQN3Whzdzay21wYpVwwxmnW1pLdo3lgZXsTz+FdJcwm5b5oQTJ95vp0qnNYpbMCvyEHIIPP0NX7TQVyjb6YssHmPJtOcYxyD3qaLTJFnJLfuguS2OvtVqFQ7YJwWOTVqQMcxKQMc5Pf2qOeV7gjOsRJHcFSCEB4NTa7H5iQyqMsQAak3hZNmckcfjUqYdRvGR6H1q/a6ajWjIYITDAoZcORz70shBHGferR2P82eAORUbB5FxGoBJ4z6Vi227jZWC5ITkE+tRTBoXCsvXvV6dCluGIBkHGRUMcjMoRwCfekkSRRnKfJyDUsNuZfm5XngnvR5QEx6gA4I9akDsAVDDbngmizAY9qWY7mGCe9Me2dELIwBBqQzB3dACcfrSNma0UhsEH5gapIETW16qW5aQAzDgccEVC5SRxJgAE8ioREw6kY6ZzThMsKFSARmlazCxYg8tHJTuCOfT0qGOxAmLRvtTGSDUAkyT5bcjk47CrIk8yAiMHJOB71VrhYtxokcZfAbI6+hpk0aLErMASRiqxY2pCmQEkcrUzXKMiKVz61DTT0KViuoBUpG4GeuacgZonj25GeGxSpD5dwkzAbckc+lTGSRVAjAAYkVSRJBCpSRQwIz0JpZGJlKnJPpip5ZF8nZIwz2I7VXkuQSMAFscmhoq+g+KRI2IkHXoPWrM0rlV8thlKrrGtypwR5gHGahE+5jvO0jgj1otcRM7sJNz8sOwPSpYiiqWLA7ucVRlDNLvUkL9aaxDA4JGO4NMVi/MztEduCvcVEhAYM5wSOBUcLLsCiQ55zUJnUyMWJwOMjvTsBbSXe4OTgHBNSs0YIXPB4yarWrRCM5lA3dj1zSXfmtGYkTIGDkUragi4YdrBTtA6A4qjPIQCoYYHBx3p8N9thMdwMkcdarNGZELRjn0pqLuVdWJwoMHmbgCuCQKSKUzPlVJJ6+9T2WmSXMYBBQd8963LWwt7NMKoLdya1jC+5LfYzrXSHlfzJeEHIBrYRY4V2ooGB+dNeXPA4FRluc1qkkKxIZGPX8qbuNRlyPaoZ7qOFclufQVVx2LBfA54qncahHF8oO5ugAqnJcT3ZIQmNe5pyfZbP5nbfIe5oDbYcsNzekGQmKP07mpzNZaYo2gO/5msm81mR8qhCqOOKx5rxmJwSSTyTQVbubN9rs0x2o21D6cVjTXZZiQST71WLFiTkgUgGO+aQX7CsxJ+Ymk4HNIzcUwntQIeWwKbk4pOSenFSJEWPoKBEfJqVImap1twoBPOalRlj7A4pXBsiS3xgkVKqgHHFOM2TwuBUTE5yDilqTqxzgA5FIAxpSQVyT0qTICAgcHrT2FqR7SPpQXK+4p5kAXGOT0qMKCxOcAck0iiQylgB36fWmFmU5IpVkUPuIyKSV1K/L69aCbaiCZxxnI9KcojkwwGWqDntyafGWVgw7U2hsnhhUvgn8KsPGBHtGCc9e9UzIQwYYBBqV5xJgg4I61m07it3I3kYNhhnHBFMZlPRafJgkMp5JqJgwJB7GqQx3lqF5PJ9KcF8xflJz3FNjXcfmbA708LsPDcnpTARWaNjgkZqVZGPysOD61GSQacCz8dB60txWFjG1iQKVpACcHBojcIpB4NQM2DnqTStdjSHE88mgSOw2gnGaI42kPzHAqxHGAOnNVYBiQY5PJqUAAYHFGfl5ppOBwaBWHEgGmFhTS1RliQaZQ4sT9BUTN7/Sgk+vFRM3bPSgBWYZ6/hUbNjoeO1NZjng1EW96Yx5bOaaT6VGTThzQMkBoJ6UA+vekz7UwFAp3PrTRigGgLl6Y/NwMCtGzjWPTsuceYec8VUju2DAeWpJOOetX5YJrhRESFA54rLYdiuYoEQnzs+wpqRuzoI0YnOeBV2PRiVGZQPXitPTbJYJQN27jqRTugIvJcKAFIIHPFNMUnZDn6Vt7V64pNqntzQmBiiGQj7jflThDKvzBDxWuVUcUADFPmEZwW5yflp6SSBwkq4J6H1q92FNkgE6g9CpyD60XuJogHBOaO+c0FJAcEEnvRtcjp0phYMUEZo2Sf3TR5cmM7cUXFYbjFGRTJz5CgyNjPFQfaYuRk/XFFylBvYskr60ED1FVjdREYG4/hTTcxgElTxRdFOnLsWJCFQnI6VnYJ6j3rQSAXUYaJwfXJ6UDSpR1YVSZGxngZIHetC1tkdcsucU6PTGDAswI/Wr8cYjXYoxUtiK32SL+6MUfZIv7tWCMHFH4c1N2Mrm0i6bBSC2iH8AqyPXvQRRdhZFf7JCf4BVKWykEpKLgY45rVA9uaRozjpTTBoyZoHIDEc9KjXfE4JHA5rVMeRgg1WmhOTwfpVpk2KV2gyJQOG6+1aGi3AkVrGTGGGVJPSqnDhoSO1U4ZTBOrA4KGhq6KTNEwm0vJI+QDzj3p+8BsdquXqLdWsd3HySOTVDEWOZBnrWbZSQ7fjoaGbI60wtCOTIKPMgAwGJ+lF0OzJA3XNNZxnKngdajM0Xbd+VIJosZ8tznjGKVx2J7aJru7S3i5kbpWlLpUdof9Klyw/hWqfh2aNfEsBOYwQQM+prb1O2CXUquckknJpolo5i8K3LZSHEakjp/OqJhBOFP4VvRmGJpImwM8gnvWZfGLcWTAI9KoSKBR04xxUbZ7CpxckH5ue9Ozby8kFT7UiiqJGHXoaBIwJKkZPrVh7TI+UhhUD25VuQR6UAWFvFK4li/Ed6lilWRso4GRwprOKsPegkDGVNO4rF+9c29uSQAzDC4NUYY/LiC9T1NIQshBdicdATUo+8T2obCwyTAXp+FPU4UD2prnJ9+9IDSHYkDe2aXPFRg5oDDPvQBIG4qQMBz6DNQA557UO2InbPIHNA1uVLZ0k1BWlY+WZAX9xmtaeKHUNbjgscLG64Lds96wAG6qMmrMNw8ablJDjoR2rlqRbd0z3sJVjGHLJaFzVLCTTZvLVt/uOKz2nkjYbsg+lOmu5ZQGdyxHPJqKWRpnDMOnSnTTS1MsROnJ3joSCZiuS34ZrYsoDa6cm8YkkO8j0HaqmmWCvi6uF/cocqD/Gf8KvyStNIWY89h2ArdK2p5dWpzaIXIoPI6cUwfXmlyTVHOOJwPSjI6mm559aCwH40XGLx360YBPAxQFYqSq5xUsSLv2PwSMg+hqJTSEQkEHHPFR9+pNW5gzICVwQcEiohGApOAcj8azVZW1GRYPXoKUbgfvGp1IYAMpx2FEVq0gYkgEH86PbIVyINJztbketIzykL83OQauSQwi1EqjDpxj1+tMMVuIkY5Mh5AHWn7ZDWpCJpx/Fk9qUXMw9PpUkgQKvOCBjAHWkEYYgA9ucCmqyYDRdyj+HJpftsg4K8/WhUU/eBx0z2qTyokwM5z2odZIBn284wVIpRfY5OaR7dRg5ABPSrEFtboHM7ZBHAHrR7ZARLqC9MmnDUlzjcc00w2wUjackcEiozDHtOFGB0pe2Qix/aEZ/iP1pRfqrDD/Xmovs1u0ZLAqccYpHgtzb5VVyOM96PbLoFi59sbYWXJAODQbwgA7sZ6GqcM6xqYzyp61KkkYIxGDGf0qfbeQFgXjEZAJ9T6UfbCDgkg1DGGCmOPBGDnNJ5gUjcMsRxxxS9v5BYnN2R1akFyXYpuORyOetUZZJmjDmMjJwDj/PFTsoiIk744Apuv5BYJp8EjkGowcnPoMmoZroPlUTnPOadDci2kDSDIPb3o9s+wNF2O4KOPmwDU5ukA+Zhk9KzjIswZ2AQelQMYzIGZyB0Ao9s30C1jWlvYY0DEZBHQUh1OKBxhcoeSaxHKqctIGHQY/lRGAYjn1pOoxM6FbsELNGNoPbNV7u5jkIYoA4PJHcVTgmWS0EAOJEORn0pJwgYHOcDPWpdVvQaSJ+MBs4FLIYxEu3l88/SqImecfKcIODUYkdWIjbIHU0nNtWGmXvMUEMyjpQJIyQVbOfbpVMTCRiJD8w6U9CMMyjABAGaSqSQXLUgMYBJGT0HrTR8xB6HuKrSMykNISQSMAdqRbkRMQxw2OhqvathcsggsAeMnv2pjSASkDgHkVDJciTDDqeKkHlSaaJF++Dz6j1o9pJiuSqAV3Ad8fWmyEIwByMn8qiWSSMADkEcfWpwfOQFiM9SO9L2skA0Ou4KBnPSnzQkIC2Bu6VXRlWQsOnv1BqUSNIHZmLAdM0e0Yx86QyJGygDAwxA6+9RhTE+0HII4NRruAAY4BP50skyoo5OcnB9Km7YEpiBB74OSKimsYghZWO/rj2pBcYBYnkjBpqyNy3UMMHNK7AgFiCTkkjFSCNvJMRHJ6U9GYhgMk55Aqyy4VX3DjqKLsGUEtp5HPy4A9aUCRXI2ZKnB9KuiUqmWPWmLMjA4B6854ouLYY24gbgCTyAO1NEhwQVwR2NSsG2gjnBwDSTxoSCEOTyQf5Ur3KuViSzFSevOBRAjGUgHk84qVIjHcZYEADP/wBapLbc0wdlCA5wcc596q+hN7lY7i5kUEEdSB0oTAyepyTiphJIkLRBMbzknHNLFLB9wAlx2I5pXsNFC6lld1jVSATwAO9KbGcKWlwAB9c1piWIZYqM9BTZpsRbxyD2AqlU7IGY0DSrJtMJcEYXjofWpY7O4lR5cbQvUdzWirrIUkC4Bxwe9TzuolA4APT61XtH0QtTKFlMcGQ7AfbrVvyIzZeUgyM9e+ameQncpYEY4qsSUt1WPqW6CpcmwGjTA+SkpA9DVuGGC3cDAJxy1VmLxMDkgHuaZJeGNiqxFiD/ADpXbA0FjjNx82CCO9RStGgPyAZ+XpjAquLp5ArMpGBngdKjlmd3GVyp5J96VmNWLMQDo6AfKBkAU/z0dD5gBBGMntVSOVkUyR8YOMGoI5pfOJZSYjz04FFmwNC5CP5YAGNgPtUAYAnOQRx7GnxyCJdxG5SCAfQVWmLhg7MFBOVFCV9xF+OOMbGHI6kGopFwzllwCcAnpVWG+ER3PnaeCCP1FLeXO+MRoSctwfanZgXBc+WixxAZxgigTBW29M+vY1RX93teRsEdCT1p8tzDPhZPkdPTo1OwiVr4MjxhcOBg+9Ps1Kw/IwJx0NV7RIT5jOu9SMZ7ioppWVyikpjlSO4qlECSedj0UA9yKVfNMYw2V7kdqotMpBDvgnuPWrOn3UcKhAd7uCNvana2pXUcsckiNIoyF4OO/vSRkpIgDBx1JB4pXhnKtu3xoDyBSGKOO3CE98gjqaV0K1x/kMZgzSYGckirki25UuoJc9h0FUN7SIduSVODS2c3kysJm4PAoSbBk8qIcumcqOR3qJZ5VcMeo5walhkiYmTeMkEEenpVYhgShYMSDtIp8oGjbXTuzFyCuMjHrUJmikjLuQecAVBCG8kqj4YDHP8AKoCTIT5aY28nHQGlbuBNEkrSBkXjNLJcszNCw5JwD6VXivZImKKpKDlgD096fJKBO02DtYDBI6+9VYXoIIZUky/VunNaUE0ccJVxmQ9gOlZYmkJB2M4Pcc1NAWJZed6cjI6ipaC+pYVlkhdyCGzgAd6V3eNVZsjIwD6VUa4XeYwCMnJ5xU008U8YKyNlexosyywJlRFgjG9n+8euKrzxC2kjbkqDyabDJHDASowzHkk1UnuJd+5mJQ8Y9aEuwkWZWaW73o5CY596ZOXxhWyBzgGoIbjJMYHI4Ge9SxKzOSAeOvvTs0SywYGREaN8hhznqKhMZjl27iSTnGOcVPYlWZ1kYHIOBnkVXu5CihskEZBcdcU0gRNKY153EgjgehpkkMqWpZkB45H9arkRAxyLKSwYEgj860GlEhJzlTz+FDVg6lCL5cSggKeKtxxfuxcLJhSDx71Fc7SREoyp647Gq73b24EYQbewPemtRjZLku5ZgSR3pBcsxCgnJGQTximxyK+ZCoA7AU4ReZIm7gA5OPSnZXFfUsQ38s7LbysoU9W70sjvHKArFl9RSzG3jXcEyParEMdvNAWjbCgfiDSfcCBNsjDe2GHQHvRJC0a+bioAolcneRg8/SnpdmNyB88Y65Pai1wJIbht+VbDAZweKkuVSaIyx4yRkioLwpNCkiYXPOQf0qKJLiFDJw0ZHPPSmkA+BhImZWIQehpkk8AwE3EdxUYUSMFGQM5A9aJAhYgLjHei2oWHibKgIAAT+NEgdFJA3IT6UwEKmRgkdvWpxO8yDaNq4wRinZiIoiY3LFcqeQPQ1r280dygkjBDoMOp7j2qiYdqjapYngDFbNlpjSRxyMPLccEjuPenythexkC0kuLxhGpK5zk9hW7ZaQkHzTHJPpV5VitgVjUfXFRtIWOSa1UUkFru7JDIqIFQYx0qIuTwTzTS3PWmEnGT+Zqxjy1MklRV+ZsCqlzfxwggHJ9KzJJprgkk4HpQUi7c6lklIj14zVUOobfIST6E1XLLFnByT61Smu8ZweaAsaE2oHBEeABWZNek5JJJqq07MeppgB6k0rsNBzStISTmmgAZJoJwKaT6UAOJFNzSDJPrUkcRcjjg8UCIxk8VIseeSasJbMDjHXrU5hjBCsccUrk3KiIBxjkd6lHtUpRR93BqMj0oTDcCeeOlAINGCelBGOO4pgGeMDpS/KRnvTOnSnRgM+CcD1pMTFwf/rUqE525p0mFAweaahUMM96QxWj796iIK/SrKyKUKkAHsahkOQAKE2K5GTxSjjIJpMHvSAHNMY7Az704DjNMPOPWlLMOD0pAx21iDxk+1NA2kjBz6GnRyFDkAZp7t5zbyoBHB96AEjZQgLHBFNkO9sjkHvUTHL9fwp6AhcjtRbqJl6GGNl+9k/zpJEWPPHPvUAZlOQSD/OlMzOQGJIHWk07glYbI3JGD+FRbyvPIqzGYyxIbp2prqZWwAMDrRce5CGLHOOanjh3DJ+tPSEKBxzT+nQcUxCAAClJxjnGKaSR24phOfwoGkKzYXP51E0gHWhyMVC350wJC/XnpTC2M5PSm57Ux36g9aY0DOPX/AOtUZYY5prtiomOeppDsOZs033pPxozTAUCngYApoHIp496YB6UpPak70tACZ4pc8iigEHBxQI0rFN97HuHGcn6Ct+FTIxZQeD2rItHjNwWLBAFwPrWxa3lrCuGlAxWT1KLSq3oc+lW7VW3FivQVS/tO07MxPsKsR38QQBVlPfgUkgL+D0xTdvOKrC7ZuFtpifpigSXTfdtH/FgKdgsT4z0oPB5IqDy71j/x7qPcvSiC9PJWIH3JNFgsTAAjgg09WUKOe9VxBd55liH5077NNjBulA9hTCzJyVpMqR161D9mb+K8OPQAUG1THN3Ifwpi5ScYJIFEkkcMZeRgAB3NQC1gH/LeU/jTHsbN/v8AmOPcmi6DlM0M2qX3JCxA8HPQVvR6ZZiLIVScdc1Tjs7KM5SJh75qbZbnorAfU1jNOWzPTwlenSTUlckh0+3DHcVI7dOKivLWzEZUFASOxFPCW/aMn6k0jJbn/lipqIwknds6amNpNNKJz6StYXG6M5UHkdjW5BqFtMoIYIcdDTituOluhPuKUCL/AJ94/wAhXTc8aSu20Bu4e0i/nS/a4MY8xc0AxjpBH+QpcpnPlR5+lK5NhhuoM/fGKb9qgz/rAMe1Sll7Rp+QpRIoH+rT8hTCxD9tg7OD74NIb6Hj5hn6VYEuP+WafkKQy5/5Zp+QoCxAL+AfxjP0pDfwYyZAPwNT+aBz5SH8BQJx3iQ/hQFisdQgDAmQED2pWv7Lr5mfwNWRKh5aCM+nFJ5kRHNtGfwp3FymZdS2khEkUgDD2xmsy5KNNuQggjmumxbn71rHj0xTDDYk5a1T8qfMHKypoNyssb2cjZyMrUU1ottKysoJJyCa0BFaId0EIRxyCKhvZkulBAIkHWs2WilmMceUPyoLqcYQDHtSEAHDdqUlQOoAqC7XFEnOcAfhR5hPApm5Omf0o3oD359qAsVrmRre7jkViGHIIrei1WPUoFMj4mA5GetYN+BJACuSU5NZ8cxUgg4xzkGtIvQlouarczyXBG0oEOAB396oNcyDG7nPpV0XwkGJ1DjGOnNKba3uBmJ9pHZqu5DTM/zge9PEmceuKdPYSxnLRnHqORVXEkYyOnoaVgTLqzsDwxx9anjuwf8AWAEYrLE2OGGKlWRSMgg0Bc0wbeQc/KT1FIbLPKMCPSqKvg5HSpEndT8pI+lIY6S1dc5Uj3qMxsD1/OrkeosMBwGH0qdZrOf7y4PrTsLUyiHXqDSAnOCMVs/2fFL80MoPsary6bKmTtDAdxSC5ng4x70ueama2IOWBGOmRUflMOmDQFxAwJIz0pJiRbSEccfnS7DuwykZ70uM4789KCkzOjwGHJ9x61be4jKhQuOMZrSUKesaH6ipB5a4IijBPt3qHBN3OqGJcU0kYsVtJMcRRs59QOPzq9BpaQkSXbBiOfLU/wAzV5pnHyg4GOcDGagJBycc+tNKxjOo5D5JGkIzwBwAOgFN75zSdqM54qjIU85Pagnpjg0npQZgX2YGQOPepbshWJ1IRI3KE8nOKkSNJmY4A7iqT3M5IXhVA6elNhmV5CNx4GTjpmuVtt3TA040AjDE4yccVFIpkYqOMEYPc1TjnlmiZHBQIcgjvUrytGUYcA9Se4qGmBZJMCPESHDDg1AZWLgiPPGCAaiL7nBGQpBODTYSJpDGrsCMEEDripsBcSQbCu7YQMnI5NPX92RLG+5R94E9KrzgC4V5GIJ5X3+tRyKyKXiYc/ep2AtCQAGUk+WCQQe9PMYJMjMNoHGDyRWeA82wNIFUEkg96JpAjANKTEpwcH8qLXA0bgrHChXBJPHHUUzcpX5CMkYIHas4Ty3AWKP51B4xwatGRLa1k8xSHHHPWlawXHyKYbeN92cMdwPpSRzosoZhkDjHrVR7tbvBZtgPQds0zzo4X2zsQrdDjpVJMZozOAjjGc9D6Uy2l85XVsjaOvvVIXDSuIoF3gDgZ61Lb3JHysCByHHpRZoRJJMUQBTn0qxE6mI7uCMHJqmgEkMjx4O08DPNRhp3XylbBYZIPpQkBcmmjVRtkGc+tN3Elm/QVBZwwSK8dwSkingVaKxNDmLIKHB96TVgIIpizbWjPAqROZgN4CdgTimSNucRRDYSMFvSq90ojZFhcyHI3A9fwoSuFiSaeRJ2aJsjpgdamExkjRmBRgOQRVeVktsMjbi3JyOR+FQTamHQiVSDj5Tjk0+VvoBoDUGVwGxsAwADmmGbzC24knPAz2qCKMSCO4bYcHOFPUe9NnMQMjJJhSegPIpqIr3FLBpBzsA5NEjbySDn2NVYyWcAKeOTn+dTLsCFjLhhwfaqtYVwjuWEuDyF4APpUqSrJIAwwPTPSqEsxkKkKCy8Aj0p08rJwq4LAADqT+FPluO5pSRwlWSMDA5GetNEyrGCUBB4zUaQkWsUrtgtwV9KSZVlQRg42jAJPSptqBKxVpAAcEDnHWprGMRs8jEsQOh6VnBGt23uQ5I+8DxUgu5YE3KfMQ8gY6UNdEBOxV7l1BwG5wDigODIFjUHuaiR4ZlQxxkzE5wKWYyWzZUbZB7dam2tgJXURAsx+bIIFTCTzEKKwOecAdDVX7bHIAsoBPQ47H2pY7kQyMpBA4IIH5UOI+hPIJQoVQHbHHPSia3Urg8u4yPrTPOMsYkLfNk8DjHuRS27AgFZA4UnI7j6UrNARmNo7UKAWkHp2zUwjlhQo7g55wB2602G5EbMTweTk9xUctysxLMpjYDIJ6GmrisSyzEjCjG0AnHYU0SZlQgkA8Gqy6hCs5UndlcEAdTUIuwgKsTknKH1HoatRYFxnCSE5+XOKfHIzqzKcIvB9QazXnBQMpy3oKSG8cZC4APUe9PkfQRqNITCInGWByCO4p8aR/Zi85IRjweuKorcxypseUEnjI6g09LgqBbyHepOAR296mzGWAE8oxlNwIyrDvj1pyTRFMFT7j0qF3WNP3cmcdielMCRxqku8sH6gdjScRIlubgxyjyFAHG4gdBTpriMICjcDrUNwrWo37dwkABxzn2qO6RAiyKCqHGB6UKNyjRtjvYCQkqVyagZyk4IAIOcVBFv8r7RG4eMcPg9DSfaUZcKDgcgdzS5XcC5Dcq6tAXCMQSD61E94SY0Y4wcA+uO9VTLFLblwQsqHn1xUckkEiqjFkcDI9/xquUDUlZfKU5Jc/eHp6VWnlnltkaMEqOAVqCG7GwLICR0J+lWLBhGBbAn95nqO/saSVtwuiSESzWgKuBIRkc/oabGJpmE+0DZkMB3qOeN7V9pYA55JPfuagfUJIX+XkDqPWmo3EXyYzGTzk8YPUVBLM0KlVGAfWq019Ez74wccZB45pXlaUBjgP0IFCjYLjkuQWETMRgcHtU8waSOMKckHk1BC0QZ4pFViBkH3p9tIBKRIAE6Zz0NDXUVyeKSOOUg8gjBJ6UxZ44w0RXqchsU9beKTLCQHJwAD0qCSJIi0bsSDxuJzijlGLcXJjjIcZU9c9veoIbmISbSeCOueKqyXDJIYJAJEI4NMeJlyyDIAyRnoKtQ01A0vtUaSZB5PBA6YqGS5YTAKAY2PHtWcsygkBST1HtUsMgeQqWxk8E9jTULBsaCyruKlTt6HmkkuxGxC4KJ0PqKrgSkhjyvT61E8ilhEQASQOe+aEtRXLtvcoZDvO2MHIJ6YNNuywYSIdw7Z5H1qtc2ghAjEgz12/zptpI7uY4gXA6oe3+fSjl6oLlras1sRkb8cD0qSRQUjA6bRkj1qPyRCNzEkHGfakk3Qr/rAc8jnpSs3sIjlgYwM5JyD8p9apmUnCFefXvWiZnkg8t8AA8Ypg2xgsqhznkjtVLTdFt6aCRsY4vKBIBFMmciMRkEkcqfSmX0iqqqgO4kckYxT7gLiOJnweNxA6VVr6klWEiRyCASOcVOkatcIFIiPUEnpRd2L6eUlikEiP0YDpUYk87arHEhIUD1zT3WgWNeK/KMPO5IGDgZB9xVa8mKqWCgrnJFQyW0ltcfZ/NDkDOKglLFyDk47Cs+XW47lhZtqb1bYD94e1V47xFkdXBdD90nsahmkYqMEYPbvTECk5JHTODWijoGyLflSC3F0oOwnGc0+N0mY5mEZXBBPeqm6QL5alhGxyRngVOkkUgMflAADJb1xRYRcFw9tNHKSrjOGI5yK1B9mvUYREDcMEgYx7GuaXEbbux4GelPgvZbabzoieeGXsaTjcGbEEFottJG7AzAEHnkiqEjCNQgfzFXhQe31ouZ7e5gaZD5c2M47k1BJApiEhnUkjnB5BpJdwt2JormaN/NZCY1/uDgVau2M0aXUTbCBwCMVTh1KKGL7OwJHdhzioGNww/dhmjPQY4ptdwAzSzEhmAOOvrUlsBLGV8wBgemelV4y5cqw6daefJEgZFOR1FO2gFrYVcEuGXOM+9NuXjAG45J6Ad6gknIPC/KfX1pqXJku4W2L8h6EdRSSYLuS2+QXkZSGHQYq/bX1uFCyfI2OSe9Pu761KBAAS3UY6Vk3CqpOMHPSi190HqXrtUSRZ4JAQDzg9qahhllVZGLqewFU47fKBmYgE9qsQTpbsFbkDvjmi3QPQnlnt4kaBF6dCRUUEpChWP40pkjnQuo4Bxk9arZDcYIwc49KLBc0I7iBHwzcE8kDoaLmNCwWUBwTwR3FUo2KZbAJPHIpWkBdF8wkk9CMAUW1C6LP2aLdtjXHfFKIkMbtI5BA49qYZgHzG2OMYof5kC4+UHJNJiK5mYohkBKZzj1FW0v7cZSFChI5wOtVXYzuF6IvQU2COGa8CqCMjt607XQ9BpmxISCRuPcU6O6jiLK0W7cOSOtR3MLRSjJJGeaJIssGTpjiqVrDGFuTtBCnsT0qS3uJUzg5THIPINDBTjk9OaaP7o6e1O2gFzY5hExG3PQVGq+YCCcDvTomnuF2k/u46nihMjbYgXc8EAcD61Nncm5DHZRrA87Sck8AGrGnabcXM6MARHkEj1rUsNCWL95cEk9cE8flWqZFjULGoAHpWijbVhuJHaW8B3EAk06SZjwOB6VEzknOeaYTgdeatIaSQ8t79KaSfXiml8A54+tUrnUFjJWPk+lBVi1JNHCpLsKzbi9lmO2PgfWoGLzHMpODyBTJJlj+UY4FK5SQ0qF+Zzk+9QTXKqMK2MVWnuySQvGaps5du5xQLREs1yzHjI96gO48k0DApC1MTYpwBSE00sOlKqFzwKBDSc96esZbpU0duTjj86lMezuPai5LZHHGAMnrUyoyjcoyBycUw+vNOjkaM5U8dxQDJ2lwNw744HamxgTMQfvDoKjcrn5eh60mSGDA4PqKVibE2DFlSvJ/SocjJz1FSifOA/PYmo2ILHApJPqNIMYpME044z1ppkA4xzTDUcFAGTTTwKN5I6UhUkZJoGJnI5/OjaRzTxHkUmSDjqKBXGnjnPWjOB61KkOcljxQ8kMWflBNMZDk56YFKoJPNMe7JPygAVH9pfuR+VAWZaAIySKZIeeeM1ELlicEZ45OaA3mOMck9qVhWY4dAQRzVgEeQAODjmpIbBpEDNwD0wec0r2JTABJH1qWykmyBLfcMnv3qTygiD5qCHTOTgDtTQxONqluegpolprccQcD0phXHHc1ZS0llwdu0HpVhLNUGTyfegVyjDbHJYg/nVkIAOKnMYHQVGwxxQCGHr0qMsRxTiSCfSoiTnpQUBLEZphOCc0pphJ/CmAE8c0w475pTnpnjrTTyc4oAjLAAkDmoHI71JIcCoHPOO1AxpbI96Sg/SjiqGKMUfypKAaBD1607Hemj8qUg/WgBRQfrSCjpQAueKcOgpmT65p44GaAOui06zjQKYw5xgk96sx29qnAt1PrkVDb2skLb2kJP6Va+U85A9awuaJEiPHGfkhjH4VILuRTwqj6AVEIyQMAn6CpI7aR+kbH8DRew7DvtdwxGG49hUokmIwXOali0+c4KwSH/gJqzHpN9J0tX/EYo5gKPzEdSfxowevNaq6FqB/5dwPqRU6eG9QIwRGPqaOZCMUIT1FLs55zit8eF7vgNJGKmHhOUAFruMZ7AUXQHN7MduKUR+1dKPCyn712fwFSDwxbDGbp+PYUXQ9Tl/LpfLzwa6keGrAfemkP44p48O6aOrSH8aLoVmcl5YFAUcjNdkmgaXjOxj9TS/2LpEZz5AP40XHZnGhRSbR3IrtF03Sgf8Aj2U+maf9k0tDxaoSPai47M4nA9RQFB6mu3MOnL0tY/yFANkvS3jH4Ci4rM4gKM07ywegJ/Cu2E1oBxBH/wB8ij7XbjpDGPoBRdhZnE+Ux5Ck/gaUQNj7j/ka7UX0APCJn6UDUIyc7VHtijmYWOLFrISP3ch/A042cuP9TJ/3ya7I6lGD0UH6UDUlP938qOZhY4z7DMRxBIf+AmnDT5j/AMu8n5GuyOooOmKT+0lHp+VHMwszkBp84yRbyY/3TTTYXAGRbSf98mux/tJc8EflQdTXPBGPpRdhZnFvaXIH/HvL/wB8GoGtrof8u0v/AHya7r+01bg4I+lN/tAcnAIo5mOzOCeG6AOYZAB/smq720udwikB/wB016Cb1eSyg037fGTgxrj6UrsVmeeFS+Q6EEdcgiq8kZjwV5B6ZruLq5jku5CFXAAHArKvo4biMjaAccHFMqLaOZ56k9aUkDpRIhhcq3boaZuHbpRY0TuKdrKVI6jFZM8ZhkKnpnj3rUJz9KjkQOMFQaa0E7NGXuwcU4Mc5DEH2qaSy4JjYg+hqqRJGcMpHvVoxaLsV9LGNpbI9DzmpWmtLjAmiwfVe1Zgc8Gnb8kGncVkXn0xZMtBKGz0U8GqkthLCfmQgeo5FCSlMYbB+tWY9Qlj6tuHoeRRcVihmWMkZyB2NOFyM4ZSDWkJrS4/1sIUnuOKQ6ZBMC0M4J7A8GgWpSWVTzkfnUgYDoeKSXS5o+ShPuOag8uWMkZIHoRRYdy4kzqeGx75q3Fqc8eOcgdQec1leY4yGUnHpT1mU8bsH0NA7o349VhkOJYlI9alEWmXXCtsJ9a58OMdqkDY5zigVjeOgtIMwSq/pVO40q5hkjiliJLHIC8nHerOkWGp3SiSBmWPPUHk1uwwXMNwJXSQyYwSwP6UEt9jDjsoscyGPHZ1wfzqGexZRujmjk+hxXodlcRyKEuLFJsjByvJqK+8J6dfIZIIWtpAMgZ4zSBM81bzF+Vo8n2OaZl8/wCrb8K3dQ8O3Nm5XcGA75rLktpUYg5yPSixVytuc8eU3v7U1pGQgMhGTgZ4yanMcnXJH41XvS8cAc87SCaAuKswVpPMQgxjJFV7mQlkuVBUY4FVXuJS755Ljr6ihriWSIRZG1QARUOLbAsTR3TwC7ckRkgY7mhWMaGVUO0YyT3NQyXU00GwuSowMdqDM0sbkMQoGApPU1DgBrJtuI2aLlQMnHrimRXMU0AaePjJGMcD3rKSSVFDKSAnB5xmmiYrEYySRIcg+lS6Qjb8xRfR264EboTk8jHpTmjMIAYjAyUx1H1rC3vIyqzH92OCKU3DzMXaRgyjAAo9mPQvIWu4hIWJYE5A7U2WeWGAKuCCwGc5FVLeaSNQqffcnn2pkj7tsKk4J5Oepp+zVwNW6mhSKONQQQckjnOaqyPBLc4A2rsHbnNV5nUSbAw2oQQaYxLXBZiBgZyOhpqCDoajRtbMm1gAcFSDycdqrpfPNcPvXzOT17Cqn2tiAxbkDABOajjLR7pByTxkdhQqa6hsW5NpLBVwoBP0NRGZriEiQ7igz9BUJkYIVLcHrUJdo+gyD1+lUoKwi9CIxYyTKxWZTlcHHFWWkCwmTcSSBuA71lAYUkMcHtTkaXbsUkr3x2ocEwLLzkFZYMjJxg1qxxoE3rMsjEZBB5HqK58HblQ3BPSnRyyRs0Yzgjn6UOmmgL13vXNzHIDyOB1zVpZJLaJZTcIVkHOOSKxmkY/KWyMcc0gyT5Z7epqXTuhmlc3rNb7kkBOew5FPWdFAnDHJHJ9KzpWiKKqIFPfB60+5mVgsaLs2jBz3o9mrWC46aQy5kBBOccHpT4VS5TMjAMBhQOwqvI8ZgVFjCsOrDvTpH2yKB90DHpziqsrWQiwI7dbaSRJnMijAGcAGnCS2ECSKpkmQAkHoSOtUCdoIB60qAggBSAQM+4o5VYDVmvku1BiARwCcdMcVQhJde5PpTCY1iZcYbqDTA7xx/IBhjnPcGjlVtAJQm6YKSFJOfoKAQLkANnaTg9SKjWQMDuJDE9aWBghkbBJAxkdRRy6CLs0nzBVZstxg85qK7KtMFQ8FQCPU0rQqtqkslyMnnAPIBqrkGcGNywGCC3XNSooCyouSjgthIxk57e1MLMltGM8Fsn1xTo5mn84ySiPOBgjrReyRyRxlTg9CB0oS12KRofbFjAljiAjI7jBx61Dc3azoTG+SBkE9TVGaV9qRSMdgHBFRO6FQEUjHUmhU1e4Jl60KSDc/LAenGanlvIzIUnQByMAgcEVmeYY7QBCRznNFsjXjMvJbORz0FNwT3ES/aGhumbIAJAweRg1YtblrJpA6B0J4PoPaqBjLSFT1U4/KniTETJICQxGD6e1NxVgZe1G4iubZDESORkn+VQ2jC5lVZJSqAYGRz+dVp5g+xP4VHBxgn61BIzQEbeM9CPShQVrAapaGzuGEaiYA8v8A0qjvQSkP0YnHtUBlyA2SHzyB0NPQKSWY5xzimoWDYsKI41G9j16AdaScKdroRt9e4qGItI2DlkHWn3LxNtWNSABgk9/elZXEi1B5VsomVd0p7MP5U6O7Rpy20BiOR2NUXZ9+FPbr6U7Cwx4cZc96HFXAlhCy+aDkEnOAegohLWsg/eb4yeVJ60y0mMIkdRnIwwPpTcgAMSDzkAc4FDirgaOpSxm3jSJzjdkg9qjtmhlJMspEfp2NZplLuQWyM9aWRmRCg4AHHvRyJKwzZE9nbLJaxOXEnzcdAazo3xdNubHOAPWqqNGVB3FWHbHUU5Tuy3UgUKCQOxoEKElkZlycEfh2qBiGtyynBBOAeoBqGMu528YPXNSSKotiyyHO7GzvQopMEXLG8iWERGMM4BBJ7ipTqCxw+TImGXhSB2rJjVt6ogxvxz7VPMA5j3ZJTqT3qXFXETX1w80cO5w5Ocn0FFvBFIoYSFyvJGOtUpSC+1TwOlFtKsAYSBhIDwQegqnGy0Gy9cyQFhEwxu5yO31qsg8m5+eQ4HQn9KSOWF3kMn8WDRHHHcyvukChRkZ70JWQth05Z8FSAD1YdaspdxyQiMDa6jn0aqtzcRvIFRdmBggdCahkdQRtbp6UKKYySKZkfAcgHqAaJ3aOU7WIBGc561Aoy+4Yx3ocktu2kqDzzVWQ9hzAyLvBzjrTlmbeI9+AR0qNmQYVCSD+lMaMhQwP09qdkIvvbwG33Sy7Zs4AX9PrVcxyRKF4wTg8cg1EsweUGViOAMjtT5pTI5BOenPr70rWGXbS5IHlNkr2z6/Wq9zJFISRkEHv2NV2aSJgoPBGQasBRPAHCnAHPHNJpXuSLIVMIBYs5PUmkijBkIjkKP1yDjNQzEDAOOABn1ppYrlcZJ5BFPlVh9C7JPMISkrdcAE9aqsJAQdxKng85IpwLNzKSQORntURkyx2njtihLsBcNysqrEBsIGAc8E+tQpO6OQ4IwMAj1qKUeXs5IUjINSSSqVEYAJA5I70mkBYjkW7iKShgx4L9qjOI3ZWIZhwCfSmQ3KhSm0nIwakhUSMdwyQMgetNKwhxnaSLaSeOqn+lJD5T4d2ClSOB1+tVprkeaSq7T0xUyTRG3OIhv6GlYbJ5rpTfNKRkkAADvT22E5kBUYzyOtUMFsBTgjkVbN39oljV1I2DBwMg0pKwiGYQzsEjQgL1I61BsEUxVjuHv3q5u+zyt+7IzjB6g1VkIeYnpk8Cqj2As+UyRAsmARlcnqPSo8KcLGeQMmgzzSIsTN8i9OOlNRVjcMpJJ5NKwIZNw4U9AMgelCxkgEggjkA9DSXBMk5LAAH07U6e5JUIygFeBj+dOw9WQiVQNzLz047U9yu0bDkE8g9RUUTIS6ykgHoR60kZIO3JxVJIBdqFyHJwTwR2q4dRkULFgAAYyByRUKQqY8kZ7im7Y1G5jyKTSYicxh0D4IzyDnrUUbYYEDJ6EGmtINoCSYX0p8AyxI6jnn+lFrICyRGUOQMg5waZ5lv5gIjwR1OetQPLIJADznjpSeYhBD/ACtntStcLD5ipkLDoRSKNylc4J6VACSMMTjsTSENG2cn/GqsN6mj50QgWNEIlA5PUGq8gySxJB9OxqCOYBwSDjNDyFpDgnB9aSQIkinMLhd2FI5HbNSSFA24NkHrj1qsyfKGHIHWljBYEnoOD7e9NpCLcN5EjbWTIPc9qZcOjShgMAD161Wk2suVPI4xSgkqMnnGOaSSCxdjXHzMCARkH/GnG6C4ReRnketVlu5EiMLjJPGfQUgmQ43IQBxmk1cZYaRQpIGCO1VWYjkEg+oODSSH5+GyDzmnIoJz6U0rA7CSA7M7yemcmp45nQbcAoBUEhIB4wKVGPkFQwB7j1otcNx0jEvkDAPTFSWxUsYmBJPTA6U+x0+4u2ARSFz1NdPY6Nb2YDSAM/cmqsrEt30RmWGj3DSbyxCdx610FtbRWwxFF8x6kDrViIeYRtwB7Cr0ccca7mPFO1ibalEW0spyTge5pssMEK5kk/AU3UdVitlIUEmuWv8AVJpQcHGT1Bp6GiXc2rvVLO3z3Pb3rIm8RMTiOIcdSaxJZyzEliT71GZCw5xQO5tDVZ7skO4UHjA4NP3JHzncffrWHHJtYHBxirQnLcCk9QTLctySTjNZ9xM57kfzqdiSue9VJMluufb1pJA2R8kEk80hIFOJHpg1EeWpiAnP4UAEmnpCznocetTJGFz8uT6mgVyOOLvVhECrxwaOAKUHnFAmGSDwxpGJPXtTiQRTe5B6UAICe4pwXjrmk6DntSkEDIoYrjSMHkUfw470u0k5waUI56CmMaDkYpyg9e3pTxAzdhUgt8DlsfSkxEJwOtMIOcirJhXHJNMfyYxkfrQCI0BJAp5GOOnpUBulB4Xihbne2Bwfeiw2i0vTHU0qqByabGGxnP1pZHwMZ6UWsJIjuJwEIBxnrVEksd2SasCMzPjtVuOyQAFm/SgbdtjK2n0NBB7jmtn7LGOoyDSG2iI+7QFzFwQBQC2eDWjNYpglODVKSIxsQwwaVykSx3cqEfNjHpWjb3YkADHOetY30FPjkKkYPShq40zc2xuPmXINSxPBCciMA1Qt7nIAJ68VMckZz2qNUVZNamgbtDwOOKia4zyCSO9Ujkc5pwZyMAA/U1SdyHGxO0uTxUJfJPWjy5cfwD6tSGOQjPmRA/WnYkYzZJ7Y/WmMeeelSGFv+esfT1phgcjBlj/OgBpII60wkevanm3bB/ex5+tRmBh/HGfxoAQn0NMJHWlMDHOWUj0zTDAx4DD8+lMCGQjsagbrV0WbEZ8xOfU04acSf9dH06Z6UDvYz8E0YNaY0d2PE8XT1p50SXGRPD1PegVzKAoxycVdm0+SLOSG+hqIWk33hG2MdcUXHchHt+tO60pUryQQfQ0zOaBjsYxzmijpSY96YAOvvTz79aaM+tLnFAj2Sy0SzNw0cseRtBUE9PWtOPSdOj6Wyn6ismz1eC+uIZoGwMFSCa1xOTwCPzrnsbWLKWlmmMW6DHtUwES/dRfwFUhMce9Ibkr14pWHY0hMowAoFKblQMYHFZLXfHWozcj1osBrNegZ2003hA+8ax3ugDweKrtdsSfmNAG8L7H8WfrTWvgehrBNyfX6037QSetAG+b0f3u1MN6vZqwxcEd6DPnvTA2jfD+9Sf2genUDpWIbj0P40n2hsdaANo3xwcNiojft0LVk/aDjk800zc9aANOS+Mal2OQBk81BFfObuHz5QIJh8u0857VlXsjSWUsaHkg49zVHSr60m03/AEhgl1bZwCe4q4pMluxvzX89nIBckCN3Kpzzj1qY3ZFca2o3evajbq/KwHJYdAK6B5gTwegxSmrOw020aJuz7U03bHq2PSs4ze9NM3vUDuaRuQRnOKPtI67qzPNzSGVuRxzTsFzRNyAeWzQbnHeq8NxYCIfaI5C45Zg2BTYDb30nyMLeMdN5yTTsK5ZN0R3pPtZ6FqqXzJFMkMJXGMs5bJPtU1hN9otPNWwjZVJG9nwTjviizFcebvHRuvvSG7J5zisq41AyLJMIhFhtqovSlshcXkz4eNIkHJc4JPtRYdzT+1kjAORQLlz3OKznkCMwLg7OpHSsS+1iW5fyoHKRA4yOpoSuM6l9QjQHdOo9QTUL61bJ1uAPxrliYWQbss3ck9armMMpJ6VVkgTudKNdsg0hebJJ4wO1QSa5YkHEpP4GuZEu3JCgn3px+dNxUDHpWbkkbqi2jXubmG5w0TgkdRjFQZNZ8LCOTHrV3kc1cWmQ4uLsx5OaaMkn2ppc96AcDrVWIuK5wo55pmAwwwBBpScigcdKYivJZoxzGSCfWqslvLH1GQO4rRJxwOaQkEbSOaCWjK3dM04Se3FLqqmPZLH06EVRFyeNw/KmiWaAbFPEuOec+xqkk4Pf6VKJAccigDQi1CaPAViR6GrQ1COYbZ4FI9QMGsgP704Pzk/nQFjWMFjOMLKYSe3WopNHduYpI3HbsaoiT04qRZmXoxB+tArDzpFyncDHcGnQ2zxsfMlyB2FILlyMFyR6ZpRJkg+tAWNuw1W4syBFIQB0HatxPHuoRR42QnAxkqDXFiTFDS0XGkjrB40uxN5xVAx9BxRL47vX4Yj6AVyBk5xTfM9qLj0OhuPE08/3uff0qhJqZdidvXms0vnAzSorSMAOT6+lK4mi6b7Ofl4qpfXIkt8Adxx61MticjdMBnr3p8ulKygmUYBBouBkGRyZHMeCRgcdKid+VIOCOue9bT2GeAw57GoJNCzkmT8BSuBls484SKMDqRRI3mNlTgDkitEaICMGX8qX+w8dJTjFF0IoSziSPZjGetMEwEYQ9R0OK0xoQAyZaX+wlY48zJ7UaAZMchR92Rn0pryKWJXgnritk6AueuePWmf2IoOP1zRdAZYmXZtIz6HPSmAqpJBPBzmtkaIoAOM57Z6UHRVGAoH50XEY8kgk+bHJ6kd6WIsSWXB45rWOikDlcj0BoOjlBu2kZ44PWmBiEKHz0qRZhGeO/atX+x8AZU9elPTRlBzsPHbNK47GMTk8tSbhgKeQPXtWw2ijdkKQSfWlXQ8kErxn1oTAxi6nGTwPSpFnKKV45rX/ALCGMhST6ZoGhEjOzB9zRdCMLABJyTntUgkJUhuT0z3raGiY/wCWfI75o/scdlPH6UXGkYQABGSSPSnOynGRz6its6KHU4B/Om/2KpPTP40XAxPlGM08uGxkgntWydDUY4z+NNOiqhHHT3ouBjgAk+1DSZXBBAHSto6QNpO3B+tN/sdW6jGfei4rGIMFs4JJpyzGMYDHnsa2v7DUjA4IPXPSgaCvAJHHWi6CzMNnzUiSckLyDyQa2f7CUA5IxmlXRYwDyB2zRdDszDkOTkLgH0p6ZQZBIx1I71tjRo+DkUHSUUEEjGc0rhYwWcE9MUqkAAjOR0IrdTSEb0A9+9D6LHvDBgBjGBTugMMuZGAI5NNyA3I/D0rc/sdMcOAc+lIdFX+8DRdBZmOZgy4IyBTfMXGOcCttdHXoCKeuixngsoJ6UXCxgK4zjqD2NSRytBuEZCbhg471uHQVBx5goGgpwTIPXFF0FmYYDbyVzkc0GYn5SBk1tvpADkhicjGBUL6SgySME+tK4WZjyZzuk4zxSBgV2kZA6A1sPpe4AkE4BA9aZ/ZRzjYQKaYjHZVyBjAp4cAd8nrxWuNJXqwIHqaU6OucDOD3NO4zKjuDGpCYGfbpUYYMxJJPY1rjR4z/ABZx2zSNpMZA2lgc8/SldbisZQlAQAknFLJMZBye2PpWodJQdifU0waOhJPNF0Nozo5VXkHB9fWgupz8uCeuK1Bo0Z4DEke1OGkxjqxPNDaEkzGVRnrUnmYAVufQnqK1P7JUdGwKU6ZEAcknHrRcLGNIA7bhxxT1YLjsa0/7PTpkY+lRjSgwyXI/CncCkZFxyMYpoO5s5Jya0f7GTAO8nPXilXSfLzhjz1wKV0BnxymPgHIHIz2oaUtxuJ55NaI0cHucnj6UHRflwJAc9OKLoDK46E8nvS5yMEg+5rS/sViThs8DrQdCl55HrRdAZbckBcDmlAJGQ3NaY0GQ9XAPUe9ObQpcBQxP4UXQGXhSckDPrTSAMgDjtWmdEYc+YM0h0eT++MU7oDPBAOQ3BHIoBUZPQHrzV4aKezUf2JICAGB46UNoChtX7wOPUUoOCR1UjkGr40aQEAkGnjR2CglgDRdBYyTGnOM/nSoAO/Fan9mHIxgH+VIdIkxlSOnSi4GesgAAOGAORntVn7cxTaqqAam/shycZApRoswO4MpI7etJtMZnHDMC3OeKFcKSCQQDxmrx0aY87xTf7HkPG4Y7n3p3Qiq8oZMZGKjQBSDnAHtWiuitgcjJpw0hgQCRxxQmlsMoBgFMTHenUA9vpRsTGQpA9q0f7HfGARxS/wBkyAEKRgjPWldAZgADYBAz+tPBZcFWII7g1e/siTbnqR0B603+ybg4yMHtT5kIpPtk5YAn1HWoiFDccZrUOjzYwKYdHkJpXQFBeADkg+oNTR3DIxYEEkYJx1FWjo8u0jtTP7HmzkDFF09wK73MjJtL4HaocDYQWwc5Bq7/AGPN3AJpy6NKe1CstgKXnHy9hOc9aQMAwINXv7Gm5PHNJ/YlwemOvWi6ApZ3Z3Nz0yKaSCuGIOOhNaDaPPHgYUg00aVIOoH0p3QGeUXJwKAMEEkemK0/7NYEAgUf2a4549hRcEZ6MY/lBBXrzSSEHoPxrQOmSHuKQaZJjaCpFF0Mzgop4OGDKSCOKvDSpf7wFKNKcHIIz60NiKbScAsBnsaicKW3c81pHTHbAJBxzmlj0s52swAHeldBYzcKRyTjHBFAOUx1x7cirz6ZKGKrgj1oGmTLxxjvzTugKBCjopFG0HH1rQ/s2UdcUn9nScDjFF0FiiBhiQxweoNOUqmSFxkc1cOnyA4wPzpDpsvpk/Wi6CxSKAk4pdmRtJGeMe1Wxp8rY+Xn0z0pTp0oXhRRzILFNgN3z8n1FKWwm0dD61b/ALOlHUAn2oGnS9MDP1ougKQUA8ZqwnlhepBxk8VaGlXBXjb+JqxaaDdPIGchV709xN2MwQmeQKisSemOlben+HuRJccDGSK1rexgs1GACw5yBUrSkn0HpTQrNhGIrdAsQAAppkywphOSeajdgAfWgdrGnbSLkAGpLu4UIQDgAVl202G4NJfXP7ljnnGKdwS1MW/uTLcFicgHAqjPMpTOwe5FPkcnPqaryBRjLZJ7VJTepRJJYk/nQDxVravPy0bF29BQSiAc49asQjAB74qMgbgcYB4qVeBx2FMBzsc9arnBBPpUjHPSonBx7mgojIycDrU0cJzkjNJEjM2QuatrFIFGQAPc0ENjVhcAbVGD704wP/Fge+acUUYDSge1ITEOrM30oAb5SjIMg/AUbIv75JA9KUSIPuxHn1pwMv8ADGAPWmIaFQ9mNO8tMj5D9SaQiYjlsD2FOWNh95ifrQAhiBHA6+9IIhnnpUoOKQc5+negACgc4pQfSjgDmkyBnJ96ASAlh+FIXAB5qN5Qq53fSqc1yxyB0oKSJprkDo2apySMxOSaYSSaMk0hhuNOjBLAg02pYeGpiaLsZIUZpshzgCgHgfrSZy47igEi1axYAPSrRAx1qGDAXOKmONwPUUEiYJ4PSmkEZ4z9KeDk9OKMgkY6UBqQOG9MVAYwzZYg1cYEgj3qubbknccelSy4tdRn2aFlOVxn0qGWwTgoc96lZvL4zmnRzZAPao1NNCnHG0b4YHANX4yNo4wacCrZBUGjC5OBjihu40rCN0qFvY1I3PSoyDnpSTsNoBGH6saU2qk/eJ/GmgkH8amV8jnFaJmTXYiNsnqRSG2UZ6/nVjqKCjFfun6UyCoYR6nn3pPKA7mrJGMgjmoz70AVzH3LGmGMjvmrDAGmEUDICGz1PFJlgePrUp5ppAzQIZuI65H40okb+8RS4z7f1pMDPHpRcdhRIykYYnHvTjczlceYRn3poGPrTWA9fei4WGSMzHJOaZnB5pcZJoxzmgYY4pMUuOaB+lMASlPSlA4pCeKBI6W2uoonCq7qCccHpWgL/D4WaYjpndWCAdwb0OatuwkwVUgjrXPGS6nfKhJ7I3BfkDcl3Jke9CeJJoWCyOZY84OeorGL4ULtPNQOxPbiq5kyPYVVujuYb5LmETxNlT79KUXBPUmuQ0W+aC8+zFwI5OACehroS0gbBZeOnFJ7mbi09S6Zs9TTfNyDg1T3NnmQD6CjJJA80j8KQi3vNHm8VTJOceaeKAQernNAi4JfXmgzD6VSyvdm/OlJj/2iPrQBa8zPvSFz9KxdXleJEkt3ZezYNZCXN7MkjCZ8JyeaaQNnXlz6/rTTLzyR+dchFJcSplppOe+TzUgt7ogOJGKk4GSarlFdHU+co5Mi/nVSa20+Zy8gQE9SDjNYZtZj1kPHoaUWcp43E+vrRawmzoIZbO1jMcLRxqeuD1oN9aj71wv51gLp8jHqeD0xSrpruxU5A9cU7IL2Nw6nZjrcLTf7Vsgf9eD+FYo0ps4Ckn1xUcenk6gkDKRlScd+lKy3Ep3djdOsWY6SE/QVYjn81PMjUlT0J71ysMQR2UjlTiugQ+VGkYOAABxUsssyEuu1kyM9M0m0gfdH59Kh8z3JpDISAM0BYmAwc7UJPTJ6U4SMFChgAOwPFU2uEVmUt84wQKdu4ouFiYgkcsuB7UAAdZAPoKgLUhkVVJY4AGc0IdivqlzsRbeOTl/vYHasxY2HGeBTWlM9w85OcnA9hUySKMVnObWiPUw2HpyV5ikEDjPFMLuFK5x61M1yCu3AAPcdars6knmslUk9ztlhqK2GrECc4pTExOI0Jx1xUkJBPyjcfQCrSC4jUlEdQeuBWUqjT1OmlhYyV0jLlbyxlThge9XkcmMEnkjNMnsJ3UlYWOeckUy2OINrEAg4PtXTRldHlY/Dum720Js5NNyBSHaTgH8aYScZByK6TymSbu360gY461CZDnB4ppkOMZxTsTcsF8A89Kb5gxkdagMg4xSCQd6LBcfMizRlG5yMj61hzQtC5Vh9D61rmZRnnFVZnikGG5PrTJZnbjnrThMw6HpTZAAx2nIptAiylycfNUoul6HiqIPvSg0WC5prKpx3qQPkdaowlRy1Tgr2JFFguW1cdM08PVMP/tUolx+FKwy75nvwBSFxnNVhMo6GgSDOc0hljzMmgvUHmDBwaPMA78CgCYucgDqTirUbrHgDg9/rVBJBvHPANTxnMgPUZoEX85xzSgnuePeowrdjRyTyaAJQ56c07eT1JzTBnFLnj3oAcS3XNKJGHrTATilGc0ASeYadvNQnrweaVTnPqKAJNxP4UpJPG6mA5Jo/p0oAceMHJ/OmkkHO40o5NJ147igLDg7D+I/nQHbGcmmkc9KMZ74oAUyE9SaN7A8MfzpBz9KMenboKAF8xjwDS+Yw6sTTADn+dBBoAf5j9Mn8Kd5jj+IioTweKcDxzQA4yPjqaXznI70zvRn24oAcJG67jzQZCe+KSgcc0AL5j/3sU3e2euRS9eQKMj0oAXzGx34o3HGc5NNYgYx1PrRkjv1oAd5jDuaaZH7N1pOTQenP0oGKJDuyWPFHmN69KbilFAhwkYD1pS5YBiefSmUe1AxwdhgE8dqUOccmmncBj1oIwM0CF8znmkD85yKQgnjtSEEcigCTccZBprSEfMDyPWm5I6HFMYFh1zQBYErEBs9aDISMAjNVwHBAHQCniNnw27FAE6l8c/nVaeR5LwIQflHX2qbDBcZJxVdgRdg574/CnYVywJHB6+2aQzSBsbvekO7cQT3ppAJzn8aLASx3A5DsCMdKjjmwSDyDxioiME4oAwM4pWC4pGyTchIz1p/mMTyc8d6aWJGMUmDtziiwyUzNgYxim+d6Eg96jPtTCD1FAFgSnnnH0pBNjPANQZ9aMZ5B5FAE/wBpIweM+9KbgEZIBqqQerHNJyRgUWQFo3K9Nox9KPtKjooPuaq/OMfKcGgZJPBAoAtfaeOFFKLsDJ2gHHpVQFh+NKCM4I5NAF0XIJxtApRcDG3A/LpVHeM4zS785weB39aLAXDcjoCM9+KeLtRgDB45rPDEHIPPSjOaLCuaAuVLbiQAOlOS+XLh+44xWaCAOec07OBnPNKw0y8s0fJPPsaaXXqACDVMOPSngkd+KaQmWwVC9BS5TgquO1VgTnIOaf5rcAgGnZDJiBndRtA5PNQllK4yQaaXYHqcCjQVmSEp/dzTcjnjioi/OelKTzzSsMmLLngA/SmNMI5QCOMHvUTMFX5etR3Sk2i3CnhWyR396VgLPmxkEYINJ5sRzlSee1VnkGAykEGmlmJwB1/SnZAWxNEGORxmnCaAHgHNUznAFNz+dFkBdaeIpw2MelKk8XCsTkjgiqBUZ68+tKBgcNyO5oshXNQAFQACTSbJc/MAAPTvWeLmVWwWORxUgvnXljkdDSsO5allkVhgDFOW5h2kEFXPUVW+1oyEtwR29arSTB8lSAByM9TTsBpecgbk8ntQZoym4LjHb1rJE7EctkjpxSiVux460cqFc0hLGTwfwoM6jocAcYrM81jkgkGlDMeSTk0WQXNAzqCBnvUuQygowJ7VlFumSaejMACrE4HSjlQXL75VwXPBoBiZuTjArPMzv8rEmmmRlPB7c0cqGaBjjLBg2QeBSeVGD8x5HaqSS/LyeaUTkg5JJzRyoC2Uj7fjQI4zjDEY7VT80nrnI9KeshxnoaLAWQig5JxS7FOeQKgEhxknj1pRKpOM80WAlMYHUn2xQsaBvmORTA2cMDTgc80WQEhWMDgk56H0pvloVzn9aaW4xTQRjGOKVgJPLQ+ue9KIQRnpTRg9MipQQRjB5707ITYwwqMc/WkEAGCTxjnFTGIlQBkfWk8t1BJznHSjQLkJjU9Wx71ILaIgZcn3qswuWfAXC1eggfaFNKyE2Rm2i2kqxJ7Cmx2jTY2HODg1pR2ij5pMcdvWntIkY2ooAPpTSC9yGGxihwztuPpUjzKBhQAKhaQtzTOvNVawrDjISaTJPemkge9AOc/ypjFzxk1DK2B706SVUHJAqtJMJM46DvUjJbZyWPFRX8n7gn0ohbOSPSodQYGA44piRjl/m5qKUg4A/OkkJ3CgozexpAxqt2Panj6U0xADrSg8c9qYrCkYxSZIHXPHSl600gDFMQdQf0qNyS2AefSpOi5zTI+WB4oGy9bRgLVgxKevPtUcZCJycUGZR3z7Cgmw8Qx9doz6mneWgHCj8Kg84/wqfxoDynuB7CgLE+VGOBn1ppkA6VFu65NNLcigLDyeSO3akJ7UzdSbuBQOxJnHWgtmo91NZ8LnNAWJWkA61XluCOBUEs2eAc1Gu6RgoUknoPWgdktWLIWI5PbpUJ4rVGh3pTcYyOMnPasyZGjkZD1BwaV+gJ3V0MJ6UvTk0mOlKPemMB71NEMkHBxRBGruA3St20hhCD5Rk9aluw0mzMGcdMU0HDjHStx7SFx90D6VVbTFJypwKnnKcGMhxs61JkgHikMPkp94nFRljjFUmmZtNEofP0o3A4AOPeoSx9cCk3e/eqEy2AmNxlBOOmMVFJtA+VgfpUBYA8mmmRc8GgSQ149zHPaoSGXAUVYMqjNMMg645qbFpsIywUFj9aeHyahdx64NMEmMc8UmilItE+hpM1GrgjrSlh3NTY0uKRzTckHFLkE8GlAB/GhCaJInYe5qU3JC9BT7W0adMIcn1qS50maNN2Rge9Vexm0mzPeQvwOuc03JPU04ptYqevtTSDRcdhCc9KaR1FGe1GTRcLDSOhNMI5/rUuT9feg4p3E4sixjmkHAIPWpsL+tBCjoKLisyHk8Y696ic9qsOwxgDj1qu5z70XHawzB554o+tH1oAzTJDHtQBR0pQKYDgMUw8mpMcA0wnmkM2wB/hU8JGfmGKrXG+2naI9QcU0XDD3rg5W9UfT+0jTdmtUaOY8HBJI9aqOeTioDcsfpUZuGOc0Rg0TVxUGrWHygqRIuQwOQRXS2V59rs45QeQMEe4rlTKTnk/StDRbsRztbsflcZGexrpitDyKzTd0dBvHrRvxUBJHBo3Z70HOT76A/NQBvU0bs0ATGTmkMnvURJpM0ANvD5luVxk9qj0m2WTT9QYrkhfyqRuQR7VZ0VMaXqYPpjj6UdCWiLTIY49IjmdASTjkdavtbxrLHCU5kBI9qqWTqNKs0YgLuJJPtWgsyXNxayrgA5FaWM3uVpxb2k6JKoUMCcn1qJJoo4xOYwI5M8479qs6rZpfXMMRPAQkEHvVaXCaVDCoDMJM49gaqy0C7LWNtsjlPnfgKO5pzKY5IIioDScsKZcyJNPC5lEaiPepHr6VHLespWdly4jwD2z60rCJbuG4jV5IiFjUdMdTVVISfEFoXHJhJPucVo3cqSWluNwzIRnn86gn2/wDCR2m0gkKRx9KT2KS1MAxj+0plAwBISfzq8XJ61AY8ajdH/bP86kJOcVm9zQfk9qN/oaj3UZoGKQpk3kckYzSlsHrTTxR2oFYcWzVHVrnybfYp5f8AlVwkAHPQc5rIuobm7nMiwSEdF44xTQ0UlkIACqTStM4OCCDVqKxvRki2Yn3pTpV/I+4w4+pFS7XOqNRJblYSNjqfpSFie+DV3+x73I+VR7E04aNc5+Zox+NS4mirq6uza8NRRiyaRkBcnqa2srtwVBP0rCsBNZxeWJY/pirhvZAuN6A+oFcUoSbeh79LFUeRK5dYZQggdDXFKMSzKOgc1vXF/K6lDLjI6gVkGNY2IUk7jkk9TW9CDTuzhzHE06lPli7shDEE4NNJ7A9TTipBz1zTSuRxXdc+fsxhY55NMLYzjpSsDnpTCCKLisMZ8ZphkI70pHNRkfnRcVhjyE8VC/NSMCaYQR1oE7kJBzTc1KQaaVNAhlKB70uMdaMUwFBI71IGx3qMdKAeeKYE3mGlErAVBk0oJpASmQE80eaD359ahzSZ9KAJ/MPAB6UeaSRzUBJHSlzRYC3DIWkAPStC2yZAf0rKtc+bn2Na9sMOp7YpMC8OKMZ5pAR3p2aQxR0xSjGcGgCkOM5NADgBS9elIvIpQOtAAenSmxnqexPWlJ+QjHWhQFUUAPBB6dKMj1oxge1GD09aAAHnikx3B60vFHAFAw/HpRzTevTj6049hQAuRt2459aB6/lQcYpwHOPyoATnmmkE5xTjzSbTjORQA1RnBzS4NB4IHY08AYoEMJ70D2pTgCkBGetAxckdaTNJuA4oDZ4oAXB+8OlAHc/lQGHSkOOtACkA84ppBx/Knjlcg0nPQ9qBADjGaDjGPWgjjP6UDHFAxASMZ5pDycdqcTgE0Lg80CDOKBz2o57j6UdaADFBOKUgYPNIRkcUDDGeaTqeDS4GPfvSbQOeaAEOMcimjIPWn4Ur0xQIxigQ3Oe/405WAIw3PvS+WB170mxepxQApl5zxURk/wBIDEjgZqQhemOtQT/Lhh0zimhWJmkXbkDJz1pofJHFEWHjDEcg4NTCNQM4pAQZ5JoB5/pUrxgdOlR46GgYhJ9KXJxzyKUjGBTcAjrigBuaUZGcd6UgcetJjjrQA0gH0pQBRzj1oA/WgAwM80FR2pSKT+tADcf7X1ApSMDjNLjrigDtigBh45xQAM5ApxHNGMe2aAGEd+uaQLwQeM/pTwOKCAVJzg9qAGAYppOOPenleOOaQqc44oEAIPeg+maAvHFBB3UDEGc+lSrgjGahJ5GKcrYoAlC4Oc0pJB60wP6mmmTJzgmgCcE4zn2oINRbsDOamzlQc9aAGkcUdAQKBjNLtUnNADNtRSj9yR05OanA7U1wSuOx4PtQwK8aEwAEYI4zQI2xy3OaWEl0kVP4Tg57UMGBDAnJOCKEJiBDuHP1pdvQg9KaCwOME4NBkcHpx3pgKR6g4pD6AU0zHaVIyaQOCOuKAHnnB7imscqBSbhzzQScDHWkAFSSM9R1o8sMOvFKMl+e9OBAbmgCIxkHIOKcYiFB3DnmpNoPOeDSxx5GCcY70AQkEdCPrTipAG05PcVMERW+bBAqRpYYwCqbjTuFisUcDJXr6UgJDckgj1qc3T87UAquWMjFiMZ60ILWJAFxknJPWkIToAc+tIOetL2HHWgBuMHg8UFTjINSYA6jJPanpCx6KT7UCKw3DrnnvSZfuTitNrbzIgNuCBTF07PLE8Urg3YoBmHAPFOUMcFVJNaqaei8BCT71OlpjGEAI9qLiuzJSKYnKqTirUdvLgbgAK1orCRj94AVdh0uLjfKT9KV2F2YQswVILc9eKlh093OFjYnHGRxXQ+VY265wDj1pr6jEBiGIn36Uajs2ZkejzHkqF+tTjS44xmWQdKS41NgpMkojHXA6mqhu3mbbbwPIP7zdKLBZLcneGNW+UkjsajIX7uQDQtpcyDNxKEGei1Kot7fG1ckdzyarlFvsMjtI2U7sjPc1PIYoV2qASOKrSXDPgdMelM3kg+tOyCyB5i/eoi2epppyGoyM4FAxc0nbrQDxS9R14FACAZ61DPcrCp6ZptzdLEpAxntWTLM0rZY/hSbKSLAmaZyxHAqQsNu0LjJqkJCozkVG9846KKNxM1oeM/Sq2oECE1QXVphxtHtTJr95l+bGKdhkPJY4GRTwWBHIA9zVYyNzgkZoIJ5LUEsnJTJy/5Coy8Y6ZJpnHQ04LxwOOlAh6EnFI3rTwAAOwximMPWgENbhcZpIxj+KgjJxirENsMZNMGG5R6k07LHouPep1hAA4pzrjIUUhFcbv4jS7sd+aaxYHtTSeeaY7Dy2PpTc85zg00sfypCaAHFs8UbuKZnnNBPFAClyB1qB5D0qdYZJRlYnIz1AzUU0TRY3IQfcdaTYJ32K5POa0dAjWTWIiwBABOD/n3rOwT2qe1ma3lEicMOlNOzBq6sei3ckSWcjAjha82uTunc9SSTWpNrNxLEY2bg8HFZT8k96TWpS0jYjPX6UoFLjj60oAOKBE1spLZA+lakPmbQAD9aisY0VQTjPYVeEi5x39qzky4Ikh3nG449qsADbUEeW5wc1OFOOlZs3RG6ArgiqM0J5wfetEoSOlQyJzyKE2mJpNGU5I4NM3H3zWsljBOCGJBqpeaO8KFoZCcDPJrZO5zuNmUS5xyeaaZAP4ufSqz+YCQ2cjrTDnOaoksmYYxmmmfrjrUGCeacAc80DHNNk9ORTTIx+lPMQK7hUZXB5oAcJmHenfaG4qMjpxQATSHdlhJiT05qZZcHBHSqafKcmrIOVyR1osguy3FeGLlWIz2p8l9LJ96TIrPcEZPbFIkh70gTLZOSe5pBmo1kzUgPHNJo0uBAHbmmlMngU7IPFLnt3pWAjIxTTjuRUpHHTioWA3A00iXoOwKCKci5FOIAAND0BO5WkGBVdjVqQelQFDnp+NNCbIz60oFOCUuw9qogZgUoHINPCc0u0D8qAGE4phqbaceuab5efegLm5rQX+0GZWBB5yKoDnpXSssbdbdT9RQI0HS2T/vmuWEbKx6mIxSqT5kjm8ZHvTYxhvmBI+ldQF9LUD/gNP2OcYgA/wCA1Zzupc5aUb/uRnj2oWORGV0RwVORwa6sRz8Ygx9EqRYrrqsJPttpp2IlNt6lKKXzoFk6EgZB65p4yT1q0umXksxZIGO4cjHGacNJv9wUWkh7cCldEXKZ4H40YOcYq+ui6k+cWkn5VIPD+qnkWhougujK59aditceGNVbnyMY96lXwnqrYzEo+ppXQXMLBBHpWnolu503UMAkMOOParo8H6meCsY+pq9aeGtZtkMcU0ahuoougucbZXRS0eCTOVJCjHSrqPaG3jVzISg6AHg10g8G3xJLTRKTySBzUqeDLrAzdgfQVftCLXOXEkYuA6LLsVeODkmiNInQGSKbdg4AGK60eDJz96+P4CpF8FqfvX0h+lHtAscWkTMqrJbOQpJGT2qYpkf8ehI9Ce1diPBdt0a5kPvmpB4MsBy0kh/Glzj5ThZlkZFEUAQqQclqn0yBpdZS6upUiSMdz1ruF8H6WOoJ+rU5fC2jp1UfiaHJtAk0efXyRpfzGJg6s2QRUGQOtemjw/oqDJWHj1Io/s3QozyLcEepFTd9i7M8yAyPun8qURsVyEb8jXppXQI+N9sPpimG70CP/lrB+AFGvYVmebCCVjxE5+gNPFpcNnFvIR/umvQzrOhJx5qcei00+I9FQ/K2fotPUdmcA2k3rJn7PIAcdRyamGn6mQFEMgA6DFdu3irSgeI2Y+y1C/i2xH3LSQ/hRqFmciNH1Z/+WL04eHNUbG6I59Sa6ZvF0Z4SxkNRN4pmP3LBvxoswsYQ8L6kxyVA/GnDwnfHG7A49a2D4k1FvuWI/GozresN0t1X6iizCz7lFfCF0cFmAp//AAiEowTIM1ZOpa446xr+VRNPq0mBLexx59xRysq/mUbrw+sCElskdc1zdxGY5yqjIHeulu7YFis+rq3rg1nSQadGhVJ/Mc9ferUWS5GGwJ5ApuDn2qaTb5jBSAAelMIBwaoL3IimaY0YI5qcqCT7dKQryPpQBUaIdu9MMORmrZUgjuOoFIUP59aBFExckYpjQ8mr/ljPTmmtGCaBGcYuvFRmMgnitEwgnpxTTAT1HFFw5TOKe3NMKmtFrX0H41GbY8cU7iaKRGKTFWjAQeRTTEcnj8KLisVyMUpHqevSpfKIHSm+Wc8ii4rEYHNJjNSFM/hSbCDQFhmKAOcVJt6nFJt9KLhYktfvnPQjFbEGML645rLtV+Y+4rTh4UZBoYFwEHGBT8jNRIeQPWpaQx/GKae1LkFeKRelAC9BTgeB6imZwcUuaBgxJOacCOODTByw9M0/p0oEOzjigHPJNIe1FAIU4BprH170o5yD270hAOAOtAC+gIpT2xRkDqOe1NJ4PNACg5OKeBz1+lQZIOaerE470ASE54pOAKAVxQSOmaBgADgU4nA+lNBFNc5UjpSAQvgGoJJCDuFKzHBFV3JzTSBscZmJyCTmgTkEbs1Dnp6UpIPanYm5cSQHBWpA2cj0qpEwBx6CpwePekO5Opzx6UoH50xDkZxg08HBz+dAw6HP50nb9aceeo4pmT1/CgBTzz2oGOO9IPu8npQPuigLC859qMYP1oBJ60A9aAADHOaCcc9KMnig8jmgAB496Qk4xjrSrkAc9KCWJ4oEN3nGdtBkYD7pGPWnY/DvQSCApoAUElM85pcjPApARyB26ikyASKAAj2phVZBj+dObrSZIx3oBkUB8tjEfXIqwTheD+VVphtdH/Cp84GOKdxCEk9TSfjzSkkj0xTeeKQxeme+aQ89fzpecHFIM4z1FACEEAZOKaQw6GnkqfbH600555oAbzjpSbzuGQfpUg55Pao2Hzg5HWgB3mLxkilLAjII45pjFSRxSEDoQQDQA/PGex5oB5pgBHGfbFLkjkigBwOMd6CcnmoixyCAeKNxY8ZHrmgCTPGKM5PH4Uwnpk/jSLkcdv5UCH4J6mkJApQQfrTGx260ABI7U0tigDJGeBQyqpODkUAN3EDIB96TLFcdM1JGVGAwyKYAC/AOKBijO3kk0oODigHA/Sm5OaBDyQRU0XzRg461XOdlTwE+SD+tAEmzByKcASAB1zSq2RyOaQEqcjtQMCMCo5CQjY7CpuDUTrlSF6n9aAKUBaOdj0D8HFWSckmoCGDjaPlPf3qcbQtCAaRkccH1pGG7rzTyMcDpTSM0CI2i+Xik24wNuR2qXAxg5NMb7uO/agBpUdxikAXdxxxxmnswIA6U0jBAxn0oAQnBznmk4LE57U51bgkfSkCnoAOKAAKRg5pMnpk08BiMY4pY4S54PH0oFcYdxQA0oAqyLR2AAGDViHSwSGbNO4rlAKDjnFOMTnovHWthdOQYO0YqzHbQqACoH1pXC76GHHaOwyR16VYj0/OCea2ALVBt6kelOGxsBIzj1xRqDv1M2PTwMEAVaSwbHCk/QVejjGcleKnBJGA2B7UWCxRj09iPmUKPUmpBbRrgblP0qz5IPDFmH1pfs0Q/g/WhICsLaL+/+RpTDEBkNVgQxjooFNZYv4mFOzHcgGAchsipBLkbRmgyW8fGcmozeRjhV/Giw7scIy5zs496imspZOswjU9hTXvm/hIGKge5Z+WY9KdhEgsbKA7mzIx7k5pzXap8sSgD6VUaRj3phJH1pisTSXLOcFjjGaiLE854pp46nNNJFAx+eMjrSA4OabmkLHkdqQEjEEZqIEetPQjlWPBprABs9qAAHFV7q7WJTg80tzcrEp2t0HWsaSR5nJOetA1oLJKZWLMc5phcL3pXIjXnuKqs2TUlNiyTEtjtSblPU0wgnkc0wg5znpVWJbuTGFW6MAaYYCDw2cUgkI69+tDSDuaAQeRnuBS+W49CKYZB700yEd6AsSFGH8PFAJHUY4qMSHsxoOTjkk0CsSFsDg5pu4nH0pgBz0pwVuoFMQ+IZar8ZAUcjNZoRy3CkVOkUxbhTQJovgjsRTuMZNVo7a4Y4Cnmr0Ok38o+S3kPqcGk2K6K7RK/UVA1sVHBzWwvh3VWxi0kP4Gpx4V1lgD9lk/Kp5kCaOaKMOoxikI46V0zeE9WHLWkmPUqajHhm+3ENGFx6jFPmQ+ZHNkY7U1wcEYPPFdN/wAIvcnkvGPxpR4Yk7zxj6kU0xXubOjRxwadCu1SSoJyK5bxPKJtQ2qoAQdq2E0W4jXaNQUAf7XQVG/hyKRt0t/GSepJoau7lQslsceUJOB3pQp6/pXXDw1Z4Ba/j65BBFH/AAjulg5a/XPsaBXfY5HYT34FIUPpXYDQ9HH3r4Gg6VogHN1kelGo9exx/ln0pRGc9wa6/wCwaCo5kYjpS/ZtAXu5I9qNQ17GDZQqVyz85q/iMD5ce1aAXQl6JIad5mhqMiGQ1Li2VFtdCnCygEEg1MGUjO4VYF3owxi2kP1pft+kjhbM/jU8hqptdCqWXHBGaikKnPIq/wD2npy8CxzjvTTq9kv3dPH40ezD2jMtiQDgn6iq07TFcAsR6AVuHWoAMCxj49aT+3UHSyjB+lNRaIbbOYMUzHmJie5xTTZ3B/5YMfoK6k6/gcWkWfoKQ6/J1EMY/CrszOzOXGnznnyJB+BqePS7hsZgk59q6A+IJuB5cY/CkPiK4A4CDB7CiwWfcxTpVxjC20n5VG2i379LZx74rcPiG57FR9BTT4huj/y0AH0osHK+5ijQNRIAFs3PqKkXw5qRGTbn/GtX/hILv/nqPypv9v3XXzD+VFvMOV9zOHhvUiP9QR+NSp4b1Ef8suatHXbojHmkUh1q8J4lbIot5hZ9yA+HNQI5jAoHhu+PSMD8alOs3Z6ytTTq92Tw7fnRbzC3mNHhm/8A7oz9acPDWof3R+dIdUvDwGbP1pp1G8OP3jY+tKy7jt5kv/COXwzwgz704eHL7GSUB9zUB1C7/vHH1pv267J++T9TRZdx/Mtjw3eHG54h9Wpv/CLXJOTPEM+9Vftd3jIYn8aT7TdbeZDz70WXcXzLo8NTL1uoR+NPHh1iObyEfQ1nCe4JGZD+dBmuCPvHIosgVl1NIeGVP3r2IClHhiA9b+P3rM8y4HVj9KA1wR9480JLuDt3NYeF7T/n/j/KnjwvZY+a/QfQVjj7SeMsaUC7PI3H8DT0FZdzaHhbT/8An+X8qY3hi1JxHdgn3FZa/alOSr4PsalE8yHo1Fl3Cy6F8eDvM5W6jHPHNTL4FAxm7jrL+13nO0sPzoN3fHHzNj2zSsu4WXVnpAt9NX/nh+YpQNLH8UA/EVxfmaPnidz+NAuNGBx5khrPk8jbQ7cS6Yp5kgH4ini70hf+WsAP4Vw4vNFHZyRSf2now58pyPc0cgXR3P8Aaejp/wAt4fwFL/bejL/y3j/AVw41nSFGRbk/Wj+39MHItQfxp8gXR3A8SaOnSUfgtKfFekp0Zz9Frhj4mslHy2ScetNbxXCMbbSPPuKOQLo7g+MdOUcJKf8AgNNPjGyzlbeYj6Vw58XHtbxj8KYfGMo4WKPH0o5Aud1/wmcPVbGU/hTf+ExfPyadJ+NcKfGV0egQfhUbeLr1ujAfhRyBc70+L7vHy6afxqM+LtRPKWAAPrXBN4pvjj98ePbrVd/Ed6xx5zCnyoLnoLeKtXY8WkY/Coz4k1w/dijX6ivPjr16T/r2z9ajbWLtz80zH8aOVC5j0I69rzdWjH4CmNrGut/y9Iv5CvPDqdyespJ+tNN/Oesh/OiyHzHoTahq7D5tRA+hFRteXx+/q2P+BV58byQnBkJx7037U5JG44FPlQXO+e5kP39XP/fdRG4t/wDlpqpP0Y1w32lz0JJoMrnkA5PXiiyFc7kXOlgZkv5CfYmkN5oa43XErfjXDhpj0Rzn0FOCXJbAik/KiyC52h1TQF6CU49TTDrehocC3Zvqa5AWt23SB8n2pw0++I/1Dc0tAudYfEWkD7tnk+5ph8T2Kn5LBD9TXMDTL/8A544z708aTe9CoH1NF0Fzoj4tiH3bKMfhUTeL3H3LeMfhWIui3bDh0+gOaX+xZ1YCSVQT096LoXMjWbxjddkjH0WoX8XX56FQPYVWPhucAFpCAR1ApP7BUcPOc/Si6Gm2SP4pv24ExH0qvJ4hv2+9cOfxqUaLbgAeYxpf7Jswfm3H6mjmQalNtYvGHzTOD25qBtRuD1lJ9ea1Bp9mOfLz9TThbWi9IF/GjmDUxHu5G5MhP401Z5SxwxJx61tusIHEKD8KrHaHHygZ9BT5mFmNswTCWbqT3qfAx0peDyKXrj1oKSsNAGOaTGfpTzg0dKAIyvQ4/CmsvpU2QRmgbT1oAg2+3Wk2e1T4xxikI7jrQKxAUz2waaYyPpVjGRz0oI9KBkHl8YpvlgdqsYOPWk28c0AVjACeRmmtbj05q3szxRtA5pBYotbA9BzUZtuR78Vo7QaQxg9uaYrGebX27Uw22O1aRQAnNAjGcZ4pXCyM77MMY2n6U0WwJ6c1p+UD1/Ok8v2ouFiikWxhjrVqP0PekZAJcgdBzT1A6UyGiVcZ96lU5HPWoRn8RTgzZ5oAlLbeAM/SnDmmAgjnjFAPJoAfwetHtTR3IpT0zQAo4NOHNRgjvTwccUBccCB3o4z1pi4zStgd6AHAnP0oJAxTAQOhoJz7ZoAfn5R69zTScnFRHI4zQCR1OaAHMT2ojbDYPSk7D1pMUATlgTxTS2aapxxmlPT3oAfuHXFNdhtzSDpTZCOxoAiZhj61CTnNSMO/rUZ5I7+tADPenY/CkPAFJyetAhyHJ64qyH4BqsvHbrUwGMZoAlEnAqYFST71AAAAak2mgLjycjOelDcjGaYR39BTec8UDJVIGO9LgnjvUOWAzmneYT26UBckHTHekyaQNxzSbgfxoAkBBppJ3gdqUEg9qXOenT+VAAOhwaCMc569qQHBx29aUnuTTsK4mcj6UnvQcDnNO4yfQ0hjVG3JzyaUY64o6DPakJIGfWgABy3PrxSEkEClBwOOlISM5IoAjuMEKB9RUuMKPWoZuXT2NSsce+RQAvvSEcCgkD6UcHrxQAmaOhyBSnjHpSEgD8KAEPPXHFJg9u9HpS5xxQAY59x1phVQ44yO9PJzknvTeoz2oAaFx70453A+nNHXpwRRkd6AExliT39KT5jwadkUUANwCaQAHjke9O70nGfegQEKWAzkdaMccUEAUAYJNAxvI5A6UZPG4CnHnn17U3tz2oENI9KQjPenGmkYAzQA08D60kR2uMk46Gn4z+PIpuOc/lTAXHJHvxS4/OgAkc4+tLjnFIBrAbSasQkeUKhI3cdqnjHyhaBkqnk5IpCc/WmAfMR6U8+hoABgcnPrSAnJUHrQSMYzimknG5eo7etAEb4VzGMYHNKADgHiopgZXVwMEHk1JxnFCEwJOcH8Kbzk+9OODnJyDTCMHIPNAAPfrQR+NA5OB1qeK3lY5Ckg+1ArormNj9aTDDjGSa1ksJW5KYHqasR6YoILEA0CuYyxO6j5TnPNSpYktkt+FbgsoRjLZPpUghhHRKdmFzIjtFAAwTU6WuMbYzke1aqIAOFFPosIpQ2cpUE4FTi2YcHFTYI4zQA1OyAjFquPmc/Sni2i4yM/U1IF9qeEosBGsMQ5CCnfKOgFO2UGLPBoHoRtcRx9etRNfKPurT2sVY5yQab/AGeq8hjmmIYb1z0GKY11Ie5/CpjYns36U02Z9aB3KxlYnljn600knqasmzbPWmm0b1oC5VJPXNMJq2bZskEUw2xBwRSC5UJNBzn2qwYcdqTyCeRTArnI5pGP4+9TmFhwetJ5JzmkMg5NJjJqwYT6dKQw+1AXK5GT1oxU5hPYUCDODjrQIrkAc02SY7cKuT0qxLEyqQFOfasyQXRfKW7EewoGB0a+uWLDYFJ4yalXw9chcNcQD6npUWNRIwIJPpR9k1IjHkNzz1o0B27j28OqTmXUIwPQUn/CO2I5bUh9AKZ/Z+pMATB+ZpRpmon/AJYj8TRoLTuOOhaSo+a+c+wFKdK0NfvTyt9BTRpeon+FAfc0o0jUR1KAfWi6CyGvp+hgHDT/AJ1nXmn2h5tS49mrROj3xGDIlQPpN6Osg+lJlJoxJLOVSeMiojE4PKkVqy2N1H1IPrVUxShsH9aEGhSCkHoRTgT2q2IG7mni2BHJxnvQK5Ty3HFA354zk1opZxZGWJqxHp8B5Yk496NRNmQGl7E8VKJJ/wC8R6H0rbj021JAKk/jV2DSLI8FCfqelPUm5F4b12301h9ptBMQeWPNeg2vxC0lIQBYhCB0AFctb6Fp7H/Vnj3rSi8O6ftB8rj60nZ7oFZO7Rvf8LH04Di1/lTT8SrP+G1rMXw/pwHEOfrTxoWnj/lgM1Nl2NOZdi23xMh6C0yPrVab4iwSLg2EZ+oFN/saxH3bdR+FNbS7Vf8Al3Uj6UWXYObyM+58YWc2d2lxnPpxWbNrlhLn/iVqD7Ma3/sdqp4t0H4UhtoB0hT8qenYV/I5Ca9tJM7bIofQEmqbkscrEwHpzXdeVGDxEo/CkKIOiD8qeors4XD4/wBW34A0vlyngW7n6A13OFA4VfypDgdh+VGoXZxAguD/AMu7/lTxbXeci1c/hXabvYUhJ9aNQuzjRZ3uci1f6Yp4sL4/8urj8K7DcemaQk468UahdnJDTdQ6C2I+tKNJ1Aj/AI9/zNdZu6HNG7NGoXZyo0fUSP8AVAfjQNC1E/wgfjXVbs8GjOO9OzC77nLDw7fnqVH404eGr04y6AfWuoyetGeetKwa9zmR4Yuz1kT86cPC9yQMyp9K6Xd70bveiwa9zm/+EWmyMzr+Ap3/AAikh63CjPYCuiJpc96LBqc8PCZPWcflTh4UHe4/St/dSbqLC1MMeFI84a54+lKPCkJBzcHHpgVuZFAIxRYLMxR4Vtx/y3b8qcPC1rnJnbA7Vs7u1GaLBYx/+EWtB/y1c04eGLEHO5/zrXz70ZyKLCsZQ8M2A67ifrTh4b08dn/OtMGlzg+1FgsZo8PacP4Cfxp3/CPaaP8AlkT+NaBIoziiyHYojQtOBz5HP1pRounj/l3FXc0ZosgsioNH08f8u4zThpFhx/o6+9Wu9APNOyFYrjS7AdLZPypw0+yUcW6flU2RmlzRZBYiFlajpbp9cU4Wtv2gQenAp+aUHHFFkFhgtrcdIU/KniGHtEn5UoJxQTtWiyHZEMqR5wI1x9Kijtonf5olP4U4k7iSanjGBk9TRZA0ILaAL/qUz9KcIIuMRJ+VPzgZoB9KLIVjyoO3UA/lS7pT0Vh+FdIrxg/cX8hTvMXj5V/Ko5mbWZzIEhx8jnPoDSiOcn/Vv+RrpxMOgVfypfPHTA/KlzMLM5gW10RtEMn5U8Wd2fu278+1dKJvcUhmJyM9PSjmYWZzo029P/Lu341INKvyQfJx9TW95xA6nNHnnB5pXY7GGNFvj1UD8aeNBvDxlB9TWx5x7t2o87vk80XYWMkeHrgnmaMH2p48PSnhrhfwFaXnAd6aZlB69qLsOUojw6vU3I/Kj+wIhwbgn6Cr3nA8ZppmHc0XYcpWGhWveZs04aJZDq7n8an8/wBaQzg96WocqI/7HsQPusSPenLpViMfuifqacLhTxmkNwAODRqOyHDT7EHAgFOFtaKMCBMfSoftA9fxpPtAHIIphZFry7ZQMQJ+VAEY6RIPoKpm5B70G5HBzSsOxeEgHRQPwo889OPyrPNyM9aQ3agdeRQFkaPnEDr170hnb14rNN2DyTmk+1rjrRYLI0jMSPvGkMx24z0rMN4AeTSG8HXmiwGnp8yQ+Z52SWOQBSXkyzXcci5CKMYPrWX9tw25TzSG8yckZBq7KxlyO51NxfXcdtGbe2EjkdSePyrnmuL2Wd2uQVfrjGMCpH1+cxLHGAm0YBHUiqMt5LI5dmJJHJptq1jWD5XcvLIw+8wJx0oM2e9ZhmYtnpQZnJHJ5qEht3dzRMy9Mio/P+cg4IxxVAyNzzSbm78UWFcuPL6mooyJJQOoquS2epq3aRhVLdyfyppAT7cHigj14p2ee1B5qgGhB15zSgDuaM0mcnpQAuwEdeaXaBjBpCR6YpOT9KABl9DQAAOPyo54J6dKAOc5xQAAdyaCOKM8ZJoz6nFABjkUYHTFApcDpigdhMDB9aTAp5GBTec4oGIAOtIBz6U7BB4oOegBoFYaFwc+vrSOFAycAevpUgHrVe+Yrb7QOScCkFibZuUFWBBoMbAZ79KzQzqRskIHcGnie4Xo+frTIuWZIWPWmbHHBXOP1pgvbgLgqCR7UhvpTjMfQ88UCZP8y9RigMelQG+JXJiIoF7H3jIoCxZBx1OKC2BkGoTeQd4zz704XNuVxg0rhYkWQN3xT8kDGc1CLi2IyCQfSl+02/Ymi4WJASR0pcnvTVngz97BpxlgPIlFFwsKWxyPxoDHAzzSedBjBk60boM/60fjRcLMCTj1pckjoaTMY6SD86UNk8SDHY0XCwhBPak6VJxwPNU0bQc4IOB2NFxWI880uflx707yge49qPJbJ6UXCw3IpS2R70ohfpxR5D+maLoLDQ3tTSTmpvIcAHHNHkP6Zougsysx46VEc5xVtoSOqmmNC/ZcfWi6CxXKkDmkHTPc1YELcZpTATn5Tj0p3QrEKDkZ+tSjkc/hT1hIGMH64pxjIAxkmi6CwiHHXkGpAcLx+tMCnH3SRTiAFB5zRdDFBXHzHntTd2OBRg55GT2xSEEZouAFwBz0zx7UuRyKjxkYPegErwTkelAEjHjGOKM8dqQkdQeD29KTBPTpQA8HIpQ5A96ZnA460En0xTuIeG9aTdk4qMlsA0gJ64pDJc5pSQO9RZJ5x+FBP4+1AEuc9D+FIXqISY9jSGQdzj3oAkGACc8+lBbIAHFQmQ88fjSGRj0GKAJiSZFJ6DrTywJyOlVg7FgT2p2/BANAicnPHFKDjGT16j0qqXwDzznilDn1z3oGTluzcAcCgkdqhzk9fqKd045oAcW5o3etMzkUY9DQK5ISD7e1AYZx2pm1utA5NAx+eemKMjPXpTKTJycdKAHE8ilJBP8AOmHgdaQHAz+dAEo5Iz3700Cm7sgY4o3Z70AO69/pSZPTNICAQTxikJB5oAcODSHvSbst9KQkdfXmgBc0nUUmQVGT260oOO1Agxlce1AABoGMkZxik7daAHEcUYwQc0nWnd6AFxnHrUwGB9OlRj6U7OTzQxgeGJp6tjtkU0kYAHOaaM0AS5BxkYFNJBHFBP6UgBZgqgkntQK4wrkHFMRt+QeCOoq/FYNIMuSB6VcgsoYQWVck9SaaRLkZcVpJLgqhxjOTV2LSM4Mrgd8CtJUJGFGAOwpwjz1p2JbbK8VnbRYxGCcdTUwKqAFAAHoKlEQA6GnrHgH5eaegEPznr0p4QsOlTCMnotOEbD0pgrkAiPcc04R1NhR1YCkMkQ/iGfrQFmNxjinYFNNxAvU5ppvY+ML0oCzJOD2p2OOBVZr9R0WmnUCegx7UBYugH0NOAx3rNN+5PBppvGz1NF0OxqHA5yKbkf3gKy/tDH+I/nSecxPLGlcfKavmKOpFL9pjHGRWR5jdzmkLknOcgUwsapuk68fWmG6TpWduyOTSbsjikOxfN0pPFMNyDx61Tz2ozRcC0ZwaY0wPb6VATz14pC3PWgNCYyZ6imk81Hu9TmgNnvQBITxwOtHB6moywHekyODmgLEmRn0pcjtUe4daNw7UASAjHJpMgcmm59aaXOcCkA8ElqfnHH5VGOFoJOKYiUMexoLMB1qIHFLuwaAsSGQ+tBc468+lRbxjpSeZ+VAEhYnBJphc+pppfvTC2cUAKzkd6gkYmnlhUTntQMrTbjkdqoTREtkjNaUnJ46VWkXJxikBn+XgHI5pQo6dqsFc9fpTRGBx2FAhEU8enrVhBg4qMDB+tSqOlMCxH2q9AwBHNZ8fBq3EwBoFY2LaQADJrXtZAygE1z0UnIya0LecqRz70nqBvgDHvS7RVSG5DDqKshxgc1JQpFMZcinlsimseKAK7wg8iqrhlJBFXWNRSKGoHYpkjHHWozJjg1LJGVJ9Krk800xD9/HIppk46UwntTSSOtMRKZPaml+B2qMk0EimA/ee9L5nGKiLZoz+dIZIXPbpSFz61Huo3UwJQ59aQuc4zTNwpN2elAiTzCOtBb3NMBFG6gZIGo3HHWo8/nQDigRKHIHJo3nFRZzSg0ASbjRuIqMGgHmgCTdSgnFR5ozzjNAEgckZzQGPrUZNANAiXcR3pQ5HfIqLOaUHigZIGPrRuPrUYPvQG546UAShie9Bc561Hnt+NGSKBEgcil3E1Fu4pd3NAEgkOeaXzO9RZzRuoAm8wUeZUWaM0ATbxS+YO3WoM0BhQBYEgPFNkcHABqMEdTUZbJPPSgZIDlwO1WAQOhqrGec5qTdQG5OGxgUuffpUG8jFAc460COKFwARgil+0jrkfnWblj/FQM56msbHQaX2n3H50n2odM1m5boCaOfWiwGibsAfewaBdgAZP1NZ3PqaUZosIv8A2wDJzketIb0Z61QxnjPFBxj7w/OnYLl77bjv1pPtwzk/lVHIHVh+dBaMcFh+dFgLpveB6/Wk+2Z6iqXmR5GWFJ50Xdx+FFh3Ln2054XmkN2x7VTNxCOjfjR9qiH8VFguXDdNjik+0yHtxVIXcY45NJ9sj9Diiwrlw3EmOvNJ58h71U+2KBwvPvTTfc8KKLMLlzzJO5NAdz/Eapm+bsoFJ9uc9gKdmFy7ucjaTRlwcZNUTfSk9Rj2ppvJDxu60WYXND5ieTzRgjvkVmG5k/vUG4kIxuNFhXRp4zxmjAB5YZ+tZXnN13HP1ppkY9SfzosF0apKjqw/Ok8yP++Ky93uaTcfX8adguaZmjHVhR58K9WzWZu980mcmnyiuaRu4s/Lmg3aDjk4rNyQR7UA+tKyC5fN6ueFNN+246LzVLJoB/SnYLltr5yfugUhvZCOMVUzSj8qLILstJNI7fe49q3LcYt0I7iufjO1Se/QV0Fmc2kfckUmCY89RxSgHoBQBz0pw64I4PWgoTHFAHNLyCQO1OGeMigYzZnvilI4pQeuKBQFhuPWlAB4pwAHGKUAAZpXKSI9po2Dt+tSYzzRxTCxHtOcU4rSnbnilyMZpANwcYNLtApQc84PPrTgM84oGM28daAvGTzTsHsM0AGgQ1hgetU7tJJHTaMqM5+tXgCeoxSEUCabMorz86kEilEIx8p4/lWhJEr8MM1CbVQPlJFBFmQBAoPfNOUAc04wOvQ5+tN2zA52Aj+VILWJMgnoPypGRcYKg59qZucEZUinsfkwFORSAQRRd0Ge5pfLix/qwKiDEcnNPEnsfxoEKYIXwNmKQQRHog4pTIQMgGkSVcY6UA0OFtCTkrike1hJ4UgYp4lHAo81SaB2IzaxcdTSfZox1Jx6VNvzjOMUjNlgBjHrRcLEa2qE9SBS/YVx/rcVIp9aXJ6igLEX2M8Yl/GgWZ5zL9KlBbuMigkntSuwIjaSDA8w/nQLeVf+Wpxj1qYSHHzCk3ZPFO7AiMdwAdr5H1pAboL1J9s1NuIGBRk9xxQBEZLwDhiSfWlE94pOCT+FShs8D8KGJHPei4akQu7np39xSC9uMkkZ/Cn5JNGcDNFwGi/nH/LMe+RTzqExGDGB9BSbwCMgU7zMemaLiHDUWUYaMY+lN/tBC2THSkhlAIAxyaZiM9VH1o0HqSDUIwDlDk9KX7dCVzggioRDD/dpPJiOflIxRdAWRewYzyPwpRdWzYy35iqhto+oY0C3iHHJo0AuebakDLgdetKPsrdZF/OqQtohyMj2oECYPOKNA+RdMcIPDgg9s0vlxdAw/A1Q+z8/e+lJ5DDo+T60BoaIhQ9GH50jWxJGGyBWeIZTxuxj3o8ucH75x9aPmLQ0PsxxxkgU1rbg5JqiDcDkSEj1zSl7gcGQk/Wn8wsi39mI7k0eQ3sKqedcD+I0eddDozY9xQFkWTAwPrSCFgTkZFQfarnGME8elH2u4HVQfwo1BpE7Q/LnFMMYHB5OKjF3LjlRj6UC7kJ/1Y/EdaLsLIcYyPurRt6Ajmj7cUyDFwKUaimMmAj1INF2FhpTJwFNKsbDqpxTzfxEYKHmkF5FuOVIH60XYWAKOnNKV470ourcjv8Al0pTc25I+Y8eoouwsN8tgM9c+lNwc4AqYTW46OMnuelJuhz/AKwfnRcLMjAKv9aTBGcD/wCtU5kj+6pBI96TAJxkZPbNFxWIOe449aFq15eW7Y+tNEOAQemcincLFZsntSANVzyjjHSmmIjGOTRdCsyqQfSkIYtj8as+Uc429qd5DYBK0XCzKYJOAetKd2AACT3q7jA4jBx7UdSCU/Ki4WZRBJwPWlIYjrnH8qnkhDsCBimiMjtjNCYyHyyVABzighqn2c8daAhJp3QiDJ44ozmp/KyfTFHk4Gc9OlFwSIQcd8U4E5zTxD6mkEZHJI/Ci4xVbpSg4J54pBHgcmlEeRheTQIMjHFAYA1MljO67tpA9althbxy4niGR3zTSC/YigjaQg7Sc54rSht5CAEiwOmcVOLmCNQY1H4CmtqDg4AA+lFibN7k6W0nQgCpVt8D5mFZ5vZSSSxHpUZuHPVj9asOU1sxRg7nHHvSG5t07gkelZBkJ/iJz1pN3PBpBZGsdRiB4U/jUZ1M9AorNz/Kl3EUDLrajKehwKja7kY8sfwqsGB4p2BtouMl85z/ABE03zGPVjUY96UGgVx27Pc5oLH3pv4c0o557igQuaM4oPPSm5NAC5Ipd3NNx0o49eaAHAmjPb0pvOKUngZIoGOB5wKCSDxTDgdDQMgk5FAEmc0Z9DUec0ucnPSkA/d780ZPamZGaCQPxpiH7qCSBTSwA60hYHFIY/PvmjIphYdBQWHbpQA/IoLelR7hijdxTAkz+tAaos+/1pwYcE0DJCQRmmjrmguOtICB3pCJM0bqjz70deQaAHkkAUbs9aYTg0hb3pgPLcUZ9ulR7wO9Bfgc0gHFgT0pC3bFM3YpCxoAUkdTTCR1oDZyKTIxxTAaRmomUA+tSEkH1pCevQUgKzRjPSmmMZHNTkCmkAD60hjAmD1p4GD1oAAHvTuBxQIVRxnuKmXGRUYxxUikfjTFYtRNggZq5HJzwazgQOh61YjkAPBoCxqRTkYwauw3ZGQxzmsaObjqBUyzAAc80mBtiYHnNKZB1FZSXGO/61KLtehYYosMvGT3phk7dar/AGlCPvCk85Ou4fnRYNSVyGqpIMHipDMv94fnVeSVeu4fnSGJnmmk+tNLgng0nmAnGRVCsOJptNLrnrQXAP3qAsOzSEnjHWmlhjO4UhkGeDxQA4nmgnPSm7wTjIo3DB5FMLDs8ZNAODTCwI68Um4DqaBEmaXPrUXme/FG8Y+9QMlzyKM1HuHqKTeD/FQIm3Ec96NxqIuMdaPMHtQMmDZozUO8eopd4PcUAShuM0Ejj1qLeOmaAwzyeKAJdw6Uu4DvUO8YzmoJrkID6jpSC1y6Xx1PSk8xfUc+9Yk17Mfunr71WaaU5yxHfjtTHodLvBHUfnShv1rljPMDkSEfjT49SuYmGXJx1zRoJnTg56UuT3rLtdSEwAbAOaviTIBBzRYRLkUAg+1R+Z+dJvBNAyUHFAOajMgHpRvHUYoESbuaXNRbwehoDqe9AEuaUGoTIOgNAcevNAEzNhagJycDkmkkmzgelJGwLgg/hQMsocKB7c0/JqLcOmeaN3OM4oJJd2KM1HnilDe9AzzL7bKe9NN3J/eNVwTx70fSpsXdlj7TJkfNSG5lPO41AATSgMTjHSkK7JftEh/iNIZnP8Zz9aj2k9jQEYnIUn8KYcxIJnGOTyfWkMjHufzpvluedp59qXyZOPkP5UBzC+YT1NIWJpwtpT/AaX7JOeBGfrQFyIscUuTwM1MLKfGdn60Cxl7gZ+tAXISxpASeR+tWPsD45dQfTNL9hP8Az0X86YXK2eTxRu96tCyXqZRTvskQ/wCWuT7CkFymTignB5q4La3A2+YT+FHk24H8RP0oC5T3dqOoq8IoBgeU35U4QxfwwMaBGeCaPatIR/3bb8xThHIMgW6igLmZgnnBpCGyOD+Vaojn7xxilCTf3o1oAzPKkPRSce1KLeY9Iz+VaJD97hBj0NJ8oHN2AfagNSkLSYn7ppTZS55AH41bJhHBuifcCmlrQctNITQGpX+wyd2X86X7CQeZUH0NTGWzHIDkeuaT7TagfLCx+pphZkX2SMcecB7gUot4AOZCT7U/7bEBxAv40HUFxxCg/CgLEZhh7Fic0ghjJ4DEUNfueiqPwphupD1b8qBk3kIByCB71BsG/A5AphlJOCTzQZOy0WAk35YAduldBaZFrGeMkVzkZJYYHNdNCqrbxAHPyikylqPGQcZoJJFGQBmkDA9BSLHDOPU0nJyKPUDgUpJ6AUAAJzjNOwc9eKYcjoKUbu5oC44DHfJpe9NGc8mj5t3WgoeOB0pOp9qTdxwaAxFIY7A9KCVGM96aWOeOaMkigB+aCRjpTQexo57UgHZ6dvelyB1700DJ5yB3xQQO3TtmmA4kAcDJppOfm6UbSepoKKetAB7Gmle/vTsAUu3nA5oFYZgGkIBPTNPwAcd6AD6UBYj25pAnoMVKFoI7dKQWIfKBPzAYNKIweoFS4HrSEc0BZEW3nGOtIY1PO0ZqUAg9M0hjO7r1oCxCY0PbmjyVPQVPtx25puGBpBZEIgGDz+tN8lhwGNTiPBzTgMUxWRX8qTHXmk8uQdXyPSrJzjpTcDNArIgKS8gNx7UyQTgDgY9qtYOaQrjrmkFiqJZh/wAs80CSTP8AqyKuALgUgA9cfhQFmVvMcfeQj3oEjDI59uOlTlctRsA+lAWIRIVyT19RSiYepx7ipdoPagRgDoKAsRmaIcnJNNaVOqsPcVL5KHrjNM+zoc/LkUBZjAyv35p4Unj0pv2WPPUg/Wk8kdFdh+NArMccgmgAYyxxTRBIOkhNL5L95M/hQKzJAAR1NGFA9c0zYw4BqMQyg5z+FFhkwG4kCjGe4qIxzLhgwGaCJm5IBOegosImIOARg0wg9MdfSoysm0jYfTrQhlQ9CMDpRYCUgnHXNNkDKQR0PpSebnqCM+1AlXlWOeeOKAF8w5oJJpA8YP3hT90ZxhxgHpmgQ3JIx2pnJ5GalwuCQwx9aQAZODQAhyQOeKMnueKd5e7jGeO1GMLQAmT3NKM4PPSkALcEjNLgjIBwfekMQhiDx+IFKM4HAp27CYPWmA55XI9qAHhiDyB+IppC5yVA/CgAEnIPvTiAcAZx2zQAzZGf4AaDHGRyg5p4HIFLt3A0AQiGInOCKPs8RH1p4Qgc/gKdtO0DFAEZtozjLYxSfZkxwxz6YqUqxppHU56UBYZ9kXGQ4oNsR0bNOAIGDxQCT3zQA3yH7OAPrTfKuAeHJx05qUkg9CKUNzyaLsCLNyP4m/OgyXfBGev51NuPrS7znGTRdhqQfabwdSfypTeXWDlR+VTiXLHnOKUuMdRRcLlcahdADKgnvx0pRqMx/wCWYIz3qZXXPIHSlDAg5UdfSi4EP9pMc7oRg0LqK8AxZx71KTGVwwBpBHERu2D8BRcGINQtycmJh9DThfWxI+VgDUflQnrGPqKUQ24A+T/61MQ43dv3JHPORUoaI/MHBHbFVzDCe1NEKheDx9aasBoQwrICzMBg5Ge9WotMadSy7QKyFcAgBsY6DPFWI72dGwjkD0FFhWLUlh5bBCRk8cVNHaQQLuxyO5qKFZZmDMCSe9P1ICGAF2xx0B61aVldkrV2RXu9YVAFiGcdazjctIwYjBquBk+ueeaceo+tR7S7sbumkrmrExKDLU4lh3qtEx2D271Jk4znr2rQwJjIcYPNJntUW/8AOl3jAB/nQMl3DFAOD1qPeCBgdKAR0PJoESgk9DzSg4A70xTznvS5z7UDH8nkEfSnJyAaYOBing46d6BCnrSj72DQcHHOeKaBimJjwcUvNNzzjpRmgBSKXGRTc804fzoATFAGD2pSMcZoOMe9ADT6jimFs084xioyM8CkMXzAOvOelN8zA6UhpDnpz70AO85h2FIZD7UgGOKY2enFAEm8460hkbGM81FkignjB5oAk8w0nmGoskmjODRcZJ5jevNJ5rE5z065pme9BOaAH+Y2OT9KUyN03EVHnijOaAH+YxxzkH9KcrsASeai7AU7PvigQ8yHJ5pA5P8AEaizyTSgjrQMl8w+tJvbnJOaYCeKM0AP3kjkmjzGx1pmaCaBD97Z470hc54pmfzFLnK/yoGKGJ5zRvOOTTQaT8aAHE9qM+ppBRnFABknoeKTJNB4NFIQEnpTcHOadSd+aBhjJBoFGOcjpR2oEOBxTgfSmgDFKD+FAyQE8H8KkDHuelQg4p4IxnqaBEwcgYPX2qQSEnrVcGnA46daYFgSNjOTThI3qarhs04NyPSgCcSH1o8xhyD+tRA5ozSAk8wnik3k0wHFG4mi4x5Y+ppCffmm5zSE0CH5P97rRkkdaYCaQnHegZJk560ZJ7/Sow1Gc9aAHEnoTRkk9TTSRnJ60E/lQIcSexzRk464pueKCeOaAHZOaAT0PHvTcnH0oDEjnrigY7JHQ0biKbmkBBpiH789elGSDwabmgkkY4xRcB25s9aA5HOaYW454xTxeWaKFliYkdSKB6huJ7mlBOec4qndzxuAbV2UnqCKz5JrkDd9pAPpmhND5WdAASKglhZyTtJFc/8AbLsEYuN3rzTxqF6OuSPUGnZCsazW0pBxExz04qJrSc/dhb8qzzqN0vADg9uTUD6pckkCVh260aBY1TY3J6QOfwph0+7J/wCPdsfSssand/8APw/HoTU0Oo3IkDNNIwHOM9aLLuS0aMNheq2fs79fStOGO5CgNDID9DS6X4hsYwPPjkBPXDZxXUWuu6PMgCSgH0YU2nbQhXuc0RIDyjD8DTSzDrkfhXXvd2RUsJIz9MVn3eq2UMZOFJHHQVNmWk2YAc++KN4Iznj61bh122eUhoY2GcDjrXSafaaXqKgPbKCRngU2na4m2nY5DeegNG4jvXXX3hixVWaJyhxxg8ZrlLmA28xjLZx3qE7uxSTauR7j2NKHIPNRnjjNKOBk1QCNK2TniljkOTyfrUJ5Jp0ZwCaEDLAkYd8ml81853cVFn8KMjGPei4EvnN/eNHmn1qI0A0XEcOEj7R59iaeEUc+Tn8KqCZl6E0/7XIMDcaBlwKR0hA/CnBXP/LID8Kpfa3Pc5+tNN1IerEfjRYZoBZeyAU4C46AKKzDcyHnefzppmc/xHH1osFjVAn3feQfjSESE5My8e9ZfnMQMk8e9HmdeetAjUIOeblR7g0hKjrdDHfFZnmAnJOaTeKBmnmDODOSfbvTTJakZ81jWfu44NIXz34pAaPmWg7sfxpv2i0BPyMT7ms/OeQaX8aYF8XduP8Aljkj3oN7GOVgGfes/dignjigC+dRGOIE/KkOoOCMKg/CqOc0ZxQBdOozHoQPoKYb6cnJkqrnnrSbqALRvZiB+8NNNzKf4z+dQbhik3HNAExmkJ5Y/nSGRic5Ofr1qLcaaSTQFyXzD3NG8njOajzk5NKDQA/PbNKOaYDTgaQEqAen4VIAoB4HPcVAHPHNPD46HNAyByQ5B9aTNLIMueaaDTELk0Ck70ZoAdmlHrTRSg5I7UASwgFx610yYCL0IAFc/Yx77hBjqc5rf70mUtB2c9qUH2/KmAinAgH1pFXDJOaUc4GSMUnI7cUoJHQCgYAkckk0pOeaD6d/WjPbFACjkc5FIM8YHSlB9aWgYhBoxggGlIY4wcUoDdSc0BcAMduKdx2popelA7i8d6Ac8CkAyetLx3JpWC4uMjnrmg8cUnB5oJ7CgLjsc5zilx2x1ppAPfFGcDBPNAxxBB9aQjt0JoBOPelwSaBXEO3PSjHFHI60nJ6UBcXjNBIHQZpuDQc+uMUBcM5HTBoPGCeKCDxzS47E5oGGDxgdaQinDHSkIANACZxmglioAxgU7ApM9vSlYBME4yMUYA96d3pp60wEIOQRx9aTBIP6UpOODmlUZ+lIAwB9abwSRmnYwcYpCFB6UWATHp1pufQVJgZ6UY7gUAMGemKQqQenWpM49B9aMZpDIwpz6UYI96kVfzpcAcHmgLEW2jGDUmBmjAHWgLEZBNIEB64qTAzRt96BWGlQOBSBQTz+dSYJHPOKTHtQAgiQclunYClIjC55NBwRjpSYwOaQWGE5OBQBgZ70/Cj60hGRTCyEUAc8GkbklsdadikI4oCyGBATyc0bBk/LnHc0/ac8UoBHGeaBNIhaIMMFc59BTPskY/hIqzlgaD6k0BZFb7OoXAB/OkNsAOHJz2zVgrnJBoK0C5SARMCMSEfSmvHN18wED1FWQM0Ac9M0C5Ssiy9CQT6gU4pLnJxke9TgY7Uh569aAsVyJehAI/nQhYAgoTg9qsFc49qQKMk0ByjBI4XlDj0zTS7DkKalx36+1G3PoKAsQeYwxwQfWnCRjkFT05NSlB3oC4HNIfKReYRwwIH0pvn7eVb8CKnKjp1FJsHPFArMjE27kmjzFGSGzin7R0wPSgxg9hxTCzIxIT3PIoDDkZHNSeWB25pPKU9RQFmNJHVmyQKDzyKUxL1A/Gk8vI7igXKwVsEgn6Ubsd+fejyl7k5pRCQPvZ5zSsOzEABcsDjIwfelGO9IIyM/NRtbj5qLCsxwCgnFLxt5/SmbXPpikAkAIPSgLDhx1/ClJxnB596ad2cgZFBLY6c9jRYQ8H1oPOc9O1RBsnHvShmIztNADgM9D0pAMqecelCvgj5T+XSnGWMjlSBnvTERlOQfTvUsRAcE9KbkEHFNIJGV6+lUhNXNKS+SOP8AduQR6VnSyS3LbmYsPftUMpI4zUPmy9FyBSm7qyNKaS1ZPgDOSBimoVdwobBJqApKzZJq1bQhMMx5+lRGCvcupUdrWLYUxqMng0pIA4OaRzxUeRmtjnJOoznmjkU0etPHIHFMAGTwOlOHFMHHanA5HWgCVTinDsP1qINg4NOBJAHTnNAibIJyD0pQc1EGAOacDnp3FAEgJHA6U4HOPWowSOM0u4igB59AaXqABTN2CcUbu/QmgVh4GPqKAcYyKaDilznvQMdu9vxoyDSZI70mc0AKcetMIp2c9xQSMYoAjI5+lBHJNO6UnWgQwkg5FMJz9RTyKYRg/j2oGMJ7cUgODSkc9qafp0pDDPNJn0pDxg9jQSc9KAFzQOtJkZHvSbqBDs0A8EY/Gm+/6UueMUDHjk9aGPGD24poNDHP0NACZ4oyfTtSDANL7dqBC5xil+lNBozzQMeD8tIDxzTck98UpNADskcDmjkAA02gH/JoAXOTRmkPHakzQIcOaDSCigYucUlJnNB4x70AL06GjjigGk60CHZ45FLxTRwaXOTjvQMUcd6B2zR9KM9xSAcPQ9qUEjp36UwHPelB6c9KYiTJ4NOBqPIGDn604HGeuaAJCcdKAxFR5x6U4N7UASbsHilBJGajB59qUH049qAH5oz6UzODRmgB+SKTdTc0uRQApPvRmm5wcetAoAd3oBB+tNJyTRnmgB+c0Z460zNAIHegBxyOlGcj3FNz+FID/KgB+fzpckUwHijNAD85FJkDmm5oBoAeTnqaM9RTCaAQaAHEcVm3cjRglTg+9aBPvUE8YcfdBpMadjIa+lAwTnjGcVWknZ+pNaMloQ3Cgj2qMWx3Y8vrSQ2zM8wjnnFSpIwHDEVsRaX5mSV7elSnTY4lyQeKdyE9TKhMjsMsD2wRWkkMRTdLGpx7UhCjpx+FBkYgDP6UblepUu4rYEhV2EdcCq0aQg4Mhx7CtBpAeqgk+ophMS9IgTRYHYntLKykYGSd1+grZt7DTI1z9obOOhrAWdR2A+lSfad3G4+9NCSR00aaYF2C6we/PNMu9Ms5Y/3d444zkjNc15gzncQavw6vJGgUEED1FNpPqG2wyS2jtJ1fzvMXOcgYrodM8SWVtgMXBAxzXPT6is4w0Qye4HWq28MeEPNNNrcGk9TtZvEsVwpWMkg9zWPJIZWJJzk1lwA8dRV1SQOaTsO/Qc3HBNBI2/1pAc9OaRzhRgUhEZIIPqakTG30qIn/APVUg4UUAx9IcZo7e1GPxoAUUpxxjrTcUYz7UAedj0ooFFMYfSjr1oo7UAH50Y60UH+tMApRScUUgDrRRQAKAFzSUYoxQAZ9KXNJQOaADp15paMUlAC5pKPwpenNACUvegUmPemAUooxSdBQAppKByaOtIBc9sUUmCKXNAAOtO4ptHNADgcHPb0p2RTM0uM0ADEHpTKeFJ9qUR80AMAox2qUQk81IIBzmlcLFYAingMegzVwQRgcipo4QOg4ouFiXTUjjUkjDHuf5VfB9TVRF+XIHNWVY47UikiUGlHPamAkjAFOBPpQMdkjGadg9Kb1FL0P4UDFzTqaOSKXaOeaADgd6M0oUBf60AUDDJJ9qOSKXGaMY60AICAeaXINJgUuQOTjNAChiBxQTSA4ozjtQAuR3pR0zTM4NKCaAuKTS8EDim5PfFKCemelAC5GfSlyaaT3/OlGMc/lQMdkAcmm7sCgD1pR0OfwoGISTjHegEjIbtRn2oBoAQ5+lIAcnJzTsjHJzQBQIBxnNKT0FFISAM9aBigehpD/ACpMntxml9zQFwyTk4pcA8mkPAzQDkY6UBccCAAcZoBPOOBSDAPWl38gUh3DGeT0owOoxSE9OtGM0DuAJzilGRz7UHgcClBJzyKAEx3xzSc59MUoJ4J60mfXrSsK4Ad/Wg0Zx2zR9KYBmlIz1PFA59qPmB4AP1pBcbjHNLjNJyeDxSgds0WATByeeO1KF75xSkAd6bg7uDxQFxxUdd1Nx2pwGeKMHNADSBjpRg4z2oJzwBS4yMdqAG9RkdDSgcdKcAAPTHejA7HIoGIVIx0pMe1OAGKXjFADNuev6U3AH4VJ3xTfbP0oAbjNBA65p2COlGMdqBDQAPWggYzmnHpigDtQA3HHTrRgelO980Z796AsNI4pMdu4p2Ce9GKAG7fwIpNgJyfXrUmOOnHrSUANIFIFyOacQMdM5oAoAaV4HvQF4FOPHWjNADSAcUYwetL60Ec0WFcQjPem4HrTj6GgDmiwXGkE9KTBwKkwe1NPTHegY0jpRyDTgSTytKBikAwg0u0YOetPJyeRmkP+c0WHoNxik2gjleadgdOtGOlBNhoGABQQMdKcfUUgosGhEIwGLc5NOA5AxT8ZxxS4OelFgsNwMHijau3mnYOeaQgDPtRYLIBGCODiq0kwQkEVYHQnNU5xnPOab2ItqML+Yc09WbpgH8KhCkgAdaniTavzcmsUm2auSih4TPzN19KkB6ZHApuRwOooJ544FbpWVjnbbd2TEjZUYGTTwcr7UwcmmIeOeKeDjnrUQpQSBjtTAlJBwaTOaAeDSnaVxnmmAAjOT2pwJB9aZjHI5pQcdaAJd5zwOlP3DAyKhyAAc0nmKDy3FAalgHHT9aNxJz2qr9oUe9H2lRxg80AWgaM5qt9pB7dKcLhfU0CLGaXOKhEoIGGFPDgnAIoAfnsKUGmA4GKM5OaAH5xS5z3xTM8UoORQA7PrQT2J/EU0Nxjk0ZoACMfSmE88CnnHUHJ96acUgImGM80ztzUrDP40xgB2/GgCNjxg/SkPr2pSec000DAYo9+lJ07UmcH60AOzQCMUnA6c0oHFADh0zTSegpR0NITz70AAPYUUnvS5oAXHvRnFIaPrQA7rSd6TPGQaXNACk9KTOfrSZzzmjigB2TRmkyKM5PvQAZxS/jSHmjp70AL0FFJ70DGKAFBxS5zTRSjPpQAvXjtQPWgdaTJFADs9MUCm5/KlBoAd1/Kj6dKQHJxS5wc0gF5J5GBSgn603PTrTicUAKDzjrTs5xjpTAfbmlHTA6UCHg5pQaYOKXOOTmmMdnJoznJzxTQfejOO4HtSAcDz7UZ7GmnJGetAOT9KYhxI7jignNJ3oB5pALn86AeOR1pBj1pAcd+tMBxOAOfrRjNJx1HWkySf1oAdn1oz2puc0d6AHZxxQT0pB0ozQMXijODikyDSj1oELk56UEikJo4BoGB5pDx607ig+1IREVz75pAmGPbjipSKTFAPUu2jDaAxHHFS3EKuuRWejFSDnpVlLv5dpB602kxJFKW2weBwahMJFajSRScHjHpUZSI9WxxxRYdmZZiOBkd6YYjmtBkjGcc1EUU9sUCKQgBOSOKnW3Qr04qYKMnrTgvHtQCRCIIx/CKcIVOTjFTADr6UoA9KQyNYlBHyj8qkCLxx0pcc0oGTTFYEAGMDFSgjFMGKUYHfmgB+aSR+B60mcUyQ4oGNzn69xU2cKOcjHFQD72etS9gO1AhwNLn8KbxmlzkfSgYobPWjORj0pmTSbqAOAoxRRjNMYUUYooAKKOtLigBKMUDmlxQAnej0oIyBSgUAJRS4pPSgApeKAOKXGaAGn86M4HHNOIxRg0ANBpetKBk0uPSgBuKD+VOwe1Gw5HWlcLDRzQBxT9hpQhouFiPGKXFPEZpwiJFFwsQ8/hSgfhUwhOeB0NL5Jz0NFwsQgUu09+tWPIPpThbnoOtFwsVgvtQB0GKtm2I7flThbHAOOetK47FUKc9KcFPQirgts4O2pBbYwfSi47FRIz9KlWMkVZEOBzjFTLCCpIFFx2KqxZ696lWLjjpVgIvQU4DA4FK4cpCoOOnHapVB44p4Ge2aUA+nFFx2EDAHoacsgz0zS7QT70oUemPemMVSAORSgjqDSbAR1zSrGq8igLDgcnFG71FBGOgpASO1AD/cDijJH8NNDY60Bs0AOBJHIxQeTzQGGc0E55oAM4ppBI6Clz3pQWxgUAxMml7U0DA65NKDQIX5c9KOM03k0o6e9AxcZ70nelBBoIJxg4NABn1oye2CaTB5pSCMc0AGT0I/GgE54PFABI4oCtnJIxQFxecdabzmnAD1xS4GeuR2oAQClFJnFJuoC4pzmlx0PamiTOcijOfpQO4pIOcUuQajPBpQcUCuPBPNGabkn2pwHGKLBcDnGB2oA4O7r2pMgfWlBX2oAM4OM80oPagEUhIFA7jucZNIcYpFZdvTJpcgD8elAXEJ5wKCc8kCjjsPxoPtQK4ZPTFOHvTRkml5FAxc8DFJzu60nXjFHagdwJINAJ+uaAQOtG4UBcUH2oyPSkznil/CgLhnA4oJIpORxxRntSsFxc84pc4OM96b2yKMHbk0wuLx68UcAZpMcf54ox0waAuhQQQfpRnPSk6gUA4GKVguLk45x6Uox+VNIB6mjggc9KYXFLYGetB5ORSdBmjGOPxpBcXp70HjvSKQH5GQO1BJOeMZP5UDDj8KBjrQDgdM0e9MVwznnvQTjv8AWkLMAeOfWlHPOPrSC4ZBHHSjAxTiArYBHSikO40kAA/rTS3JApx5GMcUBB60WFcbjPenYA6UAAUuAOnWmMTgU1gxIwM/SnnFHToTQIZj2pcU7HX3pwHHWgYzGO+c03ANP4OfalwAKBDMcjikxntTwKT9MUDGkenSjbn8Kd+lGKQDcADrS4A5zS4ycUh5IHNMVhCoPFG0DrTgKAPWkOw3HoOKMY+lOIAPWgEE4AoAZjNIRjrUgXvmkOMHPpQBWf5ATuqlK+9/l596mnJLEY70xIwOelVYybtsOjQAAnink4pB0zQcetK1iL9x2RikPr60maAcdqYEkZOOnSg9/wA6bGTu9qeeDQAo9aUHNMJI+tKDQMcGIA707Pc9aiL4GSeKaZMnAPFMCcyY6HpzTHnz061Dknk0nr/KkA8uxGCTSdaQcflTTJGoG5wKBaj+xxSjJA9+lQNeW68b88dqYdRtwO+PpTsOxZ5zkHmlB45qqNQtjj5j+VPW8tyeJMD3FFmBOM9O31p4cr0zUQkjYZVwR25pwB49DQInW5YYzzUyzKcZOCapfjSg460XA0AR68GjOKprIw4NTpKDigRPnH9aN1Rg9qAQCMUwJcj/ABNITTQRn60Zz1pAITkZprDpTyePrTCcj3oAjYdqYeKlI4PqaiPpQA3OaMmg9PekzigYvU0oNNHH1pQaAHDAGKQ9RQcYpCeRQAClFJ3oByaAFzRR3pKAHdsUUhx2pc0gA+1A96CcUCgA70UD1o6c0AGaWk7/AFoPX2pgFKKTNH0pAA4z3oBPSgHBpT60AHWl9KTPcDij3oAdkUnT8aAc0Dn+VABmlFJRmgB3YUUmfegH8qAHdfwpwOB700E9e1GeKAHA896M5PFJuPTFA5NADj0HegHHakyOgoznrQA4EZ4oycjFN6UA4FADs56UuaaDSkjg559KADODQR+VJn8qBxQA4Ud6bn8qOtAC8c44+tGfWjp9aUA80AHQUDn60Y96B607gOxzR0oB6mgECkAdaMYPWjPBNGeaADt9KCc9KM0f0oAM0e9JnBo44NABxQTSAkfQ0dqAHZ7/AJ0nIpPenYyM07gNOcDIpCM04Z70Af8A1qQCYxTsA4OOaAPalweOKYhB196BS45zRQADpS5pCKQCgB2e+KUEntj3puePelBOOtADgeMVHIeRTgfeo364oGKDlgO1S561DGeST61Ju7UEjicUbuc03qOtJkZA9KBjic0dDSZ4ozmgDhdtJtFTGJuuDigR+tFx2Idoo21YMJPSlEB5OKLjsVse1Ltqx5BJOaUQZouFittBOKNtW1tvwpfs4HY0rhYphTShPrmrfkc8DinC3HHFO4WKflnqBQI2q8IcdutPEAHPelcdigIj6dKBEfStAQZPSni3XnPFK47GaIT3GacICcYFaAhAOMUvk+1Fw5Sh9nPIxzQLc56VoiIZ5FKYwOgpXHylD7PjinC3PXFXjECPelEeKLjsiiLf2py21XfLXuOtOCDHAouHKiiIPmAxini3HHHXire0njil25/Ci47Iqrbj6Z9af5AB4YVPsJ685o2AdqA5SERgD5hntilEYz05qwIwCDilCcZGMii4cpCIxkAj60vl/gKnAHH60Y6E0BYiEZwD1xRsODipgMk07AxTFYg8vjBp4XAxmpMZGKMd6AsMCY+tOAJ4x9aeBxzR06Ux2GhaUAil4J5pf6UCsIMg07APFBGRRjAGepoAUFQDjrRnAxik6UueBQAtB+XjGc0D1FB60ANwDzSgZ7fjS4oAxQAg9MdO9AGKU0mPSgA57UZYdKUEZoLAUAGaQCgDNLgUAKCBx2pcr3phB7UhznpxQBJjB45FIDnvim4PalA/SgB2eOnekJzjHGKQ5zxQODyc0AAIJ607r1OKQhcg0uc9KADGM4oIxzRnsaM5XpQAhGe9GAKdnrTS3egGA4PTNN5PanAnHSjIHtQSGMj6UoGKQGnAA0DDjuPamkEDOfwp3PT0pCMfjQAgB70AfSlxnmk2579O1ACgkUpIwD3pB0xS9ccYoAUAYFIeaCT0oGaBi4GPSkGRxQccc0nSgBc4HFGWJoPPApCDQAuCO/btS4GetIAQcUhPrxQFxSR6c0dRSfjRzigAwCfT6UueKbnFAHvnNADjk4xSbs9KMkd6UDNACDNGTSknOMUEZ7UAAJI96AQM+tIBS4zyKAuAI70ZHYUY4owMcUBcM5zmgDFHfp+NKCB9KAuBHFJ1pxPpTSefSgAwSeTR2o6c0Hr7UAGPelpMdwfw9aTNA7jsDvS9Pxpoz3HSgEYNAXHY5oJ7fnTc4ODRnNKwrjgOD70AZ4poz2NAJ5phcdg46UmCKUE4HNGevegeomBnGaUelN3e3tTgccYoHYTkdKAT9aCc8UCgBcA80hB7UucUZ4zSGNG7PJpSOetKcGkIwaAEwTTuh9qMYNBINIAI6g03BzgU4Y5PqKCAAOaAFAA5NIKCetBxQOw0gUDA7UZ/lQDTEKBnv0pkmNlOJwDmq002eB1oBvQgbljk8g0mfekPPfBpBxxmmYMUkng0vTrTcD1NFADgOtL1waZntTgcUCFBwfb0qUHKnkVFnkUoODn8KEAucUFgAD39KRjlcrURJJzQMcST3wKbzgUEAYzUM9ykIOTyO1ArXJiQM7jjiq8uoJGflGT0rPmu2kJAbjNQFiTVD0RakvpZP4sD2qBpWJ+8T9ajJozmgVxSxxSZPrTSaXPagB240BiO9NxRgnrTESLIw5DEVYjv5kIw2cdjVXHagcdKQ7mvFqasQJFwO5FXFmjk+6wNc5njvmpI5nj5ViMUAdH2zQCR7Vm2+pk4Eg6960I5FkBKEHjOaVgJ45CD1zUoIPSqoPA7U4SEGgCyDSg/lUYYEZp2fTpQA8HI4pD146U0MM0uSRQIQ/zqM8CpCPU0w9PrSGRnk0hHIpzdOKafWmAA0vem5BpRQIUUmeaXPHNN7mgY4dT9KBSDgZoFACjkDnmjPNHtR6UAKf1pKOlA60gF+tLz0PakHPFGaAFoBpOtFAC0Y5x1oI4FID6UAKOtHtRnNFABQBmigUALnmkHNGaOlAC0ZpAcmjNADuM0deDTe9OJx70AFAOOKSlHSgBwPagHgikzR2oAcDigHn2pOmPSgGgBfr3oGOuaQ0vagQufeikznk9qKBi5xxR1pMZ7UvQYoAUenWg5x9aQ80oHHXFACj0pCcnk0dDQDnPagBwyDSk8ZNMJyc5o7ZNADgccUpIJGKZ70vagY4EdM0ZA5xTRx9KARQIdmjPWm5oBxzQA4HjNGaTPGDS5oAXNJk9MUZpPWgBfxpKQfez3paAAA8c0ucGk6Cgc8ZoAcD60/I9qjwfTOKT8TQBKOaBTM474oDHpQA/pSZ7Um7NNzTAcDR05pOQfpSg0hC0E+lISfSjnpTGKOOKjY8kinimNycelIBE61Jio4xhiKkIPrTEAGCMc0YFGSBQD29qQwB4pQeDTeaUcUxHP+QQCCOtIIUHUcZq0QSOTwOlOVUK8g59qk2sVWgHGz9aX7OQN1WNpNAGOxoCxVEJJPHFPMakAbcHoTVgLk+1DbT2xSuHKQpbFskYz6UGDGA3WpsemRxilxnqPrTCxB5QHOKBGAen4VOy9KUDnAoAg8vJwKAmKlwT0pwTLcnFAEO3J47Uvl81KU2tjqPalCDNAEO3pxRtOemanAA4xTsccUDsVwD6GlKEDmpwCKXAPUUAQbTjPtQAeM1LwDigAE4oAZsz+NKIx0/GnDI5PSne4oAjKYwR0HWjaeKkC88nilAHboaVh3IsEZFG3NSgD8aXb70ARYOfajHYd6l2kds0FcnIOD3FAxgBORS44HPNOA9KQrTEJgZwTg04KMc0gANL04oAQgDoaB1GOaUjigHAzQIKKTcCcUuQehpjAdacB3zTR6UtAh3bFA6c0gpT1FAgA/Olxng00HHFLz1HWgBQD0HAoxkc9RSZI6mjNABRjNGQaUn14oAb29qMqOBTsA8mk2gUAGMcmjIpQRnnkUYHagLCgA4oxg0ZA60ZBoCwE4HSkJ44pcZPNHegBAOeaX+tGfSjHTNAKwEYoBGADQcU0c4NADigHNHQUY/GmkGgBCSvbNPEpPGMCkAIFLjI5JoENz83tRlT3AoAyMUnl85NAC5IHFL25FABAJ60E5wMUDFBbgYwPWnKQBzTB75pc9jQAMckYOPpRyDzzQSBTdwoAcDgUZwc4pMjsDS9vegAHvThjpTc+tGeaAuOBH40m6lHIxijFAriEigHIzS7RxQAAeaBh2yOtIS3elIXqCaMj0oAbuI5oJzzTuOMCnZ4xtGKBXGYzwKCCOQc087SRgYpvfpQMTOe3SjB7d6XjFGMe5oEHHfrSgY5z9BSE7uo5oH8qAuLkkDgUoBPQUzOOacHwOv4UBcXpkEH600EHrQXPc5pM96AuLkgYzxmgU0NjrRuBNOwDse/WgY/Kkzk8UhP1pAOzigEc5NNyQOBSYz1oGPzQTimgc4zTu9AIOppMGlJHrSbs9uKADLE9eKXHGaQ89AaXgdaAQcenalz6UnU8d6OhxQMAe9GTnFBPXigDjPegAx1Hal5pMnPWlyMYx+NAgwOh70mBnrSYbv8AhSgcA+/SgYvqe3Sj2pCexoJz0oHcUkbfpSE8gUme3XNLntQK4oPYUmWxRkDj+VL0oC4fw0gp+0FRgjJ96YVPPbFArgKUUmMUY5oHcDxkUuRjkfT2pCT+VJn14pWC4o5+mKMgY9qAc/jSEYBpgircTsSVHAqqSe/NSTcufSoyCPxoM27gMkH37mncUzPSlPNAhwPAJo65xxTc/LQP5UCHHpRk554zRkEfSk7YoAcCO/SkB9fwpBS5JOKBihj1pGHGRRngGoLi48pDg9qAsR3NyIxgdcVmSyNI2WOadNKZGLGoe2aaE+wDJoopKoQpPtSDnpSgZNPVOKQDACTTwlPCcZ60u04zQLUZt9BS7ak28A5oApDI8UmOalAFAUHvimBFgjjr9KCMYGM1KRg00ikMj6VPBcyQtkMcelR47008UwNy2vUnUAnBA5qyCDg9R2rnEcocqSCK07O/DYjcc44oA0QcHrUgcEYNRgqRkc5pM46VIE4pQSaYGycUuaAJD6GmHmgHig0wGkcmmGnnimnigBvekJzilIopAL14pCMHFApP4qYC8D8aXAzwaSjIoAWlz27UmeaPWkAo4/GjNJSg5oAKM8UA9jRmgAo7UDv2o60ALk0dKT0pcA0AHWgjmkFB4oAX+dFGaUUAGcUZo7UlAC0YFFFAC9qSgHmjP50AKKM+lH86B1oAcDnik7+1Jnk0uPegYoI70oFJ0FA470CF6H1pcYNIDk9aD1oAUEGjmj6UZxmgYZP0pep4pBzR/OgBRxxR1pBjuaU/eoAASRn0pSeemOKTvQTQAuc8UUA8cUd+aBBmj26UZxQTntigYZ6ijPtSDIpc/nQAHpmgfpRnNGMigA/lSg80maM5HWgBx9MUme5oByaPrQAoyaQcE44oyaMZPFAg6e+e9GfajHekzkUDHAnNAb1pueOlBoEOODwevage1NHSloGKTQDjrR7GkAyaBDs0ZB6dabS9D7UAKTnmlHSmjrS+woAeOahY/Nn1qXt7VEfXvQA5Bg5Hen9etMTkZ9+lO460ALgUA0g9+fejOKAFzQD60nA79aXgigDKAPanHoABg+tOC4bIGaecFcbcGkakQXPBNAXsKkC96UrgfWgCMDPIpdgzjFPHA9qDyaAECg0hB6e9OoIAPWgBApo2gMTmnc8Ecg0AHPNAxCB1o2g8mngA8AUgXLY70CGkYHGKdgcYoKEcEUDIoAQjGT+dIAD61ITlcYz703HNAwwB3oIA5oxgUucDPpQA3A7DilGPSjOaF2g/MDTENIBOO1BwOKeSAeB+dG2gBoHelJ74A+lOCgjGeaTGOOtADc4pQf1oxilGD9aAuAJx7UmckinYxxSAZJ4PFIBMHtQAe9OApcAnrzQUIAaTAPfmn8Dim4APSgBhQk9SKUCnZHTFApiG4APSnYJ6ClyM0Z9KBjShJznFAUgdTTsgigDFAhhGPXinAEjHrUhAOCDSEY+ooCw2jjNKB2NGAetACbeeTS4pcjoPzo5PTvQFhMYOaCPWgZzzjFLgUCGlAcc4pcDuaXNGM80AJjHvSA07GetLgUAMJB5IpwGDjpRn2pMnPTNACjr7UHjpRkntigEk0AJjvSjJJyODSHPajr3oAUjHSge4oyMe9BIzjrQIKCcCkIppPJxmgB/TGe9GRnHWm8nqKcBzxgUBcQkA0uaDHnvQFA4JoC4Zo3AEEHJo245AzSgADlaAuNLAc4JoOSOhp2KMH1oC4zYx6Dr3o2kHrUmGxweKMY+tADRnHrim5J6jFSfhmj9fegZHycZ6dacp9qXqfpSEUCsOJ44NNye340m3JGDgUmSBgE0CHgkd6TqeetNJOOBz6mjc4GSBgelAyQg0mD3pm49ieaXJyCaAHnAozTMgd6CGPAbrQMf0GaCaYFYdTn2p4AxQAcYAIpAcH60uQaTIoCwpOOgppYjgDigHNKckDA5oCwmSR8woxk0oHqaMAd6BWE56AUuMj3pcrigmgBu0ng9KUADqKOvTNGMe9AxTgHNGRjg0mT6UmAeelAC8CkI9ODSYBHGaUDrQFwzxgmgnvyaCOAR1o60BcAR0wKUdfam49c0vfjpQFx3TvScdcUZ7UmR3osFwxzkCjk96M/8A6qMk/wAOKAuKDjvRk96bk+opQexNAXFLccAU0keuKXC570bR6UBdgCB3Jo3ZwQPag9fQUZIFAXFOfTmjHy80gYHjvSE88tgUBccRnA7UoUA8im59DQSaAHHGP60Z6imk+gpCM9fpQAuQfenAntxmmiNQeCaXIB4oBXFzjikJIGaUA+lNY4wKAsNMgJzginBs9DQoyckdaXABx0x3oAQHNNc4Q46084xxTZMKuTxQBQc/MaTAPFDYyT1pOgzQQxCuDn1pDkU9SaQgdP50CE4IwaKQqRxQQcYoAXJo64oIoB96BC45p2BwaQc8UZAG7oPegENkkCKW7VjzzNIx9s1ZvpyTtBrPJJJFNDeghIyaDQBxQfzpiE604DNABJ4FTKmOKBDVT2qQDHPagcCjtjpSAOO3SlP+RSE4puaLDHY9aUdM0zJ9aM+5oEOPFGSKaTSg0xi5PFKRkZpAcfSgEEUhCEY4pCOnGDT8g5pMDr1oGREHHFKGK52mnkDtTcdqYGhZ3uwhXORWmCpAKnIrmgRnHNaNlekYjfgdjQI1AcU8EkUwEEBgcg0DIP8AKpGSg5FLnmmA4pwNAATTTnFOBpCaAGHjGBSGnHmm98UAAxig9RmlXqfSkPWgBe1FIOeaXvQADijrSEcUv86AAGnZ/Om/WjPFADuRmkFA9KPSgBaBQf0ooAD1oBpKUUAFL2pAcmjr1oAXOKMflSdR6UfWgYv9aPoaTJpfegQtGe1B96TrQMUdRzRxzQelJk0AKPSlHNJxSjHagA9qUelJ04pe+KBBml6/0pBRkg0DHdOCBmgHGeKTNLQAZyaXqDSUvXNAAD7cUdqQHp70v8qAEpc8UHjFHFAB39aAPmpKU0AKetHXtmgDPbgUZoAAfalJBpAM8il6gUAJkHt0o6mlzgGkoAXoPejJ70deKO1ABjgfnR9KBjvzRkg9OKAA0e/5UZ5/Cj6dKAFHTmgnikJP4UH0H4UAKDR2pOB9KUEjt1oACeKQc0Ec0uO4oAM59qPakJA60e9ACijpSYz3paAFzikpP/1Uo4oEKPWlHek60Z54oAeDxzURxnrUgODUJHf3oAenH0p3XHvTIxxjPenE4oAU8Hk0Z9BRikzyKAF+najj0ozSZz160AUxkEeg604kH8aQAnikwfwpGooA7mggD3pwjBGeKAtAxNuR14pQqjqxpwHtmjHUkUAG1DwCaTA7CnYGOCKaSAfWgQgUjBx9KcT370ZJ+lJTC4ceuDQODx+NLxjpzSA8/WkGgpI3Y9KQnnHFKeDigkEdKAEJ4pMU7+Hr+VJkDgCmAhHNKAc9aXNICaADbRjilyTxSd6AuIQaBk807FJg0AAAPTrSggdR7UAEc0YOTn8KAA89KMenWkApRjNAAMmnCm8ninY4oAbgdTnFLj0FKPSl+XdQMaM9+tHOeKfgHqcUhHoc4oEJ9abwAc07HvSYBNAxMZPHSnAUDgYpccdaBAV4pvseKdj34oJ7UANAx0pwOaAPU0cDoaAEzzilxnijPHT/AOvSZxzmgBSAR1oBGMUgwehzTdpzwaAuSeuaaKTHTJNKO5HWgA60dO1JkDr+lBPoD+NAXAknpQCetGCO2M0oHTP6UBcUc9aMjPpTgAQc5z2poXOaAYvFJjJ46U4KTkA0hBHFAMTjPSgDP1oAxSkEHtzQITA9eaCB+NGcc460ZxQAuM84o/Ck3Gl3djQAuSRwKaBj60ZIpQQeDQAo60FW+92o2jqDRnBoGAJB5pN+TQSO9ICOaBWFBzS496MA0mCT97A96B2FwQMjpQTg0gGO+aQjvQFhd3YnrRnjjikH0peoNACYGc96CRj3xRgA5ozxxQFgNB4GfXim7yKN+TgA0AAHX3pRjFGM8gUooCwnvSnBGe9BIGaTvQAh5oAbI5x7inDB6ijI6dMUBYQEg4wTS5J7cUuRxyabjnpQFgJI+hpMgNjmlAI9Pxpfm9QKAD2ANOHNNycZyaZlSehzQBKMdz1o2jPWoySQAOnenA4GM9KBAQN3HSgDFG4dOtG7PTtQIXPrSE55zyKTPPvTgfpQMbz6UuSOOKCOOuKQLj3zQAf8CHFKDgY70AY7cCkzkHtTuAvJOcfhQc+lNxhuSce1OwD05/GkFgyccmmkD1OKdwP4QDQWIwOOaAsNBXsDn0o25yRwadnPbmjvigBArf3s0pBPWjIxnODR5i9Ac0AH8PC89qb14NHJ6HA7UnzZ5xjrQJjse5oJPGATQDnnIxS+mOlAwIPcimkkfxfhin7V6k01hluDxQFxAc44peD1Az2oCgdzS4HPBPNAtQORxwOKTJ9aXGMfL1oIOOooHYQevWnc9MCmZ2nk59qXeOuDQNDweMZHtRimZ6/Lmgs3pQFxxJx6GkYDrjqablj3oyRweaAuh4B7dKCM9Tye1NUj0OaXPoKAFpkvMeDTsnrng0yQ/IQTQBQc4zmkznpQT8xA7Un0oIe4vvmgHj+tAb2zR3wO/NAh+e3XFJxwKaSc+tGaAA96AMd/woBHvQeelACgkdBUVxJsTOevWpc4z296zr2Uk7c9O1AIpyOWcseuajpxNIDzVCYg60YzwDg0U+MZ7UCHInepOw559KAMf0oPWkMOCO9ISaQnigZ60ABOSecUh6/Sl2j0ox+VMQhGO/JoAIHWniNjjCml8mQjpxSAj70Y9BUhhkxnaTSeWw6qRTuA3PHFGelIKD9aAFBz+dOBycHimZ45FKPXFAD6QjFJzS470hjMf40AkNkdRTyKYeO1MRp2V2CAjdTxzWhkdulc6jlGBBxg1r2dwJFAPJpWAtg4704fzpp9qATSGP8Ax5pePWkGMf1oPrQFhDxzSEU6mn6UAIDzQ2QaUADFI1ABjFLSD3ozjmgBaB0oyBkGgnJJFAC5pPpRmgYoGKMmkFLnijNAhTyaDSZoFAxaMUZoByM0CDNAoooGA9qBRmjPegBeKTpS8DkUUCFopPSlJoGHajNFAxQIBSjvSDk0UAKCM0uaSlBoGGc0uM4pKXOKBBR060YwKQfWgB2aBg0gpQOKAFyOKCRjmm5FLQApxRgZ6Z4pOnFGaBi5waO9HIoPTFACnA+7ScCjIAxRigQZ9KWkP50vUUDFzgZoHXnpTTS9elAC475ozj8aTBHWg57UAKODj1oAJo68UHHFAgxyfQUdM+lH060dqBgevA4xQOaP5UDqKAF6jBFHtmjPPNIDk0CDjOKPpS4pAetAAOuCKOlGc0tAxOgo70A47UtAAfpQDjgZpD0x19aX60CDPf8AKl+vajjbSDtnmgBSc5qM4zipQAeKiJwSMUDHJwKeecU2Poc0uT60CFIxR/Okxk+9AOOaBgBQCMGjjHWlx7ZoEVQQOtJnnFFFI1HcgDAJz2FGSO2DRRQAu5j6Ug5NFFMBfLVeQ34Gk5xRRSAUFhggYFJknnuaKKYC4J6mkxzRRSAXYSNwFJjFFFMOoAjilxj6UUUCFA46/hSY9aKKAAeuKMHtRRQAoUYwWINBUAYzmiigAxz9O1KRnHftRRQNAMDqPypCFzwaKKADAFGQe9FFAMM0oHXNFFAB096KKKAF6nFGM96KKADp0FGRjBOKKKAEYEDrSZFFFAATnj9aD3NFFABzg85oGCenFFFADhgDpQQQRRRQIXgjpSY//XRRQMAg9ad5fTGCKKKAAjBGRSEHrRRQCEJxxThjvRRQAEYxSZzRRQAuD1xijgUUUCEJBpDzx60UUDAD8qNw9KKKAFHajGOaKKAQZ5ApCTnOKKKAFxkZzSACiigYpOBxSE4oooAQt6GgEnPFFFBI73ozt696KKB9BCc49eopoGOnSiigQ7GOcCjrRRQAdutIQOlFFACbCpxmnAZFFFAIMA00lQeR+NFFBQgkT+8B7Gnb1/vUUUhCgg9sigYB6cUUUwDJHI/Kg89eKKKBCEY7ZoABG4rg0UUwA8A9OTmkBx1I9sUUUhCgZpRwenFFFBQuW74oJ75/KiigBuCc85oBIHSiigQgIB+Yg0hK9BmiigBQe2DzR8w9MUUUAKCMdaOCDwSelFFACMD/AHaTjODgA0UUwF29fm5pwAwOM0UUAHQcADmlP1FFFJjGkjvkmlUk8baKKAF6mkyRxu5oooADju1N28jrxzRRQAEEnlRTgP8A9VFFAgwMdelGAcjBoooGGOBxSAEYBNFFAhcjAz+lGAM9eaKKBiE4HA6UyTleaKKBFAn5unQ8U3qTj8aKKCGKODRnmiigY6kPPTNFFAmIPU8Uo5wO3XNFFADXbERPrxWRO5ZyR0oopoTIDmiiiqJHAZ4FSoPQUUUhjvqelN60UUIYme1KBk8d+MUUUCZKkRYcjHpUgjCYO3kUUVIuopY4HbFIWIoooKEDnqDSiZxnOCKKKYx2+JwBInTuODTTah8tEwIx0PUUUUyWVipUkMMEcGkPNFFIBwNLk+lFFMYYP1pCMde9FFIBp/SpLeZoXHp3oopiNqCZZkDDripc5oopMYo4pwoopDDAzSED60UUCEAoboaKKAGg8dKXOaKKBgDzS9KKKBAOKKKKAFHJoxRRQMBRzRRQIWkP1oooGLij2oooEAoxRRQMOlAHcUUUCFFGe1FFAB0oHNFFAC9fYUEY59KKKAAc0UUUDFHv+FLRRQIBzig9cH8qKKAFFGeaKKAFHUUcUUUDDNHpRRQIU89/wpKKKAFxjrQBiiigA20Y9TRRQAuO4oAz0oooAXBzijaaKKAE70EHiiigBaBxRRQAh460fSiigBev1oFFFAB0PvQeuccUUUAFBNFFABnNA60UUAFByKKKAD0pc47UUUAKRxURyDRRQA9BkdacR0oooYhMYGeopAeOBRRQAvXigE5xRRQM/9k=</stereopairdata>
</file>

<file path=customXml/item2336.xml><?xml version="1.0" encoding="utf-8"?>
<zdepth>2</zdepth>
</file>

<file path=customXml/item2337.xml><?xml version="1.0" encoding="utf-8"?>
<zdepth>2</zdepth>
</file>

<file path=customXml/item2338.xml><?xml version="1.0" encoding="utf-8"?>
<FocusDistance>541.536</FocusDistance>
</file>

<file path=customXml/item2339.xml><?xml version="1.0" encoding="utf-8"?>
<extrudness>0.2</extrudness>
</file>

<file path=customXml/item234.xml><?xml version="1.0" encoding="utf-8"?>
<zdepth>1</zdepth>
</file>

<file path=customXml/item2340.xml><?xml version="1.0" encoding="utf-8"?>
<zdepth>1</zdepth>
</file>

<file path=customXml/item2341.xml><?xml version="1.0" encoding="utf-8"?>
<zdepth>-1</zdepth>
</file>

<file path=customXml/item2342.xml><?xml version="1.0" encoding="utf-8"?>
<extrudness>0.2</extrudness>
</file>

<file path=customXml/item2343.xml><?xml version="1.0" encoding="utf-8"?>
<extrudness>0.3</extrudness>
</file>

<file path=customXml/item2344.xml><?xml version="1.0" encoding="utf-8"?>
<extrudness>0.3</extrudness>
</file>

<file path=customXml/item2345.xml><?xml version="1.0" encoding="utf-8"?>
<zdepth>2</zdepth>
</file>

<file path=customXml/item2346.xml><?xml version="1.0" encoding="utf-8"?>
<extrudness>0.3</extrudness>
</file>

<file path=customXml/item2347.xml><?xml version="1.0" encoding="utf-8"?>
<zdepth>3</zdepth>
</file>

<file path=customXml/item2348.xml><?xml version="1.0" encoding="utf-8"?>
<CamPosY>326.617</CamPosY>
</file>

<file path=customXml/item2349.xml><?xml version="1.0" encoding="utf-8"?>
<zdepth>2</zdepth>
</file>

<file path=customXml/item235.xml><?xml version="1.0" encoding="utf-8"?>
<zdepth>0</zdepth>
</file>

<file path=customXml/item2350.xml><?xml version="1.0" encoding="utf-8"?>
<zdepth>1</zdepth>
</file>

<file path=customXml/item2351.xml><?xml version="1.0" encoding="utf-8"?>
<zdepth>0</zdepth>
</file>

<file path=customXml/item2352.xml><?xml version="1.0" encoding="utf-8"?>
<CamPosX>350.566</CamPosX>
</file>

<file path=customXml/item2353.xml><?xml version="1.0" encoding="utf-8"?>
<extrudness>0.3</extrudness>
</file>

<file path=customXml/item2354.xml><?xml version="1.0" encoding="utf-8"?>
<zdepth>3</zdepth>
</file>

<file path=customXml/item2355.xml><?xml version="1.0" encoding="utf-8"?>
<extrudness>0.5</extrudness>
</file>

<file path=customXml/item2356.xml><?xml version="1.0" encoding="utf-8"?>
<zdepth>1</zdepth>
</file>

<file path=customXml/item2357.xml><?xml version="1.0" encoding="utf-8"?>
<FocusDistance>371.536</FocusDistance>
</file>

<file path=customXml/item2358.xml><?xml version="1.0" encoding="utf-8"?>
<zdepth>4</zdepth>
</file>

<file path=customXml/item2359.xml><?xml version="1.0" encoding="utf-8"?>
<extrudness>0.2</extrudness>
</file>

<file path=customXml/item236.xml><?xml version="1.0" encoding="utf-8"?>
<CamPosZ>543.94</CamPosZ>
</file>

<file path=customXml/item2360.xml><?xml version="1.0" encoding="utf-8"?>
<zdepth>2</zdepth>
</file>

<file path=customXml/item2361.xml><?xml version="1.0" encoding="utf-8"?>
<extrudness>0.1</extrudness>
</file>

<file path=customXml/item2362.xml><?xml version="1.0" encoding="utf-8"?>
<zdepth>-2</zdepth>
</file>

<file path=customXml/item2363.xml><?xml version="1.0" encoding="utf-8"?>
<zdepth>-1</zdepth>
</file>

<file path=customXml/item2364.xml><?xml version="1.0" encoding="utf-8"?>
<extrudness>0.2</extrudness>
</file>

<file path=customXml/item2365.xml><?xml version="1.0" encoding="utf-8"?>
<zdepth>-3</zdepth>
</file>

<file path=customXml/item2366.xml><?xml version="1.0" encoding="utf-8"?>
<zdepth>-1</zdepth>
</file>

<file path=customXml/item2367.xml><?xml version="1.0" encoding="utf-8"?>
<zdepth>2</zdepth>
</file>

<file path=customXml/item2368.xml><?xml version="1.0" encoding="utf-8"?>
<zdepth>2</zdepth>
</file>

<file path=customXml/item2369.xml><?xml version="1.0" encoding="utf-8"?>
<stereopairfilename>Still0819_00031_r.JPG</stereopairfilename>
</file>

<file path=customXml/item237.xml><?xml version="1.0" encoding="utf-8"?>
<CamOriY>-0.00871529</CamOriY>
</file>

<file path=customXml/item2370.xml><?xml version="1.0" encoding="utf-8"?>
<CamPosX>43.3409</CamPosX>
</file>

<file path=customXml/item2371.xml><?xml version="1.0" encoding="utf-8"?>
<zdepth>-1</zdepth>
</file>

<file path=customXml/item2372.xml><?xml version="1.0" encoding="utf-8"?>
<extrudness>0.4</extrudness>
</file>

<file path=customXml/item2373.xml><?xml version="1.0" encoding="utf-8"?>
<zdepth>2</zdepth>
</file>

<file path=customXml/item2374.xml><?xml version="1.0" encoding="utf-8"?>
<CamOriZ>0.0289358</CamOriZ>
</file>

<file path=customXml/item2375.xml><?xml version="1.0" encoding="utf-8"?>
<extrudness>0.2</extrudness>
</file>

<file path=customXml/item2376.xml><?xml version="1.0" encoding="utf-8"?>
<FocusDistance>541.536</FocusDistance>
</file>

<file path=customXml/item2377.xml><?xml version="1.0" encoding="utf-8"?>
<stereopairfilename>01131 BW_r.jpg</stereopairfilename>
</file>

<file path=customXml/item2378.xml><?xml version="1.0" encoding="utf-8"?>
<CamPosZ>537.941</CamPosZ>
</file>

<file path=customXml/item2379.xml><?xml version="1.0" encoding="utf-8"?>
<zdepth>-1</zdepth>
</file>

<file path=customXml/item238.xml><?xml version="1.0" encoding="utf-8"?>
<zdepth>1</zdepth>
</file>

<file path=customXml/item2380.xml><?xml version="1.0" encoding="utf-8"?>
<extrudness>0.4</extrudness>
</file>

<file path=customXml/item2381.xml><?xml version="1.0" encoding="utf-8"?>
<FocusDistance>541.536</FocusDistance>
</file>

<file path=customXml/item2382.xml><?xml version="1.0" encoding="utf-8"?>
<extrudness>1</extrudness>
</file>

<file path=customXml/item2383.xml><?xml version="1.0" encoding="utf-8"?>
<zdepth>2</zdepth>
</file>

<file path=customXml/item2384.xml><?xml version="1.0" encoding="utf-8"?>
<zdepth>-3</zdepth>
</file>

<file path=customXml/item2385.xml><?xml version="1.0" encoding="utf-8"?>
<extrudness>0.3</extrudness>
</file>

<file path=customXml/item2386.xml><?xml version="1.0" encoding="utf-8"?>
<zdepth>2</zdepth>
</file>

<file path=customXml/item2387.xml><?xml version="1.0" encoding="utf-8"?>
<zdepth>1</zdepth>
</file>

<file path=customXml/item2388.xml><?xml version="1.0" encoding="utf-8"?>
<CamOriY>0</CamOriY>
</file>

<file path=customXml/item2389.xml><?xml version="1.0" encoding="utf-8"?>
<zdepth>1</zdepth>
</file>

<file path=customXml/item239.xml><?xml version="1.0" encoding="utf-8"?>
<extrudness>0.2</extrudness>
</file>

<file path=customXml/item2390.xml><?xml version="1.0" encoding="utf-8"?>
<zdepth>-4</zdepth>
</file>

<file path=customXml/item2391.xml><?xml version="1.0" encoding="utf-8"?>
<extrudness>0.3</extrudness>
</file>

<file path=customXml/item2392.xml><?xml version="1.0" encoding="utf-8"?>
<zdepth>2</zdepth>
</file>

<file path=customXml/item2393.xml><?xml version="1.0" encoding="utf-8"?>
<extrudness>0.5</extrudness>
</file>

<file path=customXml/item2394.xml><?xml version="1.0" encoding="utf-8"?>
<zdepth>1</zdepth>
</file>

<file path=customXml/item2395.xml><?xml version="1.0" encoding="utf-8"?>
<extrudness>0.2</extrudness>
</file>

<file path=customXml/item2396.xml><?xml version="1.0" encoding="utf-8"?>
<zdepth>-3</zdepth>
</file>

<file path=customXml/item2397.xml><?xml version="1.0" encoding="utf-8"?>
<zdepth>1</zdepth>
</file>

<file path=customXml/item2398.xml><?xml version="1.0" encoding="utf-8"?>
<CamPosY>383.009</CamPosY>
</file>

<file path=customXml/item2399.xml><?xml version="1.0" encoding="utf-8"?>
<extrudness>1</extrudness>
</file>

<file path=customXml/item24.xml><?xml version="1.0" encoding="utf-8"?>
<extrudness>0.3</extrudness>
</file>

<file path=customXml/item240.xml><?xml version="1.0" encoding="utf-8"?>
<CamPosY>288.9</CamPosY>
</file>

<file path=customXml/item2400.xml><?xml version="1.0" encoding="utf-8"?>
<extrudness>0.2</extrudness>
</file>

<file path=customXml/item2401.xml><?xml version="1.0" encoding="utf-8"?>
<extrudness>0.1</extrudness>
</file>

<file path=customXml/item2402.xml><?xml version="1.0" encoding="utf-8"?>
<zdepth>-1</zdepth>
</file>

<file path=customXml/item2403.xml><?xml version="1.0" encoding="utf-8"?>
<extrudness>0.5</extrudness>
</file>

<file path=customXml/item2404.xml><?xml version="1.0" encoding="utf-8"?>
<CamPosX>360</CamPosX>
</file>

<file path=customXml/item2405.xml><?xml version="1.0" encoding="utf-8"?>
<extrudness>0.4</extrudness>
</file>

<file path=customXml/item2406.xml><?xml version="1.0" encoding="utf-8"?>
<extrudness>0.2</extrudness>
</file>

<file path=customXml/item2407.xml><?xml version="1.0" encoding="utf-8"?>
<zdepth>0</zdepth>
</file>

<file path=customXml/item2408.xml><?xml version="1.0" encoding="utf-8"?>
<extrudness>0.2</extrudness>
</file>

<file path=customXml/item2409.xml><?xml version="1.0" encoding="utf-8"?>
<extrudness>0.3</extrudness>
</file>

<file path=customXml/item241.xml><?xml version="1.0" encoding="utf-8"?>
<zdepth>0</zdepth>
</file>

<file path=customXml/item2410.xml><?xml version="1.0" encoding="utf-8"?>
<zdepth>-2</zdepth>
</file>

<file path=customXml/item2411.xml><?xml version="1.0" encoding="utf-8"?>
<zdepth>-3</zdepth>
</file>

<file path=customXml/item2412.xml><?xml version="1.0" encoding="utf-8"?>
<extrudness>0.3</extrudness>
</file>

<file path=customXml/item2413.xml><?xml version="1.0" encoding="utf-8"?>
<extrudness>0.4</extrudness>
</file>

<file path=customXml/item2414.xml><?xml version="1.0" encoding="utf-8"?>
<extrudness>0.4</extrudness>
</file>

<file path=customXml/item2415.xml><?xml version="1.0" encoding="utf-8"?>
<zdepth>3</zdepth>
</file>

<file path=customXml/item2416.xml><?xml version="1.0" encoding="utf-8"?>
<CamOriZ>0.00121957</CamOriZ>
</file>

<file path=customXml/item2417.xml><?xml version="1.0" encoding="utf-8"?>
<extrudness>0.4</extrudness>
</file>

<file path=customXml/item2418.xml><?xml version="1.0" encoding="utf-8"?>
<CamPosX>229.304</CamPosX>
</file>

<file path=customXml/item2419.xml><?xml version="1.0" encoding="utf-8"?>
<CamPosY>270</CamPosY>
</file>

<file path=customXml/item242.xml><?xml version="1.0" encoding="utf-8"?>
<zdepth>2</zdepth>
</file>

<file path=customXml/item2420.xml><?xml version="1.0" encoding="utf-8"?>
<extrudness>0.5</extrudness>
</file>

<file path=customXml/item2421.xml><?xml version="1.0" encoding="utf-8"?>
<zdepth>0</zdepth>
</file>

<file path=customXml/item2422.xml><?xml version="1.0" encoding="utf-8"?>
<extrudness>0.2</extrudness>
</file>

<file path=customXml/item2423.xml><?xml version="1.0" encoding="utf-8"?>
<CamPosX>482.187</CamPosX>
</file>

<file path=customXml/item2424.xml><?xml version="1.0" encoding="utf-8"?>
<extrudness>0.1</extrudness>
</file>

<file path=customXml/item2425.xml><?xml version="1.0" encoding="utf-8"?>
<zdepth>1</zdepth>
</file>

<file path=customXml/item2426.xml><?xml version="1.0" encoding="utf-8"?>
<zdepth>1</zdepth>
</file>

<file path=customXml/item2427.xml><?xml version="1.0" encoding="utf-8"?>
<zdepth>-5</zdepth>
</file>

<file path=customXml/item2428.xml><?xml version="1.0" encoding="utf-8"?>
<CamOriX>0</CamOriX>
</file>

<file path=customXml/item2429.xml><?xml version="1.0" encoding="utf-8"?>
<zdepth>-3</zdepth>
</file>

<file path=customXml/item243.xml><?xml version="1.0" encoding="utf-8"?>
<extrudness>0.2</extrudness>
</file>

<file path=customXml/item2430.xml><?xml version="1.0" encoding="utf-8"?>
<CamPosZ>541.123</CamPosZ>
</file>

<file path=customXml/item2431.xml><?xml version="1.0" encoding="utf-8"?>
<zdepth>2</zdepth>
</file>

<file path=customXml/item2432.xml><?xml version="1.0" encoding="utf-8"?>
<extrudness>0.2</extrudness>
</file>

<file path=customXml/item2433.xml><?xml version="1.0" encoding="utf-8"?>
<extrudness>0.4</extrudness>
</file>

<file path=customXml/item2434.xml><?xml version="1.0" encoding="utf-8"?>
<extrudness>0.1</extrudness>
</file>

<file path=customXml/item2435.xml><?xml version="1.0" encoding="utf-8"?>
<CamOriX>0.0682323</CamOriX>
</file>

<file path=customXml/item2436.xml><?xml version="1.0" encoding="utf-8"?>
<extrudness>0.1</extrudness>
</file>

<file path=customXml/item2437.xml><?xml version="1.0" encoding="utf-8"?>
<extrudness>0.3</extrudness>
</file>

<file path=customXml/item2438.xml><?xml version="1.0" encoding="utf-8"?>
<zdepth>2</zdepth>
</file>

<file path=customXml/item2439.xml><?xml version="1.0" encoding="utf-8"?>
<extrudness>0.1</extrudness>
</file>

<file path=customXml/item244.xml><?xml version="1.0" encoding="utf-8"?>
<zdepth>2</zdepth>
</file>

<file path=customXml/item2440.xml><?xml version="1.0" encoding="utf-8"?>
<zdepth>2</zdepth>
</file>

<file path=customXml/item2441.xml><?xml version="1.0" encoding="utf-8"?>
<extrudness>0.5</extrudness>
</file>

<file path=customXml/item2442.xml><?xml version="1.0" encoding="utf-8"?>
<extrudness>0.2</extrudness>
</file>

<file path=customXml/item2443.xml><?xml version="1.0" encoding="utf-8"?>
<extrudness>0.3</extrudness>
</file>

<file path=customXml/item2444.xml><?xml version="1.0" encoding="utf-8"?>
<zdepth>2</zdepth>
</file>

<file path=customXml/item2445.xml><?xml version="1.0" encoding="utf-8"?>
<extrudness>0.5</extrudness>
</file>

<file path=customXml/item2446.xml><?xml version="1.0" encoding="utf-8"?>
<zdepth>-1</zdepth>
</file>

<file path=customXml/item2447.xml><?xml version="1.0" encoding="utf-8"?>
<extrudness>0.2</extrudness>
</file>

<file path=customXml/item2448.xml><?xml version="1.0" encoding="utf-8"?>
<extrudness>0.5</extrudness>
</file>

<file path=customXml/item2449.xml><?xml version="1.0" encoding="utf-8"?>
<zdepth>3</zdepth>
</file>

<file path=customXml/item245.xml><?xml version="1.0" encoding="utf-8"?>
<extrudness>0.2</extrudness>
</file>

<file path=customXml/item2450.xml><?xml version="1.0" encoding="utf-8"?>
<zdepth>2</zdepth>
</file>

<file path=customXml/item2451.xml><?xml version="1.0" encoding="utf-8"?>
<extrudness>0.2</extrudness>
</file>

<file path=customXml/item2452.xml><?xml version="1.0" encoding="utf-8"?>
<CamOriY>-0.0871427</CamOriY>
</file>

<file path=customXml/item2453.xml><?xml version="1.0" encoding="utf-8"?>
<FocusDistance>541.536</FocusDistance>
</file>

<file path=customXml/item2454.xml><?xml version="1.0" encoding="utf-8"?>
<zdepth>2</zdepth>
</file>

<file path=customXml/item2455.xml><?xml version="1.0" encoding="utf-8"?>
<extrudness>1.5</extrudness>
</file>

<file path=customXml/item2456.xml><?xml version="1.0" encoding="utf-8"?>
<zdepth>3</zdepth>
</file>

<file path=customXml/item2457.xml><?xml version="1.0" encoding="utf-8"?>
<CamOriZ>0.000459418</CamOriZ>
</file>

<file path=customXml/item2458.xml><?xml version="1.0" encoding="utf-8"?>
<zdepth>3</zdepth>
</file>

<file path=customXml/item2459.xml><?xml version="1.0" encoding="utf-8"?>
<CamOriX>0.0345599</CamOriX>
</file>

<file path=customXml/item246.xml><?xml version="1.0" encoding="utf-8"?>
<zdepth>-1</zdepth>
</file>

<file path=customXml/item2460.xml><?xml version="1.0" encoding="utf-8"?>
<FocusDistance>741.536</FocusDistance>
</file>

<file path=customXml/item2461.xml><?xml version="1.0" encoding="utf-8"?>
<zdepth>-1</zdepth>
</file>

<file path=customXml/item2462.xml><?xml version="1.0" encoding="utf-8"?>
<extrudness>0.3</extrudness>
</file>

<file path=customXml/item2463.xml><?xml version="1.0" encoding="utf-8"?>
<zdepth>1</zdepth>
</file>

<file path=customXml/item2464.xml><?xml version="1.0" encoding="utf-8"?>
<zdepth>-3</zdepth>
</file>

<file path=customXml/item2465.xml><?xml version="1.0" encoding="utf-8"?>
<extrudness>0.2</extrudness>
</file>

<file path=customXml/item2466.xml><?xml version="1.0" encoding="utf-8"?>
<CamPosZ>508.879</CamPosZ>
</file>

<file path=customXml/item2467.xml><?xml version="1.0" encoding="utf-8"?>
<zdepth>2</zdepth>
</file>

<file path=customXml/item2468.xml><?xml version="1.0" encoding="utf-8"?>
<zdepth>2</zdepth>
</file>

<file path=customXml/item2469.xml><?xml version="1.0" encoding="utf-8"?>
<extrudness>0.2</extrudness>
</file>

<file path=customXml/item247.xml><?xml version="1.0" encoding="utf-8"?>
<CamOriZ>0</CamOriZ>
</file>

<file path=customXml/item2470.xml><?xml version="1.0" encoding="utf-8"?>
<extrudness>0.5</extrudness>
</file>

<file path=customXml/item2471.xml><?xml version="1.0" encoding="utf-8"?>
<extrudness>0.4</extrudness>
</file>

<file path=customXml/item2472.xml><?xml version="1.0" encoding="utf-8"?>
<zdepth>3</zdepth>
</file>

<file path=customXml/item2473.xml><?xml version="1.0" encoding="utf-8"?>
<extrudness>0.2</extrudness>
</file>

<file path=customXml/item2474.xml><?xml version="1.0" encoding="utf-8"?>
<extrudness>0.3</extrudness>
</file>

<file path=customXml/item2475.xml><?xml version="1.0" encoding="utf-8"?>
<CamPosY>288.958</CamPosY>
</file>

<file path=customXml/item2476.xml><?xml version="1.0" encoding="utf-8"?>
<zdepth>2</zdepth>
</file>

<file path=customXml/item2477.xml><?xml version="1.0" encoding="utf-8"?>
<FocusDistance>371.536</FocusDistance>
</file>

<file path=customXml/item2478.xml><?xml version="1.0" encoding="utf-8"?>
<stereopairfilename>01131 BW_r.jpg</stereopairfilename>
</file>

<file path=customXml/item2479.xml><?xml version="1.0" encoding="utf-8"?>
<stereopairfilename>01131 BW_r.jpg</stereopairfilename>
</file>

<file path=customXml/item248.xml><?xml version="1.0" encoding="utf-8"?>
<zdepth>3</zdepth>
</file>

<file path=customXml/item2480.xml><?xml version="1.0" encoding="utf-8"?>
<extrudness>0.1</extrudness>
</file>

<file path=customXml/item2481.xml><?xml version="1.0" encoding="utf-8"?>
<extrudness>0.2</extrudness>
</file>

<file path=customXml/item2482.xml><?xml version="1.0" encoding="utf-8"?>
<extrudness>0.3</extrudness>
</file>

<file path=customXml/item2483.xml><?xml version="1.0" encoding="utf-8"?>
<CamOriZ>-0.0190441</CamOriZ>
</file>

<file path=customXml/item2484.xml><?xml version="1.0" encoding="utf-8"?>
<extrudness>0.2</extrudness>
</file>

<file path=customXml/item248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syetOx0pM0vv39K6ThEz39aUcCkxkUetMBc0mcUvXmjA596BCDBoxnNKABSCgBRjv0ozR1oxxTuAUnalpCKQBQB1ozjjFL7U7gGc0mSeKPejkHjpSAOtHal680UAHbNIfrS4ooABxSYyaXGaKYCdKDS0goAMelLSfSlouAZoxRRQIM0hHalxRj3oGJQKM0A4oAOlJ3xS9aKAAetB9qKQ0AGOKM4paTGaADnFHNKOn0pBQAvek60uaKQCYFHaiimFg7Ug4pc8UdetABjFBFAozQAD0oo96QGi4WAdaXpSEcUo59sUDA0UmeeaDx1oEKDQfemk4pN9Fwsx5PFJnNNDijeOaLhYfikJ55pm7ng0hOTRcEiQnj6U0vkY703Jo7UrlWHZzx3ozjrTepFB60XCw/I65pdwqPJxRmi4rEmR0ozmo84ozincLEmcUE1Hk0A8daLisSE4GaM+tR7ucUEgii4WJA3vRuqLPNLmi4WHE85FBNNFOApBYM07PFN5A460ZIphYM80hOBjrSEkH60Hn2pBYATikJzQaKCkgzzR35oHrRjPagBQMUEd6BmgjmgQhFHNKcULQMaM0ue9GMmjFAC9aMe1AOOacDnmgQnSl7dKXFIOc0AA4HFA5FApc4oEGO1LiiigYY6UlLgUGgnUTFGe1KOaPSmMMZo60Y4o7UABoxntRj1ooAKAPWl9AaT2oADx0o5NHWjrSAO1FL+FJQAcde9GM0vak6CmAe1Bxn3oFLx+NACZ9RRjHNLiigQmM0EYpaDzzSGIOtFLR1pisJk0cZpRzxQaAExmjHFFAHIouMM4GKAKXqaKLgGKXHFGO1Jz0ouAdKBS0fSgBMUvSkzj60vWkISl9PSiimMQ0DgUo9KMY70AIOTS45x60dqM0CDjp6UYoAo7UABPajqKKMYpAJS8dBQeaKYgFHf2ooHpSKA4o7e1Bo9qACj60Ac5oNO4g+vWkp1B4oATHeigHFHFIApDS0U7hYOnFGKDSd6Q0L0oFGKTHNO4C96PaijP50gDHHNFL9eaQUxC89qKDkcA0mPekAuKTNL3Bo4oGJ2petLSDnmgQY496WkxmjvgUAHQUdaPrQOeKYxO9KcmjNLSATpQfWjoc0namIWk5NLn2oAwaLhYKTH50vc0dOaQ7CY7GlxRmjoaAADOaKKMcUAIKByaXPNIaAFPSkpeaQ0AH86DS0dulACckcUpBHWjNB60AHWik70ooAM0daMUmPyoCwtFJ0Ipc0ALSUYx+NLQAmKKKWgBKCT2GaCKOlAB25rN11pks1aBSQoy5FadIQpUqwyCMEGk1dFRaT1PNrnWJSxCr0Pc1nzX08jfM59MDpW94s0yCz1FfJGFcZwPWsbygD0rnaOzlXQqbHc+/elEDEfMefarJAHTFNyOn51Nx2I1gUYBGTikkQBelS5PQD8aDGxHPWlcaRVMYLYAAGM5oCg/hVoW2fepBbf7NBRTEftijbzjGTV4WxPbNKLY/3eaVwsZ5j7BacEPHGa0Vtz6cfSnC2PYUXCxmeW3p9KBEwxx1rTFs3TGRSi0PalcdjNETEcjml8kgZx1rTFqeMjpR9lz0GM1QjL8huKPs5Gc85rV+yetKbX24qbgYk0JjjJHYVQAlP3QfyzXQ3NlmPJOBmnhoI4wkUQJ6E4ppjdjDtyxYBgRg8g1oxoCBgU6SFHPCYJPX0q3DBhRnk0bkNJMhEZ9BipBCasrEBUix56KTTGyqsGeMVKsGMcVZELH+HAp4gIxljQBWESjoKkEajotWBCo7ZpwAA4FIRAIyedtKIye/HpU/HSkIGaYHZYo5P4UoFJ3x611nCLRSEcUo6CmIAKOlIDS5zzQAZ6UgoFB4PFAheO5pAc0uRSCgBf50ZApO9LQMQdc0c+n40daBQAdPwpeopKKADp+NKODjtSdaM5waAAHmlxzSEUe1AC9KM0cUmcUAA96XOKSkoAX6UCg4ozRcVg70oNJk0ZOaAFzR6UmeKBQAvTikPOaUmk+lAxfxopDyBijOQB3oEB5o9qAeKKBhntiijJPNIaAFHHNH0pucYpCeelArC5xSk03PfNNJ70BYePrQDTA4zml3g0XCw7I60FqaCTzQGFAWHE/hSFvSmkgnoaAaLlJDiSaAcGkBo7ZqbjsLnvS7qYTQOKdxcou8UhYmkIzzSEUXHyhnNB9aMUh4ouFhaSlFHFFwsJR1pelL7UrhYTpS9RR0oPNMdgzR+FAozxSGGKQjilFB45piG55paMUUCEzijcaB70uPegQ00vPSlAyaXFMeg00gzmnDnilxigkAadngU0jIoA9KLhYeMUmM80Z7YpRQAmARSYzTuM0YoAbtweuaMUuMdaXHegBABSYI60vJo9qADHrSEU7FGKAIyKCMU84FIR3oAbnijpSkYpMdjSGIDUimm7acBTBi9e9LSClzigQUEUfWigBop39aDxRkjkGgQYo7cUmc0uRQMB0o4pc0nBoEH40ucUhOKOKBh360EUGjPTFAgFFANJmgY7pRmkBzQPagQo6UhHFL7ijNABR0pOlKKAA/pRjI4oPTHajPHFACd6Xv0o7UD0oAOv40hNLR1NABnmjqKMCkoAUcmjgUnSlxQADApKXFAGRQFgpM4oHp3pcYoEGRjNANGKM8YoHYXtQDSDApenFFwEzzS9OlJ1oB7daAFoBpM9aOKAHf0pOtITRQAvtQOlIaXpQACjvSZ6GlPPOaAD+VHejPy+tGfWgLAeTRgCjIozQAvWkNAFGaAsHQc0e1BoNAB2o60dqOBQAdqOnagntRwKADHNL1NGaTPpQAGlxRR1oGJQOKWigBO1AxS0A8dKBBmjijrRmgA4oGM0gpeMUAFGM0UgoAXFHpxS0mOKAA880gp1JigBevFJ0oFBoAUjpSYxSjHrR+NACYoFL+NGKACk9KWk9vegA6UhzTiM0UAGKKM8UCgLCCg8CgUZoAB0FJwMUuKMc0AGBij+lLSdDxQMDxR1paQ9aBATS0hGKKBicZo+lOpPWgQUtJ7UCi4WCjOOKM0Z9BQAtFIQexo56UAKTRSGloGIaM4ozR1oEwzzS0hFLQMTtQDg5xSd6COaAMXXtFl1S4WSJgAoA5rntQ8PXdlCJWwVzyRXedOlRXIVrKYOAQFPBrOSVjop1XdJnmRh5OcnFOEBOMLk1pi0BYtjAz+dSCBAfSudnQZq2xP8PFSpaE8kcVoLGo6DOaeEYnpigCrDaDPzAc9Km+zKDjGKsCHJyW/KnCLjk0hXKotlApfIX8ateUKPKGe9K47lUQr6YoMS+vFW/LHTFHlqO1AFXykAxmgRp0HFW9g6YGKTYuMBRQFyt5ajoKNmOQMgVZ2jNGMdqAKu3OPl6UhUgY21aIxTSuDzQBSniLJtI4NVY4QFIx04rUccGqYjYu+DgZoH0KxhBYematxwKADzUARxdKMkg9avoBimtiW9RojXqBinbfSpABRjNMBoGe1LjHOPwpQOeKdQAwgUoGOnWgigcUANb6UwdfY0+Q4qLPIoA7Sl5FJRXWcIvXmjkUntSDPTNAh+elJnke9JSk5oAOhpabmjmgAPHOKAaXpR70AGaBmgdaTpQAvSikzR1oAXOaKB7UEUBYQdaWgd6OppgA460HHWik7UgA+9LSdsc0d6ADrS5xSZoBpgLQaQ+1AoAAaUHvSdqBSAUYzQaQHLe9HNMAoHPWjI7mkJA70AOPtSCk3AHrQGHTNAC5xQTSEjPFAcY5oAAaCe1NLYpu7uaAHE80ZA6VGSTSZoAkJwCKYTnjvSZNHWkOwueKTNBoAouMXNKMYpoo6UBYeKQDAo9KAcUhjulJ1ozRmgBeKTODQOetBoGKTSY9KSlxQAHFBpD1ooEGO9AoJoBoAKKM4pM+tMVxaOKO9HXrQMXNHSkzmigLi56cUn0pcd6CKAEPrQM0YzSgUEsb7UYzTwOOetKABQA0DBpwHFGBRjNMQY7UYpTxSkUANxQAAfanDrmj3oATHNLSUtACYzSjr7Ue1LigBveg0uOOKCMUAJSEUtGM0AJR0p2KKAG8Hij2pSBQBQAnWk46UpHNJjI6UDsG7FJu9KULzg0bcCgLADmk3UAUoFAgD0uSRSYzRjtQOwE0mTS4pMfnQITOOaUMaXbmjHFA7ACSKUHApBSgUCFGehpaQcUuO9ABRR3oIxjvQACgjoaMc0fX8KADFHT8aPSlzQAnHY0dqXFIeeKAFzQSaMc8UUAGKTOKM4NLkdKAE496XNGKT1FABnnNGMHjoaUjPSk9ieKACjP40p/lSelIBeuD3ozikoHP0piDPPFBJx60DjNAFIYdhQAaXsOaQUAL70UmMcUvegAAozQDxR0oCwhxjNA6UuAKP0oAQmgDt2BpcA0e1AB60mcUuBSY70BYBzRnNKPagCgAAoxikHWlouACijvRxRcBOlLS4FHei4BQKCaTHFAC8nmikHApfegA6gDvRmk70uTQIPwoo96TNAxRRQeKB1pgHage9ApaAE70Zx1pc80YBoAB1pO5pcY5ooATvSjrxRjFH86BWE96XFHajH50DDpxQPeijPtQADnmlooxSAQUpGDSHmj3oAWiikNMVhcUYzR9aBQAYoAJOaKU0gsIOoo70Y9aDTGGaKOO4o5I9TQAho6UuRjFHSgBM+2KUc9cCkPWlpAIeOlLSfWlpgFNzg0vSgDOM0ALxSYweKCOaWkA0ZHWlxxS0nfrQAD6UdDR1ox60BYAcnFHXijtQOnvQAYwMUDFA6UYwc0ALSZpaQ9aAEz0xS9sUtFACdKO1GKMUwAe9IaXmge9IBaSgHniigAA565qK5UNaTAnAKkk1L0PtUVycWU30qZbFw3RyvlD1PWnCMAdKfjAAoxXM9zrGBQMcU7A6ClxRjFADlGBilIoAzThUsYgFB60UvbNAxOppCKdjiigBuKTGKdjtQaAG4pMUpxRQA00hGaceRim4oAiYZ4qBBkt65qxIQBmq0UoEhjI+ZjkUgb0GYKyB2BAFWkwVz+NRTDKkVLGBsApoTHgZoxilxjijFUACg8UUGgAHNIBxSkfpSE/LQBDJ1phOCfensMt7UwigDtM5ozjHej+tBrrOEBRQKAaBB0oyaM+9A96AFGKTmj69KM9qBi+lGeeaM0mcUCF65oPP+FJn0pc0AJjil5PFJmlzQAEUUnfrS5waAsLQMUmaCR+NAC0ZpuaM5oAUGkJ7iijpxQAE0maTGTQPSgLC5pQeKbQBmgB2T3ozkU3PFKDQAoPP9aQt15zSE0mO9ACE9+9Hv3oxz1oIB575oATJzzSE07FIRzQMM0maMc5o20AIQaDnvS4IpMdqADHSjFHSjg80DDFAoPHSjpQMM0ZPBNIDx9KM5oEKOSRRSUp4FIYo5FKDximg0UBcXrSg03NByTQA7OBSdaTPFGcc0wuApc0YzzSYzSC4vSkpQDjrRj86YhtLnNKB+dKVzgigBvalPpSgUAd6BDRxS5pcZowBjJ4oAM45oyD1pcCkxmgQuaCfloxzS44oGAxxS5pMUvSgQvXpQO4pBQKAHCkzQeOKWgLBjpSjnNIDijOaAA9qOlBJIo9KADryRR0AoGcUUABP50UAYpc0AJRjjmjPajrQAADvS4pAKOKB2DHNBoNGfWgQUUdqMcZoAAKMcUewoFABgUhHNLR+FADRzwaOmKdgfjSEflQAhxRilxnmjGKAEIHGKMZ4owetH6UXAXikAzS/WigAxigcUuPWigAo9qOlFFwClHIxSE47daAfSgBT1waByaTrRQAuMUY60ZpOtADu2KTODR0Oe9HagBCO1KR0ooPAouAAelIfal+nNFAAKQUUZ64oAAaB0o+lLQAhBP40dBS5pB6UAGB+NL1oxSCgBcY6daCMCjtzR24oATqKXtSDnmlPFAAR3oo60ZoCwYxmgGgcUuMUAHak6/hQQO5o60AGKMZNGaOnNAC9aTrRk0CgAo+tHtS4oATFKeopKUUDsJRjFLnI5o6/SgQmKUjFFFAB2oGR0ooBx3oABzR060AUUAJgdqXNH0o70AIBzTsc0Y9KKAA89aOvFFJ3pXAUDHWjHFGCc0gHamA6kx3Bo7UdDQFhBSjBPFGMUhHvQApHPWjpzSe9AoAUdKM0dsUtACe1HajPejJxxQAtFGenrSEnODQAHoKUUY5zRnBxSuAnel60HrRnBxTCwmKUCjgmlPSlcLCdKKCQaPwpgFLmk96QUBYccUlH1oPFABwOaM0HBo9qAEzQTS0gNAB1NH1oAzS0BYQ+1LRRQFhOnFHb3pO9LQAUhHNKQMUdelACDgdc0tFHSgAAo7YoHGaAeKA2DvQRSEfgaXOaADOaUCkz2oz3oAWk5xS85zmk6jigAxSGjFL2xQOwZOKM5oB7UmM9aBC9KKOtANABjPFQXxxYy+4xU55qrqZxYMvqRUSehcN0YOCQKT2pTzSVznWJ1oHWlzikzzQMkUYp+MUxDkU7rUsAoIo9qKBiUnUU/jFJxmgBpHvSd80uaDQA0+lIRTiO9J9KAENNI4xmlyRSEEggHtxSArEkMy5yQahjTN3vPOBUwh8tSScknmmx8ykjt1oQPYdIO2KmQYUVGwBYAZ681JkAc8CmhMXGeaWmGaNeCwFRm7jz8pJ+gzTETY5waWqxuWb7sJJpN906kKoT680xlnHSkOB3FVzHcMPmkx9KBa55ZyfXmlYBxdAPmYD15qA3luvQkn2FSm1jCkgdeKp3oW0jEgjDZ7UNha533Y+1H1pPpQTXWcIoo680maAaAFHFBpCc5oB/KgAzRnHNAOM0E8YoAbkil3GkxmlAAFMADGlJ4zRjFIcHv0oCwbqbvIpTjFAGetAWHB89qN4HvSYwaMUBYXfQWzTMYPNHqKBDw3NLnnpUeM0ooHYeTQDTc4pRigQp5pAPejrRQMOlHI6UZxQDk0CCjFIfWgHPFA7C4oORSdKOQM9qADrScZ/lS/SloCwg6UmOaUnBooATFGOKMUYFAC9s0089adSelADSKMZp9IRzQAzBJ5oxT+9GKAGYzRjA5p9BHOKBjMcijGeKeOaMAcmgBmKMU/bRjtQAwUDn60/aPegj0oAYBQBTgMUuO9ADQMmlx7/AIU7GaMUCEAowfSnUUANA4/nR0pTxS4oAbjpSgGl60UDExilxx0ozQDmgQYwQaMdaKKAAd6B/OiloASjFHWigQe1HQUuB1o6k0DA+tA5oFGPWgLAetL19qT0zRnmgQuaMUlBwMUALSYzSj0o7Zz9KAEyelL70UdRmgAzjvR70DmjpQAUD1oFJ2oAXOKTNKO9JkUAKD+dGPWgHNBoAMgUZ4xQKPegA4o7UHpmjpQAUZooxQOwfSj3oPWjrQID2xRjjmjGaB1NACCl7UUA0AGcfWjPPFIeaOgoAXkUZ9aM8e1FAB60dqOuKCeuOaB2AY/SjvQKPb9aBAeW/CgGjpS5oASg0dOaOvagBeR+NA4FJQPyoAWk7ZpetHagBO1LnFA6Ug5oAP0pcdKDwQKOtA7BjNJjHNL260Z/WgQdQfaigEZzRnigdgPNHPaj0zRjmkIQUooPFFMA7UlKPejpQMTvSk8UUYwKAEH0paBR39KBABkZzRnA6dKO2aOcYoAOvTrS57UlGKQCjrSDrmlxxRgAYoHYOtH4YoxxS4754oEJigcGg9qCM9DQAuKQ8mj6UfU0ABo6cUueOeaQjvQAuaKYzhPvMBn1OKEcORhgfpSuirXHjoaAKUoQoPTNJmmncTVtwoPFFBPQUCEAHrS5pMYNL16UwAdKUkY60nTijjvSAM0deMUd6MUALSUY4o60AJwKM96XGfwpBTADS980Ad6M0h2DOaQUp45oAzQIOvPegDFKOopOhoAOvNLnjFJ7Ud6AA0opDQBTAU57CjJ70UDpQAGk74P50deKXIzSAQ5FL0OKCQSKQH5j+lAC9aKTFBNMANBo7UZ7UAJ2peRRmgetA7APSjPNJxijI/GkAuKOlMzk0ucdaAHUdaYWo3ZpgOJAFANNzke1GeeaQWHde9HajrSZoCw48nijOKbS5/OgAPNL0pOBzmgnigLCmjNNyRSEnv0oCw7I700OOnSkx70hFA7Ds89aXNMpCDQFiQEE9qM84FM6EEdaORQKxJkcUme1MOccdaO3NAWH5Gapaw+LZRnqatDjtWfrDARxljgDJJqJ7GlNamYRQQD9arSahApwMsR6CoG1E8+VCSPU8VgdFy9ijrzis03ly/QKme/pULzMWHm3OcnoDS3Bs2BIqnGRTvOQDlh+dV4bOMqCcnIzyalFpH0xSY1qONzEOTKPzppvbcdZBVK9torS3MzrkVjnVbYcCEn0wKW42mtTojqFsOsgph1O37MceuK57+14hwLfOaQ6uO1v9adibm+dUg7ZP4Uh1SIZwrflWAdYbkLCPxph1eb+GNRRYDoTqfQCImmtqLE8QkfWufOr3R6KAc56Ug1S6IP3friiwanQ/b5T0hqSOSd0DGPGenNYNje3E9/DE7DBOTgdq6ZgFIXpihqyBPWxVkeYD7oFMtN+9yw/KrEnQ1HCMbj70kW0rEN67oimM4LHGe9PS2LKDJISfWmXgBaEf7VXF4UDtTWwn0IltIxztzUoiVSAFAFPpCaoAAUdBQRQPWlFACZ70hOKUnPA7UlADScgVT1QAwAZxk1cJxjNUtVO6BcetSyo7nbijrSZzS12HAFLnt0FNo6mgBaM5NJ+tHBFAC5PQUUg6daCaBC9hz0pKKCaBhmlznmmk96M5piFzRSbqQnmgBxPIFOHBxTAaX8c5oAWkpAcUE8nNACijimE4xSZNAEgIoz74qMHkUmSaAsShhzRuz1qLFLg0AP3Z6daUHBqOjpzQBISBxQCDwKjGT3oGRzmgCX8aCAaj7808UDFHWlwKZyB1zSg4waAFwO4zQBSA5NKDzQIKMUtITg9KAAClwKTNKcGgBMUEdKXI6UdvSkMSijrR0oEHFHrR7Gj+tMYUD86PUUhJFAC9KMimZyaO/0pAPNGcU3PGaQGgLEnWgnimA4pw6UCF9KQ0UvfrTAKOvNGSKM4UikMMUdjSEelLTEHSjqQPWjp+NJnNACjp0o96PSgUAGeOlAxmkz2pRzQAcUCjoKQ0hi5xR0+tGQaKYgFLmm5pQc0AGeKUnikzzRmgYZ9aM5pCc0hJxQIcTSk8evtSAjHNApAL6c4opKN3GKAFopCaARn0pgO70mRnk0hIByKAaQC8Zo9aQcdaOppgLnig0YFGeaADrS59DSE4opABoyTjApCeaX3oAOaUGkyaB0oAXFJ265pcgdaDzQAZB+lBNJnNGDQAdeO9LjGR1pM0nXFAC/SjijigY/CmAp7UH09KQn1NA60gFBxRgU04zxS0AKBRkdPWkA9qUj2oASlHNIexFANMBeKM0DmkzzmgBc5oBoB7UCkAdRR170Z5xRmgAFLjmkz2o6UALSDijnHFGcUBYWjGOfSkBoPpmgBaQ4z60ucLwaTigBRSY6+tKKTIoAUUmPSgGjkmgAoAopaAsHGMd6Q9aXqaTHPJoAXvSCgUc5oAXnoKO/NGcUHtQAHHSjpSdqUd/WgYdOtKKTrzRzQIWgGkBGKUHFACnAGaTGeaBzR0NAAT0pegpDQe1AB2GKBzSjmjPpQAntRwTijPt+NKD8wPpSYGRqzbr2JCeAOfY0xpprdY2gH3m5OMgDNQaqCdSlO7AGCavWyLJZAmURjOPqawk9TqilazNMvK00kZ5RcFDj1HNJ16VYMYEEbbx/qxhe/1quPyrSm7oyqJJ6B7UufWkzzxS547VoZBkUDjpQPWk70AKKM0me9BINAC0HOaTGKOlAC0UnejHNAC9KMUdaCaAsHSkPqKBzzRyT0oAB2FOppPejqeaAFz0pP1pc55ozmgLBnNJ70tHTigLADQDRnikBoAdSdsg0go+lAC59qOtGRSdeRQFhRR0o4pDQApI7UUhNH0oAM44oOKOT6UHnNACA0vXik6UvFAxCKTGKUigjAoAaBilIzRx6UvQUAMAwaXHWlIxS44oC4gHNHegjpRQADJopelFAxAOKUUUYzQIQ0opOpxSnigBCRmlxSdaU0AIQKXFJ0A/lRnnpigYYB4o9qPajAoAAO9GKO+BS49aBCAUH0oxmjBxQMTH6VT1VVNiQVzzV3gDFUtVOLMD3rOexcN0cpqA+x25lVR6AHpWKb68kX5SAPYYrc10Y071AI61kWMIkj3SDPtWMVc6Z2STZWY3DkGSUgemaI7bMiNkk7gcjvVm7jCtGqjHPIq9DGCVAXpirSSM2zaj5RfTAqTqajToKeDWbKWxR1/jSyBzzXHyEoo2iuv8QH/iW/jXIXP+oIHepRq9kVzct6d6QztjOBUG7AOa0LbTZZoRKACD0BrRIzbSK4mc88UvmuemBV4aTP2AxVC4iaGQxtjI60WGlfYaZnPVqBI5IXOQaYBkj2qSNfmH1oEa+jjOpwk9hXUSctk965rRRnVEHTAJzXSsSHNEtkStyKToabH90/XrT5AMH0xTI+F571mjRsr3ZPnwj3q6pB4B5FUbn/AI+4VHHerERzcMPamnoDRYFFB5o6/SqEA6UGlpDQAHntQc0c/hSE/nSAikDEAKcHNU9QO1EBx0q+STjI59qzNVUttCngAmkykd3mjNRgkdaXNdhwD8570ZpmaTJPfpQA/OKUHNRilBxQA/ODzQCKYSSOtHuKAHk4pc+1Rg0ZoAeSO9NzSZyPegGmICaTk0tJnmgLC5NKDjrSdDSde9A7Dsg96CaaaXqKAYuQaMD8KSigQHHSj8KO1JkA0BYd2oozmjNIYoFJjHNGaM0BcMY5oH5Ume9LnimIXpS5ApmaOT3oAUnHFGTSZGeeaKAFzgUFuKSjFADwaXNR9KUNQA/B60Z7U0MCaUnJGKQxeBRmmk80ZxQA7OKAabn1FANAhxNGRTc5pc55pgKDntikoBpM80hhgjJoJoJpM56UwFz7c0DrSD1oJ5oAdRyKaDTs8UALnNANNzmlBpAL170fzpM4FGQOaBC0uabmjNAxxNHTFM3flTs5oAXjJoB5pM59jRnigQpPNFNJ/OlzQMXHNGKTPFB9aAsKaKTPFGe1ACk5pCKQ9aUE96AF9KM5yaQelBNABRjIpM0ZzQA7Ixg0nWkzzzSE+tADs+lA5FNyO1GaAHijI7mmA80EnAx60APFITTATTs0AOzx1peTTc5zng0ZoAcKO9IDzRmgQtL3FJmkHXNADqOgpM+tB570DDNLkYxSZoBFABRmjOeKTNAhR0oJP4UmeR7UpOaBi57UE0meKAcnFAC5FJignFIKBDjj1oHFNBpfegYtAIzntSfSkLYGaAHUZpoYUu4daBC0lGQaCRQAo9PWjFJmgnn1oGLRk4pAc0Z5oEKKWmg5oBoGLmgmkyKM0AKCaM0maM0AO9aPem5oBxQIdxR6+1JnNBPFACk+1LmkBFJmgBaB6UUmfrQAuR2FHekHIpQcUAGcUY70Dk0bqBhnNL24pM0nWgBw9aOPwpB6Ude9IABxQD19aTNGaAFFH86MjHXJpuc0AOHApQfWkoFMB1GRTQaU8UgFPNJ0pCcGjP5UAO7UCkzRnjjigAJ5pQfm+lNzzQDhwR60MZzWtH/TJue4qeY7bCE5xjBxUWoxCfUZQTgbhj3rVttPS7QJI3C8cVzs6orQvMCNTjyeBbjINKOlWpLRQDPk5EYQD2qr/hV03dGVVWYtIOtGaM/rWpiL368UcUnSkzigB3SkJycUhNAOKAFzRig0gOKAHcUnfg0cGkoAXp3pR6Gm9RS9qBCjA+gpCT26UHpQelAwGcUuaQcc0ZoACe46UZpAMmjkcUAOzSZxSA0Y70ALmjOKQ0cYoGGeaXNJ3oJ/OmFhc0A98cUhNB6UhDhSHOKTGKKAHdaMGm5weKUnGKAFFIRQRzS9zQAlHU0opOg96AA9aDRR0OTQAtIaXOeKDSHYTtRRjvQDmmAp9KTOaKM0ABOaOtJnFLmmAH60Y96BSYzSAB0oHvRRyOKAA5ooIooAPajHrQeaOpoAODR7UDrRxQAYxQewo6igevpQMCaBS4BFJQIOKo6ucW6Dtmr1Z+sHEEYPc1E9jSG5zOu/8g/HqazdPGLcd+elaHiE/wChqPeqNkMW6j2rKHU2qbIjujmaPPWtC3HzrWfc4N0g9DzmtK1GZB+lWtjJ9DTWnA5xTV6fSnDlgMVizZbGd4jJFgB6muTuziHA64rqfEh/0ONfeuXu+IwKImj2RnEHHvXS6ZIPsUa55xyPeuexjqM96twzPGvy/XFa3sjCSudECNwGa5vUzm/kAPANWob943DFjj0NZ9xL5kzNjqalscE03cjGR1PGKfG+XAz361Ecnp0qSEESDnGOaC2b2hD/AImRPIwuOe9dEfvk1z+gc6g5PPy1vk/MaJdCY7sjkPBFIvCDIolI2/jSr90VmWVZjnUY/QLV4KAcgDNUJOdSAz0ArQ4xjmqWwm9QHrSgd88Ug/Sl4ximIB/OlPOKSg0DAimnpS470lADSRurO1LABz2BNaJ+9gVl6qwAcn05qXuUjuccUCk9aM8V2HCAPWjPvSZxg+tAIIoELmimgjucUuc0DHA0A45puc9KAc80wHH1zR3pOtLxSCwd6M0ZyKD0oEGcUd+aO1GKAFpCcUZooACeKWk4o70AHajnpR3+lLQAUlLSdqBh0ozR2oFMQtFIaM0gDrSjrn0opDQAE0tFFMBBS0nejHFAC+lFFJigBfqaT6UtIOOKQC4oBoopjD0oI70Y70UCCkzS0mOaQCijPNAo9zTAOmfWgZ25oxSgc+1IdhO9KPSkPFFAC0Ec0maAfWgQvXkUA+tJ0oxzQMWjPakpc8UALmjNNxjkUuaBB1ozQDSE0wClzikzS5yKAAetKCDzTaXpSGKSOOOaM03J+tLmmApOKN1NpegpALnPNBpM0gPOKAHbqM8U2l5oAM+lLSZ6UZoADzS0lJQIUdaM0e9AoGHHWlxSZ/WgmgBaKO1J1GKAF70vtSUd6AF6HFLn8qaaMgUCHe9ITSZ9KKAFBpc8U32o6igBwOaTPb1pO1BHFAx2SaCabnijtQIU+vajPFJ2xR2oGLnNKDn2pnQZpc0AOzRmm5NBOaAHdBkUZpoPpQTQIdmgH8qbnNGeaBjgeKCabmjOOe1AhSaMY/lSZPagHH0oGO3UhP4UmaTqf60CsOJ70vXpxmm5FJnNAxwpc5puSB1pCTQA+jpTQexoyc5oEPzRmo+RS5xQFx2cUA800c4ozjqMUAOz70uc8UylB5oAdn3o3dqbntRnuOlADs9KUHPembvalJ4oGOBzRnmm59KM5x7UAOB9eaM03dRmkIdnrzRkHmmA+tKDQMcTnmkyaTP50A0wFz70oPNM4oz3NAD880E4FN3UZpAITk0oNAxSYIpgODY4pQc0wY60tADweMEUueKjzTgc0gHfjSZzxTc0me9AD80u6mZpM0BYcTxmkUnNJmgH5hS6AjBmOb2Y/wC1W/pgw3Hr/Sufc5vJf981v6d2POR/hXPI6omvIR9jkPt+VZWfyrVmOLGY+orHB4q6WzM6u5Lnjg03dg4pmeaCcitjEkDd6XINRZpQeKBD8igECmA8UoOKLDHg0UzPSlNADs0ZpoOKCe9IBc55pSabngUZ64piHfyozim54oB496Bjs0E/nTc0uc0AL15o5xSZoJOMZoAUUZpucGjNADs5o60mcUgNADiaP50ZGOaaeelAASM04U0AUvGKAFH1oBwaQAjntQTQAtFJnA60uaAFzSHn8KTtSjigA6HNLnNIDRQMB3paTNGelAgpaTPNJmkA7OKTJJpM0E5FMBSeKOKM5oJ44oGGDmgc4oB5xRmgAzzQTRnPejPNAC5pM5NITRnvQAvY0dqB0zRSAB1zQSSeKKXNACUEg9qO9FAAOtLmk6GigAzxRSc0vGBQFgA5ANZ2sn5Y1981od6zNZPzRAdqiexpTWpzPiE4t4x7mqtoALdSPSp/EZ+SMd8mooMCFeeABWcNjWo9ivL816ntzWlbj5/x61mNzfD0xWnaZ3AAd6voZPc0wacv3qavApw+8KxZstjI8TH91Cvqcn3rmbs4UE/Wuk8Tn5IRiuZvj+6FJGj2RSMh5P6VtQ6ar28bBjkgGsI5xgCuttdpt4/oP5VskrGE3ZqxnvpMpztYdOlZcqeXKUA+6e9dWODXMXH/AB8SduTxUvcqLuiEDqKkhGWHHPamE4p8GN4HfNA2zf8ADwzdzHsFArdI5IrF8OD99OW64Ax6VtEc0pdBR3ZDJ92nDoKSbpSjgCo6FlJMHU27471ojpWdCM38h960Bk9KrohPcXsKUc0mQBil6GgA7UZwKM+tHWmA0nFGcUZ9aCOlADc/PWLrBJdx2AHStoD5jWLqxHzkdSanqWjugxIPODS560hABIFJn/CutbHC9x2aQHtSZz0o6E1Qh2fagHFIDQPvZ7UAKM80A44pCSegoHNAC5oz60mcYFBNAWHE0ZyKbmloAXNAamiigQ7PX86UHmmZoyKBjweaCaZmgUAPBpwqPPpQCaAJKM0zJo3EjrSAfnjBoBAz60z8aToaAH55o3U2gUAPzgUA0zPPX8KASOKAJKQYpmTS7qAH0Uwtjigk5zQA4dKWmZ60BjTAeBQTzSZHXNGfWkAvSg00mgOM80AOzk0dKTPNLQAUUCg8cUAFFHWkHWgBe1BoNIeKBi0ccUdKD92gQZ/Ol6Umc4NGaACiikPTigBc4oAxRSdaBi5oPSkBIpevSgQZ70o5pCeKTv04oAWlHP0pCO1AoAXkcYpKM88mkOc0ALS4xSHgCjNAC5pDxQfSg+tAByaB1o7cUZzQAvuKO1Nz6U7oKBhmkoNFAhTSUp70e9ABmjNBAIozheetAwo703NG6gkdnn2oPXim7+aNwoGOHNLTcilByKAuHfBo60HgYoFAB1oGaSl9+9AC9KPako9qAFJ/KgGkzxijrQMBRQaBQIBwc0ZoNHWgYDGMUZ9aOgoFAgzRmkzzRkHigBc4oHvScYoGDQMWjge9B60ZAoEHUUdPpQKSgYuefaj6c0Zo6gY4oAAaB0IHTrR2oGRmgA7UewoHSkoEL2oBxQeOBQOaAEpeTSc5pe1ACUvegHFHGPegAzignpQeuKOlAAOmRQOtB9jR0oGAPal6CkHXPSgGgQDmjHegetFABn8qXNITijPegBT6UZpMUc5xQMd05IpM4pPxozQAuaM0nFGeKAFzik6Zo7UHtQAuOaOlJ0ozQA7PHFGaaDg0GgBfaikHFLkUALSA4oyKTOaBDs0Z4pvQUAkUgFJ9KAeKr3NzHbL5kjAD+dMh1G2mQsJQAPXildBdlvPpSr169ajRw4yrAg9xTlIzQ9hrVmCCDdSeu8/zrodMPBzyc8VzQP8ApUhBzlz/ADrpdL7kepxXPI6YmzOANPlPt+tYnat2Yf8AEtm+lYI5AzVUdmRVWwpNJnAo6VWuL62t32SOAe4rduxhYs5oBrLh1y3klKtlQOAT3rSSRZFDIwIPpSumG25Jmge1NzjrQDmncNB/BpASDTRx1pQTmmMcT60ZFJmg9elIBc0DpSd6UUAAAoxik70Z4oAdnHFJk44pBS5oAXOaOtIeaOgoAUnmjOaTPHvRQA7OaAQKbnik5waAH5BozTRQaAFzmlBpuaD2oCw4+lBJzSZpTgUAGaMkGkBzmjOKAFye9GcmkBzR1NADqTOKQcZoFAC+9Gc0dqQYoCwuSRQTmk7YooAXPNGaTHPtRQApNGcHFIeKBzQAucUgODSdKKAFzSg5H0pMg0cigBaOhpKM0DFzijPNGeKSgQ4mjPNJniigBScUmfSg80UAGaXNNHWlpAANGaKBQMMjIzWZrBHmRDuRWn14rI1Y5uEX0FRU2Lp7nM+Ijkx/pTIQBEB7UeIT+/iX0xSqPkHsKzhsa1N0VASb0Ae+a1LP7471lx83hPTitSzJ88DjGO1X0M3uaY4py/eFNFOU/NzWLNkYfiY4eFc9a5y6GcD8a3/EWftEQJyQM1z1yfmoWxb6EAABAq9DdSxqAMkDpWeGwBj1q3HMu0KRwO9XcxauaceoblwxwSKxpWBkZj3JqyGicHnB6iqLH5jznBoeo4pLYVjn6VJb4Mgz3FQdTz3qe24f9KENs6Tw6Pmnbr0FbPG6srw4B5Ex77q1P4jSluKK1ZFLnOKeOMcUx/vD6045AJ9KjoaFGzO68lJ65rQcHbweaoWAzK59Sea0SBg1XYnqMSPCjLEnqSafSA5+lLx2pgLmg0cY6Un1oACfSkzQRjjP1oOBQA09Sc4rD1Q5Rx3yK2+uc1z2pOSzDHAbGanqUtj0FxhyPQ0gPpSyMC5PrTQa6o7I45LUXODRnvSZpevHpViQUoPam5pe3FAC5NIDijtQB60AL1oBpD6dvWjIPNAWHEA0ZFNzRnmgQ7NApp9aO9ADh+tGcU3+dFAx3HajNNBpc/ypCF60ZpuaM0wHZ4o6mm5pc96AFzQDzikFGaQC5xR3pMjpS/SmAuaM0hoyOlAC4waBTetKOwoEGeeeaXNITRketAxaAcUme1LQAZzS59TTe1GaAFz0peMnNNzQDn8KAHfjS5OaZmlHPNILCkkc5pd3App60DHSgB4bBpcgnioyccUZxQBJkYoJ5zUYbAPejNADi4yaN9NpDzigB5PIpwbIqLNLntQBJnNBYDpUeTRmmA/dQDmmZozQBJu4zQWx+NRZoJ5pWC5IGBpd2c1EDS+nNMLj84oLACmc9+lBpAODZo3dqbRTEP30gPOaZnIoHSgZLkdabv5po5oyCeKQDt1AbmmdDzS4pgSblo3c1GKM4pAP3Upb0pmRRmgBwcUobmmEikGc0DJC1Ixzgmm54ppY5wRx60AhxOaXNICMUmeaBWHduaBTQaM0AO5HPagEjvSDpijOO1AD93PSl3D1qPNHagCUHJzmjvUYOBxS7jQMf146UdOaZuJFIXOKBDyc80E4FRlsjFBNADw2Bj1oDio+1KT/ACoAeWGetG6o84FBOaAJCc0Emo8nGAaXOaAHdaO/tTMkGlJNAD89qAeaYSKC1AEmcUE1Hu4NLuzQA+k6Gmb6XcD9aAH4yevFAIxz1poYUFxjFA9B2eOKOtRhvypd2elAiT6dKTpTN/ajcDQA88jNHamb8dqCx6dqAH+/egHApgc4xSFjjHrQA/I4FLUefWjJHPagB4IOPWgkZxmowfejIoAkBUUZHrTM0nUUASBqM80wGjOO9AD88UtRhqUE5oAkJGMUmelMJI4zSZ//AFUAS5pobmmZNAOaAHlxS5GKjozgUDJMjvSBhTAc0fSgQ/cCaN1MBpM5oAk3DNG4ZwKYDRnHNAD84pd2Kjzk/SlJxQDHhuMUoIqLNRzTrbp5khwvrSYK5YzQPas5dWtnziQADue9Tw3cc0fmK3Hc0k0wLRICFieBzXP3uoXUshVMxIDx71o/2nb+b5e7PbPas2+MUmTG44PT1qWXFLqhpM93bESOGwOPWqiqBbFSpMm7gD0p0Fw0YwCRg9PWnl/MMkgHKjOBUmiVtB8F5d2kYYcpnoa0LXXY3QmYbSB271jzTedGChIwOlVhuKb8cDildk8qepowSK87HP8AFkfnXVaTyQB7nNcNC7LICPWu00C6SYFB95Qc5rOWxqtGdDcj/iXzD2rAH3a37s402bvxXNzSeVbtIASQOAO9VRejJqK9iDVL77DbhlAMjnCg9h61zTyNIcyHLE5JNT31zLcsGk4KcAVTL9AetNttijFLckMa5OW57CprC9lsp8kkxnggmqpbLEA4PamhnVyuMgetJNlOKZvia6uyJ4pgFPAX0qGK+u7WU+a25SeSelUlEqKvzlQfuqDT5Ym+zhpZSeeQRVXZHKtjoLe+gnICuMkdKs5OK5i2jjKtLvKsMYA610cDFoELHJI5NaRdzNqzJaOuKTPHFHt0qhDjQfrTQKXvnNAC0ppucCj0pAKP0ozjkUfSjIpgGaCcimk4GM1XvJGWAEcEkCgLFoEClqsSwgBJIYiplPAyecc0rjsOxzS5pMg8UDk0xC5zRnNJwOaXpQAdqAe1FBNAB1o60dKO5oCwmOeKX680nQ0poAARijNHvRkUAGaCaOtHegA6Ud6KM0AHQc9aWkxmigAo79cUE5FBBxQACjpSUvTigAyKOlHXigc0AHWgE0UCgA60vqKQ8HFHekMB70ue1JRn9aBC59aTPWgUUAHWlzwOKTpQKYBQOKUc9qSkFhSe1Ie1BoNACj61kapzeAdwK1geeax9SP8Ap5A9KyqbG1Pc5fXTm9jXpjFPVhtGeOKi1ps6koxkjFPJG3n0qYbF1N0VYebt29q1LAfv8+orLt8G5ds9q1rHG449OtX0M+pojpT061GKfGefesWbI5/xEf8AT0x2WudvT0FdB4gbOpfRa5y7OHHpSRbIAenvVoIQOVI461VHUexzVoySMoUnPFWYvcaVPUdqh9aexPuPpUWePxoKQvep7UgsWJ4FV++KsWowTgcYxTQM6nw6MWUjAdXNaY4rP0Bcafn1JNXwckkVMtxR6kb/AHx+tKSArfQ0h5kpJCBC/wBKh7Gi3K2n8sT7mtDPGKo6dgr+dX6tkdWIBgUnTpS/ypjHBGPWgY78aDxxmgcKM80DvTADTTTvX3pO+PWgBhI2nFc7qWMjbxkkmuhJGxvoa5u/LfKD1yTUrctbHfwXdvcZ8lw+ByB2qTjHBrlrVmtJC8LYJHIq5/ac+M5raM7Kxyyi7m77k0ZrCGq3A6sPypRqso4JBp85PKzcBpcgdKxBqspyOM04apKcdKfOgszaz6Um6sf+1ZvQUf2tID90GjnQuVmxntSDNZX9qvnO0CnDVm/ug0+dBys1DntSA1nDVc9U/Wgaop6rRzoVmaOaXPvWb/aoH8B/OnDVEPVcU+dDszQBBOM0Z6D1rOOqR/8APM0o1SPOChxRzoVmaHXmjOKprqEJIySPaphcwP0kFCkmJpomFKDyT+lRiRT0YfnSgg87qq6EP4zijpTQaUHJpjFBzTiKAOaDSHYb0+tLnGPegjvSZ7UALntSDikpevWmAoozzSZIoyMZpAL0OaO9ID+VGeaYhc0uaaTz70H9DQApPPTFGc0h5AoNADqM03PvQBQA7FKeBTc4pck0hi5zSZ7igkdBSZ60AKTnrSA0A5o+lMA6HFBxkEHNID83NB4NAheTxSj0pvTmlzQOwDIJozSZ7Ud6AHe9LTQcjpSgjFIBaTpSZozQJigijvSd8UoBzQAEc0dRQeKTIzQAuOKOc5ozx70ZpgBHGc0gNHajtQOwd8UZoxSUCsOBPajNNBpQaQxc+tGcUgNFMBc0ZzSUmaBD6TPFIM0vQikMBilx3puOPSlBPSgAJGMHinTbhZh17NzTD0yTTZSWtwpYjL4I9RipY47jYXYsdx7cCpc01QFYY9MEU7HcUJjaAUY560lFUSxQTmlHNNJpSaAF6fWkzR25o60AGTjrzRn1oz2ozx0oAWkzxijjvSE+lAh24dMUhOfwpOSKTPr1oAcT0HtRmm55xRntTAdmimg+lITgEk4HrSGOzn60ds0wOp7jpmlDAjj8KBD896QnJpM0ZzQA7OBSZyKTNAZScd+9ADufWkGQKQsM9aM80AOBpKYXxjcQOwp2cdTQAuaUEc5qLd82OpPSnBhnrQA/j1o7UzcKXORQA7PpQDTelAPNAxxPPWjPFNzzRnpQIdnpQTxxSE0UAKOaATjpTc4o5/CmMcOTR3pMjpRnNAC5o7UmcikzikIdnpRmk9Pc0Z60ALn0oBpBz7UfWgYp4ozjNICetHWgQppQRmm5xSbqAHA8UZA5J4pu7PTmomlVCAxBJPAzQMkjkEjuAOFOM0/OGI981FbciT0Z+T6U8EF5AOgIAzU31HbQcOuainuI7dQ8jBV9aeGwfX2rJ1iMCJy7kljlFA4FDdgSuPk12IH5VJ5wfpWjDcJcQLLGcg/pXHBs9RjP51oWN19kzIrFo2PKj1qVJ9RuFtjpc8UDms6z1WG4QtIwQg9Ce1WkuopeUkBHsatNMhu2jLGeRWP4gnMduFBGG4xWtkHoeQM1y2uypJcKVY+hU9qmWxcdWZ4YjvWzpszAlVwUYYIJrCIAA2nJ71Mkjx/dznqazvYpq5qSXcAdgVwAeBUbXdtJgbQo6k+9ZrSmVix61ECOQTyOtF7jSNlED4denamwsUlK4H7w4x61R+2ybQi4AHTFHmtsGThgcg+hpobvY0dQtvsjAgcHrj1quJI1iGDksenpURu3niCTtkDueuabsCoSGy2OBSbHHVaixMUcEjqf0roLTWobFl2x5IBBNYUaggbjgnv706VDC4Qn5up9MVD1KsdwviW2udJkVsrMR0x2rLTULeRlQOCW7GudW4eMlc4BGDx2qLzNrbgfxoi+XYlpvqW9TljN6wgwVHYdM1SJy2QM57UdRkHrTWBzuB/Cne5SVgz8xJ7UeaNxJ6n0phLBScZ9faoQ2WBPBosFy2LtlwAxwOme1WDdT3EBBYEDqccms7HBJ9amt5TEcjkDqD3p2Jt1NCCWI4OCWUdB3ra0zURPmF12so4Fc4twUyygAHkirFjdYvo5WGBnBNNOzJkro6zdxmlJFUnv7dZhG0oDH3qVJ45HKo4JHXB6VqmmYljIJFLkCo1qKWeOFh5jhc9MnrTHcs5oBGariZW5Uggdwc07c3vigW5MWwOtNLZ9qYM55p2B1zQMXBPI/M1BegCFMnJ3Cp81WvTlYx23c0hodMSIAOjEj8qs4AAINV7hgVRicgcCpeSMmhDYucU4NxTTyMim980EkoOeKUngVCSQacGJ60wJKO3vUeTkUu70oAfnBxQTUeT60pJFAD896DUeT60uTj1oAkHejjFM3dqAfegBwORS49abmjcMUgHe1IOBSbqXIpgKDzQaTg96Ac0gF7UdKTNKTxQAUD1pAaPSgBevPeikBo75oAX60dqKKAA+vejNGaSgYtHXNGeaO9AARxR0ozQaACgHH40Uh4OaAF9OaM80UY5oADQTxSHrQaAFHUVi3p/09z1A4rZzyOaw7pt145B6msqmxtT3OY1U7tWGD0xmpCSATiob47tWck9+lSMSEPpipjsVPcr23M8h9e1a2nA72zWTa4LuT1z1rY08YBPtVvYz6mgCKWP73400DinR9awZsjmddJOpnpwKwbv7/r71t6ySdSf1BrEuT85z1pxNJEAG6pgrAZANMtVEtykZ6E81qSaeVGVb8K0sYtq5nSEhQDjOKhAOPerN1EYyNw5NVgfyqRhnB/CrFpg7vQAkVXHPSrVqPlbjGaaEzrdEGNNVvXNXBwPrVXSRt0uMHuM1ayamW4R2Iz98j0qOYgRPj0p+fnJzUVyQID71Jp1CwH7vIGKu5qnYjEYI71b7VTI6hULH5+KlJ+WoCdz/AENAycfdFJ0pN4C/SkD5piH546Uw5FP681Gec460hkTAhCeoNc/qDguvtnpXQSnEBz6da5294nA9B0pLctbXNH7WAACpyAMH1oF4meAcYqtMp2DZzzgCosHaWzgipjUTIcHcvi+QjGKabyMkHZ07iqJ4QNj60zcTVp3JcbGkLpRgqOaVb7AIK5z0rNDt6Zpd5PbpTuKzNE34Gfl/Wmf2gAAMc+1US5PYfhQC2eBzRcfKX/t5HG3FA1AgcjJqhlhSEuORRcVjROoZHQCkGoEZyvAqgC3pSEtnnvRcfKaP9oEn7vFSC+BXpmsoFgccn3qe0BkvYY2+4zAGhai5TQ+3LkfKaUajH6H6VpSaPbg8AjPPWmf2Nbg52kfjVJCaRTF/CegNMN+gI2hqm1LTIrazeaEHKjJzUPhq2j1NZmuBxHjGKaTCyHDUB1G4ke9SjWCg/jz9a1Rolkv8BJ9SakGk2I58kH61fJ5ke71MpNfkXOE3Z9TW5Yzm5s1nIwWPSo10+zHS3UD6VOirGmxQAo6AdBVJNEtR6EoYg0bjnrTB0oqiR2TSZJ5oPsfwo7UwFB/Wkz2ozxQPpQIU9qQnv2oIxQvXPrQAo6UoHem9zzSjpzQAvWjOKbz1pTyaBhnmjHvQeTmlUgEFuR6UgDrzSgEc1IJIz/DSiRARleDRcLIh60Z5NSs0ZBCqQfU1ETk9KAsHIxijGRR14oHp6UBYARS54yKQAHvRkDoaADg0EE/SjPNA5oAKM0mR0owc0wFFBPNN5PejPrQIdz2pQR3puPQ0h4pDHcA0oOM0zPOKCc0CHhgM8Um7FNHA5oyD1oAcTk0U3ijk0xjs8UAcZBpvrmjJwKAH5wKQnJpuaXtmkAPIsalmOAOppxIxnsehqhrEjR6cSOhOCR2qWxlM1hC7DBIxU82th20uWQe1KPSkHT3p2OKoQgAHOaMUDnil4xigLDQPWgDHWjPOKN2Rk0AL04ApegpueaM880AOzjtTSR64pCcdSaQDcTkjA6VN0MM9c9qSU7YlJ7MD+NAwW69P508JHPGFLgYbPJ60NoaE8xZGR1GCRz9aUsfSnpBCAAJRnvjvUnlw9PNB96lSSKtfqVZrmOCJZJDgE4/GiGRZ1LRtkA1LPYWtzEsTy8KcgjrU9pZWluhjUkjrnNHOHIu5BtxwaargqTnkHFaX2a2fgMQfUmopNM8uJjGQx647mjnQciKYcElcjilyBUJDRuVdcHPPtTs1aZDVmPLDpS5GAM1EWAGSaje5jjcKzdaYic4o3KODVGa9AlXyzlT1zUE1y8j5UkAHIFK4WbNUsP4TUF3ciGMEcsTgCqYvGCAYyQSc1XmlaZ9zHnHT0ouFmW0vm2ncvOOPrUiXylAWyD3FZozuGTxTlGWIBzSbHZF4X43kEcdsVXlupJSQcgegpZooo0BRwTjNQA4OfzpXHZIcJXT5snJ45qaO7ZCNxJA6ipDBDc2+YOZQehPWqskLQkBu/wClFx2VtC79uXbwpqE3rhyw5B4AqqDkHt6U8R5Xcf0p3FZE/wBulC4wM9jUAnkDl9xJPeo+rEU4DrRcLIk+0TFt278Klju5EOWOR6GqwP5UdQCaVwsizc3JkMZU4AHb1pyXch3blyMdu1VONp6VJFJsVwOQ645ouCSJWvXZgVUDH60w3MgcuGOT6dKiGBwfxpRRcOVEouZOpYk04X0gfJAx6VWPFJnIzjHNO4OJeOoE4Kr9c09b8YJZSD7VnbsD1FKCB+IouKxqxzrIN2cH0qXIPQ1igkDgkfSrNtctGcE5U9u9FyWmtjTB4ozzUEdyshI6c1IzqMZP61Q7jyTj0oBJpgPvSg4oAdkfSgEU0mgevagB3t6UAjvTc5pDxQFh+ffigkZqnNqNrAxSSTBAzj+lNj1W1kXPmYPoetK6DYu5pc54qKOaKT/VuCR1A7U8HIzxTuK44HnmjpmmlgD2NML+9AyQtxTQc5yfpimFwMZYDPqapXOrW9vIEB346kdjUuSQLUkvb9bZnjZgp2ZB7k1z5nnuWZ2c5A456U7ULoX05lYYIGAPaqvmADCkgHg471m5XNFHQ6fR71ZrNoC2ZgcnPUir6leQDyOtcXFcvDIGjYq46e9alrrDQqDJlyxyaafclprY33cRxs7dAMmsrUJ5ROGUL5ZwBkevWoJNc3NtEWYyOQe9QXOpiZBH5YCDnNNyQJPsVbiGR70qqnIPOOmO9QzTMEMangHoO9acF9aozFccR4GepJFZRgaRA2COTjFQ7Gi1GFsEc9e9SJJJC4IYgg+tRmGQqG2lR0BI4OKmtbYzAszADsT3ouDj3NrS9VL7xcNyBnPSsrUCly5ePIweh71WdtpKgng4NJuYHOeMUNtiUUnoNeGQFQQQTzk+lT3MyLCIY054yxqNpWkUBjnB49qPMD8MAQOopXZREob0IzyKFjIO4nk9qlMgCfd4HSmFt/TOaVx6AFI6c0AEHn86UMR1OaUYJyPyouCY0gM3TpV3SlWWeTzOQoyAe9VtgAJPGaRXaPPltgkYyO9Fw2LXMjkgYG7gUlzdeegGzDKcE1TBdSCSQSexp2GIwOnWkO4/exznOT3qUkFRjg45qIcAcUqvySQDgUAhQSc89KaW2k96AffHtSHAww59qBgWJIyMe1RFDuGKl35wSM00kFsZ6U0SIxGAO44NSR4C+9RkAgEHOfSlXcFwDRcB5yM4XOeKndWWEOBgAdu1QqwDDNJNMChVXIxSdx3GtOzNu3En1ParNnqD2km8EknqM9azw5OSSKkBGAfyFWtCHFM3x4ibZnyxu+vFUru/a+bfICCBgAHge9UlIKgjgd6kUYUksMg9CKLsXKkaWi3zRzi3k5Vh1HWukBBUEcj1rhyTG2RwB3FbWn6woTE7nAGFAHSrT7kSi07o3xz0p/lkj3rObUkj8uVAGGM8+ldhalZrOKcxIPMUEYHSlKaQRjdmBtYDpjtVa9UhoVxk56V01zaC4EYULHtOTgdfaifT7e5cMUAIHGOlZ+1RuqRzNyhCiIdAQc1OCMYPpVm+skiyofLg9MdKruhUgHgn1rSMk9jOcGhPxpM8UdKTOa0MhTigYozQDz70AGDn2ozijPtRn1oANwBpc5OabgUYPQGgB26lzTOR1pAaAJCc80AgHPamA54zS5zQA4kZ+nSjNNz3ozzQA7PP1paZnHNLnNAC9KAcUme9JnFADs5pwOfrUdA60ASZ9KN2TTN1LkUAO3Yozke9NoxzSHYcDS5pgyKM84oEPzRnimE4oyaAH7gBzRuBPpimZzRnNADiaUGm5z2o6UAOLUm7P4U3PFGRQA/cKN+aYMHrRkmmFyTIzTSQPamkjBYnArO1DVVtoicZwPzqW7DSvsXpJolzukAwM9axnYPMzKRgnisC+12a4JSKHAPAJ61tW4xbpu67R1+lY1HdG1NNM5yc7tUc57nipnPyH6VXnIF9JJ3yacZty7c/jRF6FyTvcLQfKT6nFbGnDKn2rFjfYpCnrWro5MkLsc9cVTehDWtzTGCfanRkZPBpuMCnR8ZrFmiOT1Y51GQjjBrGuQS568d619RydRmYc81W25525z7U1sWzOhBSQMAcr6Vd+3yjgLk+9SlBkkAfXFHl/wCxiruQ4plKeWSdsvknsBUIQk8r9K0ggwTszj2o8sc4Xr2pXDlM3Y2c46VZhBEZJ69OKsCPp8n6UjIdp+UimmDR1enjGnQj/ZFTCo7QEWMQIwdoqTHXNRLcUVoRjliaguf9UeamHc+9V7s/IKRZJZDCY/KrQqC05jHHarHQYPWqZCGtxUA+8TU7VDjJ4oH0EkcjGBTojkDPWkMZPQZqQLgUxASaaT6GlPSmnhSTxSGR3JCwHPAxXOXZJuCeowK376QNAFHJ9BWLJbSs5bYefakty+hbB3EEDIxnNRBFLyK3TOc+9PAZUDLyGHGDTRGCSw7D5hmuJOxaHSR7oBEQMg5zUAhHpU0MqqrByTg5GasJF5i5ArenLoyZIqCHvj60CEntitDyARjFKIQO1bkFBYO4GKUQc9MVoCEelL5PtSAzfs+TQYBjpWn5IPGKDDjr0ouBmCA+lBt+1aIiBAIHBo8nuRRcDOEGBwKlgh2TxEdQwP61eEK8YGacsIDBsdDnFNPUTNljlgCeO1SRsrADHJPeoRhsYOCBn61KgPB5PfArXoYvcr6xEBp8oJ4KmsvwYQv2lccYHFbWsKzac4Ix8hzWL4TG2e4AHVQaL6DS0Z0oOeMc0maQA5zzQCRwa1MR2aO+aQkDgjr3pQCRxTCwZ4o70oQke9L5ZB5IBouFho64NHTgUMhC7utNJweaAsP4AoBAHIpmc4xTwpPTmgBxKkHg5poOR70hDEYAOaUgjHakAA8mkycdaCCBkdKQcnr1pgxckClB7GmqCTilwQcUCQ4ECgEDrSAEdaQk8UDsBYqeOhq+EDRjgcYxWcx4rSiJMRPsKmQ0R3KKLfcBznrVQGr1yR9kJ9CKpkAnihPQbEyRSZ7k0/YCuT1FIgBYA8807isGxgCfyoWMsCw6DrU0o+TjtVYkhcgkc9qE7iJTG3UimsjKCaiLt6mpYT5jFWJIoGN64pQxA55zTzEoPytn60w7d2M9Tge9F7hawmc80memaeYxg460mQF27efWncVhAcGlJBwB2pNp6kcUnagLBnijnFLjgZPWkAoCwZo5xxikPB4pQB+NAWEzSkjtQRjBI4NB2gAA5oCwA5JPagnjg0gOO1SpESRkZzQ2CVyLOKC5A9qkMDB+B9BSIEdipIBHUUrjtZmTr9ysBitJBmOUZyDU2kXSTW/lRjiMYJqn4giUyW+SWABAJ+tWtJVY7dsADJycVin7xq0uXQ0QaUN1HrUeSe1AznHetzEcCc044xkGmgEDOOKjlmjhGZGA+ppNpBZkoOaGIA5bGPU4rIm1nLbbWNpCeARzVeSG6lYfaZypPSNTkmobfQtRNObU7aHO6QEjsDVCXxEpx5MZJ96db6EsjFrgEKOQM5J+tXo7C0gXakIAznkZo1e47JdSosmq3KhlURqRkE96BY38hAa6A9cZrRMmFCjAA6Y9KA4jByQcjvTsguuxQbS7jAZr1iD0wD/jUZLWiiMlyM/eI61ee5XlVBIHOaQSiRF3DGHGQfSk1dAmupQOohDglhj2pDqqZyC2B7Vdu2t9owofk8Yqg9tbyDAUofUGo5SrroSjV0XqHNSJriKclXNZd3amFBLE5bHBBPUVRijupfuvnmk00Fr7HUx+IYweEerMPiWMEbonyO+a5cWl4CGIJA6jNI6M7rtdhk4Iz0pBynRahqcdw4aBSCeWyMVV+1yn+L8qqqoUdST7mn1qlZENXLLXDSQgE8jqfWq7SEkZJOOOaWMjeFPQnFEyqspVeccGquKwhIPPekLYxnoaacgjHT1qWFA4JI6UN2Gk2MD87QOKaSQc4qcIQpJXkjipEhXKFlHBGee1K47aFTnGccdKVQSOlXGVQ7gKNpOQT6UwlRk8YouKyKhJBxQG/wAmnuQz8DFNCg/d5NMLEkcjRkMjEHHUU1pCxyxJPqaTkD/Cm85yRxSHYfnjg04SEAgdCMVEDg048GgSHZozgdab1oOcUDHA0E8nB5pAQRmgHB60ABBxnPFOXO049KaDngfStHRbSO8adZs4UDHOOuaTdkCRVhtpLhXdEJCDkitLS9OVyz3C8MuUyeT61q29jDaRPFFkCTrnntipREgEZAP7tdoOe1ZOd9jVJIxr3TsWUEtvHliSG9x2qhLbOrbWUgkZANdQpIURDBCcg1DPaJcSpI3JGMY9qSm0U0mcrJEYztNRgZOKv6nIouGjVgTnnA6VSGM+hrZO6MJJJ6AMgdKXOMCgHtSEd+1MQ/cQeDg0eYxOSxJHvTQeuDSH60BZE63Mg7k/WrEd5yAw9s1RAz9aAce9O4mkzXDgkYYc9OaceOOtZQfkEHkdKc2pfZ0zIpIJwT6UXFZo0wcCmyos0eGYrjkkHFZcOtQyKSRtIPGeciqGoapcvEYQyhTgZHU0nJDSdytqTRm7lKMSB0JOc1VEmB0OTTcHncSTjvSEA96g0sW7a+ktwRExGQQcd6nj1a6GAZCV9Kz1KnkmnA4JxSuxcqNT+2pwoAUcc5zyajk1W6fDBgoHYVQDNjkc1YsoxJOQ6gpjOe1F2w5EuhJE1zeSbQWJIJ61HLC8bEMvI6mte3uFgQiG3jVgMA4yTU8l2bfGbWJ93O4jqaltmiSXQ5xgMcj86aSMYwOK2tRhWa0M6wKhPQL1rGNrPGhdoyAOpNCG12EDKQGYZNBkJAxjFQEgKW645xWnHpM8lvDPGm8SjIA7fWnYlK7sVd4zx0xTWPHrWnb6TL9muvNiIkGCgP61X/se7O1REV3EDn1paFcrKkZCMSAORipheSNgbsADAAFSf2ZciYoU5UkEepHarE2iTx20LRRtI8gJfA6e1DFyu9ivPfGdEUgAJwABVY3LBNgAAByav22j3Lz/ADxFQATkjv6VlTFklZGBBBIINCBppA0ik7ieT1oDZHHHtURHTNOBwPpVCHhWI3Akj0pwVRyTwaWKZVBG3JIxUeRuqRaD9y44/Kot+Gwc/hUoUlcEACoHXBIBzimh2JRtPc/hTgvoajUHIA9KXuASQKLBYeZCuFJzSFwGBHSk2qQSvJHcimttLACkOxMH38kdKaZDu4GMehqMgr93mkDg/eGKLCJDK7HIIIpwkG3kdetRZGOOKQHHINOwFgEEDGDz1pSpPQ4FRKTkenWpN3qakaYgG1gGPWkZQWyOQKV+ee470Rgbwe3Q00AhGF4BzSZBHWl3ckADHY0bSV9D3oCwjSbMAjOehppbzEK4Axzn1qNww4JzTCT6nA9KpITRIRkfypQcHApilmxzUmw9c5oFqyaD94yxDJ3HArSu7RrdQGGcYyfWsqMlTnBHoQelWXvppIVgYk7TkN3ouFncjdwWPy+3NMDEeg96WQ9AV7c471D65JxSG0y0lxJsKmQkdMCu58Ka3c3bpZzbBGigKAefrXnoJHA4FaOj31xZ6gr2zESMAvHek1dWJa6o9bK4Y0Drmq8ZuH0lGbP2ggY55zUgDiRMk428jtmudqzsbxelypdxBpJHxyBkHsKxWuHnQNIQWGRxXSXcixQHLhCwPHGTXEXNw8TII2yCxz9M1pTdmTNXWhfzS59KpeZcMxMWCB3zSGa4HJAz710qaZg6bWpeJpCwHU1nm5n/AIiKgu7uUgLkZzniqbsSk2zXyMA54NGc96yYbyUwyZIz2Jotr5wpXI45JPpU8yDlZr5oyKzE1AuSFkQ5OM56VI086DcWQj1zVXQrMvA5pQevFZxvpSuFUM3sOlKlzO+QAoI7Gi6HysvjBFGMVRa5mj4O2kF9K7BQBz3ouhWZfBIPFG4jrVMzzjrtpwmmIG0KTRewcrLW8Ub19api5cHLBRjqD1pyOJDuBwPrUuSRSg2XMjj3ppdQpJYDFPhiE5EasCcdAeaztS0fUBl41k8sDJJNQ6lmWqV9i4lxExwsgJPQA1JkEVzQtLpGVlVsnoR2rTsZbokROhJHJODVKYnTaNLgjrign3qMyAo0mdqg4yahmmhdB/pIHcD1xR7RC9nYt7h3IFNMo/GqIVZAf34AHXLdamkspowHMgAIyMHqKfMhKDZaVw3cA+lISOgPSswyOMnd0qCS7kLdSMdhTuJxZt56c0ZGcVni7nKggD8aT7XOMnaKd0LlZo54xmjOBWYLyXI3AZ9qDdTk4AOKLiszTDCjcvXNZ3nyhclSfxoFxKekZP40DszQMi9c8UnmDHtVH7U4H+q/Wl+2OOsFAWLvmDsM0m5j0HFVBfNx+5P1zS/bWP8AyyP4UCsx91JJHEQp5PasxNGmvpRLeyER9kB5P1q+bslwfJOR0zzig3jnnyjmlYtO2yEh0bT7Zt4hG4DqecfSqEz5dlXHPHWrN5cNNBtw0fqc9qzfJgA5lY/jWU9dDaDdrlc6PGXMjyAkmpF0e36GUD+lPMMB43tx70GGHAGWPvnrUlXbEbSrJQMyDP1qe1ihtlKo4IJ79ah8iAjo31yaPs8WQQCRS1DcuArnlh+dRvIACFkAJ981CYIifumgW8J6qaljRWOn2pcvI2STk+9OWysSTlTj61YNtAOSp+gpBbwdoyfrQh3ZH9hsD0AA+tBs7DrgfnUpt4Nv3MfSk+zwcYQ0BdkJtLEjgfrR9msAegNT+TAB/qzSiGEDPlUBdlc21ieuB3yD1pDa2BHODznFWfIh7R/mKTyYs58sZphdgJo1gCKwABx9KessZXJkAwM4yKj8mInHl8UyZIwhxCePSkKwqsGUsDkZ6iqd5Jjaoycnk+lWYgTEMAAelVbqYwzxooBB65o6gTxXHlIAFJIpxvmJBEZ6VNGDtB8ocinZ9VFUJWKxvJScCIc0guZF48oZq0f90HFKMn+EYoHZFP7VOG+4MGlN3MQR5f6VbII7Cms2PY0C0KguLgn/AFePoKGknYY2kjr0q0CR0A5oye/OO1AFIicEERdvSjNwR939KuFnHcfSkzJ1LAfQUDMHcyRlAfk7D0qSRSIy8TZGASKijO5SAORyc0sRA3EHnoQfeuNGhbs4Fuod7ZBTgEf1q/bwkRAHvVG1n8mIRAYcHJ9xW6kQCDnsDW0bEtlYQnFKI+gxVry6Xy60JK4hpRF7VZEfFAj70AV/KGMYpDEPTirWz2o2UgM4WcjA7XIBOQKDaSqv+sNNuTJFcnaSFPTmnW5Y3KZY4IPH4VQALSU8iTAp8NtKLgbnyM4IxWcTK6sBKQc8DNa+mBjbRmT7wJBzTWgnsTAFflwQOg96chIbbnGKsHa2VcYI5BFQtGVJbrWyMHuLfyvJYOh5GDz36Vk+G8x3ExAGSoOK0JW3QSD2NUdAGLuQf9M/61L0GtmbjO5bOMewppYnnBpckcUm6tkZMMscGpI5mXjZn61Hu/KjNMCY3LE52gY7CmGUlgQMe1MBxQCOuelKwXHxykZDAnPTNJI2856H2poIJo3CgLigZ+lSw7jkqenWoQ4I4pckZAOKAHySOpAVqb5jE5LE00tg5oLDGeKAuSeZ8m3tUecEgZxTBIpOARTy6jkkYoC48HHc1JG+QcnntVcyLjORigSgnIYUBctHOzAIz3poZepGaiEmeQaN4H40WC7JWVTyDwODiplm2IR6j8qqBz0oJwMscD3pWQ9SyLlmBRgCD61EAVOM5pkZ3n5eSPSnYb0NGiGk2O35U8kdjSRnawJ59KbyOvFL156gelGgWZNJISBzkGoztIwDimE55pMnnvRYV2HTIOcU6NlVweRnjNMBz1NBI4qhXLEzBVBRsknn2qPceCeoqMtzRnmlYLkgkPOf4qbuOKbu5oJp2C47zGBHGfrTgxzkgfSo80FuKLCuPJBpRjFRg0bveiw7kg2gdeajeVY3AOeeOKQtxmo5OADRYLlo7T1Y+1KBGFxk59agV8oM0uRSsFyRsBvlPFSLNgj2FV85pCwHJ4FFguyxPd7FDDqKghY4MjAZPrUQO9ueR3p+ccA8CnZJWC5Q18Am2x1JNT6WQImBAOD3qtrZJW3Y+tS6ecIxHc81g/iNt4l2aR413pjA6g1D9rlJ3EAD1xRcSpHAS7AD3rMU3GoyiO3UpETgt2q2+xCVyzc60Y18qJfMc8cVR+zXF2/m3chUf3Qa0zp8VjBx80hOC56mqsjGbMcfQfebsKEuo7JaIQT+SBBaRqCO5HSpIWaBi2cuerHk05LUQw5VcYGSe/1pZoyqg47A1SSB3Hfbpj/Fn8KQ3kpGCcioAc0pOBz1oJsPNxJjBb8qTzXPJpoIDgeo6UTZRgMY4oBJC+a3rjFNaZhxk800HnJPWkYccdaB2DcTx2pQTimjHrTuwxQFgyD1GRUJt4ySygg9cg4qboMGkCnGaQ7lfy3IKieQA9galit0XgdT3NPWNiw7U58IRg0aBdkhjQkKDyBye1QBiDk9u1BY7sgk01mJbOCBTSFclV8PuwCfegupBPfNRZ9OlJRYRoadLAPOS4UEFTtJHQ0yNgsAWPBYk5JqsBkCng7RgcVLRSbsTFmRgNwIPX2pm9g+C3GetNBxz696MAnn8TRcLCSSEOVzkY61ET71I8RKlgw4NR7PTmmmhWFBxTowMgk4ojhYnlgBVgQAKQxA9KTY0iIlApx07VED6dKkMYLFRIAB3p0cSjBLZA5OBRewPUj25APSnEZ6dRTHky528DPFW08sIGCk+pobGrXKfIOCMZp4GflHUirJkj6BM/WpEEY5CAH1pXKsiiBiTa1WEtJHlAVevbFM8pjcFmGQDnNXhcOMkNyfwxQ2JKw1LCJWHmyKD3ANSW0KN9qgjnEeSMOTgVWuMk5JyX5zTALcW5WYyZY5JA6VD2KOrEsU0LRQyqXMZA2nJHGM1HCy2NlFFPIC6jkk9QazNAFuklw0AcjAJLDpirE1zDdT+fGd4iXBArJrUa2sWICJY5IixJIIJHbNOspIo4UhMoYrxknk81Fp8i/OgU/N82TVCOG1F6A05DhzxnjrR5DKGpR/8TG4UHPzGqhOPl9Kt6mduoTBTwTwfUVRJJJJ710R2M5bj845GTScj/CnwgNgmnSJlsj8qbZKV1cjz0IoznrSdDQQWHAyO9MLCq2TjHNKD8vSkhjZrhEC5BPNSyWxDuFPQ96HJIai2IAVwdoI7Gs/UJWO6MHr1A7106SW1v4djeeME7iBjqTk1ktc2pORp4J9SeazcrlKKMAxPFtLDbuGQfUVe0/TJ9SuFiA2lhvBbptzgmusOl297bgyx4AjVQByQOvWoIxZaVdQ/vHJWMoAR2Jz/SpTKaS1RzmsaM+kKTIwckgIR3FZWAB0GT3xXc+IbF7+yhkjGSD0Hp61zaaeLS8WaZC8ABBGOpxxQmU1fUzIoWlO2NSx9qvafpc93KMrtSNhuJ7+1TaOptrm4b/novye3PSr8cl8s0a7sKSAQO9DZBLc2llIkgEOGAwMdzVaxt2tIvKljBJBYEjmt61tbs3A3lCMHAqLVriGO8SFyAQmeeKm/QvRrUyY7lS8K+UAZDjIFW7sJHFllDAHgGohPbKww0YIPGCKnyJCAygoRkGhiVnsVI75ZPlEZOO2O4p2pDd4fmlCAN5mDxzipUls42LBkUiotYlEmguIiCC4OR6UwT10OSByB+QrttKSSPTbfLYKDgZ681xcY+aPnHI4rubaGKTT0dpBlRzg1T2J6k8cbjzJSxcucjuAPSrDSSEoTGAE5JFVYbuCKLy42yc557UxbkTQTLkkCQsDntWbTKuPtY9l3cPKoZs7wD2GKk0y4U2O9s5LHHHHWoluVhSSRjzIuCT1AptoVW1CxklATjNOzC9y8ZowMEH2rgNUgeG+mDZBLEgexrtmkyigHnIya5nxPh9bcKONo6fSmtGPozDOSuMkU3knrxVhoCMfN2qAghsHjFWncmwoOBmlBpMZGBSDcMgDNBNjRsCkzFG7dOK2P+EdgMpQSHdjJAHSqmiWciyJKUVg3UGur0+Nrl2wgEo4A9qlu2xS0OfOhW8ceTLyRgZ6g1HDo8BUETA85wRXRtYxtcSLJHlgeT2qp9mQMQLZhzgY9Km9zS3Y5k22XdVXoSBSW+kzXkxCLgAZOa6Y2iLu/wBEORgg+tXIIVREZIypxyMdKL2CxwV1ZyW1yYWb5gOfSqxVh14Nb+t6fcvq0jJExU88A1mtpl0WAETkn2NUmJwfQpAGnAZ5qW5tpLaTypFIcDJBqIYPFUQ0xQdp9cVIMsc54phABx3p6hgeelILDgmR1oG4MABnJqe3iMhIboRwam8gQOrnkDoDU3sVYoYIcgZPPSpWVQm7ODjpSySDz2bAAPQUjFZRgii4aEckYKA9DUBjxnvV94VjUMuWJH5VFJHIF3lMCmmDRWUAdDTwCO9LkYLAYoBLDIGPWi9ybMdCGDFcbh16VpSWUI0j7WXxITgKe1UoSY8OBnHb1pZpjMoVjgA5AzSY1dFnT304wkXmTJknI6YqK/Niq7bcHc3QntUK25kHyjkcmopozG+WGMdB6ULcNbCBRuHoOtTxyeW4eNsMhyD6Gq0Y3NjODjNLjGTu47mqJs2drpfi6WO3SCQhyO55rRHiiR8FFUj3FefwlYZBKeSBwK2o1aOxEjDDk5wPSocVuxJPZG3qGoR6iwkmbBQYAHAqpHZtc7I4mBeQ5x6VUtgJsgqMjmrtpNJDdrKiYEYwM1LSNFdEs2n3GkTpHMQfMGQAaiJMh+YA4PUVa1K7uL5/MkUbwuB7ColtBNo5nRis6HBHbFC0VynqJ9kU4ZY2KD7x9KrmCyExDGRiegA6VV/tq/izbxSAADBGOKgi1C4jmDFsHOSSK0u2Z7dDRktLVLd5GkZIwcHI4rKvhFtUQMXB+97VcvH1C7tSkxzGPm6YrJVWHzEnANSkVd2GxqS+wnGTUp3qApckdBzTWDB/MAwD0p4BkXGetU2ybIsQmdMiGQrjBI9av6btu7mV5nLRxjk56VnqrNGQrYYfrSWxaOV42kMcbDJx3pKVxtX2Ojh0yG6PmRuCh6c1IuiRpIGY/KDyM9ax9P1JbKZCXYwqD8g71t2upNezRqhG2Q9O4pOTQJLZkV3p9vATljgjIweAKo2k1sb1cMSqgkg98Vt6haMyESzxqDwCOv0rNisNPKFI598iA5IHSp9o2inBN6mbLOl1dySxrgE8D0rTitFWzDuVLnkc9qwrYbWkQHoxGTXQymGLTQhZd7gEHPIqumgtnYpWmprY3wnEWQBgAmunhvn1SwYGIRhuOtcPvBfBGQp5NXrKYCUt5rAAdM8UNXRN7O6NqTTPKQQibGTmkilNs7RMAeoBI6+lFnFK7pcM5K8kAmo7m0uru5QgDAbJxUK+zNW09ivd219NCIVjATOSR3rDvbKe2cmReD6dq7KPzWQxhssp5PtWfrdsZLRpgxIC8jFDbT0BWas0czaRxzXaLPJsjJ5NdE+o2rhlABMC7QSetcrGSsgZhwDke9PvZTtLKpG45NaXuZ8tma0cgmJAIyeg9qm/skFR8wyeaoabbXAt1vTETD09jWgdTO0MIeenWhtrRGkbbslj015WKLJlh2FRSWqKxjafDg9CacuqrakybCHPGAaynmee6aUKSSc4ppsiaT2RZkgWN8GTJI7dqITHIWUT4IqmjSl38zIHYGn6fbJdTyI+QF5GKpSbM3GxeMDBgDKTnpzTvs7H5TKfpmpVhjkuCwyDGMdeKY0MdsxlLnJPfpRzsbiH2WQDiXApotmHAkOfeoluib0QYxkZBq44KKXbgAZJq1JWM3F3IDbuQD5vPpikMMv/AD2zUYvYpHCrnLfpUpcoCevtSckHKxvkyg8SUvkyk/60Uw36sipHEfNJ5yeKkXz02rKApJ5GcmlzIrlZDPDIiBmkyCcEVXbaF4A/KreqyJGiIGyRyRWV5jM3PArNu7NEmkTErxwKTeM421GSfWjPc1I2To+SRjpT0GSQKhiHGeuasRj5aYIUAelOxmkzgUZNRcYYHpRj25oz2oz6UXATAHakwMU6mmgAwPxowOKBRk8UwAijbSg9KD60ANxxTJBhTxTzx3oPK0DKoGxAMc1RkAm1MDrgDj0q/IQGJPQVRsRvnluDwCcCmtxPY1chVA9qjJ5qJpCe9NMm0dc0XFYmJyeuKUED6mqpYlgcnFKJGBoDUs5yMZxUDkk00yde1MLZ6mgCUH9KcCB9agUtTuaYEu6kJB+lMYkLjHJ7mkByBSGYCsxUSJxjgj1FWI4WmYGEZb+761RhlwgUZwRitG2MkJSaPOV5xXNbUtF3T7d1ne6eLIBClSOR61vhOlMtYwyGbbgzAMR2BqwFrWKJbGBfzoC1KBRsqiRm0HijbjpUijAoAoGRlcdqNvHSpcHPtRt5oAyrofOS3I5x7Gobbi+hRuuD/Kp73m5CZwOSagsyJL6JickEjHtVdBGaCEuyWzhWPH410Fiwltdw6EnFc5dxtDe/MOHYgH15rotHAXT+TwrkZP1oYdC05xjjrxTSdp+bJHTFEcgO/dyQeKUASdR15rRMysV9odJsDgA4+lUdFOy4ZuuENbQiXypyMAbP1rH0SMHUFiPSTK/nSbuWkjS84OxNOVvUitWLwndt5oZlUrzHg9abJ4SvRAsqlfMJ5TPQVomZuC7mYZFGfmFN8wFc5FS/YjaOTdqQFyMdcmqbKBkgjB6D2p8wnFIc8zuwRB1pTFcRIXKnAHOahGVcGM8e9WJLieRDGzcEUNgkQRzsrE9c+tBdyclqj28Y70hO0jPSgVrE4ndV4Ax608XOeowahX5gAOlKY2X09qV2HKhzyNnduNNLtjJY0ihgSG6H9KcyjaMdKLsdkRhiDwaXzGYYJPFMY46dBViyhaZ8AEnrz0Ipha5CzkrjP0pAfepJY9rEYxk8D0qNhtOGBpg0SxSlT1471bgv4oVkVog5bGCe1Z2SBjmgDIIGTih6isdDqh08aLFLbMPPJAIB596yptQaa0S32ABeSccmq4jcrjBprxlSPeklYer3Jra5NtcJKvIB5B7iuw02a2voDK1qI0UZJIz+FcZBG00yxqMFuldhpkkVnpLW8sqoxyD3rKpfoVHTU0RptlJGsgjXawyKgbRbTeSMBSDkZ71QttRkdRFNwsS4Vl71nX2ptNcJFAzjB5OevtUpS7luZfm0NUztn4HY1UGlPO5gt5MuFJyaGuzHEpnJDEc4qjDc3UV0ZbeUjPGSecVouaxDafQu6hosmn2cd1HIJcnEgHUVngsWAKsA3QkcGrh1Bo7eVH3OZDgE9vWr2lCI6TJHcMCQSYz3AxQpNLUGk9zFkDRLllIHbPemo4dQynrSS38tyVWRdwjyAcdR71XcOgJXgZ4ArRSfUhxXQtnk8UmTUds27K8k4zzUuPbNNMjlE5paUDIPscU6OFnBwPujJouHKMo5qeK2kmBKjI9zUJBDFeMg80XDlImY7gAM1ODblMOpLHuKDGV4x1GaaE56Dmi5ViIEjCg9OmankMKYxITkc8dKZtBPSmkqDihsLDvMjB5Jx7UyR42AAz1oJAzkCkDA9sUrhYVCoXABGPWl3ev4U0uB1GKQyLjOKdwsUNcYmGAjs/NRW979mn2nAXGTmpdVZZLePHZs1nXFvLcXEPl+mWz6Vg9WapaFyJH1O58yTItgeR61rxXMdtKF8vy4VGBgVAkgVAiqAAAMCo7mZY4tzDJzwPU1roRqw1C+NxIIohgk9fQetCsojWNVAAPJ9aqRxuCWYfO3WrEasPmajYLPYuXFyjnCZwAAfQ1Vnm8wgL0AwaUjJJGKiEZLnsKEwsxhDHAHOe1BBVtp6ip0Ta2VHTvTZVGSx4PUmi+o7aEJOHBxz6insTIAT1HenmNQm7PPamoVDfN0NFxWGOpIGOaZyeMGpgAGJOcDigEE5C4Bp3CyIACT0qVRhQvvmnrgngUMMcnuaTYWQ0he5pMgcUpGBSZ7mgB6kk8HP1qGUEvnGakzjoKaTnmjqAgGME96djcMUi9afjGcdaGwQwgKcHrSEZPA4p6/vOvUVIqkdR1pNjtchjVi2COKmEfPNPWPDewGasW8YdircDHWk2UkVjGu0e1KsPI9PSrJUBs7fbFK6DjaelK5VkVniG0sBwOwqsQAcrwKvPkAiqxiySQcCmmS1cj5I3ZoEhzzyKeFwCKj6fKOlMmwDaHyRkdxUwkwu0AYNRAEfe6Vft9LluYVljIwemTQ2NIpvH8o2gfhUkIOwqw4A4q+ui3AJywx9ar3lrJYzIpOQ4yOalvQq2pEoCvnAPtUgAZGIHI5qO1JmuFjGAAepPGfStRdLnjkcqoIcevFNWe7E21oZmR1peeOODV86PcAFjgDuc1La2wht3WVQTknPXtSbGZuA3UZx0pVMIjLSqSgPIFSzANaRSAAE8kip7O38xN5QOhOCD3xUt2RSV9i7pDW8lk5t4ykeDuz34qhaSQGC4NrGRjO8GtKBxBbsjII+uAOAazY5gYpR5awkgnH96s1qU1bRl7T3Z5BhQAIxj6ZqiJLP+0B5iEyluv41a092Mq+jR8Adqqpcql6QYAdpJLEdBTIbKWoRiTUbjnAB4FVRHkkZ5pLy+Wa+llTgFiQKjFwd3vmmqltBNX1LkcPlnJI5pxRecVBHL5jEZ6DkelSGTy+CRWnNfUEI0Skbh1pbZWS4AWMyFgRsHeoTeRJkkkd6ktdQDyrNbD97GQAPY1LlpoOxfNvOoythIhHQg1oX9tHa2NuyW+55h+8J6rWzI+y3dj94Rk8euK5y6ku5IYPNBZnPIB6DtmsOZtmmltCrPJ5UEYA8xFkxtPI+tF5qb2UojFijjAOcZ60lsXEs6v/AAnAzUzTMTk4JHGTWl7EWJzrb2o8uW3G4gEBemMcCqV1rccindakOehxTpDvO44JxjmoyykcqDjrkUJisgOqzvbFQxG7AzjoO4qSby5rQRuCBwc4rNm1INOLSOMEEDDelX54roYIYeRs5GOelOwLTRGYbaaGUMg3ADNXI7aY24uSCCCCADWWou3mI3MQSSAD2FPGq3NuqoNxUHJB70w17HSwXbbEeVtrgEH61i64Hu9URwCEChSarSa9JOBEYcZYHitlIreRgFYnABYZ4zStbUE+hjz6QyhGjdcDknPWrpkidba3jYhnIBIq7eWiTQLGqNjOSQetUGsVtmV41PmIQwJPpTTT3KadtDS/4Ru3OcynOcfjQNDj8vymaUqf4MdajtLyUplpDkvkn8Kq2/iDUUaQbi5LHBI6ChuwJt9DDvdLuLO8HnQlUDcZ9M10WiSCVZkkAKAA4qtfyT3Nkklw5dzJ65xUOnzSws5jyARggDrTTuhSXWx0C2lqAZAmCRg80144YYCUTALc1nre3JQ5DY7ECo5Lq4aIicssROcgd6QJvsXbbyb66mtsfIiA/Q5q4LO3t7WOIs3zNtBB71laahFwzW4YEgE5HatCWO4mYEgBUOVx64pPQauT/Y7YcGRsAcjNZOu6dbpZSXqEs4wMk9auSLcZyqA5HJJ61W1TzTo0kTrg5AUDnNDY03c5IE4BH41BMMMMd+RUwjcZ+UgDjpTDGxcA9KpaEtMjT7hGB7mp4QqoWZgDjOKhIKrkdM1ahsd6BnkAB7UNpEm1pUzxrE4A2Y5B7V0ekBxeSTmeNcrhRnmuQWZbZAofoMYzW5o8Ut+heOQKxTgntUt6XKirux0wicOhFxGVB+YA5JqO5uWjto5QVy8m08dBmqunafdW00jXFwJAUIAHr61B/ZuoRkyS3SmNcttrJu7OhQaRtXzZeMW8sYAXnI6moIhcSBIy0aOT1I61QjmW5gjUMBJgEk1ZjhlDMTICSP3Z9KOZolQuT6q01gFeMRuCgzxnnNSyJJNFEYPLBOC+QOlZsbGF3+1zCQYJA64qPw9O9yl3LIxOJMD2FF3uUlsijd+GpdV1a4lLBSTgA1UvvBVxbWzTYUCMc4PX1NddjDblOD61R1YyMmwSkAxnIJ4JoVR7FOFlc4qGwheHcMljkZNQjSZy3zEEemantjKl68DsCByPStDcAQT681Tk09Agk1qiKCxijgUNneB601rRJmCk4CjJJPFaAhiLgvKMEdqaba2ctGkwBPXJouS4owJ9MkMjFCCoPBHemJZyI4yeR710RtECKobJGeQeBUVjZW8sk32qXaAPlIPWi7Cy6ozYg27y+CMdasC3VoiCcnGMdqaIGFycEkA4B9RViOMpkZzntSbKUVcym0uYnAAx6+lSDR34AkHI5x2rTUs7bQOh5JqxHaBZDulGCOxppsJRiuhRjsIiCiLwAMknk1Qm0yUykICADx9K6K2hhh8xUkViRgAmljASHZtDuSckdqHJ3JST3Rj6batEkolQ5I4JNUL60nLFypwTgAV0CowGD1B55qGaCR1ITkk5HtS5ne5bpq2hyvlsjEEEEfpTwpPGDjvxWhLZThizISc84Gc1oQ6aZ7JisTedHjjHBHrWnNoc7g0c9ITnjp2FdHMVXT03DLYFZkunsbkREAEnk9q17pQlnlsYUAD3NNvQlKzIIS+8CNsF+K00trwYAbr7Vl6W5kvYwRwDxWvc6r5DFQmDnANZu97I0Vt2QyNdrIIy+WPFKyXUTLE0m0MelO+1kSh2UFjgZNbLaTJOiSSYzgEH0pO63BNM5h9MujcySLCxXPUDrSixJyrRkc8mumfUJyjQouSRgEDoPWq+nWJuEmDOSQMgn1p8zSFZPcoqSbYiT5Vxgn2rNmtkkQqnQDAwP51ozxSx5DglQeQO4qVWtfPgW0UhmU+ZxnmhO+oONnY5aaORFCkkgHGPSlT5UJrpdQ08m2R0gwSTvJGOc1hXMMsScLx7CqTuJxsQDekgJJOQDVmTDQeYYyQOppkYnWMSFDt6Emrwt5ZISFQ4Ydu1OyJW5nGaMpwpBHf1rY8Ir9p1hMjIGRzVD+xL4ZPlHHbjrW34TsJbTUlEqlSTnFDasws7lPV7j7NqNzbsCcMcEmpPCNsJ9RbzASCDVnxZpM8uryTxodhUHIFSeClInJ5AB5qItcpclZpow9TCpfyRQqAQxyRWfM0pbDOQR0ye1aviRFtvEEwOQCcjHes5zHcOMA5NXB3QprUZHcGPjdzjFWo5grDPA6kjvWfLbOJSQpx61LG+1QpGcVVzNpnb20oj01ZuqqufwpbW6lmtvtEaH5s4xziuRj1C4KeQJSEPBGeMVu6Zqy2sS2pUEZ5JqWr6gnY1bGO9S2JZQWZiST19qSMXEjPEyqxIywJ4pY75blCsLZAPOKr3KzyKTE3luf4s9RUWdy00Y2oaU016XtwuOm0dBVJvs8DNDdoS46AV0VpavDEQzZOc59azW0qWTUhPOoMbP8w9qaT2G3dEFtqzPZm0iG2Adu9LuJh3KuRnGAOasRWKR38g8nELEkEdhWjp9oskUzRjABwKp6EpW0MiS2kE6RlMlwDnHSpJI1tpWQuowBj1NbUgAUKw5HAIHNZGqWtmk4M87CUjIGKCroguLaScKYULYHzECpNKtjDclpomBxkDoWNa1ikttb5jIYHHaoGe8OoiV4jtRTgkcUXs7Et3WpHJdwRguLIhmOCAas/Y4riASMwAxnHXFYE9xqEl1ueMhAeRjjFa0OsrAgjSANnqTVdCXdMie0hM6ys5Tb1IHap5ra0uYGkNwdoGBg4Bqte6g93CbdbfafUCqcMdwMI6tsx6VDuzaKW7KwsZ42EsZHJIFXrWGSSNzIQWBxnFMgeeNgjISuehFaP2lmAi8gIo6sO9NN2JklfYoiCCKYF+o5NTxyRyXgfPBx17U0iO8lCxKQxO0E1Yu9HfTrN7l5UOBjHfNDaS1JSu9DE1aZWvSiHco71VTkg1GpMrls5yTU4GMVK2GwJxTCePalckmm9cCmInhyEAPerajCc1XhG7AxxVk+w4oYIQjIpOtOxxzSYqShuCDilFHUZpQPlzQAdaaeuKcaSgBCMsaTg9PWloHegBBnp2pc9fSjtQcBRQIRulIThc+lJnnFNkYKhA6mgCneyGO1dgcluB+NRwr5duinrjmluAZrhIuy/MRSyHtimtEDAvnig5xgUijnOKXOTwOKAADA5pCcDFPIphBIpgISQPrQAMYNABNDAjpSAcnIPtTgDxmkiHHPrTpGVVOOtMBpINITgUxGzkkUrHpQBzcJjD452E5Fa1tO0UjCMAggYB7Vl+SUuAoOQTj6VdgcRykenPNcz30KR2FhOt1BkDDJwR6VaArn9Anka9dAeJBlh6V0WMVrF3RLVmIBil20uKMGqAaAKXGKcq4pcUCG4ox704DijrQMxdWBF1EBwCcH3qK2gWLVoWDcMcEfhU+tRksjgcKRk1Xtpw2q2qL6nNPWwlYbeWz3co2qAIXJq9o43abID1EhzVV53FzcLtwA+CRV/SwBbzIOm6i7H0HBCHHNPKkEjdkdiKg3kSFfQ4qeNhGQMZAOTWhjca0jQ28zMTyMAVl6YWW4DA4OCQa09XKrHhOhXNZun4E4984oY1qa41C7H/AC8SZ+ppW1K8Ix9pk596pZNAOK1SRgyxJcSzKFkcsByM+tQ/lTS3NJmqsgux4AByKXcx64xTM4pMnuaLILskIUnoKTC46CmFsUBqLBdj8AYxRgkDJpu6kz2zRYLsfgAdaAO3amg0Zx1osF2KEWpVkaPGxtuPSod1KTkcUWQXY9mLHJ5xzSE56gGm76TdmiwXY7AznApQccjApobikDGiwXZKJGA68GjcSMHBx0yKj3Um/BosF2SglW3A4PqKeJmB4bP1qANmjNFkF2WPtEh/iODximA4JIOD6iot2KN2DxRZBdkrSM6gMxOPU0gcqchsGo99G7iiwXZKW3Dk570omcAgOR7ZqHdjikzzmiyC7JQwFLu9elRbh60hbpiiwXZMGIOVODTlmcZw3X1quW70pfgc0WFdsnMrHqaUTuOAxH0qsXzwaA9FguyyJnH3XI+hpmSTktz61DvNLvosF2TiRs8uaC57MagLUb6LDuyYMQc7qCedxaod/rRuxxRYLsmJ3d6TI65qIP2zRu44osF2S5B5oBB7Cog9Ju9+aLBdkGrY+xqR/fpLHlxn0pupnNkAOu4GkszjBz1ArJrU1TfKaAUE8YGarYFzdZzlIf1NOmm8uJmHUDge9JbgxwBTyTyT71pbUi7sWCAT0HNGOx7VHu70b/enYnmaJOOenNN25IwabuzQXNFkPmZKDjpgDHNQNDvBy3XrTt3FAcdKLIOZjTENu3PGaBCA2SeKXdQWJosHMxDHkYHTrmk8rGcHGaUvgcUoaiwrsQRYXGe+aDGx6ntS7qC56UWHzMYIMdeRStCGXb0p240u6iwuYaIgFwelJ5OBzTw3FG44osPmGCEDGeaeI8NkCjdU6lVgSVu0mD9KTshptsrRxlZHbjBHApwDb8sBjvV2QQG4EmCIWbAwOfwpZDp7Oyxs+F6kjoKz5kacrKYLGYtj5T1FSmT5xtXAHvToZtPkcgSOcDnA6VaGlTToZYBmPtngmi6HZlNpN3JHK9KashAAPTvTXDRsY3Uhl4INMLEdapJMzcmtxtzOsZUMcEnP4U/cpUMuSD0rN1F180Ak5AGB7VZs5S0GG7cCpS1sNt2uWCFz0NAVByAc0A56Gs+51BknKRkYU4PvVOyBNs0CFOBjp2ps8zBEVJDHjgYPBrPh1Mlx5gBB4NaAkilQYCnHqazbRSv1G3dzJtURyuGAGSD1NOt5J75yZNxKDClqiAEsu1mVAOc56+1bP2iCSAKrRomOCDgnFDehSsZ1tp85Mi7GwCW3Y4qV725CJH57DAOMHkiuj0/XIpIGtZWiAMexCByT0rK+yW0jspGZouCQelRzW3L0auQpfSz6bdrNKQEUEHuOag0u4U2kirKZByST2OKLZTLeS2OBtlTB+uaZqNt/YsMbRsAspIPvVJk2Q8tusotuSMdqt2V2sNuU2kkEngetZkOqm0s/spiQkHO4jnFWrfWIJIwHU7s84Ham9UCdtS1d3KXKxrhgB6D14qnc6fcRgOJBIo7DqBUianAPM3IdnVCBzSrqSpb+aF5IIIPrUWtsVz3KkN1eW77oxlegz2qO8luDbgx5DOD5pq4NSiVRmPOeSMVJJfW86m3EJBkGAcdDVEpq5zKxygAFce9IRLGNxBPOc1aY+U7oT9045ppmJUqAD7Vi3qVpfQLaby5t7NgEYPuakeQyMSTkCoTGsqMoBBIyMdjUClomKMSD0qr3VkTazuXmhjkTBIpLQf2fcfaFOewz71VMzKSoYEAc4p8N0GuI0Zcrg5BqUncptWOmTUr5rVdpJdjycUi3LyECQkSHqSMVAdYjsbdEYghhwQM061mF6sjs2Fxweh5q2klcS7EpxKjtGwJU4OPWs+S4kEjBYmIxxxWhb6ZKbMtE2DkMxz0HvSvaSFhmSMgnHUdaSaKaRkC4nIBaIgHvUUksoibCH610M2kTMixMQAqnGDyaoXdsA7Ksw4Unb744FNyV9A5Uc8sMst8JFUhVwSfQDrXRNY3Mzblmwm3oTx0rPtJlWJEZxiSMkn0PpUslxGEMaSk5AIOenqK03IbSIbHTrqPUI5m/1atggntmtDxTJYR3IgijHAByvY1cu4opQk9vIGSOEBgp71xtzI09zI2STu796W479UWzZvdNvsosgAZOcEGrlpbXNrl5wQScEg9BVTT5mtpiGDEHAwPWta5hbywPNBJIyM0C9S6RKsCxRE8HJJqBoJpT+8YE47VeugtpFbEMD5xwR6CotTkFuyiEhmYZyDnFItakFlALeR2lAKhCQD3NRzaqkUUYit42JGWIHQ1UutQn8wbR/Bggj1qokwjQjaOeuamSTKSaNTT5GuZZEZRg8gEVZIjFwFwAFBzgVSsBMzmZFAIXgDrU0YCyM9xIRgYA9T6GmtNCXrc0pAYltY1HBfJOO1Pms01NEh3bEjYliO/pVr+09JCR+YxLAdMdD3q1BBHcqJ7EgRng57mhpiTRQh0tIZCxlJLoUHsKSWOKxtEtWdiXJAbvyabd3Utvq7wl1Cwlc5HrWvPoTXgjdpBhcMMd6lp2uyrq9mZo0kA8yt271E2nxufIaYkqSee9al3bXltZvIVUhOTg84rAh1FZJt3lMTmhajd7aEknh62jgmkdzjaST6GuRBjXcjx4APBA612d5qsZikhkicBxj6ViTWkYtTOinYOMkd6E+4nroc9JaOSJF+5nqaYZW37QeR6VoXL77QoD06AVmREeYQeCKvdGbQkvmEFiDgd629Du5Y57aNXKqTggelZTBmBAcYParen7kuIwT0B6Urq1hqx3JkBYlX/I0PIChLMSOmPWsOwvnW4SJjndng1ptLIx+UAY6ZqbIfO07FWNTJqYhEZECDJYd60IblWnMCk4QdfaoklmVXVguCOoqORTYqtyOTKMAUWXUrmvsX1jg3lmwQMg1R8NfuILoyDbulOMjHFIrTRI5RNzOcsD2ps09xJEEEaqcg8cZxQ0rWGptM2vOUkAkc+9ZmtYcgKR/qznnoPWopZc6FPI5AmUYAB5FYttcz2lvm4BmZwQDnoKlRs7mntG1sZ8BRb7O4kAcEntWsWiZwykEMOawVJN2x24BJIFXoRIYXYNgdqtoIPoWJCEB54HfNR2zqZdx6g85rMkknLhWkyOtKszByFbAHX3pco3O3Q1JrlklMaPgEc0+2aOZCWkC7RySayXl8xt2eR3pquxyN3HpQlYhzbJJL6QXDKp4BwMVagvg8gViAMck1lAnec9zUhPOPX0quVWIUmnobcMyzPhDkd6fIXjR9qlielZdizJcJt4ycGt8H0rOWmx00/f3IYYQlsjlcSMMnPWp7YjZJg9KHZBBIxYZAJArGhub1ovlIAcntURTZrJxilYuiOUqVD878/hTbmc2yg7upxUdsbgMwkOcLkECqFyJpH/AHjZA546CrSbdjJysrov2+pzAFSAVI4zW/HJFc6Tm0ZhMuNwB5PqK49AwYKM4xW74YMv9pGIDO5ScE9hV2stDmcn1IdUltZVVbO3kjlU4bJzzWbcG4hxFcMQTyAe9dbqdtDaxvckEZPIAzk1hXMS35Ms24OB8hPQCmndA0U9LlIv0UHjOTU+oOGuUTJwTk/WqVuptb0FiOM5NPknSSQMx6HihrVMm9lY6zR9EXVbN5xJtZGwM9K6I2d0bUQGZOBjIHWuW8MawLU+RIxEMhzkDnNdKdXsBJt+0EH0xSabYlK25LptiLHfvYOWGOlJJp7SQlUIiyc8Ur6janBWU5HUYrK1LW7+G4YaegkhQAlmFTZvcpS7GhJ4eieExrIQSMZPPNZ2h2i2niGeB8SFEwDjoaqWmv6vezxrIgjhJ5YcVo6XOlvq8xlYfvhjefWnytJhzvZoua3NGbYxnAUHkj1rCtorOTIaReQRg1p6oVkjeKNC4IIJH86xbXTmS7jVYzl0OM9KmCdtS3rsTHTIDshEqMoJOM84qJLKWYNBbyqMHJAPIpVtLu2v94QPsBB9OafplneWVxNOdoEowCTxmtdLEalNrnVYLnaGLIgxg9K2NHlE2oiSTO8ITj0NZb3Bj1eSG6YF3wMDoD608CaG5kWBiCAOR3rNvQdrvQ2fEtxcxx28kX3HGHGOcVV0IRwzuy8ALnFVdfurnybcbiQB096gtLqWLDIo3HAJIqUrIp30Luv6dZ3erxSTOR5iAgVRfQrGOYBZSQRxz0NR+ILqSbUbcscFVxkcVVB2sWMpJBz16VcdEDuzoYvCgKA7jhhnn0rM1XwjLCha1UsepyegrfOpXD2cChwCwGMDtUBN5CshknyrjGT1p63JUn1R5/HGY7nDclTgmr8blZtwXIHUe1dZBpFk9swwmW6k9c0L4agiyyOTuGCDVcy6hZMytMuYreKaWQhQSCBUTa1K0h2gbc8cVc1TRYrWzM5YkDsO9c40ycgdQKSab0JcbK502n363BEbqC5OAAa1zYOx5jIwPWvPbG7lhm8xGwVOQM1sDxPfAgyOSB2Hem03sKLSOleG0tomF25jc9BnnFWrS408xGK1wx7/AONcNdahPqE/nyMTgYAJqWyv7i2mLxxEbht59Knlb3Zpey0OxuYpJGQRKAD1esW7DTaiIVtvOYHG8jrV20ubg2mAxII5HpVvTZwSVCglRySOtK9havWxjzTTWzmNX2YPIFRLqDwvvnlJA6D1ro5pNPViZIQzdScdaz7Q2LXMjXcQKHlBjpTTuJpGXPrMjoVa3REIJBIwSKy7eTzJxjhcZrqNXTTJ4gQhJHAwMViC1t4FQgEu5xkdAKaYOOmjLcgPDRkAgZHvVaCa9k3NPhAp4wOtWbmaGGaKNIyxGAcDgU+QtcTeXDGNqjkmps0NK+5Sa4fBJYEr0AFVHu7iZSFUADrV9bc+e0MYBzwSe1RnSnMsgjkAA4NUvMGlYNJl869h4wQ2MCl8U3KrOLWKQkE5fJ4zUljYvpk4nYghSTjuas65aWt3YNLIojmA3Dnkipm9UxQVm0zko0VAQpFSAjb1B/GqIif+8cZoEMn94471YNNF04wDkUgK7uSD+NUTDL03Ege9IIZB0JpWFZmvFMocD2qYyKT1H51hBZQM7jTwsv8AfNDBI2xIMdRSF0/vVj7Je0h496ULLnO4n8aVg1NcSL03Cl8xR/EKxsS8jcfagLN/eNAWNfzF9aN4PQisj97/AHjQRMc/Mc0WDU1t656il3r6jFY+Jh3NH771NFh6muZF9aQupHUfnWTmfHXNNJmHc4osKzNcOo5yOPWopGBORWXiY4JY/Sr4J2gHsKOga3GRgb5JGIyTgfSg4LY3DFZTzSG7cKxwTwKn2SHHJp2BrWxobQQcHml2gDtVAeaBjJxQTN6miwal8BccnikCqT1qlvlA5yfak82UDGTQGpeABycYNNABbBql58wHJpPtEpPSiwammABjjrUMik5z0qoLqXAGKX7Y4+8nSiwak4GDgcjvTQpZjjIFQ/a25O3Gab9rYNkjnNAamRHJmQqW6cgn+VWQFadS3IcDpVFhlQy8HOD7VdCSBUkwenB9awtqUrnTaPB506XcYAWPKMB3rdwCaoaJAIdOR1BBl+Yg+taGKtAxAKUDjn8KUUuKokbilxQOaXGOtACYoApcUcDpQMyddYR2Tt34rG0tvM1K1c93rV8TjFoBjr0rE0lyNQtUHALjmrWwluaUxVbm9U9TJgCr+iktazZOSCBmsy+by9SuiB/y0H8q0tCAME2ONxzzUvYLCHAcn3zVsR5AIPIHOKzVuw9w6bOhxn0qYzHI2sR2NXczsSX4JgLDkdDVCwGJyw9T/Kr07j7KUB6jvVLTxicr15x+lJspIkMh3BVPJOKd/OoEcNcMCQBGcZqfzFJ4xW8ZKxg4u4vejmkBBzzQSAOtVdC5WLnNFAzjGKTOSCKYhTSEUfWgdKBCjpzQeKTvR1780AKCTRz1NJS4PrQFxaTkUlLg9aBh160UZxx3o5oEHNHQUdqQ9KBC9aO1H0o6UDDntQM0E+lFMBCaMmlFB60gDNLnANNzR7UAKCaTrQOKPfP4UwFI7ijB9aB0o570gEI4HNGOmKOaKAFxk0lHIoGRQAtGaTPc0GgBQTQOuOlITzxSZNMBckc0ZpCTSjnigAyRzQSaQcj6UpPH0pAAJxjvR05pcjrSZBoAg1DBtD9RTbU8D6CnXozZtjsRUVqfuH2x9axnujWPwk8x8yVIscE5P0FT7uMVCoBuXPZQAKlrWJDAnFLmm8daCaYh2TQD700H3xRx60CFJpcgU0AEgVaggiJxJKo4zwalyS3NIU3LYqlsc/zpN69dwFWr0WUdkjh8naSzZ4I6YrjZNTk3su4gZIB9qz9p2KdO3U6QXMZLDcOKc0yxgEnAJ61youcMQxJJGetT3eqNNHFFGu0RgHdnqaXtGS4anQx3McjEA45wM1KGFc1HejcrsSpBAIrXtrxJ5HjjyAgzk96aqdxOHYvg0ZyaYGGBz1p3PGK1TuQOB/GgkmkxxxRg9KYxwOcVaEMs2lloo9xD4I9KpHIGfSuhsrhVtyYwF3EHBHHSsqjsjSG5mSNqU6xxeWgMeCAB6UsEN1C88klupEq4I9D61qyTqkocr0GTiqmoalLGmLeMv6kjgVjubrRbFGy097ddyKHLgh/pnIrRhMsP+saQLg8g9KntDiMsRgkAn60+SQYEe0EkZAob1DdamXdqstw85bIc/KD6CqV6jWrkMMEAEA981pahGBFGzLjBJAp+uW9nd36ztKQroMgDocUc7Tsg5E1qcdNI0zksOQanspmRgjDg5zT7a3lF8EeIlC5BOOorUubFYSrRpk5GSB0BpuQez0sxgmhSzuGyDIV/dj3rmx5p5Kkknk10OqWSWcaPGNxJrOkkmVTmDAHU46UNsOWyM8NghWGCTVkEPjDYwPXrTZoXdRcKuUY4BA6mp9NsxNMxmBCgZA9apd2TykADEEBs9+tawhR7S3PJITn61C1jHGryRAkMNoHfNaGmMptIo2iJkAweO9DY0rFa2VYbyOQNnyyDitCTzZLieeMlTL6dqzRujuJECZ3EgYHIPauj0hd+nRvIuHBIORWcmlqykuhR0m0kGrwtIxPUEn3GKZ4ojNtbWluW8wAsc9+TWyAI79HHConPH61keJDHHZ2mD5uS53evIpp3E1ZmK0bSNk8ZAp8YMWEGAScDPc1YEke6NGGBkDP1qxaRrPq72+0OsSbgR65qmTpYE0+6kgMygEAkEetNhtjDiO64Un5cd81tGFhEI1BAJJwKtw2FvJbw+amWUZGaTdilY5d7S5DhAASegHXFMEd0rB2428HA5Fbt9bMmorc24OI1wVHc1XvLaf7PI0J2vKMnI+6O9K7sFk2chM8xnkLKS24k8U0TMG+YEZ9auxyNuOWB5596SYJIpyvNZt6hZEKTMmCDzUEszyOTjOe/pWjpNpFPLcLOThU/d+5qR9IKQNIWGAM4FaRsgSuZUIfZIG64yDS6exfUEEnOQQBTjC0n3flXsM0yBDDeIAw3k4A9CaakrktHTXljbi3t2kBII7dql060W5W4ityRsQYJ7ms+OzvzjcxdB6npWto+60kmZuBImB9aUttCuxOl2sOnSWjkhnAUn+dUZorQXEJilOFYEgnqc0+72yISB8wOc1AImM6hkIUjg479qlR6jb6Gyt7FLqrXZYlI4sYHTGOa5q/5vXkWUjzHJHPTNaYtLtUIVCBIMH6VHJZCG0k8yHfIfunGe1CjqCb2MWXSp4lMYBJA6joaisdKu769S1VWXfk5PGAO9dQkeqiOERRx+XgYLDnFX0LDWIyqgAIQSBWtxXVtji5Bc6S00bl06qD2PqKg0+IXOpQIxwHbBArpvHiqdPtCq5cuScD6VzWgkLrMALHcH4BHbFC1E1bVHZyaVbL8xwo6AkdabJpkIUuBk4zk1bmMMkJWXlc8EHoaRpYgdm4FcD3yKlsEzMs5Yw108yibYQqgnIANWZJoERmFqDggD3rONv5OryW8YIilIJ/Kr/2EjjecAjj6UmPZluaCAQRSraiQk/MAOgrntV08y6i8tuuIsDAHSt4SEAhcgH3qEgHjtSTGpFPTLeRbmNs4AU7hSzmOa/LYygXJA7EVZCyR3AdD0ByB3FZouIpbmR4+hBz9aOo76M6ZNJsZ7SOSOEncnUnua0bRBbRCFEIAOTXNrNcHUbOyjnKI8OeOxxWosNxE5b7SzHGOabdidXoyvqdkJ9UKnh7g7ifQDtVnyJYmDm6cBSOM8Y6VCqyNqSsW3ukeeewqyQ8qlXwVIxx1zUt6DavuSzWpWF2bUNwK8qT19qwktGilc4BUkEYPergsnKMzOP3YJBB6/X8qZpmmyTQtdtcE7lJ2noKFYLsqXweWUMUAzg4qO4RptNNlFHgltxY9K0LK2N8CPMClD1PcVc/seTJHmr+VVZCuzibzTntdgYg+ZwKrW+n24juDcybZs/ux2NdbqGjtNbu8jkmDOzHeuZvLKSSHzFBypGR7U1oVa6uZBgZTtLDJPUVYtyscobfnHrSX0aw/NGcjuKYpjZC/IOOaTINETfdkU4KntWhDrEWSspIPrXOiQ5JBPPQU4Pkk+1TqDVzrLCVr+9jt0fKyHGR2FdEdPsbi9Gn+Y5e3AJHtXEeHbxbGdLt2JCPnHrmurtLi6OpS6naoricYwTjFXZCi3rY1JNMtlkJ8wgkgEetQHR4JJ0kllKhc4GeuTVaV9QkuhcGNQQwbAPAwMUly2ouAzwKAg6huvOamxV2c94nC6bqklqjZUgE5PXirkEdrd6LDHAfMvZACE/nVfU7I67dNfSR4OMEA8DHFO0eEx3AkhUgQ45HYVSSsDbTuiB/D93vJkg2beWIPSo47BZp0tw5AkYAkdq66HTIvNe8a9L7wSYifWsWCSKOV2iADgkg0luW5WVy4fBukwyx273JMpwSD3Fc3qnh2SPV5ILdGaEdGA4NdTHNbuWllkBk29c/pUP8AaojIZiwQHnijUhVL7s4iazmtJfLmQqewPeo1t5WBZATjjiuo12B9Wu0nt0JQKAOMc1LoOmS2ry/aYhtxkA+tFy7Lc48QOG5Q8d8UMAH6c+ldxf3FrbQLK0ClWO3oOK4q4ZReSEYwWOPakncHZLQdHIVYEcYrSj1LKhWwCBjnqaoxpHOm4sFx+tRSug27Tkim0CZO88zAsCec5+lRw3L28gcNkA5welEVyEVwVBDDH0qu5DNwDtx+dCVhc1zqLS6WG3eSeEEMcqcdKZBfWKLILqIEE5Ugc1kyahPc2ccLEKiHgjvUUkjMu3YcdcgUJO4m21odVbSaPc42KqkjoRipGk0/T9VtZ5MLEAclT+Vcmt24QRrEMgdcc4pYZpDkyAuB0B5AqmiLvZnV32ph7t5ZY9trIuY0I5I9aotJp81tIfMdCB8oxwKzhdi4TFyxJAwg9KhJAXBII7+9ZbMtO6Kt00TI5RiW7HFUVLBQDyR6961zAssXBC88jHNQz6ZNHEZNvyAZz3rbQm1y1pE3mXCJjAyK1Los2ugAYAYDisPRiRexKePnFad9I66s5BI+YUuoWumbl9fQWkoQnJIycdqxL3V5JGItSQpwCD3qldb7nUzGZCCRnNPOkTY4lzmlbuOKNm2W4xEzSoUA5ANNmdrlN6SAbCQRnBJqrbWjwwCMtkgEk5pYrWRELs2STwM9KWqZT1WpvTa6lpa2qwRhy6AMT1B6c1r3k8dvpRugAHCjHHQmuKsYpIJnMq793TPQV03m27aaQ8oLkD5D6jpT6EbOxDZan59jNeXQAiB28DkmpodT0uaDaxIC8gGsuS4R7Z7RlC/MDgdDnvWvHpWmxyCNomz5Yd37YqWNbnIahcpca59rTIjDjAx1FdHpltJdyySKuMgHmqVzJp1xeQraRfIHw2RjPNaMwubK+kjgOxSBjntWcmloabvQXX7CcLE8SBgB83tVSxgLRElCSSMgCrl7eT3Fzb2hkGCBnHc1Xtr6WxmmiVQSDg8UltYbdyhrNnOLgSNEdigYOOlY0pwGVclield1cTPfGNSuEZOcDqazAukpPua2cSLwSegqkwbVjOtJpzaqxcnbwOOgpJdQeQqjS5Udfata2lsijfZVAjJwc9zVzT7S1kuZGaBGwhOMVolczbRlxRs6jyJ8jGSB2psUl7NOY/MYFecmt9GgiHFmEBIzgVR1+OVb2CO1IjMiZOOKlrsONm9SnLDdzKIpZNyseQa5DXYhDq7xxcKAAMV1sGl6ms4kebIGc89Krx6ct1cTNsWQqcMxNTFNO9zRtWtY48RlWDZ59KduJbOc4rsToiFWAiQEjAPoaxdQ8PTaVb/aJXUhjwB3Na8yM1C+xVjf9yNic9ya0w7hIwcEDGawpLpo0EYGD7d6s218zdQcjsae4ndKx20epWgQLkAAAHtTxfW45jKjPBwK5CKXzpR5nGSBxWhfEQ3CpFyMDrWbWoK5tPeW7MFBBJ9akD2wdV4JPYDpWRbS2IA+0EhxVy2ubFGZo1ZhjGcUNMaa6k1xPB80KqCx46VSjj3IQq5CfoaLwwlw8AfJ5JxVWC+ZHMBykbctnqaEht9jTWaBIwXQFj1J7U69kjgs98YA3DOR2qtG9hIBH5pIHc0mtBnt0toHBRgCDQ0xLcx5NXljJYdeeRVmx1HydP8APkJJYnJPXNRW2gzHy7ljvjU8r2NS3kJluQkKCOJSCVNW7bE2e5M2p+csabSXkPPHQU+58t0LXGSFUgZ7elXrsQGx2xoAykcgdBUd3Yvc2arCMk4JPrU2SRSTbRyhjGTgYBPSgoOwrR1Gxay09pM5kB6etc+L66AGYxzTTBpl0oP7tIIx1I4qmdQuB1iGO9A1OUHBg4pkl8RrjgUeUPaqI1QjjyjmkGptn/VGgNS+IgKf5Yx9KzjqjDrEaUar28pqQ9TQ8pfSkEajtzVD+1Sf+WRo/tU9fKOaQamh5S+lJ5a46dR1qiNWIOGiOKX+1VxjyXphqXfLXsKTyh6VU/tVR/yyak/tZenlN/hQK5c8pfSmsi+nFVf7VXPELU06mp48s0h3LRjUHIHShvuk+gqsNSWSVYlQgk9xU752kdyMUME9TKjQG4zjvWqsa7RxVAxtC+5lJHqKkXVrYt5eSCOuRVLYT3uXBGDzijZkdBUS6hbFRh+aUXkB/wCWgoC44xqeoo8pc5xQLiAjIkBpwljPSQfnQFyMwr6DFIYF9KmDqT1B/GlyDj5hQFyHyB6dqbJCqrnbk+lWRjqelHTGetJgnYyZGBJUtgioGjyeJRn3rQvbbGZQuQeuOtUeByYzn6UFMz4ghJPUnqPSul09IpNNhkdRI8LYZR6Z61ztsI5FDMxUMCM+hFdFplpdWtv5gXLyoMD1HesbO40jp1ChQEACY4A6ClpsKbIUU84Ap+OlWtiXuJTiaTvxzS9ulMAxSEUoFBFAgwaCMc0YxS4oGUr+0ivlVJX2gHOaqQ6PZW0wkWQl0ORn1rRkjZ35UEDpk0hgYchVHrRd7DTsVpLSzmkeVwzM5BIFT2kcUbFYVKqRkk96lEJz94D6CneSSeHP0FAXMqLS5FmkdiAHJxk1OmnxqPmkzz2q8sAAAJJ+ppwhQH7tFxFMWNuSckn0FQz2kUMLSRAggE5HetQIB2FMuEBtJBgY2nigLmPHpn2yKOZABkZP1qePRCD80gA9qt6V/wAeCDtV0YHA6UXaC5nro0Y6yE1I+mW6W7sASQMgk1dPSmyf6lxnsacZO4nsc8DkUe1KOh46Glx7V19Dke4007jNHXtS4p3AQbetGFp2AMd6TANK4AMcUcUuBmlwMUANBAoyO9KBSkDAoAbwcHFAxjpTgOlGKBDQBRgelOAAwaMCgBMUhAHOOKeB70hHGKAG4BoAHenAZHTpRjigBuBmkI5p+M/WjAoAbtpMd6fjJ60AAcUAMxRt70/A7Un40ANxRtY9qcaOaAGBWoKsaf2pQeKdwRHsbFGCRzTwcGjNIYwI34UbDT880pOaLgR+WT1o8tqfn0pSc07iIvLb1o2GpQcZozmi4EYQ9M9aTYT1qXPPFGaLjItho8s9vWpQR6U5QCjHPKjNK4krlO9QizkP0qtbHCIM/jV27INlJ9KzojtgDehrKb1N4rQvQAsHb1Y1LtIplsw+yK3QnJ+tQG4l7EdavmsiOVtlrBPSjZVVZpxIFI69BV4HAGeopqVxNNDBHUkdq0pwqkmkyO5rStI5Rblw20HOOOtTOdlc0pQUpWY2DSBgNK2D6Co9Rsre0ieQE5Y5Uk8fSpw9xJMilmClSSSOhpJ7Q31pcRzS5SNNwB46VxNybu2eolTjGyRwd9dsDJCWIRjkDOfwrMkPAbOQelNmmHnMOSoJwD2FM8wEEAc9q1SZwS3Y53JAy3XmkM4ICjjBpgXchGeeuDTTExXII9adl1ILaSZHKgE1PHPJHgI+AOpHeqYZSgBPIFKH2gDPX171LQ2bmnXjz3KQljsJzmuhAAAAPHrXIWLrHcBlI9D7V1kMsTIAjZIHOa2pytuYyjroSAU7b1PpSqMkAd6bdSfZuCPvcVblZCUWyGaaNUIzyemK39Mltf7LhDspcDkHrWXa2NtdRFpnIfHACk1O8NvbKMSkHoQVNYOdzoVO2qN3ZAy7lUEEc98VG0cecbRj0xWdbX9rGHxNknoMGrUN5FcKCuTzjJ45FTqhk4jVgRg9OgrMke4sYzNcAM+cRgdh3qxe37WZARsMykjjIyKwrrW7uSASOyl2OCpHTFUkG5r6hIJIomALE8gD3FS6U5KzSS25IIAQEZzjNY9pqk4knXzUKRxZUkD8hVrTfE93NHHE/ljLYwFxxSasgTZv2U0V3diEWyjjJJHSrFy9ssckcUSyEIcAAdapRGQhiGCkITkHsOah09tyrtUBnGcg1k31LTItNtvtFgss7J5hYghh0waZrFrEmlOmVYuedo7YqyzWL3ItWIEpJwoz1PWo7k2dspspGCPJgH1qlIDnLCa2XTYkuFJAJA46U557CAMqyNlh1x0FWtZtLWwmS3JwgGQcdc1nRwW9zkoxIUYPFapp6kNNOxdjYQRefGAwUblBqK1125BK/Z1QAE5A5NTGG4NmWhiJUAAcUWdnOJB5sJC46hetMLXOis7CO6VGWAMSAxI7E81LqEfyvbxMITgEEdvWk03WYdNVo5InOQMYFURqRkv5572KRoSSEAHQHpWLTbLTtuTXV3DHYrKWJbZg+5rn73TbsW4eScGM8hc9Aa3p7nTp9kX2eQKcAZ4AFasmgW8mmmByDKVwjZ4HpVxukK6vqcFbQt54aWQEAcfXtXUadpVrZb7yC4EskkYBQHOM1lar4cl0tbctOsnnyBBjsT3qLSLuHTrqcT7ip+XjrTYNdjoidqgkjJwMfXpUk0M22MIwGw5PPWsoanp73AZ1kKuABj1BqU6xpYfaPtHBweal3ZOhZAkhUq5AYnPJ7VDqQlFk3lMApBEhxkgd6Y2q6NvBkWcknvVODWIlsru0UF5JtxQkdBim27DtZ3ZzqRgqSjDAJpDvK56j1p0cPmKNzbcZ4qdIiuMHKNwRWLeoEVjKI7khmwGHH1qe5vTGpiJyTxWfJE4nZAcbTwfamgM9yMnO3kk1qlpcnZlkL8nzHB7VSmh23KOWyC4BP41bkuUiiPBLnjNZ5mMjoCSfmHH41ME73BvQ7i2yF2IOCefp2qN0U3PlGQAgEqM96RXaCMNIpGDgY9McVmPcFb3zmJzzW1lcSvY0bkyJAqxcuDkk9xWRfavJGkXlMQ6nJOOhq5aR3F1G7iUgKcc0p08g8lcjnkUrpFWui5516VGblgSATwOOKhe7u4rqNDOSpIzkCqzPIigmfg449KhMjC4jkkcsFIJHrQFtDelu5whHmHjoPSpZpZYgJBOCSQDwM81ky3wkU4j5Peq5vJSSMAkUgsaXnR3ckxvnDCNsIDz+Nc+GWPxXHKiBIA2AQOOlWRJIJTKQOmMHvnvVa98x7faiYJfcSO30prQGrqxvx3Ucn2hVIIVsjPSrCoC0ZIGAOQO9QaPoRvtGWZJdpkOTU00S6e4haZTKcAKTyc1Dkr2QKOlyNIZmnLEgryQe4p0cM0bxtJMSqA5B71o2uizxOZGkByOAT0qaXTGMTgHkDNJyRXKzOJwoyOASSahaRZIj5bD5gQCKmZS0UkXTggn04rHs48RRtvwIyeM9apEtWLtvut4CjOXYk/MfSoLXQ5bl2NowEaj5snqTUd9c+XGSM5PSr0FzdWNlHJboCJFBJPJJ70m3bQE7dCQwy2epQzSDc0cWzA5PTrRHNdrKhYyEAgkY6jFLo1xLc6grTj53JznsKs/2zEL77PKqoA7Ak9cA4FQ3LYba3aK6XTWt3cXLK7l0IUH+VV7a71b7GPLgJUsQGI6+1WdQu1DFhggE4HoKjm8Rf2ZZxQyBMckULma2E2iOKbVlQqISQSc5HrVNddurOX7LJHtCnDgenetC51+6RYVhjQySAtk9gKzbwC5giuXjBlfmQg4IOelXFO+qB2a0NKHxBp20vErgDg4FR/8ACTwC+DKziHGDmqsWiS+XiAARyAkA+9Qv4buEBkbGAM1d4J6snkk1ozbTX9PlbGWOTxkcVPI1vcWrS26r8nJJGMiucsdImeYOBkA9Mdq6FQbbSXJXkKePaplZbDipJ6nB6oEkuWMWQrHkHoDVJ3KkoRgitybyJRu2gcc5rKntVJLeaM545qk00NrUgRiBweamibJ+bpmo1RVkyZAMDjmiNh5mM5BNDRNzStGQK4H8TZAxW5YX102yNZCiE4yKwbYDzNqcnGRj071owylY0KHbgnBph0OiKzsNpunAPepYLRp2MM98yRkcEnv2FQ2qxy2CSyXB3kc89DThbRSIB9oyAQefUc1Nhponu4be1t/s6SgSOMAD9apQ2clsfklwD1A71NLp8Mt19pa5zIDkDPGaZckxwswm5A6AUhtj9pimMr3ABI4HqKzmXyy+1gwbPIq0tpHcJHLJcZbGMZFSLY26rtEuR9aa0YXTVjHOwKQXxt68064n32wCEkNjFXn0vTiJC0zFgM4BrJdHQYIxHnC/SrTuQ4pPQ1LK/ljeONVygAB4rdtI4nimneQuD0Gelc/ZB4rgsynZtyasxMVujbqW8qVc8nGPpUNdDVO2xBrUYuo3tYhgA5UVz82jXAjB2HeeoI7V140+ENuUnPqTU6gKRkA4GORUp22Kvfc4ieBxEitGU2LxxjNUMNgD86769s4r1oxKuNvTHeopfDIPzR25znkkdqal3BpPY4cqVAJ6Z6Cr+mWR1AbUABHOD6V0934WSWy2QRn7QOAOgx61n22k6hojGby8n7pGMg000yXHS6IX8PXKoQNvHQCrcccFvYm3KAzOmCQM4NaRuZtgJUAkdcVTW2YsW3HJOcetK72YGVHpVxJGXjYE9OPWpY9Fu2jUNgEcVoKJbQCJQQrEkk9qcbmVYBIGBUnAx1NO76Bcojw3cuOWUHtis7VLE6ZOkLMG3DPFdTFPKFRQCxOOvUVLrWl24gW4ZS8zIQARkZqXfqCszmdIjW5eRXYjauc46ipiEkLqfMaNRz6EVFo8NxbausVxCQJAQQR0FT6l5tldMFUtGRgY6YqluKzVyisunxypMm4GNsgU65v1vdR89VwDgYqnOr3LkpEVUdsVCha3cEj65q7K5LuTyy7NULZ4A5963reEyQq5bAIBFcvMcXoJOSRmuthYJZw5IBK9KUtECeoj2zkAxNzznNNMRj2B2JLEA49akk3SIPLfB5/lUrKEsY5WOWJwT6EDrUF6FeaNlYKGABA6n86kCBiFRwSOpzVOYvM5cfdUDH9altCoOVIyeCD6ZpiL5iT7TCVAJcgEnpWlLepC0kRkLEYQj1rMtEBaQysAnJTnqewp2y2W3TfIfPJyRnpSAhvolj1RBAPkBBOOxrftEF1eSyzgELGBzWD5yx3xRf3iEg5HJNbVzKJAViQx5UAjuaymXHVmKJimvbhyEbj2rSEQuZrmfoQc8d6zbQRNchHIB38k1oXUwskkSOQYk7+tJrYfVlqScW81v5fTbkZ9ax7+REV5JMgMSGIq/bTxXIhjcgFAQSe9YmqQNNNLalyADniritROzRDCojZVgclCck54rc0XUILC7KzudrjAPU5rJtLfyLNQCSCeCRyarXRYXkW04GDj2NbpmLVzrz4gjNxtMX7snGcdRUGo3EF3dR3CSmPyl6Edaw7QyqSZZQwI4qedgbd8HnGalpWCLdy5H4is40miumJMgwMVkwXNtA8sS3DCF2yDnnNY1/jzkJ44/rW5pNtbzSqJUBAAPPQ1City3JrQvaOY9SnJWR18luAT1rR1O0gvohDcyhVjy3BpkAgjkcqix46FTjNQ6kIhasykA55OamSb2Kg7O5UXwrptwqSG6IL8AcVcTwbZQxviQsSOCe1ZulyvLqEcTMSACRXQS5jhkcMSQMgZoaaW5SnrZnD7BDfmEAkiTAOKtX7SfaN2OAOtdLp9tBNbiZoVLk5JxzUGvwQQ6W0kcY3k8ECqbta4lZtnKGQSPg9/1rrNCjQaWMoByeori45AJgSenWti28TRWluINhIUEZHc1fQyejNm21OO5vzaiFcgnn6VZurCCTLSRgE9+lclBdk3BliJVpD1FSahqV6wEX2htowM1Di3bUpStexry2NsgAyAcdjSjyo0Veu0YBJzVKwjsZ4VNzeyCXpgdK010+xjAC3Dn61LTW7KTTRJZXlxFGVjjBiGSeOtVDGLrUgIoyM8NjoKuR3UNhAYFy4Y/eNVPtardF45QqY5xxzQtXcHotCHVQ+ngxOxAfkVLp/iCFIRE4JIGBjvRPHBqKmSS4MmRgZHSsybSxAGkjOQoyD71V0lZgtbNMr6rfJd3zxgkE84zwKpGEdSKoWUjTavK7nkDGK1wKpKyJb1dysYV9KjMAPYVcI7UhX0FMLlM2y4xini1UjGOasbacAKAuVfsgB6D2pDbDHQVcI5pMc0guU/sy5Bx0pfswPYVbxQR0xSHcqG3X+6KT7MOpAq0QaMAjmgLlT7MvYUC3XpgVbIppUYxigLlbyFz0xSfZlzkKKs4xSEYoEUzEEfeowR3qtJfSxucgHmtKQZHSs2eIZ6dTR1G9SxDM1zFuZcZ4rNjt1e7kOM81rxLtRQOOKp2i5upD3yaa3FfQeLRAuNv6UGyByWH6VdVOKeENMVzNNkvGO9ILLGcE1p7B1xSBAP8KB3M02ZHRjx70fZpAeHI/GtPywaPLAPrQBmGGYkfvW/Ok8m4HSVvzrT8v2zSGP2oFoUIxOJQXkJXvmrWY++OfapDECelIYx6UhlCz0oXdvaQREAS5cuegI7V2ixqqx8DMaBeKgsbOLT7RYwACMEk9ieuKtjkcVG42xBS4wKAM0uOKYhBxQMk4zS8dKAKQBSfSlo78UwADvS470c/jSUgF6HiikBxSmmAnODSjOOvNGOOaOh9qBC9B1pT0603kUuc8Uhi0ybP2eUDupp3Q9aJBmNwPQ0wKulc2QHoSKujFUtKybMj0Y1dANLqAo70HlT9DmjNGBgj1FNbkvYwduCR70YFBch29iRTS3rXWtjla1HYH496Dim7iTzRn3pgOGOM0nvSZI+lBNACjpzS5poJxQDx70AOFGfY00HANLu96AFB5zjijPpQCM0AjNAWDPGMUA5oyM0ZzQFg4xyKM85AozS5zQFhCaM+1OZdoDZB3fpSZoCwg5oFANGcUALScUE5oBoAOKMe1Gc0mePegBcDNHejOetBoAMc0bRSHnvRzjNAhcUYpM0A+tAwxzSYJpxXA3HoagkuSMiOJj7kUm0UotkuCOtKQRVAyXMjfdJOeABVqO1v1ZXaJypGcY7UrlezZJkAkUEilcOFBa2kB+lQmVQcNBIPwqeYfsyYYFHHqKhNxEo5jfpzxWg+lNHFb3BjJimxyOcZpOoluUqLbsioR71JGBtk56CtO80JIXBV8xlc5zyDiueeUxysoBAIIJP1qVUTLdBxVyW5wbOTkZK8CsyPLWLAcEggVJIxdGJPAHFFou6LaOMmplK4lGw6zkkaxiQkArwTU1xAhwY2IPcE8VAkhgJKjqeauyBzaJcRoWGcEj1qedlWS2K/luZY3YnK4q/GBMSBknriqQeZyMqefatnQJEjugssQLFwOR2NNSYml1KB3K+WU7OnSte5NxaafBcMxKSEAKBXXzWdnkg2sZH0FOgt4Gt5FeBCi5IBGR07UpPTUuLUXdHIXMM9rbNPJcYjCbwcDP0rl9T12Rrb9zOQxyCAMZB9a7HX9S0mTRCjR8yIcYPIAOK8knmJmdVYlc8H2qUr9CpTbW42aNSCQcEnIH1qIsVUKV6cZqUBTgk8/rTZgAxySARkVSfQybuMIx8y+lCZ3EnIHWkCSHBGSMYGKUFgx4I471RI0hlP6g1LglRgg0gkGQWUnHFPWTcoCqBzwKTbAmicRcKMnHFdf4KtzqeqYZR5aJzu4yT0rjYxmYNu5Jx7CvTPh/pUbym9eYOIxgIOMH1NS3ZXKViXxDpa6PB5qsT5jfKBxg1gxw3d06OqFjkY3dM112ry3Ov3LWtvabobZ8Fiec1HDZ3dvEbZbbjIOc96E29y7J7ItWZlttRt4jHGITGC5AGc45pL0vJfXSmKF4QuY8gcmoJLbUVkD+WMAY5NC21wAPNiYMRk8cGpsOzMoWLC+MqxrgkEAEYFWpLG6hV3jVACxIGfWrbW0oO0KcnpVq1dji3kjAI53n0ptsLLqcpcvcG8iknhLooIIHSs27hmkuWKQkKVGBjoRXoE6NE4jWAOCM5A4qMRyt/y6AA9zgYo5mUlFHnMscscBJRl7EkVa0yVDDHbKn75pCQ/t1xXXa4sFtYlbqIFGbYxHBGeQa5q2shaalCn3rcybg/cccCmndEyS3RvfZJI2uJTOQrwnAx06VHpQ2X0Mnm5Jj2hP61NBeC4zv2iPJVznoB0qkL6EXMcyRY8lzggdRU2drE3NJl08auHLYvAcgZ74qxf2+l3jpNNKiyxLzzzkc1RFtDNdLqSKfMbkEnpVDULaKGUyuCWmYE+mc804wfUbn2Za1WGDUGjutwYEBQp6j3qO2062iYhGUgjoKv7oROlvtG4xhhxxioX2JfQxBMZHJ9a2UbaGbm2hyxyIgVZMD0HSrIeOOFA0hBweh60hRQfu1l6jCqz7iTggEDPQ0NIE2ye6mAdUXJLY5J6VEX8xokSVsOeQT74qrJNHaFDKTJK5AA9PSkt1YXqhhgZB/WhKyBts2TbxuCTkgHH4ilMH7+NBNJlwTjPYVKqLEpUZwSSc+pocKLmKQNyEPfjBoFuIbNZdqyMX2klcnOD7VCNJtWJLIMkk59as+cvGCMg8UoVXXc7AFSe/XIwaQ02jNksbeO3mcLzGTtPpUVhZpLeRwMQDIC+cckAc1euI1EEkRYYIyPXGKl07yBq8LOQvlLgE9DxzT6BqSXuk6cLwCZyAIwQAPX1rntYsItLnM9uSbeWMmNj1B7iupvR9v1GVrdDJGEA3jpkDoKyNfsDJ4cc5IEBLHPGM1k73Nk29DiY7iVssWxzx71NDcuCFYjk8Cs2NXYAAnOcCrdpB57lSxJXkn0puCMrF17mEy/MOSBms+8uc3W2HIBHQetEilJiCTnPWltIVaYyOMhTwPU1VkkLW5JHp88qh5G2jsD1pxtEjmjZZAZEOcEcVaMxLg5wKr3SKymRCcg5yO4rFN3Ka0O305I7nThPcKHIOAT6UlxHpUcBuJIQUHByOaNGkQ6JukICA5J9qq63d2j6IRCRlmGB6gGre5SbsWUl00aebiJSEPYDqRxUEKWs1gbiUkO+QBn06VV094r3TrSJOTGp3Dpzmorea3vLqW3VWBiOTk4HWjyGnpcvNBAsG4wgkYGPelFtC2zMI+YA9OlMPDBdx9hUVzcvboXDEhQSfYdKS7A7vVAwhCufJyVIAHfmmzCGKESmIZPQGnyHy4DO+SAASO5qS2jhu7EyvGxJJxntim9ARTtttxdqpTA9PenpJBJevatDjZnJPQ4qzHBFG4aNSGHQ5qCZEe6Vs4JOCR3pXTC1upp6ZefYbEWwXOGJBHTGaz9VtvtGpLqBcDyyDjPXFTxWnmSiNZSBn8qzNQ0+8W9KwyFoR1BPWkrXCzsdGutzuAxiUZHHNT2up+YZDPhSFwBnrXOTxTSMPLcgBQMZ70OZYoLdWbDA85PUUOKJu0WLm8WKQISMNmsKa4NuyYYEqTxnrUviG7WSSFkUKuMcHNYZJ3Egk89SapJidnsapvBJksM55A9KsJqs5t4YuMA4H0rGE6L1GeKf58bAL0HqD0pWC6Oh0nUCNSBdgqbCcn1rHv7sza9cmEZBJxk8deapFS2QJenGM0kUckMhkJyCuMg1SSvcnXY0ZNTlmAOwkgYPGRTP7SWadBdxBkGcgDkfhVrTtbtrS0jikttzAnJwOeayXmcX010IjiQkAHoAa0sCSaLx1PzJhIqEqoKoAOgJ70RanaR24jMchmLZY54/Co9O1MWlt5LWglfJO7PXPSs/wAt5pn2qQ8h4X60Alc6eDxT5ESHyXZEGB2rfhujeadFPjAlGcVysVg02lw20qGMocOTxwK2471LaxW2iUsY1wDjisKkVuio3Ro6QJS+UGQA2eOlVdSuzZaO5mGTISij0pml3U8VldTrIQVBCqPeqN5dzXWkGKaAlzyDjv60blLcxFj85SpIHy5GTx9Kz5IZcFVzxV4wXGwAxNke1ND8FSMHpVRdga7mQ6sOCMn+VO+aPC9yMgelWbmPDZA5NEUMRhMrSAP2Brbcz2C2uXtGMgbLFcfQVPaah5jiGUgDnH1rNkDAk9Aakhiy6NkEnkYpWE7m9PfNbWfkxZBJBzmtCOZkjDMxIxkgdaw7tCkY2tkkjj8q2rQklQq7jgA+1NbCtqWLdxMu8Fhg454pjEiXbkkE4rQ+xMejAcce1NGnNu3bgTmldFWKskMSRl23HHYVVkfADxsygnAB7Vri0kJwSKrSWhkuTAWXdjP0ouFjLe6awd45TksM5HPWpbGRZbZTJlwXwMc4qzcaBJcOWeUE+1Ohtf7NjSEAMWbOfShMGuqJJt0YGGPPFIJwSu9zuAwCB0ousfKKbHcqjLEUJJ7gUCNZGEcYJbPGTk04SKwDAjpmqUMizajDbBeCeSe+BW01jbDny8DOBzWT0NFqUyc4II69c1pnUH3ohcbBgE/hWbcyWsF8toYc5TdnPSpbCCGe2MrrnLEDJ6CpvdFEgvLiE3dyrebHGny4HU1Sg1u4u4AptSXwSSehNP1q4bT7MW0KDy5wdx9KxbK5e3lDI2RjGD0pxVweiNj7TdFUzZEkDJz3qKWa6kuVlFqUCjGMVfhuI5IQTIAx6g+tJOnyBhKQDwQBnNO5KszNmnlu0a0MO1m5yB0FJp8ElqpSWPcgHAIyavwWiqxmDklh3HQVJanz1Y5wFJHIxmnew7FGKVoSbmSMKQcAH0pI/ES6heJZeWcE4JI6YpuuyMIY9nQAk8VgWUcizrchSCw4I601ruS090dFbXEc8txM6gCAlc9yBSSXNrcwJgEiQ4GRWEDOJnjCSBGOSMHn61ZjZsBAGUIeBinYLtM0bjSFChmmAQdcCsPU7GyGGtJGcnO7PFagmmYfvd5Q+oqsgR2ZvIJGeBg80LQLs5qeEFgwbByOvpW7M6ixjKSDIA4zVW50ma4uXaGFtnXGMYprafc21sd8ZBJ7+lNtNBZ3uWI55BIFzwCACD3NaEt1KLFV2jaSScHrWZYozzbSARuH4Vf1OQ2tvGTEDHkgAdalglqLaGVbKWTYAAp69zVWBpjEZDjBBwajstaEQaC5i/cNnkcmpri7iRFNuhETDIBp21JbFtnnePJOcZx7VbtvOCMXZcknkjPFRWD+ejLGCADk8VPMjQxl8nBGMGh6Ah2nxtLeqVXIUgk1uandx2Eudhct2HaqnhZois3mEbmIx+FJ4kby7gA9GGOawlq0jeOzZS08LNqRLDIJzj0p+rR4uwGOF6AZ6Vc0G1U2j3RHzlzg+1VfESgQpIoJYnk0N2dgjrcsabaKkygkPhSc1gy3E32uVmbkMccdq1dIuTHZozHnoM0a0y6e6bbQSGVMlsdKpaMlWaaKR1VrqVIljA28YA60y5jc3QMihhjAGcGrVpdwRmMeQNxOCQOc00Ezak+IwckYz2rXZmbasTWU0dtEUuLfHdec1oQy2U6ZKopxyCayblwl45YZx0FVBJ5xywwTzgUPUSVthfEsSSXsQtwNgXBK9KIpCyRRdCcAEVbtdPjmgMjMcZxjNNktI43Plkh4iKFpoU1fU0ZFgtYESUZIHUHrVO4uYZlVUGEDAnPerMls8kQlkkzhcnimwIszFVCHABOR2NLS4W0GSTQWzLcW64YDGAO9H9s3EyAMAAxwcDtWqt7p0cRjkjQuoIIxkZxXNozeY4jAwzE89AKelwtdX6nQPexafbxx+agBGQT3qC+vormyNvJNGokxgnsK5q5gld9zSbhngZ6VHNA6uEZsnGRSaTBXT0I9Q0/D7bWUOMctmsY7o2KMc4OCRWlcBkZU5HPIBqwIFlURGLjHUCmlYHruVNPlkVwMDHQVduWVsKfXr61RMEtm5DAqCcjPpVeS6kkkyxyB0ApvVkpNGnaKxuEweNwFdQewPpXL6dN+/jVupIxXTTt5cDSkZ2jNTPoVHciulLx7AcGsS+cW6lUYvMRjk8D3qy2sQzRlWUoWGM1m3QNyCsBJOMFsUopobasadnfw2WnQrM/LetWZL63ngkVJQTtOOetc3q8sf2WG3Q5aMDJ96ohoygwSG9jVNJiTatYm0yNhqEzHoTWwAfxrN0xVSR9rZyBnPatIc03oLdthigj0pTxSZOaBid6O/tSnpikHFIB1IcmjPtR+lIY3+dFOxnFJjk0AIaCPwNHWgjJxQAfjTcUpA6UY5zQAmKTFOxSY9aQETjNU5VywHvxV5wKrOBvAo6jH4AAz2FU7EEu59CaukfKc9QKqaeMlz3Jpx6kvY0AMYoAJpQOnc07HFMBMc0AHmlxxRj0pgG2jGe1Lg0cA+9ADMc0Y4p2KSgY3FBGacOKMelAhltrwkgjjuBvQgAuOtb1pcJdWwljJK5wCfauP0i2Sa8RQSYScEkcfT612kMMcClI12rnOO2a50U0kOHBpeooPrSjpVkiCjHNIBS/SmMXFJ3pcGjnrQAUUuP8A9VJSAUAE0EYFGfx9qD2NMQe1IfTvRQeeaQwHqaXAHPegUD0pgOwRTSMqfoaCcH0oJyCc9uaQFXSjm3kHoxq9kZrN0uRAkq7h9481oAg8gg/SjqA4npSgdc+lNJAwSQB7mo2uoEBJlQAdTkU0S2jEkI89x7mmZp0hVpZHBJBOQaaAQcnpXWmrHO1qGeKAc8UADNGO9MVhc00yKOCcUoBpGQHsD70m7IaV2IZkHVvwpDOmCeTj9ajkjIYEdB1+lMKlsFDxnmo5mXyIlFzkkMpA7e9Bm5G1cjuTUQBX75wSeKQeaG+7wO9F2NQROJmK8ACnM5GOcZ/SoGZgRtGRnBA7UqsxYhh0pXY+VEzSAcdaFmBBODgVXaTGdynjuKcW2KGxkHmndi5UWtwCgk9TSuVjXcxwDVYSFkJPYikZ8/u2Jwego5mPkT2LIkUkc5pSQADnihLO4ZFdImPHTHamFlEHzAh84INLnYezsSAgqSDkDrSZxjkc9OarliAeSMjkUwLnndnFPnJdMuDBNO2MOgzUAuAsm4c+1Kk5UlsnJo5w5CUilAzVUyOzE7yAR0FSRsywjLgyA857inzC9mycITwKRlIUkjpSS3OzEgYAADP1qKbUwbL92oBJJ5pc4cgCWM4G7B9KcJIycbxVS1IklAK5B/Q1cKROHLJggZ5PWnzhyaBlc/eA/GnNjYSrDgZzWTcXKP8ALGmB655qSCTdAFOeOpocgULMtC6kAGcHHSlW7kLDcowOelEaI0e7nBNWfsLOiFQxXAAIGeazbRsou2hJFrCWqg/ZwcnrVkeIEf70RH0NWLTwjPe6ezT7oX3HYpHJGODVa28KX8kqiaB41Uk5x1xSbQ+R9yUasJHEfkNubgAjrThd25YrIhyDyCvSpjereXihLdY5rcE+gOKQXEc12FljADHcB0ySOahySK5Ha4kwIhEkdkXjKFt2MCnWz3s9kkUWDCRkA9uelalxq1vNaDTogyuFwT6AdRWdGs1sNsMgAx0PapeqKhK2pG0Wob9hUE4yM9K5bV2n+1NBOmwg9h1rrEm1G5uDHG6DawQkDpnpWJ4m02e21ER3EyyyMm8MBjiiCszSUro55i20jJwas2LYxnkZwarEuMrIpBHOcVNYgEnJ4yMVcjnZqahphsim0mTz03gY6VtadDFNoccYiYyAEnIwAadFeWMkUIup498a7QCckCp01awtbUxxzxk7wQB2qUtBuS3RQk0DUEw7KgU8jJp1jaS2OppJdqrAkAAHPfrU1/4gTU0LrKkQXhQT196oxahElwjTSpInGcHOCKaVtROV1sbHjHXJ9MkhS1YLuBLZHX0rm5PFOrsoukuACAQVA4I+lSeLtQi1dYbm2J8uLIYkdT61Honha41uwF1E6rGSRj3FVZW1EknY5O6u3uGeQsSST8o6D6VmtgsSRjArq/E3h5NIt1k81CQ22QA8g1zU3lvtI4J6jtUplNJaEZCgBlJz70OQVBP51EgYBgTnBxQkhJCkc9gadjMeJNgCg8e1NEm7IPXnFKUBcEYAPWmlAj5J4o0HsAzIuCMHv7U5YymMkk9aAflO05OM1OoDxBtvI4wKTdgQR4Py9+1dtomsxWmjw2MUvkysSZpAOcelcRnZKBjgjrVqN/LGF5JIHuakD0Xw/qLW+rtbwymWO5IJY9QcV1zZDHnBrhfDkI3R3ysN6AAoR3+tdWb6YnIQc802r7FJlt2JXBJqa4YluQAVXI96y21Bs7Sq5+vSnS6s0jAiJQAMHBzU8rK5iSG5knjZ2jAdSQAe/FQ2zF9RAYAZQH6U19QcFT5QBHJxVZLmSO48/aN3YdsVVmFzXkui1w0TIFEZAUjuKr+ZKbyZX4iABjPYnuKrTarJMseYFUrySD1NEN288m2RVAI7daVmguiOS4N3JNBcwpIQ5wCuQQB6VxeoX1xbXhi2GIKcqhHQdq6O51a6h1R4Y4VVAGUSY5PBrF1SSLVbJrqcBLiIbQQMbvwppajb6EFiklxDIZGkTJ7dCD3q4YhDYmBCxOeGI7Gr0U8dpo9rK6FgyAHA5zinyXEYslutmQ3AXHJNaWMr36E1vI1tZQRMckADNZ+tSAvb/MBhh+PNME73MCttwc5Iz0rOvSTcQliT84z+Ypomx1pZRKiso8woCDjnH1qrI/8AxM4Yj1XnPrmrbhAUYgZCgAk9qgmWJJUlaUAr1B60XQLYsseePWszUpMTqvH3eKstewHo9Zt+k99cBrUeZhcEDkik2mNXM+XYsweeTLFhj2rWitpZXQiNsld4YDgY7Vkz2MqyBrohcYJB6j2rUj1+e2sYbWOMAAH5iOQCelPoLrsbU2txQy+S1qCQBk468daNL1m1kQx3FoCQeHwD1PFUdPU3mrLHcAELGSAO9Gu2ZtxCLVimfvADpzwahuxpGNzqjFY7fljhOOnTiodQW282NI0jJAJOAMYNcLIb2OIN5zdwc1JbR6jdNhbhgDHvJ9qnmZbg1uzs7EWvkFZViMikgkgcjtUqGykLgRxAocZ45rgyl0CFErZztPPemSPdxBT5zZYZB+lHMLka6noiyQqoVJY1A6AEDFYfiqeJ/D0yxSKZJnA4PJAzmubt4dRuXwJCMqW69qbew3EenedLIWQNgD0NDYKL3uZkFg0cYYSASDkEDOKksoTZySMQHL5yPeljkwpAP/1qkfIA3HIPQis/aNMV0ZsqSPIS6454xUISUyBFBx/KtGSYQpI0pBKjK+9VEu3KbiigHk+1a3urkuxMI1481iT7U0lApUEjPBFRPMGIYHqOM1G0hGwgckgZ9azSbY7nWaBPFd6VNYMzIw5PqR7VAI7SS9WwcO7qDgnoO9Z8FjfWj7jmNpCFGcjAPc11Wh6XZm0juLiUm4ckDPbHFaW6jV1oUba2js2JgGCevPSiIxmV9se0kZLYxmmwkxy3MbHMjuCAOfwFWFQsoOMd+eKjUu5EkglujGEO8EgHHcCmXdvOAGETHIIKgZPGKsQuYbuFnYBQ2TW6ZJQGYsuMEjjrVW6iv0Ockcpa+bOhAAAKkdat2zLJblUU5k5AxyPrTtVjlu4gyEf6sZHvmodPVop5HOdxXgeh9KLXQm7EV3YyyuvzMmOw4PWiOykhw0qMfLJPAzkVauHnjdGdCDKQMHtzVuQCAuBIXMzZ5/h9hTtYL3II9Pihg+1iWRTIMkN2rIOoRCaQytgZ4+lbFw08yGMDKdDiooNOtfOG63Uk8kkZosmG25z2pXaSyQGCcBVOX7ZqHXrmK7igWGUEqSTjqK29X0KC4uQY4tgAHCcDNS2mgWVtepMVLZGNh5GfWmkgdtzjLOM+cQ7HaRgE1ZuYYQ3y4KgYJHHNdZqenwx3UMy24OARtAAB+tUNVspJ4QsVuEUjcQOuewp3QktdDlRGoJLA9OMVs6LosOpwyysdmz5QPU+tVhp96qhRbnHqRV/SzPaLNFJE0ZkwRIB0I7U9GJprVFC90GeG6KW6O6AA5xTTZ3cMLFoHCkBcY6E1vpPP9nMnnkkAkgjk4ptvdyzPtMhAGM5A7niktB38jmpLWa2MDNEW2EEgDOalu7k3EDxpAVJxg46Yro5IhLem3LggA5bFI2msXIVkIPQk0XCyOcs0W2cm4BSORRhsZxjNFi0c2viYZ8tTlfU10E+neXADKQ6dMDk1Xh0+Eyq0WAQeMjFNO4NKxPLJJdTtFICoxjI71OXW2sQijtgZ61OtjJD+83q7Ec5NUbyOcMSwHHYVm1cFoaFtJCmnrHI4Uk5wByaeNQihlMYtyxHfA6Vl+b+4x3A49jTrRp3id2O45wSetO1xXaLU2oRS3UTiAqqZBGOtY2q2iNOWtQWGQTx+dSyfaRuxJgA9MCr+mea5QuATnByOTTcVa4Xa0OZmQkBXBBHYjBqhIAG4XGK1tRLNqVwzNyGx9KovgrhgMVcXoDIRJGyAEZIHWkjwsyFQRyOKSNEE4HABHUmrMaKXUqcntVEBcyMckHJyBit3TX8sBmO0EgknuMVz0gPmbucZ5HvWojNIgKEkE4I7DApdB2udkkM0yrLHExQ8jA6ipDbXON32d/yqtpniS2ht4beUFQihcjmtZdd0+TBW4JwMnCnism2hprqV7azuJpQnlFe+TwMVRbTbm11yaWWMlCnBHINXJNetxOi28zEAkkkfpRcazktITuO3Crjv70ru5eliGVHQbmQgH1FR+SrxFyu5scHFRrrouYG8xQSDjGKLTVlMbwYEZJJBJ4FVr1EtNbGfehoyoZSCfbFU5r7yogqrggjJ74q9qUxuQI4yryj+MdKxpbaZ2yZAx9RTUh8l9S+usxRuXDYKg4OOQcVas9fiNqnnztv75BNcvMksbbSceoptuJZGCBuc4AxRZMhppnXPqtjcTrI05LkYzjFTnU7eKDZFcYABIGOprmG0+6jXd5ikg9AO3rUiW92VHCknjHtUuKGkzojqNrcwJ9qcM4HTHSqkz2QwYHO7PTHFY1xHd2y5aMEEZOBnFVRqDDl159B2oS7Fao6a3m2zISeARk1sS6jaE8ToPXNc5pzpPEksjEB14HpV+PT7WaYBrkIO+RSaEmag1KzH/LdDxTk1CyYhBKo3dx2qqfDsBQvHex4HcjpVL+yVIcrKXIOAQOCaLIouaowA8mEqfMXALHPWsmLS9RjUDzFJB4weKsS211DJD54Jj3gKTj8q1XH+mKuBg9vwo2Gm+piix1IPuWUBj1BI5q0LTUdwd3jDE4AB61ejIN/z90ZyKja4BSdGcCQnEeeCBQmD1GXMN1HbP5yAAKSCKg0q7luf3EMO8oMkk4NPS0vplIkuiYyM9c59qZBYXNs26FzGTwSOOKaa6k8rtoaiw3ZwpgA+pqDULF7tAsfy8YyelRG21EjJumyPU0gtb4N/x8nj3paArmILO5sLgrHE0yg5yAcVDq1xPdW6CSIoASemK6RE1Ej5rjAz6DkflVbU9OurvTzCkisxPUjFO6Gk2zkIYWkcBgcAjP0rQnYmNEVcYH51Mnhu/QqwZcDqM1Yk0e7ZRjbwOTmr5kTyO5m29/dWTsYiuGPIIq4NTuLtTHLGAAM5Hc0x9Hut2Sq4+tTQ6dPEpL4yfQ0m0xKNma2gLKbiJlHy5OfpU3imN5LhSgBG3PHapNFkSC1HzAHJzk1n6zfLcThY2IABBwetYNNyNYtJM0NEuGGLbnbtyPQ1R1uQMxhySQ3Q9q0tLhWK0SQZ8wrj8Kq6ldwwjiJXkJ5yOlD3COxQi3C0jQdj2rXLT3lkojj34G0k9qqWyxzxI6KCCemelb1tbJ5B2SFAATgHrVNknMmVrV8Pa4Knk+/rUIkkikN1sOGOeOldUNMt7pVklYsDwQDjn3pstnbwYh271kBAGOB+NPnHZM5240+4KG4YgCQbgCecVNZafbTW6SNkk54z3q3qts5hDKpKIMAA8isiO8e0/dKMHBIzTUwcdLo14VS3tiCBgdR75plxtkR/LQlyRkgVVEjb45fKLIACcHqasQXgNvcOEfLMBgDkU9dyL2G200MFqYp3IJJ4PUihby0jZvKcA4xz3qjeowvfLYE5wMmoorMvJMCoAjHBx1pN9SkuhYaaJpSA4Yk8ke9Mm8qGRVRgSepB6VWtLZnEjOuACAMdzViPT8vJuICx8EnvRcOXUrTOqyF1AYDoPWnRajFvMkkYLEYAPapPs6wwTSMASOn0quQoZThQSBgEU0xNWJZ47Se3MzhUkxkDOTUelzRTRlDIBg456mi+geIRt5YBIzjtXOR6i1peykoGBPI96pO5Mk0jrrzSre4iNxPOFWPg4IrFktNJhBlN0CGOAM8j8Kyr7WLi9AQsUjA4UdKzySeSSTQkxOTsdVCunRyxNHdFySAAB0rqXtFuYDGXwrAZIry1WIICkg9cjtXTaD4ieCMW0jjPYvyT+NKSuhKTTuaep6Lb6fZPcCQtjsayNNu1Nw6noVOKveJNTuWtEiYLsk5BHU1zMMhSVDz1AAFTC/UudmlYuamAWG3rVYRoAc8Ec1q31skDxsz7ixBIPasu9Ki4IVvfjpTTb0QW0L2nqCGYd+KvjI61maeS1uShwQeDUjXFwhwWGfeqb1sStVcvk9qWqAvJ1PKA/SnC/I6xUwuXCaAPWoI7tJW2gEGpx61LHcOnSg5pJJBGMsTj2qH7XF6kH6Uhk/RRRnIqubyLs1AvIehfH4UwLB6ZppHHp7VAbuEn/WfpThcxd3FAEvXk9etJyKj+0wknEg6UfaYiMeYKBXJQOOaYTSGaPA/ej86QSRN/y0GaBg3SoCAXB96nYAjjp7VARhwKQxzHCOR1waraYAUY85J/KrEpxA574qLTh+79jTj1JexdBwMUopMgUo4B9aYxaUfSkPODQPamIX+lJuUj5SDSEZH1pqKEGB0oAeaQ+go60EYPSgAxgUnalzxx0pCRnB79KQyjpumX1s8wQ48vDgdj/nFdVbySS20bSLskI+Ye9cnbazcQyKCxZBHsB9T/AI11lu5ktopH4ZkBP1rFWG2S9aUHIINJ0FL0PSrJDPApRzSAeppTxjFIAooyDSAnvTGO9c0h4oyO5AqKW5gjGWlUfjzQJtEoNLms6TWbKPpIXIHIAqpJ4hXzQIoSYx1J4osxXNrPalHpVFNWtHAIkIz6jpUwvrVj8sy59CaAuWByKOgzUYmjPIkU/jRLJ5cTOCOOfakO6GvJuZoySpAyD61BczsYAIzglSTx7Uk8gnkjeNgTjLDtUqW0ZAYAk4PGaBnPw3DW1tJNuHBywPrSf8JFLJGuyVUI6kDrVbW0ENgAAQGmIP0rDLAAfLx2qrEtXOge9kmYs05Ibk84FRhh3OR9awxIwH3iAelT285QEs5OentTCyNhZyq4DfQZqQXsnGSD6cVnGQAqQCc85NXUgvrnaIrcnHQgU7tBypkv25w2COTwOOKkF2QwLkBc8+tOGg6vMvzQkA9M8VJF4X1BmAfCg981Sb7g4IsQXVnKSo3Mc44FWoDp8zlFWTIBP5Uun6PPpcjEBJQ3BDDpWpDJLFk/ZIM+oApOQKNjJa2tXjZohIQCAQR0zVY2LQqDGjspGc46V1cepyBcfZIAPpUn9qScj7NCPQY6VPMUcTc2UkyqGUxgHJYitCGxsDABJfhSBgjFbV5eC8gMcixBe+BWLJaWZUDeME84zxT5kFuxLHotgsAkj1EfN1yOCfaoLnSlB8uO5UtjOcdalcW0dsIg+cEkDFQCVGI3Mdw4yPSlzDsygMAhWxleD71DCsn2hg/KngCtkQWMa+bIrkn361UkktwxaOMgg9zRzIVkWrbThcW8iggHjBxV+x0uGFAzASSdyR0qLS2YqMEDPGDVTVL68tZnswwQg5JHUipu2PVbHS29t5wIRgxA5welU7vRkkGJEGc5JHXNc1aard6cWaOZl3DBNd7olvLNBDe3U4cyJkqR+Ro1Qk31ObTRYCDuJIB9elY99ZmycsrblJwOK9PNraSE4hUnuR3qA2dgziOSzUkjIBUHAq0x3TPL44jI2c4J4IxUtrbPM4gUEuBnBHWvSTpOmSEA2yoT0AGK5bxQBousWk1uvDJjIHTkg0rt7AkjG/sa7VwrDaTkgHuKrXMJiA+bBJxnHQV08N3JcugEZcsdik9/pV9/D/2gEShFOOgHNZqbTszo9nBq9zzu5OWChuMdAaiJ+XaM10l3a2ttePAIwRGcEkdaQRWhbKxg8elacxn7JdzAtHcMRnA9afcSTHIUnr2onbfcS+Unyg9u1JtkKgqpII49qLsxcbOxHDb5bdICB6DuaUs8bMMfIDwKtpp165GyGRsjPAzWlouhtPPIuoQyKoGVyMZNJt7sFBj/AAvJbJHN9qAdJDhSe1dFpVzbwzfZIgHjLFhnqKpWunwR3exYSI8EcjgmtS2treO8haNQGB/PispHQmkmjUWZplEoYgHjB4qK7vmsYUkbe4ZwuF5xUxXLADjJwD71UkuvJnaIx7whG7jODQkzG6JzBArEiFMkcnAyc1FJaWk05nlgDMVAx6Y708yO8BnSJm2nG3uarNd3iyKRYybMc0alXfQFgsBqxhWy+cKW80k4PHSjU7RBbxSQR4JbBAGSaadXUOUa1kUgc+31q5Z3EjXKhkxG0e4A9j3p6hfuZNtCunyXE8y7JABKQe5wQB+tYXiXUINSnhuYwVPlbGyOhrR8YXpS+EK8ZUZPr6VzUhZl+bJUdcDim7o1p0+bW5nXBLwCIEn0J6mix446nIOKumNVAkwMDnPYVStDl3PGSR/OmndGdSmo7MlkCia583I4zHgdTVYCQgblA45rbVBe3CWoiBOQM+lXYvDv2nVDb7zEgXIOMj6Vd9BOCtdnOR7nO0LkD24FNeCYfNjgHGR0ruNO8PWiEwL82QQzEYzVl/DVlb20zzRsUQZwDycVLZNkzmtF0SfWNIljEiKQ+F3HFdLY2V74d8PPaxESTKxkBQ5BH+RWPaajY6eCot5kikORmr+lXck+sMCHNrOgEftx3/Whtgu1jzvXdQk1O4muZCQ5OJF7E+tYDkgjHPfjtW/4stBpviC4hQkoWzg+9YBLBgwGQatbEyVmJ5gGSp78imGQ5B96cwLtuHGTikliweDkGjQmw0uSvGc9qlBEigEckdai2kDk8/0p47EHGOaGA4QtGQ7Ngg4wKcsrlyoyCelMEwYkFuopFO3v+NK3cRaYqWUA9ufrRGH3AjoD0NVzI0jgKuSOvvV0KVIz1xxipasB0GmagqLHbruDuwAOeMHrxXpos7WC2TdKSQg/OvHbGYx3AlwAV4U+h9a9n0eVbvR7aSZFDugyCck+9JtpDWjsUJdBs7mUXBnkAccAHilttHtYIZh5jvk9z0NaE0y2mmiQqD820e2TU5iBUFWTkA4BHWkpM0ZC9naSW4jUDeAORWNqECW7RYbIYZ69DW8YmCsAygkEEAisabTJpcRgBnClgc8AVSfcLXM4yBQSxAB4yaab1beMyriQj5SPWueu7ueWR1lJKIcAjp1rY8Iqskl7LNH5giC4DDI5z2/Cqv0Jaa3I72ee9kAt4WfaCeATyevNJZQMLZxPbgkNghhXXxXJgAEMSIGXIwvbrUCyLcz7GRQXzk4qb2C6ZlGNm0pblYARGcBAOB9KkGn+YiyOQAAMIBwMiq0+oGbU/stm2y3iQjAPDEdSatafJdyahGolBLqcEjIHvT5tAtqZ+oaLcWiRtCRIZOoHGKpR6Y1yFdsggkY9DXWjQLgSM73AJIwDzx702DQJYlKmdc5yDipdTQ1UVuctPHcM4iDMzqMjHtWaTLKGZmYkdeTxXfWOhi3vvMeUOCckY61kW1vC3iq/jliXygMgY4HvSUk9gaSRzdtbXRi88BtoPGatR3N1YI0kBzM4wwxkCunmm06HTSitGSCQFB5qfT7W2uY41jjjMmAW4BI+tNdyG1axxsNpeavcPIoZ5AAWGOla0Gg3EUoeVDJGoyRjr7V1o0+G2kZ7ZBG8gwxAwCafIUjhk3MMhCcDvxTbY42Tsc1bD7PqK3hGEICYHYGmzC4k1PbIuRKwWPJ6AmpYbmBtGuEZSbmMFgjjgn2qv4ZvhLqMxuI1hRIshsd8jjmp1aNG0ndF6XToZb06e+wOQeM8gY61Zg0iS1jVQEJSMoCPQjiqcdxFJ4yS7Vz5W0gu3APy4qEeKNQGowwTRIkbzAMducKT1/Kps7WQm31Hz6ZPbAEhXLEMMD86zp7OaZhH5ZBGSARzW4+qpd6zxxbxKQD6+9ZMOrMNXubmdSY4xiMDuPaqgtNROTWyJ7QzWaIWtSSoKn1xWfqu5vDj4UA+duznt6VvXF+FW1ZQCJ2AIPUA1l+KURlt4oEAVwSwXpn1olZK7JT8jihK+4szD0IqcTlozGDyRwewq4dOiZdrLg+oNVUsGSUgNmP1rNNSdiWuoggfUECKAWjHIqKTS7uGN5ChCgZxntWpbfZ7Le0bEliMkmnHUI5sqxIB4wehrZ6ISaOaDkjCgnBqe2jklvIEyB84ILdB9a0CbaMPtRQetUZL/bKjKigBs49aE7vYTsjvbK/lmuEt5IIyBIFYgZyKtR6lb7bmePTpMW33R/eycccVBo13FNtkjg2kAOcnrW5/agIOIBg9R61nKVnY1ilYpaekVzp73b2ojZnyFI5H41XZ4I7p3KmREjJI9/arV3di7UKAYwDgAGqkVtHE7vkkFCCD0xST1uNrQbbTadLCZ5LMuHJEYB7L1z+dX7u7t0ssxQ+cYQNyKeV44FV9EnsotPaSVQAJGK8duM4rNu0utPu5b63IMU0hcAcgDHGRWm5n6GohtpFjZoHBYA4z0yM4NVNRmAsjJYxbJAwz34rQs5oprK3mlAM0kYJAGO2alkezeFgihRxnin1BPQ5yW7uZNrTZyn3RimQ3t3JcFZxhARsJGMmr92LcgEPk9Bis9oxMpaNi3knJA7ZqnsCSvoJDrRN1MWUmOMhMDuT3ovtVuEuilpgMo6kZzVWS2nJPlxk7sHIFQmzu9xZonye+KlLqW29jZttSllT98AZAm5iOAfasu81Cea62xyNGAAQM9DTrZ7mM+W0LMMYIxzWrY2UFxZy3FxCVmQkKMY47UcutxX0s0ULTUZ4VWG7dpWkbCnuKmj1QTTxxJGxBcgk9sVsW2gW9xBFPOWDkZAHanpoVraMZlYgAHOe3vQ0r3YXXQw572+SVgtqCASAccGtCaMNBCVjVmJG8Y4A71PZ263kEtwJ2WNGIGfQd6sRaYJEV47slDzkAYNVsRuY8kdp9skjclAFOABxiqUYt2u28wkA4AA9jxXRyaFatOxa6PmY55AIBqrcaLYwyhmuCSQCBn0qUykvMyrkxi6JtySSD+ZIzVW5uGjk2xZDKSPY4rfTRbfyhMbraCMkkjjNVNQ0yGGxN5HL5ojPI457GqTEkmZthfXE9vNLKARGeBjrx/wDXqYXbuHfYAYxzx1qGyuEuIpWji8tR19+Kf5ykOwIwn3sChiSHG9lkikKqAUPGR14pY5zIqySj5jjgdKjNypikIwQBgjFV5bkJbKUbk8YNG4bF4aTPI7SCVcMcgelTx2E8CFQwIPXFQQ3AKbdx3hRkHjmpraSOSTEkpUAZJz0NTdrQq11dmVfFxdOAuAO3rT7bU3tiMQcg5yTxWq8FjKTliQOpHeqy2Ec29UQ4BwB3xTuJpMzbyKO7uTOzxx7uoB71l3VvskMQYMAM5HSurfSYJUW28orIBkPjg+xrCuNPmtpykik4PXHWmmNrTQyTafIz4BAGRmrRitobKI27lpiMtxwPaiaCReWBAJ49KhhmWxdxIpIYcfWrTIaECktmQZySSO9T20m2AorAYPIxUbxuFDEYDcimxfuxJzkEChi2LixypINpyRzWg8kkeCoIBxWZG7IwlUk8dBzWgJSYgsmQvUHHeoe5oti5Y3e+RQyjLNtziuhFlGFI3HJGDgVzVjGjTxlD8okBrrXcRrliAMdTUyYkZ/8AZNpDGTkgHqSaju9OhCqwAx1OavSPFNFtZ12nnrVHV58JCsRBHOcHtU6lp6lKOOJ5TGq4x3FSHR0ODF87kghAetXNNsv7Q0+XyCA6nkmooZTbaiZlBcwx4Kepp6iv2M+68M3lzMZRD5YI6dSKpQ6DfxsSkBZgeWHTFdautS3KSKsRjIUEe+ap/wBq3NpB5UMJk4LEkHrnpUpzvYLprYw2cw3ixSjEmMsD2qwZhsJiw0gGQCOtUbotc+IiZhhWjzjpg1aMQhcTRtggAA1bbtqVFdhJ7mWF4UeMYljy2R3rbh8OI1tGQ0YJGTlc9a5fULiWaZDI2cNwBxXVanPqcUduNPBI8sFiB3pa2E3roKvhhf8AnuAB0AHArRttL0+ONobqMOQcg85/TpWdqdzcx2dhiTbKxJkAOCeP8c1nWXiG705/NnBlAyGVjyRnjmhXfUlt9EdLPpmitCVwVBHGGIP61yVxI9tK8UTv5akgHPb3rbm159QhGbPyioLdevHHaucM8kshkYYJOcYpq9x3uiaO8lkeMSSFljbIBrchkW6cXCqQAeRXMiU/aCMYAFdHosqrZkkdTxmm9riW5KY9shlwQcEA471my6fcXL+eCOa1p9QgiYQy5BcHAx1p0V1FbQIrdWyRxUJvcu66kNrm0swsuSR3xUzPkDIPPPSop763lj2A5JIABFK+q2kJ2u4ymAeOlGoXRJ5679gU7sZxio5XcElFJOMAEcUxNQtpLt5UbiJfnOOlPGqWjnG8EkZPHQetFmF0OjmV0DYJz14phmVEGQRk4pkN3BFAoY43klT1zTZ72CQpGGBd2GwY6+tFtQuiUtz0PPU4qFAQpU5JJJ6VYmu4I8hmwQcHjvSR3MUrKEOd4yOKAujPNvI5O44JPH0qJrOU9DnNact3BDIY5GAZQCRjoKYuoWrbNr53khRjqaeoXRkyWEx4yQPQVC+nyojEtnjvW7cXUVu4SRgCRkDHaq1zqFq1tIVkBxxnHejULoow3V2sYjEgCgYHFOMDOhYnLdTnvUkEa7F2jqM5NMe7ijfazEHOPxpPcS02KoeW3lBiYrzkg9M1sWd9dR6XeXLMHeMAIAOBnrWbIUd43UZGSDn1rXsI5G0W7EEe52IGMUnsLS6LWn3aQ+HxdXDAE5Jz3PpWbqPimJLRPITMh5OO1Ymt6hIttHpzKV8vkj3rF3sGAZjmkld3B6HWab4kTiC7yxkJ+c9FFUtavLIyEQAlgAQw6VgC4IO3HGetCS5cgtkHNW4p6kptdTpl12AQQRRLtkK/vCTkce1X9CnigeedmWSMkA7hwCelcMwJxtHQ5NX7G+aGJ1LEgkEDPeqWxLTOuutk9/jcFcvg8cDjtUkiW0Kl1J2gYJ65NY4SS5iNx5hDAbjjuajsbl7lHgLEgnnPXNK3Qu/UfdXO28S3RwEdwcY561varNZSWCwxEbgcEjufeskR2JuEknVi8eBntkVom70V3EYIznJJBxmpaukhp2dylFbRG2BkclmGSM8YFZ8umPLKkvmZUHKrV/VWtwi/ZjwOOOmKz7nUltp4lB3JHjJB4oQN2MXX7/UoroLL+7A4UY4xWA8hLlj1Jya6jxAJNVK3juojQcKB2rm5IhvwOR2rSD01JnZpNERI/OjB65qQQsSDg8VfeziWzRiw3EgEdzV3IXYzcYAPIBqa2QTTxxk4JPHpSXUeyYgdABgVHGCXwoJI5wOtO90DRp6tdvcTxxZykYwADwKqRk+Yp6kEEVA8mxivcd6WOXkEdahKwN9DcvboXbwRgDJIyT7Vl3I23LICCQeo6VE8pKggHI6mmEN1OcHuaaRXQ2tKA+zke9Z2u5S8TaxAxzitHSTuthxjJ5rO8QAfbEHbFJ7jhsyikko5ErewzUguLofdkJA/GgKNo45rS8PRW02pMLrGwAYGOpqkiG0lcbpEtxNcFZCCoGc461tgYq9faXaWka3FuoXPGB3qkBUt3KSW6EKgnGM5rH1W5FjIqrGGJ65rZX79c/4iwbxV9BxUdS11Ko1huB9nB/Gj+2CODbA/jWY0jKxA7UgkJ7DitCLGr/bCdTb449aBrEf/AD7HH1rL3segyBTgzE7SAKnQLGl/a8IyTA1OGsW56wuKzTj+8D05xTXO3BIz9KNAsan9q2+f9W4rR09oryMzKpAB6GuaV85G3GK6XQRjTAcdSaqys2S9Gi6eOlRHmTJFSngVEOZCR2qDToNuSBbv9OlN08fuR6Y6Ut1xbuT34pbIAQjHPFNdRPoWQM04fSk6dDSjge9MBc8Ug460gPrSgUxC0Y4oHFKfY0gEBxUJuI9xUnGKlY8cVRuvKhUO+Qp7ik2NK5ZEqY+8MinCQHoRWI1/bhxhvxqVbqJhnzh+dUS3YZpFo13crEWAAO7HqRXbK4CqmMYGK4uGFoZxLGxGB696ui8uB/y1P51iosbfQ60DgUEhRyQPqa5UahdD/ls2PrTJrmeYgyyE+2auxN2dPJeWsQ+eZQfrVaTWrKP+Mt9BXNlAeuT9TRsHXFPlDU2ZPESjPlw9+5qpJrl3IflIjz2Aqh5YPc0CMA5yaLILE0l3PKfnmY/jUWSx5Yn6mlCjv2oIyu0HB9aLDSQ3gNjHNLlVOWIH1NRG3Lt80p6Y44ppsxjhiT7nNFgJGniB2hwTjOBUf2pQTgE/XimtaSFThwPoKY1i5BYyEnGcU7INC0t6dnBAPpnNIurXYBUMSp4IxkVHbpZwDDq7sTzzxWjPc2cFuq2yAOeMkZxmpdh6Etk4SLYXILjINbdijCMSu5JIxj0rMtJrKNB5pJb1xV9dTs1UAPgD1FTYLooatZrd2U64/wBWxYGuTtI1k3+YOhwK666vYzBcLGwJkHFcvJayKrbASSc4HetFsFyG4jVcbQDzzUsUK55HTmkjtpNjblOcirhj2seO1JgTxwRHS/OPEokAGfTNdnBd20UUMSyAMwA49a4w5+yRLjA8wGtMPscBeqkGpbsUlc6vUC9sYypJDgg89OKpwXUk8oRVPUZ56A9TWZJqFxcArI5IPT2oivJI33KNpOM46kUlNWFys2L6dbacxRYI25yTnnPI/Kqr6qY3ACg5zgY/KqMhmkZnUkjORk9KpSLPG5dgT6H0pcyG0bEeo3Bn/eoFTPOB0GK0dNuowXluWUr5YGPeuWS+Kk+YdwPUd6UTMysAxCHmi7F5FuS5YOwDEgE/iM8VXNyxyCQATxVd5WIyOc96ryCQ4IznsKe5RpR2805BDAD1Jq22lSBIykiO7HBAP61jWouHlVCSqk4JPatG3kgstVjWeYug5J6DFJ2Qm2i/HpsflMLlz5vQbTwKtadpsltKZ/shmRlwOBVd5k1CYppvDDkZPWug0m6uYgYb1gFVePrVWVtAUigbGcTCWGzdBnOO2arahZNLcfa7qAhyQCD3FdTHfWzHBmGexPSsfxDI12sKW7ghW5I9KSVyuddEZ48PW8hcSxHD8qQeAK2o9Mga3ht55ZleEbQUOAR2qlqeoyGyWOzBEwAAI6Ad6zTd60CAswIwMk+vpSV2JtM67ToYrCMxiRiCScuc4psl1EmpDfIBxgD61zlnPqkglFzMANvBz0NayQAxW8jEO4wJD3xRd3swUbq5pyQrLcRy+YQUOAAeDXL+L7KeUwvGy7BlSTzg5Jrpbpl8+0iB2AuSPfArmfGLyQQWqrkGSRyQO+On8zVRbuLZl2CK2isNIYNhxg8dyQM5/Gta/vBZso8ssz4GewrhP7YlOnwW6gBoDkOa2dT1aCMQvPdea3lqVUDnPXms2tdSucpXxjkvZiQA285FFnGslypwFQnBJ6CmRTW11em6wdknJB9a07e5socr5DOD2rRNWFzMdaWWjwXEkTwhw65LjoTU39n6LG6vFCzFjgj0FZy3qRh08sAdj3NWYrqM4fnAxUsLtm3YTW6u1raxgeWcsCOasSeTJNsZlVj90dzXnuo6/d2mtSS2zkADGQOo96pnxHeees5kJkXOCe1Jpsi7TPQL/VtP0y6SC7fGRkEDNYFx4gVLxp7ePdEGyCRg49KrXmmW82lW+p3d8wecZGece1YhuCYjGvI7n1q1FJXY27o64eLpAmBbJnOQc9Kih14M8zSqAZDk4rl/tWCFJGAOtKt3FsyCeaatsRY9A8Pan9usZ8kK6uSAfQ1pJLICAZFI/CuP8OXMFvcs8/ETx8k9jnitHWtSsjZhbV9j5yCD1HpUO1ylpoWdR2wSGeZo4zLkAE8sKuQSPbWqvgMkcLMCe+BmuJ1O6OqXFntY4iQIAT1I70271C8DC0klYADAUHjBFG5aTYtzrA1a8lkuo1XjaCB09Kitwr2ZikQYY4DD2qCO1ZywWIkgFiMeldDoGhLf6dLJcbo8OSnHUYzmqdjR3WzOfkt1XdAuSh9+tY9pxcSL0AOB+ddzZ6YrXcSmAkg4yRxiuMmAj1e7CrgByB7DNCdyJLS5v2AitmNw0u1yOAPWtCG+Mi7jOQe+B2pNH0+3ubSGSTkyZOPpxW7HYxwoBFCm0jkY6000tyLXMWHUGAkDTkc/IQD0qSCSS8YxJcsTnnOcH2ratrePyiZraPdngAdqlNvAH3RRKhyDwMUXQWM6aCC3QCWISbIzgEd6ybzUGsdIN2sQDJgYx2Gf8TXSXk1vbgPOmSeAAM5qo8bajE8SWqpAw+YuOv4UWTHfueX+Itbi1pnYW8aEqP3gHIIrliGVgOvODW1rltFaX7xwsCuT0HA5rLB8xiqDkDHNNaEu48zQxwSL5ZMjkbTngetNEqkAFT+FMuF8pgNwPGSB2pqguGK9RT3RLHMFLbsHIHSkwM8DIpVOMEj8KUsoUlefakIhETBsgZx1qcwEMNpyCOTTfOH0z1oMzLgZ/wDrUO7HcljRY3GTnH605ZfMlwScA9qiyr4OSMd6EVlfcGOal+Ybmna7RcK7DKAglfWu88M6tPcXDXbRHyYRtjQcD864fTrRZlE88ojhVgGHc/Su307U9PixHbL/AKPG20ADknFS+w1Y3pL59Qsfs625B35657060hZLqMyKTGQT17gdKnthb20IuoxgSMOvofSpYbkxOiyRL5YJO4nnFCZbRnSQykSuhJwQTz61NqOtR6JdLDHCZGeMZJNNbUPsKTOyIwkIwCegqLUtKTXHivoruNB5QTBPfmqVhO2z0OUubgzeaFgAV2JBHarmlXjWNq20YJjIbI6kHI/Q1pR+D5FjKm/jOSCDnoMVKvhZvsJtzdxlxIGL56jA4qrpCautWQp4kU20KvC2+NMH8qfp+qC5nkZYyDHG5A75xT/+ERlkiVFvIyVJJIPXnIqa20M6YJ7oyq6eWUAHYk0m0wUUtmcNHfujylW2uGJBrqPCF+19eQkctHkMfb1rmNX01odTmjgJPG7A681s+GLZotN88FopixBxwcZo5VbQHdPQ9GcEscZwaZIp3Y5ztNcm5nVC/wBqk4GeTStfXYult/tL7gmSQentUOm2UpNHQ2+6CUyyE7RHk57VSM+no8lw4w8gIdgO1Zzy3LKVNxIQRg81Rkgnkc24cgHjJNCg0PmuaQsNFkw67j3HJpml6gljeX8sY3RggA5rFnlmthJbkZMWACOh96f4dKz3F1BM4CtGDyepBqkmhPbU686yxQlIQSWK8npxmobbVTMoMkGHOTwOODiqN9LHZxqi5MjkNj04xWna3ljHaRoCoKgk5HTPWpbBWRFax/appd8Shs7iSPyFNgsgBMwRAC2M44zVu21JAjMYk64BXuKl+326AhYBhjkj1NTqWpLsU7lRDbpH5MZHJJIqtcxsl6kTxRq8pBGBnGBWnPd2FxalWwDjpjpzTX1G3M6ERLJgfe7gVKTHzLsUxbSFhkxgemwVKlkN+CIyT6oKuHUrYH/UDP4U6PUIpFZ1gyF6nI4p2fcTkuxUexDKRhMnp8tcprzT295DaSIQQuc46/jXZnUoXXasRBPAI7H1rlPGSyHUbbc4dVTAI6n1qZXtZjTTWxkrNtYcAmmzBQkjKMcHj096rxxuH3gHI7HvV6MLNhWwCePrWK0d0ZnNfaZBx3BoiM9zKYkBJJBPFaM1oscrrgZU9KjhmS2umAAU4wB0zXa3eN0TaxPJpUYXlsvjk+lY11aGHJ6AHGa2JLwNLy4yRkj2qrPItyjxxgs54ArGm5J6g2mdV4dI8gN2MIFbSMGcIpBJPA9TXP8AhQMXaJskiIEjsoHet5YZYZ5nJACwmSI56kDircbu7LTshsljcecsgGFDAketT/Z5SGIUkFTgjvxVWP8AtuaBWjYkNbFgcDl89Pyq5b6t/Ztla28ke+Yx5kB4IJ/yabgu4c7XQg0jSB9hMd0rLiQkA9wcZqjNHf6ZdXcrQl7UynAIyCMcVtf8JDnpbDP1pJNft7mxfcgUngA8g07C5k9GiC3mt5bOCYmNC6A7Aeg9KSW2tp7crFKRyCSD04rOiYSSeWtptOePeotYkuLDTpGiUxSFgceoFJgtNiOS3SPUrOLzSwyRg963LSxgsp5FMRdJxlh7iuL0q+mvNctzKclDkZFdvoupSajFdyyqoFu5AAHUAZod0hJu+xC0bJhI4SFU5HHao5Z5BGG8oYAJJxUmi6rJqt5PA64jjGckYzzWO+uXcmrSac0IWIErux2FCuN+hpx/OltKqYLkEgDjFX7+0a5ASAqgxzjvVEXLQ3Nlbrjy3jLEkelS3OoyFgsAwCOTjpVJslk+qJM9hbx22d6uA2PQdaTXWZdEuPLGSFGDVJ9TmgAQkZPO4+lLq92s2hXBicNlQBg/SrtoJPXUb4YHneH5Imx+8JBJqWadbOO20+CQg5G49gKwrTVRpvhZTuw8khUfUnrSm4aTy95JkIBJqWNeZuaHJBqc97MQzqpABbrxxWkbO0J+aEEgYyay/DMkZ+1+XjAwDjoTWwTx71LLiRG0tSMGEbQMAdsU02FoV2+SMenapic0A/McUijmZEt7ZZQkAALEEDvVXz7cMluLdczPgkelXJAk0skZJB3n86oNYyQX8UrOMCQYFNMTRp3OnWUNu53gZ6gHkmqk+h2kdqsrTEE8ge9R6haZcMkhAVyxB70moO9xLbFWIjjHzD1poSbL8Xh9mRXM4yR3HapY/D3lpgyKSTySOtTzxXEgQxZC+WMY9a0YAwtkDH5gOc0mykY91o8dowkMwAPOwCpE0Wdl8yO4C7xkADtUWsEyXIlVjhRtIzWlaRSi4SUsfL8sADtSTYno9iqNDu85F7j14ok0CaUfvLhW+o5rTnDSW8iI2CeAfSi1Vo7VFcksBgk07hoc5q+h+TppMkgCRDOQOTXFSxiVSrevFeheLgRo/wBpBIAIQjPUc1yEWnrMgdZAARkA9qcHcJW0MmEyyzmNmztAwKkZCiOpHPFacWltaXK3SsGIGDkcUl5bebK8zFUDdgeM1rcztYyIGkhfcD8xJyfarltfFsxXDYGflOKZJZCMRHzBlzgD3qJ4Sk+xjxG3X1qW1cb2Nq2LWzLIDlUOSaunWG1RPs6qFXcAxJxke1Yi3KkFVfIPapLTbJPtJ7Z4oSuS32Ozj07TfICLKSCOTnJpi6Zp0bgh2bPBJOcVS03my3ckZIGanJwMnoKT3Gm7BITpUbx6cPM805bJ6VTE8wuwREFAHzH1NPnvoVZY4m3Of4RVSTUDHlmQ8EZ5oG2aIuZWfIOCO2OlKbuderZ/CsqG7bzHlEbMHxxjpVk3cgIBiOPpQ0CuJcW7TymfYC5GCcYqKcMYiirl+MD1q4J5hCSUHQnBHPXioJXaSVlhx5gGQPSpauUpNHOTiaG9Kz8EEHHoK3z4mkkZ44mCqF2qf61EdHaUtNdyAORyaQaFEuR5pAJoshOz1Emu5tY1COOM7jGmMA9ff9arXayRyGNgSV4INaFrpiafcfa1lIKKQSemKpXEhVnkznOTk81Vl0FexasdTBcrcAjK7QMU3zF3kEAegrOjvAZwxUcAHpVgEyt5gI55otrcSfQjeQeeFB5J6V0uiPG8TQEEEHOa5Yxk3BbPJPauh0QkpcHOCIyQfeh7D6mpd2kdzJHKSN0YIFPWGIxIsrDMYwDVXTzJJorSSkmXBIJHNQ6f5sunebLuYjJPrWb00NNdyW5tIS8ciuMo3Qd6dJp1pKzs0mPMIY+xFUPMYyWoKkbnySe3NWJMmeRVUj5wB70xaj4bGFZ7hVcFZl5PpTW0y3AYrKMmPYPak+ZEuuDkKAAPWoJBKIHYA5EYP40D1LcNpE0NuXlGYQQPeoprGFLi3mVwWibGPXJpjLIY7TbnHlknH0qGHeLqyRtxyctnvTQtTTmsUmZixOGOaIbVYChXJ8sYHvVGb7QHmIdgPNIXnjGKltROt/CruSBHg56E0kGpNPYrPdPM2cuACOwxUI05I2jYZ/dsWA9c02+NwLmYRMwGBjHbmqsRuzcWwLMQGJf86aBmhd2q3cyysCCFK4+tUrnSoxbOATgEE/hVm+MhuF2MQCpyBWfcyTCBgHOdwzk9qSYyzCcKuOwqCWzjd9zZzu3fjT5p1t7YSJhjgDGaqHU5TjESgDg88ml1DUsOojkjUZIyTipbjxBcaFamOFUxKSQSOQapx3jz3cStFtABOQap+JgHtYZVPU4waGxWTMe+1OS7uDNOMu3PHaozIskZPfFU5CxbnqOtKkv8JOAK0S0M22mXCd9uHA5Xr9KiV9xB6Z6GiGXGVJBBB4oeNZEHl8Y6CjYE0ToccZHPSmlmj4HXrioIm+Uhuq9auJt+zgnlj0P40W1EdPESmmhlPPlgn2qlp8JnztkKEMOnepiWSxcDkFRk1BpjsEBjPO/mi2rC+hrmK9chYUQLnlmArKecx3jtcAFUOPlA5NT6te3dtGiRkkMSxx1FYcl2RGdqlmPJzWabNGtCe+1Ca4kKxkpHjgY6VmvOFADkkD3przsxy2c55qndyhjjsPSqSuS3YsT6gz23kBsrnp6VnhyDwefWmk+nGaaDnNapJGbdyZZGGRuJqxHOCqlySegFUSW4IH1pwYhs4oaA0JPLkBZuuMVWhnWG4UkcZwSKj8wlcZqIgjJAOKEhttktyQbgleQxzTASDx9KaD+NOBz0609gepK2cAZ4704lmTAOR0FRkkrjoKI5CTjpSE2b2jjFonfk5rM1051DHUYGBWrpS4s09TmsjWfm1NQPUA/nUvWRcfhbJDaSx7Q6nkCpdJCjUmOScDpWle39tIUjhG4IoBb3xWHDcNDeMwOATzVJ6kNXidxdzeZpkIPrWcelVbS9luIfKJBRTkGrY5HNS1YcXpYan3657XznUM+groV4aub1s51CQHrjFR1NY9THIyxzUscJPA6AUijqatQj5cnHNUIYsHXIGKd5OO3NS7gowBnNBkBJwuKkCAxZBBPWo5I846mrRHGc1GxDDqDQBU27QTjrXUaKAulofXn8a5uUcY4HFdPpgA0uLHp19a0WzM5bonI+U1CCd/1FTMflyKiAG7dUFsivT/ox9c1LaDEAqC+J+zED15qxaj9wvsKcdmJ9CbPNOFN70tMYdR0pccUh60opgKMjpRRR/DkdqBDScAiq14oa1yRn2/CrTcdarXf/AB7nnj1/CoZUdzmIYfMeQ+5wPantaY6VLp8Xms4JIAJyatywiNwFJ/GqbsS1dtlnilB55puenSlAJpki8ZpSSMU0AijNAxSaXBOBnikBwaM8UCAkjn9aM+/FJnNLmgLC8kZBpMnHFBPpTGYKM5/ClcCTOe1GTUInBbAINSBs9PwpXDUUHBo6g+4waTOBk80oI7VQFJ8yK56NGcfWmojGYK2SDyT6VYkUBpT24OarmY5wRyOp9aljLizJkKOcdPepN2ADjr2qhDMqtgrk9qn+0kY4oQiz0UnBpvmA98Y61Vku5CNuePYVAXdieDzVBqX/ADogvXJphuVBLHFVo4ZJFLDoOvtQ9u0bAPwCOKV0Fid7xZAqrng5rVhzNAtz0BOGrLitUCIxzktg/Stq1SMyTW5+SNRuxn0FRLXYtaCyAhSVIwORTVkZk5OR0yOtFvIJ2VchQ5IGfSoiVt7uSJWBEbc+9ZtFNkoS8jiaQBypPftU0dy0iBWbPFTi8a6uCHYLGEJIHAwBWblc+YBtyScUculw0JntGnYGNcnPIHpVyHQNQZdy20hVh1Arb8NxadPpsk00ixyqSCSccVpXfiLS7SJYhen92MAJzn61olclySOUk0C+tmVvKyGGcH170j2d5HA0htFyp7dqnv8AxhEXbyEeQkYBc9KxJPEOourRiUhG6irSFzX2NCPU0hcLLEmQBweMGsS/vWnuGkYAHoMDgCs+9upg+TliepNOhczRBivJqGkTdmrpWqyaeJGjUFzyCfSty08SQ3DBbtCjnuOlcmE2D0FPJyeaFFWGm0z0JZI5ow0bBweRg0hRSQpJGTjNcNbXtxbMDC5GO2eK27HxJ8wF2mQCORUuLWxsprqjor2xNnYm4dsAdcVmrPb7FlEuVyAcGor7xUdRL2RCiEjhj1NZGxrQLcW5EkMhCsvUA560k2tDOdm7o7G+MCWl0sUnzyBSm3n0qTSI3MXmby4IAJPPI6iue1O5XRYJoY23PcAYJOSBjnFVtB8Qz6WSGYvGG3FSfzpNgpWVjrvF2oyafY217AgJjl6kdOK5LVPEbamUkmiyIwSAPU9am8Q+L11WBLaOMRoDlgecmuXW9CKQygFTjI7ii7smhN31Rp2mq28EUkdxFlCCQR1HtUdhfWvmlbkblJyhPJHoKzBM1x8kUQIkPJ9KvzW1pDLE5kAcLyvrRcEaOo30EbxRwjZkbgR0NEN8bWUF5GkQjkdwaxbuRTcxt1Crx7c1aspI5oXikJWQng9sUrjvqdLblbxSQoDEZGTjNUDdNHnLYCnkVTOoxosce/Bj4JHeiSWGRyxb5WGKpNFJotxXNu292VGIGSSKyruBDmUMD5jcAdqka2EK+ZExIbgjPSoHt7uVgqwSAAjBxwRVJsT2H317cXNpHaYIiiA2r6VWDutwGXO0LyD61qTQrJIphkRSBhgfWsaS4d5pEZcBTjI6GnJsmw9Zt04JGATzVo+XG0m0EDOcH1rJhZp7nyl3E5+UCrih1ZlmbMikAA9wahXQao1xfiPyoiAd2OK2tT0+SeGOGMBCvOR0wR61zejWo1LW7aG4Ijj3jJJwCBzj8a9OkkSArB9nUAEKDjqKqw00mcOmk3MLCUSjKnIH6VI+mXMzC4aVSwIIz14rsZZlVmj+zRkA4xii+CQyBI7SMrtBzj2ppWK5rbFa1ubJzJKUVVLBBx1wOanvdQW0twiFUbIAUDsayrBIpIz54womOOcYOBVnVoY54klLgEkDH0PFS9HYFqSw3t7He26SgGNiSSB0FefXhQ63emPlDISD68120N7NbOiXaZMjkA+gxXEXaxprV0sRzHvOD60o31B7HSabqCw6csCqTMoJB7AGussyzafbux+Ypk1wNpIFkjJPAjJJru9PO7SbVh0KcUS2FFWJ0PmSvGBgoBk0kbiRSyjABII96FxvZlYbj1oQIqkJg85Iz3qCxWAdSdoOBkZGa5jxJr8mmW4YEiQsRgcDbW5qV8NKjF0yBoTwwzyK878T6zBqc8pjxtkGMHquK1jsZy3KuqzafeaY88RXzQMkHr71yJAjYOCORmpXQq+3JAJ9ailiIcnORnkCruRqLhZUyCN3Q+9NQ7SVHGO9CRuOVxjHBNRFyBwD9TQl0AeTliCcDFKCA3HIA6UwZk+YnOOtCk4O0ZI5xVWAbIRuO3IB7Gp7aEytg42+tEkIB+U7sgHIpkczQ5A4yeeKTd1oBMFKsUYYAPFTCSJUJCkkjGTVZ5ixBznj8qegDIMnqetQ13C5ZjnOAAcgDoK19GvUtpGmduR90diaxYgEDDPBqeFhuAxxwaQJHsukz2c2lw/aeU4KZHerckmjbwsjYJxjJNYmgK8mmI9zHsh4ESnjPHWtl9MsZQrygq5A6nGAKaKTfco6lp+lX/mLFK4kjByo6DHesO+0i4sI4XV2MHl5yDyOe9dcthCHlkQYeUFSfUGs3xFchNOfT40BdYwWcnkAEcYoRV776nLKZRaupnO4uCDnsBSiWQ6VJCZW8zzg4IPOMY/xqE7o1UMpAOBRITGMsp59qqzJsiW01C9s7e3IkLEM5lBPUZ4/Suivbv8As/whJcOMmdgY8nnnnNcyAWCZU4kIA/Gotavrhbc6TM27ywAmOgAoauCWuhSi1GebWIrrje4wRjg4Fb+n6tqUmoQ2rQxGN25AUZx1rl9PiaO9gcsCAeefauutYPsl9b3m1nAwSFGccEf1obQWuazxhxICoIBwQO1RzOwG9I0ycAnHJNLFLGjzssU/74/xjAFDW9xKSIIt4B654zUO47dCpcXM0brGY1A3DPvV17sg/wCqQj6VBNpt15yyXBCqDnjk1b1C0FrbpKWwX6AihsqxRv5jJpdxIIowACCQOQa5jw7/AKVPMCSGRQw5966C8lYaLMqxlwX+YjtxXLxwtbuJIJShbAIB6jPSmpJaMT0R0F9J9qvklaQoseAR6j1q9q9zFAYVhIIKsCB7gYrmx5t7fRluFkOzAPQ9q200OeaYCRwCeASfyFDsTq2dXp62qaZb5iDExgnuc4qZvIAJS3G7tnpWPaW17arHGjAiMEZJ45q3u1D7oEZPrmsGpX0ZqrJakj2NkD5hXABO8E9KqnVNHspmKQlywAJHIHtVS+tL24aSSSQBM4wDx060Jor+WFAUnGSSetXBW3YptvY2BHaXiQXSR7ASSVI6j3qt/Zrh5GWcoHPKjpikiS/ijSJfLCIMCnmS9AIJQHIA7is5KTejLjZLUswpBa2m54g7xjJIHWuK8V3MZ1aMwKy5jBcE9Ce1dPJJemOQyMnlAYcgVx/isQtrifZmLZjBkHofShJtaidraFKO+KuNwyD7VajljnYhSA3cjtWW0MhIIHIOetNjkeOQkgjBGajlM9S3e3YhuSHTJPf1rJvp/OkEixkYGKtak/mXKluMIM1lyM24gE4NdlNXirkvcdvkkIbJPGBip7a7+zF2UDJ6n0pto5ELrkBT1J6gj0qG8Cq4EYwCoP41WidhWO58LiR0uLgqcSwELjuc1ZvY768cKySIFjCLgYzik0LVdJgsbOVAwljUAgdCcc1sXOqSTXqxxYAIDAkcjHUVLTuCatcrWup6hY2FvbpauzRggkjr6VleRqN5NcSSxuDID8xHQ11x1FGJwoB9xS/2jGqkFQSfQUrMpNLocSdIvRgNI4JhAUnPJHeo7yCeKC2twsgkCgEAHk11wmkub2K4YAQxjCr6Ul/MH1GG6jUO0BI2AcHI/wDr0bBdHNR/bLSUTbpXeNgAuDzR4gu7zUY40MLKikHIB59q7C5v1jtBKkKlyQSuPzqPUZhIsUcUQIwCSMY57Uik12POtI3QeIYTIPkySR6jBr0HTprSSxe6tIfJhJJYf3iBzXCWhI1dDMBhZSDj0ORXY6fcWYgNpbsPJ5GPr1pS1RKsmSadqFveykW9v5JZSc4xkVnS6taSXEtpFATMpILgd6u2FzFbW4RbcERkqGHXFAksUlaRbNQ8n3iO9K6KsMkSGSzjXzEDgDknkVOl5DHgMIyoGOMcms5mtppnCQKAvUk08x2/lBUhAJOSc/yqr2BrWxFqO2YSESLzwAOoHpVRbNYf3UUrSxyD5l6gGtJvspUKIAD3JpttGsc8mCAjcgelNSE0cnrFjcoUtkyY0ywI6Ak1ZspJPs0bTf6zdjnqAOK09auRZ3MamESLIMhge47VlyXEci282PLLEgqT6U/MGdN4X8tDdrH0yD171tE475rlvDM8VpDekyAjIJOfWtGfXFDBIVLYPJ9RSYJmuTgk0o/OsWXXreOEOVYtn7oHNTaZrsF5MyMpjIGRnoaVtB8xmtcwwSzsBvbzDgehqpqDSyTQMQQomBx+FOKIJbiTIOJCQAap3GpeZdCHbhlbIzQkNyQ9hdmdRJIAGkPU9u1aEtpIwQAgYIzz2rLvbkSXSRLkMjDJPQ1vE5x7gVpayM73ehqx3kSIi56ACmS6jEinGSazHYIjOeiDJxUckqtAHHORkCpaQ02MmMk8hYkBcdK3U1GFYEUk8AAn3rm/N2uI+SSc5pJLnc7wISXXt7mlYbZ066jbkcZIPej+0ISrcnOOB71jafC5tQH4brzV2G2WTguAR2zVcqJ5iDWi+p6L9kB/eE5I+maxdL0q7tnAnCmMD15FdQNPJHEi/nTX0skhhKAR6GjltsPmTRjSRr5bBhjA4rGvoQ8OEByDnrXWyaYWU5lX8+tRjRbUYaV+DjAB75p7INGcDJGTCJGJyhyB6GqMkkruWLEV6LfeE4SweCQLk8humaz5PBBdiTcRgnnAoTT1G0u5xdrIy3CliQD1rU08/wCmnvxxWrfeEmtLd50lDlB0HU1lWFvcRzGV4mHGMYpktW2NU6tcRW3kQIAAfve9WLO51G+lNuhQgLkkisae4C2kmFII6Z6iptN1BlgDKxBOAfWk1cS0OgXRFWAzl1+1A4AzwBWNqdvcacyyMykMeg5Fb0WBGGKk5GSaxfErErGFXC5/M1nqnuaqzJbLU1d1iMO0npgcVqqwHVRn6VzlpzcWx9xmugJwSaU5NBCKYTPiJm3HgHisfRpJJdSmZlIABxmteRlEZZhlR1HrUsCOqeYLAgOBgjAOKISb1Y5xSGTqskW1vuEgmmHbIuMggEHI9RSz2tw9o7zo0cYI5FR21m0DoTIChGSCaq5nYq305kRoQMhhzWZcPtj6dOAK6V7OI5Jj4bnOKqXGno7YSI4HqKakh2OTlkPzFeOOafBJIB8pNa1/ppjtpCsR3Y9Kx4DtO0gjjvVKVxNNalyMyMy5I68mte2uJIW/dnG7g+4rIjYEjFXI2YbcHuKGB2kSKYEwAAR0pRCgUqvAJ6CiE4gT/dFPBzWT3NI7EElpFKoDZ45GKIbaOE5BJHbPNTE80denpSGV1KG6kIXOQMjFLJ5bIQV4xis86xbxz3EpBIjYIfqa0WIaBmx1XP6U2hX1sRwlVt4xtHA9KjnEbPDhcENxxUH9pw25Fu4O8Rbzj0FOS5S8W3njHyuSQKLPcL9C20ak4Izzk0mFGCBisrxDq8ummJIANzckn09Ks2N8b2xSdl2lhyB607aXBuzsWJGVVLseFGTVNL2OWYRxjk5NQapfG2hVQMmQ4OewqlZHNwNvXBpBcdc6nLuZVwADgetZ81zLNwT1NbzWUAUM6gZ9e9MWwgGQVGetJMq6MJpD5QTcSQc5qI5VQcnrXQmxgAyVBzUZtIM8KPpRcfMjAM9wmDEfmHGSKtvPFPbxxyrudBkk9M1p/Y7cglQDjriq01krP+7UYAxxTv0FdXucvdWbGT5FPJ61QkjZH2MORwa7MWRJACjIrn7+Mi/kLRbQCADjiqUraESSauULe3klLBcgAYJqfyZIU+XnHelaZ0lCqCB6+tBuQSVz14qm2zEegVQTjk0hLlTg4AHSo0JByzcHoKcXCttz1pATLqtyIjF5h2nGR6UltqlxaMCh4JyRUAVQOnOaicbG+ZuDz9Ka3BrQ3LnWZJoQu3BI5NZYmZXYsevFRi7UIBglh0qBpB1Pc0cpXNpYndyCTjAxWfIfmOOlTyTEgj1qt1bmrSsS3cCccUgYA9Oppc8+tAGWHrVCAkc4FCk8A9DQeMnFB6ZHegBxGAMUhJAwB9aF3AY7GkJKn1zSAACcj86OhppJGOacCMc0wJMZXg0wZ3YHUHmkz0xxTSxB9wetJCex1WmjFpGD6cVh6qc6k65wARit6wXFtGPRRXPXx3alIT61m/iNIfCPg3BSvc1EF3StntVy2B2sQOg61VhQvcMB3NX1J6GxpKgI2DwK1B096pWEJiQ5xzVz04qWwihE5ciuY1ghtQkJP411EfLGuU1M7r2bPY1HU1j1KUYyD6Zqwu4AAdDUEI/+tmrUaBlJ4pskFJCkYxnvQVIbcCSMdSKCpVsEAntg0M5246j0zSGNy3Yn8qQqe+MfSlBzyBjv1pSSR3HHSgCtIOvHFdXYoE09Bk4ArlJSSSPeutt+LGIDpgVfQh7oD90iolGSalY4Wo07+lSUQ33EaqO5qzAMRDHpVS+PyIPerkI/djPpVLYT3Q+gUnelxQMU0ox+FJQBTEO60nSgdqXg1NgGuflzVa/O2zP0NWWHy+uaqapxZsT0wTSLjuYunkiMnOCSasEsz5LfQ1DYjNuCOtS4IbgnNX1M76smzRk+pqqL6PjJPvR9tixjJz9KBXLYJB60u87u2Kpi8iBzuNKL2LOCSPegGy4Cc0oJqmLuPPU8U4XceTzQFy0D+VBI4wetVWuMkhRnFRtNIi4xyehPapbAmluVVyoP40i7p13EgAcVSIYtnue9Tq5VAoHJqbjsTiAg5GD9KfINo+U4IHSoBK0YwOc+tAd3cKTzVqwm2TiYFRknJHIpPtGCVGDiqkrGN+DwR+tNEuSccGk3YErk7zM3JPB6j2pmQcBRk02GNppQnc8getbTaUYoUGCCeQccg+lTe5SRli2kLhVHJ4x6VsWugSyxmSQ7BUtpatGBLOu4E5JzyK0ZdURbeRVHSPIPrSG2kZkOnWUU8kcrb9gByfWqdyIwxaJQBjnjpVD7fJI5bJJJ5PrUz3RKGPb1HWhsV2CFlLhTwRyKbdkmSPJyMCoy/lgFzyegqOacyMCRjaMDFIZo+cPLjCkZzU5mPmSseuCOO/FZcYKID1PX6VMwlUieQERt3HSmhdC5BI62sLL1GTUDTSSTGVwQWPJFMubxYbOMoCckgAVVe6mfgsBkc4p2C5px3aByrPyEPT0qnf3kggt3jbYjA5P41nRSNFIXxkcggnqO9SagC8UIAxHg4APvVpLYl3GJqNzGeJWxnkZ4NWY9RSXAlyD6jpWYiFmKnrzTzBIFyO3SrshWNkEEBlYEe1IXIH9KxUkkjbILA1bi1Bi371c+4oaDUvlN/YHHWmqTFIAACAckVFBdlMsoDZ4I9qkMiMSwIBOKxbd7MpEpmMzEBMn0FOCMULbTgcEEdKqxTPb3BdUyW4FTi9uGLRuoAbrSV09NhNi5yRjg04HnFRngZHOKcfug5x3rRuyBEchKSqQCQRyKmE88WI4iRG3OD61XNyJpBlcAHFPM6SOUXIKjj3rC13cYtzJO7iSWYyZOASelTpDcyLlQMcDJ4yTVYTKqBHALDJANQm+kZxvkOAcgDjBFJq4aEkkMlvdusvB/u1XDFp9o5bIOD0+lSXNzNM6ys3mFxgkjkCqu9ixG7kHINNIbNJrsCQtDH5WcZA7EUrmKRS5fMuMEetVrdC8TAtnHIJpszrEm8Hgng45zS6isycCaacQGMrIeAOualjlmsSySwE7epIximJc3EUUN4UIEJBDEdD71NJrLajJtucBGHOBjPvTaB6aFSS5jaUyKeSc4ParqXI8j7oYEYz6VmSxoLh1Tlc8Gp8yJa4AAUnvSsCuX0JhCJ5pIPUnsKtR67dw3Qt4pA0bAAFh0FYRMokjUMWwQcZ612tv4b065heVp8M0YZQDyDjpTVx2vuUbRIpsvuBkEhzjvWZIFE9zAQAW+6T3Oa1NHso4UmfeWZXIK98DvTf7IbVXZ7dSAWJ9+K0v3Kt0MjTbiDTL4XflFnGRjtjvTWkiv/EDeUfLSTJGemcdK0LzwzqMEYkeMbQeoNRQaBc3Mi+Uo8xehBxmpFazKVtO6Xpt5SVKNjjr7Gu70rXbq+WCxvI9rp/y0I5IBGK47UtPutKvEaZR5hIPBya0JtVnuNShe3I3tGBk8YovZkta3PS70skluiRgiZiHcDkccUl5PcRzeRHEHDIACR09SaxzrF7J5EcEkchYhXIGcdOTV+9uZ9qm3YO6OEcgcYx/jRcadzHGm3c1xJZSRFIGl3iYeoHStKXSlmbMjE8AcHgYqhaajrcjuLiIKgYBTjGQTgn8q27pmjt5Gi5dRkD1pNu5aITp8c0qNIc44APQV5zq9utn4juoE6Bjiu6sbvUWvwk0eI9+Acdsda4vxIVPiu5Ktnnk01vqN7G54a0y31OzlaXIKfKMeldTBGLa3jt0+5GMDPWuU8LTSxpKkakg4JIHArrZCRC5HLBcgepqXuTHUQRBWeQE5YYP/ANaqlqRGsjRo4BOTu/pTtIubi5aQXMZQADBI60sMV3caj57fLFGSMHoRS8i7D763h1DTXguj5cRwST25rznxr4bg0qBbqzcuCMkex716Rdxi7sLmNTg7cg+4rznWfEcpsX0jU4dpAwJMdh0rWJDb67HDKJJW+XJPUU0yNv5PQ4OaAfKmOwnBOM+1OYKWOGzk4zVOxmxGkZlIUdDwKZlipUr16nFPCiLgtnmpPNVsLjr0NK9tgITDsU7WyT1qOOOQtxnPrU7nHGOlMabbgg8elNNg2ADKSDxjvSArIcHrUzjzCCpHIqEoRnHBB60JiHeWCCBjg9qcBhCCMccURIVBLGnACQgDjb1z3pNgLHDIVHOM10PhjTrea9jkv5QtucgjPOe1YCOwY4bGOKsRTkYAJ+gqdR7bHrgvbHVERYpxELNhsB4DAVb1W4hkNqrEkSxnBU+hFebadcQHTPNE+J0cgofStma4lt7aynMu6OQExAnkc80IpanVP4jitLd1MZ8yMYXJ6ntXHC7vdQ1c3OGlOCXUenSrln9lu70vqMrCM4yAeSa6q1tdIs5xBaoI5JI85JzkZppj0Rh29lfagwRLRkA5JYYFWbvQNQ8rcsKvjsDya6V76KKAuzgRxjBI7dhTZ777HZXF7IcpHyo9aq4Jq55zeahJGotWh8uSEjII5BFZt3PLdTmVhl2GD+FOvb57u+lnkGXlOScVW+0iFizdAeal3uJ6HRaJY6V/ZEFzfzmOaUsFA7YOK7qKGO3hjVFBAQAEjkiuPt/C2oXGnWr+WpCjeBu9TmuiUa0VAaGMFQAOeoFRJruXFMk1iTybMS9MHAqvol9AmnFbiURzbzkE8jmna8slzp0cRiZCHBJJ61EJLIou6DJwATt5zTjrGwpKzuXXvrCR1D3CEAg4JqbUG0/UFVXukUIMgg1iyW8ckhuY7Y+SFIJx0NY1laTG5SUIWjV+QelOy2HZ73Ny5FvpmnXVpDIbhpxlcDNcPbWN3NKVdGBBJBIwM+ld/PeSpNGYrZGwCDgVRujNeRvG1p5OFJDDqTTSSE3c5vSdOvDfhZVZPK+cZ7n2rZtbmd9Xt1lc+WDyCMc4rS00OFspJYiDEpDE9/rU9zd2ouA8kSgAEjA5obT0C1i08iAnD8U5WVhgHkjimRzW8kAcAYyRg96qahNAu0sWGQcbKzcSk2UtU1IiznjTkmYp17etbcZXZGobPyjv7VkRNpSxbHjeQ9SSDyanN1YhgwEwI4GAaVh+Zp42j72cn1pp5BGazDfWqqeJyR04NVxqCiJm2yl+wweKmzGbBl2W01qoHmSgspPTjrXD6mEl1qa4EmVYYx05rrrO4tbiYRyb1IjJLkYx0ziuQ1jamrXCpyivgfT1od0rBbS5VMIK8MQeoNMeJixVgOSAD2pd6kZLYFAkIGDyKzTdyLk8uiNM3mbwMgCqk2jpbAtNIAB27mt6CTNsmPSsLxJJKL2Ic7AuRjua6Yt9A3RTS2hVT3BNV76SNgoCjKjH4UnmNuKgE7hwB60xbSZ8lgQR3PehaO7ZJ1HgeGC6jcXGSUcBAK6C0tLr+3GkljYRpkKSOK5Xwq0tpcxxuMGSZB+tepTE78dsA1bet0QuzMS/jlDRmBSRn5sDtTbEyBJPOByGBXI7VtEhYJTjgISfwFZFjdi8sRcsoQZIx7A4pp3KeiRSuYZpLuRYWbkEhQaspa6hFbk2yAyMQSXPbFO0K6N14gvAQNsUYA/X/CpYPEK3F6lqICGaQoST0xUu6dh6NXsKI7lbP9+oMu05Cjv2pESQBSVP3eR71d1K7exjjZEDlpNhz2FGoXbWbWoVN5nk2n2HH+NTcdrHEPo94GaZlCtvJOeOKgsr6S0l3KhO0kY7V1HiK7Rbj7Go+bGSRXNyIqZwMZ60WB2ZuafKXsSx43k/hmmyOYYFTOWAxk0zTjnTQvcg4+tR3AYIoflgOal7lrYihha5SREfawbn3yKuWkDWtkIXbcwHJ9azVa5S3drUZctzVrTnu3jkN6uCMbciqewupb4FOjCliCeoxTCcUYduIyM9s1CKZWvfLtLUNKPNIORntVOK3tdTbzypCpwoHGD3qzqJ2WZ+145YAEVBphj2yiL7nGPrWi2Ieg5NNghQ+USoI5GetTl4raASPgDaTnHJAxn+dPc4U56YpreW0AWRQVI7+h//AFUk22PYrQ3dpqCFoickkA4xyACf5iq92/2fcoYBwOD6Vcjjt4YS0EagAkgj16H+Vc5qV0z3rhzyDgVSWuhN9CKO71C5do4sEKeSKsyFY5U3MGm4BIqpbSG0DmOQfP1B7VDGymcSk8g5PPWtEkQzZmObhSMbt4JrXbUgXIRQQABnNc7JOjSmQEnJBNammxNOodlIAcYz3psSuatlI13M9vNGY1ZeWxxirMOhNcYlSXEYJA+lUbm41OMSAqAgHGB+VdJoxZtIhLdSMn61L2Ku0Zh8NSmTcLkD6jpWVrOiz6TD9r+0bzI2OnOa6u0mkmeYPjCNgViePZDDocLLkkScj8KnUpO+hh2HiMCQW92cY4DVtqI50EiPkHoQa82nmWZ/MXjjp3rQ03W7iwbliY+ODVpmbVndHcK8kZAdiR656VOGJGQ5P41R0/VLbU4hsYBsZIqeRRFgxtyTjFDaW40m9iUq3cn86QCQMCCSAc4oMp29Oab5hz/hU86L5GaE1+9xHtZMccH0p1hHBcSLC7EykE9elZpkYcg4otZjb3f2gglwMDmpclbQFFotX1sILl4lYkDvmqbWy8lfyqea6M8hkYYJqLeRQppLVg4Mo3VhBOjJImCR1FZEmjyWo+U7485yOoroy5I5GajAIzjv603UQKL6mJb6/OHNvKAAOFyMVZ19JfssLXBBB5UoOMUup6ctwokVf3gPYVbiAudDe3uVPmQcxk9TUtpq6KUWmc9pMhN7FHnOWOM11J64zXOWNlLFqsMrAgc5yO9dATzms6jvYuKs2PAywXqCa1LmyaZVxOEAh2gZxzWQ8xtonnUAmMEgHoa6DSdtxpEE8qBnkGSTThsKb1K+pMsPhh4fMDyKoHBySQazNIMSadNqF2DhTwh9q6WOO3kuPKEaHCZ6Z71FqVvE9hLauFjWT5iQO2f58VTdkQrPQhjuopNJ/tDyht25AxWcdTS61GG1jiCcgsfXitSBLcaUsKjFuFwAe/pWJFHGNdiKjBLcmpSVyuh0YhhL7TEpHuOteeapYqbqYiZEZXJC+2a9GUqLgoTyBnFeY6vkX0zMMOS2fzohe43sVIZDuzngHBI71pQSAuo9SKy7fm3G0EnPpVq3J85AP7wroMj0CPPlIPYUpJzTUP7tPoKXJB6Vi9zRbC4IGDS5wCT0A5puTUNyzfZpNgy2OB60hnMTRsyXa45e4BGO4rpTcxCDAkGQmMZ9qy5ILj98Vi6ICvHU0028u8gxkDyc/wDAvSm2mrMVne6Kl0S97JKMEfZtv4mrumyRxWNmhYAgHIPY1BHbT7rfcg2shLfXsKjSCcrCWjIJch/YdqpPSxLve5W8U5upYmjOQqkcetXdLmjh0qGN2AYDkGqoWQxFWiwRJjJ64qs0coCll/jOfpQtrCabdyxq8omkt9jBgGJOO3FO0rm/OegU4rMSR97Z4GePpWhpBIuzz/D/AFoa0G2bV7bm6iRAxXYwJx3okKhvcjFF3IyJH5eck4OBTZQWfI6DrWZVx0q7rcxqcEjg1CsWwhsknGDmkhmwpErDOf0qJ7xDc7d67B1ppMTaHwwmBHy2Sxz9KdGqhiQetVrvUYghWNlLHgHNEM6DBEq4wMnNOzFdFkQ7ZS4I5A/CsTVjHdMyqpyp5471oxXIN04EoKAcc9KoXdvNbOZ1G5H6A+tCWuo732MWdLgKA0PA6ECqrR7Y87DnOQfSt5FlSQyX0biEjAA7ntWfJAJXZRMFAORWi0IaMol9m4nGDgCmgkuCTwK0jp4OVLgnGcjuapfYpgSQOAOTTuJoPMAHr61A0hJ56DpT9rZIxntSCIlsYJ78dqaQrPYiJPpignNOZW4yCBTcYB9aaE00Nz603KnvTiMfSm4FUIaetKTjHY0YxxSH3oAQkjB7U8Md+O3akJ7Hj2pQBjPQ0AKcnGBxSEE4PoKcowBnNTGImIv2pXArYpSD1A5wKdjB54qRlwwUdSAaLjsRAcYPakIHQ9SRVj7NKUDBSQfTtUcluyFQwIJIwDQnqDWh1FmCLdR3ArmrjDak2em7FdLbDER9QK5oASaoUzjLnn0qPtFLSBrbhHbnavGKzrMGSZtoJIOTWzc26W1idxySKp6DAzSGUgEGknuwaskadqGEYBGKsHpSyAI+BxxTO1F7hawqd65HUDm8m/3jmuuUgIfQDNcddtm4mJ6lvyqepa2YyMEd6mUsM8kD6VDHk8CpwCB3I+tNki57Z59cUYAHUZ9cUZxxg04tkDsfpSAaQDxxkUnAHIAPrmlyM5OfyppAx14+lAyCTO8fUV1yYW2RR6CuQ5M6D1YY/OuwIxCn0Aq+hEviQx6YuBn3p5HFMUDHIqSitfDLxL71dj4QZqldn9/GMe9Xl+6KpbAxQTml6UooPSgQmOaUUmDmlGaYBSnpQD3pOo9qQCHOBVDVziycZ7VfPas3WzizIHU4qeqKiUbIEwDAqQbg3IJp2nfLbqD1qypG7BWm9zNHJfaHwaBcyHgn6UiR5OWHA70hG5gFA9qq47If9ofoKPtLjkgflVhLMMASMHHOakmhV4wAoDgY49Km47IrLcSFgAASTipY3nlYqq4I68VetoLSOELKuZAcgjvRM0cC5AxnkD1obDQEIVN2csByRQzbuSe35VTMrHjoPanJKxxk5B4NSK5YUnNTJIFfcQMY6VVUtvJzxmrCgMpNAwkkJyV6U1JDtzg5HelcbRzyKYZEC7R1JzQ22AO2/APB9KYY2Uk5707eTknBzyKUyEgcdKQwjkkjbeBypyD3rWsdTurmURlgcjOW7Cs+1jM0gUDIxkipbiE2kwCnLEZyP5UhWNW51IuBEoI7E+tZ9xe4l2RDKAYJNQScDmXJxkY9aqyZXqfqaYh4KxnI5x1phnJyCcelQ78MFAJB/SpBDufDcEdqBkx3TsD1OOlJsYEBu/Sp7MIjuWUkqO/aoZp1eZ2XAA7CgNCWOTA2jBzwQasTC4nhCkjyVOMdKoRygqS3BPSrJkaQBFyFxz7mmFwMeERSc7DkA9KjS2kncxhTk9MCtC0tRNH85AUdCT19qdcmTTQGQg4649KAKlno9wLjLwPsII5HfHFSz6VdNZWyLAxZSd3HucfpitG21hZNpMpJ7gVpW2ppM5j3AEAEH1qk0K6Ocs/DF/KglZRHkkYbg1eHhW+HLbcfWuljm81QAcgnH0NXwDgKTkjHJq7jucSfCl0SMhT+PSq7+D73HylfxNegGMbvaqt5eWtjIFnfaWGQPWi9gbOFHhXVICWUKT9etUpIJbOcR3SFJAc49q2dY1jU7e/eKF8pjKkDtWHNevdzrLdNmQjaSfSs5tWJuW5gYyJQQQ44HpViztZ70jZGeTgHsaoTSpIiKGOR0xXbeH7myazS1iAV1GcMOSfUVMGxmONAvA33Rz71h3McltcSQSE71bpntXbarrdtYsI92XBGQOwrn/FEMV5cW99asMSgBl7g1crNBdMyOFi3AZB6+1MS4i3fKQG6Gku7a4tWRAQQeTiqs0ZgnQFSCeRxWSAsSuY5RKDkg4OfSp0eOZZDtAIGRiqhO5gGI+bPFTwwAxERnEjDAOeDQ9AK8MrjcknBzxnsKAwZiUwSvUCprq2ZBslxxyCO9QWxiUs27LHimncCe2DSOVQnIOMVfN2rQfZprZTsOcjrVSG6trNAZMl8k5A60k92sr/aFRjGcAnHep2Y/Imu9VElk+nbQqu4cH0wMVQEgTCY5Heo7qMyXAYAkYGfangqUJZSSOBVX0FqTLIB8wxk81Zhuo2iYMpYdSPSslpAWUgEADFShyIgEOc9cdalgbFvGqslzCQR2B7VpHVCJImhYeYOJAR2rn4biVdkcfHYA9KlaSSObzQoDrwR60ldO40zd+3K93LJazCMEZ5HU9xT7fU7q0t3RzskCnYRxyeawhCyBJZYyFY5BqeaQyhpGlJUZPNU2wbuapubzV7HylusRp8zAtjJqgNUvLQfaPMAAOML/OqcRkhVN6lI5OQc9agmYhzF1PQg0Ji6amm9890/m3DF5OxP6VHFcs80gCgM5Cg5wF96opKwUxNkHHBPanyR3VtIIpI8NIMgnv70BZnUaYZLSRpbeUynaRKB0BrasNRu1tyLUjJOWDDODTLGOz0/T4YkjJlKgyse5xUsU1vCXKpguckU76FJJFiz1q/k1u3sp9nlyAk4FdAww5HWuaW7gW4ScRfvE5Bq6NdJydi5J71L1KWhshiVYKBkKcZ9cV5VqJc63IZDlyefevQF1p8ghAM964fXyv8AwkBZRgMAT9aqPUb2N3wjew2aT/aJQivgDPc11kVxbzOBDMjHHQHmvMJmItlI4w1JbahNaTpNE5DKQevWpauyVdI9V5ZgM4rPGpzyaslqFwikh8enYmnaLqY1mxF0qhWBwRnuK5XxZfXEerCSxYoSmH2nkkcGpW5V7o1X8RRLfXloSAjfIpJ4HrzXC+NRam4DQ3BkcYG0joMdc1Su7+aElM5LHJJ65rMuZmu2DN1A/OtEZ3toVSo2gdTnOaiLYII45qVwSgIOD6VDISVIPB7VotSWPQNI6Ked5wCaSVmicxd0OMg0huXFskBA2oSQcc0wHPP4k+tVYBwlZuCOnSl8skZIwDyKVEBbIJBHOaWV2X5up9qXoAJmNgc+1PLkngjk0wh2UHaRTRIo5HP9KVriJfmLfMcD1pQCSCWz6Y71A0hJHXHbNPEjKoweKOUaLAQhizYAI4FRwsQ+cYIPGe9LE+44bmnFVAAB59anYCzEwJ+YkY7CugsWnurAyPubyOEHZRWDp1m17qEdt5oQHksewFd5JqOmWOjzaVZx7nQDL/3jnmk9Cla+pl6TDJf6hHbk4LgkE+3Nd7p+irJCJXnxIo2BkOcjrj864qxuzFdQzxxgFcjH1GK3tH1i40u3kR4hJCHJY9wTUt9itUdBJokTqY3upChHI9abNocM0ZjlupSh6gninHXdMKRs1wAXAOMZx7GrMNxBdRhoJUcexpXY0zlPEmgWWleHrme2Ul2IAJ7Dk8V507u8YznJHNeqeNpNugCMN8zSZwO4ANeWSBolKlSCexHatIO6FPVHtNoZRb2pVj5WxcAdMYqyJMMzE4ABNVrabZZWEQXIkjAznpgVna7qJgKQRHJBO4/0rmkm2XC1iGW9kubi3WQ8rJgj1FagjUZG0cH0rnLeYz3dtIOCz9K6XBGRWsFZCb1Ip51tNNePbkyZIOOKo6Coe0m3DnzDirWpMo0kxMw81mynHOKp6EcW8jKeA5B+tWtiWagVVJAAFKRnqBTQ4J6/Snk5HWkA1QEkjLDIzyPUVFKsY1dLI2oMbgtv/DNSoR50WeQCM1WGqSSa6+nsi78nBA5Ax6/Sk7jQ64Hl6lHAsASHGQR0Jx0rOvdSEdrEqxgSTZGcdMHFamo3Cw3tqHziPJJ9eK5q+uUnuRKBgMwIHoM9KFqNnWm2iVRiNegzgU+KKNiQI1zj0qlp0NzHdXbTsxjdQYsnIHXNKNVt7Sd0uDsyTtJ7ipafQadlqTWzrM8itCqlDgcdahlmX+1I7TygARu3AcHjpSNq1m5xCyliMkDqcVXg1aGeeNWTLk4Vh700mLmuaSogZv3YPQ4I68ivOvEX7nWboMpQFiRx29q9I3rbv5znheD+NeYeJb6S91iVpMBY2IT1IpWuO+jKUcjFSG/CnoxfK5yew96q5UdGyO1Sq+GDZ+tTy6mZ0lpGY7RFJyQMmqOtiJrNlYDecBD3FN/tWNUVfMHHpWZqF+Lm4XH3FHH1rZRY76EMIWJQQQSD1pxmKn5jwemKqCQ7QR0yaWQg4JOATUON3qRc0IrhxIrIxBBBB9COld94R1OfU9NmW4O54DjcepBrgNDiW91aK2kJVCMkj0FepaVpVjpaSfZpSRPgkE9MVSjZC0vcuDBRg3Qg5+nesGYxR6eVtuE3Hp+tbMk0UcyxM4w8ZBOe/SsXUxbWNmsUJLAndz6mrjoU9RnhUg6zdEdRCNw/E1pRR6QLtGjKeeWJXB5z3rn9D1CPT9TuJ5lO2dACfQjOP51Gs9vaalDciTdiQuR6Aik9WNXSZ1t9Nbwxq14QELcZ9arXGr2UdsJmlRiDhB6GsfXdXtNUtRAobKEsp9TXIG3vmYkk4ByBnipS7jd7XR0l3I01w0znLHv7VnSMW3AAkj2qYTEywrJwWwDgcVoyWmwgeYAPTHWr0RNw0wFbBFbg4NNuckqTwSOaYXjD7fPAx1HpUNzPGqbxNvIxgDvSsmUm0SWjvbIzBSctVyOXzk8w8c4xVaOSSSNWUAg9eaeI5VU4dQvpSaC+pOOacuR8wGcDoKzftbW9yY3+YkjOB0qze3yWNuJyCwJwAKhxsWncTU4xcwIrgg7s49aqWMQt5pox0GDg1W1XVVns42ifad+SAecVHotyzzTtIdwJAANaJaEtmjdXkNtHmViMnAA6mse41gyOI1jIQcD1IBq1qsG+QSHIB4AFZi2zM5J45yMd80kiWbUUkX2MeWTg8n2Oc1zuor5t28u4Aj9a6Kxiit7ZgVyT1B9abdJb3GnzKIAGxwcd6pLUE9LHKmMqhORnqBUtvZXF2/lW6FiBk47VGySwxAOpwT+OBXR6Dbm1txdFgHlIGPaquJ6G/wCGtCgt9IRL6BHmJJyRnjtVa5trwajthtyIUk4IHGKvw6wyxBRADt6nOKlbX5BhfswAx61N3e41a1rGfd3kio7vA6gDJyK3NKlUaQkhYAEEjNZ0upCZCktruB6gnrUN7ceRbpboNgPO3PQU73E0Wl1s7nWK1ByeCD1965/Wru9vYCLvHlq/CgdPapA5XzJIGO8IQF9DWRqk92ulLuBLh9xPXNIaOfuYVFwyx/IR27Gq4Yg7ZAQenNSTTedIXxg+nvSKVdQJRnng+lWJnReDADe3B7CMYrqyAcGuU8GRmO8ussGBUYI79a6vOa5qj1NaewoHPNBx2o+ppKg1sL7e9Y2r6nPaanDbRKNj4BJHrWxkgg1nahpr3moQ3KyABMZB9qcbX1E1oaWAMfSkOKUnJ+lNNSwWxW1W4e0057iIAupGAelM0q5kvbBLiUAMewqa+gN3ZSW6tgt0PpSWMBtLNYCwJXqapNWBp3JwAetGwMcHijIx70A46nmkM5621G4uPERspAojjJIIHJwK3GwCeaptp9vb6gl1GD5jk5OauHkmqbTSFazbFMfmoY+MEHrW5p8gi8PhQOiEAelYkTKH3MOMYI9RVQ6jqUcTwBQLfJAJHaqhs0ZzTepuafqHk3qs3IQbG59ec1Pd6tbzzhXBAA4HqK5eO92K6yMA79x3q0ZN91ayIQSDggVbTIWjua9zfMNiquFHVWGAaQXNpNKs8UJ86M87eQKjmnmu7eUSRgbQMEDGM1T025uLGKYIoPzHkjPGKi7uXdW2NaO/D3jzg52xgEHjmsx/Csl8zXUjoBIcgE9qfq0iwaek5GyWc8gd6mOv2UmnQQ+YwdMEmnG+4drbDIPCAibMbAggg8561jT6PJY3pjVDIYzklelbtl4ksrRDGzGQlsgis6TWZ31GaSF/LjmOCCM5q1e4r2WqA67dDjyUGOKQ69dj/lktZz3cIkZTIM5NKkscsTvG2do5xTsTdF1tfuyeIlFOi1+dmIkjAyOMetYdtb3F25CXqgk8IeorQXw7qEig/alJHU07IRNN4ivkI3W4APQjsKhXXJ5MqFAOOPepP+Ed1HIL3AYA8j1FPTSLmB3McYLMpAJ5walxVtBplWTW54Qm5RjHT3pkes3EwLKox0PtTp9Cv5J0dlBAGCB+tbmneFIHsxKZCrOORjpUtWVyrpuxyV3rEqTFSefamG7mkjBDHBGRV7X9Ig0+9MYzIfWqQCJFtCnAFNWtoKzTGCVgoGMn1rV04GOdiBn5Qc1lRzLvGFPB71oQ6pLCQvlqQeM47VaV0S3Zm0bnp84zTDK+SxXIPQ1QhMEjlXIVieM1rNbI9qsXmgbRyRS5bApXKd3IqwFtoB45qm0NuQNqkGQYzmrE+nOxwJsjFVjHNGY8qSEGOKaVhNsli8MS3CmRZAAR3PWnxeFpI7dwZgVkIAIPINbtpqNpb2cKzlkdh0x1qU31hC6W5LhychSOTWbbvYtO6MaLwldRW8iKwzIBg56VcvdAnvLeCDcFEeMnPXFaaaxaS3BgRmMgGSoB4oGs2bXH2YOxmA6YqeZlXRl6hoV1fRxxKwCJ1yetV28LfLGPKX5c5OeTWxLrunwTmCSUiQckY6UR61ZTQGdJSYxwTg4o5mF0tDEh8MXEVz5rBShXG0dqSTwzMEKqFAJGAOtbMWu2E0gjilLMeAAKy77WPtc7JaTODGAGwOlO72DzIF8Al13NcImecd6tR+CLWFyWuhgjBwM1XW9ePK3F3JhRkkDoKdJdxNhI7idiRk544p3YXG6h4S0xbKRo5jJMoO0DjJrzyWFo7hoCMMpwRXdXZMllMYy/mAYB3c5rM0bwtNfSefdEohOcnqaqndN3ZMmmrHNG0l8oyGM7BxnHFQEZr0nX9Mij0E29nEAcjtya5K20KXyXEsbZAyOOlaKSdyHHRNGEFwcmnGJtm7acHv61pf2LdSLmNCeOgFTT6bKywxxxOhAwQQeTVXQrGL5YIFIchc45rdl8O3pTekZ6dADSzaJdSWkUaW5EgHzHHJpXQrC6fpsdxpqSOMsec1Omlx+QVLYAPT1q3ZQvaWKQSLh16j0qvNM0coUA4JqG7vQpLTUik0qB5sqMAgAY7GrUei27IDIj/IByB1qxbofLDEc5yR+Na8eqsq7fsoOBik20UtWYNtYgF08tgg6EjmoNQ0qWa6QxRHaACTjpXVNqDCMMbUc9Oai/tMshzbgZGCaXMx8qMBAUST1AIrmrTB1YE92NdPIcJMcdia5SJyl2ZAMkE009RSVo2N7WJgU2KQcDmoNGvRBbhD3NU7hmkUsT1HSooZflRdvQ9aaRL1SOkEpm+btTxjB9qr2nMCnNTjmhqwJ3DOIyfY1x1yQZHPYk12DnFvIe+DXGzHLEnHU1K3NFsOj45BGanB+UAYz9arxnK8k47cVMDgen4U2QO5/yaXIz/wDXpMg9x+VGR6CkMPm75pGLbeh4penQDP1pDjnAOc9jQBDGN13ECed4/nXXuPkUVyVsM38I6nfXWSdFHpVvZEfaI5OOnemLygNLITgGgDC4zUllW45vIxjtV5M4ANUJs/bUGecCr4FUthPccOKXrR3pM0ALntSDijAIo78UAKKPYDFHSjPrQA0k5ArM11sQAHvx+NamcMMVj+IGzEo9+KXVDXUbbRsbcMO4p6+YG+6TWnp8cY02ItgE460ySEDJXBI9DSk7NkQs0cpLbFUCockk5pYbVY0DEEMM8ntUpkYNkDHcU8SKQSwyTzgUrjuNjXJDAk5HFPYfxZ6UkchwFAAA6GlJH4d6AIwzFsgVFcnfgZ5Aq5kBMBarG2Z2JY4BPagLFYFQoH61MIQFHzZB5HtSGArkEEjpnPNORAQVZiQDwBQwsTKpCgKeD1pkshjIQHGe9AzHwGJHUU6QKUAPX1PakITLBQGOcjJpoUhS2OtAfIKnqOBUiqSmc8elAx8UfmDj8PenCNOe46Gq6yNG2OQOxo84lCASOcmgZqW066fAWwru/GfTiqkt4SCpUEt/F6VVMm7OemMGo0BAyTk9eaZO5MwcyZGcDpjvTiExls8cnmn29zHG/wC9QsDwD2FQ3LR7yFJCnnHpQMQkgkjqe1BmzljyajjJZuSBgdT6VZRITj5+COSfWgQ2O4YAk5GRj60wIASc9T0qOQgEgdKQPkAd6ALgIA2kADHFKZtoBB5/pVSPd15PPrUpDSZwAMcUhmha3Mew7skKOAOxpXvo5IWQMWc8YPpTbS3iSJzkEkdPSob4QxXolUALIgBA7Gqdkr3Ju7hp4W2uGD8qRgH3rbtIgrvMEYxsABz0P+FYiggAAEg8g4rT063u5ZRECQh5yTwazT1KsbMOpRwkZjIAPQVfk8QwAZjjYnpzxWZLZR2kRlupwFyBgHqTWpbWNoI1ljUOCMgnmtLhZGXNf30rvcKzqvYAcAVFeWNxdwCee4AZBlCTyfat+d4obdjIQgIwCRx7CuC1L7VbTmO4Y4PKDPbtSbbQm10Hq8t2+6ckNjBP0qncWhDkLg4ORVmNjchQG2kdfpTZY5ZP3sfKgY461F9QRBpgEWoJNOm+KMklT3robTWILnVY3EQiWM4UqOSPeufyxQgDHHatHRmskhkmmUieM5HoaoTNq/0+1Wzu5jmWaT5lJHT6VztpCZEBkYg54BrTk8SNJCWCgEHGCO1ZMl28kvmhcKeNo7UN3WgJ3LNysz3AIUFFHGe5plyy3NquYsODjPpVO9eZI0dZH3E889BUdvduxEUjYz1J4yKzsxpkV3GEYMCcr1PrUYmKR5DEEHrU98EhKYPB6j0oMINq0jYCDnPrVX0ArG7abhpCABkE+tSWtqzzrJJlYhgkjvUdjaC9lKK2AM8+oq79raFPs7LgKMAnocUPTYLE13YxsgK8iM7iO5B7UyBgym3VhsYZCnj8KrPJPIxy+OOB7VEAxidipBU8EelINUacZjinMci5JGDVaRoopHBGV6D61RFyZHwzYGMEn1pHkc/KGyPWqsApZEJAbP0qaKNmjDKQAD+dIYSqByOvbFSQMcCIAYPejRgDySxSL0II4qzDO4dHK5K85Pes1t4mKuTkHrVjzCFG45Pt3pNWEy/d3MszBjISAOAOgqEXDFNhwQagaTem3ac0+EAcEZIOQe1N6jLkQuruA2kSGRlIIA5K+/0ql5cvmsJMmRTz6mpjPOkpuIGMchGCU44qOMytJvGSxYlye9JD6GhcutwqLHAA5AOQck461el1NZkjDQiV0AOT1GKyre6mtpvtEIG7BAyMgetRGby3LgEgnJ9jTtqFzaj8TXUsoi+zKDjqTVq115Jr+O1YKCQSxzwMdq5ecyG7SSJgFkXII9emKjtRt1KNSTggk5rSysLU7Vtct/mBiPBwMHrT7a881ROzeXHuxg+lc00mAec46n0FSxXalMMxCA+tYNu5dz0S0SKeMCF43wM9ecVyviyPyfEKAjBMY4HTpVXT9QktpQLeQiQnAPb6UzWLie61GKS6z5ioASRjNVHcd9LE0cD3VuypyUOSOvFXYfDM0mlTag8gSKNScEcnFL4cuYLa/aa4YJGoPJ6E1v6lr2ntolzBFICZEIVQMdalt3sONranL6BrUtjexGN9sBbEidiPWqPiC+MOvSzK37pzkEdADUcCbEI24PrVbUYTPCSWyVGcGmrXE1a9jL1GcTzbwflJ7d6piQAYzyO9NdsDGDnPSoi2T0wetaxWhm73JCc9DnFIy5HPWoizDB6Uo553ZNVYQPGByDSoduQw/H2p4XcpIPNBCYwQScYzSuBGX5ABxSEkjA9aQqeRSg4xxxVBYnWfAAI6VWbiQgcDtUiBWY8Eg9DQ8ZLjGPrSWjAjJOARS7mPBGaeF5xinKWIACj607hYdAQj7m6dOKnMavICrcEVDHhiRjGRW5o+irfWBuGlKgMQQB6VL7jXYzQGRgykg+tdF4dH23UAhidiE5AGcn1pg0W1H3rg+xrf8L3Nr4d+0MAJnnAAbOCB6VDK5bamvaeCpIwLie7VIz82MdKu6lodnZ2bXMl1KY5GBIUcHNI3jG2lhMT2rMMYI3daiuPFNjcWogksS0a4wC/pSVyrjrPw3p92cRzyD5QwyMcVZj8KrDd4ivJFUrnI7GnprulWphkXAMkI3ANkID2PvT4vE9kZ8MCMkAY5yPWjUVzmvFtzJb6tFakmQRQqCT3OM5+vNcrfxteShlHAGB2rpNctLrVNZuLrIWMsAhPoOB/KqOr2MtrDayCIAXBCgA8kgjNNaA9djqxr9vaaPbh4yZ44wAB2OK5y71dZpAzKQc5JPpWnrEamS1ECYCjMgA7EcCsq9szM3mJgDpjFJJbgr2sT6bfxTapbRKTln4/Ku1GS5Fee6XCYdbtmJGBJ+XFd3PcRxJK5bkKcY9ccU2rLQFvqS3NstzGqMCNp6+xqK2tIrONljViCxJJ7msHSJNYnvklvXJtgCQM857ZrR1qS+aBBp7EPk5HtUarQtK+hpRQmSZ1xjuCO4qCaYW5/etgA4Oe1M0iS7isg12SbgA5yRVi1so9Qifz2xhunXJ9aavcWnUhjvrcTKxcYU5IHPFU01i1n1KRre1InYnEp7Ad63Y9GtRGwUglgQWwM4qKPw5ZwyiWMkOBjJp2BW7mXrE5nMaAEiMZJx6isaa2ZzHtjOSwAwPeukvmjV7iEKRsUEMRxmsG5W9jv0kUloyVcAdMelCVgept2aXkU14bh2eNlAhBPTg5H8qz9b0+bU4I2XiVMAduMVsTSMyodpUmPeR6eoqq0jsgY55GRnqKnzBMzNF0U2N5JPfSKIzGQoJ6E960YrTS0kEkUh3IQQCeDWfq1rLcafGsAZpfMOTnoKrWNqQsfmxkgHDMD+dG+rHtsa91cguIy/BGSCeprzvXy0mszFVwFOPrXoEMNoutEmEvblBsJPQ965e7u7FpruP7PiQkhXxnnNUnqFkkc9HbyM3zYXJyCegrafT4jbhCAWIyWHrUBP2m3jtYoi6hsyOOo9a02jjjtz5eQqjAJ6mq0MzIOj/KSH5I9Ko3GnvECW6e1aE2qsEKRx4IOCTVF76YtlyD7Yqk2hspxxgB9xJOQBipHjEiBTjI5HtR5byhnUYB56YqSOzYqGDAH3qG1e4rD9G3W9/5h6iMgYr0QyLHY+eSQEj3HnrgZrzpEktZFbqCcZFdndXLvpBiUDJjAJ7ehobutBLRlhtQU6K+oiMkgZAJ98Vnz3bXdvbSHALDOPypbkxQ6ONPwQGAGT3PWqEbCPyYs8RkDHr0oSK6GkLIAluDxk5NJJaqil3A2gdT0rQkjlDXThQVZPl/DmoHU6j4cMXllGJABPQgd6GxopG2UJ5gUbMZz2psatJMV42EZyK0rmJR4eFoAPMMYTI9u9Z+n2zC1Fop/eGEqCPWhMTRMlvvdE3LyeDnk/Si5W3lOGuSGAwfanw6bPFPp7sBi2QiTnqcGrs0ltFE5ZUJIyvHf3pN2Gkcpcxf6RNsdiGAANRRgQKFBZieua66COBoAZTEWI5IAAFY1/biSVooyh3kbSo6D3oTRTjcisUkm+5IQCTwDVvUIXihtwHYbuTz3qC2jfT7kQoQ4U5yavatIZIoGwBjkYptkJa2H6bZNI5Z2J+XOaqOIr6Q2kikxqcg54Jq9Y3cqWrblAIQ847GsKCOeR2VScEkgA0LVjvZFyTSrYIV2AAjrWVHFLZXUiqDsY9a1praQWCOGJO7nmqskbouXJ5HGe9NOxL1REsUjuQZHIDYGT71MliJlmAcjy2OCPWlhuZUfIQAbscjPpVyF2MFwdgBBPA7mrIMy2jkleNfMf5iR19KnMiEiIscqMke9RWWoYMaqqbiSRkc8dadCWuZ5zGuTsBGB15oGtwkjjkU5AOfao/IljYNHNgDoCOlTXKzxqVYEDzQBxjIqUx3Cyjah2byMkdsUi2aNlbSXySRx8O6DBHqOtWbu2WFAsgO8IBk+oqPTZJ41nMJIYRjGBWhfSGW2R5DltgyffvUMEFppomvLe4YEoY9hHvVHWwsWqyAchAAB+FatrPONRhiU/ujHkcd6yPEN3ax6tIskoDjGR70Lca6nPfbpvOlV49gI4OKbdsX02IMcE88nrT7+aMyRxxuCGIJ9xVXWEY2SCLgoc4psS8jCuESSUr91xyPQmoQWViHGPQ0PIZGJYYfuDxThICmyXkDgN3FaXJZ0fgv/AI+Lo5zwMfrXVAHiuX8GxGKe6GQQVGD69a6gfWuapub09hwoPA56CgfjQeayNAA6GqV3NPHOuwjYSBgirnSoJoTK4IIGCDVq3Ul7FggfpQefagHI96Q9KQ0ilrF3JYacbiIAuDgA07TLiS702OeUAO4yQKXULZr2yNuuASc5NOsYDa2SQMQSvp0pq1hPcnwOKcAGyPbikHvSg4yM9aQ0c9Y6nPea69rIFEcOTkVtHqaox6Zb2mpfaIs75MkkmrhP603aysK1mx2Qq7uoHYU2SdTEV2k8cA9KZMSLdyvUdKoxzzkcICD1x2q4q5MnYguZ2sI0uGEcmGxhhkVrQ6oqojJaRgkAg+hNczeZlleNs4B4GehrWjOIlXoAABVvRExSb1NU67OYTF5ahSeSOp+tJJq8rx7FhRB3I61mg9qd0FTc05EXrvVft1usVxbIdgwp7is8qocEKAB2x2p2aQk0J2DlVrD55LeZQotFjIOQQeaQCVkOIiQBwcVEFEjmMsVIwc10EU13bQxxkxmNxgcc1adldmM7Xsc8NAllUSliC3YjkU6HSZbKYEElW4Ix1rqFubqyh3SrGwz1bjFRSalLIRITDHGvU54NVzIkwJ7dI2jeOAh92SQMHFP+33UUhVGIyeMjtXQRzTyRhwsZR+ARzmodQsAI/tNyw+Qfwjpmk5itcy11DUWyQOAM5xQ+p3sjg7CCBjjvUsV8AISEyDIQQR1Ara+0WLAHyxk9RinfqFlsZFjqFwJys+Arc5IrVttSWGARmVe5qW2htLm4MRhAwu4EjqKy9abSrFmX7QBJjOwHOD+FS2uo0kSzG2uZ2nmaN2I+tVLXT7eUOjRhiDk+wNYseq26Egktk/p2q5HrcNtbiSL55W4ZQelLToHM7k+oaVbW1pLJHEFIGc+9cwJMsD71uanraz2RX/noBnnpXPCQDBVSQO9Cdtxtpo0Y5FF9EWOAWAP0rtb6G1sbNLgpvV8AAV59HMPOjlZSQjAkeuDXdR6jZ+IrNbWGQRvGQSp4PHpVt3WhmtHqZR1FRqK2wthgnrnkCtzTYLTUIpJVjIEZKkHuRWM9iZdbjW3QsAcM4GQD7mum06xGlWcsZlDbiST7mh2sU1roZOo2Utw9uII8ojD8OaW8tJX16GcR4jjwSx7YFZWq6mxv7doGkKRnLhc84NZmuane3lw0luJo42GMDNY2Zpcvw61BpfiC5uZBvBBAC/Wqn9vmPWX1GODeGBAU/wCfaucaC43Fij59SDWvpsbR26BlO4nJyKtRZDk7hc6mbvUzd3EfliTIIA6CukAtbXw0YY5o3MhyMEAkE1lNaRToC46E9Kp3Wk3E0imzRmQAg4OADSs7WGndpkulXsFteQySkAKTu/HpVnSJoobm+nkcBJCCpJ6jn/61ZR0PUQvzRHGO3rSWGnma4khui0YUDAPQmqSbYrvU3bsxS5lDZ8wAYHpV2LRY9ok805IA/Cqk1ksCJEX3AAYxUnm3scZczLsHQd6WyK3ZM1ilp5pLFgMEg1PFDLcwLIrkAdAPSsWfULooSAXz1FXrHXzb2ixvatkepoWw2rM141MMRMwyFGSTVb+3dMLBcgknBAFVLvWjdxGOJCmRyT/KsRrdUbcqkHPUetJPXULXV0Tahq95bX0i2ifuAOMD1qiNQupWSSVwrIcgEYrQLkquSN3c4qpfWpd1MbCQd88Yq07aCauXo9auwCzTo4XHQCpJLu4tnFw04xL0BGRWdbW3zSPgbMAEZ71dxFMqJIvCdKrcz2diIzG7uHcuGI+9gdKSS0EjAqwwDk5qeOCJPMaEAM+M1XC3HnqVU7AeTRZDuSwBiygAgA88dqsNJieTC45wOKptfXauVW1bAxzU7X0zwu8kO1x90AdaTBXLfmhgFJ5A6EVTkkdEIAJBzk0kEjyRB5RsY9Qe1QXF8qTGDcMkZAApWHcryHFvIc5ODXJxkmVvrxXVXJ/0KUjgkVy8Iyx7DOCaFuN7Fh2OzPtTbcYQEniklI2kKePWnQKSgXqB1qkQ9jftj/o6AdxU+cLzUMPECgcYFTE/KKTBbEdwSLWQg/wmuPkOee+a627P+gynvtNcg3QY9e9StzToSR84GD19asYfHAOKgjwMHirKkYzj9abJGY9dwPpQRgZJJ/Cg53fdGc+tKSe46ehpDDPQ5AHoRzTSR1yM+wpxBxkg5prEkc5wPagBNPGdThHUkk11Umdw+lczpQJ1ZPYE10knUVo9kQviZG460nIAocdqACagoqnm/A7gflWgKoqjG9ZiDj1q6Ogp9BPccD68UDqaTIxSA0xjqUHim5HY5oBBNAC0vfmm5HQ015lj69aVxD+A3TtWLrpyYx3zWwsiyncAQKxdbJa4jHYnNC3RS2ZehdPsSIScgdaWEAk5OeD3qBWRrcLypA7mmKCoJ3jOPWkyIqyRkEqSCp4B70KCjZGMjPWmnDg9j2pisQDnv3NIZKzkjB4z2HUU4EMuOxpg2g5JJBxyaaD8xA9MUCLJPTPSldiYiFJ9zUCNxtx16eoNPJ2rtLA44OBSARpBgA89jSEgZ7ADk1EzFhwOnFNeQuoU9QaYCFyfqelTq5kwpwDjioGOEzjJ70qkj5gOAOlAxxGXPzEDsfWpl5wpbHGRUCkSN85wKc+A2VY5HegQSEKTg55pqkvxyc8Gm7DIwVckkjAq0sLxRhCMnOCcd6LAQeWwYbRxkAnrU8kUMYOGYMBkgjrTJZTAwjI4PXjpTHlMzEk/hQF2WpDA9kCvEmc47EUWNrFNLI8h+WPkA9TVVo8OvlNk4yc9M1oafcNbuS1uXLKACelAyrdWyGcvb58s8jI6VUJljcxyKQfatK/vVmQxpEI5lORg8AVnys0j5JJcjkmgNxVQuQgGSeBVi40ya1IJGUIzuHaktpUhIJAL9s9RVxr6V0ZCCcjgdRUttMLldUVQAB7n3qxDHEVIIPJyPaooGMYyVBJ9ulTXE0ZjHlIwB6k+tAXFBYPkABe5BppiEytIMEpyAaptubhWIB7VYQTRKAYzgY59aVhWHw3E0TrEoDg8gEetTi4uixHmFChxjOOarxyKbiOcKQYyMir+o3WnXzmaNXQkAsR3I4NJIT7EK3PnqVaUsynOGOeldTpWt2l0qQAbZFXkAcEj0riI7ZbiYLaMTITgAjBIq3M7aXeJJEhSWMYI9/eq1C1ixrF/dy38qSLJHCTlUPasq8kluGErMXZRgEntWgPN1+9aXzNjlclSOgHXFZN+qxXO20ldwvByKq9wsIkzJGPmO4n9KsQ3TQq0bE49KfBp63VuHaQKx54Heo5JFclQmSO4HWs9GxiR3WWKHGG4HsaarNbOQrHB6496hWQRNjbyT37U+SV5FBwAPYUxE6tGU2KpDE55qLdImTnCg9u1VxIwIGcntUquwz5gOCcYNJIBJrwlDH1Oc59qgBMrfN1xgGrDeR/CMEdQRUZhdYXmRhgc47iq0Q0PkKyuu8E4AH5VbluY3s/sxTCsOAKyBOzAZ7nOae11hQrckc5pWEyzbIbYKwJyGycdMelT300UhEgyXPUY4FUIrk+aMnIPUGpAFa4kUcoRkGhp31GTC7SRRuTLgYBHWkW4AmyykowwQOhqrNIse3apBBzU6XkYUMQDnqMc0NCfYnd4N5iSJdh6HHNVQDG5UDAB4zTmmjeXMYwCe1WfKBT5uR1pJ23GhBKTGQ4BIHPaoUL7sbSB1BBqSUxmMEqQRxgdqiVjbuOchupPaqSAVzuYtuJPckUwbpMheCOcVMQu4MBj37GnRBC53Dr3pbAMgjIBDEknofSpCjxgEnIPcVHNJ5b8DjIIJ71YN3HJGAFHTPFK4D4B5gCZIIPXHXNSrJJbsR5YJIIHvVOO6y+1eCO9WS7St8xx7ii47jvNa2tx5sZHORkZyfSqgO+4WQcRtnch7k96srNx5bksOcZ5psyhArKQQTjB7Uk2gLcCqVI2gBen4+lVrkKl7DhMHByfXilw8EuA+QMFhnoKup5FzatM2TIvyKMcEmrixFEOQ3rkVLCVKlcdahMUiOInXDHqM1OIp7fynZMBunfIoW+pXQ0bECGM5BMgIaP61HqDvJcQzuxLSLyCc45qGOaVGViwxnI45FLeSGRbdyBzk4HXr3p2V9BJ6Fm5cx6dMV6jBqCBz9nVgSS4yfappl8yymUdSoJqtbfJEFLcADioaKJGcyQlQcMDkkVm3M9xGxIyQeMnoa1ZI45IDLGcEDkepqi1xHMgjYYDfmKqOonYwZCS5LYyTnjpUZRgxyMEdRXVyeGRLFvt2w2AQHPWmyeFJxB5krZc84UcitLpCtfY5Yg7wB3pTEQeOnY1PqFo1pcGMqygdNwwTVfzWwFO409xNWeopJUjHBFIZWJwVFDnK9eaaSSMFaaQh2SxxjGP1pwAIwRg5qEHbyeAKt3Flc2scc0iEJKoZH7EH+tOwDRGAeD1PQU5Y1DbWOPemJIAuDyfUGnLvJ+YArj8qh3AcVwM4/GmlMrywHNMYuyjaTt9KQ5ZdpPT1oSGSAL91QT7iux8LqzaK8SjLFyAO5rjYzsIUHJNdr4QOIYzkH99zQ0F7O5YGi32Qfs74FOOj3u0f6OxOa7hiA1RtcKrbChJPcdKmxrznFf2VeqSVt3Ax0pU0u84zA+CPSuxkvLWFxHJKqOQDg+lMOp2JBxcoSBkjqQKLBznI/2ZdjjyHI+lT2Wn3Ud0paIrkgKT0BJ4rozrGmEf8faetPuJUltEnhIZAwcEDrjmixLmnpYhGjX5dFlkjAJBIBOSO+Kn1hIri7hdDHi0A8tTwASOTiodP1a+13Ubn7OTbLGoKFkzgdCPxxVmec6c8iXUa3UmA7SEAZB4HFKz6gvIozanPk5jjJ9QOKrnUpSozFGeeuKvzahFGxRrAAggdR1PSqC69aSXBgFqvm5ICD26800vIGytcXjSRlRFGh6ggc5pbSaSOSONpw4mOTzkj2qydTgZSRZLnBbqOAOvaq011DJPG7QiEryNo65piZ0ENpJIiS/aCE7ADFW7i0W2jik8w5cgAH1qp/Zl68No0N95aIAXUg/N3p19BO8/mNeKI1kDBDzj2qWkNNkUtheHdiUAGrtpeWUVqsbOQV4YgHk96pSXc0m5Y7gNg4JA6VnXEFysRCOST1GKdg3OgN2jLmCXkHgE4OKk86VWXdLyegJ71hW0MkYDMcnaBg9qnaaUkE8kdPak7iSLupt55EUbggD5j2z6VXjDJbLE2GZcfNjoAelQ28kscUkZXeSS2c+tLDJPHBtkXJySWzzildldCS7kv5j+7uVjHQcdBVT7JqDuB9uDEDsvX61PvkKj5OvTmophNIgVSY2zkkHtQrhZdCOZbqzjLPdHHQDHepLG3drf93LkZOT61RubS6dcM7yA9c8496aYbu2hzBI4VRuIz09aqysS7tl63uoob1VuJNiqSGLDjNQXGlaTZQve3AaSMnOc8HNV1ktruFHuJ/3IJLbjjBA6ZqnqGs2N9pMliu8AkFceo/pWb0ZadtGUrq9tTaTR6RHIJJHyTjlR+FWdPhcaYWmYu2epqv4Qjjh1X7OZABIpy7EYAHb61saxF9kmMSSBweQQeK0T00M73djPmtLWSPBQAk8kVzlzCIroMxymcKB3rdlcmNgWxwcflWAjjOWO4jpnsaltopvQnBkZ8KMLjvU4iAHJ5I5xVeOVixGBnHWpvNzjOMgdqyYrjiI1GGbAParlretHEYGkJjJB56iqDFWXDc59O1IXLY2nB4/Kkm0B0N2zaiY1hYAoQQc8mqJtJ4biN5OQHGR6c1lw3TRvujchgTg5rasJvt9rIWJ8xSAcnoeua2UtBb6GhNPfZ1MqxOwKIBjjrzj14q7bo0nhuEsx8zGTg4571h3Ot3ltdG3zGSAD93PWqsvie4smNsY0YKc5PTNU09BnUXKeVoryY3SImQPU1naUzyYcjZI8ZOPQ1iHxdO6bXjj2enNGn67PNf5VUVthwOooSY2zpFlufNtwzHaEJkPqaxpXcPNufOOcE8kVPp+tXt/cmBgmNpJIXtVd7m0+2zJJOiEjGCPSk0NPQfMrKg2S5AUM3tmktjHNcmIzAFV3E+1LdXNgLdhFchzJGFOBwMVBZzWS3XmtOAGAUkDt60gbaLuVtNQEbnj1PcGrmqTRCythGwYoTuP8q53XphdXimFz5ZXgjjOKi0yZo45o5GLgAbQeTmizsD0dzrLaeCax2hwHCkEHHNZFldJBdhXI2hjnntVSC4UOd64GOB704wmdgyKDlgCT2HrQnqJrSxtzTQPZkRvlt5wAe1Z80jNK8bdIwCM+9NjX7MCsuFyeMHqPWkmv0MkcDDLSsACB/Oq6k7Ilt3tgGMswAyCD6Gmtq8McskYU4JJBrI1p2g1N4lGAAOPSgqDbxyD7zDGaG2CRqaXaW0jRytdKnllsbsDOc/406NBa3c2yTcqIAGB6jPWsuMMGDbcjuK0muYbW4YyqCjxgbTQnfcNmLeTGaMR5J2SAEn+lTm5YZUk4yU6+g61n3OoQTBREgU7gSRVm7vbWS3KxBVkBySM5z3ouitza07U4bGJ5HTeQoG0Hk1ev2SZQyAgYDbc9zXN28iqiSSIXAHalfUWkz5auAT0qXqCWpZfxHdRyBIYxG8J4zzmsDVZpdTvHupGAlbrjoDV6fU7YXKu0J3A4YjvUF1bK08jxjAIyBSs1qNW2MURzw3CSMxKg4yBxWncSLJbxkt16c960tK1Oys9IuLe/gEmWygI5OaxtR+z3tsDaKYpAc4zwau9xaGXchJZSjfK/Zv8AGqp3RtscYPqe9Pct5pWUEMDg+9ODqw2S8qeh7irEdJ4J/wBbd9TgLj9a6kDkVzHguMxvegnIO3BHcc11H45zXPU3NaewvuaTGOc0vSkzgY61maijBNZF/qdzba1HZxopjcjk9fetYcHPpWfd6Y1xqUd6JVGzB2kVStfUlmiQA2OvFIBQTnnvQDgVLBEN0zxoDHjOcZNLbM0kIZuvfFRajbSXlr5UUmw5zmn2kLW1okTHcy9T61Wlgadyc0oAIPAyASKaD78UZAyM9eKkZg6bqsuo6vLbyIEWAHkd+cVrnv3qnDptvZX5kgyHkB3ZNWzVO1lYVrNkd22yzY5xyKh01UNpMX6oCQaTVn8vTHbuCKh0y4UaJcSN1YEfpWtPZmVTdGBM7yuZUfknke9bZlEcce49hk1zSiVHG0kZI/nW7PIhQKDnA5HvVtaAnqW1kVlytO31StRmQDJwR0zWgYYwnGc/WpaSGpN6DN4IwOtM85dxG7kdRSSAKMgkYqlNJs5BGT1pJXG5NFi4uTC4ZeQR0FaumXFxfNCzq0gjOQFHOK5prtHkRWbvzXWeCSDdTqGyijg1VrJkSaaXc0NRR9Ut5IIkYMnPI5z6VQn0K8OmCBgFLgZLEDFXU1u3sb66MqsSHxgVj+J9Ql1Oe0WJpI4ZAQFJ6H1qFfQLrZmzaW01rZQxNIgWJfv54/OrREGqwPAl5GccsQQelcWgnXw9NIZpNiyY2ZyDirei6XidmZyFeAsAD1NNrdiVka8I0U3i24vgWDnBIwAfY1p2lqLq7mj8wYUYBA5IrhtNtVmvbUkZ3XBBHYgGtu4v7mymuzazFMMQAPbsKGnorhfXQveMNRTR9NjtreYrcMMEjrt9687eaSZzISXJ5JPWrOt3s97KLidizAAZJzzVKGV41GR7GkouwN7DjKyvkjGaljdixK5HFSQiKSNpnTOBkZ74q3am0ktxKISjHrnmtFHQzbRGUM1pgHgvk5HpVOUSRMVAIGePetQyQEldygZyBnFMIt3YiRgQOQc0NIpLQyRIyzEEn8atwzSxzJLATvGM7e4pbu2t5fmjkGR6VJYSfYJ2dgJEYY+lJLW4mtDt7bxDam1t4YIfnnUhiOMH3rPubqWKMWvmEEsS2ScisOTUY4p45bUFSDkgjgUmoawJrrz4Y8sRgk96qw0rKxZfV57S6CyFWTpyO1aLarFIYTGQAT8+R2rkbu4lvDuYAEDGQau2c3mBIm+8RiqVrEtanWG7tGGA8eT6io5jpzgFmAx3BwKwY2jGcqeDg81LMokXCKcKOeaLgkacZt41zFMjAnIUnpUv9r2tmoV1KA9SOhNYEcqRxlirGnuEuY0lwdp6AnNJuyGldm6Nd09hnzDz7VSub/TZJhKZeSMYAxWDNcG2tI5AikyEgAj3xU13CI1JYAkY7etJvqNLWxpy30cjbluAQegNVb+8MiKsUmCOpFQKVFwkGASRzxyKJok3bG4BGCfSk3shpC24uJY9/nEAHj3pZ0ut/wAshIx2FWYAlvpOI2GQeM9ajtr945MyAOuOmKfLfYnmstSnAbzzXAc46nIqy6XQRW87k9RjpWjDqdkzEPB5Z7kjNOvJLZ1VoiDg5wB1ocWCkmYri66mU898VGgujIQZTknkV0EckDKu5VHHIIqC68or+7VQc5yBQlZg5KxRiimj583IPUGpzKVUZPtSgg81nT3DrOUJBBPHtVtGaZr20gVWbrU9ocwlj3Y1nwyAROc8AcmrlnIDbqynIPNQy1qW92KhlIK9KDJnIHWoWlUA/MPpmpKW429uBDaF1AJGMCsYX5mmUGJQScZ7ird/IGQLkYzzVGOECdWDAjOcCqiEixfkrYuq9cVzdsC2ee9dFqZxYPzjIwDXPQny1BH1NJbsp7IkuBhMYqW3dRGDjJFQzSb1AA/A0kT7GUN1JqkQ9jpIv9UpHpUnao4wdigdMVIaTHHYr6kcadIQecVyZ5IHWup1Y405/UiuW6ECpW5fQnUHGecVLknG3j8KhQcDC8jtmpgTjv8ATNMhCYB5yDjvilyO2CKOnY57n0o3Dp82fpSGAAJzgfnTH5UkcfjT8joSfyqORvlOAPTpQMn0UE6lkHop610UnXArA0EA37ZHRea3nGGxmreyIW7I37deTimzFwhKMQRTm7emcU2QjucA+tSWMguZXkMbAED2q1gkdPyqlDGUkZ8g57CrPnAHBBB+lUT1HFEPByDS+Wp5DE/WkEmcDBz3yKQyAPt7+mKQxwhHXJ/A0eSoHfH1puQTlc59qQS5YqCcjqPSgB3lrwMn86rmPMj/ADEjtk0widpWIkIAPAApEWRmJMh4OOlAFi2BRME5zWTrBzexgdu1acAkEzbm4A49/esnUTnVIwB2o6jWiZNtyMc04oojJPYVLbRmWTbgnjOAMmlureSKEkoRx3GKmTJjroYkg6nsOwqIsMgfh9ablieeeKOS24DgdaBFkrkABeO4ppjZGyBnNNWYqnf1+lPLsYid2Pb1oHch2sXyCARyaeJAEIzkk8mozIC+7oT1pcKWB/MUAAkBPCgYPJHekfaQQuAc0mMMSBj0FNJz1HFAACxyCRilAYkgZwTnimLGwYkHtx9KsKkmBjgkcGgCJkaNQxXg9PWlDF1AxjPrUgilJ3Ngg/pTwFHBUgnj60XECwywtHKCCc5GPWrE9802MqARjdjjJ9aiEuc8ggDpUZwSepyM/Wi4Esko2mRlHIwaqA/NwQQ3QVMOcYUkEVEI92SDgA/jRcYrOiuCCcFcAD1py3coQKrH5arzkKVAB4HXHWiMEAnnGO9AEylQodgSTzzUqgH96BgHnBqLAIG7gUPMSoCrgdqA2AxNIxdM7upBqaKZ1j8wjBBwRVN7lgPl4PqKtQAzxAbuT1zUtWEhJJpBh1PB7elSC5O0KxxjmhrQxRlmlGTyE9aYgIfEy4GM8ii4y3ZhJnyx5zwO1Q6hcyLOYxISgOQR0zUQcAbY+SemKeFt5iIpZSpznp3+tFxDUuSrYHU9SanWSMEeW4z3GOKd9gt2t2kjYsQe/WqEFzHG5TGeeDRuDOmtbvTIb6GdVwUOHbGM8UarJYarq6PbzlXJAYEYBHesOSKQhGXBVz0B6e9JhVYSEYIPODQnYNTW0yQ6Rrk7kKUjBBA6EH0quXaS7kufLULIxYACqRuzM6uTwOCO9Tm5eJCAAUHTPWk3oBYWaMSBc7QT+AqjcW0sc3mJl4jnG3sfemyytuDOvB6YqW0uZTKIwcIeCBUrQClGzTGTeCGHQ4608SvGoV49wx2p10Lq2kdmXEZPBIqqbjcwIB68jsa0tdCZOGElwHkQiMcHHar/AJ1jMTHNjgYBHaqJKuivnAPUe9M3xbWLL83r61NrsB7WmyU+VMJFPQ57VDuABjbgZ55qJ9wAYMRnnAqMqxXdg4zjNVa4IlwrttUYA4BoMKke/rUsgjEaMSVA647iprSOO5yEcAgdD396eyuBnkKpG7gcjPpUqqTLGFPGeoPBp00YEm2QfdJyAOtRxOkbFSCdx49qHqroZPc2xjcFuSxyPpVXGG6cntWr5Alt93mKyIOncVlMcOcc+hpLVDFABJ2sQRxWpZTb4xHIQMd/WsgSqGyRx3FWknjGzGRk4NKSuhGlMIhKihgSeMCo7q0AQMvUckHvVCZvLuhLFJnoeeeasNqT3ClJFAJGOKlJoaB5FMGAcMO1RRTHJCrknt6VA4ZWIIIHWtDSo4YMzyuMnjB5AqntcTGoqXKBZJNpB6VWmjWOTbE+4L1PvVu4jieYtbj5Mckd6gMAPzKRjGT7VKQxY9pwwAGOpqeOb5j3UHrVUREIG3cdTRG5XPXaTgg07dhF4zRTEQqRvzkEVIFIQHbvBIGD3PpVRLYF92QHGCMcZqS5kuQI/LJB5z9eKV09BehLcf6LeiOYbiVBZQeorTj1CCayNrHbiCFjvLdcGsaQteANKpMgAwe4p0cksKNEVyG6kj+VU3pZAlrc1Dd2oeQlfNGzEZPGD3qGO4V1CO2CowATVBpDHGNuODkUJcYwzp15/CpZTZemcEHGcYxUEDM0hG7IHTNIXWRTtkOAM1FZcTseSCO9UnoJm8w/0Wb3jzWGZmX5QxyRzmtwAvbyKOpirmZC0chU4Jzzz0oauV0LMd04yAT7gmnyQloyykAgZwTVQupY8DjkEVtaL9knObpS3G1V7HPehaFJoyRq10U2mRsjgYOMAVq2njO+gQpMqzcYBIx9M1QuNPEeuizZcCVgAT0ANQ6lbC2uTbRoMKcb+1aWTIa1G6hez6nM0s5Duc4x0AqltJ+XHIFDRtGxUHocH3puWByDzTSB3YpjQHODnGTmkK9MUoMgOCaDuBAAwKYrMjcYQgAfjXY3Pm33gWCAwgvGFMZxyABXJBXORtySMYNdRpEsk0tvaMx8lYzlfcCncVndM5UKN4Vsgjgj3q7FCq8M2WI5HpUZUw3szmMlckAkdOas26McMVAJ61LLtZ2K5hMSguhGTjmo1iZmICn1xW1HGl05jlOFUAmo5L1RqsbpEBGgK4A6jFJMprqZoUAjA5NdP4SmUSpAM7hIGYdgPWsORFhiLOuTI2RjsKk0yZhfRugKgEZqrENaXR7AHV+VYH1puMZ4HpVHRpA2nglsnceSavFlAzkdPWoYk9DmfEs0VtqscsgJUwAYHrk1haVJvnuiRx5DEc9sitvxTGtxfwIcY8oc/iao6fYJHNI27h42BpFMwzLhCMdu5r0TTFEug2Cg9Y1yfqK8+vIVhmkiU5C45r0HQip0ax5HEan8hVCe5NDqkt5pl4tp9niuI5Ag2YBdQBz7/wD66g1q/t7hpolkAmEQTJPHBBrkxfyWM5eEYYOcE9OpqrNds6tIz5ZmIJPvik0UlY277WoXuGdhgGRGHqduB/Ss6O8gfXI7xTgNISe2Mj/69Z180Uex5CzEjjB6GqNlI0lwU24UKcH1pWa1HodtFEFUsZFK+Wy5HucinxlRNblWDnAB7gYrFS5EGnwxykkGIhgD37E1NocpaBWZushxn0pN6AkdLcahNGvyuR6c1QF9JI8m7kqRyTwagurkMdqnocU1AFQ4wSRzzWV2jTlRd064eRbliwBDcY9K0ZrhliUxIXZhnFY0cz2yuPLXDjHBrY0eWSacrJGVCxggnuKvcl6EEdzNGT5ysCemRxRFdMFO7nnIxV+a5t1uDBKwyByDzVNY7SS6iSCYEOwGD0qrkOyIZrqUSxtHnEjgSD2Aqub+4aS7ilY7EYCM4xxW1LpixWt0ySCRoxgjHQ+lYktvdykqsRPck0rFJpo2xwq89QKD34rPa51AkKtqEAGCSetOikvlTDqpOcg80rDuXc8dcVDcypHbSmRsKVIJ+oqPz7nGDECe2B3rOvo7iz0ieWZy0s8mMHoBzSswTMi+kiuNPS2txsBbLn1xWebeJVO4njoQab5xTETA+YTwPSpCCVGWyepFQ7kN3YxYQw+RiOevetSbVvtaJmJIzCoQBe/uaoQyBm+TBHegBZN/ABB6jvQpNMVluQ3t9KISvA3HFUoQNu49AOnrU19G0kQA+8hyCO4qsW42/hgdq0vdaCdyQSl2wvT6VIhKjLdfc1AGAUgYBNNIwqkkk55yaTQrlj7QyuT1BHOKTzyGyBg9RVYSFSc9O1OWTzAMjnt7UrDuTOcNkdOp9qv6fO8Vw4iJxIuMZ71nKd0h59quaIGOpRuy/JGDn644q7AmQSX128jSlCzE4LbeODgflVe83mU7uWIGTXQi0iCFBMcdOnqeaqzWEUy+YoJcHAx0xWl0VuYQGYeBk5Oau6TbXM04+yqQQCC2MgVditjGSi26FupGa17HULmwDRW6qiNhiAo6+tN7CvYi0uGWwvAkgJL8HK449azLqFTq8pIzliCD2HrW6+pT3FwJZiDInAIGOKqyiGSQymIlick1HW5SsZF1EseTFgDGM1nh2UZrpSbbaVeAnAzjFUZYxOTItmUCkYGOtANIs2NosmnRzOQWOevpT7XTzI1w8aAAAEH3qC2F391cqoHAIqUS3sEICsXYtjaB1p2ViU2hZLRguXXBNbVnoU/kwyggo+CRnoKxhd6jv/eW5OPbitCLUb4oAAyAdvSotYpu5R8Vadc2FwkqBzFgAnsDVGGImeKbzN/luCfb6Vp31zqd0PKVSY+hzzn86qi1vEkK+Wdg6EVaS6kvyFv9PbUbq4uolLBAMDHU4ois3ksbbAwfQ9uKlja7jmBBcewNPiFyxBXJQHOPeh2FrYrCNklKjOFPPHWm6rbTXEEcqREYGTjvV64iuHAEagA53Gqa2+oGMEyNgnAGeKSsUZFvDcStlIyexNa0NsY7Vlf7/Xp1qxa2lzACDg5JJHoaJ7O7lClWCkZySetDsJGj9kj2W5V+oAIzVwQWsZUhwCxxxWLFbXyqDJKpAGAB60x7S+kJzcADsBRoPUqanasuoyKigqWyp7GtGxXdeRtOoG0YYkjFVZNOuWaPzJgQDge1Svpk5bck4TPXHendWsJ6sn1iztdQgZYMRSR5IPYj0rIns10y2i82QM8/p0FXhpVwJA32rA7jHWqGswF4/IklLshyp9KSsPcxJissrpKeQcK47fWoCHiYK44PQ+tDh4n2SDnsexqRZAw8uXlD0PcVoI6XwT0ve+AuPyNdTXNeDIzFHeqcEEghh3GK6TIJ+tc1T4jansL7Ckz2HejnNIazLFz0FULm6nivhCu3yyQOnOKvg8A1TntGkvEnDDaDkiqVr6g72LpAB+lJnPFBOeR0oPTikJFe9kmhiDQgZPXPSn20jSwLI4AY9cdKbdRNNGEBwBzToEMdusZ5I6kU9LBrclOCKRh8jMOoBIo7UoOVK9MjFIZg6Tqs2p6hMsiKnkjAxnmtY/e4qpa6ZBp147wsf3gyc1bNNtaWFbVlLWhnSZR0BIrATUALD7OvHOeD7Yrd14kaNLjqSBXGJvYfIpJHBrSnfUzqbIsR3DIyqwB5wD6VszQl0DIe3NYAcABXGHHOe9bNxcNHCgDcleQK3MrsuWxiRlMhIOOT2rQEfmRiSMhkPcVmRAPGN3OSKcly0S7kYhFOACeM0WT3FdrYlmikDHg4rIuCxuSmTkVufa5ZeGgXJ9KzNVuVhhwIFVicZHWlaw73M6aNxyBx1OK7TwDtV7l1HYfhXE2lyfNCsAc9zWtb3U1ozCCRow3UqcA0NNpoT3Ny/t1OpyrJIFEjZBI6VNc2EUi25WbJh7jkHNc8LiYuWMnmE9dxzWlbajFDahJM7upqEmlYpu7uSXNiwgNtbyZhJLHd1Jqa0ja2YubgoNu08ZyPSqkusRKhKKWwKyJPEEksgWVAIwc4HWmk9hNnS6dJb6dOWktzKASyEDkE9xU8Wq2kMsklxZEmRsjI4BrmoZLiZzKs8hXOQAeB7Vc1XU0MEUYUhhyTScLjTI7qzhuppmlXCNIWUDgjNV5NKtAoIU/TNV3u5AAySHJ55Hb1qyHlRUkMyuHBwAOlNRaQr6lO5jjiiIRCBgjFJattgQE8HpSyRzM2XIwDz6YqIh8qFKgL2B5rRdhPXUuRxW4mHmKCMZOan8u0miBiAIz1x1qqwMkxCjP7vAI9als4WjgClTnJ5qWNNglrGLgloiBjPAqeS2gaIGKI5zxgGr0FxKjhVKkE45FW3u1icIVB9SB0pWuF7GKiwlcPAw554p32e3fooA9xit7fvX92AcjIqhLZMxLOw3ZxgdKTQ7mWFtskNGRj0FWLOO3luRHFtBxnPf6UXkQj0yaZQd4yOO3vXOafcsGEiMRICTnPWnFXYpaK6OtTSpC0inGG5HFEkJhV1YDJ4FJBfNNpkbxSkSAHIzzxTI5ZbmxkumkB8v8Ah7mm7gndETQE2pBAyMmiSMQWUAGM7N2PrVm0PnWZui6hBnKt1H1olubRlAYg5yPYAVLvsNWKEcNtJbRLLj5OgP17U2+dWfHO0kDp6GqusSoZbdbdh5aEA4PvVyaMy+WQMjcCSKGm1cd0mSqLb7QJP+WmOOKpXzYDP1AGcUsMM51mSVgREAQDjgninXMDybk2Eg8Eik1qgT3ITdxxwJG4wGAY1GZlUBkyQRkGrEtiHhVmjYkAADFV5LSURYKMgxjpWiM2hyyAqGxgHmrqXMIUAsB2rJMJAjVidqcEg9akEKyqNkoXB4Ddaq5DV2af2mL+8KPtMOQDIOahzFHENwBkA7DiliKyvgoMDnpSuNQJfOi6lxism5bN2xByM8Gtg28WCABg+1MNhEzbiKnmKUEjPku2isJDjg8Eg9KfZa1DFaJCQSR39al1C0jj06UqDkD1rlweAQccUJplONkjrv7QEiSCNWYgE59qhgnMUZMsTktzmuet7y4t3+WQgEYPfircmrzlQgYHA9KGuwl5lu6u0J2shA7AU6wglZxMWBTHGDzmsZrhmYljkmr2nTK0YjDEMDk47CmlZCb1NS7ga6gMQI69azn0mVFzjir6NKn3ZAfY1KLp14dM+4qLW2NLmC9rIhJ2nA9RUYRvMUbe4610ouIJFw4H4imva28wG0AEcgimm0S7ME4RfYU804RHGAKQqR94c0NglYoaySNP455rmjjI5xXVahaSXkHlIQB3JrMOgSgABx9DUrQt6qxmLJgD5QQKd5w6bBV46JcAnpgCmnRbjHQYx+dVdCsVPMXH3cGjzVJ5U5z61OdKulBOOKYdOuR/CSaNAsRmYcE7qY7qQRk/iKkNlchTmM88dKabadQCYzke1GgrMveHx/pcpxngfhW0/wB6svQI2WWYspBNajnLmm+hK3YxjyAOxqOUZznnFPP3gKbIflNSUV7Vcy7ucgmrO5lmIzkehqCyGQWHqanbiQHqTTYu45XfySxAyPSkLqCrMDk8U4D90VpjcsB2pjJd4BAJ5NIFG8nI5pGALocdKQDE5I9KQCbwrkEgHsCetMBAJ56mlEYLliNx7Z7UBVLke9ADo8byc545rFugX1dB6c1sRoFeTHfkkVjsQdaBJ4BxxQtwekWa+mxSmfzIcZHrUurNeG1YyqoGOoFS6UEjYsZFHsTin69Oh02QKwJPoama1QqXxanEjoD1J4xTwnlnIHbpUagg0+WQBMDPPWgkacFzzwe1OChsAHkdajQA8nke1PGASV9KB2HyqgJTHOODUIGFLfhUjMrKDgY9aYQuc9BQAqsTjjoODUm1ShzgHuKh8wDO0fSkEjMQe5FFhkoCp8pJyOlSeYMjPHoKrZOSWByDjNObeWHPI6UCJ9xPCsRUMzMvDHHvSK5Ynkgj+dPmBkQEr8+M0AMhkB+UDk5ycU9Sd2eoz2pVQBQACMjmngLCAuR04NAwJUdyCKEZSpzjNQmTeTkdaGdWGUGCBzn1osIlAQNlhknkE0pVQCScL2qq0hxjJ56H0qN5CwwelFh6kkk4LbQMilDh1wMDFVzwcGp4LdlkSRjmMcnnnFN2QDGiIXcwOM4yRwTVqMNApV1KuoyAeuK0ZrmymtPKUY2kFQR3FUZ7gzkNJgMBjPrUXuARySTMSEzgZ+tWzdxvAyNEC7DGfQ1mi6eHowGOMY61H5zu5bPPrRZiY+aQQ8Jw/eqxkDcsckUk+5mHOSetMhhkZs449aq2gkaFpcyBtpJC9eKtSQ28jl9gGcZxxg1SiAjYAtgA5571ZEMc53GUoQc49am9gYsenu6lvP2ESbQpJ5Hr+tJNbSQTtAxyQBznqKuSyJbQbgQ7k8H6VmzXz3UyBmxIDwQKW47k9vJHCJFkjyTxmpC0IUAg4xxmoZIZgclhyOtPRneMq6gFRwfWiwDw6yfLs6+tPKRxspj5I5JB6VULuibyQTURnYNnBz9aVgL19Mb2PyjgAEHNUZII1ZecY6UonBcEnHtT1VHyTnHXJpq4XIXBcYU8VATIrkZzg1JECJD14PHuKeIXLkkcnnmnsAyONrhzyc5GRUrSLCTCVxjgU+Exwqe0g5B9aryyLK5kkGGPpTTuIeSFUAspyOhqBx5DCSF8HtjtURIBzkk+5oIYgZBAPINUFjQt7mIQB5WzKMk571TmnE0jsqBQTwB2poxk5Pbg0GPkEUktSmrEsUxGFckKeMg/zqy1vbno3J561RBIyGGR29qeJSybdvPr3pNdiWMnhMMm0nOeQalgieaJgCAF5z70yQuVDSHPYGkjLDO0kU76ajJBIxjKMoOO461PbW8juU25OM8elQRnYfm5Pc1q2DIsAcsARwT3IqZNJaC6jCA9uUCglRjB61XjjilTyVJUg85q3JbPGXnHQnI+lVWMTybwMetTcZJDayKhVWxzwT3FRJuU/MCOeh71Il0YZAW5GOKnu/KmiEigB+oOaV3cEVC6kHgn2FKY1O0LnkZOaexRkZwQkgHQd6iVz95iM1SAmLvg9yBinPMFCl2wO1MiYu2MgE06coECSqSOmfX3o0uIld4ysZQgEDkg9aQTlsRnp1yaZHEsUDqGyGwRntViOaORArKAQOpHWk0tykVJoiVDhuM4IFSFIywBJAI7djUb+aWYKny54pgLFgrAhh1prYRM7YIXOVA6gYqxEBuBHpVGRW25JIA9KtWsmSoPXHNNKzEbduC0ZXPJiIFcqXkEhZsckjFdVacoO5MZGPwrm4YRMryOpG1yOvWhuxa2GR/vMIgBYdKvw7o0BUFSKitoV88MpxgHg1aPzkjcEK8jPei9xxtclgK3d4ryyF5QOCRyMVrNoaXL+bK4O7kjFYEJaGZZY25BySO9dfpUxudPWViCSSMZ7VVrFzVmmZjeF7cndnknNL/wi1sOh5x1rXurqO2geRucDgDk5qjDd3M0QkDjLjIGOlO7IbKo8L22NpPt+FNPhm1B+bgDpWg0t4FwrAEjqRUyNPMqEkEg/McUrgrlW08MQQ/6Uyh9o4Ujg0+OOyWXz1hnFyTxgfKAetOvL6eO5KLIwAA4HSqpv5+CJGFDmjVUpPUh8QxwHTHCoEbf6cnFc7BKEljL/cBG4d8V0MkhuVKy4bJzgjrVeSCNMgwc49KXNcfs7LVmfeuv9oO0WVjKAgVVcneAAelXNQwXjIj24XGfWmDywOSM4qkiSqRJJwScehqW2DRS7iMDOOKnBjyDkfnTt8R44PPrT1E7WOj06ZmsEcsc5YYzjpitnDBcb+QK42K9aGPylkwBk4z61Ouryggfae3c0NkJaGrq8c0lzCygsAmCQPeqoWWJtxDDCP1HsarHWJAMef8ArTJtUkKKfNJByM/gQf51Nh2K81peGQssTtkZzjrXWadug0q3LOUVIwWz24rnY9aljUbpxwOmRUcusSyxGIzDYw5BPWmK2pAZmZ7iNydjkmM9wc1X8icFlyCAcZ9aJpVICqynHIANME7gbRIBgk8n1o1LHvBcP8zjP40qwtHHhWAYnJPpTftco/5agkds0GcsxZmTJ7A0WYJodcykkhScE4610Wi2ZfRYpw6qCxHJ6HNcwuZXwgDtngCtWGG4jt1iWVwgOdoPANJpdRPXZnQ3NpFaBGnmC7jjjkk1DazW8d0VuYyY2OAwPSsuGKQziWWR5COm45xVwnIO7kms5Wvob043WrOlXTLCaEvETID0OelXHultLdCqgnAAFZ+kJ5OmHJP7wkjPYUSSiSZEJ+UEdfWixlLRmZfRao+pT3MUGRIRyT6VBaR6kNXtGkjdVWQZI6DnrXTSXKRsFLAEjOCaYtyr8KRkDNVzNdCHZ7li5eZ1kjEmRIRnA6kUlvIsKFXJJJyTUBmjlZwsgLID0PIOOKx9FvriW5H2tiCgY4J6gd6lN9RNJbHSGVd6ANkN6jp7Uhm2MQV5B64qmk4uF3xNgDg8d6ntyzQvIxzg4rS2l7CvqP8AtIL52nI68cVWvIU1VRA2RtIPFTmTJIGCR6VWu3kt4ke3GHMgDEehNSn5FHAXxWPxFdRs3EJIWlF4hDKFyRxx0NJqcBOv3sk6lQznHqeetQSSBRmNR6UpWZLepNGiqgAbAPc9jT/OIKsOMkDj1qnGWKgtnvkUofAClsjqD71LiI0JCCUYEDPB96ybtDDcNg8MMj3NWoZSVwx5B6GoL2UTWgk6GNsA4oimmF7lUsQQQcZGCaGkONoOcdD61BJISBSiTEY6E/yrflJ3J0bcAp64p0eQ6kc9QaqGUghumOTWzZWMsqJI2Aj8565BpNWAW102Xz18xgAecj0roraO2hUqkYII7DgmqJjIGBmrOjatBYy3FvcRliSChxnPrRa5TVi5bwqVi3RHeDlhjIqa2s5NmRB1JOCO2aU+JIgcR2rEjv0qN/EV0eFtlGRxT5RXLZsX3SFIgCw6+lNbTGWN2yA2OAB+lUX1nUWBUCNe/AqE39++C10R9BRZBdm0mnxtGjYIJHzZA61myssc7xEjIOOKotLcvndcyHPXBNJuIPJJPqalpDVy6JkDdRx7U4ToD94Z+lZ5OeaXJJpWKL/2pMHkZz6VH50RYHIyCTmqnOKYDzk/WiwjSF0uOoxQLtTjBrI+1RqSu7n0qdMhgVPWnYDRFyPU0huQepzVYE9+tIWAGTj8aLAStcqsgck4xTbafbEQWIOSeRTBg9hSkhh0GQKLAWBdoF5NRCcGFF3Ywc5qE42np7Uwcqg6c0WAspMoYsZCT0xUhnTH3qp8gkrjilHGM4OaLAXDcxlcFsU37RGP46qkDPB4pMDGKLICzJcx5QhuhpTdpkjODVJ9uVwB1pylWYhhwKOUC2LtDlt/QVzlzd5lkMpPzsRmtkrEM4BrM1C2jZCuMAnII7GmkkxmTM6SSGNzlex7iodrQyYfkdj2NNkRoZCsnTsexqWOQEGKTlD09RViOo8E8QXZzn5gPwrpBwa53wZH5dvdqTkFxgjuMCui78VzVPiNqewoHPvQT2oznHrTeazNBw54rOkvnj1IWwZME4x3q+DjHtWbLpcr60L8OPLByR3qlbqJ7aGmQA2ACRSjBFITkkjikGcZ60hIp6reHT4FlBHJxg1ZtpDPaxysMFhmq2sWL6jaLFGwUg5yasW8ZhtY4jyUABNPSwPclHNNmPlwSSDBKqSKdnjGOaa4EiMh6EYNIdzG0bVJdVuJ2lQIIgAAO9aecGqlpYwadPIsGTvAJye9Wicn603Z7ErRso65htKKnPLgcd65oGCBJNmckcZ65rptZAOm4BAIYGucFuDksw5yRWtPZkT6GVIpZwWYls5JrQbUFkIDLwBinSWBZchxwc4qKW0QWwkz85OMY6CtmzKxpwX0TEKGA44NSEB4Sik43A1hNbyWxCsCCRkY7+9WNOklmn2biSvI9DTRLTRsXMkkdwm1iAQOhqqYopnJlJI6mmX1w8DqZBg56VBHqEZY5RsH9aW40yaa3toxG0QIJPU0AlFiXOMscimyXcchQJGVI55qSOeOUBmABzxQthNlmC6Y+dlFPlgEHHWrtqBdwGVlGQSMDgVDbQW+HBkADgZzV2ONIk2wMCnWqsJvsY8jCCchvuZ6CoJEtrlmcqFA4GOKkuz5krEc884qqVIjJFSiyeIyBSkUhQDtTCbiQbZWLADg4zUUbFGALA5HTvWnbMUsnkUbjnjNNu2pK7FNtxg4U5AAAIqWBlMG6WVlY/wBeKdHdTO2CgGfQU4zSIRuIz15FF2OxcuZLc6WIkbcVOTkc1jmNSQdrD8KslzO2N4BbgYFTTCa0jTzCoXGMkc0m7DS0sVbed7ZsrGcHrkVZS/aR/LEW0E8Gm+fJtDER47E037YxYZWPGeSO1G4rWNFCQQT1FOil+0ZYnvVV5MxFhIuSeMelQwXAgBDuMHp9aVtQ6HS2W0WJJI3HOAKrSlkYsTgHk1lDXLiyhVoYFmDdzmqd34uvrlDELREzwTjpSau9BpWWpsKDNbvFuBVycn61xrxtY3s0TNgKeh7iur0/wAw6XIVGZgDj2Ncpc21zd+dcMcmMkMT/KknZlJXiWYrlhEyxsRkZFX9JvI7W3kMrEsTgDrmsbTYpJmUEgDOOa6Oy0u0myGn2kHgkcVoyLLqVLnVWjWaGNRtl5x6Gs4TXDHABIwcY9+tdFc6FbR48y5OD3AqKKxsLeUML05HQEdalaFu1jEEM7RYKsMnqRW9p07w20cIjLEdSe9acZtY1BkcMOCeKti4spITKsYCjjOO9O5D3KAu5SD+4UY7EdaadQnjUFrYAE4HuauNNaOoKk8kAcVOZrWXCsm4A8DHQ0hmUdYnU4+zqcHsKbLqMsiEPbA59q2nltCoHkEYHJxVWSS3CkAEZ6HFK4JdjnJVeWYMItg7jFJKDGFIjyQe4rpDNDEgeQALjABHU06OWzuYzmMc8ZIxVXFa7MovE6DG0EAE8U2MYYjPWrsunx53R+nNQyQmNgenGKlspIjxxQQR3pwANI3TipGQ3cbT2jwjALDGT2rnJtJuIRyuQOpFdRk9CKDzweaE7DvpY4wRsh5Uj6inmMH5jxmu3hs4JlLSRA89xUh0y0JOYQR9Kq5NkcAY8jGa09Bh/eyOQMYArqX0uyA4gX8qpSQwwORCoUHqBTv0E0mRmJSc4phhI+6T+NTgADnpQaQIqNG2MsoOO9MxjoSKugHOeMUhVT1FAyqGkAyJ8GnF5CMGbOfWnm2jLbsU37KnXBoATM3aQE+tNJuDghgRmn/Zl4IJB+tH2bAwHI59aQCCS5HBANKZ5wOYgfxoMLD+M80nlOp4kP40AKbqQYBiz7Ufa2B5gpPLlH8eTSYmGckfiKNAA3mRzCR9aQ3SE/NGfyoIn5wAeKCZehUGgY4XcI4A2n6UCeEk4cHPtUbF/wDnkCaaWYDmD8qBEhmhdgEYE/SmynCP3IGcVXjkzcbRGRxUkxKxyE9AOaHsNbiWJ2Jkggk1O2DL7VVtMPAMNnJ6mpmVg4AOfpTe5KJ1OUIyM00qA4P4VHgrk5PNP8wZBPagZIRhlpOjn6UCQNIDnAx3pBguTnP9aAEBO4nHU8Ug+8TSgEA/pSLnmmAJwXx3NYsIWTWjnoAefwrZGAHOelc+sgS8dzzknkUluDV4s1LuLy0QjPPoapXW9bc5JwexNSrdh1AY5A6ZpuoSK1qNpyTRZ3CLRmjaMYOT3HpUZIJJ7fzpv3eRnFLuUjGCPQ1NiRwZQMfjTN5bIUEUK6gkEfQ0/wA8A9vTimFyMkgYAODTCezZFSAjJHXPIpoVnche/r2pgPXJXGzpzmkCg4KHOex7U4BthHIPakhICNuGDng1IhygsMbTU6lQMMQD6+lMTKKueSaSRTtD7gQc8d6BinYudvJJyajeTIBBxkc04QsU3Z4I4odI/L3ZOQOaBjRIwOWbimTEvjJ5PTFPKIF4brQpjGQByOhNADEifZkHgmnmJ9oAAz6ZoUlXGRnjOBUbyObgS5xxjjpQ27iJjGIo1Zwd3XHYUwiORssMHHanuS6EhsjHQ1BEGmlIwAAM0IBxjV1BXp61KkE7IeQBjqfSk3xhtijbgd+9KbqIjZISQPQ1LuwuLHEHQqrBmXrjpVfJ3FScEHvUtsy7iASgPI9ae9m1xiRHB3de3NGz1AGSEMGkIORxjtTMKSQuCD0xUE0ckZG9cHoRUcblH3AY9qpIbJJADMAvBHXNN8xoztJAB9Kikl+Ytu5J/Wm5ZuT2P5U7CJxKDx3PSpvOAAPcVUER6nOPWnEADJbIpNXAuCRZBjuKs6dax+dI8o3LjA9QfWq9rCqx73BJPp2FTrdCFyynHse4qXdaIWxLqCrbxBo5Nw7CqJvGICEZyetEly1zJtCgAnIHvTDuP3lAI4oW2oydE8wlCcHGeDUDxsAd3CjvTRJ5b7icGrcaPcxAHG096BGeCRkE5weDVoXPmR7RgEcfWpGsmjXOQR0pscMMM26TBPYUwGFyjAhcE0StJgFmwSO1E8oSU4GARwPSqxkY98/WiwCmZh8p5x601pAy8DtTTljnHIqXEaxAg5J607IehXII/Gr0d3G1osbqCQuAfeqhwcA80FdxAXgUPULBjOPQHJxVgSIVAJwe1VUBQnPTHSlDAEjqKYEtwduCccjtTYTuDAHIPFRsjHqSR6UkT+SSw5yMYo6BYlYSQnyicgnirsWlzyW4mUADPQ9aktYwbUXs6guCQi/1qQ6k5t3ReSegHaob7AQJEjsTgDHA+tXbWe2jj8uSLDHjPUVQhDGMuwxg80SYALZOBzxUtXdgZLfSSwvsjYmMj1yKqfw7jyD1qwkpeEq2COgJ61CYXlUhF6dcVS0VmCGCYBuVyuevpVmQxlQA2RjP0qtJGY1KMuDT7dFMb+YcADj1qrLoBNtAhJ6tng+1RBGHzYOM01Z3VcAAgjvUsdy0nysvH9amzAaJjGSMZJFMM7SD5mz6UsijOC2Bng+lV1DBumRRbQRejuMEIwG3uRUrSLjgEYqpHC3mKWyKnkJWXJGBkZFJjSL0bKEGSADyB3qNwBIZGBOeMjtUOSWLhsbRwKEug67SMAdc0PYTJZIJCQyjKkU6CMxzgkYxxipDcyOqkEBSfSnFt0wXIOMcikm72H0NOyP3R6gjH4VhJBLHcmIOACxJB7c1u2Yx5f1IqhdYR3BxkE4PcVT1H0K8kMikkMC2ccd6Y4lkUBsAE9fSpnkSNQVOQageRSQgPBPNC0BMCVjAIbOR27Guzn8M3sukafcaXG5MsYMmDxnHWuLitZJZZEiG4qCxX0HrXtHhu4UeE9PYMABEMkmtW9EzWc00jz4+GNf24aKQg+9WLLQtbtspLZs4Jz7ivSjJJgY6HnNIZJMcVN2Z3RxraZfTFGayZQABipI9LvEBzbsBiut8yQjrQWb8qQXPOZtF1aW4eQ2jnJ647Uz+wNWIP+iP+VejPdJGP3kqr9SKiTVIJJhDHOrSMcACiyNFWaVjgINAvhOhuo2gh7uR0Pap9Q0uO3tYporsSmRtpGOBXZ63IX0O7U9QuQR65rjHH/EgtD3WU/oapJEyqN6mfd+F9Vu1TbbOQOQcU8eDpig3Wc27GDjpXpMNyzW0JU8eWOnfinfaZOgpXZKloeaHwc4HNnPSL4QkBybKfA5FemCaQnuRSmaQdelF2O55ZeeFrt3DW9pKpI5z0NPHhPCANZz7sc4z1r05pWwM8ZpDIdgIIwevFF2Fzh9A8D2l4lwbyOSPyyAoJxnNaw8A6QcQCSQnk4z0rfkuVjX5pAARkDpmsu+1qPT7OS7icGVhtjHqT/hSu2CbvoeeXeh2iXs8Ss22OQgc9qjXRLQgbixx6GrUk0pmaSQ7jIcmpEZWQMDwelO7HJNMz5tGtRETErbwOMmi10e3MIN0CZPY9q0hyOTSkUXZFyiNGssnarAd+aDo9kASEOfc1ezzRgd6LsZmWli1vfl4/lQZAz6Vo7WGfmNOGMClyeeKTFcildotrrk88ir9htvXjQYJY8juBVFzGJIxICRzgL3rS0gxWshuoIWYAEHcelTa71NlOysb7YSIxouABgVUurV3RWViChB49qj/ALYkYkGFQCeKdPezlCkcOSwwD9auyMrszLq4u7i6MigEKAoyetELTDLSZQk4GDWgulyxRgyyBcnjjvVa8s2UwiKXIJJfHbHSpb6FWKxDRBniB3Hk4PU022aSZ0JjKEE8E8kYH+NaUNmpjUtKAT19qrahbNApa3kLFcYx1PtTT1E1oaFjexQmRJQRuYEYHTitSO7t3sJdrYLnp0rki0oYKVlJOOfSpBHLMSFLgD1PWtNDOzubSWirceesrDjOM8GpbmYiJ2zx2Fc24uYXK/vGGB0NOWdgoMizcnABPfNGgavcxtfmc6iJiTgjaKzA7DJ6+1aOvFXfyuRJEefcVksyhQQeajluUydZc4YnGOuaejgoQFyQM5qSw0+XUYZHixmMZIJxUUcLqCSCO2PWk0JeQ8SCORGbgkdKbMwksJFYDKtzimeSwUjBJPr2ppDBPLKnBPX1oUR2ZUdcjIyMegpFhcjcFJGM1bt4WnnMQwDjqegoV5IQYynXjIFa3sKxXjtpZvurnPWty0sZkh2+cVwBhc8Cs+Np4kAVCPfFaVnNO9wRIuARnntUuSHYspayg4a5JIHSpVt1Vg5bJHelVlWUrtyWTGfTmpD146VNxjRMIZ4t2CjuAwPYetbH2aFWwo71hXSloiQMHqPwrXF/bCJGLsxwMgCncTWo29jQKjKcAcHFUiR2FWZbyCSF4kjbLYIJqpnBwetSxrYUmgnGKbvXqSKb58RB5zigY7JpCcVG1ygHc59qYblQcEfnQBY3HNISeo6Cqxuu4AwPeoGvWII4xSuhEjwr54kBUg/zqaEyhgTkkdvaqAu8ADHAOQPSpY9TdXBIBFNT6CZpfaCeAvPvTZpQ6Ip/vgkCoRqFuY2JGJCQc9gKZcSDZE0eCS4xTTTC5fWQHpg0ebknAHWoRtBwpxSjIx8pJPpTsFxZJCQeAKjEpOBgDFSmGR1ICEn6UkdnK5X92ffNFhjVkBU84yaUuvQNmrMdiyq4ZQdw49qdHp+UG7GfWmkJsqiQdMUuQflyAew9auDT1Hck05bGMdeSKYXKsAXcSwB9M05pI43G5AM1IQqylQMY4FMlgWVSxBG2purjtcx9Q1Vra9MSxgqMYP1qtc3zlIzKgUHOcVo3NpHJOMrljgZPTNQ6hYmCALMBh/TtRe47WMaR1diGGUY4B7j3qAoYXCscr2b1pZEaBsNymeDT0dSpSTlD3HUVRJ1XgoEWV2T18zA/IV0QzxWB4OjMWn3IJz++4PqMCt/PIHeuap8RvT2F/Ck54pQeKaM5zWZoLVaSaUXCqAAhOPerAPPNVHhna9EgIEQOcZ5qlbqS79C4RjpQBmkJz+NKPSpY0Vr65+yIG3KAfWpoG8yBJePmGeKqa1YSajbJFEwBU5OatwIY7eOMgZUAHFVpbzE73H5xzTLl2jtpJUHKDIzUhFNkXzYmibowwakZh6NqUmpvcSyIFMeAAK0wcYPpVSx0+HT5ZkhJIfBOaudSKp26E2ILy1lvLcRRdc5ORTB4bkYBvNA46Yp93dy2MAkhPzMcc1UGtXxUsWxyMcetawasRK9y4PDsgIzKD+FKfDocFWIINZ//AAkF6s4iYZ3HjjtVxtYnZRsIyOuRWljK7G3OhxRsiMCXl4BJzgVTj0ZrRphAQDGCS55zUsmqXbvvLISvAyM4qM6teEmKQKA45wMGhMbuznr6K7vAW3B3U9elSwRhUAZRkDmrOQquSQCahjBJJXJqiWrjo7cPO8jcADAP1oWEqEVRkDOT61ajcxxhBEWJ6cVRIvVuNyxsFB4B6UX1GloWLaGX7HcrsJckbfU/StjTFMOmoJQQ+CSD1rOhudQChhEvtkVN9p1CRCxjA9gKLhZMznLI8gBzkk1Wa4G9Uwck54q68Mj7iYzk89KqrYzyOGERwo64oTBjYIVmuWZGy4ByOwq5FcTQhYGjGCeuaj0+1uILt5GiIBGOR1rRePeA/lHcBnAFNiW5Vl3KoKnBJ4NPjluJF3MqkDg5HaieF3RNqEYOSKtQxfLISCDwAKgo1hpcEUCTbeSAeB0rAvtRimmaCUKFQkAsK7OKSNYUUuOAAQTXK6pZRG/kURB1JzkCl11BPQjj0yeaIPE0UkZ6c8UNpN0UKiKIZ7g0WMgs1EAjcKD1rTTbIuVcj61duxN31MUaZqCDAjUgd80+CxnE4a7jyg7DmtWQsEykpJ7Ckj8xly8mDnpQFyF44AojjQgDqCKqzQqWBVQSDnGOtWp2Ab72eOtQxkGQEtjB61FtRp6Esd0Iyu23kVRywAxmqlrBGZLhZInHmOSFx2qy08jZDTgYP6VBNclGDmQb0HUd/ajlHd2ILbSpI9QaQII4TwMnpWjc2mzTysbc53ZAqK3vluEDtKBzypq808QspBuHQgD14qndIV7u5irqzLIFLBkA5BGavGawmjSSeIIG5DDpXOW8EpuwWRtjHnI7Vt3MAOkooUkg8DHSjpqD3si9qFr51lm1bdt7L3FYYvLi3tjA6MCXB59BWnamSONCCRwBir80oSxW4aJJHORkjmhoE+jRkaZJNJl3Y43ZAxWzYzIbtIv4s5wayY9ZujOESzQAnAOK0ba5n+0AuiICPvAcimJmpq1yIdkSjrySB+lYl5cu4WQMNpPAAqxf3lx5oWPEox1IqidTuRKI/sq4J6kcCs0tTROyNBoTewJ5shXjgCpTJHYWoZ1yBwPeo2urnaoUryOeOlPuTHNbgXSfKe47GnZtaCTs0QyXZBSSPgNyRTprlZE3SDK4yCKimt4yoKyYQDjIoZYjbCISjpjOKErDk07D4o4pkBjkxnoDSPA6npn6VHDHDHGFM2SPQVYDIIiFmOM9fSm1chMiETbuVOKR4yuTtOBQWjGf9IJpyGMqwMrEH1FKw7li0B8on3ouWYRlUbB9fSmi5tYbJlDEOO5FEZWaESbhg9z3ptCvYijDRwkFiSepJqq43MWq1MAOAagC/kaQxnQdKb3NPcYNNA46UwAAUuAaMYp4HegBmOOlBHbFOoxSAbtppGTUnSm454pXAbjFJjvinkdjSdMelMBmMUEZp3FGOM0AMxxigj5eacaXGeaLgQ4JpCBxUmOaaRwaQysiEyFutRXBxbyA+lXB+7jJx1qnN8yFffmgNtQs4gIAPUZqQqfMABxinwjCAegpp/1hOe1U9yUBZgSAoIH60FABknGTTwQUwRj3pgO5vm554pjGtGcAK2fc0yTzQqhScgckVOUBOOlNKsX4PApAQmZ1fAxjIpyXKgkEGkO4MflyD3qJgm7JOD14oFYnJ8xGVWwTVBtHbkqwJJzxUlzI8OGjwSexojnkK5aMgeoNA7tFOTT7iM5K5HtVd4ZAMMpAPrWwt0SMZ59xUgkWTG6NW9xTTsF0ZN1pjIwMRyvoazzFhirEqR610BuUHAGSKzNSKsFk2gHnOO9QmzScVuigY1GQGz6YqFgFGR1p5kIIAXj2oMbMdx4HXmqMkhsZYtg1OCAcDjFREgD5Rz0zSqxPBHFDEWFkXPUHjrSSTDBDICOxqDDBjgjB9aCxzhh0HBFKwEyygsM8entTC6o/61GTjBzz2pjsX+tFgLaSDA3HkHIphAdmKnGT0zUCglNxPQUuSBkUWAUlg+09cY/CpBt3DcQfSo3kLYJxwMA1Gw6c07ATEkOf0NRyEnHoKikZh0yc0JIc460WETpMyocdaaJnZw6DBHBAqHLF8Y61atrKSRi5cIB1z1pOyHYJIwYiwOCOxqCONpn2opLHtVqSGMEjcTnpzTtOu4rGcs8ZckYz3FK+mgEKJLDMA6lT6HvSSSSo5XcVBOcDitZ5ReSo6Q5A7mq2sSQeUIokXeOpHUVKd2FypGyyLtdyxPT1pBaSyZWNScHFVI2aN1ZOCDkV0NpqomQLLGqEjGRxTd0PoYM0JhbbIuCOxoxhR3P9K3LiOxkuC0rkucDpWNcReXcvHGcqDkGmncRGJmJ2/gKsgRsAuMEjrUMFszkk8betNkYoeuCDxTEWlv2jgEWPnB69jzUJnLfMQCc9arO+4hs/jSxxmRsKTkdR7U7WAsRhkIlDDr0qcyiSMsw+bH61WkBjTbg88g01CxJyfwpDsOI34BPUc1oWwIjCeYB6AVnrtzjrk059yjIJBHShgaGBtIaU59M1Sk4JIJ655qFpCxBz25pwfKlT160haiSFiAzZ57moPMIPFaDR+fAArDjpVGSKSNsEZwe1NWGEchJzjPqBTy25QMc4qONCSQTj+tTLbMxJU8jtT0AibK9T70I+MDP0NK8EoI3A/WojuVsHqKErhcskN/dOKrtkMQBzVlLsBNpXJAxUQGX3H1o2EiRDlQB948Yq7aWESSl7oHYBkAdzUMnlfu3jHzjgj3p0ZlkbazHr0rNt2A0IfLlPzY2nIA7AVnyQtHdmJVJJORj0q55JKIFJG05JFVrm7ZLktDkEDBJFStxkvkSIhDKeecVVgkyzxyDOegPanjUpycSMCPpSyRxuouEYB/T1qlo9RkZyrDaACeMU6OZkcnJBqM3Ak/hwR3pkgLDODVW7iRYdmkOSM56GkjUM5GMAck022ZiQjcirqRgsVPykccelS3YDLZ8HAPQ961oTamIErkAZyPWkuILQRBRjeSMnv9ag+zsgKo42twR6UN3BkFzM6si4BUk4J70ituYBVxnrmrhtTNBtYgEHhvpU0kEAjxEuXIwT70rhZEUDlwNwwYzx71MR9pcyBQQOMUotzCoD4ORyaYzmPPlck9jT0BMaIWAKOpAHrQLUmMFSN/XFRm4nkG+Rh8vT3qZ3V7cSFzHInfsalsY7y1a2wSVJPy1DbK6XI3NkA9aSOcmIKQTk5BNSRSqXCjgk8jvTW4r6G7ZHOzPr1rKu3IvJQeeSMVp2RyVHTDVnaif9PcgYAPX1NUxrYheEOoK8H0pFgdE3MnyZAB9TTiA3UgClM0qp5ZGVz0rN3DQuaYpMk0u7afLKY9QRWra6tdDRobUF9sYKgjoTnNYcMzqN6rjHBrpdPurWXTLK2AUShzkdz1OatN7A7MuWurakFEbTsAgABPerb6nemXiZgDjgVlx3E15MI4bcoiSbJHIzit4W1uMBhlxxnsaq6QWK4v76e4KLcFAT3OAKsR3axowutUIcEgAc5A71manbA3AAZlKgEkdCOtYWnSmXWBDKGeMkgkDJ60XBpnWT2yywGeK+V+MhWODVCKe4hYSQ5DdNwHNbS6FBjIB56Z7VOLBIsAYHHAxRcfLoc1Pe6lOvlu0hRjggDrUIt7tp/L2P5GMgEcA11i26tkDAxQYTjAIp8yCxkQyaokYUSEBRgA+lTiTUyOZjWgbdgoJPFV7qaG0XdNIF46Z5pcw1G+iIxLqQ/wCXjFOWTUCMtc59aw7zW5JgUgXYn949TUFpqFxC+RISO4J60uY1VBtXOlWW7OM3BOOxpS9zjmc4z0qlbarbzECT92/6VcMgLrtIIJ6g07mbg1oyjf7pJ4fMmJC5zg9BXNaq80lx5kIJhXgJn9a2dTlI1Nol+6IifxrNBwAACc9BUN6nRSgrNsg0yFb5y7nEMYzIT29vrTcqS2wYXJwPQVYuitnD9iiI/eHfLjsfSqgJH41ZhUd2TxQySKWRSQDjNSC1nOQEyewzUc0jReHJWjJBE4AOfYVn6feXEmpWqtISpkAIJ60GdupqLbTsoYR5BpTazbSSh45P0qDxFcz232cQuVBBzj6mmaDczTX0iyyFh5DHBPfinYZKD0PrSg00cj2zS46mkBLbRLJKGIzsqWF3jW4XnYWyPTNFhyXAHQUiXKQvNE4BBXcAe59KmTsy4q6E+0YljXqSwHHpWxODDFGygkEcYrBN4pEKiEAvnJ7jFb1oS1pHuYnHrRe4OJOtzJdQDzAQAcYP86aI1AOBQM0vei40rIjlTELbQN2ODVbzWGQYycYAIHWrhx26UoIx0FNOwmrlMy/MAYyCe1NaUqSBExI9KuFQTkjn1oKjNVzInlZQkuiCFEZBJHOK2Dp5OnkKySEkZx1FUnhDsC3qK1NRcw6RI0YCkYII4obTCzPMtYZm1a5X/aIqmiAjJHQ1d1AA6lMWbLE5JquylbclVySecdq06EjrIutyAkxjU5zjofY1pMQBjg5qhYTW2XUoxkI+UjoDVzoAPSkxIlXDYyopTtzhkXA9qbGfmzniopJCZQB9wdT6mobsO4skKSTh1IRcYIHU0wkY2IOFO4E98VDJMUchTgjoexFNLrtBlchyM5HSsnd7hfUlMzE5OB7VE1yxwCTUJcyAnIBHOPaliOVVmwSASKdrBctRak6Nluccc960E1AOvCjpknPSsUspQ/KORj6e9Pt5GhY+ZhgRg49qaC5stdoFwzqCD0qI6hHHhA/J6YFSRW1vcqXePkY/lT5LC22hgnIxg56UXSdmWtUUjqI5U7mIz0qH+0HkyyxE4OQCetSzrBC2GUZIOeapyTeWoMagAnBAp3XQnUtGaYoGbYhP41GZSrcScY5wOpqoJWY4PWkLNv8AYd81Oork5Zmclpjgjp6VBsJJ3TkjORz1pvmYGeoHFMkYMhYHFNXC5ZkkVFAXIGO9R+YxbOcgVFHJvUBue1Ndyj4HA6Gi2thXJTId2M96cXOAM4PtUQAABzz6UEjGe/Wiw7kyyZYqc5FWLaVEuIzKCYQcnB5qiJGHKkH+tPDZyAeCOKErO4jvYFtpYRNFGCjDINSAQjsoPua4iO9u440iSdljHYHtVuRJFKF52O48ZPStE0xJM6g3MCkhpUGOvIqKTU7KHlrhfYZrj7mQCc/PkDjIPWonkURjPJzgVWlhnWtr1iM4kLEdgKh/4SK1LEKpwOpNceZT198YpDKxIwaBWOql8TASFYogQB1JqnN4mvN21I0Unv1xWCJTnFKJCSKBnVW2oRsqNPMm8n5uelapkjOxImDBzgkHPFcVbWi3KmTdgCtnR717OZI3UGOQ4Ukc5qWrvQadjfNqFkKkA45yaxvE7vAto/JUr81bDT3AkLNCCCMDHWs7xJtkht0K/wABBX0pWaZSd7nJiUFirjMbnn296ZJH5L43Zjboe1NlTyicHMeevpUkci42yDMZ7Dt71ZJ1/gwbtNuDyR5vH5Ct/jOe9YPg5THpcyk5BmJB9RgVu8Yrln8TN6ewuaM80Z4pM81JoKBlgDWVFqU762bLyx5QJBb6VqA4bJrPXT5F1Y3YcGM5O30JpxtfUl7aGjgBjSgZ5puRk4oBxzSAr300tuFMQBz1zU0TM8KOepGTimXMLTDAOMCnxqUiVT2GKelg1uPzUV3IYLOSdVyYxnHrUlRzIs0DxNnDjBpDRkaLqD6mk1w6BMEAAVpE44qnZWUVg0sUOQpIPNJqd/Bp9r5krYLHCgd/Wqdm9CNdRmu3ItLOKVl3Yc4FZx1BJrFpPL24AIA+tTX5Gu6Xbm0IILE8nB44qrBplwY2tSACMAk9Bg1pFWVmS2m1YgjvY96uoIYkDk9Oa14Y0nQqsoY5ySOtR2+i2kKfviZHB6g4AqQaYVkae0JVMDcM1roZtEsdpGgOScjkCnXcaOyMSCQMZ9KguLG8hi81nJB54NUWcn5TISfQmlYDThsYJBu2qT6Ggr5LbVgUAdDiqMNy8OAxOB3FakF1HMgDYPv3osK5CZJG6KB9BUUgmdCvoOK0RGpGV70wxkdBzSuNGKIbrPDMB6U4Q3IP+scY9+tbAAAxjFG1T1A4ouMyBFOTw7UhhnA/1jD0rXCgdAOaCoJHAouKxj+XdgDDtSGO67O/+NbQAB6DFJtGOgouFjGEdz/fbmnCO64/eNitYr7CggYxii4WMkrd54kbjvmmsl2Tkytz3rTuD5FuZQMkEcfU08AMBwBkA07hYxjHcgf6xjTgt2AAsjVrlV44FGB2GKOYLIx9t53Y/hSFLok/vGrZwO4ppQdQKOYLGKyXQGdzU0rcjBDHFbRAHYGk2qRyBSuFjGMdwepOPSmG2lL8gk+prcwM8qMUbUz0HNO4rGBJbzouQSB7VdZmNshEoDAYPNSXzeXMApGCOR61nTmNlCqpBJ7U7toLJPUvWltdXK70lGPc9K0mtLp7WOJGXevUk9awoJRb/wCrMgz1rXsb0XcYiOVZPXgmi2hN9QOn3zDPmqMdOatTQz/2bDErjeDkk9DTHLLnOasTYFlD780X0KtqjOFrdg4EyZp32a9x/r1/OpQF7Dmlyp7UrjIhZ3pPE6Z+tIbK7B5nTjtmpsjGQcUZHJOc0XAbbW1yk4aSYOo7A07U/OmVTanIA5x61JbbfO3AdAeKrWrtEZAc4LEimLzFuRKNNiwf3g6mo7jzRYQ7Ww56nHWtElSgJUEHsabIY3AXGAOgxSYIwi92ACHPr0q9avMdPkLZLg8cVb8hSduMD1qzAI42AABAHP1prYT3MeGx1Gb5lBA9TxV6KxuBC0JkAkPOfQVp+fnjoPQVHGVNwze2KYamZJoV3IhX7SCO49alEc9vCrKA0YwDn1rYDqATjnBqrHCLmzkiB2kk7T6Gk3ZDWr1M5m38+tLxjisiW+msbg29wvKnAPqKsxanDIv3gD6Ut1dA7p2ZM7Zf2pQcc0wOrDIIOafgDgUguKDk1IFyOtMRcHPrUuAOlDGRkU0DAyKkIJppGBikMYf1ozgDFHJbFKBQITOTSZxTqRulADSPSgE0g9KUD3oGISM0E5xSEZJoFABnvRjNIx7U4HCk+goEV7g8hR0HU1TjIklb2NSTSY3E1HaAhSxHJNERy2LQOOPWmYwxHfFKTgjBpucyH2FUSiTB8oHtnFRqcyk+nFSFwsJBGT2+tRQjA56nmhDexKCQ3tQPvEikzzntinxjr3zQBGgyCe2eKZ5YI5HSpFYBSvcUi89KQFd4FdskcgnmnCJlA2kEehqVSCxXrzzUm0AUC3KjDj5o8+4qLyYSdysUPTirxFNMYPOKaGY5JHbmoL4YiDFcjPSrXXAAqC9UrAGOCARxUrc1lexmef8A3UUYqMymQ/MTgdqkZEGMDBB/OojGVUkcirMRQM/L2NP2475pqDCjJ5pQ209MmkA7BA5HSo2YYzSu5xUZBySeBQgGgsSS3T0pwbBAx0oPPXpQMEemKYhu85xjinBx6/hTG5BIyKAoOWyAPQ0wJC67QCaaHBUgHPcVCx3dB26UICD149KAHlnAyDkdaQDuOM0oIAwDgUoHAxSAeCNyk9jVu5v2fAiUAAYJ9aodCM9KASetJq4yUSMCCTk9eakiuSsu91B/CmeWxXcASMZ6VECwbDDFTYRoTXhCbLckAjJI7VSBy5zk+pNCNjOOexpfKYKM8Z70JWGOhCpLvODjoO1OM+HBA6HtUBBU+3rU80Y8tQrAHHXvQIdJcI6EMfmHQetVxLtYP69aZHG0soTvnH1qe5jjRwij7vBotYRZF9GYAQoD9Mf1rMmdmc9/pUvlHIOMA9/WmEruDDkjr701oAscIMW4tj0FLGRGBwQfWnmRGAGMHNBKcAnH0ouBPDb/AGnmQkDoKbLEltKUbnjINEckg5Rvu9AfSopHaZiScnvSSY0TQxoo3EZz1HpSztGyhVPNQBipIJphbOcdR6UxE32YGPfvHHajy24UKcnpVdJMt3OO1TpNIGDZOR2pO6AeC9sCsiFS3QmmXEvmAKBggcmrVxqCXFuEMeHB4JqlGN8gaQ4GcGhFDBlTubnHTFSGYqAytjNOmEKKBGxPqcVWaJiNwPB5FPcWjLsl2skPJwx6iqDnLZPWmj73NObPQU0rBYFZl5Kgg96UMSwIPTmnQuoTY/TPFTCNQpGBntTbAI5grBiMjOastNGV3x5BHaqJGOnr+dPjBIwB0qGgLSX0qcKcH3qOW4Z3LbQc9cVGACScY55FOFuSoMfPqKLJaisIiiTjofSpSoBVFJz3Bq5pWmGS4JulIjAyB3JqK7iEOpSJGMrGcilfUY6OxBR2lGMdAO9QjJO1lOBWiJBNbuWYKccCsx5gGGQQehpJ3ARnEcn7rrjpUwu5AoOAG6Z7U1WiQgtjBOQahuplLBYyCuOo9aLXAkVZJZPkyzE4OO1XpImiULuDsTyR2qhZTyRKyxgl37d6uQyC5Ox2KseDSdwJWhCRhVfeSckDtUMtz5aDyzg55yOfamrcNbSlAoLg4Ge4qG43STGQEEHHA7UJX3AJLiaZ1DuRtpDK4YtuOTUYQuT7dRUu1GX72PWqsLQiEuBtOSDzUjSeZGYySc+lQyKqsR1GOKs2kcYUNKDuByCO9JrqAsZUBI2JB6HNWUthE4K/MQevtU3mRfaRuQAEA5xxmkMjCdivKMenpQnqM1LQgYOP4hVDUQw1OYE/KT09KvWxG3pnBFVtUUi9kbBPAIpsa2K6qrsEYcHpSOMFkAJwe9CSbdrEZI6e1PmkBcEABv50gsNZ2MGAuCoycUyOSZGjuI8gjow7H0p4lBypGCRyK6HwylncaXc2t0u5TJlePunHrRbqNrudB4clludOjmMkRDA+YoGCD6n8qu3NzBaZechQBkZ7/SqNvBHY6U5syqSGQfKDziqd3b3N+qLcMCqsDjPOO9CQ1oaj3lrNYvdqQY2j7dfTFULHV9Ls55GntTDcKAF45I9ap6nB/ZV7ELM5i6tGTwPT9aeZrK+nje8jAuFIAA70XSB36nRw6mtwgkiJKE8Z6invcEgEn6VmxOpDLGMKh7DAp7SHb3J7VJSLq3O0npk02a/jtlLyyhRjpVVeQCTj61z18JZLlvMkBIOAM8Y9qdikk3qaV54kkdTHbLgH+M9axZZpZ3LysWJ9TSmGVSAUJPbFN8uUH5kP5UWZ0wcFsxM9s0oO0g9qPLkxkI2B7Upikzjy2/KlZmvPHuSE9Gzipob6WFgVc8VBDHNKCoiYkdsVZj0u7c48vAHJJNFmS5we7GGQl2kJLMwIJJ9as6Lama4Eki5WIjk9yen5UkemlmCtcRqx4ABzW5plusFqsa84cZPqcjNFrGM6itZHGXLEX1xk5PmEZ9s0mT27Ut3xqFwp7SEfrTAeMVocktye4G7w5KpGP9IH8hWfpyD7dasOCJV/nWpCYZNOltZ3KbpA4IGewpILOxgmjl+0sdjA4I64NO4uhF4j+ZbXC5yCM/iaboC7b9x6W7D+VXpxaXscYmkKmMnAAyCCaLWOzs5nmWcuTGUAx1zRfQZXBwB9elLzTQDRk9KQFzTnCtIx6BRVdgTK7AAgE5z2p9oSC4HfAIrH1SUwXpAZghOcA9aiSuzSDsmaoCsMgrwPyrX0+ZDZrlgCCRjNcxawmdd6sAe4J5pwtJVAw4ABz1pqKQOTZ15ljP8Ay0X86PNj6eaufrXI/ZpjyZP1pDaT4++AD71VkK7Ol/tSzBI88cHBoGqWPH78DNcyLRySFwcHB5pxsJSpJwOOuaLIV2dL/aVpnH2hTS/2laHnz14965j7E4Uksv504WDFeGXp60WQXZ0g1KzJGZ1xkVoG5W8sZwZB5YYYJ6cVxQsSGHzAkEHOa2bUSyWd0nmBcAcDp9adkS2zDn02eW5llI4JJFH9kyMjBXwQucVqqHRcO2T61VkmaOTywcFyOc8DnvVK4rme2mNaQRzAElzhiB92rJtwmDkkHsa6OWIz2ckL3FmAV6J1JHpWNJHhVHpwaGCd0UblTFAWU8nge1VXkIQBSCAOR6mruoDbYswOSDWIsuwqxPGelQ1dg9B08LeUkiuTg8jvTZJBIQygEdhQ84EhbHUYyKetzELUxeQCd2Q+eR7UJO2pNxiBtxYHA70o3I3B4z1FBIkQsvBUcj1pgchSo+oPrRZhccGKqQRnFTwANIEc8AZJ9qgd9rg8AECpbdlMoRuCTgH2osxmlDdmMGONuCc0/wDtNkDK4yRyD61mXcZtJwFcEEZyO3tURJILNnk8UON9R3aHzSySMWY8sc1Er7WO7kHpntQHLfe69selNJwDuGSR+VKwrkrYAJDA+uKjzleuKQMucAYBFMJxleMepppBcUbhkZ4Palk5j+UcgcimAfMWBxml52N2yMVVhDI22NnOcjpT3IIDY5I5qa30yee1N1HGWiBwTULn5grLjHBFDWoeYgbA5NAcdc8DvSFQSM8ginLbyDJzkYxxRYBMk42565NSFhEhY8kHkVbn0qSxsReyMAGAwoOSQazGZmJ9+tFugFg3BKgencfWrFzck4Icnpn2rO+ZUBOc8EDFaF5bLEqNnO8AkChqw0VWkw5HXng+tBbOSRnHOBSlQWAx0phGGwDxTQCGTIAIxxTcYXIbOKRgck+tNGfpTEOIYDPY96QEjqaC3ygbsj0poI6UwLcNw/yxocEnAA7mumW0uWijxGd6gEEdq53SreOa7JdgBGu7r1Ndj4Wna6tZpJGLEEgZ7ChoV7DoROIEaWZ9xHbtWR4i8+2kikZi4I5B6iul2AmMYzn9K5fVbmS5uHEgHyEgD1FR1NFsYokUs2RlH6j+tMKGHAJyh5DUssYjYMn+rPGPQ0sbjaY5BmM/mPcVQHYeDs/2RJ1wJiP0Fb3frWH4QQx6RKuQcTEgjuMDmtwEZrln8TNqewo7UhPNKSO1NJ5qSwGDkYqotxN9qEbABCcZ71bBAINVfKl+1CRgNgJOc8015idy11NOWmFgqlicAcn2qSO5tggYsCT15qlFslySKV/cyWxURAEkZIPWriEmJGIwSATUVydOkkEzkFhwBmg6naAYC8Djg1bp6EqpqSngetVdQma20+W4QZKDODTWvy5LRwMV9qiuLuC5t3t5dyB+DkYrKzTLUkypol8+p20tzKADuxge1U9fsX1OSOBWChecn3rQ022hs43igOULZGT3xSXJzeDHoCa0W+hF7JmObOTS7G0txIdxkJBB6c1rWkks0ALsSQSCfWqmuuEFlz/Eau+G2WWeYZGAM47Zqk31E1oTAHGSD+VWLTIV18ssD1xS3l0IbhFjVTxyMdaRNQcZZbf64pqV0S0LdzNIyxNiMY6HvWNeW8W8yQsCQcGtWe7MsTiS3ByOCe1ZMMkYfnqPXvTTTE1pciELvkBSRUkdtKjZUYPoau+Wsq5jYqfQVELeTd8zE/jT2FuTJJJGnJGfrTmu0VQT8xxyBUAtM9SaclsAx9KHqGxZjfzUDhSAaccChBsQADjFLipZSE4NGO1J06UoOBzQAnQetIfUGnEc00jnFAADn2oK4+lQyzpG4VjyR1zTy+F3E8etAEOpf8eQHq4/nU/px2qlqEmYY1J+84PHpVqSQLHvJwABR0DqP9s1EZAPzwPeoLi6FrBvbuM81n2uom4mCryAM0XA15JAmPU8AUoY4I/OswXfnXgjDDjj8a0ozsGT+NFhdQJA4bvSFlA702SUGUDI6ZqF7uKNirMAM45OKYEpmUfSopLmNRkmgyRk5ABBFRGCKT5skUAZl/e+bcAqMKBg/WpLSC4mVSsTkscDin6hZRrZM6nLZHHvmujsLuZIVWSAKQB06CrjsRLoULbw5fT4JRUB6EmtW28MmOPbJIpbOQR1FWTrEKjBkGR2z0pDqyMMiUD6mnoFmPi0NowQ8quPQjpUr6Qroqs4AXpVY6ovH79fzpDqSkg+aM59aWg9SY6HGB/rB6dKX+wox/y1GPpUA1WIcGYfnSHU0znzVI9M0tA1JToC5+WUfiKjk0JlBKsDik/tNB/y1H50o1VRz5g/E0aDuzMuCunyBnRuTgnHSjyw4Dx4IPOPSrtxqNrdxeXJsfvyazmkHm4hOAPQ0vUZNOdqKCDkdcVSmuzGp2gsT0xSLdzXLSgtgISOB1rIkLEnDkHPrRbUT2NOPVpAAJIGyO4FTjV0CjMTn1wKwQG5zI2T6mggjP7w/nVEG+NYUHiBx9ang1OORyNpBJ6npXM7W/56MfxppDZ4kbH1o0HqdTLq0cYICliOCB1qCPXxEmBbyda5YTO1wFLNkDAIPNTYYfekbH1osFzR1KZNRuTOV2HGMHrVF7Rgdy8GmoArFgxye5NTC5K/ewaVrbFXb3Igs8YOxyDnmpVv54j83I9amjnikXAODR5CPzmlqO6JodYjICtwferKahCecj86yns1bJwQahNswPy5odhWOgF5Cx4YGgzRnowrnxDKDgEil8udPuuc0rIdmb4kU9GFBcHuKwc3K/xfWgzXI4BzRZAb29cZzTSwxxWH9ruRjIPvThfXA4waLBqbOR19aU4OSKxhqM46jj6Uo1KXpt5xSsBrjABNHvWSNUYdY804apjhlxTsFzSPJplwwWMjuapLqcZYLggninySEuM+maTQX1Ksx8ycRDnHJ9qtKu1QKr2QXLuxBYk5zVxePeq2Qm7sYTgjPBphkUSbSeSKSa6ggcCY4zyDiljNtM29XBPYg0WDYUuCOvSkWQEE5HBwTSm3YZYHORxUPkusJ3LyTnFAycyKADnANSRzIF5IGelUZMiBBjBzQ+QyjAPQUgJiQzsVPNNBmVx6E1GzhX6gH0o+0kMPmzjimBKbhY5nULznOan+0xkYzjNUzIgPzKCT3pU2NySAaYF8OhXIIzTd6lccZHbNVUiVXznINKbeHdu80qT6mkBTDE5A44qteKFtypPcHNWSCeVGPaoL5QLRiDkgc1KNXsZUm1sYJz6VHvGOCeetOwpG45z0qCUGMA7uSelWYEhOcbeSKUFT3APeqykk8EjJp5bGB39aYMsEKUxnB70yQhhtJ6VGXwOcg0AgjJGaQDS4FORssMnAqORSBu28ZpqPjIxTETMT/iKaZMHkdP0oUseOooMRIJzn2oAiyT/jT8bEznB96csahs5yMYpshyduOM0DG53EHOPWng4GPamgcZx0pR7kUAPIAGSeTzQqsckA4+lRgnOGHHY1ctbkQqQBnnoRUvQDdsJreOzEdyq8DG8DqKxLxklvJPJXI7YHapBI0ig5GwnBFXopjaxBY4U5GMkc4rO9mBjQRtNJsj+8eQDSt5wkMbggjqD2rcsksonWQECXOcn1NWNRsLe6jkuC21wvG09T70c13YZyxcjnNKJScbjnJpM54bIOcEYpACeMdP1q7CJUYxvujIBHtTbiQynd0I6+9BfHY47VE7HHB69qaAPOcIVJz6ZqS02h/MZQwBxg1WIIxkcZ4pyFgODihrQNi1c4kkBXAAqMMrDG0gikjJfqOBT1YbdxGB70IBMMGwM80gUxuSDyfWpsqMMcHBBp97IkkiNGAAw6e9T1AhYb8MD35FRuPL4UEEVZ/dBARnOOaSMec5BAAxTFcqjhc85qQPkgnNIcRuVbgZ605NgfBIKnv6U9wEK4fIOQe1PZGCZyPoOoqPzAHKgggdD607ztwIzwKVh3Ig+TipcjYSOgFQE803eSAO/TinYQ8LlgSeD+lXf7MlNn9oU5AHTuapRBwwUDJPQVpBrsKIy2F4JHapba2K2KUlo8cQmOCgPUdqaH3oOcbe5q7dW8+wBc7D1A6VSKENhgVBGeRQndBuCkE5PQVZt3VHJIyG/lVLBByD0p6uSPmOCelNoRMwbzC2CQfQVJbzGCQMykgHNRrM8agA5B9ab9o7MBg0WAvXGqkyI1uxXHXnrU1rMk2WnK7z1NZG1Q2RxnmnpOUcjAz0zSa7CNpY7cuVcEA8g9qo3drJCx3KGj6gjqKt2shmtlc9QcfWm3YupoGCkADt61KauNFGK0aUhV5z+lS2lvFa3Z+1x7kxgAHp70sUMlsA0hIBOOD0p9xHG0YaLeT3LHqKG9bDNB5ooVBtLUHA4c8nFVYrSC4l3Ccq7EkgnGDVW3maHedxK45HoaqzzmZ/MUbSPShJiJ7+3ls7ghnDgjhgc5FV45GVwQSR6UNIZVDMSWHBJOeKarYJ6mqS01GWBcr5hflSRjNLtDrkk5PIxVcLlsEcdcVNuXYF7joQaGibE0EalgGGQTkmppZYILgqeFxkYqOG5j8sCUED1AqWa0t5EMsbMSRkEio66gOSWOXDByFB7jnFWTNGV8tSCc5BHcVkAHZjnbn0qe3DDABxz1ppWYM6C1JKuPQiq2tOy6iACMMoJFT2pAVyPbio9XEYvY2c4PlgiqY4lNThivRsd6l8yOSyjiZcOpyX9ajCLK2+PJ7ZPrSiEzOI1O3Hr3qWPUbJIGbKqB3JFWrSaWOy2whkkYneQeD6VRkDRg4zgHBqbT533ldpII6HsO5ovoWmrpM0LO9uILlJSSQOGBOc5rbXxFEMf6MxPQ5PeudlnVZCMEgdCPaq8uoOHOwAc5BI70rl3gjb1TWjdofLgIY4HPpWat9KJlIGGUccc5qnHcyOFYjnP6VOGDTAkHgc470mr6mTd2dPbeIo4LAQtC7uTkt7Up8SRAcQPxWIGBTAHAHB9aRmUnAHPHamrnVCEWrmxN4pUKdkBJ96y5/EAZt7WqsfU1WkGQSQfyqu8RYHj9KaG4R6D5tXuLybKsYTjgKeKtTavdSWsccY2OgwXHestoHDAqpBHfHSrdsDINrgggc8YzVNmfIrktpql/bXIlkkMygEbD0NRvqGpPKzC4YBjnHpUwiAB4p3lgDGM1HMWoImXVNQ/s42wYiRiCZRwcelJbXeoRBg1w53jBJOeO9TLCNgIGOKeIgMZGeannY/ZpGhp8KweSzLl5jgZ7Ad66nT41KBW4AfOa5xSTe2y+jYHtxXS2w2KVxgiTJpt2Rg03I8/uznUbg9zIaYMUt/j+0rkcgCQ4HpzUYOOM960WxD0ZICBx1p5II6U2ONpOVBI9QKf5bgcg4+lAgB/KjPt9KVY2bG1SfoKkNtLt3CNgB1yKAG5zSE8UinI96XIoAs2g3SEDqcCsjXIQt2QScgHFbekRrJdNlgAoyTWf4ljWK9WWJvMEg69s+lJlQ1uilpQVppWLbcAAenStGCKOe5WFZOoJJxwCO1Gm2NtLHJgEOmC3Pr6VuDSLSKxFwkZLEZ5PWkk2xN2MOGA3ETyKxG1ypBHXFAti000QY/uQCSR1zWsIwi/JGFJPTHWo1jciV24JwCe+KuzHzKxl/ZpI4GMbEsBkDHJqWC0lltRJnaW7EdKurbTHlZAWPPtUot5Nm1SMkDA9DTsTzFCPTJZMgSYI65omsWhxumHPQetbMUQjcMRyR0qneQoSQT90EgelFh8zKUdiWkRWkJD5wQPQZq9axi30B3xmSSTBJ7CmxkIiMEaQoOAOpyKLi4MHhv8AeRmImTAVupFJqwbmddXsdsVDkEkcVCNl2lxtGWAGM9qzJCrS73JYdBk9KtQ3f2a42hQQ4AP+NVchqxqWc8QhaFrAhtuA5Pf1pxVSApUk465qETORlQSKYZHLdCKG7jVkSywJJbtFjG4Yz6VhjRbneVYjYpyCe4rX3vnnJoMkh9T260thmfPogEOYSWbtnp71Rk0u6SIuYiFQZJroY5GJC4NI8sm0xnGCCCPUUai0MKK3iNk7KxMz4AXtTIbK4mV/Kj3mNtpA7VcEbWzmBV77429vSr9rG1tGUjyC/LH1NNgkjPvNNSExRuQrmMsWz1OelLDHCGAERZ15JA5rZLwteWpnCcwkNvHGQa24G09lJi8nJAJKgZprYltJnJeXDJbsDDkycKSOQc1VudPeIIkZMgPGcdDXc+TZFgxEZI6dOKcEswckRkZzmlYrmR5y1pMqZKkAUwQSO2FUn8K9LVbFgQYowB14HNKYbIHCxxAn0Ap2J0PMxBIvDKRk4BIoMOSSw5xwK9IkXTDxIkZwcDgdaRbbTDz9niBHcgU7Boecx20m3lSfQAVuWXhK41CwF01wkakEhR14rqQLBkZvJjBGRgAc1UJIP7oBY/7oPSk0+g00ZWkRrDoc0BIwGYE1lTafDKBKJAADgk963BERvgX7sjEkAVX/ALFnktZok5ycqDSY1YyV0yz83c10AvGAKvRwaYi7ROMd+etRr4a1F1JMIHfBNRSaBfoT/o5P0NMLFuSPT3QK83mADABPAFQOtgi5RY+Omaim0O9hQMYicnAApkejXcybzC4AOCCORRYY2YwnlduB2FNm2zaaZz1iOAB6UDSrkBzJbyKQODiqJkkjR4icIxyR60mri2Imdc9Tn1qMkkGnlScEDgdqQjJyOB6U0A3IxjrQRhc96aWJOMY96dGm7POMDJNMm5GUIwx6GjJABxV25R1srdTGAQCQRzkVTORyRgU0BLHvD4Q845x6V2/g+F4dNmZ8DLHHNclpCE3bEoXAQ5HpXYeHHQ2cjAnGSAD2pPYXUtT3awMhIzx0rl9b+e4E8ec4JYH0rdvMAoR1rF1ORTMoHBxkg1KNDHWTBJIyjcMPUUjp5TjacxP90/0olQAean3SeR6U+NlCbXGY36+3oRTEdf4Q50dwenmH8q3B1Arm/Dd2ljpht2UsTISCOhFa39qxZB2txXPOLbdjWDSRoD0ppPNURq8XeNqsW9yt1GZACOcYPWocWtWacyehMvJxnrWBeavdZuYQgAjGQR14Nb6kBs9cVzupWMkMV7dF0KFegPIpxtfUGtA07Wor23kWRiGLAYx+lElqBPKQrmMY4HauPhmeN1lRsEHORXV6ZqcN4kiySlJGxnJ61s01qjG+tmV9QVrOeMKGGRkgnPFbmIFcMI8fuc8jv61T1LTjdTh1nXCKAcnk1Vub6WO4kQsfkQJ1zkVN29CrJam0lyA0QUkDyySMdfeqWoXxg0+OZRvIByGHWs+XUJwitFKMpHyPbuK6ddFs73SrWeeciJodxGehwKOR7sOdI5WxuZp7VZ42McpYjAHBFWkvfNnjM+YypwSBw1bmm6PYTiGC0uACgJOSBiuc1GNra+EHmK4Ukg8Y9xV21IvcbrsjH7OCc4kJBHpRot40Ed4yMQdygcZx1poIZPLl+eLP4g+op1pbxWsb75PknkGD6AdP50JWBu5JPevJM8zzBSvJBHQVLpWqteTXSwsWhCg7sdCT0qneRo6TxqQ24BQ3rVnwxaR6fZ3qzzBSzL0PBFCtYHcua5evbJGEJw5AORjHFZr53ZBwfWrfiRoZEtzFKHJkHP4CqjZ/KktEN7E0F2yZDE+xrUilZ0GWB461hYBGDQA4wVkYfjV3RFjoRJz82BThjqCK5/zZx0mP405bu5U/fB+tLQNTfDZ707r7VhLqNyvOAfxqQatNkZj/ACNFkF2a/NJkZxWeusgA7omFLBdxzpuYkeuD0osO5fye9V7mcRIAxwQefpUscilBtJIBxk1ga/qUYYrGcugKNzUu6KWpVvL55r1YtwABHIPbNaF3qaRvHBFySNo5rllcghi2TnmrNtc/6SkxXIU//WoRLepvx3n2q5MZIAjA3E9z6Umq3zoYYkOPMI3AdgKwZb1o7h2THJyTR/aDzSFpRyRgH0oBM0dTvgYhHuyTx17VDYzra20kxAJb5QfSsiSRnOcn0BzVie9V7SOBUAA6kdzSFc2tAj+0XEkzHOOa6AAMOehrl9CuRau5LgBhwPWte71VI7NzEQXA9abegLVlK9kaHUWQufLAzkHmoxaQXVsbiSVigyc+9Y11fPcuZGY7m61ZmvkjsY7W3YkYy2e570k3Ybepctp9sRcyHywcKCeTWzDGxjB28YzXLwyKJ4mY5RTkj1rfjvibAzICAzbQe1V0F1I72OeeHy1wASD196vxwEQnE53Y6bu9VLmESSxwlyHC5OKqi2uuSqSccVS2sDLqWbn70g68kmiSFYmIaVQAASc8c1FY205nHnI4Taevr2qncWNxM/llHKM3I59adhI0ltCwDA5B6EHg0otJMjBNaEcKxQpGowqgAUoUgdKl7jWxnfY3PUmnC0kx1NXgD/EMUuMdTSuxmd9iY9WNIbMkck1p496aQCKLsNDK+w4BIyKntvMtlKgZBOaubeOaMc9Kd2BmoZYWlIQneSQPSqYhlOSUYZ9q3sDHI5NBHqBRdhoYJhYr8yE474pvkMeArY+lb2D6fpSEEDpRdisjDED5yEbGcdKBaTvlkRiAeeK2SSO3b0qA3ctu58uIuD1HSmncLGdZ6Hd3FwXcCJPU9SK3rTQLQD9+7OfToKhhvEkIYLIhJ6EcVdW7IHTOKd2K2pZj0LS9uDEPzqKfwzp8qnymKH68VH/aDDgLSjUHxwvNJu49jE1HQLq1IMQ8xM9VrLFtexkvkqB2JrrzqL7SpAIPUGqEzrPIQExkde1TdlaPcwV1Jo+JRkA8kVMup2hAJcjPYim3ekyHJiYNnsaoHR7sdVBHpmne+4rLoaYvrQ4JlGTTxcW5PEiH2zWIdLuQeY6adPmjyTgAd89KNAszoAYmHysD+NLsU91x9a54Kw4yRj0NNzIP4iPTmjQNTo/KTtj3pvkqccVz4nmU8SsPxpwvrlDxK350WQ9TdNspHvTTarxisUandgnEvXsRSjWboHDEH6imLU2BaqQeKabRT0HWsxddnB5UHtUo11z96IH3BpWFdlv7Jgjjoc5qeQ5x6gVTTWFkYKYiMnGc1ac9z6UNOw09THIcXDFWIGeMVcjnuYxzkjtVQTRrcEMcc961Ygjx5BB+lPoJ7kBuIJiPPTJ70yWzt5cPbSFCB0BxU7WysOFH1qB7QjkEigaIEur20fa7nb6nnNTw64S4SWIEnuDUMgl27XyR71TmhySygjHp2pJ9wa0OjDxzqCY8expHhif5g3T0NYMOoXEKlCdwPHPUU9Zi6EJIVP1ptISutzRaNSckAk9KYY4wTyBkg9apxmTb1J9cUyRC4HJ6evSkMuSSRhsk547c0C5iA64/CqMbiNgjAn61ZEijA2/lRYCwLyMHBJz9KbNILlAATkHr6VAZk7rxU1u4bKiiwr2K9nc7lAc856mlvs/ZnA5GM5qso6AU2V3kDBTnaOayT1HzMzJHww54prkkDJyenNJJGxbd1+lNAIbDCtyQGQ2CKHc5B9O1ISdwppPAOKAuSMcpknmkViM8DmmDkGjOAAOaAJi424NJgDLDP0qMEenFODEcj1pWATcVII6VKDkA5I74pgjBJJPFOG3gZxTCwEmmgYNL8w6jgGkB+bnpigBMsenA6mkz8uO/rSuQM4FBU7S1AhASM+lSw4ZwuOTyfaoVQnkZxViNCSAMAngGpYx5O1gFOQD+FacO14Vck5PXJ4xUE0cUMCrtBdhjH9aikWSGMGRiMjgDvUNXGLNKolIHIB4Ipkt3JsCqSAOoBp0cXnISAQ2Mg+tAtH2BmwPUU0IosGDbyPqans3WK5SWXBUHJBqW4snjQMrgrkYHenrp4iUSSHJbsPShu4wupo7mTKqFQegxmoGkgyoWMA+/eluk8tt8QIUnkHtVYAFssRjtQkJMSc78NjGO1MyOAelPkKsOG5zTBGWUkA4FWtgFQ8EA8U+ONpDgAkDrTBFtBYn2xU6TAABRgnqaQFqO0jKjJwD0BqG5tGhGR82O47UJJtcEsSB706S4JbKn8KkLsqFyMnoc8CgSN/yzODUsgDZYqAT2qqSQcAfWqWoCsWLfMee+aX8eKFBOOfrSOOc4wKoWwMFXocmmq+3PvTS3pSqM8d6LDFCs3QE/SpY41UFnBBB4FS2YIlCsQp65PetC6tFlUFCNwGSPWpb6DKcUM0zB4AA46e4qUGUqUlyGB5z1xU0MxtVAK4I6j2q8/kzASBQ3GOD0qGxFCPUDbKVkXzF7AdhVO7uZLpwSuACccdqfOriQjaCo4GKYmSCegHQGmlbUSKxyBuPAzigHK8jpU0kZcbR25+tVQcuFHBPHtVIZKWJXH40YzjFaMOleYp+fBxVaWzlgdkZeRjkdDmldXsBXLE4qzbxiQBGXJPeq5iYsQoJI6irEMc0ZD4IobVgsaEIMMShwQBxkU1pwJwA52E45oN08jAnHpjtSXFrHGodG3MwzjPes1vqBNN5kiASAeWO4qpLG8bgZIQjIGetWFfcoCyckcqagLOJCJMkjoKFowuMmt8Q745AWPVc9qqKh2E8jHarhh85CVOCOSKhQZXpye1WnoFyum7Az0qQcEZHHWrUUaMoY44zgGpDZSXbgRADaO9DYhsAt5G/ekqx4J7GmyWMis5jXeucgg5yKheKSNykqkEdvWrEauqp5Uhwx5XP50vQexENoGGyDnGPWp4ZpI1xnIxwKJbYSShwxC5G7I6epFJLbGCRyjF0jx8wpNphYu2yG4tWEaAHdhsjke4qIxi2uDE+D3BFFpcm2cMOjcsDU95JHI6yJggjp70k9RXuaFoQFc47CodcRjcRSAZAjGfQVLanKNkcFRS6rPHCsKuP9YgGaplIzBKAgQEg9cjpT1uMxEkcg8mpVsiIHLEFgQQPUVFNGFCBFOT1qG2MeLlJ1KqpJHt/OkMZjXzVbAHJA71JEptsqoALnk+1RFyGPGRQA37QkrHnHtU0k0csHlBBx0OOpquRGilgoO48Y7U2OYklipXB4B70CuOijJB4OR2qwJ5DcIxUAZAIA6iokmJm3lQBjGBTyHYkkY7iqDcuDUbm0Z1tljEZOfnGSKsP4gkOnBBBGLoNktsGCPT+VVFVSgZgRxzTzCgYbTkY4NHMdEY7Etrr90lzG1xDGYR94BQCaim129ed2iSMRk5UFB0pPJB+vcUGIDotHOV7NEza3cyWUcSRqLgEl3wMEUqzSzEGUgkegxRaWySRzuy8oARj3NSyRrCqMM+nNDbaErJ2ExgE9MHFAHFSanD9jRFBJMigioSc2/mA8KBk1nZlOok7F5cBB24p6DLAH1FREk2SSDv19qjsrlWuF3NnMgByegpWG6qWhsAhdRjHcDIz2rfhuFjtxJIcAnBJPc1zWqXKQ3hlQgjBAxVO91tpoIYVJAABOe5oavoYOVnco3RJv5yTnMh5pAPXmo2kBJZupyfrUcc27HpWnNYzbu7lm6nkttHkliO1hIBkemKr6Vqd3c6gsc8mUKkkY9AafdES6ZJEDyXBqpDGLeUuP7uBiqckkLoauralPp+jwS2zhC0hBIHJAxUfhvU7y/wBQuI7mYuotmYAngHI5/Wob4Ld6NBE2CY5iSPUU/wAMwfZtWuDng2j4/MU1JNWBrQsA4A96dnPApgJwKd/FxQMvaUDvmPTgfrmqWrxtMsIXORzx35q1p4JW4AznA/nUOpTraCNZG2OVJAI96iVy6ehWszIl+TyqkEE46iuhnaU6ekUchXAByDiuaGoRl1TzwTnJGO1X7PVk1CB1kby/LbAAPJFOm31CpboasMcjRjzJNxHJJp01srfvTLhcY61SFyCQVfKE4ZQecdqsSSW8iKvmAJ1Ck8itjOzJI4o1IJnJxwB60oljjcquSR1qMPb9GkQnHAzRNLawwO4lBOCeDkmgLMLnUVhdQsZbjnnFUrm581jgnJIz+NZUckl+7xSMQxIAPoKujZayx2+MjcMn2HWi4WNKQEOm1ig55HXgVS1YTXmk20e4l8liSeta9tb/AGh5GVgAillJ6DIrGubhFeOMSrMEB5XoD6Vm9WUtEc+IWGFkHIPIz2qzPblGSRgcOCQfYelWzaJeahHExIJBJI9hxTo4UuoEeWRlWNthbsB9Pwq0iWyCGV4SFkJO5cjPSle7YtwAABVm9so1eOWCQyQldpJGCDVCSM8gdqb3BbD/ALcccgU37YxJJIGOcf0pkcJfnHGaR7RjjHanoBMbsooYOBmmrdzhgTF8vQE1XazYpgsM549q10tJ1sniaMkbM7z0o0EVpLgNKjkAEcDPQVaF1tzgcnvVAWUkiRErlSctjtirPlEDgk0hkN67yXELu3AOBitPT4d6TTRKBFHgMe+T0rNnjJ2H0OcVpaY7RwTQHjzMEe2KExNXLPB7UAfNjHAqrqElxHbgWqkyA44HaltZpxbxiVMyD7xP1p3JaZdj5XPvQzqpBJwT0qNJTGPmTOTnrTJ41vrdgCYyDjIPIouCWupAJla9Ee4E9cVaY4HPSqdvaxLcRv5hL4xyOuKuNJGVKnIOOeKLjtqQCcxW6MACWOMf1qJ9RZXVDHyTjOelTNGhjCgkYOQRTViRAcrvOc5PWi4JKxfhuVknRQi56A46GrJkZGO1gCKxoLuLzpFVcEAkEnqcUaefOthI7kuc8Zot1DbQ2RdzBcMwNMeeVwQHA+lZ8kSgAiUnjkA9DTAqFhuc5PoaNA1LwknUALICB60faJgeWBrC1F3ilUQysFI7HNUzNP8A89G/OtFBNXuQ6jXQ2bz7RcyYMpA6YBwK5O5haK8eN+cE81oGacjPmtkc9amtNOTUmMrOduOSOoNTOKir3KhJydrGPkgYHWoiPT8a6ceHbf8A56MT60n/AAjlqM/vW965/aI39mzk3B3Y6gVas4xuJcDYQRn0OK6E+G7Q9ZHz60q+HrUIVEj4zmqVRCdNlFrcjwuJnJMzyBQPRRwP5VSgs4186O5P71lzH6cV1c1hDNawwMCFiAAI74qBtKt3uEnYnKAgDscij2iBU3YzPD01lZwXC3R+dzwcc49K1rXVdPgQxQoUD9wOMnpUMmi28jMxyCeuOlUtQ0xra1D27ZVSCwo9omL2bNW6kEkgCg4ArHvrKe5nEiKeBjHqK1LK6W+sxKoHmR8MB3q0jggAqPpTuxHNxaXch8bAQeCD3FIdCuY2IABXPBPpXUjngAetOCgrhqOYDDtkltrdYxbhiO+cfnVmGW4VD/oSvk8Et0rSxGh5UY96USJ2AxS3HexhBNRDktENhOcdwK2tNmMSHcAgJ5Hc1MHU9hg1Dc3EUC5YAkjgCk9VZjV29CW+1KKO1dUbEjDAweR71zEc0hjkt3ckSfe55NTTTMSSy8t39BVcqGbg4OOtZpWOm2hl3dk9o24fNGTwR2qBZGUBlPI5BrcjdSDFIuQeoNZdzZyQqZFUlCeMdq1T6MwlG+qNWz1ySTEDJGCB1I60y5kllvmTaCSM8dulYW/Dbl4IHB9DVyOcTMGdiHAwSDjNVZbolPSxfEc81u21QAeM98DrWzb661tpyW1xDHsTAAGASPeudFwu77PG0gbGSM9KXy4oseaWYn+InpS1CyOrGuWlu67bQIzAYK8dap32p2DOCbQGTFc8HcXAkeXeg4GDUhjuLr99Eo5OOaNAt2JfOl3coAM8DFPtrp4mYTAOhPQjoaiMGokDKgj0p8FpJIB5y7SDnHrRcLMtpNiMuVBBbuOKH1BZFEcSKQTycelRyHFmAPU1mQzGGZ1ABU9zUgloXpL2KQK0igGM8ADirm7cgPYjNZgljkXMgCjOBxWnkxqu4fKQCD6VW6E9BKAeKXrg9jRipEJilPFKR6UhAD4J7ZoGNJGCTxijOQCOlRXknk27c9ePpTLecSwGUjAUdKLiJyRVaS48qRVU4zUQuw0o6YIrPu5mM4DHgHilcGbia1KlrKNgBUYBzg5rnJriSY4PLMcsSeTSvNK+4H7p5x71ASTg9PWne4DywB+lOQttABwPSoQQSTRvwetAEhz1xnmnCUpGyBQd3O7uKiDkgjrQDlSo5PrQIRXx+NKrk9eaaI2GCe/6UoQgH60aATiQhQAcc5p00xOTuIzxgGoemACPekkDMufSkMRCc5POB3pxkAAz1PSo92FwaQ/OpI7UxEscp3D68A9K2V1J2VBtAWMcIOhPrisOPAAPfvTxKQSORihvoLqbNnqEn2t55D5jNwM84+lbMerSlcLEOnrXJwzbVyeMDirUF5JHvJYDOAM0XYHQHWJJCMRggHpnrThq0quR5S5Pv0rItnWOQhiCDyfrSfaVS4bcc5OBT5tRm3/ak3/PIfnR/asvQwg/jVUMCgOMcc0gcFsDpRdhYtHVJM8xfrSf2rJ0EPPuaplhvxnvT+D+NFx2RY/tSX/niP8Avqk/taQDHkfrVcjJpMD05p3FYsf2rJj/AFPf1pDqkuCRF9OaqtxSZ4yKLjLH9qTA5K8emamtNTElwRKdoHAz3qgxqrIdzlVbB9aXNYVjqhKsgBBDAnqDRuHasDTJntXKu/7tucVsCQMu9GyDV77E7aE5cDrTQ4wRVWaZhHkAnnt1qut+7SIgQ46MTQM0tw6njHX2ppnQOBuyT0x3qrPKrxFXLAD06mqsM4jwwRiBwAe1Fg6GuSfWmuSEJHJ7VCLjIzjGaZJdBB0Jz6UmgTG+ZK6kLy3t0qpLeXELbZIjj1zU9q4iBwxIJyAe1WWeKVcOuRQ0+g7oyTqb/wDPM/nQNTcnPlk/Q1Ld2sceXj6DnBrPjZW+50zz9aVx2Lf25pW27CAe+ahmBZSOc/WiMfPgClcgHBoYIqCPJNNMeOtTsABxjmonBAFAEDR0xkyOOKkOScCmENSC5EV7Uxl+WpyPzppj4yaB3K4XJHrUgXp61II8c/lUqR5xkVQgtVAlV2GQDWmbiIkENz6Gq0MfHSo548sQO9DfQSXUnlSCRfuqSe461QaKSOUGNyBnoDxVi0hBYk547VYMYLjilsVvuRw3lwgAYBxVlb1G4YFSaQQjbnvSGEE5x1ouSiU7HHykEe1QyW6kZHXNRmBlHykjntR5s68NyP1oHqRTWeQCBzVJoihyDzWn9qQghwVNUpJBuOB1OAaLMfQLa78shX6HvVolJFypBHqKjFoskQIHPrVSSKa2f5SQKL30ZKXVFxFjkGRgnNNeNl5IqG2LDLdM1ZEmRhuaYXIMEnvTwzIcqcVIYwcmmFCMDFAyik2CckEAYNEIaVJWUnABJqmGy23sKvwxyRwsoQgMpJPrWaVhJGYJGAGPzoMgIJIzSiN3QuoO0dT6VHgEe1aCsB6cHPvTQRgg9KUAAYyetI64G7qDTAYR6UvUUhNIOtADuvApQTwv500AAdaevNADg3qaAc5z1po680EjPGaBDg57inBge9NBOOmaZlh25pWHYkIyOfpTgnB9BTAGI+YZHbFS5AX9aYCRhS+c4B4PtVoRkgNEoOOhJqouC3XAqyLnZEY1AwDkH0qGBFLK8km6QnI/Snm8eaQeYchRgDtVdnU8560IF3DnjPOaALvnHAKH8KfHcEgkjtyKrSMAflOfpTRIRlR1alYVi3LLujKqwPHTvUKySybUyQc8e1NMaiLIJ3e1SwzNGmGAPPB70bDsQ3kUikKGYgDJ9KpkMvDA89BWjJdGQFSAPeq0kZlIIYYHU00+4DLYpuyy5wOlWPMUrt2hQeKhMJiUEkH3qEljkDkZyTT3Cw6TIkOOlLGcH2oijzJl2wPerBhCDA78jPehhsQO3cHrxSiORUDBeDTJV2nHORVyORTAAOSOoNSwKsshMQBBFQ7gSOMe9WriRGUApg9sVSJ+bAq0tBFpJQGDKoyPanXpjkiSWNgCTgqO1VFJB604bWOCOtFrO4xsce9gOgzyfSrpsJIxuUhuM8UyIRIRnIP6VajuDG4BIZT/ACobAkdEMIURgHAyc0okuAyEJlFOT6kUPJGHyG+U9/SpIbhC21s49R/WoFcZcM9zKWjQqCBkHtTbeCWOQhs7SODnHNWbmUW6h8HB6nHQVXS/R84BABHXvSHckMLSDB657VSZRCxVuDU32mUMxUgAnI9qrTO00xZj+NNCGySIVIVse9CW6ugKLkE8n3qMhDkbuvT3qeESwDocEde1UwFW4kQBA5GDgnvWjHIzDDEEnoetZ8wVwGjXnqabEJC3U8ehqGhmpaxxFnjKgSfez7elJfxNIB5I+UDnHrVWF3SUCTHI496s/wBomGTYsYPHOTUO9wKeCUG3gjqPelS4GwKTyD1zUk0omHCgbjzgVnyARycdc85q1qK5NJMomJQYweKWWYyEyAnI6iocjJKjPNNDANlkJ5x1p2QyeGVtwIbBHT0NT3MivGCF2kenrT7QW+4OygDuO1asthZyBJNvOOgPGKluzEY9vamaJ3OA4+6Dxn3p7wXEOGVzk9MGp7uIg7xgBRwBWcZZkfG4gA5oV2MuSStNCI3B3g5JPWotjggg8g545xUBuZTyTnIxk0+FpCh2AkE8n0p2EW5C6EbgSMYyKUXYIaMqCrDBz296iW9xiMrkEYJNKLZZmeRGOKhpdQIckZXOQKljYEhffpTGRFchCCCOppoJDBg2QDVJAdBadTzxtpdYh81LZwMkKRTLP+E+qZp+sSGKyt5F5IJFNlIpRM0kQVmwV96cf9TjJBPTPeq6yAneflYjketNUCdyjOc9h2qW7oBpYl9pYkA85NOEuCc9D0HpSPGYXw/HfnvQ8LMdwGAelIYxpGOFxxmkd5A4BBIHcd6VCMFW4P8AI0tuWfMZGSeho3JCFghVgMkHNaEaSTKjIRjOCfSq9wTCkYCg4HUCrOmXAMTrIApByTmm9iopX1LjkghQAQRzTgoCgDHHpUMhE0ZKSgYIIPepYS3k5cgkHk1B2RtcXApCB0NKjq2SpyM44oPAJyBjrSuVddCS2mWKC5DfxgAH05NMublSpjyCBgg/hWbJckKyq3B6CohIwJLNk4q03Y5JPW5p3+qm+EYKkCMYBxVQ3ziAxAYjbrgdKpvMRjaScimiRiMMeO9BDZqpqe238kDOR1NQw3JUkggnOazzJgqFwcdacHwdwPB6gdqLCuas9yTEhY9eetVJJi5wOwqqZWOAWBHYelMyyvjOQR1pWBu5dEp+7k4I70iTKvQ8/SqYlYyKgzycZ9aseYglKkEMOMUNAWXuMREAHHqKhFxu4PUUkchX5AB9PWqzAfaxHnjOQf6UJDLokMg2FSMdcVZhuTbMZBkMYyn4HBP8hVXID7ieMUjEyOGLYB4x6ml1A0oZcjc1ThgeeKyjK0ZHIwABxVhLoBcHk4pptCZtaa8iTkocEjGcVzXiS6ku9Vldpc7DtAz0Arf0yUt5zg4KxkgH1xXHXcmbiRycliSa1Wuo1omWIyv2xR14/pV/R4Q0UkhOWBxgelUVVf7QUAHGMfpW/wCF7aQW8zNE3759ocjgChDvbULeMFpgAcbM0GMKgbBweh7GtsaOI1kKEnIwfeqswENjtaMlYSQMj1oaKU0ZoVdxP50pRSMkfjWjbaeJhHmJlLrkkg1bi0BSSHY4HPFFmVzo56MGO4HBDZHtU0wc3IYKWK84HcYroX0OAyh23E9CfTFPGlWkL+bySeCc9KroZt3dynY3Mj2ZlZdnmHZtPpis4WIS4kYMCmTgY5BramhtwRGCQAdw9AcVTVYm80Fx1Jz68VOqG2jOe3kkBnQ7DHkZB68VB9p+zIiytlGw20DrzWzFJGljeKNpJ3YJPIyOMVEn2F7CEXESGRYwF45zjv8AjVpkNJlK41C3mRPJBLDJdMcA+tUInWRmLsRk8gjpWnFCqZ8qJBnrxzSGHJyQB6076itpYrQo2MkHHY1OYmAzwM+9KFjUYL80791nkk0nqNaEEkBKFVYDPf0qQC48kxm7JBGCAKfvjHRPzoMgAzgDNLUGNhk+zqkeMqSQSe1OlkiU4B57cVHNOmwRnAy2cjtVe7kUKjbiMHPSnuBZmH7tZSh2E5zin2d0l3coYEbAOCSOtLFIJrGWN2AAG+Mk9T6VV0eZIWB5H7zkHjrQlqDeh0Eg8tskDPemmPjJAAPQ0QQLJPPuchgwwevBFS/ZgFK7ieeM9qLCuU5gVbBGMc896ZGkYBLjaCcgjvWjqMY1CJEIVDHyCBj8Kom0lXYpO4DpRYbYLErMWUAjsRQYiASACR+dXZbO1tpUmt5CQOChHAzUBthDIzNuz0IAz1pWArZAAUocnpigjHBjIq0ICTtVgSOTkYpTDIcfKPeqtcLme8Mb5BjI+gpohAUGJSBnBArSKSRxMcA7QTj1xWYNSkbJSxOGPXPWgBxiY4GMn61FJAWVlXgnvnpTDdXEfLWrEegNN+3ck/ZpQepGKBlc2F63JuBj1wDTTp16x4lwB3xVhbmc58uCQA9jTZLy7GMwOMcnFF/MXKVRCEjJeUEgkEk4pmi3Zt9RNsJcQyHg9cmqEYN5qTQu5UEkgetW7vT1tYBJETuQ5B7im9VqCVnodYw2kjHSmgk1W0y+W+09JR95Rhh71ZJ4yK45KzsdMXdCZ+bpR0zigHFLjuDSKDdg+tISR82OPSmnPJx16UozjHvmgQ4lgSPzpm1SpUgEEYNKWJzwee9KBxzQBVtrCC1nMsW5Seozx+VatjYxXZkbeQ452+tVhGTjAzTDeSWN5HjjNaxbehlNK10ax01UGdxOPSnnS0IDK5IPSrkMkdzAJI+h6j0NNVjGxX+En8qvyM07mVfWjQrlV3KOtVUC4zgc9K6CSPzFIPQisa6gFsxIHyE9fShMZGAoHHGarX1v5ieavMg6D2qyApXI5oULkmhq4JtO6Oecbl5NQfKAd3HPatXUrQLmWIZBPIHaqQtwcbhz1xWex1xfMtCuY9/ztx6e9CTqAY5RkEYIqX/WHLYAHFRSL5pwo59apMGr+plX1l5NwTBl0IDcdRVQHjI6e3Y1vwyBH8uRAeMHPpWfqWnm3Yzw8xMc8djWifQ55RvqtzPEkkbmRWIY9T60puZZPlc5HakyDjqR7dqacnpgYNUZaksLna8RbGeRmtzSdRt54PJlxDJHxknANc4VJOT+hoBO8MACR696LBc7IzKBuDgj2NRtcJ5Rcnpx9awYtQdAgaMADrz1qUzSythUYRk5JxnAqOVmnMrGosyx2oVo94fPfGKzYo2d1UDJlbCgcmrdzY3V7bwi2jJA6kHAqWy0O5jnhkmmjh8sgg5yfwppEOVkVrnRtQRgPssnBB5GOK2pox5SAjI2gH2rUutQhkszHJKXmjHyMvBPsazVmG0JKOoGDT20E3fUqSKYuVGR3HtQXWNMt0qzPEwiLY4AJzWdFcrPBMTxjgD0pMaJjNEQAHFVZ5gHD5yAMHBqhJc5YMBgdcetQPN8xGD17Gs2xmlezCRFIPU5rOhuWiSQA/KeKZJISmMnHaoS4yQOM/rRe4h7yMTkHH0qOUlgpzzTTwRzx3pScqR70JAIWwApPPcimM/XA4JpD8qH1z1NQs7DHP1qkhDySHIB4oLelR5A70hbIzjiqsBKGx3605WA6tVcyBeRzQJCV3AcUWFctF8rhT+NKGyMZqsJDngcUu8HHOCaVh3LCkdT1FBbJwDjNRgAAnOT6UgIDcUrAS+V/eOacAqHB4BqMyZHXmhHBfJJxRqBKAufQCgABiQuQTTGIyMdKYJmB29hSsBOxBOPbmhSwJzyBTXkUYwAeMk+tMMwxgdetFgLkcxGDnmnqdz5Jxk5zVKOTgg8HNK0xPGenOaLagbJviIiqtlzkDFTWsymHbnJAyee9YUUzRvuVsEDFOjuWSUnJOetMDXS4MlwF6jJziru8DknisGG58tyyHk81cinAhJdssx6elILmkjq+cHNBYDmqdpKQzJ1wODS3FyIWwRk9xTHcfLMS4iQZI5NSDhRmq0LrtL4G5uTTxK/nbSuU7GgB8oZomVWwT3HaqLgwsGUFj3NT3U7QqNq5BOCfSoGLB9xbg9qQx1tPIzBdmRnJPtWzZTiON4ywGBkViGZbZTKB/jTredhKD5gSSQcA85q0S0acd5JI7ZkQAdF7gVFbSXBvGYKTCxwD6VXuIxG8cq25DA5fB4qWDUHkukXaUjIwAe9WhNmmRnJLdOc1k3NyJGDAsMHBx3FaNzJttpCByBjNYEFyGduQcdBijqNLS5vBxHECZM8DJFNknjCgeYAT0NYTTNuyGYE84PFOLsxQvkAdMjrQ2K1jTBnV9wcbPSpYrpmlKscY657VVF5HGoBGSRxzVAmR7hiu45OCe1T1C2hrTt5hk3kgYwPes6ICE4zzmpQLgShZWzGBwT3qEyKZCxyQOBikxou27729qhmx5zEngUWUmZ/LUfLjIp1wAVkPtRsNakAeOTOxgTnGM0jFh15FY53Cdtpwc8EGtCKZwo3fN9afQT3sS5Bz2pCKUOGGSMUYweDQMaFpwWlBHpT1CkdRQBGE5qaNM44pwXPapY0wOR1oAfGmB0qKZPnJ7VbQYX1qGQdwKQ0NtY8I5I78VIFy1PhH7oj0NIgy9DESKuBQUHrUgHFGKBIi2DFMaME9KsYwDTWXigZTeAEE45qubYFhxjBrRI603aKAI0jKqABj2qKaMnjqKt4546VFIM8kUMS0KIh2ZUdBRgj6VYKgnntTDHTGRgkD29KdlTwRzQUpCvpQBjCFCy4bPIzx3rQuJlWMRk5IHWswM24ZU/Wr1oIpCcnkDqagE+hSmuf3RiThelU1cDjtmlkJDuuehNR4FaJWJHE4P1pyMCpUjPpUfWnA9KBikKDxTCQOacRkZA/M00DPOOKAFHXIFSKG5AHUYoQAnAFSqAB70NiIhGzMRngHGacY1BGcn0p4GO+R6U4hRyDkg0AMUAD7uKUDqAMmlYjtz34qPzQOnHOKAHAHcR0HapktDIoZpAAagE3sPrTlkyTjOTUjCeMRMUDZx1qEk9x2qwUDDcAeOtQuFOeSeaEIYGBxxyKUMADzzTSuDn9KACQSKdkA5W+YEcf0p7uDgjjHWoRwc0E8frSsBOJtpAY9alQqfvEmqQPqDUqvjt+FDQrluSNXACnBPf0otla3uk81d8YOSMflUMcxVg2M4PHpVn7R5xBUAHPIqHcpali7ks7k4dSmBwQKyMEOQpyOmfata5WPyUP/LQkZ96rG2EaGQEHnoO1NOyBqxXSMhRu6kVMJF2FJGyR0qGYkJu3A47ZquMkg8+lVYT1JZJMvx1H60tucSgk81FztyetKsgBHFFgLN2FKcDkeneqIOWq4WEkfyk5qAwlVDMaaYDEVpGAUcngZpWjdXKAEkdQKvWMcbOBIPlA78ZNXAYTLmOMADjJ6mpctRmSsLnB746VPHCxQFjirs0YJDgbSPTvVR2kAJb6ile4rjhGoXD5JzkUhcK2FwB0xTBM69efc9qjMgLbuPpTEW3u8WjwTqTkfIR2rOBIG0nGR19akM7EEEgj3pg2lcMcHtTQ7EjTIbcqAdwpgk3DJPFIpVWHAPrSiMvnHrmjQQ+Ao0nOMjp6VZaVhH5ZOR2PpVRYVGCxxnvUjkAHaePekwJY5RGwZOSOvvTkk3TGQALu4IFVwDtyOSOKmjiMi4B+bP4YpDLqopRQSCQeT6U5bZJnZhJ847GqIYwbkkByTxzzQJjuDKxySOPWlYRK8bQTrGRgkgnPpUmoWyGEXCEEjgj1qK5nFxcbyCAABn3p0bE2zbgCp6Z60WaswG2Nvbsg+0MRk8HoKryGNJiqtuCng1pW0UU67XOMdB7VBc6d5LmRfmUckHg001fUaI7d1CkEZyelW7a6SPcZGwB0J7+1Zzt84ZEKr2GeM04SxmQLKpIBzxQ1cC9c3ccrDy5AOMjjiq1xMxQDah9Tjmpxd23TyAQe5x0qvqE1vI0fkoQRjJB4P4UkhFUliQD0JqzbTeXlQuc44qseW4PHrT0BBz3B4qhiOSXLdCTkAdBV6G78lNuMkj9aooMuSR+dSgblGOo70mrgNySWz0zmljz0PGRnNCuUYFhkZ6VomyWW1MqsDnG0Dt65ovYRpWByI8jHyYFS6iAbCLIyNxqCyOBGCRlRjiptRKtpqAHJEnOKGUkZUykP05xwO1TRxRCZAvAxksemfSiQMflcgADg+1NhKyQvGTggY9jWYxLiAebuZsg9BnIAojKs4jY5UDj2qIhPLCq+cdqiaUo4UCjoInmhj2F8kgnPWmQxkMGXn605GEkO5ugzxTguEDowIPGB2obAlCvIpAGQOuaY/kPbkMQjg84OCfSnLIUzsY5IyQBnIqOMhwkwXOT0I96ENaaljTIwkicckY+atSTamd2AAMHFZUjSQzBmYAqOAKsWztcx5L5U9QR0pNG1OVtCeFBGCF5UnIpLqXYpGOcUjNsjG0528En0qrJMCwJycCpsVKSS0KMhIkYAcAZ+lLFIvDYPI5B9aWSFizOM4JpssbQBSeQx49qu62MGm9SKSVAx2ggH0ppkOwEjgj1pHXDlHUggZwaAVPyk9OgqraEgsgkG1cg9jVgJIYS4OCByPWq8UW+cBW46kelaBZNjqvHy8Chglcoc8MPun9KkhkABDKcjp71CIyIeSeTgiiJ2jfDLyeBmh6oGSx8zhgwAByKlZ2LF2ABz68gVWlyJVZDx0+gp/WQgAnAyPek0BMZNrDnk80rkMAx6jkEVARhhu+mPWmmQnCgHI7djTsBdjBKFtwxjIBpu8Ebs8g5A9KiRH2FgCCDkAdaYshDkICR1ORU2GWzIHjznGOaBMdgkbp0qJGODuAwe1IThdoOQT09KLWEbmi3DGaQMpIaMjI+nesqWwYyAKAdxPJ9Ks6Zc+VcEZwrKRn3q3bTJEzNIASOBnoPehtrYuNralm30uETiWUCTAAwDgZ6Vsx3zW6CGFUSNOAMdKyLC7D3DB1AXBxn1rXKCPRBc7fnz1A5NCbuVZNEh1e4UcGPP0qnd6tLc28lu4T5iMEDHerZVHtrV2cDdHuII5NUtWjgksxcRKQS4HP1rVJmehpx6vJ5aKqRkgYzmkm1iZSFjVAccnrmua8PR+d4rEcnzrliVPTiupaGMzTgRgASEcClLQaSKseuz7yrhCe3arH9qyEbRHHz1BPWs3VIo47m1IUAGTBpIogfGiQlQYAASuOAccfrQm2htJM05rxXhcrHH6HByRmudMjGKXAOQ5wfQZrZiCrb6tlRhJhjHGACelZrrb3VuQzGOQEsCO/HQ0RBrQhd1FpNjB9Ce/SpYVMkUce3JIAxiqbkf2fMMgDB5P1q/aeUYVaaUxhIwSQM5q7EN2EYNGxUggqcEGmlm64Ga6e18O2U9vFcG5kcSgMOg4Pas3XdLj0+SE25ZkkByCeQRTBNMxiTnoPyoABqQxn1HPrQYQc5PagZENo7ZoJUDoKf5KgZLHFN2R4JJ/WgCGeaOMJI2DtcEj1FLfSR7yVUBGIIBHamXKIYwqEZLAYPuadcGOOZLdsEAfeHqO1CERvJ8pOAMflTBefaYw4RV8uQA470iX0LqE/jYlf8A69R21hcm3lijUuXIcBeeKb03F6HW6ZKkrXDMMHeAD9BVj7Tal2jDZKnBGOlY1p51tCUuB5Zk5AJ5yOlWktrmRvNAUM4BOMYPvUXHawXmtLaXbQJDvCgfNnrVk3qFY3BAzgkHsCKpT2cxJdrQSuepzinx2kuFLRngDjHSndA15F9dQsTZFZDhuQCVOTUc2pW8CBpmJJOCQM81kyCdGJa3kIByAI/5UySdhIzfZZHUkHDxk4NK6DlN3erxRsjHBOTkc4qTKjOX4HTjrXPtrF0OBC+B28s1GdYucEiGTcehKGncLM6Jx8pAYZI6Yqo9tDAoaWQgkYAB6VnW+smQi3nUpKx4LjAI9qbfXIknDM8YC/KBnORSYyaWZPMDAggjsaRZlY4Ug49KovcwQsR5Y98Gr9gqXUYkghIDHGSM0rBcUZIJHf1pvlNIw2qT6067njtrk2rKd6nBPQVLbi7jJRYGK9QcZBpFanDXrPb6tK4OGR+MVKZb6/BIJ298cCoNVJOpT7hht3IpbS+ktYniUA5PBPatFsQ9GaGmXcmlzsHBMbD5gPX1rVHiK3AGYmx9a5pZpJmLOxJ6AHtUgPb0pOCe41JrY6H/AISG3J/1T+tH/CRQf88nArnSwAq7ZfZZYiZ5NpzjBPap9mivaM1/+EitP+ecmO3FIPENt/zzeqXkacAB54x2GaDb6cBnz1PPrS9mh87Lw8QWxHMbfnS/2/acZRwKz/s2nY4mBJPrTo7awKnMufoafs0LnZcE8mpOGtpJFCnGAcYqWaCQqY2YkxcEk81NpVrHAwSPOCc89alUFp70kYHmEYPelZJ6Cu29SbRdSa2kEcpyp4Iz1HrXRsFdAyHKMOD6159HG32yR1YjBJHNdDb6hcfY9qPgg5xVNXVyNmb0ZO7Yw4PQ0y5hV0KkZ9c1hi+upl5mOR1BHSkkvdRDBhNkHrwKmxSHSRtbSFCcofumjrxVCbU7ibKuRlTjkc5qpNqU5XA4I7gUN2NI029TS1BhHZvJvAMfIBPX2rKMi3Nss1uQQ3DAdQazbrzJGLSsxJ7E1BZ3UtjcZCkxMP3i56j1+tGjKs4amlIqr1ySDyAaUElRt4FSRxxviRW3RtypH8jTbkKw2A89wOhqH2Nk7q5WMYZmYtgY4NIs37gwyMCjHH4U4gxkqBkHueopkqq6AKvAPP1qkQ+5Tv8ATzbATxfNCcdO1LBpLXemi4iIDFiAvc4Na6ARwiOZSVYcgjg+9V7Blt4vKWdECuSAfTPequ7Gdk3c5uQNG5SQEOCQQetRhgD0INdHqVjBds0/2iISD0IANZg0rLgtLFj2PSri77mckk9COyjluZoQF+XzAOeh55HvXc3k0V1prxRJHFNEMOgAAYe1c2bSJGs0gkjOxwWIPWr2oLKLhpAwUDqM8kU21axKTvcr3cl1HbqlvKUAGTg4zVXTzLJq1uJZCx3jOTnIrYGn2+pWWwymO4QZHPBFQ2WhT217FOyoQrZyGzxSWgOzRblCi4uD06c0s3AjI7gVJPA4E5C/eI49KgvpAtqUxtcAbT6mk2OxBdX3lW0kfUHPGelYBmYMdrYzzgVHJcs8jsxwT1Ge9QPJggj86h3bAleTDAHPr1pv2hcE7ck9KrSOS5JPFN3MW69e1JRQrlgzZ7dqYG+ckc4FIEYN2IxUgQIpJ5z+lPRDK5ZiTzzT4yzkAnAHFMIUvzUnCpgZznJoFYJCSCpAxn86qtGeSxx6CrEjYxg4z1qGWQkEk5NNAyMEFwc89KcxI4x+NJCpZs44FLMQGx1qnvYlDM54p2eMGkUZO7H4UMfm6UxgMHg0Ejk9gaMHOc9aVSCwGep60CJk3FQT1ppkZTjHPrTsADnJPpTCu7lcDAqRjRIcEkflTg7HhRioiduQKmQmMbgM5xmiwDizKuCfTrTVk4pC+WyTx2ppIXvnPSiweg9nI5FIZM/WmqxYjvig8McDmiwh8bndj86m3DaTjp1qCEhGywyDxUjYC5HShjTDeeopQWLHFRBgT/SpAwAJHWkBNGehz0604zEPgDIFQAjH61GxbdkHHPSla4zUguzEwIbPtUpm89iW7nJrKWRgeRj3q1CJJFyM4HU0NCuaTggAqeQPzqaORpGDHg9x61RjLBRk5OOlBklDAowHqKCixc3MfKEnPr61T83gkg4z1p5kEmWYAc/jVeSQnK44HQjvS6gyUjzrcksM56euKk02RZr7EwBUYAzxgVXNuwjRjIACRx3p2YEkKEkhTkEcZrRaCe1ja1a68lkjiIORnHoKpR30U00atbsSO4PNNa/jmUhYiD0HfmqRW4tX80gA59etC0YNaWL1/qUhcxK2xcdD1qnbTJHIFDAEn7+OlMvbsXTB2iCMBzjufWoLeGScllB2p1IpoeiRoXrhZVHmh88jHamGSQkbySO1QCERtuKnaR1PY0omZAQGz6ZqW+wmTMQrZIJ9KSGd49wUhsnI9qrtIHGWJJ9BU7zK8CsqBCBg470k2gZKbuSSMxyEk+tMDqsZA5GKri6KHOc546U4TFwAuPU8Uw2RpaUAZ9w5yMVYn4SUnnnmodH2lWYMSc85GMVNccQyc9TgUMIvU58D/SCewNaEKDaAaoxjMrd8mrqtgADtQw6l8BTaGMxhiOQfT1qrEm6bAJA7ipQWCZbkY7GizGXOefSkiuhUuLsQTlJFyPUdqnjkjkGUbnrVG/8AmvSKVBhQB1qlsJ6OxpoSPvc1ZjYHgEVkxySKMA5APerUNwCwBGCeKLE3NQYxUDjnirAA25z2qFup9qXUpbD4x+6PbPWkQfPxT0H7oeppsfMh/SmLoTAEClHWgUEe9AwPHFJ39qWg9MUAMI5zTSOfxp+cnHekxmgBpGAKjPIPFTH2HNRsOtAEBHOabjnNSEEnHemng4PFADMZ6jmmlBz/ADp6/e704DHagDAkBkcIvBJx1q9a2ggRhKwJPYdqpRxiWVQpJPetQgZG3oBisxxSOauABcSAADBOKiAJ5qW7yt1JkdTUWOM1qSxcE5FHfPpQDjGaM5NAgOT3pwHTnigDuTSnngUAICwIIxxTvMYkZpoAByaCR170AOMmO/TtSeYCc96aQAePTHNM5HUUASFiVyO3em9QMkcikU0gznjFADskHFTRgcccd+aahC5JGTSoWfLAgc+lJgW2YfZjtyOeapl1C/L+frUom8tCh5DDnioDGTyuSKSQWABm5bnNLnsvA706IFVbPTHWoydoyORmnuIft44xUbrjk96dHIDncDimMQxwo4pjFRS2T6Veh0+WWHzFI9h3NUV3IwI4OfWtO0maNgzsFGOAe9S3YCubK4jUsUIUc+wpo6ZXOR0NXbrU/MhKA4BGMGqltBIUypA56GpBFhoWW3Sdm+cEHBPAFMeSS5k8qPqT07Vejjj2bHGeByfWmKbaO6DxxE4GD9am43qZV1az24UyqBuzgDk1ADgcZJFbl3IvkNLLDnPygk1ROn5t45YGMhcfMB1FaJ6aiKgjLd/xppXa2D2604gq5U9R1FSRwCRdzMRmi9hjY1YoWU9Ooq1EyPAVkA55INU5CYyVUnBHNJETn2oauIvkiNAQw6dO4qEFiwHbvTGBzxyO9TAqi8jPoamwiVJlCgMc46ZqQOk7FHAOelUpJAxIVffNJ5rBgVOCOhp2AlltimVzj0qnIhU8/nV2S4EwDEjcBz71Xm2suQRkU0BWJPrSZPc0nJPtR1/DrVDHetP35GMkfSmKrSMFUZJpwQ9+KHYC19uzbiPywCABu70+2tmm4Y7QOme9UhGS2AfqfStaGRDFu3YKgDk9fpUPTYCr5LLKMkbTnHNISyAyIc49O1PkBzj05H40iSGJipGQRjBpBcj3GXMhbJxyDUqGIEbiAcdfWkjtwsYkLYJJIFNMfmNkEDFPQROY4yQd2eeR61K8LBQVB47elVgHjOHbPce1Tx3LBgxBY9Oe4qdUMjjZ1lw4IBPBz0rUXZJblSSwAIyap+ZAckKcZ6d6sRH5CAwRSKl9xGZPF5BOHLLngE8imLIpHIyamuLZpSWjyccAVAbK4RDJjIHUd6tbD3JriFTZCWM8jqQeTVW3j8yQLngnk+lLHHI4IVjgnHPSp44JLdQQuS+cYHSm2rAkSyWaRoX8zIHYDrVYHY+T+FTOLhEIcccZFM3R4Gevf2pLYBQVkG7IyTzSpIqk4IIP6GoVjlZysY4Bzx6VJawCRnEh2kDv61XQRJAiyTje2FGT9fatCAqFBXJHfngVRjgkhmTeAUPXB6j2q7MX8gNBCVT1Hes2xk9s6s6gk4zjBq7IEFmyt2bPXkCsqF/3QLHHPWp5JcMN+eQAAO9DegXJJEWYAO3HT0xUclshQqJBnjBBqOBwWdZMDJ4B4OKayIrPJGTlTyOtRdhchRWhcodoPv3FNkkEzYC4I4+tWWK3DID0A5OORUdxbCACSM8E80KXQBikouD0/nUyMCmAOnPFJmLADdOpNRpIIXMpGY+hA9KY/QmEwU7wuRjBx2pqOwUFmBVc4UdDnvVZXM07LEpxnOPaniGZWJOOe2eQKdrATrJkk5BcckDtVqHzNoBGIiDnB5B9arweVbkkjLDNWbG4XzhLLFuwSBHng/UUNWGmPLEIUPXOfwqIgMOwxwatGNHhlkYYYNnB6geg9arhVaEhgVIOcjvWN7mpEW5Kk4AFAZHUBiDg4/GkeFygKHkdj3FRpGS4ZgRx1HHNWhO4y7gLSmQEAEDAFQi2LOrKOmc5q+wG1VJ49T3ocYwVxg8kVd7Im1yO0sdpeQnJ6Ad8U8x7Ww3B7ClYseEGTinO4MQZgS46n0qOZ3CyM+aKSMlmAAJqNIzJnOSRzn2rULpKgEgBGelTAg/LhQo9utPmYcqMYhScKSSfWpoztYZOcjt2NR3MbQXBGOM5H0p1sokO4kA5wBV9CGrMJkbggY96YMZwDyehqaeRlO0EY71FIVCjaOehHpQgY4h1jGHyT1I60kwaA4xkEDn8KZGWLDaeRUkhLOI24IPGaQEoYKieuBn3pxUEkqOCMZ96bLGwUKCMAc/WnHAj2Zxx196QyUcIDjnpUnmFsAtwTyKr79sPP45pU+bnnIpMSNGwmWG8KvyuO1ddHd6e+lJaypIRjJKnvXERn96GPQ4Bx1NaSi2DIo3qSe5pqxVzauJoswrbI5EQI+cjoelU7ubGm+XKhGJUPB9+af8AZoRj5Tnr1qvqMca2Q2jkyDn8a1TFY3Y4tEguBcxRSpMedwPc1bXU7AzlvIYox+Yk459axMIMY9Ktw2sciKfOCEngYzSeoLQt3VppN8jXEd48Zgy6q44BFUNMnOo3ont0RboY3knAIHrVnUJG0/SpWkiikjY7SejEe1UtHWwnSOdYGjcnj5j2NGlh6mjrK29tptwNojlch5SoyCfrXNQqsln5oYkAHnPUVoXZM2n6qjudxmwoz2rKj/c6cgJxhcEfWiOg3sOZ420uUYJGMn161e1CdTptq5u4yVUAW6Dnp1PuKzUKrp77+CSBgdcZ64rSkudPs40NpHvIHzs4yTzWiIerEttb1CFybcjaAByMg1HLeak00TXyyNC5JUkZAz6Gke7WacStAWAHAAwK0JNbki09rdVHkngIV5yfemTHczpJWDEKM4OM1B9pZnMecEdealAwgHvVbYPtDykdQAKlMqxI0jbPaqxlYHBPSrJ5SoGAycgUJhYYHPODyOaa5MkqOfvIOvrT4wGfbjHFKV/ebeBgUw2KckByrxryGyeK1/D9xcJfyoqqSyZw3oPSqLfIu0dDzUmmTtHehoiQ5Uge9D1VheZo3120v7yRCSnXb2q7YXsEhTygzuBk4PWmwaeJrKWYklgSCD0BqfRdGa5mjurONEjjYo+Tz78Vm7bF76l+1uTeXIgSMqxBIDHHFW5raW3iaaRkCKMkg5P4Vbk0eGRs7QCBjIJFUrnSpikiIpYH7mW6VNkO4W0cl3EZItpAOCScVMLKcnPyY7jNVLTRblrfEzeXgnAU81HfaYbMW5+0EiR9uM9eP/r0NK4k9CLW1u7ERPEVw+QcAHkVkm81ArwwP/ABWw9rEsgU3CkHPBYcVVtIDJATLNGhBOBkHIqlsDZi3dvNe7WuASR7YqNLUWzB8DPYsM10FnAt95gSQAx9QT1+lJe6THIkYNyEwcnI6j0p3Fa5jefKTklOe20U4X08ZUqwwhzgDA/StVtKtShC3SgAAE46VWfSYgdiXAk4yTjFNNBYki8QQyXDzX1mm1hgFMEk/jUDeKHjbEcCFFOACe1YeqRXWn3PlkF0IypA4qnH5krfNHjIyTmpsir2KOpM01/JORgyEnHpVccdfrWhdwqQHAyQe3pVI4x/qyQO+a0T0JerJYQdnv15qUUkY+QfL2p+cfw5qiCFj1B7U61iNxII84JOPwoYjP3Pxq1o4Ml/GNuADnjvSBuw86UQx+YgZwTTF0xypIbjPcVvSR8Hvn1psSDaVAwcmkFzJh0W4nJWIZI6gVr6NYHT1kiu4FJkPGR0qe2kNrP5g/H3q9fuJZ7Yq2QRmk2CJYVxOC2M8dKLiNI2ZoxgyHL47mlAx0pkuQpHrWZS3MWEZnf3JqzG5hkDA/Wq8IzI/bk1M/Ue1aLYT3LJ+95sfOeoFOE2R8rcEdaijkEMO49M8+1KwjwNrDB560hoq3oUOZEHzgZYDuPUe9U5Lu2SPduI9OKu3MbOA0bAOnI57VVefT5CPPg+bvgcZqGrm8ZtLQzJbkTPhWBxz9atWWhXuqwG4tlDRhsHJ5z9KJIdLkk3DKj0xgCtXw/fJpjmO2l3oSSVPcGrSRMpu2g2x8P6nbExyxgwt1AbpUp0G7j+6gJzgEntXXRyJcwieE5RuuOx9DTWGce1DjfclTa2OTk8O3oYMYwT1PI5pkmi32zAhAAPHNdjG4dTExIYDIY9D7VFKpzg5pWsP2jMR7BLiwWN02yBQBnqDWFNpaxyGOeIZ9cYzXXSIyYIGeeuKhvLRLuPa33h0PoabRNzkzpVuVwU4+tRto9oR9w+5ya1poWt38uQYPY+tRttA56etTdjM6HS7WK4RlDDDAjnvVnU4ULGQ5JB456U5GBuYl9WBp+oA/NkD7wzVdBdRtrGGVn5BMeKisoJhfKWlcrk8Z/pVqEHy2wMjbxWhZpBHbAyxBJl5Dk9frTQinM0sKSfMSM8Z9Ko6mVeFgrfOADgnFaOrzRyRAxOofIDKDwfcVn3oEzFNi7sAAk4JpMDkp96PucYz2FMRSWzzirl1FgNE4IcHk1GpVAEPIxwalsTIDHlwCOCetSlVA4APakEpMgAwAKdkbgRzmi7GACkDJPB6UpQHIJ4NRMSXI6E8CnIdhIYZHtU2ATCqmTgtn86iJYuMYx0xTixJyB36UiKQCT+AqkK4SglCMDNVioLAMevpVkZJIK5IpGTODtAPpTvYbGqoVdq9BSrD5hyR7VN5ahQfTrSiXB6UrsVrFcRiJT3P8qg8tmUuM+9WpjmPG3k96aobYFDde1NBaxVJxgACpY4wQG4HtT/ACBkLgg9c1L5aqAAue3NNsLDCoA69utMQEAueg6ZqRlDHac4pkijbgEjHQGkFiEgF8DpUjnC46Ht71HGc/h6U+QEqSRke1WCLENkbhA0ThmxyueQaqygq204BHBHerVrdQW1mQsRFzuJEmeMfSol2SFmmBLE5BHc0dRLYbACDgdD19qsNaEQGUAH0Pr71CGA4XitCC6gWykjdWZsYUjtSdwSVytZW4nVo2AB5IY/yqBztYxk5AOKck+wHqCPTvUDuWfPai1wSsLyGzwfQ0gbLDA4oWQcDsaASGx2osBPDGrEB2IHerJhiEJYHJFVo4zIwUHHr7VZRPKyzHIHb1qGJFZYJWOdpHPU8VehDW0IU8jvg0NIZY/mPTgAVCzsvyjAAou3oUWFdUbdkgHkYHWo5mJOQ3fOKj855F2kggfpSEqFIBJJGMUrAmAfB3Z69RSmQg5AyR0qExsACBgdjRuPXrVWGSbsqQWJI6Z7VFvxkA+9DksQfSmZ5zjpTQbEz3AkRFVSpHUg8mmbmIO5icepqPGTn1NOUjPJA7YNO4Cbzk4H4VPDNJbqTGQN3UHpUIdVY8Ak0isNwJ4B60wLE93LcYLkDAxgDFQknIYnNIRlj3BNAGAT2pWGSDa788fSlJbld34VDnB+U04Nk9eR1pWFYSQEgEHAJp0ZKLnPOehprMoHHI/lTWJcZB5ppCZ0OiEyQyPjGTip7nAt2NR6ENlhkjJJOcVLd8WpOeQCcUS3FT1MKDJfJ7E596uYXHPAqpbc5OO9W1bC4Pakx9STDFBhtw9qsWIxn1xiqII/hyKvWBZg5PUd6dtAvqZV6c6ifQCpIwCR7VHON18+eMVPCAXHGQaLDluOVTzxxU0IBlUYyc0wqw4HSprQZmAIx3poh7Gpj5cdsVE3U96mONv9aiYEDNT1LWw8D92KIhliaXGIgfxpIeWJpgTYo7elLQaAEx3pDTqQjBoATHHPekPWl6kYprMqIXYgADJJpANchR8xAz6monljXPzAj1zWZqt9FOqrETweTWaHPqc9OtMqxtzTHG2Pr61TaSYH5nOantDmBS3pVS4Y7nbPSh6ErVDoNSLyCMjn1rVHIB7VzVqf9JBOME10MTZUDPSm9iXo7GNbN5YPlnk98VahuAmF2knNZ8TEMB19hWtDEsaAKMk85PasepaRzt+D9ulJ7nOPSq+R71b1MML589aq4/Gt1sSxTgrx1FLjGCaB8qDJwTSE5GTSEOz8wHanAjvxUOTilHNAx5wR1zzQaZg44OKeQR0NACEegpMdyfwpwbjG3Oe9JwetArhtzxnFKEA6+mc03IHAoySBzQA8NjIIyDTiy7AAOQKhHHINKGB7UNASZ3MAeOKexG07T0FRFlJ44pNxI/GpsBMgaQcnio2jIUsx/D1qYOBGMDFRSt2BpiuRgEsB7051w/HI/lTA2OR1NBYjv1NMbJQN2Bjv1q1tUpycntVRJQFxxinLMqgkkkHt6VLTAmkWMqMjJz09qspdLHCqooB9TVLflhzxSHnqScGpauI1Q/lmMsQwcZ47Uy7YFgFIA6nHeqXIUAseOmDUpAYADk4z9KLWGPuAtwoRScgZ5PBFPjuobdNoJBAwSKhVmDgDBLcYoOmys43FQDzwaNAKJIZyecZ70/zcAA9MVIbMoSXcAA4x3NRNDn7hJFVdMe40Opfp+dG3Y4J6E5ppGGxUylWUBjijYVrEsjIyAxg+9QF2Hy447UvmKmQKQOCMnqKLCFQ4z6ntSHljSbwWGB1qXAD+oIzQBDIVDDaTkjmoxyac7FmJxxSxgdu1VsPoIImP3VzTCpDYIINWotxYHBwDn60y53PNkkdOcUkwCM4UDp7/AFpnluTgKTz2ppOAD1NWw/7rcM9Mn2NDdgaIVgcjJBGeg9acSyEgg4HpT0kaUAA854qQSouHZcnuPSpb7hsVBK4wTyKk80ysp29KftQl3CgB+celIpUNgdKNAJS7SKqtjA6GoBGwlwRkjuKkMyqQAuafGPMYqg5x0pANIY/KMmnqTkKuQcfnU8IWMgN1PBzUN03+kDyxgDuKXUCzbhJoyjcOvU1G4kgwQ2QTjnuKjEwE6eWDk9R60XNuxkLEkA84PaiwupPNdIURoxtcnBFTW9zHO3l4IcjoehrOkhkEQdWz29xTBuVgysQR3p2AtkwJcYjYjOdwPQVYt7hZHETEBFHDY71nnaVPcnGSOtWhBGMbXOB696TsNlq5lhOEGNxGD9OxrMkjSOYqGDL1yanubZwouVOVK5PPQ+lVT2Oeo/KmlYOhYgKrIAGzkYOO1TiDzbgOoJUjBJ6E1SiLBtwGDmtCHUJIyEEYZR0HSkxCXRcQ7hGMAYBJ6Cmrczi0CYJQ9BTRIWl2Sk7WzgdgaSI7LgxSH92AQMetKwNjoZo5CTIFRQcY7k1MCJHDDjAwM1VmRUIC4IB6jtmjzJUA3A4HGfSi1wRYeJp3UOAhz19aW4tZIXBBIB689agmupDFGFOSDkY9BV553uYIXOAD1JqegEdvAftDPliMYA7ZouxK6ooGAOSTTGuXSUouGCnnBqwZPtEQDdCM4pPQEZ8sgCA5HuPWmyTSTQqgVVQ+nX8asSWilSvUYyB6VWjjaBgXGYiecdqqNmUSxwOIdwc+YTg47inW4IuBnO0HBJNOu544p4zaEspHIPbNIu4sG5OTyBTYmT3DoxKoo3E8Zqa3LRoSYw7d8dQe1J5MQtjLyZgAR6UyG4YLgjBB6ipabVikW4ZFKh5c5fg+3bNS7Gjk8sdG79cVXgRpnJ6x7SQD1Bpsc7wsAwyCcZPfFZtdC0+pYSPKlAwGDkMaYbclGYkuAew5+tQyTiY/J1HUCrYkkigC5AGOW69aWqHdFOSGXaFUjaMEZPNKihCTKSMjgVMyeYMMwJ6hgePxqK5EpiCqA4HBIqtWhEQlVCQuQfWl8zKkAcnvVRmMLgHsOQaFuQCc9O+adtCbstgs2GaMAgckUSOQuc4HaiOZZEzuHHGPWpI4hJgdh1pXsNala9GWjkZSVZMZ9DVe3jIlBAJxxx6+taUygQNEeR1HtVOIKuUBJLdT6VSegmhLhcMWJ59PWqBLGQ8kAHg1ekDAkMOegP8AKqZjcMQ+A2eRVoljoHK3anG4c8D+dT3WGkzgg9sd6ghjKYYtzVlgHYFTggZyaHuMkIPlkEnI6n1p+QVAxk4796Yr5DMwyRwQKQkLj5u/SpsBKQTDgjOfTrTQVjUbicninIc/L1FMYEOC3TOKAJgwCk+o4qS2dllEjguFHQ96ZwVBA5HtTVfDkAnJ7UJgax1z5CxgGOgOatag6vpsLswVndSV9OawkjLuiberAfrWrqts0cQY8gsABnrWqtYSbubwt4GbBnUYA5NXLHT4Lq4ESTFzwcDjFUrLSZZo0k25yB1NdJoWnpZ3gLEGQjBAPNJ6DTOZ8V6f9mgt0VzglvMJJIzniq+lRywQx7Y2cAnGB71reMhmOPI7kYpui3skGmAF1CKCMbec/X8aSehbWyM/xEYo9PlFvHtMh3yEmspowbAFkIXgZHrjimXHmCzkV2JDktknNWGlEul2aqRknBA700iW9dBLm0ki09Z549iSABfXA7/lS4spLNYzNyozjHP0zWh4pmt5vs8VvIJLeK2AODxkdv5Vz93dtfQwww2qQOGIcr1YcYq0r7kvY0TKI1jMkxAU5AQdKfd31rcgiMMS7AnPQEdxVAWFxGgY7yBgZJ7VHOhsrlN7AZwRkcH2q9CVvoXyMg4BqFgdwGOKnyp6ggH0qFsBupNZl9AVSVb2GahPWrVuM+YM/wAOagYID1NCeth20I4wBKCaV8eefTApjPtcECkklYXKYHDAZFUISTA5PT1qO2cR38ch6ZA/ClucyQlc4yevpTLTabtFznaCQPcUCZ00l4tmtxGyk+aARjtxWhpUkNlppuFu2QSEEjHGfauemuN0QkOGboQeuDxVlWvFsXtZSvlxjKjvUOw0dJ/wklrM6RQKTITgEnAPrTm1WdGGI1yR3rjRK0c0UgUAowOQetdPNz5bA9x+tNpIV2mMj1C4trkyyAuCWGwHjn/CmSais89rp5UF41Lsc5xwMCnzoFgkkBw6oSufUCuSsNVjOpxyEmMkkM55x6k0tweiuLq0hj1SZASFyCAD61WMjlioJyPeuim0WG6l+1LIJQ+CGHeq93oqx28kyj5gCePSnexLi29xfDFyIblN5yHbBz0NdJfWbFvLZgxU5AHTB964TTJDFeiMnAJBH1zXWNqFwEJLDHfI7VL1LiraExtAIXUxjLDrmsd7l47gtFGMgbSCeuO9aPnEruYAj0zUMkUcrBtgB74oXmU9jG1O7klRZJogqpxwck1ktc27D5ZSD6Gum1iKI6TKSgDAYBFcPNbkAMn4g1SsxapGiArJuDZB4471mudjlOcg1NYl/mibgdR9aLiEiRX6A9aFoxboeH4HUYpxYY70wA9jxTiMDkdqvQkidxmr+hENqKKPf8KolAR0q1osyW16JpDgAHNCE07HUshIOcflRaLE7SRnh1OceoqqdXsiOGPJ9KgGp26sHR/nV8jjqD2qQsy/IiBuOvUU2Jj9ojBPAOB7U92EqCRMYPI57VXJ+YN1x0xU9R9DZygPWo5TkEjpTrC5WZSWUEDrxzVfU52hudsYAUgHGOlFhoz4Y2DuzKRkntTyCT0pwv2B5jBHtR9tjP3o8GqCwSAiyI9axJQxzgkfjW6JIrhTGp/D0rMu0igmKkHGcA0uoyPTSVjnYkkqARmrENtFfOJCuMjJxTLRVFtcbeQRVvSgVRVPBCk4oYJlVrC1DbBKAQehPNMXT1WQNFLlhyMGobqLdq7tjgEd6fp8ONUBLEggnFNITb2N/SdVeyl2k7kJxKn9RXTkJJEssZDRvyCPSuALlLt2U/xY/Ct/R9WFnJ5cpJt34I7qfUUJ3QNW1Nx4wRg9qkR/OAR8CTnHHBFOdQVDqwdG5Ug8EVC4yvBIPUEdRQCGSxHp3quwKkmr6ETDaeHAAye9QSJjIINAzPnhiuoysg5HQ9xWHc27QsVccdj610Mi4yRmopIYrmPypcDPQ+9JoE7aGLp+ly3Li5TGyI5IzyatazaxrYeauMlhn1qOGabR70x5yueDngj3qfXJoptOSWFhhn5X0NPoC31KdtcRrbBerQ4Le9U9R1MXIHlxgDGcZqyLJhaO6nmdccdq5+bTLiJziYgYyM0DS0JCSHjLHGXHAPSreqlg4byyQMZYdqytkyIBKSSDkHuK1orqKfT2WRwZIxyCfvDFIGrHPsXkZ1YnOeD61VYENxyR15qZpikpYHHXgVWkfexI4FTuSxwOHJxjijfgj5uQajZyFA/PFNbk07ASu5JDZzUkJbbg9Cc81BHgMd3PpUpOeAOvak10AeWUsARjNA4fPUCmb8jB5oLYIxnjrRYaVyUEFtwGSetKRtJJHU8VEGC5yOT1pwk4x2BosO2orHtTFAJ54pSRyQPamZIOM5ppAOfJXAojGCM0fwcn8aMjGO1MCRgT7gdDSELsIxzjtShQVzuxQzAcAZ4qRohXLYGMY602cAJwQT3GKnAAXcMDFMdS64OCehAp9RNFSIYJIHXpSuxCnHGeCBUxRQuB1HWoHQlvY1V7sLDYyQ4wOoxU5JBwAMURxgDDYyO4oBGcGmxJMjBJJ6+tSJO0UbRgggnnihmwAFGe+cVGAxJLDtQJrUYSCT600+lSNtwABj3puMDmgT0GYqRDg8nNNNIM5GeRQI0LOA3DEBtpHIz3FWrxlChQRuHXHeqEN68IwFBGMZpwkD4apkhpkiKzcrnjqTTJHBwPenNI+Pl+6T0qGR2CjAx71I0SkI33SQR196TaY8E4PpTASFyRknnNIXPQ9D0p2BIkeQtwTgelIozyOaZnOeKAQF6800ikhC2GORSB89FpSdy4I5659abtKng+9UOw/BAH1ppUYJJ6Uvy4OSSaQkAcUmIaqcnnJFBOM0AgE9uOtBbmmAuWCikJbqSaQEkcGlBzgGgAG7tShCRn86Q8HrTweCtA2JtyM0gGTjHFLg4yDn2oIwOv5UW1JaOk0YqbMhWyAOlS35xZt9DVXRiFsC2cHng1BqF5I2UxhCMAUmrsIFa2AKDryeasMdqADqTjNQ2owuT+FWiUAy3T+VJ7iuVgGB9j0+laemg+Qx65Gaq+WjHKEfQGr9ihSB84zz0pvYS1aMWTm8k9jVmAAndzkdqrgZun9AxFToGUZB69M0FPctBonG0Eg9waktUIcEkcnioIRvJ8wYz0IqzbR4kyCSM0zMvsMLUJ/Q1NJ92off8ASpNFsSn/AFY+lNgHX605+FAx2pIOh+tAPYmFHY0Y4o96YAKQ5pcc0GgBvOcCsXWLsmTyFb5VHOPWtlm8tC/UAE1yk775nY87iTS6lxXUYTnimk4B+lRSPhiFJ4FLGxbtTSBuxu2wxbDp0zWbdHDexq7DMn2bAYHjBqhOfmA9OaHuTEiGAQcYIq3DfvERkgjpzVM0YyopobSZcRFQblAI61ZtmkkUspyAeoqGF4o4QCc5GSPWrELyPgRoEjHY8Vil3FHcxdVB+3tngkVU4GB3rQ1gCO8GDksOtZpOK3WwnuA5JJoJwKARTCcnmgkdu54pQcc96bkYwe9APp2oAlJBXIpoHB5/Cm5OScdqXIwPWkAuSKaWxg0A5zn0pCoPSmIcDnsKC3Bx3poBI4HWjBxmgY7qOeKb0oPFBBPNAhwxjJ70Z2mkydoFIDk80hj8k9KaxJPNKBxTWOWoAUGkIzSe1LzQAgB6UrDBoTlqceDzRcBUfOAacWzx696jXO7A5pxJ6mkwJI2Kj19M1YW5AAwuD3PqKq5wAc4FN3d8/QUrAWJpcsCpIHWpI7uRMckgetVUcEnPSpUjLOOw71LQjQjCTkFgMdcGnX3kQhfJXAYcgdjUDqY1GzLDGeKYZxJhXGR2qUhlR48Ak5zSAnHTip5AAo5yKgJ2gADI960TuBG2M00HtQe9KACaoBw4zz16VMgYoCTUKDc4GDg1qRxfuwNuABwTUt2EVJrNo1BYEEjI+lRKpTqOcVtqrJCGmyQeASOgqvewjyQQnQde9SncZTgdP4sgdwKJo4jllPXt6VVD7WyRjHanZc/MF4PSqsA2TAAAOeeaVJmCFQAQaY245LDHNOUYFPoBNAPLcbuMDgVIzxyHHQ9PrVcsSevSkzyPXsaVrgSA7CMng9RUch2tjHQ9RSs+XAOMetOMW457ULQBgG8ZyfwqzAxibenUDFMjCjGcgYp4/dvg8qe9DAHmMjhicEnmm5y+ckUk3yMCpBB60mWHzY4pBctqEDLMo+YdM0l9cs4RcEAjJNRq7eWGGCBTGZ5OGXilbqKxcjtp5LMSBt2egAqKS2lh+aVcZ6CprJzDFhicHoB2p+oLI9ukokDqvUHqKV9bFdCkAN+FYBjzz0NWZZMWxyvYcj1qFp4niVfLwQPvDvSwzGF1JwYz1B5BFNoRLbXIZPIkwVI4z2qpJBJG4UjJ68dAKkLrJdGVFCJnge1XYLiNA25SSfai9mGxQRirEFcDGRT4GlE5CgHI79BSklnebYNrZCLT4gIsxNyzcg+lDEwmiYQksvIPBFRLGzcAE8c4NI7SFirE8cdaI2a3AYt1OMeooSYEg8xYioQY7g9frTfPYIFdSVzyfSkkuWYEhcZI6U5czKCcYJ5FFgsSmNDAXhfJHQU0q/kiPcASeCabNGtuqSxZJJ6VZEkU8IDDnrSYyGOF4SRIMljnI5qaFH8w7iQD0pPPXcY8EsBxTo5VZCpBBB5HpUsGOmWUuuw4weTnpSXEzRLlUVs8HI4+tTJIHTcpA7EH0qvO7H92I9xcYBpRHcpDLS7mYAnt71pW0Z3EL8zEYA9arfZWBIIBIPBqe2kWFg/mAN0GO2apq4mSiYqQo5BPIHtUUkjFsYwT0AqX7PGIZLgMTg5A9TUljDtvYpmYOM8IfpSTTY+hLbiSOKMKpx0OB2qxHAssBWWM4ycZ6ipiZRMTuUISSB3wadiQs2512kcc8g5q1BXuCfQgitIo1wqYBqCNZgXjkiJjJ4PcVfWQIw3MM55JPUUhLsHw4G45GD0FDgmCZQEbRscqQDwCadJIsbOqkcEYHY1avJENkiFgzhhnB5rKuTGL0sWyhIwBUyikik9bj5wJXE0ig8Yxjp702K3hkIITJPUelTEt5nmFcoRyPaqsc5GWRuCenfFY69Cn3HixZJTtAAHI+lNfzFcBWwueTmpY5vMk+YkZ4BqvfF1uBkHaeBxwaau9wui0ro6Fi2eMAVBHhAzbck8fSokt5hGSqnngUuJYXIbqAOD0ppIWpK6LP8zHoOg9ahuYVjQSrkuBk56YqWMEZI7im3Ll4mZRhRjI9RVIT1KwdSAEH3j+RpwkaNSrA7s/lU9vDCbUyKGyOQSKYwDu7Ec4AzTuIjUMCQThWNPkK7QBj61HcsFYKvIxzjtSnaqAdQR+VIQ+FvlJOcg5zTpHLsM5B4FRxnBPByO1OAZ3BIwM85o6gTxykKQcZoQgsMdTUJUs4VsgA5zUgPzY6EUAi9HKEttq8NuySamEvnRESyFiCMDPSs/zCF4Oc9afFIBJuAwT1BpptDNvT7mdb21h+0uVaUArntmu40QZ8VXvPCqMZPfFefaVbGTXLeQH5Y5QSCeMV6DDbtaazJdtKAJXAjCnOeO9VdNB1MrxjIYY4DuBJZiQfSqWkSKdFlklZeXbkn2FWfHezZDKcbgCCR3GayJIXTw4G2ARyycEHn/PFC2NG72RhRTu6zKxJABwDU+nMzPDHuIRScA/Q066CF8BPLwvPvTIWEbx5OcHJPoMYq0ZvuTQgJZyySMTGrncO+M8VWe+gVUliiaMHIBznOOtaNvtbzo2UNzkKOhB55pItHhmtJJJWCiMkog96XMluNK+xVTW1QDbkjGOTSXd21wkMMsIJyCD6Cri6ZBFp6zkK8hPC1YmsYIfs7KwJf73PQUe0XYFAjSGSSPKgEVAYZS5UDkZPPtV6aOOO9SKJyYSOSD3psccbXsiMSIwMA570lLqFuhXs1bzXBHBQ1A0bdvzq9bARJLI2d6kgD1FQmMeRvJO4k8Uk9SrWRSeMleuKbOqiaIBuMZOOtXjCPKBOcmnRQ6fsDXczJIDgBRyRV8xKTM7K/3c47Go7LZHeJIVwScH8e1WtkW+4AYkDpx2qCSMQwxSqCSTnPpRcTWmhoXdqftbBcY28D3q0pYqBI24soBH86qm4MyiRupXt64p0JMciFmPzEAexpCTGX2nsJmWM4A7Z6GtRNWtkt0jnchwuDx3FVdVuALyM843bT9cCs/UEDygDA+U4+tJM0aT1DWNVaWwRVnImjc5A4yprngSrkqME8k/Wr19A87q4xnbgD0+tUdwKqWQ5Bxx3FFzNnVeFtSUQNazvjB+TJ6cV0ImgkZrUuCXXoD2NefpuhiyuMk9e4FSafqU9tepcMxcqCME9qa1EtDQk0q5GoF4YiyxyYJHsauXmoPDIYmiIBHIanDXbiJC0UYBkJJzRDe298omvWjEgyMEdRTaLT6la2s7i8U3Ed00QY42DtWraxPbRFXkMhJzk1T1CYWlmLu0mU7WG9Bg8VZg1C3uY1dWAyM4z0oaYr6lfWhINOlfGFJHGelcuR8o7k10WtXu+zeBRkHHNc6D8nXp3oSsN6jB8kiOBnBzg96syasgJR7VT+NVmYEjBzzTp4FlQZ4PrQ/MEm9iY6tagf8AHiv50f2xa8Zsx+dZxtsn7x4pj2+O5o0K5WdEmp6U8YzEASBkY6VGbjSCS23GecYrnyrBgoPPapDDKccD/GnZdyXdG4bjSc8YwPanC50kdgce1YKwyjI60ohl57c9KLILm8ES+ctbTMEBAwOg4qexjaNZUZix3cE9TUXhuMi2YuBzN/QVqiBGV5I25Lcj0pPTQi9wtpjbTBuoJwRT9UkWS73KcjAqJhj5agYncQTk0XGrIaScUhNBOaQnFMZNZ83A/Wq+pDNxnHRqsWXNyDUGoDM557ml1Adp4AilPQZ6VatSwuDnrt5qtZkpZzNjJHNTWMhlcyHAyvShkxKMsoGoyDZ35Oal09g2ogAEHBqORCdQkYY5PSpNPUreg+x49Ka2B7jZc/amA7tUocpMfQ9vWopD/pJ5z89Sn75XHPalE0kb+j6sLci3nJMDHg/3T/hW28e3kMCCMgjoRXERuyuCTkDrXQaRqoUC1uGzG33HP8J9PpVbkNWNIgEgg8jkY7GpQwuF2sQJQM49aa6FGweB61E7EZ2tg9iBQMbJGAtUbtZCo8vGQOPrWqji5UjJDoOR6+9VWHPJOfTFIDnNULGWME8gDNUZZGdVjY8A561pa0MXg47CsxsFwBU3Bo2ba5iS3RCCCBzx1qSSS1lyCqnjoRWC0soY7WIAHSj7RLwGYEH1FVdCSHa01mtuwCIsgGAAetcsZ3XIJxxWpqDS3PIQDZwSKw5WO7BGDU6Db0CSQsc4qMgkY70ofr7CmoSXwelMQbTjJPtTNxHBqSY8jHGKhIIznj0oQiQNg+/rUqOAuD1JqqSR705CxwPTnNNq4FsbSeBz3pcYXpyahViDUoOQDmlYtC4OcNSEEHNKTnJ7CmhgeO2aaQCmTOFA6U0nDZpxQkkgim7CTj9aB3HD5+vSlkG3HoRSKCpI9Kex3rgnmlcFqMBPPFBJzmgnH9aXOaY1oICCTk4xT8EDcKiC5bPang5OM8UA9RCSWwcfWgKDSggnJGcUjkZwOM0CsG0BDjvTCU28DBzSlzt9ulMKllyOMUw2FEmCQADTSSSAB2pVhd2CqOT0q5aabJNhyp2BsMB1xRYhsoBCDyOBWlbaNLc2/movOec9hW5aaVbRgmSIHnjNaUaqowgAGMY9qTegktTgJYtrlccg4pmMEDGcnFbut2SR3YaBT1+YVmXFvIMOqnBPGBSTuNqxHDFufaByalEJjJU0ohkTBZSh608SYyWOaTepKRGTggZ4JpGGcgcgd6WRsjioC7F8cjNJFASA3X8KN2O2c/pTVXLlj1B5FOzgEFcmqQIUFjk8A00ljncKCMAY9OaaDzz071RSYqseppCSBQSCRS9CaBiKMnJp5wuBnigSDJAAGetNkI2bVX6mgQdc00475pFJPHSlAJzkYA6UAO3KBgUAqWPHFNIAAI44xQoJGcYxQA84HSkBwTjpTSetIBxk0DZKD83qKdjcN2CKiBbOKkR9mAw4NAXLsWoMiLCQAnfHWpbmeE25RQCTjFZpKlsjpViS0eGJWfgkA4pslaPQnhbCgk8mnFnJwMHtj1qrEJCwPIAqfIKCQAgikIeHMbcAo3f0ratDusi3fk1jK52EsA4PX1rZtCP7MJ7EHFJ7Er4kYsQzNIexY1OATjJOPT0qGAjLn1JNWY2xzjNBT1bJI98Ywo3g+tXrMEtyMHvVNGBbCnBq/aAhsN6daZJYkGFFQZ56ZqxL90VXxhhUl9CVxx9BRB0NJIeMeopYOVJ9aED2Jh0pKcKQnA6daYCZo+tLjimk8c0AQX7FLKQg4OK5SU4BNdHfzCa2MSA5z+dc9cxFFIINStzRPSxVRTJKBkkk4rRihjijIZgDioLCP96SRyBxnvU00bOxNW+xluyAyYc+lKXWQcnBHrTDGQKaQRzQO4/BPI9aOg4qEyOh459qkWRpOq4NFgT7l6xhAlJlUOB0z61oMrPyeAOMCs2GaOJgu0k57960dwKhmJA649KyLjqYuslTcR4OcCsxutautBTcRlRjIrLI5rWOxEtxB3FIRnPpQAR061IQABmmSRZ9qXGe9BGOozRigA7Uc0uM9qeQxXGKBDABingZXHtSAYPJqQDnj8KGAoj3hRwKiIwcdhx9KuJA5AIGOfyqrcAeaVXn/GkhkRxng8Uh470pGPwpDg8UxCE0Dk804AY5pvSgCQlcDFRkg5NIRSAcUWAeOeaM9qRSByaARmkMVWMbZFBYs249TSGhFLEAUAKCQwbPShmJJPrSsjK2CPxoAAHzE0AICW98ClwQOacgA6elNcc4NADgNqhhVyF18td3JxiqYPyj2qSM4HJ4FS0I27R4TByBg5HNJ9nt3jYKuOuPastZCrggnAOasmfcwkjJAHUetRawDJrcIpAbcSMjFUiTwO4rWkWEIJGbbuGcelZxKNISo4FNArldlI57GkzggVNkFj70zyWJJA4HerTGJGxDgr1zWhHcAMMtj2rPwUOSuDTww+9370mrgzcXU1ELK4DjsMVEL4nhlBQnOCOazo32uGI49Kld0eMtHwfTvUJWEMljjllZioQE8AU0LsI2tx6VB5hJIJOanXLrkDJHaq2GRSDfyo4700EKwJ5GcEVY8t9u5RgnqDVeQEHaw5ppjEP3i3YmgHOF7+tICfTingDqRkd6oQ1hyM1PGdqhW6Ux/LKhg2D6U0NjAPfvSAexAb+VNaQ7dp9eKRgQwPUUhOcEdBSQg3s/UHjqKnM0ckYj2bSD1FQAZPGR6imkYbgU2h9C4CFUg9D0NL5ilfcdqjhO5drc4HFIyYyR1pATR3DxtuC5HQUfaC7kO2AeoHSooJcMFblScEGp7qBFYtGQRU21ERkRqoYZPbApSRgEggY6Go1OGz6c1oFrW5tzuBDgcfWhuwFTzFGOOB0qSKYgkgcd89qogsGwwI9qtRkMgUdSOaLAW5jBbxAhw8jfwjoKosTuyWyQevtU9tatcytGWAIHU981JJp3kyhDIDnnHejRDK8hVI1cMSxPINMf94v4dKdDAjTyI54HQUGErOqqQd3H0ppdBDImCEgjJ6c0eayMSvIz0q2bPKAbSGpRYkYUDORyfSqsFysLl2bDjgdqVzKFLRA46n2ovIDbtGeckZNOMymAMvBAxUtWHcjQyH51yG7GpopsS4dCCepzTYSJlEeCrHuDUqRsXDcHbxnFS2SWIXVG3SrhD0HrUuxZFDRE5B4yelM1BAkMcqsCc8gU+3XzGjmiH1Hao80PYjmjkjGQeRyRTBbkMjsO/Iq1dlyQVUEEEcdqqqSYXxnIx1NVfQaJpJg4CqwGO3Y0sLyIWcDkDiqyxEkE9Qfxq6GGzcuAAMEHvUWGNJmmkyCAABgk1NIAEWNXJY4JbPSqxnRnwmcenpTixRtrcrkHI9KHcL6jJbaeW4LLKCg689Pan+Y1sifNkEYOeCDT45VJPUE84PrVSRXu7wIqHgY+tJSbdmUTk/aJiIs5IH4mpPIkJCFAXXjNaFlbQWse1iPM7+xqa4gWZAUYB2HB9ahz1sWo3WpnW8itDiRuQcUT2sbRkxrg9QRUUcLRS7JByTV8FQgUHkjpVJJ6i2Mq3BLEZy3SrkhXy9p5ZORUgRYyHWPG3rVaGRg581OCSR9Kq2hJNDN5y54BI6CpIo1L75FBIB4NV4SscrAAAHnPpUglD9ic9qLIdxIwA54GCaJo1eMhSDjqKjO9S3y4BIA57U9HUoC2QT1wKCW7kIgLJ5RYhSM8dqke3Vbdj02AAn1p4bADDqD0PeieTziGKgKSMj1pgZOxizA+mfwoBBgG3JP8q01jjS8LKoMe0cHsSKrXsKWccZQ58wnIHpTFYgBYKGPUfrTxMTgBTg8c+tRIfLl6Eg9Aan2FepznrjtSYJDHcAgAnJHU04bupPbr61EQgmG48CnEsWAHIPUU7AycHAPHXvTo2HHTgj8aYpO3BHSnCMyEBQASQAM0rBc0IXYOSpKnuRWhDf3CxDdcEMDkDOTViLw/csq5miHAyAetSyeFLnyXkhuI2ZeQpPJp8jWo00LFeWF3DCNRaSRowRjPByetP1m6tLnToILFSoikBPPGK5+FyzGOQgOpIJ9DU7EpbCPIyXBJ9qSfRjWjuP1N98qHy9qhSOe5qjbW7M8mW5XJP9KnvpiSHzng8e9WBHHvEqtgtGQwPrirTstQepPotpL5Fxd7kMaqTgHJzTBkrwTio9OnltNJljIGWYjHpnvUlsZpiIhGoJOBg+gppXbYN2QqnBOQSB6dqC698nHY1dlWIPCFBAIw5NNkitxqCR8eX1J/ClfyHYgRdwDDoaeFO4+h6+tT23kvfmLA8vtULSRBpQScgkClzXdgtYYwIH1qMnHJ7UqSA2rEn5xnFQ3Egh0/zS3zniqTFYnkdY8BjgkZA9qoanJ5Jt7gEEluntVJ5pSAXY4xgE06aR7uyhUjPlmqatqCZoQlZobmdSBxk47VJbREwQg4KkDg1nw7o42UZVCMMM09JiI44wTiPpzWbfYaaAXGLuWA52gkDFaRbACjJ27SPrWUVJcygDJOTU8V0yqWc5I6e9HNoLqW9akU3ilehcMf61GJI7l0yQRk5NULu5+1ISOCeg9KjViE24IPYihMbZHchvtpAYhQRj3xSeYCpCqMn26c81LIBvVsggjn3pm1dzncAT0HpQ2SQENjg9KlVYypwCDTGABA3fQmiMsTwOAcGqSDqWDcsyLHjOByan0yO2vLww3B/hyOe9Z8vm4CxqR6mmxiSFkBJBJwSOtUmgbaR0VxY2sVnMYwAQMZJzmsSCLE24EgEYwDUt7bPAwIlcxnBIJqSxCyXIGM8dKYr2Qy7jxDuDE+x6VQc4Q479a3tUgiWydkYZB6A96585MbseMCkhsspCn2MSbec0wNuyvTFOi837GCWGwgcUwcu+B1xSZpTEIzTQFJ+YZBpxB3U08g1CZu1oRMo80Dtng/jVwIC2COtVFGZlGO/WrrFUUEtjPStEc0txNnTgUBB1xSoyuCVOcdaN6gjrTJNXRQI7csw4EpJ/KrMkwtLp5R/qm4YDt71U0iRWjkj5ALZ5q3dDMzKRwQMj1pMkry6vZ5wrEknHSnEh8MOARkVkXNnJNqBjgTIXBIHat824WzViPmUcih2tcfWxWP0ppAPJpguYiecj3pfNhOcyAY9aYyzYgGcVDfHM49yasWIImDZBBHB9ahu4pJZzsHc4NLqLuLZkGBozyWFS2ClHaMjlRVW2gltiTIQSTxViObynZ2GSwxQ3qUloUJFzqEjAnGT+HFTaarC8JJOMHrUxe23FjGQT1NLC1vFIXUnJBGDRfQTi2yueLk+u6perljxzzUBObnI6k8VOTtkJ7elJFSBjhGZeoBxRbXBMKs3Q9TTXOYzjuKYm1UKrwAOlCdhPVpHUaXqayoILhuMfI5/kavsNrHIOPeuKsZiJCjHjGR7V0lhqCyw+VcNl1+6x7+1VuTs7F1zlgy5BByCDVjeLlSwXa46jPWqLSqO4+mab9pWNw4wCDkc0wMrXARehsEDABFZROZFP6Vs6nILuRpNuDjkCsbBEhHpUNDbuMf7xNMJ+UknilYgMQTioywdioIBpICqwIugMkqRkj1NZF9GUnJx16CtabfCu/qVOc+1Z11IJf3jHknpQBQjUsxJ4GPzp4AXoMZpfu5x3oAzyTTbJF8vcORwelMaPBAwT6U4MwJA5pSxwOc4NLUZHIqhcAe9Rx5Dj0xmpj8x46UmAOPwqkwAsuSAMU4H9e9RnAY05TnpTQ0x/mAAigYAwKYeWx1PWlBx+dMZJkYwRzSg4X1xTAR9aMjoKBoeASc4oPPHShTx6U47cdaARET685oJBGCcYpGIDcc0nBbnigBSSCCvSkyc8D8akAB+mKAARgCgQinCknpSEZ60pBA54pgOGx29aBikYzzwaeCGAjAwfWmE8Z65p8AIkSTGQD0PehAzf0+xhmijmZcEdK1UEcedihQeuBWfa3ERgUr8o9DVkSD1pMgnJ70eZgVB5gPWmmTHSgZJdnFu0ixh2AyQe9Yv2uBGjkRRk8tGecVqm4WMZY8HjmudvkWK9dl6HnAqOonqjTubm2uCSAASOD6GsR85K+9KCSPQDnmhnAOAQT60WFfQYQVXJPNRbyMkDNS5Ddc8U2RAcFRTQyINgHIp8eCQT0pjEKR3zx9Kdnb0qkCHMMe4qJs8+3WpAcmkIzzxz2plDFzuAzUhIPemBccUE4BBFAbAMBuRmlbJUnPemFu4HNLyR+HNAXEBIJ96dkgAUw5FABJpiJQgIDE5z2oIAyQePSmiQoCAOtNyQcdaQCkrwaQkZyD2pCQRxzS4z2oAcCu3jqO9KCCOaYMg8CnAZYHOCD09aaE79Cd4JISBIpUHHWr19MDEkO4O3ByKtvdQX1iVfarYAB9DWVJbGF0BbcSOueBSfYa2v1LkYXywFII747GngKgA2gj0qmjGJuT37VK03mEbSc+nrQKxJ8pOI2x6g1tR5j0o55O0msMsp++pBwACK3JB5ekkDpt4oewl8SMS2OUPqTU0e7gKwBHY1Fbj90T365pxCkAMSD1yO1IbLccibv36FT/AHhWjZyCRsK2QOhrJUyouCRImOtaOlkHJ24GOlMm5cnPTioRjcM1NKR2qIDLAe9SX0HScKfpTrcfIKa/3T9KfCMIKED2JT1GKMdqMEUDJqhCc0mMjNDlgpZRkgdPeiMTyY2xHHc4oC5n6gPJdJAQFPGKzLmTzDjHHXiuiu9Fur5VXAUDnk9KZD4UwCJZwcjFJIbaSOajIVyyqSCO1KZASQEOfauug8M2UOAxZj6etWo9HsYwSsAJ9TVWIucMI5JOkTE/SpF0q6kxtgP1Irvo7SFB8sSjt0qUR4A2qAPpRYLs4GPwxeynJG2r0HhGZWyzkHFdkEPrx7Uoj9TTsK7PNBDGAJWOe4UVfjKsoZjyQOBWYT5biPdnnvWrGY+oIbA7Vgbxd9jK1kFniYDAAxWbsI6r+da+tE7YmIwM8YrJMp3cdK0jsRLcaUOCQpoCkjDCpC5HINMY4OOSDTEPMYKjp7U3y8DpmmZOep9qPMYdzRYQ7Kg8ikJPUcCjAYbsUdDx2oAUryD60mSOAO9G4ZI5x2pwZcetAiW3nYOM5OKgkI3Eg55zTg6564zTWUHr0oAizk/Wg04qAcD8KVk2HB6mgaIgSOKC3bFBFKAKYCYz3oIxQORR9aAAUho+lLwaYmKq55YHAqUARr3z2p6qBFn86ikOVqL3C4FiaY2QcdqAc/Wlbp70x3ANge9BYc96ZminYBSxpQxHc0zpQKALKTZIB6AUGQ5IVeD2qDOOR1pd5JpWAnkmd02noOme1MWTAIwOetNZ9yhew70gIpWGWYypUE8EHpTwdqEDqTmq69vaniRduCOfWpaEExLYyMelRIcMPQetWQwJGQMY71G8Y3cKce1NPoA4I0hG3gAcVJJbSRoD1BFLFHtAIOT6U66uZY4goxg8cil1E2UQct/WrVruGQoJOM5qp1OT1qxDOU+UNjPHFNrQfQsESEF2JGDzUtpaw3Ku0xwegxQSSm0nIxke9Qeb5DbQeGHr0qbsRXmjaByp9etNEmMjrmiaQu+GbJHFMwOtWttRj1AbjHJp7jMeBjINRocdulOLc4xx3pMBAwHysMjGKkVEI+XjHaoyOcino4RhxxjnFDGSJCpYZJGeppZgiAKgDDGMnrQHBwR24FOWMOp5AI9aVxEMJAYBjT3JJ46CnMnAKqM96s28cUibcASD1pNiKojBTPQ55zT2hfYjx5YdDVv7IdpxzgZqiJJY1KqxGTzii9xoZz+PenKdpBx3poLAEsCRTvOQwYYYIHBqkriLMtrvhEqYIJwfaqY3A4OQQaWKZkUgk4PJ+tJ5geXcw59qLWQy3HuhImU8getLFcCScmUkluM+me9Vi7HjqOlTIyiMoyAEDg+vpU2uBLdtEiKsRzJ1JFRWWWvI9xyc803yyEMgGQOpp8TxwzRycgqQT71SVhNGqsbAkGQHnHPalZSUAEgUjrnvUbX1mQcg5POKbDNbyKCwJf1Bq7gVtVjZDFuOcjr61SBA+UjOelad1i9YKgIEQ5JqpJasMMnJBqG0MICFlAYgNjFXIo2MxUdAMGoo7ZJWJdSpA59qngjNuwn37wCQR61kyRwhGwqwzkYGe1KsZihC5wueo6/jUhuELAsQAeoqJpomcxkHLnAJqfIpCETESlBuUcg1WyyIeCCTnBqwEZHKliMjGQajmkjIVWOCep9KFe4hQx8rcTnHU0sZ3sVHJxxnvUKFFgZWySeAPWrHmRuQcbSQMmmyhpVXUDhHyQwqSAFWAkGccH6UiFZMnjIPJqQjysFSCCMn2qWwGyKZH2qMkdD6VsQW4tYxIyhpAAM4rPCxyYkVsNtBIHcVctrvIWKVuccE/wAqzldrQuNuo8yRFyxhOSSScd6cZU3IfLOV6e1BN1gYAznpSgTk/MAOnNQajZoRexCVRtkB71QywcDI9Dk1bv70xKEiGc9SO1ZRcFS53ZPTHTNaU00jOTRos6FdrN2xVa4HyJt5HIpkcyshYj5hxxTZZ8oFKkDOc5rWxFx5j2KAeuPzqIyBCCpBz1pvnZXIyOcc0x8BxgE57YoAnMzkgtwAcCjzGDAZyCeo9abbWl1dbvlI2ngnircOkymM7mCkHAPrUOSQFcn5gd2TkZFWEgeQ/eAAOSKnGkRqpLSEjA6dj3NO8uOFwIycHjcaj2i6BYilhUlWXAxgfWo57bIWNyCOSCOefSnsY0Y+Y5wT0FNW5WGIMMsASQcUKbuMrXMMCNGIxg4+Yn1qOQMQCoJB4GKuQywTbpWj5A5+lWYvLcHaAVA4AHQ03Ut0AwrmEgK2CCDg+9LChUFm9eBW+LeORAZEBjB5B61BPbWqASqCRnBANNVUwsZRYgE5x7URZ8zIPv8ASrxs4pvmibB6gHtVa4t2tnA3bge9Upp6E2LYv7kJhZWyPU1ONauhDhGYSDvmszOFyD1OKRZPnDBsnuKtSYWRYZiXY5wxwT7mrMUgmTBbkDJqiXIckjk0+2kxIGbIXnrUNO9yrmnazWyMftERkBwRg4xUmpz2sqw/YoihHEmT1HtWcZBwc5BHQdquW1zYhP38DEnIBB4rXdC2IBIVVhkkdK2IdRtY9EMUduTfZOHHYH/61YKybnYADZknk9q0NMcoH2KCZCEAPXHUmlFNMTLoDLCFY5OOahwxbnNaJt85OfwNMS3y3QCrGytbnbcIdvfFRzcSPle5NXxblWDADIOabLb5dunJpdbjvpYyS2ecciq93H50G3JxWnJafNgYAxyaRdNlnYRpgZ5JParJuYwjAjCby231pQVjA2cAdQT3rbv/AAncaVbGeSdSpG4Ed/auXeRSAzEgnvUy1H5k8khLhSThuo96RSBISG6dRmqolQxkhiXzxn0qW2cO5JjAIGck9am1hXLUk4ChVJ5GDURdjGVPQc1BIJC4VSCD6VM5CqV6ttxUOyHcbG6OTzwB1zVhnUBSWHTIqlb2zhzxke/erCR+Y+SMYGeelDBEhcA5AyQc/hSDyyxbqT2pFHlgkkHJwKRJowrKI8k8ZJ6UvQZFdBT5RPG3kgd6fDJ5bN0Ib17VBIxBw3OBUQkbkqTxyfetbe6I0RNnAx1HFNZHZgwwSDwKqCYhEYZzjP0qX7QTHuC81nZoL3Jp5JpfvcgcU7TZlhvELHrVPzZDndgDHr1oR8zRtnGDk1SuhMvXGX85wTgueCaoyD90QOCRirM0wMRUc5YnIqAgEdK0QXHxXA+yCFlIIH502PJdscVGRyKfGCGJxnNJmtPccRTCAGxmpCB+FRsOD61COhiD/WL9aupGJHKnGACaoL/rV+uKugP5g8vjg5q1sc1TcbCAk0m7lQQCBWrcW9rAqgKXAAIA7A1lRBt8oPJB5rawDBgYOePoKozIoSmN0Y2jNSySGR9569KgtlKI6nqD+YqTOCaliRRedrbVhIvPABx3rekkElnvHdSf0rnbkf8AExA9SOPWt5hs08AdAhxTewdTBPK8881T1QlYSe5A6U8XimQJsPJxmmauP3B9eKfYd9ToYHNvYWzoAT5Y60gumBJK8Hk0vTTrcf8ATMfyqueO9J7gtiwJTMc4xjioyeopIcAGhjz1qWax2ENRnjPvTycj3qNjz6Uih1vtMxB9CR9aZLOFcq3BHU+oqCR8NwSCOQfeq13ch2VsHIGDmlczZYe7I+XsDjNItzuyMjk5zWc8pJHoaFlwDkUXZN9TVt5MTDB61ow3QjYAnNc9FcAHOTkd6tLc+Y45ANNNibudAbtMnBJxUU1/HGods4JrNjnDMVB5ApNQYG0UY7iruCV2aa3O5BMnKk4IPcVDcBfOLKeCPypbFSdNT0BzUNx8shHtQxkFyu63ckcg8GseSYow2sQQcnmtxgrQEFgCT36Vh6rEsMo2EcjnB61IMmuZoyGKtlSMACszOR83Wo/OMbHk4NJuyc561VhXGSEjjtTQWUAKOM5pScnGM89aRsgEg8DihCF3scBRg0/JBwepHAqMBirSDgDr70hcnHHIPWiwEvmMOMcY7VHkluCeabluueh6UCQ84HNFgYuSTtP51Kgx169qhxnvzUobFUNCkkEnHJpQOOeDTCc4Ip4fPXrQUHIOCM0uQKMrySahMnzHjpQDJSc8gnigSEk8fSo1Oead0II9aATF2secHg07OOozSbueTSAigLjhIQDwMelIGO4EdPSgAY55z0p0MRnnSNWwW6k9AKEhX0HEqUyc5PSoiSG56V19joWnSwFZJASBkEnnNc9qen/ZLkqjAoc4Oc0nvYad0UM/MMcjsKlhcg4259BTAgyfUVbsYlM2WXOBTE2X7VGdAWGB2FXBuIAyeKijOBgKcVKH4HynNBNxfmI69acM568YpN4H8JoMmFLbTx2oGEkKzIUYZBrBvEeNijKeDwT6VvCdSobBwe/pUV2IJrco4OSODik0Cd9Dnd3yAA9eooIAXIH4UwLiUr0OcUFsOM5wKkT0HDcTwMGnBsZHeozKBkj8Kj8z5jkcnvTSBMmJVgcqM0EAL0qMHIJHAFNMhGVPQUWKsh2cHOOKTOXB9OaQMTnnpSgfJuyM4qhgz9xwaMZG49KbjJ/GpAwK7egBoAjxjpQCMU4qMgA8E9aQqB0OaBC4GMmmgHPFBam5PWgBzjBHINNNOGCeaQKS55oAbnmnhj0AoA+bBpwAB96AFxxx1pABkGkJJ/OnLk9eKAJw2BgHjuKQsfWoxgZPUGlBI9+KAJCx+p7VJFwec5Pf0pI0ZlD7cgHmtBYgCCqgkjpQJsiVG2LhgwyOtbd8dumD024rKaEDG3gk4x61qapxpgHcACh6oUfiMmEEwAmpFxwGXIpsYzCPSp4YZ3IMaFsdsUWBsEtlIJhfB/umtDTUKg7+vTilj0m4nALRmPI69K0rPSHt1+eQHNOzJuitNwRUQBLAgd62l0+L+LJqdbaJfuxKMd8UrFXMQ28sqlUQnPfFWIbGYKAwAxWwFAGMAfSnBeM07CbZnLp5PLPx6CpksYVxwT9at4AoGKdhXIhCi42oBj2p4VgOw9cU+jJH40xWGBOxPenBQeopaM0DsG0DilwMUmePejPrQAuB+NA4pMgcignvQAoPNLSZ7ikyB1oA8twTMWc/MecVpW58uIgKCT3qhbHzSQ4Oc5B/pV9JNx2opAHpXN1NY6Mq6wCIEZjnnpWMCDwTitvVwDaDJGc1hEjnPWtY7BLcfjdjBBNABDcjimqCMEfhQS2eTxTIFPI49aeqKACfoc0xDk496sxhd2JAWBHQUAQBcZ2n8KAAcg0hBDkDOc8VIIyVB6GgdiLYCx/pTigz14zUvkn0waaIWIz+NK4WIiikdTxTckZFTGEgZLDHeoWwMimFgDZxngUSybzuI7Y4poB60OQcbRjAwRQIb1pQQKTtzSdadhgcE5HFJkmlFJxmgQY4pQcUAGgg0ASecdm3sajJyfak6UvWi1gAHBzSswbB/Ok9qSgYf0o7CjPal9qBCAZoxS0g60DDIopCKUUxC80A/wD6qM47UDIII60hjgfypc5xjpQCSMkc0oApBYkBwtOEmeDxjtUHIPB7UoYVNhWLIkKjeDjFMuLk3CqpUAg5BqEsc7e1JTSsIQmhTjnvRjilAApjJFncY+Y8dAaa7s2MnJBzTTgHjpSdaLIB2QT70mRjrntSAYNBBzigCRT27fypSh49D3FMAIA5qxBwmWOcnp6VLGMzlcdDmkCEnABJ9qfsIcZHGamto5DJ+7QuTxwM0xFdQwJyD9Kl+bIIOPateHw3qdywYWpXPdjitCHwRdkgy3EKDuM5NFhXOcjOMlvSlGSQytg47V1Y8ExgDffD8BT18HWinm/IHsKLAczHJKFeNW4IySTUMNs8j7VAyeQDXYHwnYh9wvSD3oXwvaRsGW/OQc9KXKwucbcxtC4QjkjkVVKZOQDiu9u/DFrcgYuwDnJOKqHwZCc4vxn6VSVkBxwQ46c0oQgZA5Fdc3go4+W9Qn6VXbwddgkLJGwHfNOw7owI42YGRR0qWONTIPOUkHp71tJ4Wv41IBUjOTg8UsmgaiACIslemDUNMDGltsMAhJBPI7CmwWweQrIxBHIPrWqNF1JWJeFiPQU2SwuFVd1tJkHrilqtBXM4xMDwoIzilMe1Qc4OenSrzQyRlS0TcHOCDTZladwDFtxyDilqBWjmKMcY5xn3q0qsVLbdoB5qsYWEgbg459M0s9zPIgUDaO+O9S02A8SMWJYAjpx3qNfNhkLJkqT0PNJBIFYxtyD0PcGnLeeUSpQnB60cruGol1HI8PmAYyRkf4VGW86YB5NpGMCphcNJIzZBGMgEZFQXEClfMVjyc5z+lFrCLIkRLkpITgrgE881YihiLBXUlACSSKrxxeaql8Ag4JPX8Ku7mmnZYmREAx061LdilZlYQqYjAseTvJV/aq8KDc4mO0oCT7+1X4AzsyN97Hynp0qtNathw5Iccg+pqU7uxQwGIORG4G8c5NTRybXAyHGDn2qO0hjMRXaDg5JI6Gnq67jK6gZ7D2puxKHvCYG3rIdpGQPSrkWl30yq7RqARkEnBHvVaWeMFVK8EZwfQ11sOTbxtzgqKqCvuNvUyQJbQJFcnJbIVs9/Q1Fc3YKmNTggcn/Cr2sxiTTy3dCCDXOeaS5Q/TNS6SvctS0JI5SA5Y5UHAz2qtNkpuRshTyBUuBtZN2QTkimCRIVIVeMYIqydyMTJGDnPue1K0qlsEFgR09/WoFLISsnR+BmlmLRsVOcADBxRYQ6LcbgInJY45710AghgwUUM3c9awNPUyXBMZ+YDrWtbCQZwxC9gR1PesKl9gRcExkiGFI5waTzHCbd3Tv61EhcIGkIGTwB3o85Qz4yWIzgjkVhYoX7S/nDglD19KnkZZIGBjXk5yP51SDy7cgFh3/GmNMYQA6FR1ANFh3Lcflq4Mio6kAA0p8tpxECqKuQciocMrJtiyzDIGegqwSNuZEAJPJNDAia0ikmMsT/AC9Co6GpPJXGEHlkc5A4pwZC22PAAHQVHteRiRIwQHgetF2wFE0ygsRuB4GOppjMi4WSMKSM4NSG5jV9pYKR0GOtRyRwSsZpCSTgZz0oTC5JH5SghFHPQ+lKI8pmWMOSe9VZpI7ZwBuZSOMU8XcYQFsqTzzRruIS8sY2gLQghwckdjWRGm1jxgg9623u0MYIHmjvg8iqF9Gm4yo2N46dxW1OT2Y9CAgHLN0xT4MMm3tjpUKAFQA3HQ+1T26KXABwAMk1tewtBwjeGNS+PnBI9QM1RjmkkkC5PU4J7VriSOVwrAZQYFILS3kuvMVAAgBC9ifeqUlYLXKEMb+c0aqSCMnPQVtaZDIL2GUNkRgg/WoEe3MpG0E9euKv2luxkiuFbbGMgjPUdK1SSVzPW9jSeRmJyOtMjJ3kZ70EkgnOBUYHJOec1CNCclt2QahmUu56igFwfvD2zSSO5cnIoAqPDJtIDHP1qS2EsIGGJLMN2T0GecUy4mkQZXB+lZ7393DMJVBI64xkGqRLRueLbm6khDRNuswoUHPSuKZWkYEpkL1OeMVpza7dSwSW8qExyckEdPpVFi0ibY4iuO1DQ29A2xDJABzg/SmtKqEAAA9AabHbSMxcoRjqKBDKSV2gA8gntWbtcCwhVcMPvdeKiIJkbJyCOMetAAhAYuTxg5pokVmJUYGM1IEzyuEGFAwOfrVU3LlzuGOPypXJefaHwCM896JDG5LdMjimlYBDcb0zux6ikSRWcnJB9ugpq2gaLeHx3wfSkMakgo2MgH9apJdBaiyF5OCePX1psZwTkEDGKsbUd1jU5xGen1qXRbVL3Ufs8mdoBJ9+elXbQTdisrLtAHOT3pBIwJCg1d1q0Sx1IxQDCEZwe1ZzyMmMHGamw7CqHLEHJxUtsQJt8i5A4xVXfIWB3dfSpkSUE7iOemKNgJS4MpC9D+lS5+UVDHGSjS4xg4we9ODAKWI6VS2Ad71KpxVcOGwB17VODgY9amRrT3AkdCO9RsacTkCmNUnQ2NjJNwg960Y5DHIWwTwRWdHzcKPfrVwxjByxz2watbHNU3AH55G6AnNaIkZQrA/JIMj61nFFIFWrf54TDuII5X2qjMm8wxyqScAnBqc8H61mzahGhKvGdw4OOmat2k3n24kxgZxzSaEUrnnUkI9cYroJuLADqSp/lWDMP+JknfJBroGCSW6RBx0weelHQOtznHCLjAGQck1HcSRlGEg3BgMH0rTudAmlXEc4AHQetUptCvlXoHwOoNNNDsajnbZ24B42D+VVi4wTTrkvHaxIy4IA/P0qgbgYxis29RrYuxzAMQTTy+4npxWW0pLZzirUMuQST0/WpvdlJlonjOOajfOOlHmfLUEk5CkLjpj6U2y7kM5Ug9cn0qqRvJUj2z79jUhGAct15qNuCHz7VFzNu5EYyY+vcAVI0JV1A6Hk5oBDYGeDzTjJl/Xii7JuQmMohI4FADKFINSuwyMjIHOPWokO5y57HgU03YRo25JGF6kZJNSXxBt0CsDzz71Ut5cOSRkAdKfJKGQDPANWmNGzZkpZxsvIxyPWoL51ZyVGM449KLG5U26xZBI7VHcEGdwfUVb1BMWYA2ZU9zXO3uQ+GPIrpCFMPzuEBPWs3VNNAhNwkqsAO3WkMwG5G3uDnNNPyrgHNKQytznNI/3R/SqJGkkn2pAeeeRSE5zmmkkmmBY3ICQOAajICoGzk9MVGCakjALbScZH4UWAWABpQDnBBp5QbCe+ePpUcbmFycZyCKlYKI927k9BQBGMdxzS5GR70wtnNAOSDigNiUHj6Uhfn3oBGDSEfnQWBPQCmHrjtSnINNwcA0ITJ4h8uOKXOO1QhsCgPyM0WAk5JIHPerVlYtdMSThAcE+p9BVVGUZ55rotAVfLhbAP3mHuaaQm7DY9BbB3RyGpY9EIYFYX46c1qDU3eB5VUAKwXJPepBcTedHGCgMgBz+PakIzPsTROEZSrHoC3Wmy6Q8xBaFsg8c9auOou9ThaQ/cYjA68etWbmeSOYqmPkAZge4JoY0ZB0TBGIPXqaHsvJIURmM9fqKvm7lKzOCAI+2P1pZy0llHIzBzu4IGOooegLUz0kiC4aRQfTNSCWH/AJ6r+dcxcki4cAnAJ4qPeQBzQDVmdYJrccmVfzpwmtzx5y/nXIeYQOM07d0OabA3YL1VuJLeQjYc4YdqimuRLE1vIwDg/K471jls87uaeGLLg9alsV7McoVjh+GB5I71BIWDEdRng05gytg9B0NOG2RME8+tR1uJkJHr0ppHTninsGjADcjtSEZXgVVwCNgCRn6e9PIBIB5qHGCDjgGn+Zl8gdaopbinA7daQbumeKUknjp2pgBJ44oGL1pQpPPamng+lOVyDyc0CbHoAcLjH1prgA56GlLk4xwPakJY9RmgYwkk5NAJ6UpHc0pwOlAmBNAOOaaeTxQP5UDJC4J560ZHT9abgnkCgAjGRQK47rQA3anAZ56U4Ajg8jtQDY0Anj1qWONmBIGQBz7VdsdMN6hYZz0AxW7pugzRH5kBUnBJp2J5kcwrMp28jB/Wti2KyOCM5PBFb8Phi0WUySZck5x2rRhsLWEARwKMe1O1xN66GBHpk07ArHkA5BNacujG6jCSPgdwK1QoHA4FPAA6dKLILvczbbRbSAAeXu2+tXkhRPuRqv0FSCnYxTFYaF9eaNopc9sUmaB2Q4YxjFHSm5pC3FAD80ZzTM+9NMmMDgetAWJc0hNQNcxjqwwPeoZNRto87pRkdiaB2ZcJzS5HrWRJr9pGDhgfpVaTxGhyI42Y9sCgLG/uo3D1xXOf2xqExIgtZDkcZWnAa7cfdtyv14oCx0BkA6sKY1zEp5cfnWKNG1yblpQoPUZ6VKvhO8f/AFt6cH0oug0NB9QtkHMo/OoH1uzUcyA/jTU8HwAASzyPU6+FdMQgsCceppXApP4ktVOFyfpUD+J052RknoOK210fSIeTHEMdyacBpEIzugBH0ouB53CUVpNvRTwB2qaGZQx+bbu7VWkKgjam0DGQO9Wo4Ek+ZgOnWudWuWndlfVQGtCVPIPWsRuQAQB71uagFSyYLzzWE5JPHetY7DluOUnGD0pSPSowcYFSKru21ASfbtTZNrjeQARVqAMVBwQexqaG02gGTBJHQdKsrGoGPSpbKUCusI3ZIyfWnhAOc1KQvTGaaTGuQSQaVzS1iIjvUTkKOuT0pZZCXO0ZHb3qsZCRgZJzVJEtiyHPU9DioDk5xUgQkbm4prAnkYxTRLWgwY6GlkVGUbSd3c00nnFS2yqZAzn5RyR3NBBEsZJGTjJoZdrFTj61JO6ySllBA7D0qIcnmmmA2gUpXBoxgjimAo9KUY9cUcHpTScVIxxAPSm7aUNwB2peMGgQ05BwaTOaU0nU89KYCj8KKMZPWg9etACUvejoPaj6UAGM0AUDOc04Fe9ADRR746VMkZyMLkdcmpn2Y3MvIHSlcCsDnnNLTzg8gYFBTgCgYw8im4p5XFAUseKAGEE0AEe9TxKA+GH0zUrwqNzk8AZxQFimcZoB4pCc0o5oEwJ/nSZ5pSO4GBS7cAMeh70AgAz0PSnYypI7daTGGzTwPlP070AMXBI6gZrQtLOe5YR28ZdifwFW9K0J7kie6zDB1werfStiW+gtIfItYlRBxkdT7k07XEIvhlLO28+6zMwGdidB+NPtNVt7NSsdqIh2IHNUE1q7ibCykr6HkVJ/akc6/wCkW4ye6DmqtYDXGsW8uN8sgPuatRTRy/6u5BHoTg1z3l2ko/dTbTjIDUht5k+62R6g0gsdOYWPJJOfQ5p6w4PKgn3rjX1e9sZtqyOCPXoa0LXxfcRgC4iSQZ69DRcOVnTBZB0gX8s1IkcrjhI1HuKqWPifTrkgNmM9MHpWvFJa3Cho5Fb6GnoJ3IFtpefnjH4UeSR/y2XPoFq4YB0HamldnUcdjRYnUpmLrmUY9AtAQAD99n/gNXBIB0UE/Smb5ZHwsagD2osO7K+AoH70c/7NKMH+Mc+1WxFJnLhSe3FPEbj7oA/CiwXKe3uWGPUigIG6MD+FXNp9R+Io2H1WjlFcqG3B+8EP4VG1lG33okI+laBBx1FIASf4aLDuZUmkWkgw1qMVWk8O6cwI8kr7g1vFTnkL+dJ5YPQD86LCuczJ4TsmO6OWRCDnpmorvwokqjypwCB1I611RhU/wj86T7OM5Cn86XKNM4STwvdQsGRlJz0FUrjRbyPIEbEZzjtXoptwCeDk0x7YFcY/MUnEdzz51f7MWMZD5wRj9aS2Uy5VhtcDIau3m0xJBg4xnPI71TfQ4hkgjJGCR6Vm4NjTVtDm0VSgWViHGSpB6026VAI5VkLSdCpPBGK1z4bCMGhkIIPAPI96im8P3TZwoxk4I9KzdNplJowlcB22tw3GPX2q0IYREInbORn3Bpk2l3VtjzIHABxkDrUEgaPDMCSTjnrQ4sEia7mjthGyr5jhcH0rsrfmyhJOSUH8q4OQmSMKcDB5FdRDrUMVlEChLBRgDoauKsLW5b1UhdMlLMADgc1x8gbznlTBA9K17/XRd2rweTsB/GsgxOQSrAKwyQT3pt6FCxZKFt5Ddce9MkkOwlsZ6n61AZGDEMOaa7MT0yRU2ESxobtwhJBHII6UXjysyFicDgAd6W1Zo4zLEQQOWU9ajlvJHk3KoCgdCKYFrTp3hQsoALHGR1+lWvt9wZhF1GcEAVnwlfsQ5IJYnjsac9yYQhjGGxksT3rJq7BaGsZj5jqrgBBkNjPOelTfaUIJkZM4HIGCawmuwVABI4yT6mljwAbh3wCMAHkmsnT7lXNtbnzABCAB3PtTzdoW2squQeCexrEknBiyoZHAwR6+9R2jFlkw75B79DS9n1C5tT3LQtuYE5HBHalE0VwoYMd+OAayWuig2yktg8E9qYJpXJaMlVAwCaPZ6Bc24544WKE5Y8g/0oe8kJDKFIXqQayRMTEFkYZBznuKLadQ7A4IGencVPswuXSTM7yDhuvPY+1QrI00chbgg4IzVF5WlYtGCAT1zxipynlHc5ABHc1fJYTLkV15ce5ui9QR1FJHeLMHCqCQeAetVsQMpiWXAxkg9DTljKbWtnwSOpHIpcqAkjuI1lmGCrgdOgJpZyZLWGckHnBGeaadjSI1wQXUckDrUU0IOGjOUz1zxmrSVwFA2uTjg1KiEIMY/PpUJDhDg5x700M2fvEVoFy1AHDb2AIHf1q6JsnAAJ9R/KqMUwAAA5IyR2p4LBiyjBJ4x2qGncaZejhWSbCwli3GR2NW7eQPczpGCsMWFAJ6HvSWVvbG2Mkt4YpPNACr1xgEn9atXlrBaak1tbv5gKByxHOSO9bwehL3uNLqMjJOaaCx4GaCMcZoHTk00MDk9WIGKJodjAvn5hkZNNkPy4zyan1CQlYDtONgH1pN2aKSumU3KqMbenvUfnLjkEj0prybjjyz9cVV3Ng8kdqpEk00kRUfu+AarmYB8IoyOxpjn5cEnAqvv8skyHAPGe+KJOyAsTT4wDgZPaoGkAJ7iqrOdxGTwetIsjFsE5ycZrG3UdyWQq6FSDg9qijfajA9R+lOG5Www4A59jTJCOgPU5+tCRLI3XMq7TgkYBNBkdSI2A4HBFIFbfkcgdcmkRAJwJTgZ9a0Ak84nG3OB2NRAFgVU98mhiFYhCTg45prfKSVbk9Md6EgLmkRrJqkMTjAfIP5V09tYW9jcG4hQh8Y5PWuX0x1i1C3nZgACdxPbiumN/bSPgXMZ78HtWnQm2pmeKUz5VzyGfgj2rGuQHaP5cfux9a39caKS0gIkVgp7GsG7kDPGI2B4AJHY1NimQxxl8hjgjoc0Q3DLKVkJwMjmo5HZG3Zzmm43HJ696LXEaQunljMXAUc4A60wnMb4/Go7VgYyu0Z7n1pzcRPnrTWg0PjxtBBB7VNGQc+xqtCCADkc81PHnBGehqZGtLceT2qJxwT2qQjHJppG76VBuyFZBHIHPQdqm/tBMHK4/GomjBPNRfZWfcygEDrz0rRMwqK2paGoRjnb2p0eppG24D8PaqJgGMggE9s04W/HOM45q9DG5tqVu9OSfYMu5zx74qxbR+VCV7ZzUWnxhdHgUdPM/Pk1aYYcjsDUMS1K00QNwjjqDVgjHvRgFhn8KDnrQikAdh91iPxpTdToP8AWEjuCKaeOtNbBGetDGRXMxkhKu2QDnPcVkPJtbk8djWjNErA5JB9qyJywfZnis2rhYl807wc5qeKUZ+99azQzBynUDoalDjGcEEUmgNLz8dxiqzTHcT2PpUO4hOuTUJkO7aTwaSVwbZZkkJI54ppkA5XBHoagLnG4DPvUTPuwc8iqsIsNJhgQcDGBSCYnv3quCSMflSg4+tOwi1uVuGpd4GFFQpJ3OCDTgwzyKTQyXcVI2nrTw2FyTwTVYy+gx70jSkgKOQBRYVzTtJfKkEi846D1qyZhJMXPBY9KyYJiCGJ5A6VaWbJDd81SdtBo0peYAD0zUL2iXCCNjjJHIp4mj8sCRiCTnIGatW4hkxslBOe4xVAzmdVt1gnEaEEAY4rOZsjA/Ot/VbWRHeRUVgT1PUVzzcMQf8A9VNAxhznGB+FKFySVBOOtJzT45THnHQ8kGmIbtI6g0mSOc0+SUyEkgDPJpgBJ9xQAhJznJNKCWOCT7CnNC0f3gR3p1su67hX1kAwfrQLpcaBknjnFatlo7zWZlfKkn5QR29avajoRSdLi3UGIkZHpWpHJFHGN4GFwAKxnPTQH0schLG0btGw5BwaYcg9PxroJ9Pgu7t5S5CHGMdRWZqcMVsqJECD1JPU04zT0K3ZnsQcn06UwtkYpxBIphHp+NajAjHelB5xSk8YxSYGM96AHocE5FdN4fyYoUA5O4fSuYQ4I/Wul8PZMcW3g5bB/KqWxDNf+z5FjKJjnBIPTIPWpfIuDLHIdgKjGMcdaz11OdzMN2NgOD7/AORV+CdpVkbd/wAswQPQ4qRk0MPls7MAWZicgc4pl3btKwdGAyNrZHbNNuHkMMMu8iMAFiOufX6U/UZTDYmRGAJI/wAaBojFp+4mjzkyHI47cUl2NtmoAGA46VUku5BKQrfI/Qjscc05+ICu4kblPPbIoewLc4++JW7kH+0areZyM9qsakMX0ox/EaqkHOKEN7jw4PFOHrjPtUQBJyKtWMDXNyIScAjJPtQ7EN2LkWnpNAHjk6joRU0NlHHy/wAzjv2q4LOO0h/duxHQg9qi4JPWuaUnewuhVubQuQ0Qz6iqckJjcqBz3FbQfCkD0rJji+0SsA+0+p70RbH0uQ4EgAbOBSYwQMcVqR6YgILyZAHQdzQ+mbnHlNgZ5zWnOguYzZ5+U0ig5HFdCmn28agOu8gc5rP1GBQPMiGOxA7UKotgWpRK5z+YphOG69KcJMrjPPemHk5rRFXEJyc0ucc0nGOlA+lMB4bjrTt5I4qIDPtT1BB60BccTu4NNK9+g7VKRhRxwaTZngigZEODxz70oyOoqURE4CjJPQCtC00S8u2AEZA65I4p2JbSM0AEg1NFBLMwWNC30FdZY+Eokw1yxY9xW7bafa2y4iiAPrjmnYhyb2OOtPDF3cENIAinua3rPwtZwcyZkbuD0rcAxTuKoLN7kENpBAAI4gMdwOanAGOmKBxzRmgEhSBRxxTS1IHGMZ5FIY/OKXPFQGZVHJGPeq8upwRZ3SD86B2ZezzgflQW4rCm8QQoCVyT04qsdXvbnIt7ZznoQDQFu50ZlUDJIHtUUl7DGCWlA+prFXTNcvOWUxg9yeRVqLwfLJg3d2Se4AoC6JJdctYl++CPaqkniSMnEaEn2Ga1I/C+l2x3StuA5+c1MZtCsBgeUCPQA0Br0RgjU9TuSPJtHIPfFPXT9fumyV2A+prUk8WabBkRRlsegAFZ8/jhwMRQBfqaLMLMkj8J303NxeYB6gVbj8G2inM07ufc4rn5/Gd9J92QIPas6bxHeyj5rmQ89AaB27s7tNC0W2HzrGSOfmNONxodpwGgBHbANeayanK4BaRj7E1Ab5iDz370aBZHpknibSYfuvnBxhR1qpJ41tE/1cDN9SBXnRumJ+8enWmefK3TJ5/IUaDsjvJvHUgyI7dQe2TVKXxtfEHDRr7AVx5kcjdnvTSWPU8kUXC6Okm8WahIObgjPp2qpJr905O64kP1asYA9zSFSTndRcLmi+qysTmQn6k1CdQcnOSDVPa2c44owSMYNFwuaJlU43EnA4A/rV20kMqlc4A6k1QjhywVyFJ7GtC1jVOBknua57BFWYl9t+wyqozgdfWudxkjCk+ldJfITauEHGMk1m2wtokDHJb3HStE7Itq7ILeweQhn4X9a1I7dIlxGuPf1pq3kA42k043sQAIB+lQ22UkkP8ALBB4x9aNqgAdD71F9uiJ7k/So5p2cEDgY60rFXQ2aZUbavJ6E56VAzBh8x565quTlic96cmWIC8n0rRKyM27iyAsBjoBiogOcLnJ9anKMAQVIOM4xTRGwy20gevpRcVxpBA5PNR9eDUuAVyDmmFSBnI60DZXcYNAOMY4p8gxzTApJAAJPpTTIYEg4HpTeacUI45zRimITP50p/SjGKAO1ACDikp5GRQqEnCgk+1DGMxS46GpTCRFvIwScAHvUYBzjHtRcQmM0oAqVYXboPxPQUNCVGSQCO1FxkPtikwc804gk5oI5oEIB60EccCnAZ78Up+Xg0XAjx0oxinAdTQRnHNADhKwAGeP5U/l/mzkdDUQHPNTxkAbSpHHWkwFKgKCMmpAvy800Y6gnFThcqeKBlZxjrzmowSv3eoqaQEgAY49ajKk4xQA9JF43D8almJNuSD9agEbAgAcU+XclvtPUnmga2KgGTg/WnDsO1IRT147dqGSSwQma4WMA4PX+taV7DFHp5AAAUjFQaYCI5pOCQOM0STPeAW6JxIcAD19al7lqyV2UhGWcLtJJ4AA6mt/TtKis4xc3i75Oqx9QPrVfzINMRIsiS46u45C+wqrd6nLOQqEhR09fxq0iGjVvdSlkIVDz0wOgFUSkjMckms4XLgYBGT3qWG7cviRiVzyKq4F4R4HIOadt5HpUYvICfvEU4XNvnhxRcCQLxjoKejMo+RiPeoxNEekgJ+tOByM5B9MGgZKZGfiQK475HWoTBav96N4zj+E5FOz7Uu4557jvSC5HHp5ZwYLkDvgjBrSWO7tgCN/HdTx9ao5H3gBkdKnjvJ4eUkIHoeRRYZsWviK7gADsWHo4rXt9fs7kASlkY+nSubj1UMCtxbRyAjBIGDViM6RdNuEklu3AwRxQS0djFHFOm63dZO/ynmnESxkgjI9CORXO2umXEbh7K9STHYNg10Wn39/H+7v7XzVHBbHNO5LFEik7SMH0NOJA4IxWy2kW15FuhJQkZwe1Y2rW2paZCoit1uC7YBzz+VFwsAwSflP5U0oAMsQPqcUWvh3W71RJfXYtEPOxBzitCPwtp1v80zyTt6ux5/Ci4GU0sK8GVPwOaTzoz91s/QGt1LTTrcYS2jHfoDTjNEPuxgDtgUcwrGCHzyFY/RTQWP9xx/wE1uGcDsAPemteRAfNLGPckUXY7GIXYHlXH4GgS4PIbn2NbB1O0BwZ4h/wIUn9pWR/wCW8J/4EKOYVjIMyg5yQfoaablByXIHvW19tsjx5kOf94UhmsZFIJiIPHBFFwsZImXP3h+NHmqcglSfStG2ktCrRMYiYzgZI5HapDDaSZO2Pn0xRcLGTlDxheaUY7Afga0zZ2hzhF/CmnT7Uj7mPoaNAsZUkZPOB+IqlNp9vKCJLYH3ArfOmQjoxH4mmnTB/DK340WQJtHIzeG7J8mPKZ5x1FZ8+gXcZzCyyKvQDg13baY/aUEehFRNpkmPlK5qWkx8zPNrqzuIhl4WQA85HWqzmTyxtHAHJ9K9NfT5SvMat7E9az7nw3b3IYNalSRyVOKlxHc84UNJIFz+NSRQi5mIZigA/M101z4NmhbfaktxwrcGsefTb60uC1zbuABwwGRSsMpxlbSWRUYHIxz0pk9yBDhFX5zgkdqbIQzlgMn1qJI85Uc565HSlYNiWzdFiIJyQSSPWhisgBPC5xn0ojYRxHy05zwT1pIiTFIWYAeh7moas7gIVBcrGcjAI4p1vGrPiQ4ABIJNRFQ0fyE8d81IxikdIi2MnA9qHqMfHMZpHaYnHTjvSeYGYLkqTn9KI5FhlIZc7eCw5quxPnFlBUZyB3FSldgSt+7Lox3k8g+1OjZpEK5wB1FM2oYixYA+1NjIUEbzg9TTtdAWmlGfNEZK4wc9/emoAHEi8I3UelAL+R8oLIABxUDM4JCggMOlSkHQuugFsZI8YP4A1HOqmNXeTII55zg0JPI1uLfAA9fWkSB0chgDx0IzRa24IZ+5RQd5J9B3FWVkJUSxNjsfpVZIA7sA2NgznFS27RpKAxIBGDmhpMCwR5hC7sk9/WopHCLtD5UHt1zT2AV2LHO0ZAHeq00guWVlQIQMH3oirjJ4pAM5OccgZqITFslmznrTRENu7POcHHWoiFC4wRitElcRMJicDnH5YqxDM6gMxyc8GqQwOSDk9KswBSCzqSR0A6UNKwXNKK5ygJXk45H14rXtGaRXnYM5Ycsf0H+fSsEyAKFVep9O/aul0eQSafJbEkttxnt1zWabT0KWu45IzICVjdsEZIFNjAkcqiMSOSBya1tNkWxheNhu3HOR24xVazj+yXj3B53AjA9zVXld6FWVkUJBglChVz0zxin3m8W0AIIIHcVau4/tF156naCQcGprxku4YoypBj7+tK7dnYeib1MNkuChYLkDvUQhnkUkR5A6kCtsQxLbtHyWboSelR20SRI6SFiH6YPSruyLIwxbSyMVWMscZwBmsW8MkN0VlUqQeBiu2sgLW780twMjGO1R6tYw6nIxIABGAQO9Jtt2a0GkmvM4hzgk+vapIQFBIPXjmpZ9Lu4ZzEsJOOcjkVAgcExyLgjjGOlNrQge5JOCcADk1BnPfHvUkmS3KgH1FRkjgBR70khkbO+CqEjJwaa0jOA2ADjj8KkJVDluw4pofLA7RirQiICQ5IbI6mjdjqcAcipirDPygKR0HXNNyhONuSelO4h8LBpQoGAeee1TW4WOYFsHIIAqGM4n2hcEHn2q3aRmR1ZjhBkZIockldjUW3ZFeZzIhw2Bnp6VVAAbAOcVYljeNzuI2nke/vTMqFPGDjgikndBJNOw3yQwJJyTyBSFdnQ59zQWIbrgAce9OhBnfbnHGelUK4isyDOcZParTgMgUZJI61VIKcHqDV0MCgIOMgY46Uw6kcW5QARwOKsQ9CD1zUYJJ561JHkAk+vNRI2p6MdgmkK5xinZBGRQag6BuwEnNX4Iojah/KBf7pHY+hqkOnFaNoR9nwfXBqkzGqtCqREGINumR6imHYCcQqOO1SXSyo4KLuIOCP61CPtLjKwkgDgjvVXSOc1bD97ZRoAAUfOB061JIf3jD3qtZGSGIFwAeu0GpWlB3OGAYnIB71nKokwQqOHLAHlTgj0oJ5qEukbGRVOcfMB3NK04PO0kkflU+1QXJcAjr+dNIHAyMfyqAknktimMGbGCcng4PSpdRsLjpywRljUZPc9qxZ4mWYqxJJPU1oPHMSVjbIz171C8TE+ZICDjAFUpDvcomP5QOhB5P8qd5jgkMB9ahLZkOT3wRTgAUyzcg1Y7DzIRjHXFQuCWPYnpUiyAZVTgdz3pM73KqMDrk0ICI5AILEAenemEruHzdOxqfywWJJGM4z70wQHbgjnsPWmIjJJIIGMU4HHOetTiNQCuBkDJHp6VH5eQR3GPyouA0Enp61IrEjk8/wA6iIw237pHH1oJKdeR6ih6gSMaYDz9aaXJHByKaGB4JoAsRyAY781Yjk+cEjIHaqKk7uOAKlWRsYx+NFhGg8xCgdz0FaVioG3JHUHisa03Fg0oJHY1v2hhyFRvoCKaAp6hEZY5CucknAz0rAazlKFyuADjnqTXWmMljyDknjNMktv4TGMZzjHensO7OOeNkOG6+lR45ro7zSo5FZlyGbpismWxnjUbl4J7c4ppiKyxZxnIBHepIrR5lLKeQenpWtb2f2jSAHGJkJ2+44qO1s3tpJNx+9jNNuwulxotg8YVznA5J7VA9hLa3UTlcgOCD61tRpFIp3KDzipg4Cqm0EA8Z5rB1LMfQt2t0strjdkjqDVaYRSMAnU9QO1QSAISY8jJzxSwSKrE45PesrpsFpoJKhjUnHvisDUrjzp+Og4ro5HG7cee1ctcLi4cAdzWlO1ylsRAZ6c0jDFKAQcjtQADyTXQA0cdaAc+1DYz3oxgHigByA7vWuj8OsdsA6He2a5xCe/FdD4d5EZ6jzD/ACFUiJbHQC0thJ1GSckE9actpFvYrKQSMEA9B6Gql0GOoZ4CgjnuDSeYI03L/rCGD4689M1I7FtrS3CKrTttPHJ6j0+lSzCF8KxBCds9OMVmREeVHFPwYwwOf0qtciYXKAZ2cZx3zyf5UAawtrUHbkZJJHPTjmopIIo7JjGS2WByTmqP7w+czAruIdD69jWlOoSxKgYAIPHSh7Atzh9UH+nSY9arww+c4QkAepPSrmpoRqL7VJ3HAx3NXbbRNkYkuiSSPuDt+NQ5JIJPWwWtlaREMcScY5q2kFsrh4wEI9KpX9tsRRbIVIOMD0pttb3IIaZiABwpPNYNtq9ybGhJLlSoORmoXUqMrk5phVixOSRnipo3IGCv41FwZGkTFSDkA05bSGP5sAH1Jp7TMM1TnmlkygBx6007uw+hZJIOf1pwnI6c+1VBK5UBzx0pSHyPrTasxF2SQFSc8mqNyHeB9qk564HapgrSnGQo75pt7dxWsHlQHLt1PXFCTvoNLUwipHUEH09KBz0/WlJJYk9T1pAOfautbFAaAKcAaApBwKdguJg56U4D5hx2q5a6fPdECKIknj6Vv2HhPOGumx3wKaRDktjnIYZJyFjUsfatqx8M3FxhpQUQ811VrptpaIFjhXIGMkcmrYGRjOB6CnYV2zLs9AsrTBMYdvU1qRxpGAEUAD0pQAKUHFMVhcetL1/Cmlh600ygZOaRSRJkDOaQuuOvNU5r6GLO5wPxrOn12MHESlz04oHY22kGOoqCS7iQHMijHqaxlOragf3EJRCOp4q1D4WuJcNeXJx1wD0oC6CbXbeL7rZPoKqHV7y6JW0t2OeM4raj0fRtPXMmwkd3OTTZvEmmWi7YUDY6YGKAV30MtNI1q8wZT5ansTV6HwfGPmurhn9R0FUbvxrJyIEWMHuetYt34mvJ85nIyegOKB27s7RbDQ9PGW8sEdSxBNNk8SaTa/LEA5HQKAK86l1CR2DOxJ9c1Xa7dj94n2FGg7I7u48bMARBAAe241k3Pi6/mzmYIT2FcqZHPc+vWg7jk5/A0XC6Rqz6xcTHLzMfqaqPfMTnOSe9VcA5BPNJwOMUXC5M11IT94imGWQ8jmmbh2H0o3k8dPpSFdi5kPegKSpyaaWI4yfzpC3+1QA/A/iyaMqCcDtzUZJ/OkLUAS7wOgo3jHHHrUO44oJagCTd0A6e9JuzzUeSaMmkA/dQHIpmecdKMEd6YE6NkgE9asIqkHPWqahiQelWYi2ASPxpkmgtubmRyvAPIPvV22QQxFTkn+dQ20mIx8uCR19anRgWODk1zqxrGxHNveBx0BB4rFzhRmt8wvIQOBkZArMhtJDcCN0KhjwSOBT50kD3IEUSfcU596kELHCsMfXitB9MliYlcFRwSBg1G0DNhcnPYmo9onsJsigtljcO5B56VJNaRyAsr4HJI/lUsdqNgHJOcZPrU7WwhypGQ2B9aly1C7MkWBPKsBjrkVZS2igwwOWA6+pqQwS+ZjeMjqPapo4FkOG6AZpuehNyuHVnJxkkYyalEcZXaVBzVsWcRyAcEjIFMFmWwhYhieSeKnnQFTybdcFYh1wKasMBVsKCScmrM+nyCQKjEqDwRTZYDDjaucdSB3p81g1KkkMEi4eMcdMVXeO2tmzyTjgetXD5bqOCDVmGGzbKuolJBwT2pqYjF80TArHb5AGSAM1YttFn1C2ea0iJKHBXIzWjbTRRM8UKqhIIOBVyG8axfdEojbAyVHUe9DqNLQpJHLCxlaXyipRwcENxihrGdHC7C2TjIrrb6Wxu4TJKwFwwyDjgmsmFw52rkMDyD0x7U1UbVwehWk0GS2GJcFmwQQcgeuferMNl5WfKiBIGOepp9yzFxlztbjHvQqyxAuZSDjrnr6UnJtAQS6ZJLhpMIB1A7VEdMWNfMiUlh69KvCVrlH2sS69Sahkd42BDkgjp6UKTEZcgnLmLB4PQDg0jWhjbbK3zEcKOTW8vlSIAACxGCR1pl5Hbi3i3kJKDjdjmmqmthmA1tKckRHg4xjpSmyuFVS0RwTjOK23MkaPtYHpg9ue9LG8+FMvCjkelP2jFYwRbSEEbSMdc0kkJABPWtptsm7auc5x71BbWwuZGiIBIGcHiqUnuwMkR9B1Pp60EDI/rW/Z20UamUxRjBxgnk1ZhfS3heKa0wXJIYdqTmOxzKLznBOOuKnBAGQM/hWyI7aGPEUBOThSOc0oNvHKGaMAAAnA5zRzgYsYMrhVXlugq7FaSyxsVBAXrkfpV5I4WyUiMeclWIxUgmWN0ijkJ39RjjNJ1H0CxhywuAflOV68VVUsDxz3rqnKQMsThWLnBOMY+tNa0iDhljiyvQeoo9oGpiW8MsgztIBI6in3WnSlF6dfXitYSRyjAjyynkDjAqF5YlcKx+Q8jB5o522F2YK2k752RMQDzgVJFZzuSFibpySOBW9G53bomGAOD6igF+fmAzyPrQ5tgZUUM8DPBs5fgE9KV5BpqFQQbhhjIP3B7e9Xbu5+yxDcytNjj/GsCR2kbLcknJNaRu9WAM5ZiWySepphzgU7PPTmk61oAme9Ozj8aQKTS7CDyRRcQE4xjrSE88ml2kgc0BR6ZoAVTk8fnSiRl6MRn3owo7HNAC46UrjJUupgcByTUq30wxvGfrVYfKcrwaczF2G7FO4WLsd+pI3AjsSKtJIsg3K2RisdMBhnkZ5HtVqKVY2+UkAnoaANHJ6gZpSe5FQCTIGDwaUMScc0wLEc8kZzHIyHrwcVsWHifUrYhVm8xQOjjNYaDcc1ZjXBB/KgR6Do/jI3M8cElqTJIQB5Z6muyjgY4uLrl/wCFf7v/ANeua8DeGRY2w1W7UedIMxqR90Hv9TXS3dxtPJ5xgVN77CWpFNcHceeetZlxdgEgtzSXl15annk9K5vVtWSxtzNI3znoDQh2uaN9rdtYRlpmGewzXJan48uHYpaARr2I61y+o6rPfzu0jEjPArPMnrxTHsbFx4i1GdizzyEehJxVSTU7mQ5MjEDqM1QMnqc0b84FFxM6C21CKdAGJDAYIJqdpURNxbA9c1zAJGeSKc0zFdrMSPQmmKxtyarCnCMzHuQapTapO8gZGKgdsms8Njg0BqVwRqSak8kSvHI6yDhuTzTRql4ORcyD23Gs9TjIB6igMw64xRcDWTXdQT7t3L6/eNTR+JdUTlbyT8Sawy7Agj0pPMPQ0XA6RPF+rxn/AI+SfrzVlPHGqj70gOPUVygck4zmnZIPOaLgdlH4+vhgGJGNWo/iDJ1kth+Brhdw6ZoznHNFw0PQ4/H1qxAeJgO/SrUXjbTmYZcoO+RXmWfWjeenrRcZ6mnijS5DxcKMnvxVpb7T7pSoljcHtkGvJ435AJxnipf9IXADMMdMGi6E7HfX/hXTL8mSJRE55BQ8flXIap4dvtKZm8szRE8Oo6fUVBBrGoWpG24dcdsmtm18azhQl5EsyHgkDBpWTEjmyVVTuwCDyKhbbICFGa6u70vTdbU3OlSiO4IyYScZrlZoZ7OV4JkKODyCKzcbFJojEjKhjBHJ5pDgZ9T3pzJhMkdRxjvSCNWU8nPoakNySHcYtyhSBnOTzUkgATepAyM59M1WVG5+Y4pxkPQqAO3PSlbUYiBRnLE88Uwkb8Bcgmn5IYA9D3oIXBweRTGOWdokKgnB7CpjKCqHjHc1ArtGykgDPOSKeoVmYnjngCpaQh0hAyinJI4wKfCHLjfKQMcZ/lTF2qCWAPpUakiYBck5zjrila4E7s2dirgjvRCgW4wxAI5wT1ptxkSbRkEgED0qM7mJYnntTS0CxsQxrIORz6+oqlfQrBcBU6MMn2qzZyFLcEgnnkHqKSaND5hcENjIOaUU0xlPeUwuBnk59abGGdtzflinMMkkkYzxzSkSABhg56YNaWELGFcFSuDT48oNpOQR+dFtC8jgnaCe5PGRWpc6aLcRwNt3gBmPoSOlFmybopW4PnIp5BP1zXVWVsbYBicZXBA7+hrKto3tIlAWMA8jPf3zVo6uyShCgdQOSD/KhRsUnc19wx1pCfU1Sj1O2k5KuBjsOasCYHhY3OemBmna249STd70ZHqKgaYIcNG4+ooMoABZJAD0JFK6CzJ+COuadaRs95C4QyLG+ZEHUjHSqjT7kLRq/HfFRaZqq2l7I0s5iDchscg001cGnY6V/EFicg+G5OODwf8ACsq5ADiZYzDHLyiMMED0q5/wk8RKMuqJx1yBk1R1XV4r4xu10JSCRkADA/Cqa0FFEOS3XpUbWEF6kkLqASMhgOajNzGQNrgjpRBdIs2N4AIwTms5K6KW+pzU2nSrPcRAFvIbBPt61QIyxwa6i3ljOoX5kkGGYYz0IwaybvTkiRtkoPJb8KSTG1roY757kZqPeQKmERdiFI4NMMZzjIGK0SM2NydgUZ9+abzgEjkd6dtIOcjNSeXkbg2AOoxTsAkBJn5JOMfWtOB3mtxACBtcjJHYjj9aqRW5imhkYja5BB/pVqFV8uQ5xmTj25pSipKzLjJxd0VtSuU8qO2VQTFwW9/Ss8S4J3DPFaCRJiR2AZgSDntVBkUPgk4JznFEYpKwSbbuxhfIOa0tKU7mlIGCuAfU1nkR9dxI6dK0dMVXieME5ByM1Rn1GXUbIwLDFQIzFupx2rT1CHy41ZweuBVAKgOefyoQ3oAdo2U5JBOMGryAYOO4qmuxmjypIzjPrVyMryADx+lTLU1puzFwQ3TmlPPB7U9SCOnNKdvtn2NZ2N+YYMjGOxq/Z827fXp70ljBBcwsXyGU8j1FSKqwo6qehzn1qkrGVSSehGU+c/MQTyAT1qITMS4VwoXkj09qguLnzZRgEBQcGooZFLMzY54+tZSuzBl4XRNuJY1OAQDmlkkjaUkY6ZBPb2qhb3JDup/1ZyD6U1ywjJjIwM8E8is+QCyb3y3HBJz1IpftDk5yo9AKqG6iaEKy8ngmm+YAuVGAOB71XKIvSTMF+8Ce5pguSGIHIIqoJtwxSFxgYOMGnylFv7SwyCCB7VWlmkYbR1z09aTzCMKSc1HJy+4nj1700kgRVkUhiehz+tIuD1JJ9O1TSKWbOOKjA5JxgVonoMFj3HAOKcpGHAHGOTSF/lOOB39z6UgJEQUHBYgH6UCsOQ8op/iOfpSq2CZSSSmRj1qGR91wnYAdaTzsEg5IzzTsMkbAIkXjJyaaZmjm34yCMY9aa7HaACCM9qjJJw2QQegppATkrMmcYcfqKj6ZVqYpIIGeexqVcEEEZx3pWsIdEFQktzxx9aYVAY8CnkjqOhNLjPPrQIiY7RwvPf0p0ZBIyGx9aftBXGOR0poBRunHcUAaMBVyBuAHvWraIAynzAfcVjWhjBJ25IHAPeta1e16tGUfHamgJCpLHHXNBLpsw5H41MiQkbVmBPXkUrREsCCGAHY1Q7EKySEncAQQRzTYI96MpIxnGKfKkiLkKdv8qiEiqhUHHcVnz2dmAjAjjpioGOWJzgnk1NJI0hzwCKqFyXweDUSq9EBMEZVEgOQRStIRjB7VEZCFCk9Kc2JoxIowR1FYNt6iAzbxtxzShSFyQcnv6VFHIobDD86ckjFyuec8Ug0JAw6McioZrWCRwzICT6d6DIS+ADn1oVtzlSeQOKpXuBFJY27qSI8HHAFYskbCQrg5B7Ct8SYPSjMQy/ljcepI61pGbW4kzAMbDGUI+tIRjtW3MGmUqoUD1IqjJp1wFLoNwAzx2rWNRPcq9ykACea1dGuVhcx7sEMGXPf1FZZPbHIpy5Cg5wQe1ap2Fbud2Lu0cZY8nGQR3o+16erFuASeeOtctY38kcu2VyUPOT2rUiljkYMTkEcEdqzlNJgWdWmSeNPs4BweeOamS8jEY34LYAJ29eKxV8xrggSHGTxmljDQ3PzMWBHAJ6HNU5WVwe5stfQHGRnjBGPxqO4vfOg8sKQCeT04rP3AZLNkk0CXBxnI7is3VVg8xZBHI6uVBKnIOOlTNKSBzweOaqNJjJ6UwXG5cHnB6elc7bYn3LToHfGSAKrPw55JHoaUzYbluKgmmV8hD+IpK4bj9xxkEkZ5A7UCbA655xUQDRgHcOlKhGCSBmrshCSl5V2g4BNSRxtsAbk1G9xs4UAn1qSCRycuwwRxinZtaARuwBKkYIHB9aaHYhSARnofWpXj8ybA5zyTUskyhQqqMjgGgOpCHyMEYBqtNbIIywJYg5NWotsswWUkKBkkfypbkFSfIjBQ8c9apXT0GmZJRdoOOaQIuzjr6Veg0u6unAijIGevpXRaf4Yhiw053EDpXVFXQm0tEczaaZc3bDyozgnrXR6f4WSPEl0cn0rfigihULEgAAx0qYD1HNUTZvchhtoIECxRhQPapsYpScUFuKLjsLgDGKCcVG0wC8nFUbnWLeEkbwSOwoKSNAyAdeKhnvI4eWYAfWsRtQvL47LWJiD3xVmDw5dXJDXc5CntmgNELca7GhIiBc+1V0Or6j/qYiiHueK10tNJ0pSzspYevJqtd+KreBdlugOOATxigdmxIPCzPh724J74Bq8sejaUpb5CR1zya5K+8T3c4OJSAewNZE2pSOxLFjkYJoHZdWdzc+LoIQVtowcZ5NYd54rvJsgShAeSFrmGndumeajO49SeetK4XS2NKfVZZGJZyR7nJqm925+6Tz3zUOAD8xzRkZ9xRcLtji7k8n6009eTSbz06c00nigRJgdz0pCw7DFMzTcmgCUPg+3pTS5NMzzRnPNIB28/lQTSAEngc0vlt3oAbnijPfPIqQR8gdamit1Zhk4+tFw2K2cjNGPY1qrYwKuSwPqM06PTmlOIlBouLmMkIfQ0vlMQMCtSa0ktD+8j46k9qUxRuMqSOKlsTZmCBqcLYk465q75ODnk1NEkKckHjnNPmRNyCPTM4JJ7Gp/sFrGm5sn6mpJLyJVO3rVBpHnfqQDRuNd2JcCDlYoxkd6bFbAkFs49BUscIGT39amAA6elNA3caIVC4CimFAOnQVLnC1EWG4gCmNIsbigA3EAfrVmGRUAAPBHBHNVHKkqrHI7e1XIxBA0eWYHqcDNcz2L6jxPIqlQCSBkGrYkW5iQFihA+YgVEB57F0VvMA4JGBVmyMlud0kKvvBDA9jWbTY7DIYpXWSOebbIBlTnhqIoybeWOQjzFGVNNlhmkwysFIOQfSkENwXWRpsEeg60vZsLDY7uMxIsqEOwwCOuaWbcsYS4kCyNypz1FOktVfkHBznPpTprZLkASZOOh71Xs2FiAyRSoqkhZVbBI6ECmMw88AOOQcYPBxUw023GeGOfepFsoQRtiJx0PpVKnYVhsqzm2EmxQTgDB6e9V5r1tqrI6l1GA3r7GtARnYVwcHtTTaRn70QP1FCphYqQtJcr5qtgDgjPB9asiU2IzKg2SnIJ5wKkWAImFjwM5wB3p7RGUAMm7HQEUnTbY0iOWOB7XzYAHJJJOOB61lR27MhmAwoPIzW0kMiqUWPCnqAKaICG8vyyCR0Apqm0DSZgCBkcsQeuRxVp5CWLnJIGMGtj7I558o/lQLF/+eXJ74qnBsLIwbmOT93I6kIexoDRMSdhzjqK6BrKVwFaLIHYjpTBp5GcQY+go5NLCsZjTRXFmiFDlT94DkVXlKhgc7kHGPatsWDAHbAQCOeKYdMGADb8emKFCwWMnTI1a9MaybEcEEntUc1syTGMzAlDgE961/wCz40ziEg9DgVG+mxsR8rAjjIp8utwsZ9pYXcytLEu4wkAgHkip74CQRqYsA9SeufSr1pbNaTblZ9pGCBkZpNVt1lRBasQQSWJ6mo5XcZjjKKUckAngdiKvyi0ktUiZmDqcgnoR6VVMVwbaSKRPcHuMVCIZJFAkkIGM81TWoh8K7XeNiABkjHpUKbVkZfM8s9j61KxMZCldw4BYelRlo3nPlxYCDAB70CHxlJlKu2GB4PqKvWiQi4IuiBHGMqT3qiZVL/6oKCMZ7D3qK5uGZQA4JBwCKmzYycXUiTSSQIQSxMYHQCnLcRJGzTxEyOeR2B9RUUMjSofMJRx93jGajO51Pm8knGc9KqwXLIa4mgCNIGjTlR3FAdQglUbdp5z1zUFtOtnKVcbxj8qHZZADHnkkkelJoLlzz7Z2MjFnlIyPY0rzSTRq3mKMdQBgiqEQQkMHA4Oc1JaSKRMGI8sClyhccLmGO7DJIdpHJA6n0ps0KuPNiBAPPNVozGbgIqhk6jPFTxyCVpFMgRIwdo9T6VTXYBRNFCw8ttxIww7D6VMomVDebj5Y+6vrVBI1ZSOdx7DtWhbsTbxoT8oGcU4xVwsYt1K88xkfqx6HtUHOOBzXRSWlvMDvQAnuOMVUk0hSP3T9exrdCMgDpn0oIANWpbGePOYzkdxzVcoc46euaAEHPNGcHpjFHPTpTSAe+TSGOz2NLnvmo80uSRgUWC48HOOKX3AxUeSBjNGSODQFyTk80enSmdQMmkIx0NAXJQcjjjFKpOcZ+lQg4p4OcU9g3NC2fKle4qcA5+tUIX2sCT35xV9GBxj1psRZjGMfSuq8E6AdZ1USTpm1tyGfI4Y9hXMQxvK6RRgl3IAA7nivbfDWkJo2hxWygCQjfKfVj1/w/CpYm76F25lWGPjAUDAArAuLvLs7McAcVZ1W7BcoG4Ax+Nc9NMTxnr2otYrbQbdXeA8shwoGea8313VX1G7J3EIpwBmt7xZqvlQi1jb5m+9g1xTOBnPWmGyHFhUZIJpM5HvTTweOtBLFIzyBTORSjOeTSkigBA7DvS78nkGm8enNKBg4NADs8cUZPPtSZPpSZ60APViHH1oYkE/Wo8jPXFKTk5z1oAkDGl3A5yKiB70uTSAlDAZIGMDrTdx45NMycAelAJ9iRTCw/J607LA4qMNjoOaXJOCO9IRLu45o3ehpgye9BzTAlDYII7GtJJCyg5wSOKyQT+dXrOTKAN1B61L2E9SclW4Zc+pqCSPk7AcelTscMQRjFNHB4NJE7FWOeW3cPC5R1Ocg4Nbqajaa9GLa/ASccRzgYOfQ1kTQhssByarbCCM8HrketVdPcpO5Pf2N1pk5jmBKnhWHQj2qpGCSAMjPc9q3LHU4rmAabqfzRE4jlPVD2yfSqOq2U9hOFdQY25Rx0IqWuxSdypIxC7c9+KjZGALde/NPJUoC3UdKQPlSSCT0xULQq4oXKYzz2NAG084JPemnaV4zz704IC64Ocj8qAHyABVLHLDt2xRFMschZlyMYwPWghYmDONw6EelBhVslehOQO9JANEwDZIOCTTrchZixPIBx70hQRspYEhh3pdi5yeN3APpRoA/z2LFiufrRJ8oAXksc/SozmMlS3IPGO9SxbZQpJwQaLBcv2ylk3FiDjkVYJVjvKErtxgjqagjcxbwwB3DA9qs718tCG5xjHrSsCM5bMyLI+8DAyOP0qeKzYQwMGG+TJA9KkchYZMYGAScVDZyK0TvKxDxj5BntVx1Bo04rSEnCkkqcnHrUqjzrjbISSRzk9cVVs5ysbEgAOORnnPapGmMGBPgORkEHgg1oiasXFo0tMQyXht1hWaQkhUf0FaMpitb8Wt5aJDkZJABwD3+lc4dQEFxFKjNG4Bww45PFJc6wJhvd2kkAwCxzgU2rkQla90dBfaUtzMJLKWOaOMjdsGCo78Vmw6hbR+JIYEuyIUzluzHHQ/57VlwasLeR28wgMTkDuMd6yl8w3STopYK4YkD3qXFNGyk1ex6DfTwh/NaRQoGTzWfY6pNfJOshQoGxHgc4rAvdVa5tmTYQCQSSOvtT/DYaS8mlHEargp9elZ+zSXoHO3qdOl2tpZysSM4OAe9UIxb36DcEIPUDsah1ck6c7L1RgTVHRXO+ZB0IDZoUd2U3okWpNPtkY5iGM8VPJZQ28W6NQA3YnNOfLoBnBFVmSUE/MT6A0asNC7aBDC2VGQPSqBkVeNo+tMJmTO18A9agkhkcklgAOtCVm2DeiQxXVLy4LDIOMCoL6RdoCkjI5qeFTqdx5FuPnRSTjgkCqlxGJFyoYsCODVi6kVtEY0MjYAkUkHPpUEEfmJKSfu9Pxroryxi/sJJYIyAwJHoB3+lYaMosyoHIyCR39KSHKNupQJfII7nFSxiQLIHyOARTo49zxjnO8An271t6lb2K29q1uTwQJATnHPNNuxCVyIWchhJkQhYwGH09ai08CRZN5JBJI+ta0GqQ3IuIGYf6vAOOo6Vjwgw20iHgqSM96aBrRD72JYZtqHAZAT9TWbJcSEAmJQF4zirtojXN7Fb7yzSEDJ5wBUt4sf2g2ezaN2056g+tOwbmM9y8gChVAAwMCr0EjMoZgABgAjgGqcdrLJfC1UfM7bRnp9a61/D91HpZiwjmAZBHehrS5N9bGDcyPIoUMTg9DUClj97ipIySxVlwQelW/sqiyknzymMjHY0tirNuxRXkx4OMk/hU0IZ2AV8Dfg1HEu5FbPIJNTW3CkdOc0BsOmjlSdlRsKDxTFjc5IY7xgk1LKSWLE9TTVhuPNB5wRnj0pJXGpWLOms9vcjzGyrjb9DVm/PkrlT9RVEHj6HIouWnlty8jZUnGaTF5lZpCynDAE8/wD1qbG6xuJCDkcgdjVZ8x5VjyKFkG0gZIJ6mp5RFsSKpcJwH5waiyxYybskdqhNw24KBnjn2pyAlsgnniiwiUEtgbOAecU8R5zk5APAqHyQkgJkYZ4yKlUBMjcT9aloaQSIQT6imgsykH1p3mAZyeewqEzHPsOtCTsBMCMgnpSMRjnmozJ6YweuKXooPXiiwx2VKD61G4J4HTtSFiR6e1IM9TnFNIQwnGAT060wNh+T0BxT5Bn6VGVP90465qkh3GFiXB9BjmlU/Oc9G6ikxkcnp0pwjy2cZ75qrCbFxgAE5pfLOckcU7ymIG0HPaplV9uWUjHXPFHoFyEKAeRjFCkgkYGKc56cU3gEj8aVgHDpjHANBJxxRjgHNAHBz1NKwhA2CD2PSnk5Ge4poGQQB07UseA/zZApMdya3kCNyM56D3rUWKUIC0bn3IqvaKkBLhVcnBBIzj6VojWrhcjahGMYIrKU2tEhrUgA446+9OhV2bHmEdzzUVxeGd9xUKcYOOlNSYghhUqpJLUG7FmWZ1QqspJBwR6iqxLMARwDSgBnJJx3qNpBkhTyKlyb3FcaxcEM8mAO1QGbLHHOO5qVYVmcqSSx/SmNbfMVXOQMD60IQqpJIofPGKcPMiIIBIPb1p9sGgISXGDx9KmGAxVjnB4NJvsHQiMRJDBTz2ppfyyeMHpU80mARGefWs8tlyrEgk9TQtQJyzsORioiGRgQT161GJpFbHLD1qUO0iklSPrTtYCQHgmnJhuGPB4qMIdmBk9zUgAjUFgRnnJoYhNu09CRUzOXhKKxXI6io/tMZ+WmiTc+B0NCuVsQR6QJEZmlAYHj6UkembJAZGyvXA71dTK9uaCzE5IOO1VzsT1Izbo4EaKAAMn1qU7UAVRgDikEuF4XBNPhIYguQMHNSm3uIjgwJzmpnKmYDHbFRgg3jFehNEpImz2rqfwgOaNR8zd6jJhQkEUw3BZSScAHFREOzEjt0z3rktcd+hIWiYfKeKadinK9T1qkVcv6fSpIWkWbDH5SMmr5UDHyyMy7QvXqfSmFQoC9AKfIWLDaBjuO1M8syvjBJPFCsK4xlYjhx9DU0KSsp+UkEYzTZYSsu1VPAojkljQ/MRjtVdNAHeSUJYjp61IjKe/0qEXpkYK6cHvTyAXAHelZgyzCMsTSPGxxtXnNSQxyO21VJPtWrZ6Mxw9wSB1wKqMGybmNBY3ErgIp55JrftNFVQGnbPHI9a0ooEiXCKB71IBzzW8YJbhqxkMKQKBGoH4VIAe9AOBQWABJOK0Ksh2cdKCw71Wmu4oQCxA/Gsq41h5G2QIWOccDNA7dzYkuEjBLEce9ZlzrSKSsYLnsBUUOkX1+2+4YxoTnGa0Y7XS9MUM5UuO5OTmgd77IzY7bU9TO7BiQ9zxxWhBoFlagSXcocrySTVK+8VqgK26hR0BrnrzWridiXlJyemaB27nYT69p9gpS3QEj0FYV94ruZshWCA9hXNS3cjHg596gLM3JPWkGi2NC41OSRizMSfc1Ta4kk7nnrUeAOTQXx0oC7F5JyTQMDk80zcTTS3PFICQtgdKaX9aYSTQORTELmkyKUIx6Dg1IIGPH60roVyImgAk9OatC2AHIzUiQgc4pXQNlQRsf4TzTxbsetW9oXgDJpdpA4pXJuQx2RbhVyacbKVRgqB71YjnaInI4NTC8z1Xj0qG2CbM82j4GWA9cCpI7FWYBpTjPXFWjMCmAgBPemAkc9aab6ibZY/sa3CArcE5qa20WBmYsxx25qqJSOKsJfFFAVfmxyapMV2WorG0t2+aLeOoyelW/MtoXIRMKRnA6g1km/k2EkAmq0k8shyc4z1FFxqxp3d3BNaNGHBc8AGssDYgyc/SkUjByBz370ryKqcjr0qXuO/QQEFSQ3SoZJsDC8k1FlpCQuetTxwgHc3J9KpICJI2OS3HtU4QAcDFOwPSkJ/AUw1AEUhIFIT1ppJxTGkDHk81GTzQWppPP1pjJkRmIABODxW7YxhIwZAGY+vaqdhGrIZSuBjofWtGwjL3Kg8gcn2xWNjRImJCMR0INKpZ+MEkmnFDJO7KuQTxWhBcxQjEixoB3JGaLDKa2krH/AFRIqwmmswGUxj1NWjq1opwZkz6Dmo21u1GcMx+gqkhNirpg/iAxUg06MgDj8qrNr1uBwjn6moz4gUcLbnHqTTsBoDT4R1x9KcLOEdBWUdfkxxCv50067ckcRoPwp2EbItYc/dBpRbxdNorCOt3Z6bR+FNOs3xzhgD9KfKB0IgixjYPypRFGOAgH4VzR1i/OAZMZ9BSHVL4j/WkfhRyhodOIwB90flURjX7Sp2jIB7VzR1K9xzMwzUX9pXbTgGZjgdc0coaHY7R2UUbevA4rkxe3jLkSvx70fa73OfNcj0zRYWh1m0cnbSY55ArlPtN7/wA9XH40fab3r5j5+tFg0Os2g9qNo9M1ygubvH+tkz9aX7VeYGJX/OiwaHUmNeMqPypPKjPVcfhXMi7vByZX/Oj7ffA/LK3tmiwaHSmCMjG0YPtUT6fExztAzXOnVtQTkyE05devweoPsRRysNDYk0mM8rn6Gs2+0UyRZAII5GO9LH4kuRjcin14q5Br8E3y3EezPGR0ocRHKXysGWDyyhU8nP3qqCYIcKCDXa6hpltqMHmwkMQM5FcrNYOgKkYYNgHHUVm12GR2oADs7KVIwMnkfhVcRgq3BGDxx1qyNNlJLNgZ9KlQSrEbcpwD1xyaVmBTMskrIkjAdgemKYXCxvEASQc5z1q62kvIxbdjvzQ2mSYHI44GKdhWM0ht25uR3PrVlJkzmNSCRggipXsWjQgEknjFWINMVyDKxHHQUNDMwRqFzzmjoRtBOeorabSrcAbGJIHeoPsKCQBcjuadgM9yHIVFAIGCR3phjGTzjHWtZrFQQY1AOeSacNOiDglRk9felYDLSREi3A5OMZx1q3GNiBR6VHewpBciJQMHBp4Oc9/SmlYtqyRIH9e1ODgHg1GPajrV3JLAk9TkUjw28w+aMEnv3qEEge1SJJjrRcVipJosT5MchB7A1Xk0S7VN6xGQeq81sI3mMEUdeOK3oQIYlRewpkvQ87kheNiGQqR2IpYliPEgOT0Ir0KaCCZCJYUJPBOKxrnw5bSZMRMZ7DtTC5y7WytzE4PsetRGFwcEZ+lbE3h27jOYwHHqDzWfNb3VucSRsuO5FILlYqQeRSHtTxISCGGfwowh+7kfWgZH9KchwQKGQgnHI7Ug4NAE4yMZ4rTgHygdcj8qyk5OD29a04txxt5zxTEzu/h1pA1DVvtsi5htBkEjq/b8uv5V6deXAhhJzzisjwbpS6N4cgjIxLMPNkz6kA4/AYpNau9p2g9uRU7u4R11Me9ud7Nz15rKuLkQwSTMeEBNOuZ8scGuc8UX5h08RKcGQ4P0oK6nK6leNd3kk7EkE8VTZgee5pGbPXrTCaYPUUnPSimk8UgPrQIdg9aMZPNKD6c0deAMUCEzg04njpSA4z2zSnGDQCDrQQDTcgHNAOKVgGlSD7GlIwB9KUsM0uQQCaYDBkZxSh/WlO0//WppAoAkBBo2jqM5pnBxzzShwvegBSWGM80oPHXrSeYCc9KCQTwaAHbiKXJJPrTAQKXcCTSCw4Z3A+lXLUkkhc5HNUcjIq1ZybJw3TIIp7iZZLMB8wOT3NKs3UY4qcyK/wB5QR0phhjYHYwGaVjO/caGzgEikliDYKkZoNrKvKkECmFinLKQP50WH6ELKR8rDnvWnp+oxzQ/2fqPzQNwjnqh7c1SciXGBz61AwHIK8UIpMtX2jz2VxtPzxnJRx0IxUCWVxIm9YiRnGO9auk6kkkf9n3zZjPEch6qfSprmO4sZDGSCoGQfUHvWc7rYtMx1sJSpDEIQOAR1pqWchcq3GDjitGTaEDs5bB5IpQQqnBJ3HOfSs7tjsZjwMFJKkgZ5pCCIwTnI/CtFn8nCEZB602YhipwCOh9hTvoFinIkkqDEROO+KgKShASpwDjGK2UmA+RcYAzx6U0yfIQoBOM9KEwszNS3aUs3IA7EUDdbzqMZA6j1rR3kk7gQHAGAKY6ruAjUgg9T3ou7gQAyEElTx0PbFWYZBsEnoe/alMjhMOgxkZI9KRZVU7VQEE5ovcCUYkVgRyxyMfyqX7DFcxtN5ojkHAjHU+/0quCCxZWwc4IPap0mUzAMuJCMAjuKV2thrzEjiY5DDIHJA7n0qe4htxCi3DEYAVSOuT0FRCQpIWYgZJ496fKEmt5GkIZwDge4HGKak76g3d6le2mtnvQt5zbxsckdcY4x+NWrqTRmt5BZRSF8HBxwPrWdp1sftEayqArAgk9OlaRsDCkohlRY2BOzHJOOlbNoXUw7UrIjqwJIHapYhMGZYc4UZbB6Cr2maRKHLBgoaMckdD6VY+xm0nlRBvEkOCfU0NoVh0UMtzZM7xIsflkjHfioPC4cG6PIHH41q2pA02NJAUITYRipbS1jtoiqYyTkn1qbj6CTQm4t5It2AykD61m6PEyQyZwHjOw1ryOIiDyfoKgg2h5MD75z0xRqNjSH9RTGWTBYkYAq4QmMd6rXcipAwHcYqW7DWpRLncMjgnNOdJEcK2MEZprOFRDjJJ4pHkLTA8kYwKx5mIzbAywat5kBKyRuTnsR3B9qvSGSSQt5a5Jzx6mpYIwupPGFBXZljjvU8uDbOYkG/oM9q2UrpXEikNQuZbI6dgBbcnkdwTnBrGlkZVMCoAGfd7j2Fb8FpHDdSRgEpIgJJ65HWo10qJbuSZ1BBOYx6Cm5pMd3bUzraDE0bbgSCCVPfnkVNPNFdkQwReUUJLc5BrYW0gVxJsAPrVK2sJoPMnVQQeBTvcSMlIhHKSz4+bb7+1aE+m3dtColVgZjySMYNRXdmbieSZuCMbQPUV2OvTJe+HoVSdDcRFScdcY5rRK6uJN3scZapLYXsdwB9wZ/Co76drnU2uNnJ5A96044QyEs/OCCDVCW2MLxylvmY4I9KVx7bDYbe6iuo7gY3g5Ofeti+8QNFDFBE2GH3jn9KT7GSm7zf4SePpWPbWKzXMIcn94CSfTmhMLJah5EnnPKxBLHP0pTMxBiMmIy4U+4rVOnxcDeeKyr6AWepQmMb4zgkHpnNTca7hJHHHIVjOVFLHgg+vtWs2jxs5bcRnnApP7IWNHO4kYJFK4N3ZlPyTmrEl2sbJxgKmw5q4ulo8QYtyRWRq4MN+Y84AAIAppisSRuHBYHjNXo4knsFQkAZJ/GqOhR+fcylxmNF5z2PatW7CR2YMKgkE5xQ9BJtnPXce2Qk8g8VWDEjGB9KnkfzCVLZOeB/OoCCCT+FSmFxikmQljjjpTwT03EEc/jTec9Pxpu1mkHOB0qhFmNgfvsCR0HepXIPzAED3FQRgKwzyc4q75UhG0KScdAKhopFU7TyWxTCAeN3P061pw6XPIAxUJnsT0qyuiwlS01wvA5AoSYGGV8uTbntT1jkbIC5B9K1tO063kd5JSNisQuTyfetMw2US/J5f4kVaiK5zS2jnk5HtjOakFsQoJikIz3FbpuoSNieXx3zTSY5E+a6Rc8YB4qlEVzHEJI+WIjnuKjntLhlGFx6Cr5aA6ikaz4iUZLZ6n0q95liOfMjJ9zVKIm30MKPS2IBYnJ6jFTppm3+HJznk1qHUbcNtQoT6kcClW5iZSDLGCPSiwlczDZyKT8yrTGssqS0pJIPGK2I44HYHern3NW1jYqAETH0o5R3ZzNtpjSA72xk8cVc/sGQglSDxzW4Y9uSQM9sCkCnsQPrRyoE2YI0WRHAJBJ6ZpW0u5QZEaH61svDblxJJLyPQ01760i43Fj0Aosh2Znx6SJVAkGw9yBRJ4dRxhZWq2uqLkhYs+5obUn2/KoBqG4LUEmzNubBtORUBLKeQT2qsxbG4VcmlnuXHnzZQdAOBVeRQjBQcjPGK5ptXuh7B5bmAlRz2quDLE3zDj2qaaRowNp5POPSoPOMmA/Tv71FmDJVmyCGP0pryKi7gM/SkPlgjgimyBWXhgD2xStqKxPA2HEgOM9aezK8uQ2Ock1SjmKcEdP1qcQSOm/IGeQD2ptW1GlYsSSLJwGye2KriZgx3ZIHFNkjljOVIJ7Yp+4gAuuD1NGgMdHIxkUkcGnXMJdshQB9KiWYCQAcg9KtmX5csM8dKl3RJCYVjAJIpTHnoaaTuyzHAqM3CJwCTRZspDwTG3zDjtUzzJMoVlyB2qEsJUHv0qNQQ2D0p2EErIHGBgE81JHKijIGT2pxWMgZXPvTRGFJx0/lRcB6TGR/u4A71M0mVAHbio4U2o7McjtSBgCQOQe1DEAkjDfMM4p++MoCMcmomtC+GU4zyRUbRtGNo644NCVxomiA+0HB6cGnXP3skd81FakmQZOSTUl3wrHrj0rrt7oLUrtLGikt+VQGck5J464oWMyHHr61MdNeRThgAB2rmsluJDLZ1mfb0P86kcEOFIwO5qGO2kgcsjgkjAp2JC3zMT70Na6D9SfyvlBBzuqxHB5eHGDVASSRsAuSAeRiraTfIMZxUtNCJpkG0suNx/SqaQqIyG5Oc1ZQl87ck9MVetdKeXBZcA9ferjFsV7IyEsmuPug/l0rVtNAZmV5WOB2rZhtYoAAqj64qwB610RhbcVmyGG1ht12og+tWACRyc0hIBppkAzzWuhSRJkDrTTIBVaa8jhUlmA+tZkmpy3DGO1QsTxkCgdras1ZryOFTuYY+tZk2qS3L7LWMufXFS22hTTESXspAHJGauSX2m6UpWJQzDjA9aBq72KlvoVzdN5l3IVU8kZq202l6SmAFLD8TmsDUfE00+VVii+grBnvmkOSxJPc0h2XU6bUPFMsilISEHbFc7c6i8rFmckn3qkWZuSeKbwBQO/Ye00knU8UzBPU0m4CkJPrQSOJAOMZppY00k0gyTigB2SaaTThGSeBmp47KRxnacClewm7FYH2p4jY4wKtJbheGHPrVlIolAJAPoDSbFczhCQMmrMdsrDjkCppQGTpgdqjhcg7Rzmle4m3YkWFR1HIpQgLEY6VKQAgOck0ikhiPWobJbYzaAvXkcYpQhPA7ilcAE85HrQOAMdaBCmMBQ34GnKoI5FN68E8UvIO0UAK6Rsp2jj1puEAwMf4U196jGeCetNU4J4yKEMsCJcfMQc0x0VTjPFCOXIUHHGBUskYICnqepoYloMUBm2gg8cGkKFGKjk0pjII28HpmlMfPUn3zSGAQMoBODU37pV2Aj0NRs6xqcdh1NU3mZjhTmmrsa8yWWREBUjnBxiqyI0hBOcHpUkcJb5nPOeBU4QDnHSrSsP0GrEFAx60uccGlJwck9eKYTjmqGDGoyaCeKYT70AgJxzmmE+/FIzUwnoM+9NDsKSO9GcjNNJyKTkjmmB0YHlqEBx6itCzMVpay3NwSBjAHcms+NWldccljUGt3OXW3U4SMc47mslqaN2Eu9bnnbZB+6ToAOtUnknY/NITnuTREoSAyMOWOAPb1pGOF9RVXEOhco6/NznrWuI/esm0iEtzGrdM81uAYPt2qkJkYjBPvUgiXjjJoA56U9D8w9KZN2GxRwQOlIdoXPfHFSMfMIUcHpTGjOcHtSQiPeB/Dmk8w44UCneWfSjyjVDuNMhGOB+VBlIOe9SeQe9J9nz3/OgLjC3mIVHXsahjjYyFcgADOatrDtPPUihI8u3FIVxqblAUcgd6eN2cZqUIAOlOCjPSmK5GI2IyPwpwjYcnn2qYYApSARSBshCED3pwj6H9KkyAOw9zTfNj7tQF2OEY4JANRzphdw6CpBIpUlTnFRzSbkKgdaBlYn5fXvUJOGO4CnF+lMfk59aaAlCKU3AA00opyAuD60sLhcKafIuGyKYaiW95NZyh0JwD8y9iK1LuKK5hS5iHyt1x2NY8ikjcByOoqzpl6LaTyZTmGTj6H1qWuxSdx4jIIyMe1NMIJz0GauzQ+U5Q8jqD6ioiB0xxUFEIjAHtTTGPSpiOwHFIQaAIfLGc45pRHls5yfSpMCmgkGgBNvbtTTGAc45qTORSH3oCwgQHvxSFRuzTgQOc9aADuxQBh6jzqg9AP1pgJGM9+KmuxnUn74FMK7utBUugm7kAUpYhGYdhkUhGMe/FWLBA95GhGQTgg0EmM11Lv3biD2HpUseoOOHGeetb+qaJAIJLhV245AFc00J7c0+gjVsr63Mo3tsx0J9a3IrksAyOGHsa4ogqcEYx2qSO4liYFJCMdMGhBY7ZbnnDAinrIp6HmuUh1y4jxuw475rQh1y2kA8wGMn0qibG+rDFZl3Is05DAFR605buKSImKUHI9aoeYSeR1PWk2NIJNKs5gTs2k+lU5fDpOTDKD6A1oJKOlSpKB35oCxz0mlXsH3oiwPcc1WeJgcNGVPuK7KObHU8e9WAlrcfLLCp+ooA4WMcfU8V1fhPSjqmvWVqVypO+T6Dk1pR+GNOu5AUzEc8Y6V1fgnw3/ZWq3E7SCT93hCB0yeaTdkS9TsJnWNCF4Cj8q4nWLzzJm5wMmuo1aUwWkhPU964C9m3O3ehFrRWK81wd2etcx4pdpJISeVxj6Gt58k1Xkt4rlDHMuVP6UBc4hhg00g11MnheNsmCcDPQNVSTwvfRjIVXHsaZNzAIJxxxSEc1qyaFqEec2z/gM1A2n3EZG63cfUGgLlNcg8D604gg5HFSm3dTyhH1FIYyRyDQIj3Cm1IYjnNN8vuaQxhPGcUU/yyeaTyznAzTHcQj0FKRlB9acFI4PalIITgd6BMhwCaUDocYzS7GxnFAB7UAJjFIQKkAJPShlBXPvSAjxS/SlIIHTpQVyM9DTATB4opQDmnAevFADMnpU0TYII7DFREEfSpIxwPzoEWFnYN1zUolyc5qmQcjinA4PpQJovpOw6N16g1KJwww4FZokYEdxTxIT0oFYvtHDIcjKkelRyWxYEgjIqBJGyACT7VaViqZzknvQKzuZxbOc9fWt/Tb5NQg+w3Z/eAYjc9a52UvHMVOOuali3b1KHDDkHOMUrXWpZpXsbWWIJCAwbIHrTfOYRCQHqcHI4qDUL6S/eIygZjUDI70sU6RWht3GQ5yCe1Q4lXJjMZFC5GM5z3pN5AYAA8gD3qPaoJyCAOhFICQwYZwDkE9qlookDEncCFYcfhUjSLtAC89j0qqSxcyE5zTwx24yMjoPSk0ArySF8scAnoPSgzAsVJII6GmE7cbuQR29aRmDtuCgDGMe/rQIlEuFLAE7sA57VJG6o4XbkEdR1qiC4+7yM5Iqd5iXV1BXaRz3xRYC6knkh2ZM565HSomZjPjODjII7Go5bgSwnYxyeCppoyY1wGDnuelK3cZYgl8xZImUbhyGJ7+lDSybgYgAAenfFVScHawIPfHrUgYqplLDPGR7CiwrlhJGMbAAnPIxUhKxW4czeY5/g7iqTXCshK5U5zgdKZIy8ShiW44H60WYy6byYHespHOSM0/7cxcSMSQDzVI7ZAAAQuQCT2NISFLAHOBx6GgDZk1YyoABtHqO9WYtUQxqGA3Ac49a52Nifk9entUoMcaqQSxJwQO1O9hXOhGqWzL1IOehHSplubcrkOB61zLMC4Vc5JwBT3kZT5eDkUXGdG08ZTcrAnHFVpozJbEDqe9YqTSI6AtxntWvHco1uw3c4qJsaaM2WRw0anqhII7VKX29KR0V3GDk45onXYQRyD0qNxGnBHiAYPLjJNNkxDIVHIIyR6VYsAJ4wAMkDIFVrlFhuJizZ3gEexpt3VhpaXEQrvL5+lPMi4JY8AVTaQxqR1OKjWeSbHlqQEOee5qRXNSESS4bGADjBqUbS7RA8g9PWq8NyVLGRsDqPypksuZg44O3r3rVTSQkg1FRHaEqMSZAGKqQQObklnJIQEgetTyyCZRuOSBg0Wo2LJMSMdCDTVTWyDqNKxs2NwB96lSASqVZQxI4J7Gq80bXJyGAB5HHNLDZzx8/aMD2rRO4NIupaMsZXeQcY5qFLCOGSNgxzGCB+NOzOFAMu76ilBbowyBRqPQkJTg5qjqEQmKGNeQCDx+VWxjPSg7SORigCeGYCJQzcgAHPrTndTG+CDkHpVQkDg06FRLJ5SZBI496W4ITzjHGGCk4HSsHVBLc3plEZAwB09K37iJrdwHyMjIHaqd3OI0BVB15JovbUfQzNPMlvI+5SokGD9a0bO5jhebzyTGV4B9azfOJJc85JI9KiluA2ATnJzgUnJszILt1E7GMYBJIqL5mTI/EU8ANnOSScYp5jWFt0jE/7IP8AOqSB6lcRyMwCgnPAAFXodKkkAaZhEB0z1qI37gARKFGe3WmG6uG5ZiapLuI2rW10y1IJYyMO55qW7vYDGVt28t84Jx0rnfOck5Y5+tMklYHA/nT0GlY0zK/Rrpzn3qPKngzMc+9LpMJud4mjDRg/e7g+lX102G2n3A7o3HAPUGoc0tB7kltZIbUxAkk8gk1WezEcTvKCNo6Zq8lwsWQOx4oJFy/zjKEcg1iqjuCWhni1DLE0aAiTp7fWn31vFZ24JUHnBNXoRh/KiGAOlV9YjlmtxAi5Ynmq9q7oEjL8+0xgqKUXFp6D6YqpcadLbKWcg4HJH8qpck8d63jJPYLGx59of4RSiS0Y8AD8axssGxQCaq4jooJ0iwY8cHI5q4NWnICqyjtXKxzOrcGrMczhgynkckUXDY6CTUrhQPMIAJ4IFVZtVYOI1bex44PGaltmiuYzDJgow4Poaf8AZLK2IBCh+2480m2O9wTTry5QPJIEQjJwcmopLLyCSxLdgTV2CQfwygqPeo7kkKcMGGelc9Ry7iKyMegH1przANgnj1p29dmB1A5qsSWf0HesR3ZMp3E4OPrT9gzkkVFGQeo4xT0AODnnPSgCK4jJb5VOPWqpQhgVGSOa0LmTAKjBA5IqG3fzCSq4I5HvTuJ7FZxJNyFwOnSq7IyHHJzWwhLkoVwSM9KqSRY5Pbt3oTDUqwoGOGJBBzn2p2LiSRY0JwTgGrNu5UlZISQRkEDkVPHs3CSMg/0ocrdAbYMjWxCt8xx1NQyOsmPlPP5VbmxKwOORxioHjEfQdBnFQmmIgeEhSQBxzSpN8u188elKIpJV3hskHkdqaI2LbiuB0q7dxoA8bvyTj0p7WyyIXjByOtBtmLKowSfSrCsYAUZDnpS9CtitDx8rcCmSb5JiE6DvU0itg7Qcnj6VbsLFopCZQDuGB/jRfS5JUwwQAjBFNAYNnvmrN1BKt0Y4wCMcHtUUdtK7MJGwAOo9aF3G7D5ZlEYUdSOaYhUk54+tSm02xh8cDqTR9mEinDYPvSsJIeuZ4ysZyRULIwTcR06mrVsFiJYDBQEY9TSsymBQw5JJanawIpW4IbftxzT7nhOme+PWnlow6hc7cUMfOc8EqOpPat+dNWC1iCaNo1RoxkkZNRQtchtq8AnnNXY8M+wuMDoaldEjUqG3HOSfSs1sJIo/ZyG45NTx2jFQzjAPQmpy8YwMjk9R1oFvNO4VGJCn8KfLcb8xojjUFVxn+dTQ6Y8zgYwD1rQttLEYEkpyR2q8CqrxxWkafcnUr2unQWijABbuTVrtxwB2pu8benNMMhzjNbJJDsS7gOp5pDJ6cVA8oC5JHHvWfPqYztiBc+1MdjQkuBHyzAD3rPm1NpX8u2QuTxkUkWnXF0wkun2R9SM9RVh73T9LjxEAz+ooGrvYZb6NNcHzb2UqOu01ak1DTtLjKQqpkA7Vz+oeIZ58gMVU8YBrEluy5JyTmi47Lqb2oeJJ5zhG2L0wKwZrtpGJ3En1JquSzdTSHAPrSBsUuzZyeKT5RjNIW/CmE0CHFsdO9ISSaaOelPWNmPSgBmc04KTxg1OsIHWp441BJOAKVxNlVbcnBJxVuG0ViMnrR8vSpk2jHOMUmyW2KYFjQkY4ojkIJycU5uc89KiwC2OMmpWpNxrbt2Se9KcEg54FOkjZUznioRMOVI5o3HuPlbcgHpUMeQ/06UpO7OOc05V554p2sN7Ewkww3DjvT5GQrletVpAw4POOtMJIGVP1pNCsTAgsVPU07eUHJBHoKrh84H51KACobP4GiwaEqEyKWGMe9PEbEbiwGOopsQBTCnkdaSUsUBAwB1pCQ6RvMXAOCajIwMZ602IbyRmpWUhCV5J4o2GJGu44B5qYSbjgnkdTUMbeXgnrVjZGBuPJIzmkyRgn4wR070x7gAZPBpJ5kVdsa8+1QJCWA3U0rlWHNI83QYFPjhA7/hUiqFHTpSk5yRwa0SsG4Djv9KQnFIzcAVEzZoKHM351Gz5B7Uhfk+hqIsCCc0AOLetRM3XB5pGcgdaiLZ5FMCTdnJ7UnoaYDTiQMfrQMM0Z/KkzS5pjOqtQIoWlHAQZB96wJGa5uyMkljirz3qjTRAuQR1PrUGmRZlaY8iMZ59azWiG2SzgBwi9EGMVHHEZXCj1pgYu7Me5qaBisynsTj60JDJ7CEC4diPucD61og8Z61DBGUUn1ORUntmrQh5PHWnLnODUYPXsBTk5cY7mmIm2HdTvLPOaeAM04DFIVxnl0eXUmOaUCgQ0J0+lJsHpTyMd6M4oAZ5YznFGwA08nPNB59vamJoTHak70E03JoAeD2NMaTYpJ6CmknBNVriYMmwfnQAyS4Zm4PHpUZkJ78Cmc9qcBTGPjlZTkE1cSQMo9xVEDA47VJG7Jjp9KAaGSgpKRg4JyKZk59hUsxMmGx061GRkHFFwHBgSMdasg7489SOv0qmBgE+lTRNhuaAHg4YccHrUc8YR+Oh5B9KVvlfHY81LgSxFWHPY0xXsaOn3JvrUwHiaEZBPcUhGOffn2rIgne0uUlUkEHBHqK3booYRcxDKSDJA7Gs2rM0TK5HegnimRyrKgdTwe3pT8gipGRFgMUbgeQCPrTsLjAFI2eOlMBoyaQg08DikJWgBuOgpwDY560ZWlBAI9aAMi+Ci7bj5vWq5JGOO1Wb/AAbokHIxjNQgAgUBcZkdOhqzpzbNQjY+tQMuRnrSxsUkDDsc0Abmu3GIBAp69a5sxgIT075rQupmnYMxzxVXaJJFj7E5PsKBdCMaYZofMLfMecVXksXU4wa2BgNiPJUHg08Hk8ZXHcc07AjmpIWiBJzxTASflHSujeGKdcMhwRniseKFd0mOQCQKL2DQrrI8ZBViMe9a1pL5kCk9fWqjW4wSRVq2Xy4AD9cUhlgHPWlzimZx+NLmgCVZCD1qxFOc89aphsGpEI3D1oFY05da/s+AMg3SngA/zos/EWrCQ3Md06FuCB0Nc9dy+Ze4zkRgDHvV22vlyBKBtHUdKTkkdCpO10rmzd+K9VdAstwZM8YIqgddZjmSMHPcVRLxyXm6M4QAnk0xiCOVBGO1JyDl6NGtHqUExwGCk84NTZHb865opkZxjJ4PpV7S7qRo5Edi2w4BpqSZFSlyq62NdXxUiykc5P51S872oFwMVRiaK3LgjDE/WpBc/wB4A/UVlfaB2z704XIAHNArGmZIX4aCM/UCmmGxf71pGfwqiLpe7Y96cLkd2pBYsHTtLcENaqM+lRHRNIbpEQPY1GbkdmzSfaQD1yKYWBvDmluThnX3zTT4TsW+5csD2yAad9p5xnPepUu8DrQFiofBkZztuxk9Miq7+D5xJ5SzxnjIJ4rYF3kdcmhrwrLGc9Dg8+ooCxiP4Ovx91o2HsagfwnqY6RKfoa6gXZB4Y+3NOF8w4JOfrQFmca3hvVEP/Hqxx6VEdE1AfetJOPQV3IvTn7xNKL4/wB6gNTz99Oul628gxx0NRNbSDIaNh+Br0f7WCclQfrR58JHzRoc+oFFw1PNTG27O04+lBU55/KvSMWT/etoyf8AdFNaz0yThrSP8BQGp5xtyT0xTo0JyAMn2r0A6Po79bYDPpxUX/CPaSXJVWXPTBoDU4YQShs7CQaUQOT9wj6iu3PhzTyPlmkH40w+GrYg7bp89s0E6nFmGQfwn8qY0cgGQpz2rsz4bB+7e/mKjPhuTot0h+ooGckCwAOD+VWUuFWIKw5rfbw9ddBLCcDA4qF/Dt2BysJz70CepzVy4kkLLSBiFz0GODWxcaFdqTiJDn0NU5NKu+F8v24NAyCF0ZhkEEiprW0lvNQhhVSBuBJI4AqxbaFenBEJBB6kjiuitLFrS2jGP3uMscd6Ym77CTaUovBEgBZlz7YFVZdNCSYZMAcVuQXIVlaRQXUYzjpVp2guUO9QfUjqKVrju0ci2nqAAg4PWmPpIYhlJB710NxppBLwHenpnkVRYFTgggjsamxSdzKl00Kvykk+hpj2J2AlcADOB1zWuRntSbRxkDNKyGYIsZiRhSCT1pWhaB9rITnINbu0An1pjRhuqgkHiiwzBWMEE7SMetPEzK6hySg6j2ra8hGH3AMe1RGziY5Kjik0BkSMks5lOVBOQBTchyUAJJOPqK1jZRlSAoB6fSojpiFgQxBHAIpWEZhjXlQMHIBJ7UKrx8hcqOOexq/JpuQCrHnqD1pRpec/vCAexp2YiklwSvlEABic8dqYXB4xwDwauS6aybWU7yOMYpn2GUKcgAfrS5RjOCCFIB4xirdnGsk6vtyAcOKppE8c8eQTggk4rfCQCAvEApcZIHc1MnYPIpS2S216jA5jOSB6GklVTdxyBcqwIkFTXDkxjjJB61WEuCcnisnJgycacJLZ7iFz5itwp7iqcdwyPhoyATyB2FW4rtY0JLYDcYpsyjaJF4B60JvqF9AhKiY56NwPepLqcROI3XJAyBUOQABnAByDT3cTzh5QCQOKlMLlvSr7ypmVjggjj2qzqCB38xcEkcj1rMMeMngOec+tWFdzEN7ZOMA0PuUnpYjcgMpIODxmnAKrYXgGopiQi+x/WojKxUqo5zmjcTLbspiOenWmKNoDckkAkE9KrK7O4iHVuoNOMjBSBkkcUeQkIJCJGyOSelOeQhCAcAjJFQAMTuYnk9TUc0wViinJxyaaV2Msx3bAYUKABmnx6k5fbtGazPMRQDsOOmB3p4lG7AUAEdcVutANMakoOGUg+tSfb0PODWR5hIBK5QHrUgO4AAHaTgE9KfMwNUXsZXOTnP508XMRAO6shJht2lcAHFIpdtwBzzjA60uZibsbIKvgggilHyMHGQQeCD0rLYywgLgggZOKaJmkwC5Pfj0p8yA3rqOUxwysCynJBrP1Bc2LkcHiiLVrr7IImG6NMgEjpntVeS5lAMckeQwycik5IZliTK4znaO1RqqMQF5JPX0rUhtoPKLMACSSAf5VFJYiZkWPEaHhyB1qVNXIsRw6e3lCSPBDIW3+47VVWymYJLPlUJ59SK2o0+zW6QxtuRBgE980yb5wA3A7il7TXQOhnSW0HnDyMmMjJz1zUixR7SAvDDGT2NX4LQFgy8jGcdjT57dZyFQbVPHTpQ6nQVjnriFo23YIQng+tXLSxgvmSUNtIOHQ961J7SKa3ELNkRnOcU2ztoofMeMZLdxQ6l1YZJbWotFMXYknNNlZtwBBwDwaflXT53OVPHNSHBKtwQnr3rO7erGtCjICHzmnJIRgAcnoKfK8csjMDgE8CpAEIXBG4cA+tG4XGwu0chB6mp/NXf8AMcnGc1AZkEhVsZHc9aZJIuw45ZjgewpWbAg1kn7MwUE5IPA6D1rIsdOlvg5ix8p7nrW/LKDOkTDIKYPvRBtthgRBOeAK0UuVWQN3Whzdzay21wYpVwwxmnW1pLdo3lgZXsTz+FdJcwm5b5oQTJ95vp0qnNYpbMCvyEHIIPP0NX7TQVyjb6YssHmPJtOcYxyD3qaLTJFnJLfuguS2OvtVqFQ7YJwWOTVqQMcxKQMc5Pf2qOeV7gjOsRJHcFSCEB4NTa7H5iQyqMsQAak3hZNmckcfjUqYdRvGR6H1q/a6ajWjIYITDAoZcORz70shBHGferR2P82eAORUbB5FxGoBJ4z6Vi227jZWC5ITkE+tRTBoXCsvXvV6dCluGIBkHGRUMcjMoRwCfekkSRRnKfJyDUsNuZfm5XngnvR5QEx6gA4I9akDsAVDDbngmizAY9qWY7mGCe9Me2dELIwBBqQzB3dACcfrSNma0UhsEH5gapIETW16qW5aQAzDgccEVC5SRxJgAE8ioREw6kY6ZzThMsKFSARmlazCxYg8tHJTuCOfT0qGOxAmLRvtTGSDUAkyT5bcjk47CrIk8yAiMHJOB71VrhYtxokcZfAbI6+hpk0aLErMASRiqxY2pCmQEkcrUzXKMiKVz61DTT0KViuoBUpG4GeuacgZonj25GeGxSpD5dwkzAbckc+lTGSRVAjAAYkVSRJBCpSRQwIz0JpZGJlKnJPpip5ZF8nZIwz2I7VXkuQSMAFscmhoq+g+KRI2IkHXoPWrM0rlV8thlKrrGtypwR5gHGahE+5jvO0jgj1otcRM7sJNz8sOwPSpYiiqWLA7ucVRlDNLvUkL9aaxDA4JGO4NMVi/MztEduCvcVEhAYM5wSOBUcLLsCiQ55zUJnUyMWJwOMjvTsBbSXe4OTgHBNSs0YIXPB4yarWrRCM5lA3dj1zSXfmtGYkTIGDkUragi4YdrBTtA6A4qjPIQCoYYHBx3p8N9thMdwMkcdarNGZELRjn0pqLuVdWJwoMHmbgCuCQKSKUzPlVJJ6+9T2WmSXMYBBQd8963LWwt7NMKoLdya1jC+5LfYzrXSHlfzJeEHIBrYRY4V2ooGB+dNeXPA4FRluc1qkkKxIZGPX8qbuNRlyPaoZ7qOFclufQVVx2LBfA54qncahHF8oO5ugAqnJcT3ZIQmNe5pyfZbP5nbfIe5oDbYcsNzekGQmKP07mpzNZaYo2gO/5msm81mR8qhCqOOKx5rxmJwSSTyTQVbubN9rs0x2o21D6cVjTXZZiQST71WLFiTkgUgGO+aQX7CsxJ+Ymk4HNIzcUwntQIeWwKbk4pOSenFSJEWPoKBEfJqVImap1twoBPOalRlj7A4pXBsiS3xgkVKqgHHFOM2TwuBUTE5yDilqTqxzgA5FIAxpSQVyT0qTICAgcHrT2FqR7SPpQXK+4p5kAXGOT0qMKCxOcAck0iiQylgB36fWmFmU5IpVkUPuIyKSV1K/L69aCbaiCZxxnI9KcojkwwGWqDntyafGWVgw7U2hsnhhUvgn8KsPGBHtGCc9e9UzIQwYYBBqV5xJgg4I61m07it3I3kYNhhnHBFMZlPRafJgkMp5JqJgwJB7GqQx3lqF5PJ9KcF8xflJz3FNjXcfmbA708LsPDcnpTARWaNjgkZqVZGPysOD61GSQacCz8dB60txWFjG1iQKVpACcHBojcIpB4NQM2DnqTStdjSHE88mgSOw2gnGaI42kPzHAqxHGAOnNVYBiQY5PJqUAAYHFGfl5ppOBwaBWHEgGmFhTS1RliQaZQ4sT9BUTN7/Sgk+vFRM3bPSgBWYZ6/hUbNjoeO1NZjng1EW96Yx5bOaaT6VGTThzQMkBoJ6UA+vekz7UwFAp3PrTRigGgLl6Y/NwMCtGzjWPTsuceYec8VUju2DAeWpJOOetX5YJrhRESFA54rLYdiuYoEQnzs+wpqRuzoI0YnOeBV2PRiVGZQPXitPTbJYJQN27jqRTugIvJcKAFIIHPFNMUnZDn6Vt7V64pNqntzQmBiiGQj7jflThDKvzBDxWuVUcUADFPmEZwW5yflp6SSBwkq4J6H1q92FNkgE6g9CpyD60XuJogHBOaO+c0FJAcEEnvRtcjp0phYMUEZo2Sf3TR5cmM7cUXFYbjFGRTJz5CgyNjPFQfaYuRk/XFFylBvYskr60ED1FVjdREYG4/hTTcxgElTxRdFOnLsWJCFQnI6VnYJ6j3rQSAXUYaJwfXJ6UDSpR1YVSZGxngZIHetC1tkdcsucU6PTGDAswI/Wr8cYjXYoxUtiK32SL+6MUfZIv7tWCMHFH4c1N2Mrm0i6bBSC2iH8AqyPXvQRRdhZFf7JCf4BVKWykEpKLgY45rVA9uaRozjpTTBoyZoHIDEc9KjXfE4JHA5rVMeRgg1WmhOTwfpVpk2KV2gyJQOG6+1aGi3AkVrGTGGGVJPSqnDhoSO1U4ZTBOrA4KGhq6KTNEwm0vJI+QDzj3p+8BsdquXqLdWsd3HySOTVDEWOZBnrWbZSQ7fjoaGbI60wtCOTIKPMgAwGJ+lF0OzJA3XNNZxnKngdajM0Xbd+VIJosZ8tznjGKVx2J7aJru7S3i5kbpWlLpUdof9Klyw/hWqfh2aNfEsBOYwQQM+prb1O2CXUquckknJpolo5i8K3LZSHEakjp/OqJhBOFP4VvRmGJpImwM8gnvWZfGLcWTAI9KoSKBR04xxUbZ7CpxckH5ue9Ozby8kFT7UiiqJGHXoaBIwJKkZPrVh7TI+UhhUD25VuQR6UAWFvFK4li/Ed6lilWRso4GRwprOKsPegkDGVNO4rF+9c29uSQAzDC4NUYY/LiC9T1NIQshBdicdATUo+8T2obCwyTAXp+FPU4UD2prnJ9+9IDSHYkDe2aXPFRg5oDDPvQBIG4qQMBz6DNQA557UO2InbPIHNA1uVLZ0k1BWlY+WZAX9xmtaeKHUNbjgscLG64Lds96wAG6qMmrMNw8ablJDjoR2rlqRbd0z3sJVjGHLJaFzVLCTTZvLVt/uOKz2nkjYbsg+lOmu5ZQGdyxHPJqKWRpnDMOnSnTTS1MsROnJ3joSCZiuS34ZrYsoDa6cm8YkkO8j0HaqmmWCvi6uF/cocqD/Gf8KvyStNIWY89h2ArdK2p5dWpzaIXIoPI6cUwfXmlyTVHOOJwPSjI6mm559aCwH40XGLx360YBPAxQFYqSq5xUsSLv2PwSMg+hqJTSEQkEHHPFR9+pNW5gzICVwQcEiohGApOAcj8azVZW1GRYPXoKUbgfvGp1IYAMpx2FEVq0gYkgEH86PbIVyINJztbketIzykL83OQauSQwi1EqjDpxj1+tMMVuIkY5Mh5AHWn7ZDWpCJpx/Fk9qUXMw9PpUkgQKvOCBjAHWkEYYgA9ucCmqyYDRdyj+HJpftsg4K8/WhUU/eBx0z2qTyokwM5z2odZIBn284wVIpRfY5OaR7dRg5ABPSrEFtboHM7ZBHAHrR7ZARLqC9MmnDUlzjcc00w2wUjackcEiozDHtOFGB0pe2Qix/aEZ/iP1pRfqrDD/Xmovs1u0ZLAqccYpHgtzb5VVyOM96PbLoFi59sbYWXJAODQbwgA7sZ6GqcM6xqYzyp61KkkYIxGDGf0qfbeQFgXjEZAJ9T6UfbCDgkg1DGGCmOPBGDnNJ5gUjcMsRxxxS9v5BYnN2R1akFyXYpuORyOetUZZJmjDmMjJwDj/PFTsoiIk744Apuv5BYJp8EjkGowcnPoMmoZroPlUTnPOadDci2kDSDIPb3o9s+wNF2O4KOPmwDU5ukA+Zhk9KzjIswZ2AQelQMYzIGZyB0Ao9s30C1jWlvYY0DEZBHQUh1OKBxhcoeSaxHKqctIGHQY/lRGAYjn1pOoxM6FbsELNGNoPbNV7u5jkIYoA4PJHcVTgmWS0EAOJEORn0pJwgYHOcDPWpdVvQaSJ+MBs4FLIYxEu3l88/SqImecfKcIODUYkdWIjbIHU0nNtWGmXvMUEMyjpQJIyQVbOfbpVMTCRiJD8w6U9CMMyjABAGaSqSQXLUgMYBJGT0HrTR8xB6HuKrSMykNISQSMAdqRbkRMQxw2OhqvathcsggsAeMnv2pjSASkDgHkVDJciTDDqeKkHlSaaJF++Dz6j1o9pJiuSqAV3Ad8fWmyEIwByMn8qiWSSMADkEcfWpwfOQFiM9SO9L2skA0Ou4KBnPSnzQkIC2Bu6VXRlWQsOnv1BqUSNIHZmLAdM0e0Yx86QyJGygDAwxA6+9RhTE+0HII4NRruAAY4BP50skyoo5OcnB9Km7YEpiBB74OSKimsYghZWO/rj2pBcYBYnkjBpqyNy3UMMHNK7AgFiCTkkjFSCNvJMRHJ6U9GYhgMk55Aqyy4VX3DjqKLsGUEtp5HPy4A9aUCRXI2ZKnB9KuiUqmWPWmLMjA4B6854ouLYY24gbgCTyAO1NEhwQVwR2NSsG2gjnBwDSTxoSCEOTyQf5Ur3KuViSzFSevOBRAjGUgHk84qVIjHcZYEADP/wBapLbc0wdlCA5wcc596q+hN7lY7i5kUEEdSB0oTAyepyTiphJIkLRBMbzknHNLFLB9wAlx2I5pXsNFC6lld1jVSATwAO9KbGcKWlwAB9c1piWIZYqM9BTZpsRbxyD2AqlU7IGY0DSrJtMJcEYXjofWpY7O4lR5cbQvUdzWirrIUkC4Bxwe9TzuolA4APT61XtH0QtTKFlMcGQ7AfbrVvyIzZeUgyM9e+ameQncpYEY4qsSUt1WPqW6CpcmwGjTA+SkpA9DVuGGC3cDAJxy1VmLxMDkgHuaZJeGNiqxFiD/ADpXbA0FjjNx82CCO9RStGgPyAZ+XpjAquLp5ArMpGBngdKjlmd3GVyp5J96VmNWLMQDo6AfKBkAU/z0dD5gBBGMntVSOVkUyR8YOMGoI5pfOJZSYjz04FFmwNC5CP5YAGNgPtUAYAnOQRx7GnxyCJdxG5SCAfQVWmLhg7MFBOVFCV9xF+OOMbGHI6kGopFwzllwCcAnpVWG+ER3PnaeCCP1FLeXO+MRoSctwfanZgXBc+WixxAZxgigTBW29M+vY1RX93teRsEdCT1p8tzDPhZPkdPTo1OwiVr4MjxhcOBg+9Ps1Kw/IwJx0NV7RIT5jOu9SMZ7ioppWVyikpjlSO4qlECSedj0UA9yKVfNMYw2V7kdqotMpBDvgnuPWrOn3UcKhAd7uCNvana2pXUcsckiNIoyF4OO/vSRkpIgDBx1JB4pXhnKtu3xoDyBSGKOO3CE98gjqaV0K1x/kMZgzSYGckirki25UuoJc9h0FUN7SIduSVODS2c3kysJm4PAoSbBk8qIcumcqOR3qJZ5VcMeo5walhkiYmTeMkEEenpVYhgShYMSDtIp8oGjbXTuzFyCuMjHrUJmikjLuQecAVBCG8kqj4YDHP8AKoCTIT5aY28nHQGlbuBNEkrSBkXjNLJcszNCw5JwD6VXivZImKKpKDlgD096fJKBO02DtYDBI6+9VYXoIIZUky/VunNaUE0ccJVxmQ9gOlZYmkJB2M4Pcc1NAWJZed6cjI6ipaC+pYVlkhdyCGzgAd6V3eNVZsjIwD6VUa4XeYwCMnJ5xU008U8YKyNlexosyywJlRFgjG9n+8euKrzxC2kjbkqDyabDJHDASowzHkk1UnuJd+5mJQ8Y9aEuwkWZWaW73o5CY596ZOXxhWyBzgGoIbjJMYHI4Ge9SxKzOSAeOvvTs0SywYGREaN8hhznqKhMZjl27iSTnGOcVPYlWZ1kYHIOBnkVXu5CihskEZBcdcU0gRNKY153EgjgehpkkMqWpZkB45H9arkRAxyLKSwYEgj860GlEhJzlTz+FDVg6lCL5cSggKeKtxxfuxcLJhSDx71Fc7SREoyp647Gq73b24EYQbewPemtRjZLku5ZgSR3pBcsxCgnJGQTximxyK+ZCoA7AU4ReZIm7gA5OPSnZXFfUsQ38s7LbysoU9W70sjvHKArFl9RSzG3jXcEyParEMdvNAWjbCgfiDSfcCBNsjDe2GHQHvRJC0a+bioAolcneRg8/SnpdmNyB88Y65Pai1wJIbht+VbDAZweKkuVSaIyx4yRkioLwpNCkiYXPOQf0qKJLiFDJw0ZHPPSmkA+BhImZWIQehpkk8AwE3EdxUYUSMFGQM5A9aJAhYgLjHei2oWHibKgIAAT+NEgdFJA3IT6UwEKmRgkdvWpxO8yDaNq4wRinZiIoiY3LFcqeQPQ1r280dygkjBDoMOp7j2qiYdqjapYngDFbNlpjSRxyMPLccEjuPenythexkC0kuLxhGpK5zk9hW7ZaQkHzTHJPpV5VitgVjUfXFRtIWOSa1UUkFru7JDIqIFQYx0qIuTwTzTS3PWmEnGT+Zqxjy1MklRV+ZsCqlzfxwggHJ9KzJJprgkk4HpQUi7c6lklIj14zVUOobfIST6E1XLLFnByT61Smu8ZweaAsaE2oHBEeABWZNek5JJJqq07MeppgB6k0rsNBzStISTmmgAZJoJwKaT6UAOJFNzSDJPrUkcRcjjg8UCIxk8VIseeSasJbMDjHXrU5hjBCsccUrk3KiIBxjkd6lHtUpRR93BqMj0oTDcCeeOlAINGCelBGOO4pgGeMDpS/KRnvTOnSnRgM+CcD1pMTFwf/rUqE525p0mFAweaahUMM96QxWj796iIK/SrKyKUKkAHsahkOQAKE2K5GTxSjjIJpMHvSAHNMY7Az704DjNMPOPWlLMOD0pAx21iDxk+1NA2kjBz6GnRyFDkAZp7t5zbyoBHB96AEjZQgLHBFNkO9sjkHvUTHL9fwp6AhcjtRbqJl6GGNl+9k/zpJEWPPHPvUAZlOQSD/OlMzOQGJIHWk07glYbI3JGD+FRbyvPIqzGYyxIbp2prqZWwAMDrRce5CGLHOOanjh3DJ+tPSEKBxzT+nQcUxCAAClJxjnGKaSR24phOfwoGkKzYXP51E0gHWhyMVC350wJC/XnpTC2M5PSm57Ux36g9aY0DOPX/AOtUZYY5prtiomOeppDsOZs033pPxozTAUCngYApoHIp496YB6UpPak70tACZ4pc8iigEHBxQI0rFN97HuHGcn6Ct+FTIxZQeD2rItHjNwWLBAFwPrWxa3lrCuGlAxWT1KLSq3oc+lW7VW3FivQVS/tO07MxPsKsR38QQBVlPfgUkgL+D0xTdvOKrC7ZuFtpifpigSXTfdtH/FgKdgsT4z0oPB5IqDy71j/x7qPcvSiC9PJWIH3JNFgsTAAjgg09WUKOe9VxBd55liH5077NNjBulA9hTCzJyVpMqR161D9mb+K8OPQAUG1THN3Ifwpi5ScYJIFEkkcMZeRgAB3NQC1gH/LeU/jTHsbN/v8AmOPcmi6DlM0M2qX3JCxA8HPQVvR6ZZiLIVScdc1Tjs7KM5SJh75qbZbnorAfU1jNOWzPTwlenSTUlckh0+3DHcVI7dOKivLWzEZUFASOxFPCW/aMn6k0jJbn/lipqIwknds6amNpNNKJz6StYXG6M5UHkdjW5BqFtMoIYIcdDTituOluhPuKUCL/AJ94/wAhXTc8aSu20Bu4e0i/nS/a4MY8xc0AxjpBH+QpcpnPlR5+lK5NhhuoM/fGKb9qgz/rAMe1Sll7Rp+QpRIoH+rT8hTCxD9tg7OD74NIb6Hj5hn6VYEuP+WafkKQy5/5Zp+QoCxAL+AfxjP0pDfwYyZAPwNT+aBz5SH8BQJx3iQ/hQFisdQgDAmQED2pWv7Lr5mfwNWRKh5aCM+nFJ5kRHNtGfwp3FymZdS2khEkUgDD2xmsy5KNNuQggjmumxbn71rHj0xTDDYk5a1T8qfMHKypoNyssb2cjZyMrUU1ottKysoJJyCa0BFaId0EIRxyCKhvZkulBAIkHWs2WilmMceUPyoLqcYQDHtSEAHDdqUlQOoAqC7XFEnOcAfhR5hPApm5Omf0o3oD359qAsVrmRre7jkViGHIIrei1WPUoFMj4mA5GetYN+BJACuSU5NZ8cxUgg4xzkGtIvQlouarczyXBG0oEOAB396oNcyDG7nPpV0XwkGJ1DjGOnNKba3uBmJ9pHZqu5DTM/zge9PEmceuKdPYSxnLRnHqORVXEkYyOnoaVgTLqzsDwxx9anjuwf8AWAEYrLE2OGGKlWRSMgg0Bc0wbeQc/KT1FIbLPKMCPSqKvg5HSpEndT8pI+lIY6S1dc5Uj3qMxsD1/OrkeosMBwGH0qdZrOf7y4PrTsLUyiHXqDSAnOCMVs/2fFL80MoPsary6bKmTtDAdxSC5ng4x70ueama2IOWBGOmRUflMOmDQFxAwJIz0pJiRbSEccfnS7DuwykZ70uM4789KCkzOjwGHJ9x61be4jKhQuOMZrSUKesaH6ipB5a4IijBPt3qHBN3OqGJcU0kYsVtJMcRRs59QOPzq9BpaQkSXbBiOfLU/wAzV5pnHyg4GOcDGagJBycc+tNKxjOo5D5JGkIzwBwAOgFN75zSdqM54qjIU85Pagnpjg0npQZgX2YGQOPepbshWJ1IRI3KE8nOKkSNJmY4A7iqT3M5IXhVA6elNhmV5CNx4GTjpmuVtt3TA040AjDE4yccVFIpkYqOMEYPc1TjnlmiZHBQIcgjvUrytGUYcA9Se4qGmBZJMCPESHDDg1AZWLgiPPGCAaiL7nBGQpBODTYSJpDGrsCMEEDripsBcSQbCu7YQMnI5NPX92RLG+5R94E9KrzgC4V5GIJ5X3+tRyKyKXiYc/ep2AtCQAGUk+WCQQe9PMYJMjMNoHGDyRWeA82wNIFUEkg96JpAjANKTEpwcH8qLXA0bgrHChXBJPHHUUzcpX5CMkYIHas4Ty3AWKP51B4xwatGRLa1k8xSHHHPWlawXHyKYbeN92cMdwPpSRzosoZhkDjHrVR7tbvBZtgPQds0zzo4X2zsQrdDjpVJMZozOAjjGc9D6Uy2l85XVsjaOvvVIXDSuIoF3gDgZ61Lb3JHysCByHHpRZoRJJMUQBTn0qxE6mI7uCMHJqmgEkMjx4O08DPNRhp3XylbBYZIPpQkBcmmjVRtkGc+tN3Elm/QVBZwwSK8dwSkingVaKxNDmLIKHB96TVgIIpizbWjPAqROZgN4CdgTimSNucRRDYSMFvSq90ojZFhcyHI3A9fwoSuFiSaeRJ2aJsjpgdamExkjRmBRgOQRVeVktsMjbi3JyOR+FQTamHQiVSDj5Tjk0+VvoBoDUGVwGxsAwADmmGbzC24knPAz2qCKMSCO4bYcHOFPUe9NnMQMjJJhSegPIpqIr3FLBpBzsA5NEjbySDn2NVYyWcAKeOTn+dTLsCFjLhhwfaqtYVwjuWEuDyF4APpUqSrJIAwwPTPSqEsxkKkKCy8Aj0p08rJwq4LAADqT+FPluO5pSRwlWSMDA5GetNEyrGCUBB4zUaQkWsUrtgtwV9KSZVlQRg42jAJPSptqBKxVpAAcEDnHWprGMRs8jEsQOh6VnBGt23uQ5I+8DxUgu5YE3KfMQ8gY6UNdEBOxV7l1BwG5wDigODIFjUHuaiR4ZlQxxkzE5wKWYyWzZUbZB7dam2tgJXURAsx+bIIFTCTzEKKwOecAdDVX7bHIAsoBPQ47H2pY7kQyMpBA4IIH5UOI+hPIJQoVQHbHHPSia3Urg8u4yPrTPOMsYkLfNk8DjHuRS27AgFZA4UnI7j6UrNARmNo7UKAWkHp2zUwjlhQo7g55wB2602G5EbMTweTk9xUctysxLMpjYDIJ6GmrisSyzEjCjG0AnHYU0SZlQgkA8Gqy6hCs5UndlcEAdTUIuwgKsTknKH1HoatRYFxnCSE5+XOKfHIzqzKcIvB9QazXnBQMpy3oKSG8cZC4APUe9PkfQRqNITCInGWByCO4p8aR/Zi85IRjweuKorcxypseUEnjI6g09LgqBbyHepOAR296mzGWAE8oxlNwIyrDvj1pyTRFMFT7j0qF3WNP3cmcdielMCRxqku8sH6gdjScRIlubgxyjyFAHG4gdBTpriMICjcDrUNwrWo37dwkABxzn2qO6RAiyKCqHGB6UKNyjRtjvYCQkqVyagZyk4IAIOcVBFv8r7RG4eMcPg9DSfaUZcKDgcgdzS5XcC5Dcq6tAXCMQSD61E94SY0Y4wcA+uO9VTLFLblwQsqHn1xUckkEiqjFkcDI9/xquUDUlZfKU5Jc/eHp6VWnlnltkaMEqOAVqCG7GwLICR0J+lWLBhGBbAn95nqO/saSVtwuiSESzWgKuBIRkc/oabGJpmE+0DZkMB3qOeN7V9pYA55JPfuagfUJIX+XkDqPWmo3EXyYzGTzk8YPUVBLM0KlVGAfWq019Ez74wccZB45pXlaUBjgP0IFCjYLjkuQWETMRgcHtU8waSOMKckHk1BC0QZ4pFViBkH3p9tIBKRIAE6Zz0NDXUVyeKSOOUg8gjBJ6UxZ44w0RXqchsU9beKTLCQHJwAD0qCSJIi0bsSDxuJzijlGLcXJjjIcZU9c9veoIbmISbSeCOueKqyXDJIYJAJEI4NMeJlyyDIAyRnoKtQ01A0vtUaSZB5PBA6YqGS5YTAKAY2PHtWcsygkBST1HtUsMgeQqWxk8E9jTULBsaCyruKlTt6HmkkuxGxC4KJ0PqKrgSkhjyvT61E8ilhEQASQOe+aEtRXLtvcoZDvO2MHIJ6YNNuywYSIdw7Z5H1qtc2ghAjEgz12/zptpI7uY4gXA6oe3+fSjl6oLlras1sRkb8cD0qSRQUjA6bRkj1qPyRCNzEkHGfakk3Qr/rAc8jnpSs3sIjlgYwM5JyD8p9apmUnCFefXvWiZnkg8t8AA8Ypg2xgsqhznkjtVLTdFt6aCRsY4vKBIBFMmciMRkEkcqfSmX0iqqqgO4kckYxT7gLiOJnweNxA6VVr6klWEiRyCASOcVOkatcIFIiPUEnpRd2L6eUlikEiP0YDpUYk87arHEhIUD1zT3WgWNeK/KMPO5IGDgZB9xVa8mKqWCgrnJFQyW0ltcfZ/NDkDOKglLFyDk47Cs+XW47lhZtqb1bYD94e1V47xFkdXBdD90nsahmkYqMEYPbvTECk5JHTODWijoGyLflSC3F0oOwnGc0+N0mY5mEZXBBPeqm6QL5alhGxyRngVOkkUgMflAADJb1xRYRcFw9tNHKSrjOGI5yK1B9mvUYREDcMEgYx7GuaXEbbux4GelPgvZbabzoieeGXsaTjcGbEEFottJG7AzAEHnkiqEjCNQgfzFXhQe31ouZ7e5gaZD5c2M47k1BJApiEhnUkjnB5BpJdwt2JormaN/NZCY1/uDgVau2M0aXUTbCBwCMVTh1KKGL7OwJHdhzioGNww/dhmjPQY4ptdwAzSzEhmAOOvrUlsBLGV8wBgemelV4y5cqw6daefJEgZFOR1FO2gFrYVcEuGXOM+9NuXjAG45J6Ad6gknIPC/KfX1pqXJku4W2L8h6EdRSSYLuS2+QXkZSGHQYq/bX1uFCyfI2OSe9Pu761KBAAS3UY6Vk3CqpOMHPSi190HqXrtUSRZ4JAQDzg9qahhllVZGLqewFU47fKBmYgE9qsQTpbsFbkDvjmi3QPQnlnt4kaBF6dCRUUEpChWP40pkjnQuo4Bxk9arZDcYIwc49KLBc0I7iBHwzcE8kDoaLmNCwWUBwTwR3FUo2KZbAJPHIpWkBdF8wkk9CMAUW1C6LP2aLdtjXHfFKIkMbtI5BA49qYZgHzG2OMYof5kC4+UHJNJiK5mYohkBKZzj1FW0v7cZSFChI5wOtVXYzuF6IvQU2COGa8CqCMjt607XQ9BpmxISCRuPcU6O6jiLK0W7cOSOtR3MLRSjJJGeaJIssGTpjiqVrDGFuTtBCnsT0qS3uJUzg5THIPINDBTjk9OaaP7o6e1O2gFzY5hExG3PQVGq+YCCcDvTomnuF2k/u46nihMjbYgXc8EAcD61Nncm5DHZRrA87Sck8AGrGnabcXM6MARHkEj1rUsNCWL95cEk9cE8flWqZFjULGoAHpWijbVhuJHaW8B3EAk06SZjwOB6VEzknOeaYTgdeatIaSQ8t79KaSfXiml8A54+tUrnUFjJWPk+lBVi1JNHCpLsKzbi9lmO2PgfWoGLzHMpODyBTJJlj+UY4FK5SQ0qF+Zzk+9QTXKqMK2MVWnuySQvGaps5du5xQLREs1yzHjI96gO48k0DApC1MTYpwBSE00sOlKqFzwKBDSc96esZbpU0duTjj86lMezuPai5LZHHGAMnrUyoyjcoyBycUw+vNOjkaM5U8dxQDJ2lwNw744HamxgTMQfvDoKjcrn5eh60mSGDA4PqKVibE2DFlSvJ/SocjJz1FSifOA/PYmo2ILHApJPqNIMYpME044z1ppkA4xzTDUcFAGTTTwKN5I6UhUkZJoGJnI5/OjaRzTxHkUmSDjqKBXGnjnPWjOB61KkOcljxQ8kMWflBNMZDk56YFKoJPNMe7JPygAVH9pfuR+VAWZaAIySKZIeeeM1ELlicEZ45OaA3mOMck9qVhWY4dAQRzVgEeQAODjmpIbBpEDNwD0wec0r2JTABJH1qWykmyBLfcMnv3qTygiD5qCHTOTgDtTQxONqluegpolprccQcD0phXHHc1ZS0llwdu0HpVhLNUGTyfegVyjDbHJYg/nVkIAOKnMYHQVGwxxQCGHr0qMsRxTiSCfSoiTnpQUBLEZphOCc0pphJ/CmAE8c0w475pTnpnjrTTyc4oAjLAAkDmoHI71JIcCoHPOO1AxpbI96Sg/SjiqGKMUfypKAaBD1607Hemj8qUg/WgBRQfrSCjpQAueKcOgpmT65p44GaAOui06zjQKYw5xgk96sx29qnAt1PrkVDb2skLb2kJP6Va+U85A9awuaJEiPHGfkhjH4VILuRTwqj6AVEIyQMAn6CpI7aR+kbH8DRew7DvtdwxGG49hUokmIwXOali0+c4KwSH/gJqzHpN9J0tX/EYo5gKPzEdSfxowevNaq6FqB/5dwPqRU6eG9QIwRGPqaOZCMUIT1FLs55zit8eF7vgNJGKmHhOUAFruMZ7AUXQHN7MduKUR+1dKPCyn712fwFSDwxbDGbp+PYUXQ9Tl/LpfLzwa6keGrAfemkP44p48O6aOrSH8aLoVmcl5YFAUcjNdkmgaXjOxj9TS/2LpEZz5AP40XHZnGhRSbR3IrtF03Sgf8Aj2U+maf9k0tDxaoSPai47M4nA9RQFB6mu3MOnL0tY/yFANkvS3jH4Ci4rM4gKM07ywegJ/Cu2E1oBxBH/wB8ij7XbjpDGPoBRdhZnE+Ux5Ck/gaUQNj7j/ka7UX0APCJn6UDUIyc7VHtijmYWOLFrISP3ch/A042cuP9TJ/3ya7I6lGD0UH6UDUlP938qOZhY4z7DMRxBIf+AmnDT5j/AMu8n5GuyOooOmKT+0lHp+VHMwszkBp84yRbyY/3TTTYXAGRbSf98mux/tJc8EflQdTXPBGPpRdhZnFvaXIH/HvL/wB8GoGtrof8u0v/AHya7r+01bg4I+lN/tAcnAIo5mOzOCeG6AOYZAB/smq720udwikB/wB016Cb1eSyg037fGTgxrj6UrsVmeeFS+Q6EEdcgiq8kZjwV5B6ZruLq5jku5CFXAAHArKvo4biMjaAccHFMqLaOZ56k9aUkDpRIhhcq3boaZuHbpRY0TuKdrKVI6jFZM8ZhkKnpnj3rUJz9KjkQOMFQaa0E7NGXuwcU4Mc5DEH2qaSy4JjYg+hqqRJGcMpHvVoxaLsV9LGNpbI9DzmpWmtLjAmiwfVe1Zgc8Gnb8kGncVkXn0xZMtBKGz0U8GqkthLCfmQgeo5FCSlMYbB+tWY9Qlj6tuHoeRRcVihmWMkZyB2NOFyM4ZSDWkJrS4/1sIUnuOKQ6ZBMC0M4J7A8GgWpSWVTzkfnUgYDoeKSXS5o+ShPuOag8uWMkZIHoRRYdy4kzqeGx75q3Fqc8eOcgdQec1leY4yGUnHpT1mU8bsH0NA7o349VhkOJYlI9alEWmXXCtsJ9a58OMdqkDY5zigVjeOgtIMwSq/pVO40q5hkjiliJLHIC8nHerOkWGp3SiSBmWPPUHk1uwwXMNwJXSQyYwSwP6UEt9jDjsoscyGPHZ1wfzqGexZRujmjk+hxXodlcRyKEuLFJsjByvJqK+8J6dfIZIIWtpAMgZ4zSBM81bzF+Vo8n2OaZl8/wCrb8K3dQ8O3Nm5XcGA75rLktpUYg5yPSixVytuc8eU3v7U1pGQgMhGTgZ4yanMcnXJH41XvS8cAc87SCaAuKswVpPMQgxjJFV7mQlkuVBUY4FVXuJS755Ljr6ihriWSIRZG1QARUOLbAsTR3TwC7ckRkgY7mhWMaGVUO0YyT3NQyXU00GwuSowMdqDM0sbkMQoGApPU1DgBrJtuI2aLlQMnHrimRXMU0AaePjJGMcD3rKSSVFDKSAnB5xmmiYrEYySRIcg+lS6Qjb8xRfR264EboTk8jHpTmjMIAYjAyUx1H1rC3vIyqzH92OCKU3DzMXaRgyjAAo9mPQvIWu4hIWJYE5A7U2WeWGAKuCCwGc5FVLeaSNQqffcnn2pkj7tsKk4J5Oepp+zVwNW6mhSKONQQQckjnOaqyPBLc4A2rsHbnNV5nUSbAw2oQQaYxLXBZiBgZyOhpqCDoajRtbMm1gAcFSDycdqrpfPNcPvXzOT17Cqn2tiAxbkDABOajjLR7pByTxkdhQqa6hsW5NpLBVwoBP0NRGZriEiQ7igz9BUJkYIVLcHrUJdo+gyD1+lUoKwi9CIxYyTKxWZTlcHHFWWkCwmTcSSBuA71lAYUkMcHtTkaXbsUkr3x2ocEwLLzkFZYMjJxg1qxxoE3rMsjEZBB5HqK58HblQ3BPSnRyyRs0Yzgjn6UOmmgL13vXNzHIDyOB1zVpZJLaJZTcIVkHOOSKxmkY/KWyMcc0gyT5Z7epqXTuhmlc3rNb7kkBOew5FPWdFAnDHJHJ9KzpWiKKqIFPfB60+5mVgsaLs2jBz3o9mrWC46aQy5kBBOccHpT4VS5TMjAMBhQOwqvI8ZgVFjCsOrDvTpH2yKB90DHpziqsrWQiwI7dbaSRJnMijAGcAGnCS2ECSKpkmQAkHoSOtUCdoIB60qAggBSAQM+4o5VYDVmvku1BiARwCcdMcVQhJde5PpTCY1iZcYbqDTA7xx/IBhjnPcGjlVtAJQm6YKSFJOfoKAQLkANnaTg9SKjWQMDuJDE9aWBghkbBJAxkdRRy6CLs0nzBVZstxg85qK7KtMFQ8FQCPU0rQqtqkslyMnnAPIBqrkGcGNywGCC3XNSooCyouSjgthIxk57e1MLMltGM8Fsn1xTo5mn84ySiPOBgjrReyRyRxlTg9CB0oS12KRofbFjAljiAjI7jBx61Dc3azoTG+SBkE9TVGaV9qRSMdgHBFRO6FQEUjHUmhU1e4Jl60KSDc/LAenGanlvIzIUnQByMAgcEVmeYY7QBCRznNFsjXjMvJbORz0FNwT3ES/aGhumbIAJAweRg1YtblrJpA6B0J4PoPaqBjLSFT1U4/KniTETJICQxGD6e1NxVgZe1G4iubZDESORkn+VQ2jC5lVZJSqAYGRz+dVp5g+xP4VHBxgn61BIzQEbeM9CPShQVrAapaGzuGEaiYA8v8A0qjvQSkP0YnHtUBlyA2SHzyB0NPQKSWY5xzimoWDYsKI41G9j16AdaScKdroRt9e4qGItI2DlkHWn3LxNtWNSABgk9/elZXEi1B5VsomVd0p7MP5U6O7Rpy20BiOR2NUXZ9+FPbr6U7Cwx4cZc96HFXAlhCy+aDkEnOAegohLWsg/eb4yeVJ60y0mMIkdRnIwwPpTcgAMSDzkAc4FDirgaOpSxm3jSJzjdkg9qjtmhlJMspEfp2NZplLuQWyM9aWRmRCg4AHHvRyJKwzZE9nbLJaxOXEnzcdAazo3xdNubHOAPWqqNGVB3FWHbHUU5Tuy3UgUKCQOxoEKElkZlycEfh2qBiGtyynBBOAeoBqGMu528YPXNSSKotiyyHO7GzvQopMEXLG8iWERGMM4BBJ7ipTqCxw+TImGXhSB2rJjVt6ogxvxz7VPMA5j3ZJTqT3qXFXETX1w80cO5w5Ocn0FFvBFIoYSFyvJGOtUpSC+1TwOlFtKsAYSBhIDwQegqnGy0Gy9cyQFhEwxu5yO31qsg8m5+eQ4HQn9KSOWF3kMn8WDRHHHcyvukChRkZ70JWQth05Z8FSAD1YdaspdxyQiMDa6jn0aqtzcRvIFRdmBggdCahkdQRtbp6UKKYySKZkfAcgHqAaJ3aOU7WIBGc561Aoy+4Yx3ocktu2kqDzzVWQ9hzAyLvBzjrTlmbeI9+AR0qNmQYVCSD+lMaMhQwP09qdkIvvbwG33Sy7Zs4AX9PrVcxyRKF4wTg8cg1EsweUGViOAMjtT5pTI5BOenPr70rWGXbS5IHlNkr2z6/Wq9zJFISRkEHv2NV2aSJgoPBGQasBRPAHCnAHPHNJpXuSLIVMIBYs5PUmkijBkIjkKP1yDjNQzEDAOOABn1ppYrlcZJ5BFPlVh9C7JPMISkrdcAE9aqsJAQdxKng85IpwLNzKSQORntURkyx2njtihLsBcNysqrEBsIGAc8E+tQpO6OQ4IwMAj1qKUeXs5IUjINSSSqVEYAJA5I70mkBYjkW7iKShgx4L9qjOI3ZWIZhwCfSmQ3KhSm0nIwakhUSMdwyQMgetNKwhxnaSLaSeOqn+lJD5T4d2ClSOB1+tVprkeaSq7T0xUyTRG3OIhv6GlYbJ5rpTfNKRkkAADvT22E5kBUYzyOtUMFsBTgjkVbN39oljV1I2DBwMg0pKwiGYQzsEjQgL1I61BsEUxVjuHv3q5u+zyt+7IzjB6g1VkIeYnpk8Cqj2As+UyRAsmARlcnqPSo8KcLGeQMmgzzSIsTN8i9OOlNRVjcMpJJ5NKwIZNw4U9AMgelCxkgEggjkA9DSXBMk5LAAH07U6e5JUIygFeBj+dOw9WQiVQNzLz047U9yu0bDkE8g9RUUTIS6ykgHoR60kZIO3JxVJIBdqFyHJwTwR2q4dRkULFgAAYyByRUKQqY8kZ7im7Y1G5jyKTSYicxh0D4IzyDnrUUbYYEDJ6EGmtINoCSYX0p8AyxI6jnn+lFrICyRGUOQMg5waZ5lv5gIjwR1OetQPLIJADznjpSeYhBD/ACtntStcLD5ipkLDoRSKNylc4J6VACSMMTjsTSENG2cn/GqsN6mj50QgWNEIlA5PUGq8gySxJB9OxqCOYBwSDjNDyFpDgnB9aSQIkinMLhd2FI5HbNSSFA24NkHrj1qsyfKGHIHWljBYEnoOD7e9NpCLcN5EjbWTIPc9qZcOjShgMAD161Wk2suVPI4xSgkqMnnGOaSSCxdjXHzMCARkH/GnG6C4ReRnketVlu5EiMLjJPGfQUgmQ43IQBxmk1cZYaRQpIGCO1VWYjkEg+oODSSH5+GyDzmnIoJz6U0rA7CSA7M7yemcmp45nQbcAoBUEhIB4wKVGPkFQwB7j1otcNx0jEvkDAPTFSWxUsYmBJPTA6U+x0+4u2ARSFz1NdPY6Nb2YDSAM/cmqsrEt30RmWGj3DSbyxCdx610FtbRWwxFF8x6kDrViIeYRtwB7Cr0ccca7mPFO1ibalEW0spyTge5pssMEK5kk/AU3UdVitlIUEmuWv8AVJpQcHGT1Bp6GiXc2rvVLO3z3Pb3rIm8RMTiOIcdSaxJZyzEliT71GZCw5xQO5tDVZ7skO4UHjA4NP3JHzncffrWHHJtYHBxirQnLcCk9QTLctySTjNZ9xM57kfzqdiSue9VJMluufb1pJA2R8kEk80hIFOJHpg1EeWpiAnP4UAEmnpCznocetTJGFz8uT6mgVyOOLvVhECrxwaOAKUHnFAmGSDwxpGJPXtTiQRTe5B6UAICe4pwXjrmk6DntSkEDIoYrjSMHkUfw470u0k5waUI56CmMaDkYpyg9e3pTxAzdhUgt8DlsfSkxEJwOtMIOcirJhXHJNMfyYxkfrQCI0BJAp5GOOnpUBulB4Xihbne2Bwfeiw2i0vTHU0qqByabGGxnP1pZHwMZ6UWsJIjuJwEIBxnrVEksd2SasCMzPjtVuOyQAFm/SgbdtjK2n0NBB7jmtn7LGOoyDSG2iI+7QFzFwQBQC2eDWjNYpglODVKSIxsQwwaVykSx3cqEfNjHpWjb3YkADHOetY30FPjkKkYPShq40zc2xuPmXINSxPBCciMA1Qt7nIAJ68VMckZz2qNUVZNamgbtDwOOKia4zyCSO9Ujkc5pwZyMAA/U1SdyHGxO0uTxUJfJPWjy5cfwD6tSGOQjPmRA/WnYkYzZJ7Y/WmMeeelSGFv+esfT1phgcjBlj/OgBpII60wkevanm3bB/ex5+tRmBh/HGfxoAQn0NMJHWlMDHOWUj0zTDAx4DD8+lMCGQjsagbrV0WbEZ8xOfU04acSf9dH06Z6UDvYz8E0YNaY0d2PE8XT1p50SXGRPD1PegVzKAoxycVdm0+SLOSG+hqIWk33hG2MdcUXHchHt+tO60pUryQQfQ0zOaBjsYxzmijpSY96YAOvvTz79aaM+tLnFAj2Sy0SzNw0cseRtBUE9PWtOPSdOj6Wyn6ismz1eC+uIZoGwMFSCa1xOTwCPzrnsbWLKWlmmMW6DHtUwES/dRfwFUhMce9Ibkr14pWHY0hMowAoFKblQMYHFZLXfHWozcj1osBrNegZ2003hA+8ax3ugDweKrtdsSfmNAG8L7H8WfrTWvgehrBNyfX6037QSetAG+b0f3u1MN6vZqwxcEd6DPnvTA2jfD+9Sf2genUDpWIbj0P40n2hsdaANo3xwcNiojft0LVk/aDjk800zc9aANOS+Mal2OQBk81BFfObuHz5QIJh8u0857VlXsjSWUsaHkg49zVHSr60m03/AEhgl1bZwCe4q4pMluxvzX89nIBckCN3Kpzzj1qY3ZFca2o3evajbq/KwHJYdAK6B5gTwegxSmrOw020aJuz7U03bHq2PSs4ze9NM3vUDuaRuQRnOKPtI67qzPNzSGVuRxzTsFzRNyAeWzQbnHeq8NxYCIfaI5C45Zg2BTYDb30nyMLeMdN5yTTsK5ZN0R3pPtZ6FqqXzJFMkMJXGMs5bJPtU1hN9otPNWwjZVJG9nwTjviizFcebvHRuvvSG7J5zisq41AyLJMIhFhtqovSlshcXkz4eNIkHJc4JPtRYdzT+1kjAORQLlz3OKznkCMwLg7OpHSsS+1iW5fyoHKRA4yOpoSuM6l9QjQHdOo9QTUL61bJ1uAPxrliYWQbss3ck9armMMpJ6VVkgTudKNdsg0hebJJ4wO1QSa5YkHEpP4GuZEu3JCgn3px+dNxUDHpWbkkbqi2jXubmG5w0TgkdRjFQZNZ8LCOTHrV3kc1cWmQ4uLsx5OaaMkn2ppc96AcDrVWIuK5wo55pmAwwwBBpScigcdKYivJZoxzGSCfWqslvLH1GQO4rRJxwOaQkEbSOaCWjK3dM04Se3FLqqmPZLH06EVRFyeNw/KmiWaAbFPEuOec+xqkk4Pf6VKJAccigDQi1CaPAViR6GrQ1COYbZ4FI9QMGsgP704Pzk/nQFjWMFjOMLKYSe3WopNHduYpI3HbsaoiT04qRZmXoxB+tArDzpFyncDHcGnQ2zxsfMlyB2FILlyMFyR6ZpRJkg+tAWNuw1W4syBFIQB0HatxPHuoRR42QnAxkqDXFiTFDS0XGkjrB40uxN5xVAx9BxRL47vX4Yj6AVyBk5xTfM9qLj0OhuPE08/3uff0qhJqZdidvXms0vnAzSorSMAOT6+lK4mi6b7Ofl4qpfXIkt8Adxx61MticjdMBnr3p8ulKygmUYBBouBkGRyZHMeCRgcdKid+VIOCOue9bT2GeAw57GoJNCzkmT8BSuBls484SKMDqRRI3mNlTgDkitEaICMGX8qX+w8dJTjFF0IoSziSPZjGetMEwEYQ9R0OK0xoQAyZaX+wlY48zJ7UaAZMchR92Rn0pryKWJXgnritk6AueuePWmf2IoOP1zRdAZYmXZtIz6HPSmAqpJBPBzmtkaIoAOM57Z6UHRVGAoH50XEY8kgk+bHJ6kd6WIsSWXB45rWOikDlcj0BoOjlBu2kZ44PWmBiEKHz0qRZhGeO/atX+x8AZU9elPTRlBzsPHbNK47GMTk8tSbhgKeQPXtWw2ijdkKQSfWlXQ8kErxn1oTAxi6nGTwPSpFnKKV45rX/ALCGMhST6ZoGhEjOzB9zRdCMLABJyTntUgkJUhuT0z3raGiY/wCWfI75o/scdlPH6UXGkYQABGSSPSnOynGRz6its6KHU4B/Om/2KpPTP40XAxPlGM08uGxkgntWydDUY4z+NNOiqhHHT3ouBjgAk+1DSZXBBAHSto6QNpO3B+tN/sdW6jGfei4rGIMFs4JJpyzGMYDHnsa2v7DUjA4IPXPSgaCvAJHHWi6CzMNnzUiSckLyDyQa2f7CUA5IxmlXRYwDyB2zRdDszDkOTkLgH0p6ZQZBIx1I71tjRo+DkUHSUUEEjGc0rhYwWcE9MUqkAAjOR0IrdTSEb0A9+9D6LHvDBgBjGBTugMMuZGAI5NNyA3I/D0rc/sdMcOAc+lIdFX+8DRdBZmOZgy4IyBTfMXGOcCttdHXoCKeuixngsoJ6UXCxgK4zjqD2NSRytBuEZCbhg471uHQVBx5goGgpwTIPXFF0FmYYDbyVzkc0GYn5SBk1tvpADkhicjGBUL6SgySME+tK4WZjyZzuk4zxSBgV2kZA6A1sPpe4AkE4BA9aZ/ZRzjYQKaYjHZVyBjAp4cAd8nrxWuNJXqwIHqaU6OucDOD3NO4zKjuDGpCYGfbpUYYMxJJPY1rjR4z/ABZx2zSNpMZA2lgc8/SldbisZQlAQAknFLJMZBye2PpWodJQdifU0waOhJPNF0Nozo5VXkHB9fWgupz8uCeuK1Bo0Z4DEke1OGkxjqxPNDaEkzGVRnrUnmYAVufQnqK1P7JUdGwKU6ZEAcknHrRcLGNIA7bhxxT1YLjsa0/7PTpkY+lRjSgwyXI/CncCkZFxyMYpoO5s5Jya0f7GTAO8nPXilXSfLzhjz1wKV0BnxymPgHIHIz2oaUtxuJ55NaI0cHucnj6UHRflwJAc9OKLoDK46E8nvS5yMEg+5rS/sViThs8DrQdCl55HrRdAZbckBcDmlAJGQ3NaY0GQ9XAPUe9ObQpcBQxP4UXQGXhSckDPrTSAMgDjtWmdEYc+YM0h0eT++MU7oDPBAOQ3BHIoBUZPQHrzV4aKezUf2JICAGB46UNoChtX7wOPUUoOCR1UjkGr40aQEAkGnjR2CglgDRdBYyTGnOM/nSoAO/Fan9mHIxgH+VIdIkxlSOnSi4GesgAAOGAORntVn7cxTaqqAam/shycZApRoswO4MpI7etJtMZnHDMC3OeKFcKSCQQDxmrx0aY87xTf7HkPG4Y7n3p3Qiq8oZMZGKjQBSDnAHtWiuitgcjJpw0hgQCRxxQmlsMoBgFMTHenUA9vpRsTGQpA9q0f7HfGARxS/wBkyAEKRgjPWldAZgADYBAz+tPBZcFWII7g1e/siTbnqR0B603+ybg4yMHtT5kIpPtk5YAn1HWoiFDccZrUOjzYwKYdHkJpXQFBeADkg+oNTR3DIxYEEkYJx1FWjo8u0jtTP7HmzkDFF09wK73MjJtL4HaocDYQWwc5Bq7/AGPN3AJpy6NKe1CstgKXnHy9hOc9aQMAwINXv7Gm5PHNJ/YlwemOvWi6ApZ3Z3Nz0yKaSCuGIOOhNaDaPPHgYUg00aVIOoH0p3QGeUXJwKAMEEkemK0/7NYEAgUf2a4549hRcEZ6MY/lBBXrzSSEHoPxrQOmSHuKQaZJjaCpFF0Mzgop4OGDKSCOKvDSpf7wFKNKcHIIz60NiKbScAsBnsaicKW3c81pHTHbAJBxzmlj0s52swAHeldBYzcKRyTjHBFAOUx1x7cirz6ZKGKrgj1oGmTLxxjvzTugKBCjopFG0HH1rQ/s2UdcUn9nScDjFF0FiiBhiQxweoNOUqmSFxkc1cOnyA4wPzpDpsvpk/Wi6CxSKAk4pdmRtJGeMe1Wxp8rY+Xn0z0pTp0oXhRRzILFNgN3z8n1FKWwm0dD61b/ALOlHUAn2oGnS9MDP1ougKQUA8ZqwnlhepBxk8VaGlXBXjb+JqxaaDdPIGchV709xN2MwQmeQKisSemOlben+HuRJccDGSK1rexgs1GACw5yBUrSkn0HpTQrNhGIrdAsQAAppkywphOSeajdgAfWgdrGnbSLkAGpLu4UIQDgAVl202G4NJfXP7ljnnGKdwS1MW/uTLcFicgHAqjPMpTOwe5FPkcnPqaryBRjLZJ7VJTepRJJYk/nQDxVravPy0bF29BQSiAc49asQjAB74qMgbgcYB4qVeBx2FMBzsc9arnBBPpUjHPSonBx7mgojIycDrU0cJzkjNJEjM2QuatrFIFGQAPc0ENjVhcAbVGD704wP/Fge+acUUYDSge1ITEOrM30oAb5SjIMg/AUbIv75JA9KUSIPuxHn1pwMv8ADGAPWmIaFQ9mNO8tMj5D9SaQiYjlsD2FOWNh95ifrQAhiBHA6+9IIhnnpUoOKQc5+negACgc4pQfSjgDmkyBnJ96ASAlh+FIXAB5qN5Qq53fSqc1yxyB0oKSJprkDo2apySMxOSaYSSaMk0hhuNOjBLAg02pYeGpiaLsZIUZpshzgCgHgfrSZy47igEi1axYAPSrRAx1qGDAXOKmONwPUUEiYJ4PSmkEZ4z9KeDk9OKMgkY6UBqQOG9MVAYwzZYg1cYEgj3qubbknccelSy4tdRn2aFlOVxn0qGWwTgoc96lZvL4zmnRzZAPao1NNCnHG0b4YHANX4yNo4wacCrZBUGjC5OBjihu40rCN0qFvY1I3PSoyDnpSTsNoBGH6saU2qk/eJ/GmgkH8amV8jnFaJmTXYiNsnqRSG2UZ6/nVjqKCjFfun6UyCoYR6nn3pPKA7mrJGMgjmoz70AVzH3LGmGMjvmrDAGmEUDICGz1PFJlgePrUp5ppAzQIZuI65H40okb+8RS4z7f1pMDPHpRcdhRIykYYnHvTjczlceYRn3poGPrTWA9fei4WGSMzHJOaZnB5pcZJoxzmgYY4pMUuOaB+lMASlPSlA4pCeKBI6W2uoonCq7qCccHpWgL/D4WaYjpndWCAdwb0OatuwkwVUgjrXPGS6nfKhJ7I3BfkDcl3Jke9CeJJoWCyOZY84OeorGL4ULtPNQOxPbiq5kyPYVVujuYb5LmETxNlT79KUXBPUmuQ0W+aC8+zFwI5OACehroS0gbBZeOnFJ7mbi09S6Zs9TTfNyDg1T3NnmQD6CjJJA80j8KQi3vNHm8VTJOceaeKAQernNAi4JfXmgzD6VSyvdm/OlJj/2iPrQBa8zPvSFz9KxdXleJEkt3ZezYNZCXN7MkjCZ8JyeaaQNnXlz6/rTTLzyR+dchFJcSplppOe+TzUgt7ogOJGKk4GSarlFdHU+co5Mi/nVSa20+Zy8gQE9SDjNYZtZj1kPHoaUWcp43E+vrRawmzoIZbO1jMcLRxqeuD1oN9aj71wv51gLp8jHqeD0xSrpruxU5A9cU7IL2Nw6nZjrcLTf7Vsgf9eD+FYo0ps4Ckn1xUcenk6gkDKRlScd+lKy3Ep3djdOsWY6SE/QVYjn81PMjUlT0J71ysMQR2UjlTiugQ+VGkYOAABxUsssyEuu1kyM9M0m0gfdH59Kh8z3JpDISAM0BYmAwc7UJPTJ6U4SMFChgAOwPFU2uEVmUt84wQKdu4ouFiYgkcsuB7UAAdZAPoKgLUhkVVJY4AGc0IdivqlzsRbeOTl/vYHasxY2HGeBTWlM9w85OcnA9hUySKMVnObWiPUw2HpyV5ikEDjPFMLuFK5x61M1yCu3AAPcdars6knmslUk9ztlhqK2GrECc4pTExOI0Jx1xUkJBPyjcfQCrSC4jUlEdQeuBWUqjT1OmlhYyV0jLlbyxlThge9XkcmMEnkjNMnsJ3UlYWOeckUy2OINrEAg4PtXTRldHlY/Dum720Js5NNyBSHaTgH8aYScZByK6TymSbu360gY461CZDnB4ppkOMZxTsTcsF8A89Kb5gxkdagMg4xSCQd6LBcfMizRlG5yMj61hzQtC5Vh9D61rmZRnnFVZnikGG5PrTJZnbjnrThMw6HpTZAAx2nIptAiylycfNUoul6HiqIPvSg0WC5prKpx3qQPkdaowlRy1Tgr2JFFguW1cdM08PVMP/tUolx+FKwy75nvwBSFxnNVhMo6GgSDOc0hljzMmgvUHmDBwaPMA78CgCYucgDqTirUbrHgDg9/rVBJBvHPANTxnMgPUZoEX85xzSgnuePeowrdjRyTyaAJQ56c07eT1JzTBnFLnj3oAcS3XNKJGHrTATilGc0ASeYadvNQnrweaVTnPqKAJNxP4UpJPG6mA5Jo/p0oAceMHJ/OmkkHO40o5NJ147igLDg7D+I/nQHbGcmmkc9KMZ74oAUyE9SaN7A8MfzpBz9KMenboKAF8xjwDS+Yw6sTTADn+dBBoAf5j9Mn8Kd5jj+IioTweKcDxzQA4yPjqaXznI70zvRn24oAcJG67jzQZCe+KSgcc0AL5j/3sU3e2euRS9eQKMj0oAXzGx34o3HGc5NNYgYx1PrRkjv1oAd5jDuaaZH7N1pOTQenP0oGKJDuyWPFHmN69KbilFAhwkYD1pS5YBiefSmUe1AxwdhgE8dqUOccmmncBj1oIwM0CF8znmkD85yKQgnjtSEEcigCTccZBprSEfMDyPWm5I6HFMYFh1zQBYErEBs9aDISMAjNVwHBAHQCniNnw27FAE6l8c/nVaeR5LwIQflHX2qbDBcZJxVdgRdg574/CnYVywJHB6+2aQzSBsbvekO7cQT3ppAJzn8aLASx3A5DsCMdKjjmwSDyDxioiME4oAwM4pWC4pGyTchIz1p/mMTyc8d6aWJGMUmDtziiwyUzNgYxim+d6Eg96jPtTCD1FAFgSnnnH0pBNjPANQZ9aMZ5B5FAE/wBpIweM+9KbgEZIBqqQerHNJyRgUWQFo3K9Nox9KPtKjooPuaq/OMfKcGgZJPBAoAtfaeOFFKLsDJ2gHHpVQFh+NKCM4I5NAF0XIJxtApRcDG3A/LpVHeM4zS785weB39aLAXDcjoCM9+KeLtRgDB45rPDEHIPPSjOaLCuaAuVLbiQAOlOS+XLh+44xWaCAOec07OBnPNKw0y8s0fJPPsaaXXqACDVMOPSngkd+KaQmWwVC9BS5TgquO1VgTnIOaf5rcAgGnZDJiBndRtA5PNQllK4yQaaXYHqcCjQVmSEp/dzTcjnjioi/OelKTzzSsMmLLngA/SmNMI5QCOMHvUTMFX5etR3Sk2i3CnhWyR396VgLPmxkEYINJ5sRzlSee1VnkGAykEGmlmJwB1/SnZAWxNEGORxmnCaAHgHNUznAFNz+dFkBdaeIpw2MelKk8XCsTkjgiqBUZ68+tKBgcNyO5oshXNQAFQACTSbJc/MAAPTvWeLmVWwWORxUgvnXljkdDSsO5allkVhgDFOW5h2kEFXPUVW+1oyEtwR29arSTB8lSAByM9TTsBpecgbk8ntQZoym4LjHb1rJE7EctkjpxSiVux460cqFc0hLGTwfwoM6jocAcYrM81jkgkGlDMeSTk0WQXNAzqCBnvUuQygowJ7VlFumSaejMACrE4HSjlQXL75VwXPBoBiZuTjArPMzv8rEmmmRlPB7c0cqGaBjjLBg2QeBSeVGD8x5HaqSS/LyeaUTkg5JJzRyoC2Uj7fjQI4zjDEY7VT80nrnI9KeshxnoaLAWQig5JxS7FOeQKgEhxknj1pRKpOM80WAlMYHUn2xQsaBvmORTA2cMDTgc80WQEhWMDgk56H0pvloVzn9aaW4xTQRjGOKVgJPLQ+ue9KIQRnpTRg9MipQQRjB5707ITYwwqMc/WkEAGCTxjnFTGIlQBkfWk8t1BJznHSjQLkJjU9Wx71ILaIgZcn3qswuWfAXC1eggfaFNKyE2Rm2i2kqxJ7Cmx2jTY2HODg1pR2ij5pMcdvWntIkY2ooAPpTSC9yGGxihwztuPpUjzKBhQAKhaQtzTOvNVawrDjISaTJPemkge9AOc/ypjFzxk1DK2B706SVUHJAqtJMJM46DvUjJbZyWPFRX8n7gn0ohbOSPSodQYGA44piRjl/m5qKUg4A/OkkJ3CgozexpAxqt2Panj6U0xADrSg8c9qYrCkYxSZIHXPHSl600gDFMQdQf0qNyS2AefSpOi5zTI+WB4oGy9bRgLVgxKevPtUcZCJycUGZR3z7Cgmw8Qx9doz6mneWgHCj8Kg84/wqfxoDynuB7CgLE+VGOBn1ppkA6VFu65NNLcigLDyeSO3akJ7UzdSbuBQOxJnHWgtmo91NZ8LnNAWJWkA61XluCOBUEs2eAc1Gu6RgoUknoPWgdktWLIWI5PbpUJ4rVGh3pTcYyOMnPasyZGjkZD1BwaV+gJ3V0MJ6UvTk0mOlKPemMB71NEMkHBxRBGruA3St20hhCD5Rk9aluw0mzMGcdMU0HDjHStx7SFx90D6VVbTFJypwKnnKcGMhxs61JkgHikMPkp94nFRljjFUmmZtNEofP0o3A4AOPeoSx9cCk3e/eqEy2AmNxlBOOmMVFJtA+VgfpUBYA8mmmRc8GgSQ149zHPaoSGXAUVYMqjNMMg645qbFpsIywUFj9aeHyahdx64NMEmMc8UmilItE+hpM1GrgjrSlh3NTY0uKRzTckHFLkE8GlAB/GhCaJInYe5qU3JC9BT7W0adMIcn1qS50maNN2Rge9Vexm0mzPeQvwOuc03JPU04ptYqevtTSDRcdhCc9KaR1FGe1GTRcLDSOhNMI5/rUuT9feg4p3E4sixjmkHAIPWpsL+tBCjoKLisyHk8Y696ic9qsOwxgDj1qu5z70XHawzB554o+tH1oAzTJDHtQBR0pQKYDgMUw8mpMcA0wnmkM2wB/hU8JGfmGKrXG+2naI9QcU0XDD3rg5W9UfT+0jTdmtUaOY8HBJI9aqOeTioDcsfpUZuGOc0Rg0TVxUGrWHygqRIuQwOQRXS2V59rs45QeQMEe4rlTKTnk/StDRbsRztbsflcZGexrpitDyKzTd0dBvHrRvxUBJHBo3Z70HOT76A/NQBvU0bs0ATGTmkMnvURJpM0ANvD5luVxk9qj0m2WTT9QYrkhfyqRuQR7VZ0VMaXqYPpjj6UdCWiLTIY49IjmdASTjkdavtbxrLHCU5kBI9qqWTqNKs0YgLuJJPtWgsyXNxayrgA5FaWM3uVpxb2k6JKoUMCcn1qJJoo4xOYwI5M8479qs6rZpfXMMRPAQkEHvVaXCaVDCoDMJM49gaqy0C7LWNtsjlPnfgKO5pzKY5IIioDScsKZcyJNPC5lEaiPepHr6VHLespWdly4jwD2z60rCJbuG4jV5IiFjUdMdTVVISfEFoXHJhJPucVo3cqSWluNwzIRnn86gn2/wDCR2m0gkKRx9KT2KS1MAxj+0plAwBISfzq8XJ61AY8ajdH/bP86kJOcVm9zQfk9qN/oaj3UZoGKQpk3kckYzSlsHrTTxR2oFYcWzVHVrnybfYp5f8AlVwkAHPQc5rIuobm7nMiwSEdF44xTQ0UlkIACqTStM4OCCDVqKxvRki2Yn3pTpV/I+4w4+pFS7XOqNRJblYSNjqfpSFie+DV3+x73I+VR7E04aNc5+Zox+NS4mirq6uza8NRRiyaRkBcnqa2srtwVBP0rCsBNZxeWJY/pirhvZAuN6A+oFcUoSbeh79LFUeRK5dYZQggdDXFKMSzKOgc1vXF/K6lDLjI6gVkGNY2IUk7jkk9TW9CDTuzhzHE06lPli7shDEE4NNJ7A9TTipBz1zTSuRxXdc+fsxhY55NMLYzjpSsDnpTCCKLisMZ8ZphkI70pHNRkfnRcVhjyE8VC/NSMCaYQR1oE7kJBzTc1KQaaVNAhlKB70uMdaMUwFBI71IGx3qMdKAeeKYE3mGlErAVBk0oJpASmQE80eaD359ahzSZ9KAJ/MPAB6UeaSRzUBJHSlzRYC3DIWkAPStC2yZAf0rKtc+bn2Na9sMOp7YpMC8OKMZ5pAR3p2aQxR0xSjGcGgCkOM5NADgBS9elIvIpQOtAAenSmxnqexPWlJ+QjHWhQFUUAPBB6dKMj1oxge1GD09aAAHnikx3B60vFHAFAw/HpRzTevTj6049hQAuRt2459aB6/lQcYpwHOPyoATnmmkE5xTjzSbTjORQA1RnBzS4NB4IHY08AYoEMJ70D2pTgCkBGetAxckdaTNJuA4oDZ4oAXB+8OlAHc/lQGHSkOOtACkA84ppBx/Knjlcg0nPQ9qBADjGaDjGPWgjjP6UDHFAxASMZ5pDycdqcTgE0Lg80CDOKBz2o57j6UdaADFBOKUgYPNIRkcUDDGeaTqeDS4GPfvSbQOeaAEOMcimjIPWn4Ur0xQIxigQ3Oe/405WAIw3PvS+WB170mxepxQApl5zxURk/wBIDEjgZqQhemOtQT/Lhh0zimhWJmkXbkDJz1pofJHFEWHjDEcg4NTCNQM4pAQZ5JoB5/pUrxgdOlR46GgYhJ9KXJxzyKUjGBTcAjrigBuaUZGcd6UgcetJjjrQA0gH0pQBRzj1oA/WgAwM80FR2pSKT+tADcf7X1ApSMDjNLjrigDtigBh45xQAM5ApxHNGMe2aAGEd+uaQLwQeM/pTwOKCAVJzg9qAGAYppOOPenleOOaQqc44oEAIPeg+maAvHFBB3UDEGc+lSrgjGahJ5GKcrYoAlC4Oc0pJB60wP6mmmTJzgmgCcE4zn2oINRbsDOamzlQc9aAGkcUdAQKBjNLtUnNADNtRSj9yR05OanA7U1wSuOx4PtQwK8aEwAEYI4zQI2xy3OaWEl0kVP4Tg57UMGBDAnJOCKEJiBDuHP1pdvQg9KaCwOME4NBkcHpx3pgKR6g4pD6AU0zHaVIyaQOCOuKAHnnB7imscqBSbhzzQScDHWkAFSSM9R1o8sMOvFKMl+e9OBAbmgCIxkHIOKcYiFB3DnmpNoPOeDSxx5GCcY70AQkEdCPrTipAG05PcVMERW+bBAqRpYYwCqbjTuFisUcDJXr6UgJDckgj1qc3T87UAquWMjFiMZ60ILWJAFxknJPWkIToAc+tIOetL2HHWgBuMHg8UFTjINSYA6jJPanpCx6KT7UCKw3DrnnvSZfuTitNrbzIgNuCBTF07PLE8Urg3YoBmHAPFOUMcFVJNaqaei8BCT71OlpjGEAI9qLiuzJSKYnKqTirUdvLgbgAK1orCRj94AVdh0uLjfKT9KV2F2YQswVILc9eKlh093OFjYnHGRxXQ+VY265wDj1pr6jEBiGIn36Uajs2ZkejzHkqF+tTjS44xmWQdKS41NgpMkojHXA6mqhu3mbbbwPIP7zdKLBZLcneGNW+UkjsajIX7uQDQtpcyDNxKEGei1Kot7fG1ckdzyarlFvsMjtI2U7sjPc1PIYoV2qASOKrSXDPgdMelM3kg+tOyCyB5i/eoi2epppyGoyM4FAxc0nbrQDxS9R14FACAZ61DPcrCp6ZptzdLEpAxntWTLM0rZY/hSbKSLAmaZyxHAqQsNu0LjJqkJCozkVG9846KKNxM1oeM/Sq2oECE1QXVphxtHtTJr95l+bGKdhkPJY4GRTwWBHIA9zVYyNzgkZoIJ5LUEsnJTJy/5Coy8Y6ZJpnHQ04LxwOOlAh6EnFI3rTwAAOwximMPWgENbhcZpIxj+KgjJxirENsMZNMGG5R6k07LHouPep1hAA4pzrjIUUhFcbv4jS7sd+aaxYHtTSeeaY7Dy2PpTc85zg00sfypCaAHFs8UbuKZnnNBPFAClyB1qB5D0qdYZJRlYnIz1AzUU0TRY3IQfcdaTYJ32K5POa0dAjWTWIiwBABOD/n3rOwT2qe1ma3lEicMOlNOzBq6sei3ckSWcjAjha82uTunc9SSTWpNrNxLEY2bg8HFZT8k96TWpS0jYjPX6UoFLjj60oAOKBE1spLZA+lakPmbQAD9aisY0VQTjPYVeEi5x39qzky4Ikh3nG449qsADbUEeW5wc1OFOOlZs3RG6ArgiqM0J5wfetEoSOlQyJzyKE2mJpNGU5I4NM3H3zWsljBOCGJBqpeaO8KFoZCcDPJrZO5zuNmUS5xyeaaZAP4ufSqz+YCQ2cjrTDnOaoksmYYxmmmfrjrUGCeacAc80DHNNk9ORTTIx+lPMQK7hUZXB5oAcJmHenfaG4qMjpxQATSHdlhJiT05qZZcHBHSqafKcmrIOVyR1osguy3FeGLlWIz2p8l9LJ96TIrPcEZPbFIkh70gTLZOSe5pBmo1kzUgPHNJo0uBAHbmmlMngU7IPFLnt3pWAjIxTTjuRUpHHTioWA3A00iXoOwKCKci5FOIAAND0BO5WkGBVdjVqQelQFDnp+NNCbIz60oFOCUuw9qogZgUoHINPCc0u0D8qAGE4phqbaceuab5efegLm5rQX+0GZWBB5yKoDnpXSssbdbdT9RQI0HS2T/vmuWEbKx6mIxSqT5kjm8ZHvTYxhvmBI+ldQF9LUD/gNP2OcYgA/wCA1Zzupc5aUb/uRnj2oWORGV0RwVORwa6sRz8Ygx9EqRYrrqsJPttpp2IlNt6lKKXzoFk6EgZB65p4yT1q0umXksxZIGO4cjHGacNJv9wUWkh7cCldEXKZ4H40YOcYq+ui6k+cWkn5VIPD+qnkWhougujK59aditceGNVbnyMY96lXwnqrYzEo+ppXQXMLBBHpWnolu503UMAkMOOParo8H6meCsY+pq9aeGtZtkMcU0ahuoougucbZXRS0eCTOVJCjHSrqPaG3jVzISg6AHg10g8G3xJLTRKTySBzUqeDLrAzdgfQVftCLXOXEkYuA6LLsVeODkmiNInQGSKbdg4AGK60eDJz96+P4CpF8FqfvX0h+lHtAscWkTMqrJbOQpJGT2qYpkf8ehI9Ce1diPBdt0a5kPvmpB4MsBy0kh/Glzj5ThZlkZFEUAQqQclqn0yBpdZS6upUiSMdz1ruF8H6WOoJ+rU5fC2jp1UfiaHJtAk0efXyRpfzGJg6s2QRUGQOtemjw/oqDJWHj1Io/s3QozyLcEepFTd9i7M8yAyPun8qURsVyEb8jXppXQI+N9sPpimG70CP/lrB+AFGvYVmebCCVjxE5+gNPFpcNnFvIR/umvQzrOhJx5qcei00+I9FQ/K2fotPUdmcA2k3rJn7PIAcdRyamGn6mQFEMgA6DFdu3irSgeI2Y+y1C/i2xH3LSQ/hRqFmciNH1Z/+WL04eHNUbG6I59Sa6ZvF0Z4SxkNRN4pmP3LBvxoswsYQ8L6kxyVA/GnDwnfHG7A49a2D4k1FvuWI/GozresN0t1X6iizCz7lFfCF0cFmAp//AAiEowTIM1ZOpa446xr+VRNPq0mBLexx59xRysq/mUbrw+sCElskdc1zdxGY5yqjIHeulu7YFis+rq3rg1nSQadGhVJ/Mc9ferUWS5GGwJ5ApuDn2qaTb5jBSAAelMIBwaoL3IimaY0YI5qcqCT7dKQryPpQBUaIdu9MMORmrZUgjuOoFIUP59aBFExckYpjQ8mr/ljPTmmtGCaBGcYuvFRmMgnitEwgnpxTTAT1HFFw5TOKe3NMKmtFrX0H41GbY8cU7iaKRGKTFWjAQeRTTEcnj8KLisVyMUpHqevSpfKIHSm+Wc8ii4rEYHNJjNSFM/hSbCDQFhmKAOcVJt6nFJt9KLhYktfvnPQjFbEGML645rLtV+Y+4rTh4UZBoYFwEHGBT8jNRIeQPWpaQx/GKae1LkFeKRelAC9BTgeB6imZwcUuaBgxJOacCOODTByw9M0/p0oEOzjigHPJNIe1FAIU4BprH170o5yD270hAOAOtAC+gIpT2xRkDqOe1NJ4PNACg5OKeBz1+lQZIOaerE470ASE54pOAKAVxQSOmaBgADgU4nA+lNBFNc5UjpSAQvgGoJJCDuFKzHBFV3JzTSBscZmJyCTmgTkEbs1Dnp6UpIPanYm5cSQHBWpA2cj0qpEwBx6CpwePekO5Opzx6UoH50xDkZxg08HBz+dAw6HP50nb9aceeo4pmT1/CgBTzz2oGOO9IPu8npQPuigLC859qMYP1oBJ60A9aAADHOaCcc9KMnig8jmgAB496Qk4xjrSrkAc9KCWJ4oEN3nGdtBkYD7pGPWnY/DvQSCApoAUElM85pcjPApARyB26ikyASKAAj2phVZBj+dObrSZIx3oBkUB8tjEfXIqwTheD+VVphtdH/Cp84GOKdxCEk9TSfjzSkkj0xTeeKQxeme+aQ89fzpecHFIM4z1FACEEAZOKaQw6GnkqfbH600555oAbzjpSbzuGQfpUg55Pao2Hzg5HWgB3mLxkilLAjII45pjFSRxSEDoQQDQA/PGex5oB5pgBHGfbFLkjkigBwOMd6CcnmoixyCAeKNxY8ZHrmgCTPGKM5PH4Uwnpk/jSLkcdv5UCH4J6mkJApQQfrTGx260ABI7U0tigDJGeBQyqpODkUAN3EDIB96TLFcdM1JGVGAwyKYAC/AOKBijO3kk0oODigHA/Sm5OaBDyQRU0XzRg461XOdlTwE+SD+tAEmzByKcASAB1zSq2RyOaQEqcjtQMCMCo5CQjY7CpuDUTrlSF6n9aAKUBaOdj0D8HFWSckmoCGDjaPlPf3qcbQtCAaRkccH1pGG7rzTyMcDpTSM0CI2i+Xik24wNuR2qXAxg5NMb7uO/agBpUdxikAXdxxxxmnswIA6U0jBAxn0oAQnBznmk4LE57U51bgkfSkCnoAOKAAKRg5pMnpk08BiMY4pY4S54PH0oFcYdxQA0oAqyLR2AAGDViHSwSGbNO4rlAKDjnFOMTnovHWthdOQYO0YqzHbQqACoH1pXC76GHHaOwyR16VYj0/OCea2ALVBt6kelOGxsBIzj1xRqDv1M2PTwMEAVaSwbHCk/QVejjGcleKnBJGA2B7UWCxRj09iPmUKPUmpBbRrgblP0qz5IPDFmH1pfs0Q/g/WhICsLaL+/+RpTDEBkNVgQxjooFNZYv4mFOzHcgGAchsipBLkbRmgyW8fGcmozeRjhV/Giw7scIy5zs496imspZOswjU9hTXvm/hIGKge5Z+WY9KdhEgsbKA7mzIx7k5pzXap8sSgD6VUaRj3phJH1pisTSXLOcFjjGaiLE854pp46nNNJFAx+eMjrSA4OabmkLHkdqQEjEEZqIEetPQjlWPBprABs9qAAHFV7q7WJTg80tzcrEp2t0HWsaSR5nJOetA1oLJKZWLMc5phcL3pXIjXnuKqs2TUlNiyTEtjtSblPU0wgnkc0wg5znpVWJbuTGFW6MAaYYCDw2cUgkI69+tDSDuaAQeRnuBS+W49CKYZB700yEd6AsSFGH8PFAJHUY4qMSHsxoOTjkk0CsSFsDg5pu4nH0pgBz0pwVuoFMQ+IZar8ZAUcjNZoRy3CkVOkUxbhTQJovgjsRTuMZNVo7a4Y4Cnmr0Ok38o+S3kPqcGk2K6K7RK/UVA1sVHBzWwvh3VWxi0kP4Gpx4V1lgD9lk/Kp5kCaOaKMOoxikI46V0zeE9WHLWkmPUqajHhm+3ENGFx6jFPmQ+ZHNkY7U1wcEYPPFdN/wAIvcnkvGPxpR4Yk7zxj6kU0xXubOjRxwadCu1SSoJyK5bxPKJtQ2qoAQdq2E0W4jXaNQUAf7XQVG/hyKRt0t/GSepJoau7lQslsceUJOB3pQp6/pXXDw1Z4Ba/j65BBFH/AAjulg5a/XPsaBXfY5HYT34FIUPpXYDQ9HH3r4Gg6VogHN1kelGo9exx/ln0pRGc9wa6/wCwaCo5kYjpS/ZtAXu5I9qNQ17GDZQqVyz85q/iMD5ce1aAXQl6JIad5mhqMiGQ1Li2VFtdCnCygEEg1MGUjO4VYF3owxi2kP1pft+kjhbM/jU8hqptdCqWXHBGaikKnPIq/wD2npy8CxzjvTTq9kv3dPH40ezD2jMtiQDgn6iq07TFcAsR6AVuHWoAMCxj49aT+3UHSyjB+lNRaIbbOYMUzHmJie5xTTZ3B/5YMfoK6k6/gcWkWfoKQ6/J1EMY/CrszOzOXGnznnyJB+BqePS7hsZgk59q6A+IJuB5cY/CkPiK4A4CDB7CiwWfcxTpVxjC20n5VG2i379LZx74rcPiG57FR9BTT4huj/y0AH0osHK+5ijQNRIAFs3PqKkXw5qRGTbn/GtX/hILv/nqPypv9v3XXzD+VFvMOV9zOHhvUiP9QR+NSp4b1Ef8suatHXbojHmkUh1q8J4lbIot5hZ9yA+HNQI5jAoHhu+PSMD8alOs3Z6ytTTq92Tw7fnRbzC3mNHhm/8A7oz9acPDWof3R+dIdUvDwGbP1pp1G8OP3jY+tKy7jt5kv/COXwzwgz704eHL7GSUB9zUB1C7/vHH1pv267J++T9TRZdx/Mtjw3eHG54h9Wpv/CLXJOTPEM+9Vftd3jIYn8aT7TdbeZDz70WXcXzLo8NTL1uoR+NPHh1iObyEfQ1nCe4JGZD+dBmuCPvHIosgVl1NIeGVP3r2IClHhiA9b+P3rM8y4HVj9KA1wR9480JLuDt3NYeF7T/n/j/KnjwvZY+a/QfQVjj7SeMsaUC7PI3H8DT0FZdzaHhbT/8An+X8qY3hi1JxHdgn3FZa/alOSr4PsalE8yHo1Fl3Cy6F8eDvM5W6jHPHNTL4FAxm7jrL+13nO0sPzoN3fHHzNj2zSsu4WXVnpAt9NX/nh+YpQNLH8UA/EVxfmaPnidz+NAuNGBx5khrPk8jbQ7cS6Yp5kgH4ini70hf+WsAP4Vw4vNFHZyRSf2now58pyPc0cgXR3P8Aaejp/wAt4fwFL/bejL/y3j/AVw41nSFGRbk/Wj+39MHItQfxp8gXR3A8SaOnSUfgtKfFekp0Zz9Frhj4mslHy2ScetNbxXCMbbSPPuKOQLo7g+MdOUcJKf8AgNNPjGyzlbeYj6Vw58XHtbxj8KYfGMo4WKPH0o5Aud1/wmcPVbGU/hTf+ExfPyadJ+NcKfGV0egQfhUbeLr1ujAfhRyBc70+L7vHy6afxqM+LtRPKWAAPrXBN4pvjj98ePbrVd/Ed6xx5zCnyoLnoLeKtXY8WkY/Coz4k1w/dijX6ivPjr16T/r2z9ajbWLtz80zH8aOVC5j0I69rzdWjH4CmNrGut/y9Iv5CvPDqdyespJ+tNN/Oesh/OiyHzHoTahq7D5tRA+hFRteXx+/q2P+BV58byQnBkJx7037U5JG44FPlQXO+e5kP39XP/fdRG4t/wDlpqpP0Y1w32lz0JJoMrnkA5PXiiyFc7kXOlgZkv5CfYmkN5oa43XErfjXDhpj0Rzn0FOCXJbAik/KiyC52h1TQF6CU49TTDrehocC3Zvqa5AWt23SB8n2pw0++I/1Dc0tAudYfEWkD7tnk+5ph8T2Kn5LBD9TXMDTL/8A544z708aTe9CoH1NF0Fzoj4tiH3bKMfhUTeL3H3LeMfhWIui3bDh0+gOaX+xZ1YCSVQT096LoXMjWbxjddkjH0WoX8XX56FQPYVWPhucAFpCAR1ApP7BUcPOc/Si6Gm2SP4pv24ExH0qvJ4hv2+9cOfxqUaLbgAeYxpf7Jswfm3H6mjmQalNtYvGHzTOD25qBtRuD1lJ9ea1Bp9mOfLz9TThbWi9IF/GjmDUxHu5G5MhP401Z5SxwxJx61tusIHEKD8KrHaHHygZ9BT5mFmNswTCWbqT3qfAx0peDyKXrj1oKSsNAGOaTGfpTzg0dKAIyvQ4/CmsvpU2QRmgbT1oAg2+3Wk2e1T4xxikI7jrQKxAUz2waaYyPpVjGRz0oI9KBkHl8YpvlgdqsYOPWk28c0AVjACeRmmtbj05q3szxRtA5pBYotbA9BzUZtuR78Vo7QaQxg9uaYrGebX27Uw22O1aRQAnNAjGcZ4pXCyM77MMY2n6U0WwJ6c1p+UD1/Ok8v2ouFiikWxhjrVqP0PekZAJcgdBzT1A6UyGiVcZ96lU5HPWoRn8RTgzZ5oAlLbeAM/SnDmmAgjnjFAPJoAfwetHtTR3IpT0zQAo4NOHNRgjvTwccUBccCB3o4z1pi4zStgd6AHAnP0oJAxTAQOhoJz7ZoAfn5R69zTScnFRHI4zQCR1OaAHMT2ojbDYPSk7D1pMUATlgTxTS2aapxxmlPT3oAfuHXFNdhtzSDpTZCOxoAiZhj61CTnNSMO/rUZ5I7+tADPenY/CkPAFJyetAhyHJ64qyH4BqsvHbrUwGMZoAlEnAqYFST71AAAAak2mgLjycjOelDcjGaYR39BTec8UDJVIGO9LgnjvUOWAzmneYT26UBckHTHekyaQNxzSbgfxoAkBBppJ3gdqUEg9qXOenT+VAAOhwaCMc569qQHBx29aUnuTTsK4mcj6UnvQcDnNO4yfQ0hjVG3JzyaUY64o6DPakJIGfWgABy3PrxSEkEClBwOOlISM5IoAjuMEKB9RUuMKPWoZuXT2NSsce+RQAvvSEcCgkD6UcHrxQAmaOhyBSnjHpSEgD8KAEPPXHFJg9u9HpS5xxQAY59x1phVQ44yO9PJzknvTeoz2oAaFx70453A+nNHXpwRRkd6AExliT39KT5jwadkUUANwCaQAHjke9O70nGfegQEKWAzkdaMccUEAUAYJNAxvI5A6UZPG4CnHnn17U3tz2oENI9KQjPenGmkYAzQA08D60kR2uMk46Gn4z+PIpuOc/lTAXHJHvxS4/OgAkc4+tLjnFIBrAbSasQkeUKhI3cdqnjHyhaBkqnk5IpCc/WmAfMR6U8+hoABgcnPrSAnJUHrQSMYzimknG5eo7etAEb4VzGMYHNKADgHiopgZXVwMEHk1JxnFCEwJOcH8Kbzk+9OODnJyDTCMHIPNAAPfrQR+NA5OB1qeK3lY5Ckg+1ArormNj9aTDDjGSa1ksJW5KYHqasR6YoILEA0CuYyxO6j5TnPNSpYktkt+FbgsoRjLZPpUghhHRKdmFzIjtFAAwTU6WuMbYzke1aqIAOFFPosIpQ2cpUE4FTi2YcHFTYI4zQA1OyAjFquPmc/Sni2i4yM/U1IF9qeEosBGsMQ5CCnfKOgFO2UGLPBoHoRtcRx9etRNfKPurT2sVY5yQab/AGeq8hjmmIYb1z0GKY11Ie5/CpjYns36U02Z9aB3KxlYnljn600knqasmzbPWmm0b1oC5VJPXNMJq2bZskEUw2xBwRSC5UJNBzn2qwYcdqTyCeRTArnI5pGP4+9TmFhwetJ5JzmkMg5NJjJqwYT6dKQw+1AXK5GT1oxU5hPYUCDODjrQIrkAc02SY7cKuT0qxLEyqQFOfasyQXRfKW7EewoGB0a+uWLDYFJ4yalXw9chcNcQD6npUWNRIwIJPpR9k1IjHkNzz1o0B27j28OqTmXUIwPQUn/CO2I5bUh9AKZ/Z+pMATB+ZpRpmon/AJYj8TRoLTuOOhaSo+a+c+wFKdK0NfvTyt9BTRpeon+FAfc0o0jUR1KAfWi6CyGvp+hgHDT/AJ1nXmn2h5tS49mrROj3xGDIlQPpN6Osg+lJlJoxJLOVSeMiojE4PKkVqy2N1H1IPrVUxShsH9aEGhSCkHoRTgT2q2IG7mni2BHJxnvQK5Ty3HFA354zk1opZxZGWJqxHp8B5Yk496NRNmQGl7E8VKJJ/wC8R6H0rbj021JAKk/jV2DSLI8FCfqelPUm5F4b12301h9ptBMQeWPNeg2vxC0lIQBYhCB0AFctb6Fp7H/Vnj3rSi8O6ftB8rj60nZ7oFZO7Rvf8LH04Di1/lTT8SrP+G1rMXw/pwHEOfrTxoWnj/lgM1Nl2NOZdi23xMh6C0yPrVab4iwSLg2EZ+oFN/saxH3bdR+FNbS7Vf8Al3Uj6UWXYObyM+58YWc2d2lxnPpxWbNrlhLn/iVqD7Ma3/sdqp4t0H4UhtoB0hT8qenYV/I5Ca9tJM7bIofQEmqbkscrEwHpzXdeVGDxEo/CkKIOiD8qeors4XD4/wBW34A0vlyngW7n6A13OFA4VfypDgdh+VGoXZxAguD/AMu7/lTxbXeci1c/hXabvYUhJ9aNQuzjRZ3uci1f6Yp4sL4/8urj8K7DcemaQk468UahdnJDTdQ6C2I+tKNJ1Aj/AI9/zNdZu6HNG7NGoXZyo0fUSP8AVAfjQNC1E/wgfjXVbs8GjOO9OzC77nLDw7fnqVH404eGr04y6AfWuoyetGeetKwa9zmR4Yuz1kT86cPC9yQMyp9K6Xd70bveiwa9zm/+EWmyMzr+Ap3/AAikh63CjPYCuiJpc96LBqc8PCZPWcflTh4UHe4/St/dSbqLC1MMeFI84a54+lKPCkJBzcHHpgVuZFAIxRYLMxR4Vtx/y3b8qcPC1rnJnbA7Vs7u1GaLBYx/+EWtB/y1c04eGLEHO5/zrXz70ZyKLCsZQ8M2A67ifrTh4b08dn/OtMGlzg+1FgsZo8PacP4Cfxp3/CPaaP8AlkT+NaBIoziiyHYojQtOBz5HP1pRounj/l3FXc0ZosgsioNH08f8u4zThpFhx/o6+9Wu9APNOyFYrjS7AdLZPypw0+yUcW6flU2RmlzRZBYiFlajpbp9cU4Wtv2gQenAp+aUHHFFkFhgtrcdIU/KniGHtEn5UoJxQTtWiyHZEMqR5wI1x9Kijtonf5olP4U4k7iSanjGBk9TRZA0ILaAL/qUz9KcIIuMRJ+VPzgZoB9KLIVjyoO3UA/lS7pT0Vh+FdIrxg/cX8hTvMXj5V/Ko5mbWZzIEhx8jnPoDSiOcn/Vv+RrpxMOgVfypfPHTA/KlzMLM5gW10RtEMn5U8Wd2fu278+1dKJvcUhmJyM9PSjmYWZzo029P/Lu341INKvyQfJx9TW95xA6nNHnnB5pXY7GGNFvj1UD8aeNBvDxlB9TWx5x7t2o87vk80XYWMkeHrgnmaMH2p48PSnhrhfwFaXnAd6aZlB69qLsOUojw6vU3I/Kj+wIhwbgn6Cr3nA8ZppmHc0XYcpWGhWveZs04aJZDq7n8an8/wBaQzg96WocqI/7HsQPusSPenLpViMfuifqacLhTxmkNwAODRqOyHDT7EHAgFOFtaKMCBMfSoftA9fxpPtAHIIphZFry7ZQMQJ+VAEY6RIPoKpm5B70G5HBzSsOxeEgHRQPwo889OPyrPNyM9aQ3agdeRQFkaPnEDr170hnb14rNN2DyTmk+1rjrRYLI0jMSPvGkMx24z0rMN4AeTSG8HXmiwGnp8yQ+Z52SWOQBSXkyzXcci5CKMYPrWX9tw25TzSG8yckZBq7KxlyO51NxfXcdtGbe2EjkdSePyrnmuL2Wd2uQVfrjGMCpH1+cxLHGAm0YBHUiqMt5LI5dmJJHJptq1jWD5XcvLIw+8wJx0oM2e9ZhmYtnpQZnJHJ5qEht3dzRMy9Mio/P+cg4IxxVAyNzzSbm78UWFcuPL6mooyJJQOoquS2epq3aRhVLdyfyppAT7cHigj14p2ee1B5qgGhB15zSgDuaM0mcnpQAuwEdeaXaBjBpCR6YpOT9KABl9DQAAOPyo54J6dKAOc5xQAAdyaCOKM8ZJoz6nFABjkUYHTFApcDpigdhMDB9aTAp5GBTec4oGIAOtIBz6U7BB4oOegBoFYaFwc+vrSOFAycAevpUgHrVe+Yrb7QOScCkFibZuUFWBBoMbAZ79KzQzqRskIHcGnie4Xo+frTIuWZIWPWmbHHBXOP1pgvbgLgqCR7UhvpTjMfQ88UCZP8y9RigMelQG+JXJiIoF7H3jIoCxZBx1OKC2BkGoTeQd4zz704XNuVxg0rhYkWQN3xT8kDGc1CLi2IyCQfSl+02/Ymi4WJASR0pcnvTVngz97BpxlgPIlFFwsKWxyPxoDHAzzSedBjBk60boM/60fjRcLMCTj1pckjoaTMY6SD86UNk8SDHY0XCwhBPak6VJxwPNU0bQc4IOB2NFxWI880uflx707yge49qPJbJ6UXCw3IpS2R70ohfpxR5D+maLoLDQ3tTSTmpvIcAHHNHkP6Zougsysx46VEc5xVtoSOqmmNC/ZcfWi6CxXKkDmkHTPc1YELcZpTATn5Tj0p3QrEKDkZ+tSjkc/hT1hIGMH64pxjIAxkmi6CwiHHXkGpAcLx+tMCnH3SRTiAFB5zRdDFBXHzHntTd2OBRg55GT2xSEEZouAFwBz0zx7UuRyKjxkYPegErwTkelAEjHjGOKM8dqQkdQeD29KTBPTpQA8HIpQ5A96ZnA460En0xTuIeG9aTdk4qMlsA0gJ64pDJc5pSQO9RZJ5x+FBP4+1AEuc9D+FIXqISY9jSGQdzj3oAkGACc8+lBbIAHFQmQ88fjSGRj0GKAJiSZFJ6DrTywJyOlVg7FgT2p2/BANAicnPHFKDjGT16j0qqXwDzznilDn1z3oGTluzcAcCgkdqhzk9fqKd045oAcW5o3etMzkUY9DQK5ISD7e1AYZx2pm1utA5NAx+eemKMjPXpTKTJycdKAHE8ilJBP8AOmHgdaQHAz+dAEo5Iz3700Cm7sgY4o3Z70AO69/pSZPTNICAQTxikJB5oAcODSHvSbst9KQkdfXmgBc0nUUmQVGT260oOO1Agxlce1AABoGMkZxik7daAHEcUYwQc0nWnd6AFxnHrUwGB9OlRj6U7OTzQxgeGJp6tjtkU0kYAHOaaM0AS5BxkYFNJBHFBP6UgBZgqgkntQK4wrkHFMRt+QeCOoq/FYNIMuSB6VcgsoYQWVck9SaaRLkZcVpJLgqhxjOTV2LSM4Mrgd8CtJUJGFGAOwpwjz1p2JbbK8VnbRYxGCcdTUwKqAFAAHoKlEQA6GnrHgH5eaegEPznr0p4QsOlTCMnotOEbD0pgrkAiPcc04R1NhR1YCkMkQ/iGfrQFmNxjinYFNNxAvU5ppvY+ML0oCzJOD2p2OOBVZr9R0WmnUCegx7UBYugH0NOAx3rNN+5PBppvGz1NF0OxqHA5yKbkf3gKy/tDH+I/nSecxPLGlcfKavmKOpFL9pjHGRWR5jdzmkLknOcgUwsapuk68fWmG6TpWduyOTSbsjikOxfN0pPFMNyDx61Tz2ozRcC0ZwaY0wPb6VATz14pC3PWgNCYyZ6imk81Hu9TmgNnvQBITxwOtHB6moywHekyODmgLEmRn0pcjtUe4daNw7UASAjHJpMgcmm59aaXOcCkA8ElqfnHH5VGOFoJOKYiUMexoLMB1qIHFLuwaAsSGQ+tBc468+lRbxjpSeZ+VAEhYnBJphc+pppfvTC2cUAKzkd6gkYmnlhUTntQMrTbjkdqoTREtkjNaUnJ46VWkXJxikBn+XgHI5pQo6dqsFc9fpTRGBx2FAhEU8enrVhBg4qMDB+tSqOlMCxH2q9AwBHNZ8fBq3EwBoFY2LaQADJrXtZAygE1z0UnIya0LecqRz70nqBvgDHvS7RVSG5DDqKshxgc1JQpFMZcinlsimseKAK7wg8iqrhlJBFXWNRSKGoHYpkjHHWozJjg1LJGVJ9Krk800xD9/HIppk46UwntTSSOtMRKZPaml+B2qMk0EimA/ee9L5nGKiLZoz+dIZIXPbpSFz61Huo3UwJQ59aQuc4zTNwpN2elAiTzCOtBb3NMBFG6gZIGo3HHWo8/nQDigRKHIHJo3nFRZzSg0ASbjRuIqMGgHmgCTdSgnFR5ozzjNAEgckZzQGPrUZNANAiXcR3pQ5HfIqLOaUHigZIGPrRuPrUYPvQG546UAShie9Bc561Hnt+NGSKBEgcil3E1Fu4pd3NAEgkOeaXzO9RZzRuoAm8wUeZUWaM0ATbxS+YO3WoM0BhQBYEgPFNkcHABqMEdTUZbJPPSgZIDlwO1WAQOhqrGec5qTdQG5OGxgUuffpUG8jFAc460COKFwARgil+0jrkfnWblj/FQM56msbHQaX2n3H50n2odM1m5boCaOfWiwGibsAfewaBdgAZP1NZ3PqaUZosIv8A2wDJzketIb0Z61QxnjPFBxj7w/OnYLl77bjv1pPtwzk/lVHIHVh+dBaMcFh+dFgLpveB6/Wk+2Z6iqXmR5GWFJ50Xdx+FFh3Ln2054XmkN2x7VTNxCOjfjR9qiH8VFguXDdNjik+0yHtxVIXcY45NJ9sj9Diiwrlw3EmOvNJ58h71U+2KBwvPvTTfc8KKLMLlzzJO5NAdz/Eapm+bsoFJ9uc9gKdmFy7ucjaTRlwcZNUTfSk9Rj2ppvJDxu60WYXND5ieTzRgjvkVmG5k/vUG4kIxuNFhXRp4zxmjAB5YZ+tZXnN13HP1ppkY9SfzosF0apKjqw/Ok8yP++Ky93uaTcfX8adguaZmjHVhR58K9WzWZu980mcmnyiuaRu4s/Lmg3aDjk4rNyQR7UA+tKyC5fN6ueFNN+246LzVLJoB/SnYLltr5yfugUhvZCOMVUzSj8qLILstJNI7fe49q3LcYt0I7iufjO1Se/QV0Fmc2kfckUmCY89RxSgHoBQBz0pw64I4PWgoTHFAHNLyCQO1OGeMigYzZnvilI4pQeuKBQFhuPWlAB4pwAHGKUAAZpXKSI9po2Dt+tSYzzRxTCxHtOcU4rSnbnilyMZpANwcYNLtApQc84PPrTgM84oGM28daAvGTzTsHsM0AGgQ1hgetU7tJJHTaMqM5+tXgCeoxSEUCabMorz86kEilEIx8p4/lWhJEr8MM1CbVQPlJFBFmQBAoPfNOUAc04wOvQ5+tN2zA52Aj+VILWJMgnoPypGRcYKg59qZucEZUinsfkwFORSAQRRd0Ge5pfLix/qwKiDEcnNPEnsfxoEKYIXwNmKQQRHog4pTIQMgGkSVcY6UA0OFtCTkrike1hJ4UgYp4lHAo81SaB2IzaxcdTSfZox1Jx6VNvzjOMUjNlgBjHrRcLEa2qE9SBS/YVx/rcVIp9aXJ6igLEX2M8Yl/GgWZ5zL9KlBbuMigkntSuwIjaSDA8w/nQLeVf+Wpxj1qYSHHzCk3ZPFO7AiMdwAdr5H1pAboL1J9s1NuIGBRk9xxQBEZLwDhiSfWlE94pOCT+FShs8D8KGJHPei4akQu7np39xSC9uMkkZ/Cn5JNGcDNFwGi/nH/LMe+RTzqExGDGB9BSbwCMgU7zMemaLiHDUWUYaMY+lN/tBC2THSkhlAIAxyaZiM9VH1o0HqSDUIwDlDk9KX7dCVzggioRDD/dpPJiOflIxRdAWRewYzyPwpRdWzYy35iqhto+oY0C3iHHJo0AuebakDLgdetKPsrdZF/OqQtohyMj2oECYPOKNA+RdMcIPDgg9s0vlxdAw/A1Q+z8/e+lJ5DDo+T60BoaIhQ9GH50jWxJGGyBWeIZTxuxj3o8ucH75x9aPmLQ0PsxxxkgU1rbg5JqiDcDkSEj1zSl7gcGQk/Wn8wsi39mI7k0eQ3sKqedcD+I0eddDozY9xQFkWTAwPrSCFgTkZFQfarnGME8elH2u4HVQfwo1BpE7Q/LnFMMYHB5OKjF3LjlRj6UC7kJ/1Y/EdaLsLIcYyPurRt6Ajmj7cUyDFwKUaimMmAj1INF2FhpTJwFNKsbDqpxTzfxEYKHmkF5FuOVIH60XYWAKOnNKV470ourcjv8Al0pTc25I+Y8eoouwsN8tgM9c+lNwc4AqYTW46OMnuelJuhz/AKwfnRcLMjAKv9aTBGcD/wCtU5kj+6pBI96TAJxkZPbNFxWIOe449aFq15eW7Y+tNEOAQemcincLFZsntSANVzyjjHSmmIjGOTRdCsyqQfSkIYtj8as+Uc429qd5DYBK0XCzKYJOAetKd2AACT3q7jA4jBx7UdSCU/Ki4WZRBJwPWlIYjrnH8qnkhDsCBimiMjtjNCYyHyyVABzighqn2c8daAhJp3QiDJ44ozmp/KyfTFHk4Gc9OlFwSIQcd8U4E5zTxD6mkEZHJI/Ci4xVbpSg4J54pBHgcmlEeRheTQIMjHFAYA1MljO67tpA9althbxy4niGR3zTSC/YigjaQg7Sc54rSht5CAEiwOmcVOLmCNQY1H4CmtqDg4AA+lFibN7k6W0nQgCpVt8D5mFZ5vZSSSxHpUZuHPVj9asOU1sxRg7nHHvSG5t07gkelZBkJ/iJz1pN3PBpBZGsdRiB4U/jUZ1M9AorNz/Kl3EUDLrajKehwKja7kY8sfwqsGB4p2BtouMl85z/ABE03zGPVjUY96UGgVx27Pc5oLH3pv4c0o557igQuaM4oPPSm5NAC5Ipd3NNx0o49eaAHAmjPb0pvOKUngZIoGOB5wKCSDxTDgdDQMgk5FAEmc0Z9DUec0ucnPSkA/d780ZPamZGaCQPxpiH7qCSBTSwA60hYHFIY/PvmjIphYdBQWHbpQA/IoLelR7hijdxTAkz+tAaos+/1pwYcE0DJCQRmmjrmguOtICB3pCJM0bqjz70deQaAHkkAUbs9aYTg0hb3pgPLcUZ9ulR7wO9Bfgc0gHFgT0pC3bFM3YpCxoAUkdTTCR1oDZyKTIxxTAaRmomUA+tSEkH1pCevQUgKzRjPSmmMZHNTkCmkAD60hjAmD1p4GD1oAAHvTuBxQIVRxnuKmXGRUYxxUikfjTFYtRNggZq5HJzwazgQOh61YjkAPBoCxqRTkYwauw3ZGQxzmsaObjqBUyzAAc80mBtiYHnNKZB1FZSXGO/61KLtehYYosMvGT3phk7dar/AGlCPvCk85Ou4fnRYNSVyGqpIMHipDMv94fnVeSVeu4fnSGJnmmk+tNLgng0nmAnGRVCsOJptNLrnrQXAP3qAsOzSEnjHWmlhjO4UhkGeDxQA4nmgnPSm7wTjIo3DB5FMLDs8ZNAODTCwI68Um4DqaBEmaXPrUXme/FG8Y+9QMlzyKM1HuHqKTeD/FQIm3Ec96NxqIuMdaPMHtQMmDZozUO8eopd4PcUAShuM0Ejj1qLeOmaAwzyeKAJdw6Uu4DvUO8YzmoJrkID6jpSC1y6Xx1PSk8xfUc+9Yk17Mfunr71WaaU5yxHfjtTHodLvBHUfnShv1rljPMDkSEfjT49SuYmGXJx1zRoJnTg56UuT3rLtdSEwAbAOaviTIBBzRYRLkUAg+1R+Z+dJvBNAyUHFAOajMgHpRvHUYoESbuaXNRbwehoDqe9AEuaUGoTIOgNAcevNAEzNhagJycDkmkkmzgelJGwLgg/hQMsocKB7c0/JqLcOmeaN3OM4oJJd2KM1HnilDe9AzzL7bKe9NN3J/eNVwTx70fSpsXdlj7TJkfNSG5lPO41AATSgMTjHSkK7JftEh/iNIZnP8Zz9aj2k9jQEYnIUn8KYcxIJnGOTyfWkMjHufzpvluedp59qXyZOPkP5UBzC+YT1NIWJpwtpT/AaX7JOeBGfrQFyIscUuTwM1MLKfGdn60Cxl7gZ+tAXISxpASeR+tWPsD45dQfTNL9hP8Az0X86YXK2eTxRu96tCyXqZRTvskQ/wCWuT7CkFymTignB5q4La3A2+YT+FHk24H8RP0oC5T3dqOoq8IoBgeU35U4QxfwwMaBGeCaPatIR/3bb8xThHIMgW6igLmZgnnBpCGyOD+Vaojn7xxilCTf3o1oAzPKkPRSce1KLeY9Iz+VaJD97hBj0NJ8oHN2AfagNSkLSYn7ppTZS55AH41bJhHBuifcCmlrQctNITQGpX+wyd2X86X7CQeZUH0NTGWzHIDkeuaT7TagfLCx+pphZkX2SMcecB7gUot4AOZCT7U/7bEBxAv40HUFxxCg/CgLEZhh7Fic0ghjJ4DEUNfueiqPwphupD1b8qBk3kIByCB71BsG/A5AphlJOCTzQZOy0WAk35YAduldBaZFrGeMkVzkZJYYHNdNCqrbxAHPyikylqPGQcZoJJFGQBmkDA9BSLHDOPU0nJyKPUDgUpJ6AUAAJzjNOwc9eKYcjoKUbu5oC44DHfJpe9NGc8mj5t3WgoeOB0pOp9qTdxwaAxFIY7A9KCVGM96aWOeOaMkigB+aCRjpTQexo57UgHZ6dvelyB1700DJ5yB3xQQO3TtmmA4kAcDJppOfm6UbSepoKKetAB7Gmle/vTsAUu3nA5oFYZgGkIBPTNPwAcd6AD6UBYj25pAnoMVKFoI7dKQWIfKBPzAYNKIweoFS4HrSEc0BZEW3nGOtIY1PO0ZqUAg9M0hjO7r1oCxCY0PbmjyVPQVPtx25puGBpBZEIgGDz+tN8lhwGNTiPBzTgMUxWRX8qTHXmk8uQdXyPSrJzjpTcDNArIgKS8gNx7UyQTgDgY9qtYOaQrjrmkFiqJZh/wAs80CSTP8AqyKuALgUgA9cfhQFmVvMcfeQj3oEjDI59uOlTlctRsA+lAWIRIVyT19RSiYepx7ipdoPagRgDoKAsRmaIcnJNNaVOqsPcVL5KHrjNM+zoc/LkUBZjAyv35p4Unj0pv2WPPUg/Wk8kdFdh+NArMccgmgAYyxxTRBIOkhNL5L95M/hQKzJAAR1NGFA9c0zYw4BqMQyg5z+FFhkwG4kCjGe4qIxzLhgwGaCJm5IBOegosImIOARg0wg9MdfSoysm0jYfTrQhlQ9CMDpRYCUgnHXNNkDKQR0PpSebnqCM+1AlXlWOeeOKAF8w5oJJpA8YP3hT90ZxhxgHpmgQ3JIx2pnJ5GalwuCQwx9aQAZODQAhyQOeKMnueKd5e7jGeO1GMLQAmT3NKM4PPSkALcEjNLgjIBwfekMQhiDx+IFKM4HAp27CYPWmA55XI9qAHhiDyB+IppC5yVA/CgAEnIPvTiAcAZx2zQAzZGf4AaDHGRyg5p4HIFLt3A0AQiGInOCKPs8RH1p4Qgc/gKdtO0DFAEZtozjLYxSfZkxwxz6YqUqxppHU56UBYZ9kXGQ4oNsR0bNOAIGDxQCT3zQA3yH7OAPrTfKuAeHJx05qUkg9CKUNzyaLsCLNyP4m/OgyXfBGev51NuPrS7znGTRdhqQfabwdSfypTeXWDlR+VTiXLHnOKUuMdRRcLlcahdADKgnvx0pRqMx/wCWYIz3qZXXPIHSlDAg5UdfSi4EP9pMc7oRg0LqK8AxZx71KTGVwwBpBHERu2D8BRcGINQtycmJh9DThfWxI+VgDUflQnrGPqKUQ24A+T/61MQ43dv3JHPORUoaI/MHBHbFVzDCe1NEKheDx9aasBoQwrICzMBg5Ge9WotMadSy7QKyFcAgBsY6DPFWI72dGwjkD0FFhWLUlh5bBCRk8cVNHaQQLuxyO5qKFZZmDMCSe9P1ICGAF2xx0B61aVldkrV2RXu9YVAFiGcdazjctIwYjBquBk+ueeaceo+tR7S7sbumkrmrExKDLU4lh3qtEx2D271Jk4znr2rQwJjIcYPNJntUW/8AOl3jAB/nQMl3DFAOD1qPeCBgdKAR0PJoESgk9DzSg4A70xTznvS5z7UDH8nkEfSnJyAaYOBing46d6BCnrSj72DQcHHOeKaBimJjwcUvNNzzjpRmgBSKXGRTc804fzoATFAGD2pSMcZoOMe9ADT6jimFs084xioyM8CkMXzAOvOelN8zA6UhpDnpz70AO85h2FIZD7UgGOKY2enFAEm8460hkbGM81FkignjB5oAk8w0nmGoskmjODRcZJ5jevNJ5rE5z065pme9BOaAH+Y2OT9KUyN03EVHnijOaAH+YxxzkH9KcrsASeai7AU7PvigQ8yHJ5pA5P8AEaizyTSgjrQMl8w+tJvbnJOaYCeKM0AP3kjkmjzGx1pmaCaBD97Z470hc54pmfzFLnK/yoGKGJ5zRvOOTTQaT8aAHE9qM+ppBRnFABknoeKTJNB4NFIQEnpTcHOadSd+aBhjJBoFGOcjpR2oEOBxTgfSmgDFKD+FAyQE8H8KkDHuelQg4p4IxnqaBEwcgYPX2qQSEnrVcGnA46daYFgSNjOTThI3qarhs04NyPSgCcSH1o8xhyD+tRA5ozSAk8wnik3k0wHFG4mi4x5Y+ppCffmm5zSE0CH5P97rRkkdaYCaQnHegZJk560ZJ7/Sow1Gc9aAHEnoTRkk9TTSRnJ60E/lQIcSexzRk464pueKCeOaAHZOaAT0PHvTcnH0oDEjnrigY7JHQ0biKbmkBBpiH789elGSDwabmgkkY4xRcB25s9aA5HOaYW454xTxeWaKFliYkdSKB6huJ7mlBOec4qndzxuAbV2UnqCKz5JrkDd9pAPpmhND5WdAASKglhZyTtJFc/8AbLsEYuN3rzTxqF6OuSPUGnZCsazW0pBxExz04qJrSc/dhb8qzzqN0vADg9uTUD6pckkCVh260aBY1TY3J6QOfwph0+7J/wCPdsfSssand/8APw/HoTU0Oo3IkDNNIwHOM9aLLuS0aMNheq2fs79fStOGO5CgNDID9DS6X4hsYwPPjkBPXDZxXUWuu6PMgCSgH0YU2nbQhXuc0RIDyjD8DTSzDrkfhXXvd2RUsJIz9MVn3eq2UMZOFJHHQVNmWk2YAc++KN4Iznj61bh122eUhoY2GcDjrXSafaaXqKgPbKCRngU2na4m2nY5DeegNG4jvXXX3hixVWaJyhxxg8ZrlLmA28xjLZx3qE7uxSTauR7j2NKHIPNRnjjNKOBk1QCNK2TniljkOTyfrUJ5Jp0ZwCaEDLAkYd8ml81853cVFn8KMjGPei4EvnN/eNHmn1qI0A0XEcOEj7R59iaeEUc+Tn8KqCZl6E0/7XIMDcaBlwKR0hA/CnBXP/LID8Kpfa3Pc5+tNN1IerEfjRYZoBZeyAU4C46AKKzDcyHnefzppmc/xHH1osFjVAn3feQfjSESE5My8e9ZfnMQMk8e9HmdeetAjUIOeblR7g0hKjrdDHfFZnmAnJOaTeKBmnmDODOSfbvTTJakZ81jWfu44NIXz34pAaPmWg7sfxpv2i0BPyMT7ms/OeQaX8aYF8XduP8Aljkj3oN7GOVgGfes/dignjigC+dRGOIE/KkOoOCMKg/CqOc0ZxQBdOozHoQPoKYb6cnJkqrnnrSbqALRvZiB+8NNNzKf4z+dQbhik3HNAExmkJ5Y/nSGRic5Ofr1qLcaaSTQFyXzD3NG8njOajzk5NKDQA/PbNKOaYDTgaQEqAen4VIAoB4HPcVAHPHNPD46HNAyByQ5B9aTNLIMueaaDTELk0Ck70ZoAdmlHrTRSg5I7UASwgFx610yYCL0IAFc/Yx77hBjqc5rf70mUtB2c9qUH2/KmAinAgH1pFXDJOaUc4GSMUnI7cUoJHQCgYAkckk0pOeaD6d/WjPbFACjkc5FIM8YHSlB9aWgYhBoxggGlIY4wcUoDdSc0BcAMduKdx2popelA7i8d6Ac8CkAyetLx3JpWC4uMjnrmg8cUnB5oJ7CgLjsc5zilx2x1ppAPfFGcDBPNAxxBB9aQjt0JoBOPelwSaBXEO3PSjHFHI60nJ6UBcXjNBIHQZpuDQc+uMUBcM5HTBoPGCeKCDxzS47E5oGGDxgdaQinDHSkIANACZxmglioAxgU7ApM9vSlYBME4yMUYA96d3pp60wEIOQRx9aTBIP6UpOODmlUZ+lIAwB9abwSRmnYwcYpCFB6UWATHp1pufQVJgZ6UY7gUAMGemKQqQenWpM49B9aMZpDIwpz6UYI96kVfzpcAcHmgLEW2jGDUmBmjAHWgLEZBNIEB64qTAzRt96BWGlQOBSBQTz+dSYJHPOKTHtQAgiQclunYClIjC55NBwRjpSYwOaQWGE5OBQBgZ70/Cj60hGRTCyEUAc8GkbklsdadikI4oCyGBATyc0bBk/LnHc0/ac8UoBHGeaBNIhaIMMFc59BTPskY/hIqzlgaD6k0BZFb7OoXAB/OkNsAOHJz2zVgrnJBoK0C5SARMCMSEfSmvHN18wED1FWQM0Ac9M0C5Ssiy9CQT6gU4pLnJxke9TgY7Uh569aAsVyJehAI/nQhYAgoTg9qsFc49qQKMk0ByjBI4XlDj0zTS7DkKalx36+1G3PoKAsQeYwxwQfWnCRjkFT05NSlB3oC4HNIfKReYRwwIH0pvn7eVb8CKnKjp1FJsHPFArMjE27kmjzFGSGzin7R0wPSgxg9hxTCzIxIT3PIoDDkZHNSeWB25pPKU9RQFmNJHVmyQKDzyKUxL1A/Gk8vI7igXKwVsEgn6Ubsd+fejyl7k5pRCQPvZ5zSsOzEABcsDjIwfelGO9IIyM/NRtbj5qLCsxwCgnFLxt5/SmbXPpikAkAIPSgLDhx1/ClJxnB596ad2cgZFBLY6c9jRYQ8H1oPOc9O1RBsnHvShmIztNADgM9D0pAMqecelCvgj5T+XSnGWMjlSBnvTERlOQfTvUsRAcE9KbkEHFNIJGV6+lUhNXNKS+SOP8AduQR6VnSyS3LbmYsPftUMpI4zUPmy9FyBSm7qyNKaS1ZPgDOSBimoVdwobBJqApKzZJq1bQhMMx5+lRGCvcupUdrWLYUxqMng0pIA4OaRzxUeRmtjnJOoznmjkU0etPHIHFMAGTwOlOHFMHHanA5HWgCVTinDsP1qINg4NOBJAHTnNAibIJyD0pQc1EGAOacDnp3FAEgJHA6U4HOPWowSOM0u4igB59AaXqABTN2CcUbu/QmgVh4GPqKAcYyKaDilznvQMdu9vxoyDSZI70mc0AKcetMIp2c9xQSMYoAjI5+lBHJNO6UnWgQwkg5FMJz9RTyKYRg/j2oGMJ7cUgODSkc9qafp0pDDPNJn0pDxg9jQSc9KAFzQOtJkZHvSbqBDs0A8EY/Gm+/6UueMUDHjk9aGPGD24poNDHP0NACZ4oyfTtSDANL7dqBC5xil+lNBozzQMeD8tIDxzTck98UpNADskcDmjkAA02gH/JoAXOTRmkPHakzQIcOaDSCigYucUlJnNB4x70AL06GjjigGk60CHZ45FLxTRwaXOTjvQMUcd6B2zR9KM9xSAcPQ9qUEjp36UwHPelB6c9KYiTJ4NOBqPIGDn604HGeuaAJCcdKAxFR5x6U4N7UASbsHilBJGajB59qUH049qAH5oz6UzODRmgB+SKTdTc0uRQApPvRmm5wcetAoAd3oBB+tNJyTRnmgB+c0Z460zNAIHegBxyOlGcj3FNz+FID/KgB+fzpckUwHijNAD85FJkDmm5oBoAeTnqaM9RTCaAQaAHEcVm3cjRglTg+9aBPvUE8YcfdBpMadjIa+lAwTnjGcVWknZ+pNaMloQ3Cgj2qMWx3Y8vrSQ2zM8wjnnFSpIwHDEVsRaX5mSV7elSnTY4lyQeKdyE9TKhMjsMsD2wRWkkMRTdLGpx7UhCjpx+FBkYgDP6UblepUu4rYEhV2EdcCq0aQg4Mhx7CtBpAeqgk+ophMS9IgTRYHYntLKykYGSd1+grZt7DTI1z9obOOhrAWdR2A+lSfad3G4+9NCSR00aaYF2C6we/PNMu9Ms5Y/3d444zkjNc15gzncQavw6vJGgUEED1FNpPqG2wyS2jtJ1fzvMXOcgYrodM8SWVtgMXBAxzXPT6is4w0Qye4HWq28MeEPNNNrcGk9TtZvEsVwpWMkg9zWPJIZWJJzk1lwA8dRV1SQOaTsO/Qc3HBNBI2/1pAc9OaRzhRgUhEZIIPqakTG30qIn/APVUg4UUAx9IcZo7e1GPxoAUUpxxjrTcUYz7UAedj0ooFFMYfSjr1oo7UAH50Y60UH+tMApRScUUgDrRRQAKAFzSUYoxQAZ9KXNJQOaADp15paMUlAC5pKPwpenNACUvegUmPemAUooxSdBQAppKByaOtIBc9sUUmCKXNAAOtO4ptHNADgcHPb0p2RTM0uM0ADEHpTKeFJ9qUR80AMAox2qUQk81IIBzmlcLFYAingMegzVwQRgcipo4QOg4ouFiXTUjjUkjDHuf5VfB9TVRF+XIHNWVY47UikiUGlHPamAkjAFOBPpQMdkjGadg9Kb1FL0P4UDFzTqaOSKXaOeaADgd6M0oUBf60AUDDJJ9qOSKXGaMY60AICAeaXINJgUuQOTjNAChiBxQTSA4ozjtQAuR3pR0zTM4NKCaAuKTS8EDim5PfFKCemelAC5GfSlyaaT3/OlGMc/lQMdkAcmm7sCgD1pR0OfwoGISTjHegEjIbtRn2oBoAQ5+lIAcnJzTsjHJzQBQIBxnNKT0FFISAM9aBigehpD/ACpMntxml9zQFwyTk4pcA8mkPAzQDkY6UBccCAAcZoBPOOBSDAPWl38gUh3DGeT0owOoxSE9OtGM0DuAJzilGRz7UHgcClBJzyKAEx3xzSc59MUoJ4J60mfXrSsK4Ad/Wg0Zx2zR9KYBmlIz1PFA59qPmB4AP1pBcbjHNLjNJyeDxSgds0WATByeeO1KF75xSkAd6bg7uDxQFxxUdd1Nx2pwGeKMHNADSBjpRg4z2oJzwBS4yMdqAG9RkdDSgcdKcAAPTHejA7HIoGIVIx0pMe1OAGKXjFADNuev6U3AH4VJ3xTfbP0oAbjNBA65p2COlGMdqBDQAPWggYzmnHpigDtQA3HHTrRgelO980Z796AsNI4pMdu4p2Ce9GKAG7fwIpNgJyfXrUmOOnHrSUANIFIFyOacQMdM5oAoAaV4HvQF4FOPHWjNADSAcUYwetL60Ec0WFcQjPem4HrTj6GgDmiwXGkE9KTBwKkwe1NPTHegY0jpRyDTgSTytKBikAwg0u0YOetPJyeRmkP+c0WHoNxik2gjleadgdOtGOlBNhoGABQQMdKcfUUgosGhEIwGLc5NOA5AxT8ZxxS4OelFgsNwMHijau3mnYOeaQgDPtRYLIBGCODiq0kwQkEVYHQnNU5xnPOab2ItqML+Yc09WbpgH8KhCkgAdaniTavzcmsUm2auSih4TPzN19KkB6ZHApuRwOooJ544FbpWVjnbbd2TEjZUYGTTwcr7UwcmmIeOeKeDjnrUQpQSBjtTAlJBwaTOaAeDSnaVxnmmAAjOT2pwJB9aZjHI5pQcdaAJd5zwOlP3DAyKhyAAc0nmKDy3FAalgHHT9aNxJz2qr9oUe9H2lRxg80AWgaM5qt9pB7dKcLhfU0CLGaXOKhEoIGGFPDgnAIoAfnsKUGmA4GKM5OaAH5xS5z3xTM8UoORQA7PrQT2J/EU0Nxjk0ZoACMfSmE88CnnHUHJ96acUgImGM80ztzUrDP40xgB2/GgCNjxg/SkPr2pSec000DAYo9+lJ07UmcH60AOzQCMUnA6c0oHFADh0zTSegpR0NITz70AAPYUUnvS5oAXHvRnFIaPrQA7rSd6TPGQaXNACk9KTOfrSZzzmjigB2TRmkyKM5PvQAZxS/jSHmjp70AL0FFJ70DGKAFBxS5zTRSjPpQAvXjtQPWgdaTJFADs9MUCm5/KlBoAd1/Kj6dKQHJxS5wc0gF5J5GBSgn603PTrTicUAKDzjrTs5xjpTAfbmlHTA6UCHg5pQaYOKXOOTmmMdnJoznJzxTQfejOO4HtSAcDz7UZ7GmnJGetAOT9KYhxI7jignNJ3oB5pALn86AeOR1pBj1pAcd+tMBxOAOfrRjNJx1HWkySf1oAdn1oz2puc0d6AHZxxQT0pB0ozQMXijODikyDSj1oELk56UEikJo4BoGB5pDx607ig+1IREVz75pAmGPbjipSKTFAPUu2jDaAxHHFS3EKuuRWejFSDnpVlLv5dpB602kxJFKW2weBwahMJFajSRScHjHpUZSI9WxxxRYdmZZiOBkd6YYjmtBkjGcc1EUU9sUCKQgBOSOKnW3Qr04qYKMnrTgvHtQCRCIIx/CKcIVOTjFTADr6UoA9KQyNYlBHyj8qkCLxx0pcc0oGTTFYEAGMDFSgjFMGKUYHfmgB+aSR+B60mcUyQ4oGNzn69xU2cKOcjHFQD72etS9gO1AhwNLn8KbxmlzkfSgYobPWjORj0pmTSbqAOAoxRRjNMYUUYooAKKOtLigBKMUDmlxQAnej0oIyBSgUAJRS4pPSgApeKAOKXGaAGn86M4HHNOIxRg0ANBpetKBk0uPSgBuKD+VOwe1Gw5HWlcLDRzQBxT9hpQhouFiPGKXFPEZpwiJFFwsQ8/hSgfhUwhOeB0NL5Jz0NFwsQgUu09+tWPIPpThbnoOtFwsVgvtQB0GKtm2I7flThbHAOOetK47FUKc9KcFPQirgts4O2pBbYwfSi47FRIz9KlWMkVZEOBzjFTLCCpIFFx2KqxZ696lWLjjpVgIvQU4DA4FK4cpCoOOnHapVB44p4Ge2aUA+nFFx2EDAHoacsgz0zS7QT70oUemPemMVSAORSgjqDSbAR1zSrGq8igLDgcnFG71FBGOgpASO1AD/cDijJH8NNDY60Bs0AOBJHIxQeTzQGGc0E55oAM4ppBI6Clz3pQWxgUAxMml7U0DA65NKDQIX5c9KOM03k0o6e9AxcZ70nelBBoIJxg4NABn1oye2CaTB5pSCMc0AGT0I/GgE54PFABI4oCtnJIxQFxecdabzmnAD1xS4GeuR2oAQClFJnFJuoC4pzmlx0PamiTOcijOfpQO4pIOcUuQajPBpQcUCuPBPNGabkn2pwHGKLBcDnGB2oA4O7r2pMgfWlBX2oAM4OM80oPagEUhIFA7jucZNIcYpFZdvTJpcgD8elAXEJ5wKCc8kCjjsPxoPtQK4ZPTFOHvTRkml5FAxc8DFJzu60nXjFHagdwJINAJ+uaAQOtG4UBcUH2oyPSkznil/CgLhnA4oJIpORxxRntSsFxc84pc4OM96b2yKMHbk0wuLx68UcAZpMcf54ox0waAuhQQQfpRnPSk6gUA4GKVguLk45x6Uox+VNIB6mjggc9KYXFLYGetB5ORSdBmjGOPxpBcXp70HjvSKQH5GQO1BJOeMZP5UDDj8KBjrQDgdM0e9MVwznnvQTjv8AWkLMAeOfWlHPOPrSC4ZBHHSjAxTiArYBHSikO40kAA/rTS3JApx5GMcUBB60WFcbjPenYA6UAAUuAOnWmMTgU1gxIwM/SnnFHToTQIZj2pcU7HX3pwHHWgYzGO+c03ANP4OfalwAKBDMcjikxntTwKT9MUDGkenSjbn8Kd+lGKQDcADrS4A5zS4ycUh5IHNMVhCoPFG0DrTgKAPWkOw3HoOKMY+lOIAPWgEE4AoAZjNIRjrUgXvmkOMHPpQBWf5ATuqlK+9/l596mnJLEY70xIwOelVYybtsOjQAAnink4pB0zQcetK1iL9x2RikPr60maAcdqYEkZOOnSg9/wA6bGTu9qeeDQAo9aUHNMJI+tKDQMcGIA707Pc9aiL4GSeKaZMnAPFMCcyY6HpzTHnz061Dknk0nr/KkA8uxGCTSdaQcflTTJGoG5wKBaj+xxSjJA9+lQNeW68b88dqYdRtwO+PpTsOxZ5zkHmlB45qqNQtjj5j+VPW8tyeJMD3FFmBOM9O31p4cr0zUQkjYZVwR25pwB49DQInW5YYzzUyzKcZOCapfjSg460XA0AR68GjOKprIw4NTpKDigRPnH9aN1Rg9qAQCMUwJcj/ABNITTQRn60Zz1pAITkZprDpTyePrTCcj3oAjYdqYeKlI4PqaiPpQA3OaMmg9PekzigYvU0oNNHH1pQaAHDAGKQ9RQcYpCeRQAClFJ3oByaAFzRR3pKAHdsUUhx2pc0gA+1A96CcUCgA70UD1o6c0AGaWk7/AFoPX2pgFKKTNH0pAA4z3oBPSgHBpT60AHWl9KTPcDij3oAdkUnT8aAc0Dn+VABmlFJRmgB3YUUmfegH8qAHdfwpwOB700E9e1GeKAHA896M5PFJuPTFA5NADj0HegHHakyOgoznrQA4EZ4oycjFN6UA4FADs56UuaaDSkjg559KADODQR+VJn8qBxQA4Ud6bn8qOtAC8c44+tGfWjp9aUA80AHQUDn60Y96B607gOxzR0oB6mgECkAdaMYPWjPBNGeaADt9KCc9KM0f0oAM0e9JnBo44NABxQTSAkfQ0dqAHZ7/AJ0nIpPenYyM07gNOcDIpCM04Z70Af8A1qQCYxTsA4OOaAPalweOKYhB196BS45zRQADpS5pCKQCgB2e+KUEntj3puePelBOOtADgeMVHIeRTgfeo364oGKDlgO1S561DGeST61Ju7UEjicUbuc03qOtJkZA9KBjic0dDSZ4ozmgDhdtJtFTGJuuDigR+tFx2Idoo21YMJPSlEB5OKLjsVse1Ltqx5BJOaUQZouFittBOKNtW1tvwpfs4HY0rhYphTShPrmrfkc8DinC3HHFO4WKflnqBQI2q8IcdutPEAHPelcdigIj6dKBEfStAQZPSni3XnPFK47GaIT3GacICcYFaAhAOMUvk+1Fw5Sh9nPIxzQLc56VoiIZ5FKYwOgpXHylD7PjinC3PXFXjECPelEeKLjsiiLf2py21XfLXuOtOCDHAouHKiiIPmAxini3HHHXire0njil25/Ci47Iqrbj6Z9af5AB4YVPsJ685o2AdqA5SERgD5hntilEYz05qwIwCDilCcZGMii4cpCIxkAj60vl/gKnAHH60Y6E0BYiEZwD1xRsODipgMk07AxTFYg8vjBp4XAxmpMZGKMd6AsMCY+tOAJ4x9aeBxzR06Ux2GhaUAil4J5pf6UCsIMg07APFBGRRjAGepoAUFQDjrRnAxik6UueBQAtB+XjGc0D1FB60ANwDzSgZ7fjS4oAxQAg9MdO9AGKU0mPSgA57UZYdKUEZoLAUAGaQCgDNLgUAKCBx2pcr3phB7UhznpxQBJjB45FIDnvim4PalA/SgB2eOnekJzjHGKQ5zxQODyc0AAIJ607r1OKQhcg0uc9KADGM4oIxzRnsaM5XpQAhGe9GAKdnrTS3egGA4PTNN5PanAnHSjIHtQSGMj6UoGKQGnAA0DDjuPamkEDOfwp3PT0pCMfjQAgB70AfSlxnmk2579O1ACgkUpIwD3pB0xS9ccYoAUAYFIeaCT0oGaBi4GPSkGRxQccc0nSgBc4HFGWJoPPApCDQAuCO/btS4GetIAQcUhPrxQFxSR6c0dRSfjRzigAwCfT6UueKbnFAHvnNADjk4xSbs9KMkd6UDNACDNGTSknOMUEZ7UAAJI96AQM+tIBS4zyKAuAI70ZHYUY4owMcUBcM5zmgDFHfp+NKCB9KAuBHFJ1pxPpTSefSgAwSeTR2o6c0Hr7UAGPelpMdwfw9aTNA7jsDvS9Pxpoz3HSgEYNAXHY5oJ7fnTc4ODRnNKwrjgOD70AZ4poz2NAJ5phcdg46UmCKUE4HNGevegeomBnGaUelN3e3tTgccYoHYTkdKAT9aCc8UCgBcA80hB7UucUZ4zSGNG7PJpSOetKcGkIwaAEwTTuh9qMYNBINIAI6g03BzgU4Y5PqKCAAOaAFAA5NIKCetBxQOw0gUDA7UZ/lQDTEKBnv0pkmNlOJwDmq002eB1oBvQgbljk8g0mfekPPfBpBxxmmYMUkng0vTrTcD1NFADgOtL1waZntTgcUCFBwfb0qUHKnkVFnkUoODn8KEAucUFgAD39KRjlcrURJJzQMcST3wKbzgUEAYzUM9ykIOTyO1ArXJiQM7jjiq8uoJGflGT0rPmu2kJAbjNQFiTVD0RakvpZP4sD2qBpWJ+8T9ajJozmgVxSxxSZPrTSaXPagB240BiO9NxRgnrTESLIw5DEVYjv5kIw2cdjVXHagcdKQ7mvFqasQJFwO5FXFmjk+6wNc5njvmpI5nj5ViMUAdH2zQCR7Vm2+pk4Eg6960I5FkBKEHjOaVgJ45CD1zUoIPSqoPA7U4SEGgCyDSg/lUYYEZp2fTpQA8HI4pD146U0MM0uSRQIQ/zqM8CpCPU0w9PrSGRnk0hHIpzdOKafWmAA0vem5BpRQIUUmeaXPHNN7mgY4dT9KBSDgZoFACjkDnmjPNHtR6UAKf1pKOlA60gF+tLz0PakHPFGaAFoBpOtFAC0Y5x1oI4FID6UAKOtHtRnNFABQBmigUALnmkHNGaOlAC0ZpAcmjNADuM0deDTe9OJx70AFAOOKSlHSgBwPagHgikzR2oAcDigHn2pOmPSgGgBfr3oGOuaQ0vagQufeikznk9qKBi5xxR1pMZ7UvQYoAUenWg5x9aQ80oHHXFACj0pCcnk0dDQDnPagBwyDSk8ZNMJyc5o7ZNADgccUpIJGKZ70vagY4EdM0ZA5xTRx9KARQIdmjPWm5oBxzQA4HjNGaTPGDS5oAXNJk9MUZpPWgBfxpKQfez3paAAA8c0ucGk6Cgc8ZoAcD60/I9qjwfTOKT8TQBKOaBTM474oDHpQA/pSZ7Um7NNzTAcDR05pOQfpSg0hC0E+lISfSjnpTGKOOKjY8kinimNycelIBE61Jio4xhiKkIPrTEAGCMc0YFGSBQD29qQwB4pQeDTeaUcUxHP+QQCCOtIIUHUcZq0QSOTwOlOVUK8g59qk2sVWgHGz9aX7OQN1WNpNAGOxoCxVEJJPHFPMakAbcHoTVgLk+1DbT2xSuHKQpbFskYz6UGDGA3WpsemRxilxnqPrTCxB5QHOKBGAen4VOy9KUDnAoAg8vJwKAmKlwT0pwTLcnFAEO3J47Uvl81KU2tjqPalCDNAEO3pxRtOemanAA4xTsccUDsVwD6GlKEDmpwCKXAPUUAQbTjPtQAeM1LwDigAE4oAZsz+NKIx0/GnDI5PSne4oAjKYwR0HWjaeKkC88nilAHboaVh3IsEZFG3NSgD8aXb70ARYOfajHYd6l2kds0FcnIOD3FAxgBORS44HPNOA9KQrTEJgZwTg04KMc0gANL04oAQgDoaB1GOaUjigHAzQIKKTcCcUuQehpjAdacB3zTR6UtAh3bFA6c0gpT1FAgA/Olxng00HHFLz1HWgBQD0HAoxkc9RSZI6mjNABRjNGQaUn14oAb29qMqOBTsA8mk2gUAGMcmjIpQRnnkUYHagLCgA4oxg0ZA60ZBoCwE4HSkJ44pcZPNHegBAOeaX+tGfSjHTNAKwEYoBGADQcU0c4NADigHNHQUY/GmkGgBCSvbNPEpPGMCkAIFLjI5JoENz83tRlT3AoAyMUnl85NAC5IHFL25FABAJ60E5wMUDFBbgYwPWnKQBzTB75pc9jQAMckYOPpRyDzzQSBTdwoAcDgUZwc4pMjsDS9vegAHvThjpTc+tGeaAuOBH40m6lHIxijFAriEigHIzS7RxQAAeaBh2yOtIS3elIXqCaMj0oAbuI5oJzzTuOMCnZ4xtGKBXGYzwKCCOQc087SRgYpvfpQMTOe3SjB7d6XjFGMe5oEHHfrSgY5z9BSE7uo5oH8qAuLkkDgUoBPQUzOOacHwOv4UBcXpkEH600EHrQXPc5pM96AuLkgYzxmgU0NjrRuBNOwDse/WgY/Kkzk8UhP1pAOzigEc5NNyQOBSYz1oGPzQTimgc4zTu9AIOppMGlJHrSbs9uKADLE9eKXHGaQ89AaXgdaAQcenalz6UnU8d6OhxQMAe9GTnFBPXigDjPegAx1Hal5pMnPWlyMYx+NAgwOh70mBnrSYbv8AhSgcA+/SgYvqe3Sj2pCexoJz0oHcUkbfpSE8gUme3XNLntQK4oPYUmWxRkDj+VL0oC4fw0gp+0FRgjJ96YVPPbFArgKUUmMUY5oHcDxkUuRjkfT2pCT+VJn14pWC4o5+mKMgY9qAc/jSEYBpgircTsSVHAqqSe/NSTcufSoyCPxoM27gMkH37mncUzPSlPNAhwPAJo65xxTc/LQP5UCHHpRk554zRkEfSk7YoAcCO/SkB9fwpBS5JOKBihj1pGHGRRngGoLi48pDg9qAsR3NyIxgdcVmSyNI2WOadNKZGLGoe2aaE+wDJoopKoQpPtSDnpSgZNPVOKQDACTTwlPCcZ60u04zQLUZt9BS7ak28A5oApDI8UmOalAFAUHvimBFgjjr9KCMYGM1KRg00ikMj6VPBcyQtkMcelR47008UwNy2vUnUAnBA5qyCDg9R2rnEcocqSCK07O/DYjcc44oA0QcHrUgcEYNRgqRkc5pM46VIE4pQSaYGycUuaAJD6GmHmgHig0wGkcmmGnnimnigBvekJzilIopAL14pCMHFApP4qYC8D8aXAzwaSjIoAWlz27UmeaPWkAo4/GjNJSg5oAKM8UA9jRmgAo7UDv2o60ALk0dKT0pcA0AHWgjmkFB4oAX+dFGaUUAGcUZo7UlAC0YFFFAC9qSgHmjP50AKKM+lH86B1oAcDnik7+1Jnk0uPegYoI70oFJ0FA470CF6H1pcYNIDk9aD1oAUEGjmj6UZxmgYZP0pep4pBzR/OgBRxxR1pBjuaU/eoAASRn0pSeemOKTvQTQAuc8UUA8cUd+aBBmj26UZxQTntigYZ6ijPtSDIpc/nQAHpmgfpRnNGMigA/lSg80maM5HWgBx9MUme5oByaPrQAoyaQcE44oyaMZPFAg6e+e9GfajHekzkUDHAnNAb1pueOlBoEOODwevage1NHSloGKTQDjrR7GkAyaBDs0ZB6dabS9D7UAKTnmlHSmjrS+woAeOahY/Nn1qXt7VEfXvQA5Bg5Hen9etMTkZ9+lO460ALgUA0g9+fejOKAFzQD60nA79aXgigDKAPanHoABg+tOC4bIGaecFcbcGkakQXPBNAXsKkC96UrgfWgCMDPIpdgzjFPHA9qDyaAECg0hB6e9OoIAPWgBApo2gMTmnc8Ecg0AHPNAxCB1o2g8mngA8AUgXLY70CGkYHGKdgcYoKEcEUDIoAQjGT+dIAD61ITlcYz703HNAwwB3oIA5oxgUucDPpQA3A7DilGPSjOaF2g/MDTENIBOO1BwOKeSAeB+dG2gBoHelJ74A+lOCgjGeaTGOOtADc4pQf1oxilGD9aAuAJx7UmckinYxxSAZJ4PFIBMHtQAe9OApcAnrzQUIAaTAPfmn8Dim4APSgBhQk9SKUCnZHTFApiG4APSnYJ6ClyM0Z9KBjShJznFAUgdTTsgigDFAhhGPXinAEjHrUhAOCDSEY+ooCw2jjNKB2NGAetACbeeTS4pcjoPzo5PTvQFhMYOaCPWgZzzjFLgUCGlAcc4pcDuaXNGM80AJjHvSA07GetLgUAMJB5IpwGDjpRn2pMnPTNACjr7UHjpRkntigEk0AJjvSjJJyODSHPajr3oAUjHSge4oyMe9BIzjrQIKCcCkIppPJxmgB/TGe9GRnHWm8nqKcBzxgUBcQkA0uaDHnvQFA4JoC4Zo3AEEHJo245AzSgADlaAuNLAc4JoOSOhp2KMH1oC4zYx6Dr3o2kHrUmGxweKMY+tADRnHrim5J6jFSfhmj9fegZHycZ6dacp9qXqfpSEUCsOJ44NNye340m3JGDgUmSBgE0CHgkd6TqeetNJOOBz6mjc4GSBgelAyQg0mD3pm49ieaXJyCaAHnAozTMgd6CGPAbrQMf0GaCaYFYdTn2p4AxQAcYAIpAcH60uQaTIoCwpOOgppYjgDigHNKckDA5oCwmSR8woxk0oHqaMAd6BWE56AUuMj3pcrigmgBu0ng9KUADqKOvTNGMe9AxTgHNGRjg0mT6UmAeelAC8CkI9ODSYBHGaUDrQFwzxgmgnvyaCOAR1o60BcAR0wKUdfam49c0vfjpQFx3TvScdcUZ7UmR3osFwxzkCjk96M/8A6qMk/wAOKAuKDjvRk96bk+opQexNAXFLccAU0keuKXC570bR6UBdgCB3Jo3ZwQPag9fQUZIFAXFOfTmjHy80gYHjvSE88tgUBccRnA7UoUA8im59DQSaAHHGP60Z6imk+gpCM9fpQAuQfenAntxmmiNQeCaXIB4oBXFzjikJIGaUA+lNY4wKAsNMgJzginBs9DQoyckdaXABx0x3oAQHNNc4Q46084xxTZMKuTxQBQc/MaTAPFDYyT1pOgzQQxCuDn1pDkU9SaQgdP50CE4IwaKQqRxQQcYoAXJo64oIoB96BC45p2BwaQc8UZAG7oPegENkkCKW7VjzzNIx9s1ZvpyTtBrPJJJFNDeghIyaDQBxQfzpiE604DNABJ4FTKmOKBDVT2qQDHPagcCjtjpSAOO3SlP+RSE4puaLDHY9aUdM0zJ9aM+5oEOPFGSKaTSg0xi5PFKRkZpAcfSgEEUhCEY4pCOnGDT8g5pMDr1oGREHHFKGK52mnkDtTcdqYGhZ3uwhXORWmCpAKnIrmgRnHNaNlekYjfgdjQI1AcU8EkUwEEBgcg0DIP8AKpGSg5FLnmmA4pwNAATTTnFOBpCaAGHjGBSGnHmm98UAAxig9RmlXqfSkPWgBe1FIOeaXvQADijrSEcUv86AAGnZ/Om/WjPFADuRmkFA9KPSgBaBQf0ooAD1oBpKUUAFL2pAcmjr1oAXOKMflSdR6UfWgYv9aPoaTJpfegQtGe1B96TrQMUdRzRxzQelJk0AKPSlHNJxSjHagA9qUelJ04pe+KBBml6/0pBRkg0DHdOCBmgHGeKTNLQAZyaXqDSUvXNAAD7cUdqQHp70v8qAEpc8UHjFHFAB39aAPmpKU0AKetHXtmgDPbgUZoAAfalJBpAM8il6gUAJkHt0o6mlzgGkoAXoPejJ70deKO1ABjgfnR9KBjvzRkg9OKAA0e/5UZ5/Cj6dKAFHTmgnikJP4UH0H4UAKDR2pOB9KUEjt1oACeKQc0Ec0uO4oAM59qPakJA60e9ACijpSYz3paAFzikpP/1Uo4oEKPWlHek60Z54oAeDxzURxnrUgODUJHf3oAenH0p3XHvTIxxjPenE4oAU8Hk0Z9BRikzyKAF+najj0ozSZz160AUxkEeg604kH8aQAnikwfwpGooA7mggD3pwjBGeKAtAxNuR14pQqjqxpwHtmjHUkUAG1DwCaTA7CnYGOCKaSAfWgQgUjBx9KcT370ZJ+lJTC4ceuDQODx+NLxjpzSA8/WkGgpI3Y9KQnnHFKeDigkEdKAEJ4pMU7+Hr+VJkDgCmAhHNKAc9aXNICaADbRjilyTxSd6AuIQaBk807FJg0AAAPTrSggdR7UAEc0YOTn8KAA89KMenWkApRjNAAMmnCm8ninY4oAbgdTnFLj0FKPSl+XdQMaM9+tHOeKfgHqcUhHoc4oEJ9abwAc07HvSYBNAxMZPHSnAUDgYpccdaBAV4pvseKdj34oJ7UANAx0pwOaAPU0cDoaAEzzilxnijPHT/AOvSZxzmgBSAR1oBGMUgwehzTdpzwaAuSeuaaKTHTJNKO5HWgA60dO1JkDr+lBPoD+NAXAknpQCetGCO2M0oHTP6UBcUc9aMjPpTgAQc5z2poXOaAYvFJjJ46U4KTkA0hBHFAMTjPSgDP1oAxSkEHtzQITA9eaCB+NGcc460ZxQAuM84o/Ck3Gl3djQAuSRwKaBj60ZIpQQeDQAo60FW+92o2jqDRnBoGAJB5pN+TQSO9ICOaBWFBzS496MA0mCT97A96B2FwQMjpQTg0gGO+aQjvQFhd3YnrRnjjikH0peoNACYGc96CRj3xRgA5ozxxQFgNB4GfXim7yKN+TgA0AAHX3pRjFGM8gUooCwnvSnBGe9BIGaTvQAh5oAbI5x7inDB6ijI6dMUBYQEg4wTS5J7cUuRxyabjnpQFgJI+hpMgNjmlAI9Pxpfm9QKAD2ANOHNNycZyaZlSehzQBKMdz1o2jPWoySQAOnenA4GM9KBAQN3HSgDFG4dOtG7PTtQIXPrSE55zyKTPPvTgfpQMbz6UuSOOKCOOuKQLj3zQAf8CHFKDgY70AY7cCkzkHtTuAvJOcfhQc+lNxhuSce1OwD05/GkFgyccmmkD1OKdwP4QDQWIwOOaAsNBXsDn0o25yRwadnPbmjvigBArf3s0pBPWjIxnODR5i9Ac0AH8PC89qb14NHJ6HA7UnzZ5xjrQJjse5oJPGATQDnnIxS+mOlAwIPcimkkfxfhin7V6k01hluDxQFxAc44peD1Az2oCgdzS4HPBPNAtQORxwOKTJ9aXGMfL1oIOOooHYQevWnc9MCmZ2nk59qXeOuDQNDweMZHtRimZ6/Lmgs3pQFxxJx6GkYDrjqablj3oyRweaAuh4B7dKCM9Tye1NUj0OaXPoKAFpkvMeDTsnrng0yQ/IQTQBQc4zmkznpQT8xA7Un0oIe4vvmgHj+tAb2zR3wO/NAh+e3XFJxwKaSc+tGaAA96AMd/woBHvQeelACgkdBUVxJsTOevWpc4z296zr2Uk7c9O1AIpyOWcseuajpxNIDzVCYg60YzwDg0U+MZ7UCHInepOw559KAMf0oPWkMOCO9ISaQnigZ60ABOSecUh6/Sl2j0ox+VMQhGO/JoAIHWniNjjCml8mQjpxSAj70Y9BUhhkxnaTSeWw6qRTuA3PHFGelIKD9aAFBz+dOBycHimZ45FKPXFAD6QjFJzS470hjMf40AkNkdRTyKYeO1MRp2V2CAjdTxzWhkdulc6jlGBBxg1r2dwJFAPJpWAtg4704fzpp9qATSGP8Ax5pePWkGMf1oPrQFhDxzSEU6mn6UAIDzQ2QaUADFI1ABjFLSD3ozjmgBaB0oyBkGgnJJFAC5pPpRmgYoGKMmkFLnijNAhTyaDSZoFAxaMUZoByM0CDNAoooGA9qBRmjPegBeKTpS8DkUUCFopPSlJoGHajNFAxQIBSjvSDk0UAKCM0uaSlBoGGc0uM4pKXOKBBR060YwKQfWgB2aBg0gpQOKAFyOKCRjmm5FLQApxRgZ6Z4pOnFGaBi5waO9HIoPTFACnA+7ScCjIAxRigQZ9KWkP50vUUDFzgZoHXnpTTS9elAC475ozj8aTBHWg57UAKODj1oAJo68UHHFAgxyfQUdM+lH060dqBgevA4xQOaP5UDqKAF6jBFHtmjPPNIDk0CDjOKPpS4pAetAAOuCKOlGc0tAxOgo70A47UtAAfpQDjgZpD0x19aX60CDPf8AKl+vajjbSDtnmgBSc5qM4zipQAeKiJwSMUDHJwKeecU2Poc0uT60CFIxR/Okxk+9AOOaBgBQCMGjjHWlx7ZoEVQQOtJnnFFFI1HcgDAJz2FGSO2DRRQAu5j6Ug5NFFMBfLVeQ34Gk5xRRSAUFhggYFJknnuaKKYC4J6mkxzRRSAXYSNwFJjFFFMOoAjilxj6UUUCFA46/hSY9aKKAAeuKMHtRRQAoUYwWINBUAYzmiigAxz9O1KRnHftRRQNAMDqPypCFzwaKKADAFGQe9FFAMM0oHXNFFAB096KKKAF6nFGM96KKADp0FGRjBOKKKAEYEDrSZFFFAATnj9aD3NFFABzg85oGCenFFFADhgDpQQQRRRQIXgjpSY//XRRQMAg9ad5fTGCKKKAAjBGRSEHrRRQCEJxxThjvRRQAEYxSZzRRQAuD1xijgUUUCEJBpDzx60UUDAD8qNw9KKKAFHajGOaKKAQZ5ApCTnOKKKAFxkZzSACiigYpOBxSE4oooAQt6GgEnPFFFBI73ozt696KKB9BCc49eopoGOnSiigQ7GOcCjrRRQAdutIQOlFFACbCpxmnAZFFFAIMA00lQeR+NFFBQgkT+8B7Gnb1/vUUUhCgg9sigYB6cUUUwDJHI/Kg89eKKKBCEY7ZoABG4rg0UUwA8A9OTmkBx1I9sUUUhCgZpRwenFFFBQuW74oJ75/KiigBuCc85oBIHSiigQgIB+Yg0hK9BmiigBQe2DzR8w9MUUUAKCMdaOCDwSelFFACMD/AHaTjODgA0UUwF29fm5pwAwOM0UUAHQcADmlP1FFFJjGkjvkmlUk8baKKAF6mkyRxu5oooADju1N28jrxzRRQAEEnlRTgP8A9VFFAgwMdelGAcjBoooGGOBxSAEYBNFFAhcjAz+lGAM9eaKKBiE4HA6UyTleaKKBFAn5unQ8U3qTj8aKKCGKODRnmiigY6kPPTNFFAmIPU8Uo5wO3XNFFADXbERPrxWRO5ZyR0oopoTIDmiiiqJHAZ4FSoPQUUUhjvqelN60UUIYme1KBk8d+MUUUCZKkRYcjHpUgjCYO3kUUVIuopY4HbFIWIoooKEDnqDSiZxnOCKKKYx2+JwBInTuODTTah8tEwIx0PUUUUyWVipUkMMEcGkPNFFIBwNLk+lFFMYYP1pCMde9FFIBp/SpLeZoXHp3oopiNqCZZkDDripc5oopMYo4pwoopDDAzSED60UUCEAoboaKKAGg8dKXOaKKBgDzS9KKKBAOKKKKAFHJoxRRQMBRzRRQIWkP1oooGLij2oooEAoxRRQMOlAHcUUUCFFGe1FFAB0oHNFFAC9fYUEY59KKKAAc0UUUDFHv+FLRRQIBzig9cH8qKKAFFGeaKKAFHUUcUUUDDNHpRRQIU89/wpKKKAFxjrQBiiigA20Y9TRRQAuO4oAz0oooAXBzijaaKKAE70EHiiigBaBxRRQAh460fSiigBev1oFFFAB0PvQeuccUUUAFBNFFABnNA60UUAFByKKKAD0pc47UUUAKRxURyDRRQA9BkdacR0oooYhMYGeopAeOBRRQAvXigE5xRRQM/9k=</stereopairdata>
</file>

<file path=customXml/item2486.xml><?xml version="1.0" encoding="utf-8"?>
<CamPosY>251.1</CamPosY>
</file>

<file path=customXml/item2487.xml><?xml version="1.0" encoding="utf-8"?>
<extrudness>0.2</extrudness>
</file>

<file path=customXml/item2488.xml><?xml version="1.0" encoding="utf-8"?>
<extrudness>0.3</extrudness>
</file>

<file path=customXml/item2489.xml><?xml version="1.0" encoding="utf-8"?>
<extrudness>0.2</extrudness>
</file>

<file path=customXml/item249.xml><?xml version="1.0" encoding="utf-8"?>
<extrudness>0.2</extrudness>
</file>

<file path=customXml/item2490.xml><?xml version="1.0" encoding="utf-8"?>
<zdepth>-1</zdepth>
</file>

<file path=customXml/item2491.xml><?xml version="1.0" encoding="utf-8"?>
<zdepth>0</zdepth>
</file>

<file path=customXml/item2492.xml><?xml version="1.0" encoding="utf-8"?>
<CamPosX>482.187</CamPosX>
</file>

<file path=customXml/item2493.xml><?xml version="1.0" encoding="utf-8"?>
<CamOriY>0.0784108</CamOriY>
</file>

<file path=customXml/item2494.xml><?xml version="1.0" encoding="utf-8"?>
<extrudness>0.4</extrudness>
</file>

<file path=customXml/item2495.xml><?xml version="1.0" encoding="utf-8"?>
<zdepth>-1</zdepth>
</file>

<file path=customXml/item2496.xml><?xml version="1.0" encoding="utf-8"?>
<zdepth>2</zdepth>
</file>

<file path=customXml/item2497.xml><?xml version="1.0" encoding="utf-8"?>
<zdepth>4</zdepth>
</file>

<file path=customXml/item2498.xml><?xml version="1.0" encoding="utf-8"?>
<zdepth>1</zdepth>
</file>

<file path=customXml/item2499.xml><?xml version="1.0" encoding="utf-8"?>
<extrudness>0.3</extrudness>
</file>

<file path=customXml/item25.xml><?xml version="1.0" encoding="utf-8"?>
<extrudness>0.5</extrudness>
</file>

<file path=customXml/item250.xml><?xml version="1.0" encoding="utf-8"?>
<extrudness>0.2</extrudness>
</file>

<file path=customXml/item2500.xml><?xml version="1.0" encoding="utf-8"?>
<extrudness>0.1</extrudness>
</file>

<file path=customXml/item2501.xml><?xml version="1.0" encoding="utf-8"?>
<zdepth>0.8</zdepth>
</file>

<file path=customXml/item2502.xml><?xml version="1.0" encoding="utf-8"?>
<CamPosX>107.103</CamPosX>
</file>

<file path=customXml/item2503.xml><?xml version="1.0" encoding="utf-8"?>
<zdepth>-2</zdepth>
</file>

<file path=customXml/item2504.xml><?xml version="1.0" encoding="utf-8"?>
<zdepth>0</zdepth>
</file>

<file path=customXml/item2505.xml><?xml version="1.0" encoding="utf-8"?>
<zdepth>2</zdepth>
</file>

<file path=customXml/item2506.xml><?xml version="1.0" encoding="utf-8"?>
<extrudness>0.5</extrudness>
</file>

<file path=customXml/item2507.xml><?xml version="1.0" encoding="utf-8"?>
<zdepth>2</zdepth>
</file>

<file path=customXml/item2508.xml><?xml version="1.0" encoding="utf-8"?>
<extrudness>0.1</extrudness>
</file>

<file path=customXml/item2509.xml><?xml version="1.0" encoding="utf-8"?>
<zdepth>1</zdepth>
</file>

<file path=customXml/item251.xml><?xml version="1.0" encoding="utf-8"?>
<zdepth>-3</zdepth>
</file>

<file path=customXml/item2510.xml><?xml version="1.0" encoding="utf-8"?>
<extrudness>0.4</extrudness>
</file>

<file path=customXml/item2511.xml><?xml version="1.0" encoding="utf-8"?>
<extrudness>0.2</extrudness>
</file>

<file path=customXml/item2512.xml><?xml version="1.0" encoding="utf-8"?>
<extrudness>0.2</extrudness>
</file>

<file path=customXml/item2513.xml><?xml version="1.0" encoding="utf-8"?>
<zdepth>1</zdepth>
</file>

<file path=customXml/item2514.xml><?xml version="1.0" encoding="utf-8"?>
<extrudness>0.3</extrudness>
</file>

<file path=customXml/item2515.xml><?xml version="1.0" encoding="utf-8"?>
<zdepth>2</zdepth>
</file>

<file path=customXml/item2516.xml><?xml version="1.0" encoding="utf-8"?>
<FocusDistance>541.536</FocusDistance>
</file>

<file path=customXml/item2517.xml><?xml version="1.0" encoding="utf-8"?>
<extrudness>1.5</extrudness>
</file>

<file path=customXml/item2518.xml><?xml version="1.0" encoding="utf-8"?>
<extrudness>0.2</extrudness>
</file>

<file path=customXml/item2519.xml><?xml version="1.0" encoding="utf-8"?>
<zdepth>-1</zdepth>
</file>

<file path=customXml/item252.xml><?xml version="1.0" encoding="utf-8"?>
<extrudness>0.2</extrudness>
</file>

<file path=customXml/item2520.xml><?xml version="1.0" encoding="utf-8"?>
<CamOriZ>0.000459418</CamOriZ>
</file>

<file path=customXml/item2521.xml><?xml version="1.0" encoding="utf-8"?>
<zdepth>2</zdepth>
</file>

<file path=customXml/item2522.xml><?xml version="1.0" encoding="utf-8"?>
<zdepth>3</zdepth>
</file>

<file path=customXml/item2523.xml><?xml version="1.0" encoding="utf-8"?>
<extrudness>0.4</extrudness>
</file>

<file path=customXml/item2524.xml><?xml version="1.0" encoding="utf-8"?>
<extrudness>1</extrudness>
</file>

<file path=customXml/item2525.xml><?xml version="1.0" encoding="utf-8"?>
<extrudness>0.3</extrudness>
</file>

<file path=customXml/item2526.xml><?xml version="1.0" encoding="utf-8"?>
<zdepth>1</zdepth>
</file>

<file path=customXml/item2527.xml><?xml version="1.0" encoding="utf-8"?>
<extrudness>0.5</extrudness>
</file>

<file path=customXml/item2528.xml><?xml version="1.0" encoding="utf-8"?>
<CamPosY>232.077</CamPosY>
</file>

<file path=customXml/item2529.xml><?xml version="1.0" encoding="utf-8"?>
<zdepth>2</zdepth>
</file>

<file path=customXml/item253.xml><?xml version="1.0" encoding="utf-8"?>
<CamOriX>0.0523437</CamOriX>
</file>

<file path=customXml/item2530.xml><?xml version="1.0" encoding="utf-8"?>
<zdepth>-1</zdepth>
</file>

<file path=customXml/item2531.xml><?xml version="1.0" encoding="utf-8"?>
<extrudness>1.5</extrudness>
</file>

<file path=customXml/item2532.xml><?xml version="1.0" encoding="utf-8"?>
<extrudness>0.2</extrudness>
</file>

<file path=customXml/item2533.xml><?xml version="1.0" encoding="utf-8"?>
<CamPosX>275.171</CamPosX>
</file>

<file path=customXml/item2534.xml><?xml version="1.0" encoding="utf-8"?>
<zdepth>2</zdepth>
</file>

<file path=customXml/item2535.xml><?xml version="1.0" encoding="utf-8"?>
<extrudness>0.5</extrudness>
</file>

<file path=customXml/item2536.xml><?xml version="1.0" encoding="utf-8"?>
<zdepth>-3</zdepth>
</file>

<file path=customXml/item2537.xml><?xml version="1.0" encoding="utf-8"?>
<zdepth>2</zdepth>
</file>

<file path=customXml/item2538.xml><?xml version="1.0" encoding="utf-8"?>
<zdepth>2</zdepth>
</file>

<file path=customXml/item2539.xml><?xml version="1.0" encoding="utf-8"?>
<extrudness>0.3</extrudness>
</file>

<file path=customXml/item254.xml><?xml version="1.0" encoding="utf-8"?>
<zdepth>1</zdepth>
</file>

<file path=customXml/item2540.xml><?xml version="1.0" encoding="utf-8"?>
<CamPosY>213.177</CamPosY>
</file>

<file path=customXml/item2541.xml><?xml version="1.0" encoding="utf-8"?>
<CamOriZ>0.0109263</CamOriZ>
</file>

<file path=customXml/item2542.xml><?xml version="1.0" encoding="utf-8"?>
<zdepth>-1</zdepth>
</file>

<file path=customXml/item2543.xml><?xml version="1.0" encoding="utf-8"?>
<CamOriZ>0</CamOriZ>
</file>

<file path=customXml/item2544.xml><?xml version="1.0" encoding="utf-8"?>
<extrudness>0.3</extrudness>
</file>

<file path=customXml/item2545.xml><?xml version="1.0" encoding="utf-8"?>
<zdepth>1</zdepth>
</file>

<file path=customXml/item2546.xml><?xml version="1.0" encoding="utf-8"?>
<extrudness>0.4</extrudness>
</file>

<file path=customXml/item2547.xml><?xml version="1.0" encoding="utf-8"?>
<extrudness>0.3</extrudness>
</file>

<file path=customXml/item2548.xml><?xml version="1.0" encoding="utf-8"?>
<CamOriZ>-1.06284E-07</CamOriZ>
</file>

<file path=customXml/item2549.xml><?xml version="1.0" encoding="utf-8"?>
<extrudness>0.2</extrudness>
</file>

<file path=customXml/item255.xml><?xml version="1.0" encoding="utf-8"?>
<zdepth>5</zdepth>
</file>

<file path=customXml/item2550.xml><?xml version="1.0" encoding="utf-8"?>
<zdepth>1</zdepth>
</file>

<file path=customXml/item2551.xml><?xml version="1.0" encoding="utf-8"?>
<CamPosX>249.863</CamPosX>
</file>

<file path=customXml/item2552.xml><?xml version="1.0" encoding="utf-8"?>
<CamOriZ>0</CamOriZ>
</file>

<file path=customXml/item2553.xml><?xml version="1.0" encoding="utf-8"?>
<CamOriW>0.97787</CamOriW>
</file>

<file path=customXml/item2554.xml><?xml version="1.0" encoding="utf-8"?>
<extrudness>0.3</extrudness>
</file>

<file path=customXml/item2555.xml><?xml version="1.0" encoding="utf-8"?>
<CamPosZ>419.68</CamPosZ>
</file>

<file path=customXml/item2556.xml><?xml version="1.0" encoding="utf-8"?>
<extrudness>1</extrudness>
</file>

<file path=customXml/item2557.xml><?xml version="1.0" encoding="utf-8"?>
<extrudness>0.3</extrudness>
</file>

<file path=customXml/item2558.xml><?xml version="1.0" encoding="utf-8"?>
<extrudness>0.3</extrudness>
</file>

<file path=customXml/item2559.xml><?xml version="1.0" encoding="utf-8"?>
<extrudness>0.4</extrudness>
</file>

<file path=customXml/item256.xml><?xml version="1.0" encoding="utf-8"?>
<extrudness>0.3</extrudness>
</file>

<file path=customXml/item2560.xml><?xml version="1.0" encoding="utf-8"?>
<extrudness>0.4</extrudness>
</file>

<file path=customXml/item2561.xml><?xml version="1.0" encoding="utf-8"?>
<zdepth>2</zdepth>
</file>

<file path=customXml/item2562.xml><?xml version="1.0" encoding="utf-8"?>
<zdepth>0</zdepth>
</file>

<file path=customXml/item2563.xml><?xml version="1.0" encoding="utf-8"?>
<CamOriY>0.0435593</CamOriY>
</file>

<file path=customXml/item2564.xml><?xml version="1.0" encoding="utf-8"?>
<extrudness>0.1</extrudness>
</file>

<file path=customXml/item2565.xml><?xml version="1.0" encoding="utf-8"?>
<stereopairfilename>Still0819_00027_r.JPG</stereopairfilename>
</file>

<file path=customXml/item2566.xml><?xml version="1.0" encoding="utf-8"?>
<zdepth>1</zdepth>
</file>

<file path=customXml/item2567.xml><?xml version="1.0" encoding="utf-8"?>
<extrudness>0.2</extrudness>
</file>

<file path=customXml/item2568.xml><?xml version="1.0" encoding="utf-8"?>
<zdepth>0</zdepth>
</file>

<file path=customXml/item2569.xml><?xml version="1.0" encoding="utf-8"?>
<zdepth>0</zdepth>
</file>

<file path=customXml/item257.xml><?xml version="1.0" encoding="utf-8"?>
<zdepth>2</zdepth>
</file>

<file path=customXml/item2570.xml><?xml version="1.0" encoding="utf-8"?>
<CamOriW>0.968969</CamOriW>
</file>

<file path=customXml/item2571.xml><?xml version="1.0" encoding="utf-8"?>
<zdepth>-3</zdepth>
</file>

<file path=customXml/item2572.xml><?xml version="1.0" encoding="utf-8"?>
<extrudness>0.4</extrudness>
</file>

<file path=customXml/item2573.xml><?xml version="1.0" encoding="utf-8"?>
<FocusDistance>741.536</FocusDistance>
</file>

<file path=customXml/item2574.xml><?xml version="1.0" encoding="utf-8"?>
<extrudness>0.3</extrudness>
</file>

<file path=customXml/item2575.xml><?xml version="1.0" encoding="utf-8"?>
<extrudness>0.4</extrudness>
</file>

<file path=customXml/item2576.xml><?xml version="1.0" encoding="utf-8"?>
<CamOriY>0</CamOriY>
</file>

<file path=customXml/item2577.xml><?xml version="1.0" encoding="utf-8"?>
<CamOriW>1</CamOriW>
</file>

<file path=customXml/item2578.xml><?xml version="1.0" encoding="utf-8"?>
<extrudness>0.4</extrudness>
</file>

<file path=customXml/item2579.xml><?xml version="1.0" encoding="utf-8"?>
<extrudness>0.3</extrudness>
</file>

<file path=customXml/item258.xml><?xml version="1.0" encoding="utf-8"?>
<extrudness>0.3</extrudness>
</file>

<file path=customXml/item2580.xml><?xml version="1.0" encoding="utf-8"?>
<extrudness>0.2</extrudness>
</file>

<file path=customXml/item2581.xml><?xml version="1.0" encoding="utf-8"?>
<CamPosY>232.223</CamPosY>
</file>

<file path=customXml/item2582.xml><?xml version="1.0" encoding="utf-8"?>
<stereopairfilename>03628 bw_r.jpg</stereopairfilename>
</file>

<file path=customXml/item2583.xml><?xml version="1.0" encoding="utf-8"?>
<extrudness>1</extrudness>
</file>

<file path=customXml/item2584.xml><?xml version="1.0" encoding="utf-8"?>
<extrudness>0.2</extrudness>
</file>

<file path=customXml/item2585.xml><?xml version="1.0" encoding="utf-8"?>
<zdepth>-3</zdepth>
</file>

<file path=customXml/item2586.xml><?xml version="1.0" encoding="utf-8"?>
<zdepth>0</zdepth>
</file>

<file path=customXml/item2587.xml><?xml version="1.0" encoding="utf-8"?>
<zdepth>0</zdepth>
</file>

<file path=customXml/item2588.xml><?xml version="1.0" encoding="utf-8"?>
<extrudness>0.4</extrudness>
</file>

<file path=customXml/item2589.xml><?xml version="1.0" encoding="utf-8"?>
<zdepth>2</zdepth>
</file>

<file path=customXml/item259.xml><?xml version="1.0" encoding="utf-8"?>
<FocusDistance>521.536</FocusDistance>
</file>

<file path=customXml/item2590.xml><?xml version="1.0" encoding="utf-8"?>
<extrudness>0.4</extrudness>
</file>

<file path=customXml/item2591.xml><?xml version="1.0" encoding="utf-8"?>
<extrudness>0.3</extrudness>
</file>

<file path=customXml/item2592.xml><?xml version="1.0" encoding="utf-8"?>
<zdepth>0</zdepth>
</file>

<file path=customXml/item2593.xml><?xml version="1.0" encoding="utf-8"?>
<CamOriX>0.190811</CamOriX>
</file>

<file path=customXml/item2594.xml><?xml version="1.0" encoding="utf-8"?>
<extrudness>0.5</extrudness>
</file>

<file path=customXml/item2595.xml><?xml version="1.0" encoding="utf-8"?>
<FocusDistance>541.536</FocusDistance>
</file>

<file path=customXml/item2596.xml><?xml version="1.0" encoding="utf-8"?>
<zdepth>2</zdepth>
</file>

<file path=customXml/item2597.xml><?xml version="1.0" encoding="utf-8"?>
<CamOriY>0</CamOriY>
</file>

<file path=customXml/item2598.xml><?xml version="1.0" encoding="utf-8"?>
<zdepth>2</zdepth>
</file>

<file path=customXml/item2599.xml><?xml version="1.0" encoding="utf-8"?>
<CamOriW>0.997684</CamOriW>
</file>

<file path=customXml/item26.xml><?xml version="1.0" encoding="utf-8"?>
<zdepth>3</zdepth>
</file>

<file path=customXml/item260.xml><?xml version="1.0" encoding="utf-8"?>
<zdepth>2</zdepth>
</file>

<file path=customXml/item2600.xml><?xml version="1.0" encoding="utf-8"?>
<CamPosY>213.177</CamPosY>
</file>

<file path=customXml/item2601.xml><?xml version="1.0" encoding="utf-8"?>
<CamPosY>270</CamPosY>
</file>

<file path=customXml/item2602.xml><?xml version="1.0" encoding="utf-8"?>
<zdepth>2</zdepth>
</file>

<file path=customXml/item2603.xml><?xml version="1.0" encoding="utf-8"?>
<zdepth>2</zdepth>
</file>

<file path=customXml/item2604.xml><?xml version="1.0" encoding="utf-8"?>
<extrudness>0.3</extrudness>
</file>

<file path=customXml/item2605.xml><?xml version="1.0" encoding="utf-8"?>
<extrudness>0.4</extrudness>
</file>

<file path=customXml/item2606.xml><?xml version="1.0" encoding="utf-8"?>
<zdepth>2</zdepth>
</file>

<file path=customXml/item2607.xml><?xml version="1.0" encoding="utf-8"?>
<extrudness>0.3</extrudness>
</file>

<file path=customXml/item2608.xml><?xml version="1.0" encoding="utf-8"?>
<zdepth>2</zdepth>
</file>

<file path=customXml/item2609.xml><?xml version="1.0" encoding="utf-8"?>
<extrudness>0.2</extrudness>
</file>

<file path=customXml/item261.xml><?xml version="1.0" encoding="utf-8"?>
<extrudness>0.3</extrudness>
</file>

<file path=customXml/item2610.xml><?xml version="1.0" encoding="utf-8"?>
<extrudness>1</extrudness>
</file>

<file path=customXml/item2611.xml><?xml version="1.0" encoding="utf-8"?>
<extrudness>0.5</extrudness>
</file>

<file path=customXml/item2612.xml><?xml version="1.0" encoding="utf-8"?>
<zdepth>2</zdepth>
</file>

<file path=customXml/item2613.xml><?xml version="1.0" encoding="utf-8"?>
<CamOriZ>-1.06284E-07</CamOriZ>
</file>

<file path=customXml/item2614.xml><?xml version="1.0" encoding="utf-8"?>
<CamOriY>-0.00871529</CamOriY>
</file>

<file path=customXml/item2615.xml><?xml version="1.0" encoding="utf-8"?>
<extrudness>0.2</extrudness>
</file>

<file path=customXml/item2616.xml><?xml version="1.0" encoding="utf-8"?>
<extrudness>0.3</extrudness>
</file>

<file path=customXml/item2617.xml><?xml version="1.0" encoding="utf-8"?>
<zdepth>2</zdepth>
</file>

<file path=customXml/item2618.xml><?xml version="1.0" encoding="utf-8"?>
<zdepth>0</zdepth>
</file>

<file path=customXml/item2619.xml><?xml version="1.0" encoding="utf-8"?>
<zdepth>3</zdepth>
</file>

<file path=customXml/item262.xml><?xml version="1.0" encoding="utf-8"?>
<zdepth>-2</zdepth>
</file>

<file path=customXml/item2620.xml><?xml version="1.0" encoding="utf-8"?>
<extrudness>0.2</extrudness>
</file>

<file path=customXml/item2621.xml><?xml version="1.0" encoding="utf-8"?>
<stereopairfilename>Still0819_00011_r.JPG</stereopairfilename>
</file>

<file path=customXml/item2622.xml><?xml version="1.0" encoding="utf-8"?>
<stereopairfilename>Still0819_00010_r.JPG</stereopairfilename>
</file>

<file path=customXml/item2623.xml><?xml version="1.0" encoding="utf-8"?>
<zdepth>0</zdepth>
</file>

<file path=customXml/item2624.xml><?xml version="1.0" encoding="utf-8"?>
<zdepth>0</zdepth>
</file>

<file path=customXml/item2625.xml><?xml version="1.0" encoding="utf-8"?>
<zdepth>0</zdepth>
</file>

<file path=customXml/item2626.xml><?xml version="1.0" encoding="utf-8"?>
<extrudness>0.1</extrudness>
</file>

<file path=customXml/item2627.xml><?xml version="1.0" encoding="utf-8"?>
<CamOriX>2.12574E-05</CamOriX>
</file>

<file path=customXml/item2628.xml><?xml version="1.0" encoding="utf-8"?>
<zdepth>2</zdepth>
</file>

<file path=customXml/item2629.xml><?xml version="1.0" encoding="utf-8"?>
<extrudness>0.5</extrudness>
</file>

<file path=customXml/item263.xml><?xml version="1.0" encoding="utf-8"?>
<extrudness>0.3</extrudness>
</file>

<file path=customXml/item2630.xml><?xml version="1.0" encoding="utf-8"?>
<CamPosZ>538.572</CamPosZ>
</file>

<file path=customXml/item2631.xml><?xml version="1.0" encoding="utf-8"?>
<zdepth>2</zdepth>
</file>

<file path=customXml/item2632.xml><?xml version="1.0" encoding="utf-8"?>
<extrudness>0.5</extrudness>
</file>

<file path=customXml/item2633.xml><?xml version="1.0" encoding="utf-8"?>
<extrudness>0.4</extrudness>
</file>

<file path=customXml/item2634.xml><?xml version="1.0" encoding="utf-8"?>
<zdepth>1</zdepth>
</file>

<file path=customXml/item2635.xml><?xml version="1.0" encoding="utf-8"?>
<zdepth>-2</zdepth>
</file>

<file path=customXml/item2636.xml><?xml version="1.0" encoding="utf-8"?>
<extrudness>0.5</extrudness>
</file>

<file path=customXml/item2637.xml><?xml version="1.0" encoding="utf-8"?>
<CamOriX>0.0349033</CamOriX>
</file>

<file path=customXml/item2638.xml><?xml version="1.0" encoding="utf-8"?>
<CamPosZ>541.536</CamPosZ>
</file>

<file path=customXml/item2639.xml><?xml version="1.0" encoding="utf-8"?>
<extrudness>0.6</extrudness>
</file>

<file path=customXml/item264.xml><?xml version="1.0" encoding="utf-8"?>
<extrudness>0.8</extrudness>
</file>

<file path=customXml/item2640.xml><?xml version="1.0" encoding="utf-8"?>
<extrudness>1</extrudness>
</file>

<file path=customXml/item2641.xml><?xml version="1.0" encoding="utf-8"?>
<extrudness>0.2</extrudness>
</file>

<file path=customXml/item2642.xml><?xml version="1.0" encoding="utf-8"?>
<CamOriZ>0.000459418</CamOriZ>
</file>

<file path=customXml/item2643.xml><?xml version="1.0" encoding="utf-8"?>
<zdepth>2</zdepth>
</file>

<file path=customXml/item2644.xml><?xml version="1.0" encoding="utf-8"?>
<zdepth>1</zdepth>
</file>

<file path=customXml/item2645.xml><?xml version="1.0" encoding="utf-8"?>
<extrudness>0.1</extrudness>
</file>

<file path=customXml/item2646.xml><?xml version="1.0" encoding="utf-8"?>
<CamPosZ>496.392</CamPosZ>
</file>

<file path=customXml/item2647.xml><?xml version="1.0" encoding="utf-8"?>
<zdepth>-1</zdepth>
</file>

<file path=customXml/item2648.xml><?xml version="1.0" encoding="utf-8"?>
<zdepth>-1</zdepth>
</file>

<file path=customXml/item2649.xml><?xml version="1.0" encoding="utf-8"?>
<CamOriX>-0.103956</CamOriX>
</file>

<file path=customXml/item265.xml><?xml version="1.0" encoding="utf-8"?>
<zdepth>3</zdepth>
</file>

<file path=customXml/item2650.xml><?xml version="1.0" encoding="utf-8"?>
<CamOriW>0.994371</CamOriW>
</file>

<file path=customXml/item2651.xml><?xml version="1.0" encoding="utf-8"?>
<extrudness>0.4</extrudness>
</file>

<file path=customXml/item2652.xml><?xml version="1.0" encoding="utf-8"?>
<extrudness>0.3</extrudness>
</file>

<file path=customXml/item2653.xml><?xml version="1.0" encoding="utf-8"?>
<extrudness>0.3</extrudness>
</file>

<file path=customXml/item2654.xml><?xml version="1.0" encoding="utf-8"?>
<CamPosY>194.63</CamPosY>
</file>

<file path=customXml/item2655.xml><?xml version="1.0" encoding="utf-8"?>
<extrudness>0.2</extrudness>
</file>

<file path=customXml/item2656.xml><?xml version="1.0" encoding="utf-8"?>
<zdepth>2</zdepth>
</file>

<file path=customXml/item2657.xml><?xml version="1.0" encoding="utf-8"?>
<CamOriX>0.0523437</CamOriX>
</file>

<file path=customXml/item2658.xml><?xml version="1.0" encoding="utf-8"?>
<extrudness>0.2</extrudness>
</file>

<file path=customXml/item2659.xml><?xml version="1.0" encoding="utf-8"?>
<extrudness>0.1</extrudness>
</file>

<file path=customXml/item266.xml><?xml version="1.0" encoding="utf-8"?>
<extrudness>0.4</extrudness>
</file>

<file path=customXml/item2660.xml><?xml version="1.0" encoding="utf-8"?>
<zdepth>1</zdepth>
</file>

<file path=customXml/item2661.xml><?xml version="1.0" encoding="utf-8"?>
<CamOriZ>0.0247311</CamOriZ>
</file>

<file path=customXml/item2662.xml><?xml version="1.0" encoding="utf-8"?>
<zdepth>-2</zdepth>
</file>

<file path=customXml/item2663.xml><?xml version="1.0" encoding="utf-8"?>
<zdepth>1</zdepth>
</file>

<file path=customXml/item2664.xml><?xml version="1.0" encoding="utf-8"?>
<CamOriX>0.0345257</CamOriX>
</file>

<file path=customXml/item2665.xml><?xml version="1.0" encoding="utf-8"?>
<extrudness>0.3</extrudness>
</file>

<file path=customXml/item2666.xml><?xml version="1.0" encoding="utf-8"?>
<extrudness>0.2</extrudness>
</file>

<file path=customXml/item2667.xml><?xml version="1.0" encoding="utf-8"?>
<zdepth>0</zdepth>
</file>

<file path=customXml/item2668.xml><?xml version="1.0" encoding="utf-8"?>
<zdepth>2</zdepth>
</file>

<file path=customXml/item2669.xml><?xml version="1.0" encoding="utf-8"?>
<zdepth>-2</zdepth>
</file>

<file path=customXml/item267.xml><?xml version="1.0" encoding="utf-8"?>
<zdepth>1</zdepth>
</file>

<file path=customXml/item2670.xml><?xml version="1.0" encoding="utf-8"?>
<extrudness>0.3</extrudness>
</file>

<file path=customXml/item2671.xml><?xml version="1.0" encoding="utf-8"?>
<CamOriW>0.998601</CamOriW>
</file>

<file path=customXml/item2672.xml><?xml version="1.0" encoding="utf-8"?>
<extrudness>0.3</extrudness>
</file>

<file path=customXml/item2673.xml><?xml version="1.0" encoding="utf-8"?>
<CamPosZ>489.917</CamPosZ>
</file>

<file path=customXml/item2674.xml><?xml version="1.0" encoding="utf-8"?>
<extrudness>0.3</extrudness>
</file>

<file path=customXml/item2675.xml><?xml version="1.0" encoding="utf-8"?>
<zdepth>-1</zdepth>
</file>

<file path=customXml/item2676.xml><?xml version="1.0" encoding="utf-8"?>
<CamOriY>-0.314477</CamOriY>
</file>

<file path=customXml/item2677.xml><?xml version="1.0" encoding="utf-8"?>
<zdepth>1</zdepth>
</file>

<file path=customXml/item2678.xml><?xml version="1.0" encoding="utf-8"?>
<extrudness>0.1</extrudness>
</file>

<file path=customXml/item2679.xml><?xml version="1.0" encoding="utf-8"?>
<CamOriX>0.0349033</CamOriX>
</file>

<file path=customXml/item268.xml><?xml version="1.0" encoding="utf-8"?>
<zdepth>0</zdepth>
</file>

<file path=customXml/item2680.xml><?xml version="1.0" encoding="utf-8"?>
<zdepth>-3</zdepth>
</file>

<file path=customXml/item2681.xml><?xml version="1.0" encoding="utf-8"?>
<CamOriX>-0.0347832</CamOriX>
</file>

<file path=customXml/item2682.xml><?xml version="1.0" encoding="utf-8"?>
<zdepth>2</zdepth>
</file>

<file path=customXml/item2683.xml><?xml version="1.0" encoding="utf-8"?>
<extrudness>0.3</extrudness>
</file>

<file path=customXml/item2684.xml><?xml version="1.0" encoding="utf-8"?>
<zdepth>2</zdepth>
</file>

<file path=customXml/item2685.xml><?xml version="1.0" encoding="utf-8"?>
<CamOriW>1</CamOriW>
</file>

<file path=customXml/item2686.xml><?xml version="1.0" encoding="utf-8"?>
<extrudness>0.4</extrudness>
</file>

<file path=customXml/item2687.xml><?xml version="1.0" encoding="utf-8"?>
<zdepth>2</zdepth>
</file>

<file path=customXml/item2688.xml><?xml version="1.0" encoding="utf-8"?>
<zdepth>2</zdepth>
</file>

<file path=customXml/item2689.xml><?xml version="1.0" encoding="utf-8"?>
<extrudness>0.4</extrudness>
</file>

<file path=customXml/item269.xml><?xml version="1.0" encoding="utf-8"?>
<zdepth>-2</zdepth>
</file>

<file path=customXml/item2690.xml><?xml version="1.0" encoding="utf-8"?>
<extrudness>0.2</extrudness>
</file>

<file path=customXml/item2691.xml><?xml version="1.0" encoding="utf-8"?>
<FocusDistance>541.536</FocusDistance>
</file>

<file path=customXml/item2692.xml><?xml version="1.0" encoding="utf-8"?>
<extrudness>0.3</extrudness>
</file>

<file path=customXml/item2693.xml><?xml version="1.0" encoding="utf-8"?>
<zdepth>0</zdepth>
</file>

<file path=customXml/item2694.xml><?xml version="1.0" encoding="utf-8"?>
<FocusDistance>541.536</FocusDistance>
</file>

<file path=customXml/item2695.xml><?xml version="1.0" encoding="utf-8"?>
<stereopairfilename>Still0819_00010_r.JPG</stereopairfilename>
</file>

<file path=customXml/item2696.xml><?xml version="1.0" encoding="utf-8"?>
<zdepth>-2</zdepth>
</file>

<file path=customXml/item2697.xml><?xml version="1.0" encoding="utf-8"?>
<zdepth>3</zdepth>
</file>

<file path=customXml/item2698.xml><?xml version="1.0" encoding="utf-8"?>
<zdepth>-2</zdepth>
</file>

<file path=customXml/item2699.xml><?xml version="1.0" encoding="utf-8"?>
<zdepth>0</zdepth>
</file>

<file path=customXml/item27.xml><?xml version="1.0" encoding="utf-8"?>
<CamOriY>0.173623</CamOriY>
</file>

<file path=customXml/item270.xml><?xml version="1.0" encoding="utf-8"?>
<zdepth>0</zdepth>
</file>

<file path=customXml/item2700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atHNreR3MrAKTwD1FbuoEzBJ1GQy/pXPLC13diWXIhjA46Z9a372Ty9Kj2gkkFQPT0rz5tnehtteLJprAcmPrimaCALqR24BbI+lR6XALaxdX5Lgk59asaGFkuZABwOKqkxySa1Lz6tJDI8e3IDcHFCau4IYgYzzxVSWM+a4YdGIpojHTGRXRcj2CZrrrUXPBz9alXWLdiueMn1rDEaZNOKqFz2qkx/V1Y6MahbdBIv504XsDnAcZPvXMYHqfzp8bFSCGOD71fMT7BG9eTR+Q656gjr7VzEgVXOcgE+tXHdiMliQfetWzsYLi0R2XJIzmhWbuTOPIjnVjiI5P60gtk3ZDCumOjWx7EfjTG0OAnILD8aZkpGB5OVwGFNEMqH5WBH0rebQUP3XI/E1GdDYHAk4/GgOZGSFkAzuBz7U8POn3RkdzitE6DIOVlX8jUZ0e5U4DZ+maEPmVioLqZOi/pUiahMpGV/SnnSbtTkDI+lRGxvFPMJ/KmK6LA1iUcYH5U5NbKE5Xr9KqGCccGE5HtTSkgzui6e1AXRqx67Hj5hn6VINcgJA2n86wdyg8rSiROm3FAWR0g1O3K53AfjUgvoGTcGGPrXNZQj72PxpDIApxJ26ZqkiWkdWk0cjDawPFS9qxNBkWdHyxLRkDr2rbHSpasQwAxR3oFFIAooNIc7eKAM7W9QXTtOeUkBj8q59TXlFzMCDwckkk+5NdV4z1U3F0LNT8kIywHrXGTNkkGrjZKyIvdkEpz+NSzEQWccS/efBIqKECScA9ByaSSTzbosDkDgD6VYiQYVcUhPApGOQaYTwKaAcTwaQnikJ4NMJp9RIcWA5q1Yx4Qse9UWySAO5rThwkQFMpInzxRmmA8UA1IWJgehpxNRA9KCaAH5ozTAaM0EtDyeKjp2eKbmmAdqTuKXtRjkUAFLjpSYp/pVANI+UUzHNSkcU3bzR0BEZFJipCpBppFHQTGig0DrQRQ9g6ADipUbkVDSg4NIEaUFx5eCSK3tL8Qm32oQMDvXJI5zyalWQg5DdKho0iz1Wy1KC7GFIBPQE9auDpXl1lqc9u4Ik4BzXVaV4nRsRT9MYBzWbVi73Oo9KWooZ47hA8bAgjt2qTNIAPSufu5vJ1OQEcEc10PUVzWrKTq+B0IFCJZBdsPJCr0EmTUusSGLQ3kUZyoU/jQ0KywNEP9YDn8ah1ffJ4ekTo6AEj6VhUN6bOPJ2XNuAc4NbOugyTWsv8IjxWHIGjlhduhYYNb+tyLGLDGNjqQ3txWDub7GHgR3yhuxGa7G/hLiCPBEZTcDXFzlY73MjctjHPWutZ5ms4AXDOFyABzihITZPb2v2qCSJeDwabeW0IsBFBkTGQK2TkAfT8aLKVop5XU5xjAHfio11B59UmWSIopAOcAAEV3Rd4I4U3zssX+mRQ6N5MmcuOx7+tLZLBceHZLZWw6DbgnvVG7v2Sdr2bMqoMCNTjn6dKraPJNdm4uwfLRDllPf8AKhImTbdi3HCxu4b4DD26ESA9x6iq/haZXtLgr937Q2PpVhb6OG9h83iORDuGexqtoCC2uLuNR8nnbl9CKxrLQ6KatY6W2YTWO4EdwB6Vb03CwGMfdXgH19azbJBCZeSS7HAz0FXtLJAKnoOg/GsaW5pNaGlRSUvaus5xaQ0tJQAlHegGkB5pMYp60p6UmeaUnildAJ6UtA6UtUISlpKWgApDS0lAGB4ujY6aso6Rtk/Subja4MMhRR5TFSRjk/Q113iJN+kyA9CRn864+SVYZXQscLENoBxk1lLRmsdUimQj3TgcjGQAepPatMpAzLeqCDDGQVJ5Bz3rKSPFxvY4UDgnpntWraBU0t4pAQZzksegIrKTOqKXUZBG00kYX5lUFmxUeuyE28dxF1BwCelW7GWOzczj7jMIyDzweprP1+EWrGNWzCzZHPTJqGaN3QSRrc6UZrjgdAemTWVHbixt5dp3BuSR271r20K3KJpk8wCTnMbDIrKkC6dfTWkjB4Y8jOeuB6n6VaMGznr8EyCQjA7UaVJ5bsM5yCPzqS/IkG5RgDIAqtYnEp+tbrYxe50mnl44HjVSVkByR2yMVaXdbaSUHLAYwPSmaWDHZeYxB3tgD2pslvLDOyrKCh5JIJrF7mi2Oe1OPy5HP94jj0pbQNLp/kgfI0gBPoMUutRrHcysr7icZGelWNHlEWnOzKD84OMe1arYze522j3FvG39nRnJijAJzVGSCO01dWUny5wQCT3qh4bklhkvb+SNpEICgj3+tac8i6neWUEWAEOcj1x0rGKvItvQfoTectqygnbMQPr0rtkkZ5zHKMYHHvXG6SY7HySoyEuCH9uetds6iQeYhGSOCK7GrHLFasztUAso2nU53EAL35qvphey85nQ5cAgfjV6BWuZ3WdchAAAR1PrTr+4gtlEbKC0gKg+lJGjs1YrW5jvdNaJDkpkj35zVa5mWaK4WMbWRRlTyT9Ku20KabIIz9x1ABPTI61keJT5F1b3CfIQcEDgOKmWhVNWVilo8dzczGO4XFsSfmxjB+tT6vHObd0jYSRR4OQPSrWoEJpkcFqQGlHmEjqOOlOsUEmi3a8kmMnk5OcVSegNJIrxyD+w7sj75kGabpWdyMnVEYSfXFFkryaLcqw4Ch1Prin6ZGYbZUb78vOfXIrkmtblRWhdhg+0RCBD8oQMTV6xkCKEHIPH6VmW8rxzvEpxhPnPoKsaPLvmcdQPun3rSmyZl6W78uQrtIbGRTo51niCsMPnOKhuUzfwscZIIIqQw7HVlB3jg/Sug57E1uMRAehqyOlVoztWQ/3T0qwpyoNSWth9FFFABRRRQAlFFFAC0UUUAFFFFABRRRQAUUUUAFFFFABRRRQAUUUUAFFFFIAooooAKKKKACiiigCN/uH6GuV1DnH411bjKkeormLpP3pB6L1/OqKWpNp7iS0wnVRzWTcx3KyvMYiYwck46CrksnlxFoDtGOaj0vVdzsLgA27qeSOv40xcvKzMu1t2eOUP8rL1zxWdrtsWEToclY+PpVq7skmfc0hjiLEoMkHHarN20SabJ5gBbYAp9ahmqs0ci0hZ0XuD/SmysAqk9d4qXymjCM3X1qKcZj3ejiqjqyG7HolpayahEZMfcUAY7jAqzEYYYjEgO8gggnOKn0aVIdPhbgbgM+wI60zVYTK6y2ibhnDFemKmvBtaG2GqJvlYy1KwqTIw2ngH3A4otjHCqzu2A4Kg561W0e7SWe4tLjAYgsAe3HNVJp5f7EMaLvkhJERHck/rXHCm9zpqNqbRfctKx0kg5f5gewGKLrydHjitLXJfq2TntVPRdSnt40S6iMtwMmSQAYHoOea3ri3t9U8twwDIckjrXRCaSMKylbRaC6fJKbYySjAxxxiqjSfbJw44hjPLevP/ANapdclaGyW2tj+8YgADqBnmp44lWEKAAmPmAHOaxqVbuyCmuWN2tyohDsY5SPKfJQ98Z9aS9kLMhVSYYsAH1/Gs+9WVpxcISAh2qntV2O6R1TyyGVRgjrkmuac3bQ6nSs1JblGX7QmpRsiEISCSR2rS1W6DtZ26EFpJRn6AGnPEI42mncAYyD0rFsp3u78FlPyEGMmqwzd9RVHGavJ7HN+OALfxER3K5rHi3XMbRqPmz0rZ8fgr4iQtySgzWDbXDW16CoyW4A969B6HBDVXNPw1dtZavESuTG/zfTvW/wCKbwavND5SECJsAHrmufs5YrXUvNkwC3UH1q7fS5je6iyEJwB/WsXc2VkZglDalIAfmC4/GsiQtuUsCCCRW1o0cUz3cpOWEZI+tZNwWCIzgZJJqoshjdSZJJI2U5JHI9KqKOSD6U+5kEjIw4IqMHOfWtCLk7KVt0x1q4UWOGPacuw5FVI8lEB65rT0mH7TqBZ+RGMkVMhmjp8QBjyhUggHJ60sYS017zC2TJnAFdHc20M3hz7VGADCM8DBNc7cLugtb6MEsCM9+Ky6mi2KGrSedEZGBBEhGDWZZmIuyzHAAOOcVoapcfaYGbZsCyEEVkqgPzc9K1iRIrvIFk2+ppQTu47mkdQZCccCnxEKSWqyC0D8u3HNaOn3iQwmI9SRissymMhiOtOtiGnR24AbP61L2GekCWe+W3TbiNUBc4o1OP8AcowPzCSr1tcxyW8UdsgJ2AkgA9qztRDmzfact5oFYw+Mp/CzZFj9rQRrnAjzmprNC9gx6MCRipLK7S2tEaXABAGah1AS2couIgTDJjIHQZrprRbVzGhVTurjba3k0+U3smCHIyB2FaV/dqtmXBB3Kce9RhB5DRySAh1yPYVkhZ4p4opDujjOVPqKwV0dUYxbu2TafcKti0TKQ75J9qy2b7NcBpOBWtki4eQKChwSAMYxUNhFHqN7IxXMSgj8aLtsbipXb2NS5iS709VJwpXINQ6XLFc2r2BbJjAGR3qsJ5FX7LICpHC56kU+K3FqjT2rgOoywPOacHysiVP3bGgmmqsysxIEeNvNU9VuzLMIYFLFCCSOlSahqhWzRo+XlGAB1GadpsAtrRRJ80hySTyaqdRNkwp8iuwLtLECRgL1rJ8RGEQQSZ6vgc1s3dzHb2rgKCzgjHvWFqsaDRoy/LhgcE1vSqJqyOOtQm5qXQLKWW81OaOTAjijGTjuOa2NItiI/tbdWBIH41zOltIZ5jAwy4AkB5IrrrKaFbBI/MUMFwQfWueTSbudHQq6jd5xgcZ61Tt42nk3DkVfnhV7UjGSxODUVpC1tabTy/rUOSIauOIEYweKrSZkuDGgycg04O08xXaQPeo5JGVGEETFz1brVU2mZONivqdyIV+zxEOxPOO3FPtI/JgEknBPOKrW0BV2klOXz37VJcyEqQ3AUcmqkrIhrUW0v2GpEAcEdatanJ5kTSL1ArNsZBcyGSNcADAPrV+7BMO0dxzXLOKtc1juWYdSik04FyAQB39qu2NzFcxgKwJA6A1zLKscfl54xTIZ3tsmJiPxrkcbu5rc3tRvEg3RxsDuHIPNYokEaE+lVXu2kkyx5PU1Be3arEVU8mtYITZqW2oozADHSta0ChPMkbA61waXMpI28GtW0u7p18t2O0c5FRJajRvTairXIX+AHite0jhuYNwB/OuXYKLfeT8xNX7GaaJAY8kDqK1ozUXZiZ0sEIhUgHgnNSGq9pdrcxAjhu4PUVOTwa9GLT2AUUjHApENOIyKbAQU403FONJAJ/DS9qQ9KXtVC6mH4kOYEVfvk8VhvbFm2kgNgZB9cV0WtRbo0fqVPAriZb2SPUmEjYJOMGsKyujop7FG5jW2uJBMcZ4OazNRRYUQocgjj3rd1h4Lkgry6DnHc1z8w86eNZfkAOOelTBFSeh0btNbGGIr+7PJOOoreZklhj24ZcZPsayL+TzLaGBADIeBjsK19Mt1ttMCyNlhwSa5ps2iiKKQSQORxgkAVDpjSDWGWPhcDPtUWliaeWcyDbHuO3jrV6xAS6Maj53Oc0U7jZE80n9oTI/QNVohjbO6DLLzioLlW+0uGGGzk1egBClcdRXWloQ6jTMaO9cxNKRjBxV3T5xdTpG/AbvUS20SpcQScFjlTUOlgLcIrNjBAB980lubKTcdDqP7IhYd/wA6YdFTPU4+tXreJkGS+4Gp8e9auxxOpJPc586ZOJCuPlB4OO1a1pbtDAqZxjjFWSRnmlHTNSpK5Mqja1GhSO+adg06iruZ3GgmlPrS0UXEhM0daXFFFwG9+lAA9KdSYouMQop/hH5UhijPVFP4Cniii4EJtYT/AMsl/IVG9hbv1jA+gAq1RTuF2UTpNqTnafzqJ9Et26Aj8atXFwINpyDlgCKsA5ANO7Qk7mZZ6abC8LRnMcgwR71pk4GTRSkZBFDdwEBBHBpetQxwmJyQSQfU1NSAQmmTSrHEzsQABnJpZN2w7eD2zXB65rsz3z24kHlqcEDjJpqzHbQ5jVJHk1K4mLEh3J5NZsr55zzWhekMzN681mAFpQo5yaaio7MytYcCYrd5D1fgVDHgAn1p1zJlxGDwoxj3pgOBWgDi1G7NNzSZqgHZpCeKbnmkJoBEkILOfQVeV+mKpwHbk+tTB6TZaLIfilDdKrCSnh6Q2Wg3ApS1Vw/FO30xMlB5pc1EGpQaSZLRMOaSoyxK4HXNOJ5qxWFzTjjimZpcg8igLC08dRTBzQ7heNwJHBFUlcSJ9pZcqpJ7Ad60bTQL+8j8yNCD3BHStnwfpSPB9rnUHcf3akdQK27vTxHeieO5EIbjYSRk/hUykk7GnKef3ljPZNtuYzGQcZIqoVO0EEEE84r0q6ZCgh1S3DIeswAAHH51z+reERsN5pkm9Dzs5JI9qSkTynJkAUhGanmglhfZLCyn1PQ0wLnkVVxNEJFNPWpiOtRkc0iRpOKcrkd6aRTTwaAJ1kx3qzFcspBBxWeCRTw5FS0UnY6Kw1y4tWBVzjuDXXab4it7sBZSEc9yeDXmIlI71It26chyD25qXEtM9jWRXXKsCPUVgXbINYZ3YYA4rjNN8W3dk4WRi8fcdz+NdNb6jYauwkjlCzYAKk1NrDeokbyTXUgjOCamu42fQ7gFssAcmlSI2peV1wpGQfWoxJu0O7OcgKefwrmqJm1M4a6kLwoAchWFb2uHMGluxxG45PvxXPTDMBGMHPFbGqky6HpbKcgHJPp0FZbI1bM3WV3TxuDjgYrsYpwdNsptpBRcMfUYrj9TA2RSg5GMCunglRtOsnByuMEe5FIqxftow9w7R8MACAeh/CsmG6urq9uLjy/3e794ABlQP5Vs2ZAuSoP3lOK5rS47uPWLyPzB5O7MhIOMdhXZTfunDK6mzob2ygu7SGS36ZGcnOaI7BbV0QqVgP3wDg/iaj1AzwaWfsSFgBlSBmn+H9Zkn0wxX0WZVB5wBmtUZPXUZIttdanCzFSkPDAccdqqaa8R1vUIoWDRIV2EfrVm8uEsVDxQFzO2BjH5Vl6Gph127DAhnTcVPUd656y0Omk27XOnt5FWaaIjLEjB9Bip9NfbK7SMA+7bt9qiiUh2MYywwXOM8VGNhuXcMfvjODXLTlaR0SV0dFRSKcqD7UhIHWu25yW1HZoNNDZpSeKlNMdhqnOT2pocGUqDyOtOACL7CmgKT5g7jrWU3qMHlCsFPU9KUtgVXS5hmuTGpBdBzUksoUAdzWPOm9WVYnXlRS01OUFOrsT0IClpKWmIKSiigDO1zjRrlsZ2pkfhXBzzLGbaVBvMiZJ64rv9VdV06YOMgqQfx4rz+aBVMVuxIABKHPvwKlpNm0B0AinjFu5+eTJHPQDpUgt72+t44kBCxOQWA49qRJIzB9qAxNGhQr6HHBxT7aWcwotuCQVJkA6j/PNc0zpgr7lu2SOTNpKCHg+cHPDY71W1sF9OeeQciQEj27VYuQTFBcKQCcEH1XPIqPWozLZiVT+7TG/0J7CoV2aO1jM+X7IGYkY5Qg4I49aypYZZmDMSVJ5Pv9a0rs7rIIOCBkAelULKcs5tmUgyYGT2960SZzvUzb1xGQgGcgjNULV/LZmPrWhqSxxzCFskqSBg1nQjLEe9dC2MpLU7LSNKutS08y27ZEQ+6AcknmphGJtDumJxIBgE9sdapeHTcS2UsUUxQdMgkc/hVuO8RLV9PkUISpyT3NYNq5pFaHL6uircyIDkmMEnPrTNOkY2crYzhgMfWptViaG4ZXHPlgA+opuiSGG3kATcu4FuM4FarYh7nbaPLb2UY0/KkumSDzmmXNn/AGfrFk8GTHJJg89CRXNtHfXWti8sAXWAAkDkEV3FyPtcdoFGGUiU8dDjp+tYp2kW1oP0COAz6g82CnmAEHsehrajlaG4MaAtCwGDnODWLoiRzXGpxscLJJnOeldHNFi1Cx4yoBGR1xXc9Ujm6sg86ciZdmHTBBx1FJHbpeR75T85XBB7GpYJJDNukUAOODjv6Uy88+MhrVcsMhgBnjtUjSMu/u5Z7xdIi4wo+cjPTv61Q1OOVpoILk5EIxkDGa0rvbuhuLUBrhzt9cDvVbzraWJFckzA/vATkgZ6+1RM3inYpteWz2k1uiss0eNpLZyPatLS8yabchVITyiAfU4rDHlPqsjLyuQAc9Qa6S2kW0guLbgokZYEehFVHYxqXSMXTLiSbTpApDAxgEAdKsxSBnsvKbcUYhh6cU3R4PJg8tRw8ZI96h0KFh51w+QzOSoPoODXLUdmaU3eKbL8cbeRIxOJJZCpPt0rT0qNYo3jVcmPjPqcVjtNIdqAEEngf1rcsp4kCwZHmEEkd806bFMrX0ht5I5mBLZ/IVoiZJIRKMYIzmlnt0mXDLn0oW3VbYRDoBiukwGwsCsjHkE1OhBUVWjG0yL9KsR42CpGtiSiiimAUUUUAJRRRQAtFFFABRRRQAUUUUAFFFFABRRRQAUUUUAFFFFABRRRSAKKKKACiiigAooooAQnAJrnroKJZge44roW6Vzk+Hu3DHAU80wI/KhmZYlbAZRu5rFjtGj1ZrVjiFDlT6j0rYjRZIppYzgxjg+1Y4kmkvhkY4ODjrTuN3ZBck3VzhWCLGcAHvUOsWMpgR4ZMiMZIyeaLkSTSlEO07utSajetDbxxYyJAQx/nUspHPNI0yRkjgcGo5gBASf7w/nTpB5brtOUckimXDA7o/Uj+dVT3FPY7wmdBAIv9WYUDADtit2BTp+luZTnuAetRaZbxy2URb78ca5HtiqFzeS3uoMIjmJAQF9SOtPEVklZBhKMpyu3oinZWyxSXOsO2fOj2qo/hPep/Dl8t7pMsciKrRsUUkDnJ60kMq3sJZiIkjJGw8ZJOO1WpNPbS4RLFCXBcEqvbPeuOCc1oelUjFv3nqM03SJLOOW3kkDBjneQSSfTNV7Z20rVGheQ7BySScHPQVbScy3crLITHGvBB4J/+tVedYr+2S2lP78kEsDj6CueomnZB8K11RPJeJeXJkHXgDNPvZZra0mjhJe5OCq9c/hWaYzaThmkCpbnMoPXitazmjurg6k3EZTCg9xVRpt6vcXMmrpaIr6jHPFoa3AU/aHQZTHc9eKoaZYzw6ML0bmL/Ns6nOa2r1mu7iEqCEjJJHqKEnNto1xM0eACxRCB+FbzpLlOeFefPYrfaY5IpGuD+7iHTOMnHSs63mkFh9tWLYokJHA4GeKk0w/aCnmgEyne6enoMVb14eXBDBCoCOwDADoKxw8dbs6MRC14LqcP40mNxq8cjDBK8g/Ws6xSLz3ll6x8jPetDxjEya4jdtgBFUBGJLdyvc44rum1c4IJpWZc8M2EfiPXbi2nyI1BYEHHNWr23k0PWH0+X95GRlCR1B+tHhO6tdF1BJ5ZANwIkyelWddvY9d8Redb4MUEX3x0qG1Y1W5kWsZstVuExgSR5QflWPfFjhSMEEiumIQ3sczEE+SQB69K5vUCXOWG0ljn2qIg1ZFOf94iZUgAYz600DC8dhU1zIWgRNowpyCB1qAP+grUzLcUZCIX4JOMelXra8/s2R5WXORjHrWfNKXs1foQf5VLGGvIt8vAA47ZNTIaOq0+W+m8NzsATHOcYx0GapXM3kNb2a/MFPOO1WtDv2WwNmoDBjwB2qldxyWOqgSoQDgkntWOzNEtClqb+ZDIAu0A4+tZi/dwO1amoTCaGYbMAHIPrWXk+Xkd62iRIrvkMSKVeeSKST71OQEkCrIJpo1kEag9amhjxMsajJ46U1YwQPYcVpaVEDI7MMkDGalso63w/NLYpi6XHmD5SR1FS3ZP2KSUDAEwIJ7io/N83SbR2IyuBx1qzqIP9kyAY2gg5ArC9pXKt7rRdkPm6fGB6ZrVsRJe6aY514K4BxVPRY47i0QOckjgfhT9Xv1sbUWkDASPgDHavQnNOKPOpUZKo2tiqo+zXqWnneZlCc5Jx7U5yHcqGB2nGRVZ7SKJI/JlLSEZZiSavx2nmWyCM/PnJ9awjJLc6a3M2rEM07RuLOFd8kvBI5wK1rO3t9LtdgIJAyT61lQmRNZ3xpvJHzHGcVLrJd2SS3fKOMEDsRTVmzSrNqGhY1WNZbaO8hG5kPAHeqrqtxb795B7gHFWNGDGOQOcpjoecGs2OSOHU5YIyWTrnOR9KmcLSLoVHKF30JLNAl4huG+QDCZ9a2JISrGUMSqgkDNZ9kkdzeGSU4SDgD1Jp95dT3k7WdmMBRhyRng1E6auhQrOo2+wy1zqM8jAfuwcDPrVXxDCIrRVbjB4/pW7CsGn2yKMYHBI7msLxK63VsCpwAQfyNbQhZXRNWun7pnafH5WJ4zyT84q5aSHVL35Q0ccWTnOA35VnSXCjR2WI4kJx9Tmt6xWMadbxQYMuMMR+ua5qmrCOxpMP3cY7DikfGKcQVSNT1A5qNzlse9c09EFiMqEQycADqasQXVg5ESMm48Y71U1FvL06TBwSMCuPieWOUMGIYH1p0qnKzObSOputMkiYlfuHkmsDVbo3FwLG2OSR85FX7nXZ5LBomOGI4OKy9LdbaYvIhcsc5rSdW4kk9TZsrcWdmueBjAPqaLuYi3JHfGKpXdzNczwqvyxKckY9ah1m/UII0OMVi5Nqw7WIJLsrncwJqpJfHlRVCSZnJOTzTo4Wk5INCiK5L9pbdnOTTPLkmkDEnHpViG05HBrTtrJV+Yir0QtStbWGcEip5A0ahUXoRkj0q07rEvUAVWkvgB8oB5rJ6mg9bgzMAy4HSuh0u1cgMR8vv3rmo7lJJQ2AMHmux0zUIrlViQAEDnFVGncVyY2/l3KzR8AjBA6VbGSo9TVW5uRAyswyM4NWQ2UB9a7aa5UFwVCDmnZpock0vetW7oBc0ueaYTgUKc1zqqk7Mdhx6Uo+7TXPyilH3a6E7onqY3iG7WCBFzgk5zXJXdpHdzCWQ7cjOc4rqvEMCzrGhHXnNYtwIQBB/EAB1rGrodFM5WSK5S9MCkFT0bHWqmpnCqGGNpwSOK6OeA2kTBxwQSrHt+Nc1qLK8CEHIB5PrUQZc1odTayW+4vKw80kgAnoK04y0iCMk4JwcVjTRxQWS3hyCxwATWtpgkntzLjCgjmspJGkWx0yBbjZEcKowcUC6S3niYcysRge1MMyx33lqckjp3zTpo1juUJHzngA9hSgrMb2Lc5Et+rEYL9v5Vq29mc5IrHncR31qXOMkCuqQDaD6iu9JWOWbszltZgMFyWIwHHBFZyIVOe+c11Gu24msGbHMZBBrnYwD17Vk07m1OqkrM2dH1CRm8qU5GOCa3M5ANctZukcwLZAPXmuojIKKQcggc1VrqxjVcW7oRhkU5RgAUvWlqIxs7mTYUUUVoIKKKKACiiigAooop2AWkpaKLAFJS0lAFP7Apl3kk85wTVwcCiiqFawUUUUgA0UgYE4BpaBle9mFvZyzMcBFJJ9K8eublpriSUnlmJr0LxbqghEemKQGuQQx/ujtn615vcRyR3Bi2kkHBpdRjGkLAgnJPSoXBjG/oRzV+K2WMB25IOcetZt7MC2B05q0S1oVnk3OW7nk0b6hJ5NJvrRElgNmjNQh/elD+9UBITSZywFNLU0HJqQRZBwop4eoN3ApVajqUTh+aeHqqXwaer0AWg9O31WV/enBuaBFkPTgciq6tTg1AE4anZqENTg1FwsSg8U4HtUQNLv5oTBoezMqlhzjHFdfZ6LpOq2QS1nDzqAWIJPOOa5AHNTWtzNYS+ZaSFCeoJzmq5mhJHVvbXlnBHaMWQwH92ykgEd8+tbcOowXduIb04YAAyg4B9xWFZeLopIRFfxjeOc8DNXpLSK9t1vbGQFJOFXOah3bNNiGe6n1G8fRUcS2+MGQDkfj1rXmmh0HS4rRGLykYjUnJJ/Gq1neW2nRZuITHOO5wM1naTPJdeIZLjUiCMfujjCj8KQGoFhu7VBqdr5JYcNgCsXU/CMsSm4sGEi9cDJyK7d4o5kAZQV7cdK52yu5YfFU1lE3mWrrnJ52n0oUhNHCyRsu4OpVwcEHqDUBHNdH4/hS31S1a3ABkU+aAPyNc6TkCrTuZtakbU3FPIpAOaoQwikzUhHFR4oAQnimM1PI4zTCM0ANJp0cjLyjMp9VOKZTl4pWKTN/TvGM1mgt75fOg9QBkfia6rT59PvrB47KdX80cpnJHtXm7KrKQQD9aZGZ7WQSwSPGR0wSB+VZShcuMrM2tVtJbEus6FOOCR15Naiwq2hWCucxs+SR2qlZ+L1uVFprluJI+gmUAADp161rSQw32k40i6SXymyqDJI9qwlTdjeM02Y2upEixxQ8omQT71sWcZfRrZUPDEAn0rA1EypblbiMxOTkhuorc0eYnS4s8g8L9aw5WtzoTT2NG5ilDAW7fvEA59R3qFY7cahHCGwLnBkGec/WrEckkciErkjGR9am1mztm1O2uUk2Oi5YA8D04rohsctRK7Jr6Roc2MABIHUjOBSWctoixxxBXIGHI7HvWXqUksd0hjbORy1W/Den+VO8gYukgzyc1vFnM0ad1HGdRt0CjAG8Ajqa5gxzWvji4E4wbiIlABgYFdHrNvJL5fkttmjI2n+lYeoCRfF+nRzENIYzkge3Ssqq0NKKszftyRMzAgKUGSaryAJNMi52gg59TTo2/07ynOE2ZPbntSXTguVXpjOfWvLk2md1rm6kuUB6ZAoZiSKhtsvboxPUCpuAKJVJdzmaSY5Bjmkkj34ySADng0gkAIGabLOFB5rX20FHVis2yVxlMetIqhUwOlVmu1CZHNMhvDIxBBGOaiWIi2UoO1xyW0cVw0ij5mHPNTkA4JFU5ZnWUEDjNSyM5Qletcrqa3RTi9C6mAoxTqq2jsYQG6g4q0OlezTlzRTMGrMKKKWtBBSUZopXAzdeYR6PcO3QDNcIXM0kMgHHlknPPpXd68N+j3C9ivOfSvN2ufJt44xksoOMe/+RUtps2hoizcERyIy8E8EevPWr+nzSWDedsykrAYIzx0NGsWMNjpUFzI2HGM5PXIzUeh30V1ZyKxBaPJGffpWbRqpdEPuyyXssSNmHhh7HuKiuZpI9Oe1YZjmOQ/ofepYYjdzi1lyjyAnPTBzRdoy6W/njDxnYQRyCO9ZbM2S01Ocku54rlWK5WMBSMdaIWQXBuJiEycgdMCrKxCbT5pyuVJGD7ipBDb6hYHBxKOwPUVoncxtqYepJtkRlOfMBJJ5xWbDIA7Y5Par12SsixSHBQkE1BFaGRwU4Gck+oroSujCT1OisS9voYEClpJH3NjqBVrUwtxaxXgQqYhmTHGfWqnh7WIdO1DZeqDBsIJOMA4/wAaJrpp3uLSFgY5GIQ9QQawlTdzSM1axQ1k+c0MxYYkhOB7Cqui4FvdA85XAqxqMZgSG3kydikZ7VBoUiwtPvXIODj2q0tBPc6zw04spVg2gmROSRmtqaMW86NG3yuwzz61keF7iF9akfG+JVJB9DWjfXcQgU7sOZMhc8jnisX8RqtUT6UPLa9YcEkk/nXRWbtc28Uh6Y/OsbTESWaZVOfMUEj0JrdXFpFGoHyjg+1dqfuo427SaHyRh4zGOCeh9DUNs5B2zcSDjPYgdDVlmVVLE8AZzWVBM2pObnOyGFzg+uOvP51LZaWhJdW0Foz3gySmcKDwCfaudubRIdl1HJuedvmQHpnrW5d2skxdLeXesi5IOTg1kWjrZXDxXSHJbAYngE+1SzWm31IZ9PNkkMagtIuXYDqQegq/pSte2UzO3M0bL9OKktLa7TU5hcruLDMb44wO1WYYkttaEUZwksZO30J61okrETbldGfppItbSPvHGVJ9eeKqyXS20WUBLRnIAPXmrNohW7VM4Ckgj8aZbskjSiSPHlyFQSBg+lcVZalQ0SRPDiRHvJOM9B0xWppcSqTu5kIySfSsi5jdNLmI4Cn9a1NHvkmURMMTBRn6VVImozRkEonjKfcHBp0rN/D1qvI7ecGMgVQeh71P5gZTnjHU10mFyEE+c47kD+VTwg7Bk1BHzcMeoxUsBOzB9ai+o4O6LFFFFUMKKKKAEooooAWiiigAooooAKKKKACiiigAooooAKKKKACiiigAooooAKKKKQBRRRQAUUUUwGk4BrlbpTJNIFJ5Jrqm6H6VzcuBMCONxP8AOmtWNLQjjUrZmzH3pcEn0ArHvXeC6CoOI8547d603vBGxA5cHGaxr2SU3gJUgEEsTQ1YEx08MZjjulfEZOTzUep2bXNsWg+byyT68VN9ga5twWYpDnOM44p11fwaWjKCHBBXrnORSZSRyDksyLnlTxTWXMhJ/vj+dSxYLknq7Ej6UlyhjLeoI/nTiEtj0K5vZrGSxjgXInhAbjPOKsRW6sEaMqJWOXHp61BCYriC2WQgSGJTHn6VWa4aCd1jJM75EgB4UeuO1c+Ig9zqw8lbli7M0bSCK51FnQAxxnBx0JArUt72O5ZgcbScAH2rL0b5ZnEBzGMZJOc+pqlpPmXWpXVswIRZDvwcFfT6ZqqSdkZ4m6mkOvhFa6gUiPyTdQD0NRWxe3SYTIcMwET+5PrUtzDjVZTglIVAAPJJPei6kKwujgYTLJx37VlNe82zukuakkt7FeTQ5L3WphPKwgCAkgkBie1X7WNrLZDKMLE+B2B4NWbaRbrR4mY4kC884JNODC9iMUq7JUGW7HPaspztsctJuC5JbF07LhEMZVQCCeOo9KztUlN1OtpAuY0OZCOnsKrpcy2xkQAiRuSD2A4plnqibGURnzC2ADjJJoVXmVi1R5HzL5DrOK3ivXkjcHAIIznBFNt7eW8ke7374mJ+XrjBqS5tGE0CwnEmcuPUHrU2V0u28qP7hb52PIBJ6VrRg7lVaqiua+pwfjQk6uB6CsjT7lI1lilPDYIJrZ8dKRqkLAYBTk+vNcyQTIAO9dM0zijNPUv20MX2/MkmI29TWqbaOxmIYnYRkkHGRWJvCMvcjpXTQSw6hpLQMAZgOG9u9YtM0RlWMjXOpSXDH5BGdg9PSsa+LOgZhgknNa+jqIbi6ic4IBwPasm7cNEnsxpxCRTmY7FAqJOpqe5XaEHrzTIVG/npitehl1JS5NoFI5J4q/aQlglsp5OKqQDzCCRgKcVo6dMkGqCSXhAMAn1rNsq2h2GleHLddIe8jdhNFnqTjj2rE1aY6hp8U4GHjIDH15roPDeqomj3sk7BUZmKg/SsNjGdGk9SxYfnWTeppG9jHvHEltINuAAM1liMlNorVuJBJFKhGCoGfeslN3QVtEmSK75LYHWnLnHFNc/MfahN3IHOaszLMLNuwegFTm7kgYiLqwxVPLxxgjk96sQx8LI3I6AVEhncRWMrWFiVf5MAnrVu/mWSxniQ5SMfMc9TUtn5dzptvCj4AQA885qo8UsdnfRyKQgwSSOtYxV2XeyNTTbw2ljbzqpYsuAB3q7aWguC9zdr88jEgHsKpaFJELKF5CCiDIz0rZaZJFEq4CAYIHcV11YNxTRz06653FFG3jhXU5AzfuVGQSahhE8TTakjkw5IC+2cZpTb/wBqXoEBKxKMEg9TWvJDEtt9hUYJXAHrWCi2jqdo7la3DWkskkmMSjI4qrpVwrNLaTKcbyUc980tsJ5pXtrg/PGOAB2qQDzEQRJgwPuYAckDrUtuLG4Jobe3Q01PIjOXY4IHfNLFaxW6I7j53I5PXJp1siX9xLcuvCHAzUTXcct6sUhwinqTwKhzbdzRJRjyr5lpIUe/WNTiPbuOD1PpTrqFln+1W2AwwHHqBVRFkkEt1bvlYnwoHcDrV+a4AkiKDKyLjjuTQ29zGNOMX7vULsx3FmZY2yM5PPSsbUbd101pX4UjIzVuLdptwYJMtBOxIJ7Z7U7xLDJJphWH7qjnjpXZRqXVmctahaaktjmVhHmRLnCE5yfWut0iGOIOVOSQCMmuYkYeTErDABHP861JNVj07ynjy/mHAANc9TRs1im0bk2d+O+KjHLiiGQzRB24JFOQfvBXJPVFGdr7lbIAeua5YsTkjrXSa4dzBO2KwhDhiMdTWN7PU5arG2VrJcyksSQOoqxLC8I2qPpxWlpluEU4HUc0l3Gcn5enWi9yqb0MlpmhgY4y54AFZhsrq4JZwefWuitI4yS7rkg8CrvlIVBCgD6VvG1i2zlrfTGBG4VfisggxxWq0IBPFRumORTbJRWS32jIAqUDAANABLda0LeyimALsBWbZSRjXLQkFJHAJ6c0kehXcyCSJSYyMg461t3OgQyoSCST0INXbNbu3hjiCZjQAcjqK1ptdQscdDARcCPBxnk11mnw20aI0bYkxyM1bl0uyf5wNpPfNSWthFDlgQx7c12RUejE0Q6qVFkGJG4Hp61PpkxuNPRjwen5VS1XT7i5zJG2AoyBzzVjRRssQhOCDyKbXYEi+BjmlJxSnA6moiw5ycAd655KT2Za1I5LhQ+wnk0ofAqpsJm8w9M4FWWA8vJOABya4KnNe5rZJFhSGFI7EAADPNRW7BlyrZHY1Z69q9HDtuOplJWZm6ttNpz97PH9a46/DW06tEC7Sc8812uroDYSPjJQZrl4U85klxux0rSrtc1pO7MC51F5WNpOMMeg71kayjQWyhVyOgxXR6tZK119oRPnAwRWRq4B05JFIY5wR6GsYNGtRWRqRwNfWcYOfKibLflW1Z3KxK0KjClcj3rChklWxIRgsfBckdq0LFzdsAikhBjcOhrKWm5Udi3Y2g+3G4KlnJ4FRa0xttQimIIGQCM1bivFstRTziFQgAZ70zXI0vr2Jx9xMHA7miLQa3sGoj7alvJH8pTkH1robTUo2gUSMA4GDmsGcGS3RANu0cGq4jcdJf511RnpYl0bnU3N3bSQOjOpyp4zXLAYYilEbnrLk/U07ZIORz+FVdMh4dj0Bq/b6lNE0cRGVGAT7VmgyhgSKXzpdwJU8UXIdBo65JUYZVgRTwwPQ5rlY72dBgA4NPF9cA5BNFxexZ1NJXPJrVwBgj9KcNdkHVf0ouS6UjfJxSA5rBGvsG+ZePwqVNfQ9RRcXs2bWaTPNY516PP3TUi65ASMqQfrRcXs5GrRWd/a8BwR/Onrq1s3G7BqkxcjL9FVkv7d/wDloB9TThdQk/6wUXDlfYnoqMTRkZDA07cCAc8HvRcVmOopAQehpaYrMKKKKAKsKNFK245DHINSzSLDC8jHAVSSfoKVxlQB071zPjfVWtNPS0iOJZz+g61Ldi0jltavjrTyXUWRNCdpGeoHQiqkarJEJGHzgAEnvUVoTC+88seo7Gp5NseSDlTzTbG0U76XyoSwPUYFc9JJuckmr+qTEtsVsjOayycVUSJDyQelREnNANITzWqM2LnFG/FMJoJphcl38UobmoM8UBj60hplsNTg3FVg+acHoGSk+9ODVCGzTg1AydW4p4bmq4anBqQFkPTw9VlNODUCLQfilDVXD8U4PQBZD0oYEVAGpwNAywrYp4bPIPNVg1PDYNMRYJBGG5q1Z6ld2DAwSEopyEPNUA2aXcQKGO52Fj4ptbtRFqEPlv0LtgA+laZ0tGQzWUoJcZBJJHtivPRg8mrljq97p8uYZSQezkkD8KmwXOmkkvIA0FxI8PHBYnn1qeHV7HRbV5FYTXT8kg5Pt1pth4i07VUEd8oSRsDkgVz3iNILXVY4rVt5z8wznANFgbItRu5r64a4uGy5OQPQdhVQipGOetNIqkSMIoAp+KTFWSNIphWpsUYFAEDLxURXBq0RxTCtAFYjmgDFSFaNvFADQM04xgrzk0Ac04dKAI/KV02sMipYLS4hbzLKdo29MnB/AUAc1atiwYYpaFJsujX/AD4ha61abgRjzkAUD8etatjb27abjT7gXCB8gKSSMe9V7aKC5UJIgPHcCmS+HpY5BLYzMhGSACcZ+grOVNNFxqNG5A7m6SSVdpJ5BHQ1nahqMVtqbwzsSSSGOeAO1RnVb60YpewEjGA4AGDVGa3F8hnB3EHJ7kj61MYNaDnO7ui7b3eZgkykxnlW9q6jQZLcrL5DZjXpk5xxzWfoFikFsI7pARsypI7VopNbRxvHaJ88nBwRwPWtOWyM3JIq69cTxtDdRD90pweOpPSsWZjL4jsJmyXyQT/StW8sLiWzMMkgOOVHP4VT1AiFNLITDpKBI3qayqqyClK8jYlQJqIlIJUoQAO5qOWLMvmL0Ixj0qxcThLq3IGQ2Riopyxn8peAec+leRUep6UC7ZShbUKTyvBp7TE9Kq2UTPETnABx9aupDyOKys27ES5U2yNEdzkkipXtwyjrx71YSMKOlOxWvsLrUyc9dCrFbjbyOtNjg2XOQOCKtnAUkdqVcEZqlQV0L2jIJYQ68DmnLGNuDU2OaAK1VBXuS5OwyNNoOPWpRQOlFdsYqKsiG7hS0lLVCEpCcDNLVLVbpLPTppnYABSAfc1LV0NbnL674iW4WS1jGIslWbPWsDRbEXupxgnftbJA6YHSqmoebcxxqoKl3yPoe9dR4Ts1s7a4vn4BHyg+gqEmnqamB8SdQ/0u00uJsBPmkwfyFcxZ3U1nJvjYgZyRnrTteuJbzXri5kOSX49hUAIGP1rWyaIcmjtdP123mgM5IW6AwgPUntxV7X1aeMOpw5izKB0z24rz4SGM+YpII6c10ehaq1xps0d2+SFOST1GMCs3TNYVHbUsxlbXRDtYPuHT3IrLjvY9NjJyCx5xnv1qKa//AHBRAQAMc1jRubm8Cs2QMZHt3qoUyZT1LQgkvZzcXDYBOcDirjBViYJxwcfWiMDBx0wKG54roSsYN3KiyFrmEKoMLA7iRnBqzgq2UJBB45qIWwjPy5wTnGelWAduM/hQ0mJNoZdTm5iCOOQOvc1BoSE3EqyjGFPB71ZZVcZ6GiIiDMmOowSKhxLUje8OL9iu4VQFjMckdeK09YtI2dbuIkbOWGeODXMaRq/l61Z3kg22sJw5PTFdVJqFrezzLC4KT8qAegrldNqVzojJWsaGnyC2muLkD5SoIroLScXVqrFeSBkH1rD0xRLObZhkeWCR9K2YJFlZGhGFBIIHtXUtjlfxNkVxBO8xjDYhI59QfTNUwX0+0JKkRCQDHc5Na3lMLoyFvkYYA9DWeRJLqvk3GPKGGjGMAkfzrPqbJ3QlvaTeYt4GZV6+WSc4/lUesRRX0AijHzbwWI4IPatG9ujaRhliJGQCRjAFZFzepYX/AJu4eVcjOCMkEUS2CDux39pSLpxPBuFIQDHPPeptOikkZJpj++iY7j6g1j3kkUDCcN8xc+YM8AduK04b0XNxBb2jAgEGVhzkVMW76mrtZ2RnRzA6hLMGwhmf9KZbXK3PnRhSNshYY6mpTbD7dJGhyguWOPrSxFLa4uI9mNrkA9jWVVakR1JiHuZHLcRR4JHqav6TGkVwWP3nGc+gqqZgWYDCjZk+5p2n3KloUJzI/BHpSp7hLY1r22WVFOSCp7HFTkDySG4yMGorouLcbVJO4fzqdh8vPSuo5noU4cxuEzn5cZ9as27hgT6EioQF89COmDUluu1jjuSazb1HT2ZaoooqxhRRRQAUUUUAJRRRQAUUUUAFFFFABRRRQAUUUUAFFFFABRRRQAtFFFABRRRQAUUUUAFFFFADH+4fpXMXP+rgLHAJAJ9BnrXTTDMTD2rmZgzxRoVPTinFalx2uMeG0EpZG3AYOc5yayr1nvbtYVXbvPXHYVMx2zhUJwOTzUDtL/advtXCk4JxWkiN2TXpMMSw7sKo5IrMmtIrm3KF+WOQSal1Bbg3E1q4IGSUY9xVO/haGyjKsQwwCc1lIpGfDGgYxvw0ZwM96gu3LvKvqBinTyecAy8EdSO9QXLYc/hTp6sqex3n2VpItPk3FPLgGDnqcdK1lsoWtngLAXEgyx7jNZV4J5WsraDkG3Vmx1GK0Rc409Zmx5y9QOvBrPEtrbYrDQdrorpM2m3CQDqQQB6juasNALK1ku4CPtFyQAPUk8VFI8N1B/aD4DICAOmKqvqUzC2hMRMgO5VwM4HeuanOx6Eoe0s+q3JZI5tPnjuZj5jSKQ6gdCcc80+YRXWp2sETgj78pByBjoPzp+p/JbK6nM0g+6ee3YVBa2bLo73a7lkALcnkYrTdkN2jdssazC+ng3aE+UpGVHrmrN9c+XZRzwgGV8YwOpPamQ3i6nosTSrkSR/MPftVH7FLa20ckku8qRsXJ60qkIpEUmp2u9h2r3LwafBNMAkrkbxjHHcVDbyW9zC+pmJkeDiNcgBz2471Fc217f6lD9tGIc5AAxgCpLm0e6mMiHYYjmOJeNx9cDg1lFRWom3exs2dtNGhvLj5rgqSFHHHpisLXL67nJihhJjkwXGBkHPXNbiamtkscV64EjgE9uT2qS4tYHmS+4CRrllxwa64VI30OSvCbRwvjSNjbWTkfOEGT+FcntIcH0Fdt8RQrQ2ZjGByfwrkvJLQbwMgDNXOSYU42jYsaFbLc30U8nIEgAB7810Pi23TT9Ut5rQbBMArKOlc5pRkV4mPygPkCtnW57jUrq3DKR5I446npWLdzWJRnhMeqb84DRngd6wrxwYwcY5xW5GWfUwspyfLJx6etYd86zRlwMAORilEGyrcSExhT1HemQknAPA9aJkIVMnrQCOF7AVtbQyLUU37sDGADyamlQ3DhYzgEZJ9KqA7rSQkYAOM1bRvs9mkY5kYdazaKR1ejRrJonkFgMSZJ9eOlR3csW1bRlEYHHPf0rO0+SeC1HmAosZGc9zVzVWS7gjvB95SMgcZrBqzNU9DOvnjSR7dR8wXk+orGB2knNbNyUkYHHzunB9RWKeWI963jsQyJwMk0gPoOadJxTASBxWhBOhJ2gjPPNW4lklkCQjIAyOM1VtscFu9a+lOqM6jAJHBNQwR0dpp8+mWNvdJIZFcZYZJx+dakgM+nXUr9JEHSmQ38EOhxq5BJXaAe5PpUmySHTfszckxkYrNaPQroOsLYNoqBDwQMH2q3LFJJZGKJiDjAPvVazmNvoqtGNwUYx1rQtJhNYKAMSA5PqK6qlS0EkclHD3qORd0eaGS18uNQssYAcd8+tUry7kg1RCw+5z9aku5WsIlvol6cSADr71c+zxagIboEHkMfcelZU6iejN6sG9UJc2pmQXcHySsmOfSqmmHFhJcEjeMgg+1O1LUXmu/7NsyBLj5j2AqAQvCGs1OWbn6+tKTTZpdxhqLayB1yh2rnJHqKqy28Wo3oitmOckyMDwKb5E80EluoMbqMZ9qv+HPLhtvsrKROgO4nqeaFGN9CadSVm2jSjSKzWO1AwpGMnuazxaNaamF3ExyZKZOcH0qJ2uBqpa5bEMRyDjGa1WC39mH5TJyp7itJQVjOnVfM0Z06vfJJBj50OVIHeoZJ5hpMkUgzIRgkjpU1rIEuZbaNstGPv8ArTGlVba4DAZIOPY06VNLUuvUUWkZFxGLnTSgXEoXH0qbTNMP2CG5l+d04APOfeqwbzg0MRJYgb8HoK1dPLxNHak5AGRXNVfvMcHoXoRhgvYACrPCqzHsKgUESkninXLEW5APJrnauMyrkfabg54FU5IRG/AyBXRxwxPao7L2wSKWTTYi8ZAyM81cKCkrs5pxuzP0xC45XAFOuo8LJkdTgVrmFI8bVAGO1VrmISOIwOTT9jYcVZHKi4MEu0rkZ61qxMrxgqc0zULD7NKFxnIzRb2zAZBwPSocLMbY9gMVEyg9qsm2lk+6CfwoNhdY4Uk/SqVJsaKQTB6U4Fx91iDVv7BdKCWXj6VXMUhbaFINEqVldlIfHfTRAAnNaVpczy4LrgdhiqVva4IZxkjtVz7SqgKBgiuSTaehSRaMYlGCSPoadHCIh8rE/U5qj57HkdKnhnYnnpWftpoqxbkkVEyxwO9ZF44jnWS3fC9wD3rTZRKm1uhqtNYp5LhASxHHNawxMnoJKxBFdTXTgZIA4qO+uZQojXOD39avafaiGAbx8xAzVK9s5ppgsIIA7nmu+nK6E9GEdneuE3SAKCD0NacsJmt2iJxuGM1ClrcCzEZlAbueakW3kSEJ5mSDnOTUSpXHe5JZW/2aBY85x39as0yI5QZOfen1vCPKrGbd2Vr9DJZyovUjFcfFcxWYELnDA9zXay8Rk+xrg9VgF3dRovDlyQR3x2oq6qxtS7l8xx3KlyQOOfpXGa0VFmywf6sORk855rorbUDbXklncqQxGF7ZrmNSD+bJEwIiDEfWuaCsbSd0bdsDdacbaEZMijJ9BXQaVCtvbCNV+QADJ7n61zOjySx6eWiUkvHwfSut8O3kNzp3ksw3rwc+tVJJoSbRlSW7XeomSbISM4QdM1PqEn2ZUkPCggHNAk26ibd+MHI96NXhF1bIgOAGBJ9hWCWppcu7GmhE0S7o8dqhYbFBaJhnpWppLKbNVCjCjFWGaFlJKjg+gpTqOIKq07WMBnSNcyKVB6Emo/tMB434/GtTVUjfTnOADjKn3rkSCELMTkVtSk5K5TqG4HjIz5g/OgMh4EgNc1FKwfDOSD71aRJTIFUnk8c1vsL2iZu8j7sin2xThuI6j8qxtSMtt5e3cMjue9Voryd1wHO8c4z1pXGqiOh+bPIpcPjJXj6ViG9nWP73JH5VAusyQsBJICCaNR88ToAB0MZNAUZwUNZs11PAVBPDjIOKYdUmQEcE/SjUOaJq7I/Q/nRtjHr+dZketlgVAAYdiOtPi1jfjKgHuCBT1LvFmhtQ9yPxpRGuRhufrVObVxb/AOsi/QUz+3oOCUODx2ouxWh0NDYAR+8IP1p6M8bh1fJHY85qpHqcMjBVjOTwDkVbUkzmJomV8AgEjkUcwOMS7Kr3cH2iBiJFHzpmqoacgYkIPpk1PY3At7gqVIGcPnoKvyaYsr+ZG4APOK0WpwzsmZqzXUYI8zNSwT3ssgRGznqcdKtjR/nBMmR35NXIbRIYii9T1PeqaM20UJ9QkhIjQ7iOCR61D/a1wDgrx9Kty6Wp+ZDyMkAnPJqqdOuOoA/Kk0y4uPUsW+phkLS/KAM5NcJrtz/aOpS3RJKD5IxngAV0mqF7S3IZSAeCa5GaQSZVfu54rPUppLYrqMt9KhuroQxnceO1TzOsUfPBrn9QuWmYqMgVaVzNvQrM7FiWOc96iJpzHKgU2tUrGTYzpQTQaTrVk2GmgHI54pSR0pVYBwGHBOCfSi4DCaTNTtbNJl4DvGPujqDVc9SDwR1FAkKGxSiSmEEUmcUDuWA/FKGquDTt2KBlkGnhqrK/vUgagZOrU8NVcNTwaQicNTg1QBqcGoAnDVIGquGpwagZOGpwaq4enh6BFkSUofNQBqcGpgThqXdk1CG96A3NIdidSedpwccGpQxZg7MSQMZJyarq2afu6UxFjdmlBqFWpQaAJgaUVEG7U8HpRcmw7FGOaTdThTTAMcVGwqUc01gKVwsQkU0ipCOaQiquAwCg8CnU1zgUNiBDlgKo3+pT2V5sRSQOTxVlWIf8ai1S2kuGSeNQSVwQB0qbjRvaJfLd26yA49ea6e0nBHJrifD6PbWoEowc9K6i0kyoINHMJo2zFBOmJFB+oqkdMFs++MDnnHb8qkhkI71ZW5XBVsYIxQnqBFdtcPbq0KneBgACotMlnkYQGIqynLEjtV+zkAlKFgVJJFSPI8V2I0iALEZIA6Vpe6IaKep6gtsrquWdSOM9BWbrrm407Tb0fLiVSR68jNdHLZwKrOyb2k4/CsLxIgh0iKMDBjkD49RkVz1ndF0bX0NG4nAt0ZVy5GB7UTOQif3zjJqKaJ5LO328EkEk9hxVmVEBEucqBjr1rx6isz1Y7FrTMsjk8DIA/CtAACs7S2O2QH+8SPpV4yBTgmiMktTmmm5MmzxTA2WI9KQPkZqGKTMritJV1oiFF6kztgYoBwoqGZ8Yod8x5B7Vzuu+bQpR0ROjbhn3oZiCKgtWJjyfU0SyMsqr2PeulV7JC5dbFsHIpaah+UU6u+Lurmb3FopKB3qhBXH+ObguLazUnaX3SYOOB0FdXPMsETSPwqjJNcDq1ybi8mnILgnI9AKT2LitSolr9qvIo1HJ4AHoK0vGOqroWhw2URAmlwAB2Fc5b+JF0rUPPCeacEADHGfrWJruqz65f/arg4wMKvTApLUtlWWZp3MjDluaRWXHvUecDHpSA/NxyfStEZMlYZXA6mniaS1GE+6w5qFHJYA+tTyGM4BYZxVWuTexDJcMYyc9DVnTIQsJlPJc8mqEqEzCJec9hW3FGIYlQdAKpKwN3HA44pryKpyxxSnjmsvUJsthTwPShhYuSXyJx1Aojv45mC9DisYsxAyaaHKnIODSEdLG6kZByKZcyGOAquMsQAMVlW1yUYbjxirZuEmuEJPA7ZpgSCB41GznA5B6H8Kmt7uSF1ZSVI6E9KUOHJIbr6U5o1kA3DkenFKyY7tHS6B4oS0uAbxSdw2BwQAOO9d1pbxfYFmRwVbJJrxt4XXBRgR3HU1fsddvbNlUSEID90knIpNAtz1J5JppDcKCI4yAo/vjuR7VHemScRR2uCGziTGdv41Q0rxbZXaJHIPJbAHJGP0pGmntZ5vsgMsJbeWHIUY/Ss2mjaNjZSZUtNlyAWjA3Z7+9cw1sb+/umeNuSDHzwg9x710F7LBsUkguccA4zWRq88seopFarl5EAwB+tRJsumle5HdJax4glBLNjPPQUaVF5MySRZG2TBB5yKs29mlvDIt1MslzMMEdx6daraeJobhkn4IOBxjNEE27ms3GzsOtrhP7WusHIFwD+GDRdlS10zcAOWBqlEPs17fBjl0mXj1BBqSYPfahIBkRjG8VlWTTMaXUkjLX88WFKBAC3PUVes4UjvUlJ6tgVUR2jhnZGAOAoOPSp9Lu0nhgM42ncVPbn1op7l1FodHJIoHGD3pEclTuHAPB9qguABDhTkYIz6VHZPI8YVuVAxmupI8+TZOmDICp4zUqffIHaqNvugCK5yTIRV9RhyfWsJ6SRpT2JqKKK1KCiiigAooooASiiigAooooAWiiigBKKKKACiiigAooooAKKKKAFooooAKKKKACiiigAooooAZINykeornHG2eOPqQTXSHpXPTAfagw4w5z+NOLsylsUDabonmQ5wxBqncSlJkKgbYRk8Vt2s1lvlVZAQM7hnvXPamDHckjO1ySB7dqp6kI0LuSK+gWdQAExg/zqo9ss6TREZVhkH0quscs9m8MRKoep9D3qrqV3JpcKW6tvLqPmHbFSzRGAQyNIo5CHB/OmXI+ZM85I/nT4mYMxIyHPJp91GscoUHIABBopuzJnsejaJEkMqSStktCAMnpT9XsPJYTxk+WT84zwB61nfaWt0tFIOZIQfocVv28yT2pDfMqr85PbinWimhYWo07dCpBDaT2z26H5GAOc5zWbYWc661cTysCLdMKCOCpos5BcXvkgNHG+Spzjjt0qxbKba6u4J5AFZCUJPUfWuCFk9T0qicXZPcgt9Qs9W1Iz78QRDaBnqe5rZuo5ptsdsVEbD94MZ4NYuivaztvSExiIEKDjnJ6n1qzp1xJZajP5wYpPIAGJ4B7CtVUikTUjzLToi1ava2FrIWwsaHCgnrj0qKxiku5mvGbdHkmNOw9ParN7aQ3c6xE7VjBYjOMk1WnuDp/k29sMoDl26ge1Q3zkQVo2W7G3cskdms8q/vw3KDjAz6U+O7inh/tCNcuQFCD1rSjWG+2TphowDz1BrF1C0FhdCZSQgcELnjB6nFZyouMW0y4OMnZ6MS7hGpss5BSaDgoepPWp47h57KazbiXZ09M1cmEQj89CDtGTjuaaxTyZZEXEhAycdMisqN3MqU1yarRHK+OI/9BtVJ5UEfXpXGJO0Txx5yGwCPWux8aM02nwFjgx8HHHauNhCmWORuQORXozVjjjJPYuNIIJogvBByQe1a0hkmiM8QyYxyMdfesJo21DUcA7QSAT2ArYmiudEuUtJmDK65VscMDWTRSZS0wmTViXOSsZJrM1BonjLRDCbzn65rUUG21MyYIRozk/Wsm9Mf2RjF03H86qIMpXCYRcnIPIqKNMsBmpJozHEjOclhwPQVGp6EVp0IZehKyW5QjgNg+9TWyLLqccbH5R0qGCRTCwAwQfzqQgxnz1PzAZH1rNlLY6RJopluLVsBtuR+VOsQsumsI13DyyCTzgis7RoJrkPLgl5BjPpxVuSL+ztJkjjkBl5AQHnms5McblRvLWKFeCxXg1iBcufrxW6oWKC338ttIBrAZys7r2BrSA2MkXLkng+lRA4I44p0zkv6U0HgVoZk0TruG7gCpXlkDhoTg45quRuUHGCKsRoQoY8HvUsDvfD9tFd6TBPO2fLOQM9TVo3j3eozIFwI4+B9axvDWprbJ5E6kQnoSeM1vLHBHqzSKeZIzgZ9OlZpajvoWdE2LpoikGQWI5+taF0YtLuxPj9zMACewIrN0nnTpD/dYkVpQCPV9Me1c5OMg56GuydPmgmjhp4jkqOL6i3DiZCQAYXGCPWqdnfjTbSdHbJVv3YJ5OafJP5AWxZSDDgFj0OelVpLRJrtGkOApyPSuJU2noepzKyvsWdOsjBM15I2ZJBkk9s1Zlm8gyXLDJX7p9c05Q0j7FHyY61QmeTULoWkfCIwDkegqGnzWLXLLUlsJJJSyzLteQEnjHHaptQSSGyWW2X99GwPA5I71Z1G0ZIVnhHzxDoO4qvbzmdEmxlCMEVUk4EK0loXdkOpW8UmRjILY/lVPUrz/SYtOt2CljgkdhioHlawvW2kiKRfkHvUNnbm3cXUxLTSNnntVKtdWZCopPmRYOnm0ISNyXbqSSSagnt2jgm3NkhTmr89xGsDXEhwyg7QT1NVLeKd7KRp+WkUkfStKVV3sTUpKau90YemEwwmVxhiBkn0zW1bZW4jmPAxjmszTit95tvjGwEZpkN1cyXR04gnHBcDpWdVa3JhorHUCSORwFYMQMEj1ptzgYUntTbK1WxtwqsWPck5p8IW6ncE/dxmsYq7sW9hY3BsZIx17VoQ/NCh9hTYbZIwQBkGpQoVQB0FdqVkYN6kNy2xQap28hkvOexqzeH5RVO0P+lGsnKzIb1Jb4KZwSM4FVMAPx0qzeHM34VAvLVLabFuzRtEHlZIqxkD0qK0BEIzT22jkmt47Gg2Taw5OKrTiIJkAb8cYpZJGlcLGDgdTUZidWLEEg1FRO2gIiLDPy9T1FRPECcjqaeRjJA5zzTlwRXmyg09S7kKxTAZCkj6VJHIBwepq1DJgFSBikNipy4PXkCqVNSQJ6kkeCASamAzWeC0T4ZuCeK0IyCgIPas4UrOw5MCcdu1LEmFyeppwHOaU+1enTppIhsgkhMkwO4gDqM1K6bk2g4z3pwHzUtbCGKBGgHYDFP61BcSqGWPPJNTqMAUAZ+uSyQ6ZJJGcEDmuZtgLi3iuRw6kgD0zXT6xBJPZlY+SDkj1FcpeS/2fGGA4zggdqxqq6ubU9iG8hWW/SRxh14z6iuc1tyDIBj71dUdsyxlj8zDIrltajWOWZQc85J9KxiatXRpaRMU02ONQC4jIx7Vr6DHHaMVcncxyea5/SLsW1us7Rlg8ZAA7Guk0yRZ7QTnGQcZqZIcHoVtVhludZTy22hR8ze1Xbl1gtVJOQMDPrSO6tfR2/8AE/U/Wna/CbW02ICxwMCpiupTfQ3dOjQWaOhyHGTU6QqQQR1NZ/hvd/ZyiQ5PXB7VrR96JRTepzttNnLeIbsRhrYHaAQBWEkgkB9e4rf8X2gCRyoPmJyRWDEgUgnjsa3pwSWgc1yIwqpytSxuI5VZjjpirARcZ61VmDLcJuUkDpWrQkzW1tkvLOEKu11HB9awYoSkobPIrXvrpLm3jjRcFB1qjsHJU5OKhDbEmGE45J7VjXETfakPVc/pVprmRZ8g55wRRcRMzAnjIyKqwrmzqRikt7RoWDNgAgdhVKSNgSCME9KdGot7cMTkkcZ7VJDukTEoz3BosO7MxUKygjII9e9aNokcl4hPGSM5pTBli23j1rOu52ScLEcEHqKGNNm34ogUSwyQEMCAGArKsYQZz5owOoB9asW1ybmIea2XXse9LgF9xGPSpsNSaZ0lhFDJahzEMjjOBWjKFaOOcAeYmMcdazNFbfEynpwRWxDGGDg8gEYrJ3uauSauTxwJJEd6DLjLEDHNWo4xHGFB4FRwjCAHtUw6VvB6HJN3YtAooNaEBSUtFAzkfHVyEtobZSAzknI68VxRlWJOTnAro/HE6tqEeDkBcCuJuLglyM8A1Nrsq7SHXNwZc5PU8VnSrk5qxuyKifmrSJbKhXmmMCM1OwqMjOatEEJPNNzUjDFRkYpgJSE+lBNNJ5pgIpYNuVyCOeDgVaNyki4nTPoUGPzqrSkUATm2BXdA4k/2RyRVdjtYqwII6ihWKnKsRj0NTi5WRds6A46EDBoAr55z2ozmppLYld8LCQHsOtQgYOCpBHUGmAoOKeHqM9KQE0gLAkqRXyKqg09XxQBZDe9OBqsHqQPQMsBqUN71AHpwagROGpQ2KhBpQaQFgPTw/vVYNTw3FA0WA1KGquGpwagGWUepA3vVUNinh6VxFkN71IGFVA9SLJwKYFkGng4xVcPTt9O47E4NPBqAPzTw9CYrE2cCmsR60wvUbSVNwsPLCmlhUZamlqpMViUtjvUTPmml6YzUXFYXPzdaiaeZ7gxQngDnPPNNaQgE54FVdOuSsshIyCTzSRRtQamYWCTx8DqRxXQ2FykygxOGA64rlRJHPwCMnsetOjEto4eCQqc5IJJzQwO8ilxwTg02a6CNjNc5ZeIGjxFeLgZwHwAKuzXKzKJI2DKRwRSsBfGoMkilT0IzXUPJ/pFvNGN6yHaxHYYrz4zHPWvQdCBOlRk4OehPOKaYmlYsyjyA7j5toyB1rkdZvpL61nMkZEsbjyx2IyO3euq1Is9rJJbMDJGMEdc+vFYGoAHQbiVUHnJHnp37/wA6zlqtRQVmrFqSYmwiKnqAOPpU0p/0KMDJyQKgsSs2lQynoVBP9ammmElsTGuACMV5VXRnpx1SJtOkw8gJ5wMCrpcNwTz61m2wwd44JFTPexxjBILHpiuWTG4Xd0XDKyDAGRVVLkrchdpG4023nmlbaE4PGSKdPFJGN6rkjnpWTi3qhJJXTLNw/wAuPyqATMYzxT2R3iXPUjP0qCK3mLFS3AGelJxaYRUbaliymILK54zxRqLnysqcFSCDVMJIkwAz1rTaNXTa/QjFXFNqxM0lK4+xn86AEkZxyPSrQrO0mLy1lXOQHIBrRr26KagrnLO19BaKKK2IKWo2X26NY2cqgOSASCao6lYQ2+g3axRgkQnBIBOcetbRGRTZY1kjKMMgjBFJq5SdjwCG3l3OZhjBOMj3qMjBP1r0fX/AkkzGawkC85KkE5rzq5ja2neCVSsgJBB7YpLQt6oiIB74ph4GenvTS/FNL8YrRGbFMmORTrYNNOS2SFHrUDGtGwjCwkkcn+VWiBRGEuFlUcitCOZZB6H0qpSMSpBBwadxMuNkLWZPbsy+YOjHgVoxMXjG7qKlvLSKTRk1COQCSOQoY8nJHr6etTJ2KRz00RjwpGDUWK3orGO90ySYsAYzj86z7mwnt1DMpKEcMBwaSkinEpg471IrEdDTAV4p3erTTJaaJ47lkPWrtteZ4JrLJxRG7A8GgR0SSBhwaVo1deeo6VkQ3bJjJyKux3wPUYoYEytJC2VJ49DWlp/iK4tsReZlWIDg8kgVnpIsgBGDmkkiWQ5AwR0xUtJgpNHdWWtWGpXtuok2Mq4IY5ya2L+z+yTjU4yD5a4IPPFeWIXtzuUkEdwcGtex8RXCsFnlMkQGCM9R+NRKHYuLsb1/K13f217YyGUM20gHPXpWtdsGtoLfB85ZAXI6jnnNYuk6np8bT5PlB1zCGPft+tWdNnnguH+1YaaY5II6c0RujZKNm2x+tRiHW7kr0eNGI9xTlnEl9M0QASYAH2xRqqGXxDOvZ4VIH4CoWRVuktVJDlcnnpWFZ6ig7FrUAhnWC2Oc4b1z61KIU3qyrhY8Yx3NDmKO5VlGT5e0expLG6iCMXIIiYk89T6VEGrlyd0biqwtTkZLITj0ptmxSxj3DBJIINSwTCW2EhGC4yAewpUbeo3LjB4GK60ccrXKlzOolRR1D5NXo2y3Pfms+/RVYMBzkc1cQ4aI+orKotUx09mWx0paQdKWqWxQUUUUwCiiigBKKKKACiiigBaKKKACiiigBKKKKACiiigAooooAWiiigAooooAKKKKACiiigBDXP3K7JX/AN410Fc7qZKTE+slQ20xldI7a0U3AyTI2HGenNJqFgJbgSJgxOuQfSqsuJmaFWwxOcU8agY1htSpLZxnNa30Jincp6hKtrAtvEMOTkn2rIuxEygXBySMg5rU1CCUzOZBggkA4rGv7SUwhhlgnUjtSZpaxQUeWfLccMcqaju/9cQDkAUs0wks9v8AGh4NJdRmN1Zv+WicUluE/hPQYbVruztnC5dIAAPqBVq5A03RWQH944G/29apabeGyFhLOwWKWERjPr2NVr0z3mrXAGWtyozjoMdqirNpFYWlfVlmSaSaBLqGLYFT5OByPwpjCTWEgvFBRFUqw6fyp9+HLWdrAQGkPAA6DvWlPt02GK3ihJWXjI6CuJXk2dzmoNHOXG6+1JbW3zGhyu5OBx9K2r1PL0uRcENFjaT1JA6isvVIRpFviMHzSQVOemepqxO66qkVzDOojh6jJ+Y4wRWbg72NqjVlJbEtpJcXmkx3BDCTAHHBNTTgtZx2cQ3TPgMTyR61Nb3aLGTDGGjPCRADOe/tSWckUV00spxKeoJ6H6VrThyuzZzqftE2lsTSxfZLGGzhfBBBb6VcleC4VbeXBkdT8p64qhJbyefJKWLo5DHHYDoKS6VdPiuNVkYmQIdozwM9BiuxyXKzjSlzkHlNaXsVoGLRSEkkknBHQVWmsLy6kupVl8tYuVBzzgVY0i4W6tUnnYeZJ83PYntUl9dbH+yJ1kBJx2FcVOonO6OycHNchyWtJOujAXmQ7OSM8ZGK5qIAQA+1dl4wYzWULEYWEY+priUlCn5hlcdK7pu5yql7N2LWnuIXllLAgEfpWx4nu4ruLTnVsuBzzyKwIEEd0JGOI85we9b2u2gUW97EpMTKAB71k3oNLUqum+JCx5wfyrCnZfK2r9wsRmtVJjPeRRg8bMEelZt6sSq6xHKqTzREbKF2gjUAtuB756UyIjIHY1LcxbIFYnIbvUcTKgw3U9K1IZIMgHZwRVy1GYxLKcBex71TQFkkHQnAFWoxLPLDZHA3cEgVMgRv6DcP5zuEIhx97sDWhq9oZrBri3H3Rlyea39AtrKHRJ7YheAeSBknHr9a5uwkedbi2ZuFJB96xkjSLRlCVBaW2TliTjmsOXi7YdsmtoIi28O84KyEDP1rHuABeMD0zzWkNhPUguOJ9vYCmggc9akugN4A5461EDhselaGZMgMirkYOeKv2EKy3iLKeAcketV4ZFdQxXB6U9pmtp/NUZxUtjPSNDtLW48OXfmRrxnDADIwPWotLg87S458kyAEE571V8N3ctz4duIIxjzGwT6AitSAxadBBYlsySDgZ5+tY31HbQk0YhrO4jA+fJyPetTS7EwuHGQAOnv3rN8Nssn2s9xLjPrWzqN4tjp7MvJb5QB6mu9VGoWPPVDnq3KGp3Vvc3oto8GRD8xFVbstHKikYyM59qTSrcxwefOCZpGJYnt6Va1oRGGEkgOThR3NcarJNno1KbcVFbkd3fSC0itrYYMjBfM7D+tXYbaLS7NpSwMh6tnrVZYY57M2v3ScEMeoI96fYOjs+m3L73UYBz1BoU05pg4yUGk9STT9SM7FZeUzgE981CCdKle3dCYXYlX7AelSWFoEvZouqREHPqaZqt2t5M1hEu4jBZx2rWrysxw3NqmOmRZCGfBAOV9qWOSORwGI2KeT6VWnhkZAAxBI49qqeW7QkKSArgSc9qyUItGjqS57dC+Yhq+pJsJ+zwdSDwxrVvikdsyADIU49qLGOCC2H2YhlAzkc5rOkuDJNKjHk5wK6KVNGVWb2Rh6NII2uGOABk/jmrGn7XeRkXMshyD3rDLPHcvhsAsQR+NdVZy24v7cx4A2c/XFYVdHYuGxoeS8VrtY5Y85qLSUkjuHEg+8M1bu26Y7nFV7G5Ely6nAKHArOLSkW0+W5rikNIpyKWurcwZTvjhAap2hxOTVvUDlAB61Uh4JNclV2ZEtx07ZkJqOPlsU9xkmmwjM6j1NZQbbBGtbgiIA05ow/WlUYUCnV3rRFkYRVzgYpSoK4Ip1FUMqTWo5ZapspRsEVrkVBJAr9qxqU1JDTKURO6r4I2gVSmQx/dGTUkUjSQncpBHArk5HB2LSuQXCHzSPyqxaIyKSzZB6VEridSjjDg4+tV9stq5BYkE8VvC1ymtDW3dMU4HNUoZsoMnmrcZyK6laxg9xjSbZgvrUueM1WuOJlPpU0j4iyO9BRWMJlvPM7Cr3aooU2qc9Sc1LSExr42nPTFcbPCt2kigZBY8/jXX3JIt3I67TXG2t6tsHVvvsTgVM/hNaZg3l9NY3Ahb78fQe1Zd3OZbeQkfM3OT9a3NbtDd3AuIxiUdV9RWFcxbBIp646elcyaNXdLQu6I6HTkWTBIBFbHhaFzE/nsRFvITnGax9CtGihFvL96OQqffnrXVWkcUjGKIgCM4wKid0OGxV1qb+yryFlG5nPBFaN5cG5tY7mUAAgZB7VT1KNZXDSLudOEB9afKGj0wrIeAMms4yd7FNGr4fRtjzbsq/AHatZW2kiua8I3MkqujZ8sElc10rYyTnFKpJoxktTG8SjfapIOQDiuehjJPzdK6HWSfIVGIIznisZAp+7XVQbauyZKxV8tt2R0PapQuRt25NSDgndxT87mDYxW4kVJ1CJyMEDpVESFgVzg9q1J4Wk6ck+lZbwPG+5hgntUWC5XAVmJKncDVgkBR5nYcVJhVX7oyfaqdyzI3zc+lNDZejBEYUncp5B9KtRqpXapzWdYzeWpVvmB/StGR1EIaAfMRg+1OwIdIwVfIDDzDzWNNat5pYgjJ71NIG84FmO/sc1pwwpKoWUjgZzQBnW1o0UizE/KOvvViQoxyvSrMkamLZGeAcGq0kQjIIP1pXBHQaEAcgdxW9aoCpPrXPaCwDA54IIroLWRSSoPNZSkkU72LQGKdmm7qCaSqLoY7kbXMSEhnAwcHNSLKrpuVgR6iud1aGX7e5XdsYA8HvUVlcz2koLZMeMEE10Jtq4+U6P7XCQCJAQehqnqmpR21lIwcbtpIwazb23ljmzHkwycjB6HuM1y2u6hJbyC3LEqQSCe9O47Ipaldrdoys2ZASRk+tc5NuLEsMGrhkDTGTdwRxzUEw3ZNCRLZXB4phPNBODTM1aJEaozTycmmE80xDSM0xlp+aTvRfUdiFlqMjmrJAxUTLVCsRdKCaeRTCMUXCw3NLwaQ8UZGKdwsODtHgqxGPQ1KJ1kGJVyTxkcVXPNKRxQIna3JGYyGHoOtQgHkY6UBnUggmpvOV1CuAMdwMUAQ4PSgGnmPB4578U36jFAXFBpwbFMxSZoAlD1IHqrmnBsUAWw1KGqAP704PQBYBpwNQK3FO3UDRKGpwaoQacDUgycNTgagDU4N70DRODUgaq4anB6ALQenB6rh6eGpXGWEbmn78CqytTi/HWncViYyUwuPWoi/vTC/vSCxMXpC9QeYT3oL+9CYrEpb3qNmpjP71G0lNCaGXkpCBAeTRFGtpaxvnLt1HpUEyyGQygEouBn3pu5mGWOc0wLavHM2cmNh3zgVOt5Jb4Fwu6PPDgYrNyetSCdhF5f3gfXmiwGwkkVyvyMrZ/SrumBY55UlYhDGSuTwDjiuYUyQNvXK+3augEbxWFvPI3zS8ihgWkctKq9yRXdXOrRaJots5YZJB255Irznz/LcNnpzUus301zYxu7HB4Az0qWFrnfWmv2Gqt5VvOI5pxyGOecegrOilmMWp2l0Qu1TsJGAcCvMhNLFIskchRwcggkV31ncya54La+zi4gBjfHBPHelLVAtGb9owHh2JlH/LMEgevpVnIksEYjblQT7Vn6PdK/h+AYyVQAg9zxmrq7pNPbIwxB49K8mt8R6FN6DlZp2KoCuQMGrltpiqoL5Y9earwyGRYSBtOMYxWzGCIwD1xzWbimrhUm0tCssSwsMdzVpkBXB9KrzriVGB6nFWmGU4rKCbTt0MZO9iLCN8oIyKCUiX5iBUMSFbk4JORzReW3nqMsRj0NLdXDrZsWGSGZyFwSOtPuceWR0PaobK2EDMQSc1alUFD9KpJ2TQOykLalTEpToRmrFVbIYgAqzjFezT+FGMtxaM5opBxVki0UhpaBjWwqkk8Dk15bqem22rXerSEeXJE5MfbI/CvUnUMpB6EYrz+8jX7RdiH/WgMsgHpipbsyonnc+mzQ4YnCsoYEj1qkQQSCc1sa2Xt7iOJyQCvANZBGea0RL3GMc1btrsKAp6VS53gHua05NOPkAr1AzWhBOrK2MHINLtJcVkiWS3fDZGPWtWxLz5dhgDp70ITLkceAAOpp90TD4dvUY8iYMPqT0pYubiMdgefpVG6jmkSSdcvboR5mOgz0z+dZVHqaQWhb00tFCYuouAARWzDbNFp0jiMTLGOeM4/OqOkW6TQJODkonH4101vp5tdPWZnDJdsUK88Z//AFVg5WOhLQ4y9sbRrcyw9BySDxg1jyWxQk9QeldNdWOy81GCEFoY4g49qzrqxlt9Os9SYAR3JKgEdCKuEyZQMQAE8HJ9KAMHFat3poL5hYKzDJB9fSqD2s8LnzIyPTPet1NGLiRg4p3mEdKMdj1z0ppHHWr3JZNFcsh4JrQguwSATzWQDzUqOVYHNKxLN0EMOehpJIVYeh9uKz47ojqatRXaNxnmmBJuljcMDkLjAx6Vq2GvyQ3EbSjeoYEnv78/Ss0Mrr1601owTn0HGKlpA22juZdTtdQ1T7TBMhHkbTjsfSpbl1GqoQvzNbgAjv7iuAiuZrVyVOAR29a3YNfae4gkmHMahd4wBisKlO5pCVtzq74JZwREYZ3GPxpI40lZI9uA2GfHHNLiFre3KyCUJLuznPXnv9KitJi9/KpHCjJ9hWCg0zdtWOjSMCFccBRgVDG8hUllwQcDipLe7juCUjIIUdR0NSI0bqSrBsHBx611x0RxyTbMu9edXKuB5ZwVOKvwkmOInqQKjuo45gwaQZxwM9KdAQIELHGDgVnUeqLpF4dKWkU5ApaZTFpKWkpiCiiigAooooAKKKKAFooooAKKKKAEooooAKKKKACiiigBaKKKACiiigAooooAKKKKAGmsDVwTKRjvn9K6CsHUiWuWyMAH86Vk3ca1RjC2MlwJVbDA5xUuoyCBonSMF1OScDirLzWschhXJlxnGazpDJNZyu3XPftVMlaFyV49VhE0WBj7w9DVfTo4I5ZUlYPFKhBJ7HFVdJL73jTIDAgntmq97Zy2lg0cLlnGSSCeeaRotTmXjAuZkXoHOPoKW53OQ7H7q4FOUGQnnEgPzfQUX7KDGB0xj8acNwnsd5LFHc6dYtIwjUwgqT0B7VBKJNOicO4dJT8zgdD2+lWBbzXumWESxExhAGYduOtKyJc20tlM42qQkR7k+ue9RW5UnceGlNtJbFjTbT7Wkd0x/eR8DPalj1C6LySXUOYlJAGACPQ5qGzvPsV0lmSAI1AJP8Z9q1XRXuGmGCioQy44zisKcoWOjEQm2uxkX6NbWE89wRLJcZVBjoD061m6JbiygljvCQ0TZRAcE8frV20P2uI30z5hAICk9CDUbwmKbzpGDtc424HAA/8A11hOWuh1U4JQ5GzU065FxYSXiwlZVBATA7d8Ut1ZG5tfPUFHYZI96LaJdPKyOR5TjBHbNSTy+a0c8Ug8lTyo7nsKxk3e7MUnCXubEGi3M0Kvb3akHOUJ7ilvJY9Qna2LBYoiCc9HPoKqa3fpbyW7KNpzz7Z6ZqC/R49KNyx2kuBkcHFaKUmrI05It870bNJEtrRS+AIkHynPGfSm6RFJc3E9xcR4BOEJHaorZY9QtIreNsoOSc960LqRNP07yi4BC5yOOBWlCnrdmdWfIn3OS8Zyq1o8cY+WN+T61xSlZFU44auy1S4i1XR5pYxjYeffBrj1j3wqwGMZyPSu2SSOSM3N3EmOxMbunQVr6bqKzRCKUllIwFJzg1S0Wx/tHVMv92MHI966i/0eJdBa5RQs0BJyBgEVi0Wnqc5DGINcMR53Age1ULyFEEwjORnnnoa2Qm+4t7lRyeprHu4hGLgq2Q7k9elERszpw3kKp+6DwadaSW6wuJlJc/6sg9KZcljbqnYdDTFI2AY5rQgliLGTDDoa0oyI54rgjAU8ms2M/wAs1YN0JIGjPJI7VLBHU6NfTTJcXKsTEh+6O9M0aF1uLi4kyockkHsKo+Gp5bYvGhBBGCCM1o6q721qSykLIcAjjINZPcpGSJ1eAeYpyJTg/jWVekC7kJOOa2GKpYxtszluB/Wse9AN6wY8ZzmtIjZBcIyBGboelQj74z071PcybgqdQOQaiAGea0MibzDsBUYAOKeGM+OPlHFRhlMe0dQasRbdioo5zzUyKO28CTIttLA2PvZHvVjWo549RjuFcDA4JHb0FZWk6TeW9q99ayBpF5KAE1vCYaktpuXlTlvrXPazK3Rc0SMRicRNneN2fc1JbNPcXKxXanylbI7c1Ho6s93ciP8AgNXTdK7uqgZHynjoa7WnKGhywqKE2mTTqfvxDKofmGOorOtnj1q8aRSSkKkIM9TVq8uVazNhbOHuWXHHbNS2limjWAKDMhxn3PeuJU22d6qcsbvcqQMSgDHEkZwwqO5t5BcxajA2HhPzj1FM1WV7S4WeBSyzEbyOgq5JtkhAVwQRzjvUyi4yNW4ySfcn+2rBbG4UZeXoPU1UsImgEsj8yTHJJ7VXhgn+0CNyCicxjFWgzuDJghUySac23YIxgloLJK0YO4cvxj0qMSKkqJjPZh6iixkfVNSEmzEUQJ6de1LcBbbUyJBhTyCeh9qSTSuSlFu3UtWTCw1BoixEE4yhJ6H0qxdWKCVrpTgY5qvex/aLMx9HAyhHGDRDemXTBEx/ebSCPcV0UqrWhzVKV1c426JEsjepNaWnTB7IyE4aMZBJ6+1Zc2TIyMcFWJHvU+n2Ulywh3FEB3ZyecUVNXciOmh1Fhdz3duJJlKgDIyOtSWSbbpnXv1oSZZIcRKMIMHFS6YvmK7jsawim3c2bVjVjPyZp2Rg1GDhCPSo1k5Irp5rI5mQ3J3ybe2KgQYYipSczE+1RR8s31rmm7szYrCn20e6YH05ppGTU9oPnNOmtQRfooorsLCiiigBKD0oooAgKgucigqOMCnkCmZBJFcdSWpoipdxEASJwVOeO9OjK3cQJHOefap3G7g1HHGIckdzmsOdpml7rzGNb+V82eKs2xyvHNQXgZ7VtpwcUunn9yBnPvXZSndGUl1JLocg+1NikEmE645qxIgcAGqtohE8noDgV0ElwdKWiikIjmBaFwOpBFcFq9uY7b7Yn34CSR613dxKIomdjgAVxV2DcO7IdyHIKD3rKo7KxvSXUr2znUrdLqPAkAAI9RWNqsMdtPKVbdIQCRnpVsTmxk8hMxgc4J7Vl6ldCZ5XU/MQME+lc6WpszRswRd3GwHKPggnJx61Ys7qaPVJEhBIBGT1xVO0klS8uA2DISM4HHetuyhiLHyiCxPzn3oqrUmk/dH6mXRo5wQEB5zUvnrfW4QDgcE+tQavbSXKpbhsAEEn2FWbdFhszFGOAOD61hHc0ZZ0aMw3YES/u+hx2rdljDKRkjPvXN+GbtVneB2yzE/hXTvGWGAcVc1cxk7MwdTgkULlsg1Rjj8skgVr6qjJGhJyM1nMCY/lHOa6KWiJerISqSMc8Ghk4A4xWlDDFJZxtjnHJpgtkNNyZVrIox7QCOtVpIgJS0vIPStg2iikNnHIMN0qeZlWRheQsjtzx2NZ8kBadoX5PYiuol0mKRcLJjj1NURoTo5kEgZh06nNUmQ0ZC2jW4J6k9Kkjd4GywyD1HpV6SxnjIlbkA8jFSPbLJGCw+Y84rVO5LViqIxMAUXJNRXqzQMixtyRzVmGQW03l4yDwfagxNLL8xyPWm0Ip2sku/a4Pc/WrU0bSp0xgdatLaJ/DzjvSTRhB8hzxjAqGNEuin5VUHgHBNdHbiKOQtvGTwMmuW0VHedkHEYYEmuiESG4QF/lBz1rmqGtrxNLepHUUA+4NMaJXxyfzpPs+M7WIz71hC/MY6EpVG5IBPuKaYYD1QflVSTTnd9wmIB7ZNB02UDiY5z6mvUjog07l0+WFAIGB0yK8n8SRyHV7hZAQpYGInoRXpT2ExUASk49zWfqHhmPUYMTkBwchumKBaI8ujXcSvUjk47VFKcHZ3rqta0CTRrIERlyQSWA4rmXhYMWbrjpVIllGRSDUR4NXJE65qsyZOaYrEYHNIRUhX0phFMCPGKTvUhFRng0AIaQilNITTQDSBTSAadSEUIViJlpmDU+KCBigCuaXPFOZabg1QmG6jINIaBQIdlgODShw33uvtTSaSgESFCeVOfpTSCOoxSKSDwafv3j5hzQAygUpHpSYIoAXOKcGIptJQBKr8VIGqsDinB8UDRaBFOBqur04PSAmBp4NQBqcDTAnzTgagBpwPNSMsq1PDVWVqeGpDJw9Lu461CDQXxQBIX96YXqMvTS1Owrku73o3e9Q7qN3NFhXHk0yQtkAck8U0mrFjH516CRlYxk/WgDQjtkWz8phnPJNUpLLbnHTtWlI3HFRdetMRizQlM4NOhmgS3KuMuGBHPataSBJF6daqTaOPLMkZy2elO4E0d3b3FviUAMOmMCnGZpESMn5U6D0rKjheK4KtnjrV4NtUn0FIAkkMkgUHqQKva4v2e0t4e+ATVTR4Dd6mg7A5NTeIrgTXoRTxGMUdBLcxmOWFXrTUbmxiaO3kxGxyyHofeqJPzCnkA4Ptila6GegeFNfs7qxGnzERXCriPJ6+vHftXUxoy2oVhhgMmvGIy0MqzRMQycgg969K8M+IYdS0zyruUJdINoBP3uOK4K1Ft3R1U52NqAsZ4n/gAIH4Vvq2Ywa521fZFAshwWJwD256Vq75dpVR0rhm3FNM0kuZInkIdx7HNTFhs61Sw5iOcg0yMSMcBia54VHG67icLrfYsrKguCCQDipi6kdQapywgYkJOQMUsUZkUHJH41PO9UDirXuSJcIkmwkAnkDNTSMPLJHPBxVR41WUEjn1q4ANvPStYNyXoTNJWaI7CYSQAdCOCPerlUYQEuCAcZGcVdFd+HqNrUymrMdRSUV18zsQLRmm5qOSZIYmkkICqMkmpdWzsFitqmqW2mWxluJQgA6E9a8s/t9r3XJo4RiGUkg8c9e9ReMfED6rqMkauRFGcAA8EVm6DE0l08pHCDg+9aWurspaD/ABNbSMyXRPyLx+tYqfMOB0rX8RXZkYWytkA5IrPtImRgWXB7A1rElhFHGFR2U5B6GtdJFkUbew6Vn3M0e5SMAg5IFJLfqZvMiGARgiqIL8ttDN95QPenxlI02rgAcVjSX08jgA4z7VMLnykzknHU5pga9mpmugq9QOnrTraS1j8LawJpAJpPljUn7x5wQKo6TqcSXfmlgCoyBnrUt1HBdW0/lEiQnITPU+wrKSbNIOxc0eY22m2spHEj+UV7nOMGuinF1ZTpGH8yKN8gAdCe/Nc9o4UrbwSIfNDZUE8YHfFdCtyTq8qyg7XUYB+lcs00dMXcz0vojcaq+AWki2EDsc8VzRuZ5IILKdswxsCnoCTW7qFstheyRDhnjJbPc1zkkhMkcO3jIYH3pwCRrXKCHUFTkiMrk+tdd/ZVvqVpHJJGAdpYYGM1zsUMM2qW5eQDO3zMntXa3DWtiyeUxMbggc5ApuTTM0kci+l6bqogijxG8jEZz36Y4rntb8P3mh3LJJGzxE5VwMAD8a7U2K29/YOBgGYkAcZzzXWzW9pPbzW10qs5Qk5AJAI7V1QldGM9HY8LCDaSCCfT0pnOceld3c+AGmeQ2r+U2C+HycjPasK68KapBE9wIGMI53Y4xVtoOUwwxAp6OVbOadIFGVAII6g9RUZBBx3oWpLVi3DdEHFaEUqyIDnmsQHBqeKZkI5oaIRsgKwIIqIw4GVJH41WjvRxk4q1HMrj7wotoMtWupz2fyhzjIPJJGa2bHXSFkLAEyYBI4rAZQ3SkUGMgjPFQ4psOdnqGgiJoQ0cmQoxyck5q7AY2MyxAqcnOTnmvNrDWJ7RgqSEDOSM11Gn+II7mREZlSRjnPTOKfLYTZqFEZ3aRyJUHIz1A9qsIGezjOcDdke4qK8cveW6rGQHySeMEVLbqZLcKD/q3wB6gVhU3Kp7mkv3R9Kd2pqDCgU7tVLYsKKKKYgooopjCiiigAooooAKKKKACiiigAooooAKKKKACiiigAooooAKKKKACiiigApaSlpCENYergi4BHTHNbh6Vh6v/rST2ApFIpwrbx3glYZYjBzTbu3WNJVUcMc1nzzkTBBn5u/pVuR5prN4+rDADYqiepCMQ6b5cS/v3PBrOk1BYIVeT5uCpH86nuZLhDGWG3K4Bx0NZwsWlUws25zkik2XsZN5biOJdRifIkfBUfrUV/h5UKDAIHX3pZAyExZJGSNp7c0y+IDQqp6KCTSjuEtUel2N7HFpdnbgjfLHge3FVrVdjzyuc+WMA+/rVTSCdQjtZgMC0h59+1ab2TG28xBkTcsPaufERbVzrw7gopX1ZWNrFJKZJGzICAuDjPGQfzpkN5NAs1pIp86TO33BGKltdqbkJzIuBGTzn/Gl1KZEtYrr5WuLdwCoHJ55ripxaZ1TlbRq6EisWjhjgQ4DqDKvpjr9M1C8ctxrSJCN1vCAuQMgGnahfMNSt4rU4kuCA4POFHJ4rYmSPT9OnkhQltpI7knHWuiELtmE6rjqxRJFcI1rKhRsYAbuPUVkNFNp1wEYFoc5z2zU2kwzX9kjXIYSsdwcHGB6Greo/voWtIsM4UZPUiqqwUVdmVCo726My9UtU1S1DqQkoIO09wDS6g09zokAhiLmQ4dQPu471Za2QQrHvIljALc062mH2OZ4wN7klUPPTjisYVYpM0knzJrYdpMtvYpHBjGRgMTwTTNbjl8kpEhkE5xkc7RVW3jZNNi89SsoYk5PQmr+mXqmQwyHJUZyeaulWbdgq0uZOaOX1LSJNI0eYFs7gCQPQ1x0Lsw4HLE8V6F4rlEljcFTlMgD0Feas7KmVOCDgV2N3Vzjj7raZetLubSpnBUgy9DjvW1NrFw+lR6cykPIcknuKw5JvOiRnXkAAGthI01DT4TEcXIGCfYe1Zs1SKNzMY57eFW+UHkjt7Vm3I8tZznJZicelShyL8ROCSGAyfWmahCIjIA2SxyRnpREGU50U2iOp+o9DVRHwCAKlJYQlecVXGQRWyRmy1GwGc9AM1YtESNDKRyemarIVPy4zkYNWWVgI1wQgIyfaoY0W9OkljusKhAfofUV1E4STTjHMwYYJU+/pRZtZR3enrtDb8AkY6YpdStoNO1I2sUnnRyHecHPlg9jmspFRMO2kWHSJDdLyj4A9M9Kxb4A3JY8Z7Vu3ghVpssDHkHA9axL/DXJYcDgj6VUSpaIqyghQT0HSmAHGTT5TuUAdqYSeBWpkSRAO6hex5rRhSMXSAsAAeTVOONY1yDknrSy5ABDcmoYz0Lw3e5a5OQVjALDtirOlESRS3SDAZzs+lc34ImJu5oZG4lTDE10ty6WVmIrfiMnAPvWLd2NDtGSeOe6MZyxbJFTRwPC7ycl5mJK+lR2DyxXEjRfeIBORTrS+knv5EeIgg4yQMV3KdoHFKlzVEy3pt3BFfGKePZIejnHNSa9LdJKiqpMZ6EDirGpWsdzYlYtvmRgMrAdx2qGzuRqmlFchpoyAR3BrmhNc2p11YOUNBNIU38MqTp8i8ZPeq1vCbe5mtUfeI+QSc8Gr+q30GkaSRGQJCAFHck1R0yE29qZ5WLPIMkk+tKrJX0NMPBqDuIsx+0AA9Ov0qSW6+0n7DZAHefnIGcDvQYlZyVUgvzn2pY4hYXf2qBSQQBIDzgetHNHqTBSTZpGOLSNPJBAK9feqd+f7V08SohDR/MuOpp+p27ajbpPC5IUHKg9RUmlBnUyuoWJBhQR1rRWa0MXKaqIrrM0saKo+cAcfSkeGMTmZWwdvK574qvJdK+srJbkbACGPUVMwE10ZlbC45GeCadGmpO7NsVUdOKt1OUk+e5kJGBuJFaMH2mK3bCjLj5CB0qlOoGoyqOmScVr6a4ubcwgjzI+nuKmsrOxjSfMrmno8WLRQ3JYc/WtqCJY48IMZ5NYUc6wWxEZ3SgHIHatvT5Gls0ZhgkcipppXNJPQc3AI9qqltrH6VakGJPwqrP981FR2MhsZySajjPzP9alhHymohw7fWudO5LQ8c5NWrQdTVZfumrdoPkrenuHUs0tJS11FBRRRQAlFFB6UMCN+nFQIrKSTzk5qwRmqd7cvbrlVzXBUjrc1jroiwR0zTJjiJiOuDiqljeNdMQRjFXmAC1k0O1nqV1QyWoDnBI5qS0jEa4U5ApXYLHjH5UtuPlzXTQWgpajrmQogIPU0tsMR57scmoL1gSig85q1EMIB7V1mbHmmSOI0LMcBRkk041nXJkvJhDHkRqfnbsfamCRRv3N5bSSMxAAO3Bx9K5nSbv/AE+VZOAg4B7119+RJE9tEnGPvADAxXJ3sKi1leLCyxnGfWuaqdtNe6VfFKLdvHLbr5ZUjOO4/CsG4UMCoXAAHNdqbJbvQIZ5BhyAT2rn9asYoVVo2AJXke9TBg9SCz1Bb3VLiaMD5gAR6n2rS846dqvlKSWlAOM96zI7SPTNYmt8FWByQT0HY10YtojcLdygFwBtqKt7kUtifVGeCCNyPmfAJ9BSSOEsgUOSVGQKTVnabTXAXLnAGO1Q6PC0cZinO4gZ5+lYR1Zqx2gW5hv4y33nOTntXZspIwK5TS5N+pxsexIrr66ZrQ5ZvUytXQi3Vjzg1mEjBAHGK2tWGbM+xFZPl5XgU6eqBMdpxY2hB7E08HBPNJp/3JB6E0w5BNUlqVJ6EhkA70qNlaqNICetS27ZU81TiiFJkpkC00yEjIPWoZGw2KVDkUNWQKTbGXCkxls/hVaV8QB15Jq3cnEB+lYyrPG2c5UnIHpRDcqWxPbBVgy4y7E59qkS3KDJPWnwgso+XnrTpThQB1rVohMZ5nlodpycYqArIzYXoRSHcW5BxVpBmLbjBI61DRSG2j+XL5UfGTya2Vs0SRAZSSTxyawrEA3hwcnv9a6VbUvOjkn5SDisHG5teyLItwOhYfiaekO1gdxPtmpgtKRTjSs7nO5NgBwKXFKOBRXUiLhikIyKWikBXu7WK7gaGZAysCD+NcXqngeQF3tHyDzg5JGK7s80YqgPE77TLy0mdJYTgHrjAIqhJDjAxz3Fe5XNhb3SFZYlOR1wM1zGpeA7acF4GKN7k0DueWyKVJGCM1ERW7qWhXWnsRcRMAOhIxmsl48EkKcY5PpTAqkYphFTOAAPbioyM0E3GU0in4prCgoYaKU0lMQYoxmjFFNCGlc00pUhpMZNFwZCUppGKsECmlMinckhpOlPK4puKY7CUoOKSgGgQpajdmijAoAB9KD+VGcc0A9cjrQAdqTNKelJigBQcGn7qjGSaXkUAShvenhqrg04NQBY3U5WqAP0p6tSHcnDU4NUQalDZpMZNv4ppamE8U0tRYVyQtTS1Rk0m6gRLuoBzUWaAcZpgPJrTtiLa2DHguMk1nWqGaUDHAOTUupXGSIkPA64oAmGqoZ/LJ49auRyxyYw4JPaucKcZPWnxSvG4IJyOetAHTgYxUofYu7055rJttVRmAk4NWby6UWpKMCTkcUgKVzIHmLDuaSRikI9SKqxFmOWqad84A6CmBreH2W3gnuTwQCAazJ2MsryE5JOauKfI0zYOshzVFyAuO9MEVzy1PPSmjk5oYseV7UhsVWIOeoq7bzGPDRsVPscVTjZS2MYPoasJx2xUtXQ07M6HRfEk9lMpmDSopzgnJH4muysvHWnTS+XOhhyeGYjFeXLkc0k0hCgg4I6VzVKCaNlLTU9se7juIi1uwdM4ytLb3ICEAZI615HpXiG/wBKIMUhdDkkHn+dej+GNQg1e1FwjjzHHzJnkV5tTDNO6OhOLiak0rOmegHU0+3uP3Ix1FJc255Cnr2pbS32xncOTzXK6bTG3HlI5pyXBIxjpVpJjJECv0qCe33dPwqa0g2QAHvya0pxkroU3HlTRCJvLu0J75BrVXkA1SFuHnUgcqcnNXh0r0MNTaTbOao03oLSUtJnk11tGY1uATXCeLfEDFJ4I2IjTIyD1NdfrF2LPTJZc8kYX6mvIvEkzfuIyThiST61Kppu7KWxhTHzJTjlnPHvXS6bbfYrH5vvFdxrK0rTmM/2ibgL0z0raeZNrKWGCCK2sS2YFvCdQ1aSdv8AVK2T6cUl/cgyvIoAzwoA7CtJhDaWVx5RyxBPBrm2kaTAY9KaACeMknNXtMtFkUySDvkVnkM+FXknit+2j8qJV6YAq0SZ2oSRWzhAuT6jFNtJY5WKsASe1R6xGwug+0kEVX0/m/jAB68/SqETzxhHKMpBzxg4q9JHPoupRWN4wYSgMGAxwRx1q5cxR7CzAcDrVu58J3dzaW97BL9odVDEck47DmiyHsQ2t+2n3CeeoaHpvAxtHfJrp9RuLOQ2V5AwEBjKu+eMjHeuRZsN5U6FHHUNW74XW3ut+m3TZjkOVGeQa56sOxrTmPuRHfa6XaQOhtmGQehwK48kmaM9xz+Ga6W6t20nUprdcndEQpJySPasdY1TQbyRhlhIoRvTnpWMVY0k7lqR2ub5BDlQUDE/TtXa2SLe6TCcEkKTycniuVubcWLQuvJaFTj2Nd1DDBZ6JbTocggA89c0NIlMxpL+MxabOwyFmMZ9iD1rqWMR1UiQ8PCBnPGc1y19DHcuIrdCqeYGAPPOetdCk3mXRtUXdIIwMjtxW1N6ENXdzQvLQyBGhbDoMcdwaBBCunrbykFAoBz3pxjmh08KDmVRjNZWpwTRxQAyEn+IAkUnKxcI3djmtd8MxamTPBF9nlOQpI4PpwK8/miltrh4LiMxzISCD3x3r129kudQ0tjasokh+cgDkgdvxrKvtBtNXsEv7gbBLheDggnrkitYySRM4vnaseagcn1FA4rpp/Bl1HEJ7eVXMuQEwScA4z+tc/NbyRAlkIAOCT61aaZnKDTsRqcGpo5WUg5qLGAD69KBxVWINOC5zwxq2GBrDVyD1q1FckDrSsTY0wue9SKXhYOGII6EdqqQ3IIGTzVpHD4BoA3dL8RTwFVkYOAcjIyR+JrrrC+jurf9wwDsc46kV5wileR1FX7G+mtJVdScj8qznC5UXZnp8Zyg9cc0+snRNUW/iOSA+en4VrVFiwooooGFFFFAgooopjCiiigAooooAKKKKACiiigAooooAKKKKACiiikAUUUUwCiiigAooooAD0rG1hc5P+zWyelY+qHMu0/3aQ0c6U3RjCkuTwalnnaG1ES8O3OTUslyLa6SHyiecg4FZ2qySTSkqMMOgpsSLRP2m1jE2AxOOOOaqtJFYq88jAspIHPSo7F5JPLVslweR70XdjEbKaKSXLyPnOTxUFpXOduZBNdvOOA/P0qK5AkaHaeSCKSSPyLprctlQcA/Wm3MbRsqA8gZFVHcT2Z2em6munQWUCJvEkeJMY556Vt3V7LZuFSBpEkH3Rj5RXPQm3e40wxEHYgBB557iul1a5jhiBK/Oy9O+KVZpRZGGjKdSxlBPMdZFJK8nIPSm6crGW6ju2BdDkMehB6Ve0OICzMrjCyE7QeorEmt7uHUp5FJaEuAQOory4yV7o9qX7xuPY3fscN5bo5+WVACX9DUKaiYLiO1dxIXcLjrx75q15iTWhh3BPkySDismS3kmsLeUDbcrzk+1VObT0M4RWqkb3nLaQTmMglz8ijt2qrpdtcIjvO37xz1NUra4+0P9qQ5ihQ5HXnvV61vnksDckcEZTA7VFSTmrGbp8miI77JJhjOJZO/rVeyP9nO5u22M2fLU9x34rR02Bph9onHOcg+1Jc266zbuFUoUYhHPqOvSnTw1o3e4/bJLke3UqIlze3JbA8kYIwO9S6jZsHW4UgRquJAvBI+tQW+oSabKthcIS4wEcAAPnpVO/119HCWlwhnMrFiF6he45p04JOxM5OLutilq8gOi3UUQLIDkEnJx9a4d9pUDGRmuxnm3afqV4R5cM4AjQ9uOlcdb8RnPU16KWiOJNyk2xsjnaIlHJ4ArW8q90uKF51ISUAowGBiqmlRpJds0mMqMjNdjq7QXXgoSMBlI8qe4PNRI0TOW1GMPLDdoBywBwKo6lCY5JG3ZDHP0rRgcDTIfMGeQfxrOv4pI5ZnLZVhwPSktynsZbn5D7VEo3c1Kx+Q56023XzJBGnU1smZD4CA53dMVeEim2KnGRVIAlyo7dfrUtqpEpWTp2qJDRq+Hpn+0BXBYggAk9K3jDHZNNI7Fzkncxzn2Ga56xvo7K5LMRgDAGOtdG7xXOluZGCkDIyeprCVy4mErx3MVzJMCqOwwDxisvURsnwOhHFaltDHJZXFuZAXBBJB6e1ZupDDopOcADPrVwY3qUm9ulNxjDH1xTmJwB2phyR7VsZdSxGmUZg2eKLeJim6Q8ZNNhyARngjFToGAWLBx61LGXtMuxYXIYE7ZODg816Eot5tOibPC4IBPWsTwVp1s9+0NyiuWjJGRn8q0YI3ttbnsGBMKHdGPas3ZajWpNp8m3VrgN3AOPrW1fWQXT0njQB4+TgckVg2SsfExHbbkiuna+jJaA4LDgD1HrW8U5QMLqE9TNF8b60It12EjBzz/KqKQtoOLyMkwtnzMnIBqW7iOh3LyE7obg5BHAU0s8ou7JoeCjdu5NcTTUjvTTSfQz4EGvXE97OzARH5EzgEeuOlWraQ6imxZAgQ4Gen6VLZxiOFYiAjj5WAGOPWq+vRb3htbAgGU8lOMflTcW3qJSu7R2I7a5mjllkkYGOBthwOvvW+6K0O5DlHH86is9Lt4rMWMpzLImWOep9azLhr2yuBpkYL5wQcZ4puDsJTV7IvafO9qxtZAcE8E9wabql+0arZWoJYjkjtVK+uJ4XhkZMOCOMdRU9sVgvGuGG+OfGD1we4oTaVjbli3zFuysBbacUYZkcHnvmq0W2KcQM3zjkjPIFWLvVFtpQ8gwgGAD61XsIJb6d9RIwckYx1Fa0ZNPQ56kVNNyMK6GL+X/eIppmktW3WwJmXovXNSamrRzzSKM4bJFP0dIJrwzyN80Yycnj8qus7sxppJWRr2IW1thJOczSdQa3tNctGVIxg8CsK0tjfTmaQkKD8o9cV0sCBEBAwTUw0CWwSj5gaqTDLZq7L0qm/JrKszJjY+FNREYY1LnBApkg5rnQDlHyGrdtwlV4wPL5p8L4OK3puzGo31LopaaDlRTq7BBRRSUAFB6UUUDG4zVO/XMY4zzV0VVvv9V+NYVFoVF6lewgCKZB/F2q6wyKjt4jHEAetTHpXK1cqTuyJxiPkU5QTHwOaJP8AVn2oDhYQR1rpoqyJbKlsGuLhmbop4rRAwMVDbxhFyBjPNT10ksQkAZNQogVjt4Dck+9SyDKEUw7RFhjgYqWCKNzcK1lJLCuRg8/SuPsWW/WWI8Ec57ZrsNTiL2DrGQgxngda4qFzYvLIinBPOe1c1ZndS+Blt9TZIY9NK7Qhxk9xWL4kC+eoVj09avanIbtEkjjxIgwMDrVTU5APJSWM7imSTisoPUCpdTT3Grm5nTy5GjAwR1HrWrdXwt7u3LNlJIwAM9xWfeXHl30crLkEYjB78c1oWlstwY7q6HEf3R0ya2rJNmNC/KalzI0NkJtuc9j2q1YRxNp4nyCWHNRzSKbJzKOowB0qjoscsKGOZjg8gGuaOjNiXSA66u27hBJwa7Y1yNqFN4EiIJDZOPWut/hGfSuiesTmmtSrqQzZt9RWWM4xite9GbVh7VkA5opbEoLIEGQD1JoIBZhUlsAsh96hkOJXFaR3HLYh2xnJzzn1qSAKNwXpiqpyCasWhJZvoK0asZpiOo3HNOQCmyZ3mhTg1LWgJ6i3KZhFVmiBVSO9XJuYKhjUeWD7Uqe5q9hIYhGCx6ntVKaOQThgchjyPSr5JJIppj55rexmiGOLc4XHB71PNGAhA4OKcmApx1qKQOx3CokiokGnxlL0gjr/AI110YG4fSuXtP8Aj9Ut1xiunTgKfasVoy5bFgdKQ0DpRWxiLRVPVLhrayaVOoIFY0etTggkg+2KECVzpMijNc+NbuBzsz+Apy68+Tuj/QUh2N/NFYQ1/j7hP5U868pxiM579KoVjazSHmsb+3gOsZ/SnLr0Z5KEAHByRTCxoXNnBdIUmiVgRjkAmuM13wAsoaXT3CHqUOTn6V1A1y0PVwPfNL/bVocDzAM+p6UBZni2p6ZdaZKYruIxnqCRjNUSBivb7yfSL2MxXAifI6kDI/HFcJr3gmFQ1zpMu4YyYySSfpRcEjiMZpCKtS28tu5jniMbDrmoducEcg0yrEBFBFTFMGmFcUE2IsUY5pxFJimgsNPSgUpFJjFAMDQOlFFBIbQaaYxTgaWncCsYzmkIIqzgGmsgNNMCvS08x00qRTASminEU2gB2aFXewUHBJwKQUoJHI4NAh00L2z4lUjngnvTSRnirMN8wQpOqyKeOnI/E04WkFwubeQLjqGOTQBUyKKdJFJCQsqlCeme9MBoGKDzTg2KYKM0gJw+acGquDinBqAuWCcim5pm+gmkDHE5ozTN1G6mIfmgGmZpYzlgKALtufJjZ+5HFJb2kl2zy4OBzQwLptTk4q3Y3yW0YgYAHPNAFG6tmhXLDHOKgFrJK6rGCSavajOtxcR7ThByfrVyxjCymbHAGBQBgzK0R2MMMOtWIVeWLO4kAc1JqKGW68zbgNwKsmEWdlhvvMOaQFVSI1NJGd8gB6ZqF2zxUtqcMT6GmBrEeZKsXURjJ/GqV5GElAHQitC2UpEZH+8RzVG5O99zc8cUrgVjhVzUX3juU4PpTmJB+bp2ppweUPNMCUICwPQipgScA9ahVmJAbg1LGMkGiwE/8IqCcjAHvU56VVkOWC9xSZVyWMqFGfSrmm6ndaZcpLbSlcHpnj8qpDhQDSg81Dimhxk0egW3j0tEsk8eWUjcBgZFdRpHiPT9ViDQzKH7oTkivHFYheOtMtbia0ufMgkZTkHAJA4rllQW6Nee+jPfFQdxSPwOOK5HQPHVrcwRw358qXgFyQATXWRyxzIJI3DqehHSvOrKUNh63JYjkZxgnrUwFV4zhqsA8V2YSopR13M5rUCTiq11f21km64mWMYzyankkEaFicADNcRqU0N1dPLcSknOAgbAx9Old10JIi1PV7jVFK7Cqg5C+g96xZrK3vZEWWQExdQOM+1J4g1sQR+RaqBI6nJwDXN6TJLFJcXkkhOxOQScZpxBs1b+5W4uBBaDZFEAGPqahMfAyxJ+tTW1jdm0N00DFX+YyAYFR7lIOGyR1HpVkXImAVSTyO+a5+Yjz5MdMmtm+m8uA4PPasMksxPcmjqMuabF5lwGPIHNbRHIqrp8AhgDd2GTVuqRJHNDHOhVxkHuKjhs4IGyikH1JzUxzSj3ouBV1OQpCqKQGfgZpmka9qOiXKSMxkjGMqeRj8adqURkVJBk+Ww4HoarMEkTk5BGOO1AHa2l9ofihTHIBb3DDIBIBJ9OBWZPo9/oGpR3VvmaNGOcA/1rmTH5MYaJismcIVODitrSPGNxZgWuooJo3GN2BwfUk0pK407Fy91WPU9RinlHlMqFDk9/fFYV0GClBnacZGeCRXUalbaNqGktqGnyjzIyCUDZJ9q58wm5ACgliM49Kz5C1K5pCZrv7LCRumKBAB3ArrLTfNpAhLjMZwoPPSuMtLmMKCxCSxqQCfXFdV4WkeTSTeytuTzMEjpn0rnqRa2NItMeBK9qd+FuI5eoGABn0roNGtlF3JKxzIB1Hoaw75TDdXgRswTop3f3TnHWtrSZTDsiX5iyjLdcVdFNrUmbs7GjdF7hhDCwBzlj6Yqt5oWR7O4I3LyhPcVbRUsbcsTnkliT3NU7iCLWIw6Eo8RyGBx/KqktLijNKSRl3ROn4nTISTKuDRoqtqUDPIpFqkmYwOMkVT1DVYdQRrUDEkLbTg9eMZFaPh9hYaK0kxwsZ6enPeslc65Tv01HKRNYqsY2ziby8HsCeuKzNNsLKPVL3T71FYk4BIHU9xn61o28QW0n1LOGkfIHYc8cVFNCk9t9ui+a5Eg3gdSO9dCehjLVu5x/izwa+is15bEvau3TklCfU1yq4IGDmvZNZngvfC9xvQ4GFKk5IOa4zUfC8D2b3iHy2RQSCeM/Qe1Vz23Odq70OPIoBINaZ0DUBAtwsRdHGRgVm/xkEEEcEHtTVRMlwaHo5GDmrlvcsGGe1UQcVLGcVoS1Y3YplZRjrVpCCKw4piuOauwXvQH86GFzobK5eAgoxGeeDXUabr3mbY7ogE/x9APrXDQXStjB9q1IJhtFRZFJnoQIZQQcgjINGK5TTtUltmAYl0J5BOTXSWt3Fdx74zz3GeRUOLWpSZYpaSlqQEooooGFFFFMAooooAKKKKACiiigAooooAKKKKACiiigAooooAKKKKACiiigBD0rG1kbGDjpt6/jW0elZGsfMwQ/d2Z/WhAjLJVYjcMoYp146VS1CIGIXUBDE4yBUk00lsxUDcJBgjHQetUJllhtpViJdT+OKGJPUtW+LSM3DjJYZFY96Gk05plc7kYkjPqa05o5zpFvI46g7uKzY7djBcMTmOU4A96mxadjCuJFkgA/5aA8mo2laQK2ctggVJNC0czoeSDxUbqI9meCM04hJ6M7WCGKHw/pMoIMrHOR1Jz0rRYy3l2ZZEICYB9MVzujv5sduJpP3Sq20Z6H/Irpo7mLUbZTE3lqhBdj3A+lcuJTaNcJJR23Evr5NLt1lRGbzSFWPP61NZQRoj3czApKcknpn2qvDD/aeoI7D5ISSo7EdM1oalL5NvHHCoZHbYwx0rHD07u501Z+zVurM3UbRra8SQti1P3iDjGfenpi7gkjgOUUYBBzn6GrcIZ7JxdsrQIoKsR1/GsnR2J84qwSISExk9COworxSZpTm5wbe6HWimLRbiNFIeUnd/sjv+lR+H8zzBFk3WgTEYyTkVoW8LmwFo2FlclySOo//VVOzt2smZbYHaAQo64Oax5kmhU02mr6m5qEyWtk0KHBKkZ9BVDQzdyXAkc4txHwMdTmoTIL9PIlbDnjNXZpIdN01bVJAHf5ck9M967lUi4HLKhJTSve5n6sJbjUndo9qW4DRPjqf61LbwQXcUWpTxAyxA5QjOT9Ks2Gy9tNjjByAM9SB3pL8brmK0t2CuclhjjGO4rkjdttHQ2rKD6HFeInljsnQDaksgcLjG0elcyDg47V6Df2v2sXVvOoDxKTnGARivOnyqt6gkGu2DdtTnqxUZaDi0kUhaM44wa3ZI5Z9DhjWUmNzlwCeKwlJKA45NbGmSgwpblsKckg9fwoZK3GXsgSCGONTsLAk1R1EP5kxJypHFWryMreDcwEQOBVO/LiaRW6YyKEU9jMHKkGmxEhyV4I70vUnt3qMbg/HU1r0MyxEWMhLDrk5qVSVXzD3PFRxli4XHJFTA7owmM7TyahjOk0DTLaRI5rwA+cSOe3pSPH5WozWWSyo3y4PUVlQaq7NDZDIJYcjsM1vGyI1F5RID8oGeeeKxkxooS2ajUbmCJsFlBJ9Kx9VBWREJyVGDV15TJqE6RsQCoAcnOTVHUAwmUNyQME+tVBFMoMeKT+H3qWSPCFvSogPlya2M2PiYnPqKtiRnUMABgelV4IyVLAcGnRsWJQfjUMEdH4d1CS+1uADMfl8Eg4yB9K6+E+XqN1f3JAVRgduB3rgNCcW2pozNtycZ6dq7Sb7Rc6fIqjc4IJAHUGspFIl0q5SbWxcDgSLgVq3dtLJfFogcyHCnsB3rD0yMQ6lArnAUZPauuFyqW0koXPlg4NddNpQOSpByqJFLVp7bTdNWG5HnMwwATk5/GudtoLuOwMxOCDkAjtmta3lW91A3Vwu+Mg7AegNQT3CRXpUkeT09q4pTTdz0ORqPKU1u5fLmljO+TZ0HrW5pFhbW9sLoEyTMoZstnB7gZ6VWkt4IofMgXLkgn3Heqb3b6RexTAk285AYE520e11SCNFxiQ3uuT/wDCQgKpUL6+lbOtCe6t4rqzH+kxAHpnIPaoNUsYL6eGSBQCeCQO1R6reSW7pZ2xzM4AHfjFaOasZU4PnIvti3lslxKQJEOCMdD9Ku2Ekeq2x+Xy1jbgn1H0rJhtEgs3idsysSSM1DbISjxMzRQ4xkEjk+4qItNamtRtNJGjclNWuFtlIJifDOOhxW4LmzjAtkcIcdM9TWHochjlewaIxvziRud3071m3aTxeIYxKxwDwRwDWtG1zLENpKw/Uzi7uIhyCQRUllEbbTJiUxISDn2qrfszatKnQgCn204ZzbsTkcE54orLW5lSeh2EMYZYGUbQFBOO+a0o+FFcjbaxPHeraIRJGBywHSutTGwEdMZqabbKmEnK1UYc1ac1AwrKtuZtEJ+8Kc65xTP+WlTgbqwTHYYflixTYvvUtwdqAU2Dlh71rHVlJWRoJ90U6mqMACnV3LYgKKWkpiCg9KKQ9KYwHSqmoHFsT7j+dWlORVXUQTasBWE9mOO5NGcqDnPFOb7pqCyBW2QE5OOanY/Ka5kN7jDypFRSA+ZGo6YqUZMWcZOM4qO3JmYyHoOBXTSVkDLQGFA9KDS008rWxJGzEvgcikeMSYy2MdhTgAFIHJqCCB43eSRs7jwM9KllJDb9o47Ry5wMEAZ61x0s0ZtXYYKMcEgV1+oqDaux52gkCuEt1/0iRGOYmycehrmqK52UV7jHWs7I4icAkfcOOtV9fEhljbaMMCOnQ1BczyWzqpXAQggkdRRr96LiOGWF16fMPes4oG7FvxH5Ueq22wDCk8Y7UyS4NtJASfk64qXxhJbTatZTwNyxwwB9enFItgbxkLnCIM5raroZ0lobL3cdzBGYhkYAPfmo7F/tDyN0MZwR6U63MIjEaDAUY+tZ2mxzjWpnYlYXOAT0OK5VqzQuAmDWo5EyQRyB65rtI33xq2MZGa5OaNY7vzcZIHArqLVzJaRPjBZQSK3nsYVB1wu6Fh7Viou1yGrbm/1LfSsiEiQZPWroq6M0xrERzkE44qKQbpCQetPuYzIwIOCKI48j3rRRaKdmVWiPOKktVMbNnvVjyXJwBUUkbK23uKp3JSSGPyxNIBjmphCTjjrUcsUiDgGhp2FZXHEZiI9qqwyEpjsKQCck9QKlht+M+tOEbFNkiR5+b1p0q4XdT1XC4psvzLtrVogrqx3EdqnUZHSkjhJGaecJwaiRUSqBsvEPqa6RT8in2Fc7JzdRsOmRXQQcwp9K53uXLYtDpQaB0pa3voYkc8SzwtGwyGGDWd/YkHYn861KMU1sCdjHOgqTxJgfU03/AIR9f+en6mtrFFA7mKdAAGA46Y70f2EQPvCtrFBFArmF/YRzyw/WmtoTjO1gfwNb2DS4oHc5ttDnzwB+VRnRblWztz+FdRQRQFzlTo9yQAYyCevFMOl3SN8qsQOgrrMUYHoKY7nHSaO8nEtqGBOc7Rn86wrvwPLIxe3jIJOcHmvTto9B+VG0eg/Ki4rnh+paBqGnkNNayCMnBcjgVklck+3FfQMttDMpWWJXB7EA1yut+AbO9DS2h8qXrgnj8hRceh5IUNMIrodT8MajpzkPbOyA8uBwBWM8RAORTQFYikxUpT5ajPFFybCYpMU6kNAWG4o70vFJQIBS9aTFOFUhBjIppQGnilpjsVzGajKkVbwKa0YNJsLFU8UhNTNEecCoypHWgBpPGKASMYJHfg0pHNGKYi1DqBHFxGJQfQDI/OiS2huXDWrYJPKk5NVBxRyOQxB9jikxiujRNh1IJ9aTtmrUV8AAs8YdMY4Az+dPNpBcf8esg3Y+4Tk0XEUhS06aKSBtsilfr3qMMGPFMBwNLmmilzTEOzkUZFNB4pG70gF3joKUNg5q/HHBJagKPmI5PvWey7WI96ALMFyVkHIqdkiuCQrYc9Oazhxg09ZGGCDzQxk8kMsPJBIzwa2o5oo7JWUjIHIrHjuyPlfke9SuVlVQrYwRnntSEaMojuVhkAAAGTVG+uzM5HYcCpNQuV3JFbH92qjJHes2RgWJHSgBM5Oas2yksAOnU1VXrV+0GF3GhjRo3MwSHaOpHFZcjYUDnPfNOuJSzjngVBI5PccUhsbkljnkU4AZBApoYYwacAeo6VQh4ycZq1CmVBqsCSQMVpRptjA9qYiIrVIndcOR0BxWg2FUk1mx53sfU5qWMnDDo3anLgnIqI4I5qWJflzT6AOGRUan94TUpOATVWM7nJ96kaZaDEAEHB9q1dL8Q3+mt+6mJGQSGJNY+floVsGsqlJS3NUz1nQfGNjfRBLmQRTDrk4zWhe+JLeFCsBEhxwQeK8cEzDkEqfUcVJHqs8LcMWA9Tms40lF6A2md5fa7dXj4LYA4wOKzZpQiNKx6DOTWZZa1BP8rjYx4yTUmsSEaTI0Z3bumPStLWFcxLi6Et3LcMc7RhR61IsJhtUt8fPMdzfSm6Lp7S4lnBCDnnuasqwmupJewO1fpVxIZ03h7xBb6dZjTbuIPGT8rnGAD65qbxBpWmzWTahaSgMBkBTgflXLHDDn8KSS4eK3ZTI23HQk4q2QY2pzFpAingdar2sRlnVR60yZi8jEnqa0NHgJzOexwBTsM1AAqgDpThQBmlBGKYhppBTyM0hFDQDTgggjIPWoU0e4niee0Uskf38cgVPg1c0rVZNMcqyhrd8lxjk/jQmBz0p2XREg2BQAAfpSSLGyZYe9dxcabpXiKAyQMqSDkAHnP4Vy134evLQnzUYR88n0qtGBV0QMomIY7CcAZ4rW0q6XT9US4kQPGOCMDofrVa3jjhjCxjA606QhFLHHHrU7AdVe6dpGp2zT2kqpJ/dz/gKwpLTV9ELxx7jCSDnBwfcDNYj6nKHAgD8cnB4NXLTxdcxELdqJI+4IGR+JqXFPcabRrJ4mlNu8F7CTnA3AAYGa7bwreW17H5kMqyYUAgckVyYutI1qKMqmxzjOCBx36Uk+jXujW/26zlJhGMlSQB9aFFJaA3d6noixvHdPv5t5MAA881FfNhDa2o+d/vFewrkdM8azxwiG+jMiZwGUAYFdJperafdo0sdwpnI+ZCckYrKW1jWKV7mXq1nFBpUN5boPMRlBPXJHHPrWnpRivvD2NuDIpEg9DSLu1TUBAI8WcQ3Zx1b0zVbWZn0mGa5scMjkJJGB93tn0FSlZGjd2GhuW+1WU4LQB8q/Ye1Z1+z6TqP2W3YvPOcRr1AB7kd62dMto7bRpZUfeJF3ZByQcetc3aCXVNTlaZsSgbVb0A6VN3sU0m2zY12NbTwbeqZQ0zKC5HTcfQdqzYLmdvDM0Vyn7wxgJxgnIODWveW66rpVxp0rYMMYJccZIHH6isi0Zru3l3Af6kEADgUSbaOeOjdy9ZRtb2tnZysN4jGQR1OMmue1vQYtQdn09QlzGTkdQR9BTta8QwwapZXCtkwAqyg+2KoWXjF7ZZlaAv5pyGAGevrURUkzZtNHPTxPbXDRSqVZeDn170qEEZBrtoLnQtVRRPtDAHdggEnPrisnVPDcFmsLWswMk/OMk4HbiuyDfU5pJGIDgA05W9KLiCWzl8q4QxsOBnv700HvWl7mbRdtpihHPetq2nBUEGubV8EVoWNwd+0njHFJoEzp7acDqeK07TUHtphNHzGTiRfb2rkGu2WQIDjNdLo8kSWmZQWklO1Bml0saJnao6yRq6HIYZBp9U7UtC4tipwo4PY1crJlBRS0UhCUUtFABRRRQAUUUUAFFFFABRRRQAUUUUAFFFFABRRRQAUUUUAFFFFACHpWTrAwEPqCK1jWZq4yiik3oUjIaJGlRpOFx1qiQLa3Z5B/rGOAfSp7q8WCIGQEgHAxUN9KJlXjjAIFFxWLKIxjitp+BOP3Zxxg1lalZyW1tcQwOGkj5wB2qS2vpJlSKYEOWKw9iKgkkTTtQluZZDIJFwwz0P41NzRJHMJIWzv+/wBMmmXIOEz15zVjUAJpjewjEYOCvpUNyVkZHXoRWkdWElobehxRwxwyTsSJAVCg4xXVppKz2a2pLRxRc7lJBbPuK5bQ1h0+ewuLpwY5SRgnp2HWuut70Pc3GnsdrKd6HPVa58Roh0INNyRBbPLpVyzOpMBIRT6AdzW0Yorzy5hyOQMdPrWNev5tpNGxA4AB96fb3v8AZ8JiLbsJlRnknFclGpZ2Z2VKLqK/Ui1rUVTVLTT05hzmbHGPQGo7+1ZZFSAHyGbdIV4xjpzUK20n9mSXdwv+kzSFsEcgHoBU1vHcW7x6bzIZwXeQ87Qe1FRuciorkVr7EyySzSRXg4jUYB9R0qzeXEVvamWIBncYAHvWjFBbxwizC8LHwPbpWMYUsNQxO+UlyIwT0NE6HIrkRmpvRWt+JeljQaX5kagsE4I65rIhilvNTjuZgRAse0+mfWrUMs63LPGN9qVIC9eaXTpYP7KcyMBhiDk9MmsruSVtkUpOF092RfPFJJe2zZSNdoXqDir+j7Liz+2sCXOTnPOPSsq1j8u4a0V98U2SOT071om4aygECx7FBCgnoa6KCW4V1Zef6FLxUFfw612h2SbTyOCfUGvLkwyEnkkg16dr8dvHZ+RuJZlJKk5Ge/FebBRHKyngAkCu12a0OG7bsRqHlnWGMfO5wBXVjwhN/ZC6hayEzR58xOTkDrgdq5qMraajDcZyAc12mn+J4bfQ545D8zk7Mnrms2y0jlbmQXNsWHGDx9c1S1B3knORxtGKnlJhsWLDBkbIHpk1HeH5gpH8GQaSepTM2OMOzhmAwM59agjDMSehBq3EilZAzYAGQfWqkZbOTwe1aXM2TQlhcL7damjm8m4IBB3dR70yEEzLnv1qe0ijOotI/wB1eh7GpbBEsEG28jc8FiMV1TQvJGQpxsGSfUVzVssuo6gkFuhMrHCgdq6S3W6026NvejEmMHIwCD04rJotK7MMRNLJMyDAHQ461Qvs7U39cc1uXlvLBqjoBgSR7gAOlYl8rbUDjnBzVRZTViqRutyfSq4GSM9KuABrQ9iD+dU161qZNE8UjBWRRxiiE7QWxye1OtmUbwRzihT8o4wal7jN7StMhuVTzmIkkIC4OMV2UIawupLEsHxHlSOpHv61w+mX8aTW5Y4KEZGetdVaXkmo60JhEVjjjxk96zmwjuWII1bWoFc4BBrWvJZIXawjXPmnIOOwrIlcDWrUg8EkVsXtx9m1FAi75dgKjqTW1NXhYxnNQqK4TsscYhhUAkdCOlY93dJcommqmLgONx4zirE+oeTK7upLyZBUdQTUmkWZtmlvLyPLtkqSOg7Vzezd3c9BVFypixxi1vGt5pOGQbCT1NR38KXQFq33Cc59KtXaR61pTmA5nQnyyDyDVDTpC+nL9oYC5jJVlPXisqlNp6FRqc+pJp195On3Sy8/ZSQp7n0qnZ2tyLpdRuzzIMgHsD0qSSFbhxLu8sdGTPUjpWjChuQIwcgDGB2FDTsLnSdkV7lVhhe/wSQCcHofwrOs5WurcxvGUYncAe9WJZJ9Q1H+z4V/0cEeY2OhHXmrOrINNlhuIlDhRggDt60JOw9G9dyDV7pxYQNCuJoCDkDBOK1bcwajZQ3pUFyMn1BrKAM8ouNuUYA4xUumpLHcTQK2ELblHt6VrRbvYipTurGVqpxrkoHdBVeQNFGZFyWfjj3q1rsbJrAdehjGfzp9swdSFTIjG4E85rpqabnKlZ2LOkQLZWciud8kpyCTkj2rsdPctZICckDBNcnHDi3S7Y8O4XGelddAgigQL0wD+lRFqwSQ9j82KjI4p3VqRuBXJVepBWbiWp4+cVWc5m4qxFWCYEVzycelJa8ygelPnGKWyT5yfSumjqy29C9RRRXeYi0lLSUAFIelLSHpzTGNQ8Gq2oOY7fcFyQeBVgOoJFZl9qDC4ESpkDrxWM02tCluWrSUvCCy7T0wasMRt5NUkLsoYDGewqU+YwC4NZQg76lO17kzEJASD0FFqm2Be2RmoTGwZYy2dxz+VXAAAAO1dKVkQxailYgAKRmpD0quzl5TGIzgdW7UNiQTFhCTEMvjgdajh8xIx5xy57CnGRklEaKTnqe1SEHBI5bGBUNlIo3VmZS0jyMOOACQPyrjr2F7W4eQDKk4I9K7SUSW1rI8zhzg4xxXIRztdm4Ei5BPI9KwqaHbRbcWZmtwyX9nG0a7GUdcdarX0UcdpboEJJHJBrXLAWwWTGAcAjijUkMcMKxhDuHPGcCsk7MTVzlpTdRNbvcZID8EiuoiumtrFTKMAng+1UPEMZitIre4jKTxuMHGAR9KtTQy3thHbgYHBJ9q6axjQd4l+ApdW5ltycjG7mrWlwpelgCAI/50mm+Vb2PkquOOSe9UNPnng1yeGBSY2647VyReps0XpblYdREM/AIwCe5rqrIqbSMqcjHFcnqdsbvUY26bcHIrp9LYGyUAEBTjmt5aowqFmUZjYexrGh+Xj61tkZBHqKxiNshHoTV4cyFk5IpyKR0GacFzipwAq5PXFdaRLYICq5IqrLjzi1PMjmQnPHTFKEDPg/WnYLsdGQR0pZiGQrgZFDDaMCoiSTk0cocxCqAZ4pQoBPap0jyuahk4bii1hXbGNwabjNSgZpGUgZpsoUABKpTSEtj0qYuRkZprR7xlRzWbWhSK8cmJArdSeDXS23MK1zs0RQo5GDkCugtDmBa52rMt7FtelLSL0pa1Wxi9xDRmmscKT7VjDX13EFMYOD0qVPWxSi3sbefekzWONfj/ALp/SnDXoj2xVqSD2cjXFFZI16Ecnp9aX+3oCMj+dLmQezka1GayRrkB68fjUg1i3I+8Pzo5kP2cjSpM1QGr2x/iH508ananpIv50JoXI+xdozVT+0rY/wDLQfnThfQHB3j86fMhcsuxZoquLyE/xj86cLiM9GBoug5X2JaCOKQOD0NGc0XFZjHhikH7xFYHsRmuc1nwPp2pK0kSmKYnIIOFHrwK6bmg9OKOawM8V1rwlqekMWaIywg/6xRgD8651sEkZ5Havol4o5UKyIHB6gjIrltd8A6dqqtLbgW9zkEHOFHrkCjmQl5njuMUYre1fwjqukMWkgaSJeTIowAPWsBJFYkA9OvtVJofqKBSYwad79qTGeaoBKUCjHNLii4gpQOKAKXHFADacBmkA5p4FACbQaaYQalApQKAKjwEZxULRsOorS21HJGCOlO4GdjFGOKsvCQelQshFCAjxSgsCNrEH1BxRig0AW4b4gCO4USRjjIHP50j2VvInmWkgBzkoTk1VzxTctnKsR9DVWJFPFFJ0ooAUGlzTc0E0ATpMYlGDwaiY5Yt60g6UUAFFL2oxQMQE1ICSMZxmmgU4HFFgFzsTaCT9aYTk0Mc0g5xSAenWrgfZHgHmqowBSlyRilYYvmZNITtbJ5pAM9KMEdadhDgQx6YqRT1FR8dqcpwMUAWLZcygnoK0sg8VnwEAZqysnNAEd85EIVepNVY8Koz1pZpDJcH0HApOtFgHD5nAHerYjwoFV7ZN8w9BzV4jnFNiKcx2Rk+1QQggc96nvjjag7nNRqMYqbDHk4Wm5xTj0pjcCnYpMegMjhF5J6U2aGW3kKyqR6H1rW8N6YdQuJWDAGIZAIzkitXUJLW72wyxeW4GCxwBgd6r2d1cTZx24g5BI+lW7TVZYf3Up3xk9DzxV670CQszWx3ADOBzmsSeN7dgJVIPoaycR3OibUYjZlYgASMAD3pIk8uBF7gc/WsfSnD3IRz1PAzW4x5NUkS2MJqhqcwEQQHk1eYgKSawNQm8yc4PA4oEQAktgDNdHbQ+TbovcjJrD04Kb2IP0JBru5NF+1xmXTmzGqjg8knviqAyrRI5r2G3lcIkjYLHoK0dQ8O3dkWaIGaMHgqOg/Gst4JbeXZcxtGT0J4xWnp/iC6tCFlIlixggjJI/Gi4GYDyQeo6ijrXRSQ6Zra74CIpycbM4wfcCsa90650+VlljJjHRwMCgVisSoUljgAc1i3N3LISEOADx71rSASRMFbORWSsQMrI5wR0HrSsMhiu7uyxLFIwGexNdvoniqC+tRBqCgrjG7AGK5BYQLgW/3lkJwfQ0mkEx30lvkEAmmgsdRrdja2zpPaSArJwRnOKwr9mKBBwDycelXSzE7SxI7ZOcVXvVIQOBwOp9BQwM1Q0n+rwMHuM5pZIVmtjKFwynDD1psYkgYrtJHYjvU4bybKQSDBfpRYCHSp3juBEGIDcDHauli1C5itZbQyFoZBggknFcpYBnvkK9jk10LD5jQJjRwMVIrlSWDODjHynH8qiJ5pSwAGTUNXKTaOk0jxZNpUCwSJ50YyflAyPqT1q5Z6lFqk0krTqoHJibnOe/pXGPdRx8E5pqXsIJYSFc9gcUWK5nc9TUSWwKAEQzqAin1I5rlIQ8N9csrbQzkDPY4pg8XXFxZCIlQYwApwPzrOe+aRi5fDMSTU8pfMdaNds7PThFGN8xQoxyDzjGTmuVbVbiztSqsoTYQSR29KrNLnJLZJrL1K5JAhBznk0cquZt6lK4k86d5CScnPWiIZ6c4qLOSAOpNaVpbCMAuOueK0UUTd3KxcrnaxBx2OKt2urXFu4diZAuMAnOPzqvdhVkyvQ1ApyfbpRZCbPRJJtK8ReH/JQoLsjIH8Q/GuGkiltp2t5lIdODx1pttNLbOJYmIZTkYPFad9crq6rcomJo1AlAA/P+dNaC3M8GpYXIcEHGKhIxSqcEGrJSL7Od6sK1La6leSExtgxkED1IrMhXzkwvUCrFrDKHDZIANSyrnpdjrEdxHEJFxI2ATx+dbFefWkrKo2kgjGDmu30+f7TZRyZySMH696yki07lqiloqRhRRRQAUUUUAJRRRQAUUUUAFFFFABRRRQAUUUUALRRRQAUUUUAFFFFACGs7VR8qe+a0aztU/5ZD1JpPYqO5zouYRAxlUMUPA9adIIbuyEkZAKjpWfd8XEijpmm20kltOCgLIRyKLaFdS2LVjHHfFMCLgccZHes+SaC7WUEgyzn5Aa1A91NpVyGXauSVGK5sR+VcxXbEiONhkenrSCzRnXfmWUk1qR9/ggjpVc8QoB24q/r9zFe6o11bEFJEAOOx71nSEi3U+5qo7hJ6G7aaO95olvevL1nURjJ455rtr7T45Jo762cb4gVcjuMc1yuiW1zc+GRJC3ywyZC+4PJroRebNIuUjU71AUgnJJI6ilXh7rbJoVWppIjBjELW8pyHO4MDj8KhuYpZpopHXy3jwUB/iA+nXIp9rCr2yuzZfOQpPOakld7qKW2mxHIuGQ4wSO4FeVFa6nq1HbVCT7dRlhn3+UIQSiE43k+w61csXeGQ3F4oDEBRxVdbaSaEeeNksfMIAxkAeg60q3bfbohMBsCDIx1Y8UKdpmaTlFonvdQe0vhIBn19lqteXqXFzbzSphQCUHHU1f1DyEaMsud7fOfQAVkGXztRdtoMKKCDgYFb1qlo2Jw1LVyZdgmFvbgpgvk4X1JPpTEtIreeVA+6NB5kwB6E849qltIT5RurgYC8oOn0NU98sN7LIqM6XC7278jtXEpO2iLcFObaexagsEEvnwv8yHIBJOBUGoXy3kaGHjy33bjyCanguM2Et3CrFpQVx6Y4qp5H2e3huCP3fJk9KKdVxdkXFKTfP8h980VzpTySyIZ4wxAA5Jry+QO289wc5r0a7s3uFmWBthuMnnnHFeeT/Is0R+9G2D+Br1KUm1qclWmosleZLmwCsoEw4yOK2bS2jk0ONlUM0Zyf8ACsSOPy4BIw69Kt6XekOIgxCZyQT1oaJWhDfTCXG9cE4wvpUd2d0gjxyseSat67HGJPOTGGAPHYVFqXljyipG5ohmiImYbyEIV6c0yFS6kjkjmnSEEGrGnRrMrguEKg4z3rUjqMgY+aoPQ9avQpm3dlGTk81nJnzAxOMGtC2lCiRM4BORmoaKNLQJ4LSYXJ5dZBkg9BXaeMhC8FncKRvkYBSO4xmvNrQEapGd2YzIMgdDXc6rbO11bzSSh7ZcbQM8HFZSZUVrcyNUnaaZY9pEixkA9yKwbxXVIw/L45rWu5jc6pK6kcIQoHYVlXe7ZH5h/eDINOA2ylKCsBIOKrocgE1cfa1uyk4I5qjGAV5PfitkZk8ZBc/SpEK7DnrmmwgbwpHJHFEKGSYn+FTSYFyxhD3cQ3YJIr0Ka7jtLXMUYMmwAEAYBx3rzyORY72OTooIru7F7e7sixYYxkc1jNMcdxrBoZ7B5MkkEg++a07t5TqCz4+dEAXI4Oazb6Zo7G3kCbjvwD6CpjfvFDDHIhMz859q3pO0WY1KPPNNEazNpur/AG2+j3IwwVxwPfmujvtt9pP2m3PyBCRjuMVQu44b9om+V2A+ZfwqLTLwWs0mkznByTHk9QawVVXZ1Ok1FIh8NyStJiIHyyMOTzg1LqsEFreLNG/zSNgrn171dR4NIspDkICTyffpWRaWguS95LIXkkOQMnAHbiic0zSlBpNspX0kh1FUjyI8jJHrVu81GVPItNPIN3LwTjIA+lPvrUTKI1IUg4J9adPp6TgR27bJouQTyaHOLWhgoSU22W7aJdAsnuLlladzkj1JqvptzFqbTJOwxJyAT09qsWhGqWctld83EeQfY+tUdJ0qSO8ZZiVjhbII4z71SSaCbkpKwLM2nP8AY5wAuSUcjg57VL5hjvIe2T+dJrLyarcJBFCSsUmd4HXHvUZL2+owq6lwTgEdqeGinPUvEVGoX6lXxJIbfUUkI+R48VLbR7EWJCCZQCD7Gp/F0avFbngYOPzqgLuKO2SQHGwBck9MV04hLc4qE3JXZqX13BBp8NiQRNkADPU5611Nk5exjLdQAD+FcdpNpJcynULogoAPKJHBFdfGhjgi2nIIyfxrmTsjaRMBk0khwppy1HMcA1xz1YkVeslWIzzVVT89WYzWQ7CyjcQPSprePYp96jwTk+gqaBw8YIrroIl6ImpKKK7iAooopjCmkZ6U6kPFAEbIOtN+zxE7ioJNSkZFAFIYzYF6CnAgjOMEUuKR+EJHXFCSQN3IEUy3BkJwF4Aq1UNspWEZ6nrU1MQ1yqIWJwByTUEbiT54+EPJJ71JLtdTGe/amF0gjHmEKOgHrUMECyLLkKOneo7mWSBVESlyTzjsKeHDAYAVcZz61HFOJpGRVIC9WPINQ9ykLMjGBt3zEjoBXIafEqanPEehB4967C7Z0t2MY3MBwB3rimimllmeA4kUEmsqh10HozO11zZqevkkk59KWaWObSbeUTAc45Jqa8dL3TGgmXqD83oazo7aK20qPziSQcAZ4rnW5WtzV8ZwyS2sN3joeTjt2NJbyyR2KlQCSgI474qx4k12wudCNpakSPtwCCDgVm20krWAIGT5fAHc4rrrK7Oeg7aI2bO5guLLy1P78DkZpREYrgGNR5j8nA7VV0C3+zMJJslyCT7UtzfDTNZjlcho5RgD0rktZnQaFxMsV3CrcbyAa6mEIIwExjAxiuO12IzJC0WdzNuUit/QHb7GY3bcV71vf3TCojV7GswR5kb61p9j9Kzoz87g+tXQMRG+TFNMgfoadIM1EqEE12kMeF5p4wmGPfimBgGGaju5CqgjpmgLkxO4ZpnU0QnMYJ709gAuRVJEgsgVSp71A4y2aaxYtUyrkZNKw7kY4oc5XFOJFMwc80FJkJTmpIwI+TyDUqqCOe1RSHnFSy0Q3JDgY7HNbFid1uv0rFIyK2dP/wCPcD0rlluVfQur0p1NXpTq0Wxkxjj5T9K42TyhdTDeAA54PWuzbpXK3uhpc38pDFHJz1IBFc9TRm9Fq7uQYiIByKd5QI9qy7eQW91JBcMf3ZPU9a0EvIpIA8fRSM81k6jsdasSGAY5FJ5Cj2q20iIAzDg9KQIlwD5bcjrSVRlpIqmFQOtIIVA3Zx7E1N9g8zJEmCPc1nLbSx3siFiQASOTyKvmYmkXRGp6Ggw98kfjVaPU7Y5RW+ZcgjPeq1tO3nu0svyk8DNCmwsmaXlkjAJ/OmmNx0Y/nRaMZTI38A+77iqct1cC3aVBkA4HFCmwaiXDHKP4j9c05fPXpIfzNZdrqcrXwtJ2ABOASMZNbtuA7FT26Gm6jQuVMh8y4GT5rfmacLm7C/6wjHXrUsoQNhSMjrUMFxHPcNDjDAZx60lVuLkiN+2XQOTISD7mkGoXSk4Yn8a0DBAyDaQT6Z6GqN2Vt3RQAS3X2oc2VGNN9AOq3YXqaWPWboZyM/hUZMYxuYDNVrq4hgdQrhtx7dqFNsbpUy5Lq8silZI1cEchgCK5fVfD1jfIXgjMb4IGDgE/QVpjUoWnEJIyTgVox2kzZ2REjPUCtE2Q4QSPM7vRLyyB3RF1H8QGBVADggckHpXrNzB9nTdPAfLOQSQOK5jUNK03UCTC4jkxng4BOPQVtGT2ZzVKcVqmcYQaBW5ceGL+O3M9vE1xHjOUHT86yJI3hk8uVDGw7HrWqRyNq4wClpPpSjpT6lCAc08ChRTsYNMBMUoGKcOlNYgUrgBNISBTCcUwuaQDmOagkFOLc0h5zTQFdlxTDU7CoiKL6iG0AYpaDVXJGmjtRS9qYDaU0CjFAAKdTRThQACgUuKKAFzgU0mgmkNACE5NOXrSAU8DAoGBOKXPFJ3oGDxmkMcDil39KbjFKAOtAh4waUHmmA4oBoAsq+BTnlKqcHmq6tQWycdqQEijjcepoJ4poPanLy4FO4Fy0GMN61ZJ5zVWNsYAp80wjhJHU8UBYqXDmS4z2BwKetQpyoz1qdOlICRUzUckbFSFHNWYVytPhT/SU3LlAwLfQHJ/SqA1rZIrbw/HcQybLnJDgEjNQw3B3FrkDEgwD0xUuqiB70LZn90VGADkE0yGZrZDDPDuBBAOBwfWhSaVhGhEJbYGWJxKijBAGcjFc94geC7ZZIl28YI9xVmKaWIkBzj0JrG1WcEnacZ4xU7sfQdosDSXTTngRnj3NbRPzGqmmQeRZLnq3JqyTiqYiG8lEduzE9BXPktLIAOSSK0NVn4EYPXk1FpEHnXeSMhRk0kBcm08qsbwffTFWtP8QXNjMCxMRHBDdD9BT5ZhDk5Ax61WFsb1SzrgE8ECi4zs7bWdO1eIR3SBWI4fgZNULzQLiJGntx5sXUADJx9a5r7FcWqloGJVeo5Jra0rXbmNAytuUEBkPJGKBFQma3Y8NCw5Izgj8quaV4sSNTa6nH5sROA/HA9yaXxJqFrfNbzxgIeVlAwOT06Vh6lp/wBmZX2lQ3IDc5HqKSLtodbc6TYX0Pn6fOCCMnBJx6Vx13EzT7QwBGQT61Z0c3MbTeSZHjA5AJ61LLFHMhIOD39c1SIZnRy/Zg88pBcjAHpTtHQ5lnYYLE4zUw0+LfuZ93tk1YjRYxtUYApgSjk5pZSNpB5BGKVBwKhlbJwKCblEwXCE+XgjJIBGaiezu7ggOMAe1acYPrUo3BRTYXILS0jtkyB83rUskoGcnilZsCs67uMAqD1qSia4vVjTKsCfSs6S7lkYnP5VXdyx6mkBxQkBIWYnkk/jTwcDrUWaUE5oaC5bjuWUAZOKtw3ZJGaywaerkYo5R3NmS5ULkGseSQyNuY5JNOaYlcZqLPHHJ7ChIm5atYDJJuI4Xk1os2E9KitYzDBz1YZpsz4Q80MEVJ5N0h5701TioySXNPHpTSEyVG/nWlo8zQ+aMArKMHIrLHYCtK0GyH3PNOwIJ4tshx07VAeDWgSGxnrUMtnkGSI5OMkdaLAyTTZMThSeta4I3ccVz0DNDOpYYwa3lOQD6ihkl+3kAHWur8N3IG+1JOT84z+tcXE+OK29LvjbTpIOxAJ9jUtXRaZ3FLSAgjI70tYlhRRRQAUUUlAC0UUUAJRRRQAUtJS0AJRRRQAUUUUALRRRQAUUUUAFFFFACVmaofmj9gTWmay9VP7xB7GkVHc5q6i3qZAOSTn86kslEcbTSL8oHGaS5aRYZCi5EZJxjqKlnJm0VJYlwHGcU3sD3KaaoY7giQfuZDj6DsaW/wBOWO4xuBiuFCkD1PesiMyvPI0o/dxDBGKsXdrcG2SdpyFA3DJPA7VI02c/qFsdP1KSzPKgZB9jVeYfuFA7VZnuDdPI0hzIBgH2qtk+UAexpxepUtUdR4RM95o09kkgRFmBb1IPXBroZLeOaQBHCrbjk9n44/ya5XQDLF4bv5YSQRJliOw4rpZBFPHYpAxcOvzFTznGeajETfKRhaTc22R6QoEc96+T85AGeBjgcVDdpcS67G8oZVCAjHA9ea11WK2TKMpgiBEg689ak8yG7kinQDy1B3MemMcV5CbbPT51e7V0RTOZ4RKTslQFUBPX3qjGY9S1GGFTj7OpLnPU9qNZuhE6Sod6HAj29OeCfenMyWpWW3TMwUKQOpJqWmpXZooWgmuv4EV1KZbl1jcuFbYTnIBFWfsLfZGtSSHk5JHUCoZWkAVoISNjbpmIBCn3psWpXMzLJFHt77SMkD3rRptXZTldKMehaF818V08IUyuGJ749K0Wit/INujqZETpnnpVTT5rdPMeQqJXJA7E+mKjhjjuW3RSEXFuSZeTgj0xXZRguXU46suSaSVijo175QdJBiNyTg/wnvVy8lkjR7v5XtFGFVR1z39DzVh5LR1zJGIpGBynANNtx/ok4MRMCgBFPJPrXGqa57Nm05J+8lZlGy1C0t0CXUimQEsTnAAPSvPLlUn1O7aI5R5CQfbNd9qumiGCSbblNgG6uADrHeSkA7Bg5r0qaSWhzzu3du4+MCS6ht5eIzwfpW6LWyk0y5aNdvkMChB5+hPesC5bzUE6DBBGKuxSTJojCMEmY4cDt70mzN7kLA3NmWXJAGeeaivwoSEFsuIhUjH7Pp4SM9AAc1DfAIIWbJcpgflQtxsxXHJ9zVrR4Y7jzkkbaQCUOcZNVj/F9amtsfZmAO1+xrXoZ21I0RmcDuDzUgEnn7ME46Y9KSEEOAT0PJ9atwc3EjdzwKhssFUJIDnABBNddaaiLu3XBEkRGAeuD0rmtJWNtUSeTmGJx5g9eea6PxLJa2OqW4sMeVcgkgdAazaGmZUduLTVZopXDyup2AdhWVd7gA0hwxY5rp9Qto4LW2nIJkYZJzz06Vy2oFyg8wYbJ4oiU0V0CyYDnCk8nNVZIxHOQhJAPBz2qbcfJ24+ppgxtI61sZMmgID88kjg+lSopiUqOp61DCQD74qcEkZNSxl60t0CI7jJyDg+ma6OzjWTUpbdGCRhAw/GuOjuZROkY6ZHSu60m0EjPcjJ3IM4PTHaplawktS7ehY9NiUEHBIyam0uykvbsNMoG2IgEjoDVC5m8zTC6Kflfgd60rbV47WxDycSkAY6H2rWkrpkTnyNMit7sx6kdPkQo0QIVj/EKmvIBPGGVf30bBgw6kDtml1hA9jDqcIBlhO846kdxUFpr0F0vmKmM9QccVySptNnaqikkyLWSNVMQjYiED5gDzn0qe0KQ2aRnOVOPwqOzaJNWmQjMLZYAdjUWp3McaSQQsDNKeFHUA0nB9SnOMklHoJPAdSuJDby/LbrnIJwTV20Bkto7kH58cjvmp9PsY9Ks4omPzTAAkn1qK5t/wCzNRVw2beT34BNDptaiVRN2KtvFPDfHUIv9Q5xJnnBrQ8QXPk2a/ZxmSchQB1IPekupE8to0YASDOB6+tUdPiuJJxNdMH8k4UY4AoTdrA4q92SaYJbW3EEqkyScgkcjNNubtbGaNJY8sxwCccVennEML3EmAI+c4qrb51qP7fJCUQDCAgc+9a0G+YyqJSTuVPFsctxZ2ywcuXBFQGGMwW8EsfLcMBxz3rR1iMx2ds38SHHPvVKGYCZJHAOAc/WuquzjpwUXZE135/kxRWoPlxjkDtXTaVMJ9NjJOXAwR71l6eY0s7uXgoARk/SpvDhL2xYA7Scg9jXJfQ1kbS8CoLg8Gp+lQT9cVzS3EiqDhjViM/KDVY8NipkPIGahjSLG4JExPfiprdQsQA6VnzSb7iKFeQTzWooAUAdq7aC0JnoLRRRXUQFFFFABSGlpDTASgkClxSFQaBiFhxUbncwUVKBimhQXJoAcowoHpTj0opD900CIsAuWpk1usrBnPTkDNPjBKEHrTEiaNiztnPQVncaFcxom6QgADFIhVxlRhTyCO9EnlyLsk79vWnALHGOygce1Q9yireXTQAhY2bAzkVzEcubqeSMgF+CK6l7hbhGWNMjkFuwrkp447a7kZDlQTnBqakWkdFJ2RmzFYJzETlHPI9KdcwlbBEC7jnjIzxTNYkSNVu4xlcc1Viupr6yEkbAAHGcVy2NG7E+t6DHHG13Yk+QwJAJzj2o0KdZIIZCOFHT6Vo61qEs0MlvBBtCkgDAwaytHhaOxKsMEg8ehrrqnDRd3odRZLHPZTyLgEg49qz47ZLudZ5efLBCg9zUWgx3IyJHIRycA5qeVhZ3CZOFLdc8Yrjb1O+JdlkBtRI642jAz2q54aZyZQTkADms/XZlbTZHg6ADGPWrHhKaRoyJFwXA/Eito/CzKotDpjzWbc/upjjvWkDWZcHdckH1q8O9TmYkbFjzUu1SOtR8AUhfI4PSvQIbGTZDYHao7g5twD61OAJBxye9Q3Qxb0mwtclgOIAaQylm244otj/o6j2p/l5wRVoTEWLdzTpP3acVKpWNfnOM9PeopeRyOD0oYiBSSalKgimgAUGQZxUsaI3co2BSgB1JNMkBLZoB2jBqWUiNlwpNamnH9x9KziwKkCr+mn92RXLU3NVsaKninUxOlPrSOxk9xG6Vh6rqcVnOI3jJJAOQQMjNbh6VTu7eKUb5EDFRxkVz1i6bszzrU7gXGqTXCggOMAZq1ov79ZYc4Jxiq1+Gm1aaNU2EAjGKs6TE8aNcDgocGsotW1OxXN+9ikjtYxIuNuBnHWqNvdraAs5JDdMGtW+uBd6coUfMcEisq1hPmASISCcAYrNtX0LhfqWv7VtposAFMdyetR2kzz35mjiLKqYI4ORVvyY1YARLn0wKfJew6bfRrKoQTJgcAciqTsEtFoYkcNlDfyAqd5JJXPSrLCzIOEOcetTPHFcan9qVcFxjHbjvVoW4J/1f6Umwi7LUo2RVFlUnCAEg1UgvrT+zbi3LBpCTg5rSMKhJsjAOQRXPixkhM3lxMQ5yD1prUlso3JP2qJhkFSDkV1MbsQCDg4Fc3NbSlgGQq+QADXRIGDRqByUGR71My4st2YV7qXzT8pGQc965bVYbltReS1l2YGB15rrbCSKKSVZSAcZGaw7jH26bCnaSSv0pQJ1bZgCbVYASJScnnr/jV7Q57y71NBcEvGSAT6VbmcJ8gjyD7VPorKb5IZECqeScYya2ukGqQ7XdP2XyywzfuiPmAJ4qO20ZblQyyE+5JOK0tcs0eVUic5IyRmq1tDPbxhEb6Gmmkxxu4la68LOzrLC5DAgjk9q6bSpWjQRTDBAwSR1NZPmXY/izjoMUokuwcnn6CtFNIzlTbOkuo4Lm0dHAKsprjI9FVJSApxnINaf2i62kAnBGCKaslyvVc/hTdRNE/V2uo3ToZLGYhiDG2AQRkVo6h4b0jXYAJogMdDHhSPqRVMzyFeVGfpUiXM+zAyvGRjjmqjUbF9WfQ4jX/AV9peZrH9/EMkqASQPqa5QkhykiGNh1B6ivYjNclMyZJPUHpWReaFa6gGaWII56EAD860U9Lsh0baXPOAuKQ8Guj1TwpeWrGS2/fIBnCg5Fc5J8jlH+Vx1B601UTIlTaELYqMnNBzk+1NwaszAnNMIp1BGaAI8c04LkU8JnFSCPAoQiDy8mopUwavBKiuEUL70AZ5HNB6U9hSY4qkSMAop6rmmkYOKdx2G0U7FAFFxCAU4CkxTqVwsFJTsUnSmIaaKM80AEmgYAUoORSnB4FJjFIYZxyadhTyKacUowOlMBe1LkEUmaTOKAFJozTM80uaAHA08HAqMU/OKQDgaehwSaizSg0AWFkwabJJ5jbc8CogaF6k0ASg4xU0Zy2Krg81LGeaCS+hAStDRbiCC4na4XcHTCj9D/ADrJjYlgoq8qYA4xxVDJIomkuHEbYwSRnmrBuHjikguI/mPQ4qoGaP5kbkGpbm7N2kYZQCg5OOpqQK0j7VJPesiNDcaiobkAk4q3qE/loQDg0uj2/wC7Nw33icU0I0wAFAHao5XCRlj2FSVnarPsj2A4JFMdjKu5jJMWJ4zW5pMKwWYdvvOecVzwOW6Z56Vv20c0MCsAWGAcUCGaqSixnszAGrySKqqo4BHFUdQAu7cR5Ebg5APc0tvOkiokoMcgwBk9akZoxtvJU1ShLQ6lKin5GAIHvVgSpCpJYEgdu9UbYvJdySnoRge1MRNfQNcxEBsHrx+lMudTuJLJLS7KsIOVIXB/E9xVgZ61VuVE10kOOvJoSKvodX4at0tdDM0hX5skkjoewqpcNYX4kmT908YyVz1PtiodN1ZtPzbyJ5ls46cZB+pqLU1tN8ctkSA4y4Jzz6U7klYcDPrSpyRUeccE1LEAQMsAetCAlPCVVJy9TynC4qBBk5pkkq8U4vgU0HAprnAptgRTy4U1j3MhZjzV67kwCKy3OWzUlADTs0wGlBqgHZpQaaDSg0CHg5FOBwKYOlGaAuPJ4qzp9uZptxGQvNUyeK3dNiMEG5xgsM80hhM4AwO1UbibIwKs3ZVVJU8k1mMdzUgFHXNSA1GtPHSqRLJYRvkA961VGFAFZ9imXLdhWhmqQDhzUgbaOKiBpwNICTZHMAHGCOhHFXUHyjnjFUBU8chXAzxQKxdQ4NX7VufYc/j2rNjYEAircLEYIpWGj0HSbg3GnROTkgbT9RV+uc8MXO5JIGPIOQK6IdKwasy1sLRSUtIYUUUUAFFFFACUUUUxhRRRSAKKKKACiiimAtFFJSELRSUUAFFFFMYtZOpnNwg9s1qnpWVqgxcRn1BqXsOO5jC7jtp5WlXKMCMe9TQOtzYCCPAK8gVm38hWaZtuUBHNRWkzpCJ0JByePWjoU7XH6bp7yXU3mKfKjcE+/tWVrty0lwYwcRxNggd/atWyv7uPV5lK4hljyOO9YckLXQnhYkTISSO5PapEkZ+p2ws70IhyroGz9RVWQER5A+XPWkE0k0m2U5YZA9sVNNIP7PEQHIbNUtynsaWhzS/2XcRwqTGJA856/Jx+Vb8erWhuU+wRlgQABkHFZPhGZxaXtpHFvMxBY4BwOlbumWsGmwTQxxiSSTLIcA7Rj396isk1qKhUak1YhuzdXCXNpbKQpBLueQSasKrZitFfFv5ebgg4I49e1R6e9xZ2h86MlQTufHUZ4q7YQO4n1GEFmbnyzznA6DtXnQS5j0arahdFC1tlOomItugfIjVjkgDvU6CKLVlZ5B+74C56k8U+/lS3s0mhQ+dcnaMfwDuf/wBVPsoYvLaSU5k7N6mitZNJDouXs25dSreJfR3F4rlUgBMpOMAj0otIHnhS9jzunQZA6Y9hTtZeW+t7eyU/MzZlI44H+NWtOMkcEUapiKPIBx6VLmrWFCMoalEx7J4yGIkBwgJ4B9xV/UhJZlHiXkD5yB97PaqzQyXMjXLqYyh3AH1FWJtRS/s0UY56n0Iop1bJo1qU/aST+8gjuY7m8guZVKuRynTHHetnzogjTF1FuFwfc/WueEMyjCDdcE5OBwB9KsoWvDHDyuDh4j165zU2k3dBVpJ2s9h2pSYshpwJLMRyT0ByRXnerRG01G5hVSVDdfY16PrtsEsZr+NxhEAJHtxXm1y73NxICclhnPrXfSTSsziqOFly79QsoWmtXkkOFU8D2q3p16LdjEAH3HkEZyPaq7yNbWEdsq4OOvqa19M8OpMZrfzM3SoHRwTjJ7Ypsgz9YhVlSWPhCckVBqBSRYWB524FSZlPnW9x1jyCPcVDMgSzgLHLEYFNAzFYjeQemauaXHbyXPlXDbUYYBzjmoYPKF0wm+5gjrim2jxx3DeYD5ZJAweR71q9iNmOlRRcMithUYgepFWYWG4juKpyqqyny2JTPBzmniQxkZ6mosNsuw3AtkeM8FzkVs3lpPKLE8sFGc+lYEbb5Nzrz0FdPZXpms1tWUiVOjHoR7VEkNDL6bM0cEjgsB8qj0rnr7dkCT72TWldTGfUSdpDrkEnpWZfDGBu3EHk0oopsqZ+Qgjj1qNTkVIx+XB6VEOD7Vt0Ie5IgDMDk08zFZjEVJJ4BohUeapbIA5FSKQ07kgcHg4qWFiWGErKC3Ukfzrv4Uki0kG34cLnHXJxXCwQS3JLKeB39K6+yjudK8uG6kB3rlCc4PHT9aiQLcLRmXw4bm4wJBL8y9Kv31qNSs4ZLdcEAb/rVDUEeHSSgz88gP510+iCBbFImYeZJHgj3rpotJGFROTsV7K2k0/T996wMagnae49KxLSJdYvbme1Agjc5RSPQe1bGs3ZM0VgoLEMGYjoAO1WbpUjUCGNU4A4AH8q5pzSbOuFNqNjB0yc2t2beQbnJIya1NCsbaS5knuhm4ViFBPb6VkXFzbyaqrR43IcMc1q6i7mxW6tT+9jAJA7gnmo9omJU5K9yt4juLpruMKCFD4GOOK2ogmp6ebaUYGAQ9VI4xrFmlwMFyOR6Gm6rOdPsI7NDiSTAz3FauaaMlTn7TQghjW3lktZX3mHvnrVa0uibiUxEmPODk5q1FCtoSJWMzuOSD1/OpBZiVVEQCKDluOTUxcbO5rV5rpIo3LXGpsLSFT5AI3nHXHvW5LdxafFbxNtVBgHAwKybQyafflcf6PI2dx7E+9L4isZWRZ4ySpIOAffinRtzBXvGF0XvEIVrSGQYw8gwK555dgIQZKn5vYVq60Xj06zLnADAkHtWBfXSWMcjkghyRn611VYpo4aU23qTXt880SaZZy8Tn94R1Fdvopgh06O2UjfEoDeua8/8MWLNNJey5IBJUnoRXc6RAsqNeK2PM4xn0rlsdD1NQsKglOW/CiOUNI8J+8vIpH4Uk1zSi0ykisx+enB8c+lRE5anDkYrNK7NUtCzYx7pmlbk54rS7Vm2UgE4ixg4JrS7V6NNWRzT3CiiitCQooooAKKKKYDTRzTqKAI2J2nHWljBCgnqafRQAUxyQBjuafUToXYc4Uc0gQ2YOY/3fBpy52DPJpSCBgGhhlSAce9RYortb7ZjOpJbH3c1KzqsYaQgZ7GgEphcEj1pk4iYASHp0GapRTYGfqIMiqYTsRTkkcZ/KuSFy5uJl2llJPPXiukmKoXa5YrHn5QDisMxlLiQqnyOeCR2NXWhaFzSm9bGbcQGS2eJTujYHj0qnaWxtNEmikYqA4IOcVsRpHAJF3ZOfWmahDG+mOSflyCcV5jdmdFrl7UBE+btFIheMg89DWVp7b7aGQdNxJPatXVRt0MCMgDb6e1YehS/abdLfphyK6ajbOWlFKWhvaNHJczu2MBSQPSodUge7uI4ACAhyT7VW0Se7h1SS3XmMHk4qzrV01vPEUHDtgmuOW52bFkpGbYxqdyA4PfpV3w+wN0Qo4A4qjKYhZ7o2ycZOD3qXwpe27RsGcCRjgAnmtY7ET1R1RODWZdgi4z2NahGcVm3/E4HtV4d+8cj2GZyMUighs5pADilBwa9JGbJGADAoeT1qG8bEe3tSsSBweajn+eED+LNRJ2RcR8BxCv0q2PuA1HHamKBT1BGaaZx0FVB3E1YLk78Z7elLCS6gN26UgKucmnP8i5FaNECugC8Gq+z5s0CRi/tTiflqWND/KBAxVaYbX21OjEd6ZIN2T3qGWiJQNpq9pxBU1TAKqSas6WcgiuSqaR2ZqpT6jQ81JWlN3Rm9xGrnfEniNNC2CSMsZB8o45NdEa5nxbpxvRbkxGQLnoOlZ1Kbbuhwauctb3KajevqDMEDHp0q/aTW8LyxmUYkOcZqjJpiW4LMGhQDuf8KbawWJnDNPwR13GuecWkdsJJm/HfQoCvnpzjFPkvYrK2a7lYMoPAHeqK22lnH+kgkf7RpstjbtkiffEP4cmsYwbZpdLcmPiazeRZApyPcVFqGoxa49u0II8phk/WozY2RXAXA+tNtIYoLwCEjbkZHWtlBpaktxbVjdtrYwyKpOcnrWysKkA47VQxh1P0rS3hLfeegGTQ7GVVtWsZMsG+aVAeAc1jRpqB1JxEqmMdBtzgVvW581nkznJqtBmPVJlIwCvFRFoq+hj6rbXSskjhRk5BAx0rTjjcmO4OM7RxjvWRrb3Vw6ZbagyAD3qe2spZLaOSS6CkjoSeKT1LgXpImAeRASx5wKsQQLNEjNGN+MkYrNNrOmGiuQSOo5OauRXN6OVhJwMdBSiralvyLiWdu+7dGAyjGMVTu4IwuFjKODkHpUguLl1yIiHByeODUc8tzJjzYSB6gYxQ3cSTT1IyC4UnJOOppDbSMRtb3q2kYZFxyasWYXzcMOoxQk7jcuVNmbdE28IHOScVU1hpbJbco3+swTmtrWrdRaCQD7rCsTxCTLBaMOQAMVojNVG9R8M0syfKeccVlJrN0srq5AIJGCPStTTH8oCRhkDtTLXTrfXbm8eMeWA3y89+/StYq5TqNIk0vUrm7YxxwbyvJwBVu41QWz+RLAVmIyAQOag8Lx/Yru6SUZKcD65pNe/0rV7adUK7AQAe9bxpo55VWdLp1uFtFLgEuATketV9XtwkIlQAbTzj0NaUClLeNT1CgH8qh1GMPZSg9AM/lVSWlkYKb5rnPfaYEX53GT2JrF1fR7LVZyjoIcdJAMD9K0ZLWAqCGJIPQGr8tva/Zo2DA59DXGm4s7G1Janl2o+H7yyZ5IlMkCnAIGeO/NZQGWIxgjqPSvU9WjBs/ItEyXPOea5m68JXl2nmxQlXHXjg10QqpqzMJUnujkttOCGrFxaS2khjmUgg85puAK2TT2MXFrcaqYxSnigsBUbMc4qhDy+KrzNk4pz7qI4mlB+U5HNIVisyc03bkGpWGDtbg+lIeDx3qkBGBtGTTTyc1MFBGDQYcHPagCHHFIBVgx45phSmBHijFO20bSTQAgGaVlwuakjjJYD86WdQFAFFxWKoBJp/Crk9T0p0aYOT0oYbm3dqLiGKDgk96DzTicDimHikAmKUYFIDSkg0xhmkJpB1oJpgFKKbmnLQMcDigmkpCaBD80ZpuaAaQEgOacOKjHSnE4FAh4NOR8VEGoVuaYjTshmUMei8mreqXawrGYxzJxj0pltGsUKqwwx5pl/AZ4gU5KcgetAFczTQsJCQRnkVeBym71GazU8yUFGUgjtV2ZvKtyM4wKLAZV9IZp/KXnJxW7bR+TbpH6CsXTI/tN+XYZC81vN96gAJwM1z+pTeZcEg8DgVs3kwhty3ftXOSOXYn1pgWNPh865QdgcmuhBwMdAKoaTb+XEZGHJ6Vebk0MCaHT31DeIUJdBk4HSqFzaSROFkQoRwAeoq/Z6q2kXAlRhkgZBGcit1dZ0XWh5cgWOY98gc0gOQS2YEEgjHYnNOuWEKrFGMyPggDqa39Q8N3dmhmtwZoj0wM/qa5y5guTOJo1xNCchSM8+mKBk0NyUPl3EZimAyVY80yzBd2lYfMTj8KbqGpTalcRNPEsc4IQlVAB/KuhGkQC2EbOI5gowST8x9qYMyScHnp71HJIFHt6U+aKW2JEwwc4Bx1qsTuNTcRFJfFGyEJ9a6bwnd6ReRTw6gwRyQUJOMVzkjIAdyjBGDxVGUZkzEWX6HFUmB3Go+HGJL2EgkUE8DJJHUVizWk9oR58ZQZxk1lWmuajpzjbKWA7Ek8D8a7DSfE9tew4vYBJkYJAAwaLkswiwxkGoJZML1qe8MQu5hAcxbyUOc8dqoTyYFDGVbqTJxVM1JM+XqOhDAUtIKWmAtKKSlFMQ8Uh60A0UBYlt4jLKqj1ya3ZHAQAHoMVn6ZEFUyHr0FWJGxzmkxlW7kOMVTHJqW5bL4qFaEJkgp46Y9aavWnxjfIF7ZpoRoWceyIH1qzTFGEAHpThVAKKcDTRSg0IB4NPB5qMU4Hmkxk8cpBAq/b3AGFaswHmp4zg0xWOt0G5EF4jEjEny12g6V5pp0zJIu48A5Fd5YapDeKFDASADIJrCS1LRfoooqChaKKKBBRRRQAlFFFAwooooAKKKKACiiigApaSloEJRRRSuAtFFFMBD0qhqigwq/dT/Orx6VS1Q/6MB/tCk9hrc5rZ/pNwWwUwCAR1NRxFSjOVxGp59BVohWvnUdAmcVRgaSTSrsyLgAnPGKFsOzKEmoNDKZxgxhtoGOcU69jjEiajE4y4+YD0rHaQkbeqg1a+zM9lHKXIUHoSeRSaGmY18I0vZZYRwTnHoT1oZQ8YYHjGas6harat5h5STj6VTiz5EgzznihblPY6PwhfRWMN0Qu6U4BHtXUWkkMFwGbBW4GEJ6A45Fch4YnjtvtrMoZ5ECgEZx711lxayz6JGsIxKmGB75zmsqybWhpQjFvUl1NCtlJboh2Bclv1qvo2oEWoWNcLvwQeSPXNOa8N1AbWdgrMOvTJ9KgsbVE0ySxZgk6Ektnr6GvNTaZ3qFo8skSpElzrrqzAqI8gDoM07ULaKzhSV3KwxDA5IyT0qGwDCBLxfvswRs84APWrV/PFfkWaKZFDAsR0B7VLTb1E21NJPQhQvHbgFfml6sRnHtTBdyW9xFasPvnA46D1qLWLl7JoNPikTzJWHzMM7cnj+VWYdOe9U+e+J7f+JcgEHp/KtvZNrQPbQbaZbe1Z325yCQDjjAqFrOGC4Nu3yqQChzjJ9Kg0qaZb1omfec4OTnAHeiTUEg1m6W8YBECmEHgkms+VRuxTc4S5Uy3BLHEy2jkfaZBk+oHrWklpHEVlwPMC4JHeuZto5xq0F/c8ZyGPQAdhW01/HdXCG3lBdQRtznIrbDzT3MK6n06mdqNs15ptxJbsxhBJ25z9a83jOJixPQGvRrSK41KyvLdMwpHIV2HqT3OR2rz+7jWHUpEB4GRj37123ujkimnqWpY473SxJB8zx8kjsaseHdSnS4kuhG0hVdrAdRxWNZXM8KSwJjY5JPHTNXNJnW2umUsBG3LZrOxtuR3wZZJbhjhpCSQeuaZKg+wQbz8w6VJqSSRzmUDcjnKj0FFxtGmxSHrnAqoh0MTKrK5YZHSmW7JHOWflSOB6VK4AlbNMtCkd2DKuYzgH+taMz6jiqlsggKDwaftWW5ATlRjmpdQhhiudkDbocghgeOadHHHGzAHggEVKZTQsEZnvFjBwCwXPpziul1DS7nQ7y3gldZAwBR1GM+3vWDYskMEpJAcHIz1xXQ69qr3cGmrIB5gI5x2xUyY1uULstJqS7QoDqScDvWNfReSSoJOTnNb11JHJdwxqQHGfrWLeQtDlGO45OD7ZqYsp7FAYKHNRYqRhgECox0rYze5NCV3DccEdKsAKcg8e9VAAVGeCDnNSibAIJ69Kljuael3CA/Ztw3O2AK6e/lS9vbK0DZljILAHkCuL0xP+JtDJn+MV3gFvZ3clyyFzIMkjtUSYLct6sIlshEuCcgiiWY6Z5OoRkuVUBkBrKh1OKX7RJIcrngk9D6VfjlWJB55DRuMc9K2pJtGU5KLTY9dQkdZS8PzXRBViBxipZ75dL0/fetuZhgDODz9an0+FL62ViQFhOQfUCqEkY8Q6qBGp8m2ODno3PWuacG20d9OakriJpZjt4tRkXjl3AGDg1cS4+1xGaADy+hGM8VoJewJqTabIAUEeMelYKynQ7q6trjhJm/cnoPpWbptDjVU212LtpcjS9RTacWcgyxJyAf8A9dRmMalcT3sj5CHagB4I7GnrbNeWb204xuAKkcH1p+I7SFI4wTg4bntVcrsSpxUvMsWluq2zTO27YOcnPas/TZZ1uA8hPl3BIQegFPu45rnUlsLaTEaDMmM81pz2Ie08mDAkiGU+tJQbRSkupQ1SKRkZB8oJyOOav6ZI17YmG6XbJGeh746GqVnM9/CVnGJoTh8cUXt1JBPHJANzlcEDvTpNqQVEpRIvFkmdH8xeiuMYrkb4NPppDHjg59K6bX3ZPCpEg+cHn65rng6z6aYwOSmcV3zvynmxioyaR0MMSR6RAF4+UcjjNbmhztb2mwIXQnII7GsLTYjLokZ3Z2KSfauk8MKDpKsRklj1rmhuavYSJy+ou+CCTyD6VYu2wBjvUl1ZlphLHxzziql8WaQKOKdSI4O5Fnc2F5PerKKDgdSRUMMe1QMZPc0y5vFsmDFSQeM+lY8qTNehsQRKCGx8wGM1Yqpp8vnW4kznPerZrrjscstWLRSZozxVEi0lJzRkAcmgBaKYHBbANQyX0ETFWkAYds1PMm7XHZlmkzVJ9VgUHgkexqW0uRcw+YAQCeAasm5ZooooKEPSmAEEntin5pCwBxUsA600g7gB0704dKaDjOelIY7A7Cs6+hYZdWJJPA9KvSByh2EA+prLnmkeRoovnfoT1ArWCuwvYrtDbRoZL2TJ7JnFYV/dqkrNHjGMbe4rXe1W2uBKxNxcHjYDwPwNYN7GBrJkHAJwQegNXWXuDpu7Kcgee0a4jOGByQaj064uLq0mXb5hHBAFTXkbQuXUYjbqO1LpgW2guHjIXfggnmvIludpv3duLzTku7X95bnkgdsDmsLSYYk1KaSPgBsgZ9as6U0tjo2bOXzYnGCpJOD0PWqNtiHU5VRshsEfWuuqjkpO7LzZtr5xH95mJNO1mF7tYigxyCfaqN1dSRauxA3EkYFaupSeTZ72GAcE1xtHW2EcaRaU4XLYxkk5571U0i3EF4JATlmzgHpV1FUaahLDDDOKraPNGNS2ynA7E+tVHaxL2O7U5UH2rNv/APj8A9q0UIKgjpjis+//AOPoH2rSj8RyMiPAppNSnBSoGB3V6XQzsOPNNkOFz71Ig9ajuThBj1rKo7I1gjREu63UY6gVTktwGODx1qaEg2qnuBTQ2BzSou45qxCimNxnpUrHeMCkbB5pucGuoxAR4OaRql425qFjk1LBCA4pc/Nz0FIBUc7FQCO5xWTRaJGZXBAPapdLG0ke9UMsDwav6ZyxrmqrQ0T0ZqLw1SjpUYHNSCnT2M2FNZVYYIB+op1FaiOc8WrGunBTGBlhyABXK6fFbi5AdSVIORmuy8Twi4sVjPGWHNcnpls32sk9ASK5qp00noWZY7SPLKjZ+tami2kC3IYAuJByCc4NVWiByCvArQ0RSt2MDjBFFGKuOo9DXMcG8p5CEgZ+6Kyddt1TyJEjCbWOSABn8q6ARjeXxyRg1na7GG09mxypB/WtppWMYSsyEcgfQUt3dCGxbd0IwKSEFlQ+oGKra4CunHA5DDNee7ts6ZNOxPo6kWC7uSST+FXTbRlg+Oemaz9Fk8yLg8YGBRq+ux6OyCWNmDjIwQKi9mQ072Rh+I4Tc3nlxsECHGKfp8Vt9lAnmO7GOGIwarakZ7+b7bEpVHAyPSrVrYg2gXJLHnOa0SubR0QCyiLErcHPb5jW3DG32NWyAwX86zDaBGVRkE+9QXeoXtjMsKL5kZHUChu2hWr2N9P3kAKgBupolCvbOpxnFc3J4hvCV2wFQvUYHNO/4SOa5dIDA0e44JIFRZkOLRrWxIQE9jVu3h3zIy8AZzUMKDaQPartmMNj0rSCFUlpoGqR77Flx1I/nWDrkAt0t1xkKRXSX/8Ax6P9Kx75kks0nnXhRzROVmZU72KNmgkh2J0BJNHhOQHU76PGAGOB796fa6lapGxjXPGOCKp+F5f+JxcuerSHI+ta0pXLnqjb0+3EfiC/BAwQGGfeo9SDXDrLHHlYZQuQBzzzVjULoWd0Z0Ul5E2YHf3rQsoFSzRCAcjJzzk11xZzO9tS0v3R9KiuRut5FxnKkY/CphwKa4yp+lD2IW5yQjCSI+MhTyPUVr3QtzAjKPlbpiqotA0hDNjDH8RmtK1hRoChGQp4zXK9bo6W7WZnGOM7SFwc8Zq+CEt22gDA44qK9izIAgwQM1Dcs6QAdsYNccpuDsbfGkcjd6fBeSyJKACzY3elcjqemXGn3DLtLRjoQO1d1c7fOxGM84J9/WoZYxJCySKGPTJGa2p1mtzaVBNaHnine2FU571MYH42qSTXWyaRaXLABRGTwe3P4US+GrrTYmuSBJAV5IHT8a7I1UzinRcWczHp7AgyHgdqn2Rxj5R9atyQknC8gVBcxmGEsRjitE7mVjEu4g029egzVfGTVxTklW7mmG3KtgjjtVokhCEnircCq6hW6npQIdoye9T21pJOcIp+U5pgRy2bAYUdelV5Ldk4ZcetdGtuYYAZRz6mqV4iEEDGT0ouBh+Xg04R5PFWXhaM4ZcGozwpx1oAEEcI+Y5JFRyAOabsaRhgEmpioRCh5YnBPpQBUc4BUdBTM4FS+WQSvU+tMKHsKBERzmjHFPKUpQkcCgBhAxTMcVL5bHPFIUIoERdDSHmnEUYoGIKUUUGmhATRmkoFMQtAopM0DHg4oJzTc0UAKDViyh865VeoHJqtWhpk0MRJfhyeDntTEbV3NFHaCTHzqMACsgyTlfOB4HOKvXK+dCyjknpWYvmqpRgcdKTYjTiKzRiQAA4rN1a4ITap68VdtgYbYKxrImkM9wQRkKaLgamlIkVqjEgMRzV8EEZzWGGYKACRipBdyR9D+dADtXn+YRg5GKzYUMsqoOSTiluZDJIWJ6mpNPljhuPMk7Dj60wOiVBCgjHYYodgkZcnAAyabHLHPgqwJIyBTLo5tZAfTFSwMmaRppWJJwTkD2qJImyWjYhwM8Hmp4UxPhuMdB61IdhvECHJPDAdqYGt4f8AEt9Axt5JRIByA4yePrVnVbldR1IXMMZiLqAV4GT+Fc7Gnl65sXsTWjNdxWxWRm+cEEDPekMR7bbc5ZcOpyQexrZtdWjuIxb3nReAy8EfU1zk2r+dcNKykbjk4wK1oFtNUZTbyCOU8FCck8e1MQaq6vKiIwZEGQR3zWcOKu3VjdWbFZkO0dCRVLcpb5efYUkBTu5S06xj6/WrhhjFqsgI3k8iqF9HJbXqGVShxnBqeOdZFHIBNVYBk0aupOOQM0zSrh4rwIDlH4IPrSzyAKQD16VFpsTG5EnQKeaLAbNwQrEDtWdcScVcuZMkn1rMuHzxQwIScsaSkpaEAtGaSlqgFFLQKKQhwNA5YKO5puasWMJluVHYEE0DNeOMRW6IOwGagnfA61ZmYDP5VmXEuaTYEEhy9C8U0ctmnquKaEx2cCrdimWLHtVTGeK07SMJGPfmqAsA0CjNApgLSikpRQhDweKUU0GlBpMY9SamQ4qFakBxTEXIpSMc1o2moNFICCRnqQaxlapY5MHrUNDTPQtM1yOdVSZgMjAbsT6VtAggEdDXmFtdmFgckiui0zX2jUIxyOOD1rNxLTOvoqnaahDdr8pwfQnmrdQAtFJS0AJRRRQMKKKKYBRRRSEFFLSUAFFIeKhiuVllkjUcxkAn1zQBPRRRQMWiiigQlZ+rnFsp/wBsD+daFZeuki0TH/PQf1pPYa3MJJES9mZjg4A5pX8oIcECNuSPU1Tu2UXkgY46Hg1Tvb8TEIoKKh5OetC2G2UxpxbUNgOI8559Kbqk3nAiJsQwjBI7mpWNxJqiLgqrxkA4qnfQPBFJb8gA5JPehgixrHkHQrKUMDK3DD0rCDARvjqMUhcltrsSAeATwKeiLskP40luX0N/wdJDF9tuLgDAAHI4ya7eG6WW9GV2QmMc9vrXC+EPKN3cpMMxhAxH4119pp8glZJmJMoJUA42x54H1960dranM5yU7IXVreGKL7dGw2AYOPWqNrJHcttcnLLgMDjJ9KvXt1F9o/stVJQp1PPNZlrHPJcQq0ey2iJbfjGT9a8irJKeh7lNy9l724lgl1b6hLp04OJIi4OOB2q5YTLpUgtHjZt7ZRzg5z79aLOf7fK6uVW4ik5IHOwHiruqW7T2u62C+cvTIz1FYuqr3Zm9HyzRl6hoxJe9E4YId3zZPftSRtPpYMc0oZpGyX5wQen5Vd03dZ2wsrxg3yk5PfnPeqkdsL64kkkfcA20YJwBW06icVyjpwXM29kW7O1a0vnmxv8ANAwR2FZ+rIkmv280gHkoQHPbJ6VtPMsVg0pIzCCMnviskQPqOn+dGpJZ94+oNYJSktC4atyl6GldrDkQORskyeuCB9az7bT/AC7lb1GIVHGzngr/AFpLaRtQ1RUlBUIpBGe4rYuhDbW62rHHnHYnPQnpS1TuiJPktHe5Q8QXs2nvBLp6AySZ3KBww9cetebakHN9JKwKvISSp6gnrXo9tZyCSVXDGS1AIdzkHjnA/wA9a861ed7zVprxl2GQ42AYwB3xXp05OSu0ctSMY2SdyO1McdnJJIf3m7gZ6ipNP0671BGuLeMukZzIAO1VriPbbK65GTg12HhGeGxYxMwEckJ69zVEmBJL9rt3QLiSMdPSqqsDoypKeRJxVpZkGoXTAfKHYcdDVNwpsmLdBJQh9DLkGZm9ajgkEVwGZchTyPWpZCBMcdxUEbeXdl2XI649q0exD3LUjru3AEoTnBNSJMsk+7GBjGKgkkXaWBGM9PSnvGN0RQ4JGaiw7kkkTSSGQEgL1Fde9qk1lDd4z5ajjvXLylVQc4459zW3Z3NxFHEs8TQ5AwH6OPUVm7lqxRMiNq6MucgHAzVK+RoSwc5LNkZrQuUjttXjZTkSc59M9qzr6NxkyNkbuKcRXKLHios4qwFV/wABVYn5z6dq2IZKgDYBOADSmMNcBVPAGaZGM4JOBU6Jhiw7DFJgie3kFvcpL2Q5rurC4h1O3LLjkYOa47TYQ6s5GSCBg10o8uw1Oz+zEkTrh1B71EloJbiPbQ21td28gwFcMD7GtMWJurCNieCoIA64qTULdDHMzDKuASfaktpvsNsrscoRhR6n0rSnOyJqw5mkRxW12tnLbwkohBw3P860dDuI57fyVQQ3MQ2sSANxHfiooTNc2uxRsc/eHcVHqZNskV5CMeXgOV4yO9czqe82dsKfLCxXjsbtNcmaYkvIMIQKua/FbwaSrX2PMHMZ6HNatrNDetBexkEAZz6ccisG5J1zXWDnNrAMj0JzWjmmjClSak2QRXF9FptvMFJYgnkdqW5vnisJDGu+QjnvgmtWZ1jYiRQsKLwSOBWVZDzI5nRd6SPgHGRipVRWsxum3K5r6HZraaULt2Mk0igsc/pzUFpqTDWXZm/cg4I+tO0tzpVwLaeTfFN9wHnn05qW40ZU1b7QCRDIdzDt9K0hJWIqqSasM1W3kguFvrPHlN/rAB2qndXMZgju4SC47HnIqxrNzNdTjTrEgpt/ecZIqobJPsaxxkl0GCM96iDSlc6Hf2VnuM1aRbvwrchv9YuDWHpnlbYY2GHeMEZ71uXNpIPD12Cp3bMkVg6d5bQWssvChcBs459K7JyTjoebBNN3LUlzcC9i022bAcfP7DvXfaLGsFv5CnIQD+VcH4etpJry6vpeRnAPpXZaZfxW6MZWwDjBJrli9Td7G7J9w1jSAlmfGQDVxdTgmcxIc8HkGq0cynIYgHPerqPQdLUSEMyksMDtSXEUc6CNgDzk+1RXd4BGVjYbs9ahiucRZOdxNc97s6GrLU2bZYrK0ClsKOhJofUrZf4wfxrP1CTdaRRkn3xxiqAUIAOSfc12R2OGcrM2jq0GSACfoahOrSEHERA7E4rL+YHhfxpck8ZNWY87Zak1KdmOGAHpioDcTsciQ/maRY2PRSTUot3z0qZbDjJ3NK1ctGpJzxzTNRgQxmUKS3cikt0ZYuhGKsxYlQq4yOleYpOE7NnW1dXMcR/ICFyK2NPHlwKuMZ5pFto0kwcAds1aCKpGBxivSjJNaGNrMfRRRTGRMWLjHQdaecH60hIINJgbcrQxiM20j3pxIxzxTA6scDkjtSk4UsQSfQUgKs00zllUbYx1Yjt3rJnkkuCUsQQh6y9QcH161q3EqMpEh2qeMA4JrNEc+0xlRDagkg4wfzFb01qZzYy1Y2pESHzpGJJc84z9aw9Xie0vRI3IZssR2ro44i8JjtlKKcgyvyPfB61z99G8Fy0UreZGw+9RXa5TSgnco6lKssIZXGwHrUURju7YxRuAAOTmohCsSzRyMSjE7eelZlhutb2ZCxxjIBPUV5Mlqdz0O3sxa2vh7z4uQ4yeeAT1rniyjUvtC/cYBh/WuztItPFkNO6jHPPtXFPGI9WuIlbMacIPQV1VNjnhZSsi5fwYvY1QZknAIPpV/V18uyEEg3EgAY61m6hN5dxbuW5CDFa8jG9WOd1wQg4NccnodD3IdOg8myInYsQMgZ6CsuztpJL6aQsRGGytakasFOGyDx+FRWpBvxEDwDzTp6iaO2tc/Z4/90VS1EETg+1X4BiJQDkAAVR1MfvEPtW1JWmckt2QxknGTUgj5JYfSoo/vD61YmcbAB2Fej0IK8vAwKqyMeFJzzVk85qtJgPkqSK5az0NaerLdu4C7c8U2SQhsUtv5ToScjHvTiqP8w6fWoovU0qLQQNlaUDJyaABnjpT8AZAr0VqjjGu+FA9KjAzk0rgkH6UsLhFO7rUMpEZcg4oJDoQw57UNy+ccUEFmyKhjRF5frVvTjiXbUMhAGO9OsDicmsKmxqlobWcEfWpO1RZyAfcVKOlTTMmLSGlorURk66pNoD6MK5qzQRzE+pJrrNYTdp8ntzXKWx/enPY1y1tGdFLYuuPkPHarmkj99GV55Ofaq7DMR+lXNAwQ4PUGrpMJ7M2xVHWBnTZfYZ/Wr4qG6iE1u8Z6MCK2krowW5nRf8AHrCw6hAKr6oDJYOD14NSWmfssIzkDg/nTrxM2UpxxgGvOe7OpdCvogCIo9RUHiaylvDB5aBhkg8ZxVzTIiI4nxwRmtQoG7A1m9wk7Suco8bW9ksJXBHBFW9PAMQzTtYXy3diAAcYqPTzlcCtIu5q5Jq5Ld/LsYetSCGRxuEQcfQGm3o/cj6itTTkAhxnNbRim7Ec7irmUbRy3NqfyFNktNvJtDkdwBXR/LnHGfSgxqR0rT2KRHt290Y1uMK3bHb0q5D8r/U1WUYnnHbmpkOCpPrWDXK7FPVEl/IFgKk8twKoXcIGlMrDIABNF/OLi7SFD9w81YuwRYybRk7eBWNTViirJGBanKMI4D0weBVbw+rW+tyhhgluh9DVuxeT5xwDg9qrWLOuvYYYOB2rooLQqWx2DwCd0dkGF5AIq2ihVAHQU2PJQZ64GafXYlY5G7i0hGQaWkPSmSZDQkOwz/ETVuz4iI96ZKB5h+opkMwhZ9xwACa4r2kzoabQs7osodmGAeagvVDafK3qCRVW3c3Uk0hJKB8qKv3SFtPkIHRCQK52rttlrSxxtvPsld3HzYK4PYetKyhdmCSDyDnrVQMXmds8g4IqdNxATPI5AqbHpQehP5ayMkgGAQAfY10U6iTw/IvX92cA81zsRZkwi5BPbtjrXS27olgjsRsxzn0rSF0YYizSPP4o2Un5Twap6kGmiKheR2rqNT0S7hc3dph7dgGwBkjPXmorHQJ9QfzEXEZ7kZFelTV1c82TszhltGLEFTkdBWnaaZJLEEKHPUZ6mvSrTwlYwKDIu9+5B4rRg0ezgJMcQ59QDVsk8og0dtw84YA6g1uWOlTh1MFuSOOcA5GcV3x0y0LbjEM/QVYSCOMAIgGPQUXA5R/BYnUSPLgkAlcng1z194RurHfJtMqknbgHj0616hTWRW4YAj0IzSuI8Jura7Dl54GUA46Yqg5XpkDPTNe8XVhZTAxyW6HdnoorLfwbpUinfCRzkEEDFUM8ehjaFPPkGAfuj1qtI7FyScEnOfWu78T+DxA8bWsgMUhwAMnFZi+BpQUMswCSEAcHipugsZ3h/wAPS+IhcLbMFeEZOQT/ACqhqVjPpV49tdIQUOCcYGa9O8KaOuhSyIrDnIZvXpWZr8MN3fzpPEN0hwCQM8dKxnVSdjSNO6POiQehzmnCJwu7acVrx+GLkSSrEC5jJOAOSKz5JJg5ieMoFOMEVcaiZLi1oRKwXggGh4wVJ6e1WbbT7q8kKQRFyOTgdK1bbwrfTOIpCIlIzlgap1EJQdrnLOvzkY6UzHaupfwVeTXDW9s4eVRkgAmsibRb+0leK4gYGM4LYwBVJ3J0MvFBq15AyR3HUVE8e0800ySHFFKRg0GmAU00tIapDFBozSUUCQuaUEjkGm5ozQFy3BfSxnBJI960Ib2GTAbAJrFzSB9pBzSaA3LuQRxHH4VnRgDJxndzVuwha8jEsrfIDjFW5bJDnbx6VIGYeBUEknapb2NraTYTzVMnJpgBOTQoGTQKcgy2KYiWCaWFwUbp0FbVpMbq0nnkwEg5cEdayI4Bw24A+lLMZYlIBKpJ98evpQMsTIB86ncOoIPY0iTQ22ZACztyBnOKl0yHfb7XOCOQT3psdzb+aY5VAbOAeMUALYQuZ5LqUYbqM+lVZCZp2YnOTwK2MbUKsMErkD1FZKjyn+YdDQgGCP8AeBWAAPenNby2jiaFyGU5GCae7edKkajvkmr0jBVywFNgT2Hi1thh1GMNgYBIH4dajcWzqLuBwTnJTPesm68luSvOe1RlmtXDgkgnJGeKlAb99c2+sTCe4URyYCgAAdB7VnNpZBLRPkexNWLxIJLGB4jhyMtg1QElxCP3bZx681dxEp0yZgrFSEHAY9M+lWooY7eLC9TyadBr4/s57GaMDc4bfgAg/WmySRkfIwP40mOxXuGOM1nyHLVbnbINUieaBMKWm5pwNCAKWjNGaoBRS03NGaQC5qxaTeQ5Y9xVbNOBoBGnNerJD8p57iqLSbjUQJ5pQeaVgJEqUcioUOKlBpgLkg5FW4LvBCt0qp1oFMDXSQOAVOcipBWQkzR9Catw3WQAeKLgXRSio1kBAwakBpiFpQabmgUMCVTTgajFKDzQImB4pwbBqEGnA0DLSPwKniuChwDVFWxTg3zCpaFc6TT79o2HzEHrnNbsXiBiPLYA8YBHFcVFcBcLnBNWYpyGzuqGi0zs7bU5UHzkOvYAcitS3u4p1+VhnuK4aG+aM/eyK0La9SXG5ireoOKTSC52FFY9rqjocXBBQ9GAwBWtHKkqB4yGB6EVLVhjqKKKBhRRS0hBSUUHik2BFPkxkA4NU4nWFgQM+YeSPal1NmEBZWxgHNRadIstqATll61g66TsbqPu3NNTkCnVUt5CHaNjyDke4q0DW0ZqSujJqzAk9hQD61RvvtROYDgAdMZqmDfnrx+FXYhtI28jGazdaYC1RT1ZwBVZprxFKgE474qjqFxO0cbS8hTjpUy0RUXdmVcxs+pNgZGKqLALy7ZVUiNDkmr7lhMWTBcjgetQwzM8NxCsRV48knAqUxsoancGHUEeJTiEc+9S3Krqentcj5WCkn8O1ZFwJTKCCSO59c1btI5ZdOuG37Y4wePU0xo5+QhpCehQ4Oacr/u2IPUYq1d2LmOGfaVEgxn1IqkFKLIvpQmN7G/4Ow15eGQ4QQgmuxi11TY5K4nRcDOOfSuO8DRma5vs/dEIJHrzXYXGjwyLA6Ejdgnn9KxrNpaF4T2Tk+cz47KR9QildiZJVBPJ4Oef51fv5hHIllCuR1fHUCrMERhaWWQAMo2xgjqBVPRIp/t93dXiHEpGAR0I7V50YObO5zs79EVTbPoziZySZ25I7DitmO7W6t5Xt+HwVTPOSO9PcJd3LxygGKM5Ukd/SsqYNpt5Nck/ucAQqOMk8fjUV6DVmhc/tt9y1fWf2uxSTcfOgxkg4z6ilghjs7bylyd43M2ehNWI5h9iLgcgfOPc1n3slwlq0NvEXRgd8nXGfftTjBqKbFFu/I9rlZIU1W7nihuQYlG1lBPWtjTPLitHkPypGSgX1I6msfR7dUeSOHKPI2SSewxVx0nsbgOgMjyZAjHPHc4PFdlBRSDFXi+VB9nF3eveWbAKCBwO461YbUIp4pt8ZaS1OQOOuOKz7i4fSYkS3+c3MpLjrtJ6j2q5Y2zWt4xcbvtKgkkdCKxqTSlYOV8l5fIqfbZNSjEYRllkU5AODntnFcJq8flzqp/1gGGx2PpXqNnHbpd3LYAK9vQGvONfit21l5bR/MhkJJIOQDnkV10WmtDllq9jNsVS5Sa1uZVQLlgTxn2p+mCT7SImc4zgEE1USMnUmYnMankCrPnYu0WEGqY3sWLu3+wzyIDnnJNV40WbTZSTgButW5MXNq6E5cE5NVYCJNMlhAIweTQgMif5bnnp/SoXO6f5fpU1yCZz9KrkkScda06Gb3LJjVYt2eOMg1Lj5o3XoAPyqBTuQkngnkVOZFULsGRjBpMontws14IpDgDmt7W7gTaTakYDxEKCOM57VzUpMpRojh8gEj0rqHsvtNtbuOY0GSB61mw1KkkZL23mDDA9T6Gs6+jcIwZs4bgirrzGTUoEDfKpxVK6Ekbzb8kFsj2qUUUYshjVZx85x0zVkKxPHpzVWQkSEDpWqJY5QSuFOKsRuBmPvjrVZecc1IcphhyTximItw3EsRKx9OprttM0+GeG0v8AeS6pggnIzXDgGNdx5LYJrtdHmjjtYQHyjjKgHofSs57DjuSS6oZr65idSscacg+1SQCTU7qxt0X/AEfcHLe1UxZhb++luJQpAyRyMg1t6VcQWtrDIwCoFJRvWqpq6IqSs0zR1Mrp1wLtRmOQBHx0HvUdvCrx5I3xNng8g1DZXkepyS28pBjYEZPbNMtLqXS5zp9yh2A7UkPQ+lYzp2Z10pqUbLVlKW6k0f7VZhWInYtCR2z1FXLWJYbVFjGGwNx7mpdQMIEPmKGfecHHSpmmgtlEs3yow+mDUcjZrzxWi3M/UN97CtlGTuc4cjtRYQHTWksH6IAVJ71paLbERz3ki58wllz2xT9QsxfWqXUXEsfUDuPStPZaXJ9slKzMq6s3uxuRiCpBQ56HvVyHWVGmOJf9dHlMHue1Ot5VktkPAYcEe9Ubqxja6WXdgO3Iz3FRZxLcU1dj9PtJLaEu5zJJyxPXntUV6JbSHdCuZGIwOuc1qlNykDkKOcd8Vmad52pas0p5htiQvHWlBNsUmmrllX83w9crIB9oaIhx6GuL08g6IkbHAjl6135sRE91K2dkyHIz04rz6x2Rvd2shwvnnHPTJrvUXynBNrm0NKxkKafcmFskycqOo5rUgnSSeO3JyzAYAPtWXHPb6KssQO9m5JJyP1q/4Ttmu75tRYHBGEB9KwWjCextWts1tIJckY7Gm3hZg0inAHNbBtjMdzLgelYetXC2ylQOOhFVPYMPdPUyP7QeNyGyRU+n3Ms18FwSDzj0FUI1EjFl5Y9jWx4dtz9tBOCWGDx0FYRWp1VXaJsSRmQBSMgd6WOyLHLDA7Vqi2QdqkEYHGOBXZHRHmyV2ZyWigYC5p4tFGMp+lX8AcAClAHpRcOVFQWqjGFAqQQL6VYwKCKBpJEHlgAgUiqF6VMaYeTXn4iKvpuaJuxFPGZUChsEnrVhVwoHXAxSAciniuqhBxjqJsKQ0Uh5BxW4hCgPegYAxTVVgSWPWnbBQA1I1jywBJPWo5blVYovLDqB2qfoMVG0SPk7cE96QzMupFjcTEGRicBBSfvrhQZxtXOQg4P0rRjtEjYtjJPrzUpRQc7cnNaKViWrmS9veXEgXiGAdABgn15Fc7qYPmmI9VOATXc9q5HxSEaYJHxIvJIrOq7o6KKV7GJcRJ9ncMfnHT3qtYLbxylpQDIRjHtTI3MnmLKTvByOetVbISTX8ikEEDABrhOlnd2k0V7bLPbj5yAf05rntTEY1A8bJdhJHr611H2e30u0BWQBuoGa5XWo0N/DfRtkMSCM+tdVRXRwxlaaBLZTJDd3J4UAAHua15iRpzzNgfKcYGOKytZm8u3tj0Vup9KvSSifTUVWzGAASO9cTR2XK2kCWSEO2ce9V5g6a8GhPyY59qv2eXhPlfdXjioJiovdoHJAJoi7OxT2O00xibKPJyQMZqPUx9w07SV22CDOeKXUFygPpXRTdpnFPdlSPAXJ60kj5NNANJtLHA613vYgWMZcA9D1pwULcEYBFNBEeQ3BI4oTlsmuKvLSxvRWpcTYQQFAB9qV41C8DFMhIBqSRgEOK56cmmXNdCmWKEgc02GQlyGFSoAW5pZAFwQMV68ZJo5WrDigKFgargbjzUqSrjBPJpAmGwKGCECgDFEi+UmRzmklOxfeoY5WbIbp2qXsMY2W+ap7XAcetRmMluBx1p0JxcAe9c1TY0izaU5QH2FSr90VCv8AqwPYVKn3amkzNjqWkpa2JKepkCwlz6VyMIHnkd8iuw1BS9jMo5O01yUYCye5PNclZO6NqRoLyhqTSnMNztHRjg0yMfJTbMkXgPo1TB2aNmrpnTCoLxmS0lZeoUkVOvSobtd1rKPVTXY3ocq3MqxP+hxjqTk1anTfp0nulVdMwbRAeoJBrQ27rJ19VIrz0rtm8nZIq6Y26zjOOBxV8nGKz9GBFng9jir7AkVz1E0yW7sxtcG7I9hVfTByPrUuouTI4bsBTLEAMB3zWtN6G1vdSLN2mYvoQauaW+VZfTFRXKE274HIFGnuI1ZmIAAySa1i2pESV4mp8m/r81PPSsqx1KC7uGZTgk7cZ9K1K7U21c5mrMymGL2UeoNOwNgx2p0oxqGT0KkUijoPQmuCpL3rHVF6GRKTHq7gdCAa2CN9ofdazbpP+JoCB1ArWiGYce1ZvcqTskzAswPPkX61VmTytejYcZAq5ajF66+5qvqQ26vC3biuigwnsdhCcwofYU+orfmCP/dH8qlrtOJ7i0jdKWkNAFOUfOaqSxl1kUdSCBV6UfNUGPmPbIIrhnpI6YvQydNylu4x1bH5VtIQ1sQR1BFZkOy3jMbsMhic1et5o5oWMbAgZBxXPJtPQua0RwN6n2TUZ1HTOf1qYERupByQAc/0p3iQLb3YkYcMcn86zob1CpB6DkEmiOup3wdkdHpRiRS5IwcnB96NWk3JttmJQ4yAeB61iwanH5oUnCHrzXR6DcW92J4AAyR9zz1962i0tDKr3NOxYnQRxuOwg554q5pqIllEI1AGBiq2mL/oMsXZXKj6dqtacf8AR9n904rspyurHnTWrLfUUtFFamYUUUUgCiiigRG+0YZug5pwIYe1DAMMHoaiLhgyRMC69vSn0GYPiPEP2fP3PMyfasq+mTfD5bEoPQ961/FIUW9tI3QTAH6d6z57dbhIZbcfL5gBHpWTZfQt2UhuLvDqVUqMZ7msvXkRrqQlSHjYYI4yDWja3QOorEAMZ4NZnimCVdQ81cmMgBgO3vXFVbvc6qWuhH4ZYS6pcq2CSCBnpWW9hE73kcsYLK7EEADn0q54cJi1WSNWySvX60XEQttbnEjfu2JIOepxSjN2KlFXK3hFQFvQFBkxgEjpW1ZXazQRnAJBJOO/OKxfDccjXs6xnAY8n2q/DaT2WrhEGbaQEq+MgHPIq4ybZm1ZM2dPWK3+0XIz5g7E84I/+tRbpGbwyT24kWc5IIBIGOvNJY2xk1LzwxKJjevbFElpcR65HfKw+yuMY5wOeK7ovQ4dbszfEvg201CykvdNGLhQSAOjEdgBXmN1DLbMy3Fu8eCQGOMHHXFe2QmV/tdrGcDBMZPvyT+dYw0KDUNAeOeMM+/KsByD3GfrVJlXPISA2SpBA9KjKnHFeh6x4ItnsI57R9koIQoScknPNcneaHeafuWeBgFOM4wDV3FcxyrbQwHU4pCMVYIBGB+VRspByR0p3KIsUlOxSGmTYSijNGaBMQmhFaWQRqMknGKQ8Cr2jw+ZcGRhwnT60AbNtF9ntkjHpzSzzJBEXc8gcCpHkSOMs5wAK568vGuXOeADwKQyKa5aeUtJyT0phpAR3ozmnYGKMk4qdFxzUUYyanSgRet4IrmAoxKyDoc1BJFPbfK6+Yh74pqsV5Bwan+1s1uYnwcjAOOlAyOKUAqYjjjkZqOZVknBIIxyTUYBH3eDT1kIz5i5U8EipAdcX9zNcCVQAAAMY7ClNwlwemG7io3AzmMgg9RRYwpLdhZWCDuTTQFuGSOPAkABPQ0XjE252nmmBIYr6aO6bEO3MbZxzUIkLKec0AErxG3GQNwHP1p0ke7SllYcg4/CowiEEP0PvT5na4VYFGIwOaAJISfsahjyecU1jTgNqBfQYqMmmBE6Ak1Hlo+QSfxqZqikOBQIDKSOajJyaNpAzTc0WFcdmgGkooQXHA0uaaKKY7i5pRTRSikA4UopvagGmA7pSg0gpelACg08NUYoBpgTq3SnA5qAGnBqEBOCKXOOlMBpQc0AWIpihzmrkNyHODWaBT1Yr0NAGwDkUorOju2AANWo7hXHWmBZpaYrCn5zSuIAacDTKUHFMB+7FPt8yTqgGSxwKrscmniQwxmVeq4I+tJisMvhcQXxDKykDjNS218QQGNTyaguoWQEiATJj5sAZFUHt/lLA80raBextRXAcAhqtRzlWBBrmo5ZYW6mr9vfAna/50mgudNa6ntIDcjOOfSti0vtmHgfoCShOc/T0rjhMAA+eKtW14Q4Kk8ds0irno1tOLiBJQMBhyPQ1NXNaRrKRJ5cg4ZuOeldBFNHMu6NgwBxxUNWKTuS0UnelqQCmsafUTnFZ1HZDS1M7VZP3ewHk1nWlwLWYEn5Twalv333Gc5GOKpkbyB715sk27npU4LkszfbnbIOo547irEEnmRhs9azLd2t4VSZs9gauWyPDnJ+THHtXTRdnY5Jxsi0x5xTdopSQRkUorv6HG1qIY1PUDmsLVoTDMhIyjHGPet8Vk+ITstY5cZ2SAms5vQ1prUwGkjgvAXHAIIOelMXUkW8mjaMASHIcAYIqnr5ZXili6OMnHaswXLMnlsfcGs46mklZlnWLGS2uVjtxuSfkHGcUmrSx2+lLawH5nGHweR6mmz3d1JPbbVJGepGaq3Ucpv2E5wW9Rx9a0JJZ7iKbR7WzjYGWM8nPQViMC8kwHTPWpJ3ayuHC8iTOD6UREFGIHUc1K3L3RreBxIdZuIUOAYcn6V2Md4LXAbMtqCS0gPCnOMZrkvA5I8RSAd4SDXU3KC0t7e1Ub4ZJiZu5APvWdWSS1MYUZufuoj1m9Ms9jdwE/Z3YAEHg5Nbcr+eFhtsbgQXIHC/WsrXBCmmosePL+4mB0ORg1W0u6l0fzVuWMu5hhh/FnsM1hTqRi2mei6TnTVt0WdkralBaqSIlJkkb3HbNMdv7Z1bZH/x7WpIJ7Fu1N1i4cxxiy/11zKGOOTjvV/TbWPT1EecvOxz9euaxrVk3ZEQg6Su9ytJdrbfuMgShvun+L3xVue4jit0RAGjkOCR71DPZ215qZIOZVJBIPSq93usb+KBwfJZcAnsa53KbjdLQ3SjJpt67kIjazd5kOWJyPQD0q7Lqa3ECSIAs23Cg+pqWKw/dPHI24zMTn0HYVn31obKFGb7kRAUj9T71FOU43sa81Oo/e3RX04fadSJYlvJJdweecYrZvrpUtt44yPkY9ATVRWtrKdLxWAilTDkng+lPltm1Qgof9GI4x6j3q1FzdupE5KU7vRIhu7G6eNLhZgBgb9uRkVyOvwQ2Vz5cUyyLJ8wI7Zr0DSLqN4preXgQnaCe4rzfX2jbVphGxKBsAZ6V6lOmoRVjjqVXJ8r6GYC0XnSquQwxmtDw6saXEM8oDgvjBGeM8022MUtlNakAOCGBPcY6VTtJZIJ1hwchsgU76g1oaWqR/ZdeuI4hiOT51HoDWeQRZz7Tglgat3Msk2oNNONhVduDVUYME3oDmglGTOcz/hVZv8AXVamG2QA9SKrsMOQetaJktDhgA+hxmnTKywoVPU4FIADG2foamjTzEhQchTkn1oYyeNRHAG/iI6V0Okaqq2wVxyBgj1rEh2vd+WRwBnHtV+52izjnRdpjfBx3FZtBfUfeW6pq0UisAr81R1DzA8wcfLng+taF9Apt45CSGBB69BVHUJJHZ0ZfkABDetSmaWM6PLZAPJqpKMTEVbQhWUj8agugv2gkdCM1omQ0RjOOOtSRli49qiBIbipojh+eCaZJpWUIm3M3IQZxXW2GgE6EuoxyHAG4KSeAOtcZZ3htncMMg13Phy9uZPD/wBn25hkyFOOgJ5qJscdyWKNL2IXEqkGSMoecA1e0/TorixWwLZ2g7CDzVGO78u8WwKYjjjJDY71PZ3S6bCJzICY3wTnqDVU3ZE1IczsJoFi1tqEqnLIrcnPSrOqXI1K4e2ROIyD5g9R2zUt9fCxsWaBN0tycqB1Oe9U9MVrXTNtxzI7liT1ye1Y1Kmtjrw9HkV7Ed0GieMyMWCEE+/an3K+Rcw3N64+xnGR0wcev1pNQmCNFvGATkg+lTXLxXrIjAtAowwFRGohuk+Zvubc0wfTg1kVMQXJwM8VQ0q8MaZ5fecEelU9G1GO2vJNPkJ2Mcx5PUelX4li05LmVsYySua6PaqxyToT500U9RtfsN75qSfJIfuc8VRubp5LmJMEKx6+lSWEcupSte3LtyxAQk4AHtVu9WNXXcoGSAOKycle53TT5Euoy51IgiytBmduM9cj/wDVWna20ej6c7kje3zH3NZ8tnvjjeAbZoWyCecgdasJOutWroDtljGCuehqqbVzCakoaGpazpe2YY4BwRivNbmJbXXb2Nh8glB/Ou60q1uEQsxIVCRj1ritXBTxTeqwBBAYjFd1rx0POjJuWpT1RDc6nFAcgHBJz1FegeGY4UQpGBtUDHsa5WSyjm1mNs4DQnac98V1HhFHSGZXHIOM1xXszqa0udBMSsLFRyBkCuQ1B0eVy/Lt29DXYufkJAzxXBa2WW8LJwc5pyKo9RscIjYIAS5/lWto0Lw6mgY4z2rCsrqWO6DOQcjAyK6fQIzPcvcSEHHAA7UoLUqo9Do6KKK6DkCiiigYUUUUwGNwDTFI3Yzz6U9xkGo0jw2a4akG6iKWxMBS5oFFdq2IYhNMOQAF9eacy5AGcc0h4OKYx2c0hzTWJ24HWgHCfNSuA7FKBikDA0FhQAtIRmgEGlouAmOK4fxUSb/KNjpurtZHxwATmuJ8VKnniRWyeMgGs6j0OiitWzGZGSM8ZPXNVbGXdqDORj5cH61Y+1vIpkCcAYII6VTgljNwwUjJGTiuTqbs7KSGLWNMkFvcZmA4GScgVz8hljsI4ZwQ6y4Oe1XbHSJNOv5ntbrzI0bjBJAHpUGrSCRWkcbJA4OOmc98V21F7p58rKasQ6pG13aW0AyMsefTFa1iIxZfZl58sYJ98VQE6f2aXkGCCQDSaUZROznJQjBH16GuCzZ3xWgaQbqK7mgHzKST07U/UzsvovLHLDmrdlCY5mWPlyck+1F8kYl3NxIeADSitSnsdLoJb7AAxyRzVu9IEX1OKraREYLMAnORmrN2MwbvQ5rojpJHHLcoqARQuI3LHoOaQZxxUUjgE5Pau1ysjNK7G3EhluBtH5U5SycEVWiDPOCpAx61f8t8jdj8q86rK7OumrAkoDYINSMwK9KBD8wOKkMZA6VgpWdy20VCxDjHSpJGDKAKkkTKn5fxqtGCG55r0sPUvozmqR6oQDDdKmBwMmlCAmo7kFQMd67GY7DZW8zpUQQjpUsEbOCT0qUxiNcnvUsBqPiPaRzVePIuwT0Jp7El8jpRt/eIffmuWpsaxNeM5UD2qaM5QVXjPyqani+4KzovVikiSiiiuggiuf8Aj3fvwa43OLkiuzmGYWA9CK4tsi5Oe2f51hVRvRNaNcrUVsMXZ+oqeLhfwqGPi8Pviue2qNe50iH5c+1MuBmFx6qaen3R9KbNxEx9jXb0OTqYunn/AEYgdQ/P51rQjMRHrmsjTj+6lP8At/1rYt/uke9csFebRvU2ILG3NvCUbqTmrOKeRTaitCzMUyjLbo18mVyCpzVF4hDqDovA4IrZKZlDelZ98gF8jZ5K80RSsaRk9h8xJjYD0rLe5ja2aIyAE8ZBxWtKMKT270R2kTbG2ghuuBWkYJsbehmWGm2u0SrOFbOSATXQxyRyDCOGx1xUQsIAOFI+hp8VvHCSUyM9cmutKyMG7sr3S4nR++cUxR8x9zUl7wYz70gGJPxryqyanc3g9CjcoBqkQPcVpRjAIqhqI23ttJ6nFaKjGfcUNBJ3SMBV2ao47bjVbVxi9t29/wCtXZxt1V/qDVbWlwIZP7p/rWlF6m0tYnTWxzbxn/ZH8qm7VVsG3WcR/wBkfyq12r0VscT3FooooEV5h81U7lHkt3WM4cjg1dlHeoUGa4K2kjeLsjhpbPVWcjDHB9/8a1/DckkUdzbzZDqcnNbvymUrgZHXisuZlg1fGAqzAKT71zOVzpUuZWZj+I0WSaHcMjNZv2aHcDs+StbX4il3Guc4GapKVMewjnORTWh2QScbogNnEXyF4x2rT0mNLGdzGTh1xye9RW4CPlhwRirlqhVlUjoCSaTlqVKCa1N/SgRbEn+Ik1JaNsupI+2elFjhLNSeBjNVVmC3zybsZIrroytY8mau2bI5paahygPqKdXaYMWiiigQUUUUAIagIijlBY4dvfrU5qN41Zgx6jpQNGH4ujDaM7f3TkH3rFsLthblguQSAB/Wug8TANo0ozwQP51iQj7Hp4kKcnGARUNWNFsQWRf+2lZuFJ4Hoasa85XU1DcqUGRU5gja5iuoyADjI96reKlMflzLy5GAK46qudFMy9EZYvEMhH3SuSfQVauJrdrye3YgyFyY+eSccVR0sAa5GB1kj5FWtRhiXXA6nDxkEjNZJaGrZS8KOyavPG3APB9sk1txyNHdy2rfMFk+U+lc7oZI8U3EYPBJP6101xADd/a4yMq2HX2PU1a0Jtct6bMitMuf9YgH4irFy8Yu7aCSQCEDJGcHNULQKNZiGcIY8kZqzqVtE+uQT78oowwB4B7V2xl7pyuKTaJdUuFIzZsA+P3h9AKq6bqEEcAETiRWzkA5wR1ovrdluEuYgXgnXbKB2Pp7VSg0tYI3WyYtKQSFJzimmZNF7ULVRAsxlAJcYUZ6k4qjqEanSJoplR5FkByR1A5qW505jogS4nKyqd5JJHIPSl1C2EmiiWEli0WM5zk0OWgKJman4Q0/U7OM26GOQ8gg4GPfFcVq3hLUNN+baZoT0Kj/ABr00yG20+ORjgfKT9CMGku9r2JAXOVJAPP0rmdZpnTGmmjxV4mjcq6lSOxqBuMiu98UWNqbaBVQJMwJcjjFcZc2MsZJUgr6gV1wndXMJKzKlFLtI4IoIxWyZm0MPYDvXQ6VbmG0G4YZjk1i2cJmuo1AyMgn6V0U8q20DOeAoOPr2piMzV7rDeQre5xWaYyEDYpMvdXWepJraktEEIUDOAKRRiU3NXJrYgnAqs0ZU4NMAV8VKknNVzkUAkUCsXAc96cDVMSkVKsuRmgRYxVm2uY412SR5X14qmrg96eDSGT3cdsFEluxyTyM5xVdZGwQYzgdxxSn9Knt51hJV1BB9RTAi+WRNv317Y6j8aSGNUBUHqehq49kkqGS3cBx/CTn9KoyN5bFZFIIPXtSAWUvb43jOehxUkc0boCSFI7HvUEheVAAcgdKdYyQwTlrlSUIIwDjBpoCUkkZphNRpMxXLjHOKcZAR1oYCE1Cxy4FSE8Go4slix6dBQIWThQBUfapWqM02AlFJS0iRRRRRTGFAooFIY4GgU3NOBpgOBpSabmgGlcBaWm55pw6UXEFOBptABzQMlBpwNRc8U4GgLEymn5qEGng0wJKcjshzmmA8U7rQBbiuugarkcm7pWPjHIqSO5ZGHXFAM2OtITioYblWQZPPpSmTPSncLDwcmrk9nO1kGjQkHqAKoxlSw3HA9TW3JqcYtoUikQspGRjqPT60MLGNCpjBUjBGMj0ppkYuQvbrWnNs1BRLEojcDDDHU/hWPJFPBMdyEZ/WhMTRbjCyIQ3XtUMi7DkU+NsjcwIIHeo2JeTaDxmkwsaVsjtbAYJPWp1LQ4yDUdsxVAvQetXLa0kuY3nyCqHBXHNILD4bnJA3c1pw6pPBtaIn5Tkj1rKkjgjbCkhz6mrNoI3JVjnBxwaVykz0C0uku7dZk6N29KsVlaBEYdOCtnlyRn0rVrNlCHpVG+uTAuApOR1HQVdJ4xWdqsgEQjPVuhrnrSSVjSmrySMR2JGc5JOagYyqcjj8KtAAYHpSEE8Yrhckj1ox0KUt7dl0zyAcniurs7gXlksg43DBHvWJHCjDla19Nj8uEqOBnIpxqWZyYiKSuXEIA256U/pUJBDE+tSjlRXpU5XR58kOHNZmvAGxIIyNwNaQNUNZANnycDcMk9qJ7FU3qcdqcZmuIbdTglTisy0sWnuzBtOYzz9Kv8AiCQ293AyeuAR3FVba/ljvZ8RkMU4OBzx1qIbI0mtRmqTNbXKW8QGYyCTjp7Vau/I1pE+z/LLHgN6g96ypC0yM5O6RmJY0W0M8iTtbsUIGSfU1ZJTuo1M89sxztOQe4qvDJhZVHVRitvWNPjh8M2GqRA+fMcSknIPNYcYyk8o6kCkUkbvgpxF4hw3WSAgfUVvNJcOsmASgc73xxj29K5Xw5O8Otw7VyWiIH1Ir0S1No1jDa7gJDyR3PPOayqU3JaGtHEKlNprQyLm4ihghklB+zrIAcnpmpbadZ4rg3CAW8LZjkPRwemDUmqQf2qstrboFFu4YjHUVRuSlhafZZWzalTk9CD2BNcDptN3O+E1VV4lvR4hcIl5Nw0DkYPoelaOpSRIbeYvtlJ2wpnkk8fjxVfTAPsVtPGwIVPnUfxEUl2Ip9QhuZc7oPmRM4APckfSpdNJq5hK9Sba6GrYWQtbbfIQZCSzE+/NQ6tEbywkW2AeQjIwORSi9F7aMsZxlgOvbvWe9y1heiZtwhA2HJ4J7V6CcOSxyrnU/MdbzyQxxW104EhwD2P1q7er5qJbzJlJTtD44B7VkXNpJfatDqKEiFQAw9hnmr99eRFYoAclvuHPftXEmk2dFSLdmt+pV1GxgewWw3/NFySD6dq17BI4rCNYTuQDsep71iLbTwahF577hIxBI75qeXUm0nWY7Vh/o0qjB9Dn1q6DSk2xSi3FJb7j9P0zzL+a7LHyZiVCAkEY71xniy1gttVItTuxxIM5wc16N5cEcpvA5ChCSAePrivM/Esyy65cTxH5JCDj04rvk9NDlUW3dmIWddQAQkZwOKlkcQ3Ks+Mg8n3poO2dpu5wPpRHbNduXLcKc596ytqavQ0LwreQNP0kAxgcZrOtiz2NwD1J/Krey5tGFvdLgkZBxjIqGBCsd3GPvEZH0p2JuZ0w/ex7jyRVWcET8jGRx71dkX/VFhwO9UrtibgDsBitEhNkzMnkhV+93qSFhCkTZ46fWqwI2kA84p8m5LVR1AOQfek0wuWZ5GilEsZzkYIroPsb3OjQCMEhpAWx1Fc7CjSRebICCRkCum0y7/4lyRqw46jvUSuC3EvzHKEhVgCpAPvWVeuxeSBhwBkEVav7GcXqyQhvKJB55pt2GkZ1IAJXAOKmMWynJIwkJLjjgVHcFTOSvSrospUb5ZFJ9MVWntJxISELjrwK2USbkKgE9eaeQUG4mkUMhIaMg9807IlUKvOTg+xptE3JYk8xfMIJBBru/CsjHRY4lHAbr6VxKECMRKMnpgV0+iWOowaadSVgbZHIeMA5GOpzWU0VHc1mha91x7ckIDEQD05qf+xxJpvlNISRkE5PPNQ3IM01vdwHHmLnIq5YwzfZfMlfhGOTzyKdNaCnKzTKlk1zcXEZuE2/ZQUAI6j1q5fv5dsZTyIzuOO9I1xE8p2EbHOCw7VBc3H2vOmWwMg/jkHIwefrXPUhqehTqqaRPpw/tt2vJU2RlNiqeOR9KbZN9ndtOlQiVSSGPRh2q7dtHpVhGq4AODgccii+hOo6fFfW+BPCQ+AOSPShU3a5n7dc/L0K93ZJ9icqoE4yUYeuaha9i1N7e0STcQMykHoR2q48631k5gGJAOAeoNUdNsk09mOMu5yM+vpU8j6Gjmk9dzRjUIREo2qO9UryL+0Lvy7eT/j3G4kHqfSn6pdFLQJF/wAfEgwFHUVoabZRabbxI5+eTG4k9zVKm2EqiSuQ2hPkRyswB5BH0rOdpLHVzeQ/6mQ/vAOn1qzq8TWepwuhP2eYgMc8KallhRY2QkMr8Z9qlJpiTUlc0DqYinhtFXmYZBritWZU8X3TSD5fLH44rodLtJY74T3EgdYR+7Iz0Ncz4iLHxcxA4MeSPUV305PlaPPqxSldF77WrXkEypsQJg5FX9N1SZdSNtZgSJIQWYDIFY2tyRnRrRrf5Xc4Bz3rW8Iwi28pCCZJDlyeTXI/iNOh25yIjjrjjNcPq4Mk5YckMc4rtbmTy7d2HUA4rjLjmVi3UnPNaN6BSW7McbxcBgCQDXZ+GmOJBjgjOa5YJHFOWZwSeAK7Lw/AY7EOwwX5pxdiapriigUtbHOFJS0lABS0lLVAIRTQMU4mm85qXFN3C9h2aQmmsCV4ODQoIUZ5NUNISR2VflGTQrAgFjg0HrzSEovUgVNx2AnI4pWGVAzg1G11Cmcuox6moG1O0BJ85ePek2hqD7FkAjkc0wFnY/IQPeqEmv2sZwPm+hFRP4jhH3UYn6ip5jRUpvoa4DAdee1OBIHzEE+1c+/iNv4YiPriqz+Iro5C7R9RRcr2EmdGxcKxYgjtgV51qshm1sqCSucnJ4raOuXRb5iMHsBWVNGJboytxk5rGozopw5E7lcDdNIhAUkdMdayobGWHUvmUlGBORW/ctbsS4OCB69KqRSttIVgSTwSM1imJo0/CcyXdndRGTMkZJYE8kjrUep3McsEsMsYAIAVwAMVW8MaL5d1eXDzmPyycgkgMCc5q1qKQyWchXqT8oz1Arvm7o86SfMmUwudEuEk6qcA1oaBaN9gM5YFicYPoKybZjLC9uxwTyc+ldFo6bdNkuQcAHaBXC9LnfF6Gfb3wsddKS87sACmeJC4uoZI8kk8AUs9sTq4umGQoGPc1Yvgr7ZW5K9KzhLUto6Dw7NJLYFZT864zWhenbaH6isnwx5hjldwQHwR9K09TOLJj6GtnK0kck1rYyzMwJweKZJIJORVJ5mLbQepq3EmFGT1rWc9LFQiSRLtIYVZVySOTUK4BAzUykAE5rklqbpEu8jnNPLMRwRVUuTgA1KrHArPlHYcS45JBFRE7G+pqQsSKjkHetqcnFkyjdCmby8e9PUrOuWP0qo5DcZoicp8ua9CFS61OVxsy3IwhXavSqolkkbDdKdI+4deadGAFzWrd0RYkCrtqEviVB2JokmWMgE4zTJCCyMOmawqbGsTXj4QfWrEfAx71Xj5iU+4qxGeT9a56WjFIkooorrMhknMZ+lcdcjF6yng5P8AOuyYcYrkdQUw6k7HkZqKmxvSepox8p+FQAYvAPUCrEZDDcOBgVCRtvEPriue2po3qzoY/uj6Uk3+pb6GljGEH0okGYyPY11W0OXqYemD5JVPrWvbHlh6Gsmx+SaZT261qWpyzH6VzwVps3nsWjUZ60+mHmiur2MUAIqlfxgukmeelPtjIJJBIeAeKW9UNBnPIIIqIJ21LWjGld8ZHqKXTpA9vtPVDinL/qx7iqAuxZq5P97IHrVxdmEtjazS1hRa4zTqGXCk4JrbB3KCO9dS1RlfUq344j/3qCB5n1waluUDRg9wc1XVsuoPXaDXHXjeSNobEOroSkDj+GQVeXlQfUClkhWaIKwyOtOC4UD0GKc6asmRfoYt+oXUA3qBVbWl3WaN6GrmqDF0h9RiodTXdpxb0waxpq0jp3gjT0pt1hGfarw6Vm6Ic6dH7CtKvQWxyS3FooopiIpBkVCB2qwwyKgH3zXDiVZ3NYvQqSKUuhIDw4wfrWH4jDbUZG2kODkdjW2pMjOhPKHisXxCCLJwfvNwK89as6qejMWa8mlkXzzmRBjPqOxpQcbX98iq8eXXLcsoAz7VKhJwp7ZrZ7HfTL0ZEmJCMA9R6VoREkjjpxWdD9wLjgkCtO3X95jOeRUbsubVjTuX8jT41zgsQv51E1qWBByHJBFQa5O8clnEqkjeCfwrQ8xS4IIJI4xXTFNO55K2LdmXEAST768H3qzVKGYeeATywwPwq6K9CDujnkrMWiiiqICiiigBKQjP5UtIaBmN4kXOkOgHcYP41hX7SmxTeMAYA49q3teRhpspJBAGcViRXC3tp5chABAIPoRxUyNFsLYxsBHKz4XOMGofGD+X9lPbnJpZ3BuYUjPygADB61b1y3W509VcfOSQPriuKs7G9M53TcprdtIOTg4+lP1qWQa0G2ECQgZqLTxs1iziZvmDEEfStzVIkN2I5goD4Mb4xgjtWMXob2OatW+zeK3kHY4Pv61v31041NREpCSgZ9K56JmPi8h1wS/IPf8AziuqkxLqckDKAUGUOPatNxbDJ5FgvYJWIVGOzPuauPqlrYS/YbhCZHJw5I5J6YrOvII55LeO5cpHvJznGCKs30ltHc27Tr5gXiNxjk49T1rphqjjb1dyxps0lmZFlHmxkbiMZx781nwavaW17PLE2RISRk5wPSp7WSS3kl1CT/UFicEcYPaqdiLS71KTzI/LjkyYicYPqKp6ArMnu7tPNS8umItHGAM4znvU5EixfZ4CGtWUtG3XnrjNWb3T4U077LOu6Ejgjt+NFpaSGzO8FY1GIwepx70PYTIVCy2wEn3AASPcdqmOWSOUjAU5Ax+VVphIdDklUfN2A781FrN21j4eNwxxIEBA6c4rkteWh1RdonnXi3VTJqU0cTdSR9AKhtARpyiXknJyfeswq95cF2OSx5zWwQFRYhwAMV2wVkc0ndmZcxKCcCqfktn2q9dkLMUJ5AzTIgWhLEdK2TMrFjSIdrGTHI4FN1ybCiIHk8mrmnrttwfUk1h6hMZ70jPA4FUIm0mHdKZCOlax5qrYx+TBjuasA80wGvEp7VXltQe1XM0hGaQGPLaMDwKqshViPSt9kUjpVC7jVckDk0wM0jNKCRT41y5zQyc/WmSOjJzmpwajVCFzS5pDJQaUHPWogacDQMmjlaMlgxBpUkWS4UygFQefpUOaKBl6awQsZbdwUPOOtUpVzxKuCP1p6ysmApOPTNWDdJLE0cigHHBwOtO5NjNdyGxjjFRhjmnucnFNoYhSxAxUiHCAYqNRuYVYC4Wi4EbcLUWakk7CmbTQFhuKWjFFANCg0UmaKYCilpBRSAKUUUCgANKDSYpQKLAKBzTgKaKcOaAsOAp4QU0DipAeKLgG0UACgmgHvQMdsGKAMUnmAUb6BDwaeDUAanh8UFWJetKBUYYGpNwxxQSSIMcg1YRh3NUwxxilDt2pFGgJFAJNaFpaWt3BuWX94B0BPBrDSYFsE8U8TtEcxsR9DTuK5rRx+S5Akxg88mnmOOf5xKNw7c1kC7cj71Ri5cNjJAzSBm4JhEwEiAj2FNBtWfg4J96yxeOeCc/WkMuSCDg0hG6IiVxGwyelWYFvbNDH2kwWyOlYUN3JCyEtkZzirw1N52wx6jGPamM0mIkkDMRg4GRU8aKl4EDck881niYMFA6DpViAFp/Mycj3qWCPT4FVIEC4wAOaeTxmuOtPErWcQt5VLpnAYHpnuSan1DXmktyYpAqdQR371LWhSOnJJY8cCsfWiRJEe3PNYEPiS5ChEbI65IzUlzrhulVZsAqOO1c1Sm5G1NpNMuGQHpSKcsBVM3OxQwGRT4r2PcGKnj3rjnSaPQjVTRqwoCQvrWjC224EI6gZP07VS03Fz+/6KOBVyNQt27+oAzWFrM5qsruxP9ojNx5GRuxnFSR/IxBPU5FZ4TGphueRnP8ASrVwxE8IHQnk130qiS1OVroWaoa0oksGBOASAT6VeVgwyDkVn66caew9SK6m01oTBNSOF8RSNG9rkZQHGfpUU92guo5IlHlYCk4/OrvieMTWdsiDByDWCCQ+zOVA5+tRBaGlRlq6tmDGW35Rjg/WpJJFsrDyFYeY/Jx1qrLJcLZbY84BHJpbiN4J4pZec4A9BVslEEV3LPbmzkJMUZJCnsTVVYzHFLEeoXj6VLdv9juxOORICSBUMUgkZn7kHg9qktE+gFhr1l7kiu5t4C4he5YpHbSkiUHAY9hnvXC6fMsFzazY5BNdHBfy3Ojm2uHxbpKSWHBIBz1oc1FCjhpVpaHRTaubIZ+wyb5zgMMYauc8QiW4tCdwAySyAcipr7xBHcWoZo2CRECF+MMcYyKr6rBKqW8IBM0oJdc9R7VxSlzM9WhSVKNurNzwsiW2gQyyy7iFOMnrnmqN19tn1CRlHly3EZCK3IAB5OB7VFZSSPp6RMpjjhHBPqPWtk/8TGxjUOsV3/CemOOTx2rCabJVP2Ou9/wKVleW0tuNOtnKzRyBHBOSD3NWdXmWZBpsSkuoDEj61TtdBeDfdqT9riky3XD45OB71Jp04vNcclSpKgsT6jjFTd2sK0eZzXQvTXkENqtqXUSuMFQcEVWtNLk3zKX3GP5oic8Z5FV9Ut0m1N4ireaoyrA4GKs6HeJAsonl3Hdjk8gVVOPM9RyTjDmXXUlt7p7nUre1njIkiUyMemD0FaOoafHeW4U43g5BPUGsu+ivI9WhuYQv2ZsGVsckex7VpXF+i2/nREPt6gHqO9RODTOeV7qUTLtXvTcm2kBYISDjgEdj9K4fxEskOsTqo4LZIx0r017i2tgLxyAJsAA9RXnXiKF7jVrmRSPmkyD6iu6hGVtSalZS6WKBiEqHYpIABPtUMMxjR4Tw5IK4p1slxDcBi42HhgRU9vpratrccYkESHkkg8D8K3s7mDkPu52vri3ZVMjxIEYDvUiaZdbpmkU20YjOHkGQfyrcvNT0nwxEbXTIRdXWOXJDgH6HmuL1O51jVZzcXEmAeqxAqOfYGtFEhsSebT7dQJJDMRx8jY/nWZNfiVvkjwM8ZAoGn3EgzJGSQPSojayx5/dNgHrVcouYja4J5BAJpBcsF27s/WlMIB5BBoMa9qOUdxwvJcYDcelWbPWJ7Nt4GR0IIzVExgZxSbGIyOgpOKEma1xr0t2+XDgf7JxTBIs4zHclGHQMxJNZZBFICRggkEelUopCbNN5LiAjzCw9CT1pYdQnVgwIOOgIzVOO8dVAk+cE9+TirRiWZBJbnIAyVHJFOwrl+21WEMGuodwBzhQBmpWFleTGe0cQM5JKOc8/QVikg4OelODHHXB9uKTQ0zYija2vhJIhKDuOldlpOuQxaBcQmMlJSVBGMAn1rz+LUJkUBsMo7EZJrf0XxBZwsY54jskOSDjg4rKcdBp6nWRTRWWlWlnJgySDgn9KntAzwG3D5QnDH0rJuLmK+uIGjYFCMLjsataRDcQWzRMSSZDlvYVMLoJ62BLb7NI9sc7HJAYnoPrRZ79HvZFRDJbydZOuO/U1Yub+KW+SBkwuBhuOTU3zLbSW7LkOCASOgrnqT1PRo0XGKv1LGq2q3VpHMGyg+Y81asbdbG0N9I+1CmShPGPp0rN0qZzE1hdZyPuZ7im63fyXW3T7VSQhAkI6Y9K0jUVjKWGbqaCWk7XmpTXUEZSAqMAgckfSozMPtxMikgHIAOMGtRVGwLCAuAOAKoSPayaiwBBKgHAPU96hVLGk6fM1boN0x4X12WS7IDg/u1J4x9Kua5dyM6xqCFB6jtUN3bxywtIi4nX7pHFO0u4S/Ro5SDKgwwPqK0jUSIqUW1ddCzYt/alnJDMh2jI3+hHesu3c2V5Lp8z+agXKOD09uau6lfDT7c2sGPNk6AdcHvTYLWCzjEgJlYjJLHJ/Wpc1cdGnKMdepHbXrR3BVhlOhrB1qQL4xt2IyGhII9a6OGOI3YlIypOSK5vxipj8S2ksQ++pA9sV0wacdDilGSk2ye5hiuYrBMYjEhBPoa3dEjVtZkC42xKMVgqwn0mMxfejmBatSzuJLPV41gGWuMZHXArka942T906bV2MenyupwQMiuIF2ZSZG5OcECuy18sNKkx1OK4W2jWJzIzjGckGrSFB2iaVuLSTLkHcOxOcV2emkGxhI6FRXAt+9lEqcKMZx3Fd3pcyzWUZUYAAAqW7SSM5u6L4ooFLXVHYxEopaKoBKWikoAo3epQ2jhZDyenNU5fEEYHyIWP4VF4hjAZJMe1YpJK4wPyqJNo76NGEo3ZpyeIJmPypgdsiq82t3bLwQo9cVRCyOwWNSWJwAKfLYyRSx+cwBbJArKU2jVwprRIsDVr6bPlZOPQVSGsSzSNF5xLjqAelb0EMVvYgAAMFOSfWuG08FNXuWfOPMIPPSs4T53oQlFamwZ5C2WkY/jTfMDeuT70hYSMREpOPSnpb3B4WE/lW6gylUghpJPRc0fvOwx9RVmPTr6Q4ERH1FWI9BvZOWBH4VXIJ14ozgHIO79KjYEHB61ur4buGABcL+BqVfCw6yS547E1SgkQ66OcEY3gl8kHpmqM2oK12FPABxj1rsV8LRqCzSEkcjk1yN/aRDUCCuChx9awqxshKpzDryEbi8RJRlyfY1kWkrnUkiZsLg1vMBsBHEZGMGs0RwpeiQdc1yrco0LbUYp7wQISuV+cA9adqN6tu6ptwCuRmufFjLb6lJJHKMIS3fnJ6Vv3Cx3dolxIuWC5OOMV6L1RwTdmiGRM2cl1GPmK5xV3w3dXN3akAfuTyeO9VbGNp7N4s43rge1W7GU2mIoVxGnB47159R7o7o7ImuZRHqIik4GAQT3qPVm8u3z2DDP0qC/ze6jFzhEGSR2qbVcXNogXoSAT9KyitSmza8K3y3NsYwMFBge4rX1PmxeuZ8LEx3/lr90rzXUX4zZuPanWumjnkveRhR2wbkDJqcwttXIIFOiOySHjhzg/lVm9yuxVHWoc3Y3Vk0iDySOcGjZIDjBxSBpB3HHtSPLIozwfoKj2mppYkCHOcU4q46A4qqss7HOAB9KmDvjDEU/aD5SQByeOlKQTxg1AzyLyCKpX1/PDbtIhGV9qcZNslovGE7uh5pvlMGzg1T8OarLqEzJIAe5OOldGQi5yBgV0RbTRhO17GSRjHrVoQgoGz2zTHw7lsYGeBQ0jBQAeK9KGqOZ6MpTgSOM9ulKDnahPGeKfIGL5UZqNgRtyMEGomtC4s3ITmBfbFWI+pHvVa3/1H4VZT7xrnpr3hSJR0ooFLXUZDDXJ6uM3jEetdPdTGGIyBSxHYVzN03mT7yOpyRWNTY3pLUvWwzCD7Cop8i6jx3x/OpoOYkI6YpswBnjPoKxTS1Zo1ds3l5QfSg8riobaYPGCO3BqQtg1s6sUtzmaaZj24xqt3GOgAxWjadW+grNtGzqc5P8QNaNqQGIPUjNZ05Ju6NZLQt02nU0GtKlupiiN0JGQOajuIy0QX86simy/cOKStbQq5XQfIB6DFZl3bmYyKOqnIrUiGY8+9V1H+kyfhWEnZmiV00YMOXmSJV53g/lXXp9wfSuYhQQ6jgjkyH8ia6jtXZB3Rg1Zkc3MZqoB+8U/7NWrg4hY1XXlUPtWNVpSSNYbFxPuD6UppI/uD6UrVo9YmfUydWHzRn3IqK6XzNOcf7Oas6qMxqfQ1ERvsGHqlcUWlM64/Ah3h5t2ngehxWtWH4ab/AEZ19Grcr0Fscs1qLRRRTIGmqzna5PpVmq0/G73Fc2IXu3NYb2KkWBdSOejYrH8TSAoijqTzWquMkE44yK5nU7g3FwyhshTgV50E2dsI+9cz8YXI4NKCdxA/A0r8oFHUdabCcE579K2cdDtgaNrnaM9e9atiM3Cg881lWwKqN3XrWvpuHuFxzjms0mncVV+6y3qBg+YyEbkGVFY1tK39pxFJC0ZGCAehrTdBPqsuRlY1Cke5qtplqkGoSxdeSwz2zWrmmrHDFWVzV2FZY5s9CB+daoIxWY9wkTpEwyWYAVd3EkYrrpTVrHNUTbuT0Ug6UtdBiFFFFACUtJS0AZmtE/YmXGQwwa5ezgEqlAcAA8jtzXZXqK9pKCM/If5VyVuFhsGKsN5A471nJmsdht3AIbiB4wSuOtS6/dtHHbFRwXGT6UJcgW6gruIOAfSrF0kM9lHFJjdICFJ9a4q60OijucxsA1ewuAeGk5I9eK2ddtZrh4wrcAgjGcisSENAsMEmS8FxyT+n8q2tb1BbK+jbdlCnPPTvWEXodGlznr8mHxZCxU84wR3rY1g3Bv0liyCQBkelUNTkU6jHKy8AKyn1rXuJFj1SHewMMseQfStEyGrkWsTeXbWshI2hxu/HFSa06yJaTW6F7aMgtLnIJ6AD9ai1oRfZI2JHlGQAk9AOeafFqizadLaRovkQYG8gEMe2PyrspO6OSorMtPL9s22pXy1BD7D1PtxVG1uFa5lsJIiqqcq4wCMdeamjuFu4rclhG8Z2EDg5PQ1N/ZxE53EbQQWYDt9auS1Encufa5pdCnh2F5owQhAzkUTS3k2k26EbHkAB4xii5nWNUFoAd+ffip4ZU+zCC5YAgZjboDUy2CzaK8OYtNCPz5Y6epzXJfETUWSztbRGG11DyEevpXYQ/vreTHAJ4zXmfipWutRuLZWJ8t8Ak5rnpp85tJ2iY1iu6cFTkA5NaBOX/GobS2NtGAep61ZAzzXac5i3aSPfFVBOQOatmPyrbb3OKtzeXGpcAEgZJqglyLlCTxtIz7DNNCZog+TYg9wtc7Eplu89ec1vag/l2JPbHFYtiMuWPWtCTSM6R4DEACnRyiTlTnNVZIUmGWbBHvUNkzLOyg5VeAaYjVBpwNRK1O3gUAKTxWXfSEtitB5McZqpcqpQt3AoQFBWwaep3GoSfmNKG2mmSWieMVHTPMzTgc0rlC07NIKDTAUGlB4HNMzSZoETA5pGbFMDYFMZ8mgYhOWNIelA5NO9PemSS26Z5NTsOKI12oPXFBBzSZRDt3PilMeBVmGHOWpZI+DSuOxnsMGkIqwyYJqIjJouKxHjFAqQrxTcVQmrCUUYoosIKB1opR94UAh+OKAKUCnAAUXG0NC5p4GKQcUMaQhc4OKXPFR5yaXNADyeKQHimE8UZppAOJpwPFR0ZoAkBpc0wHijNA7kgbHFODYFRA0ueBQIlEnOKeJcVXBwaUGhoLloSKT0xSnaehqoCacHYd6ALOMU0nmohKT1NStzGCKGO45GG7k4qXI3DmqoPNSg5IoEWd2WAqaE4fd6VU3YkBHYVYhPzgds0MZpJNtQc8mrUN6IwMnr1rJMnzY9KcHJ6mpEbLXSSDgZHrSibcixk9DxzWXA5zjPFW8gYOeR0osO5ZX5GOeBSzSCRsjpVIXEhkJb7gFWrUI4BJ7+tJoEy1ZNcvIBGCwHXIzitkDGBMAAeuBiqIu4oUAjUDA5Pc1bhsSjLePISDnKknj0rOUEzVVGjeDx2VgCvBOMehJqOG8aJg0jAhulc1JrMttO63PMRPAx0NWYb/5BcqpmhxyF7D6muSpQuro2jNPc6lZ1Kh+/WrJYOgbGSORXPaVqthfSGBJ1DKMbCeRmtJJWtpGEh+QjK+47VxOM1oxyinsW7aUIojPUE5/E5qLW4/O06QA4Ixg02C5S4RmUdsg+tQX0kjaLOJOG2kA10UqjSsyXDW6OS10SBbPzDwflOOKyhbMJ1QjqeTWnrZc6dZuOSHGPwrOku5JLpI1TknGcV2wehFTck1FlEYtYiOCCSKdbyJdwGCX744GfSqk8bCRsk7weQaIomldRG2COpqiUV7tTDE9tKQwOPLfH6VRtzhyvQgHitnW4Fhs7cM25ySSRWQg+cseCRj8KhbldBA+CmDwOhrsPDsKarayGP/VwYDp3Yn0ri5ZFjKhjgdh612vg+1bT9PbUDl0nyfKU4PHQ+lEoXRMcW6MtCnq1mun6mtqhHlzoGAPOPUitO104xX9v5c32p0XIYEkY/H61hTm41nV/NzujMuxgOCi+5rrJHhsdBWeORUnhUdTycHpXOqetj0I13KPO+pVvLqy06+ls7iQL5ilhzgZ7inaZa3UN39uclo2QFcdMVy2u6zYXly0nLk8ghuQaqSeN79NO+wwbVQLgEjJx6Zpzo3RMcTJXi9mdxcXzyzS6hbTBQkZGxhkEjqcdKzdJ1nTNPaa5u7pPOnO4gHGDnnivPDql1ICrTsA3UAkVA7ljksT9TThQstTOVSN9NjvrzxbaK5wCZFfKsCORnvWdqvjYXjIbS2a3ABDBgCT6HiuRMhK8HnPU0wyEc8VoqKQTxHMrI6Y+NNSa1+ymRREBgAryPxqifEmoByvmjaRjA96xi/Bppc561bpIy9s0rGhJqt3JnfdSHJ6bzgfhmqz3UxyTO5JPUsTVYnNJmtFFIxcrkxuJCP8AWNke5pRdyqh2yyKT3DEH86r5pjZyMHiq5UFyw9w7uWaRiT3JOaT7VKBhXb8SagzzRkYNMkurqVztxuH5U9NTlHDqD9BWdkgUuTjrQM0hqZKgSIh+igUpu7dvvRNz6ECsvNKGoFc0itlJxkqfc002ERB8m4DHrjJJNUc4pwkK8gkH2NKwXLEun3AUkITgZ4FVZIpIjh0IzyM1NHeyofvE/U5qcahuwJEBH0FMZQ4IxnmiOaSBhIhOByR2rRc2dww3KVOMZBwKQ6VHIpaKYNjsM0XESSRx3tobu1GShxKg6r71VzT7NrjTL9GliIhk+WQY4we9S6ha/ZrpgrZjY5Qj0psEQKeKUHnIpuMCkBqWhl22vprc5Vz7DPSus0HxslnB5N6nmbhjIwCPfmuIBpd2TUWQNnq8UMWraM7WUqNMSZBjkg5zinWF7/aSNGw8udAA6nqDXm2n6vd6eytbykYPTJwRXU6J4iiWeS6dcSyjBHGM/SuapSb1O+liNLM6TUQ8JjukHzQgjAHXtUenElXkIBMp3c9c1Ylukl0/zSVJYfzqpp80K2ju8iqYySMnqKwVNnQqytZFye/FhHvkB3McKPU0iaf/AMSxrraRLv3n6elJaRnXLpJZIykUQ4z3PrU15q0dhqaWTAFGXGPatY07ompUUbLr1Ire/gvk3RcHoR7iq8xi0+ZbvO1RkPg0lzHDo2pGc/LDOAAOgBNNv8SFZCM25GX96ykmnY2i1a/QLV01CWS7++ASEOeCKvRuomZZiEQDIJ71WtbiKXi1ULEp5HpTL8pe3McUJOFPJBqVFt3JdVS20EjllhnE55hLYz2xUXiOKI3lpO/JBwMehrYY2yWwtcAgjB9QaxNdjcRW4jBbaQD349a7KasjjrzU9iUQwpp9zHGfnkGcDsan8IWkgCTXWWmJOM9hVUAyRGPBDcc+1bWjSBJ0U4A24x71FtTDoamvj/iVSMO2DXm0zbiWV8eoPevRddl8zTpIV5LgjPpXnsljcxsd0ZI65ArVtdAinYsW5mmSMxkdcHA4AzXeWDLbaUjKDhVz161wdkkluMAHDEZHpXeAImlr1C7AeT0rkrJrVCt0NGJiUGetSZrnYvEQkT9xC0gAyWBGBT4PEcMrEHgjrWtGsmrPcToyTN7NGQOaoQXouBuQ/J61I9woXk8etb85Ps2WwwPQ0tYtxr1naoT5gYjjAPNRf8JJCnzOpIJ4AI6VSYezZb1e0e6VFQZAPNU49D+XLNz+NTtqwaLexCE9Ae1ZE2vzwDeqGbPVk4AH0NZTqJHRDnUbJmrst7PEcaguByTzTLqzVmE7nJ7DPSq1tch0E0innnk9f85q1GXvpR5Z/djqa5VzzvoNyUbajGdQgyQT0x606LSI7t1lkgCA9QAAT9cVqQ2cUYB25I655qcssakkgAd66KNPkV2ZTqOWiK8OnW0K4SJfqQDU4ijH/LNR+ArMvNajiO2EeY+eQDVQ69OcgwMh7ZxWzqJCVCo1ex0AVR0A/Kl4rmv7XuGU9j24qI6rdcgkA9uKj2vYtYaT6nUn60hdQOTiuUF9eyZPmZGeoqCa6lkYJ5rO/opINVzt7A8O47s61rmEKfnH5155qDK2rPgjBNWLuW7DBVWTHU89KxbnzI7oOSSDgfjU1E7ahCKT0Lkj4YxnoRway3kP2oxnhvStG4LJCrYywGRWWM3N6j4IcZBHrxXIlqa30Olu7Ozt9NZJZR9tBzjPJH0rPkDWcce0lhKOmeBVvxTpEguYNQgcsCcSckjFXriSyfTVt7cB3xjPUg4rtvocdRWaKGnBjB8vUA4qvpF7iYocOzMQR7ipdIMsdmS33gSDVXTYfsl1JKwOXckA9q4pbs647I1L2MK3lxnLuAcVWtJpJNLnEowUcgZpNTeSOaGWI5ZjjHWpLiN49OkyMMxBPFRHc0Ze8KyA6mR2K8H3rrbwZtZB/smuN8KKGvI9p/1ZOT612l0M20gH900V03Y55fEjFhJ3RZ7HIq7OwLKSO1U4V/eRemRmr9yBuQAYxWSg7Gt1dELBTjik2qQRin4HehQN1JQTZTdkUrebzFYnHysQRVgFe4rAkke28SGAN8khBIrbcYYiuhUU0Q6jGSn5D9KzLpfMtJh7VpOCVP0qo0f7qRT6Vk4pMpSuij4SzBdMeoYEV17Sq3BGK5Dw6cX6r/tYrspIiU+Uc10JbGUmrkE20oMDmqpHyc9acjsJCp6VIy5ya9GGxzS3IrbAYk1XuQQ/41aQZAI9aZdJ09aipsVEvWh3QD3FW4z8xqlZHMIHtVtD8wrmpv3hyJ6KKWuoyGkAjBAI965jWYxDfqE6NyR6V056VzWtHdeEj+HFZVdjWnuT2nNuh9qSYkOtFmf3AFLcDJQ+9cc9jaPxFuyfbGc+uatsxYYHcVSscFmB6VfCgdK5km3qyZ2UjIgBj1V1PfNXYs/aEx3BFVJjt1xfdavRDE6/U12UrJ2Bu6LvametPpnQ1vWTtcwRU1C9FnBuH3ieBSWepJdwA9HxyKyvEBJuUUtgAdKg0gsk4PYnBqaabQPc6SMbY8e9QYAuXHsKs4wtVTkXpPYis6qszSJTeNTrkanpgH8a26xZjjV429gK266KTvFGctyKcZhYe1V4cCNCfcVakGUI9qqIcIv+9isqqvJMuOxcToKU02M/LTjW/wBkze5n6oMwA+hFRW/z2+PbFWdRXNq/tzVWwOYSPc1520zpg/cK/h04luEPZq3qwNFwmpXKdyc10FejB3RhPcWiiirIENUL68t7dW8yQBgOmeavmsXVNGS7mM29gSORk4rOo1azLp2vqcxquqyTT4gcge3pWUouo2Ldc+ozWtf6XHbo8in5k6jNVo5vNtgVA4NckUuh6cdjOdbwfMQQD7Uwi5zg8CtUlpUI4456VBgyOF75qW0bRIWmvSBt7DHSun8LpLvdpecL1rHjj6A9jium0lTHBI2MYFS2mZ1/hZLp5Dz3RPXfUMS51SfB+ZcH8Kk0c7o5XPVnJqcRRpeGYEbpBgiuSTfQ5L2bK97kzW7dxIKtregXog7kZFNlQEjPY5rLgDjxQxOShjyPY1tQbUtQcU0dQOlOpiHKg0+vXWxxPcKKKKYBSUtFAFS/DG2bafr9K5UWqyRO0bfvCMgZ7V1l2cWz/SuOtbgx3Z7gHBHtWctzWGxNGVhtkR1+dzxmmeIUmhtrWWIHbEcsR2puoTEzRMFIGcj6VqahLGNFDSAEPgHPvXLW2NaTszkJ7pbpFuVAGZQCfetbWrWKQxRyAkSoCDnvWNqEK2cWyP7rMGA9K1dZllMFmhxwgOcc4rlS0OnqZ+tAebEeAqIuPwHNbMuni601E3YmEeU55xis3VVV7NMckRg5/nV6MyzzWk6EhIk2EevpTuDWpQ1ku/hdIAMOrKGPfis2R3l0+G3hJVwcsB1JGOa19YZo9Kl+TIBBJ/GqwhtrjT3vUlEc0QBUE8MehGK7aGxz1dWSwkxTWqsD5nBbHTj2rWFpqL6u93EwMM0eDFgkgevpWPaiVYEkZfMaTgEDua19PjlDDbc4vVUkISeg7YrVmUeo2GCbyZ4VJSQgiMtyOetJo9tPHpEkF++6XJ8s8ggVrTNBdR4DCOccYHBBqDTPKuN8zzAvHkED/Cp3KTDTyBZyAMCIwcn3wK8r+2i6vbqQ8sJCT+deleHZTOl6G+4srDHcivImmFtqt2B9xpDj25pRik7lSehpPJmo2kIxzVUTs7ADnJwKuR6dK6+bK20defSuixhcrTTZjZc5yKywWiZ1B4cYNXLqVEYohyAetUiS7U0hNmqZvtelmPPzoMfWs23cxvtIwaSN3jBZSRzyKbI/zEjrVCNApuzzRHGsWcdTVSG5I4JqyJVI680wJt+KerZ71ADnil5AoAkkQsODVK5mAGzOT0NWo3eSVYEGXkIVfqasT6A0O9Z3wyOFk68ZpAYQBJPHSmnirep2g0+8MFvIJUKghhyPpzVPnHNWiWLk5p6sQKj6U5QSOKOUEShqUHNQgkMRTwaQD80ZpoNBNAxSaaTzS7SeaaRg80xDl5pXOGXAzzTCcDipI5FGARmiwjQGCox0xTDnNLHMjIMHB9KcRnmpZYJMU4qXzAwqArRkgUmgQ54w3INQtEVPTipg/rT8qwxikUinjtTWAq00P8SmoGjIPIqkxNEBHNJipitJsJOKq5FiMAmpAuMU4JjrQTU3CwlGaQ0ZpobFzSE0maKYgpabmjNAMcaSjNJQIcKKQUUwHA0ZpAaKAFFLmkFGaQDqKTNLTAUUZpoNKDSAcOKkjfBwelRA0oODQBOwAGRRGctSA5XFKvDUASEndmpoWw30qAnpT0PNA0Wd/wA5NPVuCc1WDcU9W+WkIuQyBRnNSG43EYPSs4yEDrTo5OeTQBpCQBOafDOAuM1myzYj4PamwzNxk0mB0ljOrMVbnjjNbCzuLcA5weAK5C2uxG455rUh1Akgbxg9BSGx/iGQiORVGSRuOOxArN0XU7mz2MvzxE8qRnNT6q86w74x5gOS3GcCqmngSQ4X7ynDD3NNK61He2xs3M9pI4m062mS5I/eYcYz9BVy31+9BjW8UGOPBHGDj0JqCFY4bcBVwScknrVW7lCoeOvFZunFlKbR10uoRWkAv0IMMhHToD3FVrnXlngMZXCSgjf2X0zXN6LqEZD6XdkiCYfI5PCmobtn04Nazn94pIGe4zwRXO6Cvc2VQ19X3HS7YgZKNzisZrlo3R9nI9qWO7mmtwu7IB6VEZGDfOvy/StYxsiJu7Llyv2m2+1ofnAw4FPVBBpokHDOSPoarQGaeN1tfmA5YYzTZRMFjEjYUHkU2JECs98hjnJBiJIB7j1qkGzOVA+XHBq9qcZjtUuoG5PBA9Kpo4dAwwAB+dZ9S3sTafJDBq9vNOgdI85UgEHI4612Wi6tbxaQ0oKq7uRg8gDPpXGWkMYhFxdnCYJxnBIrNv8AWnkX7PAdsKHAx1P41ra6sc7gm7s6XWPEdjYzltHjy0inzCSCM+w7Vyk+rXl3IxkmYKf4QSB+VUCxPO45+tIDjmkqdnc29pZWRO0mAQOc881EWyaaTmkzWjQua4p5ozximZozRYm48n3phNNzRmnYVxSaM03NGaLDuLRmkzSZoAcaQmkzQTTEJRRRQwCiiikAhNBNLSUDEBOaXNJRTEGeaeDTKM0gHgnNSxytGwZWIP1qAGnA4oA0I79z8sgDj3GauNf2t8ipIpWSMYDE4A+tYgOOaeGAI/WgDRlsiUDQyLKAOiiqskbxnDqVPvTY7h0OVY/TNX49RSRPLnjBB7gAH86QGeDRmtB7GOXL2zgjrt6mqEgaFysqlCOxoGKCRUyTMgwDge1QZBGR0oJpMGdDpuvSQJ5UrlkIxyelblpBDqf+ruMBeQoY88dK4QMa0bG+ktmDI5GCD1qWtCoyaZ6nouqDH2G8i+znGEcgAN6dKz9V06UaiDku7gCM9eKyoNebUYYVkUB4CMEAAkV2sLxXNtDdSYHlrkE1mnY2b53oZt8IbPTkN987EYAzzn8ax5IbuTTechc5AI7VZku/teqvd3H/AB7JkRqeh9/SsTW/Epk3W9uAqg4yBWEld3PQS5KdmXI5Vs4FRZQMDnJ6mqNxrvlHMRAYd/eucN1cSHG4n8aayuw5Jya1ikcd2aEviO8Mpffg/Spk8T3MoAkYH8KxGhY9arNCytnJ/OrRk0ztLbxESPnUEdCQAKtw63mcMj7CDxk1waTSR8Bj+NWYb5kxuOPepcRao9J/tOeRQWYOD6CnJLFcDaMI/bPeuU02+ZkyrEkDgE5qxNraRICRiQ8YHako6j52zdEKxz73IAJ4Pam+INZee5tbCKTZH1cg4zg9OK5d9Zkz87EjjvWffaqZpN5J3ADBBodO4Xs7naXF/GkZgtyEjA5J7j61zgvWS6LByVB4wawm1OZxgOcfWo/tLZ3FqiNFJ3KdRtHdWfiU2cB80klugBxWfN4lu5t8bzARse3Bx9a5X7SW4LEj605pQAF3VuoIy5masmoKHJ8xj9WJqL+1HD7hIcDoCc1kyMD0OaYWABwT+dVyj5nuasmu3UxAaYgA5wCRmrdt4iu7NNiYKHs4yf1rnN3enmdmxk9KXs0xczsdhB45vY1ClEYA44QVp2njm4iy5VFBx8u0ZP0rz9JKlExBHNNRS2JbvuepWvj+KdirRFMgAEkcGtczSX8QcghMcMDgH1rxyO4x3wa19O8RXlphVmLJnkHJ4qZq60Lg0memR6OzNncAOuSOfzqyNHj24JJ/Gqug69b6hDsLhZBzgnmtSW8iQZ3A47A1z8t9zR1Zt2TIIdIgiYnBOfU5qG4trCNwH5PoDTZtRuHJMUR2jpUAt5Zjkgsx9O1awiiXKa1bC6ntlURxpuHoOp/GqsG6EByqAnoCOfpU7W0qEI0ZBJ6Ec1OulSkho2xn+8M10xSRm6jasVCLiRZN0aquMAlRz9K5V4TNPLER0bg124sZC/lnORyTniuV1lxZ6mUAAAJJI7msqzui6SuytczJII40Q74hgj1rGhkWO/LZGOa1fME0ocYUdc461jTRhdSyrZU5JGa4kjdpI6KbVHdY9OfgEDJNQu5sozKQVAPBNVb6Fpr+KXOEJAyOMGta+tvO0CWJuSBjcO1dLVlYwcE1dsp2ExeUFTlTkn3pLW9inuHikwDv2j60zQ4/ItEiY5ZSRn1os7aJNSeZ+AX4HvXNJamqeiJ7w+VLgnJTgA1I7vJasjnIIyCKr66rIjXK9QQMetXtPt8aaZ3bd5gOB6CskrMu90QeFLhxqiBR8hbBNegzcwv7g1wOjoLS8Cr2YHP1rvScw/UVVR6IxqLVMyoBxG3oRVyYZCN9aqQjCgHsR/OrxGQB70lsTdpkQjytNCsH6VbVQDgil2jPSklqU5XOQ1OMjxNC2OSR+VbciEv07Vm62Nmv2rAeldFIgBDY6gGulOyM3uUBCccjtVSSPDuvqK1yuRWZcDF2R6iuaerNoPQw9FzHq49nrvCPkrhNOIGrP6iQCu7z8v4V0x2RlU3Mggid+O9LJIQMVYmADnjk1SlBziuyGxkx8Tn+tLOd1NtyA/PSnzgE5U8UprQqJNYH5CKvIeRWfYHPHvWhH0H1NccdJlyJ6KSlrsMRG6GuZ1QFLp93UkH8K6ZiAOTiud1sh5g6nO3jisa2xpT3H2eDDT5x8gPoahsDmOp7jiP8RXLJe6bR+IlsTiUj1FaINZlmcTD6Vog1xttMmotTJvTt1mI+oFaC8Sqfes/UeNTgP0q+eGB9xXTTbumFtC9TCMU4UGu+esTBGZNp32meYyd+VPpUlrpqwW6L/GpyT61aMjqxAUkdj60+NmP3lxU03pYGDdKqyDF0h9jVwjIqpcfLKje+KmtG5cWUr0Y1CEjua2c8VQeIS3K8cryKvjoKumrImW4jDKke1VQuFHs2at44qCUBEJ9xRNXdwiySM5U/WpDUMJyD9amNV9kl7lW8Gbdx7GqenjAI9Dmr84zEw9Qao2QxK49hXBL4zeD91lWzGzXpAPcVvjpWC7CHX0J4Dit4dK7qe1jKYtFFFaEDScCq0rADFWG+7WbNODdGHPI7VxYu9tDWmrswtZX9zcEdcZrntOclSrfdzzXS6nhmuEPdDXL2OTCQo5Bwa5qN7anoxehck+WQ7OQe9RzjBRo+cjmpYyPKMfVicioC3l4LcdsH1py3N4mhasGCAjknJFdDAwi06V/QGuZsm3TBj1x+ldFcsIdHJzgNgH8aSTMq7ukh+m/u7dB/eBP50+SJlnExfIGeKTfFFAjhxhUHH4VWN60yHykJJ4rOUDDrcvK5dSSMURxKrmXA3YxmqcbXMSb5RhB146Cr8DLOgKHINXTg7omWiL9sxaBSeuKmqGICNQnr0qavWjsjhe4UUZopk3FopM0ZoGV7zP2d8dcVyOnwH7VM7Akbic/SuvuP9W30rkxJIiSKg+QkknHQmpZrHYkudt5DG8a42kg0avuk8PAJkmMgnHtVa0SR4iFPfJrQZ0TQ2D9WOOfXNclZaG1Pc43UJxcWyNn5hwfatfUSxisZ2/1YAU1l6zZixiyDxIc/Stu/kt4tJtYZv+W2Mc85FcyWh03syjdkSQFl+40ZK/StGxuVtdOtZ25DsEYe56VnSFY7OOPPABANXNPhW60YRFsEsNgz3osU2rC695f9n3MSEEuhx7dKxzpStoiIjsHYgjDHnPWtB7eQaVOk+TIAcE98GoLTZbW9re3bEQFQI+cDI/nXXR0Rxz3NW2sZBZQxwqWMYBB681JbQwyypqG4h4CTImecjt+NSaVdyIz3kBEtpIfnAGdnvmodVvrO21GMRyqvnDJGeMjtj1rS9yY21LBs11SWWd2aJXUlcMRjP0qvY6AttZzLHcNNPkkMrHGB6jvRHPJqLbYT5UCjMj9iR2GOlEN2mwyWUu9UJDrnJx60dQ6EHhicGyuyPviYgjvXM+JvBcpjk1W0GyNuWBGcVty6nHomoTC0UMZ8M4OCAcVz/inxLf3Fp9kDgLIDlVGCBVJWdyW76HMaXDLeTeREPnHUkZArYvNOlgtHaW5BKjgAkZPpRoFobS0MjjDvznvird3b/bFVCSADkknrWlybHMHT5AokOckZIqPyQtbOTJNLGwwIziqWoR+VAXUZIPSrRLKhiDNgdMVFJbMQSBwKsWjCSM7j8+enfFT7SPp6UwMkqy9acrsDnmtGS3R+TxVSa1Yfd5FAhY58Mc+lWElV881nkFc5GDQshByDQBpAlHDKcMDkH0NbtlaR6gwmvroRRsATuJBJHvXMRXIU/PzVuOcTDZvYKORzQAmvCJb+Rbdg0C4EbDnP41lEVo3du0h3K2cjpVBo5Iz8ymmmSxuM1YtI9zkEZqFUdyAqHJrRtFWzQyXDAEjAHSquBBJbjdwMVC8Pl85yDVovJdMRDGSPWni0SH555Bk/w56UgKccEkh+UHHrU4t44QWlbn0zT5LrI2QrgDviofLLkF2JNADWkAJCDIqIhjyQRVoRqBwKMeooW4FPB70nSrLR5PSomjwaoBokZeQamjuWBwTUBBFA4qbDLomz3qQMCOtUAxHepVk6c02gTLQpckVCsoqYMDU2GmPEhFSSIMAtxkZFQ4zSsWIAPbgUrFXBoD1XkUqqqKd3XtQshQDvUcxLDOevagRHIwzx0qMnmkzSHrQkIcTSA00mgGrEx1GaTNJnigB2aM02jNMQoNLmm5pc0xCilpM0ZqQFzS5plOFMBRRQKKAFpRQBmnAUANxS4p22lK8UgGClFIRigGmBIpwKkBzUINSqeKQEgORSoeaRRmnEYoAcDTs4qMGnk/LQAjNxSqcCoicmnE4FIBzNnihWwKjzRmgCdJOd1XreYeuKyw2BUkUhXJzSsBtCZ1IBBKHg5p0du1tKXj5jbORWZHduTtJBHbir9td4ABOee9AGsH3Qg4xWfey5OPSriTLJFjjPtWbeAh8kcVKGV5MshAOD1BHUVqalu1rQ4rwf8fVmuJgOpA71lk/JkVNo96LPUgJTmCb5JAehBpsEylbXu053cDirX9pqnLAFaztWsm07V57cZKKcqexB6UyRJY0AliKZzjPfFSU2acep/ZZxNEcI3UVoWupwTli4z3APrXKtKCAoOfap4pCGBU4pNFJnSXAQAgHMTDPPODWTYxkXjxPxHGMk+1TQ3YeIJI3HSm3bCGylZR88owCPSotqXfQzNSvmubghSRGvAA4GKzick07OM5qPPNapGbFzSE4ozSZqhMCaM0maQ0WEGaCaQmkPWgYUZopKoBaCaSgmpaELmkzSE0uKBoM0UoFLilcdhuKB1p2KMUXHYjNLTiKbjFArCUUGigAopKWmKwlFFFDAXNKDTaKQC5604GmUuaAJAcUquc1FmgHpQItxTPGQysQR78Vdi1ASLsuEDKRyQBn86ygacGINAzVawjlUvaNk91JyaokMjFHUgg4INEcxUhlYg+xq8LuK4ULOoBHAYcfn60gKOcVJG1WJNPkAzH849h2qvsIyCMEUDNG0umiIYE+nFdloviBHtzZ3BIWQYBziuChJGDWhDOwI7Y6Gs2gi2nc6zxHOLZYbO3GRySR3GK5d7NpGMhz1rWtblb7y4pj846E0l86RAxquCOPrWfLY6/bOWjMfywOAOlKBkYp3vS1N7FWGFM8YpDApHIqYCnKCe1PmKsilNaDHAqsbZh+FbZRRGWIzis+5mjjGTzk9KtO5nJJIhtbmS2IOeB2pZJzLIXPc8VC8isCRwKgeXAx2q0jBlmafCnmqUkmTk1E0hLHnvSE5FUkS2SbsUFyRURJGKdyAKLBccGIOad5hI5qAuAcZ5NKDxSEWoyGGKZKAG46VGjkdKCxNOw7hmnA4pgNKxpiJQwHenBhjOarA04HHekwLSsPWp45AOKoI/PWp1cUrAatpfPbyBxIVIxjBI6V01p4vm+RWXfgEdBz0xXDh6nhuWjcMO1S4otSseqaf4vspysEsflytxgkda6a1kikUGPByM5FeKx3KytuyQ/Yg4r0HwZqkbWIiml+ccAk9aSVhN3OwIB5IBI9RSjGKpSy3BkXy1/dEDJx+NWwCVGDVp3IasOIGM4Fee+LIRJqhVeM4Jr0Eggc1wviUCPV97dMZrOp8JtQ3MYRxwsiqxIbgjNVtTEa3iMBgHqanvQB0yAOc+lYNxNJNII8nYO9c0U2byVjprqRLKzimn4QSAc+tbEIzpF0ZB8koJBPYetY/iqwme0S6tyJLckEgDoeK37GaGXwmI5yA2wpnofat27nM4NLc5vSz5gARsgNgH1FXdN8i51w20hAAPAz3rO02NrTcjc/Nwajt4ZZfERl3FIwclugrnk9TWK0NfWlVpHhbhBzSWczCzMI5GPlp/iaM/ZxPFySmGxVbQZxc25DL9wHBrLqaIbptyPtJUn5w2CK9DQ5t1PqBXnVpAReTXB4G/GK9CgObKNvVQf0qqi0In0KIOHK575/WroPQ+4rPBJmP+e9aTJwuPUUlsS7IfjnNB65qO7lMFpJIBkqCQPU1FZ3Ams0djhz1B7Gk09yTE14f8Tq1b2FdIwyin1A/lWVeWK32poCceWoP61qj7oHoMVon7omiMisy74vh/u1qMecVk6hxdhv9msG9TSJgWmRrTHt5gNd6DlAfUVwlvgam+f72a7hT+6X6CuuL0RE9ylduVm9sVCE87mp7kb5MCmgrbgBjyeldtPYxe5WlUxqcUyOQnhqnmHmDI71EV2rzRIcSxp332B/vVop/7NWdYkebxWgvB/4HXDe0y5bFmlpBS12GJUv45JLR1iOH4Irn7gMFZJDyCOvaupNc7rMZS4dh0YAisKuxrTeolgMAj0qzOAYzmq2nng/QVcnH7o/SueXwm2zG2YzIAO9aapgc1nWRAlHrWnmsEk9yajdzH1UbbuBvrV/g/oapa0MPA3+0RVpTnB7FAa0hZWQr3RfHSmyOEUsegpUOQPpVPWJDFp0rL1xgV3NXVjB6FeDVkkWcyMoKn5PeotM1kzGRbggEHjtmudRjjJY8e9Sw4MoycZPWnGNiHLU6+0vEu4iw4IOCKbejKqf9ofzrP08mO4wOAeorRuRnA96mrojSOo6Mr52P4sZ/CrNUJ5BbFJcZJGKuRP5kYb1GadN3QS3H1Xu8+Q2OuR/OrFQTfMCnqKc2ktQjuFv936gH9KnNVbViVAPXAq1Uwd4hLcikGVP0qlajE7AelXn6VQt+LvHrkVxydqljSOzKl4n/ABPbfPcVvCsq/izqdm46kkGtQV3wWlzJu46iiiqENIyKwCjf8JBM/OzYB+NdAazZ9qzlsAEjk1x4p2SNqO5zuqTBZ7nnovFc9Yt5OSO+QRWnrU4SO4lJwXbA+lYcNyojJJrnprS56ETSPDZU8jkGoLuQSZn6DIBA9aiXUIs4Y8Yz171Ab9VmUsMoSMiqcTVM19Kk85ywU4Ax9a39SjmuNHjhhBLZUnHpSafBbxwI0SDBGc1qLIiqOB9KzbszCo2+hk2ljL8vmk4xyCa1rS3SOHG0ZFRmUbieMVKr5XjvUe0uzOSdjnNf1KaGdIV+4zYIHpXQ6OIUhWMNlsZwTUM9hbTMHkUEg5FU4N0esIFJAPGM9q7KMkTJXi7HRSzxQkGRgPQmo/t9t/z1X86qa8Qums/OQRyPrXOKSQCWP512N2MIU1I68X9t0Eq/nSm+tx1lX865PIAzk/nTJJo1TcWb86V2zV0IrdnXf2hbf89V/Oj+0LYdZV/OuUjtpJYfPUSFMZOD0qAyKRwW/OldoFQi1ozsDcwzKVjcEkHoa5OwuQLqa2l+4zkHPbtV3QiTdMCSQBkZNZeC1/M2MESHIpN3ZEoqOhbnLWNuFU/MW5NTT2z32hOiHDlt4x6iqmp20nkGUyZBPPXg1fgnaPQN8KlmGRx/OsKuxVPc5TWJpLizMci4eMAc+orR1XT2vtNtZVbDR4Cjnk1X1zE0MboAGaMl8DvVu8mJ8NRPCSXh2sR6jvXMmrHS11MxS32QRyH5kJB+oFOjuZo7K0MOcxyBmx3FOeWO4tPOUYJOT9cc1b0XyDo4lmHV9oJ7elSlcG9C3qF1FLYSSR4OCBx61WtbRxpUCToZLYknHdST61CgNlot3E3zncQD6Z781a0rVmTw3uMBcwDBGAc8da7Ka0OSd3I07a2MafZ7RgEQYIIzkVBKtnPfW/mwkiMkSHI4zjBo0/UJJrMSLEyPIOSccDtVbU5prDUbS2SLeLn75A7DBrRpLYhJpmpdWkIlVI2xGRlwpwSaqTy6RopKyEiRxym7BA7A+9V9VlbR4cBiz5yCTn+dctNM1zMZpyWcnv0qU7hd7CzyNPdSSsOCSR9KgeOGabcwBcDoaZfXItrR5OhA4+tUdCEkkD3crEmQ8DPStEDNXIAAAwB2ollWGB5GOAoJpFGSc1m6rKZfLskPMh+YjsKaTuDILZiIWnfrMSR9Ka5EnDDINKxXeUBwI+AKQ+1aoyb1K0lmrNviOxh154pokljJEq5HqBgVbxxTfwB+vNMVyJXSRchgR6UEcU2a0VzuUlWHocD8qkjgkI+ZgfoKBlaSBZOelVZLYoTt5rTMZU4xTCueaYGQUYH5hSo5HAODWhJCrZJHNV5LRlO5aQDEuXTjqKnF6pHMeT9BVUxsOooJ8o8jmmhFsSzyECOMDPfA4qWOxjTElzLkjnGTVEXLjheKdCzyyncxIPbNUKxekvVCbLdAD0zgVWKPId0j59ql8tVXAFIRSHYj2gdKWl20EYpCEpMUhcDvSeYooEOpCAab5gpwcGquMY0eTmoihHarVIQD2ouBTKkUAkVO0dRlDRcBA3vUwkx3qvgilU0gLiS8dal80EVSUmpATSGTFhnPaoXPPU0pOQBTCaB3EzQTTc80VRIuaM0lFAxQaM8UnNOoFcKKKKYgFLSCloASnCk70AUgFFOFNFOFMGApaQdacKQDhS5poBpaAHA807ORiowadmgLARmmkYp2aQ80AMBxT0fmmEUinBoAuRninuRjrVYPgUeZkdaAJS2KcG3L1quGyaVX25FJjRIrfPSyP2pgPBaomfJxTQMlElO31W3804NSET5GacGqENSg5pgTq54qzFNgjmqQp4bGKljNm2usYyeKunZOu3Iyelc8kpHerVvdsrjngVNgLk8Xltt7HvVYW0kkgEYJJPGK0I5UnQE8mke6Fm4dYy3PbtTEPXR7m5aFpuxJJIzxin+KNQtYdMTR7cI8iuGeUAZA9M9e/wClZV5rtzJGEVthHBxWOWZmLuxYk8kmhotDHQx/MT16U+ObBFKf32R1I7VAQQaANSB1bk9qtnM2nSxdSBkGse3mMbeoPWti0fGVAyrAgn0NQ0NM50579qQ1c1O0+zXG+MHy2OQT6mqZqosGJmkpaQ1SEITRmg0lMANNPWnGm0gCjPNGaDTAM0UYp4jzSuCQwDNPApyx81MIxSbLUSEClCk1OIqd5fFTctIrbaNtWBGfSkMZqbjsV8U0oKsGM+lNMZ9KfMTYrlaYRg1aMZqNo6aYcpCBRTypFNIqrkNDTSGlNJQIWikozQAtFJmjNAC0DNJSigLCg4p+c0zNKDQA9W6inhjkA1CDzTwaTAuw3kkJyGJHoeavg2+oKORHMBwM4yfoKxATUkcjBsgkH1FAF9o3hcLICOeDUyNz1pbfUY5lEVwBzwG6YNLLbNF+8U7kPcUmIsQTFJAwOCK07kfbbfzV++o5HrWGhI5q/Y3ZjlAJyueRUtDi7MYgJBzxg4pQMk4qxqSBFE0Q/dscnHas2TUEhAVeT3rJxOuM00XQKlVcdaxG1Z92FWpItYlDfMoP4Uco+dGzK3lwknpjmudunG4bSSB6nNabXyXdoRgq3uetY8oxkHtzWkYmc53EyTjJ4ocEjDD6VGjsrj096sKVYDuauxjcqMMGmlsVZlQHOBUG055FMQ0nOKl8tioOeKYIwWHtUrMAoAoAhkXB5HNOTpSOSaFDE4ApWAXpSZpzIwGCMGo8GnYQu7vSE5oNNosMeDilJpoozQA4Ng1KklQA05DSsBYD1IjA1XBzxUinBFAjUtVVlyDyDW5plldzMxt5vL8sZ5zzXMRylCSp4NXLe+mRvllKjvgkZFS2NHdaVqtwl9FDLKWIODycEfSu+j38EkYI6Y5ryLTLtPtEchbBzjJPrXbDxPIkYAjyR0OBRexXK3ojqJWwp+leZ+IruVtWcnkA4ArdfxFcy5BIAx2GK56+uFk3FsEgk5rGbudNKnyrUzr2R5FWMHr1qpNCYUy3WiFiJd0jdAaivbgyscdB0pRSuKTOoN3LbWflMDJD6Hnr9aaBdw2xcA+W4O1ce1VJTcNbvcKvAP3SPSrENzdzad5xXBXgAjtTIkm0R6KWdJlmBDBu9LeyG1mWEf8ALQ5JHakgnJdiQAR1wMVXvJDcakkBHLDr6Cuee5UdjauSTZLBncZBgHrUdsqWpEEI4wSSPWprnZBYRFfmaNeueuKq6ZfRXLiNBlietZPc02QJKGd1U8g8iu5sGD6bCR02gCvPpYJV1k+UeCfnFd9pBB0uIA9AQauS90ymVwpE7D0NahH7tSKpSJtlOe4zUk2oQWyiOU4JHrRBXRM2UrzUVGoC1JBAwSPWryyRFQFAU+lYAWxmvvMMuHJ6ljWusNmAGNyD9Ca6eRcpmnqR394ljqMZYjEiYz71pJ80at6jNc74kiS5hikt2y0JBODnit+1IeygYd4x/KsZRsiriNw9ZmpDEyn1FacnDVn6mMtGfYiud7mkTmslNSPuRXdRDMCH2FcLKP8AiYE+4ru7bm1jPsK6o7IibI5owCG/OqF4SXGenar105DKoH3qj8oOpDD6V2U3oYshgACHf+FRTsM8U64BCHBwaqJuJO45pyHEt2B/emtQfeP1zWTYgiY+9aoPzH6A1wPSZo9iwOlLSDpS129DFgaxdfA8gNjkd62jWPrR3Rle4Ums6jVi6a94o6ecEj2FX5h+6NZumHP5VpScoQfSudr3TeTs0Ns8BwfSrE92IZo0PRjiqds2JAvvVq908XbRtu2mMgg1xOEm9Ana6uQ60ubeNvRhU6/6hD6pUOrYFqq9SCKmiH7iIeqVvBaojoX0OVB9qo6ypltlhUZ8xwD7CrsX+rH0pXVWIzjj1r0L2Rg9zl4dKA1JrV8lAODnrS2dhjV5rd1IRBlD610bRoG8zAB9aFjjMvmYG7GMis1O7JcSjaWzJcSKwOFAwfWr0q5Qk9qlAGScUybiM1pJJrUtaGbqpxaIw7Gr1kd1pGfas/VDnTQx7HFXtNObKPHPFRTVhN6lqoHP74j2qc1Xl/1oI71Ne/KVHcZDgSqB/dq52qkhxOme+RV0dKKF+TUJ7jGqjGMXY+p/lV5qqYxcg+9c843qJlRejLZRWIJAJU5B9KeKQdKAQeld62MxaKKD0piILi5jtojJKwVR3Nc5rGuRpG7QDdlcA0avcmdZ4ZWIKudoBx06VgG3lmix27ZrGsotWZ20afUzL1rvVYwi5AU5OBVOPS7lvlz068VpRv8AZpXBYA9CKjN5sYlWHNZRikjrSKcejzyMRuxjk9aY2jzOCA+cdTzVpb11JIb73WljuWOVVuTyaOUHoa3hu7lCmyeUF4jgZzyBXRgnjJrjtOSZNSjmjUk9Dj0rrIYp5VBwQD0yK5qlNsnmRPuHrUkbljgdqjW1aMguc56VciiCjNYumyJSVhgDN1qhITFqkbH1ArUkkWIjcQM1n3BRrgTnopyBWtOLRHOupsSxJdwNHJyp61zEkarM6gcAkflXU25LRK2MEgHFRPpkTyFwOpya9CF2tTm5uV6HMvHIRhVJ+laelaQJIzLcry3ABrZisoo8EKCR6irAUAYAAFa2sKVRspXEUdtYShFAAQ/yrkoY2flUJHtXa3NuLiBoicBhg1DZ6dFaxBAASO5GaVhRqNGVpMDJKZNhHHOazrVUkkuJZOCJiAK68xqFIAAyOwrjYShurqMnnziAPQ0nZFOfNuOMiiSaKQ5jcZA9DV23GNMmWEZypK9+cVnWFtm5naduIwSQewq/5gi0W5nh5CgkYrmqq6Kg9TlWkeS0minXbNEpGD3FakE8MPhmOaUDDgA57n0qpczR3MYfaN/lnkcZ70sFsL/wqYZH24+ZD05BrmgtDrk9itcxqIGSP/V+YP1Bp9ozyeHJ7VELOhLqR25FQQSMllNHIMujg59eDV7w+7rp008QDiNyJFIzgUJambvuLaKNS0S4Kk5B+cZ5BGasaBdR3GliCNVMxXZswDz0yatFI7W3uXtFAFwgIHX1rI8MTR2NlcylsT4PXoB9K6qexjPc3NPmNqP7Ou1CuqZDYxkelWpkFv5TlBKT/qSRkj25rGt7w3emNI6lplkPlEdT7e9WbuXUZpLBolxEGw+RnBNXYSsZfi+Vo57e1c/ORvPtWDwBjNXfHUV/Z6uZ5kLQsuEcDAHtXKfbJJACr8HpVxRm3qO8Q3RMYhQ5OcmrdpcW9lYRRbxnGTz3rInjMjhmOfegDAwcn8a1tZE3NSTVwFPljntWcLh5LwSHqT19BUbZIwBVUs6PnPWlYGzZa0S6Sa7inAeM4Kc5NVhLJGAXXIrNMjK2Y5CCeoycGpY7xlOH5FUQzSSZJOAwz6U81SSSCXAB2nvzUgkkj4B3r7UxFj1pwcgcVFHLGxxn5vTNPPXmmgH7t4+bFNMKnlTk0hpwODwaAIihB5HFIQOhqcuOhxSGMOMqeaCiu8cews2AB3rJuJPMcn04rRuYJXyvIFZ0kLxnDD8aAGg8VNbtiTNQgHbSjK807gaYYEZzSEAYOaopOwHtSvcM4GOKQFlpFHcVDJNngVXLMeppM0xDy5NJuptFAC5p4cimUUATrJkc1IrqeM1Uzx1pyEg0WAtkA96aYxio1kx1qVZAaQEbRio/LweKtEA0wgUXAhAxTgaCcUgORSAXNNJoJppOadhi5pCaKSmAoNLSClFMTFFAoFLQSIKWkFGaLjFFLTRml5zRcBaUUmaKAHClFNBpc4oBi04GmA5pQaBEoIxSdaaKcDSAKUGkzQDQAZpaUEd6QkHpQAw9aaRipMZpjZBFNAICcUoY80DFGKABW5NLklsVGeCamtIzNOAfujqaTHcHJCDANNkGFBHOeta01qsybEADDgfWmDRrhYCQMv2BHWmguY4OTTwafJbzRsTJEQAcEmoc4PtSEShsU5ZOajALcjn2oHWmBaQg96kMZxkc1TUsD1qeORh7ihjHEsucg06OSpFZZBg96ZJAU+ZeRUgW4Llo8c8VoxSJMuH5BrEjkUYDA5q7azKeC2D9aQWHXticF0XIJ7VlyRlCFIwM5FdCkg2YzkHsar3VoJ1LIMn0FAzDizFNg8k9akniAJK9KUqSNpGDmpo08xcdx1oHYogYOK1dMmDqYGPOeDVGaExP7HpSRs0cyMpwc1LA6B7SO8hNvLgMAQD9Olc1eWkllP5UoIPqe9dOziS3huEPIIDAfzrVFha61aNZyoBcvho5OgHXr3NZuVmaxg5bHnfWkNTXdpLY3LQyggjue9RY9TitYyuS4uLsxuOaTFKSOxzQemasgSkIo+hzQfu0hCAZpQMtipILSedgI0OPXFXodP2rudgSDzik2UlcqCMbR708JVzykHAHSkMAPNQ5GiiQKg9KcAMjFK8bryozjqKZkOMrxjqKV7lJWJgBnFO2rVcFhz3p6OTwaWpSaJdoNAjzSAn8KsRAEA0D3K/l80GP2q6Yx1xTDGPSkPlKZi4qOSHvir5jqN04oTG0ZjxkdqiKEVpvDkZqrJFirTMmikVIphqy6+1QMpBq0ZtDTRRSGmSLRSCloAKUdKSjNIAzSikFGaAHZpQabmgGgCQGnA81GDSg4osBLnp7VctNQe3YZO5e4PNUQeKM4NJgdAUWYebAchudg6ioVcK3oR1HpWfbXUlq4eM59QeRWrGY79S6YEmMkDvQJl23lFxA9vIc7untXO3sDWszxtkkHgn0rQRnim+bgqelXNTt01CwW5jXDxj5vcCpsVFnMBiGFTx5Jz2pix/MKtJH8tFkVdkkcixrioZW3kntTgvzYPSphCuB6GmhNlIRjkg0iiWNuQcHvV426twOKR4TEuWYEfSqJIQQcCpPs0jglY2OBnIqWJE2Z2/jVmG8MIwqgjGOlIZjmORTypHsad5LFdzcZHSr0sm99xUDPtSgqRgigRniP1q3AIww2gEirccduVYSEDjjmqojWEZVs5oAbc4dsBQCPSqDghiCOKukgt1p4SNuGGQaYGeQCMg5phBFaJsQrF4zkHt6VXaIgAEfjQBWBoqQxHsKjYFeoxQAmacpphNPHIpAPBwad5lMxTTwaALKy4qSOXJqoDSh8VLQ0bFtdCMgFsfjXT6PdpNGEd8kDHJ61wiyEjrzV7Trt4Z1bcQO/NJoabT0O7cgHOCBWPqdyPOITvWqYnu4BJGwAIBrnLs4nOeaycdTrVRNEZkK4BGSBVaWTg8092yxPtiq0hzVJWMWzqxJPd3AhiQiNzhjjgVpbZLLdayxEoy5VhwCKnaNotClFrFvkGcMAOadoEM+oWplvRiGMEBiP61nc0avE52xOy6nXBII4yetaFzFGSkq/wCswOfaqqIkOrzJE4ePkqRVq5BC27jqRjFYVHrcILSxZeT5BGwz+74981HpFtHYN8xHmMeM9s1N5fk2azS8knAqpp8wvNTTcCFQ569SKyWrKZoWkaPrBjLAmRhmuwtLX7IrIpyCcgelee6u09nrazw5CMM/Q12+g6g+o2QeQYcHB9x61pNXjoZzTtcnuziUe4qeSyhmCM65IFVr7idR7Vo253QqfaropMylsmZz6VatIPkIPrUh0+CIA4J/GtEoCckUjqCBxXW1ZGaZkanbRRabM6gghOM1Ppj7tNtyf7gFR+IZlg0a4J7rgVFpTY0a3P8As1yTd0aLUuSEZqjqXKIfQkVYYk1WvuYF9jXM9zVbHN3LBL7Hc4NdvYkGyiI9K4W/GLwHvXa6Uc6bEfauqPwmcyS4TLq3YHmq81yI8AVbmOUIHWsm5DF+hxmumnsQyR3EiGoAuBmpoYyV5HFJIgUFT17VoxIS0bE+K1QfmJ/2c1jWwIuBWyo5HutcUl7xo9iwnKinUyPlB9KfXUtUYvcaax9V5Zv9ytgisnUxlm90rhrNpmtPczdNIDbe+DWpIOPwrJ09sTbfWthuQCKpO8TSb1RUgOJwffFbZwVrDB2yZHY5rYVsoDntWHtVFNBUWzMrVX3Hb6Gp7diUhz0wRVbUjkkgd+tWbPmCI+hNFOV9S2koo0oz8g+lRXK+YVVXwakjPyD61zmqai8F+QCQEbJ+grvTujkejNx4wyqjSYYDGM9abCiRTAGXJ7DJ5rmrnV2l1KG4RiEA5GadqGomTUIriFiAhHGeDUqLJc0dazqjBWYAt0B70khBQj2rn7jUjcSQuDgxgHjua0YL4zYB44rZrQUZpsh1ME6S3qDVnRH36cmeo4qvfHOmzL71JoBP2Ej3rOmy2tbmpUMoJYY61N2qlqF2togY9+BRW1iEdyURZkVj2OasjpWNHrMSACXjNaVvcx3CgocjGaKOw5akrVUl4nX3Iq2elVpkYyqQMgEVnOLc9AiWSflP0qK2fehPvipCflPHaqNhKN8kZPIOcVtzWaTBK6Zo0h6UZoJ4rQk4DxMWh1mTDYBUHFWbYD+zY5SMkg5xWpr2gR6lOJ/M2tjBGTTtPtktrZbNvnOMZrkqxd7nbTqWjY86u90t/MdxAzxzURjwPvZ/Gu3l8IWrztI8u0uemTVKfwpAt0IoZc56jJNKDvoa+0SRyBODkHipIZMH5AXf2NdPceFIzOEhJIB+bknitrSfCVtaqJJRk5zzXQkjGVW+xR0eNUgQiMljyc9q6CORygxEfwFW0WzgHylF/Ch9Rs4lJLqMdqORMydRlXyLqdxxsUeoqddOYkeY+R7ZFVZPEloinaM/QiqE3izaTswB7gUKkiHORuDTowPmyfqaDDaxEK2M+9cjdeKbqZSEOPfFZR1S7kkzLKfzNXyJInmbPSbWeK4j3wkFQccUswlO3yzjnmq+kW4t9OhTOcqCT7mrrHBA9amC0E9xRwBmlooqyQooooAQ156Q8Or3qk9Z8j616CxwDXEmFpNVnlK5DuD9DWc4ttMuKuOurlzZyrsKkjJIGM1Z8PTebYypKP3ZBJB9O9IzR3cs1mMAiM49yBU2kWxit5oH4dk+mM9azqLQ0huctNbG2vHRGzC4JjPt6VqeGfJfw5PHOQCAxXnnjP8AWsma4LxG2IIliYjnrirXh8CTT2kKsSAwCg1ywdjqkrooW8omt5rg/wAJGR681e0AlHuBGQElJBB5BzWfIgjabyT8hGSPQ1d8OSRmC+guDtIBKNnGCKdupN9LFpoLiIzQzPgQpmPqMjOKr6QkF3oksL/JOJNxIOOPStC3uBLaOXG6SOElvzrM0WIuszP8sckhAPTiumkZVFqamiWbJGGDhgCWAx0p8+oq7SQFhFD1jc93+tM0DS5dt0qzEhG2qMnp1qDWNIV7XbFJl1ORgnk1pbUxbtsbUVxZ6xapa3mwhRgkjJJ9q42/+H8FzqF1DY3IVoRuVck8HmupsrFQkbKf9WAD7mrsFjZQ3cjecfNkAIO89PSm9AVmtTxS/hutNnaCeMnYcdMZqKKUSrkV6FrGnRR+L7MzoGjnBBB9ap+I/CFoljLqdm+wDnZk8j09KOYEjiWJAJBqAyBjg9qeYJ1GGU5HtSC2kPG3BNaJkkTxg/dqInB5qeX9zgE89KgyucnkVQhQemDip47hkAycikeGMQKyEc9u9VyWA4GRTQjTSaGXplT9akV3jIx8y1kBiOQcVZiu2jGDyKLAaazKxAPB9DTwCD1zVKOWOYcnBp6ySx/dIYfSgRaxmlAK8g1Ek6NjJAPoalyD0ORRcYolzwy5pJbaOZD0yaTNAJBzmqAz59OkiG5eQTxxVYwyA7ShzjP4VueZkANzj1qTKEg7RkAjpSA5whgORikwTzWxe26yyIIgAc/MB6VRn0+SNiycikBUNJTiCOD1pAc9KYBRSGigBaAaKQUxDu1AOKTPFFAxwOaerYAqMU4CkwJlk7GhmqIZFKTSACc0A8UmaTNAC5ozTQaM0xi0UmaWgVxR0pwpq06mIBSZoooAWiiihDAUueaSgUyRaWkpRSuOwopOtKKARSCwo4pQabmgGgLDxTqYDTgeKdgFB5pcg03NFIBSM96BxSZNGaBDhSMc0ZpD1pgIRxQCR1pccUhPagBCMmrMB+zoQvV+vtUKDPNSDrSHY0rSbbhupHJ+tSyan5z7VcLt71mhiEODgmoAcqQe/emIddXcs8hOQV6YAqEQuw6YzwK0rS0Eg8w4xjpip2s952ICcjPHY0AYuRCxUdcc0zd81aMmmSTTkIMBByfeqNzbNbvhjk0gAMKmVhgYIqop9asRmMclWP0NAyaNiGBHSrkUm4AN0rPaZcgICAPXmpYpCMUAW5IFJ3RDPtULEhgACDViGbpT5IFlTd0NTYY+3uSSARVtZjGQw6d/pWOrtG+1hgjoa0oHWRNpoAWeCO4dZIsZzyB2qjn7PfLGw4c4J9M1bKSWzmRMlTjNE0aTAtxuHINJlIbc24dSp4MfQ+tZh++VxyDWu5aa3WTuOGrPcKW4HPQ0rjsXdKuVDeVIcqwxW7p0jW96gJ4HQ+grk7RiJsDqDXTWLeZw5wRyD7Vz1E2zpozUHdlbXo49Sv5olQAkDDAdDVCz8MgECUlmOehIrrrHTxLJJdzKBCv3DjG/3BqHzIyTOvCk4A71dNtBXmqjukcvf6AkBAjzk1i3djJb9Rke1djdzeZMcdAMCqUzLE24Rh3YYAIBzWvMczRyJDRjDKVJ5waltLZru5ReiDljRdTSXNy7SAFgSDtGBke1X9Ii2WzuRhzx+FO4rFkXKwzosagRr1I704EFpCOVJ4pv2Yk1MkOBjFZtm0YkAXkk0pTI4q2IMrTDHg4qbl2Ku0jJ9BWSLhVd2IwM9K3mQKhZuABzWMyxvKXC/J2qkQzam8OXkWlx6io3xSDOAOn1rM8so2GBU9cGrUGv3sNoLQSBogMBSM4Fb3h3UtEuSYdTURuSCGJAH8qZNznFUFSwOc9qljbGAa3PFWn6Zp00EmmzB/PbkAk4rIdAvDDB9DSaLiyaPDLTzGCOBUUH3sZ6VcjXcuak2RVMeDTHhyKtleeRzSGPIxSuDKPlYFV5ovatJoiD7VHJDkdKpMloxJEwelV5ErUuYCrHiqMiEGrTMmikRg02pnWoiMVaZmxKWkozTJAUtIKKQAKWkpaAAUUZozQA4UmaBRTAUGng0wUZpATA8VNbXDwSB0OCO1VFNSBqQG5HIl9HuUgSjqPWrmmXAjlNvKOHGCDXOwXDQOHQ4PetkOt3CJ4uJF6gUmJFLUbRrG+eMj5ScqfUVGrYFbN/i+0sXGMvFjnvWGj5U0F30Hg5apQWK8VEnJqYMFHFCESxIW+8wA96e32VF+aTefQGs+adgcZx9KhWTDbic/WqEWrm9BYLGuABTVmGMk81TkkBYmk8zikFy7JOCo56VCLgg1VLk96TfQBeabevXFQi5Y5Vj0qv5h9aaW5NMC0JCGBzwalaQhQQazw7cc9Ksh9yAZoAs285j5JyG45pzrubIyc1WByAPSp0kxhSaAAny+WGaRgsmDgVKArsFPSkdApwKARWa27g9aQQsOMVZIIHtTlwTzSZSK3lkUyRMVfMWRkVBJGSTxSuOxTwRSE8VM0ZFRFTmmKwRk5Aq1Hu7VXjX5hVuEYHJ4pMk7TwrNm0likYlsZ5NY99/r2PvWn4ZhK2s05zwKy7w/vX+tQaRbKZqNgME56053xkDrSRW7yPk9BQgZ3tjcy2dwOQ1u33gRnHrVzU9Qik0/7Pp5AVzggdqwb17iF5YgpKIMFh0rOtNQeFTuUkdjng1nyGvPZEtpCbfUwj52YIyT1NbvlxvbRyOQBGcj3rEtrgXF5G0hGGyQO4rTu5kj01FZsAuVzmuasrMumyxJNFcwJGrjKHOM1laVbyf2kxkJWMPkHpmtC2shHafaGY5zwM9RU2lwLczSB2AKAkDpmskUybU7dbi4RmwEQZ+tbnhhg0MuBgA4A9q5m8uikqq5wpOM10/h6SOQboiMMnOPUVoruLM5vQt37gXKDHQc1atJCYV+lUtTOyYMf7tW4uLYMOyg1FObTJaXKi7uPGBmlPNc1eeIXgcxxrnHBPHWqsGv3BkG4HBruTujmbSdi94xZjo5WPklgMCjS5CNJhVuCBjFO1SJvs8csnKEgt7CmKyGICJhjrxWMjWOxcyMYzUc8MkqBUGeajST5gCattqEFqoVsFsZrBpD5rGVN4dluGDswBx6GtjToJLSzEEnO08Gs4+Ik5LEKQehq9BrEFwgaP5j3ANXzK1jO9zQCA8mmm3jbqKrnU4EC7mAJ7E1KLyNyCG4renNWE2Q3QW2iLAcZxWazliWY1tyxrcRFDyDzms240x1UtGckc4rTnQIrWx/fg1sKfnT3WsSBmWcRupDZ7962kOfKPsa55vU0exYj4UD0p9Mj6U+uqOxk9xDWXqC5lA9VNaprOv0+YP7EVzVo3VzSm9TBsz/pePQkVtZ+UVh2hxdk/7RrbxlBWcfhLnuU3OGq/ZTq6hM5YDOKoSH5iKs2NqVkSYE8gjHtXLKm3KxrJpw1E1FT5ROOnenWBzbRn3Iq9dQeZbsuOSOKz7E4twh6o4BrRU3TVmZqV0acR+U+xNcXqz+ZqM7Z4LV15YrDKfTJrkbm0csLjkiR8fnXZQd9zmqJlJR3qQAAAVcvdONiIsnPmYxS3unPa20c45Djke9dKaOezFtiCvritO0bEoFRR6a0dlHcLyzAcVoW1iVCSdzTeqHFNMivc/ZpB2JFT6EMWhHvSapGRZyFRztNSaEc6bET12gH61hFWZ0tml2qjqEUcgTzOgPNW5HEaFjwB1rHm1e3u5ZLOM5cAgnPSqqK6BGZNYzXGuAoMW2MDjvXTW9tHboAmeBjrXMyXEtjqMVqWzvG4H0rpoJA0aAuCccj3qYOysNkxqOSVY8bu9SE1la5KYbFpFOCCMVlOpysIq7sTzXpCnA4xVOFzGDKPvt1rEj1CWSVlLZA5rStJRKnltx6Gsa0na6OmEUtGaiSm8g4ba4PrTJp3solYksc4I9KZaAxShR0JqbUbVp4sx8n0q6NVyi2zKcUnZEJmF3CHjPzdCM1AhMV0iufnPb2q1bQxwAKv+sAywpHtvtF9FcAEbRgiqcnPQI6akN1GzahAMnB5wKtiwUXHnDqRgirHkKXDkcgYFVrrUYrclAcuO1aQpKGrDmb0Q+ZrazXzJCq5PfvWTf6uZUIhOEHUis7U74sPMmYnHIUHFYM19PJnyyAD2xVKV2WopK7Ld5qMplKxMxPXIPFU/PlJzI7Antk1TLSBizHJPpxTl3PjajE/WtE0tzNxbehYOHAzKAfSgR/Uj1zSw2s8hBWFvx5q0NOmfl2Cj0xSdRIpUpMrCNT3waaIQZkLEYB/OtGDTFAJZ8n6mrcenpL+7RSzDoBSVS+hbotK7OxtGH2SH/cH8qnwCQapxBo7WBW4IABq6OlONznasLRRRWhItFFFIQ09K465laHU7tY1yNw6dq7E1xVxM1prl1G+DuAcDHuaT2NIPcrIko1PchIkPB9jWzowkV5VuD+8wCPpVfbGLo3SkEyLwPQ07Q7l7m4kSUfPGMEjvzWFTY0juc9fsskskyqBIJCGAHWm+G2kDSxoc5OMHnsaNRRoNTkT+GRt4PbPpUGiSSRyXRi5fHyj1PNciZ0kE6ywGUOME5x75q/4KBme5LRlyFwQee9UHuvtcCGQYIyD+dW/BV0be5uv4jICMDtV9Cb2ZpXEHkaqQCRDcxkHPYcVV09WK3VqoOIJcofUHrUssdybiOyDYIBIdhnj09ai043MdxOUUP5ZwxA61rRZlWL1nf8AkzEWzZIOWHXj3rRvp7W5sWkb5BHg5Bxz3rH0dkha6YRktM+ecHaK17sWgsgXYIGHIJ61uzJJdRkl7ElokkGcBcDnOTWWNYkhukg2l3kOQfb0q8Ut9QtVksjhI+GUnOcdaq20Cx6kJim5VX5SeeTxRuZPR6GZqs8s+q6bNKMNHNgj0zWd4510xhbCAldpywz1rR1t2NzaTMACZQSAMYxzWJ4ngg1DVZJV6AkZz1otqaxejOOM0p53GkEz55J/OrdzpssOWAyO1VBC2cEEVqiGPBjkIWRvqc0G3KMTkFexpyWLMd3PFTx2rRggtnNMCmSTwDwO1X9NsxMsjOPlGMGopbUKMhuta9moSzVU57mmiWUptIDDdGenas6aymhJ3KcetdGGI4oIVwQwBB9qsVzlgWXuRU0VyydckVsTaZBLnAI981mzaZNEDtO8D0FKwXHpNFIPm4P1qVS6AFDkfnWUMrndkH0qWO6eMjnIHalYLmqk6kYf5WB6HvUgIPQ1RjuI5h83yn361KAw+4wIFMdy3TQSMio1nXbhjg1ICG6HNAACVJ75PWn7gRg00CkxzQK42S1jkBOAM1RmsGXJTkVo5wKUEHNAzCkBVtrDFNArbkt4pQcjBqjNprrlkOQKAKXSkpxBQ7W4NJ3piCiiigBRThSAZpwHFAwoJoNNJpAGaTPNLSAc0ALSGlxRQMQdKUCgU4UEgKdTaWmAUUAUUihaKKKZIUUmaKLiFzSg0lFBQZozSU6gVwBpRxTRSiiwIeDSg00UlAEvakzUYbnFPBpDHgZFGB600Hik3GgQ8A0mKbvNLvzTEKT2oxk0g5PNKaVwHKcHFSgADOajWlJNAx27C4pqDLfjTCaeGwKLgasM6qAo4GKsi4AXYOp5zWIsuFznpTZb0hRtPNMGbMl5FbqQGG9uTWRc3CSZ2jJJ5PpVRpy7biTnFRqSTkmpEKVIPFAkI4xUkbA8U4xZXPrTGMDZp8b4ODTAhB6U7YetIZdgfpVyOQggdqy4ZRHwxx6Vejbpnoe9AFyWGO4iGBgjnIqohltHKuDt7GrCOYQSx+U1MyrInzYIIwD6GlcYsNwsh2tggioJEaOTcOQO1MMLwqW7CpY5hcJtH3l/WhjLELCS3dVxgjNZkgMcmQMjjNWVk2EryCDTLlRIoKnp1qCkVgNt0GX+Pmt2ZPsOnRSNKDPIMhRnge9Y4T/VsCDtPUVZjtvtF3G8khKknjJ4rN6s0Wx08usm7sbeCBdu2MKcdzUNzG1tAIs5AHNZsdylte7mACA4A/lWlf3cd5GDbENknewOQOelJKzDdFFU6nOSTVK6EgnG0gEDjI6VNNdAYjhGcdT1qOONidzZJPPNaXKjC5nSWKorPjknJPvRbyCOBmI6HHFaVxGDARWXbgDcsn3SeDSuW4WRdgkEiBgODUmcHNRxIEXaOBTznoBmpY0rIUy4FR+ZlgajldVHzMAfQ1VNy+0iJSR/e6igTH6ncgRCFT8zHkissnagUHtUxBBJkOXJzmoWBJzVozYzgDceh4qzBcIFCuMAdGHB/OoQuV2kZFWYY12gMKZFiwYvOUeazkfwkseKsRzXVsAJlE8YHVVwcfU1SBljbByY/wCVWYLvc3lSMADyCalmkUWEltpm3wSgA9VJyRV62ZdoBPNZTW8RY7SBnuOKdHHdwgmM7x1GBmkXc2HjOc44NMK96pxapglJ1KHpk9KuRypIvDAgjrU2GmMK5pNmam25ANNwB359KAKdzBuU8VjXMeGNdJIAUNYt2mJCKpMlrQyipNRSJgVcZcHpUTAEGtEYMpEYpDUrKMmoyMVRmxKKKAaYC0UgpaBhS0lGaAFzRSZpRQAoNFIKUGkAooB55pKXGDQBKORU1tdPbSh1JwOo7Gq4bApw6UmI6+zMdzayrHgxTD8jXLyKYZXj7qxBqzo+otYz7WP7onJHpSa+gjvhdR/6mcAjHrQFyv52O9AuCRVQvnvSqx9aEhkkku5qYXNMY5pu40wHFqTdSU0mnYB+6g9KZmjPFIAzS02lzxQAp4BpY3IpOtAGDTQFuM570SkowI9ahibBqaU5UGgRKkhOCDzUnmEN8xqnG3PWpzzg0gRcGHQYpu0qaZC+OM9qlJBFDKJYCDwe5qZ7YOMr3quAQufSrdvNxuIyKlotMpTWrDtVOSEg9K6hY4rmEFRyeo9KsaV4YOrXJQcAdTU3BnHrGRzWppWnS3lwsSqSCQM13a/D+3tm3F9wHOMmtRNPtLJAIogCDkHik2Z2G2WjLZ6YIlA3dScVwOqxGC8eM9QTXpUd6GYRkjmvPPESkanJ9TUo0iYkh+f6GpTcrHDtDAcVXmyCahOnz3UZkBIQDk1aJbPU2vrG6soYtqg4+cnGT+NVbmytBa7UjG3IYE4rM0S3gktXurib95HkCMEgmr2h6gJ55rS+hYRMSYyCB9Oals0a0MHyWj1oSL/qWOB7VsyW6y2g3ciJ8/Ws/VrQ2WoEoT5bHK81ee4WLTfMZsZYEiuaoVTZYSfzIAnQZwM1nWtzPJrTWsIIZSMnsRnmr0Y86weUcBcFfeorSWK3uS7ACSTua5zcl8S2rh7eOMHLHJI7VueDQI0kjzkgetZWozuYkMq4YE4yO1anhFG3yzH7rcAVrF+6zOexq6uMyxr6gipY5iLcxjrtwKr+IJTbpDMBnD4I+tJFNlQwHJGcVyK6kEUnFGDeWzwyvLKMKxOCaggkiLgBgfStzWAL2yKkY288Vz1pbIJQATkHjmu+lLQ4pxakdcGkubIwSrkMBg4qjHpk8LEq3BPSr0DlIVX0FBnfd06Vz1Kmp2Rp6DTYiOMvLIBgZ61zWpXkk07RoCQnAI7iuhuy9wMMSBjGBVWOyjHVM+9QpXM3B3MOOxudUhaKJCJPWtewjOhiFbrliMMD/wDXrTgHkAGNAMe3WqGuSm6twpjIcEEE1SabJcLGJr9zLc6yslq5EWAMCtG1u7qNQuCcdDVBbOVpQQCSvWtvSJ4hcGKYAcYGR3rdNJGTTJoNXu4xtaI49cCr9trMMsJMp2uOoJrPuNftbe7a1kjAwcE4FSmzhu0FxbnIIzwalyY0XL0RzKk8eNynt6VZhOY4z9RWUFaNwMnaR0NaUZxBH7MKm92a20LidKfUaHqPQ1JXdB3Ri9wqlqH+qHuauGqV+fkQerCsazaViobnNQ/Lckdw5rcU5QVg5IvpP+uh/nW7GcxCs4bGsynNxMTWvY4NuhrJnHz/AFqeC9W3jEZPOeK5+Zqdy2m4aGxIwEbN6A1jWJysjerg1qzHNu57YNZenKWgkI/vcV0TbmjKGhpKoYMp6Hg1XWzjCCMrkKcipMkKyr94jj60Ik5jwww2fStKcNNCZaj5beKYKJI87entTpLWKWMRyLkDoKYkM+7JYY+lT7SygZwRVpMhJCiJNgQAYAwBTggChR0FNRCp5OacDWy0QrFbUFDWcv0rI0+8aOAxRDJU5wPSt2VRJG0Z6EYNUbTSltJzIpyCCMGs2tboqxUlvLq5U24jIDdTjoKlsNKtYHMxOZSMNz3rUEaKchQD64rK1CC4jkaWAnBOSPSueTkhos3On282X/5aYwCaoWljOjENKQ+TgEnpVKDWQty1vO+JVPAJ61avbye0khuwpaNuOKqLYG1AkiJiQ5OMCqusRedp7rjNPsNSS+hDAYOcEGn6gG+wzbFy204HrWdSLbQ4uzucXAhguiBzx3rb0xA0oz0rGjjlmuAQpBratnATMZBYcYpzptqxundmzGi7jjqKnOao6cZCzCQHNaOKqnRstDGbs7FD7PI94JeQAMfWriqqDOKXcAKoXt7sBRDya1tGCuOMZTdkJe6iY2KR8kd65y8mk3kgEsxq6zFm3E5J60wqp6gcVhKrd6HfCgktTIk0+a45kbknpzTBpUcL8tkkcgGtc4FRldzZxSTfQvki9yotlCo+5n61IIY0+6gH4VZVD0xThayyH5UNDU2V+7iVwCOgAHtSE565q8NOdWUSNgvwAamTRJD1bH4U1TkxOrBGYCAeK1NDjJuzIR8pTGT61ImhEH5mBHsDWjbWPkoFXj3ranBrc5q1aMlZFp1DAZ7HNPT7tMRNpBLE1ICO1bHAxaKTNGaYh1FJkUE4FACHpXBeIgR4jdsEAxAA+pH/AOuu73D1rlNUjSXWwsuACpAPuORUtmkVuEdv5aRy5yQmQtQ+Hsi+uW7kEj6k9KWW5C38bKfkjGMeoq5YxxbmngOMkhhnoa56mxcNzk3ujOji5GJllIx0IOaTw+M6u6nhecn3p+oQJNdS3SNho3Idf61DpjeXfzQ5wZAQD6e9csdzqexXvoFjnaSNsxs54HY1J4KiNxqdzCrYfyyRmoJUktVe1nJMitznv70/wpIbbW5XjOCDz9O9aLVEM6K2uo7xo424mhkaMnuSD/8AWqpY3Z0zW5rcAOk4yVIyQfqasNaBLyO/gObdmO/HYk1T022N3r91cbsrBGCWPTr1rWluZ1VoSWV9MmqXFuYCBJ0yB0z1qDU3YyTxTSEEHMYBxxV+CRn1w3UigRRjYhxjdnvS+I9NWaNLuBgZJOAB9PSugwa0KugW80kLXAYqVB2pn73rx0qtearcR39upAEZcZGOozzT7zVk0+GC1tmHmRJiQjpnvXPz3qxPvaQOwwRz0NUkTY6LxJEBCZV5AXIxXHyX8QyS4Ld+e9WZtfuboCN8bQMcjrzWfc20M4OMqx75ppFJDZtTQrjANUmu0ZvugGkudNuIRvjUyJjOQOlUiDuw2QfSqEy014yHCjinwXPmN83FUycDFCkjocUAdJZ6VZamhQT4kIPG41UvtMvtGJKvuUHgEE8VkpNJEwZJCpB7Eircms3U6BZSGAGMkUyWWIdWDAeYv1I4FXIZ45uUcGsqwmgSUCbGCcZPauge20l4FImAJ6FWwBTuKxCSBSAZHrVe9jm0sCQMJoSM5A6fiafa3sd2mV4I6imFhs1lFMCGUAn04rOm0eRfmiORW1SdqYjm5LWeEZMZwKSO6eM4wc+9dKQpXBAP1FVprKGZRuXBHTHFIaM+K5ikXEox6EcVIoK8xtkenWoptJlX5ojkDtVUGaBvmBGOxpDtc1UuQeG4NSjDDKnI9RVCO5SQAMME1OBj5onz6jOaLofs3uWSuBTAMDNMWcA7ZAVPqTUoZW4U5ouDTQg4P1qQhguT0qM1Dd3whVYiOCMg0hIqXxTeWAwcVUCFo8ipJpFkbg5zTreQI+CODxTuBABxSgVdktI5CPLkAJ7GoHhaJirDkVVxqLIwKceBRjFITxSuMQmm0E0UEhS0hNIKBjx0puKUdKBQAgFOHFB6UUhWCloAzTwOKYmNxxRTjwKb1NAxKKXFBGKYhopaAKWgQUUtIBQMTFLjinAZpccUAxg608DNAHNOAxQhBjimnjinFgKbjcaYxAMnNPA4oAxQTSAQnFJnJpCc0goGOFOAFNA5qTGKADpR3o7UCpFYctOpoFGaYwIz0pG460ucVHI2RQA1pMZHrURJPWgjJpKBMXFGcdKM8UzNOwh6tjJqaOY5OTxVbNAJBoY0aClXGcjNGMHGOPWqkchUjmrkcodcHrSGOECzKQDg9qdE7wyCObhemag3skmFNWw6yoN4yc9aQFpHXgMMg8VKrfZ28qTlG6H0NVo8FcZxirIHmRAMM471LGWSoUBX5BHBqpNbNBKJI+QetTxlioDHOOBTxIA3lSdxwTQMqyKroG6GmDIQr1qyyYYgjioGIjYK3fpUspEUWclT0JqcSGFoiOgPJpiR4fcOQaeg8y4MTdCOKzehrHY6aw0aHU7OSSVSBnIYHAFYup3Mcd0LO2IEcfBI7ke9X7XVrjTtCubUkbScKccjt1rn7QeY5cknJzknvQnc0si7DENoNWo4ycY6CoI3CLirMFwigA4yaGaRIrkYAFQQ2yFSrDg9KvTRiXDLzVdsrkCgu10VHtpY2xHIAPfJpv2aVxhpRj2BFWWyTuJ+tJuAHpUtkNWKv2GJTuYkkdMnIoaNdpG3AqZjmoyetCZLRmyod5yKj8ur00JJ3CowhHarTIcSFYhxxUix+oqaOPPap1hBxRcFEr4yu3GaheEhg3oa0RbjOaa0JPGKTZdit5pIFWLedo8dx70qWoPap0s+QT0pXFYDJBcLtkUc9SAAaiNiUbdbzDGehJNWvsIPI4NMktpY+UOQPSi4WIEu54eLiNgB3IwKtRXcEw+Vhn1zUAuJF4eMEdyRmopo7aXDRtsbHXPFAmjRwCOOR2NZV+oDnPBqQG7tMbT5kY54FV57tbjIYYYdaaJb0KTgc1AwxU8nI+Xmo3GRWiMWVmHNQOOatEc1C61aJsQEUlSsMVGRTuKwA0UneloAM0tJRmgApaSigBwNGaQUtIBRS00GnZpAGD1pwftSA0EYpgPz0x+NallJFeWRsbggEZMZPrWQpqRWKuGUkEHIIoERTQvbTmCQEEHjPcU3PNa93Gup6eLlBieDhh6isZTlcng0IY4mkzSE0E0wAmm5ozRQxMM0Zoo70hhS54pBS0AKDTjTQcUueKaAcpwalY5QVDnBp+floAaGIarcT5UCqfepYWwRQBY37XxVhJAeM1UkOeaI3O4UMLmsmGjxTQTGwHamQSYUCpWwxBqSkWraZonDA8Z5Fd34LuosO7dTjH+fwrz2J9rbT0rc0C7EF6FZyEfA69OahoTZ61gSKeOtUpLYFiGXrkfyq3aHKA5yMcGkkGZT9D/SsnuBRtrBXcuQMduK888XJGmqusZzgnNenwki3kI6gV5BqchkvZmZiSXPJNUi4q5kvHliOoz1qpJc3MZMUR+Q8EYrWEOQ5YYPJFQQWhkuCyrkg5q0DSOl06zFneeaZCYicEZOM1saxKlgUu4Iw4kIAAA4rnoJ2jt3FwcJJyD0xUdprTx3P2eX97ExwoPOPTrUWHcvX16b2JDIuCCAOKkS0NxayIWyiHtVG6ZZLkBAQFIJH41rAmC1mZATgBiPWsKqKpixyr9ilibjjA7YrMmCxuIpGPmEZQg4zir2nr9rBl/gKk/jUdxaNNdQzlf9WMCubY2Q7VXni02KWTlgBnArU8G3E5uvnBCSDgVUmAvLNojglTg+wqXw7M0OqohHCcYHpWy1RLOp8QIGtkBGQHzVKCRgv0rQ1YiWyVxx8wNZKpI5whwK5+R8wQdlZli5fdbSYHJGKw7QET9O9bYtJChJbPHSsqFMXhXHOa6qcWk0c9R6o6BSAgPqKcCD1xVSbyoVDTTiMH1JojvrHKoJ1YscDBrmnTbZ1xasWzNEqkswwvJqtHqHnyBYVAU8ZIBpL61EsJRSQTgk561QtbG4R8AkKDVKk7GMp6m8mFBExAYdO1ZniCRE0iaZWBIIAwO9WY4ZeFfJB6n0rlfEUF1BqiwhmME3QZNVGk0xXTRvaNC0dhC8uCzqCTj1q3NZxTzLJF8jr1561Vso544YwQSoUAfSrmXHO0g1pKm2RZMzr7RBNMZnPJGCauaVHNaKYhkqBwD3FEkrscHNNuTLJZRLCwSYScH1FSo2QJItTuVcArgg9KuR5NuD6EGseVpg0ay/eGMn1rbhGbfHfijla1LbVizH95h71LUUZyx+lSjpXXTehhLcQ1TvlygPoc1cPSoZ1zGayrJvYcHZnIni/f8A3v61uRHMYrFnXbqD49Qa17c5hFRTi7Gs2mQXJIkFS29mbhg3YHmobskSDHYVpaUf3BGOc0lSTeo+a0dC1KVjgYsMgDke1Z8N/FIjLax42jJ6GtK4GYHwO3SsXTI/LNwpwM5IrTlS0RnHUd5spkyevYVKdRlzjGMe1OKqNjDqc5qrMMOe1UnYl7lpNVkZthGD9KUXsinI59qpEqGBxzUgOelPmJZbOoErzwaRb5t1QKgxkjNIxXOFHNTzNgW3vD1WmxXs0kmwDn6VVuMpbFgcHFVdPcyzgNMAew9TWq1Fc6CISBizsCCOlR3VzbiF1aVQcdDQqMUBV8gjqKo3mgrcKxEjBj/tGm4plI4XVZDc+IRcIdoUhQRwCK9EsI0m06ESKGG0dRmufHg4ltzyZPXPNdPYQtb2qxOclRgfSpULA2EdnDC2Y1x3wKnIBGCM07FNfO0460NWaYrkRtocZMaj3AArMurK3jJaB8S56bv6VfEMj53Px6Cqs2mlphKjEEdiTV2TRSbTLlpEyQqX+8RkmnmQnIH501VkKgNx2pfJ+UgnrQ1ZWQm7u7My9u23+WmT7g1WMcsg4Qk1uC3jHOAT6mhjFH1IGBmsfZa3bOmNblVkjDSxnZsFCAT6VONJkbOTitBr62T+JfwpjarbqMg5+hp+zghurUeyKyaMpxvbPsKnTSYAclSfxqM6vGOQhP4ioX1eRuEAHrkZqlyon94zRTT7dOi5+tSbIkHQDHtWK19cvkbgPwqAyyjJMhO7ryalzS2KVCb1bNW72PcW7dQrE5FStqEEZILDIODzVB5Ut4I97cHkEmqdwUebeAQCPWs41W3YFSTWpqvrEAOACfoagk1Z2OI0I+tZ4CjoKXfg8YrRyZaoxRbN/cnnIH4VUk1a6RyMj8qNxPU1RvFPm8HGRmlzM1VOBM+r3hP3sfhTP7Tuz/y05qoUY8Zx70GFwAS2BTu2VyxXQuC/uyMNKfzNIbu4/wCex/M1WAx1NLgHqaLsfLCxPHd3AlQecTlhxk+tTanCH1e38xsAqTnOKpxxgyKdwyDkCp/ELsLixcHB7470mzCoktgmtCdRjKcoRk/hViCdA0qwA4B5Ge9Nt7hjCARlzwD6VW018Su7DGCQR60p7HNT3Ma5RodRuGkUhbiT5RUFmhPiER9zjird3eLfzXUbAK0cxK+2DWeHddWjmXhjg5rkS1OzoTasv2i7mR+JUbqOMis/Ri1tqsgI5xgitXWYWh1aRl+YEgkjtmsy0BXxAdvzM/3R2Jq0Q0b8Blhjazkyod94B9Kyr6aS01B41kwHBRscZFdAs8dzFIzqEuLY7WB64rKkhEnipLQrzIMrnnmtKe5nV2Ire8mW9tQRuiUgEY5x05qPxdqctjqKfZyTblSRk5wQQKnurGSx1A27HaXPBPYVg+LLhZJFiU52DmulLUwa0Me41Bpcl2OSSSc1WEhdiSxP41XkJpY8itEiS+pwoNS7hkEmqgc7RzS+YSQM0x3NSKUhRgAgDkEZzU8OmWWrW7DHlSg+uP5VRtGJbaefSrGnytHrBUNgZxigXUyNV0K60qQ+YMxk4DAcVnAHHFep6loVxr+hmCGIlycq+K4DVLF9Ff7JcL+9U4PGKVwaMsqccg00Bs9DinGUklsdaQzMRirsSAHNWEuGijKK2ST35xVXeQabkkk00gNX+0JZrJraUggjA46VWs5lsrgZbg8HmmWkcckg819oHv1qW5jgbo4z9aBGzDPFKu5XBz71ISRXLgSRNlHOB05q7BqbqAsgyB3oEbgORSVUS+jIBU59s0v9oZ4EZ+vFAFsYBJJGKzbuaCdjGqjPqKkkkmmyqqR2JxVFoTbOMnPvUy2NqSTkky7FaxBckU2SJQw8skH0zTocyKOav20MQALcmseZnsqjFopxW8snytGTnocUs9jLaAMTjPQVsAqMHgVQ127UWgjX75PXNVFtnNWoxSuUTP8AJhhgjv60kkS3kAAxuHeqUV0GGJPzqyhG3903P1rU8tqzM94ZbeQiRSAOhpmcsMcitUzbgEnUEDvinWkVrH5gcZD9OelJgkU7QGadVBOB1OavXaLJk45AxSpDFCzPH0PTmoriTCnB61DbudMUuUz34OKYTmlkOSabWiOd7hS00U6mIaaBQaAKAHUA0GikAppQM0g5qVEoARVpxwBT+AKgkbLDFMTFJ4pAM0DkCngYpiEAprHBpxOKYeTQIUc0oFAFKKBiYpR0oNFADh0pcUg7UoFDABxQzYprHFIpJPNJCAAk1IAAKQECgnimMQmm9TQRmgDFIAxmlVSTSg808YAzTAAuKdik3cYpQM80DEA7U4DminDGagA28UhGKVzgVEZM8U7jsD8Cos5NOc5FRqfm+tMQEc00ipXGFB96YRmgTGE8U2nN1puKaAKbnmnGmmgBwNODEd6jB4pQaBlqIhyATg1Yy0bDg9OKoRsQwNacMi3CBG4Ycg1IEsMyFsNxx3q5HICuB0qoirMhVhhgcemaVS0LZPIHakxmiM4BFBVZQGzhlpsMqyLkHk9qHBGMnFIY8HJ+bgjpSTQCRMHH1pjDK/KelSQyB1Kk80mNFa2kJBjYcg4p8fF79KHhxMWHAHP1pYipk3jqRWUjWDHXshmjdF4AGcetU7GQBivp2rQ8tpEYouXxwPWqcdus0pMfySDG4H1+lQma3C5vGjJVUJI61UGpzK2SvT2rSmVRxMuQO44zVCWKAsSDgfXpWg7l+01VJFCk7Seua0UCyAkEEmuXmtmIzET9RVvTr2eJxHJ06AmhopSNmS3cZOOKpXhMIU/nWqtykiBW4rI1MgyAA8CoNHsCncAadtzUVs2UA9KsgUiBhTimGIHtVgjIphHNO5SRGkeKnSPpQoyBUyDkU7isAXkCnGEGpAKkRckUhtESQgdqlC44qUJxTggoIYwR8UFM8VOo7UBRu5oEU5LZWGNtVn05CD2NaxTOeKiZcVSBmNcWUkSl43J9iSayLliTuZcHpkcVu3lwFfaO9ZtwgdDkU0ZyMkyFepyDS+YGAqR4gRVd1I6CrMWPIz0prLTFcg4NSnlQR3qiStIOahIq06HrUTLxTAgNANKwOabTEOozRSUAKKKBRQAClpKKQCilzTQaXNADwaDTQeacTxQA0HBqQHIqNqUHigC3Z3Jt5QScqSMjsRRrFqLa6EkX+pkAIPbPpVYHOK0rbGoabNZucyoC8Z7/AEoAxSaUGk2srsjDBQ4IpaACiiimxMKKAKKBiiigUuKQhBTxSAc0uKpAFAooApAAFOU4NJQKBk2crSRn56aG4xSx/e+lIC9G+Dip0kycVQDENU0LHf1pMaZdJ4zU0MpGCCQQQeKqM9PtpAXxSEz23w3erqGjQzqcnYAT7ir8ineT2xXDfDvUCss1gzcH5lB9xXeOOTWElqNEVqMoynvXlfiWyNtrdwMYBbIA9K9WgGHNcb41tRJqEbqAMjBIFNFRepx8MDSIFHJqcQpaQ7m+8asxhbVPm9TzWReXRlYgHgVZok2y5IPItAH+fjBHpUdtHFcI0qLh0OB9fWodRuS0vlZAQjINX9G1e3g1GFDB5iMhQqMcn1ovYlK5ZS0F3bs6na8Yz9cVNA7SWsiN0AwT60uuTDSpIREMCQ8juM0qEC2kcDhoya56juVFWdi3pdnJd2xFpgBBkjHWqWpTNA6xg7WAII96n8Mam1nnyl8wyZyOuKqarA1zqYYnC7txPvWErGquWoFZNDa5Gd/Oc9zVfw3cvJqIlxnJwfatCSQNpzQIBgrgCovDcUdvfJCwGGPzH610UIp7ibsdjdlX05pH4AOeOKwrHUVmuNgUhcnnNdgYI2hMZXKntUKabaIcrEoP0FbezSZhz6lO2jMibh0HasADZrDqezYrs1jSNcKAK5O82p4mIH3SRn61SirmU3d3LFxaDUrhYJUYIB1BxzXP6t4cuItRjNm0nlqQepPSvQ1jjABCjOOuKcYozyVB/Ck4o0U3axiWJkkiSOVCMADJFakdsqjoKm2RjooH4U4MpOAeaFFEttjPJVecA1XuLC2umQyxglTwau0nGelUkibsiS3jQABRgDApxhQ/wjH0p5IAye1CMGXIpWTC7KtxZRvEQqgNjg1zt9vjliiJ2tGcn3rrGPBrkPFkiyPC9s4Mith8elYzS6GkWzXntGvrWCaMAP1PFXbeGRIsN1xUOhyZ02MMQSBzV8sAeK0STWom3cSNSDz6VKOlMDg0oYetUrLYh6jqZIu5SPWn5pDRZPcFoYsmis9wZdw5Oauw2HlrgmrucUhbFKyQ22yhNpokYENikTTHjztlx+Jq/upQeKVkO7M9tNmbrPx9TUtvYrDkk5JGDVolu3SkycUWQJshNsuAR1GazLtCrHFaxJ4AqndwsQT6ioaC5lh1ktyynJBxUlsdyHtWUrRRXXkCcDeTgEnrVjT5FleWJpADGfXrS5bkM14yoT7wJqGTKnOMc9aYGiX+L9acDBI4BlH0zQlZiNKG3juLcBxxim/2TaA8BgfUGpbU7IwoOcDFWCx2nPFaplWEjCRqI1PA6A07NVkcG5IJ6CrGQehzQ5BYcKKTNGR60udAOpKTcPWguPUU20wFHFJgU3zEPUikMyKPvCi4BPL5URfGcVjPqU7EgcDPpWlcTK8LgEdKwAG3HPQHiolI6KUU9yY3Mp6ufwJqMu5bJcn8TRg07yyByMd6hyOpRiMJ9z+NG4AdBRjIJB6VGZYUJDuAfTNTzXKsiUMPSgnmoPtcA/iB9s0z7dBgkAkjtnrTsx3SLOT25pYlMkqxtwCcZqtFqCSMfLHI655rWt4t8PmHg4yKTTsTKVkZHiC++zyx2zKcA5B9asxXQ1KFBbxkFRgnisHxJqDvciJo8smcHA6Vb8M60YmNv5BLyHAwBwammtTGTaRsLYXBOSpA9xUQUfaDADlx1FdIoJQbgAcc8d6y7yxaK8F5AuXOQw69quehEarbszIvrtLDJkjYkdge1QaTPBr903lZCoMHnvWvMovod7RAyx9VwOQfaoNF0230+9muoSEVxgof50lNdRuUlsU77Tp7SYk5MIPXHatO00eCWIN5hYEZGCa1JVivYGUEMrcEiq0ts1rYkQE5XkZOanns7CdVtW6kcmhW4jJGeB61Th0iOWYDkDvzW7Fk2qAnJwMmkjQBsjFa3MvaSKSaJbowb5iRyOaytYtjJPDGeok+X6V1JwB1rndfk8y2SWLiSOYAVDeo1JvcriUWjpAycsOT6e9RPD5MMkg6Zz9ar6hcyIwaVcSEAYxjI71dtGe5syHU4IBB9ac9hR0Zg6lp/wAz3VqckkGQD0xWXFIyajAJBwSPwFat7erZatdRE5QoMD0JrIuzi8hb1AxXKtzrT0NfWQbbWZoAwdXQMD161ixIy61AY/vDnn2rQ1WJmkjl3EtGACSeoFZttdAeJbeYj93uG72FaIlm5f2sjaqZ4XwGwzjnBFVNTklbUku4QVkBCqfQ1valc2EM4EThy4BABrJ1NQim46bXBx9aunuZVNULfLLfy2880qiSNcNgEZIriNakEmpzYJIGMc10X2g3M3msxUDIIziuVvi0moSsqkgniutIxvoUpBzQhxxRJuLYAOadHExbkY9KpE3JRnb7UoOGB9KVLWQkZPFWDbBQCxwDV2HcdbSAIWBoiEk92SoI3EYI4NPzbW6bSwJPQZ6muq8O6ZDZWb6xqICRhSY1bjNSybnTwarF4c8HxTXR2TbScE8knpXjut6lLrGpy3cnG48D0FaniDWbvxDfMkCsYM4QDpiobfwreyRbnIHsQaaRV9DBxjigjFbVz4entozJL8oHcjrWabclQw/KmSVwuaXHOBUrjyxz1psYzgnpTTBiBTwADkntVoBI4sHlj61EBnpVu2iDnL8igRFHbvOfkHHuKnjsIwR5jAHpj3q9bLH58UOQoZgCfTNb+oWcDpcWXkNGqxl45Tjgj1PXmlcLHOJbRRnAXkU8mNeAo/KqVpctJbAufmBIJ9cUSS8delMRZe4UDjArMubjzXAz0qK4ndvlXI96hJwcmk1dFwdnc1bSdVXBq4l2d21VJPrWPaSKXCk9a0QsvVcY7HFZOOp6EcTaNi95juuSCKrzKsww4yarkXRPB/SmSSTwrukHA9qtKxyVK7kVruxMZ3R5I9BVdJmjIAJGO1acN3HIMZBJ6g02a0jmyRwT0PaqMbMgjvI2GJBz2qUR5+dWzjtWfJaSxNyMgdxSRTMCCGJFIEzTMjBQG6VWnkJAGaUT7lOahc5NK2pak7WIyc0tIRS1SIYlFGKMUAFKKQmgGgBRRjNAp6igARc1OBgU1RilJwKAGyN2qEDJFOJyaeoC9aqwAAAKaTSMabnNIli5zSgYoApelMQ7HFJ3ozxSZoGLRSA0uRQA9SAOaazY6UhNM6mgBck9acMCm44pcGlYBc5pKWgUwFBxSHmkxmpAMChDADjNL1pc4GKAKBABTxwKaSBTS9SMlJGKbuxUZbiml+KdgFkkzkZqEOd1BOTTR1qSh7E0qHLim5zQpw1USWJB+7z71HjjNSE5hFM7UAMK5GaYeKsY+Sq7daAGmmmnGm0xBQDRQKBjhViF/LdWz3qACnA8ikBvYD4kTg4oUiQnIww6571WsrnKBD1qwclhjg9qkZJ5ZB3xnnHIq1GBdQFc4kA4qCFxnB645qQZjYOnBBoYyKMSRuYpeChx9RQAVm3DgGrNwou4hMgw6DBA71WDhkJHBHGKljRaGJExnnGKhhjMdwAeh5piyhcNn61OCCd/Xis5IuLNGOFY2LK6g470kNpbpIT5oDt0xWU+5gqAuWJxwa0GSDTIDMXZnI4BOcHHvWSTuaNkWpmKNAgwSeg9qyBEvmkBs/jUiTtcsZ5Tz27ClyrEEcZrZCuKqKhAPOeg9anNkGw549KfGoKgkciptzMAp6DpSZpFkOxlG0NVeaNiDk5x3q8RweOajZQQRUGzehRtThiKvJziqcIw5+tXY+QKCUiTAxTCvNSqM0FaDREQGDU8Z6VHjFPTtQInA4qZB0qNO1TAdKAZKoytOAxSJ0pxpozYwEhyO1O70nelHagQ7PFQXEixxksQM8CpHYBc1k6hMZGCg8CmhspynzZs9ajuSAv4VJtIUseKz55i568CqRjJlc5LH60jrkmpBzwBz608Jkc07mdinJDlcjrUUTkMVbtV8ITkY4FUruMRASA8E1VxWHkgjNRFTg8VLbjzVCjnNTzQlFAx2oTFZmY64zUZFWZIzk4qEgiquKzI6M0HrSUCFFLSCloAKKM0UwAUUCgmkAA07NNBpRQIXtSCjNIaBjwasWU5trlJR68/Sqw5pwoAua1bATLdxDMc4BOOxrMByK2rY/bNOltGIDAbkJ9u1Y3IYgjB9KaAKKDRQADpS0lFMBwpaQU4UhAKKBQaoANAopRSAXFJS0UhiZxUkZwc1HTlOKBEueami7GqwOTVmL7tJjRIz0to/wC+zUMhpbY4bPrU2BnUeHtQNnrcMgJwSAcV7ORuQN7V4HYylL2FvRga94sJBLYwsDnKjms5ISdiVFwM1yXi8KJ4iTgkE/lXVzXEdvEWkYAAZrznxHq63tyzI2UU4H60rGkNzD1O5yxAPAJrFLEsc1Lcz+Y5bPFVi2TmhnSlobkun4bP3nA5FV7LyrfUVuFBIQ5Az3pUuLi2uPLkOYwcB8cGpZLu0iuI3GAQcketVuYRT6EviJLnUHW9U8AgbQOlakJZrIRgYYR8j8KzLzWlESLEoBY5wQDWjbSGbypgMKY+RXPUVkXG7eozTEWxUqzde/pTnnySHPckH1qnOXMgA5Vj1Hal1KFmigiQ4YNnPtXOlc0LtiJZEmmByFGAKXQrvZq8TOMgH5hU9g6Q2Ukeedp/GqejW7RXBkIyS549s11U3bYiWx6kHygYHgjNR7jnrVaOZjAgUZIAFI0kkZw4wTWjbbMC8X+UVyF+f+J85/2xW+bnapBOK5y+OdWLepBoTdzKbOxgkBt055wKXzKzoZWNum084AoNzKgIUZ/Ck7mkdUaLsAuc4qBJlEnLYFV1EkyglsZ5p32bK5JIIqOZmltDSDAjgim4IOQazoxIhIZ+O1MMr78biB9a0TbRnaxqEEqRmkiVkUg1RV2LYEuR9TU2c4YSZPpmnZgWZHVELMcADk1554muDJq2bRsxkc455ru5biFEKTsACD17ivKL6K7fUpxbtmMOcd+M1Eioo7TwnPIGKzydegNdWzIB1FeU2BvI7hP3uMHnrXoNmQbMMZwSByMmqT0CS1NHzkB5IpfOjH8X61SQZwxJwasmKMLk5/OhEslFzH0Dc0faYv7361Rk2xkNngGnGZCnA5p6i0LRukzgc0faVziqkOC4YciraopOcVlJtMtJWGyXSrgY5NAu+D8v40y7UfKQORUD3DEeUUxnvitI6olk/wBr3fc5pjXMg5wcVGFWDaUGSTk/SpZ5FeIBQMk802TcYLlycjqKhuJ5JF29OKV1KjIFQySBh94A4pWuDZzk8E8mpKBA3HQ1Ytra5W5eQIQSMHjrWnHFI24sRk9DipY7ZgMFhnrmrS0IuVFjuieE/Sn+RcBgSv5DFWxbsP8AloB+dOEW3jOffNKw0PjkkCAdCKUzTSOIwcZNOjQk4WrENuQ4Y9RQ0UmKtmMZZjn1zUUsLxchzj6mr+CBVPUiRZSMvVRmp5blXIjLKEyWojLuwBbrVaynivbXzFkGQcEZ70saTRzkseB0pqmTcuXCPCgIbr2qt5sh/iqR3eQDcDn0qNIWLg54PajlsTzajPMYtySKVi23O4mkvlMEYbOBmq0eoQ7vLcgE9DmnYq5PvJBBOKiELsSFUk9sVK8e5Q46dadC7oSduRnr7VE46GkJ2ZBcxi3gOQS+Cc9hVGJXFwJprlPJcYxzxWpqV5b22nmWcgLjJz2ry+/1+W5nk2OViBO0A44rns7nSp6HW3ev29rcPHEd4U8HORWJd+JC7sSRknIAArmpb9pAcnJ9aptOS2Sa1jT6jdQ6M65MT2A+lNbVpGBXeBx1rn/tHvUbzHPU1pymftGbZ1WWNyyy4J96mh8U6hChRZ+D65rmjISOtAc560+RMPaM6JtamuH3yAM3c4q7p+tNbXCTheVOegrlUlYdDUq3RU8nihRS2E3c9d07xpa3KqkhEZA7nk1ot4i0/aWeUKMdSa8XjviGBBI+laNvfFuN5I9Cc1MlcSij1GwulMBaIhw54I5+tJeQbiAGK7sDg4rn9A16BGFvKNqngE4610948UduJ3YFFGQa5pwaehroO01Rbb0d/lbkZNWTeWzRMHkUYJBGa4PUfExk3eW20KTjntWBd67LMh2SMCOMg9aqML6mUo6npc/ijTrUFfMBKjpmqr+LrUjchGPqK8nkmkJLl2JPUkmj7YViALnj3roUTNo9UXxlaEfM4HrzWdqXifTrmAxrKCSwPB6V5m92Schj+dNMxP8AEfzpezu7gnY9YkMWsWUZikVpoyAcelWY5hHKIox8igAn3715Laate6dJvgmOCckEk113h3xJHcXIjnYDzBjJPeiUdBxepb8RW6wa5Jk5EsYcVhXdyHngHQoD/Ouh8SQPNdI4OT5YwfUVytxE0VxCWOQwPNcttToT0OiurgSSpLj5HiAP1xWE8YGrIq8b8fhW6QjWccZIH7vINYV4CmpwMDyFzSW42dUbS3vkDxt+9twARnnHrVfW4nNg5U87lI+lMt4LlC1zASDIuGB5FWNRBaxmLA5WNWI9CDVw0ZM1dGFJbGFSkqlJAM46ZFc+IVjfc5JJ65NdZe3YvYIZGUCRRt4GM8VyFw5E8gB78V1pnOlcsPdwxIEaIEgYzgc1RkvA7cKB+FQy+YTmqxJViT1rVMhottdMejYxUbXUhQkk4FVi9aegaO2rXwaQkW0ZBdj0+lMls2vCOgi9xqmpZS1j+YA8Z9Oa29Td9ZuArZS2Q4RF4BH4cUy51ESIlpCBHBGMAAAZ+uKYtyAo5xipbCxo2OmWdsFwi5HTgZp13qEMClIlGB1PGBWVcan5ce0H5jwOa5nVdTlmmMMTkAfePqaExsd4gu5LiYESfKegBIqnEipal3PPYU6K2ac+Y7HYnUk96r3c4klEUXKjjinuBXJ85i2MA02T5F2irRjCLtAqvIhY1QhsUmAM1chuBtx0qjsIBFSRQys42qSPXtRYC5JKxGASCOQRVu6167urIW0nBIwWAwT+NU4rKWReZBnOMYPFWF09o2GHGe4IzSsBTgjYKAAcdan8rPUVZaGWIEtGSg7gYFIGVulArlY2it1FRyWIx8vWr4A60hpoDHktpI23AEEHrUsN9LG4DcitEgEYOCKrz2cRUlWAPXFFhpliK5ikGVkAPpRIDPwRketZgtx/C5B+tWYbt4B5ci5XHWiwrajJrZYplCE5J9aum3ljQHGfoKgt3S5vQSQABkZrafBUY5FZNtHp0aKnHUx2IOQwwfQ1WltImOYwQ3U5PFa81usnbr6VSktmiBIOR6HrQpXMquGad0UNpjQg9aj6mpJjliKjA6VSOZq2gGm04mm0yRRR0pM0hNMQE0opo5p4HFACgZNSqOKYozUo4FAAOBTHbPFDtxTFGW5oQDlHOaVmzTCTuxSM1UTcCaBTByalAwBSGxw4FNPWjOBSE5NMkUUGgdKKBoBQTigGmnk0AOByaUCkRSalAxQA0CkJAzT2OBim4GM0DENJQaXOaBCqM81IRTAcClzQMU0obAppbimFqGIcz1GTk0E5pAaVgFJ4pp5FBPNJnimMQmig9aQdaVh3HAd6B1pRwKTNMRLnKgU4jAFRKSSKmI6UkAE/LULjHNPdsVGxyooAYabTjzSGmAlKvWkpVoAlA4ox3pAcingcUmA6GUxtkVrK24BgeozWN91qu2kxUBSetSM0VIBHrVlCCMGqRBADDoaljkxQBOjG3nDdUJ5FJNGYnLAfKwJBpQQ6bTT4yZoWt2+8B8ppDRQLeVJtcEh+RVyIjdt9apzbpIymP3kZx0qS0kMi7s8rgGoZUTRhRTMGHIU80zVntwS24kntnpT0lVGdBySKwrqVmmIc96lLU0Q/zQ3yhSBT4xnBz0qmGA5zgU9LgK33gaqwXNaJ8KasbxtGOtZqz4Xg9amjnyBk1LRSdi4DlSTSAZz9Kijk3McdBU0IJcj2qGjVO5VVfnIHrVlBjio4hl3b3NTAc0i0SoOKfjNEY+Wl6NQO5GRikUYcDtUjDJFAGD7Ux3JU6VOpyBUEfIOKnjHAosJkqdKcTQOBSGmQIaUU0mlP3c0hkNySEPvWRMcgk9av3sjBce9Z8udv1qkJ7FV3ZwecAcVUEZZsAcVbcEttUdetWrW04DMKoyauyh5GAMLzS+SQoGOa2fsoxgCkFlg7mPApXBQMySER227HJrPjsXupSGyB1xW9JEZT5ajIyKfJHHAoAX5hxmi5XIZNvYC2cE9vWrJs0mGAwyelV7uWR5CCpHNQEzJgqxyOnNFylTLE2isVypwaxrm0kgcq6kAd63LTWJI3CXC5XpnFX9QtIby2Ei4JIzxVJkumrHEOMUzFWbmPy3K+hqAjitEzmkrOw0Gig0UyRaBSUU7AOpDRmkpAKKUGkBozSAXNBpBS0CFB5xTxUYODmnA8UDLljN5N3ET0zz7ioNTgWHUCRwJORTCcYI6ir18BdaalwOXj4OPSgDKNLSDkClqiQoFKKKBgKcKbSg0gFpabThTTAKUUlAoAfSGjNGaQwAzR0pRxTSeaQh68mrEfAqshqxGcLzSBCOeadGcMKYSCck4Aq1ZWU97cCKBSeeoGaBsmsy0l5EqqTlgDjtXtE+u2mjaPEGlUyCMAIDyTivO7TTbfR0Ek7gSHoD2qG9v7SQFnlMhPfdxUMai2zSvfEdxqdyEMhEa8YBxmsnULnOBnH0qhBcxG5Gxu/rS3smXxUtmsVZlZzTM5pC2aTOKRujoIYJJEjlmBHHQ/zqrciEXiOVyVPIHcVdu7yXy1itozITwSADxT7+2toNJgO4faCfmyaLmFn0KN6UubfcigEHjHatrR332UQbqoINc5NIEtiUOcjn2rW8N3qmFYCCWznOaiotAg9S7Y2hjuj5p4ZyQD2qfU0SOUD8Qaq6nIySlkOCPSnSFv7KMkhJkABFcqRsLZiT7Y6yAhAOPeruk3cceqgS4ADYI9qraPJJPF5soAYDgY7VBJBjUjMCQSRkZrem9SXselShVjV4DkHoR6VHPvlUbuGAzVWyuWOnIq8nHerFuzMuZeDXSlc5nuQgCVCJMgg1jamoj1JQDxgYNbrEBiT0NY2tKBeQsvQ4qkkjGoa1rk2kZHpTnAAwDmm2RzZoPakZSDntUSRpTehdt+EFSE8VHanKfSpiK5XubplK8LqoZMnB5ojkSZNy4J6Yq7GELEPjGO9Zps/Jv3uEb92RjGenvXTBaGUnqEKtHMSSeT0q5bDLiQqQRnIPpUEkscrDyyNw4Iq9bOHi+YAHoa0ehKMTxgyPocksUmJo+UAPX1FebRyX8mXiUknrxXR+NVu9MvgQ5e3nHAGeD3FczHqM8DfulABHORmuebTZvFFkRankHy2BPfFdh4bjY24+1s6OD3Jwa48axdyfKNo/4DVq0u72aZUDHkgccU00DR6QE8uQjeCvbFT+ZliPaszSbacxASsSR6ntWmI2ViSpxjrVpmbRBLGJOCcDrWbfXvksI0BySBmtVyAaq3EEU6ElQGHQ1Rky3CAFix3GatA4NU7ckLED24q8VINYTTuap6DZRkrjmmzRIqFuM0sknl8n6VVmmLEDt3rSOxDCEZbJ5GKawIUH3qYFGUNGaJoyEB9abEinI7EFSeoqobUE8v196tSA1SklVXKs2D256moTBo0La2gjQ/OSfXNPym/g8D3rM+1rbrukcAYzzVB/EtkJABKAM4zmtFsKx0ZUEdadEF3gE8Vj22px3TDyJQwxzirJu/LbvzSbKSNpWhQ8YFSiaM9CKwhdE/MScCrEU6yAbW/WmnoCNUOrdDmoL0BrSYeqEUQpgAg5yKS7cLAc9DxTTBnMeHdNuIQ1w7EKXJA56VvzMjthWGQOlV4rkIgRF4HHFSLGmRLkgntmtE9DNpgRLIgIGCOMYpYpirBGHzU0CUT7s/KRUpjydwXmpYJFLVLWa7UKr4AOSOaqWWkhZd05JHbmtVg57GoZg0cZYnAHc1KLHzusKqvY8VDNdR2kRklYIgHU0l1e6fHZh5bpN6gErnmvONf1yfVpCTIY4eiKDgkfhTepaQnizxO2qSi1tmPlKeSD1rmXkIGNh46mrSXQtJSFQEjIOQDzTjqhbI8uPnr8oqeVDuyhvIQ8EfWoy1WLyVpQG2D6gYFVGJqkrA2O30hbNR5pc1QXH7qUGmrzQeDQFyQNSls1FmlBzSsO5IpIPWrCSMCMHFVhUmcAGpaKTsa9teMoHPTuK249anltxBJITGB3NchHJt78GrkNyCRzjFQ1c2izccRzKQcA1VawXJIwfamxzKy5B5qaOQjjOaz2NeVNFR7QIhGD+NYlyHjkKkcCupdhIuCKzb2xVwX6Yq1IylTMMEmnAccVKYtmSaYnLkdq2WxzSjYM54NSITHhkYgg9QaY6YGaSM5+U02kxJ2Ow0/wAQSXdhFazjLQD5XI6g9veqept81uVHQGsi1kaFx2HY1rXDCZIyOStc84JamsZGwh8yxUbvm25BrH1QkX9rt/u4NaNtIxtFYDJAxisvVCwubeRhjOQRXNbU2Z18WoQQxR5+46Asc9DU8xWYyOozHJbce54rO09ILi2FvIf3mAQM9RV8Ov2MxNwRCQB37VUVqJ7GavkAW0aAFzwB61keJNOiTW3CoUOM49eKkyxiVlDGSM5yDxgVoeJle4g0/UJAFlZNjgDHbjNdKOdM5g2kcaEgZBJIzWLdqEkOK6e7RYbeNAecH+dcvfklzirTBlWOGS5uEhjBJc44+tdipXTbUWNuRnHzkdSaxfDsIVXvpVwACFzVxHLMzkkknNU2S0WhNt4zzQbnAJJ4AqqW5qKaTCY9eKjcLaBPdjc0jNweAM/rWdPMoH7oZPfPOaW7yzIB0A5ptugaQEjO2rQi29wYdOWIcEjk1UtYweWHPrTZ2Lybc8CrUK7UHvVJEgU3HHbFRmIBSSOKn70wq893HbryCQT7VQDLayMzbn4QcgevtXRaf4fEsXmTsI41GQpyCB7mmvPa6c0EZUM5GSOO1Vda1ry7ZbeF8eZ98g9BTbAra3cWhvoY7DISLlyDkE1prrVlfIFuIDG+MZGB/KsKxsbzUXxbQNIfUDNaD+G9WjUyNbOQoycCpAteVEAZrVvMTqyE5OKc2lLewmazI3YyR1wawVuZbabaW2Op5Q+lbdtO0K/bLR90f/LVM5I/woHYzRlXeNxh0OCD60o61ra1bQ3Fut/a4BABkx3HrWQPWhEsZLIFXrVJ5GkbAJp075fb71ZtLTzD8o5AzVMCidy8lTShjIMHBAq5IVWUouGx1wKr3UShFli4BOGHoaQEaWjMd0bEEc8GrFtqDxkRyHpxk1DDIwUbTTv7MvJnJELcnjArOaOmlVcdjUju0l6MKivWAiyD1qumj6hENwjYeuRVeaRx8jnJHBrNLU65V7xsyu3LGkPApTTSa2R50tWNNFBpDQIDTScmgmgcmmIeopwFCjgU9R8woKHoOBSOcU4cCoHbJxQAE5NPAwuaYgyae5wAKBMjJxTRyaDyaeoqrkAoxTieKXoKaTSKAmkxzQKdigQdqKMUhNMEJmlUZOTSdaeOBQBIMAUhamlsCmls0AKTmgZApmaUt2oGPHIpoGKVTxSkc0AKKDR0FNJoFcCeKb1oJzSgd6LgGOKafWgtzikJwKAEzzQD1pM0oGFPvTGHU05V5yaI0JIp7YHFIQxutJilHNBoYDoxlhUzjAPtUduMtn0qWQZDH2qRlVmyTTSc0HqaaeKaAUGg0L1oPBpgJRSijHNAD1NTKMmol6VKh7UMkRlzSRuUcc9DUhFQyAg5qWWbUMgltyD9aQNjANVbKX5QCanl65FSMtRyAAc1LJI0e2Reo5NUomzxVsEFAtACXYUOl0owJB83pUFqNk4UdH5P51YQh4ngYd8iqq5jcL/EOfwqGUjRVVNwCp6jj61narCAw7P1B7GrlsCxOOo5FVbsm6QqTtdTkZ9KSLRkM7D5RwaiJYdTzU/2e5chhAxJGRx1pRbXBwGhYE9yKpsVmNhuSp2nPHc1cSZsAryDVOa1li6rn6CkjEwwApwOtIaubtq+6EMOverloSWdj0UGse2lKvtz17VrRuVtmPrxmoZpF6joR8pY9TzTwOabCDs5qQjkCoZuiaLpSkDOaROBQTmmAnQ5oPIoFOxxQMdEOKtIcCq8fAqUHGB3oEyUMCcU/pUCD5s1MfamSNPWkd8LRUUwIGRSGVbg7mwegqncEZAHpVqTO0k1QlJLjHrViZLbQ+Y/TkVprGFAAFQWMYCliMEiroXvQ2JIYoHekm5jOO1SgVR1G6ERWIHljjFRcpIiMhhhklHUAkU6xlW+sBLkFweR71BfAnTyq9SKyNPu5LOcqThCcEHtQXY07qIFsleaZHCGUKRVxZIrmLcCDSRIAwx60ykjL1GwMUXmAcU/TLwtAYWOSOB9K1b0CS2KH0rC0+Mi8kXsKEFinqsOy6OOh5rPYYFa2rHM49qzHNbROGqtSsepopW603NaGItFJmjNFxCmiiikMKM0UUMAzS5pKKAsLSg0lIDzQBIT1rR0wiRJbduRIpABrNHNT2kxhuEYHGDSAqEFJNh6jig9atanD5OoPjoTkfjVU0xCilpAaM0wFNApKAaAHClpoNLmkwHA0ZpoNGaBjs0bqbmjNADs0gPNITzSikA9OtWYwXyPaoYVJcCtBYdigjrUsSRDZWEl7dpGOFJGT7V3MbWPh/TigAM3r9a5qyZrVWkA5IwD9Kz768lmcmRice9ItImvtQlvrgyOSMdBniqxJx1JqqJ8PgmpvMzwOal3NlYnt22zoat3RycjpVGEksDjoatSHKj8akdtSLPFHWm5pQaRdztLfFq+FUMCOhGTUM01r4glexY/Z2TlWJwOPpVGO/kwFZe+N2Kg1ALGu8MVcnkg4NU0YJlaZFi861zkJkbvU+tanhwItjG5ALCTBNVnNvJaGVTksvJJzzVnw4AsDIeT5mQKiew1uXkQ3GoSRyH5N2cn0q1qMcZXylIwADx6VBcyLDNIVHA5JqpaSyXbOzA7SOD7VzWNbl6x65Xp04pPtCx6qC4yOCRUVlc4mMZU4Aouod98sgyBjFawWpLeh6FbxwbA0LAptBHNPYgjrVPQ4Gk05GUkhQR9a0PsL55Nda0OeW5UOQhLdqyL9jczB1B44Aro/sLEYY1zOsahBY6gLdBkg8kHipbM3G5s2hKWi5HSpSC67u1YUWsZQBiBntWbf69dw3BaM5QnkAUm7lRjY7a0ICkCp3IHeua0DWRduIpGwSK6YxblznNZShrc1TKc0oDcnH41BJKwlC4JU45q1JZB2zk002wAGegq4O2hDRLa6fHkTBiSfeotYnbT7Izohbb1Aq5bFYosZ4qRjFOhVgGB6gjNW9UJI8t1TVxqeDOcgdM9qIL6wSEK8GSO4xVnxRokNtro8gEQyLkgHoaqWOmmO6YTITCRwfeuOSaZ0w2LC6hpwIxBj8qsQatGkqmOAAZ4JApRHp8L4kiJwfUVeB04plYiCR6ioTkXZF6PVppUHlgKcelaFtLduuZCMH2rGsIme6BQExkgAV2McShACuMCuqmtNTCpuZrBm4CmoDBMW4BxW2UUcBR+VAUDjArZGDRjxxXCfNgnHTir63Em0ZQ5xzVsAegowv8AdH5VLjcadjOkkkkOApxSAykFfL4PfFaQVf7o/KkIGeABVJWEzNS2kjPBP0pZJXI2tWgyjB4qnLCSeBUtDRUbmsbUARIWHY9fStuWMqpzxWXNbkxSl3BBBAqeUZwOt61Lc3ZjViI14ABwayxdY4z+dQ37H7dIBzhiP1qDksBVLYaRtWGpyQXKMshABzgHrXoVxL9qtreeJgCRkjHXpXlkCMGBGTivRvClyl7AYJFLeUAQQcde1NRuDViaEXhkVmwFPUYrpbGGKaIMBgjg4PeqslnakApIefermnoIIzGATk5zTskSWggQbR0FDRrIu1uRUmM80BcUrARC2jU8KAPpQ8K7CMCpsUEZFUBXhjUrg9alEIFOVADmnUCsR+Uo7VzXi3WIbKFbUEbzya6WWRYomkY4CgkmvFvEerte6vNNuJRWOBmpGijq+oyyamXWRsBcEZ4yfan2k0VjYPdTANNIMRqeQB64NVrONbmdzJyCCxPpVK6uWmlIH3AcKPakWRNIZGaRurEmoy3PpSn9KhkODxVoRN57bCjcg96jAaQ7VBJ7AVGCe9b3ha2ja5e6mXMcY5Bp2EYZBjfbKChzgA0dDiu10mwsNR0bU7/UFEcwkb7MOmQBx9ea4aPzFYrLw4PNAE6UjHmkBwKYTk0DHE8UA4puacgyM0ASh8VMhR12k81UJ5p4OOlIonZdpxnNGSveow5I5oBz1pNFply3vCjBWPetKObPINYQXnNWba4MZAJyKho2jM3o5s8EU94w6Y9apwyAgNVyNwcHtWTVjZWZmahagKGHHrWeseHyORXTSQxy53dCKypoIg5CMAB0ya1jLQwqQKZjBXmqxXY3FXXiCKSWGKqE5etEzmaZPHgrzWhZyAqUY/Ss6PI61ch4IYdqJK6BaM6OxCJZncRkHge1ZGsEMsLjoCauWzb1BLcEc1R1lSbeML/eNcjWp0p3Rq2nmmCOeMncBj8DWvCshSNXb5zGQPesrSrhUs0zyM4b2FaTTCRrSVMhRIyDntRbUl7FRrTES3MQJySCBUt4GuLAzSyqqkAgEdCKZEWeynAJCknb7msrVNOvhpMUnmEKBnbzn/PFbpaHP1MO6u5fN2yHOeR7CqUyiRSe9AJmbeTnHFOcfLVLQsvxxfZdGSPPLjP50sfEQ+lP1BTFBDGT0A/UVFnCgUNEsdnJqCdv3qr+NSAgVWmbN2PZaEDIJ5VLHBGfSmwMQGPrUABLEnPrUyYERrREjV+aer4Pyj6VQg/19XqpEscMYLHoBzT9MKQwTahMwGQVQnoMd6hlLLA7DsK1PD8Jk0kCW3Mtu+SVGM5+tDBGG8xmcTFiTjjJqKQeZKjNk7SDj1Ga6O58O20+5tOnEcmARA5JYe3pWJc6fdW15HFeRGGMthpCMDFAHZx6lp+oabFb6dNHazICAW5LEjnpWJeDxJpEu6YMUHIcg7SPpmtWKDTtUiTTLIE+SAJJ4zgAnvkc1Qm1a80W6NkxW7gUchhuKgepNICcPaeMrCRUjEGrQKW2AAb+OgArB0m6eN2t3G0kEFD1Hrmt20k0y9vI76zkFneJyAzcMe4wK07yzt7lg99b7MggTxgIv145pDuYmm3CSrJZueCSME9jWcV8uR0PRSRWqfDt5aXpubFhcwggnYCcc+pqnqYCanMoGM4JHocUCMWQETnPrWnEZDp0qRffI4IHP0qlcxkuGFSW03lkKTiqJI9L024kQysSMAlsnpUswAtXXsTkfWrxvmCGNdoBGDgYrMuJgwKjpSKIIgd8ajqWH867+FAihVUdB2rh7ARi+j81gAMEZ9a7mM+YAUbIIBBFTLY2p26hev5Nk8hwCBjpXnsr75mOeCTXXeJ7ow2aRK3JHOK448c1ESp2WwjdaaaUmkJrVGLENNJpTTTRYAPNOUU0DmpFFAhw6U9RyKYOopwPNAxznC1BnJqSQ5FMUZagCRBhSaaxzUnRcVEx5oEIBnmngYxSL0p1MkQnimk0pNNzQMVetOzTRRnmmA4nApmcmlY8U0DJzSEOHFOJpueaKYwJoA4pQhIzTo1LZyMAUANxgUoXODTyO1L0UUAMxgU4UwnJp5wFzQAhPFRk5px5FIqktQSKBmndFoximk44pDGgZamScNipSAI93eoScnNMAFSAZIFMUEn8atAAKCetFwE4RRUJOXzT2yT7UmMUAJjFJ/DSmlAyKQEtuuFLU+Q4Q+4p0a4i+tRTHjFSBWxzTG4NSAVG3LVSGCnmnsOhqMcVIOUpiEFKBxSDg08elAwXripB1BqMjBpynmgknYYXNRPyuanxuhqFhhakoW0bDla0Ccxn1FZaHbKDWihwuaTQxYmw3NW45KpMpJBHap4zlR61LGWCQsqS54HWo7sFZY5QuQxwfYUE7oivtUxzNYsD12/kaTKQ6AiOZXJ+Q0szxi4IAHPSq9u2+3Ck85xmkWQ8bxz6+1SWty0bqUOCojBXIA28U0BpByBx7UJtxz0OKlQgZx0pNmySGG1Vly/NRSW6KCFHBq0ST0NBQbDkUrjcUZDKYps9q1cjyBGO5zmqN1Hlw3bNXYsGNe/FDElZliMYUVIBlqZH90VKtQaocKSl7UAHg0DExT16UgHOKUDBpgOA5FTEfMD61EQQAaeGyBQDJF4apOwqIHpUgNBIZpHGVxRn5qCeKBFWaIkEAVSMP70DHU1qE5zxTRGud2Oaq4hIkxhR0qfgLzTVGOaSV8rx2qWy0iOScIxHU1iXZZr1ZWBxnGK2YQpPzYJqpqcShSQOaCkiSSEvbBgMgCsC9gEbZUcV0mnyB7UofSsnVIwFOB3ouikRWMhWEDPFaVuQ2CKx4SVQKDye1a9t+5tyZOCeRmgEyLVZ/IhGDyeAKrWUP2eAyS8Meeaf5bT3BnlGUXoKraheYQop56cVSQpNJGZfyeZcEg5APFU3FSSNk5zUTnNbJHBUldkLio81KRnNRkc0zMM0Ug6UtAC0UgoNAC0UUUAFIKWigAzSClpBTAeDS5xg+hpBSHpSEX9Ww8dvMOrLg/hj/Gs4HK5rRl/e6MCfvRtj8D/+oVmKflpoY7NApBS0wDNLSdqBQIM0ZpO9KBmkMXNKDTccUtAC0ZpKKGKw4HNOUZpg61LGpdwo6k0mx2NPTbXcPMI4FaBhyelLbII4goq2gATNZtmiWhAIAUC9OKx7+2khmIKkrjORXSWyh3ClSc+lO1S0j2iMkDsPWhMaRxDxMG3Yq1bW7SDnOByasPZSRz7MZUnrVsKtuhHtihh1IyioAFHI61GzE8AU159xOKjEhJxUl3H4oApM5pQeamxd7m9p+ZCVZeB0NF3JCwMbD5+wzU95cpbQKI15HpWOJGkm8xjyfWtbHPezNiSO3ew+zxjJAzkUaAyxWMjA5ZXwTWbOJrRg0RJ3DPPNW9FcSQTkcAkEj3rKa0Ki9S9dSNJekIMpIOanAFskYReo5qtI2x8gckflUtpc+YBvwQCRXPY1JIB5JZ2XlxjJqw5B2biMEcH3qK3uYjOYpeccfSpruHEcRXPynI963pK7Jex3nhtCmlKCOpNa+KyvDzFtMUkcZyK1a6JbnPLcZMdsLsOoBrz/AFNVnuyyrlx1Nd9c/wDHrJ2+U/yrgLh/LilkHL54rJjjuZNzZXckxdGIwMgDPNVFnkLFXQkDgg9a2NHu5ZLsrOuQckcfStC7Sxg/0iRQAc5HFKJZz1hdm2uw4OOelelaNeLe2YcHJA5rj45NLnIZcA49RWzpWpWWnbsyDBHTNXdEtHTlBWHr2tQaWh3OM4yB3qlrniyO3sy8EqjdwB1IrzLU9Yn1C4MkjHB4AJ7Uml0Gl3Oum8cxqxWPJHqCKpyeNZ2Y7CQK4p5sHAxmnLIRgmgL2Orl8QSXPzSEEj1HNOh145CkAgH0FcqbkDvTo5iW3A0nFMakd1Fq0D4Dopz3wK0YbyyICgDJ+ledi5kB4Y1Yh1CaNgQST6VLpoamz0WK+jtpAygYzkCtKPxGpXlOfwrgdP1CWV0zzgYINbhkyqsoxkZqGmthqz3OlOuuT8sRx68c1d0++a6yXG3HGCOtcbDqYCmNiMqavW2pBmG18c9jVRk+oOKsdoMEUhOKyLTVcKFY5HrWgt5GwyDWqZk4ssZAFJuU81Wkul2HB5xUNvcGRDnqDii4rFxriNPvEChXSQZXms24YscGptNbKuCc4PFUlcluwXi7sAcZqlHYpIXDMTjtmtOYAgkjpVOFhHI5Pc0cornkGq6XNZ6vcwOpADkgkdQTxUUNnlgWFd74wk02aAv5iC4U8AdTXGvcIW+UdKFF3N4WtqWrPTBMAUGeea7zwhZi0WcED5sY46Vxmkah9mfITjoc4NdXp+vQwO3T58dO1a8uhMmjrwidNo/KlCAHjFY8OtQyJ98ZI9auQ38UmFDjPTrWbiyGXc4paaDlQfWm+YN2KlgPzijIphYAUySYRruxmk3YLE9ITUJnAUHNIJ1bjdWftB8rMnxZqS2WiThWxIwwB65rxW4PIznJOTXdfEe+Zb2GDOBgnHrXATybnz6VoncaVieOTy7efBwSAB9KpECpMkrUZYBsUDGkcGq5OWP1q033TiqgB5+tUhMCDW5pt3HBZCEH55eCAaxQRkCtTwrDFceJYEunCwJ85yeOOtUI6SGzup44bS3jIWMcnHBPOc1y+rWiQ3jnIJzzj1rf8UeJzLfzWunERwgkBwOv4iuXZiVLSOXJ7k5qbDK5OOKbmlY/MabmmAvWnxj5TmmA1InIoGMJwaUNSsvNRng0ATA8U4GoVbinq1BRKMk4qUKRgjmoUPIrQtwsgwe9Qy0PtJCyhc8irKXDRvtPSqpQwy5HAzU5IZPeoaubRlY0Y5A6DnrUdzYrKm4HB9KqwTeXIFPQ1pI2V65FQ9DXRox2sZBnJJ9qrzQNGPunPYVuvwCQOaqu4BO5c474oUyHTMxUkWMM6MCRmrNsc5B4p8kqOcYOKglZoWWRBlQefpWyd0czjZmpaSEErml1Ab1hz03mqsMmJA3Zqnuz+7Ug5wc/nWTWpS2L+irGbdo2PXIHPftWnIoS2iZiUSOQ5z6Ec1iaLulZ0GQc8fWtR45Lu1a0lOJGYEEccA5xQotsTeho6QsUVlNez4MIJEXoR61j6rfT3Vq6qvyEgjA6CtHUpxDZx6bFjy4gBkdzjms9cLGeMnHQ1rYxOYa2ENuQVKkkdaqOOK1dVDCU7hj2rJJyeKLFXNTWGB8kjptAqoGGBRdy+ZDGc5IAqsJCRVWJLJIx1qtIR9rGehWnF/eoJiQ4YdhiiwDJJFKFV6imI37simled3rSA4BFUkIkhOJga0OtZYOHB960kOVBqiWExJgcDuMU+S6ubTRrC4t5QgEhVgRxntmgjPB6UWcQu9OvdObmRD5sQ79OaGBoW3ilJhHFqMOAODLCAmD6k9a1ZLgDTjdq0d7ZADzFRcuB65PTFcGCJFG05Hf3rS0HV20e9BYeZbSApLGeRg9cA8ClYDoLC10653TaJerFLKOY3csf0rD1i01W1d1u4HJPDSAYHPetC58Nu8x1DQbjKSDdsUkkH07Vf0yPxCpFveWu+JsBmeME4+pNIZW12TTk8KWotCPtL4yUOCD3yazNP8Q3+n7fnWWMHJWQbj+taPi+20y3SJ7SXM5OGi3Z2+vHSuZVsdapIR3un6zY6kxS3lNvcuABvbKk/QVz+ol5NUneXhwdpAGOlR+GLbztSa8YFYbNS7sOB7U2afz7mWU9ZGJ/DNIBjLvBFVJCImG7jnirhOBn1OK3NJ0OO5tluLoZJOQPaqtcSOXaTOMtjI4qIsByTmu/k0DT57cxtEVGD8wOMVxuu6BdaKBMziS2PcA5H4mnZjKe5ZlGCQw4HNXrDV7rTXCSEuuOP8msmMFXPBBHX6VZVty4bk1EkWnYv6tffbisgPUcj0NZRNStgAioW61CQ27iE000tITxVoTEJpBR3paZIoFPAxTBUg6VIwoHApDSk8UANJyadGO9MPWnqcLVCBzjioxy1DElqdGM80CHdAKM8UHrQeBQJDSaaKCeaQUDHZpc4FNFBoAM5NP6DA6mkUVOqYAZhxTFYYEwoJ60BTnkU/O5gB0oYgYFIYdsU4n5MCmA0pPFFwGE0hNDHFNHNNAOUd6VzjilAwM1GTk0CYo5qUAAZpiDilY4FAhHNNA3nJoOW6UE+WuO9BQ2QnO3tTI1LNjHFPVS7561ZRFReBzSAjEYGB3pzAmgcvTmGDTAjI4php5IpjGgBpNSxjJFQE5qxAORQItKCVA9KqzcsTVzO1Cfaqbc1IyE8A1G3WnucHFRt1qgDGakiGVNMQZbFSwjGR6UgIyMPj3qQffpkg+bPvUijLA0CHFajBw+KsY+XNV24bNAWLcRyhHtUbDIogJIx604/eIpFFeQYII61atpDj5ugqtIcNUsJyvFIC6pGCPXpT4znI6YqGFxIpXuvBp2Sj561LGWVOcipIHPzxfjUCHvTo3xcDH8XFJjQpQwSKpP3iSPrTpBuII6d/rTdQJHluBypzTshm+XlWAIpMtEqZKHPanIeKReFAHOetOQc4rNm8SWOpGPyEHjNMHy4xQR5gBJxikVcrTrkYqSA4UL6CnSAEgY6CgDbjA4oEWE4UVMtQA/KKljPSkUiTtQOMUA0p6UFoeo+bNIcBqRTgUZyM0DJCQQPakBw1R5xSg8g0ATqeaeWGOKhBoBNO5LRLkbqUnio1OWozyaEFhQ3NOAzTBjNSr0oEO6IWPAAqqWMkEhXr2pb2UpBtBwWp0CAWpJGMjPNDLRUSQk5B4FTOiyx4bqRVRjtU45waub1KAqeopFEUIMLYHSqt/C1wAI+pPWrchwpNQLIznao5Pf0osFiKG0itlDM29x2zTpG4LOeB0FK7rGeDljWdfXJCnn8KpIiTsJdagBlI+AOKx5ZC7kk9adJJliagJy9aJHLOpcVuaiapCcio25rVGD1GGo2qQ9aY3SmA0UtJRSELRRRQMM0ZoopALRSUU7ALRSUZpgOBoFIDQDSYGhakPYXEZ5wMistD8grR08585PVKzsYYj3oAUGlzSCiqAWlpoNLmkAoGTU6QsUz2pkK7mrUijUptxziobKSuZTgg4poBqxPGY3IPWkVMincbRDikqcpgVCRilcloVetX7CEb95HSqMYJYCta3ARAPWk2OKNCNulWlf5cCs9JMVMsmRwazNraGjZvi4UnpkV0WvWkF7o6XkQxInBArkopCG68iumtrvzNKkVmGCmcH1oTItqc7HIDbkkAnsSKx76fdIQDgZq9d3S28ICnkjgViNJuYsepOaZdhxOO9IrHPPSoi2T1pAxLgdqTQi2CTSjrTQccUoNIdzpb2FprVXGMgZrLXZGv73hjwB71eJlszuDebC5yCO2e3NWY5bGSN/tK4BX5TkDBrQ573K2lQzajcG2GCx6EjNS2SpbXlzbZAKcH61Po+oW0MRJXZKp4bOMiskSmfUbiUEgyHNRJXLTsaNzcKLtSpyCMEe9S2sX2dg2eJCeD2rOjQhw7HIHJrTtZllKgnj+VZOJomHkgai75+QjJPoa3mCSW8ZPIUcH1qjp8UV5qsVkSAJDya1NZgXR5o7dOUODk9hTgmnoU9jpPDk6rbeQTyDkCtwtiuT0NjJcJJGcrgZrpCJM+1bSbMGk2JeyhbOQk9q4K8BEZ2jPOTXaXKPIsinIBXiuZu4FitsnkgEmsbtlJJHNXF+LJB5eAx79xWbc6tLOpR3yM5xVW+ufNuCM8A4qp9+cAH6VaWgr6mnDM/BDEDHan3GosUCbiO3Wqw/doBnNVmJkc4HQ9alstIS4uZJGwzE5PTNasfh1v7Ikv5chsZUdOKy4Aq3BZsHaOlaF9r1xJZi1UgIAR07VSegNHOZ3Sk9gac0mBig4Xd71ATmrWpmx5bPFWUbYoqpHy3NSFyW2joKoRZSQlzU8RzKKqA4I9SatIcHPepZSReFwYMbTg1oWWqyspjkPGODWKcudzGmsWC4DEc5pNXC9jXub5Y2yrZz1OaLXWGj4B4zWEzseCScU0SYyQaSSHfQ7e08QlQF3A7eK3bTXopQAcj3Jry2O7IPBNX7fUZIyMNQ0JM9WS7WQZByPUVLb3KhiAetefWGtyDGX/AmujstTjuGBHB7A96Wo2rnRyNuXNQ2V6I7hkPAAzmmxzCRePSuf1zU1sZSkR+fHarizJo6O/121toiXlHIz1ridW8UyTZjt2KjnkGsO8v5blssxwBgDNUJHPNaoVi1PetMSXYk+5zVcSjNVmYg803dzWiSKTLwuWUYU4qSO9kHO4/nWcH96cr+9UxM2I9WnQcOR+NXofEVwvVzkdMVzganh8DinZWEeieHfFjMRBO+cnAJrsInMgDA5B714bDctDIGBIIOeDXp/gnWBf2vkO2XQZ5PJFZSgrXGdPyTTZkJXA4qyFGM01wCOlcs9hrcpiJiOelU3k8tyWbCKeSegrSkkCAL3PSvMvGniCSOVtPtZOAT5jD1rGCuzQzPH+q2up61E1m4dIkKEg5yc1yxOeTT25OSSSTk59ahY4FdKQmSDLLheSKgZiG5BBFJ5jJyp5pwu2I+ZB+QqrEjhICMYqKQBac12DwEx78VAzs5yaEgF3YNAcq25SVPqDg03tRVMQ8uzMWJJJPWkMhximZpM0AOJzS0goqWUhR1qWMcVDnmp0GUzQA/bkZqGRKnQ8Ux8E0XGyuODTwaa4w1ANMCUORVu0uCjjPTNU1GamVSpB7UmVFm3cR+dCJE6iqiTFSVbqKfaTHaATkVHdx4YsvQ1BoPEils55q9bT4GCc1hliDnNSR3LRsKlq5pGR0BkBHNKBGy44yayIr/AIANW4bmJ8fNg/WsXFpm6kmif7CgJbPX3qncwsUKxjK9zWisyldoOc1II4/JIiGSe3WqTaJlBMysGGFI8ZIPWrUwJgA6nimE5YqV5xnB7Usjt5J2jJAzWq1OaUbCW+pppSPK5yw4AH1FaugSz3WdRnBAm4QdMAda5CCKS9vkgIJLHBHtmu9gjW3hjhXAEYwAPpWvKkrmDbIbmTzbh2IxzTB8ykZolB3sfU1HHkNSQMq6naebEZM4wK5o47GuzlhM8DR5xnvWHN4dljBdZQeeAAapoVzIJ/dkelQhsE1dmsbm2H72JgD096oSBkb5lK56ZpJCY/zKZIcrTTkUDLKTjIHFAXGlgBioycnNKwOeeKCMLVIBpPFaNo+6IA9QKzTU1tP5bYPQ0xM0qaJJLO9hvohnYcSD1FOBBUEc0deOoI5FBJHqumfZcXll89nMc8c7CexNZwKsmQQQR1rWsp5bAsuwzWzHJjPJH0z0qV9Et7xDLpU6nqWhJLMP6UAZtnez2oxDcEAdsnFXJNe1KRNrXGB7ZB/nVSSyuIV/e27xEetQiC4lbEcDsfalYdxZJWkJLsST3JzS21tNeXKQW6GSRzgAdQPWtK08L39wQbhTbRk8u44/StVbiy0BDFpyia4YYMxwQPwPIppgNvjDo+kppFuwM0nNwwPOOw9aylAAHrRIWkfzHYs56k0DoKOoh3BKLnHzDJ9q6q58SabZW6RxMHKjGFI7AVx7MfOjA6Fhk+3eu1tNJ0qwQGV0YyRggtz9eoraKE3YyJvEt7dfu7S3KqeCCASR25qjJY6tqChZopCmeCeQMe2a6salo0A+SWAkHrgf4UyXxTpcSYUByOykDmraW4kzm28J3j2pmYiN8ZAIPNYTRPCxVwQynBBrvLfxHFf741iIVRnJIxXIamwkuXcDqSa5ps1jqZ7E1E1SPUZNZopiU00pNFWQxMUoFFAPFADlFO6CmrTieBSGITSEndR3ooAB94USHHFC9aRzlqBDQCWqdBhKjQZNSE4GKsQ3vSMeKcRUbGkIaTzSgUwnmpVHy0gG96UDmg9aUUxjkXNTysAgUHkimRfKN1NAJl3dQKAJI12qGPpTD8z092yAopQuFzQAwDFIacxxURNIBCc8CnouKRBzk1J0BNUgGOe1MAy1KfmfIp4AC+9ACjgUxjnilY4FNAyM0CHD5RmmgGRuelOVCxx2qwEVQAKQxkaBV96U0/FNOMUmA1MBsmkkcZIoB61GwOSTTQCE5FMJpxppHFMBo5NWrYcGqgBzV22GEJ70iSWU4THrVVzgVPMeAKqsc0iiJzlqaOaV6RO9UA+EfvQDUiDEriowCHVvU1YA/fyfSpAhkHWnxckUj8kilh++KALB4QmqknSrcnCVVcfKaYD7Y/MKlPEhNQQnBFTnkg0hkE33jT4DgAUyYcmoom2yc9KQF6N/KmyOh61ablgV6VRLA4I9atKxMYI6VLGTI3GKbISjow7GmRv19jRcnMYPuKCkWnPnIc+lNtCGgC5wUOPwpEOIh9KjtmxclemeQKljW5oR4JI9Kk2FcN2qOI/vj9KnGZFKnr2qGjeL0GrJlyDUiBSetNEahCCfmx0qOI9y2MGlYdyyUUrnvTAuRyOlMMwD7QaeX4zQAoOOKkQ8VCDkg1IDSKRMDTx0qANzT8nFBaJMAL1pM4WmAnbn8qUEkcjBpFXDfkkU5TTMYNSDAXmgVxwOTT6i3YOPWng8Uhhkg0uc80nWjFMQ9TxT1NRr0pyggg0xFHUJh9sijJwMZq7G4NqRnnGKx9aBiuorjsOD9Kmtr0EfeBBp2KH+WVBU8+9WYY+BnoKj8+LqeTSGR5cKgwOmaQXHTTIkm3qB6VCfNl4jG0E5Jx2qVYArAk5NTZCjgYpolyKUqLEhPU1iXrEsQa2L+dUU4PJNYVxKZHPtVJGU2U2+8ajJwTUzg1Xbqa0RzMN1ITmmZozVohgTSN92jNBPy0ARk80A0HrQKQC0UgNLVALRQKKQBRRRQAmaWikoAXNAPNJSjrSGXNMOblx/sGqUgxIw9zV3TP8Aj4kP+waoyHMjfU00Aneiil7UwEFLSU9RmpbBIs2gy1X4mxLj2rPgbYwz61bJKXAbtWbN4obdgGYZOKasfFM1DPmDBwMZqW0O+HnkihMGtRki4UVUfrWhKuVqkVJY8UJiaJLZfmFaCngVUtlwatDtQ2EUTA8CpEfBqAHinqelQaFlD8+QevNbkDsmkzEDI29fTrWFCCWFbt0ws9FyercY9f8AOaaM29TjLhyzdSTzjJqEDIAHerFyjG78tR659qesaqMAdOCaY0ysISSM8ZqRYVHPpU+0A8nk008celA7DDwQfegMSadjPWgDnpipuOxtAGQfZjlTjIBNTtbCOIJJyO2PWtDTYYLtHluCqiNeCOMgVkXl0ZJz5ZPlg8VrY5Lli0UWsTCVc784OOlULVANRlAPGMirCTBrdtx57VVtiVusnrg0mtCky80RKkqfw9afbYCnkg+me9LvUIo75pCAp80Ec8EVjqapk0RnjuUlUlXHINa93dzX1kHuDl1OCazppCJYiOhQVOhaWKRF5yM/jWtNXY29DuvCKr9gfABwQAfwroSvFc74OjeHTishySQR9MV0natJpXMLsjaIMORWDrtiYrKV1GRiuhJHc1m65NGNJnUYYlCAB644rKSSVx3Z4VM/+kOSeMnFSWsfmvleT0q6mhS3NwS58tAeSRVm4ey02MpafvGHUg5/nUpqyLimRG3KqPMOAOtVzIqEqo49aqS38rtubOT2pyzNIvzDH4VJqhVB3Ek9TTJP6U4EdBSSDigu1yg+eahIxVmVCKrmtImDWo5DgH3pEyXyacgytC8P+NO4rEqjLj2q0Diq8eAc1JvGaBkoYilySKiBJYYNTIAcikBGQOgqCZCDgdO9WWTCEjrUDcgg0EtFYHDVOjkd6gYYanIc0w2NCCbHUmtmw1B4mHORjr6Vz8R6Z6VcgYrghhg9QetIpM7rTNYA+V2yCcD6Vi66pkuJZt2STxWfFM8ZDKSRWnbypeIY5eo6e9K9gaOYlldRg9RQJldPcda1r2wgJO7PB9ayjZRIxKyZ/GtYyIaISd/QVGxwSKsNAmPlfB+tVnBDHIrRMVgBp6nmosYpwPNWInByKfjAqOM9Kn25XincLFctlwK6PwxqJ07U45CcISAee1c8kLGbArYsYlEoD1Lkti1G57Tb3EVzCJYnDowyCOlPbpXP+F71GtjbE8qAQK3ZD8prmnsK1mc74v1caXp5kVgJGBC/jXjk0jzStLIxJY5JJrq/H2qm81kWcTZjiAzg9zXKSjAxWUFY0a0K7Go3PFOY1Ex4rVEMYTTTSk0h6VYhpoFBoFMQtNJpTTTQMM0UlLQJig0tNFOpMaEqeM/JioKljPFAyQHFIWywppOKaTyKQx0gGARUXQ1JnIphGaYh0Z5rQhAkTFZqnFaNmMjrgUmWiSPMLkdh0qSSTcme1RyEZPtUDTc47VFi09BkpI5HSovMIqR3BGKgNNIlsmSTPWpkOCCCfzqkDjpUqSMCOaHFMuM2jTilIAOelaNveArgHBrGhcMME06V2jCsp+tZuJupm2djcnqe9MJ8tTkZ4war2c3noBnkVYB3ZQj2pR0Yqiug0G2U6lPdsAQq4Ax0Oa31OSx9KztMiMNvIw6Oefbmr0JyjN2Jra9zjasRS8H600cMDTmILUEZFUkSW7YBiBU5gHmAsOBUFqdrAmrE8ueRwK0a0JuRXzwyrGhiBMbZJAFc/wCIdNS6iSeBQDGMYA6itqQ8n3qnd3cVrA0jsDgdPWiwzh5Bh9p4PpWjDCi6Wsm3LE5NZ82GcknDDBHvWoHH9koMYJPSoYjJmIL5FQFjjFSyEZNQt1poYmaQmgmkNUI0LO4BUqx5HAq17jpWKpKtkHkVetrvJ2v0A4oEXQeOaaISG3RSNGc84JA/ShGDDIORT8/KcUhWLg1q9XBKRSgf9Mwf51Muv3CD5IIUJ7mIVlgkd8U7OT1oCxPNe3NyT5kpwRjCkgVAB75579aWk6ZbtSsMOgzTJJNq0gYs2B0psxVSC54x+tMRJHgqGPqOfxrpIvCF9cRo7XRAYZAJPANc/axhrb5jx1z+Nby+M7tIxCse4xgAEAYwK6ILQhl2DwLGeZJSSRzgkc1oQ+B9PiUsWJOMYJJrnz4p1lgWWLAJznaMfzoj13WpXCmNsMeoH/16qd0tRRWpc1q0t9Fg8m3xufkmuQuGJJNbes3MkgRJG3OByawZj1rhk7s6krIrPzmozT3NRmqRLENApaQUxAKWik60gHpTieKaOBQTQAlKTQKaaaAAaOtIKcBTsIegwM0dTQOlKKaEwJwKiY809jURpMQlTDhKiqQnCgUDEzQPvCm55pyjPNAEoPRRTxgKTUSj5qkJ7UAKgLPUrkBMUka4XdUUr5JFADGPNNUZag8nFPAwKAF6DFI74UignHNRZLP7UwJYwNoJoJwaQnCgU3OaAFJyacqk49KREJOTU4AAoAVBgUpNNJphPNICTfTCaQHmjGaAAck0w5qRMDOfSmsRmgCPB9KCAFpxOahduQPemA9Rk1ai4wKgjHIqxGPnz2pEiTnAqqASasTnOajjXLfhQUVpOGIpFHJpZf8AXH606MZBpgSYysf1qcjErn2qGMZdBU5P+sb2qbAVmPzmnwj5qYfWpIutAiZ/9XVZvumrL/6uq5HymmCGw/exVhh92q8I+erTj5RSGRSj5TVQfezVtwSrVWbpQMlVvlqzayjaU9apqfkNLAxEnWk0CLynk/WpJRuhPsM1DGcnHc1KwPlH8qTKRJE2IgD6UIqicSelMiI8nHcUITyaljNCFw7bgDnHWrAk24wee9UbZypxjJ657U6W4CsRnJNJo0iyzLId24HnFQCT5SfSoHuAU68io/PIjK9yamxTZZE3OSal8wlQQeKz4wzOBngVbG4Dbnik0NMuI3Ap4bmqsb4qQNk1Joi0pzT88VXjfFSA5pFJkwPSlJwajBp2c0DDOacDlRTAfmxTgDQA8DNOFItOoKFFKOtNzQDQIk7UuWHNRg8U1pDgCgRDqEQngI25Pas+20yZCCCcE1rxnIIPOalAGOKpMTZWjtFTBPOKm2gDAGKeeBTSaVw1GEEnIqvcSeWp9asFsCqtyUdTyCcHimiWZF5cbmIxk1mu3zEnrVm5yG96qSEY5rRIwmyOSTjFQNzUjEVGTWiMWMJpppT1prU0AoNITSCkNACUopKUUAFLSUZoEKKWmg0uaAClpKKQC0UmaCaYCZ5p3amiloGXtMGHkb0Q1nE5cn1JrRtj5djNJ0JGBWcBSEhRSikFLimMUDNSqOKYozUwHFS2WkNIxzVxG86MMOo61UNSW0hSUehqGaLQtyQrcqvOGFRQo1tJ5T9D0NXRECAyGmXC/LkjkHikXYjfkGq/l/PU5Py+9NApITQQjDkVPjmo4xhjUy80MEhDxTkPrQRSxglh+dAPQv2UZkdVqXxFc8x24ONvUVPpqrGplboAeaw7yVri6ZySRng1SMxDGsi788g9fxpMDB9TT7dWJIPQ80+SNVHXmhsFcrkZ6008U9iBUROTU3NEOAzS4x3oA4pcVI0dNY2hhtjvk74IyeaoTWrq7HHy544rQiuN9mkuCx6cGp2sg2myXbSAbMfKeproZxGS1mBal84PUVSjDrcgngGtKGdZGMTHAAqtchRcAqwwO1J7FJDiCYyM45xVyyUhw55BHQ1UhxIjAnoavWzosbM3GM96xZtFXJprZ5WjkVggHYjtWzoSWVtcO00qnPQE965lJpJnJZ8DPA9KtwgRr945PfNNStqXyHfrrFpbrtSRQAO1V5/GMcchRXUgd64qWRtuQSfxqlJIxPJNN1LiVOx2tx4kM67g5APOAccVS/t11VkwWBz1Oa5iOZhwW4qQz+9ZuTasUoJDryaaSUndtBPQcVnzRgjJ54q3JMCpA61my3oGVPBzQkN2RVkUK3HPNSwyBztOBURcOMiolLLID71ViU9S9JHtUkU0jcoNTDDRgeopqDCkHtUmqRTmT5Sao9XIrTmHB+lZsfMpHqapMxkiXGFpiDJJqSTG3ApiDC1RDJAcClUk5pq81LGu1cnrTYCF9i571NFINmc8mqs1NVyF60WAuGTIIqEnJNRrJQTmkJjZBzTVyOaceTQDiqJJY5COtWoZQcVRFTRnBpFI14i20bTk1ctZ1jnBbgmsq2lxzu6VpRGOZB2PrUtFJmrPCksBbBJI6iuYvoTDLuUkBj61tW921sTHIcoe9QXUCS57jtSTsNoxZBlBIDj1qPOVyatTxBf3XUeoqAW7Kp7g8j6VtFmbRCaQdaQnBINKOa2WxJMnHNWoTuxnpVWPnFW4cA4702tBI0U0W7EIvo4maEjJIHTikgcBwQeK6nw5dC20WWGchldSAD24rnpbB41M0Skxk9PTNcsm7m8WkjpdAvVhvI2ZsBjg/jXXaveLY6bNcE/dU4/KvPtJbcQG4IPFdRrllPN4YIDk4QMevIFJ6ol7nmEwLySTyHLyHJJ9az5+9aVw2QR0rNn6GoW4N6FNjUZNPc1GTWqIGmkoNNNNALSUUhqhAaSjNJQMKWkFKKAFAopRSNQAZp6HFRZpQaQ7kjNTc5ppNANAXHg08DNRKamUZHFJjQ8QAjNSq5iUAUyEsOgzirMwjKbl4YdqCyLzC3NQyHFOTIBpknNILkZbNJuzTScGkzTRLZIDSimL0pw60wRNG5ByKuwgTKAaoAYXNWrdsYwahmsWaFsojfYOCelW4Qd5z171XCebb+Yv31qS0uVZtpOHA596yZvujWtjmHZ3zViM+XbbapRMQQQavcGID2rSLuctRWZEDls08DDCmAYNWJFw0eO4raKMmTQjLgVZuYy0J2jgDqKqROkb75GCqASSapXGq6jqI+z6dCUhBIMzDIP0rToZ9SS7lS2Uea4BIzg1yOq6gbp9oYBQenrXQHwvJM/mXVyXcjkqxA/KtrTPBtlHbmWfLkjjJ9KfLdA2ef6fbRXc5MrYReTzjmpL2cFikYIUHpW/rNlBYGMwKAJASfrmuedVctnqTWMtykZ0hy2aYammUK5WosUIBpFNqTGaaRVgNxRkinYzRtJ6UASRXLpwDxVmO/UDBFUhE1OEJPWhkmktzEwzuFKbiJRksOaz1tM8mTA+tKVhjf7xYj370hlsXLOR5Sls9CKlSGZzukyB6VSF6UG1AAB7U9b+U/KOpoA0BEq4x1qlqi7URh3NOjkmk6nFOa3aTAdsigRd01g728XGHwDXoUdjp8ewNHGTgA8Dk4rzVImgCsjYKYxVmPWb138oMzOeRg960UmthM9KEGnqBiNAO2QKiumto7WQxrH8qnGAM156smsSj/VzAduf/r1btxfQW8jXQkQEcbieaqpJ21FFamddyF5mYk8knms+Zsmrkxy5NUJTluO1cnU6HsRnkUw04001oiBAKWiikA00Cg0oNMBw6UhozRRYQo4FNJzTjwtRjrTRLHKKcPvYoHAoH3qYx47UE4FITTXPGKVxjSc5pvegnmkpiHU4nIpgpc0gENSJ0qMcmplHFADhxQvLYppOOPWpoU4DGgZKTtjqox5NTTtxiq/U4oEOUcZpc5OKViBHtqNO5p2GK5wKSMYGaDzRnHFAgJzT4480igk1YjUAUgFRQBzSE84FEh9KYPU0XAUmkwTQOtOLALxTGIAPWg4FNzzSEkmkwFB60zOeaXt9aCMUhDWOBUA5kFSyHC1HGMkmqAsx9jU68DNQx1K5wAKQyOQ5zSwjAJ9BTM5JqQYWMmgkpuMzH60sY+U0h5cmnp93FAyWEZkU1Ix+V/ekhHzj2ofhiKQEDHCgVJGORUTn5wKnjGSKBEjfcqBuFNWJBhKrScLTAIR84q0RlKqQn5xV1v8AV0hkAGVce1VD1q7EMs/0qmx+c/WkMF64oXiQUA4YUh++KBlwHbhqn8wPCRj3qtnMQp8R/dNntSYySPIRjUo/1eR1pgGIA3rzSwsDx70gJCzCLK8H0qvztIJJJq5JDuVecd6rFQHIPBqWy0iBNxbPJFWo4jJyRinRqoGMVPGQO1FykhscXl/WpsZGaODS9sVDZaQ1eKlU0zvTwaktEy8Yp4PFQg5Ip4PFDHcnVqUHmogaUHmpKuS5+bIpytlqjU8VIpFAyQGnA5qIN82KeDzQA4nApAeKCflpoOKoY/PFNI5ozS4JpCFA5qZeBUajHWpMgDrTsIGOQagLYp7SKFOWAFVJru3jB3SgEds0JMlyQ+RsA4qvKQUPrVebWLWIlVYMe5zVGbXFJO1fbtVpEOSIrs4c5rPkbJpZrszNuPBqAuTWiRg2DGmk0E5pDVECU1qWgjNOwDaQinYoNADKUUh60UgFpKXNJTuAUopKUUXEAopKWgYUUUlACilxwaQU4ZPA70xFwHZpZ9WNZ47VeviIreGIHnGSKpUhgKdTR1pw6UAPjGTVgD5agjHNWVqGaRIiOaTHP0qYimhag0sXLGfJ2tVucA5yOnSsqMlG3DoOtaccyzWZAGWXqfSkykUyeSKAcU3ufrQDQDJY+uamSoENTA0AkPNPiBaQKOpqPNaOnQb5wccjpQhSJdRl+yWSxKcM/b6VkQxec24Nz3FS+Irg/wBobAehx+lMsGBU564q7GVy3HGAcDsKr3LgMVB6Vc3COEknJ9ayJZC7lj3NQzRLqI7ZoXkim9TT06UmBIAMUfjSZooKNHSL6SzkCyjMY7EVp3crXVwZImIhYfdB4NV5I0dwoXGKSa5+zIEIwcYFb3ONINPt4P7SPny4Uc9cZ9qdrVtBBOJbdiQxxjOcVnksPmJILHINPaZpVw/OOlS1oVcswKBG2TjIzUsQ3Kc5weKgjPmKFPTGOKmiOPlz07Vi9zaLK7FreT1XNWhIXjDA/SmXcZV+RwRxUcDYYr27VJ0LUm84gbWqNjnmpWjyCaqM+CRmkVYUtg9aTzsdajY1GTmmiGOklOcqTWbcZdyRV8rkU3yepx1q0zNpmfHLsPNWAQ+CKc9sD2p0cO3FFxJO5aiOVH0qQjGajjGBUhORUNmy2K8w+U/Ss6JMzfjWjP8A6sn2qnbLlyfQ1SZlJDbgbXxTB9ypbsYIao15h3VojJjoiA2asAgx596rRjOafkhcCgBsgHSoiMU9jmmNQSxM9KXdTaQmgLjwaeMYFQ5pwJoETKAelSBCMHHFQxthqtxyAjkUMpBHkEYBq5BNjvgjimRFT/DxUpjBHAxSYyfzg2AeTUsEhYlD68VnGNl5VqsWTkzAE81DKWpNLahWLMcg9qpTtsBA/wD1VuzWUksIOeRyKy5bZlyWUkA8009RNGLnLHjJpygg8itA6VLO4aJSAfWpToFwg37gR3ABroU7IzaM9cqQ2OKtwjO1hzk9KebF0+QjHvU9vaNCwzyD+laKaYrNHeaX4aE2nRzK5zIoOMnArWtvDSRoUfBQ9jV3w60b6Lb7DnC4Psa1awluF2jAg8LWkE6yrng8jNaGqoBpFwijjyyMe2KvYqC+XfZSrjqpFLoF7s8NuwVdhjoTWXMetbutxC2uJoj1DED6Vz0x5IrJblvYrMeTTDTj1NNNakiZppp1NNNAJmkNBoqkIDSUGkzQMUUopBSigBw6U1jSk0wmgGGaBTacKBB1pRxSZpRSGKtWISMc1XANSxnBFFikXIxuPynBH61FNIC+R6dKnjUNEXXqBmqbHLt7UirjxJ8tRMc0zcelGaYrjT1opaTHNOxA4GpFGTREm6nkbTikWiSNFcbScU8KY3GDUCkh91WUIkwM80mios0baYBQfUcighFcknHOQarDdEMHrUkatcnbnGKzaN4s2LZ/MAwQeOa04QDGa5yFZIWDo2SuMj1FbdpdpMuF4buM0k7MKkbq6JyuDmplHmKpPUGmqueSeB1qaMKGBzgA8it4yRyOLRE9kLpRvJ2A5IBxkVKJ1hUJGoVVGAAKWWXbDsU8k5JqkSe9XzEWsy9DOHcD1NdNAVaEBenTFcfatmQgdula1jqYWQJI2DWsZaEtamH43j8l4wOMZ4/KuHkkIYnNdt4+mDXqKOm0H864ZzkmueTuykiNzubJpoOTTsZzUYzvIp2AfS4zSUooAAtIUI6U8GnggmmgIPnHNJ5pB5q4pXGCKCke0krTuSVTKSuM4qMgHnqanBTdgKTnpU8cRHPlnHuKLDKiQyyHhSB7irUdsI1y3WrC7x0X9KCrbSSCKLgRxnDAVbQZAqj0cVejOVFIQSdKisW8nWrOQgFRIMg+lTSD5cjrVaQorKQ3zjBAHY1UU7gz01mhLBgibT6AVieK5oxDDHGQcckiuPku9RYhVMhAIxgn/GtC4aQadCspJkOScnJHNFRu1ioLUoSNkk1Rc/MatSHiqjnJ4rBGjGE0lLjmlxxVogb2pDQTSE1QCHrSim04UAKDQKSlBpMQMeKReuaDzSgYFNCaFzSjk0ynLxTGOJpjHJpWNNzSsAhpKDRTYCg0ZpKKQDl61KOBUS1ITgUACqZZAo7cmrajAOOgqO3AijaQ9W4FSMdseT3oArStljTFGDk0E5cmlJ4xTAaxzmkBwKQ0A8UCFJpU5OKaATU8aADJoAljTAyaViAOKA4Ax3puCeT0pAID3NLkHgU0+1KMCgQHpTCacWFNAJphcTmlFO4ApoOTQMU0E8UHqKZI3FICKU5IFLGMAUw8tUq8UwJ4xxTnOWApsZ4oJ5qRjDxJinsf3DGogcuakY5gI9TTJKwGVyalUdKaBwBUgHIpDJ4hjJ9qjdsuTT1OEP0qEngmgCEnMtWouTVQcyE1bh6ZoAlk+6BVWU8gVZbkVVl5ce1NAEY+erjHEBqrH97NWJOLcn2oAZAcs3uKpvw5+tXLTk59VNVZhiVvrSGNzxQT0NJ/DR/DSGWYzlMU9eI3+lQwngipwPlI9aljJycWan0FQwscqR3NPkyLcLTLcZdF96Y0XWkOCD6VGWBIB61JNGwXpn1qsQevvioZaJgSGqVDVYEgYJp4Yg1LLLQbnrTgargk81IDSGmSjmnA5FRg8UA8VJZKDnipAcVAG7U8GhgTBqcpzUINPU460WGiYGpQeKgB71KCCOKktDxjeDTi2CaYDigkU7BcfupCaaCKa8gyMGmkLmJwe9OyBjmsu41aCBcK4Zs4wD0rJutYmmBCHaOnvVqNzNzOjn1CC3+84ye2ayrrxEQSIkIHqcGsF5XY5LEn3NMJ4q1EzdQuzapcT/efA6ccVVaRjklic+pqPNGc1aijJzY7qMk5+tMJBNGeKQGnYLinFNNOPIptOxFwoooosAlFFJTuAGkJpSaYTSYxDRRRSEAooFFABSikopAFLmkopgLSUUUwFFSwqXuEAGcmou1XLQCNHnbsMD60gIryQTXDEdFOBUAFKCSxJ60oFAxuKcKMUY5oYEsY5qwKijHFTAVk3qaxQY4pQvFKKUUrljjGwg3AcE8mn2MxgkYYyrggigyMIinYnNMQlMkdTSZQjjDH60gpcZ60lAx6nFSqahFKScDHY0CbLMYLNgVt2m23QyvwoGSTWZpUD3dyEjXIxWhrVnO1uYLNtzqMugGTTSM2zl9Quxc3pkByCSQas2MgBLE9qySCknlSAq6dQetSx3DRMR2JwfatLaGTZv3EmISPUVnHucgHPerVyCLONm43DiqWc4+lQ1qbJ6DgeakQ8VDmnhsVJSJM0maaHpN9IDZs3kaRmY5AFRzCUzFpASOxosp1iJLdDWnDd27hkdQQykDGODW1jlMaRW3jnI7UrNhsVIYZI3wwypPBqWa3EQ+Y5IoCw+0OWHuKliHmTHb1B5HtVe0BLhexOM+lakhtrFCsTCSRgMkHODWMjaKuRanImI4wQWUcmqAbDbhSSMzsWY5yabmszoiSmdumTioTyc0YzSkUFjTk0gXmn45pVWmHKCrmn7OKcBSgUA0iIx5ppjAqYg0hFFybEYGBQaeBS7aQ7FaYZjI9aht49pI9avPHlRUewKc45qokMqXaAxk9xVRT+4K+9XpuVIqi67Dj1rRGEtx8f3acSAOaZGcYzSzDjPagkjJGeDxQcYpvSkyaoTEoNFITTZIppR0pmacDSGPXrUodhg5qEHBp4OaRSLcVxtxmrkVzGQAfT1rMUVIgIaiwXNZfKlyAcfjUEyNAweI5X1qON8LkHpUbXO7K84zyKTQ0zctNTSSIKz4OOcmpjLEVLAb/AFANc0xljiMqoSg6kVPbPOLeS6RsqgyynnipsUzTbVWD7IkG0dCAKu20xkAbdyeorjpbxpDuQ4p8GoXEZ4em0w0O4ks0mHLgMaLbTDG+0tuyc1yw1CaVAPMIYcggmrVlqd1DIrFy/THehNoLJnr3hkhdMEGOYzg/jWzXNeEtSiuLFQxCyN1B7kV0oOavfUxkrMKayhlKnoadUc0qwxNI3RRk0dBI8i8fWJstZMgB8uQZB7Z9K4qY5Jr1PxtHHqFuQcAnlD6e1eW3EbQyFGGCKyg02zVp2ICeaQjilxzQelakDKaafgk0hU9xVCsRmjNO2k9qTGTQMTrTcHNTiAnmnGML1ouOxAFIpcVIT2puMincLEZppp5FMoEFKBxQKcB8tAWG05RmmkYNKpxQIlAzSkENTVbFSFwUwBz60FD0lIUqD1phxjcO9R5Ip2fkFIq5GRyaTPNOIzTSOaaJFFLTRRmgGTQybGz2qaXB+YHg1TBpwkO3BPAosCZJuqWJip3VXByacr84pWKTRpCTzFUnr3qaGYQPkdzWYkpBxninGch+tS4tmikkbkl0smCq4PtUlq8kcyyjp3+lYAuWHO4AVZhv2jADOCKn2bexqqsdmzpDfNJIsUZzk847VYEhEgQtk8Z5rAhu0dsglW9c9asRzSGYMDketQk09S2oyWhvsR654qFjyarx3PUMeKl3BlyDWqZzzp2JbRgJgD3qSXMUokXkZOfaq0ZxKrCtCRAyE9c1snoczWpzvieYXEqSKSRsA5Oelcw55NdDrkcglEaqSCM5FYEqlWIYYPcVl1GRZpuMMTTs00nmrQhaUU3PFGaAHilBxTQRQWA70ASbqjeU4Ippf0qNiSTQImhIDhvSromA5PSs1CQalEhIxVDOgtLSKezlupmIjTjOcc1XmxDOkLEFJBmNh3FO0jWEtoJLWdQ0cnOOKp310Lq9R4xiOIYXPpUgTvbqQCDzSrhFOT0qETjHWl8wNwOc0yS5bW1zfTeVbxFxgcgZGa6DTfC0FpIJ5z5rkk8Hjp6GsTT9Zn06GWKALgZOSASPx/GiTxbfEYUrknkbelap26CO1js7cYCwIR7qM1xmvyKdSljUYCnGBVceJNRkkVA4GTjgdqXU+bosTkkZJ9aym7mkTOk+6KrEc1bmIGB3IqswwazRTGYppOAaeelRsetUhDTTaU0YqxCUtLikqQF7UdqKQ+lMByDJpXOOKcgwuajY5Y00IB0pQaTtRmhgBNNpxptABRRRQAZoHWigUgHqKcBvcL6mmA1JH8r5oAsOcssY6AUXJwgWkU/NuNQyyGSQ57UxMaB3oalAwKaTQA0mkHNL1pQOaAHxjpUhbANRr94elPHL+woQDoxuIJ4FPYjoDSH7uBTeAOtACjimk8cUFsikUEmkFgAyM088UHAX8ajZ8mmSDNzilQGhVJOakAwKCiNzgiopDxUkx4FQnkUkA1alFRr1qQcUxk0ZwKG6UwGnE/LUgRqP3h+lPB+Qimr1JpCcHFCAXGOaevJzTCflFPjB25pASHhT9KrscqasE4jJ9qpg/u/xpiFjGWNWovu1WjGATViI8YoAkJwCarE5c1PIcKarg5YmmgHxj5qsTHFqagj+9Ulwf3GPUigAtOn4VXl5cmrVsMIfpVEtkk+9IYEYWm9qd/DTaQIliOHxVk8KD6mqkf3xVs8sq+nNDKJScqF9qYh8u6T0IprtgirMYSWMHHzDpSBlyQGUBUI5OM1Tk3RllI5B9KmhkwVBJ+Ugmi+MUjmWM8HrzUtFxZWByaUU0Eg4FOBA61JY5WwcVKGqJcdTTx2pMESBuKeDUQNOBpWLTJAaep4qAGng0hpk4NPFQqeKep5pFJk+cLTo3wDmoS3rTDMFUjPWiw7lkzYzzUZn561TkuVUEk8Vn3OoHdtQ9KtRIcrGrNqMcYILZIHrWPc6nLKw2tgZqkzsWJJJzTa0UTJzHlyxJJySc80Z4poPOKKtIych1IaAaDTE2IaM0E03NMQuaTvRniikIXtSE0ZopjCiikJoAKSig1ICGmmnGkNMY2ilxTT1pCFooooAKKKKBgKKKKoAooFKelAAAWYKOSTVm5YRqsA6AZP1ptkg3mV+AvT61HIxkkLHuam4kIBk5paBxSe9K5SQClAzSgZp6ryKGxpakkYwBUopqipBWTNEFOFIBmnL0pGiFpMc04ikAoGGOKQindqaRQAUAEsBRjI4qxbQl3BPAFCIbOl8KwLDMCQMn1rF8RXNzb6689oSNp5HUEZ5rSs78WUJlPrgfWsp42vnkkY/MTkVcUYNjbm3tNdtxPbYS8A+ZPX8BWA0ckNyUlXBBxg9Sav3cL6feFrdyGBzweDWiZrHXQPtIFvcIAN2cAn6CtLkldGM2lIw5GMH2qkDnoa3dM0xykluSCgOFYDgg9xVTVdJawceWCyHOSKh6mkWZ2cUu6mE5GaKmxdx26kzmmmkBo5Quau8A4IqRCwdSM9RTJo8PwO1WYI8AEjtWpgLfmVkBj7YJ4psyS/ZQWbLdc0TTEcA57U+F2kTbJ0x1rNstK4W7BLJmP3u1Vo5GHViee5zU1zcps8qNSAOM1SBx3zWTdzoirI0MZGaTFRQThlCt17VPjmoZaExRinAUuM0FjAKeBRilAoKFFOApAKcBTExMUYzTgKXFAiMLinAUuM0HgZoENJwKqytjmnySZbA7VDN2pozbGY3DrVeaMEEdxyKnVvmxRIuV3Dt1rRGLKIBBwe1PkP7sUsik5YCgENHt7imiSHrSUpGDig8CmJjTTDTyc000xIQ0opDQDQA4GngntTBTs4pATRsR1qxG6t1HNVk+YcUqttyO56VQGiANuV6VXmUA5NPjkITHfrQQGBJ5qGNFnR5txMTKGVuxFbF7Hbpps8dumHkBBFc1DqaWbFdvU9fSi/1eWZAY2xvHPtQW3oZMZIyp6g1IGIxj1qI8knvT4+etU0QmacQHlKR1xV60jzMN3SqFsPlA7VohwrAjvwaybsaI3rLUWtWRY2I2kHg9a9O0u/S9tEcH5sDIrx2AgOGzziuo8Pa2bK6CSN+7PTJoU7LUHG56QTmquoyJDZyM54ximxXokGVOQRkGub8Vaqy7IFbjOSB3qXVVrImNNp6mRrl3HdQhF4Ixgj61xupWKyAOVwema35C0zADkngD61a17TDa6HC0i4l6jjqOtRTTvdm00rHnc1s8T46jsagOQcEVtTKHXOOKpvbAnIroRny6FEbg4IGRU2Cw5GKmFuQfalICAluKslRK+wBTxUQADdKnMyliB0FNAVm460riaAuQvSomck81YMeVqvJGRwKm47EZOeBToxkHNAjbPSpo0IHPequCRWkUg1HVyVciqhGCaaYmrCCpF+7TF61IOFpiI3pAaVqbQSPB4pwpgpwNBQ6kzQTSZpAOBzQRk0zNPB4poQ0jFIae3SmGgGJmkzR3oqhADinBqYBThnFNIV7EgYA5J4p4jlkXzY0JToT2pYLRplLMDtHet7SzAtjLYsByMoT1zW0KaZhUrWKmm6PHdyRq78sBkZPWteTRdPtzsLE7evNUYreaxuMqSQOhq4wa+YlWxIvOPWuuEInnVK8k9CuNCidybecKCc4JJqZNIvIsmOVX44ABqWGUBtpUoRx161M0jkj7wHY560SoRaFTx84O1zLkklt32zqY2HBB71ZtrvAGTkHr7VskWuox/Z7pBn+8MA/nXNanaTaNMCcyW7dHHQD3zXFUoOOqPVoY1VVZm5DIHwR6ZxWvGfMtyR6CuStLvO1lbOea6nSpRcxbT1I5HpWCutzoklujkp/ERkiWIRgkEjJAOaxp5fNkLepps0eyZlIxhiP1phGDUozuGBwM0hGKcATzTW61QCqM01hg09DimucmmAKuT1pZIwBmhDzTpCCvFFgIgKaRUgGaXZTsBEBR0qUIc0GFs8UxXGKTuz6U8Eg0LE2c4qQRn0osA0MalDEDg00LinDrSW4Gno2nzavcmJeFTBc+xOK6NfDOnwthst2BB61g+HdWTR7iaRwWEgA4PTHOK0m8XKXLCEgA8A4PWtU9BM1RoWnRwPIsZ3KCck5rkLvc9wwAJOSBWyniSS/lMCrtDDngVluQkxkPUHgVjPc0jsUniKuRJwR1B7VBIBnip7iYySszYycdKrkc81I2RN0qI9alkOKjpokbS0lLViDtSUE0maBjh1o6tQKUDnNADycIKipWbjFNFAh2eKb3p3am0AKaSgmigkQUtJRQULSikFL0oAcOtPXk1GKkSgCXOEqEcsTT2PFMB60CAnimE0pNMpDHAcUopBT1GDzTYDl+6PWnqO9MH3h6U8GgBxNRMc08nihBnk0gBIyfm7U4EA4FJJIFXavWmJknNMBXPVs1GAWYGnOdxwO1SxoAooFYcgwoprGhmxxURPNIY2Y5xUfaiQ8ik6inYBV61IeKiX7wqdh0oGC9KcfuZpg7CpGGIhSEMBwtMJy1H8NNB5oAeTnFSoeMVEOTUi/eFICST/Un6VVPQCrMh+Q+wqsetADgMKAKniqBTk81OnWgBsz4BFRIcmlmOWIpi8Yp3AnU4NEhyoHvTAeaCckUgLUYxCT7Vn5yT9a0BIEtmJHUYrPA4NAAD1FAFJ3NKppDJIwN2anJIYEemKgjOWwKlYhUyetJjFJ3Pg9KeshhbK8io43XcSaHYFuKEDNOJlk2lepHNOm2o+0Lnd+lZkbtHOrBsDvWiSLhEK9Mk5oYR3IGUKxPYYppIHSrc0QaDcOo4PvVQjCj9azNUKMkZxxTlPao8kDGaATQykWARRmoQxp2eKQyXdShulRBqdvGKQE6uAOTTjIMZBqqZM8Ux5Ao5OBQkVexZMxwfSqtxcqATnn61UmuyxIXOB3qqzsxyTWiiZuZLNO0jHnioc5OaSirSsZN3HZpO9FFWRcXvmjNJmjNSAtGaTNITVABNNzS0UAAo70dKKQBS0UUDEzRRiimAlFFFIBM0lBpM0AOHSmkZNKvNSKhNaRimSyLFIRg1YMRxmoGBDEGlKFgEooorMoKKKKYBQAThRySaQdDVuzjEZNxJ90A7Qe5ovoFh8xWGHyV6kcmq2OlOclnJJzk5oqB2DFAGeDRmlBoGgA5+lSKORSAc59aeo5zUspIkFPFRipVFSy0AHNKOKcBQBQUhSKSn9aQDJpFCY4pMEmpRGxA2+tSCEry1CJbI44d3J4Aq0uM4UYFSNcLNAsATaR/F2NVZpRBhF5JHFWkZNlqNSwwRkU6Im1kww+Qnr6VWsZyZtp75rYSFZU2sOD3qkjNsxdewuJoiGJABFZtsftDAKNr5GTVzxDGtoQI2J45ycg0zSo90CSMuCep9KTEblrOQoWPIC9Dmr8bxzLtlG4HjmsuNgBgVZhLFxnpWbkapGdqfh6a3bzbdS6HsO1YrblYhwUI6g16JaMpQK3OT35qO+0Wzvl+ePDdAV4pqZVmef03I9K6S48H3Ck+RKHA9ATWZc6JqFtktauQOpA4p3ETm7CzhSvfNXryQO6NGNqkDP1qjPiUo4XkHk1cLrIgUEVb2MrXKd6pCFojnvUmnljAS44zkGrYsI0UPK+AecZNOeaNoxHGm1R9KybNoRZAY0bOR3qJ7ZScjipwO1HQVlc3SKJiaNgwHQ1eHIB9qY3JAqRegoZSQuKBSgUuKChMcUUtGKYCgU4CkHFKKBMUHFNJ5oJ5ppNIB4PFMlfCmjNRSkkU0S2Qg5Ymkk5FOVDmnmPPFWiGrmexIbNSiT5PrS3EDAZFVN5U7TVIyaJzjOPWoSNrn0pd2RnNNYkjNBLEYZOajJ4p2SaYTTIG5pM0E03NUgHDk0AU0HBpc8UASAU8KCeaiDgU8NTAeQR0p8ZAYFuaYr561PEiucE0CLUYV1DLRN8qFulSQRBOhyKjvgShC9ahlIxyPMYs1RkHOOakBwSKTvQMaRhTToRzSMMipYhiqEi7C+wAVaR8kE1nxnJqeNz61k1c0RpRzANjNWlkIwQTkVkO3yhgatWtyHABPIqXG5adju/DWu8C3umxn7pNZ+tTGfUHfdkE8CsKNvMICsVYHIIPerkc5uFBc4Pf61iqdmXzXN/wlp639wZZRxGeB7ip/iRMIba1AwM7sj24qx4YP2RTIOjk5FZHxBmW/vLaNDgRId34n/61dStsjFp8xxjJlNw6HmoSpBHFWZTswnYGglTGDiqSKvoV8DHNRSKJEIp7yLvxmmjvTtoJbmfNH5ecCqqyGN93YVp3K5QmsqQdaQmaqYZAR3FNMYJyabZEm0XJzUxHFSyktCHYopCKe3FMzQVZIjkHFVJOGNW5Dhapufnq0ZyEXrUnbFRr1pxNXYzuIRmm4pxNHWkhDc4pQaTFOoGJmlzTaKBDhyafTAaXIoAWmmjNITQDENJ1o5PA5NXLS0Od0nTrirRm3Yht7dpmxjAHU1orZxouSCSPengqowAB9BT92RirijCU3Y0IY4Y7RFIHzDJpY4Yt4ZTg/WqhcmNBngcVJETkc10QOGo2zSID4DcnOKpyhrS8Mi9CelTlmCBh1HNOuoxPbRzpyCMH61snY5pK45hHcoJumTg44wakCGSMRlgCpyp9aoWk7QS7W5jbgj0rQ2rG4UtlXOUPp6Vsnc5qkbakYmBJDHa68EVakeO7hFtOoeKQ4J7j8aYYknyJBtkHAxxmoonVWKnhhxg9qJRTQ6c5Rd0UbzRZtMf7XZ5mtyMkDkgfjWv4cm3yFc4BBP0p1rdtEdpAZDwQeRio5IY7LUop4iRDOeoPAPpXDUp21R7WGxLlozmNaiVL+TGAPMJxWcwrq/Fv9nvMHiUh8/MM98f41yhNcbVmdzQsYyD9KYRzTlOMj1pp60AIDikPWnEUhIFAAKXrTdwPAoBxVCHrx1qQYNMDAU8Sp0xTBiheakAx1FMWRc8Cp1mwMBc++KCRAD2XimmpTKSOgA+lQNICeKLlARzRtUDPWozJyBipoLaa5PyD8cdKErgaNnZW+qW621u2y5xkgnPfnirMfg6YgeZMAc9MGpdFtrTSLlrue7jZ8bQBkda1v8AhItPjzmYP9DWi0QnqZ//AAji6ZbSXYlBZR0ye9YjlpmPqea6DUNbt9QsZILckdzk5rnkfy8HvisZ7mkdiFo8SZYHiopCAeKuXBUxFh1xWcxJqEDGPyaaRxTj0phPNWhMTGKbmnGmnrVkgTQOtGKUCkUOAyKOgoHShjQwGk5NIKKBSELnikozRmmISloxRQxCGlFFApFB0ozQaBTAUGpEOBmo8U8cJQArHimg0hOaTvQApPFNzzTqbjmgCRVzz6U7PNNHSlHUCgBwFPFAHAoNIAI4prybVwKVjgVCTljTQhQCzZNSjhcd6SMU8Lk0MY1Ezk1LnC0HCqQKjBypoARjzUZNPNRMaQEZ5anEYFIBkk04npTAaPvip2qAD5xU8p5AFABjGDT5P9UKGXKA0YzEfakBEQSmaYBxmpFOUI96QjigAXlhUo4YVEnDVIDwTSAUnKvUFSE4jc0yMB4+vanYAj5apweT9KijGAc1JGczAexpAQnlj9aTpSnqc+tJigABwakXkimU6I5f6UICaVttuF9TVUfdqW4J2gVED8tAxp60KeSKD96hR81AE8S/NmpZYcwliQATxVcOVpwkaSMxk8Ace1SMVcAYoGc5pIgdxBqYxkITjihbiY0MNpbuOcVesbnMGAOh6elZgyDntVrSTvnkU9DiqktAjuaDTZfdxg9qqSkZ3L3OCKuGIxyMPTrmlS3O7aVyGGQa576myWhnBj1J4pwY1NcWxiXIGQecelQAcVVx2HA0E00k9KcATQMM0EkDk01pFTr1FU5bhnJA4FNRJcrFh7sIcAZPSqskzOTk8VFknOaXqK0USXITNGaKKpIybCjNBpKbAUUtJRmgYZozSUtABSGloxQSJRSgUYoKADNAFKozT8UAMxSYp5FJigQmKTFPxSYxQA3FIRinUhGTSAYRTSMVKVppFMYxTgiriKAoI5FUzxUkUxC7T07VUXYhlhmAWqsnJzTmbI61ETVykmikgopBQOtZWAWkzRg/h61LBbNPIFXkDqal6DSuwtoGncgDA7mrdzC52RoMIo59zV+CBYYQgHPc04qPSs3I64Urq5jmJ1wMGmmOQ8gcVrlV7rUTRjsOKXMX7FGWVcH7ppAzddpFaRjHoKQRr3UUrkOiygJCOo6U9ZgOCatmJD2pv2ZDxjmnzC9myNJlPGeaspzyOlVjYtyVbFLGs8QwOR9KTYezaL4XI4oKY4NFpcRyPschWI4B6mrrWxxmgl3TKBGDinKDUkkeGp0S5fGO9IpslhjCrvbpUMs29zgYA6VPeOI41jHXGagtLSS7ZvL524z+P/6qpIwkxYzzmq8x8y5C+gzUqHDAdc1XAYXfzAgkcZq0iGyfTIy98zHOBwK6GPB+VTk1S0zTjECTkZPU1pGSC2Uxxcv0JzmqsStTJ1GzR7gPKMhegp1vbxMgVMADnFWpVMxBYZqpJC0LeYpIFS0UTC1aNvarEceCKLC5WT90/J9TVuSJUI2muZp3N4skgO3FW0kyQAapg4b2qUNjmlqaWuXVkIHWhgrj5lB+tVllx1qVZAe9K7BxRwsk4hQqBknj6CrOmREk3Dn5B2Pc1TkjJbJGPrWmB5enRqOB1robdjGKVwmlaRyOoz0poGMUitgVJkYrBu50pJIQdKDS0YoGNAyaeBSAUooGOFFJmlzQUApaSjNAhwpwpq0oNAmBFMNPJphPNAAaaUzThS0xWGrGAc04qBTgM4pxQkfSncViu6A8HpVaS1Vugq6wxUWec0XFZMzntGGSKjNvLtxgmtNmDABeT3qASMsm0rVpk+zTKBhkjBLKcHv6VA3BxXRwmORdrqPoRVTWNMEaC7hGUIAIHY1SZnKnbUwyeaTNOcYNMBqkzJiil7U0GnA0MQHinA8U0nNAOaYiTNWrNGY7j0FQRoCeelWPN8tQqdPWgZfSRV4JqOZgysx9KqI7OT3NLcyGOLHcjFQMoA/MfrSZ5pAcZpAcmmIkHNOU4pq0A80ATo2GHual3lJMHoeaqBsVOx3xhs8jg1LRaLasJFwTTY8xuR0PSq8L4PJ4q399gwGKCky1bXBWQZPQ1pwvslK44IyPrWOq4Ib3rVByEYdjyfapsO53dkfI0tJRwQCf5VxWsag0t9IzMCCcA+1djYu02gybQSVBOPauBvjHcIZEOSSfwxTha+opMqbvNl5OBmiYhE2g5qsZAh54xTXlVlzu/Wt1Yi4DJbdUmcAiqy3ChgCasD94uVPNKTVi4u4koVoCM84rHnAUnPatM5DHPQVm3HzSH0rNMqSL1oNtkpHc8fSps/LUcUgNlGq8bMijzAo+lDRSegHmombDYFDSEnjvTT6nrRYTY2Q5WqrDmrZ5Wq7j5qaM5DAKQ9akA4prCrTIsM604CkHWnAUbCEIpKcRSYoAKQ0uaSgTEzS5pKO1NAGaTPNLRjmiwmS2yAuGPbmtANgDHeqsK4UetTr2qkYTZICTT+1MFOzWkTJotwAPEc9RUkYwaprIU6dO9X4wGAI54rWLOeaLUeGUA1JZYjMltKfkc5U+hqCM44qdlEiccEcg1ujlkrFa7tjExUDnJpUkc2pbq8fIHrir64u7chh+9TAx61TMZhkPpnkVSdjNpNE8Mq3cYKthhwD7094ftLZYbLgHHoD+FZLs9lOZQCYZDnA7Gte0uo5gAxGeze9ap3Rk4WKwvTbMFnjPPcDFattJBqNq8KkYByDnkH1qG909bmPcvLjp71kWdzLYagvBAJwQfSokrqxpCTi7lLxHCbK8SJmJ3gkMTkHmsl1ZCARyRmu/vrS11aHyZ1AyMq44IP1rhtT0+60m9MVwCYc4jfHBB/nXDUpW1PVoYlT0ZXppODSk0wmuex23uKTTS1HWlUZNMZJDCZkLBgMHGDSTRmJgCwOR2phJGQCR9DSAk9ST9TTATJzSg0tNoAcGbtTxJL68VHmnAmgkUlz/ABVJDndk84qNetTR8A460FD7m485QqqFI6nAqEPKowrHPfBxTZioOGOCTjNdlp+nQwWUZkiyxGSSAe1UmJnJrFcy/KI5GJOetTx6RqEhGIGAPcjNdmBChGUjU4HYdKPtdsoyZkA6VehNmc4NLudNtXmuRwxAGBiqhKkk4roNZvYL3TDBFKHYMMgHoK5sdxWEtWax2HSOCm0d6rSLipwMmkKbqhDZTPGaQgYzUsqbWqE1aJYw0lOxRiqJALwKWlpppFBmkJzQTSGmAd6BR2oAoEBoApwGTTsYFAhhFJTjTTQAUUUlAADSikxSimMeBRnCmkFB4pWAb3paSnAUAApcUlKATQA5aAPmzS9MUoHANDFckB+UU3rSnhaaDxSGJIflqMDmnsc0g5YCmIljGFJqRB8hY00D5AKe5CxY9qQxhOcmhRhCaQZ8sH1p3/LOmBC3eom6VKaYRxmgBn3VpM5oJpozQBInXNPc5ao1NPHL0AWMZjApE+5IvtTk4AWkUYmK+opAQRnBIoJySKaBtYj0NKnL4NJACfeNSE4U0wcOfrTpeFHvTAAMwvUUfAx7U+I5QrTBwaYE6gBSaEGG3j0pF/1ZpUI2EVIELHLGlHSk6uRRnBxQMDTkOGJpKBwM0xCTNlhTQflpG5agUDE704cHNNpw9KABjk1InAzUZBGDUg+6KkCSLl8dM0Ssyt5eeKYGwwxU8gUoMkZpoCuThSKm0wlJXYdQM1G0Z21ZsYiIpGAySOKHsC3LH9pK8gk2kjGHFNOpyqAF4cHgkcY9KhWJQiuBlScEelKyKCQuMjnB9KwsdC2LY1BJGKsvBOBSy24Xp35qskKhk3dCetS3d3HGQFbJA9aaTE2NMYUEtwBVaW5VAQvWoZrxpOAcCqxJPU9atRIbFeUu2SaaKTNLmtLWM27hRmiimIM0A0lGaBC0lGaM0mULSZozSUAKKWgUCmAClAoFKKRNgApCOKUUHpTGEfNSkYxUUXepSelIBuKTFP7UdaYhuKQjJp+KCKBkYFLtFP20bTQAwjIppQ1LilxmgCoVpuCKuGMnoKiaMigRATgU0c09hikGB1OKQxoGKdgg+pNT29rPdsFgiLkkAkDOK2k8M30CiWWBmBHAAxii4jGgtJJuSMKOtbdtBHbxBAOepNNWCSNyhiKn3qyqFlOATjqfSs5XOila+oxivGBz3qJpAOO9SsoDEHqO1RtGp5rBp3PQja2hC0w6Bc9qQyYXGKlMajoKYy0bDZEXGzpzUe4HkVIQKbtA6UXAaCM80uRmgCl280XBIljKEYY4qUQKRkEEe1VxGSOnFKEcD5SfzoL5UyR4CMMVyM8kDBH41e02dJT5DMD6H+lUo7mWPoAQOoIzTiIbpwY2MMgIOc8Z/CncmVFNXRp3tk0eSy9KrW0YDFu4Bz7VaTUnMAhvUyBwsgGB+PrVzRbIXE0kcmDlSARwDxTTuziqRcEYlpsury4jlOMAAHP1qz4cufs2qmJxlJsA57Yz/jVHyJLHxDJAwJCsQT+taMtosN2ZScAc5BrdI45XuRaxZsb0fZx16ACrFvaRW7BpSGcDoalmu1uZsxgcU0tk571SQx5lkPyrwKRY8DOTnNAOalAyvFNCCNcnFSyQZAVh1psIw2DVwrkA+lVa4GTPbmFxIvY84qe2vRPPFGRySKnuEzGQO9ZlinkakgHOTgZ7VzyhZ3Lizor+ERncO/JqmJO1aV8BI5UdAtYqv85HvisWtTog7osGQ05ZiO9RkcUgIB5NTYs5u5liGMEdauxyi708xqMMvT3qjLHGBhuv1qWBxHjbwMV0SWhzKVmEcg5DcEcYqUPnFQ3MWf3q/jimxucc1i0bxlcuA8ClFQrJTw1SaD6XNMBpc0DHUA03NKDzQUh+aBTc0uaBMeKM1HmnBqBCk4pueaCaKAFzijNJTQckimCJkOTmneaucZGahUEqQO9IIcA8nP1oBoSeYggAZz3qMEkDPepWwUxgZpqRsWHHSmkJoVYxCxA53DNJ5ZkfOB+VPmIMyoDyOKWaVYV2r9402NIjuvl2qvUdxRLOTZsGPUdD600Ajlj19ar3cwHyL2HNJNinaxmTJycVWIwatSHJNVnOWrZHE9wopAaKolDhzTlHNNQZNSYxQMkBwMUuajDc1PAm9uakCxbRmNPMfgVTuZPMckHjtVq7uAFEa8ADFZxNIbGnpQBijrS9qoQ9ehpucGlQ8Go24OaQDqlhJLFc9RUAPSrCYBBFBSY8qyn6VZt5c4B7URhXTn0qGMGNyD07VJSNXaJIxt610GhQi4jkDKCVjIII79q5u2mC45re02+FtvZTgFME0DsdH4YmaTQ7xcElUIFecx3IR3TnAY9T716J4ScCwuYgRuIII/A15ndhrfULiFxhlkII9s1C0ZL2Jp0DqWX1rPJYMQc1djkynJqCYZmAA61qmTYrHOc1PbXLRMF65qInBNSQoHYHuKTKgWZmwucYz1rMb5nP1q/cnC1SQZZjUo2lsLDIY3x1FPM5JwBUY4yTQB84PbFWZ3YjSNuBHap0YSqCOD3FQyDgkUtswQkHoaARIxA71C3JzU9ym0qexGah4xQgaEFIwpQOcUpGRTuTYiA5p4FIBTsCnuTYaaQ8CnEYqMmmDEzS0g60ooEJRTjTSKaEAp0Y3OBTKs26Y5NUQ3YsKMU4daQcClB5oRhLVkgPFKKbmgGrTJaHjnirMEpjPXg1VBqVTVxepEloaMbCQAjvVuNugrJjmMOCOQOcVpQssyCWM8Y5HpXQmclSJMN0UwlX8R61YuYVmUSRcgjJ9qhU5FSxuYmGOVbqPStFqcr0M+aAyQmNh05FUrR3icoTgA8VvyQqfmXkE1lX9sVbzY1Pvinew4tM0bTUMEFzwKk1C0jvohcW4/eRnJA71iW8hbAz9far1jfNbz7WbKnr6UKSHKm+hdMjBUkAI45HpVi4tINcsDauoYkcEdQe3NWIdKOroptiVUdT1zW/BBYaDDtGHfHJJz0+tc9SorG2HoTvc8b1Wxk0rUHs5eGHIB9O1VM8V2XjqCHVbgXsOFlQYIHcVxpVkAB6iuO9z2YqyEzUicmo80qnBoKHtxTaVjkUzPNMQ4000tGKBiCng0zFLQA4HmpUNQg09TQK5JgO4YgED1restQwoV3JB9659TU8b4Oc9OlAGrqdtNdnz7acgqPugnmsXbeEBWSQMODzWhBcshADHrnrWra3sUrBZVQZPBwKaZJjWNrdq7Fonxg8nvQ5+c11H2u3hDxSPGpwQAR14rl5QPMIFTNdi0wUZp+AATmosHrnBFNd2K9cVmi2RTnLnFQ4zUxBPJpuCOtUSQkYpDUjAVGxxTQBSGg0lMBOtOAzSAU/OBTEMIxSikJyafGuRmgQAcZpTRjAxSE0ANNNNONNNABRiiigYUAZNGaVaAHAYpGpcjFNJpiEHWnCmgZNPApAIBmpQuBSKOaeeBQFhuKeBhRTQMmpD/KhiGseAKbjihjzS9gaRQw8cUkf3gaHPNOjGF96YieMZb6U2c5wB3qSD7hqCQ5kApASY+VRSsCBigfeUe1OkHOaSGV3HWmH7g96kc5BFRscKPrVARN3ptOPINBHFMQDpT4z84plPjGWpAW+mDTW4kR/WnA5THekfBhHqDSAglXEx9+aYvDg1LMCdj9iMH8KjYcg0hin7496dMPkFJ1INPk5iBpsCGI4fHrSNw+KYCRMPrUkv+soAkB/dmmIeopyHK4pmMN+NABj580jDnNPAy2aaTk4oABzSngUoHFNJoAa3WkNBoHNIApw+8PrSAZyBSgEHHei4yZ0BQYpuMJUsZwozzSSEEYFICv0YVKcgDnpTcgMCaGkBpoB5lyMVpafzBkKTjjj1rIDLVmC8aGPanAznmhoS3NRgyfMUAA6jHaqj3EQY9Paqct9I4wWqszlj1rPl1NVLQtTXbMCF6dqqFixyTmmk0A1okS5C55oNJ3oqkQ2AFFLRmgQlFBNIDQAtJRmlwTQMKMUUoBNIYmKAOacBRigBAKXFLikzQAUoNNozQIdSE8UoppoGPjHFOPWkQYWgnmmIeKB1poNOFIQ6jFNB5pwpgAFOxQBmlxQAm2kA5p46UoAoFcQDtSNHmngU8CkCKE0bAZxWtpOixXcQmdsg8kZqAxhlIIq5o05t7gwFsBjlaTZSOnsYYLZcRRAcYyQK0UuWC4Ygj0IrIEjA8n8qsJLleTUXG0X3EW3zfKQkf7I5qvfaPHc2326wXJ6Sxjkj/CohOQQCeK09Kufsl3uGDDL1B5Gae402jjr2yeFBcQ5kjwC2OcH0NVTgqCDXoepaUqk3VugaJ+ZIwM8e3YVw+p2BsZN4OYZCSp9Ce1Q0dlKrfQonio3NO5JNMcHPTis3odKI+tIRTiy460hKjvUodhAKeoGRzURfPApQTkZ4p2C5YUqCASKsRiI89fxqkZIoxl2H50o1KGLGwZNUlcHNI1Vt45VwFxUT6S5JaMjpmqS68y8bAPwFW7bxFLngLgdQQKLDVZIr7ri3YrKvBPAI6j2rY0jVYShiZvKfaQGJ9qi+3W+pjy54wrEcEYFNfw3M6CSxfzAeQBkmhJpkzqQloyzcxsbo3BUOSSSQO3FVnniucKWIGSME81Shvr3SNQWO7iYRNkNvGcDGM1sXenwyKJ4JBsYZ47Hit47Hm1Er6FQW+w5Q5+lSqMjmqcUjW0gDsTmtAlXwydDVmTEUVOgyopirnmp4x8opoGRg7XFXl5SqMww+fSrcL5QE1SAR0zVFbQvqMbDgA/yrRHNOtgFlJbGQDipkrgnqJHdiW8dT0PA+tV5o0jnY5AHFRwkQ6i5IOCcireoww/Z/MkbBIyOcVzuOpvBlCe8jjUgHJx2NVEuCzZJ61DqEEcO1kckntmiG2mKBiCM9BUcpbkUZHUMWk4J6A00SblJHYcVLI0V2pjYbXHemfZzCpQc571scw+0l8xCjnJxzSFdpIpIo/IPmA5wMEVJKyTDfGOR1HpUNGkGICaeGqJenWng1i0dKZIGo3c0zNJk0rFXJlal3VEDQDQO5KHpxfioM80bqdguS5pwNRAmnA0BceDTgeajzQWxQIdLIEUn0ot/3gyTjNQTElSKn0i2nuzKIgSIlJOB0AGTVJCvYeGwxxUgIZTnrVMXsLMQGHBIPPSpRMGHBpWNE00BOGqcT7YioHOOtViSTTS2P4hQDsPRlR9xbLUwEsxd6haZFOc5P1qtNdSNxnAp2JckkWLm8Ayq9elUmkOCSeTUZOTzUbtmqijmnO4jt1qDJJp5NIK0sYsSjmlApwFMAj4NSGkAoJoABwavWhCqWNUQMmpy2IyBxmkBHKS0jH3qEnmnk81G1IAHWhqBzQw4pgAOBTmGVqLNTRtlcUWAjAJp6kjijHNGMGgC5byZUg0in5jn1qODk4pT94/WpZdywnXINaNpMQADyD1rKhfcSPSr1oeSD0FIpM7Twc7G8c/wkYP4/wCRXN+PtMOn+I3uAhENxyp7E+lbvgmdTM0LcOOfrXSeKdFTX9AmiIAnhG+Mgc8dvyqHoyXseRwoSuM81HKQHPrUsQNurK+chipz+VVpMls+taRJYhAJye9LG4EoA6Cmk4Ue1CwSSPuiBYYJwO+KpoIuzJ5hvjBHTFVYxhjmrUOWhKsORnIPbFRvH1xUG+6IXGG9jSMAF4pxHQHqKa5yoH4U0SyZYg1oW/WqxzG+0itK0GbPYRkk1FqFsVUSYximAyQiSBfUVVXlyKljOYyKaBhs0CYAYcU8rxSYyQaeGwMmgLEe09QKTFTL8wNWEtGdM44ouDTKDCoyjMeAcVoLagvhj0q7FAu3AUevSlzAo3MLyyCMjGaUjArTvrfChlHTrWeRxVJ3JasRAUrAAU4D5qZIfmAHWqTIaIz1rRjGEHHamRWYChn5z2qbAHAq0zGYhpRSGloMmLSg0naiqBjweaeKjHUVOo4qluQ3oOQjAJ5qaGRopN6nAPUVAOKkVq1TMXG6NKO4EilweR2qzFJkYPesqJijBh+VXUk3EEcE9BWyZyThoX4ZPLyrcg9KmMaumCoINU433AA9qspJ0FXuc+zMS8tWsbgyDmJz+RrT0XR5NUkVzxbjkt6/jU13DHLZSmU4AGcntWdbeM3itUiih8tVGMADJrmqSa2PRw0Ofc7mS/isYDb26hVUdeM/nXO6jqZbJ3ZJrKbXlugSWwT2zWfc3YAJJrilJs9OMUloPvrnehya5+45Yn3q1Pcl8jPFVGyTzTQ2RAZpwWlBUDBoLCqEGPek2ik3Uu6gBeBSDFNJNANMB2KMUgOaM80AKRilApBzTwOKAsANSIGJ4FEEYdjntVnhD8ooAaqMMGp1LYBBHFRGTtTQTu6mlcLE1yHndHySVHY0MG4ZgQcVJaSKJ0LkYxzmku5VLkKQR2xSbuNELGo2bNJI3TFNQEmpGPBAWmNy1Oximk4oGMfA4qA9alc5qIg1SJYUYo6U6qEN6UZ4oPNAFAxuOakU4pAKUigBSc0w06gigBtNNONNAoAKKXFIaYBSrSCngcUgEJptKaSgByjNPxSRjmnE0AOQZpTQnC0hOaAHIMtTyOtJHxTzzmgRXPLkelOPC01OZiKdJwKBkbdKeOMfSmdaeDkigRZj4jJqueZasdIhUAGZKQyYjDIfah+VIqRxgL9KjJ4NJbgVj94imSdB7U8/6wimyDiqAjHIobpSx9SKCMUxDOtPjOGpopRw2aQy4nbNGMEg9D0pAflBFO+8mR1HWgQzGVK+nIqJx8gNTDg59aimGFApDGjlaeDlMVEhqZBikwKz8P8ASpD88W7uKbMuHz60Rn5CKYD4T2pZBgg0yM7WqZhuANAEY4FMbIOaeRimHJoAUE4pDyaQHHFOApWACKSMAtilNCysrAAD8qYFhoViZWY9R0qEjLkgcdqJJC4G49KdGRwDSYyWIetRTH94QOmKsoF2k57VVmjbcSOnrSGMYg85zUbHBGehpCGHTmlAMjKGYAD1q0tCRHyUyhzTVYgEGnybY12oc81CCTzQBJmjtSA0UAFHeiigBaSgmikAZpaSkzTEKaQUAGngUDEAzTwOMUAU4LjmgBoHNOAAoJxTSaQx3ApCaTJIpKdgFzmm4pc4oyKBCAcUuKUEUbqAACkIpQaQnJoAkA+QUmKUdBSdaGIM4pQelNakBxQBKTzQG6U0GlI70CJQwOKXNQgkEU8MOKAJBS4pByOKM0APBpwqMGnA0ASg8UEEMHU4ZTkGmA08Gk0FzoIZhLCrg9RzU6yEd6yNPn24iboTxWmOKzehonclZs96tWUpYeWWweoqkDxSxsUcEHpSQ2dlY3mbbD8lRgj1xWZrWnRXVg7RLuRxkAfwmo9Ou1hdZ35Xow+taE8bWFwH+/ayc/TNUTF2Z5rKRAzRsfmBwarvIT34rb8W6UYbhL+3UmKTg47ViHhQSOorOUT0KdRNEYUnpQQqcs3SmzXAQfL2qjLMznrSUQlVSLcl2o4UZxVaS5dj1xUOSaQitOVHO6rb0H+YT1JNJvxQI2PQVIlsSMmjRDSlIZ5hJpwmK4IHNWEtlyCRVmOGEfeFS2hqlIrw3s4ICxtntWrY6tq8DjyomIHbH/16dFLEmCIhkd8Crkd8q9FUD6UcxX1ds2LbVbi5VY9Q0oup4JCAHH1p40iCRvMs3kgJHMczFunoKzo9TOBgirsOosepAHsOaFM0WHtoV5tMlxtYAsB1AqnDvgnEMoIByQTXSw3aSL2P1ontobkABVDdc4qlO5EsM0tDDEhE23tVuP7uaJtPYNhQd3b3qKNsAqTyOCK2TVjlnTcQkOSQfWrEYxHioNhL7hUpJwBTRm9CVG5pHyGGOppiHmnk5YH0oQIryyRwzBpTjjg+tZ+p6i90yxg4jQYA75qfViBCDjkVhNKc81jLc1itLl20U3F0oJJArdj4UKQOB6VmaPbGOPzT1JyK0yMYINQxN3MDbFc8qMH2qFhLA2SNwFNtisjEhtoFWRMrfIcEDqashkL7Z0xGcHvmoI5GtpwrKdrHBPap5LUk5t2IIOSM1GzFQFkHQ5zjvSew46MkZdrD0PIoPFOEiyIAvUcU4LxWL3OmL0GA0AZp5XvSAVJYBcil208DingDFA7EGynBOak2ilAAouBGFp2MCncU00rjsIaTrSkZoA5oAaUBzmug8MN/Z9nf3rJujMZQnHQmsQjirMN88WlzWYHyTHLH3FaJ6GUjCMALM6ggEk/nQVdeQT+dXSAEwBxULYHFId2iESyDgmgsT/FStjtUTE5xVA5Cl8e9RMcmlIOaaeKaRk3caTioiaexqJjzVozYhOTRTe9OFNkgBzUgFNAp4FABnFAGTRQvBoGSBcLmms2KUtkYqNgSBj1pAHWkYcVKkeELHioiM0h2GrycUSHjFOUYyajY5bimISnRtzikI4ojHzUwJjwaAM0SDAB9aF5OKQEsBAanAfPn1qMcEYqeMg9R0pMoWOPbKCOhq5CfLEhHXGRUagYB9KmQBgfcYNJDNbRpzbTwXy5C78SGvT4ZBLCJFOQ4rzLRI/O0+WADJBJI9q7rwzMxsRbyHJXkE9xWc11GtThvGujrp2pieMYjuSSQOgNcnIMECvX/ABppwu/D8rhcyQDeMdeK8hmIZzjqBginB3IasQHnIrpvh9DFceI1t5lDRyIQc+lc0etb/geb7P4mtf8AaOK3exMdyx4m0I6JrUkCgiKQb4ye4NYroA2K9X+IGlpdaSl4SBLAePcHtXlsic5P1rBvU6I6oozKVkOKiIwwNWp8bh+VIYcRgkdatMTWpa0tRJKF7D+dWdaiEVqVPXg1Lpdm0apMBwRz+FReIZlkjG08njFDYJmTaQmSMkenNMZSCR6Gr+nxlLYkjBNV7pcSe1K5diADinNH/o52gk0oUgDjr0q7BEDAwbHPTNO4WKlouUOeua2YQot8nqRgVl2yFHKkY5rRiz8qnvyKm5ooqxTIInPrVuEKSOeajvYxHNkcZ61HCJGbKg4HehK5nJqJdYRspjIyScfjXPvG8UjRSghlOCDXX6VHD5E1zLgiMZHuRXL3c4u7ySbGCx5xVJWMm76laRAkZf2zT7S1LnzZBx1FOZPMeO39SCT6CrchEahF6DgVSM5Ow2QjAA7VFQTmkzWqRhJ3ClpKWgzYCigGjrTQDxUgbAqLOKM1SdiWrku+nK3NQ5pynmqTE46FpJOlWI5MEH0qiDirEbZrZMwnE0oZc8VajfmsyJuOOtW45M1qnocc4aljVXxotwQeduK4iM/KPeuv1Ns6NcD2H8646M/IB6VyVndnpYVWRIHYHgkU55WYAEmo6Ca57Haxc5pG6UgPNBNNAREZNGKeADRimIZilAp9JmgY3bSYp+aBQIaBzS7QacBSd6YABg4pwpj8MvvS5oGWbc4z7inMahiPNTdaAEByaVSAeaQYFMeRRwDmlYRYGDxmmsgxndmmxknGakJ7UhoiI9aAQKVzjimDmhjFJ60w5NP4HWkLCpGRle9NYgcUNIelMI5zVokCaM8UUYpkhQOlKBRQUOFGKbnAoBNAC0poBoJoAYaAKOtHSgQpFMPWlJpKYwp6/dplO7UgEPWlAzSUo4oAlQYFIeuKAeKUctQA7oopKVu1JQA9DxTxyahBwDU1uQWI9qAKwOLk+9STfdBqJgRcH61LJyooAjHSnDrTR0pVPzUgLWcxioR9+p4xlMe1VwSHIPrTQFsnMQNRt93NPTmA+1Ruf3Q9aQiuR+9PvSSDCU7BGGpkhJ57GmMjQ4ankZqPODUgOQKBEfRqVqVh82aaTQMswtmLB6g08nBAHQ9arQnEg9DU59ulDAc3QUyYZjB7inkgoMdR1po5GDUgVgcYqdDnioZFwx9KaHIYemaAJ5lyuarg4NXFKyR5FVGADEUwHehqaNsgCq45p6MQaAJWXJqJhtbmpg24ZHXvUcwJUN2zSAiPWnA4FNHSlP3aYDic00jkGkBqQEGM+tMAUbhSqCDzximRvsOT2qwVMkXmKODUsZZhEZTLN29aq3MpDFQOKIT8pVjgDvUE5beR27GkFyNpMUxixwc0pUkZpp9M1aEISehpQKMUuKAAUtJ0ozQAtApM0Aii4DqAKU4pBkn2oAQ9aULS8DrTgM0DG4wKcqGnqB3p3HagQgXApCaCcHmmsw60AIeaSkLU0kmkA4HFBNMzRmgBxNIDzRSUwFBpc8UlA6UMBwPFAPzU0Uo60gJgeKQHmm7u1AOaYDiKjPWpeophGKBADinK+SBUeaAcGkDJiO9NBwafGQy4zzURGCc02hFqIgjGaQ8GoUbBzmpkbzFpIdhQacDUZGDTlYGmBIDTwaiJ5pQaCSzG5Ugg8jmtm2nEyDHUdawlNWLS5MM4P8LZzUNFJm6KM4NEZ3KD/eAIpSKmxZaspiX8s8g11loVu7IRSc4GCDXFRsUYMOoOa6fSbjLAg8MOfrQiXoVrqzE1vLp044wSp6V5tfiSyu5baUENGcYPpXr2p25mhEsfEkfP1Fee+ObHcyalGuA+Ff6+tU0aRm7HIySFiaYAc1LHGWqaO3ycmpukNRcmQxxkmpo7cZyeasLGoAGKeBipcjrhRS3IxEB2p2MU/FIRUN3N1FIB0pQaBRUlaD/MwKBLz1qI0ZoGmWVmIwc1Ml2w71QJxShjQg5jZh1FkxzWra6qCQGOD6muTEhBHNWUuSOhp7FJ33OxmkjukADFXHQg9DRb+VqAaCULHcIOvTIH0rmY9QcKAW6U3+1nguI51JJQ5OO4qozaM6kVJHQzQSWzYkGM9KZnNbEU8Wp2ccrAHcOo7VmT2zW0hU8qScGumErnn1KTWqIlNPB6/SmBCD7VKFUrx3rS2hzoztWUm1LAd6xLSMSTgH1711E0YkiKEcEYrAihMFwR6EfrmspotPQ3rePKhV4FKww5Xv3plnMAPeppmUkMvU9awexSRxcYOM5I/GpFYjkHmnKyLaMP4z0qtCXL4YVrYzbL0dySCM455p8k0GRHKQM9DVWONnkCjgE81LdwxsoPJI96liT1LCQpy0ZzmlG4cMMVFFICi7TwBT/tB6Fc+9ZM6Itkmab0NKCjDIOD6UpUgZ9Klo0TEBpwNMyM4ozU2NEyXNNLVGX4pu4mkMl3ZoBzUYNOU0wJBS9qaDSM2KCWEjYXrUCuSSM8Usjcc1EGwSapEMnJGOTUEhBY4pScio+QeaaJYhFREc1KTTGwKszbI2OBUZNOc5qMjNNEsY1MIqRqZiqRIzHNKBzTwKUACmIVR0pxFIDQTmgYmccUmcGlIwaTAJoAUHJ5OK14dJngs2vZ4yIwOCR1qPStHkv/AN4qkgHgDvXd6wVu/AccESATAkMABkAdalsDzmQhlIBxVZB8xB7U9siQqe3FMJw1JDFc4TAqADnmpTk00jFUAwmpIxyKjAJbFWVUrigB8i/us981Eowc1YyGQj2qIjFIBR1qVDUI6VIhwaCkWozkVZgGWAHeqUZwa0dPjMjgj1osFzY8OjydWeFwQJBXX2LiC2E68GKYgj1B6VysYEGq2s3QEhT+NdXpkf2lruMcjII+lZz2CL1OgCJdRYcApIuCD3BrwrWLE6fr15akcLISPoa9tsHZEETdUOB9K80+INmI/FDzgYEiA1nTepU1oce64OK0tCPkanbzZwEcEn0FU2UFhmtPR0UXEe4ZycV19DFaM9Z8Q3Vld6KY2kHzKCnPU9hXk88DRuyt1r1e28PQ3thA0rngAgAmvOPEdsbHWri1P/LM4H07Vi1qbQaRgXEfzD3NWGUPGCR0GKbMNyZUZIqSPlCcZwBxTRTOjsLRjoZkRclOvsO9clqcnnah5YOVBwK9P8OwK3hmRcAh0IJ/CvLZEP8Aa7qe0hAoZMXqaEa4Xb6CqZjNxd+Wo4HU1ogYDE9hVexTGZT3NRc3SILuHyZ4hjAIqVATGCKkviJWjIHKnH4VJBGCMetFykiIQ7lz0PrSiSSAjIztGM4q4UCRk4qW3tY5NiSnlgc8+1NK43oinMI7pFbdg/WmkeShCkYHFR3sJtrl41PuBntVKe7aONgSckda1irHFVknsXjqKQ6fJbq3zsMEA1lxJwG9BzVS2VnLOSSAatM+yAleCaGtSIvQktOXmnY47L9KGYuc1QEz4CKeM9KvoPkH0q0jOoxMcUYxT8UhHNWjG4zvSmkPWnAZosK4KMmnEYpMYozTsFxKWkpaYxe1KOKSlFLqDHg1MjVXBzUimtEyGi3GxPHpVyFhWfGcVahbBrVM5px1LztCbZ47hgEdSMk98cVxu0xEqTnBIzW3rshFvCASCxPSsEknqcmueo7s7KKsh27NKTxUWSDRurKx0D80hNAIxzTTy1AyQdKKQdKXNMAoxRR2oAKBSd6UUCDNFFGKYBIOUpMU4jJX2qeOAMN1AEIO0ZzR5p7VZFsrjaetV5IWjcrjp3oAjMhPenRjLDPNRng4NTQ0AWAAFzSA5angHaKcQoGcVLGgEYK5NRsFUZHJpTJhSBUJYEVJQE55qMmlJphNNIm40nmkFHU0oFWAg604UlGaBDqaaM0tBQUoFFIKBC5pDS0lAC000tNJxQIQ0Yo70opgKBS03tQKQxaUUmaUHJoAXtTkPOab/DSpxQA4nJpT92m/xU5vu0ANB6ipLY4uR7iogeaWNts6N6GgBZRi4IpSflxTrhf3u71FMJoAZT4xlqbmnLxQBbjOEqu+BIakjbt7VE/+szQBYgYlHH5Uwj5Gz2p0Jww96H6sPWgkhHMRNRdVIqf+EioTxkUDIX4NOQ8U2Qc0KcYoAkPIqI1KOaYRQMTPFWFYGMDPOKr05Dg0wJwccUpOBTCNy5FIx4AqbAKcNnNQsADT8kU08ikkA6GQxsB2pZkDHePxqIjmnbjjFUA0nFANDdaBSAkQ4P1qUjcp9Krg/pVhDx9aQFcrhjQ1SSD56jPJxTAYTSg8YpHGOaRTQMU81YiZtmAe1Q4zUsR2uM0mBMMFDkYIGarl1BIIyDwKllfCntmqqAkkdvWhIBpbBxSAZOaV0yRjtTgMLVkiYpDSmmmkMCabTutKFJoAaAaUA5p+No5pCw7UWGKBgc0ZxwBQATxUix460CGhM8mpAoAoGBTWkApDHYAyScelRmTHFNZyTyaYTTEOLk9aQnNJmkoAXNANJQKQC5ooxRQAUCilFMA7UopKUCk0AoFAGKBRTADSA4OaWkAoAkDZFI1NHFKTkUANopcd6SkA6N9rg9qmmAOCOneqpqzGd0ZXvRe5JCTzUsMuxsHpUJ4YigfepFF1sMu4VEGw1SW7gqVPeoZRtc1XQCcHcM5pQcCq8cmOKnzkA0EkinpUgPT0qEGng0mgNvSrkyKYmPI5H+FaJHeuZt5jDOkgPAOTXURSLPCsi8gipaKTI8Vp6VcFSFzyDkVQK4NPtZDFOp6DNShs7CKYMiseQetYPimxD6ZOgXK4LD8BWjazAR7CeCcipbyH7TZSRnk+WQPyqnsTB6nkCRqOgqUDFPkQxzOhGCGII/GkxWDbPUpxVroMUYpRjFFTc3SEoNFBoQMBQaO1IaEIKQ8UZoNACUUmaM00JhTgT2puaM0BckEhAoY5Xn0qPPSlBzSaEjpvCuoMFNrIcgciulZVuYjG+M9QfevPtKuPs+oKScA8V2UN0Y5VRjxIMg1cXYLJqzC5HlNjt2qKM8VPdgyZxwRyR6iqMbnkV0xldHm1KfK2TuRis67t87rgduuParhJxzUTyxhTG7AA9j3pyaaMupVhkIQleuakjuS2QTyKZEgUHHSo5IyGJHQ1ySN4mOIhJGGBwRToyp+XGCeCaqrMQAM8VItygHI5rfoc7RdBjhGQckCmxSAs7kZz2qsJ42PP86GuQv3RxUsFoyePCliOATxTgc1WW5GMEVIsyHnNZtHRF6E4A9cUolZD6jvUPnL2NV5ZWLcGhIbaNAzQH7xwfrTGkjH3XBFZhDE5ZqRlK8hj+dPlEp2NLzAe4oBB71l7m7E04SSDHzVPKX7Q1AcU8NWal6y4BGamF8CMkYpco1ULvmAdTUbSg9DVdLhJiVJwaeY0Azuz+NPlE5gz5poprEdA3FN3BT1osTzE3IpDg9ajEi460F1KkbhRYd0KxwcioXcGmuWHAOagaQg81djNslJ96YTzTDIMUgfIqrEscTmkFM3c0oNAh9LTc0oOaYC0tHA60qRtIcIM5pANLbetXtN02S+nDMCI1IyamstHaZg0x46jtXS2UK26hFAwB+dJtIaRr+FrGJJTGFBwAKpajJb2Vpqi+eCEfCLk8gk5oh1UaVFNcAjcRhR71xOpXct3dySljhyeAeDWbd2VaxSeQyMSBjJJpREcAnvUkcXIYjilkcLwKoCLAAqJzT2bLYFRvywFWhMYhIlB96t3DAMm305qswwR60pkLnntTJLEb8kU5hwDUGcGpgdyfQUgAc0o4NAFOxxmkUOUnmt/w7GWIYjgGsawtpLq4EcYyRya7Dw9pFzJD8kZGWwTiqJbC9jxPGR3cY9q7bS7dbaJWHVwQT71gy6LNDqdvBKM7jkcV2EenstoATggZxUyV0CepWTi4471xnxFt83do+3qhBPrXf2VkVIkk69RXIfFlTb6DDeRD95HJsx6g/8A6q52uT3i5T0seYXA2yFcYxVvSy0lwiJksSAMe5qvdsJEjkHUgA1o+DwH8QwqwyAQcfjXbTSaMmz2K3+3WljBEighUAOVry3x7ch/FBK8EKAfc+tezt8sZJGcCvAvE9ybrxFdTg5R3JQ+grFrUpOxWjmCynd0OMCrtoubsRdFYjBP1rLDA4J6g8V0OjWD3UAkIPHAPoRVctlcrmO40KBodJlgJ4cAj2JFea3ls1trLBh0fGT3rvrGa4hg8pwc4wD9K5jWIRNeOccjnNZvQqG5TeMG3dge1U45DHEoPT+tW3YrAVPX0qBYw6bB1zUHSthu0uee9PjLRtt7etLhoxtxwO9RyTHOFGRjrRYdy9HIkqFG6dzU6yxh/NY42Age/GKzLSTDyEjgCp5NptBtbLuQcelaxVzOtNKJTnlMk81y3OeMVlXIMyEL1JxWlcbURogck9apFcNW/LoeVzNshkAgQIOhHNRzOQgHrUt3zKijvQYGu7jykHC9T7VNjoTsiO1h8xtx6Cr2MDFKsQiXaO1IetUkc83di00ilFB6VaRmMxzTsYFITQTQkCYGkoBopstCmkozSipGxaKKBTFcUGpAajFOBpoGTKeRVmI81UU81PCTvFaLYya1KWsSmS6ROyD+dZp61bv3DXjn8Kqnk1g92dUVZIYaQdacab3pFokwNooA5pw+6KQVJQvSijqKQ00AvakzSjpSGgQUopKUUAKBQaBQaYAv3hV2EgLVJPvVci5FAEg4JwecVR+0MXZW7cZq9j5j9KzD/rXPvQxIUjcwx2qxAoHUVBG4UnjJq1FIG5xjFSUicABKidjjFKWzzTJDkVIyInk1GTTj1JphFUA3JooxS1SATFLQRSCgApM0pptADhRjigCnY4piGiloopALTTTgKQmi4BTCcmlJpvemIBThSAUUhgTS9qTvTu1ACUo603vTwMU7AOI4oHFGeKQmkA5eWpW4ApqetOfoKAGZ5oH3hRQOtAFiQbkDd6hNTxfOhHfHFVwSSQeDmgBDUhGFH0prghA3bNSEgoPpQIdH6+1NcfNmiPj8KWTrntSGPiIyKfIMNn1qCM/OKtvyoPtQSVTwcVGRyalccmom4I96aKIpBTB2p8gpi9aLhYmU5GKGXimA4apCcii4ERGKQGnNUfQ0wJ42xwTxTmHeoAc1KDleaQDTTc081HnqKEADrQTzTckGjNADj0pM4opDRYABxmp43zgHioBTuKQEsn3we1Rtw2amiIJG4ZplyDnIHHrQMhZs8Ug4YUo55pB97NAFhFyKaTh8elOjOFphPzk1IEx2yxhe9QkCNCo5OeTSZO4EHmlII5bvVoBvQAmms1DNk47CmGgkCaME0oUk1OqqBmgZEIzTj8gFDPjpTMk8U7gKTuoCZYUqrxTuBzSEPEeOaazBRjNNMpPANRkk9aBjy9MLZpM02gBc0lApaACjrRjilFAABRRiloAKKKKAEFKKKBQAtKBSCnCgAFIaWkNACUopKM0ALijNA6UnegBc8U3NFHekwCnxvtam0AYppEsfKuTu7GmZqUnMWKg6DFDGiWN8EVNOAUDjvVQHFWo2D27KeuOKBkAODVmFsjFVOhIPWpYGw1IRY6Gng4pOCuaYDzTETg5GK6DQp/MieFjygyPpXOA1c065Ntdo+eCQD9KlgjqiOtRMpBz0qcMrKGXoRkVNDCJW20irlu3kL2SuvWP+lamn3IuIgx645FZVkDHvgboRxRbSNaXeGOFPGKYlvc5fxbphsNUMqjCTnIrFxxmvQvFNj/aGkM6rl4RuB9q87B4xWUkejQndWCig0VlY6kwoooNCBhSGlJpuc0CCkJpaaTQJiUUvWjpQJCGkpxOeKTFUgaEHWnA03vS9KGCFBKsG9K6OCf7fpRZSfOh5wDzgVznXAq5plzJa3AaMZHRh6jvUgnZm4NTaaCGYkBoxtk9xVe81m3tGBKnLcjmoJwI5C6HMUwIGPWs/VYWnslfgtGcHA7VpF2M60Lq4261+eZSq/KOcGq2l3TtqSCRyQeBkkis0NxjNOjkMTiVeqnIrXdHnPc7kMFAB61OIxOgC9RWRY3630AYf6wDBFXop3jHynBriqNpm9NXOU3EdqUMO4pxTI4qNgQa7Ec44nPSnA5FRA4p6mgB4XIoGV6GnKQadtyKVhpjQx6UZoA5pcc0hjTntRyRzT9tAXiqERgc07FOC07bxQBCfpQRntUuzmk20gIcEHI4qa2uzBJtkG5G/SjYfSmMmR0phc14oLW+TMTYPoDUE2jEMSrHPYEms2OSS0kEkRIIPTPFdDY3yXsY7OOopWHcxmsbiM/MpP0FQPHKh+ZCPrXVMOMEA/hSCOJ1w6A/gKVgucqDxkHNRkBmPrW9daLGwLwnBHbPWsaaNon2SKVPvVCuVWWm5xxU5U/WonU0ANyTxTlyWxTUGDzXQWENrMgO0ZHFJsaRkRwu/3Qasx6fM3Yj8K6eCytyQNoHFWhYxgYGOalysVZnNQ6STy5rRt7KKFeACavyWqR55JI96zp7+KEkA5I7ZqOYFEurGeCvAFPa7EKEg8gVivqczkiNTjtUBN23zMcD3FS22VaxPcyPcMxJO0np2qo6IrAEjI5NMcuM/NjNQOSOpyTVJCbJJJlwQOAKpySZanOflqEjmrSJbHx8kk0IC04HvQOFp1mpa4z6VZIXY8uRQvcUxU4zT5T5lyxPQHAp5AC0AREVJAcdelIwPFPiQBSWOKAJWUDBB61LGm5CfSmRcjmrlpEryKnYnmkUkbHg6NI7yS4kUEKAcGu90m7jW4EcYAUyb+B29K5jwxp4C3bsMRgAZ9fWun8OWP2lZZVyMSEAn0oJaL+vzLb3dreAA7GArchnW4hDqOCOKo6rpa6hYmIHDgcH3o0OcS2fkn/WQYRx70xGkowo+lcP8Uhu0aBSMgyZPpkV3PSuW+Iln9q8LTSL1gIf8OlS7PcDxqUfu1X0q9okwtNRhlzg7gM+1USdyg0REidCOzCtYWQnufQtw4fTXcNgGPOfwr56u38y7lwcgMQD+Neta5r507wPDKpzNPEEUd+R1ryUjdIxHc5qbagwtrZ5p0jAJ3EDivV9I0dbHTY4mHzAZOR3rnvh7oYvbp7uZMpHwM+telTWBPKkAY6Ypt9CdTnjbgE/LxXIatGI7yb2OK9CktHRiCpNcJr0bNqUiAc5BNYyRrTZhyJlASOTVZh5fI6mtG8AW36YNZMrnZ1/GoSOpO6FefMZUHJHX2qtGd7gA8etCgyAkcAcH3p2NuFXoKpLUTJ14BUd+4oMoRh6gcCnQBRGzN26VWbLSZ7k8V0wR59eo3oRHLsW96glO0E+lX2jEcWTwTVPyxMSD0NUznjuQEGVgQpJAq/Ci20DBeZH7+lPWFYUAAFRuckCpsauVkI2doJ6moxTyeMUw1SRi3dgKCcUU0mqBCE00UGlFA0KBR2oFBpFAKWkFOpDCgdaKWhCClFIKcOK0SE2OXrVqDaAWPYVUB5qxCcuFPQ8GtOhk9WY0xzM596jq5qFusOJFPU9KpmuZrVnXHZCU09aUmlALjK0krl3sSD7opKc6mNzGeo4NNHNFhpgKWgUGgLijpSGgUGkAmKWkBpM0APFIaBS9RTAF65q3D0qoDjirMBO2hATj71ZbsA7euTWpGQx3dsVlSAeew9TmgQ5MEZ71PADk+lQoKsxFQpoZSHEgUwnNNYk9KACOtRYY001qcaTB71QDaKU0000AE0i0lKOKAAikApx60ChAGKUUhoFMQtJilApSKADtUZNKT2pppJAJmlFIKUUAKOlJ3ozxRimAU40gpaQDR1qQ8DNNA5pzn5RTuA3PFFJ2FKvJpASAYApX6Ck7UrdvpQA3FIaUig0APhkKnikkGHyO9RqcNipGOcGi2oD1AdNp+tMQkAg0sZxSEYY+9BI5M80OeKVOtJIMUkUNjbDCrYPH4VS6NxVpDlR9KbEDjg1XfqKsSH5arvzikmMjcZpg61Iaj70xig804GmGgGiwhx6VGak7UwigBAcU4Ng02kB5oAnzkVGRhqFOKceaAIyMmkFKaQ0ALmg0lFACgdaKB0paAHqflqVZSDtIyp68VADgUqtk0hj5AgBI6Go0GRkdKHJLcdDUqDEQz3pANBwKbmnE0zPNCQAOuaSRy3FBIFIBk5qgGhSakWP5QTSZwKXeRxQIf8oFRM5JwDQWzRgE0AIoJPNSAAc00HFITQA8sAOKjZ88UhNMPWgQ7NITSUUDClFAooAKWgUUAFAoooAWigGjNACGgUtIKAFpcUlKKACndqQUZoAWkNKKQ0AJQaKM0AKOlIaUHFBoAbSHrS0hpAOzQKSgGmIlQjoajcYalHGKdJzzQMizxUsBw1Qk0sZwaAHzDa59+aYpwQalmG5AfwzUA4pAX4G3DHtR0Yiq9s+JB6VakHAPrQIQHAqVGAX37VADxinqelIR1Ol3JlskBPIBFbVowI5ODXJ6HNh2iJ46iuiik2kHOBSKRtIq5Dd+lQ3aB3DjqOKljw0Y2nJxUbnDhX4zwPrVklq0kE8DW785BHPoa801C2ay1We3x8qsdp9q9Egyr8cYrmPGtqI7yG6VcCQYJ96iSOihKzsc2aTNLmkrBo9G4tApKCaRQhODQDmmk5alBwKAAmmnk0uc0YxQAdBTGalJpAKRKFFBIpCcdKAD3qhNh3zS5ppOMYpASc560hJjgantZNs4JPHQ1WLADrTRMobriqSE5JHRrGDEbdmyCN0Z/pVc/K+xxxICpB9e1SaTf211ELd2AmjOVJPX2qTUIWEYm24Awc+hotY0Uk1Y5G4iMM8ikYIJGKaD0rQ1uMCYXCjiQZNZw5FbReh5lSNmye1unsrgSIcg9RXSQ3QnQPGc564rlGHpU9pcy2z/ACN8uOhrOdO4ozsXUcFOvNNYE9qSWFrW6eI9AeKmG3bzVJ3JasVimDmgDFTuVxULEE00IVTip1bIqrnFODkEc02gLeAaMUyOQEcmpQKllITbShaXFLmi4DcU7FGaUGlcYmKCtLmgnimIZgYpCope+aXrQFiF48iolkmsphJH0PWrRqNlyCDzTEzoLO6jv7UTRsMjhx6Gnk4rn9KufsF5tYny5Dgj0roZB0YdCMik0IRH+brTLmziu0IIAbsRQRjkVLGcikgObubRrOYxtnB5BqpIhBzXWXdol5AYzwSOD6VzUiNDM0EowyfqKdwKnAPNaVoQqhlbj61QljI5HSltpzC2DyPSky4s6GK9ViFL8gdjWpDqKCLDsMgcVzAjXcJY2+vNOmuSiDBNZtGl0aeoayeY4hknjisyG1nmbzJAQDzzVa3kLziQnIBya3DdxsoKgAY4FTawGdNKtuAi4DGoprlwgAbJI/KmXCtJdF8HA6VHIGz0NUkS2MLsTyTSFiB1oJwKjZq0SIbBjkmmnrSE0o5NUIcPu1PZgIsjnsKiI+WpB8lofUmkxoagyS3rSg5bFPthuBB6AZpkA+aRj0BpBYlKgAZqJjubA6VM5ymRUcfXp1ouBPEOAKuwh4sSAZAORVOPlwo6k10EVqBbrAw+aQflmkUjovD86z6Y6Rn9455ArtdFt2stPK4+brXn+i6deaNqEE4UvAGBcY7GvULZIzHlGDI3II9KZMiZCSoPcisW6in0i8a9t0Mkcv8ArFHr61uAY4HShlDKQwBB7EUE3IbW6jvLdZomBUjnHY9xVfW7L+0NFurXvLGQPrVVUGj3rEZFpOe/8DH+lbPDD1BpiZ85TxGC5lhYYKMRiojwc10vj/Thp/iuTYuI7gBx6A1zhHeqQXLtxqNzc2scUrsyRjAGeBT9MsXvryKCNSSxA+lRrbGWxBJAJJIHc13vw1sIHSS4cAyA8Z7VQM7Hw/pSaXp6QKACAMnHU1r4oAwAKKzbuIaUDdQDXE654PubzVJrqGXCvyBzwa7monTIyCc/Wpeo07HjviSxuNIjiF0uAxPJGAfSuc3hmwTxXp/xLsGu/DLSgZaCQNkdcd68h3sFwDQkaxnZGiWRR8rDFPBixuLjNZBkYDGaYZGLBQxyT61ajqOVTQ25ZCIFA7/rUkNqUUTycEDgGnRxiFVlmUkLggetVru+M8pI+UdhW60POqO7GXM/msccDGAKjt8Z56Zphyx46mpYl8vGadiEyzJyvHQVWYYNSM+eM8VETk00rDbuNNNNLSmi5CQw8UhGaeaTFJlIYBRinUh4pFITpS0UnegYtFFJSsVcM04U0c08DFWkQ2L2pCeKM0daol6gDk1chUCPcTznFVYxzU5YhQO1NvQSRU1NgYkGeprPP3at6i2XRc9BmqZPFYN6nXFWQ0nitLRwqxmRlBGSBkVmucLW7pFo7WqlhhSSQfWtqcboyqysZd3/AMfzjuTnFRg4ro77T4I9PlujxIAAOeprAhUMMms5qzKpy5kMzngUhyByK0IY1LDgUzU41VotoxkjNKKu7Gr0VymMjAKEEjIJ7ikfjFdhrVlENDtJEjAMagEgDkGuTuRhyKJRsyIS5iLOKQGg9KF61Ni7DxzR3xTwOKAPmFIYsUJkPXFW0s5QhYMMDrxTIAMitCPmIqKLjsZDieBCxJxmqzkSTBl7gZFaN3IFUJIpIJwMcVFdQRRwJNHwGHc5ppCKynBp6thsetRjpQoy9DC5MTzkUmSRSgYFKASfpU3KEHvSsKU8HFITQgIyKYakJpmMmqEJSgcU4CgigBuKXGKUCgjFADDTgKXANKKGxCAcZpCaGJHSoznpRcYE5pM0pGKbTAWikFKOaBCinAfLSAc0p4FIY2nCkAyadigAAofsKXPFNJyaLAJTgMUlOxgUDFzwRTjztpqDJPsKkUZwaLiY0g800DLYqxjHFRouZh9aAK7cSEelSZyops3+ub60oHyUxCg4xTycjJqMHIz6UpOVxSAfGeadMORUQOMVOcMgNIZBjmpozgVHxQDjNMCdjlKgJ4qVTkYqJxhiKgYw+tMIxUgwUxTCKtANNIKUikFAhw6UhoFBFADaSnYpMUAAOMU/PFM70oNACn1ph608cikIFADaUDJoIpVHNAxcYFNp5HFNA5oEKB8ppq9TUgxjHrTAPmoGPC5/nTw2RtPSlUfL9aTGBUjGNw1MPAzT3OKdBbPcgMflT1NCYhkcLTDIBwOppvTOPWtfyxHAIoV3cckVRubWRGBCkAii4rFU005qQRsSRjmiSNkGWGKpAR5oyaUClOAKYxCcUhNITmkzSEBNJSU6gBKBRS0AKKKM0maAFoxSA0uaAA0UZ4ozQAUUmaUUgFxRQKKYBilFJSigBRRigUUAFITzS0lACUA0Gk70gHCijtSUwENLSYpaVgCkzS000wJAeBQTlaaDTgfloQERpRxQaSgCdfmjI9ORUB4OKkhOHA7HrTZhtlPoelIARtrA1ezviBrP6YNXbZtylT2FACA81ID0qJjhiPenqeBTYmW7WQxTKwOOQTXWoA0aMpyGXJril5yM1sQa00NskRGSoxmoY0djYSdFJ/OrGqxEIk8YzswTiuMg18mQAnHvXXaRq1vqFk8bMC2MEdzQmS1YerDKSKchxkVneL7bz9IEoGTEcirkUTRM0GcgElamnjF5pk0RHOwjHvTepdN2Z5kGyKXNN2lZHU9iR+tGaxZ6cHdDgaQnFIDTWbnFQXcByc0pNNBxQTk0FDloJozgU0c00IBzQTgUhIFQvMoP3qdjNySJh6mhpVHGaqSXJHANQtIxPWqSMpVUi084zxUbXJ6CoACeaUKc1SijB1X0HGRjzScnvTtvFGMUWSJcmwikaKUOCQc9Qa3bbU/Os5InOQenPQ1hjB4NSQuYmDL0JwR7etJl05NM05oftOlyBTlo+R9M1hg44rodOZWZ0B+VwRWDcRmK4dPQkU4lVbNXG9akhUGoxUkZwa1OU6PX7Qgi4UeucVkCTIGK629h+0Wzx4ySOK5HaY5TGwwRxXPB6G01YU5NG3inEUue1aGRXYEUmSDU5ANRMvNO4Cq/HWrMU2Rg1S6U9GINJgXw2aM1XSXnFShwaTQ0x+6k3UgNITUjH7qXdUeaM0xD885ozTQaXrQApOaaaM4600kYpgyOUd/Sui0y4+02QB5ZRiudlPy1oaFcBJdhPHSnYk1T1xTkODjtTpgFY+lRk4wahjLAIrN1my86MXUY+deGx3FXgcqCKGGV2noRgii4jlQQwwaikjIOQKtXcP2W8ePt1H0pmQaoEyOOZlXaDkUSFnGCaa0ZjfPY04sMUmirlmzMUSEOM55q4biAL/8AXrK39KaWPrSsUmX5LqMA4GTVWS5DL0xUBJNMOScUJCYrMTSAZpcE04DiqRI3FA4NSxoDnNRuMGmBJ1WpJMGAKOxqAHgVPGCVI/GkxjoTjIHpQuApHalhA3Y7UIMu4P4VIxYwWUj8qjwVbA9asRjGRSSRk4IHOaEMdCp3ow5wa6aS5U3FpIMAAAEfSuftVwcHpkEfWtFwx2MQQV6/SgOh7JYWlvPpkBKghkBz9RVOzlk0fUDZ3DZt5OI3PY+maPCOpJfaQkWfnhABHfHY1o6rp6ajaNEeG6qwOCDQyHuXwc0lUdKvDc2u2TiaMlXHqRxmrw6Zpokq6lGsmnzBugUkfUcipLFmayhLfeMYzn1xVS4m+23aWsJyiEGQjp9K0VAVQAMAUwZ5d8U7KQarbXgUmMxlSewI6VwhHb1r2H4jWyzeF5ZCMmJ1Oe4Ga8f4I46UIm5ftAWgKEEgA9O1dl4HvVtLsRHgSEDFclpsIZCpJy2QAD16VqWBaAhwSrDkGrZSPZR0orP0a/XUNPjlBycYP1rQrNoBaSlpKBGN4ktBdaHewkZzESPrXgBXCY75NfSN3D59vJH/AH1I/Ovne/j8m/uIiMFZCMfjTQyi45pbOPztRij7E8/SlkHBqxpieW7XBHI4FaomT0OlnkhQbWwcDpWXcCCZiwXB9KZNIXl8wk8jGM1GTuOelUlc45PUXaqjjrTS2TQTxTCRirRNwzzTSRSE0hqmCQZp2aZzmnDpUDA0GikNDKDNITSUUhoXNIaKTNBQuaRjngUhNOUdzQhMFBABNPo7UVSIe4UDrQDSimUOj65qQn5hTAcCml+DQ9hpalK7O64PtgVXJ5p8rZlc+9Rnk1j1OhbDHBIAB5JAFdlbfureKMAYVRiuPRS1xGo/vCuujOSq1109jjxDIdbkKaVtb+KQAViRABeK0/E02IraAepY1mR/cFc1R3Zth1aJZiOCKW+AKIT2Ipsfai+OIx7GnT3NKmzOv1SHzPDIA7Rg1w10czZ9QP5V6EAJtAAPIMP9K88uRh8dwAK0rKzMMLK90QnpTR96nGmj71YnUyyOFpv8VOH3aTHNJoZYhOCK0YuIyTWZGeBWnDzATUDWxUkthduyg4296hubZzaGI9IxkH6VK9ytm+8gkN2zTTqcUhYMpwwxjNaIRmZwoHtTowS1KwBYsBx2p0bqCKT1AmAGMmkaQKCB1NNeTPSmE+tS0UKG55pSc0wc0ppgBpB1NOAzSOMMMU2TYBxTiOAaAKcRwBQMaO1IaeBxTTgikIQDNKRinKvFEgwhNNgRHk02lXnNB60DGkU3FONJQAlKooApw4piHAYprU4nim4yaBgBjmnHpSdBQD1pCCkxk0dacBxQNCYoJ4pTxTc80DJIR196lHAqOE4J+lPzSYh5PT3pqH/SPwpT90GkXibd7UxEEy4kJ9TSj7hFOm+9TM9qAETgfjTv4iKaTgfjTuozQhjc5apYm6q3fpUPRjT1POaLAObhqQHPFKTk5po4agB6nFJJzzSikY5oAjBwMUp6U00/sKQEbU2nkUw00AoNOPIpg608cimA3HNBFLjmjFIBhozTiKbigBQaOrCkxTlHNAAR0pVGDTyMgU0daBiN6UmKcRlqUjigBmeRTgvOfWmgcmpYxmkwJFXMZPpUXmfOB61MRhR6d6ryR4k3A5BpDFkAqeAtMghjPAPJFVyc1at7mG2gARcv3NDJua0KrbRhRhj69aq3Ltu5HFUxqT78Y69zSySNIM7qRVxTtLAgVBcxMRvzgCpFmWFTu5J6VVubl5TgEBfTFUhDCeKYTRnim1QC0hpRSYoABS0ClpCGmilooATNFBooAKM0dqSgBRS0gpaAEFOptOHSgBQaBSClFABSikpaVgAdKWiimAUUhNJnNABmk70d6KQCilFJQDTADRRmkNAC000pNNJpAKKUHFNFOoADzTaUGg0wBThhUkwyoNRZqUHdAR3pAQ5yBU9s+2THrVcjFSRnDA+9NgWJ+Hp0ZytNufvA02M4WgCcEngVMDlcd6rRn5jViDBlCnuKl7AhoGMgitbw48zapGtuSWByRngjvxVOS3yuVosLqfSNQjvI1JKHkEdRWZbV0ehTeZHdCQKeuSKtR7ZIJNoI3Kc/XFZdh4ptdRhVpFCvjnOK1IZopSQjDkY4q0zNJpnl98vlajMvT5j/ADqDNaXieA2muzLjAJyPxrLzxWckelSd4jwaaTk0ZwKZmoNBxPNKBTRzSlsCi1wcrCnrTHlAHWq8twQflNQFye/WrSMJVbLQkmmJ4BqHJJ9acsRbk8VOIgKrY5nJsgEZNSLGBUpAHQUuKLisMVBSlRThQaLlJCAA0hFKKXFS2OxERihcgH6VJtyKjkBTkenNG5UTQ0hsufbpWddEvcOT1JNaGlD9w8g6gEis2Q5kJPrVRFPYZ0pQcCg0natWYHoW6uZ1aERXpdeA1dJmsfWot8O8dVOa44M6prQyg/FJnJpkZyuafjitznYuaaRmlzSZoAjYYNNFSEZphGKYmAJBqWOQ96iFKOOlAi0DSk1AsnanhqViiQmm5pM4ozSAUHFOD80zPFNJOaAJdwJpCKj3YNOD9qaEMk6U21mMNwGzjmnyciqz5DAjtVIR2QImtw3XIqHnODUOjXHnW20nJHIqwww/NQwJYhlSKCeAaSM7XHoadIMZpWAyNchyiTqOgway1PANdFcxia3eM+mR9a56RdjkdqpAO4cYPSoZF2nA6VIDxQSG4ptAQCinBGB5FSeUzDAGSOuKVh3IQM0YqyLZgu4jFCws/wB1ST6CmO5ABTgMnFTG2mUgNGRnpmkEJ37TwaQLUW3t5ZmIjUnAyTiq0mQ5U9QcVrfav7PsSFXmTgEjrWTHGzEk8kkmgBuOKngJLge1R7QBShjG6sOxoYEwykpWnW5BkcHrRON5WVO/BFNhcB81IycHEhHariRhYd7DkjpVMAM5I6GtDzEkQL2A5NAx+j2pv7n7OOuCQfetKOFiJIpFxJGSGHtR4RiAv3lHUHj6V0Os6PIqHUYBk5+YAdRTZNyn4Y1c6VqiqxAjk+Ug+leopIssQkQggjII7142IUuSY8mOUnMZJ7+ldh4O1+RYGtbrOEbaCT0PpSuDNi8DaZrQvASLeQASjsO2fzq292+oMI7RsRH70nUVW1xTfxi2jI8sn94w7Dt+tWPD8axWPkgcxsQc9T3oQmaMFvHAgVBjAxk9T9T3qakpaollTUbSO+sJ7WQArKhUj37V4VPprQ3NxbtkCNyufoa9/IBrzPxnYx22tv5SjbMN5A7HvTTSJsXfAmk2txpji4j3NnAPcDAzSXXg67t7lhbsHhxleCSPYmo/Bl+tpeGFycOAAM9zxXeT3UcG3ewwehp9SrFDw/p7abZrCxyQOa2KrWUrTxF3XackAe1WalgxaKKKQhD0rwPxhaC08U3sY4BfcPxr3w8V418TrYQ+KBIBgSRgk+pprcDinHWtGGLy7ZV7kZqgBmZVHc4rWKYUL6cVskZVHoVznGKYDzipiPmNRFSWyKrY57XCmE4FShTjmmFTmmS9CPvRinlKAtMaY0Clp22kI5pANxSYp5FNIoKTExTafSEUhoaaaTinGozycUMocBkipR19qYBgCnVSRLYpNJmkzRSCwopQcU0GkJ4prUY8yADFNb/Vs1IFJ5p1z8lpjuTVNWQou7M0nPJ70g5pT0pKxR1LYfaAG9T2Oa6a2YlgQO9c/pIVrmRm/hXArdsiUlUnkEjiuqOkbnBW1lYoeJJQ99DEMfImT+NVIvuil1V/N1eY5ztwv5Ukf3RXJLVnZSjaKLEXWkvuYTj0pIj82Kfccxn6GqpvUqfws7XR5BNodr3zHg1wWoI0d5IjDBDEYP1rs/Dch/sa3BPr/Ouf8Y2n2bUlnXAWcZGPXvXTWjpc87CztNowDSp94UdqF+8K5D0iwPuik70uflFNBoYInT7taMB/0U/Ss6P7tX7c5tjUssry2huwFU8ioW0aUKMEY+lWo51tnDseDxVk6hAVz/WqRJjXNtJbQgt0YgZqseCMVr31xb3FqyA5OQRz0rIHTmgGPBzQeaQGnxrucDOM0MaBRSkc0hOM49aN2BzU3GOAxinbd1NjVm5xx2qcLtXmi47EJGOKce1DfepGNO4gpooBpCaBFjACr70y4+4FpVI2AntTZTubjpTERAYTNMNTFcJTCOtMCOkxzS0oFAABxS0ZxTgMikMbyacBSgYpCeaEIQ9abmnYpMUwBRTiccUmcCmk5NIQE03vQaBzTKJY+tOJxTY+Dj1pX4cCkBIGyuPSnLy34VEpOcdqliGWP0oAim+9UQOTUtzw+KiFAgNOU5WmselCmgYEUA4petIeKAHg5FJnBpAc0HrQA/PAoPIpgODmndqAGE/NingcUwAlz7VKARmiwDCKjIqVhgZqMihAIOtPUdaYBzUoHAxTAAKaRg1Nio2xkigCMikxTwMilxSAaBTgOaXGKF+9QMUg0zBBqbGQDTSKQhg60hOaTOHIpSPlzQMEGSaepwcUijgGnEY5pAOlJ2Adqg3HbtNTE5UZqu/D0IGBOBTMkc8U7rTD96mITPzg1MJiOO1Q4oJoAUsWbOaQ0goJpgITigUE0DmgYopccUYozSAKKWkpgFGKKKGISiiigApDS0YoASiijFABThTRThQAClFFFABTsU2nUAFGeKSigBDRiiigBCKBQaKAClpKWkAUlL2pM0AIaQ06mmgAFLSClzQAlLTaUGmAEUqMRx60mc0A4YUADDApqnDD61JLwo9zUWOQaALkx3RK1RwnPFOJzaj1qKE4ekBODhxViNtrhqrt94GpU5T6UmCNdMlAaeUDDkDP0qC3fMI57VOCc9RWTNYohhRbKYPyUJ5APSuo08SMFlhYlDjvnFc6QGBzzT7DUJ9LuAQS0JPIPOBQmJoteO7cm7guwMBwBXMDoK7bxMYr/wAPLcR/MVIYYPQd64ZWyKp6nRRdlYeTxTR0oJwDTScDmosbuVkOMgVck1UkmY55pJHJOBTQpLVSVjmqVH0EAZzVhIQOvanIgVRTxTbMrN7iBQKU0tFS2UkNxRS0lIYE4pvWg0CgApRSZoFAD1GTio7tSq5H0qWP7wHvVi/jzaIcYJPNUJPUdpin+zpSOoGayWPzt9a3tMhaOycEcMP6VgyDErD3qluVNe6Jmg0AU4DjpWhzndbh61Vu1EkTL1yKmJ4qJ+Qa4E7M7pLQ5hTtYqeoNSgg0l9GYbs+hpqtjFdK1RyPRkmKaRg05TmkYc0xBTCKXNI1MQzFKDSmm0AOIxShjSZyKAKAH5yaUGmYp2aQDs0Zpu6jNAARzSdKXNNJoAC5FROc09jUZFNAzV8P3IWby2PtW9OuGBrj7KQw3akcAnFdeW8yBWzngUpCGscAMKmJ3KD6iqrH5cGpY2yozUgIeHA9aw7uPEjL6HFbcnDZrLvkxPnsRmqQGYD2NPjhaZwinBzmkcYc1Y09Xa5AQZYggD3q+gkWbbTpbmAyRqW2HBAFW7GGCXdxiZOqHvXS+G9JaGzmechFJBOe3esrWtOaTUI5LQeWCcbh0Jz7VDHcopbC8uVjUbQDg10tjo8FvFvWMOcemao6csQnMFwPLuV4IPGT9K3fIms4hMgLE9uvFJsLXM2+0oz25n8oDZzwMVx+oFRdbgMDHb1rvLzXYorKSF1AYgkdK8+u23uWI6nipuWlYq3c0lyURgNg+6MUMRCBjriiUFJUz2GaYQ0znFUgAcox9ORTVGeTTmO0FfwoVcJk0xD45CAR1FKQpbK9B1FRoCqn3pqEq/PQ1Iy7bMDkH04qxyU2r3IBqrC659MCtSxtmkcMwwp6GgDpdHsWhWGSHsPm967OOaGe1WEYKsBmuSs5LixQIyZUjg4rc0KVJo5MH5ojnGe1DegmjL8QaILK5DR5CN0I7GsrSbg2OpvGxJ8wcgnqfUV13ie4iGkJI2N+RiuT0qJtV12OVVwkQO4gUREd1o8EsYFtcMSJAHDH064rVsEEc8qgcZotoAUjb06H0p0UUseoyE/6tuRx3pksv0hooNAiG6laG2kkRSxVSQB3NeW31815cGa4zuycg9ueleqyEBCSMjHQ15vrVtCuouUGA/JHoaErsd7GTHdiGZWjByDnIrpdIu5tT1OKOViIx1BNYsdmrkbVya0NJkNld+YVOelaIGz0RAABgY9qdVezmM9ssjDBPUVYrNiFooooAQ15f8W7YieyucYBBXOO/wDk16h3rzz4ux50mzf0lx/KmgPMLOMSXSsexzWqw3MazLDAcE/hWqvJBraLOeoRmIZphiAq0xHFQvTZkiEoAKYVqRjUZOapEsaRzTe9OJpm6mxK4ppDQTTSwpF2A0nWkLCm7qAH0hI6UwvTC9ItCsRSRjLGoy2WxUyDC0AxxB/KgmjNMZsVQh2aKbmgZJosO47OTilWPJy1CjBzTgauKIkx6gDjtUGoN+7RR681MOap3x/eBfQUqgUldlammlJppOBWUdzs6Glo8YKSNjknGa24I8AE9uazdMj8uyDEfeOavvKY7Z29Aa1crKxxqDcr2OcuX3Xckg/iYmpoz8gqoTliferURyorBnbFWVieM4bNPmP7k1GtSzc25og9UTPZnTaAduiW7ehI/Ws3xwCUspOxJFaHh1vM0NF/uuRVPxoQbG0HcOa9CprA8inpWOU/hoX71JnilX71cB7JN/CKQGlHSjoaTBE8f3au2hyhFUoulW7Q4Yj1qWUQ3CGYPGOueKrmxuAMbTV0/u70uemM1bF3A+BvUHpVLYRii0uASpU4x6VDJG0bFWGDjkV0oeLGdymsjWo1LpMjADABA70CZnjrinZwaYCAuc1f07SrvUHAhiIT1IyKTY0VcEAADJY9K0LbR53xJIpCnkZFdVaaBZaYgaUiSU4OM9PwNQ3cyo21cYHTFRcoxJLFYVGOwqpIAOKv3U4JOKz5DnJpXGV361ETmpX6ZqI9KtEsQGkJzSZpcjFUBJG2VxTjjIqJDUvpQIVuEpmPl3e1PJyhFMz8mKAIjQOBT8c0mOaBCDmnr0oxgUCgYpphPNOJ4ptCEL2pKQmm5pgOJptLnNFIQjdKEGeaXGcU8DFMYLw4PoadIP3oPrzTM81KxBAPoKQw7inocDNMByRSjhaAIrg5cGmr92nSc0nRRQAwmlA4pOtSRjIoAav3j9KRutPxhs+1MJ60AApSaQcUE0AKOaeBxTY+oqU9GoAZGPmY0oByfSlj4U+9Ko4zRcCOQ/NimYpScuaXHNACAZYVOFwMVGi/NmpicDmgAOBVYnLH61OSCtQkdTQA+MCnFMU2NsAVKRlBQCIiOKaOCKe/AxUJOHxQMtIMikkXFIjYUGpCA8eR1pAVCPnp7glQB6UAZfHpTyMsMdqACMfKFPUUknGB61IowpJqKQgkexqQQ0nAwaidgRjv606Q81CeeapIBQaQnnNGcU0mgTHE0wnmgmkpgL2ozmigCgAxk04DApVFKelAxpooNFIAoNLSUwCiiigBB1pTQOtFACd6Wkpe1FwDFGKM0UAJjmloooEApaQUtABS0gp3agBKKWkoASiikNAAaBSZooAXNFIKWgApKKKAEzRRSUgClzSUUwA0UnelpWAUGgDkUmacp5pgOkGYh7GoutSkfIc1CKSAsDmDHpUSHDZqWM5iI9qr5w1AFsnKg1LGflIqBTmMU+M9qQGnZNlCvpVkHmqNifmYVe7Vk9zWI8Ggxh0P0poPFWLYgsAaRdixps7fYri0cgxuCMHnFcpIoindB0BIFdVInkQyyjgEfrXKM5d2Y9Saq+hpTVgBqKZ8ZqTNVZydxpoJvQRBlqsKoHaoYR0qwDQ2YLUcBQBSClzUspIWim5paAE/lRRn1pM0DDtSZozSUCAU5etIOKAaYEkfLgVo3CB9OJPJUg1mofmFbEK+bZOnXcMikwW5Y06M3OmMsQzIEOQK5WcYnccghiCPSuh0a8On3e9vuE7SD0qPxZpS2l2LqDmGcZBHQGiL1N5q8dDAHSl/edEGaQGtLSdKuNTZlt2AKjJyM1rc4nozpSaYRS7qbnmuI7m7mTq9vlRIO1ZYbOK6O5RZYyhHUcVzbqYpCp6g1vB3OWasyZHqQ8iqwJFSI/Y1pYgcRikpxORTe9AARTKeaaRSQADThTO9OBxTAcaKTNL1oAQU6mgUuaQAaYakI4ppFMCNqQ04immgBpyGDDsc11Wly+daYJzjFcqx4ra8Pz4Bjb6UMRquOaITgkUr/epCcMCO9SwHyDjNZ2oDhG+orSPKiqN8ubc+xzQgMeYYOataJKI9ThY9AeagkGVpNPyL2MDqTxVrYD06LdqCRxwfJDtzIfU+nFWdTsUk05441wVHB7g1S0TUY7SDyp1wvUHgEn0qa91h5kMcEZ2sDzweahsLalK4hs7u3S4kbYxUAsDgg/Ws6TXr60U28qhk6BwO31ptpCUmaKViFY5GScVPNbSySeR5e5eofHFRuUtDJuruKcAggsTzzWVfsjKBH2INdN/YcaP5cvEh5A6UanotpY2JR2HnOCevShIq5xk6ksPpUYYwncPpU5BwQx5B/SkMfmKQBx600xFYkEhiepqQtuxjoBxUbRtk4BwDipSMRZA6cUwFCExkjqKhb1rWtbMPbl2PGKzJF+dl96aAktlJdT2B5rvNPt4JNPCqAcjqO1cVp8Xm3AiHVjgV0emme0JbkxA7SPShgjqtIljltfJlwWXgEiq8ubG9Fzbt+7B+cA8YqPS0WScKGxkZIBrWubJJAbfHBHJ/DNSwZzPiXWGu5EgjBwowAO5Jrq/BOifZrEtOPnk5J7/SuS0LTxf+KGjKlo4nJ55r1q1t1gjCqMYFUiGx0KeUuwdB0qQcgGjHOaWgQtIaWmk4FJiK95JsiIzyRXA6wAbwtnrXZ6hJnIz0BrgNRuDLcMy9jiqQM6fw5aRm2MrKCScDIqvqFj5NyJMADIwB9au+GMmyXI4yas61B+4aTvxVXEjUsRi3UjuM1arHtL0pbqMcjirsN2HxnioZRcopisGXINPoEJXB/FfB0KAHqJgR+ld4a88+KbZ0hOeRIOPamtwPNrSPlB681e3EHFQ2KgydPuqKmkxvNao557i780xmppOD1qN3pmdhHbGaiMmKR2561ESapCsPMlNMhphNJmmOyQ7fQWpuaKB6BmgmjrTTxTCwhNNY4FKTgVCH3yBR2qOpSViaJcnNTnihAFUetITVpEtjSaa5wKcSKikIxigOg5TkU8HFNjHy08A1SRDdhd1OQZoCgU8cCrWhm3ccowazbpt1wx98VpA45rLmOZXPvWU2dFFERFNcZpx6URAGRQRkZHFQnZnVa50t1CbZIFHAKf0qC8lK6c+DyQBUtxcfaNg7BcCqeoNtskXuTUOV2VGFtWZGMVYhPy1XNWIPu0Ce5ZTtUs3/AB7GokPSpZOYG+lOO5MtjZ8L3Pl2YiPSR+T6Uzxn/wAedsy8gsear6GpeyI5AB6ipPEzb9IiDHlX4rum/cPJiv3pzI5ApyDmmj7op6VxHrJEq9KTvQDxQWwcetIZNFVu34k/CqURA+93q9bjLEgcAVLKG3YyxA64rP2TJ1B+ta0EU1zeBUjJUdTjitv+zIh/rQAPTpTvoI5S2sb67kxErgAcmtyPQ4o4x9oYsw5wSea02mit4wkSAe+BmqzTllIznNRcLFFtPtI3OFyPTNXU1iW3jEUMSqAMcKM1XkDEZFQFWOfai47FqbWJZOZBz9KqPfGY4IIqF0JNIIyATQMbMQR15qq57ZqWQHmq7FtwoHcST7pqE/dqVz8tREE1SIZGc0gNPIphFUgHDqKlzxUINSE0ALupV5FRZqRT8poAXuaAcUD7pNN70AOJpO2aSgnC0CAnimninAZpr/exQAdRTcUvaigAFLQBS9KAG9CDUs3yBR61GBkgCprgfvAPQCgCA1KD8hqM5zUh+7QMQHkVITgVEOcVIeRSAjPNI3AFPA71G5zxTQCCpYxwaiHTFTxjC0DEcYwagzyasSnCVWoAcKTrSjpTe9AiWMcipDwDTIxyKe/Q0AC/coY7Y+OtKpG0CopjhtooAaP504DJpFGakQc80CHIMUkh5pScUw8jNIYZ+U1GTxTjyp+tMwSD6UDBTyKsp9wVXAwM1YX/AFf4UxWI5Dk1E3LZqQnOajPQGgZKp+SpoTlSDVdT8oqxCMA0AMKbXJ9aEGXp8nQeuaVBjmpYAxCoaqsc1POcKarE8UIBj0ylc5puaoQGmnilzQelACGkpaQc0wFFOC96AvNP7UgQnSlNIe1JmgYhopetFACGilpMUCDFFFFAB3ooFFABQaKKBiUZpcUhFABS0lGaAFFLSA0tABS0lFAhRRRmkoGFIaWkoENpaKBQAClPSkFKelACUUUhoAKSlpKW4BRRRTATtRmlpCaAChTg0lFICw3MGarjpUrH9wB61CDTAngOQR7VA3Dke9SQnDfWmSD94TSYE8ZzHTozzimQ8oRTgcNQhF6zOJCPWtEHgVl2xxKPetMHis5GsNhwNSwnDioAcDNPjOHFQaF3VCf7MYr2Iz9K5EHP512Mg82ydDzxn9K44DDEH1po0WwpPNRSrkZqQ0w800KWqEi4xU2eahTg1KKbMVoPFGaaDS5qSxSaQmkBozQAZozRSUIQZo70UmeaOox3egGm96ctNiHqK1tMbqmcgjFZINaFgSGGKknZk9xot6dPe4hQsivkgDnArb0oxa/4eazkwZVB2k9QRWhp+sW9jZiOYAgjkEDnNY0UkOleIQ9qc29zkgA9M009TrSvG5xtxbSWl3JbyAgxkg1paHDdzXG20l2HByee30rpPGOkRzQQ6hbrhjjzMd640Sy2xzCxU5wcHFarVHJVir3R1G8Um+ofMFHmCuSx03Hs2TWTqcID+YO9aJbJqrdL5iEHrVx0MZGVmgHB60MCrEHtSVujFkwbjrTs5qEHFODUmK5JmmmjNJ2oQxaWm5ozQIcKUU0GnA0DCjPNJRQA7NFJRmgAIzUTDFSg0w9aAIyOat6VN5dxjPeqzCkhby5lYetMR2MhBiVh3qM8oCKbaSeba7c8jmnx8jFSwHqcoBUE65R19QamTuKaw5PuMUkBgEg8elLYg/2hER13ikkUpM4PYmizO3UIW7Bxmr6DW56PaeSXxKhAxkZ9a0zJbfciiBx06VjK4mVmVgAgGQKhm1F4FXYOhzms2inY0W00TM0EjBSfuNjHPaltzLZD7LeR/KB8suMDn361Lp+rWVzbiOc4kXGCDjNXo5ra6idWIIUdzk0miTFmmisrg3BlWRACQf8A9dZKwXWtXZuJwRbg4HbP40y+gFxqZt4pDsY8AknitwXDWmni0WAkKAAwA5oGcNqtmtvqbxjIUgleetUQzBxCo5PStXXLgT38cpG0KMc96rRwq0L3Q6pgD3oGiKeFY0Kjkjv71VAJtyOpzV8wiO1LM2STyDVGE4c9x1xQBsAiDSy5/iAAHqaxTGRgt1OTWtaQy3cIP/LOPJP1qpfRBZCwOQDVIA09vKvYWHZhXcpHFbShZV/cz9T2BNcNaxs5DrzsIJr0iGKPU9CjVcFmXKsO2KbEytBp7iRnt2IKHr61taPcrcxypMQtxEOQep96z9DZtjxuckHBpdRja0vFu4wQThTjoc0mK5H8Oismo3pZRvBJBPXrXoorzTQIm07XLh0J3Abio7g8V6NbzLPGJFIII6j1oJZNS0UUCCmP900+mP8AdNJgjD1Ako2D61xd3bEzEKCCT/Wu3vlwrVyt4MXGR61URSOn0CNIbZY8j1rSvoRLAQRkAGsnRiSI+/St91yhX1psSOeH7v5W4qzHIu3KnNU9XHlSfKcc1TgvGjcKx4NIdzoLe5IkAJ4rSHNc5HNu2uD0rfgcvCGPUigokJwM15z8TwwtLcHo0lejV558VRsgsT0UufzoW4mef2bDzJvYAU6R8mq1tJiaQDvUjNnkVqtjCe4M1MJzRnNNJxTSJGP1qI8VK3WkwDVohkQyaXa3pUwC4HFLwM1Qm7kIj9aAmKlOMcU1iApJ7UrDSIyO2aQgDgmmtvkUFcgetV5BJGdxJIqWzVIlf2pttEQ5ZvWmwv5rFfSrIGBj0oSE3YcTzTT9aCRTS1aXItcYxxUbHJHvSuaRU3YJOMVDZaiy1GAqj6U7OajB4HNKDmqjJGU4skyTS5OQKYHVRuY8DrTHuwWKovA703NIUabbLBJEbHtisonJJ9TVl7h2QqeBVSsm7nVCDQHpSwDM6j3zTT0qWxGbwegBNS9DWO5rIckVV1RzmNewGatR/eFUL+QvOV/unArJbm70RUJqeA8VAamt+hrXoYFkHFTE/uD7ioFqUn92R7UR0YnqjZ8MgPZyIfXOfxqt4hmgktTArgyKQSAazIdRktLeSCPgyd/SqRJdi7MST1ya2c7qxyqjadxo4Ap600ijOOPWsTpRJmrEUaTLjPz9h60ltpl5dtiKI4xnOK6LTNCt9NK3V7KDKBkJkj9KTY7DNL8OssCyXIJZucdMCtVLaxtAd2PTGaiutYaQlYgAg4BxWVJI0hJLE5OetQOxrSahaWxKwIOe/FUZNTZ88H61UBAOSM0HFMZIbln60zzs9j+dNxRipsA4SseKaXbJBpB1pc5aqsAwk0FjjFPIyOKYFJbkUWAiZc5zUTR4HSrZTNNMfrQBQeNvSoipGMitFowRUDxc0ICoUOKiK4q4YyKiZKdxFXoadzUhT2pNuBVXAjqQHCGmkYNKx4AoAcvKmkUHnNLGeMU8AbaAGhc01hyRUvQVExy1AhwHyiom+8alX7tRN96gAxmjHNKKdjigBAOaUjB5oA70vVqAFiUlxgd6fOcyn2qWFQFLHsKgc5JJ70AMI5oJ+XFA5FBGeKBgo4FP5pEFOPXFADSajb71SGoj1oAUHoKnThKgAyRU/RKAI5TkYqEjinsctTWoGKOlAHNL/CKcgy1AiSMYoelHFNkPFACBsKT6Cos7myaUHPFOVeaAHKABThgE5ppPOKCeQBQCBjR1Wmk5IFPA4ApDGEYT8aaThSB3qSQYjFR9QKAE6rU6t+5P5VCOtSA4QimBGT2oJ+XFNPJpQMikA+PkYqxGcGq8XXFWep4ouApGW9qUjbgVIigpn0qOQHAbtSEQTZLe1QlQFznrUsrCq7k9KaGRkYNNPSpApY0xhhiKdwGjk0ueKUDikxmgQg60oHI4oxzTgOlMBwAxQaM8UhNIYGkoNFMBBQaM0tIAoFJRmgBaKKKAACgiikNABRRRQIKKDRQwExTafSYoAQU4UmKWgBaKQUtACGlopKAFpKKKAGk0UGjNAIKdTaUUhgaSlpM0AJS5oJpuaaAWjFGaTNAgNBoNJSAKKSgdaBkjn5AKjp7DIFR0APj+9SP9+ljPNI55pCJ4OQaVTlqZAcH8Kcv3vxpoRYhOJVrTByBWXGfnB9DWjGflBrOZpAmzxT04YVH70A9Kg1NOFt0ZGeGFcpdRmK6dT2Y4/OultnOABWJrUZjvjxgEAj8aaLTKJPNMI5pc0hNMGC4zTwajHWng0yGPBoJpopTUk3FHFFJRQMKKKQ0ALSUZ4ooAUUCkzQDTAeCO9X7NsGs9etWbdsEfXmkyWb7QR3sQV3246HOKo6pa3NisM2d8cZByB0qzD++tyik5I7UHSdVNhI0Z8yEgkggkipe5103zQseg6YkOt+AyRGGkCYOAM15Zq+lHT9QeHnYSSpPcDrXS+CPFLaRA9lOp2FsYPb1rT8Yw6dqFit3asBIxORnOBW8Hoc0tHZnEi5Wj7QDWUZSOhpvnt61lyhzmsZ8VG8wJxms4Tt3NIJmBzmmokt3JpRlifWojSGUnrQCCKuxmxRSg02lFADweKXPFMzTgeKAFzRSZopDHA0oNNozQA8GikBozTsA7NNzQTSZpWAXNITQTTTQAHmozxz6U8mmt0piOg0WbzEC56jBq+BiQj3rn9HmMc23PfiujcgsGHQ80mAA4bFBFJ1INPPap6gYF+Nl43vzUMPEwY9qt6wm25VuxFVIMNIBirQzodN1CS2nVpWzGQARW1OIblC0DBgRnA7VyUZaFiH5U8ir2jzTJqACkmNjgg88U1ETuXHDxufvL7jitG01BoMtnORg1FqZR12rjd6Csu3lbYysCCOOaiWhS1Neyk8y5kuGXMhGFFLfXzWyEOwDnjB9KTSSRh+CQeAR2qp4ji8x0lB6kZxUFNGFcfaNSkIRMhecgVoaZpb3tiTHnCZz7H3roNMs4jZrFCoMkgByRmoNUB8NwSeTykg2v3wfWgk5i8UbhBESRnGc96v6LoiiZzcA52ZAPvUvhvSDfzm4bLAHNb2oXMGn6ipbABjxj6DigDEh2xmWFcAkkY9RVC4RIzLDIMkjg1dhjuLm7MkaEAk4OOPao7y0MeohJDuLDORVBch8Oosl8Y35Dgqa6jQLkabezaLctgE74XJ6j0rkAX0fVELZCk9T711NzDHrNmk8LbLiA5VgeT7cU7iNu1h+zahMmeCQRVrVQp0584BwCD7isTSNRN3OI5jtuI12uD1J9a1tXI/sdyxIIIxz15oEQ3CnT7ux1cKTBIAkw9B0zXQw3y6bcLExzbz4aNuwqvNarc6YLZx8jLx7HFUtFZprFtPuxukgbaD3AqAR2ef1pay9JuHzJaTHLxHg+orTqiWrC1HIcKaeTUMxwpFSxozL8jYx9q5a5XzJT6jtXRXxJRgKx44g8+cc5q4sTVzd0WHCISOgrZPArDTVbPSoQbqZVJHAJxVaTxtprfKjjPY7hQ3qNRYzVXMk59KoxxqXyTyKlNyl6+6OReTwKb5BU5aZR+BouKzuXISNpA7VvWLE24zXMwzLG+0yr7VtW2owLGFMyZA6UmykjVJABNeW/FS9E1/aWwPEaEke5r0CW/hkU7ZgMDOPWvM/G+nX+p64J7a3eSMLtBA4zxTW4mjj4SFcknA6ZqfIwdxxgcZq5/wAI1rPlArZSEk56Vr6P4bjWI3GqPtKDkEkVfMZuLZzSrKwzFEZADyRSNgMQwKkdQe1dJdeJbO0LWtjaqEB5ZgDnFc/d3f2+dp2QITgEAADj6U1IXs2VznPSlJAGOpNIZGIOcZHTio9+AWHOO1UpEumyYZI54x+tIeBx19K3LLw+j+G59aupwgUHy0OQT/SuZjLs285GDjFHtECoMdJJIJUDDAJxS3hIUAdO9EgMmN3UHIxSupdcGk6iLVJgrgRjkYx0qCRjIMAcd6eIccE/rSiPBpOSL9mxIY1jG4dTTiTmnAYAoxS9oN0bjCc0wk5xU2BRtHpQ6g1RSK5XJp3l8DmpdooxUOZoqaISrYwDQDIOKl207FCmw9mmQlSeuTSiIAkipwB6Uu2hybGqaRVkG1PqarE81bvOFUDvVM1cWZyWoE8VZ04ZkdvQYqs3Sr+mJ+4Zu5NDYQ3Lcf36y7l91y5961ACAT7Gsd+XJ9TURNJsQ1LAflNQnpU1t0Oa0MiylSDpio168DNXIdPurniOM+vSlcRkzDDmkjVpG2xgsfQV00HhOSRt1xIAp6jBBrRig0vSlJRBI/fkHH507isc/ZeG727ILIY16kkVuQ6HpunJvuJAz9hnrx70y51mWRSsQCA8cDH8qotJJI2ZGJPuam47GrJq0YYrbRBABgHA5rPluJJW3OxOfeoc4GKTPWgYucDFNHWjNFIYtFFFMQtGKBThzQAzHNKBS4pQKAGEMOlKJs4DDFOowD1FAANp6GkK0eWB0JpBuHAoAQrkVEYzVgcDmkbmgCmyVC6Yq8Y81E0XNAFFkqMjFXZI/SoHQ0AViKa1SMCKiNXcQ6M81MDxUCnBqUHIoEKT8tQk809j2ph60AOVuKYetAOKCaABeTUhGBTY+9PJ6UDEzhRSxjLU3PNSR4DA0AWGISEL3NVn5qWY5I+lRDk5oAQDigj5qcTgU1cnr3NAhyDrQ33qeRgCmNQMaajIqTrRjNAxsYqSQ4UChRgVHIctigBpHemt1qT+Goj1oEPHIFSoABmol5wKlHAoEKTxUbnPFOY4WmdTQMAO9PB5puQFpoOWoEOJwaaDk0OaRTzihFC9XFTCowO9OzmhgEhypFRr0FSP9wmol6CgQvenOcL9aMUScqPpQBGOTT1HBNRr1qUDikxixj5iamQ5aokGM1KnBpMCzGMgr60yTOTHjp0NPjOcEdqlA3tnj3JoQGZLG2QcHFRGMkge9bmyIp8xWqzWquxK9KEBRChBwMmoJVxIa02spCpKAk9qozQuGwRg980xFU9cUoGKf5bbgcU4rigYzFApCcUA0wFNNpaSgAFFAooEFJilooGJQKUikoELRigUtAxKQ0ppKBBRRilpjEpKWikxCUUuKSgBe1FJmloAKKKKBBRRRQMKSlzSUAIaTNKelN70gHCigUpFMA7UneikoGBopTSEUgEooNFMQlFJmikAUCkzTloGLnIxTTTu1MPNMQ5D81I5+YihDhsmkPLGkBNB/Snjg/jTIRwadnDCkBPGfmH1rRXhRWZGfnH1rTX7oqJFw3JAeKUGm54oB4qDUt2z4bFUteXcI5AOgwTU0T4YGl1VDJpxIHIINNDW5z+cikNAOaDVDY3NPBphpwpEMeKM0CjNIQUCigGmAUUUUDEooooAM0DrSUoNAD1qWE/Nj3qAGnocNQSze0+TDD2rYGvmOF4kTBxgggYxXO2EoDgHpWmRGzHIHIzUNHTh2r2MC4u9mqSSAbRITkehrTsrm9uZxakF0xkEDjFZGsQmK4yo5POa7r4bTaedIuxfOi3AYbQ/Uj2q4szrK0rnnLGmjrSk0g61pY5rjscUhFSmNggPYjNRnrSW4riUsZwxBpKQcGmMnAyKMUI2VxSkc0gEFFApcUgAUtNFOBoAKUUlGaAFpc00GlzTAXNGeKSjPFACE0GikoGIaQ0poNAh1rJ5dwre+K6qNw8Ckdhg1yAyGB9DXS6ZL50B96TAuqcrTyflFMU4JFOHIqWBm6ymYkf0NZ1tII51YjIB5Fa+qRl7Mn05rEiOGzWkQOgEMcYEjEOB2FOS6iGTGuGHamWhzZhiCQTjJ9RTcxwybiud3pQ3Y2STVyUSMZhMzZDcYz0q2bb5A47jNZsjA8KeDz9K1LKQy24U8kcVDVydiexYq4XPXg1d1iyNzbKIVJ28kiqUKESkHjPFdPoskbxvBKuTjgnvUWC5h6DdpbQlZjiZegPpVXVY59ceSFFJHUfWjxFam1vT5JOSc4FXfDs4gY+YoBPPIoC5S8N6imlJNaTrskBOM96iv4mvb2LzGyeSB6AGtPxLYLfXQl01QXC5faO9YcUlxBNmSNmIAB9R60Ihs3baNo2EUMZJA6gcAVJe6SZYxMBmRRnitDRpLKaIIsgEgySCcn6VpMFA6cVdtCGzz7WIUu7RJ1GZI8AjvUNpdT6PJH5uTDIAQRwM1uavCtnOZyP3bnBH1rOSERwm2u1zCwzE57H61KGmXJLSUMdasyWHVwOhAreF9Dq+m24UjMjAFR1GOtZHhGci0ubJzuCkjB54NGgRgatc7Cdkch2jPA9avoNndRsMBW5I44qC0hUazhcAsCSD3FJCWIznnrUttGBqUdwSc429ahoEWJkNvrcMi8LIpBFbA6VkvtudZj2tkRgk/WtUnaKEwYMcVTuZQAR3qeR+K5rxBr9tpykM4absAe9S9WNIXULyOFGaRgB0zmuWu/EkdpIUg+YjvnNYmoanc6gxMjkKSTgcVlykhsE5+vWmnYtRNWS4kum865lJJ5AycCoZLhQMRgcd8VQExOAScDtmneZnpxSbNElYsC+ukwVlKkdOTQdSvCMNOT+JqsSTTCSTS5hcqLn9pXAH+tbP1NN/tG4Jz5zj/gRqmTTSadx8qL41O4GP9If/AL6NPGqXYGVnP4kms3rTTgDOT+dNMlwOq8P6neXN4VnuFEcYJHB5rO8Q60885iiJEeecHrWfYO6RyFGIzx17VVuGMmAeoNCbZDViEAu+TUpTCH2pYU4BxUsoGzjuKeo1YogEk5qVEO9cDOe3rTCMVo6TbG6uVVe3PNPmBWuNv7uZoI7QORCo5QHANUQABgVY1EY1KZP7nFQVDZskrCYHWjvS5pKV2FkBxmg4pDRTux2QlFFLTEIKO9LQKQCYoxS0YpgAFAFAFPApAGKcBxSCnA8E0IGyheH5wvpVY1NcndMT71DjNbR0OaTuxrH5a17BCtmBjB61mRW8twwWJCxJxxXT2OiXsyKJVKKBjkelJsIuzM6YhYmLMBxWWI2dtqKTk8Yru4PDtsqYlYsSOmTVuOysLVRtiBK9CQKSHJ3OIt9Av5mGIGAPcjpWzY+FCmTcSDHoMg1uSajDDwMc+nFUJ9YzkKcgntVXJLcOm2NmgGzOO5OaJ9Tt7dMRquRxgAZrFmvZZAVLcGqpLHOST9aQF241OadjhioPYGqZYscsSfqaaOKWmAZpc5FIKUCgAzS0gFGKAFopccUYoASloooAUU4UwGnA0ALThTRS0wClFJSikAlLnjpRSUAHWmkZp1KKAI8HFNYVLimkUAQEVCy57VZK5phQ0AU3jHNV3jwTV90qvIlAipjBpwODT2Q5pnQ1QhrHLU005utNNNDGmgUGgGhCHCn9qj3U7ORQ0MXNSpwKiFPz8poEOc55pAQBQD+6J9KiyeKLDJM7jUkaZYegPNQBsKR3zViNtsZU9TSEIW+YjsKY1DHFKgyaYxqinUScYxQpBU0DFJwhqA8mpJDhKhByaAHg8UzHNS4+TNRgc0CHoBjNSdqYBSlsDBoAa57UnQ0dTmkNAA5wKRaa/JxTl4HNAAetIPvUp5NCDLZoAlHC01TzSkjGKavJ4pWGOl/1VMj5UVJIP3YFJCvBNAAeKRzlcU6Tg8VETzigQ0VOg3ColGTUsZ2vg02A8LgnNSAAU0j5x71IRhRUsCSPsKtQ2xkJwePaq0YwAc8ntV61jkLjBwaaQMfHppfk5wO2atw6eq4+Q4HvVyHiEbsA9+KnVwFI3An2FArlUQhPlEfH0pkukQ3YyQFJ9OK0oyCp3AUuBnI4p2Fc5a78MXcALW48xOwAycfWseeCSFisqFSOxr0LDHgNj61FNaQTKRLEDnqQADSsFzzc4LYB5HWmkc112u+G1mD3ljhSAMx4yTj0rkMkkqwII4IPY0xocOlJ70CloKEooooEFFFFABRRRQAgpc0UUDCkFLSCgBTSUZooAKKWkoAKSlooEJRRQaBiiiiigkBS9qQUvanYY2iiikAhpKU0lJgKKXPFNopgLmkozRmkMM0E0hNGaLALSUUUANoozSZoEFKDSd6UUwFJ4popT0popAPABpp60o6UnekBND0NKT8woh4BpSQWoAkQ4dfrWmvQVkg5kUe9aqHgVMi4EgpaaDQTWZqKpww+tWpcy2UidwCapg8/SrkB3RMPUYoQdTmRwSPegmnSDZO6+hP86YatFXEp600UoNBDHZxRmgmigTFoFJmigQuaKSjNABS0lBpDAmkzRS0xCg0oPzUwHmng80hstwSFXUr261siTBQnoeDXPxthhzjmtYSFrdGHQGk0XSdpXHaxCstnvA5Ug1naDcKdQEcjlQAcYOM9K1J8vp7dziuaibbOCuQcnpTia4jWzCkJxTsCmsOK0OI0II/Mt1yOoqlIhjbBFalmMW6fSo76EGMuByKm+oGcOlJSjofrSCqWoCodpzU4ORVfFSRv2oESAUEU4cigipGNxSdKcPSgigY2ijHNGKYgzS5pKKAFzRmgnik7UALTTRmjNABSGlpKdgENa+izbMJnvWTirFlIY5wR0JoYHTNw5PrUiHIqMkNGGHcU6MjFQxhcKHtpAfQ1zCHk/WupYZRh6iuXIKykHsTVRYjZ0q8WGylikGQx49jUfmEtzzVe2jdlO0Eg81qWNl5koLdAMmqtctPSxHDG0jjIOO5q7I32Lb5fIPWpmRUUhAMetJ5IkUZ5FFgd9ydJtwDdD1rStrgoRIrYIGaxUBB+lWZp/LgDqevAFQ0BdhIvdQF1cHKIcH3qa7ieUmWCAokYznjn8qi0JFFzDFOcCQ8E+tdrPbRrauiqMEelKxLZzOhJNdXRh27FI5JGc1p6noSperPEgAAwVIzk062QQtGyAAhgSQO1bVwRIC/UUrEs5K60IEG4tWMbKM4BP9Kn029eZTaXBHnIoKnGNw6VsMqjO0dRXNX0n2bU7eQDASQg47g1V9CB2r2jXM8kDD5SMj8KksNLj1XRjBLwy5CN3BFXb4h2MiDhBnPqKoaVfLbWUjM2CCWAzUlJHJaTdT6VrdxaufmIwSf511GgQlbm5kC5WR8g/wA65HUHa58QPcoMBnBP0r0zTkg/s+JoQCMdfWrWwPQuxKAo+lE7lIwy9QMUxCckVM0bSJgCpaEnqWNKjADTsfnarrzEtgVRtd0aY6VYTJbNQ0VcwfFPiQaVD5ERH2hhwDzgeuK84mmlu5DJM5Zickk1ufECKWLxGkrk+XJGCvpXP7hjig1ihHIRck9BVF3yxPvU1zJ8pUVWHKUFsAfmFWYwCuapEkGrNvJlQDSGmTleKYRipGbNQsc5qWh3GEc03FPAzSgUAMxTXFTYpCBTQNkUUhjRgO9NjXznC5+ZjgCkZghOav6VAk2J05KnOPStEjCTL2leH7zUWMcUZG3OSRnHpUWsaFqGjukd0uBLnyzjGcVr6V4jawebAGZMYwBwRVPxJ4iOqrbqxBMB4PY1TEmc26YJB61e0qc20vy8FiBn0qjPIGn3DoaFkI5U45qWhxYtyd95MxOSWPNR9aC3JPUk03NRY2TA0ZppajdxSsO46jFNzRmnYdx1JSA0uaYgzS5pAeaAc55pALRQCDSgqAcnFMG0OApaRQX+6Cc9hV610i6uG/1RQHuRRYlySKY5obaEwMknsK6G28NDcDK+eR0yK1ItNtLbjYD9cGmlqQ5XRwcOj6heSExwPtPRscGtux8GkjddPzngDIrpJLy3gHRRjjAGKoXGuADEfPOMVbMy5a6ZZ6eq7EBKjgnBp82oQRjJYD2HFc9Nqc8jEg4B7VWeQt1JP40WA2LnWRjEZrMkv5pCfmwDVaiiwCl2I5JP403NB5pBRYB1JiiloASlApDQKaAUCnYpBSimAYo70tLinYBuKXFFKRUgNoopcUAJSijFKKoBRS5po4pwoAKAKUCnYpAMpQKXFGKADFIBinUY5pAGOlNIp9JjNAEeKQrmpdtIRTArtHVeSM1dIqNkzSEUJI8Cq7Ic1ovHmoJIiOcUwKJBzTSKsvGetRFCKaGQGjoKcyEU1qaJG5qReajApynFDYEg60pOBTM9KVm6UDELEcdjTQaCcc0melAD4xufB6VOThvYVFHxzSyN0xSAGbLU9DioAeadnigCZzld1RqetIX+TFRqetMCVjlTUUfLAU4n5TRFw4oQFggLFz61CDmpLokKgHeo0Hyc9aAHr0zUBYs5FSk4XApgAAz3NCAUnApCaM5pKAE6tmnE03NLnigAHNOAwKFFKKACljHzU0mnoM80DFkPygU6MYTNMY5OKlxiL8KQELnL1Efv04HGSabnLUIQ+M4Ye9SmNiwKgkVEBmrtjcm2kJKhwRjBGaGwIwQWVs8EVYVPMAA5qu8JjJ2ng4wPSnKXRQwODnGDSAtxxkuwXkr0qVHuIZR8p/Km2sinDE4J7etbELo4BkUYHfFNMTIIZpXwOSfSrscUpYMQR7GpY0t5CApAx39atRx4XAOQKaJGIuQA2QalGBxTMMDyKXOaAHA80tIop3FMBmSM4PX16Vyni3TVRhqECgKThwBjB9a6wjNRXNol3aSW8gBEgx9DSGjzUGipr21exvZLdxgocD3FQ4plBRRRSAKXtSUtAxpoFBooJA0tFFAwpKWkxQAUUUChjCiiigAooopAJS0lFIBaKSiqEFLmkoouAlHaignigBKKKKGAUZopDSAKM0maUdKAA0UtIeKYwpM0GkNTYBKKKKYgpRRQDzQAHoaQU8jimCgBe1IOtGeKVetAEycLmmjnJpeiCmg8GgB8RzOo961l4rJth+/Faqnis5msCQGikB4oJqDQTHOatWhwSuetU81LbuRIBQgaMvUQEvWx3FV+oq9q6Yug3qKonjirQdBOlKDzSGgHmmSx9A60DpR3oELRnFJSjikIKKTrS9qQBRR2pM0wA0UlLQAZpQeabTqAHqea0baQm2KnsazFOCavWjZQj2pPYqLszTjcSWjKfSuVkJE7sp5BOK6COTbEy+oP9KxGBLnAyM0RNarugpDzgUtGORVnIatvxAn0qS5XMBHtUcXECfSrM4/cZ9ql7gYPr9aSlP3iPekFUgCgHBoxiiqETxtkCpaqxnDVYByKloaEI5pw5oxSCkMCKaRUlIaLgMxSU8imkUxDTR2pcUlIAooxQRTABRRQBQAYpVJVgwpQKXFMDpLSTzLfHtmnxthyKz9Jn4CsfarzDbL9ahgWhzXN3wEd5KoHc4rokPArG1SL/iZxgDO7B+tEQLVrL9mCKFzkAnirztIEPlDBI5+lVRatHLGRyCefatCR9oJUZBGK1TLitSC2ncRsjjJ6gmtW3CmyDdwazIIwUMsjAKeAKvWLloJGzlAcCgudrDQm5uOAOtQTPi4jj7Dkip4ZUkYsG461BJGzyl15xWctzM0hcoYMg4deVI7Gur0fUjqOmnzDiRBgjv8AWuIjGFGTzWhpt41rcqu7AkIB9KLhY7GKHK59RitAp/o+PaooY9sS9+Bz61O33MCkyGjNckMRXK65vk1BEUdwTXWyoBuY/wAPNYEEbXd9Nduv7sMQv4UriURNQvBaaQS3Uj+YqjpgEOnPcXfQjOOnFN1Yfb9RitwcQxDLn19KknAvgtsp2wr94+oFJalbGfaWqmC6vZEwhBK5HT0rr/D8LLpESnJwOtUINKN/GLSNSkCkFj6+1dZBZpDEsSjAAArRaESdytHCS1X44MKOKlht1HJ5qwFGOBUsSRSMeDUsMeSKfInemo2OKllHGfFCwL6RBfIpJt5ACR6GvPUYGMHPUZr3PULGHU9PltJgCkqlT7e9eHanp0+hanJp9yCNpzGx6MO2KRrFoqzHLYoUAJk00ne/0olbC4osW2iGQZJp1u2GxSDmmn5WDCnYSZoAgil2gDJqrHISBzUyuSMUmiri7aULxS9MZppYAUhXFOBUbkCmvJjvULS570JA2R3BpLW8ktXIjOAetMkYNVc7hmtooxb1LouWDkg9Tmm3EhKgnrVZSTg0sjkrzTsK47fkc0iuQ2M1DuNKpJcUWBMsc9c0EmkB5xRms2tTZMQ5pMmndabSsNsMmjNAFBGKLCuKD70pNMG4thVLH0FXoNHvrkjbEVB7kZFFgcipux9aELSPtQEk9hXSWvhaMANcSbj3AJFbFvp1raqAkQB7kgGixLkcpaaLfXIyIio9SK2LTwxFGoa4bLA5IyRWw91DCMbgPpxVGXV0BIGSB3zTSE2y5HZ2tuvyRKMdCQDSSXlvCOSAR2HFYs2pyyEgHA7VTkkeQksSfxp2EbVxrIAwhqhNqk0h4bFUck9aShIRK0ssh3M3Wo8E9etKOlFUMQCjFGaM0CENJQTRQAlFFLQAmKKWkFACkUgpTSCgBwpRSClFMAFOpopwpgGKWiikISloxRQMKKKBTEGKUCgClAoGOFGKBS4oEJijFOFGKYxBRTqTFTYBKAKXFLQAh6U0CnUCmAmBTSvNPxQRUgQsntTGjBXpVgjNN20AUjD6ioXh54FaBTNRmPNMDMeE81XaIg9K1XjzUDxe1NMDOKYpoGKuNCaYYqLiK4NIfvVK0ZFNKnOaYDTjbTMHIqQg4zT44y2MUAMJwopuSamaJsdKjCEUANzign5aCCDQRigBpNKpwDTT1pR0oAdmnIcMKaBmgHDCgCzJg49hTOgpSflH0prH5aAGE5bFITSd80poASg0UZoYCE4paMZpQKAHL0ozgUdBTGOeKADJLVODhBUSDink8AUDAZLA1MSBEfpUa4C5okIPCnI70CISc8UgHNKQc0o64pAPQdBUvQg+1Rr2qwF+UH2pMCJ58546VuaZpy6noxlUjzowdo7tWLJD/EB9ataZfNZ3kO1sKjglc8EHrQAwRtE0chyARwPatGBp4T5iHzB6YzxVi+tfL1CWORcKGIA9B2qNIJEbdH1HQH0ppCLEOqRMQso2P+VaEd2ABg5FU44EkAWSMZ9QAKmWxjHRmA9zTEy+swdRx1qUEYxxVMQkAANnHpT8OjAHNAkW8Ajg0Ac0xCStPFABjFGKWkNA0c94p0g3VsLqBczR8kDuK44MGyRx2I9DXqRUFcEZB6g1w3iTSG0+5M8SkQSnOewJ6ii4zFIopR0oFAxKKU0lAwpKWkoEApTSUtIYUGgUE5piENFLRQMSiikoAWkoopAL2pKM8UUAFFFIetMBc0UlFAhKDSmkNABRRRSAKQ9KWmk0wEFOHSminZpAApDRmg00MSg0UlABRRRUsQvpQOtGaBTAcfu0yn54plABSj7wpKF+8DQBKxG0U0cA0E5NITxTAltuZRWmDWZbczDHatIGsZGsCQGkJ4puaXNSaXDNLEcSD2NNJojPzigQ3Vxyje1Zh6ZrV1Rc26N6cVlHpVIpbAelNAwadjik9aohocD2pc801aU0hPcXNANNpRQIWjNBNJQAuaTNJS0wCjNJSUgFBpxNNFLTAcDxVuyJOc+lUxmrdpnOB1xSEnqTyPsQis2FyJWixnknNaF0Cg570mjWnmyGRlzzSNZu6M+gdRSUZqznNWLmBPpViTJtz9DVeDm3T6VZwDCfpUPcDBP32HvSUsgxK49zSVaAUcigjFIDSk5piEzjFSxt2qKlBwaLDLIOaUdKYkgxjvUmQRUtAGaQ0E4pu7IoGPppFN3U4GgTEIpMUu4UoIoGhuKCKU4paAG7aAOadQaLiACjFHcUE4pgWLGQpMOeK3pMMiuD2rmo3KMCPWugtZDJblT26UMCeI5AqDUIfMuIXHUVLC2GwaneNZEDHqvIpICNHOBu61NHKAfmGQe1QxgykgDocUMCpweoqkNOxL8tyfLXgZq/DHHHbmJW6+9U7IoJckc44qw8bq4YdOprR7DbuikVMcxjXIwasJMIMbhnI5qKSRZLvK9AMfjQ7pGpMpwM4BNZMSLSTQsQBwT2zU80aGAODgrz1rGDqJsZ9xWjDOsilCecetK2g7nceF9UGpWfkuwEkZwM9xVy/wBTW1k8pFLvjnB6GuK0O3upbsLasVPXIz0ruobRYVG4B5COSRnn8alk3Oe1DULwqQYigbuR1rIj1S5CGzhjJyTkgDg111yImfY4BbPQDpUNrp0UbErGNzdSRStcV7HN22hXMlwZHJyRyBmuosfDqxsDKcjA4HFadtaKi5C8nqTV6OMirSsS22NhtUiUBAB64FTLH3p6j1p4FDYWEUYFOxRRSAa4yKqP8rVcxVeZDnOKTAQS4rn/ABd4ch8Q2OQAtzGCY3HGfY461tc5xTZN2047VIXPCrmyvtNyLqBgM4zjAqfTNLm1kkRcbRkE9znGK9ZvbS2vojHcQoQfYZrNg0y108kW6YGe1WkPmZ5YqkM6EYKHBHpUbn5sDtXaat4Oa9vnurWQIH6rz1/CsrUfCVxZabJdA7mjGSADyB1osUpaGHFnIqZHAOCarwyA8g5xSucng01G43OyLMkoGORULTgdTVd0WZiFYhgMkZ61XCkuRngVTpslVEy3JIDjBqJjQFwoFNaoasWpXGEk805LfzsjeFPoaMcUoBxkEg+1UmJq43yZ4mKtGeO+KjOehFXIC245Yke5ouUXYrAAc1pYwcrOxQIIYnHFKpwAaeuDIQehFRBikhU8j1oHzaFgcqGz1pN9QxkmTaM4zmpDgE1DRUag7dxQDmrumaTPqDgqCE7kjjFby+E7cD55c+wJFQapnK55AAyT0HrWlZaFd3fzSKY09SK6Ox0W0ssbULuB1JyP1q8dkSFmIAHpxQFyjY6PbWgGEDtjknkZq+SsZy2EHsMVnXGrohKx8n1rMmvp5mJyQDxQSbU2qQwkhTuP1rPudYeTheBWZknliSaQ4NFgJJJ5JDlifzphJ9aSlNNDEB5pc0lGeKYhc0gNITSjpQAuaM0lHWgAJpuadTaAA0UelLQAlFAp1ACAUtFHFABTe9OpO9MBRS4oFFAAOtOFIKUUALRRRTELSUtFIAAoxSiigBKUUUopjFFOpopw6UCAdKUUgpaADFFLSUDExxS0uM0negAxRigUtABijFAFLjikAmKaRUmOKaRQAwjim7akIpMUAQGPNRNFmrhHFNKcdKQFB4ajMXatAx+1M8r2piM5ofakFuHOK0TFx0pBFg8CncDPe2AT3p8NttGavGEk4x0pfLIHSi4FJ4eDxVaSLFabocVXeP2pAZ7R+1RstXJIyD0qEpVXAqkc0h4q4Iwe1V7iPYQfWlcBqcmhuHA96I+ozQ3MgpsCYngU088Up4ApMigY3FIaUkAU00CCjFFOGMUAJTgKb1Oad2zQAhOBTQMkGlPJqRU4oAAMUEZNKRzSZzxQMASAcde1TIIrmaONP3Zfgk84NQ9OKdCSGABAJORSYDruzlsZzFcDBHQ4xmmeWCgYde9WJ7mS6RVuBlozgH1FIgGzA7GlcRCoxU0b5IWkK88DtTY8iQDt39qAJ2IBFMkReGXrmpZAMZHPP5U6wtje6jDaIfnkIAHqaQHVa+qs1ncoMie3DtjselVIz84bHTiugi0Kf+yJWvYmhmtgSof+IccAfWsNVGQR0NWiblny1Y7l445qeNFK8npVQbwQRnHep4pc8YIxTEWViXrSugNJHJ2pxYGkA1RgYpRSE88UKfWmA+kPAzSigjikAiEFOvI61W1OxTUbF7d+4yp9DUgysp9DUwIyDQB5dPBLa3D28ykOhwQaaOldN4zsdskd6i8NwxHrXMA5FCKQtIacBkUh4oZQlFFJQIXFFJniigBaKO1FABSGlFIaBiUUU2gQ6ik7UUAFKKTvQDigYtIaUkUlABRRRQAGkoopCCiiimA0nFN6mlJpFpAKKdmkpKYC0hopDQMDQKKKBBRmiikwChaKAaQxxNNzQTSUIA604DAzTV6088LTATPegnikpM80MCxZ/wCv/CtEdKz7EZlLe1X81lI0iOB4pc03PFANSWLSKcOB70E8UL1HrQBPfDfYE+lYueK3JxnTpPzrCHWqQ09Bc8Unalo6imJgKU03ODTjTJYlHSiigAoopKBC0UlFABSmkopAKKBSUopgOFXbHmQH2qkDxVyyJDcdQKRL3JdRDSSBBxkH+lbVnAtvbKMYJGTVOGJZr0MVyAK0Ceg9KBt3OPxSHijNBBJAqyDTtjmBR7VbQ5iP0qKxtXEQBGSe1Pu2+yIyH7wHT61D3H0MSU/vn+pplKSSxJ6k0lUiQoFFApgLRRRTAUHbzUivnjNRdqQEg5pWGTk9qTPFIGBoBosK4HNGSKKQ0DFLGkEhpKSk0BJvpd1RCnZoAfvpd9R5pQapAPD0oORUfeng4oEL0NbWmS5AUnjGKxR1q/p0m18Z75pMZr4xJV3G+3YA4O04qo2GCuvQirMHzRkZ6gipBFe1dokIHLZ5qabBAbuRzVFpGjmK9MGnK5IJJyKExk6yEZ29e1EctxNIF3cd6jDc8VIjeW27pWm4hsgMLEg81AZJLtSj8Ad6uFPtDbV6monhNtKquMAg80OIJjolQ4GckDFTW257oRqpJJwMVBao0ku2MEk9AK9F8LeFlgUXd2mXIyAR0qWS2XNE0xdPtAxX94wBz6Vcu5PLiBz8x6e9aLBYwSBwMVm21s95P9obOxCQB+NSTcbbWByWkOWbnNaENisYBPJqYRYxxUoB700JsaqYA4qUAAUAcClFS2UkAFLQKWkMSiiigQVHIRtqQ1FKDtoAplwHOTUgmjKbTjiqs+QxqEsaQCT7Sx29KoTkbsCrMjHNU5eSatEtjQxHAOKZKBNG0cnKsCCD3zTSxBFMaZkQyMOEOTVPYSOE1vw0NME11FKNhJIU5z9KwbaRZASxxW14o1RtQuxFGxCIckA9TWCq4QjpitIBN6EjZS6EkZ6DB9xTAMsSByaVCSRTgACTXTZWOXmaYp4XJ7U2QAAN2IwPrQzDaR61bgiWS2KsOCOK5KiszrpyuimB2p4XvTymxsGlxUpM0v0CMYyfWi54hXPrT0FRXmfLGOgNaI5qj1KpQ53ChIS4zjHrmpRgqAPSiWTC4XimieYjCLETnvWjo+ktfz+Y3ES8k+tUYLeW8nSFFJJPUdq7m0t4tPtEtxjI5J9ahtI1gmyxBFHAgSJAoHGMU98Ku6RsAdzVC51KKEHnc3oDWPc3s0+QznBOQAcYrI32NW61iKIFYOW9euKx5r2eZiWY4PYcVWyaCaYCnBbJJz9aXOOlNBoJoGOJpKbmigQ/NBNNzRmmgFzRmik70AGKcKQCloAKKKTNAB2pKdTcUAL2opM0tAAKWijNNAFFFFMBcUmKKKkQooxQKWgYClFAoBpgLS00GlBpiFooFKKAAZoPWlHSkxQAtKBSUooABThTRSg0AOFFJnigHmgB1FJmlBoGAopRRigQgFLRRQAgp1JTh0oGGOKMUDpQOtAAQMUzHNSEUgFAhNtGM07FJ0NIBuyk2YqQUuKYERTimlMVMRim4pARgYNBGaUigUARsoqCRBVplzUbrmhgUZI+ahK89KuSLiq7DBpAQ4x0qG7XMYb0q3gZqKZMqR6igDPTkUH/AFoFJ91ytL/y1FWBM4wgqHODVmRcAVAV5oGNJoFAU04igQ3OKM5FGDQTgYoAB1wKkHTmmRjJp54oAbjBqbGBUQIzSmTjFAxWNNB496YWpoNAEhPNCvhs56Uwmkyc0gJ9+W+tWImBUgVSBqeCTD4osBZRhHIrkZwcketW308XEUlzbMCFXew64A61QY4FSW13JDBPGjY8xcfhSAehDIpAIDjIY9DTVYwXCXEL4kiOQR2Nb3h/UdPXSo9NvoQQrErJwCM+p610sHgrw/cOLiO9HOCQZD/hTRNxmo6zqa+HrKeQBxeDLEL0Hv8AjWbDGBEB1IFbHiyS1drLTrJg8NsuCQeKyojgY9KaJY9AOhp4QDOKjJO7IqRTkUwFAxThn1ozS0AFKBTTTxQA4DignmgdKDSAjccg0A8U5qZQBBqdqt9pssLDJxkfUV5qUaNirAgg4Oa9SHQj1rgfEdsbTVnBXAk+YHtQikZ4PFNY80q9KQjNBQgPFLTScUoNAgpKd1FNoEOpM0UmaBjs0hopKBinpTKdnikoEFFFFACUUtJQMXGaBSUo6UCCikpTQAlFFFIApDS01qYxDyaAKQU5aQC02nGm0xB2pDRQaADtRRSUAFLSUueKQwoopCaGAUUUUAKvNK3SkzgUhNAhRTTS0h6UAXLDqTVzNVLH7pq1WMtzWOw4dKO1IOlBPFIsM0gPOaM0maALq/NaSD2rDAw5HpW1bHKFT0IxWPKNs7L6GqQIQikFBJpAeKYxcZpe1Npx6UA0JSUUZpmYoNFNBpc0AFKaM0lABRRRmgApRSCjvQA8VeseZMetUf4TWno8e6XceQKRD3NpVWMDAwcUhNKx6fSoyalsaRyZGBmrGnrvnyw4XHWohE0xCopOa1Le2EMIHc4JrW5Jdhk8pjICOBkCsnUDLITcsc7jyPQVthrY6WI8/wCkE8nPaqckIeIxsOCMVD3C+hg5zRSyoY52TsDiirQhKKWigAooFFMAoopBTAAcVIDxTKAeaAH5ozSZozSsMKSlpKACjNFJSAXNOFNFOFMQopwpopwPNMB61LbPsmFRAU5OGzSA6K3O63C+lWbZsNj1rPsZQQATxjH41bjO2YVDBFa8UrOw70kJLLg9qnvl/fZ9Rmq8Zw1BRZKFVBAyafNGVtw+PvdKVJAV98VaBWazIPBHArSKJZW084lGetS6gPO8vaCXBxgVAw8vBHXNdf4R0B72VL66UiJTlQR1NU3oTc0vCPhYWkCXN2g8wjIBFdiCqAAcADpSKAFwowMdKY0ZZhzxWDBkF3IXjMcYJLdCO3NWolWOFVAAwO1IFUY4HFOA6UIQpcgUBietBHFABFMCQHIpRTFBqQCkxoBS0UmaQwooxRQIWmMMrThRQBl3a4NVSCDWpcxgqTis6QYY0AVZOpqrKOTVuTrVaQgmrJKjjGSa5/xJqotbY26H55Bzg9K2dUvksrZmbGTwBXnmqXhup5JSckngHsKpK4r2KMz5PmE5J609ICIwzjAPTNFpAbiQMeEXk571Jcz+bMVQYQdK0irETkQBAHwOlO8tQm496kEZ2hiCKJPu4FbXOZ7lJ+tXLSZVTYenaqrjmhDg/SoaubU3Ys3ZCkHNRLIGGQafMpkjHeqyq0fIGR0pKBbk76F6MA9DmorpC0eB1zRaShmKng1LM2WIA4Hely2ZlJ3KoUJtX0FRMrHoOc1O+0qTnkCr2j6XJezhpBiIHJOKluxUFc2NA04WdmLudcSEcA9hTLy+2O5DZJ7elWdXvBboIo8cDGBWAzmR9x71g3dnXFWQ4yM+Sx5PPNNJppNMJplDiaAaZSjNADhSmkFFAAOtL2pBS0xBQOtL2ooBAKMc0opaACikBoJoAWkpaSgApaKKAG06iimAlLRRQAUUUoNACUUpoApCAcUtFFAwzRSGnAZoAQUooApcU7gKOlApBSimIUU6minUAFApBS5oAM0UUUMBc0optKKAFzSikpRQAoNGaSlFMBRR3pFozQAuaUUlFIBw6UDrQOlHegBSaUU3NKDQAUd6KKADGDThSHFB46dKVwFIFMI4pxNNNMBpHFJTzTcUgEppHFOPNNNAEEgqs65q+y5FV5I8dKQFM8GkJBwD0qSSM5OKhOQcEUAUJ4jHLnseRUef3iHtmr0y7hyOaqOhQjjvkVVwLkiZANQEfNgVKshkjHrimgENk0gG+SxG4dBTWTFTGRQuM1ESXBIpjI26UzBJqQqScY5p4iPcUxEcY5p0gxingYPSkfkE46UAVy2GxSZ5pjZMlOxg5NIYE80oPFKQCuRTcYFMAJ4oBzTc80oOKAH06M4lFMzQp+cGgC2TkUxeGNIDxTjwmaTAs2xzlT0PNa8UN46BVuGVD1IJHFY1jzKF9a6iFcRge1CIZLCDGu0sT7k5J/GpFNMHOKkGM1Qhw6U9DTARQDg0ATg0ueajBpwNK4D88inios809TQBIKUjFNBpc8UwGkcU2nHpSEcUgEHFct4zt8rBcgEnO0muozWb4hhE2kSAjO3kfhQUjgl6U7FNB5p2aBjCKaDzTjTcUAGaXNMPFOBpAOxxSGlB4pKYC0goooGJRRRQIKKMUUAFJS0UDDFGaKSgQUUuaSgAoozRSGIaaacTxTM5oABTlptOFMBTTDTs02gQUUUHrRcQUhpRQaYwoopDUgFJ3paTvSYxaQUtFMAzRSGjtQIWkHNLRT6AXbIYTPrVo1XtR+6FWBWEtzaGwlB6UUhNIoTNNJxTs4pjHmgC5aHj6isu5GLh/rWhaP8AMB71Sux/pb/WqEiHtSYIpT1oxxTKEpQc0h4oB5oExTTTTjzTT1pkAKWkFLQAUZopM0AKKQ0A0pNABRijNGaAYoOTW5oq/uC3uaw15cD1NdPZxiG1QYwSM0mSyVjnmmE0E80mM9DUMpFKKFYUJIAIqtcXJIIU9KkvplRSobJ9BVKNPN/GtDMv2RMiliec1bkGBUFpHsQLUtw4jUE9+KTAydUjCyI4GAetU+1aOpgyWylRkg9qzenB4PpVIQtFIaWmIKKKKYwooooAKKKTmi4DgaUGmg0oNMLhQaM0lABRSjmjFKwgxTwOKaBThTGOAFGD2oFKDRYBRkU4HvSA5qRRkUCL1i5wT6GtLd8wYdKo2key33EcmrcZ3wD1HWoY0yxfAGKGXPJBFURw1XpRmzBP8J4qsI8Ln1FSkUJGx3gZrRgB8plHXqPrWcvyuC3A963tF0e81WdREhEYPLY4rVPQllvwzoE+rXYedSIkIJJH6V6fb28dtAkUagBRgAVW0rTk06ySBQMgfMR3PeruM1DZFgBGBSbj2FOC5pQlIBqgnrUgGKVRinUrjGgA0uBS4oouAgGKWgUUgQUUCigANFFFAwpaSjNAEcvKkVlTAAswPQUzxPr1voenmSQgyOCEGec1wtp4vaWcrKCBgYJPX1pjsdlIPlzWVf3sduhG4AgdT2qK91+KHTjKrhiRxjvXHahqxuw65OD1waqxNg1/UTcSlVbIBIIzXOAPNNtUEjPNWJpC55OSetOjxDETxk1rFGUnYkZxFEIU4JHJpLS3+b94OPWmRqZDk8k1dmZI4AAcEDk1vayOaTuyC7dV+QEcelVM570ySQs2Sc0wE+tNbE2sD9TUa9akPNNYYotqaRZcjGEwehp0kcfkjBGe9RxOCoB7VIxXYeDn60zpSTRRjby5xn1x+FWbpwDgHI9aqzD5t3fNSQAyEKckk4AqWranI7t2JLS2e7lEagnJGfpXYRCPT7MRgAEDmqulWUdjbGR1HmNnr6VU1G8JyoNclSV2dlKNkZ97dNc3pOeM1GTjioSf3wPqadIcOahGw7OTSYpF5NPxxTBiAU7GKQUE5piAGlptOFIAFLQKKYC0CkBpcUAOopBS9qAGig0opaYDRS4oopALRSZozQIWkpaSgYCloopiCgHmgUAc0hi0oFIOlL2piCjFGKXFAxCKUdKO1GaQhRSmkFLTAQUtAFKKYCiigUUAIKWgClApgHagHFKBSHrQAUCjNKBUiFpRRSjpTASlpppRTGKKKKBQAopcUUtSAmcUZoxSUwFpRSUooAWjNFJQwFo9aKM8VICE0tJQKoQGkNONJSGNpCKdikxzQA09KYy5qTFGKQFZoxURhBycVcZajI60wKZhUnkVBd22FBA4FaBQ9abIoZCp6GgDOt4wVIxyKeYhnrTxCytgdKnjtyWy3SmBReHcw4p62xCnjHFaiwqB05pDCD2pAZ8NuAdzDJpJIwGrQ8oAGoZISecUCM91+U4FNK5QgVceE4wBUQhYcEdaBmUwzIcdjSyjEZq1ND5coXHJ5qvcdl9adwEgXMeTSOMGpkXbGB7U1xTQiCkFPZabihjFoH3qQU6gZKpzxUh/1eKij5NSucLUsCfTM/al9M11QOABXL6YuLiNj0JrpSeaaIZIGxTw3FQA04HiqBEwfBFKG5qHNPBoETg8U8GoAakU8UgJAaepqMGlB6UATg07mo1anA8UwA0dqDzSUgEPFRXkfnWU0fqpqRjikHKkeoxQNHmTApIQeoOKUVJfoYtSnjPZzUO6kUKaTFLmimwGEc03GKe1IalAIDS5ptKDQAtFANFUAUUUUAOptGaM0gCiiimAUh60uaSgYUUUUCCkNLTSaBgTxTe1BopAGaM0lFAhc0UA0UAFJRS0gEpaSloQCGiiiqAKKTNLQMKQUtFIAoFFFMQmaAMkUUL96pbA0bfiIVIDUSHCD6UoOKyZrHYkzTSQTikJ4pueaRY8mmnmkJ5pM0wJ7U4k/GoL/i8P0qSBsSe1MvwDc7h3FNAirS9qDQDTKEPNFFGOKCWKORSGlFIRTIYlLSUlAhaKKKAAUGiigBaKKQmgLlmxg866jHbPNdK2AoA6AYrH0KIb3kb04rUJJJ9KlsSGnJpwBBpoNLjPOD9c1JSObeYz3RXnBNX4Y/LUetZ1pgyA961lwcVqzMtRDGKiugZCFB6GpRwo+lQOx8wY7VLAlhjATaVz9ap3enLIxkj4J6itGNwV96bKO4oTEc7JG0bFSORSVpX0JkhMiryvWs0Y6VSYBRRRVCCiiigYUUUZosAUAUUppiE7UCilxQIBS0gpc4oGKKUUA0YoAcORS4puSKcORQMUcVZtgHmRT0zzUA7VcsQAxc9FGaBF9iEyg6DvTrYMHIPQ1vaT4Rl1i3WdpPLjcgg89Me1Udd0dvDuoxwF98cg4PP9ah7iImy9tIgGTwQKl07Sr/UMCK3cg/x4yAKl0fZ/aluJFyhkGR7ZFerQ28UKBUjVQB2AFDVkO5xui+BsyiW+OcYIHIrubS1gtIxHBGFAGOAM06JKsLHyKVxbjgMgGnAU5RgCnAUgGgUuOadRSAKSlooAKKKKAEoo6Vl6rq8dh+7BBkIzj2pjRp5A70Flx1Febaj42nMhWNCAOM8Vnf8ACY3xyFfmgbR6jPqFtbAmSUDHYmootZspWKidQR6mvHrnUru4l8ySZiCemTU1xqe+MSRuykck560IqyPZ1lR13KwI9RVa81G3sreSaWVVCAnk98V5fZ+MryzR4hIGJGBkZrE1DXb66V1lmyjHkCiwWRe8U6vN4i1ZgoPkxjgjpkCuea5EUzxgjKHBNaInSx04yKweSQYA79cVz8zt5rs3ViTVWJuXJr2SRdplJX0z0ohkYoVPQ85qguXYD3q8nAxWiRDYY8xgvbPJp8gLSDB4AxilTasZX+InNJnmt4o5psmj+VfwqtNIWbBJqQvgdartyapoy6idaNtKBhc0gbI600hsORQeaaJATinnGM0wVxqyBGGT1qYyZFQEqOSKA428Hilc0UnawSHJrV0Ox+03AZuEQZJrKEbTOqr1J4rrreNdO04J0dgCTWFSdkXThd3Yt9dKh4OAOAK5+4kLuee9T3UxYkE5AqixJNc17nWlZWEJ+YH3qSTl8+1RHtT85QN70IBV61IBkVGOtSr0qmhMQikpSKAKAAClFLikoAKKKKABadikApc0ALRSClpgFJmiikAUUtIaACiigUALSUvaigBKBRilAxTEKKBSUtACigUdqUUAGKUUCigAI4pMUE8UCgBaKUUYxQAUDrS0CgBRSiikFMBRRRRmgQopDRmimMQU5elMp46UhCinHimA0uaBgadTcZpc4ouAtANJmlFCEKKUU3NGaYx/am0E0gNAD6O9A6UmaQC0UGkoAUmjtRnikzxUgLmjNMpQeapiHZopuaM0DHZpAaKSkAtApetN6UgFIBpCopRS5xTAZ5YI5ppiWpcjNNzQBGYxjGKAu3GKkJo2mmIaBS4pQMCgdaAGMuaCnFSEUgoAi8odTQIVyWxzjipsdajmkEUDuewpWGYdwwlvXYdFGMVRk+e5A7CrSk4Zz3JJqCAZldu2eKLATgcUwpmpQBijGaZJWdcVERzVtl4qFl5ouMhxS04jmkAyaCh0XUVM4ytRRghxUrHihiLmlIJJwCehzW/WVosWQZCPatgAcU0SNANPFKABTgOaYCYpw6UU6kIAealU8VEKeDigCUGgHmkB4pBTAlBqQGoQeKeDQBIDSE0A0HmkA1ulEfpQeRSIcNQBwGvReXrdx7nNUK2fFKbNXc44IBH5Csc0FgDS4yKb0NKDQIQikpxpMcUhjSKQ0400igAzilzmmkUCgY8GkoozTEFFFFIAooop3AKTNLSUguLRSCgmmAE00mgmkpAFFFFMBKKWigBBRRRSAWikFFIYZozRRTEFFFFNAFJRS0hhSUZooAWikooAKdGMuKbT4+tDEi0DhQKUGowe1OB4rNo1Wg4nmkJpM03NKw2xxNGfekB5pDQK5LGcPSXJ/eDnPFNQ4YH3omOZDjpQi0RHrSUp5pKZQUUvtSYoQmKDQTSCg80yWJSHrRR0oJAUtIKWgQUCiigAoHWkzSqecUEm/piiOzB7nnNWMnmo4R5duoHQDFOBzUNjQ8DNKOtIDgcd6cD2qC7HM2ikSCtWMEuKo2q9GxWlCMsK2ZkTE4T8Kq5y5NWpOENU0PzkVKAsxnAp5OQRUanilBoAZHgs0Z6Hg1jTQtBcPG3rke4rXl+Vtw6GotQgFxAJR99B+YppgZVFIDkH2pa0RIDpRQKKAuFFFFMAoooFIYUUooFAgo60tAoAUUooFKKYCg0opKM0JASDmtGzQKgY9HYL+ZxWfFkuAK0pIjJLDaocFiD9Dmq6CPYtHhW30iBF4AQd6xPiFppudDS8QEyWzZJ9jW3opJ0i3Vx8wQZ+vT+lXNQtheaTcW5XO+MgD3rLqI8o0+b95FMOxBr1+wk+02cMo5yoP6V4tY7o2kgYYaM4IPavYfC0wn0SFh1Xj8q0fwjNqKPABqQACmowApdwzWIDxRTQaXNIBc0UgpaAClpKWgAooooGIelec67fh/GTwlsjAQDPc4r0Y14v4kumj8YXcpODFKSMe1NAjQ8RaUlv4qtrKFSUmHIz3AH+Nbtz8P7GWJQjMpA5O41j+HZpNd8Ux3UoJ8sZye3+cV6YYfl4NNoDxDUrRtP1mXTN28xkgY68npVa73237t1KtjJB9K0dRk+2/Ehx28wDj64/pXV/EuG1tPDDzpGiyl1QEAA45zTtYDzNrklsiojMzcH1qO3ZXbaxxkcfWmyEKwx7H+dNaCu2TSTMV2MTx0qqxyfrTnbLE+tEK75MHsaa1YN2RPbx4XJ71OOBmlVAF9KjLHHHT1rVGTY4Nlj9afmoRmpwPlFbxRhJ6jG54FNjUlqf5Zc4WnuqxoMEEmqaFa5GSoJU1BIoJG08CpCM8mo3OOKlsdhhwvPehGJb2qJyS1SRAgUrlJFhY94quykMQO1WY3wMVEIZLm6jSMZ3HBqJOyNIxTNfw9Zlt91KPkT7ue5q5qN3vcgcAcVPJtsbFIkxwMn3NZE028k+tckndnRFWRDI5LGoacxyaZSSKFYcUQnIKn6ig9KaDiQGmBKBj8KkU5qPOfxp69aYiSgCkxS9BQAlFJmloAMUoFNpQaAFPSikzS0AIKdTcU6gBKTFLS0AIKWiigApB1paBxTAXtTO9OJ4pBSAdig0ZpDTEGaUUgpwNIAFKKBRTAWkNLSGgA7UA0AUtO4AKWminUAKOtFIDS0gFFAoopgLmjHvTacDQIKCaKMUDEpR0oxRQIAcU6minCgYdaQ0UYzQAoNKM02nCkIWkpRRiqAKBRiigY4dKTvS9qb3oAfSZpAaDQAmaXoKQCnUgG9s0AUuOKXFAhMcUg604UnFAwpMc0ppKAHA0hOaKBQA4cUhNApDRYBKBQBRQAZp46CmCnigQU3PNLSUAKegopab3pgOFU9UkC2RU9WOBVwVl6vJmWOIHoMkVIzNmO2Dj6Uy3GIx6mluSSyIPXmngAAAVRI6igUtIYhGaZtFPNFICEpmmhOc1PjNJtqh3GAYpWGVFKBzT0jLyBR3NKxLN3TIjHaKT/EM1dA6GmRqI4Y19ABTx70wHClFNBoJ5oAeDSjmo804HHFADgcU4NyKZmjPOaYiYNmnA1CDzTwc0ASA08GogeaeD0oAkBpSabnmjNIBSeM00HmjNNJxQBy/i9R9thcd1xXPYrpPFnLwHvg1zo6UFoYRSA4p5FMIoCwuaWm5pc0uoBSEUtIeaYDcUDg0tIRzSAWikzRTAAaUUgpRQAUUUUAFIR0ozRnikAA0hPFJmkzTAM80UUZoAKDRSGgQtFJRUjCiiimAUZ4oopWAKKKKoYUUUlABRR3opABoopKBCiiigUxhTo6bT04qWCJc0u6mZpc0ix2aTNMJpM0rDJAaXNRg04DNAD1IByelNJJOTS7STgdewoPGM9cVJpFDQetGeKSimNhQTxRQaBCUCigUyWB4ptOJppoJYuaKTNLQSGaM0UUAhKVBl6SpIBlwPWhiOgUkxAHggUqj8qYDwKeGPTtWUtykSA9qfmowaXPNIdzItB+5FaEAwM1SthiMCr8fCZrZmYSH5TVENlyatM2UJ7VUJAYfWkBbTpTsUyM5FScYoAimGY/pTIpMqQeh4qZhlCKqQnBI96QFC5i8m4K9jyKjrR1CHzLbzF++nI9xWaDkCtExMWigUoqiRMUUuaQUDCiiigYUopKUGgQtApKWgY4Gim04GgBR1paaKcBk0XEWrCPfMM9jWjYyA+IIC3RWFVLQeTEZT2yf0qG0nYX8chPIYE1S1BnvUYVYEKDAIBFWIXwR3HeqGlzrd6Tbyqcjbg1V17WE0ewMhI3kYUVlJWY0jhPEtn/Z3i2YJgRz/MAPrXc+B5i2nug5CkmvNb2+m1LURcznkcD2FdN4b1aTT3G0/u3IzV3urCsenKxxUgqON45IUkQghgDkU4yqMAVkwJM0Z5qLzMmnA5pAyUGlzTQKUCmIXNKDQBS0gCiiigBK8d8eac1l4ka5/wCWdyAc+9exVx3j7STf6HJJGuZIDvGBzgdaaAwfhvGH1OWQg8DAr008rXJfD2yjj0BLkAF5OpH611hOAabGjwfU3ay8ZXc5yDHMSPzJ/rUvizxHL4haKPBWNAPlPc468fWqfiVz/wAJVfknIElZpO+TjtTbKK6DY4J6d6RyCN3cEU6QESYHaoiSzHjjPHvTRKsLnIqzbJg7uxqvGCWwR2rasNNkuVBkHlwgZLkcVolYhsbBCJlLM2EB6+tNlaPyzHEhwDyetLcyJASsbZQcZB61Erhhnse/rVLVkNaEIOOtXI0XYC3TFVtgkbatTtJhAuMYGDXStEZpJu7FLquTH+NV5Gyck0SSbFJqFnLDNS3cHoOL8VAxyaUEliKMZNZskYRUqcCgLR0xRfUpDlNbegWqjfcSDgdCexrFjjMkiqOSTgV077bKwWEdTyfrWdSWhtBalXULkSMdp4zWYzZY1NPJkkiqpOTXObgTSUpNA60wEpGHGfSnHpSEZBFADlOUDfhUq9qgi5BT05qZTQIl7UhoU5FKRQA0UGlxQRTAbmlFIBTgKACgUY5pRQAtFFIelAC0UUUAFFJiloAQU400UtNCCiiigAxRRS4psAApQOaQGlBpIApaTNLQwCkFKaQUgHCg0gpRQAUtGKKoBRRQKKQCilpKTNMQUClFJQA4dKKQUuaBhR3ooxQIKXtS0UDGk0ooxRjAoAKcKaKdQAooxTc4pwpgLR3oBoNAgpO9LSUAFFKMmlxQA2nU0nHFANAx3aijtRSAOlIDk0poA5pgIRRTscUgFABjikFL0pKACg0hozQAoFIetKOlJ3pAHTFOBptL2oEGaKTNGaAHZopuaUGmA4cDJ7Vg3MnnXsj54BwK2bmQR2rt7VgjhCx781JRF9+Yn0qWo0GCT61J3qiApaSlpAJRRS0DEAzS4oFLUiEAqewj8y9QdgcmoQa0dGj+Z5COcYFUI1T2HpSg8UmKQUwHg0A0gFLQAU4U0DmnY4oAXPFKKQDinKKYAKcOKAKcBmkAo5qQUxRTgelMB2aXtTc9RQDxSAXNIeaKUUIDlvFbEzxD0FYHSt7xYCLyL0K1hGgtDTTWpxppNAxtLmig0WEGaKBRSGApCOaKKYhKKCKD0oABS0lLQAUlFGaQBTaCaTNMYHmgUUUAFJS0HqaBCCiiigQUUUUhhRSGlpvYAooooEFFJQDSuMWkHNLSCi4AaKMd6BTASlooFIApKWkoGLTl4ptOHShgh26kzTc0dKksXdRmkFFAhwOKkRqiFKDikWi5DsJ5OD2pZrdmAZRkZ6iqgkIxjNWobkoOeR6GpNEVyCHIIwQaMVekijukDBgrgHj1qlJG8Jw4Iz0NMGhtIeRS9qKBCUUUUyWJSUtIetBLEpaDSZ4pki5opKM0gCpbX/Wr9aiqe0GbpB2JoYM2wcn8akHvURGDT1NZsEPFPFNHNKCKQyhAnyCrMzeXASOuOKIlwKivDlkQHknFaMgUj/R1z1NVJRgirc3CAVVm7UAWImOB9KmB4zVaI8CrA6UMBw61QOUnI7Zq+DiqVyNsoJ70ICwmHUg9xWLJGYpmQ9jWtEcYqtqFuCBOvUDBFNOzEyjmgHikzS1oIKKKKAClxikpTQMBQOtAozQIKWm0tAXFFKDTRTqBgOtSxjJFRCp4Vy4HvQIs3DeXbBRwW5qpGdrBqnvn+dV7AYquKcXYZ698Or8XejyRStjyuSD6d65jxnrf9pakYIjmOIkDHsazPDutSaZbzRqxHmIRx7is8kyXJckksSeaiTuxlqFC2MnmtC0kaCYDdlDx9KpQ9cCpo3xJtY8GhMD0/wAL6i1xp3kM2Xi469q3I9xPNcF4TvfJ1FEJ4cbD7+ld+hANJoTJkSplUAVErjFShs1Ahw6U4UgpaAFooooEFFFFABVa6iWWMqwBVhhge4qzTJF3KRQByFvq8Xhe6bTrqMrAzkxPkAYzmtHUdetW0OW7hmBG3oDzUuvaPa6rp7LOvzKOCDgj8a8cnubi2la2WRvLBwQSSKLjRlXkhmvZZSxJdyck5J5pI/WmTDDE+9PiHy5qkNBDFHJegynEYPJzir50TTpYMxXIWTPALEk1RUgruxjkirEM0cPzEkkj1raK0M23eyH2uljT3E13IGUHIAyCa0bzVGu7VbeCPy4lwM4GT+IqjBcqW8xj5iHtnOPzqxNdxS25jSPaxORjFUyWyvd6dJDZC4lYbCcYxyTVReIFHtSC4nm/dSOSinOCaMnOOwpwVmQ3oPhDcsPpUMkhBPNS3cclm0bDlHGT7VXkG5QV781cpAlcGcOhBOKiDg5XNWLOOF7hFnbEZPJzimarHBDd7bRsxEZBzmslLU0cNBgKgcmnoVZc1UUMRknNKsjr16VoZtFyioEm9TT1kU5GcUXElqa+iW3nXPmkfLGcmrV/Pvc4PGaltIxYaSP78oyfpWbM+WNc1SV2dUVZEMjZzUZNKxyabmoKDNOFNFPHShAB6U3PNOPSmd6YgB2TBux4NSrwxqFxnB9KmQggGgCZTTuoqJTTwc0wHU006m5oAWiiigBMU6m9KXNAC0hopDTABThTRTs0WAKU0maTNIA70tFFAhBS0UUwClxRmjtSAO9KOlNp46U0A2nAUlLmgApBxS0lACilFIKWiwgzSg0lApjFp3am0o6UABNApKUUAKKKTNGaAClpKXFAC0vakozTAUUtNBpaAHA4pCQRRSCkAlPptKKYhaUGm0A0DHZozTc0A80AO70UHpQKBBnFLnijNJigANC9aKB1NADu1JRmgHNACilpKM0BcM80d6TmlFAxcZpp4pwNB5oEMJpM04ikxxQAA8YpM80d6COaQxc0dqOlBPFMBO9BNFGKQgpB1paUCkBS1WTECRqfvHJrKlO1Ao71b1CQyXxAOQgx+NUpDucD0oGKo+Wn00dKXNUSLRSA0uakAozSZpRSGApc0lFAgzW7p0e21DYxurCwWYAetdLCuyBF9AKtAPHNLSA04UCFApQKQGnZGKAEApRSZoBFAEoHFKKaGwKM0AOyKUUzNKDmgB4anA1GaAcUwJActS1GDzT80gHUqEE0zNOU4NAHNeL0xLBJ7YrnuCK6XxaQVhXvya5jtSuaAabSmkNMBDSGlNIaBAppaZmlBpDFoopc8UxCGgijNGaAACkI4ozQTQAmaSkNFIAopKD1oC4tFJS5pjCiikNAgooooEAooooGIaWikpABpaSimAYoozS0gEoopM0WAUGjNLSUwCijvRQAYoxRSUhijrTs8U0U6kxoQUtFFItBRQKKQJBQaBS0FCDpTgTTaWgE7EgZgQQxH41YW5yAsoDKOhxVQGgkgcUFXLbQwyAsjgE9iageMpwenY1GGPBzzR5rHgnIosS2KRikJpSQRTc0wbQtIetOBxTSaCWJmgUHpQKdybBRQeKBUgANT2R/0lfY1ABU9kM3C/WgGbR5bFSAVGfvZqRTUMEPHSgcGjpikJ5qRiABEJPYZqiCZbjd6Grl2wjgJ7ngVTtOXJrQgmmPQVXl5YVPIcvUDnJoAfEasA5FVoupqdDxTAlqvdjKhu4NTio5lLQkUgK8bVYKiSJkPcEVSQ4YirkZ4FMDEwQ5BGCDjFGauanBslEy8BuD9ap55qkyBe1KKQUCqGFFFFAxRSUUUCClFFFArBThTacKFuUKKt2w+fPoM1UAq3HiOBpG9MUMRWmkLzsT2OKAaj3bmJPenKMuB60kM0IRiIevWpIz+8B9KaDhQKRThqhjNGE4OafIcMGFU45Dnr0qznKjNNAbWmXLRtFKp+ZCDXqUU3mwRyr0ZQa8ctJSj7c8GvVfDU63ejQndkqMH8DVtaCNRXNWIXJIqNYixxViOLGKxAmHSloAwKWgQUUmaM0CFooooGFJS0UCMnXp1stJuLgnG1DgepxxXikoErPIe7Zr17xvDNN4ek8n+FgzfQda8pVQwz2NJ7lxWhhzrjNOhGYzVrUoQoGwcY5qPTbWS7cRoQB/ESOnpWkUD0K4IKFe4NV3kPmbW4ArqNU8LRaJbxzSXCu0nIAz/WuavowCGQZHet1sYt2Y22Bl3gPtK8gHvU0c6sMk7XXqCaqRlk+ZeD2qNgxcvkg5wcUWbB2ZejfLliQCetTLnqpBqjGodclj+dEgkhP7tj6881aVjNo0pLlpYzFJGSAODVIZRWDfhUIu7gDnBP0pJZmkGSMUmOKJLYPM4QAnPXHapbmFoxyCQK0dHgRYBIAMkc5rSmtoWjzgEkc1zXtI6uW6OWXGMUu0EYNOnjEd06KeAacq8Cui90czVmQ+UMVb0qx+1XqIckKcn8KaF45rZ0SARI9z7YFRJ2Q4q7J9SkwVjU8IMCsqQ81ZvJN8xOcjNUmOTXM3dnQkNNFLSd6YAKkA4qMdakA4qhCGmd6e1NoAKIzgkUCkPDA0ATg4pQecVGDlQach5FMCcdKQilB4oPSgTG0UUtDGJR3oooAWiikoAUdaWmilNAC0lANB5oEJmlFJQKaGOFFFGaAEzzTs8UzvT+1MQlOBptKM0gFNLTc0tAC0YoFLSAQDigUdqKoBaUUlKKAFxSUA0tMBKM8UUUgFFJQPWloAB2pQaTNIDTAfmkzSdqMUgFBxS5pOlANAC5pwptLTAKdTT0pc1IgNFA5paoBKBRilAxQAtFBooAKKDQDSAKKKXtQAlAODRxR34oAdRSA0uaYg6UCm5p1AXFxxQaAaD0pDDrSEUo70d6YDcUYzR3pegoGNI4oA4petJjAoATFKOaCKBwKkQY5pHYRqWPQcmlziquoTCO1Kjq/ApDMkMWZ3bqSTUQGWJqQnapHrxTQKaBi9qBRSgUyRB1p3ako7VIxKcKbS9qBCigdaOlFNATWUfmXqLjIzXRHgfSsbSY8TGU9BwK1i3FUA4GnA1CTg0oY0XESZpwbgVFnNOFAx5NAamGlAoAfu4pQcimgUo9KAHjmnrzTBT0oEOIpKd7Uw0wHLT88UxaUUgFNKDyKSkIwKBoxfEkDXCoU6rzXLyKY22nrXaXYDyDPQCsLULHO50HPpWd9TS2hjEfKDTTUkqMrYIxio+9WiWIaSlOMU3NNAGKKKDQAoOaTNIDS5yKADNITxRTc0AKTRSZopCCigUGmMKKKKAEooopIAoooNMAooopsApD1paQ0hi0lLSUmIKBRRQgCiiimAUmKM0tIAFFGaSgAopRSUwFpDRmigYop1IKKTHEWiigVBoFFAopghQKWkopDCiiloGJRSUooExOvFGO1OAxg0pouJoZyKTNONJinchpgDmjvSYxzTh0oKSEPSgUp64pKQWDFJzUgGRQFpXE0MB5q1YDNwKgCVasRicH0pktM1Keppmc05ahgS5yKCMEUg6ClPJyKRRn3sxe48sHIA5p1sMEmiitDMcx+c/SoAMk0UUDFjPzEVOp6UUUATLRJ/qz9KKKQGaP8AWkH1qzGeaKKfQCSeNZ7Zoz1I4PpWIUKuynqDiiinElijpQOlFFWAUd6KKAFFHeiihAJS0UUALSiiihbjHrjIzVm6ylkPUmiikxFEDgGpYxmQfWiihbDNA8AfSmj74ooqHuMmTg1ZjOVoopoCaE4cH3r0nwBdiaGW2PBU5H5UUVb2EdqsYBqQDFFFYiDNBNFFADc0ooooAdRRRQAUUUUCI5VV42VlDAjkEZBrxPUYPsmtXtqPuxyHGKKKTNImbdgFSPeqRnktclARn0oorWGwpkc+p3F0u2eUsBwASTgVBvLqM8gd6KK3Ryy3GzOgQDHtUJxs4ooqkHQmthn86kuQMgiiirJZAVDY4pjADiiiolsVHcu2t80SBF7VYk1aTbtx+NFFcnU7ehn7zJIWPUmrCjOKKK2Rz9R5GK3sC10xF6EjJoorOYR3MmRsnPrUROaKKzNhM0zPz0UUwY8YzUg6UUUxDWptFFABSkZFFFACIcoR6U5DRRTQE6nIp3aiigApM0UUgEzzSiiimgF7UgoooAWkJoooAM0tFFAgoPFFFNAHaloopAKBQelFFMBueacDRRQgEpRRRQA4dKKKKQBQOtFFMB1AoopgLijNFFACUHpRRQAuPlzSZ4oooASnCiigAPQUtFFMA7UCiigBaWiikAGgcGiikAq/epe9FFUIUjig9KKKAEpRRRQgA9KQdaKKQATzS5oooAbTgKKKQAKU0UVQCCndqKKCQXvS9aKKRQo6UpHeiigBuBQ33aKKYxF5paKKBCGmk80UVLASsvVWP2qOLsBmiikxlGQ/Nt96co4ooqkJh3pcUUUhBSGiigEFLRRSGwxR0oooEa+npttQ3qc1cX7tFFUAEUg60UUCHgU9RzRRTGKetKBRRTAcDilxnmiikAo4p44oooEOHNBFFFMAXpSg0UUALQThaKKTGihKcyHNV5ADkYoorB7nStjKv7EONyjBrGkjaNiCKKKtGUtyOkPFFFaIkM80GiiqASkzRRUjEFL0FFFAhtKKKKkQUGiiqQwxSGiigAooooAKKKKADtSZoooQC4pDRRSAOxoFFFMAooooQBmgmiihgNFOoooAKSiigYZooopCCk70UUxjhSjmiipkUhaKKKksXikoooGhRRRRSYxKd2oopgNzk04CiigQ6koopAxKAKKKYCkUgHNFFAwx81LjFFFIQ5aB3oopDHKODVmxGZj9KKKBS2NEdactFFSZEgp2MgYoooRR/9k=</stereopairdata>
</file>

<file path=customXml/item2701.xml><?xml version="1.0" encoding="utf-8"?>
<extrudness>0.5</extrudness>
</file>

<file path=customXml/item2702.xml><?xml version="1.0" encoding="utf-8"?>
<extrudness>0.5</extrudness>
</file>

<file path=customXml/item2703.xml><?xml version="1.0" encoding="utf-8"?>
<extrudness>0.2</extrudness>
</file>

<file path=customXml/item2704.xml><?xml version="1.0" encoding="utf-8"?>
<CamOriW>0.998601</CamOriW>
</file>

<file path=customXml/item2705.xml><?xml version="1.0" encoding="utf-8"?>
<CamOriX>0.0523437</CamOriX>
</file>

<file path=customXml/item2706.xml><?xml version="1.0" encoding="utf-8"?>
<extrudness>0.2</extrudness>
</file>

<file path=customXml/item2707.xml><?xml version="1.0" encoding="utf-8"?>
<zdepth>-1</zdepth>
</file>

<file path=customXml/item2708.xml><?xml version="1.0" encoding="utf-8"?>
<zdepth>0</zdepth>
</file>

<file path=customXml/item2709.xml><?xml version="1.0" encoding="utf-8"?>
<zdepth>2</zdepth>
</file>

<file path=customXml/item271.xml><?xml version="1.0" encoding="utf-8"?>
<extrudness>0.5</extrudness>
</file>

<file path=customXml/item2710.xml><?xml version="1.0" encoding="utf-8"?>
<extrudness>0.5</extrudness>
</file>

<file path=customXml/item2711.xml><?xml version="1.0" encoding="utf-8"?>
<CamOriZ>2.51423E-05</CamOriZ>
</file>

<file path=customXml/item2712.xml><?xml version="1.0" encoding="utf-8"?>
<zdepth>-2</zdepth>
</file>

<file path=customXml/item2713.xml><?xml version="1.0" encoding="utf-8"?>
<CamOriZ>0.00288473</CamOriZ>
</file>

<file path=customXml/item2714.xml><?xml version="1.0" encoding="utf-8"?>
<zdepth>-1</zdepth>
</file>

<file path=customXml/item2715.xml><?xml version="1.0" encoding="utf-8"?>
<extrudness>0.5</extrudness>
</file>

<file path=customXml/item2716.xml><?xml version="1.0" encoding="utf-8"?>
<extrudness>0.3</extrudness>
</file>

<file path=customXml/item2717.xml><?xml version="1.0" encoding="utf-8"?>
<extrudness>0.2</extrudness>
</file>

<file path=customXml/item2718.xml><?xml version="1.0" encoding="utf-8"?>
<extrudness>0.3</extrudness>
</file>

<file path=customXml/item2719.xml><?xml version="1.0" encoding="utf-8"?>
<extrudness>0.2</extrudness>
</file>

<file path=customXml/item272.xml><?xml version="1.0" encoding="utf-8"?>
<zdepth>0</zdepth>
</file>

<file path=customXml/item2720.xml><?xml version="1.0" encoding="utf-8"?>
<zdepth>-5</zdepth>
</file>

<file path=customXml/item2721.xml><?xml version="1.0" encoding="utf-8"?>
<CamOriW>0.994491</CamOriW>
</file>

<file path=customXml/item2722.xml><?xml version="1.0" encoding="utf-8"?>
<extrudness>0.4</extrudness>
</file>

<file path=customXml/item2723.xml><?xml version="1.0" encoding="utf-8"?>
<zdepth>0</zdepth>
</file>

<file path=customXml/item2724.xml><?xml version="1.0" encoding="utf-8"?>
<zdepth>2</zdepth>
</file>

<file path=customXml/item2725.xml><?xml version="1.0" encoding="utf-8"?>
<CamOriY>0.113185</CamOriY>
</file>

<file path=customXml/item2726.xml><?xml version="1.0" encoding="utf-8"?>
<zdepth>2</zdepth>
</file>

<file path=customXml/item2727.xml><?xml version="1.0" encoding="utf-8"?>
<CamPosZ>540.445</CamPosZ>
</file>

<file path=customXml/item2728.xml><?xml version="1.0" encoding="utf-8"?>
<zdepth>2</zdepth>
</file>

<file path=customXml/item2729.xml><?xml version="1.0" encoding="utf-8"?>
<extrudness>0.3</extrudness>
</file>

<file path=customXml/item273.xml><?xml version="1.0" encoding="utf-8"?>
<zdepth>0</zdepth>
</file>

<file path=customXml/item2730.xml><?xml version="1.0" encoding="utf-8"?>
<zdepth>1</zdepth>
</file>

<file path=customXml/item2731.xml><?xml version="1.0" encoding="utf-8"?>
<zdepth>4</zdepth>
</file>

<file path=customXml/item2732.xml><?xml version="1.0" encoding="utf-8"?>
<zdepth>0</zdepth>
</file>

<file path=customXml/item2733.xml><?xml version="1.0" encoding="utf-8"?>
<extrudness>0.2</extrudness>
</file>

<file path=customXml/item2734.xml><?xml version="1.0" encoding="utf-8"?>
<extrudness>0.3</extrudness>
</file>

<file path=customXml/item2735.xml><?xml version="1.0" encoding="utf-8"?>
<zdepth>-2</zdepth>
</file>

<file path=customXml/item2736.xml><?xml version="1.0" encoding="utf-8"?>
<zdepth>2</zdepth>
</file>

<file path=customXml/item2737.xml><?xml version="1.0" encoding="utf-8"?>
<extrudness>0.2</extrudness>
</file>

<file path=customXml/item2738.xml><?xml version="1.0" encoding="utf-8"?>
<extrudness>0.2</extrudness>
</file>

<file path=customXml/item2739.xml><?xml version="1.0" encoding="utf-8"?>
<CamOriW>0.995397</CamOriW>
</file>

<file path=customXml/item274.xml><?xml version="1.0" encoding="utf-8"?>
<zdepth>1</zdepth>
</file>

<file path=customXml/item2740.xml><?xml version="1.0" encoding="utf-8"?>
<extrudness>0.3</extrudness>
</file>

<file path=customXml/item2741.xml><?xml version="1.0" encoding="utf-8"?>
<zdepth>2</zdepth>
</file>

<file path=customXml/item2742.xml><?xml version="1.0" encoding="utf-8"?>
<CamPosZ>536.267</CamPosZ>
</file>

<file path=customXml/item2743.xml><?xml version="1.0" encoding="utf-8"?>
<zdepth>1</zdepth>
</file>

<file path=customXml/item2744.xml><?xml version="1.0" encoding="utf-8"?>
<extrudness>0.5</extrudness>
</file>

<file path=customXml/item2745.xml><?xml version="1.0" encoding="utf-8"?>
<zdepth>2</zdepth>
</file>

<file path=customXml/item2746.xml><?xml version="1.0" encoding="utf-8"?>
<zdepth>-2</zdepth>
</file>

<file path=customXml/item2747.xml><?xml version="1.0" encoding="utf-8"?>
<CamOriX>-0.0697563</CamOriX>
</file>

<file path=customXml/item2748.xml><?xml version="1.0" encoding="utf-8"?>
<CamPosY>317.927</CamPosY>
</file>

<file path=customXml/item2749.xml><?xml version="1.0" encoding="utf-8"?>
<extrudness>0.3</extrudness>
</file>

<file path=customXml/item275.xml><?xml version="1.0" encoding="utf-8"?>
<extrudness>0.3</extrudness>
</file>

<file path=customXml/item2750.xml><?xml version="1.0" encoding="utf-8"?>
<extrudness>0.1</extrudness>
</file>

<file path=customXml/item2751.xml><?xml version="1.0" encoding="utf-8"?>
<extrudness>0.3</extrudness>
</file>

<file path=customXml/item2752.xml><?xml version="1.0" encoding="utf-8"?>
<CamPosX>266.02</CamPosX>
</file>

<file path=customXml/item2753.xml><?xml version="1.0" encoding="utf-8"?>
<zdepth>2</zdepth>
</file>

<file path=customXml/item2754.xml><?xml version="1.0" encoding="utf-8"?>
<extrudness>0.1</extrudness>
</file>

<file path=customXml/item2755.xml><?xml version="1.0" encoding="utf-8"?>
<zdepth>1</zdepth>
</file>

<file path=customXml/item2756.xml><?xml version="1.0" encoding="utf-8"?>
<extrudness>0.4</extrudness>
</file>

<file path=customXml/item2757.xml><?xml version="1.0" encoding="utf-8"?>
<zdepth>1</zdepth>
</file>

<file path=customXml/item2758.xml><?xml version="1.0" encoding="utf-8"?>
<extrudness>0.2</extrudness>
</file>

<file path=customXml/item2759.xml><?xml version="1.0" encoding="utf-8"?>
<zdepth>2</zdepth>
</file>

<file path=customXml/item276.xml><?xml version="1.0" encoding="utf-8"?>
<extrudness>0.4</extrudness>
</file>

<file path=customXml/item2760.xml><?xml version="1.0" encoding="utf-8"?>
<extrudness>0.3</extrudness>
</file>

<file path=customXml/item2761.xml><?xml version="1.0" encoding="utf-8"?>
<FocusDistance>541.536</FocusDistance>
</file>

<file path=customXml/item2762.xml><?xml version="1.0" encoding="utf-8"?>
<FocusDistance>541.536</FocusDistance>
</file>

<file path=customXml/item2763.xml><?xml version="1.0" encoding="utf-8"?>
<extrudness>0.3</extrudness>
</file>

<file path=customXml/item2764.xml><?xml version="1.0" encoding="utf-8"?>
<CamOriY>-0.308594</CamOriY>
</file>

<file path=customXml/item2765.xml><?xml version="1.0" encoding="utf-8"?>
<zdepth>2</zdepth>
</file>

<file path=customXml/item2766.xml><?xml version="1.0" encoding="utf-8"?>
<zdepth>0</zdepth>
</file>

<file path=customXml/item2767.xml><?xml version="1.0" encoding="utf-8"?>
<extrudness>0.2</extrudness>
</file>

<file path=customXml/item2768.xml><?xml version="1.0" encoding="utf-8"?>
<extrudness>0.2</extrudness>
</file>

<file path=customXml/item2769.xml><?xml version="1.0" encoding="utf-8"?>
<CamOriW>0.986137</CamOriW>
</file>

<file path=customXml/item277.xml><?xml version="1.0" encoding="utf-8"?>
<extrudness>0.1</extrudness>
</file>

<file path=customXml/item2770.xml><?xml version="1.0" encoding="utf-8"?>
<zdepth>1</zdepth>
</file>

<file path=customXml/item2771.xml><?xml version="1.0" encoding="utf-8"?>
<extrudness>0.5</extrudness>
</file>

<file path=customXml/item2772.xml><?xml version="1.0" encoding="utf-8"?>
<zdepth>1</zdepth>
</file>

<file path=customXml/item2773.xml><?xml version="1.0" encoding="utf-8"?>
<zdepth>0.6</zdepth>
</file>

<file path=customXml/item2774.xml><?xml version="1.0" encoding="utf-8"?>
<extrudness>0.3</extrudness>
</file>

<file path=customXml/item2775.xml><?xml version="1.0" encoding="utf-8"?>
<CamPosY>382.592</CamPosY>
</file>

<file path=customXml/item2776.xml><?xml version="1.0" encoding="utf-8"?>
<zdepth>0</zdepth>
</file>

<file path=customXml/item2777.xml><?xml version="1.0" encoding="utf-8"?>
<extrudness>0.2</extrudness>
</file>

<file path=customXml/item2778.xml><?xml version="1.0" encoding="utf-8"?>
<CamPosZ>540.445</CamPosZ>
</file>

<file path=customXml/item2779.xml><?xml version="1.0" encoding="utf-8"?>
<extrudness>0.1</extrudness>
</file>

<file path=customXml/item278.xml><?xml version="1.0" encoding="utf-8"?>
<zdepth>3</zdepth>
</file>

<file path=customXml/item2780.xml><?xml version="1.0" encoding="utf-8"?>
<zdepth>1</zdepth>
</file>

<file path=customXml/item2781.xml><?xml version="1.0" encoding="utf-8"?>
<zdepth>4</zdepth>
</file>

<file path=customXml/item2782.xml><?xml version="1.0" encoding="utf-8"?>
<CamPosX>350.566</CamPosX>
</file>

<file path=customXml/item2783.xml><?xml version="1.0" encoding="utf-8"?>
<zdepth>-1</zdepth>
</file>

<file path=customXml/item2784.xml><?xml version="1.0" encoding="utf-8"?>
<zdepth>1</zdepth>
</file>

<file path=customXml/item2785.xml><?xml version="1.0" encoding="utf-8"?>
<zdepth>2</zdepth>
</file>

<file path=customXml/item2786.xml><?xml version="1.0" encoding="utf-8"?>
<extrudness>0.4</extrudness>
</file>

<file path=customXml/item2787.xml><?xml version="1.0" encoding="utf-8"?>
<zdepth>2</zdepth>
</file>

<file path=customXml/item2788.xml><?xml version="1.0" encoding="utf-8"?>
<extrudness>0.5</extrudness>
</file>

<file path=customXml/item2789.xml><?xml version="1.0" encoding="utf-8"?>
<CamOriX>0.020054</CamOriX>
</file>

<file path=customXml/item279.xml><?xml version="1.0" encoding="utf-8"?>
<extrudness>0.2</extrudness>
</file>

<file path=customXml/item2790.xml><?xml version="1.0" encoding="utf-8"?>
<extrudness>1</extrudness>
</file>

<file path=customXml/item2791.xml><?xml version="1.0" encoding="utf-8"?>
<extrudness>0.3</extrudness>
</file>

<file path=customXml/item2792.xml><?xml version="1.0" encoding="utf-8"?>
<CamOriX>0.104438</CamOriX>
</file>

<file path=customXml/item2793.xml><?xml version="1.0" encoding="utf-8"?>
<zdepth>1</zdepth>
</file>

<file path=customXml/item2794.xml><?xml version="1.0" encoding="utf-8"?>
<zdepth>1</zdepth>
</file>

<file path=customXml/item2795.xml><?xml version="1.0" encoding="utf-8"?>
<zdepth>1</zdepth>
</file>

<file path=customXml/item2796.xml><?xml version="1.0" encoding="utf-8"?>
<extrudness>0.3</extrudness>
</file>

<file path=customXml/item2797.xml><?xml version="1.0" encoding="utf-8"?>
<zdepth>3</zdepth>
</file>

<file path=customXml/item2798.xml><?xml version="1.0" encoding="utf-8"?>
<zdepth>0</zdepth>
</file>

<file path=customXml/item2799.xml><?xml version="1.0" encoding="utf-8"?>
<extrudness>0.2</extrudness>
</file>

<file path=customXml/item28.xml><?xml version="1.0" encoding="utf-8"?>
<CamOriX>0</CamOriX>
</file>

<file path=customXml/item280.xml><?xml version="1.0" encoding="utf-8"?>
<FocusDistance>541.536</FocusDistance>
</file>

<file path=customXml/item2800.xml><?xml version="1.0" encoding="utf-8"?>
<CamOriW>0.999392</CamOriW>
</file>

<file path=customXml/item2801.xml><?xml version="1.0" encoding="utf-8"?>
<zdepth>-3</zdepth>
</file>

<file path=customXml/item2802.xml><?xml version="1.0" encoding="utf-8"?>
<zdepth>1</zdepth>
</file>

<file path=customXml/item2803.xml><?xml version="1.0" encoding="utf-8"?>
<zdepth>3</zdepth>
</file>

<file path=customXml/item2804.xml><?xml version="1.0" encoding="utf-8"?>
<CamOriW>1</CamOriW>
</file>

<file path=customXml/item2805.xml><?xml version="1.0" encoding="utf-8"?>
<zdepth>0</zdepth>
</file>

<file path=customXml/item2806.xml><?xml version="1.0" encoding="utf-8"?>
<CamPosY>288.958</CamPosY>
</file>

<file path=customXml/item2807.xml><?xml version="1.0" encoding="utf-8"?>
<zdepth>1</zdepth>
</file>

<file path=customXml/item2808.xml><?xml version="1.0" encoding="utf-8"?>
<zdepth>2</zdepth>
</file>

<file path=customXml/item2809.xml><?xml version="1.0" encoding="utf-8"?>
<CamOriY>-0.165024</CamOriY>
</file>

<file path=customXml/item281.xml><?xml version="1.0" encoding="utf-8"?>
<zdepth>2</zdepth>
</file>

<file path=customXml/item2810.xml><?xml version="1.0" encoding="utf-8"?>
<zdepth>0</zdepth>
</file>

<file path=customXml/item2811.xml><?xml version="1.0" encoding="utf-8"?>
<extrudness>0.2</extrudness>
</file>

<file path=customXml/item2812.xml><?xml version="1.0" encoding="utf-8"?>
<extrudness>0.3</extrudness>
</file>

<file path=customXml/item2813.xml><?xml version="1.0" encoding="utf-8"?>
<zdepth>0</zdepth>
</file>

<file path=customXml/item2814.xml><?xml version="1.0" encoding="utf-8"?>
<zdepth>2</zdepth>
</file>

<file path=customXml/item2815.xml><?xml version="1.0" encoding="utf-8"?>
<zdepth>2</zdepth>
</file>

<file path=customXml/item2816.xml><?xml version="1.0" encoding="utf-8"?>
<extrudness>0.4</extrudness>
</file>

<file path=customXml/item2817.xml><?xml version="1.0" encoding="utf-8"?>
<zdepth>2</zdepth>
</file>

<file path=customXml/item2818.xml><?xml version="1.0" encoding="utf-8"?>
<extrudness>0.2</extrudness>
</file>

<file path=customXml/item2819.xml><?xml version="1.0" encoding="utf-8"?>
<CamOriY>-0.187236</CamOriY>
</file>

<file path=customXml/item282.xml><?xml version="1.0" encoding="utf-8"?>
<zdepth>2</zdepth>
</file>

<file path=customXml/item2820.xml><?xml version="1.0" encoding="utf-8"?>
<CamOriY>-0.136132</CamOriY>
</file>

<file path=customXml/item2821.xml><?xml version="1.0" encoding="utf-8"?>
<extrudness>0.4</extrudness>
</file>

<file path=customXml/item2822.xml><?xml version="1.0" encoding="utf-8"?>
<zdepth>1</zdepth>
</file>

<file path=customXml/item2823.xml><?xml version="1.0" encoding="utf-8"?>
<extrudness>0.3</extrudness>
</file>

<file path=customXml/item2824.xml><?xml version="1.0" encoding="utf-8"?>
<extrudness>1</extrudness>
</file>

<file path=customXml/item2825.xml><?xml version="1.0" encoding="utf-8"?>
<zdepth>-3</zdepth>
</file>

<file path=customXml/item2826.xml><?xml version="1.0" encoding="utf-8"?>
<extrudness>0.4</extrudness>
</file>

<file path=customXml/item2827.xml><?xml version="1.0" encoding="utf-8"?>
<extrudness>0.5</extrudness>
</file>

<file path=customXml/item2828.xml><?xml version="1.0" encoding="utf-8"?>
<zdepth>0</zdepth>
</file>

<file path=customXml/item2829.xml><?xml version="1.0" encoding="utf-8"?>
<stereopairfilename>Still0819_00043_r.JPG</stereopairfilename>
</file>

<file path=customXml/item283.xml><?xml version="1.0" encoding="utf-8"?>
<stereopairfilename>Still0819_00026_r.JPG</stereopairfilename>
</file>

<file path=customXml/item2830.xml><?xml version="1.0" encoding="utf-8"?>
<extrudness>0.5</extrudness>
</file>

<file path=customXml/item2831.xml><?xml version="1.0" encoding="utf-8"?>
<CamOriX>-0.0507814</CamOriX>
</file>

<file path=customXml/item2832.xml><?xml version="1.0" encoding="utf-8"?>
<CamOriY>0</CamOriY>
</file>

<file path=customXml/item2833.xml><?xml version="1.0" encoding="utf-8"?>
<zdepth>2</zdepth>
</file>

<file path=customXml/item2834.xml><?xml version="1.0" encoding="utf-8"?>
<extrudness>0.3</extrudness>
</file>

<file path=customXml/item2835.xml><?xml version="1.0" encoding="utf-8"?>
<zdepth>-3</zdepth>
</file>

<file path=customXml/item2836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atHNreR3MrAKTwD1FbuoEzBJ1GQy/pXPLC13diWXIhjA46Z9a372Ty9Kj2gkkFQPT0rz5tnehtteLJprAcmPrimaCALqR24BbI+lR6XALaxdX5Lgk59asaGFkuZABwOKqkxySa1Lz6tJDI8e3IDcHFCau4IYgYzzxVSWM+a4YdGIpojHTGRXRcj2CZrrrUXPBz9alXWLdiueMn1rDEaZNOKqFz2qkx/V1Y6MahbdBIv504XsDnAcZPvXMYHqfzp8bFSCGOD71fMT7BG9eTR+Q656gjr7VzEgVXOcgE+tXHdiMliQfetWzsYLi0R2XJIzmhWbuTOPIjnVjiI5P60gtk3ZDCumOjWx7EfjTG0OAnILD8aZkpGB5OVwGFNEMqH5WBH0rebQUP3XI/E1GdDYHAk4/GgOZGSFkAzuBz7U8POn3RkdzitE6DIOVlX8jUZ0e5U4DZ+maEPmVioLqZOi/pUiahMpGV/SnnSbtTkDI+lRGxvFPMJ/KmK6LA1iUcYH5U5NbKE5Xr9KqGCccGE5HtTSkgzui6e1AXRqx67Hj5hn6VINcgJA2n86wdyg8rSiROm3FAWR0g1O3K53AfjUgvoGTcGGPrXNZQj72PxpDIApxJ26ZqkiWkdWk0cjDawPFS9qxNBkWdHyxLRkDr2rbHSpasQwAxR3oFFIAooNIc7eKAM7W9QXTtOeUkBj8q59TXlFzMCDwckkk+5NdV4z1U3F0LNT8kIywHrXGTNkkGrjZKyIvdkEpz+NSzEQWccS/efBIqKECScA9ByaSSTzbosDkDgD6VYiQYVcUhPApGOQaYTwKaAcTwaQnikJ4NMJp9RIcWA5q1Yx4Qse9UWySAO5rThwkQFMpInzxRmmA8UA1IWJgehpxNRA9KCaAH5ozTAaM0EtDyeKjp2eKbmmAdqTuKXtRjkUAFLjpSYp/pVANI+UUzHNSkcU3bzR0BEZFJipCpBppFHQTGig0DrQRQ9g6ADipUbkVDSg4NIEaUFx5eCSK3tL8Qm32oQMDvXJI5zyalWQg5DdKho0iz1Wy1KC7GFIBPQE9auDpXl1lqc9u4Ik4BzXVaV4nRsRT9MYBzWbVi73Oo9KWooZ47hA8bAgjt2qTNIAPSufu5vJ1OQEcEc10PUVzWrKTq+B0IFCJZBdsPJCr0EmTUusSGLQ3kUZyoU/jQ0KywNEP9YDn8ah1ffJ4ekTo6AEj6VhUN6bOPJ2XNuAc4NbOugyTWsv8IjxWHIGjlhduhYYNb+tyLGLDGNjqQ3txWDub7GHgR3yhuxGa7G/hLiCPBEZTcDXFzlY73MjctjHPWutZ5ms4AXDOFyABzihITZPb2v2qCSJeDwabeW0IsBFBkTGQK2TkAfT8aLKVop5XU5xjAHfio11B59UmWSIopAOcAAEV3Rd4I4U3zssX+mRQ6N5MmcuOx7+tLZLBceHZLZWw6DbgnvVG7v2Sdr2bMqoMCNTjn6dKraPJNdm4uwfLRDllPf8AKhImTbdi3HCxu4b4DD26ESA9x6iq/haZXtLgr937Q2PpVhb6OG9h83iORDuGexqtoCC2uLuNR8nnbl9CKxrLQ6KatY6W2YTWO4EdwB6Vb03CwGMfdXgH19azbJBCZeSS7HAz0FXtLJAKnoOg/GsaW5pNaGlRSUvaus5xaQ0tJQAlHegGkB5pMYp60p6UmeaUnildAJ6UtA6UtUISlpKWgApDS0lAGB4ujY6aso6Rtk/Subja4MMhRR5TFSRjk/Q113iJN+kyA9CRn864+SVYZXQscLENoBxk1lLRmsdUimQj3TgcjGQAepPatMpAzLeqCDDGQVJ5Bz3rKSPFxvY4UDgnpntWraBU0t4pAQZzksegIrKTOqKXUZBG00kYX5lUFmxUeuyE28dxF1BwCelW7GWOzczj7jMIyDzweprP1+EWrGNWzCzZHPTJqGaN3QSRrc6UZrjgdAemTWVHbixt5dp3BuSR271r20K3KJpk8wCTnMbDIrKkC6dfTWkjB4Y8jOeuB6n6VaMGznr8EyCQjA7UaVJ5bsM5yCPzqS/IkG5RgDIAqtYnEp+tbrYxe50mnl44HjVSVkByR2yMVaXdbaSUHLAYwPSmaWDHZeYxB3tgD2pslvLDOyrKCh5JIJrF7mi2Oe1OPy5HP94jj0pbQNLp/kgfI0gBPoMUutRrHcysr7icZGelWNHlEWnOzKD84OMe1arYze522j3FvG39nRnJijAJzVGSCO01dWUny5wQCT3qh4bklhkvb+SNpEICgj3+tac8i6neWUEWAEOcj1x0rGKvItvQfoTectqygnbMQPr0rtkkZ5zHKMYHHvXG6SY7HySoyEuCH9uetds6iQeYhGSOCK7GrHLFasztUAso2nU53EAL35qvphey85nQ5cAgfjV6BWuZ3WdchAAAR1PrTr+4gtlEbKC0gKg+lJGjs1YrW5jvdNaJDkpkj35zVa5mWaK4WMbWRRlTyT9Ku20KabIIz9x1ABPTI61keJT5F1b3CfIQcEDgOKmWhVNWVilo8dzczGO4XFsSfmxjB+tT6vHObd0jYSRR4OQPSrWoEJpkcFqQGlHmEjqOOlOsUEmi3a8kmMnk5OcVSegNJIrxyD+w7sj75kGabpWdyMnVEYSfXFFkryaLcqw4Ch1Prin6ZGYbZUb78vOfXIrkmtblRWhdhg+0RCBD8oQMTV6xkCKEHIPH6VmW8rxzvEpxhPnPoKsaPLvmcdQPun3rSmyZl6W78uQrtIbGRTo51niCsMPnOKhuUzfwscZIIIqQw7HVlB3jg/Sug57E1uMRAehqyOlVoztWQ/3T0qwpyoNSWth9FFFABRRRQAlFFFAC0UUUAFFFFABRRRQAUUUUAFFFFABRRRQAUUUUAFFFFIAooooAKKKKACiiigCN/uH6GuV1DnH411bjKkeormLpP3pB6L1/OqKWpNp7iS0wnVRzWTcx3KyvMYiYwck46CrksnlxFoDtGOaj0vVdzsLgA27qeSOv40xcvKzMu1t2eOUP8rL1zxWdrtsWEToclY+PpVq7skmfc0hjiLEoMkHHarN20SabJ5gBbYAp9ahmqs0ci0hZ0XuD/SmysAqk9d4qXymjCM3X1qKcZj3ejiqjqyG7HolpayahEZMfcUAY7jAqzEYYYjEgO8gggnOKn0aVIdPhbgbgM+wI60zVYTK6y2ibhnDFemKmvBtaG2GqJvlYy1KwqTIw2ngH3A4otjHCqzu2A4Kg561W0e7SWe4tLjAYgsAe3HNVJp5f7EMaLvkhJERHck/rXHCm9zpqNqbRfctKx0kg5f5gewGKLrydHjitLXJfq2TntVPRdSnt40S6iMtwMmSQAYHoOea3ri3t9U8twwDIckjrXRCaSMKylbRaC6fJKbYySjAxxxiqjSfbJw44hjPLevP/ANapdclaGyW2tj+8YgADqBnmp44lWEKAAmPmAHOaxqVbuyCmuWN2tyohDsY5SPKfJQ98Z9aS9kLMhVSYYsAH1/Gs+9WVpxcISAh2qntV2O6R1TyyGVRgjrkmuac3bQ6nSs1JblGX7QmpRsiEISCSR2rS1W6DtZ26EFpJRn6AGnPEI42mncAYyD0rFsp3u78FlPyEGMmqwzd9RVHGavJ7HN+OALfxER3K5rHi3XMbRqPmz0rZ8fgr4iQtySgzWDbXDW16CoyW4A969B6HBDVXNPw1dtZavESuTG/zfTvW/wCKbwavND5SECJsAHrmufs5YrXUvNkwC3UH1q7fS5je6iyEJwB/WsXc2VkZglDalIAfmC4/GsiQtuUsCCCRW1o0cUz3cpOWEZI+tZNwWCIzgZJJqoshjdSZJJI2U5JHI9KqKOSD6U+5kEjIw4IqMHOfWtCLk7KVt0x1q4UWOGPacuw5FVI8lEB65rT0mH7TqBZ+RGMkVMhmjp8QBjyhUggHJ60sYS017zC2TJnAFdHc20M3hz7VGADCM8DBNc7cLugtb6MEsCM9+Ky6mi2KGrSedEZGBBEhGDWZZmIuyzHAAOOcVoapcfaYGbZsCyEEVkqgPzc9K1iRIrvIFk2+ppQTu47mkdQZCccCnxEKSWqyC0D8u3HNaOn3iQwmI9SRissymMhiOtOtiGnR24AbP61L2GekCWe+W3TbiNUBc4o1OP8AcowPzCSr1tcxyW8UdsgJ2AkgA9qztRDmzfact5oFYw+Mp/CzZFj9rQRrnAjzmprNC9gx6MCRipLK7S2tEaXABAGah1AS2couIgTDJjIHQZrprRbVzGhVTurjba3k0+U3smCHIyB2FaV/dqtmXBB3Kce9RhB5DRySAh1yPYVkhZ4p4opDujjOVPqKwV0dUYxbu2TafcKti0TKQ75J9qy2b7NcBpOBWtki4eQKChwSAMYxUNhFHqN7IxXMSgj8aLtsbipXb2NS5iS709VJwpXINQ6XLFc2r2BbJjAGR3qsJ5FX7LICpHC56kU+K3FqjT2rgOoywPOacHysiVP3bGgmmqsysxIEeNvNU9VuzLMIYFLFCCSOlSahqhWzRo+XlGAB1GadpsAtrRRJ80hySTyaqdRNkwp8iuwLtLECRgL1rJ8RGEQQSZ6vgc1s3dzHb2rgKCzgjHvWFqsaDRoy/LhgcE1vSqJqyOOtQm5qXQLKWW81OaOTAjijGTjuOa2NItiI/tbdWBIH41zOltIZ5jAwy4AkB5IrrrKaFbBI/MUMFwQfWueTSbudHQq6jd5xgcZ61Tt42nk3DkVfnhV7UjGSxODUVpC1tabTy/rUOSIauOIEYweKrSZkuDGgycg04O08xXaQPeo5JGVGEETFz1brVU2mZONivqdyIV+zxEOxPOO3FPtI/JgEknBPOKrW0BV2klOXz37VJcyEqQ3AUcmqkrIhrUW0v2GpEAcEdatanJ5kTSL1ArNsZBcyGSNcADAPrV+7BMO0dxzXLOKtc1juWYdSik04FyAQB39qu2NzFcxgKwJA6A1zLKscfl54xTIZ3tsmJiPxrkcbu5rc3tRvEg3RxsDuHIPNYokEaE+lVXu2kkyx5PU1Be3arEVU8mtYITZqW2oozADHSta0ChPMkbA61waXMpI28GtW0u7p18t2O0c5FRJajRvTairXIX+AHite0jhuYNwB/OuXYKLfeT8xNX7GaaJAY8kDqK1ozUXZiZ0sEIhUgHgnNSGq9pdrcxAjhu4PUVOTwa9GLT2AUUjHApENOIyKbAQU403FONJAJ/DS9qQ9KXtVC6mH4kOYEVfvk8VhvbFm2kgNgZB9cV0WtRbo0fqVPAriZb2SPUmEjYJOMGsKyujop7FG5jW2uJBMcZ4OazNRRYUQocgjj3rd1h4Lkgry6DnHc1z8w86eNZfkAOOelTBFSeh0btNbGGIr+7PJOOoreZklhj24ZcZPsayL+TzLaGBADIeBjsK19Mt1ttMCyNlhwSa5ps2iiKKQSQORxgkAVDpjSDWGWPhcDPtUWliaeWcyDbHuO3jrV6xAS6Maj53Oc0U7jZE80n9oTI/QNVohjbO6DLLzioLlW+0uGGGzk1egBClcdRXWloQ6jTMaO9cxNKRjBxV3T5xdTpG/AbvUS20SpcQScFjlTUOlgLcIrNjBAB980lubKTcdDqP7IhYd/wA6YdFTPU4+tXreJkGS+4Gp8e9auxxOpJPc586ZOJCuPlB4OO1a1pbtDAqZxjjFWSRnmlHTNSpK5Mqja1GhSO+adg06iruZ3GgmlPrS0UXEhM0daXFFFwG9+lAA9KdSYouMQop/hH5UhijPVFP4Cniii4EJtYT/AMsl/IVG9hbv1jA+gAq1RTuF2UTpNqTnafzqJ9Et26Aj8atXFwINpyDlgCKsA5ANO7Qk7mZZ6abC8LRnMcgwR71pk4GTRSkZBFDdwEBBHBpetQxwmJyQSQfU1NSAQmmTSrHEzsQABnJpZN2w7eD2zXB65rsz3z24kHlqcEDjJpqzHbQ5jVJHk1K4mLEh3J5NZsr55zzWhekMzN681mAFpQo5yaaio7MytYcCYrd5D1fgVDHgAn1p1zJlxGDwoxj3pgOBWgDi1G7NNzSZqgHZpCeKbnmkJoBEkILOfQVeV+mKpwHbk+tTB6TZaLIfilDdKrCSnh6Q2Wg3ApS1Vw/FO30xMlB5pc1EGpQaSZLRMOaSoyxK4HXNOJ5qxWFzTjjimZpcg8igLC08dRTBzQ7heNwJHBFUlcSJ9pZcqpJ7Ad60bTQL+8j8yNCD3BHStnwfpSPB9rnUHcf3akdQK27vTxHeieO5EIbjYSRk/hUykk7GnKef3ljPZNtuYzGQcZIqoVO0EEEE84r0q6ZCgh1S3DIeswAAHH51z+reERsN5pkm9Dzs5JI9qSkTynJkAUhGanmglhfZLCyn1PQ0wLnkVVxNEJFNPWpiOtRkc0iRpOKcrkd6aRTTwaAJ1kx3qzFcspBBxWeCRTw5FS0UnY6Kw1y4tWBVzjuDXXab4it7sBZSEc9yeDXmIlI71It26chyD25qXEtM9jWRXXKsCPUVgXbINYZ3YYA4rjNN8W3dk4WRi8fcdz+NdNb6jYauwkjlCzYAKk1NrDeokbyTXUgjOCamu42fQ7gFssAcmlSI2peV1wpGQfWoxJu0O7OcgKefwrmqJm1M4a6kLwoAchWFb2uHMGluxxG45PvxXPTDMBGMHPFbGqky6HpbKcgHJPp0FZbI1bM3WV3TxuDjgYrsYpwdNsptpBRcMfUYrj9TA2RSg5GMCunglRtOsnByuMEe5FIqxftow9w7R8MACAeh/CsmG6urq9uLjy/3e794ABlQP5Vs2ZAuSoP3lOK5rS47uPWLyPzB5O7MhIOMdhXZTfunDK6mzob2ygu7SGS36ZGcnOaI7BbV0QqVgP3wDg/iaj1AzwaWfsSFgBlSBmn+H9Zkn0wxX0WZVB5wBmtUZPXUZIttdanCzFSkPDAccdqqaa8R1vUIoWDRIV2EfrVm8uEsVDxQFzO2BjH5Vl6Gph127DAhnTcVPUd656y0Omk27XOnt5FWaaIjLEjB9Bip9NfbK7SMA+7bt9qiiUh2MYywwXOM8VGNhuXcMfvjODXLTlaR0SV0dFRSKcqD7UhIHWu25yW1HZoNNDZpSeKlNMdhqnOT2pocGUqDyOtOACL7CmgKT5g7jrWU3qMHlCsFPU9KUtgVXS5hmuTGpBdBzUksoUAdzWPOm9WVYnXlRS01OUFOrsT0IClpKWmIKSiigDO1zjRrlsZ2pkfhXBzzLGbaVBvMiZJ64rv9VdV06YOMgqQfx4rz+aBVMVuxIABKHPvwKlpNm0B0AinjFu5+eTJHPQDpUgt72+t44kBCxOQWA49qRJIzB9qAxNGhQr6HHBxT7aWcwotuCQVJkA6j/PNc0zpgr7lu2SOTNpKCHg+cHPDY71W1sF9OeeQciQEj27VYuQTFBcKQCcEH1XPIqPWozLZiVT+7TG/0J7CoV2aO1jM+X7IGYkY5Qg4I49aypYZZmDMSVJ5Pv9a0rs7rIIOCBkAelULKcs5tmUgyYGT2960SZzvUzb1xGQgGcgjNULV/LZmPrWhqSxxzCFskqSBg1nQjLEe9dC2MpLU7LSNKutS08y27ZEQ+6AcknmphGJtDumJxIBgE9sdapeHTcS2UsUUxQdMgkc/hVuO8RLV9PkUISpyT3NYNq5pFaHL6uircyIDkmMEnPrTNOkY2crYzhgMfWptViaG4ZXHPlgA+opuiSGG3kATcu4FuM4FarYh7nbaPLb2UY0/KkumSDzmmXNn/AGfrFk8GTHJJg89CRXNtHfXWti8sAXWAAkDkEV3FyPtcdoFGGUiU8dDjp+tYp2kW1oP0COAz6g82CnmAEHsehrajlaG4MaAtCwGDnODWLoiRzXGpxscLJJnOeldHNFi1Cx4yoBGR1xXc9Ujm6sg86ciZdmHTBBx1FJHbpeR75T85XBB7GpYJJDNukUAOODjv6Uy88+MhrVcsMhgBnjtUjSMu/u5Z7xdIi4wo+cjPTv61Q1OOVpoILk5EIxkDGa0rvbuhuLUBrhzt9cDvVbzraWJFckzA/vATkgZ6+1RM3inYpteWz2k1uiss0eNpLZyPatLS8yabchVITyiAfU4rDHlPqsjLyuQAc9Qa6S2kW0guLbgokZYEehFVHYxqXSMXTLiSbTpApDAxgEAdKsxSBnsvKbcUYhh6cU3R4PJg8tRw8ZI96h0KFh51w+QzOSoPoODXLUdmaU3eKbL8cbeRIxOJJZCpPt0rT0qNYo3jVcmPjPqcVjtNIdqAEEngf1rcsp4kCwZHmEEkd806bFMrX0ht5I5mBLZ/IVoiZJIRKMYIzmlnt0mXDLn0oW3VbYRDoBiukwGwsCsjHkE1OhBUVWjG0yL9KsR42CpGtiSiiimAUUUUAJRRRQAtFFFABRRRQAUUUUAFFFFABRRRQAUUUUAFFFFABRRRSAKKKKACiiigAooooAQnAJrnroKJZge44roW6Vzk+Hu3DHAU80wI/KhmZYlbAZRu5rFjtGj1ZrVjiFDlT6j0rYjRZIppYzgxjg+1Y4kmkvhkY4ODjrTuN3ZBck3VzhWCLGcAHvUOsWMpgR4ZMiMZIyeaLkSTSlEO07utSajetDbxxYyJAQx/nUspHPNI0yRkjgcGo5gBASf7w/nTpB5brtOUckimXDA7o/Uj+dVT3FPY7wmdBAIv9WYUDADtit2BTp+luZTnuAetRaZbxy2URb78ca5HtiqFzeS3uoMIjmJAQF9SOtPEVklZBhKMpyu3oinZWyxSXOsO2fOj2qo/hPep/Dl8t7pMsciKrRsUUkDnJ60kMq3sJZiIkjJGw8ZJOO1WpNPbS4RLFCXBcEqvbPeuOCc1oelUjFv3nqM03SJLOOW3kkDBjneQSSfTNV7Z20rVGheQ7BySScHPQVbScy3crLITHGvBB4J/+tVedYr+2S2lP78kEsDj6CueomnZB8K11RPJeJeXJkHXgDNPvZZra0mjhJe5OCq9c/hWaYzaThmkCpbnMoPXitazmjurg6k3EZTCg9xVRpt6vcXMmrpaIr6jHPFoa3AU/aHQZTHc9eKoaZYzw6ML0bmL/Ns6nOa2r1mu7iEqCEjJJHqKEnNto1xM0eACxRCB+FbzpLlOeFefPYrfaY5IpGuD+7iHTOMnHSs63mkFh9tWLYokJHA4GeKk0w/aCnmgEyne6enoMVb14eXBDBCoCOwDADoKxw8dbs6MRC14LqcP40mNxq8cjDBK8g/Ws6xSLz3ll6x8jPetDxjEya4jdtgBFUBGJLdyvc44rum1c4IJpWZc8M2EfiPXbi2nyI1BYEHHNWr23k0PWH0+X95GRlCR1B+tHhO6tdF1BJ5ZANwIkyelWddvY9d8Redb4MUEX3x0qG1Y1W5kWsZstVuExgSR5QflWPfFjhSMEEiumIQ3sczEE+SQB69K5vUCXOWG0ljn2qIg1ZFOf94iZUgAYz600DC8dhU1zIWgRNowpyCB1qAP+grUzLcUZCIX4JOMelXra8/s2R5WXORjHrWfNKXs1foQf5VLGGvIt8vAA47ZNTIaOq0+W+m8NzsATHOcYx0GapXM3kNb2a/MFPOO1WtDv2WwNmoDBjwB2qldxyWOqgSoQDgkntWOzNEtClqb+ZDIAu0A4+tZi/dwO1amoTCaGYbMAHIPrWXk+Xkd62iRIrvkMSKVeeSKST71OQEkCrIJpo1kEag9amhjxMsajJ46U1YwQPYcVpaVEDI7MMkDGalso63w/NLYpi6XHmD5SR1FS3ZP2KSUDAEwIJ7io/N83SbR2IyuBx1qzqIP9kyAY2gg5ArC9pXKt7rRdkPm6fGB6ZrVsRJe6aY514K4BxVPRY47i0QOckjgfhT9Xv1sbUWkDASPgDHavQnNOKPOpUZKo2tiqo+zXqWnneZlCc5Jx7U5yHcqGB2nGRVZ7SKJI/JlLSEZZiSavx2nmWyCM/PnJ9awjJLc6a3M2rEM07RuLOFd8kvBI5wK1rO3t9LtdgIJAyT61lQmRNZ3xpvJHzHGcVLrJd2SS3fKOMEDsRTVmzSrNqGhY1WNZbaO8hG5kPAHeqrqtxb795B7gHFWNGDGOQOcpjoecGs2OSOHU5YIyWTrnOR9KmcLSLoVHKF30JLNAl4huG+QDCZ9a2JISrGUMSqgkDNZ9kkdzeGSU4SDgD1Jp95dT3k7WdmMBRhyRng1E6auhQrOo2+wy1zqM8jAfuwcDPrVXxDCIrRVbjB4/pW7CsGn2yKMYHBI7msLxK63VsCpwAQfyNbQhZXRNWun7pnafH5WJ4zyT84q5aSHVL35Q0ccWTnOA35VnSXCjR2WI4kJx9Tmt6xWMadbxQYMuMMR+ua5qmrCOxpMP3cY7DikfGKcQVSNT1A5qNzlse9c09EFiMqEQycADqasQXVg5ESMm48Y71U1FvL06TBwSMCuPieWOUMGIYH1p0qnKzObSOputMkiYlfuHkmsDVbo3FwLG2OSR85FX7nXZ5LBomOGI4OKy9LdbaYvIhcsc5rSdW4kk9TZsrcWdmueBjAPqaLuYi3JHfGKpXdzNczwqvyxKckY9ah1m/UII0OMVi5Nqw7WIJLsrncwJqpJfHlRVCSZnJOTzTo4Wk5INCiK5L9pbdnOTTPLkmkDEnHpViG05HBrTtrJV+Yir0QtStbWGcEip5A0ahUXoRkj0q07rEvUAVWkvgB8oB5rJ6mg9bgzMAy4HSuh0u1cgMR8vv3rmo7lJJQ2AMHmux0zUIrlViQAEDnFVGncVyY2/l3KzR8AjBA6VbGSo9TVW5uRAyswyM4NWQ2UB9a7aa5UFwVCDmnZpock0vetW7oBc0ueaYTgUKc1zqqk7Mdhx6Uo+7TXPyilH3a6E7onqY3iG7WCBFzgk5zXJXdpHdzCWQ7cjOc4rqvEMCzrGhHXnNYtwIQBB/EAB1rGrodFM5WSK5S9MCkFT0bHWqmpnCqGGNpwSOK6OeA2kTBxwQSrHt+Nc1qLK8CEHIB5PrUQZc1odTayW+4vKw80kgAnoK04y0iCMk4JwcVjTRxQWS3hyCxwATWtpgkntzLjCgjmspJGkWx0yBbjZEcKowcUC6S3niYcysRge1MMyx33lqckjp3zTpo1juUJHzngA9hSgrMb2Lc5Et+rEYL9v5Vq29mc5IrHncR31qXOMkCuqQDaD6iu9JWOWbszltZgMFyWIwHHBFZyIVOe+c11Gu24msGbHMZBBrnYwD17Vk07m1OqkrM2dH1CRm8qU5GOCa3M5ANctZukcwLZAPXmuojIKKQcggc1VrqxjVcW7oRhkU5RgAUvWlqIxs7mTYUUUVoIKKKKACiiigAooop2AWkpaKLAFJS0lAFP7Apl3kk85wTVwcCiiqFawUUUUgA0UgYE4BpaBle9mFvZyzMcBFJJ9K8eublpriSUnlmJr0LxbqghEemKQGuQQx/ujtn615vcRyR3Bi2kkHBpdRjGkLAgnJPSoXBjG/oRzV+K2WMB25IOcetZt7MC2B05q0S1oVnk3OW7nk0b6hJ5NJvrRElgNmjNQh/elD+9UBITSZywFNLU0HJqQRZBwop4eoN3ApVajqUTh+aeHqqXwaer0AWg9O31WV/enBuaBFkPTgciq6tTg1AE4anZqENTg1FwsSg8U4HtUQNLv5oTBoezMqlhzjHFdfZ6LpOq2QS1nDzqAWIJPOOa5AHNTWtzNYS+ZaSFCeoJzmq5mhJHVvbXlnBHaMWQwH92ykgEd8+tbcOowXduIb04YAAyg4B9xWFZeLopIRFfxjeOc8DNXpLSK9t1vbGQFJOFXOah3bNNiGe6n1G8fRUcS2+MGQDkfj1rXmmh0HS4rRGLykYjUnJJ/Gq1neW2nRZuITHOO5wM1naTPJdeIZLjUiCMfujjCj8KQGoFhu7VBqdr5JYcNgCsXU/CMsSm4sGEi9cDJyK7d4o5kAZQV7cdK52yu5YfFU1lE3mWrrnJ52n0oUhNHCyRsu4OpVwcEHqDUBHNdH4/hS31S1a3ABkU+aAPyNc6TkCrTuZtakbU3FPIpAOaoQwikzUhHFR4oAQnimM1PI4zTCM0ANJp0cjLyjMp9VOKZTl4pWKTN/TvGM1mgt75fOg9QBkfia6rT59PvrB47KdX80cpnJHtXm7KrKQQD9aZGZ7WQSwSPGR0wSB+VZShcuMrM2tVtJbEus6FOOCR15Naiwq2hWCucxs+SR2qlZ+L1uVFprluJI+gmUAADp161rSQw32k40i6SXymyqDJI9qwlTdjeM02Y2upEixxQ8omQT71sWcZfRrZUPDEAn0rA1EypblbiMxOTkhuorc0eYnS4s8g8L9aw5WtzoTT2NG5ilDAW7fvEA59R3qFY7cahHCGwLnBkGec/WrEckkciErkjGR9am1mztm1O2uUk2Oi5YA8D04rohsctRK7Jr6Roc2MABIHUjOBSWctoixxxBXIGHI7HvWXqUksd0hjbORy1W/Den+VO8gYukgzyc1vFnM0ad1HGdRt0CjAG8Ajqa5gxzWvji4E4wbiIlABgYFdHrNvJL5fkttmjI2n+lYeoCRfF+nRzENIYzkge3Ssqq0NKKszftyRMzAgKUGSaryAJNMi52gg59TTo2/07ynOE2ZPbntSXTguVXpjOfWvLk2md1rm6kuUB6ZAoZiSKhtsvboxPUCpuAKJVJdzmaSY5Bjmkkj34ySADng0gkAIGabLOFB5rX20FHVis2yVxlMetIqhUwOlVmu1CZHNMhvDIxBBGOaiWIi2UoO1xyW0cVw0ij5mHPNTkA4JFU5ZnWUEDjNSyM5Qletcrqa3RTi9C6mAoxTqq2jsYQG6g4q0OlezTlzRTMGrMKKKWtBBSUZopXAzdeYR6PcO3QDNcIXM0kMgHHlknPPpXd68N+j3C9ivOfSvN2ufJt44xksoOMe/+RUtps2hoizcERyIy8E8EevPWr+nzSWDedsykrAYIzx0NGsWMNjpUFzI2HGM5PXIzUeh30V1ZyKxBaPJGffpWbRqpdEPuyyXssSNmHhh7HuKiuZpI9Oe1YZjmOQ/ofepYYjdzi1lyjyAnPTBzRdoy6W/njDxnYQRyCO9ZbM2S01Ocku54rlWK5WMBSMdaIWQXBuJiEycgdMCrKxCbT5pyuVJGD7ipBDb6hYHBxKOwPUVoncxtqYepJtkRlOfMBJJ5xWbDIA7Y5Par12SsixSHBQkE1BFaGRwU4Gck+oroSujCT1OisS9voYEClpJH3NjqBVrUwtxaxXgQqYhmTHGfWqnh7WIdO1DZeqDBsIJOMA4/wAaJrpp3uLSFgY5GIQ9QQawlTdzSM1axQ1k+c0MxYYkhOB7Cqui4FvdA85XAqxqMZgSG3kydikZ7VBoUiwtPvXIODj2q0tBPc6zw04spVg2gmROSRmtqaMW86NG3yuwzz61keF7iF9akfG+JVJB9DWjfXcQgU7sOZMhc8jnisX8RqtUT6UPLa9YcEkk/nXRWbtc28Uh6Y/OsbTESWaZVOfMUEj0JrdXFpFGoHyjg+1dqfuo427SaHyRh4zGOCeh9DUNs5B2zcSDjPYgdDVlmVVLE8AZzWVBM2pObnOyGFzg+uOvP51LZaWhJdW0Foz3gySmcKDwCfaudubRIdl1HJuedvmQHpnrW5d2skxdLeXesi5IOTg1kWjrZXDxXSHJbAYngE+1SzWm31IZ9PNkkMagtIuXYDqQegq/pSte2UzO3M0bL9OKktLa7TU5hcruLDMb44wO1WYYkttaEUZwksZO30J61okrETbldGfppItbSPvHGVJ9eeKqyXS20WUBLRnIAPXmrNohW7VM4Ckgj8aZbskjSiSPHlyFQSBg+lcVZalQ0SRPDiRHvJOM9B0xWppcSqTu5kIySfSsi5jdNLmI4Cn9a1NHvkmURMMTBRn6VVImozRkEonjKfcHBp0rN/D1qvI7ecGMgVQeh71P5gZTnjHU10mFyEE+c47kD+VTwg7Bk1BHzcMeoxUsBOzB9ai+o4O6LFFFFUMKKKKAEooooAWiiigAooooAKKKKACiiigAooooAKKKKACiiigAooooAKKKKQBRRRQAUUUUwGk4BrlbpTJNIFJ5Jrqm6H6VzcuBMCONxP8AOmtWNLQjjUrZmzH3pcEn0ArHvXeC6CoOI8547d603vBGxA5cHGaxr2SU3gJUgEEsTQ1YEx08MZjjulfEZOTzUep2bXNsWg+byyT68VN9ga5twWYpDnOM44p11fwaWjKCHBBXrnORSZSRyDksyLnlTxTWXMhJ/vj+dSxYLknq7Ej6UlyhjLeoI/nTiEtj0K5vZrGSxjgXInhAbjPOKsRW6sEaMqJWOXHp61BCYriC2WQgSGJTHn6VWa4aCd1jJM75EgB4UeuO1c+Ig9zqw8lbli7M0bSCK51FnQAxxnBx0JArUt72O5ZgcbScAH2rL0b5ZnEBzGMZJOc+pqlpPmXWpXVswIRZDvwcFfT6ZqqSdkZ4m6mkOvhFa6gUiPyTdQD0NRWxe3SYTIcMwET+5PrUtzDjVZTglIVAAPJJPei6kKwujgYTLJx37VlNe82zukuakkt7FeTQ5L3WphPKwgCAkgkBie1X7WNrLZDKMLE+B2B4NWbaRbrR4mY4kC884JNODC9iMUq7JUGW7HPaspztsctJuC5JbF07LhEMZVQCCeOo9KztUlN1OtpAuY0OZCOnsKrpcy2xkQAiRuSD2A4plnqibGURnzC2ADjJJoVXmVi1R5HzL5DrOK3ivXkjcHAIIznBFNt7eW8ke7374mJ+XrjBqS5tGE0CwnEmcuPUHrU2V0u28qP7hb52PIBJ6VrRg7lVaqiua+pwfjQk6uB6CsjT7lI1lilPDYIJrZ8dKRqkLAYBTk+vNcyQTIAO9dM0zijNPUv20MX2/MkmI29TWqbaOxmIYnYRkkHGRWJvCMvcjpXTQSw6hpLQMAZgOG9u9YtM0RlWMjXOpSXDH5BGdg9PSsa+LOgZhgknNa+jqIbi6ic4IBwPasm7cNEnsxpxCRTmY7FAqJOpqe5XaEHrzTIVG/npitehl1JS5NoFI5J4q/aQlglsp5OKqQDzCCRgKcVo6dMkGqCSXhAMAn1rNsq2h2GleHLddIe8jdhNFnqTjj2rE1aY6hp8U4GHjIDH15roPDeqomj3sk7BUZmKg/SsNjGdGk9SxYfnWTeppG9jHvHEltINuAAM1liMlNorVuJBJFKhGCoGfeslN3QVtEmSK75LYHWnLnHFNc/MfahN3IHOaszLMLNuwegFTm7kgYiLqwxVPLxxgjk96sQx8LI3I6AVEhncRWMrWFiVf5MAnrVu/mWSxniQ5SMfMc9TUtn5dzptvCj4AQA885qo8UsdnfRyKQgwSSOtYxV2XeyNTTbw2ljbzqpYsuAB3q7aWguC9zdr88jEgHsKpaFJELKF5CCiDIz0rZaZJFEq4CAYIHcV11YNxTRz06653FFG3jhXU5AzfuVGQSahhE8TTakjkw5IC+2cZpTb/wBqXoEBKxKMEg9TWvJDEtt9hUYJXAHrWCi2jqdo7la3DWkskkmMSjI4qrpVwrNLaTKcbyUc980tsJ5pXtrg/PGOAB2qQDzEQRJgwPuYAckDrUtuLG4Jobe3Q01PIjOXY4IHfNLFaxW6I7j53I5PXJp1siX9xLcuvCHAzUTXcct6sUhwinqTwKhzbdzRJRjyr5lpIUe/WNTiPbuOD1PpTrqFln+1W2AwwHHqBVRFkkEt1bvlYnwoHcDrV+a4AkiKDKyLjjuTQ29zGNOMX7vULsx3FmZY2yM5PPSsbUbd101pX4UjIzVuLdptwYJMtBOxIJ7Z7U7xLDJJphWH7qjnjpXZRqXVmctahaaktjmVhHmRLnCE5yfWut0iGOIOVOSQCMmuYkYeTErDABHP861JNVj07ynjy/mHAANc9TRs1im0bk2d+O+KjHLiiGQzRB24JFOQfvBXJPVFGdr7lbIAeua5YsTkjrXSa4dzBO2KwhDhiMdTWN7PU5arG2VrJcyksSQOoqxLC8I2qPpxWlpluEU4HUc0l3Gcn5enWi9yqb0MlpmhgY4y54AFZhsrq4JZwefWuitI4yS7rkg8CrvlIVBCgD6VvG1i2zlrfTGBG4VfisggxxWq0IBPFRumORTbJRWS32jIAqUDAANABLda0LeyimALsBWbZSRjXLQkFJHAJ6c0kehXcyCSJSYyMg461t3OgQyoSCST0INXbNbu3hjiCZjQAcjqK1ptdQscdDARcCPBxnk11mnw20aI0bYkxyM1bl0uyf5wNpPfNSWthFDlgQx7c12RUejE0Q6qVFkGJG4Hp61PpkxuNPRjwen5VS1XT7i5zJG2AoyBzzVjRRssQhOCDyKbXYEi+BjmlJxSnA6moiw5ycAd655KT2Za1I5LhQ+wnk0ofAqpsJm8w9M4FWWA8vJOABya4KnNe5rZJFhSGFI7EAADPNRW7BlyrZHY1Z69q9HDtuOplJWZm6ttNpz97PH9a46/DW06tEC7Sc8812uroDYSPjJQZrl4U85klxux0rSrtc1pO7MC51F5WNpOMMeg71kayjQWyhVyOgxXR6tZK119oRPnAwRWRq4B05JFIY5wR6GsYNGtRWRqRwNfWcYOfKibLflW1Z3KxK0KjClcj3rChklWxIRgsfBckdq0LFzdsAikhBjcOhrKWm5Udi3Y2g+3G4KlnJ4FRa0xttQimIIGQCM1bivFstRTziFQgAZ70zXI0vr2Jx9xMHA7miLQa3sGoj7alvJH8pTkH1robTUo2gUSMA4GDmsGcGS3RANu0cGq4jcdJf511RnpYl0bnU3N3bSQOjOpyp4zXLAYYilEbnrLk/U07ZIORz+FVdMh4dj0Bq/b6lNE0cRGVGAT7VmgyhgSKXzpdwJU8UXIdBo65JUYZVgRTwwPQ5rlY72dBgA4NPF9cA5BNFxexZ1NJXPJrVwBgj9KcNdkHVf0ouS6UjfJxSA5rBGvsG+ZePwqVNfQ9RRcXs2bWaTPNY516PP3TUi65ASMqQfrRcXs5GrRWd/a8BwR/Onrq1s3G7BqkxcjL9FVkv7d/wDloB9TThdQk/6wUXDlfYnoqMTRkZDA07cCAc8HvRcVmOopAQehpaYrMKKKKAKsKNFK245DHINSzSLDC8jHAVSSfoKVxlQB071zPjfVWtNPS0iOJZz+g61Ldi0jltavjrTyXUWRNCdpGeoHQiqkarJEJGHzgAEnvUVoTC+88seo7Gp5NseSDlTzTbG0U76XyoSwPUYFc9JJuckmr+qTEtsVsjOayycVUSJDyQelREnNANITzWqM2LnFG/FMJoJphcl38UobmoM8UBj60hplsNTg3FVg+acHoGSk+9ODVCGzTg1AydW4p4bmq4anBqQFkPTw9VlNODUCLQfilDVXD8U4PQBZD0oYEVAGpwNAywrYp4bPIPNVg1PDYNMRYJBGG5q1Z6ld2DAwSEopyEPNUA2aXcQKGO52Fj4ptbtRFqEPlv0LtgA+laZ0tGQzWUoJcZBJJHtivPRg8mrljq97p8uYZSQezkkD8KmwXOmkkvIA0FxI8PHBYnn1qeHV7HRbV5FYTXT8kg5Pt1pth4i07VUEd8oSRsDkgVz3iNILXVY4rVt5z8wznANFgbItRu5r64a4uGy5OQPQdhVQipGOetNIqkSMIoAp+KTFWSNIphWpsUYFAEDLxURXBq0RxTCtAFYjmgDFSFaNvFADQM04xgrzk0Ac04dKAI/KV02sMipYLS4hbzLKdo29MnB/AUAc1atiwYYpaFJsujX/AD4ha61abgRjzkAUD8etatjb27abjT7gXCB8gKSSMe9V7aKC5UJIgPHcCmS+HpY5BLYzMhGSACcZ+grOVNNFxqNG5A7m6SSVdpJ5BHQ1nahqMVtqbwzsSSSGOeAO1RnVb60YpewEjGA4AGDVGa3F8hnB3EHJ7kj61MYNaDnO7ui7b3eZgkykxnlW9q6jQZLcrL5DZjXpk5xxzWfoFikFsI7pARsypI7VopNbRxvHaJ88nBwRwPWtOWyM3JIq69cTxtDdRD90pweOpPSsWZjL4jsJmyXyQT/StW8sLiWzMMkgOOVHP4VT1AiFNLITDpKBI3qayqqyClK8jYlQJqIlIJUoQAO5qOWLMvmL0Ixj0qxcThLq3IGQ2Riopyxn8peAec+leRUep6UC7ZShbUKTyvBp7TE9Kq2UTPETnABx9aupDyOKys27ES5U2yNEdzkkipXtwyjrx71YSMKOlOxWvsLrUyc9dCrFbjbyOtNjg2XOQOCKtnAUkdqVcEZqlQV0L2jIJYQ68DmnLGNuDU2OaAK1VBXuS5OwyNNoOPWpRQOlFdsYqKsiG7hS0lLVCEpCcDNLVLVbpLPTppnYABSAfc1LV0NbnL674iW4WS1jGIslWbPWsDRbEXupxgnftbJA6YHSqmoebcxxqoKl3yPoe9dR4Ts1s7a4vn4BHyg+gqEmnqamB8SdQ/0u00uJsBPmkwfyFcxZ3U1nJvjYgZyRnrTteuJbzXri5kOSX49hUAIGP1rWyaIcmjtdP123mgM5IW6AwgPUntxV7X1aeMOpw5izKB0z24rz4SGM+YpII6c10ehaq1xps0d2+SFOST1GMCs3TNYVHbUsxlbXRDtYPuHT3IrLjvY9NjJyCx5xnv1qKa//AHBRAQAMc1jRubm8Cs2QMZHt3qoUyZT1LQgkvZzcXDYBOcDirjBViYJxwcfWiMDBx0wKG54roSsYN3KiyFrmEKoMLA7iRnBqzgq2UJBB45qIWwjPy5wTnGelWAduM/hQ0mJNoZdTm5iCOOQOvc1BoSE3EqyjGFPB71ZZVcZ6GiIiDMmOowSKhxLUje8OL9iu4VQFjMckdeK09YtI2dbuIkbOWGeODXMaRq/l61Z3kg22sJw5PTFdVJqFrezzLC4KT8qAegrldNqVzojJWsaGnyC2muLkD5SoIroLScXVqrFeSBkH1rD0xRLObZhkeWCR9K2YJFlZGhGFBIIHtXUtjlfxNkVxBO8xjDYhI59QfTNUwX0+0JKkRCQDHc5Na3lMLoyFvkYYA9DWeRJLqvk3GPKGGjGMAkfzrPqbJ3QlvaTeYt4GZV6+WSc4/lUesRRX0AijHzbwWI4IPatG9ujaRhliJGQCRjAFZFzepYX/AJu4eVcjOCMkEUS2CDux39pSLpxPBuFIQDHPPeptOikkZJpj++iY7j6g1j3kkUDCcN8xc+YM8AduK04b0XNxBb2jAgEGVhzkVMW76mrtZ2RnRzA6hLMGwhmf9KZbXK3PnRhSNshYY6mpTbD7dJGhyguWOPrSxFLa4uI9mNrkA9jWVVakR1JiHuZHLcRR4JHqav6TGkVwWP3nGc+gqqZgWYDCjZk+5p2n3KloUJzI/BHpSp7hLY1r22WVFOSCp7HFTkDySG4yMGorouLcbVJO4fzqdh8vPSuo5noU4cxuEzn5cZ9as27hgT6EioQF89COmDUluu1jjuSazb1HT2ZaoooqxhRRRQAUUUUAJRRRQAUUUUAFFFFABRRRQAUUUUAFFFFABRRRQAtFFFABRRRQAUUUUAFFFFADH+4fpXMXP+rgLHAJAJ9BnrXTTDMTD2rmZgzxRoVPTinFalx2uMeG0EpZG3AYOc5yayr1nvbtYVXbvPXHYVMx2zhUJwOTzUDtL/advtXCk4JxWkiN2TXpMMSw7sKo5IrMmtIrm3KF+WOQSal1Bbg3E1q4IGSUY9xVO/haGyjKsQwwCc1lIpGfDGgYxvw0ZwM96gu3LvKvqBinTyecAy8EdSO9QXLYc/hTp6sqex3n2VpItPk3FPLgGDnqcdK1lsoWtngLAXEgyx7jNZV4J5WsraDkG3Vmx1GK0Rc409Zmx5y9QOvBrPEtrbYrDQdrorpM2m3CQDqQQB6juasNALK1ku4CPtFyQAPUk8VFI8N1B/aD4DICAOmKqvqUzC2hMRMgO5VwM4HeuanOx6Eoe0s+q3JZI5tPnjuZj5jSKQ6gdCcc80+YRXWp2sETgj78pByBjoPzp+p/JbK6nM0g+6ee3YVBa2bLo73a7lkALcnkYrTdkN2jdssazC+ng3aE+UpGVHrmrN9c+XZRzwgGV8YwOpPamQ3i6nosTSrkSR/MPftVH7FLa20ckku8qRsXJ60qkIpEUmp2u9h2r3LwafBNMAkrkbxjHHcVDbyW9zC+pmJkeDiNcgBz2471Fc217f6lD9tGIc5AAxgCpLm0e6mMiHYYjmOJeNx9cDg1lFRWom3exs2dtNGhvLj5rgqSFHHHpisLXL67nJihhJjkwXGBkHPXNbiamtkscV64EjgE9uT2qS4tYHmS+4CRrllxwa64VI30OSvCbRwvjSNjbWTkfOEGT+FcntIcH0Fdt8RQrQ2ZjGByfwrkvJLQbwMgDNXOSYU42jYsaFbLc30U8nIEgAB7810Pi23TT9Ut5rQbBMArKOlc5pRkV4mPygPkCtnW57jUrq3DKR5I446npWLdzWJRnhMeqb84DRngd6wrxwYwcY5xW5GWfUwspyfLJx6etYd86zRlwMAORilEGyrcSExhT1HemQknAPA9aJkIVMnrQCOF7AVtbQyLUU37sDGADyamlQ3DhYzgEZJ9KqA7rSQkYAOM1bRvs9mkY5kYdazaKR1ejRrJonkFgMSZJ9eOlR3csW1bRlEYHHPf0rO0+SeC1HmAosZGc9zVzVWS7gjvB95SMgcZrBqzNU9DOvnjSR7dR8wXk+orGB2knNbNyUkYHHzunB9RWKeWI963jsQyJwMk0gPoOadJxTASBxWhBOhJ2gjPPNW4lklkCQjIAyOM1VtscFu9a+lOqM6jAJHBNQwR0dpp8+mWNvdJIZFcZYZJx+dakgM+nXUr9JEHSmQ38EOhxq5BJXaAe5PpUmySHTfszckxkYrNaPQroOsLYNoqBDwQMH2q3LFJJZGKJiDjAPvVazmNvoqtGNwUYx1rQtJhNYKAMSA5PqK6qlS0EkclHD3qORd0eaGS18uNQssYAcd8+tUry7kg1RCw+5z9aku5WsIlvol6cSADr71c+zxagIboEHkMfcelZU6iejN6sG9UJc2pmQXcHySsmOfSqmmHFhJcEjeMgg+1O1LUXmu/7NsyBLj5j2AqAQvCGs1OWbn6+tKTTZpdxhqLayB1yh2rnJHqKqy28Wo3oitmOckyMDwKb5E80EluoMbqMZ9qv+HPLhtvsrKROgO4nqeaFGN9CadSVm2jSjSKzWO1AwpGMnuazxaNaamF3ExyZKZOcH0qJ2uBqpa5bEMRyDjGa1WC39mH5TJyp7itJQVjOnVfM0Z06vfJJBj50OVIHeoZJ5hpMkUgzIRgkjpU1rIEuZbaNstGPv8ArTGlVba4DAZIOPY06VNLUuvUUWkZFxGLnTSgXEoXH0qbTNMP2CG5l+d04APOfeqwbzg0MRJYgb8HoK1dPLxNHak5AGRXNVfvMcHoXoRhgvYACrPCqzHsKgUESkninXLEW5APJrnauMyrkfabg54FU5IRG/AyBXRxwxPao7L2wSKWTTYi8ZAyM81cKCkrs5pxuzP0xC45XAFOuo8LJkdTgVrmFI8bVAGO1VrmISOIwOTT9jYcVZHKi4MEu0rkZ61qxMrxgqc0zULD7NKFxnIzRb2zAZBwPSocLMbY9gMVEyg9qsm2lk+6CfwoNhdY4Uk/SqVJsaKQTB6U4Fx91iDVv7BdKCWXj6VXMUhbaFINEqVldlIfHfTRAAnNaVpczy4LrgdhiqVva4IZxkjtVz7SqgKBgiuSTaehSRaMYlGCSPoadHCIh8rE/U5qj57HkdKnhnYnnpWftpoqxbkkVEyxwO9ZF44jnWS3fC9wD3rTZRKm1uhqtNYp5LhASxHHNawxMnoJKxBFdTXTgZIA4qO+uZQojXOD39avafaiGAbx8xAzVK9s5ppgsIIA7nmu+nK6E9GEdneuE3SAKCD0NacsJmt2iJxuGM1ClrcCzEZlAbueakW3kSEJ5mSDnOTUSpXHe5JZW/2aBY85x39as0yI5QZOfen1vCPKrGbd2Vr9DJZyovUjFcfFcxWYELnDA9zXay8Rk+xrg9VgF3dRovDlyQR3x2oq6qxtS7l8xx3KlyQOOfpXGa0VFmywf6sORk855rorbUDbXklncqQxGF7ZrmNSD+bJEwIiDEfWuaCsbSd0bdsDdacbaEZMijJ9BXQaVCtvbCNV+QADJ7n61zOjySx6eWiUkvHwfSut8O3kNzp3ksw3rwc+tVJJoSbRlSW7XeomSbISM4QdM1PqEn2ZUkPCggHNAk26ibd+MHI96NXhF1bIgOAGBJ9hWCWppcu7GmhE0S7o8dqhYbFBaJhnpWppLKbNVCjCjFWGaFlJKjg+gpTqOIKq07WMBnSNcyKVB6Emo/tMB434/GtTVUjfTnOADjKn3rkSCELMTkVtSk5K5TqG4HjIz5g/OgMh4EgNc1FKwfDOSD71aRJTIFUnk8c1vsL2iZu8j7sin2xThuI6j8qxtSMtt5e3cMjue9Voryd1wHO8c4z1pXGqiOh+bPIpcPjJXj6ViG9nWP73JH5VAusyQsBJICCaNR88ToAB0MZNAUZwUNZs11PAVBPDjIOKYdUmQEcE/SjUOaJq7I/Q/nRtjHr+dZketlgVAAYdiOtPi1jfjKgHuCBT1LvFmhtQ9yPxpRGuRhufrVObVxb/AOsi/QUz+3oOCUODx2ouxWh0NDYAR+8IP1p6M8bh1fJHY85qpHqcMjBVjOTwDkVbUkzmJomV8AgEjkUcwOMS7Kr3cH2iBiJFHzpmqoacgYkIPpk1PY3At7gqVIGcPnoKvyaYsr+ZG4APOK0WpwzsmZqzXUYI8zNSwT3ssgRGznqcdKtjR/nBMmR35NXIbRIYii9T1PeqaM20UJ9QkhIjQ7iOCR61D/a1wDgrx9Kty6Wp+ZDyMkAnPJqqdOuOoA/Kk0y4uPUsW+phkLS/KAM5NcJrtz/aOpS3RJKD5IxngAV0mqF7S3IZSAeCa5GaQSZVfu54rPUppLYrqMt9KhuroQxnceO1TzOsUfPBrn9QuWmYqMgVaVzNvQrM7FiWOc96iJpzHKgU2tUrGTYzpQTQaTrVk2GmgHI54pSR0pVYBwGHBOCfSi4DCaTNTtbNJl4DvGPujqDVc9SDwR1FAkKGxSiSmEEUmcUDuWA/FKGquDTt2KBlkGnhqrK/vUgagZOrU8NVcNTwaQicNTg1QBqcGoAnDVIGquGpwagZOGpwaq4enh6BFkSUofNQBqcGpgThqXdk1CG96A3NIdidSedpwccGpQxZg7MSQMZJyarq2afu6UxFjdmlBqFWpQaAJgaUVEG7U8HpRcmw7FGOaTdThTTAMcVGwqUc01gKVwsQkU0ipCOaQiquAwCg8CnU1zgUNiBDlgKo3+pT2V5sRSQOTxVlWIf8ai1S2kuGSeNQSVwQB0qbjRvaJfLd26yA49ea6e0nBHJrifD6PbWoEowc9K6i0kyoINHMJo2zFBOmJFB+oqkdMFs++MDnnHb8qkhkI71ZW5XBVsYIxQnqBFdtcPbq0KneBgACotMlnkYQGIqynLEjtV+zkAlKFgVJJFSPI8V2I0iALEZIA6Vpe6IaKep6gtsrquWdSOM9BWbrrm407Tb0fLiVSR68jNdHLZwKrOyb2k4/CsLxIgh0iKMDBjkD49RkVz1ndF0bX0NG4nAt0ZVy5GB7UTOQif3zjJqKaJ5LO328EkEk9hxVmVEBEucqBjr1rx6isz1Y7FrTMsjk8DIA/CtAACs7S2O2QH+8SPpV4yBTgmiMktTmmm5MmzxTA2WI9KQPkZqGKTMritJV1oiFF6kztgYoBwoqGZ8Yod8x5B7Vzuu+bQpR0ROjbhn3oZiCKgtWJjyfU0SyMsqr2PeulV7JC5dbFsHIpaah+UU6u+Lurmb3FopKB3qhBXH+ObguLazUnaX3SYOOB0FdXPMsETSPwqjJNcDq1ybi8mnILgnI9AKT2LitSolr9qvIo1HJ4AHoK0vGOqroWhw2URAmlwAB2Fc5b+JF0rUPPCeacEADHGfrWJruqz65f/arg4wMKvTApLUtlWWZp3MjDluaRWXHvUecDHpSA/NxyfStEZMlYZXA6mniaS1GE+6w5qFHJYA+tTyGM4BYZxVWuTexDJcMYyc9DVnTIQsJlPJc8mqEqEzCJec9hW3FGIYlQdAKpKwN3HA44pryKpyxxSnjmsvUJsthTwPShhYuSXyJx1Aojv45mC9DisYsxAyaaHKnIODSEdLG6kZByKZcyGOAquMsQAMVlW1yUYbjxirZuEmuEJPA7ZpgSCB41GznA5B6H8Kmt7uSF1ZSVI6E9KUOHJIbr6U5o1kA3DkenFKyY7tHS6B4oS0uAbxSdw2BwQAOO9d1pbxfYFmRwVbJJrxt4XXBRgR3HU1fsddvbNlUSEID90knIpNAtz1J5JppDcKCI4yAo/vjuR7VHemScRR2uCGziTGdv41Q0rxbZXaJHIPJbAHJGP0pGmntZ5vsgMsJbeWHIUY/Ss2mjaNjZSZUtNlyAWjA3Z7+9cw1sb+/umeNuSDHzwg9x710F7LBsUkguccA4zWRq88seopFarl5EAwB+tRJsumle5HdJax4glBLNjPPQUaVF5MySRZG2TBB5yKs29mlvDIt1MslzMMEdx6daraeJobhkn4IOBxjNEE27ms3GzsOtrhP7WusHIFwD+GDRdlS10zcAOWBqlEPs17fBjl0mXj1BBqSYPfahIBkRjG8VlWTTMaXUkjLX88WFKBAC3PUVes4UjvUlJ6tgVUR2jhnZGAOAoOPSp9Lu0nhgM42ncVPbn1op7l1FodHJIoHGD3pEclTuHAPB9qguABDhTkYIz6VHZPI8YVuVAxmupI8+TZOmDICp4zUqffIHaqNvugCK5yTIRV9RhyfWsJ6SRpT2JqKKK1KCiiigAooooASiiigAooooAWiiigBKKKKACiiigAooooAKKKKAFooooAKKKKACiiigAooooAZINykeornHG2eOPqQTXSHpXPTAfagw4w5z+NOLsylsUDabonmQ5wxBqncSlJkKgbYRk8Vt2s1lvlVZAQM7hnvXPamDHckjO1ySB7dqp6kI0LuSK+gWdQAExg/zqo9ss6TREZVhkH0quscs9m8MRKoep9D3qrqV3JpcKW6tvLqPmHbFSzRGAQyNIo5CHB/OmXI+ZM85I/nT4mYMxIyHPJp91GscoUHIABBopuzJnsejaJEkMqSStktCAMnpT9XsPJYTxk+WT84zwB61nfaWt0tFIOZIQfocVv28yT2pDfMqr85PbinWimhYWo07dCpBDaT2z26H5GAOc5zWbYWc661cTysCLdMKCOCpos5BcXvkgNHG+Spzjjt0qxbKba6u4J5AFZCUJPUfWuCFk9T0qicXZPcgt9Qs9W1Iz78QRDaBnqe5rZuo5ptsdsVEbD94MZ4NYuivaztvSExiIEKDjnJ6n1qzp1xJZajP5wYpPIAGJ4B7CtVUikTUjzLToi1ava2FrIWwsaHCgnrj0qKxiku5mvGbdHkmNOw9ParN7aQ3c6xE7VjBYjOMk1WnuDp/k29sMoDl26ge1Q3zkQVo2W7G3cskdms8q/vw3KDjAz6U+O7inh/tCNcuQFCD1rSjWG+2TphowDz1BrF1C0FhdCZSQgcELnjB6nFZyouMW0y4OMnZ6MS7hGpss5BSaDgoepPWp47h57KazbiXZ09M1cmEQj89CDtGTjuaaxTyZZEXEhAycdMisqN3MqU1yarRHK+OI/9BtVJ5UEfXpXGJO0Txx5yGwCPWux8aM02nwFjgx8HHHauNhCmWORuQORXozVjjjJPYuNIIJogvBByQe1a0hkmiM8QyYxyMdfesJo21DUcA7QSAT2ArYmiudEuUtJmDK65VscMDWTRSZS0wmTViXOSsZJrM1BonjLRDCbzn65rUUG21MyYIRozk/Wsm9Mf2RjF03H86qIMpXCYRcnIPIqKNMsBmpJozHEjOclhwPQVGp6EVp0IZehKyW5QjgNg+9TWyLLqccbH5R0qGCRTCwAwQfzqQgxnz1PzAZH1rNlLY6RJopluLVsBtuR+VOsQsumsI13DyyCTzgis7RoJrkPLgl5BjPpxVuSL+ztJkjjkBl5AQHnms5McblRvLWKFeCxXg1iBcufrxW6oWKC338ttIBrAZys7r2BrSA2MkXLkng+lRA4I44p0zkv6U0HgVoZk0TruG7gCpXlkDhoTg45quRuUHGCKsRoQoY8HvUsDvfD9tFd6TBPO2fLOQM9TVo3j3eozIFwI4+B9axvDWprbJ5E6kQnoSeM1vLHBHqzSKeZIzgZ9OlZpajvoWdE2LpoikGQWI5+taF0YtLuxPj9zMACewIrN0nnTpD/dYkVpQCPV9Me1c5OMg56GuydPmgmjhp4jkqOL6i3DiZCQAYXGCPWqdnfjTbSdHbJVv3YJ5OafJP5AWxZSDDgFj0OelVpLRJrtGkOApyPSuJU2noepzKyvsWdOsjBM15I2ZJBkk9s1Zlm8gyXLDJX7p9c05Q0j7FHyY61QmeTULoWkfCIwDkegqGnzWLXLLUlsJJJSyzLteQEnjHHaptQSSGyWW2X99GwPA5I71Z1G0ZIVnhHzxDoO4qvbzmdEmxlCMEVUk4EK0loXdkOpW8UmRjILY/lVPUrz/SYtOt2CljgkdhioHlawvW2kiKRfkHvUNnbm3cXUxLTSNnntVKtdWZCopPmRYOnm0ISNyXbqSSSagnt2jgm3NkhTmr89xGsDXEhwyg7QT1NVLeKd7KRp+WkUkfStKVV3sTUpKau90YemEwwmVxhiBkn0zW1bZW4jmPAxjmszTit95tvjGwEZpkN1cyXR04gnHBcDpWdVa3JhorHUCSORwFYMQMEj1ptzgYUntTbK1WxtwqsWPck5p8IW6ncE/dxmsYq7sW9hY3BsZIx17VoQ/NCh9hTYbZIwQBkGpQoVQB0FdqVkYN6kNy2xQap28hkvOexqzeH5RVO0P+lGsnKzIb1Jb4KZwSM4FVMAPx0qzeHM34VAvLVLabFuzRtEHlZIqxkD0qK0BEIzT22jkmt47Gg2Taw5OKrTiIJkAb8cYpZJGlcLGDgdTUZidWLEEg1FRO2gIiLDPy9T1FRPECcjqaeRjJA5zzTlwRXmyg09S7kKxTAZCkj6VJHIBwepq1DJgFSBikNipy4PXkCqVNSQJ6kkeCASamAzWeC0T4ZuCeK0IyCgIPas4UrOw5MCcdu1LEmFyeppwHOaU+1enTppIhsgkhMkwO4gDqM1K6bk2g4z3pwHzUtbCGKBGgHYDFP61BcSqGWPPJNTqMAUAZ+uSyQ6ZJJGcEDmuZtgLi3iuRw6kgD0zXT6xBJPZlY+SDkj1FcpeS/2fGGA4zggdqxqq6ubU9iG8hWW/SRxh14z6iuc1tyDIBj71dUdsyxlj8zDIrltajWOWZQc85J9KxiatXRpaRMU02ONQC4jIx7Vr6DHHaMVcncxyea5/SLsW1us7Rlg8ZAA7Guk0yRZ7QTnGQcZqZIcHoVtVhludZTy22hR8ze1Xbl1gtVJOQMDPrSO6tfR2/8AE/U/Wna/CbW02ICxwMCpiupTfQ3dOjQWaOhyHGTU6QqQQR1NZ/hvd/ZyiQ5PXB7VrR96JRTepzttNnLeIbsRhrYHaAQBWEkgkB9e4rf8X2gCRyoPmJyRWDEgUgnjsa3pwSWgc1yIwqpytSxuI5VZjjpirARcZ61VmDLcJuUkDpWrQkzW1tkvLOEKu11HB9awYoSkobPIrXvrpLm3jjRcFB1qjsHJU5OKhDbEmGE45J7VjXETfakPVc/pVprmRZ8g55wRRcRMzAnjIyKqwrmzqRikt7RoWDNgAgdhVKSNgSCME9KdGot7cMTkkcZ7VJDukTEoz3BosO7MxUKygjII9e9aNokcl4hPGSM5pTBli23j1rOu52ScLEcEHqKGNNm34ogUSwyQEMCAGArKsYQZz5owOoB9asW1ybmIea2XXse9LgF9xGPSpsNSaZ0lhFDJahzEMjjOBWjKFaOOcAeYmMcdazNFbfEynpwRWxDGGDg8gEYrJ3uauSauTxwJJEd6DLjLEDHNWo4xHGFB4FRwjCAHtUw6VvB6HJN3YtAooNaEBSUtFAzkfHVyEtobZSAzknI68VxRlWJOTnAro/HE6tqEeDkBcCuJuLglyM8A1Nrsq7SHXNwZc5PU8VnSrk5qxuyKifmrSJbKhXmmMCM1OwqMjOatEEJPNNzUjDFRkYpgJSE+lBNNJ5pgIpYNuVyCOeDgVaNyki4nTPoUGPzqrSkUATm2BXdA4k/2RyRVdjtYqwII6ihWKnKsRj0NTi5WRds6A46EDBoAr55z2ozmppLYld8LCQHsOtQgYOCpBHUGmAoOKeHqM9KQE0gLAkqRXyKqg09XxQBZDe9OBqsHqQPQMsBqUN71AHpwagROGpQ2KhBpQaQFgPTw/vVYNTw3FA0WA1KGquGpwagGWUepA3vVUNinh6VxFkN71IGFVA9SLJwKYFkGng4xVcPTt9O47E4NPBqAPzTw9CYrE2cCmsR60wvUbSVNwsPLCmlhUZamlqpMViUtjvUTPmml6YzUXFYXPzdaiaeZ7gxQngDnPPNNaQgE54FVdOuSsshIyCTzSRRtQamYWCTx8DqRxXQ2FykygxOGA64rlRJHPwCMnsetOjEto4eCQqc5IJJzQwO8ilxwTg02a6CNjNc5ZeIGjxFeLgZwHwAKuzXKzKJI2DKRwRSsBfGoMkilT0IzXUPJ/pFvNGN6yHaxHYYrz4zHPWvQdCBOlRk4OehPOKaYmlYsyjyA7j5toyB1rkdZvpL61nMkZEsbjyx2IyO3euq1Is9rJJbMDJGMEdc+vFYGoAHQbiVUHnJHnp37/wA6zlqtRQVmrFqSYmwiKnqAOPpU0p/0KMDJyQKgsSs2lQynoVBP9ammmElsTGuACMV5VXRnpx1SJtOkw8gJ5wMCrpcNwTz61m2wwd44JFTPexxjBILHpiuWTG4Xd0XDKyDAGRVVLkrchdpG4023nmlbaE4PGSKdPFJGN6rkjnpWTi3qhJJXTLNw/wAuPyqATMYzxT2R3iXPUjP0qCK3mLFS3AGelJxaYRUbaliymILK54zxRqLnysqcFSCDVMJIkwAz1rTaNXTa/QjFXFNqxM0lK4+xn86AEkZxyPSrQrO0mLy1lXOQHIBrRr26KagrnLO19BaKKK2IKWo2X26NY2cqgOSASCao6lYQ2+g3axRgkQnBIBOcetbRGRTZY1kjKMMgjBFJq5SdjwCG3l3OZhjBOMj3qMjBP1r0fX/AkkzGawkC85KkE5rzq5ja2neCVSsgJBB7YpLQt6oiIB74ph4GenvTS/FNL8YrRGbFMmORTrYNNOS2SFHrUDGtGwjCwkkcn+VWiBRGEuFlUcitCOZZB6H0qpSMSpBBwadxMuNkLWZPbsy+YOjHgVoxMXjG7qKlvLSKTRk1COQCSOQoY8nJHr6etTJ2KRz00RjwpGDUWK3orGO90ySYsAYzj86z7mwnt1DMpKEcMBwaSkinEpg471IrEdDTAV4p3erTTJaaJ47lkPWrtteZ4JrLJxRG7A8GgR0SSBhwaVo1deeo6VkQ3bJjJyKux3wPUYoYEytJC2VJ49DWlp/iK4tsReZlWIDg8kgVnpIsgBGDmkkiWQ5AwR0xUtJgpNHdWWtWGpXtuok2Mq4IY5ya2L+z+yTjU4yD5a4IPPFeWIXtzuUkEdwcGtex8RXCsFnlMkQGCM9R+NRKHYuLsb1/K13f217YyGUM20gHPXpWtdsGtoLfB85ZAXI6jnnNYuk6np8bT5PlB1zCGPft+tWdNnnguH+1YaaY5II6c0RujZKNm2x+tRiHW7kr0eNGI9xTlnEl9M0QASYAH2xRqqGXxDOvZ4VIH4CoWRVuktVJDlcnnpWFZ6ig7FrUAhnWC2Oc4b1z61KIU3qyrhY8Yx3NDmKO5VlGT5e0expLG6iCMXIIiYk89T6VEGrlyd0biqwtTkZLITj0ptmxSxj3DBJIINSwTCW2EhGC4yAewpUbeo3LjB4GK60ccrXKlzOolRR1D5NXo2y3Pfms+/RVYMBzkc1cQ4aI+orKotUx09mWx0paQdKWqWxQUUUUwCiiigBKKKKACiiigBaKKKACiiigBKKKKACiiigAooooAWiiigAooooAKKKKACiiigBDXP3K7JX/AN410Fc7qZKTE+slQ20xldI7a0U3AyTI2HGenNJqFgJbgSJgxOuQfSqsuJmaFWwxOcU8agY1htSpLZxnNa30Jincp6hKtrAtvEMOTkn2rIuxEygXBySMg5rU1CCUzOZBggkA4rGv7SUwhhlgnUjtSZpaxQUeWfLccMcqaju/9cQDkAUs0wks9v8AGh4NJdRmN1Zv+WicUluE/hPQYbVruztnC5dIAAPqBVq5A03RWQH944G/29apabeGyFhLOwWKWERjPr2NVr0z3mrXAGWtyozjoMdqirNpFYWlfVlmSaSaBLqGLYFT5OByPwpjCTWEgvFBRFUqw6fyp9+HLWdrAQGkPAA6DvWlPt02GK3ihJWXjI6CuJXk2dzmoNHOXG6+1JbW3zGhyu5OBx9K2r1PL0uRcENFjaT1JA6isvVIRpFviMHzSQVOemepqxO66qkVzDOojh6jJ+Y4wRWbg72NqjVlJbEtpJcXmkx3BDCTAHHBNTTgtZx2cQ3TPgMTyR61Nb3aLGTDGGjPCRADOe/tSWckUV00spxKeoJ6H6VrThyuzZzqftE2lsTSxfZLGGzhfBBBb6VcleC4VbeXBkdT8p64qhJbyefJKWLo5DHHYDoKS6VdPiuNVkYmQIdozwM9BiuxyXKzjSlzkHlNaXsVoGLRSEkkknBHQVWmsLy6kupVl8tYuVBzzgVY0i4W6tUnnYeZJ83PYntUl9dbH+yJ1kBJx2FcVOonO6OycHNchyWtJOujAXmQ7OSM8ZGK5qIAQA+1dl4wYzWULEYWEY+priUlCn5hlcdK7pu5yql7N2LWnuIXllLAgEfpWx4nu4ruLTnVsuBzzyKwIEEd0JGOI85we9b2u2gUW97EpMTKAB71k3oNLUqum+JCx5wfyrCnZfK2r9wsRmtVJjPeRRg8bMEelZt6sSq6xHKqTzREbKF2gjUAtuB756UyIjIHY1LcxbIFYnIbvUcTKgw3U9K1IZIMgHZwRVy1GYxLKcBex71TQFkkHQnAFWoxLPLDZHA3cEgVMgRv6DcP5zuEIhx97sDWhq9oZrBri3H3Rlyea39AtrKHRJ7YheAeSBknHr9a5uwkedbi2ZuFJB96xkjSLRlCVBaW2TliTjmsOXi7YdsmtoIi28O84KyEDP1rHuABeMD0zzWkNhPUguOJ9vYCmggc9akugN4A5461EDhselaGZMgMirkYOeKv2EKy3iLKeAcketV4ZFdQxXB6U9pmtp/NUZxUtjPSNDtLW48OXfmRrxnDADIwPWotLg87S458kyAEE571V8N3ctz4duIIxjzGwT6AitSAxadBBYlsySDgZ5+tY31HbQk0YhrO4jA+fJyPetTS7EwuHGQAOnv3rN8Nssn2s9xLjPrWzqN4tjp7MvJb5QB6mu9VGoWPPVDnq3KGp3Vvc3oto8GRD8xFVbstHKikYyM59qTSrcxwefOCZpGJYnt6Va1oRGGEkgOThR3NcarJNno1KbcVFbkd3fSC0itrYYMjBfM7D+tXYbaLS7NpSwMh6tnrVZYY57M2v3ScEMeoI96fYOjs+m3L73UYBz1BoU05pg4yUGk9STT9SM7FZeUzgE981CCdKle3dCYXYlX7AelSWFoEvZouqREHPqaZqt2t5M1hEu4jBZx2rWrysxw3NqmOmRZCGfBAOV9qWOSORwGI2KeT6VWnhkZAAxBI49qqeW7QkKSArgSc9qyUItGjqS57dC+Yhq+pJsJ+zwdSDwxrVvikdsyADIU49qLGOCC2H2YhlAzkc5rOkuDJNKjHk5wK6KVNGVWb2Rh6NII2uGOABk/jmrGn7XeRkXMshyD3rDLPHcvhsAsQR+NdVZy24v7cx4A2c/XFYVdHYuGxoeS8VrtY5Y85qLSUkjuHEg+8M1bu26Y7nFV7G5Ely6nAKHArOLSkW0+W5rikNIpyKWurcwZTvjhAap2hxOTVvUDlAB61Uh4JNclV2ZEtx07ZkJqOPlsU9xkmmwjM6j1NZQbbBGtbgiIA05ow/WlUYUCnV3rRFkYRVzgYpSoK4Ip1FUMqTWo5ZapspRsEVrkVBJAr9qxqU1JDTKURO6r4I2gVSmQx/dGTUkUjSQncpBHArk5HB2LSuQXCHzSPyqxaIyKSzZB6VEridSjjDg4+tV9stq5BYkE8VvC1ymtDW3dMU4HNUoZsoMnmrcZyK6laxg9xjSbZgvrUueM1WuOJlPpU0j4iyO9BRWMJlvPM7Cr3aooU2qc9Sc1LSExr42nPTFcbPCt2kigZBY8/jXX3JIt3I67TXG2t6tsHVvvsTgVM/hNaZg3l9NY3Ahb78fQe1Zd3OZbeQkfM3OT9a3NbtDd3AuIxiUdV9RWFcxbBIp646elcyaNXdLQu6I6HTkWTBIBFbHhaFzE/nsRFvITnGax9CtGihFvL96OQqffnrXVWkcUjGKIgCM4wKid0OGxV1qb+yryFlG5nPBFaN5cG5tY7mUAAgZB7VT1KNZXDSLudOEB9afKGj0wrIeAMms4yd7FNGr4fRtjzbsq/AHatZW2kiua8I3MkqujZ8sElc10rYyTnFKpJoxktTG8SjfapIOQDiuehjJPzdK6HWSfIVGIIznisZAp+7XVQbauyZKxV8tt2R0PapQuRt25NSDgndxT87mDYxW4kVJ1CJyMEDpVESFgVzg9q1J4Wk6ck+lZbwPG+5hgntUWC5XAVmJKncDVgkBR5nYcVJhVX7oyfaqdyzI3zc+lNDZejBEYUncp5B9KtRqpXapzWdYzeWpVvmB/StGR1EIaAfMRg+1OwIdIwVfIDDzDzWNNat5pYgjJ71NIG84FmO/sc1pwwpKoWUjgZzQBnW1o0UizE/KOvvViQoxyvSrMkamLZGeAcGq0kQjIIP1pXBHQaEAcgdxW9aoCpPrXPaCwDA54IIroLWRSSoPNZSkkU72LQGKdmm7qCaSqLoY7kbXMSEhnAwcHNSLKrpuVgR6iud1aGX7e5XdsYA8HvUVlcz2koLZMeMEE10Jtq4+U6P7XCQCJAQehqnqmpR21lIwcbtpIwazb23ljmzHkwycjB6HuM1y2u6hJbyC3LEqQSCe9O47Ipaldrdoys2ZASRk+tc5NuLEsMGrhkDTGTdwRxzUEw3ZNCRLZXB4phPNBODTM1aJEaozTycmmE80xDSM0xlp+aTvRfUdiFlqMjmrJAxUTLVCsRdKCaeRTCMUXCw3NLwaQ8UZGKdwsODtHgqxGPQ1KJ1kGJVyTxkcVXPNKRxQIna3JGYyGHoOtQgHkY6UBnUggmpvOV1CuAMdwMUAQ4PSgGnmPB4578U36jFAXFBpwbFMxSZoAlD1IHqrmnBsUAWw1KGqAP704PQBYBpwNQK3FO3UDRKGpwaoQacDUgycNTgagDU4N70DRODUgaq4anB6ALQenB6rh6eGpXGWEbmn78CqytTi/HWncViYyUwuPWoi/vTC/vSCxMXpC9QeYT3oL+9CYrEpb3qNmpjP71G0lNCaGXkpCBAeTRFGtpaxvnLt1HpUEyyGQygEouBn3pu5mGWOc0wLavHM2cmNh3zgVOt5Jb4Fwu6PPDgYrNyetSCdhF5f3gfXmiwGwkkVyvyMrZ/SrumBY55UlYhDGSuTwDjiuYUyQNvXK+3augEbxWFvPI3zS8ihgWkctKq9yRXdXOrRaJots5YZJB255Irznz/LcNnpzUus301zYxu7HB4Az0qWFrnfWmv2Gqt5VvOI5pxyGOecegrOilmMWp2l0Qu1TsJGAcCvMhNLFIskchRwcggkV31ncya54La+zi4gBjfHBPHelLVAtGb9owHh2JlH/LMEgevpVnIksEYjblQT7Vn6PdK/h+AYyVQAg9zxmrq7pNPbIwxB49K8mt8R6FN6DlZp2KoCuQMGrltpiqoL5Y9earwyGRYSBtOMYxWzGCIwD1xzWbimrhUm0tCssSwsMdzVpkBXB9KrzriVGB6nFWmGU4rKCbTt0MZO9iLCN8oIyKCUiX5iBUMSFbk4JORzReW3nqMsRj0NLdXDrZsWGSGZyFwSOtPuceWR0PaobK2EDMQSc1alUFD9KpJ2TQOykLalTEpToRmrFVbIYgAqzjFezT+FGMtxaM5opBxVki0UhpaBjWwqkk8Dk15bqem22rXerSEeXJE5MfbI/CvUnUMpB6EYrz+8jX7RdiH/WgMsgHpipbsyonnc+mzQ4YnCsoYEj1qkQQSCc1sa2Xt7iOJyQCvANZBGea0RL3GMc1btrsKAp6VS53gHua05NOPkAr1AzWhBOrK2MHINLtJcVkiWS3fDZGPWtWxLz5dhgDp70ITLkceAAOpp90TD4dvUY8iYMPqT0pYubiMdgefpVG6jmkSSdcvboR5mOgz0z+dZVHqaQWhb00tFCYuouAARWzDbNFp0jiMTLGOeM4/OqOkW6TQJODkonH4101vp5tdPWZnDJdsUK88Z//AFVg5WOhLQ4y9sbRrcyw9BySDxg1jyWxQk9QeldNdWOy81GCEFoY4g49qzrqxlt9Os9SYAR3JKgEdCKuEyZQMQAE8HJ9KAMHFat3poL5hYKzDJB9fSqD2s8LnzIyPTPet1NGLiRg4p3mEdKMdj1z0ppHHWr3JZNFcsh4JrQguwSATzWQDzUqOVYHNKxLN0EMOehpJIVYeh9uKz47ojqatRXaNxnmmBJuljcMDkLjAx6Vq2GvyQ3EbSjeoYEnv78/Ss0Mrr1601owTn0HGKlpA22juZdTtdQ1T7TBMhHkbTjsfSpbl1GqoQvzNbgAjv7iuAiuZrVyVOAR29a3YNfae4gkmHMahd4wBisKlO5pCVtzq74JZwREYZ3GPxpI40lZI9uA2GfHHNLiFre3KyCUJLuznPXnv9KitJi9/KpHCjJ9hWCg0zdtWOjSMCFccBRgVDG8hUllwQcDipLe7juCUjIIUdR0NSI0bqSrBsHBx611x0RxyTbMu9edXKuB5ZwVOKvwkmOInqQKjuo45gwaQZxwM9KdAQIELHGDgVnUeqLpF4dKWkU5ApaZTFpKWkpiCiiigAooooAKKKKAFooooAKKKKAEooooAKKKKACiiigBaKKKACiiigAooooAKKKKAGmsDVwTKRjvn9K6CsHUiWuWyMAH86Vk3ca1RjC2MlwJVbDA5xUuoyCBonSMF1OScDirLzWschhXJlxnGazpDJNZyu3XPftVMlaFyV49VhE0WBj7w9DVfTo4I5ZUlYPFKhBJ7HFVdJL73jTIDAgntmq97Zy2lg0cLlnGSSCeeaRotTmXjAuZkXoHOPoKW53OQ7H7q4FOUGQnnEgPzfQUX7KDGB0xj8acNwnsd5LFHc6dYtIwjUwgqT0B7VBKJNOicO4dJT8zgdD2+lWBbzXumWESxExhAGYduOtKyJc20tlM42qQkR7k+ue9RW5UnceGlNtJbFjTbT7Wkd0x/eR8DPalj1C6LySXUOYlJAGACPQ5qGzvPsV0lmSAI1AJP8Z9q1XRXuGmGCioQy44zisKcoWOjEQm2uxkX6NbWE89wRLJcZVBjoD061m6JbiygljvCQ0TZRAcE8frV20P2uI30z5hAICk9CDUbwmKbzpGDtc424HAA/8A11hOWuh1U4JQ5GzU065FxYSXiwlZVBATA7d8Ut1ZG5tfPUFHYZI96LaJdPKyOR5TjBHbNSTy+a0c8Ug8lTyo7nsKxk3e7MUnCXubEGi3M0Kvb3akHOUJ7ilvJY9Qna2LBYoiCc9HPoKqa3fpbyW7KNpzz7Z6ZqC/R49KNyx2kuBkcHFaKUmrI05It870bNJEtrRS+AIkHynPGfSm6RFJc3E9xcR4BOEJHaorZY9QtIreNsoOSc960LqRNP07yi4BC5yOOBWlCnrdmdWfIn3OS8Zyq1o8cY+WN+T61xSlZFU44auy1S4i1XR5pYxjYeffBrj1j3wqwGMZyPSu2SSOSM3N3EmOxMbunQVr6bqKzRCKUllIwFJzg1S0Wx/tHVMv92MHI966i/0eJdBa5RQs0BJyBgEVi0Wnqc5DGINcMR53Age1ULyFEEwjORnnnoa2Qm+4t7lRyeprHu4hGLgq2Q7k9elERszpw3kKp+6DwadaSW6wuJlJc/6sg9KZcljbqnYdDTFI2AY5rQgliLGTDDoa0oyI54rgjAU8ms2M/wAs1YN0JIGjPJI7VLBHU6NfTTJcXKsTEh+6O9M0aF1uLi4kyockkHsKo+Gp5bYvGhBBGCCM1o6q721qSykLIcAjjINZPcpGSJ1eAeYpyJTg/jWVekC7kJOOa2GKpYxtszluB/Wse9AN6wY8ZzmtIjZBcIyBGboelQj74z071PcybgqdQOQaiAGea0MibzDsBUYAOKeGM+OPlHFRhlMe0dQasRbdioo5zzUyKO28CTIttLA2PvZHvVjWo549RjuFcDA4JHb0FZWk6TeW9q99ayBpF5KAE1vCYaktpuXlTlvrXPazK3Rc0SMRicRNneN2fc1JbNPcXKxXanylbI7c1Ho6s93ciP8AgNXTdK7uqgZHynjoa7WnKGhywqKE2mTTqfvxDKofmGOorOtnj1q8aRSSkKkIM9TVq8uVazNhbOHuWXHHbNS2limjWAKDMhxn3PeuJU22d6qcsbvcqQMSgDHEkZwwqO5t5BcxajA2HhPzj1FM1WV7S4WeBSyzEbyOgq5JtkhAVwQRzjvUyi4yNW4ySfcn+2rBbG4UZeXoPU1UsImgEsj8yTHJJ7VXhgn+0CNyCicxjFWgzuDJghUySac23YIxgloLJK0YO4cvxj0qMSKkqJjPZh6iixkfVNSEmzEUQJ6de1LcBbbUyJBhTyCeh9qSTSuSlFu3UtWTCw1BoixEE4yhJ6H0qxdWKCVrpTgY5qvex/aLMx9HAyhHGDRDemXTBEx/ebSCPcV0UqrWhzVKV1c426JEsjepNaWnTB7IyE4aMZBJ6+1Zc2TIyMcFWJHvU+n2Ulywh3FEB3ZyecUVNXciOmh1Fhdz3duJJlKgDIyOtSWSbbpnXv1oSZZIcRKMIMHFS6YvmK7jsawim3c2bVjVjPyZp2Rg1GDhCPSo1k5Irp5rI5mQ3J3ybe2KgQYYipSczE+1RR8s31rmm7szYrCn20e6YH05ppGTU9oPnNOmtQRfooorsLCiiigBKD0oooAgKgucigqOMCnkCmZBJFcdSWpoipdxEASJwVOeO9OjK3cQJHOefap3G7g1HHGIckdzmsOdpml7rzGNb+V82eKs2xyvHNQXgZ7VtpwcUunn9yBnPvXZSndGUl1JLocg+1NikEmE645qxIgcAGqtohE8noDgV0ElwdKWiikIjmBaFwOpBFcFq9uY7b7Yn34CSR613dxKIomdjgAVxV2DcO7IdyHIKD3rKo7KxvSXUr2znUrdLqPAkAAI9RWNqsMdtPKVbdIQCRnpVsTmxk8hMxgc4J7Vl6ldCZ5XU/MQME+lc6WpszRswRd3GwHKPggnJx61Ys7qaPVJEhBIBGT1xVO0klS8uA2DISM4HHetuyhiLHyiCxPzn3oqrUmk/dH6mXRo5wQEB5zUvnrfW4QDgcE+tQavbSXKpbhsAEEn2FWbdFhszFGOAOD61hHc0ZZ0aMw3YES/u+hx2rdljDKRkjPvXN+GbtVneB2yzE/hXTvGWGAcVc1cxk7MwdTgkULlsg1Rjj8skgVr6qjJGhJyM1nMCY/lHOa6KWiJerISqSMc8Ghk4A4xWlDDFJZxtjnHJpgtkNNyZVrIox7QCOtVpIgJS0vIPStg2iikNnHIMN0qeZlWRheQsjtzx2NZ8kBadoX5PYiuol0mKRcLJjj1NURoTo5kEgZh06nNUmQ0ZC2jW4J6k9Kkjd4GywyD1HpV6SxnjIlbkA8jFSPbLJGCw+Y84rVO5LViqIxMAUXJNRXqzQMixtyRzVmGQW03l4yDwfagxNLL8xyPWm0Ip2sku/a4Pc/WrU0bSp0xgdatLaJ/DzjvSTRhB8hzxjAqGNEuin5VUHgHBNdHbiKOQtvGTwMmuW0VHedkHEYYEmuiESG4QF/lBz1rmqGtrxNLepHUUA+4NMaJXxyfzpPs+M7WIz71hC/MY6EpVG5IBPuKaYYD1QflVSTTnd9wmIB7ZNB02UDiY5z6mvUjog07l0+WFAIGB0yK8n8SRyHV7hZAQpYGInoRXpT2ExUASk49zWfqHhmPUYMTkBwchumKBaI8ujXcSvUjk47VFKcHZ3rqta0CTRrIERlyQSWA4rmXhYMWbrjpVIllGRSDUR4NXJE65qsyZOaYrEYHNIRUhX0phFMCPGKTvUhFRng0AIaQilNITTQDSBTSAadSEUIViJlpmDU+KCBigCuaXPFOZabg1QmG6jINIaBQIdlgODShw33uvtTSaSgESFCeVOfpTSCOoxSKSDwafv3j5hzQAygUpHpSYIoAXOKcGIptJQBKr8VIGqsDinB8UDRaBFOBqur04PSAmBp4NQBqcDTAnzTgagBpwPNSMsq1PDVWVqeGpDJw9Lu461CDQXxQBIX96YXqMvTS1Owrku73o3e9Q7qN3NFhXHk0yQtkAck8U0mrFjH516CRlYxk/WgDQjtkWz8phnPJNUpLLbnHTtWlI3HFRdetMRizQlM4NOhmgS3KuMuGBHPataSBJF6daqTaOPLMkZy2elO4E0d3b3FviUAMOmMCnGZpESMn5U6D0rKjheK4KtnjrV4NtUn0FIAkkMkgUHqQKva4v2e0t4e+ATVTR4Dd6mg7A5NTeIrgTXoRTxGMUdBLcxmOWFXrTUbmxiaO3kxGxyyHofeqJPzCnkA4Ptila6GegeFNfs7qxGnzERXCriPJ6+vHftXUxoy2oVhhgMmvGIy0MqzRMQycgg969K8M+IYdS0zyruUJdINoBP3uOK4K1Ft3R1U52NqAsZ4n/gAIH4Vvq2Ywa521fZFAshwWJwD256Vq75dpVR0rhm3FNM0kuZInkIdx7HNTFhs61Sw5iOcg0yMSMcBia54VHG67icLrfYsrKguCCQDipi6kdQapywgYkJOQMUsUZkUHJH41PO9UDirXuSJcIkmwkAnkDNTSMPLJHPBxVR41WUEjn1q4ANvPStYNyXoTNJWaI7CYSQAdCOCPerlUYQEuCAcZGcVdFd+HqNrUymrMdRSUV18zsQLRmm5qOSZIYmkkICqMkmpdWzsFitqmqW2mWxluJQgA6E9a8s/t9r3XJo4RiGUkg8c9e9ReMfED6rqMkauRFGcAA8EVm6DE0l08pHCDg+9aWurspaD/ABNbSMyXRPyLx+tYqfMOB0rX8RXZkYWytkA5IrPtImRgWXB7A1rElhFHGFR2U5B6GtdJFkUbew6Vn3M0e5SMAg5IFJLfqZvMiGARgiqIL8ttDN95QPenxlI02rgAcVjSX08jgA4z7VMLnykzknHU5pga9mpmugq9QOnrTraS1j8LawJpAJpPljUn7x5wQKo6TqcSXfmlgCoyBnrUt1HBdW0/lEiQnITPU+wrKSbNIOxc0eY22m2spHEj+UV7nOMGuinF1ZTpGH8yKN8gAdCe/Nc9o4UrbwSIfNDZUE8YHfFdCtyTq8qyg7XUYB+lcs00dMXcz0vojcaq+AWki2EDsc8VzRuZ5IILKdswxsCnoCTW7qFstheyRDhnjJbPc1zkkhMkcO3jIYH3pwCRrXKCHUFTkiMrk+tdd/ZVvqVpHJJGAdpYYGM1zsUMM2qW5eQDO3zMntXa3DWtiyeUxMbggc5ApuTTM0kci+l6bqogijxG8jEZz36Y4rntb8P3mh3LJJGzxE5VwMAD8a7U2K29/YOBgGYkAcZzzXWzW9pPbzW10qs5Qk5AJAI7V1QldGM9HY8LCDaSCCfT0pnOceld3c+AGmeQ2r+U2C+HycjPasK68KapBE9wIGMI53Y4xVtoOUwwxAp6OVbOadIFGVAII6g9RUZBBx3oWpLVi3DdEHFaEUqyIDnmsQHBqeKZkI5oaIRsgKwIIqIw4GVJH41WjvRxk4q1HMrj7wotoMtWupz2fyhzjIPJJGa2bHXSFkLAEyYBI4rAZQ3SkUGMgjPFQ4psOdnqGgiJoQ0cmQoxyck5q7AY2MyxAqcnOTnmvNrDWJ7RgqSEDOSM11Gn+II7mREZlSRjnPTOKfLYTZqFEZ3aRyJUHIz1A9qsIGezjOcDdke4qK8cveW6rGQHySeMEVLbqZLcKD/q3wB6gVhU3Kp7mkv3R9Kd2pqDCgU7tVLYsKKKKYgooopjCiiigAooooAKKKKACiiigAooooAKKKKACiiigAooooAKKKKACiiigApaSlpCENYergi4BHTHNbh6Vh6v/rST2ApFIpwrbx3glYZYjBzTbu3WNJVUcMc1nzzkTBBn5u/pVuR5prN4+rDADYqiepCMQ6b5cS/v3PBrOk1BYIVeT5uCpH86nuZLhDGWG3K4Bx0NZwsWlUws25zkik2XsZN5biOJdRifIkfBUfrUV/h5UKDAIHX3pZAyExZJGSNp7c0y+IDQqp6KCTSjuEtUel2N7HFpdnbgjfLHge3FVrVdjzyuc+WMA+/rVTSCdQjtZgMC0h59+1ab2TG28xBkTcsPaufERbVzrw7gopX1ZWNrFJKZJGzICAuDjPGQfzpkN5NAs1pIp86TO33BGKltdqbkJzIuBGTzn/Gl1KZEtYrr5WuLdwCoHJ55ripxaZ1TlbRq6EisWjhjgQ4DqDKvpjr9M1C8ctxrSJCN1vCAuQMgGnahfMNSt4rU4kuCA4POFHJ4rYmSPT9OnkhQltpI7knHWuiELtmE6rjqxRJFcI1rKhRsYAbuPUVkNFNp1wEYFoc5z2zU2kwzX9kjXIYSsdwcHGB6Greo/voWtIsM4UZPUiqqwUVdmVCo726My9UtU1S1DqQkoIO09wDS6g09zokAhiLmQ4dQPu471Za2QQrHvIljALc062mH2OZ4wN7klUPPTjisYVYpM0knzJrYdpMtvYpHBjGRgMTwTTNbjl8kpEhkE5xkc7RVW3jZNNi89SsoYk5PQmr+mXqmQwyHJUZyeaulWbdgq0uZOaOX1LSJNI0eYFs7gCQPQ1x0Lsw4HLE8V6F4rlEljcFTlMgD0Feas7KmVOCDgV2N3Vzjj7raZetLubSpnBUgy9DjvW1NrFw+lR6cykPIcknuKw5JvOiRnXkAAGthI01DT4TEcXIGCfYe1Zs1SKNzMY57eFW+UHkjt7Vm3I8tZznJZicelShyL8ROCSGAyfWmahCIjIA2SxyRnpREGU50U2iOp+o9DVRHwCAKlJYQlecVXGQRWyRmy1GwGc9AM1YtESNDKRyemarIVPy4zkYNWWVgI1wQgIyfaoY0W9OkljusKhAfofUV1E4STTjHMwYYJU+/pRZtZR3enrtDb8AkY6YpdStoNO1I2sUnnRyHecHPlg9jmspFRMO2kWHSJDdLyj4A9M9Kxb4A3JY8Z7Vu3ghVpssDHkHA9axL/DXJYcDgj6VUSpaIqyghQT0HSmAHGTT5TuUAdqYSeBWpkSRAO6hex5rRhSMXSAsAAeTVOONY1yDknrSy5ABDcmoYz0Lw3e5a5OQVjALDtirOlESRS3SDAZzs+lc34ImJu5oZG4lTDE10ty6WVmIrfiMnAPvWLd2NDtGSeOe6MZyxbJFTRwPC7ycl5mJK+lR2DyxXEjRfeIBORTrS+knv5EeIgg4yQMV3KdoHFKlzVEy3pt3BFfGKePZIejnHNSa9LdJKiqpMZ6EDirGpWsdzYlYtvmRgMrAdx2qGzuRqmlFchpoyAR3BrmhNc2p11YOUNBNIU38MqTp8i8ZPeq1vCbe5mtUfeI+QSc8Gr+q30GkaSRGQJCAFHck1R0yE29qZ5WLPIMkk+tKrJX0NMPBqDuIsx+0AA9Ov0qSW6+0n7DZAHefnIGcDvQYlZyVUgvzn2pY4hYXf2qBSQQBIDzgetHNHqTBSTZpGOLSNPJBAK9feqd+f7V08SohDR/MuOpp+p27ajbpPC5IUHKg9RUmlBnUyuoWJBhQR1rRWa0MXKaqIrrM0saKo+cAcfSkeGMTmZWwdvK574qvJdK+srJbkbACGPUVMwE10ZlbC45GeCadGmpO7NsVUdOKt1OUk+e5kJGBuJFaMH2mK3bCjLj5CB0qlOoGoyqOmScVr6a4ubcwgjzI+nuKmsrOxjSfMrmno8WLRQ3JYc/WtqCJY48IMZ5NYUc6wWxEZ3SgHIHatvT5Gls0ZhgkcipppXNJPQc3AI9qqltrH6VakGJPwqrP981FR2MhsZySajjPzP9alhHymohw7fWudO5LQ8c5NWrQdTVZfumrdoPkrenuHUs0tJS11FBRRRQAlFFB6UMCN+nFQIrKSTzk5qwRmqd7cvbrlVzXBUjrc1jroiwR0zTJjiJiOuDiqljeNdMQRjFXmAC1k0O1nqV1QyWoDnBI5qS0jEa4U5ApXYLHjH5UtuPlzXTQWgpajrmQogIPU0tsMR57scmoL1gSig85q1EMIB7V1mbHmmSOI0LMcBRkk041nXJkvJhDHkRqfnbsfamCRRv3N5bSSMxAAO3Bx9K5nSbv/AE+VZOAg4B7119+RJE9tEnGPvADAxXJ3sKi1leLCyxnGfWuaqdtNe6VfFKLdvHLbr5ZUjOO4/CsG4UMCoXAAHNdqbJbvQIZ5BhyAT2rn9asYoVVo2AJXke9TBg9SCz1Bb3VLiaMD5gAR6n2rS846dqvlKSWlAOM96zI7SPTNYmt8FWByQT0HY10YtojcLdygFwBtqKt7kUtifVGeCCNyPmfAJ9BSSOEsgUOSVGQKTVnabTXAXLnAGO1Q6PC0cZinO4gZ5+lYR1Zqx2gW5hv4y33nOTntXZspIwK5TS5N+pxsexIrr66ZrQ5ZvUytXQi3Vjzg1mEjBAHGK2tWGbM+xFZPl5XgU6eqBMdpxY2hB7E08HBPNJp/3JB6E0w5BNUlqVJ6EhkA70qNlaqNICetS27ZU81TiiFJkpkC00yEjIPWoZGw2KVDkUNWQKTbGXCkxls/hVaV8QB15Jq3cnEB+lYyrPG2c5UnIHpRDcqWxPbBVgy4y7E59qkS3KDJPWnwgso+XnrTpThQB1rVohMZ5nlodpycYqArIzYXoRSHcW5BxVpBmLbjBI61DRSG2j+XL5UfGTya2Vs0SRAZSSTxyawrEA3hwcnv9a6VbUvOjkn5SDisHG5teyLItwOhYfiaekO1gdxPtmpgtKRTjSs7nO5NgBwKXFKOBRXUiLhikIyKWikBXu7WK7gaGZAysCD+NcXqngeQF3tHyDzg5JGK7s80YqgPE77TLy0mdJYTgHrjAIqhJDjAxz3Fe5XNhb3SFZYlOR1wM1zGpeA7acF4GKN7k0DueWyKVJGCM1ERW7qWhXWnsRcRMAOhIxmsl48EkKcY5PpTAqkYphFTOAAPbioyM0E3GU0in4prCgoYaKU0lMQYoxmjFFNCGlc00pUhpMZNFwZCUppGKsECmlMinckhpOlPK4puKY7CUoOKSgGgQpajdmijAoAB9KD+VGcc0A9cjrQAdqTNKelJigBQcGn7qjGSaXkUAShvenhqrg04NQBY3U5WqAP0p6tSHcnDU4NUQalDZpMZNv4ppamE8U0tRYVyQtTS1Rk0m6gRLuoBzUWaAcZpgPJrTtiLa2DHguMk1nWqGaUDHAOTUupXGSIkPA64oAmGqoZ/LJ49auRyxyYw4JPaucKcZPWnxSvG4IJyOetAHTgYxUofYu7055rJttVRmAk4NWby6UWpKMCTkcUgKVzIHmLDuaSRikI9SKqxFmOWqad84A6CmBreH2W3gnuTwQCAazJ2MsryE5JOauKfI0zYOshzVFyAuO9MEVzy1PPSmjk5oYseV7UhsVWIOeoq7bzGPDRsVPscVTjZS2MYPoasJx2xUtXQ07M6HRfEk9lMpmDSopzgnJH4muysvHWnTS+XOhhyeGYjFeXLkc0k0hCgg4I6VzVKCaNlLTU9se7juIi1uwdM4ytLb3ICEAZI615HpXiG/wBKIMUhdDkkHn+dej+GNQg1e1FwjjzHHzJnkV5tTDNO6OhOLiak0rOmegHU0+3uP3Ix1FJc255Cnr2pbS32xncOTzXK6bTG3HlI5pyXBIxjpVpJjJECv0qCe33dPwqa0g2QAHvya0pxkroU3HlTRCJvLu0J75BrVXkA1SFuHnUgcqcnNXh0r0MNTaTbOao03oLSUtJnk11tGY1uATXCeLfEDFJ4I2IjTIyD1NdfrF2LPTJZc8kYX6mvIvEkzfuIyThiST61Kppu7KWxhTHzJTjlnPHvXS6bbfYrH5vvFdxrK0rTmM/2ibgL0z0raeZNrKWGCCK2sS2YFvCdQ1aSdv8AVK2T6cUl/cgyvIoAzwoA7CtJhDaWVx5RyxBPBrm2kaTAY9KaACeMknNXtMtFkUySDvkVnkM+FXknit+2j8qJV6YAq0SZ2oSRWzhAuT6jFNtJY5WKsASe1R6xGwug+0kEVX0/m/jAB68/SqETzxhHKMpBzxg4q9JHPoupRWN4wYSgMGAxwRx1q5cxR7CzAcDrVu58J3dzaW97BL9odVDEck47DmiyHsQ2t+2n3CeeoaHpvAxtHfJrp9RuLOQ2V5AwEBjKu+eMjHeuRZsN5U6FHHUNW74XW3ut+m3TZjkOVGeQa56sOxrTmPuRHfa6XaQOhtmGQehwK48kmaM9xz+Ga6W6t20nUprdcndEQpJySPasdY1TQbyRhlhIoRvTnpWMVY0k7lqR2ub5BDlQUDE/TtXa2SLe6TCcEkKTycniuVubcWLQuvJaFTj2Nd1DDBZ6JbTocggA89c0NIlMxpL+MxabOwyFmMZ9iD1rqWMR1UiQ8PCBnPGc1y19DHcuIrdCqeYGAPPOetdCk3mXRtUXdIIwMjtxW1N6ENXdzQvLQyBGhbDoMcdwaBBCunrbykFAoBz3pxjmh08KDmVRjNZWpwTRxQAyEn+IAkUnKxcI3djmtd8MxamTPBF9nlOQpI4PpwK8/miltrh4LiMxzISCD3x3r129kudQ0tjasokh+cgDkgdvxrKvtBtNXsEv7gbBLheDggnrkitYySRM4vnaseagcn1FA4rpp/Bl1HEJ7eVXMuQEwScA4z+tc/NbyRAlkIAOCT61aaZnKDTsRqcGpo5WUg5qLGAD69KBxVWINOC5zwxq2GBrDVyD1q1FckDrSsTY0wue9SKXhYOGII6EdqqQ3IIGTzVpHD4BoA3dL8RTwFVkYOAcjIyR+JrrrC+jurf9wwDsc46kV5wileR1FX7G+mtJVdScj8qznC5UXZnp8Zyg9cc0+snRNUW/iOSA+en4VrVFiwooooGFFFFAgooopjCiiigAooooAKKKKACiiigAooooAKKKKACiiikAUUUUwCiiigAooooAD0rG1hc5P+zWyelY+qHMu0/3aQ0c6U3RjCkuTwalnnaG1ES8O3OTUslyLa6SHyiecg4FZ2qySTSkqMMOgpsSLRP2m1jE2AxOOOOaqtJFYq88jAspIHPSo7F5JPLVslweR70XdjEbKaKSXLyPnOTxUFpXOduZBNdvOOA/P0qK5AkaHaeSCKSSPyLprctlQcA/Wm3MbRsqA8gZFVHcT2Z2em6munQWUCJvEkeJMY556Vt3V7LZuFSBpEkH3Rj5RXPQm3e40wxEHYgBB557iul1a5jhiBK/Oy9O+KVZpRZGGjKdSxlBPMdZFJK8nIPSm6crGW6ju2BdDkMehB6Ve0OICzMrjCyE7QeorEmt7uHUp5FJaEuAQOory4yV7o9qX7xuPY3fscN5bo5+WVACX9DUKaiYLiO1dxIXcLjrx75q15iTWhh3BPkySDismS3kmsLeUDbcrzk+1VObT0M4RWqkb3nLaQTmMglz8ijt2qrpdtcIjvO37xz1NUra4+0P9qQ5ihQ5HXnvV61vnksDckcEZTA7VFSTmrGbp8miI77JJhjOJZO/rVeyP9nO5u22M2fLU9x34rR02Bph9onHOcg+1Jc266zbuFUoUYhHPqOvSnTw1o3e4/bJLke3UqIlze3JbA8kYIwO9S6jZsHW4UgRquJAvBI+tQW+oSabKthcIS4wEcAAPnpVO/119HCWlwhnMrFiF6he45p04JOxM5OLutilq8gOi3UUQLIDkEnJx9a4d9pUDGRmuxnm3afqV4R5cM4AjQ9uOlcdb8RnPU16KWiOJNyk2xsjnaIlHJ4ArW8q90uKF51ISUAowGBiqmlRpJds0mMqMjNdjq7QXXgoSMBlI8qe4PNRI0TOW1GMPLDdoBywBwKo6lCY5JG3ZDHP0rRgcDTIfMGeQfxrOv4pI5ZnLZVhwPSktynsZbn5D7VEo3c1Kx+Q56023XzJBGnU1smZD4CA53dMVeEim2KnGRVIAlyo7dfrUtqpEpWTp2qJDRq+Hpn+0BXBYggAk9K3jDHZNNI7Fzkncxzn2Ga56xvo7K5LMRgDAGOtdG7xXOluZGCkDIyeprCVy4mErx3MVzJMCqOwwDxisvURsnwOhHFaltDHJZXFuZAXBBJB6e1ZupDDopOcADPrVwY3qUm9ulNxjDH1xTmJwB2phyR7VsZdSxGmUZg2eKLeJim6Q8ZNNhyARngjFToGAWLBx61LGXtMuxYXIYE7ZODg816Eot5tOibPC4IBPWsTwVp1s9+0NyiuWjJGRn8q0YI3ttbnsGBMKHdGPas3ZajWpNp8m3VrgN3AOPrW1fWQXT0njQB4+TgckVg2SsfExHbbkiuna+jJaA4LDgD1HrW8U5QMLqE9TNF8b60It12EjBzz/KqKQtoOLyMkwtnzMnIBqW7iOh3LyE7obg5BHAU0s8ou7JoeCjdu5NcTTUjvTTSfQz4EGvXE97OzARH5EzgEeuOlWraQ6imxZAgQ4Gen6VLZxiOFYiAjj5WAGOPWq+vRb3htbAgGU8lOMflTcW3qJSu7R2I7a5mjllkkYGOBthwOvvW+6K0O5DlHH86is9Lt4rMWMpzLImWOep9azLhr2yuBpkYL5wQcZ4puDsJTV7IvafO9qxtZAcE8E9wabql+0arZWoJYjkjtVK+uJ4XhkZMOCOMdRU9sVgvGuGG+OfGD1we4oTaVjbli3zFuysBbacUYZkcHnvmq0W2KcQM3zjkjPIFWLvVFtpQ8gwgGAD61XsIJb6d9RIwckYx1Fa0ZNPQ56kVNNyMK6GL+X/eIppmktW3WwJmXovXNSamrRzzSKM4bJFP0dIJrwzyN80Yycnj8qus7sxppJWRr2IW1thJOczSdQa3tNctGVIxg8CsK0tjfTmaQkKD8o9cV0sCBEBAwTUw0CWwSj5gaqTDLZq7L0qm/JrKszJjY+FNREYY1LnBApkg5rnQDlHyGrdtwlV4wPL5p8L4OK3puzGo31LopaaDlRTq7BBRRSUAFB6UUUDG4zVO/XMY4zzV0VVvv9V+NYVFoVF6lewgCKZB/F2q6wyKjt4jHEAetTHpXK1cqTuyJxiPkU5QTHwOaJP8AVn2oDhYQR1rpoqyJbKlsGuLhmbop4rRAwMVDbxhFyBjPNT10ksQkAZNQogVjt4Dck+9SyDKEUw7RFhjgYqWCKNzcK1lJLCuRg8/SuPsWW/WWI8Ec57ZrsNTiL2DrGQgxngda4qFzYvLIinBPOe1c1ZndS+Blt9TZIY9NK7Qhxk9xWL4kC+eoVj09avanIbtEkjjxIgwMDrVTU5APJSWM7imSTisoPUCpdTT3Grm5nTy5GjAwR1HrWrdXwt7u3LNlJIwAM9xWfeXHl30crLkEYjB78c1oWlstwY7q6HEf3R0ya2rJNmNC/KalzI0NkJtuc9j2q1YRxNp4nyCWHNRzSKbJzKOowB0qjoscsKGOZjg8gGuaOjNiXSA66u27hBJwa7Y1yNqFN4EiIJDZOPWut/hGfSuiesTmmtSrqQzZt9RWWM4xite9GbVh7VkA5opbEoLIEGQD1JoIBZhUlsAsh96hkOJXFaR3HLYh2xnJzzn1qSAKNwXpiqpyCasWhJZvoK0asZpiOo3HNOQCmyZ3mhTg1LWgJ6i3KZhFVmiBVSO9XJuYKhjUeWD7Uqe5q9hIYhGCx6ntVKaOQThgchjyPSr5JJIppj55rexmiGOLc4XHB71PNGAhA4OKcmApx1qKQOx3CokiokGnxlL0gjr/AI110YG4fSuXtP8Aj9Ut1xiunTgKfasVoy5bFgdKQ0DpRWxiLRVPVLhrayaVOoIFY0etTggkg+2KECVzpMijNc+NbuBzsz+Apy68+Tuj/QUh2N/NFYQ1/j7hP5U868pxiM579KoVjazSHmsb+3gOsZ/SnLr0Z5KEAHByRTCxoXNnBdIUmiVgRjkAmuM13wAsoaXT3CHqUOTn6V1A1y0PVwPfNL/bVocDzAM+p6UBZni2p6ZdaZKYruIxnqCRjNUSBivb7yfSL2MxXAifI6kDI/HFcJr3gmFQ1zpMu4YyYySSfpRcEjiMZpCKtS28tu5jniMbDrmoducEcg0yrEBFBFTFMGmFcUE2IsUY5pxFJimgsNPSgUpFJjFAMDQOlFFBIbQaaYxTgaWncCsYzmkIIqzgGmsgNNMCvS08x00qRTASminEU2gB2aFXewUHBJwKQUoJHI4NAh00L2z4lUjngnvTSRnirMN8wQpOqyKeOnI/E04WkFwubeQLjqGOTQBUyKKdJFJCQsqlCeme9MBoGKDzTg2KYKM0gJw+acGquDinBqAuWCcim5pm+gmkDHE5ozTN1G6mIfmgGmZpYzlgKALtufJjZ+5HFJb2kl2zy4OBzQwLptTk4q3Y3yW0YgYAHPNAFG6tmhXLDHOKgFrJK6rGCSavajOtxcR7ThByfrVyxjCymbHAGBQBgzK0R2MMMOtWIVeWLO4kAc1JqKGW68zbgNwKsmEWdlhvvMOaQFVSI1NJGd8gB6ZqF2zxUtqcMT6GmBrEeZKsXURjJ/GqV5GElAHQitC2UpEZH+8RzVG5O99zc8cUrgVjhVzUX3juU4PpTmJB+bp2ppweUPNMCUICwPQipgScA9ahVmJAbg1LGMkGiwE/8IqCcjAHvU56VVkOWC9xSZVyWMqFGfSrmm6ndaZcpLbSlcHpnj8qpDhQDSg81Dimhxk0egW3j0tEsk8eWUjcBgZFdRpHiPT9ViDQzKH7oTkivHFYheOtMtbia0ufMgkZTkHAJA4rllQW6Nee+jPfFQdxSPwOOK5HQPHVrcwRw358qXgFyQATXWRyxzIJI3DqehHSvOrKUNh63JYjkZxgnrUwFV4zhqsA8V2YSopR13M5rUCTiq11f21km64mWMYzyankkEaFicADNcRqU0N1dPLcSknOAgbAx9Old10JIi1PV7jVFK7Cqg5C+g96xZrK3vZEWWQExdQOM+1J4g1sQR+RaqBI6nJwDXN6TJLFJcXkkhOxOQScZpxBs1b+5W4uBBaDZFEAGPqahMfAyxJ+tTW1jdm0N00DFX+YyAYFR7lIOGyR1HpVkXImAVSTyO+a5+Yjz5MdMmtm+m8uA4PPasMksxPcmjqMuabF5lwGPIHNbRHIqrp8AhgDd2GTVuqRJHNDHOhVxkHuKjhs4IGyikH1JzUxzSj3ouBV1OQpCqKQGfgZpmka9qOiXKSMxkjGMqeRj8adqURkVJBk+Ww4HoarMEkTk5BGOO1AHa2l9ofihTHIBb3DDIBIBJ9OBWZPo9/oGpR3VvmaNGOcA/1rmTH5MYaJismcIVODitrSPGNxZgWuooJo3GN2BwfUk0pK407Fy91WPU9RinlHlMqFDk9/fFYV0GClBnacZGeCRXUalbaNqGktqGnyjzIyCUDZJ9q58wm5ACgliM49Kz5C1K5pCZrv7LCRumKBAB3ArrLTfNpAhLjMZwoPPSuMtLmMKCxCSxqQCfXFdV4WkeTSTeytuTzMEjpn0rnqRa2NItMeBK9qd+FuI5eoGABn0roNGtlF3JKxzIB1Hoaw75TDdXgRswTop3f3TnHWtrSZTDsiX5iyjLdcVdFNrUmbs7GjdF7hhDCwBzlj6Yqt5oWR7O4I3LyhPcVbRUsbcsTnkliT3NU7iCLWIw6Eo8RyGBx/KqktLijNKSRl3ROn4nTISTKuDRoqtqUDPIpFqkmYwOMkVT1DVYdQRrUDEkLbTg9eMZFaPh9hYaK0kxwsZ6enPeslc65Tv01HKRNYqsY2ziby8HsCeuKzNNsLKPVL3T71FYk4BIHU9xn61o28QW0n1LOGkfIHYc8cVFNCk9t9ui+a5Eg3gdSO9dCehjLVu5x/izwa+is15bEvau3TklCfU1yq4IGDmvZNZngvfC9xvQ4GFKk5IOa4zUfC8D2b3iHy2RQSCeM/Qe1Vz23Odq70OPIoBINaZ0DUBAtwsRdHGRgVm/xkEEEcEHtTVRMlwaHo5GDmrlvcsGGe1UQcVLGcVoS1Y3YplZRjrVpCCKw4piuOauwXvQH86GFzobK5eAgoxGeeDXUabr3mbY7ogE/x9APrXDQXStjB9q1IJhtFRZFJnoQIZQQcgjINGK5TTtUltmAYl0J5BOTXSWt3Fdx74zz3GeRUOLWpSZYpaSlqQEooooGFFFFMAooooAKKKKACiiigAooooAKKKKACiiigAooooAKKKKACiiigBD0rG1kbGDjpt6/jW0elZGsfMwQ/d2Z/WhAjLJVYjcMoYp146VS1CIGIXUBDE4yBUk00lsxUDcJBgjHQetUJllhtpViJdT+OKGJPUtW+LSM3DjJYZFY96Gk05plc7kYkjPqa05o5zpFvI46g7uKzY7djBcMTmOU4A96mxadjCuJFkgA/5aA8mo2laQK2ctggVJNC0czoeSDxUbqI9meCM04hJ6M7WCGKHw/pMoIMrHOR1Jz0rRYy3l2ZZEICYB9MVzujv5sduJpP3Sq20Z6H/Irpo7mLUbZTE3lqhBdj3A+lcuJTaNcJJR23Evr5NLt1lRGbzSFWPP61NZQRoj3czApKcknpn2qvDD/aeoI7D5ISSo7EdM1oalL5NvHHCoZHbYwx0rHD07u501Z+zVurM3UbRra8SQti1P3iDjGfenpi7gkjgOUUYBBzn6GrcIZ7JxdsrQIoKsR1/GsnR2J84qwSISExk9COworxSZpTm5wbe6HWimLRbiNFIeUnd/sjv+lR+H8zzBFk3WgTEYyTkVoW8LmwFo2FlclySOo//VVOzt2smZbYHaAQo64Oax5kmhU02mr6m5qEyWtk0KHBKkZ9BVDQzdyXAkc4txHwMdTmoTIL9PIlbDnjNXZpIdN01bVJAHf5ck9M967lUi4HLKhJTSve5n6sJbjUndo9qW4DRPjqf61LbwQXcUWpTxAyxA5QjOT9Ks2Gy9tNjjByAM9SB3pL8brmK0t2CuclhjjGO4rkjdttHQ2rKD6HFeInljsnQDaksgcLjG0elcyDg47V6Df2v2sXVvOoDxKTnGARivOnyqt6gkGu2DdtTnqxUZaDi0kUhaM44wa3ZI5Z9DhjWUmNzlwCeKwlJKA45NbGmSgwpblsKckg9fwoZK3GXsgSCGONTsLAk1R1EP5kxJypHFWryMreDcwEQOBVO/LiaRW6YyKEU9jMHKkGmxEhyV4I70vUnt3qMbg/HU1r0MyxEWMhLDrk5qVSVXzD3PFRxli4XHJFTA7owmM7TyahjOk0DTLaRI5rwA+cSOe3pSPH5WozWWSyo3y4PUVlQaq7NDZDIJYcjsM1vGyI1F5RID8oGeeeKxkxooS2ajUbmCJsFlBJ9Kx9VBWREJyVGDV15TJqE6RsQCoAcnOTVHUAwmUNyQME+tVBFMoMeKT+H3qWSPCFvSogPlya2M2PiYnPqKtiRnUMABgelV4IyVLAcGnRsWJQfjUMEdH4d1CS+1uADMfl8Eg4yB9K6+E+XqN1f3JAVRgduB3rgNCcW2pozNtycZ6dq7Sb7Rc6fIqjc4IJAHUGspFIl0q5SbWxcDgSLgVq3dtLJfFogcyHCnsB3rD0yMQ6lArnAUZPauuFyqW0koXPlg4NddNpQOSpByqJFLVp7bTdNWG5HnMwwATk5/GudtoLuOwMxOCDkAjtmta3lW91A3Vwu+Mg7AegNQT3CRXpUkeT09q4pTTdz0ORqPKU1u5fLmljO+TZ0HrW5pFhbW9sLoEyTMoZstnB7gZ6VWkt4IofMgXLkgn3Heqb3b6RexTAk285AYE520e11SCNFxiQ3uuT/wDCQgKpUL6+lbOtCe6t4rqzH+kxAHpnIPaoNUsYL6eGSBQCeCQO1R6reSW7pZ2xzM4AHfjFaOasZU4PnIvti3lslxKQJEOCMdD9Ku2Ekeq2x+Xy1jbgn1H0rJhtEgs3idsysSSM1DbISjxMzRQ4xkEjk+4qItNamtRtNJGjclNWuFtlIJifDOOhxW4LmzjAtkcIcdM9TWHochjlewaIxvziRud3071m3aTxeIYxKxwDwRwDWtG1zLENpKw/Uzi7uIhyCQRUllEbbTJiUxISDn2qrfszatKnQgCn204ZzbsTkcE54orLW5lSeh2EMYZYGUbQFBOO+a0o+FFcjbaxPHeraIRJGBywHSutTGwEdMZqabbKmEnK1UYc1ac1AwrKtuZtEJ+8Kc65xTP+WlTgbqwTHYYflixTYvvUtwdqAU2Dlh71rHVlJWRoJ90U6mqMACnV3LYgKKWkpiCg9KKQ9KYwHSqmoHFsT7j+dWlORVXUQTasBWE9mOO5NGcqDnPFOb7pqCyBW2QE5OOanY/Ka5kN7jDypFRSA+ZGo6YqUZMWcZOM4qO3JmYyHoOBXTSVkDLQGFA9KDS008rWxJGzEvgcikeMSYy2MdhTgAFIHJqCCB43eSRs7jwM9KllJDb9o47Ry5wMEAZ61x0s0ZtXYYKMcEgV1+oqDaux52gkCuEt1/0iRGOYmycehrmqK52UV7jHWs7I4icAkfcOOtV9fEhljbaMMCOnQ1BczyWzqpXAQggkdRRr96LiOGWF16fMPes4oG7FvxH5Ueq22wDCk8Y7UyS4NtJASfk64qXxhJbTatZTwNyxwwB9enFItgbxkLnCIM5raroZ0lobL3cdzBGYhkYAPfmo7F/tDyN0MZwR6U63MIjEaDAUY+tZ2mxzjWpnYlYXOAT0OK5VqzQuAmDWo5EyQRyB65rtI33xq2MZGa5OaNY7vzcZIHArqLVzJaRPjBZQSK3nsYVB1wu6Fh7Viou1yGrbm/1LfSsiEiQZPWroq6M0xrERzkE44qKQbpCQetPuYzIwIOCKI48j3rRRaKdmVWiPOKktVMbNnvVjyXJwBUUkbK23uKp3JSSGPyxNIBjmphCTjjrUcsUiDgGhp2FZXHEZiI9qqwyEpjsKQCck9QKlht+M+tOEbFNkiR5+b1p0q4XdT1XC4psvzLtrVogrqx3EdqnUZHSkjhJGaecJwaiRUSqBsvEPqa6RT8in2Fc7JzdRsOmRXQQcwp9K53uXLYtDpQaB0pa3voYkc8SzwtGwyGGDWd/YkHYn861KMU1sCdjHOgqTxJgfU03/AIR9f+en6mtrFFA7mKdAAGA46Y70f2EQPvCtrFBFArmF/YRzyw/WmtoTjO1gfwNb2DS4oHc5ttDnzwB+VRnRblWztz+FdRQRQFzlTo9yQAYyCevFMOl3SN8qsQOgrrMUYHoKY7nHSaO8nEtqGBOc7Rn86wrvwPLIxe3jIJOcHmvTto9B+VG0eg/Ki4rnh+paBqGnkNNayCMnBcjgVklck+3FfQMttDMpWWJXB7EA1yut+AbO9DS2h8qXrgnj8hRceh5IUNMIrodT8MajpzkPbOyA8uBwBWM8RAORTQFYikxUpT5ajPFFybCYpMU6kNAWG4o70vFJQIBS9aTFOFUhBjIppQGnilpjsVzGajKkVbwKa0YNJsLFU8UhNTNEecCoypHWgBpPGKASMYJHfg0pHNGKYi1DqBHFxGJQfQDI/OiS2huXDWrYJPKk5NVBxRyOQxB9jikxiujRNh1IJ9aTtmrUV8AAs8YdMY4Az+dPNpBcf8esg3Y+4Tk0XEUhS06aKSBtsilfr3qMMGPFMBwNLmmilzTEOzkUZFNB4pG70gF3joKUNg5q/HHBJagKPmI5PvWey7WI96ALMFyVkHIqdkiuCQrYc9Oazhxg09ZGGCDzQxk8kMsPJBIzwa2o5oo7JWUjIHIrHjuyPlfke9SuVlVQrYwRnntSEaMojuVhkAAAGTVG+uzM5HYcCpNQuV3JFbH92qjJHes2RgWJHSgBM5Oas2yksAOnU1VXrV+0GF3GhjRo3MwSHaOpHFZcjYUDnPfNOuJSzjngVBI5PccUhsbkljnkU4AZBApoYYwacAeo6VQh4ycZq1CmVBqsCSQMVpRptjA9qYiIrVIndcOR0BxWg2FUk1mx53sfU5qWMnDDo3anLgnIqI4I5qWJflzT6AOGRUan94TUpOATVWM7nJ96kaZaDEAEHB9q1dL8Q3+mt+6mJGQSGJNY+floVsGsqlJS3NUz1nQfGNjfRBLmQRTDrk4zWhe+JLeFCsBEhxwQeK8cEzDkEqfUcVJHqs8LcMWA9Tms40lF6A2md5fa7dXj4LYA4wOKzZpQiNKx6DOTWZZa1BP8rjYx4yTUmsSEaTI0Z3bumPStLWFcxLi6Et3LcMc7RhR61IsJhtUt8fPMdzfSm6Lp7S4lnBCDnnuasqwmupJewO1fpVxIZ03h7xBb6dZjTbuIPGT8rnGAD65qbxBpWmzWTahaSgMBkBTgflXLHDDn8KSS4eK3ZTI23HQk4q2QY2pzFpAingdar2sRlnVR60yZi8jEnqa0NHgJzOexwBTsM1AAqgDpThQBmlBGKYhppBTyM0hFDQDTgggjIPWoU0e4niee0Uskf38cgVPg1c0rVZNMcqyhrd8lxjk/jQmBz0p2XREg2BQAAfpSSLGyZYe9dxcabpXiKAyQMqSDkAHnP4Vy134evLQnzUYR88n0qtGBV0QMomIY7CcAZ4rW0q6XT9US4kQPGOCMDofrVa3jjhjCxjA606QhFLHHHrU7AdVe6dpGp2zT2kqpJ/dz/gKwpLTV9ELxx7jCSDnBwfcDNYj6nKHAgD8cnB4NXLTxdcxELdqJI+4IGR+JqXFPcabRrJ4mlNu8F7CTnA3AAYGa7bwreW17H5kMqyYUAgckVyYutI1qKMqmxzjOCBx36Uk+jXujW/26zlJhGMlSQB9aFFJaA3d6noixvHdPv5t5MAA881FfNhDa2o+d/vFewrkdM8azxwiG+jMiZwGUAYFdJperafdo0sdwpnI+ZCckYrKW1jWKV7mXq1nFBpUN5boPMRlBPXJHHPrWnpRivvD2NuDIpEg9DSLu1TUBAI8WcQ3Zx1b0zVbWZn0mGa5scMjkJJGB93tn0FSlZGjd2GhuW+1WU4LQB8q/Ye1Z1+z6TqP2W3YvPOcRr1AB7kd62dMto7bRpZUfeJF3ZByQcetc3aCXVNTlaZsSgbVb0A6VN3sU0m2zY12NbTwbeqZQ0zKC5HTcfQdqzYLmdvDM0Vyn7wxgJxgnIODWveW66rpVxp0rYMMYJccZIHH6isi0Zru3l3Af6kEADgUSbaOeOjdy9ZRtb2tnZysN4jGQR1OMmue1vQYtQdn09QlzGTkdQR9BTta8QwwapZXCtkwAqyg+2KoWXjF7ZZlaAv5pyGAGevrURUkzZtNHPTxPbXDRSqVZeDn170qEEZBrtoLnQtVRRPtDAHdggEnPrisnVPDcFmsLWswMk/OMk4HbiuyDfU5pJGIDgA05W9KLiCWzl8q4QxsOBnv700HvWl7mbRdtpihHPetq2nBUEGubV8EVoWNwd+0njHFJoEzp7acDqeK07TUHtphNHzGTiRfb2rkGu2WQIDjNdLo8kSWmZQWklO1Bml0saJnao6yRq6HIYZBp9U7UtC4tipwo4PY1crJlBRS0UhCUUtFABRRRQAUUUUAFFFFABRRRQAUUUUAFFFFABRRRQAUUUUAFFFFACHpWTrAwEPqCK1jWZq4yiik3oUjIaJGlRpOFx1qiQLa3Z5B/rGOAfSp7q8WCIGQEgHAxUN9KJlXjjAIFFxWLKIxjitp+BOP3Zxxg1lalZyW1tcQwOGkj5wB2qS2vpJlSKYEOWKw9iKgkkTTtQluZZDIJFwwz0P41NzRJHMJIWzv+/wBMmmXIOEz15zVjUAJpjewjEYOCvpUNyVkZHXoRWkdWElobehxRwxwyTsSJAVCg4xXVppKz2a2pLRxRc7lJBbPuK5bQ1h0+ewuLpwY5SRgnp2HWuut70Pc3GnsdrKd6HPVa58Roh0INNyRBbPLpVyzOpMBIRT6AdzW0Yorzy5hyOQMdPrWNev5tpNGxA4AB96fb3v8AZ8JiLbsJlRnknFclGpZ2Z2VKLqK/Ui1rUVTVLTT05hzmbHGPQGo7+1ZZFSAHyGbdIV4xjpzUK20n9mSXdwv+kzSFsEcgHoBU1vHcW7x6bzIZwXeQ87Qe1FRuciorkVr7EyySzSRXg4jUYB9R0qzeXEVvamWIBncYAHvWjFBbxwizC8LHwPbpWMYUsNQxO+UlyIwT0NE6HIrkRmpvRWt+JeljQaX5kagsE4I65rIhilvNTjuZgRAse0+mfWrUMs63LPGN9qVIC9eaXTpYP7KcyMBhiDk9MmsruSVtkUpOF092RfPFJJe2zZSNdoXqDir+j7Liz+2sCXOTnPOPSsq1j8u4a0V98U2SOT071om4aygECx7FBCgnoa6KCW4V1Zef6FLxUFfw612h2SbTyOCfUGvLkwyEnkkg16dr8dvHZ+RuJZlJKk5Ge/FebBRHKyngAkCu12a0OG7bsRqHlnWGMfO5wBXVjwhN/ZC6hayEzR58xOTkDrgdq5qMraajDcZyAc12mn+J4bfQ545D8zk7Mnrms2y0jlbmQXNsWHGDx9c1S1B3knORxtGKnlJhsWLDBkbIHpk1HeH5gpH8GQaSepTM2OMOzhmAwM59agjDMSehBq3EilZAzYAGQfWqkZbOTwe1aXM2TQlhcL7damjm8m4IBB3dR70yEEzLnv1qe0ijOotI/wB1eh7GpbBEsEG28jc8FiMV1TQvJGQpxsGSfUVzVssuo6gkFuhMrHCgdq6S3W6026NvejEmMHIwCD04rJotK7MMRNLJMyDAHQ461Qvs7U39cc1uXlvLBqjoBgSR7gAOlYl8rbUDjnBzVRZTViqRutyfSq4GSM9KuABrQ9iD+dU161qZNE8UjBWRRxiiE7QWxye1OtmUbwRzihT8o4wal7jN7StMhuVTzmIkkIC4OMV2UIawupLEsHxHlSOpHv61w+mX8aTW5Y4KEZGetdVaXkmo60JhEVjjjxk96zmwjuWII1bWoFc4BBrWvJZIXawjXPmnIOOwrIlcDWrUg8EkVsXtx9m1FAi75dgKjqTW1NXhYxnNQqK4TsscYhhUAkdCOlY93dJcommqmLgONx4zirE+oeTK7upLyZBUdQTUmkWZtmlvLyPLtkqSOg7Vzezd3c9BVFypixxi1vGt5pOGQbCT1NR38KXQFq33Cc59KtXaR61pTmA5nQnyyDyDVDTpC+nL9oYC5jJVlPXisqlNp6FRqc+pJp195On3Sy8/ZSQp7n0qnZ2tyLpdRuzzIMgHsD0qSSFbhxLu8sdGTPUjpWjChuQIwcgDGB2FDTsLnSdkV7lVhhe/wSQCcHofwrOs5WurcxvGUYncAe9WJZJ9Q1H+z4V/0cEeY2OhHXmrOrINNlhuIlDhRggDt60JOw9G9dyDV7pxYQNCuJoCDkDBOK1bcwajZQ3pUFyMn1BrKAM8ouNuUYA4xUumpLHcTQK2ELblHt6VrRbvYipTurGVqpxrkoHdBVeQNFGZFyWfjj3q1rsbJrAdehjGfzp9swdSFTIjG4E85rpqabnKlZ2LOkQLZWciud8kpyCTkj2rsdPctZICckDBNcnHDi3S7Y8O4XGelddAgigQL0wD+lRFqwSQ9j82KjI4p3VqRuBXJVepBWbiWp4+cVWc5m4qxFWCYEVzycelJa8ygelPnGKWyT5yfSumjqy29C9RRRXeYi0lLSUAFIelLSHpzTGNQ8Gq2oOY7fcFyQeBVgOoJFZl9qDC4ESpkDrxWM02tCluWrSUvCCy7T0wasMRt5NUkLsoYDGewqU+YwC4NZQg76lO17kzEJASD0FFqm2Be2RmoTGwZYy2dxz+VXAAAAO1dKVkQxailYgAKRmpD0quzl5TGIzgdW7UNiQTFhCTEMvjgdajh8xIx5xy57CnGRklEaKTnqe1SEHBI5bGBUNlIo3VmZS0jyMOOACQPyrjr2F7W4eQDKk4I9K7SUSW1rI8zhzg4xxXIRztdm4Ei5BPI9KwqaHbRbcWZmtwyX9nG0a7GUdcdarX0UcdpboEJJHJBrXLAWwWTGAcAjijUkMcMKxhDuHPGcCsk7MTVzlpTdRNbvcZID8EiuoiumtrFTKMAng+1UPEMZitIre4jKTxuMHGAR9KtTQy3thHbgYHBJ9q6axjQd4l+ApdW5ltycjG7mrWlwpelgCAI/50mm+Vb2PkquOOSe9UNPnng1yeGBSY2647VyReps0XpblYdREM/AIwCe5rqrIqbSMqcjHFcnqdsbvUY26bcHIrp9LYGyUAEBTjmt5aowqFmUZjYexrGh+Xj61tkZBHqKxiNshHoTV4cyFk5IpyKR0GacFzipwAq5PXFdaRLYICq5IqrLjzi1PMjmQnPHTFKEDPg/WnYLsdGQR0pZiGQrgZFDDaMCoiSTk0cocxCqAZ4pQoBPap0jyuahk4bii1hXbGNwabjNSgZpGUgZpsoUABKpTSEtj0qYuRkZprR7xlRzWbWhSK8cmJArdSeDXS23MK1zs0RQo5GDkCugtDmBa52rMt7FtelLSL0pa1Wxi9xDRmmscKT7VjDX13EFMYOD0qVPWxSi3sbefekzWONfj/ALp/SnDXoj2xVqSD2cjXFFZI16Ecnp9aX+3oCMj+dLmQezka1GayRrkB68fjUg1i3I+8Pzo5kP2cjSpM1QGr2x/iH508ananpIv50JoXI+xdozVT+0rY/wDLQfnThfQHB3j86fMhcsuxZoquLyE/xj86cLiM9GBoug5X2JaCOKQOD0NGc0XFZjHhikH7xFYHsRmuc1nwPp2pK0kSmKYnIIOFHrwK6bmg9OKOawM8V1rwlqekMWaIywg/6xRgD8651sEkZ5Havol4o5UKyIHB6gjIrltd8A6dqqtLbgW9zkEHOFHrkCjmQl5njuMUYre1fwjqukMWkgaSJeTIowAPWsBJFYkA9OvtVJofqKBSYwad79qTGeaoBKUCjHNLii4gpQOKAKXHFADacBmkA5p4FACbQaaYQalApQKAKjwEZxULRsOorS21HJGCOlO4GdjFGOKsvCQelQshFCAjxSgsCNrEH1BxRig0AW4b4gCO4USRjjIHP50j2VvInmWkgBzkoTk1VzxTctnKsR9DVWJFPFFJ0ooAUGlzTc0E0ATpMYlGDwaiY5Yt60g6UUAFFL2oxQMQE1ICSMZxmmgU4HFFgFzsTaCT9aYTk0Mc0g5xSAenWrgfZHgHmqowBSlyRilYYvmZNITtbJ5pAM9KMEdadhDgQx6YqRT1FR8dqcpwMUAWLZcygnoK0sg8VnwEAZqysnNAEd85EIVepNVY8Koz1pZpDJcH0HApOtFgHD5nAHerYjwoFV7ZN8w9BzV4jnFNiKcx2Rk+1QQggc96nvjjag7nNRqMYqbDHk4Wm5xTj0pjcCnYpMegMjhF5J6U2aGW3kKyqR6H1rW8N6YdQuJWDAGIZAIzkitXUJLW72wyxeW4GCxwBgd6r2d1cTZx24g5BI+lW7TVZYf3Up3xk9DzxV670CQszWx3ADOBzmsSeN7dgJVIPoaycR3OibUYjZlYgASMAD3pIk8uBF7gc/WsfSnD3IRz1PAzW4x5NUkS2MJqhqcwEQQHk1eYgKSawNQm8yc4PA4oEQAktgDNdHbQ+TbovcjJrD04Kb2IP0JBru5NF+1xmXTmzGqjg8knviqAyrRI5r2G3lcIkjYLHoK0dQ8O3dkWaIGaMHgqOg/Gst4JbeXZcxtGT0J4xWnp/iC6tCFlIlixggjJI/Gi4GYDyQeo6ijrXRSQ6Zra74CIpycbM4wfcCsa90650+VlljJjHRwMCgVisSoUljgAc1i3N3LISEOADx71rSASRMFbORWSsQMrI5wR0HrSsMhiu7uyxLFIwGexNdvoniqC+tRBqCgrjG7AGK5BYQLgW/3lkJwfQ0mkEx30lvkEAmmgsdRrdja2zpPaSArJwRnOKwr9mKBBwDycelXSzE7SxI7ZOcVXvVIQOBwOp9BQwM1Q0n+rwMHuM5pZIVmtjKFwynDD1psYkgYrtJHYjvU4bybKQSDBfpRYCHSp3juBEGIDcDHauli1C5itZbQyFoZBggknFcpYBnvkK9jk10LD5jQJjRwMVIrlSWDODjHynH8qiJ5pSwAGTUNXKTaOk0jxZNpUCwSJ50YyflAyPqT1q5Z6lFqk0krTqoHJibnOe/pXGPdRx8E5pqXsIJYSFc9gcUWK5nc9TUSWwKAEQzqAin1I5rlIQ8N9csrbQzkDPY4pg8XXFxZCIlQYwApwPzrOe+aRi5fDMSTU8pfMdaNds7PThFGN8xQoxyDzjGTmuVbVbiztSqsoTYQSR29KrNLnJLZJrL1K5JAhBznk0cquZt6lK4k86d5CScnPWiIZ6c4qLOSAOpNaVpbCMAuOueK0UUTd3KxcrnaxBx2OKt2urXFu4diZAuMAnOPzqvdhVkyvQ1ApyfbpRZCbPRJJtK8ReH/JQoLsjIH8Q/GuGkiltp2t5lIdODx1pttNLbOJYmIZTkYPFad9crq6rcomJo1AlAA/P+dNaC3M8GpYXIcEHGKhIxSqcEGrJSL7Od6sK1La6leSExtgxkED1IrMhXzkwvUCrFrDKHDZIANSyrnpdjrEdxHEJFxI2ATx+dbFefWkrKo2kgjGDmu30+f7TZRyZySMH696yki07lqiloqRhRRRQAUUUUAJRRRQAUUUUAFFFFABRRRQAUUUUALRRRQAUUUUAFFFFACGs7VR8qe+a0aztU/5ZD1JpPYqO5zouYRAxlUMUPA9adIIbuyEkZAKjpWfd8XEijpmm20kltOCgLIRyKLaFdS2LVjHHfFMCLgccZHes+SaC7WUEgyzn5Aa1A91NpVyGXauSVGK5sR+VcxXbEiONhkenrSCzRnXfmWUk1qR9/ggjpVc8QoB24q/r9zFe6o11bEFJEAOOx71nSEi3U+5qo7hJ6G7aaO95olvevL1nURjJ455rtr7T45Jo762cb4gVcjuMc1yuiW1zc+GRJC3ywyZC+4PJroRebNIuUjU71AUgnJJI6ilXh7rbJoVWppIjBjELW8pyHO4MDj8KhuYpZpopHXy3jwUB/iA+nXIp9rCr2yuzZfOQpPOakld7qKW2mxHIuGQ4wSO4FeVFa6nq1HbVCT7dRlhn3+UIQSiE43k+w61csXeGQ3F4oDEBRxVdbaSaEeeNksfMIAxkAeg60q3bfbohMBsCDIx1Y8UKdpmaTlFonvdQe0vhIBn19lqteXqXFzbzSphQCUHHU1f1DyEaMsud7fOfQAVkGXztRdtoMKKCDgYFb1qlo2Jw1LVyZdgmFvbgpgvk4X1JPpTEtIreeVA+6NB5kwB6E849qltIT5RurgYC8oOn0NU98sN7LIqM6XC7278jtXEpO2iLcFObaexagsEEvnwv8yHIBJOBUGoXy3kaGHjy33bjyCanguM2Et3CrFpQVx6Y4qp5H2e3huCP3fJk9KKdVxdkXFKTfP8h980VzpTySyIZ4wxAA5Jry+QO289wc5r0a7s3uFmWBthuMnnnHFeeT/Is0R+9G2D+Br1KUm1qclWmosleZLmwCsoEw4yOK2bS2jk0ONlUM0Zyf8ACsSOPy4BIw69Kt6XekOIgxCZyQT1oaJWhDfTCXG9cE4wvpUd2d0gjxyseSat67HGJPOTGGAPHYVFqXljyipG5ohmiImYbyEIV6c0yFS6kjkjmnSEEGrGnRrMrguEKg4z3rUjqMgY+aoPQ9avQpm3dlGTk81nJnzAxOMGtC2lCiRM4BORmoaKNLQJ4LSYXJ5dZBkg9BXaeMhC8FncKRvkYBSO4xmvNrQEapGd2YzIMgdDXc6rbO11bzSSh7ZcbQM8HFZSZUVrcyNUnaaZY9pEixkA9yKwbxXVIw/L45rWu5jc6pK6kcIQoHYVlXe7ZH5h/eDINOA2ylKCsBIOKrocgE1cfa1uyk4I5qjGAV5PfitkZk8ZBc/SpEK7DnrmmwgbwpHJHFEKGSYn+FTSYFyxhD3cQ3YJIr0Ka7jtLXMUYMmwAEAYBx3rzyORY72OTooIru7F7e7sixYYxkc1jNMcdxrBoZ7B5MkkEg++a07t5TqCz4+dEAXI4Oazb6Zo7G3kCbjvwD6CpjfvFDDHIhMz859q3pO0WY1KPPNNEazNpur/AG2+j3IwwVxwPfmujvtt9pP2m3PyBCRjuMVQu44b9om+V2A+ZfwqLTLwWs0mkznByTHk9QawVVXZ1Ok1FIh8NyStJiIHyyMOTzg1LqsEFreLNG/zSNgrn171dR4NIspDkICTyffpWRaWguS95LIXkkOQMnAHbiic0zSlBpNspX0kh1FUjyI8jJHrVu81GVPItNPIN3LwTjIA+lPvrUTKI1IUg4J9adPp6TgR27bJouQTyaHOLWhgoSU22W7aJdAsnuLlladzkj1JqvptzFqbTJOwxJyAT09qsWhGqWctld83EeQfY+tUdJ0qSO8ZZiVjhbII4z71SSaCbkpKwLM2nP8AY5wAuSUcjg57VL5hjvIe2T+dJrLyarcJBFCSsUmd4HXHvUZL2+owq6lwTgEdqeGinPUvEVGoX6lXxJIbfUUkI+R48VLbR7EWJCCZQCD7Gp/F0avFbngYOPzqgLuKO2SQHGwBck9MV04hLc4qE3JXZqX13BBp8NiQRNkADPU5611Nk5exjLdQAD+FcdpNpJcynULogoAPKJHBFdfGhjgi2nIIyfxrmTsjaRMBk0khwppy1HMcA1xz1YkVeslWIzzVVT89WYzWQ7CyjcQPSprePYp96jwTk+gqaBw8YIrroIl6ImpKKK7iAooopjCmkZ6U6kPFAEbIOtN+zxE7ioJNSkZFAFIYzYF6CnAgjOMEUuKR+EJHXFCSQN3IEUy3BkJwF4Aq1UNspWEZ6nrU1MQ1yqIWJwByTUEbiT54+EPJJ71JLtdTGe/amF0gjHmEKOgHrUMECyLLkKOneo7mWSBVESlyTzjsKeHDAYAVcZz61HFOJpGRVIC9WPINQ9ykLMjGBt3zEjoBXIafEqanPEehB4967C7Z0t2MY3MBwB3rimimllmeA4kUEmsqh10HozO11zZqevkkk59KWaWObSbeUTAc45Jqa8dL3TGgmXqD83oazo7aK20qPziSQcAZ4rnW5WtzV8ZwyS2sN3joeTjt2NJbyyR2KlQCSgI474qx4k12wudCNpakSPtwCCDgVm20krWAIGT5fAHc4rrrK7Oeg7aI2bO5guLLy1P78DkZpREYrgGNR5j8nA7VV0C3+zMJJslyCT7UtzfDTNZjlcho5RgD0rktZnQaFxMsV3CrcbyAa6mEIIwExjAxiuO12IzJC0WdzNuUit/QHb7GY3bcV71vf3TCojV7GswR5kb61p9j9Kzoz87g+tXQMRG+TFNMgfoadIM1EqEE12kMeF5p4wmGPfimBgGGaju5CqgjpmgLkxO4ZpnU0QnMYJ709gAuRVJEgsgVSp71A4y2aaxYtUyrkZNKw7kY4oc5XFOJFMwc80FJkJTmpIwI+TyDUqqCOe1RSHnFSy0Q3JDgY7HNbFid1uv0rFIyK2dP/wCPcD0rlluVfQur0p1NXpTq0Wxkxjj5T9K42TyhdTDeAA54PWuzbpXK3uhpc38pDFHJz1IBFc9TRm9Fq7uQYiIByKd5QI9qy7eQW91JBcMf3ZPU9a0EvIpIA8fRSM81k6jsdasSGAY5FJ5Cj2q20iIAzDg9KQIlwD5bcjrSVRlpIqmFQOtIIVA3Zx7E1N9g8zJEmCPc1nLbSx3siFiQASOTyKvmYmkXRGp6Ggw98kfjVaPU7Y5RW+ZcgjPeq1tO3nu0svyk8DNCmwsmaXlkjAJ/OmmNx0Y/nRaMZTI38A+77iqct1cC3aVBkA4HFCmwaiXDHKP4j9c05fPXpIfzNZdrqcrXwtJ2ABOASMZNbtuA7FT26Gm6jQuVMh8y4GT5rfmacLm7C/6wjHXrUsoQNhSMjrUMFxHPcNDjDAZx60lVuLkiN+2XQOTISD7mkGoXSk4Yn8a0DBAyDaQT6Z6GqN2Vt3RQAS3X2oc2VGNN9AOq3YXqaWPWboZyM/hUZMYxuYDNVrq4hgdQrhtx7dqFNsbpUy5Lq8silZI1cEchgCK5fVfD1jfIXgjMb4IGDgE/QVpjUoWnEJIyTgVox2kzZ2REjPUCtE2Q4QSPM7vRLyyB3RF1H8QGBVADggckHpXrNzB9nTdPAfLOQSQOK5jUNK03UCTC4jkxng4BOPQVtGT2ZzVKcVqmcYQaBW5ceGL+O3M9vE1xHjOUHT86yJI3hk8uVDGw7HrWqRyNq4wClpPpSjpT6lCAc08ChRTsYNMBMUoGKcOlNYgUrgBNISBTCcUwuaQDmOagkFOLc0h5zTQFdlxTDU7CoiKL6iG0AYpaDVXJGmjtRS9qYDaU0CjFAAKdTRThQACgUuKKAFzgU0mgmkNACE5NOXrSAU8DAoGBOKXPFJ3oGDxmkMcDil39KbjFKAOtAh4waUHmmA4oBoAsq+BTnlKqcHmq6tQWycdqQEijjcepoJ4poPanLy4FO4Fy0GMN61ZJ5zVWNsYAp80wjhJHU8UBYqXDmS4z2BwKetQpyoz1qdOlICRUzUckbFSFHNWYVytPhT/SU3LlAwLfQHJ/SqA1rZIrbw/HcQybLnJDgEjNQw3B3FrkDEgwD0xUuqiB70LZn90VGADkE0yGZrZDDPDuBBAOBwfWhSaVhGhEJbYGWJxKijBAGcjFc94geC7ZZIl28YI9xVmKaWIkBzj0JrG1WcEnacZ4xU7sfQdosDSXTTngRnj3NbRPzGqmmQeRZLnq3JqyTiqYiG8lEduzE9BXPktLIAOSSK0NVn4EYPXk1FpEHnXeSMhRk0kBcm08qsbwffTFWtP8QXNjMCxMRHBDdD9BT5ZhDk5Ax61WFsb1SzrgE8ECi4zs7bWdO1eIR3SBWI4fgZNULzQLiJGntx5sXUADJx9a5r7FcWqloGJVeo5Jra0rXbmNAytuUEBkPJGKBFQma3Y8NCw5Izgj8quaV4sSNTa6nH5sROA/HA9yaXxJqFrfNbzxgIeVlAwOT06Vh6lp/wBmZX2lQ3IDc5HqKSLtodbc6TYX0Pn6fOCCMnBJx6Vx13EzT7QwBGQT61Z0c3MbTeSZHjA5AJ61LLFHMhIOD39c1SIZnRy/Zg88pBcjAHpTtHQ5lnYYLE4zUw0+LfuZ93tk1YjRYxtUYApgSjk5pZSNpB5BGKVBwKhlbJwKCblEwXCE+XgjJIBGaiezu7ggOMAe1acYPrUo3BRTYXILS0jtkyB83rUskoGcnilZsCs67uMAqD1qSia4vVjTKsCfSs6S7lkYnP5VXdyx6mkBxQkBIWYnkk/jTwcDrUWaUE5oaC5bjuWUAZOKtw3ZJGaywaerkYo5R3NmS5ULkGseSQyNuY5JNOaYlcZqLPHHJ7ChIm5atYDJJuI4Xk1os2E9KitYzDBz1YZpsz4Q80MEVJ5N0h5701TioySXNPHpTSEyVG/nWlo8zQ+aMArKMHIrLHYCtK0GyH3PNOwIJ4tshx07VAeDWgSGxnrUMtnkGSI5OMkdaLAyTTZMThSeta4I3ccVz0DNDOpYYwa3lOQD6ihkl+3kAHWur8N3IG+1JOT84z+tcXE+OK29LvjbTpIOxAJ9jUtXRaZ3FLSAgjI70tYlhRRRQAUUUlAC0UUUAJRRRQAUtJS0AJRRRQAUUUUALRRRQAUUUUAFFFFACVmaofmj9gTWmay9VP7xB7GkVHc5q6i3qZAOSTn86kslEcbTSL8oHGaS5aRYZCi5EZJxjqKlnJm0VJYlwHGcU3sD3KaaoY7giQfuZDj6DsaW/wBOWO4xuBiuFCkD1PesiMyvPI0o/dxDBGKsXdrcG2SdpyFA3DJPA7VI02c/qFsdP1KSzPKgZB9jVeYfuFA7VZnuDdPI0hzIBgH2qtk+UAexpxepUtUdR4RM95o09kkgRFmBb1IPXBroZLeOaQBHCrbjk9n44/ya5XQDLF4bv5YSQRJliOw4rpZBFPHYpAxcOvzFTznGeajETfKRhaTc22R6QoEc96+T85AGeBjgcVDdpcS67G8oZVCAjHA9ea11WK2TKMpgiBEg689ak8yG7kinQDy1B3MemMcV5CbbPT51e7V0RTOZ4RKTslQFUBPX3qjGY9S1GGFTj7OpLnPU9qNZuhE6Sod6HAj29OeCfenMyWpWW3TMwUKQOpJqWmpXZooWgmuv4EV1KZbl1jcuFbYTnIBFWfsLfZGtSSHk5JHUCoZWkAVoISNjbpmIBCn3psWpXMzLJFHt77SMkD3rRptXZTldKMehaF818V08IUyuGJ749K0Wit/INujqZETpnnpVTT5rdPMeQqJXJA7E+mKjhjjuW3RSEXFuSZeTgj0xXZRguXU46suSaSVijo175QdJBiNyTg/wnvVy8lkjR7v5XtFGFVR1z39DzVh5LR1zJGIpGBynANNtx/ok4MRMCgBFPJPrXGqa57Nm05J+8lZlGy1C0t0CXUimQEsTnAAPSvPLlUn1O7aI5R5CQfbNd9qumiGCSbblNgG6uADrHeSkA7Bg5r0qaSWhzzu3du4+MCS6ht5eIzwfpW6LWyk0y5aNdvkMChB5+hPesC5bzUE6DBBGKuxSTJojCMEmY4cDt70mzN7kLA3NmWXJAGeeaivwoSEFsuIhUjH7Pp4SM9AAc1DfAIIWbJcpgflQtxsxXHJ9zVrR4Y7jzkkbaQCUOcZNVj/F9amtsfZmAO1+xrXoZ21I0RmcDuDzUgEnn7ME46Y9KSEEOAT0PJ9atwc3EjdzwKhssFUJIDnABBNddaaiLu3XBEkRGAeuD0rmtJWNtUSeTmGJx5g9eea6PxLJa2OqW4sMeVcgkgdAazaGmZUduLTVZopXDyup2AdhWVd7gA0hwxY5rp9Qto4LW2nIJkYZJzz06Vy2oFyg8wYbJ4oiU0V0CyYDnCk8nNVZIxHOQhJAPBz2qbcfJ24+ppgxtI61sZMmgID88kjg+lSopiUqOp61DCQD74qcEkZNSxl60t0CI7jJyDg+ma6OzjWTUpbdGCRhAw/GuOjuZROkY6ZHSu60m0EjPcjJ3IM4PTHaplawktS7ehY9NiUEHBIyam0uykvbsNMoG2IgEjoDVC5m8zTC6Kflfgd60rbV47WxDycSkAY6H2rWkrpkTnyNMit7sx6kdPkQo0QIVj/EKmvIBPGGVf30bBgw6kDtml1hA9jDqcIBlhO846kdxUFpr0F0vmKmM9QccVySptNnaqikkyLWSNVMQjYiED5gDzn0qe0KQ2aRnOVOPwqOzaJNWmQjMLZYAdjUWp3McaSQQsDNKeFHUA0nB9SnOMklHoJPAdSuJDby/LbrnIJwTV20Bkto7kH58cjvmp9PsY9Ks4omPzTAAkn1qK5t/wCzNRVw2beT34BNDptaiVRN2KtvFPDfHUIv9Q5xJnnBrQ8QXPk2a/ZxmSchQB1IPekupE8to0YASDOB6+tUdPiuJJxNdMH8k4UY4AoTdrA4q92SaYJbW3EEqkyScgkcjNNubtbGaNJY8sxwCccVennEML3EmAI+c4qrb51qP7fJCUQDCAgc+9a0G+YyqJSTuVPFsctxZ2ywcuXBFQGGMwW8EsfLcMBxz3rR1iMx2ds38SHHPvVKGYCZJHAOAc/WuquzjpwUXZE135/kxRWoPlxjkDtXTaVMJ9NjJOXAwR71l6eY0s7uXgoARk/SpvDhL2xYA7Scg9jXJfQ1kbS8CoLg8Gp+lQT9cVzS3EiqDhjViM/KDVY8NipkPIGahjSLG4JExPfiprdQsQA6VnzSb7iKFeQTzWooAUAdq7aC0JnoLRRRXUQFFFFABSGlpDTASgkClxSFQaBiFhxUbncwUVKBimhQXJoAcowoHpTj0opD900CIsAuWpk1usrBnPTkDNPjBKEHrTEiaNiztnPQVncaFcxom6QgADFIhVxlRhTyCO9EnlyLsk79vWnALHGOygce1Q9yireXTQAhY2bAzkVzEcubqeSMgF+CK6l7hbhGWNMjkFuwrkp447a7kZDlQTnBqakWkdFJ2RmzFYJzETlHPI9KdcwlbBEC7jnjIzxTNYkSNVu4xlcc1Viupr6yEkbAAHGcVy2NG7E+t6DHHG13Yk+QwJAJzj2o0KdZIIZCOFHT6Vo61qEs0MlvBBtCkgDAwaytHhaOxKsMEg8ehrrqnDRd3odRZLHPZTyLgEg49qz47ZLudZ5efLBCg9zUWgx3IyJHIRycA5qeVhZ3CZOFLdc8Yrjb1O+JdlkBtRI642jAz2q54aZyZQTkADms/XZlbTZHg6ADGPWrHhKaRoyJFwXA/Eito/CzKotDpjzWbc/upjjvWkDWZcHdckH1q8O9TmYkbFjzUu1SOtR8AUhfI4PSvQIbGTZDYHao7g5twD61OAJBxye9Q3Qxb0mwtclgOIAaQylm244otj/o6j2p/l5wRVoTEWLdzTpP3acVKpWNfnOM9PeopeRyOD0oYiBSSalKgimgAUGQZxUsaI3co2BSgB1JNMkBLZoB2jBqWUiNlwpNamnH9x9KziwKkCr+mn92RXLU3NVsaKninUxOlPrSOxk9xG6Vh6rqcVnOI3jJJAOQQMjNbh6VTu7eKUb5EDFRxkVz1i6bszzrU7gXGqTXCggOMAZq1ov79ZYc4Jxiq1+Gm1aaNU2EAjGKs6TE8aNcDgocGsotW1OxXN+9ikjtYxIuNuBnHWqNvdraAs5JDdMGtW+uBd6coUfMcEisq1hPmASISCcAYrNtX0LhfqWv7VtposAFMdyetR2kzz35mjiLKqYI4ORVvyY1YARLn0wKfJew6bfRrKoQTJgcAciqTsEtFoYkcNlDfyAqd5JJXPSrLCzIOEOcetTPHFcan9qVcFxjHbjvVoW4J/1f6Umwi7LUo2RVFlUnCAEg1UgvrT+zbi3LBpCTg5rSMKhJsjAOQRXPixkhM3lxMQ5yD1prUlso3JP2qJhkFSDkV1MbsQCDg4Fc3NbSlgGQq+QADXRIGDRqByUGR71My4st2YV7qXzT8pGQc965bVYbltReS1l2YGB15rrbCSKKSVZSAcZGaw7jH26bCnaSSv0pQJ1bZgCbVYASJScnnr/jV7Q57y71NBcEvGSAT6VbmcJ8gjyD7VPorKb5IZECqeScYya2ukGqQ7XdP2XyywzfuiPmAJ4qO20ZblQyyE+5JOK0tcs0eVUic5IyRmq1tDPbxhEb6Gmmkxxu4la68LOzrLC5DAgjk9q6bSpWjQRTDBAwSR1NZPmXY/izjoMUokuwcnn6CtFNIzlTbOkuo4Lm0dHAKsprjI9FVJSApxnINaf2i62kAnBGCKaslyvVc/hTdRNE/V2uo3ToZLGYhiDG2AQRkVo6h4b0jXYAJogMdDHhSPqRVMzyFeVGfpUiXM+zAyvGRjjmqjUbF9WfQ4jX/AV9peZrH9/EMkqASQPqa5QkhykiGNh1B6ivYjNclMyZJPUHpWReaFa6gGaWII56EAD860U9Lsh0baXPOAuKQ8Guj1TwpeWrGS2/fIBnCg5Fc5J8jlH+Vx1B601UTIlTaELYqMnNBzk+1NwaszAnNMIp1BGaAI8c04LkU8JnFSCPAoQiDy8mopUwavBKiuEUL70AZ5HNB6U9hSY4qkSMAop6rmmkYOKdx2G0U7FAFFxCAU4CkxTqVwsFJTsUnSmIaaKM80AEmgYAUoORSnB4FJjFIYZxyadhTyKacUowOlMBe1LkEUmaTOKAFJozTM80uaAHA08HAqMU/OKQDgaehwSaizSg0AWFkwabJJ5jbc8CogaF6k0ASg4xU0Zy2Krg81LGeaCS+hAStDRbiCC4na4XcHTCj9D/ADrJjYlgoq8qYA4xxVDJIomkuHEbYwSRnmrBuHjikguI/mPQ4qoGaP5kbkGpbm7N2kYZQCg5OOpqQK0j7VJPesiNDcaiobkAk4q3qE/loQDg0uj2/wC7Nw33icU0I0wAFAHao5XCRlj2FSVnarPsj2A4JFMdjKu5jJMWJ4zW5pMKwWYdvvOecVzwOW6Z56Vv20c0MCsAWGAcUCGaqSixnszAGrySKqqo4BHFUdQAu7cR5Ebg5APc0tvOkiokoMcgwBk9akZoxtvJU1ShLQ6lKin5GAIHvVgSpCpJYEgdu9UbYvJdySnoRge1MRNfQNcxEBsHrx+lMudTuJLJLS7KsIOVIXB/E9xVgZ61VuVE10kOOvJoSKvodX4at0tdDM0hX5skkjoewqpcNYX4kmT908YyVz1PtiodN1ZtPzbyJ5ls46cZB+pqLU1tN8ctkSA4y4Jzz6U7klYcDPrSpyRUeccE1LEAQMsAetCAlPCVVJy9TynC4qBBk5pkkq8U4vgU0HAprnAptgRTy4U1j3MhZjzV67kwCKy3OWzUlADTs0wGlBqgHZpQaaDSg0CHg5FOBwKYOlGaAuPJ4qzp9uZptxGQvNUyeK3dNiMEG5xgsM80hhM4AwO1UbibIwKs3ZVVJU8k1mMdzUgFHXNSA1GtPHSqRLJYRvkA961VGFAFZ9imXLdhWhmqQDhzUgbaOKiBpwNICTZHMAHGCOhHFXUHyjnjFUBU8chXAzxQKxdQ4NX7VufYc/j2rNjYEAircLEYIpWGj0HSbg3GnROTkgbT9RV+uc8MXO5JIGPIOQK6IdKwasy1sLRSUtIYUUUUAFFFFACUUUUxhRRRSAKKKKACiiimAtFFJSELRSUUAFFFFMYtZOpnNwg9s1qnpWVqgxcRn1BqXsOO5jC7jtp5WlXKMCMe9TQOtzYCCPAK8gVm38hWaZtuUBHNRWkzpCJ0JByePWjoU7XH6bp7yXU3mKfKjcE+/tWVrty0lwYwcRxNggd/atWyv7uPV5lK4hljyOO9YckLXQnhYkTISSO5PapEkZ+p2ws70IhyroGz9RVWQER5A+XPWkE0k0m2U5YZA9sVNNIP7PEQHIbNUtynsaWhzS/2XcRwqTGJA856/Jx+Vb8erWhuU+wRlgQABkHFZPhGZxaXtpHFvMxBY4BwOlbumWsGmwTQxxiSSTLIcA7Rj396isk1qKhUak1YhuzdXCXNpbKQpBLueQSasKrZitFfFv5ebgg4I49e1R6e9xZ2h86MlQTufHUZ4q7YQO4n1GEFmbnyzznA6DtXnQS5j0arahdFC1tlOomItugfIjVjkgDvU6CKLVlZ5B+74C56k8U+/lS3s0mhQ+dcnaMfwDuf/wBVPsoYvLaSU5k7N6mitZNJDouXs25dSreJfR3F4rlUgBMpOMAj0otIHnhS9jzunQZA6Y9hTtZeW+t7eyU/MzZlI44H+NWtOMkcEUapiKPIBx6VLmrWFCMoalEx7J4yGIkBwgJ4B9xV/UhJZlHiXkD5yB97PaqzQyXMjXLqYyh3AH1FWJtRS/s0UY56n0Iop1bJo1qU/aST+8gjuY7m8guZVKuRynTHHetnzogjTF1FuFwfc/WueEMyjCDdcE5OBwB9KsoWvDHDyuDh4j165zU2k3dBVpJ2s9h2pSYshpwJLMRyT0ByRXnerRG01G5hVSVDdfY16PrtsEsZr+NxhEAJHtxXm1y73NxICclhnPrXfSTSsziqOFly79QsoWmtXkkOFU8D2q3p16LdjEAH3HkEZyPaq7yNbWEdsq4OOvqa19M8OpMZrfzM3SoHRwTjJ7Ypsgz9YhVlSWPhCckVBqBSRYWB524FSZlPnW9x1jyCPcVDMgSzgLHLEYFNAzFYjeQemauaXHbyXPlXDbUYYBzjmoYPKF0wm+5gjrim2jxx3DeYD5ZJAweR71q9iNmOlRRcMithUYgepFWYWG4juKpyqqyny2JTPBzmniQxkZ6mosNsuw3AtkeM8FzkVs3lpPKLE8sFGc+lYEbb5Nzrz0FdPZXpms1tWUiVOjHoR7VEkNDL6bM0cEjgsB8qj0rnr7dkCT72TWldTGfUSdpDrkEnpWZfDGBu3EHk0oopsqZ+Qgjj1qNTkVIx+XB6VEOD7Vt0Ie5IgDMDk08zFZjEVJJ4BohUeapbIA5FSKQ07kgcHg4qWFiWGErKC3Ukfzrv4Uki0kG34cLnHXJxXCwQS3JLKeB39K6+yjudK8uG6kB3rlCc4PHT9aiQLcLRmXw4bm4wJBL8y9Kv31qNSs4ZLdcEAb/rVDUEeHSSgz88gP510+iCBbFImYeZJHgj3rpotJGFROTsV7K2k0/T996wMagnae49KxLSJdYvbme1Agjc5RSPQe1bGs3ZM0VgoLEMGYjoAO1WbpUjUCGNU4A4AH8q5pzSbOuFNqNjB0yc2t2beQbnJIya1NCsbaS5knuhm4ViFBPb6VkXFzbyaqrR43IcMc1q6i7mxW6tT+9jAJA7gnmo9omJU5K9yt4juLpruMKCFD4GOOK2ogmp6ebaUYGAQ9VI4xrFmlwMFyOR6Gm6rOdPsI7NDiSTAz3FauaaMlTn7TQghjW3lktZX3mHvnrVa0uibiUxEmPODk5q1FCtoSJWMzuOSD1/OpBZiVVEQCKDluOTUxcbO5rV5rpIo3LXGpsLSFT5AI3nHXHvW5LdxafFbxNtVBgHAwKybQyafflcf6PI2dx7E+9L4isZWRZ4ySpIOAffinRtzBXvGF0XvEIVrSGQYw8gwK555dgIQZKn5vYVq60Xj06zLnADAkHtWBfXSWMcjkghyRn611VYpo4aU23qTXt880SaZZy8Tn94R1Fdvopgh06O2UjfEoDeua8/8MWLNNJey5IBJUnoRXc6RAsqNeK2PM4xn0rlsdD1NQsKglOW/CiOUNI8J+8vIpH4Uk1zSi0ykisx+enB8c+lRE5anDkYrNK7NUtCzYx7pmlbk54rS7Vm2UgE4ixg4JrS7V6NNWRzT3CiiitCQooooAKKKKYDTRzTqKAI2J2nHWljBCgnqafRQAUxyQBjuafUToXYc4Uc0gQ2YOY/3fBpy52DPJpSCBgGhhlSAce9RYortb7ZjOpJbH3c1KzqsYaQgZ7GgEphcEj1pk4iYASHp0GapRTYGfqIMiqYTsRTkkcZ/KuSFy5uJl2llJPPXiukmKoXa5YrHn5QDisMxlLiQqnyOeCR2NXWhaFzSm9bGbcQGS2eJTujYHj0qnaWxtNEmikYqA4IOcVsRpHAJF3ZOfWmahDG+mOSflyCcV5jdmdFrl7UBE+btFIheMg89DWVp7b7aGQdNxJPatXVRt0MCMgDb6e1YehS/abdLfphyK6ajbOWlFKWhvaNHJczu2MBSQPSodUge7uI4ACAhyT7VW0Se7h1SS3XmMHk4qzrV01vPEUHDtgmuOW52bFkpGbYxqdyA4PfpV3w+wN0Qo4A4qjKYhZ7o2ycZOD3qXwpe27RsGcCRjgAnmtY7ET1R1RODWZdgi4z2NahGcVm3/E4HtV4d+8cj2GZyMUighs5pADilBwa9JGbJGADAoeT1qG8bEe3tSsSBweajn+eED+LNRJ2RcR8BxCv0q2PuA1HHamKBT1BGaaZx0FVB3E1YLk78Z7elLCS6gN26UgKucmnP8i5FaNECugC8Gq+z5s0CRi/tTiflqWND/KBAxVaYbX21OjEd6ZIN2T3qGWiJQNpq9pxBU1TAKqSas6WcgiuSqaR2ZqpT6jQ81JWlN3Rm9xGrnfEniNNC2CSMsZB8o45NdEa5nxbpxvRbkxGQLnoOlZ1Kbbuhwauctb3KajevqDMEDHp0q/aTW8LyxmUYkOcZqjJpiW4LMGhQDuf8KbawWJnDNPwR13GuecWkdsJJm/HfQoCvnpzjFPkvYrK2a7lYMoPAHeqK22lnH+kgkf7RpstjbtkiffEP4cmsYwbZpdLcmPiazeRZApyPcVFqGoxa49u0II8phk/WozY2RXAXA+tNtIYoLwCEjbkZHWtlBpaktxbVjdtrYwyKpOcnrWysKkA47VQxh1P0rS3hLfeegGTQ7GVVtWsZMsG+aVAeAc1jRpqB1JxEqmMdBtzgVvW581nkznJqtBmPVJlIwCvFRFoq+hj6rbXSskjhRk5BAx0rTjjcmO4OM7RxjvWRrb3Vw6ZbagyAD3qe2spZLaOSS6CkjoSeKT1LgXpImAeRASx5wKsQQLNEjNGN+MkYrNNrOmGiuQSOo5OauRXN6OVhJwMdBSiralvyLiWdu+7dGAyjGMVTu4IwuFjKODkHpUguLl1yIiHByeODUc8tzJjzYSB6gYxQ3cSTT1IyC4UnJOOppDbSMRtb3q2kYZFxyasWYXzcMOoxQk7jcuVNmbdE28IHOScVU1hpbJbco3+swTmtrWrdRaCQD7rCsTxCTLBaMOQAMVojNVG9R8M0syfKeccVlJrN0srq5AIJGCPStTTH8oCRhkDtTLXTrfXbm8eMeWA3y89+/StYq5TqNIk0vUrm7YxxwbyvJwBVu41QWz+RLAVmIyAQOag8Lx/Yru6SUZKcD65pNe/0rV7adUK7AQAe9bxpo55VWdLp1uFtFLgEuATketV9XtwkIlQAbTzj0NaUClLeNT1CgH8qh1GMPZSg9AM/lVSWlkYKb5rnPfaYEX53GT2JrF1fR7LVZyjoIcdJAMD9K0ZLWAqCGJIPQGr8tva/Zo2DA59DXGm4s7G1Janl2o+H7yyZ5IlMkCnAIGeO/NZQGWIxgjqPSvU9WjBs/ItEyXPOea5m68JXl2nmxQlXHXjg10QqpqzMJUnujkttOCGrFxaS2khjmUgg85puAK2TT2MXFrcaqYxSnigsBUbMc4qhDy+KrzNk4pz7qI4mlB+U5HNIVisyc03bkGpWGDtbg+lIeDx3qkBGBtGTTTyc1MFBGDQYcHPagCHHFIBVgx45phSmBHijFO20bSTQAgGaVlwuakjjJYD86WdQFAFFxWKoBJp/Crk9T0p0aYOT0oYbm3dqLiGKDgk96DzTicDimHikAmKUYFIDSkg0xhmkJpB1oJpgFKKbmnLQMcDigmkpCaBD80ZpuaAaQEgOacOKjHSnE4FAh4NOR8VEGoVuaYjTshmUMei8mreqXawrGYxzJxj0pltGsUKqwwx5pl/AZ4gU5KcgetAFczTQsJCQRnkVeBym71GazU8yUFGUgjtV2ZvKtyM4wKLAZV9IZp/KXnJxW7bR+TbpH6CsXTI/tN+XYZC81vN96gAJwM1z+pTeZcEg8DgVs3kwhty3ftXOSOXYn1pgWNPh865QdgcmuhBwMdAKoaTb+XEZGHJ6Vebk0MCaHT31DeIUJdBk4HSqFzaSROFkQoRwAeoq/Z6q2kXAlRhkgZBGcit1dZ0XWh5cgWOY98gc0gOQS2YEEgjHYnNOuWEKrFGMyPggDqa39Q8N3dmhmtwZoj0wM/qa5y5guTOJo1xNCchSM8+mKBk0NyUPl3EZimAyVY80yzBd2lYfMTj8KbqGpTalcRNPEsc4IQlVAB/KuhGkQC2EbOI5gowST8x9qYMyScHnp71HJIFHt6U+aKW2JEwwc4Bx1qsTuNTcRFJfFGyEJ9a6bwnd6ReRTw6gwRyQUJOMVzkjIAdyjBGDxVGUZkzEWX6HFUmB3Go+HGJL2EgkUE8DJJHUVizWk9oR58ZQZxk1lWmuajpzjbKWA7Ek8D8a7DSfE9tew4vYBJkYJAAwaLkswiwxkGoJZML1qe8MQu5hAcxbyUOc8dqoTyYFDGVbqTJxVM1JM+XqOhDAUtIKWmAtKKSlFMQ8Uh60A0UBYlt4jLKqj1ya3ZHAQAHoMVn6ZEFUyHr0FWJGxzmkxlW7kOMVTHJqW5bL4qFaEJkgp46Y9aavWnxjfIF7ZpoRoWceyIH1qzTFGEAHpThVAKKcDTRSg0IB4NPB5qMU4Hmkxk8cpBAq/b3AGFaswHmp4zg0xWOt0G5EF4jEjEny12g6V5pp0zJIu48A5Fd5YapDeKFDASADIJrCS1LRfoooqChaKKKBBRRRQAlFFFAwooooAKKKKACiiigApaSloEJRRRSuAtFFFMBD0qhqigwq/dT/Orx6VS1Q/6MB/tCk9hrc5rZ/pNwWwUwCAR1NRxFSjOVxGp59BVohWvnUdAmcVRgaSTSrsyLgAnPGKFsOzKEmoNDKZxgxhtoGOcU69jjEiajE4y4+YD0rHaQkbeqg1a+zM9lHKXIUHoSeRSaGmY18I0vZZYRwTnHoT1oZQ8YYHjGas6harat5h5STj6VTiz5EgzznihblPY6PwhfRWMN0Qu6U4BHtXUWkkMFwGbBW4GEJ6A45Fch4YnjtvtrMoZ5ECgEZx711lxayz6JGsIxKmGB75zmsqybWhpQjFvUl1NCtlJboh2Bclv1qvo2oEWoWNcLvwQeSPXNOa8N1AbWdgrMOvTJ9KgsbVE0ySxZgk6Ektnr6GvNTaZ3qFo8skSpElzrrqzAqI8gDoM07ULaKzhSV3KwxDA5IyT0qGwDCBLxfvswRs84APWrV/PFfkWaKZFDAsR0B7VLTb1E21NJPQhQvHbgFfml6sRnHtTBdyW9xFasPvnA46D1qLWLl7JoNPikTzJWHzMM7cnj+VWYdOe9U+e+J7f+JcgEHp/KtvZNrQPbQbaZbe1Z325yCQDjjAqFrOGC4Nu3yqQChzjJ9Kg0qaZb1omfec4OTnAHeiTUEg1m6W8YBECmEHgkms+VRuxTc4S5Uy3BLHEy2jkfaZBk+oHrWklpHEVlwPMC4JHeuZto5xq0F/c8ZyGPQAdhW01/HdXCG3lBdQRtznIrbDzT3MK6n06mdqNs15ptxJbsxhBJ25z9a83jOJixPQGvRrSK41KyvLdMwpHIV2HqT3OR2rz+7jWHUpEB4GRj37123ujkimnqWpY473SxJB8zx8kjsaseHdSnS4kuhG0hVdrAdRxWNZXM8KSwJjY5JPHTNXNJnW2umUsBG3LZrOxtuR3wZZJbhjhpCSQeuaZKg+wQbz8w6VJqSSRzmUDcjnKj0FFxtGmxSHrnAqoh0MTKrK5YZHSmW7JHOWflSOB6VK4AlbNMtCkd2DKuYzgH+taMz6jiqlsggKDwaftWW5ATlRjmpdQhhiudkDbocghgeOadHHHGzAHggEVKZTQsEZnvFjBwCwXPpziul1DS7nQ7y3gldZAwBR1GM+3vWDYskMEpJAcHIz1xXQ69qr3cGmrIB5gI5x2xUyY1uULstJqS7QoDqScDvWNfReSSoJOTnNb11JHJdwxqQHGfrWLeQtDlGO45OD7ZqYsp7FAYKHNRYqRhgECox0rYze5NCV3DccEdKsAKcg8e9VAAVGeCDnNSibAIJ69Kljuael3CA/Ztw3O2AK6e/lS9vbK0DZljILAHkCuL0xP+JtDJn+MV3gFvZ3clyyFzIMkjtUSYLct6sIlshEuCcgiiWY6Z5OoRkuVUBkBrKh1OKX7RJIcrngk9D6VfjlWJB55DRuMc9K2pJtGU5KLTY9dQkdZS8PzXRBViBxipZ75dL0/fetuZhgDODz9an0+FL62ViQFhOQfUCqEkY8Q6qBGp8m2ODno3PWuacG20d9OakriJpZjt4tRkXjl3AGDg1cS4+1xGaADy+hGM8VoJewJqTabIAUEeMelYKynQ7q6trjhJm/cnoPpWbptDjVU212LtpcjS9RTacWcgyxJyAf8A9dRmMalcT3sj5CHagB4I7GnrbNeWb204xuAKkcH1p+I7SFI4wTg4bntVcrsSpxUvMsWluq2zTO27YOcnPas/TZZ1uA8hPl3BIQegFPu45rnUlsLaTEaDMmM81pz2Ie08mDAkiGU+tJQbRSkupQ1SKRkZB8oJyOOav6ZI17YmG6XbJGeh746GqVnM9/CVnGJoTh8cUXt1JBPHJANzlcEDvTpNqQVEpRIvFkmdH8xeiuMYrkb4NPppDHjg59K6bX3ZPCpEg+cHn65rng6z6aYwOSmcV3zvynmxioyaR0MMSR6RAF4+UcjjNbmhztb2mwIXQnII7GsLTYjLokZ3Z2KSfauk8MKDpKsRklj1rmhuavYSJy+ou+CCTyD6VYu2wBjvUl1ZlphLHxzziql8WaQKOKdSI4O5Fnc2F5PerKKDgdSRUMMe1QMZPc0y5vFsmDFSQeM+lY8qTNehsQRKCGx8wGM1Yqpp8vnW4kznPerZrrjscstWLRSZozxVEi0lJzRkAcmgBaKYHBbANQyX0ETFWkAYds1PMm7XHZlmkzVJ9VgUHgkexqW0uRcw+YAQCeAasm5ZooooKEPSmAEEntin5pCwBxUsA600g7gB0704dKaDjOelIY7A7Cs6+hYZdWJJPA9KvSByh2EA+prLnmkeRoovnfoT1ArWCuwvYrtDbRoZL2TJ7JnFYV/dqkrNHjGMbe4rXe1W2uBKxNxcHjYDwPwNYN7GBrJkHAJwQegNXWXuDpu7Kcgee0a4jOGByQaj064uLq0mXb5hHBAFTXkbQuXUYjbqO1LpgW2guHjIXfggnmvIludpv3duLzTku7X95bnkgdsDmsLSYYk1KaSPgBsgZ9as6U0tjo2bOXzYnGCpJOD0PWqNtiHU5VRshsEfWuuqjkpO7LzZtr5xH95mJNO1mF7tYigxyCfaqN1dSRauxA3EkYFaupSeTZ72GAcE1xtHW2EcaRaU4XLYxkk5571U0i3EF4JATlmzgHpV1FUaahLDDDOKraPNGNS2ynA7E+tVHaxL2O7U5UH2rNv/APj8A9q0UIKgjpjis+//AOPoH2rSj8RyMiPAppNSnBSoGB3V6XQzsOPNNkOFz71Ig9ajuThBj1rKo7I1gjREu63UY6gVTktwGODx1qaEg2qnuBTQ2BzSou45qxCimNxnpUrHeMCkbB5pucGuoxAR4OaRql425qFjk1LBCA4pc/Nz0FIBUc7FQCO5xWTRaJGZXBAPapdLG0ke9UMsDwav6ZyxrmqrQ0T0ZqLw1SjpUYHNSCnT2M2FNZVYYIB+op1FaiOc8WrGunBTGBlhyABXK6fFbi5AdSVIORmuy8Twi4sVjPGWHNcnpls32sk9ASK5qp00noWZY7SPLKjZ+tami2kC3IYAuJByCc4NVWiByCvArQ0RSt2MDjBFFGKuOo9DXMcG8p5CEgZ+6Kyddt1TyJEjCbWOSABn8q6ARjeXxyRg1na7GG09mxypB/WtppWMYSsyEcgfQUt3dCGxbd0IwKSEFlQ+oGKra4CunHA5DDNee7ts6ZNOxPo6kWC7uSST+FXTbRlg+Oemaz9Fk8yLg8YGBRq+ux6OyCWNmDjIwQKi9mQ072Rh+I4Tc3nlxsECHGKfp8Vt9lAnmO7GOGIwarakZ7+b7bEpVHAyPSrVrYg2gXJLHnOa0SubR0QCyiLErcHPb5jW3DG32NWyAwX86zDaBGVRkE+9QXeoXtjMsKL5kZHUChu2hWr2N9P3kAKgBupolCvbOpxnFc3J4hvCV2wFQvUYHNO/4SOa5dIDA0e44JIFRZkOLRrWxIQE9jVu3h3zIy8AZzUMKDaQPartmMNj0rSCFUlpoGqR77Flx1I/nWDrkAt0t1xkKRXSX/8Ax6P9Kx75kks0nnXhRzROVmZU72KNmgkh2J0BJNHhOQHU76PGAGOB796fa6lapGxjXPGOCKp+F5f+JxcuerSHI+ta0pXLnqjb0+3EfiC/BAwQGGfeo9SDXDrLHHlYZQuQBzzzVjULoWd0Z0Ul5E2YHf3rQsoFSzRCAcjJzzk11xZzO9tS0v3R9KiuRut5FxnKkY/CphwKa4yp+lD2IW5yQjCSI+MhTyPUVr3QtzAjKPlbpiqotA0hDNjDH8RmtK1hRoChGQp4zXK9bo6W7WZnGOM7SFwc8Zq+CEt22gDA44qK9izIAgwQM1Dcs6QAdsYNccpuDsbfGkcjd6fBeSyJKACzY3elcjqemXGn3DLtLRjoQO1d1c7fOxGM84J9/WoZYxJCySKGPTJGa2p1mtzaVBNaHnine2FU571MYH42qSTXWyaRaXLABRGTwe3P4US+GrrTYmuSBJAV5IHT8a7I1UzinRcWczHp7AgyHgdqn2Rxj5R9atyQknC8gVBcxmGEsRjitE7mVjEu4g029egzVfGTVxTklW7mmG3KtgjjtVokhCEnircCq6hW6npQIdoye9T21pJOcIp+U5pgRy2bAYUdelV5Ldk4ZcetdGtuYYAZRz6mqV4iEEDGT0ouBh+Xg04R5PFWXhaM4ZcGozwpx1oAEEcI+Y5JFRyAOabsaRhgEmpioRCh5YnBPpQBUc4BUdBTM4FS+WQSvU+tMKHsKBERzmjHFPKUpQkcCgBhAxTMcVL5bHPFIUIoERdDSHmnEUYoGIKUUUGmhATRmkoFMQtAopM0DHg4oJzTc0UAKDViyh865VeoHJqtWhpk0MRJfhyeDntTEbV3NFHaCTHzqMACsgyTlfOB4HOKvXK+dCyjknpWYvmqpRgcdKTYjTiKzRiQAA4rN1a4ITap68VdtgYbYKxrImkM9wQRkKaLgamlIkVqjEgMRzV8EEZzWGGYKACRipBdyR9D+dADtXn+YRg5GKzYUMsqoOSTiluZDJIWJ6mpNPljhuPMk7Dj60wOiVBCgjHYYodgkZcnAAyabHLHPgqwJIyBTLo5tZAfTFSwMmaRppWJJwTkD2qJImyWjYhwM8Hmp4UxPhuMdB61IdhvECHJPDAdqYGt4f8AEt9Axt5JRIByA4yePrVnVbldR1IXMMZiLqAV4GT+Fc7Gnl65sXsTWjNdxWxWRm+cEEDPekMR7bbc5ZcOpyQexrZtdWjuIxb3nReAy8EfU1zk2r+dcNKykbjk4wK1oFtNUZTbyCOU8FCck8e1MQaq6vKiIwZEGQR3zWcOKu3VjdWbFZkO0dCRVLcpb5efYUkBTu5S06xj6/WrhhjFqsgI3k8iqF9HJbXqGVShxnBqeOdZFHIBNVYBk0aupOOQM0zSrh4rwIDlH4IPrSzyAKQD16VFpsTG5EnQKeaLAbNwQrEDtWdcScVcuZMkn1rMuHzxQwIScsaSkpaEAtGaSlqgFFLQKKQhwNA5YKO5puasWMJluVHYEE0DNeOMRW6IOwGagnfA61ZmYDP5VmXEuaTYEEhy9C8U0ctmnquKaEx2cCrdimWLHtVTGeK07SMJGPfmqAsA0CjNApgLSikpRQhDweKUU0GlBpMY9SamQ4qFakBxTEXIpSMc1o2moNFICCRnqQaxlapY5MHrUNDTPQtM1yOdVSZgMjAbsT6VtAggEdDXmFtdmFgckiui0zX2jUIxyOOD1rNxLTOvoqnaahDdr8pwfQnmrdQAtFJS0AJRRRQMKKKKYBRRRSEFFLSUAFFIeKhiuVllkjUcxkAn1zQBPRRRQMWiiigQlZ+rnFsp/wBsD+daFZeuki0TH/PQf1pPYa3MJJES9mZjg4A5pX8oIcECNuSPU1Tu2UXkgY46Hg1Tvb8TEIoKKh5OetC2G2UxpxbUNgOI8559Kbqk3nAiJsQwjBI7mpWNxJqiLgqrxkA4qnfQPBFJb8gA5JPehgixrHkHQrKUMDK3DD0rCDARvjqMUhcltrsSAeATwKeiLskP40luX0N/wdJDF9tuLgDAAHI4ya7eG6WW9GV2QmMc9vrXC+EPKN3cpMMxhAxH4119pp8glZJmJMoJUA42x54H1960dranM5yU7IXVreGKL7dGw2AYOPWqNrJHcttcnLLgMDjJ9KvXt1F9o/stVJQp1PPNZlrHPJcQq0ey2iJbfjGT9a8irJKeh7lNy9l724lgl1b6hLp04OJIi4OOB2q5YTLpUgtHjZt7ZRzg5z79aLOf7fK6uVW4ik5IHOwHiruqW7T2u62C+cvTIz1FYuqr3Zm9HyzRl6hoxJe9E4YId3zZPftSRtPpYMc0oZpGyX5wQen5Vd03dZ2wsrxg3yk5PfnPeqkdsL64kkkfcA20YJwBW06icVyjpwXM29kW7O1a0vnmxv8ANAwR2FZ+rIkmv280gHkoQHPbJ6VtPMsVg0pIzCCMnviskQPqOn+dGpJZ94+oNYJSktC4atyl6GldrDkQORskyeuCB9az7bT/AC7lb1GIVHGzngr/AFpLaRtQ1RUlBUIpBGe4rYuhDbW62rHHnHYnPQnpS1TuiJPktHe5Q8QXs2nvBLp6AySZ3KBww9cetebakHN9JKwKvISSp6gnrXo9tZyCSVXDGS1AIdzkHjnA/wA9a861ed7zVprxl2GQ42AYwB3xXp05OSu0ctSMY2SdyO1McdnJJIf3m7gZ6ipNP0671BGuLeMukZzIAO1VriPbbK65GTg12HhGeGxYxMwEckJ69zVEmBJL9rt3QLiSMdPSqqsDoypKeRJxVpZkGoXTAfKHYcdDVNwpsmLdBJQh9DLkGZm9ajgkEVwGZchTyPWpZCBMcdxUEbeXdl2XI649q0exD3LUjru3AEoTnBNSJMsk+7GBjGKgkkXaWBGM9PSnvGN0RQ4JGaiw7kkkTSSGQEgL1Fde9qk1lDd4z5ajjvXLylVQc4459zW3Z3NxFHEs8TQ5AwH6OPUVm7lqxRMiNq6MucgHAzVK+RoSwc5LNkZrQuUjttXjZTkSc59M9qzr6NxkyNkbuKcRXKLHios4qwFV/wABVYn5z6dq2IZKgDYBOADSmMNcBVPAGaZGM4JOBU6Jhiw7DFJgie3kFvcpL2Q5rurC4h1O3LLjkYOa47TYQ6s5GSCBg10o8uw1Oz+zEkTrh1B71EloJbiPbQ21td28gwFcMD7GtMWJurCNieCoIA64qTULdDHMzDKuASfaktpvsNsrscoRhR6n0rSnOyJqw5mkRxW12tnLbwkohBw3P860dDuI57fyVQQ3MQ2sSANxHfiooTNc2uxRsc/eHcVHqZNskV5CMeXgOV4yO9czqe82dsKfLCxXjsbtNcmaYkvIMIQKua/FbwaSrX2PMHMZ6HNatrNDetBexkEAZz6ccisG5J1zXWDnNrAMj0JzWjmmjClSak2QRXF9FptvMFJYgnkdqW5vnisJDGu+QjnvgmtWZ1jYiRQsKLwSOBWVZDzI5nRd6SPgHGRipVRWsxum3K5r6HZraaULt2Mk0igsc/pzUFpqTDWXZm/cg4I+tO0tzpVwLaeTfFN9wHnn05qW40ZU1b7QCRDIdzDt9K0hJWIqqSasM1W3kguFvrPHlN/rAB2qndXMZgju4SC47HnIqxrNzNdTjTrEgpt/ecZIqobJPsaxxkl0GCM96iDSlc6Hf2VnuM1aRbvwrchv9YuDWHpnlbYY2GHeMEZ71uXNpIPD12Cp3bMkVg6d5bQWssvChcBs459K7JyTjoebBNN3LUlzcC9i022bAcfP7DvXfaLGsFv5CnIQD+VcH4etpJry6vpeRnAPpXZaZfxW6MZWwDjBJrli9Td7G7J9w1jSAlmfGQDVxdTgmcxIc8HkGq0cynIYgHPerqPQdLUSEMyksMDtSXEUc6CNgDzk+1RXd4BGVjYbs9ahiucRZOdxNc97s6GrLU2bZYrK0ClsKOhJofUrZf4wfxrP1CTdaRRkn3xxiqAUIAOSfc12R2OGcrM2jq0GSACfoahOrSEHERA7E4rL+YHhfxpck8ZNWY87Zak1KdmOGAHpioDcTsciQ/maRY2PRSTUot3z0qZbDjJ3NK1ctGpJzxzTNRgQxmUKS3cikt0ZYuhGKsxYlQq4yOleYpOE7NnW1dXMcR/ICFyK2NPHlwKuMZ5pFto0kwcAds1aCKpGBxivSjJNaGNrMfRRRTGRMWLjHQdaecH60hIINJgbcrQxiM20j3pxIxzxTA6scDkjtSk4UsQSfQUgKs00zllUbYx1Yjt3rJnkkuCUsQQh6y9QcH161q3EqMpEh2qeMA4JrNEc+0xlRDagkg4wfzFb01qZzYy1Y2pESHzpGJJc84z9aw9Xie0vRI3IZssR2ro44i8JjtlKKcgyvyPfB61z99G8Fy0UreZGw+9RXa5TSgnco6lKssIZXGwHrUURju7YxRuAAOTmohCsSzRyMSjE7eelZlhutb2ZCxxjIBPUV5Mlqdz0O3sxa2vh7z4uQ4yeeAT1rniyjUvtC/cYBh/WuztItPFkNO6jHPPtXFPGI9WuIlbMacIPQV1VNjnhZSsi5fwYvY1QZknAIPpV/V18uyEEg3EgAY61m6hN5dxbuW5CDFa8jG9WOd1wQg4NccnodD3IdOg8myInYsQMgZ6CsuztpJL6aQsRGGytakasFOGyDx+FRWpBvxEDwDzTp6iaO2tc/Z4/90VS1EETg+1X4BiJQDkAAVR1MfvEPtW1JWmckt2QxknGTUgj5JYfSoo/vD61YmcbAB2Fej0IK8vAwKqyMeFJzzVk85qtJgPkqSK5az0NaerLdu4C7c8U2SQhsUtv5ToScjHvTiqP8w6fWoovU0qLQQNlaUDJyaABnjpT8AZAr0VqjjGu+FA9KjAzk0rgkH6UsLhFO7rUMpEZcg4oJDoQw57UNy+ccUEFmyKhjRF5frVvTjiXbUMhAGO9OsDicmsKmxqlobWcEfWpO1RZyAfcVKOlTTMmLSGlorURk66pNoD6MK5qzQRzE+pJrrNYTdp8ntzXKWx/enPY1y1tGdFLYuuPkPHarmkj99GV55Ofaq7DMR+lXNAwQ4PUGrpMJ7M2xVHWBnTZfYZ/Wr4qG6iE1u8Z6MCK2krowW5nRf8AHrCw6hAKr6oDJYOD14NSWmfssIzkDg/nTrxM2UpxxgGvOe7OpdCvogCIo9RUHiaylvDB5aBhkg8ZxVzTIiI4nxwRmtQoG7A1m9wk7Suco8bW9ksJXBHBFW9PAMQzTtYXy3diAAcYqPTzlcCtIu5q5Jq5Ld/LsYetSCGRxuEQcfQGm3o/cj6itTTkAhxnNbRim7Ec7irmUbRy3NqfyFNktNvJtDkdwBXR/LnHGfSgxqR0rT2KRHt290Y1uMK3bHb0q5D8r/U1WUYnnHbmpkOCpPrWDXK7FPVEl/IFgKk8twKoXcIGlMrDIABNF/OLi7SFD9w81YuwRYybRk7eBWNTViirJGBanKMI4D0weBVbw+rW+tyhhgluh9DVuxeT5xwDg9qrWLOuvYYYOB2rooLQqWx2DwCd0dkGF5AIq2ihVAHQU2PJQZ64GafXYlY5G7i0hGQaWkPSmSZDQkOwz/ETVuz4iI96ZKB5h+opkMwhZ9xwACa4r2kzoabQs7osodmGAeagvVDafK3qCRVW3c3Uk0hJKB8qKv3SFtPkIHRCQK52rttlrSxxtvPsld3HzYK4PYetKyhdmCSDyDnrVQMXmds8g4IqdNxATPI5AqbHpQehP5ayMkgGAQAfY10U6iTw/IvX92cA81zsRZkwi5BPbtjrXS27olgjsRsxzn0rSF0YYizSPP4o2Un5Twap6kGmiKheR2rqNT0S7hc3dph7dgGwBkjPXmorHQJ9QfzEXEZ7kZFelTV1c82TszhltGLEFTkdBWnaaZJLEEKHPUZ6mvSrTwlYwKDIu9+5B4rRg0ezgJMcQ59QDVsk8og0dtw84YA6g1uWOlTh1MFuSOOcA5GcV3x0y0LbjEM/QVYSCOMAIgGPQUXA5R/BYnUSPLgkAlcng1z194RurHfJtMqknbgHj0616hTWRW4YAj0IzSuI8Jura7Dl54GUA46Yqg5XpkDPTNe8XVhZTAxyW6HdnoorLfwbpUinfCRzkEEDFUM8ehjaFPPkGAfuj1qtI7FyScEnOfWu78T+DxA8bWsgMUhwAMnFZi+BpQUMswCSEAcHipugsZ3h/wAPS+IhcLbMFeEZOQT/ACqhqVjPpV49tdIQUOCcYGa9O8KaOuhSyIrDnIZvXpWZr8MN3fzpPEN0hwCQM8dKxnVSdjSNO6POiQehzmnCJwu7acVrx+GLkSSrEC5jJOAOSKz5JJg5ieMoFOMEVcaiZLi1oRKwXggGh4wVJ6e1WbbT7q8kKQRFyOTgdK1bbwrfTOIpCIlIzlgap1EJQdrnLOvzkY6UzHaupfwVeTXDW9s4eVRkgAmsibRb+0leK4gYGM4LYwBVJ3J0MvFBq15AyR3HUVE8e0800ySHFFKRg0GmAU00tIapDFBozSUUCQuaUEjkGm5ozQFy3BfSxnBJI960Ib2GTAbAJrFzSB9pBzSaA3LuQRxHH4VnRgDJxndzVuwha8jEsrfIDjFW5bJDnbx6VIGYeBUEknapb2NraTYTzVMnJpgBOTQoGTQKcgy2KYiWCaWFwUbp0FbVpMbq0nnkwEg5cEdayI4Bw24A+lLMZYlIBKpJ98evpQMsTIB86ncOoIPY0iTQ22ZACztyBnOKl0yHfb7XOCOQT3psdzb+aY5VAbOAeMUALYQuZ5LqUYbqM+lVZCZp2YnOTwK2MbUKsMErkD1FZKjyn+YdDQgGCP8AeBWAAPenNby2jiaFyGU5GCae7edKkajvkmr0jBVywFNgT2Hi1thh1GMNgYBIH4dajcWzqLuBwTnJTPesm68luSvOe1RlmtXDgkgnJGeKlAb99c2+sTCe4URyYCgAAdB7VnNpZBLRPkexNWLxIJLGB4jhyMtg1QElxCP3bZx681dxEp0yZgrFSEHAY9M+lWooY7eLC9TyadBr4/s57GaMDc4bfgAg/WmySRkfIwP40mOxXuGOM1nyHLVbnbINUieaBMKWm5pwNCAKWjNGaoBRS03NGaQC5qxaTeQ5Y9xVbNOBoBGnNerJD8p57iqLSbjUQJ5pQeaVgJEqUcioUOKlBpgLkg5FW4LvBCt0qp1oFMDXSQOAVOcipBWQkzR9Catw3WQAeKLgXRSio1kBAwakBpiFpQabmgUMCVTTgajFKDzQImB4pwbBqEGnA0DLSPwKniuChwDVFWxTg3zCpaFc6TT79o2HzEHrnNbsXiBiPLYA8YBHFcVFcBcLnBNWYpyGzuqGi0zs7bU5UHzkOvYAcitS3u4p1+VhnuK4aG+aM/eyK0La9SXG5ireoOKTSC52FFY9rqjocXBBQ9GAwBWtHKkqB4yGB6EVLVhjqKKKBhRRS0hBSUUHik2BFPkxkA4NU4nWFgQM+YeSPal1NmEBZWxgHNRadIstqATll61g66TsbqPu3NNTkCnVUt5CHaNjyDke4q0DW0ZqSujJqzAk9hQD61RvvtROYDgAdMZqmDfnrx+FXYhtI28jGazdaYC1RT1ZwBVZprxFKgE474qjqFxO0cbS8hTjpUy0RUXdmVcxs+pNgZGKqLALy7ZVUiNDkmr7lhMWTBcjgetQwzM8NxCsRV48knAqUxsoancGHUEeJTiEc+9S3Krqentcj5WCkn8O1ZFwJTKCCSO59c1btI5ZdOuG37Y4wePU0xo5+QhpCehQ4Oacr/u2IPUYq1d2LmOGfaVEgxn1IqkFKLIvpQmN7G/4Ow15eGQ4QQgmuxi11TY5K4nRcDOOfSuO8DRma5vs/dEIJHrzXYXGjwyLA6Ejdgnn9KxrNpaF4T2Tk+cz47KR9QildiZJVBPJ4Oef51fv5hHIllCuR1fHUCrMERhaWWQAMo2xgjqBVPRIp/t93dXiHEpGAR0I7V50YObO5zs79EVTbPoziZySZ25I7DitmO7W6t5Xt+HwVTPOSO9PcJd3LxygGKM5Ukd/SsqYNpt5Nck/ucAQqOMk8fjUV6DVmhc/tt9y1fWf2uxSTcfOgxkg4z6ilghjs7bylyd43M2ehNWI5h9iLgcgfOPc1n3slwlq0NvEXRgd8nXGfftTjBqKbFFu/I9rlZIU1W7nihuQYlG1lBPWtjTPLitHkPypGSgX1I6msfR7dUeSOHKPI2SSewxVx0nsbgOgMjyZAjHPHc4PFdlBRSDFXi+VB9nF3eveWbAKCBwO461YbUIp4pt8ZaS1OQOOuOKz7i4fSYkS3+c3MpLjrtJ6j2q5Y2zWt4xcbvtKgkkdCKxqTSlYOV8l5fIqfbZNSjEYRllkU5AODntnFcJq8flzqp/1gGGx2PpXqNnHbpd3LYAK9vQGvONfit21l5bR/MhkJJIOQDnkV10WmtDllq9jNsVS5Sa1uZVQLlgTxn2p+mCT7SImc4zgEE1USMnUmYnMankCrPnYu0WEGqY3sWLu3+wzyIDnnJNV40WbTZSTgButW5MXNq6E5cE5NVYCJNMlhAIweTQgMif5bnnp/SoXO6f5fpU1yCZz9KrkkScda06Gb3LJjVYt2eOMg1Lj5o3XoAPyqBTuQkngnkVOZFULsGRjBpMontws14IpDgDmt7W7gTaTakYDxEKCOM57VzUpMpRojh8gEj0rqHsvtNtbuOY0GSB61mw1KkkZL23mDDA9T6Gs6+jcIwZs4bgirrzGTUoEDfKpxVK6Ekbzb8kFsj2qUUUYshjVZx85x0zVkKxPHpzVWQkSEDpWqJY5QSuFOKsRuBmPvjrVZecc1IcphhyTximItw3EsRKx9OprttM0+GeG0v8AeS6pggnIzXDgGNdx5LYJrtdHmjjtYQHyjjKgHofSs57DjuSS6oZr65idSscacg+1SQCTU7qxt0X/AEfcHLe1UxZhb++luJQpAyRyMg1t6VcQWtrDIwCoFJRvWqpq6IqSs0zR1Mrp1wLtRmOQBHx0HvUdvCrx5I3xNng8g1DZXkepyS28pBjYEZPbNMtLqXS5zp9yh2A7UkPQ+lYzp2Z10pqUbLVlKW6k0f7VZhWInYtCR2z1FXLWJYbVFjGGwNx7mpdQMIEPmKGfecHHSpmmgtlEs3yow+mDUcjZrzxWi3M/UN97CtlGTuc4cjtRYQHTWksH6IAVJ71paLbERz3ki58wllz2xT9QsxfWqXUXEsfUDuPStPZaXJ9slKzMq6s3uxuRiCpBQ56HvVyHWVGmOJf9dHlMHue1Ot5VktkPAYcEe9Ubqxja6WXdgO3Iz3FRZxLcU1dj9PtJLaEu5zJJyxPXntUV6JbSHdCuZGIwOuc1qlNykDkKOcd8Vmad52pas0p5htiQvHWlBNsUmmrllX83w9crIB9oaIhx6GuL08g6IkbHAjl6135sRE91K2dkyHIz04rz6x2Rvd2shwvnnHPTJrvUXynBNrm0NKxkKafcmFskycqOo5rUgnSSeO3JyzAYAPtWXHPb6KssQO9m5JJyP1q/4Ttmu75tRYHBGEB9KwWjCextWts1tIJckY7Gm3hZg0inAHNbBtjMdzLgelYetXC2ylQOOhFVPYMPdPUyP7QeNyGyRU+n3Ms18FwSDzj0FUI1EjFl5Y9jWx4dtz9tBOCWGDx0FYRWp1VXaJsSRmQBSMgd6WOyLHLDA7Vqi2QdqkEYHGOBXZHRHmyV2ZyWigYC5p4tFGMp+lX8AcAClAHpRcOVFQWqjGFAqQQL6VYwKCKBpJEHlgAgUiqF6VMaYeTXn4iKvpuaJuxFPGZUChsEnrVhVwoHXAxSAciniuqhBxjqJsKQ0Uh5BxW4hCgPegYAxTVVgSWPWnbBQA1I1jywBJPWo5blVYovLDqB2qfoMVG0SPk7cE96QzMupFjcTEGRicBBSfvrhQZxtXOQg4P0rRjtEjYtjJPrzUpRQc7cnNaKViWrmS9veXEgXiGAdABgn15Fc7qYPmmI9VOATXc9q5HxSEaYJHxIvJIrOq7o6KKV7GJcRJ9ncMfnHT3qtYLbxylpQDIRjHtTI3MnmLKTvByOetVbISTX8ikEEDABrhOlnd2k0V7bLPbj5yAf05rntTEY1A8bJdhJHr611H2e30u0BWQBuoGa5XWo0N/DfRtkMSCM+tdVRXRwxlaaBLZTJDd3J4UAAHua15iRpzzNgfKcYGOKytZm8u3tj0Vup9KvSSifTUVWzGAASO9cTR2XK2kCWSEO2ce9V5g6a8GhPyY59qv2eXhPlfdXjioJiovdoHJAJoi7OxT2O00xibKPJyQMZqPUx9w07SV22CDOeKXUFygPpXRTdpnFPdlSPAXJ60kj5NNANJtLHA613vYgWMZcA9D1pwULcEYBFNBEeQ3BI4oTlsmuKvLSxvRWpcTYQQFAB9qV41C8DFMhIBqSRgEOK56cmmXNdCmWKEgc02GQlyGFSoAW5pZAFwQMV68ZJo5WrDigKFgargbjzUqSrjBPJpAmGwKGCECgDFEi+UmRzmklOxfeoY5WbIbp2qXsMY2W+ap7XAcetRmMluBx1p0JxcAe9c1TY0izaU5QH2FSr90VCv8AqwPYVKn3amkzNjqWkpa2JKepkCwlz6VyMIHnkd8iuw1BS9jMo5O01yUYCye5PNclZO6NqRoLyhqTSnMNztHRjg0yMfJTbMkXgPo1TB2aNmrpnTCoLxmS0lZeoUkVOvSobtd1rKPVTXY3ocq3MqxP+hxjqTk1anTfp0nulVdMwbRAeoJBrQ27rJ19VIrz0rtm8nZIq6Y26zjOOBxV8nGKz9GBFng9jir7AkVz1E0yW7sxtcG7I9hVfTByPrUuouTI4bsBTLEAMB3zWtN6G1vdSLN2mYvoQauaW+VZfTFRXKE274HIFGnuI1ZmIAAySa1i2pESV4mp8m/r81PPSsqx1KC7uGZTgk7cZ9K1K7U21c5mrMymGL2UeoNOwNgx2p0oxqGT0KkUijoPQmuCpL3rHVF6GRKTHq7gdCAa2CN9ofdazbpP+JoCB1ArWiGYce1ZvcqTskzAswPPkX61VmTytejYcZAq5ajF66+5qvqQ26vC3biuigwnsdhCcwofYU+orfmCP/dH8qlrtOJ7i0jdKWkNAFOUfOaqSxl1kUdSCBV6UfNUGPmPbIIrhnpI6YvQydNylu4x1bH5VtIQ1sQR1BFZkOy3jMbsMhic1et5o5oWMbAgZBxXPJtPQua0RwN6n2TUZ1HTOf1qYERupByQAc/0p3iQLb3YkYcMcn86zob1CpB6DkEmiOup3wdkdHpRiRS5IwcnB96NWk3JttmJQ4yAeB61iwanH5oUnCHrzXR6DcW92J4AAyR9zz1962i0tDKr3NOxYnQRxuOwg554q5pqIllEI1AGBiq2mL/oMsXZXKj6dqtacf8AR9n904rspyurHnTWrLfUUtFFamYUUUUgCiiigRG+0YZug5pwIYe1DAMMHoaiLhgyRMC69vSn0GYPiPEP2fP3PMyfasq+mTfD5bEoPQ961/FIUW9tI3QTAH6d6z57dbhIZbcfL5gBHpWTZfQt2UhuLvDqVUqMZ7msvXkRrqQlSHjYYI4yDWja3QOorEAMZ4NZnimCVdQ81cmMgBgO3vXFVbvc6qWuhH4ZYS6pcq2CSCBnpWW9hE73kcsYLK7EEADn0q54cJi1WSNWySvX60XEQttbnEjfu2JIOepxSjN2KlFXK3hFQFvQFBkxgEjpW1ZXazQRnAJBJOO/OKxfDccjXs6xnAY8n2q/DaT2WrhEGbaQEq+MgHPIq4ybZm1ZM2dPWK3+0XIz5g7E84I/+tRbpGbwyT24kWc5IIBIGOvNJY2xk1LzwxKJjevbFElpcR65HfKw+yuMY5wOeK7ovQ4dbszfEvg201CykvdNGLhQSAOjEdgBXmN1DLbMy3Fu8eCQGOMHHXFe2QmV/tdrGcDBMZPvyT+dYw0KDUNAeOeMM+/KsByD3GfrVJlXPISA2SpBA9KjKnHFeh6x4ItnsI57R9koIQoScknPNcneaHeafuWeBgFOM4wDV3FcxyrbQwHU4pCMVYIBGB+VRspByR0p3KIsUlOxSGmTYSijNGaBMQmhFaWQRqMknGKQ8Cr2jw+ZcGRhwnT60AbNtF9ntkjHpzSzzJBEXc8gcCpHkSOMs5wAK568vGuXOeADwKQyKa5aeUtJyT0phpAR3ozmnYGKMk4qdFxzUUYyanSgRet4IrmAoxKyDoc1BJFPbfK6+Yh74pqsV5Bwan+1s1uYnwcjAOOlAyOKUAqYjjjkZqOZVknBIIxyTUYBH3eDT1kIz5i5U8EipAdcX9zNcCVQAAAMY7ClNwlwemG7io3AzmMgg9RRYwpLdhZWCDuTTQFuGSOPAkABPQ0XjE252nmmBIYr6aO6bEO3MbZxzUIkLKec0AErxG3GQNwHP1p0ke7SllYcg4/CowiEEP0PvT5na4VYFGIwOaAJISfsahjyecU1jTgNqBfQYqMmmBE6Ak1Hlo+QSfxqZqikOBQIDKSOajJyaNpAzTc0WFcdmgGkooQXHA0uaaKKY7i5pRTRSikA4UopvagGmA7pSg0gpelACg08NUYoBpgTq3SnA5qAGnBqEBOCKXOOlMBpQc0AWIpihzmrkNyHODWaBT1Yr0NAGwDkUorOju2AANWo7hXHWmBZpaYrCn5zSuIAacDTKUHFMB+7FPt8yTqgGSxwKrscmniQwxmVeq4I+tJisMvhcQXxDKykDjNS218QQGNTyaguoWQEiATJj5sAZFUHt/lLA80raBextRXAcAhqtRzlWBBrmo5ZYW6mr9vfAna/50mgudNa6ntIDcjOOfSti0vtmHgfoCShOc/T0rjhMAA+eKtW14Q4Kk8ds0irno1tOLiBJQMBhyPQ1NXNaRrKRJ5cg4ZuOeldBFNHMu6NgwBxxUNWKTuS0UnelqQCmsafUTnFZ1HZDS1M7VZP3ewHk1nWlwLWYEn5Twalv333Gc5GOKpkbyB715sk27npU4LkszfbnbIOo547irEEnmRhs9azLd2t4VSZs9gauWyPDnJ+THHtXTRdnY5Jxsi0x5xTdopSQRkUorv6HG1qIY1PUDmsLVoTDMhIyjHGPet8Vk+ITstY5cZ2SAms5vQ1prUwGkjgvAXHAIIOelMXUkW8mjaMASHIcAYIqnr5ZXili6OMnHaswXLMnlsfcGs46mklZlnWLGS2uVjtxuSfkHGcUmrSx2+lLawH5nGHweR6mmz3d1JPbbVJGepGaq3Ucpv2E5wW9Rx9a0JJZ7iKbR7WzjYGWM8nPQViMC8kwHTPWpJ3ayuHC8iTOD6UREFGIHUc1K3L3RreBxIdZuIUOAYcn6V2Md4LXAbMtqCS0gPCnOMZrkvA5I8RSAd4SDXU3KC0t7e1Ub4ZJiZu5APvWdWSS1MYUZufuoj1m9Ms9jdwE/Z3YAEHg5Nbcr+eFhtsbgQXIHC/WsrXBCmmosePL+4mB0ORg1W0u6l0fzVuWMu5hhh/FnsM1hTqRi2mei6TnTVt0WdkralBaqSIlJkkb3HbNMdv7Z1bZH/x7WpIJ7Fu1N1i4cxxiy/11zKGOOTjvV/TbWPT1EecvOxz9euaxrVk3ZEQg6Su9ytJdrbfuMgShvun+L3xVue4jit0RAGjkOCR71DPZ215qZIOZVJBIPSq93usb+KBwfJZcAnsa53KbjdLQ3SjJpt67kIjazd5kOWJyPQD0q7Lqa3ECSIAs23Cg+pqWKw/dPHI24zMTn0HYVn31obKFGb7kRAUj9T71FOU43sa81Oo/e3RX04fadSJYlvJJdweecYrZvrpUtt44yPkY9ATVRWtrKdLxWAilTDkng+lPltm1Qgof9GI4x6j3q1FzdupE5KU7vRIhu7G6eNLhZgBgb9uRkVyOvwQ2Vz5cUyyLJ8wI7Zr0DSLqN4preXgQnaCe4rzfX2jbVphGxKBsAZ6V6lOmoRVjjqVXJ8r6GYC0XnSquQwxmtDw6saXEM8oDgvjBGeM8022MUtlNakAOCGBPcY6VTtJZIJ1hwchsgU76g1oaWqR/ZdeuI4hiOT51HoDWeQRZz7Tglgat3Msk2oNNONhVduDVUYME3oDmglGTOcz/hVZv8AXVamG2QA9SKrsMOQetaJktDhgA+hxmnTKywoVPU4FIADG2foamjTzEhQchTkn1oYyeNRHAG/iI6V0Okaqq2wVxyBgj1rEh2vd+WRwBnHtV+52izjnRdpjfBx3FZtBfUfeW6pq0UisAr81R1DzA8wcfLng+taF9Apt45CSGBB69BVHUJJHZ0ZfkABDetSmaWM6PLZAPJqpKMTEVbQhWUj8agugv2gkdCM1omQ0RjOOOtSRli49qiBIbipojh+eCaZJpWUIm3M3IQZxXW2GgE6EuoxyHAG4KSeAOtcZZ3htncMMg13Phy9uZPD/wBn25hkyFOOgJ5qJscdyWKNL2IXEqkGSMoecA1e0/TorixWwLZ2g7CDzVGO78u8WwKYjjjJDY71PZ3S6bCJzICY3wTnqDVU3ZE1IczsJoFi1tqEqnLIrcnPSrOqXI1K4e2ROIyD5g9R2zUt9fCxsWaBN0tycqB1Oe9U9MVrXTNtxzI7liT1ye1Y1Kmtjrw9HkV7Ed0GieMyMWCEE+/an3K+Rcw3N64+xnGR0wcev1pNQmCNFvGATkg+lTXLxXrIjAtAowwFRGohuk+Zvubc0wfTg1kVMQXJwM8VQ0q8MaZ5fecEelU9G1GO2vJNPkJ2Mcx5PUelX4li05LmVsYySua6PaqxyToT500U9RtfsN75qSfJIfuc8VRubp5LmJMEKx6+lSWEcupSte3LtyxAQk4AHtVu9WNXXcoGSAOKycle53TT5Euoy51IgiytBmduM9cj/wDVWna20ej6c7kje3zH3NZ8tnvjjeAbZoWyCecgdasJOutWroDtljGCuehqqbVzCakoaGpazpe2YY4BwRivNbmJbXXb2Nh8glB/Ou60q1uEQsxIVCRj1ritXBTxTeqwBBAYjFd1rx0POjJuWpT1RDc6nFAcgHBJz1FegeGY4UQpGBtUDHsa5WSyjm1mNs4DQnac98V1HhFHSGZXHIOM1xXszqa0udBMSsLFRyBkCuQ1B0eVy/Lt29DXYufkJAzxXBa2WW8LJwc5pyKo9RscIjYIAS5/lWto0Lw6mgY4z2rCsrqWO6DOQcjAyK6fQIzPcvcSEHHAA7UoLUqo9Do6KKK6DkCiiigYUUUUwGNwDTFI3Yzz6U9xkGo0jw2a4akG6iKWxMBS5oFFdq2IYhNMOQAF9eacy5AGcc0h4OKYx2c0hzTWJ24HWgHCfNSuA7FKBikDA0FhQAtIRmgEGlouAmOK4fxUSb/KNjpurtZHxwATmuJ8VKnniRWyeMgGs6j0OiitWzGZGSM8ZPXNVbGXdqDORj5cH61Y+1vIpkCcAYII6VTgljNwwUjJGTiuTqbs7KSGLWNMkFvcZmA4GScgVz8hljsI4ZwQ6y4Oe1XbHSJNOv5ntbrzI0bjBJAHpUGrSCRWkcbJA4OOmc98V21F7p58rKasQ6pG13aW0AyMsefTFa1iIxZfZl58sYJ98VQE6f2aXkGCCQDSaUZROznJQjBH16GuCzZ3xWgaQbqK7mgHzKST07U/UzsvovLHLDmrdlCY5mWPlyck+1F8kYl3NxIeADSitSnsdLoJb7AAxyRzVu9IEX1OKraREYLMAnORmrN2MwbvQ5rojpJHHLcoqARQuI3LHoOaQZxxUUjgE5Pau1ysjNK7G3EhluBtH5U5SycEVWiDPOCpAx61f8t8jdj8q86rK7OumrAkoDYINSMwK9KBD8wOKkMZA6VgpWdy20VCxDjHSpJGDKAKkkTKn5fxqtGCG55r0sPUvozmqR6oQDDdKmBwMmlCAmo7kFQMd67GY7DZW8zpUQQjpUsEbOCT0qUxiNcnvUsBqPiPaRzVePIuwT0Jp7El8jpRt/eIffmuWpsaxNeM5UD2qaM5QVXjPyqani+4KzovVikiSiiiuggiuf8Aj3fvwa43OLkiuzmGYWA9CK4tsi5Oe2f51hVRvRNaNcrUVsMXZ+oqeLhfwqGPi8Pviue2qNe50iH5c+1MuBmFx6qaen3R9KbNxEx9jXb0OTqYunn/AEYgdQ/P51rQjMRHrmsjTj+6lP8At/1rYt/uke9csFebRvU2ILG3NvCUbqTmrOKeRTaitCzMUyjLbo18mVyCpzVF4hDqDovA4IrZKZlDelZ98gF8jZ5K80RSsaRk9h8xJjYD0rLe5ja2aIyAE8ZBxWtKMKT270R2kTbG2ghuuBWkYJsbehmWGm2u0SrOFbOSATXQxyRyDCOGx1xUQsIAOFI+hp8VvHCSUyM9cmutKyMG7sr3S4nR++cUxR8x9zUl7wYz70gGJPxryqyanc3g9CjcoBqkQPcVpRjAIqhqI23ttJ6nFaKjGfcUNBJ3SMBV2ao47bjVbVxi9t29/wCtXZxt1V/qDVbWlwIZP7p/rWlF6m0tYnTWxzbxn/ZH8qm7VVsG3WcR/wBkfyq12r0VscT3FooooEV5h81U7lHkt3WM4cjg1dlHeoUGa4K2kjeLsjhpbPVWcjDHB9/8a1/DckkUdzbzZDqcnNbvymUrgZHXisuZlg1fGAqzAKT71zOVzpUuZWZj+I0WSaHcMjNZv2aHcDs+StbX4il3Guc4GapKVMewjnORTWh2QScbogNnEXyF4x2rT0mNLGdzGTh1xye9RW4CPlhwRirlqhVlUjoCSaTlqVKCa1N/SgRbEn+Ik1JaNsupI+2elFjhLNSeBjNVVmC3zybsZIrroytY8mau2bI5paahygPqKdXaYMWiiigQUUUUAIagIijlBY4dvfrU5qN41Zgx6jpQNGH4ujDaM7f3TkH3rFsLthblguQSAB/Wug8TANo0ozwQP51iQj7Hp4kKcnGARUNWNFsQWRf+2lZuFJ4Hoasa85XU1DcqUGRU5gja5iuoyADjI96reKlMflzLy5GAK46qudFMy9EZYvEMhH3SuSfQVauJrdrye3YgyFyY+eSccVR0sAa5GB1kj5FWtRhiXXA6nDxkEjNZJaGrZS8KOyavPG3APB9sk1txyNHdy2rfMFk+U+lc7oZI8U3EYPBJP6101xADd/a4yMq2HX2PU1a0Jtct6bMitMuf9YgH4irFy8Yu7aCSQCEDJGcHNULQKNZiGcIY8kZqzqVtE+uQT78oowwB4B7V2xl7pyuKTaJdUuFIzZsA+P3h9AKq6bqEEcAETiRWzkA5wR1ovrdluEuYgXgnXbKB2Pp7VSg0tYI3WyYtKQSFJzimmZNF7ULVRAsxlAJcYUZ6k4qjqEanSJoplR5FkByR1A5qW505jogS4nKyqd5JJHIPSl1C2EmiiWEli0WM5zk0OWgKJman4Q0/U7OM26GOQ8gg4GPfFcVq3hLUNN+baZoT0Kj/ABr00yG20+ORjgfKT9CMGku9r2JAXOVJAPP0rmdZpnTGmmjxV4mjcq6lSOxqBuMiu98UWNqbaBVQJMwJcjjFcZc2MsZJUgr6gV1wndXMJKzKlFLtI4IoIxWyZm0MPYDvXQ6VbmG0G4YZjk1i2cJmuo1AyMgn6V0U8q20DOeAoOPr2piMzV7rDeQre5xWaYyEDYpMvdXWepJraktEEIUDOAKRRiU3NXJrYgnAqs0ZU4NMAV8VKknNVzkUAkUCsXAc96cDVMSkVKsuRmgRYxVm2uY412SR5X14qmrg96eDSGT3cdsFEluxyTyM5xVdZGwQYzgdxxSn9Knt51hJV1BB9RTAi+WRNv317Y6j8aSGNUBUHqehq49kkqGS3cBx/CTn9KoyN5bFZFIIPXtSAWUvb43jOehxUkc0boCSFI7HvUEheVAAcgdKdYyQwTlrlSUIIwDjBpoCUkkZphNRpMxXLjHOKcZAR1oYCE1Cxy4FSE8Go4slix6dBQIWThQBUfapWqM02AlFJS0iRRRRRTGFAooFIY4GgU3NOBpgOBpSabmgGlcBaWm55pw6UXEFOBptABzQMlBpwNRc8U4GgLEymn5qEGng0wJKcjshzmmA8U7rQBbiuugarkcm7pWPjHIqSO5ZGHXFAM2OtITioYblWQZPPpSmTPSncLDwcmrk9nO1kGjQkHqAKoxlSw3HA9TW3JqcYtoUikQspGRjqPT60MLGNCpjBUjBGMj0ppkYuQvbrWnNs1BRLEojcDDDHU/hWPJFPBMdyEZ/WhMTRbjCyIQ3XtUMi7DkU+NsjcwIIHeo2JeTaDxmkwsaVsjtbAYJPWp1LQ4yDUdsxVAvQetXLa0kuY3nyCqHBXHNILD4bnJA3c1pw6pPBtaIn5Tkj1rKkjgjbCkhz6mrNoI3JVjnBxwaVykz0C0uku7dZk6N29KsVlaBEYdOCtnlyRn0rVrNlCHpVG+uTAuApOR1HQVdJ4xWdqsgEQjPVuhrnrSSVjSmrySMR2JGc5JOagYyqcjj8KtAAYHpSEE8Yrhckj1ox0KUt7dl0zyAcniurs7gXlksg43DBHvWJHCjDla19Nj8uEqOBnIpxqWZyYiKSuXEIA256U/pUJBDE+tSjlRXpU5XR58kOHNZmvAGxIIyNwNaQNUNZANnycDcMk9qJ7FU3qcdqcZmuIbdTglTisy0sWnuzBtOYzz9Kv8AiCQ293AyeuAR3FVba/ljvZ8RkMU4OBzx1qIbI0mtRmqTNbXKW8QGYyCTjp7Vau/I1pE+z/LLHgN6g96ypC0yM5O6RmJY0W0M8iTtbsUIGSfU1ZJTuo1M89sxztOQe4qvDJhZVHVRitvWNPjh8M2GqRA+fMcSknIPNYcYyk8o6kCkUkbvgpxF4hw3WSAgfUVvNJcOsmASgc73xxj29K5Xw5O8Otw7VyWiIH1Ir0S1No1jDa7gJDyR3PPOayqU3JaGtHEKlNprQyLm4ihghklB+zrIAcnpmpbadZ4rg3CAW8LZjkPRwemDUmqQf2qstrboFFu4YjHUVRuSlhafZZWzalTk9CD2BNcDptN3O+E1VV4lvR4hcIl5Nw0DkYPoelaOpSRIbeYvtlJ2wpnkk8fjxVfTAPsVtPGwIVPnUfxEUl2Ip9QhuZc7oPmRM4APckfSpdNJq5hK9Sba6GrYWQtbbfIQZCSzE+/NQ6tEbywkW2AeQjIwORSi9F7aMsZxlgOvbvWe9y1heiZtwhA2HJ4J7V6CcOSxyrnU/MdbzyQxxW104EhwD2P1q7er5qJbzJlJTtD44B7VkXNpJfatDqKEiFQAw9hnmr99eRFYoAclvuHPftXEmk2dFSLdmt+pV1GxgewWw3/NFySD6dq17BI4rCNYTuQDsep71iLbTwahF577hIxBI75qeXUm0nWY7Vh/o0qjB9Dn1q6DSk2xSi3FJb7j9P0zzL+a7LHyZiVCAkEY71xniy1gttVItTuxxIM5wc16N5cEcpvA5ChCSAePrivM/Esyy65cTxH5JCDj04rvk9NDlUW3dmIWddQAQkZwOKlkcQ3Ks+Mg8n3poO2dpu5wPpRHbNduXLcKc596ytqavQ0LwreQNP0kAxgcZrOtiz2NwD1J/Krey5tGFvdLgkZBxjIqGBCsd3GPvEZH0p2JuZ0w/ex7jyRVWcET8jGRx71dkX/VFhwO9UrtibgDsBitEhNkzMnkhV+93qSFhCkTZ46fWqwI2kA84p8m5LVR1AOQfek0wuWZ5GilEsZzkYIroPsb3OjQCMEhpAWx1Fc7CjSRebICCRkCum0y7/4lyRqw46jvUSuC3EvzHKEhVgCpAPvWVeuxeSBhwBkEVav7GcXqyQhvKJB55pt2GkZ1IAJXAOKmMWynJIwkJLjjgVHcFTOSvSrospUb5ZFJ9MVWntJxISELjrwK2USbkKgE9eaeQUG4mkUMhIaMg9807IlUKvOTg+xptE3JYk8xfMIJBBru/CsjHRY4lHAbr6VxKECMRKMnpgV0+iWOowaadSVgbZHIeMA5GOpzWU0VHc1mha91x7ckIDEQD05qf+xxJpvlNISRkE5PPNQ3IM01vdwHHmLnIq5YwzfZfMlfhGOTzyKdNaCnKzTKlk1zcXEZuE2/ZQUAI6j1q5fv5dsZTyIzuOO9I1xE8p2EbHOCw7VBc3H2vOmWwMg/jkHIwefrXPUhqehTqqaRPpw/tt2vJU2RlNiqeOR9KbZN9ndtOlQiVSSGPRh2q7dtHpVhGq4AODgccii+hOo6fFfW+BPCQ+AOSPShU3a5n7dc/L0K93ZJ9icqoE4yUYeuaha9i1N7e0STcQMykHoR2q48631k5gGJAOAeoNUdNsk09mOMu5yM+vpU8j6Gjmk9dzRjUIREo2qO9UryL+0Lvy7eT/j3G4kHqfSn6pdFLQJF/wAfEgwFHUVoabZRabbxI5+eTG4k9zVKm2EqiSuQ2hPkRyswB5BH0rOdpLHVzeQ/6mQ/vAOn1qzq8TWepwuhP2eYgMc8KallhRY2QkMr8Z9qlJpiTUlc0DqYinhtFXmYZBritWZU8X3TSD5fLH44rodLtJY74T3EgdYR+7Iz0Ncz4iLHxcxA4MeSPUV305PlaPPqxSldF77WrXkEypsQJg5FX9N1SZdSNtZgSJIQWYDIFY2tyRnRrRrf5Xc4Bz3rW8Iwi28pCCZJDlyeTXI/iNOh25yIjjrjjNcPq4Mk5YckMc4rtbmTy7d2HUA4rjLjmVi3UnPNaN6BSW7McbxcBgCQDXZ+GmOJBjgjOa5YJHFOWZwSeAK7Lw/AY7EOwwX5pxdiapriigUtbHOFJS0lABS0lLVAIRTQMU4mm85qXFN3C9h2aQmmsCV4ODQoIUZ5NUNISR2VflGTQrAgFjg0HrzSEovUgVNx2AnI4pWGVAzg1G11Cmcuox6moG1O0BJ85ePek2hqD7FkAjkc0wFnY/IQPeqEmv2sZwPm+hFRP4jhH3UYn6ip5jRUpvoa4DAdee1OBIHzEE+1c+/iNv4YiPriqz+Iro5C7R9RRcr2EmdGxcKxYgjtgV51qshm1sqCSucnJ4raOuXRb5iMHsBWVNGJboytxk5rGozopw5E7lcDdNIhAUkdMdayobGWHUvmUlGBORW/ctbsS4OCB69KqRSttIVgSTwSM1imJo0/CcyXdndRGTMkZJYE8kjrUep3McsEsMsYAIAVwAMVW8MaL5d1eXDzmPyycgkgMCc5q1qKQyWchXqT8oz1Arvm7o86SfMmUwudEuEk6qcA1oaBaN9gM5YFicYPoKybZjLC9uxwTyc+ldFo6bdNkuQcAHaBXC9LnfF6Gfb3wsddKS87sACmeJC4uoZI8kk8AUs9sTq4umGQoGPc1Yvgr7ZW5K9KzhLUto6Dw7NJLYFZT864zWhenbaH6isnwx5hjldwQHwR9K09TOLJj6GtnK0kck1rYyzMwJweKZJIJORVJ5mLbQepq3EmFGT1rWc9LFQiSRLtIYVZVySOTUK4BAzUykAE5rklqbpEu8jnNPLMRwRVUuTgA1KrHArPlHYcS45JBFRE7G+pqQsSKjkHetqcnFkyjdCmby8e9PUrOuWP0qo5DcZoicp8ua9CFS61OVxsy3IwhXavSqolkkbDdKdI+4deadGAFzWrd0RYkCrtqEviVB2JokmWMgE4zTJCCyMOmawqbGsTXj4QfWrEfAx71Xj5iU+4qxGeT9a56WjFIkooorrMhknMZ+lcdcjF6yng5P8AOuyYcYrkdQUw6k7HkZqKmxvSepox8p+FQAYvAPUCrEZDDcOBgVCRtvEPriue2po3qzoY/uj6Uk3+pb6GljGEH0okGYyPY11W0OXqYemD5JVPrWvbHlh6Gsmx+SaZT261qWpyzH6VzwVps3nsWjUZ60+mHmiur2MUAIqlfxgukmeelPtjIJJBIeAeKW9UNBnPIIIqIJ21LWjGld8ZHqKXTpA9vtPVDinL/qx7iqAuxZq5P97IHrVxdmEtjazS1hRa4zTqGXCk4JrbB3KCO9dS1RlfUq344j/3qCB5n1waluUDRg9wc1XVsuoPXaDXHXjeSNobEOroSkDj+GQVeXlQfUClkhWaIKwyOtOC4UD0GKc6asmRfoYt+oXUA3qBVbWl3WaN6GrmqDF0h9RiodTXdpxb0waxpq0jp3gjT0pt1hGfarw6Vm6Ic6dH7CtKvQWxyS3FooopiIpBkVCB2qwwyKgH3zXDiVZ3NYvQqSKUuhIDw4wfrWH4jDbUZG2kODkdjW2pMjOhPKHisXxCCLJwfvNwK89as6qejMWa8mlkXzzmRBjPqOxpQcbX98iq8eXXLcsoAz7VKhJwp7ZrZ7HfTL0ZEmJCMA9R6VoREkjjpxWdD9wLjgkCtO3X95jOeRUbsubVjTuX8jT41zgsQv51E1qWBByHJBFQa5O8clnEqkjeCfwrQ8xS4IIJI4xXTFNO55K2LdmXEAST768H3qzVKGYeeATywwPwq6K9CDujnkrMWiiiqICiiigBKQjP5UtIaBmN4kXOkOgHcYP41hX7SmxTeMAYA49q3teRhpspJBAGcViRXC3tp5chABAIPoRxUyNFsLYxsBHKz4XOMGofGD+X9lPbnJpZ3BuYUjPygADB61b1y3W509VcfOSQPriuKs7G9M53TcprdtIOTg4+lP1qWQa0G2ECQgZqLTxs1iziZvmDEEfStzVIkN2I5goD4Mb4xgjtWMXob2OatW+zeK3kHY4Pv61v31041NREpCSgZ9K56JmPi8h1wS/IPf8AziuqkxLqckDKAUGUOPatNxbDJ5FgvYJWIVGOzPuauPqlrYS/YbhCZHJw5I5J6YrOvII55LeO5cpHvJznGCKs30ltHc27Tr5gXiNxjk49T1rphqjjb1dyxps0lmZFlHmxkbiMZx781nwavaW17PLE2RISRk5wPSp7WSS3kl1CT/UFicEcYPaqdiLS71KTzI/LjkyYicYPqKp6ArMnu7tPNS8umItHGAM4znvU5EixfZ4CGtWUtG3XnrjNWb3T4U077LOu6Ejgjt+NFpaSGzO8FY1GIwepx70PYTIVCy2wEn3AASPcdqmOWSOUjAU5Ax+VVphIdDklUfN2A781FrN21j4eNwxxIEBA6c4rkteWh1RdonnXi3VTJqU0cTdSR9AKhtARpyiXknJyfeswq95cF2OSx5zWwQFRYhwAMV2wVkc0ndmZcxKCcCqfktn2q9dkLMUJ5AzTIgWhLEdK2TMrFjSIdrGTHI4FN1ybCiIHk8mrmnrttwfUk1h6hMZ70jPA4FUIm0mHdKZCOlax5qrYx+TBjuasA80wGvEp7VXltQe1XM0hGaQGPLaMDwKqshViPSt9kUjpVC7jVckDk0wM0jNKCRT41y5zQyc/WmSOjJzmpwajVCFzS5pDJQaUHPWogacDQMmjlaMlgxBpUkWS4UygFQefpUOaKBl6awQsZbdwUPOOtUpVzxKuCP1p6ysmApOPTNWDdJLE0cigHHBwOtO5NjNdyGxjjFRhjmnucnFNoYhSxAxUiHCAYqNRuYVYC4Wi4EbcLUWakk7CmbTQFhuKWjFFANCg0UmaKYCilpBRSAKUUUCgANKDSYpQKLAKBzTgKaKcOaAsOAp4QU0DipAeKLgG0UACgmgHvQMdsGKAMUnmAUb6BDwaeDUAanh8UFWJetKBUYYGpNwxxQSSIMcg1YRh3NUwxxilDt2pFGgJFAJNaFpaWt3BuWX94B0BPBrDSYFsE8U8TtEcxsR9DTuK5rRx+S5Akxg88mnmOOf5xKNw7c1kC7cj71Ri5cNjJAzSBm4JhEwEiAj2FNBtWfg4J96yxeOeCc/WkMuSCDg0hG6IiVxGwyelWYFvbNDH2kwWyOlYUN3JCyEtkZzirw1N52wx6jGPamM0mIkkDMRg4GRU8aKl4EDck881niYMFA6DpViAFp/Mycj3qWCPT4FVIEC4wAOaeTxmuOtPErWcQt5VLpnAYHpnuSan1DXmktyYpAqdQR371LWhSOnJJY8cCsfWiRJEe3PNYEPiS5ChEbI65IzUlzrhulVZsAqOO1c1Sm5G1NpNMuGQHpSKcsBVM3OxQwGRT4r2PcGKnj3rjnSaPQjVTRqwoCQvrWjC224EI6gZP07VS03Fz+/6KOBVyNQt27+oAzWFrM5qsruxP9ojNx5GRuxnFSR/IxBPU5FZ4TGphueRnP8ASrVwxE8IHQnk130qiS1OVroWaoa0oksGBOASAT6VeVgwyDkVn66caew9SK6m01oTBNSOF8RSNG9rkZQHGfpUU92guo5IlHlYCk4/OrvieMTWdsiDByDWCCQ+zOVA5+tRBaGlRlq6tmDGW35Rjg/WpJJFsrDyFYeY/Jx1qrLJcLZbY84BHJpbiN4J4pZec4A9BVslEEV3LPbmzkJMUZJCnsTVVYzHFLEeoXj6VLdv9juxOORICSBUMUgkZn7kHg9qktE+gFhr1l7kiu5t4C4he5YpHbSkiUHAY9hnvXC6fMsFzazY5BNdHBfy3Ojm2uHxbpKSWHBIBz1oc1FCjhpVpaHRTaubIZ+wyb5zgMMYauc8QiW4tCdwAySyAcipr7xBHcWoZo2CRECF+MMcYyKr6rBKqW8IBM0oJdc9R7VxSlzM9WhSVKNurNzwsiW2gQyyy7iFOMnrnmqN19tn1CRlHly3EZCK3IAB5OB7VFZSSPp6RMpjjhHBPqPWtk/8TGxjUOsV3/CemOOTx2rCabJVP2Ou9/wKVleW0tuNOtnKzRyBHBOSD3NWdXmWZBpsSkuoDEj61TtdBeDfdqT9riky3XD45OB71Jp04vNcclSpKgsT6jjFTd2sK0eZzXQvTXkENqtqXUSuMFQcEVWtNLk3zKX3GP5oic8Z5FV9Ut0m1N4ireaoyrA4GKs6HeJAsonl3Hdjk8gVVOPM9RyTjDmXXUlt7p7nUre1njIkiUyMemD0FaOoafHeW4U43g5BPUGsu+ivI9WhuYQv2ZsGVsckex7VpXF+i2/nREPt6gHqO9RODTOeV7qUTLtXvTcm2kBYISDjgEdj9K4fxEskOsTqo4LZIx0r017i2tgLxyAJsAA9RXnXiKF7jVrmRSPmkyD6iu6hGVtSalZS6WKBiEqHYpIABPtUMMxjR4Tw5IK4p1slxDcBi42HhgRU9vpratrccYkESHkkg8D8K3s7mDkPu52vri3ZVMjxIEYDvUiaZdbpmkU20YjOHkGQfyrcvNT0nwxEbXTIRdXWOXJDgH6HmuL1O51jVZzcXEmAeqxAqOfYGtFEhsSebT7dQJJDMRx8jY/nWZNfiVvkjwM8ZAoGn3EgzJGSQPSojayx5/dNgHrVcouYja4J5BAJpBcsF27s/WlMIB5BBoMa9qOUdxwvJcYDcelWbPWJ7Nt4GR0IIzVExgZxSbGIyOgpOKEma1xr0t2+XDgf7JxTBIs4zHclGHQMxJNZZBFICRggkEelUopCbNN5LiAjzCw9CT1pYdQnVgwIOOgIzVOO8dVAk+cE9+TirRiWZBJbnIAyVHJFOwrl+21WEMGuodwBzhQBmpWFleTGe0cQM5JKOc8/QVikg4OelODHHXB9uKTQ0zYija2vhJIhKDuOldlpOuQxaBcQmMlJSVBGMAn1rz+LUJkUBsMo7EZJrf0XxBZwsY54jskOSDjg4rKcdBp6nWRTRWWlWlnJgySDgn9KntAzwG3D5QnDH0rJuLmK+uIGjYFCMLjsataRDcQWzRMSSZDlvYVMLoJ62BLb7NI9sc7HJAYnoPrRZ79HvZFRDJbydZOuO/U1Yub+KW+SBkwuBhuOTU3zLbSW7LkOCASOgrnqT1PRo0XGKv1LGq2q3VpHMGyg+Y81asbdbG0N9I+1CmShPGPp0rN0qZzE1hdZyPuZ7im63fyXW3T7VSQhAkI6Y9K0jUVjKWGbqaCWk7XmpTXUEZSAqMAgckfSozMPtxMikgHIAOMGtRVGwLCAuAOAKoSPayaiwBBKgHAPU96hVLGk6fM1boN0x4X12WS7IDg/u1J4x9Kua5dyM6xqCFB6jtUN3bxywtIi4nX7pHFO0u4S/Ro5SDKgwwPqK0jUSIqUW1ddCzYt/alnJDMh2jI3+hHesu3c2V5Lp8z+agXKOD09uau6lfDT7c2sGPNk6AdcHvTYLWCzjEgJlYjJLHJ/Wpc1cdGnKMdepHbXrR3BVhlOhrB1qQL4xt2IyGhII9a6OGOI3YlIypOSK5vxipj8S2ksQ++pA9sV0wacdDilGSk2ye5hiuYrBMYjEhBPoa3dEjVtZkC42xKMVgqwn0mMxfejmBatSzuJLPV41gGWuMZHXArka942T906bV2MenyupwQMiuIF2ZSZG5OcECuy18sNKkx1OK4W2jWJzIzjGckGrSFB2iaVuLSTLkHcOxOcV2emkGxhI6FRXAt+9lEqcKMZx3Fd3pcyzWUZUYAAAqW7SSM5u6L4ooFLXVHYxEopaKoBKWikoAo3epQ2jhZDyenNU5fEEYHyIWP4VF4hjAZJMe1YpJK4wPyqJNo76NGEo3ZpyeIJmPypgdsiq82t3bLwQo9cVRCyOwWNSWJwAKfLYyRSx+cwBbJArKU2jVwprRIsDVr6bPlZOPQVSGsSzSNF5xLjqAelb0EMVvYgAAMFOSfWuG08FNXuWfOPMIPPSs4T53oQlFamwZ5C2WkY/jTfMDeuT70hYSMREpOPSnpb3B4WE/lW6gylUghpJPRc0fvOwx9RVmPTr6Q4ERH1FWI9BvZOWBH4VXIJ14ozgHIO79KjYEHB61ur4buGABcL+BqVfCw6yS547E1SgkQ66OcEY3gl8kHpmqM2oK12FPABxj1rsV8LRqCzSEkcjk1yN/aRDUCCuChx9awqxshKpzDryEbi8RJRlyfY1kWkrnUkiZsLg1vMBsBHEZGMGs0RwpeiQdc1yrco0LbUYp7wQISuV+cA9adqN6tu6ptwCuRmufFjLb6lJJHKMIS3fnJ6Vv3Cx3dolxIuWC5OOMV6L1RwTdmiGRM2cl1GPmK5xV3w3dXN3akAfuTyeO9VbGNp7N4s43rge1W7GU2mIoVxGnB47159R7o7o7ImuZRHqIik4GAQT3qPVm8u3z2DDP0qC/ze6jFzhEGSR2qbVcXNogXoSAT9KyitSmza8K3y3NsYwMFBge4rX1PmxeuZ8LEx3/lr90rzXUX4zZuPanWumjnkveRhR2wbkDJqcwttXIIFOiOySHjhzg/lVm9yuxVHWoc3Y3Vk0iDySOcGjZIDjBxSBpB3HHtSPLIozwfoKj2mppYkCHOcU4q46A4qqss7HOAB9KmDvjDEU/aD5SQByeOlKQTxg1AzyLyCKpX1/PDbtIhGV9qcZNslovGE7uh5pvlMGzg1T8OarLqEzJIAe5OOldGQi5yBgV0RbTRhO17GSRjHrVoQgoGz2zTHw7lsYGeBQ0jBQAeK9KGqOZ6MpTgSOM9ulKDnahPGeKfIGL5UZqNgRtyMEGomtC4s3ITmBfbFWI+pHvVa3/1H4VZT7xrnpr3hSJR0ooFLXUZDDXJ6uM3jEetdPdTGGIyBSxHYVzN03mT7yOpyRWNTY3pLUvWwzCD7Cop8i6jx3x/OpoOYkI6YpswBnjPoKxTS1Zo1ds3l5QfSg8riobaYPGCO3BqQtg1s6sUtzmaaZj24xqt3GOgAxWjadW+grNtGzqc5P8QNaNqQGIPUjNZ05Ju6NZLQt02nU0GtKlupiiN0JGQOajuIy0QX86simy/cOKStbQq5XQfIB6DFZl3bmYyKOqnIrUiGY8+9V1H+kyfhWEnZmiV00YMOXmSJV53g/lXXp9wfSuYhQQ6jgjkyH8ia6jtXZB3Rg1Zkc3MZqoB+8U/7NWrg4hY1XXlUPtWNVpSSNYbFxPuD6UppI/uD6UrVo9YmfUydWHzRn3IqK6XzNOcf7Oas6qMxqfQ1ERvsGHqlcUWlM64/Ah3h5t2ngehxWtWH4ab/AEZ19Grcr0Fscs1qLRRRTIGmqzna5PpVmq0/G73Fc2IXu3NYb2KkWBdSOejYrH8TSAoijqTzWquMkE44yK5nU7g3FwyhshTgV50E2dsI+9cz8YXI4NKCdxA/A0r8oFHUdabCcE579K2cdDtgaNrnaM9e9atiM3Cg881lWwKqN3XrWvpuHuFxzjms0mncVV+6y3qBg+YyEbkGVFY1tK39pxFJC0ZGCAehrTdBPqsuRlY1Cke5qtplqkGoSxdeSwz2zWrmmrHDFWVzV2FZY5s9CB+daoIxWY9wkTpEwyWYAVd3EkYrrpTVrHNUTbuT0Ug6UtdBiFFFFACUtJS0AZmtE/YmXGQwwa5ezgEqlAcAA8jtzXZXqK9pKCM/If5VyVuFhsGKsN5A471nJmsdht3AIbiB4wSuOtS6/dtHHbFRwXGT6UJcgW6gruIOAfSrF0kM9lHFJjdICFJ9a4q60OijucxsA1ewuAeGk5I9eK2ddtZrh4wrcAgjGcisSENAsMEmS8FxyT+n8q2tb1BbK+jbdlCnPPTvWEXodGlznr8mHxZCxU84wR3rY1g3Bv0liyCQBkelUNTkU6jHKy8AKyn1rXuJFj1SHewMMseQfStEyGrkWsTeXbWshI2hxu/HFSa06yJaTW6F7aMgtLnIJ6AD9ai1oRfZI2JHlGQAk9AOeafFqizadLaRovkQYG8gEMe2PyrspO6OSorMtPL9s22pXy1BD7D1PtxVG1uFa5lsJIiqqcq4wCMdeamjuFu4rclhG8Z2EDg5PQ1N/ZxE53EbQQWYDt9auS1Encufa5pdCnh2F5owQhAzkUTS3k2k26EbHkAB4xii5nWNUFoAd+ffip4ZU+zCC5YAgZjboDUy2CzaK8OYtNCPz5Y6epzXJfETUWSztbRGG11DyEevpXYQ/vreTHAJ4zXmfipWutRuLZWJ8t8Ak5rnpp85tJ2iY1iu6cFTkA5NaBOX/GobS2NtGAep61ZAzzXac5i3aSPfFVBOQOatmPyrbb3OKtzeXGpcAEgZJqglyLlCTxtIz7DNNCZog+TYg9wtc7Eplu89ec1vag/l2JPbHFYtiMuWPWtCTSM6R4DEACnRyiTlTnNVZIUmGWbBHvUNkzLOyg5VeAaYjVBpwNRK1O3gUAKTxWXfSEtitB5McZqpcqpQt3AoQFBWwaep3GoSfmNKG2mmSWieMVHTPMzTgc0rlC07NIKDTAUGlB4HNMzSZoETA5pGbFMDYFMZ8mgYhOWNIelA5NO9PemSS26Z5NTsOKI12oPXFBBzSZRDt3PilMeBVmGHOWpZI+DSuOxnsMGkIqwyYJqIjJouKxHjFAqQrxTcVQmrCUUYoosIKB1opR94UAh+OKAKUCnAAUXG0NC5p4GKQcUMaQhc4OKXPFR5yaXNADyeKQHimE8UZppAOJpwPFR0ZoAkBpc0wHijNA7kgbHFODYFRA0ueBQIlEnOKeJcVXBwaUGhoLloSKT0xSnaehqoCacHYd6ALOMU0nmohKT1NStzGCKGO45GG7k4qXI3DmqoPNSg5IoEWd2WAqaE4fd6VU3YkBHYVYhPzgds0MZpJNtQc8mrUN6IwMnr1rJMnzY9KcHJ6mpEbLXSSDgZHrSibcixk9DxzWXA5zjPFW8gYOeR0osO5ZX5GOeBSzSCRsjpVIXEhkJb7gFWrUI4BJ7+tJoEy1ZNcvIBGCwHXIzitkDGBMAAeuBiqIu4oUAjUDA5Pc1bhsSjLePISDnKknj0rOUEzVVGjeDx2VgCvBOMehJqOG8aJg0jAhulc1JrMttO63PMRPAx0NWYb/5BcqpmhxyF7D6muSpQuro2jNPc6lZ1Kh+/WrJYOgbGSORXPaVqthfSGBJ1DKMbCeRmtJJWtpGEh+QjK+47VxOM1oxyinsW7aUIojPUE5/E5qLW4/O06QA4Ixg02C5S4RmUdsg+tQX0kjaLOJOG2kA10UqjSsyXDW6OS10SBbPzDwflOOKyhbMJ1QjqeTWnrZc6dZuOSHGPwrOku5JLpI1TknGcV2wehFTck1FlEYtYiOCCSKdbyJdwGCX744GfSqk8bCRsk7weQaIomldRG2COpqiUV7tTDE9tKQwOPLfH6VRtzhyvQgHitnW4Fhs7cM25ySSRWQg+cseCRj8KhbldBA+CmDwOhrsPDsKarayGP/VwYDp3Yn0ri5ZFjKhjgdh612vg+1bT9PbUDl0nyfKU4PHQ+lEoXRMcW6MtCnq1mun6mtqhHlzoGAPOPUitO104xX9v5c32p0XIYEkY/H61hTm41nV/NzujMuxgOCi+5rrJHhsdBWeORUnhUdTycHpXOqetj0I13KPO+pVvLqy06+ls7iQL5ilhzgZ7inaZa3UN39uclo2QFcdMVy2u6zYXly0nLk8ghuQaqSeN79NO+wwbVQLgEjJx6Zpzo3RMcTJXi9mdxcXzyzS6hbTBQkZGxhkEjqcdKzdJ1nTNPaa5u7pPOnO4gHGDnnivPDql1ICrTsA3UAkVA7ljksT9TThQstTOVSN9NjvrzxbaK5wCZFfKsCORnvWdqvjYXjIbS2a3ABDBgCT6HiuRMhK8HnPU0wyEc8VoqKQTxHMrI6Y+NNSa1+ymRREBgAryPxqifEmoByvmjaRjA96xi/Bppc561bpIy9s0rGhJqt3JnfdSHJ6bzgfhmqz3UxyTO5JPUsTVYnNJmtFFIxcrkxuJCP8AWNke5pRdyqh2yyKT3DEH86r5pjZyMHiq5UFyw9w7uWaRiT3JOaT7VKBhXb8SagzzRkYNMkurqVztxuH5U9NTlHDqD9BWdkgUuTjrQM0hqZKgSIh+igUpu7dvvRNz6ECsvNKGoFc0itlJxkqfc002ERB8m4DHrjJJNUc4pwkK8gkH2NKwXLEun3AUkITgZ4FVZIpIjh0IzyM1NHeyofvE/U5qcahuwJEBH0FMZQ4IxnmiOaSBhIhOByR2rRc2dww3KVOMZBwKQ6VHIpaKYNjsM0XESSRx3tobu1GShxKg6r71VzT7NrjTL9GliIhk+WQY4we9S6ha/ZrpgrZjY5Qj0psEQKeKUHnIpuMCkBqWhl22vprc5Vz7DPSus0HxslnB5N6nmbhjIwCPfmuIBpd2TUWQNnq8UMWraM7WUqNMSZBjkg5zinWF7/aSNGw8udAA6nqDXm2n6vd6eytbykYPTJwRXU6J4iiWeS6dcSyjBHGM/SuapSb1O+liNLM6TUQ8JjukHzQgjAHXtUenElXkIBMp3c9c1Ylukl0/zSVJYfzqpp80K2ju8iqYySMnqKwVNnQqytZFye/FhHvkB3McKPU0iaf/AMSxrraRLv3n6elJaRnXLpJZIykUQ4z3PrU15q0dhqaWTAFGXGPatY07ompUUbLr1Ire/gvk3RcHoR7iq8xi0+ZbvO1RkPg0lzHDo2pGc/LDOAAOgBNNv8SFZCM25GX96ykmnY2i1a/QLV01CWS7++ASEOeCKvRuomZZiEQDIJ71WtbiKXi1ULEp5HpTL8pe3McUJOFPJBqVFt3JdVS20EjllhnE55hLYz2xUXiOKI3lpO/JBwMehrYY2yWwtcAgjB9QaxNdjcRW4jBbaQD349a7KasjjrzU9iUQwpp9zHGfnkGcDsan8IWkgCTXWWmJOM9hVUAyRGPBDcc+1bWjSBJ0U4A24x71FtTDoamvj/iVSMO2DXm0zbiWV8eoPevRddl8zTpIV5LgjPpXnsljcxsd0ZI65ArVtdAinYsW5mmSMxkdcHA4AzXeWDLbaUjKDhVz161wdkkluMAHDEZHpXeAImlr1C7AeT0rkrJrVCt0NGJiUGetSZrnYvEQkT9xC0gAyWBGBT4PEcMrEHgjrWtGsmrPcToyTN7NGQOaoQXouBuQ/J61I9woXk8etb85Ps2WwwPQ0tYtxr1naoT5gYjjAPNRf8JJCnzOpIJ4AI6VSYezZb1e0e6VFQZAPNU49D+XLNz+NTtqwaLexCE9Ae1ZE2vzwDeqGbPVk4AH0NZTqJHRDnUbJmrst7PEcaguByTzTLqzVmE7nJ7DPSq1tch0E0innnk9f85q1GXvpR5Z/djqa5VzzvoNyUbajGdQgyQT0x606LSI7t1lkgCA9QAAT9cVqQ2cUYB25I655qcssakkgAd66KNPkV2ZTqOWiK8OnW0K4SJfqQDU4ijH/LNR+ArMvNajiO2EeY+eQDVQ69OcgwMh7ZxWzqJCVCo1ex0AVR0A/Kl4rmv7XuGU9j24qI6rdcgkA9uKj2vYtYaT6nUn60hdQOTiuUF9eyZPmZGeoqCa6lkYJ5rO/opINVzt7A8O47s61rmEKfnH5155qDK2rPgjBNWLuW7DBVWTHU89KxbnzI7oOSSDgfjU1E7ahCKT0Lkj4YxnoRway3kP2oxnhvStG4LJCrYywGRWWM3N6j4IcZBHrxXIlqa30Olu7Ozt9NZJZR9tBzjPJH0rPkDWcce0lhKOmeBVvxTpEguYNQgcsCcSckjFXriSyfTVt7cB3xjPUg4rtvocdRWaKGnBjB8vUA4qvpF7iYocOzMQR7ipdIMsdmS33gSDVXTYfsl1JKwOXckA9q4pbs647I1L2MK3lxnLuAcVWtJpJNLnEowUcgZpNTeSOaGWI5ZjjHWpLiN49OkyMMxBPFRHc0Ze8KyA6mR2K8H3rrbwZtZB/smuN8KKGvI9p/1ZOT612l0M20gH900V03Y55fEjFhJ3RZ7HIq7OwLKSO1U4V/eRemRmr9yBuQAYxWSg7Gt1dELBTjik2qQRin4HehQN1JQTZTdkUrebzFYnHysQRVgFe4rAkke28SGAN8khBIrbcYYiuhUU0Q6jGSn5D9KzLpfMtJh7VpOCVP0qo0f7qRT6Vk4pMpSuij4SzBdMeoYEV17Sq3BGK5Dw6cX6r/tYrspIiU+Uc10JbGUmrkE20oMDmqpHyc9acjsJCp6VIy5ya9GGxzS3IrbAYk1XuQQ/41aQZAI9aZdJ09aipsVEvWh3QD3FW4z8xqlZHMIHtVtD8wrmpv3hyJ6KKWuoyGkAjBAI965jWYxDfqE6NyR6V056VzWtHdeEj+HFZVdjWnuT2nNuh9qSYkOtFmf3AFLcDJQ+9cc9jaPxFuyfbGc+uatsxYYHcVSscFmB6VfCgdK5km3qyZ2UjIgBj1V1PfNXYs/aEx3BFVJjt1xfdavRDE6/U12UrJ2Bu6LvametPpnQ1vWTtcwRU1C9FnBuH3ieBSWepJdwA9HxyKyvEBJuUUtgAdKg0gsk4PYnBqaabQPc6SMbY8e9QYAuXHsKs4wtVTkXpPYis6qszSJTeNTrkanpgH8a26xZjjV429gK266KTvFGctyKcZhYe1V4cCNCfcVakGUI9qqIcIv+9isqqvJMuOxcToKU02M/LTjW/wBkze5n6oMwA+hFRW/z2+PbFWdRXNq/tzVWwOYSPc1520zpg/cK/h04luEPZq3qwNFwmpXKdyc10FejB3RhPcWiiirIENUL68t7dW8yQBgOmeavmsXVNGS7mM29gSORk4rOo1azLp2vqcxquqyTT4gcge3pWUouo2Ldc+ozWtf6XHbo8in5k6jNVo5vNtgVA4NckUuh6cdjOdbwfMQQD7Uwi5zg8CtUlpUI4456VBgyOF75qW0bRIWmvSBt7DHSun8LpLvdpecL1rHjj6A9jium0lTHBI2MYFS2mZ1/hZLp5Dz3RPXfUMS51SfB+ZcH8Kk0c7o5XPVnJqcRRpeGYEbpBgiuSTfQ5L2bK97kzW7dxIKtregXog7kZFNlQEjPY5rLgDjxQxOShjyPY1tQbUtQcU0dQOlOpiHKg0+vXWxxPcKKKKYBSUtFAFS/DG2bafr9K5UWqyRO0bfvCMgZ7V1l2cWz/SuOtbgx3Z7gHBHtWctzWGxNGVhtkR1+dzxmmeIUmhtrWWIHbEcsR2puoTEzRMFIGcj6VqahLGNFDSAEPgHPvXLW2NaTszkJ7pbpFuVAGZQCfetbWrWKQxRyAkSoCDnvWNqEK2cWyP7rMGA9K1dZllMFmhxwgOcc4rlS0OnqZ+tAebEeAqIuPwHNbMuni601E3YmEeU55xis3VVV7NMckRg5/nV6MyzzWk6EhIk2EevpTuDWpQ1ku/hdIAMOrKGPfis2R3l0+G3hJVwcsB1JGOa19YZo9Kl+TIBBJ/GqwhtrjT3vUlEc0QBUE8MehGK7aGxz1dWSwkxTWqsD5nBbHTj2rWFpqL6u93EwMM0eDFgkgevpWPaiVYEkZfMaTgEDua19PjlDDbc4vVUkISeg7YrVmUeo2GCbyZ4VJSQgiMtyOetJo9tPHpEkF++6XJ8s8ggVrTNBdR4DCOccYHBBqDTPKuN8zzAvHkED/Cp3KTDTyBZyAMCIwcn3wK8r+2i6vbqQ8sJCT+deleHZTOl6G+4srDHcivImmFtqt2B9xpDj25pRik7lSehpPJmo2kIxzVUTs7ADnJwKuR6dK6+bK20defSuixhcrTTZjZc5yKywWiZ1B4cYNXLqVEYohyAetUiS7U0hNmqZvtelmPPzoMfWs23cxvtIwaSN3jBZSRzyKbI/zEjrVCNApuzzRHGsWcdTVSG5I4JqyJVI680wJt+KerZ71ADnil5AoAkkQsODVK5mAGzOT0NWo3eSVYEGXkIVfqasT6A0O9Z3wyOFk68ZpAYQBJPHSmnirep2g0+8MFvIJUKghhyPpzVPnHNWiWLk5p6sQKj6U5QSOKOUEShqUHNQgkMRTwaQD80ZpoNBNAxSaaTzS7SeaaRg80xDl5pXOGXAzzTCcDipI5FGARmiwjQGCox0xTDnNLHMjIMHB9KcRnmpZYJMU4qXzAwqArRkgUmgQ54w3INQtEVPTipg/rT8qwxikUinjtTWAq00P8SmoGjIPIqkxNEBHNJipitJsJOKq5FiMAmpAuMU4JjrQTU3CwlGaQ0ZpobFzSE0maKYgpabmjNAMcaSjNJQIcKKQUUwHA0ZpAaKAFFLmkFGaQDqKTNLTAUUZpoNKDSAcOKkjfBwelRA0oODQBOwAGRRGctSA5XFKvDUASEndmpoWw30qAnpT0PNA0Wd/wA5NPVuCc1WDcU9W+WkIuQyBRnNSG43EYPSs4yEDrTo5OeTQBpCQBOafDOAuM1myzYj4PamwzNxk0mB0ljOrMVbnjjNbCzuLcA5weAK5C2uxG455rUh1Akgbxg9BSGx/iGQiORVGSRuOOxArN0XU7mz2MvzxE8qRnNT6q86w74x5gOS3GcCqmngSQ4X7ynDD3NNK61He2xs3M9pI4m062mS5I/eYcYz9BVy31+9BjW8UGOPBHGDj0JqCFY4bcBVwScknrVW7lCoeOvFZunFlKbR10uoRWkAv0IMMhHToD3FVrnXlngMZXCSgjf2X0zXN6LqEZD6XdkiCYfI5PCmobtn04Nazn94pIGe4zwRXO6Cvc2VQ19X3HS7YgZKNzisZrlo3R9nI9qWO7mmtwu7IB6VEZGDfOvy/StYxsiJu7Llyv2m2+1ofnAw4FPVBBpokHDOSPoarQGaeN1tfmA5YYzTZRMFjEjYUHkU2JECs98hjnJBiJIB7j1qkGzOVA+XHBq9qcZjtUuoG5PBA9Kpo4dAwwAB+dZ9S3sTafJDBq9vNOgdI85UgEHI4612Wi6tbxaQ0oKq7uRg8gDPpXGWkMYhFxdnCYJxnBIrNv8AWnkX7PAdsKHAx1P41ra6sc7gm7s6XWPEdjYzltHjy0inzCSCM+w7Vyk+rXl3IxkmYKf4QSB+VUCxPO45+tIDjmkqdnc29pZWRO0mAQOc881EWyaaTmkzWjQua4p5ozximZozRYm48n3phNNzRmnYVxSaM03NGaLDuLRmkzSZoAcaQmkzQTTEJRRRQwCiiikAhNBNLSUDEBOaXNJRTEGeaeDTKM0gHgnNSxytGwZWIP1qAGnA4oA0I79z8sgDj3GauNf2t8ipIpWSMYDE4A+tYgOOaeGAI/WgDRlsiUDQyLKAOiiqskbxnDqVPvTY7h0OVY/TNX49RSRPLnjBB7gAH86QGeDRmtB7GOXL2zgjrt6mqEgaFysqlCOxoGKCRUyTMgwDge1QZBGR0oJpMGdDpuvSQJ5UrlkIxyelblpBDqf+ruMBeQoY88dK4QMa0bG+ktmDI5GCD1qWtCoyaZ6nouqDH2G8i+znGEcgAN6dKz9V06UaiDku7gCM9eKyoNebUYYVkUB4CMEAAkV2sLxXNtDdSYHlrkE1mnY2b53oZt8IbPTkN987EYAzzn8ax5IbuTTechc5AI7VZku/teqvd3H/AB7JkRqeh9/SsTW/Epk3W9uAqg4yBWEld3PQS5KdmXI5Vs4FRZQMDnJ6mqNxrvlHMRAYd/eucN1cSHG4n8aayuw5Jya1ikcd2aEviO8Mpffg/Spk8T3MoAkYH8KxGhY9arNCytnJ/OrRk0ztLbxESPnUEdCQAKtw63mcMj7CDxk1waTSR8Bj+NWYb5kxuOPepcRao9J/tOeRQWYOD6CnJLFcDaMI/bPeuU02+ZkyrEkDgE5qxNraRICRiQ8YHako6j52zdEKxz73IAJ4Pam+INZee5tbCKTZH1cg4zg9OK5d9Zkz87EjjvWffaqZpN5J3ADBBodO4Xs7naXF/GkZgtyEjA5J7j61zgvWS6LByVB4wawm1OZxgOcfWo/tLZ3FqiNFJ3KdRtHdWfiU2cB80klugBxWfN4lu5t8bzARse3Bx9a5X7SW4LEj605pQAF3VuoIy5masmoKHJ8xj9WJqL+1HD7hIcDoCc1kyMD0OaYWABwT+dVyj5nuasmu3UxAaYgA5wCRmrdt4iu7NNiYKHs4yf1rnN3enmdmxk9KXs0xczsdhB45vY1ClEYA44QVp2njm4iy5VFBx8u0ZP0rz9JKlExBHNNRS2JbvuepWvj+KdirRFMgAEkcGtczSX8QcghMcMDgH1rxyO4x3wa19O8RXlphVmLJnkHJ4qZq60Lg0memR6OzNncAOuSOfzqyNHj24JJ/Gqug69b6hDsLhZBzgnmtSW8iQZ3A47A1z8t9zR1Zt2TIIdIgiYnBOfU5qG4trCNwH5PoDTZtRuHJMUR2jpUAt5Zjkgsx9O1awiiXKa1bC6ntlURxpuHoOp/GqsG6EByqAnoCOfpU7W0qEI0ZBJ6Ec1OulSkho2xn+8M10xSRm6jasVCLiRZN0aquMAlRz9K5V4TNPLER0bg124sZC/lnORyTniuV1lxZ6mUAAAJJI7msqzui6SuytczJII40Q74hgj1rGhkWO/LZGOa1fME0ocYUdc461jTRhdSyrZU5JGa4kjdpI6KbVHdY9OfgEDJNQu5sozKQVAPBNVb6Fpr+KXOEJAyOMGta+tvO0CWJuSBjcO1dLVlYwcE1dsp2ExeUFTlTkn3pLW9inuHikwDv2j60zQ4/ItEiY5ZSRn1os7aJNSeZ+AX4HvXNJamqeiJ7w+VLgnJTgA1I7vJasjnIIyCKr66rIjXK9QQMetXtPt8aaZ3bd5gOB6CskrMu90QeFLhxqiBR8hbBNegzcwv7g1wOjoLS8Cr2YHP1rvScw/UVVR6IxqLVMyoBxG3oRVyYZCN9aqQjCgHsR/OrxGQB70lsTdpkQjytNCsH6VbVQDgil2jPSklqU5XOQ1OMjxNC2OSR+VbciEv07Vm62Nmv2rAeldFIgBDY6gGulOyM3uUBCccjtVSSPDuvqK1yuRWZcDF2R6iuaerNoPQw9FzHq49nrvCPkrhNOIGrP6iQCu7z8v4V0x2RlU3Mggid+O9LJIQMVYmADnjk1SlBziuyGxkx8Tn+tLOd1NtyA/PSnzgE5U8UprQqJNYH5CKvIeRWfYHPHvWhH0H1NccdJlyJ6KSlrsMRG6GuZ1QFLp93UkH8K6ZiAOTiud1sh5g6nO3jisa2xpT3H2eDDT5x8gPoahsDmOp7jiP8RXLJe6bR+IlsTiUj1FaINZlmcTD6Vog1xttMmotTJvTt1mI+oFaC8Sqfes/UeNTgP0q+eGB9xXTTbumFtC9TCMU4UGu+esTBGZNp32meYyd+VPpUlrpqwW6L/GpyT61aMjqxAUkdj60+NmP3lxU03pYGDdKqyDF0h9jVwjIqpcfLKje+KmtG5cWUr0Y1CEjua2c8VQeIS3K8cryKvjoKumrImW4jDKke1VQuFHs2at44qCUBEJ9xRNXdwiySM5U/WpDUMJyD9amNV9kl7lW8Gbdx7GqenjAI9Dmr84zEw9Qao2QxK49hXBL4zeD91lWzGzXpAPcVvjpWC7CHX0J4Dit4dK7qe1jKYtFFFaEDScCq0rADFWG+7WbNODdGHPI7VxYu9tDWmrswtZX9zcEdcZrntOclSrfdzzXS6nhmuEPdDXL2OTCQo5Bwa5qN7anoxehck+WQ7OQe9RzjBRo+cjmpYyPKMfVicioC3l4LcdsH1py3N4mhasGCAjknJFdDAwi06V/QGuZsm3TBj1x+ldFcsIdHJzgNgH8aSTMq7ukh+m/u7dB/eBP50+SJlnExfIGeKTfFFAjhxhUHH4VWN60yHykJJ4rOUDDrcvK5dSSMURxKrmXA3YxmqcbXMSb5RhB146Cr8DLOgKHINXTg7omWiL9sxaBSeuKmqGICNQnr0qavWjsjhe4UUZopk3FopM0ZoGV7zP2d8dcVyOnwH7VM7Akbic/SuvuP9W30rkxJIiSKg+QkknHQmpZrHYkudt5DG8a42kg0avuk8PAJkmMgnHtVa0SR4iFPfJrQZ0TQ2D9WOOfXNclZaG1Pc43UJxcWyNn5hwfatfUSxisZ2/1YAU1l6zZixiyDxIc/Stu/kt4tJtYZv+W2Mc85FcyWh03syjdkSQFl+40ZK/StGxuVtdOtZ25DsEYe56VnSFY7OOPPABANXNPhW60YRFsEsNgz3osU2rC695f9n3MSEEuhx7dKxzpStoiIjsHYgjDHnPWtB7eQaVOk+TIAcE98GoLTZbW9re3bEQFQI+cDI/nXXR0Rxz3NW2sZBZQxwqWMYBB681JbQwyypqG4h4CTImecjt+NSaVdyIz3kBEtpIfnAGdnvmodVvrO21GMRyqvnDJGeMjtj1rS9yY21LBs11SWWd2aJXUlcMRjP0qvY6AttZzLHcNNPkkMrHGB6jvRHPJqLbYT5UCjMj9iR2GOlEN2mwyWUu9UJDrnJx60dQ6EHhicGyuyPviYgjvXM+JvBcpjk1W0GyNuWBGcVty6nHomoTC0UMZ8M4OCAcVz/inxLf3Fp9kDgLIDlVGCBVJWdyW76HMaXDLeTeREPnHUkZArYvNOlgtHaW5BKjgAkZPpRoFobS0MjjDvznvird3b/bFVCSADkknrWlybHMHT5AokOckZIqPyQtbOTJNLGwwIziqWoR+VAXUZIPSrRLKhiDNgdMVFJbMQSBwKsWjCSM7j8+enfFT7SPp6UwMkqy9acrsDnmtGS3R+TxVSa1Yfd5FAhY58Mc+lWElV881nkFc5GDQshByDQBpAlHDKcMDkH0NbtlaR6gwmvroRRsATuJBJHvXMRXIU/PzVuOcTDZvYKORzQAmvCJb+Rbdg0C4EbDnP41lEVo3du0h3K2cjpVBo5Iz8ymmmSxuM1YtI9zkEZqFUdyAqHJrRtFWzQyXDAEjAHSquBBJbjdwMVC8Pl85yDVovJdMRDGSPWni0SH555Bk/w56UgKccEkh+UHHrU4t44QWlbn0zT5LrI2QrgDviofLLkF2JNADWkAJCDIqIhjyQRVoRqBwKMeooW4FPB70nSrLR5PSomjwaoBokZeQamjuWBwTUBBFA4qbDLomz3qQMCOtUAxHepVk6c02gTLQpckVCsoqYMDU2GmPEhFSSIMAtxkZFQ4zSsWIAPbgUrFXBoD1XkUqqqKd3XtQshQDvUcxLDOevagRHIwzx0qMnmkzSHrQkIcTSA00mgGrEx1GaTNJnigB2aM02jNMQoNLmm5pc0xCilpM0ZqQFzS5plOFMBRRQKKAFpRQBmnAUANxS4p22lK8UgGClFIRigGmBIpwKkBzUINSqeKQEgORSoeaRRmnEYoAcDTs4qMGnk/LQAjNxSqcCoicmnE4FIBzNnihWwKjzRmgCdJOd1XreYeuKyw2BUkUhXJzSsBtCZ1IBBKHg5p0du1tKXj5jbORWZHduTtJBHbir9td4ABOee9AGsH3Qg4xWfey5OPSriTLJFjjPtWbeAh8kcVKGV5MshAOD1BHUVqalu1rQ4rwf8fVmuJgOpA71lk/JkVNo96LPUgJTmCb5JAehBpsEylbXu053cDirX9pqnLAFaztWsm07V57cZKKcqexB6UyRJY0AliKZzjPfFSU2acep/ZZxNEcI3UVoWupwTli4z3APrXKtKCAoOfap4pCGBU4pNFJnSXAQAgHMTDPPODWTYxkXjxPxHGMk+1TQ3YeIJI3HSm3bCGylZR88owCPSotqXfQzNSvmubghSRGvAA4GKzick07OM5qPPNapGbFzSE4ozSZqhMCaM0maQ0WEGaCaQmkPWgYUZopKoBaCaSgmpaELmkzSE0uKBoM0UoFLilcdhuKB1p2KMUXHYjNLTiKbjFArCUUGigAopKWmKwlFFFDAXNKDTaKQC5604GmUuaAJAcUquc1FmgHpQItxTPGQysQR78Vdi1ASLsuEDKRyQBn86ygacGINAzVawjlUvaNk91JyaokMjFHUgg4INEcxUhlYg+xq8LuK4ULOoBHAYcfn60gKOcVJG1WJNPkAzH849h2qvsIyCMEUDNG0umiIYE+nFdloviBHtzZ3BIWQYBziuChJGDWhDOwI7Y6Gs2gi2nc6zxHOLZYbO3GRySR3GK5d7NpGMhz1rWtblb7y4pj846E0l86RAxquCOPrWfLY6/bOWjMfywOAOlKBkYp3vS1N7FWGFM8YpDApHIqYCnKCe1PmKsilNaDHAqsbZh+FbZRRGWIzis+5mjjGTzk9KtO5nJJIhtbmS2IOeB2pZJzLIXPc8VC8isCRwKgeXAx2q0jBlmafCnmqUkmTk1E0hLHnvSE5FUkS2SbsUFyRURJGKdyAKLBccGIOad5hI5qAuAcZ5NKDxSEWoyGGKZKAG46VGjkdKCxNOw7hmnA4pgNKxpiJQwHenBhjOarA04HHekwLSsPWp45AOKoI/PWp1cUrAatpfPbyBxIVIxjBI6V01p4vm+RWXfgEdBz0xXDh6nhuWjcMO1S4otSseqaf4vspysEsflytxgkda6a1kikUGPByM5FeKx3KytuyQ/Yg4r0HwZqkbWIiml+ccAk9aSVhN3OwIB5IBI9RSjGKpSy3BkXy1/dEDJx+NWwCVGDVp3IasOIGM4Fee+LIRJqhVeM4Jr0Eggc1wviUCPV97dMZrOp8JtQ3MYRxwsiqxIbgjNVtTEa3iMBgHqanvQB0yAOc+lYNxNJNII8nYO9c0U2byVjprqRLKzimn4QSAc+tbEIzpF0ZB8koJBPYetY/iqwme0S6tyJLckEgDoeK37GaGXwmI5yA2wpnofat27nM4NLc5vSz5gARsgNgH1FXdN8i51w20hAAPAz3rO02NrTcjc/Nwajt4ZZfERl3FIwclugrnk9TWK0NfWlVpHhbhBzSWczCzMI5GPlp/iaM/ZxPFySmGxVbQZxc25DL9wHBrLqaIbptyPtJUn5w2CK9DQ5t1PqBXnVpAReTXB4G/GK9CgObKNvVQf0qqi0In0KIOHK575/WroPQ+4rPBJmP+e9aTJwuPUUlsS7IfjnNB65qO7lMFpJIBkqCQPU1FZ3Ams0djhz1B7Gk09yTE14f8Tq1b2FdIwyin1A/lWVeWK32poCceWoP61qj7oHoMVon7omiMisy74vh/u1qMecVk6hxdhv9msG9TSJgWmRrTHt5gNd6DlAfUVwlvgam+f72a7hT+6X6CuuL0RE9ylduVm9sVCE87mp7kb5MCmgrbgBjyeldtPYxe5WlUxqcUyOQnhqnmHmDI71EV2rzRIcSxp332B/vVop/7NWdYkebxWgvB/4HXDe0y5bFmlpBS12GJUv45JLR1iOH4Irn7gMFZJDyCOvaupNc7rMZS4dh0YAisKuxrTeolgMAj0qzOAYzmq2nng/QVcnH7o/SueXwm2zG2YzIAO9aapgc1nWRAlHrWnmsEk9yajdzH1UbbuBvrV/g/oapa0MPA3+0RVpTnB7FAa0hZWQr3RfHSmyOEUsegpUOQPpVPWJDFp0rL1xgV3NXVjB6FeDVkkWcyMoKn5PeotM1kzGRbggEHjtmudRjjJY8e9Sw4MoycZPWnGNiHLU6+0vEu4iw4IOCKbejKqf9ofzrP08mO4wOAeorRuRnA96mrojSOo6Mr52P4sZ/CrNUJ5BbFJcZJGKuRP5kYb1GadN3QS3H1Xu8+Q2OuR/OrFQTfMCnqKc2ktQjuFv936gH9KnNVbViVAPXAq1Uwd4hLcikGVP0qlajE7AelXn6VQt+LvHrkVxydqljSOzKl4n/ABPbfPcVvCsq/izqdm46kkGtQV3wWlzJu46iiiqENIyKwCjf8JBM/OzYB+NdAazZ9qzlsAEjk1x4p2SNqO5zuqTBZ7nnovFc9Yt5OSO+QRWnrU4SO4lJwXbA+lYcNyojJJrnprS56ETSPDZU8jkGoLuQSZn6DIBA9aiXUIs4Y8Yz171Ab9VmUsMoSMiqcTVM19Kk85ywU4Ax9a39SjmuNHjhhBLZUnHpSafBbxwI0SDBGc1qLIiqOB9KzbszCo2+hk2ljL8vmk4xyCa1rS3SOHG0ZFRmUbieMVKr5XjvUe0uzOSdjnNf1KaGdIV+4zYIHpXQ6OIUhWMNlsZwTUM9hbTMHkUEg5FU4N0esIFJAPGM9q7KMkTJXi7HRSzxQkGRgPQmo/t9t/z1X86qa8Qums/OQRyPrXOKSQCWP512N2MIU1I68X9t0Eq/nSm+tx1lX865PIAzk/nTJJo1TcWb86V2zV0IrdnXf2hbf89V/Oj+0LYdZV/OuUjtpJYfPUSFMZOD0qAyKRwW/OldoFQi1ozsDcwzKVjcEkHoa5OwuQLqa2l+4zkHPbtV3QiTdMCSQBkZNZeC1/M2MESHIpN3ZEoqOhbnLWNuFU/MW5NTT2z32hOiHDlt4x6iqmp20nkGUyZBPPXg1fgnaPQN8KlmGRx/OsKuxVPc5TWJpLizMci4eMAc+orR1XT2vtNtZVbDR4Cjnk1X1zE0MboAGaMl8DvVu8mJ8NRPCSXh2sR6jvXMmrHS11MxS32QRyH5kJB+oFOjuZo7K0MOcxyBmx3FOeWO4tPOUYJOT9cc1b0XyDo4lmHV9oJ7elSlcG9C3qF1FLYSSR4OCBx61WtbRxpUCToZLYknHdST61CgNlot3E3zncQD6Z781a0rVmTw3uMBcwDBGAc8da7Ka0OSd3I07a2MafZ7RgEQYIIzkVBKtnPfW/mwkiMkSHI4zjBo0/UJJrMSLEyPIOSccDtVbU5prDUbS2SLeLn75A7DBrRpLYhJpmpdWkIlVI2xGRlwpwSaqTy6RopKyEiRxym7BA7A+9V9VlbR4cBiz5yCTn+dctNM1zMZpyWcnv0qU7hd7CzyNPdSSsOCSR9KgeOGabcwBcDoaZfXItrR5OhA4+tUdCEkkD3crEmQ8DPStEDNXIAAAwB2ollWGB5GOAoJpFGSc1m6rKZfLskPMh+YjsKaTuDILZiIWnfrMSR9Ka5EnDDINKxXeUBwI+AKQ+1aoyb1K0lmrNviOxh154pokljJEq5HqBgVbxxTfwB+vNMVyJXSRchgR6UEcU2a0VzuUlWHocD8qkjgkI+ZgfoKBlaSBZOelVZLYoTt5rTMZU4xTCueaYGQUYH5hSo5HAODWhJCrZJHNV5LRlO5aQDEuXTjqKnF6pHMeT9BVUxsOooJ8o8jmmhFsSzyECOMDPfA4qWOxjTElzLkjnGTVEXLjheKdCzyyncxIPbNUKxekvVCbLdAD0zgVWKPId0j59ql8tVXAFIRSHYj2gdKWl20EYpCEpMUhcDvSeYooEOpCAab5gpwcGquMY0eTmoihHarVIQD2ouBTKkUAkVO0dRlDRcBA3vUwkx3qvgilU0gLiS8dal80EVSUmpATSGTFhnPaoXPPU0pOQBTCaB3EzQTTc80VRIuaM0lFAxQaM8UnNOoFcKKKKYgFLSCloASnCk70AUgFFOFNFOFMGApaQdacKQDhS5poBpaAHA807ORiowadmgLARmmkYp2aQ80AMBxT0fmmEUinBoAuRninuRjrVYPgUeZkdaAJS2KcG3L1quGyaVX25FJjRIrfPSyP2pgPBaomfJxTQMlElO31W3804NSET5GacGqENSg5pgTq54qzFNgjmqQp4bGKljNm2usYyeKunZOu3Iyelc8kpHerVvdsrjngVNgLk8Xltt7HvVYW0kkgEYJJPGK0I5UnQE8mke6Fm4dYy3PbtTEPXR7m5aFpuxJJIzxin+KNQtYdMTR7cI8iuGeUAZA9M9e/wClZV5rtzJGEVthHBxWOWZmLuxYk8kmhotDHQx/MT16U+ObBFKf32R1I7VAQQaANSB1bk9qtnM2nSxdSBkGse3mMbeoPWti0fGVAyrAgn0NQ0NM50579qQ1c1O0+zXG+MHy2OQT6mqZqosGJmkpaQ1SEITRmg0lMANNPWnGm0gCjPNGaDTAM0UYp4jzSuCQwDNPApyx81MIxSbLUSEClCk1OIqd5fFTctIrbaNtWBGfSkMZqbjsV8U0oKsGM+lNMZ9KfMTYrlaYRg1aMZqNo6aYcpCBRTypFNIqrkNDTSGlNJQIWikozQAtFJmjNAC0DNJSigLCg4p+c0zNKDQA9W6inhjkA1CDzTwaTAuw3kkJyGJHoeavg2+oKORHMBwM4yfoKxATUkcjBsgkH1FAF9o3hcLICOeDUyNz1pbfUY5lEVwBzwG6YNLLbNF+8U7kPcUmIsQTFJAwOCK07kfbbfzV++o5HrWGhI5q/Y3ZjlAJyueRUtDi7MYgJBzxg4pQMk4qxqSBFE0Q/dscnHas2TUEhAVeT3rJxOuM00XQKlVcdaxG1Z92FWpItYlDfMoP4Uco+dGzK3lwknpjmudunG4bSSB6nNabXyXdoRgq3uetY8oxkHtzWkYmc53EyTjJ4ocEjDD6VGjsrj096sKVYDuauxjcqMMGmlsVZlQHOBUG055FMQ0nOKl8tioOeKYIwWHtUrMAoAoAhkXB5HNOTpSOSaFDE4ApWAXpSZpzIwGCMGo8GnYQu7vSE5oNNosMeDilJpoozQA4Ng1KklQA05DSsBYD1IjA1XBzxUinBFAjUtVVlyDyDW5plldzMxt5vL8sZ5zzXMRylCSp4NXLe+mRvllKjvgkZFS2NHdaVqtwl9FDLKWIODycEfSu+j38EkYI6Y5ryLTLtPtEchbBzjJPrXbDxPIkYAjyR0OBRexXK3ojqJWwp+leZ+IruVtWcnkA4ArdfxFcy5BIAx2GK56+uFk3FsEgk5rGbudNKnyrUzr2R5FWMHr1qpNCYUy3WiFiJd0jdAaivbgyscdB0pRSuKTOoN3LbWflMDJD6Hnr9aaBdw2xcA+W4O1ce1VJTcNbvcKvAP3SPSrENzdzad5xXBXgAjtTIkm0R6KWdJlmBDBu9LeyG1mWEf8ALQ5JHakgnJdiQAR1wMVXvJDcakkBHLDr6Cuee5UdjauSTZLBncZBgHrUdsqWpEEI4wSSPWprnZBYRFfmaNeueuKq6ZfRXLiNBlietZPc02QJKGd1U8g8iu5sGD6bCR02gCvPpYJV1k+UeCfnFd9pBB0uIA9AQauS90ymVwpE7D0NahH7tSKpSJtlOe4zUk2oQWyiOU4JHrRBXRM2UrzUVGoC1JBAwSPWryyRFQFAU+lYAWxmvvMMuHJ6ljWusNmAGNyD9Ca6eRcpmnqR394ljqMZYjEiYz71pJ80at6jNc74kiS5hikt2y0JBODnit+1IeygYd4x/KsZRsiriNw9ZmpDEyn1FacnDVn6mMtGfYiud7mkTmslNSPuRXdRDMCH2FcLKP8AiYE+4ru7bm1jPsK6o7IibI5owCG/OqF4SXGenar105DKoH3qj8oOpDD6V2U3oYshgACHf+FRTsM8U64BCHBwaqJuJO45pyHEt2B/emtQfeP1zWTYgiY+9aoPzH6A1wPSZo9iwOlLSDpS129DFgaxdfA8gNjkd62jWPrR3Rle4Ums6jVi6a94o6ecEj2FX5h+6NZumHP5VpScoQfSudr3TeTs0Ns8BwfSrE92IZo0PRjiqds2JAvvVq908XbRtu2mMgg1xOEm9Ana6uQ60ubeNvRhU6/6hD6pUOrYFqq9SCKmiH7iIeqVvBaojoX0OVB9qo6ypltlhUZ8xwD7CrsX+rH0pXVWIzjj1r0L2Rg9zl4dKA1JrV8lAODnrS2dhjV5rd1IRBlD610bRoG8zAB9aFjjMvmYG7GMis1O7JcSjaWzJcSKwOFAwfWr0q5Qk9qlAGScUybiM1pJJrUtaGbqpxaIw7Gr1kd1pGfas/VDnTQx7HFXtNObKPHPFRTVhN6lqoHP74j2qc1Xl/1oI71Ne/KVHcZDgSqB/dq52qkhxOme+RV0dKKF+TUJ7jGqjGMXY+p/lV5qqYxcg+9c843qJlRejLZRWIJAJU5B9KeKQdKAQeld62MxaKKD0piILi5jtojJKwVR3Nc5rGuRpG7QDdlcA0avcmdZ4ZWIKudoBx06VgG3lmix27ZrGsotWZ20afUzL1rvVYwi5AU5OBVOPS7lvlz068VpRv8AZpXBYA9CKjN5sYlWHNZRikjrSKcejzyMRuxjk9aY2jzOCA+cdTzVpb11JIb73WljuWOVVuTyaOUHoa3hu7lCmyeUF4jgZzyBXRgnjJrjtOSZNSjmjUk9Dj0rrIYp5VBwQD0yK5qlNsnmRPuHrUkbljgdqjW1aMguc56VciiCjNYumyJSVhgDN1qhITFqkbH1ArUkkWIjcQM1n3BRrgTnopyBWtOLRHOupsSxJdwNHJyp61zEkarM6gcAkflXU25LRK2MEgHFRPpkTyFwOpya9CF2tTm5uV6HMvHIRhVJ+laelaQJIzLcry3ABrZisoo8EKCR6irAUAYAAFa2sKVRspXEUdtYShFAAQ/yrkoY2flUJHtXa3NuLiBoicBhg1DZ6dFaxBAASO5GaVhRqNGVpMDJKZNhHHOazrVUkkuJZOCJiAK68xqFIAAyOwrjYShurqMnnziAPQ0nZFOfNuOMiiSaKQ5jcZA9DV23GNMmWEZypK9+cVnWFtm5naduIwSQewq/5gi0W5nh5CgkYrmqq6Kg9TlWkeS0minXbNEpGD3FakE8MPhmOaUDDgA57n0qpczR3MYfaN/lnkcZ70sFsL/wqYZH24+ZD05BrmgtDrk9itcxqIGSP/V+YP1Bp9ozyeHJ7VELOhLqR25FQQSMllNHIMujg59eDV7w+7rp008QDiNyJFIzgUJambvuLaKNS0S4Kk5B+cZ5BGasaBdR3GliCNVMxXZswDz0yatFI7W3uXtFAFwgIHX1rI8MTR2NlcylsT4PXoB9K6qexjPc3NPmNqP7Ou1CuqZDYxkelWpkFv5TlBKT/qSRkj25rGt7w3emNI6lplkPlEdT7e9WbuXUZpLBolxEGw+RnBNXYSsZfi+Vo57e1c/ORvPtWDwBjNXfHUV/Z6uZ5kLQsuEcDAHtXKfbJJACr8HpVxRm3qO8Q3RMYhQ5OcmrdpcW9lYRRbxnGTz3rInjMjhmOfegDAwcn8a1tZE3NSTVwFPljntWcLh5LwSHqT19BUbZIwBVUs6PnPWlYGzZa0S6Sa7inAeM4Kc5NVhLJGAXXIrNMjK2Y5CCeoycGpY7xlOH5FUQzSSZJOAwz6U81SSSCXAB2nvzUgkkj4B3r7UxFj1pwcgcVFHLGxxn5vTNPPXmmgH7t4+bFNMKnlTk0hpwODwaAIihB5HFIQOhqcuOhxSGMOMqeaCiu8cews2AB3rJuJPMcn04rRuYJXyvIFZ0kLxnDD8aAGg8VNbtiTNQgHbSjK807gaYYEZzSEAYOaopOwHtSvcM4GOKQFlpFHcVDJNngVXLMeppM0xDy5NJuptFAC5p4cimUUATrJkc1IrqeM1Uzx1pyEg0WAtkA96aYxio1kx1qVZAaQEbRio/LweKtEA0wgUXAhAxTgaCcUgORSAXNNJoJppOadhi5pCaKSmAoNLSClFMTFFAoFLQSIKWkFGaLjFFLTRml5zRcBaUUmaKAHClFNBpc4oBi04GmA5pQaBEoIxSdaaKcDSAKUGkzQDQAZpaUEd6QkHpQAw9aaRipMZpjZBFNAICcUoY80DFGKABW5NLklsVGeCamtIzNOAfujqaTHcHJCDANNkGFBHOeta01qsybEADDgfWmDRrhYCQMv2BHWmguY4OTTwafJbzRsTJEQAcEmoc4PtSEShsU5ZOajALcjn2oHWmBaQg96kMZxkc1TUsD1qeORh7ihjHEsucg06OSpFZZBg96ZJAU+ZeRUgW4Llo8c8VoxSJMuH5BrEjkUYDA5q7azKeC2D9aQWHXticF0XIJ7VlyRlCFIwM5FdCkg2YzkHsar3VoJ1LIMn0FAzDizFNg8k9akniAJK9KUqSNpGDmpo08xcdx1oHYogYOK1dMmDqYGPOeDVGaExP7HpSRs0cyMpwc1LA6B7SO8hNvLgMAQD9Olc1eWkllP5UoIPqe9dOziS3huEPIIDAfzrVFha61aNZyoBcvho5OgHXr3NZuVmaxg5bHnfWkNTXdpLY3LQyggjue9RY9TitYyuS4uLsxuOaTFKSOxzQemasgSkIo+hzQfu0hCAZpQMtipILSedgI0OPXFXodP2rudgSDzik2UlcqCMbR708JVzykHAHSkMAPNQ5GiiQKg9KcAMjFK8bryozjqKZkOMrxjqKV7lJWJgBnFO2rVcFhz3p6OTwaWpSaJdoNAjzSAn8KsRAEA0D3K/l80GP2q6Yx1xTDGPSkPlKZi4qOSHvir5jqN04oTG0ZjxkdqiKEVpvDkZqrJFirTMmikVIphqy6+1QMpBq0ZtDTRRSGmSLRSCloAKUdKSjNIAzSikFGaAHZpQabmgGgCQGnA81GDSg4osBLnp7VctNQe3YZO5e4PNUQeKM4NJgdAUWYebAchudg6ioVcK3oR1HpWfbXUlq4eM59QeRWrGY79S6YEmMkDvQJl23lFxA9vIc7untXO3sDWszxtkkHgn0rQRnim+bgqelXNTt01CwW5jXDxj5vcCpsVFnMBiGFTx5Jz2pix/MKtJH8tFkVdkkcixrioZW3kntTgvzYPSphCuB6GmhNlIRjkg0iiWNuQcHvV426twOKR4TEuWYEfSqJIQQcCpPs0jglY2OBnIqWJE2Z2/jVmG8MIwqgjGOlIZjmORTypHsad5LFdzcZHSr0sm99xUDPtSgqRgigRniP1q3AIww2gEirccduVYSEDjjmqojWEZVs5oAbc4dsBQCPSqDghiCOKukgt1p4SNuGGQaYGeQCMg5phBFaJsQrF4zkHt6VXaIgAEfjQBWBoqQxHsKjYFeoxQAmacpphNPHIpAPBwad5lMxTTwaALKy4qSOXJqoDSh8VLQ0bFtdCMgFsfjXT6PdpNGEd8kDHJ61wiyEjrzV7Trt4Z1bcQO/NJoabT0O7cgHOCBWPqdyPOITvWqYnu4BJGwAIBrnLs4nOeaycdTrVRNEZkK4BGSBVaWTg8092yxPtiq0hzVJWMWzqxJPd3AhiQiNzhjjgVpbZLLdayxEoy5VhwCKnaNotClFrFvkGcMAOadoEM+oWplvRiGMEBiP61nc0avE52xOy6nXBII4yetaFzFGSkq/wCswOfaqqIkOrzJE4ePkqRVq5BC27jqRjFYVHrcILSxZeT5BGwz+74981HpFtHYN8xHmMeM9s1N5fk2azS8knAqpp8wvNTTcCFQ569SKyWrKZoWkaPrBjLAmRhmuwtLX7IrIpyCcgelee6u09nrazw5CMM/Q12+g6g+o2QeQYcHB9x61pNXjoZzTtcnuziUe4qeSyhmCM65IFVr7idR7Vo253QqfaropMylsmZz6VatIPkIPrUh0+CIA4J/GtEoCckUjqCBxXW1ZGaZkanbRRabM6gghOM1Ppj7tNtyf7gFR+IZlg0a4J7rgVFpTY0a3P8As1yTd0aLUuSEZqjqXKIfQkVYYk1WvuYF9jXM9zVbHN3LBL7Hc4NdvYkGyiI9K4W/GLwHvXa6Uc6bEfauqPwmcyS4TLq3YHmq81yI8AVbmOUIHWsm5DF+hxmumnsQyR3EiGoAuBmpoYyV5HFJIgUFT17VoxIS0bE+K1QfmJ/2c1jWwIuBWyo5HutcUl7xo9iwnKinUyPlB9KfXUtUYvcaax9V5Zv9ytgisnUxlm90rhrNpmtPczdNIDbe+DWpIOPwrJ09sTbfWthuQCKpO8TSb1RUgOJwffFbZwVrDB2yZHY5rYVsoDntWHtVFNBUWzMrVX3Hb6Gp7diUhz0wRVbUjkkgd+tWbPmCI+hNFOV9S2koo0oz8g+lRXK+YVVXwakjPyD61zmqai8F+QCQEbJ+grvTujkejNx4wyqjSYYDGM9abCiRTAGXJ7DJ5rmrnV2l1KG4RiEA5GadqGomTUIriFiAhHGeDUqLJc0dazqjBWYAt0B70khBQj2rn7jUjcSQuDgxgHjua0YL4zYB44rZrQUZpsh1ME6S3qDVnRH36cmeo4qvfHOmzL71JoBP2Ej3rOmy2tbmpUMoJYY61N2qlqF2togY9+BRW1iEdyURZkVj2OasjpWNHrMSACXjNaVvcx3CgocjGaKOw5akrVUl4nX3Iq2elVpkYyqQMgEVnOLc9AiWSflP0qK2fehPvipCflPHaqNhKN8kZPIOcVtzWaTBK6Zo0h6UZoJ4rQk4DxMWh1mTDYBUHFWbYD+zY5SMkg5xWpr2gR6lOJ/M2tjBGTTtPtktrZbNvnOMZrkqxd7nbTqWjY86u90t/MdxAzxzURjwPvZ/Gu3l8IWrztI8u0uemTVKfwpAt0IoZc56jJNKDvoa+0SRyBODkHipIZMH5AXf2NdPceFIzOEhJIB+bknitrSfCVtaqJJRk5zzXQkjGVW+xR0eNUgQiMljyc9q6CORygxEfwFW0WzgHylF/Ch9Rs4lJLqMdqORMydRlXyLqdxxsUeoqddOYkeY+R7ZFVZPEloinaM/QiqE3izaTswB7gUKkiHORuDTowPmyfqaDDaxEK2M+9cjdeKbqZSEOPfFZR1S7kkzLKfzNXyJInmbPSbWeK4j3wkFQccUswlO3yzjnmq+kW4t9OhTOcqCT7mrrHBA9amC0E9xRwBmlooqyQooooAQ156Q8Or3qk9Z8j616CxwDXEmFpNVnlK5DuD9DWc4ttMuKuOurlzZyrsKkjJIGM1Z8PTebYypKP3ZBJB9O9IzR3cs1mMAiM49yBU2kWxit5oH4dk+mM9azqLQ0huctNbG2vHRGzC4JjPt6VqeGfJfw5PHOQCAxXnnjP8AWsma4LxG2IIliYjnrirXh8CTT2kKsSAwCg1ywdjqkrooW8omt5rg/wAJGR681e0AlHuBGQElJBB5BzWfIgjabyT8hGSPQ1d8OSRmC+guDtIBKNnGCKdupN9LFpoLiIzQzPgQpmPqMjOKr6QkF3oksL/JOJNxIOOPStC3uBLaOXG6SOElvzrM0WIuszP8sckhAPTiumkZVFqamiWbJGGDhgCWAx0p8+oq7SQFhFD1jc93+tM0DS5dt0qzEhG2qMnp1qDWNIV7XbFJl1ORgnk1pbUxbtsbUVxZ6xapa3mwhRgkjJJ9q42/+H8FzqF1DY3IVoRuVck8HmupsrFQkbKf9WAD7mrsFjZQ3cjecfNkAIO89PSm9AVmtTxS/hutNnaCeMnYcdMZqKKUSrkV6FrGnRR+L7MzoGjnBBB9ap+I/CFoljLqdm+wDnZk8j09KOYEjiWJAJBqAyBjg9qeYJ1GGU5HtSC2kPG3BNaJkkTxg/dqInB5qeX9zgE89KgyucnkVQhQemDip47hkAycikeGMQKyEc9u9VyWA4GRTQjTSaGXplT9akV3jIx8y1kBiOQcVZiu2jGDyKLAaazKxAPB9DTwCD1zVKOWOYcnBp6ySx/dIYfSgRaxmlAK8g1Ek6NjJAPoalyD0ORRcYolzwy5pJbaOZD0yaTNAJBzmqAz59OkiG5eQTxxVYwyA7ShzjP4VueZkANzj1qTKEg7RkAjpSA5whgORikwTzWxe26yyIIgAc/MB6VRn0+SNiycikBUNJTiCOD1pAc9KYBRSGigBaAaKQUxDu1AOKTPFFAxwOaerYAqMU4CkwJlk7GhmqIZFKTSACc0A8UmaTNAC5ozTQaM0xi0UmaWgVxR0pwpq06mIBSZoooAWiiihDAUueaSgUyRaWkpRSuOwopOtKKARSCwo4pQabmgGgLDxTqYDTgeKdgFB5pcg03NFIBSM96BxSZNGaBDhSMc0ZpD1pgIRxQCR1pccUhPagBCMmrMB+zoQvV+vtUKDPNSDrSHY0rSbbhupHJ+tSyan5z7VcLt71mhiEODgmoAcqQe/emIddXcs8hOQV6YAqEQuw6YzwK0rS0Eg8w4xjpip2s952ICcjPHY0AYuRCxUdcc0zd81aMmmSTTkIMBByfeqNzbNbvhjk0gAMKmVhgYIqop9asRmMclWP0NAyaNiGBHSrkUm4AN0rPaZcgICAPXmpYpCMUAW5IFJ3RDPtULEhgACDViGbpT5IFlTd0NTYY+3uSSARVtZjGQw6d/pWOrtG+1hgjoa0oHWRNpoAWeCO4dZIsZzyB2qjn7PfLGw4c4J9M1bKSWzmRMlTjNE0aTAtxuHINJlIbc24dSp4MfQ+tZh++VxyDWu5aa3WTuOGrPcKW4HPQ0rjsXdKuVDeVIcqwxW7p0jW96gJ4HQ+grk7RiJsDqDXTWLeZw5wRyD7Vz1E2zpozUHdlbXo49Sv5olQAkDDAdDVCz8MgECUlmOehIrrrHTxLJJdzKBCv3DjG/3BqHzIyTOvCk4A71dNtBXmqjukcvf6AkBAjzk1i3djJb9Rke1djdzeZMcdAMCqUzLE24Rh3YYAIBzWvMczRyJDRjDKVJ5waltLZru5ReiDljRdTSXNy7SAFgSDtGBke1X9Ii2WzuRhzx+FO4rFkXKwzosagRr1I704EFpCOVJ4pv2Yk1MkOBjFZtm0YkAXkk0pTI4q2IMrTDHg4qbl2Ku0jJ9BWSLhVd2IwM9K3mQKhZuABzWMyxvKXC/J2qkQzam8OXkWlx6io3xSDOAOn1rM8so2GBU9cGrUGv3sNoLQSBogMBSM4Fb3h3UtEuSYdTURuSCGJAH8qZNznFUFSwOc9qljbGAa3PFWn6Zp00EmmzB/PbkAk4rIdAvDDB9DSaLiyaPDLTzGCOBUUH3sZ6VcjXcuak2RVMeDTHhyKtleeRzSGPIxSuDKPlYFV5ovatJoiD7VHJDkdKpMloxJEwelV5ErUuYCrHiqMiEGrTMmikRg02pnWoiMVaZmxKWkozTJAUtIKKQAKWkpaAAUUZozQA4UmaBRTAUGng0wUZpATA8VNbXDwSB0OCO1VFNSBqQG5HIl9HuUgSjqPWrmmXAjlNvKOHGCDXOwXDQOHQ4PetkOt3CJ4uJF6gUmJFLUbRrG+eMj5ScqfUVGrYFbN/i+0sXGMvFjnvWGj5U0F30Hg5apQWK8VEnJqYMFHFCESxIW+8wA96e32VF+aTefQGs+adgcZx9KhWTDbic/WqEWrm9BYLGuABTVmGMk81TkkBYmk8zikFy7JOCo56VCLgg1VLk96TfQBeabevXFQi5Y5Vj0qv5h9aaW5NMC0JCGBzwalaQhQQazw7cc9Ksh9yAZoAs285j5JyG45pzrubIyc1WByAPSp0kxhSaAAny+WGaRgsmDgVKArsFPSkdApwKARWa27g9aQQsOMVZIIHtTlwTzSZSK3lkUyRMVfMWRkVBJGSTxSuOxTwRSE8VM0ZFRFTmmKwRk5Aq1Hu7VXjX5hVuEYHJ4pMk7TwrNm0likYlsZ5NY99/r2PvWn4ZhK2s05zwKy7w/vX+tQaRbKZqNgME56053xkDrSRW7yPk9BQgZ3tjcy2dwOQ1u33gRnHrVzU9Qik0/7Pp5AVzggdqwb17iF5YgpKIMFh0rOtNQeFTuUkdjng1nyGvPZEtpCbfUwj52YIyT1NbvlxvbRyOQBGcj3rEtrgXF5G0hGGyQO4rTu5kj01FZsAuVzmuasrMumyxJNFcwJGrjKHOM1laVbyf2kxkJWMPkHpmtC2shHafaGY5zwM9RU2lwLczSB2AKAkDpmskUybU7dbi4RmwEQZ+tbnhhg0MuBgA4A9q5m8uikqq5wpOM10/h6SOQboiMMnOPUVoruLM5vQt37gXKDHQc1atJCYV+lUtTOyYMf7tW4uLYMOyg1FObTJaXKi7uPGBmlPNc1eeIXgcxxrnHBPHWqsGv3BkG4HBruTujmbSdi94xZjo5WPklgMCjS5CNJhVuCBjFO1SJvs8csnKEgt7CmKyGICJhjrxWMjWOxcyMYzUc8MkqBUGeajST5gCattqEFqoVsFsZrBpD5rGVN4dluGDswBx6GtjToJLSzEEnO08Gs4+Ik5LEKQehq9BrEFwgaP5j3ANXzK1jO9zQCA8mmm3jbqKrnU4EC7mAJ7E1KLyNyCG4renNWE2Q3QW2iLAcZxWazliWY1tyxrcRFDyDzms240x1UtGckc4rTnQIrWx/fg1sKfnT3WsSBmWcRupDZ7962kOfKPsa55vU0exYj4UD0p9Mj6U+uqOxk9xDWXqC5lA9VNaprOv0+YP7EVzVo3VzSm9TBsz/pePQkVtZ+UVh2hxdk/7RrbxlBWcfhLnuU3OGq/ZTq6hM5YDOKoSH5iKs2NqVkSYE8gjHtXLKm3KxrJpw1E1FT5ROOnenWBzbRn3Iq9dQeZbsuOSOKz7E4twh6o4BrRU3TVmZqV0acR+U+xNcXqz+ZqM7Z4LV15YrDKfTJrkbm0csLjkiR8fnXZQd9zmqJlJR3qQAAAVcvdONiIsnPmYxS3unPa20c45Djke9dKaOezFtiCvritO0bEoFRR6a0dlHcLyzAcVoW1iVCSdzTeqHFNMivc/ZpB2JFT6EMWhHvSapGRZyFRztNSaEc6bET12gH61hFWZ0tml2qjqEUcgTzOgPNW5HEaFjwB1rHm1e3u5ZLOM5cAgnPSqqK6BGZNYzXGuAoMW2MDjvXTW9tHboAmeBjrXMyXEtjqMVqWzvG4H0rpoJA0aAuCccj3qYOysNkxqOSVY8bu9SE1la5KYbFpFOCCMVlOpysIq7sTzXpCnA4xVOFzGDKPvt1rEj1CWSVlLZA5rStJRKnltx6Gsa0na6OmEUtGaiSm8g4ba4PrTJp3solYksc4I9KZaAxShR0JqbUbVp4sx8n0q6NVyi2zKcUnZEJmF3CHjPzdCM1AhMV0iufnPb2q1bQxwAKv+sAywpHtvtF9FcAEbRgiqcnPQI6akN1GzahAMnB5wKtiwUXHnDqRgirHkKXDkcgYFVrrUYrclAcuO1aQpKGrDmb0Q+ZrazXzJCq5PfvWTf6uZUIhOEHUis7U74sPMmYnHIUHFYM19PJnyyAD2xVKV2WopK7Ld5qMplKxMxPXIPFU/PlJzI7Antk1TLSBizHJPpxTl3PjajE/WtE0tzNxbehYOHAzKAfSgR/Uj1zSw2s8hBWFvx5q0NOmfl2Cj0xSdRIpUpMrCNT3waaIQZkLEYB/OtGDTFAJZ8n6mrcenpL+7RSzDoBSVS+hbotK7OxtGH2SH/cH8qnwCQapxBo7WBW4IABq6OlONznasLRRRWhItFFFIQ09K465laHU7tY1yNw6dq7E1xVxM1prl1G+DuAcDHuaT2NIPcrIko1PchIkPB9jWzowkV5VuD+8wCPpVfbGLo3SkEyLwPQ07Q7l7m4kSUfPGMEjvzWFTY0juc9fsskskyqBIJCGAHWm+G2kDSxoc5OMHnsaNRRoNTkT+GRt4PbPpUGiSSRyXRi5fHyj1PNciZ0kE6ywGUOME5x75q/4KBme5LRlyFwQee9UHuvtcCGQYIyD+dW/BV0be5uv4jICMDtV9Cb2ZpXEHkaqQCRDcxkHPYcVV09WK3VqoOIJcofUHrUssdybiOyDYIBIdhnj09ai043MdxOUUP5ZwxA61rRZlWL1nf8AkzEWzZIOWHXj3rRvp7W5sWkb5BHg5Bxz3rH0dkha6YRktM+ecHaK17sWgsgXYIGHIJ61uzJJdRkl7ElokkGcBcDnOTWWNYkhukg2l3kOQfb0q8Ut9QtVksjhI+GUnOcdaq20Cx6kJim5VX5SeeTxRuZPR6GZqs8s+q6bNKMNHNgj0zWd4510xhbCAldpywz1rR1t2NzaTMACZQSAMYxzWJ4ngg1DVZJV6AkZz1otqaxejOOM0p53GkEz55J/OrdzpssOWAyO1VBC2cEEVqiGPBjkIWRvqc0G3KMTkFexpyWLMd3PFTx2rRggtnNMCmSTwDwO1X9NsxMsjOPlGMGopbUKMhuta9moSzVU57mmiWUptIDDdGenas6aymhJ3KcetdGGI4oIVwQwBB9qsVzlgWXuRU0VyydckVsTaZBLnAI981mzaZNEDtO8D0FKwXHpNFIPm4P1qVS6AFDkfnWUMrndkH0qWO6eMjnIHalYLmqk6kYf5WB6HvUgIPQ1RjuI5h83yn361KAw+4wIFMdy3TQSMio1nXbhjg1ICG6HNAACVJ75PWn7gRg00CkxzQK42S1jkBOAM1RmsGXJTkVo5wKUEHNAzCkBVtrDFNArbkt4pQcjBqjNprrlkOQKAKXSkpxBQ7W4NJ3piCiiigBRThSAZpwHFAwoJoNNJpAGaTPNLSAc0ALSGlxRQMQdKUCgU4UEgKdTaWmAUUAUUihaKKKZIUUmaKLiFzSg0lFBQZozSU6gVwBpRxTRSiiwIeDSg00UlAEvakzUYbnFPBpDHgZFGB600Hik3GgQ8A0mKbvNLvzTEKT2oxk0g5PNKaVwHKcHFSgADOajWlJNAx27C4pqDLfjTCaeGwKLgasM6qAo4GKsi4AXYOp5zWIsuFznpTZb0hRtPNMGbMl5FbqQGG9uTWRc3CSZ2jJJ5PpVRpy7biTnFRqSTkmpEKVIPFAkI4xUkbA8U4xZXPrTGMDZp8b4ODTAhB6U7YetIZdgfpVyOQggdqy4ZRHwxx6Vejbpnoe9AFyWGO4iGBgjnIqohltHKuDt7GrCOYQSx+U1MyrInzYIIwD6GlcYsNwsh2tggioJEaOTcOQO1MMLwqW7CpY5hcJtH3l/WhjLELCS3dVxgjNZkgMcmQMjjNWVk2EryCDTLlRIoKnp1qCkVgNt0GX+Pmt2ZPsOnRSNKDPIMhRnge9Y4T/VsCDtPUVZjtvtF3G8khKknjJ4rN6s0Wx08usm7sbeCBdu2MKcdzUNzG1tAIs5AHNZsdylte7mACA4A/lWlf3cd5GDbENknewOQOelJKzDdFFU6nOSTVK6EgnG0gEDjI6VNNdAYjhGcdT1qOONidzZJPPNaXKjC5nSWKorPjknJPvRbyCOBmI6HHFaVxGDARWXbgDcsn3SeDSuW4WRdgkEiBgODUmcHNRxIEXaOBTznoBmpY0rIUy4FR+ZlgajldVHzMAfQ1VNy+0iJSR/e6igTH6ncgRCFT8zHkissnagUHtUxBBJkOXJzmoWBJzVozYzgDceh4qzBcIFCuMAdGHB/OoQuV2kZFWYY12gMKZFiwYvOUeazkfwkseKsRzXVsAJlE8YHVVwcfU1SBljbByY/wCVWYLvc3lSMADyCalmkUWEltpm3wSgA9VJyRV62ZdoBPNZTW8RY7SBnuOKdHHdwgmM7x1GBmkXc2HjOc44NMK96pxapglJ1KHpk9KuRypIvDAgjrU2GmMK5pNmam25ANNwB359KAKdzBuU8VjXMeGNdJIAUNYt2mJCKpMlrQyipNRSJgVcZcHpUTAEGtEYMpEYpDUrKMmoyMVRmxKKKAaYC0UgpaBhS0lGaAFzRSZpRQAoNFIKUGkAooB55pKXGDQBKORU1tdPbSh1JwOo7Gq4bApw6UmI6+zMdzayrHgxTD8jXLyKYZXj7qxBqzo+otYz7WP7onJHpSa+gjvhdR/6mcAjHrQFyv52O9AuCRVQvnvSqx9aEhkkku5qYXNMY5pu40wHFqTdSU0mnYB+6g9KZmjPFIAzS02lzxQAp4BpY3IpOtAGDTQFuM570SkowI9ahibBqaU5UGgRKkhOCDzUnmEN8xqnG3PWpzzg0gRcGHQYpu0qaZC+OM9qlJBFDKJYCDwe5qZ7YOMr3quAQufSrdvNxuIyKlotMpTWrDtVOSEg9K6hY4rmEFRyeo9KsaV4YOrXJQcAdTU3BnHrGRzWppWnS3lwsSqSCQM13a/D+3tm3F9wHOMmtRNPtLJAIogCDkHik2Z2G2WjLZ6YIlA3dScVwOqxGC8eM9QTXpUd6GYRkjmvPPESkanJ9TUo0iYkh+f6GpTcrHDtDAcVXmyCahOnz3UZkBIQDk1aJbPU2vrG6soYtqg4+cnGT+NVbmytBa7UjG3IYE4rM0S3gktXurib95HkCMEgmr2h6gJ55rS+hYRMSYyCB9Oals0a0MHyWj1oSL/qWOB7VsyW6y2g3ciJ8/Ws/VrQ2WoEoT5bHK81ee4WLTfMZsZYEiuaoVTZYSfzIAnQZwM1nWtzPJrTWsIIZSMnsRnmr0Y86weUcBcFfeorSWK3uS7ACSTua5zcl8S2rh7eOMHLHJI7VueDQI0kjzkgetZWozuYkMq4YE4yO1anhFG3yzH7rcAVrF+6zOexq6uMyxr6gipY5iLcxjrtwKr+IJTbpDMBnD4I+tJFNlQwHJGcVyK6kEUnFGDeWzwyvLKMKxOCaggkiLgBgfStzWAL2yKkY288Vz1pbIJQATkHjmu+lLQ4pxakdcGkubIwSrkMBg4qjHpk8LEq3BPSr0DlIVX0FBnfd06Vz1Kmp2Rp6DTYiOMvLIBgZ61zWpXkk07RoCQnAI7iuhuy9wMMSBjGBVWOyjHVM+9QpXM3B3MOOxudUhaKJCJPWtewjOhiFbrliMMD/wDXrTgHkAGNAMe3WqGuSm6twpjIcEEE1SabJcLGJr9zLc6yslq5EWAMCtG1u7qNQuCcdDVBbOVpQQCSvWtvSJ4hcGKYAcYGR3rdNJGTTJoNXu4xtaI49cCr9trMMsJMp2uOoJrPuNftbe7a1kjAwcE4FSmzhu0FxbnIIzwalyY0XL0RzKk8eNynt6VZhOY4z9RWUFaNwMnaR0NaUZxBH7MKm92a20LidKfUaHqPQ1JXdB3Ri9wqlqH+qHuauGqV+fkQerCsazaViobnNQ/Lckdw5rcU5QVg5IvpP+uh/nW7GcxCs4bGsynNxMTWvY4NuhrJnHz/AFqeC9W3jEZPOeK5+Zqdy2m4aGxIwEbN6A1jWJysjerg1qzHNu57YNZenKWgkI/vcV0TbmjKGhpKoYMp6Hg1XWzjCCMrkKcipMkKyr94jj60Ik5jwww2fStKcNNCZaj5beKYKJI87entTpLWKWMRyLkDoKYkM+7JYY+lT7SygZwRVpMhJCiJNgQAYAwBTggChR0FNRCp5OacDWy0QrFbUFDWcv0rI0+8aOAxRDJU5wPSt2VRJG0Z6EYNUbTSltJzIpyCCMGs2tboqxUlvLq5U24jIDdTjoKlsNKtYHMxOZSMNz3rUEaKchQD64rK1CC4jkaWAnBOSPSueTkhos3On282X/5aYwCaoWljOjENKQ+TgEnpVKDWQty1vO+JVPAJ61avbye0khuwpaNuOKqLYG1AkiJiQ5OMCqusRedp7rjNPsNSS+hDAYOcEGn6gG+wzbFy204HrWdSLbQ4uzucXAhguiBzx3rb0xA0oz0rGjjlmuAQpBratnATMZBYcYpzptqxundmzGi7jjqKnOao6cZCzCQHNaOKqnRstDGbs7FD7PI94JeQAMfWriqqDOKXcAKoXt7sBRDya1tGCuOMZTdkJe6iY2KR8kd65y8mk3kgEsxq6zFm3E5J60wqp6gcVhKrd6HfCgktTIk0+a45kbknpzTBpUcL8tkkcgGtc4FRldzZxSTfQvki9yotlCo+5n61IIY0+6gH4VZVD0xThayyH5UNDU2V+7iVwCOgAHtSE565q8NOdWUSNgvwAamTRJD1bH4U1TkxOrBGYCAeK1NDjJuzIR8pTGT61ImhEH5mBHsDWjbWPkoFXj3ranBrc5q1aMlZFp1DAZ7HNPT7tMRNpBLE1ICO1bHAxaKTNGaYh1FJkUE4FACHpXBeIgR4jdsEAxAA+pH/AOuu73D1rlNUjSXWwsuACpAPuORUtmkVuEdv5aRy5yQmQtQ+Hsi+uW7kEj6k9KWW5C38bKfkjGMeoq5YxxbmngOMkhhnoa56mxcNzk3ujOji5GJllIx0IOaTw+M6u6nhecn3p+oQJNdS3SNho3Idf61DpjeXfzQ5wZAQD6e9csdzqexXvoFjnaSNsxs54HY1J4KiNxqdzCrYfyyRmoJUktVe1nJMitznv70/wpIbbW5XjOCDz9O9aLVEM6K2uo7xo424mhkaMnuSD/8AWqpY3Z0zW5rcAOk4yVIyQfqasNaBLyO/gObdmO/HYk1T022N3r91cbsrBGCWPTr1rWluZ1VoSWV9MmqXFuYCBJ0yB0z1qDU3YyTxTSEEHMYBxxV+CRn1w3UigRRjYhxjdnvS+I9NWaNLuBgZJOAB9PSugwa0KugW80kLXAYqVB2pn73rx0qtearcR39upAEZcZGOozzT7zVk0+GC1tmHmRJiQjpnvXPz3qxPvaQOwwRz0NUkTY6LxJEBCZV5AXIxXHyX8QyS4Ld+e9WZtfuboCN8bQMcjrzWfc20M4OMqx75ppFJDZtTQrjANUmu0ZvugGkudNuIRvjUyJjOQOlUiDuw2QfSqEy014yHCjinwXPmN83FUycDFCkjocUAdJZ6VZamhQT4kIPG41UvtMvtGJKvuUHgEE8VkpNJEwZJCpB7Eircms3U6BZSGAGMkUyWWIdWDAeYv1I4FXIZ45uUcGsqwmgSUCbGCcZPauge20l4FImAJ6FWwBTuKxCSBSAZHrVe9jm0sCQMJoSM5A6fiafa3sd2mV4I6imFhs1lFMCGUAn04rOm0eRfmiORW1SdqYjm5LWeEZMZwKSO6eM4wc+9dKQpXBAP1FVprKGZRuXBHTHFIaM+K5ikXEox6EcVIoK8xtkenWoptJlX5ojkDtVUGaBvmBGOxpDtc1UuQeG4NSjDDKnI9RVCO5SQAMME1OBj5onz6jOaLofs3uWSuBTAMDNMWcA7ZAVPqTUoZW4U5ouDTQg4P1qQhguT0qM1Dd3whVYiOCMg0hIqXxTeWAwcVUCFo8ipJpFkbg5zTreQI+CODxTuBABxSgVdktI5CPLkAJ7GoHhaJirDkVVxqLIwKceBRjFITxSuMQmm0E0UEhS0hNIKBjx0puKUdKBQAgFOHFB6UUhWCloAzTwOKYmNxxRTjwKb1NAxKKXFBGKYhopaAKWgQUUtIBQMTFLjinAZpccUAxg608DNAHNOAxQhBjimnjinFgKbjcaYxAMnNPA4oAxQTSAQnFJnJpCc0goGOFOAFNA5qTGKADpR3o7UCpFYctOpoFGaYwIz0pG460ucVHI2RQA1pMZHrURJPWgjJpKBMXFGcdKM8UzNOwh6tjJqaOY5OTxVbNAJBoY0aClXGcjNGMHGOPWqkchUjmrkcodcHrSGOECzKQDg9qdE7wyCObhemag3skmFNWw6yoN4yc9aQFpHXgMMg8VKrfZ28qTlG6H0NVo8FcZxirIHmRAMM471LGWSoUBX5BHBqpNbNBKJI+QetTxlioDHOOBTxIA3lSdxwTQMqyKroG6GmDIQr1qyyYYgjioGIjYK3fpUspEUWclT0JqcSGFoiOgPJpiR4fcOQaeg8y4MTdCOKzehrHY6aw0aHU7OSSVSBnIYHAFYup3Mcd0LO2IEcfBI7ke9X7XVrjTtCubUkbScKccjt1rn7QeY5cknJzknvQnc0si7DENoNWo4ycY6CoI3CLirMFwigA4yaGaRIrkYAFQQ2yFSrDg9KvTRiXDLzVdsrkCgu10VHtpY2xHIAPfJpv2aVxhpRj2BFWWyTuJ+tJuAHpUtkNWKv2GJTuYkkdMnIoaNdpG3AqZjmoyetCZLRmyod5yKj8ur00JJ3CowhHarTIcSFYhxxUix+oqaOPPap1hBxRcFEr4yu3GaheEhg3oa0RbjOaa0JPGKTZdit5pIFWLedo8dx70qWoPap0s+QT0pXFYDJBcLtkUc9SAAaiNiUbdbzDGehJNWvsIPI4NMktpY+UOQPSi4WIEu54eLiNgB3IwKtRXcEw+Vhn1zUAuJF4eMEdyRmopo7aXDRtsbHXPFAmjRwCOOR2NZV+oDnPBqQG7tMbT5kY54FV57tbjIYYYdaaJb0KTgc1AwxU8nI+Xmo3GRWiMWVmHNQOOatEc1C61aJsQEUlSsMVGRTuKwA0UneloAM0tJRmgApaSigBwNGaQUtIBRS00GnZpAGD1pwftSA0EYpgPz0x+NallJFeWRsbggEZMZPrWQpqRWKuGUkEHIIoERTQvbTmCQEEHjPcU3PNa93Gup6eLlBieDhh6isZTlcng0IY4mkzSE0E0wAmm5ozRQxMM0Zoo70hhS54pBS0AKDTjTQcUueKaAcpwalY5QVDnBp+floAaGIarcT5UCqfepYWwRQBY37XxVhJAeM1UkOeaI3O4UMLmsmGjxTQTGwHamQSYUCpWwxBqSkWraZonDA8Z5Fd34LuosO7dTjH+fwrz2J9rbT0rc0C7EF6FZyEfA69OahoTZ61gSKeOtUpLYFiGXrkfyq3aHKA5yMcGkkGZT9D/SsnuBRtrBXcuQMduK888XJGmqusZzgnNenwki3kI6gV5BqchkvZmZiSXPJNUi4q5kvHliOoz1qpJc3MZMUR+Q8EYrWEOQ5YYPJFQQWhkuCyrkg5q0DSOl06zFneeaZCYicEZOM1saxKlgUu4Iw4kIAAA4rnoJ2jt3FwcJJyD0xUdprTx3P2eX97ExwoPOPTrUWHcvX16b2JDIuCCAOKkS0NxayIWyiHtVG6ZZLkBAQFIJH41rAmC1mZATgBiPWsKqKpixyr9ilibjjA7YrMmCxuIpGPmEZQg4zir2nr9rBl/gKk/jUdxaNNdQzlf9WMCubY2Q7VXni02KWTlgBnArU8G3E5uvnBCSDgVUmAvLNojglTg+wqXw7M0OqohHCcYHpWy1RLOp8QIGtkBGQHzVKCRgv0rQ1YiWyVxx8wNZKpI5whwK5+R8wQdlZli5fdbSYHJGKw7QET9O9bYtJChJbPHSsqFMXhXHOa6qcWk0c9R6o6BSAgPqKcCD1xVSbyoVDTTiMH1JojvrHKoJ1YscDBrmnTbZ1xasWzNEqkswwvJqtHqHnyBYVAU8ZIBpL61EsJRSQTgk561QtbG4R8AkKDVKk7GMp6m8mFBExAYdO1ZniCRE0iaZWBIIAwO9WY4ZeFfJB6n0rlfEUF1BqiwhmME3QZNVGk0xXTRvaNC0dhC8uCzqCTj1q3NZxTzLJF8jr1561Vso544YwQSoUAfSrmXHO0g1pKm2RZMzr7RBNMZnPJGCauaVHNaKYhkqBwD3FEkrscHNNuTLJZRLCwSYScH1FSo2QJItTuVcArgg9KuR5NuD6EGseVpg0ay/eGMn1rbhGbfHfijla1LbVizH95h71LUUZyx+lSjpXXTehhLcQ1TvlygPoc1cPSoZ1zGayrJvYcHZnIni/f8A3v61uRHMYrFnXbqD49Qa17c5hFRTi7Gs2mQXJIkFS29mbhg3YHmobskSDHYVpaUf3BGOc0lSTeo+a0dC1KVjgYsMgDke1Z8N/FIjLax42jJ6GtK4GYHwO3SsXTI/LNwpwM5IrTlS0RnHUd5spkyevYVKdRlzjGMe1OKqNjDqc5qrMMOe1UnYl7lpNVkZthGD9KUXsinI59qpEqGBxzUgOelPmJZbOoErzwaRb5t1QKgxkjNIxXOFHNTzNgW3vD1WmxXs0kmwDn6VVuMpbFgcHFVdPcyzgNMAew9TWq1Fc6CISBizsCCOlR3VzbiF1aVQcdDQqMUBV8gjqKo3mgrcKxEjBj/tGm4plI4XVZDc+IRcIdoUhQRwCK9EsI0m06ESKGG0dRmufHg4ltzyZPXPNdPYQtb2qxOclRgfSpULA2EdnDC2Y1x3wKnIBGCM07FNfO0460NWaYrkRtocZMaj3AArMurK3jJaB8S56bv6VfEMj53Px6Cqs2mlphKjEEdiTV2TRSbTLlpEyQqX+8RkmnmQnIH501VkKgNx2pfJ+UgnrQ1ZWQm7u7My9u23+WmT7g1WMcsg4Qk1uC3jHOAT6mhjFH1IGBmsfZa3bOmNblVkjDSxnZsFCAT6VONJkbOTitBr62T+JfwpjarbqMg5+hp+zghurUeyKyaMpxvbPsKnTSYAclSfxqM6vGOQhP4ioX1eRuEAHrkZqlyon94zRTT7dOi5+tSbIkHQDHtWK19cvkbgPwqAyyjJMhO7ryalzS2KVCb1bNW72PcW7dQrE5FStqEEZILDIODzVB5Ut4I97cHkEmqdwUebeAQCPWs41W3YFSTWpqvrEAOACfoagk1Z2OI0I+tZ4CjoKXfg8YrRyZaoxRbN/cnnIH4VUk1a6RyMj8qNxPU1RvFPm8HGRmlzM1VOBM+r3hP3sfhTP7Tuz/y05qoUY8Zx70GFwAS2BTu2VyxXQuC/uyMNKfzNIbu4/wCex/M1WAx1NLgHqaLsfLCxPHd3AlQecTlhxk+tTanCH1e38xsAqTnOKpxxgyKdwyDkCp/ELsLixcHB7470mzCoktgmtCdRjKcoRk/hViCdA0qwA4B5Ge9Nt7hjCARlzwD6VW018Su7DGCQR60p7HNT3Ma5RodRuGkUhbiT5RUFmhPiER9zjird3eLfzXUbAK0cxK+2DWeHddWjmXhjg5rkS1OzoTasv2i7mR+JUbqOMis/Ri1tqsgI5xgitXWYWh1aRl+YEgkjtmsy0BXxAdvzM/3R2Jq0Q0b8Blhjazkyod94B9Kyr6aS01B41kwHBRscZFdAs8dzFIzqEuLY7WB64rKkhEnipLQrzIMrnnmtKe5nV2Ire8mW9tQRuiUgEY5x05qPxdqctjqKfZyTblSRk5wQQKnurGSx1A27HaXPBPYVg+LLhZJFiU52DmulLUwa0Me41Bpcl2OSSSc1WEhdiSxP41XkJpY8itEiS+pwoNS7hkEmqgc7RzS+YSQM0x3NSKUhRgAgDkEZzU8OmWWrW7DHlSg+uP5VRtGJbaefSrGnytHrBUNgZxigXUyNV0K60qQ+YMxk4DAcVnAHHFep6loVxr+hmCGIlycq+K4DVLF9Ff7JcL+9U4PGKVwaMsqccg00Bs9DinGUklsdaQzMRirsSAHNWEuGijKK2ST35xVXeQabkkk00gNX+0JZrJraUggjA46VWs5lsrgZbg8HmmWkcckg819oHv1qW5jgbo4z9aBGzDPFKu5XBz71ISRXLgSRNlHOB05q7BqbqAsgyB3oEbgORSVUS+jIBU59s0v9oZ4EZ+vFAFsYBJJGKzbuaCdjGqjPqKkkkmmyqqR2JxVFoTbOMnPvUy2NqSTkky7FaxBckU2SJQw8skH0zTocyKOav20MQALcmseZnsqjFopxW8snytGTnocUs9jLaAMTjPQVsAqMHgVQ127UWgjX75PXNVFtnNWoxSuUTP8AJhhgjv60kkS3kAAxuHeqUV0GGJPzqyhG3903P1rU8tqzM94ZbeQiRSAOhpmcsMcitUzbgEnUEDvinWkVrH5gcZD9OelJgkU7QGadVBOB1OavXaLJk45AxSpDFCzPH0PTmoriTCnB61DbudMUuUz34OKYTmlkOSabWiOd7hS00U6mIaaBQaAKAHUA0GikAppQM0g5qVEoARVpxwBT+AKgkbLDFMTFJ4pAM0DkCngYpiEAprHBpxOKYeTQIUc0oFAFKKBiYpR0oNFADh0pcUg7UoFDABxQzYprHFIpJPNJCAAk1IAAKQECgnimMQmm9TQRmgDFIAxmlVSTSg808YAzTAAuKdik3cYpQM80DEA7U4DminDGagA28UhGKVzgVEZM8U7jsD8Cos5NOc5FRqfm+tMQEc00ipXGFB96YRmgTGE8U2nN1puKaAKbnmnGmmgBwNODEd6jB4pQaBlqIhyATg1Yy0bDg9OKoRsQwNacMi3CBG4Ycg1IEsMyFsNxx3q5HICuB0qoirMhVhhgcemaVS0LZPIHakxmiM4BFBVZQGzhlpsMqyLkHk9qHBGMnFIY8HJ+bgjpSTQCRMHH1pjDK/KelSQyB1Kk80mNFa2kJBjYcg4p8fF79KHhxMWHAHP1pYipk3jqRWUjWDHXshmjdF4AGcetU7GQBivp2rQ8tpEYouXxwPWqcdus0pMfySDG4H1+lQma3C5vGjJVUJI61UGpzK2SvT2rSmVRxMuQO44zVCWKAsSDgfXpWg7l+01VJFCk7Seua0UCyAkEEmuXmtmIzET9RVvTr2eJxHJ06AmhopSNmS3cZOOKpXhMIU/nWqtykiBW4rI1MgyAA8CoNHsCncAadtzUVs2UA9KsgUiBhTimGIHtVgjIphHNO5SRGkeKnSPpQoyBUyDkU7isAXkCnGEGpAKkRckUhtESQgdqlC44qUJxTggoIYwR8UFM8VOo7UBRu5oEU5LZWGNtVn05CD2NaxTOeKiZcVSBmNcWUkSl43J9iSayLliTuZcHpkcVu3lwFfaO9ZtwgdDkU0ZyMkyFepyDS+YGAqR4gRVd1I6CrMWPIz0prLTFcg4NSnlQR3qiStIOahIq06HrUTLxTAgNANKwOabTEOozRSUAKKKBRQAClpKKQCilzTQaXNADwaDTQeacTxQA0HBqQHIqNqUHigC3Z3Jt5QScqSMjsRRrFqLa6EkX+pkAIPbPpVYHOK0rbGoabNZucyoC8Z7/AEoAxSaUGk2srsjDBQ4IpaACiiimxMKKAKKBiiigUuKQhBTxSAc0uKpAFAooApAAFOU4NJQKBk2crSRn56aG4xSx/e+lIC9G+Dip0kycVQDENU0LHf1pMaZdJ4zU0MpGCCQQQeKqM9PtpAXxSEz23w3erqGjQzqcnYAT7ir8ineT2xXDfDvUCss1gzcH5lB9xXeOOTWElqNEVqMoynvXlfiWyNtrdwMYBbIA9K9WgGHNcb41tRJqEbqAMjBIFNFRepx8MDSIFHJqcQpaQ7m+8asxhbVPm9TzWReXRlYgHgVZok2y5IPItAH+fjBHpUdtHFcI0qLh0OB9fWodRuS0vlZAQjINX9G1e3g1GFDB5iMhQqMcn1ovYlK5ZS0F3bs6na8Yz9cVNA7SWsiN0AwT60uuTDSpIREMCQ8juM0qEC2kcDhoya56juVFWdi3pdnJd2xFpgBBkjHWqWpTNA6xg7WAII96n8Mam1nnyl8wyZyOuKqarA1zqYYnC7txPvWErGquWoFZNDa5Gd/Oc9zVfw3cvJqIlxnJwfatCSQNpzQIBgrgCovDcUdvfJCwGGPzH610UIp7ibsdjdlX05pH4AOeOKwrHUVmuNgUhcnnNdgYI2hMZXKntUKabaIcrEoP0FbezSZhz6lO2jMibh0HasADZrDqezYrs1jSNcKAK5O82p4mIH3SRn61SirmU3d3LFxaDUrhYJUYIB1BxzXP6t4cuItRjNm0nlqQepPSvQ1jjABCjOOuKcYozyVB/Ck4o0U3axiWJkkiSOVCMADJFakdsqjoKm2RjooH4U4MpOAeaFFEttjPJVecA1XuLC2umQyxglTwau0nGelUkibsiS3jQABRgDApxhQ/wjH0p5IAye1CMGXIpWTC7KtxZRvEQqgNjg1zt9vjliiJ2tGcn3rrGPBrkPFkiyPC9s4Mith8elYzS6GkWzXntGvrWCaMAP1PFXbeGRIsN1xUOhyZ02MMQSBzV8sAeK0STWom3cSNSDz6VKOlMDg0oYetUrLYh6jqZIu5SPWn5pDRZPcFoYsmis9wZdw5Oauw2HlrgmrucUhbFKyQ22yhNpokYENikTTHjztlx+Jq/upQeKVkO7M9tNmbrPx9TUtvYrDkk5JGDVolu3SkycUWQJshNsuAR1GazLtCrHFaxJ4AqndwsQT6ioaC5lh1ktyynJBxUlsdyHtWUrRRXXkCcDeTgEnrVjT5FleWJpADGfXrS5bkM14yoT7wJqGTKnOMc9aYGiX+L9acDBI4BlH0zQlZiNKG3juLcBxxim/2TaA8BgfUGpbU7IwoOcDFWCx2nPFaplWEjCRqI1PA6A07NVkcG5IJ6CrGQehzQ5BYcKKTNGR60udAOpKTcPWguPUU20wFHFJgU3zEPUikMyKPvCi4BPL5URfGcVjPqU7EgcDPpWlcTK8LgEdKwAG3HPQHiolI6KUU9yY3Mp6ufwJqMu5bJcn8TRg07yyByMd6hyOpRiMJ9z+NG4AdBRjIJB6VGZYUJDuAfTNTzXKsiUMPSgnmoPtcA/iB9s0z7dBgkAkjtnrTsx3SLOT25pYlMkqxtwCcZqtFqCSMfLHI655rWt4t8PmHg4yKTTsTKVkZHiC++zyx2zKcA5B9asxXQ1KFBbxkFRgnisHxJqDvciJo8smcHA6Vb8M60YmNv5BLyHAwBwammtTGTaRsLYXBOSpA9xUQUfaDADlx1FdIoJQbgAcc8d6y7yxaK8F5AuXOQw69quehEarbszIvrtLDJkjYkdge1QaTPBr903lZCoMHnvWvMovod7RAyx9VwOQfaoNF0230+9muoSEVxgof50lNdRuUlsU77Tp7SYk5MIPXHatO00eCWIN5hYEZGCa1JVivYGUEMrcEiq0ts1rYkQE5XkZOanns7CdVtW6kcmhW4jJGeB61Th0iOWYDkDvzW7Fk2qAnJwMmkjQBsjFa3MvaSKSaJbowb5iRyOaytYtjJPDGeok+X6V1JwB1rndfk8y2SWLiSOYAVDeo1JvcriUWjpAycsOT6e9RPD5MMkg6Zz9ar6hcyIwaVcSEAYxjI71dtGe5syHU4IBB9ac9hR0Zg6lp/wAz3VqckkGQD0xWXFIyajAJBwSPwFat7erZatdRE5QoMD0JrIuzi8hb1AxXKtzrT0NfWQbbWZoAwdXQMD161ixIy61AY/vDnn2rQ1WJmkjl3EtGACSeoFZttdAeJbeYj93uG72FaIlm5f2sjaqZ4XwGwzjnBFVNTklbUku4QVkBCqfQ1valc2EM4EThy4BABrJ1NQim46bXBx9aunuZVNULfLLfy2880qiSNcNgEZIriNakEmpzYJIGMc10X2g3M3msxUDIIziuVvi0moSsqkgniutIxvoUpBzQhxxRJuLYAOadHExbkY9KpE3JRnb7UoOGB9KVLWQkZPFWDbBQCxwDV2HcdbSAIWBoiEk92SoI3EYI4NPzbW6bSwJPQZ6muq8O6ZDZWb6xqICRhSY1bjNSybnTwarF4c8HxTXR2TbScE8knpXjut6lLrGpy3cnG48D0FaniDWbvxDfMkCsYM4QDpiobfwreyRbnIHsQaaRV9DBxjigjFbVz4entozJL8oHcjrWabclQw/KmSVwuaXHOBUrjyxz1psYzgnpTTBiBTwADkntVoBI4sHlj61EBnpVu2iDnL8igRFHbvOfkHHuKnjsIwR5jAHpj3q9bLH58UOQoZgCfTNb+oWcDpcWXkNGqxl45Tjgj1PXmlcLHOJbRRnAXkU8mNeAo/KqVpctJbAufmBIJ9cUSS8delMRZe4UDjArMubjzXAz0qK4ndvlXI96hJwcmk1dFwdnc1bSdVXBq4l2d21VJPrWPaSKXCk9a0QsvVcY7HFZOOp6EcTaNi95juuSCKrzKsww4yarkXRPB/SmSSTwrukHA9qtKxyVK7kVruxMZ3R5I9BVdJmjIAJGO1acN3HIMZBJ6g02a0jmyRwT0PaqMbMgjvI2GJBz2qUR5+dWzjtWfJaSxNyMgdxSRTMCCGJFIEzTMjBQG6VWnkJAGaUT7lOahc5NK2pak7WIyc0tIRS1SIYlFGKMUAFKKQmgGgBRRjNAp6igARc1OBgU1RilJwKAGyN2qEDJFOJyaeoC9aqwAAAKaTSMabnNIli5zSgYoApelMQ7HFJ3ozxSZoGLRSA0uRQA9SAOaazY6UhNM6mgBck9acMCm44pcGlYBc5pKWgUwFBxSHmkxmpAMChDADjNL1pc4GKAKBABTxwKaSBTS9SMlJGKbuxUZbiml+KdgFkkzkZqEOd1BOTTR1qSh7E0qHLim5zQpw1USWJB+7z71HjjNSE5hFM7UAMK5GaYeKsY+Sq7daAGmmmnGm0xBQDRQKBjhViF/LdWz3qACnA8ikBvYD4kTg4oUiQnIww6571WsrnKBD1qwclhjg9qkZJ5ZB3xnnHIq1GBdQFc4kA4qCFxnB645qQZjYOnBBoYyKMSRuYpeChx9RQAVm3DgGrNwou4hMgw6DBA71WDhkJHBHGKljRaGJExnnGKhhjMdwAeh5piyhcNn61OCCd/Xis5IuLNGOFY2LK6g470kNpbpIT5oDt0xWU+5gqAuWJxwa0GSDTIDMXZnI4BOcHHvWSTuaNkWpmKNAgwSeg9qyBEvmkBs/jUiTtcsZ5Tz27ClyrEEcZrZCuKqKhAPOeg9anNkGw549KfGoKgkciptzMAp6DpSZpFkOxlG0NVeaNiDk5x3q8RweOajZQQRUGzehRtThiKvJziqcIw5+tXY+QKCUiTAxTCvNSqM0FaDREQGDU8Z6VHjFPTtQInA4qZB0qNO1TAdKAZKoytOAxSJ0pxpozYwEhyO1O70nelHagQ7PFQXEixxksQM8CpHYBc1k6hMZGCg8CmhspynzZs9ajuSAv4VJtIUseKz55i568CqRjJlc5LH60jrkmpBzwBz608Jkc07mdinJDlcjrUUTkMVbtV8ITkY4FUruMRASA8E1VxWHkgjNRFTg8VLbjzVCjnNTzQlFAx2oTFZmY64zUZFWZIzk4qEgiquKzI6M0HrSUCFFLSCloAKKM0UwAUUCgmkAA07NNBpRQIXtSCjNIaBjwasWU5trlJR68/Sqw5pwoAua1bATLdxDMc4BOOxrMByK2rY/bNOltGIDAbkJ9u1Y3IYgjB9KaAKKDRQADpS0lFMBwpaQU4UhAKKBQaoANAopRSAXFJS0UhiZxUkZwc1HTlOKBEueami7GqwOTVmL7tJjRIz0to/wC+zUMhpbY4bPrU2BnUeHtQNnrcMgJwSAcV7ORuQN7V4HYylL2FvRga94sJBLYwsDnKjms5ISdiVFwM1yXi8KJ4iTgkE/lXVzXEdvEWkYAAZrznxHq63tyzI2UU4H60rGkNzD1O5yxAPAJrFLEsc1Lcz+Y5bPFVi2TmhnSlobkun4bP3nA5FV7LyrfUVuFBIQ5Az3pUuLi2uPLkOYwcB8cGpZLu0iuI3GAQcketVuYRT6EviJLnUHW9U8AgbQOlakJZrIRgYYR8j8KzLzWlESLEoBY5wQDWjbSGbypgMKY+RXPUVkXG7eozTEWxUqzde/pTnnySHPckH1qnOXMgA5Vj1Hal1KFmigiQ4YNnPtXOlc0LtiJZEmmByFGAKXQrvZq8TOMgH5hU9g6Q2Ukeedp/GqejW7RXBkIyS549s11U3bYiWx6kHygYHgjNR7jnrVaOZjAgUZIAFI0kkZw4wTWjbbMC8X+UVyF+f+J85/2xW+bnapBOK5y+OdWLepBoTdzKbOxgkBt055wKXzKzoZWNum084AoNzKgIUZ/Ck7mkdUaLsAuc4qBJlEnLYFV1EkyglsZ5p32bK5JIIqOZmltDSDAjgim4IOQazoxIhIZ+O1MMr78biB9a0TbRnaxqEEqRmkiVkUg1RV2LYEuR9TU2c4YSZPpmnZgWZHVELMcADk1554muDJq2bRsxkc455ru5biFEKTsACD17ivKL6K7fUpxbtmMOcd+M1Eioo7TwnPIGKzydegNdWzIB1FeU2BvI7hP3uMHnrXoNmQbMMZwSByMmqT0CS1NHzkB5IpfOjH8X61SQZwxJwasmKMLk5/OhEslFzH0Dc0faYv7361Rk2xkNngGnGZCnA5p6i0LRukzgc0faVziqkOC4YciraopOcVlJtMtJWGyXSrgY5NAu+D8v40y7UfKQORUD3DEeUUxnvitI6olk/wBr3fc5pjXMg5wcVGFWDaUGSTk/SpZ5FeIBQMk802TcYLlycjqKhuJ5JF29OKV1KjIFQySBh94A4pWuDZzk8E8mpKBA3HQ1Ytra5W5eQIQSMHjrWnHFI24sRk9DipY7ZgMFhnrmrS0IuVFjuieE/Sn+RcBgSv5DFWxbsP8AloB+dOEW3jOffNKw0PjkkCAdCKUzTSOIwcZNOjQk4WrENuQ4Y9RQ0UmKtmMZZjn1zUUsLxchzj6mr+CBVPUiRZSMvVRmp5blXIjLKEyWojLuwBbrVaynivbXzFkGQcEZ70saTRzkseB0pqmTcuXCPCgIbr2qt5sh/iqR3eQDcDn0qNIWLg54PajlsTzajPMYtySKVi23O4mkvlMEYbOBmq0eoQ7vLcgE9DmnYq5PvJBBOKiELsSFUk9sVK8e5Q46dadC7oSduRnr7VE46GkJ2ZBcxi3gOQS+Cc9hVGJXFwJprlPJcYxzxWpqV5b22nmWcgLjJz2ry+/1+W5nk2OViBO0A44rns7nSp6HW3ev29rcPHEd4U8HORWJd+JC7sSRknIAArmpb9pAcnJ9aptOS2Sa1jT6jdQ6M65MT2A+lNbVpGBXeBx1rn/tHvUbzHPU1pymftGbZ1WWNyyy4J96mh8U6hChRZ+D65rmjISOtAc560+RMPaM6JtamuH3yAM3c4q7p+tNbXCTheVOegrlUlYdDUq3RU8nihRS2E3c9d07xpa3KqkhEZA7nk1ot4i0/aWeUKMdSa8XjviGBBI+laNvfFuN5I9Cc1MlcSij1GwulMBaIhw54I5+tJeQbiAGK7sDg4rn9A16BGFvKNqngE4610948UduJ3YFFGQa5pwaehroO01Rbb0d/lbkZNWTeWzRMHkUYJBGa4PUfExk3eW20KTjntWBd67LMh2SMCOMg9aqML6mUo6npc/ijTrUFfMBKjpmqr+LrUjchGPqK8nkmkJLl2JPUkmj7YViALnj3roUTNo9UXxlaEfM4HrzWdqXifTrmAxrKCSwPB6V5m92Schj+dNMxP8AEfzpezu7gnY9YkMWsWUZikVpoyAcelWY5hHKIox8igAn3715Laate6dJvgmOCckEk113h3xJHcXIjnYDzBjJPeiUdBxepb8RW6wa5Jk5EsYcVhXdyHngHQoD/Ouh8SQPNdI4OT5YwfUVytxE0VxCWOQwPNcttToT0OiurgSSpLj5HiAP1xWE8YGrIq8b8fhW6QjWccZIH7vINYV4CmpwMDyFzSW42dUbS3vkDxt+9twARnnHrVfW4nNg5U87lI+lMt4LlC1zASDIuGB5FWNRBaxmLA5WNWI9CDVw0ZM1dGFJbGFSkqlJAM46ZFc+IVjfc5JJ65NdZe3YvYIZGUCRRt4GM8VyFw5E8gB78V1pnOlcsPdwxIEaIEgYzgc1RkvA7cKB+FQy+YTmqxJViT1rVMhottdMejYxUbXUhQkk4FVi9aegaO2rXwaQkW0ZBdj0+lMls2vCOgi9xqmpZS1j+YA8Z9Oa29Td9ZuArZS2Q4RF4BH4cUy51ESIlpCBHBGMAAAZ+uKYtyAo5xipbCxo2OmWdsFwi5HTgZp13qEMClIlGB1PGBWVcan5ce0H5jwOa5nVdTlmmMMTkAfePqaExsd4gu5LiYESfKegBIqnEipal3PPYU6K2ac+Y7HYnUk96r3c4klEUXKjjinuBXJ85i2MA02T5F2irRjCLtAqvIhY1QhsUmAM1chuBtx0qjsIBFSRQys42qSPXtRYC5JKxGASCOQRVu6167urIW0nBIwWAwT+NU4rKWReZBnOMYPFWF09o2GHGe4IzSsBTgjYKAAcdan8rPUVZaGWIEtGSg7gYFIGVulArlY2it1FRyWIx8vWr4A60hpoDHktpI23AEEHrUsN9LG4DcitEgEYOCKrz2cRUlWAPXFFhpliK5ikGVkAPpRIDPwRketZgtx/C5B+tWYbt4B5ci5XHWiwrajJrZYplCE5J9aum3ljQHGfoKgt3S5vQSQABkZrafBUY5FZNtHp0aKnHUx2IOQwwfQ1WltImOYwQ3U5PFa81usnbr6VSktmiBIOR6HrQpXMquGad0UNpjQg9aj6mpJjliKjA6VSOZq2gGm04mm0yRRR0pM0hNMQE0opo5p4HFACgZNSqOKYozUo4FAAOBTHbPFDtxTFGW5oQDlHOaVmzTCTuxSM1UTcCaBTByalAwBSGxw4FNPWjOBSE5NMkUUGgdKKBoBQTigGmnk0AOByaUCkRSalAxQA0CkJAzT2OBim4GM0DENJQaXOaBCqM81IRTAcClzQMU0obAppbimFqGIcz1GTk0E5pAaVgFJ4pp5FBPNJnimMQmig9aQdaVh3HAd6B1pRwKTNMRLnKgU4jAFRKSSKmI6UkAE/LULjHNPdsVGxyooAYabTjzSGmAlKvWkpVoAlA4ox3pAcingcUmA6GUxtkVrK24BgeozWN91qu2kxUBSetSM0VIBHrVlCCMGqRBADDoaljkxQBOjG3nDdUJ5FJNGYnLAfKwJBpQQ6bTT4yZoWt2+8B8ppDRQLeVJtcEh+RVyIjdt9apzbpIymP3kZx0qS0kMi7s8rgGoZUTRhRTMGHIU80zVntwS24kntnpT0lVGdBySKwrqVmmIc96lLU0Q/zQ3yhSBT4xnBz0qmGA5zgU9LgK33gaqwXNaJ8KasbxtGOtZqz4Xg9amjnyBk1LRSdi4DlSTSAZz9Kijk3McdBU0IJcj2qGjVO5VVfnIHrVlBjio4hl3b3NTAc0i0SoOKfjNEY+Wl6NQO5GRikUYcDtUjDJFAGD7Ux3JU6VOpyBUEfIOKnjHAosJkqdKcTQOBSGmQIaUU0mlP3c0hkNySEPvWRMcgk9av3sjBce9Z8udv1qkJ7FV3ZwecAcVUEZZsAcVbcEttUdetWrW04DMKoyauyh5GAMLzS+SQoGOa2fsoxgCkFlg7mPApXBQMySER227HJrPjsXupSGyB1xW9JEZT5ajIyKfJHHAoAX5hxmi5XIZNvYC2cE9vWrJs0mGAwyelV7uWR5CCpHNQEzJgqxyOnNFylTLE2isVypwaxrm0kgcq6kAd63LTWJI3CXC5XpnFX9QtIby2Ei4JIzxVJkumrHEOMUzFWbmPy3K+hqAjitEzmkrOw0Gig0UyRaBSUU7AOpDRmkpAKKUGkBozSAXNBpBS0CFB5xTxUYODmnA8UDLljN5N3ET0zz7ioNTgWHUCRwJORTCcYI6ir18BdaalwOXj4OPSgDKNLSDkClqiQoFKKKBgKcKbSg0gFpabThTTAKUUlAoAfSGjNGaQwAzR0pRxTSeaQh68mrEfAqshqxGcLzSBCOeadGcMKYSCck4Aq1ZWU97cCKBSeeoGaBsmsy0l5EqqTlgDjtXtE+u2mjaPEGlUyCMAIDyTivO7TTbfR0Ek7gSHoD2qG9v7SQFnlMhPfdxUMai2zSvfEdxqdyEMhEa8YBxmsnULnOBnH0qhBcxG5Gxu/rS3smXxUtmsVZlZzTM5pC2aTOKRujoIYJJEjlmBHHQ/zqrciEXiOVyVPIHcVdu7yXy1itozITwSADxT7+2toNJgO4faCfmyaLmFn0KN6UubfcigEHjHatrR332UQbqoINc5NIEtiUOcjn2rW8N3qmFYCCWznOaiotAg9S7Y2hjuj5p4ZyQD2qfU0SOUD8Qaq6nIySlkOCPSnSFv7KMkhJkABFcqRsLZiT7Y6yAhAOPeruk3cceqgS4ADYI9qraPJJPF5soAYDgY7VBJBjUjMCQSRkZrem9SXselShVjV4DkHoR6VHPvlUbuGAzVWyuWOnIq8nHerFuzMuZeDXSlc5nuQgCVCJMgg1jamoj1JQDxgYNbrEBiT0NY2tKBeQsvQ4qkkjGoa1rk2kZHpTnAAwDmm2RzZoPakZSDntUSRpTehdt+EFSE8VHanKfSpiK5XubplK8LqoZMnB5ojkSZNy4J6Yq7GELEPjGO9Zps/Jv3uEb92RjGenvXTBaGUnqEKtHMSSeT0q5bDLiQqQRnIPpUEkscrDyyNw4Iq9bOHi+YAHoa0ehKMTxgyPocksUmJo+UAPX1FebRyX8mXiUknrxXR+NVu9MvgQ5e3nHAGeD3FczHqM8DfulABHORmuebTZvFFkRankHy2BPfFdh4bjY24+1s6OD3Jwa48axdyfKNo/4DVq0u72aZUDHkgccU00DR6QE8uQjeCvbFT+ZliPaszSbacxASsSR6ntWmI2ViSpxjrVpmbRBLGJOCcDrWbfXvksI0BySBmtVyAaq3EEU6ElQGHQ1Rky3CAFix3GatA4NU7ckLED24q8VINYTTuap6DZRkrjmmzRIqFuM0sknl8n6VVmmLEDt3rSOxDCEZbJ5GKawIUH3qYFGUNGaJoyEB9abEinI7EFSeoqobUE8v196tSA1SklVXKs2D256moTBo0La2gjQ/OSfXNPym/g8D3rM+1rbrukcAYzzVB/EtkJABKAM4zmtFsKx0ZUEdadEF3gE8Vj22px3TDyJQwxzirJu/LbvzSbKSNpWhQ8YFSiaM9CKwhdE/MScCrEU6yAbW/WmnoCNUOrdDmoL0BrSYeqEUQpgAg5yKS7cLAc9DxTTBnMeHdNuIQ1w7EKXJA56VvzMjthWGQOlV4rkIgRF4HHFSLGmRLkgntmtE9DNpgRLIgIGCOMYpYpirBGHzU0CUT7s/KRUpjydwXmpYJFLVLWa7UKr4AOSOaqWWkhZd05JHbmtVg57GoZg0cZYnAHc1KLHzusKqvY8VDNdR2kRklYIgHU0l1e6fHZh5bpN6gErnmvONf1yfVpCTIY4eiKDgkfhTepaQnizxO2qSi1tmPlKeSD1rmXkIGNh46mrSXQtJSFQEjIOQDzTjqhbI8uPnr8oqeVDuyhvIQ8EfWoy1WLyVpQG2D6gYFVGJqkrA2O30hbNR5pc1QXH7qUGmrzQeDQFyQNSls1FmlBzSsO5IpIPWrCSMCMHFVhUmcAGpaKTsa9teMoHPTuK249anltxBJITGB3NchHJt78GrkNyCRzjFQ1c2izccRzKQcA1VawXJIwfamxzKy5B5qaOQjjOaz2NeVNFR7QIhGD+NYlyHjkKkcCupdhIuCKzb2xVwX6Yq1IylTMMEmnAccVKYtmSaYnLkdq2WxzSjYM54NSITHhkYgg9QaY6YGaSM5+U02kxJ2Ow0/wAQSXdhFazjLQD5XI6g9veqept81uVHQGsi1kaFx2HY1rXDCZIyOStc84JamsZGwh8yxUbvm25BrH1QkX9rt/u4NaNtIxtFYDJAxisvVCwubeRhjOQRXNbU2Z18WoQQxR5+46Asc9DU8xWYyOozHJbce54rO09ILi2FvIf3mAQM9RV8Ov2MxNwRCQB37VUVqJ7GavkAW0aAFzwB61keJNOiTW3CoUOM49eKkyxiVlDGSM5yDxgVoeJle4g0/UJAFlZNjgDHbjNdKOdM5g2kcaEgZBJIzWLdqEkOK6e7RYbeNAecH+dcvfklzirTBlWOGS5uEhjBJc44+tdipXTbUWNuRnHzkdSaxfDsIVXvpVwACFzVxHLMzkkknNU2S0WhNt4zzQbnAJJ4AqqW5qKaTCY9eKjcLaBPdjc0jNweAM/rWdPMoH7oZPfPOaW7yzIB0A5ptugaQEjO2rQi29wYdOWIcEjk1UtYweWHPrTZ2Lybc8CrUK7UHvVJEgU3HHbFRmIBSSOKn70wq893HbryCQT7VQDLayMzbn4QcgevtXRaf4fEsXmTsI41GQpyCB7mmvPa6c0EZUM5GSOO1Vda1ry7ZbeF8eZ98g9BTbAra3cWhvoY7DISLlyDkE1prrVlfIFuIDG+MZGB/KsKxsbzUXxbQNIfUDNaD+G9WjUyNbOQoycCpAteVEAZrVvMTqyE5OKc2lLewmazI3YyR1wawVuZbabaW2Op5Q+lbdtO0K/bLR90f/LVM5I/woHYzRlXeNxh0OCD60o61ra1bQ3Fut/a4BABkx3HrWQPWhEsZLIFXrVJ5GkbAJp075fb71ZtLTzD8o5AzVMCidy8lTShjIMHBAq5IVWUouGx1wKr3UShFli4BOGHoaQEaWjMd0bEEc8GrFtqDxkRyHpxk1DDIwUbTTv7MvJnJELcnjArOaOmlVcdjUju0l6MKivWAiyD1qumj6hENwjYeuRVeaRx8jnJHBrNLU65V7xsyu3LGkPApTTSa2R50tWNNFBpDQIDTScmgmgcmmIeopwFCjgU9R8woKHoOBSOcU4cCoHbJxQAE5NPAwuaYgyae5wAKBMjJxTRyaDyaeoqrkAoxTieKXoKaTSKAmkxzQKdigQdqKMUhNMEJmlUZOTSdaeOBQBIMAUhamlsCmls0AKTmgZApmaUt2oGPHIpoGKVTxSkc0AKKDR0FNJoFcCeKb1oJzSgd6LgGOKafWgtzikJwKAEzzQD1pM0oGFPvTGHU05V5yaI0JIp7YHFIQxutJilHNBoYDoxlhUzjAPtUduMtn0qWQZDH2qRlVmyTTSc0HqaaeKaAUGg0L1oPBpgJRSijHNAD1NTKMmol6VKh7UMkRlzSRuUcc9DUhFQyAg5qWWbUMgltyD9aQNjANVbKX5QCanl65FSMtRyAAc1LJI0e2Reo5NUomzxVsEFAtACXYUOl0owJB83pUFqNk4UdH5P51YQh4ngYd8iqq5jcL/EOfwqGUjRVVNwCp6jj61narCAw7P1B7GrlsCxOOo5FVbsm6QqTtdTkZ9KSLRkM7D5RwaiJYdTzU/2e5chhAxJGRx1pRbXBwGhYE9yKpsVmNhuSp2nPHc1cSZsAryDVOa1li6rn6CkjEwwApwOtIaubtq+6EMOverloSWdj0UGse2lKvtz17VrRuVtmPrxmoZpF6joR8pY9TzTwOabCDs5qQjkCoZuiaLpSkDOaROBQTmmAnQ5oPIoFOxxQMdEOKtIcCq8fAqUHGB3oEyUMCcU/pUCD5s1MfamSNPWkd8LRUUwIGRSGVbg7mwegqncEZAHpVqTO0k1QlJLjHrViZLbQ+Y/TkVprGFAAFQWMYCliMEiroXvQ2JIYoHekm5jOO1SgVR1G6ERWIHljjFRcpIiMhhhklHUAkU6xlW+sBLkFweR71BfAnTyq9SKyNPu5LOcqThCcEHtQXY07qIFsleaZHCGUKRVxZIrmLcCDSRIAwx60ykjL1GwMUXmAcU/TLwtAYWOSOB9K1b0CS2KH0rC0+Mi8kXsKEFinqsOy6OOh5rPYYFa2rHM49qzHNbROGqtSsepopW603NaGItFJmjNFxCmiiikMKM0UUMAzS5pKKAsLSg0lIDzQBIT1rR0wiRJbduRIpABrNHNT2kxhuEYHGDSAqEFJNh6jig9atanD5OoPjoTkfjVU0xCilpAaM0wFNApKAaAHClpoNLmkwHA0ZpoNGaBjs0bqbmjNADs0gPNITzSikA9OtWYwXyPaoYVJcCtBYdigjrUsSRDZWEl7dpGOFJGT7V3MbWPh/TigAM3r9a5qyZrVWkA5IwD9Kz768lmcmRice9ItImvtQlvrgyOSMdBniqxJx1JqqJ8PgmpvMzwOal3NlYnt22zoat3RycjpVGEksDjoatSHKj8akdtSLPFHWm5pQaRdztLfFq+FUMCOhGTUM01r4glexY/Z2TlWJwOPpVGO/kwFZe+N2Kg1ALGu8MVcnkg4NU0YJlaZFi861zkJkbvU+tanhwItjG5ALCTBNVnNvJaGVTksvJJzzVnw4AsDIeT5mQKiew1uXkQ3GoSRyH5N2cn0q1qMcZXylIwADx6VBcyLDNIVHA5JqpaSyXbOzA7SOD7VzWNbl6x65Xp04pPtCx6qC4yOCRUVlc4mMZU4Aouod98sgyBjFawWpLeh6FbxwbA0LAptBHNPYgjrVPQ4Gk05GUkhQR9a0PsL55Nda0OeW5UOQhLdqyL9jczB1B44Aro/sLEYY1zOsahBY6gLdBkg8kHipbM3G5s2hKWi5HSpSC67u1YUWsZQBiBntWbf69dw3BaM5QnkAUm7lRjY7a0ICkCp3IHeua0DWRduIpGwSK6YxblznNZShrc1TKc0oDcnH41BJKwlC4JU45q1JZB2zk002wAGegq4O2hDRLa6fHkTBiSfeotYnbT7Izohbb1Aq5bFYosZ4qRjFOhVgGB6gjNW9UJI8t1TVxqeDOcgdM9qIL6wSEK8GSO4xVnxRokNtro8gEQyLkgHoaqWOmmO6YTITCRwfeuOSaZ0w2LC6hpwIxBj8qsQatGkqmOAAZ4JApRHp8L4kiJwfUVeB04plYiCR6ioTkXZF6PVppUHlgKcelaFtLduuZCMH2rGsIme6BQExkgAV2McShACuMCuqmtNTCpuZrBm4CmoDBMW4BxW2UUcBR+VAUDjArZGDRjxxXCfNgnHTir63Em0ZQ5xzVsAegowv8AdH5VLjcadjOkkkkOApxSAykFfL4PfFaQVf7o/KkIGeABVJWEzNS2kjPBP0pZJXI2tWgyjB4qnLCSeBUtDRUbmsbUARIWHY9fStuWMqpzxWXNbkxSl3BBBAqeUZwOt61Lc3ZjViI14ABwayxdY4z+dQ37H7dIBzhiP1qDksBVLYaRtWGpyQXKMshABzgHrXoVxL9qtreeJgCRkjHXpXlkCMGBGTivRvClyl7AYJFLeUAQQcde1NRuDViaEXhkVmwFPUYrpbGGKaIMBgjg4PeqslnakApIefermnoIIzGATk5zTskSWggQbR0FDRrIu1uRUmM80BcUrARC2jU8KAPpQ8K7CMCpsUEZFUBXhjUrg9alEIFOVADmnUCsR+Uo7VzXi3WIbKFbUEbzya6WWRYomkY4CgkmvFvEerte6vNNuJRWOBmpGijq+oyyamXWRsBcEZ4yfan2k0VjYPdTANNIMRqeQB64NVrONbmdzJyCCxPpVK6uWmlIH3AcKPakWRNIZGaRurEmoy3PpSn9KhkODxVoRN57bCjcg96jAaQ7VBJ7AVGCe9b3ha2ja5e6mXMcY5Bp2EYZBjfbKChzgA0dDiu10mwsNR0bU7/UFEcwkb7MOmQBx9ea4aPzFYrLw4PNAE6UjHmkBwKYTk0DHE8UA4puacgyM0ASh8VMhR12k81UJ5p4OOlIonZdpxnNGSveow5I5oBz1pNFply3vCjBWPetKObPINYQXnNWba4MZAJyKho2jM3o5s8EU94w6Y9apwyAgNVyNwcHtWTVjZWZmahagKGHHrWeseHyORXTSQxy53dCKypoIg5CMAB0ya1jLQwqQKZjBXmqxXY3FXXiCKSWGKqE5etEzmaZPHgrzWhZyAqUY/Ss6PI61ch4IYdqJK6BaM6OxCJZncRkHge1ZGsEMsLjoCauWzb1BLcEc1R1lSbeML/eNcjWp0p3Rq2nmmCOeMncBj8DWvCshSNXb5zGQPesrSrhUs0zyM4b2FaTTCRrSVMhRIyDntRbUl7FRrTES3MQJySCBUt4GuLAzSyqqkAgEdCKZEWeynAJCknb7msrVNOvhpMUnmEKBnbzn/PFbpaHP1MO6u5fN2yHOeR7CqUyiRSe9AJmbeTnHFOcfLVLQsvxxfZdGSPPLjP50sfEQ+lP1BTFBDGT0A/UVFnCgUNEsdnJqCdv3qr+NSAgVWmbN2PZaEDIJ5VLHBGfSmwMQGPrUABLEnPrUyYERrREjV+aer4Pyj6VQg/19XqpEscMYLHoBzT9MKQwTahMwGQVQnoMd6hlLLA7DsK1PD8Jk0kCW3Mtu+SVGM5+tDBGG8xmcTFiTjjJqKQeZKjNk7SDj1Ga6O58O20+5tOnEcmARA5JYe3pWJc6fdW15HFeRGGMthpCMDFAHZx6lp+oabFb6dNHazICAW5LEjnpWJeDxJpEu6YMUHIcg7SPpmtWKDTtUiTTLIE+SAJJ4zgAnvkc1Qm1a80W6NkxW7gUchhuKgepNICcPaeMrCRUjEGrQKW2AAb+OgArB0m6eN2t3G0kEFD1Hrmt20k0y9vI76zkFneJyAzcMe4wK07yzt7lg99b7MggTxgIv145pDuYmm3CSrJZueCSME9jWcV8uR0PRSRWqfDt5aXpubFhcwggnYCcc+pqnqYCanMoGM4JHocUCMWQETnPrWnEZDp0qRffI4IHP0qlcxkuGFSW03lkKTiqJI9L024kQysSMAlsnpUswAtXXsTkfWrxvmCGNdoBGDgYrMuJgwKjpSKIIgd8ajqWH867+FAihVUdB2rh7ARi+j81gAMEZ9a7mM+YAUbIIBBFTLY2p26hev5Nk8hwCBjpXnsr75mOeCTXXeJ7ow2aRK3JHOK448c1ESp2WwjdaaaUmkJrVGLENNJpTTTRYAPNOUU0DmpFFAhw6U9RyKYOopwPNAxznC1BnJqSQ5FMUZagCRBhSaaxzUnRcVEx5oEIBnmngYxSL0p1MkQnimk0pNNzQMVetOzTRRnmmA4nApmcmlY8U0DJzSEOHFOJpueaKYwJoA4pQhIzTo1LZyMAUANxgUoXODTyO1L0UUAMxgU4UwnJp5wFzQAhPFRk5px5FIqktQSKBmndFoximk44pDGgZamScNipSAI93eoScnNMAFSAZIFMUEn8atAAKCetFwE4RRUJOXzT2yT7UmMUAJjFJ/DSmlAyKQEtuuFLU+Q4Q+4p0a4i+tRTHjFSBWxzTG4NSAVG3LVSGCnmnsOhqMcVIOUpiEFKBxSDg08elAwXripB1BqMjBpynmgknYYXNRPyuanxuhqFhhakoW0bDla0Ccxn1FZaHbKDWihwuaTQxYmw3NW45KpMpJBHap4zlR61LGWCQsqS54HWo7sFZY5QuQxwfYUE7oivtUxzNYsD12/kaTKQ6AiOZXJ+Q0szxi4IAHPSq9u2+3Ck85xmkWQ8bxz6+1SWty0bqUOCojBXIA28U0BpByBx7UJtxz0OKlQgZx0pNmySGG1Vly/NRSW6KCFHBq0ST0NBQbDkUrjcUZDKYps9q1cjyBGO5zmqN1Hlw3bNXYsGNe/FDElZliMYUVIBlqZH90VKtQaocKSl7UAHg0DExT16UgHOKUDBpgOA5FTEfMD61EQQAaeGyBQDJF4apOwqIHpUgNBIZpHGVxRn5qCeKBFWaIkEAVSMP70DHU1qE5zxTRGud2Oaq4hIkxhR0qfgLzTVGOaSV8rx2qWy0iOScIxHU1iXZZr1ZWBxnGK2YQpPzYJqpqcShSQOaCkiSSEvbBgMgCsC9gEbZUcV0mnyB7UofSsnVIwFOB3ouikRWMhWEDPFaVuQ2CKx4SVQKDye1a9t+5tyZOCeRmgEyLVZ/IhGDyeAKrWUP2eAyS8Meeaf5bT3BnlGUXoKraheYQop56cVSQpNJGZfyeZcEg5APFU3FSSNk5zUTnNbJHBUldkLio81KRnNRkc0zMM0Ug6UtAC0UgoNAC0UUUAFIKWigAzSClpBTAeDS5xg+hpBSHpSEX9Ww8dvMOrLg/hj/Gs4HK5rRl/e6MCfvRtj8D/+oVmKflpoY7NApBS0wDNLSdqBQIM0ZpO9KBmkMXNKDTccUtAC0ZpKKGKw4HNOUZpg61LGpdwo6k0mx2NPTbXcPMI4FaBhyelLbII4goq2gATNZtmiWhAIAUC9OKx7+2khmIKkrjORXSWyh3ClSc+lO1S0j2iMkDsPWhMaRxDxMG3Yq1bW7SDnOByasPZSRz7MZUnrVsKtuhHtihh1IyioAFHI61GzE8AU159xOKjEhJxUl3H4oApM5pQeamxd7m9p+ZCVZeB0NF3JCwMbD5+wzU95cpbQKI15HpWOJGkm8xjyfWtbHPezNiSO3ew+zxjJAzkUaAyxWMjA5ZXwTWbOJrRg0RJ3DPPNW9FcSQTkcAkEj3rKa0Ki9S9dSNJekIMpIOanAFskYReo5qtI2x8gckflUtpc+YBvwQCRXPY1JIB5JZ2XlxjJqw5B2biMEcH3qK3uYjOYpeccfSpruHEcRXPynI963pK7Jex3nhtCmlKCOpNa+KyvDzFtMUkcZyK1a6JbnPLcZMdsLsOoBrz/AFNVnuyyrlx1Nd9c/wDHrJ2+U/yrgLh/LilkHL54rJjjuZNzZXckxdGIwMgDPNVFnkLFXQkDgg9a2NHu5ZLsrOuQckcfStC7Sxg/0iRQAc5HFKJZz1hdm2uw4OOelelaNeLe2YcHJA5rj45NLnIZcA49RWzpWpWWnbsyDBHTNXdEtHTlBWHr2tQaWh3OM4yB3qlrniyO3sy8EqjdwB1IrzLU9Yn1C4MkjHB4AJ7Uml0Gl3Oum8cxqxWPJHqCKpyeNZ2Y7CQK4p5sHAxmnLIRgmgL2Orl8QSXPzSEEj1HNOh145CkAgH0FcqbkDvTo5iW3A0nFMakd1Fq0D4Dopz3wK0YbyyICgDJ+ledi5kB4Y1Yh1CaNgQST6VLpoamz0WK+jtpAygYzkCtKPxGpXlOfwrgdP1CWV0zzgYINbhkyqsoxkZqGmthqz3OlOuuT8sRx68c1d0++a6yXG3HGCOtcbDqYCmNiMqavW2pBmG18c9jVRk+oOKsdoMEUhOKyLTVcKFY5HrWgt5GwyDWqZk4ssZAFJuU81Wkul2HB5xUNvcGRDnqDii4rFxriNPvEChXSQZXms24YscGptNbKuCc4PFUlcluwXi7sAcZqlHYpIXDMTjtmtOYAgkjpVOFhHI5Pc0cornkGq6XNZ6vcwOpADkgkdQTxUUNnlgWFd74wk02aAv5iC4U8AdTXGvcIW+UdKFF3N4WtqWrPTBMAUGeea7zwhZi0WcED5sY46Vxmkah9mfITjoc4NdXp+vQwO3T58dO1a8uhMmjrwidNo/KlCAHjFY8OtQyJ98ZI9auQ38UmFDjPTrWbiyGXc4paaDlQfWm+YN2KlgPzijIphYAUySYRruxmk3YLE9ITUJnAUHNIJ1bjdWftB8rMnxZqS2WiThWxIwwB65rxW4PIznJOTXdfEe+Zb2GDOBgnHrXATybnz6VoncaVieOTy7efBwSAB9KpECpMkrUZYBsUDGkcGq5OWP1q033TiqgB5+tUhMCDW5pt3HBZCEH55eCAaxQRkCtTwrDFceJYEunCwJ85yeOOtUI6SGzup44bS3jIWMcnHBPOc1y+rWiQ3jnIJzzj1rf8UeJzLfzWunERwgkBwOv4iuXZiVLSOXJ7k5qbDK5OOKbmlY/MabmmAvWnxj5TmmA1InIoGMJwaUNSsvNRng0ATA8U4GoVbinq1BRKMk4qUKRgjmoUPIrQtwsgwe9Qy0PtJCyhc8irKXDRvtPSqpQwy5HAzU5IZPeoaubRlY0Y5A6DnrUdzYrKm4HB9KqwTeXIFPQ1pI2V65FQ9DXRox2sZBnJJ9qrzQNGPunPYVuvwCQOaqu4BO5c474oUyHTMxUkWMM6MCRmrNsc5B4p8kqOcYOKglZoWWRBlQefpWyd0czjZmpaSEErml1Ab1hz03mqsMmJA3Zqnuz+7Ug5wc/nWTWpS2L+irGbdo2PXIHPftWnIoS2iZiUSOQ5z6Ec1iaLulZ0GQc8fWtR45Lu1a0lOJGYEEccA5xQotsTeho6QsUVlNez4MIJEXoR61j6rfT3Vq6qvyEgjA6CtHUpxDZx6bFjy4gBkdzjms9cLGeMnHQ1rYxOYa2ENuQVKkkdaqOOK1dVDCU7hj2rJJyeKLFXNTWGB8kjptAqoGGBRdy+ZDGc5IAqsJCRVWJLJIx1qtIR9rGehWnF/eoJiQ4YdhiiwDJJFKFV6imI37simled3rSA4BFUkIkhOJga0OtZYOHB960kOVBqiWExJgcDuMU+S6ubTRrC4t5QgEhVgRxntmgjPB6UWcQu9OvdObmRD5sQ79OaGBoW3ilJhHFqMOAODLCAmD6k9a1ZLgDTjdq0d7ZADzFRcuB65PTFcGCJFG05Hf3rS0HV20e9BYeZbSApLGeRg9cA8ClYDoLC10653TaJerFLKOY3csf0rD1i01W1d1u4HJPDSAYHPetC58Nu8x1DQbjKSDdsUkkH07Vf0yPxCpFveWu+JsBmeME4+pNIZW12TTk8KWotCPtL4yUOCD3yazNP8Q3+n7fnWWMHJWQbj+taPi+20y3SJ7SXM5OGi3Z2+vHSuZVsdapIR3un6zY6kxS3lNvcuABvbKk/QVz+ol5NUneXhwdpAGOlR+GLbztSa8YFYbNS7sOB7U2afz7mWU9ZGJ/DNIBjLvBFVJCImG7jnirhOBn1OK3NJ0OO5tluLoZJOQPaqtcSOXaTOMtjI4qIsByTmu/k0DT57cxtEVGD8wOMVxuu6BdaKBMziS2PcA5H4mnZjKe5ZlGCQw4HNXrDV7rTXCSEuuOP8msmMFXPBBHX6VZVty4bk1EkWnYv6tffbisgPUcj0NZRNStgAioW61CQ27iE000tITxVoTEJpBR3paZIoFPAxTBUg6VIwoHApDSk8UANJyadGO9MPWnqcLVCBzjioxy1DElqdGM80CHdAKM8UHrQeBQJDSaaKCeaQUDHZpc4FNFBoAM5NP6DA6mkUVOqYAZhxTFYYEwoJ60BTnkU/O5gB0oYgYFIYdsU4n5MCmA0pPFFwGE0hNDHFNHNNAOUd6VzjilAwM1GTk0CYo5qUAAZpiDilY4FAhHNNA3nJoOW6UE+WuO9BQ2QnO3tTI1LNjHFPVS7561ZRFReBzSAjEYGB3pzAmgcvTmGDTAjI4php5IpjGgBpNSxjJFQE5qxAORQItKCVA9KqzcsTVzO1Cfaqbc1IyE8A1G3WnucHFRt1qgDGakiGVNMQZbFSwjGR6UgIyMPj3qQffpkg+bPvUijLA0CHFajBw+KsY+XNV24bNAWLcRyhHtUbDIogJIx604/eIpFFeQYII61atpDj5ugqtIcNUsJyvFIC6pGCPXpT4znI6YqGFxIpXuvBp2Sj561LGWVOcipIHPzxfjUCHvTo3xcDH8XFJjQpQwSKpP3iSPrTpBuII6d/rTdQJHluBypzTshm+XlWAIpMtEqZKHPanIeKReFAHOetOQc4rNm8SWOpGPyEHjNMHy4xQR5gBJxikVcrTrkYqSA4UL6CnSAEgY6CgDbjA4oEWE4UVMtQA/KKljPSkUiTtQOMUA0p6UFoeo+bNIcBqRTgUZyM0DJCQQPakBw1R5xSg8g0ATqeaeWGOKhBoBNO5LRLkbqUnio1OWozyaEFhQ3NOAzTBjNSr0oEO6IWPAAqqWMkEhXr2pb2UpBtBwWp0CAWpJGMjPNDLRUSQk5B4FTOiyx4bqRVRjtU45waub1KAqeopFEUIMLYHSqt/C1wAI+pPWrchwpNQLIznao5Pf0osFiKG0itlDM29x2zTpG4LOeB0FK7rGeDljWdfXJCnn8KpIiTsJdagBlI+AOKx5ZC7kk9adJJliagJy9aJHLOpcVuaiapCcio25rVGD1GGo2qQ9aY3SmA0UtJRSELRRRQMM0ZoopALRSUU7ALRSUZpgOBoFIDQDSYGhakPYXEZ5wMistD8grR08585PVKzsYYj3oAUGlzSCiqAWlpoNLmkAoGTU6QsUz2pkK7mrUijUptxziobKSuZTgg4poBqxPGY3IPWkVMincbRDikqcpgVCRilcloVetX7CEb95HSqMYJYCta3ARAPWk2OKNCNulWlf5cCs9JMVMsmRwazNraGjZvi4UnpkV0WvWkF7o6XkQxInBArkopCG68iumtrvzNKkVmGCmcH1oTItqc7HIDbkkAnsSKx76fdIQDgZq9d3S28ICnkjgViNJuYsepOaZdhxOO9IrHPPSoi2T1pAxLgdqTQi2CTSjrTQccUoNIdzpb2FprVXGMgZrLXZGv73hjwB71eJlszuDebC5yCO2e3NWY5bGSN/tK4BX5TkDBrQ573K2lQzajcG2GCx6EjNS2SpbXlzbZAKcH61Po+oW0MRJXZKp4bOMiskSmfUbiUEgyHNRJXLTsaNzcKLtSpyCMEe9S2sX2dg2eJCeD2rOjQhw7HIHJrTtZllKgnj+VZOJomHkgai75+QjJPoa3mCSW8ZPIUcH1qjp8UV5qsVkSAJDya1NZgXR5o7dOUODk9hTgmnoU9jpPDk6rbeQTyDkCtwtiuT0NjJcJJGcrgZrpCJM+1bSbMGk2JeyhbOQk9q4K8BEZ2jPOTXaXKPIsinIBXiuZu4FitsnkgEmsbtlJJHNXF+LJB5eAx79xWbc6tLOpR3yM5xVW+ufNuCM8A4qp9+cAH6VaWgr6mnDM/BDEDHan3GosUCbiO3Wqw/doBnNVmJkc4HQ9alstIS4uZJGwzE5PTNasfh1v7Ikv5chsZUdOKy4Aq3BZsHaOlaF9r1xJZi1UgIAR07VSegNHOZ3Sk9gac0mBig4Xd71ATmrWpmx5bPFWUbYoqpHy3NSFyW2joKoRZSQlzU8RzKKqA4I9SatIcHPepZSReFwYMbTg1oWWqyspjkPGODWKcudzGmsWC4DEc5pNXC9jXub5Y2yrZz1OaLXWGj4B4zWEzseCScU0SYyQaSSHfQ7e08QlQF3A7eK3bTXopQAcj3Jry2O7IPBNX7fUZIyMNQ0JM9WS7WQZByPUVLb3KhiAetefWGtyDGX/AmujstTjuGBHB7A96Wo2rnRyNuXNQ2V6I7hkPAAzmmxzCRePSuf1zU1sZSkR+fHarizJo6O/121toiXlHIz1ridW8UyTZjt2KjnkGsO8v5blssxwBgDNUJHPNaoVi1PetMSXYk+5zVcSjNVmYg803dzWiSKTLwuWUYU4qSO9kHO4/nWcH96cr+9UxM2I9WnQcOR+NXofEVwvVzkdMVzganh8DinZWEeieHfFjMRBO+cnAJrsInMgDA5B714bDctDIGBIIOeDXp/gnWBf2vkO2XQZ5PJFZSgrXGdPyTTZkJXA4qyFGM01wCOlcs9hrcpiJiOelU3k8tyWbCKeSegrSkkCAL3PSvMvGniCSOVtPtZOAT5jD1rGCuzQzPH+q2up61E1m4dIkKEg5yc1yxOeTT25OSSSTk59ahY4FdKQmSDLLheSKgZiG5BBFJ5jJyp5pwu2I+ZB+QqrEjhICMYqKQBac12DwEx78VAzs5yaEgF3YNAcq25SVPqDg03tRVMQ8uzMWJJJPWkMhximZpM0AOJzS0goqWUhR1qWMcVDnmp0GUzQA/bkZqGRKnQ8Ux8E0XGyuODTwaa4w1ANMCUORVu0uCjjPTNU1GamVSpB7UmVFm3cR+dCJE6iqiTFSVbqKfaTHaATkVHdx4YsvQ1BoPEils55q9bT4GCc1hliDnNSR3LRsKlq5pGR0BkBHNKBGy44yayIr/AIANW4bmJ8fNg/WsXFpm6kmif7CgJbPX3qncwsUKxjK9zWisyldoOc1II4/JIiGSe3WqTaJlBMysGGFI8ZIPWrUwJgA6nimE5YqV5xnB7Usjt5J2jJAzWq1OaUbCW+pppSPK5yw4AH1FaugSz3WdRnBAm4QdMAda5CCKS9vkgIJLHBHtmu9gjW3hjhXAEYwAPpWvKkrmDbIbmTzbh2IxzTB8ykZolB3sfU1HHkNSQMq6naebEZM4wK5o47GuzlhM8DR5xnvWHN4dljBdZQeeAAapoVzIJ/dkelQhsE1dmsbm2H72JgD096oSBkb5lK56ZpJCY/zKZIcrTTkUDLKTjIHFAXGlgBioycnNKwOeeKCMLVIBpPFaNo+6IA9QKzTU1tP5bYPQ0xM0qaJJLO9hvohnYcSD1FOBBUEc0deOoI5FBJHqumfZcXll89nMc8c7CexNZwKsmQQQR1rWsp5bAsuwzWzHJjPJH0z0qV9Et7xDLpU6nqWhJLMP6UAZtnez2oxDcEAdsnFXJNe1KRNrXGB7ZB/nVSSyuIV/e27xEetQiC4lbEcDsfalYdxZJWkJLsST3JzS21tNeXKQW6GSRzgAdQPWtK08L39wQbhTbRk8u44/StVbiy0BDFpyia4YYMxwQPwPIppgNvjDo+kppFuwM0nNwwPOOw9aylAAHrRIWkfzHYs56k0DoKOoh3BKLnHzDJ9q6q58SabZW6RxMHKjGFI7AVx7MfOjA6Fhk+3eu1tNJ0qwQGV0YyRggtz9eoraKE3YyJvEt7dfu7S3KqeCCASR25qjJY6tqChZopCmeCeQMe2a6salo0A+SWAkHrgf4UyXxTpcSYUByOykDmraW4kzm28J3j2pmYiN8ZAIPNYTRPCxVwQynBBrvLfxHFf741iIVRnJIxXIamwkuXcDqSa5ps1jqZ7E1E1SPUZNZopiU00pNFWQxMUoFFAPFADlFO6CmrTieBSGITSEndR3ooAB94USHHFC9aRzlqBDQCWqdBhKjQZNSE4GKsQ3vSMeKcRUbGkIaTzSgUwnmpVHy0gG96UDmg9aUUxjkXNTysAgUHkimRfKN1NAJl3dQKAJI12qGPpTD8z092yAopQuFzQAwDFIacxxURNIBCc8CnouKRBzk1J0BNUgGOe1MAy1KfmfIp4AC+9ACjgUxjnilY4FNAyM0CHD5RmmgGRuelOVCxx2qwEVQAKQxkaBV96U0/FNOMUmA1MBsmkkcZIoB61GwOSTTQCE5FMJpxppHFMBo5NWrYcGqgBzV22GEJ70iSWU4THrVVzgVPMeAKqsc0iiJzlqaOaV6RO9UA+EfvQDUiDEriowCHVvU1YA/fyfSpAhkHWnxckUj8kilh++KALB4QmqknSrcnCVVcfKaYD7Y/MKlPEhNQQnBFTnkg0hkE33jT4DgAUyYcmoom2yc9KQF6N/KmyOh61ablgV6VRLA4I9atKxMYI6VLGTI3GKbISjow7GmRv19jRcnMYPuKCkWnPnIc+lNtCGgC5wUOPwpEOIh9KjtmxclemeQKljW5oR4JI9Kk2FcN2qOI/vj9KnGZFKnr2qGjeL0GrJlyDUiBSetNEahCCfmx0qOI9y2MGlYdyyUUrnvTAuRyOlMMwD7QaeX4zQAoOOKkQ8VCDkg1IDSKRMDTx0qANzT8nFBaJMAL1pM4WmAnbn8qUEkcjBpFXDfkkU5TTMYNSDAXmgVxwOTT6i3YOPWng8Uhhkg0uc80nWjFMQ9TxT1NRr0pyggg0xFHUJh9sijJwMZq7G4NqRnnGKx9aBiuorjsOD9Kmtr0EfeBBp2KH+WVBU8+9WYY+BnoKj8+LqeTSGR5cKgwOmaQXHTTIkm3qB6VCfNl4jG0E5Jx2qVYArAk5NTZCjgYpolyKUqLEhPU1iXrEsQa2L+dUU4PJNYVxKZHPtVJGU2U2+8ajJwTUzg1Xbqa0RzMN1ITmmZozVohgTSN92jNBPy0ARk80A0HrQKQC0UgNLVALRQKKQBRRRQAmaWikoAXNAPNJSjrSGXNMOblx/sGqUgxIw9zV3TP8Aj4kP+waoyHMjfU00Aneiil7UwEFLSU9RmpbBIs2gy1X4mxLj2rPgbYwz61bJKXAbtWbN4obdgGYZOKasfFM1DPmDBwMZqW0O+HnkihMGtRki4UVUfrWhKuVqkVJY8UJiaJLZfmFaCngVUtlwatDtQ2EUTA8CpEfBqAHinqelQaFlD8+QevNbkDsmkzEDI29fTrWFCCWFbt0ws9FyercY9f8AOaaM29TjLhyzdSTzjJqEDIAHerFyjG78tR659qesaqMAdOCaY0ysISSM8ZqRYVHPpU+0A8nk008celA7DDwQfegMSadjPWgDnpipuOxtAGQfZjlTjIBNTtbCOIJJyO2PWtDTYYLtHluCqiNeCOMgVkXl0ZJz5ZPlg8VrY5Lli0UWsTCVc784OOlULVANRlAPGMirCTBrdtx57VVtiVusnrg0mtCky80RKkqfw9afbYCnkg+me9LvUIo75pCAp80Ec8EVjqapk0RnjuUlUlXHINa93dzX1kHuDl1OCazppCJYiOhQVOhaWKRF5yM/jWtNXY29DuvCKr9gfABwQAfwroSvFc74OjeHTishySQR9MV0natJpXMLsjaIMORWDrtiYrKV1GRiuhJHc1m65NGNJnUYYlCAB644rKSSVx3Z4VM/+kOSeMnFSWsfmvleT0q6mhS3NwS58tAeSRVm4ey02MpafvGHUg5/nUpqyLimRG3KqPMOAOtVzIqEqo49aqS38rtubOT2pyzNIvzDH4VJqhVB3Ek9TTJP6U4EdBSSDigu1yg+eahIxVmVCKrmtImDWo5DgH3pEyXyacgytC8P+NO4rEqjLj2q0Diq8eAc1JvGaBkoYilySKiBJYYNTIAcikBGQOgqCZCDgdO9WWTCEjrUDcgg0EtFYHDVOjkd6gYYanIc0w2NCCbHUmtmw1B4mHORjr6Vz8R6Z6VcgYrghhg9QetIpM7rTNYA+V2yCcD6Vi66pkuJZt2STxWfFM8ZDKSRWnbypeIY5eo6e9K9gaOYlldRg9RQJldPcda1r2wgJO7PB9ayjZRIxKyZ/GtYyIaISd/QVGxwSKsNAmPlfB+tVnBDHIrRMVgBp6nmosYpwPNWInByKfjAqOM9Kn25XincLFctlwK6PwxqJ07U45CcISAee1c8kLGbArYsYlEoD1Lkti1G57Tb3EVzCJYnDowyCOlPbpXP+F71GtjbE8qAQK3ZD8prmnsK1mc74v1caXp5kVgJGBC/jXjk0jzStLIxJY5JJrq/H2qm81kWcTZjiAzg9zXKSjAxWUFY0a0K7Go3PFOY1Ex4rVEMYTTTSk0h6VYhpoFBoFMQtNJpTTTQMM0UlLQJig0tNFOpMaEqeM/JioKljPFAyQHFIWywppOKaTyKQx0gGARUXQ1JnIphGaYh0Z5rQhAkTFZqnFaNmMjrgUmWiSPMLkdh0qSSTcme1RyEZPtUDTc47VFi09BkpI5HSovMIqR3BGKgNNIlsmSTPWpkOCCCfzqkDjpUqSMCOaHFMuM2jTilIAOelaNveArgHBrGhcMME06V2jCsp+tZuJupm2djcnqe9MJ8tTkZ4war2c3noBnkVYB3ZQj2pR0Yqiug0G2U6lPdsAQq4Ax0Oa31OSx9KztMiMNvIw6Oefbmr0JyjN2Jra9zjasRS8H600cMDTmILUEZFUkSW7YBiBU5gHmAsOBUFqdrAmrE8ueRwK0a0JuRXzwyrGhiBMbZJAFc/wCIdNS6iSeBQDGMYA6itqQ8n3qnd3cVrA0jsDgdPWiwzh5Bh9p4PpWjDCi6Wsm3LE5NZ82GcknDDBHvWoHH9koMYJPSoYjJmIL5FQFjjFSyEZNQt1poYmaQmgmkNUI0LO4BUqx5HAq17jpWKpKtkHkVetrvJ2v0A4oEXQeOaaISG3RSNGc84JA/ShGDDIORT8/KcUhWLg1q9XBKRSgf9Mwf51Muv3CD5IIUJ7mIVlgkd8U7OT1oCxPNe3NyT5kpwRjCkgVAB75579aWk6ZbtSsMOgzTJJNq0gYs2B0psxVSC54x+tMRJHgqGPqOfxrpIvCF9cRo7XRAYZAJPANc/axhrb5jx1z+Nby+M7tIxCse4xgAEAYwK6ILQhl2DwLGeZJSSRzgkc1oQ+B9PiUsWJOMYJJrnz4p1lgWWLAJznaMfzoj13WpXCmNsMeoH/16qd0tRRWpc1q0t9Fg8m3xufkmuQuGJJNbes3MkgRJG3OByawZj1rhk7s6krIrPzmozT3NRmqRLENApaQUxAKWik60gHpTieKaOBQTQAlKTQKaaaAAaOtIKcBTsIegwM0dTQOlKKaEwJwKiY809jURpMQlTDhKiqQnCgUDEzQPvCm55pyjPNAEoPRRTxgKTUSj5qkJ7UAKgLPUrkBMUka4XdUUr5JFADGPNNUZag8nFPAwKAF6DFI74UignHNRZLP7UwJYwNoJoJwaQnCgU3OaAFJyacqk49KREJOTU4AAoAVBgUpNNJphPNICTfTCaQHmjGaAAck0w5qRMDOfSmsRmgCPB9KCAFpxOahduQPemA9Rk1ai4wKgjHIqxGPnz2pEiTnAqqASasTnOajjXLfhQUVpOGIpFHJpZf8AXH606MZBpgSYysf1qcjErn2qGMZdBU5P+sb2qbAVmPzmnwj5qYfWpIutAiZ/9XVZvumrL/6uq5HymmCGw/exVhh92q8I+erTj5RSGRSj5TVQfezVtwSrVWbpQMlVvlqzayjaU9apqfkNLAxEnWk0CLynk/WpJRuhPsM1DGcnHc1KwPlH8qTKRJE2IgD6UIqicSelMiI8nHcUITyaljNCFw7bgDnHWrAk24wee9UbZypxjJ657U6W4CsRnJNJo0iyzLId24HnFQCT5SfSoHuAU68io/PIjK9yamxTZZE3OSal8wlQQeKz4wzOBngVbG4Dbnik0NMuI3Ap4bmqsb4qQNk1Joi0pzT88VXjfFSA5pFJkwPSlJwajBp2c0DDOacDlRTAfmxTgDQA8DNOFItOoKFFKOtNzQDQIk7UuWHNRg8U1pDgCgRDqEQngI25Pas+20yZCCCcE1rxnIIPOalAGOKpMTZWjtFTBPOKm2gDAGKeeBTSaVw1GEEnIqvcSeWp9asFsCqtyUdTyCcHimiWZF5cbmIxk1mu3zEnrVm5yG96qSEY5rRIwmyOSTjFQNzUjEVGTWiMWMJpppT1prU0AoNITSCkNACUopKUUAFLSUZoEKKWmg0uaAClpKKQC0UmaCaYCZ5p3amiloGXtMGHkb0Q1nE5cn1JrRtj5djNJ0JGBWcBSEhRSikFLimMUDNSqOKYozUwHFS2WkNIxzVxG86MMOo61UNSW0hSUehqGaLQtyQrcqvOGFRQo1tJ5T9D0NXRECAyGmXC/LkjkHikXYjfkGq/l/PU5Py+9NApITQQjDkVPjmo4xhjUy80MEhDxTkPrQRSxglh+dAPQv2UZkdVqXxFc8x24ONvUVPpqrGplboAeaw7yVri6ZySRng1SMxDGsi788g9fxpMDB9TT7dWJIPQ80+SNVHXmhsFcrkZ6008U9iBUROTU3NEOAzS4x3oA4pcVI0dNY2hhtjvk74IyeaoTWrq7HHy544rQiuN9mkuCx6cGp2sg2myXbSAbMfKeproZxGS1mBal84PUVSjDrcgngGtKGdZGMTHAAqtchRcAqwwO1J7FJDiCYyM45xVyyUhw55BHQ1UhxIjAnoavWzosbM3GM96xZtFXJprZ5WjkVggHYjtWzoSWVtcO00qnPQE965lJpJnJZ8DPA9KtwgRr945PfNNStqXyHfrrFpbrtSRQAO1V5/GMcchRXUgd64qWRtuQSfxqlJIxPJNN1LiVOx2tx4kM67g5APOAccVS/t11VkwWBz1Oa5iOZhwW4qQz+9ZuTasUoJDryaaSUndtBPQcVnzRgjJ54q3JMCpA61my3oGVPBzQkN2RVkUK3HPNSwyBztOBURcOMiolLLID71ViU9S9JHtUkU0jcoNTDDRgeopqDCkHtUmqRTmT5Sao9XIrTmHB+lZsfMpHqapMxkiXGFpiDJJqSTG3ApiDC1RDJAcClUk5pq81LGu1cnrTYCF9i571NFINmc8mqs1NVyF60WAuGTIIqEnJNRrJQTmkJjZBzTVyOaceTQDiqJJY5COtWoZQcVRFTRnBpFI14i20bTk1ctZ1jnBbgmsq2lxzu6VpRGOZB2PrUtFJmrPCksBbBJI6iuYvoTDLuUkBj61tW921sTHIcoe9QXUCS57jtSTsNoxZBlBIDj1qPOVyatTxBf3XUeoqAW7Kp7g8j6VtFmbRCaQdaQnBINKOa2WxJMnHNWoTuxnpVWPnFW4cA4702tBI0U0W7EIvo4maEjJIHTikgcBwQeK6nw5dC20WWGchldSAD24rnpbB41M0Skxk9PTNcsm7m8WkjpdAvVhvI2ZsBjg/jXXaveLY6bNcE/dU4/KvPtJbcQG4IPFdRrllPN4YIDk4QMevIFJ6ol7nmEwLySTyHLyHJJ9az5+9aVw2QR0rNn6GoW4N6FNjUZNPc1GTWqIGmkoNNNNALSUUhqhAaSjNJQMKWkFKKAFAopRSNQAZp6HFRZpQaQ7kjNTc5ppNANAXHg08DNRKamUZHFJjQ8QAjNSq5iUAUyEsOgzirMwjKbl4YdqCyLzC3NQyHFOTIBpknNILkZbNJuzTScGkzTRLZIDSimL0pw60wRNG5ByKuwgTKAaoAYXNWrdsYwahmsWaFsojfYOCelW4Qd5z171XCebb+Yv31qS0uVZtpOHA596yZvujWtjmHZ3zViM+XbbapRMQQQavcGID2rSLuctRWZEDls08DDCmAYNWJFw0eO4raKMmTQjLgVZuYy0J2jgDqKqROkb75GCqASSapXGq6jqI+z6dCUhBIMzDIP0rToZ9SS7lS2Uea4BIzg1yOq6gbp9oYBQenrXQHwvJM/mXVyXcjkqxA/KtrTPBtlHbmWfLkjjJ9KfLdA2ef6fbRXc5MrYReTzjmpL2cFikYIUHpW/rNlBYGMwKAJASfrmuedVctnqTWMtykZ0hy2aYammUK5WosUIBpFNqTGaaRVgNxRkinYzRtJ6UASRXLpwDxVmO/UDBFUhE1OEJPWhkmktzEwzuFKbiJRksOaz1tM8mTA+tKVhjf7xYj370hlsXLOR5Sls9CKlSGZzukyB6VSF6UG1AAB7U9b+U/KOpoA0BEq4x1qlqi7URh3NOjkmk6nFOa3aTAdsigRd01g728XGHwDXoUdjp8ewNHGTgA8Dk4rzVImgCsjYKYxVmPWb138oMzOeRg960UmthM9KEGnqBiNAO2QKiumto7WQxrH8qnGAM156smsSj/VzAduf/r1btxfQW8jXQkQEcbieaqpJ21FFamddyF5mYk8knms+Zsmrkxy5NUJTluO1cnU6HsRnkUw04001oiBAKWiikA00Cg0oNMBw6UhozRRYQo4FNJzTjwtRjrTRLHKKcPvYoHAoH3qYx47UE4FITTXPGKVxjSc5pvegnmkpiHU4nIpgpc0gENSJ0qMcmplHFADhxQvLYppOOPWpoU4DGgZKTtjqox5NTTtxiq/U4oEOUcZpc5OKViBHtqNO5p2GK5wKSMYGaDzRnHFAgJzT4480igk1YjUAUgFRQBzSE84FEh9KYPU0XAUmkwTQOtOLALxTGIAPWg4FNzzSEkmkwFB60zOeaXt9aCMUhDWOBUA5kFSyHC1HGMkmqAsx9jU68DNQx1K5wAKQyOQ5zSwjAJ9BTM5JqQYWMmgkpuMzH60sY+U0h5cmnp93FAyWEZkU1Ix+V/ekhHzj2ofhiKQEDHCgVJGORUTn5wKnjGSKBEjfcqBuFNWJBhKrScLTAIR84q0RlKqQn5xV1v8AV0hkAGVce1VD1q7EMs/0qmx+c/WkMF64oXiQUA4YUh++KBlwHbhqn8wPCRj3qtnMQp8R/dNntSYySPIRjUo/1eR1pgGIA3rzSwsDx70gJCzCLK8H0qvztIJJJq5JDuVecd6rFQHIPBqWy0iBNxbPJFWo4jJyRinRqoGMVPGQO1FykhscXl/WpsZGaODS9sVDZaQ1eKlU0zvTwaktEy8Yp4PFQg5Ip4PFDHcnVqUHmogaUHmpKuS5+bIpytlqjU8VIpFAyQGnA5qIN82KeDzQA4nApAeKCflpoOKoY/PFNI5ozS4JpCFA5qZeBUajHWpMgDrTsIGOQagLYp7SKFOWAFVJru3jB3SgEds0JMlyQ+RsA4qvKQUPrVebWLWIlVYMe5zVGbXFJO1fbtVpEOSIrs4c5rPkbJpZrszNuPBqAuTWiRg2DGmk0E5pDVECU1qWgjNOwDaQinYoNADKUUh60UgFpKXNJTuAUopKUUXEAopKWgYUUUlACilxwaQU4ZPA70xFwHZpZ9WNZ47VeviIreGIHnGSKpUhgKdTR1pw6UAPjGTVgD5agjHNWVqGaRIiOaTHP0qYimhag0sXLGfJ2tVucA5yOnSsqMlG3DoOtaccyzWZAGWXqfSkykUyeSKAcU3ufrQDQDJY+uamSoENTA0AkPNPiBaQKOpqPNaOnQb5wccjpQhSJdRl+yWSxKcM/b6VkQxec24Nz3FS+Irg/wBobAehx+lMsGBU564q7GVy3HGAcDsKr3LgMVB6Vc3COEknJ9ayJZC7lj3NQzRLqI7ZoXkim9TT06UmBIAMUfjSZooKNHSL6SzkCyjMY7EVp3crXVwZImIhYfdB4NV5I0dwoXGKSa5+zIEIwcYFb3ONINPt4P7SPny4Uc9cZ9qdrVtBBOJbdiQxxjOcVnksPmJILHINPaZpVw/OOlS1oVcswKBG2TjIzUsQ3Kc5weKgjPmKFPTGOKmiOPlz07Vi9zaLK7FreT1XNWhIXjDA/SmXcZV+RwRxUcDYYr27VJ0LUm84gbWqNjnmpWjyCaqM+CRmkVYUtg9aTzsdajY1GTmmiGOklOcqTWbcZdyRV8rkU3yepx1q0zNpmfHLsPNWAQ+CKc9sD2p0cO3FFxJO5aiOVH0qQjGajjGBUhORUNmy2K8w+U/Ss6JMzfjWjP8A6sn2qnbLlyfQ1SZlJDbgbXxTB9ypbsYIao15h3VojJjoiA2asAgx596rRjOafkhcCgBsgHSoiMU9jmmNQSxM9KXdTaQmgLjwaeMYFQ5pwJoETKAelSBCMHHFQxthqtxyAjkUMpBHkEYBq5BNjvgjimRFT/DxUpjBHAxSYyfzg2AeTUsEhYlD68VnGNl5VqsWTkzAE81DKWpNLahWLMcg9qpTtsBA/wD1VuzWUksIOeRyKy5bZlyWUkA8009RNGLnLHjJpygg8itA6VLO4aJSAfWpToFwg37gR3ABroU7IzaM9cqQ2OKtwjO1hzk9KebF0+QjHvU9vaNCwzyD+laKaYrNHeaX4aE2nRzK5zIoOMnArWtvDSRoUfBQ9jV3w60b6Lb7DnC4Psa1awluF2jAg8LWkE6yrng8jNaGqoBpFwijjyyMe2KvYqC+XfZSrjqpFLoF7s8NuwVdhjoTWXMetbutxC2uJoj1DED6Vz0x5IrJblvYrMeTTDTj1NNNakiZppp1NNNAJmkNBoqkIDSUGkzQMUUopBSigBw6U1jSk0wmgGGaBTacKBB1pRxSZpRSGKtWISMc1XANSxnBFFikXIxuPynBH61FNIC+R6dKnjUNEXXqBmqbHLt7UirjxJ8tRMc0zcelGaYrjT1opaTHNOxA4GpFGTREm6nkbTikWiSNFcbScU8KY3GDUCkh91WUIkwM80mios0baYBQfUcighFcknHOQarDdEMHrUkatcnbnGKzaN4s2LZ/MAwQeOa04QDGa5yFZIWDo2SuMj1FbdpdpMuF4buM0k7MKkbq6JyuDmplHmKpPUGmqueSeB1qaMKGBzgA8it4yRyOLRE9kLpRvJ2A5IBxkVKJ1hUJGoVVGAAKWWXbDsU8k5JqkSe9XzEWsy9DOHcD1NdNAVaEBenTFcfatmQgdula1jqYWQJI2DWsZaEtamH43j8l4wOMZ4/KuHkkIYnNdt4+mDXqKOm0H864ZzkmueTuykiNzubJpoOTTsZzUYzvIp2AfS4zSUooAAtIUI6U8GnggmmgIPnHNJ5pB5q4pXGCKCke0krTuSVTKSuM4qMgHnqanBTdgKTnpU8cRHPlnHuKLDKiQyyHhSB7irUdsI1y3WrC7x0X9KCrbSSCKLgRxnDAVbQZAqj0cVejOVFIQSdKisW8nWrOQgFRIMg+lTSD5cjrVaQorKQ3zjBAHY1UU7gz01mhLBgibT6AVieK5oxDDHGQcckiuPku9RYhVMhAIxgn/GtC4aQadCspJkOScnJHNFRu1ioLUoSNkk1Rc/MatSHiqjnJ4rBGjGE0lLjmlxxVogb2pDQTSE1QCHrSim04UAKDQKSlBpMQMeKReuaDzSgYFNCaFzSjk0ynLxTGOJpjHJpWNNzSsAhpKDRTYCg0ZpKKQDl61KOBUS1ITgUACqZZAo7cmrajAOOgqO3AijaQ9W4FSMdseT3oArStljTFGDk0E5cmlJ4xTAaxzmkBwKQ0A8UCFJpU5OKaATU8aADJoAljTAyaViAOKA4Ax3puCeT0pAID3NLkHgU0+1KMCgQHpTCacWFNAJphcTmlFO4ApoOTQMU0E8UHqKZI3FICKU5IFLGMAUw8tUq8UwJ4xxTnOWApsZ4oJ5qRjDxJinsf3DGogcuakY5gI9TTJKwGVyalUdKaBwBUgHIpDJ4hjJ9qjdsuTT1OEP0qEngmgCEnMtWouTVQcyE1bh6ZoAlk+6BVWU8gVZbkVVl5ce1NAEY+erjHEBqrH97NWJOLcn2oAZAcs3uKpvw5+tXLTk59VNVZhiVvrSGNzxQT0NJ/DR/DSGWYzlMU9eI3+lQwngipwPlI9aljJycWan0FQwscqR3NPkyLcLTLcZdF96Y0XWkOCD6VGWBIB61JNGwXpn1qsQevvioZaJgSGqVDVYEgYJp4Yg1LLLQbnrTgargk81IDSGmSjmnA5FRg8UA8VJZKDnipAcVAG7U8GhgTBqcpzUINPU460WGiYGpQeKgB71KCCOKktDxjeDTi2CaYDigkU7BcfupCaaCKa8gyMGmkLmJwe9OyBjmsu41aCBcK4Zs4wD0rJutYmmBCHaOnvVqNzNzOjn1CC3+84ye2ayrrxEQSIkIHqcGsF5XY5LEn3NMJ4q1EzdQuzapcT/efA6ccVVaRjklic+pqPNGc1aijJzY7qMk5+tMJBNGeKQGnYLinFNNOPIptOxFwoooosAlFFJTuAGkJpSaYTSYxDRRRSEAooFFABSikopAFLmkopgLSUUUwFFSwqXuEAGcmou1XLQCNHnbsMD60gIryQTXDEdFOBUAFKCSxJ60oFAxuKcKMUY5oYEsY5qwKijHFTAVk3qaxQY4pQvFKKUUrljjGwg3AcE8mn2MxgkYYyrggigyMIinYnNMQlMkdTSZQjjDH60gpcZ60lAx6nFSqahFKScDHY0CbLMYLNgVt2m23QyvwoGSTWZpUD3dyEjXIxWhrVnO1uYLNtzqMugGTTSM2zl9Quxc3pkByCSQas2MgBLE9qySCknlSAq6dQetSx3DRMR2JwfatLaGTZv3EmISPUVnHucgHPerVyCLONm43DiqWc4+lQ1qbJ6DgeakQ8VDmnhsVJSJM0maaHpN9IDZs3kaRmY5AFRzCUzFpASOxosp1iJLdDWnDd27hkdQQykDGODW1jlMaRW3jnI7UrNhsVIYZI3wwypPBqWa3EQ+Y5IoCw+0OWHuKliHmTHb1B5HtVe0BLhexOM+lakhtrFCsTCSRgMkHODWMjaKuRanImI4wQWUcmqAbDbhSSMzsWY5yabmszoiSmdumTioTyc0YzSkUFjTk0gXmn45pVWmHKCrmn7OKcBSgUA0iIx5ppjAqYg0hFFybEYGBQaeBS7aQ7FaYZjI9aht49pI9avPHlRUewKc45qokMqXaAxk9xVRT+4K+9XpuVIqi67Dj1rRGEtx8f3acSAOaZGcYzSzDjPagkjJGeDxQcYpvSkyaoTEoNFITTZIppR0pmacDSGPXrUodhg5qEHBp4OaRSLcVxtxmrkVzGQAfT1rMUVIgIaiwXNZfKlyAcfjUEyNAweI5X1qON8LkHpUbXO7K84zyKTQ0zctNTSSIKz4OOcmpjLEVLAb/AFANc0xljiMqoSg6kVPbPOLeS6RsqgyynnipsUzTbVWD7IkG0dCAKu20xkAbdyeorjpbxpDuQ4p8GoXEZ4em0w0O4ks0mHLgMaLbTDG+0tuyc1yw1CaVAPMIYcggmrVlqd1DIrFy/THehNoLJnr3hkhdMEGOYzg/jWzXNeEtSiuLFQxCyN1B7kV0oOavfUxkrMKayhlKnoadUc0qwxNI3RRk0dBI8i8fWJstZMgB8uQZB7Z9K4qY5Jr1PxtHHqFuQcAnlD6e1eW3EbQyFGGCKyg02zVp2ICeaQjilxzQelakDKaafgk0hU9xVCsRmjNO2k9qTGTQMTrTcHNTiAnmnGML1ouOxAFIpcVIT2puMincLEZppp5FMoEFKBxQKcB8tAWG05RmmkYNKpxQIlAzSkENTVbFSFwUwBz60FD0lIUqD1phxjcO9R5Ip2fkFIq5GRyaTPNOIzTSOaaJFFLTRRmgGTQybGz2qaXB+YHg1TBpwkO3BPAosCZJuqWJip3VXByacr84pWKTRpCTzFUnr3qaGYQPkdzWYkpBxninGch+tS4tmikkbkl0smCq4PtUlq8kcyyjp3+lYAuWHO4AVZhv2jADOCKn2bexqqsdmzpDfNJIsUZzk847VYEhEgQtk8Z5rAhu0dsglW9c9asRzSGYMDketQk09S2oyWhvsR654qFjyarx3PUMeKl3BlyDWqZzzp2JbRgJgD3qSXMUokXkZOfaq0ZxKrCtCRAyE9c1snoczWpzvieYXEqSKSRsA5Oelcw55NdDrkcglEaqSCM5FYEqlWIYYPcVl1GRZpuMMTTs00nmrQhaUU3PFGaAHilBxTQRQWA70ASbqjeU4Ippf0qNiSTQImhIDhvSromA5PSs1CQalEhIxVDOgtLSKezlupmIjTjOcc1XmxDOkLEFJBmNh3FO0jWEtoJLWdQ0cnOOKp310Lq9R4xiOIYXPpUgTvbqQCDzSrhFOT0qETjHWl8wNwOc0yS5bW1zfTeVbxFxgcgZGa6DTfC0FpIJ5z5rkk8Hjp6GsTT9Zn06GWKALgZOSASPx/GiTxbfEYUrknkbelap26CO1js7cYCwIR7qM1xmvyKdSljUYCnGBVceJNRkkVA4GTjgdqXU+bosTkkZJ9aym7mkTOk+6KrEc1bmIGB3IqswwazRTGYppOAaeelRsetUhDTTaU0YqxCUtLikqQF7UdqKQ+lMByDJpXOOKcgwuajY5Y00IB0pQaTtRmhgBNNpxptABRRRQAZoHWigUgHqKcBvcL6mmA1JH8r5oAsOcssY6AUXJwgWkU/NuNQyyGSQ57UxMaB3oalAwKaTQA0mkHNL1pQOaAHxjpUhbANRr94elPHL+woQDoxuIJ4FPYjoDSH7uBTeAOtACjimk8cUFsikUEmkFgAyM088UHAX8ajZ8mmSDNzilQGhVJOakAwKCiNzgiopDxUkx4FQnkUkA1alFRr1qQcUxk0ZwKG6UwGnE/LUgRqP3h+lPB+Qimr1JpCcHFCAXGOaevJzTCflFPjB25pASHhT9KrscqasE4jJ9qpg/u/xpiFjGWNWovu1WjGATViI8YoAkJwCarE5c1PIcKarg5YmmgHxj5qsTHFqagj+9Ulwf3GPUigAtOn4VXl5cmrVsMIfpVEtkk+9IYEYWm9qd/DTaQIliOHxVk8KD6mqkf3xVs8sq+nNDKJScqF9qYh8u6T0IprtgirMYSWMHHzDpSBlyQGUBUI5OM1Tk3RllI5B9KmhkwVBJ+Ugmi+MUjmWM8HrzUtFxZWByaUU0Eg4FOBA61JY5WwcVKGqJcdTTx2pMESBuKeDUQNOBpWLTJAaep4qAGng0hpk4NPFQqeKep5pFJk+cLTo3wDmoS3rTDMFUjPWiw7lkzYzzUZn561TkuVUEk8Vn3OoHdtQ9KtRIcrGrNqMcYILZIHrWPc6nLKw2tgZqkzsWJJJzTa0UTJzHlyxJJySc80Z4poPOKKtIych1IaAaDTE2IaM0E03NMQuaTvRniikIXtSE0ZopjCiikJoAKSig1ICGmmnGkNMY2ilxTT1pCFooooAKKKKBgKKKKoAooFKelAAAWYKOSTVm5YRqsA6AZP1ptkg3mV+AvT61HIxkkLHuam4kIBk5paBxSe9K5SQClAzSgZp6ryKGxpakkYwBUopqipBWTNEFOFIBmnL0pGiFpMc04ikAoGGOKQindqaRQAUAEsBRjI4qxbQl3BPAFCIbOl8KwLDMCQMn1rF8RXNzb6689oSNp5HUEZ5rSs78WUJlPrgfWsp42vnkkY/MTkVcUYNjbm3tNdtxPbYS8A+ZPX8BWA0ckNyUlXBBxg9Sav3cL6feFrdyGBzweDWiZrHXQPtIFvcIAN2cAn6CtLkldGM2lIw5GMH2qkDnoa3dM0xykluSCgOFYDgg9xVTVdJawceWCyHOSKh6mkWZ2cUu6mE5GaKmxdx26kzmmmkBo5Quau8A4IqRCwdSM9RTJo8PwO1WYI8AEjtWpgLfmVkBj7YJ4psyS/ZQWbLdc0TTEcA57U+F2kTbJ0x1rNstK4W7BLJmP3u1Vo5GHViee5zU1zcps8qNSAOM1SBx3zWTdzoirI0MZGaTFRQThlCt17VPjmoZaExRinAUuM0FjAKeBRilAoKFFOApAKcBTExMUYzTgKXFAiMLinAUuM0HgZoENJwKqytjmnySZbA7VDN2pozbGY3DrVeaMEEdxyKnVvmxRIuV3Dt1rRGLKIBBwe1PkP7sUsik5YCgENHt7imiSHrSUpGDig8CmJjTTDTyc000xIQ0opDQDQA4GngntTBTs4pATRsR1qxG6t1HNVk+YcUqttyO56VQGiANuV6VXmUA5NPjkITHfrQQGBJ5qGNFnR5txMTKGVuxFbF7Hbpps8dumHkBBFc1DqaWbFdvU9fSi/1eWZAY2xvHPtQW3oZMZIyp6g1IGIxj1qI8knvT4+etU0QmacQHlKR1xV60jzMN3SqFsPlA7VohwrAjvwaybsaI3rLUWtWRY2I2kHg9a9O0u/S9tEcH5sDIrx2AgOGzziuo8Pa2bK6CSN+7PTJoU7LUHG56QTmquoyJDZyM54ximxXokGVOQRkGub8Vaqy7IFbjOSB3qXVVrImNNp6mRrl3HdQhF4Ixgj61xupWKyAOVwema35C0zADkngD61a17TDa6HC0i4l6jjqOtRTTvdm00rHnc1s8T46jsagOQcEVtTKHXOOKpvbAnIroRny6FEbg4IGRU2Cw5GKmFuQfalICAluKslRK+wBTxUQADdKnMyliB0FNAVm460riaAuQvSomck81YMeVqvJGRwKm47EZOeBToxkHNAjbPSpo0IHPequCRWkUg1HVyVciqhGCaaYmrCCpF+7TF61IOFpiI3pAaVqbQSPB4pwpgpwNBQ6kzQTSZpAOBzQRk0zNPB4poQ0jFIae3SmGgGJmkzR3oqhADinBqYBThnFNIV7EgYA5J4p4jlkXzY0JToT2pYLRplLMDtHet7SzAtjLYsByMoT1zW0KaZhUrWKmm6PHdyRq78sBkZPWteTRdPtzsLE7evNUYreaxuMqSQOhq4wa+YlWxIvOPWuuEInnVK8k9CuNCidybecKCc4JJqZNIvIsmOVX44ABqWGUBtpUoRx161M0jkj7wHY560SoRaFTx84O1zLkklt32zqY2HBB71ZtrvAGTkHr7VskWuox/Z7pBn+8MA/nXNanaTaNMCcyW7dHHQD3zXFUoOOqPVoY1VVZm5DIHwR6ZxWvGfMtyR6CuStLvO1lbOea6nSpRcxbT1I5HpWCutzoklujkp/ERkiWIRgkEjJAOaxp5fNkLepps0eyZlIxhiP1phGDUozuGBwM0hGKcATzTW61QCqM01hg09DimucmmAKuT1pZIwBmhDzTpCCvFFgIgKaRUgGaXZTsBEBR0qUIc0GFs8UxXGKTuz6U8Eg0LE2c4qQRn0osA0MalDEDg00LinDrSW4Gno2nzavcmJeFTBc+xOK6NfDOnwthst2BB61g+HdWTR7iaRwWEgA4PTHOK0m8XKXLCEgA8A4PWtU9BM1RoWnRwPIsZ3KCck5rkLvc9wwAJOSBWyniSS/lMCrtDDngVluQkxkPUHgVjPc0jsUniKuRJwR1B7VBIBnip7iYySszYycdKrkc81I2RN0qI9alkOKjpokbS0lLViDtSUE0maBjh1o6tQKUDnNADycIKipWbjFNFAh2eKb3p3am0AKaSgmigkQUtJRQULSikFL0oAcOtPXk1GKkSgCXOEqEcsTT2PFMB60CAnimE0pNMpDHAcUopBT1GDzTYDl+6PWnqO9MH3h6U8GgBxNRMc08nihBnk0gBIyfm7U4EA4FJJIFXavWmJknNMBXPVs1GAWYGnOdxwO1SxoAooFYcgwoprGhmxxURPNIY2Y5xUfaiQ8ik6inYBV61IeKiX7wqdh0oGC9KcfuZpg7CpGGIhSEMBwtMJy1H8NNB5oAeTnFSoeMVEOTUi/eFICST/Un6VVPQCrMh+Q+wqsetADgMKAKniqBTk81OnWgBsz4BFRIcmlmOWIpi8Yp3AnU4NEhyoHvTAeaCckUgLUYxCT7Vn5yT9a0BIEtmJHUYrPA4NAAD1FAFJ3NKppDJIwN2anJIYEemKgjOWwKlYhUyetJjFJ3Pg9KeshhbK8io43XcSaHYFuKEDNOJlk2lepHNOm2o+0Lnd+lZkbtHOrBsDvWiSLhEK9Mk5oYR3IGUKxPYYppIHSrc0QaDcOo4PvVQjCj9azNUKMkZxxTlPao8kDGaATQykWARRmoQxp2eKQyXdShulRBqdvGKQE6uAOTTjIMZBqqZM8Ux5Ao5OBQkVexZMxwfSqtxcqATnn61UmuyxIXOB3qqzsxyTWiiZuZLNO0jHnioc5OaSirSsZN3HZpO9FFWRcXvmjNJmjNSAtGaTNITVABNNzS0UAAo70dKKQBS0UUDEzRRiimAlFFFIBM0lBpM0AOHSmkZNKvNSKhNaRimSyLFIRg1YMRxmoGBDEGlKFgEooorMoKKKKYBQAThRySaQdDVuzjEZNxJ90A7Qe5ovoFh8xWGHyV6kcmq2OlOclnJJzk5oqB2DFAGeDRmlBoGgA5+lSKORSAc59aeo5zUspIkFPFRipVFSy0AHNKOKcBQBQUhSKSn9aQDJpFCY4pMEmpRGxA2+tSCEry1CJbI44d3J4Aq0uM4UYFSNcLNAsATaR/F2NVZpRBhF5JHFWkZNlqNSwwRkU6Im1kww+Qnr6VWsZyZtp75rYSFZU2sOD3qkjNsxdewuJoiGJABFZtsftDAKNr5GTVzxDGtoQI2J45ycg0zSo90CSMuCep9KTEblrOQoWPIC9Dmr8bxzLtlG4HjmsuNgBgVZhLFxnpWbkapGdqfh6a3bzbdS6HsO1YrblYhwUI6g16JaMpQK3OT35qO+0Wzvl+ePDdAV4pqZVmef03I9K6S48H3Ck+RKHA9ATWZc6JqFtktauQOpA4p3ETm7CzhSvfNXryQO6NGNqkDP1qjPiUo4XkHk1cLrIgUEVb2MrXKd6pCFojnvUmnljAS44zkGrYsI0UPK+AecZNOeaNoxHGm1R9KybNoRZAY0bOR3qJ7ZScjipwO1HQVlc3SKJiaNgwHQ1eHIB9qY3JAqRegoZSQuKBSgUuKChMcUUtGKYCgU4CkHFKKBMUHFNJ5oJ5ppNIB4PFMlfCmjNRSkkU0S2Qg5Ymkk5FOVDmnmPPFWiGrmexIbNSiT5PrS3EDAZFVN5U7TVIyaJzjOPWoSNrn0pd2RnNNYkjNBLEYZOajJ4p2SaYTTIG5pM0E03NUgHDk0AU0HBpc8UASAU8KCeaiDgU8NTAeQR0p8ZAYFuaYr561PEiucE0CLUYV1DLRN8qFulSQRBOhyKjvgShC9ahlIxyPMYs1RkHOOakBwSKTvQMaRhTToRzSMMipYhiqEi7C+wAVaR8kE1nxnJqeNz61k1c0RpRzANjNWlkIwQTkVkO3yhgatWtyHABPIqXG5adju/DWu8C3umxn7pNZ+tTGfUHfdkE8CsKNvMICsVYHIIPerkc5uFBc4Pf61iqdmXzXN/wlp639wZZRxGeB7ip/iRMIba1AwM7sj24qx4YP2RTIOjk5FZHxBmW/vLaNDgRId34n/61dStsjFp8xxjJlNw6HmoSpBHFWZTswnYGglTGDiqSKvoV8DHNRSKJEIp7yLvxmmjvTtoJbmfNH5ecCqqyGN93YVp3K5QmsqQdaQmaqYZAR3FNMYJyabZEm0XJzUxHFSyktCHYopCKe3FMzQVZIjkHFVJOGNW5Dhapufnq0ZyEXrUnbFRr1pxNXYzuIRmm4pxNHWkhDc4pQaTFOoGJmlzTaKBDhyafTAaXIoAWmmjNITQDENJ1o5PA5NXLS0Od0nTrirRm3Yht7dpmxjAHU1orZxouSCSPengqowAB9BT92RirijCU3Y0IY4Y7RFIHzDJpY4Yt4ZTg/WqhcmNBngcVJETkc10QOGo2zSID4DcnOKpyhrS8Mi9CelTlmCBh1HNOuoxPbRzpyCMH61snY5pK45hHcoJumTg44wakCGSMRlgCpyp9aoWk7QS7W5jbgj0rQ2rG4UtlXOUPp6Vsnc5qkbakYmBJDHa68EVakeO7hFtOoeKQ4J7j8aYYknyJBtkHAxxmoonVWKnhhxg9qJRTQ6c5Rd0UbzRZtMf7XZ5mtyMkDkgfjWv4cm3yFc4BBP0p1rdtEdpAZDwQeRio5IY7LUop4iRDOeoPAPpXDUp21R7WGxLlozmNaiVL+TGAPMJxWcwrq/Fv9nvMHiUh8/MM98f41yhNcbVmdzQsYyD9KYRzTlOMj1pp60AIDikPWnEUhIFAAKXrTdwPAoBxVCHrx1qQYNMDAU8Sp0xTBiheakAx1FMWRc8Cp1mwMBc++KCRAD2XimmpTKSOgA+lQNICeKLlARzRtUDPWozJyBipoLaa5PyD8cdKErgaNnZW+qW621u2y5xkgnPfnirMfg6YgeZMAc9MGpdFtrTSLlrue7jZ8bQBkda1v8AhItPjzmYP9DWi0QnqZ//AAji6ZbSXYlBZR0ye9YjlpmPqea6DUNbt9QsZILckdzk5rnkfy8HvisZ7mkdiFo8SZYHiopCAeKuXBUxFh1xWcxJqEDGPyaaRxTj0phPNWhMTGKbmnGmnrVkgTQOtGKUCkUOAyKOgoHShjQwGk5NIKKBSELnikozRmmISloxRQxCGlFFApFB0ozQaBTAUGpEOBmo8U8cJQArHimg0hOaTvQApPFNzzTqbjmgCRVzz6U7PNNHSlHUCgBwFPFAHAoNIAI4prybVwKVjgVCTljTQhQCzZNSjhcd6SMU8Lk0MY1Ezk1LnC0HCqQKjBypoARjzUZNPNRMaQEZ5anEYFIBkk04npTAaPvip2qAD5xU8p5AFABjGDT5P9UKGXKA0YzEfakBEQSmaYBxmpFOUI96QjigAXlhUo4YVEnDVIDwTSAUnKvUFSE4jc0yMB4+vanYAj5apweT9KijGAc1JGczAexpAQnlj9aTpSnqc+tJigABwakXkimU6I5f6UICaVttuF9TVUfdqW4J2gVED8tAxp60KeSKD96hR81AE8S/NmpZYcwliQATxVcOVpwkaSMxk8Ace1SMVcAYoGc5pIgdxBqYxkITjihbiY0MNpbuOcVesbnMGAOh6elZgyDntVrSTvnkU9DiqktAjuaDTZfdxg9qqSkZ3L3OCKuGIxyMPTrmlS3O7aVyGGQa576myWhnBj1J4pwY1NcWxiXIGQecelQAcVVx2HA0E00k9KcATQMM0EkDk01pFTr1FU5bhnJA4FNRJcrFh7sIcAZPSqskzOTk8VFknOaXqK0USXITNGaKKpIybCjNBpKbAUUtJRmgYZozSUtABSGloxQSJRSgUYoKADNAFKozT8UAMxSYp5FJigQmKTFPxSYxQA3FIRinUhGTSAYRTSMVKVppFMYxTgiriKAoI5FUzxUkUxC7T07VUXYhlhmAWqsnJzTmbI61ETVykmikgopBQOtZWAWkzRg/h61LBbNPIFXkDqal6DSuwtoGncgDA7mrdzC52RoMIo59zV+CBYYQgHPc04qPSs3I64Urq5jmJ1wMGmmOQ8gcVrlV7rUTRjsOKXMX7FGWVcH7ppAzddpFaRjHoKQRr3UUrkOiygJCOo6U9ZgOCatmJD2pv2ZDxjmnzC9myNJlPGeaspzyOlVjYtyVbFLGs8QwOR9KTYezaL4XI4oKY4NFpcRyPschWI4B6mrrWxxmgl3TKBGDinKDUkkeGp0S5fGO9IpslhjCrvbpUMs29zgYA6VPeOI41jHXGagtLSS7ZvL524z+P/6qpIwkxYzzmq8x8y5C+gzUqHDAdc1XAYXfzAgkcZq0iGyfTIy98zHOBwK6GPB+VTk1S0zTjECTkZPU1pGSC2Uxxcv0JzmqsStTJ1GzR7gPKMhegp1vbxMgVMADnFWpVMxBYZqpJC0LeYpIFS0UTC1aNvarEceCKLC5WT90/J9TVuSJUI2muZp3N4skgO3FW0kyQAapg4b2qUNjmlqaWuXVkIHWhgrj5lB+tVllx1qVZAe9K7BxRwsk4hQqBknj6CrOmREk3Dn5B2Pc1TkjJbJGPrWmB5enRqOB1robdjGKVwmlaRyOoz0poGMUitgVJkYrBu50pJIQdKDS0YoGNAyaeBSAUooGOFFJmlzQUApaSjNAhwpwpq0oNAmBFMNPJphPNAAaaUzThS0xWGrGAc04qBTgM4pxQkfSncViu6A8HpVaS1Vugq6wxUWec0XFZMzntGGSKjNvLtxgmtNmDABeT3qASMsm0rVpk+zTKBhkjBLKcHv6VA3BxXRwmORdrqPoRVTWNMEaC7hGUIAIHY1SZnKnbUwyeaTNOcYNMBqkzJiil7U0GnA0MQHinA8U0nNAOaYiTNWrNGY7j0FQRoCeelWPN8tQqdPWgZfSRV4JqOZgysx9KqI7OT3NLcyGOLHcjFQMoA/MfrSZ5pAcZpAcmmIkHNOU4pq0A80ATo2GHual3lJMHoeaqBsVOx3xhs8jg1LRaLasJFwTTY8xuR0PSq8L4PJ4q399gwGKCky1bXBWQZPQ1pwvslK44IyPrWOq4Ib3rVByEYdjyfapsO53dkfI0tJRwQCf5VxWsag0t9IzMCCcA+1djYu02gybQSVBOPauBvjHcIZEOSSfwxTha+opMqbvNl5OBmiYhE2g5qsZAh54xTXlVlzu/Wt1Yi4DJbdUmcAiqy3ChgCasD94uVPNKTVi4u4koVoCM84rHnAUnPatM5DHPQVm3HzSH0rNMqSL1oNtkpHc8fSps/LUcUgNlGq8bMijzAo+lDRSegHmombDYFDSEnjvTT6nrRYTY2Q5WqrDmrZ5Wq7j5qaM5DAKQ9akA4prCrTIsM604CkHWnAUbCEIpKcRSYoAKQ0uaSgTEzS5pKO1NAGaTPNLRjmiwmS2yAuGPbmtANgDHeqsK4UetTr2qkYTZICTT+1MFOzWkTJotwAPEc9RUkYwaprIU6dO9X4wGAI54rWLOeaLUeGUA1JZYjMltKfkc5U+hqCM44qdlEiccEcg1ujlkrFa7tjExUDnJpUkc2pbq8fIHrir64u7chh+9TAx61TMZhkPpnkVSdjNpNE8Mq3cYKthhwD7094ftLZYbLgHHoD+FZLs9lOZQCYZDnA7Gte0uo5gAxGeze9ap3Rk4WKwvTbMFnjPPcDFattJBqNq8KkYByDnkH1qG909bmPcvLjp71kWdzLYagvBAJwQfSokrqxpCTi7lLxHCbK8SJmJ3gkMTkHmsl1ZCARyRmu/vrS11aHyZ1AyMq44IP1rhtT0+60m9MVwCYc4jfHBB/nXDUpW1PVoYlT0ZXppODSk0wmuex23uKTTS1HWlUZNMZJDCZkLBgMHGDSTRmJgCwOR2phJGQCR9DSAk9ST9TTATJzSg0tNoAcGbtTxJL68VHmnAmgkUlz/ABVJDndk84qNetTR8A460FD7m485QqqFI6nAqEPKowrHPfBxTZioOGOCTjNdlp+nQwWUZkiyxGSSAe1UmJnJrFcy/KI5GJOetTx6RqEhGIGAPcjNdmBChGUjU4HYdKPtdsoyZkA6VehNmc4NLudNtXmuRwxAGBiqhKkk4roNZvYL3TDBFKHYMMgHoK5sdxWEtWax2HSOCm0d6rSLipwMmkKbqhDZTPGaQgYzUsqbWqE1aJYw0lOxRiqJALwKWlpppFBmkJzQTSGmAd6BR2oAoEBoApwGTTsYFAhhFJTjTTQAUUUlAADSikxSimMeBRnCmkFB4pWAb3paSnAUAApcUlKATQA5aAPmzS9MUoHANDFckB+UU3rSnhaaDxSGJIflqMDmnsc0g5YCmIljGFJqRB8hY00D5AKe5CxY9qQxhOcmhRhCaQZ8sH1p3/LOmBC3eom6VKaYRxmgBn3VpM5oJpozQBInXNPc5ao1NPHL0AWMZjApE+5IvtTk4AWkUYmK+opAQRnBIoJySKaBtYj0NKnL4NJACfeNSE4U0wcOfrTpeFHvTAAMwvUUfAx7U+I5QrTBwaYE6gBSaEGG3j0pF/1ZpUI2EVIELHLGlHSk6uRRnBxQMDTkOGJpKBwM0xCTNlhTQflpG5agUDE704cHNNpw9KABjk1InAzUZBGDUg+6KkCSLl8dM0Ssyt5eeKYGwwxU8gUoMkZpoCuThSKm0wlJXYdQM1G0Z21ZsYiIpGAySOKHsC3LH9pK8gk2kjGHFNOpyqAF4cHgkcY9KhWJQiuBlScEelKyKCQuMjnB9KwsdC2LY1BJGKsvBOBSy24Xp35qskKhk3dCetS3d3HGQFbJA9aaTE2NMYUEtwBVaW5VAQvWoZrxpOAcCqxJPU9atRIbFeUu2SaaKTNLmtLWM27hRmiimIM0A0lGaBC0lGaM0mULSZozSUAKKWgUCmAClAoFKKRNgApCOKUUHpTGEfNSkYxUUXepSelIBuKTFP7UdaYhuKQjJp+KCKBkYFLtFP20bTQAwjIppQ1LilxmgCoVpuCKuGMnoKiaMigRATgU0c09hikGB1OKQxoGKdgg+pNT29rPdsFgiLkkAkDOK2k8M30CiWWBmBHAAxii4jGgtJJuSMKOtbdtBHbxBAOepNNWCSNyhiKn3qyqFlOATjqfSs5XOila+oxivGBz3qJpAOO9SsoDEHqO1RtGp5rBp3PQja2hC0w6Bc9qQyYXGKlMajoKYy0bDZEXGzpzUe4HkVIQKbtA6UXAaCM80uRmgCl280XBIljKEYY4qUQKRkEEe1VxGSOnFKEcD5SfzoL5UyR4CMMVyM8kDBH41e02dJT5DMD6H+lUo7mWPoAQOoIzTiIbpwY2MMgIOc8Z/CncmVFNXRp3tk0eSy9KrW0YDFu4Bz7VaTUnMAhvUyBwsgGB+PrVzRbIXE0kcmDlSARwDxTTuziqRcEYlpsury4jlOMAAHP1qz4cufs2qmJxlJsA57Yz/jVHyJLHxDJAwJCsQT+taMtosN2ZScAc5BrdI45XuRaxZsb0fZx16ACrFvaRW7BpSGcDoalmu1uZsxgcU0tk571SQx5lkPyrwKRY8DOTnNAOalAyvFNCCNcnFSyQZAVh1psIw2DVwrkA+lVa4GTPbmFxIvY84qe2vRPPFGRySKnuEzGQO9ZlinkakgHOTgZ7VzyhZ3Lizor+ERncO/JqmJO1aV8BI5UdAtYqv85HvisWtTog7osGQ05ZiO9RkcUgIB5NTYs5u5liGMEdauxyi708xqMMvT3qjLHGBhuv1qWBxHjbwMV0SWhzKVmEcg5DcEcYqUPnFQ3MWf3q/jimxucc1i0bxlcuA8ClFQrJTw1SaD6XNMBpc0DHUA03NKDzQUh+aBTc0uaBMeKM1HmnBqBCk4pueaCaKAFzijNJTQckimCJkOTmneaucZGahUEqQO9IIcA8nP1oBoSeYggAZz3qMEkDPepWwUxgZpqRsWHHSmkJoVYxCxA53DNJ5ZkfOB+VPmIMyoDyOKWaVYV2r9402NIjuvl2qvUdxRLOTZsGPUdD600Ajlj19ar3cwHyL2HNJNinaxmTJycVWIwatSHJNVnOWrZHE9wopAaKolDhzTlHNNQZNSYxQMkBwMUuajDc1PAm9uakCxbRmNPMfgVTuZPMckHjtVq7uAFEa8ADFZxNIbGnpQBijrS9qoQ9ehpucGlQ8Go24OaQDqlhJLFc9RUAPSrCYBBFBSY8qyn6VZt5c4B7URhXTn0qGMGNyD07VJSNXaJIxt610GhQi4jkDKCVjIII79q5u2mC45re02+FtvZTgFME0DsdH4YmaTQ7xcElUIFecx3IR3TnAY9T716J4ScCwuYgRuIII/A15ndhrfULiFxhlkII9s1C0ZL2Jp0DqWX1rPJYMQc1djkynJqCYZmAA61qmTYrHOc1PbXLRMF65qInBNSQoHYHuKTKgWZmwucYz1rMb5nP1q/cnC1SQZZjUo2lsLDIY3x1FPM5JwBUY4yTQB84PbFWZ3YjSNuBHap0YSqCOD3FQyDgkUtswQkHoaARIxA71C3JzU9ym0qexGah4xQgaEFIwpQOcUpGRTuTYiA5p4FIBTsCnuTYaaQ8CnEYqMmmDEzS0g60ooEJRTjTSKaEAp0Y3OBTKs26Y5NUQ3YsKMU4daQcClB5oRhLVkgPFKKbmgGrTJaHjnirMEpjPXg1VBqVTVxepEloaMbCQAjvVuNugrJjmMOCOQOcVpQssyCWM8Y5HpXQmclSJMN0UwlX8R61YuYVmUSRcgjJ9qhU5FSxuYmGOVbqPStFqcr0M+aAyQmNh05FUrR3icoTgA8VvyQqfmXkE1lX9sVbzY1Pvinew4tM0bTUMEFzwKk1C0jvohcW4/eRnJA71iW8hbAz9far1jfNbz7WbKnr6UKSHKm+hdMjBUkAI45HpVi4tINcsDauoYkcEdQe3NWIdKOroptiVUdT1zW/BBYaDDtGHfHJJz0+tc9SorG2HoTvc8b1Wxk0rUHs5eGHIB9O1VM8V2XjqCHVbgXsOFlQYIHcVxpVkAB6iuO9z2YqyEzUicmo80qnBoKHtxTaVjkUzPNMQ4000tGKBiCng0zFLQA4HmpUNQg09TQK5JgO4YgED1restQwoV3JB9659TU8b4Oc9OlAGrqdtNdnz7acgqPugnmsXbeEBWSQMODzWhBcshADHrnrWra3sUrBZVQZPBwKaZJjWNrdq7Fonxg8nvQ5+c11H2u3hDxSPGpwQAR14rl5QPMIFTNdi0wUZp+AATmosHrnBFNd2K9cVmi2RTnLnFQ4zUxBPJpuCOtUSQkYpDUjAVGxxTQBSGg0lMBOtOAzSAU/OBTEMIxSikJyafGuRmgQAcZpTRjAxSE0ANNNNONNNABRiiigYUAZNGaVaAHAYpGpcjFNJpiEHWnCmgZNPApAIBmpQuBSKOaeeBQFhuKeBhRTQMmpD/KhiGseAKbjihjzS9gaRQw8cUkf3gaHPNOjGF96YieMZb6U2c5wB3qSD7hqCQ5kApASY+VRSsCBigfeUe1OkHOaSGV3HWmH7g96kc5BFRscKPrVARN3ptOPINBHFMQDpT4z84plPjGWpAW+mDTW4kR/WnA5THekfBhHqDSAglXEx9+aYvDg1LMCdj9iMH8KjYcg0hin7496dMPkFJ1INPk5iBpsCGI4fHrSNw+KYCRMPrUkv+soAkB/dmmIeopyHK4pmMN+NABj580jDnNPAy2aaTk4oABzSngUoHFNJoAa3WkNBoHNIApw+8PrSAZyBSgEHHei4yZ0BQYpuMJUsZwozzSSEEYFICv0YVKcgDnpTcgMCaGkBpoB5lyMVpafzBkKTjjj1rIDLVmC8aGPanAznmhoS3NRgyfMUAA6jHaqj3EQY9Paqct9I4wWqszlj1rPl1NVLQtTXbMCF6dqqFixyTmmk0A1okS5C55oNJ3oqkQ2AFFLRmgQlFBNIDQAtJRmlwTQMKMUUoBNIYmKAOacBRigBAKXFLikzQAUoNNozQIdSE8UoppoGPjHFOPWkQYWgnmmIeKB1poNOFIQ6jFNB5pwpgAFOxQBmlxQAm2kA5p46UoAoFcQDtSNHmngU8CkCKE0bAZxWtpOixXcQmdsg8kZqAxhlIIq5o05t7gwFsBjlaTZSOnsYYLZcRRAcYyQK0UuWC4Ygj0IrIEjA8n8qsJLleTUXG0X3EW3zfKQkf7I5qvfaPHc2326wXJ6Sxjkj/CohOQQCeK09Kufsl3uGDDL1B5Gae402jjr2yeFBcQ5kjwC2OcH0NVTgqCDXoepaUqk3VugaJ+ZIwM8e3YVw+p2BsZN4OYZCSp9Ce1Q0dlKrfQonio3NO5JNMcHPTis3odKI+tIRTiy460hKjvUodhAKeoGRzURfPApQTkZ4p2C5YUqCASKsRiI89fxqkZIoxl2H50o1KGLGwZNUlcHNI1Vt45VwFxUT6S5JaMjpmqS68y8bAPwFW7bxFLngLgdQQKLDVZIr7ri3YrKvBPAI6j2rY0jVYShiZvKfaQGJ9qi+3W+pjy54wrEcEYFNfw3M6CSxfzAeQBkmhJpkzqQloyzcxsbo3BUOSSSQO3FVnniucKWIGSME81Shvr3SNQWO7iYRNkNvGcDGM1sXenwyKJ4JBsYZ47Hit47Hm1Er6FQW+w5Q5+lSqMjmqcUjW0gDsTmtAlXwydDVmTEUVOgyopirnmp4x8opoGRg7XFXl5SqMww+fSrcL5QE1SAR0zVFbQvqMbDgA/yrRHNOtgFlJbGQDipkrgnqJHdiW8dT0PA+tV5o0jnY5AHFRwkQ6i5IOCcireoww/Z/MkbBIyOcVzuOpvBlCe8jjUgHJx2NVEuCzZJ61DqEEcO1kckntmiG2mKBiCM9BUcpbkUZHUMWk4J6A00SblJHYcVLI0V2pjYbXHemfZzCpQc571scw+0l8xCjnJxzSFdpIpIo/IPmA5wMEVJKyTDfGOR1HpUNGkGICaeGqJenWng1i0dKZIGo3c0zNJk0rFXJlal3VEDQDQO5KHpxfioM80bqdguS5pwNRAmnA0BceDTgeajzQWxQIdLIEUn0ot/3gyTjNQTElSKn0i2nuzKIgSIlJOB0AGTVJCvYeGwxxUgIZTnrVMXsLMQGHBIPPSpRMGHBpWNE00BOGqcT7YioHOOtViSTTS2P4hQDsPRlR9xbLUwEsxd6haZFOc5P1qtNdSNxnAp2JckkWLm8Ayq9elUmkOCSeTUZOTzUbtmqijmnO4jt1qDJJp5NIK0sYsSjmlApwFMAj4NSGkAoJoABwavWhCqWNUQMmpy2IyBxmkBHKS0jH3qEnmnk81G1IAHWhqBzQw4pgAOBTmGVqLNTRtlcUWAjAJp6kjijHNGMGgC5byZUg0in5jn1qODk4pT94/WpZdywnXINaNpMQADyD1rKhfcSPSr1oeSD0FIpM7Twc7G8c/wkYP4/wCRXN+PtMOn+I3uAhENxyp7E+lbvgmdTM0LcOOfrXSeKdFTX9AmiIAnhG+Mgc8dvyqHoyXseRwoSuM81HKQHPrUsQNurK+chipz+VVpMls+taRJYhAJye9LG4EoA6Cmk4Ue1CwSSPuiBYYJwO+KpoIuzJ5hvjBHTFVYxhjmrUOWhKsORnIPbFRvH1xUG+6IXGG9jSMAF4pxHQHqKa5yoH4U0SyZYg1oW/WqxzG+0itK0GbPYRkk1FqFsVUSYximAyQiSBfUVVXlyKljOYyKaBhs0CYAYcU8rxSYyQaeGwMmgLEe09QKTFTL8wNWEtGdM44ouDTKDCoyjMeAcVoLagvhj0q7FAu3AUevSlzAo3MLyyCMjGaUjArTvrfChlHTrWeRxVJ3JasRAUrAAU4D5qZIfmAHWqTIaIz1rRjGEHHamRWYChn5z2qbAHAq0zGYhpRSGloMmLSg0naiqBjweaeKjHUVOo4qluQ3oOQjAJ5qaGRopN6nAPUVAOKkVq1TMXG6NKO4EilweR2qzFJkYPesqJijBh+VXUk3EEcE9BWyZyThoX4ZPLyrcg9KmMaumCoINU433AA9qspJ0FXuc+zMS8tWsbgyDmJz+RrT0XR5NUkVzxbjkt6/jU13DHLZSmU4AGcntWdbeM3itUiih8tVGMADJrmqSa2PRw0Ofc7mS/isYDb26hVUdeM/nXO6jqZbJ3ZJrKbXlugSWwT2zWfc3YAJJrilJs9OMUloPvrnehya5+45Yn3q1Pcl8jPFVGyTzTQ2RAZpwWlBUDBoLCqEGPek2ik3Uu6gBeBSDFNJNANMB2KMUgOaM80AKRilApBzTwOKAsANSIGJ4FEEYdjntVnhD8ooAaqMMGp1LYBBHFRGTtTQTu6mlcLE1yHndHySVHY0MG4ZgQcVJaSKJ0LkYxzmku5VLkKQR2xSbuNELGo2bNJI3TFNQEmpGPBAWmNy1Oximk4oGMfA4qA9alc5qIg1SJYUYo6U6qEN6UZ4oPNAFAxuOakU4pAKUigBSc0w06gigBtNNONNAoAKKXFIaYBSrSCngcUgEJptKaSgByjNPxSRjmnE0AOQZpTQnC0hOaAHIMtTyOtJHxTzzmgRXPLkelOPC01OZiKdJwKBkbdKeOMfSmdaeDkigRZj4jJqueZasdIhUAGZKQyYjDIfah+VIqRxgL9KjJ4NJbgVj94imSdB7U8/6wimyDiqAjHIobpSx9SKCMUxDOtPjOGpopRw2aQy4nbNGMEg9D0pAflBFO+8mR1HWgQzGVK+nIqJx8gNTDg59aimGFApDGjlaeDlMVEhqZBikwKz8P8ASpD88W7uKbMuHz60Rn5CKYD4T2pZBgg0yM7WqZhuANAEY4FMbIOaeRimHJoAUE4pDyaQHHFOApWACKSMAtilNCysrAAD8qYFhoViZWY9R0qEjLkgcdqJJC4G49KdGRwDSYyWIetRTH94QOmKsoF2k57VVmjbcSOnrSGMYg85zUbHBGehpCGHTmlAMjKGYAD1q0tCRHyUyhzTVYgEGnybY12oc81CCTzQBJmjtSA0UAFHeiigBaSgmikAZpaSkzTEKaQUAGngUDEAzTwOMUAU4LjmgBoHNOAAoJxTSaQx3ApCaTJIpKdgFzmm4pc4oyKBCAcUuKUEUbqAACkIpQaQnJoAkA+QUmKUdBSdaGIM4pQelNakBxQBKTzQG6U0GlI70CJQwOKXNQgkEU8MOKAJBS4pByOKM0APBpwqMGnA0ASg8UEEMHU4ZTkGmA08Gk0FzoIZhLCrg9RzU6yEd6yNPn24iboTxWmOKzehonclZs96tWUpYeWWweoqkDxSxsUcEHpSQ2dlY3mbbD8lRgj1xWZrWnRXVg7RLuRxkAfwmo9Ou1hdZ35Xow+taE8bWFwH+/ayc/TNUTF2Z5rKRAzRsfmBwarvIT34rb8W6UYbhL+3UmKTg47ViHhQSOorOUT0KdRNEYUnpQQqcs3SmzXAQfL2qjLMznrSUQlVSLcl2o4UZxVaS5dj1xUOSaQitOVHO6rb0H+YT1JNJvxQI2PQVIlsSMmjRDSlIZ5hJpwmK4IHNWEtlyCRVmOGEfeFS2hqlIrw3s4ICxtntWrY6tq8DjyomIHbH/16dFLEmCIhkd8Crkd8q9FUD6UcxX1ds2LbVbi5VY9Q0oup4JCAHH1p40iCRvMs3kgJHMczFunoKzo9TOBgirsOosepAHsOaFM0WHtoV5tMlxtYAsB1AqnDvgnEMoIByQTXSw3aSL2P1ontobkABVDdc4qlO5EsM0tDDEhE23tVuP7uaJtPYNhQd3b3qKNsAqTyOCK2TVjlnTcQkOSQfWrEYxHioNhL7hUpJwBTRm9CVG5pHyGGOppiHmnk5YH0oQIryyRwzBpTjjg+tZ+p6i90yxg4jQYA75qfViBCDjkVhNKc81jLc1itLl20U3F0oJJArdj4UKQOB6VmaPbGOPzT1JyK0yMYINQxN3MDbFc8qMH2qFhLA2SNwFNtisjEhtoFWRMrfIcEDqashkL7Z0xGcHvmoI5GtpwrKdrHBPap5LUk5t2IIOSM1GzFQFkHQ5zjvSew46MkZdrD0PIoPFOEiyIAvUcU4LxWL3OmL0GA0AZp5XvSAVJYBcil208DingDFA7EGynBOak2ilAAouBGFp2MCncU00rjsIaTrSkZoA5oAaUBzmug8MN/Z9nf3rJujMZQnHQmsQjirMN88WlzWYHyTHLH3FaJ6GUjCMALM6ggEk/nQVdeQT+dXSAEwBxULYHFId2iESyDgmgsT/FStjtUTE5xVA5Cl8e9RMcmlIOaaeKaRk3caTioiaexqJjzVozYhOTRTe9OFNkgBzUgFNAp4FABnFAGTRQvBoGSBcLmms2KUtkYqNgSBj1pAHWkYcVKkeELHioiM0h2GrycUSHjFOUYyajY5bimISnRtzikI4ojHzUwJjwaAM0SDAB9aF5OKQEsBAanAfPn1qMcEYqeMg9R0pMoWOPbKCOhq5CfLEhHXGRUagYB9KmQBgfcYNJDNbRpzbTwXy5C78SGvT4ZBLCJFOQ4rzLRI/O0+WADJBJI9q7rwzMxsRbyHJXkE9xWc11GtThvGujrp2pieMYjuSSQOgNcnIMECvX/ABppwu/D8rhcyQDeMdeK8hmIZzjqBginB3IasQHnIrpvh9DFceI1t5lDRyIQc+lc0etb/geb7P4mtf8AaOK3exMdyx4m0I6JrUkCgiKQb4ye4NYroA2K9X+IGlpdaSl4SBLAePcHtXlsic5P1rBvU6I6oozKVkOKiIwwNWp8bh+VIYcRgkdatMTWpa0tRJKF7D+dWdaiEVqVPXg1Lpdm0apMBwRz+FReIZlkjG08njFDYJmTaQmSMkenNMZSCR6Gr+nxlLYkjBNV7pcSe1K5diADinNH/o52gk0oUgDjr0q7BEDAwbHPTNO4WKlouUOeua2YQot8nqRgVl2yFHKkY5rRiz8qnvyKm5ooqxTIInPrVuEKSOeajvYxHNkcZ61HCJGbKg4HehK5nJqJdYRspjIyScfjXPvG8UjRSghlOCDXX6VHD5E1zLgiMZHuRXL3c4u7ySbGCx5xVJWMm76laRAkZf2zT7S1LnzZBx1FOZPMeO39SCT6CrchEahF6DgVSM5Ow2QjAA7VFQTmkzWqRhJ3ClpKWgzYCigGjrTQDxUgbAqLOKM1SdiWrku+nK3NQ5pynmqTE46FpJOlWI5MEH0qiDirEbZrZMwnE0oZc8VajfmsyJuOOtW45M1qnocc4aljVXxotwQeduK4iM/KPeuv1Ns6NcD2H8646M/IB6VyVndnpYVWRIHYHgkU55WYAEmo6Ca57Haxc5pG6UgPNBNNAREZNGKeADRimIZilAp9JmgY3bSYp+aBQIaBzS7QacBSd6YABg4pwpj8MvvS5oGWbc4z7inMahiPNTdaAEByaVSAeaQYFMeRRwDmlYRYGDxmmsgxndmmxknGakJ7UhoiI9aAQKVzjimDmhjFJ60w5NP4HWkLCpGRle9NYgcUNIelMI5zVokCaM8UUYpkhQOlKBRQUOFGKbnAoBNAC0poBoJoAYaAKOtHSgQpFMPWlJpKYwp6/dplO7UgEPWlAzSUo4oAlQYFIeuKAeKUctQA7oopKVu1JQA9DxTxyahBwDU1uQWI9qAKwOLk+9STfdBqJgRcH61LJyooAjHSnDrTR0pVPzUgLWcxioR9+p4xlMe1VwSHIPrTQFsnMQNRt93NPTmA+1Ruf3Q9aQiuR+9PvSSDCU7BGGpkhJ57GmMjQ4ankZqPODUgOQKBEfRqVqVh82aaTQMswtmLB6g08nBAHQ9arQnEg9DU59ulDAc3QUyYZjB7inkgoMdR1po5GDUgVgcYqdDnioZFwx9KaHIYemaAJ5lyuarg4NXFKyR5FVGADEUwHehqaNsgCq45p6MQaAJWXJqJhtbmpg24ZHXvUcwJUN2zSAiPWnA4FNHSlP3aYDic00jkGkBqQEGM+tMAUbhSqCDzximRvsOT2qwVMkXmKODUsZZhEZTLN29aq3MpDFQOKIT8pVjgDvUE5beR27GkFyNpMUxixwc0pUkZpp9M1aEISehpQKMUuKAAUtJ0ozQAtApM0Aii4DqAKU4pBkn2oAQ9aULS8DrTgM0DG4wKcqGnqB3p3HagQgXApCaCcHmmsw60AIeaSkLU0kmkA4HFBNMzRmgBxNIDzRSUwFBpc8UlA6UMBwPFAPzU0Uo60gJgeKQHmm7u1AOaYDiKjPWpeophGKBADinK+SBUeaAcGkDJiO9NBwafGQy4zzURGCc02hFqIgjGaQ8GoUbBzmpkbzFpIdhQacDUZGDTlYGmBIDTwaiJ5pQaCSzG5Ugg8jmtm2nEyDHUdawlNWLS5MM4P8LZzUNFJm6KM4NEZ3KD/eAIpSKmxZaspiX8s8g11loVu7IRSc4GCDXFRsUYMOoOa6fSbjLAg8MOfrQiXoVrqzE1vLp044wSp6V5tfiSyu5baUENGcYPpXr2p25mhEsfEkfP1Fee+ObHcyalGuA+Ff6+tU0aRm7HIySFiaYAc1LHGWqaO3ycmpukNRcmQxxkmpo7cZyeasLGoAGKeBipcjrhRS3IxEB2p2MU/FIRUN3N1FIB0pQaBRUlaD/MwKBLz1qI0ZoGmWVmIwc1Ml2w71QJxShjQg5jZh1FkxzWra6qCQGOD6muTEhBHNWUuSOhp7FJ33OxmkjukADFXHQg9DRb+VqAaCULHcIOvTIH0rmY9QcKAW6U3+1nguI51JJQ5OO4qozaM6kVJHQzQSWzYkGM9KZnNbEU8Wp2ccrAHcOo7VmT2zW0hU8qScGumErnn1KTWqIlNPB6/SmBCD7VKFUrx3rS2hzoztWUm1LAd6xLSMSTgH1711E0YkiKEcEYrAihMFwR6EfrmspotPQ3rePKhV4FKww5Xv3plnMAPeppmUkMvU9awexSRxcYOM5I/GpFYjkHmnKyLaMP4z0qtCXL4YVrYzbL0dySCM455p8k0GRHKQM9DVWONnkCjgE81LdwxsoPJI96liT1LCQpy0ZzmlG4cMMVFFICi7TwBT/tB6Fc+9ZM6Itkmab0NKCjDIOD6UpUgZ9Klo0TEBpwNMyM4ozU2NEyXNNLVGX4pu4mkMl3ZoBzUYNOU0wJBS9qaDSM2KCWEjYXrUCuSSM8Usjcc1EGwSapEMnJGOTUEhBY4pScio+QeaaJYhFREc1KTTGwKszbI2OBUZNOc5qMjNNEsY1MIqRqZiqRIzHNKBzTwKUACmIVR0pxFIDQTmgYmccUmcGlIwaTAJoAUHJ5OK14dJngs2vZ4yIwOCR1qPStHkv/AN4qkgHgDvXd6wVu/AccESATAkMABkAdalsDzmQhlIBxVZB8xB7U9siQqe3FMJw1JDFc4TAqADnmpTk00jFUAwmpIxyKjAJbFWVUrigB8i/us981Eowc1YyGQj2qIjFIBR1qVDUI6VIhwaCkWozkVZgGWAHeqUZwa0dPjMjgj1osFzY8OjydWeFwQJBXX2LiC2E68GKYgj1B6VysYEGq2s3QEhT+NdXpkf2lruMcjII+lZz2CL1OgCJdRYcApIuCD3BrwrWLE6fr15akcLISPoa9tsHZEETdUOB9K80+INmI/FDzgYEiA1nTepU1oce64OK0tCPkanbzZwEcEn0FU2UFhmtPR0UXEe4ZycV19DFaM9Z8Q3Vld6KY2kHzKCnPU9hXk88DRuyt1r1e28PQ3thA0rngAgAmvOPEdsbHWri1P/LM4H07Vi1qbQaRgXEfzD3NWGUPGCR0GKbMNyZUZIqSPlCcZwBxTRTOjsLRjoZkRclOvsO9clqcnnah5YOVBwK9P8OwK3hmRcAh0IJ/CvLZEP8Aa7qe0hAoZMXqaEa4Xb6CqZjNxd+Wo4HU1ogYDE9hVexTGZT3NRc3SILuHyZ4hjAIqVATGCKkviJWjIHKnH4VJBGCMetFykiIQ7lz0PrSiSSAjIztGM4q4UCRk4qW3tY5NiSnlgc8+1NK43oinMI7pFbdg/WmkeShCkYHFR3sJtrl41PuBntVKe7aONgSckda1irHFVknsXjqKQ6fJbq3zsMEA1lxJwG9BzVS2VnLOSSAatM+yAleCaGtSIvQktOXmnY47L9KGYuc1QEz4CKeM9KvoPkH0q0jOoxMcUYxT8UhHNWjG4zvSmkPWnAZosK4KMmnEYpMYozTsFxKWkpaYxe1KOKSlFLqDHg1MjVXBzUimtEyGi3GxPHpVyFhWfGcVahbBrVM5px1LztCbZ47hgEdSMk98cVxu0xEqTnBIzW3rshFvCASCxPSsEknqcmueo7s7KKsh27NKTxUWSDRurKx0D80hNAIxzTTy1AyQdKKQdKXNMAoxRR2oAKBSd6UUCDNFFGKYBIOUpMU4jJX2qeOAMN1AEIO0ZzR5p7VZFsrjaetV5IWjcrjp3oAjMhPenRjLDPNRng4NTQ0AWAAFzSA5angHaKcQoGcVLGgEYK5NRsFUZHJpTJhSBUJYEVJQE55qMmlJphNNIm40nmkFHU0oFWAg604UlGaBDqaaM0tBQUoFFIKBC5pDS0lAC000tNJxQIQ0Yo70opgKBS03tQKQxaUUmaUHJoAXtTkPOab/DSpxQA4nJpT92m/xU5vu0ANB6ipLY4uR7iogeaWNts6N6GgBZRi4IpSflxTrhf3u71FMJoAZT4xlqbmnLxQBbjOEqu+BIakjbt7VE/+szQBYgYlHH5Uwj5Gz2p0Jww96H6sPWgkhHMRNRdVIqf+EioTxkUDIX4NOQ8U2Qc0KcYoAkPIqI1KOaYRQMTPFWFYGMDPOKr05Dg0wJwccUpOBTCNy5FIx4AqbAKcNnNQsADT8kU08ikkA6GQxsB2pZkDHePxqIjmnbjjFUA0nFANDdaBSAkQ4P1qUjcp9Krg/pVhDx9aQFcrhjQ1SSD56jPJxTAYTSg8YpHGOaRTQMU81YiZtmAe1Q4zUsR2uM0mBMMFDkYIGarl1BIIyDwKllfCntmqqAkkdvWhIBpbBxSAZOaV0yRjtTgMLVkiYpDSmmmkMCabTutKFJoAaAaUA5p+No5pCw7UWGKBgc0ZxwBQATxUix460CGhM8mpAoAoGBTWkApDHYAyScelRmTHFNZyTyaYTTEOLk9aQnNJmkoAXNANJQKQC5ooxRQAUCilFMA7UopKUCk0AoFAGKBRTADSA4OaWkAoAkDZFI1NHFKTkUANopcd6SkA6N9rg9qmmAOCOneqpqzGd0ZXvRe5JCTzUsMuxsHpUJ4YigfepFF1sMu4VEGw1SW7gqVPeoZRtc1XQCcHcM5pQcCq8cmOKnzkA0EkinpUgPT0qEGng0mgNvSrkyKYmPI5H+FaJHeuZt5jDOkgPAOTXURSLPCsi8gipaKTI8Vp6VcFSFzyDkVQK4NPtZDFOp6DNShs7CKYMiseQetYPimxD6ZOgXK4LD8BWjazAR7CeCcipbyH7TZSRnk+WQPyqnsTB6nkCRqOgqUDFPkQxzOhGCGII/GkxWDbPUpxVroMUYpRjFFTc3SEoNFBoQMBQaO1IaEIKQ8UZoNACUUmaM00JhTgT2puaM0BckEhAoY5Xn0qPPSlBzSaEjpvCuoMFNrIcgciulZVuYjG+M9QfevPtKuPs+oKScA8V2UN0Y5VRjxIMg1cXYLJqzC5HlNjt2qKM8VPdgyZxwRyR6iqMbnkV0xldHm1KfK2TuRis67t87rgduuParhJxzUTyxhTG7AA9j3pyaaMupVhkIQleuakjuS2QTyKZEgUHHSo5IyGJHQ1ySN4mOIhJGGBwRToyp+XGCeCaqrMQAM8VItygHI5rfoc7RdBjhGQckCmxSAs7kZz2qsJ42PP86GuQv3RxUsFoyePCliOATxTgc1WW5GMEVIsyHnNZtHRF6E4A9cUolZD6jvUPnL2NV5ZWLcGhIbaNAzQH7xwfrTGkjH3XBFZhDE5ZqRlK8hj+dPlEp2NLzAe4oBB71l7m7E04SSDHzVPKX7Q1AcU8NWal6y4BGamF8CMkYpco1ULvmAdTUbSg9DVdLhJiVJwaeY0Azuz+NPlE5gz5poprEdA3FN3BT1osTzE3IpDg9ajEi460F1KkbhRYd0KxwcioXcGmuWHAOagaQg81djNslJ96YTzTDIMUgfIqrEscTmkFM3c0oNAh9LTc0oOaYC0tHA60qRtIcIM5pANLbetXtN02S+nDMCI1IyamstHaZg0x46jtXS2UK26hFAwB+dJtIaRr+FrGJJTGFBwAKpajJb2Vpqi+eCEfCLk8gk5oh1UaVFNcAjcRhR71xOpXct3dySljhyeAeDWbd2VaxSeQyMSBjJJpREcAnvUkcXIYjilkcLwKoCLAAqJzT2bLYFRvywFWhMYhIlB96t3DAMm305qswwR60pkLnntTJLEb8kU5hwDUGcGpgdyfQUgAc0o4NAFOxxmkUOUnmt/w7GWIYjgGsawtpLq4EcYyRya7Dw9pFzJD8kZGWwTiqJbC9jxPGR3cY9q7bS7dbaJWHVwQT71gy6LNDqdvBKM7jkcV2EenstoATggZxUyV0CepWTi4471xnxFt83do+3qhBPrXf2VkVIkk69RXIfFlTb6DDeRD95HJsx6g/8A6q52uT3i5T0seYXA2yFcYxVvSy0lwiJksSAMe5qvdsJEjkHUgA1o+DwH8QwqwyAQcfjXbTSaMmz2K3+3WljBEighUAOVry3x7ch/FBK8EKAfc+tezt8sZJGcCvAvE9ybrxFdTg5R3JQ+grFrUpOxWjmCynd0OMCrtoubsRdFYjBP1rLDA4J6g8V0OjWD3UAkIPHAPoRVctlcrmO40KBodJlgJ4cAj2JFea3ls1trLBh0fGT3rvrGa4hg8pwc4wD9K5jWIRNeOccjnNZvQqG5TeMG3dge1U45DHEoPT+tW3YrAVPX0qBYw6bB1zUHSthu0uee9PjLRtt7etLhoxtxwO9RyTHOFGRjrRYdy9HIkqFG6dzU6yxh/NY42Age/GKzLSTDyEjgCp5NptBtbLuQcelaxVzOtNKJTnlMk81y3OeMVlXIMyEL1JxWlcbURogck9apFcNW/LoeVzNshkAgQIOhHNRzOQgHrUt3zKijvQYGu7jykHC9T7VNjoTsiO1h8xtx6Cr2MDFKsQiXaO1IetUkc83di00ilFB6VaRmMxzTsYFITQTQkCYGkoBopstCmkozSipGxaKKBTFcUGpAajFOBpoGTKeRVmI81UU81PCTvFaLYya1KWsSmS6ROyD+dZp61bv3DXjn8Kqnk1g92dUVZIYaQdacab3pFokwNooA5pw+6KQVJQvSijqKQ00AvakzSjpSGgQUopKUUAKBQaBQaYAv3hV2EgLVJPvVci5FAEg4JwecVR+0MXZW7cZq9j5j9KzD/rXPvQxIUjcwx2qxAoHUVBG4UnjJq1FIG5xjFSUicABKidjjFKWzzTJDkVIyInk1GTTj1JphFUA3JooxS1SATFLQRSCgApM0pptADhRjigCnY4piGiloopALTTTgKQmi4BTCcmlJpvemIBThSAUUhgTS9qTvTu1ACUo603vTwMU7AOI4oHFGeKQmkA5eWpW4ApqetOfoKAGZ5oH3hRQOtAFiQbkDd6hNTxfOhHfHFVwSSQeDmgBDUhGFH0prghA3bNSEgoPpQIdH6+1NcfNmiPj8KWTrntSGPiIyKfIMNn1qCM/OKtvyoPtQSVTwcVGRyalccmom4I96aKIpBTB2p8gpi9aLhYmU5GKGXimA4apCcii4ERGKQGnNUfQ0wJ42xwTxTmHeoAc1KDleaQDTTc081HnqKEADrQTzTckGjNADj0pM4opDRYABxmp43zgHioBTuKQEsn3we1Rtw2amiIJG4ZplyDnIHHrQMhZs8Ug4YUo55pB97NAFhFyKaTh8elOjOFphPzk1IEx2yxhe9QkCNCo5OeTSZO4EHmlII5bvVoBvQAmms1DNk47CmGgkCaME0oUk1OqqBmgZEIzTj8gFDPjpTMk8U7gKTuoCZYUqrxTuBzSEPEeOaazBRjNNMpPANRkk9aBjy9MLZpM02gBc0lApaACjrRjilFAABRRiloAKKKKAEFKKKBQAtKBSCnCgAFIaWkNACUopKM0ALijNA6UnegBc8U3NFHekwCnxvtam0AYppEsfKuTu7GmZqUnMWKg6DFDGiWN8EVNOAUDjvVQHFWo2D27KeuOKBkAODVmFsjFVOhIPWpYGw1IRY6Gng4pOCuaYDzTETg5GK6DQp/MieFjygyPpXOA1c065Ntdo+eCQD9KlgjqiOtRMpBz0qcMrKGXoRkVNDCJW20irlu3kL2SuvWP+lamn3IuIgx645FZVkDHvgboRxRbSNaXeGOFPGKYlvc5fxbphsNUMqjCTnIrFxxmvQvFNj/aGkM6rl4RuB9q87B4xWUkejQndWCig0VlY6kwoooNCBhSGlJpuc0CCkJpaaTQJiUUvWjpQJCGkpxOeKTFUgaEHWnA03vS9KGCFBKsG9K6OCf7fpRZSfOh5wDzgVznXAq5plzJa3AaMZHRh6jvUgnZm4NTaaCGYkBoxtk9xVe81m3tGBKnLcjmoJwI5C6HMUwIGPWs/VYWnslfgtGcHA7VpF2M60Lq4261+eZSq/KOcGq2l3TtqSCRyQeBkkis0NxjNOjkMTiVeqnIrXdHnPc7kMFAB61OIxOgC9RWRY3630AYf6wDBFXop3jHynBriqNpm9NXOU3EdqUMO4pxTI4qNgQa7Ec44nPSnA5FRA4p6mgB4XIoGV6GnKQadtyKVhpjQx6UZoA5pcc0hjTntRyRzT9tAXiqERgc07FOC07bxQBCfpQRntUuzmk20gIcEHI4qa2uzBJtkG5G/SjYfSmMmR0phc14oLW+TMTYPoDUE2jEMSrHPYEms2OSS0kEkRIIPTPFdDY3yXsY7OOopWHcxmsbiM/MpP0FQPHKh+ZCPrXVMOMEA/hSCOJ1w6A/gKVgucqDxkHNRkBmPrW9daLGwLwnBHbPWsaaNon2SKVPvVCuVWWm5xxU5U/WonU0ANyTxTlyWxTUGDzXQWENrMgO0ZHFJsaRkRwu/3Qasx6fM3Yj8K6eCytyQNoHFWhYxgYGOalysVZnNQ6STy5rRt7KKFeACavyWqR55JI96zp7+KEkA5I7ZqOYFEurGeCvAFPa7EKEg8gVivqczkiNTjtUBN23zMcD3FS22VaxPcyPcMxJO0np2qo6IrAEjI5NMcuM/NjNQOSOpyTVJCbJJJlwQOAKpySZanOflqEjmrSJbHx8kk0IC04HvQOFp1mpa4z6VZIXY8uRQvcUxU4zT5T5lyxPQHAp5AC0AREVJAcdelIwPFPiQBSWOKAJWUDBB61LGm5CfSmRcjmrlpEryKnYnmkUkbHg6NI7yS4kUEKAcGu90m7jW4EcYAUyb+B29K5jwxp4C3bsMRgAZ9fWun8OWP2lZZVyMSEAn0oJaL+vzLb3dreAA7GArchnW4hDqOCOKo6rpa6hYmIHDgcH3o0OcS2fkn/WQYRx70xGkowo+lcP8Uhu0aBSMgyZPpkV3PSuW+Iln9q8LTSL1gIf8OlS7PcDxqUfu1X0q9okwtNRhlzg7gM+1USdyg0REidCOzCtYWQnufQtw4fTXcNgGPOfwr56u38y7lwcgMQD+Neta5r507wPDKpzNPEEUd+R1ryUjdIxHc5qbagwtrZ5p0jAJ3EDivV9I0dbHTY4mHzAZOR3rnvh7oYvbp7uZMpHwM+telTWBPKkAY6Ypt9CdTnjbgE/LxXIatGI7yb2OK9CktHRiCpNcJr0bNqUiAc5BNYyRrTZhyJlASOTVZh5fI6mtG8AW36YNZMrnZ1/GoSOpO6FefMZUHJHX2qtGd7gA8etCgyAkcAcH3p2NuFXoKpLUTJ14BUd+4oMoRh6gcCnQBRGzN26VWbLSZ7k8V0wR59eo3oRHLsW96glO0E+lX2jEcWTwTVPyxMSD0NUznjuQEGVgQpJAq/Ci20DBeZH7+lPWFYUAAFRuckCpsauVkI2doJ6moxTyeMUw1SRi3dgKCcUU0mqBCE00UGlFA0KBR2oFBpFAKWkFOpDCgdaKWhCClFIKcOK0SE2OXrVqDaAWPYVUB5qxCcuFPQ8GtOhk9WY0xzM596jq5qFusOJFPU9KpmuZrVnXHZCU09aUmlALjK0krl3sSD7opKc6mNzGeo4NNHNFhpgKWgUGgLijpSGgUGkAmKWkBpM0APFIaBS9RTAF65q3D0qoDjirMBO2hATj71ZbsA7euTWpGQx3dsVlSAeew9TmgQ5MEZ71PADk+lQoKsxFQpoZSHEgUwnNNYk9KACOtRYY001qcaTB71QDaKU0000AE0i0lKOKAAikApx60ChAGKUUhoFMQtJilApSKADtUZNKT2pppJAJmlFIKUUAKOlJ3ozxRimAU40gpaQDR1qQ8DNNA5pzn5RTuA3PFFJ2FKvJpASAYApX6Ck7UrdvpQA3FIaUig0APhkKnikkGHyO9RqcNipGOcGi2oD1AdNp+tMQkAg0sZxSEYY+9BI5M80OeKVOtJIMUkUNjbDCrYPH4VS6NxVpDlR9KbEDjg1XfqKsSH5arvzikmMjcZpg61Iaj70xig804GmGgGiwhx6VGak7UwigBAcU4Ng02kB5oAnzkVGRhqFOKceaAIyMmkFKaQ0ALmg0lFACgdaKB0paAHqflqVZSDtIyp68VADgUqtk0hj5AgBI6Go0GRkdKHJLcdDUqDEQz3pANBwKbmnE0zPNCQAOuaSRy3FBIFIBk5qgGhSakWP5QTSZwKXeRxQIf8oFRM5JwDQWzRgE0AIoJPNSAAc00HFITQA8sAOKjZ88UhNMPWgQ7NITSUUDClFAooAKWgUUAFAoooAWigGjNACGgUtIKAFpcUlKKACndqQUZoAWkNKKQ0AJQaKM0AKOlIaUHFBoAbSHrS0hpAOzQKSgGmIlQjoajcYalHGKdJzzQMizxUsBw1Qk0sZwaAHzDa59+aYpwQalmG5AfwzUA4pAX4G3DHtR0Yiq9s+JB6VakHAPrQIQHAqVGAX37VADxinqelIR1Ol3JlskBPIBFbVowI5ODXJ6HNh2iJ46iuiik2kHOBSKRtIq5Dd+lQ3aB3DjqOKljw0Y2nJxUbnDhX4zwPrVklq0kE8DW785BHPoa801C2ay1We3x8qsdp9q9Egyr8cYrmPGtqI7yG6VcCQYJ96iSOihKzsc2aTNLmkrBo9G4tApKCaRQhODQDmmk5alBwKAAmmnk0uc0YxQAdBTGalJpAKRKFFBIpCcdKAD3qhNh3zS5ppOMYpASc560hJjgantZNs4JPHQ1WLADrTRMobriqSE5JHRrGDEbdmyCN0Z/pVc/K+xxxICpB9e1SaTf211ELd2AmjOVJPX2qTUIWEYm24Awc+hotY0Uk1Y5G4iMM8ikYIJGKaD0rQ1uMCYXCjiQZNZw5FbReh5lSNmye1unsrgSIcg9RXSQ3QnQPGc564rlGHpU9pcy2z/ACN8uOhrOdO4ozsXUcFOvNNYE9qSWFrW6eI9AeKmG3bzVJ3JasVimDmgDFTuVxULEE00IVTip1bIqrnFODkEc02gLeAaMUyOQEcmpQKllITbShaXFLmi4DcU7FGaUGlcYmKCtLmgnimIZgYpCope+aXrQFiF48iolkmsphJH0PWrRqNlyCDzTEzoLO6jv7UTRsMjhx6Gnk4rn9KufsF5tYny5Dgj0roZB0YdCMik0IRH+brTLmziu0IIAbsRQRjkVLGcikgObubRrOYxtnB5BqpIhBzXWXdol5AYzwSOD6VzUiNDM0EowyfqKdwKnAPNaVoQqhlbj61QljI5HSltpzC2DyPSky4s6GK9ViFL8gdjWpDqKCLDsMgcVzAjXcJY2+vNOmuSiDBNZtGl0aeoayeY4hknjisyG1nmbzJAQDzzVa3kLziQnIBya3DdxsoKgAY4FTawGdNKtuAi4DGoprlwgAbJI/KmXCtJdF8HA6VHIGz0NUkS2MLsTyTSFiB1oJwKjZq0SIbBjkmmnrSE0o5NUIcPu1PZgIsjnsKiI+WpB8lofUmkxoagyS3rSg5bFPthuBB6AZpkA+aRj0BpBYlKgAZqJjubA6VM5ymRUcfXp1ouBPEOAKuwh4sSAZAORVOPlwo6k10EVqBbrAw+aQflmkUjovD86z6Y6Rn9455ArtdFt2stPK4+brXn+i6deaNqEE4UvAGBcY7GvULZIzHlGDI3II9KZMiZCSoPcisW6in0i8a9t0Mkcv8ArFHr61uAY4HShlDKQwBB7EUE3IbW6jvLdZomBUjnHY9xVfW7L+0NFurXvLGQPrVVUGj3rEZFpOe/8DH+lbPDD1BpiZ85TxGC5lhYYKMRiojwc10vj/Thp/iuTYuI7gBx6A1zhHeqQXLtxqNzc2scUrsyRjAGeBT9MsXvryKCNSSxA+lRrbGWxBJAJJIHc13vw1sIHSS4cAyA8Z7VQM7Hw/pSaXp6QKACAMnHU1r4oAwAKKzbuIaUDdQDXE654PubzVJrqGXCvyBzwa7monTIyCc/Wpeo07HjviSxuNIjiF0uAxPJGAfSuc3hmwTxXp/xLsGu/DLSgZaCQNkdcd68h3sFwDQkaxnZGiWRR8rDFPBixuLjNZBkYDGaYZGLBQxyT61ajqOVTQ25ZCIFA7/rUkNqUUTycEDgGnRxiFVlmUkLggetVru+M8pI+UdhW60POqO7GXM/msccDGAKjt8Z56Zphyx46mpYl8vGadiEyzJyvHQVWYYNSM+eM8VETk00rDbuNNNNLSmi5CQw8UhGaeaTFJlIYBRinUh4pFITpS0UnegYtFFJSsVcM04U0c08DFWkQ2L2pCeKM0daol6gDk1chUCPcTznFVYxzU5YhQO1NvQSRU1NgYkGeprPP3at6i2XRc9BmqZPFYN6nXFWQ0nitLRwqxmRlBGSBkVmucLW7pFo7WqlhhSSQfWtqcboyqysZd3/AMfzjuTnFRg4ro77T4I9PlujxIAAOeprAhUMMms5qzKpy5kMzngUhyByK0IY1LDgUzU41VotoxkjNKKu7Gr0VymMjAKEEjIJ7ikfjFdhrVlENDtJEjAMagEgDkGuTuRhyKJRsyIS5iLOKQGg9KF61Ni7DxzR3xTwOKAPmFIYsUJkPXFW0s5QhYMMDrxTIAMitCPmIqKLjsZDieBCxJxmqzkSTBl7gZFaN3IFUJIpIJwMcVFdQRRwJNHwGHc5ppCKynBp6thsetRjpQoy9DC5MTzkUmSRSgYFKASfpU3KEHvSsKU8HFITQgIyKYakJpmMmqEJSgcU4CgigBuKXGKUCgjFADDTgKXANKKGxCAcZpCaGJHSoznpRcYE5pM0pGKbTAWikFKOaBCinAfLSAc0p4FIY2nCkAyadigAAofsKXPFNJyaLAJTgMUlOxgUDFzwRTjztpqDJPsKkUZwaLiY0g800DLYqxjHFRouZh9aAK7cSEelSZyops3+ub60oHyUxCg4xTycjJqMHIz6UpOVxSAfGeadMORUQOMVOcMgNIZBjmpozgVHxQDjNMCdjlKgJ4qVTkYqJxhiKgYw+tMIxUgwUxTCKtANNIKUikFAhw6UhoFBFADaSnYpMUAAOMU/PFM70oNACn1ph608cikIFADaUDJoIpVHNAxcYFNp5HFNA5oEKB8ppq9TUgxjHrTAPmoGPC5/nTw2RtPSlUfL9aTGBUjGNw1MPAzT3OKdBbPcgMflT1NCYhkcLTDIBwOppvTOPWtfyxHAIoV3cckVRubWRGBCkAii4rFU005qQRsSRjmiSNkGWGKpAR5oyaUClOAKYxCcUhNITmkzSEBNJSU6gBKBRS0AKKKM0maAFoxSA0uaAA0UZ4ozQAUUmaUUgFxRQKKYBilFJSigBRRigUUAFITzS0lACUA0Gk70gHCijtSUwENLSYpaVgCkzS000wJAeBQTlaaDTgfloQERpRxQaSgCdfmjI9ORUB4OKkhOHA7HrTZhtlPoelIARtrA1ezviBrP6YNXbZtylT2FACA81ID0qJjhiPenqeBTYmW7WQxTKwOOQTXWoA0aMpyGXJril5yM1sQa00NskRGSoxmoY0djYSdFJ/OrGqxEIk8YzswTiuMg18mQAnHvXXaRq1vqFk8bMC2MEdzQmS1YerDKSKchxkVneL7bz9IEoGTEcirkUTRM0GcgElamnjF5pk0RHOwjHvTepdN2Z5kGyKXNN2lZHU9iR+tGaxZ6cHdDgaQnFIDTWbnFQXcByc0pNNBxQTk0FDloJozgU0c00IBzQTgUhIFQvMoP3qdjNySJh6mhpVHGaqSXJHANQtIxPWqSMpVUi084zxUbXJ6CoACeaUKc1SijB1X0HGRjzScnvTtvFGMUWSJcmwikaKUOCQc9Qa3bbU/Os5InOQenPQ1hjB4NSQuYmDL0JwR7etJl05NM05oftOlyBTlo+R9M1hg44rodOZWZ0B+VwRWDcRmK4dPQkU4lVbNXG9akhUGoxUkZwa1OU6PX7Qgi4UeucVkCTIGK629h+0Wzx4ySOK5HaY5TGwwRxXPB6G01YU5NG3inEUue1aGRXYEUmSDU5ANRMvNO4Cq/HWrMU2Rg1S6U9GINJgXw2aM1XSXnFShwaTQ0x+6k3UgNITUjH7qXdUeaM0xD885ozTQaXrQApOaaaM4600kYpgyOUd/Sui0y4+02QB5ZRiudlPy1oaFcBJdhPHSnYk1T1xTkODjtTpgFY+lRk4wahjLAIrN1my86MXUY+deGx3FXgcqCKGGV2noRgii4jlQQwwaikjIOQKtXcP2W8ePt1H0pmQaoEyOOZlXaDkUSFnGCaa0ZjfPY04sMUmirlmzMUSEOM55q4biAL/8AXrK39KaWPrSsUmX5LqMA4GTVWS5DL0xUBJNMOScUJCYrMTSAZpcE04DiqRI3FA4NSxoDnNRuMGmBJ1WpJMGAKOxqAHgVPGCVI/GkxjoTjIHpQuApHalhA3Y7UIMu4P4VIxYwWUj8qjwVbA9asRjGRSSRk4IHOaEMdCp3ow5wa6aS5U3FpIMAAAEfSuftVwcHpkEfWtFwx2MQQV6/SgOh7JYWlvPpkBKghkBz9RVOzlk0fUDZ3DZt5OI3PY+maPCOpJfaQkWfnhABHfHY1o6rp6ajaNEeG6qwOCDQyHuXwc0lUdKvDc2u2TiaMlXHqRxmrw6Zpokq6lGsmnzBugUkfUcipLFmayhLfeMYzn1xVS4m+23aWsJyiEGQjp9K0VAVQAMAUwZ5d8U7KQarbXgUmMxlSewI6VwhHb1r2H4jWyzeF5ZCMmJ1Oe4Ga8f4I46UIm5ftAWgKEEgA9O1dl4HvVtLsRHgSEDFclpsIZCpJy2QAD16VqWBaAhwSrDkGrZSPZR0orP0a/XUNPjlBycYP1rQrNoBaSlpKBGN4ktBdaHewkZzESPrXgBXCY75NfSN3D59vJH/AH1I/Ovne/j8m/uIiMFZCMfjTQyi45pbOPztRij7E8/SlkHBqxpieW7XBHI4FaomT0OlnkhQbWwcDpWXcCCZiwXB9KZNIXl8wk8jGM1GTuOelUlc45PUXaqjjrTS2TQTxTCRirRNwzzTSRSE0hqmCQZp2aZzmnDpUDA0GikNDKDNITSUUhoXNIaKTNBQuaRjngUhNOUdzQhMFBABNPo7UVSIe4UDrQDSimUOj65qQn5hTAcCml+DQ9hpalK7O64PtgVXJ5p8rZlc+9Rnk1j1OhbDHBIAB5JAFdlbfureKMAYVRiuPRS1xGo/vCuujOSq1109jjxDIdbkKaVtb+KQAViRABeK0/E02IraAepY1mR/cFc1R3Zth1aJZiOCKW+AKIT2Ipsfai+OIx7GnT3NKmzOv1SHzPDIA7Rg1w10czZ9QP5V6EAJtAAPIMP9K88uRh8dwAK0rKzMMLK90QnpTR96nGmj71YnUyyOFpv8VOH3aTHNJoZYhOCK0YuIyTWZGeBWnDzATUDWxUkthduyg4296hubZzaGI9IxkH6VK9ytm+8gkN2zTTqcUhYMpwwxjNaIRmZwoHtTowS1KwBYsBx2p0bqCKT1AmAGMmkaQKCB1NNeTPSmE+tS0UKG55pSc0wc0ppgBpB1NOAzSOMMMU2TYBxTiOAaAKcRwBQMaO1IaeBxTTgikIQDNKRinKvFEgwhNNgRHk02lXnNB60DGkU3FONJQAlKooApw4piHAYprU4nim4yaBgBjmnHpSdBQD1pCCkxk0dacBxQNCYoJ4pTxTc80DJIR196lHAqOE4J+lPzSYh5PT3pqH/SPwpT90GkXibd7UxEEy4kJ9TSj7hFOm+9TM9qAETgfjTv4iKaTgfjTuozQhjc5apYm6q3fpUPRjT1POaLAObhqQHPFKTk5po4agB6nFJJzzSikY5oAjBwMUp6U00/sKQEbU2nkUw00AoNOPIpg608cimA3HNBFLjmjFIBhozTiKbigBQaOrCkxTlHNAAR0pVGDTyMgU0daBiN6UmKcRlqUjigBmeRTgvOfWmgcmpYxmkwJFXMZPpUXmfOB61MRhR6d6ryR4k3A5BpDFkAqeAtMghjPAPJFVyc1at7mG2gARcv3NDJua0KrbRhRhj69aq3Ltu5HFUxqT78Y69zSySNIM7qRVxTtLAgVBcxMRvzgCpFmWFTu5J6VVubl5TgEBfTFUhDCeKYTRnim1QC0hpRSYoABS0ClpCGmilooATNFBooAKM0dqSgBRS0gpaAEFOptOHSgBQaBSClFABSikpaVgAdKWiimAUUhNJnNABmk70d6KQCilFJQDTADRRmkNAC000pNNJpAKKUHFNFOoADzTaUGg0wBThhUkwyoNRZqUHdAR3pAQ5yBU9s+2THrVcjFSRnDA+9NgWJ+Hp0ZytNufvA02M4WgCcEngVMDlcd6rRn5jViDBlCnuKl7AhoGMgitbw48zapGtuSWByRngjvxVOS3yuVosLqfSNQjvI1JKHkEdRWZbV0ehTeZHdCQKeuSKtR7ZIJNoI3Kc/XFZdh4ptdRhVpFCvjnOK1IZopSQjDkY4q0zNJpnl98vlajMvT5j/ADqDNaXieA2muzLjAJyPxrLzxWckelSd4jwaaTk0ZwKZmoNBxPNKBTRzSlsCi1wcrCnrTHlAHWq8twQflNQFye/WrSMJVbLQkmmJ4BqHJJ9acsRbk8VOIgKrY5nJsgEZNSLGBUpAHQUuKLisMVBSlRThQaLlJCAA0hFKKXFS2OxERihcgH6VJtyKjkBTkenNG5UTQ0hsufbpWddEvcOT1JNaGlD9w8g6gEis2Q5kJPrVRFPYZ0pQcCg0natWYHoW6uZ1aERXpdeA1dJmsfWot8O8dVOa44M6prQyg/FJnJpkZyuafjitznYuaaRmlzSZoAjYYNNFSEZphGKYmAJBqWOQ96iFKOOlAi0DSk1AsnanhqViiQmm5pM4ozSAUHFOD80zPFNJOaAJdwJpCKj3YNOD9qaEMk6U21mMNwGzjmnyciqz5DAjtVIR2QImtw3XIqHnODUOjXHnW20nJHIqwww/NQwJYhlSKCeAaSM7XHoadIMZpWAyNchyiTqOgway1PANdFcxia3eM+mR9a56RdjkdqpAO4cYPSoZF2nA6VIDxQSG4ptAQCinBGB5FSeUzDAGSOuKVh3IQM0YqyLZgu4jFCws/wB1ST6CmO5ABTgMnFTG2mUgNGRnpmkEJ37TwaQLUW3t5ZmIjUnAyTiq0mQ5U9QcVrfav7PsSFXmTgEjrWTHGzEk8kkmgBuOKngJLge1R7QBShjG6sOxoYEwykpWnW5BkcHrRON5WVO/BFNhcB81IycHEhHariRhYd7DkjpVMAM5I6GtDzEkQL2A5NAx+j2pv7n7OOuCQfetKOFiJIpFxJGSGHtR4RiAv3lHUHj6V0Os6PIqHUYBk5+YAdRTZNyn4Y1c6VqiqxAjk+Ug+leopIssQkQggjII7142IUuSY8mOUnMZJ7+ldh4O1+RYGtbrOEbaCT0PpSuDNi8DaZrQvASLeQASjsO2fzq292+oMI7RsRH70nUVW1xTfxi2jI8sn94w7Dt+tWPD8axWPkgcxsQc9T3oQmaMFvHAgVBjAxk9T9T3qakpaollTUbSO+sJ7WQArKhUj37V4VPprQ3NxbtkCNyufoa9/IBrzPxnYx22tv5SjbMN5A7HvTTSJsXfAmk2txpji4j3NnAPcDAzSXXg67t7lhbsHhxleCSPYmo/Bl+tpeGFycOAAM9zxXeT3UcG3ewwehp9SrFDw/p7abZrCxyQOa2KrWUrTxF3XackAe1WalgxaKKKQhD0rwPxhaC08U3sY4BfcPxr3w8V418TrYQ+KBIBgSRgk+pprcDinHWtGGLy7ZV7kZqgBmZVHc4rWKYUL6cVskZVHoVznGKYDzipiPmNRFSWyKrY57XCmE4FShTjmmFTmmS9CPvRinlKAtMaY0Clp22kI5pANxSYp5FNIoKTExTafSEUhoaaaTinGozycUMocBkipR19qYBgCnVSRLYpNJmkzRSCwopQcU0GkJ4prUY8yADFNb/Vs1IFJ5p1z8lpjuTVNWQou7M0nPJ70g5pT0pKxR1LYfaAG9T2Oa6a2YlgQO9c/pIVrmRm/hXArdsiUlUnkEjiuqOkbnBW1lYoeJJQ99DEMfImT+NVIvuil1V/N1eY5ztwv5Ukf3RXJLVnZSjaKLEXWkvuYTj0pIj82Kfccxn6GqpvUqfws7XR5BNodr3zHg1wWoI0d5IjDBDEYP1rs/Dch/sa3BPr/Ouf8Y2n2bUlnXAWcZGPXvXTWjpc87CztNowDSp94UdqF+8K5D0iwPuik70uflFNBoYInT7taMB/0U/Ss6P7tX7c5tjUssry2huwFU8ioW0aUKMEY+lWo51tnDseDxVk6hAVz/WqRJjXNtJbQgt0YgZqseCMVr31xb3FqyA5OQRz0rIHTmgGPBzQeaQGnxrucDOM0MaBRSkc0hOM49aN2BzU3GOAxinbd1NjVm5xx2qcLtXmi47EJGOKce1DfepGNO4gpooBpCaBFjACr70y4+4FpVI2AntTZTubjpTERAYTNMNTFcJTCOtMCOkxzS0oFAABxS0ZxTgMikMbyacBSgYpCeaEIQ9abmnYpMUwBRTiccUmcCmk5NIQE03vQaBzTKJY+tOJxTY+Dj1pX4cCkBIGyuPSnLy34VEpOcdqliGWP0oAim+9UQOTUtzw+KiFAgNOU5WmselCmgYEUA4petIeKAHg5FJnBpAc0HrQA/PAoPIpgODmndqAGE/NingcUwAlz7VKARmiwDCKjIqVhgZqMihAIOtPUdaYBzUoHAxTAAKaRg1Nio2xkigCMikxTwMilxSAaBTgOaXGKF+9QMUg0zBBqbGQDTSKQhg60hOaTOHIpSPlzQMEGSaepwcUijgGnEY5pAOlJ2Adqg3HbtNTE5UZqu/D0IGBOBTMkc8U7rTD96mITPzg1MJiOO1Q4oJoAUsWbOaQ0goJpgITigUE0DmgYopccUYozSAKKWkpgFGKKKGISiiigApDS0YoASiijFABThTRThQAClFFFABTsU2nUAFGeKSigBDRiiigBCKBQaKAClpKWkAUlL2pM0AIaQ06mmgAFLSClzQAlLTaUGmAEUqMRx60mc0A4YUADDApqnDD61JLwo9zUWOQaALkx3RK1RwnPFOJzaj1qKE4ekBODhxViNtrhqrt94GpU5T6UmCNdMlAaeUDDkDP0qC3fMI57VOCc9RWTNYohhRbKYPyUJ5APSuo08SMFlhYlDjvnFc6QGBzzT7DUJ9LuAQS0JPIPOBQmJoteO7cm7guwMBwBXMDoK7bxMYr/wAPLcR/MVIYYPQd64ZWyKp6nRRdlYeTxTR0oJwDTScDmosbuVkOMgVck1UkmY55pJHJOBTQpLVSVjmqVH0EAZzVhIQOvanIgVRTxTbMrN7iBQKU0tFS2UkNxRS0lIYE4pvWg0CgApRSZoFAD1GTio7tSq5H0qWP7wHvVi/jzaIcYJPNUJPUdpin+zpSOoGayWPzt9a3tMhaOycEcMP6VgyDErD3qluVNe6Jmg0AU4DjpWhzndbh61Vu1EkTL1yKmJ4qJ+Qa4E7M7pLQ5hTtYqeoNSgg0l9GYbs+hpqtjFdK1RyPRkmKaRg05TmkYc0xBTCKXNI1MQzFKDSmm0AOIxShjSZyKAKAH5yaUGmYp2aQDs0Zpu6jNAARzSdKXNNJoAC5FROc09jUZFNAzV8P3IWby2PtW9OuGBrj7KQw3akcAnFdeW8yBWzngUpCGscAMKmJ3KD6iqrH5cGpY2yozUgIeHA9aw7uPEjL6HFbcnDZrLvkxPnsRmqQGYD2NPjhaZwinBzmkcYc1Y09Xa5AQZYggD3q+gkWbbTpbmAyRqW2HBAFW7GGCXdxiZOqHvXS+G9JaGzmechFJBOe3esrWtOaTUI5LQeWCcbh0Jz7VDHcopbC8uVjUbQDg10tjo8FvFvWMOcemao6csQnMFwPLuV4IPGT9K3fIms4hMgLE9uvFJsLXM2+0oz25n8oDZzwMVx+oFRdbgMDHb1rvLzXYorKSF1AYgkdK8+u23uWI6nipuWlYq3c0lyURgNg+6MUMRCBjriiUFJUz2GaYQ0znFUgAcox9ORTVGeTTmO0FfwoVcJk0xD45CAR1FKQpbK9B1FRoCqn3pqEq/PQ1Iy7bMDkH04qxyU2r3IBqrC659MCtSxtmkcMwwp6GgDpdHsWhWGSHsPm967OOaGe1WEYKsBmuSs5LixQIyZUjg4rc0KVJo5MH5ojnGe1DegmjL8QaILK5DR5CN0I7GsrSbg2OpvGxJ8wcgnqfUV13ie4iGkJI2N+RiuT0qJtV12OVVwkQO4gUREd1o8EsYFtcMSJAHDH064rVsEEc8qgcZotoAUjb06H0p0UUseoyE/6tuRx3pksv0hooNAiG6laG2kkRSxVSQB3NeW31815cGa4zuycg9ueleqyEBCSMjHQ15vrVtCuouUGA/JHoaErsd7GTHdiGZWjByDnIrpdIu5tT1OKOViIx1BNYsdmrkbVya0NJkNld+YVOelaIGz0RAABgY9qdVezmM9ssjDBPUVYrNiFooooAQ15f8W7YieyucYBBXOO/wDk16h3rzz4ux50mzf0lx/KmgPMLOMSXSsexzWqw3MazLDAcE/hWqvJBraLOeoRmIZphiAq0xHFQvTZkiEoAKYVqRjUZOapEsaRzTe9OJpm6mxK4ppDQTTSwpF2A0nWkLCm7qAH0hI6UwvTC9ItCsRSRjLGoy2WxUyDC0AxxB/KgmjNMZsVQh2aKbmgZJosO47OTilWPJy1CjBzTgauKIkx6gDjtUGoN+7RR681MOap3x/eBfQUqgUldlammlJppOBWUdzs6Glo8YKSNjknGa24I8AE9uazdMj8uyDEfeOavvKY7Z29Aa1crKxxqDcr2OcuX3Xckg/iYmpoz8gqoTliferURyorBnbFWVieM4bNPmP7k1GtSzc25og9UTPZnTaAduiW7ehI/Ws3xwCUspOxJFaHh1vM0NF/uuRVPxoQbG0HcOa9CprA8inpWOU/hoX71JnilX71cB7JN/CKQGlHSjoaTBE8f3au2hyhFUoulW7Q4Yj1qWUQ3CGYPGOueKrmxuAMbTV0/u70uemM1bF3A+BvUHpVLYRii0uASpU4x6VDJG0bFWGDjkV0oeLGdymsjWo1LpMjADABA70CZnjrinZwaYCAuc1f07SrvUHAhiIT1IyKTY0VcEAADJY9K0LbR53xJIpCnkZFdVaaBZaYgaUiSU4OM9PwNQ3cyo21cYHTFRcoxJLFYVGOwqpIAOKv3U4JOKz5DnJpXGV361ETmpX6ZqI9KtEsQGkJzSZpcjFUBJG2VxTjjIqJDUvpQIVuEpmPl3e1PJyhFMz8mKAIjQOBT8c0mOaBCDmnr0oxgUCgYpphPNOJ4ptCEL2pKQmm5pgOJptLnNFIQjdKEGeaXGcU8DFMYLw4PoadIP3oPrzTM81KxBAPoKQw7inocDNMByRSjhaAIrg5cGmr92nSc0nRRQAwmlA4pOtSRjIoAav3j9KRutPxhs+1MJ60AApSaQcUE0AKOaeBxTY+oqU9GoAZGPmY0oByfSlj4U+9Ko4zRcCOQ/NimYpScuaXHNACAZYVOFwMVGi/NmpicDmgAOBVYnLH61OSCtQkdTQA+MCnFMU2NsAVKRlBQCIiOKaOCKe/AxUJOHxQMtIMikkXFIjYUGpCA8eR1pAVCPnp7glQB6UAZfHpTyMsMdqACMfKFPUUknGB61IowpJqKQgkexqQQ0nAwaidgRjv606Q81CeeapIBQaQnnNGcU0mgTHE0wnmgmkpgL2ozmigCgAxk04DApVFKelAxpooNFIAoNLSUwCiiigBB1pTQOtFACd6Wkpe1FwDFGKM0UAJjmloooEApaQUtABS0gp3agBKKWkoASiikNAAaBSZooAXNFIKWgApKKKAEzRRSUgClzSUUwA0UnelpWAUGgDkUmacp5pgOkGYh7GoutSkfIc1CKSAsDmDHpUSHDZqWM5iI9qr5w1AFsnKg1LGflIqBTmMU+M9qQGnZNlCvpVkHmqNifmYVe7Vk9zWI8Ggxh0P0poPFWLYgsAaRdixps7fYri0cgxuCMHnFcpIoindB0BIFdVInkQyyjgEfrXKM5d2Y9Saq+hpTVgBqKZ8ZqTNVZydxpoJvQRBlqsKoHaoYR0qwDQ2YLUcBQBSClzUspIWim5paAE/lRRn1pM0DDtSZozSUCAU5etIOKAaYEkfLgVo3CB9OJPJUg1mofmFbEK+bZOnXcMikwW5Y06M3OmMsQzIEOQK5WcYnccghiCPSuh0a8On3e9vuE7SD0qPxZpS2l2LqDmGcZBHQGiL1N5q8dDAHSl/edEGaQGtLSdKuNTZlt2AKjJyM1rc4nozpSaYRS7qbnmuI7m7mTq9vlRIO1ZYbOK6O5RZYyhHUcVzbqYpCp6g1vB3OWasyZHqQ8iqwJFSI/Y1pYgcRikpxORTe9AARTKeaaRSQADThTO9OBxTAcaKTNL1oAQU6mgUuaQAaYakI4ppFMCNqQ04immgBpyGDDsc11Wly+daYJzjFcqx4ra8Pz4Bjb6UMRquOaITgkUr/epCcMCO9SwHyDjNZ2oDhG+orSPKiqN8ubc+xzQgMeYYOataJKI9ThY9AeagkGVpNPyL2MDqTxVrYD06LdqCRxwfJDtzIfU+nFWdTsUk05441wVHB7g1S0TUY7SDyp1wvUHgEn0qa91h5kMcEZ2sDzweahsLalK4hs7u3S4kbYxUAsDgg/Ws6TXr60U28qhk6BwO31ptpCUmaKViFY5GScVPNbSySeR5e5eofHFRuUtDJuruKcAggsTzzWVfsjKBH2INdN/YcaP5cvEh5A6UanotpY2JR2HnOCevShIq5xk6ksPpUYYwncPpU5BwQx5B/SkMfmKQBx600xFYkEhiepqQtuxjoBxUbRtk4BwDipSMRZA6cUwFCExkjqKhb1rWtbMPbl2PGKzJF+dl96aAktlJdT2B5rvNPt4JNPCqAcjqO1cVp8Xm3AiHVjgV0emme0JbkxA7SPShgjqtIljltfJlwWXgEiq8ubG9Fzbt+7B+cA8YqPS0WScKGxkZIBrWubJJAbfHBHJ/DNSwZzPiXWGu5EgjBwowAO5Jrq/BOifZrEtOPnk5J7/SuS0LTxf+KGjKlo4nJ55r1q1t1gjCqMYFUiGx0KeUuwdB0qQcgGjHOaWgQtIaWmk4FJiK95JsiIzyRXA6wAbwtnrXZ6hJnIz0BrgNRuDLcMy9jiqQM6fw5aRm2MrKCScDIqvqFj5NyJMADIwB9au+GMmyXI4yas61B+4aTvxVXEjUsRi3UjuM1arHtL0pbqMcjirsN2HxnioZRcopisGXINPoEJXB/FfB0KAHqJgR+ld4a88+KbZ0hOeRIOPamtwPNrSPlB681e3EHFQ2KgydPuqKmkxvNao557i780xmppOD1qN3pmdhHbGaiMmKR2561ESapCsPMlNMhphNJmmOyQ7fQWpuaKB6BmgmjrTTxTCwhNNY4FKTgVCH3yBR2qOpSViaJcnNTnihAFUetITVpEtjSaa5wKcSKikIxigOg5TkU8HFNjHy08A1SRDdhd1OQZoCgU8cCrWhm3ccowazbpt1wx98VpA45rLmOZXPvWU2dFFERFNcZpx6URAGRQRkZHFQnZnVa50t1CbZIFHAKf0qC8lK6c+DyQBUtxcfaNg7BcCqeoNtskXuTUOV2VGFtWZGMVYhPy1XNWIPu0Ce5ZTtUs3/AB7GokPSpZOYG+lOO5MtjZ8L3Pl2YiPSR+T6Uzxn/wAedsy8gsear6GpeyI5AB6ipPEzb9IiDHlX4rum/cPJiv3pzI5ApyDmmj7op6VxHrJEq9KTvQDxQWwcetIZNFVu34k/CqURA+93q9bjLEgcAVLKG3YyxA64rP2TJ1B+ta0EU1zeBUjJUdTjitv+zIh/rQAPTpTvoI5S2sb67kxErgAcmtyPQ4o4x9oYsw5wSea02mit4wkSAe+BmqzTllIznNRcLFFtPtI3OFyPTNXU1iW3jEUMSqAMcKM1XkDEZFQFWOfai47FqbWJZOZBz9KqPfGY4IIqF0JNIIyATQMbMQR15qq57ZqWQHmq7FtwoHcST7pqE/dqVz8tREE1SIZGc0gNPIphFUgHDqKlzxUINSE0ALupV5FRZqRT8poAXuaAcUD7pNN70AOJpO2aSgnC0CAnimninAZpr/exQAdRTcUvaigAFLQBS9KAG9CDUs3yBR61GBkgCprgfvAPQCgCA1KD8hqM5zUh+7QMQHkVITgVEOcVIeRSAjPNI3AFPA71G5zxTQCCpYxwaiHTFTxjC0DEcYwagzyasSnCVWoAcKTrSjpTe9AiWMcipDwDTIxyKe/Q0AC/coY7Y+OtKpG0CopjhtooAaP504DJpFGakQc80CHIMUkh5pScUw8jNIYZ+U1GTxTjyp+tMwSD6UDBTyKsp9wVXAwM1YX/AFf4UxWI5Dk1E3LZqQnOajPQGgZKp+SpoTlSDVdT8oqxCMA0AMKbXJ9aEGXp8nQeuaVBjmpYAxCoaqsc1POcKarE8UIBj0ylc5puaoQGmnilzQelACGkpaQc0wFFOC96AvNP7UgQnSlNIe1JmgYhopetFACGilpMUCDFFFFAB3ooFFABQaKKBiUZpcUhFABS0lGaAFFLSA0tABS0lFAhRRRmkoGFIaWkoENpaKBQAClPSkFKelACUUUhoAKSlpKW4BRRRTATtRmlpCaAChTg0lFICw3MGarjpUrH9wB61CDTAngOQR7VA3Dke9SQnDfWmSD94TSYE8ZzHTozzimQ8oRTgcNQhF6zOJCPWtEHgVl2xxKPetMHis5GsNhwNSwnDioAcDNPjOHFQaF3VCf7MYr2Iz9K5EHP512Mg82ydDzxn9K44DDEH1po0WwpPNRSrkZqQ0w800KWqEi4xU2eahTg1KKbMVoPFGaaDS5qSxSaQmkBozQAZozRSUIQZo70UmeaOox3egGm96ctNiHqK1tMbqmcgjFZINaFgSGGKknZk9xot6dPe4hQsivkgDnArb0oxa/4eazkwZVB2k9QRWhp+sW9jZiOYAgjkEDnNY0UkOleIQ9qc29zkgA9M009TrSvG5xtxbSWl3JbyAgxkg1paHDdzXG20l2HByee30rpPGOkRzQQ6hbrhjjzMd640Sy2xzCxU5wcHFarVHJVir3R1G8Um+ofMFHmCuSx03Hs2TWTqcID+YO9aJbJqrdL5iEHrVx0MZGVmgHB60MCrEHtSVujFkwbjrTs5qEHFODUmK5JmmmjNJ2oQxaWm5ozQIcKUU0GnA0DCjPNJRQA7NFJRmgAIzUTDFSg0w9aAIyOat6VN5dxjPeqzCkhby5lYetMR2MhBiVh3qM8oCKbaSeba7c8jmnx8jFSwHqcoBUE65R19QamTuKaw5PuMUkBgEg8elLYg/2hER13ikkUpM4PYmizO3UIW7Bxmr6DW56PaeSXxKhAxkZ9a0zJbfciiBx06VjK4mVmVgAgGQKhm1F4FXYOhzms2inY0W00TM0EjBSfuNjHPaltzLZD7LeR/KB8suMDn361Lp+rWVzbiOc4kXGCDjNXo5ra6idWIIUdzk0miTFmmisrg3BlWRACQf8A9dZKwXWtXZuJwRbg4HbP40y+gFxqZt4pDsY8AknitwXDWmni0WAkKAAwA5oGcNqtmtvqbxjIUgleetUQzBxCo5PStXXLgT38cpG0KMc96rRwq0L3Q6pgD3oGiKeFY0Kjkjv71VAJtyOpzV8wiO1LM2STyDVGE4c9x1xQBsAiDSy5/iAAHqaxTGRgt1OTWtaQy3cIP/LOPJP1qpfRBZCwOQDVIA09vKvYWHZhXcpHFbShZV/cz9T2BNcNaxs5DrzsIJr0iGKPU9CjVcFmXKsO2KbEytBp7iRnt2IKHr61taPcrcxypMQtxEOQep96z9DZtjxuckHBpdRja0vFu4wQThTjoc0mK5H8Oismo3pZRvBJBPXrXoorzTQIm07XLh0J3Abio7g8V6NbzLPGJFIII6j1oJZNS0UUCCmP900+mP8AdNJgjD1Ako2D61xd3bEzEKCCT/Wu3vlwrVyt4MXGR61URSOn0CNIbZY8j1rSvoRLAQRkAGsnRiSI+/St91yhX1psSOeH7v5W4qzHIu3KnNU9XHlSfKcc1TgvGjcKx4NIdzoLe5IkAJ4rSHNc5HNu2uD0rfgcvCGPUigokJwM15z8TwwtLcHo0lejV558VRsgsT0UufzoW4mef2bDzJvYAU6R8mq1tJiaQDvUjNnkVqtjCe4M1MJzRnNNJxTSJGP1qI8VK3WkwDVohkQyaXa3pUwC4HFLwM1Qm7kIj9aAmKlOMcU1iApJ7UrDSIyO2aQgDgmmtvkUFcgetV5BJGdxJIqWzVIlf2pttEQ5ZvWmwv5rFfSrIGBj0oSE3YcTzTT9aCRTS1aXItcYxxUbHJHvSuaRU3YJOMVDZaiy1GAqj6U7OajB4HNKDmqjJGU4skyTS5OQKYHVRuY8DrTHuwWKovA703NIUabbLBJEbHtisonJJ9TVl7h2QqeBVSsm7nVCDQHpSwDM6j3zTT0qWxGbwegBNS9DWO5rIckVV1RzmNewGatR/eFUL+QvOV/unArJbm70RUJqeA8VAamt+hrXoYFkHFTE/uD7ioFqUn92R7UR0YnqjZ8MgPZyIfXOfxqt4hmgktTArgyKQSAazIdRktLeSCPgyd/SqRJdi7MST1ya2c7qxyqjadxo4Ap600ijOOPWsTpRJmrEUaTLjPz9h60ltpl5dtiKI4xnOK6LTNCt9NK3V7KDKBkJkj9KTY7DNL8OssCyXIJZucdMCtVLaxtAd2PTGaiutYaQlYgAg4BxWVJI0hJLE5OetQOxrSahaWxKwIOe/FUZNTZ88H61UBAOSM0HFMZIbln60zzs9j+dNxRipsA4SseKaXbJBpB1pc5aqsAwk0FjjFPIyOKYFJbkUWAiZc5zUTR4HSrZTNNMfrQBQeNvSoipGMitFowRUDxc0ICoUOKiK4q4YyKiZKdxFXoadzUhT2pNuBVXAjqQHCGmkYNKx4AoAcvKmkUHnNLGeMU8AbaAGhc01hyRUvQVExy1AhwHyiom+8alX7tRN96gAxmjHNKKdjigBAOaUjB5oA70vVqAFiUlxgd6fOcyn2qWFQFLHsKgc5JJ70AMI5oJ+XFA5FBGeKBgo4FP5pEFOPXFADSajb71SGoj1oAUHoKnThKgAyRU/RKAI5TkYqEjinsctTWoGKOlAHNL/CKcgy1AiSMYoelHFNkPFACBsKT6Cos7myaUHPFOVeaAHKABThgE5ppPOKCeQBQCBjR1Wmk5IFPA4ApDGEYT8aaThSB3qSQYjFR9QKAE6rU6t+5P5VCOtSA4QimBGT2oJ+XFNPJpQMikA+PkYqxGcGq8XXFWep4ouApGW9qUjbgVIigpn0qOQHAbtSEQTZLe1QlQFznrUsrCq7k9KaGRkYNNPSpApY0xhhiKdwGjk0ueKUDikxmgQg60oHI4oxzTgOlMBwAxQaM8UhNIYGkoNFMBBQaM0tIAoFJRmgBaKKKAACgiikNABRRRQIKKDRQwExTafSYoAQU4UmKWgBaKQUtACGlopKAFpKKKAGk0UGjNAIKdTaUUhgaSlpM0AJS5oJpuaaAWjFGaTNAgNBoNJSAKKSgdaBkjn5AKjp7DIFR0APj+9SP9+ljPNI55pCJ4OQaVTlqZAcH8Kcv3vxpoRYhOJVrTByBWXGfnB9DWjGflBrOZpAmzxT04YVH70A9Kg1NOFt0ZGeGFcpdRmK6dT2Y4/OultnOABWJrUZjvjxgEAj8aaLTKJPNMI5pc0hNMGC4zTwajHWng0yGPBoJpopTUk3FHFFJRQMKKKQ0ALSUZ4ooAUUCkzQDTAeCO9X7NsGs9etWbdsEfXmkyWb7QR3sQV3246HOKo6pa3NisM2d8cZByB0qzD++tyik5I7UHSdVNhI0Z8yEgkggkipe5103zQseg6YkOt+AyRGGkCYOAM15Zq+lHT9QeHnYSSpPcDrXS+CPFLaRA9lOp2FsYPb1rT8Yw6dqFit3asBIxORnOBW8Hoc0tHZnEi5Wj7QDWUZSOhpvnt61lyhzmsZ8VG8wJxms4Tt3NIJmBzmmokt3JpRlifWojSGUnrQCCKuxmxRSg02lFADweKXPFMzTgeKAFzRSZopDHA0oNNozQA8GikBozTsA7NNzQTSZpWAXNITQTTTQAHmozxz6U8mmt0piOg0WbzEC56jBq+BiQj3rn9HmMc23PfiujcgsGHQ80mAA4bFBFJ1INPPap6gYF+Nl43vzUMPEwY9qt6wm25VuxFVIMNIBirQzodN1CS2nVpWzGQARW1OIblC0DBgRnA7VyUZaFiH5U8ir2jzTJqACkmNjgg88U1ETuXHDxufvL7jitG01BoMtnORg1FqZR12rjd6Csu3lbYysCCOOaiWhS1Neyk8y5kuGXMhGFFLfXzWyEOwDnjB9KTSSRh+CQeAR2qp4ji8x0lB6kZxUFNGFcfaNSkIRMhecgVoaZpb3tiTHnCZz7H3roNMs4jZrFCoMkgByRmoNUB8NwSeTykg2v3wfWgk5i8UbhBESRnGc96v6LoiiZzcA52ZAPvUvhvSDfzm4bLAHNb2oXMGn6ipbABjxj6DigDEh2xmWFcAkkY9RVC4RIzLDIMkjg1dhjuLm7MkaEAk4OOPao7y0MeohJDuLDORVBch8Oosl8Y35Dgqa6jQLkabezaLctgE74XJ6j0rkAX0fVELZCk9T711NzDHrNmk8LbLiA5VgeT7cU7iNu1h+zahMmeCQRVrVQp0584BwCD7isTSNRN3OI5jtuI12uD1J9a1tXI/sdyxIIIxz15oEQ3CnT7ux1cKTBIAkw9B0zXQw3y6bcLExzbz4aNuwqvNarc6YLZx8jLx7HFUtFZprFtPuxukgbaD3AqAR2ef1pay9JuHzJaTHLxHg+orTqiWrC1HIcKaeTUMxwpFSxozL8jYx9q5a5XzJT6jtXRXxJRgKx44g8+cc5q4sTVzd0WHCISOgrZPArDTVbPSoQbqZVJHAJxVaTxtprfKjjPY7hQ3qNRYzVXMk59KoxxqXyTyKlNyl6+6OReTwKb5BU5aZR+BouKzuXISNpA7VvWLE24zXMwzLG+0yr7VtW2owLGFMyZA6UmykjVJABNeW/FS9E1/aWwPEaEke5r0CW/hkU7ZgMDOPWvM/G+nX+p64J7a3eSMLtBA4zxTW4mjj4SFcknA6ZqfIwdxxgcZq5/wAI1rPlArZSEk56Vr6P4bjWI3GqPtKDkEkVfMZuLZzSrKwzFEZADyRSNgMQwKkdQe1dJdeJbO0LWtjaqEB5ZgDnFc/d3f2+dp2QITgEAADj6U1IXs2VznPSlJAGOpNIZGIOcZHTio9+AWHOO1UpEumyYZI54x+tIeBx19K3LLw+j+G59aupwgUHy0OQT/SuZjLs285GDjFHtECoMdJJIJUDDAJxS3hIUAdO9EgMmN3UHIxSupdcGk6iLVJgrgRjkYx0qCRjIMAcd6eIccE/rSiPBpOSL9mxIY1jG4dTTiTmnAYAoxS9oN0bjCc0wk5xU2BRtHpQ6g1RSK5XJp3l8DmpdooxUOZoqaISrYwDQDIOKl207FCmw9mmQlSeuTSiIAkipwB6Uu2hybGqaRVkG1PqarE81bvOFUDvVM1cWZyWoE8VZ04ZkdvQYqs3Sr+mJ+4Zu5NDYQ3Lcf36y7l91y5961ACAT7Gsd+XJ9TURNJsQ1LAflNQnpU1t0Oa0MiylSDpio168DNXIdPurniOM+vSlcRkzDDmkjVpG2xgsfQV00HhOSRt1xIAp6jBBrRig0vSlJRBI/fkHH507isc/ZeG727ILIY16kkVuQ6HpunJvuJAz9hnrx70y51mWRSsQCA8cDH8qotJJI2ZGJPuam47GrJq0YYrbRBABgHA5rPluJJW3OxOfeoc4GKTPWgYucDFNHWjNFIYtFFFMQtGKBThzQAzHNKBS4pQKAGEMOlKJs4DDFOowD1FAANp6GkK0eWB0JpBuHAoAQrkVEYzVgcDmkbmgCmyVC6Yq8Y81E0XNAFFkqMjFXZI/SoHQ0AViKa1SMCKiNXcQ6M81MDxUCnBqUHIoEKT8tQk809j2ph60AOVuKYetAOKCaABeTUhGBTY+9PJ6UDEzhRSxjLU3PNSR4DA0AWGISEL3NVn5qWY5I+lRDk5oAQDigj5qcTgU1cnr3NAhyDrQ33qeRgCmNQMaajIqTrRjNAxsYqSQ4UChRgVHIctigBpHemt1qT+Goj1oEPHIFSoABmol5wKlHAoEKTxUbnPFOY4WmdTQMAO9PB5puQFpoOWoEOJwaaDk0OaRTzihFC9XFTCowO9OzmhgEhypFRr0FSP9wmol6CgQvenOcL9aMUScqPpQBGOTT1HBNRr1qUDikxixj5iamQ5aokGM1KnBpMCzGMgr60yTOTHjp0NPjOcEdqlA3tnj3JoQGZLG2QcHFRGMkge9bmyIp8xWqzWquxK9KEBRChBwMmoJVxIa02spCpKAk9qozQuGwRg980xFU9cUoGKf5bbgcU4rigYzFApCcUA0wFNNpaSgAFFAooEFJilooGJQKUikoELRigUtAxKQ0ppKBBRRilpjEpKWikxCUUuKSgBe1FJmloAKKKKBBRRRQMKSlzSUAIaTNKelN70gHCigUpFMA7UneikoGBopTSEUgEooNFMQlFJmikAUCkzTloGLnIxTTTu1MPNMQ5D81I5+YihDhsmkPLGkBNB/Snjg/jTIRwadnDCkBPGfmH1rRXhRWZGfnH1rTX7oqJFw3JAeKUGm54oB4qDUt2z4bFUteXcI5AOgwTU0T4YGl1VDJpxIHIINNDW5z+cikNAOaDVDY3NPBphpwpEMeKM0CjNIQUCigGmAUUUUDEooooAM0DrSUoNAD1qWE/Nj3qAGnocNQSze0+TDD2rYGvmOF4kTBxgggYxXO2EoDgHpWmRGzHIHIzUNHTh2r2MC4u9mqSSAbRITkehrTsrm9uZxakF0xkEDjFZGsQmK4yo5POa7r4bTaedIuxfOi3AYbQ/Uj2q4szrK0rnnLGmjrSk0g61pY5rjscUhFSmNggPYjNRnrSW4riUsZwxBpKQcGmMnAyKMUI2VxSkc0gEFFApcUgAUtNFOBoAKUUlGaAFpc00GlzTAXNGeKSjPFACE0GikoGIaQ0poNAh1rJ5dwre+K6qNw8Ckdhg1yAyGB9DXS6ZL50B96TAuqcrTyflFMU4JFOHIqWBm6ymYkf0NZ1tII51YjIB5Fa+qRl7Mn05rEiOGzWkQOgEMcYEjEOB2FOS6iGTGuGHamWhzZhiCQTjJ9RTcxwybiud3pQ3Y2STVyUSMZhMzZDcYz0q2bb5A47jNZsjA8KeDz9K1LKQy24U8kcVDVydiexYq4XPXg1d1iyNzbKIVJ28kiqUKESkHjPFdPoskbxvBKuTjgnvUWC5h6DdpbQlZjiZegPpVXVY59ceSFFJHUfWjxFam1vT5JOSc4FXfDs4gY+YoBPPIoC5S8N6imlJNaTrskBOM96iv4mvb2LzGyeSB6AGtPxLYLfXQl01QXC5faO9YcUlxBNmSNmIAB9R60Ihs3baNo2EUMZJA6gcAVJe6SZYxMBmRRnitDRpLKaIIsgEgySCcn6VpMFA6cVdtCGzz7WIUu7RJ1GZI8AjvUNpdT6PJH5uTDIAQRwM1uavCtnOZyP3bnBH1rOSERwm2u1zCwzE57H61KGmXJLSUMdasyWHVwOhAreF9Dq+m24UjMjAFR1GOtZHhGci0ubJzuCkjB54NGgRgatc7Cdkch2jPA9avoNndRsMBW5I44qC0hUazhcAsCSD3FJCWIznnrUttGBqUdwSc429ahoEWJkNvrcMi8LIpBFbA6VkvtudZj2tkRgk/WtUnaKEwYMcVTuZQAR3qeR+K5rxBr9tpykM4absAe9S9WNIXULyOFGaRgB0zmuWu/EkdpIUg+YjvnNYmoanc6gxMjkKSTgcVlykhsE5+vWmnYtRNWS4kum865lJJ5AycCoZLhQMRgcd8VQExOAScDtmneZnpxSbNElYsC+ukwVlKkdOTQdSvCMNOT+JqsSTTCSTS5hcqLn9pXAH+tbP1NN/tG4Jz5zj/gRqmTTSadx8qL41O4GP9If/AL6NPGqXYGVnP4kms3rTTgDOT+dNMlwOq8P6neXN4VnuFEcYJHB5rO8Q60885iiJEeecHrWfYO6RyFGIzx17VVuGMmAeoNCbZDViEAu+TUpTCH2pYU4BxUsoGzjuKeo1YogEk5qVEO9cDOe3rTCMVo6TbG6uVVe3PNPmBWuNv7uZoI7QORCo5QHANUQABgVY1EY1KZP7nFQVDZskrCYHWjvS5pKV2FkBxmg4pDRTux2QlFFLTEIKO9LQKQCYoxS0YpgAFAFAFPApAGKcBxSCnA8E0IGyheH5wvpVY1NcndMT71DjNbR0OaTuxrH5a17BCtmBjB61mRW8twwWJCxJxxXT2OiXsyKJVKKBjkelJsIuzM6YhYmLMBxWWI2dtqKTk8Yru4PDtsqYlYsSOmTVuOysLVRtiBK9CQKSHJ3OIt9Av5mGIGAPcjpWzY+FCmTcSDHoMg1uSajDDwMc+nFUJ9YzkKcgntVXJLcOm2NmgGzOO5OaJ9Tt7dMRquRxgAZrFmvZZAVLcGqpLHOST9aQF241OadjhioPYGqZYscsSfqaaOKWmAZpc5FIKUCgAzS0gFGKAFopccUYoASloooAUU4UwGnA0ALThTRS0wClFJSikAlLnjpRSUAHWmkZp1KKAI8HFNYVLimkUAQEVCy57VZK5phQ0AU3jHNV3jwTV90qvIlAipjBpwODT2Q5pnQ1QhrHLU005utNNNDGmgUGgGhCHCn9qj3U7ORQ0MXNSpwKiFPz8poEOc55pAQBQD+6J9KiyeKLDJM7jUkaZYegPNQBsKR3zViNtsZU9TSEIW+YjsKY1DHFKgyaYxqinUScYxQpBU0DFJwhqA8mpJDhKhByaAHg8UzHNS4+TNRgc0CHoBjNSdqYBSlsDBoAa57UnQ0dTmkNAA5wKRaa/JxTl4HNAAetIPvUp5NCDLZoAlHC01TzSkjGKavJ4pWGOl/1VMj5UVJIP3YFJCvBNAAeKRzlcU6Tg8VETzigQ0VOg3ColGTUsZ2vg02A8LgnNSAAU0j5x71IRhRUsCSPsKtQ2xkJwePaq0YwAc8ntV61jkLjBwaaQMfHppfk5wO2atw6eq4+Q4HvVyHiEbsA9+KnVwFI3An2FArlUQhPlEfH0pkukQ3YyQFJ9OK0oyCp3AUuBnI4p2Fc5a78MXcALW48xOwAycfWseeCSFisqFSOxr0LDHgNj61FNaQTKRLEDnqQADSsFzzc4LYB5HWmkc112u+G1mD3ljhSAMx4yTj0rkMkkqwII4IPY0xocOlJ70CloKEooooEFFFFABRRRQAgpc0UUDCkFLSCgBTSUZooAKKWkoAKSlooEJRRQaBiiiiigkBS9qQUvanYY2iiikAhpKU0lJgKKXPFNopgLmkozRmkMM0E0hNGaLALSUUUANoozSZoEFKDSd6UUwFJ4popT0popAPABpp60o6UnekBND0NKT8woh4BpSQWoAkQ4dfrWmvQVkg5kUe9aqHgVMi4EgpaaDQTWZqKpww+tWpcy2UidwCapg8/SrkB3RMPUYoQdTmRwSPegmnSDZO6+hP86YatFXEp600UoNBDHZxRmgmigTFoFJmigQuaKSjNABS0lBpDAmkzRS0xCg0oPzUwHmng80hstwSFXUr261siTBQnoeDXPxthhzjmtYSFrdGHQGk0XSdpXHaxCstnvA5Ug1naDcKdQEcjlQAcYOM9K1J8vp7dziuaibbOCuQcnpTia4jWzCkJxTsCmsOK0OI0II/Mt1yOoqlIhjbBFalmMW6fSo76EGMuByKm+oGcOlJSjofrSCqWoCodpzU4ORVfFSRv2oESAUEU4cigipGNxSdKcPSgigY2ijHNGKYgzS5pKKAFzRmgnik7UALTTRmjNABSGlpKdgENa+izbMJnvWTirFlIY5wR0JoYHTNw5PrUiHIqMkNGGHcU6MjFQxhcKHtpAfQ1zCHk/WupYZRh6iuXIKykHsTVRYjZ0q8WGylikGQx49jUfmEtzzVe2jdlO0Eg81qWNl5koLdAMmqtctPSxHDG0jjIOO5q7I32Lb5fIPWpmRUUhAMetJ5IkUZ5FFgd9ydJtwDdD1rStrgoRIrYIGaxUBB+lWZp/LgDqevAFQ0BdhIvdQF1cHKIcH3qa7ieUmWCAokYznjn8qi0JFFzDFOcCQ8E+tdrPbRrauiqMEelKxLZzOhJNdXRh27FI5JGc1p6noSperPEgAAwVIzk062QQtGyAAhgSQO1bVwRIC/UUrEs5K60IEG4tWMbKM4BP9Kn029eZTaXBHnIoKnGNw6VsMqjO0dRXNX0n2bU7eQDASQg47g1V9CB2r2jXM8kDD5SMj8KksNLj1XRjBLwy5CN3BFXb4h2MiDhBnPqKoaVfLbWUjM2CCWAzUlJHJaTdT6VrdxaufmIwSf511GgQlbm5kC5WR8g/wA65HUHa58QPcoMBnBP0r0zTkg/s+JoQCMdfWrWwPQuxKAo+lE7lIwy9QMUxCckVM0bSJgCpaEnqWNKjADTsfnarrzEtgVRtd0aY6VYTJbNQ0VcwfFPiQaVD5ERH2hhwDzgeuK84mmlu5DJM5Zickk1ufECKWLxGkrk+XJGCvpXP7hjig1ihHIRck9BVF3yxPvU1zJ8pUVWHKUFsAfmFWYwCuapEkGrNvJlQDSGmTleKYRipGbNQsc5qWh3GEc03FPAzSgUAMxTXFTYpCBTQNkUUhjRgO9NjXznC5+ZjgCkZghOav6VAk2J05KnOPStEjCTL2leH7zUWMcUZG3OSRnHpUWsaFqGjukd0uBLnyzjGcVr6V4jawebAGZMYwBwRVPxJ4iOqrbqxBMB4PY1TEmc26YJB61e0qc20vy8FiBn0qjPIGn3DoaFkI5U45qWhxYtyd95MxOSWPNR9aC3JPUk03NRY2TA0ZppajdxSsO46jFNzRmnYdx1JSA0uaYgzS5pAeaAc55pALRQCDSgqAcnFMG0OApaRQX+6Cc9hV610i6uG/1RQHuRRYlySKY5obaEwMknsK6G28NDcDK+eR0yK1ItNtLbjYD9cGmlqQ5XRwcOj6heSExwPtPRscGtux8GkjddPzngDIrpJLy3gHRRjjAGKoXGuADEfPOMVbMy5a6ZZ6eq7EBKjgnBp82oQRjJYD2HFc9Nqc8jEg4B7VWeQt1JP40WA2LnWRjEZrMkv5pCfmwDVaiiwCl2I5JP403NB5pBRYB1JiiloASlApDQKaAUCnYpBSimAYo70tLinYBuKXFFKRUgNoopcUAJSijFKKoBRS5po4pwoAKAKUCnYpAMpQKXFGKADFIBinUY5pAGOlNIp9JjNAEeKQrmpdtIRTArtHVeSM1dIqNkzSEUJI8Cq7Ic1ovHmoJIiOcUwKJBzTSKsvGetRFCKaGQGjoKcyEU1qaJG5qReajApynFDYEg60pOBTM9KVm6UDELEcdjTQaCcc0melAD4xufB6VOThvYVFHxzSyN0xSAGbLU9DioAeadnigCZzld1RqetIX+TFRqetMCVjlTUUfLAU4n5TRFw4oQFggLFz61CDmpLokKgHeo0Hyc9aAHr0zUBYs5FSk4XApgAAz3NCAUnApCaM5pKAE6tmnE03NLnigAHNOAwKFFKKACljHzU0mnoM80DFkPygU6MYTNMY5OKlxiL8KQELnL1Efv04HGSabnLUIQ+M4Ye9SmNiwKgkVEBmrtjcm2kJKhwRjBGaGwIwQWVs8EVYVPMAA5qu8JjJ2ng4wPSnKXRQwODnGDSAtxxkuwXkr0qVHuIZR8p/Km2sinDE4J7etbELo4BkUYHfFNMTIIZpXwOSfSrscUpYMQR7GpY0t5CApAx39atRx4XAOQKaJGIuQA2QalGBxTMMDyKXOaAHA80tIop3FMBmSM4PX16Vyni3TVRhqECgKThwBjB9a6wjNRXNol3aSW8gBEgx9DSGjzUGipr21exvZLdxgocD3FQ4plBRRRSAKXtSUtAxpoFBooJA0tFFAwpKWkxQAUUUChjCiiigAooopAJS0lFIBaKSiqEFLmkoouAlHaignigBKKKKGAUZopDSAKM0maUdKAA0UtIeKYwpM0GkNTYBKKKKYgpRRQDzQAHoaQU8jimCgBe1IOtGeKVetAEycLmmjnJpeiCmg8GgB8RzOo961l4rJth+/Faqnis5msCQGikB4oJqDQTHOatWhwSuetU81LbuRIBQgaMvUQEvWx3FV+oq9q6Yug3qKonjirQdBOlKDzSGgHmmSx9A60DpR3oELRnFJSjikIKKTrS9qQBRR2pM0wA0UlLQAZpQeabTqAHqea0baQm2KnsazFOCavWjZQj2pPYqLszTjcSWjKfSuVkJE7sp5BOK6COTbEy+oP9KxGBLnAyM0RNarugpDzgUtGORVnIatvxAn0qS5XMBHtUcXECfSrM4/cZ9ql7gYPr9aSlP3iPekFUgCgHBoxiiqETxtkCpaqxnDVYByKloaEI5pw5oxSCkMCKaRUlIaLgMxSU8imkUxDTR2pcUlIAooxQRTABRRQBQAYpVJVgwpQKXFMDpLSTzLfHtmnxthyKz9Jn4CsfarzDbL9ahgWhzXN3wEd5KoHc4rokPArG1SL/iZxgDO7B+tEQLVrL9mCKFzkAnirztIEPlDBI5+lVRatHLGRyCefatCR9oJUZBGK1TLitSC2ncRsjjJ6gmtW3CmyDdwazIIwUMsjAKeAKvWLloJGzlAcCgudrDQm5uOAOtQTPi4jj7Dkip4ZUkYsG461BJGzyl15xWctzM0hcoYMg4deVI7Gur0fUjqOmnzDiRBgjv8AWuIjGFGTzWhpt41rcqu7AkIB9KLhY7GKHK59RitAp/o+PaooY9sS9+Bz61O33MCkyGjNckMRXK65vk1BEUdwTXWyoBuY/wAPNYEEbXd9Nduv7sMQv4UriURNQvBaaQS3Uj+YqjpgEOnPcXfQjOOnFN1Yfb9RitwcQxDLn19KknAvgtsp2wr94+oFJalbGfaWqmC6vZEwhBK5HT0rr/D8LLpESnJwOtUINKN/GLSNSkCkFj6+1dZBZpDEsSjAAArRaESdytHCS1X44MKOKlht1HJ5qwFGOBUsSRSMeDUsMeSKfInemo2OKllHGfFCwL6RBfIpJt5ACR6GvPUYGMHPUZr3PULGHU9PltJgCkqlT7e9eHanp0+hanJp9yCNpzGx6MO2KRrFoqzHLYoUAJk00ne/0olbC4osW2iGQZJp1u2GxSDmmn5WDCnYSZoAgil2gDJqrHISBzUyuSMUmiri7aULxS9MZppYAUhXFOBUbkCmvJjvULS570JA2R3BpLW8ktXIjOAetMkYNVc7hmtooxb1LouWDkg9Tmm3EhKgnrVZSTg0sjkrzTsK47fkc0iuQ2M1DuNKpJcUWBMsc9c0EmkB5xRms2tTZMQ5pMmndabSsNsMmjNAFBGKLCuKD70pNMG4thVLH0FXoNHvrkjbEVB7kZFFgcipux9aELSPtQEk9hXSWvhaMANcSbj3AJFbFvp1raqAkQB7kgGixLkcpaaLfXIyIio9SK2LTwxFGoa4bLA5IyRWw91DCMbgPpxVGXV0BIGSB3zTSE2y5HZ2tuvyRKMdCQDSSXlvCOSAR2HFYs2pyyEgHA7VTkkeQksSfxp2EbVxrIAwhqhNqk0h4bFUck9aShIRK0ssh3M3Wo8E9etKOlFUMQCjFGaM0CENJQTRQAlFFLQAmKKWkFACkUgpTSCgBwpRSClFMAFOpopwpgGKWiikISloxRQMKKKBTEGKUCgClAoGOFGKBS4oEJijFOFGKYxBRTqTFTYBKAKXFLQAh6U0CnUCmAmBTSvNPxQRUgQsntTGjBXpVgjNN20AUjD6ioXh54FaBTNRmPNMDMeE81XaIg9K1XjzUDxe1NMDOKYpoGKuNCaYYqLiK4NIfvVK0ZFNKnOaYDTjbTMHIqQg4zT44y2MUAMJwopuSamaJsdKjCEUANzign5aCCDQRigBpNKpwDTT1pR0oAdmnIcMKaBmgHDCgCzJg49hTOgpSflH0prH5aAGE5bFITSd80poASg0UZoYCE4paMZpQKAHL0ozgUdBTGOeKADJLVODhBUSDink8AUDAZLA1MSBEfpUa4C5okIPCnI70CISc8UgHNKQc0o64pAPQdBUvQg+1Rr2qwF+UH2pMCJ58546VuaZpy6noxlUjzowdo7tWLJD/EB9ataZfNZ3kO1sKjglc8EHrQAwRtE0chyARwPatGBp4T5iHzB6YzxVi+tfL1CWORcKGIA9B2qNIJEbdH1HQH0ppCLEOqRMQso2P+VaEd2ABg5FU44EkAWSMZ9QAKmWxjHRmA9zTEy+swdRx1qUEYxxVMQkAANnHpT8OjAHNAkW8Ajg0Ac0xCStPFABjFGKWkNA0c94p0g3VsLqBczR8kDuK44MGyRx2I9DXqRUFcEZB6g1w3iTSG0+5M8SkQSnOewJ6ii4zFIopR0oFAxKKU0lAwpKWkoEApTSUtIYUGgUE5piENFLRQMSiikoAWkoopAL2pKM8UUAFFFIetMBc0UlFAhKDSmkNABRRRSAKQ9KWmk0wEFOHSminZpAApDRmg00MSg0UlABRRRUsQvpQOtGaBTAcfu0yn54plABSj7wpKF+8DQBKxG0U0cA0E5NITxTAltuZRWmDWZbczDHatIGsZGsCQGkJ4puaXNSaXDNLEcSD2NNJojPzigQ3Vxyje1Zh6ZrV1Rc26N6cVlHpVIpbAelNAwadjik9aohocD2pc801aU0hPcXNANNpRQIWjNBNJQAuaTNJS0wCjNJSUgFBpxNNFLTAcDxVuyJOc+lUxmrdpnOB1xSEnqTyPsQis2FyJWixnknNaF0Cg570mjWnmyGRlzzSNZu6M+gdRSUZqznNWLmBPpViTJtz9DVeDm3T6VZwDCfpUPcDBP32HvSUsgxK49zSVaAUcigjFIDSk5piEzjFSxt2qKlBwaLDLIOaUdKYkgxjvUmQRUtAGaQ0E4pu7IoGPppFN3U4GgTEIpMUu4UoIoGhuKCKU4paAG7aAOadQaLiACjFHcUE4pgWLGQpMOeK3pMMiuD2rmo3KMCPWugtZDJblT26UMCeI5AqDUIfMuIXHUVLC2GwaneNZEDHqvIpICNHOBu61NHKAfmGQe1QxgykgDocUMCpweoqkNOxL8tyfLXgZq/DHHHbmJW6+9U7IoJckc44qw8bq4YdOprR7DbuikVMcxjXIwasJMIMbhnI5qKSRZLvK9AMfjQ7pGpMpwM4BNZMSLSTQsQBwT2zU80aGAODgrz1rGDqJsZ9xWjDOsilCecetK2g7nceF9UGpWfkuwEkZwM9xVy/wBTW1k8pFLvjnB6GuK0O3upbsLasVPXIz0ruobRYVG4B5COSRnn8alk3Oe1DULwqQYigbuR1rIj1S5CGzhjJyTkgDg111yImfY4BbPQDpUNrp0UbErGNzdSRStcV7HN22hXMlwZHJyRyBmuosfDqxsDKcjA4HFadtaKi5C8nqTV6OMirSsS22NhtUiUBAB64FTLH3p6j1p4FDYWEUYFOxRRSAa4yKqP8rVcxVeZDnOKTAQS4rn/ABd4ch8Q2OQAtzGCY3HGfY461tc5xTZN2047VIXPCrmyvtNyLqBgM4zjAqfTNLm1kkRcbRkE9znGK9ZvbS2vojHcQoQfYZrNg0y108kW6YGe1WkPmZ5YqkM6EYKHBHpUbn5sDtXaat4Oa9vnurWQIH6rz1/CsrUfCVxZabJdA7mjGSADyB1osUpaGHFnIqZHAOCarwyA8g5xSucng01G43OyLMkoGORULTgdTVd0WZiFYhgMkZ61XCkuRngVTpslVEy3JIDjBqJjQFwoFNaoasWpXGEk805LfzsjeFPoaMcUoBxkEg+1UmJq43yZ4mKtGeO+KjOehFXIC245Yke5ouUXYrAAc1pYwcrOxQIIYnHFKpwAaeuDIQehFRBikhU8j1oHzaFgcqGz1pN9QxkmTaM4zmpDgE1DRUag7dxQDmrumaTPqDgqCE7kjjFby+E7cD55c+wJFQapnK55AAyT0HrWlZaFd3fzSKY09SK6Ox0W0ssbULuB1JyP1q8dkSFmIAHpxQFyjY6PbWgGEDtjknkZq+SsZy2EHsMVnXGrohKx8n1rMmvp5mJyQDxQSbU2qQwkhTuP1rPudYeTheBWZknliSaQ4NFgJJJ5JDlifzphJ9aSlNNDEB5pc0lGeKYhc0gNITSjpQAuaM0lHWgAJpuadTaAA0UelLQAlFAp1ACAUtFHFABTe9OpO9MBRS4oFFAAOtOFIKUUALRRRTELSUtFIAAoxSiigBKUUUopjFFOpopw6UCAdKUUgpaADFFLSUDExxS0uM0negAxRigUtABijFAFLjikAmKaRUmOKaRQAwjim7akIpMUAQGPNRNFmrhHFNKcdKQFB4ajMXatAx+1M8r2piM5ofakFuHOK0TFx0pBFg8CncDPe2AT3p8NttGavGEk4x0pfLIHSi4FJ4eDxVaSLFabocVXeP2pAZ7R+1RstXJIyD0qEpVXAqkc0h4q4Iwe1V7iPYQfWlcBqcmhuHA96I+ozQ3MgpsCYngU088Up4ApMigY3FIaUkAU00CCjFFOGMUAJTgKb1Oad2zQAhOBTQMkGlPJqRU4oAAMUEZNKRzSZzxQMASAcde1TIIrmaONP3Zfgk84NQ9OKdCSGABAJORSYDruzlsZzFcDBHQ4xmmeWCgYde9WJ7mS6RVuBlozgH1FIgGzA7GlcRCoxU0b5IWkK88DtTY8iQDt39qAJ2IBFMkReGXrmpZAMZHPP5U6wtje6jDaIfnkIAHqaQHVa+qs1ncoMie3DtjselVIz84bHTiugi0Kf+yJWvYmhmtgSof+IccAfWsNVGQR0NWiblny1Y7l445qeNFK8npVQbwQRnHep4pc8YIxTEWViXrSugNJHJ2pxYGkA1RgYpRSE88UKfWmA+kPAzSigjikAiEFOvI61W1OxTUbF7d+4yp9DUgysp9DUwIyDQB5dPBLa3D28ykOhwQaaOldN4zsdskd6i8NwxHrXMA5FCKQtIacBkUh4oZQlFFJQIXFFJniigBaKO1FABSGlFIaBiUUU2gQ6ik7UUAFKKTvQDigYtIaUkUlABRRRQAGkoopCCiiimA0nFN6mlJpFpAKKdmkpKYC0hopDQMDQKKKBBRmiikwChaKAaQxxNNzQTSUIA604DAzTV6088LTATPegnikpM80MCxZ/wCv/CtEdKz7EZlLe1X81lI0iOB4pc03PFANSWLSKcOB70E8UL1HrQBPfDfYE+lYueK3JxnTpPzrCHWqQ09Bc8Unalo6imJgKU03ODTjTJYlHSiigAoopKBC0UlFABSmkopAKKBSUopgOFXbHmQH2qkDxVyyJDcdQKRL3JdRDSSBBxkH+lbVnAtvbKMYJGTVOGJZr0MVyAK0Ceg9KBt3OPxSHijNBBJAqyDTtjmBR7VbQ5iP0qKxtXEQBGSe1Pu2+yIyH7wHT61D3H0MSU/vn+pplKSSxJ6k0lUiQoFFApgLRRRTAUHbzUivnjNRdqQEg5pWGTk9qTPFIGBoBosK4HNGSKKQ0DFLGkEhpKSk0BJvpd1RCnZoAfvpd9R5pQapAPD0oORUfeng4oEL0NbWmS5AUnjGKxR1q/p0m18Z75pMZr4xJV3G+3YA4O04qo2GCuvQirMHzRkZ6gipBFe1dokIHLZ5qabBAbuRzVFpGjmK9MGnK5IJJyKExk6yEZ29e1EctxNIF3cd6jDc8VIjeW27pWm4hsgMLEg81AZJLtSj8Ad6uFPtDbV6monhNtKquMAg80OIJjolQ4GckDFTW257oRqpJJwMVBao0ku2MEk9AK9F8LeFlgUXd2mXIyAR0qWS2XNE0xdPtAxX94wBz6Vcu5PLiBz8x6e9aLBYwSBwMVm21s95P9obOxCQB+NSTcbbWByWkOWbnNaENisYBPJqYRYxxUoB700JsaqYA4qUAAUAcClFS2UkAFLQKWkMSiiigQVHIRtqQ1FKDtoAplwHOTUgmjKbTjiqs+QxqEsaQCT7Sx29KoTkbsCrMjHNU5eSatEtjQxHAOKZKBNG0cnKsCCD3zTSxBFMaZkQyMOEOTVPYSOE1vw0NME11FKNhJIU5z9KwbaRZASxxW14o1RtQuxFGxCIckA9TWCq4QjpitIBN6EjZS6EkZ6DB9xTAMsSByaVCSRTgACTXTZWOXmaYp4XJ7U2QAAN2IwPrQzDaR61bgiWS2KsOCOK5KiszrpyuimB2p4XvTymxsGlxUpM0v0CMYyfWi54hXPrT0FRXmfLGOgNaI5qj1KpQ53ChIS4zjHrmpRgqAPSiWTC4XimieYjCLETnvWjo+ktfz+Y3ES8k+tUYLeW8nSFFJJPUdq7m0t4tPtEtxjI5J9ahtI1gmyxBFHAgSJAoHGMU98Ku6RsAdzVC51KKEHnc3oDWPc3s0+QznBOQAcYrI32NW61iKIFYOW9euKx5r2eZiWY4PYcVWyaCaYCnBbJJz9aXOOlNBoJoGOJpKbmigQ/NBNNzRmmgFzRmik70AGKcKQCloAKKKTNAB2pKdTcUAL2opM0tAAKWijNNAFFFFMBcUmKKKkQooxQKWgYClFAoBpgLS00GlBpiFooFKKAAZoPWlHSkxQAtKBSUooABThTRSg0AOFFJnigHmgB1FJmlBoGAopRRigQgFLRRQAgp1JTh0oGGOKMUDpQOtAAQMUzHNSEUgFAhNtGM07FJ0NIBuyk2YqQUuKYERTimlMVMRim4pARgYNBGaUigUARsoqCRBVplzUbrmhgUZI+ahK89KuSLiq7DBpAQ4x0qG7XMYb0q3gZqKZMqR6igDPTkUH/AFoFJ91ytL/y1FWBM4wgqHODVmRcAVAV5oGNJoFAU04igQ3OKM5FGDQTgYoAB1wKkHTmmRjJp54oAbjBqbGBUQIzSmTjFAxWNNB496YWpoNAEhPNCvhs56Uwmkyc0gJ9+W+tWImBUgVSBqeCTD4osBZRhHIrkZwcketW308XEUlzbMCFXew64A61QY4FSW13JDBPGjY8xcfhSAehDIpAIDjIY9DTVYwXCXEL4kiOQR2Nb3h/UdPXSo9NvoQQrErJwCM+p610sHgrw/cOLiO9HOCQZD/hTRNxmo6zqa+HrKeQBxeDLEL0Hv8AjWbDGBEB1IFbHiyS1drLTrJg8NsuCQeKyojgY9KaJY9AOhp4QDOKjJO7IqRTkUwFAxThn1ozS0AFKBTTTxQA4DignmgdKDSAjccg0A8U5qZQBBqdqt9pssLDJxkfUV5qUaNirAgg4Oa9SHQj1rgfEdsbTVnBXAk+YHtQikZ4PFNY80q9KQjNBQgPFLTScUoNAgpKd1FNoEOpM0UmaBjs0hopKBinpTKdnikoEFFFFACUUtJQMXGaBSUo6UCCikpTQAlFFFIApDS01qYxDyaAKQU5aQC02nGm0xB2pDRQaADtRRSUAFLSUueKQwoopCaGAUUUUAKvNK3SkzgUhNAhRTTS0h6UAXLDqTVzNVLH7pq1WMtzWOw4dKO1IOlBPFIsM0gPOaM0maALq/NaSD2rDAw5HpW1bHKFT0IxWPKNs7L6GqQIQikFBJpAeKYxcZpe1Npx6UA0JSUUZpmYoNFNBpc0AFKaM0lABRRRmgApRSCjvQA8VeseZMetUf4TWno8e6XceQKRD3NpVWMDAwcUhNKx6fSoyalsaRyZGBmrGnrvnyw4XHWohE0xCopOa1Le2EMIHc4JrW5Jdhk8pjICOBkCsnUDLITcsc7jyPQVthrY6WI8/wCkE8nPaqckIeIxsOCMVD3C+hg5zRSyoY52TsDiirQhKKWigAooFFMAoopBTAAcVIDxTKAeaAH5ozSZozSsMKSlpKACjNFJSAXNOFNFOFMQopwpopwPNMB61LbPsmFRAU5OGzSA6K3O63C+lWbZsNj1rPsZQQATxjH41bjO2YVDBFa8UrOw70kJLLg9qnvl/fZ9Rmq8Zw1BRZKFVBAyafNGVtw+PvdKVJAV98VaBWazIPBHArSKJZW084lGetS6gPO8vaCXBxgVAw8vBHXNdf4R0B72VL66UiJTlQR1NU3oTc0vCPhYWkCXN2g8wjIBFdiCqAAcADpSKAFwowMdKY0ZZhzxWDBkF3IXjMcYJLdCO3NWolWOFVAAwO1IFUY4HFOA6UIQpcgUBietBHFABFMCQHIpRTFBqQCkxoBS0UmaQwooxRQIWmMMrThRQBl3a4NVSCDWpcxgqTis6QYY0AVZOpqrKOTVuTrVaQgmrJKjjGSa5/xJqotbY26H55Bzg9K2dUvksrZmbGTwBXnmqXhup5JSckngHsKpK4r2KMz5PmE5J609ICIwzjAPTNFpAbiQMeEXk571Jcz+bMVQYQdK0irETkQBAHwOlO8tQm496kEZ2hiCKJPu4FbXOZ7lJ+tXLSZVTYenaqrjmhDg/SoaubU3Ys3ZCkHNRLIGGQafMpkjHeqyq0fIGR0pKBbk76F6MA9DmorpC0eB1zRaShmKng1LM2WIA4Hely2ZlJ3KoUJtX0FRMrHoOc1O+0qTnkCr2j6XJezhpBiIHJOKluxUFc2NA04WdmLudcSEcA9hTLy+2O5DZJ7elWdXvBboIo8cDGBWAzmR9x71g3dnXFWQ4yM+Sx5PPNNJppNMJplDiaAaZSjNADhSmkFFAAOtL2pBS0xBQOtL2ooBAKMc0opaACikBoJoAWkpaSgApaKKAG06iimAlLRRQAUUUoNACUUpoApCAcUtFFAwzRSGnAZoAQUooApcU7gKOlApBSimIUU6minUAFApBS5oAM0UUUMBc0optKKAFzSikpRQAoNGaSlFMBRR3pFozQAuaUUlFIBw6UDrQOlHegBSaUU3NKDQAUd6KKADGDThSHFB46dKVwFIFMI4pxNNNMBpHFJTzTcUgEppHFOPNNNAEEgqs65q+y5FV5I8dKQFM8GkJBwD0qSSM5OKhOQcEUAUJ4jHLnseRUef3iHtmr0y7hyOaqOhQjjvkVVwLkiZANQEfNgVKshkjHrimgENk0gG+SxG4dBTWTFTGRQuM1ESXBIpjI26UzBJqQqScY5p4iPcUxEcY5p0gxingYPSkfkE46UAVy2GxSZ5pjZMlOxg5NIYE80oPFKQCuRTcYFMAJ4oBzTc80oOKAH06M4lFMzQp+cGgC2TkUxeGNIDxTjwmaTAs2xzlT0PNa8UN46BVuGVD1IJHFY1jzKF9a6iFcRge1CIZLCDGu0sT7k5J/GpFNMHOKkGM1Qhw6U9DTARQDg0ATg0ueajBpwNK4D88inios809TQBIKUjFNBpc8UwGkcU2nHpSEcUgEHFct4zt8rBcgEnO0muozWb4hhE2kSAjO3kfhQUjgl6U7FNB5p2aBjCKaDzTjTcUAGaXNMPFOBpAOxxSGlB4pKYC0goooGJRRRQIKKMUUAFJS0UDDFGaKSgQUUuaSgAoozRSGIaaacTxTM5oABTlptOFMBTTDTs02gQUUUHrRcQUhpRQaYwoopDUgFJ3paTvSYxaQUtFMAzRSGjtQIWkHNLRT6AXbIYTPrVo1XtR+6FWBWEtzaGwlB6UUhNIoTNNJxTs4pjHmgC5aHj6isu5GLh/rWhaP8AMB71Sux/pb/WqEiHtSYIpT1oxxTKEpQc0h4oB5oExTTTTjzTT1pkAKWkFLQAUZopM0AKKQ0A0pNABRijNGaAYoOTW5oq/uC3uaw15cD1NdPZxiG1QYwSM0mSyVjnmmE0E80mM9DUMpFKKFYUJIAIqtcXJIIU9KkvplRSobJ9BVKNPN/GtDMv2RMiliec1bkGBUFpHsQLUtw4jUE9+KTAydUjCyI4GAetU+1aOpgyWylRkg9qzenB4PpVIQtFIaWmIKKKKYwooooAKKKTmi4DgaUGmg0oNMLhQaM0lABRSjmjFKwgxTwOKaBThTGOAFGD2oFKDRYBRkU4HvSA5qRRkUCL1i5wT6GtLd8wYdKo2key33EcmrcZ3wD1HWoY0yxfAGKGXPJBFURw1XpRmzBP8J4qsI8Ln1FSkUJGx3gZrRgB8plHXqPrWcvyuC3A963tF0e81WdREhEYPLY4rVPQllvwzoE+rXYedSIkIJJH6V6fb28dtAkUagBRgAVW0rTk06ySBQMgfMR3PeruM1DZFgBGBSbj2FOC5pQlIBqgnrUgGKVRinUrjGgA0uBS4oouAgGKWgUUgQUUCigANFFFAwpaSjNAEcvKkVlTAAswPQUzxPr1voenmSQgyOCEGec1wtp4vaWcrKCBgYJPX1pjsdlIPlzWVf3sduhG4AgdT2qK91+KHTjKrhiRxjvXHahqxuw65OD1waqxNg1/UTcSlVbIBIIzXOAPNNtUEjPNWJpC55OSetOjxDETxk1rFGUnYkZxFEIU4JHJpLS3+b94OPWmRqZDk8k1dmZI4AAcEDk1vayOaTuyC7dV+QEcelVM570ySQs2Sc0wE+tNbE2sD9TUa9akPNNYYotqaRZcjGEwehp0kcfkjBGe9RxOCoB7VIxXYeDn60zpSTRRjby5xn1x+FWbpwDgHI9aqzD5t3fNSQAyEKckk4AqWranI7t2JLS2e7lEagnJGfpXYRCPT7MRgAEDmqulWUdjbGR1HmNnr6VU1G8JyoNclSV2dlKNkZ97dNc3pOeM1GTjioSf3wPqadIcOahGw7OTSYpF5NPxxTBiAU7GKQUE5piAGlptOFIAFLQKKYC0CkBpcUAOopBS9qAGig0opaYDRS4oopALRSZozQIWkpaSgYCloopiCgHmgUAc0hi0oFIOlL2piCjFGKXFAxCKUdKO1GaQhRSmkFLTAQUtAFKKYCiigUUAIKWgClApgHagHFKBSHrQAUCjNKBUiFpRRSjpTASlpppRTGKKKKBQAopcUUtSAmcUZoxSUwFpRSUooAWjNFJQwFo9aKM8VICE0tJQKoQGkNONJSGNpCKdikxzQA09KYy5qTFGKQFZoxURhBycVcZajI60wKZhUnkVBd22FBA4FaBQ9abIoZCp6GgDOt4wVIxyKeYhnrTxCytgdKnjtyWy3SmBReHcw4p62xCnjHFaiwqB05pDCD2pAZ8NuAdzDJpJIwGrQ8oAGoZISecUCM91+U4FNK5QgVceE4wBUQhYcEdaBmUwzIcdjSyjEZq1ND5coXHJ5qvcdl9adwEgXMeTSOMGpkXbGB7U1xTQiCkFPZabihjFoH3qQU6gZKpzxUh/1eKij5NSucLUsCfTM/al9M11QOABXL6YuLiNj0JrpSeaaIZIGxTw3FQA04HiqBEwfBFKG5qHNPBoETg8U8GoAakU8UgJAaepqMGlB6UATg07mo1anA8UwA0dqDzSUgEPFRXkfnWU0fqpqRjikHKkeoxQNHmTApIQeoOKUVJfoYtSnjPZzUO6kUKaTFLmimwGEc03GKe1IalAIDS5ptKDQAtFANFUAUUUUAOptGaM0gCiiimAUh60uaSgYUUUUCCkNLTSaBgTxTe1BopAGaM0lFAhc0UA0UAFJRS0gEpaSloQCGiiiqAKKTNLQMKQUtFIAoFFFMQmaAMkUUL96pbA0bfiIVIDUSHCD6UoOKyZrHYkzTSQTikJ4pueaRY8mmnmkJ5pM0wJ7U4k/GoL/i8P0qSBsSe1MvwDc7h3FNAirS9qDQDTKEPNFFGOKCWKORSGlFIRTIYlLSUlAhaKKKAAUGiigBaKKQmgLlmxg866jHbPNdK2AoA6AYrH0KIb3kb04rUJJJ9KlsSGnJpwBBpoNLjPOD9c1JSObeYz3RXnBNX4Y/LUetZ1pgyA961lwcVqzMtRDGKiugZCFB6GpRwo+lQOx8wY7VLAlhjATaVz9ap3enLIxkj4J6itGNwV96bKO4oTEc7JG0bFSORSVpX0JkhMiryvWs0Y6VSYBRRRVCCiiigYUUUZosAUAUUppiE7UCilxQIBS0gpc4oGKKUUA0YoAcORS4puSKcORQMUcVZtgHmRT0zzUA7VcsQAxc9FGaBF9iEyg6DvTrYMHIPQ1vaT4Rl1i3WdpPLjcgg89Me1Udd0dvDuoxwF98cg4PP9ah7iImy9tIgGTwQKl07Sr/UMCK3cg/x4yAKl0fZ/aluJFyhkGR7ZFerQ28UKBUjVQB2AFDVkO5xui+BsyiW+OcYIHIrubS1gtIxHBGFAGOAM06JKsLHyKVxbjgMgGnAU5RgCnAUgGgUuOadRSAKSlooAKKKKAEoo6Vl6rq8dh+7BBkIzj2pjRp5A70Flx1Febaj42nMhWNCAOM8Vnf8ACY3xyFfmgbR6jPqFtbAmSUDHYmootZspWKidQR6mvHrnUru4l8ySZiCemTU1xqe+MSRuykck560IqyPZ1lR13KwI9RVa81G3sreSaWVVCAnk98V5fZ+MryzR4hIGJGBkZrE1DXb66V1lmyjHkCiwWRe8U6vN4i1ZgoPkxjgjpkCuea5EUzxgjKHBNaInSx04yKweSQYA79cVz8zt5rs3ViTVWJuXJr2SRdplJX0z0ohkYoVPQ85qguXYD3q8nAxWiRDYY8xgvbPJp8gLSDB4AxilTasZX+InNJnmt4o5psmj+VfwqtNIWbBJqQvgdartyapoy6idaNtKBhc0gbI600hsORQeaaJATinnGM0wVxqyBGGT1qYyZFQEqOSKA428Hilc0UnawSHJrV0Ox+03AZuEQZJrKEbTOqr1J4rrreNdO04J0dgCTWFSdkXThd3Yt9dKh4OAOAK5+4kLuee9T3UxYkE5AqixJNc17nWlZWEJ+YH3qSTl8+1RHtT85QN70IBV61IBkVGOtSr0qmhMQikpSKAKAAClFLikoAKKKKABadikApc0ALRSClpgFJmiikAUUtIaACiigUALSUvaigBKBRilAxTEKKBSUtACigUdqUUAGKUUCigAI4pMUE8UCgBaKUUYxQAUDrS0CgBRSiikFMBRRRRmgQopDRmimMQU5elMp46UhCinHimA0uaBgadTcZpc4ouAtANJmlFCEKKUU3NGaYx/am0E0gNAD6O9A6UmaQC0UGkoAUmjtRnikzxUgLmjNMpQeapiHZopuaM0DHZpAaKSkAtApetN6UgFIBpCopRS5xTAZ5YI5ppiWpcjNNzQBGYxjGKAu3GKkJo2mmIaBS4pQMCgdaAGMuaCnFSEUgoAi8odTQIVyWxzjipsdajmkEUDuewpWGYdwwlvXYdFGMVRk+e5A7CrSk4Zz3JJqCAZldu2eKLATgcUwpmpQBijGaZJWdcVERzVtl4qFl5ouMhxS04jmkAyaCh0XUVM4ytRRghxUrHihiLmlIJJwCehzW/WVosWQZCPatgAcU0SNANPFKABTgOaYCYpw6UU6kIAealU8VEKeDigCUGgHmkB4pBTAlBqQGoQeKeDQBIDSE0A0HmkA1ulEfpQeRSIcNQBwGvReXrdx7nNUK2fFKbNXc44IBH5Csc0FgDS4yKb0NKDQIQikpxpMcUhjSKQ0400igAzilzmmkUCgY8GkoozTEFFFFIAooop3AKTNLSUguLRSCgmmAE00mgmkpAFFFFMBKKWigBBRRRSAWikFFIYZozRRTEFFFFNAFJRS0hhSUZooAWikooAKdGMuKbT4+tDEi0DhQKUGowe1OB4rNo1Wg4nmkJpM03NKw2xxNGfekB5pDQK5LGcPSXJ/eDnPFNQ4YH3omOZDjpQi0RHrSUp5pKZQUUvtSYoQmKDQTSCg80yWJSHrRR0oJAUtIKWgQUCiigAoHWkzSqecUEm/piiOzB7nnNWMnmo4R5duoHQDFOBzUNjQ8DNKOtIDgcd6cD2qC7HM2ikSCtWMEuKo2q9GxWlCMsK2ZkTE4T8Kq5y5NWpOENU0PzkVKAsxnAp5OQRUanilBoAZHgs0Z6Hg1jTQtBcPG3rke4rXl+Vtw6GotQgFxAJR99B+YppgZVFIDkH2pa0RIDpRQKKAuFFFFMAoooFIYUUooFAgo60tAoAUUooFKKYCg0opKM0JASDmtGzQKgY9HYL+ZxWfFkuAK0pIjJLDaocFiD9Dmq6CPYtHhW30iBF4AQd6xPiFppudDS8QEyWzZJ9jW3opJ0i3Vx8wQZ+vT+lXNQtheaTcW5XO+MgD3rLqI8o0+b95FMOxBr1+wk+02cMo5yoP6V4tY7o2kgYYaM4IPavYfC0wn0SFh1Xj8q0fwjNqKPABqQACmowApdwzWIDxRTQaXNIBc0UgpaAClpKWgAooooGIelec67fh/GTwlsjAQDPc4r0Y14v4kumj8YXcpODFKSMe1NAjQ8RaUlv4qtrKFSUmHIz3AH+Nbtz8P7GWJQjMpA5O41j+HZpNd8Ux3UoJ8sZye3+cV6YYfl4NNoDxDUrRtP1mXTN28xkgY68npVa73237t1KtjJB9K0dRk+2/Ehx28wDj64/pXV/EuG1tPDDzpGiyl1QEAA45zTtYDzNrklsiojMzcH1qO3ZXbaxxkcfWmyEKwx7H+dNaCu2TSTMV2MTx0qqxyfrTnbLE+tEK75MHsaa1YN2RPbx4XJ71OOBmlVAF9KjLHHHT1rVGTY4Nlj9afmoRmpwPlFbxRhJ6jG54FNjUlqf5Zc4WnuqxoMEEmqaFa5GSoJU1BIoJG08CpCM8mo3OOKlsdhhwvPehGJb2qJyS1SRAgUrlJFhY94quykMQO1WY3wMVEIZLm6jSMZ3HBqJOyNIxTNfw9Zlt91KPkT7ue5q5qN3vcgcAcVPJtsbFIkxwMn3NZE028k+tckndnRFWRDI5LGoacxyaZSSKFYcUQnIKn6ig9KaDiQGmBKBj8KkU5qPOfxp69aYiSgCkxS9BQAlFJmloAMUoFNpQaAFPSikzS0AIKdTcU6gBKTFLS0AIKWiigApB1paBxTAXtTO9OJ4pBSAdig0ZpDTEGaUUgpwNIAFKKBRTAWkNLSGgA7UA0AUtO4AKWminUAKOtFIDS0gFFAoopgLmjHvTacDQIKCaKMUDEpR0oxRQIAcU6minCgYdaQ0UYzQAoNKM02nCkIWkpRRiqAKBRiigY4dKTvS9qb3oAfSZpAaDQAmaXoKQCnUgG9s0AUuOKXFAhMcUg604UnFAwpMc0ppKAHA0hOaKBQA4cUhNApDRYBKBQBRQAZp46CmCnigQU3PNLSUAKegopab3pgOFU9UkC2RU9WOBVwVl6vJmWOIHoMkVIzNmO2Dj6Uy3GIx6mluSSyIPXmngAAAVRI6igUtIYhGaZtFPNFICEpmmhOc1PjNJtqh3GAYpWGVFKBzT0jLyBR3NKxLN3TIjHaKT/EM1dA6GmRqI4Y19ABTx70wHClFNBoJ5oAeDSjmo804HHFADgcU4NyKZmjPOaYiYNmnA1CDzTwc0ASA08GogeaeD0oAkBpSabnmjNIBSeM00HmjNNJxQBy/i9R9thcd1xXPYrpPFnLwHvg1zo6UFoYRSA4p5FMIoCwuaWm5pc0uoBSEUtIeaYDcUDg0tIRzSAWikzRTAAaUUgpRQAUUUUAFIR0ozRnikAA0hPFJmkzTAM80UUZoAKDRSGgQtFJRUjCiiimAUZ4oopWAKKKKoYUUUlABRR3opABoopKBCiiigUxhTo6bT04qWCJc0u6mZpc0ix2aTNMJpM0rDJAaXNRg04DNAD1IByelNJJOTS7STgdewoPGM9cVJpFDQetGeKSimNhQTxRQaBCUCigUyWB4ptOJppoJYuaKTNLQSGaM0UUAhKVBl6SpIBlwPWhiOgUkxAHggUqj8qYDwKeGPTtWUtykSA9qfmowaXPNIdzItB+5FaEAwM1SthiMCr8fCZrZmYSH5TVENlyatM2UJ7VUJAYfWkBbTpTsUyM5FScYoAimGY/pTIpMqQeh4qZhlCKqQnBI96QFC5i8m4K9jyKjrR1CHzLbzF++nI9xWaDkCtExMWigUoqiRMUUuaQUDCiiigYUopKUGgQtApKWgY4Gim04GgBR1paaKcBk0XEWrCPfMM9jWjYyA+IIC3RWFVLQeTEZT2yf0qG0nYX8chPIYE1S1BnvUYVYEKDAIBFWIXwR3HeqGlzrd6Tbyqcjbg1V17WE0ewMhI3kYUVlJWY0jhPEtn/Z3i2YJgRz/MAPrXc+B5i2nug5CkmvNb2+m1LURcznkcD2FdN4b1aTT3G0/u3IzV3urCsenKxxUgqON45IUkQghgDkU4yqMAVkwJM0Z5qLzMmnA5pAyUGlzTQKUCmIXNKDQBS0gCiiigBK8d8eac1l4ka5/wCWdyAc+9exVx3j7STf6HJJGuZIDvGBzgdaaAwfhvGH1OWQg8DAr008rXJfD2yjj0BLkAF5OpH611hOAabGjwfU3ay8ZXc5yDHMSPzJ/rUvizxHL4haKPBWNAPlPc468fWqfiVz/wAJVfknIElZpO+TjtTbKK6DY4J6d6RyCN3cEU6QESYHaoiSzHjjPHvTRKsLnIqzbJg7uxqvGCWwR2rasNNkuVBkHlwgZLkcVolYhsbBCJlLM2EB6+tNlaPyzHEhwDyetLcyJASsbZQcZB61Erhhnse/rVLVkNaEIOOtXI0XYC3TFVtgkbatTtJhAuMYGDXStEZpJu7FLquTH+NV5Gyck0SSbFJqFnLDNS3cHoOL8VAxyaUEliKMZNZskYRUqcCgLR0xRfUpDlNbegWqjfcSDgdCexrFjjMkiqOSTgV077bKwWEdTyfrWdSWhtBalXULkSMdp4zWYzZY1NPJkkiqpOTXObgTSUpNA60wEpGHGfSnHpSEZBFADlOUDfhUq9qgi5BT05qZTQIl7UhoU5FKRQA0UGlxQRTAbmlFIBTgKACgUY5pRQAtFFIelAC0UUUAFFJiloAQU400UtNCCiiigAxRRS4psAApQOaQGlBpIApaTNLQwCkFKaQUgHCg0gpRQAUtGKKoBRRQKKQCilpKTNMQUClFJQA4dKKQUuaBhR3ooxQIKXtS0UDGk0ooxRjAoAKcKaKdQAooxTc4pwpgLR3oBoNAgpO9LSUAFFKMmlxQA2nU0nHFANAx3aijtRSAOlIDk0poA5pgIRRTscUgFABjikFL0pKACg0hozQAoFIetKOlJ3pAHTFOBptL2oEGaKTNGaAHZopuaUGmA4cDJ7Vg3MnnXsj54BwK2bmQR2rt7VgjhCx781JRF9+Yn0qWo0GCT61J3qiApaSlpAJRRS0DEAzS4oFLUiEAqewj8y9QdgcmoQa0dGj+Z5COcYFUI1T2HpSg8UmKQUwHg0A0gFLQAU4U0DmnY4oAXPFKKQDinKKYAKcOKAKcBmkAo5qQUxRTgelMB2aXtTc9RQDxSAXNIeaKUUIDlvFbEzxD0FYHSt7xYCLyL0K1hGgtDTTWpxppNAxtLmig0WEGaKBRSGApCOaKKYhKKCKD0oABS0lLQAUlFGaQBTaCaTNMYHmgUUUAFJS0HqaBCCiiigQUUUUhhRSGlpvYAooooEFFJQDSuMWkHNLSCi4AaKMd6BTASlooFIApKWkoGLTl4ptOHShgh26kzTc0dKksXdRmkFFAhwOKkRqiFKDikWi5DsJ5OD2pZrdmAZRkZ6iqgkIxjNWobkoOeR6GpNEVyCHIIwQaMVekijukDBgrgHj1qlJG8Jw4Iz0NMGhtIeRS9qKBCUUUUyWJSUtIetBLEpaDSZ4pki5opKM0gCpbX/Wr9aiqe0GbpB2JoYM2wcn8akHvURGDT1NZsEPFPFNHNKCKQyhAnyCrMzeXASOuOKIlwKivDlkQHknFaMgUj/R1z1NVJRgirc3CAVVm7UAWImOB9KmB4zVaI8CrA6UMBw61QOUnI7Zq+DiqVyNsoJ70ICwmHUg9xWLJGYpmQ9jWtEcYqtqFuCBOvUDBFNOzEyjmgHikzS1oIKKKKAClxikpTQMBQOtAozQIKWm0tAXFFKDTRTqBgOtSxjJFRCp4Vy4HvQIs3DeXbBRwW5qpGdrBqnvn+dV7AYquKcXYZ698Or8XejyRStjyuSD6d65jxnrf9pakYIjmOIkDHsazPDutSaZbzRqxHmIRx7is8kyXJckksSeaiTuxlqFC2MnmtC0kaCYDdlDx9KpQ9cCpo3xJtY8GhMD0/wAL6i1xp3kM2Xi469q3I9xPNcF4TvfJ1FEJ4cbD7+ld+hANJoTJkSplUAVErjFShs1Ahw6U4UgpaAFooooEFFFFABVa6iWWMqwBVhhge4qzTJF3KRQByFvq8Xhe6bTrqMrAzkxPkAYzmtHUdetW0OW7hmBG3oDzUuvaPa6rp7LOvzKOCDgj8a8cnubi2la2WRvLBwQSSKLjRlXkhmvZZSxJdyck5J5pI/WmTDDE+9PiHy5qkNBDFHJegynEYPJzir50TTpYMxXIWTPALEk1RUgruxjkirEM0cPzEkkj1raK0M23eyH2uljT3E13IGUHIAyCa0bzVGu7VbeCPy4lwM4GT+IqjBcqW8xj5iHtnOPzqxNdxS25jSPaxORjFUyWyvd6dJDZC4lYbCcYxyTVReIFHtSC4nm/dSOSinOCaMnOOwpwVmQ3oPhDcsPpUMkhBPNS3cclm0bDlHGT7VXkG5QV781cpAlcGcOhBOKiDg5XNWLOOF7hFnbEZPJzimarHBDd7bRsxEZBzmslLU0cNBgKgcmnoVZc1UUMRknNKsjr16VoZtFyioEm9TT1kU5GcUXElqa+iW3nXPmkfLGcmrV/Pvc4PGaltIxYaSP78oyfpWbM+WNc1SV2dUVZEMjZzUZNKxyabmoKDNOFNFPHShAB6U3PNOPSmd6YgB2TBux4NSrwxqFxnB9KmQggGgCZTTuoqJTTwc0wHU006m5oAWiiigBMU6m9KXNAC0hopDTABThTRTs0WAKU0maTNIA70tFFAhBS0UUwClxRmjtSAO9KOlNp46U0A2nAUlLmgApBxS0lACilFIKWiwgzSg0lApjFp3am0o6UABNApKUUAKKKTNGaAClpKXFAC0vakozTAUUtNBpaAHA4pCQRRSCkAlPptKKYhaUGm0A0DHZozTc0A80AO70UHpQKBBnFLnijNJigANC9aKB1NADu1JRmgHNACilpKM0BcM80d6TmlFAxcZpp4pwNB5oEMJpM04ikxxQAA8YpM80d6COaQxc0dqOlBPFMBO9BNFGKQgpB1paUCkBS1WTECRqfvHJrKlO1Ao71b1CQyXxAOQgx+NUpDucD0oGKo+Wn00dKXNUSLRSA0uakAozSZpRSGApc0lFAgzW7p0e21DYxurCwWYAetdLCuyBF9AKtAPHNLSA04UCFApQKQGnZGKAEApRSZoBFAEoHFKKaGwKM0AOyKUUzNKDmgB4anA1GaAcUwJActS1GDzT80gHUqEE0zNOU4NAHNeL0xLBJ7YrnuCK6XxaQVhXvya5jtSuaAabSmkNMBDSGlNIaBAppaZmlBpDFoopc8UxCGgijNGaAACkI4ozQTQAmaSkNFIAopKD1oC4tFJS5pjCiikNAgooooEAooooGIaWikpABpaSimAYoozS0gEoopM0WAUGjNLSUwCijvRQAYoxRSUhijrTs8U0U6kxoQUtFFItBRQKKQJBQaBS0FCDpTgTTaWgE7EgZgQQxH41YW5yAsoDKOhxVQGgkgcUFXLbQwyAsjgE9iageMpwenY1GGPBzzR5rHgnIosS2KRikJpSQRTc0wbQtIetOBxTSaCWJmgUHpQKdybBRQeKBUgANT2R/0lfY1ABU9kM3C/WgGbR5bFSAVGfvZqRTUMEPHSgcGjpikJ5qRiABEJPYZqiCZbjd6Grl2wjgJ7ngVTtOXJrQgmmPQVXl5YVPIcvUDnJoAfEasA5FVoupqdDxTAlqvdjKhu4NTio5lLQkUgK8bVYKiSJkPcEVSQ4YirkZ4FMDEwQ5BGCDjFGauanBslEy8BuD9ap55qkyBe1KKQUCqGFFFFAxRSUUUCClFFFArBThTacKFuUKKt2w+fPoM1UAq3HiOBpG9MUMRWmkLzsT2OKAaj3bmJPenKMuB60kM0IRiIevWpIz+8B9KaDhQKRThqhjNGE4OafIcMGFU45Dnr0qznKjNNAbWmXLRtFKp+ZCDXqUU3mwRyr0ZQa8ctJSj7c8GvVfDU63ejQndkqMH8DVtaCNRXNWIXJIqNYixxViOLGKxAmHSloAwKWgQUUmaM0CFooooGFJS0UCMnXp1stJuLgnG1DgepxxXikoErPIe7Zr17xvDNN4ek8n+FgzfQda8pVQwz2NJ7lxWhhzrjNOhGYzVrUoQoGwcY5qPTbWS7cRoQB/ESOnpWkUD0K4IKFe4NV3kPmbW4ArqNU8LRaJbxzSXCu0nIAz/WuavowCGQZHet1sYt2Y22Bl3gPtK8gHvU0c6sMk7XXqCaqRlk+ZeD2qNgxcvkg5wcUWbB2ZejfLliQCetTLnqpBqjGodclj+dEgkhP7tj6881aVjNo0pLlpYzFJGSAODVIZRWDfhUIu7gDnBP0pJZmkGSMUmOKJLYPM4QAnPXHapbmFoxyCQK0dHgRYBIAMkc5rSmtoWjzgEkc1zXtI6uW6OWXGMUu0EYNOnjEd06KeAacq8Cui90czVmQ+UMVb0qx+1XqIckKcn8KaF45rZ0SARI9z7YFRJ2Q4q7J9SkwVjU8IMCsqQ81ZvJN8xOcjNUmOTXM3dnQkNNFLSd6YAKkA4qMdakA4qhCGmd6e1NoAKIzgkUCkPDA0ATg4pQecVGDlQach5FMCcdKQilB4oPSgTG0UUtDGJR3oooAWiikoAUdaWmilNAC0lANB5oEJmlFJQKaGOFFFGaAEzzTs8UzvT+1MQlOBptKM0gFNLTc0tAC0YoFLSAQDigUdqKoBaUUlKKAFxSUA0tMBKM8UUUgFFJQPWloAB2pQaTNIDTAfmkzSdqMUgFBxS5pOlANAC5pwptLTAKdTT0pc1IgNFA5paoBKBRilAxQAtFBooAKKDQDSAKKKXtQAlAODRxR34oAdRSA0uaYg6UCm5p1AXFxxQaAaD0pDDrSEUo70d6YDcUYzR3pegoGNI4oA4petJjAoATFKOaCKBwKkQY5pHYRqWPQcmlziquoTCO1Kjq/ApDMkMWZ3bqSTUQGWJqQnapHrxTQKaBi9qBRSgUyRB1p3ako7VIxKcKbS9qBCigdaOlFNATWUfmXqLjIzXRHgfSsbSY8TGU9BwK1i3FUA4GnA1CTg0oY0XESZpwbgVFnNOFAx5NAamGlAoAfu4pQcimgUo9KAHjmnrzTBT0oEOIpKd7Uw0wHLT88UxaUUgFNKDyKSkIwKBoxfEkDXCoU6rzXLyKY22nrXaXYDyDPQCsLULHO50HPpWd9TS2hjEfKDTTUkqMrYIxio+9WiWIaSlOMU3NNAGKKKDQAoOaTNIDS5yKADNITxRTc0AKTRSZopCCigUGmMKKKKAEooopIAoooNMAooopsApD1paQ0hi0lLSUmIKBRRQgCiiimAUmKM0tIAFFGaSgAopRSUwFpDRmigYop1IKKTHEWiigVBoFFAopghQKWkopDCiiloGJRSUooExOvFGO1OAxg0pouJoZyKTNONJinchpgDmjvSYxzTh0oKSEPSgUp64pKQWDFJzUgGRQFpXE0MB5q1YDNwKgCVasRicH0pktM1Keppmc05ahgS5yKCMEUg6ClPJyKRRn3sxe48sHIA5p1sMEmiitDMcx+c/SoAMk0UUDFjPzEVOp6UUUATLRJ/qz9KKKQGaP8AWkH1qzGeaKKfQCSeNZ7Zoz1I4PpWIUKuynqDiiinElijpQOlFFWAUd6KKAFFHeiihAJS0UUALSiiihbjHrjIzVm6ylkPUmiikxFEDgGpYxmQfWiihbDNA8AfSmj74ooqHuMmTg1ZjOVoopoCaE4cH3r0nwBdiaGW2PBU5H5UUVb2EdqsYBqQDFFFYiDNBNFFADc0ooooAdRRRQAUUUUCI5VV42VlDAjkEZBrxPUYPsmtXtqPuxyHGKKKTNImbdgFSPeqRnktclARn0oorWGwpkc+p3F0u2eUsBwASTgVBvLqM8gd6KK3Ryy3GzOgQDHtUJxs4ooqkHQmthn86kuQMgiiirJZAVDY4pjADiiiolsVHcu2t80SBF7VYk1aTbtx+NFFcnU7ehn7zJIWPUmrCjOKKK2Rz9R5GK3sC10xF6EjJoorOYR3MmRsnPrUROaKKzNhM0zPz0UUwY8YzUg6UUUxDWptFFABSkZFFFACIcoR6U5DRRTQE6nIp3aiigApM0UUgEzzSiiimgF7UgoooAWkJoooAM0tFFAgoPFFFNAHaloopAKBQelFFMBueacDRRQgEpRRRQA4dKKKKQBQOtFFMB1AoopgLijNFFACUHpRRQAuPlzSZ4oooASnCiigAPQUtFFMA7UCiigBaWiikAGgcGiikAq/epe9FFUIUjig9KKKAEpRRRQgA9KQdaKKQATzS5oooAbTgKKKQAKU0UVQCCndqKKCQXvS9aKKRQo6UpHeiigBuBQ33aKKYxF5paKKBCGmk80UVLASsvVWP2qOLsBmiikxlGQ/Nt96co4ooqkJh3pcUUUhBSGiigEFLRRSGwxR0oooEa+npttQ3qc1cX7tFFUAEUg60UUCHgU9RzRRTGKetKBRRTAcDilxnmiikAo4p44oooEOHNBFFFMAXpSg0UUALQThaKKTGihKcyHNV5ADkYoorB7nStjKv7EONyjBrGkjaNiCKKKtGUtyOkPFFFaIkM80GiiqASkzRRUjEFL0FFFAhtKKKKkQUGiiqQwxSGiigAooooAKKKKADtSZoooQC4pDRRSAOxoFFFMAooooQBmgmiihgNFOoooAKSiigYZooopCCk70UUxjhSjmiipkUhaKKKksXikoooGhRRRRSYxKd2oopgNzk04CiigQ6koopAxKAKKKYCkUgHNFFAwx81LjFFFIQ5aB3oopDHKODVmxGZj9KKKBS2NEdactFFSZEgp2MgYoooRR/9k=</stereopairdata>
</file>

<file path=customXml/item2837.xml><?xml version="1.0" encoding="utf-8"?>
<zdepth>2</zdepth>
</file>

<file path=customXml/item2838.xml><?xml version="1.0" encoding="utf-8"?>
<CamOriY>0.113185</CamOriY>
</file>

<file path=customXml/item2839.xml><?xml version="1.0" encoding="utf-8"?>
<extrudness>1</extrudness>
</file>

<file path=customXml/item284.xml><?xml version="1.0" encoding="utf-8"?>
<extrudness>0.5</extrudness>
</file>

<file path=customXml/item2840.xml><?xml version="1.0" encoding="utf-8"?>
<zdepth>2</zdepth>
</file>

<file path=customXml/item2841.xml><?xml version="1.0" encoding="utf-8"?>
<extrudness>0.4</extrudness>
</file>

<file path=customXml/item2842.xml><?xml version="1.0" encoding="utf-8"?>
<zdepth>3</zdepth>
</file>

<file path=customXml/item2843.xml><?xml version="1.0" encoding="utf-8"?>
<extrudness>0.5</extrudness>
</file>

<file path=customXml/item2844.xml><?xml version="1.0" encoding="utf-8"?>
<extrudness>0.4</extrudness>
</file>

<file path=customXml/item2845.xml><?xml version="1.0" encoding="utf-8"?>
<extrudness>0.5</extrudness>
</file>

<file path=customXml/item2846.xml><?xml version="1.0" encoding="utf-8"?>
<zdepth>0</zdepth>
</file>

<file path=customXml/item2847.xml><?xml version="1.0" encoding="utf-8"?>
<extrudness>0.4</extrudness>
</file>

<file path=customXml/item2848.xml><?xml version="1.0" encoding="utf-8"?>
<extrudness>0.2</extrudness>
</file>

<file path=customXml/item2849.xml><?xml version="1.0" encoding="utf-8"?>
<extrudness>0.3</extrudness>
</file>

<file path=customXml/item285.xml><?xml version="1.0" encoding="utf-8"?>
<zdepth>2</zdepth>
</file>

<file path=customXml/item2850.xml><?xml version="1.0" encoding="utf-8"?>
<zdepth>-1</zdepth>
</file>

<file path=customXml/item2851.xml><?xml version="1.0" encoding="utf-8"?>
<extrudness>0.5</extrudness>
</file>

<file path=customXml/item2852.xml><?xml version="1.0" encoding="utf-8"?>
<CamPosX>293.488</CamPosX>
</file>

<file path=customXml/item2853.xml><?xml version="1.0" encoding="utf-8"?>
<extrudness>0.3</extrudness>
</file>

<file path=customXml/item2854.xml><?xml version="1.0" encoding="utf-8"?>
<extrudness>0.1</extrudness>
</file>

<file path=customXml/item2855.xml><?xml version="1.0" encoding="utf-8"?>
<extrudness>0.5</extrudness>
</file>

<file path=customXml/item2856.xml><?xml version="1.0" encoding="utf-8"?>
<extrudness>0.2</extrudness>
</file>

<file path=customXml/item2857.xml><?xml version="1.0" encoding="utf-8"?>
<zdepth>2</zdepth>
</file>

<file path=customXml/item2858.xml><?xml version="1.0" encoding="utf-8"?>
<zdepth>2</zdepth>
</file>

<file path=customXml/item2859.xml><?xml version="1.0" encoding="utf-8"?>
<zdepth>2</zdepth>
</file>

<file path=customXml/item286.xml><?xml version="1.0" encoding="utf-8"?>
<extrudness>1.5</extrudness>
</file>

<file path=customXml/item2860.xml><?xml version="1.0" encoding="utf-8"?>
<zdepth>3</zdepth>
</file>

<file path=customXml/item2861.xml><?xml version="1.0" encoding="utf-8"?>
<extrudness>0.3</extrudness>
</file>

<file path=customXml/item2862.xml><?xml version="1.0" encoding="utf-8"?>
<CamPosY>251.1</CamPosY>
</file>

<file path=customXml/item2863.xml><?xml version="1.0" encoding="utf-8"?>
<zdepth>-2</zdepth>
</file>

<file path=customXml/item2864.xml><?xml version="1.0" encoding="utf-8"?>
<zdepth>2</zdepth>
</file>

<file path=customXml/item2865.xml><?xml version="1.0" encoding="utf-8"?>
<extrudness>0.5</extrudness>
</file>

<file path=customXml/item2866.xml><?xml version="1.0" encoding="utf-8"?>
<zdepth>2</zdepth>
</file>

<file path=customXml/item2867.xml><?xml version="1.0" encoding="utf-8"?>
<stereopairfilename>Still0819_00031_r.JPG</stereopairfilename>
</file>

<file path=customXml/item2868.xml><?xml version="1.0" encoding="utf-8"?>
<zdepth>2</zdepth>
</file>

<file path=customXml/item2869.xml><?xml version="1.0" encoding="utf-8"?>
<extrudness>0.2</extrudness>
</file>

<file path=customXml/item287.xml><?xml version="1.0" encoding="utf-8"?>
<CamOriX>0.0349033</CamOriX>
</file>

<file path=customXml/item2870.xml><?xml version="1.0" encoding="utf-8"?>
<zdepth>2</zdepth>
</file>

<file path=customXml/item2871.xml><?xml version="1.0" encoding="utf-8"?>
<CamOriX>-0.0504239</CamOriX>
</file>

<file path=customXml/item2872.xml><?xml version="1.0" encoding="utf-8"?>
<extrudness>0.4</extrudness>
</file>

<file path=customXml/item2873.xml><?xml version="1.0" encoding="utf-8"?>
<CamPosX>69.5719</CamPosX>
</file>

<file path=customXml/item2874.xml><?xml version="1.0" encoding="utf-8"?>
<extrudness>0.4</extrudness>
</file>

<file path=customXml/item2875.xml><?xml version="1.0" encoding="utf-8"?>
<zdepth>2</zdepth>
</file>

<file path=customXml/item2876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2877.xml><?xml version="1.0" encoding="utf-8"?>
<zdepth>0</zdepth>
</file>

<file path=customXml/item2878.xml><?xml version="1.0" encoding="utf-8"?>
<extrudness>0.3</extrudness>
</file>

<file path=customXml/item2879.xml><?xml version="1.0" encoding="utf-8"?>
<extrudness>0.3</extrudness>
</file>

<file path=customXml/item288.xml><?xml version="1.0" encoding="utf-8"?>
<extrudness>0.3</extrudness>
</file>

<file path=customXml/item2880.xml><?xml version="1.0" encoding="utf-8"?>
<extrudness>0.4</extrudness>
</file>

<file path=customXml/item2881.xml><?xml version="1.0" encoding="utf-8"?>
<zdepth>-2</zdepth>
</file>

<file path=customXml/item2882.xml><?xml version="1.0" encoding="utf-8"?>
<zdepth>1</zdepth>
</file>

<file path=customXml/item2883.xml><?xml version="1.0" encoding="utf-8"?>
<extrudness>0.5</extrudness>
</file>

<file path=customXml/item2884.xml><?xml version="1.0" encoding="utf-8"?>
<zdepth>2</zdepth>
</file>

<file path=customXml/item2885.xml><?xml version="1.0" encoding="utf-8"?>
<zdepth>1</zdepth>
</file>

<file path=customXml/item2886.xml><?xml version="1.0" encoding="utf-8"?>
<CamOriY>-0.0348941</CamOriY>
</file>

<file path=customXml/item2887.xml><?xml version="1.0" encoding="utf-8"?>
<extrudness>0.4</extrudness>
</file>

<file path=customXml/item2888.xml><?xml version="1.0" encoding="utf-8"?>
<zdepth>0</zdepth>
</file>

<file path=customXml/item2889.xml><?xml version="1.0" encoding="utf-8"?>
<extrudness>0.3</extrudness>
</file>

<file path=customXml/item289.xml><?xml version="1.0" encoding="utf-8"?>
<CamOriY>-0.00871529</CamOriY>
</file>

<file path=customXml/item2890.xml><?xml version="1.0" encoding="utf-8"?>
<CamPosZ>531.53</CamPosZ>
</file>

<file path=customXml/item2891.xml><?xml version="1.0" encoding="utf-8"?>
<zdepth>2</zdepth>
</file>

<file path=customXml/item2892.xml><?xml version="1.0" encoding="utf-8"?>
<zdepth>1</zdepth>
</file>

<file path=customXml/item2893.xml><?xml version="1.0" encoding="utf-8"?>
<extrudness>0.5</extrudness>
</file>

<file path=customXml/item2894.xml><?xml version="1.0" encoding="utf-8"?>
<zdepth>2</zdepth>
</file>

<file path=customXml/item2895.xml><?xml version="1.0" encoding="utf-8"?>
<zdepth>0</zdepth>
</file>

<file path=customXml/item2896.xml><?xml version="1.0" encoding="utf-8"?>
<extrudness>0.1</extrudness>
</file>

<file path=customXml/item2897.xml><?xml version="1.0" encoding="utf-8"?>
<extrudness>0.5</extrudness>
</file>

<file path=customXml/item2898.xml><?xml version="1.0" encoding="utf-8"?>
<extrudness>0.3</extrudness>
</file>

<file path=customXml/item2899.xml><?xml version="1.0" encoding="utf-8"?>
<extrudness>1</extrudness>
</file>

<file path=customXml/item29.xml><?xml version="1.0" encoding="utf-8"?>
<extrudness>0.3</extrudness>
</file>

<file path=customXml/item290.xml><?xml version="1.0" encoding="utf-8"?>
<extrudness>0.4</extrudness>
</file>

<file path=customXml/item2900.xml><?xml version="1.0" encoding="utf-8"?>
<extrudness>0.3</extrudness>
</file>

<file path=customXml/item2901.xml><?xml version="1.0" encoding="utf-8"?>
<zdepth>2</zdepth>
</file>

<file path=customXml/item2902.xml><?xml version="1.0" encoding="utf-8"?>
<CamPosZ>518.151</CamPosZ>
</file>

<file path=customXml/item2903.xml><?xml version="1.0" encoding="utf-8"?>
<FocusDistance>541.536</FocusDistance>
</file>

<file path=customXml/item2904.xml><?xml version="1.0" encoding="utf-8"?>
<extrudness>0.5</extrudness>
</file>

<file path=customXml/item2905.xml><?xml version="1.0" encoding="utf-8"?>
<extrudness>0.2</extrudness>
</file>

<file path=customXml/item2906.xml><?xml version="1.0" encoding="utf-8"?>
<extrudness>0.4</extrudness>
</file>

<file path=customXml/item2907.xml><?xml version="1.0" encoding="utf-8"?>
<extrudness>0.5</extrudness>
</file>

<file path=customXml/item2908.xml><?xml version="1.0" encoding="utf-8"?>
<extrudness>0.1</extrudness>
</file>

<file path=customXml/item2909.xml><?xml version="1.0" encoding="utf-8"?>
<zdepth>2</zdepth>
</file>

<file path=customXml/item291.xml><?xml version="1.0" encoding="utf-8"?>
<extrudness>0.5</extrudness>
</file>

<file path=customXml/item2910.xml><?xml version="1.0" encoding="utf-8"?>
<zdepth>-2</zdepth>
</file>

<file path=customXml/item2911.xml><?xml version="1.0" encoding="utf-8"?>
<CamOriX>0.0523437</CamOriX>
</file>

<file path=customXml/item2912.xml><?xml version="1.0" encoding="utf-8"?>
<extrudness>0.1</extrudness>
</file>

<file path=customXml/item2913.xml><?xml version="1.0" encoding="utf-8"?>
<extrudness>0.2</extrudness>
</file>

<file path=customXml/item2914.xml><?xml version="1.0" encoding="utf-8"?>
<extrudness>0.2</extrudness>
</file>

<file path=customXml/item2915.xml><?xml version="1.0" encoding="utf-8"?>
<extrudness>0.2</extrudness>
</file>

<file path=customXml/item2916.xml><?xml version="1.0" encoding="utf-8"?>
<extrudness>0.3</extrudness>
</file>

<file path=customXml/item2917.xml><?xml version="1.0" encoding="utf-8"?>
<extrudness>0.1</extrudness>
</file>

<file path=customXml/item2918.xml><?xml version="1.0" encoding="utf-8"?>
<extrudness>0.4</extrudness>
</file>

<file path=customXml/item2919.xml><?xml version="1.0" encoding="utf-8"?>
<CamPosZ>543.94</CamPosZ>
</file>

<file path=customXml/item292.xml><?xml version="1.0" encoding="utf-8"?>
<zdepth>-1</zdepth>
</file>

<file path=customXml/item2920.xml><?xml version="1.0" encoding="utf-8"?>
<zdepth>2</zdepth>
</file>

<file path=customXml/item2921.xml><?xml version="1.0" encoding="utf-8"?>
<extrudness>0.3</extrudness>
</file>

<file path=customXml/item2922.xml><?xml version="1.0" encoding="utf-8"?>
<CamPosZ>541.536</CamPosZ>
</file>

<file path=customXml/item2923.xml><?xml version="1.0" encoding="utf-8"?>
<extrudness>0.5</extrudness>
</file>

<file path=customXml/item2924.xml><?xml version="1.0" encoding="utf-8"?>
<zdepth>2</zdepth>
</file>

<file path=customXml/item2925.xml><?xml version="1.0" encoding="utf-8"?>
<CamPosY>317.927</CamPosY>
</file>

<file path=customXml/item2926.xml><?xml version="1.0" encoding="utf-8"?>
<extrudness>0.3</extrudness>
</file>

<file path=customXml/item2927.xml><?xml version="1.0" encoding="utf-8"?>
<FocusDistance>541.536</FocusDistance>
</file>

<file path=customXml/item2928.xml><?xml version="1.0" encoding="utf-8"?>
<zdepth>2</zdepth>
</file>

<file path=customXml/item2929.xml><?xml version="1.0" encoding="utf-8"?>
<extrudness>0.1</extrudness>
</file>

<file path=customXml/item293.xml><?xml version="1.0" encoding="utf-8"?>
<FocusDistance>541.536</FocusDistance>
</file>

<file path=customXml/item2930.xml><?xml version="1.0" encoding="utf-8"?>
<extrudness>0.3</extrudness>
</file>

<file path=customXml/item2931.xml><?xml version="1.0" encoding="utf-8"?>
<extrudness>0.4</extrudness>
</file>

<file path=customXml/item2932.xml><?xml version="1.0" encoding="utf-8"?>
<FocusDistance>541.536</FocusDistance>
</file>

<file path=customXml/item2933.xml><?xml version="1.0" encoding="utf-8"?>
<extrudness>0.3</extrudness>
</file>

<file path=customXml/item2934.xml><?xml version="1.0" encoding="utf-8"?>
<extrudness>0.3</extrudness>
</file>

<file path=customXml/item2935.xml><?xml version="1.0" encoding="utf-8"?>
<zdepth>1</zdepth>
</file>

<file path=customXml/item2936.xml><?xml version="1.0" encoding="utf-8"?>
<extrudness>0.4</extrudness>
</file>

<file path=customXml/item2937.xml><?xml version="1.0" encoding="utf-8"?>
<extrudness>0.2</extrudness>
</file>

<file path=customXml/item2938.xml><?xml version="1.0" encoding="utf-8"?>
<zdepth>2</zdepth>
</file>

<file path=customXml/item2939.xml><?xml version="1.0" encoding="utf-8"?>
<extrudness>0.3</extrudness>
</file>

<file path=customXml/item294.xml><?xml version="1.0" encoding="utf-8"?>
<CamOriY>-0.165024</CamOriY>
</file>

<file path=customXml/item2940.xml><?xml version="1.0" encoding="utf-8"?>
<extrudness>0.3</extrudness>
</file>

<file path=customXml/item2941.xml><?xml version="1.0" encoding="utf-8"?>
<extrudness>0.3</extrudness>
</file>

<file path=customXml/item2942.xml><?xml version="1.0" encoding="utf-8"?>
<extrudness>0.3</extrudness>
</file>

<file path=customXml/item2943.xml><?xml version="1.0" encoding="utf-8"?>
<stereopairfilename>01131 BW_r.jpg</stereopairfilename>
</file>

<file path=customXml/item2944.xml><?xml version="1.0" encoding="utf-8"?>
<extrudness>0.4</extrudness>
</file>

<file path=customXml/item2945.xml><?xml version="1.0" encoding="utf-8"?>
<zdepth>3</zdepth>
</file>

<file path=customXml/item2946.xml><?xml version="1.0" encoding="utf-8"?>
<extrudness>0.2</extrudness>
</file>

<file path=customXml/item2947.xml><?xml version="1.0" encoding="utf-8"?>
<CamOriW>0.993576</CamOriW>
</file>

<file path=customXml/item2948.xml><?xml version="1.0" encoding="utf-8"?>
<FocusDistance>431.536</FocusDistance>
</file>

<file path=customXml/item2949.xml><?xml version="1.0" encoding="utf-8"?>
<CamOriY>0.095845</CamOriY>
</file>

<file path=customXml/item295.xml><?xml version="1.0" encoding="utf-8"?>
<CamPosX>303.428</CamPosX>
</file>

<file path=customXml/item2950.xml><?xml version="1.0" encoding="utf-8"?>
<zdepth>0</zdepth>
</file>

<file path=customXml/item2951.xml><?xml version="1.0" encoding="utf-8"?>
<extrudness>0.3</extrudness>
</file>

<file path=customXml/item2952.xml><?xml version="1.0" encoding="utf-8"?>
<extrudness>0.3</extrudness>
</file>

<file path=customXml/item2953.xml><?xml version="1.0" encoding="utf-8"?>
<zdepth>5</zdepth>
</file>

<file path=customXml/item2954.xml><?xml version="1.0" encoding="utf-8"?>
<CamOriY>-0.0174425</CamOriY>
</file>

<file path=customXml/item2955.xml><?xml version="1.0" encoding="utf-8"?>
<zdepth>0</zdepth>
</file>

<file path=customXml/item2956.xml><?xml version="1.0" encoding="utf-8"?>
<zdepth>2</zdepth>
</file>

<file path=customXml/item2957.xml><?xml version="1.0" encoding="utf-8"?>
<zdepth>-2</zdepth>
</file>

<file path=customXml/item2958.xml><?xml version="1.0" encoding="utf-8"?>
<zdepth>2</zdepth>
</file>

<file path=customXml/item2959.xml><?xml version="1.0" encoding="utf-8"?>
<stereopairfilename>Still0819_00043_r.JPG</stereopairfilename>
</file>

<file path=customXml/item296.xml><?xml version="1.0" encoding="utf-8"?>
<zdepth>-1</zdepth>
</file>

<file path=customXml/item2960.xml><?xml version="1.0" encoding="utf-8"?>
<zdepth>2</zdepth>
</file>

<file path=customXml/item2961.xml><?xml version="1.0" encoding="utf-8"?>
<extrudness>0.5</extrudness>
</file>

<file path=customXml/item2962.xml><?xml version="1.0" encoding="utf-8"?>
<extrudness>0.3</extrudness>
</file>

<file path=customXml/item2963.xml><?xml version="1.0" encoding="utf-8"?>
<zdepth>-3</zdepth>
</file>

<file path=customXml/item2964.xml><?xml version="1.0" encoding="utf-8"?>
<zdepth>1</zdepth>
</file>

<file path=customXml/item2965.xml><?xml version="1.0" encoding="utf-8"?>
<zdepth>2</zdepth>
</file>

<file path=customXml/item2966.xml><?xml version="1.0" encoding="utf-8"?>
<extrudness>0.3</extrudness>
</file>

<file path=customXml/item2967.xml><?xml version="1.0" encoding="utf-8"?>
<FocusDistance>521.536</FocusDistance>
</file>

<file path=customXml/item2968.xml><?xml version="1.0" encoding="utf-8"?>
<zdepth>2</zdepth>
</file>

<file path=customXml/item2969.xml><?xml version="1.0" encoding="utf-8"?>
<extrudness>0.5</extrudness>
</file>

<file path=customXml/item297.xml><?xml version="1.0" encoding="utf-8"?>
<extrudness>0.5</extrudness>
</file>

<file path=customXml/item2970.xml><?xml version="1.0" encoding="utf-8"?>
<extrudness>0.4</extrudness>
</file>

<file path=customXml/item2971.xml><?xml version="1.0" encoding="utf-8"?>
<zdepth>3</zdepth>
</file>

<file path=customXml/item2972.xml><?xml version="1.0" encoding="utf-8"?>
<zdepth>2</zdepth>
</file>

<file path=customXml/item2973.xml><?xml version="1.0" encoding="utf-8"?>
<extrudness>0.2</extrudness>
</file>

<file path=customXml/item2974.xml><?xml version="1.0" encoding="utf-8"?>
<zdepth>2</zdepth>
</file>

<file path=customXml/item2975.xml><?xml version="1.0" encoding="utf-8"?>
<zdepth>1</zdepth>
</file>

<file path=customXml/item2976.xml><?xml version="1.0" encoding="utf-8"?>
<zdepth>0</zdepth>
</file>

<file path=customXml/item2977.xml><?xml version="1.0" encoding="utf-8"?>
<zdepth>4</zdepth>
</file>

<file path=customXml/item2978.xml><?xml version="1.0" encoding="utf-8"?>
<CamOriW>0.999239</CamOriW>
</file>

<file path=customXml/item2979.xml><?xml version="1.0" encoding="utf-8"?>
<zdepth>-3</zdepth>
</file>

<file path=customXml/item298.xml><?xml version="1.0" encoding="utf-8"?>
<zdepth>3</zdepth>
</file>

<file path=customXml/item2980.xml><?xml version="1.0" encoding="utf-8"?>
<zdepth>0</zdepth>
</file>

<file path=customXml/item2981.xml><?xml version="1.0" encoding="utf-8"?>
<zdepth>2</zdepth>
</file>

<file path=customXml/item2982.xml><?xml version="1.0" encoding="utf-8"?>
<stereopairfilename>01450 bw_r.jpg</stereopairfilename>
</file>

<file path=customXml/item2983.xml><?xml version="1.0" encoding="utf-8"?>
<extrudness>0.5</extrudness>
</file>

<file path=customXml/item2984.xml><?xml version="1.0" encoding="utf-8"?>
<FocusDistance>421.536</FocusDistance>
</file>

<file path=customXml/item2985.xml><?xml version="1.0" encoding="utf-8"?>
<CamOriY>-0.341697</CamOriY>
</file>

<file path=customXml/item2986.xml><?xml version="1.0" encoding="utf-8"?>
<extrudness>0.3</extrudness>
</file>

<file path=customXml/item2987.xml><?xml version="1.0" encoding="utf-8"?>
<extrudness>0.3</extrudness>
</file>

<file path=customXml/item2988.xml><?xml version="1.0" encoding="utf-8"?>
<CamPosY>251.014</CamPosY>
</file>

<file path=customXml/item2989.xml><?xml version="1.0" encoding="utf-8"?>
<extrudness>0.2</extrudness>
</file>

<file path=customXml/item299.xml><?xml version="1.0" encoding="utf-8"?>
<FocusDistance>541.536</FocusDistance>
</file>

<file path=customXml/item2990.xml><?xml version="1.0" encoding="utf-8"?>
<CamOriZ>0</CamOriZ>
</file>

<file path=customXml/item2991.xml><?xml version="1.0" encoding="utf-8"?>
<extrudness>0.3</extrudness>
</file>

<file path=customXml/item2992.xml><?xml version="1.0" encoding="utf-8"?>
<extrudness>0.3</extrudness>
</file>

<file path=customXml/item2993.xml><?xml version="1.0" encoding="utf-8"?>
<zdepth>1</zdepth>
</file>

<file path=customXml/item2994.xml><?xml version="1.0" encoding="utf-8"?>
<extrudness>0.4</extrudness>
</file>

<file path=customXml/item2995.xml><?xml version="1.0" encoding="utf-8"?>
<CamOriX>0</CamOriX>
</file>

<file path=customXml/item2996.xml><?xml version="1.0" encoding="utf-8"?>
<zdepth>-2</zdepth>
</file>

<file path=customXml/item2997.xml><?xml version="1.0" encoding="utf-8"?>
<extrudness>0.3</extrudness>
</file>

<file path=customXml/item2998.xml><?xml version="1.0" encoding="utf-8"?>
<zdepth>2</zdepth>
</file>

<file path=customXml/item2999.xml><?xml version="1.0" encoding="utf-8"?>
<extrudness>0.3</extrudness>
</file>

<file path=customXml/item3.xml><?xml version="1.0" encoding="utf-8"?>
<zdepth>2</zdepth>
</file>

<file path=customXml/item30.xml><?xml version="1.0" encoding="utf-8"?>
<CamOriW>1</CamOriW>
</file>

<file path=customXml/item300.xml><?xml version="1.0" encoding="utf-8"?>
<zdepth>2</zdepth>
</file>

<file path=customXml/item3000.xml><?xml version="1.0" encoding="utf-8"?>
<extrudness>0.2</extrudness>
</file>

<file path=customXml/item3001.xml><?xml version="1.0" encoding="utf-8"?>
<extrudness>0.3</extrudness>
</file>

<file path=customXml/item3002.xml><?xml version="1.0" encoding="utf-8"?>
<extrudness>0.5</extrudness>
</file>

<file path=customXml/item3003.xml><?xml version="1.0" encoding="utf-8"?>
<zdepth>0</zdepth>
</file>

<file path=customXml/item3004.xml><?xml version="1.0" encoding="utf-8"?>
<extrudness>0.2</extrudness>
</file>

<file path=customXml/item3005.xml><?xml version="1.0" encoding="utf-8"?>
<CamOriY>0.0174087</CamOriY>
</file>

<file path=customXml/item3006.xml><?xml version="1.0" encoding="utf-8"?>
<zdepth>3</zdepth>
</file>

<file path=customXml/item3007.xml><?xml version="1.0" encoding="utf-8"?>
<extrudness>0.1</extrudness>
</file>

<file path=customXml/item3008.xml><?xml version="1.0" encoding="utf-8"?>
<extrudness>0.3</extrudness>
</file>

<file path=customXml/item3009.xml><?xml version="1.0" encoding="utf-8"?>
<extrudness>0.2</extrudness>
</file>

<file path=customXml/item301.xml><?xml version="1.0" encoding="utf-8"?>
<zdepth>2</zdepth>
</file>

<file path=customXml/item3010.xml><?xml version="1.0" encoding="utf-8"?>
<CamOriW>0.998601</CamOriW>
</file>

<file path=customXml/item3011.xml><?xml version="1.0" encoding="utf-8"?>
<extrudness>0.1</extrudness>
</file>

<file path=customXml/item3012.xml><?xml version="1.0" encoding="utf-8"?>
<stereopairfilename>Still0819_00043_r.JPG</stereopairfilename>
</file>

<file path=customXml/item3013.xml><?xml version="1.0" encoding="utf-8"?>
<extrudness>0.3</extrudness>
</file>

<file path=customXml/item3014.xml><?xml version="1.0" encoding="utf-8"?>
<zdepth>2</zdepth>
</file>

<file path=customXml/item3015.xml><?xml version="1.0" encoding="utf-8"?>
<extrudness>0.5</extrudness>
</file>

<file path=customXml/item3016.xml><?xml version="1.0" encoding="utf-8"?>
<zdepth>0</zdepth>
</file>

<file path=customXml/item3017.xml><?xml version="1.0" encoding="utf-8"?>
<zdepth>0</zdepth>
</file>

<file path=customXml/item3018.xml><?xml version="1.0" encoding="utf-8"?>
<extrudness>0.4</extrudness>
</file>

<file path=customXml/item3019.xml><?xml version="1.0" encoding="utf-8"?>
<extrudness>0.3</extrudness>
</file>

<file path=customXml/item302.xml><?xml version="1.0" encoding="utf-8"?>
<CamPosZ>435.842</CamPosZ>
</file>

<file path=customXml/item3020.xml><?xml version="1.0" encoding="utf-8"?>
<extrudness>0.5</extrudness>
</file>

<file path=customXml/item3021.xml><?xml version="1.0" encoding="utf-8"?>
<zdepth>2</zdepth>
</file>

<file path=customXml/item3022.xml><?xml version="1.0" encoding="utf-8"?>
<extrudness>0.2</extrudness>
</file>

<file path=customXml/item3023.xml><?xml version="1.0" encoding="utf-8"?>
<CamPosY>232.077</CamPosY>
</file>

<file path=customXml/item3024.xml><?xml version="1.0" encoding="utf-8"?>
<zdepth>1</zdepth>
</file>

<file path=customXml/item3025.xml><?xml version="1.0" encoding="utf-8"?>
<extrudness>0.2</extrudness>
</file>

<file path=customXml/item3026.xml><?xml version="1.0" encoding="utf-8"?>
<zdepth>1</zdepth>
</file>

<file path=customXml/item3027.xml><?xml version="1.0" encoding="utf-8"?>
<extrudness>0.2</extrudness>
</file>

<file path=customXml/item3028.xml><?xml version="1.0" encoding="utf-8"?>
<extrudness>0.1</extrudness>
</file>

<file path=customXml/item3029.xml><?xml version="1.0" encoding="utf-8"?>
<zdepth>0.8</zdepth>
</file>

<file path=customXml/item303.xml><?xml version="1.0" encoding="utf-8"?>
<extrudness>0.5</extrudness>
</file>

<file path=customXml/item3030.xml><?xml version="1.0" encoding="utf-8"?>
<zdepth>-1</zdepth>
</file>

<file path=customXml/item3031.xml><?xml version="1.0" encoding="utf-8"?>
<extrudness>0.4</extrudness>
</file>

<file path=customXml/item3032.xml><?xml version="1.0" encoding="utf-8"?>
<CamPosZ>513.586</CamPosZ>
</file>

<file path=customXml/item3033.xml><?xml version="1.0" encoding="utf-8"?>
<CamPosY>232.224</CamPosY>
</file>

<file path=customXml/item3034.xml><?xml version="1.0" encoding="utf-8"?>
<zdepth>2</zdepth>
</file>

<file path=customXml/item3035.xml><?xml version="1.0" encoding="utf-8"?>
<extrudness>0.4</extrudness>
</file>

<file path=customXml/item3036.xml><?xml version="1.0" encoding="utf-8"?>
<zdepth>2</zdepth>
</file>

<file path=customXml/item3037.xml><?xml version="1.0" encoding="utf-8"?>
<zdepth>-1</zdepth>
</file>

<file path=customXml/item3038.xml><?xml version="1.0" encoding="utf-8"?>
<zdepth>2</zdepth>
</file>

<file path=customXml/item3039.xml><?xml version="1.0" encoding="utf-8"?>
<zdepth>2</zdepth>
</file>

<file path=customXml/item304.xml><?xml version="1.0" encoding="utf-8"?>
<zdepth>2</zdepth>
</file>

<file path=customXml/item3040.xml><?xml version="1.0" encoding="utf-8"?>
<CamOriW>0.999239</CamOriW>
</file>

<file path=customXml/item3041.xml><?xml version="1.0" encoding="utf-8"?>
<extrudness>0.3</extrudness>
</file>

<file path=customXml/item3042.xml><?xml version="1.0" encoding="utf-8"?>
<zdepth>-1</zdepth>
</file>

<file path=customXml/item3043.xml><?xml version="1.0" encoding="utf-8"?>
<extrudness>0.3</extrudness>
</file>

<file path=customXml/item3044.xml><?xml version="1.0" encoding="utf-8"?>
<CamOriW>0.956477</CamOriW>
</file>

<file path=customXml/item3045.xml><?xml version="1.0" encoding="utf-8"?>
<extrudness>0.3</extrudness>
</file>

<file path=customXml/item3046.xml><?xml version="1.0" encoding="utf-8"?>
<extrudness>0.3</extrudness>
</file>

<file path=customXml/item3047.xml><?xml version="1.0" encoding="utf-8"?>
<CamOriZ>0.000459418</CamOriZ>
</file>

<file path=customXml/item3048.xml><?xml version="1.0" encoding="utf-8"?>
<zdepth>0</zdepth>
</file>

<file path=customXml/item3049.xml><?xml version="1.0" encoding="utf-8"?>
<zdepth>1</zdepth>
</file>

<file path=customXml/item305.xml><?xml version="1.0" encoding="utf-8"?>
<zdepth>-3</zdepth>
</file>

<file path=customXml/item3050.xml><?xml version="1.0" encoding="utf-8"?>
<zdepth>-1</zdepth>
</file>

<file path=customXml/item3051.xml><?xml version="1.0" encoding="utf-8"?>
<CamOriW>0.938798</CamOriW>
</file>

<file path=customXml/item3052.xml><?xml version="1.0" encoding="utf-8"?>
<zdepth>4</zdepth>
</file>

<file path=customXml/item3053.xml><?xml version="1.0" encoding="utf-8"?>
<zdepth>2</zdepth>
</file>

<file path=customXml/item3054.xml><?xml version="1.0" encoding="utf-8"?>
<extrudness>0.3</extrudness>
</file>

<file path=customXml/item3055.xml><?xml version="1.0" encoding="utf-8"?>
<extrudness>0.4</extrudness>
</file>

<file path=customXml/item3056.xml><?xml version="1.0" encoding="utf-8"?>
<zdepth>2</zdepth>
</file>

<file path=customXml/item3057.xml><?xml version="1.0" encoding="utf-8"?>
<extrudness>0.5</extrudness>
</file>

<file path=customXml/item3058.xml><?xml version="1.0" encoding="utf-8"?>
<CamOriX>0.205889</CamOriX>
</file>

<file path=customXml/item3059.xml><?xml version="1.0" encoding="utf-8"?>
<extrudness>0.5</extrudness>
</file>

<file path=customXml/item306.xml><?xml version="1.0" encoding="utf-8"?>
<extrudness>1</extrudness>
</file>

<file path=customXml/item3060.xml><?xml version="1.0" encoding="utf-8"?>
<zdepth>2</zdepth>
</file>

<file path=customXml/item3061.xml><?xml version="1.0" encoding="utf-8"?>
<zdepth>0</zdepth>
</file>

<file path=customXml/item3062.xml><?xml version="1.0" encoding="utf-8"?>
<extrudness>0.5</extrudness>
</file>

<file path=customXml/item3063.xml><?xml version="1.0" encoding="utf-8"?>
<zdepth>-2</zdepth>
</file>

<file path=customXml/item3064.xml><?xml version="1.0" encoding="utf-8"?>
<extrudness>0.2</extrudness>
</file>

<file path=customXml/item3065.xml><?xml version="1.0" encoding="utf-8"?>
<CamOriX>-0.0409877</CamOriX>
</file>

<file path=customXml/item3066.xml><?xml version="1.0" encoding="utf-8"?>
<CamPosZ>540.445</CamPosZ>
</file>

<file path=customXml/item3067.xml><?xml version="1.0" encoding="utf-8"?>
<zdepth>3</zdepth>
</file>

<file path=customXml/item3068.xml><?xml version="1.0" encoding="utf-8"?>
<extrudness>0.1</extrudness>
</file>

<file path=customXml/item3069.xml><?xml version="1.0" encoding="utf-8"?>
<CamOriY>-0.139088</CamOriY>
</file>

<file path=customXml/item307.xml><?xml version="1.0" encoding="utf-8"?>
<extrudness>0.3</extrudness>
</file>

<file path=customXml/item3070.xml><?xml version="1.0" encoding="utf-8"?>
<zdepth>1.5</zdepth>
</file>

<file path=customXml/item3071.xml><?xml version="1.0" encoding="utf-8"?>
<extrudness>0.3</extrudness>
</file>

<file path=customXml/item3072.xml><?xml version="1.0" encoding="utf-8"?>
<extrudness>0.2</extrudness>
</file>

<file path=customXml/item3073.xml><?xml version="1.0" encoding="utf-8"?>
<extrudness>0.3</extrudness>
</file>

<file path=customXml/item3074.xml><?xml version="1.0" encoding="utf-8"?>
<zdepth>1</zdepth>
</file>

<file path=customXml/item3075.xml><?xml version="1.0" encoding="utf-8"?>
<zdepth>2</zdepth>
</file>

<file path=customXml/item3076.xml><?xml version="1.0" encoding="utf-8"?>
<CamOriW>0.995397</CamOriW>
</file>

<file path=customXml/item3077.xml><?xml version="1.0" encoding="utf-8"?>
<zdepth>-1</zdepth>
</file>

<file path=customXml/item3078.xml><?xml version="1.0" encoding="utf-8"?>
<CamOriY>-0.0174425</CamOriY>
</file>

<file path=customXml/item3079.xml><?xml version="1.0" encoding="utf-8"?>
<CamPosY>270</CamPosY>
</file>

<file path=customXml/item308.xml><?xml version="1.0" encoding="utf-8"?>
<extrudness>0.3</extrudness>
</file>

<file path=customXml/item3080.xml><?xml version="1.0" encoding="utf-8"?>
<zdepth>0</zdepth>
</file>

<file path=customXml/item3081.xml><?xml version="1.0" encoding="utf-8"?>
<extrudness>0.3</extrudness>
</file>

<file path=customXml/item3082.xml><?xml version="1.0" encoding="utf-8"?>
<CamOriY>-0.181238</CamOriY>
</file>

<file path=customXml/item3083.xml><?xml version="1.0" encoding="utf-8"?>
<extrudness>0.2</extrudness>
</file>

<file path=customXml/item3084.xml><?xml version="1.0" encoding="utf-8"?>
<extrudness>0.5</extrudness>
</file>

<file path=customXml/item3085.xml><?xml version="1.0" encoding="utf-8"?>
<zdepth>-1</zdepth>
</file>

<file path=customXml/item3086.xml><?xml version="1.0" encoding="utf-8"?>
<zdepth>2</zdepth>
</file>

<file path=customXml/item3087.xml><?xml version="1.0" encoding="utf-8"?>
<zdepth>2</zdepth>
</file>

<file path=customXml/item3088.xml><?xml version="1.0" encoding="utf-8"?>
<extrudness>0.2</extrudness>
</file>

<file path=customXml/item3089.xml><?xml version="1.0" encoding="utf-8"?>
<zdepth>2</zdepth>
</file>

<file path=customXml/item309.xml><?xml version="1.0" encoding="utf-8"?>
<extrudness>0.3</extrudness>
</file>

<file path=customXml/item3090.xml><?xml version="1.0" encoding="utf-8"?>
<stereopairfilename>Still0819_00043_r.JPG</stereopairfilename>
</file>

<file path=customXml/item3091.xml><?xml version="1.0" encoding="utf-8"?>
<CamOriX>-0.0523361</CamOriX>
</file>

<file path=customXml/item3092.xml><?xml version="1.0" encoding="utf-8"?>
<zdepth>3</zdepth>
</file>

<file path=customXml/item3093.xml><?xml version="1.0" encoding="utf-8"?>
<zdepth>1</zdepth>
</file>

<file path=customXml/item3094.xml><?xml version="1.0" encoding="utf-8"?>
<extrudness>0.3</extrudness>
</file>

<file path=customXml/item3095.xml><?xml version="1.0" encoding="utf-8"?>
<extrudness>0.3</extrudness>
</file>

<file path=customXml/item3096.xml><?xml version="1.0" encoding="utf-8"?>
<extrudness>0.2</extrudness>
</file>

<file path=customXml/item3097.xml><?xml version="1.0" encoding="utf-8"?>
<extrudness>0.5</extrudness>
</file>

<file path=customXml/item3098.xml><?xml version="1.0" encoding="utf-8"?>
<CamPosZ>541.536</CamPosZ>
</file>

<file path=customXml/item3099.xml><?xml version="1.0" encoding="utf-8"?>
<extrudness>0.5</extrudness>
</file>

<file path=customXml/item31.xml><?xml version="1.0" encoding="utf-8"?>
<extrudness>0.3</extrudness>
</file>

<file path=customXml/item310.xml><?xml version="1.0" encoding="utf-8"?>
<extrudness>0.1</extrudness>
</file>

<file path=customXml/item3100.xml><?xml version="1.0" encoding="utf-8"?>
<zdepth>0</zdepth>
</file>

<file path=customXml/item3101.xml><?xml version="1.0" encoding="utf-8"?>
<zdepth>2</zdepth>
</file>

<file path=customXml/item3102.xml><?xml version="1.0" encoding="utf-8"?>
<zdepth>-1</zdepth>
</file>

<file path=customXml/item3103.xml><?xml version="1.0" encoding="utf-8"?>
<zdepth>2</zdepth>
</file>

<file path=customXml/item3104.xml><?xml version="1.0" encoding="utf-8"?>
<zdepth>1</zdepth>
</file>

<file path=customXml/item3105.xml><?xml version="1.0" encoding="utf-8"?>
<zdepth>1</zdepth>
</file>

<file path=customXml/item3106.xml><?xml version="1.0" encoding="utf-8"?>
<extrudness>0.4</extrudness>
</file>

<file path=customXml/item3107.xml><?xml version="1.0" encoding="utf-8"?>
<extrudness>0.2</extrudness>
</file>

<file path=customXml/item3108.xml><?xml version="1.0" encoding="utf-8"?>
<extrudness>0.2</extrudness>
</file>

<file path=customXml/item3109.xml><?xml version="1.0" encoding="utf-8"?>
<extrudness>0.5</extrudness>
</file>

<file path=customXml/item311.xml><?xml version="1.0" encoding="utf-8"?>
<zdepth>2</zdepth>
</file>

<file path=customXml/item3110.xml><?xml version="1.0" encoding="utf-8"?>
<zdepth>-1</zdepth>
</file>

<file path=customXml/item3111.xml><?xml version="1.0" encoding="utf-8"?>
<extrudness>0.8</extrudness>
</file>

<file path=customXml/item3112.xml><?xml version="1.0" encoding="utf-8"?>
<FocusDistance>541.536</FocusDistance>
</file>

<file path=customXml/item3113.xml><?xml version="1.0" encoding="utf-8"?>
<CamOriX>0</CamOriX>
</file>

<file path=customXml/item3114.xml><?xml version="1.0" encoding="utf-8"?>
<zdepth>-3</zdepth>
</file>

<file path=customXml/item3115.xml><?xml version="1.0" encoding="utf-8"?>
<CamPosX>406.336</CamPosX>
</file>

<file path=customXml/item3116.xml><?xml version="1.0" encoding="utf-8"?>
<extrudness>0.2</extrudness>
</file>

<file path=customXml/item3117.xml><?xml version="1.0" encoding="utf-8"?>
<CamOriW>1</CamOriW>
</file>

<file path=customXml/item3118.xml><?xml version="1.0" encoding="utf-8"?>
<stereopairdata>/9j/4SOoRXhpZgAATU0AKgAAAAgADAEAAAMAAAABCOMAAAEBAAMAAAABBPsAAAECAAMAAAADAAAAngEGAAMAAAABAAIAAAESAAMAAAABAAEAAAEVAAMAAAABAAMAAAEaAAUAAAABAAAApAEbAAUAAAABAAAArAEoAAMAAAABAAIAAAExAAIAAAAeAAAAtAEyAAIAAAAUAAAA0odpAAQAAAABAAAA6AAAASAACAAIAAgACvyAAAAnEAAK/IAAACcQQWRvYmUgUGhvdG9zaG9wIENTNS4xIFdpbmRvd3MAMjAxMjowODoxNiAxNjo0OTo0OQAAAAAEkAAABwAAAAQwMjIxoAEAAwAAAAH//wAAoAIABAAAAAEAAAjjoAMABAAAAAEAAAT7AAAAAAAAAAYBAwADAAAAAQAGAAABGgAFAAAAAQAAAW4BGwAFAAAAAQAAAXYBKAADAAAAAQACAAACAQAEAAAAAQAAAX4CAgAEAAAAAQAAIiIAAAAAAAAASAAAAAEAAABIAAAAAf/Y/+IMWElDQ19QUk9GSUxFAAEBAAAMSExpbm8CEAAAbW50clJHQiBYWVogB84AAgAJAAYAMQAAYWNzcE1TRlQAAAAASUVDIHNSR0IAAAAAAAAAAAAAAAEAAPbWAAEAAAAA0y1IUCAgAAAAAAAAAAAAAAAAAAAAAAAAAAAAAAAAAAAAAAAAAAAAAAAAAAAAAAAAAAAAAAARY3BydAAAAVAAAAAzZGVzYwAAAYQAAABsd3RwdAAAAfAAAAAUYmtwdAAAAgQAAAAUclhZWgAAAhgAAAAUZ1hZWgAAAiwAAAAUYlhZWgAAAkAAAAAUZG1uZAAAAlQAAABwZG1kZAAAAsQAAACIdnVlZAAAA0wAAACGdmlldwAAA9QAAAAkbHVtaQAAA/gAAAAUbWVhcwAABAwAAAAkdGVjaAAABDAAAAAMclRSQwAABDwAAAgMZ1RSQwAABDwAAAgMYlRSQwAABDwAAAgMdGV4dAAAAABDb3B5cmlnaHQgKGMpIDE5OTggSGV3bGV0dC1QYWNrYXJkIENvbXBhbnkAAGRlc2MAAAAAAAAAEnNSR0IgSUVDNjE5NjYtMi4xAAAAAAAAAAAAAAASc1JHQiBJRUM2MTk2Ni0yLjEAAAAAAAAAAAAAAAAAAAAAAAAAAAAAAAAAAAAAAAAAAAAAAAAAAAAAAAAAAAAAAAAAAFhZWiAAAAAAAADzUQABAAAAARbMWFlaIAAAAAAAAAAAAAAAAAAAAABYWVogAAAAAAAAb6IAADj1AAADkFhZWiAAAAAAAABimQAAt4UAABjaWFlaIAAAAAAAACSgAAAPhAAAts9kZXNjAAAAAAAAABZJRUMgaHR0cDovL3d3dy5pZWMuY2gAAAAAAAAAAAAAABZJRUMgaHR0cDovL3d3dy5pZWMuY2gAAAAAAAAAAAAAAAAAAAAAAAAAAAAAAAAAAAAAAAAAAAAAAAAAAAAAAAAAAAAAZGVzYwAAAAAAAAAuSUVDIDYxOTY2LTIuMSBEZWZhdWx0IFJHQiBjb2xvdXIgc3BhY2UgLSBzUkdCAAAAAAAAAAAAAAAuSUVDIDYxOTY2LTIuMSBEZWZhdWx0IFJHQiBjb2xvdXIgc3BhY2UgLSBzUkdCAAAAAAAAAAAAAAAAAAAAAAAAAAAAAGRlc2MAAAAAAAAALFJlZmVyZW5jZSBWaWV3aW5nIENvbmRpdGlvbiBpbiBJRUM2MTk2Ni0yLjEAAAAAAAAAAAAAACxSZWZlcmVuY2UgVmlld2luZyBDb25kaXRpb24gaW4gSUVDNjE5NjYtMi4xAAAAAAAAAAAAAAAAAAAAAAAAAAAAAAAAAAB2aWV3AAAAAAATpP4AFF8uABDPFAAD7cwABBMLAANcngAAAAFYWVogAAAAAABMCVYAUAAAAFcf521lYXMAAAAAAAAAAQAAAAAAAAAAAAAAAAAAAAAAAAKPAAAAAnNpZyAAAAAAQ1JUIGN1cnYAAAAAAAAEAAAAAAUACgAPABQAGQAeACMAKAAtADIANwA7AEAARQBKAE8AVABZAF4AYwBoAG0AcgB3AHwAgQCGAIsAkACVAJoAnwCkAKkArgCyALcAvADBAMYAywDQANUA2wDgAOUA6wDwAPYA+wEBAQcBDQETARkBHwElASsBMgE4AT4BRQFMAVIBWQFgAWcBbgF1AXwBgwGLAZIBmgGhAakBsQG5AcEByQHRAdkB4QHpAfIB+gIDAgwCFAIdAiYCLwI4AkECSwJUAl0CZwJxAnoChAKOApgCogKsArYCwQLLAtUC4ALrAvUDAAMLAxYDIQMtAzgDQwNPA1oDZgNyA34DigOWA6IDrgO6A8cD0wPgA+wD+QQGBBMEIAQtBDsESARVBGMEcQR+BIwEmgSoBLYExATTBOEE8AT+BQ0FHAUrBToFSQVYBWcFdwWGBZYFpgW1BcUF1QXlBfYGBgYWBicGNwZIBlkGagZ7BowGnQavBsAG0QbjBvUHBwcZBysHPQdPB2EHdAeGB5kHrAe/B9IH5Qf4CAsIHwgyCEYIWghuCIIIlgiqCL4I0gjnCPsJEAklCToJTwlkCXkJjwmkCboJzwnlCfsKEQonCj0KVApqCoEKmAquCsUK3ArzCwsLIgs5C1ELaQuAC5gLsAvIC+EL+QwSDCoMQwxcDHUMjgynDMAM2QzzDQ0NJg1ADVoNdA2ODakNww3eDfgOEw4uDkkOZA5/DpsOtg7SDu4PCQ8lD0EPXg96D5YPsw/PD+wQCRAmEEMQYRB+EJsQuRDXEPURExExEU8RbRGMEaoRyRHoEgcSJhJFEmQShBKjEsMS4xMDEyMTQxNjE4MTpBPFE+UUBhQnFEkUahSLFK0UzhTwFRIVNBVWFXgVmxW9FeAWAxYmFkkWbBaPFrIW1hb6Fx0XQRdlF4kXrhfSF/cYGxhAGGUYihivGNUY+hkgGUUZaxmRGbcZ3RoEGioaURp3Gp4axRrsGxQbOxtjG4obshvaHAIcKhxSHHscoxzMHPUdHh1HHXAdmR3DHeweFh5AHmoelB6+HukfEx8+H2kflB+/H+ogFSBBIGwgmCDEIPAhHCFIIXUhoSHOIfsiJyJVIoIiryLdIwojOCNmI5QjwiPwJB8kTSR8JKsk2iUJJTglaCWXJccl9yYnJlcmhya3JugnGCdJJ3onqyfcKA0oPyhxKKIo1CkGKTgpaymdKdAqAio1KmgqmyrPKwIrNitpK50r0SwFLDksbiyiLNctDC1BLXYtqy3hLhYuTC6CLrcu7i8kL1ovkS/HL/4wNTBsMKQw2zESMUoxgjG6MfIyKjJjMpsy1DMNM0YzfzO4M/E0KzRlNJ402DUTNU01hzXCNf02NzZyNq426TckN2A3nDfXOBQ4UDiMOMg5BTlCOX85vDn5OjY6dDqyOu87LTtrO6o76DwnPGU8pDzjPSI9YT2hPeA+ID5gPqA+4D8hP2E/oj/iQCNAZECmQOdBKUFqQaxB7kIwQnJCtUL3QzpDfUPARANER0SKRM5FEkVVRZpF3kYiRmdGq0bwRzVHe0fASAVIS0iRSNdJHUljSalJ8Eo3Sn1KxEsMS1NLmkviTCpMcky6TQJNSk2TTdxOJU5uTrdPAE9JT5NP3VAnUHFQu1EGUVBRm1HmUjFSfFLHUxNTX1OqU/ZUQlSPVNtVKFV1VcJWD1ZcVqlW91dEV5JX4FgvWH1Yy1kaWWlZuFoHWlZaplr1W0VblVvlXDVchlzWXSddeF3JXhpebF69Xw9fYV+zYAVgV2CqYPxhT2GiYfViSWKcYvBjQ2OXY+tkQGSUZOllPWWSZedmPWaSZuhnPWeTZ+loP2iWaOxpQ2maafFqSGqfavdrT2una/9sV2yvbQhtYG25bhJua27Ebx5veG/RcCtwhnDgcTpxlXHwcktypnMBc11zuHQUdHB0zHUodYV14XY+dpt2+HdWd7N4EXhueMx5KnmJeed6RnqlewR7Y3vCfCF8gXzhfUF9oX4BfmJ+wn8jf4R/5YBHgKiBCoFrgc2CMIKSgvSDV4O6hB2EgITjhUeFq4YOhnKG14c7h5+IBIhpiM6JM4mZif6KZIrKizCLlov8jGOMyo0xjZiN/45mjs6PNo+ekAaQbpDWkT+RqJIRknqS45NNk7aUIJSKlPSVX5XJljSWn5cKl3WX4JhMmLiZJJmQmfyaaJrVm0Kbr5wcnImc951kndKeQJ6unx2fi5/6oGmg2KFHobaiJqKWowajdqPmpFakx6U4pammGqaLpv2nbqfgqFKoxKk3qamqHKqPqwKrdavprFys0K1ErbiuLa6hrxavi7AAsHWw6rFgsdayS7LCszizrrQltJy1E7WKtgG2ebbwt2i34LhZuNG5SrnCuju6tbsuu6e8IbybvRW9j74KvoS+/796v/XAcMDswWfB48JfwtvDWMPUxFHEzsVLxcjGRsbDx0HHv8g9yLzJOsm5yjjKt8s2y7bMNcy1zTXNtc42zrbPN8+40DnQutE80b7SP9LB00TTxtRJ1MvVTtXR1lXW2Ndc1+DYZNjo2WzZ8dp22vvbgNwF3IrdEN2W3hzeot8p36/gNuC94UThzOJT4tvjY+Pr5HPk/OWE5g3mlucf56noMui86Ubp0Opb6uXrcOv77IbtEe2c7ijutO9A78zwWPDl8XLx//KM8xnzp/Q09ML1UPXe9m32+/eK+Bn4qPk4+cf6V/rn+3f8B/yY/Sn9uv5L/tz/bf///+0ADEFkb2JlX0NNAAL/7gAOQWRvYmUAZIAAAAAB/9sAhAAMCAgICQgMCQkMEQsKCxEVDwwMDxUYExMVExMYEQwMDAwMDBEMDAwMDAwMDAwMDAwMDAwMDAwMDAwMDAwMDAwMAQ0LCw0ODRAODhAUDg4OFBQODg4OFBEMDAwMDBERDAwMDAwMEQwMDAwMDAwMDAwMDAwMDAwMDAwMDAwMDAwMDAz/wAARCABa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02EoTykkpaEoTpJKWhKE5BHKUJKWhKE6SSkOVlYuHjvycu5mPj1xvtscGsEna3c537znbVmdU+tfQem4Yy7MpmQLATj1Yzm2vtjT9Fsdt27v8LY70lp5mJiZuJdiZtbbsW5hbdW/gt/77/X/MXjfVOjO6S43YV7czFGri0tdbUDx6vpudvr/4VJT6v0Lr/TOvYhyun2E7CBfQ+BbU4/mX167f5D/5uz/BrSheQ/U7KzX/AFp6fZgOYX3PNeQw+0uxy1z79zp22em1nr1/8JWvX0lLQlCdKElLQlCFkZ2DiuazJyaaHvEsZbY1jiOJa17mrGzfrfiYucaPRddjNgOya3TLjq70qtu22tn7/q/1ElO9CUKvgdRwuo0m/DtF1YO10AgtdE7XsftcxyspKWhKE6UJKf/Q9PhPCdKElMXENaXOIDWgkk6AAdyVxP1z+ttYqrwel5dZZaHHJyabNYGjKKr6j7N3+FfX/wBuLqus9IxOs9Ps6fmbxTYQSa3FrgWncx3dr9rv8HYyyv8A4NeK9bwhh9WswX5pdTW0RadrH6j27qsd2Qxjt/s9Kx1dn+n9FJTvdF+sdvR72W494+zEj18afY9v530i93rbf5u3evTMPrXR854rws7HybCNwrqta58eOxp3e389ePu6X0tlDHOtvx7nENDQ8PDgfpXND9vtq+mu7+pV31Grd/kmxzOoPaWOOa93ruAPvbV6p9H3fSsZi7P+FrSU9kkng+CYkDQkAnxICSlnMY9pY9ocx/tc1wkEHRzXBeQZXV8KnNyWDGbgCi19TQK2ud6VbnVN9T0zsrta1m3/AAns/PXrWRmY2NTZkXWtbXSw2PMgw1q8VzHUdQ6lndTrYyvGfc+yvGZ7mOsf+kd6tjJr9Klo+0Zn9f0a/wCkJKUMCnEyGdSAyBjiL6jiurZfU4ua+jJ9PIa9vo/8F+i/4ytet9E+snSuuVB+Hb+k1DqbBteCPpwPcx//AFp687prwvSdRe51vqAtvcfzi4bXNc2Po6/2EPpbbcB23HyHvrYXGkuDQa31u/Qur9MD93ZZ/pElPrqSo4PVsbLwcbLc4NOQIc0cNePbbP8AJa8IZ6u4Ej0QRJgzBjt2SU8l9f8A6o5Gf1TG6zQXW0ONWNn0btpbXuhl1Lj7djt/p3fufzn765zI6BkCxzsDHu6eKxuc02texo/dL930l6H17rDx0PPdTRut9B4aHwW6iN5/4v6a8qbm3NpdSx+9uQ4epu4LydrrElPRfUT623YfU2dJzg12Pn2RXdPvZb/NV7nf4Suz+b9y9Shec9L/AMX+NidRxs7qXUn5YxHNsZjU0+k3fWWvqDrTY/dU3Z7v0TH2L0MX0uG5r2kHvISUzSUDfQBJsZA59w/vUGZmM8vDXj2EAnsZ/d/eSU//0eyPWc2Z9gB4Aaf4qTOuZQB31tee3IA/8ksbFc8hzTJaNdeyo9X+sJwPVpxCPtdP0rSA7YSPo1t13W+7b+k+gkp1erfXLqFTnYXS8QZPUg1pc0Bzq6RYdtd+Y9v83X/hNn7i5KromJf1G89SyRZ1TOBubkn2Ype+a7K7G6Wb7d39J2Mqqs/7TroOhMsZ0LFtkmzLnJveZJfZY93us5c7ZU2qr/i2LN6a5vV6r34wb6jdz8auwbZ2WWUvxrnnc1rL21+k7/Rb8e9JTzfUOn9a6LVea3OZjNIpcHht0a8V2Dez9Hu3+p+j/wC3FLHLg2u4kCysNDLDHt2j2tc78+uv81/0/stv/BfpNLqfVabui51Dw4XYzKS2tw2ufS24bPZ+bfju9XDyWf4G6tZ9Fb72b6C0MBFbg4PifaWOc5lT6WfT9PdZaxJT1WN19w9Ntg3NuAcxhdtc0hs2s/ddsWhX1TBuf/OFth/0gI5/l/RXF9PD8nqGVaa3N+xfoKa3Ag73E7rHbvoO2f8AV71pY2+5+ythsLQSfgNT/W4/NSU631maT09mMAP075IcJb7BulzD7bNu76Dv0e9co5rccXUh5fY6xte4wXFpLXsZDQxv6T9I/a3/AL4trPuyrumzbLvsTw9zj9JrX/on7/8Ag/oLFvYX5WPZy8PAf4Fol27+s1JTaYf0toJJg6hwjy/NT0Ei2ys8Ne4NPxO7+KdljWPD9xDXaOcOdfpEKLNrMq5rzPp2Q8jvDW7nj+s1JTv/AFf6rQLHdNeSHusLqrJkTta6yuz/AEf8l6P9YvrHX0MMqa0X5lo3em4kMrZ2st2e73u/mqlxn1d6o9lPUs2t5ryMpvptLoPtf+k9MMfO7d7/APgv0afC6sMrrH7YzA6243eqyoGGgMbDJO1zrfSr+hWz9z1UlO5k9W+sHVMVtLaKzTa1/wBobT7BtAbt/S32fTa7d+j+h/plgV9OspbAPqOvdtxr2mQ4z/N+n72eox30lsdW+tPTXBmPhtstsDgYY1jGNA/N9W+u+rdu/wBFRd71R6Pk5WRZbW012b7d+55NlgcNf01h22t2se7bY2zfakp67H66+31A6sbcf2WWE6vcxrXWvY1quY2W3IkvYGOP0RyXD4H3b/5Cxm9Xw8RzRmllLC40s3ya90btm9zR6e6v/SfTStzcHBywLW+pjusrLMgEPbU50mvczXa6v6PqJKd+Wj83X4JS3s0hUcy7IZDma47/AKFjeJ/dd+6qzM69toL4cAI2/wAf6ySn/9LZyc5mHi25J1NTC9rSfpOA9n/TXm/Tsu6y7NsyH+u8OD3PJEmx5dv3cbvoLZ6z1w3U3Y0/pDsdq0NcAC8u7n2exi5nFreczExLA4eraNm0Aub6payx7GOZZvf9D83/AAaSn1X6t2G76t9LtYBJoEB38l72bf8AoLn+nY/WOndQzMV+JkbX5D34rixxY5jjvmrIra9tjtn0lHptn1w6Vh4nSf2c6qhr31YuZe2Wlhe+8Pyq2ubZj1sa/wDnP/A1a6x9YOp4WA+ljqsn1WGt1lQNUF42b4sfe302ud+ckpzPrZXVY7H6oyp7vUeWZFTmObuIDXuta6PbvZV+9/PUV+z9JkLJOTTiEZRb6wyLHvDmQNu0ersDnss+n/J+z/4X8xdRk5uJbSwMIdZQ6u7Hu9MWVFw/R+na0NdVZQ/fbS70/wCa/wAGuTyOkZ9WScWg1sodZvpbYdtf6VzcWprnn3fSv9LfbsqZ/hUlPS9ILcvprcwO9Km71bsm90jVh9K1znHc5znV1srb/wBBaVnUMC40elYKraAfT3tNYfI+i91O97d/9Vc63Lpx/q1kYt2ZXXm1XNrFQfDYrcxr6m4zQ/6PovZ7v0V36RQ9Y0UgXH9EDDS76Vem737vf6bP7f6L9Kyy7Ykp6hjrqum3+ttsxmVPfeKi0tsAaXWUufLnenY3/TLj+m5TrrKq3ACxtfqBszDCIbv/ADvzl0n1Xx6M7JuZc0XMbXtdVZBY4OPubY3/AAtblf8ArpRj4+Ni7GVstdaWgtY1sMa2XAbNu1u5zElPOtc9gLyBsIiTAGv0Tt+lsVPqmQ/07jU39Ndtpa1p1L3Max/8nbs3o75bW94YCANZ5Jn2/wAn3uVfM6QzMqq2ubjOreftd+02/o3/AE7fTY31Hvqs/wBH+k96SnPc80Y8gBraGOFY03jcSdljmfu/T2qvjhra/UDi0MaLJDdw9n7zGw5v8mz8xdB0rA6O7pebj9Qsbl5DWuFQxxYC2prGX0vpa6n+k+sNr3O/m/5n+atXL0/pa8WjHrByLS5lkkgvdY4Mr3EnZW1jf3P+uJKd9mBd1Po+F1Cqv0cam5+Llua0k11XW/obhU33XV1WO2O9P6Fq6vNGEzO+z4Vba6sNgxtwaGhzmHdZurYG/nu2vf8AnvXNYBz8LreJ0zpOabMfCreLr9oFVjXkHML6ne2xnrD0qbP+JsW4G2Y4Dcllhhvt2Nl+7vWd/s930vUSUxyGZLTdbhhj636vx72bw6wahjoe3067fzH7Fzr30UtyaKmX4jS6GV7/AObhzPUxva1trX1++v8ASWfzWxdAzO9bqDcWsuYKmtuyQDJEBzqqrT+97fUez6Cp/WbpmP1HDsy8agftKj9K97BDnsYNt9V0fzljGfpKnO/0aSmf1WLsimtxiveHM9Usn1WjTZ9s9rvXZt9T0XLfbiVtn1J2wIDSAT+/7HfQXEfU3qLcLOrp3B9F9gbkMHuAdP6LJr/OY+t303/n1rrxfmBz25JsbYXFrfTeNpAPt0CSn//T4XOc27Jc+5rQ5jQ0it0wR4Wfnfyl6B9Qen9K6X0q3q+TZXRk2vcx1+RYxhrrAbo2yws2+u539uv/AK4uTd9Set7t1eJsDXbm1usZAAO7Y6yy1qsZf1V6tafVpxmWEu+nVdS4jX95tv7qSnoPrF9cOl5Lq+mdNyDZbe6H5QY4Vj2v27Xva11zNw2exv8AhP0a56xr31uxHzu2kgGZIbDv6291fuWflfVfrGMPWbQ7ex24O9SsxHu3z6it4x6hbkUWPpNb6XAtLXtcNp9tjfY4u9m7fV/22kpnYH47qKjc6sXVj27pa4Hcwvrj91++yz/SfaPV/wBIj2Y9Uu+0udZW6u2vTa07bmkPcA32v9N3v2v/AJCP1bBYMBvUKTIxCbqq9YDXlozK/wDi/S/T/wDB+l+iT+jRlY4a9rmgjUOIew/1bazZ/wB8SU8yaxXUa7ni11MspIO4BjhueS2XbPT+myr/AE9i6Do7g/p9b7h6gY0it7hO0s9npud9Jv8AbWZm4VmHnU42JhnIN7Ds2bnuc4Ok7WfRZsbsV/p2PlYNwqtcxjrSX2hrhYN55rrew7N9e73/AODSU6PS8G3Hq+1dMuZTmY91lGTRc8sZbX/P/oH+5uPbttbVVvb9n/0iDl9S6v1S2yzMwi44FRPoNM2AF7vU2xtY5/psZd7P5xFqws7ItdRiZdWJY0es/wBYOcLHWGHuZs+i9jv3/wB9HczL6Sy+u+2u/MyKHNryaSGsabGnHpa+u7bZ7Xhzd7nfzttKSnl7up15GXRXj60hzX8ES73O97Xf6Ni6folxfmB+K4XmkE2lgDxVvHpsfaKt/t3fvLlKOltfYK3iBEObB7D6Jkrp2/VzKx6/1brFOJS6B6Bqedkt3tq09z3Na76f+Ykp2ulZhspyHeqPTffs2ua6fZRjUuc9u32/Q2bli5/SvqnhdMy8jptQGXQz1K7nPfY9prcGP+k99ba37nfmKWL0DqdG6zH+sDGB0S5lNhBkR9De73f11R63TnYFXpZeYOpHMBDtlfo7Nrh7XOeLNu93uu2V/wCD9n6Sz1ElON1R5DhlY7iz7JSxjjW4gy8ja2W/8H9NamT1ajpHVMvBqvtycCtzXUW4ljXNIc1tnp2s3fZnWV7vSsup/c/m/UWZl1sxun49NTWt9a7dt1AIaJ77lTyAK6SGsLPMggf2d30klO/9V77MjJz8txAc+ye0Nkfo2+7+QzaugpLXlzq3EiifYQ9jg4Forb/L9jm/T9llHprzzHysvGcbMZ5rc6N3cGNWbmn85v5n7i6bpzOvSx9/UMbFx762OfkPAuvDDrtrpixzbfzWNuSU5mf0w1Z9uLiDdk05O1tQ0dr7mOZ9D819b2v3LucjqBbZtI3jQOI1bIgb3OlzP5SDiY31aFz9wvuvvBc/MybbDdYGhrIstY+raz6HpVekrjsL6rUBrn1Y4g7dz7XuEzt72O92n+ESU//UtkOHNZe2e53QD9LVyJ9laIaykNYTJY0tET/JkKFf8436PA4+XKI7+ku/pP0e/wDR/mkpy8xlVu+xgINJhxBYDPMbvUXM9VybqbdtLiLJLgQdoj4tG3f/AGl01v8APn6XJ45+g7+mf8IuL6v/ADzv536Def6v5v8Ar/O+okp6Wr6w41zXVYFTsmy1xYW2gsoDHTvbkO+k/d72fo6/z1X6Nf6Zdh2P3+g/02ucWmRDXtO7+q781yJ0r/kz/tF/MP8A6Nz9A/zv/C/v/wDCrF+rv9Jt/rN+j/N/R7/yUlPUdVFgxHWtyrMI1Q92RUHFzQP5DHVuez99ZNfVc2iouyW15+9wDsrcWOg8TW5vvY3bt/MWxmf8mXfR/mn/AM79D6J+n/wP765PO/nav6P/ADX/AGj+h/b/AOD/APRqSnoHdT9J1dlDHvy7QWsxvSsY5wA/Se/c5jvTZ7/pJuoZHUswbsvFdViV6t9V4c5rj+iiv9I/9Fbu2Xe1VMX6HSf57+byPp/zn0f8D/wf/fFqZ3/Jbv53+bP0+Po/6/8AXvTSU08djRa179Q4wSTr7u+pWnk2ZdWRZRXjXWyypxJY0UzsZXtqyHbt272uyP5daz8b+b/tD6Xx/NVf6z/8ot/pP8xV/N/zX0P/AD4kp36MnOpvZbm2Osqq3D7FjhjfU7NbblPa2xrPb+lfTSsL6ydbq6hnUUMxfsFdTCX73by+wmZ37fc3020sq/4tZ+F/Sh/Svou/nPpct+j/AK/zyudZ/mX/AM1/N/8Aajjt/Of8P/oP5aSnPzsijIsx/SmKS4eMNgctb/wih1BrPspdzIAnvyPFTxf/ABO/4D+kN/mv576Nn9M/9EoXU/6AP6w5+KSmmyHT5f7gvTq8HpIZX6tDbLhWxr7Bc6SA1rI5a9rNP5v6C8zxPpV/R+kOeOV6gfoO/m/5x30ufpXf6/10lI/2Z0Pc0nFaxxPsabnMkj8z22s9RHZjYVB349FFWhJeGNeQYj6T972+0Kv/AIOnn+eb9H+rZ/P/AMn9xCs/O4/hyOElP//Z/+0qiFBob3Rvc2hvcCAzLjAAOEJJTQQEAAAAAAAPHAFaAAMbJUccAgAAAmNtADhCSU0EJQAAAAAAEGdPFcy/PbIrDbo3D6POYW84QklNBDoAAAAAAKcAAAAQAAAAAQAAAAAAC3ByaW50T3V0cHV0AAAABAAAAABQc3RTYm9vbAEAAAAASW50ZWVudW0AAAAASW50ZQAAAABDbHJtAAAAD3ByaW50U2l4dGVlbkJpdGJvb2wAAAAAC3ByaW50ZXJOYW1lVEVYVAAAABkAQgByAG8AdABoAGUAcgAgAE0ARgBDAC0ANwAzADQAMAAgAFAAcgBpAG4AdABlAHIAAAA4QklNBDsAAAAAAbIAAAAQAAAAAQAAAAAAEnByaW50T3V0cHV0T3B0aW9ucwAAABIAAAAAQ3B0bmJvb2wAAAAAAENsYnJib29sAAAAAABSZ3NNYm9vbAAAAAAAQ3JuQ2Jvb2wAAAAAAENudENib29sAAAAAABMYmxzYm9vbAAAAAAATmd0dmJvb2wAAAAAAEVtbERib29sAAAAAABJbnRyYm9vbAAAAAAAQmNrZ09iamMAAAABAAAAAAAAUkdCQwAAAAMAAAAAUmQgIGRvdWJAb+AAAAAAAAAAAABHcm4gZG91YkBv4AAAAAAAAAAAAEJsICBkb3ViQG/gAAAAAAAAAAAAQnJkVFVudEYjUmx0AAAAAAAAAAAAAAAAQmxkIFVudEYjUmx0AAAAAAAAAAAAAAAAUnNsdFVudEYjUHhsQFIAAAAAAAAAAAAKdmVjdG9yRGF0YWJvb2wBAAAAAFBnUHNlbnVtAAAAAFBnUHMAAAAAUGdQQwAAAABMZWZ0VW50RiNSbHQAAAAAAAAAAAAAAABUb3AgVW50RiNSbHQAAAAAAAAAAAAAAABTY2wgVW50RiNQcmNAWQAAAAAAADhCSU0D7QAAAAAAEABIAAAAAQABAEgAAAABAAE4QklNBCYAAAAAAA4AAAAAAAAAAAAAP4AAADhCSU0EDQAAAAAABAAAAB44QklNBBkAAAAAAAQAAAAeOEJJTQPzAAAAAAAJAAAAAAAAAAABADhCSU0nEAAAAAAACgABAAAAAAAAAAI4QklNA/UAAAAAAEgAL2ZmAAEAbGZmAAYAAAAAAAEAL2ZmAAEAoZmaAAYAAAAAAAEAMgAAAAEAWgAAAAYAAAAAAAEANQAAAAEALQAAAAYAAAAAAAE4QklNA/gAAAAAAHAAAP////////////////////////////8D6AAAAAD/////////////////////////////A+gAAAAA/////////////////////////////wPoAAAAAP////////////////////////////8D6AAAOEJJTQQIAAAAAAAQAAAAAQAAAkAAAAJAAAAAADhCSU0EHgAAAAAABAAAAAA4QklNBBoAAAAAA0kAAAAGAAAAAAAAAAAAAAT7AAAI4wAAAAoAMAAxADQANQAwACAAYgB3AF8AcgAAAAEAAAAAAAAAAAAAAAAAAAAAAAAAAQAAAAAAAAAAAAAI4wAABPsAAAAAAAAAAAAAAAAAAAAAAQAAAAAAAAAAAAAAAAAAAAAAAAAQAAAAAQAAAAAAAG51bGwAAAACAAAABmJvdW5kc09iamMAAAABAAAAAAAAUmN0MQAAAAQAAAAAVG9wIGxvbmcAAAAAAAAAAExlZnRsb25nAAAAAAAAAABCdG9tbG9uZwAABPsAAAAAUmdodGxvbmcAAAjj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T7AAAAAFJnaHRsb25nAAAI4w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iPgAAAAEAAACgAAAAWgAAAeAAAKjAAAAiIgAYAAH/2P/iDFhJQ0NfUFJPRklMRQABAQAADEhMaW5vAhAAAG1udHJSR0IgWFlaIAfOAAIACQAGADEAAGFjc3BNU0ZUAAAAAElFQyBzUkdCAAAAAAAAAAAAAAABAAD21gABAAAAANMtSFAgIAAAAAAAAAAAAAAAAAAAAAAAAAAAAAAAAAAAAAAAAAAAAAAAAAAAAAAAAAAAAAAAEWNwcnQAAAFQAAAAM2Rlc2MAAAGEAAAAbHd0cHQAAAHwAAAAFGJrcHQAAAIEAAAAFHJYWVoAAAIYAAAAFGdYWVoAAAIsAAAAFGJYWVoAAAJAAAAAFGRtbmQAAAJUAAAAcGRtZGQAAALEAAAAiHZ1ZWQAAANMAAAAhnZpZXcAAAPUAAAAJGx1bWkAAAP4AAAAFG1lYXMAAAQMAAAAJHRlY2gAAAQwAAAADHJUUkMAAAQ8AAAIDGdUUkMAAAQ8AAAIDGJUUkMAAAQ8AAAIDHRleHQAAAAAQ29weXJpZ2h0IChjKSAxOTk4IEhld2xldHQtUGFja2FyZCBDb21wYW55AABkZXNjAAAAAAAAABJzUkdCIElFQzYxOTY2LTIuMQAAAAAAAAAAAAAAEnNSR0IgSUVDNjE5NjYtMi4xAAAAAAAAAAAAAAAAAAAAAAAAAAAAAAAAAAAAAAAAAAAAAAAAAAAAAAAAAAAAAAAAAABYWVogAAAAAAAA81EAAQAAAAEWzFhZWiAAAAAAAAAAAAAAAAAAAAAAWFlaIAAAAAAAAG+iAAA49QAAA5BYWVogAAAAAAAAYpkAALeFAAAY2lhZWiAAAAAAAAAkoAAAD4QAALbPZGVzYwAAAAAAAAAWSUVDIGh0dHA6Ly93d3cuaWVjLmNoAAAAAAAAAAAAAAAWSUVDIGh0dHA6Ly93d3cuaWVjLmNoAAAAAAAAAAAAAAAAAAAAAAAAAAAAAAAAAAAAAAAAAAAAAAAAAAAAAAAAAAAAAGRlc2MAAAAAAAAALklFQyA2MTk2Ni0yLjEgRGVmYXVsdCBSR0IgY29sb3VyIHNwYWNlIC0gc1JHQgAAAAAAAAAAAAAALklFQyA2MTk2Ni0yLjEgRGVmYXVsdCBSR0IgY29sb3VyIHNwYWNlIC0gc1JHQgAAAAAAAAAAAAAAAAAAAAAAAAAAAABkZXNjAAAAAAAAACxSZWZlcmVuY2UgVmlld2luZyBDb25kaXRpb24gaW4gSUVDNjE5NjYtMi4xAAAAAAAAAAAAAAAsUmVmZXJlbmNlIFZpZXdpbmcgQ29uZGl0aW9uIGluIElFQzYxOTY2LTIuMQAAAAAAAAAAAAAAAAAAAAAAAAAAAAAAAAAAdmlldwAAAAAAE6T+ABRfLgAQzxQAA+3MAAQTCwADXJ4AAAABWFlaIAAAAAAATAlWAFAAAABXH+dtZWFzAAAAAAAAAAEAAAAAAAAAAAAAAAAAAAAAAAACjwAAAAJzaWcgAAAAAENSVCBjdXJ2AAAAAAAABAAAAAAFAAoADwAUABkAHgAjACgALQAyADcAOwBAAEUASgBPAFQAWQBeAGMAaABtAHIAdwB8AIEAhgCLAJAAlQCaAJ8ApACpAK4AsgC3ALwAwQDGAMsA0ADVANsA4ADlAOsA8AD2APsBAQEHAQ0BEwEZAR8BJQErATIBOAE+AUUBTAFSAVkBYAFnAW4BdQF8AYMBiwGSAZoBoQGpAbEBuQHBAckB0QHZAeEB6QHyAfoCAwIMAhQCHQImAi8COAJBAksCVAJdAmcCcQJ6AoQCjgKYAqICrAK2AsECywLVAuAC6wL1AwADCwMWAyEDLQM4A0MDTwNaA2YDcgN+A4oDlgOiA64DugPHA9MD4APsA/kEBgQTBCAELQQ7BEgEVQRjBHEEfgSMBJoEqAS2BMQE0wThBPAE/gUNBRwFKwU6BUkFWAVnBXcFhgWWBaYFtQXFBdUF5QX2BgYGFgYnBjcGSAZZBmoGewaMBp0GrwbABtEG4wb1BwcHGQcrBz0HTwdhB3QHhgeZB6wHvwfSB+UH+AgLCB8IMghGCFoIbgiCCJYIqgi+CNII5wj7CRAJJQk6CU8JZAl5CY8JpAm6Cc8J5Qn7ChEKJwo9ClQKagqBCpgKrgrFCtwK8wsLCyILOQtRC2kLgAuYC7ALyAvhC/kMEgwqDEMMXAx1DI4MpwzADNkM8w0NDSYNQA1aDXQNjg2pDcMN3g34DhMOLg5JDmQOfw6bDrYO0g7uDwkPJQ9BD14Peg+WD7MPzw/sEAkQJhBDEGEQfhCbELkQ1xD1ERMRMRFPEW0RjBGqEckR6BIHEiYSRRJkEoQSoxLDEuMTAxMjE0MTYxODE6QTxRPlFAYUJxRJFGoUixStFM4U8BUSFTQVVhV4FZsVvRXgFgMWJhZJFmwWjxayFtYW+hcdF0EXZReJF64X0hf3GBsYQBhlGIoYrxjVGPoZIBlFGWsZkRm3Gd0aBBoqGlEadxqeGsUa7BsUGzsbYxuKG7Ib2hwCHCocUhx7HKMczBz1HR4dRx1wHZkdwx3sHhYeQB5qHpQevh7pHxMfPh9pH5Qfvx/qIBUgQSBsIJggxCDwIRwhSCF1IaEhziH7IiciVSKCIq8i3SMKIzgjZiOUI8Ij8CQfJE0kfCSrJNolCSU4JWgllyXHJfcmJyZXJocmtyboJxgnSSd6J6sn3CgNKD8ocSiiKNQpBik4KWspnSnQKgIqNSpoKpsqzysCKzYraSudK9EsBSw5LG4soizXLQwtQS12Last4S4WLkwugi63Lu4vJC9aL5Evxy/+MDUwbDCkMNsxEjFKMYIxujHyMioyYzKbMtQzDTNGM38zuDPxNCs0ZTSeNNg1EzVNNYc1wjX9Njc2cjauNuk3JDdgN5w31zgUOFA4jDjIOQU5Qjl/Obw5+To2OnQ6sjrvOy07azuqO+g8JzxlPKQ84z0iPWE9oT3gPiA+YD6gPuA/IT9hP6I/4kAjQGRApkDnQSlBakGsQe5CMEJyQrVC90M6Q31DwEQDREdEikTORRJFVUWaRd5GIkZnRqtG8Ec1R3tHwEgFSEtIkUjXSR1JY0mpSfBKN0p9SsRLDEtTS5pL4kwqTHJMuk0CTUpNk03cTiVObk63TwBPSU+TT91QJ1BxULtRBlFQUZtR5lIxUnxSx1MTU19TqlP2VEJUj1TbVShVdVXCVg9WXFapVvdXRFeSV+BYL1h9WMtZGllpWbhaB1pWWqZa9VtFW5Vb5Vw1XIZc1l0nXXhdyV4aXmxevV8PX2Ffs2AFYFdgqmD8YU9homH1YklinGLwY0Njl2PrZEBklGTpZT1lkmXnZj1mkmboZz1nk2fpaD9olmjsaUNpmmnxakhqn2r3a09rp2v/bFdsr20IbWBtuW4SbmtuxG8eb3hv0XArcIZw4HE6cZVx8HJLcqZzAXNdc7h0FHRwdMx1KHWFdeF2Pnabdvh3VnezeBF4bnjMeSp5iXnnekZ6pXsEe2N7wnwhfIF84X1BfaF+AX5ifsJ/I3+Ef+WAR4CogQqBa4HNgjCCkoL0g1eDuoQdhICE44VHhauGDoZyhteHO4efiASIaYjOiTOJmYn+imSKyoswi5aL/IxjjMqNMY2Yjf+OZo7OjzaPnpAGkG6Q1pE/kaiSEZJ6kuOTTZO2lCCUipT0lV+VyZY0lp+XCpd1l+CYTJi4mSSZkJn8mmia1ZtCm6+cHJyJnPedZJ3SnkCerp8dn4uf+qBpoNihR6G2oiailqMGo3aj5qRWpMelOKWpphqmi6b9p26n4KhSqMSpN6mpqhyqj6sCq3Wr6axcrNCtRK24ri2uoa8Wr4uwALB1sOqxYLHWskuywrM4s660JbSctRO1irYBtnm28Ldot+C4WbjRuUq5wro7urW7LrunvCG8m70VvY++Cr6Evv+/er/1wHDA7MFnwePCX8Lbw1jD1MRRxM7FS8XIxkbGw8dBx7/IPci8yTrJuco4yrfLNsu2zDXMtc01zbXONs62zzfPuNA50LrRPNG+0j/SwdNE08bUSdTL1U7V0dZV1tjXXNfg2GTY6Nls2fHadtr724DcBdyK3RDdlt4c3qLfKd+v4DbgveFE4cziU+Lb42Pj6+Rz5PzlhOYN5pbnH+ep6DLovOlG6dDqW+rl63Dr++yG7RHtnO4o7rTvQO/M8Fjw5fFy8f/yjPMZ86f0NPTC9VD13vZt9vv3ivgZ+Kj5OPnH+lf65/t3/Af8mP0p/br+S/7c/23////tAAxBZG9iZV9DTQAC/+4ADkFkb2JlAGSAAAAAAf/bAIQADAgICAkIDAkJDBELCgsRFQ8MDA8VGBMTFRMTGBEMDAwMDAwRDAwMDAwMDAwMDAwMDAwMDAwMDAwMDAwMDAwMDAENCwsNDg0QDg4QFA4ODhQUDg4ODhQRDAwMDAwREQwMDAwMDBEMDAwMDAwMDAwMDAwMDAwMDAwMDAwMDAwMDAwM/8AAEQgAW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NhKE8pJKWhKE6SSloShOQRylCSloShOkkpDlZWLh478nLuZj49cb7bHBrBJ2t3Od+8521ZnVPrX0HpuGMuzKZkCwE49WM5tr7Y0/RbHbdu7/C2O9JaeZiYmbiXYmbW27FuYW3Vv4Lf++/1/zF431TozukuN2Fe3MxRq4tLXW1A8er6bnb6/+FSU+r9C6/0zr2Icrp9hOwgX0PgW1OP5l9eu3+Q/+bs/wa0oXkP1Oys1/wBaen2YDmF9zzXkMPtLsctc+/c6dtnptZ69f/CVr19JS0JQnShJS0JQhZGdg4rmsycmmh7xLGW2NY4jiWte5qxs3634mLnGj0XXYzYDsmt0y46u9KrbttrZ+/6v9RJTvQlCr4HUcLqNJvw7RdWDtdAILXRO17H7XMcrKSloShOlCSn/0PT4TwnShJTFxDWlziA1oJJOgAHclcT9c/rbWKq8HpeXWWWhxycmmzWBoyiq+o+zd/hX1/8Abi6rrPSMTrPT7On5m8U2EEmtxa4Fp3Md3a/a7/B2Msr/AODXivW8IYfVrMF+aXU1tEWnax+o9u6rHdkMY7f7PSsdXZ/p/RSU73RfrHb0e9luPePsxI9fGn2Pb+d9Ivd623+bt3r0zD610fOeK8LOx8mwjcK6rWufHjsad3t/PXj7ul9LZQxzrb8e5xDQ0PDw4H6VzQ/b7avpru/qVd9Rq3f5JsczqD2ljjmvd67gD721eqfR930rGYuz/ha0lPZJJ4PgmJA0JAJ8SAkpZzGPaWPaHMf7XNcJBB0c1wXkGV1fCpzclgxm4AotfU0CtrnelW51TfU9M7K7WtZt/wAJ7Pz161kZmNjU2ZF1rW10sNjzIMNavFcx1HUOpZ3U62Mrxn3Psrxme5jrH/pHerYya/SpaPtGZ/X9Gv8ApCSlDApxMhnUgMgY4i+o4rq2X1OLmvoyfTyGvb6P/Bfov+MrXrfRPrJ0rrlQfh2/pNQ6mwbXgj6cD3Mf/wBaevO6a8L0nUXudb6gLb3H84uG1zXNj6Ov9hD6W23Adtx8h762FxpLg0Gt9bv0Lq/TA/d2Wf6RJT66kqOD1bGy8HGy3ODTkCHNHDXj22z/ACWvCGeruBI9EESYMwY7dklPJfX/AOqORn9Uxus0F1tDjVjZ9G7aW17oZdS4+3Y7f6d37n85++ucyOgZAsc7Ax7unisbnNNrXsaP3S/d9Jeh9e6w8dDz3U0brfQeGh8Fuojef+L+mvKm5tzaXUsfvbkOHqbuC8na6xJT0X1E+tt2H1NnSc4Ndj59kV3T72W/zVe53+Ers/m/cvUoXnPS/wDF/jYnUcbO6l1J+WMRzbGY1NPpN31lr6g602P3VN2e79Ex9i9DF9Lhua9pB7yElM0lA30ASbGQOfcP71BmZjPLw149hAJ7Gf3f3klP/9Hsj1nNmfYAeAGn+KkzrmUAd9bXntyAP/JLGxXPIc0yWjXXsqPV/rCcD1acQj7XT9K0gO2Ej6Nbdd1vu2/pPoJKdXq31y6hU52F0vEGT1INaXNAc6ukWHbXfmPb/N1/4TZ+4uSq6JiX9RvPUskWdUzgbm5J9mKXvmuyuxulm+3d/SdjKqrP+066DoTLGdCxbZJsy5yb3mSX2WPd7rOXO2VNqq/4tizemub1eq9+MG+o3c/GrsG2dlllL8a553Nay9tfpO/0W/HvSU831Dp/Wui1XmtzmYzSKXB4bdGvFdg3s/R7t/qfo/8AtxSxy4NruJAsrDQywx7do9rXO/Prr/Nf9P7Lb/wX6TS6n1Wm7oudQ8OF2MyktrcNrn0tuGz2fm347vVw8ln+BurWfRW+9m+gtDARW4OD4n2ljnOZU+ln0/T3WWsSU9VjdfcPTbYNzbgHMYXbXNIbNrP3XbFoV9Uwbn/zhbYf9ICOf5f0VxfTw/J6hlWmtzfsX6CmtwIO9xO6x276Dtn/AFe9aWNvufsrYbC0En4DU/1uPzUlOt9Zmk9PZjAD9O+SHCW+wbpcw+2zbu+g79HvXKOa3HF1IeX2OsbXuMFxaS17GQ0Mb+k/SP2t/wC+Laz7sq7ps2y77E8Pc4/Sa1/6J+//AIP6Cxb2F+Vj2cvDwH+BaJdu/rNSU2mH9LaCSYOocI8vzU9BItsrPDXuDT8Tu/inZY1jw/cQ12jnDnX6RCizazKua8z6dkPI7w1u54/rNSU7/wBX+q0Cx3TXkh7rC6qyZE7Wusrs/wBH/Jej/WL6x19DDKmtF+ZaN3puJDK2drLdnu97v5qpcZ9XeqPZT1LNrea8jKb6bS6D7X/pPTDHzu3e/wD4L9GnwurDK6x+2MwOtuN3qsqBhoDGwyTtc630q/oVs/c9VJTuZPVvrB1TFbS2is02tf8AaG0+wbQG7f0t9n02u3fo/of6ZYFfTrKWwD6jr3bca9pkOM/zfp+9nqMd9JbHVvrT01wZj4bbLbA4GGNYxjQPzfVvrvq3bv8ARUXe9Uej5OVkWW1tNdm+3fueTZYHDX9NYdtrdrHu22Ns32pKeux+uvt9QOrG3H9llhOr3Ma11r2NarmNltyJL2Bjj9Eclw+B92/+QsZvV8PEc0ZpZSwuNLN8mvdG7Zvc0enur/0n00rc3BwcsC1vqY7rKyzIBD21OdJr3M12ur+j6iSnflo/N1+CUt7NIVHMuyGQ5muO/wChY3if3XfuqszOvbaC+HACNv8AH+skp//S2cnOZh4tuSdTUwva0n6TgPZ/015v07LusuzbMh/rvDg9zyRJseXb93G76C2es9cN1N2NP6Q7HatDXAAvLu59nsYuZxa3nMxMSwOHq2jZtALm+qWssexjmWb3/Q/N/wAGkp9V+rdhu+rfS7WASaBAd/Je9m3/AKC5/p2P1jp3UMzFfiZG1+Q9+K4scWOY475qyK2vbY7Z9JR6bZ9cOlYeJ0n9nOqoa99WLmXtlpYXvvD8qtrm2Y9bGv8A5z/wNWusfWDqeFgPpY6rJ9VhrdZUDVBeNm+LH3t9NrnfnJKcz62V1WOx+qMqe71HlmRU5jm7iA17rWuj272Vfvfz1Ffs/SZCyTk04hGUW+sMix7w5kDbtHq7A57LPp/yfs/+F/MXUZObiW0sDCHWUOrux7vTFlRcP0fp2tDXVWUP320u9P8Amv8ABrk8jpGfVknFoNbKHWb6W2HbX+lc3Fqa55930r/S327Kmf4VJT0vSC3L6a3MDvSpu9W7JvdI1YfStc5x3Oc51dbK2/8AQWlZ1DAuNHpWCq2gH097TWHyPovdTve3f/VXOty6cf6tZGLdmV15tVzaxUHw2K3Ma+puM0P+j6L2e79Fd+kUPWNFIFx/RAw0u+lXpu9+73+mz+3+i/Sssu2JKeoY66rpt/rbbMZlT33iotLbAGl1lLny53p2N/0y4/puU66yqtwAsbX6gbMwwiG7/wA785dJ9V8ejOybmXNFzG17XVWQWODj7m2N/wALW5X/AK6UY+PjYuxlbLXWloLWNbDGtlwGzbtbucxJTzrXPYC8gbCIkwBr9E7fpbFT6pkP9O41N/TXbaWtadS9zGsf/J27N6O+W1veGAgDWeSZ9v8AJ97lXzOkMzKqtrm4zq3n7XftNv6N/wBO302N9R76rP8AR/pPekpz3PNGPIAa2hjhWNN43EnZY5n7v09qr44a2v1A4tDGiyQ3cPZ+8xsOb/Js/MXQdKwOju6Xm4/ULG5eQ1rhUMcWAtqaxl9L6Wup/pPrDa9zv5v+Z/mrVy9P6WvFox6wci0uZZJIL3WODK9xJ2VtY39z/riSnfZgXdT6PhdQqr9HGpufi5bmtJNdV1v6G4VN911dVjtjvT+haurzRhMzvs+FW2urDYMbcGhoc5h3Wbq2Bv57tr3/AJ71zWAc/C63idM6TmmzHwq3i6/aBVY15BzC+p3tsZ6w9Kmz/ibFuBtmOA3JZYYb7djZfu71nf7Pd9L1ElMchmS03W4YY+t+r8e9m8OsGoY6Ht9Ou38x+xc699FLcmipl+I0uhle/wDm4cz1Mb2tba19fvr/AEln81sXQMzvW6g3FrLmCprbskAyRAc6qq0/ve31Hs+gqf1m6Zj9Rw7MvGoH7So/SvewQ57GDbfVdH85Yxn6Spzv9Gkpn9Vi7IprcYr3hzPVLJ9Vo02fbPa712bfU9Fy324lbZ9SdsCA0gE/v+x30FxH1N6i3Czq6dwfRfYG5DB7gHT+iya/zmPrd9N/59a68X5gc9uSbG2Fxa303jaQD7dAkp//0+FznNuyXPua0OY0NIrdMEeFn538pegfUHp/Sul9Kt6vk2V0ZNr3MdfkWMYa6wG6NssLNvrud/br/wCuLk3fUnre7dXibA125tbrGQADu2OsstarGX9VerWn1acZlhLvp1XUuI1/ebb+6kp6D6xfXDpeS6vpnTcg2W3uh+UGOFY9r9u172tdczcNnsb/AIT9Guesa99bsR87tpIBmSGw7+tvdX7ln5X1X6xjD1m0O3sduDvUrMR7t8+oreMeoW5FFj6TW+lwLS17XDafbY32OLvZu31f9tpKZ2B+O6io3OrF1Y9u6WuB3ML64/dfvss/0n2j1f8ASI9mPVLvtLnWVurtr02tO25pD3AN9r/Td79r/wCQj9WwWDAb1CkyMQm6qvWA15aMyv8A4v0v0/8Awfpfok/o0ZWOGva5oI1DiHsP9W2s2f8AfElPMmsV1Gu54tdTLKSDuAY4bnktl2z0/psq/wBPYug6O4P6fW+4eoGNIre4TtLPZ6bnfSb/AG1mZuFZh51ONiYZyDew7Nm57nODpO1n0WbG7Ff6dj5WDcKrXMY60l9oa4WDeea63sOzfXu9/wDg0lOj0vBtx6vtXTLmU5mPdZRk0XPLGW1/z/6B/ubj27bW1Vb2/Z/9Ig5fUur9UtsszMIuOBUT6DTNgBe71NsbWOf6bGXez+cRasLOyLXUYmXViWNHrP8AWDnCx1hh7mbPovY79/8AfR3My+ksvrvtrvzMihza8mkhrGmxpx6Wvru22e14c3e5387bSkp5e7qdeRl0V4+tIc1/BEu9zve13+jYun6JcX5gfiuF5pBNpYA8Vbx6bH2irf7d37y5SjpbX2Ct4gRDmwew+iZK6dv1cysev9W6xTiUugegannZLd7atPc9zWu+n/mJKdrpWYbKch3qj0337Nrmun2UY1LnPbt9v0Nm5Yuf0r6p4XTMvI6bUBl0M9Su5z32Paa3Bj/pPfW2t+535ili9A6nRusx/rAxgdEuZTYQZEfQ3u939dUet052BV6WXmDqRzAQ7ZX6Oza4e1znizbvd7rtlf8Ag/Z+ks9RJTjdUeQ4ZWO4s+yUsY41uIMvI2tlv/B/TWpk9Wo6R1TLwar7cnArc11FuJY1zSHNbZ6drN32Z1le70rLqf3P5v1FmZdbMbp+PTU1rfWu3bdQCGie+5U8gCukhrCzzIIH9nd9JJTv/Ve+zIyc/LcQHPsntDZH6Nvu/kM2roKS15c6txIon2EPY4OBaK2/y/Y5v0/ZZR6a88x8rLxnGzGea3Ojd3BjVm5p/Ob+Z+4um6czr0sff1DGxce+tjn5DwLrww67a6Ysc2381jbklOZn9MNWfbi4g3ZNOTtbUNHa+5jmfQ/NfW9r9y7nI6gW2bSN40DiNWyIG9zpcz+Ug4mN9Whc/cL7r7wXPzMm2w3WBoayLLWPq2s+h6VXpK47C+q1Aa59WOIO3c+17hM7e9jvdp/hElP/1LZDhzWXtnud0A/S1cifZWiGspDWEyWNLRE/yZChX/ON+jwOPlyiO/pLv6T9Hv8A0f5pKcvMZVbvsYCDSYcQWAzzG71FzPVcm6m3bS4iyS4EHaI+LRt3/wBpdNb/AD5+lyeOfoO/pn/CLi+r/wA87+d+g3n+r+b/AK/zvqJKelq+sONc11WBU7JstcWFtoLKAx0725DvpP3e9n6Ov89V+jX+mXYdj9/oP9NrnFpkQ17Tu/qu/NcidK/5M/7RfzD/AOjc/QP87/wv7/8Awqxfq7/Sbf6zfo/zf0e/8lJT1HVRYMR1rcqzCNUPdkVBxc0D+Qx1bns/fWTX1XNoqLsltefvcA7K3FjoPE1ub72N27fzFsZn/Jl30f5p/wDO/Q+ifp/8D++uTzv52r+j/wA1/wBo/of2/wDg/wD0akp6B3U/SdXZQx78u0FrMb0rGOcAP0nv3OY702e/6SbqGR1LMG7LxXVYlerfVeHOa4/oor/SP/RW7tl3tVTF+h0n+e/m8j6f859H/A/8H/3xamd/yW7+d/mz9Pj6P+v/AF700lNPHY0Wte/UOMEk6+7vqVp5NmXVkWUV411ssqcSWNFM7GV7ash27du9rsj+XWs/G/m/7Q+l8fzVX+s//KLf6T/MVfzf819D/wA+JKd+jJzqb2W5tjrKqtw+xY4Y31OzW25T2tsaz2/pX00rC+snW6uoZ1FDMX7BXUwl+928vsJmd+33N9NtLKv+LWfhf0of0r6Lv5z6XLfo/wCv88rnWf5l/wDNfzf/AGo47fzn/D/6D+Wkpz87IoyLMf0pikuHjDYHLW/8IodQaz7KXcyAJ78jxU8X/wATv+A/pDf5r+e+jZ/TP/RKF1P+gD+sOfikppsh0+X+4L06vB6SGV+rQ2y4Vsa+wXOkgNayOWvazT+b+gvM8T6Vf0fpDnjleoH6Dv5v+cd9Ln6V3+v9dJSP9mdD3NJxWscT7Gm5zJI/M9trPUR2Y2FQd+PRRVoSXhjXkGI+k/e9vtCr/wCDp5/nm/R/q2fz/wDJ/cQrPzuP4cjhJT//2ThCSU0EIQAAAAAAWQAAAAEBAAAADwBBAGQAbwBiAGUAIABQAGgAbwB0AG8AcwBoAG8AcAAAABUAQQBkAG8AYgBlACAAUABoAG8AdABvAHMAaABvAHAAIABDAFMANQAuADEAAAABADhCSU0EBgAAAAAABwAIAAAAAQEA/+ENGGh0dHA6Ly9ucy5hZG9iZS5jb20veGFwLzEuMC8APD94cGFja2V0IGJlZ2luPSLvu78iIGlkPSJXNU0wTXBDZWhpSHpyZVN6TlRjemtjOWQiPz4gPHg6eG1wbWV0YSB4bWxuczp4PSJhZG9iZTpuczptZXRhLyIgeDp4bXB0az0iQWRvYmUgWE1QIENvcmUgNS4wLWMwNjEgNjQuMTQwOTQ5LCAyMDEwLzEyLzA3LTEwOjU3OjAxICAgICAgICAiPiA8cmRmOlJERiB4bWxuczpyZGY9Imh0dHA6Ly93d3cudzMub3JnLzE5OTkvMDIvMjItcmRmLXN5bnRheC1ucyMiPiA8cmRmOkRlc2NyaXB0aW9uIHJkZjphYm91dD0iIiB4bWxuczpjcnM9Imh0dHA6Ly9ucy5hZG9iZS5jb20vY2FtZXJhLXJhdy1zZXR0aW5ncy8xLjAvIiB4bWxuczpwaG90b3Nob3A9Imh0dHA6Ly9ucy5hZG9iZS5jb20vcGhvdG9zaG9wLzEuMC8iIHhtbG5zOnhtcD0iaHR0cDovL25zLmFkb2JlLmNvbS94YXAvMS4wLyIgeG1sbnM6ZGM9Imh0dHA6Ly9wdXJsLm9yZy9kYy9lbGVtZW50cy8xLjEvIiB4bWxuczp4bXBNTT0iaHR0cDovL25zLmFkb2JlLmNvbS94YXAvMS4wL21tLyIgeG1sbnM6c3RFdnQ9Imh0dHA6Ly9ucy5hZG9iZS5jb20veGFwLzEuMC9zVHlwZS9SZXNvdXJjZUV2ZW50IyIgY3JzOkFscmVhZHlBcHBsaWVkPSJUcnVlIiBwaG90b3Nob3A6Q29sb3JNb2RlPSIzIiB4bXA6Q3JlYXRlRGF0ZT0iMjAxMi0wOC0xNlQxNjo0Nzo0MC0wNzowMCIgeG1wOk1vZGlmeURhdGU9IjIwMTItMDgtMTZUMTY6NDk6NDktMDc6MDAiIHhtcDpNZXRhZGF0YURhdGU9IjIwMTItMDgtMTZUMTY6NDk6NDktMDc6MDAiIGRjOmZvcm1hdD0iaW1hZ2UvanBlZyIgeG1wTU06SW5zdGFuY2VJRD0ieG1wLmlpZDozMUNGMDMxMUZERTdFMTExQUQ5QzkxQ0Q1NkJCMEQwOSIgeG1wTU06RG9jdW1lbnRJRD0ieG1wLmRpZDozMUNGMDMxMUZERTdFMTExQUQ5QzkxQ0Q1NkJCMEQwOSIgeG1wTU06T3JpZ2luYWxEb2N1bWVudElEPSJ4bXAuZGlkOjMxQ0YwMzExRkRFN0UxMTFBRDlDOTFDRDU2QkIwRDA5Ij4gPHhtcE1NOkhpc3Rvcnk+IDxyZGY6U2VxPiA8cmRmOmxpIHN0RXZ0OmFjdGlvbj0ic2F2ZWQiIHN0RXZ0Omluc3RhbmNlSUQ9InhtcC5paWQ6MzFDRjAzMTFGREU3RTExMUFEOUM5MUNENTZCQjBEMDkiIHN0RXZ0OndoZW49IjIwMTItMDgtMTZUMTY6NDk6NDkt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RAAAAAAf/bAIQAAQEBAQEBAQEBAQEBAQEBAQEBAQEBAQEBAQEBAQIBAQEBAQECAgICAgICAgICAgICAgMDAwMDAwMDAwMDAwMDAwEBAQEBAQECAQECAwICAgMDAwMDAwMDAwMDAwMDAwMDAwMDAwMDAwMDAwMDAwMDAwMDAwMDAwMDAwMDAwMDAwMD/8AAEQgE+wjjAwERAAIRAQMRAf/dAAQBHf/EAaIAAAAGAgMBAAAAAAAAAAAAAAcIBgUECQMKAgEACwEAAAYDAQEBAAAAAAAAAAAABgUEAwcCCAEJAAoLEAACAQMEAQMDAgMDAwIGCXUBAgMEEQUSBiEHEyIACDEUQTIjFQlRQhZhJDMXUnGBGGKRJUOhsfAmNHIKGcHRNSfhUzaC8ZKiRFRzRUY3R2MoVVZXGrLC0uLyZIN0k4Rlo7PD0+MpOGbzdSo5OkhJSlhZWmdoaWp2d3h5eoWGh4iJipSVlpeYmZqkpaanqKmqtLW2t7i5usTFxsfIycrU1dbX2Nna5OXm5+jp6vT19vf4+foRAAIBAwIEBAMFBAQEBgYFbQECAxEEIRIFMQYAIhNBUQcyYRRxCEKBI5EVUqFiFjMJsSTB0UNy8BfhgjQlklMYY0TxorImNRlUNkVkJwpzg5NGdMLS4vJVZXVWN4SFo7PD0+PzKRqUpLTE1OT0laW1xdXl9ShHV2Y4doaWprbG1ub2Z3eHl6e3x9fn90hYaHiImKi4yNjo+DlJWWl5iZmpucnZ6fkqOkpaanqKmqq6ytrq+v/aAAwDAQACEQMRAD8A3iyjH6kH/XJ9+6917Qf8Pfuvde0H/D/effuvde0H/D/effuvde0H/D/effuvdcgptySP9Y/7Hn37r3Xip/DH/Yk+/de69ov+okn/AF7/AO9+/de66KG/H+8/W/v3XuubRkKouD9OeebC1/fuvdcNL/6r/eT7917r2l/9V/vJ9+6910UY/Ug/65Pv3XuvaD/h/vPv3XuvaD/h7917r2g/4f7z7917r2g/4f7z7917rsJ/X/ePfuvdeKf0/wB59+6916zgAC1h/S3/ABPv3XuvFGJJJHPv3XuutLDiwP8Ajx/xPv3XuuYU2FyR/gLD/eB7917riUJPBv8A65JPv3XuuOhv6f7yPfuvdd6G/r/h9fqP6e/de67Cf1/3j37r3Xin9P8AeffuvddhB/aJ+v4/p/sffuvdcSpuQBcf4gf8T7917r2lj/Qf7Yf717917rsJ/X/ePfuvddlLgC/0v+Prf37r3XXjP4I/2PHv3XuvBP6/7x7917rxT+n+8+/de68E/r/vHv3XuveMfgn/AGPPv3XuuQXi2o/7Dj37r3XWgH6k/wC39+6913pH5LEf6/v3XuuvULgC4/F/969+6910efqh/wBuf+I9+6912Lf8c7/8GJ+nv3XuutJP1sv+AHv3Xuu/GPyT/sOPfuvddaCOFNh/r/8AFPfuvdes4/N/99/j7917ro6vyt/9v/xHv3XuvaSf8Bf6c/7ex9+6912E/r/vHv3Xuu9A/wAf949+6910U/p/vPv3XuutB/w/3n37r3XYT+v+8e/de694x+Cf9jz7917rsR3vzwAT/tvfuvddhLflv9gbe/de66II+g1f4tY/7Dn37r3XHSx/AH++/wAPfuvddaGH+P8Asf8Aivv3XuvWI/s3/wBv/wAR7917rkEBHII/1j7917rvQP8AH/ePfuvddFP6f7z7917roBwLf9G+/de68Q5+v/Ee/de68Ebj6cfS9r/6/Hv3Xuudmvzp+ov9fwb+/de66K2+gB+puQCBx9L/AOvb37r3XWi/+0/4fX/effuvddFD+Of9sPfuvddaG/p/vI9+6913oP8Ah/vPv3XuvaD/AIf7z7917rvSw/Cn/ff4+/de6703+osf8LW9+6913oA+hYf7H37r3XFlN+Ln/XPv3XuugHH0/wCI9+691y0luWvf/YfT37r3XRT+n+8+/de67Cm3JI/1j/seffuvdd2P4Y/7EA+/de69Zv8AVf7wPfuvdcCrE/1/x4Hv3XuvAOPp/wAR7917rvST+o2P0H0/4j37r3XRW341f42P/Ee/de660k/Rbf7x/vfv3XuvaG/p/vI9+69134zci63H159+6917Qf8AD/effuvdeAcfT/iPfuvdd6S3LcH6fQfT/Ye/de66KH8c/wC2Hv3XuvaG/wAB/vv8Pfuvde0H/D/effuvdd2ewH0A4/H9b/X37r3XtLf1F7/Xm/8AT6+/de66KNz9D/sfr7917rrQ39P95Hv3Xuuwh/PH+8+/de68UI+nP+8f737917rvS44vb82ufyPrx7917r2l/wDVf7yffuvddEOfqP8AevfuvddaG/p/vI9+6917Q39P95Hv3XuuQTjm4P8AsPfuvdeKH8f7z/X37r3XQQ/k2/3n37r3XtDA8f7fge/de68Q5+o/3r37r3XWhv6f7yPfuvde0MP8f9j/AMV9+6917Q39P95Hv3XuuwHH0/4j37r3XIB/ybf7AH37r3XTKxP9f8eB7917rjob+n+8j37r3XYQ/wBdJ5/x/HH09+691mAP0BJ4F+bXP59+691xMRtdr3/wN7fn/be/de6xlDfjkf7D37r3XWhv6f7yPfuvde0N/T/eR7917rsIfzx/vPv3XuvFD+Of949+6914Ifzx/vPv3XuvFD+Of9sPfuvddaG/p/vI9+6912EP54/3n37r3XZTjjk3/wBbj37r3XHQ39P95Hv3XuvaG/p/vI9+6917Q39P95Hv3XuuWgn68f7Af8R7917rmsZFzcEWNweDce/de64WccD/AIj/AIn37r3XRDn6j/evfuvdeAcfT/iPfuvdcgH/ACbf7AH37r3XipP15NuCeLf4WHv3XuurOOB/xH/E+/de67s/9R/vHv3XuuirHkkE+/de66AcfT/iPfuvdeOr8rf/AG//ABHv3XuursOACP8AAD/eeffuvdcypP1b6f4e/de65JFzfV9P8P6+/de64OpLEgccf0H4/p7917rjob+n+8j37r3XtDf0/wB5Hv3Xuuahh+bc/SwPv3XuumVif6/48D/Ye/de69yV5Um35+nA/qf9j7917roEj6IRf+tz7917ruxf68W/w/r7917r1mXhTcfX8fX/AGPv3XuvaWPJPP4/5GPfuvde8Z/JH+w59+6916zLwpuPr+Pr/sffuvdcl1c6v9h9P+I9+691xZWJ/qPx9B7917rrQ3+A/wB9/h7917rrQw/x/wBj/wAV9+691zUMPzbn6WB9+6914qTyWuf9b37r3XDQw/x/2P8AxX37r3XtDf0/3ke/de67CH88f7z7917rxQ/jn/bD37r3XWhv6f7yPfuvde0t/T/iP979+6912EP54/3n37r3Xfj/AMf949+6910UP45/2w9+691xII+o9+6912P8Fv8A6/Pv3Xuu9LWtb+v5Hv3Xuu1Vhfm3+2Pv3XuuyH/Bv/sAPfuvdes45/P5HHI/wt/j7917rq5BOkGxt9Qf6c/7zf37r3XdmYerix4Fv6ge/de660sp9Jv/ALb/AIn37r3Xeph/ZJ/33+A9+6910QX/ANptzzfnn6e/de69cpxa5PI/3r37r3XiSfqhP+3Hv3XuuuPyhA/1z7917r2kN+m/H1v/AMRb37r3Xfj/AMf949+6916xT6DVf/A/j/W9+6917SX5PH4+n/FffuvddFCPpyP9t/vHv3XuuNj/AEP+2Pv3Xuu9Lf0/33+x9+6917Q39P8AeR7917rsIfzx/vPv3Xuu7Mo4N+fpb37r3XR1Na4PH+B9+6915Q3I+lx+R7917rtgxtzqt+eOP8PfuvddBD+eP959+6913Yp9Ob/4H/iPfuvddrqZhf0j6Hg83+n+8+/de69IpDWsCD/QWvfk39+6910qsL82/wALA/7H37r3XmB4/tfX8f8AFPfuvddAsPotv9g34/1/fuvdeOprcf7wffuvddqrD82/2x9+6915gxA5va/4sf8Ajfv3XuvKGF7AC/8AW/v3XuvMGNrgH/Wv/vPv3XuugHF7f8RY/wCIv7917rv9z/faffuvddHWeDf/AGH/ABr37r3XhqW9gf8AYg+/de68dTW4/wB4Pv3XuvBD+eP959+6914ofxz/ALYe/de69ob/AAH++/w9+6911oYf4/7H/ivv3XuvWYXGm/8AsL2/1iPfuvde0t/T/iP979+6914qw/H+25/3r37r3XUgNwV4ve4P4P1H9ffuvdcRcEA83vz9AP8AX/3n37r3Xri5H9LX/wBj9PfuvdeIvb68EEW/r7917rIUNhb6/n6W9+6914BlP0/H+v8A717917rxLEWK/wC8H37r3XWlv6f8R/vfv3XuvaWH4P8Avf8AvXv3Xuuvp9Qf969+6912Da+kG9v63/4j37r3XL1NwRb/ABt/xX37r3XjGQPrf/bf8V9+6911ob/Af77/AA9+6914Bl4Avf8A1z7917rxLEWK/wC8H37r3XQU/wBD/vX+9+/de67CH88f7Y+/de68UI+nP+w9+6916xtcg8cW+nH1vz7917rj6T9Qbf64P/Ee/de65AgfpBJ/x/p/sPfuvddkO1uP9b/Y/wCv7917rrQ3+A/33+Hv3XuvaD/h/vPv3Xuu7FOTY34+vv3Xuui2oWsf68c+/de68EJ+vH++/p7917roqR+L/wCtf37r3XgpP+H+uD7917rkEYcgi/4+n/E/T37r3XruP6/7YH/evfuvdcTqa1weP6A+/de66sf6H/bH37r3XrH+h/2x9+6913pb+n/Ef737917r2lh+D/vf+9e/de65spZbgHj62B/2Pv3Xusdj/Q/7Y+/de67GoG4B/wBsffuvdchduGFgOf6f737917riVNyACbH8c/717917rw1A3AP+2Pv3XuuR1NwRb8/Qj37r3XEoR/j/AK3v3XuvC6m9jzwPr9ffuvdctZ+luf8AY/717917rosT+peP9iOffuvdceD9Ab/69/8AiPfuvdesf6H/AGx9+6916x/of9sffuvdZQGVbBbkg3uOB/X37r3XTD0iw5v+Af6D37r3XABrjg2HJ/H0P+Pv3Xuuelf6H9f9R+j37r3X/9DeQ9+691737r3Xvfuvde9+691737r3Xvfuvde9+691737r3Xh/Qfnj37r3WR7cD+lz9P8Abe/de6x+/de697917r3v3Xuve/de697917r3v3Xuve/de697917r3v3Xuve/de697917r3v3Xuve/de697917rux/of9sffuvdde/de697917r3v3Xuve/de697917r3v3XuuwCfoCf9Ye/de69Y/wBD/tj7917rr37r3Xvfuvde9+691737r3Xvfuvde9+691737r3XvfuvddjV+L/7C/v3XuvXYfUkf7E+/de65C+hje/IAB9RP5NgffuvdcP999AP969+691737r3XvfuvddgE/QE/wCsPfuvddWI+ot7917r3v3Xuve/de697917r3v3Xuve/de697917r3v3XuuQ+jc/wBOP8L8n37r3XH37r3XY1fi/wDsL+/de68b/m/+x9+69117917r3v3Xuve/de697917r3v3XuuwCfoCf9YX9+6911Yj6i3v3Xuve/de697917rsG39P9iAf979+6914m/8AT/YAD/evfuvdde/de697917r3v3Xuve/de67Bt/T/YgH/e/fuvddXv8A8iA/3r37r3Xvfuvde9+691737r3Xvfuvde9+691737r3Xvfuvde9+691737r3Xvfuvde9+691737r3XvfuvddqLkcX/r/re/de68Tck8C5/Hv3Xuuvfuvde9+691737r3Xdj/Q/7Y+/de669+691737r3Xvfuvde9+691737r3Xvfuvde9+6912L3Fvr7917rtjyf9f/AHrj37r3XH37r3Xvfuvde9+691737r3Xvfuvde9+691737r3Xvfuvde9+691737r3Xvfuvde9+691737r3Xvfuvde9+691737r3Xvfuvde9+691m1BtQH+w/qePfuvdYypAv/t/8Pfuvdcffuvde9+691737r3Xvfuvde9+691737r3Xvfuvde9+691737r3Xvfuvde9+691737r3XvfuvdZPonH5+t/8R+PfuvdY/fuvde9+691737r3Xvfuvde9+691737r3Xvfuvde9+691737r3Xvfuvdetzf8/T37r3XvfuvdZBwlx9T/xW3v3Xusfv3Xuve/de697917r3v3Xuve/de67v/gL/ANSLn/effuvddXv/AMiA/wB69+691737r3Xvfuvde9+691737r3Xvfuvde9+691737r3Xvfuvde9+691737r3Xvfuvde9+691737r3Xvfuvde9+691737r3Xvfuvde9+691737r3Xvfuvde9+691737r3Xvfuvde9+691737r3XYJF7fn6/n/e/fuvdeAuQP8Rf/AFr8+/de68Tck+/de669+6912Db+n+xAP+9+/de66vf/AJEB/vXv3Xuve/de67Bt/T/YgH/e/fuvdeuf8P8AbD37r3Xib/0/2AA/3r37r3XXv3Xuve/de697917r3v3XuvWJ4H1/31/fuvdcmPP9LcD/AGHv3XuuPv3Xuve/de697917r3v3Xuve/de697917r3v3Xuve/de697917rKBqWxPPP+35tf37r3WK1if9fn/evfuvde9+691737r3Xvfuvde9+691737r3Xvfuvde9+691737r3Xvfuvde9+691737r3Xvfuvde9+691737r3Xvfuvde9+691737r3Xvfuvdd88/X/H6/7z7917riRf+n+xF/fuvdcQnJJtY34/3309+6913psAAF4vckcm/v3Xuuwthc2DG1gB9Bzzf+vv3Xuu/fuvde9+691737r3Xvfuvde9+691737r3Xvfuvde9+691737r3Xvfuvde9+691737r3XLgLb8t+f6C/49+691x9+691737r3Xvfuvdevb/kQP+9+/de67uT+BxzwB/vNvfuvdde/de697917r3v3Xuve/de697917r3v3Xuve/de697917r3v3Xuve/de697917r3v3Xuve/de697917rsAm9vwCT/rD37r3XJbcj6ah9Tz+bcAe/de64e/de697917r3v3Xuve/de697917r3v3Xuve/de697917r3v3Xuve/de697917r3v3XuuSrc/wCA+v8AxT37r3Xma5/w/wB9z7917rj7917r3v3Xuve/de6//9HeQ9+691737r3Xvfuvde9+691737r3WVQLDgH/AGHv3XuuiB5LWFhbixAPF/z7917ri36jYW/wH+t7917rj7917rMyNpWx4/qfzbj8e/de6xEWNvfuvdde/de697917r3v3Xuve/de697917r3v3Xuve/de697917r3v3Xuve/de697917r3v3Xuu/xb/H6/n37r3XZLDi54/F/fuvdcbk/U39+691lVQQDa5/437917rlYf0H+2Hv3XusTfX6Af63v3XuuPv3Xuve/de6zJ+n/XP/ABr37r3XF2P0HFvyPr9Pfuvdcbiw1Ak/1Jtx+Pp7917rmoBB4H1/1/8Ae/fuvdcXAB4FuP8AiffuvdcPfuvde9+691737r3Xvfuvde9+691yDECw45vf8+/de66N+L/04/1vfuvddrwGN7WH+9+/de66t6b/AONv949+69117917r3v3XuuwSPoSP9Y+/de6yJyOeefzz+PfuvdcXAB4FuP+J9+691w9+691737r3Xvfuvde9+691mi02JIB5sAQD/r/AF9+691wksGJsAPrwPx/sPfuvdckRjcj6kWH+Bv+b/63v3XusZBUkEWI/wBb/X/H+v7917rwJAsDYf4e/de6yqAQCQCeeTyfr7917rG31+gH+t7917rj7917r3v3XuuwxH0Pv3XusoHAJAJN/wAf0JHPH+Hv3XuuDEg2Hpt/Tj/Y8e/de64XJ+pv7917r3v3Xuve/de697917r3v3XuuQubAAk3J4uT7917rom9v8Bb/AHkn37r3Xrem/wDjb/ePfuvdde/de6yIoI5H59+691xYAHj+nv3XuuPv3Xuve/de674/Bv8A8QfyPfuvdde/de6yKoIBI+v++/Hv3XuuLAAkD37r3XH37r3Xvfuvde9+6912GI+h9+6914kn6+/de669+691737r3XJfqP8AX5H4IuD7917rxY3P45+nB+nHv3XuuiSfr7917rr37r3XYYjgH37r3Xd2PFz/ALc39+6910ST9ffuvdde/de697917rsMQODweffuvdeJJ+vv3Xuuvfuvde9+6912PqLfX/inPv3XuuRYgm3HP+9ce/de64kk/X37r3XgxH0Pv3XuvEk/X37r3XXv3Xuve/de697917r3v3Xuve/de67NuLf05/1/fuvdde/de697917rkGIFh/X6+/de66JJ+vv3Xuuvfuvde9+691737r3Xvfuvde9+691mj/6K9+691ykIY6R/Qc/7Hn37r3WAggXI/Nvfuvdde/de697917r3v3XusiKCOR+ffuvdcWAB4/p7917rj7917r3v3XusiKCOR+ffuvdeY6TZeB9f68/7H37r3XAkn6+/de669+691737r3WQ+lePz/X/ABHv3Xusfv3Xuve/de697917rKn0/wBj/wAR7917ri/1/wBh/wAT7917rh7917r3v3XuuwxH0Pv3XuvEk/X37r3XXv3Xuve/de697917rJ9E/wBf/iePfuvdY/fuvddhiPoffuvdeJJ+vv3Xuuvfuvde9+691yBIFwR/T8X9+6910ST9f9b37r3XXv3Xuve/de6yIoI5H59+69104Atb839+691xDEfQ+/de68ST9ffuvdde/de6yIoI5H59+691xYAHj+nv3XuuSKCOR+ffuvddOALW/wAffuvdcPfuvde9+6912GI+h9+6914kn6+/de65ooI5H59+691xYAHj+nv3XuugxH0Pv3Xuu9bf1/3ge/de66JJ+vv3Xuuvfuvdc1NtRHJvxex4/PHv3XuvPzpP0JHItaxv/T37r3XD37r3XvfuvdZkFh/r8+/de66a11BFxyf8eB+PfuvdYybkn+pJ9+69117917r3v3Xuve/de697917r3v3Xuve/de697917r3v3Xuve/de697917rLGOCf99/vuffuvdeb6r/hc/wC259+691w1ck2BuSeR/X37r3XRN/wB/rC3v3XuvBiOAf8Aevfuvdd62/r/ALwPfuvdc1AYXa5N7f04/wBh7917ri4Atb839+691xBt+Af9cX9+6914m/4A/wBYW9+69117917rmgBvf/D8n37r3WQAD8f7C59+6911IApuFFm5F+fxzY+/de64ABr34tb6ce/de65eMcc/69/z/tvfuvdYyR+Bb/Y39+6912unnV/sPr/xHv3XuuiCPr7917rr37r3Xvfuvdc1UNe9+Le/de68yhbWvzf37r3XEMR9D7917rxJP19+69117917rkD9RYH882/H19+6914gkarAD/Dj82+nv3XuuPv3XuuwxH0Pv3XuvFifqf8AeB7917rr37r3XIMVva3P9ffuvdcffuvde9+691737r3XJhbSt72H+8n+p9+6910DY3sD/gRce/de65gByeALf6ngf7z7917rplC2tfm/v3XuuHv3Xuve/de67BI+nv3Xuu9V76uf+K/g+/de64+/de697917rsG34B/1xf37r3Xib/gD/WHv3XuuvfuvdZQoI0n6qL3H+Jtb37r3XFlC2tfm/v3XuuHv3XuuwbG9gf8AAi49+6914km44AP4AA9+6914GxJ+txa349+691yIuNVgP6Afnn6n37r3XEG34B/1xf37r3XZa4tYD/W9+6914EAXtc/Sx5Fv6+/de65ISTY/S39B7917rkxAX9Km5+pHP9ffuvdYy1xawH+t7917roG34B/1xf37r3Xd7i2kcXPHHv3XuuuLc3vbjnj6/wBPfuvde4t+b3/2FvfuvdeBtf8AxFvfuvdeLEix/rf37r3XXv3Xuve/de65pYsLj6c/Ugmx9+691zlQL6h9CfoefqL3B9+691h9+691737r3XJQCSD/AE9+6912ygC4v9ffuvdcPfuvddg2/p/sfx/j7917rssSLG3+v+ffuvdcffuvde9+691737r3XvfuvdZE4BJ+n/FPfuvdY/fuvde9+691yUAkg/09+691z0D/AB/3j37r3X//0t5Jvr9AP9b37r3XH37r3Xvfuvde9+691737r3XIarcXsP6X/wBf37r3WRRwpI9VuSf9c/S/v3Xuu7D+g/2w9+691ib9RAFv8B/t/fuvdcnJFgCbD8XNh/T37r3WP37r3XvfuvdZVAsOAf8AYe/de64N9foB/re/de64+/de697917r3v3Xuve/de697917r3v3XuuyLG3v3Xuuvfuvde9+691737r3Xv9c3/wAT7917r3v3Xuu9Rta9gP8Ait/r7917rKv6Rfk/8b9+691jf9R/2H+9e/de64+/de697917ru7cWJFv6H37r3Xr/n8/1PJ9+6914km5PP8AU+/de679QANzb8fX/ffj37r3XmN7H/AX/wBf37r3XH37r3XIfgECxP6iDx+PqPp7917rmEX/AF/6fjj/AGHv3XuuDAA2H9Pfuvdcffuvde9+6912STa/4Fh/rfX37r3Xf9g/4ta/5+l/r7917rzcAAfkA/7H37r3XH37r3Xvfuvde9+6912CR9D7917rxJP19+691yW30I9V+Pr/ALbj37r3XEgg2Pv3XuuvfuvdZEAINwDz+Rf37r3XT8Hjjj8cf717917rhcn6m/v3XusgZlTgkXb/AIj37r3XAkkknk/m/wDtvfuvdde/de6zJ+kf7H/e/fuvdY3/AFH/AGH+9e/de64+/de697917rKqggEi/wDsT/X37r3XBuCQCQPxyffuvdcffuvde9+691737r3Xvfuvde9+691737r3WVALXtzc8/7Ae/de670r/T/iP969+691wfj0j6fX/Y/T37r3XD37r3XYYj6H37r3XiSTc+/de669+6913c20/i9/9ja3v3Xuuvfuvde9+691yDEWANh/rD37r3XMAMLkcn/X/wBb37r3XLSo/H/E/wC9+/de6xN9foB/re/de69pJAI/p/h9bn37r3XRBBIP1Hv3Xuuvfuvde9+691zABVrj+v8AvXv3XuultySbAD/e+D/xHv3XuuPv3XusiKCOR+ffuvdcWAB4/p7917rj7917rKgFr/m//Ee/de670L/T/eT7917r2hf6f7yffuvdZAsZABGkgfUE8+n6e/de6jsLMR/T37r3XH37r3Xvfuvdd34tYf6/5/2Hv3Xuu10jlrji4t9STwOffuvdcffuvde9+691lT6f7H/iPfuvdcX+v+w/4n37r3XD37r3XvfuvdZEUEcj8+/de64sADx/T37r3XgRaxF+b/X37r3XQNjcD/Gxufx/h7917rr37r3Xvfuvde9+691zW31bkDgfX6/j6e/de65BQb3H545P0/Hv3XuuDAA8f09+691x9+691kQAg3APP5F/fuvddOADwLcf8T7917riGI+h9+691lSxOpvVY2/px/sPfuvdc5QpIVT/AGQbj6Xubj37r3Ucgj6/763v3Xuuvfuvde9+6912GI+h9+6914kn6+/de669+6916xH1FvfuvddhiPoffuvdeJJ+vv3XuuaKCOR+ffuvddOALW/N/fuvdcVFyOPyL/6w/r7917rMQG/2HH1Pv3XuutC/0/3k+/de6xsADx/T37r3XH37r3WVPp/sf+I9+691xf6/7D/iffuvdcPfuvde9+691737r3Xvfuvde9+691737r3XNAp4P1J4+v8AxHv3XuuUtrjT/sfr/sf949+691i9+691737r3Xvfuvde9+691737r3Xvfuvdevf/AJEB/vXv3XusiKCOR+ffuvdctC/0/wB5Pv3XuuLEqQBwLf8AE/4+/de64libX/H9PfuvddcWP1v+OeP9j7917rr37r3XvfuvddhiPoffuvdeJJ+vv3XuvBiBYH/eB7917rxN/rzxb/fW9+69117917r3v3Xuve/de67/AAf9cf8AE+/de67uQBY/Xk8D63t/vXv3XuuiSTc+/de669+691kRQRyPz7917rpwBa35v7917rj+Pp+fr/xHv3XuvA2tYfS/+8+/de68Tc3IH+8+/de669+691737r3XIMQPqb/j6W9+6913qOkk834Bt/X62t7917ryqGve/FvfuvdeZQtrX5v7917rh7917r3v3Xuve/de697917r3v3XuuaqGve/FvfuvdeZQtrX5v7917rh7917r3v3XusqfT/Y/8R7917rtzYf6/H+8e/de64Koa978W9+6912UtawJ/ryB7917rsBD9B/vfv3XuuLgC1vzf37r3XEEj6e/de67LFrX/Hv3XuurHk/0+v8Asffuvdde/de697917rsEj6e/de671tb8E/4/8a9+691kvrUX/HAtbj37r3WMMVva3P8AX37r3XRYta/4+lrj37r3XibgA24/w9+69117917rlqJtfmxv7917ro/U/jn6f09+69117917rkGK3tbn+vv3XuvFi1r/AI9+691x9+691zQA3uP979+69126gC4/r7917rH7917r3v3Xuve/de697917rsG34B/1xf37r3XZa4tYD/W9+691x9+691737r3Xvfuvdc0AN7j+nv3XuvOoFvqb3vf37r3XD37r3XIMVva3P9ffuvdd3DX1cW+lvzf/AF/fuvddBSf8LfW4/P8Ah/sPfuvddG34B/2Jv/xHv3XuuvfuvddgXvf+nHPJP+t7917rs/pANwQePqOPr7917rtVDXvfi3v3XuvMoW1r839+691w9+691yUc3va3J4/x459+6915WKtqHJ/xv7917rssGuWH059P+8/X37r3XTKVte3N/wDeLf8AFffuvdcffuvde9+691737r3Xd+CP62/3j37r3XXv3XuuSAEkEA8f7bn8e/de656F/wAT/vv8PfuvddEBOV/qRz/ib+/de64liRY29+691x9+691yUAkg/wBPfuvddsoAuL/X37r3XH/Yf7Hn37r3Xr8k2HP4twP9Ye/de68WY/U35v8AQf8AEe/de68SSbn37r3XagEkH+nv3Xuu2UAXF/r7917riCU+g/FrH/ff4e/de6yF2ZSp/Fjxa3Hv3XusXv3XuuSgEkH+nv3XuuRGjkf63Pv3XuuJYkWNvfuvdcffuvdclAJIP9PfuvddsoAuL/X37r3XD37r3XYBN7fgEn/WHv3XuvcAfQ3P0N+Przx7917rwFzb37r3WUgGy/0H4+vH9ffuvdcGUAXF/r7917rh7917rsEg3Hv3XuuWs/4f7z7917r/095Dk/Uk/wCv7917r3v3XusqAaeQDe/1H+w9+691wb6/QD/W9+691x9+6912CR9CR/rH37r3Xrn+p/259+69165/qf8Abn37r3Xrm978/wBSf+K+/de6kFRpUkAkj68HgE/n37r3WBv1H/Yf717917rj7917rvUeLEi39D/jf37r3XX1+pJ/1/fuvde9+691737r3WVQLDgH/Ye/de64uALW/wAffuvdcbDjn6/X/D37r3XXv3Xuve/de697917r3v3Xuve/de697917rIqggEj6/wC+/Hv3XuuelR+P+J/3v37r3WNjZiFJA/234/w9+691w5P1JP8Ar+/de697917r3v3Xuve/de697917r3v3XuvXP0vx/T37r3Xvfuvde9+691mXlQP99+q/Pv3XuuBJU6RwBwBb6fn8+/de66Xlhq5/r+L2H+Hv3XuvN+o2Fv8AAf63v3XuuPv3Xuve/de65D9Jv+Dx/rn6+/de66Jv/sOAP6D629+69117917rkFJFxb37r3XRBBsffuvdclKgWI/P1tew9+69102n+z/xP/E+/de65IBa9rkH+p/1/wAe/de66f6/7D/iffuvdcPfuvdZU+n+x/4j37r3XF/r/sP+J9+691w9+691yH6Sf6Hj/A8X/wCI9+691x9+691737r3XIOwFgSB/T8fnn37r3XH37r3Xvfuvde9+691yDMBYHj37r3XH37r3Xvfuvde9+691kVQQCR9f99+PfuvdcWABIHv3XuuPv3Xuve/de6yp9P9j/xHv3XuunYg8f0/w/4n37r3XAkn6+/de669+691lT6f7H/iPfuvddMbMD9bD6e/de6x+/de697917r3v3Xuve/de6yIoI5H59+691zAAAA+g9+691jcnUQCbD6fj37r3XDk/Uk/6/v3XusyfpH+x/3v37r3WN/1H/Yf717917rkqggEj6/778e/de65aF/p/vJ9+691wfg2HFx+P9t9PfuvdeX83vaxv/sPx7917rh7917rsMR9D7917rxJP19+69117917rKn0/wBj/wAR7917rp2IPH9P8P8Aiffuvdcdbf1/3ge/de69qa36vz/hf+vv3Xus6lZF9SqXJ06uRxbg8e/de6wOuliPfuvdcffuvde9+691yB1XDE2A+v8AgT/X37r3XQYj6H/eB7917rxJP19+6914MR9D7917rxJP19+69117917rsMR9D7917rvW39f94Hv3XuuagNybk/T/AJFb37r3Xehf6f7yffuvdcHABAAtx/xPv3XuuHv3Xuve/de697917rIoBHP9f+I9+6915iVsBxx7917rygMLnk3/AKn+nv3XuuLAA8f09+6910CR9D7917rxJP19+69117917rsMR9Db37r3XYY3ueeLfT8X9+691kIDDj/Ag/jn37r3WIgj6+/de669+691737r3XduL3H+tfn/AG3v3XuvBiOAffuvddXJ+pv7917r3v3Xuve/de67DEfQ+/de68ST9ffuvddre4t/sf8AW/Pv3XuuTMQSFP8Ar/6/v3XuuOtv6/7wPfuvddEk/X37r3XXv3XuuwxH0Pv3Xuu+SQTe30JA+g/Pv3Xuuja/BuPfuvdde/de697917rsjgH+t/8AeD7917rr37r3XvfuvdclvqBF+CPp7917rt7auP8AY/6/59+691w9+691737r3XILcE3+n4/rbn37r3XRIP0Fv9v/AMT7917rkgBvf/D37r3XnAUCw5N+Sf8AbcD37r3XD37r3XYYj6H37r3Xetv6/wC8D37r3XRJP19+691zVQRz+CffuvddOALW/wAffuvdcSSbX5t9Pfuvdde/de697917r3v3XuuwSDce/de68LX9V7f4Wv8A7z7917rr37r3Xvfuvdc0AN7j/e/fuvdZNK2tb+n5P49+691jcAWA45J9+691xBt9Lf69uffuvdeJJ+vv3XuvBiPoffuvdeJJ+vv3Xuuvfuvdd2Juf6cn37r3XXv3Xuve/de6yKoIubH/AFieP8D7917rp1A+lv8AWv8A7z7917rxJ0C4sb/4D/Y29+6910GK3tbn+vv3XuvFi1r/AI9+691x9+691737r3Xvfuvde9+691737r3XIMVva3P9ffuvdcx6/qPp9LX/AD7917ri4Atb839+6915ACTcXtbi9vrf37r3XKSykeM2Uj6fXn+tz7917riTdRc3JNx9B/hyffuvddx/n/Ye/de67ckWt/j7917rGCR9PfuvdeJJ+vv3Xuuvfuvde9+691737r3XIiwU/wBb/wC8H37r3XH37r3Xvfuvdc1UNe9+Le/de67I0EWv9Te/5/2Hv3Xuu2VRzyAfwP6/7H37r3WLj8Aj/XN/fuvde9+691zQA3uP979+6912wAFgtyfyfxbm/v3Xusfv3Xuve/de697917r3v3Xuve/de6yR/n/Ye/de65kAix9+691jZQBcX+vv3XuuHv3Xuve/de697917rsafzf8A2FvfuvddnTbi9/8AG3v3XuuPv3XuuwSL2/Pv3XuvEk/X37r3XJbgM3FuB/jf37r3XEsW+tuPpb/iffuvdde/de6745+v+H/G/fuvdde/de65Fibc2t/S4v8A6/v3XuuixP1/23v3XuuvfuvdckFz/rc/7z7917rk4/P+w9+691xDFb2tz/X37r3Xixa1/wAe/de67QA3uPof8Qffuvdc9K/0/wB5Pv3XuuDKALi/19+691xBt+Af9cX9+6914kn6kn/XN/fuvdde/de697917r3v3Xuve/de67Bt+Af9cX9+691kQ3vwB/rC3v3XuvMSBcH82/Hv3XuuIJbg/T6/4/09+691y0D/AB/3j37r3XFlCgEX5Jv9P8Le/de64gkG49+691zB18H/AF+PfuvddMoAuL/X37r3XlAJsR+P8ffuvdduoAuP6+/de6x+/de67BINx7917rkSStz/AKr/AIj37r3XD37r3XJP1D/Y/wC9e/de68Ry3+AJFv8Abge/de66BINx7917rssSLG3v3XuuPv3Xuve/de67BINx7917rkWuvP1v/vj7917rh7917r3v3Xuu78WsP9fm/v3XuuSX1fX8f77n37r3XuQzFQPzf/iT/r+/de68zXAFufre/H9Pp/t/fuvddKASQf6e/de65FFAvc/7x7917rqw/wAf6/7D/ivv3Xuv/9TeVYAcgXItZb/UX54/437917rGfr9Lf4f09+69165sAD9P6f6/59+6914/X63/AMffuvdde/de697917r3v3Xuve/de6yooIHF7/4A/m3Hv3XuuUpINhcD8AcD6cWsP639+691hJub+/de68Da/wDiCP8Ab+/de669+691zci9gALf4fn/AGPv3XuutLWvb/Yfn37r3XRFjb/W/wB69+691lT9I/2P+9+/de67IB+oB/1/fuvdYn/Uf9h/vXv3XuuiSTc+/de669+691737r3XvfuvdZVAsOAf9h7917rg31+gH+t7917rwYgWB9+6917W39f94Hv3XuuPv3Xuve/de697917ru1rH+vI/p9fz7917rKtmANhz/h7917ruw/oP9sPfuvdYWABIH++49+69117917r3v3Xuve/de67u3FiRb+h9+691kADAEjn/AFz+OPfuvdcG4Y24/wCRe/de64/6/J9+691737r3WVQLDgH/AGHv3Xuun4FrW54/1re/de6x+/de697917rsEj6Ej/WPv3Xuurk/U39+691737r3XYJBuPfuvddhiBYf1/w9+6910ST9ffuvdc0AINwDz+Rf37r3XT8Hjjj8cf717917rhcn6m/v3XusiAEG4B5/Iv7917rz2AAAA5J/2/v3Xusfv3Xuve/de6yIAQbgHn8i/v3XuunAB4FuP+J9+691zi02OpQef6c/6wPv3XuuEgUN6PoQD+T/AK/v3XuuHv3Xuve/de697917r3v3XuuQYgWB9+6910SSST9T7917rr37r3WVQLDgH/Ye/de64sSDYcAf049+691xHJF+ebc39+6912wAPH9PfuvdcffuvdZU+n+x/wCI9+6910/1A/33Pv3Xusfv3XusiAEG4B5/Iv7917rpwAeBbj/iffuvdcPfuvdcyStrH6gH6D6+/de661t/X/eB7917rjcn6m/v3Xuve/de6zJ+kf7H/e/fuvdY3/Uf9h/vXv3XuvBiBYH37r3Xtbf1/wB4Hv3XuuNyfqb+/de65qSFJBtyLf6/59+6912o1C7cn6f0/wB69+691y0L/T/eT7917rGwAPH9PfuvddAlSCBf6/W9vp/h7917r3I/qL8/nn8X9+6914kn6+/de669+691737r3XIOwtY2t/gPfuvdZEHk/VYkm1ze4A5/Hv3XuuDqFYheRwf6/j37r3XD37r3WVQCv+v9f9gffuvdcHAB4H4Hv3XuuPv3Xuve/de697917r3v3Xuve/de67BINx7917rIn0/2P/Ee/de687EGw/p/h/X37r3WMkn6+/de669+691737r3XvfuvddhiPoffuvdZbAgE8m3+++nv3XuuLEqbDgW/oP6+/de64nkaj9b2/3j37r3XJACDcD6/wDEe/de65aF/p/vJ9+691jYAHj+nv3XuuSKCOR+ffuvdeY6TZeB9f68/wCx9+6910GN7nkHg/Tn/fX9+691zYahwbfkE/7wD7917rD7917r3v3Xuve/de697917r3v3Xuve/de6yIoI5H59+691xYAHj+nv3XuuPv3Xusi2vcXFhyOfz7917rgTc39+69117917rkFuCf6X4/2Hv3XuuiQfoLf15v7917rr37r3WVPp/sf+I9+6913oX+n+8n37r3XBwBzwOPp+f9t7917rh7917ru/0/oL8f65v9ffuvdcnAW34+t/9h/r+/de68oBUki5H55/p9Pr7917rJCoILH8XH5/pf8AHv3XusbgauBa/P8AvPv3XuuHv3Xuve/de697917rskn6m/8AxH+t7917rwJH0/Pv3XuvFi31N7cf63+Hv3XuvEk/X37r3XXv3Xuve/de697917rsMR9D7917rIvqF25sT/h/vXv3XuuLgC1uP+Nf6/v3XuuHv3Xuve/de67Fvze3+Hv3XuuvfuvdZFAI5/qf+I9+691xYWIH+H/E+/de67QA3uPpb+vv3Xuu29P6eL/7H6f6/v3XuuOtv6/7wPfuvddEk/X37r3XXv3Xuve/de697917r3v3Xuve/de697917r3v3Xuu78W4/wBe3P8At/fuvdeDECwP/E/737917r1ybX5P0/p7917rtjzb8Dgf8T7917rj7917r3v3Xuve/de65oAb3H+9+/de684Atb839+691w9+691737r3XvfuvddgkfT37r3XiSfr7917rwJH0P1/1v8Aiffuvde9TH63/oOB/r+/de67Y3P+tx/tj7917rmhvcWAtb6fX/Y+/de66k/H+x9+691j9+691737r3Xvfuvde9+691737r3WRAG4P0X+n+P9ffuvddOoFrC1/wDebfnn37r3XD37r3XIMVva3P8AX37r3Xixa1/x7917rsEsCD+Be/8Are/de68gBvf/AA9+6915wBa35v7917ruP8/7D37r3XpPx/sffuvdeX1Cx/s/0/x/B9+6910yhbWvzf37r3XD37r3Xvfuvdc0AN7j/e/fuvdcj6LWA5+v1/Hv3XuuOs/4f7z7917rosSLG3v3XuuPv3Xuve/de697917r3v3Xuve/de697917r3v3Xuve/de65Nx6f6Hn/X/5F7917rtVDXvfi3v3XuuWgf4/7x7917riygC4v9ffuvdcDz/h/rce/de697917rsEC9xf+nNrf6/v3XuuTLa1/wA/04/2PN/fuvde5X1D6H6X+tjyL+/de66LEixt7917rj7917r3v3XuuwSOAfrb37r3XMsynSbXHB/1/fuvdcSxIsbe/de64+/de697917rvixvf/D6W/xv7917rkoUg3/3w9+6915lAFxf6+/de64e/de697917rsEj6fn37r3XZYkWP8AW/v3XuugSDce/de65az/AIf7z7917rosSLG3v3XuuPv3XuuafX/Yf8T7917rk/0/2P8AxHv3XusYJBuDbi349+691yBLcH6fX/H+nv3XuvMoW1r839+691w9+6912CLWP0vfj63+nv3XuvHT+L/7G3v3XuuvfuvdZxYqP9axP5/p7917rGygC4v9ffuvdcPfuvde9+691yQAnkX4+nP/ABHv3XuuRUKDYX/4gf4e/de6x+/de697917r3v3Xuve/de6yD0rf8n+v+v8Aj37r3WP37r3XLjTe3N7fn+nv3XuuwVBNrkcj8e/de65Fxb6H/C/0v7917rhq/wAB9L/n6f0/417917r/1d5j83/P9fz/ALf37r3XRAP1H+x/P+39+6916wsBYWH04Hv3XuvWH9B/th7917r1h/Qf7Ye/de69Yf0H+2Hv3XuuLAAhrCw+ot7917rsaSL2H+2Hv3XuuQ4tYDg3/p7917rnIAbH6/7yPfuvdY7D+g/2w9+6916w/oP9sPfuvdesP6D/AGw9+6916w/oP9sPfuvdd+/de6xsLHUeRxcfn+g/4j37r3XNSCOOB7917rv37r3XVl5uAb/1Hv3XuvWH9B/th7917rGUNzYcf6/+H+Pv3XuvWINja3Hq/P8AsCf+Ke/de65gLbix/wAeD7917rlwPoAP9b37r3XVl5uAb/1Hv3XuutK/0/4j/evfuvdd6VH4/wCJ/wB79+6916w/oP8AbD37r3XrD+g/2w9+6916w/oP9sPfuvdesP6D/bD37r3Xfv3Xuve/de660i/Iuf8AfD6e/de69Yf0H+2Hv3XuvWH9B/th7917ridJJUAar8mw+ttXPv3XuuwoAsQL/n/fH37r3XYFhb37r3XrLzcA3/qPfuvdesP6D/bD37r3XAqSbAWA/IH+F/fuvdcTdSQGJsfqOL/4+/de65galF7n/Yn+vv3Xuu9C/wBP95Pv3Xuu9Kj8f8T/AL37917r1h/Qf7Ye/de69Yf0H+2Hv3XuvWH9B/th7917rGyG/pHFv95/2Pv3XuuSrxyOb+/de65WH9B/th7917ro2HINj+ALWJ/1vfuvdcTzyeGH0H0v/Tj37r3XJRf6qAb/ANLf737917rkLD8f7bj37r3XRAP19+691jZDf0ji3+8/7H37r3XJVsOQPr/gffuvdc7AfQW9+6910QD9QD/rj37r3XdgPoLe/de6xupJ4/p/h/xPv3XuuaAAetL3PB/w/Pv3XuuYRW+gA/wtf37r3XEqv4AIH5sPyPfuvddFRyCB/T6D37r3XWhf6cf659+691wZTc6Rx+Of+K+/de65BBYXHP8Avv6e/de65+/de66svNwDf+o9+6916w/oP9sPfuvdeKg/Ue/de64EKCBp+v5ufz7917rmosLA35/3n6H/AHn37r3XioPJHv3XuvWH9B/th7917ruwH0FvfuvdeIB+o5/r/h7917rjoX+n+8n37r3XZVTbj6C31Pv3XuutC/0/3k+/de67sP6D/bD37r3XrD+g/wBsPfuvdeAA+nv3XuuioJJI+v4/Hv3XuvaF/p/vJ9+6913pUfj/AIn/AHv37r3XrD+g/wBsPfuvdeKqfwPz9Lj/AHr37r3XgAPp7917rv37r3XRUH6j37r3XtK/0H+9/wC9+/de69Yf0H+2Hv3XuutC/wBP95Pv3XuuDIb+kcW/3n/Y+/de65Kgt6hzf+v4/wBh7917rvQv9P8AeT7917rsAD6e/de65DTe7KGHv3Xuu2VP7IB/J4HF/oPfuvdcRx+Ppzz9P6+/de6xspJJA/3ke/de646G/p/vI9+691zVBb1Dm/8AX8f7D37r3XLSo/H/ABP+9+/de69Yf0H+2Hv3XuutC/0/3k+/de69oX+n+8n37r3XYAH09+6914qDyR7917r1h/Qf7Ye/de660L/T/eT7917r2hf6f7yffuvde0L/AE/3k+/de69oX+n+8n37r3XLjiwtYW9+691737r3XiAeCPzf8+/de66AA+nv3Xuu/fuvdY3Uk8f0/wAP+J9+691yUEDn+vv3XuvMARci5A+vP+29+691xQAg3A+v/Ee/de65DSptbk/Qc8n8e/de65+PVyR+OOfr/Qe/de64lAOCP95Pv3XuutC/0/3k+/de69pX+n/E/wC9+/de69oX+n+8n37r3WNgAeP6e/de65p9P9j/AMR7917rkVB+o9+6917SLWtx7917rmqLpNhY/wCBN/8AD37r3WPQv9P95Pv3XuvaF/p/vJ9+691xKgG4IFhcD6m/+x9+691jLc8n/b2HHv3Xuurj+o/249+691lTlTYgWJufr/T37r3XfP1LXt9APz/r2/xt7917riQzW45Asfxz/re/de65BePUOf8AiP8AYe/de670L/T/AHk+/de67IBNyL/Xjm3P+A9+6910ynTZBYWN7Hn+l+effuvdZI/0kWsBe55/VYX4Pv3XuuBUH68+/de6xshv6Rxb/ef9j7917rkqC3qHN/6/j/Ye/de670L/AE/3k+/de69oX+n+8n37r3XHRyP6fm/5/wABb37r3XlCtf02t/iffuvdctC/0/3k+/de69oX+n+8n37r3XtC/wBP95Pv3XuutC/4j/ff4+/de670KP8AH/Y/8U9+6912AB9PfuvdeIB+vv3XuutC/wBP95Pv3XuutC/4j/ff4+/de66KHjSCbE3P9P8AfW9+6912F4sw5H05P0+vv3XuuQAAsPfuvdeKg/Ue/de68ABwOP8Aff4+/de68QD9ffuvddaF/p/vJ9+6911oX/Ef77/H37r3XehR/j/sf+Ke/de69oX+n+8n37r3XtC/0/3k+/de69oX+n+8n37r3XWhf8R/vv8AH37r3XtA/wAf949+6913oX+n+8n37r3XEp/Sw/2/v3Xuu0VSDqB+l1PIv/h7917rlpA+gt9bf15/Pv3XuuOgf4/7x7917r2gf4/7x7917rvQv9P95Pv3XuvaF/p/vJ9+6912AB9PfuvdeIB+v49+6911oX+n+8n37r3XWhf8R/vv8ffuvde0D/H/AHj37r3Xehf6f7yffuvdcWCrb03v/iffuvddFD+Of949+691yRbE6gRxwf8AYH37r3XvGv8Ajc/X6c/7x7917rkBYWBP1v7917rxAP19+6911oX+n+8n37r3XtC/0/3k+/de660L/iP99/j7917r2gf4/wC8e/de668fIseP8f6/i5Hv3XuvLzfT6fpc/UmxuBz7917rsEP9R9P8f6+/de64uALW/N/fuvdctA/x/wB49+6917QP8f8AePfuvdclQAj688fX+vv3XuuZjC3K/Ti9/wDXt7917rgQD9ffuvddcLwvDHkG/wDT8e/de66Hq4YXIPJv/X/W9+691yAA+nv3XuvFQbX/AB7917rrQo/x/wBj/wAU9+6917Qv9P8AeT7917rsAD6e/de68VBtf8e/de646B/j/vHv3XuumSwFgT9b/kf7x7917ryrf9Sm39eQf9h/sPfuvdcyi/gG34uT7917rjoX/Ef77/H37r3XtA/x/wB49+6910yAC/P++NvfuvdeVARfn/fG3v3XuuWhR/j/ALH/AIp7917r2hf6f7yffuvdeKAknnn/AFvfuvdeAVfz9f6kX4/p/t/fuvdeUsb6hb6W+v8Ajf6+/de67IB+v9b+/de69oUkXH9Bf829+6914xgGxH+8n37r3XgoF7D6/X/H37r3XtKj8f8AE/737917rrQD9Sx/2Pv3XuutA/x/3j37r3XtA/x/3j37r3Xehf6f7yffuvddhVBvb/e/fuvdcdA/x/3j37r3XtA/x/3j37r3XYRQb2v+Obe/de65FQwDW4X08C3+te3v3XuuOhf6f7yffuvdeCgEnnkWt+PfuvddkAix9+691x0D/H/ePfuvde0D/H/ePfuvdd6FH+P+x/4p7917rrQv+I/33+Pv3XuvaB/j/vHv3XuvaB/j/vHv3XuvaB/j/vHv3XuuRjSykFuRzyPr/tvfuvddBQDcX9+6915wSBb+v/Ee/de64qvPqFx/r/8AFPfuvdcgoBuL+/de67Kg2v8Aj37r3XHQP8f949+691xZQBcX+vv3XuuQRbC4vcX+vv3XuvaF/wAR/vv8ffuvdZI0AJ+vIt/rcg/8R7917riy/g/g/j/ePfuvdcCgFrX+vP8AQD+t/fuvdeCAng3FvrcfX/X9+691yCgG4v7917rsi4t7917rjoH+P+8e/de69oH+P+8e/de69oH+P+8e/de67EY/x/24H+9+/de65ugJAuef+RC59+691wMYBIN7j/Ee/de69pFiPwffuvddFFH1P+8j37r3XELdrG4Un6j+n+B9+691z0j/AHi30H9b3/1/fuvdf//W3mPfuvde9+691737r3Xvfuvde9+691737r3XvfuvdesB9Bb37r3Xd/oB9f8Aeb/09+691zkFiB9CP94H49+691j9+691737r3WVVGkE2N+fwfzYe/de64N9foB/re/de64+/de697917rKirpHA/2w/r7917rg/DEWtaw+lv8f8Aiffuvdcffuvde9+691yf9R/2H+9e/de642B+ov7917r1gPoLe/de697917r3v3Xuve/de697917r3v3Xuve/de697917r3v3Xuve/de6yIAQbgHn8i/v3XuvMQDbSLW/pY/7f37r3XAkfgW/2N/fuvdde/de69x/QX/r+ffuvdZEAINwDz+Rf37r3XmC3+tuPpb/AB/w9+691wIH4N/9hb37r3XXv3Xuve/de66sP6D/AGw9+6913YD6C3v3Xuve/de697917r3v3Xuve/de697917ru/FrD/X/P+w9+6911z+f9h9fp+Pr7917r3v3XuurD+g/2w9+6913x9SBx/vvr7917r3v3XuuSkA8gG/HP49+6910wAY2Fvp/vXv3Xuuvfuvde9+691y0kgED/AHr+vv3XuuJBBIItY/1v7917r3v3Xuve/de6z2H9B/th7917rEwsSB/vuPfuvddhyABb6e/de679PBJJP6j9OSfqPfuvdcCpHNrW4/1vfuvdde/de697917r3v3XusiKCOR+ffuvdcWAB4/p7917rj7917rscc2v/r/T37r3XVrfQWvz/wAR7917r3v3Xuve/de697917rIgBFyPz7917rpwAeBbj/iffuvdcPfuvde9+691737r3WRVBAJH1/3349+691xYAEge/de66AJ+gJ/1h7917rqxH1Fvfuvde9+691737r3Xvfuvde9+69139bAfW5/3n37r3Xv6f76/Pv3Xuuvfuvde9+691737r3Xvfuvde9+691737r3Xvfuvde9+691yU2/1j9ffuvddklrWFrG3H0F/p7917roiw5+t7f7xf37r3XH37r3Xd+LWH+v+f9h7917rr37r3Xvfuvde9+691737r3Xvfuvde9+691737r3Xvfuvde9+691737r3Xvfuvde9+691737r3Xvfuvde9+691737r3Xvfuvde9+691737r3XuB/h7917rogEg/ke/de6yK1hb/Hn/W9+6912V1G4PB/P+w9+691j/wB79+691737r3XvfuvddFQfqPfuvdeAA+nv3XusqKCOR+ffuvddMADYD6j/AHm/v3Xuuxwl/oT/ALf6+/de6xXFr3H+v/U+/de6xtKACQPpyb8cf6/v3XuoctVGD6zbggBSL/6/1/x9+690z1OcoaU6ZZVjP1vK4HAvfge/de6xw5+hqQrU8ySrYs2kngfpHJ/x/IFvfuvdOkNZEyqQwJtze6G/1sQf8Lf19+6904JKD9AByP688/gn/ff7z7917qRccf4/Qfnn6e/de679+691737r3XvfuvddqbG/v3XusrAIgK/Ryb/Xgkc/7x7917rD7917r3v3Xuu1FyB7917rr37r3XvfuvddEA/UX/2JH+x4/Pv3Xuu/8f8AWH+2+nv3Xuve/de6yIoI5H59+69104Atb839+691xBH5F/8AYke/de65Oumx4sQbWv8Aj6/X37r3XD37r3Xvfuvde9+691737r3XYNj/AFH5Hv3XuvNa/H0PP+t/h7917rr37r3XIj0g3/rwT/j+B7917rj7917r3v3Xuve/de697917r3v3Xuve/de697917rmgBvcf737917rzgC1vzf37r3XD37r3Xvfuvde9+691kQAi/wCQf+N+/de66dQCCOL3v7917rh7917r3v3Xuve/de697917r3v3Xuve/de697917r3v3Xuve/de697917r3v3XuugAPp+ffuvdd+/de6yIAQb/1/wAffuvddOALW/N/fuvdcSOAf63/AN4Pv3Xuuvfuvde9+691737r3XvfuvddkDj62I5/2PBt7917roog+guDexJN/wDX9+691737r3XRUG1/x7917rv37r3Xvfuvde9+691zU6hpP5+h/wB59+691w9+6911bkH+l/8AeffuvdeAtz+Ta5/rb37r3Xfv3Xuve/de697917r3v3Xuve/de697917r3v3Xuve/de697917rlYkX/p+Pzb639+6910bfi/+x9+691yQA3v/AIW/4n37r3XnjuPSOD9eeODc/X/X9+691w0lQBbj8fT/AIj37r3Xvfuvde9+691737r3XRUNa9+L/T/H37r3Xfv3Xuve/de697917rkSSLfkH6/kD6f737917rj7917rkoBNjf8A2Hv3XuuUiKumxIJB1X/B+o/Hv3Xusfv3Xuve/de697917r3v3Xuve/de697917r3v3XuuS/W17Agg/7bj37r3XRBBIP1Hv3Xuvcc/X/D/jfv3Xuuvfuvde9+691737r3Xvfuvde9+691737r3Xvfuvde9+691yH0YE8fUf64/p7917rj7917r3v3Xuve/de65KASQf6e/de67ZQtrX5v7917rh7917rogEWPv3XuuxwAP6e/de697917rsGxv7917rk4+h/qP9j/ALH37r3XA8gj+vv3XuugABYe/de679+691737r3Xvfuvde9+691737r3XJRfk/QXv7917rzG5/3r37r3Xh6iAf8Ab/n+vv3Xuu2UAXF/r7917riED8G/9eP+N+/de65MgVQQT9bc/wCA9+691w9+691//9feYsR9Rb37r3Xvfuvde9+691737r3Xvfuvde9+691lUCw4B/2Hv3XuuVh/Qf7Ye/de6x/SQWH5B4/2H9PfuvdZjY24BNrEkC55PJ/x9+691HYAMbC30/3r37r3WRQLDgH/AGHv3XuuLEgkAkD+g4/H+Hv3XuuHJ+pJ/wBf37r3Xvfuvde9+6913duLEi39D7917rKtiouLn+p5/Pv3XusbfX6Af63v3XuuPv3Xuve/de697917r3v3Xuve/de697917ruxFjbj/Y2+v0Pv3XuvE3N7WJ+oH0v/AIe/de669+691737r3Xvfuvde9+691lUCw4B/wBh7917rixINhwB/Tj37r3XC5P1N/fuvde9+691737r3XvfuvddgkfQkf6x9+6911cn6m/v3Xuve/de697917rIgBBuAefyL+/de66cAHgW4/4n37r3XD37r3XfH4N/+IP5Hv3Xuuvfuvde9+691737r3Xvfuvde9+691yb6LzzYcW/Hv3XuuPv3Xuve/de697917r3v3Xuve/de697917r3v3Xuve/de65BiBYH37r3XRJP19+69117917r3v3Xuu7n+p/259+6914knk/70B/vXv3Xuuvfuvde9+691zDngG1uAffuvddkL9BySbr+f8AeffuvdcCpAv/AI29+69178f4A/737917rwYj6H/eB7917rxJP19+6914HSQbX+v1vb/ePfuvddc/7D8f8SffuvdZUAI5APP59+691xcAHgW4/wCJ9+691xItb/EA/wC39+69117917rkCbWF/rfj37r3Xi1xYgX/AK/n37r3XG1v9jz/ALf37r3Xvfuvde9+691yDECwPv3XuuiSSSfqffuvdeBI+hI/1j7917rq5P1N/fuvde9+691737r3XvfuvdZEUEcj8+/de66b0kW449+691w9+691737r3Xvfuvde9+691737r3Xvfuvde9+6913YW+vP9Lf8T7917rr37r3WVVFgSPr/AMV/Hv3XuuJOksB9D/vFx+Pfuvddi7ixPP4v/h/U/wCx9+691wII+vv3Xuuvfuvddkk/X37r3XXv3XuuyCPr7917rr37r3Xvfuvde9+691737r3Xvfuvde9+691737r3Xvfuvdd34t+L39+69117917r3v3Xuve/de6yIoI5H59+691xYAGw/pf/AG59+691x9+691737r3XfFvp6v6/4e/de69cW+lzf63+gtxx7917rjcf1H+3Hv3XuuayACxPPFrc3ueeffuvdcmAHNgdRuCb/gXtb37r3XEkNzcC3Fufx/rD37r3XXFvwTf688ce/de669+6912CPyL/AOxI9+6913qt+ngf0+v+9+/de64l7kA8k/kD8X/1/fuvdcJZfpdvpb6qB9fp/vXv3XuoEtWka3BFvryR9R/h/rfX37r3Scrs3DAuotZhrZgDcaU/UfSbfU/nn37r3RcO3fkHtfrTE1WRzWVpqSOmR5CZpkRnLC4AFwfyP63H+8+691rs/Ln+cG2NzNdt3YWUCiOR4Vq6STUvBJd9V/yLfnm31A59+690XLoj+dPvvE5qCg3OKnMY13JQo8j1RRfxEFD6rMVJWwNj9fqPfuvdbE3x3+evXXbuMxEzZSmx2TykEcsOJqJ0iro2YBYklhkOoageP68E2N/fuvdWK4TcVNk4Yp6eVXSRRZFINhpBLAn6/X6jj/iPde6V0M4kF1NiOOebg/Q/X37r3UoOfzyP96/1vfuvdc7i9v8AePfuvdd+/de67HJH559+691kJF9J/IFuPofp7917rGVI+v8Aj/vHN/fuvdde/de67Bsb+/de669+691737r3Xvfuvde9+691737r3XYYj6H37r3XiSfr7917rwYjgH/Ye/de68ST9ST/AK5v7917rr37r3Xvfuvde9+691737r3Xvfuvdc1sQVP15Kn/AB/offuvdcSCCQfqPfuvde+o+o4/H55Pv3Xuuvfuvde9+691737r3Xf4v/j9Pz7917rr37r3Xvfuvde9+6912CR9PfuvdeJJ+vv3Xuuvfuvde9+691737r3XYYj6H37r3XIHVwfr/ZP0sf8AYe/de64kEEg/Ue/de669+691737r3Xvfuvde9+691737r3Xvfuvde9+691737r3Xvfuvde9+6913bi9x/rfn37r3XXv3XuuQYji/H+Fv+J9+6914ksLn8H/eD9PfuvddE8Af0v8A7z7917rr37r3Xf4/xBuD/T/Ye/de669+691737r3Xd+AP6fQ/wC939+6912b2AItYXH4uD7917rj7917r3v3Xuve/de697917rmqhr3vxb37r3XZGggi/wCb/wC9e/de66dbcj8nn/X/AK+/de64e/de697917r3v3Xuu/x+P63/AD/T37r3XXv3Xuve/de65XW54J+lrn/XvwPfuvddEj8C3+xv7917r1uCf8QP9vf37r3XrcA/4kf7a3v3XuuvfuvddhiL2tza9/8AD37r3Xj9Tb6X4/1jyPfuvdeBI+n59+6913rb+v8AvA9+6917UfzY/wCuPfuvddE3/AH+sLe/de669+691737r3Xvfuvde9+691737r3Xvfuvddr9bH6W5Pv3XuvEEfX37r3WSIXY3+gBJ55+vv3XuvSc8/4n/effuvdYvfuvde9+691737r3XJQCSD/T37r3XbKALi/19+691w9+691737r3Xvfuvddn8Hnkc3/qDb/ere/de669+69148/4f63Hv3Xuve/de697917rmqhr3vxb37r3XmUAXF/r7917rpQCSD/T37r3XbKALi/19+691w9+6912CQf8OL+/de67JP04APIsPx/j/j7917rj7917rsW5vf8Awsf97v7917rwJBuPfuvddlibX/H9PfuvdcmVAoIJJJ+lx9PfuvdY/fuvde9+691737r3XvfuvdcwLq3H05B/p/h7917rh7917r3v3Xuve/de697917r3v3Xuve/de67Avf8AwBP+29+691zb0iw/N739+691j9+691kQ/j+nI/3r37r3XJx6T/hz/vNvfuvdYgSDce/de65MxKgG31P+9D37r3XD37r3X//Q3mLk/U39+691lUCw4B/2Hv3XuuDfX6Af63v3XuuPv3Xuve/de697917ru7cWJFv6H37r3XJydR5P4/J/I9+691x5J/JJ/qf+K+/de65uTwASPqePfuvdY7k/U39+6913duLEi39D7917rrk/Uk/6/v3Xuve/de697917r3v3Xuve/de65ajYAfj/AIr7917ro3udX1/31vfuvdde/de697917r3v3Xuve/de697917r3v3XuvXP0vx/T37r3XLSxAItz9Bf8XsffuvddEEEg/Ue/de669+691737r3Xvfuvdd3bixIt/Q+/de665P1JP+v7917r3v3Xuve/de697917r3v3Xuve/de697917rsMR9D7917rxJP19+6914Ej6Ej/WPv3Xuurk/U39+6913c20/i9/9ja3v3Xuuvfuvde9+691737r3Xvfuvde9+691737r3WRQCDcX/HP9Le/de65aV/p/wAR/vXv3XusbAA8f09+691x9+691737r3XJv7PAHpH0/wBf37r3XH37r3Xvfuvde9+691737r3Xvfuvdd/Sx/2P+2Pv3XuuyeSbDm/0+nPFx7917rjY/n/fX5Hv3Xuve/de697917r3v3Xuve/de67B/wCJ/wB5Fvfuvdcw1zdubCwHP+xNv9a/v3XuurBiAv0HBP8AvP0/17+/de64kEWv+b8f6x/5F7917rr37r3Xvfuvde9+691yJI02NvSDxxz/AF9+691xuT9Tf37r3XZN7f4AD/be/de669+691737r3Xvfuvddkk2v8AgWH+t9ffuvdde/de6yKUC2YC9zzY35At/vPv3XuuLab+nhbC3Bvx9f8AX9+691x9+691737r3Xvfuvde9+691737r3XvfuvddhiPoffuvdeJJ+vv3XuuaAEG4B5/Iv7917rpwAeBbj/iffuvdcPfuvde9+691737r3Xvfuvde9+691lQAjkD6/0H9PfuvdcXAB4FuP8AiffuvddBiLAGw/1h7917rom5v7917r30PB/2I9+691yB1AX4b/bA/kjj37r3XRI5AA+pN7c2/Hv3XuuPv3XuuwbG/v3XuvEk/X37r3XXv3Xuve/de697917r3v3Xuve/de697917ru3F7j62t+f9f37r3XuLfm/+wt7917rxBH19+69117917r3v3Xuve/de67DEfQ+/de67JuORc/g/4e/de64FgOCffuvdcS4/HP8AvH+9+/de64CTTwTf/XPPv3XuvGUDj6X5vyfr+ePfuvdY9a/1/wB4Pv3Xuuw4vwef9b37r3WYSBrBiAQLfgXH19+691wYKCSCODb+hH59+6910HItzf8ANrg3/r9ffuvdZDJf8X4t/T/evfuvddeT/D/effuvdcXcWvoBP0+p4Hv3XuoMlVpH0A+pBJ/H+I9+690zV2VjQgFj/wAghSL34vzf/eD7917oO8/vSgx0cs1VWRQQrqHkkbhAvJ8iqRZTewb+tx+PfuvdVa/Lb+Yt150phshSplYKrMtFUwx0cMyvNHIBf1rGSV1C1ri/P4PHv3XutTb5cfP7sju/KVLRZWtxmGnmljioqapl1NCoIVHXg8g3JNjbgE/T37r3VWuZz9blJWmqZpZquSSSQ+WVj6FcEq8knqJYG1r24+nv3XunXb3bb7NjBw2K8GbjcipysksZi9L66eCOMKHuHALWYI3AYG3PuvdLPrz5LdhbN3Sm5aHcmRpq2CfzKy1UsSB9YcpoBIUX4AP0FhwOB7r3W0d8B/5wEeRj25s/tGtBqp4o6ePItMZrA6I1ecAEi5Vv95Nr8n3XutnvrTtPb2+sLQ5bDZGnq6Wop45Y5IZVmVlbnUW5IHNrNc8X/wAB7r3Q0wVIkRSzi/8AT03N+bNb6EA/71/X37r3U0G+k/UC1v8AWvf37r3WdWB/H5+p/wCKD37r3XJfqB/r/wC9e/de68/6v9b/AJH7917rtbNcMeTYAn8W9+691xIINj7917rr37r3XYUn6D37r3XiCPr7917rr37r3Xvfuvde9+691737r3XvfuvddgkfT37r3Xib/gD/AFhb37r3XXv3XuuwSDce/de669+691737r3Xvfuvde9+691yIuoa5N/rf/XsLe/de67QA3uP6e/de684AtYW+v8AX8f6/v3XuuHv3Xuve/de697917rs/wCtb/b8/wC39+69117917r3v3Xuve/de697917r3v3Xuve/de697917r3v3Xuve/de65WJGr6/1/r7917rj7917r3v3Xuve/de697917ru305HP+P0/1/fuvdde/de697917r3v3Xuve/de697917rmgBvcc8c3PI/1vfuvdecAWt/j7917rh7917rsEgg/0+o/r/r+/de67a17j6H/AHv8+/de64+/de697917rmoDXvz/AMb+vv3XuvOALW/N/fuvdcPfuvde9+691737r3Xvfuvde9+691737r3XIMVva3P9ffuvdch6/r+P6f4+/de65kAhVt9ATcfXj37r3WEgqSD9QbH37r3XXv3Xuu72+n1/B/p7917rxN/9f8/4n+vv3Xuuvfuvdd3+vA5/3j/W9+69117917r3v3Xuvfi3+t/vHv3Xuvfi3+v/ALz7917r3v3XuvH6G31/Hv3XuuekldQ/A5/1gbA+/de64e/de697917r3v3Xuve/de697917r3v3Xuve/de697917r3v3Xuve/de697917rsm4AP4/3w9+6912rFTcfX37r3XRYn6m/v3Xuuvfuvde9+691737r3XYJBuPfuvddliRY29+6910CR9Pfuvdde/de697917rmoBBB/BBB/xPHv3XuuJsOPyPqb8f7b37r3XXv3Xuve/de697917rkGK3tbn+vv3XuvFiRY29+6910CQbj37r3XZYkWNvfuvdcffuvde9+691kX1Agj6cA/n/b+/de66ZQBcX+v5t7917rh7917ru/FrC17/n37r3Xai5sf6e/de65OirYAkmxueOD/AEH+8e/de6x+/de697917r3v3Xuve/de65KbEf48e/de68wsf8D9Pfuvdcffuvde9+691737r3XYF7/4An/be/de669+6912L3sBe4I9+691yc82/p/xPv3XuuHv3XuuwbG9r+/de65M97j8f7z7917rh7917r34t/r/AO8+/de697917r//0d5j37r3Xd24sSLf0Pv3XuuuT9ST/r+/de65gahYfUfW/wDj9Lf7b37r3XtOrkWAP0H0/wAPx7917riRY29+69117917ruxPNif8eT7917rsA3HB+o/B/r7917rMQOOB9P6f4n37r3WBgAxsLfT/AHr37r3WRQLDgH/Ye/de64N9foB/re/de65qBYcA/wCw9+691wb6/QD/AFvfuvdcffuvdcwpADcFfqR+bX0+/de64kgm44+nHAt/tvfuvdZVAIBIBPPJ5P19+691xZL/AEsBb/W/3r37r3XAixt7917rLGita4ve/wCT/wAR7917rG9tRsLC/A9+691x9+691lUCw4B/2Hv3XuuDfX6Af63v3XuugSPoffuvdeJJNz7917rIoFhwD/sPfuvdeZL8j/bW9+691jIINj7917rkEJAPFj/xW3v3XuuJFjb37r3XXv3XuuwL/wBf9gL+/de6yKotyOf8R/xX37r3XBvr9AP9b37r3XYQkA8WP/Fbe/de64kWNvfuvdde/de697917r3v3Xuve/de697917rkFJFxb37r3XRBH19+69117917r3v3Xuve/de67AJ+gJ/1h7917r1yv9R+fz/vXv3XuuQLn6f8R7917rpr39X1/wBh/wAR7917rkgBFyPz7917rnYf0H+2Hv3Xusb/AF/2H/E+/de66Cki4t7917rogg2Pv3XuuwpIuPwf9je349+691xsR9Rb37r3XrEfUW9+691737r3XvfuvdcrMwBAvbj+n09+6910eD/tv9vbn37r3WRVBUEjk/X+l7/j37r3XBgASB7917rj7917r3v3Xuve/de6yqBp/wBf6/7A+/de66JAYk/UWt/seD7917r2jWRpHABF/wDH6/n37r3XDSf6Hj/A+/de66sR9Rb37r3WVQCOQDzbkf0A49+6910ykngcW/wH59+691wII+vv3XuuaKCOR+ffuvdcWAB4/p7917rkgBBuAefyL+/de652H9B/th7917rrSv8AT/iP969+691jYAHj+nv3XuucYU8sLi//ABHv3XuuMgAY2Fh+AL/8T7917rh7917rKoFhwD/sPfuvdd6V/p/xH+9e/de6xsAGIH0H+v8A8T7917rkqggEj6/778e/de65aF/p/vJ9+691jYAHj+nv3XuugSPoffuvdd2Zufr+PwPfuvde0N/T/eR7917rogj6+/de65ooIuR+f629+69104AIt+Rf/eSPfuvdcPfuvddg2HBP1+n/ABPv3XuvEkm59+691zRQRyPz7917rpwBYWta5/P549+691yVR/gefrz/ALyPfuvdcG4Y24/1uPx7917rItiASBf/AFv6e/de64P9f9h/xPv3Xuu1UEcj8/19+691xYAHj+nv3XuuPv3XusiAEG4B5/Iv7917rpwAeBbj/iffuvdcPfuvde9+691kRQRyPz7917rloX+n+8n37r3WNwARb+n/ABPv3XuuSgMLm5P0JJNzb37r3XFgASB7917rj7917r3v3Xuve/de64FwPpyP6/T/AHv37r3WB5EAJ4H+seSbf7b37r3UNq1EPLAjkXJA9QPPv3XusTViMQdY+lwBpPB+h9+6912JlIvq/wAfryb2/Pv3XuvCZRwp/wBe1uT/ALH/AAt7917rkJwDdr2/2Asfwb+/de68Zyxvcn/Uiy/S/wCP9v7917rMs+pSCRfm1+L8fgD37r3Xi4ABJvwL2I+v+xt7917rsTXFw1/9gP8AiPfuvdY3qFAJJ5/H0+g+v09+69021OQWNTYgjjm/P+A4/wB8f9h7917pH5LcFPEpMkqhFUkgSAM3NrBSLn/YG/8Atufde6Kv3J8jNk9YY2sym4M7S0VPTLPLIk0jBrL+lFPBvxb6XJt/Xj3XutcT5ffzeocjU122NgySw0TtPBUZGBQ07wO5RhA6WB/JXVcg3IJvf37r3VAXbfaud7Bz+QysuXymSWudqhvv6iU1Srov5Ctyf6gG4/x4AA917oCMnVweJpGrTLOyrI0ca+NowRpbU8nBPBBPF/8AX9+690HuYUPKJaYxyKVDIshfWdB1KGLH8HkkcW4+nv3XuklVQtUSsj6dKMZmRgGCSkF2YF/zc3/P9BwPfuvdRgrRyBFeNI2cqFI0Xdjq16hb+tubn8D8W917oY9ibhye1qqnrqHIVNNVU8ivAKZzrYqFv5ZL6Qo49PBvc29+691eh8HP5nG/eoczjMTuPNVmS27UtToEq5GZIUIVHdC4JI4t9T+bc+/de63Bvjh8q9j92bdxuTwuWpZ5qmmV5KVWAkEmgEg3IOoggi9uOPrY+/de6OjR1yzKArBiRx9VAPFgdXPv3XunNHuFPpU2+g+hH9k/439+691Kia97/gA3+v8AsePfuvdcivNxyt+T+f8AG9vfuvddNa4t9Lf4/wBf8ffuvdeNyL/W3H+P9bn37r3XQBP09+691y9Sj+lyf6H/AHn37r3XJQGF2Fze1+RwObcf6/v3XuuDAAgD+nv3XuuSKCOR+ffuvdcWAB4/p7917rj7917r3v3Xuve/de697917rmgBvf8Aw9+6912yfTSP635/4r7917rgQR9ffuvdde/de697917r3v3Xuuanj0/W9z/iv+x9+6912Tpvbgkn/YAH8e/de68vq/Ub2+n4+v8AW3v3XuvMouABa/1+p/oL+/de64EWNvfuvdclUEXN/r7917rJoQKPqSSTyeLfTi3v3XuuDqALj+vv3Xusfv3XuuaAG9x9Lf19+691z0L/AE/3k+/de660L/iP99/j7917riygAWv9Tf8A4j37r3XD37r3Xvfuvdd3FrW5/rf/AHi3v3Xuu1JB45/w/r7917ro/U2BAPIBt9P9h7917rkihjz/AFH+8+/de686BDa9z+f9e349+691xuf8P9sPfuvdcowCTcXAt/xv37r3XcgAb0iynkfW3+P19+6915QCORc3+tz+B9PfuvdcWABAH9PfuvddBSfoPfuvdZEWxOofT6f64/1vfuvdeII5Xgn6/wCP+39+691wbVxq/wBh9P8AiPfuvddqoa978W9+6910w0kWv/r+/de69Yspt/ZNzb62Nv8Ain+8+/de67QA3uPp/r+/de684Atb839+691xBI+nv3Xuu/U34Jt/h/xT37r3XGxH1Fvfuvdc1UNe9+Le/de66YAEAf09+691x9+691737r3Xvfuvde9+691zU2Jt+m55+vAva/v3Xusq/Ut+ALD+hJ+v+v7917rt0Xhvrq/xN+OL+/de6wuALW/N/fuvddpzqvze3v3Xuu9A/wAf949+691xZQtrX5v7917ryqGve/FvfuvdeZQtrX5v7917rhx9Pz/r/wDEe/de65oAb3H+9+/de65aF/xH++/x9+691xZQtrX5v7917ryqGve/FvfuvdZQoUX/AFFrjk/gH6H37r3XHQv9P95Pv3XuuDgC1vzf37r3XD37r3XNVDXvfi3v3XuuWgf4/wC8e/de69oH+P8AvHv3Xuu9C/0/3k+/de64uoABH9be/de6x+/de697917r3v3XuuSi9xb625te3v3Xuu3QobH/AFr3uD/iB7917riASbAXPv3XuuyFC2+puL8fTixHv3Xuu1UNe9+Le/de68yhbfU3v+R/xT37r3XGwP0Bv+fzx+Px7917rxBH1BH+uPfuvdclAPBH4v8An37r3XnUCxH+t7917rh7917r3v3Xuuz+OBfg6ub8gH+vv3Xuuvfuvde9+6912AWNlHNr/UD82/J9+691yVQb3uCPfuvdeZQtrX5v7917rpQCSD/T37r3XPQP8f8AePfuvdcWUAXF/r7917rpQCSD/T37r3XO2kgD+1xz/X8e/de64liDYhTb/A+/de67Fm4IA/Nxx7917rvQP8f949+6914jQLj+oHP+PP8AxHv3XuugS59VyRzf37r3XTKALi/19+691w9+691737r3XvfuvdclAJIP9PfuvdZXX9u4ubNYk/4jj37r3WD37r3Xvfuvde9+6912Da/+II/2/v3XuuvfuvdZFsAWPv3Xusfv3XuuSgEkH+nv3Xuu2UAXF/r7917rq3F/qBx/xQ+/de64+/de697917r3v3Xuv//S3nUA0jgfn8D+vv3XuuVh/Qf7Ye/de69pH1sP99/h7917rvj8AD/W9+691737r3XVh/Qf7Ye/de69Yf0H+2Hv3Xuu7AfQW9+6910CC2mxJ+n4H4v7917rkQQbH37r3XCw54B/2A/p9PfuvdcuB9AB/re/de6xnl+f99x7917rJ7917rqw5uL3/wCKW9+6917So/H/ABP+9+/de67sPpbj+nv3XuurD+g/2w9+6913wPoAP9b37r3XvfuvddEA/Ue/de65KAPpf8gc35P+v7917roqLm4F/wDW9+6911Yf0H+2Hv3Xuu+B9AB/re/de66sP6XN+b2/oB7917rrSv8AT/iP969+6917Qv8AT/eT7917rsAAAD6D37r3Xfv3XuurD+g/2w9+69137917rqw/oP8AbD37r3XWlf6f8R/vXv3XuuaghWUD+hP+Fvrz7917rr37r3XVl5uAb/1Hv3Xuu/fuvddWH9B/th7917rE31+gH+t7917rmqggG1z/AMb9+691ysP6D/bD37r3XrD+g/2w9+6916w/oP8AbD37r3XdgPoLe/de66Kg/Ue/de68AB9Pfuvdc2AIBt9PTyOePfuvdYmVf9Y24HAv/Tj37r3Xa3tyLc/S1vx7917rsgH6j37r3XgAPp7917rxUH6j37r3XgAPp7917ro/1vzbgX4P9OPfuvdeHIuwH+2/H+x9+691ysB9Bb37r3XBhc2A5tf/AGHv3XuuINiAP8AR/jfn37r3WYfUf6/+++vv3XuvOATyAbgcW+g/A/23v3XuuNh/Qf7Ye/de69Yf0H+2Hv3Xuu7AfQW9+6914cf7e/8AvN/fuvdcTcXN7gf2eP8Ae/fuvdeFmGrTa/4PNvx+ffuvdd2H9B/th7917r1h/Qf7Ye/de67sB9Bb37r3XvfuvdcSoJJI+v4/Hv3XuuaKt7c2P9D/AMV9+6911a1x/if979+6910QD9QD/rj37r3XdgPoLe/de68Twf68m/8AsPfuvdcFAYXa5N7f04/2Hv3XuuQAH09+6914gH6gH/XHv3Xuu7AfQW9+691737r3XvfuvddFQfqPfuvdeAA+nv3XuuVgQbgXH5N72/p/t/fuvdcWClW4AIAIt+T9fz/sPfuvdcFYKADe/P49+6913qubDi/5/wB5+nv3XuufP5Nz/X37r3Xvfuvde9+6910QD9QD/rj37r3XrD+g/wBsPfuvdeAA+nv3Xuu/fuvde9+691737r3XIgFVJAuOL2/xJ9+691wsP6D/AGw9+691xOkcFfr/AEHv3XuuwFb6D6cfn37r3XYAH09+6914qrfUX9+6914AD6e/de64sACT9TxYf1/H09+691yX6Di3+H09+69137917rifTwBxf63+hPF7H37r3XtN/wBXJ/r9P969+6917Qv9P95Pv3XuuZAH0AA+thf88/n37r3XXv3XuuioP1Hv3XuutC/0/wB5Pv3XuvXVePp+fyffuvddgg/T37r3XiAfqPfuvdeAA+nv3XuuioJJI+v4/Hv3XuuwAPp7917rG/1/2H/E+/de6wOSOL2FuffuvdRpHRVJLfj6A/i9r8f6/v3Xuktk8tHTIzlwBzwH9QIHIC2N/wCvH+P9CffuvdBBuHtbA4RTLkMpSUiJrDNUTxRLx9GbWRY349+690GjfKrqaBtE++NvRyIxV1/iVOXuD+VDCw/H+9+/de6EXAd6bCzyI2N3LiaoOupfFWwSEpa4NkYH8/0P+9X917oRqXduKqkBgq6aUW1go5GpSfqDzcX4/H+tb6+6905R5aOdv23WxAN76hyf6jkf63v3XupkdarsAShsTfSSARxb+vv3Xusy1qgn8Xa62I4H++H9ffuvdSUrA90tybkEkcjg8m/B+v8AW/8Ah7917rpqplRrgAG5IubA2/P+9e/de6Y6zLxIp8hK2BsVK3P+Gn6n/ev9iPfuvdBZu3fuMwlJLU11VHTwRJI7yTOsaaYRqNyx+pvx/vXv3XuqjPlf/Ml2N1VQZKg21kkzOchik8cNJLGXVlS6alF+NRINubg3N/p7r3Wrt8l/mb2V3nlqyTKZqtSlkkLiiSqqEh8UrsVHjBCmxYqb3HHI/Pv3XuiSZCH7u81cHcHUJajzqFDFQbhUIH0I/H+Pv3XumFPBDj5wjFahGL0dRE0bPIrARlJWIJA4tYf64F/r7r3TdksUsiU9VGI6iUorTU8jax5P06oz+VFh9Qeb+/de6a6Snp4nqhkaBKhainkiiMcgiaOQqbaHB4/AsCBe/wBL+/de6DCoxT/cSkCaNOV0MA2hA51GSVrm6rpIN+b2F7e/de6zZLb8VBFCzV1HWtMBP9jTyEyRQKo9UhBvqbk2P05I/F/de6i0FXBFKUB0xqPEpYELYhWCkt+R9Pz+L3v7917oRcBm/BLHokqIys+pSjlYm0qujTq+g+vC8fXj8+/de6s6+JXzN3z0puCgqqbN1MdKjQRyQy1BaOQBtTrocEC6/wCsT/W9vfuvdbjXw8+de0O6du4qOryUNPnJaSIyQPNH5HkChGWNG/Vf68fU/wBT9fde6tCxuVp62NZYX8i6VIZL8gqGJ9ZN/wA/Ti/v3XulLHKGjurE359SqOb8hRb/AA/2/v3XusiObcm45FuB9f8AW9+691lUBgSR+bDk8D37r3XMAD6C1/r7917rwAH0H1/1/fuvdeIB+vv3XuvAAfT37r3XioP1Hv3XuvAAfT37r3XioP1Hv3XuvAAfT37r3XFiQwAPHH+9+/de67YAfgE35Frm35Pv3XuuQtpX6av7YsRYn6W/23v3Xuve/de67BsQfrb8e/de66YqLc/X8WPHv3XuuhYnUOSPzz/vvz7917rrQo/x/wBj/wAU9+6912FA+g9+69163N/8Le/de679+691737r3Xvfuvde9+6914WH4H++/wBb37r3XN/qPpawtb+nv3XuuBAPBH5v+ffuvddAAfT37r3Xfv3Xuve/de697917r3v3XuuioP1Hv3XuvAAfT37r3XioP1Hv3XuuDgcW+v8AQf0+v09+691yABAvzYW55I/wv7917rmoAP0/pYCw5/Hv3XuuJAP1FyCfrf8AP19+6914AD6e/de679+6912QGAuL6fzc/Q/8b9+691xAA+nv3XuvEA/UA/649+6913YD6C3v3Xuve/de697917roqDa/49+691wW/OkAf1vf37r3Xfpfjnix/A+p/wCNe/de6yIoVXt9bWufrY8WuPfuvdde/de66IB+vv3XuuCfni30/wB9z7917rJ7917rogH6gH/XHv3XuvAAfT37r3XioP1Hv3XuutC/0/3k+/de67AC/Qf8T/vfv3XuuigP+H+tb37r3XtC/wCP1/3w9+6917SLEfg+/de67YlVUJewJJv/AF49+691kQh1I/p9D+Rf37r3XBl5AYf6x5t/j7917roAD6e/de679+6910VBtf8AHv3XuvBQt7X/ANj7917rv37r3Xjz9f63/wBj7917roAAkj6n6+/de679+6914gH6gH/YD37r3XrAfQW9+691zc3N/wDAf6/+x9+691w9+6914gH6gH/Yf77+nv3XuuJUH/D/AFrD37r3XYULe1/9j7917rpWLXv+Le/de65e/de697917rx5FrA83Fx+ffuvdd6AVBCrwOQAPx+ffuvdcCoP+H+tYe/de660D/H/AHj37r3XJF0kWuf8D9bj6f8AG/fuvdd+/de697917riUBN+ffuvddhQt7X/2Pv3XuvEA/X37r3XgAPoPfuvdd+/de69f8WP9b/j/AFvfuvddEA/X37r3XrD+g/2w9+691xYKLXB/5BsPfuvdeCkizW4+hF/9j9ffuvdchGhBvfjm5PH+xt7917rrQv8AT/eT7917rwXSbgm/+w9+691ka1ww+rDn/DT+P959+691wKg2v+PfuvddBQDcX9+691y9+6910QCLH37r3XQUA3F/fuvdeZQ1r34+lvfuvdeKg25PHH49+6914KAbi/v3XuuXv3XuuyAVAseSCeb8gWIFvfuvdcQAPoPfuvddNbgG/P0tb6/7H37r3XEJfn8H6W+v+F/fuvdd6B/j/vHv3Xuuin9P959+6912qkG5t9PfuvdZQA11N+f+I9+691jMYBsb8fX6e/de68FA/wAf9ex9+6912VBFvp/rce/de646B/j/ALx7917r2gf4/wC8e/de6yOg0ra9v9hf/C/v3Xusegf4/wC8e/de67CgG4v7917rsgEWPv3XuuggF7E8/X6e/de64sgAvz/vjb37r3XAW5uL8cf6/v3Xuuvfuvdf/9Peg/1uB7917r3v3Xuve/de697917r3v3Xuve/de697917r3v3Xuu1A1A2/I/1/9v7917rqS5awNioGr6/nnj37r3XQIIBH0Pv3Xuu/fuvddWF7/n37r3Xfv3Xuve/de697917r3v3XuuL/AKT/ALD/AHv37r3Xk/SP9j/vfv3XuujcHUT6R+B9fp/vPv3XuuQIIuPfuvdc1Fz/AK3Pv3Xuuibkn+pP+9+/de669+691737r3XAm5Kj6/1v/sffuvdche3P19+69137917r3v3Xuve/de697917r3v3Xuve/de697917rkDZW5F+OP6/wBffuvdcffuvde9+691737r3XvfuvdcSoJJI+v4/Hv3XuuwAAAPoPfuvdd+/de697917r3v3Xuve/de697917r3v3XuuR/Sv+xJ/wBva/v3XuuFgT9L2/5H7917rv37r3XEj83PHNr8G3+Hv3XuuIe/FrX4Bv8AS/59+691zAI+pv8A04At/tvfuvdd+/de69x9SBx/vvr7917r3v3Xuve/de69YfW3P9ffuvddaVve3N7/AFPv3XuuQFyB/Ugf7f37r3XmN2P+vb/be/de669+691737r3Xvfuvde9+6911YXvbn37r3Xfv3XusTE3PJH+x9+6911qb6c/X/G/+t7917rKt7C/19+69137917r3v3Xuuxa4J/Fz/th7917rr37r3Xvfuvde9+691737r3XQAH09+6910b/AFB4AuRb6/7H37r3XakkXIt/T/W9+69137917r3v3Xuve/de697917r3v3XuuYJCH+hNv945/wCI9+691w9+6914BfyoP+8f717917ro2JCBbAiwNz7917rsAqAD9R/xPPv3Xuve/de697917r3v3XusTEhuDYi3I/2/v3XuuakkAn37r3XL37r3Xvfuvde9+6912foP8B/xPv3XuuvfuvddEA/Ue/de68AB9Pfuvdd+/de697917r3v3XuvWH1tz/X37r3Xvfuvde9+6917gggi9/fuvddAAfT37r3XIC5H+9H6f159+6912x5P+v8A71x7917rj7917r3v3Xuve/de6xupJ4/p/h/xPv3XuuSggc/19+6915rngGx+v5+nv3Xuuwbj/EcH/X/Pv3Xuu/fuvdcGfSf9gD9bW/x9+691Hk59RNyf+R+/de6wMQAR+SP9749+690xZWqSngZ7n0ox+oGqwJHF7/8AGvfuvdU+fPv5qDoTaOTfFtF/FvE0VOPuCmktqAd1Ava44/qb/S1x7r3Wop3N89O8O28pk4Yd25VGked6eClrJ6aAxB2YRLYgf2m5uSfpewBHuvdEPzXfnaMNXI7Z/NtVRzfvh8jULGnicl1Jc8/W5N/9tx7917oVevfnP2rtGUH+9+UpqiOJUjRMlUspiBuoNyb3vyfrb/be/de6PD15/N37d2k9G028autpdBLQmqkqW1ooGhy30vcf43vf8e/de6sV6R/nkZ6qydJi9yxUmUUoXZhOKacxqgZ2kdgFFh9Ppc/Xi3v3XurcejP5r/QnZ5goqvckGGyUzpTtT1k8Khp2A1AzPwAGuBp/ob2v7917qyba3au1t00i1mHzVFW0rBfFLFMjqxADHS4uDYH+o/2B49+690v4s5A7rJHICFbSy8tdSgtZgB/Un/ibce/de6a8vu2loKeaSWqWJIkkd2YhEQKP1MT/AIf76/v3XuqvvlD/ADIurOl4a2ljycOVzMSyRpTUjRy+OZQQizMlyBqB/wBv9Offuvda6nyH/mbdt9w5CsxODnkw+Dd5LRUk1qpEl1LZLgEnTa4NxzyDx7917qsjcee3Fl6Wfclfka2pieomhl+7rkavWVTrPkQktpu17X08mw49+690EbtLO4nnqYpIf1yi8hkjXUW0lUPANxe30+vBPv3XukpV1tVH50qzSII5S0McUszaQ3MbThib3H+v/iOPfuvdJ4PUO8xjWOzM5TwSagQoDFgj8kc8j+n0tz7917p2gNVGrys8boFVFSM+qNWX+2D+eebcfng39+691J0RRwI8ymSLyIoMsZk8JJDG625+pPIN+B9LW917pPZmsjqK6YJolj4KmmiERKpwCY1AH+vxzxe9h7917pEVIiinLCBEDOWaXnUdI0iIgeoWufpxyPyPfuvdRWgEIFWlO0iBgwBIKMxb66WBNxx/sLDge/de6zCqNx5JGiNyVjjcWditwLDgW+nH+8n37r3Sjx2craDRUTrMNSqYtUhXTIrnTpEdgRyOSP8AX+nPuvdHV6L+V+7OtcviKzG5SajNDURtHJDUSEsigF4XvcWP1PAt+P6e/de62xfgr/NT21vqjw21t6ZRafKeKOH7iaZGLSFgqxueB9Pz/T68ke/de6v+2pvbEbkxdNXYyriqYJoklR4m8q6WUMeVJt9b/wCx9+690uBMrAAG/ANwpAPA5s35/wB9Ye/de6mK5vYcC1/wef8AX9+691lVzex5v7917rJ7917r3v3Xuve/de697917r3v3Xuve/de697917rqwJBIuR+ef9t7917r1ub/4W/3n37r3XIjT6b/kk/65P/FPfuvdde/de697917rsIrGzD6Xt/gf9h7917rrTpJFrfn/AAP+t7917r3v3Xuve/de697917r3v3Xuve/de697917r3v3XuuxyQD9Pyf8AW9+6914kEkgWH4Hv3Xuuvfuvde9+691737r3Xvfuvde9+691737r3Xvfuvde9+691737r3XVub/4W/3n37r3XE+k8Dgm5J/Go88+/de6yrzdgfpfn/G3v3XuuPv3Xuve/de697917rsEg3/24/B9+69121r8fQ82/p/h7917rj7917r3v3Xuve/de697917roi/9f9gSP969+6911pH4JH+sffuvdd2Avxb+vHv3XuuZ06Rb6k3J/wABxb37r3XH37r3XiQOT/U8WNv949+691juq/T6H6/7D/X9+691zF/zb/YX9+69137917rgzEWt+b+/de66Ukgkn9PNrDn/AAv7917rmDcX+nv3Xuu/fuvde9+691737r3XYFyB/U2/2/v3XuuTG1l/AAuPxf37r3XBbIePz9R/W3v3Xuu5CxClfpzf6f4fW/v3XuuC6udX+Fvp/jf6f7D37r3XfJtptz/W/wDsPfuvddBg17fj37r3XL37r3Xvfuvde9+691737r3Xvfuvde9+6912LX5+n/FBf37r3XmZdRLE8nj/AFvfuvdcQb3/AKfg/wBf6+/de679+691737r3XvfuvddBQt7X/2Pv3Xuu/fuvde9+691737r3XY+tv68f7f37r3XR4JH9Pfuvde9+691yAsNXH9B/W/9bf7f37r3XH37r3XvfuvdeuB9Tb37r3XEEkm44vweefr7917rl7917r3v3Xuve/de697917r3v3Xuve/de69x+QD/AK/v3XuugLfkn/XN/fuvdczYKBzckE2/p+B7917rj7917r3v3Xuux9CPzw3+wHB/3se/de66JsL/AI5v/rfi3v3Xuugb8/j/AHn37r3Xfv3XuujcC/8AT6/635t7917rwN+R9P8Aeb+/de679+691737r3XvfuvdeHJsPr7917rkxvxx6SQLf8T7917rj7917rxAP4H++/1/fuvddAW/J/1r8D/WHv3Xuu/fuvddEX/JH+sbe/de68Bb8k/65v7917rkDY39+69121iQR+R/xPv3XuuPv3Xuve/de66Jta39eeOAP9f37r3Xa+prfUWuSP6+/de65Mbm3HB4/wCN39+691jDEsRxxf8A3v37r3XL37r3XFiQAR/X37r3XEP/AF/3j37r3XTE/SwsQD/xPv3XuulFzb/D/iffuvdesf6p9Lf7H66vfuvdf//U3ndJ/wBUffuvdd6f6s3+39+6917Sfwxt/jYn/b+/de69p/2pv9v7917r2n/am/2/v3XuvWNiATf8En37r3XWlv8AVH/effuvdd6f6s3+39+691zRRqF2b8/k88fT37r3XF9QdtIB+nJPJ4/Pv3XuurHTb6Hn6G1uf8PfuvddaW/1R/3n37r3XYX+rN/sD7917roA3+pIB+hJ549+691yIub3I/wB4/23v3XuutJ/LH/Yce/de69p/wBqb/b+/de69pH5LW/PP49+69116hwouBwL/X+vv3XuutLG5LEX/s/j/ePfuvddhCPo3+8e/de65qG59Z4BPAA9+6911yPxe39Tz7917rxU8XJFx+Dx/r+/de660/7U3+39+6917QL3Jb/b8+/de66uwNtJI/B/P9WJP59+69171nm4H+FiCP8AXuPfuvdd6Sfqxv8A4Gw9+6917T/tTf7f37r3XtP+1N/t/fuvde0/7U3+39+6917SeRqIH9bm/wBP9b6e/de68FcDkkcn6i/545P+Hv3XuuVm03LnkmwHHHv3XusfrvYXP0t9CeffuvdctLf2iwP9Pp7917rrSf8AVH37r3XIAgcm/v3XuvEH8G3+wv7917rqzf6r/eB7917r2n/am/2/v3Xuvaf9qb/b+/de669YuAL88Fj/AIf6/v3Xuu7E2JJB/oDx9fyPfuvddamHBW9vyPz/ALx7917r3rPIsP8AC3+93Hv3XuuTB1JXhrfQ8c/n37r3XWkkXNwT9QDx/T37r3XWk/6o+/de69pN76jcfn37r3XiSOCNV/za314tx7917rwBF7em1xYi/wDseffuvde0sf7R/wBtb/evfuvdd6f6s3+39+6911pNxybfm5P/ABHv3XuuRF/yR/rG3v3XuurH8Mf9iAffuvdes3+q/wB4Hv3XuuSqxI9R/P0A444N/fuvdcTqvxz/AFJ/qT/X37r3XipNvVbjkC/19+6917T/AFZv9v7917r30Nrkj66ifp/hz7917r1m/wBV/vA9+6911dl45b/G1v8AYce/de67sW5N1/wB9+6910UB+pJ/1z7917r2gf4/7x7917rux/DH/YgH37r3XrN/qv8AeB7917rq5HFi3+Nrf717917rl6ypIcoL2K/nnj6f4+/de646T/qj/vPv3Xuu9P8AVm/2/v3Xuvaf9qb/AG/v3XuvWb/Vf7wPfuvdes3+q/3ge/de66Kkm5a5/rb37r3XtB/DN/sST7917rvT/Vm/2/v3XuuwtjfUT/gT7917rxB/Bt/sL+/de69Y2PNz+Da3v3XuuPrH4Lf4gEj/AFuPfuvdd2Y/quv1sAbfX839+6911pP+qPv3Xuvepf8Aah9f8f8AW+vv3Xuu/Uw+pUf0+v8AsffuvdclT0n120/QWHP+xPv3XuvWIve5/INrcH6e/de64km9gpP+P49+6911d/6D/ff7H37r3XRQnm4ufqP6e/de67CsABqt/sL/AJ/qffuvdd2b/Vf7wPfuvddXZeOW/wAbW/2HHv3XuuwGb86fxYi9/fuvdeKm59R+p/3319+6917T/Vm/2/v3XuvWP4Y/7EA+/de66uy8ct/ja3+w49+69136jzfT/ha/+9+/de66uy8ct/ja3+w49+6913y3J1Kfp9f959+6910VP4Y/7E+/de68A3+q/wCJ/wB79+6913Zv9V/vA9+6916zf6r/AHge/de68CQbG5AFybfX/Ae/de671MDcKTxe/wBLX49+6911Zj9TYjji1v8AXPv3XuvWb/Vf7wPfuvddXZeOW/xtb/Yce/de679R5vp/wtf/AHv37r3XrN/qv94Hv3XuvWb/AFX+8D37r3XR1A3tq/xtz/rce/de68ATcj03PItfn+vPv3XuuyGAPPP+sP8Abe/de6wNqb6tx/Sw9+691ja4sL3HBHAtx7917qJKGFxckn/Aekf04+vv3XukVuxJTj5lHJ8MhAOom+lhe/8AsR/yP37r3Wpx/Nv2/lczXvDVTzQUP3D+YoWDFUZ2uQ3BH+vf/H+vv3XutcbIbUx0WQ8VDWaIY5JSZqdj9w66bMr88XI/wI/H49+690Eu4NqVUM088OuoVy6o3jL/ALZP1bVfm/Fzc/T37r3QdVe25JJ4z9nTq0TXdpGaFHP5V7W+otYiwJvf8e/de6bK3ak9Nj5q6Ohq4hSTAVkkoBgR5fXSRKAQeSSTa9xYX5v7917pLmatopYTTVtQkii7fbCSIHUPUhJJPBuODyLce/de6EDG7h3ftGlpc1SZSpc1EyGGKnmnaaOQH9TBjYEXFza445+lvde6Pb8fP5mfevU1Zi8dFubLSY2mnKrQ1FTLKsga2uNxLe1uPqb/AI5sAPde6v66T/nSVFdhaKDduCkrqjwqXropfD5FVQNPjsP3Lgk2AFrce/de6Db5NfzVtz77xdZgtiQvgIKmKQSVcs5NQQOZIjIBbkabC178gj8+691RTvrfm7d15Krrslk6rIVFRNM9TI0stQsry6TCNS306bkWWx45J49+690GNe7U9ZOjZCSKZqaMOXgcPTyOgDRppHqBt9Tci5sffuvdI+WaqkMtKqSyRpcylRJ49YICMxluS1xf6m4sP8PfuvdchLIX0JNHEskBZgytwqcSiwsCCR/a544I+vv3XuumopzKXl0MjoNDariZNOpGcJ+QfTY88c+/de6jU1LA0pkrJzTpGsqmaGFGdiwOmBBay35u1rC/HP0917p0/uu9HSpVwVC1Jq11GlYs8kD6wih5L21abE2sLH+vv3XupUW2quoRaaTWFedmssjOFKCx9IOn+zb+v9L8e/de6wy7RWGZRFFNqkK+RSg1FAfUQV/H+9c8e/de6SWX2m0fqWneSYXaNULB7FyWDBfqALHnk88+/de6Q9Rja2MlIwNJ8raWiBcEJpLlVBBufTbn/bn37r3USXG1kEKpUUUSO3qEoUCRLqP0q39bXBH5Nh9B7917ptaqJWISv+1D6EBXX9LixItz/r3/AN49+69050GSkhiZSLaSXRlXS1mA9XP1/I/w/wBf37r3QxbA7Pye0sjj6zHZOop5I2V20TtCSFA0gFbWPp+ot/r+/de62bP5dX80DIYWsxm0d65N6nGypTwRzTVPkkjBRIwoJF7DTf6k3vf37r3W1t1n2lguwMJQ5fEV1NVw1UMUi+Jw7Ir/AJkseTYj/fH37r3QxRTqQCG1GxBKiwDA8rY/ke/de6loSwvq4v8AS319+691mDG6i/HA/wBhf37r3WX37r3XRB/Bt/sAffuvddEsP9qv/QWt/tvfuvddgkjkW9+6914g/g2/2APv3XuurN/qv94Hv3XuvWb/AFX+8D37r3XY1E29P0Y/n8C/v3XuurNcnV9Tf6D37r3XrN/qv94Hv3XuvG4B+rE/QgWt/j7917rpSxH5Ug/kDn37r3XL9wjg6gPxYC39Pp7917riWK8Ec35ta1v6+/de69cn6B/8LAG/+Pv3Xuu7N/Vh/gyj/b+/de69Zv8AVf7wPfuvdes3+q/3ge/de69Zv9V/vA9+69171f1B/wBcW/3r37r3XIFkFyASeBa/FvqSPfuvdcBc/S6/64vf/H37r3XrsvHLf42t/sOPfuvdd+o830/4Wv8A737917r1m/1X+8D37r3XvV/UH/XFv969+69171/7T/vPv3XuvWb/AFX+8D37r3XrN/qv94Hv3XuvEOBcNf8AwsL+/de66AcgEm1/xYE/7H37r3Xfr/2n/effuvdeOo8en/effuvdd6WUAahY+qwF/rxyT7917rqzf6r/AHge/de66s/+qH+29+6913Zv9V/vA9+6916zf6r/AHge/de6yJ+Qxsb3Uj8H/X9+691xNwdNuT+eLD/Hn/Ye/de642b/AFX+8D37r3XrN/qv94Hv3XuvWb/Vf7wPfuvdes34a/8Ari3+9e/de696/wDaf959+6912A5NvT/vPv3XuvHUT+r6cfp/p/r+/de66s3+q/3ge/de66Kk/Vv949+6914WT6+q/wBOPpb6n6+/de66DAflj/r2Pv3Xuuw2r9NuPrf/AI17917rxUt9SBb+g9+69114/wDH/ePfuvdcrN/qv94Hv3XuveoD/VG/9Lce/de696/6KP8Aff4e/de696/9p/3n37r3XYYqQSL/AJGm/wCP639+6911dmv9VP4uL6iffuvdes3+q/3ge/de65qCQVJY3IsQANPB5Pv3XuuJDrwdPF+eeRc2PHv3XuuJDn8gf6xI9+6914Bh9Av+8+/de68Sw/ob/wBAePfuvddAuSfoLW/H1/2/v3Xuu7P/AKof7b37r3Xfr/qp/wBv/wAR7917r3r/ANp/3n37r3XvX/tP+8+/de65DWBe4Gq4+n9PyCf9f37r3WMqx/IP+uLf717917rwun15B4uL8W55/wBv7917rne4uv8AsL/8a9+6911cjlrW/wAL/X37r3XtRb9NuPrf/iLe/de696/9p/3n37r3Xrsv+1X/AMLW/wBsPfuvdeuTyAAb8g3+n4/4n37r3XvX/tP+8+/de696/wDaf959+6912SwGogG5twTfgC5Pv3XuuIcf0P8Ahbn37r3XIszBQt1C3vcDkkk/T/Y+/de64kP+GH+xHv3XuuyG/B4/x/40PfuvdcWDHiw/rx/xv37r3XY12+g445v7917rv1/7T/vPv3Xuver+oH+sL/737917r1m/1X+8D37r3XrN/UH/AFxb/evfuvdeuRy1v9he9/8AY+/de661j/H/AHj37r3XtY/x/wB49+6912CXNlsP6lv+Ne/de67Oom+oD6fQC3+Fvfuvddev/af959+69171/wC0/wC8+/de69dxzZT9eOf6fn37r3XZDH9QA/IA+hv/AFFz7917rogg+mwH9D/X/Ye/de68df1uL/0/r/sT7917rsgkD6X/AD9bf439+691xAYHjT/rc2/17e/de679f9FP+3/4n37r3XvXx+kc8/U8e/de67Jtyfp/rc39+6910GJPHAANiQTf8cf7z7917rv1AG51H8X4/H0Pv3Xuuhqt9FBv/sLf7D37r3XV3/oPfuvdd+v+ij/b/wDEe/de696/9p/3n37r3XtRvpH1HNyCARf8e/de679XH0PIvweB+fz7917rx1fi3+xv7917rmAxU8LwTb9X+vb37r3WP1/7T/vPv3Xuvev/AGn/AHn37r3XjrII9PP+v7917rmgZEv6bk/m/wCf6e/de6xlmFi1jf8A17/7z7917rocklf9jq/x/pb37r3XZLj8A/6wJ9+691xJY8FT/X6H37r3XD37r3XIEFSLcjkH/D6n37r3XH37r3XVj/U/7x/xT37r3X//1d6D37r3Xvfuvde9+691737r3Xvfuvde9+691737r3XvfuvdcluCLfn/AHr8+/de67a4JsT/AFPP5Pv3XuuFyfqb+/de697917r3v3Xuve/de697917r3v3Xuve/de697917rsEj6Ej/AFj7917rr37r3XvfuvdcluSR+COf9b37r3XtRH04H+w9+6910ST9ffuvdde/de697917rsEgWB4/3359+6914/jm/A/2H+Hv3Xuuvfuvde9+691737r3Xvfuvde9+69165P1N/fuvdcjyo/wJA/1jzz7917roEgWHHPv3Xuurk/U39+691737r3XL+z/AMhf8R7917rj7917r3v3Xuve/de697917rsEj6Ej/WPv3XuuufySf9f37r3XYJH0JH+sffuvdeuf9f8A1+f979+691yY8g8cgH6A/wC9+/de64Xv/wAiA/3r37r3Xvfuvde9+6912CR9CR/rH37r3XiSTc+/de669+691737r3Xvfuvde9+691737r3XvfuvdclHNuebg2+oH5PPv3XuvH9K24vfni/1/rb37r3XH37r3Xvfuvde9+691737r3XYJH0JH+sffuvdde/de697917r3v3Xuve/de697917ru5/BI/wBPv3Xuu73Buef62JuebXPv3XuuPv3Xuuxb8i/wDsbe/de669+691737r3Xvfuvddg2FrA/4kXPv3XuvEj8C3+xv7917rr37r3Xvfuvddkk/X37r3XXv3Xuu7n+p/259+6912b2Um9yPza3+wt7917rj7917rsG39P9iAf979+6911f8A3v8A3k+/de656ltYIL/6o8/X8f4e/de68H4HHH0I5+n+x9+6914gqPqCBcn6EAj62v8Ai/v3Xuur+m/H1+th9LX9+6910eR+Pr+OD/vHv3Xuuvfuvde9+6912CR9CR/rH37r3Xhe4J55Frk2PPHv3XuvEWJH9CR/tvfuvdde/de697917rsG39P9iAf979+6914kn6+/de68CR9CR/rH37r3XVyfqb+/de697917r3v3XuuwxH0Pv3XuvEk/X37r3Xrn8Ej/AABPv3XuuSt+oHkWubi9+eBz7917rhc/m3+wAHv3Xuve/de67Bt/T/YgH/e/fuvddXv/AMiA/wB69+691737r3Xvfuvddg2/p/sQD/vfv3Xuur3/AORAf717917ro/Q/6x/3r37r3WD37r3XFl1fmw/pb37r3XQj/wAf96H+8H37r3WKehhmjKyqpDLpJIVrK31It9PfuvdUQfzdvjTld2dXZjc21aWQ1NJFUTuaeF5WYiNr/pP+t+P8ffuvdaEW9ctntp52ux9dW1cdTST1UVapDwhGWQlE0k21fg2FwPfuvdQaTsyrh0ieoL6lWNYtYf8AUuu7swJJ4Ivf8/UWB9+69080+8cZXXSshVw1pAUXWUJs5Q/ni4A+oHP+Pv3XunquzeIzgWNm1QiARiMAIpmB0xSy/RSU55YE/S9+PfuvdR6TaGGr4JalaiClETA6pNWkAoqsW0EMbkEgg2ufp9ffuvdT6zatPKaOCiSGeGlH1k0tNWOCHAVV+lrmw/xFzyLe690l8dtSFdwoa/F6KWKsNfNCulHMMbhkpzJp1Rkj6vqF+AD9T7917of5a+npJWFGv8NopUVqSCnkMi00SrqdJWYG7kEaj9bW59+690m5N0zyro+6eRNbFVaRiODZfSePpa5tc8D8e/de6gw5iZRUwjzqZCsthIyKVRi4IZCLG9zxb8cW9+691EbKCqqvuq2paXTHIsYDEyeRRpCSA2uo4PNze/v3Xum9pYozLGks0b1LprklZ/DGQgIBY86vqSLkWte/v3XulJDBRMlGtJTmY0qaKmWeyRyyai5aNiTcc8c2PI4t7917pxo6eBy0DlCU1AERp6ZXJdnIQAFbED/XB59+6904Js6GSMT62YObsQpCOSLhQqfqX6cm9jf8j37r3SmxuBanQkxOVjFgpI8ZQ25tyQf62/wJ9+690tocTSVFPGsVMy/2pPCqiRBf9YZf1c3/AMTwPpb37r3UWbbTySiePyOFDqrMCxdLDhk/rwPpbj6e/de6aKra6rG87RvaQASNGrkoruQo1n6fTkD/AHn37r3QYZbbMKzszmSJKVWVJEjj1BpLkrIF/HNyCb/m/Hv3XukEmL+3radYYWyEsfnWqeqBePxul0eMsbaRcj/GxBFuB7r3SHqdvSOS0iiIVE7RaYQBCXLk6pCPobccWFrH6n37r3TbJtWWHQorC9XO5ijjh1Tl2JuImTk8AXuLf72ffuvdQZoKmkkekloHh0HSKhyS7BSVYGMcKAb8WBv/AE+nv3XuhB2L2BlNoZKGrpjMPHNGBIrmIxaLP5A0dvqT/sLD+nv3Xutjj+Xx/MjzGxKzFYLcuUlnoZZYKeRJKmN1giYIsZJYaifyOSfr+B7917rbp6c7m2/2dt3HZvD18NVT1cUclo2SVlMgu5Hj54N+P949+690YCCoDBTww5sRfkfX6H/D37r3U9WBAK/QfTi1vz7917qQrWsH5J+n1vb6Acf4+/de65G34Fv9jf37r3Xgbfgf69gT/vPv3Xuur3/5EB/vXv3Xuve/de697917r3v3XuuSnm34IIJ/IFvx7917rj7917r3v3XuuwSPp7917rr37r3XJWKm4/2P+Pv3XuuzYci3P4I/p+Pfuvdcbn8XH+sSPfuvddf7En/XJP8Avfv3Xuve/de697917r3v3Xuve/de65HgLcc82uSLj8/737917rq4/oP95/4r7917rwNv6f7EA/737917rq9/+RAf717917rsEj6e/de68ST9ffuvdde/de697917rs24t/Tn/X9+6914Ei9ja/8AgD/vfv3Xuuvfuvde9+691737r3XIj82H0F7fi/09+691x9+691737r3Xvfuvde9+691737r3XMgkBvz+f8LG1xb/AA9+691w9+691737r3Xvfuvdd/14uPxe/wDxHv3XuuvfuvdclsD/AE4+v9AB7917rj9f8P6MeSR+Cbe/de697917r3v3Xuu72/p/sQD/AL37917r1z/h/th7917rxP8AvrAf717917rr37r3Xvfuvde9+691737r3XZJP1Pv3Xuuvfuvdcx+ljYEf7G4+n+8e/de64Hn8f7Yn37r3Xvfuvddglf+J49+691zbka7gDhf9ib39+691wBH5F/9iR7917rxI/At/sSffuvdeBtfgG/9Re3+t7917rxN7cAW/oLX/wBf37r3XXv3Xuve/de697917r3v3XuuTfRfpe30/wAP6+/de64+/de67/2AP+3/AOI9+6916/8AgP8AeffuvdeBt/T/AGIB/wB79+6916/+t/th7917rr37r3Xv9gD/AK9/+I9+6912f9a3+3/4n37r3XXv3Xuve/de65KT9Afrf/b249+6912GYkXIPI/At9f6e/de66JuTYfgn6m4H5/Pv3XuuuLH63/H9Pfuvdde/de697917r3v3Xuve/de697917r3v3Xuve/de67/ANgD/t/+I9+69164/oP95/4r7917r1/8AP8AYX/3v37r3XIXIb+lv6AXP4+nv3XuulAJIP8AT37r3XIqoF/V/sLe/de64G34v/sbe/de669+6913yR/rXJ/2Pv3Xuuvfuvdd8f09+6916xtq/F7X/wAeP+K+/de669+6912Da/AN/wCt+P8AW9+69117917r3v3XuuZPpUfn6/7D8e/de64e/de697917r3v3Xuve/de697917r3v3Xuvf7H/Yf09+691737r3XJTY/4fn37r3Xn/UbAD/Ae/de64+/de697917rI54A/P5/pb37r3XD/YA/7f8A4j37r3Xrj+g/3n/ivv3Xuuvfuvde54/3n/jXv3XuuBBB1KL/AFuPr9fz7917rlYEA2F/z/X6fQ/7f37r3XQQA/k/69vfuvdd2H9B/th7917r/9behIsbe/de65afSCPryeP9e3v3XuuSgFRcf1/3v37r3Xelf6f8T/vfv3XusbWBNvfuvdc1AsOAf9h7917rpkv9LAW/1v8AevfuvdcCLG3v3Xus0QFwbAk35IB/3v37r3XCUASNYW+n/Qvv3Xuu1AsOAf8AYe/de65WH9B/th7917rgyX+lgLf63+9e/de69pshvYnjn37r3XEKSL8e/de66Isbe/de6yKBYcA/7D37r3XKw/oP9sPfuvdesP6D/bD37r3WNgbmw44tYf4fm3v3XuuaqLC4sTe9x/jbi349+6910QAbgAWDEAfk/wCP+39+691wA1AWH0PqP9L/AE9+691kAUgWH+3tzbi/v3Xuu7D+g/2w9+691ib6/QD/AFvfuvddX4t+L39+69117917rsKxF/rf/Yf737917rKFAHI5/N+ffuvdcGBubDji1h/h+be/de65qosLixN73H+NuLfj37r3Xdh/Qf7Ye/de69Yf0H+2Hv3XuuD2AAA/N/fuvdeQAi5H59+691zsP6D/AGw9+691jcAHgW4/4n37r3XaAEcj8n/evfuvdc7D+g/2w9+6916w/oP9sPfuvddaF/p/vJ9+691x0jWgtwSLg/m5tY39+69109r8ADj8f6/v3XuugpIuLe/de6yKtvqATf8Apf8A3v37r3XFkJPFgOP9759+691xb62/oAPfuvdckUEcj8+/de65aF/p/vJ9+6913pUfj/if979+691wZCTxYC3+8/7D37r3XEqQeAT/ALz/ALf37r3XJVBHI5v/AIj8e/de65aF/p/vJ9+691yCqF+gvf8APJtb37r3WFxY/wCvz/xX37r3XNQLDgH/AGHv3XuuVh/Qf7Ye/de69Yf0H+2Hv3XuuDKfoBwPpz/X6/X37r3XAgg2P19+69117917ru9voPqLf7fgn/e/fuvdde/de697917rs8Hg3/x9+69117917r3v3Xuu7H+h/wBsffuvddhGP9P9bm/v3XusgUAcgE+/de68wNrADm3+H++/Hv3XuulQW9Q5v/X8f7D37r3Xehf6f7yffuvdd6V/oP8Ae/8Ae/fuvdY3AB4FuP8AiffuvdcQCfoCf9Ye/de6yKvBuPz+Rz7917rgwAPH9PfuvdcffuvdZEUEcj8+/de656VH4/4n/e/fuvdcGS/0sBb/AFv969+691yVbfUAm/8AS/8Avfv3XuuD/Uf63v3XuuSqCASL/wCxP9ffuvdcgAPp7917rE/6j/sP969+6912LEAFQo+pa5+n+uffuvdcwq2/B/x4Pv3XuuJNmI/GoahY2NrH37r3XjptYH8gjn+vFvfuvdeVRzcc3/4j/D37r3XLQv8AT/eT7917r2hf6f7yffuvdY2AB4/p7917ry/qH9Bcni5+nHv3XuvWLEkDi/8Avvr7917r2hv6f7yPfuvddEEfX37r3WSNQ31sTc/W/wDS/NvfuvdduAWKqACOf8LXI9+6915QCPoLjg8D6j37r3XBwAeBbj/iffuvdcQpP0Hv3XusgQWFxz/r/wCP+Hv3Xuu9C/0/3k+/de69oX+n+8n37r3XBl54Bt/sT7917rko4II+p/1vfuvdd6F/p/vJ9+6917Qv9P8AeT7917r2hf6f7yffuvde0L/T/eT7917rGwAPH9PfuvdckAINwPr/AMR7917riwAPH9PfuvdcffuvddH6H/WP+9e/de6whSfoPfuvdZFQW9Q5v/X8f7D37r3XRS7AC4BH1/1+Pr7917rKIbfkH8Hk/wC9f7H37r3SE7C2Ti97bayWCylNFUU1ZSywtG6K6nyIV+jf7f8A2/v3XutBj+cR8DMt1HvvJ7o25hVjwddka2smkip7IXkOpiAhsRYAf4c+/de613ak1mNNUBTFj43il8wC+ICWwAawH9mwP1JtckH37r3XGbNQxyxPjYqmkhMKoYqgXlaYgmWRWS2kNq9Orj+g/Hv3XunGhyssoZPVqUaFiVlCm/q8ha3qJJtcf0txY+/de6WdFlaqjWnkkneNpCYgrOsmpgBZPGvBAuDyD/UWN/fuvdLbB7wrqCuLTCmqoo9EpPkIRWDFDKHQXHHAub3B/sge/de6Eal7DwTy1cs0MsDyKsgGuOUyzgWpoqmQWshI4AH0+tz7917pS43I43cyrLG6RGOObXGqFkjUL+4yKnAVWuPp/W54Hv3Xus52jBkBSzLKszH1sqgwrIoJURsY9JHHNwR/rn37r3SBzuOyeOq2elpzFTRzldY8s6ISoDx6pXPIFjzcc+/de6Zlr2fXHJGseuUK0hhEblSArFQovp/oQfr/AK3v3XupxrMaksoapkqESGNYw0YjiBNxZg4Dagfq1ySLA3A4917qbjc0kf8AkzeCVS6xa9X+bVwCXVG5P+9f0sbn37r3S7xSRtJGKc+QLEwIMQRJQrswLOQTe4twbW/3n3XuhPxGW8UEcDU8BYKoCgk6PXpNgxt/xHv3XulnTNRoahj45TMgiCSR6tDnnWqqbW/p+AffuvdOlJTJDaSC1vIboolUCMouoMb/ANb3ANv6e/de6fMfPSGo/wAqdVgjZy7xkWR5VCwKUfkktqB4PFvfuvdScnSUZmqKamq4JKRo0vJCoUScXfWPoGBupK/UAX/oPde6QOcxGOyL08FMsdIyoA7u5Eb+plaRtamwAtf/AHj37r3SHzG26DHCrhjaGWpMpjSSnDyI6tGpHjIIGn/AA25/HHv3Xug6yG1HjXXochImmMellMl72WNRa7XH1+p4B/A9+690HyQSU0kMcVKIaiCoNUs5jYTlg11jaRTdbf0FgeL39+6901mOSsqJWroo1llmJkeRSiA6i0gsDe9iP9hb8+/de6cYNv0ayoFSKoRdTOkrtGNcnpVlK2JAFit+b8jm/v3XulXgaqTbVbG9JUrA8U0TXR5GUujLoQTA3uAbH/eRc29+691sFfy2/npX7E3Ditn7jy4/hlTKlNHC07M8QLqEYiT6AD6c/X8W9+691t7dc77x+7sJQ5Siq4amlqaeKZJlYMGV0Btpt/X6/wCvf6e/de6F2KVtIsRYtfkA3B/Jt/xX37r3U8sW5/qB+B/r/j37r3WRWPFxYW4P+N7Wv/X37r3WdVUjkX5/r7917rpkN/SOLf7z/sffuvdcSCPr7917rwBP09+691kVBb1Dm/8AX8f7D37r3XeheePqLf1/3v37r3XBlsbAH37r3XJUFvUOb/1/H+w9+691wYAHj+nv3XuuSKCOR+ffuvdeZefSOP8AX/4r7917rypx6hz/AK//ABT37r3XmT/U3P8Ar2Hv3XuvKo51f7Dn/Yfj37r3XLQv9P8AeT7917r2hf6f7yffuvde0L/T/eT7917r2hf6f7yffuvdcWBvwCRb/E259+691jsR9Rb37r3WRFBHI/Pv3XuuWhf6f7yffuvde0L/AE/3k+/de64OALW/N/fuvdcQCfoCf9Ye/de67+gsRbm4JuP9gPfuvddEEWv+QCP9Y+/de65ooI5H59+6912VX6Aeo/Tk+/de64aG/p/vI9+6912ENxccfnke/de67C6iWN7H6fj/AH349+6914oLj625uePwLj37r3XEqb2AJH4P+w/r7917rkqfXUP9bn/inv3XuuWhf6f7yffuvdcGQ39I4t/X8/7H/Ye/de66GoG9j/iLHn37r3XRBH19+691yQA3uPpb+vv3Xuuehf6f7yffuvdcWX8KP9c/8UJ9+6912AhvYfS35P59+6913pHNuL8f76/v3XuvBQP8f9ex9+691wcAHgW4/wCJ9+6910ADcfm3A/3v37r3XJVH0I5H15P59+6912VUWNuPz9f9h7917ryqpJNjp4sbnk2+n+3Hv3XuumW1tIP5v+R+PfuvdY7EfUW9+691737r3XNADe4+lv6+/de656F/p/vJ9+6917Qv9P8AeT7917rxQEW5Avfg/wCw+vv3XuuLJYCwJ+t/yP8AePfuvddKt73BH0t+P639+691z0KP8f8AY/8AFPfuvdeIW2kC17m/1HB/3vn37r3WML9QTYgf77n37r3XRUjkkEEm1v8Aiffuvdde/de697917r3v3XuuiQPqQP8AYj37r3Xrj+o/249+691yHJF/p+f9Ycm3v3XuvE3JPPJ/w+n+P+8e/de669+691737r3XNF1f1/Fv9j/r+/de67kQIQBf6c3/AK2vx7917rgAT9Px7917rkEJ+oIH9f8AH37r3XLQP8f949+6917QP8f949+6917QP8f949+691xZVW315/1vfuvddEFSDx/sP8PfuvdZAAQSL+q9/px/re/de660D/H/AHj37r3XTLYC1z/vNvfuvddBdQsQQBa1rgk35vf/AGHv3XuvMoW1r839+6915ADe4/3v37r3XPQv9P8AeT7917rgygC4v9fzb37r3XEC5t/t/wDAf19+691z0gn6ki314+t/6+/de68yWAsCfrf8j/ePfuvdYyCP8P8AXHv3Xuve/de6yBQbLc/Qkj/E2t7917rkFANxf37r3XT/AE/2P/Ee/de64KASQf6e/de67ZQtrX5v7917rpTYi/0PB/1j9ffuvdclBDWP+p/2H1+o9+691zKgi30/1uPfuvdcdA/x/wB49+6917QP8f8AePfuvdcWUAAi/wDsffuvdeQA3v8Ai3v3XuuRVRY2/PPJ+gBJ9+691wPJ4vawsP6ce/de65hFP5N/yLjg/wBPfuvde0D/AB/3j37r3XtA/wAf949+6917QP8AH/ePfuvddFOOL3v+be/de64WP9D/ALY+/de68QR9QR/ri3v3XuuvfuvdZAgIB55A/p7917rIYwVBuTxY/T+p/wCNe/de64aB/j/vHv3Xuu9AA1fUA/nn8e/de6xMbm/v3Xuuvfuvde9+691737r3XvfuvddC9hfk+/de66C2JN/r/wAVv7917rl7917r3v3Xuv/X3p7D+g/2w9+691jY2Y2+lrW/A4+o/wAb+/de65p+kf7H/e/fuvdcvfuvddWXm4Bv/Ue/de674H0AH+t7917r3v3XuurD+g/2w9+691kjABJ4HH+A/Pv3XuuBAJJt+T9Rz9ffuvde4H0AH+t7917r3v3Xuve/de68bEWI/wB9x7917r3v3XuuioPJHv3XuvAAAAfQe/de679+691737r3Xvfuvde9+691737r3XQAH09+6914AD6e/de679+6911ZebgG/wDUe/de69Yf0H+2Hv3XuvWH9B/th7917rscf7z/ALz9ffuvde9+691737r3Xvfuvde9+691737r3WN1JPH9P8P+J9+6917lR/Unm31t/W9vfuvdcx/gSb/1IP8Atre/de68QD9QD/rj37r3XdgPoLe/de6xuSDwSOP6/wCPv3XuuSEkcn8n37r3XL37r3XYUEkkXsDa9+D7917riQD9QD/rj37r3XdgPoLe/de6xuSDwSOP6/4+/de65ISRyfyffuvddlQfqPfuvdeAA+nv3Xuu/fuvde9+691xa54HB+t/px9Lce/de67Bv/sDY/6/+Hv3XuuLEhgAeOP979+691z9+6912foOPwT/ALc2/wCKe/de64kA/UA/649+6913wPoAP9b37r3Xvfuvde9+691iZiGNj/T/AHr37r3XZY2Xn+t+B/X37r3XDV9b2u39frf/AA9+6911/t/9j/xHv3Xuuje4sbD8+/de67ub31N/hz9P8R7917rrVzYiw/r+P9c+/de67uD9Df37r3XbCxI5/wCJ+nv3XusqfpH+x/3v37r3XRJvY8L/AKrkfi/19+691yFrcG/+N7+/de679+691737r3Xvfuvde9+6910QD9QD/rj37r3XdgPoLe/de697917roqD9R7917rrQv9P95Pv3XuuwAPp7917rotY2/J+n9OeB7917rtQR9Tc3/wBf/e/fuvdd+/de66Kg/Ue/de68AAAB9B7917rv37r3XvfuvdcmHNr3FgLfjj/D+vv3XusRU/g2H9Lkf7a3v3Xuu9HA1cm39T/X37r3XYAH0Hv3Xuu/fuvde9+691737r3XRAP1AP8Arj37r3XrD/W/1uP969+6914ADgf72T/seffuvddFrHTbk/Q3+nNjx7917r2m/wCrk/1+n+9e/de65oAP8AB+Pxfj37r3XG3/ACP6H/bj37r3Xfv3XuuioP1Hv3XuvAAfT37r3Xfv3Xuve/de697917r3v3XuuLar+n6WH9Pr+ffuvddre3q+t/8AD6f7D37r3Xfv3Xuve/de64nVcEfp/P0/2Pv3Xuu73Bt/j/t7e/de66W9ub/U/W/9PfuvdcvfuvddFQfqPfuvddaF/p/vJ9+6910I0H0H+8n37r3XRTniwH+x9+6910BpPIvYX4/H+Pv3XuuQAYXI5N/yf6+/de66eNWUiwP1txzqtwdX1/2Hv3XuiWfLz4rbS+RGxclhM7joppZaWdBMIw8oeQfqSxB/pf8A3j+nv3XutBr59fy1N/8ARG7s9VYvE1tXgXr6p6Fo4ZGV4lYuGkQCw4P+3v8A4+/de6poyO283RZE4uaCWKY1UdN4wl9DXNo3YnkE/U3NrCxHv3XusD05pq1438iLTTPTyPChZ1aJQ7oFLGygtYf7H83Pv3XupdPkKWcSHwTSVRXRCHaSJY4l/TKSjXJJv/gePx7917p7hraiCkJR7B1ZZ1jIVTpsV12ABt/rf8a917qXSVEhjjqjIWeMI4jdyVdA/Ikv+B/X6j+vv3Xul7gN45HATyVFI0SLUU09FVMyxyUxiqbehAynSQPytj/iPfuvdCFid/1lMivJVK8b06EGKNgoH08IDi5sRe/5va/F/fuvdLJNz43Kx0cdQkckkxMa0xTQHI9XleWT083sR9eP9b37r3WR9uY6pb/J2EcsocSRxESFWFyFBNxYAjlbc/63v3Xukhl9rzwQp4fIZFmld5CElBhRR+0Wlubnm4H+w5uT7r3SSjjmo5heHSUdXUNG0jKpIIBlbkWP4N7f7H37r3QmYbNSVMaFZVV1swBCoIyebPb+yST/AE9+690vaSYGPzNPEo9LSPCwYMCAdCXJsB/h7917p6ps94ahdM5fUuqMK9yNH6RpPF7g3vzb63AHv3XulbDnJoRCkk0qGaQEng3DINWq3+P0/wBt9Le/de6dGqVlpvKjHxTSkGb6OyqbkKL8tf6fgfUckn37r3Ttjau7yT2K0oCpeVzqB0i+pXvzzcn+nv3Xup/iiqGPikJZZFuigsrsw4RrWA/r/wAT7917pG5RJ2kcjWH1mNVtZICh5sW5tyf6+/de6ThSoqpnSQhJCzJHZi6hQou4VyRe/P04+vv3Xuk/LhIvK7veRgSjshN3V/SBcG9/8Ra349+690nMps+jog8zMaioflFlklVVHDFrIebABeQfp9PfuvdB1kDWR1FolQm0SkIGA8ZfSw4tawH4P0/x9+690D/YOT3XRVGNG3XnN6llmaGnFYnlUlqbzobaUZ9Ks5Jt9bAjn3XujM9W7i3JQ5bF5AqVykRilnmprRJqSxYhiAAbg3sBb+gA5917rc3/AJWXyq/vrtTH7QzNcZctjqSGDQ9RG7iNFUa/V9fyOR/Xj8H3Xur+MTkFqqeN1YEMg0mwuRawJA4vxbjji/P19+690oo5eBc/n6W/4m3v3XupgbWLDkhrj8W49+691nViABfkAX+hJP8AU+/de6zKbi/+wP8Ar+/de68VB+o9+6914AD6D6/6/v3Xuu/fuvde9+6910Tbi9ifp/xHv3XuuIa36jY/8R/sPfuvdcgQfp7917rxvYkHgfUcc259+6915TqF7fm3v3Xuu/fuvde9+691737r3XvfuvddH6H/AFj/AL17917rgrHksePp9B9fr+Pfuvdcxfkn8nj6fT8fT37r3Xfv3XuuDDkG1wPrz7917rktren6X/x+v+x9+69137917r3v3Xuve/de697917rogEWP+3/I9+6910bJpUck8knSbauBx7917rsX/Jv/ALC3v3XuvWF7/n37r3Xfv3Xuve/de697917ri97AAE3vfj+n0t7917ryXtYggD6cf1v/AF9+691y9+691xYkFRfgn6f7H37r3Xi1iB/X/ejx7917rsX/ADb/AGF/fuvdcgATyL25+l+B9ffuvddG34455/2//FPfuvde9+691737r3XQAH09+69137917r3v3XuuJUE3N/fuvdeCKDe3I+hP4/1vfuvdd25J/rb/AHj37r3XiARY8g+/de68AALDgD37r3Xfv3XuuiAfqAf9ce/de66Kg/4f61h7917rsCwt7917rv37r3Xvfuvde9+691737r3XvfuvdcHJFrfm/wDT37r3XHVyp5uL3vb6EfQW9+69105H6vpcc/7Di/v3XusBcn6cf7zz/Xn37r3XWtv6/wC8D37r3XYc/nn/AHj37r3XLWP8f949+691xZg2ng8E3+l7G3v3Xuu9PF1J/wBv/wAU9+691zQgBhyTwOeQP629+691xZiLWt9T+Ab/AOv7917rJ+f9j+P+I9+69146ebav8Pp/vPv3XussP1Yn6LpP+v8AW49+6912wDfUf1/Jvz/j7917rwAH09+69137917r3v3Xuve/de64sxW1rc3+o9+6910p1XuBxb37r3Xehf6f7yffuvddgWFvfuvdd+/de697917r3v3Xuu2VbC4Ork/Xix+n09+691xAA+nv3Xuu/fuvdesD9Rf37r3XE2A+n144Avz7917rpQR/Sx5H9f8AY+/de65+/de66IBIJ/F+Pxz/AIe/de660Lxx9Df/AH1/fuvddLpJJGq5v9bW+o9+691z9+691wcEjgX5/wCI9+6915QBzfm3P+Hv3XuuRUG1/wAe/de64Rjkn88D37r3WT37r3XFiQAR/X37r3XSsSbG309+691z9+691xYE/TT+fqL29+6915SDewsOP99b37r3XZFxb37r3XSqFJIJ5+vv3XuvBQCTzc/7b639+6912SALn37r3XgSeTax+n1v/sffuvdd+/de697917rokAXPv3XuuNi31tb6i172/F7+/de69oH+P+8e/de65jgAf09+691zQjkH8+/de64Hgkf09+691ycAIFJtc3JuB+Ppz7917rAFuT9bc8/15/r7917rsoACeeAf6e/de6x+/de67YWJHv3Xuuv6f4f7z/r+/de697917r3v3Xuve/de69Yf4/qv9R/S1vp7917r/9DelPqNgbWNj9fyL/j37r3XIWYA2HP9be/de679+691737r3Xvfuvde9+691wJsefofpb68f1v/AK/v3XuuQBAsfqL3/wBv7917rIh5/wBf/D/ePfuvdcW4J/5H7917rr37r3Xvfuvde9+691iYm55I/wBj7917rmv0+pP+v7917rl7917rGzkG3H++F/fuvdc1NwD7917rGxOo2vwPxf6f1Pv3XuuNz/U/7c+/de6539IOo3/oT9ebfT/W9+691zF7c/X37r3Xfv3Xuve/de697917ri3B4PI/AN7/ANeP9b37r3XYvbn6+/de679+691737r3Xvfuvde9+691xYkfTn+v+Hv3Xuuxa3Bv/je/v3Xuu/fuvde9+6916w5P5Nvfuvde9+691737r3XvfuvddEA/UA/649+6910fSptx/vre/de68pJBJ/rx/rf7D37r3WRfyCCRa5t9bLz7917rj7917r3v3XuuiAfqAf8AXHv3Xuu7AfQW9+691737r3Xvfuvde9+691737r3Xrf8AFP8AH/b+/de697917rqwJBIuR+ef9t7917rv37r3XJvopP1I/wCRe/de6xsSORyf6fXj+th7917rtfp/vf8Agf6e/de679+691737r3WJ7X/AMfqf96H+9e/de64XuP9if8Aih/3r37r3XBitwGF/wA/63+t7917rkCCOP8AW/P/ABPv3Xuu/fuvddAWuSbn+v04/p7917rwIYHji/55/wBiffuvdd2A+gt7917rsm5v7917rvUbADj68/8AEe/de6yD9PP+xv8A6/8Aj7917rq5uRay/gji3F/r7917rn/sb/4/1/x9+691jZiCQD9P99+ffuvdclJIuf6+/de65e/de697917r3v3Xuve/de697917r3v3Xuve/de69YfUgH/XHv3Xuve/de697917r3v3Xuve/de697917r3v3XuuTWvwQfpe30B/I9+691x9+6910SBdifrz+PwPx7917rwNwD/X/evx7917rprgE3P+8f8AFPfuvdeUkgE+/de65e/de697917r3v3Xuve/de697917roAD6e/de65gixB+n1J/2I9+691x9+691737r3XRYD6n37r3XHWL2H54B/oT/gffuvdcgCPqb/7C3v3Xuu/fuvde9+691737r3Xvfuvde9+691737r3XvfuvdcGJ1Afg2v8A7E29+6913oX+n+8n37r3XL37r3XvfuvdcWaxtY82sfra5t9Pz7917rsAj6m/9OALf7b37r3Xfv3XuuLMF/1z9B7917rgp/Ve9iOT9T/Tj37r3XOP6c/TVz7917ro6rnT9L/4f0/x9+691jZAwdX4LXPIBF/8eP8AeP8Aivv3Xuixd8/G/ZXc23a/G5vE0k888FQiVTU8byxNKmkMur88f639Df37r3Wlt/Mm/lCbr64yWb3psCglqcP5aqsvAkztThCXN0iJJte/1tyOBzb3Xutazd+0sztbP1WFyFOyVUMgSSSYSRXcctqItz+CG5/1/fuvdJ5IzHqSyqwvfQLBgDYqCv1+n+t9R/h7917qdFWIkcgktpYMVDAqNJUAAlbE3a5JPP0v9PfuvdPCThMbS+GJ3KBzJrZVJ8trgH8oR+Dxe9vz7917qZTTsEAnUrbS/hJDKw+kZFvoR/Qf7H37r3Sgxs7vKKdJJWRCbBv08jVcN/sLD/ePfuvdLrG11NQioNfG885jDUcSMQAbkNIzOdJ4H6VF/wA/Qj37r3T/AEu4Kx40WKVo6ZWV45wvikKkgTDUDey/QXNzc/j37r3Sqi3L+wxmeKWKNljCXDS3YWJBH1J4JYi/9PfuvdOJGEzMIXWI3A0uhCoXfTYfUk/i/wDT+v19+691nXYlQaZqujlVI5YxGljw4CeokIRzYm5/r/sffuvdI/JS5TDyqkaOkJjZY7PqSPwm5Hj+rX/rew/2B9+691BxmannqDHK0qyK+pJGeIq5YK30SzDj6gH8Afk3917oZcbl0lpgrVHkRgiSNZ3NlFwWke+m5/xHv3XulJi8xIyzU6SRSRCVtSqFNtNgigEHTwAbrY/4+/de6V0eVnkiamiRAJgsxaOQ8FRpIb/GwF7/AIt/T37r3ThQ5HIvNIIB+1qQyoCoLyKtgQSPxb8Wv+bjj37r3SazGfkgkq6VVlkkRv3XchiWa7gAn8XN7j6fnjj37r3TTS1oeWGeolaJJbB5Io0YIz3Qq30twBcnn/iPde6xSVNPBVJGJmGkytGZFYRTCN2azaW/U1yB/gBa1/fuvdTKiqxVRRkVENRNkJHT7aUErDHE4BKmMmx5uOb8f4+/de6gJgKGsopQkVMZISp/WYZ2VnK6hGwIfgnn/X4Fr+/de6QGR2ZToiSSwJLj6KceRomWeYNKWBlII06rNa5FwRcEG3v3XunrEUeEgn9c1bj4rXaMSeWZ2dwoYFSQAVuRa5BuAbED37r3R+vgL3jVdY9oYgpkpUhkrIYplqJTGSkk4ut1sbgf1v8A1P1Pv3Xut6bpDfSbv2hhctHIJBPSwPqNheOQAkFgLH6/X/W59+690YmKW6KCQSCb2sTa/AH+wHv3XunKF7c3PH5sDcH/ABPv3XupyG4v+fpf/D6+/de65hiPoffuvdZVuRc/X/W5H+v7917rl7917r3v3Xuve/de69YXFwCR+bn/AIg+/de66Kg/Ue/de68AB9PfuvdeIF7kcj37r3Xfv3XuuiQLXIF/pz9ffuvdeBBFwbj37r3Xfv3Xuve/de697917rrSLWtx7917r1wOOL8Wuf9ha3v3XuvC/5t/sL+/de679+6910AB9Pfuvdd+/de697917rEC5vbm3J4Hv3Xuualje4sOLcEf1v9ffuvdcvfuvdcnAvYgHjn/inv3XuuAAH09+69143sSDwPqOObc+/de68p1C9vzb37r3Xfv3Xuve/de66Y2BPv3XuvKbgH37r3Xfv3XuuLFRa/1FyPrz7917rwvY6v6/63Fv8PfuvddgW/JP+ub+/de66LlTb8Ec/g2/wPv3XuuN21aST/th9LXHv3XuuQPLD62t9f8AEf4e/de65e/de697917r3v3Xuve/de697917r3v3Xuve/de697917r3v3Xuve/de697917r3v3Xuve/de697917r3v3Xuve/de64sSLWF/6+/de6x62P+H+w/wCK+/de64sxsPoT+L/m/v3XuuH1FySCPqBx/rfX37r3XlY2K34PH9Sbg8XP59+691hLC5BIuCQeRYn/AA9+69164/qP9uPfuvdcda/0P+8e/de668n+H+8+/de671j8g+/de67Eijm5H9fr9B/re/de6yeQn6WFvrZQOf6nj37r3XeoEDVckX/1v+Ne/de67UltVyfx9OLf63v3XuuROmwP0/r+fxz7917rJ5NNl4F/p/iR/X37r3WRW1X4tb37r3XL37r3Xvfuvde9+691737r3XRUG1/x7917rwULe1/9j7917rptXGn/AGP0/wCJ9+6910uq51f4W/4n37r3XP37r3Xvfuvde9+691yb6/48X/17fj37r3XH37r3Xvfuvde9+691wBuSCBYXtx/Q29+691yAsbgn/WvwP9Ye/de679+691737r3XFvoSODY8j63/AB7917rlYfgAf63v3XuuibAn+gJ9+691xViTY2+nv3XuvEaSSLkn8fUfW/49+6913q4/BPHH5/xFvfuvddILD83/ADf/AHj37r3XP37r3XB/p/sf+I9+691xT6/7D/iffuvdZffuvddEX/JH+sbe/de679+691737r3XTEgcC/P9Cf8AX+nv3XuulLE8iwt/Q/X/AGPv3XuuVgfqL+/de66Asbgn/WvwP9Ye/de679+691737r3XrA/UX9+6910BY3BP+tfgf6w9+69137917rokD6kD/Yj37r3Xr/0IuOR9D/t/fuvdc3uCCovcg/Qn/E8A+/de64PdjZgQLEiwtze359+6912OAB/T37r3XjyCP6+/de6xlAATzwD/AE9+691xFmJJ4/3j/e/fuvddH6n/AFz/AL37917rr37r3Xvfuvde9+691737r3X/0d6j37r3Xvfuvde9+691xJvdQSG/5N/r9f6/X37r3XWoKLG5Iv8A8a5Pv3Xuui/9P959+6911dTyxP8ArD/iOPfuvde1kcDkD8m9/wCvv3XuuSsSSb2sPoDa/P4Hv3XuuBJueT9T+T7917rq5/qf9uffuvdeuf6n/bn37r3Xrn+p/wBuffuvddm1gbksfrdr/wDIvfuvdcPIRwbrb6f4g8349+6917y2/JP+8/737917r2sNck/7ew9+691y1/SzWt/Rvfuvddah/qv8Pr+P6e/de69cGwuD/QXH+v7917rsHSb8f059+691zVrA3+g/x5JJ49+6910XJPHH+H19+691kW5Ave5/wt+be/de66bjkHn8C/B/2Hv3XuvD6XIAP+tb37r3XL37r3XvfuvddMbAn37r3XSfT63/AOI/w9+691y9+691737r3Xvfuvde9+691jZiDYcW/wBb37r3XJSSAT7917rl7917r3v3XusTE3PJH+x9+691zX6fUn/X9+691wcnURc2ta34/r7917rmn6R/sf8Ae/fuvdZF+jH/AAt/t/fuvdcffuvde9+691737r3Xvfuvde9+691737r3XvfuvdcS1jb8n6f054Hv3Xuu1BH1Nzf/AF/979+691wckHgkcf1/x9+691x1N/X/AIn/AHv37r3WRSSOf6+/de6yN+B/S1/9e3v3XusTA31A2AHP9eOffuvdclN+Rxz/ALz7917rv37r3XvfuvdYn+v+w/4n37r3WO4HFwP8OB7917r1g39D+Px/vfv3XuvAAfT37r3Xdub/AJ+nv3XuuDGxAPK2+nv3XusdyP6j/Y/X/H37r3XNXt9bk3/1/wDe/fuvdcwQRce/de679+691nBuL+/de679+691737r3XEqCSSPr+Px7917rsCwt7917rjc67fj/jXv3Xuufv3XuuJLBgB9OLn+n159+6910dX9kkj/ABIP+8+/de65Le3q+t/8Pp/sPfuvdd+/de697917r3v3XuuJ/rfm3Avwf6ce/de67Uk/UWN/9b/e/fuvdd+/de697917r3v3Xuur2YE/p4/xub/S3v3Xuu+TyfySR/rE8e/de697917roqDa4/rb/iffuvdd+/de6xOTcj8cf8V9+6912CdIAJvzxx9b/wCt/T37r3XMXtz9f9h/xHv3Xuu/fuvde9+6910fof8AWP8AvXv3XuuALHm/APP0+nv3XuuYIPI5H+29+691z5C/ixP1/PHv3XuuPv3Xuve/de66Kg/Ue/de64kBfr+kj/X59+6912osD/Qm4/1vx7917rl7917r3v3XuuJDXBBFrfQ39+691yH+P9fx/T37r3XAkgkk2UDk8f0v+ffuvdcgQRcfT37r3XRNjcmy2/3m/v3XuvAX5Iub3U/m34HHv3XuuXv3Xuve/de697917r3v3XuugAPp7917rotY2/qPr/Q/19+691jdXJtqJFv9SLe/de67UMFIaxBIJuLEAc+/de6yLa3p+l/8fr/sffuvdd+/de66IB+oB/1x7917rHIitZdIuPUCOOfp6gPr9PoePfuvdBP2TsHA70wlbQZXG09bHUQTRSxvDCQ4a45Fvxf8Wv8An37r3Won/M+/la7brqXPbw2VQpjshC1VXSpBTpAupVZyZdB+nP4A4H1+gHuvdaie9tm5LZO4avBZNmjqKSaSFZBp0h4mOpYiRZtX09V/zb37r3UD+C1T41awS03kKCpaha71EVKx8azyzafHyyt+2PULAngj37r3UGKabwtTu6MGACyKI5GUIeAAjnT/AIBuQfqBce/de6dqeamgeAMjMC7M5cFSpaMRgW1fTgEH/YW9+690oqXSGR4W0MifqvYv6jpJB4v/ALD37r3T0kskhBqv0MP2uUISQfRo0tct/XTYkW5tYe/de6caasjlAhed1cukcRZHVdTLdmkLmykcem5/BvyffuvdZ4JT5SDd5FnEOkOypYizISbcjgjj37r3TuK2riSWN43RLgq0WrzXWxAEhvx9QSP8ffuvdCJh9+VkkKQVculYoyANAXUioFUsygG5+nJ/F/z7917pxpcjQ5sOtZopncN4XCRq/iUnUhZrkfW/1uffuvdQqzZkbL56Bgoikdg1/UxYD06l9ViOffuvdYi9fiYZUkUGP0qFA065Rcre36hwOf8AXP09+6906bdyE8qmV1LszSP5EkKpEQ2pyVBub3+hvx/T37r3QpY+plKL4ZYhJKSyylWWw8YZi6iwv9V+n49+691xny89OtllaGVTJokUEI7qvPqa/wCr8X/w9+690hIMpJWVql52p5amd45fu1EsKiThX1RWb02uLm3PN/fuvdOkmMYU1ZNDUic61GpLvGxQgeWCJrsW+pZbAAWIPPv3XukzVSyY06pKgzhJI9E0coCNNILCTwuTpsLAq1xwf8APde6j/wB6XiMVHGkstdPXJDBMsiSNSU5QvJUSR88AhrDTbn+vHv3XuldU1WTpo6ZlkCtJTrOZCQhaBryJpL/qFyTbnkm39PfuvdNku5KQU609S7xyVBBlLO3imVWIDHTwDe/0tx/U/X3XuuFVlMVHSStBUx62WNFBKrIoeUmJ1b6t6gQSSbi4PHv3Xuutlbvbbu5aOohqPDLTTxTMJnlJj0SLpeJuTcnm/J/H0tb3Xut1r+V18naLsHr/ABeBqqryVlDTQ06SSs159AVQFJ+oBvcc/n/W9+691eVjKoSRxkMLMgsb67i1gf8Affn37r3Sjje4Fjfmx+hvzew9+6904I7W+v5/oPfuvdZUJY2PPH0sP+I9+691MBuAT/Qf717917r3v3Xuve/de64swW1/zf8A3j37r3XKxH1tf/D37r3XRv8AUHgfjjm3v3XuvKdQvb829+69137917r3v3XuuJUE3Pv3XuujwLJwfrb/AA+n59+6917VzpvY2HNv7X5Hv3Xuu1JNwfwffuvddOSLW/N/6e/de65XA+p/33+w9+6916xZQG+v+HABP9D7917rwFvyT/rm/v3Xuu/fuvde9+691737r3XvfuvddBQPoPfuvdd+/de67Fr8/T6n/Yc+/de68Tck/wBST7917rr37r3XRAvcjke/de679+691737r3XvfuvddEXFvfuvdeAsLe/de679+6910QD9ffuvdd+/de697917rxVSATyT/r2tf/D37r3Xjza/Nvpf8f63v3Xuurck/wBbf7x7917rxIH1Nr8D/X9+6915b86v9h9P6f4e/de679+691737r3Xvfuvde9+691737r3Xvfuvde9+6910TawH1N7X+npte/v3XuvA3JHFxa9r25vb6+/de679+691737r3WN2IPB/H9L+/de65KSR9bng/S3B/w/2/v3XuuRIAuf8fyP6e/de6xFyeLDn+l/z7917rA9wQQfxb37r3XAEgg/X/fc+/de64s3Nz+f6D+n+x9+691wDEtx/wAg3/H55t7917rm8R/UvIPJH5A+tx/X37r3UZyR/rm9/wDD37r3WAljexI/1/z7917rrW4sPUfrc/j/AAtb37r3XJZf8fwDz+L/AOv7917rvyHj1X/H4P8AvXv3XuuayFTcnjm/9P8AbD37r3WfWf8AD/effuvdc0lte9vx+D7917rJrV7XP0vqtfg/7H37r3XIkALaxHP1Hv3XuuaSHm9uSP6+/de6kG5AK/kX9QI9+6914avzb/C1/wDY/X37r3Xfv3XuumJA4F+f6E/6/wBPfuvddKWN7iw4twR/W/19+691y9+691737r3Xvfuvde9+691737r3XNB9W/1Ivb+v49+691w9+6910SBa/wCffuvddKWN9Qt9LfX/ABv9ffuvdcvfuvddBQCT+T7917rv37r3XRNh/j+P8T+B7917roEm4IsR7917rxXVa5PH9Lc/6/v3XuuXv3XuvHkEf19+691xCgG4v7917rl7917rjoF73N/68fn6+/de64t6SCPqfr/vHv3XuuSsWvf8W9+6912QCLH37r3XQUA3F/fuvdcvfuvde9+691737r3Xvfuvde9+691737r3Xvfuvde9+691737r3Xvfuvde9+691737r3XvfuvddEAix9+6910FANxf37r3UqPlGv8Aj6fj6Djn/ePfuvdRmYgf7H8/4+/de64qxJsbfT37r3XP37r3XjyCP6+/de64aB/j/vHv3XuumQAX5/3xt7917rgo1G1/8ffuvdcmUAAi/wBbe/de6429N/8AG3+8e/de669+691//9LeiLE/4f61x7917r2si/P1/r+P9b+nv3XuvGRlH9fr+Af9v7917rGHYkk8f4/S34t7917rl+SeeeeST/vfv3Xuuh9SeR+Lfj/X9+6914gH6gH/AFx7917rscfTj/ePfuvdZEH1P+w/4r7917rERf8AJHPNjz9D7917rrgkG5H9Be1/z9Pfuvddi/5t/sPfuvdd+/de697917rogH6+/de69pX+g/3v/e/fuvdesP6D/bD37r3XrD+g/wBsPfuvdesP6D/bD37r3XrD+g/2w9+691xYXtf6XW3+J1c+/de6y/2T/ibf8T7917roMQLA8e/de6yp+kf7H/e/fuvdcrD625/r7917r3v3Xuve/de697917r3v3Xuvf63Hv3XuuBuDqv6R+B9f9t7917rkDcX9+69137917r3v3XuuioJuR/vJ9+6914AAAD6D37r3Xfv3Xuve/de66svNwDf+o9+6913wPoAP9b37r3XRUG5Iuf8AXPv3XusZJU2B4H+t/r+/de65Asy2DW9Xq+gvf9Iv/t/fuvdcgbi/+v8A737917rv37r3XvfuvdcdQJIH1H+2+lwP959+6912L25+vv3Xuu/fuvde9+6916w+pAP+uPfuvde9+6910QD9R7917rrQv9P95Pv3XuuSqAQAPzf/AIr9ffuvddt+o/6/+9ce/de64G39ebcC/B/2Hv3XuvLe3Itz9LW/Hv3XuuXv3XuuDNY2H1tf/ef6e/de6wMWY8Hlbf4XvyPfuvddizc2HP8AUD/W9+69103AJHH+AAt9ffuvdeUkgE+/de65e/de66IB+vv3XuvWH9B/th7917r1h/Qf7Ye/de67sB9Bb37r3XElQQT9bcfX6e/de65Brjgm3+xHv3Xusy3035P+uf8AbD37r3XRJ1aRx/jwfxf6H37r3XIXtybn+tgP9sPfuvdd+/de66sL3/Pv3XuuN2DEGwX/AFX9OPyTx7917rkLW+twfyTf37r3Xfv3Xuve/de697917r3v3Xuve/de69x9SBx/vvr7917r3v3Xuve/de64MSGAvYW549+691zAP+v/ALD/AIp7917rkApB1fQc2t+Txf37r3XH37r3XvfuvdcWuOb8D8cc8/19+6912DcX9+6910VBJJH1/H49+691jPpY24/3n8f4+/de6yqbgE+/de679+691737r3XvfuvddWAFgOPfuvdeAA+nv3Xuubfgf0A/2559+691x9+691737r3XvfuvdcGI4Uj6/Q3tYk2vb37r3XICwte/+8e/de64OxB4/p/h/wAT7917rkpJHP8AX37r3XL37r3XvfuvddEAix+nv3XuuJNrqOCPoP8AeT9ffuvddgEj1c83/wCI/Hv3XuuXv3XuuJYX0/kjg/jngc+/de68twOf98PfuvdcvfuvddH6H/WP+9e/de6xa2/r/vA9+691xM3BH1v+bD37r3WWPlb/AIJ/4j37r3XP+o/rwffuvddAAfT37r3Xfv3Xuve/de66sL3tza1/8Prb37r3USpiRl5A0gNwRfki55IPHv3Xutc3+bv8gn2Bhq/bWC+3esySzwyFtJVUKlSp4PJP0BBB/N7+/de60euydr7o3xufLVceNrKmura2STxrTSa43dvIuqKwUGxHKLyLe/de6BndOwt67bpFgrsdXwU0zETMkMgVWUfk2SxH1NrEi3JHv3Xug1V2hKwyjWVP7zuumRdB4JtyT/sT/rW+vuvdKPE1QdpJHULGyjU8iAlyrftkKBYavpcAWte/v3XulNFULOsTiOClup8dpZWTUnNiztfkW4PA/wBv7917p7ppaU4n79a5ZK96t6apoGKBYaVEV45gzC7Kzs68kgW459+691iNTDCsvkkLhWQrAJlMaX/QqBrm4ve4/r/tvde6d8LNJGUaRxZJhJH5CsxNwGjIVQT+eL39+690KVPlI58fLRRqksMjGapkWmgNQvlXSdM2nUi+n6XABufyffuvdJyshp6aCIRF1EinnyDUwglLAuV/rcA/k259+6911R54wOrxw3Ega0bltQDcB1Dn/bcf7H37r3Sgxu9aqmIp/MZo1bVJE/0hNtQ1X/B/r/X37r3Qm49qPc/jM945FgaXXEy+ON47EOYmNjz/AF/pb8e/de66r8dU48Qy0lPAlLEEkkqFR9ckjMws8Z4HPJsCCDYjj37r3WGCqqpGaGWsSMF3RBqfXKNPlJgF76l1AhQQCL/0sPde6XmXl2tHiYic3G7GjiZI46p2q5qwreeI0vhZEAIuCXBsRckEW917oGxkjeZaNETyrKoqiGeVA3DahGSgvYgegH8i1xf3Xus1Bu5McywvMQdDQTISEMg0cFmQBrH/AF7XB/Hv3XukRkc8rM4McUcQ8gUFj4fEzMQVN76j/wAQPfuvdIb+9cdBUvVI4ElPNEz61P7ihrCNAvGm3J/qT6r/AE9+69075vt6fI08OPmeOBIBLL5kuWJtqEaH/U/kKoAF+ByffuvdMFDug5G7T1dkCgsswcaIT9Jxbm31H9ODx7917psrt2r95LSUs5njiVdNQlyEux1Fief6fW4+pAuTf3Xup9FumoeRJJWKubjU4W05T0hImtwQFBINgbgAe/de6vK/lffI/IbJ37gsRPlTSUM/iZIqkyRR2dgrCZZRfnSdIBt9LcG3v3Xut57qTdce6NtYrJ0x8kdTSRyKxbUzF0DE2/oL8f1Hv3Xuhyp3uF0iwYAkXuCSbX5/w9+6907RsbDn6nn6f1t7917qSLgagfzb/iffuvdSVe4UW+oAvf8A3n37r3WQAj6m/wDTgC3+29+69137917rogH6gH/YD37r3XdgPp/xP/E+/de64Nza36hz/sPfuvdcgbj/ABHB/wBf8+/de679+691737r3Xvfuvdetzf8/T37r3XHQv8AT/eT7917rsAC9uL/AF9+6914gH6+/de64SC5Ww55AA/xtzz7917rkDcn/Cw/4rf37r3XL37r3Xvfuvde9+691737r3Xvfuvde9+6910b/i3+xv7917rmtwpJtzwLf7z7917rj7917r3v3Xuve/de66uL2/33Jt7917rykn6ixv8A63+9+/de679+691737r3XvfuvdcHJFrfm/8AT37r3XkJN7+/de65+/de67AJNhyT7917rhI51ccAC1rD8G3v3XuvKSRz/X37r3XL37r3XRANri9vp7917rv37r3Xvfuvde9+691737r3XEmxuTZbf0ub+/de67F+SfyePp9Px9Pfuvdd+/de697917roi/8Ar/1H1/2/v3XuvAW/qf8AE/X/AFvfuvdeJA+ptfgf6/v3Xuul1c6v9h9P+I9+6912VB+o9+6910eDq/FgD/sPpb/b+/de6xSSDjg/m9/qOOB7917rC2ocFib/AOAH+9e/de6xllHBuSCbWI4PAsR7917rgQX+nFv6/X/ev9f37r3WN1YC4sR+bHn6/j37r3Xol0kf1N7/AO2+nv3XunBCCqg2Fr8/T6mwHHv3Xuorrq/SAPqDck3+lh7917rF4QbG4+n44+v+Hv3XuuQg+txe4FjpIt/rWPv3XusLwf0J/wBcf0H9ePfuvdYvB/j/ALz/AMa9+6916xFwfx9Pyf8AYn37r3XZJIA/p7917rtSB+T/ALC3+839+691njcG4uQBYm4HN+PfuvdZQ4IseDfj/Y2/w9+691zI4HPJ/ofoLf737917rnrK2sTyPULn6j8/737917rOrW+pLXtb8+/de65gk8/2fxf6+/de65e/de697917r3v3Xuve/de697917r3v3Xuve/de67c6VBPJPJH05I/Hv3XuuI+l7/Xkf4X/AB7917rxUG1/x7917rv37r3Xvfuvde9+691737r3XrA2uL2IP+xHv3Xuve/de697917r3v3Xuve/de66JA+pA/2I9+6910zWFxY/7z/vXv3XuuwbgH+oB9+6914qDa/49+6914KFva/+x9+69137917r3v3Xuve/de697917r3v3XuuLMVta3N/qPfuvdeVi17/i3v3Xuuzf8W/2N/fuvddaieB9R9b/AE/xtb37r3XEvbj8j63+n+NvfuvddqxJsbfT37r3XP37r3XvfuvddMSPoLm/+v8A717917rwNx/j+R/j7917rv37r3XYBP09+691kZwukXt/qrn8fgn/AB+vv3XusLAHgn6c8Ef7f37r3XQUA3F/fuvdcvfuvde9+691xYkAEf19+691wBL+ni35P9LH37r3XJBY/UE8i3+x9+691yIB4P8Ar+/de66CgC315vzz7917ruw/oP8AbD37r3X/096Gx/of9sffuvddFCfqCfoQLGwIvz7917rxB/1v9ce/de69pb8X5N/68f09+691737r3XVj/X/bi9v9b37r3XgCBYm/+Pv3Xuu9JP01f7D37r3WROFK835+v15Hv3Xusfv3XuvWH9Pp9P8AD37r3XvfuvddEX/JH+sbe/de646T/qj7917rkAQOTf37r3Xfv3Xuve/de68UJ/1Q/wBa/v3XuvfTjn/Y3/4n37r3XtLNax5H1/x/1+ffuvdcdPN7/wCsCP8AC1/fuvdcwCEUXBty5/xJsAL+/de669+691zCvb62/oOR/t/fuvdZACBYkn/G/wDvXv3XuutP+Lf7f37r3XYDfgFh/Uk/7bj37r3XfP5Fvfuvde9+6910Rf8AJH+sbe/de69bix5/1+f8ffuvdd6b2Avxzxx/vXv3Xuve/de697917rrSx+hNv9a/v3Xuu7EfX6/61vfuvde9+6916xN/qBfi1+P9c+/de64lCP7Z/wB54/wPv3XuvaTa1yTe4+v+9e/de66KyDi4/wB79+6914JySx1E/wC++vv3XuuZj4uLre3ANhb8cn37r3XEJbgFv9v7917rvSfxdv8AHU3/ABHv3Xuu7EfUW/2JP+9+/de697917rrSx+hNv9a/v3Xuu7H6fn/W/wCI9+6916xHB+v54t/vB9+691737r3XvfuvdcWBJuCfoeL/AJ/Hv3Xuuxq51Xvf8/63v3Xuu9JPNyFI+oF/9jf37r3XHT/tTf7f37r3XYUD/Hm/P1/2/v3Xuu/fuvdcdP8AtTf7f37r3XB/1E/Ukf7xzxz7917rh/xP1/3r37r3XHT/AIkf4A8e/de69oJ+hYj/AG/v3XuuwpUWP+9W9+6917Sx+hNv9a/v3XuutDfUlv8AbW9+6912BYWuT/iTz/t/fuvdd2t/yMn/AHv37r3XvfuvddFb2Oknj6j/AF/9f37r3XYUgcKR/sPfuvdZVBFjci1+ORzf8+/de65EAix5H+9+/de68AB9Pfuvde0sfoeP8Fv7917rsAj6m5/1re/de66IB+vv3Xuuip/sm3+H49+6914K5/P+2F/fuvdd6X/qf+Sffuvdd2I+v1/1re/de66Kk/kgfTjjn/X9+6911p/2pv8Ab+/de68VJ4DEf4/X37r3XdjYWY/m5IBv/sffuvdeAP5N/wDYW9+691xZSTcW+nv3XuuwG/J/2A/42PfuvdZQSFZRa/FwRyB+SD7917rGRf8AJH+sbe/de68Bb8k/65v7917rxAPJ+o/Nz/r+/de679+691737r3XAxliSD/vBPv3Xuu7OoAtb68txf8A1gP9j7917r1ieSTf/A8f7z7917rsgk8G3+FgffuvdesT9Cb/AOsD7917ruxH1vf/ABFvfuvddaWP0Jt/rA/7z7917roqb/qP+8/8a9+6917T/Vm/2/v3XuvWP4Y/7EA+/de69Zv9V/vA9+6913bixN/94sP6e/de68AB9PfuvdeK350E/wCI9+6911ot/Vf8Af8Ae/fuvddgW/JP+ub+/de68Qfwbf7AH37r3XuR9bt/jwP9h7917r1he9rH/ff09+6911Zv9V/vA9+6912Afyb/AOwt7917r1he5F/xb+n+Pv3Xuu/fuvde9+6910wJHBt+Ppwf9j7917qOyt9L2uPpYH37r3XEKR9G/wB4Hv3Xus8YIvcggk/4G9gPfuvdcxf8i3+xv7917rxB/Bt/sAffuvddWb/Vf7wPfuvdesfy1x/Sw9+6913cXA/J9+69015mcU+OqZiDaOGViT+lWEZZGuBfgj/W9+691p4fzA8JuLv75O0m2sV9xLQ0+WeknVOIGZZDI5DJzcC55FjfkcAe/de6MJsf4c9eQYjHxZjauNq83FSs38REEEdUYqeJQpqH8am4Fxcgg2BuTe3uvdFm+QHxO64zWLrKdsNDBMJJIS4Sncxs9wpkZwSq/wCINr8mxvf3Xutdn5H/ABHrNkZic4eFJaY1E8sf2sfkVqYE+sNDp/AAsb/i59+690Qyrx9XgciaaSGRTTs0bmojlSMagBYayb2Fvr+foPyfde6mRNURoV8JZAyBgyLolaRjoCEi41EEEjmwtcW4917qUjU6NIklOsqQsGEuqw1FLvGVBuQpuPyL/wCN/fuvdZLxSlWjEQiewig9QLs910Fm9XFrk3/P+HHuvdKDDzvSS+B0QTxkWAEgAp/q9pAb8C9hf/eOffuvdLCCsSJpz5pfDMrlJEZo1crzEzlSDweDwQR9b+/de6l1FSI6SlM0USKrj1qGOt9IbylrCwP9Bxx9Pr7917poSmkkH3yvdDJYzeQBC62trdeeAQoF/wDYWPv3XuuUZETyTKoZ5XVfGtwDAG1P+4fz9Tf9X4uBb37r3QhUu48VTyLHQNVwQGn8Zmdk1vKpLGzrY6QSP9jc/T37r3S8w+8o56cUeQKlZWDNO0jEOqgL/mydIsAOAOeT9bn37r3TjkcRT5KJpMbUzqjaZhIhu2rTpsLkn6Ei4P0JH09+690EOegyNHIIp43q4oFWNZCW8sUcbssaozcrc8WBAt+PfuvdZ0q48RSVMVZHVU9bVQxSQwqT4zq9SNJb8G/6uCeRewt7917pNTy1s0kks8EDJUllVowCl1X6I6gE/jn63uOffuvdM8lO1ZTSxSKyCIOosvoRY28hYt9Tckj+v+9e/de6D3JU0E6SvJOYykgCCIHkpYgyn+l7k/T/AIj37r3SHnpKo1KMpYklh6m0o6EWLx6jyPpyPzf37r3U2nyk2OWtgend5KmFYIpS7OIdJubW4sQRwbi/+v7917pgFRUMJKfU6xy6BL6CZGjjbyaVkABWxueCCf8AbD37r3Sjl3G0cUFNTuZYUjVmMtMEKvGfUiuACQLAgm55P+Hv3XujmfGntmqh37iM7lS0xphR0qrH46UMqsIqcusQUEpp+pvccnm/v3XuvoP/AMvjsqPenUu2pI52maLH06sGkDMlogNJK/7D/iPfuvdWg0bExR34NrcHi31Hv3XuneLUyixsdRsbX/P9D+PfuvdOCi62J5v/AMR/T37r3WdAbWH6fof969+691k0kfQ2B5ta/wDh7917rsA/k3/2FvfuvdeN/wAG3+P59+6911Zv9V/vA9+6917S3+q/3j37r3XYFr3NySTf/X9+69137917r3v3XuuJ1X4Nhb/D6+/de69Y2tq5/rYf717917rsgn6Nb/YA/wC9+/de66s3+q/3ge/de67AP5N/9hb37r3Xj9QfyL24vyf8fx7917rgt/VYc/m5v/r/AEHv3XuuVm/1X+8D37r3XYB/Jv8A7C3v3Xuu/fuvde9+6910Qfwbf7AH37r3Xhe3JuffuvddMCfobf7Ej/evfuvddhSPqb3A/r/rH6+/de679+6910QfwSP9gPfuvddAH8sT/sAPfuvddkXN/wA8f7wb+/de68dX4t/sb+/de68L/m3+wv7917rv37r3XvfuvddEA/X37r3XgAPp7917rx1fi3+xv7917rtCwLE2uB6bXve173Pv3XuuiAxuRc/77+nv3XuvAAfT37r3Xf8ArAn+n05/w5Pv3Xuvf7Aj/Xtz/rW9+6910b/i3+xv7917rwv+bf7C/v3XuvG/4sP+I/1vfuvdeAI+pv8A04At/tvfuvddMur82H9Le/de69Zv9V/vA9+6916zf1B/1xb/AHr37r3XYv8Am3+wv7917rxv+Lf7G/v3XuvC/wCbf7C/v3XuvEA2uL2+nv3XuvG/Fjb6/gH37r3XvUAebn8cW9+691jdj9P9a9v6+/de6xAaQ3+uWv8Ak8fn37r3WH37r3XFASx0qR/qrclv9iffuvdS/APySD/vP+x9+69100AAPJII/wAAR9f9vx7917qMUKFbci55P+t7917qLPXR04cO8YUC4LEgAjk3Pv3XukvXbxxNG3+UVkCHgWMqKSzH/G/4H+tz7917qNT78289i2SplBYpfyx21Aj68/T6/wC++vuvdKGl3VhKiNdGQpCxJVf3UOvT9foePqB7917p4jqqWpP7EqNa3CsD/Unn/be/de65si3IAT8/puxP4ufpb6fj37r3XAxkXHItxyCP8fr+ffuvdcDEW+p+nv3XuuxCLXXngXuLj/X/AMPfuvdcGjIsQQLDmw/qTa/v3XuuNypsSTc2/pb/AH1/fuvdZkufyeLcX49+691mXSSQRybW+v8Aj9Le/de6yEAC3I/Itc29+691lR72W39eSDz+fz7917rL7917r3v3Xuve/de64kvfgAj/AH3+Pv3XuvDWf9SP9e//ABHv3Xuuxf8ANv8AYX9+6913YmwH+xJuf94Hv3XuuiHubtzc34H1/Pv3XuugtiTfg/j/AGPv3XuvEkWsL/19+6912L/m3+wv7917rxv+Lf7G/v3XuvC/5t/sL+/de679+691737r3XRv+Lf7G/v3XuuOor+q3P0t/wAb9+6912GJ/T+Pre/+w+nv3Xuuxq/Nv9hf37r3XTAkAD+vv3XuutA/x/3j37r3XLkAAW4/rf8A4j37r3Xhq/Nv9hf37r3Xjf8AFv8AY39+69116/8Aaf8Aeffuvde9fP6bX4+v0/x9+6912NX5t/sL+/de679+6910b/i3+xv7917rjpLfq/H0t/j9fr7917rsKVvp/P1v/wAa9+6910Q5/IH+sSPfuvdeCn82H+K8E/659+691y0ra2kf6/5P+v7917rwUA3H9Le/de679+691737r3XvfuvdcdNiSPqf6/T6+/de67Gr82/2F/fuvdZU+p/r/vr+/de6xsNXB45J4/r7917rsp9GBvxYj+n59+691xN/xb/Y39+69116/wDaf959+6912NX5t/sL+/de66YEgAf19+691w0MD9Af9jx7917rmFINzb6W4/Nv6+/de67N/wAW/wBj7917ridf9FP++/x9+69167/0H++/2Pv3Xuv/1N6ZeVF+f+NH37r3XL37r3XRAP1Hv3XuvBQPoPfuvdesP6D/AG3v3XuvWH9B/th7917rEw9RsOB/Qfj63P8At/fuvdZV5Uf1tb6X+hsPz7917r3ALNcf4i36Rb37r3WD37r3Xvfuvde9+691737r3Xvfuvde9+6912CB9Rf/AGPv3XuuwbEXAt/SwHH+Hv3XusqkEAj6f4f7z7917rE/6j/sP969+691kT9P+uf+Ne/de67sP6D/AGw9+6916wta3Hv3XuuPKn/aR/rf09+691yBDC49+691yJH4AH9foef+Re/de669+691lT6f7H/iPfuvdeYXNh9bXv8A4fS3v3XusbWvb+gsf8bfU+/de65oAQbgHn8i/v3Xuu2APAsD9fpbj6fj37r3Xa2sOOR6Sf6kfU+/de67sP6D/bD37r3WJwAeBbj/AIn37r3XQJH0JH+sffuvdc1AYXPJv/U/09+691y0L/T/AHk+/de65e/de64EL/hexsOOf9h7917roc/UaR9bgaf8Pz7917rkOfqAbEgEj6j8H37r3Xdh/Qf7Ye/de679+6910VB+o9+6917SB9L/AO3Pv3XuvWH9B/th7917r1h/Qf7Ye/de67sB9Bb37r3XVh/Qf7Ye/de64EamKkAA/QgEH6ckn8+/de65BAALi/8AjyL+/de64+gE3HI/1zfi/v3XuuQsbEAD/YD/AFvx7917rG/6j/sP969+691kT9I/2P8Avfv3XuuXv3XuuioP1Hv3XuuD8AD/AH3Hv3Xusfv3XuuNgxN+bGw/w4vbj37r3XtC/wBP95Pv3XuuwAPp7917rv37r3XRAP1AP+uPfuvdY34PHHH44/3r37r3XNCSOT+T7917rsgH6j37r3WJgAeP6e/de64+/de6zr+lf9Y/9DH37r3Xfv3Xuu78W9+691kCrYcfgfk+/de670r/AE/4n/e/fuvdcuB9AB/re/de66Kg/Ue/de660L/T/eT7917riVUG5HFuOT9ffuvdclHB/wATcf6xHv3XuuXv3XusT/X/AGH/ABPv3XuuSfT/AGP/ABHv3Xuufv3Xuvf14HItyL8e/de6xElSVHAHAFvpx7917r2njUeT/qfoTc249+691zABAJUA/kW9+6913Yf0H+2Hv3Xuu/6/4ix/1vfuvdcdC/0/3k+/de69oX+n+8n37r3WNhYkD6cf717917rkqggEj6/778e/de65aF/p/vJ9+691wY2NhwLfjjn/AGHv3XuuaEkcn8n37r3XL37r3Xvfuvde9+691737r3XrAfQW9+6910VB+o9+6914AD6e/de679+6910fof8AWP8AvXv3XuuCjULtyb2/px/sPfuvdc9Kj8f8T/vfv3XusTXDEA2HFgOLcD+nv3Xusi/pueSbkk/n8f8AEe/de67Kg/Ue/de68AB9Pfuvdd+/de64sAQT+QD7917rpPp/sf8AiPfuvdciAfqAf9ce/de660r/AE/4j/evfuvddlQfqP8AD37r3XWhf6f7yffuvdd6Ra1uD/vPv3XusTgA8cC3/E/19+691Ha9+f8AYf61/fuvdZIj9V/BK8f8T7917rMoDC5H5sPwB+fx7917rmAB9PfuvdcHYg8f0/w/4n37r3XVyQwJBta3+35sffuvdRWvrvf6cWsPwTb37r3Sd3VNbEVKMwVXjcMxJ4tGQDb/AGNuPfuvdUpby6kwFL2Vkd4UU7vUPkJZZECnSKlrpFKGa4BN7GwFx9b8D37r3UfJ5irxlPVwUqQxPNE9PPqddagj1NHKgFriw/r/AEPv3Xui5bjx1XlWVWjZoaoNCr+PyJUWGkhi4P4tyPx/sT7917opfY3QG3s7JNTZaiT0KzMxicLFFMTrjmdWsiEglSBe9wCBYD3Xuq6e2vghtLNz189JTy0QkeNKXSlld2dg6lvUb6f9iBa1ib+/de6J/vP4Dy7V2pkN0Plqiox1J9/HT0xiqYYaF4lEsBrcg37ccdiQjSTF3N1jQkH37r3VU2aqaqirauimhp3enmkiWSBZIQyq2j061TUDYnUeTcEm9wPde6yx1EkuLapSlERo5EQ1AZpm1TcIqRT3UgGxJt+ffuvdO1BUPUCMyzyRuQ4kjARLrbgGVQG5tcgN9P8AWt7917pTw1Ucw01yrocKkUsQBlKoLhBp/B/1QIP5+t/fuvdR3yM2SjLSTFUWPxU9O8kj/tISguD9Te/H1tb8+/de6h/eVEUP241JTs4AhiIVGNub+TnVwbm97WvwPfuvdKWlr4BG0YYtqQGoDBCsYNlEcbEWUm3JU883P09+691hhmmEweJEWFWRdOlmij5/QF+rG1mLEn6/049+690tKemeGaOaxKSBmaMNf1aANaDggf0F7fn8+/de6XGEzcWHpo6urMvmNoUBYBGGssUIb+1ze/8AQ/7H37r3S9xaYnckUQlSZlq/uFEa6A/mIF1SUW/FiB/W/wDX37r3Qd7r2dkKKtqJfLNUMiLDNC93qYY0XVErKx0tf6XHA9+690ljQT1UdLHOn20kMnjhgDxRrrZRqZ2AvfSf6n/iPfuvdSJcFK1PItPLHJ/m1kdbvqUt6rsvAa9xaw+gN7e/de6bKnY8ENOlZVMixO7hYwyF5WQXAP8Ah6ueef8AePfuvdJfLYSNsf8AYJiIoKsFJ0ri7SOkEh0CNEBKafST9Abm/wCbe/de6D1dqsa2eBrBJdCJO2kIjcFnCmxFlsbgW+ot7917pizWIXFTyQ02Qjq4ysghnMbR6mC2YEC1yCCPyCLEe/de6SlbHVxw0lTJCyQsGKNdwNQNpCbckHSSLk/W1/fuvdCl1FkXp8/j3DONM8ZJkUGMp5F5BI/Fz/jzx/h7r3W9/wDyd97ff7FoqB5ZSqRQotxdAinkA2FxYf4n6c29+691sX4qdZYIQWvZBzwLlR9PSOePz/re/de6UtOwt9LEG3+uLfUe/de6dITzb/ffT/jXv3Xus6/2v+DH37r3WdPp/sf+I9+691yKg/Ue/de69pA4t/sDzz/sffuvdYnAB4FuP+J9+691zT6f7H/iPfuvdcioP1Hv3XuuJCC17C5sLk/X37r3XSp9dQ/1v9t/gffuvdc9IFxb6/X37r3Xdub/AJ+nv3XuuBDA+n6fX8fX/Y+/de67GrSb/Xm30/p/h7917rpQGF25N7f04/2Hv3XuvEaRcGwHJH9f9iffuvdclNxe1ubf1/Hv3XuvWH9B/th7917roqDbi1v6cX/1/fuvdcHUX44vfi/A/wBa/v3XuuHv3XuuaAG9/fuvdc9C/wBP95Pv3XuuwAPp7917roqD9Sf949+6911oH+P+8e/de67Cgf4/69j7917rsqD9R7917rrQv9P95Pv3XuuwAPp7917rxUH6j37r3XBkFjb6/gf1/r9ffuvdeCAjm9/yOOP6e/de66ZQLWJ+h+v+Av7917rtFBHI/Pv3XuuYAH09+6914gG/+Itf829+691x0D/H/ePfuvde0D/H/ePfuvdd2CWPIHOom30+g49+6916wYk/Ufj6j/X49+6912AB9PfuvdcJPx/sffuvdej/AD/sPfuvdcioP+H+tYe/de68FA/x/wBex9+6913Yf0H+2Hv3Xuu7AfQW9+691jk/H+x9+6910gBvf/D8n37r3XPQv9P95Pv3XuuJT/U3P1v9OLe/de642KjkA3/rz7917rjruCbAAHg/S5/w9+691gLD1E2ubf7C31P+9e/de6ws1+B9P979+691xUXIH+I+v9Pzz7917qaqhVAAANvURwSf9h/rn37r3WZLG9wP9t7917rkbCw0j1XFx9Rx7917pvrCqKWLaQD/AI/pIu1yeOP97/r7917ok3yM73xfWeGrpJ66KGTSVUCSxDH9IN+Tci1uPz7917qlTfXzmr8hk9C5BkhjnKgCbTqCkgKliOSB9P8AAni/v3Xui4b7+cW7qaCphx+Vko5I0krDHJVspkiUgel0N7jj8Af4/n37r3QebR/mG9t41p6ePM1cv3DxNE0kxZ0YMzEAOTZbEW+lzzzYe/de6s8+MH8yPJ5TI4/D7xqXtOV8c07IoCEMp1H+txY3/wBf63A917qyQ/N7rmKWnp5MtTa5JUU+OVCbuLEOP9f6fnn37r3Ritidz7X3vFGcdk6Wcut7I6NY82Nk/Jtb/fH37r3QxRzRyqkiupUjkfQ8fmx/BHv3XunJFQ2B5DAcX/230/x9+691wmhH4/pf/H+gv/h7917ptdWB4JA54sOf8D+ffuvddI/1sP6fX/ePfuvdZ1a/P5B9+691KDD+ikX/ANf/AGF/fuvdc2IGkqB+ef8AYfQ+/de6ye/de65qoa978W9+691zCAf4/wCvz7917rxUH/D/AFrD37r3XYAH09+6914gH6+/de660gfQc/77+vv3XuuwoH4v/ieT7917roqD+Lf63Hv3XuutA/x/3j37r3XZUEW+g/3w59+6914KB/j/AK9j7917rsqp/H0/2H1+v09+6911oX+n+8n37r3XWgf4/wC8e/de68VCjjkn6A2N7ckD37r3XYAI5A/qQOLX9+6913pUfj/if979+691xcAD6fn8WHv3XuuKC/JHH/E+/de656FA+l783ub/ANPx/re/de68FA/x/wBex9+6914qD+Lf63Hv3XuvBQP8f9ex9+6913Yf0H+2Hv3XuvFQRb6f63Hv3XuuDJYcXPP+v/r/AE9+6910qkk3uBb/AFuR/r+/de65hQP8f9ex9+6914qD/h/rWHv3XuvBQP8AH/Xsffuvdd2H9B/th7917r2lT+P+I/3r37r3XHQv+I/33+Pv3XuvaB/j/vHv3XuuLKALi/19+6915VDXvfi3v3XuuWgf4/7x7917r2lRyf8AebW9+6911bUSLWH1BAtf/Y+/de6yiNVW9zc2/p+f6cf09+691hC3Ygk8X/pf6/n37r3WVUFiOeQbf69vfuvdcQoH+P8Ar2Pv3Xuu7D+g/wBsPfuvddFQf8P9aw9+691wZQBcX+tvfuvdeS1+QDx9D7917rkUX/W/2P8AxX37r3XtIAuASf6Gx/4j37r3XiATYWtYcgfQ3+l/fuvde0D/AB/3j37r3X//1d6NiQSBxYfQcf4829+691xuf6n/AG59+691zVgL3J/3v37r3XTNc8E2/wBt7917rjc/1P8Atz7917r1z/U/7c+/de67DWtqFwb3+lyPob39+6910X+ojPBsDawtcc+/de65jlGNzyDz9fxa/wDt/fuvdYywvyeTx/sbce/de67kIuT+LD6f4j/H37r3WPWP8f8AePfuvde1j/H/AHj37r3XMcgH+v8AxW3v3XuuJdRcE8j/AIpf37r3Xdx/Uf7ce/de69cfS4/2/wDt/fuvddg2AAPA+ljx/vHv3Xuvcn6kn/X9+691mT9I/wBj/vfv3XuuXv3XuuiTcAcE/n+luffuvdetxYm//I7+/de64iwYjgXsB/iQLn37r3XP37r3WRACDcA8/kX9+691ksB9Bb37r3Xrf8U/x/2/v3XuurD+g/2w9+6913YD6C3v3XuuDXv9OCPU3Nxz/Ue/de67UAXsb3Nyb35t7917rl7917rogH6gH/XHv3XuvWH9B/th7917rq6rx9P9h/xT37r3XYIP09+691wckHgkcf1/x9+691wufrzf/ff19+691kTkc88/nn8e/de67JIIAHH5P9Pfuvddi1uDf/G9/fuvdd+/de697917r3v3Xuve/de6xuSDwSOP6/4+/de65ISRyfyffuvdcvfuvde/w/B9+6910AAAB9B7917rxUE3I/3k+/de679+6911ZebgG/8AUe/de67tYcCw/wBaw9+691iZmDEfS3+H/Fffuvdda2/r/vA9+6910ST9ffuvdYyTrWx/H0/H5v7917rhqPNuLkn+v1/1/fuvdZFJI5/r7917rl7917rG5IPBI4/r/j7917rkhJHJ/J9+6912QD9QD/rj37r3XdgPoLe/de66N/qDwBe1vrb/AB9+691xFn5I/wAPqffuvdcGAB4/p7917rsE6OD/AGv62/Hv3XuuaEkcn8n37r3Xf5/1h/vZ/wCNe/de6kC1hY34H+3tz7917rg5IPBI4/r/AI+/de65ISRyfyffuvdeZrG1vrax+trm30/Pv3XuuwCPqb/04At/tvfuvdeIBFj7917rv37r3XvfuvdY2/Wv+w/3v37r3WSwH0Fvfuvde9+691737r3XRUH6j37r3XtIFuPp9Pfuvdd+/de697917r3v3Xuve/de697917r3v3Xuve/de67H1H+uP979+691iJsxuLg25I/w/r7917ru2g/0U/T/AF/9b/b+/de67W/J/qbj/Wtx7917rl7917rG5IPBI4/r/j7917rkhJHJ/J9+691y9+691737r3Xvfuvde9+691737r3XQAH09+69137917rE/wBf9h/xPv3XuuafpH+xv/t/fuvdcvfuvde9+691737r3XvfuvdcDdSLD0jk/T/Y/X37r3XtYPAvf6D6fU/T37r3XJb29X1v/h/xHv3XuuDsQeP6f4f8T7917rkpJHP9ffuvdcXYg8f0/wAP+J9+691xI1qSeef8Pp9fx7917rHpv+rm3A5PC/ge/de67AC/Tj6f7x/r+/de6zRkFeLWv+P9b37r3XP37r3XFgCDf8A+/de64LYAsbW5Fjf6jnn37r3WNQHDWBI5P555Fz7917oOOyXqIMBUvTqWkCOBcgAKwsbX/rx/jyPfuvdVW72yTxZGpaoWOKOOoL6DcAurHUSxsp4sLEkj+gvc+690CtfVipfxlYY1DyNfUGZw3JaQgLyb/Tm39bfT3XumDLbhP8NioIYKdEhJaGdYVDK5NmA4/oAb3IP55A9+690CtWZxUTz5CpeellmsZZYytGrswCrPJGBxYNpFjyST9bn3Xuk7ubEYypxMKwiXWamSZWMiRehQQukQkAroIALc/wBeQCPde6J/2X1jBksFkqWkSTwSQzs8YnmdHlf/ADTlSxGpf8fz+fpb3XuqMvkD8XanGVNdXUNKV8spljVVYaQ8hZuWJblix/PJIFjc+/de6r23DtrP7WqivjZ0V2UxSamgUsxViwYcnj+1cD6j639+690xwVtSs93ZkbQFayp4y/6eDa9rW/P+9+/de6fKWrmZ0RptLRt5IdK61cXsUkt9BwLW+v549+6907QstSJHgkBkhmfTCSaeS5UMWbVwRc8Cw4A/1/fuvdZKOSExyxyus0nlVWhbUNEkgssZl+vJUkaTa4+n1v7r3S2zOPw8UVEcdPokddDQRSGRpUNNC+uYMSfIJWkGngaQptcn37r3XKkdI6KZCsge7yRsqhJ3KSFCHP0/sgf1PA9+690p6LLr5IUpccwnAhVonlEglulmeO5ILG4unFhYg8+/de6UmSwNc1K9RWRRJFRkzuVqaeqUyXU+KSKmdvHIAyXRuQLEixHv3XumqlmzWKioGZxDT1UUlTS/vh1h/eMOoGP1A6oyLE3H+It7917oYMTl2qImXIzJUVVVEIVkeNxK2qNNF5G5axv9fz7917pOZ7actKyz0ztLTOpkbyNG7K6fqjEhBY3P15Btxf37r3WTE0VGzwUtU0kMheN5YqYqEk1rdHkC2+n0tx9Ofr7917p1yW3aY1X2UDxSic6XqXBdYonI+4CxobBrWvYcfi1vfuvdQMlgcPRQvTraSd0ESStL6mEVmDaJ0JVP8QfqPrc3PuvdJLJbD89NBkaOM6NEkdQ73ZNdiY3jmU8LzwOB9ePz7917oJMxs0xFpDF53VtUaiQBGkX9RATmw+t7Ekn8i3v3XugqyeGd0dKl5Syt5KUM5eEIblkZDdRzcAW4HIF72917pZ7CxcUeboWpg5cSR+aNwWUPqU+gG/pBN/8Aifx7917reU/kz7YrIevoaqop2iXVTSQuytyhUF1F+Lerji39LH37r3Wx7iwVhgIW1lsL/hfqBcHn/Y3Pv3XulVTsTxyLaf8AbH/D37r3TzGSCbf6/wDtuPfuvdSh9R+LrqP+JJ+vv3XupKgWFuL8/wC39+69137917riWsbfk/T+nPv3Xusb3vz9bfj/AI37917rmn0/2P8AxHv3Xuufv3XuuiAbXF7fT37r3Xfv3Xuve/de697917r3v3XuuDavx9Lc/T/iffuvddqCBz/X37r3Xja/+1W4/wCI9+691wLMDz/xH/Ee/de65qSQSf6+/de64uxB4/p/h/xPv3XuuBJP19+69117917rJH+f9h7917rJ7917r3v3Xuve/de697917r3v3Xuve/de697917r3v3XuuLavx/xH+9e/de66UMTdvx9OLfXg39+6915vSbj+19b/AE4/p7917roeu9+LW+nF/wDX/wBt7917rmAB9B7917rv37r3XBmI+gFv+Jv7917rkpuL+/de66ZtI/xN7D/kfv3Xuu7GxBNwbfi30/1vfuvdcWbRYAXvf8/T/E+/de65AH8m/wDsLe/de68QD9ffuvdeAA+nv3Xuu/fuvde9+691737r3XvfuvddEA/X37r3XXpUH8X+n1PI/wBj7917rgHNiSRwBwR/t/z7917rG0pYEqSCPz+Dc/09+691xVr31En+nJH19P4/2Hv3XusTyKLqL2UcfkE/n37r3UZpLg83t/h+eeBb37r3WMDXyf62P+24t7917qekQAvzb8H/AFuPz7917qUFBA5P0/w9+691zChb2v8A7H37r3XTtpBbjgfUkA8kA2F/9f37r3QK9tdj47Y+3q6vqqpIGhhZvUUvfQ1xyPryPp7917rVI+cXyeyG8d1V1NS10pofM4ihjlBUmFrL+k/UX5/3v37r3VUWe3jlqlg71EqhZGqorMXlMr6iUe1wBwLfj68j37r3Uekpcpmp1mmNS8s0MelCpkD60ViXV7ggX+n4P0Pv3Xul9g9i5AywRGOQgxGJ5kYlke91Bc3+gv8A4D/Y+/de6GDbmFyeGrKeejlq9MCHSDr/AG2gHqcP/qTqFv8AXH09+690rq7PbmSoL1eQqYamV4pEjWR9KpqJEJa/6yOb/nkfj37r3Rtehvk7uTrWvo1krJKiJqhHqPLO5aIarMoYn6c3v/ja1/r7r3WxF0T8k9udiYLHTLWwNUSx6SxnBLOqAlT/AIjn/iPfuvdHAxeXpasIYnSQFdWpHBBN+QLn+vv3XunzWkmq1+RxewF/pY+/de6hzKCQSLEg/Q3v9Oeb+/de6ieIg3F/9uLH/Xv7917rmNSm1ueLj37r3UmO/Nxbgf7fm/v3XusoNvwD/ri/v3XusisAOSb3/PPv3XuuayAcAjn+oPv3Xusytcf4/n37r3XL37r3Xvfuvde9+691737r3Xvfuvde9+691737r3Xvfuvde9+691xbVb0/7bj/AIn37r3XHUVvr/1xYD/Y/T37r3XME/2io/pzb/X+vv3XuvcEggg2v9OfqLe/de69YXJ/J9+69137917rogEWPv3XuugoBuL+/de65e/de66JA+pA/wBiPfuvdd3B+hv7917r3v3XuuLEgAj+vv3XuuGtj9AP9sffuvdci1gLWv8Akf73x7917rjrP+H+8+/de67DMTYW/wB59+691yDBr2/Fv95/5F7917rl7917r3v3Xuve/de697917r3v3XuuiARY+/de68FC3tf/AGPv3Xuu/fuvddEAix9+691yUfRfx/vPA9+691255t+B9P8Abe/de6xEBbsPqf6/Tk3+nv3XuvBzccXIIPHPA+vv3XusrCx+ouRcj8g354/2I9+691jYkAEf19+6914NdiB9Lcf19+6912QCLH37r3XQUA3F/fuvdcvfuvddE2F/fuvdcV/w/SeRf63+nv3Xuufv3Xuv/9begJ+ovz/j9f8AWtf37r3XEMCAT6T/AEJ5H+v7917rl7917riXAJHNwbH/AG1/fuvddg3F/fuvdd+/de6xMxuRe4tYA8gAjm3v3XuuIJX8kX54NuD9Bx7917rOGCxAc3+p/wBixPv3Xusf51/2R9B/vFwPfuvdciw03twfoDzz7917rD/sAP8AWAH+9e/de697917rkLk2BIH+v9B7917rkVt6v1W+oP59+691wPJPAHP0HAHv3XusiqNIJsb8/g/mw9+691yH6mX+hFuLfX37r3Xfv3XuuwSPoSP9Y+/de6yoSRyfyffuvddkA/X37r3XgAPp7917rpvT6rXuf6fm34P+w9+691l0E88C/wDr+/de65qCAQf6+/de65e/de697917r3v3Xuve/de697917r1gPoLe/de697917r3v3Xuve/de66Kg/Ue/de648Kf6Lb/X59+6912BfkgG5uL24H49+6913Yf0H+2Hv3Xuu7AfQW9+691737r3XrAfQW9+691737r3Xvfuvde9+691737r3XRAP1AP+uPfuvdd2A+gt7917r3v3Xuve/de697917r3v3Xuve/de697917ri5IHBsTx/j/sPfuvdY9QPJFz+Tc8+/de661IPqB/yV7917rxIP0Fh/r39+6911x9bC9iL/nn/H37r3XHQv8AT/eT7917rix0my8D6/15/wBj7917rkpJHP8AX37r3XZAP1AP+uPfuvdY34PHHH44/wB69+691zQkjk/k+/de65e/de6xubMD/h7917rkpJHP9ffuvddN9QLf65tyBf37r3XYAtYci/8AgffuvdcrAfQW9+6914cG/AP4P5/x9+691mT9I/2P+9+/de64P9f9h/xPv3XuuSfT/Y/8R7917rn7917roAD6e/de679+691737r3Xvfuvde4+pA4/wB99ffuvde9+691737r3Xvfuvde9+691737r3Xvfuvde9+691737r3Xvfuvde9+691wJIJJNlA5PH9L/n37r3XZPGoH+lvoR9f8ffuvdeUkgE+/de65WB+ov7917rogH6+/de64MxBsOALf71/j7917rkpJHP8AX37r3XZAP1AP+uPfuvdd2A+gt7917r3v3Xuve/de697917ridVxb6fn6f7H37r3XYIP09+69137917r3v3XuuDAHm/IF7f1A9+691xBP1UWW/NrH/Enn37r3WQEH6e/de679+691737r3Xvfuvde9+691ifgi3HHv3Xusg+g/wBYe/de6xv9f9h/xPv3XuuwdPp4N/yD9L8f09+691y03/Vyf6/T/evfuvdcGNvSOARe3+vwfr7917rGb2Nvr7917rpb2Or+pH0tce/de65KSt1XgfX+vJ4/P+t7917rIWIA5uSL3t9P8PfuvdcDIR6Tzfi9v68e/de65KqsDcX5/qffuvdcwqi1rCxHH9f6D/ePfuvdBJ2hlaSDA1kUzcaTfkBV9P8Agb/Uc/j/ABHv3XuquN84jIyGtyDs8ePnnm+1qKVy/wC2AGYFSbXNzfm/+29+690CtZSY9IY6sSgMz6XSQyCofSbPpW+jkccqeQT7917pEZOqpaghIoJbpM6R0UUXlfxsQPNI62IJP4vYADj37r3UPJiglwgo6QuWilWWqdYxH5JiulYpQSWbQObXAufpf6e690GtbglZChliWONmQsCq6To/e1K92Pp0gm/+tzc+/de6BLd+Nkoo5aemLTTOrLHHErFWIc+JiPpf8fTkW/Pv3Xuip7v68r869ZBkKENKqq0BmhW0bMLWYflD/U3N/rza3uvdV192fHWCoNXGmKcV7NL5IYoikDOSWAS9je/5+v4+gFvde6q+371HkdvSPIUqUVJnFTGoLvEUJNozzyFIv9Rax/PPuvdBTFlnxlVH9smqURSQa5okMRdgV8gVwRwD+QbHkfj37r3Xo8kYniab1lQXkjZuJDIT69Q5+t/qbW4+lgPde6nz1iVFM3hj0VMDiYVIcBNTADR4r2YqDwbcEm3N7+690+4vLwqtLE8TTTLpRZNUgKSAWLG5vcgC5Jv/ALbj3XulRPmpJKehxyRwqsZnkNwTNJI8hZ9UpAJBFrXP1vz7917qT9+t4TGEh8dhNZgfJI3oZhbi2lVHF7gD/X9+6907S7rkKTwVtbWSuyyQRRaz42ijjWUqVBsBwova/H+J9+691Ameqp5KTxzxTxtSfchoqmOS6VBMr6I7aRIGLCxXgWP59+690ucZuSODI01ZHBVTU8CwMkVXM+tZB6S9lNvrcgfT37r3Q3UOZpsko+5pW8ZkSQxhVEYDH0hmtf8AUT/r/n6D37r3UPOI1Ms9Ri6CKpZY5fU6yRadepdaGMqSQWuC17EDg25917pG0m6a0zp95phNMrRLGY7vK9xdiyW/LH+z9B7917pWVGXpaqJFjqU87lTLG4TSsbtpZFLKRze/0HH+sffuvdZaGeWPHVFA5KRTLqSNVZ4QyyFV9PKg2/2JFr8W9+691223JMosePp6OhM86XNRM5j8ZY/qkBPA+puLf0J4Hv3XugW3LsSppK2opYqNfJDr8oTS9JUMv1eEm+nj8r+Rybm3v3XulJ0T1tkNzb5xWNhhEi1VdHGGV3sE8qhV9XIKt/gLm3+t7917r6D/APL36aXr/qLa9P4ClVLjaWWouGJMkkS/lTwLAN9PfuvdWmY/GPHDGpX68kn9RCjQD/sbD/inv3XunaODS3Jtc/T8C3A9+691PT6/7D/iffuvdShY6ebGw/p9P6f6/v3XupIPpBB+g+nFrgfn37r3WMuf62/33+Pv3Xuua+oXIF/pcfUcfj/b+/de64OLH6k8fnn37r3XNPp/sf8AiPfuvdciwH1Pv3XusbOb+k8W/wB5/wBj7917rrW39f8AeB7917rsFz9P+I9+691zXVzq/wBh9P8AiPfuvdcvfuvde9+691737r3XrC4uASPzc/8AEH37r3WJ/r/sP+J9+691yT6f7H/iPfuvdcioP1Hv3XuuJX+gH+NyffuvdeAQ/Qf72P8AfcD37r3XIAD6e/de679+6910Ta39Pyf6e/de68CTe/8AX/bj8H37r3Xfv3Xuve/de66N/qDwBe1vrb/H37r3XlOoXt+be/de679+691737r3XvfuvddFQbX/AB7917rwULe1/wDY+/de679+691737r3XEqCbm/v3XuuwABYe/de69Ye/de64N6f08X/ANj9P9f37r3WT37r3XQAH0/Pv3Xuum1fj/iP969+6910pY31fTi3Fv8AX9+691z9+691737r3Xvfuvde9+691wckWsfrf+nv3XusZJP1P+t7917rEb/Rl1f0Iv8A8R7917riTYWsVuR/je3NuffuvdR3kspsGuL3HFyP+K+/de6jmTjgWPN7f8QB9Pz7917qOXv9Pz/j/T+nv3XunKmQsVuP+KXPv3Xup7AD6fX6m30IP19+6910rFb2AN/6/wCt7917rKWC8n6cX/24/Pv3XukpufP02Dx9TV1ZSMRQyspZgLEKLXN/z9Pz/rfS/uvdUGfPT5N081HXYbE5i9QZEh+2ic2k8gIcmQHgKVB/1/fuvda6W7Wy26slXVSvLK0s8hCkliQHsSCtybXF/wDefx7917pRbB6ZqchUs9YjzUrRP4y0epIiFYBTqv8AXURf37r3Rmdr9SJQCnWeFUeIaopONZjt615/rZbD/io9+690uhtjBUZaHxpBGXADjSpWoNtPIH9o/j6f7e3v3XukblslQY+WojihJMP7crRi8bqTZrggW1Eg2vzb37r3QaVeRoq7ISxTu/7QAYi+jyBS6yMR9Cv0Xn+o5PB917pWS5bZ77Vo6SjNSc6VLVdS1OVQMZAHJnY8kfQCwtzc/wBfde6FbpDv7Pdc5iOFKupGNpZhYK7BnUi4WNb/AF+tyP8AA+/de6t36h+edEHoqfLVy2ZUv5JtBjRr2Rrki4P1t7917qyDYXyR2juumhNLlqd2ZA5UTIT6hZgef9e3v3Xuh8oN10GSWMxTRNqC8o4JJYE/Tj+nv3XulFHPHIAyNqU/Qj8WPJPP+9e/de6loAxAKhfVcH6Dn37r3Wfxi3HH1P0+v+29+691jZbWubf635t/X/b+/de65IAb3/w9+691z0L/AE/3k+/de65qSv0/w/3j37r3WVSSCT/X37r3XL37r3Xvfuvde9+691737r3Xvfuvde9+691737r3Xvfuvde9+6910fqtwCPVckE2sB/vHv3XusTA3+pI/Fzf8e/de65R/n/Ye/de65MxW1rc3+o9+6910rEmxt9Pfuvdc/fuvde9+69164H1NvfuvdcLFiQfoP0sPob/ANSf9h7917rsKFJsTY2+v+F/+K+/de65e/de66IBFj7917rgnDEf0v8A737917rsoCT9ef8AH+vv3XuvFPUQb2FgDxzx9ffuvde0AfQn/b+/de67N1tpH1vew/4p7917rlcH6G/v3Xuve/de697917r3v3Xuve/de697917r3v3Xuve/de697917rIPSpa3P4/rb8e/de6x+/de64sCQAP6+/de66W2o/W/5/p/jb37r3WUAEMeSR/vANv8AD37r3WJ/0/65/wCN+/de64p9f9h/xPv3Xusvv3Xuve/de697917r3v3XuurWuRf6Gw/F/wAWH+v7917rhqf/AFP+8H37r3X/1955raTwL3Bv+eD+D7917rpQCLnkn6k8n6/4+/de65AAfT37r3XrD+g/2w9+691iYkEgGw/oOPx7917rIv0+pP8Ar+/de6xv+o/7D/evfuvdZFAKrex44+h4v9PfuvdebkHiwH+wvZP8P8ffuvdYrn6XNv6fj639+69117917r3v3Xuve/de67Bt9P8Aez/xX37r3WUC4Um9wLA3P0v7917ruw/oP9sPfuvdY2JBIBIH9Bx+P8Pfuvdc0+gP5/r/ALH37r3XJeSR/tQ/3oe/de697917rmoY8g25/qR/vXv3XusgBA5N/fuvdd+/de66IB+p+n44tf8Ax9+691nU3UH/AIi3H449+691y9+691737r3XFrg6r8D6gf1/1vfuvddg3F/fuvdd+/de697917r3v3XusbFr2F+P6X/P9ffuvdclJI5/r/t/fuvdcvfuvde9+6910QD9Rfm/P9f6+/de679+691737r3WNyQeCRx/X/H37r3XJCSOT+T7917rg5sR9f62va/+Hv3XusgN7n/AB/oBa4vbj37r3Xfv3Xuve/de697917ri1z6QbH62uR/h+PfuvddqCByb8/1v7917rv37r3XvfuvdcTquLfT8/T/AGPv3XuuwQfp7917rv37r3WNyQRYn6f7D6+/de64sQRckC3FiRze3v3XusZdR/U/4i1vfuvdd8EAkfX6Xt/W3v3Xuu/fuvdcdViR+ALk3/Fr/T37r3XHX/h/vP8Axr37r3XHUD9Rc/1vb/evfuvdevyLAgf0ueeffuvddsxJ4JHHI+ljf37r3XWo/kA/4nk+/de661H8cf4Dge/de671t/X/AHge/de67HJu/I+l/wDH6/j37r3XNRYH+hNx/rfj37r3XL37r3XrAfQW9+691737r3XRF+fyAbH+l/fuvdc9TWtfj+n+8e/de67ANg55H+P1/p9D7917rotz6bgf0+n+9e/de67Bc/Q3/wBt/wAT7917r12uAf6j+n9f8PfuvdcmvqFr24v/AE+v59+6910W9S2Nxx9Dccn37r3XM/Q/6x/3r37r3WG5/qf9uffuvdZVJI5/r7917ri7EHj+n+H/ABPv3XuuSkkc/wBffuvdcvfuvde9+691737r3Xvfuvde9+691jZiCQD9P99+ffuvdclJIBPv3XuuyARY/T37r3XrC2m3H+x/rf37r3XgAAAPoPfuvdd+/de697917riVBJJH1/H49+6912AB9PfuvdcWDH6Gwt/Uj/evfuvdclBH1Nzf/X/3v37r3XFyw5H0+n+x9+6912pJHP8AX37r3XL37r3XvfuvddAAfT37r3Xfv3Xuve/de66IBIJFyPobn/ffn37r3Xfv3XuugAPp7917rv37r3Xvfuvde9+691737r3XRUH6j37r3XfHFhawt7917rogH6+/de68AALAcH/iffuvdeAA+nv3Xusb/X/Yf8T7917rtFBHI/Pv3XuuEgI/Txxe31v/ALf37r3WJWuCCeebfj8cf7z7917rkC1wCD/r8W/3ge/de6yiPm/F/wDWv/h+ffuvdZBcfU3P1+luPx/xPv3XuotZMkETSu2kIpb+zc2H0uR/T/iT7917op3a1bHkYqoyVGiNYpP2yzhGOo3BCn6/1+hP+wA9+690RjOZBo5HofuNNIXkbxKZWVAF9DASEm7E2/1vx7917oGc9UgxzRNCrSuOb67RnUdGi30IC86uDqH1Nre690kMBEI8otTLjpKpihcRiACRZJBewkiOliBxySOP9c+/de6h7kpZHrXelpGoUkYOIViXVHGlzI7+MC7nkG/IAH0Hv3Xuko2IjceYiSonnSVFVkBaSTTYXDDgci1vwP8AXPv3Xug5y2DzArfDNEC7DxyJLCscqr9VSJlAsw5/P+v7917pL5baRfL08TKJoUemlZTIBPHLEdSpUEEXQm31Nvr7917oA+6Npw1mQra+egp6V3VBMlM6yImgeNdF72uACSB9f8Rx7r3VWvenUGLq4mqKdnV3MjRLEwBeUaiTIADwQRqP5BPFh7917qsHsLqebDh6oTxLPJUSgUaxmTxohLJLZwFHqJFgBc3vyefde6LbkcO9HqV3muZGChyDoINyVKgenm+n+pNvz7917qLLOIlii8g1RkCQkBCxHNyy2Jtx/T8/T8+69070FcDIzlytSulqVVTyJM6izIxJ4sOf9a3Pv3XulrjquoqopCtNAVKs7TlpR4UiBaUMpJF2JspBBv8A0/PuvdKPHrjf4ejVGqlqYtTpKx0ySRsbrrQsRcG45H0AJ/qfde6Z46WOpq2lVo5klQrGXYl1IYldKpz+Tfmx/wBgPfuvdOMMcUXjJDB6CIvIWZQ5a5S0akn0gAAfn6/n37r3Sjw6/cBFh1TidQ7RqwMkVmOmx/Lk/g3sPxz7917pYHcOYpFelWW2mOMSxkIrxqHKWlMag3AGpuf6f4e/de6Vu3d5xwwwQZDySKFlWS7KeGtosWB4B+vP0/2Pv3XulLHjMdm4zVLEVmLXDwlJSFPIDAWsTe/+x+vv3Xuk3W0i42saBWSSpikDFHksVkADWkB/ITSbH+tvqffuvdCDtnJ4mWNkraicqwknKxrGJC3pj0gMLAAq34vc/wBPp7r3QjQ4ukkonr2YweRytIWUiWWIsURD/Q/X/jY59+690nMptlZ5ZkpyzyeO7SR3cRXuRGEQ6ib/AFN7e/de6sJ/ln/GPL747r29U1uLmNJHJFWuk0JaJI0luslmLCxP9fr9P8D7r3W+P1hsil2xgsdRrTJD4aOnjC6FWxSNQvC/jgcfk/W/v3XuhYARByo41XNyOCbm/v3XumuYjV6LXHFr8Wv+bf7H37r3WZLiwABJFrkmwsBwB7917qWn0BvyLD/WA+g/3j37r3WdLEX+puQf9f8APHv3XuuRUH8W/wBbj37r3XYAAsPfuvddMARci5A+vP8AtvfuvddJ9P8AY/8AEe/de68wF7t9LW/2N/8AD37r3XWjgt+ObD8EWuP8ffuvdcCR+Bb/AGN/fuvdc4/z/sPfuvdZPfuvde9+691737r3XR+h/wBY/wC9e/de66Qkgkm/P+H9P8PfuvddMAW54Fv9bm/059+6912otcf4kj/Ef19+6915msbW+trH62ubfT8+/de69e3BN2P04/rwPp7917rh6lH9L/4A/wC8+/de65KS17k8W/p7917ryEm9/fuvdec8W/B+vv3XuuAcgW49+691kUkgk/19+691y9+691xZf7V/p+P6259+6912p1C9vzb37r3Xjf6g/j6W+p/1/fuvddK2q/Fre/de65e/de64sSLWF/rfgn+lv+J9+691yuD9Df37r3Xvfuvde9+691737r3Xvfuvde9+6910QD9ffuvdd/7C3+3/AOJ9+6910SB9ffuvddAgk2/oP+J9+6915mK2tbm/1Hv3XuvKxa9/xb37r3XL37r3XvfuvdY3YggA/j/D+vv3Xuu1ufq39Ppbj/X49+6912VB+pPH+t+ffuvde0KP8f8AY/8AFPfuvdcWUAEji3+P+Pv3XusBRSQfoR/Tj6/4e/de64NTq3IW/wDUm/8A0T7917rj9sqknSLMST9bi30AB/437917qaiKigKLcD/eeffuvdc/fuvdY2UEqPpe/wBP8OffuvdRa6qSCF2Y2C8k2Nl0gkgn/Hi3+x9+691Vt8zvkTDtvD5DE42tVaiRJY2syjQ2nSCtvpYn/X/1/fuvdawvb+8MzvLM1c0lVIUlqHUu0hYFtZtpkP5+nI9+690m9j4Kakqld0UrYqUYav1tcuZCOb2+tvxyOffuvdGxwlfTYWmS9JTNeFg5QKqi/KnT+SePz9b/AE9+69035Dexdl1ShGIdIkj03K3Cqn9SeVAtf37r3QcZfL1dXOyRidLTrFNFICJIpyNYDJ/RRyD/AEP0Hv3XumWWkqjSTT1sImgp5Xd6oSoBKBwI1INyx4sCSB/gffuvdJbcUVPhJqSXywf5fTJPD4ZFkdSQG0TD8Ml/Vbkf7x7917pP0tXqMkqKlXTvrV4y9kDkhtRAsRbnSLEE3/pf37r3TfV5F46qPUk/jvdmQeFE0JcqpuSTxb8X/HJNvde6UsW78pWV1NR46nFHKIUjpIqeQoZi0YfyuXv6rDm9vqPfuvdCrsD5H722jUpRUGUnDvphdaiRlfyRyHUiaSAP6C/+A/Jv7r3VlHSXz/yOPq6Sj3LUySJEyJKfKxk8pHrGo/hbL+Pzfi/v3XurVes/lptbdlJA4rokDmNS7zqoQsSFBseSefp+R9ffuvdGwwfZGGyscTQ1cRDXItICBfkEG/0P9bH37r3QiUmYpalB4pke4FtHP9b3J/1h9Of+I917pzSSJibOrfTgjkk3+l/fuvdSApPKgWvY2tz/AK1j7917rmQtiQSbW/3k/wCt7917rhzf/D/eb+/de65BiBbj37r3XLUfqRxwBzbnm5+n/E+/de65jkXv9ef9b/D37r3Xfv3Xuve/de64sxW1rc3+o9+6915WLXv+Le/de65e/de697917r3v3XuuiLi3v3XuutIIA54v/r8/19+6912FC3tf/Y+/de68VBtf8e/de66CgG4v7917rl7917r3v3XuuLAkAD+vv3XuvKf7PNwLf7biw9+6915mK2tbm/1Hv3XuuXv3Xuve/de66CgEn8n37r3XJRci9/8AYf8AE/4e/de6831P+Fh/thb37r3XXv3Xuve/de64qoW9r82/3i//ABX37r3XL37r3XvfuvdcWJABH9ffuvddKxJsbfT37r3XP37r3XvfuvdcWYra1ub/AFHv3XuvI1zY2t+fr/X37r3WSQ202ta/I/oP6m3v3XuuANzxYi31/wAb/wBffuvdeIv+SP8AWNvfuvdeAA+gF/yfyf8AXPv3Xuu72t/Qkg3vzcfT37r3XDliVYWtzxf+tvz7917rsKAbi/v3XuuybAn+gv7917rpTqF7W/w9+691y9+691xYkAEf19+6910TdL/m9/8AbNx7917rryf4f7z7917r/9DeaLMbE/Q/jnmx/IPv3Xusq8gEC1/6e/de679+691737r3XVl5uAb/ANR7917rvgfQAf63v3XuurLzcA3/AKj37r3XRIW/Bsfpb6D/AA9+6915v0f1vY35FgTf6H37r3WO40gWF+ebf4n/AHn37r3XH37r3XakA3IuPyPfuvddkXNwDb/W/wCKe/de64+/de6yAPYW+lv8P6259+691zBuL+/de69ZebgG/wDUe/de674H0AH+t7917rw4N/8AEH37r3WRACDcA8/kX9+691z4H9B/th7917rv37r3XvfuvddqQCCffuvdZwb8j37r3Xvfuvde9+691737r3Xvfuvde9+691737r3XvfuvddWHP+P1/wBtb37r3Xfv3Xuve/de697917r3v3Xuve/de697917rqwP1A44H0PHv3Xuu7AfQW9+6910QD9QD/rj37r3XrfX/AB5P+2t7917rv37r3Xvfuvde9+691737r3Xvfuvde9+691737r3XvfuvdcbaeQbAckf1/rz/AK3v3XusZYn/AA/1rj37r3XE3I/Ub/7fj/Y+/de64EqDY8nksx/1r+/de643VeAosP8AfH37r3Xi/HHpH+29+691jMo4sW5/qbc/X8n37r3XtYGrkkkfUWPB4PP+wHv3XuuOsf4/7x7917r3kH+N7/0AH4+lvfuvddre544PIN7nn8W9+691ytb839+691737r3WQ2NrLwbXNrWJP9f9b37r3XYQfnn/AG49+691y0i1rcXv+ffuvdd+/de697917r3v3XuuP9r/AJB/4n37r3WRRcgH/fce/de6yaF/p/vJ9+6912AAALcf09+6916w/oP9sPfuvdd2A+gt7917rqwJBIuR+ef9t7917rv37r3XVh/Qf7Ye/de679+6911Yf0H+2Hv3XuvAAfT37r3XioP1Hv3XuvAAfT37r3Xub/Xj/Yf7b37r3Xd7/wCw4/23v3Xuve/de697917r3v3XuuJUEkkfX8fj37r3XYAAAH0Hv3Xuu/fuvde9+691737r3Xvfuvde9+691737r3Xvfuvde9+691737r3XRAP1/wB7Pv3XuvAAfT37r3Xfv3Xuve/de697917r3v3Xuve/de697917r3v3Xuve/de697917r3v3Xuve/de697917r3v3Xuve/de697917r3v3Xuve/de66Kg/Ue/de68AB9PfuvdcHUnkf0tx9ffuvdYgljyCTe4+t/wDD37r3WYKLC45/339PfuvdeKoBc2H+xPv3Xuos1XT05GuWw5NtNyb/AOsP8Ppcf6/v3XukRuPcMRgeKnDyP/Z0hb3cc3JJsLAfj+v+x917om/YOF3Zk6uoqpoJqfHQF5GML6kkVgbq9hwxI+n+tzz7917oqO4aigFVUPUySQeKF47gkK7qxCH/AGBP+I+nB9+690DWZqA7pGF1ROwNRUq8pKxm1tSqSzC1zpHHJFhcn37r3Uenkko3C09Y5p2aR4SE1AyECxR/rGLH6P8ATm9gR7917psymURbQVVROs8KnSIfGWtOpEjGSMAN/tV78fQ+/de6Sn8SoqeeAQVMjmJmVXUO0sYWzBmRDcKeVuPpyRbkn3XumnPboXIZ/wC0FN+7VRolJBAWeAuigeUzXL6mswIL8WAFh9Pde6CvcVZUQ1la0dKyTBlQxKAJQ0YCSDWOW+g+pPP09+690gauKnyt0ljjcVKFZPvy0UVKirdi7oQbm50i55/2Hv3Xuik9mbQoJ5ayKi0okPkMayPLEGJkYLKpQ34tx+CLD+nv3XuiLdj9X0mWopVWmLASJ5mWBnAANnEk99Srf1XvyDY8H37r3VfXZfVE+KmqpEp/MsJdJJoYGWKM31RSJf6krZfUCT9Rc8+/de6LFmNsmOskBpJIRIkklmU2QILXLvf+hNj/AIf4e/de6Qpjkp5wro3jDXAcpdPSPoygEcD6fX+v0A9+690+UmXlp4amGlqZQkmkNCrkRE39StF+kn6Ek3J+n49+691jqa6rmSdaeoCySawlwzssgjUeS30/p9bj6/T6+/de6f8AAPV0NFSvV1YmrXJElTGsaSqQLOgUAADSR+Pz/j7917pSs7tCjahPqJWolAU1H6iUup/AuOAP6+/de6nY7MS46SKSJBDVLKiRSRGxkjmsmp419Oq/B9IIFvfuvdKqWZ4QrtI8kzI008hCMWZ3a+t25PHv3XuuNPU0lVGw1yKysWUxxFnEmkaNZ5so+vH+39+690sdubkfFV0WpxJEqpH44gFKhHvISrD1X/BN7fS4Hv3Xuhez/wDBM1BTV+NjgFVXxxNUL43MkTxtZ/IwIIJW39OP6i1/de6S8UNdV15hp4KaGkhkigea4SKKNlAbyMbm9wTq+tv9t7917oTBnJzS4+llmj8EYl+0McrSRBkYrrT+2QSLgMbC54/Pv3XuhH2xRNnMljMXRwu1XVPHG0glc62YhSShPP8ArEEDk2vf37r3W5l/Kf8AigvXvXtHvHPY8RZLL0kMkTzQhpHp5FQoAzfpF78Dni/v3XurwoYhFZQAoA4AFvSPSBb37r3UeqqFjRiCLnix5Nr8/W/+t7917ppRwWNiSzcn62tfk/737917pzQC3FySAb/1uLD37r3UkKF+n1Nrn/W9+691JAA+nv3Xuu/fuvde9+691737r3XQAH09+6914gH6+/de69pHHH0tb/C309+6914qD9R7917rwAH09+69137917r3v3Xuve/de697917rja30PA+oABvb68+/de69w4/P19+691yHAA/p7917r3v3XuuOhf6f7yffuvddkA/Uf737917rwAX6D6/6/v3XuvAAfT37r3XioNr/AI9+691x0D/H/ePfuvdcgAOB/r/74+/de679+6910QL3I5Hv3Xuu/fuvddWBIJFyPfuvdetyT/W3+8e/de679+691737r3XFVC3tfm3+8X/4r7917rl7917r3v3Xuve/de697917r3v3Xuve/de697917rogH6+/de68AB9PfuvdeKg2v+PfuvdeChb2v/sffuvdd+/de64M2nn68fTji31Pv3XusLSA8k8EXHFrW+v+Pv3XusJnUAnj+pLBlstrji3+v7917rpK2INYFbfQ3Yn6C3H0/qeffuvdZfu4/qGW34H1J/23+t7917rmZkPAZSD9TyP8fxf/AHr37r3XaMtiQ1zf8qwFvwfxf37r3XMsTax4H1IOm1/p9ffuvddrbm5Cng3Bvfnkcn37r3XfC3ufqSfp7917r2ofX8f1+nNvfuvdcXkRAWYm6hiLAG341ED/AHr37r3RZ+++2cfsTbuQqHqQkqwyAIH03Ypxa30twPfuvdawvyO7ayG/tz5PRVh4pmlCqsrmNB5Arax/gL8jn/YAj37r3RQotuPW1EgYeWNJyLuLKQOV9Q+hBJv+CCDcW9+690IuGWn2/SzeWCJ5JY5Ig0seuyEcMi/2SP8AVXN/r7917pP53dsEcMkdKfHGkKRkKdTFgGtbTc8Dnm3+x+vv3XugzXOVUc0VW8msszFF1katIGrVHYi/IIv+f8ffuvdP0O4qqZ5K2pkLCZft5fMf8omQKwDrID+q7cm30sOLe/de6TTZLIRR1lHHNUxU0t/JGz+RXOssJBrvYWJuRY/4W49+690j8hNNmJQQ7TGDRDDGJGLlAQB4gLFWubrb683BsPfuvdLSg/h9JRIlRROK3HySLkqieTQs0TgLTIlOlm1RlrFuLgi4N+Pde6ZshPSCfSjyzQwS+YISYwWkQCO9wbrfXYX4+v5t7917pllykNJWTCGmjmuhnap8jqod0CaI2X6Fbc/S/wDh7917ppoTTmoNbklqVhhLiRqNm8iNKL+WF/yQSpufob8c3HuvdPOF3lNtqqqY4ZoqyYIQHqQdbRyMT5HDMfUFIufyfwLe/de6HzaPe+6MBT0kdLkG8Luun7aQ/wCbIDpNruCdNzcWFv6k29+690bPr354bn2/JRwz1jywrIkTySTspZCdKGxb6ek8/wCw+nv3XurIOo/5huDyIgpcpWKs/kVGIlRlXVdb2v8AU8fn/jfuvdWS9efIHa+8o4vt8pBI7IzBI3UsGAuDe97W+v8AT8n+nuvdGUxeXp66JGjdbEcG4Jb08Egf4C9r/wC259+690oLhgCwNj9APoeL3/3n37r3XF7N9Lgf4cf717917rgFsb6mP+BPHv3XusqG3H4AsBYf1+g9+691zH6j9bWP+tcm/v3XuvKSSQbcf09+691y9+6910VBtf8AHv3XuvBQt7X/ANj7917rv37r3Xvfuvde9+691737r3Xvfuvde9+691737r3Xvfuvde9+691737r3XRF/yR/rG3v3XuvAAfQC/wCT+T/rn37r3XioNr/j37r3Xfv3Xuve/de697917rIvClvofwf96/3n37r3WP37r3Xvfuvde9+691737r3Xvfuvde9+6910QCLH37r3XQUA3F/fuvdcvfuvde9+6910VBtf8e/de69Gln/PC3/2N/fuvdc3IYn8D6f7D37r3XAAAWHv3Xuu/fuvde9+6910Rf8Ar9b8e/de65FRwwvyLG/0H59+69117917roi9v8CD/tvfuvdetzf/AAt7917rv37r3XFlDWvfg34/1re/de65AfRbXHHH9be/de65eIf1/s6fqPra/v3Xuv/R3mPfuvdd3P8AU/7c+/de69c/1P8Atz7917r1z/U/7c+/de69c/1P+3Pv3Xusq/T6k/6/v3XuuLGzW1W/HF/p/X37r3XAkn6+/de65v8ApX824ve44H09+691j9+6915eS1/xe3/JNx7917r3v3XuuQ1fjVb/AAv7917rIq3AuOT/AF+v1t+ffuvde/tWvpAsOAOb8/n37r3Xa/QXFv8AC1vz7917rv37r3XvfuvdZEAINwDz+Rf37r3WSwH0FvfuvddEA/UA/wCuPfuvdd+/de66uPzx9frxe39PfuvdcwpIBHIP+Pv3XusqggAEW/5H7917rv37r3Xvfuvde9+691wYMfobcf1P/Ee/de65AEDk39+69137917r3v3Xuve/de697917r3v3Xuve/de697917r3v3XuvW5v+fp7917r3v3Xuve/de697917r3v3Xuve/de697917r3v3Xuve/de697917r3v3Xuve/de66JsL+/de6xNJ9RcD/X/AKe/de6xBhbk8/63/FPfuvddMykW+v8AsSBz7917rAZPoPqB9Pxa/v3XuuDScf0/2PP9ePfuvdYTLc2/212/r/r+/de64+b62K2/p9bcfg+/de6686k2BX/W59+691yMtvrb/C1/fuvdeEqH6m3+3t7917rL5OAdXAHH+te309+691zV/wDkK5/r9P8AD37r3Xeski3AuBb6/n/W9+691lubWubf0uf9b37r3XgxH0Pv3XusqEkG5vz/AMQPfuvdcvfuvde9+691737r3XH+3/yD/wAT7917rOgFgbc88/7x7917rn7917r3v3Xuve/de697917r3v3Xuve/de697917r3v3Xuve/de697917r3v3XuuJ1XBH6fz9P8AY+/de67BB+nv3Xuu/fuvde9+691737r3XEmxuTZbf7zf37r3XYvyT+Tx9Pp+Pp7917rv37r3Xvfuvde9+691737r3Xvfuvde9+691737r3Xvfuvde9+691737r3Xvfuvde9+691737r3Xvfuvde9+691737r3Xvfuvde9+691737r3XvfuvdcGJDAA8cf737917rn7917r3v3Xuve/de697917r3v3Xuve/de697917r3v3Xuve/de697917rsi3+2B/24v7917rjYXv+ffuvddFgDY8cXv7917pvmmfUUIuLG3pH0+h59+690nKjHVNZI2qVggJCR6VUhvoSGtf8e/de6lRYGmhs8sUcrgjU7INSkm6jX9f95/2Hv3XugG7y3ZjNs4OqhnniglkRkB1IqkDleD/AEF/oP8AXP09+691Ujunc0eQyVTNT1ULxGofRHpDrIxUW/d+lh9Tbn6H6ce/de6RT18N3H3kcVQ+pZZOPTUCw4NiBZQosFHF/wCoPv3Xumuq3Xj8fjpY5JohNOt6lvIrh49RQszD+0St7f0Ngb8e/de6DWr3ZLnK+mxmJalMspaKEymSIBFX1FXpwzXt/ZK6f6G9/fuvdLPrjLUq5iDG7ifEKtP95bISulNJTqYwktTVShgHWC2pYnFrsSw5Hv3XukZufeHX+Hzcviy1LpWukaCsinRULxjiohFlbS55ALAA3AsPfuvdJN97bAyBnmrcvHBWAtJSGNtZq5JOCrrqa3+JuAfwPr7917pjyr4lKCaqpJ4qoNCWeEtHKYwPUABYn/Gx5H9Rb37r3RW8mkOZqZ3d1BnhfQkps6BmMZXQLcG3H/Ee/de6CncWwoGc65dYmjGtYlvHoJsRp4APA4/2P9ffuvdFh7G2TQVVPPSpFCqCQysujxltKgRW02vaxBvcEj8j37r3RBOw+uZaL7hqeF5fMSJPQWjBaQ6FDN9DxyB+D7917opG8NnZGKSapalWnDMR9vRoQVZUCoxP1+qm/P8AXi3v3XugjKyUcrqUvpl0yMSSVKqPKH/xPFyfpxz+ffuvdTaCsSarSOnUtKwZG1MPGWFil0fj8/j6j6n37r3T/JkaGIrFJ9x90i2d4SpihLizEn6HkfT8ccW+vuvdKTE1dFlJoKGKKvqaxgBB9u8MMbCMXMsrsBc24sbAgc3J9+690/x00InnnlrUWSjcMtIYLtI6gKQ5UaQbixC8f0FySfde6wvkIZ6hvTO5eMKsYlZY6co5dgdBBY835v8Agfj37r3UmPPOaJKSIRIy1EbHw6klXiwErDkpweSeTcX9+691noY6hZDWhppAXsZQSyoXe1oyfqp5+oP5/wAffuvdCViN11+JyS0pRJP2HebyaURUUalmVgObjj02P1Fxx7917oQ3jTPUctZQVcUJqIkUrTSyaZHHJjaJiQCDz6ubEfgge/de6SUVTkcXVeGpEzzxiRKYB2jWOJNGplC+n+p+h5IPv3XurgP5W3VuP7m7026mZ9OFoqiKec1Ea6aqaGVSoN7D68ccHkH8D37r3X0Adi4HFbc27icRh4o4KOjpaeCNIVUJ4kiUA6Abcm/9D9ffuvdLN5NIZgDYjgkjjk3Fh/iffuvdJiqqDLIyi4uQbW+tvwfx9be/de6zU9mIbm6kLzYH+vI/1re/de6dY7Czf7f/AG/+9+/de6kix+h+v+Pv3XupANwD/UA+/de679+691737r3XvfuvdcGLXAH0t/T/AB9+691yF7cm59+6910zWNrfW1j9bXNvp+ffuvddgEfU3/2Fvfuvdd+/de697917r3v3Xuve/de697917ri1v6824F/r/hb37r3Xl+h4A5/At+Pfuvdcvfuvde9+691737r3XvfuvddEH8G3+wB9+6914A/k3/2Fvfuvdd+/de697917r3v3XuuvobWP+v8AUf7f37r3Xfv3Xuve/de697917r3v3Xuve/de66J5A/rf/eB7917rv37r3Xvfuvde9+691737r3XvfuvddEH8G3+wB9+6914A/k3/ANhb37r3Xfv3Xuve/de697917r3v3XuumNufx+eLm3+HPv3XusTyALcEg8/UD/YWFvfuvdRpZfTqYi4IFvpcEk3IB/FvfuvdJfNbhosVBLPVSxwxKCSzPa3APJJP15/2Hv3Xuid9l/K/be0xPBT1cEkysylw4CJpBFyR9efz/T6/T37r3RHN5/zB6jF1BSnytMVZWkBjkDEKCAVINgT9OB/j7917oHn/AJqM9FVLTvWRM8sjRxnUSNSmwJJ45HB/xt/j7917pdYb+aSyNDLkHpwnlEbr51BX+jn8gHn/AA9+690MeL/mo9fon+5KpjRo7FmJBQqPq0R/2Fj/ALD37r3T3S/zZelzVrBU1yRoxRTIzoq2b6sCT+Lf7z/t/de6MzsX549Lbwipni3LQQvU/pikqYr6QvDgs39o/T6W/wAffuvdGKxfdnX2WjikpNwY6RJSNLLUxEcj9PB+vP1+n+34917p+XsrbEiBVylFcMbETx2Kjk/n629+690h95d0bYwePnlXI0rS6W0BZUJcgG1rH/fH/ePde6pu+VXa1dvqSWjxcsk8REjSQxyFVRHAWMkj8X/1+B7917qsjP7IMseihoJFr2bzT1JkY6mSzSWBv/Vv9j/X37r3Qf5CiqMUZg1PIIo4lEcaKWDMGCyG4/1zYkfU/wC2917oOMjWZqeKllaB1ikqhEGmOgBQ+ksx4tpH+3/2F/fuvdM1FhmrsrVY+oycMKssk0M7DVHL/aAB+lm5Fr8Efjk+/de6ZYaVzXT4xKd2mMqxQSlAwaRCTrAsDYjm3+9e/de6iZnMx4d08tHBLFSEM7M/6peFYG36Sxb0gDkj68e/de6TGT3RjaarxpGRNQayjNRVwpCdVFIGdI4ybkE2P5+tub8e/de6RWKzzplX8dX440eR45ZUBCzSMSjSBDe/AKgG31+lx7917pWUGdlhnqHdfvjN5AayRXPklZWjdnLn6AEG34Nv6e/de6zNXvUmSfIxnUtKYhAn7LFo0tBILfluTf8AFif8PfuvdYMLDWS3lipVmS4kkpWdSo0hrhifqeRqPFxa9rH37r3TnR4aTI1LwoxgikTVUwKyLGCrFmCM/wDgDexA+l78e/de6T+5NrY3IbhoKenpsvRUMTpUeVHiVpkiQqNUhvqVySSAL/Sxv9fde6aa9shFPGq64YYYmpqeZCqSPTiRtMZHILMWHqsLi4sbW9+6902I+Thlf7iQmcIyGN7hUkA12VeLWBB+ltRv+ffuvdKDbW4spSZTHBa6akp56iDW6O0mmLyjWZAlrEWP+v7917qxbqb5G1e0990VLgs3VVmNWSKOd5JXKvImkOiAkfT+nNieQffuvdbHvx67gh3bg6KqMzO8sEV1aQlrooN7/W/+HA/2HPv3XujwY6vWop0e6kcarEEjj/D/AFv9h7917p39+691737r3XJRyTxZQTb6Em4tb37r3WUWsLfT8W9+6914AAk/19+69137917r3v3Xuve/de66IP4Nv8Le/de64BmI4/r9bj37r3XalieRxYfi3Pv3Xuufv3Xuve/de697917r3v3Xuve/de697917r3v3Xuve/de66N+LW/xuP96t7917rv37r3Xvfuvde9+6914ckD+vv3Xuubn6KPoP979+691w9+691737r3Xvfuvde9+691737r3Xvfuvde9+6910SB9SB/sR7917ru4P0N/fuvde9+6914X/AD9f8PfuvdcyNI/xIsf+J9+691w9+691737r3Xvfuvde9+691737r3XNeQR/rEf049+691w9+691737r3XRIH19+6910CSfxa1wf9f6e/de67YkfQXN/9f8A3r37r3XOM/Uk/QDj/H8+/de67/2H9v8Aw/23v3Xuv//S3mQLm3v3XusoUAcgE+/de64ngkBQQP8AAn37r3XRDH+zaxPA4/2HJ9+691x/UfoBf8fge/de656W45At/Qn37r3XWg/4f7z7917rlpIPqAJfhf8AX+l/969+691ykR1OkLewLf2SOf8AE+/de64iMn6g3/IAH/Ee/de67EQuQLnnn6f63v3XuuOlrkKtwBe50/8AE+/de68Ee1xwv9b2H04sAP8AD37r3XOzaeSf6Xuf9ce/de660cC5J+tjbn/D1e/de670GwN25+nPP+29+6912Ea/9o/4E/737917rnoP+H+8+/de65BCBySP9Y8e/de670/7U3+39+6917T/ALU3+39+6914hibhrf7C/wDxPv3Xuuwt7XsxJsOB9f6e/de6zKpAsDYfUgAe/de67Jf6WBt9Cf8Ab/T/AF/fuvdesT9SQf8AA8e/de665FwAWH9Sfr/t/fuvdciCbEki4+gP+Pv3XuutP+1N/t/fuvde0/7U3+39+69116hcDkf1J5/3v37r3Xrv/Qf77/Y+/de69dzwAL/nkfn6WHv3Xuu9J/JYH8i/v3XuuwLfkn/XN/fuvdd+/de66Iv+SP8AWNvfuvddaf8Aam/2/v3XuuvULgcj+pPP+9+/de67sSBckH+gPH19+6916x5HNvqDfn8cf737917r1yL8XA+n1JJte3v3Xuveo830/wCFr/737917rq5HFi3+NrD/AGHv3Xuu7FgCSR/gOPz7917rsC35J/1zf37r3XiL/kj/AFjb37r3XWn/AGpv9v7917r2n/am/wBv7917rixZTYm/5+gHv3XusbMxtxf/AGw9+691jYkeoqPUTwbEcW+nv3XusbODcgfT/ef8ffuvdYHkuQLW+n9eefz7917qLJUWPptYCw/xIPJ9+691Feo5JJP/AAUHm/8ASxPv3XuuBmuCVW7fkEjjj8/4/wC+v7917qM9WNRUHlb3VbnSP8SPfuvdY/ugCCAbcXbWALH88g/4+/de64tkEUHU5BHA06SB9eD+Tc/m3v3Xuo38cpQ4jM8XlOlQpdNd/qLKDz/yLn37r3TlHXRvYBybgWtf+ljx/T37r3Tgk4bgEi3HFwOPz/t/fuvdSle5A5uPpe34P+Hv3Xus6vfgm5/H+t7917rn7917rLfTwFNv9j7917r2o/6k/wC8+/de67sTySR/QA24/wAf8ffuvde0/wC1N/t/fuvdeC2N7k8W59+691nUNYH6L/vfv3XuuyWvYD/Yn6e/de67Grm4/wBa359+69137917rjZv9Vb/AGH/ABX37r3XYB/Jv/sLe/de66YE2tf62Nv8f6+/de67CgfS9vwL8D/Ye/de69b6/Xn/AHj/AFvfuvddaWH9o/7a/wDvfv3XuvWb/Vf7wPfuvddXZeOW/wAbW/2HHv3XuvepgedP1FrX/wBjz7917r3qXgDVfkE3A/p7917ruxPJJB/oDx7917r2n/am/wBv7917ruxtYH/Ynk+/de64m/0ILfm/0/2HHv3XuvC5HHptxa1/z9effuvdeuy8ct/ja3+w49+6912NRN+QPppP0J/r7917rl7917rri/15It9R/t7e/de66Kkm4Yj/AA/Hv3XuvWb/AFX+8D37r3XYB/Jv/sLe/de68Qfwbf7AH37r3XWk/lj/ALDj37r3XYFvyT/r+/de68Qfwbf7C/v3XuurN/qv94Hv3XuuwD+Tf/YW9+6914g/g2/2APv3XuurN/qv94Hv3XuuX+xJ/wBt/wAR7917roi5vcj/AABsPfuvddEkcWJ/x/4jge/de67BJHIt7917rs3H4P8AvH/E+/de64FbkH6f7AH/AGPv3Xuu7N/qv94Hv3XuvWb/AFX+8D37r3Xdj/U/7x/xT37r3XXJJAb9Nhew5vzf37r3XYB/Jv8A7C3v3XuvEH8G3+wv7917rjqIJUgkj82HN+eAPfuvddliPopPF/6f7D37r3XgSf7J/wB4/wCJ9+6912Cbiym/1+lx/vB9+69127eo+lvx+P8AD37r3XGwbkg/0549+691wZf6Dj6cXJ/1/fuvdYPCS1yCebj63vx9ffuvdSAGWxCqT9QSASL/AOv7917qFkqpKSiqamayJEpld2NgBGNRuw/Frf77j37r3Wsx/Mp+aLbF3HkqSKr1UtLJUKsFNCJfRCCS5Zf6/TkE+/de6q56/wDnlht9VtJi6Sqipa6pkaxq5PDHE2lRcotuT/U/g2+n0917ofh3g9NMYajIUrqUMrvT1sbU6o3ptIsZGl2sACwP9D/j7r3SJ3T8hKaKlqsdkEiFQknnjlgkEtSEZAEinA0ppsAeDckm4Av7917oHcp8qMVtPEjJ5qZYoUnktUCSOB4JLXV0CaSQFI/Sbn8k2Fvde6LB2f8AzAsPEK9qSqhkg8Sw01ZG7iRqecnzskR/JsLkgn/H6e/de6JnuH5wZDP1Ai/idZGk4ZKaOR3jAWIaY1VpAV9VuARa1rk39+690vds/IneUTUlBV4vKxzZCFMlBOod546NiEWovDIQY2Kvayhrg8Dj37r3RosP3hv7EQUuUhdsrhGMX3kyJbwF7GVKiN4yTpRbFf1fU3HB9+690ZbafY3X2bpabL12VahyVXDPOsIqqdo6mzgRMEkJWJV5FiASb/W9/fuvdLarzuDqoClLUQuJSySPGUcFJQ4jaIgHSPSRdvqQfr+Pde6BXP4WjrGmgRGljdCiy6NdQi+PyA88HkseOOfoLW9+690WvdGx47MZYKipu7tEx9Ol7lBI0SWvYDgHg/0vcn3Xuirdh9eYiHHVo8ky1X+fpHELK07hiZFPPNzcDm1+AOLe/de6IrufYzxOdUbwyyeYyr4iSwkYvYE2AJAH1sf6/wBffuvdA3WYeooH1KPEof1O2lZOBoUhl5sOP6m9wffuvdQ4w62j1eQ8rYG3BfWWdlPJufyT/vQ9+69060daYpf23XXCIozHFeOY6nNijJayg/43P0Jt7917pfY3MLLTSRyq33SXLVBlPiLBrBKgLZUFradIBJvc/k+6902zZGpQszqq+c6bIkZY2+j6wLj/AG/It9ffuvdOVHMQuowwuWdNU0vkX1AX0koQtrWsCDzc29+690qaKrEscV2+1iQtOUdwAviYiSNEHBDADSTcg3It7917qRLOKiGR/Q7QOUjfyuZCj2cCIg/WxCkG4sOPfuvdPO2dzT0NYiiSZIV0a4XjQKwBAJZgo9f4+tzxc+/de6MoKzaWV23UVLxO2UkMb00i1EZ8YIUMCouf1C5ubDng3J9+690vPjD8w9wfHnsfH1ek0dEtXeOpVFp1fwyprUkC3A5+v1YXHA9+691vYfBf56bV722fhJZsrSR5SSliD0a1Uc0zWCgOSTcAgg2PNr/64917q1miy8GQiBikVkZQUKsW4NzpOsk/iw/H+9n3Xus8NIhluxH09QI+v4PHv3XuspptLll+hNzxYD+nPv3XupEaXFifofx/j/iffuvdZ0sAbr+f6n+n9ffuvdZ7/Tg/T/fXuffuvddFrc24/r9CP9v7917rwJb6WA/xHN/fuvdes3+q/wB4Hv3XuursvHLf42t/sOPfuvdeAY3Nyv8Agef979+6913Zv9V/vA9+6910FI+jf7wPfuvdd2Y/kD/AC/8Avfv3XuvWb/Vf7wPfuvddgH8m/wDsLe/de68Qfwbf7AH37r3XXI4JuTexsBb/AF+ffuvdcdLE3JHB4v8A4fT6e/de65i/5t/sL+/de66LEHhSf9v7917rrUf9Sf8Aeffuvdd+o830/wCFr/737917rsA/k3/2FvfuvddEkfRSffuvddm/FrXtcg34v/rf63v3XuuJYrbV+fpb/jfv3Xuu7lv0/wC8/wDEW9+6916zf6r/AHge/de68SR/Vv8AYWt/tvfuvddAMbm5X/A8/wC9+/de65AH8m/+wt7917rx1fi3+xv7917rr1/7T/vPv3XuvXYckAj/AAvf/effuvddctYrxa45/wAR7917rlz+Tf8Ap/h7917rs/Tj6/4/T6+/de64+v8A2n/effuvde9f+0/7z7917r1m/wBVb/Yf8V9+6916zf6r/eB7917rq7Lxy3+Nrf7Dj37r3XfqPN9P+Fr/AO9+/de69Zv6g/64t/vXv3Xuvev/AGn/AHn37r3Xrt9LAk/S1+LfUn37r3XB3tddJJ/JA4/w9+691FZwt/Sbnjk34H1vf/Ye/de6Re489T4emnqZZVVYxIRqYD+zc2b8f7G1vfuvdVKfKP5UDFLkMTj65I0TUJWWYBibH9HP4/P19+691Qt3J8mK+rmrFiyTlzJIHLSn03+hTn63sv0/3s+/de6Jfne4M7WzotVUSU9NHEGd35ZpZD/mgW+v0uT/AK3+w917oJ8n2DXSSTlJg+icvFKSoP8AqlAAJIIIN/6/W359+691gw/YWVqKtBksnFBG3ni+78rhYF40F0IuSf6/6/59+691NqOxKkEx/fhzGmiWQy3SVA9g8SH66uP8Rb37r3Saye7qhFSokkqpoGcTRxC6LL4yVCagbgEk8i5/w+nv3XulBju387QLBJjsxkKWpjDD7c1EkXhHDBYtLWsvP9P8Bf6e690MGB+XnbO3qdftN75UJFpMSNVyAytewFib2UmxP+I9+690I2H/AJhXcmPlWOq3Pk5WLMAHqJZAQy3/AEhuBzyCSP8AW9+690PWB+eOe3PRxvmNxVDGnpqh5A8rIpYBUZDqNr8j/ef8PfuvdLnZ/wAicBuSol/iu4XonhAEcjOs4qCp1BSw/pcXH5v/AF+vuvdLvG9vbayI8SVcM4j8qqwIiLxBi2vULc3Nv9a3v3XumHMZvC5JSKargDSFdbagdR1ajyBwQAPof9e/v3XukJWbVyGSp6aQCFsXJPJHC4kFpGVg8gVQR/UD8Hm1rX9+691OptlLLjhRLRLHN5LidEvKqJcBVk/oP+K39+690lMjsbIYaabIx0dRNIgYRubho2YhRIzH9QAY3/p/tvfuvdF8rNt5f72okzq1K00izoGSJ3kZjIz07leb30/X6j/Y+/de6CKWgnjmeIU8sgSR9IZSplDSajqa17iw4v8A1FvfuvdTxRzJWRTQ0600mtCYtF/E9gE1E8HVzb+lj/X37r3T1T0ldPHKS5iaSrj1NKVEccnN/wBHIV+LAD8fUce/de6mzwOXd5Kg/tXDlyULNGvBjV7XH4W/0uf8Le690odvyRUVBVVU8btUTBooVEygC5YiRlH+qFvr/T/X9+6906xSg0kLpGBM0jTOoJK+OwWTRccX4B9XI/J9+691kDrUuJIkCvCytEZHLnxoCrQq34tcWFv9v7917rnXxpBTwpalqpXfXIVCMkAvezGwOpbggC3Nz/re690knxTPPIS0UkkoZ3ZE1aHBAUm44BXjT/gP6C/uvdOFNt1I4Glo3USPMJC7Q+pNJGogniwv9AL3Nr+/de6m7eoauiykM8sLQTyVThGp2sZo1JC1Wk/Qs2ng/wCNvrx7r3WwP8I92TtjKGA1hk8UcaAmVtNmHCsDY6vx/T/WtY+691eDsmseooYH1A6lU3AI/sfQj8f7b37r3Qkh+CT9Sxt9f6f4+/de64tI1ibD/efz/j7917rsM7rbi3BIH+P55/1vfuvdSFbSLG59+691z1X/AEj/AJK+n+8e/de69cngWuPrf6f04/23v3XuutRH6rc/S3/E39+6912G1fTi31uPfuvdcSCPqNf9OLW/w49+691yuT9AAfyDf/Ye/de68WI5IFvp6b/X/Y+/de661j/H/ePfuvde1X4X/ef+Ne/de65DV+bf7C/v3XuvFgLX/Pv3Xuug2r6cW+tx7917rsAj6m/9OALf7b37r3Xjf8W/2Pv3XuuvX/tP+8+/de67Gr82/wBhf37r3XiD9Qef6fj37r3XEsVtq/P0t/xv37r3XerV+m3H1v8A8a9+691zUlfUwFrG1v8AD6/X37r3XDXqJ0jn68/S3+w9+69171/7T/vPv3Xuvev/AGn/AHn37r3XvX/tP+8+/de67N/xb/Y39+69116/9p/3n37r3XvX/tP+8+/de696/wDaf959+6910QxFvT/vPv3XuugLEgXvb+0LC1/qLf7D37r3XZJBBb6f4f1/xv7917rkhDtwCLA/X6W/px/j/wAT7917rtmN/UR+bWufz7917roMCbA/7wffuvdeN/xb/Y+/de68NX5t/sL+/de679+6910b/i3+x9+6912pYMCdNvz9fp7917rtwVtYXv8A6w/17e/de64aiOW/P9OT/sffuvdcSykW9X9fx7917rsNfhfx/X+n+w9+691yGr82/wBhf37r3XVrXtbk3Nz+Ob/j/W9+69171/7T/vPv3Xuv/9PefMVmPDA/XgW/wuPfuvdcwhHHJt+f+R+/de67CWJubC/J+l+BYj37r3XYW3JuObL/AFv+Dce/de660j6ca2/PBtY3vz7917ruyHg/Qck/1I/H+3t7917ruwYcAgfiw+p+pNh7917r2oFhdRxbSCv05uffuvddu/P9W+n+sPrb/effuvddM1ibDn8m349+6910DewU82ux/P8Aj7917rzErdfp/UWtwebe/de65ixA4Fj+P9j+QPfuvddX5NwLD83v/vHv3XuvHkAhQ1uBf/E83B9+6912PwSBf37r3Xf5t+f6fn/be/de697917rKoFhwD/sPfuvdcrD+g/2w9+6916w/oP8AbD37r3XBkueLD/ff4e/de65Ktvr9f+I9+691JjVWUXsCDybDkH8An37r3XCSytZbW/H0P+P1Pv3XuuccYYXP05ub2+n49+691icAMQBYfj6/T/Y+/de6yot1vYcA8kf6/Hv3XusTcMbC1v6cfUXv/vPv3XuuaKCoNr3/AD9R/sPfuvdc7Wtxbj8C1/8AH37r3XvfuvdYX4c/4Ef71+PfuvdcffuvdZVAsOAf9h7917rlYf0H+2Hv3XuutK/0/wCI/wB69+691iYWJA9+691lT9I/2P8Avfv3Xuu7D+g/23v3XusTfqP+w/3r37r3WRP0j/Y/737917rkQD9QP9sPfuvde/1uPfuvdYX/AFEf776e/de65KoIBI+v++/Hv3XuuWhf6f7yffuvde0L/T/eT7917rG/6j/sP969+691gf6j/W9+691wJ/r+B/vH19+691hdx/sB9P6m9r/X37r3UJ5QL2JF/qRfj/W/qffuvdQJakKWF7WuS1wSbjgG/wBP+K/n37r3TVLXD6AFvp6R6mIa3NhyP98ffuvddwQVFQQ+owx3JJY2uo/JB/NrXHv3XumLP7ww2AhlaWrpoEhRjPVVEoRRbltGr625/wBa3H9D7r3RMezvnD1TsDyx/wAWp8lVpq/bilVF1KLm7An/AGP++J917ok2+P5p2KihnbBPjoGRJXVHqAzaIx6LX4J4HF/r/tvfuvdER3r/ADdd4TVDU2Lyd2mlaGIUzIHLEhVCC97XP+v/AI+/de6cMF8399U/2WfzO5q4VVWY51gmqJAIx9UtHwPp/T88e/de6sP6T/mNYHKCCh3ZVpJJ+3GJ1kW5JawLFrf7f/fD3XurPth9xbR3nRwVGIzFLMJlDBHniMl3F9BAP1F/94NvfuvdDHS18MiRmN1YuurVqBBuCSRa4/1v8P8AWufde6dUkVrG4B4uFPPP9Lnnj37r3UtSDYkG305uP9j7917qSHJUAHj6jn/inv3XuvXP9T/tz7917rr37r3WRVBAJH1/3349+6912FGpuPpb+v8Ar+/de6kJa3IB5P1/1vfuvdcrD+g/2w9+691icAHgW4/4n37r3XlC2t+fx9fz9PfuvdZFW31AJv8A0v8A737917ruw/oP9sPfuvddaV/p/X8n88e/de64PxZR9AL2/wCNn37r3XEkm1/wAB/rD37r3XNQGFyPz/gP969+691xYWJA+n/GvfuvddAkfQkf6x9+6911cn6m/v3Xusy/pHv3XuvaV/p/vv8AYe/de69oX+n+8n37r3XtC/0/3k+/de66NuQANXFuB/gfz7917roILcjk/X/fD37r3Xi2kkAC3H9f6e/de65D1AEgf7b/AB9+691ja2o2AH04H+t7917rjYfW3P8AX37r3WRVBFyP8B+OB/re/de65aF/p/vJ9+6917Qv9P8AeT7917r2hf6f7yffuvdY2AB4/p7917rygfVvp9L/AOP+t7917rmFBvcfnjk/T8e/de670L/T/eT7917r2hf6f7yffuvdd2H9B/th7917r1h/Qf7Ye/de660L/T/eT7917r2hf6f7yffuvdcwFsE0rY3FyLk34vqIv7917rA4sxH0/wBbj8fUe/de6yJ+kf7H/e/fuvddlQfqPfuvddaF/p/vJ9+6913Yf0H+2Hv3XuutC/0/3k+/de6xMAGNh/S/5vbkfX37r3XiSfr9f6/4e/de65qoI5HN7fn37r3XitiLDgck/wCt/T8+/de64kgH02t/rX/3v37r3WRDx/sT+AP969+691zVQWufqB7917rg4W5AHqvxyeQOPz/re/de66VRbkc/6/8AxT37r3XFhYgAfj/X9+691wsR9Rb37r3XJfoRxwL/AEB+n459+690W/5O9h0nXnVu5c9VzeKGlxtXLJIBY2WMmwKjj/bf19+691oO/K/5e7L3nnt4z5LE1Waq4snVw0mlneNqfVc64r3N7n6CwFr/AE4917qrjG7qizuVy1bi8TlNoINNRja6DH1tTFPPG2uSlqJaT9JIHGlf9e35917oW+ue6d6UO540qKfJGnrnWLx1kLurhBeJagTg8m5IVifqCbm3v3Xujl5dt1ZbayZKpoT9lIjyzH7cyRjySARrJLf0tewUW5v+OD7917om/fOOz+VgxQhrpiSTRHEVasklGDEHDQRRrdUiOvUWckgpb8j37r3RWMrsDKx00WQyUdTFCpSKmeYSJTtIbEaT6o5v6MGsARYEEH37r3XOOm21Hm1rtzPSr4adFaHH05AqTCulIYKeORwHvwSCD9QR/X3Xuj+9G93dA4OKKLObVqIq14YqKKvnpTNLFFo0qdSKwW5LekLcG55vce690eDHbx6i3xtpNsYCoo6COKsWqUkxRT1U06MrsHb9xzwt1L2tY2v7917oPsv081AXr8bjKyujWMiJ6GFpYmExCwCoCOQzFzqsRb03tYm/uvdSc/ujO7KwGOxoxc+Hq0yNQuYirYGaunbSjUkQMochAtyQvHJJHAI917pS7X7KpclHBHUIfL5QA8Mdo0Z1sYlIs7AADjkE3PHN/de6WdbEMnTsLa45Zkb1RCJolDatQU3BBF+TwTcW9+690Fe8Opp5I1qxQgxTrIyBjEXRZS6swROQtxf6fW/v3XuiOdl9YNj0nqZXR2QyMkSB76/GHLOARbgjk8XubfX37r3RBN84Ob7iRIKfUshU6xq9LqSxUW4IvbngH6CwHv3XugzekjEhukkbBCJFFwSR+eBa3A/r+ffuvdYpKDwlZovJpFpG8oKeQqPQqEAXN/wfr+R7917p0nya/wAMpIIKaKOoZy9R43AkmUtpfzq1wWS1wCLcj37r3U81CxL4a2D7Z/EjxFpFci9gpI+ouoBt9Bfj+g917qSjE08U8NTBLTiNZ5gpb9khyiHS36iSOeLWtx7917qWrrIsbyVSLJUAh0hB8kIX1CSw9NmBtYj8Hj37r3XVPW+GUJCzyRHUjiQoXAFyJrD6G/8Ah9APp7917qZTVNWakTwSCcEaGSdjGhVzZGYLYagfz/rc/ge690KO36l6edVMxeJwoniSTSkJKn9NgeL8g3uPxx7917rFuja8cuPmykazTBIllgUVStGkkv7jsUYXOoabj6EWH+Pv3XujT/BX5a7z6I7Bxl8nPBRx1cbmI1RMKKZFDEiwXkXsPp9LAG3v3XuvoMfCT5Q4LuvY+HrYa5JKv7SNp7yK5LXGqxU8g3HP1B9+691ZPRSpKiuoU6lvqUsQF+oHqJ55H+++vuvdTioC6rX5At/vP19+691gC88fVrcfgW4/2Hv3Xus4AH09+691mT6f7H/iPfuvdciAbX5t9P8AD37r3XRUH/D/AFrD37r3WNgAbD/effuvdckAIuRfn37r3XLSv9P+I/3r37r3WNgAeP6e/de65IoI5H59+691y0L/AE/3k+/de66IX6fkjj6/7D37r3XSrx6hzf8Ar+P9h7917rloX+n+8n37r3WNgAeP6e/de67QA3uPpb+vv3XuvOALW/N/fuvdeQA3uP8Ae/fuvdZAqg3tf/A/T37r3XGUAMNIsCL/AOxub3/x9+6910igjkfn37r3XLSo/H/E/wC9+/de69pU/j/iP969+6917So/H/E/737917rxUH8W/wBbj37r3WNgAQB/T37r3XV/8B/vPv3XuuSgNf8AFrfT/jfv3XuumULa35v7917rtADe4/3v37r3XPQv9P8AeT7917r2hf6f7yffuvdeKg/ix/wsP+Ne/de68EH+J/33+Hv3XuvaF/p/vJ9+6917Qv8AT/eT7917r2hf6f7yffuvdY2ULa35v7917rj7917rmgBvcf737917rnoX+n+8n37r3XRQG1uP6/m/v3XuuBtYEC31Fr3+n55/1/fuvdcCRb62v+b2/wBt7917rGQAGJ5HFjf/AGHv3Xumyrk8YY2AsGA+n1555/HA49+690Q75T9hvtba+SkFUtK7U06LMSbB2Q6VIAH1/wBew+n59+691qhfIbt7KZLMZCaXJSOjVEwH7rJqWNiCbN+Cf9a/+Pv3Xuq1t274ORmcvK6GEyG4YHyerUl788G/4+vv3XukruzeOOikxcUOY/ibT0kRqFCHRTzG141cG5PAuSOP68n37r3SFye8ad3LtohbQCyJJbXzYE2+pIA+g4+n49+690zLuaesp5KiJxBDDGdTPYMRf9KC3JPF7j62+nv3XuuCZOrrlL0kTMy+JiDq9ZRvJYN9Lcf4X+n+Pv3Xuucu7MnSVUKyOrGif7iFX1KqKr+QRWNwSGNj9AQQAD7917rDkt2V2Qeaulj8bVDrO/2sYVQWsNZH1IFhe1v6j37r3Tcm6XrSyNMX0Ko1KxuvOkqqE3BP+82+vF/fuvdOL5jJQ0yziklMdVLopamRnVjIGKaFuLnV/hb/AB9+6903HdOXxqywPUuCzsssRaRLWIMiqfqQOCR+BY39+690ocF2tk8XIiU9VK0IBGtmIiDkfS5PP/E/63A917oR4+89yUMLrS1czSOgTiTQ0ZluRpt9A1iOOOP6m4917rFTfJnctIyJVVNVGYpiCPK4BcfQsCeQwF/9b/X9+690NW0PmBnoYqOklqfvFgqZJftyx0KstizopPAFgf8AbX/r7917ox2G+bmMwtJprI43dUJQltV9R9YX+tif999R7r3SqPz12TVxNE6xBmRVSOcKyl19Uikg8i+njgW9+691Jg+U3XGaSnMi0hmRllYRhbWckiJuDYG/+w9+691gfs7rHI1rwI2PWoZ9TIQnjVpTqJDqBz+Lfg+/de6fIx19mpEg88CvH+7PJHJGw8dregL9bWsP6f0Pv3XulHjeu9tZGpL0lapg8Kyu0gWPRq1abaCfVa9zxz/th7r3TpU9RNNFHHSyxVkKeUUyCNZJJPOU/bZ2JZjZTa97EcWvf37r3Qcbn2BXYgNIIZCKeeK8ZW2kIGDIdFuQCeSP6D6e/de6jVMVVS4eCqrqGpWeKNWolWm1Qy0oY69RQXLC41G/+sBz7917pAV+Ykp4TNSQzRVLziYkEGKNVBACagfrcmx+lvqffuvdJun3VUSGbzPFFG0kayOpOpipYrIzsLBgSLWAB+n+t7r3Qk1WQ29FQ0cuMy6VkskEdRlUukElPUk+oqxBDKPyByDyD7917r2OzlHUslMskk8auCqRooaSKwcupB+gPIPItfjgH37r3QgbSlwUW4cbNXxS1dCJDMyhVkKSgMaRZI0YFhrIDAWuL2t+Pde6uO+Lu5KDK52JsZQxY2lVIKZYY6fxF/AniaYxqSBc3sG+v5Jt7917q9/roH+H04JJBROT+q9rG/v3XuhX/H+sf97/AORe/de6watRFzxfmx4/2P8Avfv3XupMZA9P4sLH+v4t7917rNxYfW9+Qfp7917rONNhYf7H37r3XJQCeR+P8f8Ab+/de6y6V/AH+8n/AHv37r3XRUH8W/1vfuvde0L/AIn+lz+DyPp7917rg4AtYf19+691x/2AP+3/AOI9+691yUBr3H0t/X37r3XnAFrfm/8AX37r3XSqGvf8W9+691yYAAWHN7X+t/qeffuvdcOTxb6c8D+v+t7917rtVubG4/3j/e/fuvddEWJH9CR7917rtVDXv+Le/de656B/j/vHv3XuvaB/j/vHv3Xuu9C/4n/X4/3r37r3XtCm1v8AeD9f9v7917rIyqAF5Jtze/8Ar3B9+691j0L/AIj/AFuf979+691wZQBcX+vv3XuuHv3XuuSqGvf8W9+691z0D/H/AHj37r3XFlAFxf6+/de66UAkg/09+691z0D/AB/3j37r3XtA/wAf949+6917QP8AH/ePfuvde0L/AIn/AH3+Hv3XuspRVW4BBa35/wAPfuvdYtA/x/3j37r3XRVQLm/+8e/de68EvyTweR/X/Y+/de670D/H/ePfuvddFALWv9ef6Af1v7917riwAPBuP6+/de68oBNj/T37r3WRluoIudN7/T6EfUn37r3XEIOCT+Af9v8Ai/v3XuuWhf6f7yffuvdcXUAcf1/x/wCJ9+691xUAkg/09+6912ygC4v9ffuvdcPfuvdf/9Tej1t/W/8AxT+nv3XuutRtb/Aj/Xv/AF9+6911cn/bAf7AfT37r3WVeQCQCf8AH/X9+6913Yf0H+29+6913Yc8Dn68D/X9+691ha4Y2JA/oOB9PfuvdZFAIBtcn+vP5t+ffuvdemtqsAB+eP8AEAf8R7917rwAYAkAn+pA/r7917rlx+AB/re/de68bH6gE/1PJ/3n37r3XEKdR5st/pyB9B/T/H37r3XL37r3XBrjTbjm1vpfn37r3XP37r3Xvzf8/wBfz/t/fuvdZlAIBIBPPJ5P19+6910T9VHB/FuP8ffuvdcCWBtc/wC3Pv3Xusi/T6k/6/v3XuuXv3Xuve/de65EkabG3pB445/r7917rkoDC55N7ck/T37r3XmYrZVNha9v9c/m/v3XuuBJY3JuffuvdZo29IBHAa/v3XuuR0M1yoP9f9V/h/xHv3XuuD3DWQELe9vxf6c+/de65p6l9XBBtc2FweffuvdYpOG9JNiAfr/h7917rJGutRe3FwSefz/yL37r3XegXIABtYXsP6e/de66A/oP9gB/xT37r3XvfuvdYmYgkA2A/wAB/T37r3XIAMNRH1/1x9OPfuvdcgAAAPoPfuvdd+/de66svNwDf+o9+6913wPoAP8AW9+691737r3WJtVz9bfi1/6e/de65hQQCQb2P1v/AFNvfuvdeNh6Vax/p+P63Jb/AF/fuvddi9ufr/sP+I9+69137917rBL9Wtf8W/r+P6e/de6jkkm59+691hlbTx+P97Pv3XuoUjk20i9/qQbkf4C3/I/fuvddrBdS8pIX6hS2nkkAfT8/7H/X/Pv3XumSsQ1EqxQJZUFiygm7E8E2/wAR/h7917qXT4ymo4nqJwrsFDBnZWA0+osQ/wBLH+t+Px7917ojvys+cPXHQWCrEqMtR1ucERSmx8M6EpIQNPm0fSwvz/vfv3XutYL5J/zRt9b7q62loci+OxrVEwWOklkUhVNgupDyD9f+Nn37r3VZm+PlPlc44kyGTqpOLrIZZGb1fqDMW+gP9f8AH37r3Resz3Nncm5joaipmDO6oA7CUqynjT9fzxx/j/j7917oxPQXVtbuFl3ru2aqhjo5Y5qOCpJ0yOo1F3WS3F7D/kfHuvdD5urcGOqVmp5awpUxBjRwxyFYgYhZF4twfqP68W+nv3XukDg+xsjjZohBVyRywSFnUSkABTZVZf6Aj+o/x9+690enpj5gbt2fW0Z/ikyraMg/cFVB4udJPP59+691eP0H8+qTKUlDBuGujqEIiBkeRVlW3pa5P4vbn/ivv3XurQNh9ubX3pSRT4vJRVJkVT4lkj8isxuLhieOeBz+PfuvdDNSVscoFnLC/wCSP9iD/T68E+/de6c0f8Le5P8Aibjj8e/de6ke/de6yqoIBI+t/wCv9ffuvdcgAAAPoPfuvdeA5J/rb/ePfuvdcgSPoSP9Y+/de6yoSRyfyffuvdcvfuvddWF7kXI/1/8AX/Hv3Xuu/fuvde9+6910WA+p9+6911ZW5+v4/I9+6917Qv8AT/eT7917rsAAWHHv3XuvEA/UA/649+6916w/oP8AbD37r3XrD+g/2w9+6913wPoAP9b37r3Xvfuvde9+691737r3XVhe/wCffuvdcGZgx5/p+B/T37r3XAkk3Pv3XusqfpH+x/3v37r3WN/1H/Yf717917rphYkcj/exx7917rIDZL/6/wDvfv3XuuGtv6/7wPfuvdZFJI5/r7917rl7917roqD9R7917rG3HA+n1/2P09+691zQ3H+tx/vHv3XuuXv3Xuve/de697917r3v3Xuve/de697917rG7EfQ24/w+v8AsffuvdcCxY3Juf8Aff09+691mUegH/Ej37r3Xfv3XuuFzrt+P+Ne/de65+/de697917riVBJJH1/H49+6912FANwP95Pv3XuuuF4HBP0+v1/Hv3XuvLex1c/X/bEf4e/de69oX+n+8n37r3XYAH09+6914EhuD+L/Qf63v3XuvX1EsfqDa/+tx7917rizaTa1/8AY+/de64lyfpx7917riWsDex/xPJH+sffuvdYxILsovqYAL/jzZrf7x7917qtP+ZrPkJfj3u3FYh0+/rMfUxCNpliWSKSJhYOxIDXAtewFzc/0917rVx+HH8vvHdm5TP7g33itWObIVoljy0DnIFUt9uuMCsgMUxJJkJK6dNvzf3XugF+cPxk3T1FuFKXq7G0+MwNPJoSnhoohVqZdSTSfcx2tcWDKOdIBJ5uPde6Lz1D0NmMzXYw59cm861sDGoQGVI6gyKzGnQ2DRtfT6gR9eB9PfuvdXibS+OGDi2jRQ5GWBPNS+SQVUCNGAtPcqYn9IYixJ03vb8gH37r3RR+zPjJtmsqKsU1JBHC8TBZFi1RIkkyxlYrEtrHLBmNrEEXPPv3Xuigd4/D2PGbXoqbblWtZSyVNLSz19fEaFaelSleuk8Dr9VWWQklVAJuDcEg+690TKg+M4lyRirI6mrjpHlaapo6QhXihIjvFJbSoZgSfyT9AOSfde6FOq6zzGOo6jD7Kwy0kbpCstcuCFXWTysg0samQMVFrCx5BBP0I9+690vtqfDjezYg7rbL5WDKxKKiegigWEmoZT4iYr25uebX5sbcW917pZbJ7I7L6oleh3Th6PJYuCpMkAmknhqokhp3pg0ohOiVHubqQXUgGMgi/v3XuhE3Hvza3Y1PS1dT91DJUxx1GQpzTyvWRVPj064WCltIvYHUCVA1c/X3XukXg8BjabIJNHDVzQeeNFnjSWJI4mYWYSSgfQc2IPFzbn37r3RzsPtmihp6YwTLVwPSwSeUx6y0mtn8WhPppUqQVABB+hHv3Xuu9xYRXp0hhUskgEpJVFlkvdCIv9SlwbAc3v8AT37r3RPeytmT1Es8UlKBrpnjeNYT5PCbgtK8npYcqoX63JP9PfuvdEZ3v0ZkK6DJS0tA8cVBAalwqSKkMI5aMODzpa/AFz+fqPfuvdEm3VsIYqWWaOoBjmR2IcltDooURoW5FiPo3Nz9eRb3XugmrqGdoTDJN5IYmTSqO2v62e17cfS5H0/rb37r3THLTtRsgjkV5UZZjdRIAFJ8evXcn8XH0Ite/wBffuvdRkrnmrlnnd57yHyMsI9B0gadEtwVA+hAAH0H59+690p6aKOZ2io5fGioJQSedR/VGYmup5FwCLf0t7917p9jpHaPUqnUqq0jszIWYnm1uLWtYAWPv3XuojVX2dUZI4kVw4LX9RcuBHq0E2+o/wCK+/de6nQVUfkjjneNZ5pY9aqfGJHBDo1lIACkn6W/xv7917pbUO4qjFrW4unSncVsyK87WlkBUAlYnQWAAYm1wbnkkWt7r3Ql7XyK5BpqCoYzpKwjgVpAFTTBYg3NyCFFgDfi/v3XumDMbWkxWUOQg8q6zHIyRclSCH86i50g/wBDz/sDY+691fB/K8+aFf1ruTE7dyWTlaiZ6WBfJMwX1MobWGAt/Wx4/oQLD37r3W8x0x2fiuwNrYzMUFTHOk9NDIRG4JIKX+pH/EfX37r3Q9I4KAgMNQN72/rxYf09+691x0gEm1ifr7917rKgBBvzzb/eB7917rmAB9Pfuvdd+/de697917riyhrXJFv6f6/v3XuuBupsDx9fx7917rmpJHP9ffuvddlQfqPfuvdeAA+nv3Xuu/fuvdesLi4BI/Nz/wAQffuvde9+691737r3XRUH6j37r3WNjpNl4uL/ANf979+691xJJ+vv3XuuSaubW/H1v7917rmGDXA/H+9H37r3XGT8f7H37r3XafT/AGP/ABHv3Xuufv3XusbsQeP6f4f8T7917rkpJHP9ffuvdcvfuvdcSoJub+/de660D/H/AHj37r3XR9H0/P8AX/D37r3Xh676ubf8T7917rmAB9Ba/wDr/wDE+/de679+691737r3XFiQOOT/AE/r/re/de64szWBFufra17/AJFvx7917rkpJHP+t7917ri7EHj+n+H/ABPv3XuuSkkc/wBffuvdeKgm5/1vfuvdcWQAX5/3xt7917r0f5/2Hv3Xusnv3XuuiAbXH+t9ffuvdcJPx/sffuvdYSob6/j/AIn37r3WLXxot/jf/C/v3XumutAMchve1yB/rAf7xz7917qnr+YzkhitmVktzoEb6k1sFuqkgkKb/UfX8fj37r3Wl53b2os25MhTyViNFFLKvj12Fmc+TS/5/BP5HH9ffuvdEt7A37hEqEixFa9Sft/LPMS6JExOrxKOATbVc+/de6C2bseMqYvIURNLwyNLZw9ruAR+L2+t/fuvdM02/FljVyH1EFVkEoZbnkXUf1sDyffuvddf3+kiskjO6ro8UZbTG5sSQdP09Vh+f6+/de6FHCdw09NhJqR6NvNL9xCtQDGIQZvGyuWuGDoAQoHB1ck/T37r3Ueo37HVU0UPnQ6mTUDpMlrgSFpLC4Jsfqbf155917pF5Xfr0U7w080qjRojkMmqNQws1iwHH9L3/p/X37r3TPRb6EQBaYSyFwNSyBbknWzXHB+igD37r3Spp+wa6pSKkNdUWo3aWnXWqBDe5KgXHFxb37r3T3HuX7xmNfMXqpoZBDIH9RZjY+Uj+ljz+ffuvdRpcnJTrFCGjlh8guQoYgSEFnUccr+L/wBffuvdPtZnMe00C4iWZkeCBHmqGAkkqY1AqEj0H8EjTe/5/r7917rhFBNkD5nn+oJZHAurRtY6hyT9bX/4jn37r3Shx9N/DddYjuCYrsefQACH0Afix9+691Fylc9RS/t1L6mqEijicfuFXZb6VH1H14/PB/1/de6T9AsCTu1dLPo8kon0KylSDpUOpuVNwAR+OSR7917pRUeRnTx/b1k0ECOFZ1GhvHqsqsn59Jb/AHv/AA9+690qKKr3PJC8uMkmqaWCOapWoeVkkaOndfLLwdTCPUgIH1vx7917oVtqdr7ppIKilmcGqjgEcEkwSNgxsWAHDfS173v9Bb8+690IOF793TiJXIyUqEKkjRK76pglgQt+GUX+nFr8/X37r3Q6YD5fbgwb0dQmQtVRlZqQykEQ+UAfvRkkNciw54/oPz7r3QtY35S0e7aiFKhI6uvqwy1M2mMK9S1gWZbgBbtxb6G3Pv3Xuhbw/Z21ZWkxuVkekqoaN4FMXjqC4kW4jS50gljz/Qfj37r3TFktnYLcRCY3IFZnjW8askcaawSzO2pV4BUH8C3059+690mqvrHIbYpaxP4ZR5pcnRCOLVOpihmZi0U6TLwzG54B4tck3Fvde6BCpwG4KGqdaqgkii4JVkbT+6SulVU3IGn9X+PHv3Xul5g6SrpWRniMDuiD7t4m1eO3pWNjYC35/JFrn37r3Qo7acGuohTDymOdLvIqorMjAh2PAsD9LDj37r3Vx/w4laWvoYIo1WRPFqKRgq17jytL+Wa3P0H1IA9+691sF9fUbxYykLtchI2Itb0kXHA/r7917oTZE03C8/k6j/h/gPfuvdNDMUfQxHpP1AP1Iv8A8R7917qZE9uTwTb/AGB5BJ9+691MVr8fm3Pv3Xusq8AH+rBf8PfuvdSE+pP++59+691zckAEH82/Hv3XuuIf63F+OLcc/wCPv3XuuauXuCBcC4Ivc8i9+f6e/de64Sfj/Y+/de64qoa9/wAW9+691yPo+n5/r/h7917rw9f1/H9P8ffuvdcwoW9r/wCx9+691xf6f7H/AIj37r3XFPr/ALD/AIn37r3WX37r3WN1tzzyffuvdej/AD/sPfuvdZPfuvde9+6910WC2vfn37r3XQLem9rE/wCP+v7917rzyH6cWA/x9+6915SSCT/X37r3XZAIsffuvdeVEPB+pHFz+fwOPfuvdeAA+nv3Xuvcm2m3P9b/AOw9+691wJDAjm45A/qf6e/de66HpF/7V7WP9P629+691yViTY2+nv3Xuu2JABH9ffuvddKxJsbfT37r3XP37r3Xcr6Qqj6/n624H59+691h1n/D/effuvdclbVwQLWv9P8Aivv3XuvH08gk3P0J9I/1h7917rjrP+H+8+/de67Vi1wbfQ/T37r3XLQLW5+t/fuvdcSNHI/1uffuvdZInuSpH1HH1/r9P959+691wYFCT+Sbf4WPPv3XuuOs/wCH+8+/de67B18H/X49+6912Rp5UEk8fS/+9e/de665bhha3P8AT/e/fuvdd6B/j/vHv3Xuv//V3p7D+g/2w9+6916w/oP9sPfuvdeKqfwP9hx/vXv3XuuBVrm3A/HJ5P59+691yCn8s1/8D7917r2n/am/2/v3XuuigP1JP+uffuvdZEHKgf1/4m/v3XuuTrcg6b8f0v8An37r3XGx/of9sffuvdd6Tb/iPz9bfT37r3XVj/Qj/Ejgf6/v3XuuWg/ggj+v9ffuvde0H/D/AHn37r3XMLwAQpt+bf7H8+/de69pX+n/ABH+9e/de670qPx/xP8Avfv3Xuu+B9AB/re/de64FSWvew/3n6e/de69o/qTf88/8V9+691yAsLe/de6yoAQbgHn8i/v3XuvMl/pYC3+t/vXv3XuuQWw5sf6fnj+nPv3XuuVgPoLe/de6xupJ4/p/h/xPv3XuutDf4D/AH3+Hv3XuuaggEH+vv3XuuXv3Xuve/de697917rxsfqAf8SOf9v7917riQ39k2H9LkC/9bD37r3XNWYLYn/Y/U88/U+/de64MGJuGI4twSP969+691yCC3qdtR/KtxY/1uPfuvdctCEEfVj9CST9Ppf/AGHv3XuuDIwICWI+n+I/qTf8X9+691yCsAL8k3uB/wAa9+6914ggc8cnj/W/Pv3XuuvfuvdcCGJ4Nh/rn37r3XJQR9Tc3/1/979+69137917r3v3Xusf+7P99/qffuvdZPfuvdY3JB4P1/p9ffuvdYWJKkn6/wDG/fuvdR3/AEn/AGH+9+/de6jMGY8Atx9efp9P6+/de65CIIpZ7ADkD+p/qLf7D37r3TfLK09lA0oOWAJA/p/a/wCK+/de6Y8vuPB7WoZ67JVkNFDGrSSGeeJV9PqJHkI4Fv6/T6/1PuvdUufOf+ZzgeucDk8LsbIQmtXXTzVsc6loZXFgVEZv/h+P959+691qc/IP5O7r7KyNblMrlJK2SSeaZGM7yMWaQkMgYkKP6D8fUAAe/de6JRV7or66eSPyCWSUvI7SSFVZiL35+v8AibC/49+690nWpKjJMUkgZS0wImjvJqDNygA4+ot/T8G/v3XujA9SdP1mSymPq5IJbSVcSqZBZZI1azsUJ/H059+691YVuXM4/a+DXbmMVEeGHxShLKGZRZtLLaxuDf8A2Fr+/de6KdkJ6mXLSTTetLOyhC7uAOAbLe/+w5/3r37r3TvhtmZHMU9blqVXpqSmjdDLOulnlsHYohOqQ34t9R9fp7917rvG4jMUlbHJM76mdYo2YMCWNgh0jgKLf63+24917o2+yTubAGOSrmqlQxRGJI3ZTLYamZCOB9f9j/vXuvdWA9HfI/cezaikeHIVaJGVZlldwmmJrCO304PB/wAffuvdXofHv5a4DflHSUOTq4qfKeFVtI6AO9rEMrEfk/S9z+PfuvdHzxGXp6yGKSCaNw6qQQy/RhquP9e/559+690pkYMq/S/IIH+Fzf37r3UmxUCxuB+APrz7917rkDcX/wB8Pfuvdd+/de6zDSRew/2w9+691ysB9Bb37r3Xvfuvde9+691xLWNvyfp/Tnge/de67UEfU3N/9f8A3v37r3XioP1Hv3XuvAAfT37r3Xfv3Xuve/de697917r3v3XuuDBj9DYW/qR/vXv3XuuSgj6m5v8A6/8Avfv3Xuu/fuvde9+691wuddvx/wAa9+691z9+691xKgkkj6/j8e/de64lOeLAf7H37r3XNQQLG3+w9+691xKAm/0P9Ra54tY3/Hv3XuuWkE3a5ueTfn/ePfuvdYyG5UfT/Yf6/v3XuuQQW5HP+v7917rvTb9JsP8AWv8A737917rsA/k3/wBhb37r3Xfv3XuuLLqN724A+nv3Xuu1GkWv+b+/de66bVf0/Sw/p9fz7917rtb29X1v/h9P9h7917rv37r3Xvfuvde9+691737r3XFl/tH6W+n9bX9+6910oVvxbm31Pv3Xusi2HH9keq3HJ/oL+/de67YDgj6Nfj+nv3XuuFhe/wCffuvdd+/de697917r3v3Xuve/de64MCSCB9B/h9b39+6912uq3q+tz/tvx7917rl7917r3v3XuuxpAOoD1Cwb8i5t9PfuvdcVGkWvfm/0sPp7917rpgCCbcgHnn37r3WH37r3WFyTcDjn6/4A8ce/de68VBUf1I/qQb8m4A/3j37r3RW/kN1XH2NtqsxVQ0mmVJEKrH5rBkJ/QQfyT9ffuvdAT8d/ixS9f0jQZekknBnbSHaNYJ8e5MtM8sKopVg+oall+lgQQB7917qrz+bP0vHtLG1W9sHQTTJHodKeJmKIUJLx6FP9CQR/T37r3VSnxJx2/uwt60NVW41qDC4+R2jjeAxKhVwISW0AN+eGJF/xz7917q2fcyNRRpjGBWyXdWbUhZF/VYfRWuQLAH682t7917ose9cHkZaiqaNglM7xxNUqx0ElRJHFGDwRwABYkm/Dfj3XugH3XsuvNPS1U1bkctD4JESJXkqIYIwTFJTeBmtZQSRxxyODcD3XugBx2I3FjpspUxvhoqGOrWOPEz0zw1OeaaTQkdOxGlZQVOkXCm9iD7917rnP2xlNtVFTiavZwo62/jjjhhWclyChWeaMEatQC/S91IvwAPde6Qc/avYGamr6XG42XH0zMlOVlFXFJT1ENjpnlZiXDXNo0FwLkmxsPde6V+ztm5LcUtLNuWiSVpJgJZY21WSRtRKWIJf8X4P9OSSfde6GTHfHvaK01blaOUCcya/DEJRUxLrKuHEjfX8N9eLX5HHuvdRKzrukgm+wpKVyiSeWmBYsrvoCvIdJ0i4H0ta/P59+690tcXRVmNjhgqY1p0ddCNJeylbqoGjn1fS17f7Ece69081l5DFqjUypGS4aJisUg+lxLzp+hvYm5PPHv3Xug+3JicdUQ1ctWrSSFo3tbVEWawIjBJAtweLc3t9B7917osu/tuGtSrjo2mR5xolMKosLx6LWQj6NY2LE2/rzf37r3Va3cuw4YVq3EjLPGjCKnmjVTK2ohnLLwbAcnkcf4e/de6I/nccaerlVVjZYgkTiwjZ0HrMlktzzb+nH4+nv3XukbXI9TUEBIonkRUWWMBboL6SwHF/x/U8E29+690mKiItP9uHZZIUJchmvKouSdbcj/WFgP6X59+6904Y2pAMSKATfU7EkMHuQ39CRa1r/AOPv3XullHVyOjLGSAWiV1lvqdbkftKObnge/de6bKqOfziR4C4RiIkcHWCp4ZlFtX+tyALH6+/de65S4rIwU8WZqBCsFQZKdHeRWYTIgkKeAc/pZfUOB9ByD7917rhiqrxmF7NGimxRXbVdmKyvZv1XFuSCfx9B7917pa43IS0E2uJzamdJ9c50HWrFwVHAAsQCfr7917ofcHuql3XLbIQJTxRwxwhqQh2kbxH1te5ueP68Wvwefde6fNs5mt2RuOnyeKmmiVJYpBJoEbDS6uTa3P8AjcXP1vx7917rbw/lQfNdc5Q4ra+VyUkojWGlRJZtZTQQGBc2PNhx7917raCwGbTI0UE6yBknj8qEsDwTcKCb/QW9+690qEkDAWFuBfk8n8nn/Yf7b37r3WcEfRfoeb/0/wBcN7917rmAR9Tf+nAFv9t7917rv37r3XvfuvdcWJA4BP1vwT/T+nv3XuugNXLDn6fkce/de65AAfT37r3Xfv3Xuve/de697917ri2q/p+lh/T6/n37r3XEMw4P1P0PHF+PoPfuvdcwCPqb/wBOALf7b37r3XTar+n6WH9Pr+ffuvddBb/qFz/xH+w9+6917Qv+I/33+Pv3XuvaB+Cw/wBY+/de65WA+gt7917rxAP19+691yKaU1L/ALVf82I/P+t7917rGhJBJN+f8P6f4e/de65FQfqPfuvdcSGH6fp/sPr/ALH37r3Xakkc/W/9Lfj37r3XL37r3XvfuvdcSoJuf9b37r3XIALfix/rc8W9+691wQk3v7917rn7917ri2rjT/sfp/xPv3XuuI1k3Nri9r/0PH4/1vfuvdeCckt+f6fT8+/de65gAfT37r3XioP1Hv3XuuJuvCjj6/k8+/de65KSfqLG/wDrf737917ri9/pa4I/offuvddICL3H9Lf8T7917rkzabcE3NuPx/j7917rohx9Df8A2AFvfuvdcG1f2v8AiP8AiPfuvdYyTdrWsAPwfra559+691FY2NxzxY/m3P5t7917qDWnTC+m1ygvcG3I0k2/23v3XutfH+bLvuow22MjS0kqrKKSoZblQT+CpuLf42vf/W5v7r3Wi32xuk1+Yyskh8coq5X0nlgSx1uW+lr/AI+n+wt7917os+UaryCVc8AASLSrLqCRAvyGuTc6tN+PfuvdJ4wo0MYnkYKoXUBwrSEelVIPI03vf/b/AEv7r3XOsqRMoEFOYYUjQ6Q2pzMg06mt+OTx/sf8PfuvdQ9VTNP4mb9xCAi6bgqy3AW3+8/7e39Pde6lw1c1JOIRIsauSzq/rDaralOoem/HI/2Bt7917pW4/Iww1CmrUPAt4iofSQgAAAP+v/h/vHv3XumavenrZ6iSN2aEysqjSbWvxfTb6W+v0+n+t7917rvH4OMv5XlZackB2VwSiagzKNVrEi9h+f8AYe/de6UuUhxENPBFt9pHqNcpmmZJEUQEqI1ZXJLMfXqa9j6TYfn3Xuu6mhzmNjo3ZNSzCOWCSIl2bUP0yD8AXN/fuvdOEeWy4CLLGg0qsRWJF1PpuSwJ/wBf/ef9a3uvdTKLMzoxnWmJYO7lX/WpUgAqi88/19+690pqbdjLLAiwJTEqzyuz2Z7i51KL2PHP+2+nHv3Xulo27YqjHRMVLNKmj0kBAuqzEKPoSf8Ait/fuvdI5ty1BrQRxIwV4dJCiNo3K+RXP6SAB9eLX9+691I/vAkUjxTtMzkO8r/pMksjBy7n8k25P5t7917p4pK6TJy+aACFYkEk5YXV41QqxVRexA5va39bcH37r3Q07eyGJpMaKd82JDPTykUcCWDFgoaBpfqoJVdQFgSBf8e/de6Za2uolFLGjK8sbl2nY3WMXN0kP5KqADfmwH+N/de6i1u5TKIkEgZI9UNPEiJdghs8pb66Tcf7Ye/de6hQzVCzCnkmWZgiMrEjTGpu2j/E/wCw+l/fuvdLLB5XJUU8v8OlCuIHfySft2EdtYQEcHkc/n6j8e/de6W+K7JzdNM9RHORUUhSQiZlkSRgCF0a76rG5OoC3Bt7917oTtrd8bhp8hT18lfUtUKxlkEbadQiRiA6LZDc2v6eRYfgAe690YDG/KGty7UQyk7zzPojV2CxiKnUXKAINC25ubc/T6+/de6G/Edl7azEsUGaFHIloJWeHRJZCxZvGXa5bTpJve5BsPfuvdCXW0W0c8oGIykX262NK8rJG7LpH+6rggMbgcn6H/W9+691gwmwKyGvWWiBqFd2dCoZtJCnVJEP6Wtckcf7Ee/de6uL+EOEmkqccZh45o2RZT9NekXVuePqSLfUfT37r3WwXtWl+3xkC6RfSguLWJVbm3A/w9+690+1Uioj3JBtfj62X62/23v3Xuk2JxJIzE3N9RN+frbnj37r3ThC44seOAORax5P49+6905RtYA/7D/YX9+691LUjT9fobjn68ce/de6yIzc/g/0t+B+effuvdZ2tbm/1H0t/T37r3WMqfqBcE8Hkm3+PHv3XuucdwQCODwTY834t/vfv3XuuTJe2q4/1vfuvdeChb2v/sffuvdeKg2v+PfuvdeChb2v/sffuvddNq40/wCx+n/E+/de642Y8NwPrf8A3j37r3XZGnlQSTx9L/717917rtSxPIsLf0P1/wBj7917rsgEWPv3XuvBQt7X/wBj7917rv37r3XFiQOAT9b8E/0/p7917roXb9Q+n04/4r7917rIqAKSS3+Fzx/h7917rHoH+P8AvHv3XuuQAAsPfuvddNqt6f8Abcf8T7917rheQEEn/oW1/r7917rMbEBh+fqP6G34/wBv7917riRf8kf6xt7917r1hxx9Dfjj37r3XRUE3N/fuvdeCgG4v7917rsgEWPv3XuuNtPK3JP+x4/2Hv3XuskWoklgAAPrYjnj+vv3XuuLgNf+l+P9b6W/23v3XuuOgf4/7x7917r2m3Kn/b/S3+w9+69164b08gj6/S3HHHv3XuvaB/j/ALx7917rsKAbi/v3XuuXv3XuuiLi17e/de64gBPVf/W4/P1Hv3XuucgL6SOAbfX8/Xn/AHke/de6xhP6/wC8e/de65BQDcX9+691y9+691737r3Xvfuvdf/W3pwLfkn/AFzf37r3XtJBJJN/6fgD8e/de65WP9D/ALY+/de6yKvpUsOf9jY839+691ysP6D/AGw9+691wZL/AEsBb/W/3r37r3XWg/4f7z7917rmiHV9VP1+t/zx/t/fuvdcyCDY/X/fWt/sPfuvdcGa355/A+vHFzb37r3Xl+gJFifrxz7917rl7917r3v3Xuve/de697917r3v3Xuve/de66IuLXtf8+/de68FYi1yf8QDf/b+/de65aSB+T/vJ/1j7917rsKT/h/r3Hv3XusiggEH+vv3XuuXv3Xuve/de697917r3v3Xuve/de697917r3v3Xuve/de697917r3v3Xuve/de697917r3v3Xuve/de697917rsG1/8QR/t/fuvddhiL/m/wDW/v3Xuuw31J5PAH9Bb9Vvfuvdd2DHg2HIH9T+fp7917rooTY8aSTb/bf74e/de660m9v6G3+t/wAa9+691x/r9TYH6e/de697917rqwvf8/8AGre/de66ZrXH5/p/T/X9+691Ha7E2NiPr+L3/wBb37r3WNnuTz9fx+f6kge/de6xlWdgBwCBfn/G/wBPfuvdZljC3+nHPBPH+PP+w9+690z5GsSON9b+hRZmJCqlzckH6Xtzzf37r3RHfkT8yevulsZXipydNNk4lfx0iTRyOWRfoVX6cgi34/HPv3XutX/5l/zTexd5SVuJwVRXY6jlWYRRxyupMZ9KGy/UG5/2Hv3XuqNN29obv3hlJajM1tZVy1jNOwnlkZFblvUjH/A2/wCRX917pM0UU1cyJNGCp1a2P7Tg6rXFuT/rfT/bce690p6PZ9FkKgGKFxMBIkjNcMqEgeRiP97vf8/j37r3Qz7F6tatkWiWoo4EjDMGqmIZibOpVmH1J4F/z7917o4m3tsYvYW1Zs1VTwvkGSSOmiZiug2JEsV/pzxc/kj/AFvfuvdF9ym4jlKypkcyS+VWVlDmQRXcsDqF7X+p5PP4Pv3XulXgdi12TFPURq9VHIIpT4UYeNL3MbWuSDz/AL1+L+/de6Nr171jkaaNScXI9DMkkkMNSrRxwGT0mo1n6Cwtp/IvyPr7917p+q+sNoYOqbKbsyuPp5Hkaoijgmj0rZtOgx/RePwRcH37r3TJme1+u8KhpaOrhqEpEKxsSsmtP6KW+nHH4/r/AIe/de6SlV3btKelD4kmGt5EaRAGKVy1xZrixubt/jf8e/de6VHWvyDz23c3BWCvlWVamFrLKYzcMDaykD6cfWx9+691sJ/FP5oUW4qHGYncVYiP40SOWST1IL8csfp/vX+9e691bJt3dFBmKOCpo6hKmnkjjcSxEMV1C9yBe4/2P/Ee/de6W8VQjnhgbkW/s2txcC59+691PDCwufqL/wC+t7917rwJLH+lrrxza/1J/wBt7917rKl7/wCwvb8e/de6y+/de697917r3v3XuurD6kA/649+69137917r3v3Xuve/de697917r3v3Xuve/de697917r3v3Xuve/de697917rixIub3A/s8f737917rws1mtYn/X4/Hv3XuuXv3Xuve/de697917r3v3XuuiL/wBf9gSP969+6913a3/Iyf8Ae/fuvde9+691737r3XA678fT/Ye/de65Le3q+t/8Pp/sPfuvdd+/de66Kg/Ue/de68AB9PfuvdeBvf8AwJH+29+69137917r3v3Xuve/de697917r3v3XuuOnkE8kfQ/S3+tb37r3XL37r3XvfuvdclIFyfqPp/xPv3Xuu2UAXHIP+8e/de64e/de697917rhcgar3H9LAf4e/de65KdQBt9fx7917rv37r3Xvfuvde9+691737r3WRraALcH68/439+691jsABb+n/E+/de66b6G34B/p/T8+/de6wH/Wt/gP8Ajfv3XuuBS5PJH5/17mxA9+6915/wR/ZFvyfyTf37r3TPWUxmtcX4t9L35vc3+vv3Xus1MkQjVGVbxIdLDTq9T/pI/pa4AP8AX+nv3Xuqvf5hOIxud2tUUGRjSWArqWMKPITcAqg4Jufpc8cE+/de6ro6d2JSbP2jPn/4elHRyzNS0qkqssrmzRBluCApJ5B5Jsb2Hv3Xuoeby1TkTNM8URSKZlYheTHHdtBDfUcmx/x/23uvdI7ISjMUyUDUa09MKlJZRYmSRENhIL3sOBwCAebg8e/de6yDZm3JhGlPI7q0qyKKkBGnDA3ReCfwfqf9hb37r3UzM9N7Jno4aqOkp6jIxLBMsUblo/IE1UwKcKrxuAxOm5FgCeR7917oi3b/AE7lY8umWo1hjWmRWcxr4XVxUNVs0cYu7Hyu7NqY/UAACw9+690lcXsqlp4vPkZpmqJ5Uq6isBNZUTOiahHSVA/zQbURbgfg8Wt7r3QoYHB43HXFN54FYpOjVUUhVdKksVmib1G5AKqQRxybn37r3QpYn+HvjZhTo01XSny1st2jSoab9tlMcmqx9N7X/qfz7917pC7iyOOp3KUUsaTL6XjRbvcnU4ugF+CP8fpz7917pCZXJBIPGrah4x4gzylroxZiJHJIseR/je/Hv3Xuk7WZiR1ikknmqWhpzrjMl5HiW4F9IHFweP8AY+/de6Ya3JippZkiqJPKwhjSnSDXHIjizOW/sEciwA+gP+Hv3Xugx3VXrjMa0CvTHWjwSMXLSmMsSBIri39q3PPAsQLe/de6IF3S61kOvTJPFEjIiQqjSayzNYNEBYf4XsTf+oHv3Xuq5t5STmslf7daaFAsfkYWYMhYGN1a4vxcgj/Wvb37r3QVVCzTVABXTZQyiNw7y+QkKwANltb6L9L3Nx7917rLNt6qSjp8lLPTItTKyRxsx88TIAJFdW55+oJP9T7917ppWBBUodTQqrhQiBSsun/dYe1xyb3vfm39B7917pVU0EmuSSIKgUK6rJcsGQ6gqljf6fm9/wAe/de6cSJZWjmZlBlLq1iHsum4uWv/AFPP+t7917qHUQxGFzK0upUdY2F5VHJszIXGkXJGoD/C/Fh7r3WGbCSY+KmrHrItdQ8sYgRXSRiIUlZgknOl9WkNzYgjgg+/de6kOaiahSrV4QtKfHWoX1VHif8AzThHNiAePpzz9ffuvdO+290NQTIqssEJb9wBgJCy8XD/AFFx+Bx/sPfuvdGk23W0+8qFoU+3SrWBWE8jIquiKCF1j83H4vcWB9+690cb4bdrV/VXZGOepr5KKCKtjAigdys0juAGUEWtx+LX5vwAPfuvdb5/w47vg7R6+wtdLOstR9pAsrl01BlVYwSov9b34t+Dz7917o/FFUCVRewKi3H9P9V/r8+/de6dFIKkDkn6f6xHPv3Xusiggc/19+691y9+6910CDe34Nj/AK/v3Xuu/fuvde9+691737r3Xvfuvde9+691737r3Xvfuvde9+6910AB9Pfuvdd+/de697917r3v3XuuJNhx9fwP+Ne/de67BJFj+ofX+n049+69137917rsG1/6EEEf1v7917rrTp45t9Rf6kHkH37r3Xvfuvde9+691737r3Xvfuvde9+691737r3XRAP19+691630N7WvwP8Aiffuvdd+/de697917roi/wCSP9Y29+6914C35J/1zf37r3Xfv3Xuve/de697917rokD6kD/XPv3XuvXFifqAD9P9b+o9+6910rar/wCHv3XuuXv3XuugADwPqCTb/D37r3WN/r/sP+J9+691gJN2tz9Af6/S3Hv3XusaqCbckEkn/W/Pv3XumvJALTzK1+FazLc2sQObf6/v3XutVL+dllqyiwsrLdYWEgYl2QuS19A/1hz+LAfn8e691pdbrxtbn6rJ1UOh4qQyVNQkkoiJp9fLoOS3P0HB+t/6e/de6Cauxr0sEhpmeWNiojdtS3uQSoCn6Le1zfnkf4+6902SU04iDiFpDJcDU30RVPOkfU3/AKce/de6bgrft6j6WZkdgx9Wm5JKn6BT+Ln+vv3XuoskzmZAjzKxJ1CMEsU1WDADk8f4XH9ffuvddO0bSeNCz2kGiaRWUsrWILA2/wBjf/D8+/de67ZnJHjPqVmBAP6vpr4v+bC35/1/x7r3WSmaqZtMUgRD/nFAuqkfQNf+v14t/vPv3XuhZ2xt+sykEolxs1UjxxiORCyBHaQI0ot/S/H9OeCT7917obdr9M5ho0aWiMiSSDxS6GOiNjbTYD6ki5P+t/T37r3Q+p0BuHLY1amlwlQsdJTKKupaL9mD/amN/wC0RYWU+/de6Dys6EzEdSqzUYiaPUytHG0aC/6lF7XIA5NvyBb6e/de6banpHIQI9Ui3kVl0sEYrcC3qW3qH9RwOPfuvdI/IddV9JL5pqEaSL6yGUaz+u68+m/0H4/r7917pM1G1q2lkQLqMLgskd/QrRf5wFxb/AfUWtYf4e690lshjKhlXyokDlbxOhJOpHu4Y/1vb8f1BHv3Xuo1JR1E0mmeYNMNOoy3GqNRYlbfW35/pxc8+/de6dsdWvia1zS1AZ3vEJDZ1XWLSxqCSPV6eLH6e/de6dsblahKp4I45IpEYuWWP0aBwWYr+fpptbi97/Ue691NkyKeaqjeaW8AUqxBWOplUgyIofkXuBz+f9b37r3UuDMU/wBpSwIP8qmimlnl9Lmnj8ujxpb82H+8f4+/de6nY/LRLJEQBqRk9cgJ8iAXj1Lf6jkm5/PItf37r3S1ir55pXrGFiQAXiDFfEh4UxqbEMLfW/0+n19+691gNZNLWGeliQSVDRuURGAaNBySR/gTcfj/AHv3Xun2CoqzQo6mCCN5tSyBxHOpUgzIot6x+kH6W4+t/fuvdO2Oqo4X/fnqR4wbrFdowJXLi5W4N+Qb/XiwHN/de6XcG+q+RKLHxzeGmhDwUklPEPJOAwZWqn5vpswvx+Bbgke690KO2+1cpT11Mn3DzxKVXTd4xBoNmDWHKAi4vyLnm54917o63VfyArP4jjKGOsUqs4p2m8bSfty2RtJYW0lTbkXH4J59+691sF/B/dWOr5kdUQKkvplKrHd7AllPJ/pcG3H9Px7r3V8O2K+Cox1P4mDakW3qHBKWtzzfgHn37r3ThXFnDgXU2a1/9gbce/de6TWhg/AsCpBJH1sePr9Pp7917qfA5Frnn6G/+tx9P9j7917p5jc2F7W/w/Hv3XupqMOAfqCLW/oPfuvdSf7X+Ok/73x7917rOp1DmxI+tx/tv949+6912BY3BP8ArX4H+sPfuvdd+/de68zcC9+D9R9f6+/de66Grm9v8LX/AN5v7917rv37r3Xvfuvde9+691737r3Xvfuvde9+69148Wvxc2H+v7917r3P1/H+t/xPv3Xuujf8W/2N/fuvddgg355H19+6914cmw5PHH+v7917rI/ACi3FuP8AkXv3Xusfv3Xuve/de697917rogEWPv3XuuXAXkgWItf83HP+9e/de64KWN7iw/HBHP5+v+w9+691y9+691737r3Xvfuvde9+691737r3WQ+ldP5P19+691j9+691737r3XRF/wAkf6xt7917rwAH0Av+T+T/AK59+69137917r3v3Xuve/de697917rogH6/1B/23v3XuuSrw3P05F/x/gP+Ke/de669+691737r3XRNv9jwP9f/AB9+6914E3sbXtfj6W/2Pv3Xuu/fuvdf/9fer0H/AA/3n37r3XMLYAGxI+p+pJv9b+/de65e/de64HULkG/+Fv8Ab8j37r3XIEkDix/P1/r7917rv37r3Xvfuvdc0HP/ABH9b/4e/de6x3u7/wCuDb+l/wAe/de64nk2IsPpqsePzw3+v7917rkPp9b/AOPv3XuvEX/JH+sbe/de699Pz9T+T/vHv3XuutJvfUbf0/Hv3XuuXv3Xuvc/X8f8T/r+/de697917rKgBB4H1/3w9+691yIv+SP9Y+/de68AALD37r3Xfv3Xuve/de697917r3v3Xuve/de697917r3v3Xuve/de697917r3v3Xuve/de697917r3v3Xuve/de697917r3v3Xuve/de697917r3v3Xuve/de697917rlqNgPoALAD/Xvf37r3XtZAsLXI5P9Rxzcfn37r3XiVvYcH6C7EC354v8A8R7917rgyxqCSdTcfQ8/8i59+691gEn4HH14/P8Arc+/de64M51H6f74f4e/de64aje44P8AUcH37r3XccZaxIvcnSbAAC/Fz7917rKwC/UC4+pHN/6e/de6ba6qSnheR2KBUuWvZbA8/n6WFj/T37r3VYHzF+YeE6yw2SxGJrlbI+GUXglOoakNiNJ4t/tvp/Q2917rVy717qyXZ2SNXPUVtVUzVE9Q4Z3ZQjObMwJ/23PH+uPfuvdFE3NtHIbhkiaqpllnVFUzNd3ip2PKx2+hH+sbe/de6S1f0+9UzfbUDBwiRxSeHT5NK/qdrA34I+o5vz9Pfuvdd4rqXMwTKqYCWYPHaRDEzOvNgYzbkfkfQDj/AFvfuvdDDtPpfKTjyDDzQSeR0b9qUswb8S2HAFrcDkfX37r3Q8bb6QzGOeCUUDm5UzNVIsKqi8hVDG9uBz7917pU7w6pqs5TRxZHO4bEUqBAfJUoztGxuVMQ/wAeD7917oOYdjdNbPWZsnlmzcsQZylMUWKWT9LRqysbEkX+v/G/de6d4++dnbNxEkG3cFjo/twsYapVKiW55jWO/wBTb9R+n4+g9+690ga75gZyuxtdjjTwWlidaWWm8kEtOVu7IGSw0jkj+trEfX37r3RL93dpboz81VNU5KraMl7DyyljqNgCL8n/AGHv3XukHUVuYrqKKtSVnh9NPrklbyrUr6m1RC3pt/xr/H3Xup1FW5KhSERVUj6GvIutorMbEtqN78/09+690JuF3RVRtHM9TIzRsrepit2/pe1yL/n37r3Ryeou8M3jJ46mKqWmakenWJHlkPlDPpAUAjn37r3V5Xxo+b2WwgoqLN1E0tEqxJP5JfVECAfQDzbmw+ht/vHuvdXb9W9xbb7BxFNX4nIRzGSNHaIsrtc/qJ+h+v8AsffuvdDzS1iS2CMT9OCCOGF2Fv8AY/7f37r3Tor/AJ082t/Q2/xHv3Xus6Gxufof94B/437917rPcHkfT37r3Xvfuvde9+691737r3Xvfuvde9+691737r3XvfuvdcW1XBvwOSP6/wBffuvddggi49+69137917r3v3Xuve/de697917rqwve3Pv3Xuu/fuvde9+691737r3Xvfuvde9+691737r3Xvfuvde9+691737r3Xvfuvde9+691737r3Xvfuvde9+6910Ba/+JJ/2/v3XuuLBj9DYW/qR/vXv3XuuSgj6m5v/AK/+9+/de679+691737r3XVub/n6e/de679+691737r3Xvfuvde9+691yU2+v0PB9+6915gALg3H5/w/1/fuvdcffuvddBQPoPfuvdd+/de697917r3v3XuuiAfr7917rkBcgC3+x+n+x9+691yktcW/pz/r3/4p7917rifoP9b/AIk+/de64MOD9fofyffuvdR2Y3t+T+f6XP8AT37r3XYJXm5Yaeb25N/xb6e/de6wtJdxYj8f4WP5v7917rkUBuxsfza3F/oP9v7917rBFAyai1g7MGc6eCx4IW9zYfQe/de6I78tMZjhhmyNbBDVGESBIXCM0suolVsRe30Nr2P9Db37r3VX89NLLTiOuL42iebzpCH9Metgt0hAHFr24/xA44917pKLi8BJlJaOWukfHtKQashYliiW3mkkDn1DkAWZSDc+q4A917pN7wx2IwtVBHiqv7tJYTOWEwqY0ijk1KTU3RgLWJVkuOQbgg+/de6CDM9iUuKSpmq52ilic+BUdWiMgYreTxiyAi2koAfrck29+6903YnuCOrj+2SpU1NRIHCTTyMpCLcNKCug6eCuprm/Itz7917qbl89Dk4DHURFpY0keoSjMb3Mw4YyRszEkC5Ba9iARYAe/de6BnOPJBImRo6OGGghDpHTRoryemIK0ssXOu7Ek6r+/de6SVd2DGuHpqOalpYQUmgIYGGpeMuGaRle66b3AAH1uB+b+690hKvtSXGQVEFBVRxRoGkEMcgiV1QBmiOrm9z+OPwAOT7917pIVXZkNXK8rSxO5IcSKygBmiDEMWFz9QPx/Tgg+/de6RmU37JBZoiZo21Fnad30WIay+ogW/3kfX37r3TDUdju0irSwwo40gOWusjTKFdI1Tkk8Hkgc8W9+6904JvWnpzpZWhkmiJmlPjdYp7k08ek3ZTe9+QCCAfoffuvdB1uHN1dVHryBX/LWctpnMp020hglyqj8lbf72D7917oA93Y6mqqUR/chI0MkxkkKIWYXIAU2uLA/wCBJtb37r3RI93YjC09efKiVKPVeSSOR9QqgHJdAvKqDY8ix5+ot7917pL5TbWJr51qaHGU2Ahh9cP7utHaRGCQEsxuXK/UkkcEEX9+690CWVyNZTzVNO2OiqEnjeJZlQlhIqC7qoAAtcjgfi5JPv3XukhRwmdpI55Ik8QSRW9Vw5+o/wBv7917pb47HSZNIEp3SIhljepqm0U8bOD/AJ9vqAQeCD9frb37r3XILEqPDLqSVJJo5ERdUCPEfH6H/UQb6gSQTcf7H3XuotTVUsEXgkYNEwVAp4CRovkkEl/7Nz9Rzcnn+vuvdJ2vqsYUgloajXM7SfdKsYWJEQegwkDSvBHC2v8Akn37r3TQ1a3pSNTGoQoX1hxKreo6wOD9eL3t9Rb37r3XqdgZ4yjgy3+jsbMABc2F/wAf7b37r3Q0bC3M9BVCnKTFlkUJ4nBh0sAlmDX5tf8ArxY24sPde6OJGsyQYrK0AWOZCZZKiNgmptIIa1wf9sf8LXvf3Xutob+UZ8kZp4qHatfXI48FPDGHldn1KqIxN/8AY/S5/wB69+691tP7dr0q6aGdSSJEDc2+pFxa39effuvdLSFjYNe4Nj/txz7917qZY/48n/inHv3XuuBJDD/Gw/3n37r3XP37r3Xvfuvde9+691737r3Xvfuvde9+691737r3Xvfuvde9+691737r3Xvfuvde9+691737r3XRFze5uBb37r3XrC9/z7917rv37r3XvfuvdZA2oBW+o+h/P+tf37r3WP37r3Xvfuvde9+691737r3XEsQwHHNv979+691y9+691737r3Xvfuvde9+691737r3Xvfuvde9+691737r3XvfuvdcS1jb8n6f059+6911pvyx/230t/sffuvddhQARzz7917rsAD6D37r3Xfv3Xuvf73zz/r+/de6wEk/X37r3XAjTdvryCR/Xn+o9+691zRFJva1x7917ppyq6oZU/DKQf8QB9P8Aef8Aeffuvda9f823pabfPXeWraankmmpY5Jl8cQfhFLXFgTf/ev9f37r3WjBvzr6oxWdy9HUyzYyOIzrIzkrqLSEeIg/gm5+pAPH+t7r3RcMsXoX+3jkarhgleMtfSlhcB47cci/1/I/1vfuvdNyzzO8AAlUi6ERgH9sjhLEcfS1/r/gPfuvdN1XQzhgZLxxGY8k2KF/pqI4P5v+P9j7917rjHDBRzo0MrSMqFZJowJCsUjqGKx/1Iuf+K29+691kyWKpaNTJQV5rFNN5JVnRadjqkIRYlubn+p5tbn68e690xKTI8JhjVSpEbnknWbEs/8AUEH/AHg+/de6FDbO3KivnjRKYTSELqSNT6yx4Fj9SOb/AO8/19+691Yz0j05UV0MAFOTHJo/bZFLF1IEkNiOCCeT+P6e/de6tN69+O9AKCMzQ07OKeNUp/GGVACGYMbXLAn63/PPPv3XujAQ9MYuio5oEhUQzxJHJDGrDUFHr8luGX6W+lvr+T7917oHN49P4mCQpDSHySkl2kUhE1KFMiKL2Atc/S/H+t7917oP16q29S0VY1fDCxFJIKdCoUtUubxuRp5HBNr/AE44uffuvdF+3b1vjGpiUoRLLpI0rDdFZblm024HIvz9Ofxz7r3Rbsz19B5JIhRxpI0txJEvGsg8254Fzf8AxIP9PfuvdAjldjYykFck9JLKWWSGNwSFhnNykjC3I/Bt/Ue/de6DarwFHjEo6aGoFXVTofNAigzRSWN6dZib88H+lgf8PfuvdBblsUKZmllDRiI+ao0qwNM6uRZkX8ng34v/AI+/de6bsbmKzGyS5GoP3FCKl6ZgW0ySMB+0yAergE/7x7917pvr6+epd641REMsiSQxM12KKSbljf6XA/At7917qPDmXpo1kjQMVfQAoFvG5LMSw4H+2uePfuvdK2lyUkq62hRVksEn1FQysjkooY+kiwubkH68D37r3StXNVFFTKizKrERKRquXVVDaQPyCGP+8f09+6905Y/KympkDTPTWcKq6P7LC7lPr9b8/wCPPv3XuhExrCRofKQpiUqjmPV+3IDcqjcaibXY/Sw49+6906RE0aS1Msf3J0PGIgWCEqbF2b88HkW/p9effuvdY6Ov81QKGBPtSjIkLixDyu+okyH66SOLWtf6ngj3XulZHJHQ1EkVQ0hqLgKYJLxabD9Ukf4a5JFvqP8Ab+690rNubqyGFqlqqJ6hZYZWcQAOKdol+pMpJ5B5BK/1H0J9+691br8Rfms/XuXxmIy1SkqMsLSTxOZIx5GOstIdN7C1+Tf+ovz7r3W1l8a/kXt3sfBY2WgykFQ8sMTBEmUMWVTrULe4I+nNv9sD7917o8lHWxV8SSK6uHRXjIsQVI+hP0v9Pz7917rnLTKwuot9QLWAb/Xv7917qN9sYwDYm5/1QIBXkX/3n839+691JjJHBA5sB9bj37r3U2Nrnn8W+nv3Xupy2Y3J5Fv94/Pv3XupEf5/2Hv3Xusnv3Xuve/de68AGIU2sT+Rf8e/de66C6SQS1+Lgm9vzx/tx7917rv37r3Xvfuvde9+691737r3Xvfuvde9+691737r3XX+x/2HHv3Xuu/fuvddW/pxf62tz/r+/de6yKPyfoPpz/j7917rixuSf9t/re/de669+691737r3Xvfuvde9+6910Qp4N/68f4f6/v3XuuRFj/h+D/Ue/de669+691737r3XFiQAR/X37r3XYNwD/UA+/de6yILm/8AS3v3XuuJNyT7917rr37r3Xvfuvde9+691737r3Xvfuvde9+691737r3Xvfuvde5+v4/1v+J9+691yU2I/wAeP9v7917rzCx/1+f9uffuvdcffuvddEX/AN99P8R7917rwFv8f8T9ffuvdd+/de6//9Dew9+6914fTkWP+vf37r3XvfuvddWF725/r+ffuvdd+/de697917r3v3XuuSqeWv8AQDi/Bsbn/iPfuvdY7avVcgn62P8AQ+/de67txb6/6/Pv3Xuu/fuvde9+6912UI/F/wA8C/Pv3Xuuwt+LAN9bkW4+n19+691kC2HqsT+Pzx/Tn37r3Xdha1hY/j37r3XWhf6f7yffuvdcrAfQW9+691737r3Xvfuvde9+691737r3XR+h/wBY/wC9e/de66Qkjk/k+/de65e/de697917rib3uDwByL/7fj37r3XYIIuPfuvdd+/de697917ro/Q/6x/3r37r3XSEkcn8n37r3XL37r3Xvfuvde9+691737r3Xvfuvde9+6911fm35+vv3XuvAW/JP+ub+/de679+691737r3XBmsQebgci/p/wACR/X37r3WMtq5/wBhx7917rgWAJBBv/sPfuvddghvV/W9uBxz9B/h7917rgykkkW/3w9+6917x/48/wCtf37r3WVdSqOTYfT+n1vb37r3WKWS2okrf6FSDqPpvcN9PfuvdEp+UvfeO6123WQJWJDX1EEsaDWrFC11uV+oHP8AT6f0Pv3XutcPuGZ+zMvU5HIbkoWWsd2CSVYLr5GsBYn/ABN/6f7Dj3Xui1VfVW16GZnl3Ni0UgxAq6ft8eoSMTdrm9v6c/UW9+691EOF6rwLCfIbnp5hEzaaeDTIrtb1Fmc3IuTwbj/Ee/de6i5DszpeiiENNQzZGpOm8jFYo1K8kM3IsCPz+PwPp7917pNzfI7aGLlP8O2zRF4CqpK5jlDKF5RmP1sfx/xP0917pDbq+VmWVYhgqOixkUZknnmp4hddTAgL+GIHBNzb8/19+690EVZ8n9yZWWdpc7UyIY3XUC0TAvcqFRbgmwtf6e/de6RL9x5PLTCKtq6mdGNlDyubE29Z/H9foeP8ffuvdJzK7jnrmkiEgWOxU65HV2ZxaSXUbWueR7917pgrUrFp4oWkjqIpkD6nk1ylVHJDIeLX/wBtz9bH37r3UM40RaJ0l8rSqIxBG/7UaMLsrofr/r3Bv+SPfuvdJyowaTzvpElPIrmIQA3RyDcy8ckfgf8AE+/de66o8FLZgdV/IziFw2gm/rbST+f96v7917pz/hqxzKkqpJrJMrXOmnC8i6g3t9B7917qZDj6ppIVGiUyurKiSaVQN+jUxt9fr/W3v3Xuh129Rf3fo6fJVORx71UUqv8AwmOVmqI0SS6SXtY824vf/Ye/de6NNsns+Zq0OVMflgXyhVARiF0loSgAFh/Tn6+/de6sv+MnyKm2ZuHHQUubaOkmWNpaSqlMcbEW1odRsTa9vzb6/j37r3Wxj1F2Rit64ahylPULIKiGIko6nQSAGIVb/wCw5PH9T9Pde6MC4CosinXcC4H4HJ/3v37r3XQkJ4B+gH9Pp7917qQjEKACSP8AYcH/AAuPfuvdc1csRY8H/WP4v9R7917rIQfwbf7AH37r3XAk6lFz+P8Ae/6e/de6ye/de697917r3v3Xuve/de697917r1gPoLe/de697917r3v3Xuve/de697917r3v3Xuve/de697917r3v3Xuve/de64XOu1z/vhf37r3XLn/AHw/Hv3Xuu/fuvde9+691737r3Xvfuvde9+691737r3XvfuvddFgPqffuvdcTdv0nj/Yjn37r3XJQR9Tc3/1/wDe/fuvdd+/de697917r3v3Xuve/de697917r3v3Xuve/de697917r3v3XuuStb/EH6j37r3XmW3I/Sf94/2Pv3XuuPv3Xuve/de697917r3v3Xuve/de65p+r/AFh/xr37r3XFjcn/AF/9649+6911/T/D/it/fuvdcWNgR/X8f8T7917rA36T/rf73x7917rGWGmwv/Tn+g9+691HF9Z4+l+P969+6904KRb/ABJUjk8leVPP+P8Axv37r3XF9RBDMQTc3+vNy17D/H37r3RQfklgpcpt2f1sqqzMSL6VIOpPKPoAbkXFj/jb37r3VRu6snT/AMVqKDIyiSeCNoIUit5ImJFplf6Mi29IIIuTe49+690FmchqqBRd9FRJC7x3iYyN5CTGdLEix+thwb2taw9+690Cecqo6Za6CsM9Xla+0clRKWMtHEWDAQKTY3IIA5AtcAX5917oJt47YlbCZKuaqpqnxwxusEUkrPE7G0bVIDC9gPobjk8c+/de6JJmNxZfBZaZYzOY4lciS40uQt00GX1WuDwGseRY2Fvde6ELb3dOQp4o2apLSmMIAsgYoGXTIGLXJvzwb2+gA+g917qVVdtSzVSrKCYTIDIYZEhqZQy28aBgFIFuBb63/BPv3Xukbl9901aqipgWRJWmVPuXBmRf7PkIJIIP9Db8j/H3XugO3hvUReNRS0qRU5bXKrDW7ymyws3LC4FhawuLn6+/de6B6r7Aki1U4tTTK9irM+uOO+oD1Xve/FzwPfuvdT4t7VE0SU9BTJM1VdC80jEkMB5GiW9ibA8cfT37r3Uo12WgRh+8YywDIoETxMADqLIAT9fqpJPv3XulBi6LI1QapMjMH/cJJl1yOw0kC/4tb9Vzfk2FvfuvdCZQ7TkrcWsD0jx1cxLQVUz64ljCmRoyb2Jv6he5H4tx7917ovPY/XmempJYqZXSRR+5VlnKRK3I0hjY3v8A4/X/AB4917ot9V1FmYoFqco8aSJUaaY1Vv3dUZZxFb63Aubjjn/H37r3T1gus/JkaGKtNPOkMUFU9NTpHKFgYkMs6ycarhj9CQCLfT37r3Se7t66oqqaOtwuCXF0kFP46iSHQiVIIIWRdP6XsvIFuOTc39+690AlH1rg58Tkaqeuhx8tHTLPCJYmlmrahnCGnj0kKrEAi5JH0Nvr7917oI8gaennnWmmCQiSSD7Z5dQRkAVhMqeksPryCR9Afz7917ppyWSWPHxHzmN0RkvGyXZRfjS17kj/AAv/AI+/de6DbIZhslOpj1IsF0c6m1SkvZrheCDwLHj6+/de6d8Ti58rPFCY5Y4ma4WMBXYGwKALYMWAtax/2F/fuvdH36l/l799fIcx13XGyaqixCwRaaqtSeGmnCqpdxLMfqbj6G30+n19+69089p/yz/k91HEkm5NkVi4sTRNJlKCnkrVSn1hahozHc3AF7Hgf05v7917os9R1durb9bVFY6wU9JPLHFNPRSU88ig6fK6jkEcqLfS1+Tf37r3QhbK3bPjauDE5SSWSnICGWZ3LxsSVMdmP4Pqv9bn6e/de6ul/l4bml252LiKjF18slA1ZS3VpVRkeSRWkQJ9SOb3PPJH4Hv3Xut7Hp/MDLbTxFWX1+Sjga4PALIAQx/1/wDff1917oeoTZQv44sR/iARf37r3UkMRb62Fr3sffuvdcyCSGFvoPrf/X/Hv3XuuQv+bf7C/v3Xuu/fuvde9+691737r3Xvfuvde9+691737r3Xvfuvde9+691737r3Xvfuvde9+691wYsPoLi39Cf969+691yUk/UWN/8AW/3v37r3Xfv3Xuve/de697917r3v3XuuTD06hbheQPwQPfuvdY1JIuf949+691y9+691737r3XRUEg/ke/de679+691737r3Xvfuvde9+691737r3XvfuvddG/4t/jf8e/de68Li9zf/AGAFvfuvdd+/de66IB+v+3/I/wBb37r3XV9PFySfpfn68e/de68Cb2Nvpfi/9ffuvdcvfuvde9+6910xsCffuvdYPfuvdcTyQvP0JNv6fj/effuvdZVsq/XkD6f6/wBL/wC29+691AqkEwYfgg3/AKA/1tf37r3Ra+7+qMbv3a2VxdZTJL9zTSxjWAyC6kj63+nH1/x9+691pmfzDPge228tna/G44wnXNIrpEyq6G5YCwH1vf8A3qw9+691rX9h7PyO1sm9BUQvqpZWBRwIlRUew1fUm5sT9b/X+vv3XugxyNUXZ6qNlimKqqilsq6EIDl1t9b83/P149+691CM9RP4fIZWRg1rrdWWQA6/zf8A1/x9Pxc+691DmlaF3WORlcXvpVyGuLC5H9P96v8A4e/de6xMqMYzM3kEpRTqYsyq3DgDjj/D37r3Sww2AWuqFSjdGkDJrQX40E+pvwW+n+2/x9+690fH4+9P5HcOYoEgx5lkUoDPK4iVAGCl7v8Aj6G3J49+691eJ0p0T/DIoYKmnSnqojI0q/q0TKquQDx/rX+h5Nvp7917qwHbew4Kamp50hWPTH63P1nawBKhRbg8n/E/W/v3Xuu89RQUlPPIiATSXCqyfrkt6VUG31/wPA9+690W7dlTGZiiraYFgbJcEWOtDcH6f1/23v3XugbyyU1R4lqVulnVVOmMngm4A/x/AFzc/wCt7917oMd7bWihxUGTxdTJU088LyOoAUxHUFlie/6QOOf6X/Hv3XuiwV2NvLUBygAQuoEqvoJOo3awuT/gePfuvdAju7GDSyrCjB2u8QBYuANLOUtzzzcW/wBf37r3Rdsntmb7t2jjE1Okq6pUW7M6HV9PwxBtfm9v8PfuvdBlvjAGmknFA5aGdY5JUmSxEmn92Iv9SeeT/wAT9fde6BM4MVcUnklWGqjlaSGklLhZCnp1emwHBH+vb/A3917ptiipIhJBURhpoD9vTwXKlnlJsxc8G1h+Pz7917qAlVDDNKtTTROY45YhGLiMScaWuPqy34UfW/v3Xup9TW1i0dLC6ITEpaKSFwSqSAANIF5UW+gPPv3Xus0VTJIY2ieR5CQJdZAiAVQAPpweOCSfzYH8e690I23Q8+k1g8bzamkdnJfUpHjCytwAR/T/AG/9fde6FWCpniAjqP2v2o1Ecobm5JgkV+L/AJ1fj6fQ+/de6a8ruJ4o5I3eV6gMH1hlUWQDVGn1Gk8fi5559+691AGe89TBJGstNKCJXlRgbXGkkJxYi17i1v6j37r3Svw+acRGJ5oquMTXMvkYSAAkheOVJ1fTVzxa1vfuvdCBj6+JPCIw41goQQSzKRd18jHkD8gk8gAfS/v3XuhCxVdAtVCaaSWB4lUsY5CltB1soLXAYm1yPrxcC3v3XurMfir8t909W5OjEORkhoopIvSKqSXUI7lY9JPGrnUb8XH+t7917raL+Mnzb2p2Fi8ZS1uSiiyMsKFY5JkIMzRBpAOfqAwub/X/AAB9+691Y7g91UGXgjmpp1lRm9JQhgLgC5AP5P8AxH9ffuvdK6N0lUlCbN9f9uef8f8Ainv3Xuu/BqN/x/h9b/4/4f76/v3XussaKPSOALn/AHn37r3UlTp+n9Le/de6zRuQObcm3P8Arf4e/de6k/4/g8j/AFvfuvde9+6917n8Gx/B9+691yPIDf7A/wBb/wCPv3XuuPv3Xuve/de697917r3v3Xuve/de697917r3v3Xuve/de697917r3v3XusjGyBfz/vFr39+691j9+691737r3Xvfuvde9+6911cXt+ffuvdd+/de687MVWw/Tx/j/UfT37r3Xvfuvde9+6910QCLH37r3XY4AH9PfuvdZD6Vt+T/ALx/X37r3WP37r3Xvfuvde9+691737r3Xvfuvde9+691737r3Xvfuvde4/Iv/S/4P9R7917rr/Y/7Dj37r3Xfv3XuuRuw1Hm3B/1vx7917rj7917r3v3Xuve/de697917r//0d6+w5/xFj/re/de68QT9Db/AGHv3XuvaSTcFv8AYfQe/de65WPAsb/63J9+6913pII4v/rf71f37r3Xegf2ja97C/Nv639+6917QR9CCP8AG9/8f639+691njsUPAvYj8E/S3v3XuuFh/Qf7Ye/de69Yf0H+2Hv3XuvWH9B/th7917r1h/Qf7Ye/de679+691737r3Xvfuvde9+691737r3Xvfuvde9+691737r3Xvfuvde9+691737r3XrAfQW9+691737r3Xvfuvde9+6916wH0Fvfuvde9+691737r3XvfuvdesB9Bb37r3Xvfuvde9+691737r3Xvfuvde9+691737r3XWkXvxe1v8AYA8D37r3Xfv3XuuLNYf4/j/ivv3XuseskHn+tybA8cEf7e/+Pv3XusJ5XUeW/qf9f37r3XHUx41X+n04N/8AG3v3XuuWkWDMTc/Xm35tb37r3XF5FUAAkAX/ACQCT/T37r3XNAfqSTf6C9/fuvdSrA/j6cXte3+39+6910zBQRpFrE/Tm/8AiL+/de6DjsHd9HtDb9fm66VIYaSnklVpDYawCQdRt/sOffuvdaef8wn5cZ7c268pFSVckOLjqaynieCdZJC0chVQYgeAbcfgj37r3VO9d3XvCUSSw1lXHGb6A9Q92/xsOBcgcAf4Wv7917pPxdjbtyk+ieokjke8gdp5WRjzdmjJ+v0/1/r9Ln37r3Uh9yZCTQ0lVLN+pZIJZXjDyEaXaJhb/W59+690zSVuVSJqmWOSCmkeRFQmwdFY3Kve/wBeL259+691yjr0ujTJN4ynKqxcLqN1IJ/rf68kE+/de6ashV+QGKNphFpZHV7lG1G4up+lyf6Wvf6+/de6ZKbD5KvkeHHxxa4EaoYkePSqKpIP+t9Rz7917pT0OH0qW+4EkzoqmCIFmExNzwfp9b/0I9+690qaXbkss4ecOynSFMlrhSvCcnkf71/h+fde6dINu1kh0ArHCUaMEaXkWNBfWAeQLkH8XHJ+g9+691MptuzQqWpac1MqRjVMwZ49Rvdl03P0tYf8RYe/de67lxVnVoqO80kfqZ1Yc/U6A1uST7917qfi8VPPFJKaXRNE7q6yclUX6Nx9Qf8Ab+/de67fbkfmhqUjIZlLSsR6WQE+ghv8Of8Aevp7917rBPjqSQv42jikVkKhVCyRkH0lSLfj8fT37r3UmlohD4XY+V3nUl/1lZG/zeo/kNxcf63v3Xuhc2zUyUBmpyt6x4/2lUjx+I+q6/0P4/H9R7917oQo9wy4qSmnjknilIV2ADBY2BuhaxvwOB/vNyL+/de6uc/l9/KKuos1QbUzVbJNSVUsMUPllY6Dfixf8X/T7917rZY25kYspiqWpRw4lhV+LEEFeCR/U259+6906HWhs3INjf6/U8fT37r3XJX+ovb/AFmIvfi309+691ljJUg3I/w/F/p+D9ffuvdSAxLWP0P4/wBhf37r3WTj6kDj/ffX37r3Xvfuvde9+691737r3XvfuvdcSbG5+lrW/wAffuvddre1/wCpuP8AC/0Hv3Xuu/fuvde9+691737r3Xvfuvde9+691737r3Xvfuvde9+691737r3XVhe/59+6913/AF4+v+J4/wBb37r3Xvfuvde9+691737r3Xvfuvde9+691737r3XvfuvddFQfqPfuvdeAA+nv3Xuu/fuvde9+691737r3Xvfuvde9+691737r3Xvfuvde9+691737r3Xvfuvde9+691yViP8AEf0/437917rsqTYg3va5/oTyQffuvdYyyg2J/wB79+6914EEAj6H37r3Xfv3Xuve/de6yLwrH/evr7917rEWANif94Pv3XuvAg/T37r3WN/r/sP+J9+691hc8W/r/wAR7917qMzWYf4D6f6/v3XuuQILMR9PTb/Wt7917qQhNvr9Dx7917rnqJ4PPBIb6fX8ce/de6Cfsva82ewNdSxoWaaIxgAaiwe4I4/wt9Offuvda63yhxW7+pc7lq6rxVU+MjnkMUsqSi0QJIImA+n1Nyf6/jn37r3VeWX+aeIhWeGtkRZ4JUhLGpVhHFH6SjOeRb/DkHn839+691GwHyN2Znaj7irq0nmqT5HMtQgQEvZDG6m+m3C/W/P0vc+690ImV7E2zVYeSWjqKYl0BlVZVeN3jGu8io1ywBHJuD7917ooW5K3G7irZ1o4GmqGdgipIDHKCfWmkn02PNrC/wCfrz7r3SEqNlZehdpaeGWNpQJ4lIJimiDazF9DYm9jbn6c/n37r3WKrx00QvVQOkqKreordGAuFTVf6c/T/iBf3XukTPlZkqAhjXSHYkTEOWBFhp1X449+690xbvw71FLRVK/bqtZGx0oQ95r3u6N6bW0kfkfXi9z7r3QZV3X2VjQZOemaVVOhZEYSMQUFteq5J5/1v6Ae/de6f9vbbqIvFVmICaDURG6M/pchVIUcAg8nSL/Tn6e/de6GDGbZq6iNPEiuWkZz5RLfXYFmBc8cWH9bjm54PuvdCdhMKlM5Q0vEYDTal1cxi3kt9OSLH+gFx9efde6ejWWZIXd4PGryrEkcdo3BOhzH+dQsvKkfW35A917rBuOemzjh6ynjpRFFFAKeHRGkiwxBbyB1ALE3Ngptxyebe690WzsLGCSFoVjdDCrzU5nAVUBBW0JWwLHn6/i3+v7917oqke/odnZOKprKE1EUK1X3H+VMskwSP9tZaaNdWkWPrDAH6W4J9+690He7e94d3UctPT40QGRGEdOitGTpZlRzqsQ3qubi9vqPp7917oGt17ur1wqYuLGSwwR09PHNc0tpSkz1E7MwGolw6re5NlFiBe/uvdAst6lfSPLUeVnRNDMoWRy7ayDqsouLA8/X6+/de6kTdc7uzeNbJYzbuWnok1TNVQY2pkpYIPIdB1/W3Fx+fobnj37r3SGw22q5s8lC1FI9Q0kcaUviaKSQs+ghoXBdTyBY/wBb3+nv3Xutlz+WT/KWftz+Fdmdo0yUu3JJYqvHYd4DNUH90CIsk3On6k34AvYXB9+691uB9R/HrZvW+2cdhtu4HHY2hoaYQwR09MiQkIBGzWt6r6QTqJI+n0A9+690sNwdXbX3TSnHZvCY+tgdGjZZKeOZNLE3AVvp/sLccf4e/de6J52x/Kq6C7RxGREG3qHB5CtEjLU0VNHEplkBbU6Di9zyRxa39OPde6oi+QP8hjsnA5Kty3X0cWYoY5JXhSmKxzRXdipYMOeLA8ccf7D3Xunn4efALt7rredFHuzb9bS/Z1UIm8lNMoXxyBlVSPqAObjjn37r3W390xgajC7SxOPqFYPT0sKEldN9EK29I+gB4/PH+Pv3Xuh5ge2hW5uvqAIvq/Tf6e/de6mrIp4BPHBv/wAT7917rJ+Qebj83P8Avvz7917rkZtPBF/zx9P6fn37r3XDzc3t/vv9v7917rmst78f8R7917rxkNwALXvb8/QX549+691kUkjkg/72Obc29+691y9+691737r3Xvfuvde9+691737r3Xvfuvde9+691xJI5FrAX5uDxz7917rtTqF7fm3v3Xuu/fuvde9+691737r3Xvfuvddj8i9gwsf9Y8X9+6911p0XH+P+v/tj7917r3v3Xuve/de697917r3v3Xuve/de697917r3v3Xuve/de697917roi/5I/1ja/8AgffuvdeC6foLav8AX59+69137917r3v3XuuiAfr/ALf8j/W9+6910Fsb3J4tyb+/de65e/de697917rpv0n/AFv9659+691g9+691jckNwbcf7C17/n37r3XEPpJvzf8Xtc+/de6gzzhbgkDkng3H1/BH+JN/fuvdYftoqqnkWRA4a9wb6Txbn8W59+691Xh8xPjdR9hbVyk9LRpLVRwSEAR6nYCItb6fX/eP969+691ox/PH49zbV3HmfPiRBLBLIpJhdNDa/T9AL/Tn8H+nv3XuqasttTIQVk4pklkh0f5Qr3Uqt7yOCLcDj/W/Hv3XukzUV8FPkIIQ00tHCnjIgHKcEPYsP6gf15P0P4917qFHLHUGZ1c2N/EsnEgJJUlj9LDi4/1+fp7917rgaVlneE6XMcglDR3IZVF3W4H4uD7917oathwIclSwpAUWpETh2YE6UPJY/4cf8b9+691cv8AHHGrSSYeopqrxVhZGZ0RXFibOCGB4/p+R+D7917q9DqvE0n2FJK0sdVKIUneYRXaaaS2tpWJuT/UE/63HA917ozNBj6VIkCW5I0xkaUDc/pHIHHP445/HPuvdJ/O7Qp8ifOwXUW0qqtYhlFrg/4f7z/j+Pde6APevVtNcVCi0iM8jaQQSCtySB+f94/wt7917oqW6tlVdJPI8QkOtSAgXTEU50mzclvqOPweQb+/de6CnI4HLrRVUMMEn2tQoEqFpCFDN6wsTfgi9+P6Xve4917oH9x7HvErQ0kkTgPE8ZujMSfSUdBcACxa9/x/W3v3Xug9h63yQqBWxY1aySFmUK0DOqKVKsojH1/4NcA2/Hv3Xuk5kOiK+pMM6494I2QiUxxyFXkmkDFmUAaCOdJP/Ee/de6Lz2J0LlQxjpIGTW7ktJdkhXWYo2JYckm5Y8WA/N+Pde6KXuLrHKUBnjNJ5Z9LqZuVI8LiI2KfQMbn8m1r+/de6QsuwarzvJNA5C3ljugjLTIBrVZD+TcEf6x9+690jM5tesoqyJI6YNE489iDpQtYMNdjdx/sAL/T37r3Wai2tIp030eYeQ2ZibEf2tQ+oBP0sPrYf0917p9pdvCBXSIXVoWE4YBnvw0ZX8E3vzfi/v3XunmjqDSutO4iNkAjL2VlYkD1gf2bDj6e/de6VNVuqoq0jkmlp9NKn20QQgII49ILS2Bub2tf/H6+/de6SW5t1CtoJKGOjohIipI1WsiLLeEXKrYC17i9734tax9+690laTJYyqp4RPkZknYSO0HjcFUUqWDSj+o+g4/1/fuvdPNBnHhVmp4ZBQoAwnRCq6V+ly12B55NyCf6fn3Xulzj94CVqNhVGKOnKsZgWd2EjKrRiG1/0gm1x/sOD7917oT8XmKGrlqJIcp9xBTh6gVDH7YSKFF0jV73LHUpufxx7917of8AqrsnGYKCrdqVKl61UjgdmSR6RlmBdDqFvUCbkfkf4D37r3RneofkdnNl56GaiyFXGi1kxiSOT/NRvNrIWNbcAWtf6gWJ9+691se/Dv5z0+4aXGYzN5e0knjjjmlkC3YXDIQWN/6f1+v4vf3XurtNkdhUO4aOGognSYShGUo+sNcn1g/UC1/9tf37r3Qw01VFJGCCCT9Lc3P9C39effuvdTFBYCw/x/HAIHH+8e/de6yKo51f7Dn/AGH49+691zsP95v/ALH37r3WRDwQSOPpew+t/fuvdZLg/Q39+69137917rktjwTa/wDX6A39+691x9+691737r3Xvfuvde9+691737r3Xvfuvde9+691737r3Xvfuvdc0Fzf+lvfuvddMbn6W/Hv3XuuPv3Xuve/de697917r3v3Xuve/de697917rkvNwTYEfX/ABHPv3XusWnQ1hzfg3/2n37r3XP37r3XvfuvdckFz/rc+/de68xueRa3Hv3XuuPv3Xuve/de697917r3v3Xuve/de697917r3v3Xuve/de697917r3v3Xuve/de65oQQVP59+691xIINj7917rjzf/D/AH3Hv3Xuu/fuvde9+691/9Le2EDfQf8AFf8Aiffuvde8RH1uf9b/AHx9+691zWM2sB/t7D/e/fuvde0m545HH4/PPv3XuvAEg2H9Re9iP9b37r3XtB4BF/8AXsf959+69134r86mH+Hv3XusiRkKbcgX+nB4Fzzf37r3WPQ39P8AeR7917r3iJ5LEf4D37r3XvGRwLn/ABJHv3XuvaG/p/vI9+6917xE8liP8B7917r3jI4Fz/iSPfuvde0N/T/eR7917riyPe4Nv9hcf7Ye/de67CNb6f7H6X/2H+29+6916x/of9sffuvdd6W/p/xH+9+/de69ob+n+8j37r3XtDf0/wB5Hv3XuvaG/p/vI9+6917Q39P95Hv3XuvaG/p/vI9+6911pYfg/wC9/wC9e/de670ta9vfuvddWP8AQ/7Y+/de69Y/0P8Atj7917r1j/Q/7Y+/de66PH14/wBfj37r3XLx6gDqI/wH+v7917r3jI4Fz/iSPfuvde0N/T/eR7917r3jNr834BF7Dj8gX9+6911pYfg/73/vXv3Xuu9Df0/3ke/de6942P8Aa0/4WB/2Pv3XuveNhcXuPweF/wAOPfuvddeJr/qP+vqN7/7b37r3XRUrdSTf/XuR/sR7917rCVa/Nz/vI9+691wKHlioIuBa5Vvp/jx7917rGQ7Aqf8AAn6C3IIIPv3XuuQg0rqJ5vzyLj83J9+691HmlVNXqJP5J5PP+pH/ABT37r3UaDXO/LFgOST9f9t/rnj37r3T0kZUC4JP4P14/Hv3XuuyL/kj/WNvfuvdYZQArfUjQbknhbHj/W/Hv3XuqfP5lXfceytk5DAY+saOpnppgxjlGvy/pVCF+q2P+3/p7917rTe7SzVVunLVVXUzSSzS1EtRK0mp0M+oiNSp+vH+wvyffuvdBLJjI8g0FFaKmqFQtJIW8cTG+oix/pf+n9bn37r3UmDEeH9qiEdVNdUeYEEEjkqrE/S/A/5EffuvdRqrbTGqM1VJpVdA8SHWihRqYlb8D68k/wBPfuvdRtwhKRQKHKQVUZgRfEELCJHF2jW/1t/yPi59+690ngmQ+3p5Skgj+kLvpiS49JsG4Nje1jwOPrx7917pxrKePxRGlcTy1QCSxMtmp5kYXIB/Lfhv6AWt7917pd7Ypal2q6KKmfXJAUkqPGzut1sVLEWtxz/vPv3XulTJRY+jSniplVchESsz2VlnI49BA4sBb6e/de6yfZ5B5FIkZ0H7qeFApJbjQyn62/1v9b37r3T/AArHj1Q1UwaWyMS2tQwsCUAT8/g/7z+ffuvdLPBZbE0sNXO72neFjECgeMekjSv+w/FvfuvdJ/KZ2jYQrFRrFI91M7LcsTxYR8/kf0v/ALx7917pO09dItW0cLk+RSpDEpE1xwLf4fi3v3XunGmXzCqFVPIFhUiNIQdJdVJszmwAH+uSf6ce/de6wV9DSBKeSOfyVEset40Ro3SQcANK3Bv/AE/xv+PfuvdZaHE17Y+WYmNIEBdpSDriLXuTf6kH6W/1uPfuvdKbDKiU5ZamU1KqFlaZDoURG6uki88jix4/p7917oRaOgoM00ANUyVJHldXIYFz6vXza39B/T8e/de6FXrLM5LY+6KDKUVa8aUNZE+mNubRnUCCT+fpx7917rb9+GHbVN2d1thKr7lZKuKjgjqV8gLKyrpIOrm/9Tb/AFv8fde6OwsWpQFF7H/bX/Fz/h9P8Le/de6gzQSIeBpPHHNxc24/r7917rpQR9SSf63PP5vb37r3UlCbjTe6/wBbf0/N/fuvdSADwPqeB/sfp7917rlob+n+8j37r3XtDf0/3ke/de64lXvxcf7C/wDvPv3XuuwjW55/2w/3j37r3Xih/K3/AN59+691xK/4kf4A2/3j37r3XYU24uf8fr7917rux/of9sffuvdesf6H/bH37r3XrH+h/wBsffuvdd6G/p/vI9+6917Q39P95Hv3XuuJV/xccf0v7917rwjYi5Y3/wCSf949+6910Usbam/2/v3Xuuwptxc/4/X37r3Xdj/Q/wC2Pv3XuvWP9D/tj7917riQ1/rb/C3/ABX37r3XYBt+T/jb/inv3Xuu9JPHIP8Avv6+/de66KMP7V/8ABf/AHr37r3XgrH8Ef4cf8T7917rloYfnV/jwP8AYe/de69ob+n+8j37r3XvGT/h/sSP969+6911oI4sT/tz/vfv3XuurEfUW9+6913pJBI/3j6+/de66VW/N25/A/Hv3XuuirX4JH0403+vA9+6912A1vyf8be/de65aW/p/wAR/vfv3XuvaG/p/vI9+6911pYfg/73/vXv3XuuDKb/AFI/wt7917r1m/1X+8D37r3XIK3BuT/rAf1+nv3XuuQDC9gefrx7917rpo1Y6r2/qPpY24HP+w9+6910FIFhzb+nP+9e/de67sf6H/bH37r3XEhr/W3+Fv8Aivv3XusighDzcm/IHP8AS3+t/wAb9+691jMf9QSf6i//ABHv3XuvaGH6bgf0035/2Pv3XuuLIbc/X+pFuP6e/de6jup5N/p+Lf0+v09+691CkDLzccn6/wC98e/de6zxIXAYcA2Xn/eLAe/de6nCJVAH1vz/AMR7917rmF44B+v4v7917rpo9fBX+pta1rgg3H0IPHv3XuilfKrqHbPYnXOdoMjQ07zyUFYIpikbOJPESoYkggX/AD/r8H37r3Xztfmr1/uHrnszduGwroUp8jWqYkBjh062KEhLXb/bg8f0Fvde6rppd19n0FcHORq4VWaNZI1kkU6AePGttNv9YW/2JPv3XujKbQ7c7KiWn+4mqpIZGWMNrIM5vazKoFh+T+f6n6+/de6sy+O1TFnaqCrzFRCJrpI0L2BLmxdXItc/4Dk/k/j37r3Vko21t3M0SrSNTmeKLyxK8apFKEQW0BjcEm/Fr8e/de6LVvDrTICqmlipjJHaf1FWKJp/d0Rm/I9X1vf+tre/de6LLmtrzR10sM9GKIowbkMbozE25J+v+3H49+690mKjHz1S06GJzFSmRoVCkxst9FygI5Nrc8j6fX37r3TnTIaaOmWqhCw1b6GWd9SARrqUiNieCQfpb/eyPde6UGKGImqNE8TRlwhiahYBYyVCtI0coIN/ob8AfS3Pv3Xuh1xGBwcGLkrZcjDK6rHHTUjTRQzSNK3pa0aj6EEHiwFv9h7r3TjWUq1NFBW0FFBTeM+OaOF2nVgF0yNr+hvYfrJAJsD+PfuvdImsgRayL7mI0oqY2AqC2tiFfUrug9PNltb/AGFje/uvdJ00MFRNPon1ytJIYXaMReot+u4+oP8Aibf0AHv3Xug03vQrS4jJmqppZKgwgU1QjoIo52YhndWueRYf0H+HPv3XuiWLsHIbpzRhoo5mnmEyftQs4VLq8h8hutiNQsbkHkW+nv3Xusdb8ePt4Za+CmKaXe6KlxGbkujuxJuQADfkcWt7917orm/9sTUjOghZTE2rSEJBiDvFpsf8QDf62tz7917oH8fj5cbVkOhZoxriZYjd5L/uxSk8Kt7/AFXnnkDj37r3Rzdpd54fDYiox2RoNw0zTU1LTiPHTIKCIQQqjTr9IxwFUqFP9Te/HuvdDT0LV9G1PY8G8t80GKo0FUkhirJ43KoyRsssxSxZ5Lc8WH+8n3Xutn/pH+Yb8YOsNqY7H1u4sTh4aWnhpYIqbxhBGAro8emx0gGzkWtx/U3917o6Oy/5nnxa3jK1FiN/4qNo1UNHVSJSIutAqvqdtPLXtYc8E8kk+690aPZ3e3W29BDPt/c+FyyzDWGoqyklLtcgxMVa3AsTYX5t7917oasfvKh0IsdVHzpKqJCRpU6njDoB/hz/ALG/09+690r6fceNq4wzmCVn4fUyuAfoAfKL2sBawtbm1/fuvdOtHj8BVTQ1IpaN5VN/MI4XK6rWVmYAg/4fT/H8+/de6XlFFTwqiwiMIpIUKbAD682P1/3w4t7917p6Q3AZQLnj6j6/S/P149+691ls1+CFuBe1z/jyP9f37r3Wa7/4/wC29+6914lx9bj/AFxb37r3XYJI/UF/H4/2/Pv3Xuum/HqDf4cXH+PHv3Xuu0F+BweOfy3+JDe/de6lRRtc8iwPNuf9YG/v3XuuyrA/qt/hYH37r3XYBt+T/jb/AIp7917rgxIYAHjj/e/fuvdZFGo2uB/ixsP9v7917rsqQbD1f4ryP9v7917rgwa/HH+v/wAi9+6912AxHIv/AKwNvfuvdeKn6+oW/wBgP9j7917r3v3XuuiD+Db/AGAPv3XuvAH6Xuf9b/iB7917rlpa30P/ABP+29+6910Fc/Sx5+pIHv3Xuu9Lfkf7bn37r3XLkrYg8WI4P+29+691xsf6H/bH37r3XrH+h/2x9+6911Yj6i3v3Xuve/de66/P1/H0/wCJ9+6914f69+f9t/h7917rkAT9AT/rD37r3XrH+h/2x9+6916x/of9sffuvddWP0sb2/pz/r+/de64kOPz/txb37r3XIBiORf/AFgbe/de67sf6H/bH37r3XEhgfoB/r3v7917rvkfX/ere/de697917r3v3XuuiLgj+ot7917rAysPyOb2454/wBf37r3WFw31+vH1tx/re/de6iyM1gRYWPNvqL/AOB/N/fuvdNNQzFtN+CST9B9DwOffuvdTse9yF5toKmw+hvbnn+nPv3XuvZTGQZOimiliUq6MGBBOpQAApB5P1P19+691rr/AM074NVW8sBl937VxqeeGOSeeKGG/lCprfULfX6/7D/H37r3Wk93NszL7TyGWwVXjWpayGaSAs0ZSZFLlSrKfqD/ALx7917onmf2xS47ROlY9Q88TGamjQ3p59QOl3N73ufpb6f4e/de6YqbFMqszMp9IHjtpZQTcqeTf6W/3nj6e/de6fqJEopFlCRXfSsisNSXtYlrn6f63v3XuhB2m9R/GYRGsd/RKeeFUnUyqoN/z7917q3D44T18lVj/EJHWk8Eki61BaNyQNN/rb6+/de6vn6lyFNTYqlaeUoBSksrOE9bANZAp5twP9f37r3Q2/32xlLTFWrqVGptU2h5gDIosW5NuB+R/r/Xm/uvdN1b2ftGPHvPFuCKSvOkrj4HBCySHUxP1v8AT8D+lvfuvdJKo3/h8jHqSZJJEZtcLOHkZWADMCeD/sbe/de6R2Ry2260SsHgeSFHIQIpkEd7FCBwST9CD/X37r3QOZWu27JK8UPgQqp/W5EiBja2k/4E3A/P54Hv3XukK1Dt6qlDSywgCUGTSDcoSVJNzwPSv+x+lvfuvdLPHYnaEVKJfJEpZXUsSl1AIYxnn/bfn6+/de6jY+HZDZRPvq6hhpJGOpZqrxRfp0+tufTcgG3J5/NvfuvdBF2jndj4RaemxFFhK+sp0qqTJkQfcUjQzm8MlM7sbsAXswtyBcfS/uvdV/7wotv1tRXxpSQGOWIyo8UceqOS91jFgOSSf6+/de6ASvwFJTGRPtIykyGUFkU6XVQGUKfoV45/259+690wybDxmdopIVSCCSnVpUdobks1vIhjGkkMFFv9b839+690GeY66ejEpjiWFRrZZgBoeMWsgW3pPJ/2P49+690H1Xg6uip5EmjeMPLIjORrLJpDJcggi5JP4v8A045917pC5GnmjCSIS9lUMFTRbVqUszG97e/de6TToRqKRy+VLoyeQ6JFvxKLcH9Rve/9ffuvdJXLQSyll/zTlwSXYsOWuG4NrXB9+690gJzkIJZ18zOvkFnU6Vex9C3B5AN+Bb37r3TjT5fK+P7UNKUsJWUzERuEW/jKD6i5+nH9bk+/de6U2IrszMrLRQiSU6TEFWxilkBCIrOf7dioH9SD+AD7r3TrQbgrF1us5lvEC9O+qN4mDkFNLXv6gT9PfuvdCTsXsE02QomqHZYxVWniaVVV1KmMOoIN7fkkk2/pz7917oesR2GlZIrxu8csVS9tJACR6josFsW1Af7xY/j37r3R2ehe5K/DZehkp8i1PCspb1sUivEbi6sSSWP0sQePz7917rZc+GPzCp8zS4vFZDISySBY4gZZPGA6OU1IdXI5+gA/H5B9+691efsbelNlqOB4pI5VkCEGOTVqDD0/4D/H/jXv3Xuhoo6hZEFiGJtaw/s24JA9+6904WYfqt/ha/8AxPv3XuuLXNgP6/W/09+691yVSSbMT+Dc8c88+/de6zKtje5vax/p/sPfuvdcrNxpAuT+fp9L+/de69pe/IH0/Fz/AK3v3XuuTAtYrdWN9SkfS1rfX37r3XHSy/qN7njgDj/Ye/de697917ro3/Fv8b3/ANh9P9j7917rwv8Am3+wv7917ruzH9Nv8b+/de69Zh+q3+Fvfuvde9+691737r3WRLAFj/rD37r3WP1E+kD+vPH+8e/de69pcC7Af7D37r3XvfuvdeOq3H9fze3v3XuulWRjZQp4v/vr+/de67sw/Vb/AAt7917r3v3Xuve/de67axKn8gf7z+b39+69117917ro6uLAf439+691kQaQWbg/Sw/p/h/tvfuvdcLluRa55P54P9Lf4ke/de66N7em1/8AG9v949+6914BifoD/rXv7917rkVbg2NifqQfp+T7917rib/i3+x9+6914Bz9NP8AvPv3Xuu9LDlrf7D37r3XrE/pFz/S4H+9+/de69Zh+pbD+twf969+691737r3XvfuvdeOq3H9fze3v3XuuhrJ403H+J9+691ydXvqb0g/6k/n6WN/fuvdde/de697917r3v3Xuv/T3wPfuvde9+691737r3Xvfuvde9+691737r3XVh/Qf7Ye/de6yjiPjj/W4/te/de6x+/de66sP6D/AGw9+69137917r3v3XuurD+g/wBsPfuvdd+/de697917r3v3Xuve/de646vVp/3n/YX+nv3XuuXv3Xuve/de697917r3v3Xuve/de64Em5B4X+vItx/X/X9+691zFrC3I/xN7/7Ee/de64kgX5JP1tf8fT6f09+6912DcX9+69137917rsfX/YH/AHr37r3XXv3XuuiAfqAf9f37r3Xfv3Xuve/de64X9drn/W/H09+691yIv/sCD7917rv37r3XVh/Qf7Ye/de679+691jcgcC+o8k3P+H49+691j9+691xY6efr+Lfj/X9+691h+tgST/Qkm9ySLe/de6zJGOSx/T/AE5/1v8Aef8AH37r3UGsnSJPSbnkWuSb/UC59+6902xwPVozsbEHg3aw5t/vv+N+/de6dKOn8Jsbnkf04F78+/de6cQbLcEk2NgTxwfyP9b37r3WQEHm1r3/AMfzbk+/de6QvYW4oNr7ayuXmkEYpqV5LsQAulCQefr9PfuvdadHz87vq+wN75Kmp69pYaepqI2ZX1QqjNZVZR+P8R/xHv3Xuqpq+OGKZzPD54hdtStZh9Tci/8AxJ/x+nv3XuguzFVRvLMY4jri0nXG4BsWuAD9Dxwf68/Q8+/de6blzUdLIkcERjUC5mV7xR/23Yhfq39fr+fzb37r3XGKrrslUVBozKkNZphlZlLLLGQI9agj6g/n+lz9Ln37r3TnPsEx2PkLzJFG0msMFt/ZIsOOAP6cf4e/de6gTbfydTLDQqt9BMyg3CJGhKaATe5/PH59+691Ji25UJaVlSojgf1hm0yyOoLFUcfqP0/1v959+690rqeoqaKKFKOJ6VmiHm8hUSPGRpkVWJuD/Qn37r3T5SY/GqktYzyeaV0WN2a8gjVQHa4Nr3JPHv3XulltXCQ1lU9bXzVS4mipp55pYHvLfTaBTYjgkC/+P+t7917piaSKtaaaaZo4xK0SRuQWVVYpdvzbgXB+vv3XulBQUWEfE1UhedK6ETyCeB1eIRqgEaNTHgqxJHv3XukJVShnVUK3UqovrswZtAIA/wCI9+690zijqIp3d6jT6wDHr5U/QFvz9Of9b37r3T5LWCipwrT+QqgcWOpdbn0XA+pN/wA2/wBj7917rBDkqiR/NE4DX1EPYhgHIZdZv/je309+691Hq9zZ6czUlNitMUXlmeqhn1xSIT+2HgFhweOTYm/H09+691zoN3vTU4WQSoKlFFVrHjd5BwQh+gCtf63H1/r7917pf4HeKUi+R4kkWaOwCA60YW0yM9zyLg/4f7b37r3Qx4zdOKRqWV6smKRV1FxeMP8ARlPPFjf/AFyPfuvdXq/y0O7aHBbhTbcuSBpcl4xCjvcKzEEhQx4PI4/1vfuvdbIlLOs0EUiNcSrGysLlWVhcHk8i3+x49+691nlXUjFjew4B/wARY+/de6Z3azELwob6D/Xva/v3XupKSi/BNja/0uCefz/r+/de6kK4Y2BIIJsQSb3/ABfnn/jXv3Xusqtzck254/5H7917rKCCAR9D7917rv37r3Xvfuvde9+691737r3Xvzb/AHn8e/de697917r3v3Xuu1+o/wBce/de67JuT+ebD/W9+691x9+691737r3XVhz9ef8AEj/D8e/de67/AN99Sf8Ae/fuvde9+691737r3XvfuvddH6H/AFj/AL17917rpSSOf6+/de65e/de69bm/wCbW9+691737r3Xvfuvde9+6910VB+o9+6914AD6e/de679+691737r3Xvfuvddgn6XNj9QPz/sPfuvdciEIJHGq9rfggfS/v3XuuHv3Xuve/de697917r3v3Xuve/de697917r3v3XuutIvc/m1xc2Nv8AD37r3XdgPoLe/de697917r3v3XusjXVQB+frf62PPv3Xusfv3Xuve/de6wy3J44JH/E+/de6huxtb+pJ/wCK+/de6gzH+n9bH/X9+691mpibEX/x/wBiD/X37r3TkjEXW1xqP4/H0sPfuvdZ7i9v6gEf439+6900ZbK0+OpZp55NEcaElrEgn+lxf8f74e/de6pC/mS/PjGdM7FzmLxNRA+Zq6WopqdNYVld4yqsHALAqbk/Tjjn6j3XutD7t7undXZG/Mvm8nUPWPkq2eeoLSyOT5GLIi34sP6qBfn37r3QQZSuqWjuDEs6sXVpLALpACrcC5/1vofr9fr7r3SRgz+4KCVp/LVPpkBUJIBD+TcIo44t9PfuvdDn153zufDSxGKtqUjWQagrRrMJhwNCspcW08lSAbi97e/de6Ph1d8zc1HkaYZOYmKYwoVqyASsTaS19Itf+nF/r9PfuvdWrdYd0bb39jYIZKSnmdqdVk1yCErf6Oj2Go8jgsTYcj37r3Se3ZtStyWTnrqmgoKuOmaSakelkSILFceOKqCk6mAPqC24IJANj7917or+6qJKasYQpHShaptYjt4kvIQyKQDYWH0PP+Pv3XumfMYfH01JS1tXVQz+achVjtJ9vEqAsSdV/wC0b3B9+6901RVtNC0I8gSJag+OVEELyo66Y2JU30kcWv8A1P8AW/uvdLuhq46t4kRxUFQJdaG7RxKGAK/TktwT9f8AYe/de6Uybikw8CtTxyurMvlpWlUpMFJDK6MSOTqJtb/X+lvde66qN04zMUgoWx8KMHaZ59TLLTIygLAkaELp1AEki9yBe30917pNVL4+lUmNvDKkbMI57BpJ1UWA0nhfyL25v/T37r3QDb6fKZSKWNWB06mh8VQqpqI1vE+s3bgX54FxYf1917oLtj5vPYnMQU1KzJ5J2jPojBhkkTSxVivIKi1jcck8Ee/de6MfuVxj9rVAko0arrIVkUpIb6vGGuwuebGxNj+Cfx7917oiu6drS1i1uQlpAY3Vm0yKDYSMSTEV+rAi5U3AFjbk3917oEqXY0NbWRU5hjQ/clYyYx5p/PIS/kJI0hRc6Rxz/Q8e690/dpbSxmD2/DJS0sZPhe7zarBoVP4PF+LkEW5F/fuvdE3qd011BIRHe6s4LSPZCHUBtK3sTwNP9PwRb37r3SYznZm66pEpJcnWNSReqJJJn0ogFrKwsSvFuSTxY3sPfuvdQMR2Xuyl1RwZmthieZJCYppPU0XKqdJF7f1N/wACx/HuvdGt6u+ZvdHWdTTVGB3nnqU07IsSrXVQjP8AbPoDfm4H+t9T7917qyLbX86/5CJhsZjspmJpq7HjxxZFJJjNLEzrEYpYT6WNlPqIJ5H4A9+690dPrb+dn2VDTUkuVkSubUVYSO6GMqdIuVFmIA5Uk/Ucfn37r3VnXRP85fBZ2empt104ppKgxoZxKIolJ0lnMb24P0+gHH1v7917q27rD509X76gp5aTPUaeSMNpaZFa9xZTcm5/2/04PHv3Xujc7d7d2znUhehytLKJACGWaNiVt9PT9Db+v5/r7917oXKDLwViJJHJruoKgMpUgiynU1yCeeOP9b8n3Xun1HVgDqB1C4Fx/WxFh/iD/j7917rk6Nbnj8gcc+/de6jNdfqD/h9Rb/X9+691h8pDWP0+guB/X68e/de6kJIl/wBVuD/vP4JHv3XunCOQaQQLn8m/4/1iPfuvdZlFh/rm/wBb/X/H37r3XTavx9Lc/T/iffuvdR2B1A/gWv8A7A39+691yBB+nv3XuuQYj6H37r3XNXHAJ+v0NuAP8SPfuvdZPfuvdcS1jb8n6f0549+6912L/m3+wv7917rxAP1AP+uPfuvdc1FgxFhxb37r3XH37r3XVh/j/sCR/vXv3Xuu7W/5GT/vfv3Xuve/de697917r3v3Xuve/de697917rx5BH9ffuvdc9IKjT9QACPybfn37r3XD37r3Xvfuvde9+691737r3Xvfuvde9+691737r3XFiBa4vf37r3XgP6hf8LD/b/X37r3XKwH0Fvfuvde9+6910b24t/rH8+/de6wGx/A/wB9/r+/de6wSi9wABbnji/5sffuvdQpRfg/ng8m/H+Pv3XumidCeDwASbg/Tngj37r3WKlZopbsLHkDgc/73+L+/de6U0MgZbBjpIPAtzcg/wDEe/de6RW+doUG7sTW42vgjmjqIXjeOVQVZWSzD6H/AH3Pv3XutSX+aZ/LVkjrMpv/AGXiUCSGWapipKcswW2pzpUAAW4/w/3j37r3Wqp2D1FX4CprI62m+3ajndXR1IZrE6hawII/P+w/I9+690WLP4tsfK0lKknhEhEpswc3sCbH62t7917rgsKyxRsTfSCQmklmBH9R/rcfT37r3Sz2cjHL0koV1COoJUkyMuoccf8AFP8Abe/de6sn6Zzs9Jk8dT0NTLIqTR+acXUKjN/myVNrKL6vrza3+PuvdW04Hs3K0GLoKCkZlNSI6ZZnchY1ew+6l+vp+tzx/T8X9+690Tf5EfITdezs9XYij3MKiKGEM1XRyHxs7qC8Y5PpH4N7kf4+/de6JhU/NbdOGqqVZ8hK0hXTJNJI5uLEWVRex/AN+P8AH37r3SsxXzs3ZKkEFDO7vInjkkV2drAH6qfx7917oTMR82M0UEktWlPKLJIl2LF1XS2r/X5JH+t7917p6oPkjndz1klXFNeSUsxkEnJRfW5QD6c245/2A9+690yZvvXc0MZENVK7yFkCa3RjIH1yAhb2sWFhz+ffuvdBfm/kzvqnaaOGpqIPCTIWaWVCYQtmYBjz9OP+R+/de6T8vybz0q0r/wASqqxm0PUUq3RYpL2XkMb35Nv9gb39+6904jv6qyNE0c7y+c1EbCZphdFFw6lTfVcEaubXH49+6915t+U9cspjkCsyLJ5PMRKf8YogPp6rm5/p/iT7r3TpRZCmqtCVNUjuzaWADFjEw1EgG5LE2ubAD/G/v3Xun+jjio5EmgOiojYMsbIQJFN7h721cWuOLcc8+/de6kbso8bFjqWtgqoJRWU7PLQ8N9vPEwJHH1DFhYf0H+N/fuvdAnkMFDXp9zG/65DPJFKrLEulD6YgAQADawPP+P1Pv3Xugt3NgqGlaOZlLSNUCOWjUiOKSMKsgKsb2ALXb8WIt/j7r3QPZmBUqp3ggCwkKUjjGrxKbgLq5+pv+Px+Rwfde6SstGtTLHHPGLCQGRwQzaSSyjSTz+f68f19+6900y4ijrJQgKxqGLgmPSbqf7Ib/WH1H+2v7917qK2LSNmkgiDJGV0MVALuPSQT9bf1/wARx7917pzo6qtx4mNOI181RSTkLHcQvSTCen0EMpPrF/qRwPp+fde6xZ/alRTJFkqt0LVMYlVIjrlYTDVcAWFwTc/Xkk/4+/de6SFKZ4JEdHaGQ+tVZVJuObNqv9B9LW/N7+/de6EbE58wQLTzRJNUzSpapLSK0Og8gaWA5BH1Bvb37r3RgdibpkjljV5JB9u0bMRKB5Cx9PBH49VwLX45/Hv3Xura/i32vLgMhTTGpVQUjWHU7Eq6ks1x/U3AHv3Xutoj4ld7w57D43H1VWGnCxnUZbFjaxX/AGFz/vPv3XurWttZ9KqKM+VSTp0lCfoVJ9V/zx/hfnjg+/de6EWGqMoEgY2PFwbmwvf8n/kXv3Xupavq02/N7/4WF/fuvdSFPIAHp5IuBc2H59+691JVr34Ata1r8e/de67IB+vv3XuvAAXtxf6/4+/de69Y/wBT/vH/ABT37r3Xrf1N/wDAge/de69Yf0H+2Hv3XuvWH9B/th7917rmQgUEEA8XFx/t/fuvdcPr9D/tre/de69Yfnn/AFwPfuvdd2A+gt7917rsAk2Hv3Xuu5HVQFIN/wDAj8D8X9+691jFz/gPx/X/AGN/fuvdd2/xP+8e/de68Ta1v688cAf6/v3XuuvqfwVt/geffuvddgW+nB/qAL+/de65H+tyQf624P5+nv3Xuuvfuvde9+691737r3Xvfuvde06rD839+691ze1gthZbfj8+/de64WA+gA9+6910QD9QD/rj37r3XgAPoAP9Ye/de65clf8Agv8AxPv3XuuJAP1AP+uPfuvdesPxx/rAe/de69b/ABP+8e/de67/ANiR/tv+J9+691xawAJ9VzbkDj88H37r3XiAyiwA/P0559+6914KAbi/v3XuuVgfqL+/de66sPxx/rAe/de6yAEoR/T6fT/X/wBv7917rh7917rogH6gH/XHv3XuvWH9B/th7917r//U3vmuDqvwPqB/X/W9+6912DcX9+69137917r3v3XuuJcA2/p9eP8AC/v3XuuwQeR7917rv37r3WQ8IP8AG3/FffuvdY/fuvde9+691737r3Xvfuvde9+691737r3Xvfuvde9+6910SAeT9RwOfweffuvdeAuBqH9b/wC34t/sPfuvdeAA4Hv3Xuu/fuvde9+691xJseb2IFrf1B5/4j37r3XYvYX+vv3XuuJGo2va31/2PI9+691yBBAI+n49+69137917r3v3Xuve/de67H5/wAAf954/wCJ9+69117917r3v3Xuve/de697917r1h9bC9/r+fpb37r3Xvfuvde9+691737r3XvfuvdYHNixN/x/vQHv3XuuIIIBH0Pv3XuvEXNzyAPp/wATb8n37r3XKwWzELcXJFhwOLXH9ffuvdRKipC6tI0lgBYXsPrzbn37r3TUaZp2UsOAb+q3H4/SD/r/AOB/x9+6909QQqihUFhyP6XH0N7e/de6lqoUAWHH0Nvpzfj37r3Xdh/QD/Ye/de64sxU3sbD83sDf63P+A9+691Ur/Mg+SEGwtmVW1sfW2rq2lnMoVw3jDghY2Vf8eORf8i1ufde61G+xNyVGeylTX1bSxvNM8kshYuJdVyDz/X8e/de6BSqydLNHUo5kuGsrkaNV/qbng88f8a9+690joKaF6nyPEkkEb2SKwUymRiNJX8nm/v3XuvV3X2QycdTLjVqoIqeT7mWaCzRw3bVfS3BNuLW+n+8+690ocLisfThdbToQBZ5EVDqX9Tkf4nn+o/2/v3XuhDp5cOuPqnnrXFawijpoCB43QS3eSRhyLAcW/H5FuPde6S1ZLRXjlp5yuiS5eVgAxH5B+pUXNv6/wBLce/de6QdXl6iKskV4QFFQJItJDLqZQZH/wBc8X49+690/Yuso5Qq1bK9ZK+tRq9AJNhq/N7Dm1vfuvdS8jU07JanVh4GCSMhsikj0jWP6j63t+R7917qVi91VdBTy0pGmlJUskbayyBSGZrfW9ifrx/tvfuvdMVRkYqmTyU0jJTzTuXiZSoUXvcMD+SLfn8/6/v3Xun7H0tY9JJNQ1gU1E6iSlIazxfrUam5twDb37r3UlMbJIHkcNemKkR/p9IFrC3HB5/4k/T37r3TDlKWulMtTEs0qzn9aqV9Qj0sHkJ/2309+690mKWmqa1np28yBNJm51Xa5sUJPHv3XulBR0gnq6ejE5p4HkUVFXISfEA+pgYwL+q4Btf/AAP49+690IlBjaaSjrIqR5JnjiZ6iVISyGNG9JVRb6n63/w9+690nnweOr6aoNReKVaYPGSvjPmJIWOwv+Lf73+Ofde6gUWEjo6CmVKuoORd3dY/EwhWJ1tGfLcjkWBH4+lybH37r3T1j0qoIFSR3kqA2i54Vbi/pB/3v8/4+/de6OZ8a+y6rYO7sDXPXSwzxVlLKqL5AroJLlWccW/31uT7917rdi+PO/4Owutdu5yOdZXkoKfzesOwYKAVLc354t+D+ffuvdDvwdIvqU3/AKc8XA4t7917pMVMojmYc2B02H4/II9+691zgqEb8gGwtcHm5+t/fuvdOCuCQb8D+z9P9jb37r3UtZA1v6n/AIrb37r3WYNY/m39L+/de6yg3F/6+/de679+691737r3Xvfuvde9+691737r3Xvfuvdeuw1EH6DhbfUmw/437917rpSSBcWP9LWt7917rv37r3XvfuvdceSSAbAWvxe9/fuvddqbi/8AX/W/4j37r3XTXAJBP+8f19+6915SSAT7917rl7917r3v3XuugAOB7917rv37r3Xvfuvde9+691737r3Xvfuvde9+691737r3Xvfuvde9+691737r3XEmx5/Tb/effuvddqT9T/W4/wBb8e/de6yEqQQAb/UH/G/N/fuvdcSLW/xAP+39+69117917r3v3Xuve/de64HXfj6f7D37r3XIXtz9ffuvdd+/de697917r3v3XuuSgki345/2A9+691xkb1BR9TYX/pc/09+6910Afyb/AOwt7917ri7aR9ef+I9+691HJLAuSST+L3X624B9+691GlIuD9LXJtf6f0Pv3XuoTgsP8b39+691KgjZVHFrj/eOfoLe/de6nAW/P9P9ifyffuvdNtbXrSwSOeTz9T9Ft+D/ALD37r3Vffyr+SOK6z2lmMhXV0dIlJT1HiRpliDSBTpUNIwBY24A5t/XgH3XutA75/8AyyzHavYmannyrzUNPXzilp1kcJJGZDZ/9SbC4v8AQ8/UXv7r3VdVJvYZCClp5qeGJxM00eQYETVCMo1IfDZbIBwLX+t/fuvdLujjoskiOAtSXs5Uq6s0akIrgq31JB/wvz9PfuvdZKrasP8Am11xqRfUXS7C2pWjax5HAsT+P9j7917pfbYoMfSUH20WKx9TkX1xfe1gklkjBIIAWK1uRcrYAfW3J9+691gk2vn46uauI/cJd1ECoVRF4WVQosB9Ba34va59+690OXUPcOR2vXR0c1c7LAqxnW7IsLJIWKoxH1NyLc24ta/v3XurIdu99UOYxZkqa6QSyU8ccYkkUhJgvriS9ha2ltQuT/W1h7917pEbn7DwjNIskkB1q1RMtxcMzXEpc2LH/XJH0H49+690Gkm58bXsXWqjZVdTFrb9rRIB5AFHFyCOf8Bb6+/de6EPDw09dSQq7RAnSyDxxWYRs2kqTbm1wo+hIP1Nj7917rhLUriq19U7QiO0QELkBkVzNbUn15PN/wAgj6WB917rid24yrqJ1qKogGViNaaR5OAxH9B/hYWN+Pfuvdc5c/GsUxiMAYxFWIMat4NWoSFSD+Ra55sLXtf37r3SEye542nSOOolmBYlpCzEo7E+Ri3H0sLf71Ym/uvdBZvDP2H7ddG7u7IkQvZBMBEk3lSxutjcXt+SDwR7r3T11Dj467JsaqrLxH0P9wNOplfXdZP1WuQ1wbnkG449+690YbP5DFV+WpaNYHqqWjf7ep+3YuAFiAmGkG9iTe4+nIB9+690Gecw2Mnqocd9zHSY96iRirU0XkigbUDCruw9RuAlwOedRFwPde6CDcnXseByQGKlFVHK0Uiy3hklSCTnTK8LOhdTq1tE1r2ta1h7r3QL97YisbbjypFJII0Eb3fxIBo9RCufrY2JH4t/rn3Xuqxs0Jm+4hjBEiShApJkCj6H1X+v+8/1tfj3XukJVyTRytBKHewCsTwqg3OkF7n/AG39f9f37r3XqcmKVCGICr6dNzGGDf2gosT/AK4v9PfuvdL7HU8jxib/AD0hAfQytewUKCCp0i3P4J/P1Pv3XunCKFxpIjZZVDCwCl7q3kFgQbAtf/G9z+ffuvdDJtlq2nooJ5JpqdvIkiBQGRWkb1+VW/tH6m/+Fre/de6MdsPeMVFS5KCpkapydS8Yoa1amRYqIr/up1JAUNY/2bA/SxN/fuvdHc6T7b3Lg3oo0ydYVSUBGWd3EwdgAI1uAEH0BHN7/g+/de6t66W+Tu8qEUsYyda5hiDOgkkCqqkAAtc+rixv/h7917q1vpj5sViJR0eWqXk0xokhkKH1BVU6WH1/H++Pv3XurK+u/kJtjdcFMq1sCSypfS0nIH0P1PN/99/Qe690Y6gzNJXxK8UySakUqUcNcWuDdv6/S/0/2Pv3XungOs1gb/pP6gASbm1yPr/vv8PfuvdRZaY3JWx+vFwLc/Tn37r3UfwSJYg3Nr82uBf6cf8AI/fuvdSoZWU+tSPxf/D8Dgf1J9+691PSe4txb/XB4/HPv3XusxYEEfkjgc/kce/de6xMpAIPFwfz/wAU9+691iAkBsLAfn6Xv7917rJ9QeCL8c8H37r3XQXT9Pp/xP5Pv3Xusmt/yf6W4H0t7917rILML255F/yP9Y+/de67At+Sf9c39+69137917rkbWA5v9T/AE5Hv3XuuPv3Xuve/de697917r3v3Xuve/de697917r3v3Xuve/de697917rsGxuPfuvdeYWP+H4Pv3Xuuvfuvde9+691737r3XRv9QeAL2t9bf4+/de68p1C9vzb37r3Xfv3XuuiAfr7917rihJvck/T6+/de65+/de697917rizWt9ef6W/wCJ9+691wcEWJN7/U2t/rf7H37r3WBh+on/AAt/vXv3XuosienjgHj8/X6+/de6a5Vu/pFja5t9P62+nv3Xum2RNL6hf+o/oObg+/de6c6SotpBsCQDxyL/AEsffuvdPQ0ygBiLkcGw+tubkfj6fX37r3QW9kddYbe+FrsXlaCCqjqYJYz5IldTdCLaQLEc8/04P0v7917rUi/mS/y55Nu5HL7n2rhZJsbUPLNJFBTWCXsxYSAfT+lh9P8AYH37r3Wsh2j1DksHWVEDQMpUzI8TRmyheABb8/X/AI37917osGTw9Thm0yIxdgAI7FWUA/T6fU2H0/2H19+690I/VuPbL7hxNGIY4maTSjtwPIWFg9/r9Pp/r/U+/de6tG6Z2vJR5xaWajp2RKhWcshQNqOlvHxz/j/Ti1x7917o9ma27VU+Gkkpg1NopFeIgBiODpVf8Pr/AIfn37r3VW/dGAXKZSrpqtlUiQuQH9TM5/cN/wA/i4/H0FvfuvdEq3XsGjlqTKpdzEfGqW/Swt4uAfrwbj/Dn37r3Wfb3WOWSaB6CKpV5lKB1DgIHHrKkcX/AN69+690L+D6nnqZftaqVqacEtFNpMheZRwjBrG7H88fn37r3Ri9hdP5SGngUpOFQl3qFLaUBYs0ZckfXSeAPxY/09+690vsv1s80ixvHTQNKSBO4ZIvSLGXU1vofr/j+ffuvdFZ7BwNXUVstMIoZZKAPQmpiGoSxqy2kDfTm1rkcj6W9+690GVP17msnIkNLGkSCYaJo7Iz6yQyhrfRQBx/j/Qke/de6F/bnxt3FlWiIqVY3jd1B0tHE5Af6XF7/U2H+tyffuvdC7D8dMximR5NM6mDnyERDUrGyoDe4AHq/wBv+R7917pZz7dx9GkcNTi1pqqOOKN66G+maQcBTb6AabNwb35+lj7r3TpPhMN9lF4YZRMs00rldTx6SERRG5+t+SQOR/sbj3XuklU7Fq52lnDMY4AqrCbqpZ5FBKgD6BTyOTe1jb37r3SPyO3qigFTFKGkQFltKZIgpd/SGiC8gj/iLW9+690ld6VOAy+IjxwxVNSZOLTrqiRFHI2gJI0SMurgIPqxNzcfU+/de6KvlqGakFakKRMAUjCAgmRVDaWUn6n6n/H/AB/PuvdBtX09XRrHI0bU7ariSVCeQLAEgi99Rtz9fqPfuvdQnUCeG7lbKAfJa7FwS9xYfkXtfgG3v3XuuMrtoMCveOa0jgKwAaMG1ifw1zf634P9b+691AqGaKBHTxqwUxLZA1uPWSH/AK/1t+PfuvdN9Rk6moRaOWZ5EQM0RkmcGIkWexLfngAW4I/x9+690009L5XLuzqqqQ1QyNKqgNbgL9Lk2vx7917p/SmhiWK1VG6/5xZGZQq3t4gTyOeeDzx+PfuvdL/adZBHOdUzwyIYiEYNqLISWKSX024BHF/6W9+691YH1Dl46SKlqoa0yTtIrOBcCKUkaCx+hBt+Lc3ueQPfuvdXjfE3tuqxtZi7VhIjaNJAH0klvrp/2wtcnn6+/de62TOld+JuPC4+eORS5iUkBgWDWH14/qAbf0/2I9+690bjFVhdEsQVZVtf63tyCffuvdKiNgAQDyeT9foDxY+/de6mqSSvH0v/ALz9b+/de6zq2n8e/de6ze/de697917r3v3Xuve/de697917r3v3XuuiFNgxIFxyCBz+OT7917rggIJuD9Ba/wDvP/Ee/de6ye/de697917rmo/tH6C/+x49+691wazG5A9+6910Bb8k/wCub+/de679+69148gj+vv3XuugABYe/de65EfT/EX/AN5t7917rscgj+nq/wBh9D7917rj7917r3v3Xuve/de697917rmosNR+g+n+9e/de64k3N/fuvdde/de697917r3v3Xuux9efoeD/sf9f37r3XiLG3v3Xuuvfuvde9+691737r3XvfuvddBQCSL83+v+Jv7917rv37r3Xvfuvde9+691yU2Yc2H5/wBt+ffuvddH6n/XP+9+/de669+691737r3X/9XfA9+691737r3Xvfuvde9+6910QD9R7917rwFhYe/de643Ou34/wCNe/de6zvwAP8Aef8AYe/de6x+/de697917r3v3Xuve/de697917r3v3Xuve/de697917rogH6i/8AvB/2/v3XuumuATe9remw/wB79+6912L25+vv3Xuu/fuvde9+6911Yfnn/X9+6910wJHBII/Avz/Xj+vv3XuvL9L/AJP1P9effuvdcvfuvde9+691737r3XvfuvdchwpN/rxb/X/3x9+691x9+691737r3Xvfuvde9+691737r3Xvfuvde9+691737r3WNpNOoG/Fgv0tc/X6/wCv7917rGbm5PN/qSPqffuvdeFh+OP6f8i9+691zYxhbgkEkWB5IAPNx/re/de6gTzMDZbsSbEX/SAPq1vfuvdYkp2clzcE2PPFyR9efza3v3Xuu445WksVNhaxJsDbkni3v3XunZBZfoAfzb+o49+6915uOQTe/C/Uf48e/de67FyBfg/7x/hf37r3Tdkg7QOqtYmwUjgKSpFz7917rWe/mpUdHQZyV48hJU1c3lDESFhEPwtr2AH+P/E+/de6129wEySTrVTyTySzSE6DfxkubN+AOLXt7917pLxGlpS8FUGmj0NJoBuyEGwuzf1tf/A+/de6TcqUNM6zCfwySOZadWJuAx5F/wAEfQf8bHv3XunSlzVbRt9rBVSKq2m0vIzrIsi6tBUHSQQbWN/969+6902ZzdE1ZPf7RoVQReWOJBGrpGultBW3PBueP6/n37r3SZOUrqtyyvUxwtrhhKljHBGoPDlRyT9T9bf1Pv3XuskVbK9JPAqCaSJEVWN/EukW1Lzwfp/sfr7917qN5hAkfkANUSFQalKIZGs0jgc/T8/8R7917qZG8UU8JAH3LyEX1lY39XNtX0/43f8AI9+691DqK6vWoqaZZFj+4m1zLCdUbBUsFbj9Vvz+T/T37r3StoamGSiFMksUcgh/dLuC12uSt/8Ab2/31vde6wY+mQPM4nicRRKwjOkt6pbsFsLEW/Frj/X49+690IuAehyNE8FVUxYyspUnnjcygCdQvCKnHq44H49+6900U2cAZkKn1lzCsh5eNHLEsfrY/UA/4f09+690pqesjyWOqKUKixhlJstiCbk6D+f9vz7917pAzhKSSsg8WsnQIwl1UgOVOr8jn/G3v3XupNPWUs8akIIwn7bi4JUE8gA/j37r3Shweco6WPJQJUGneSIokcjMBWgScxKy/j6ccfj/AB9+6912aubISxxgLCWlWTUAoVfENOlb/XjjkH37r3TjFUTqumJEdDJ49Li5CqT6Vv8A74+/de6nwxS1BZkDosDKZI3C8sx5Yavx/sffuvdLfCJNDU46pikkSKOaNtWk3TTaQgafr/xHNjf37r3W1T/K67tXM7KO0shJaWhEX25LDyMnBA0EX/p7917q52GYTKrp6bglCD9ARweD/T/ef9v7917porcZLM5aPm9ixF/+Qj/vNvfuvdYExtQn9n6/kk/70B7917qWIZUP5JAt+oWA+trH/X9+691IUMtiLA/42/2FvfuvdZ1c39X0/wAP+Re/de6yh78Anj882PP1Hv3XusoZR/aJ/wBe59+6913yeQ1h/rf8V9+691yAIHPP+NrD37r3XvfuvdcCeSoPP4HHP5vz7917rkt7C99V/wDD/YWt7917rmFABbi54H9fpY+/de64+/de697917r3v3XuuioPJv8AW/1I5+l+Pfuvdd+/de68bEEECx/1/fuvdcDx6V4I+g/r+b3Pv3XuuQvbn6/7D/iPfuvdd+/de697917r3v3Xuvc/kW/4kf19+691737r3Xvfuvde9+691737r3Xvfuvde9+691737r3XvfuvddEA/X37r3Xfv3XuuwbG/v3XuvKS5IPNnNj+Qv8AT/effuvdeIIPP/I/9b37r3XXv3Xuve/de697917r3v3Xuve/de64lgCQeLf6/wDTn37r3XLggEG9/fuvdc0tf/W/P4H+v7917rgxuxvze9yPp/T6+/de66AAvb8m/wDvHv3XusUguf8AYD/Y8ng+/de6wvwAB9OePx7917qG/wDa/wCQvfuvdYo11OARcXuR/gOffuvdOcam3A4P0H4H+uffuvdZJRpViOCBcf69iOR/tvfuvdIPczuKWREBIaJgABe/BA+g/wBj9ffuvdawH85+kzceyC8HmWnkqmLqZpo182kmJjoa/wCTf6A/0NuPde60mux6TJS1ddFURIZfupfLqkLhNPLKrn68/wCxt9Tx7917oJIMZVyGjhxs/mrY3lWWkiDhIojyjgxWNyTY/wBbXN/fuvdCpt3CbyojHK0E7ojLIGTzMi3N2UxPe45+hFv6Wvf37r3Qn5TcOa2/R05yOOaijrIy0ExD3vzeRFY8EkWFiPpYW+vv3XumLae+0/joepqWp6ZGuakFmMkjA6QDYAi9x9PfuvdDe25qhqddcxU1Duz6UQKUYaQSbEi6jkAgD6j6n37r3TZWVECSQVdHTQxPCAXELKRVEngyhwQD9LkW/B+oufde6VeC3nVU0ckjLMDcj7dZVcRsSLuCALW4uRbj/XN/de6U26s9iF29iqsZitkylclRLVQJ41SmSEa9Bb6n6354/AsLe/de6RmJ3zJCYzVzyPDbSEYoQV0ghl8YvqJve/8Ah7917oQqHt+tSSIU00pgpgANDuXW1tNwvFwP9tce/de6h5Duitkkcy1RjYSyAlZSCAsZb1Rc8n6f7f6XI9+690l6Ls+qylSrJXyJFFC07sFsrOouyXNjxa9xb+v4JHuvdCDhOyqiuL+Wsih9A8eqoKPPp+kRQjgD63/x4+nv3Xul3i90U9K008zwVs9RCWemkYSRxM50EI4AsQATz/r29+691BaLGZWaoZEi+3iRvPpnkFQWmFhFTIT9Ab3P4/BHJHuvdDZs7BQ4jCtEAwrqqOMRRMS11DKyhJCNYCjm97kk3P49+690vqLFzY2irK+Qp5GCCJ1vrZZ2JkDN9bggmxP044Hv3Xup20esc72RlY4MZR1NdHHNqkdlYkT6QkLqzBgNINri1xe/9PfuvdHC298EagUDZLcOYWhpgkX+TKEWWI6bugYABQLjgf42+vPuvdAz3P0X1TRYefANVxVtV5JIvunq0ZgAovH4eSeQeQbC5t9Df3XuiLV/ww65zcLT01MkMxkIWEaR5WFyzEhuB+Rfn8G449+690He4/hRs6CleFYfBVFh450jjtOpGlwVLHkW/UF5/qSPfuvdE17e+LjbPjeswl3hVXkGp2LSLGL6lDKtjcEfQj+t/wAe690XPH0U0WQo8bIFid2WBo5JBGrMWIPlYWsf624tb/W9+690uv4H46t6WCEM1No+5mWWPS7j9wqp+v0I5HB9+690vaYw00Kk6WSXxyk6RaOSIAIhX6fT/YX5tf37r3Trhkjmq0qkKqk8p0xI17RjgyN+RyP8AP6i59+690cDrfGzrJR10LeQUoSaSMyMuiENxoH4/qQPqbm/v3Xuja7a7KqtvAU0dQI4Z2TUFkXzFmc+RmI5ItpF/wAkHn37r3RpNo91LDDTtBV6pEDAukifWwBDk/2rDn82tz9PfuvdGX68+UOTw+Qp/HlZIxG8a+ESWLIG+pYG31P0/wB59+691at0h82jOaanralmVHRGWWcOxuQrAMPoLD6cfk/4e/de6tJ6+7vwW6KSmm+5jjeRAdLMCpH5uL8fW1r/AO39+690PlDkaWvVWhdZAy6iUP0/1gf8P62/23v3XunZURlsAAfr6gCSP62/pf37r3XGSBSPSAOOfSOT+foPp7917qGInQ/7ex4sLk8e/de6kxu3N/62W9+fzf6+/de6zFgw+nP05/p/sD7917rrQ7cg2H05F7n8+/de67EbAckH+lhb37r3WJyR9Pp/X8/X37r3XlOr1f7D/Aj6/n37r3WZWtx/je/v3Xusvv3Xuux9R/rj/e/fuvdeJub+/de64FrG39fof6X4+n59+6912AR9Tf8ApwBb/be/de679+691737r3Xvfuvde9+691737r3Xvfuvde9+691737r3XIHgg/7D/X9+691x9+691737r3XvfuvdcGtqAt6jaxv9Of6e/de65AH8m/8AsLe/de68WA4J9+6913cH6G/v3XuugoW9r/7H37r3Xfv3Xuve/de69/sP9j/T37r3XBlAU24vb/H8/wCPv3XusLAkG35/231vb37r3UZhcH/b/U/j/D37r3UN4gTcWHB4/q349+6902yxfUWI4sP6fn37r3UUAoVX683P+sDfj/Ye/de6eKaovZCeQbKTax4t/X37r3T2Y9aD86lU2NiPpYg/0H+++nv3XugS7Z6twe/8BXYvJ0ENQlTC8ZWRA/BB/sm/I/4n/XPv3XutTz58/wAvibaOSymfwmMkOLnqJiRFT/5pXYfSw+lrgfS3H+A9+691rz9ndGxUGRkhCeSSGR0kLxFbOGspXg/S5B/x9+690ktjbHbBZ+nNNEakxSxzEon0a9tLRsLj/XJ/3v37r3VpnVW0qjL5vGzUcDlaimjmmfxNYyoAXst/pewvwT/X37r3R/cj1HlsngQtOGUtS6VARi51AMdRJ4F7/Tkfn37r3RDN+/DfNZXJTVpqlgi8kry61cMRa7BSR9Tb8f7b8n3XugPyPxPpMbUwpLJGzFi7PJqfmwKg/X/ePfuvdCrtLozE4qkjqqg00lPTBAY4ghkYG+tQw5FrAccAnn37r3XGu69xGRzDVFHRR0YTS0EdOitqaCygsQeWOr/eT+B7917ocsFtzHUeJ0NTiEU0XpumgPIrANqH5v8AX8f0/Pv3XugJ7EWSSnqjBHZZEdIBYLGZRdGY6R9AP8Rc2Pv3XuidZrCVtbIwpYJSwuZn0kMxY2Kmw4AsbXvx9LcX917pooNq7jjI+2p5CYrvGNDALdgRpUf1sffuvdC5t+bfdFMghidFZNDuA8ZvGQwTVz9bn+n9PfuvdCtHVbq8Qkqk1OwE7C7MpBvrWNSL2F/Va/FvfuvdRK2jyeXqKaJqD/OlpAypJJ4lFg4KKB+q/wBST/h+R7917pbYLYuQkjjj+ynSGnuVHgdtIbnXIWA44HFhfj+nv3XulWNk18OpjFcKsbhPHdWKMXiZ1+vJFgf9e5J59+690FW/NsfxWSsrp0hjqY1RYaVCYiyS+lSthZmDK/1PHA+vv3Xuij7twyUsrqKYxSwStHUlyJJGUW1lb/QXI5/2/I9+690VzelE81ef244JIrsHUuiNpIY2tcci173v+Ppb37r3QcZZah1iirJFkSR4/HHqLgAXCnkf7E/7A8fT37r3TQi6pJ4gdbxsSCqK2nQdIA1D6G/4H19+691JqqedVjhd3CoU8YZFTggM2qw5F7Xtb/X9+691BO35p0mq4m1rqLMzQSRw8L9Ea5AItZrn+h/B9+690H2SgRFkMjIZFLhFQE6WB9XqRibEgWv/AE9+691ExeYrseJ0inEMUsTwurCN42D3LXVvz+R/vX49+690/rmoqvH0uKnip4KcSxmSriitO5Q6kvydV+eFA/4r7r3TzjcnDSzXp088L1CxmV9UbrGCRGVRixH+uf8Abe/de6NV1pu6ajkhp1q9MbMiaJAb6AT/AGjcf7e3v3XurXegOwJ4KihMVQgCSRliLEpYW1kL9SQef9459+691sm/EDs5amnoKQ1RkjmRARIRq1qLMCp+n1/px/vfuvdXBbcro54YCpYL6CGcglm4b/fcf4+/de6EqCQlQDb6jkf0JP15/wBb37r3Tkjm1+Of+INvfuvdSPfuvdZ1Nxf/AF/979+69137917r3v3Xuve/de697917r3v3XuuiAfr7917rkbcEf0sf+DD/AI1b37r3XXv3XuvfXj+v9Pr/ALD37r3WUnSoX883/wBY+/de6xe/de697917r3v3Xuve/de66JIt/ri/+A/r7917r1+QB9Av1/xv/X37r3XIfX/e/wDW/Pv3XuvFSv1/2/8AX37r3XXv3XuvcC1z9Tb/AHr37r3XS3NrgAng/wC349+691zlYqAqi/8AXgnj/Yf4+/de6xKWJNxYf6xH+9+/de65+/de697917r3v3Xuve/de697917r3v3Xuve/de697917r3v3Xuve/de697917r3v3Xuve/de697917rmy8A8/QX/ANtx9PfuvdcPfuvde9+691//1t8D37r3Xvfuvde9+691737r3Xvfuvde9+6914Dn/XPH+2t7917ruXg3BN7X034/17e/de64i9ufr7917rv37r3Xvfuvde9+691737r3Xvfuvde9+691737r3XvfuvddWF7/AJ9+69137917r3v3Xuve/de697917r3v3XuuBGk3v6R9QP8AiB7917rkDcX9+69137917r3v3Xuve/de65f2P+Qv+I9+691x9+691737r3Xvfuvde9+691737r3Xvfuvde9+691icm5FyP8AWJHv3XuuB9QsT+Pzzzzb37r3XAghb3OofXkkHm17E8fUe/de64EueRc/7cf717917rGyPIQoBBPJ9R/H4N/8Lf4+/de6zR0sagaiNQuCDfjn+1fn6e/de6lgCw4Fv8AP9jb37r3XEk3t9FH5Fh/vP+v7917r2vRezXt9WLAkD6klffuvdNVdmaDHLrnqYVdTqPrAFjf66iB9P9j/ALf37r3QN7k7+2Nt2YjIbgxVCI/ICaiup0Y6TyChPH0P++I9+690WbtL5+9KbOw9bJ/e7H11bFTyaIKKpWVg2i4DFf8AjX+t/X3Xutbj5G/JvZXdG7cnkK6oylZTyVTxKiArHocghyzcWsP9t7917ojOVy/U0c80ctJWxQSzMFkUl5JGYlUjVh9L/gj37r3QL7m3N1NR1k1B48lAYY2DM0wJE2rSsZvySePyB+fp9fde6TUUvVGejiX+8s9C4k1yCUK/j0XtG+km4v8A0t+Pr7917pbUG1dnZTG68Ru6gLxuFUTBA6GNbJLIjOhWP83BPH4/Hv3Xuk1Q9cVdXWyyS5jG1FIrO0s9PVxanZVPiaJCRcNaw/w59+691gqcDkMewjpaNJghYFWKsbh7F7A2PH5P+3uT7917pI1mF3EK6OGlxVQIZHDSME004DuQQz82a9rD8/j/AB917rFJt3MBqcy0dUjBzHK70zBEA9QCgD6c/X6nj6fT37r3WObZ25qiaOKioatI73kMkTapNJ1MyM30On/G349+690o8dtN6mvpKOuaanillUTVbA3pyoN7ovJP9kkXA+pPv3XulZkeshjoTUUbzzUsskJWSSaMyF1QP+2YzZkc+kMSTfjj8e690nJNvVKVAEM1JQ6Syq01XGHUg3FwTxf6/n37r3UOTFxCYmqzeM+4R7ROtRG1mBvyQfr9bce/de6c6el2svqq9yUhaEKkgjLOwbgsp0fQX4/1vfuvdLHG1uy6GBIZ9ziFSfMAkPnOgG6r6iLDj6H6f61/fuvdNkuT60+9Jk3IGepdGcEDUUPIBT8fX6D/AGPv3Xum7NV/VwhaOgz8qsx0v+yF9Sk8gg83AP55/Fzf37r3UDHZTq4oC+4XeYO7AOujxgJYuCf9jweP6+/de6X1LVdYywzy/wB8o1PoFMsmnUhABe4H/G+bf1Pv3XuudJktmtVK0W6caQHMgMllVRc6GZrgc3A9+690I9PU7QaGnjgzmLqmnZTNL9wliEADWF/w39ffuvdPtDjjM6x0ElPLToPJdZVdQrLpBUqTwSOP9h+ffuvdWm/y5N6Vm2ezIaGeoeOCpSOMrNIypq16QRqFvz/tv6+/de62p9q5SDI4+mkhdHtEgc67j6AG1jx9bWHH9OPfuvdK3nkqy2B4NiCbAArZv8f9h/T37r3XP6qSfUv5YAf7Yj/jX+v7917rhqUcXIvzY6R9f8D7917rxMai5Jt/gVK3vxYX9+691ibS1goAP4IIW9/9V/vv8Pfuvdd2OlfGHN/qCASv+sB9ffuvddC6kBhquByLj/b2+nv3XuswcAfQj/D6+/de67JNtQPH9LDnm319+691yBuL2tf8f09+6916wvf8+/de679+691yNwFBFvqbfnn+v+wt7917rj7917r3v3Xuve/de697917r3v3Xuve/de66sL3/AD7917rpiRc3uBaygAW4Atf37r3XanUAbfX8e/de679+69163N/za3v3Xuve/de697917r3v3Xuve/de697917r3v3Xuve/de697917r3v3Xuve/de697917r3v3XuuwbfTi4IP+N/r7917rkAXtc/Q/UcH/AFvfuvdcSCPr7917rr37r3XEkjm/A/Fub/6/v3Xuuwbi/v3Xuu/fuvddFQTcj/eT7917rwAHA9+691lWwQk3sfpb/be/de6x+/de66/Nv8B7917rCfqf9c/737917qPJ+f8AAcf4cfj37r3URiACP8Pp/r+/de67hHqB/JJA/wBt7917p2j4W3+P/Ee/de64TC4I/Gk3/wAfqOf9v7917pjq6AVY0OQotYDSbEki51Ag/wCA/wBj7917qv35l/FHb3eWxcticlSiWVoJJoX06ys6qxRuTfi/A+n+B/HuvdaFfzf+GGW6f3tlscjsYJKyreBNLDRAZCDZr8n/AFz9P8AAfde6IDszYz4HPpNXQtHHHMhJKk+UEi9x/iPr/T/C3v3Xuj+bSyOw6WSOOtpIzI9PdC0Tsob6AlA1vx+R/vfv3Xugx73g23uyihhxsUCGjtDAsMfikXT6msCdOk6vqR/X37r3REajbNXjMn9wgKQQyBViSQS3W/62Vbrfn+hI+n0t7917oQcZWyo6yvUTO6XCQ1GoRG1iAALXHP8AvY549+69071u4PtkiKO5eZ288SDxxpJYaWFgDa/HBt+LX9+691ioc3Kanws7PPUxuGXzFbBzy2tzb+yORz9D+Tb3XuombytQ00YqGZhAFXQhtH6AeWsOTYDn8n6+/de6TrZeQu0VJHIzMxLIdIeKO/4VuByDwADb8+/de6mU+46ihiqSJ2p4/Rp0prZgp/dZm5II4v8AS3Fh+T7r3WOnrpcglVVPLAeNZMpZZpCRZbX+gN/xyffuvdTcVVzIkyQyeVljkPiYlUU6AFW5+p9I9+6902Uu5amOtT9xlDEr6eXZ1tYJYaRb66hz9RzwPfuvdC/i98U1LSU6vUVMlTpkSeKb0yCOQjQ0LKtiQP8AAkc8c39+690LnVW5qKXLwTVyFo4JAyrUuNbRl9N2H1vx+BcW/wBh7917qx7rfbsG654a6htMkDl2pShuqutoXjKW4FjwL3H1uDc+690MU3VeYy+QojWU81DjJJQZ5UjVSPE1jZCtjxb6qPrf37r3Rg8R2ZsnpHDpR46nSrrkXyJ4VX7svGtizgc3UrqIvaxHBI9+690CG9flJ2JvZ2hSaowmOYuV+z1eIo36C8jAm7C1/qRyBxYe/de6D/F7Tyu5aWtzVZVtOsMLT1AkqxJPI7SXjaMN+Qbm30P1PP0917qQlPQUkaJTB1PpMiaIklMifqLsBpU8chbf4/09+690j901hendnLKplDOp0qw9IB8aAWJsOSOD9Pr7917orvZVDTVeOrAYYmEkTaWkJmeKOUFQ5BsFa9+LA/m4v7917qnTf1IMVuurigi1eJ6m1QUsFdWIMq6yebWH0H4sPfuvdZtu5I1HjpndCjuf3WlQFwEHraQ2N7m1r/S3v3XuhHaGRqR1oC9W8UQWoRxEVEXLEpbm4Jtf6n+vv3XulbsuhIIrJzGsVtJiZSrqJF0eMrcc/m9gf979+690N+K3jLiERqZpCYomjkjWyBYWLKVcG+ofT6/4/wCx917rFUdh18lUZ5EcQrErSSA6XDEEI4X8KCPpbk3v7917pXbb3vm6bHQ5airmnpZZJRJAJ1SVAg0tKxb+vAt/vH09+690OXWXaNbka/VK1088alnkC2IsW4P+BF7cf7EX9+691Yd11v2RJop6WaaJjGXp0j1W1I2q5ubWuSOb3/2/v3XurEuoPkLm8VVwwVVfUrS+NdPjLEwnQGGof1Y/j8fXm9vfuvdWidR/KOMJSJW1+pWRFbVIxYHgKCt+PoL/AOx/1/fuvdWFbK7PwW5qWJoa1PJoWwLLe9gCQCb8k+/de6FeKZJReNldWsQxI5uPr6T/AL7/AG3v3Xusrxhh6D9DYDixt+ef+Re/de6xBAOTyR9P+K+/de6yKAXFxcEG4/rb/kfv3Xuso5ve/BIAvYD/AG3v3Xuu7f74kn/e/fuvdcHAFrD8m/A4/pz/AF9+691gCfUEk8/14P8Aj7917rkAB9PfuvdZFY3A+tz/AIk+/de6zjgE3tf0j+t/r7917rgfof8AWP8AvXv3XuulJYc882/2Fhx7917rsAD6e/de679+691737r3Xvfuvde9+691wZiLWt7917rn7917r3v3Xuve/de68OCD/T37r3XJhzf8Hke/de64+/de697917r3v3XuugAPp7917rxUH6/7f37r3XViv0tb6m/1/wAfp7917rsEEXHv3Xuu/fuvde9+691737r3XF/0n/Yf737917rBzbm1/wAfW3v3XusJBJN1/wATxx7917rCygC4v9bc+/de6iSRn6jkAG4Nvz7917pveM/Vl/1mt/xPv3XuuMd42LfW1rcj6j6cf7H37r3SkgkGkEG17XBP144Pv3XuudREHS9v18mwBP0sCPfuvdFr706xxO9ds5KjrqKKctC4BePWDeMgagfp/vvr7917rTo+ZfQMmz9656Kkx7xQtUyPEDDYANJyyGwFh+f99f3XuiHbY6/nGYaqmoWl9Q8sqr4/NGjaWQkXHHH+J9+691aX8dtmoaqgq4YgiwwqjQBfpG/IN2Fjpt9CPfuvdWOx0LQY+LTAhCR3UqqCwtdr6j/je/HF/fuvdAtujCyVtS9OKckyGVgQIyRr4/sX+gJsDb/XPv3Xuiu7/wColr6VqPGNkDmRM1TJUyKpp44BwIlCE3Njbk8c/wCx917oM8R0vnaWGYV9brjUlm9DaoVBF0AH11Xv9Txf+nv3XuhK2T0ulYXeESGKGbxiqKB4VkJ1MVJtdQOSQf8AD37r3WHdWzhjZspRmeOo+1N5ZogGh1FtWlSbD6jkC9vfuvdFI3vi6mV56ZKaMwKziNrWBuwfSv5vcixFv6e/de6QlNtOaN56hqOOR3ij1DSC3IIuEt/Y/It9bfT8e690tMHtuGnUmTGxSqdUZURHWukXV1/wP0PBtwOB7917pW0G0JpUk/3EKaN2Z3ZQFclrlVGqxFiAP8b/AOv7917oQcZsWKtSgjSkHIZWRohdHFgERv6H8/1IvyPfuvdDptjqTCQUglqKOjiq0Eh+4WEF1LGwguOAx/1ubfT37r3QkjYu36aBY4kWJ3h/dCKnjvqsVk1qbfXkce/de6TmZ21tqngr4qbxmeWm8BeOMHxsjrLpUsCL8N+OObfX37r3RH+1dp0gqFqaanR43qmC08N45JAF1OST+nk3H+x9+690RbfeCNKKiojYRvTu6mAgPIsEl7yu/wCT9Ln/AIr7917onO66Wc6JJKRH+3DGpUuyPXCNy1y4/ABAAt/Uf4+/de6BjJ1FO2QeeejMMMsemOmS+in5AVl13+pI5B/2HPv3XumKKnWSpPijUs7FVIbQxLNqB1Xtfjk/T37r3U6oxeRqUeR9V4ZBGqKwYKFWzEH+nAuRx/tz7917rBIK+hxk1BFU1MSVEmudVYMFRRxcMLWIZvr9ffuvdBvX0bwlgsLmOPyB5FAVpQfUpZjf9NiSfoAfx7917pDVQUxhIx5BImqU6tOlddrAEf0v/X/H37r3Sv2tRY+saqiyDxFYYWamhkqko3qZTYRwRVbgqpNiWJUggD8e/de6UTUVAuRp6LFVQWgLRisqpZ4auOnqBbXGKhVjEgBJ5UWH+tb37r3Qw7fqNv4innEWTNVkYqxkilFvC0VgQQp1EEG/II/H5v7917o5fUHYlHQVOPWCtlmnIWSZ+Y0BJF0QmxNhbg25/r9R7r3V/vw/7akFXjAJtDF4QDqJY2b82P8ArE8XP5A+nv3Xutl7qTcQzuEoalGaRhTx3s1wp8Vj9b/7wf8AePfuvdGNoJQ8SP8A6oc/8Gva5/p9PfuvdP0fIT+hv/r/AF/437917qRqOrTxb/W5+n9ffuvdSE/SP9j/AL37917rl7917r3v3Xuve/de697917r3v3Xuve/de65AixB/1x/r29+691x9+691zQXP+t/vf49+6910xub/AI/H+t7917rj7917r3v3XuujcC/HH1/1vzb37r3Xgb8j6f7zf37r3XZ5BH9ffuvddAACw9+69137917rskkAfgX5/wBe3Hv3XuuvfuvdcWUN/Uf61v8AiffuvdZUH9o/QX4H+tz7917riSSbn37r3XXv3Xuve/de697917r3v3Xuve/de67LWUi1yfoP8f8AD37r3XEG4/x/I9+6910xIFxz/wAU9+6910rXNrfj37r3XP37r3XvfuvdcQxLEccX/wB79+691y9+691737r3XvfuvdZFN/T+LH/X9+691j9+691737r3X//X3wPfuvde9+691737r3Xvfuvde9+691737r3Xa/qH+v8A71z7917rtv1k2F/x/hx+Pfuvdcffuvde9+691737r3Xvfuvde9+691737r3Xvfuvde9+691737r3Xvfuvde9+691wYMfobC39SP969+691yUEfU3N/8AX/3v37r3Xfv3Xuve/de697917r3v3Xuve/de697917r3v3XuuR/SP8ST/tuPfuvdcffuvde9+691737r3XFrg6r8D6gf1/1vfuvddg3F/fuvddE2PN7EC1v6g8/8R7917rsXsL/X37r3XFwLE/n/AHw9+691i9+6911e5ICgW5JA+twPqf8Abe/de6zKigAW/wB5P+v7917rk/jU2tpsAD9R9eeT7917rCZI0BZihW/1LAHn+t7+/de6a6rPY2jQtPURKUuLeQAAHnk/Q/1/1vfuvdFo7W+YPTPUlLPPureeExrQhmNPJXQy1MgCaiEiU3B/pcc/059+691Uj3P/ADwev8PPVYnrfB1ufrgJVjqag+CjACWEv15Hv3Xuq0d4/wA0T5G90ZUY/C5ODbGKdnFRJQBmcIW8YUkKeQRa54v7917oqu/+yN6ZHOiPJ74z2crERpJ3nrZ1po2lGtlCs1rjV/sB/X6D3XugsqNx1tc4hqamqmpUd4pXEjTS1OpiOCx+lrfn37r3SdyVbT1EMUFKGheGdzUSFrhogdKLx9SBYG/+8+/de6BzdNVHEXiDEeW9OsmohQ3k/WluOCRb/kfv3XugP3RQwwRStVCSWWVdC1k62RzG2qQLJySbWHP1/wAOffuvdARXtJTed6SdVkiU/qlKAmT8BCSTb/EG/BPIv7917pP47K5ynmvFkKiMRrI8kizyBLkWOvn8fW35HHv3XupLb33JQGWWly9UY/GA3+UyiKdwdTOqXva/IAtYf7b37r3Tb/pn35S3qBkattcwAIqHF2f9Km/9m5ueLfX/AFvfuvdPtB8muzaFWo/4rOwVtcyuI5EL6dUQ8h+qjgn+n+FvfuvdZ4fk52QzRmbJzTNE0khBKFFkJuzIx/1rf7x+PfuvdO1Z8lexa3HqkFTLDO0xeaqjnJZoyLWIT8c/T/b8X9+690i6vt7fJpnWXLVzTMyytKkzq/icEhbA3sDxYHn6k3PHuvdT6PtffaU8avmaqpp4wZRH91UKEdjZtKKSBY3/ABa4559+69070Obz+TU1WRztQDKF8IgqQzqNN2MqzMCOTyf9j+ePde6yY2bLSZSNUyDyLJP9vcszx6mOkShx9Db/AGHv3Xuljm54MHPS0q5iaoqZo3lrIGRFKlDeP9yO4Ifggckf1vcD3XumWo3F9+IadJahXXQwjZzHcabaVZfqP959+69090qUxoDM4dpFkLPI7nXa9kQkfQX+n9QP63Hv3Xuk9VPWzGoMjFQqExHWbtdRz/QkAfm/Pv3Xuk9STrKtSlXV+Bqb1RopJknct+kt9bfi39Pfuvdca+eqSGqfzSKNHkjaNiNLCyi6/jj/AHk/7f3Xuk9U1uSkpkiFZVJ5FjDeKWRIiUYMA5ve4YD+gP5449+690rMTuSvo6eFY8tUPMC0LK0jnSkYuujTb6ccjn63ve/v3Xun3/TVvXBSH+Dbgr1mZDDLFrkMPoIsbHi9wD/W/v3Xuhh62+bncewspS5XF5qaOrpChWRlJHkU244H1/F/x9T7917q5f4z/wA+7szZ9ZTY7sCGHKUgMcRZVdWAUcuSw5J9+691YLlv+FDm1Vp4zQ4SHygKCpfXpP8AQ/6/Pv3XukhL/wAKDamUeSnwMCxanFh6V4JAPPNxb+v1v7917pj/AOH69wZSqdaKCmjDNoCG5035LEEj6Ef1/r7917pn3D/PZ7Boo5PtaSmqIwARJCbIWAuEJPH/ABPv3XulL15/Po3RFUw/3nwUNTTSNcqjEyRqwuCwPP54Fvx/re/de6sP6o/nSdPbqFOM/G2NeQIHYsLjX9CQfr/Ti1v9f37r3VkvWXzC6K7UpoJMDvTER1MwBNLUVcUcokktpRQzC4H+HPv3XujCjO4ydBJR1kVVGVBEkEiMrA8gobm4/wAfp/h9PfuvdOFPULKLhh9AeGVh6uLX9+6904i9hf62F/8AXtz7917rv37r3Xh9Rf6fn37r3XJvrb+gA/3j37r3XH37r3Xvfuvde9+691737r3Xvfuvde9+691737r3XVhe9uffuvdd+/de697917r3v3Xuve/de697917r3v3Xuve/de697917rizWNrfW1j9bXNvp+ffuvddcqfU1wRxwOD/sPfuvdchfkn8nj6fT8fT37r3Xfv3Xuve/de697917r3v3Xuve/de697917rmDqGk/X8H/AB/x9+691xIKn37r3WIi7ekG4tc/j/A+/de6yA35Hv3Xuve/de697917r3v3XusjcKB/rcf7D8/7H37r3WP37r3XFr2JF7i1z+ABf+vv3XusR+v+9/6/59+691Hk+rf63/Ee/de6huRa1uT+fyB/r+/de6yU/wCtQb/2iP8AYD/ivv3XunReEuPryf8AY+/de6xlWf68j/YD/effuvdZEW31A4PH0NrD37r3Sd3HRwT0NQsgUBopP7INyUPB/wBf37r3Wop/OL2Kr1smWjgpIFo2qGDIqqztIfVcoBf68X/3j8+691q51tXHT5F42lMbS1TiOouHWMX5b7fSS2kD6A835vz7917pslqszNVmRHlVBK0YdG8QMS8eVYydVmvexNx9OLe/de6n1dSjmLXWXYEGUyXJcMLFQJL3Fh/Qf09+690w1G36WoIlgc2kdgUUAooAB/Fvre1+D/T37r3Tc2DaljlaS6Ldw7LrcKtvRZnJsSbg2+g/2Hv3XukFkMfLUSSHzvojK6gzBmTTc+l/rb8/1H+8e/de6h1GNqlpklp5LMslhHpu7K30cG1vr9Lfj/be/de6b6qvroplpft5JyNEcutiRpJt5EFrn62A/BFh/h7r3XhSVjQzuf2tLa45wHD6tFtMjg2a3HpN/rc/0PuvdJueetRXjZ/QA8JVSul/Jz5DxwQf9v8A7b37r3TQmXr4LFnKoHCFLg6gpsshJ/AseP6f63v3XunXH5ZvI1YZJNdYT447gLGsK+qTkD683/2Frn37r3WJNxuh8SpGxUyPxd5I/WQbL/iLWJ+l7+/de6EWjq8dVR4yoesjaSonpkaghLGYELa4Y/Qk8cm3+xv7917qxz4u/GXdHcGZo4sRi6pKV5IdVS6syQx6+JJ5o+D+TY3B/oeffuvdbGux/jn1p0R1xS5TceQV8zT0kcU5YRxQ+VgPWxF+D9BcHkEW+vv3Xuibds940+SrarG7XFNHSPJLGtSpCIjRKFcRiEBg1rcj/ex7917oukNH/FIZap3LVFQ8YkeUPMxCENKiy6rqLtcgG5/JsBb3XusFeIcSKjGSR02Qp/LCVqo08cscJ9fjRAR+n+vP5Fvyfde6SGZ7FmxcyQQ5AxRRvEJlPoJVbqiMqAAcfUfT8kcn37r3TAufr8/GpimdCsglm8bjTJJJIQTrUfXTb/XAH9PfuvdK+jxeXrYgJNao8bqGYPM0cMZJWZFe68N/hf8Arx7917oMN69e5Sqp0XwVNRUzCVKmORUBESkeCSAAC5NyzA/Qfi54917qqL5Jdc5zbWZqpv4a8SuqTF6eN2EnnujlrXFyLXFuLe/de6KvQUdVTinZyRGki+RQqa0jkBUC9gRY2P8AUfn37r3QybeWMJHURCUxWMOqSTWzlY7sygG1tV7A/wCJt7917oVKNftcdHUqZiKiUeBYwvMgAHqRRwtj/Qc/j+vuvdSKvPyUUVVqjkNVKqxSq0LvGiEhyQVH6fry3F+P6+/de6D+u3gJKthHVCHSJIZNJQqxkOuSyrxYggD+hvb37r3WDHbsmp5JKeiqpWilkVhFJrMAPAf0gAXPH+9fj37r3RxOpchTmqjq5ZIYzIkRkUam1SEW1ohHA+v4tcf7D37r3R/dj56d6KkSmkk+7g8rFwxhTwuf0/gEAC4/1/fuvdGN2Vuis+5iWSRmhAYLMHbVIlgDrII5HI+v4/Hv3XujNYDsTLYo0a01QAgbUCJCxEINg0hF7tweTfgAe/de6PB1Z8jMnhXoiKqSRXSIkrKSGXUCfr+k2H0t/j/h7917q0fqL5PYnOwUkFdWx+Qqii0oLX0qTz9Lc25/P+t7917o62E3LQ5iCGelmjlDqrWUni/qv/S3I+nH/Ee690pPIrkFWBuL3sRf+vB9+6914X1E/wCFlsb2v+f9e3v3Xus6ggc/Um/v3XuuXv3XuvEX4Pv3Xuo1ibWP454B5H19+6911fhvrcXHNvx7917rgrsCPUbXHHFvr/h7917qUHuLXAa5tx9LgAf7z7917rtb2Or83/21rfj37r3XYAHA9+69137917r3v3Xuve/de697917roG9/8CR/tvfuvdeIBvf82/2Fr+/de679+691737r3Xvfuvde9+691yBuNPJN+P8AbfT37r3XH37r3Xvfuvde9+691737r3XvfuvddEX/ACf9a/B/1x7917ruwH0Fvfuvde9+691737r3XvfuvddW5B/pf/effuvdcJPx/sffuvdYxe5BsRbi1/z/AMb9+691jZF5Nr8cD8Dm5NvfuvdRiPxb1fjSOLX9+691hkjJH0txcC30ufqLf8T7917qG8RIJHJ/ABHNr/X/AB9+691Mp3Kqt/xyR/rH37r3TujB1t+OLEf0/wB8PfuvdMeXoxV080FixIfixNxpvYAfX6j8/wBf9h7r3VK3zZ+LVVvyqqMtjqeMOQWOgKGt+ogAXtf/ABP/ABX37r3VPFT0MmxqlWzdPK1MlSxnp44dU0seoi0Wr8/Sxt9ffuvdGF6YpMVSSzvQQvTQPI4pllCtMIwwCxuijggfUn6/QfT37r3RrqiaJaEpp0kxsJFNwY4wlgwB/JJ+tvfuvdBNkaqCKdnEZmkRtOhVOkBr+O4UA3+t735/x4PuvdNFNDS1TGZ7O0ZkMiAAsus39TAcW/ANx9ePfuvdSaHC4+WaaKaGKV18g8UiaAwkiYs4f8/gD62F/wCvv3XukbubJZTF7YFNtbE/YMLU4lACQqyyMZHjU2uT+Tf+n4Pv3Xui2bozX2+P+0lKmoqVByEmouzVLcszMPoLjgfjn/X9+690BlTFBmqpmjGpU0xuotw6H1SjRfj6fnk/n+vuvdDDtHr6izFREskSpcxx61UafGAC9yRa72H+vY8i3v3Xuh1x3SuBWjrquZKozxMy494Uj8CCwBjmBN7n/C9rXv7917rDQ9Y0sSy6Dca7epAVMgI1KNQ+g/P1F/8AXB9+690s6HYIhppvFEhlciSlKxA6XNhey2/pwT/S4/Pv3XunaDBy0lDUUckYlaZ42R+SQ6XBZuQdXPv3XusdRh/t10ynx2QPIzLqEuhl1K/q5tfi31P9be/de6DnfENBRwz1GNdoz5i4ikCmRyYuVQx/6o/T/C3+J9+690RXfmWIMhMQaRT5JPM7JpYsboCo5sPqBzci1wePde6KPu4UNbJV6gKUx6PI0gUCUyE+iVDf0mxKi4Nrni3PuvdFT39SVVRTVSSSUgpacyGKpp4lhkkBX9iPUQR9Q3+JtYW9+690U/N0CQhpJHcyPGZfUoaP62MUKgfUfRvr+CPrz7r3UTHDG2ijq7QyBDJyOFBYAMzDm9+LC3P5Pv3Xuhzbb+BoqalnxtWtbTyUdPJUeSIqaepqDeWCUG5JABP9fpx9b+690jsnQYynyCukVLX+dZUSBydDxr+t9SkAEXFr35vx9ffuvdBHnsEVhrK6BESjSUoGjkBJvf8AbCEH6fk2t9PfuvdATlY4oyZPAixqpisGCsDfVZhfm39fob8Dgn37r3TC1RUNYRArobVxZ10Fbajqv9Oebe/de6d4K5yYEWIqQBrZl0wi54KpwAD+PyTe5IA9+690vNu1NIs6rkVlECCUk01kqQSb3V1HHIF+Pp/t/fuvdCzsrdr4uvVopyqMzmIvfXe5VVBb88KeT/W3v3XurqPh12tTmbHPLkilVDNCEhY6w5Q2OvSebE/1/wB59+691t4/EPfDZnbtGqTBy8SE6bFgpGk3uTb/AFv6+/de6sfxMhaLk31WJubkEj6H37r3StQ/T+q/7bk39+691nHJVvyb3/2At7917qUn6R/sf979+691y9+691737r3Xvfuvde9+691737r3XvfuvdeHBB/p7917rtuCP9qNxx+LXPN/fuvdcyNKfXlvx+Rb639+691j9+6911ybabc/1v8A7D37r3XSsGva/Fv95/5F7917rsi/+++v+B9+6916wB444+n4/wBe3v3Xuu/fuvde9+691737r3XJSOQfobf7x7917rj7917r3v3Xush9C2H5PN/8fr7917rH7917r3v3Xuve/de697917r3v3Xuve/de69/T/Ag/7Ee/de68QNRYX9QH1t+OL8f439+691737r3Xvfuvde9+6910Rf8AJH+sbe/de67HH+8c/nj37r3Xvfuvde9+691737r3XYNjf37r3XbCxP8Ajz/t/fuvdcffuvdf/9DfA9+691737r3Xvfuvde9+691737r3Xvfuvdc0+v8AsP8AiffuvddP+o/7D/evfuvdcffuvde9+691737r3Xvfuvde9+691737r3Xvfuvde9+691737r3Xvfuvde9+691737r3Xvfuvde9+691737r3Xvfuvde9+691737r3Xvfuvde9+691ybiwtaw/P1559+691x9+691737r3Xvfuvde9+691737r3XVh+ef9f37r3Xfv3XuuvrcH6A/wDEA+/de6we/de6wmUKCbW/17/W3+t7917qO+Sjhtdxb/bnVwQOPpx7917pE7k39i8BRVGQyNbT0dHThmmqaiWKNE0rzcyEEf7Y/wC8+/de6qt+SH81fpzqGGtpcbkV3PlYRJeHHvrjRhcIHlUn6Ei4/wBf37r3VC/f384LvLsk1FHs2ZNpYlnnivSS6qvSDpiZyD9CACD/ALz7917qq3c3b+8d8ZKprt27myuXrKkyO8ldVTSKGJ5CqxsB/T/C3v3XukHLuCqknCLVGIWCK6glnj0DUjubm1x+PfuvdD11fmKPEwvX1dcySvHrFNSjV9zJGSY0kkB9IJsWvbn+nHv3XulRX5f+8OQNbK6UMt5HGkh0MimwRrfkj6H8fkfX37r3SfzmdSgp9FJWJLJEFapjCoqgBQWufrqB+n9bHjn37r3QX5DetRRRTGEEio9ZdmCsQ/qWyc2/4p7917oP8huurq46hZkgeQstk1BlTUutWUn8ngkcc39+690HdblIqx/BVz1BhphJNJBGWdlkcaWKM1wAxAJ/23v3XugcykMNRkHh/cha/kRihNx9QG/HA+o/r7917p2TFIlM0U2thUpG6qQLyJqJ0qRe3N+P6/X6n37r3SRqMTTx1NO1XNJ9iCXmC6FkiiD2YKL34sR+b/j6E+/de6hbkXAzVbjDSzCj+3RFjqFUmMqnLXHHNr/U/X6/0917oOxSLPVzfvxRxmDRovdpmBs4Uj6c3+l/fuvddpRCISOXkqI9aoUTSoRCf0rfkkfQ8D/ivuvdSdf2sJjpUEwJF0Bu6o5DFS9x/h/jb37r3TlLC0jQysAGaNYyovpCEXLaVP8AsP8AeRa3v3XulHDQ4qbEVL+WRMlBIFhiVgImiI9Ytx6yTwebf054917rrHULcGbmFRG7rISxKN9FIN/9j9Of8OR7r3T0s00PFPIYUdlJZA3FhZQWB4+g/wAL/wCx9+6916GacSvLUiaskUqwKhtbDSQiEtfj+luf8ffuvdOtGZamZS9KVkiJsGABHp1NEG/JJPI/pb37r3Sroorusukx0rJGKuOSUsS30TQPyR/vvx7917rJlofE8EgvBEWDBirNrU29PPAJ/wB49+690lchTymqStjp2WnQuup1CMSDwyA3Dcjgf74+691AhqfJUTCZmqRIjB4nWxQr+lgF4/1v969+6901VVJPJJodwisrPGCy30Ej1MAf99wP9b3XusFODSyxsv7im9luNSk+liSPqD+P8P8AW9+691knphNpEIJ9bu1xdhZeRcfi/PPP+J+nv3XumdpY2gm8ocOJVXi1ri5CEWva35PF/qffuvdYFnkMpSQtCVt4mVm1AEem5HJuLAEn+tj7917pT4qsx0HkGUkaWOQGOOUyyjwsFLGceJWbUBbTcaSb3I9+691KxtbOVZJp55BI4NKoVh5Vt6Ge3045AHHv3XuhAwz+OSJFLvI5B1RgjQZDdzfm5H++Pv3XuhJooKCWhqoqyaqRERjTIylvJV3Ppf8A1Kj+n1P19+691xgp52FLHCZS4ZjI8MblWVVOgL/tJ/rz/sPr7917pS0+TzOFoTk4KgKIz9q8DykTlw3pAiHNvoffuvdKnY3yM39tbNUs9Blq+lMcupvHPOgU69Y8ekgf65vx9ffuvdXE/HH+Z33JtfcOHxG5NwVNZinNIFhnl87PROB6zIxtwLHk3HPv3Xutsn40dxUfbuyaDcNNUrP54YXfhRZpFBsSOL3PPv3XujUwm6WH4+n5tc/8i9+691kBv/tyP9sbe/de65oCWFvxcn/WA59+691x/JP9Tf37r3Xvfuvde9+691737r3Xvfuvddf15H/FP9f37r3XYv8Am1/8Pfuvde/2PN+eL8f7f6+/de697917r3v3Xuve/de697917r3v3Xuve/de697917r3v3Xuve/de697917rrSLWtxe/59+69137917r3v3Xuve/de697917r3v3Xuve/de697917r3v3XuuYswsSb34P1+v49+691xK2P8Avube/de64gAcD37r3Xfv3Xuve/de65KCSLfjn/YD37r3Xbn1f7C3+39+691w9+691xY2F/z9B/sffuvdYXBKswJ/V/hfn37r3UdrkNf62P8AvXv3Xuojj6H83t7917rPTgX/AOQb/wCxNh7917pxTlSDyLkW/HI9+691yAA4Hv3XuvEAix9+690k94Vv2eFrKgAHxQyMb6hfShJBv/sPx7917rTC/m5dp1mY3NW4EXipVllKsPX5GVvUgt+P99+B7917rXFqqH7qvqZ/JpMkzvCrB7RlnC6nXVdQ1rXC82+t+PfuvdKDcu38jtqmoKp6elEFVRofuY/K61Drd5JQukN9Cg1XANvfuvdBhuDKgtSzSQ+KxWMwaJA1wpKOp1auR6hc/wC29+690mU3+2J/yfxGcTKzg6JSNYbSBqJsALA8gE/425917rPV7vrckEEhWCNhpeH0rxoDcqo+vJ/H1v7917pphyUU8iKkPhCSLGWsxOsvp8p0/UWuebj63ube/de6XX2sU1I8lOqTSIxMvPjjWEHSpS/Orgng/wC88n3Xug6yCiOuMlOkhsbBZLkAqb31X5X/AF/fuvdZqP7uuiqiCzQ0zRSS06uFQq503VSB/Tm34t+PfuvdZ8jtqGpo2qH1wuSVUoLDTpBGrT+eWuTf/bD37r3QK7kpURn0+Z5I0MZCsSjKSVHA+htb6W/4r7r3TFSfdiOM6pPFGulEII0rYAJzz/S5vc/4+/de67lr6hJwPEqaxGmuL0sNJsVNvzYfm/8Ajc39+690bf43dV5TtHdmKx1FSGaOSrj885CER2cWvIn9kc2H55NvfuvdbYHVNXsv4q9X0iClgOQShR3VLMZqhIVLRtK1wLMCdPH+xuAfde6KB2p8nN2dlVVTR1FV4drVVfHL9lAwjmlWNtVhJYFACxVtJIuPp/X3XugwzGW2/W/a0uDYJLG+mWV0Z3qY3QNpEshIDhtSlgACAOPrf3XuuoilNDNTGqFPKSszAyqSjKbN5Cg0gkAXA4PFweR7917oPcxvOklq5aKoqEFLGPt5nj/blQBw9RUK0duETV+RcG5+gt7r3QVtLLnKiVVkQ00EkgUvDrmeCS0Ucz6lBa4APJve9/p7917oXtvUEGCo6Wmj8MzsoaSUI6hEYavJMAbAr9B/U2H0I9+690NG3cvHRtGZ4HsR++rGyrHa6qxk1AEg6iABwQDYcD3XulLXVmPqoDJCitrdvGjqPIgIXlJCb/1FwQOLWsPfuvdFj7Y2ltvc1PLT1tIklVI8cjeZQsSqVKyHStgLabnj/Ej6n37r3VQndPXcW2NwyyYenWegLtIrygQwSNYM48cFiQtrg/kW9+690jMBUqKRMe/hWjjleojSKGNH8kwV5H8gGpkv9ASR9ePfuvdPzZSSFfFDKshSSygkKQRYgsDYaf8AEX5J/wAPfuvdMeR3HVxrVO1ayvURmGVWN4pEPpEalOSLkm30v9foR7917pB5WhgpWLS1HjqWjWWOnSFWd45VuZUtxpNiObEEH37r3XPB0mR8iy0yssIPl1MRfQ1lOoqTb/D/ABvx/X3XujudTCKnhpWkmSPyJHIqy8PKU51NqHHN7f1Fj+ffuvdHe2pkNULFpJFqLAWibgRWU60KkXP1BX6W+v19+690ZXZ1WgEckLawyIiK/pZif84/iXjn+o/P4Hv3XuhoLzNHekJhSFYmkbVwquxuot9RcH6X/pyfp7r3Qn7dyU1MiNJVmF0RIY0BDqA6+sM39CTxY8nj6ce/de6GPbm9a3a1djxTZVxDMxcF5G1hgSB5Av6eLD8f19+691Zb0T8mctRtSxV9VJPDGqRyusqFUVSovY8kWP8Aj/Xj6e/de6tO6+7Qw27aOCSCsiaQoPV5NRY2F7gXN78f7b/H37r3QxxTJIAwOr+0CBbgj629+691J9+691737r3XRAP19+6914gH6gf6/wCffuvdR5AqrZSbkm/54tyeffuvddLbSOBYjkcj/XJ9+6912Bb6cfn37r3Un37r3Xvfuvde9+691737r3Xvfuvde9+6910Ba/8AiSf9v7917rv37r3Xvfuvde9+691737r3XvfuvddgkEEfUe/de65NYi44P0I/x9+691w9+691737r3Xvfuvde9+691737r3Xvfuvde9+691737r3Xvfuvde9+6910fof9Y/717917rB7917rq3IP9L/7z7917rxAN72/1yPp/tvfuvdRjG3JIJPIBNyLHnk/19+691gZD9fzwQfx/vHv3XuuKqb3N73/w9+691NhkAH9NNvr/AIjkcfj37r3WaUCRgQACS31+l9JHN/8AC3v3XugP7XxMMuFr6lqdXWGnlkY2B9AUsQNX+Fuf9f37r3WvB8k910z5OtoqaGPVHK+g+Mak0MRcH+lr8fn6/j37r3QJdcblNJOFCjRIqhViI8okJIdiR/jxewuP9j7917oyJ3DUVlM4llK6YtWpgAz3W7ICpN7H6/8AEe/de6Tk7KsjFjJpKxy6rEeQgf4m3F7fT/b+/de64w5BabzMGjUTIzG4XSbIdJa3+3H+Pv3XulBiq6CSJStSGqFCqSwUxmNhZlH5udX1P1/wsPfuvdMe6aM1cBiScLEoZHjRQghZgCCrD8kG5+v4F7+/de6LTuDrJcpBVOs4Qo41a2YFgG+gJvc/i3+tbn37r3QP0e3YsNkXijki1XZmJLgM4l9SyW45twP+Ne/de6MZ1+aMvGxcRh7Ga8i2TSpDKgX8EkcccXsfr7917ofldaijempKlY0kgEMbhRIySqTZyhPBuLg2vYnm9vfuvdT8VRhJI6USIXKamllAUNLGbNIASB+RdfqT9Dx7917rNHmhRzmOJWeWFiqsBdXVAdTWH0ADXtfnj37r3UeryVLGrx1NMFlHkqYahWCh0UhlVwP6Em/Ivx7917oOs5vCjoYJJtK65dCXd0eMB73bS54sbf8AEg+/de6LdvTfNJ4qsvXR/cGNxAulUj9FgpGn62UkN/sOPfuvdEb3vu3VVz1LTJJHLMyh4X8ihvGzO5Qk8kkXP1+tiOSfde6LHvTPRBpXEiyQpGJE8aqFleRfVrCi50/1JP1v/W/uvdFT3NvM5aoXDzVsdLRo2mR/2iVYEhVYMB/jyTYf059+690BuYr6T7kU1IqymimlDVevyCSMAXUICVubeog88WsRz7r3WDEDFLURVFXJ9y33HnFLEpusSnUwLktbS2k83vzb37r3Sip95VtRTz0wjphGJ5sg7l/G8ylWjWNk5uVUcccHn37r3SZly3mkYxh0EhQ6FawZD6BGHNyLn8/0+ov7917rJlaqKlxzUkkbl2LhwyA6ZCFdooWFgdQI5sbkcW9+690AO4qZdD3p1WMhlMjK5ZOBpjYjg6Tc/S/Pv3Xug2aqnoEkhjeZFmDRM6aSWjYhmBLg/Swtb8X/ANh7r3TljUqGEVZJTzVWOjl0SSKxIckWiUj8gWN7Dn+vv3XuhLxlNPlKh/4bCKapio5KiYTyxRlIlN3I8lr3AFlsfzybe/de6eMPURiZDNEZp52iMPKxrJKsmpS1tXAtcjg+/de6sE6D3OMLubFxRMKXmCR4zLrQNK/rMen6Dj8/T8/1HuvdbjHwG3qtVisXGlSHDRwoDr8gOuO6lh9D/sB/xJHuvdXq7dnEtLTEEMHiDN/asxAsAP8AC/8Ar/T37r3S6g5Vf8eL/kgEAHn/AF/fuvdSiLcj+z9P9ieffuvdSU/SP9j/AL37917rl7917r3v3Xuve/de697917r3v3Xuve/de697917rmpuNLC4vccfTn/D37r3XTnk88D/fH37r3XH37r3XRF/yR/rG3v3Xuu7AfQAe/de697917r3v3Xuve/de697917r3v3Xuve/de65MQbH825/1/fuvddoLm/8AT37r3XFjck/j8D+g9+69117917r3v3Xuve/de697917r3v3Xuve/de697917rkBcXB5X/evr/wAV9+691x9+691737r3Xvfuvde9+691737r3Xvfuvde9+691737r3XvfuvdZDYoLG9gL/14Fjf/AHn37r3WP37r3X//0d8D37r3Xvfuvde9+691737r3Xvfuvde9+691kT88/7D/iffuvdcD9Txbk8f0/w9+69117917r3v3Xuve/de697917r3v3Xuve/de68L/kWP9Pfuvde9+691737r3XSm4B9+69137917r3v3Xuve/de68L/kWP8AT37r3Xvfuvde9+691737r3Xvfuvde9+691737r3XJvr9b24/23v3XuuPv3Xuve/de697917r3v3Xuve/de697917r3v3XuuDMFB/qb3/ABzaw5/23v3XuosjBQbsb/QC5A55t/tvfuvdMtTWIiyEsQqjllI1Ej9Ki4/P+F/fuvdE++Qnys676NwVTkdx5ekFfHFJJTY0VMJqJGVLhGCk2BJ/P1Hv3XutVP5m/wAzXfvb1bXYXbmTrMbgfJIkNNQSFGkC2Cq3hOo3A9+691UTmewMxlpKhspUTCTIhmU1DPM8oU+oMXuR6uTc8+/de6T0SB7AO0rSgyGVBbSS2kRn+oNvpz+f8PfuvdZJ4IzLGk11dF9SuLsEUHUdf9b/AEH1+l/z7917pJV0ZORhEEjKWVgpDst11E2cfT/Yce/de6FPa7VEnlkp3ihho6dPJGzssszk86APrzcf65/2/uvdKqXNytEySs1OjKTqa5USKdICyD6cfT/Di1+ffuvdInJ5aOpXTTyKwaRFq2MpIj0gfrJ+v+9fn37r3SXyFbSiUmrm02RUg0kOraPQpsL2vb/YfQ39+690iqmUrPK5YafJdtLaRGpuY3Kj/D6H/b+/de6hNNRT0uSkWspqHwxanhdg8lUym4MD2/P1I/x9+690gamJXQ1viEvBVpA2kRliXVDf6NpPv3XuuMFeGcQzgLGUASoDCyBf7Afj1A8cfU34sffuvdJ6tyEBmn0QLUyRxNHFFMwMIjJ06x/qnvyCfzb+lvfuvdISWKVwzyxuHDur6V0aU1m/mUCxIHB/r9f6e/de6xvAkJBiKzXIQOyC4JXUwQDg8nki3Pv3Xum81QYBWlKSliBrAuWU6TZSB/sfr/vfv3XuuUYSOZyQUFlsPoWZgeS1wPrb37r3Tj56gQidkRWjVUu7+opax/pf+vv3Xus1DJUTyFafxnUmpl06QBYX9ZHPJ/2A/Pv3XulticXV1Apo1dJmldKd1hbyOisbpx/h9Tx/tja3uvdPU9BHjamfF1ChHjAmQOty0Tf2me/Bv9B7917rHTGSOTzHVHSRFLkBdUpQAg/n/Yf8T7917qVJW3q454IyQWLy2BUKOAZSL2LW/H5Pv3Xuua514qrVBoco4YpIoUtZAeAbD639+6906z5tMhTfb1UxhdwWQKl1ueXXn6Pzxb8f7D37r3Say89aKeFTO1RBE37Ol7Mtzch1H5JHN/yOP6H3XuoCI8U6TQowcx6iCQytIeWDA35v/Uce/de65xU8lcZ2qoVR20xLGpIMyMLWjN7g8cW/x/Hv3XuolVBSUiGmCSxyXI0u4L/S6q5/Bt/xX829+6911SQSepkdGewATVeS2kgsGP8Ah7917pXYbZ8NVHNWx0cjU1Mr1lW1Qv7Nkb9wA/UG9+L/AF/x9+690m8rjzUVRqKWiiiE4UQpGjMqopsr3BPJHP8Axr37r3TZRYapqWrIWilWaOeMgFFCACSxAuQSASb8/wCvx9Pde6ETD7My1bLULCkMa0USuAXUSTKitpUAE/gH/EWHHPPuvdKOkxT48KrMwln9LR6WYRSH021G4t/quDb+vv3XuhHXEVUeEpcissVQks7QN4ZtTwTxpYq8F/qV5U/nn37r3UehytVFIIoS8CR6kiWJR5Hhdh5Fd24BFjx/tvfuvdccpA+qF2EsTEeeN5GWzhxyZFPH0/4i3P0917ppkoCK6gWhkiqmlCyyq63p4g50mJiLG5I/r9ef6e/de6NH8dOsc3vXf+C2phqGuyOWymTpopWiV3po6cvb9r8qADbjj/X/AD7r3W/l8OOkW6c6owODn1mqaipGqI5B+iRog7Wvz9f8f8P8ffuvdHEjEarpAPFuSLEkfj/Ac+/de69pIvwfr/vre/de67W1n5/FuP8AHj37r3XH37r3Xvfuvde9+691737r3XvfuvddW5J/rb/ePfuvdd+/de64kHmzWv8A4A8/T37r3XYBA5N/fuvdd+/de697917r3v3Xuve/de697917r3v3Xuve/de697917r3v3Xuve/de697917r3v3Xuve/de697917r3v3Xuve/de697917r3v3Xuve/de65ghuG/H0Pv3XuuJ+p/oeR/rH6e/de669+691737r3XNLX/1vz+B/r+/de64sSSSf94+n+w9+69117917rE55t+B/xI9+691wH1IPIsLi5AP1/p7917qM/Aa3+I/3m3v3Xuor/QD/AB/3r37r3Umm5BP5AA/3n/jXv3XunBP0j/Y/737917rl7917romwP+sSB/jb6+/de6Azu3Jz43ZmXqITZo6SeRb2txGbaT+eDY+/de60Mf5hncLbn7OzWIqqUXoa2sHkiZtUpBI0lj9ALC9uRx/X37r3VRGezSTidKGs8TNzNBLrdxIGZmULF6rAf0I/rbjj3Xuo83a8rbYbbtfC0tPRuTDkFklLxlz6IG0nhP8AXFzzc+/de6CxMytdUrEkg8rufHGzhopABe4YerUOLfXng3H0917rJNi6uhkNRTL9yJRrdJVDK2tQ0oUG+mxOq6m/9D/T3XuotLTtVztKV0IgeQNGoLKlgtiCPqDcc/UX/wBf37r3S4wU+Ox9XKaqOOankpbNIyagAjBwrjWugvyoJ4+hBvyPde6e4p4KqJxBGY9RaUOzI0blj6VvGSLaCD/seffuvdME+MglmAWRDPJoc6GOmMJfXcAkG4t+L/4fT37r3WCWnipmVqdASdRbTdVbTYkOF+vH9ffuvdRqjIedVgUSU6Ikhkk58auL6Ws3AvwDxbi9uOfde6CrL4+WNp6pmjeNpD6wBdOL8kEH6EcfT+v9ffuvdMBkKxhgA+kBgf1N/sFPH0/J+n4P09+690tOuutcx2juGnw+EoHqKiolUM0a3ihDG3klNuP9uOfrY3Pv3Xur/fj50nt/41bPiyeVSmXPSQQSTqYUmnZ2RbmKV+VAIJ9PA5P59+690td479n3sYKDI187UH+chpCSBI6EyIWC88X/AK88f09+690hphjaPETU01LDLOVb7SWoDiai1v8AvNTpHZWJANiwJB+lr8+690nvMtXTS5CGMRQUqU9NIFLL5ZWPoqJixuDwQfwfzc8+/de6DPem9p6KiqvKyouttDwFVdZVGhYnkII/ct/Qkfi1/fuvdAttypy+4a6WYyMlIVkLOjos0iupRo3dxZhZmX8f1N7ce690Z7ZG2JpaYVTqVEbwNrY+qSKM/uJMR9eBdf8AE2H5Hv3XuhLXGLBVrImuRqlv0sCEhRiQJKgfg8H8fgEWuPfuvdOQ/wAhqY6aKSoeJiVqalgZSxc+nxswJIPCjk2+n0AA917qVIJgJlAnhnRQaYBdQJ06lAP+I5Ja4sfp7917oG91LX1Go1RluJpFJkiRSZI0uqFwBYWbnTx+Pr7917qtf5D5SZ6qWGKmEEsbGJiRaNAikMgccj/Gx5/3v3XuivUOUM+KIMSRVclVFRxSJNoJZhqLCy8AD8lrcngH6+691BzdfU4Wo+zqkCTRiI6wwbyRzRtMpMovqAB0/gXH0vyfde6QeUz/ANzZkm9YA8KoBwSo1WIH9TcfgE/4+/de6h00v3tTE61001YzohSTVIY0Fl8QZj+Df/W+txf37r3Rldk7OyFXTJ5EKUytGwHq1SO9iXkIvdQLWVvp7917ozOM23U4yGAwxNU+JlaWoBY6bqGMYC8WA/H+P49+690ZvZ9NLWxUsiODoKozsdJXi7Kym34/pz/vHv3XujdbNg+w+3SSGyNTJIZLHxuL+o+U+rkfQH/Xt7917ob6KsNdGlNRqgS5QMy6UOlQxV2Yer+ouTzz7917p+hirVgeN2ELRtFoVmHrKk3dmPNr2C/i/APv3XulRj8XWVEUda+QSNTP4ohNJ+8XILEOh/smxA+v4Pv3XuhmwmQrsGkS0mRifzKJGEFQTJAjXYREE/W/9bfn37r3Rt+kPkPX7br4IaitmjEbIrRySC7aANQ0g/kC/wDXn6+/de6un6i7lxW+MXSNHUo0zQpddQLB1F2uP94t+Df37r3Ri6ecSKp1X1KCPSAW4H+3/wCJ9+691LP1P+v9f6/4+/de669+6910x9J/33149+691CkAva31Fz/r39+6915SQQPwSPfuvdZbG/1sP6WHH+39+691nQkg3N+f+IHv3XuuXv3Xuve/de697917r3v3Xuve/de697917r3v3Xuve/de697917r3v3Xuve/de697917rtfqb/Qiw/wAD/X37r3XmGk2P9Lj/AFv6+/de669+691737r3Xvfuvde9+691737r3Xvfuvde9+691737r3XRYD6n37r3XBmuOCLcgg/m/HHv3Xusf+wA/wBv/wAT7917r3v3Xuve/de66Or8NYfkWvf37r3WJlI5Njf/AIn37r3WEhTqt9Ryf9iDx7917rpL8ki1jp/x+o59+691Mja6lbcggqR9fpY/7x7917pJbxxa5PC1tIQT54JIyBb6upAt/gP959+691rl/Kfq6vwu8siKileOmeolEUi3C+P6h3Yj+n+9/gc+/de6JW0tFt+q8NOY2eFlInDMLyG5aMr/AIWNyP8AY/S3v3XuhIxXZuPWAQVTRQl2RF1S611X0ks9uASQQfoADf37r3XW5+xoaHzU0T09VKsXjJp6gFLMAzBGBPIvY88Hn/W917ouu5O8qnDXMrCUzFoEpjKb6/0C1voRe/8Ar/4e/de6SeM+TsuE8ks4lqIkjlEsRNk0RkDVC/8Aibf7a/09+6900VXzXglDs7lvJUAwxeRWkiB5USqSL8Wtf/Y8e/de6TeW+Y6T0UoiaIs2sOnkVGDIfTcXPF+efryPfuvdIHB9x125K6KpmmjhSpcAsG1CItJw+m/NgTf/AIr7917ozuF3VLSB6eCsYT2R45L8SoW1MzDggfTT/sf8ffuvdD3sve5mN6iYi7rGHHpCuwI1yEtwBb6/6x9+690OeJz9NkpPtIwkk6yOiu0gjQkC8c6S6rWF/qbA/gG3HuvdYK6vhp5p/wDKYBNCxNQFmX6xn9wAgWJYEm97C3PHv3XuktuPeONp8O/7sSPFH+l30sYDyzaj9dJt/iOOLn37r3RMt/dkU5eSJqmCGFi8V1kKo3iQFJFFySGv/Wwt/jf37r3RTdydiNWEwfdOUhZmEisAr6uCoL3sDYX/AAeObfX3XugD3RuiKNdQZrMzA+NkkGkqdRIH+++n4+vuvdFm3PviArUo1StO4jk8KhiTIyCwi/oGYW4tzz/T37r3RaMplqqumqZHFtfksFRJLc2aOU2+n0/B4va1j7917pO0StKustHHLcKV0hEKofQnBAtybn6n6/4e/de6VOJxE0UdbUScxrC7rI7elXkayrHYLf6f7A+/de6YJEq2d1QhZHdUKaQCqC9gfwARe39P8b+/de64/wAOrUCE+giZFeJwWkKNwsaIvNm55H0t7917p6yWKzeXkjo6OnerkoqZZgsSgiJVXyEzG4K6dLXY3tcXvxf3XukruChq6Xbr1rQvDS1ssqHzxxq7z09klMZckkDV+oKAbgf0v7r3RcKinhklnEkwh9DnUTaNStmRWB/Jvbg/i3v3XusmOyktEkVMtWI6YXmNMo4eVfoyCx+l+Abj/be/de6U9JW1FbLCQ4DySCJQhJkk9VwjKLXPJAH0+t7+/de6V1D5YJdTIRJEb6JrRPdeG4ABBFx/r/0BPv3XujJ9O5mqOZoRMAnikVVZSRI6mQNdg1ySOORYEe/de628/wCXRuIVNFgF8rqwMDSh1IJIXSABf6f4H63+v19+691s17LlSTG0bqQW0Jc2INiBf/eb/wC29+690KNOoCKo+n/Gr+/de6l/UkH6WH/E+/de6zIeLf0/4n37r3XP37r3Xvfuvde9+691737r3Xvfuvde9+691737r3WZG0i5+hJAv9ORb37r3WIixt7917rr37r3Xvfuvde9+691737r3Xvfuvde9+691737r3Xvfuvde9+6912OQR/Tn/bf8j9+691zPpWw/P1/4n37r3WP37r3Xvfuvde9+691737r3Xvfuvde9+691737r3Xvfuvddg/42B+v+t7917rxFiR/Qkf7b37r3XXv3Xuve/de697917r3v3Xuve/de697917r3v3Xuve/de65L9bf14/2/v3XuuPq+t/9o/H1vpv7917r/9LfC0N/T/eR7917riUa/wDa/wBh9P8AePfuvdeCkfhj/r3Pv3XuuWlv6f8AEf737917r2hv6f7yPfuvddaHv/h/Tj/e/fuvdZUVrMbcA2+o+oFz7917rCUa/wDaH+sePfuvddaD/V/959+691yCNb6H/Ynn/effuvdd6G/p/vI9+6917Sw/H/E/717917riUJ/1Q/1rj37r3XhGefqb8G55+nv3XuuWhv6f7yPfuvde0sPx/wAT/vXv3XuurH+h/wBsffuvddBdPHP+x9+691737r3XYUkXA4+n/GvfuvdeKHm4PIt/Xj/fH37r3XViPqLe/de660k8gt/sPp7917ru1uDf/Y/X37r3XYUn6D37r3Xelh+P+J/3r37r3XtLf0/4j/e/fuvddhGuPxz9bj37r3XFr3N/fuvdeAJ+gJ/1h7917rxBH4/173Fv9fj37r3XLQRaw/A/I/I9+6911pYfj/if969+6917S39P+I/3v37r3XtLD8f8T/vXv3XuurH+h/2x9+691ilVrrccc+kj62sb/wCt7917pP5OqMMTNf1LZrAKWsQUIYH8Xt/xX37r3VRf8wf+YNtv4u7Vr6LH5KmqN4V9LKKSm1qDTt4yAzohsrA20/m3+v7917rTH74+YnZPd+5a/M7hztZNFVSSvBSpUStGof8ASreq1hz/AIA249+690WbH7pylNX/AH8snmmUCMQTHVHGXj9M7BuAdQI/PHPv3XuoM2Qq6+skqySrys5EQ5jPkkt41B+lhzpFv+K+690LeMix38CDvkKKCuR4446UN+9Mo9OpAfodX+AH+t9ffuvdQp6nQCrSNM0SyNUcDyQhSQkjXFze4P8Avfv3XukvPUusqypAwWVbxSy30MbhjdbX/wAP9t7917oU9p0s+TpJKyKEqsQAknjJVwh9VlJ+g1Ej6H/Dn37r3Trk5YIaL7erlWoc/u+FdPlgIUNqdm+t73tx/wAQPde6Cqsq0aWX7R44JbhrTWMMil9Oiwvzwbn6Xv7917oNszkZqepqgLSpIz2mUagpWxkEY/oT9P8AeuOfde6SUWVWQsyySRFGZagSm+qMrf0qfx9COD7917qbDNhZoQtYajVKHan8SoQhjchfKW/DcNx+CPfuvdcq+uSPHS4+CZAkoDRklL6pDqcyLyQFvYH8Ae/de6BfPZyShaCBvPURrN9qy0q+MohP+ckUkfSwIP8Asfz7917pnXIGJjKzMWabxI0j6iYWAKO3+t9ffuvdOlNk6ioidT4ZpZm0BV5LRglQ5J/I+v1/3nj37r3S4jlxE+IamrY4IJKNTKs4lCyyEJpCMp/xPH5+n+N/de6CKniWXISwqgeolf8AyVZZkWONdYLSEE/X624BN/8AD37r3UjLzLSyTU1RUIGh0vGYiJI21WYAFgDcAgG/054t7917qLHumiioKmBqc1NU0qpTVMrgJTAgatEf9ok/8T7917qTQ5mNoVlNQzusjJNGxWHVGTc6FAvb/eh/re/de6UcG86OAwT0YTGy06aA1PLrkdxz53JBs3F7fn8X9+691Gbe8NWKpquretnldUFpCZHW41SO3HANyRxyLD/D3Xuum3LIUdhUswBNmaQ6VT6qqKPxa3+P+t7917pzoN40qU0tMkp02DNJ6eZBzpuf8R/vVhx7917p0ocvSVU8U9PUXm1Fp1cCS6BQulQPoLCxJ5P+Hv3XulBb7u1RUeOl50xwicK8i24mVfxYEcf7Dg8+/de6ivDQwrNHDXNNMXJCu36STyAb/i/1H1+vv3Xup+NPj0O7xlCChJNySDc31fjj37r3XnKzSpPBL4tD6dWrhV+n7Q4sf95Hv3XuuLrTwzsNH3odGkDEq7C/9b88G/F/fuvdTqamonNPOkq2bmTWNBiupNgB+eBb/jXv3XulFRbobA0tbQxTBockgjmLglIkPAdRyPzyP6+/de6TFTn2jqFEJjNPSaVDaWuABbUNFuL8j6/6x9+691lpqwZCd6mENrkRyxtpjYljqt9Dzx/j+R/h7r3SwxWXrsc5aOYJM6hEkVfJ4yqkC17i/wBfrfmw9+690s6TNSzyeUND5Y1ZJZHiS0useohQtr/635v7917qGMjUKJaVKrxU6OWkVQQHmZiC+kn/AG3+Hv3XununZNPkjkdnDKFKnT6jyef9f37r3U8xGqcrVF/X6IEYm0v9bMeFFwP9h9PwPfuvdCr1d1vmN1VjUFFSPVVUcnmhSJRaNFBOtiOSL2B/1xwfr7917rbM/lVfBODZ1HR9o7yxMZy9TFHLj1qYgPHGfV5UWQXB/pf/AHkce/de62FqelFPFHFGAqRqqoqgD0qtlJH4NrfT/iffuvdZgDbgE/7c/wC8n37r3XO7GwINvobg8g/19+691yYAL+Rcg2tz+Cf949+691i9+6912AT9AT/rD37r3XrH+h/2x9+6911Yj6i3v3XuuwCfoCf9Ye/de66sR9Rb37r3Xvfuvdcgpb6An/W9+6917Q39P95Hv3XuvaG/p/vI9+691wKm/JYf4fT37r3XgLfkn/XN/fuvdd+/de67AJ+gJ/1h7917rvS34UH/AFyQf9t7917rqzflbf61yP8Ab+/de69Y/wBD/tj7917r1j/Q/wC2Pv3XuvWP9D/tj7917rsKx/H+v+P979+6917xt9bn/FeAQbn+o9+691xItwffuvdd2P8AQ/7Y+/de66sR9Rb37r3Xvfuvdd2P9D/tj7917rqxH1FvfuvddEH8G3+wB9+6912Fb/E3+nH/ABT37r3WUEAWI5H6eDc88e/de64FSOLXt+QDz7917rqx/of9sffuvdZB6VNx9b/7C/AJ9+691jAJ+gJ/1h7917r1j/Q/7b37r3Uc3J5HJ4Nvpf6ce/de64spDfWxt/Tg+/de6wSC+qw5/P8AiQeT7917qI4Jtb8X9+691Lp0IAH+P54vfgf8T7917pwCkACx4/I5H9eCPx7917rux/of9sffuvde0tfkG1iLWI/HPPv3XukRu3blHn8fVUOQiM1JLE8bR3NnV0YHgEEcW59+691pJ/zZPi7SbQ7Mzu4sTTmjoqqqknUKJI2KveRiXU35v/W/1uffuvda2XY2Rp9sVM01OY2lWSWOWNfRKQ942u31P9b/AI9+690WVMrlKquCp5pIJGJmiaRxG6MeNSLYMLW5PJFv9c+690JmFhVJlmaAxqzBgUDlhZfULHgf4n62/J9+690N2CjOSeN5AES4KRSKihglgY72/wABe5At/tvfuvdOeaxlAsUjQRGnKRsf249K8ctyPqv1sCT/ALH37r3QfnceMwuMqY5p3jrpKguVSETx1URiamSFlB5sWvyBY8j37r3TDBuyNkmESSU61EpQFhpCIpIbTEbhQxFweP6fjj3XupVJl5p1QI6Rn1AmUhFMZ+vq+tyfrx/tvfuvdP8ALlFFMSkd57KC66DEovewFrn6fX/X/wAPfuvdI7J5l4kleojQpHGECw8lvJezlfz9L/63Hv3Xugiye4J7NRBkaCVrs5fkMwsb8fgWv7917py2lQVu48rBhaOJpZHKImhdTcC1203Juf8AeRxyT7917q6X4q7UTpXDvuLKYiF5qylUqZYFEqyFQQ9prnnj6X54HHv3XuhE7J7en3bW03hjnangWZKldV1ie/oKgfpUXuFA/wAfyffuvdK3ZEGJqainkyVcIhJQRzxOjkqFLiGVHK3OpELS8AE6LAc+/de6YM9lYsW00Esx1r5I9bSCXSEUMGBPBJB1cDkk24At7r3QOZzsZsbS11HSVLmKpEfl1mNYpWXlFD2uCLk3X6/61z7917oGYa7Mbmr5sdaSoo5p4ppYI/3kadDqWRI2+hsQCRa9ubj37r3RpuuuvphHF56SHxMBMaeVSpKSAByFsLG4+n9b2N/fuvdGZoqGPFw09Msep0HiVEQ+JgfXaQDiyg8C17/7C/uvdT46GKplBnbwETlLLKoSqjIsvFuRcEXvc2I4t7917rFopVeaKRwnhlJVHaQAKr/oX6CxHI44vb6kH37r3SsoWxbov3Tx07SLqpnZlMbqqgN5ZAeATfQt7Xvx9PfuvdBPvWTF1aVFPA6XjVJpFGoBTG7ADk8f1NvqCP6n37r3VPXyhqacTVnhkQATzMVQh38hNn9LcH8c2/w+o4917qv2myMiStKs00bxsyLYudNyCStvo3A/AI/wv7917qFuLP5PLyxiernqJtIVXIkkYiK/6hwfo1hzbj/A+/de6bcXS5LJTQIkMhUK8aMsejSRZUBAtYi5+vNvfuvdGi6y6byMrU+Uq/EkGuEapHBIU/q/bHN7/n6fj6e/de6PJh9pSY+lhEMbeERsJAqghA3Aey882/P5/p9ffuvdCntvA1LQpTLAZYirudQ034U3sPrx/Xn/AFvfuvdGX2JsdlaGOeGKzmOWmRm0amKrrUAfkWBv+eL/AIv7r3Rl6PbLJQS+J43lS6pptZE8YUgtf6gk/wBTwP6+/de6e8Vh8jRREpFLOsP7im5IQN+Ap+o/x/Pv3XupVO+eepqTU08jQSSweERI0hRkNwHB/H14+l/fuvdKOperBheYFdEi3Lal0sTYegHg8AX/ANf37r3Uijy2RuXBcyxvIY2RdIKlrjyg/UgHi9x/r+/de6EPaeVd6mMyCMVNn1TO6pdUUOy3vy3Nhf6f4H37r3R5vj53HkdsZyiietMFK7IpSSYC6XuQVBJuP6j8D6X+vuvdXs9Z78ptz4imqoZhIXijYOXXk6ebW/r/AI88+/de6GWKfUQAFbVbgcG9ueL/AEtb37r3UqxH1FiebcH/AHr37r3XRFxb37r3UWVSB/j9AeOf9h7917rhYgr/AF4P5/3n37r3Wb37r3XakrwvFzf/AGJ/Pv3Xusw/17/7b/iPfuvdcrH+h/2x9+6911Yj6i3v3Xuve/de69z+FJ/1re/de69z+QR/r+/de643NmP9Cbf7Ae/de68pJBJ/r7917rl7917r3v3XuuLNptwTc24/H+Pv3XuuJ1AgA3J/Fh7917rmL25Nz7917rkAWH9dP0+t7H8f4+/de669+691737r3XvfuvdcGLD6C4t/Qn/evfuvdcdbD6gf7Y+/de64ksbG9h9CB9G/wPv3XuuwSALH682Fjbj+vv3XuvWZufr+PwPfuvddEEfX37r3XVifoL+/de697917rogk8Gw/1r+/de68QePUR/rgc/63v3XuvAH+t7/Tj/inv3XuumFx/j+P+Ke/de6j6F/p/vJ9+691xkvxbj/H37r3WSJiLfTkgf7Ace/de6kzxCRG4BBWz/QtpP8AQH/effuvdEc+S/TeP3rjKmpNGhq40lZZFUMo0qSpZh9B/r/n6e/de612u59j5bZ+4quCqpTHDLK0STRxg/tk83IA0/Xj+v0BBv7917ovWWp4aV08FUZIZiweDSVKMLXZST+SR/X6cH8e/de6SmSr5IIy2oLpS+ldXpLiwe9ibn83J5ta35917oFd2ReSsSOGoTIeSATTNEwC0sz/AO6izXGpeQSPx/sPfuvdARvfHV6YqoMWZgoikcjanYAyIACYE+v1tx+ffuvdV87rz2ZxdfU+LJy1SiRifFIVsb+kcf0v/vf+t7917pKwbl3RUysKOqrHSTSHjLNYMb3VmN+ePr/Ue/de6Nz0fRb7nqIJZYZ5IZpE0lXLCIq/1OoH6j/Y/wC29+691azsDa24Mv4pqqJvuIqdYWf9IMekMmkMLHT/AI/4H37r3Qxjb9bt7SzSllkVg3jUFdT2IDBr3+n04/rf8e/de6zPuWup2KJUupMYWQx3jKqouhAU2svP4vz7917pnm31FFrDTzFCfG00kpe8huQfH+f8bH6/6w9+690A+c31kK6WspI3qp5jJLHTxRE+WoLcFY1a40i4uOL/AEvwPfuvdFs33mqwk0dTPN9zQGSOpDIkfhnuGYSEg8KLcfU/1FvfuvdBLVVdZUUtZJRrG9PBSRyVUxZGlZ47iHSjDgEav9fi54Hv3XugJ3Nmp1veFnlP7kfGkWH5Kra55/P+t/j7917otO7ZamrqCXYRxq/kckrZbn0FLW/x/wBhb37r3SBioqypqpEppPXNwdBYrUqGsHaP8EXJ4PN/fuvdDRsjrHM5RA2oGAyhRC8a6jq5uDpvzYf6w9+690YKPonKzYuCKqRfCJPVHCNBCSC+sG3Niove/v3XugG3ZsWqwGQqFkiqGjjkBEscRCnRxCD9fpzf+p9+690HL1eQx9esnhZ51kj0zsoIQEkKDG178Xt9Le/de6GDY2co8dlHqqqdKKLI08tNPV+JJFhqakKEeUuLIpewbUfoeASLe/de6AvvGsoHybzQIsVHJTt/k1MjRUr5GN/FVPFGGZFGpQTpJB+oNiCfde6KpNRfciVgrSw60ZyrDSuq40uCDf6Eraw/re/v3XuoKRRU9Tpaw5trkHKLIC13U34Gn6W+h+nv3XulDtg1FRk0hx8qJWLrmikl8cUcaw8+RJZSEW9+NRt/iffuvdCMmZlr6kvWOGq4y0VTqjUCYrbS6yIfVe3NrX+v9D7917oauuMzNPuSkqyRTPC0K6lVViIjsFjVQfq3H+F/6e/de62z/wCWqaidMJO8sc4keN9Ss5AA4WNj+Dc/6xPv3XutrHYULjDUJ0KCYIzYH63QWsCb/X8c/n37r3QuQAgC4tyf94FvfuvdSfyfrfi/+8+/de6yR/n/AGHv3Xusnv3Xuvc/gE/63v3Xuvc/kEf69vfuvde9+691737r3XvfuvddgXNvfuvdc3P0H+x/4p7917rh9Re/I4/2H1Hv3Xuuvfuvde9+691737r3Xvfuvde9+691737r3Xvfuvde9+691737r3XOP9V/6C/1Fj/hb8+/de685u1/weR/rX9+691w9+6910Rf8kf6xt7917rwFvyT/r+/de679+691737r3Xvfuvde9+691737r3Xj9OOT/T6f7z7917r1yeSLfj63vb8+/de697917r3v3Xuve/de697917r3v3Xuve/de697917r3v3XuvDVcafqDf6X/3j/X9+691m9P8AX/a/fuvdf//T3yPfuvde9+691737r3Xvfuvde9+691737r3XO37ZsSL/AFtx+be/de64e/de697917r3v3Xuve/de697917r3v3Xuve/de697917r3v3Xuve/de697917r3v3XuuTGyjgC/J5/3n37r3XH37r3XRAP1AP+uPfuvdd2A+gt7917rogH6gH/XHv3Xuu7AfQW9+691737r3Xvfuvde9+6910Q31B4H44Nz/AL63v3XuvA3H0tbj37r3XYv/AFtf68m3+29+691yf9R/2H+9e/de64+/de697917r3v3Xuve/de6jVBNjyRYc/7yT/re/de6LH8kOxP9G3W25NyrqM9Djp5KddJYllQ2cW/o3+9e/de6+eZ85PkJvHt3tXM1mdqTUwrkaqOCGZzKiRtLZdSte1hx/h9PfuvdE/XISUMZlqKSjETrqDFF9QEYvoBHBv8A8VPv3XuplDkIqiYmGhRmlYiSOUk/tryq6R+L3Nv9f/H37r3T1TVtOqRxyY6DSJbKYy5aMEhGvY/S4H+w9+6906CGKKuJelURTIv28iSMv7tgUUg/i/4v9fx7917qZK0hqIA0UYkZb1AR/IrRKwDiQcf04H9PfuvdKGhnwtZUU5rDAKSlMlqZnkYTHRwRIgun14FgD+ffuvdC7is7tJNsmCGoaGsmkdJNI9CwIS8MRaO11+hP+P5+vv3XugMzubrJK2UQt900zMikEIViU6A5J/oACPr7917oKdwZpqZmSnOlVLK8zsDcx+l2Dfnnn/be/de6Dp9zQyyjySGeKZjF6WKlShJYC/4tz9eT7917rBUZKgV3kpSUVo1SMTszMPqzAn6G/wDh+OPfuvdJaszjU7yVHlVCXQQQxgtHpRdLEf7EHn/e/fuvdQp90aNU0xs7qA7udTKo/UAf6f0/2Pv3XukfldyUFX+1+4Gb0RP9Q/ADs5Fv7X/I/wAe/de6TFRn0ox4ZXOoaEQsRb9AI4H9R/vPv3XuusduMhaypjyUNM9HSO0Mch/zzlyREg55/wB9/T37r3UA7wqKymMVQUjkBJeUtdqhA2rS1je17fU+/de6YKrMyLO9Z5G1IqtE2sfqC2DKfqOABx/tvfuvdQKrN1VRJBIap5C8beUhyZBfn1ckH8e/de6bv4pPH5TrZhK+u5v6Sn54+h+tyPr/ALz7917qRFmMrUEiKYDxIOSxBYaubA8XP05Hv3XusEmdqEmazuT4yjsSbCxsw+ljzzc+/de67p9yyW0LIkLgW1AgFx9Wu4uf6/7H/D37r3TzHuKOzxzS3YENEVb0lr3YMq/7E/j/AG/v3XunKm3Bdr2vFcOWP6SFAXTpv+eeeP8AH37r3Spx+fVKhJzM0SXHqh5JUi+klT+BxyffuvdPbbvSOmCwzh5pnUeSQ+sJqC6Vubj6/wC9e/de6cYdyeQNM6SGOnZBIwezkWAOkE8/k/8AFffuvdPo3dSeNghN4B6YpHsz3FvISD9bfTj/AFwfz7r3WSPcek00wdBC91iRpAzGS4UXvxf/AH3+t7r3TtS5eSZo2mZUt5IyUbkeZrhgB+Dxb/kY9+6906CtZUMCGYxIS0ZDC8hHDAheeTf8f4XHHv3XupUVbHMBG/8AbhPEgDEXPKf6/wBP95/Pv3Xum5I0kjqHeRYmUEwIHKiXTx61P0I+nHv3XunGkyk0MIB0DREApBupJIvrsb/Q8G9xz9eb+690rsZXShVkqY2WHxiRC4KpISbBQ4/H1/x+l/fuvdPcOdEc7xvoSJkK3BBVgOWZXb+vJv8Aj/W9+691Ox+4dvwSTJUxTVIlglCEShBHUg3WeQn6gWP9LD37r3Sixda8pjMisIZ0DwhdJQ24ZyQb8/Uf14/Pv3XuhC2/gcvnauKOmUyLJMqQpY+Q3IXgm/5/pz9CffuvdbGf8sz+X9nd4ZzGb+3XT1NLg6d6dvtmjZErAvr0MrW9BItce/de621No7Wx208RSYrHQxwQ00EcMaRotlES6RZgLi1uPfuvdKct+AeAB/rn37r3XGJiWYEkgfS/+v7917rKn6R/sf8Ae/fuvdcvfuvde9+691737r3Xvfuvde9+691737r3Xvfuvde9+691zWw1Egmw4/pc8c+/de6xkX/JH+sbe/de68Bb8k/65v7917rv37r3Xvfuvde9+691737r3XRF/wCv+wJH+9e/de67tb/kZP8Avfv3XuuJaxAt9bf7yffuvdch/j/vA/4j37r3XvfuvdcSxvp+i3vqFx+P6n/H37r3XYtbg3/xvf37r3XiAfr7917ruwHA+n+x/wCJ9+691737r3XEtYm/04t/j/X37r3XlLXIb8Wt/hfm3v3XuuXv3XuuJbnT9P8AH/YX+nv3XuuQvYXNyPz9Pfuvde9+691737r3XEkg3/s2/wB5v7917rKTdBb6E3X+pUi4v7917rh7917rgxsRYckfU/S39Bb8+/de6xGxFrf6/P19+691jcWCqOAL8e/de6iPwrEfXXb/AGHv3XuoxIBUWNyCb/j6ke/de6cIblFe97eknjgn6Xt7917qchJHP44H+t7917rl7917r3v3XuotVEHjI0IQVNzYH6nTySD/AFNre/de61/f5vvRQ3RsfIZ2jMvmpIpnkFOmppTZrgagbWvbji/+H1917rRe7c6XzFTk6+L7WS8bTSBHRvIylipJZfqD/vHPNyPfuvdAFQde1uNrdFdHBGqf6rUoCjhFL35N/qPrb6+/de6VNVMpoVx/hpYaqBrwz0wV5lCkeuUKLFSo444P+N/fuvdCFttFp6WGaZhJLImplYA3AsC4vxckfjn8fS3v3Xun2vyOOqoHpIwLtGQHBYNGtydDXsDz+SSfpc29+690XXcOPpEebTJDG7O3iaVEMgCMHVA1jwSOCeTz/h7917pJ41ZmEiNEgUMqI6gesKeA1+L8Hni/+Pv3Xup8EkkYeRVV2jSQur3KxBblWEY+p/r9B7917rKczelkFwjuyx+T1i4ABFkc8C17EcH37r3UbK0OSraATRy0kA8PM00+gOlrWU/k/Xj+v9ffuvdBThdv5PcebpcLjo2qaioq/B6QDZnI9SkfqA1cfk/0/Pv3XutgP4sfCzbuwtn02+95Qxvl5aVaqKCqRg3MaSKSykWGq4/HN7Xv7917qT2zuXRSVsdLpSCNmgiWnNlhSIcMinkD6fW35H09+690XXbP32ZFXFUSSEs3nj/VFrSIj6lbG5t9PpxwOffuvdCsmZnxdM9PoqIzTQxspjfQqro5fySGxP14PNwL+/de6D7fe8JXjhqaxwwqoRHEY3VRIFJAEpP5+g4IFgLWIN/de6BKjocxvSuqGx1VBGuP8ZemmdSJg7GwpVYWdxb1arkcfn37r3RxuqurZKamhnqoo4aoxM8k/meNXkJB8djc2NvxwOR+ePde6NHhI8fiqZvKBKYEaNjGzs66vqFdhc/4av8AYe/de6dq7KUwiMlBDKBKqxQ/cBdbMqsCdaD6XsPr9frxx7917pL1uV3HSxwRyUAo2lCvAzIZDKsiAB4ytwqsdNgOAQTbk3917pF12I3blq1qiryD0yVCLcyMv7RA0aFRQAQSPzc35uffuvdDPgqE/wAIipchJDUvSQRrG8YVGne/okcKAbjk/n37r3WbdHXGOztAZcYZIJ5IUj1h5EaqltZ3YG17auPpf6W4Hv3Xuqrvkj8Vt5Va1D0FmvUSyCTyEyTowuEtyRybXH15559+691VRu/rveOzJ6igyeJqaTwyNqYRs5Z7n16gOBpAH55/p7917pK4jE5BYv4wKuJEppHQx+RDVDyIAy+Jhe1je/0vf37r3Q79Y7bpaqpjM8iiAyLNISG1EPYkuRYfng8XN78W9+690fvZeHwePnp45JdFBTQyzeaRQZJQsYcRaBweSeP6XP8AX37r3QkVW7cUmLoaSjo3geEOKiphY/cVoaXUoZG4XSDzp5+l7n37r3Sm27vnExOyxECTSUjaQEJKwlIcuwsAwUAccEcj37r3Q6YTf9AJqdDKR4reOWFhqbSoubEmy/gkfX6e/de6M5sXd2LqIm+5fUssf7a8GMSXuXv+eLC1wPfuvdGJwNRQ1NOopTG33qqrTSxaWT6+hSOLWA5/rfnn37r3Ts+PpaOM1Ez3bS2lEUMHlBIjbV/Q/wBP9vyb+/de6ZZYaGWRA4ZppgkkUaBWEjBiSpUcXBvfnm/+2917pHZOY0VQbpaN2NguiNQx/tEr/j7917rjTZSOMB0jijdJterkj0WIKn8sSfpaxH1vf37r3Qq7V3pT/wARoJfHZ4SfLNDEyLGq2kvI5IszEkWsABb/AFvfuvdW+/E7vKDImmxxYxQqukK0gaWykC9j/W3F/wDbnj37r3VtuEySVkEM0Ll1ZEYWPIWwNnt9PfuvdLaJ/JGGA03v/U/n68+/de6ye/de6xuoYi/0sR/iLcn/AHv37r3UBrhx+Dx/vfv3Xus6H0kEjUPp/U3/AAObf09+691yUH6t9fp+Pp/sPfuvdZVuNR44+t7j/YD37r3XNpSQAL8C3P8AX+vv3XusRN/ze3H++t7917rr37r3Xvfuvde9+691x0i/1P1va/F/r7917rlYD6C3v3Xuve/de697917r3v3XuugAPoB+fx/X37r3Xfv3XuuwSOVNja1/fuvdcWJ+o5JsbW+gtYnj/H37r3Xgbi/+3/wP9Pfuvdd+/de697917rogH6gH/XHv3Xuu7W+nv3XuugAL2/Juf9f37r3Xfv3Xuve/de697917rxAP1AP+wHv3XuurD+g/2w9+6912efqAeb8gfX37r3XEsUtpAF7/AI9+691jZixufr7917rEwADG31t/vf19+691ga2k3/HI/wBf37r3XGJ9TqLDSDbj6m3N7+/de6cwwII+oJt/jwL+/de6QW7KOOemnSQKYyrIVcXBX6WItz9P9h7917qnD5m7KwM2Dr5lpFWoCOyyRxjWpABvZRcngWsfr/sffuvdUZTYuY5OemExaIs6QqSUIk12ubg82A/HP+9+691Hz2CpaWikmMkL1OgeRAbWQC12ZuCf9h/sP6+690UrsHeVDt2OQ0skctQqs0qB1VuDp5UEarkix+lh9D7917olW592ZndNa0FNMsMdQ8gMTtZAwIJYEkgfUcjj6+/de6LZuTEZKiyk8bC6wya5GDeRHuR9QRZuR9Rb37r3XHDZSsoKhbrFoW7KhRf3FJNza45HHP4v/sPfuvdGk647ckwk9KIJvCkhQOsyqqF1I8if1BP4/wBjx7917q0PpTvSjyPhhyFQoJkQyzx6dAjALOoA5Nxc3P8Ah/T37r3RvKbdG3s+LU80ckTosiMWRWCWOgFWuCf6/j6H37r3Qb7ooIkaSWlaUo8hACfrdGF7iw4H9b/6349+690DmdpwlKHja8vnYzsoYRxIF1rKkl+SL+o2/oeL+/de6DI5dqSoeqo5oRUR0zwL5zpLSyn1SwyW9LekWH1Jv/T37r3Rct1x1klRWVVQJqoyzGaXyhlLSPy3lLcm/HNrH82tz7r3QdVlFkK+EosiwSThoAiMFBZQNEZdbArxbkG3IB9+690DG5IJadLmllNeolp6tXUrHpPpVoGY8/Q/7z7917otWXgqIq4xzKUWYWWSVkYI9/Tq0/ixv+Pzz7917pVbZwsFRkIGABkVE8skaWQiFgJCgF/rqH5P+2Hv3XurE+peu8ZJ9jNNUxCOeJJk1ujktIRceMaSbAHm4t/j7917o5NRtradBjXlq3olhpyqNUuwMYjRRwpW12Ynn6WNv6+/de6Jx2VW7BqGrsVjTjp8g0NVJS0paMNV/bQmew1fT6EM1+CRxb37r3VZW79w46tzgELw0qxTuFjvZLrKVubj6aQupTyCfr7917pN7n3DS0VI8lOiCZyFkleUxo6MAGMdrGxPPBBBAIIIBHuvdFz3Ju7MZrVT1c8k0NPIdEvpc6AoSOPUBdgAqjm5+nP1v7r3SVo62SnKBUAjUmTVdhGRGSSZEbk31D8j/D37r3XOkZf4n93XiSSmne6O6LpuVPpcWHpU/S30/rwPfuvdOlDKKGoDpXRxJMxVKymv5YIpGsUREIYccCzcj6/S3v3XulFjyqyhYXNUxZkWS7gksbxEg/k+q9h9f95917oxPVeN/iOexUGuBaoVcamlkJTSynUWb/A8WuP63v7917rcS/lj4vJUmMxdOYYCjGEsU8baX16SVYAf1+nJHH19+691tHbLp5IMTQB2DHwx8EDi1wfp/vr8+/de6EmBVGkfQE8/4c/8a9+691IAsx/1h/xT37r3Xf8AS5sL8/63v3Xusq2DG3It+b/X37r3XK3+Nv8AAW/4n37r3Xf+xJ/17f8AEe/de66IB+oB/wBce/de69Yf0H+2Hv3Xuu7AfQW9+691kUWBY/S1v959+691jNiSbDn/AGPv3XuvWA+gt7917rogH6gH/XHv3Xuu7AfQW9+691737r3XRAP1AP8Arj37r3XdgPoLe/de697917r3v3Xuve/de697917rmRZRa3Nr3AJ5H4Pv3XusYsOB+P8Akfv3Xuu/fuvde9+691737r3Xvfuvde9+6910QD9QD/rj37r3XrD+g/2w9+6913YD6C3v3XuuiAfqAf8AX9+6914qCLEC39PfuvdeCqPx/wAT/rfX37r3XI2AAAH0HNuf62v7917riQD9QD/rj37r3XdgPoLe/de697917r3v3Xuve/de697917r3v3Xuve/de6//1N8j37r3Xvfuvde9+6910SBa/wCf99f37r3Xfv3Xuve/de6yH9At/hf37r3WLm/04/rf/iPfuvdd+/de697917r3v3Xuve/de697917r3v3Xuve/de697917r3v3Xuve/de66Y2BPv3Xuu76lX0kCx+vN/URf/ePfuvde9+691737r3Xvfuvde9+691737r3Xvfuvde9+691737r3XVgSCRcj37r3Xfv3Xuu1/UPp/Xn/D6+/de68fqf9c+/de669+691737r3Xvfuvde9+691HnBIAAJBDarAfQAfX37r3Re+8+u6XsrY+a2tVsUiydJNTNIbHx+UFQ6agfoT9B/vQ9+691pBfzEv5bvYnVG48jubCY+tzW3KuaedpqSnEjppk1nyMlz9AQb/6w49+691S5nIMnRO+PrqKdfttUapMWi8YHJFjbkWt9Ofx7917puwtVUjJxaZGSmCLH4geUcoF1K78E8D/YfU+/de6X33dJTwv4Z7yvIoeRlILlLB1I/wBe39R7917p4xz1eQgmWN452gVnVmAXQgGomJfw/HFr+/de6gxVEyS6DHOPJqM8soD3FrgjWBz/ALb8m3J9+6903T5Slo1m1MyzSMywoxaNWuNDvf8Arza/4+n+v7r3TljszTUywUlNU6qeQIZna2qKQDSwUA8D62t9RyPfuvdd1+ZgqJJYlgE8ccbaJYf1xRAeuQseQR9ADa4AH19+690FufnpK2iqhTmRnWK0OmwuqixLA83Nv6/X68Ee/de6AarmSFinmZUMdz9QzSB/UCBYgAi3+9+/de6ZZtyUyRiJkLCO7XLnguLFiR+T+ffuvdJev3E8UNqUak1F2DMXCcagoc/1/wB5PP8AQe/de6RVXuismURW1x3ZmjVb2JP1c3N7f0vb6+/de6Ss245vK8krNMttJCAlkVTdVUfX/X/x9+690xV2frJZRKYG9RAVnJ1KALR3Xm3H+FvfuvdR2ydVKrgygHSXUAWubXYgX+o+lvfuvddHM1bLF49cbKvjJJvcta7Hmw/N/wDiPfuvdSo8jOwhBc6E4OonUefVx+P+Rf4+/de6U2NAfWVVnJUlSR6babEaL/19+690o0xlbPRyS/agxwFVkkCXVNYsote59+69119lLF418aU7sghhZgbzMCeWt9Dybcf7f37r3Ta23K5w5ddGtm1uxAUm9yQf8f8AW/1vfuvdMVXt6qNTDTJE5H0bxISrB/6MP8f+J59+690+0exa+WKoZHaN0F18lw1ioUkIbf6/+9/X37r3WWPCtj/H5q4xoQS4YgaghsVKfX62F/8AAk/j37r3XCXKRCXw0M5mJV9ax8WCm3Fgebf63549+691GXPRwLYU7EgmzSm4VgbG1rcAj+n/ABX37r3TvSZmeqp/25WF3AdE/UWP0P8Ahxwef6m3v3Xup9PUVlHNDKjJKInRwhJk8pBD6GDXsbGxAt7917pzyWXyEsizvCaYGQTqsPpijRrNpUf1/re/59+691CO76injkkeRnDMV4YgC9vUSPyL/wDFPfuvdPG3OwoosnTitnkWlK6C5fXErEWjZh/X/bc8+/de6e8jv/zVKLQzMlOZpESoIJ8xvb0W4Fje3/FLe/de6b6rfdVTtAkkhc/VtY9RVja/A/IN/wDE/wBPfuvdOUG/4wsbsiyyqQxZnuoQfQFVtcccn8Hi3v3XulY3aVVWU8FMh1Q04LRR6Csas1yFAAv/AIckj37r3XeS7ByNfBBAlIIJIqe1o4yBf+ybn82A/P1/xHv3XuoeGzeZraqKl+zqZaiaRQoCOY7qbDUDfgg/7Ef4+/de6Pr0V0r2P2BXU1NRbfy9QrlEWOOmqHUqGAWPgWAJ+lre/de62ZPgx/K/zWSmwm4+wsa+Px1NJDUrSVMN5qkBtegh+QDb/bf0+vv3Xutpfqrr3A7D2/Q4bC0cVDS0VMsUEUcKRgaAFAJA+vA/JP8Ajz7917oVz+kDgMAoFjzxx/vXv3Xuo7KdQJBtxcH/AHn37r3XNPqCCbGw/wBgD9PfuvdSPfuvde9+691737r3XvfuvdcTfgg8fn6fT+vv3XuuwQfp7917rv37r3Xvfuvde9+691y+i/X6kcf631/4j37r3XH37r3Xvfuvde9+691737r3Xvfuvde9+691737r3Xvfuvde9+6910AB9Pfuvdd+/de65MAPTb6WHP8At/p7917rj7917r3v3Xuve/de697917rogH6j6f6//Ee/de6439RAFibeq/PAuOPfuvdeJuCA135sSLc/T/evfuvdchytm+v5/wBv/h7917rsACw/Hv3XuuLXFzfgfgW5/wBiffuvddqdQBt9fx7917rkBqIH+x/23Pv3XuupGAPA4AA+the5/Tx7917rEXJ+nH+2P+9+/de6x6iwBP1PHHH59+6914ADge/de6xPcsPwB+P9ce/de6wyAabf1a55+vv3XuoLmzfS4BNh9LWN/r+ffuvdZ6eQE6b2BNjz+foAffuvdPEf0/2P+v8Aj/H37r3XTtp5vbi/4txcn6+/de6wpPqt6ubgEAC/P+B9+691LSxUkHUdBIBtwPrb+n1Hv3Xui19/9aUPY21MliK+gjqhVU8quHRCpYJ6efqOQBwRb8fkj3XutQP5j/CzcWzM/mshBTRUuFknqZwzQhZEiB/RrUXIAAHLX+t78e/de614u7qBMVnq3HwVSywRSMJBEdLIVYr+ALn/ABvz/sPfuvdArjmpktxaSQoquV0tpt9Tb6jn83H+8+/de6EbFq7p4hN9V0j6DUTwUHBsOPxb37r3WfL4s0mP8okNOGNm8pdXuvN0k4F+eLG/v3XugbrYsfXyzRSPaSnhadDLI5aT7cguFFxwPwOL88n37r3Sdy8tJEnhxFUsqWWaRgrICzRgtYSXIte34sbj8XPuvdJNMhMHMbyhFMZQMrWa97sXYWJFvybj37r3UukykEPlkrKU1p8LokRlkW8lwElBQjgDn+lvqL+/de6SWXrpakmFJJJIfMijVIVQEgFlCHgEfT/e/fuvdWJfCfpCq3JlU3PU0WikotBWSsgL6XjKsrI9vp/xN/fuvdWt7z7JyGCpFwpqF+0pIRGsLNogMappZWPDAAgkAG1/wffuvdEX3DuCq3Dlp/BFPNSiolCSUqp4xZrss1hYH+g4JBvyffuvdL7GvQ0FDHURosHjgVFV0VWUm91kLfkEEm3FiOLW9+690H2+94YsYN6ilnlNfBLKlRA/NOYSAisiketiQ3Fjxb8G5917oB8SMhvyf7SMS1H20iKOGQqkrWYCLgC3B44/pz7917o7vTvT1FSwNLKk0ctNpkeZ4Sg1jlRGJTzf6MTyffuvdGOyOVx+1ce3l8azLGV8SWEg5UKI1sf8WY2PH5v7917rFgd0R5KjSWoji0GV5fO+jQIFJWMXA9Vubk3vzf6X9+6906T7+27Qr9u8ccoLFovHTh/XfSzXB/V+COLf7z7917pC5ns6SoqlSCnqZo1S1MWMoEUSnUv0NwvA/I/I+hN/de6Y59+5zJuFWOHxOzsojpWRJpjzo1EDj86r8/T/AFvde6Era1Tlqqn8k9Qgnk0vLDqsIjE2pUVl+l+LgfX8+/de6GzBVNRI1KlZHJDTySxhmlX9tFQizXsGsxb6/n6fQe/de6UfZm1aOKcpG9FlpPDDPG9NGxjKGMOrOrfpIvY2sL34v7917qu3v/q/bG6qKq/bgpMiIpCp8IS9SU5RGS3Fz9W/N/8AH37r3VHu8evJ9obynx1Uw8UtQ6hEBbSTMBqcm4P1/wBh7917obOvYaGCpGNNVTURXyKlTOB4i8XqCTrfSR9DyCASTf37r3QmR72GGllp5glcqsmqWJ2KNpkKo8TfSxt/xHIt7917pRZXsbB5hKWix0b0lQ/pDtOrXlYL5QVb6825uOPr7917pNTbxTA1BEtSJZhfVE8jaQZCSCljxzc8H/bfj3Xuljs3tWGKoeWrrY0WBmcJHIxAYqCRIL2CAfgc3uf8PfuvdGn2n3fRyeGdasR0gDoFjkPhf0jX42+o/B/r/j7917o4nV3eWGkxJx8mXkjikmQUlQZTMxCkEqzNc25Nzcfn37r3RqsHu2CqRUM/3HlSCaJjIpQwliBIqNe4sPz+b359+690J9HiqesjWrC6VnhkMExkveYHV+2oJsDc/i3+PHv3XukvmtqmSnlcVMZf/OFbsxB08ABT9OP+I9+690iaahp6WBopniklUEqVYDQPprs/PFjf/YH/AFvde6YMlPNHJTtTHxRGUlqkynUwvZlKqbEf8T+fyPde6OL0H2Am2a+illqEgjlMIRy7LIqgjULjnkgnm3FrEgC/uvdbAnx87Mo90YmjihqkmIiiQtrsWv8AX0nn/iSfz7917o4tGx8QP0Gq36tVwPowvzyP959+691P9+691xa5Bt/yP37r3UV0BOq1yLW+v0H4+vv3XusY+v8ArEf7xz+PfuvdSSQ1mH5+v/Bvz7917rr37r3XvfuvddcD+g/P19+6914G5FrEfnn/AHj37r3Xfv3XuuiQPqQP9c+/de69cn6EW/1r8/nm/v3XuvFgOCef9Y+/de64FrsADxxfj/H/AB9+691zJH0P5/1/+I9+6910pXkD/ifr/sffuvdcvfuvdcSCfoSPfuvdeAI+pJ/w9+691yC3JYfUC1v8L3+nv3XuugLX/wAST/t/fuvdd+/de66Jt/S9uB7917rykn6ixv8A63+9+/de679+691737r3XvfuvddEgfX8+/de69qX+o/3r/e/fuvddFgP8f8AWsffuvdcS/8AT/effuvddaz/AIf7z7917rosWtf8e/de64n6G31/Hv3XusRe4IIt/j+Bz+T7917qM7EAkgGw4t9Lk/n37r3WBHCMOQL2sDzf/Y/g+/de6cY5lb6mwAuLXuSfwDzfge/de6S252DUc30IWNzx9bkcf7fn37r3VUPyxM9NhchVCLWqIwW5WxGm1zq+vH/E82v7917rXq3FuxaLc1cTNFTyRzudDEWs4IYt9L/i1vp/Qfj3Xugy3vv0fwedVkjqHOo+NWCM4FzdmB+gufoD/T+p9+691Xr2HmoMxXVElwZQzmRQx9KleVLA2sf99+ffuvdAdX5M0irPCBI0bemJpCjsdV2OsGx/H+9j37r3Qdbj3NPWvZaZadrOCIW1yFmsV1f4fXj8/wCHPv3XumCgx1fkJRM4eNI+TKBcrqFyGtx+Dbj/AHr37r3Sup4p8c+gSrU3CsjGPVMv9pjETYA3+t7/ANOB7917oUdn75zeJkhOuSKnkk0PKZfG8dxpLOLWBN/99x7917o2mx+7srSztSCaRyFDpO8pVUhHoazMf6WNrXP1+nHv3Xuji7R37PuGgbI1tSiwwQOI6h6kRrUOi8RRRj8/1J+v4+nv3Xus9ZnR5IZ4miNRKl3L804El/Q4PpHAseBfj8Ae/de6Cnd9OlJQDISOsrzyPUyRQqUtG7BIwhFr25sVBt7917oIZqunyC/YrSj76ep8cdTLUOY4W06gzq3LC9rgXJ5tyLe/de6B3cVS+KNVFVVDNU0splEcalYZCoN/Aq8k8iyixHNx7917ov26K7z63q6h0LxtOF9QlgU8BZF1Cxa/0PIsOfr7917oJp9q1eQcViTxtTmCaeKSapWEv4SrDUWuLjV+LX59+690gYt5ZnByzvRMqpCskckTMgMvNpNEhuBb8E/X+thYe690qMF8oNz4F4qaoqDGad70kryusWmwMXkeM3NhybWH0t+b+6917dPzG3/XxVuHTNEwuYpoJ45XMMquG1Rxi4Bta3+9+/de6AodrborcvDlarJTzXkYulUzR2RrCYK6lSYyvBAIJB5N/fuvdMWa3LUZLK5PKCoSpaqqnrJSqiCJjOxeSGKIk8A8GxFx+ffuvdJOvysuRZXknV0+ngMjFkCGyqAxPHPFv9j7917qMITWKxjkaN4grmMKoGlQSxuR9f8Abj/e/fuvdYGSIz28fld0UsiqR6fqilidPPq+g/2H09+691kzVdBlpI4IoBQGngjjhhDavHouHLqpGrXcf7EcW5v7r3TRT0TSIiqWjaIm8rqFD3cFiqMP9cX54+luL+690tqONdSpARGIVUxlPrJIgGtmUfX/AGwA5/2HuvdGk6Jx9RX7txsbhpZXqac+Q+oWDEG7LwLAm4/1h7917rd+/lj7JqocViGeFJIvt4SpZXVyB6hpJP8Ar34NvfuvdbFO3oHhpYUaIIURV0jlfr/h9Le/de6WCG3+BFuf9c3Hv3Xupdv7X+qAP+8X/wCJ9+691737r3Xakr/j/r/8a9+691y1n/D/AHn37r3XMMCOSB/sffuvdcrg/Q39+691737r3XhyQP6+/de6yMbKF/NhyP8Ae/fuvdY/fuvde9+691737r3Xvfuvde9+691737r3Xvfuvde9+691737r3Xvfuvde5uLC45J/wt7917rtjc2B4H4Fre/de669+691737r3Xvfuvde9+691737r3Xvfuvde9+691737r3Xvfuvde9+691737r3XJbX5+g+v+9e/de66Jub+/de669+691737r3XRIAuffuvdeBJ5NrH6fW/wDsffuvdd+/de66JA+pA/2I9+6914sAL3B/1iL/AO29+691x1j/AB/3j37r3X//1d8j37r3Xvfuvde9+6910QD9QD/rj37r3Xfv3XuuiCfzYf4Dn/b+/de6yNwqi97fm9/p9effuvdY7ck3+v4/A9+6912CD9AAPxa//E+/de697917r3v3Xuve/de64sDbgnj8A+/de67UkqLm/wBf979+691xYMfobC39SP8AevfuvdclBH1Nzf8A1/8Ae/fuvdd+/de697917r1geD+fz/T/AB9+6912QAbD6Dj37r3XXv3Xuve/de697917rgwY/Q2Fv6kf717917rkoI+pub/6/wDvfv3Xuu/fuvde9+691737r3Xvfuvde9+691yW3N+bKf8AD37r3XH37r3Xvfuvde9+691737r3XvfuvdY5ASLj8gg6vxf8j/H37r3TFXUwlRwQLFbAekFSBxYkcc/X/fW917ou3YvV+D3pQVmKzOLp8nS1SSQvSzxK6ESLpJGu/Njb/X+lre/de61rvnh/J8ir2ym7+qaOZJJBNVzYWKONdUrgu4hYck/m3+vxb37r3WtH2H0Nvnr3cs2B3BS1WHalnlV2qoWWNBTgEmNnH6rgi9/9v7917oHqk1CVIhiEsqoT+6fSH9Vyb2uOb35/w5+nv3XulTRZTw6DBGlPGVXzGMktI6ixEbfgk/4n/H/D3Xuk9WbvkmqGNVJ4zC0qhFXxsyK9laT/AB44vf8Ar/re690mMtu6KrkU1CRBI0KRAhS2mwHqdT9T9fzfn37r3UCl3K1MiSeSJVM6aIvKGJQcWPP+F/8AD/G3v3Xumuq3m9HJVPFIUaUtGyxGwZXPrFv8b3P+x/1/fuvdJs7lGLq1eWdZBVRcQlgUIe+oOAeOD9PfuvdBXnc4s1ZU1EbpEjO6Ki2svJ4H1/wt7917oNslmodZAuF0hSV5Bktb1AEf6wN/p7917pI1WXq2UxRySFZHuqC1roNKgEAfS3PPHv3XumqOSplD65WSxGocqWBPNwfxz/rf7f37r3StxFBj0iec1SrUBSER4w4kci5DD63/ABz/AKx9+690nswtNNVgQxlJfGRICtoma1gy6voP8be/de6S7RVCub/TUeBYAC/p5Fvx/vvp7917qWscrIIpUJQEFVQnUpP5ax5sT/X6WB4Hv3Xup1Gj+bQylWtfQBYC/F7E/U/8UP8Ah7917odNjYBcjPTh4m8IUK6BSC7NyugEX4vz/rW9+690ZPHdWGaF5WppmjADBA5UOV5GtP6D37r3UrE9aPl62qp5cdEiw+OWJ3XVqZLalUW4P5Pv3XulBmOnKmOCOI0jSAusqwomlwjnUVa345/23+x9+690lZ9lRYhiajGKnidFjUQqSvq1SFi1jwPpcfX6Wt7917pDbrXVWGn2/jqmWGRVvIYDqBtZ9RX8X+n+HPv3XukhurYS4unxuWytLUVX3ML+Slu8JUsDq8qngcn/AA9+690y7T67od35ukotvY+aGodnarczmWKKnv631IL2Vfrx/re/de6i9kdbxbQyQoFlEgYGZZwzMrK6h/QGAIJ/I+v+8e/de6R+DxVYrvEiymjnIaRfGGuRxqDMLj6fg/U/T37r3Ssp8dAk6FSfqQR6mdSJLAlf66f9h/vfv3Xulum1FzM9LQUXknMj+KVpwY0BZLqAzD8H8/UfUW59+690Em69rVmMqa3HmJ0lpmdDb1KVW99LDg/739fqffuvdIWDGklFaVtbsqLH+S7H9LBf6f1+v1/offuvdCVkdqVGFxtBXVB0rIvkQajwLXNo/oCR+f8AWP8AS/uvdJCKCrycz6YHllMiqha91A4UCx54tb83/wBe/v3XujCdXfHPsfsfLUtBh9uZGokqmRQYaOeQEMLAAqP7QA/P+H1uT7r3V6Hxx/kddxdk0NHW5HBV1BHUxQMxqKeWPQGGk8n8Wv8AgD37r3Vt3Vn/AAnAxkkNNPvDLw08hUM0ccauwOonS5N+bW/w/wBbj37r3Vh3V38g74u7MqaWvzONGaqKcIZIZESNWlQ+piPzew/PPv3XurN+tPhR0h1ZTwUu1NkYei8aqBMKKnaQafpdmBJP+JP/ABv3XujM4vamJxcaR0tOiLHwFWJVC6bqLWAt+fof9fn37r3SqVBEgVVCLa19K6uP6cf4j37r3WF5EQkBj+fpySOOD7917rErmQm/0JIsf6W/J9+691kQEkgGwBIH14P1v7917qUPx9fx/r+/de64HXfj6f7D37r3XIXtz9ffuvdd+/de697917r3v3Xuve/de697917r3v3XuuTfRRa1hz/iT+ffuvdcffuvddEH8G3+wB9+6914A/k3/wBhb37r3Xfv3Xuve/de697917rog/g2/wBgD7917rwB/Jv/ALC3v3Xuu/fuvde9+691yUXI5AsQef8AA8+/de6xsT5OT9f8eP6ce/de66J0k3JIJ4t/vI5/1/fuvdcgCBY/Xm/+39+69137917r3v3Xuve/de66sDe4vf37r3XFQAx/wtb/AGI9+691z9+691737r3XVhe9uffuvdeJsL+/de64qxJve1v6j0jnk/7b37r3XRYubMR+bW+hP0Hv3XusJ1B9J+n/ABq/19+6912AAAB9B7917rv37r3WF/1H/Yf717917rA55t+Pr7917qHMLEW/Nyf9e/v3XuuMIUNe3Nxzc3/w/Pv3XunwN6eLgk/Ww+n+x9+691jqJdMbEnkKb3AN/wCtvfuvdJuKokaoKgc3tcfkgXHA/wATb37r3SrjXTFdr25/3m1uPr7917qFW0i1FOyuitcWNwDx/W3+vb/H37r3VWvzw2ptJett0ZHORQosOPrWDokWsHxEm35+lrhefpYfj37r3Xzy++9n5St7Ez9Th4JXx0mRqzTCQAnxtMSlx9Dxb+v+x9+690E9PsHORKtVNFOFkYqjLAdOtU1afKw08/0A+n0/Pv3XuuM9LkaEvLLGyggeMxt6FIBF2/JJP1sbEWtY8n3Xug93dvfJzU/hM8kq0+mAQRhwQfosxJ9J5IHN/p/re/de6DWilyGRrjD9rUzVbpKE0ERtIzAEBnBVeL/p4/xv9B7r3Scq66qo2qaTIRTRTR2RtaGNoww12HJBHItyQeT9ffuvdKfAYilr2SYs0kDRnyF7knX/AGz9PqfwL/j+pPv3Xupdfteshu9PFKIYbnzFGuQTdL8gDjjn6/0+nv3XusO3tp1Wez+Pg+1WYyVUMZUhk1uSF4VT9b/n/Wt7917rYp6L2tD1p0zBE9MlPlMhRRvHGxsGHivwfrfj/XP49+690VzsfMLPDUpPlGkyM8zKKaVQYkNyXCsP6D/Xv/rWt7r3QP7YapgFSrzyhWqDIGAKxOyj9ar9OLH/AA/N/fuvdYtybqlodUMtbp8SNp1NqUD6KzKeCfwL3P8Ah/T3Xug82vt/Mdj5xk0PHjVlWRqtFIX1MRfxiyjV9OP8LfW5917o+/WXV2A2pRvkKgwrNp1SiVD5ECgIJdd/Vcfgn+vHPv3XulPvHtvA7colx+NlSer0t4/CCGFxpUSEfXkGwPAP0t7917oO9q0O8ey8kZZVllZ6aWphjeYRuaeEl2QNKQDf+gsbX5tz7917oWMRsvctU5o6egm+3hPqDlgAWF7XW17tcfW34+p5917rJk+sN6xyMRhFklQRpEyRgIik6uV5H0PNwT7917qDJt3eO245ZpNuiViHi8fh8rBGQXcXWwBNxbnm/wDsfde6TKbypMbOqVmFroFiYJIjxvpGk3k0pwPrf1AXI/P09+690Le0uw+vp5iBVJQmQw+UTEm7ctptIR+Lcjn8X4t7917oxOHzWCzstP4c7RinSImER+IalsQkY+t/z7917p0yNMgo1lgqXedVkRjKXZJEe+mzoeBe9h9B/Tn37r3RY9+7YXwVs8wDStC8rrKQVaMSWHjAN7X/AN55/wAPfuvdVa98dRnNVM2YpZI0lhbyRxwqy2QHUsWsG5NweeR9P68e690TjNVb4qOOkqKF6GaEtGzqWJmmBLa5CTfkWGkf04Hv3Xuo1Ln4ZKOUy18ayxxpJ9tLJpQlWIWxv9OT6R+f6+/de6RtXvOONisV0ETMQ0bk2Ynlg7G4/wBv/T8fT3XukvU73mqqxEWaWR2YuhaVtLyMdJDSHgmwHH+x/r7917rOvYVRi5DSsokmWZi5vrsSB6XINibf7Hnn8X917oWdn9pU4iSnqpKgeR0ZZI3aKGnjJ/dDKB9SB9Tf8f0t7917o0vXPa1KsyeKUCjhdoiWlazRDlpLKeSeP+I9+691Z31X2bDk2xEMVRM7Ghp01sCF0MC6f0so1fS3+P1J9+691Yh19XHK42lDVchemaRPEWJCLNx5l/p/hb37r3Tnm1+3+8mSrmVU9EYDG7A2QOCeQLnn8f7G3v3XugorKyKqycNHEVlnqJlpU8hMZ8jLraRiLAkEng/4Afke/de6ccrtpsXjHyCVkNZBBNDDPBUQ1FLUx1MpcLDBHJcnRo1OR+GBA+lvde6S+BzuSSujaRjDGGRl0eVF8Qs1yvP+P+2v9ffuvdXB/D3t7+G1OOoZawlGEaBTITp1v6U1EH/b3+l7Hj37r3V9eys7HmMRTVCSqxaMf2g1w1iG/wBfnkf6wBH19+690IAt+BYcWH+wHv3XuvHV+Lf7G/v3XuuDAkXIH5va/wBP9j7917rAy8cWuOeABqH9CB/re/de64BioIFv8bjkG3v3XuutZH1Yf7x7917r3kP+qH+8e/de661aub3/AB+P+I9+6910ZCnAA55v/vHv3XuvCUqLE6r83t/vHv3XuujKCbkH37r3XXkA+moe/de69rX/ABP++/x9+69115LEG9hz9R9D9R7917rnrLm97gAWNvqP8Pfuvdci+kjn6jn0jgj/AI17917rwmH5N/8AeP8AiPfuvdeMw/F/9hb/AIke/de68kpN7i/PF7D8e/de65+UqNVuB9frz/hx7917rozqW4U2Nv8Abk8/X37r3XLUW/SLn6m/v3XuuBJuDaxH+9g+/de65B+ORz/h9PfuvdcDJ/iot/rf8T7917r3kP8Aqh/vHv3XuveQ/wCqH+8e/de66L3+rDj/AFv+I9+691x1L/X/AHg+/de66Lj8c/7x7917rwcfnj/bn37r3Xta/wCJ/wB9/j7917rsODf8W/r+ffuvdcNZ+tv6i/8AS/v3XusTEEHVzz/tza/H9PfuvdR2tY3/ANh/r+/de6b5XCliLf7G/wCkXt7917pulyaw86gtg1rs1x9CPoef949+690ic9nDJC4V1KWcHT9Lm5HqF/z/ALbm/wDh7r3VYHy+yXj2zkdcrL+07hFF7gLdtRP+FiLcfnn37r3WsT2nuanp85kp08cEgklLMXDr+u6mRrccAkD882t9ffuvdEx7E7coI1nVKp5GKGNSoKoXHpexB4+vIP4/3j3XuiT57s2WesqfDO+q7qVjexUMeARc3uAf9sb/ANffuvdIfLb3rqwRiBZ2ZWUEqQHCniQsp54/H+8+/de6wUuQys0xnFFVMmsATGIsrn82H045+v8AxPv3Xul5TZyvpoPHTw1BFRbUojKq7A/6xt9f99b37r3S2xOSXJrFHPTSQnlZNIPlVw1tRa30PJP+H5H19+690vKGip3iYFYJU1ekWJIOnVIzKOePyef8P6+/de6WlAKRGo5IS+tIw00IJsw0GPQpI/x/29v9b37r3QxYnsHK0uGosRK8cVPAXVFihVJwSwKGWVPqfpzb8fn37r3QmYffM7wU+up8gfVHKsh08gfhnJsR/X/bW/HuvdTc/uKTKU0byzQM6QW+1RjpjVCQbrcAk/UWB5BPv3XugXy+4Vilc+VFjjChlSwZzY8Hk3+h9+690H1VlqCdaieR5PPSprxzSOCokIJOpCvNvTpAsP8AXv7917oC911VPkCyEB6mWpMs86nm7uoj9P5H9bW4A5Hv3Xug2y+LmpZKqiNXJJSoQzzkSrTq5TUY4gG4+ouLnn63/HuvdAS1OazKT0a1KKoMt2qW8SgR2KlSxsSTzY+/de6SedpopkE6OKiseQRt/qFCHQwKiykEci4/Hv3XukHklNPIElpgDGqKzoSykEBgz/q0n8/SxH4Gm3v3XuplHLEsDis+6eN4/Q9l8Cuo9IMhH+P0Fvx9fx7r3TdWVUPkji8MDMixnyRTPpkRr6tS6uCLf7z+fr7917qMZBVkimpkjIDMGjLB9Crd/wBRI/HHHJ/Hv3XussWQlgiYeVh6HWQMvOg8qJPoW+nBFrf7b37r3WGOR5o0kkqCYuCBEGVho/SWAJNuTe/49+690501S0UbsIknu6mOqt61AuGCKf8AC1wQfxYg/X3XunuGH7+H7tZA0hYRimVGQyoD62I4sRx/rg/4ce690osfja5pY5II7aiY9KrzGGsCFQcEE/Xjj8f09+691aj8H+j83u3dmKkTEVDxtVQWjWApclhdudX1P1P0P44t7917rfC+FHTdZszamKkrKcU0i0kWlXjMbKum1x9Oef8AYfj6k+/de6s9x8BSJeOdIuf6/gcf6wHv3XuntVBJ/wARfg/48e/de6kDldP9ASP9hzY3/wAPfuvdcffuvde9+691xa4ta/1N+OPfuvdeUsb3Fhxbgj+t/r7917rmpK3t+bf7xf8A4r7917rnr+n+8/8AGvfuvdZ0t+q4t+DcW/x9+691xLaiTx/rD8e/de669+691737r3Xvfuvde9+691737r3Xvfuvde9+6910b/i3+x9+6914X/Nv9hf37r3Xfv3Xusn0T/X/AOJ/417917rCFCk2JsbfX/C//Fffuvdcvfuvde9+691737r3Xvfuvde9+691737r3Xvfuvde9+691737r3Xvfuvde9+691yNwoAHJ5Nzxb8fT37r3XAavzb/AGF/fuvdd+/de66N/wAW/wBj7917rrUp4Nrj63ta/wDhf37r3XAMASeSv4F7/j8X9+6912ZBbj63tza3+t/r+/de64liRzb+vF/+J9+691x9+691737r3X//1t8j37r3Xvfuvde9+691737r3XvfuvdeF72H+Fv9fn8+/de65v8AgD6W45v+be/de64e/de69/rC3+A9+691737r3Xvfuvde9+691737r3Xvfuvde9+691737r3Xvfuvde9+6912v1HNuffuvdeJuT/r+/de669+691737r3Xvfuvde9+691737r3Xvfuvde9+691737r3Xvfuvde9+691yH6WINjwB/sT7917rj7917r3v3Xuve/de66BuL+/de679+69119b/4H/jfv3Xuo80auCALnkn6Gyj6j/b249+690zvSIJQSEAVgwtfUGNjcf73z7917poz23KLMQt54Va5EfKqdasgJBv/AF59+691U78vP5b/AFx3fQVtfDiIcdnikjw1cFNHH5ne66m0i/8AgT+Tz/h7917rVK+S/wDL13n05uLJ/cYeujx0M0xSRaZmiqUvqULKotyCL3N/9f37r3Va+6tuzYJZ8cwNNS09WtS6ugEqNckgSW/s3sf9a1h7917ot+8chTRVdT4J/NE0gdgT65G8d9cbi1rf0/JHPv3XugxqsjLUE6X0owYkjUpWxuPSfobHn/Hn6+/de6hLV1MxUo/qi0uQSbhUUAEA/wC3/wBb/Y+/de6b5cjUF5S7P6mIIuOTYggX+nP5/wCK+/de6YayoeYFndmdQLBmawsQVsb+/de6YKmSomDCKMSm6alUoDaxNtUlgWJ545/4n3XukDX12t5YlgKMrnUDY6XDfXkfX/H6f7ce/de6i49aierEcMHncstkZS4CE+pgo/wNz/rf7f3Xul/ktoCiCGjro6+bx+WZolLRrYAeJxf6/QD62/21/de6nbVxUT16U9RGU8rozRygiNWvyrG31/pfkH6f09+690Mf+haDdULPj9MNWrImlSArIbAyK35H++v9PfuvdRaj42y07NBVTGOTQAJmu6LIf0gr9PoQOP8AH/G3uvdAluzZWR2rWS09TTlDqIgkI0rMitYOFP0BFv8AX/r+PfuvddYTF0lRIZauWHzqqlYtJIkW+gJpt9AOf9f/AGNvde6PB8f+qq7O10NS9OTBCWkW4ZV/JSxIHB+vP+9c+/de6PjjOqawrH4oRJZgGUMzF9R9UYjtwbXH/GvfuvdLWm6lrqWqR6XENAlUE+sQupjsXeT/AGkG/Hv3XuhJxnXy1smlsVFM8CWmm06fGzDkxtYi3PA4P+9+/de6S2U6XwFdVVUGSoaenh0lmmci73GoLcfn/W/x9+690k16P2vSpNTYTGwyVzh5YJZYyyBEB1HV9LD8D6n+p59+690H+6euNu5CjOP3Nt1x9Io5kiOlzbS1mt+k8t/h/vfuvdBA9Hgepoa+LYuGp0rahDC9TUxxz1JUr+iAt9Ln/AX/ANh7917ome9dp7w3nnGyeRjnaonljKpHE6R6AfSTH+BYAcf4k+/de6WeC60nwuMWapjVqupVAaeVGfSHA0lEH5HJ/wBb8X9+690sMn1RT0f2k1DJFk5KqlJlMEIgEc2qwYD/AA+n9Pr9effuvdCRszqR1MVRWxyktoIbQV8T/wBo/wC9gn/D+nv3Xuo3Z3QorKOTJYmFQWEgcuR+2LAHyc3sebH83/Pv3XuiOVWx5cRkmZqdpqiiqLFFtpbQ9y17fkfj/W9+691ah8Lf5du7fm/mKWhQVeOoRNDAKiBA1PRUtgWqqlXI9I5AsSb+/de62evjd/wm++PuzoaWv31XVm6K2J4pZkeNYoH0NckXPN/zb/YEc3917q7vp3+Xv8aum4KZdtddYCOogQKlTNQwSygoLAMxX6jj/jfv3Xujn4rbuIw1PHTY2go6SCMBVSmgSJQFvpGlAB9PfuvdPYVQCAAASCbenkG4IA+nP9PfuvdcibkE8kci4H/FPfuvde/p/gbi/JB/rc+/de64O6qLs1rf4m/+2Hv3XuoU9co9CWIHAF7m55v/AK/v3XuoiCSSzEnm4ubA/wCueLe/de6moPV/iBf/AIjn37r3WVeCbf1/3sc+/de6zrfT/U8/n68/19+691y9+691737r3Xvfuvde9+691737r3Xvfuvde9+6914fXk+nj/Yf19+691yY3J5J+lr/AOt9Pfuvdcffuvde9+691737r3Xvfuvde9+691737r3Xvfuvde9+691737r3Xvfuvddj88H6cH8c3Hv3XuuNh/Qf7Ye/de68QD9ffuvdd+/de697917r3v3Xuve/de697917roDkn+tv949+69137917rosB9T7917rgX/p/t/fuvdY9Wrm9/wDbcf7b37r3XMKCpJF7iwsbcnj37r3WMAD6e/de65gKxuw9VrA8/wC8+/de66YFbX/N7f7D37r3XXv3Xusb6QSLHVcXv+OB+PfuvdR3Atf88D37r3UGXm5J/TwPp/X37r3WJXCMCTYf7f8A3j37r3TpDVRlFBtwPqSf6/n6e/de6jTSia6qW5vyD9R/hf8Ar7917qRSUeizWAZjzwSR+SP8b/T/AHj37r3Tq9rBdJAABN73Jtb37r3UHITeCnllN1URyMXNgoCryLnj883H+P4APuvdaqX85j5IbioDW7Ow1fLTUEUcyyxU0oQuStijOBxcW+nP+I+vv3XutT1uxKqrysv8RQTSSSXBcRhgUcqL+MXJP+PP9ffuvdPNdu7y477Nnhgx6P5Ep38dhUNwJRIwJ/5BJseLg8e/de6BneOQgoY5Vkkp3H26yGeKRZBHr/s2i4444/1uPfuvdFxzGZgZaqO0bQ6gwqFI8mgEOCAR/r2+lufr7917pM0240x1ZBWUscRjiCeVZ1BaeM2YrKoHqH0tcW/pwffuvdQc7XS7syC1FNFHDTU0UNPHHBG8SJDENESAE3JI45uP9sSPde6f9v6qGqp6aoDJaSNWClika3uFIY3sQPzfm/49+690b0YL+N7cCYmmd5mWON1ITUSoBGlQb3vcfjn/AHj3Xuj7fEz4fRUVFSb739ReOmjtXUsdRHcyiMBlAHAsTYj37r3Q9dvbmpINUOMd4aKiQilhQKUVljKmORHuAOP97/FvfuvdVmb63VJW51jHIiuJH8qE8Fo7qHUrwB/rc8c3t7917pJ1W/zQQzQAhikTBWWQrGJWNlu/1HP4+n9Lk8+690ndsY7cPYmbp0mQrBJLcSC5DKLXFgALc/0P+v7917qybrrZ9FtDAOz0YjjjjR6iUQNJIqIt2Yl7gLf62/2/v3XumnP7+gyc64fFyAu0qxqYi/rjVvWWD/Ww+gHH0/xI917px2r0ZX7lr0r6iOeaOpvKC/IIX6hddiAPrwACbG3J9+690dbrvrXE7Z0PUKfLTwL6XOnWAfVEGH0Xjm3+t9Le/de6G3bU+NatWOKijNiwdBGCijX6gxIsdKkWvxz/AI+/de6Wk2Vx0JnjakR4BpjppfGhka7eoBSLn/XJ4H9ffuvdRZFwkzxx1VKZFl/diV40GhVS7Kwbnm54P4PHv3XumrL9UbAyVHJVT42iVAGMjFIdYVj5Sy3Bv9fr+LfT37r3QCZ34m7H3MWlxyPQmbWyTwysuphyrBYyAOL/AI/p7917oGq/4i7owTltrbrqoJIHdoIJZX8MlmJABDEC/Asf96PHuvdJg03fez6qSmngfLwIdNokLqyx/wBkHTzcD6/71b37r3TNmO13nX7bcO3arH1QulQR5jKoB/c0a+Cp/PHHJHPPv3Xug2zOHw+76XViZ1kkMjNJEkiu6qqliqRXF7Arf+n+x9+691Xx3T1NUR1mSrYJ0kj0K6xxw3ELlNUhRj/ibk/g3B4HHuvdV5bgp8jjJ6iCQVCokxVpHUXYXtcWF7f6/v3XumvDYbKZ2rNLDHUyGYrfSrPpBsoJtewt+LH8/wBffuvdD/ifjfumuo4JI7+J2LMZINLRmJFkRi6/0uf6D+vv3XuhZqPjDDWw42p8KUlRBAoyEkV5I6x1S7TEWsGN7WUD6D+vv3XuuNR0mmIoglEgKzArKI0BYsCf7Ln62A/1hb+nv3Xuk5BtDIYarLEvFpBQxh7Bg1lVtI+gt+P+ND37r3R9Oqd8RYrJY+mSZSY6GhgZ9QCoyKQQSbXPIve/+x49+691aL1d2EBTQLTzeWV0ZZtMn1LED6X/AB+D9Pzxcge690YymrBlATUsypKsbgA3RXRjoBBNv9ew+n19+690nMxg6USTSoWeZCGBUoreUMWVlDcC31HPH4+vv3XumbK5jJVKxwV9dUMkF3aJmUsx0BDJIw5LEAAn8gDnj37r3TNSNRR5WKComako5gCZhZ30OpLcE/2iAAfqOLfj37r3Q69Jbum2/ueKofzGhp6xfESWF1WQql2/xUA/7H37r3WyP8Ze06TP4iihaZNLxRqseouwV+Be/N7n63+o/wBa/uvdHxp5vMit/UXNgRYg8Dm/4/Pv3Xus4P1/wNv94v7917r1+SP8Af8Ab39+691hZQHP+HH/ABPv3Xuok1wSQbfT88fT8+/de6jGQ3N+bE/n37r3XJTqH0/Nv6+/de6yqGt9bc/S3+H+Pv3XuvMpPN72H+sfz+PfuvdYiHH9OefUOf8AePfuvdY2ktzYkfn+vv3XuuHmv+LC3Fxfn8+/de64mcA21f7x9P8AX9+69100625a4H4H+929+691w+4S1z+LD+vB5H0/2Pv3XuuArY1U+rVcnkMBpv8AgXHP/G/fuvdcDkIxwXtf8+ng/wC3Pv3Xuu0r4nIs5IHP0/V/gLW9+6906U0iyg2+moD6H6H+p9+691NfTY8AaR+L/U8+/de6jax/j/vHv3XuvBtRFjb/AA/N/wA/4e/de6yuAgBP+AIH1v8A7H37r3UCSoUkKGA5NuOeDbn6+/de66DP+AwuQfUv19+6912ZLEX4/qDYf7z7917rtpABcfX/ABHA/wCK+/de695EsDqHI/Fzb+nFvfuvddiWMj9X+9j/AHgj37r3XetT9Dx/t/fuvde1r/X/AHg+/de661r/AIn/AH3+Pv3XuveQfgH/AGPHv3XuvBybmxAAFxx9b2Hv3XusTt+TYG3H+PFx7917qPJJZbn6C9hz9TwPfuvdMVdUKiX5P1uOSP6AAD8/n37r3SBzGTEKtZdepzqVfrf+isRxa/8AsffuvdBnncxHFTyuz6CgcsGZQR6bHgX/AKfX6f1vxb3XuqavnH22mLw2TSlnBeOKVHBIUadBVwNR44P1sP8Aivuvdaq3dvc6NV18EEn75kdlZbH9RP6gbXN/6/7Afn37r3RCtwb0bJRy0U9PO1S8zSGvDEMAxusYtwBzc8fS359+691w29tikyEUdXPWqaiRpD4iqs+pGGhHUnUdX1vbgc/63uvdGa2N1jtaWKGqysMbKWWxZlsGJuQLi5sf8B/th7917o3G0NmdQU9DJHXQ0UpeEMiR+Jgj39eof7a3+x9+6913NsXqRojJC9HHG0rLGpjjMiKVvcWPP0/p/tz7917oJt17J2bjPNWYqoRgiArLEoK2PBH4/r9P+J+nuvdATPXwY+oqIYpVltIHZlPqiSX0Em3+2/P4+gHPuvdKLCZtdS089oXsjRyEapWjLak+n+q5+v04v7917oR8bT1FUsmqVo1Wcy6pSLtcgoAR/Tm1gOeffuvdLGmmFDCpqaiM3VikL2u7KwJsw/w/H+J559+690y1m7kNU4JEUSsVLXJDW4Rbng35tyP+K+690HOTzIqqmUyFkjMjWIUjgtx5ASebDj6f6349+690m8rklj8aWPjY3Rwhs6qt3Afgf0+v/I/de6D3MVmOnmhamDwNHGA/kcanJ55I4IP9LC3v3XukFuDcDU+Llx8Ak0yVMjVM5/deT66DqN7AXI4ABBH5Hv3XugWq4aGSdTVMsgeUPLJaUaD/ALqZgpBI5N7fXjke/de6SGeRYKnTGWkSIMVYExhl+qlUH4t/W5/xP5917pJo5naWKdjBq1SRSzr5AXXjQUFr/wBBe5/3m/uvdYKs1FSFEjWhVSrRhwFDD6uqqBa/4H1+oufz7r3TbDjYpmfS0OmxRlLaCFf6Bbg39+691kNGKUEoWVkKi6nT6bXPLXvfi/A9+691xiaLQXnQMzMyxlmtct+gEW55+t/9uPfuvdZ4oljQokemYhtTxsLgAcXUggX/ANb/AA9+6904UtGREjhSJFJKEA3DseS4HHP+8n37r3Roulukc52HlIKOjx1VUyVLxKrU6M+liSpCqo+h+h9+691fn8af5N+9N5Q4nKV+L+3pJ2WUPNAWuLh/WHW4+p/P5/w4917rZA+KP8tzbHShoaqtxUD18QQM3jujMgNygCgg8/1/1r8D37r3Vwm1tt0uHooYIIVjWNQipoKkKBp5B/Jt7917oQIkCKLC3FgPwB/hb/H37r3WZSV+n9Lc/wBPfuvdZVYsebAfQkcf4e/de65kW/xB+h9+69117917r3v3Xuve/de66t9OTx/vP+v7917rv37r3WQ+lbD6n6/1+nPv3XuuCkre35t/vF/+K+/de6yK451f7C3++Pv3Xuu9a3PJt+L/APGvfuvde1r/AF/3g+/de67PH1IA/wAf+K+/de67uD9Df37r3XvfuvddXF7fn37r3Xfv3Xuve/de67AuR/vP+t7917rtzc/4D37r3XH37r3Xvfuvde9+691737r3Xvfuvde9+691737r3Xvfuvde9+691737r3Xvfuvddr9b/wBOT/rD37r3XbEsSf8AePqBc+/de6xllHF+b8gD8f7f37r3XEv/AEHP+Pv3XuutZ/w/3n37r3XA8kn+vv3XuvWB+ov7917rqw/oP9sPfuvdd8/X8f63/E+/de67Itb/ABAP+39+69117917r//X3yPfuvde9+691737r3Xvfuvde9+6912DyP6A39+691yYH629Jtb/AI0PfuvdcPfuvde9+691737r3Xvfuvde9+691737r3XVub/4W9+6914EH6e/de679+691737r3XvfuvddiwIJ/339PfuvdePBI/x9+69117917r3v3Xuve/de697917r3v3Xuve/de697917r3v3Xuve/de697917rkOVNvwbn/be/de64+/de697917r3v3Xuve/de697917ri3Cm3H0+n+v7917rECR9OL+/de6iSDUSx5N7gkA8D+nv3XusKuFNuLi3JAX/Hgj37r3WGop4qqJ/0aXDC3DH1Hn/Y8f7fn37r3Rfu1+gtldpYebFbgw9LXR1MbxmRoYmkjLLpHqcX4NrD37r3WtZ87P5NeYq6fI7i6hT7klKiVsYFH3JJJLBdP1N72H/FOfde61W+8fiV3L1flq+h3Ds3M04pXnEkzUFRo1xyEcHRf6W/1/wDDj37r3RTqzb+Tx8c1PU42aA6mMk00MyMo/txozj8H/A2t/j7917pIMk8UuqAPpFlbT+VawIN7/S3+349+6916qgcrZgQzgEE3AIC3IVhwTyP8fp/X37r3XCLbldWRGWMwLGqFiZahIwyLxIV1HlgR9OP9b8+/de6DPO19RipjAlPFMsU0VRG0hJQOgI9SD9QYAH62/wB59+690gRVQOZ6qrV5Z6pXcqh0JDMzX9JP9PwLcDg8i5917pR7OycuKrXraWmhqZ2iNPaYBjEG51gN/hq5vze5tfj3XuhPx5ytKklZFTqk8qsXBAYEH0PpRgf6Wv8AU/j629+691Cpc/mBVJC8UWk1IdSIUE1i+sgv/wAV/H+v7917ofMN2dVUtPCmKxLvWx2ieoYG62APBX6f7H8f049+690P+096V+eyOLxrYBKh51RZ5ZLsWkNi0tvyebC/v3XukH8kepMlTPRbgSGpcVJGvVGY4adF/TpJPAtYkn6n37r3Rctq7aRcvS0MDIax54vLJdZIRHIASuq39DY/Tn/Ae/de6vJ+P208Bjtr0aVCwR1Ip4lUJ4xJLI8Ya9hzxzb/AHx9+690aKl2ei0qZDGqAEcCZy8IdpWtpWOMfX/G35vxxz7r3SgoIaWGOSCaZo6qSTSEcBwosA+lv6/X/X49+690vMHiqCmJjSJhFLpWawUPMX5u7EXtzxyPoB7917rPU9PwZynq2pCsZlZnCS/vlSoDBVt9Prb6+/de6RFZ09l8dJGiJLT0okMn7Slml8fIEbfUXI5ANv8AD37r3Uej6+kyUcseYpaWoiJZ4xNAdbFSUQ3I/UBa9uPfuvdAtvTpDDvFVSpgqanEblg7xgvKxH6gb3BH4/w/H9fde6QWL+N1FmKGpqadX+5EgVIHjBkZy2pVLMP0/kW+g4v+PfuvdMmS+LuXo2iqZIZZKsyCJF8ZEaXJ0hCQRdQT9f8AWvx7917rHT/HpsPXQmspahlESErKtlBPLILD6Ak2t/gffuvdYdx4XHYOojx8bMykKg8fB1XKE8c/TgEfXm1vfuvdCRguvKTNbeh8RSWNQrTIx1GRNF9Llib/AOH+29+690WfK/GzEV26mYwrDFNWJKTdTGscjEaH/qD/AEv7917rZh/lZ7W231S+FioaGGGOqFNHUSBADI44LG/1Go3t/r+/de62fcPXUdRRRPA0bI0SlApuVVkFgtvqP9f/AFj+CPde6e1NgNJPKjkk3+n05/H09+691xJX8sePoCx4H+39+69166gXB4/4m9vr+ffuvdcdY/x/3j37r3XTOLG1wQP9v+eP9h7917prnZ5n0km1xawHpva/0H+v7917rNFSqvq+rEA35Nv9bn37r3UgRH+gt/U3Fv8AYf09+6913pKn0LqH+qB4P+39+6914X/I0n+l7/j6+/de65knSB+Pr/sbn37r3XQYj6H/AHge/de671t/X/eB7917rvyW+oJ/33+A9+6917yj/Un/AGx/4p7917rvyX/B/wB5H+9j37r3XvJ/h/vPv3XuutZJH4H5/Pv3XusgIH6rEDUTq/qAQOF/F7fn37r3WJnZiT9OT9Lgf14/2/v3XuvBiP8AH/XuffuvddlyTwbW/wBa/v3XuuWsccG/5/1/8Pfuvde1j/H/AHj37r3XXkH4B/2PHv3XuveT/D/effuvdd+QfkH/AGHPv3XuutfPH0t9CQOf639+6912G+t73vwLc29+69115P8AD/effuvdd+Xgi3B/x9+69115D+AP9jz7917rwf8Ar/vHv3Xuu9Y/x/3j37r3XtY/x/3j37r3XtY/x/3j37r3XtY/x/3j37r3XEub8cD/AGHv3Xuutbf1/wB4Hv3XuuiSfr7917rjfm1j9L3tx9bWv/X37r3XrX4Nzf8A3349+6914AD6e/de6yt+kaf0/m/1/wB9f37r3WP37r3Xvfuvdch6rgnn8H62t9ffuvdcDcFgfwAR9OOPfuvdYLkliTc3/wCIHv3XusUhNwPx9ffuvdRJreq314J/1yb+/de6hStpA4JPP4Jtx+be/de64Rl2bSqkX+v1IH+PI9+6908U1GwsWv8AXUwP11D/AF/oD7917p5jABAt/wATz/X37r3Xb31H88XH4CgfW9vfuvdF5+QnamL632NmMhW1aQyrRVAhGr+0qmwA/qCTfj/b+/de60cvnT2bN2duvOZEz/c071NSsgJkmUqjemyIbi4+luDYj+vv3XuqY9xYODF1VRmZZ2pIYSZBE6OHlYtqJhVT/X6A/wC83v7917pFV2Wgr1gEdUs8dS5jEen1RrpFtYP9r/eR+f8AH3Xugi3jOlJMYtcggcss6oxMbHSLPb/ffj/W9+690F0o8t3Fyrv410hyJGH6ByAF/Fzf/XH9fde6cJ9u18X2AgigmFcGWWZZUlWAhdWgsvCmxBK2uB+Bz7917qdQUb47/OspCsdalQAzX4AJF+DyP9iQAffuvdekqo5JjLHrWRpwrAPdrAhlK6rm1yPp7917q1j4U9dZfd9QmSzOMlbF0/idJanWqz6D+opwDwR+OeT/AID3XuraN9bnkp9t021NvQfaGCHwnQkYWRVIVlQn9NtPH0+pvf37r3VaXbuar8TRVpqpHEgllR4HYMb3Or1D/X+v1Hv3Xuq0c7vAQ5atkZHYapTCnldiNY9Kc3t9P+Re/de6m7Yx9XvyvijpFqFhBEtSQkhCysQoBU8WAH1HFjb37r3VkfU/W4wtDT5ACCP7ZEjLFVH7ZsWlKAfq+oPHHH9ffuvdCxneymoaSu2djaWmrqjIKtJqjGqVYCLOUbkgnnkAEfgg8H3XulL1L0fPVImYytOwEshdGaL1RSAXSMsRewB/qb3sb+/de6OfiaGm21URa4JY4UgQI7RxqhvdDw6n62/HF/8AYg+69071dVjp1Pr0fcadCWCgILlgzIBb6A/1B+n9PfuvdSqKVsbKJKMxK2m6s2tuOQdF7gsRYG9wfrYHn37r3WGpz0EVYj1FQk4eZiY1GlkfhvWq8f42sBf6D37r3SroW++K1Gt3Ebh49QC6L8E3/P8AgPp/S3v3Xuskk09TPLSxVBWKBWZwbeock2Jvfkm31H1FuAffuvdKvD0lcIY3gp6iWLxlhO6voVhxckiw4HC3/wAfzz7r3Tj9mkrMQZJWlsGiJLBGKXcAixve/wDsPr7917plXGwgOtSiJrLq7uqOQFuQQTfn8H6X/J9+690FW5uotv7wknE8NKZZBKizLGpkETACSzJ6rkcE/U/U2J9+690AW8fiDBQ1iV2yspJQhY1DLCz/ALbSLZ2UAnVqBt+f949+690VPt7p/NbbxzwmkrK1WpXFfUTQxsI5gugRxiJb8hQbnnn6e/de6qX7T6tkmqJIaeGWlZqiRnSdArB1GssxIvzdbD/XuPyPde6X/wAd+sqH7qSqq40mnp0vdgrcA202JIHP9OSP8Le/de6sXxGzIXoI5IKOOSOOMKSY9KqHAUqQBz+Dz9PfuvdPVZ18jUkpghIkUwkRWUoQ/pYBTxwBc3H9PfuvdBrmOuGdGmp6JhYtYhbgSc3S1vyLcD/bHn37r3QE7l65qITNXz0LBacnyC6DyA8LYfX+t/x+BYC3v3XukZgIlgrVpvCsTrIGbRZSQjXvrH9Ln/H6j37r3VgXTn30IpHpyGIiVnLsXHikYKVF/wA3vz9bcD37r3R7tq5gtTRrLIt/Uf0sSJAo0aj/AFuLHn+l7e/de6UdTDJkJJZZWYgurAIPQCoGq/P9R9LfX+vv3Xug83XL6mhilMkioNKoq8WJ4J+v4+nPHP8AW/uvdJ2mlLzwPW1AWZwqhZDpA0sQBYfQWHA/HPv3XuljTblairEggk0IpUqYy1nZbEMSPqf9e/Hv3XurUPiX3W+Kq8es1dIlmiXSzsFsArAgPxz9b/7D37r3WwP1tvSDc+FpqqGVH1QxkHWGuCAxI0n6eoW/w4+vv3XuhWU3ufwSCP8AWKj37r3XL83/ANb/AHj37r3WJ/1f64/417917qLMvpv/AI8/7awt7917qGUJPH55P1Jv7917rNHEb8A2Bvc2HP8AT37r3U5I+ORzweRf8cj37r3XF4wBe/Nj9BYce/de6iOCSOPx9ef6+/de6wtER9Bq/Nzc2/1rD37r3WJoPxfkqePpa44+v+Pv3XumqoMkViLA6gCD+Af9f8/09+6903S1pjvd/wA8/p4t9eBa3v3XumOrzcS3YsQF4txq1E8Ekc+/de6TVduhYFZhKFAF+CApt9R6vr+Obn37r3SIyvZ1PDGYqeX964LWYWI5BYc88e/de6w4jscVEsSPLYsdIu4B9I+oAHPNv6n37r3Q2be3TT1EcZaQFn/H6bgECzA/n37r3SzfMUwVWLpyoN9Si/P5H+w/p7917ptmz9FCBeRRzySfTbn6e/de6bqzd+Ook80s0SpdVC6lLEn+vINuf99+fde6gHf2Kmj/AG5lZiuoWINv6j/ef9t+ffuvdO2GyEeRcSKwaM8j/X+o4v8AX37r3S2KqYtNlFuT/X/X/wAfz7917punjVQ1j9QdIH1vfkj37r3SXq8ktI2mYsAbAG91Pq+pA5v/AMR7917rqDLRScLJqAtc+ki7cgAnk/737917p+hQyxLJflvxcWHP+A9+691zuQQLccc/72ffuvdds1hcEW/x/Pv3XusJnA+pAsbcg88fg+/de66M6n+0Bb+lx7917rwkBB9Vx/r/AOx+nv3XuuBkUXtzb8/T/W49+69031VWAnFuCRcfg/T37r3SQyWRQKUaycgD8kgcEEg88/05/wB79+690HOZq00s2o3Yi5J5ubm4/wBvxxcf7b37r3RZO2d6UW3MXU1FRNCCEkC3PrQaNNrC3H49+691rPfPHv8AxtR/FaaKpIdDIPGDbWG49IUm/wBOfz/vNvde61x957lTMZyesmLNHJLKBGrBWAa5VmJBuB/Sw/1/fuvdBZFqlnkk8kkis54APqN7KEjA/sgfkm/+2Pv3XuhI2rSztOkzSOgVgBb0sj2Kkm34+n++Hv3Xuh9w+MyWTVxRZJYY6SHX4pHEIIQHyEsACWvY2Ynn6e/de6YZ6rKxTiKDJStqYsP3GU3tZlFv6/X8/wC9+/de650NRlTUxRfeVRiivrDSNzzyAbm4/wBb/C/v3XunLcYy4ipTj6uWsWdli+1MrqVe4N7Hg824/Nvr7917pB1uLr6SsaORpDUsA8g9QUERltDg/gf7Y+/de6aZMtkKGTyKZp5v20cNYiNAuo6WuP082/p/th7917oT9vdkVBVYa0qGCnxSFgFcJYAmx+ovwPz/ALf37r3SzO9adzF5j5GRTrVgNLqeS6sTawt/gP8Abe/de6h1mUp66ESUzAsq8KFDFWuSdI41EX/P0/p+PfuvdBtlM3IFqUD+OVdVzM/MpUGwIP0tawP15559+690mWzlVPHBT1QM5djJ41bSkQW2nVyL6r/ji/P49+691iemjm/zjCxI8ZEhJDAn9X1459+690ic/RTFJ46V3LSllKmwQMpUNbi4v+LH+vv3XukTUUax0kUVRAyVHlRJJlHlAA4INhwOQfr7917pJZHEzieZ3gM0IsFmlACBNQAVNNrAc/8AFffuvdQ/7vy1LaoKZNNPIl5daAxalPAD3/Vp5444+h9+6907f3QgehmZURna0jszEMC5P6T/AEt+B/xv37r3Sfh2xGsmpwpjjI1Klrn/AFVyRwLXPPv3XuoOYwkMryJHClPCEsZGLvqJtwQD9AR+LW5+vHv3Xuk/JFToY4VWK0TBVdefKYzYXV72tc3/AK/1t7917qRRgl3jUGRyNY/aeYeoksv7Q1G9uOT7917oeuuOkN67/wAjT0uIxErrNKi+umnceprhlCkAf6x/2Hv3Xutzz+VJ/LWwWK23gd57ww7LXW8s1NUwGSOGRTqj/dC+oOCOCAeDbgE+/de62jtp7AwG2sVT0eNxtLTxRRRxr4oVh/QBYhV/4p7917pZPDEV8fjCkHkqSGAHFuf+R/7x7917qTDGo/BBI5Nzc245v7917pxH0H+sP969+69148Ef0Nwf+I9+691kDkC1uPfuvdZdQZAbjgi1z/W1x/xT37r3XVx/Uf7ce/de67uD9CD7917r3v3Xuve/de65Lywvz/xoe/de68/6j/sP969+691x9+691737r3Xvfuvde4/oP8P8P9b37r3XdiQeeFN/r/vuOPfuvdeBIN/fuvdctZ/w/wB59+6914ueLAX/ADf+n+Hv3XuuQfjkH/YfT37r3Xetf9b/AH3+Hv3Xusiuug2JJP4ANxxxcm3+Pv3XusYYH/D/AF7D37r3Xdx/Uf7ce/de69cf1H+3Hv3XuvXH9R/tx7917r1x/Uf7ce/de66J+liDzz/gP6+/de69qX+v/E/717917r2tf6/7wffuvde1r/X/AHg+/de69rW31v8AXix/2/v3XuuvIPx9f6fQ2/r7917rryf4f7z7917royMRwSo/Nj9f8Cffuvdcbn+p/wBuffuvdeYAnUONX1t/Uf6/+w9+69117917r3v3Xuve/de697917r3v3XuvCwIJ/qP979+691217m/19+69117917r/0N8j37r3Xvfuvde9+691737r3XvfuvddgXIH9SB7917rtySbf0J+n+v7917rj7917r3v3Xuve/de697917r3v3Xuve/de697917r3+sLf4D37r3Xvfuvde9+691737r3XYH1+vAuLe/de68SSbn37r3XXv3Xuve/de697917r3v3Xuve/de697917r3v3Xuve/de697917r3v3XuuXIFv9UAT/sDx7917rj7917r3v3Xuve/de697917r3v3XuvWv/T/AGNv+J9+691HPIsfp7917rrQG4t9B/vH9PfuvdR3pg1/oD/iLD6f09+691DkpJFDOgLEfQIebj+g+n+8/X37r3WBfNf1LYX/ADpsD+Cbf48+/de6i1mHhyEbCdEN7EnQCePw3+H+uD7917ouHZfxj633/FKM9tDCZpZAxkFVjoXd9fqLFmFzbg/Xn/Ye/de6q/7p/lV/HbeTS0VP1bQ09VO0heroadYlgEhBbVZbG/Nh9bfQ3+vuvdFbpf5IHxPxyNJlNt1ss8jepDP+wGZrnkjn6i1rcWN/fuvdV+/OX+Uv0f15sOr3J1xFLjJMZT1k9Ws58iyCOI+FIKj9MdmYFj7917rUr3nTvhMtXUCVAZ6GqqoiFJELPC+g+PnSQbE3HH14+vv3XunefY+MzOyxmbfdV9TSSMqQN+7A6XR45PwAxBI/qOeL29+690V+upRBrikBTwu6lAhUs4JBBuP8OeBf8349+691N21WLBVrE9hrIRbnjTbTyT9Prb/ePz7917o4GMbblPg2r8nVQJVGlEcFPGyuWZhpX0C9j/X/AGPv3XugWzjxxTD7FFjnLh4yoMpZX9QFxz9D+Px7917oUtixSzQR0hjMtVMzWp0H7kkpa6yFibiw/wB4/H19+691ZL0xtfHYPEQZLJrEc7I6inVgshp4FGllLW4JAvbn+nv3Xuhc+QO3RuHrxmhWAumO1qlOqszWUBCR/WwH+x/HPv3XuqsttYKswWTjY0zTSPU6nMkZXUo+ouQSP9j+f8PfuvdWHda7mq6SmxzSz/bLDLE4qCxZSgGlUjsfx+n8359+690ZeDs97SxzVBsq64HiYpqPLfvILXt/rf737917pZYjsuldo45UjqGdVdJIxdhMfopINxbkWH+B9+690vYt9vSSJNVytHAy+YlLNoKj6vb+hA9+690PuyeyaWoo4JaJ2laoJCSSehQwOg6v6W+n+P19+690K0e+ad6hDWR0rKiNH6SHYnTYn1cHn/Ee/de6e1yW36+FEemhp5ZRpV0jR5Bbi90/1/fuvdI/ObTXKzBYabzUq3d5mjf9S86FK/nnj+n+PHv3XunjZe0sdj6p2qaNIFLLGHVb3B4sVfjgG30/1vfuvdC1uTZ230x/mk0AIoqFdlH6gLpYn6cf7H6j+vv3XuiOdr5DH0IqnppEeoWFzG+saw9tLEp+Dza3+259+690Q7MumUy0cjzlS5UeQDkhT+kAfQA/8b+nv3XujTdMY2PzQ4orO0M7mJ2dQY1R+TpNwfo3H+2+t/fuvdGS3h0LiIqOiyWFX7h4IBUVbiP6SK2oItieQebf7D37r3RmfjTu2HB1OOx1RUiiennj8d2Eb+lhpBWxt9f9hz/re/de62VOiK7+MbZx9a1Y1WGpUAlNwrXFwbcX+lvz/tuPfuvdD+BZB+fTc3PLH/H37r3TRU1PjlVTezE6m4t9bf0/A9+691NWRmFha1gdPHpI4P8At7e/de6jPK6mwVhySTY8j/Ae/de6zh2K8i1xb/X/AMR7917rpBc8gDkkEXJ4F7/74e/de6lRkhhzfn82t/sRb37r3WYm/wBQOL/RQPr9Tx7917rr37r3XEoCSbkXN/8AAcW9+691xIP6QOB+Tbn6/T37r3XEqQAbfjn/AG5+vv3XuuPv3Xuve/de697917ri2m/q+th/X6fj37r3XWpRwL/77/X9+6917WP8f949+6914MhILD6EcG/I/wBh7917rJrQjSgtzqtz9OSbfX8fT37r3WMuv+v/ALD/AIr7917ru6m5va/19RH+359+6910GGoi9x+De/Nvpf37r3XP37r3XVv8T/vHv3Xuu/8AYk/7b/iPfuvddFlBI5Fv9j/vXv3Xuu+CB+foR9RY+/de68Re978/Xk+/de66AA4H0H+v/vZ9+69137917r3v3Xuve/de697917r3v3Xuve/de697917r3v3Xuve/de66LAfU+/de646xq/wIH+Fjz/X/AGHv3XuuRIH1P1/1z7917rrWCQBzf8+/de67aUAaQpsP8f8AY/n37r3WMufxx/tj7917rrWbfX8/UW/23I9+6914yHgXAP8AsOffuvddF2JNyeQBewt/T6+/de6xudNx+Tz+CP6e/de6xFv63Y/Sw+oH9T7917rC8cr3Kgi5HI5txaw9+691kjoSwsxBIFyCRqH+2/2F/fuvdSqemVHuwuQeAeAR9fov5/x9+691PAH4vxx9Tz+effuvdZVAC6iPzx/vXv3Xukpu3ctFtnEVmWrZkiipYJHZ3NkWy3ABH1P1/wBhbm/v3XutXf8AmJ/LzI7lyNft/F5J4MfC1TBEYJBZzYqjGwIP1HJ5P5J9+691rub73RUztPJJO7fcllmlYeNma+ouQouLk/UfXnj37r3RH+yslJXk02s6YiQTzrINwpXTcf7G1/z9ffuvdFwikq8dVSyFJGJlYrIWVk0WAU2YEAjn8Xv9fxb3XuoGYrVr1SoqIzpjJJZWTQWBFgyN/sP999fde6a4KV62RhFSXiBWQTQxhniCC7MNFgPof9iD/UA+690rpZJ6ihh8lQZhFqEKeNYWRAoVS7IAb3BBFz7917pKVdOZLqzrcElRqX9S3vYAEn/fW/Fvde6N38Ufi9lO4N30M9ZSmLDU9TDNNUTxvJG6Ri5jHjI/w5/AP4v7917q82s29iOrNvRbf2zFFTpDAiMyRRo6sq6ZHST9R4UWDE2+gt9T7r3RbcvuTcTtMy1jPBA7iPySsPJzco2n88k3PNuOPfuvdV+/IvsFZaepppcjRU9YDK0SsHVSycvE7KQWJuALg/717917okmxtu5PfOchiebQskhZwyqdaKdRaFlIvb8ix/x9+691aR1HsTD7Lx1KZKemaQrG8skiBzIb/WQgWH+t9Pp/h7917pa7v39Hi0mxdDFG1RWIViFMqCxlcIiWHJ/5EeT7917oU+huuJ6ipi3DmqWaeWWRj46nQTGwIYIGa1wP6f7xY8+691YGtT9pFTmCnFKsSR3BVFp3EdgCVUadXHJtciwJNh7917pqztYuQhgmkbzxJKiOE0+rWbFLLY2H++P09+6902ZeTHIscCXDUsi3laTxR6ZVu8ekG1wRfUfpz7917pnyVdXwxxTRVMbRxwoGanmjOhpU9DWA+v8AxFjyfp7r3SMx+QLTM9UJWkaUuVcl3sps0URuLt9GJYkG/v3Xul1DvOaCMUa64IEAEhveqZSSVR1PA4t9Px7917pV4rP0tQY2MjJZlZTKQskuoMBFYG97gG1j/vPv3Xuh4w2/KyLGyYulZKelfxySqoRp9ZReWDAkAi30NvqePfuvdMlZmJYqjRCJiJNU4JAjvISQSGF7gXvz/sP6n3Xuk7HkZnmZ55DraQjSbukLyGxuW4JIt9b8249+690IGPx1OqSVMUyRyrGUCuQQJGQM51A2N9QP9fz7917rC0wjkVZJ41d2AjKuAWNm1poNz+AR/W5+nv3Xug43fi6DKxTrJRwzKVCyL4lBeWVbPISbk8cX4vx/T37r3VdnyH+NuOzWJqcvhqZEq/FNNLEgKyEpf6sLE2/r+RYc2v7917ognW+Grtrbklx88EkTGUwxwBbtIbqTqU8f15+v+J9+691YptVoI8cIZSfuZkAeEprhBRVdVbV9Gsf6f0/Hv3XulZDVU4LTzpTsIxeaAMgkSx0qFjA5/P1459+691B3WlPRxK1BTwM1VG1SsJYSOpdPSXU8BiQRp54t7917otu4KRq6nqp5qKVPIWaOx1xhrFNLheALi/59+690W+tw0lPlGnSFxPGyXQKVjWN2I1XX6i4te/1H+Hv3XujL9SZ+ppjT080U0d2CM6NqHptYm/0AF7C/PJ9+690dbbO4kM60seo0wZSWIB1SGO/pYj6Aj6f8R7917ocIGWOnjeIvpnSJiuoqQ7KGdiARcXJ/5EPfuvdBVuZPtKpqpGZleQmTgsdOmy2b8fQ8f7e/v3XukaWhr0Rg/krFbgx6rImmyqVuBccn/G/v3Xup8VXBj3jWrnVCUVom0hh5FY31sRcG34/p/r+/de6NT1vlWpxjcpjq1NIKCRA4BQk3Kf1+gv8AT+nv3Xur7vhv2g+RpKLHVc4LqscSqXvcEKObk8/S/wDvHv3XurS6Sbyxpa1iv1Bvfj8Efj37r3UsEm9/wSB/rD37r3XF1vz/AE+o/wAPfuvdYSAwKn6G1/8AYcj37r3XFY1FgByfqbn37r3UpVVQABwDfnn37r3XiL25I+v0/wCK+/de6jSOeBa1xzyT/hcX9+691GuVaxNwf9h+fz7917rIFsL3Ju/0/wALDge/de6yGMFeR6rEX/2HH+9+/de6aq6lOm4sfrc/1t/T/H6e/de6DvLI0KySEgEE3S/JAFr8m45v7917oOspWwhHJlH6iGVNWoD6D6c/6/8AT37r3QPbjzh0PGjFdOpRZtLBr86lP4/41+ffuvdAXk83I1TIWdw5k0kn6G9uSQePzz7917rBSZmpo50keQ+kjQCQzEXuefpa3v3XuhMxfYVdTDVHK4VYx9CBYtyStr/4C/09+690o17aybQhRKzMFNvUvPq5tzxb/D37r3TZkOzclLABrkZyuokOXI5uB9f99/X6e/de6QeS3xlaxiGqpjErAkamuDbm4/P+9/7b37r3UnEbuqlqEAmPOnVrYgAfS9he3Bt/th7917owu0eyafHsiSy3AUEnWP8ABbEk/wCvx/X/AFvfuvdC3J2/iVgDmeNRYamYqTc/QDT/AL63v3XukxlO58fDF5IZVaxufpyPpx/Tn6fj37r3QP7n7wWuU01KhjkLXEp9Y9PGkD8fj/H/AGH1917qXtnsqaeaM1DlbgCx4JP1BsD9L8fS349+690ZbA72o6iniRpUvYBrWvyRa178fk/T8n6e/de6U38eom/3ao1AKo/r+L/X37r3USfOUaf7tFiQACRe1+TYcW/2N/fuvdNc+bgjTy+VUXUOdQ5BBI4Pv3XustPmYpTpR1kHBLarH8cDn/A8/wBffuvdOi1qEEKwA+tza/8AsCL/AI9+69101YlmUMv5uSf6W/2/v3Xuk1kMmiArfSBzxYDgXA55/I/B9+690H2RyJl8hLfS51alt9fyb/j882/w9+690Hmfyq08MjuylNP6v6Fh6bHkf4f1Pv3Xuq1flBvekxuGyc0lQGtDI7JJICLHgsv0Nz/r/wDG/de61KPmBu+HJbmyT09XMI5JZGSNF89hqBClibAX+pt/vXv3Xuq0MjUtNUSeVA02vVosF0qQStrD88D8X/2Hv3Xuu8dTyTabxASysGEyKRLCqmwRBf8Ax444P1P9fde6FHbSrTkBqOUogsXkYh5NIIUj63tf88/m3Pv3XuhMo8jTQy0GOamq45KyQrrhjZ4tH6z5GX6f4XPP1PN/fuvdKeLH0AlV2jbTGQyatJJLcENx/r/8a+vv3XupA25USyJLSU0kcOoyO0SNK0Sk/rlYfjgf7e309+691KWjgvH5bGSnmQq/pcC9zqFjxzb63sb/AOFvde6mZeDFPQmGelSsywMrpNfxB45FKhXH50gm3It7917ovGWeiimmptMkRuVdI/1DUSCNVjwf+I+vFh7r3TfQ7WiztPUDF5D/ACmlX7lqWSQo7iO5YKzfkn+v+J/1vde67iqquFo1qy6SRIYSkhUoka2CoLAElrG5uLWv9ffuvdS6HcjQyMQUFPK1kiN1KkHSxQqb/Q3+oN/9j7917qVUZvFyrMkzL+5dVR4+AD9Tqvcn8g8c/wC39+690gMhnKGgdhHMssiISuuygRqoJAZbC/0A/wAPfuvdMse52ZTHE7h5vUbDV41YnTzcc3/p/wAi917qTTS1tXUmMeVysRdQwYaiCARcA3/x+n4/1j7r3SmbbyVMLsYZz5AVlRVY+JglxI5sLger6cAfnke/de6QNTtXNNI9LSUeRlp3ZvS0Ll7BhZ10iwBv6Rzf8H37r3Swj6P3tW+EYnH19fT1UCTO0FJUjQ4X/MOoUnjkfnngW/PuvdCXhfjB27XxJFFtPO1RkRNCrQ1GlQeTdQn5/Fz+PfuvdDLtb+Xr8gNwGnlx3XmekSZ18yvj6hPQQbWLC1jza1rf63v3Xuhwh/lIfIzPUZqIOu8qs7OESnlppAzKx0uxIUW08X4+pHFxb37r3QZ0/wDJo+UmYz0sQ2DmaelhkERaponoRLML/cf5wktGv6VJVLnUQCulj7r3R6uif5H/AGHPW06byxL4+5TzJ4TJKtmtZdVgT/sf9t7917rYv+OH8pjqfquioauoTH11dEkEmpkicPdb3eJwSp/qCLg/63v3XurbOu9l4nZtLT4fDU8UFPTKt1hAVf0lVVVUBf6n/D/effuvdD9T3aFNN7FVP14BItYX+nv3Xuo0hCsSQLAkC/0P0Hq9+691yjluT9L/AE/w/Hv3XupqSAj/AFgPwffuvdZCL2/1wffuvdeJtzew/wBbn37r3XYNxx9P98Pp7917r3v3Xuu1JW9vzb/eL/8AFffuvdZA4tzwf9j7917rlqU/kf71/vfv3XusgsF1A3I5/wALHjn37r3XEkm54v8A7x7917riL2F/rYX/ANf8+/de679+691737r3Xvfuvddg2P8Ah9D/AK359+6914ixt7917rr37r3XVvryef8AH6f63v3Xuu/fuvdesxNlt/sb/wDEe/de65EkXX02t+Lg8/W5v7917rj7917r3v3Xuve/de697917rkAWF78ji3+FuLe/de64g2JH5tY/6x+nv3Xuve/de697917r3v3XuvWB+ov7917r3v3Xuve/de64lwDb8f1/417917r2tf6/7wffuvdc1YEEDn8jgfj6nn37r3XXv3Xuve/de697917r1wPqbe/de66uP6j/AG49+6914uqgEm/NrAj/AHn37r3XDyrxz/r8j/ePfuvde8qf1/3r37r3X//R3yPfuvde9+691737r3Xvfuvde9+6912PqP8AXH+9+/de68eST/U+/de669+691737r3Xvfuvde9+691737r3Xvfuvde9+691737r3XvfuvddA8kf0t/vI9+69137917rkOFJv9eLf6/++Pv3XuuPv3Xuve/de697917r3v3Xuve/de697917r3v3Xuve/de697917r3v3Xuve/de65N9foR/r/8AED37r3XH37r3Xvfuvde9+691737r3XvfuvdcX/Sf9h/vfv3XusPv3XusitpBP+w+nPP+Pv3XuuYNwPoP6Af0HHPv3XuumXVYf8Re/v3XusTRjm9iCb2JP+2A9+691wAXmwBBPI+o/wBb37r3XpGZdAFgv0uSBwfpf+v59+690x1UdMA8kscTmz6l0Algx5s3P4vx9Ppxxb37r3RWe6qahqqPVFIKVYgPJ4W8b6hyOB/S3+wH+Fre691rM/zWPkDm9rdZ5rbP8Upsbt2pjqaNwJb5SvkYcGIg3IuPr9fwD7917rS73kjZN5q9SxUzTsNS+ok+oeTTzf6/X88/19+690NPTdVj6/Z2RxFTFFBURrJLFUMFLONJYxqPr9fqL/7wPfuvdFu3XiMVU5OrjiBiqPPIrI0ehrggFip/1r3H+vb37r3QayYCaiqHlmPiVeFOqwBv6VuLA3/2/wDvHv3XulxhpI6QJJJLHUvIg8cMjl1QoCtwG/xubf8AG/fuvdP1OYvu0Jkh88gYlgynx+r06L/kf0H/ABr37r3Sl29uip29lfuqVS8UT3qJzZxf/VRsb/15/wBiPfuvdWw7ZwsCdRYrfFBkTZ1+7rA0wYjXZtKLyW083sOPp7917pXY/IRbn23VT0VU8rx0zgxs9kkTx+pdJ/AI+lr3v7917oquRoFSiqjUQxpU1GQ+3AC2dIyfHrH0sBwf959+690KG16eWlkx1IvilighEagXMjM3+7pRa3H1v/xT37r3S2ylXV0NRCXQFI04CLcv5RoItbnn1f6/+Hv3XunzE5HI4d4DDTGc1B8yclSz6tP7er6c/wCxPv3XuhGfPzSxgSs6VE4Ec0ZJ/bV7ak0i4+n54Hv3XuhD2vu/JYl4Kemif7KEaiFF/Oo41Lc8EG97fn8+/de6MPtPc1Nkq2BsjKWRVZ5IiCE1OboruT+OB/r+/de6NZtefbtcIKtk+3miVIkpo5VKyE8a3JJAuADx/j9T7917oUvPQvT6KeTSiy2GjTaR9Wn6fn6f63+29+690y1+dxONV45jB6C0rMJFuzi7tze9+bf1+n+sPde6L92N2tXZVf4fh6h4aZEkWSXyEqNAsSW/31h7917oi3Ye945EkoaRTW1cgcVNR5CbMr2ZNQufr/T6/g+/de6TnX+za/NVUdZJSt65QUMoewVhcstxbji31/qfp7917qybp3rSmg+2qJxE0q6Sip6nZrfqe34H+w9+690d7F4ekWGnx9TRoEqY1VmsumzCwBB/r+Rzf+nv3XukpP17t/GbiiUXp6qWWOeCSKyk+u+hR/Xiw4t7917rYF+NccdFsTCxCMxuaKC4Y2LMq/WzfQn/AHw+vv3XujNmQEWuQRcG/PAJWxt/sP8Afc+/de6hTUqylJOTbg/U/wBQeRb+p/3j37r3WeNAqj+p+p/P1uPfuvdc7Dk2Fzfki/4t7917rv37r3XE6Ra4t/iLj/YXHv3XuuPkQHgn/b/8VPv3XusiyXsQb/4X/wBh7917rJ5P8P8AeffuvdclcE2sb/X/AAt/j7917r2oWve/+2v/ALb37r3XHVc2Fxf8k/T+vHv3XuutNj+of7ex9+691xIt+Qf9Y39+69117917rE/1/wBh/wAT7917rh7917r3v3Xuve/de66JK+oH6D6cfnj6+/de64eT/D/effuvde8n+H+8+/de661k8cD+tvrb/Dn37r3WQS2413t/sT/sT7917rxkB+p/3j37r3XQlt9L/wC2Hv3XuvGQE3N/9sB/vXv3XuuxJbgN/vHv3XuvFgwJJvYW+n+8f7z7917rpZSAbm3JsLfj/bf19+69135Te+vj+mkf8U9+691yEhP0P04+n1/2/v3XuuJck/Ug24P0v/vHv3XuvGSx/UTY8jk+/de64mTU30+tv8Lfj37r3WQMQODx9fx7917rotf6kf7x7917rryaeAf9tY+/de678v8Ajb/Yf8U9+6910ZAfqf8AePfuvddBgSBf6/n6D/effuvddlx9CeQLfk2/Pv3XuuSEEnSTqA9Nh/t73/w9+691xLMb3F2vybgfj+v+t7917rsAn8f7a59+691yCE82+vHPH+++vv3Xuu/EL3vz/re/de68UI+nP+9+/de6xLC7nluSbc2AH+9W9+691zEAUnVY/wBeTzbji3v3XuswUC1gB/T+o/2Pv3XuuJa35v8AQW+hAsfz9ffuvdc4zwtha/Fr3tc82Pv3XupFhY/4/wDIvfuvdR6ythooHmlcxxojOSCgvpGo6y/0H+PA9+691R//ADCfmjitqYyr2vhcnG85WaKanjn06mUlSrMh4IP+N/6349+691qt9xdrR7xrK2ogyDS1VTUl5ozN64uf0hpbg2Fvp/r88e/de6JDu7LVdTLVUiz+qORfI0qkgRE86WHFwSTweRf/AFh7r3QJbjjEchMFRDkpKdEleVUVY3DKTpZTcfXhrgGw+nv3XugoyamYuUp1pp6hjaFVTxMzA3/V9OAOF/1hb37r3QbV+EyazypFBYNzJGsZdEW9/rIOD/Ufjg/4e/de6U1M8mLWKKhP2xFMpmQqhZmdbSkagRza/H59+6901VFQ8pZEKIkcRYgi0hYNcjj8G5/437917oX+hOlM93PvPGYDFY9qjzTqJXs5CRCa0jtIp44FwLf6/wBffuvdbO/VHxroejeu6enjjWOtmp1kkmRhqEiRrqXUtiObjn+t7n37r3Re9/VU2RrZIZZZmLSyLCkaWVlWwszMCefybn8c3v7917opnbuapdnYWocSOJ4o5ml9SM3k0kqQwvYgfW/P5P49+691SHv/AHJkd+bxqBE08qPUssaWN3ZWJsCLXLE/7f6n37r3RtemNgUuCgosrXU6rXLA/irNLFIo5QCVaP8ASSDfkg2/ra3v3XujVx5+WlpljLhgsapGyEsvja5Lf8GIt/iLcfUH37r3S06467qd6ZqizWQp3mpvuF02PjcAOLFhYAD6fi/1/r7917qxGjpY9v0NLSU9HF+0osytpZzHzpkb/VAfU83FrW9+690qafIR1VF5J4ZGKhfHGsoKJrv/AJxJPUSOef8AePfuvdNVOkT1UkM9VGscbvUuFZ1XRGgZrlbDn8/Qj+l/fuvdJCqyiV9TK50ukUkmlX0IWU3j+jjkWsLnj/eT7917pgqZzDUTRSKVhkQhV9C2TT4xcILEjTwTcjm3v3XuudHEGp2mjma4BDPdAEv9NQYc3HHP+B+vv3XuohrjFXSwPplnKxkIvrfQAQ3qW3Fh9L/737917pWYmmqp7zMZEMLJIFNtEQk4T90355sR9R/jf37r3Q0Yhaygo2qJGJd/Gs1m1xMpUBW1Ne7/AEuePoOB9T7r3U6LKrGQyiQjU/mV0jBRmPDRAfU8D+v+t7917p/p2pjTAzFYtTsVN4/JJcAhnW9wTfiw4P0+nv3XukVm8/X4iN3in8UC1CkKGaQumohizDgEgLyf9v7917rDjd6jJU5eWqQzKzBFXSZCDdVcDj8Ej8H6fnn37r3WObcUWNjklqJ2KDUkUcTLK0khRdAYv+QP8ePfuvdJbJ7oxGbiaiPhLTxlRrVdaGS8bowUWJuBcfg+/de6rt7H28ds7+XI0SQoIqg6Q0CMZPI9gLsLXt9DYkG/v3Xuh/2nhpcrEJcdHIklRHDIUckWkZVMrhh/T6/4jj8W9+690/bhwy4k/wCRSCWuqY0SslIBiQLfUR+A1+Db/it/de6CqqOVmmD10zrFNyt7t5VhJjjKv+BccW/2xHv3XuknV5CkhjaFyxBuHj5CBg5a1ibE83uffuvdBRlJIajIyFYQhkW9wtgTGf2kAA5A5/1/z7917oTet46KPPR/xALS0MsZjMpCMqs0YN0VvyTqFxYj8e/de6MLhanxqXpx+zRzSSxzFAhPichASP1HSbn+v+w9+690OW18kcpS0zVNW5ZgumKPkteyhePp/t+PfuvdPm79vSPjo1iVjZfXGLltGotyRyT+ffuvdAdT46WlqJ09SQq4BZCElDNYPHb82sCb/i/Pv3XunDK4ilmjSOSWPTGsZkJYmYsxJ8gCf64F/wA29+690JGw1eiq6WnpqhDEEQhXcobryC17kn6fX8f7D37r3VtvxS35/Bc/jYKia2qRA5IFmY2+jD6g8kkD/e/fuvdbBuz8p/E8VSVKkWkgUgkg6jpBuLfQcn/iffuvdLIXsCfyL/7f6e/de65AEkBbXJH19+6910yLqPH+8n/Y+/de66AA+nv3XuuwP6XP+3Pv3XuvN+kEXvc/n62sT7917pryFZT0oGtkF2tzYW5sB/rk+/de6jxVMVRYq/BNwOOQRxyPfuvdT0sRYfQG/wDsR9Bf88e/de6lISQV4ta1/wA8/wCv9PfuvdYpUUgA8/XTe31HIt7917oD+xJ3oaWeRGKWBcC+ngNax/w4P19+690WWv3BJ9vJKHMbSa9Lg6WjA4csQeR/vuPfuvdBTnc1JIkrGYSOeNaiyyG19Qsf9h/vufde6Q9RMeAzoR+q55tx9Tf/ABt/rj8e/de6iwuztZ1Eijm6i1iCfob/ANP99x7917p5d1ji4BOm2hWfSeFsSWFh9b/7b37r3TS1ZOrMypoRdOrQSfT9S2of8UPv3Xup0U4WLyCX9tl+rC+ofX6g/k3H+t/t/fuvdRX0sPIJbIwB06QbWFwSP9v7917rjFIxYCJgpIPNyeLWPBP++uffuvdPsVTVJGD5+VAUnVY2A1AWH4+n+8/6x917qK+XlKlJJnIPIAkNr2+guf8Abcf8U9+69101c9VH4i0ilAbXPFr3Y/7x/tv9h7917pjM3qLXOoEBrsWABHH+8f63v3XunGjyU9LOjGXlDpQE34H5+v8AXge/de6EOj37kKVAY5nUqLC1wLg8cC4/Pv3XunQdpZjT6ZWZjbgNYCw/IU/8j9+691Pk7Or5KePWxLn9Q1kslhyBY2B49+691gh7FrZn0yTS+G/01k2FuQxB/wAPfuvdLzDdhojqDMCG0qwLEW9IBa9/+Ne/de6EWn3zAY4wJhc2NkbULgW08/42H+8/j37r3UqTeSEG0llW15AQxva7WB/w/wB8PfuvdJXJ7xiK+mQkc3f1MoAPBt/sePr7917pFT7qVle0yqW1IzO3qZb/AFTj/ff09+690Eu996LR4+e8gchTpQM17nj1fT+twLXHv3XuqUvmH2RNV0GRheRVTlGZJiLLa+i3PH9fwfz7917rW+7pr4ctXVkkMcrTLUSBZhcWAa2lgSQw/wBcC3v3Xui1/wADWOrMtRKzKylgqIrMliAFb6k3PFje3Nvz7917pV1FPEKehaipIozDABI66WeRif7an+oH1+v+t7917p82/jPPNrnOhWcMFQM7EgEEqCfpex/Fz9bj37r3QpP9pj4YlSCczuzBZZbIRwP0Bfxe/wBT9Pp/j7r3U1WMsSrIhWTxqQyjVGHJHqc3F7C/+ufr7917pR4jcUeKpchSyTTVFTOvhh+2kVkERBBSYH63uLfS1v6e/de6aqivpnVmjICqoDQBERhL9CAyD6EgfW/9Rb37r3QfZ3LysjKZCkisRHIARIqMfVc3vY8f7Dj37r3QbS1cYrDJJoki/Uksum7yg3BdrEXF+Bbn6e/de6Tnlmp5KiqgmaAks0hp1KyeNiRpYC9h+Bf6i/v3XuvY2tpauojkyCzVUK6ndQxWUoFJQ3b/AB+p/wBj7917pI5XItSMTEsWnzSOoDB5IlYkKha4+nF7Afg/6/uvdJl8zMEDzllZ45FUhiCbfoJB+nB5/r/r+/de6bFhkroYHLM7tI/6mGllPGggC9yPoARbn37r3QlbU2JUZjwhIP3HddEStpc+rhlNuRyOCLfi9gffuvdWI9G/ELI79q6ekionLSGISTS641CckaXHDX/J+lvqLke/de6t76k/lf0tTBA2ZpIJTUTQ6bqGjWKInWp1qbBri5vzYD+vv3XurU+kv5aPQUVVj4s1sbCV8iIkcsk9Ojl3JsWIIAup/T+Bc/Xi3uvdWdbV+C/xywONpxS9bbWjeJAgY4qnuVUcOTbkni/9ffuvdLaj+OXUeLkK0GyNtxaNIGjF0qhQBZfqn+v7917pY0XV+y6ABabB4ul06BH4aOBAtgQSpRbX/Hv3XulPTbVwkaNHHSUihUuLQpeyG/4tfkD8f7x7917pG5fbWKSokcU0JfUdcgjRLk86itvz7917qHRYKhEnogj1BlbUFUG4/wBb/ivv3XulJLSx0dO9QLgqtgV4F1H0JUe/de6h4rcUEdRpeSMENdhY3sCfqT/re/de6F7DVKVcKNG5ZSStrWvzZCv9b+/de6mZFY46eSQEKyq1jb6gg/g/kce/de6SFNk18njYg2bk/nTcgXv+P969+690pYZwVDfReCfyTwL249+691NSS44HAJHI59+691zViTb8n6D8Xt+ffuvdcmZQSPV/vH9PfuvdeDAkngD+zewNv8ffuvdd8H6H6f0P+9+/de679+691yUEkf4G/wDrf4+/de67d2DALYj+1e/H+t7917r3kb/D6W+g/wBv/r+/de67V/8AVWH+tc+/de65a1/r/vB9+6914uPxe97G9x/t7j37r3XIG/I9+6910b8Wt9ebgnj/AGHv3XuuR+g5/JFv8B9P979+69117917r3v3Xuve/de6yKQFJ/x9+691j9+691737r3Xvfuvde9+691737r3XYJB4/5H/r+/de64kX/JH+sbe/de68Bb8k/65v7917rv37r3Xvfuvde9+691wZ1W/Iv/AE9+691hepUA+tRpH1INh/gTcc+/de6gyV8cf0dW4BsASb8fgX/r+be/de6xLkY5LAggX9WkgkW4Nx/r+/de6cIJ1JJ+gFhzxcH6jn/jXv3XupWsEX+lgP6c8fj37r3XEPfkkAfUcHkf6/v3Xuui5JAHF+AOOffuvdcSxtyeBz9B7917rHrH+P8AvHv3Xuvax/j/ALx7917r2tTe4+v9R/sffuvdeun+H+29+691/9LfI9+691737r3Xvfuvde9+691737r3XYIBBP0BF/8Ab+/de66HH+8/7yb+/de697917r3v3Xuve/de697917r3v3Xuve/de697917r3v3Xuve/de66A5J/rb/ePfuvdd+/de65f2P+Qv8AiPfuvdcffuvde9+691737r3Xvfuvde9+691737r3XRIH1IH+uffuvdd3B+hv7917r3v3Xuve/de67H1H+uP979+6914kliSbm/1/r/j7917rr37r3Xvfuvde9+691737r3XvfuvdY3B+t+P6e/de6x+/de68WCqRcEn8W+n05v8A1/4j37r3WJZGU/X/AAIPJ/B4v7917rLr1C/P1/33A9+691737r3XFmVFNyAByR+bf1+lvx/vuPfuvdJ/IZWCNSfLGqLdtUjgXJ/AH+39+690GWY3pTUqP45FdlY2ckgMrNpIsPpb6cnnm39PfuvdVN/OX5wdbdGYmtfcGeoYsl9pVGnx1NMlTVSSogZUeKM6m1sdIvaxsb+/de60hPmn8g+yPkhvJs9kYq6LaUEsj4zFyI+qL7hg8T1f4BIN1BN7fm/Pv3Xuifbe2x/HYMtjhTt9wkZMSTAxhGRf3Hd2/wAbm/8AT37r3SY6/rjht0Niq9IoUjmmpykDa1dlkILFueSv0445+l/fuvdYOytk1D56aqx6MsdVGKuAiO7cgHTcfT8gWvYWHPv3XuguzFNPJTRYxKc2pmE0szQMsjM3Lgsw1HSSbf4D/D37r3SHqaZUACsyzKxCuEZUBJOkgHm/+934t9Pfuvdd4nb+Sq62np6Q1NbPO5AiplldvVzwALH6/wC34sPqPde6PHsb4wbmyW2lr5cbVCepKsyVBk8zN9ABH/jf63vbk/S3v3XujUYvbPZGA2jBgshi5aPEQI8FHFIr6JRou7OCLG55/wBt/re/de6VvX0rwxJjpEK3QiRYb38hbVLwPxzzz/vFyPde6DbsFj/E6uOgo5biUIhCeNRoF7ofpxyf9f37r3T/ALC3BURv4I6MVVQiiJ3Keu5FmZibg6SSCR9bA/n37r3Qx0FPHkI9dcvkq4JrRCNLAIzE6QG/1+b/AOP49+6909ZXH02qjkZnphDG9grcpLquGYqf68/j37r3UCiVnkDrV/cs0h9co1N6OGQ2+n5/x/Hv3XuhFo85QiDwSkmYJ4lWJWsC7EqoZQf9sLf7x7917peba3NNRSLSmB3FSwAWT0lY41upNhf/ABPPP4I9+690ZTb+Zr0SknmEqQzBhDFEARK5GoaJATexPP8Atre/de6FYbyamgkhkM0csQNlGmL9NratV/wP8L/i/wBPfuvdAnuDeVVVSNSs3jqZ5ZWgZ5A4bU5YKLcm/wCPfuvdB92Nl6ba+16akjrWqMhlGEsoTSugSE3iUHm1zb+v+9+/de6DbbNPsOmpVyefr4Wq7iSeCZwoSzcKNX+wv/X/AA9+690i+xvkls3akv2mEy9BQmDWkLxzRBuBYqAv+P5t/geD7917pm61+bOdhzNNHQZn7yNXVmBcMEjBuy3B5B/x5+o/Hv3XurNtr/Lh8rRUdZVTU0Yp1hLqZFErgp+AL/8AEcWPv3XuhHqO567c2VpM1SrKVxyxVCrAVkadI08tkFuSfpY3/wBgPfuvdD51l/O56960zNJs3f8AQrTJFHFFDkKaeFwmh/DJFNGbFXjf0sD9CDe/v3XurSurP5rPxu7Oenix+9aCjqahogkddKqallH0Uk/UE8nn8g+/de6sI2l2rtTdtJFW4jL0dfBLEsgkpZ0dWU/SQFCRyLH/AHji3v3XuhLjrqaaxjlQ6he2tdVj9OBb/D37r3UgOpta5ve/N+fp9fyPfuvdc7W/3v8A2/Pv3XuuL/pt+fx/r/Tge/de6gTh4xqXkarEWHp4+v8Are/de6wrUMv0a35+gP8AsOPfuvdSlqwbagP9gef9e3v3XupC1EZBN/qLfUC1/wDX9+691z1Di5+ovc8W/wBf37r3XIubWGggf1uL/wCI59+6910D/Urcn8H6/wC39+69137917r3v3XuuLLqN724A+nv3XuuBQ/jn/bD37r3XXjY/m3+2/2/0Pv3XuvaGH+P+2/2349+6910yEi1v9iOffuvdYilgLcnm/8AyL37r3XDS34H+349+6910VYHm4H9Lfn/AF/fuvddW/29rXt7917rjqIB1fW9h/th/T37r3XEOfzz/vHv3XuvF/qLWJ/x5/1/fuvdcbn+p/259+691yDkCx5/P1/rx/xHv3Xuu/J/h/vPv3Xusieojgj+v+829+691LCcAlvr+eDbm3NvfuvdYJVsbXuo/INh/vHv3Xuo3kGq34444Bt/X37r3Xeo/wBkEj/G59+6910XP9LH88f8V9+6910XH54Nvrqt/sbe/de67D2H9f8AG/v3XuuQcfnj/bn37r3XIEH6e/de69/aFgbgXBFuef08+/de6yaWY3P5+pP/ABT37r3UiOMhbkE35uPoARa9/fuvdcwqg3A5/wBj7917rl7917rkCB+Ln/X/AOI9+6912XP44/3n37r3WJ3txb1fUn/XPv3XuvKbi9rfg/425/4n37r3WQDUeTxbgf43+ov7917rG72H1Fxe4AHAH54/xPv3XuoflZ3YKCbW5ABBubf7D37r3U9FCgE8Af739f8Abe/de6yGRQCRq4P6iPSvP1N7E/717917qvf5tfJKh6n2Flo6OvihyUlFVBFLqHZ1UgLdfpyfr7917rSV+RXee7+ydyV2TrpVFM1bVlGil/DyGzyWsRcHjk/7H37r3RbarCUVXRffnJNGZGjMoBMpMhUFjo5Itxyfrz/sPde6BXOiF6mekiqagqk/qkkP7khCnn086L/Rfx7917oNc9GKalIZWiYM6ubgNNERYeM/kg/1+n1BHv3XugnyBkjljVLNBdXiGtyySX1aHY3ux/17f0/Hv3XulRgony1BWzqGBhEi1lIQq6V49UU0lyWNrkAk/T6A29+69001NDRwnVHPFKmnQ5jivJFz+hnb82/pYfQ/19+69004HrrcO9s5SYjCUNRUJW1kUMaqSGlMsqqrF47Nx/T/AF/fuvdbbv8AL2+FG1+ltiUO5dz0NOdy11HFPUTVEYEkEbAMEWQWIPPJuL8Xv7917oSflJ2Vi8PFJhsGnnm0ESKkf0hUEMY25tpAPNrHk29+691UhuPt/HYKarr8pUj7WOR2CzrErsyEEkF7j+gOm17fS/v3Xuq5vkj3thd200uOxbqq1MxutMzF21Xtqb8f4kEf7xb37r3RVuptiy1ebXL1VPUSwwTNMtwSpdbugkc2uTfkf1/r7917o/8AtVcXR0kEVbb7aLQ0kMR8ocNZ3Uar2AubHgAfTm/v3XuhExe2qbcuUjTEUsv2Tyo8S+ltKW1FZCpuwPP05/xP09+690eXY216bb2NghkjEUkyJIUMbIdS/XQri4uf95/2/v3XulvW18E0qUi6Yj+jW7iwBuGPJvzbi3+w/Hv3XumepzElHTU1HTwpKDK4SZFlZjpb1K2om4sQb/g3PHI9+690+Yumr83Q1s1DSPLLIDTmGCOZpmWMapyRH6gVuDq/rcX/AKe690hRhZHyn28M+lyUjMUqvrIWxIYMSQA3Gk/nm/v3XulnLsavk8DvNBoLHXruwKEX0gKdQsR+P9t+T7r3T5iNuYymaWmq5I2i1JG0gZfoxHkYI976RzyD/re/de6echt7ZdK5XGVYqXWN5I6lwscl3AV4rXFwDb634v8ATj37r3UOk/g9IJVSoaKWRkUxs4IlVUBcsQbWA5BFz9T/AF9+690uMNu/BY2lNNKnmidRIgkjVxIwktfWbm91tYG9vr9ffuvdKear2xWrG6008TuokdgEESKeYwp+twbk2+o+t/p7917qXVbepsjBHNTSaljRWV1uhY8n82/wFv8AD6+/de6D7cW3KrxyUhjVo3WR1cryRcABQPzwT+f8b+/de6LfmFr9vZmOOPUIWI8kmk6okHIDFjZSCTx/re/de6UtNlcXUwSz5R6lYlgkeGSAqXedVKxyFRxa9+Lf69vfuvdANRZ6rptzqPFVTUcs0s6xKv7kpVypdlUCw+nIsP6fT37r3ULsyTEZSpjqsnHT0lSuhoBFIwqU0ODGHB4v6z/vJ59+690sdpbqnFHBS0ISOJUKaiAakprIU+QG/wCD9OffuvdKavnimpW8sn7k/wDnEWOz8Gw4/wBj9b3PPHv3XukRl4ZoaSH7YMUiBHp9bEytxGAf0i5Oo/gEWPI9+690HVftyQWeVZJCXfUFUmXzE/2gB/S1v6/X8+/de6R9RjG85p3gJu6As6qGRDe59P8Atv8AkY9+690qdn4SGXLQJOFRIzKyCdvTJ4rFbAn6fX/H68/1917o0u1sHT5Ix0NI0MgEMkkkQZNEDBbt5yx/SeLf4e/de6U+BmoqOZ6WKOOOVmePzxMpgWWJr6lI4A/xPJPH0Hv3Xuha+7jqaaSGWsLTCGPUxUGNyF+kbMBxa30/4i4917oAtyUscOWcQs4RpDKwV2BsjDyOxJ/Ta9h9B/QfT37r3TDXVSiOU6U0mNQH5EkiqbqSRz+T/T37r3S02vVNSyCoVWdjEFUEaVU+MWlLD68kjn/Yi3v3XujkdR77lxOTx9Qis6JJE+tWJ9YtrF/wP8Ppf8e/de62WPjfvaLdOz8dLHNrdKKBjqdbiTSNYbn/AA+tuOP8B7917o1iPewBuL2ufryb/wDE+/de6kLbkk/j/Y/7D37r3XEn6kn/AF/fuvdcA4P9R/r8e/de65E/gXv/AF4sB/jf/Y+/de6jVdXHSRPO7BRGtyxe35+gFvfuvdFH7F7TSLJSUlLJGUjlKEhr2F+SLHkc/wDEf4j3XulZ1vvgZgCGVxcKPyTfgc8/77j37r3RhqdgyXAIJ5P9L2ANvfuvdTUHF/6/8R7917rzkAc/Xk2/wt9ffuvdAB20EbHyAkqLMCyt6vpYLx/j+ffuvdEMymVmFRPByqIzgeouD6rWYAcX4/3w9+690j6iR5FKm4Xk21D6k/UA8/7D37r3Tf4z60eUAP8A2v1abD6Aj6f631/2Pv3XuucUxhBVAdTAKW0Ehl/Tf/e7+/de65zVQJu0cxSMEyLouALEFmY/QA8fj37r3UWGsh1BUJZC2oD8MunkfX6XsLf8T7917rK0hkjJKaDqJALcW1FVIUcW/wCNn37r3XT1JK2C2ZQq2AuSSLngD6e/de6z0yKwMjyBDYFRqC8DhrX+v+39+691PkmVU8alRc2BY2DXHPFvp7917pgl4d0BN2YFWB9Kt9Sxufp9f9t7917qe1U8dOAGVmGlfJa9wf1HSPp/T37r3WGSSwUakOoKbhb6bfUsb8n6Hn/evp7r3WGLU0gv+6uoXIGkqOT/AI/0Hv3XunZyghYMoVbqyhnGq/04Nv8Abcc/Ue/de6a2rJIfUFZR/aK31BQbahyePfuvdONPMFj8/k1o6cFj6iTwbj+o9+691hEroWcSDSzBiNZBuw4vb6fj37r3UiPJSpfxSAfk2OonTa1/p7917pTUe4a1I1dnP0NruArWN7XH1tx/xr37r3SuxG4YmjkNVUCPUp0ByWQyc2Yj+nH+w/1vfuvdYavM08iSFZSx1HgH0EgEkhSbEE/S3+te9vfuvdIvI5h4bEEtq8jBdYH5uVtzxz/xA+nv3XugL7A3OBR1QdgDoYNqNgtlsPra/wBfxf8A4n37r3VMPyhimyaV1K2RBlqWea0WkBUAYaTpHH1HJ9+691TdvHEDDCsaNIJ5RIx0TlCWOq7sS/6uPwLe/de6LvlBIamoq1pF9QIV1QLEADe0arxx/X/X+l+fde6442SavkVp4gFZ1DqqgLwDbSAbD+h+t/8AA39+690vsS8FPMA8QTxhBFyFkub6Q1zcr+C3H+xv7917p8zs8Epj+2hkSRYUeYPOXMj2sWQkHT9fpb8jj37r3XOlqPFTxrVSXKx3bSSWBfiNfQPV9TzYf149+6902VCCMzVTTS0q6dAKqC8krC6h0FuPxfni9/fuvdJqKokinVpapnZiWXxXluw+iyj8Efn+vP0PPv3Xuuq/E1FbKZzKWSSNH8SrpLMQdWoNe1rAf7f37r3SfqdsSmVDG0OgxmSWR1BVEQgaTqP1I/H1PNvfuvddT4ZYCQ5jhheNbqilwwdQA5Jufxcg/T+v19+690nKqhpaRtTTB0AteEKkYDN/aP8AjYfX37r3SJ3HHB65RHGkjACNVAcO30UmxNr2+lvfuvdIJMdWV6sEVWXV+4QASGJ/Q30IA/Bv/vP1917oT9ibWaarjjq40McQEvqIC6tVxcH+n+P5+nv3Xujw9XdbU38RpmJdn8qWiiTyvIj8xqpFjYfQ8/n6D37r3V9nxS2FjMamMqHZy5MLyRSoIxDrDC4V7kEkDm/9Lc+/de6uW2lWU1LQ0QjRCUiSNkiKsqkAi7avzz+fqfp/T37r3Q7bb3GKKaGSIgFRckDhWFjb02P+I/2Hv3Xuhph7UmWBYmlZQI3OoFgQVKgE3Jv9eLAf7cj37r3Tc3abAg6pW45YuLuT9OPxbn6/7D37r3XJO10BCtKrPcCzkKBY35P59+6904p2QGZWWRV1CQAB7gs1iFOkj+nH9ffuvdcqrdYqFRvKBLZbhrWJ+jggfX/D37r3Wah3BLGfIy3DfTxve/H1KvYW/r/vre6911mt53opY9DC6cm8aW5ta+q1z/vr/T37r3QLvnKr7pprzKHn1gI4BMcb+o6gTa5+lvxx/T37r3RlOv8Ad0ckMUc0lwIQF1Na66bDk3uf6kkni/A59+690Ie4twUcONlOtblQRqPPrvqI/qLfTnn6ckge/de6Lwm8gmUkjMhCNLYAXFgjfS/55uPpzYn6ce/de6G3AZ1auFCGBDaQAzXJJHH0P5+v+PH09+690uopwV/AvpNyb/Uf4e/de6lKxPIPIHP1/P1/4n37r3XiLm9z/t/r/r+/de65E8Af0v8A7z7917rykre35t/vF/8Aivv3XuuWs/4f7z7917rNG/DFrAcW/F/6/X37r3XG4/qP9uPfuvddAC9wb2Fvx9P9h7917rl7917r17WP+It/r+/de65Mb8iwv+OfqPr7917rwYgW4/2Pv3Xuu9Z/w/3n37r3XYlCk6hcEGwva3+sTf37r3XXkv8AS3+3v7917rvyf4f7z7917rvyD8g/7Dn37r3XflULbkc3/Fvp7917rryKfpc/7b37r3XRf+n+8+/de668lj6rD/e/959+69135Af08n/ff09+69115D+QP9hx7917rsP/AF/3j37r3XNpFPNmufqLC30/HPv3XuuBlA/3o8/n+nHv3XuuvLzbSf8AX/A/1z7917rkHvxbnn8/X/D37r3XBpCAfpf/AA5t/vPv3XuoM04jRmNyQeQL8KffuvdJfJZeOGNiXKKASSCOBe3qI/4r/tx7917oPMju1bgRzBSCQ3ICkg8rwLf48/7f37r3TdSbuXyj95b/AFP9QSbcG5P0+tuffuvdCFitxxVIClwblQLcHnkgAfmx/wB9ce/de6XENQGCkFCpNvqbcn+t/fuvdTNa/wBf94Pv3Xuva1/3wPP+Hv3XusTv/X6fge/de6jM9r+o3vwLn83+vv3XuuCzkE3P+tYi9/8AY+/de6yCS/0N/wDXFv8AePfuvdZNY/qf6/Qf7b37r3X/098vQf8AD/effuvde0H/AA/3n37r3XIIPzf/AGB/417917riU/oRb/H37r3XWkDgtz/rE/7z7917rvRfkEEfi4I9+6910VI/x/1rn37r3XIICBe9/wA/j/eD7917riykE2Btfj8/7yPfuvde0A/VrH+lyP8Aiffuvdcgi/1J/wBY/wDEm/v3Xuuin9CLf4+/de69oP8Ah/vPv3XuvaD/AIf7z7917r2g/wCH+8+/de65BB+b/wCwP/GvfuvdcSn9CLf4+/de69oP+H+8+/de67Kta315ve/+H+Pv3XuvCMn82/17f73f37r3XAixI/p7917rmEBAPPP+9/n37r3Xih/H0/x9+691xKkf4/61z7917rwUn/D/AF7j37r3XfjJ+tj7917r3jI+lvfuvde0H/D/AHn37r3XRUj/AB/1rn37r3XaqfqR9Pwfrccj37r3Xgh/Jt/vPv3XuvaG/wBf/ff4+/de660N/T/eR7917rrSf6H37r3XZAsBzqvyP95H+x9+6910V/qbf8lD/evfuvddFVAuW+vFiTa3PIv7917rFoP+H+8+/de64Olh9Fub8/1/4offuvdRjYckcj/Dn+nv3XuuvOEBuABz+eL/AEFv959+691DqMjHCrMXtb+rhfqL2B5/H+t7917oLN29o4PA+OCuyFNRzSRmREnqkV5FLhbpG5+n4PP1/I9+690Qzvf509CdQ0VfXb17Q23Ry45JJHxsOUpaiukCx6tCU8T6g3+39+691rv/ACX/AJ6e6N3vlNp/HjZ9THS1cdRSxbpyhCoUL+AVMejV4VvqKu1vwbkH37r3VM+6H7s7t322b3Pl2rMhLUCpyu4M/X/dYqlWZArQ4qlckSuo/TYAXF/r7917plzOzspSVFRi8RTTVuPwUMlTnctOj1Ar6lpgIoUiIKhpC+mNfwORfSffuvdFhjyeJo9+5HC0mRMyPI8U2sWnAcapYpWTgENcEXt/T8e/de6Cnfm1pdtbjiz2OV0glkaS6xkonru1yb2LD+vJ9+690Ke3quLcz0dXURvLNDTL4qewijaMCy6ixPPFyPweD7917pi3xsgBXyDaBT1MZ1kBB4WIuVQKBxx/iL+/de6SNF11t/J7ara2RYoHpSS8rsfutUboiRxAcWkDlibfjn37r3RwPjr1dsCoqsXVulNC9hpMljKZIzZ3Jbkc3P0PBP8Ah7917q57Ye0dpQ0NFCJaNooUjkLOsblAOWLMw/rx/Q/7Ae/de6DP5Ib06iw+2Z8UuaxrZSON3gpIpoPOjkX+ite7X+n0/wBb37r3RD9r7jx0mPSpx1AkVQZHLzggSeJmb90HnjSLkWv/ALf37r3SWyFbi3lrKWKnLz1FQrSSuwDSuygkxlvoBf6f7fi3v3XupG3QMHV/fpSwhINaTwyBbNFINSlZCeSBa/8AsbH6e/de6XW3M4cplJHGmGIOXIUcFCCsYZv99+OffuvdKzKV1NTU/la/kBZW8w1ITe3pH9B/vH9P6e6902UE9GHhnkWPS7P+1GQhBDXaVx/t/wDYW9+690pMIKB6ubxOESUF0DASBZy2s3Zr8X4uPp9ffuvdKSqgrlRaunrBGxbRG7RFkuT6tDf1/Hv3XuhmwO6aiOkxlElVJWVMAAaNyDHDIByYmA4JX6/43+vv3XulBW12dzLyVEheJGDMxcs2u628ZYD6H6/1/rf37r3S36Y6ay++M6+Yy1RIMXRMoUMrhmk/UgQNYWI+v1/r7917p8+Q/wAeKTKY96vB1Jgy2OVZqNHcCN5Y/VoK3tYj/X/x/wAPde6o+7lTuddwS4A0stEaiVqdZaaJlikUERrJEY7fjkk8X/P4HuvdA7N8Vd01MMmazmVyVZVya5dFQzxrEDdmb1fX6cf7D37r3T71J01m23P/AA7EQ1z1SiRJDUsVpysZGqVnP0SxDX+v+8+/de6su2J0jvbbtRST7srwtPSFJUoaRzLFJEyhkjEhuGXkW5PH59+690OHY3Y9V1B1lmN5RIKZoYvtaaJ2CaiyEao1a9ja/IF/xfn37r3VPY3f1j3Blqiv3FG+Ey1VUNJJXU02kSTvKZC3j59RY6mNgSbnm/v3XunXP7W7G68emy3XeWrsthLI5qIJpZJYVCgm/j5UAcjjg/659+690dL43/zLe/ujIKYjc+SnoDP9t9rXTzVEd0FvGRISVuBc8cG/9L+/de6vC+OX89ylzuUo8P2BBBCxaFHrIJSI/SAkrFW5I5N/9f8AH4917rYC6Q+cHUHbFBSTY3cmPSWogRwrVEQF2/s+o3vf37r3Rz8ZncVloI6ihrIZ43XWDHLG50k2BAU8j/Hj37r3TuxjOnS2q4Dc8EH6+/de64Omock3+lj9bX45A+lvfuvdRXpQx1cXJ4IuPx+T+ffuvdYTSMSSpIAAAAF+fob/AJJ/3j37r3WFoZEB9f5+gBsBwbX/ANh7917rgWmBH6jyP99b37r3UhTMSFLNzYD6qLH6WuB/j7917rt5JogLqTyAb2B5Fz+PfuvdTIJA6/T6n6j6fT6e/de6yM+n62+lyfoB7917rg0q2/Uqm/5I+n5+vv3Xuuy54sR+kXtY8+/de64lr/Ui/wDT8+/de65rxwHHP+F/95Pv3XuuYBvy3H+sP9jcW9+6915kBP1J4HP0/F/fuvdYzHbhRx/rj6+/de660X4I+nP9f8B7917roQljwn0Nj6rf72ffuvdR5YtJYEWNrA3+hI4+nv3XuohhkJuzfX6W0n6fW9/fuvdZFpyeb/4iw/x/qffuvdZ1pzb+tvqSR+fx9B9PfuvdZvAbAAgWv+Pr7917rwp+b3HP1sOffuvdZPHb6Ef7a3v3XuvaTaxkt/h6f9f+nv3XusMtlVvVq/4qfxx7917qAqGRj/ZAIW5/Jv8Aj37r3U7xaQFvyPrx/X37r3XFob86uSP6f7D37r3UCaN05HH+B/P+JJ9+6915I2cLqY/4ccEDng+/de6lpDxb6/WxP+9WHv3XupUdMSL/AEH+N/rb6/4j37r3WYU4FrWH9fr/ALxf37r3WURAW5FwP6e/de6ytHZQA3H5BHP9ffuvdY/H/j/vHv3XuuihvxyP68D37r3XWhv6f7yPfuvde0N/T/eR7917rgUANyOT/U3v7917rkF/N15+oJtz9Px7917rphYW1fj6j8e/de6itaxueP8AXte3+Hv3Xuu6cjUbWubc8f1sPfuvdTCeCGaxBNxYWHpuGuP9f37r3QG909uYTq/amSzORqFEkFLK0cQmUB5lUmx/PBH54/w9+691qPfM75SZXtjceSikM5x8ctSkCxOpVI3JW5VBbgW+tz9ffuvdVN5PAivmllaoj8Lk6VJVX9Zuszra3+wII/wHv3XukNmsGcXBIaSulDFyAJYo2jvbjQI7EAc8fTn6X59+690HlXtSWopnrAPDUSxyMGeJTruRpdWYf1v+b/1v7917ovu8cXVU9XDBPVLKWYAsod+ebn0mw/2Fvx9fp7917prXARVEYDgM6MBGHVYjJIp4uOCQL8k/X6f4+/de6lVuOpMVjUeOf7Q2keoVtHiZiNTXY/Qk/U8WH+x9+690DEmbjqKwUeHQVNfLIIY5QFNOut+GldrkW/2P9ffuvdXS/wAsr4+1ef3bFubcqxZH+HzRVSqyq9IjKVYjUthYfg/X/W9+691slb33ni9tbKmgaanoaWGkMDomgKBGvIV/qLf71wbW9+691ro/J35EY6izWVmjzJQrJNTrFFMqF4gSouqWuPoL8/i5P5917qnbsbu6s3fXVNDLVxSUg+5EMcUzmTVbh5SnAUfjgX5B9+690D+3qGr3JkkpvIWQSI0crBhqCkWZSDY25AHP5+v09+690fjYm2KjEYP7UUEsUGqKepk8BCu4ULG3lUcg2Nwb3+p/r7917oQcHgDlchTwCNoKcTiIOHfxyKTb1BTYfU244/2IHv3Xujd7SpKbadfDSRLSBzFCVFoy8LKbu+r/ABB/rz/sD7917oSM7vNdMUwnkLo51FFHjQEkKZGA/AtcDm3N+PfuvdO2zaOt3LMZbPUSiJZoJYVZo5YtRAYsnqB5/TyeLfn37r3QqNh4KSI089WpkpwLOInsVvrlIt6gwuADyPxbn37r3T5Lvij2nTUwoY5aaojgd5Z6BkDMsi6XMgPJcjkC5vf37r3QAybsTNZioq6Kop1aANUVah9NQSrszWViQTawPBuffuvdKObdWSyFJE8GRFPTqpLSNJolEVgv7hH5/wAPp/tzb3XukW+92psgtNLUQ+BmPiqZHdvKVN2uqG5+n5P+t/X37r3U3KbgFeUnpJICYom1pEzRGXkqxUJa5v8Agf72ffuvdIVt11dLLGrNLMk04UxhpGkhdOQBKDf6Hnn8f0+nuvdKqk3bPCWTyPLSG/heRNBlYG+rT9RpJK8AXsSfz7917p9i7OraH7aRwZXhkZWANoghW4Ul/SbX+n+P+I9+690Iu1O4qgIx16i6sgjLEKjlrqFH9LW+nH5t9ffuvdLb/SnRk+KrVJC7AAOfWruqo2lv6fQe/de6SO6cPW7gpJ6vFQ+WOYCaTUoQGMXAVZW4JuDxYm1vr7917oNKWipsVemy1VFJrUTCkhBmkiAYomuwA1EoQR/S39ffuvdBbvndWO29JBNi6dIJfHMk7yqrSwpK3AR25sbXH+x9+690WTN7mpty5BI5K5pWkk40FjfSQFFl/Opf99+fde6GrY9G8NKDNMyvI+lAw+iKAwIJN/rxb/Y/n37r3QzU70cpKF7yiEKpBW2pFuSSf63tb6D8c8+/de6Z/u2jqG8gaOEgkMfUiKr8sS3118jn+g9+690zT5RJpyg/ZjfyMyEBy6XVYgGbm/B/pYW/p7917pAZ2krI5RPFGIKeSTXFIVUSSusjLouf+Ck/0sQePfuvdQklngx9JU02uWsqfuIpiXYPF6wsaoACQP1H/H6+/de6Xe3stlaCQyM00ZnvBLIkjxsrBirX0Djgc3P1vx7917obdvVtJQmnmkdArmQ+KVyI5JXUNZ2Jvcj/AHu30Pv3Xulj/HkqJTM0vjtIypFTsfHHEPUgNuD9eTybe/de6TuYytNI7BVJlCygSgEqzSDTpAbgni9j/tuT7917pN0US1YjEyeNvozSIIlmGrTpNv0tYDgcfS319+690JNNU06pGoKoiAQzcKDGVHA5+vv3Xulntvdy7fqIFiZXXyiMC6t+ptbMQfzawAP9CffuvdXt/AnuCPIxUmMkm0q8cShTa5CtYcW+v++/pb3Xuro8fKs8MbBwwtcNx9NRIufzwRz7917p1K2Xj1XP1AP0H9PfuvdYmB0ng34/H+Pv3Xum6aoSAlmvY/UE2NxxcE/j/D37r3UaXNU0cbu7rpVbk8H+yeOP99/X8n37r3QB9idjQ/Z1dJSTlJLMoCi4f8AA3uOb/wCP/E+690STNvUVORkmnLyMz+v6/wBom3F+OCL+/de6EfrrNtjqmAM4EbNpYDgKP1AsR/sb3/Hv3Xuj47UzKZCljBkVn0c2I+tgfrf37r3S6A4F7L9eOfpf/D37r3WGqdY4SxIBu3qP6VULcglvp/vv6e/de6Kl27mYjE8STMvqdeFtckm9j/rf74e/de6JRko9VUSACkhkLyE6lZixABH9eeRxxxyffuvdMElNIGVw10K6Rdha4NjZbcDj63/3r37r3UEApPdVZuBdQfTqPPNvz9Lnn/X9+691yeRow/F7ghRe9yfqAeP63/33PuvdONPUGmp1R4lnFWrIW0qynR6tBI+n559+690zCmEdTLpj8d11KkZuhDMLAEfX8Cx/Pv3XushcBtKxvYoTdm4BLGygW/w/2Hv3XusXkvIV0qp9NypY82sR6v8AY+/de65HQo9bMAoN7Dlv6c/09+691xhWOaN2klmQxIWQhL3P1UKp4P0+t/fuvdRtTsyadT35dpFCnk2HA+o+t/6fn37r3UxIW8ZLXIIufoFUk3Fwf+K+/de6x+P1yRmT0sAeBzpsB/Xjn/bj37r3UiGVohZYwbi7G1rEX+hvf37r3XjV8A+Jn0nU3pIIBNrDTYgW5/pfn37r3UOR4RL5LPGj2YG9hb6EH/D/AH39Le691nZ9UbAKFWwKX1aWVDYWB5H0/Pv3XuuZnZx/QxqNKhQwZrccW/2H+vz7917qIrEMGYEeTWCVNjf6/pH+v/vA/pz7r3UuknkWQxySEoAL3W4u/PBP+HPv3XuneKW5shN7WIc6gLm50/05t/t/fuvdTXd5F1lkXT6dBU6TZSQbi3+F/wDYke/de6ZcgUkWzt49K8uihmGok6Qp/Frck8f4/n3Xui/djx+WiqNRiYaZCoZvXYrZidIsAPyP9hwfr7r3VQ/fdJ9tUVsok1pIkv7lvz4yyRoWJAHH9COPpzf37r3VT28K3Rlahqump66GRHiSOVCFSVxYuAp50n83H4Pv3Xui9ZKmjjgqUijjcPNZShLqliRpC34AP5/H5P19+691Cxrw0yPTSIiMWD+Q2WIsLrYSflrWsP8AeePfuvdRWqVpsnVVEmiLWY4AqlvRYgi63I+n0/p9f6+/de6f3yCTIVgqES5GppGAUFVFgCbm5v8A1/2/A9+691Apc7V0NQsnmpqlKZw6oRrBAbVdiB6hfT/sPp/h7r3Tzm83HXyvVvLTiWoQMPt10Qxu4AKiMiymwIH1+hPB9+690x4ow+cpHZigMliP3Nf9ty35H+w/23v3XupVfNNC3liEixEeOWpRta+o8AqDxzfgW4sb8e/de6aKuoSSFkmd1ZfG11OkMNQsbKOCB+DcG/v3Xuor5SRqVlNP+3GWXyhuZLfoMl1Y2sP6W9+690gK3KyvURiYJHHIzxrEgHjCtyzEH8cW/H1Jvxx7r3TRkTBWMQPHpCiQlAUjLRsIyFUm/wCf6m5+nv3XusNK8NBITNHdCo0FAoVPIllWQ/X/AIk/jj37r3SxwOVjgCyU8SSxtNCXNM+uWNY3JcPEDwtvyb2P+uPfuvdHD2D2BmcTJR1mLp1+7jaNS8gRY1/bJaySc2B4BDf1/wBf37r3V4vxO39mM3jMbUZKohSqmaNKhY1V/wBDDx3vYcXbnngj/XPuvdXHbYo8g9GtasmtX0ShFUIGsmplIBN/oNP0A/w9+690J2LqJASzauVckC4J4Cxgg355P5H4/p7917p0+8mS5JkABdSdR1JwNX1AuDf8A2/pb37r3WJquVNDxyerlSz8X12UatXBt+LfT88e/de6xCSZC3Bla62csGBvcnVb+luPfuvdPUFXMpjCvpVCrHVw5vcNwP8AEf09+6909RZGo9VyTYuUJawFwCtuf8PfuvdOVLueSHxws51afUdVwDrH0JPAAv8A1+nv3XupWSydLU0yM0jSO5kHhJJBCkEEabW4ta5/rYe/de6QTZMXCkSxBDdAr2+p/S4IN1tb+nv3XulttvPT0saiN2B1FywJ0oHPpU/T8/T6/n/C3uvdP2a3dVVUA8crMoA1htQBEf5AY3B5tz/r/wCHv3XugpqMhXRs+QMgjXyMI0Z7mQKLEKAb/Xm315/1x7917oXuu97zSrHBVShWLqpQMTpCnkXN7H/jYH9PfuvdGwwmQ+7ijYOSCq2DEfS3A9+690rInJS4+p4NyLcfj/ivv3Xusmth/T/e/wDevfuvdc1Yte/4t7917rlZueOOCDY/T8+/de67VSxAUXP+v/xX37r3WRxYBTa4tfkf09+691j0k/Tn/Yj37r3XIK6344Nvr/h+R/t/fuvdcxr/ACAP95/4n37r3Xdv62I/1vfuvdctXBBYAfWxsB/jb/ePfuvdcbg/Q39+6914i/5I/wBY29+6910UH5JYDkX/ABcc+/de68FA/SAP959+6913z+CLf61/+J9+69176fUj/evfuvde4P8AQ/7Y+/de66IH/Bf9bj/H6+/de68LC/qv/gSOPfuvdd3H9R/tx7917rizAC4I/wBv7917rh5fzdeAePx/hc+/de6xma5+oAH6vqLccW/Pv3XuuzJb+0Tf+hv7917rsTD8MCSP9TxY/m/v3Xuuw3BGok2uORe9x9SPfuvddhyvqBv9Pre1vz/xHv3XuuDyLe5P1/N78/0ufz7917pPZSr8UUp1KPx9SDe5II/w4H+8+/de6Bbc+YaNZfHJ6rMNJJuQL8AAi5/1/wDW9+690X3L5ip8zFZGJcECPUQARzc88G9/949+690zRbkngbVrcsPSVDk2JsSOPrxf/H37r3QtbM3NJUsgkcaUcAgvct9NWoH683/2H+w9+690ZbCV/nVLMWV/r6tR1MLj+n0Jt/sPfuvdLFHFvqDYD+pP+sb+/de65l1twbn+lv8AiffuvdR2fnjnjk3/ANh7917qIzHV9fofx/xPv3XuuB1kkhQbkmwYD8/0Pv3Xuuakr+sgAD/EE/Qj6/65/wAPfuvdZPOn0uf9Tf8A3nX9f9h7917r/9TfQ9+691737r3XVl5uAb/1Hv3Xuu/fuvdeIB+oH+2Hv3XuugAPp7917rv37r3XiAfqB/th7917r1gPoLe/de66sP6D/bD37r3XrD+g/wBsPfuvdd+/de697917r3v3Xuve/de66svNwDf+o9+69137917r3v3Xuve/de66sP8AH/bn37r3Xfv3XuurD888/nm3+t7917rv37r3Xvfuvde9+691737r3Xvfuvde9+691737r3XvfuvddWH+P+3Pv3Xuu/fuvde9+691xP0PqI/2JAvb+nv3XusbAWBFiTe7c3Nj+b+/de64+/de66IB/AHFvp7917ry3sNX1/Pv3XuuDkcf1H+8e/de6hyc6gLfg/6/09+69021HC2H1BuD9SL8t9f9f37r3SO3AJZKOZFYo5VlR2PoLFSFBB/4qP8AD37r3VInzG2f2lubLx0lBPk4YqyQwGppIqkU0cdzGgaWnbUwAA1Iqjn6m/v3XuqSN/8A8qvt7sbcoy9TQZTcs9YzrSUjQV0VDAJn8kss5mJaUOfXZradVhwPfuvdGr6f/kqbtpsJUUe74aLGCrSFR4Ik1Q0yn/gOtMosbcDluCR/r+/de6Ox1v8Ayq+oOrq2ny+4aSs3LPAutlzMqtSxm3H21DHxaw9Itz+Tfn37r3QN/J34i0eV2Vu+PYOx8PtWB1Z5MxNjlgrpVNLJTxfw+ONQVZbnS55+rA3J9+691pod89V1vRW9q+jkIepp66ZKid3aSZlWpF3u31JFibE88CwHv3XuolNm8bufGwYmqIkmqWWeknNktMqDSpkb6gXF+fr7917oIp9w5HY26liqKgtRlmjHrDLFGCDIqj8DVf8A1xz9eT7r3QxSbmx+5cQYUqG1S6mjZWUoSq/psb/n8/n/AFjb37r3QOU24ZcRU1dJWNpp2uTFc3lAfSui9xyOb88/0AFvde6d8dv3KbZrFr9u5eVAp1+BC7GKRgVZES/4t/vN/fuvdLCb5PfIKjx/+Q19asBOhowpWSeJLPIsCXBBUXUnn6G3v3Xuit1/Yu691b2lyubyWQl8lc4MMtTPIY7yX8REhvxxcH6D37r3R5+vt71IiipBdkeKP1NKVKKECnxH6luPpz/sT9fde6FrK1AgpIqvwNplnj1f2XHkOryBB/r3JuOf9f37r3SzxDnJVEVPNMsnmWGmgjNv3GkAZYwVvYkG1/8Aevp7917oV6SjoMVUxUdCsMcys0NTAT5HSVGJMZZeDf6/X6/7z7r3T1UxJIw1xr4mVyyyRNpL6rkKDze9x7917pvq8VDJRy5CFUXx6R9oDpEjq4ADgXIXj/inPv3XupWGeVaiONfEHfUpUNwquPUAWseLjk8/7D37r3QnQQSwwQY6ebWvlMrU4YOoRo/IGX83IIN7/wCuffuvdLPatNLUShaWH9oTFJKiRQugG6t49FzYDjk/4/6/uvdGo23t2GSmp45EjKxMgkkk9SupARDz/Qf8U+nv3XujGYbde2tk40UoaGEgDzEeNS7ubMy6fr9bfT6f7f37r3RPPkZ8lcFt8VNPSz+vwMEOsBFUrYlW5Nzc/mwJ4+nv3Xuqfdwd+Vm49ylniRoIZiUqNKtJZXJQFmH0/HFv8ffuvdCjTdvS7o+2+5SlxyUsMdOzgL45kT0F3hI/UQPr/X37r3Ueo37BsbKivpJadKiWNTGqRDymKVvypvdXW1xY8W+nv3XujddWdq1vaFVjaeonV6pFRDDHaMvGnpUBFsLf63H1+nv3Xuiw/wAzffUWMpsD1rQZDwv4FrMjTc2DsQqAsv5sLf4fnn6e691UBt4utUstPUCFlbUNbEMXJuTz/sf949+690anYXZu6NuhJfuZ3pzPFFJFIjz07KG9S6X1Jb+v+uL/ANPfuvdGlr8fsTtzCeOloYcDnv1R1FLGkaSTsvLSRx2sW/FgLD/YAe690VDK7D3j1tkp6isoauSihqH8VfEXZXjJ9LgoL2IubC/+9+/de6Mv0t8ud4bFyFNTUmbrKemj0LFIlRKksBQ8DxqwB+v+w+hP19+691fl8YP5r+69q02PfdWYOQovLHBEjzqdSKNJMqliRxyf9h7917q9/pH+ZD152BTQHI10FJPIYkQNNGQdZtcXINhf/H/D37r3Vg22+2dqblpxUY/K0dQhjBASZSxLcJcC5Fxf37r3S+gy1DMAyzobgG2pbWPAJtY8+/de6nJKjgmMqVPIC+pjYc2F+PfuvdZGChQAVBHPI555/wCJ/p7917riUVhdhqJ/p9BY3HP++/3v37r3XMcWt+Pp/sPfuvdcHQOLEA/0v9P8ffuvdcUhWMAJwAxb/X1c2Pv3XuvOFPDLY8kEEkE/1+vv3Xuo7RAgm4/1vyP9iffuvdQpWeMem5B4JvyBe4/4n37r3WNZpCS2k/T6/wBk2/PHv3XuskVXd/V9DweQdPPJP0/Hv3XundQLAi4PF+fyPfuvdc/fuvde9+69161/+Rkf717917rsEi/+IsffuvdcZFUoGNy3HJP9GNuPfuvdRjf6abgf4j/evfuvddqQeALW/BFh/X37r3WdBwP8T/xr37r3XYFhb37r3Xfv3XuurD/H/bn37r3XEhVH0F/xfn37r3WFkEnBtf8AA+l/8Bb/AGHv3XuuxCEHAH1vb8g3/Hv3XuscxkQBlTjm9wbcf09+6910gdmXX9eL2FgLc8e/de6yyQLIefp+Bcj37r3XNIkQDgEjnnm3+39+691mKqtiFANgSf8AH37r3XMMALc/nke/de671ra3Nv6f74+/de68puRYHjn9R+g9+69152Un9JJHFyx9+691wDAH8hf6Anj/AFre/de6yalH5/3s/wC8+/de69rX+v8AvB9+69167Hkabfj6+/de67551FR9P6/Q+/de6h1FXDELuyq35u12JJsB9bAf1/Pv3XumGbPQKxUFfpxyRf8A17/n37r3Te+aRn0qbGw4UA21Ei9vfuvdKqgCGMSEHUwFuT+QD9CffuvdN+5czTYHFVeQq5USGGJpDJwSoCkkM39OPxz/AFv7917rWq+e3yjO785kNr4SsZqSkmqKZnExEchj4ZikdiSf6kkfT/H37r3VIm44autyDokbHzSK8k3kZwSzW0FSSSnJNlAIsbk8e/de6zzbHoGxUzVFKIJJl0rItw50+kFAb2HFwPr/ALfn3XugUzmDpo62RYT5Yki1HVpD6VQCRCo4N/w31v8AT8+/de6DvPV8ZWGlhjjMcMUpdYkjJMSAFlfg8/48H8n82917os26kp6uupo6JozGrufLIpLqzNpXVoYW0/X/AGHI+nv3XukpuuPH4eWjSOU1tTNTmRpoWtFTyL6SzqxOo+kkgfS/9Pp7r3QZZ/H5mvxL5KrmQYt2kTS0seuTV+u1PGQw4Nrtzbg259+690F+Pjp8bVMKSONbTI0ks1xcf1Bvf6f7yf63Pv3Xutjv+Wpu6sxm3I6eOni+yaOImVAyyt5FuwFgNVrA+on+nv3XumX+YT8rKjbCS7TxVfPQyVUbraJ2fS6/XXpNluLcDj+vv3XutansvsTcO7q6qnqq+ok/dcmZ5NDyoHNj6ufpf/D/AFh7917pLbVoqzINaHVqlkJaVhe9wLAyWvwAOB9eP9f37r3Vg/R/T0zeOvySoKcxJNGIl1MxaxKBfop4/wACP9vf3Xuj6YHBTTYtduRwpKjHW6rEgZwliVMluALgWFjf37r3Sa7Fz+1upcLNTztF/FnQBUiUIaVwQwcX5J5PNrfj37r3WDpjeke+YpKqdpqqaoe6SMwUCMtpFltb+vI/3v37r3RtP7uU+ToUSai8cBtE7RSNpYrH4y0jKfSSLfQ82IPB5917oScdmYNnY9P4UY42Xx+WERxGYpF+CpViTyQWNyxFySPfuvdBDuHsivymdLVFRJT05qvK/gMkE0kZ/UC6AEAkA2BA/PHHv3Xug73nvqGuSOOhepjMaSeSeomKGZ7kReN0tyPwWuLWuObe/de6BfDZOvqM1HPFUyRxPIsVQUf1KGNmYkcXPN7WH5HJ9+690aWCip4aCjgFUxSSF/I0qlV9KXCllAJZieL/AO8/n3Xug9ztK+Lq4o5qSokli1SpoikjZSyB1M4jtYXP0tyLf1sfde6m7eknykgpkpWR0fX5QBH47rdkcNbUPyCQebj6jj3XulvJhhHSPMItEkzlVZQACxOm8YQ8nj682FvfuvdMqUz/AL8sf6SqoyS6iIhcpocf2LsL8fW/Pv3XuoyYlpg8RlSY+Rmnhi9cYslw9nv9R+TzcA/j37r3TjhKWeOfxmMmninDeZAVZHQgqlvwORx7917qP2BX1WNho6ulQMz1ILRp9EiUBn1Of6/W17gHjn37r3Q8dVboqtz7cpYHdjFGAjqNKtHIxOrUY+baAAD+Sefp7917pHdh08uGyctRSsdDXI8nqlCPqdVIH1IANgfz9Ob2917oovdGU+4x0jSStCEhSRagKwZzp1oJVIItdhzfn6X49+690WDqSQ5XLAVcl1iqtSyBg6umv0n1X+tzwCLHj+o9+690eHFVb0axKIoyknpjcsyoUAI0rqGkk2IFub/T8e/de6VFNTyVtOtVHJKjshEcUcaabRyErr5vyfqQefp9Rb37r3U6q+7SlghMEErzlkdUNkOhbqRYc/W4N/r/AI+/de6S4iImj+4CxOgLtyRcK50jk/1H+8W+vv3XunKahkqqeKSR/NB6pYlBBVSZASACbWHJt7917qG2FalZHjRHUMXS91VgspOn03u3F+frx7917pWwy08FE6PAoaZvNUERap0DNcrTq1if63PIv/QAn3XunT7da5YfDFM6eRZoGI1LESvjIY/1tyf8T9OPfuvdLrG4KZYahpC0aRRxNIwKaSmmxIDc24sSLG305v7917ri9PQ0zxRMxc2kZl5CarK6tr/rYgj/AA4Jvf37r3XVU1MPGYFkDloiFKI8hkb0koqcEWA5P059+691gjqZIvIalFMwlkvEvqBVCCWI4uPwQeAb+/de68kdU84mSWJW8qz6EJKKCBpQqtrH+oFv6/6/uvdWJ/Dns0bc3ljaaaZYonqYdep2I06QPSDwBqN/6ge/de62jus9yQZ/b+Pq4ZRKHpY2LoQTqZAW+v8Ajf8AH5/Hv3XuhYV1I/I/FiDwLcW/wtb37r3XFyGBAIAAH+uL3H0P49+690k82zRQkqCwsQLX4K8gjkf76/v3XugE3LmKmCGsCyupEdgS305Iv9f9f8fX37r3RYc5VVFQ80bSOwkDqXVirxtc2PNjb6Xt/sP8Pde6SSyeKCJJHeaWEyLNOUDEqzELb/bgfT37r3UfFZV6GqZV9SMACyjgAv8AQ3/pzz/sPfuvdGk6+3iIDAWqbgFQBrF7BQP+Ncj37r3RrsVnKeqp4mMguyhvSQ50kfUC/wDxoD8+/de6Tm790Q0NHJolJKqeRYW/AP1/33+Fz7917oiXYe7Vr6kqZi4aVwwvwpNyAf6/7z/seL+690ERqxJGWUKGUkhXsFazHlvxf8WP+w+vv3Xum+SrV9SiLUV9QJAEZuNTLa/P1+v+t/sfde6hvLHI2tgsRBUWS6hrXuSVPJ9+691ilsy2W7Dghvq6gG9wbW/249+691hFWY0RYkZiZUQIGOgC5MmoH37r3TzG0DMjxqOXcBWHCgngFv6n37r3XbwxEL6VJYsCxA4BckKD/rfU+/de6gSU4WdUUBw9yWA4XSLWuP8AWJ9+691hmguFAOluQym51AXIJ/p+Pp/xPv3XusyvHKkesmLwOQTFwJG02RdQ/wB5/wBv/T37r3WQ0aCQqFMZewcks3LAEAX/AK/i1uL8H37r3WGSlkDXAIBOgjVw1j9Qo/1/6+/de6imJhMzKxDEWKj6ab8ki/09+691zmLRre4Oq4CsBqP9FUn839+691jcTUlKjeR5RVkw6o49ejm/IB+v09+691Hp4C5tKW1RqFUOL6yfpZf8Pze/19+691nJCkRhXvYg3IADK3qC/Swv+PfuvddB7NpHp1WBN7gAcaT/AMVv/rc+/de66FMCdZQkKWAt9WvySv8AgP8AW9+691IijCgBySVYXUmxAP6QePrYj/Ye/de6eoxH6iVs6pwR9CRz+f8AffT37r3XFWOsm+pgDYsAwBay8D8X/wBcgH+v5917pmyAMcZuS5ADKLlgL3t61IF+PyLX9+690Cu+KGarp6owxEgRAu4sS1xpAawt+bW/2Bv7917qr/vnbtNWwV1OtNJqdGU+oLco3qsWb6X+ot9Rxx9fde6qQ7L2LV42oqTCERm1ALMU1JEASCCzAgkCw44/I/p7r3RW8xnKajx9XjRTUaTxOwM68T2JIPrPFr/1X6c354917oIvv5XneGSqiC21xrHaTRG36it/z/jz/gR9PfuvdTjUUphdZqcmJ7XnD3mMl76Qp/Jvx9eLj/X917ppFcsJmDvLLAGDiLgyM68Rx3I+tib/ANT9R7917qDk9wwxhGZHiv6WZAR4wRxEVB5/x+v/ABT3XupVFkZK3G1Msk+uOIhUW+iVrk20A/0t9ebG1vwR7r3T/tAS1VS84aRWiUx+Em7yxnhBrcgA2Xkk/m3Pv3XuhMyz4KDFRJTPIMg8hNUAxMdPpBISVCAL8i1i17HgH37r3QeyZiKaRVeGGoZIjHMIwV4DWIAU/UcW4+vH+Hv3XusdRW1UnmpFj8dNMgZY4FjRydA0gyNyv0H0/Pv3XukjDjWGXjScQiOojZC9fd44Ge6eVmUkm34Nx+RyD7917pEZVDi5q1GqIHRZDGrxam8xQ3Upxxf+nP0/rb37r3SXqcjUzo/hZpZdULXjDaQWvZCTxxb83B4twPfuvdDL1zmqSDFVOHk288mVZyTWxuk8UtEJFlqXljCltS6V5BtpLX+t/fuvdGx2NRxy1FBO7hqeSaNp40EgCiJwdJuLANcfQ/g/4W917q8P460tFJQbemxFKkIaeCEmkEhuUiYnWBxqYrZeDf8Ap7917q8nYIVdsU5dT5RAHEZISoBZCCksS+kDgaLDjm9re/de6V8azQlVjULr0SS69YCFhqAJUgEcXsffuvdcp6oF9Uo1IGNx6yS7AABLk24Bv/sOffuvdRbvIUUpqVtRCuw0hBYrZV5/25/p7917pxgdUJ/zaBSpbS5jWxHp9Umq/wBP9h7917qUK2nDG17kabeMsz3IB8TC2u35ta3H9ffuvdc2q4lMt2Y+OFHjQ+h1kU2VZE+tjc/nm3FvfuvdQ5ml1tUQ2CNIQwJ5I0aTYX/qTb8fT37r3XX3kwjemiVS+pWDsWMtkGhTGwIAvze4N/8Ab+/de67iAmMgrHNORC5QgB9TjkFmA4P9b/Xn+nv3Xuo1JlfslNNG7vIVVi2oMpOo+h0I4BFyCTwL/wBePde6cZMsXAdQfHIvjkXi6NwroPx9D+q1iOP6+/de6bKt1qXlWOTQqPZFe1mQAOTb/e7cHjj37r3UzAZDw1caRuqsHBYgLcFeT+BcXH0+nv3XujebG3Dqihhkf1KQoZj9bEBSOeQPofza3+J9+690OlFXo8cdmHN9X0/B4IJPH55/1/fuvdOP3KD+p/23/Ee/de6zJPGSAG5/Ivx/h9P9f37r3TxEiOvBNwBbkf7D8e/de6hagjE3BCk/X6/1tf8A1vfuvdYmnBJ/Avxb6/S3J5v7917rj5lFrn6/1IH/ABHv3XuuZk4Fhz/tx/r/AF9+6914SMDf/eiR7917rKHP1Bv/ALG/v3XuuyxIsf8AX9+6910pKk2/Nv8AeL/8V9+6912WY25tb+n5/wBf37r3XRl0/qa31/A/2Hv3XusX3APAbn83AHH+v7917rszWANz/rEkW/21/fuvdcfOD9b/AO3P/FPfuvdYjUAGx4I/2nn/AFvfuvdYmq7cfX+v9QPrcWP+v+PfuvdYfM5a/JDc8X/31re/de6yaza/q/3n+n19+691EmqzHcNwLkfk/T63/wB49+691xp5pKmwQ21EAAWJ/oeTzf8A23v3XundaKcm7XuQCQbf7z/vHv3XuspopFUsf8Ra/wBbC/Bt7917polaRHKlgLc/W91tcfT/AAHv3XuuIrFVQWe3Nv62P9CB/sT9PfuvdRHzEOoqW+lvowW9xf8AP1HPv3XusbZiLTYMn1te9zcgckKf+Ke/de6SeYyQ0tcjRqb6kH+pBPPP+w9+690Xzd2cRWl12BPkCEXve1yRqP8AvfH9bX5917ovObyxMjqJHWQgtqBUWAva39Oefpc/717r3SLj3DMJVWOcBgCrGdSysw/1NuL/AJ/40T7917oSNjZ6oapDBmN5Qw06QpCelrAg/Unj37r3R29m5dJoYLFtXpWw02vqFvoLn37r3QuwThlB0t6tP9Ppflgffuvdc5JtLEKyW4tc3P155HHv3XuobzG5II+hsDexH5+n54+n19+691DkqrEhm/1gLW/17H/be/de6witA51P6vyLkEHi4v7917ro1Kn+1YcXLMFHP+3/AKfT37r3XH7mP/jp/h9R/tvp9Pfuvdf/1d83WP8AH/ePfuvde1j/AB/3j37r3XiwI4vwbn/WHv3Xuva1/wAffuvddg2FiRf/AF/+K+/de65XB+hv7917r3v3Xuve/de697917r3v3Xuve/de697917r3v3Xuve/de697917r3v3Xuve/de697917r3v3Xuve/de697917r3v3Xuve/de697917r3v3Xuve/de697917r3v3Xuve/de697917r3v3Xuve/de66LqpF7nm5At9OPfuvdYWNyT+P+Ne/de66/4j37r3XFP0j/Y/737917rl7917r3v3XusL/qP+w/3r37r3Ud7A3v8A6/8Ah7917ptqLaSSLEgj6f0FvfuvdJnIQpMjxyNZX5+gP0/1/wDD37r3Red54A089NkPIZqWjqFqpqeSJXHhjYFpl1D6Bjyo+vv3XuhI21LipaBavHR06BguhmjjY3lFrpceng8j8fn/AA917p7fHTzBlkk0K4FnRgp0ldJCqgFgOfpwf9ce/de64Q4TEUhaSZIqmQqbyVQSSRb/AFI8n+F7cf7H37r3RZO/d6bP2ntvMy5GHHmh+wmFdU1gT7elp/Dd5dR/TpF9LDkG4H+HuvdaFH8zXcGwN57vyO6MJLicbQZLI1lFgIYkb7rKrS2EldMPxG1iFYAXsD7917qnKXM1GIpYlNYpjp53NDZgrW1lnZNP4/pfki309+690He6s42akWokJlnWMqXUk+oHghjbmwv7917p52nuWqokSPXIUgKnSSTx/b4P1H1/3r37r3SmztbFXPDOmnQWjZ0U+okJf9QH++/xPv3Xuk4GnpHE8bsn7x1Xux0uwLNGv0P4uRf/AFxwD7r3T1Wb28l5Kml87kiJi3kHkZxoaTxrbk8XsB+Txz7917pJHGiXJrUUkepp5UZoxHpKhrEkoeRY8X4v9bn37r3QxYXOVeNkWCkIiqKcRujMSLlQBpAJ/wB6+p/xPv3XujL4vcFXW09D/EZneWWAMGRdUZDj6uWH0Ukj/W/1z7917oXNp1Cq5aJrTlllgM3MY0Ex+RATxptf/X+n59+690YfY4SOvlrElhrpzPCTNPpMaOWBMigcG/0AP/Ee/de6HHLYWoyS1NfEI0qZAgFP4QC/oBd0Ww0gD/b/AOx9+690n6Db1I61Ilq6aN3iYKSwaVZUN/HGLHk/n/kQPuvdI5cdVJPLNAIiscgDI/pkAH0ZAP6i5/Pv3XulTLWM9KGgikaqipyRLDpEqSW9CXHLADjjkfi59+690pOq9+4zH5eNcjUUoCF4aqlrpAyMzuQXWPVwQf8AY/g3v7917oRu1/kvh9gYOqrMa9PUzIoWCmaxhLoODYcjkcf1+vN/fuvdVj71+a+8c7k/uI6jR4iWCRu+gqf3LKq8ekEA/wCIt+T7917oF95dtbp7CSjlyWuKkWJYpZAbSSve5Yt/iL/S1h/gR7917pDpiqmqr4dcrUcblPEykkvpAYBrHi4sQeR/h7917oxe2OvNxZKpx5plSel8cMp8LhrtcEOxB5ueOeL249+691y7C2XmduZiDNZ8TU2PvHFrkDSFrIGYFeQBf6fQWt9PfuvdLf46b3otvdgU1TBWz1NMZnMShv8AMK76gtwObfW31A9+690Xz5sZLN5zs3KZjOwzGCfSMTNqYo8CPrjBJNgLH/ffQe690T/CUpaojlkjKLwRZ7gjSXBJNr8/7D37r3QwYaerFNolkkipy5ZEQ6gZAtgbG9iR+OOffuvdCntzOZChWKWkNTTFWRJQXYE6OBISDci1v8AD7917o4nX+/qfKUjY3cdBFlcbUwtFULPEskpiC6P2zKt9QJOk/Sw/23uvdB92d8ZWyTVO8utHhOLKS1kuNUn7qnpwdZVf+C2P0/xF/fuvdAdR78x+An/gMQq4ZKS5rpZzob7qK4tACNV1sQeOT/Ue/de6NN1N8js5tyogZMi6xQtHJBJ5XKlAQQkgJ/2B/wBsPfuvdWq9HfzF97Y6dHps7ItPEY4XjWRni8yemOPRfgW/J/w/1/fuvdXxdKfOba+5dl4iuy+4kpdyyusc9FPMoNibCVQTypFrDn8G/wDX3Xujk4X5CGfHQ10FWs8LkEaZS7BCbksqkjnm1re/de6V2O+S+PepSCqcqeVLtwRbgi54/wBf/iPfuvdD9tHsnA7qQLSVUbynk6mW4JP0X37r3Qlq6kCwve9rf6/HJ9+6913q+urgH6D6/wCv9PfuvdeBQfT/AIn37r3XiVawvz+OPfuvdYJfSw0k2sL8/kGx/wB69+691xbQ1tX1tz+oHn8ce/de64+P0EEC/wDtgf8AXt7917pknikjbUg+rXH9m1+bG/v3XuninqWkRQ4KtzzxzY8c/wCta/8AyL37r3UsOf6g/wCP/IvfuvdchID/AMa59+6913rH+P8AvHv3Xuvax/j/ALx7917rxZSOb8/7c/n37r3WNtN7qLCwFv8AW9+691xA9RPHNrfXj+vv3XususDgDj/X9+6912X44+pH+vb/AF/fuvdcQ5H15H+wFvfuvddNKPwQP8fr/vA9+691HkqFS5Nzb+vHv3XuoorUJA1ck2+v05uLD+vv3XunKOQaQeb8/T/eP949+6914sDquf8AFefpx+Rf/ff4e/de6xieO1ldPqRcG5+tyL39+691yEy3J1L+Pzb6f0v7917rKJENvUOf8b/4fj37r3XZYEaixAtYXsDYce/de6xmZVOm9yLfkk88+/de66eZQt7gG/8AUG4t/X37r3WFKhWYkstwbD8gDkcke/de695gx+q3JI4Nh/Tgfke/de6kIbGxbg824/r9L/j37r3XmkCBjcWB4N7Gx/H/ABv37r3TTUZumgIu6cH1HWukL9Ab3/5H7917ppn3ZSRXPlRbH6aubL+bf1/2Pv3XumCt3/RRA6JAWtZvUPofodIuT+f6fjn37r3SJrd6GebSjsrEFmayE8Etbkf65/wF+D+Pde6bVzzSqW8huwuLkfn/AAA+nv3XunzEZDXVRI7Cx0k8i5F+b/Xnj37r3Q0UdXDFTqzsgVYyGseQeLKeeB9ef+ND37r3VWnz6+Sku0MLU7O285+/yEbxSNDJ64o5FCOSFP144+v5/Hv3Xutf/MbBymaZ9xZ3IxUc+Qfy09NPM0lbWxVLkB5ooVlaMED9t3CKT9CeffuvdFz3dXbb2pVSxGqjkmgaRWST/PRSpeNlTUANQPBI4+nJsLe690XrsLuiipMcvgkXVqV0SOdUlkVbK7tr/Om3A/xI9+690U7dfdlGEkiR3EruriZfOCS3LQlnJuBe/H1/p7917oHd49k1FRHD/DqnRFJTmWpu/ifWvJjEq6XIJ/xsf8R7917oP8dueFQ80zwyF2WRjUgsF08OqkfX6GxP5/Nxx7r3Sbzu76Kap0LHCoF2jf8AcGhANTFAp/NvqOf6fT37r3WOnyIytDNJBNTxRsWGpVeXRYaQXU3I/wBpJNieDyPfuvdLj499H7s7h7PxGKw2Dq85i0qKdsjHHF41eBpfHIZnQEpzccEH8/63uvdbWvVXx42r8ZOnqvI5GWKOqSgnrXWYiQ0xSPWkEMpAsY+EH5JFyTf37r3Wqp829+1W/Ozc5X09Sz0SV00dICxAEaMQVsP8fz/vPv3XuiX7d2Dk92VKpBExkVl5IvHcsbh9X14I5A/w+v0917o6/WPRiKYFr4vDpZTJHEpZiLAakZTbk3sbe/de6PhjMNT7exUVDQmJIoI4dMi2EkXGlVYXPqbkcg24t7917pIbo39X7JxVTW0wnEsSO0JlY2Y21MDqN7Hjkc/j8e/de6qo7A7V3b2bvNxlaiXwNWGOyNIy6VkHpJBB5sOPzwPfuvdXJ/FPYc+I2fQVNVRQaqyGDxySa1aQPZtelf02/H+J+nHv3XujSb2zwweH+yxsbkzI51wWZlkVQol8d/XyeAbWNjyQPfuvdBkm4K2SCKat8MrXuZ3fwyMpb0SmUcXtcBANI44/p7r3UOregcVdX51YxUk6xrULGhkqZrBArp9UAU3tY3ItY2Pv3Xui6Z2vxssfged6NpKlQQ7O0QYsQzXBNyeSAeLW4Hv3XunHAw0NKlM9EsxMTu1RUPMZkmYn0eOOMmyg8/0P+JHHuvdGCwORyU9Ih0s8M0iyID45NMvCh2inAGkfgg3/ADa45917pZ55qdYYp5pWeRoALpMSZnCaRDIXGohtJKsDb6i/HHuvdIbAZGmpKrV5EUyzE+J9ZdvGwukhv9D9Ag4IAtck+/de6F6kyVNURTRGOItJ4wpW4SLWbyGNGsFP+KgW5/P1917prymKkkiqYlcwwVARqmoiCepIjpjjdRz6rcsOb/19+690Gcm4KvCVUlHCEm1R6hL4UaSVBJpQow/QBYjSeeLn6+/de6Ui5+HKVdApibHSxwL5IadXQVL3B8suo8k3tccAD+t/fuvdPmd27Nl8BUyJdTEJm1FVYoRwim/9Ta5/pb8D37r3QcdUZ/L7T3BVUtbMkUNSFikppJEEHDkeZb8ApxccEgn+vv3XujKbr15fHtIqJLI0YaSpjAnCq6SFSCh0j63HF7WA4AHv3XuiC9yvJX4+oppAwaOmaONmVI46iOnh0hBexuSeef8AYX9+690A/T9JFQ1hkOmJowzPdQyks4aNWv8ApIufpyRbj8+/de6PJjKt8zSwY+rSGopKaeNZEjiWErdVlllLEAmwdSf9b+vv3Xul5uihwG2pqCbbdY1RRSwRfcIZGYrM6kSooN72b/Yf7x7917oL5MzVtkx5JilKlyRIp1aibEgXFiRbj/Y/n37r3QiZSgwRolNDV/dTxUxmYaVjJJ0uU1ueSCT9P8ffuvdJSmylqVYoksP30ZF5KKjenUv4Fhyw/wBhY+/de6fsaXVKhKceeaaKCSFZEvHE0sml7Mfr9SQfxxb/AB917p+pD/lH28iL9zG7AP4w6csQ6g8gcf4f4/4+/de6f6adKWqW8awxBmEcMZtFIwHBcn6c/U8e/de6VNPkKmr0rLHHCZQ6TSOyiGPWAsf1HItYre9jz9SffuvdQ8hRPEqpHUJPIrMZVSMMgDpYi54JNgb+/de6jY2eClfSiXbU0c8jXeSMhbgRf6n+uofXn37r3SfylRIs8PidDHMzoHBGpEk5WNw3JLm92P0+o5Hv3Xun6grFpR5JhGw8LJKyqI2WwVAgdhYsv+9/n6e/de6FDrbLw4ncVLW080sYNXCoZj4xeTTIGuSD+ObcCw9+691sx/D/ALigzO3aKhkqCxWFE/dl1WVeCoY/UEi4/pcAf09+691Y/SZylmijk8igOvAuLWB0i9v8Bb6+/de65vlqcEny3A/IA4v9OffuvdI/P5umSCQ6rjSfUXUWNvzx9f8AW/Nvxf37r3RW94Z2P9+zCRHdtQDXGm5cj6/X/Y/8U9+690B2VyayzWAEamx4HOg3Avb68g3Pv3Xuk+9TrkkEZuJLLcAEqF9VgCLj+v8Aj7917pmkqI1mZNblV9MjMumzA/UMf99f+t/fuvdKbB7gmo6hNLAop5N7DTf9LXtzY/8AI/fuvdGCwPZEkUSMJnUAfQtcBQAQL/6/+w/w9+690lN4b+qa9DGszM12BZHJVeT9QD/j/wAT7917oB62RjKJZld2Mhcq3C3JPJLHm30/3n/W917qPPHT+JiJzHCkfKabky6tWgG/0v8An37r3SaNbJJUCB0ZJEFuF9FgbqOfqP8AEe/de6cPEWDepRxbhbAKQb8k/wDFPfuvdOVBTRPHM8unRFGSJFawBv8AkA3v7917pqeJZHPiNvIxU2sD/UMmri3H19+691KWJoEKSoxZRyqgWaxNpCfx9bGxt/r+/de6jyyImlS7ML3sL2U3taw+v1/3v6+/de68rk3ZDYlbi4uFJJBH/GvfuvdZ46aWoVdPrtGWZlIGlr8qR/tjf/inv3XummWJ0XxGRxol1nRz+nnUeOef99x7917p7opJ3RHLISxOnWxN7m+qQn82+g/4p7917qQ1SS1xECysQCQTGGHBtzyCb2v9P9b37r3UGUh38hVEYAqwQaQ4ZrqSD/T/AA/x/Hv3XuuMhVlbSt1A4vwQeSGU/wBfxf37r3UMSaIGVFmLa0VAvqCg8uykf76/+H1917rLTxgSpIiMgLuv7puNJFiXY/Q8/wCA/Nvp7917qSadhbUoJJKhzyou3BU/7b/H+vv3XupE2N8Dop8cgkVeYyGGu/Ctx9fr7917rG9PyovIpteygEn1X/234P1/2Hv3XuuDIqHUbgFVJY2JAW9gbX/H5/2/v3XupInDxLZCp1abkfUjkmw/1x/rfT/X917rMwUMSptcACwPNxzcf4+/de6jMgWObzx60dCI1UAuHFgBx9B/X8/nj8+690Hm4MY9Wk0UUBLsg9CsUAHBKsin88n37r3RQexNjFneVqAa0Y2X03kcn6MAQSbW/qLC3v3XuqrPlLtPHVOIqKyCnFHk452hmpoKZnUxkFGkEpNwCbf14/AHv3Xuqed5bfqsbXSKaaOWQOy1Hkdgtzyq3cm1/wDE/X+vv3Xug6qsPQU8MVRFI8k8htIkkXihSUtyizDlwBa1vr9OSb+/de6YpiaqT9jSQgAC69IhkQ2LJc3P+ufp/r+/de6b8hQrRxieSpEoUB3EJfWx5IZrn63P1/P1/Pv3XukHkK2GsqAS2lQ6x6XBS34JCkm5/JP/ABr37r3Sw23QSvKtMotG8Zczl9SOpXUukE/1I/3r37r3Q1bdqo8PWwPkaaOemVHSpjRVjeUFCECSfgE2v/t/9f3XumTLSU7VU8ixyo07u8UbyXRFke8YuPrpF/6W/wBj7917pvxu3E+6UyVMCBGEpLB1RHkN1QOfrfSb3H+t/j7r3UfJzrG/21RMhkWWSMEWI0j0oyyD6KOTz9bD6XsPde6Z6WmrK4zmIo8UKO0lQxMdO9MgYgiQkENewCm/5H09+690H+ZppayeONbGLS0gFjpjKvpJBY8gX/w/23v3XusmOw0EsccapeaeWOMadSB2ZhqZlb9J+n1uDe4/x917oXNuYEUVWJ2CK0dwyRs+vTpaOZY5kIHIIH5/2Pv3Xujp9W42kz+HkoacFcqvqp4JQFLBOAGZByzDkcC/v3Xuryvglhp6WmjxWaxxlJTyI7l4/t56VWkWRlNiNQ1R+q3Lf4e/de6uUwGOeCkh8aNHEoUra2gck6Qig8cf1/Hv3XulG7NEupwZHYk3UH+vAKj8Wvx7917prqDK7BCpSMkFQvA1f1Jb6fi1v8fr7917qKbo8vDKY1Gg6Wa5vpe5BsPx9fr7917qbHK03j1AOyGQFbjVpsORqFhb/EG4ta3N/de6zFtLI0bH1MGMklgqmMXZdAI03J+osD/tre691ilkZpImaQKXkvKSpspA9IZvrYk+kE/19+691gu7KkLly5BLKWOkM7m2gLyBYC1yf+I9+691jdnuxVhHIp8N0vyV/QSSf9e//Ee/de6wO76SDIwDOFmcEltSfg3JFjc2FvfuvdQamedEBpY2PqKvKEJJjFjpZwPp9frz/vJ9+691IhqJTCNIIudN2NgVuCoAvza3B9+691J8skjsHp2XSgdpmcaLKvqIH+wB9+6916mcQO1UGOq+ohBZFUCy3PPP1B/2Hv3XuhF2vu2akmjYSFwshuCTYAm9vqL3I/rx+bg+/de6MLg9+QmKNXncuCCSSQPX9Bcn/X/w/wB69+690s/77RenVMukXJYsbk/0Iv8A77/e/de6n0u8Ek0ysG8BJHkubEqbAnngX5t/S3v3XuhQwebgq44/G+ptI1H1Fb3sAL35/wBj/wAb917pxrHY/pCqxLf1+gtxYf19+690yu8oJ+lhf8G/H9bn/X9+691zXysBYf69xwD/AIWPv3XupKhhy35A/qT/ALD/AA9+691nS17XHP1FieP6+/de6lIABe978Wtbj+t/fuvdcw8YPP8AvPq/3gD37r3XPUjcDTxx+k/73Ye/de669J+hT/G3H+wI/Pv3Xuo8kS35fk3uBzb/AIp7917qOVQH9YI/xIFx/jf6+/de66sv+qHPPB1f4X49+6913pUm2rn+tjY/61vfuvdR3CLwHBsfVxci9rDj37r3UF6ilDANMouebi/N72H9D9D7917p7pXpKiyRyK7D6j8gngXHNh/vH+Pv3XunQU8I/IuACAQD9fwQPfuvdJ7NwxQxuwcXI54C6Two+v8Axv37r3ULBVUAWxdQf08sv0ve1wf6n/e/fuvdKx62BFJMqhQAQTe9vpewP1+v09+690w1u4KKEMGkBN7Ag88gWP8AW3/G/wDYe690iqzc1IGJSUBgbAXDFhb6XBsOOeSPfuvdJDL73oqNSUmRGa9x6XtYf0B/3n/iPp7r3Qb1fYBZjKjM0N7BwrBSwW4Aa/H+Pv3XusUG/kcBmltJc2XyOQOLg3B9+6903ZLfKzRsAxBkS19ZBUr+bN9eL/1/17XHv3XugS3buLyBmaQ8G/pB4te5uTYj62sP8eb+/de6CmpqfuWaRqhYY15ZnRmYAiwBC/4nj/effuvdM5MLTRLwAGQysULakLaGkRQeSQbWP4JP4Pv3Xul5t2eKkrVMBPjRwpViOCeU4S1rn/D/AIofde6OFsDJXhTUwVh4wQGawYi5tf8A31+Lm3v3Xuh3pckAihnHJAJuebi4t/vh7917rPUV0aJyDdr2BYH6Asfp9CTa3P8At/fuvdM/8VY6lBuALhSy8f42HP8Asef9b37r3TNVZhUumsBv7VrsQOSTe/P44t/sPfuvdNMefBYxiThef1KpJJ+ovx/T37r3U+LLebgtxYm+rng2sBwCfr/xX37r3U374f7V9NX0P1+mv37r3X//1t8j37r3XvfuvdeB5IH+sf8AWI9+69169+R/h/vHHv3Xuve/de67BI+hI/1j7917r1z/AFP+3Pv3XuvXP9T/ALc+/de671kA3P8Ahyfp/re/de69rYD+v+9+/de68HNwSLf1APv3XuuWvn6cf7z7917rxccEXuOCDa30/IH59+6911rP+H+8+/de67D/ANf949+691yDA/4f69h7917rlcH6G/v3Xuve/de697917r3v3Xuve/de697917roG/4tz9P+Ke/de679+691737r3Xvfuvde9+691737r3XRIH1IH+uffuvdd+/de66LAEgn6f6/v3XuuDPewU6eeTb8cfS/v3Xusd9XP1v7917r3v3Xuve/de697917r3v3Xuve/de6wE3N/fuvdRpLgsR/h/sOAPfuvdQagagTc/n8fT8c/wCw9+690w1ak8qLNbTf83IuL/4cn37r3Qe7kxU1VRVKMvkSSMpYAkkEC5sP9j/h/h7917qrPsn5D5/4/puiGtjroqGnrphj5GLyxyTTsssSzQn6KxJVD/UkD37r3Ve+c/n27P6zyWNw/ZWLnozXSui5CkqPJNQhGInXI0hsVIIYcj6f7f37r3UPdX/CjD4qRUVKmMyuVyeVnnaAU6U5ihi9XjaaomP0W9za1yP9v7917qs/5Yfzq+oe0sNW4KbPZSujaKSqjx2HhkgxFQQjCGnrJyQ8v9nUPpcHi3v3XutbDuj5E0/aG/MpuJoJIsAkyxYvGhyqUVOhCRR0UZ4QaRc/knk8+/de6DCuen3JIs+LkPjiXUtMZP8ANgHWw1Hgm3/E+/de6TkWMrJKtv8AJ5Ep9R/QTpJP+I+v+w/42Pde6WFNjZaNYnEZCkPrufqsguAf6j/jX+v7917pxgfyKIJVspVWDWIAIB035v8Ak/63Pv3XuuU0tRNFHSNGPHThvAdILsJGMrHUBc8sf9f/ABPv3Xum18dJCDLIki2sys0f0f6EKG+luLf8R7917pz2nBX5LNAQaj6lEtRo5MYAJS30+n4/2P1Pv3XunvcWRixeaXyKPCkkapIy6BGyR6JNUYN7Frn6/S3v3XuhOwG+KvINEKcpFTxwGFFWNdUwZjyrfjk3/HHv3XujfbGdY8QtWs8czxLGGVlUMEkQFwXF/p9P979+690YnrYvTtU1SIkEaSK6TyNfUqjWyoGP0uTbj/Dn37r3RgqHcjZqgmNMyiWN2SeViBLKpTUwjC2P0P4/2Hv3XusuO2nFkVWSarajMYeeEsCGLBrHWRY/UX/xH+t7917pCTUUdDlmSWqM4jdzHpvomWN/3Cx/qTcC34twOPfuvdPNLC8tbMYdFPDNZmp5CsbpHIAtoyfrfjgf1t+T7917oA+0tp5LGS1+TwtZBSVDLaFtBLvIjessVuPr+TY/Tge/de6I7vCm3rnDWtnMzVmIEEhSwWMRjgLrP5A5+t/949+690Wqqyddja6QCmqaiAErqRHbyRldP9D9f63/ANY29+690q6Hd+VljWkosdVK6+I6XjYtEQNAUKR9Db/YA+/de6XtBtjtHdMsC0WGr2EUkfialge9msAzFV/ofzwPfuvdD3tmj+RGza2BKfaWZeljUortC7K6Jcg3IBt+eLfQ2seffuvdBv3jv7uTNiOh3ZicjjaJA3q+3lhDyqAFdiBcWFrc2PBFxe/uvdIzq/dxwtZSSxNPLkIlaVgSQBGFsytb8Gx/Nx7917oZu1s/Udp4GGnpMeKvIUNODDMQrSAaAPt7qAbqeB9fx9ffuvdElqJ8nhZY6Suo56SaJmheOeN4m1RCwDXta1r3H+83Hv3XulXh9y1tRHBDFGT6WcoxBuFA/dVz+Rf6XP8ArD37r3S4XfX2szwlobRIlwGJUaVGqPV+SeP6H6j8W9+690IeB7aloENRBNEodFEqqCxiiWygIo4GrSObX/JPv3XujgdW9+YimkpaLIyPHSGnCyxzll8kc5JKrq/UDqP1+o/I49+69069ufHrZnaVFU7o6+roaDPfbNUy0UcqL94NHlKxBDw5Nv6X4A/Pv3Xuqz8hlt1bAyE+Az0U1OUmEbRzq4fTBJoZ4/odPH9SP6fn37r3Qw7I35XYupgraXIE0FVOpMah1UuvBV5LkE3sL/X37r3R3dofJQ0VbTVEFTPi1x8MHnZqppC7xgAyxKDYk/S39Ofr7917q4/4r/OSizsEeMlq6iURRxgzTysbuBcqPJfg3/4pb37r3Vl+K37id1QJkMVkVSokUP4kPkZdXqclfra//I/fuvdCZsTt7I7QykbTysih0EMvldUkAIa5DcfTg8f71Y+691Zl1n3/AIPccMFPV1UUdR40NibsC30FgQD/ALyf8PfuvdGRp8rRVqRyQ1CuhUNqRr6rj6k/64/23+v7917qS08akAEm541EC/HFhzf/AG/v3XuuflWwsBz/AFexH9efp7917rppIxp1WPN7hjYAm31H549+691hkljBAQluBqJIuCPqOT7917rIkoJ5vwORwD/gffuvdcWKMLsoP+PNvr/T37r3XDUgvYAfkkCx/pz7917roSL/AI/64tbn6/n37r3WQSgC17f42Nx+ffuvdR3qihIDfi9uP6ci59+691HbJafqwt/wUf7G5/33/FPde6lQ1sMtyGBvzYE2uBY8e/de6zCdNV9VweAL/m34Bt7917rIJFP0ufr+P9j7917rvWP8f949+69100gA/of8f+Ke/de6jSVCqvqYcfm1v6/j37r3UCfIJCoYsmkmwLem7XtY8+/de6b5MlHLdQ0drCy6gQLnnn37r3TfHWwrN+tR/X1W9IPPpP14/wBt7917pS09bEyjxSBgOWDfj8NcAi3Pv3XumjO7jpcVC0kr2IU/Ti5t9Bq/1/8Afc+/de6Ams7npYKySFpHSMNpDBFb+vJAF7H/AHxt7917ro9w0zSImpVMhBUkAHQp4NvrYm/4Pv3Xul9t7sKkycixJICSF0WcOpv+f6jk2tb/ABH59+690KyVitTq+tDcC9iBxa55H+v9f+I9+690kK/dlHQzMJpgoVjxdPp+oDkfUAe/de6SeT7PxkBOiaMX9K3Go/7DSLfS39D/ALb37r3Sfj7UpX1AGMliQNDkLb6XF/8AfX9+691Po+xIJXCNIpAAZbsBYEXsdP8AXj/evfuvdLqk3pQPF5DMpIX1HyA/QEgE/jgce/de6TOb7Lx9OjqJVV140hlJI/rb8cc8f7bn37r3QT5LfDVTa0kZgQWFiiqdXqW9h/S4/wBj7917pKZDdcjqxEjAWBVUckN/W5PJ+t7/AOHv3XukodxzMXDSvrtwupTYX4Njx/t/fuvdZ4s9pZA76CAFZS5JZr8fW3P1/wBh/X6+/de6dYc8kaqXnB4FirEAA2Frf4fn/Yk/19+690qcfuKzxushaNDwLqCCptyRz9Px/vAt7917pr7N7zi2ZtuqlFTeramdYUsC2oAlS1h9Rb6H8+/de6oZ7339S5rPZDcu5KmSqmYNNTpUSvpvq1BALgAgf4Wv9B7917qtvtb5Q5WkFTj9u5MU+PjjAePTC8kaRE6FhZlJ9JNxz9eD+PfuvdVtb67qpqk1k1TlDI8rysZWfzTNJISJA4e7A3Ygtx/UEW9+690WbcXakeTSpjWSjWOno2LyVNRrmLAWPhHN3uRwQTb62HPv3Xui77g3+9RMsaVE1SoDG6adeojk6BYccjgf1JtcX917pMRbyirFkpamukghELvK7qzElGHjp7m9r/S45tbm/wBPde65Luzw0UwFamokqtOwJJso0m7A/W4F+bf7H37r3TRPuGon0LJJ6JFKhlY21fli5Org34uAfpb37r3S265lzudzdLt3E1Esq5SripliGkmZnYKrEAcWJ/3r/H37r3W498A/jftv4+dR4/duYgpo9x5THJX1dRJFGZ4wyeYRmwBJP+P5/HHv3Xuin/zB/l5mKnG5CgwdR4MNZ6WWaKWHxNIp8TLJCpLLyDYsCDyLHn37r3Wvo2B3D2RnqipqqH/cXkJZWStp42nBZ5CSwZQvNueAD/ri/v3XujY7A6nx+2qKipIaH/KzTL5auojZTKzWC/tqx5HNuLcgc2v7917o5uxOsnoMPLkZqUsrxsXl0ReiQnWPCq2AAH0tY3JPP09+690mdw7ed6lqyBpI6KKoZHcW0s6AkROW4/1jyR/X8e/de6KH8l+wcHgNty4+lkFVXSQPHZmXyROy2MgZR9eeB+bfj6e/de6r+6Wwh3pvrHQGBqiU16yF7NIbGQFnZTwQL8cD/W/I917rY72vgE2NsjH1lcyUyrjoVaGJ1BiiaPl+GBv9DYfS/v3XugKpN4S5rdU8UiTVNHJJIF0kiONFIUFghIN+Gvzb/A+/de6lZjcuLnqyhDQReTwwRRr4lklR2BSYpbi/IPFwQPoB7917pxnbASbclpXnWPLTSLW/bRwlmkYt4wkcjNYDTe6/Q/kE29+690CW4cGBjfv444paQ1UlNpvF9wrxN+qqQsCgAI0kEX5H49+691g2xDUwokMFNFGpIYPp0tYN6Xdg7f4j6jj6j6e/de6MjtyF6mJVnalVYaUqzQTCGVlYiwL/AFJvcoDcHkW/Pv3XulFuaRtrpE9XBDURvB5acPMGjqI5Ihpfyx+oGMi9gwIJPPv3XugErspPUVs82jRUNNE6pExEEQ0+oStIbtx6jc2N/wDD37r3Ss2vuWQTeKZGmj1k+fzEmVQxGqBB9QCCP6XB54Nvde6F8ZwTUKBTGqiMxm4Vp7TElGcDkEG5B/H14vb37r3QQ56QSzTMkMQaZQWCuQGIOgs2s6rtYE/j/effuvdQMTla2KeNZqZJPEogUxkkIGJKG4/2wF7Eixv7917oxW0twweKOnqYWqTUggrOjICTdGZ0+l1/F+CbW9+690W3uGnXAZ6SVllhhrJvu6OVCqI1yyuhRbED0gBgbn/Ye/de6FTqfcjZDbNRT1FWRLMB441XXoEIBXWHOprhiAb+/de6AT5GVseSwS0OKx4p6jGU8lRJWCNI28dOxMgIFjd2cHU9z+PoB7917oqvUFbX09Sz1Wh1kqVieN1ZpIQXW7NIRdiQbgj6Dj6D37r3VgWL3DiXxYiqYW+7jSNYEhjASeBiLySOB+q6WJPNgPxb37r3Uet3TR00FNT1ONetkrJSgKHQsCeZdIhJ4uNRNhz/ALce/de6z5HEUgSWvV1lczK0NPIAXjaI6v3UP5sRwb+/de6S038RXUYP3IUYO0Z1ErA76pEso5sVJHP0P9B7917paUNNT0dHT19NJFUvUJpqaZ10mJHYsyXP0sfp/wAR7917pzpMzT0lNLJoUF4GZRIwVlRJdASJPz6iCT/S/IHv3XupGGqKmetWfSrzeGaRY2JSO6SEufOeDcnjki9x+PfuvdS6rIVWTyMVHTR1EqyJG5YRiOSmYSMJlYj+zwpF+T/SxB9+690raIzMrQMXaSDTGxkUgcHWAovYm34H+H9ffuvdO8FXUGsjx7PHTpI0Ieom9LlXfSbAjiwF2HFhb6H37r3TRlUlw+Zr46WqgrKaKUFWiZpVq2eJRIyuOBpFrrfg8j37r3WH7akn8dZMrzeKUNdUBA1rqJe35BJA/obkWJ9+691KpJ6apqSjqxiV3XVbTpZkPFibk8A/j8/n37r3Smp1eN6MxM0OqRZGa4a6Ko0H6fq4IuLcf0+nv3XurUfiJ2PWYyroKQyAJqguVJFgSFPB/wBa5tzf/W9+691dzgd8TPjoZRKVJiUhSLark3Yc/Xn37r3Uup3/ADJIFErc3BJbTcWvwL/6/wDvXv3XukNmt/vUwOnkvbUFPkBFgSOR+eTf37r3QQZPLz1LszHkkkKLkWNhyCOfz9eBx7917pLPOCzRyXZ9OpbAnksSeR/T8D37r3WN3hCj7dwxlVVle1jCxJ1Eg/S/9b8+/de6gNTLJ5FBJkABVmUkH6k3P/Gv+I9+691zalcLqup0eoabAEA8cD/if949+691Mp62TQ8YbRpQGQFiLAuAHt/sT/vre/de6UMWOWdXZptSBQ5eOxDPwRY2t/h/vh7917pOVlE0sklpHZIxrAtpUWH+t/hf37r3TbBEZQQzgWkVVRuAQxsQf9t/tz7917qYKKmMbGVl1xlUisgZiGuSL/7D/X9+691EeGJBqcaUdbRhb3JHF2/pz/sfx7917rhGB4pFjLadXK/XVwCPV/tv8OffuvdR5I2AuVF3ChAnAUfQkleR+fz/AI2v7917qW1RKYrA/uLF4b2vxyALgf4/Xm359+6901piJzKJhJJLGt2dSoJIPJ9RHA+v+FrfT37r3UpYXIARAb3LDVay3twDY/1/4j37r3UmmkMENQVjJkKWha1rDj0nnn8/6/v3XuoioRICzs3OtjpAANuRf/eT/sT7917qc1PS6AUkKKyGRksbFrgEJ/j+b/6/v3XuunhMtlDLwn0UadJPPP8Atufx7917rF9swADKpAUgmxuw+n5+h/1re/de6c8fRpIkkkqgJDGSApAN7cah+fqPfuvdNrUschcq2kOw0/RQvH6rj6n+h/417917qQtKKWPTLESTY6UBKuLel+Ta/wDU3H+t7917riY1j/UxYMOV02VDqCgAEX+o/r7917ribKpZWQafUByCbD6H6/778e/de6yJS1FSLIGb0uzNE449V2BH0/xP+v7917qPJTIpeFzzzcOjFjb/ABJ/4p9P8L+/de6jRQst4wSykkD+yQDGSFAN/wCvv3XunBA6wakGokclrabAfW39b/63v3Xuo8/neIMsai/+Omw/P45P0/2H+Pv3XumCrSWK7LIGazG97KQAAFd/6/7Dn37r3Rb+zZmjStM63nZQy6GMcYBWw8ek2BIuD/j9PfuvdUj/ACg3I9NXS0cbiOGWaZJYtTkIoI06iouSCLi4Nv8AY29+691VvuOmFZX1jSzPPqBa8hCDQ3qsCfqPzcqD/j9ffuvdBPkpkghnpfs2cxl1in1ErEFUgI1+AOb/AE/qTza3uvdIuKllIkkpkiuqM7EEEkEesMSOPpwBb+vN/fuvdIPMvUVLyaJCAiklLNxpHLIQbW5H4/pz7917pGQUAmf7g1Kyxyq66HRv27MAzaTyLH6H/Y+/de6GHbNdFQxR0LskjywmOKoC6x62BLDkWK/T+nHv3XulDVZ77aI02palZyVfyFQy+NtLEMn454/3s+/de6xVbeIqyFaoPCjekkqga2i41c2t+OL/AOv7917rHBJNVS6TNpaFf0Ek6b/QeMcEi3+w/wBf37r3TdXYipq1nq4SZVjIEru2ggve5kQ8WFv9f62ueD7r3SfjqslTRClRJhDIxBhJLxzqWAaVgLW+vAJH5+n4917p7ypw0sEUyCogrFhAlUKFiWRRZY0W5P01fQ/6/v3XumClqqeaqBEnoW/r5RmVSuiQBSQLfj/fW917obNm1lFFTx+cFpY2ZECh21lmupn1H8W4tYn8n8e/de6Mb1XuCTG5mKRCYnaqjTX6L6Cbr4mC8WvY3vf+lgR7917rYM+M2+qaoGCVZiNUcaPEZGaMswOt+TYliSWII5N7G/PuvdXKbVnp6rF0jxavUqC6m1v6MoI+nP8ArHn6e/de6fq6gsHkDp6ioVluVkZjx6r8AD6/1NuR7917pjqopQ5hZ19LMTo+oMQFwG5+oP8Arf7D37r3TaYZSWNQiLJpbTqawkQtqUoq2sRpN7g34tb37r3XMxlSNWoo2llEYVip/tamS1gLC1wfz7917qdFRNU2eQ/tsXMjAa3VUHoZtNgNP+p+p/H0N/de6xCnpnusZ8msgkSoRqijFjI3I55GkcW5ve4t7r3UGCOZGcyOpkadjTaQwfwofQG54Jv+Lf4D37r3WdaKV2DFQHlL/tScOpFtLazx/re/de6wzUZUgNoVlazxg6gzL+ePqf8AW+t/fuvdcGppYLBQ0cczBFDIdB/1ZsRyRxb+n5v7917rIlOq3jCBlQgc83te50qPT/t/fuvdY5ySLG4RCfQL6SoJOm35v/r/ANPx7917qM3qQBWKpKxVIQPWxdQAqW/A/wAb+/de69DJDDE6vG6MjkeMNaYt+o6UN9X44AFv8bge/de6UlDuIwISJCFFlCPqWRCL2MgH9ebW/wCJ9+6905pvFnhcmQs4AMa+sKVb6Eg8/wCPH+x9+6916l3vmkjGiYiBdWqIEqgUG4sCTz/T/Y+/de6F/Y/aLQSU8dVMQnDjU11GonSDYj6C97+/de6MNQ9g42rRXNQBfUBdr/4KPqOTz/vvr7r3Ti28cSU/z0YIAJJOpS1/oCp/339ffuvdZTu/FRKLTpYqW9Vwf6Xu1hb/AGHv3Xum2fsDFJciojsv+vcg8j6H6f74cXPv3XumuftDFQ8LMA1xqswOoW+npv8A7D37r3UFu18Zd710McaD1GRuTf6WGoWP+9e/de6a5O4MesnpqkZDcB1kK3UfT0c/737917rE/cuMLMoqlDLybuT9fxwRyefz/sPfuvdYKnunH0UQqpayKKIHlmkI0k/pVuTz+bce/de6ZpO+6GqAemqA6FgP1qxIsSW+osf9iR9Ofr7917pOV3f/ANt5G9ZVGGkh1IZSLXOk/X+vP09+691zx3yAiqGVWl0lhqsHIJBNiAdR+gv9SB/vPv3XulKO7KYaPJMxBBKkMSSwW4L8kAf7z/re/de6Ycj3bD5CkUzKP7Vn1Kfxp1qf9h/xT37r3SHrO6ZmZhrmCqwIkVtKm7WBsTc3ubi3/G/de6cMV3bVUVXEXnkaJtOshy1zqvYEm1gDf/b8+/de6GzH96UE9OHdn1aUudX15Njb/iLj8+/de6jZTsZ83BU/ZSgyRRM/jN7soALWCm/FuLG34+v1917oHKbuSTHVBp2fQwLBkdiJF0kgs+o2te/0sb/63HuvdTJ+8KioDLFOxaO/ChlOi3HJJH1/px7917pF5PteunItO5sdelnJa1rgg3/4r/re/de6S83ZlXUM0f3DB9JJUs4PItbUTwT/AK3Hv3XukZXb3md3BqZXZSWZC4Nj/ternn6Cx4PJFuPfuvdd4zsCohIgntU0upiyWUKpIK34P0sePxx7917pir9zSJWs1OzUsLzFgCXZSpP6R/tx+SPz/h7917qf/eaV4gBKC9gCWJUHkX5bkHn/AH3J9+690kq/NvPMxaVeA11VmYH6g3Xni/8AT/YX+o917r33NJU0K+AutUn6tGkqV1WYsJP9v/vX9ffuvdR6RolmIjYu0jXW41XYgrpLDlRc34t+PfuvdLLFTRJKpkUhwEXWq6VZoiLljbm3+3+nP9fde6MHtXcEVHHTq1xYcFRwwLj1Ofpxbj/D/YX917oX6fdUAjskpckAGxIBsbgcf4f1tbn6Hj37r3UDJb8iIKmbS0UYJCsALi3pNz9eLn37r3ScXftOfSZvW/8AU/1+lyG+h55+h+n49+6901VG8xJMwaZFH5LOCAhIGsfnj+vI+n+Pv3XusU24oIHCw1fmV1DM6EaRq5sb/Qf64/417r3T3R7j8cPrkVnP+bUcsB+SwH4AAvbj37r3Tr/eXj6N/mf9Wv8Aqv8AN/T/AH39Pfuvdf/X3wvL/ivv3Xuu/IT9Le/de668liR6Qfz/AF/2Pv3Xuurn/W/wBNvfuvddiTTwTf8A1zz7917rl5BbgX/2PH+39+6911rP+H+8+/de678h/IH+w49+6914uD9Vv/r8+/de695DzYD/AA+vHPv3XuuwwJuW5tyCf9sRf37r3Xi6/S1/6/Qg/wC39+6917Wo+gP+2Hv3Xuvax/j/ALx7917r2sf4/wC8e/de65Ag/T/bfn37r3XIEj6Ej/WPv3XuuS6ifybAki5/H9ffuvddayTa4H0vx/X6Hn37r3Xg5PIP+8D37r3Xtbf1/wB4Hv3XuutZH55P9f8AiPfuvddhiDe5P+x9+6914yEf6kf6/wDyP37r3XYk4+g/2B49+6910ZG5sB/hzz7917riGYgE3B/pc8e/de67uf6n/bn37r3XV7/m/wDsb+/de65N+BzwAOf9v7917rj9PoAbm/1PF/8AY+/de69/vv8AfX9+6914C3A9+691737r3Xvfuvde9+691wLAEg3/ANh/re/de69rHP4sPz/X6W9+691i9+691xZQQeOb3v8Anj6D37r3UWSKwI/wNxf8f0uPfuvdN8lGrk2IKkg2II5/1x7917qLNSRLG2rj0kfW/F/xf37r3RSfkB8dti9t4qeLL46H7xFRoquONfMkkbCRdSW0sLgE6v6Cw9+691pyfzYv5Ze/hUVu9dnYegr8fQtVV1dUY2MpWS0ca3c6bWJ4IZRyOT9LD37r3WqxlusM7TZesx1RSvjpYpgi08wP3kpdxojWN7E8GxNgR/T37r3Ssofj7ka2ejNVkzHSm71NQ1BUO8KKoYQBY9VmU2GokC9vfuvdBluTZeL2/UTQSV0+mKeRPHLHGJpQp0x1UcV9Vvpfnnk+/de6ZcTTVEFTE0Bc0ay6Sy6kDBiLOw45Itx7917oUqeqVx4qMsCwClXPpADaT/jwef6e/de6mRQ1v6AxYh1/bUFrhhYklvoPrf37r3WWSEtUNFUKI3IUDTc/VeFIB+n+8j8+/de6cqdkQa1MXljbQNYvdgboCP8AU2+v1B/21/de6aK5cpl6h0VjwyxSCMAxLEAFMiseSQfoP9YWPHv3Xuhr6/2n9lTozKkk1Q+mOQIVHjf0hzf8/wCP59+690D/AGft56DLTyO6+RJXgMLSsW4YfuBPp7917pq2xk3pqqmSllQKmkSNLYqsiDlX/oDb6X/rwPfuvdGYwu/66jWKnaRIl9IkjVSsUqSPYMlxyP6f76/uvdGV2d2KaurgpZqqJMfTeJHijbS0t1u0hJNvqTYf0tf37r3Ro9tb6xlUVpaRwsNPaUTQuo+4t+20VwP7I4P5Nri/v3Xuh+xGdoa2nFHE8ccjpdHWzkxFfW2puT/Q2/1jzx7917pIZOGCOokll0xU8X6J50VWkdLXI/qt7H/kXv3Xugo3Fuedq+CWiqYZ6kerVqURLGhu9wtvp9V/2x9+691yrq+CqxE1dXMrQOpLCZg0hY+oy6P68j6fT68+/de6DvH9VNv+pC0a6KCaXU0vjZLxIvrXj8H/AJFcH37r3Q0R/FrZ0eIp/toaRqqCMq4NKjM8gezayy3uST/xv37r3QV7m6nfajioTbuLkBYuZmo01GFPSNIUX4/31vfuvdCX192/g+ucf/FazZMdU6l6dwkSHRKi/wCfMbAkf0+v0/23v3XuldlP5iWx6WpSiqevIUMMawKBBGDq0gAKrDj/AHnn37r3SSzHcG1O64paNOvUp4qynCF5qeEJrdmvLPM6k2UWGlSCQPrf37r3RJNxdQ0O18tX10Ua01Ksc2p0CugbSNQjTnSD/T/bf4+691w6xr8NSZFpqsRrSs4pJiA3kgjB1fcG5tcn/ffX37r3Rms18f8AaPZtE01HFR5SWWJZFlgAaoiEkI0M5iIu30v7917op29Pi7vTrLE5mpgxE2Xx1RTyrBPDEwmxaSEl5JCqkhQPr/vYPv3XuiaV+3q2jkYSRy+vl3KsqakH1Xi9x/j/AMR7917qRT4eSnXU07KWs/iTWus/rC6gOfwDcWB44t7917pUSZPO01XBka+qDLHHBDFoULaCNBGiaVFv0qLkXufz+ffuvdGO2B23mNvGmljqJ4QZA2vyFhojFwCrk2/2H4/p7917ow+UwOx/kdiZYM29Lht0PBMafMRRRxiomlYn982uAeCbW/w4Hv3XuiVb6677D6i+3xGQj+6wFHUO9HVQ0skkdRre6M83P0vcf09+690k/wCJ5nF6KmAF4nY1M8ZUO0UbXLjUAR+m1gR7917o4nQvdkWNq6JKFzSyJJGJEjUk+O1mLG39OT+B/hf37r3V9vRPbePnixNTj8lq89GhqVMpAQqLyIV/J/B/qP6j37r3R/6DdNJuegp6mLQ0kKBVIEasR/wUC3K35+tv6fT37r3TrhN15LC5VGpKl4oQ6+IrO91IYAKFve4tYf7z+Le690ebr75CZPFQ08FbXfcRhVA1TEMpBF73+p5/rxb8e/de6MfSd6x1kEVQlULsL+NnQldP+wJ5t9P95/Pv3XulFje9acuY5ZgbWAuVFhfn0gjn6H/Hn+nv3Xul3D3Bh5k0/cQiRowyrrW9wOOD+DcW/wBh7917rhF2pjZZfE08akKSfWjaueDyPqQD/vA9+690s8VvfG1i3WpRiSqcOtyLXK2Fv9vx7917p/hzlNMo0SKSAbXccgH+vP8AX37r3XOTLwKpu6ggaj61vb+lvz7917qAdw0guS62FhYtYi68FuOLn37r3WOXc2OQKfOikjURqU24/wCRe/de6aajeWNUE/cxG5IuXUG44H4/r7917pO5DfWJhjBNTDqH6gHFiLEoTe35/wB9f6e691wwm+aOoIVahGDE6VDKCHBNyAPr/jYkW9+690tIs4J5FYSR6DawDDnj63/AuCffuvdKCDIqVBYtY8+n6fQcf4e/de6zNkVX9LD6XA4/r+TY29+691Fmy8UaB2Y3559IIsPxf/b/AE9+690jMxviho0fXPGhCsyglWY8C97n6D/W/wBj+ffuvdAFubuGOGV1SQqLgqFP1Fgdekg8cC/v3XumKDuiIRkGRWa17kqzcD6WI+nv3Xuk/ke55XlCxuUUeoKhsXFwLORcCwI/N/8AH37r3S9wXcqR0/7kwD6PSCyFeACVBb8/4fUc3F+PfuvdB9vztxKynfxzEEErb/Vtb1WKcfkfUj+v54917ot9TuaeonlmE5iFQ7B7uQykHUsiD/agP99z7917rHDmsvkaiONJPIwAVHDAmSMcAkgXvb+n+9D37r3Qy7Jz9fi6yESVF+AGQi5jIFyNQ+tvoD9f6fXn3XujUjsuGnxIk8qlljXmQMrK1goFgbAX4Btb/ex7r3Rb97dhzVcs7xzCOzN6yXGpvqtgOBa3/Ee/de6BebeGTqGEdTUOEiZ3VoybEarqCTyfr/xIHv3XuuUG85opEWSoaFCjNdm1uxB9N9d7XNuB/rfj37r3TzTdg6AzSzMn1J0jVrAB4JH9ORf6/wDEe691mXsnIKkoWok0MAI7ylFAPFrA/wBLfn/Yj37r3TIexJ6gTibXIwb0sJWK6gDqXk8/k83txa9/fuvdPeN3k9UhjQMedYfXbU5Av6VtzweLfT6gfT37r3Tq2fikjVEkA0qS51WIK/j8cn8EXI/x/HuvdQocqXbUGuXkvYEswUi9rf4c2Nv63P0t7r3Tn96NKNfgkcPYkMv5sR9LngfT/effuvdRpsjNp8rWWMOFMjgBSx/IA+p/1vpwffuvdKHEZ14kllkLeFV/zrqRp+hCgKQLG/JP+NvfuvdEB+UndVLiZahJqpYoaQS+KJ30B2A1aFF7/Xjk2/3v37r3VH/f3etBnsVHNjKuvGQmqZ4qqneCNoREjaQ0FRx6vrfgAcfX37r3VU/ZfY+Qo46qGkWLx1KTxiaR/JLHIR61BfkX4taxvzf37r3Vfu683nK+tn0yTspZ1Lw3BMjG6HVHyb3/ADce/de6RzwZhlMSxNIG0yMVDNIHZSoQH62sP+IP+HuvdcqLaO55xV1dLTzBYUVpZJY5GEKsSB5GIN1N7i/0HF7j37r3UV9n7gdJaiohMNgNMSK485XnWFP4PB9+690yRYPOxy/uUFVIFdWZdEqqFU2YFzwQfx+bi9+PfuvdPdZjMwxMNLR1X2VlqAKmI+WFlAYiJ1FytjcEkk/km3v3XurKP5e/TjZ7sLE5/M0SfZ07iqgEqkjXCVfVKHPpUn6EW54/r7917q4f5TfMLMbawMexNrVi0qQQGknEMjQkSIPGPC8JFwLXKtcfix59+691S9lOyc9udMnjM8jZOirqplqUCR/xBZXdnEivILqjEksVa6/QC1vfuvdDf0vsyLDbflnlEahyzRQ1Pq0zM2uRQ3+HAv8AX/Efn3XujSdcbXrs3lY3npQyRMhWNg6rIi3Hokf6D+oBv/seffuvdGv3CcdjcJLQQyikneFVdEQ/szRqUCmAAX+pOoXBt9LDj3Xui75PA1VbTMoqXNGxeSanD3Uuo9bAD8kEfT6f1N/fuvdVvfJjZWIq6oVEJJmQlFjUxoiItlVSvFzzzf6/6/v3XuovxQ6uMG43z0clOsML6vCAPudUbDSQE/HP+x5BNj7917qxvsfsCpqqU4KAkRUsUXkY3VXaNbspLfXi3H+2BAv7917pNdX4b+IQ5GrmV455iWppI5QUVQSZNV/p9eP68f6/v3XuolfT0cuadZJFjiEhK1MkYUvJCCpDKwIBuPoPr9fr7917pPZCRcjVSw02kBPTDLDJI0pROFIK3YJquWYf6x+lj7r3SSqnlxZnhqGeWCe6vCpnQSzMbLJJECAWUm/9CLfX6+/de67x2QqaFvAsgaIpGGYqVF2fWyszkfg+m3J5v+B7917oWdvZCWZI1hkLxK0btFqeM2W4tPJ9QQSCtjYj6fm3uvdCTvelrsvSUECJ/k+PoKeOZWOiSnZnaSRgFNyzD+t/oP6+/de6Bl8UtF5oqetkyUSsGapmjYVEokTzaWjU6SE1FBwP8b+/de6Uu3qzHrqimAopvC0cNPHGtxI0vkeR9Y4v+Dz7917oSIYqSeiqo4alFqCgeBqeJvNNyWkWR2GlQPoCp5HNhf37r3SSnhojNNKlJJPKoClKuZQrBV9ISxvpdi1jcWNwLc3917pioMzS01YRWIuPp1qI2aQREvIkRLCJVe99JNvra3+39+690sMVnmOTheGpeelEzNGWddZQkG2k/Q2+oH4P0PJHuvdNvcmHkzWM/iQGsxRuquY1ZoUILoVUXAUkm1gOb2uPfuvdBP1ZW1UFetLXZLXHHS1ElO6MilqiGImmplUWs7uEUXIH1/x9+690h/k3uuLFVCCKYz+aUq85OkeMoCUdUABFja9rEgm1re/de6RXS2QxOftLLAiapFJkBPrZAqx3KW5ta/J/HIPv3XujlUOLpn0fbzGJUGhdQF5A41EDWLEf0Bvb6/09+691MllfD6JI6AVAQxNGZqdHIXzMkq6bEDlQQw/JIv7917pxwEjZquqKmqEVKs7yHxOEEKsrE6uf68f7x9fp7917rnWVtNEryFYZZU8sUioqwIIV1erV9eSCR/UWAuffuvdJ8z1NelM0ETRQSKkqquiygjSWe/JW4J59+6905viaQwieodY5Y/FFFDYFZHkLAsjA8Lybr9Ppz9PfuvdL7HY2jkopBTI7LBCgqY2fxxoqAKxDm19XFueDc2P19+691Jxv3eErKtko4bVUKpIako8YicAo0Z5YGxFtNjf68X9+6907ZJsjRvIY4/25FDNIzRKaeWRFEeg8ixAA/wB7NyffuvdJfKzVVaY1Ez/cQFS7D9tllCi41Dkgi1yDyD9OPfuvdO0SSTUojcuJIir+nUql5VMYUsf62NwDb8/U+/de6nYNZqWOqoWpFmnkRvPpcExNqOmJb/llUG4/437917rOpozMZYwXkUqriSw0kKUK/wCw+l/6j8+/de6UMESRQUlW01OqTRSqAJAZItHBRwxOkH8E/wBT+ffuvdGq6LzrbezNJ5JjMoFPLHJBKkgRP1gFl44BuQefzf6e/de6u82HvGmym2qWWKZyxhQlCyuSSoIs39Lm9v8AevfuvdO1fl3DMWcSSITeNW5JZVIkLX4/pb/X/wBf37r3TVUzR+CGZJGknleTVAPwgUEXb/An6f0/x9+6903AxkO2sq59RRgPoVGpeef9vb/H37r3TLWT3nYrGwVAxUiwY2F/oBz/ALf37r3UamKiUnVeNQpaP6BnddV2t9QPqB/T37r3Tn5wHIVkIcC1gRyDcBW/2I9+691w1hGN7AFQbi5JN+Ba/wDxv37r3Ur7OMQeachBLZQvq1MpINjYE/1+o/rf37r3Sio62np6RoFUL6T5PyQCNLOCR/rW9+690wVNWoaeNXV0a5jYGx0svqB/2IPv3XumGOoj8vka4AJLkgC45K2Avzfn+vv3Xup0M/jk1KTqRllBtdPyQCD/ALyP9a3v3Xuu4x91NreMPGjaiEOn6cngX/FyR7917r03iDytEpQyCxAAZQQbEnTa/wDr8e/de6500NN45GMl2KnSpBJvwSQT9PqePfuvdQ4V9dtJ5Ja978nkAX+nHv3XunJJj43j1eJfSp9BuAWAOi3H+w9+691haDVKkcXqtdVZSt3IY8uB9Dx9Dbjn37r3XmpZIWkjlQk3LckckLxa39Tbj/effuvdYo6OecNZbRqpZhfQD+Bq/wB4vcjjj37r3XKOLUuljb1kKt72H9qxI/rf37r3TtHSQtBqkl0sg4CoSzFnsNXP9b/04+nv3Xuo7wrGNTtaLlUtZpODySo/Pv3XusaRpIkyRGUkEAqFIuNXJYf04/1vfuvdR3iVAGuXJAGlVAC/nkL+f9Yf7zx7917rOKiXx+nmTSEHF0Cjn1D+v9P99f3Xuuvt20xiNC/BL3BLX/qSfpz/AIfT37r3WIRNcKEVWa50izWX9LAgW5tf/XHv3XunLGzxUnmYxlmKhE4sq6uHGlbfXk/7Dj37r3UaqQTs9gQ7k30j0/00n/bf19+691xFGUWMMt7yaB+m9ivJa3+w/wB49+6908R4vywyJFFqjjUu7Myggg8gW+o54FuPz/X37r3TE9LoLXhIjDMCDqNgW50kmw5Nzx/X/H37r3TVV0kKodSJe1o0c+lgw1aj+b8/1HP+t7917osPcX7OIyEaRRRPGklwzqVsIzpKi1+ByOf8Pfuvda8XyCfLVWVzDS08hjJlEEhUR6nVrXEp5+gH0t/T37r3Vf8AmyfHIs0ckcygRyMoLWRVJDFifr+OSSB/S3v3XugcrI5CZNMZkEjSM7zl4wqD0j0qCGJ4+v0H9LH37r3SXyNXJjIJXM0Z0qFkWAsbL9F8inn/AAvf+twPfuvdICpy9O7+KGQK0ulpC6F7KSFuJDYXF/xf/YcX917qJJQT0U0ah46qOZPIzx+i8b+k6V5vp4vx9b3Hv3XuhQxmL+2gp2oXjkWaCOSfyQ/5hmBW0b3N/wDG30P1HPv3Xum/LQVtGzU9lkeVtbMkRCtEFvZWI/2BsTe34+nv3XumGTJ1VLRLVfcRxj9BiZtUg9RFlH5t9ePfuvdOuImNQqSPMyl3Vk1Lp4vY6iLkAf7Di/v3XuhDp4VMUcY1PEyuwVY2KuWPq1G3qtxfgW4BJ4t7r3SfytKfGGpY+UuX0O6soH09I/HP5v8A0/1/de6QEzzyNTxyTOkYnBklEYPiZjpNyym5+tj/AMRz7917pzxOPibISKTTzRunhhOkIWVW1XP+sf6W+pIuPfuvdDrisRSeCnnVyKh3BlQEiOPSORGoB1E/W5JtY35PHuvdCfioqzHPAWDtHIVqoXkAQOqIS9mFrheL/wBb39+691b18OtzVlRDjNM3ltNHpfSfSy+pwNXIuDe4vf8AI/r7r3WxJ1xPPPt6jnWUkiJSoAVo5FK3UJKgXUQQdYsLce/de6Fd3Z4FiC6Y/ISAzAqDqvGSBySb8WIHB4+nv3Xuk5NHLDUMDEhjZ2bVquguwvGo+osv6rk3Nvpzf3XusEnpcgeIkqxXyDyG2ollU349Omw/rf37r3XdNIhdHl1KEGgqyl3UsQNbpHpuv1/x/p7917qfUVsBaSOnmZqVX9VT4zCRKByPBfVxfi5N+bfT37r3Ucm6jQA0ZDsJYY5nZi1i7uq6rL9Ax4sSLD6g+691hnlHkBW0UmhSQquxQWJ063QAOCLnggXAPv3Xuub1LS0ccVShknBEhlFw5A4VSV4tpvf37r3UeEpG5PjkYWkdb2LKSQv7ZI/1vrz/AIjn37r3WaSpbUEeodoopF8ZkXVp1reVY9IHIsoN7+/de6xqAjszWPksTJ5ApJuQNYNx9PpYDm9/8Pde6w1KaXPCm41Bg2pSLcgW+h9+6901mqSNxIDoERutlJYOPyLmwtxf37r3UOeoeZ5ZpQXZmGiQfUAcE3XkEj62/wBt7917qXRiF5FjnGpdaMJL/uGyMPS35Fz+Qbe/de6bqs+OcmKXTDAq6Y3IJZGYki6gfT/W/wALe/de6lR176EWNlEbMCCFWWQsB6lkNxYfS1xzzz7917qQ1dND5LPGG1LfT6GC2JFh/sTf/G309+691Opd4TU8RVqqUuhUuiuwZQAQhBJ/J+v+8W9+6904w70yUysprZYQnrXUzXYHjSuk/wBQP9b37r3Xcu+cnoKirZSCASzEh/6gAAj/AGP1+nPv3XumyXdmRkLM9Q7U5vpaR2LaxcEAAAW5H4v/AMT7r3Uds9XMS71EkysgACl1VP8AEB7/AItb8j6e/de6htW1sii00oUmyFnV5Prc6UP1+p5sLe/de6jVNZVhXkaR1KaQSrKwkDXHBFrW/oPp9Pp7917rFFUTtHLLLVBIiL+ssXRkvY6dXJ5v/gP8PfuvdMNbJV1ELoZmkpZTfzMrrG6XuPJGWuLfjkAjgi4Fvde6aJa+VLRQzyKsKLxECllT02C/XT/hzxfi/B917p1inhkVdFQ6NIbv5+VChLkX/wBuRa3/ABJ917pwjqzDURsWSaIL+3IFVXH0uwUXHHP1H+tz7917ruavnW7+XyqXusymwUc+mRBybC3+9f4+/de6TtXWVLyu7SsA8ilJI9Sow1W4R72P5J9+691PgmkqxEqu8ixgqRK3Dva7EkAfn6XP+x/Hv3XusjrVwzIC4ZdNyqszWsQbmxFvz+fp7917pQ0+YqmKRxSSwXAVpWLCJiB+ATc/639PfuvdPSbgy9AVlgqy6kNqZGdQx06dOkk/k/7c3/xHuvdJCvqp6yU1rXadpTqKuwfSw+jD8/7D37r3UOnqKyS4B0atWpi1yCLgFLfU/wC3t/T37r3XGQySlneSRJQlxMjNoYKLlSg51cfke/de6aQMgzRshkJe/jlJX9KrdtSpY/T/AFiD9ffuvdZI6C6T1NW8jAj0OnAL67HUR/hxxY/4+/de6j+ExhI0liT6MiJcXjtpXUWv/T/X9+691PeljjpGkqXeXWgEIi0s5muAFcMDxa/9Of6j37r3UFKeeOJXaMRRX9bs4EgvwgAPH1/3n6n37r3Th/dqeSilyQZDpJUoAAxDX/IJHNibD/ePfuvdM8aW0RqGDxyWZVV9RJ9VnINgOCP+Rc+690+0OhJWuqaWe6qzXGogixC2I/25/wBbj37r3ThDWNDM51heSeSdAt/qCbH8/kn839+690rKLcK048KOQqK3LMSHJB9JC2IP++Pv3XunuXez06L4p5Ed411FA2ldVg1tX+HFiT9f8ffuvdJ6u3JUS2LSOXkdlZDJoeUDkOi35NvqB9Bf37r3UX+P1SrZVllFkBCk86zcAAc2Frf0+nv3XuuYz7lv3mNyoV2AIZCHs0R4vbV/xT8X9+690/RZVmZJls2kKrEGykHhCLfk/wC+49+6906xbhlikYBZHew0rfnRawRSfyT9fqbfn6D37r3Uv+9FZe1pb2/46cfo1X+v6bf7z7917r//0N7XVazEcNwLc/p+t/fuvdcvKLAC4/2HP1+nv3XuuIcWBY+ojnjn68A/7D37r3XLy24F/wDbD37r3XXkB5JN/p9Px/sP9j7917rvyD/VH/effuvde8g/1R/3n37r3XfkAt6jyPzc25IuPfuvddCWx+pP+vcjkXv7917rn5LcXH+x+vv3XuvLILn6Mf8AC1/p/wAi9+691zL/ANBx/ibH/Yj37r3XESc2sP8AW/I+n9Pfuvdd+QfgH/Y8e/de671j/H/ePfuvdd+RR9Rf8Af8T7917r2oLfUCQeeeLA/Tm/Hv3XuuxMQLAkD+nH59+6917zD6fS31P5/2Pv3XuvCQ24dbfjj37r3XMS/i4J/ryPr9CLe/de68ZFAANiefrzb+nv3XuujMCOBY/Tj6/X/W9+6914PcA2B/xI5/2Pv3XuvXP9bf4DgD/W9+691yDkWHBt/W5Pv3XuuzIBb6ci/1Hv3XuuJkUgg2sf8AavfuvddhwAABwP8AH37r3XZkYkk2uf8AD37r3XhIwvYAXFja/P8Ar+/de68HH9Lf630/3n37r3Xesf4/7x7917r2sX+nH9Sef9sB7917r2sf4/7x7917rov/AE/3n37r3XAm5v7917rxNkY3/IFvfuvdY1mYC3+v/T+v+t7917rg8pP14/1jz/yL37r3Ud5kA9Vz9P8AXPPv3Xuoz1Mak244uLnn/YD/AGHv3XuoklSkisCW/wALjj6Wa49+690i82yrCyuw0uxuSfT/AJsnm/5/3rn+nv3XuiMd+Q4OHA5irq0xmQip4KqU4+tVZEqCkRIhVZLg6wRcWPI59+691pUfMv4x7a3T2Fn904rA0uFXHmoqMpBNV+Ba6oq5fNGtAadVUMsbofGLmy/1uPfuvdUp9k7mrsfU1uApq7KYOsoY3otFLVtHQSFFsbaCS11soJ5ubEj37r3RcqrFZGomMuQNSxCLIZqgvJOYWW0TSMxJ/TY/1F7WPv3XuhH27i0zOPfHQmKIxgXYgKwZE1Fnb+pPH19+6902R09Rj6otIzDRI6hCCQLEgjn+v+P49+690I2JlGQu8RQVPjCBbAMpv41IU25Nhb/Hn37r3TnXbTkgjFa9dC8iyxxVETK0UsJZmBIcgobgX49IHB5+nuvdJWVPsll1+CT0OwYgXXkEte5/Fr/1/oOPfuvdPXXWM/jWYSOpkdYzKqhRch2uDyB/rH6n/b/X37r3VhWA2KH2+SjojRCRIk0RpKWj/eEwkYA2U8EH8/T6+/de6KR3RtN6t3maJWlVpk8yWPkIJAa4/JFv6n/be/de6J5TRjG1k8Uklold45YnJUu6tYeocmwPP9Pp/T37r3Q8Um5I8xBR0P2iLPT0YjiMVo0CRDy6mIFyTwDc3tx9D7917p72/vErOaSpLRLOzIyRSBQWK8q8qE6efr/Uf7x7r3RrOt9yxUWOcPOE8ciMYixM7JImpdLH6jSffuvdHC6zz9PlqiiplrUNXO0qRGR9FPFTRqWZJG/qqgj/ABP19+690ud21NTkq5aQ1dPUUdNBBFT1FNp0Ojx3kBZLAm97n6g8X59+690DeRweDoaYVVVPVRVsSysELgU9WvkJjCN+NI4v/W/v3Xugvz26pWWKkjkC0pYCZ49JKsbHSxF721Af0Av7917o2XRi1M+H+8grY4IoYpUjj1iMyLKgVXBb6kfn/W4PPv3XuherqvK45aueOrE48jSuC4Z0gWwASxtewuLfj/H37r3SFzOTOWpVFW3kBAYu7FpFgYA6TfgXNj+D/X+nv3Xuik9o7mqsOaiDGUcs1KYyskZjvZyos6lTb37r3RSDLU56ufyYsvNKru1UylAHDWHJHJH0PHv3XujvdD0VUtKFeVTIpSJoyHtDEBcuwNgLnj6W+nHPv3XuoXyCWraiqaWggEs80THXSCzsfppjHN7fm45/A9+691W1h9yZTE5epp8gs0LvUSIFlDogRJDyUPB/qbi1/wDYD37r3Rler+3d1bZ3VRrhqt3pZnQyJHJIYlJPkYEXK2FyCLfQ/wCx9+691eT1LPJ21s9/v6SkheugalqdMUbrUIIRfya7ixP4FuffuvdFo70/l+x5Kjnyu1oYaWsZWeGniOunYt6hpAAF78WsLG/NvfuvdU+9j9Pb+62yFTQ5zGyU8glmtJJE3iZEb0lDp5uRe4/N7G3v3XugoalzLCOGsVQhQvFI4LEAWKgk/nj8/wCxv7917p6oTmnWR3NP9rBAFksdMnBsHUfi4F72/r+ffuvdCHtXfdXh6mmSKQLErRhZnYj1q4aylv8Abf7f/Y+690crbXY2D31jU23u2KGajmmKQzTIszRK8enWkrcg/kC/0/Hv3XukFvfoqLDo+Swjw1+JqA8kaoyOaeMD0FwP9hwf9fn6e/de6AlNjZLEVEuVxEDU9RTuZXhDGJpI+CxKqBwfqB/sOOL+690cn4/9q5eCppqaJ5laNWSohDSKq2TSzBlAsefzz/re/de6ud6g7TqZcbRx180kUUYTwqGVWeIWBuxNxcED1XuObj37r3RtYM1RVUlPKtSviZVkRmNmj4A5IvqJ/r7917paU+5PCqiikMzgLIrKwdGFgG9X1tqvweQeD+PfuvdDtszdTP4YKmRg8kZIKlQpK3BUg/W/+8n/AFre/de6XhyDyM8tNLJG6E6wQxDfQ2v/AL19PfuvdYDuHIRyjXUNCq2ZShYFlAvp9Vz+b+/de6daLdWRjLTNI7sAdLXLMqgWF2P14vfkc8/Sw9+690rMR2VkKGUXrniWwIUMoBubN+oEj/eh/hx7917oU6DuGphiA8t3BVeJCbAkjm/9f8T9ffuvdS63t6qYFjMwsvEfJLfn9Vhb8f4f7e3v3XukrWduZO+mOV5CbEgSEEah/qSPwfyP+Re690k5+1svIFZZXb+yBGysdYNrt9P8b+/de6iS78zUsIkeQn/Vx3ZCqg21F2H/ABP9ffuvdN2S3rW+mKCWSQtES6tKGs5P9nT/AMb4tf37r3UnBdh19KbNKzyKwJ1g6VNjb1p9ef8AXtx/re/de6GTDdutEafVVo4ZRrIPHFrg3ueACCeP8LWt7917oSsd3DSTG33KHTcWB1LqH6vV/rf6/v3Xunxe2YJVkKS6tP0IIAsBc8P/AK//ABT37r3SFzvbJNyjlNYcFDItiSLLe3AFj7917oFsxvfI5R5EgaQv45P0SA6Rc6pGDcc/j62+t7D37r3QU5LKVE0jxyyuWTSTDwwNhyVZgTb6avyPx/h7r3TNLXzO0cag6GQ6ZRIfSRwyhQdOkkekkH/ej7917rPFkKmF5UaZeYVJSQR3CEEixPI+v4/3o+/de6dXzBkWFaGRYzoAkCSXkZhwzIjfqP8Ar2/w/Pv3XukzW5Z2ciRWkVZSSHLAhl+oMf0BB/NrXvfg8e690303meWapEnlLhZAh0yNFqX1Dx+k/S/1JH0t9ffuvdT8VXy0dWkrqFiEigoC95ASOLG2k/4Dn6C/A9+690LUWWM0iSqlltoEKSGJlUcHU/8Aa/3g/wDE+691Lye4qz7VFeV4E0lTqkfSy/2Bc/VrfX+p+nv3Xug+qcg84LSVRYOWDLIXMiyr+hyoNv8Agv1H9ffuvdMUlQxmjiQl5SpLk6Ar2N+Fcf0te3P1+g59+691FNQjOVCkFCFK+mQhgDZwzf7YC9if9v7917rlNqPjkMdkJD6S4SXVb1ExAhQOODb37r3UWpnFvJFcsWsFL6gigi17m1vzb37r3UenkVJGGu+v6gKFClx6jYfkWtf/AG/v3XuneKuMJjQBhGEvqV7XdfqSo5I+n5tf6fT37r3Shpqn7iVkecxRlPIRZFCgD0JyNbN9bAHm3N/fuvdOtJWgaykkY8JXxpKyeaW5+tlHpI5JHFr/AF+p9+690+R1TSxvygtGOGY+gnkAf1/pc2Pv3XuuX8QaNDqWAxtqKrISyn/Uut/7X9fpfj37r3SI7B3zQ7Y2nka5qloakRS3iklMSkeMsSObW5FiFuPp7917rXW+VHf1blsnWUshgqqUJIIVModojdv3DJHZiePoxI4sbce/de6ql3XvwT+RZZ1kMmpEkkkRUiYAsSARqFvoebHj37r3RYtzZVc5NKkizvIFP2yxrrjcKbs7k8m/5P4/1hb37r3TVgaWKqtFUpRC0io6yRIGNxp+qWuV/wAfr/jY+/de6FvHbAxIooJ4KKSWQzFBMiXQkHnWjoRz/W/INuPfuvdL/G7RyM2Kq8ZQ4dHjr50jklSnjDyNH/qCpblfyAbf1A9+690rqDpKCKhStygjij1AETJGJIDb1IsQFxz9B9B/sffuvdJbI7N2nRrL4oFl8TtqCIWWZRx/m2uCQfwPx7917pN43Ziboy1NBisfBPE8himaOAFac3Cr5VUWH+I+g/259+690dKCfG9D7XjkpGWDNS0bX8DJF4CYxqDRr9RzcAXsfoTxf3Xuq+N+dgZPfGcqp615gZZmkErOL8sbhA92U8n+n/FPde6V/VWw6rPZKnqRrNEjgyzvzdGFmTUOf8Dz/sPp7917o9OHwIp44MbRU2uCdo0VgvpRwTdgWN/z9fr+CQB7917o2G1aGLaGDWeWrimn02jQtHrjZkupF+SQQb/71x7917pEZ7I5RZxWZOKTXUIzGmk9ciDVZGVZD9LW/PBuR+Cfde6S2XrZZsDVy05alpqWnkkklclvUouFSR2+hv8A0v8A1P09+691Vr3LmGyWZaOOQt5JikipJJNpdmtYEXFuL2Fv9b6+/de6Np8fcEuA2jLkZz9tU6I3SpKG7KBqOpW4ve31+htY/wBfde6c8nXNnq+aKOQzTxzX0RINVSxYqUOoD6LY3HPB4N+Pde6MHtugmxW27PTpA08IkCwNpmKkehndiG5vchT/AF/x9+690lMlQF1mZqaeqZWDxBlsGkPJfXGb+m/55J+vv3Xum2gxENJHHVw1UVLVu0qorRI2pGW7qyuCP634uPqPfuvdJjJYdYpoq2sqVmkjLvGfuA6HzH6MCGJ4t/vFv6e/de6QuXqqYVUcIkb0nSBGCyBrfqOrg8G3P0/249+690Lux8YlUtKY5xLJKdLRSSOrzOHV0F1IsP8AE/Qji1jb3XuhH3DkKvHZGvo43k+2n8EchcfueREDSoWP5B4BFri1jcn37r3TAUj8RcNB4jq8lo7SBtRdYxbTxc3vzf8Ax9+6901YvCxS180hSSSwM0mlCTGuoFWdvoLcgAjm4H149+690tvvaSCCdaESKz+iVZLIUAFmCCP+2v1IA5+n1AA917qA8gcF4JKdJTGDNFKNWlRceQM3GojnTcc82ub+/de6Q2VoaWqrEZ1coFKKFVgqEG3lHP8Ar/k3t9ffuvdO+26yl25n4KispUy0IieM08YTSHYLaSd2NhYXub/Xj+nv3Xuhfpkl3FhciVoDOqxOJk0DxKHVmCFl/Sqki1rXP1uB7917opybWlwW4qqdg6QSC6QsDGdMjaiUA/s8D6fUj37r3SO772qmWwH3SVBhhWBW1Ov+ZKxXXlhfnhRY34t/S3uvdBR0XMuPkipgdOkMJZQoZioKhVX6/QgtzY3PFvfuvdWZbEwlBHBFlc5DJVY6pgDUsQk1BatdOl3KcrZdVrWBNgfp7917rLnckK+khw609FTmiY6atFVZPHJIXWOoLfUgH8/QEH37r3SBqRDSvUETofH4grR/5sMp1vIp/wBpBuR/iL2t7917rBlDUzCEQKJxIsZEcafrZrpDEGHI1eprfXn/AA9+691FjirIR5phIsCJpmldTTpZF0mNVHBVSALD8g+/de6yR5Gkn0KXkRNfjiDo7KylbiSNb+kX4X8ixNrn37r3T2cxVRQRUMayJ5I1YSPqJYqgYiZFFyvAIP0vfgfn3XupmPrp6yPUa609MNSmpkCoqyOVZUkJuLWsBb6fm5Pv3XuhCrWKY+NZKgJ5kR2dZFenAVf2w0qngk3spFz/AIi3v3XumDDU9BTzRVlTV+RpKxRUmTkorm2iRiL/AE5W3049+690ts9mcfTGNYowIVfXA8agKPGLiGRhwWa5te1hz9b+/de6YcZm4IJ62oqWkVCgKSaeJ2qLWXWvF0vpvxa3+Nz7r3TrRY2IwzvI5Mc0i1DaXNtJW6LdSCD9SbWvfn+g917pgyweCdPtagpGCEkJBZWsxdFCcm3I/wAL+/de6Gnr/LVlClLUGQxl3QCQOPTqZUUlR9B9eDx/rW9+691cr0FuKKpwMEEFd9yGQsG1fpIQIYyBxxpuf9f8+/de6MVZmu6yaiFF3JvzfVa6/wCw/wBcfj37r3UiN2hMElkYgSBi5PjFxbm5/wB9/t/fuvdNlcpbwzSHXI+ojxPqCqOFW6/j/D37r3TK0j+okOVsVVFJBvexYH/bcf19+691yi9Ook/UkaeNQAAAPNuP6/76/uvdOiJAIvKZzrCt+0AQbEWuLfX/AH3+v7917qFHVCOaN5AHRXS0drjRcjWf63/P+Pv3XupOVzX3ksbQKFhiK2iLXB0kjUBe39be/de6jPWmTnXIgkOhgG+gA/T/AE/Pv3XuuN2RjplADL/aBYWLWt9f8B7917qOZlDXFibkNawFr/X37r3UqmfU4C3BYojkkkfnTe30twf9b37r3ShqRDS0lPDGFZypeaSIqVYt6SOf6e/de6ZC7rqBbSA39bg8X+ov7917rE0g9QDEABtdhyPoB7917rqIujuPLqWwYWUqV+l1v+fp7917pxikBDM3H7dwTdgGvZSB9f8AeffuvdO0NO0MQnl5D+qM/RySCS1+P6kf7YX9+691DM8oLsVZlPGljZgCdI9X5+nv3XupKV1kkhEQAP0Nhe5QH1f1/wBt/vHv3Xuo0MiagwVgVYs4L2XSSQLD37r3ThDKVkIjJGgebUWGjj6aQQebfX6X/J9+691iM6STeR/UytrKqLSqWYE+kggD/D/ivv3Xup0bQM1RIvkDaOdLBSCV4vx7917prEqo7abH0kfueoeo31XP+9/7H37r3XKIaGXi4uzE8G6twVIP+8Wtb37r3TgJDG0kYtArWBvzcMwPBP8Arf7b6+/de6iykBxHGA7X0mRFJGph9SxPAsf+J9+691yghdJalHVvSnkuFFg1vSSCfoP9f8+/de6xCWeJvAI0MLBj5tQGpmYfS/5FhYfj/H37r3U7VHGyamUgEWAKsdR+n1P1+n+8c+/de6copUAk02UOgV0LjyEf2yoH+PF/8R7917rC8kN3JRv2wGdXUBbfTgEkn6A8f6/+J917oN95bmocFTyzSyKtrFbgcenUoZfqeP6Ee/de6IH3B2DHlaetSjrE0qjNKRqPJFy5AH0H9Lix9+691TT3xXUtXLWxmWZnDM1PGpASQKbliL3sf9h/jzb37r3VaO5K+aHJ1CFgpkaQlNVkCgHTpPP9LXJPH4P4917oPqn9xEHkKq5LP4yU0ul2YFgSDf8Ar/seb8e690g89jh4HlH9tvGRfh42AP1Y2H+2v/vfv3Xugx/h61NY6JOERV0LDEV9LoLqpY8WP55BJH+Hv3XulDFEwYXjmihQpGZZELKyhfSQw4sWuCASPxe49+690LG2ZVlkSnZoxEoD2GprJps6ek/S4BF/rx/jf3XumjdNYhZ5aeYRmnnkgjW66X9NrkG9/oRz9Pp9PfuvdBVUw11dVkSMgZQpvFpkAF7sdJ/P0/rzwPz7917pSbdpp6KqarQx1BVPFpmF0kLA2VYiRyP8eB9LG9/fuvdDbh2zWIxNZlxSLJSMTStUsquqyyi6rAnHPLc/4c/Qe/de6aKKkyWUStqxGVESsZyCH0KovedSospJPI4HPBH0917pJ1EWQmkmWPGhknmKpJHA00YRQFLRFbfUkXuLn+g5A917pX7e2pUQEiWlaR6tUZFEXAk/Uq3HK8H+tx/rjj3XuhbpKEU0dMkePaOQRqPtJkZTIQCHOo2uAfyCDyOLe/de6FvauJjyzKKmm8yoBDTRnXaKeUlQEJ/F7en88fj37r3Vz3xA6pipIcbLLTamDwSBxG6x6iCHQhAbrY/0sT/Ue/de6vF2jjarG4mmpqWSM+IRhkYMqlVbWqqp0gEgAXUAf1P0t7r3QjISCgmTxsXR9Oq7oyqF18cfi44/J4Pv3XuolZGpdGsrEyOFUk3ZjGSSR/iB/vX9PfuvdM8sbQu5TQiyoJh6tWiyHQG5+vpJ/wAR/sPfuvdMtbI8IIVWLShPIwZwJQwDqw0kHUp+ljbnkH37r3UaKuZJRrZtUlydQLFgmlV+vA/2N/fuvdPkdR9xEyvBb8RyycIEv61GjTa/pNvzbn37r3Uss7FWkMbEqNWlIgzsgvqYRAfUEfi/H1v7917qUkESw+Qyqn3MzsS0btIpYKBFYfRR+P8AY8+/de6a5GYK0cbagj/51eSUXlrA/S/H1vf37r3UJpCfEXIZHZnkQMAwWQgFlB/tekf1/N/fuvdcru3mmWJnh5QAcBFX9Be97mx/Fv8Aeffuvdc44ZzGx0kgoGDMQqg2JAH+B/Pv3XuorpdvpEdS6WHDIHAHBtz/AK3v3XuuK0iLqVYgVJVmZtJVm+rAH/A8ge/de6yNRNCzzKWI0ghNShPoRwLXH+39+690y1kDAiaRbRldCgamNxcve3+v9ffuvdNUKrFMI0AEZDSGS8nlLIBpBJbTb68ab/Tn+vuvdZ3rqmdhrdGWQKEBCK+r6SFOOTyL3uffuvdTkoaiodRDF5JAoZ0ljA1qigsysmnUbfT/AHo+/de6aWqoDVvRGqRqmM+qkjcfcojfpLwOCQAQb82Pv3XuskgYJ6H0WYB2uyu1ueF5sP8AYn+nv3XuswbhWYyMvp1ALJL6ri5sSSL8/wCv/sPfuvdZFlkKkkkqWLhWAFwG+jjgjj8H6n/D37r3Ut6ik0lBG+oMgLtIsVi3+pJH+H0DX/wPv3Xusd1lLNIVChbDQzE2QiwIPFx+SOT/AIe/de6i1ApyjkAmQkgWI0sLaX/F/p/sf949+690zVLVkaS00YaWFrsAdJa3Frkg3AueP94+lvde6i0MAlYJLoRzEwuxIJ1DixH+I5J9+691JNG1KjGR0v5iyOGuSLcAKb/i3/Ee/de6nKiyJrkgUxenRJGzK1mHHBuP8Pp/tvfuvdc5ovCRNKoIaBmRf1KRaycD8/4n8+/de6aJ6YpJZlcqVLrqKp+peAPT9Bbj6f6/v3XupoSRKeNVhRIhEdVSpMmmQ8KGWOxJv7917qBBAzz/AL7SLpvrWQupkQqNJW1req/HPv3XunTH0xuSXAQyHxI8jkAi12sfrx9ffuvdO9XEYpIgskQU3EgVuRe1jYi3JP8AT/D/AA9+690wTCQShVC8Ny6sCSQNVmFh/hwbf4E2Pv3XulDRwQwrDOfDJ6dRC6rFySNLC4uQT7917rnPjahpRIrIyOPKVUAKt+Alx9LfQj/bX+nv3Xum+GlZakoY7FT6GDXaL8ub208/QjT/AK31Hv3Xuo2VnlEFdQUX28Ykja5YqqCUEFGDSMACSebG1ube/de6TMMFUlNTpVRo0pAV5YXEgDEXYhQWIA+vPH1F7+/de65S1PiUICSVBOlgLc8nSWIsR/X6fn37r3TaKuVjqWWSZWISQMoPqvYalBIuCBYixH0P09+690602TKFKcNLIjMFdHkCopJtrsOLAX/4p7917qbWVUEdOIY1UTWdZJL/ALkispKMNP1F7A35/wCI917pqp6uRFRbgIPSFIJ9ZBBYu3NxY/W/Pv3XupsMyBiXNryXOok64xzqsBb63/2H+wHv3XupUmmV3dHAUKrswawVbhb8/gE/76/v3XupgjcsXZo54V8RUByxaxsB6r/1v+Le/de69LFH93TVGlG8ZlYE30whkKsoH9fV9Sef8ffuvdRg8/kVE1RL5A6OjsCLclVb83/IPHH09+691xqJJVlkjGlkKvJIWcklpHUgPqseP8Ob+/de6eIqiWEUlpw4ZdREcfDSBhoBJB5tc/7b37r3TrNPM8yyMPC5jCjVyEZhpLWFuSD/ALzb37r3WDzTf8dKn66LaVtptfy/8F/P+v8An37r3X//0d6kyc8sQR9AL2/r7917rj57fUk/01WH+9e/de64mY/nj/kK3v3XuuxOF+vN/rc/T/W9+6910Zrfk/7Fre/de67EptY3+t+Prb+lz7917rvzH/H/AGw9+691yE1xY/j82N7f7D37r3XXn9RIJ/2A4+nFtXv3XuvGo/r9f6n6n/effuvddCZTzqIP+DW/3ge/de65iY24b/kpjf8A2JPv3XuuPnIJt9R+Rz+P8T7917rkKlh/aJPP1Cix/H0Hv3Xuu/uP6kk/7Ef7wB7917r3mB/42f8Aivv3XuuYmv8AUk/7Zv8Ae/fuvde8/wBefp/gBb37r3Xfl4BNyD9OF/2/v3XuvaxxyP6/pH+t/T37r3XfnUWFxx/yCf6j37r3XfnvzYkf1+v+8+/de668/wDh/vH/ABv37r3XhOPyCf8AbD37r3XfmH44/wADcn/b+/de67Ml1v8AQH6m5H0J+nv3XuvCQAWNri/9of19+691zDq3PI/2Jt/sLe/de67EgHHNh/ieffuvdZPMPzb/AGF/96t7917rry3/ACv+8j/e/fuvdcxICP8Ain09+6913rH+P+8e/de67Di31I/w/wCRe/de671qPz9f8L8e/de64GRQSOCP8Tb/AHj37r3WMzc8Hj/CxH+39+691iaRmNySQPx9OP8AYe/de68XNiPp/jexH9b+/de6jNKbfWxH1/3sAX9+691Dml+rX9R+nNyP9v7917ppnlv6eeP1Hn6c8f4+/de6YJq8wsAWIBBY/W1jc2AUfX6fUe/de6DLfWTyVZjaimxMojqxZopC6qNIsXUk8Xt/xT8+/de618vnf312Z0bW1GcrsZW5SneCrUUk7eWjen1qJclCyWVTCpERAFyWuOQD7917rVG+QHzQ7R7qyNdhKDEQ4GDIzvLWGnqJpfG1NI3iqBNNYRkKxuVJ/pyAPfuvdV/5raW4Gyj1lS0lfW1jCRKmsYQ0xlMvkaaMyHkBibEfUc8+/de6SG+ErMHV+CavhqZqhIYa9oiCn3DIs6pEEJuApsx4APB4Hv3Xum7bG4XoYamlIASrY6yLPIhDalYOn+w4+o4H49+690rlq6xWDVVAs6n+0YxwCdV9Q/J4Pv3XunyDM/aR/dU1EFeK3pVAx4PFyP8AH6X9+6913NuPI5Cld6hSkIqDIUBIMkiprDFrjkf7Yf049+690natLwGWSxlkIK6ZNfDG6rpPPHI44/x49+690bLojrnKPFT5iSnjMQqI5muPIdLLqUhGP55J+ov/AK9vfuvdHqjwEqUyNU1CRQMPuDGwsfE0YjPjIF7mwH/Ee/de6LH2zjaVZFijSPwxJI0iqVYhR+lyxPJsQefz/j7917oj+6Nt7aWWSamLR1moSev1I3pudK/7z9LX/H49+690HSSTUkrmFnullIikOs6iJPTY3ta9x+B/T37r3T1RVnjBnghcJpLvJfUyG9voT9f9ufz7917oSMB2BJQCASVbINaA2u+qMAH1H6m9vpyR9AB7917owuB70GLlaGkOidoPIjqSiGwI0G34N7H6X+vv3XulNB3/AJesopEFY61EzmNVVj49N+CDbjTyP95+vv3XukVuntbcObghw8FZMipqjmku54Y3IDE3F/8Aafpzf37r3ULB/wASpwaqaoqnQMpgjLSSrPUO2n9BJ4Aub/19+691YR1Ea8UlK+QqaynhjiiggowAiTM6X1eMc2B/3j37r3Vg2ytiQZzD00v2kNcfuYmqYHXwziApaWCNgeePUOPqbf09+690o4fj7Q7gy0kOHBp8OrqjmuKBg0hu0RC/qCkk8f737917pwyfxc622/8AcHMVFFkwVDSRhPIss6mxiS/IH4I/2N/fuvdJnCdDdHZqWtonx9BjFiWUmT7eIGM6dShhYFebWNzfg8X9+690B25uvcJ1PWvkcWiy0xcpTtIA0FVCTeNWa1iCP68jgcW4917qs7uzeGS/vZUVFJ5FtM8r0sLNIoVyG0RBCQFUH83/AOI9+690A+9cQu5qI5nGUpWqgpwapgnqVwoZ5DpA5vcE2/4r7917qZ1w2LweGaWtrImq6oMEcAGaCVgQIlJIP9L3/wB59+690fH429p71xWRpsFjsjVGOrnjSOJmssSl9I1D8KRze/8AT6+/de6tBxuW7Wr5/HQ5WOvZFkqJqSpQhTEBpWKmdytzqsCwPAJB/p7917oP+1ur4u4tjZOXOYeHHbnxPmgEjRg69Cn0uxWxU2Om1r/UG3v3XuqX89senwmUnweXxUt455YNWnTIirJoSQn+n0tf8W+vv3Xuk1X9PJUCpminnihjRQBrKmUggIoI4It9f9t7917oPNybKekfx0ivBSU8aFmlsXatRAZVU35vyR/vX9fde6iYLJVuKlp9RlCLUK8ZYuZWjHKgRn/b/wDE+/de6N91t2pRRFafNny0o0xeGcMV0OQLeNv9fk/T8X9+690YSt2JtvORLujb0f3VLJHoqKRPUyl4wqoIl+ikf7cfn37r3QI4Chk2LuuryBpEGP8AMQtOjWERYAEyH82vbm/9OeD7917o+PVO6RlquCWoEvgZE8bxMfGwThFKkW9N7Wt/jz+Pde6PTtXcYp6Ya53Wmja15wVbQSQVjvf/ABAIt+Pz9fde6Gvb+5aeeqdqeMSUUsCCUQG7RqVGpyV4DfX6fU/X37r3Q44fKRPSyGnkfVAA0I0Ndv8AUEH+tiLgD+v5t7917pb0+8pY6QV0LFkiRUnS2n1qRG+oX/1/p/r+/de6VmK3jhs6Pt4zEtWIh5hLKmtQVsGAA+uoH/WH9ebe690oxGNbFZnMbRqQov4hYAFbAC/04P5/B9+691DeBUZJZJHKoNQS9iLnUoZnH05tx9P8effuvddx1D6mC+RmZSwKgpbm6m5P4Bsbfn/E+/de6coZnDIJp5AysPIdZPjRk1AXvz+OTc2P+t7917qY1HPVU71KLK0MbG7oxuNQKrqJsbW+v1/w9+690zIusgCVg0bEHTdVDI2nT6bA/S1z9ffuvdPEU0hujSsxs3MSo7kn/VRsCD/tvfuvdQqini8gaLVqVLyMSIwhUXIAUAXJ5N/9h7917qFF5DrYaVuxYepxc2FuL8/T37r3XYrnhVnjcEI4SQgfQsvLKLfUfn/X9+691noc7LBK3hlkjb1FiznS2kj6k8eoW/xv7917pTRbhqpI7RylZWZWuZiIFQn1Ixa5JNrf15uDxY+691HyNTVXi+5kcqSJINLjS5Pq9J+tv6f7xf37r3TJHWzeXWaiSEsxSZk5MiW1eMf0+tuPxb+nv3XuuNbI70/3IuvKpHqj5YEWa7Lyb2v9fp9b+/de6a/JJH6XcEyICujxqiWOmwDg24/3r37r3XTBHEkg1MEBuS1w3HIDDn6/Uf7D37r3WAloVFQrgoiXTSyxsCDp0RyWuef6n/D8+/de6gyeScPOodnSRWYSyB2ksAoNxxa/4/ryfz7917rDTT1kSmQoF4dLaVbSWJN7sPr9PryOfwffuvdc4ZWklQrJISSrWkYsVC8H6/424+g/AA9+690s6HL+FnSpKupA0tqYlTwLrGDYG4/p/W/v3XunPI1ss0Q88qiJIkeMOC2sLbTwOOfqP9j/AE5917pgqZKl1H2ZVvIAx4jKoRxYKyl+P8P969+6900sk80iu7ajGzKWFO5Y24IUhhq4P5vb8f09+691mo4SRUCSTQbnSVQoxYcgEG5Bv9f8ffuvddysxKawj21jUxNzflQWH+8D/X9+691i1kJKuhWa6BQnpFje/K/4fUn/AJF7r3WBYn87Jp8LSoyan1GFVbm6ufz/ALH/AFuPfuvdP9DGVjkVoYpypALav3Sg5+gtYAc3/wBueB7917qBLIwkMrvKHJI5MZKqeAis3PH+0kG359+690+nxMkcyNEWkiMbLHrDxkceRmc3Yn63PH0t7917p0gqpkg8MTIwitcyH90gE+r/AB/qL+/de6x1uQjpYWlOiUhSXV7rbT9SoP8AsSP+J9+691VV8v8At+sljyO3aDcNDhwIKmQy5AySRXiiN6ZPHcanvZbg2P8Are/de61/N+ZTI1FZPVPUzvPJ9yrJrLIUJ5CL/jbi4/1/fuvdF2ytHXz0s0zYkeOaMwmqkuwS59WjVfn68/0sR/T37r3TTg+s9yZbxLSUlQ0ZPiSX6AhwdRsb2W34v/tj7917o0nWnxgr5poKjJwXV1YWCLKxkPrMh4ueLA3/AD9OOB7r3RkY+t9q7WookqKVjURTaHSRGKgID/nCtmUWGoc2+osfr7917qdu2fbGGx+KyOPqaFVeC0KU88FUZwIjJPM4iA8UifpZWU3uLH37r3RYd7dj0VTTSrTNplacMiKXCkkADWx+ig/0/N/fuvdAHJuSOOsWlp6ipqMpVSmCVQDLCBUEhBEWBsB9dQHB9+690fDY1Lt/ZG1afcEuMho6uOlklCPPDLLkKiSNeZICT+lgWH5N+fxb3Xuifd0dmTbiqKqRonigSVzJPplDgkkFY/qqgcABf68D37r3RSsd9znMytPjvMWachjPdzIWYD/OA2tzx+f969+691Y913trK4XbsdNoiV5ooJHhgcBwL8y6jwT/AIA3/wBhb37r3Rr+stumVDXZB5zT0hDCVnUBlKhjI0Mn1seL83+p5Fz7r3Xt3bwM+Y+zMAipaVkhi+1J8skoUeKZ5EAYi5BIuR+P8PfuvdOIlkXHQVWdmlqmjUrH5HQTyBwWCo5UstuTzYW4H9PfuvdAB2juyjp6GphipalYmhliWJJ1LhlHOsCwseACCPz7917ohmOj/iW4Wg+wMwqK+IBJHInhV2JW0eo3LC/J+lha1vfuvdWAU9BW4faVL9nGlZC0Kp4/IiT3C2kLxsRZVtYn6/n/AF/de6S2x2av3QsWmkp2Mv7ZYuYlZGNyCpAt9QCRf+th7917o51dWU1JjYaY1UdLUoqy07RRKV8guP2xILEf0uLnj8C3v3Xugnrc9WQwTSPKJGFaoeaoVPFL5GPo1RAEX/pfgXNvfuvdMEMlHkausNUqxS+NVTxlvCjS3HoIPB+h/r/W309+690n8xRRY+hrY5NUkzugidHBUKgLF2JNwefxyOSLW5917oLhAa6Q/coWkLeiZZFIWMckXvzYj6nnn37r3Q/9bYyGSux0QdREk0HkcnVLpibWY1P+pJAve/8AX37r3S53j5a3MVeRbxv91OsISOMxwxRRDxq8WnTyB/tz9QR7917pranxaJG0MglfxHzKwKHy3sGLW+n+x9+691xx+epsLDXUs8T3rUETMgEkk0f1VQXGoDVc345+v09+6901UOGnyNQpp5GpaGWWWWXzhrRKFuRrJN72HFjcWvfj37r3UxqSlpXnknlWdKS6wg6mNRq4LExhWNv8b+/de6S+Qd6seRLR00YKPUj1RIXuFu973P0K8W+vBv7917pPSQtYxySKZFTTdGIZlKldRH9SD+P9j7917oSNqbuqcbAlGJ5fsWtDVQq3LDkqJUH1BLG1/pb37r3ULegx+SroKiR5oJooY9CMA2qMO37TG1wbEH/D/evde6DLuShjrNnypSCRyaZSI2C3SSOAa5C5P0LXtfm9/fuvdFS6iw+QWoJEyh5ahxLCSQYTGV01BH0ZXvp/HI/qLe/de6P1tfJZGiooYUqvMsET+WDyO0LFkYBFR7hT6mII/qLfS/v3XuoorpGORqMhLPGtRC8gMUiSMZ24iWVuLKOOQL24P09+690xYOumytdHjpQjrM4UMjBpC4+qgEi4IAve3554Hv3XuhDmqcfQU1QVCtV4qB5gWKgRCmewNmsGY3ZRb6EccD37r3TXJnaSuxVLJVoIaaR5Zk1yEpBPq138f19QtxawPP1Jv7r3UzD0dLlpIpygEcnqgBQxaCpIac6fqqix5AuT9fx7917oUY8LQU9M7ukEkoCRusp48Gmyuo+oB+tuPr+Lj37r3SEraOOkd5YolkSTT4xHYARLKQLW5IFz+Tf/AHj37r3XHMBpJY5KcSyCmSLywAgrIzDULK/6rFub/T6+/de6bY55IJJKiul9Y8ZskjOwaPk6fx+kgXtxax4Hv3XuhBwNVT5aNKRadKmSRlUoEL6Nbnxho2Ng1ySLf7f37r3XN1kweRrKCvoUcU04aWKoUBVugOiNU4B5BFyP+I9+691yqKxnaJ6I+pow0kKs58SNIRwLfQLbj/Xt/h7r3WShpJK+WcOWV1iCq7kr/VrX4A5b/ivHv3XulztvyUdNUa4iyRaQ7sxuDq9JUN9Qfpcce/de6sB+Ju94mrhhjORKGMhjkbU6F5AXW7H8WuPx9bW9+691ajQUUdTRtM9SiPYeMfUObav03/oRb/jXPuvdNkjKqlPIr6VsqkniS4uBb6/i3/FOR7r3UfSphBLDiQ/S/LFbkgH/AAt+fr7917rg0MDhSr3sLliAvqHNuL+/de66khbwu6RWS4LSAAki3qIY8j/W/wB5H5917pvZjEyH1JaxurFeCLg2Fv8Ab29+691HeUPqCWGn06m+tgSqC/8Arf4+/de6imJFLhBcBBrYklgACxAP+ve35/H9PfuvdZYYbqCWJS37a6S30a3rF+Tx9bDj37r3Tpp1geMWYgXOgKCQP6f1vf8A1vz/AI+691GddH6gF121Hi1xcXuf9tx7917rGJ/t5UQLcuNRs4BU29Ja/wDrc29+691nFdIYysvJBvGFbUSr/T/H/W9+691EWeR1ReQWPKlSSLCwVj/r/wBPxb8+/de6cNBePU8YUMSzk8Hi4AAP9Ra3PP19+6910isokLBVQ2CGx/AB5/23v3XupNPMqTKXs6llEajhXIGoq39Bzxz9ffuvdOldl1qZUECiKKMKjRuRwFN3t/xFv63ube/de6ytG1SVkp4xb0AqHUggHUQB/UHj/W9+691hmo6tIqipiKkpoDxE3Ylzp4U/4Xv7917rnCJPGZxGCEW3Ck6bHSyMCP6/8U9+691xWYgNZxdgVk+oGgn6Hn6e/de68jrK76L39JAXkjTyQGPJ/wBjf37r3XVTMsagu2lnsrhbKCR/aa17k+/de6k0FDJk6gRQSLcL6gxAW7L6bWt9Of8AfD37r3UuXF1lMz3aMrEqlhqF72sxsfqB/QW45vz7917puE5JcSEG6HQoJJDAkfW9/wAf630/p7917rD6ldl5AA1ryfyePyLgEj/evfuvdOUNQ0TTgtJqeKyOpAJGm3J/2/8AxX37r3WNRAY3DM7SXWyKOPT9bgW/P15/4m3uvdZWieNtTQSIrMpLNH6dKj06Qb8/W/IA49+691lDi7MWOk6jqMYuB/RdJ+lj/wAV/wAfde6YcrmIKOCqkeaNfGkj+SUkJpUcgm9zcfX6D+nv3Xuq6O/O9sXSSnH42rmmqGkMU5eM+GJyCl43/p+AD/t/r7917okG9O16WLHMynVMdSysRYyo6XfyKptpvwBY3/B9+691XX2tu+HK/dVaGCKSUOqxKU8ipYprfhuD/wAava9/de6IruCKpqWaYwh0HqlSIXb0MSHkZeOR9OP6X+vv3XumtctjqXGzNKkKRSKgkSRTrRwwdUQ24Nxybn8WFre/de6BnMZukqq2RD6IZJGIAZtCFzZbn+gtewFh9OPp7917plihgqKjTDTFog1maKQBkC2uwIvyeCAfx/Qce/de6fp6ypqaeDHwRxQUqhElureSQI+pWZrkX/wUD6D/AGPuvdP1HNT4uiqZYeXlTxM6guVYnlgDbkm/+H+H19+690kchNLlKlInYwxofL5Wj/b9JuWlsWIv9Px/re/de6mUWAq5HarpAUjk9P3IKhJTezFWP0DC9iRf37r3TniqFkradXlXyyztEC90pQ97lfpYf4H6H6gf1917oWMjuON8JS4GKaMoZUKUcSsTLPBfxO0haxYlmuRwRawHv3XuhX6/x65fauU29NLDS5WoSar+5ljWMBYzxFJOLm4+gBJB+nv3XulZtLrovTxs1RrklAMMAiBAlDlTUGyCwH5v9b8jj37r3Qtw9cCkxhcpBTlnYSTkBzfgmax5Ba3A+lvoR+fde6SeTpaWnmWprZkiMaNEZXIB8UYATQFt+rn+v9ffuvdN+29xVVJV4+hxyCegmyJnnXwFJU8L/tt5CSSvqvYD6cn8H37r3V9fxj3ZTQ7ZxUhhJnNnldkMjOPECAt+BYm4sARxyfz7r3Vr+x8/SZGhhrACwliVn03tHKiBASn1/qf6/Xnke/de6Ed3kLXJJDKdbu1uC1wFF+D/AE+vv3Xuo09XHG0V2EmoFBGQRJDIAFV2It9efx7917qC51hwAEDB+Zb3cxgq0a2P41C3+x+vv3XuodQBJGCjO7yKI9FxoiMYAtYi97fU3t/h9ffuvdQfBIi+RnTUCkZS3NmvcpzcH+v1/Hv3XunSAeNCiWdHVjIkvP6OUIC2sbsffuvdZIZxCA4CRtdSzWdwRqJ0upJ4H4tb/Y+/de6nVVb5ZYpRGCUf9rRIE1oQtm0nj8G97/iwHN/de64VcuoKVXTLrVjGZYxGbrp0uyLyPfuvdQVSmnQxaHFTEktpANUa+oWGoWt+f6/X37r3XUVQ1NA9Fq8mtm8zB0KrHYaHA0g35P1v7917r0ElXUWoo0WVI1cp47iS4I8YkJNiDf8Ap9B7917rnQRQfeGnqAY5PKquGsEDMObi1z9eBcf7E+/de66rAsNVUQxzr4VmJRrFwFIuoGk/nnnkfT/X9+691hYSTAKmp/qRwwD8cBef6+/de6gM5jV0aJyrFmC3UsjC17lh9Ppb/W9+6901SRMGSXSAXWwRiCq2NizAWIH+2/2Pv3XusY0K11S5X9BKqQC3DFSfwT9B9f8AE+/de6naxEzEvIVjZdRDuDdrWuyn6f4C3+Pv3Xumw46mirJsiYIvvZVRXq7H7mSIMSsbOPx/vP8Aj7917qW1OWi16bC4Cop5sfrqLXP+t7917rH4nKOHhN4yukI7IugA6rAHk/7634PuvdZIzqA0iwvbS49JUAKtzxz/AF9+6916ppAVuBHJ6Vb9Cto49QUsLre3JB+nF/fuvdR/GzKFjYhVcM1wxtaxAUHi39f6+/de6lpArldVlBU3ZmWxOm50/wCw55v/AI8A+/de6gsAHDD9xASlgCXIHJJt+P8AH8fUj8e/de682Ngd4pIpNDuEEsZFtI/oL/Uc8MPr7917rNJQxyzmKXW11cDwxG5Nubc2B/qf9bjj37r3Xo6AhEXyjSth4WPNmYANIRe/+wsP9t7917rtqch1jIAjisAWuQdNyq8c2F/9t+b+/de69UQtC8cpljqFaO4jW2lTe2kFrn/X5/23v3XuuCy2liEEYhswk0G3j1g8hzawFr/g+/de6zzRQSQSSHXLOZGuWCMim1/SygcA3sB+PfuvdRKeOo1hmVFSNm/QVVgGFgW1hr3F/pa3v3XunURtKoFhcg6pZEjtcfW30Nxbi35/3j3Xuo9ZjaUqssUyNIy2VzZFUAcllAuSRwPp/sffuvdM6SCOdKMTkMgaeOINHqYatBcq3q0ni3+N/fuvdKGJmVWDy6kI1tGDchrm4cgDSP8AY/7Dj37r3WIFFDSAGJQhUMCG8hP1Qhrnj6Xv7917pkyeONcs0cM7wiZf8/FEpaJnGpWHN7cc25H5v9PfuvdNEdH/AAulpKSWoeqcrZ6ledZJHExYckWsP9549+691JkpKZIpRULpJUGn9cbrJc8FwVBAv/iP6G59+690kp6WaldWQxxq3qFwOFNza62uBb88n6kj37r3XNYkdA8RLHXYk2131EMTe3B5/BP+t7917qXHTuPVJLqK/pUAHxrqvyLfp4/qT7917qTSwrcxmQaJC5aRl4F+bC3P0vb37r3WV441cRIWRY1tZgQJASNLK31vxyD+fyffuvdOlHHIRUIynwtFZpNR5Ueq3qP9QL/0/B59+691yiCmAiMq2j1u6arR2ITSNd+P9fj6W9+691jAkKhVRiplF2JOhlPOtiv+HHH4/wBjb3XupayvGVVGUyF1YkKrlSVK2jvwBf6/7b63Pv3XusJonyrtrUI+m8iwhtYs3+ce3Fvpf+pI9+691zH7EwiSZQ8On0OxsVDhHAAFwfr/AL1z7917p8R1KgHxMDcuXewFmBUqzH/XvyLj82Hv3Xuva2v+tP1f8cxb6W0/T6f4e/de6//S3kaqp4UqxFzbhyOQOeB7917rD9zqPBNuLG5v9b/X+v8AvHv3XusqyqSSWYm1gCSR9LAm59+691xac3szGw+nq/2HA9+69135z/S/+JJv7917ri1QwsRwfpYE/wCv/wAV9+6910s7P9Sb359R4v8Aj6e/de6lo5P+wtwCf9j7917rlKwIZr2NgPpYD02H/Ee/de6bHrQCVDLYfS7fnn629+691xTIKCPUG5vcX9Nv6X9+691mFev/ABSxPv3XuuvvVNzz/vf49+691yFaDZS1v8dQB/qOPfuvdZRUi1xJcf1uT/vXv3XuuxV2+hB/xJt/vBv7917r33gH1F+Px/X/AAt7917rsVo5W5sbX/w/x9+691w+7a/D8G/pJ/3oX9+691k+4B51Dn/atP8AvB9+6912apVHJ5+vBDMT/Sx9+691jarT1EMw4H1P0/1xxb6+/de68tYthZtX1ueLcf4+/de65rWDj1KTf6Aji4HPHv3XupEdQNIOv/YWuw55HP49+691lE5a2kEgcrfg/wCN/wAf74e/de65a2PJPP8AsPfuvddBnv8An6/nm/8AXj8e/de6y6msCBzzf8Wsf6fn37r3XMOxAN/rf8D+vv3XuuQk4HF/8b/X37r3WVHJ+g+n4vxb6n37r3WcG4v7917rv37r3Ud3sxBv+CLf6319+691jMo+v+8k/n8e/de6x+X/AGr/AHj/AI17917ri81yApK2HPIuefr7917qM1SQCNRF/qf9b8G3v3XusBqAzMPwAf8Akdz+PfuvdQ55rLcWBAtf/kL6nnni3Pv3Xuk/XZARHlj/AFupALAW+t/8P9v/AIe/de6QGSzSI9pHsPXwxJH1AuBx+P8AX/1r+/de6A7f3Ze3drUUtZm8hT0dMgaQtJPpaR9RASENbmwHp/2JvwD7r3WrX/NR+U2K7xil6525OkNPQ1T08NTTM331bIF8K08ar6ipcgso/I/Nvfuvda0XZPQ/eWy46jcMGPnrsbWy1Hjlgi83/AdEqTHJG44ZNVv8SCALg+/de6LDvGLtJ6yIbjlrI5BEs9MnESiJ0DxaVThRY6gL/S3+I9+690l6XbdTVz+WurS0skUZCsxaT7twBzqPGoAX5HPv3Xuov8PqsZXCCaMKVZVRbkWtyCP63HP/ABX8+690usflHhQU05YRt/nA51EKTc/631/x4t/Tn3XulPRzU/kmjinj0NGoLMqgAMg1AE/X/bj8/wCNvde6hSUJQStDOHg1Fio1EElQC+lvp9Lfg8e/de6UO1NurmMvTQ1EgiVygUSLcSG+kIB9ADx/T/effuvdW9db7EFDtminWFYpIqaJxddPlEa6TrsBc2Kjm9vfuvdKyoo455GhqtZaAR6mU6Y6cf2EYKbcizf63P4t7917oqfcPXmVrppnxtZLCJqeQyBkOkxajdgD9TYcc/4e/de6rv3lhq3GVU0c0hmkiDwCVLqYQosGcf6xH++t7917oMKAVMFTLUyQsxMUirKztbURpEg/A4A+vv3XuspnyFOToN45iAVudJ1fqBKn8kfT/e/fuvdOsccULxtVqJEKArFDJoKtpFiyj/E3H1A9+6908UeTkerEATQLovpGsiJgNKBuf7P+25ub+/de6EmjemjiWRJEUkOEVpNDNUAXuQL8hrjjj37r3SgrMrjKGgpCIpnyjyJ9xocNEq6BoAa36j9b/wBb8e/de6FfY+4DUJTx1kMYSKJ5NUmktrLEhXcEAMAQOQb+/de6OFsTsQYVqStkp6arp6BFFNTya3LVLcKr3HIH0Bv/AE9+690dTqj5CLU10NDEI6E1EhStClVgXWPWoVrWIHpB/p/gLe/de6MDlfkPgcfQtBTZCngFMdHkpZkkkmmtYtL4+V5uPqLjn37r3Qb5DuaTIUjfa16TV0iApLM7SKsLSGxX6+qxA55uPfuvdIjKbsrtup/HayoSRshZbeY6HIfTIJIz/VADz+fpb37r3QVd5dvtufZ0WPxbwxwRU7RwsSVlEpDBASDcD6W5vf37r3VR+8t2VmJkr4chUGWsl1AyNIQ4Lm+kNf6fXj/eB7917pUdXbmkamqKZZEf+IUoimjmTWpjZ9LMNVzqJ/p9fwT+Pde6TPYuxcjtzNYzM0McjYyqcyToinxIzm+tla9r/wCw/wBb37r3QyYHtOh2lU4qvx7emOGmjqDGwjeOVY+WD25+l/8AkXv3Xujl7e+XeelmxMlBVvE1LEEV1eRJHRl0SvPp4NiSLHg3B+tj7917oyez+8NwZPzzVGRiraWtYTGCNSTrZLC7CwYD6fTj6Wv7917ov/yWxeOkx9HuyIpRzSShKyJ4ijuhYSlw1jwT/j+eD/T3XugC25nqTM04jtCscUZHkk4RoiCTa35BBHJH+39+691zzu0oMnCrxFKmPWJCIkGqMabBmNuVH6jzf/be/de6AjcW25KSoV6ZFWSjkYCoaJdNmuwZgBYg/gWB+n+x917qVgMUuWNTC7zDJxRxJjkpU0xVVS73byyfRVUXZmPA/pz7917o0/Xmbl2fjUqanOpMZq2CljxayOzSqx9bx6OGjAB9YHH5+gHv3XuhU37gMHuWkTP7YljEM8UZyWNt5XhqCoZ9C2uRe5H14IH1Hv3XupnR2/48XV5LBbkQUUSyQQYupWKOONADddRA1AlT9ffuvdHpw+epp1WeOoNRTx04tGAfE5ZfSTb6sw5F735J9+690Ou0NwQ0+NheGn8XmuzQoLvJpawICi5IPJH0vxb+vuvdGY2lVCrSjkkeOD7gMU1KY1MdjqNn/Km4/I+o+h9+691yp88dv7g/hFYdVHkZTJHK3+aZWIdiRawuSAefrf8AHB917pk3S8mFr5K7GSzQuXVxJAWVHhI1MVAJBsf9vwf9b3XuhN2V3NSE0+OzD6FHjCzzyKXYBbG5Nzcn/bcn6Xt7r3RhKOejy0Yq6N1rYpFZiBYshN7WH0Fvp/h7917ryJolkRRouqrIXCs8fF7Kfz+T/Qc29+69125aAkpHE1gTrdwpLAWJKyfi3Nhx9BwB7917qRHUSGNEhqneOZCNKFoB6VJZSsvF7/S3+Nvpz7r3TetXHGfHIFMbAaRFdHGrk3Km5NxySef9j7917rDFInkZYmK6WDI7swe59TA6frb/ABP0/Hv3Xullt7H4fJZSKDNZAY+HxsVqAHaNpVUAFmBsRf8AB4v7917ptzkcFJlK2moZqeqpaeQxJWIAsUusArJp5ItextwTew9+690iq2NFeNPIoa7k+JJHVj9TdTbm/wDxr37r3XCmeoSMkrFpVyzL6kYqOAQsgP8AS/P+3sOPde6ecfQVdbIJgXAAKsSQF9TEEMBYf6xIJ/p/h7r3T3lTJCtPQ+SOoIh1s0drIVBIRWufrzfmw/P4Hv3XukwplYARhlsdTmRBIxb8Xte1hb8f6/v3Xus8tXI8P2ztKEi5jaxiTUfqA1gAbsOP94/r7r3TYZXMmlULOyKAwKysTewKBxp/w/x4PP19+691PVJyfKdKFbgRLwrsAb6gALH+tre/de6wSxxogZQo1ltWolokk+rhw3AHNhbk/X+nv3XuocE4PmBMRiWwQRWjLXtyp4Fvrb6/jn+nuvdZwyMqg6kZjqOp1kXUfVr1KBb+lvx/r+/de6wK3rZ3iQhiV/zqquixW5WwYXPP459+69060wssSDxA6QykKSIyTe8sjX/px/sffuvdTZqzWvjsyFbBtOmQOxIIIK8BQeB/UDn37r3WTHrNOlVLWTxR+MFQYkJMrabxhZIwApI+oPF/pb6e/de6wxEyLISj8sViZgwSI8gqrG5uPzz/ALb6e/de66qJ46CmadKeSTxoxliChi7C/rgJ5Yn8/wC9C/v3XuuNKXq4IKlYXpzKocrOiiX8gMVYWBsRYfm1/fuvdYy0UEskhkBjVSHXQAWf6GxAuB7917rHeJXkLFyWC2J5UawDbSeOP62v/iffuvdPFBUmlm8yIpZYmH70ZMbIVILni1wP8OffuvdY5qMyI0yhJbl5YwgjuNTXPolvYfkW9+6916mnjUrFVFvS76mFizsLNpJH0tfgHgf0+nv3XunykMZLM6BFMZ0O7BTKwNhw3I4HH0/JtyPfuvdBR29ueLA7arp5TGkscM/j0yqupgtgmpFBv/sf9j7917rXP763fkc/nK/IFpZo5aqUGKRiwjs+knxEckEjm3+x+nv3Xui203WW4twzxyiMuZ7sg8ZSPTJ+TcfX6ccf4Wt7917oa9rfHgSUYGXjYlQrWMIkiZtVzcsxAPH5X/WFvfuvdDDt3rHBYKN9dEmtHGhAsGhWv6CsekHni/H+39+691z3FvLbe1KgUrExZCmQGSmp4nSJCw1R+RlGnkG5IBNvr+B7917onHZnc9O9fVvCrGKxRpWCKur9Nyi/0HAvcD8fk+/de6Kbme1I6irQx1RZFZo5TINAHA9CxpZSDf8AKn68W9+690XrfO/ZjWTuKwxBnN6eORr21XW4+pItxe5H9B+Pde6gdbb3Sq3pjJqqCaXGipiacmWRHkAYB181xa/45/1rc+/de6P12Bv7Gx4el+0qGKAL46NYXl/bdLhS4tcoALsDz9fp7917oumOpaveNX/DxrTHVUivODofUgb9RBF1/obH/XJ9+690ZLbfTeAx0UVVSxU6PEFlQ61CalsbSKQbf6/Nx9P6+/de6NftPY13xksNRSV0c8aNJR05USxn8llYfT68A8m/+v7917ob92zRYPCpHRT08L+KSORVhCuNA06GuSLA3+nF78fn37r3QDbcoazcmSqBCBI0MgdnlAYksfySLkcXABFh+OffuvdCZuvH/wAOoY4a2XwzPTjUUW/Gj0uwa45/2/H9be/de6r07c3HJAppI5xJ62jWQEeNY4yxJbUdVz9CDcCwsOSffuvdBl1vNUnPpVjGRSpKyhHeFwsbLYCoEjC3Avxe35A59+690cPMvUTY6NYXKSeIDyBmRJVK3KlYCCFJuPpz/tvfuvdOHVuIWHJVNdMqq0SuxisrKzRkMSlvwT+D/jf6n37r3Ql7g3LHV5OlFQLQU0kZJ9RjVV/Uji9gBf6Dkc88+/de6Ru5c3SVlb46ZFp4hGsrOikRNz+tojwODwfqPrc25917qFR5bHRUjsk0XkD+OMxltJEjEJIxP6jwQSfr9Sbe/de6TmZz1K7x6i4d9cRA0lZGkGkq454HH1/1h7917pop8njaeKopZoXeqC2p5YzEI0lNiTIT6bfi3P8AW1yL+690ttqZutWSSopP8mkiguEWRmWTSBrcKOQbC/BF/pzb37r3Sgi3DPMgaWT1IzAKZGYDV9dCn6Eg/X+g9+6907UVaaiSGkWAu9RKgurF3czEKmn6Af43P+x4Pv3Xuneq25WQVjQTslPPGD5LXcRt6WCMxJB4I/Txb/Y2917oTts4laCXxTGKrWdR5ZQEkESkX1FW4OrkDj/EXPPv3XusO5aPFU8biAVERLk+iMSPYrZ42HLAH8EG9729+690DFNtbMZepqabHVSpG71NRJTSyGGFIKaAzeZ1K3a/CmwP0H5v7917psfa+Qx+VqqavEhqoDC00UcgYn7qPyQLELH0hbfT6fT/AB9+6908bfwdScoryRSU/lB1LKb2SKWzOwIH6fxcc3+vv3XunLd0EwpZGiiRqqCWWJ5TZQ4Diy3U/lQpH+v7917ouvau6hQbdko6mCqjqiwSpnY2gkVxrCKv1PBsdP8Atvr7917oEer85eSWpZg13cSU83odEjAZQqgCy88Xsfrc/wBPde6OxtbK09bTRTLEyLIkjNcgEMselAxbm4a3H5uB7917p1qKrBVVFIZGkaeaVViiJUgrG1zcfliSbtfnj8+/de6a6GgkgqparH0pp5IGLiWxRebkBXNyW+v04tb/AB9+691OxMX3a1dJkRSlqhJQrZBiSHDayyupuxa9hf8A1vz7917ppnwbUcssSVPnp4AzIqJ5PPK5voGq/C/g/X639+690tcXUVseMSaKIU8tIqEli1pZHchoFUfUhQCb/wBf6j37r3TrSZurnkqYJ5jICU0630CnYKHMcjNwbBgdP0tb37r3UOmStOaWKpkL0xbTFfVZhIQxKn6WFyRbi97X9+690Jo2/wCWikrKFRU0yifRUyfVViiEdQzEclUeSPWx+gYfTn37r3QZ7wxclNHoo40+20nxOZdIYIdUxcJ6hddNjx+bHnn3XumzbWXrIahYKSVHmjCCOeJmCyIqal0lvqByC34Iv9b+/de6FeQT5OjkqyFkqOZ6gzEmSQlQhuAf9oJBPNrH/D37r3Sb++lx8vndSokco7xcx+iMBIuPpbi9h+f8ffuvdKDBV8lS7ytOra/I8lwxVWsNEZVv8APoOeffuvdLWKpElPUtE2lljGiBSNchVDoJB+gD/j/e/fuvdLX465vI4Ps6KdKyZkqNNLNFMfQlRKR+4pBtYcj/AF739+691fvtusGQxNDOXfQ1OkpkPC+RYxGxUA8g6SR/r/63v3XunuoMZp49K35JRgQDfnlwPqf+Re/de6bBMxZgBc8hr/1H5UEcC3/I/fuvdcElURANrszEvqBY/QcKW+lv8Pp/tx7917rM0zR6U1akn4CyFgET6W0gcc3/AON/X37r3TfKq3dEW/ruDqa6sAQBz/X/AH1/fuvdcxEvDuVURqS3A+p4sy8m/BA9+691KWGjNNGyTf5TJrBLIbIi8h7A/wBD/vh7917rDEmgOoVphqTxuFAGgiznSf8AH/iL3/PuvdTvNDGjRhNLoWCu3LMW4JOkm3+H/EW9+690xVs8ZKi5YyGxYtdV9Vv9f37r3TVO2ooFsKiKRUN9V5IwdLhrXP8AsAPfuvdZ4pFhLIxUsTfkG0b24Ea+/de6lU1SjvoV7mxDm1tTghr+r/A/77j37r3Tr9yQW12cWK6XNyNJ5IAH0tf/AGPv3Xuor1sDCNoyxjLaVRQxCn6HVxxz+PfuvdSRMtwFA0rw4Jvfj0kE8cE/X37r3WeFIifLIWPBKnSrEsfzqHIW30H4/wBj7917qfDUS0pTkCM+k34Ygn8cG3+xv/re/de6yyTStbSzEMVF1e9z/tQP1/23v3XusSs5lliR5EDIEs/Go/VrXJ/Nz/tz/j7917rrXpdiQgU6VLWJuQLWAH+2v7917rygqxYAC5Ua1NvSSC1xfg/X+nv3XuuzTzzJZY/IFub3sbrzbk8n/fce/de6csdE0bhg8kTaCA8aWJ1DlAz2HHP9efxa3v3XulLCtRGwLamDxsoDpy4I5VmP9r83F/8AePfuvdJyWnLsRqUjWSvp0HUGuVst/oeP+Ne/de6gRRu1R47lzLdQbiwKeqx44+gtf/kXuvdOChpWWOBXvENEutSC0itpItcWBt/sf8ePfuvdRmVopWR08Tgm/wCoAFubXHFrA/4+/de6nVGXVoY4Z4ld0TxiQvYAEgDkfX6g/wDGvfuvdMlTuCjxwlaaaJVSM+lmUxiwuVCn/iv+v7917oqHanYzt91S0dQyDVd3hdG8aFL/AEY/Ui/pH+H059+691Wdv+KrGRyVfzkEqyC8UoVpVi16iQrGyta54/w+nI9+690Vjd1Ti5pqgUsMkkWopIl9JiLLoYGIklufrz9COB7917oq27NstPHVN5opLSOHLxhJCga5W3+BA4sePfuvdARklOPpwgpacxM3kmZ10PJGjG0Jc/4Dj/e/z7917oBN9T4zLy1DUVM+MfSieOCbVFIy8O7oB+pvrxb8WIsb+690W/LVMWPmeJtcjh2DLb9tR9fzyOb3P0J54+nv3XunDHZqDH07VkE6rVzKPHSxglfQ1vKdVwptcc/Xn/D37r3WWj3FWy1CLUExxyPI4cBCEY+rhuR+L8n/AFre/de6fqncNOIkiWGR6pAwZVJCyBj6RGbWvbn83/Frc+690lzlpKZmKBx5WY65ZBICuqzxFXHIHH9P6fge/de6iVW4chrCQ10qRix8aS2hNxcxlRYD+gt/rn+nv3XunHEbhzNbJBG9UziKpiSGLx3VC0g0l5VWyrb6kgkfX/W917o4FPt7btDt2bcuUmXLNRweSWCipmp4VyKMFFOszm7E8n02AsR/T37r3TjsjsjaeMBnr3+xjlLLDRuySspchg8jWvyeOT/X6fX37r3RtNtdz9aGigMmQwkNWYxGzCVVlkT6IjBeE/231P8AiLe690osh2VtqRClHU0rUtcFTwmqglEjsLIH0H0rzf8Ap9Lg/j3XugrzGb2xXVS0tfLTyLdEP+0TA2KXBI0j6X/Pv3Xuo0e79m7eq2SnMVMsLIBUExSKXjcEK3qPFzYA2uL/AOw917qwv43d+RViwY4VFMqwBEjCukY0MSylVOq97m/5+nA+vv3XurwejNzUlbjqVYZi0s4D2DCy6he7auD9eLcD6e/de6NVDMKmNLWcg+MsXKs5UjU5JuDYkfi5v/re/de64z0crmMq8L2LGRlIZhGRcXYWFwbAEC3+v+Pde6bneZhpA1aeFFjdD+XB/r/vre/de67SMqC6+jxnUwa/jYH0yXkN9JJsf6f4e/de6yrTmVtSxXIaOQOCHRV/1Vxa9rXIsD/T37r3XJGiaRg8pGpZFOlNJI48TC97XH4PI/Pv3XusGp0KWKqpvpJsWLKD9Px+b8g+/de65pOkam0fmLKqyO1yiLFcBmAIGo6vqOOPp7917ryz2CwhjKzkOYwqlfE/IKlgTxb6XN+PfuvdOdLNFBHM0kTM0iOsChdWlnIOspHY2NvyeLc3v7917qBOJ5o56xYAKe5hLQuqIuni7Brkkk/T8D37r3UOLIS062p2SJ5U8LMi3cJYEyagfqv9Txz9PfuvdYJIpWp1rpqtQ8lS0SoWLyysqgrI2gfQgn8Af4+/de6401XApAm1MHU6UjQmRtB9GtiSBbn+n4/2PuvdThJJIq+NmUXAiYDSmon1rb6/Qf1/p7917qHWssUTzuwJUBiJNfojUlPIQguT+CARx9AeffuvdcXpqaqjjeGcGCaETeWOCVWDsBeDTJyATwTzfi1jf37r3UCWllhLxsqh/Cl1EodwCQQpAAt6b2H1H5P49+691JjPkikUooKguTpJuLW9RvbgH+n19+691Cml03YlRZilmYWCrpsRb6fU+/de6n0qRsA5mRvSGEasDybkaif+I/437917rkYySGm1MRJrFjbi4PAH4+n+29+691wkhldGdVAHkvHG7KrIttJ/Fz9PfuvdYKeBlEmp/SrXcOjKwUcEBmNj9eOPfuvdZljkXU0boI1sr25JfVeMc/1ufpb+vv3XusS08sjDSqMbqo0lrg3u2m9r/wC8e/de6zVESoXRIxFKVsvpfVcDn039P+xJB/3j37r3XCMs/wC5I4EgKsV0hWfQCLHV+PzYW/2H4917r0beSdXLhVcXsDp0ljp0kgg/0t7917qRMY0bxxqEewACgamsf1XB5W/1v7917qJKWuY5JPGXYWumh2NwbrY8qbD/AFvr7917qJIBUxoq6YhC7Fo2Y3lYt+q/1Cnkc8/8T7r3XMQ07l0jicFHW7ajYSAEFkDfUf1Bvx/t/fuvdOrwomiMSiVjZlCWA1BQSrG1r2v7917rG0DALIkdlLkEsmoFrWIDmwB+v9ffuvdcXWIJIZi8LOwAaNr3Gk8KvI+n1uD/ALD37r3XFI5J2MBkdwQDYehApOpfJptz/rf6/Hv3XuuEeNpQ/klWIVdnj+5jVHaOM/RPIefrz6r/AOt7917rHUhYkAAEpVgFCTG8gAsxIva9hz/Xiw9+691iVVmA0aniUDWOLrIf1LqH4B/r7917rsmJWaKyiP8ADszKzXPGkt/h+BY29+691DrMe1RfxyBjFYtGGLKpI+oUEC5BIJ+tv6fX37r3Ta9HIPTJxGzCSzLYBlX9II5te/8AxP09+691FfGln0zMk4kUFC0gRYwpsNPHJ5/Tx+AD7917riuMgUKgCzT67aZE0vHFf1CRBcDgcc39+691JSgMiyurBRGdJ8jA2VbAsn+wH5vx/X6e/de6wx0MgZhICZIysqspC2DcpICDbgX/AK+/de65xUskgns6gx3ZldgXNm/sMTa5P4HA9+691Jo5ZxEUkjbU7WtchQgFg2n8/UfXg+/de65GPS7r62Vn0qkYCROS3Ba3P+P+uLfge/de6ymKOETKjsSzqGgvq9LKSApX6X+gN+b8+/de6jxuiMikhJLaiAbjSDzEb/SwIDf05t7917qLT1VRHPJIrFEaQhkFyxAW4AI5sf8Afc+/de6y1ErS1DSrAIrJq02XytrGmxY/Uc3/AN59+691zp3D+SMMwLAA+n9waOPR/if6fU/63v3XupXmX+r/APAfRfWb6/rr0/6r8X/pzb37r3X/093uaQPGFtexY3NwSSbXv7917qNFJIxUNdfVa172Bb/av8P959+691LUkC5bg3FiR+OPqPr7917rkZIlb9Qb6fW/9L29+691werhjUNqUXP1LhVHNudRA9+691gkydOoBLpa5GpXsCoTV9R9OSP99b37r3UMZimVQwlj5HJMgvyObn37r3WQbio1BvPGCouQGAFib2BHv3XumLJ7zo4DZZ1Lcg+r0qQOBwefxYnj/iPde6RdRvOmaayzi7BibN6dQIubn/Y+/de6eKHcsU4AWRb6VJB5te3HP0/PNvr7917p0XOxm3qJYG36za4+rH8Ef4ce/de66lzkdhIJFTQpuNXHJ4JBNzf/AAB/1v6+691igz0TG6ycEm/4/Nj+ffuvdOkGaViV81hpsAT/AI/jn68+/de6yjKgEgszlbEizKefrZuf9h7917rmMsF0FiACWOl2DXs1rj8H6/X+nv3Xuo8mZ/shgQCxurBbW/qQQf8AjXP+v7r3Xmyq6iGa54sGYEXtzbUOf9e/+x9+691zXLqB9Ywh4BDggWv/AE/x/wBt/X37r3XM5Wyk61H4FmDfm3HJH9PfuvdYHyuq4LE2HADKi883Ivz+PfuvdYkynJClGN7EWYkD/Y/j37r3TpDV6wS2ovccr9ORx/iPfuvdKShTzlTewCgkG9/9b37r3SiiplUAsVI5H+wv/X+vv3Xus/hH11c3vwoHv3XuuxTre5P1PP0H+9fT37r3WQUy/UEf4/n/AHn/AI17917rn4B/U/7Ye/de668YXgLe30Nv9iffuvdchGbXFgb/AEt9effuvdZAOOQL/wCsPfuvdcHAFrAD6+/de6jSorqeSCTYC/8ATj+n09+691B8Vvz/AF/qRx/Qn37r3WGRoxy1lsL8m54ALX9+691GaaIA2eMA/wBSpINv8L/4e/de6iNPB9dY1Ne4vbgc8D6/k/19+6910GR7iM82uTcWPHP5+nv3XuotaAqIW49Z1hSStzyAALf19+690gM7WxRJJdgWW5XTZiDe4W3Fxb+nP+2Hv3XuiM/In5KbK6gwdZX5nK0/3cKu0FCJFNRKw+qCO9wB9Lf0/HPv3XutW75d/wAwjcG9MxXwQ5b7fGxGqSkpYpzHHRKynROCDy1rfj/D+l/de6Jf8fKJ+0czXdkboiqKvB7WqpqmklqS4TIVxkLxFGP6wrC/HFxb8XHuvdSe+Oz6vIiPDYWKFYEmZ3ghiCU6szGY6wLjksSx/JJ5/Hv3Xuqzu1P4Dlq+R8i9XT5EUb00T0LHxRVDqFhUj/U+m/Hv3XuiwSbSrl/yqGpnssgdhZme2q5YX/rwf9b/AFvfuvdKqv269ZTQ1TlHMcIclVHk9AAfVb9PI9+690jZominBUAIukMWNib2sAvPv3XulVt/a+c3FVw0uJx9TVSTzJDGsUcjlpH40cD8/wCw/wB69+690L+4+kN+7Jkxke4sFU0UOT0GKSaNwh8liddhxweOeRa49+690ZbqT455evymLrXVWAlp544jGWB0yDUTx9f6cc+/de6tIrtkzYjAwokbJUCNadYVBGoKAXVb/S4AY8cg25+p917oOK7b9THA1XUOsMM+vlNLSSVCemGR05NtQsCRY/7z7917oPt1Y2PNU0KTwzwVUMRtpURtIwBNhEP1Wvbjgj8+/de6IJ2x1zRO9ZLNT1S1kpkFkjIp40YAGSaW3DH62/3n37r3ROMpja3FN9oKYyQJN4VJWzMhJYSN9b8Ec/0t7917porcb4xccSyIzx2JK8IL3B/Nx+P+Ne/de6jU2ktomT7hjTEaFuZFqBdRIzflBxf+n9R7917rGuQmoJLLaNwmpi8fkVh+ohGF+Objn37r3WdZauqMUjSLTssolp0vpRwVuxABuDe/1Pv3XuuclTkGld3eUjWQSXLKqqQfxYcW4/w9+690NewambIJJTJMVMZjYNdhqJF3FyOfzzyf8ePfuvdLRt9VeMqZ6Rq1knhleJIWZvI0YkLAaQQObAg2Pv3Xul9hu3qulrsf5Gmpqco8cktNrMskpuqlwpuB+L/7H37r3T+/adXTpUGjrgaeSo1VJqSRIFuC4WVuCOSPoCBwL+/de6XuyO1qqEtWDKxy0ss3iWFnLAOoCA2b8avfuvdCjuzubB1OMq8ZK09TXJToZXhqBURpJ9XMSKeLDg2+huPp7917ooe4e0p8jM+Hhd4FVjVQyzSEGVCxJjIc/gXsfrbg39+690WDsrdUeSrIIIKuGcIWjndbNKJCeLubkj/Y8WsffuvdLDrGvNOYQ015iyhImPFluVub8A/qAFv8ffuvdH7wVHTb62zU4yulhe1FMSxZdUdQItEWljz/AE+h/wCKe/de6IX2fs7cWwdxrishUeenqClZTLBOGSMF/SJG+lz9eD9b/wCHv3XuhG653iEiipJY/JLMEWQEhish/S4c86bfXmw/Fx7917o4XXu/oMVk2VmdkQwFkDnwiccF4wbrp/H0t/UfU+/de6OBX4zGdvbFr6O6zVDU9oCGB0ygXtza1iPx/tvx7917quKsly3XW463bWXhip08jJAZPSjRq/8AnAx/PP1+n+vyffuvdGQ2NURV8cdHQlJ/vwXBkkCyeTRwHvY6bcWPB5/1vfuvdTtw7Sjv45qbUxdBIieMoSqgMD/UC3H9PfuvdA/ndu1eIiqZ8bG1PJIsrQyxHmzt45I+L3uBY/0/Fj7917oNo9zNQ1JhylRKJ47jWgMZpk0CyxiMBVBAFwLX/wAT7917ownVvYYp2NNJM1SKhkLJKwaPwSIEEhjIsSQf99z7917oYNwbTWSA7jwkqOuvzxQIC5WUKChKi/H+ve/0HHv3Xuht6p3NXnFrDWVEU9VAyJLDoIi8ciavSPywN7Wv/S9vfuvdGY2zuTIR5KndisNAYwsbOgj06jcWcj6/1P8AX6+/de6OPtrcc+TpoIZHhmgxMSyKkTRiREmUOTK8NiQxN7X/ADyOPfuvdPPZZvtuky8SDz07PrCtZ9Bhup/qBbSAOL/X+vv3Xuknid9JvnbcdLTBEylDHHBLTqdUpKpbys3P1Av/AIC/Hv3XugxzQrabIUsMchnlp5FkcRsdLVGr0wgrb/X/ABbkW/r7r3Rouo+0ZcDXMuegrDj2gSP/ACeWwNQotoZWuNF+Tptbk+/de6NthcpQ7hgeqoWt5ij6RYHS7nWqgj6C1tR+v9f6e691mmp5YFLTqIY5CY45Zo9Yezf2WHF7X5/p9PfuvdcIVeqKnyxK6zftRuGCMDwWAa4AIH1uL/W/1Pv3XusdRSTPNULHNA4UIIx6ixYKdVnFxwfx9B9OByPde6xtQ1CRpUGQN9RZNJdT9NLR8mxNwDYcf7D37r3TgJGUtG6tZokXTGo1BmFyQklwv+JXn6Wt+fde6h1NO4a8Ysj6AXIAIIIPquOCBcX/AOK+/de6hvG08x8JAEbroawB0WBdWL3HJv8A0I/r9PfuvdONJAlTFKHd4I4yoDuyvr41cH6kfUDkkf7a3uvdZ8zXlIUpqSdVQxgExlg2tUs3qve/F/rbjn8+/de6TqS1EkGlxMj2P7ilgtgDze4Bv/S3BuPfuvdRqfKJDUCzOFKup/S/rFxq4BHNj/T/AHj37r3T3V1STwhqe7s5Wy+gKNJGqwb/AHv37r3UJ/CwYss6vIiCGSniUmHjkMUKlhY8kc/i9uR7r3U4xloyhdmZUjIcaIyzAWkJUjgk/Xm/9effuvdQ/tZGDSaWd0JcRF1CnVwpIAsbD+t/z9T7917ppaGZGa8YCX8jFxGQwB0BLAfgWI5vb/W9+691kWBBKsUvoR0RnMaMpDE6gzL+Nf8Ah/sAD7917pb1dBtoYFamF6sZAMkbQyQKVYcB3WQi4sfoWJuL/wCF/de6SUaK0sZLO2osgBZlRohwheMkc8cn6fQ8D37r3SnpKCikhjEcjxSSF1mMkamOK540Mht9Pwb2/wBf37r3WIjwyvAsjhLFURo0SmmOqytK31FwP6/7D8+/de6iVrwxsIkd4ohYFdTziMgfWJDe44PJ+v1v7917qRC8L6WkeRoEiAEkoTyBmBuQiW4uB/rfX6+/de6jTmb0IiPLGHJUKzFgn0jLFuRc8gc/n+lh7r3USpFKsrNIVaR0D6I2diqxj6OBwP8Ae7fnn37r3UJRI6+ZHT94sY4i10K/p03JvqHHv3XunimiqAGQJIdKamCyKdANrhFa4N+Px/xX37r3WRpHpgn64jdJFdmGoq3Fj9fSbmwIt+be/de6yPVRTsHaIIFWygALqv8AVgF+tyLkH6nm309+6905rUL9jIdKSW0qZXVS6vawX1f1/wBv/j7917qvb5g77jpcDLhoazwTyhxIKZ7SxOF5LEfQfT37r3VRVPTw5bIUxrNVezTFWqmE0mgFrgOwPJA5P9Pp/j7917oxGF2tRwiJJKlUa8UkLU8UZHqWxikDMrKAf9b88/j37r3T5u/JY/A0yRUmsO0COAbrdgvrKu5ckE2tc/1tYW9+690V/eXY9TQBpHDiqqVkSiezNEiIoLr5RwWP0ueR+LX9+690QLePdtZTbgeq+1qK6oUzg0000j08zi5W7IwBHpub/QDiwJ9+690T7eXZWTz+TytWKuOnkrZJGkpIIVNNHZuUiWUG1jxwP97Pv3Xui+bh3PkYZZVWSaNnK62QsoNxYuqknST/AF4P+HN/fuvdJSuqa2sWEpVS1DSKP3GXW4ZBdlLMpNubG/8AsLW9+690I3VUO4K/PUmJiomWkFTFUSBoy0o0vp1m9yQSSR+DzccD37r3R7t9UVTSUONpqupAWmhjITUqlGI4NmGk359P1FuR9D7917pE7dy+T/ilPisaKcTTEhptRS0QJBA08WP0/wAP8LW9+691Yv17hKp8HS09TCpmnp1Lygu4XSvFix5vz9Bf8f4n3XujF7aonwlC1XKFE7J/kxdWZxovwQSP9gDb/Cw9+690D+5915HM51cXIXipZqg0hLrogRnOpnkCWIFifVcH/Ee/de6FLD7eo9rhpYK+GsgkSF0rKdhGL6NRuZDyR+k/ni/59+690C/Z+82mjqalKh2+2DIEaWwLMOXK/Q8XvcEfkfU+/de6r2zud/vBuEQeN5IpnkdI5LAIQxuddrW1f483/Hv3XuhS69qKqgr0xlRTCOF51lUMVkupsECvzYcfp/pxb37r3Q/b1yMWGoqVo0VZZ4ktGoYjm9jKTfj/AFrC4PHPv3XunPrqsr5kkqVjjdZIpI7gaU1GO7FRH9Av+tY8254PuvdOs+36+qrJJlVJfK5cCaUeMppBMilSdIBBI/NvrcW9+6900bpo5Qkb1FTQJPBCFiXHqbVQX9aVAT+lhz/vX5917oK1rqgGcVVO/gjmFkpozEEAbVYTEAEDk3JJH5P49+690z5DKtPIShBJuihgjqHPpViGFrgX5sOP8b+/de6YVyMjzhQAQzFTGDZSBp8jNx9SdX1HA+nP0917oX9i7mkgycaRTNTsxFNJKwAVUBVf2Qw/UObWHF+Le/de6f6hGWvqj9xMIo6xhdEIlkXUbOwAIFx/iP63vx7917pXYCWKqqJGiqokNKpZPPHcyyL/AGCSR+eeSTfn37r3Ql4TcGOinghzWti7Fau80etomIjZ0kY2X66hdSSQADzb37r3Qhx5bCDLQphWkek8Z1RCUysyROyK0kwCi7Lpcj6Amw/p7917qTkmetVqvRplcaFBWIlI2/SJFP1Fvpe9/wAj8e/de6TsNNJBE2T1SU1RUQOkM0IMcg8bFNGmwFiNVvoOfp7917poyMcT5GLIY+tjqpGihqKgSyETtMCQyMT+qzD+1fjgW9+69080tXS5qcU87U0NfPY6jGVCXtdT47GzWtYcXHJ/r7r3WfO7bpko6mKoog08oUopk9TuSVWTWOAOD+b2AHv3Xuq/u9M+1HRRYhqekWrxVZPURzEFnFQ1kAcNfVpAUgG4H9eT7917oCutq4rWT1NYyyyVci+Ro9QOppLhlsbEkm1uRwPp7917o8O3TLJCq+J00+NpQRpdF4eN7L+OCSPr/X68e691OFO89b46dQkSNpBIJaxtf/D8C4/3v37r3S1xdRVY2TwkRzRTalqIm0sxZAf3A0n+Nxbn/D8e/de6i5CBmqUdfS7VCTSNFpZKfSgv4j+SxPJ5sBa5Hv3Xup9HQ5GsliSkBJjE2syq3lYJfW7WNiLEEf0uPfuvdOlLjtwhlpRCppVDuzget3c2TUCBYf0F/rz7917pT0e23RGqJUeVtDrIraY1QOgU6QfryDYf7b37r3XcFJKKlJCFYjk+dRE0IRSIliB4JP0t9D9Tf37r3S/w25Tt7GQ0s9AkyeWsR1lchxT5KlemqYJFW4CN6X+v6gpHKAj3XukTHhqTLwVdRDUMalJQ7xq5aIF4/RT/AOOpiQTzYD37r3SVh25LiZwXUCbylJIYv84SyK8kKC3CqSSbWH1H4t7917paUVNXUDSVFRK0qvFaKM6ljkQqNIKL9CB6eRxYcG/HuvdM80cOUq4qadkx8Qu1XI5QIiEkJIQ1iLtxcc8W/Fvfuvdd4KjrqZ5RFC9TF5VKPFfTOI5D4QrkW4FiSPr9L8e/de6VmSkqaLG11XTFUmCM0kZYkrLpGqx/BUgfp4vzwSffuvdNHRe9MvU9gYrGywIFTIedvWodxI9y5f6k3HA/At9Tf37r3WyH11I8m3McGuNVOkgBNh+gWAA/qb3/AD7917petcFlWNH9F7swAUkkAAj8ge/de64Anxm6J5CLC4UkA/SzX/r9PfuvdRGSQssVuWa6ktYrxx9Px7917riTJDU+sgFLMD+tfrxa9/8Aff1uffuvddGB6ljO7lbEmSRRpVRbkn/Yf4f61vfuvdY/KAs0SwrIJGUCbh/r6Qbm/wCR/wAT7917rHDNCECT8NodW0jTyv0IP9P0gj/Xufpb3XupUVdLAr6NJVghNrMFQgAAg/n83vz+B7917qPJIbs5u1yC2oIDot+m1yOGuB7917pvq5DKo9CKApZXIPHjGtDwQeR9P6+/de6Z4Q7ynTc61kaRpT6+SToYi1+LE3+vv3XuozSnWxJsBGbCMgMWDWVdRvyeP6cf7D37r3TiKnxwrqKu5IXxWXzICCbmb/A/4f19+6912tQwBV5SqzQqQQAbE+myk/4g/wBef6+/de6wRzVKa4/WfHIyE2Gl0ADFgR/aIt9PfuvdTYpitwHF5hrYEksoI9JNwbWP1Hv3XunulnEojKSsSgZX0g6HCrzdb8Hn6+/de6cUjaXRpupADFSLagG0/Rvr/r+/de67Zp0k02ZHUk/gJpIPII+h/p7917rq7SMnrdinFyb2sSfTf/X/AN9b37r3UqNEK6SNcgZTGTYNe45v/S1zY8e/de6lillmdAIiokIF0sqHTYln5P8AX8f7cfX37r3TrHTGGVQbB+QF+j2Y+plBvzz+r/bf1PuvdOcUaRsJNAsgCoshGj6G4Kg8te9j/wAV9+6905y2YJrB0nkshY3IBIufpbj8W/4j37r3SbrWgMjSR3Dg6AgHBANvILfQ8e/de6aURCdbuY7tf0q2rm3H1HP/ACL37r3UlIp4pHdQ3jmjKh3YAsoHMigj8X+v+8e/de6aMrWJRa5XmOkAeRpnUKObBkI+vF/Tx7917oBewO38JtnHVNRJXU6Sw2vrkQEem30vwT/vf+2HuvdEEyPy3ps/mZ8VSVgCRTMznyhXki1aT42YgHn+pv8AXjn37r3SgzXbeFyWBWgTHU1Y84Z3rPNEk6zjgPLdSwItb0ta34v7917ov2XyNK4lb9uaWXWVjmFzTL9RIjn6gCwsf8Ppz7917otfZm2450hr6WeiE06CWaOM6JAgOvU6oA1zybk/4G5Hv3XuijZXNUmPqKmOtnVkEmhEkSRo1BPMok4LEeni5v8A0vf37r3QWbppsXkYHkgkhrE0jxqJlRpDeya4z+B/hb/iPfuvdFD3nAtPU1SGR4X06kRRGI1IJ9IsL2t/U3+n0Pv3XugS3E2GFKDJrauabWXQ2j0jkm39bf64/wCJ917oOZK+GQs9MrAU7EKzgMgY/wBhgR+fqOf979+690+RZ/yxQx1dPEYKcxkxxxJF5F1AOCycsSDxwfp+Bf37r3TrV5Gjr6/XAHipV0eJGFpEASway8ar8D/evx7917plqrmdpEVmjQszM8TaZfwDfgNY/gW5/wBh7917pMvUTRyFki9MjBD5VYIJCPVYcEWFyCSb/wCxv7917panPYamwdJBT0qJk0mvJVIhAmVWLjykkcfS39OeDx7917r0vZWcqsQ2LnzWSaicqUo1QLGrrwkjGnUAkA/U/k8k+/de6Y487kJZFWmV5nWNBZi62P8AtQcDi39B/ifr7917pydM5PRLWRjSXmkhcxysZEIUHXKlxcW+n+xv/X37r3TzicxuSJC7V9VGqAU90mKuJA2tXeNgf6WBHP1sbn37r3Qs7ZzmaSqearyVXJDAGkm+6jEiOqgEKCCCbD6G9xcgjj37r3S5p9xvlIpxLjKaaGoZtToER0INkkaNSpJ4Nib2/Ivf37r3Rn+i9xpgcxQVayPAxlp4popLBSjyaVEYYkmwvc34/INx7917rYb+NnZ1M8eNL1MiqxjjQqHZRLoW7Pze12Gn8AcfX37r3VsG2ckmTxkTRaAX4Cq6uzuPoGJH9ofm4AP+Pv3Xun6WR44XjAdV06WWO2oMWBZYorXZv9qJP4Fre/de6bKCvesQSpSywFzIAlQnhYeJyjtpP9fSV/rz/h7917qYj+TWgYISyE6yDrIupFrEEf6/+H0/PuvdS/K1LGPGxWQsrXQXQsOEJU8AgE6bWH9QffuvdNjEI9pmeJxIZZUIDl2c2J1qAOQOR+Dx7917rjLpCyS+JykbyKCRyQwBFv6cg/6/4+nv3XusctPIKYzxlo4UCeRCdRkY3GlhxwCL/wCx9+691gpzJEwdFGpBqDtyeb6AB+Qv4H+3v7917qdT1rwq0l2dm8zgBbgTOQoL2PIIJ4BA9+691wqalSvgUMoVbS6hp8rDlz4ltqIv6bWP9SSR7917ppVmjRUYjU4JH4PjNuGQgkXsL888Wt7917rHqUu+oiNlV9BBNuPoAW/T/he9+ffuvdehDM49a3Vw5VxZ0J4KmSMgFDxYW4/qb8e690+SiOGGFqeMFnUPIqs2lGYkgqHvb6EfX/effuvdOpyNPLG8rY9PUkKaoiQqNCCBqUnkEnkX5Pv3XuoUa/dSq3l0VJcaQW0xhGPpRf7K2t9f9Y39+691BytN9nL4ZlRXQs6yIdZkLJYXYHm1yR7917pmeSUPHHHMzJ47OvCSsFsSsdltb/VE/j/E+/de6l5BKcwippVkS5XzJIFY67abXtzf/AC35+o9+691wgPitJLZRoHpVDwfqCVUggj6fXj/AHv3XuswdWSORZHfUXAGkqy2sCy6r/4H+nv3XusiOP2xK2oNqAYWIFhewPPPNv8Abf0v7917rjWOrN6LhUCKFB/WoH9rUf68m1j7917ptDPa62XmwDBySzfQkD8jj6W9+6907l6XxIkLSioQKZjcKAV9RaL03v8Aj68j6n6+/de6bJqiBVt5CWkmDeaTU9r/AFDFefwfzb+nv3XunJIKVlV1qEEwGgIfXCAwsXZtV1J/xvb+nv3XuoyiCKU60D2kOrVcKVB1Flf82vxYf1+vv3XusRmleqayyWU6fIqWUI1vTqIItb/efz7917qHUUMFXkIKt2mSSkusWmR/G4PDKwJsbgc2/H0t7917rnOpjLhY7JYgKIwyrqNzpP1H5+tx+be/de6ywFiSunWGjW5kJiZXWwBT63J/N+Lfn6e/de6kUshAtckEEmFUIS97H1g3JNv8OP8AYe/de6cTW1Ip1pf20gZiRCQxmY/UWLG5vxfn+h/1/de6bKyQRqza/GqDUIpCFAYjTcAi/wDS3Pv3Xum01Lj0rMsuogsEb6IW4v8A7Tx9LfXn37r3UuNoyGNzYNfwrrsUA45H1sT/AIDn37r3XPwOq3l/zLsNJUc/htBb8WH+8/4e/de6zxxGOOSdAWjAMegMFsCtw2kf7AXvzyPfuvdRykTsWYh1CiyMp+rH+lv8fxb+p49+691PkhQIvjGssFJIGgaj9CdNifx/vX1Hv3Xum+OlWOoiiaMz+ZmVQwPjBZdVrseBfi1/fuvdZzi/ECk8BSRWIRCF0W08G7E3/wAObfk+/de6xyY5DG2iJvI2rU6OG1BhpBNz9fz+ffuvdcf4W76GWBiFCoUBIEwQWLSfSzf0I4/w9+691AnoZowIbkLG3+bDBgbXNzIL3t9B/vX59+6902zQGEK92J1D0eoAc6G1aebAX/P+P9PfuvdSaV4E1MxZirMRqHqJCnSyg/6//G/fuvdS5A66ZWQhZ1W5IKBben8f4fUD/Yn37r3WHwyBPLEyqLNrZSPqW+t2Jve/P+Pv3Xuoxo3PkmJu8l9IBF+AQGUD8/7Hn37r3UWSP1iySmUjlCCLvbTe6/65Itb8D37r3XOKPwxSyOZXmRkssjEgBb3B/I+vv3XuscFZE0kgYlGDkjUvJJUgqCPoefz+Px7917rHqqL/AKP936v85H/m9FtX0/3n6f7D37r3X//U3ZJclToti6nSBzrHLHkjn6c2Hv3Xumuo3DQw6meZI9I1W1rf8GxF/r9f94/2PuvdMtRvzF06kmpjFv8AaxwLfTm3+9e/de6SOS7XxVICRUqTb6a0P4Bv6v8AA/ge/de6CfO91xFWMUykq30MxBWMcsdIP4Nx/T8+/de6QMneb6lp/OY7SCxDFlCMAwKkHm4Fzbj/AFvfuvdc6TuNquWSNKpmkDW0AnRo4DnV/h/UD+vHv3Xupy9jVTSeqoIUyMTeV7MClwAQTf8Ap+efxfj37r3TVlt+yuGMTuCESRnDalAC6CFNzwSLn+vNvfuvdI1d91jTEtI2kPpVmLRiynSbKtrf14/3s+/de6Efbm/JY5tMjsfKDa8pIS0YvZAfwAf9f/YX9+690u4t4mSNf3XdXX0yxsqhdA9YkQEcg8G/1+t+R7917pnyO+1VCI5y9/Ry7Xc3vrP+Fv6244uffuvdNVL2JJESNZIuqkBlIUfQmwP5Iv8A7c+/de6WuP37DOQBUBSul2JMtytrEFkP0H+Nh7917pQHeyFQRIo4uCLi4NiBpuDcf4/X6/4e/de6iz74jCgmZUsDzezC30/V/vFvr7917ppm31ErKxqQygksNVwAeUsG/P8AsOP8Pr7917qQu90bTeo1X+hYkvwfy4JuP8L8fT6ce/de6ltvWNF4qxGeLayzXuLsBb9PJ4t/rn37r3TrTbvWQoolILBRbyFhpYXLk3/B45t7917pR02QeoZQLyXPBUlgbmwAve/H+J9+690tcbiJZmV2VwHtew44J/A/x/339Pde6XFLhEiTlirEA8g3HP5v7917p0p1FMWA+psAW5PHH5/3r/Y+/de6dFq0sLg2AHFuR+D9ePx7917rpq+NSvJ5+t2VeL2JsD/T/H37r3UiGrjlI5DEgEASKL/1P159+691I8sd761W5/TqFxxzpv7917rjJUIqagU03vquAQPob/T8/T37r3Ub+J0+ogH/AGzAKTb8WPv3XupMVTHMSUY3sCQCT+OD9T7917rOXIABNv8AG/J59+691HkmsPqf9ckj/Hj37r3USWoVVDEkXNibke/de6bp8jDCpZnARWGoM4A5F7f4X/x49+690Fm5990+NDBJgQzEXDDVdD9LjkD/AA/P+3Pv3Xugpr+3BAWMs0SEsAbNfWD6ksB9OLXt+f6+/de66oO5sKSWrVmdhYIFfV9RwSoB+v8AvX49+6909t3jjVAEUKRLw92IuVA0n1EAC/8Ar+/de6bcn3ZjUgkkmqYYkQF7lkUICL6gWNv974/2/v3Xuq8/lb8/di9NbUyeTbLwVmVNLL/D6GCWPXLUqhW8iqeAD9foOLj37r3Wnn8qv5gu4uyMxm8tJV1cklTUMKeNJHNME1aWQEk30/pvY3N+fqffuvdVz4XM7g7g3ri9s08csk+arR9zVMzyJSUbSK1SXABtZAAPxcW/HHuvdWR5ffVP11iKHr/akKxYqhxcUVXPM6wg1SrpnqW0EXJa5H+Fh/W/uvdFe3PvuSnSrSmkFZNVq6iVuFDEeqONhcW5/wBh/sPfuvdF2zhgrCKitEYnXQzKreQxsAWFxzyB/sf+J917pGOvjlaOFjUPqiMTKuhWvYfb8jhrXI/4n37r3USZpqLISxRgqjLIs8cjqQq8awwJ54F+Lf1/1/de6Nz8XfhfvDv+fJbs/g1VBsnbwDPkJI3hiytW/pjpKR3FnItqJ/pcfX37r3V9nT/wM2903tvbGayu2afJ5GsraOulE1LE+k1c7fbIxIJCpEqsTfk8H8e/de6Fb5d/E6LsDriDK7dxUEVTQUgraULSIaj9qIScAAEHi9vx9Le/de6rm6Lr8NRZGbbWfLUuYoZoqLxT6VkiaA21NEfySf8AbWB9+690a/eMdN4VnuI449RUkixcwcMVH0BuLf0H1H09+690V/LweWoM8dWGjnaNFRbs6y+Usl0Fxb6k/T+p/Pv3XumjJw4pYmM5qanJRajGwslLCYyUMTOhuQbfT/fH3XukVmev8duvHfcS00FNUhGllpka6uAAFSLX+vUFDEci5sOfp7r3RXOwOhqGuiEtBTpT1UKSLIJYVjPqUqFeMfQLcG/P0/xt7917oqW6+qM5iI2NZj5ZKGk4fJQ0143WSMKAjH83JJH9b8f0917oFq7BVeOpaiGGh8kukyRzldMq02nWfqbX/r/X6/n37r3QfVdYihYEjWJkjKSkqSzjmykn6n/ev9b37r3SNlq6tJUQFxp1kDnSiK3Gk8f8U/Hv3XunBM8sMagTTamBkLBdetV4WMkfQcAf63+PPv3XulJhM/lYZJZaaoalV0MiKj6WYhubi39b2Hv3XupdbWZXISHITySGsikBZ3Yjygj0NcH+lh/WwvYe/de6jxbnyOPq46msqC620CEFiC54Q2Ui55/4qffuvdOjbtetiqTPXNEgKlEKkf2buoUj+o5v9T7917psot7VdIUSnrX8CzFJfUyEqTqIBPJH+2P9D7917pSnsyantNRuEq5GCNP59WqJowHDxnjmxv8A4/n6ke690kMnumfJ1KVNZUvDLpJ1Q3VBxoB+l/pa/wCP969+690HK10VRXus87xKrv49GlzIwPGoHnm3/GuffuvdGF66kWeNwscksjozq6cyxhFsrabf1t/UfT8g+/de6O11HPV46sx8+QmMtDUMoaIyqSNL2MjqotwR9D/sR7917pa/Ifqak3fiG3Jh5x9zR0bSzogVzUGM+SNNQF/pb6Wv9L2Hv3XuiEbPrp4a6aGWRaesg1wLGqW9auVbyFh/h/j/AL1f3XujD7bm8ElHW1taZohIZJVguNJiuNDr/ib8f8a9+690cjrbsCXGPRmgSV6aSpi8kcRcAxlRYOq/TTzz+T9PfuvdKf5E9U0PYm3IN27dCJmqRPNWLa7SG2sJZSbEAfn/AA49+690SrYe/stgsumNrytHUUlQ6NExaN544R+4AWFwdIJ4/wAf6W9+690dPa25f750aaBDGA3hpSXQMyn1CUg/Xjg3Ngf6Ac+690+VmzclW06AUgqYw2pCguojVy0ri1ub3/w/NvfuvdF07M2BLFDUVlJBGjlmEdo1Bdbc3Yg2IAI4t/t/fuvdAJjqyswlUJDFPTOkao0gDSB0QkkBeBbk8/X37r3Rruqexmy0KU9TkvEYHjh8DAiL7ZRYvL+b2/2P+x9+690bXF0WGxBo8/NUzxYuokLGGgdWnncL+1LGhv6Qf1D8n37r3RqNo1K5nCpLRNS1EixRvFLMI5G8QNwrqBpDHgHjjj6e/de6GbaS1m36paxistXUQrFUUELSaG1m7Myjg6CPSP8AD/b+690Y95jldt1tJWwArNTHT5ACSmgNfgXA1AKLEfj/AB9+690Ujr/JRbT35Mk6OUkndWC6hD43YhEJPHH6T+Rxc2Pv3Xulr2MavEZFq/Goojq2+5T9suFZkAJB+l+fpyLcnk8e690hV7DrYo4g9YlN4pV8iTiwmVlvYXBsTf6D6/ng39+690Y/qHuqupKqBJZvJBI2gaGDOAJNR9DemwB4t/rf4e/de6sCxu6qHclJTqJvHaMNTgIrRppGizawbEj6k3/J+p4917qW1EFQzK4kDrpQoAA3NpFEhubg3F+P9tx7917qHLLSKsSDyKukpI4dhqkBsFMgsRzx+b8k34Pv3Xuum0+jU6h2NopF8hfxqLKnpNjYafqTx/th7r3U6pNQ8kLSNMD4kKkIIyq/p9TAAn6fkn37r3UQu4MqLF4qcENd2N5XsYyADyOR+COP9f37r3TfLDOQTIzhF4hWnsqyL9LyKf8AYe/de64OJI440R5ZQspY39Eaj+kukfQXP0/x+vv3Xus8KS3YAI3k1G7BSGD/AFCcA/U/jn37r3WKZEiEgXUw0AiN/IFTU12VtNgP8LWP4IP19+690001OlQ8viRVAlW4KMFZiAhQD+gBLA/15v8AQj3Xunt6UU0SQxgVBgY+JlX6IV4LM/1JH0H9LcG5v7r3Wd54/s0pqenikmQq88pBWWKM3BAN/rc82tfn+vv3XupuHiolMkdWxBeJ2RXUMZJD9Sbj8cc3/wBv7917qE5Wnk8arqZVBDj+yxJuDc/QG34NvrxyPfuvdd10S+BZjEsCEhNSn1X+hmNj/UHj6c/S/Pv3Xuo8Ec0yPrAkmp1C6lRQwQAALrFr2HJJv7917qTUSskarCWZSTq1Rl0W44HJH59+6901VMUjIPHKUmCESWA40i9xf6XH0/23+t7r3XKOaeBF8brKSuuxvex/V/rcH6e/de6yxNLO7SKoJWxZSPQ1gbHn8m9hz7917qVTY6aaphSNJZKiYMNSTQxKFvyrNLwRzYD8fQe/de6h1iCknaD1SSxyEMjW0kFgrcJYG3+tz9ffuvdZ/umk8erQilSOCyPZSSGIH+F7cD8/7H3XusDSQozkIz3UrqIUMxZfSGP15N7f4e/de67EYUKsukSBUIjUgxsxsWI0AWt+SCCbe/de6n0MwEylrEhHRS9wH1WXQ5JPH+uPz9be/de6jyoWqGMt5ItJD6S6roD6RCq/Xj+o+v4/x917rFAvqChyA1lQ6TcBGJQAv9QPoST9ffuvdZM1MaWgqnWUII4WksCFtIovrUEc/Tg2Pv3XuqYPkjnZ9zZnJ01DA8tQHkiSoctqNgfQFvpva4+n/FPfuvdBD13sDNxwfdy1FPTy1CmJIpoxKscbHkGMCwY86SRe/wDvHuvdC5kZaXbGJnhExlyENL+3GLCWomNzHAtuVNz/ALDge/de6r67N7NyNPNkHzGTMMlNLJooqicmaCG+oqWHqJBsACT+bccD3XuiEdhd5Vq+WGWqnqFgMjxQwTsRDqGm6xrweOb8k/4j37r3RR8jviszeQqp0YQwmIqZ3dvIJGB/bR1IY3uLkfT+oPv3XukfRbM3TueuYUNDWTgyGxSBmij9QuRIBcj883vza5B9+690N+3fixurPuv8QWWlicxglg/k5TlmLXW1vpb/AF/rwPde6M5tz4lbd2xR0dVm6qOfzq8j6JFk/wA0dKwslyVLfW4N/wDA8e/de6E3BbR2ngqpamgxSo1MyH7s0ioxWJSBdrcix+v9b39+690XjtzdmEyGWlxkdTGJRORC728SyM3IlB4AUEfQf439+69059H4J8pmZKqopFqW8vhMgLyooDXUwgE2UkG9vp/hz7917q2nYW2qiGgp637cLFHoCxEN4kRQP0tJ6iCPyT9eP8ffuvdNnY26xiLUtOhYMWZwHkiaAi2nSqEC39Pofr+be/de6BGly8Fblad2LioMiCRmN/MtyxKM35sbc8f7z7917oZcnXUdBiY6KpiqjBPCZNVQTGsLf5xXSS4H5vpXj6/09+690XTdNDPXUda1LTvkYRTTyeOnUuQEBZnc3BAAB5BF+ePfuvdERrTNDuFvtQ6pqKwkhmDEm5jUn8/W/wBT/Qc8e690N2yKySfKUCSUxiVJVHkDHh2spEgf+1fk/gf63v3Xuhx36sjU8KsJpW0IvGn0g2NyTYW5v/vre/de6V+xMnU4jbgAWMx1BtJOFBkQaigjuQfxxcW/1wffuvdPtDkY6hKsU5lZFjZZoAZQYj9Y3uOPzzY8/n8e/de6ROVWphYCKSNJHZlkPjMguwuXbRcqTf8AAA+v+t7917pqSCExVkMwM8kyLEqFiIgXe4ZImBH9eTz/AK3Hv3XukDlNr1MNcEvNGj6pASv0Df5sRgBbm3AB/wB4+vv3Xumuq21LQpTyVsjoajiNYiTIpB4Zzf8AN+f6f7f37r3S02pihTVVPNVnyQa42i0LqaM6hqkkVf7Vvpe/0+n09+690M2WocbSvLV0U8ro0samObSJ/I6hi2kG1lJ4Bt/Q/j37r3URJYZAlPTQ2aZiy3CKhcG8khB+lgLn8n37r3TiKfy08/nq1kIcaUK2aVbABSDzY/kfS4/2Pv3Xul/s94sZAaqqm8URZlVHaxIvqIRByeTxx/rm9vfuvdKyu3NRtJLHS1MOmUoJGKMhjLGxILcXAH+xvf63v7r3WUzzZVIYoKiV6Ys0a6njB0J/nNLjmx+t/wAfT+vv3XumfI4+mx9PJSRgQGaAvJMxaWcESfqhk5sfx/vPv3XuvbWp5GmMlMhdIbRPNOrNUEqt3byf4g2/HHBH9fde6X2VaOfGVRTWjLGXeQ6mijmAP6T9Objgcf19+691U98lMNlZJ56+Kqp0pxXimlg+4jFW8r3cSKjclbMCx5A4A49+690neusaaLG0hmMj+W8kbyLYrJGVUOSfpyCbfS1iPrz7r3RrNs5yWgraaY1Cyzo8c8rSLcWiUOpb8FRbkHi3149+690v8rm6GtePLUSGjqah2lraQD/JoXYlhLC5P9v9Wn8X9+690442RKpmEk/kjkD2bVZgr3eyqfyObL/rH37r3S1gymAo42gjWSQFm+3mkUIGAayhzYgHj+vPv3XusuN3BPSzmWCJFYlvCgAYssgICkW5J5vYf717917pYwZ9VRaiqiMDT2aRiqgJ47BYwptY/wC8H37r3UqXdsdXSj7SjklCsFqNWk6EuCswIta54/P9f6+/de6R+TzFaaqjqabHmdYJgZ4izMHK8i4awuAb+/de6fXrZqqneomGi80bOsYPoWQhTHI1+SLfX37r3TZg6yUVdTDQys8CmWSaP1aijHgH6kWK3Rgbg3/B9+6909PV1DVC1n20sbIfMXZTJKgldiWlc8f2CD9AQR/Tn3XuljgMpQSiWavgaSJLCBkUSHyyKrxq5X6IAT9R9b3sb+/de6RG6no65KaSj8VLVxVkhr2uEiqqYOWpkYD6gXFx/W/Jv7917rNiMnkaSBYpXjlo3qYySoVniI9SiAAX08nn6m5/1h7r3TjncjFBQVE7FaiKZJvJGiLdDovGxt+STb88829+691h+OuFjruw6Grkp0u1RE6o6t+zrlsTqX8/7zyB/QH3XutmPrLAVUm2qIRRhtNIpvy2klbKoHF/oTx/vHv3XulfJjng88c0Z0oUXS55uwKsRb+hvyeR/t/fuvdNLoVYp+izFUDKGYD63v8A43/3v6H37r3UGVGjdrKz3Fw2v9ItyLD+hv8A7D37r3UcXu4lYAlRpf8AFvpbn/G/v3XuopeSKIp5mZGPqUH6kk3uSP6Afj/Y+/de66uyxvd0BKghFUKQRyG4sOTx9B/hf37r3WSnpvuPQhDsE8joTpuxvq9Tf4ADj6X/AK2v7r3USqsWMaMIx5B6QCXAUAEB/pzYg8W/w49+691keLzBlYEm6XYuVtpPKj/C/P8AxPv3Xus7Y95wio0T+jW7X+i/TQ3P0AF/p/X37r3SeqIZY53Nl1c6j+gRqq2JIHFvweR/rj37r3TVKsiOVNOUuoY31eoEkh0YCw/rY2P4P49+6907RVEaU2gRK8jFGu63YLyjAsp/pY/X8+/de6h+CecgGM302UawUCLJdVQAX+liRc8/jke/de6mGFU9IlaNpNKm7XGtQBcX/wBa31Hv3XuvRqsIIVleSIjliQHAa7DXf83AA49+690+UKzGncqQjEmWPStlUufpY/X8f7x7917p+pKkeaKMgs4IvzyTYA/QWtf8W49+690tMhg43hSeMsQ4GpVF9LaAxLMf96/1z7917pIVETwyGRACouAp/tWPLED6D/e/6359+691NoBTO95J4gANRQnSwax/tf0/w/H+x9+6916TM4zHs5etgFiRcyAiFV5ufx9b+/de6Ysj2TtyB9Zr6aFlQBnaRQjWFiyk8gEi/wBf6+/de6Tkvbu3KYf8XaiCnlGeojKuw5tYnjn/AB/offuvdMOa+SW1sbSyUxraZ3K6C0cqMyn6kqFN/wDbD/evfuvdBmvyb29WSyxU88VlXSHEnrL3N7r+P9uf94Nvde65w990TRmdplKk8XcAkEcNyDzb/Ej8+/de6g1Pycx8BFJUVKxQyNp8jSq5iVlsSLW/p9B7917ot/ZHyT+3mq1xWTDBlYRTCbUSSeRoclT/AEvb8cHj37r3Vb3dnZu48tRNUS109PDVGeT/AD5YPouzM4Fyqn+pt7917qvmPtuajysjxTK84lYFpJCgsDa45Bb/AF7/ANf6e/de6M11t3rFPUR4+vqqU6woYzufIEI5MLlgq88Dj+t/fuvdGWg3VjsvTNWRVaPAdEZiilid2Ci6kBb8XI1fS/8At/fuvdJfLmkroZ6kVNP5i7lwWVXaG3jKg8j0/W1rEf1t7917opfZmCiyiPHSKr+ENEBFCWaWRblZEVQC1/weABcEG1/fuvdEE3LVbg23lKlaiOoihR7SFj47flYxG1rGxNv8PqPfuvdBJujLw5QKtnSp8gZySwYqRYEu5PP5I/Hv3XugkyFLPodyt1jZk5DcKTwCfzcC5t/h/gPfuvdImeKWFnsR4iXk/wBSob9Q1L/X68f65559+691Bp8jIKinkZQsayXLKQUZib6HH5H9Ob/kH37r3Qx7Tx2N3Ll8Xjnljp5aqZon0kWX+gHPP0H5J/wB9+691ap038F9q9gUtCmWy7A1MCyRhlsiqeAV0gc/Tkk/Qe/de6s66u/lEdFVO35EzizZWpnDnW6oE16RoIb/AFIF+Pre17gWPuvdEX+S38rbam39y0sW2pIo8fV1QH2bSrTr4o3EbEIxJ1WA/Ivb6fX37r3QhdV/yoesN1TY2lrxMpijgNR4WeNXuCXDsD6rf1P5PAH5917qx7b38nH4w4vbFQsu2mqK9qclayadzIkhQtqSQ8EmwI4uPrfg3917qjf5ofBzA9EboeLbtRVth8hMZIKSZwkkIkbUtyQote/P1P49+690VzbHU8E8qR1UizUiks8yQKYaVAgYmSRTcm54ufrc82Nvde6k5LaaU71cdHAJoXmURSqCmuKK6u4H0Oof6/8ATn6n3XuuFDt6ip6+ljyR8EL6GlaMgFkBBVWVQCbC/wCPz+PfuvdCXSfw3G1VPWYuaMKAphjleRZjJEt2KA/UEjjgWNrn37r3VsHxN3lU1lDRRStMlWkdPFCqK9mjch1Zy/BbSG1Ec3sABzf3Xur8epcrWT4SiYxlCqIVQDQWQgh1k13JJAFyCCD/ALH37r3Q+x1zGCVJaZmLKHZ7XZUXkOhSx4NhYc835sPfuvdQpSqRKZmjjd10xQ2laVCGLAFmc8nVdiBY8AWIIPuvdRoPUVcIQqsVkKRvJ47GxaT1Cw/1+T/gR7917rPLLGWaQFxoXhVYESi5ALKR9Dxbm/159+691BOQiAs0iRhAxEJsoW9rnVISefzz9b2t7917qO+coQyIa6LxSMJGAdU8mkc6Fa9rXA+p+v8Ajx7r3TlSQjIOFp5wyuhneJmU6FB/s8i/F/8AiRz7917qORSfcmKOugmkVylmYxrGGHoB59R4bgW+n5v7917qX9hE4lQVKsSpVVRlZhKP1lHQCw+gF7359+691AnppEdo2KsUClzGWf8AcYALqkNrcA3Atc25FvfuvdR9IdCQCxQKHARiwIvqVH+pA/pyR/sffuvddmk1RKSbxlhrjKFCDGTpDMSb/n6W9+6913EmiyrCoiQuQ/1bUSNKuSTewvb/AGN/fuvdOUShDLKrwSJ41gVW1KVUk2cf6pgfp9APyOffuvdR5pCoEcJZY1WMODwG+pDf7UfryALf09+691HSdnNvIrCI8pyBwLA/W/H+B9+691zWWGYmE+ZtDXYuQ1yeAAxB4uD9T7917qLPOiswcEFiSn7YbUQOQ1voP8ARf37r3TMtXM8qxKTd3b9tg/jBsdRXUT/Tjnj83sPfuvdSxUCMhXnDP9HV25Ugn9LD63P0vwPfuvdZkqwEYgAhWYI6OD9eCLfTn37r3XNJlliuQYwhGm3rJZ/qdIt/T/inv3XuszALpNpDpHqKxm5Lfkf0sLcm/wDt7+/de6y+UeN0WNXYgEyj6oQD+CfqP9b37r3WGYLpUpJKxCLe1klBv6xwOQR/hz7917qHJGAhdWVfUpEb2ZuDcgKfxxzx/rW9+691EqJikkIUgiRS5jiZhZxwQxYkEDnj/fD3XupNO7OwLDS7khjK11Kj6cDgc/0sf9ce/de6eaeaRrwxRhgqEsSSeFBJkIseAOLCxPHPv3XuvCaDxkPEy+ViscwjKBpSNPCtew4tyPfuvdYI4jIRG4LBn0mRyoC24LG1rc2t/sffuvdSWhjppBGClUoOmRAbjSfp5L3/ADf/AHv37r3XOSU2ZUiECC+kR2I1cg8MT+Le/de6iASNeRlZ9AHqALsPxe62te31v/re/de6jSPTEn7p3ZFRjp8epw5AC2eS/H+uf9t7917pungJjDRsoV7vGUjIJBNtDabWIH+HPv3XunGmZ1Gp08amLxGREAIJ+ttQPPH+9X9+6907Q08rRloUMi6RJUaNR0Ig06jr4/2A9+691Gd1VHjSIqJPUHsbaeByTwf9h7917qOmu5azeO+lmUoUT682Auf6C30/Pv3XulXQlngliiWJgqEyyylQQlvUkRYfqAN+Px9PfuvdNxigDFtIEgOhrgllH1CoV4vxbge/de64vLDZlkKkgWCgEkXBAdh9Tbi59+691yQILqWH0QLe+m7c6gRbgcg/4/63v3XushkES+mwjjuVdnK63JsOP9t/vH+t7917pqq/AYmkQMJB+XJSMeqwT6WIH+tf37r3TPIitIgIVi45U38ZU/Ug/X+lv959+691Gmx8rsvhZQSnBQ/oA9Nm08EEDn/Hn37r3UxIaoRKtU7zqhuh+gQKbgFT/Wx4vz/r+/de6nRlY0KGnSQyknSoJZiGF10jgWBJuf8AevfuvdRVQiRVIjU65CUA5jIPCMD+QDe4Pv3XupaReBxaPXpuxvYlAwtqVrc/63/GvfuvdM9VT1U8rDxsEL2dSQCQ506yDwefr/h7917pMVkkVK7vOyuvqXxLqMjOnCgc8A2vexuAbfj37r3TP/EV+vgb/O6L+R/8x9NH1+t/T7917r//1dn/ACfc8syqUqWHlZ0TxMAvpbQx4IuPrfn/AG9vfuvdIXJdt1YR1kqnBWVEJDAprZdS6dJ/TY+occ39+690HmV7OyEusJVMUNrCMtxqchiha3F7gH/YC4Hv3XukPkt1V9exZp5QQkl2ZiCx1EC9rW/oT/rf6/v3Xukx99kGuJHnby6tL67+kn1A3+qmx/43x7917rzVFXEI2nfUq3Agjcan59NnQ8ECwJuObk/n37r3TpjslLRv5lkd1EgjlAcglJhrESf7A2a35vf37r3SsbOO4BjZtZdWAlbUqxKliyI/0Ivbgf4e/de6jT5OatcRU0iuxVo5HV9BZFTWiuD6eL+n/b3BHv3Xum+LKOxVHjqBMlhMskrEBRdWaymxJtqB5NiDz7917pV4/KyvLHoYKNIEbu8YWMngai1yGsD/AFN7ge/de6Us+4Zlop087RPLrh8sa3dyiqpk8/0Y3uAbcDgW/PuvdMEu4ZAhBcSKjRqszyrrcjUhLhSATew/17c/1917pMybjqC4uPooLsxBve5BPHPBH+w/P49+691Ko9z1NK9/OUL8Iysy3Ba5XhuBc/4D37r3Spp9/wBWkaxmcsDdUJmsDe5OoXNuf8bAf4+/de6xHeFRVMYvPoGklSztJqk1W0j8t9ARcfTiw5I917rANzVYDrJP6mKcBtAFhZbKSPp/vr+/de6dk3hUxwxAMAYwVsz3WS5ve1/rz+P+Re691lbdEq2tMY3ktrUnUyerjgW/H0tyPpzY+/de6EDDbo+4jjWOcRyRr4iTp06geSp+p/AP5v7917oxfX+WWoanjqplJjOm7ek8yWB54/4n8/63uvdGioJKdqdPE44A5QIALn8fX+n59+6906S1sdPoLSE2UfW3B+oI54/H/Gvp7917pH5PdNBSvqeVRoDXJdRY2uQQDYfn+v8Ahc39+690ga7tLHUrGNaqIA3VgZFP05Ck/wDG/wDYe/de6ROT7loYtcgkDWJQWkQeki/kFj/Xj+l/95917pO03eyNLKnk1AArHqbUTc3uAx/3n8f09+6907f6eo7+FatblVjCsxADsob6j6fj/WH+39+691HqO4a6VjE88cLBVLKJUNwUDKysTybEX/Pv3XuudH2f5JVvV6XC3kBZbMQxPpuRfi3/ABr37r3Qv7X35S1RjBmC3Uc+TSpKk6hpJ4/1+fyeb+/de6X8u5oNCt5kAALEq6n6Am/JH4vx/sP9f3XukjlOxqChRjJVIllbUGdNXpbkD/WP++Pv3Xug0yve+HpFkIlSQKQLiRdV/wDHmw9+690De4fkCkzyRUzupMj6Wu0vAuvNiPpxz9B7917oHqvsStztaYknYuELQxuzLGSzHWS1/wA/43H+wt7917pHVmfH3EkUkyowZ7gEsdRYlhc/j+n0NrW9+691jwk6zTTy19f9pRoGkkmQ+R5mVbpTxxg3BItz+Pz7917oHe2+/dv9bY6aomrPLUhH+wxskiLPVtqJUNY+m35H9OffuvdVr76+Y24snTV+XzGbbF4enFRHS0FDIE82ltQWWRjyVHHP+t9D7917rX4+WPySzG/d0ZK2RqlxrTSUsSzuzokJslo7Hj6H/jdvfuvdVh7xz1fJUGlgq1NKGkMgL62T6cpe/LEkkj6/i3v3XurCvidsCHZGx872fk6uIZ6roWXF09awSSOgiBJaJJACGkJFrWJ4Pv3Xug+7E3hLUwVdZHVS/fOZPN67B1ZrLcf4fn6c3t+PfuvdA7HuCuenikqT6IYyVAcX8zNzIxIvcf7b+oPv3XumiWvWpfXI48cikqvIBlHDEuPqeP8Ab/7x7r3WCeqmkULH6VRkcMvIDAaUbV/X6f8AI/fuvdL/AKu61yvaG+tr7IxtNV1NdufNUVAJIInnlhir6uOnnndbkkKpbUxtb6/n37r3W9Z078YsF1B0btHrbB4tCmFxlD/EKj7eOOWprfB5qyedVHJ8zOBe5AAF7D37r3RkYdrU9RtejppKeOqmo41hjUoA7KqeTwuzf2R+PyOAPzf3Xumh5sdmaObDz0TQVNPEI5I5acJGFIMZeK4sUtweD+SPfuvda9Hzw+Mu5Omuwoe6tnUs9Vt6ukVczTUsRZKeZikgqQEBNiFY3tcXNuffuvdBTjOwxunBUz1FRJGBTqoo0fyzSzMmmRz/AE9V+P6fW3v3XumCSokp3kaVozCzIkKqpLiTQLMAov6bkE/1v7917pvp54qiSSKoMcUalmdQF1eQuXBF+Tc2Jv8A19+690vKPJCIUzNj4JEjgeOknKIIzKq+gixA44uTxe9vfuvdYMngcZnKOpqKKJGrFjJrYhMGbyvHpfxE/X+n+3IPv3Xui/bu2+anESYFwDj5P3FjKC5ljNirsfrY3/tWt9fx7917ome7ensglZVGhMRjmi1tSkBlYOAzMp+gb+gF/wDeOfde6KHuzrfIYWqmE9FJ5C8pVCpOgB7+oj+v4/3o/T37r3QJ5rHz0ukTRFHCuHa9gVIsFJW//G+D7917pFmmn8d0kY6PQEW+pWBswBH15/2Pv3XusiVtRAY2d3CwWHjFgTzqJPBvY3PH9fzYH37r3Sqxu4qWRjHWSzqigGR2a2kgWRef8LD8f1/Pv3Xum3KzySztUNY0inyRSkgmwt42AUfX/in+J9+690xSV0LAF6hWQ3YBDYkt9Gb6fnn/AG/9b+/de6kMYQYlp3AcRCSS5DAuTpLWP9V4v/trfn3XusC+OV5AjsZIpQ97ceML6got/vh7917psrqyWxSm1CO/j9QZiHv9eR/r/wC8e/de6wU7RU5AmYSzSAKr8MqN9T+fr9Dz/vXv3XujA9V7l/u3WLWSeOTUHhYMEcBHNtEStf1N9Rxf/YDj3Xujn7Rzn3U9NPTU320NQrDSSzyDVIS2pD9Cf8Lf1+lh7917o7O14I6rBKs4Y07Qss0EsLBdOnSZA5/tc/pPH+v7917qvb5D9Y1XX25pNxYdGTD5GR6hyiSKVdnHCt9Da3IH0ta1/fuvdJvYWfx+XEtNWySwsRdUIMV3B0obHjmwJA/qffuvdG52NTV71FGIZY4YlZDGgf0GNDoBkI/re/1+v+vf37r3Rv8AZOXgxdUaTM1CvRVSkOrL6LKdIFyLG4J5/wBvzz7917oq/wAq+lY6OePsXZel6SY65YKIE6JWSxLaLkLwb2/1v9f3Xui8dYb2yOMyUENVXGGSJJGhgDnx+YsUZCv+3BBtfi/v3XurKdj73osvS42i+4iWYQgyNFJeSKSSwcSIb/0t/t7fX37r3SvzXXy5mgqp/LTyM5aCFLhY5WlF1sv4b+lyB/h/T3XuiL937RzGHFLQz0DxTURC2o1ihkWF7zBpZFUarg/n/Yc+/de6LxgNyU+IkipxPJBVyyv5JH1KYyzWKyI31Ok25/2H+PuvdWC9Gdi4evEOAz7y1cE6iGGcnUI3tpV013It/hx7917o7+0MjBt6p/hsbFMZUKs0M0pCqwZRqAVfw39PofwL/X3Xuhyg3VVpUU7RxCNCpCSlCdRC3BUn/D/H/ePfuvdGh2DlWyuOaoqDDJqhkgF5B6ma58fib6LwCf8AHj8e/de6KB2bkK7B7lqqhYTFA8k0kckcYBks+oBdIuRcW/4qPr7r3Qp0WZp919fPMdb1VBEZ5l9S1CkICZNLG5AJNh9P8OT7917ooW4c7QwzTxipgqHhluUbUzhje5Cn6EH8fT6i1vfuvdOW0c7kIamGrgrXhMboY7sywzK34Urb1j6AfS1ieffuvdWSdMby3Ploo8dLCXYA1CSqRrSmj/tVLH8k2It9R9f8fde6MnHv6opKaSSrUyCJPG0VOiIzFG0lhexsSPwf8Tf37r3Tpjt8YrMxytTzoWRwrUskqJUKxP6wrgnjn/YfUc+/de6U8WRgMkUiTjW1i0YTVGhX0qxkQD62/p9P6n37r3SrZ4HiLTyO0zKCvjueNdjYEk88X+g/offuvdYHmgOoa2CAkpHMkYZjp8ZLm1x/h/xXn37r3UYxo5jXyM1wyg/pMVuQtxYkD68k+/de65/ahxA0jB9Ks5UWFwRa7BbXuT/xF+PfuvdepB4HV3jEscBY8/Uki/0B+g4+t/8AY29+691NMcDDzGNhKEbToIZA5NwWVuDbg8j+n9ePde6Y3LvUTER+GWzq7xIViBDaVJ1G1yLXtbm4FwDf3XupcLSBWWRgTESB6SQUUaQ4drcj8f0/3n37r3WKRBUI0YE8crrqp2hRV1oBqPlLC7Ekc3vb6j6Ae/de6zUyenxyyxROhKo8urUZBz4lPP1H9PofoffuvddtTySt4FsQ5LlwtrIpAJLNyLtyPpx9eL+/de6m5XGSUMVLOJ0qqSpRnj8b3VCBpaIoOf63N/r+L2Hv3XupGOoYpqKcwlmqlgeojhjDOqRp+pCHJ+vBJ/H+sffuvdNjo0dOFlkhdiPXovwAbhBx+oD6/wDFfr7r3UVKaZ43lip5HpotL1Mqq7hFJ4ZXHFvpxpH+Pv3XuoSwo2pR4xddRkje+gFiOQ9uR+R+P6G3v3XuvRIsd1idnlcMVZSQulVuDoHpuf8AW9+691DmqtchSUFHjYaQCxLsV5ZWJ4v9eLD/AHr37r3WMTMZiEEjh0UqQg8iWksdV/xz+fr+T7917qQItctxIABr8iqAzergXB+l7fQf4f43917qVFHE+oaDdV8blgvKBdSsNYuD/qeBx7917rtKdyhWE6SDIdEpZ4/GxsUjYXNza9v6f7f37r3WekiUMA1rrpIjSPSpjVbEkj66bXP5PP09+6908utLIUcMrSgQgOxKMedIuBxYD/C59+691y+xBsRIF0FmRzGzKBY6lDfUk88Hj6W5Pv3Xug+7PkOP23Uzq5jJgqCrMFT1mO9lYC54/BP0/wBf37r3VLu8PvarcFRLEWkDVbyhGUK1rn1KQBcHm3+H+v7917peYUVdPQRyaJIZY1DysQqGI2AVr8X/AMAbgfjn6e690AfZe+MDTGrSaaZ6uMyOjIZA/mQWEvkvYXP9Lf1t9PfuvdVQ95bqieOoYNHI8zu2uSSKd/U+oh5LF3IP1Vj+fp9ffuvdElfBZrcGSkko4pNU3oRmjYRmIkqLAjk/48n6fj37r3Q8db/GbLZSWOqyVJphcLrMgZFa7XvoJsLi1iPpzc3BA917o/e3+scNsnDxQUtJTfeyxRh3lWNl8YFnCnkA/wCv9Px9ffuvdM0+YnWtbGUkLq2oQhYdM8qaiCZAyX9Nv9cr/vI917oRdv8AWtTlY2rMizUdOv78H3PkLOF9N1JNluebsT/gLXt7r3QWdjPjNr4/JUAq0acJLqYg+lVuSzNc3vz+mx/3r37r3VTvYE1JktyiTGzy1LVM8cc7SrJTssok9aRQhmuotwwtf+nv3XurjPiF1XANo0VfkwFkqZKWZmSJDUERgHXG0lwqjjXfg8cX+nuvdWOZXHUuF21PUUSy1dPCI0qWWJxFCWBCtJGttNyOFFgSL83Pv3Xuq8+yclLX5GUxO8dgRolceR2ViNalBf6G+k8f4e/de67612zXZWrSojjWrZFMs7VIAaNAQxBH5X+lwT9f8PfuvdCv2XJW/Y08Fc0CUEcC/bolOhDBSEZLgXGn8H/YXt7917ouud3pjMZtmppI111kbzLTw+GTXOrx+KNXmJ0+JRrLLa97WP4HuvdFExdGanJSEzaIBUmeJpLNNGHctGkSsLC9yPT9Bb8gn37r3QhYvJUuKyaxTQuDHL5nUoXuxawaJ/7Wr/XI9+690rdy7hr8vVxLI/hgYLH9r6lIFgUY6eAxv/gTx7917oXKKabHbZjgiuqeJWjjDBlUlbgsW5I5J5N/9a/v3XuoWDqq+GVFjknK1BImZWK6nYgCNrW4/P8AX8c+/de6WdVjpggcJIHcBPLFwJmt6XkKjnkED/Wv9ffuvdIzK11XQQyw+NZJKZFZ2iVQAoPMjNYkH8afof6c+/de6UuLSpztDT19VFTSTCBANM6kwxaf1MnPqIF7n6G9r8+/de6Zc/Lg0x00EkcjV0JZqasjYmCNFtqhqGNi2q7WJuT+DYD37r3TNt1ojU0ro4UUoWSW7O9NGLg2mR+G4txYkcf09+690I9VVrHW1gqHp5EmYWqBG/hcSoAihRyG/wAb/i17e/de66q8UcfWtTQVtNUwx0sU1PXJ/nXR4hJIsafTgHSR9eD+b+/de6xpBDLJCq17eKWxSV2aMxy3ULDIW50n+0fwCRce/de6Uc+Jy1BUyY+rnicxqsy+KVqhGWVdcZgnTj6WHBvcG9+be69035Cllghikq5SInsJY2ZjI1zp1M17/QD/AFv8PfuvdKLauf8Asq56dKwmlRQwTSSXRgF8UbNexFvqf8ffuvdC7kY6TK00M9KfWRFCRNoZUJCsqTauNNyT/T8e/de6asXNX4+pkjiMZo5Z3SZUKRIRHHaQwseD9LD8n/H37r3QosaGqxkUFPpb72Bn0yR6Br0euNmHA/Fn+v4H9T7r3VUHyl27T0GX+4b7xamKaT7iMRao3ZmPjMMoP9CBzcce/de6SOzqjHiixwp6yerEdLH5YpFA8E8i6ZUcEeoqoFz9CLA8/T3Xuh7o6V/GuQiZVVx47OiEKulBdh/Q6if949+690o6BBIgjlSOUQEKV9ZMhaX0OT+Pra39OP6A+6909yYusp6ovqYEskiRxsQBp5SRSv4PIP8AW3PHv3XulKsNQlP5DAZpg0b6Cji4Q6ixccMDqtp/w5v7917p3w76pYxUItJMjOxaW0ekxjyNGzP+kEGwJ4/2/v3XulFnMiK5YlopdaPEjGNEDDUDf03tckmxJHItz7917rrCUuZmnLvA8EbAIdAVo2VeChQnkfm5H549+690JsWx4MnBUmWsan8FI9Whll8TPpuZRHrsGJFhz9Px7917pIUNJJjaZqCqvOZwTHVWLQNGrXjv/a1Dm/8Ah7917qDDSpR1atQyeOWRGeaeLV+2gZg4H49d9NiOLf4+/de6X1PkZMVQTU4qI5BWwBJklVCkSW8gdWb+1/S3NuPzb37r3TdiczR3eNZg0d2ltBEFVz9HY35tGCCeLHj+nHuvdIXdM861pghjtSn96nmWO5mQIoXUf9qPNvp7917pd4PAyLBj5dTSs0YkqIwAWRpFEkaXY2H1N/6/n6Ae/de6z7veDEYetmWm8oMBTQUHpZiTJNJb+yvFgf8AH8+/de6DTZHZz7HyFHmSEjMUqTTr5FQaAwVHRyfVxfjniw9+691sd/Fb5JY/fuysZ9iEcSQRKdbL5SVGhiQD+frb37r3Rm6qtknaZxceSRfTybavWjf6wN/rwRwDx7917pueR9IYKHYMWHA4IPrNvyDa/PF/fuvdQZ5ApZiG0BDZVX1O5+q8j+v++/Pv3XuoTyswiCrqkJ0vGVJ0kfUaRf8Ar9fp/vXv3XuokpdXYOjIqm2oqRcj6hVIv+f+I+vv3Xuon28zzMsaszEa1f8ABX6lefp/jbj/AHr37r3TvSosskEaARyBrSuzWVlb/Ef0/wAPfuvdSZcWI2814pFu/inHAktx4wBfn6/7b37r3TbONLMPHIWta9wY1A/BB/x/w+lhz7917qMZpAyCBUVwq2YG4VlNyGII/BHv3XuuhGs5BnJZh5A0ahQGJA1f1sPpbn6/W/09+691hFPSXAlDtAxXRFGR5ECoETUGPI4P04/FvfuvdcEpFLWVVKBtIUhQQCbcafx/t+ffuvdZGjeAskSlLLpLg2uGFi2i1yf949+691HiC6WZkBdLC5UMdIJJYqfyTe9voP6ce/de64xyKr6kiQq0i8EAqXA4sbDVz9b2/p9OffuvdKCCpeSFiUBGqxKcKsl+QAB9PpYfj6/4e/de6d6dYYyh4GkKb8a7N+pQb/W/+v8A4+/de6mZ/e2N2/j5Xrq6Klp00H1PpZkUcm5H+vcf72PfuvdEF7f+bmwNlNVwx5CCasid1EVPNGzRqg4Ki/J/LX+nv3XuiA7z/mdeHyjDmR1NwrKOVJH6mIN7XFiPweOffuvdFfzX8xPsLLVMjwvNDAmppQk7N5IT+kOrte/5+ht7917oONwfMXs/KUM9alfWw+YGSkVpmMbIp9RYK1+L2sbHj37r3QFVvy639kJSsmerY3gYh9dTMqlhwQgU/wCPv3XuhF2t8odwyx08lbUPUS05WY1FRNKS620lX1fUE34HP9ePfuvdKtPlHkJcg1TERTaVJMOs+O7f2io+t/xc2A/qffuvdPI+WOcqnWnWd0BFls5EZQKDcm/HJ+o/APHPHuvdOEXcOd3DOiLUSEkBxJFMVUAjlXXm1yOB+fr/AK/uvdOb1+VyFfSwVMzwrKSZlaQeSxIK+Mcjm5v/AL2OB7917pOdu1VTtjEGpgpoqhHopYJoqsNLTT+eP1EEsCCL/wBk3H1I9+691UPu7dhgr6hrymfzyxwQKxKw6mLKIyvOkcWBubf1/PuvdNe3N2Zl50adnhQGyMZ21AlrFSRyP6/n/Ynn37r3R4esO3afCQxR5SulqKWKBEDR1BkKzSMHsXdjYfggfn+h9+690a3a++aLN0kjQFYklkaT7htLsUe4OrXe/JAv/X+t+Pde6bstSmuYpBMgkZz4J0dY5LKLesuQBb/YH8E/Q+/de6LBvzZZyc9XT1MIqZyru9RIUNmQHxNdBYmxsDcj6f19+690TXePWOVonkrkpZ5I0lVdYOmFLE6gVFjewJ4vfgce/de6DGroa+rZolgJe48cOjm1/UCpA/Av+ffuvdIrPbamsxiRleNC0hdSkZPPpC/Ukf1+vv3XukLDj5mlEE8oZVJMDeIBEcG1tK2LE3uOQf8AD6j37r3TpihX4iuWsgmcT0zsySreORHRvSo/re/4/wBYW/HuvdHT64+avZuwaSPH0cpleO0EFTOHJjHGkRhPxYDix/N/fuvdH069/m1dx7dw0eNmpKTJzwsoMkmlIxGxJJZzyH4t9SCLi319+690EO8/nh2t2pvBMxlj4IKWoSZKWBwIiEfVqEl/8LHj6G/59+690crYH8yrLbQx9Ci7XWoqY0iSeVTqeZIvSW1g/qJ+hH1+nP09+690fHbn84TbE21ya7ZOTXJw0whdYlSSJgw4VUN+eR9P8fpz7917qqb5Nd+5/wCSW5ZcxLjXx2OFU8VHRxpeSONbazOsmorYAWF+f9tb3Xui6Q4OaOM0onkSIqoq0RjDrjIKXCIVL2IAIJP5ta/v3XuuW4Fx+DNHQRzxVUqUiTSLD5LUz6rtTyGX6/UWIb+v9PfuvdA9W1WSmyYaSDRG+swysTGqpIAp5kuAR9eb/njke/de6FDEVUeVnx9JVRRRGnKWqaVCJHtLYmSRWKn9RFgB+D+Df3Xurx/hnSdUUe1aGTOtJS5+zSoiJ9xNLKupFSOna7CJRpIm1EEseODb3Xurbuvs3QwUbLCyCJ11QsvkHlD2CLEjsxAUKSfySx+gAHv3Xuhxo8rDW2MEhJV7AmSzqkS+pmA+oNyCLf4D6e/de6e5Y4TJEUVVVlJUs5Z7EjSRrvYD8D6j8k8W917qBUTrGZWVXcH0SJFKyBghsQ9vwf8AiPxz7917oG959jUe20m8lQUmjuI4QQbcjShcEWA4/wCK+/de6APIdwVuTmeOOMvqi9WiYOASwXnxkEH+nPPP+t7917rjSb5qKuKpjLyLHIrU7PMCCjwsC2gr9L6rKR/je5tb3XupVJvbNRSEUUtXHJG/gp3WeVig06SDEpBKtx9LW4P+B917qdS7j3JQzBqx6ylLASqtQJElkQvcShJVFw3OmxPH1JFr+690KmL3zM4gnfysmgl3LFReIXuQtj6rnk3vxbkG/uvdLLHb/dFKVQjKzlmKm+jxavSVA9VwLgHVYf09+690rI974SQQLPHFHGqgIY9SM+vhiljxawBuDfi1ub+6909JmcRNfwS31WOkzKW9X0vcfj37r3Tblc/iccjk1EMgRA9tVvUDZhe4HAP++/PuvdI9+zduQBllqRGkTAMBYswtcajY2P4/Hv3Xuo1D2jsvITvG+RWnYG5aQkqbH9sKCf6A35t9OPp7917pZUWcwdfcUdfTSsAjlNaqw13CkODbn+nJ4HPPv3XunnxySIHhiVo0BYyRlWJ/A1ML8X9+6903VISocK3LpJpGgj0XAuXH4/HP59+6901S477Z3VmDHV5SS3Kx24sBz/gf6n37r3UmOiheOOSJ1kB/QhQMyhf1kMbD6H68/T37r3XaRqA4K+kOeH0qE8psuoxn6H6c8+/de6xaYgHMYUEaBdS4AZblvFqP0sRe4Pv3XunDyu2qQuDIiqvlBNrW0qGU/W35t/vFx7917qO050qpIB9LLZLKTe/0IuB+OT/rWt7917rySsJAoKKzayA3puQOQCfpx/X37r3WKtiSOSCSTQuoAiVW1lCym50r9Tb/AA/23v3XumLkzIkbOyEMsMjAgeRm0oGI+l+bE/X37r3TlHDUxfs1UYWpHIWOTyKxIGks/I/2A/P149+690ocXnDj4po/s45qhkKrJIpYgmwQrY2/P9P9vb37r3UCWqnlZvIr8urC3Cqzg6pLDgEf8auPp7917rnDNCyDzVI1qLuAbAKCQruGJIv9D9eefx7917rtZ1N1nKR3kX1Qq8pYfhmI/wBv9OP8ffuvdc42kLWZWUO5Clh+OAp1E/0HItcH6n37r3U+KKW4QFysgsxJAU82sLc/0/r/AL37917rg+HkpI3neaNmkc+RSwdlFrFdDfQWP4vc8XIsPfuvdRBEGIsyaGsBbVww/wBSt/r9P6j/AFvr7917qQaRooSRMjCRSyrru40+rUQL/wBLfUfn/W9+691EE9XGjK00iw1CtpKkLcLyQStvT9eDz7917rPChmiVdfkUekWZ7LxezXvxxbg/6/19+691nXHtHdmtoA1oQ1tSE6SFU3P+3vb/AHn37r3Tsah1ZY2WNnQDREii6RD88/U/1v7917rHJMh1K0YIBLAMgVlYgc+kgC3IH1+v9PfuvdYWSjIjnjLrUAFHR7MCGGm5IH6T/r/19+691KpIo2keNmidUXW1zYKhQkKp/re3PP8Ar/1917qFMjyRg6+A3p+hC+vhT/sLAe/de6aKkixVz6dTL6SdAC8+oNfk/W3+x9+691BnWBWUhtNkAHr1BWZf7QH4A5/5H7917pxpqunh0mVFZBHoLRn6t9AST/W//FePfuvddVNTFJC8VPGy6QRIzEHnVrUi30/3w/1vde6boi7HVFqUx+NwwYgpf1ahc2PP+H5Hv3Xun6lppK+TUbEspvZV8p1EG5tzf/efxf37r3TtBRqITESSEkvpAH1X6Em1/wDXB9+691wq6aMq5QaioAJ5GpLanBP+8Hj+vv3XukDk8U07TNGiJJI40gEgBOfSmoH6A2+v9eb8+/de6S3932taw/znitY/r130f7bn6/7D8e/de6//1rn3ylWW1eYuA7WUsQ/rQMCb/i5uBxbgW9+691hbJBYwsYLudBkaSQysXZL8xnkLzyPp/tre/de6a3rZpJTK8csl9P7ipdENh6Hhf/Y2I4AF/fuvdKDE46vzDTCOOIyLG0oh8ulfHpsXZybWNi1voCT/AK/v3XuoVXEY5VjaaMvSBY5Fhj0IXCjksPqQRYn/AGN/fuvdYNMyHmNbj0rptpDP67j/AFr2/Bv7917qfTvJACdCFEVtJNnVZmNyHU/m/wBPz/jx7917rCskvleoWSpqHYFTHcqkFx61jZz+m5vawH9Afz7r3XES1s8j09HNLFdBriGsMzFRYx6PyF9Nx/rce/de67RqmmljjZ5Fd7D91WYBoxbXIWFixIIve9rD6e/de6eaHI1USLGhBErlpPVYBi2o2AtYC/8AxHv3XunGvrJBEoidnfTZv3CFBJ1N4wDb6cE/W9/fuvdMCztJaoYBgJANMmlnCNcgiS1/TewseBYfgW917qQ3kaPzIuggEFvrfTcIjf1On8f0/wBj7917qBN/liXEbeaMXT0aFZgbaVNr3PF/8f8AePde6wL5ECh0ZSR60axIIOm7H/ffj37r3WVWqYmiMcjxHWx1i9kIOuPQbi1hYcH8D/Ye6904QxZSrkVysnjYBjUuCsQ40+p3Or/b/wDFPfuvdOEBqRNLckwoAZ3QMwUKnBikPDA/X8WNwb8+/de66FXMjsUnjaNVkaMaVDCzGx0pYfX8g3/p/j7r3WKn3BVI41SSK8b69SqCGJ51K35P+25+nv3Xuh+2f2l/DYAGgE1RI6hZZJGVIQfR+5DaxJbkfX/Yn6e690MFJ3dUUqvHJUmyeNDpZgwBFtaqPqQ1wbcgW/1h7r3U+bu95Iwj1DMzAqS8xW5BKmx/3rn6WHv3Xugk3N2tWSu6QTsdXItIVsbeoaQeP9fj+o5v7917oIavfGQqFZmqJWHmGpVLaiv6bITzbj/D8/T37r3TTUbirZgy+SdyyFlDXJ0K1xa/Nitr/wBPfuvdRYM1Mr+RnZbBXjVWb0grqU2B4/Fv99f3XunNcu8lPKyzurM2vkktqXgkH/YX/wCI9+691gOeqXsWqiSpDqGJ/sixLBjyLj+v9P6e/de6e6PeNVRIBPMHJceMx6iUj/UFuPxzc8nn6g39+690rqXtaroh+3NLe4KtbVYG1rEc/T/D/iffuvdOtd3rkzS/s1bF3shu1wotYlrfXnkj/Xv/AE9+690GWT7LzWRLtLVtb1m6ySHVHexAtf1A3sAObfj37r3STGXrK0amnm0sbCNgSzajdWUnm9v95v7917pww2ZGLrWqKoNWwqLSwOhYVMjsU8TFrWNrG9v979+691xGUaatqJ6Yfbw+aR4QhAEemUhoVcG5sxN7fX8+/de6lO0UkjVNXJHCvi8rzF1Ghlc3eR2I4BFiCTz9Abe/de6Lr238gcRsvG11Lh5Pu8o8ckSObeCBSdInAJtY/UfmxFv8Pde6os7t7jzO4c9V1may8topXkjgapd9cZ9ISO54U8G3+2/qfde6KH2Z281dteow338cNHUGQ61ZjOaot4ljIvcC4IP9fyB9T7r3VYe+coJspUR1NQzxRxKskYl1eSSwOr8m/wDj/r/7H3XumzpXZK9m9l0WKlhkGHpZhUZKZiWBp6c3eBCRa7kG/P09+690ffuDPw4mnosFiqmMUVHHFTJioYwjUwprRwM7KRdtIB+vF7EH37r3RP8AP5ummmqpauUiRiEhQEMtVKh1ulgABYXH+vf37r3SFy27KKNIoIaczRraYDSdT6hqEOoC5tfnjj6e/de6zbXw27N75qkw23MRkMrkax40o8bjaWSoZSza3UpEpvqDAtc/4e/de6uS6o/lgbkrcDjazsrJTYXLZY0BpMGtN4KuQVNKahrSTWDFFGtwgNrgHnj37r3VzXxe+GXRXw6y2J3Rn6d9w7ompIagZ2rjjnpYITaSFYg1wrGSxUjkixPv3Xuj/Uvy32JS7sptrZTL0dLHlnpEp6xZAsFqyRokpJSQQHUgDn6g3J59+690cHBCCojimpJIZ6SWBp9WoSx62uSEK/4H/Yf7A2917rlX7epKphWQoqVfjUSIEBaRbEqI/wAWsPzxf37r3QRb62HhN4YGrxG5aCnyGOqEmglglhjZWWYMj6tQ/ozD/Y/4ce691RJ8l/g/mur8lJvPrmOqyG2GqfJWYKkUtPRI8gmaeBV+qn6H8W+l7E+/de6JUd2VdJl5HaGJKhi1KaSamjfTEB43UwSgaGUgqxt9efp7917pmqal1aokSFWnqZQEOhUEaA+VtCnggiw/oPp+PfuvdKuirIFWFZCyNNGpigjmLqFYBZAqkei9zqFuDf6/n3XumGTPS4bIu1FOkUWttUTBpkWRH1qgYD6EEKf8L+/de6mZ+VKiohnqJKCpElKK+ohpAGEaywh1jVl/tC4Bv/Q/4n37r3QIVsIqqqpWkcRSx6ClPJd5OWDkqD+SD+DweOLH37r3QQ7/ANmCtWoljhnVvA8ssUsQZJpHuxDk8q3+p5ta3Pv3XuiXZ7YSNkFFXSBvuQqRqTxC/kMYMlrXVQBfSTaxvc/X3XumbcvVeLxEdGKCWOsqJxJLXRKoMUXg9McivHx67i/FwOPfuvdBHl+v5MdAa+eMkNICHBtFZBoYNcfS4IAFuOOPfuvdBPV46aeaWKBf86bJoW4UDn6/61h/xX37r3Uf7OsVXheRvGoWMRHUf1kAfUfWx/H+29+690yVGPnx8kkTjQzBmVXFiq6vSOR+LD8D37r3TalTP5mm1yKQAOU5K/i54Fv9Yf69vr7917pUYiphSqjaoiadIyZJFU6XIY3ZCvBPH9f9h9b+/de6XVZjcNkaNqjGyfau0kTSU0oB/bZQWcMASCD/AI/4c+/de6DjIYqejkaVbTRXJ8g1HhWurBSOLKBwbe/de6WG1a2Gapgp4mZZWF9VjcsnCrpHANxwbX+nPv3Xujg7AyjgUtNVSSw1Uc0aSSKGWVQGsC6H6AgD8H6/63v3Xuj7bSzWZrVosSK9JaYvFIzKQ0jgr+3AmgfQ8Xvfm9uPfuvdCxv7ZUG6ts1dLko461oqcvEs8YDpV+C6qI1ItY35/J9+691TFmsVuHbO8K1JaNoZaOrk1xt5AixichWWIfgi17Xt/T37r3Rotndp800NWEgciOOLRcarAASMoNxyP9Y/X8+/de6OjtjOHPYamglqIpsgKhWgVVAAg1lQusci6kXvfn37r3Q+4nH/AN4MJNtutihajqKd0qYJIiWiZ3McckJJ5/HN+B9b+/de6qM+QfXlf0pv7yyJUPgqypE8cwkZVhQEF1Eii1jZrC9/8B9ffuvdCT1J2FQzVck9PMyvUqZEAnZdMSoNLAuTyP8AD+hsffuvdWVdZbshyFPT01a7hnCCmlP7hklBuHJvxb8n6/0I9+691I7K2HTZwyVbapayZdMOr9yJVRdUb8m2kjhbkm/B9+691X12b0iaDXkqdodbv5amELokpwSBpc/1P1FuCD9OD7917pFbRqqrA1MdLHUVMFfHULdWuWWlF7HWBxfi9ufz7917qzDrbeWE3ZhocPU5Ly11JTRymViyVEUkP1gBPFhbi4vb635v7r3R0dhVMOZxtNSzyGR6UG00sqX0xjxKF08FiPwb3JNv6+/de6NttOPCUdLjhTyFameIxVVPMY0ZlN9LQu31JP54I4+n09+690A3de3Fr64TLUmKWmQSLHICqkKoKKpWxNrj/X5v7917pF9V5Sdcy9DUuhpplNLUqwJAR+Cv1tzcc2vyB9PfuvdBj27sNMFnqrJxUStQ1DyzTGNllUhl1RtG6W4C2+g/1+b+/de6Dra2SoJ1amklaFoapJFhb9tkjUag8ViCT9TY3sbAfX37r3Rnuut+V2KyEPir5oolkAlMckzmWG1k8rqb8/m/AP4+vv3XujeZfeUgosZk6aoi+2nhEdWZADaUx6izPFwbtzY8e/de6Ajd+d3Bj8vSZzHZv+Gyo3kj8QYw1KsdIWaNBa5A+pHPH4+nuvdDN138gYJ1NBn454qqJlSWq1ER1DFtAkS36VJNwQD/AE+vI917oxFN2bQSGmgjnjdpGQo5dgVQgkLYEi97fk/6/A9+690o492RVZlHkLguAxiPJ0kWu7G/5H559+690pKTcMGnxNoaVgCX8gDKgFgpRRe/P1+hP+x9+6909wZFhTieNDxZG1DQiXNzy3NyTc2uP8Bx7917p6pmjqoZmRgwVGkJYrGFIF2j1NxqueAD9LfUcn3Xuu4X8siimAEj6iXlDKiOOCrtz9Lf1tz9Pp7917qfS0xnqJUqbRRBQahiAHZhxdW/obG3v3XuotRDFG0gkMixPJdHUMWKBrXCJa/HN/8Abgnn37r3WOQUclRIyVMsKrDGAXEiayF1AEG9rW/BueLi/v3XuoirJI8ZjCMtgIz9dauAxurWAN/z9bD62+nuvdSGDymQG4ZF0M7WCsq+nQDa35/P+sb3t7917rMkDsscMsptHG326upRQQbtJKyWAA5txz+b/X37r3XOhnOLqVqIXUeTWDrcOahGurKGsVCkA21Dj8c3Pv3XumtlimmqtOlo3LMI1drI5BIXWpH0PF/z9Pfuvdc46moWPTG2j6K4TWGZFOkBlUgEW4t/sffuvdQ5IHkmjIkIdFkEhYEJEpFkMoYn682J/wB49+6916NIYgmmZBFYxvG63Z9akK6k3Nv6WPA/qffuvdYT4GdmLIDrWJrxG+kcE61twf8AA8e/de66aopwWBiYnQIw8fov4/8AMLdubE3sTf8Ar7917rtAqXWQASFF0ovjYM78sdSqCAL8+oH37r3WKF1SxkVpWCy2KqFA1GwDaifr/jcW5/Hv3XuuoIn8YDCySMPGqAelAbu0bNzrBPAvb/b+/de6d47NIPD6NFgxssZNrW1iO1if7Q4BN/ybH3XupsSo0qPpVmYqdQ5Ho+ot/vuLe/de6fIgdEzoy6SD+yXNjY3DAfj+pI/4p7917op/yHzcuPw4SQPLJNZBGrytGLgrrXSfwDyBb37r3RJcPs6nytS1fkw8cECPJFLH6VF/XpDMQWP1uGJH1+n5917oNOwc8KDzU1BHOqafFEoYEVUg40sV/LH9NrA8/n37r3VZHyAy9Xgah6WslkjrpwKpog5aOJXBkjjOj+1Y2+tvfuvdEKk25n925V28UkiVk1wwhZgi8qtiAF/3i/8Ar/X37r3R8+lfj7UUmPiqsnTfdxx04aL7lIgY1Y6jaSwYj/XJ4tYci/uvdDXuGOk27jqhI6eFFiUJNKEVjG1roq+MX5P1vx9bfn37r3QPY7PpuWKamrMXlBko5PBQ1y1ogx8SnjVVQRkE3+qi/P0Nr+/de6Mx151diqekXJ5FaT78IsmtVb9zWRISwAVdRHK3+o+p/Pv3XukP3tu2XamEmpqJWjXQ5Z4tRQlV9JjIvdR+b/T6W9+691VHvrsapmxtfUVORjkqJS/jLSllva2ghybgD6A8C5tx9Pde6Lr1VjZd4dgUkCRpLG9cJZjHc6fXYtYcW+tx/X8D37r3WyP1FtRMftnDxxzRUnho0X7cOI4ZyI9SF2U8m/0H4/1yb+691k7K3pX4XGnCxVS0y1AvUMJZBG31GmRSbMFsdOr6X+o+nv3XuiJZ3KR5DOgUsRqUpWDTNF61djwdOs8821f0Fre/de6Mh1xSVFNj3zFjHHFCVkiUadYtcqpAHA/HPP8At/fuvdBf2VvSesephaUwwKJIokGlgpUXLKTf68X5sfpcj37r3RQ84lfkXRFd5Y5HYmxLNGCwcGPm4uQb/wCF/p+fde6lYPCq1O9V9sbUnM8kjvZkjIBKFv6njj8i3v3Xupyz46TJ0kYLfctMqw6rrrhuNICgWuD+T+b88e/de6GfDbXxudzsAyT1dPTwxmdGRFZ6mriH7UOg8kNf6/4Wvx7917oc6zZEy0tPSJAq08lmQH0OpIEmpgOR9LAWsPzb37r3UvFbPpqeRIIkUySoVkkkceKL6MrgH6MPpz/Q/wBb+/de6U9DttK+GOGFw70QeN44mLGSIsVMh03GkfU/kfX8+/de6DHeW1Io0qQ0iimppiUqadSvlUf51Sf7Sk8XP+P09+690hKfNHBU/hoUV4XTRKiqDKsb8DSWuQR9fr/T/Ye690h2rZKuoekkQSTvKGDvH5NahrqsyH0kr9bWIB/Pv3Xulbi6BMbGiBQ4ndZb+NlkNhx6vxa31H/Ee/de6EWCkmrUCKqRNJVLJJPMi6Y1SLTpdkBsATe/1AAHP4917pqr8BXUawVUizeBpZ0iqSLwNMp/Sh/p+RcAc/UA3HuvdN0U80AmiEaj7ydHLupcjSdFo5COL/nkD+nI9+690JNFjMvlInkeqWaSjpqaOhpvIsTNACQqySG2oqL3Nz+PfuvdIbKDIPUxxVJKiMvFa/BIt6kUcMQTb+g/At7917qcmInjolaESBZY2jaQsv7huG5VTqvz/QD6f4+/de6cqDLZHCeZawTGmeJINDsTEUJVRIqn8ixs31/ofx7917paYXNwVkko/cVISGhkBHjZE9Nzf6fQ3H+x5+p917oRMZVrPd1qkbyGJYlaYRpGijQzlh/T8/7z7917op3yOxcNVjpKedolZ5dcsja5GbQSSNdgCpspte/+A/HuvdFG2lBSLR1sMbKtVBMvoNxNLFcASwr9LD83+v8AjY+/de6MRg3p4setHWOVqPGsjJI7ITf1XS9ibek3/rxa1re691NxM8qZTTSyyzUbHVJLMAtn5Zwhte1iNJ5H1/qffuvdCdHVGlK1NRI3jkiVYXqV9LRqS90f6c8/8a9+6904U26KOrqTEpB8aKIvt5FEoeJixvcWtyP95H+Hv3XuhTXFRVzCpztbRyzV9LDIohMRWMC6COZU/tAf1/2/9Pde6gM2MoZlpaKIuyAaCpIjJBvoJI4P1aw/A9+6908rkpqSMOoiuYmZSxI4VrWPI/3r37r3TziMr/Hb01TUGJCpCNIUMSnT5NP4tY/7A/T/AA9+691wkNLUNVyQkvJStpgGoEmMDwurAfQ3BIH4BFvfuvdNsNTDSOIqlUSSBzILwm0ljqEb6eTwbm9x/Xn37r3UTPzUNXSUklHWJJUPOXmWNreFGAUxslvxYkA/15/r7917qdhcOIRT1AcpCTGjsNLKUkc+UkyD0XB+n0Pv3XulBnY8dF43pYCEW0kklVpktDHcMiqt9J/PA+lrX/Huvdeocis1RJBFKqq8Uc0Bj9LqkZFrL/a1DUOfpb63Hv3XuuG8a+gixZxkjJLUSTCSrYMXV6Z+RCGb/bsfz+Pp7917oiHbeVkWsx+Ipo3WFZzHeBAixxSSXDsU+pHFuf8Abe/de6tn+FGVyW3sFjpKSsfUIIGWEyOBICATKAv9Txbj8n/H37r3V3fX2+IM5QwQzlTWCJhKJQQ5dlHKH6cXuCOb3Hv3XuhNSr+2YyLArqwKq5XhZHGhQB/ha5v9b+/de6aZKrTaZlUMDJrDAnQxXSzBLWt+b/j8f09+690y0ta6zPLFKFsf2pVtrk9RbTpb/A/T/jfv3Xup0geumZ11uRd5Nd73/I5/3x9+691jj1qXVkeOGMgym5aQo3p0pf8A4n88e/de6jyxtFM3jaYxiRWjZW1MBoB0sBf8354/4r7r3XKWoqECRKbwF7xx3azC9iQDe1z/AMV9+691jrmEKGWVGPNikbEyhbcKR9Dz+T/re/de6aqKsatkKimmheJlLCYp64ySPLoQ6gDa30/1z7917pyfV5WMcTDSkoBF1MmgWDBSBYH6c/X8H37r3WBaaRpZGcnRIEbQQoCWXm1xccg/8Uv7917pzhhkcgm2lbGwCjg/oF7cm4Pv3Xus8uLb9ciOHLadeoHjTYAEngC/9D/t/fuvdeSgJKRaQBHJzI6abOwF7W+vH19X1/p7917qDU4oq2tQSSHBsLAksQGt/sB9PfuvdRjMmPppmeRIY0Qghibm4sxF/qT/ALzb37r3Re+2/khtXrLCzy1WQhWrSOR4FEihgqC41WNyf6X9+691RT3188959gZSrxmBrqmixnknSL7aYo83BRnVQRb6/j37r3Vfe597ZTMlaerk0VAqGlmyUtQ7zVXl4VSv9P62+pvf37r3QdZXMfZ6bqCZLxs9yzsF4OkA/wCuQbDmw/Pv3XuuNTWYp6SOokqpIqyDlYZltG/puGNjz+bcH+v+t7r3SMqt3VaeQQ5XSiqCIZW1RyBhd/AALW44t9T/AK3v3XumhcxjK1kf7gwl5EVoUiIdmsVJLg8/0+nv3Xuhj2hQfxSnljmdoC1jRVMrFIYwLoTILfnjk3/1vfuvdcajA5jHVLJIs0gRWLxj6eNnuskeq9wfr/rfge/de6yLFWQMjh5NMjAKn1MarYkOxAvxfn+n+v7917oe+toJKknVKFWFi2u5BAYEpr+uq34+lvpwL+/de6M9sGop3y9PJXKcl4ndXjkPjtpJEYLsDxexFubcfS3v3Xugs+Wu64YsOtBSxR0TsC91l1mNinoRr2AXj6Ef7H37r3VQ1RQz1WTkqp4neVpdTyxqGiXkWkYEmxta34/1vr7917qTVTyKBSQRw6mIiExjKEFyLyi300/Um/0uB9Lj3XunHB42oparVXVcixK4Ytrk8LBCGBCx8c/m4JsbH6ke/de6M1tXfGRoDBDTVBeABV1QSkhQoFzZ7Gx5JB/F/wAe/de6Mdg91jOUiyAo4YhBqUqzOAUuA5Nibf7e4/qffuvdKB8XLU0N3jiJRlDxghJlDN6dJHFj9Tx/vXv3Xug6z+Hp6yKSGoSMwiRomj8YL6NdniLG4XV9LgX4vxzf3Xui/wC7dlUEddVVWLpI8fTRRgw08DtO4lRPWuo/S/8AUXtx/Q+/de6ASuw9LT5ESOI5CqNNJGGZlDMShEitwebX4uLf7b3Xugh3LgGosgZ6cwa3kEwCkBRxqISNf6XH+vyTfj37r3UKGhNYzMYJjVF01yaLLZ2+l/wB9b+/de6WFHtBHlEhgLtGxbWsoblksWIAsQD/ALz9Pp7917p/x+0ammnadmOifiOGY6VcK3AZ/pfnjj/WHv3XuhHxm1PKGrEpJIY4Yh5AoZ4rr6TZwR9b3HHHPv3XuhLwNHO0ApZBDHBayB4AWP8AZdCbX5B4/H9Sb8+690KOMwlKtFAKWVkQzOssLXVxIgtqefgEXPFgLfk+/de6efA2JjWjWRfIXEjvqUsxZSGCMvB4Nvz/AK/v3XukvWoKipip1ch/KDpckak1hm0OOQSAL/X/AIn37r3SQyEMklVPL43LxVJVaZ/V46dW9JR2uTx9L8/n+nv3XukduAyOVgkRWBJ0BHEZVGsbHSL3HFr3v+OB7917pcbBWOB6YQmqp5SWHm8PliAXgeORrg/WxJB/4ke691a78YY6kSQzzojEzh45PU8yFWsrKQVKg/Urcpfm30Hv3XurSdr7pMMyqpLBECS2clRwOUYEeo/mwsDaw5v7917oUaTd89NJG1PXztJdCsEYKlVvbyyuxsCtwf6H+nFvfuvdOld2wmFnWZ8qZUiUylAVZGmIBaObUOATwTcC/wDT37r3WTFfJTZmUxsrT5SjSeOqmpqiBpo4lWdFBcliwuOQVN7E3N+PfuvdFS7R7Kx2cr2GLn8oLvcreSIuGsygg35FrXvbn6+/de6Q+NzeONRS0sjxw5GYsy06eTzSqo/ckkZCA6rcEjixN7m/HuvdCjQ1tMaFTERYBUk1sIklkRy/kuzMLkGzC9/9jz7917qZSZaoMgMbqApDJZyuprcAOLGx+nJ/x49+690sJNxzVk8QyMxkaKJIozPK0rRArfxIxP0N/pf8e/de6eaOskmhd6VXWO6tKiMOUjb0u9+B9fqPr/T37r3Sjp842PaZWjFQxijWB2DO0UlQA8Y02HFla9rkG3P49+691Mg3orNO4g/bpkYNJpQsI47DW4vxY6r8W+nH1v7r3TZWdjYyGnJhqZlrInd2iZfU0NgUeOQBQwNzwBxxc839+690jK7dc2WBD108anU6hUkNxM1yFNzz6eSbj6EW9+690zM05vokkmFQTaVkJVTawaUAjj6DixH5Pv3XuueO261Yz1k9ZS0M0KmNQrspIcldLBtXqFuSCBYiwH5917oQcM9FRNEHyURMahQTK6KzXu3LkE8/7G5+nv3XuhGod+yUBNLHNGy6G0/5QdTsTf1szBQBc/Uc/g+/de6Ejb+6IssCskpViWCsoDKOADqIAI/PNyPz7917pc1dFUU92aKCrL0yyBhOJCENuAiEc2/oTY3v/h7r3TH45xKWjTSqxIsamMXVXJBfQfob3BNzx9P8Pde6l6SiiMxyEm3mbQq61a+kkC/055A/4i3uvdZPHFpfxhmZB6Vb9Ss9wXJP9bfSw/It7917rHDDMahH8LDSAVW+pLi7Fvp9bj6/0v8AT37r3ThkKeSoEdUKdKdpFVOAxVypAYab3Fhz/wATYj37r3UalpZZJlV/GoYMDIxuiC3qJJH+2/H9fx7917rHNFHFIHFQhMb6UDRn1FLk/QfTn/kfv3XuoEvrlDCJA1wVJIjSxN2YoLAn+nv3XupAdnkRgEBjI0qH5LAXJtxe44tf6f4+/de64tBI8iSRBhY3kIIa62JP6LW54+n+w/Pv3Xuu5YqjSQBI0YI1HX6j/aBcfjkWtfn6e/de6bBBBSVbTxwyPUSsXeSORv22YWTUrkrb/DTx/Xj37r3Tz43Kr6Fkd5FaUlwrO31VFEZUcHVa1h/UEce/de6doagmImWLW0bGIpUv4Stzq0RHgFh+TY39+6904iWhMEklRGFlBJghjLlU4tr1A83/AKE8c/QXPv3XumfIV0bRqVZQ2kcHi5tb/iDxb/Yfj37r3ScTJCSfxWAa7oCWEd/p+n8X54/3xHuvdP8AG3jiWWRXWTTpVmsQQSbDV/XkX4HH49+6911CJZCBZPGoI0kgadXBC3Nzbni/v3XunanloaaGSHS01VKyKFtZVVTdihH+BH1v/sPfuvdQauXxzSMxKuDZdV2CgEFQdFhz+Pp/Qnm5917rNHOzuzWRmHBkBuysLKI7C3H1P9PfuvdPCI01OqBo5GKgMXFjpAuC7f8AFLc+/de6bGQoWVj+lbW+uq5uQhA/Fj9b/wDE+/de69GII5UI1IXA1ob3BCkfUcWv/Tn/AFvfuvddyTKZGjKkQsfze2pPULW/H+++vv3XumaSQBiwj8nkLAqQWRS3Go3+n4/2Hv3Xum6RKlJCRT+mUizqoKhdJF2H45/H+2PHv3XupIpkiETCQuH5aNgpVWFvUCObA/7f6/09+691yLkNZrMug+pVA188EL9fz/sOffuvdcW4FgApdRYp9F0r/W/+F/fuvdScLWS4+tgl1KdMret3Yh1LH0EX4vwbf4X+gt7917oQchFGYDlkcq8wGtBp0gtyRpH44Jv/AMRx7917pNipZ4iI1N1DrITps635IP8AS/P+tce/de6aaj0FTrDRs3EovZ9S8hfpxf8Aw9+6902ftX/sf5z/AFB/1P6v9b37r3X/17lsutPJXSyUYeGASOUUnSyopKMpI+o/H15HJvf37r3TWkE0rLbS0KySR3JHqR11svP1Go/T/jfv3XunKCl8kYiYanDosCKt5GD+l1hQmxABJN/of9Ye/de6UFNBLjYpI0jdFnZ4TIrhpSwXUPMTzpvzbkA249+690zzeejj1KgnMgtKXA5djq4BB5A4H9AP6W9+691HSujUAhGfU2mw4EMyoPUw/Kn9R/A5+n5917rulnUOYGCgSFJpjqMjq5A5fVwbizKDwAQOLW9+690ozT0VS7R42paoWKDzSGqVYislrvGddgRe9hxYAf14917pnD+B45o5DG6ltLxMUlhZidSoyG6i9/pb37r3TlBWR1UUgq6WWpM37dPM8hULLquskjrcst+bH6H+vv3Xuo60UiMkomlMYkAld2A1E8sEsb6Qbj6D/D+vv3Xuo9ZDL9w8Rk1xARvG0A9J1Aa7N/UXs1/9iffuvdR59SpIFYRhHVSrxi6i3ARf6c3Ok8/4+/de6c9EkVPHrkSSNiZESMkKsjrpUFR9DpN+T7917pl0TNIVmXSoJ0gWubfoZCv9DY8e/de6nEyOrRlRpBDkG4Istiuph9fxb+vv3XuozExDyK1wqnUoPrBvcHi1jpv+b+/de6U9NnGbEfw5KWVAzq71k7B/QkllhVCfUungA/TgAHj37r3XVdkKEQww07TCJ0vKrx/bvc8sAijgE/Sw+n5/J917pPhtQZmumt9KuSfSrWKG5/rxfi/1Fvz7917rOGSRNJS7LIFDx2BZQLG5UC17fm/P+vx7r3UkeYyQ/vvTlJVL2CH7hQboPUPoPoB+Dc+/de6e1r6mRpG1yJGySRqZFSQMWb9yT0kgEcgHn6e/de6jSZQM0SmpcTJpW6E86eFOheACAP6f19+691mnaV2iqC6hQQraVIa2iwvF9Ofz+fzyffuvdMrqZZkCSW0l9F0CBl1XbSoHHIP1+v8At/fuvdRl8UdQYWldJEBLxglrK4uRrP1vf6EC3H9Le/de6lPCDFDPDKhGuWEwjl0jRdSysh+vNgP9a3+v7r3XFKowrErh2LKTYgK12Jb1A/gD/WsP6/X37r3UVpbnUzBGYn9LAg+o8en6f8V9+691KpppVkVHAnQgABdWocXHk4u1r/2TYD6839+690+Pj2FD935EYOxVE02DXvcED/bf7z9ffuvdJ6WnAv6GMRJIMbMBCyelg6cfU/7x/t/fuvdcKakYzCADQhYkgi8nPqDi39b3A/ANv6+/de6kyNLTmWFhqXVrWSwDO6Cy8nkXH9QP9j7917rDHMSVQRmTySL5Qb6lYppUsT9SB9Ppx/re/de6412Xx2Jhklq5Y1REaSNFbTJUGO+tQl7ahb/XPJJHPv3Xuq5O2fk7ks1uOfb+Hq5cPiYJJoVgaQpVZBomsGZQODe9vxax9+690Rrv/uSJdvxUNPWTvkWlK11Wiv8AcLTuLmLWxAAuRa31P449+691VL2dvpafI0ySTs4VGmkDzapask6Ynl0fhT+LcG/H1t7r3Ret+b1wQMD0NNURgUsb1Zqah5DUVpsz3iHAXWSRY/T/ABt7917oqO8MsKus1UvkaSRjO4UtrM7MNMNjzpsQFsfqB7917qx7o/A0HVHXMOWr6WM7g3TQyZCVpPTJT00kZaBHdueAVYjjkm305917oAd8bnjqJMrMKySqmgmkmkeNj6NbcRa+f0hgf8PzYD37r3QY4DZO+uzskmE2VhsjmqmeZdIoaWWobXIdSys6ji5axP55uPqPfuvdXM/Fb+TD2Ju5cbu3vjIybRwbrHUx4GJGkzVXHJ6yGA/zYNrj/A3IB9+691e30V8RujPjnjUl2FsPGy18LSN/eCupYazKetV8itPJcrcknj8D/WHv3Xugt+Ve590puqgm228T12NwXmxFGoYsK6KR6qGpg02CkeMeQGw02B4PPuvdIuft3OzYqood3LVV1fUY+JJ6U6g9DXPEBaK/pCq3IQXBAuLe/de6LKRPuuPI/f1L0k1NWulHIjlJElpgAkxcWKN6bn6ck8E+/de6sO+FHzBqcHuOPp7tLJvFUSmBNuZLISXSvS9o6V6qQgIxtZbk3FvfuvdXRz5Cmq6amno31T1EUekxlWs5FjqIv+fyPqPxyPfuvdRqjGrVw/ukICD5E+okb6HUB9bkc3H+29+690HOW2/FJ5qeekWrpJllSWKWIMqUyxc3D8Wvz/seL8W917qqD5LfBfC7hq5t59cQCjy4809bjY0CirZ1u2gJxc8k/wCN/wDX9+691UluLa+a2llqnCZjHT0NTTzi8dUsiySHQCES9rrq54/wuffuvdJfNxjHRxuHkeqkaIOkZu8A4ksxH40kf0/3j37r3TYP8s/edUa95IwumMl0P0dj9eRbji/v3XusMqSur+GSGKREkmkTUXuQxIiVif8AYn/Hj8e/de6T1BAEtPUUEzVTS1EomViZBrJbU1vxyD9P9sB7917pC7llnkMcBlmd5NTSl2ZWFOxNlLD/ABAA/wBv/X37r3QObgwhmmp1qKCVhYyUtONfmdl9Ky3UDSTwSAfrYm5Nx7r3QbZ6ipsWkgqJ1p5GRmkjeMaoyV4VeLcggn/H/Wv7917oF9yzV24cclBEiGhxSsAG0RMyO2pSCANRuSLH8f4+/de6CaHbM0U0tUKZ41p9Rd2ifxgsvIjP+H4Pv3XuouC27Lms1S0dLAZfLWxDUqXWRl50heeB9D/j/sffuvdd9z7GyNDXnIpQPDQ0sEMEhWFkMsyKBIFkA0jkG/8Aj/vPuvdF3anTTIbiN1IK2IOlT9AT/hce/de640qyRGwYMpcHyEkNpB5vb/ED/eP8ffuvdCTtueGVzG5sHCiPm4uWB/URbkWH/Ece/de6ECuwlLWwCFomjvGWSVASHDetYwAP+NE82/r7r3QX1uCqsHVR1dGX8yMjqUVkUBSCvP8AtPP1t/rfX37r3RiustywVtShrpkWuKDXyCJn5A+vJtcD/CxANvfuvdHh65rctSpJU0wWQM1wwFgvqOkK/BBB5PPv3Xujf7brayvehFTMsl08csz3eSaVjqVI1k9J/F78gfT37r3RUPkj1pTUWQfd9HEFVY5Yq6Ip61tYSSG1vqRfj8G354917omdLQ5SSeGvoY/LHyscMcYMhAbUouQSGIH+x/2Hv3XujWdV7/qqCBFqzDHNARGFlUmo9J0FdRIFx+bix+g9+691YFtLd1O8WJz+KraetnhpXkyGOkiNgR6XGo/UtbVxaxPH9ffuvdJftbYOJ752hm6aej8VfJBL9g0qRs9PMgJFtVzpsAOT/X6AX9+691TLNRZnqTe0OA3IrQ0eKyMIeJR45qmmMup0gPp1FlsLhiP8L+/de6tM637uwWUx+Dx9Di6ZIld5lniikWoDFRFRxVMrfQi92/skm1vfuvdG5xOdpMop8gV3JsxZkRQQw9ARbWAN7cf8T7917oHO1dpz1EU8iUrTSVaubI5sVR7qFCmxK8ctc/gH6+/de6IbvJaXAtGgppocuk8zmtWUuojVfGYZkYkW44Nh7917pRdP70rsdnKSWWcpClpJjIChmQPyYj/a/HB/1j7917q1/ZGfrhFicnBpjpstrVQEKpeOwR4y11uDfUALXuCPr7917o7+CeorKKgq46aGqqqbny/VSwsCxB+hAsP6X5H19+691g7YM9XTRNBGpnakRY3RQxWS1ytz9bfQfU/0P19+690Wfa+AyEeVeoNU1MwlDzRC8TgBiVdnP149VvoPwfp7917odt8Y+gyW1Yaq5q2poijP5gVZgvqJKn+yePobWJ+nv3XuiKZbCUdBU1FTJNIiPMZYWp3LMgU3lZjfkLz6Sbf05Hv3XulRs3KzY6SVqaWqyEMs0PjJKrE8T3bR6P6WsRf/AG3v3Xujw9Z7oTP4eXE5CGJtdnEMAGqAKlgxAsbj62vyfqL39+690iN70q0kU1M9RPEjTO8DSBmZXJPhTQvBBU35/rccce/de6BzMbnodl0i1Wer1pSqNUxhiyCVEBa1mNx/ibjj82sPfuvdAJsr5gZTPdk0G39v0s1VRjIxUpaNmaEQu/BVmPFhybWAP9OD7917q0Kn7CSOeMCSemkkhhI1koBIyj9q6EgrfgHk2+tvr7917oVaTfH2ccEzzxXcJqVZA8ZKkcF0Nxz/AFP+H+Pv3XuhAxnZS5SbRUzyO0mj9qIqqXVrRBWQAkj6nn6c2vf37r3Qx4PLmWFQ+hkdkZVcehibIwS1rm9yL/7D37r3S9gYSSizKDHqDF2Meq1tKhQOR/Xk24J/x917px1wBisZSZSgLpqJ8bNwh1L+RwbH/WNuR7917qHUzsV0GUuANKrr4J1G5Gjg35/J/wB79+691FWuQHxgBQB6lUgB5LB2QsOALc8fn37r3XKCINI7CVvHKEcKx/ckjj9AMZPIKgf7wL829+6904TUExBMcitSSIVDSgEyMCDEkSx2IbkXJP1+lwPfuvdNpWaMlJBI2lHeRS5sHP0YKCPx/Z+nPP49+691AqFkkhMiBDGNCtqUD1IPppHpIB45/wAL839+691hgpUEkkmp5BpUsICDIXAuxjjPH0uSPoPxbm/uvdS1YA2SQw+S7xl1dZVsbCw+hb+twQDxx7917ruGJJpFjklMoAHkljB0cMGUMG/V9bEG4B/FvfuvdZ5UgfR/u4RXVIwkcbpGP7WthyTwfyAP0/4+6901uiSpMIUkKFxwFKyOTb1Mh+lueV4P+9+691Fm8EVldbSaCkoYaj41XhiSDyDYcfT+vv3Xuo4D+PTTsNQeQGKQsyrGxGoKWuefr/hyL39+6906UVFNICqmJbWBYExU6xqtiHZSOb/km973FuPfuvdT1p1CiJxLJYnQKeMsgCgkyowsdQ+v1+n1vb37r3XQMIWWN0Zqh3TTpaTlbfrNzYk/kfS/FuPfuvdZkbT4hHp1tfgnSbf2ksOOf9a5/wAffuvdOQRwEdnWDULPGSNA/D6nuTq/pz/r+/de6Jp33K8uRip1kkYMw1IAWGlgq2UN6QeRe4tbke/de6LDvTOUeCxUMUtZDRwwQs5ieRNbThSSXYH8n8fT/D37r3RBd29xRUeUq5jRNX/aRSfZJER9sauRCY5pi/Lr9GKi5HIFvp7917ohOcnzG8cxVTVoaqq62sleEyB5IGLN6iqz3KqP7P8Ah/h7917owfU3TWQo2ir8ikiU7WMsMaoY9JN9CBvoOPqPr+fx7917oyuYyNLiKeMJDPTUMCrTNo1GPV9Gd2U/W/P15vc3v7917ou2+8jiq5o1pqms/a1+c0zsI5XIJLNqN2F7Hm4+o55Hv3XuufWeBpqvIUQ88kmuRZRHCis4YORqqXYW/Fl/ofp7917o79ctJjcPGYBLMYY18VOsbMsrBSzSyuSfQtvweeeBYge691XB3pkq3K1dcxVI6Qq6SwwMRT06lSNSR/UA25/x+vAHv3Xuqe+6MO9I0z0mQnkkWrcxUqwMsLUx+pBH1+lzY/4j/D3Xuhy+Cmx8ruXftDUpRvNSRSKaitijJWFdfpV1+h1cDn6XuCD7917rYfyIpMFiYKGGPwiKP1yvb01HjvpjNubD63tyQPfuvdEB7e3NXVlbVwwV0iFJZEfyKWkdAbKAQOBcDjj8H+nv3Xugw2ItbVZS0I+4bh3W5DFPrI/kf/C1wLX/ADc+/de6OS2Ulo9pgQQGFDBfWkR/cFvWqq9/rb8W5HHN/fuvdF/ylNDWyPHLTrPFIzOdZsVP1sD9f8CP9c2vf37r3QQ5Kkp6GqWaIPr894YlCOsao2kA6xqIPPAP+3sPfuvdSjXClx08SUaaag3MEilSfraRWQfQk8A/T/be/de6Amry8dNnYmLOJYqtVQVAHiFnsEivyCObH6m/Pv3XurFOrsDPuKPG5GigEkkehpxJe8IZLpJqXgqCCefz9b8e/de6F7d8WUoIKaFo4kMsXpWFbytbh3IBNv8AD82/Hv3Xum7a1PDTVVPU1YStjlAVo53kSNZHLKxkfVx9SB/xT37r3Txk66nTKTUmPh/gwhinjjanlJ8kjC7eWVeCth/jweSfp7917oM93NHT0UGBmqYmqary1T1UM8ckCRMFeOI8HlrH/EHni9vfuvdApUQRU82mYCQSxsJJYApETM2mwYgcgC5tb63/AD7917rBJQUcMhVFUqZEdp1jQyEgAopYfluQRcH6XPA9+690qsRSR1Z1TymmDIxMUkZIQMbXjCcj8c/j8i/v3XuhMp8NJFSpFG6MzIFVXKqHRVMhXSOf6ckf4G3Hv3XuuNTDW5BoMUyvLDrDFNLJDTsEViyKbcG/1+hFv9b37r3Uhtu/a0pi8HlZpETWdCCwfhiBYkXP+8D37r3T9U1AxFIJ0pIJy1OqyGTTGsJVTd4/z/UccX4/Pv3Xug4myFLWTxo0cSSTjTGZHGldZJBia4sQefV+Lfi3v3XusdNK2Lmjlq2knDM0TgfpEYY6nUL9bcEn6f0PHHuvdL18dT7jo4n1U8YVUSaP9IVC10cSNzcggkE/4H6ce691m2/1/VV1fLSUplSGGoEeuKNZzLLNGXjWKNbWB0EccXNzxc+/de6d8NGKMPBUqUNNOq+ZkPkLCQhkaFgT/gQb/wC829+690HHe9PS5fbUqLT+GUxtFFKCFZy9zr0N+fx+eLXsPr7r3RAtsz4+myb0kyrHUUsgcySNaSdID+ji3BI1D8e/de6ESPLNPlGSrZ2llQ6JA2lgoF4kDcc2sP8AH6e/de6WkFJUQOJDN4PQ4UNLdmjdB43YD+weSALm9/8AAe/de6UiZiSfGxUEzGdI2IjUmwYMhUkMbHk2tf8AP+PHv3XuoeNiqMatRJFDIUl8Uo0lm8Uji7KSP9YcX/2FvfuvdLzAZyqyfkom1jQHPmqASjFf82qsx4+pPBBPv3XulvhJqo1aK95IWAXyCxIGgRuSzXvcE2t7917paZONGphBEJWdY5QWSMFVRhdXKg3+osbn/H37r3SdoYK6ihV461pAfEzgqgPqQSM5AHHJIH4A/wBce/de6fkqXhlSqiDQAymJpV1f5yUAiRk/3ixFr/Uc+/de6dKvJw5Kc+RI0h8YCfcXR5H0+NpFK/glTb/Yn37r3UKKgpJKcqg0PTXkqXUKHihbmMknlkZrg2vbn6+/de6f8PlfJjKrGwMFkqBTwvF4WdXjMhKTJK/1W5a5vcm4J44917p6yamjNN5YnVGgaJS6rM0jNdXsw5s31HBPv3XuoOJ8NPWRyKYw8ou7abNEIxoRQzfQ8m4HFrD/AAHuvdMO9ZIKeKskcBTCGETEAORJEB41En1FwSP8SR+PfuvdEmzm7cFQ5iSTMyQusPkKwyj1IwPp5F9R4HH5/r9PfuvdGB68+XO39r09LT4wqEhjiSNIgysqR3LF1b83Yi3HFuL39+691Z10r82KKuo6GetMixhlvNGFDsTzo0fgWt/tz+ffuvdWXdd/IvaW8qWKOOqKzutwhZVvKTySDySFt/hf6e/de6ME9RFloIaikdNUygOVQBTGFtqA/qfwB+b/ANffuvdQxAh8ZECxhdQ1gcq9/QSvFjcX/wBt+ffuvdPWOo6SZ0gadYDIQEdldy5IGoOyfp5v/t/fuvdQK+nNNVTwpMpCsFcxAFX44PqsbWtb/G/v3Xuor0s0FhHG6Go5SaS5UgC7lmP1Nxb/AG359+6900ioCv6VLyoxGoepWHHIDD/X5+n+v9ffuvdSKh2qUVZVcK4DTWC8qDx6rDm6kcf8Tf37r3XGioKaF9UEQp0mcs+kkO1gBH6iSebfS4H+sb3917pRR0HmKEgIVZwrEqCQVB0KSf6k355F/wDG3uvdZoqSIhjKWEisx0H6Br/pYKP99/vXuvdPlHiUcpIjWLyKW1W0AIAVsPra9/8AY39+69041mLspAYuUsdKqb2d7jQxsByT/sPfuvdR0oU16J2BdgrAEE8jhbgcDg2PPJ9+691DypoIKchkZHgVS7lkUEMzE2vf9JFz/gbcfX37r3Vbnys+R+E6swlSgq4DXeF444fuEEruykGQL/SxU/1F/wDb+691rdd1/IfcXY+4W+9ydQaaWZ2SISWiRQShChSRe1ib/X/ePfuvdFlq8rJDWCYP5pIZnbyO7oLPZQCoABX/ABuRf/D37r3Up5VnjFbK3jg1IZn4aKJ3AIUMxJJ5Bvz/AK3v3XumLPSpLzHIkrOy+MRsQrqp/wA5f6ggAfjn37r3SckqEqIpaOSOQxhY9dU1tLpqtojN7krze3+H59+690H+SQ0ld9vBP93SeRWUMBESkiaidRBPFx9ebe/de6f6bF1PiaXFBauYprSn1XfyCzKALC5ueTce/de6MX1uuRkxdFFl4/sZpw6SxTWFOkovZz+b2tY3IB9+690uKqg0pLURVckrUrNGGaZnaZVX/NoxHP8AsBf8W/r7r3WPC4+esqoIJJIp5qllAUtcxEycKxAH+tyP8PfuvdGn2lsmowiOlTTQCoESzCBJQ5kEih1BZRb/ABtxxf37r3Q99d4J5YZ3elVGXXJM8aoxU39Oo2NgCDz+eSf8fde6r0+YuTklzgp46mnYI7xzqkoRU0G2lV/J4554PH1+vuvdEvxiw/bF2iYuoZAkshjEgJJGmQ8XAtfj8/649+69031OSSOnKtTLG6yMVTQjMBq4vIBzccmwH9OCbj3XumCI19XO70qug1G4d7Rg2DaVVSOARwDf8+/de6UuEXN+bUUKxqyqWEhjhBv+p5Lnm3/G/fuvdDvtfceSxktMomYgupkkGt6chv7cbKwuR9L/ANfxxf37r3RvtpZOHO0yysSJ0UB5GkBV4QoAPAFmH+N/xcW9+6909T7VlminmTVMhMlzD42b1ghTrJIJK3HCk/05vb3XukLV9eVtbTSFodfjfyrEpjL2BKobra31It7917oA979SNLI1fBCkExcpOircvGpPOlfqRze1iT/tvfuvdF73ZshKKedWCGNFVFkICSiyX/Sx45+v9fpxb37r3QVPiq2kPmWNpkYoQY51RUiBu0jK39ofix55t/h7r3QnbSko6kCir2SnMpj8de0ixhIy3rGgWLWH15+vHA5PuvdCU9Ph8fXeOkqI83FAo0yhQY0Fhc31G7E/Q3/3jj37r3QjYemgr6F0jpRTwuUead5CiRqrAhDH+b8gH/X9+690qpsWNAkoqdUWaMiJANT6VtrkNgCATYge/de6wr56UNSGWolIQOIxpESyHgkAi4/19XB/rf37r3SswG1srnGqArSoYUSWyxpOs0koIGkuyMEQC7m5I5H1I9+690HeUo5qN6/7xDTZCikETwyLKut21B/S1j9R9AxF/wAn37r3UTXVfwsyiPySJDGysY2cu3PLaebD8c/4n37r3QRr9zkchqdmSdJy0xRRIHj1CyLquFAH0BBPJuT7917ozG0cRTyJSQwhqd5BE7yFb2B/SUA4BPN+OeDb37r3VovS+JjoMTRNHJJwkb61RY7W4Z5WFiV/qB/trce/de6Hyi3DNT1moVrEiUSTiFlVjGhK6rMtgD+LXP8AUn37r3S+m3mUpxMtSHBDyMiTWkEYtpMjIAAf6fQfW4/Hv3Xui/8AZXatXS01VTBmFNUKdV2DvJD4+U1xlTa9rgc/Xkcj37r3Ve1Zu/MR7grFjnyVJNUVBegjad0SNNas0hgc8qQTpLXuAbk+/de6Ot13uzHy4zG/dO9XWVPgapP9oLZlLN+BaxJsB+ffuvdDlH/A2qGrmjjiMKOsDKdLxRyp60RidXr0jXybkLa1ufde650uYAQ08UkwiRmMLKzaStr3Fvra/PH+vb37r3S3wGQ+5eOOZ43jZwCysI5FABsPTe1z+bf7x7917pdiWCMx/wCSxM8LKzSgySM0oBNiGYrYC4At7917pSRZWoXVJTwxMBGQsKKIuWZbLGhufwb2It/sbe/de6ktW5EzShVDzGQBfNOAadWUEXDWAudVj+OT/T37r3SOrMrlKIV9O1PErSMY5qyJ2JWOckGPltBLAf6nix/r7917rBSY9ZD5buQXbTqIMloyNehjwEU2BvxyPfuvdPzNSAjkvqUnQoDSxqvJDygW5/qPfuvdNVduHF4qld5JEeSK8niEpvLED+lRe34+n+HFj9fde6BfN90yJTyJQMDMZGYMNKLIfpdle5JFhfkG1vp+fde6BvcfcO/ZIJFx0U80i+SZftw7SEWFrBbA3+o4/qOTx7917qNtfufshZ4hkMJXSACORktLomUXVRLpsUUck3JB/pxY+690eTqvtTNZcQJPhKynmgQJpQMfSF4I/BVj+Tc2HH59+690djbO4I6qmjjYTxM8hKQOzsRYXdGIIYKQR9CL/i3v3XulwCLIyEBAFRdVySDc/wBefxa97H37r3XoybOHWUFXYBi176+TYEHgfj/fX917ryxTTFmcMCpC6iP1IGIXUV/PPJ/2w49+69050jLTyo7+qxU6VILGzWCm/wCD+fp/vJ9+691nlqVjcq8JUOCdBa4XWbXW/wDUHn+v+v7917pskqEiVo3hLiTTdrt6ebqRYj/G9wb/AOHv3Xum6RwUcEFWL/tnTqGk8jVqHBA+v49+691hZow4Z3Riq8i3A125S/8ArW+h9+6905Us9KsiShEKooUh1Nv9Tcg2v/xT/be/de6ytVxoZPCQ6yj9KgqFJP1IBH1/419PfuvdY5qh2RY/GAoVrFfp6j9Wsb8X45/3r37r3XUFLDM2mcqin9UjXAAKnltP1t+Pp/j7917rLTIKbSqyakDlQwUGS31awIJ9XAva39Le/de6x1FWNZkiLeIlw6zlQFH+BItcm3PB+n9PfuvdYIawrcPAskWkl5FlU6LjgoLfT/C1/p/W3v3XumipqKct5WI0Kf2rsWcniykD63Nvp/xS/uvdNE8Uy1SyyRx+KVQ2lFKshF20EPewt9T/ALAfX37r3TglW0KFArPECDwS6RsTYqL35tz/ALfg2JHuvdSpKlQ0aU7TlXjUs7EGz3+oC2/ofrf37r3UpK+GAt9xMqWWyMqh3YMP7Q+oN/8AYf1Hv3XusNdkoZLMZY4lbSno1IWXRpIOom/0/px+Px7917rnFXokQWyqECgaVYA678lixvzb/kXHv3XunMZaxSISsFI9XB0MQNWkgC/+t/j7917rJ960wUwupKH1kEDUCB6VvcG30P5v7917qO+R1MvkYBlcKo0kA3tyrXvqt/sPfuvdZXrSfGwIYF2V1NhYcrew/wAP6fn37r3WNWjLkakZQGcJcgAhuSTfm/0/wHv3XuuVTlXp1amZlald45fJ49SxnTYxAjm3J+pv/j7917rFPOJqeOK8MUihmQM1g8ZOoqPpb37r3TCJpQ2oJyjWVQykkW0lgR+Pp7917rJLVMkqJa5ZbnShCM/0ZGH1Df6xtwbe/de65eQRgjyEO/8AupbE/W/pJ/pwD/sbH37r3UqDKVywy0qVAaGRgZEkYkhR9PHb8cAG/wDU+/de68uUZUOpmBF4wVuFAPKgsPoL25+v4PHv3Xuulr2kWUMUvEOSWChgBqLIp4Bt9LH/AGHv3Xuvffp/tN/Hrv6f839NX1+tuPfuvdf/0LkqWmqK4wwxBVYukXkkfjQW0iyn8W/1v8Tzf37r3SwyOChxFRFQpPFU3gpKqURhSEZwWVFYDgm9n454B/w917qXS45IpEKhVUXZypJlRjHpBFuOWJCi/IItYX9+691nq6RmcSoHQm0MihBGVXQAZH0gDk3UG/IAH09+6901y4eoqoiVDNI51C3qWEA2Hp+nAH0tf+g5Hv3Xumeo29WUcZyEqJ9u7vCKr0ulzGNYaMc3vccj8Gxt7917pmWkWJoodIdAVfWiyOjXXWDrUgk8/S9wOLWHv3Xun6FJKwyAeFPt6Zmfx3TUqgkE6+f6E34vwPx7917rFHRhoZXeOnKtZgX4kHIHpIFwf6fT37r3U2SNxFTx0rRx01QxSUlgSVRbONXBIuDxb/eB7917qOJfERHG6yRoy3VlDiOVPWWJYfSzDV9ATe/v3XuufhkEhIBkRCrSzKo/Vp8ZGoH6BrkD+v0Fzb37r3XqrHyKUchXVhe6sAHP+qIH9f6/4fX37r3UYRyr6GjMaoSUBX1aQDctf/Enn37r3WNSQQ3j8jWPP9qw5u1uf959+691gklaOULJ5JEkAZlUFrueVuSLXuAf+Ke/de64ywv5F8WsQuut3eyr5CAdJYcgfn8/X37r3UwFhHFMZgzqjaIYkAbUJNHqf6nn8/j+tr2917p7p43WD72to1qKQq9LHE2kuZpV1+UkgGwJ5/5F7917pLzSKIGpo0KEPqILM+kfW4J/PPFv94Hv3XustLMqB+ZDHHzKoNiHtq1Lb6/n6/nj/W917rqqrRrCp676TGwsHsWuSlvoRexF+eeT7917qTBlHgjk8RVyzyeRrWZo/GE8ZX6nn/Dk3PPHv3XuuqKagGpmWbytAoHq0xrIHsG1jlTb6WH+N/fuvdPUcxZWTkoCqKpB8nlUlrAAWsVt/ri3559+691GFQKCpgrL6iWnLKFWQx3GldSn6Lq5FvoCPfuvdMNVljUTPUNAqNo0yaBbWVsgZQBzwBcf1v8Aj37r3UqnqAT40IJZIlk0pcIHLMVB/qRY/X37r3WWYNBCksbI1Q0SnwupYkr6nYk/jQBb83P+2917rBMn3CwGNgI5F8yC95FLEnxt+QQfrb/W/r7917qRTQLA7tJeUqB6VJ0qXUMoLXA4+ljb/XH09+691J++rJB4hIswSVmWOK6KABwSB/gb/wDGx7917rGkxeFlEhaommkCvF6GOknjgcAEcf617f0917rjC80MkYcsJW9TtqY6gYgNBPJtb1f4H6/W3v3XunVIXrEIeSNmVkeJwh1EollQsP62ufx/Uj37r3QY9g71xHX2NqMjl66mhlWMvDAsqrJJPqOi6C3FjY/QX+v+HuvdVUdnfJzIZLPx00ddM5et8kUdLOwCxSOYZTFbgHxjnn6X9+690UzLbgoodz5DO5HJyTvSS1L4zHMNaiWVy8UspfhRY3vfkHkfT37r3RM+198VWSrTKwV6czNJPKz6oQ4kZmHiHJt/j/T8fT37r3VdXZu7ZptxySz1CmKUyW+39WiJDqQWa2kfm31/Nj+fde6A3L7oWreSVg3j8RVVaS4eRW4JP9SRf+v49+690u+hNk1HYO8lkqiiYPFeCtys0iB2keOTzU9KSbixYcj+n1+l/fuvdHL7F3W9fUy41sPLMlHEmNipaAyyBw6rBCqRRgn8A2X/AB9+690en4q/yo813ViE3tvPI5fZ22soEtRVdMYqjIMF8d4IaizBSoI1HgkX/p7917rYY6A+InRnxu2vSUOydt46bL01LS0lduKspaafIVVpLSu7MCV5JPB/2N7X917oW9zbgSgRlS00bSSxwOj+lo0UggkHixAsP+I9+690XveG+6mKmpaejyEqI/mMtLE51JLo06i62+oFwf6fj6e/de6Kd3TvdcJiV3jPTtLNjMbkIKk1UUtRHNBLRGKWmlMXrCSp9TwFvf8Ar7917quU/LHenbmQan2NgkxbUH28ErCkjnFe8cf3E7SyVWlTA3KqFOtrG3AHv3XunWm7yxuztr5vcfa8RxWRJqa6kSjVooq2SkQiCCmi+t5bIOCQCTySL+/de6AnYnYOc7sy828mGRw1JSS0tdTxDyU8sMtLVsY4aAx20rEgQSuWNwAAL3I917q7T4kfzEK7auUxXXndNQxw9fVR0OF3VUyBVpXQiGCkyTgji4HrJHNgeRz7r3V92EzOLz+Mo8ph6ykyVFVxRVEU1JUJIkoeEcQSre6lrsP6/wC3t7r3Tq1C1aBEWtrjJZgqpeMj1R6QPx9Dxa/P5v7917oNdxbMqacCrxcyquptcEi6iwVSoUi/+HH0uD/S1/de6I33n8ddpdvUbrlcVHidyQPPHSZBIljlZwFeFjIoF+CLX/5H7r3VKHePx83f1NXyw5zG1U+HmrpIaXNQRzVEXl16xLLoB08EKT9Bz+B7917oAcjipaRIVPkCxoZKZwCqPyCzc/4n6f8AEj37r3UWkp6iS0rxp5nLI+uw4I1R2Q/Qgf7c/j37r3ThVU8kMEUYGmq8EjMdGhW1CxAa3I025/B9+690F2dxKVojgeqvJKEKoZUXxrFa6mUfW9rkf7D37r3SNzUc8REbQTwyGEskoFh4Ebxh0Lc3LXHH4t9ffuvdA3uqKGZI4a2iSarcFQ49bOCeJXW/0QWX/bGx9+690gW6+jqIUaJX+ymb95wNIWQmzaQ3Nrj6H/X49+690hNy4xsbSS42DU0brJEvBMmoxiKIsT/ZAUsD9b8H68e690NPxd6Jqsxk5d110Jnx9Nqo6OFCRJUVc7aVeJDa9mBb8j/be/de6O38sviomH+O9XlIaJjk6WmbJzMEAdle8msm1/06b82vyOPfuvda4VTRstVLSrG+q7KoABBKkagxI4IIt/X+vPHv3XuoElP4VeMhrrcMWABBBF1H+3/23+Pv3XulLt2sFNOjSsioFABut1sNAJ/px/rcf7f37r3Ri9r5GDQpkZJ/uVXxBYtZWw8anUbg2Fr8fXj/AB9+690qcpseGrojUKjS1sgZ44fGQVjZyoAQC1yT9CPr9L2uPde6A9qKr2hm1rj5IBDIyhGUqx9WkagRb62BuOPqffuvdHS6j3VX5GihlSqeOEvJPMqaWAKkrp5/qP8Aeb/7D3Xuj1bFmlyiwCEyrEkaljAJJKnyKT6tAPp4YXvxx9ffuvdLvee36LOYKqwFdTrU/eUrM1XIxeeOoSMRoDYgkgkXH0/x4A9+690QjAUo2tn6/bNZR+QNWyQRxLFrneITEvMmr9Pp/PFufr9ffuvdZt6bOqsbU/xLBo8OOeRpSqL6wX9Lq7fUc3J55/2x9+690IfWW+5sLWR09MxkZxHBIJDZJAFsxOofk3+hHP8Asb+690dXaFRKyrk/uFFJVuIpoIpWaUBiSVaNeVAI+o5+nNvfuvdAr8ufj7i+y9sPu/b2ONBuTB0hqjNChY1UFNFp5kU+okgtY/6wBt7917qs7qTs3J7eyEuAy1K9PLTTxQzqyMpkeBrvIxI+twWsP95+nv3XurPer9+pl5A+mN1YpOWdiFLRDSVNyPwAfxc359+690cVoYdyYdlhiWQS0ylniiDyC41IEKm+r8tbjm3+I917qvnunZEwq650xpD8sjJE5NSEUKZWVTdR/S4+liffuvdFP+4yWIrURng0x6WiR5SJIyAG0AKRax/Fv+JPv3XurAuh99ZDNUdHR5DITFY0ZKGMTLJHC4Gp5VjbgL+CQPyfz9fde6uA6byeITZjtV5d5s7ORHS4yAM7SDlHZ3fhQeCLmx4+hPv3XuuXY9fXfZUpgRI5UY62curxKty40fp5/qOD+Le/de6LNW7oDMzGtKVPrVo0VlcsP0JJYkWFrfXn8j37r3Q0bXrH3Ptw0KmEVUlNJFdQVhIA1EsSbamt+Pzx7917ot3Y+31gemo8RFUie7x133BDDzWuJqcR29ABsdV/9a/v3Xuk1t2Ou2z4Xq5oZaOWVEWGN0aoLnhpEisfTwbkiw4vzf37r3Qp4veWZwdQgwn28dPJUQuysGecsjWOpx9frYW9JF7jj37r3Q1VufXc9PTzySRnLCBCtNFGup5UGkPp0k8L+eRb8e/de6Jtu7r7e/Z+6aiLOaqXEUc0lGyvEYwYfoxR24NwAPz/AEv7917oStjdA7F2LkITt/ESTZeVlIrJtE1wEvNJCX41gk6Rb/Yce/de6GyTIxUAjSaX7k0yOjQspCRAHShnbi7EgXt/vNvfuvdPn99irLTY80q0VTRpDPNKXepkneTUkNNSP+m3HqFr2JJ9+690+47N1+DzEclXK8BvDI+tgoVNIaN9Fz9QR9P9t7917o2O2uwphHTvUSxVDOysqxuihE4UNZCBcjk/i/v3Xuh4xm8aZqaPx1GtSwspYeQSSKSuog/g/QfS34Pv3XulVFuER+OeQvJcMIlY6I5TIP3GKrwR/sLD8W9+690yzZ+AmRVfySeRrIpIMYQ2/ZKHn83vc/63v3XusVPlknEjrIukatQMtzENY0lyB+bDgW/w+nv3XulRT5OLyALKkb+kJ+pw3FroRx+Pp9D/AK1/fuvdPsuUheOGMyaSAYysStcN/q/oSL3JN7c+/de64+hlCxOJJNVlUyqxlU8yM/j/ACCPoLH8G/4917rkrX8sfiUoABcAHVqFy35/rbg/42vz7917rqJUieKUHwJdmuv6vVwwN/p/hY88n8n37r3UR4JfuPIEeSM6yswUsLG7NpIYD6fXi/5Pv3XupQycV441g9aBY0LjxSK97aniPBBAtyD+L+/de6bagSsJHVHV5owB/m2Ebgi9h9Lkf63N+AffuvddKypIolWXUgusiyMAsSizLJpIFiR+bkC1vp7917qPPLDEUYlZRKGAjZF8gLHizD8WHF/xYn8H37r3UWKDxyRyItm/tQs7ElS3NySbc3/3n+t/fuvdKmlqWEMkcEMTLKnjqLoWEVrA3Ukg/Um5B+pt9Bb3XusdQ5Zo4qane8I1tJEC1xe5vqtYf0+n9PfuvdQJFZ5QIleBr/RSoS7WLFifp+b/AF5tYD6n3XuuYUQSRRqdOl01TEiQE3J9Tte1/wAi/v3Xup8glaMtoMhYtIdMkgU8/lQdNyOLi/8Ahb37r3RBvkHkcmmW+1gaNWdmPhZiHSINdjG39b8/Xn/H37r3RF+wKWTIYyQVM13m1eNy5sLekFz9dX9f969+690RHeu0c3RzSNEqyUrSqFlcEKHJ1DxyGwJv9T9f9hx7917qHtDadRNUPX1ZYVUbKPEQrXKmzHULXBH9ffuvdG4xu8sTtXbUkSeOarSEU9RFUJGXjd19HiFvyfpyBz9bX9+690X3J5PI7mirwa5sfF5XmWlkZkSoYHUTGTxx9Ba1uQffuvdNGH2w+YamBEsyF3SQlQYy9uDqQDgW4HA/r7917o0/XuwNrY/B1WRly4oMtHGVpcetOXEjAgOxZgRc2va1vyPx7917pYz+eDHymSSQgoWpZL2JRAQQY+RY25BuLE2449+690RzsGio6mtyE9cAsUrS1DGJIVTx2N4R5BYG/wDSxHNrX9+691W53di8PVL4ImRWVG8OhVVnDXIjL8XP0ub/AO9X9+690Yj+XtjK/EV2TmpJCdTIZYXiLwuiOdIRgCVNvyD/AEufx7917qxnsjclStDVyzPJrDKVjBa8RB0WiUnkkf4G45tex9+690Qne1bJJW6WZvPOzGYEsWCtZlJJuPyLX/2I9+691l62x9cM1CiTysjFWe7MrMrsLxoVFuB/S3+J9+690dfLVUOPwVPH9u7eODTeUmYAkhVUqDz/AFN7/wDEe/de6LtkvM08wDhUaTyGnCoH0k/oEijjj8GxA/2Fvde6BLcczS5ExQoUVJGKN5PWmkG5QL+T+P8AiPfuvddVFT9xj1QVEME0cQfTNISzIgPJB51G1ufp7917otW5a6B81Sj0Wkqo4WnIZGg1sdToG4P+vb6Aj37r3VtPQ2bwmM2fEhlNRXxwRsZ4mCRtD4gGaUfUkj6AD+luT7917rLuDepWsnnjl81NLLGInRtbLDpICoh+gJB5vc8XNre/de6TlRulaiBpIo5Gk1gqqsYm45NkX8Dm/wDvP59+690m8xvSonmpCjTSVKROnhBAE8ZexGgcWUC4/P19+690npMvHNGHZnoyS0jGq1aZJNV444ifoRcgAWvwCPfuvdN1RV0cxiWepIKsWJRVcgSWJEmu1hyPqT/rAW9+691MhenqRKlAIdDcmQTie8kfPEQBt/rDgW/H1PuvdOuFrEiqZjJOFYgU9z5WuFNpFITkG45B+n+Hv3XuhPw+UCOGVUkV2IjaRUdg4GgFCeVHH+wvf6+/de6X+Op5qiVXd4lcBSQ45SNb2gDD6mxuD9STzce/de6eM5i56Smp5qim0alMsLoLDxvdQR/gPrz+PfuvdIyroBkaSOCeIyAyI1mY28aSDgX+gtxY3HP9PfuvdJrP7Rp/Or0sPhtEH/Vr9aE2VVQsthxe5/rxb37r3Ub+BhadZ5C3+ThFPmZtQB9UuiM/hgfr+bD6e/de6f6ekJx5eOYwoRYQjnyqTaFkVfxf6/Sw5JHv3Xunvb1VPAkb01TVQzyVAVpIZSDE6XXUpU3uA3B+tibWHI917pU4qjoqKnq2mnq66ulqS4nqpQPE0jFmf03ueL88m/P5Pv3Xuge7WAq8LPIkavoLRkg3d0Ie4RVsCdQBH0I+nv3Xuq56elxsm5KiTVJSyX0oJwGkkkAvL9LWBJNgPob/AF9+690I8z0s8cbRRA1VPTFJWtpkC39Eodbk8k2H+29+69090K1sFP5JC9RUVCRLRPLIzR04vZizt/gSNJ+nP4Pv3XuhBo5qumxE0hx0UscQKTTqVMgZpWjQrb6W/wBtY/649+690r6DIUNNjo6aWljneaKPSdYJ1W9Lux+nNr/763uvdOmEWkgqUSYL5WKyIvkSWMaidIkC/Q34ufr/AF9+690LmFqMZR00jVeh55WLUYRWVICGvINR4sfxf/iffuvdZkq6ip8smnRCWCDxAFpUmJEaObc2Ny3H5Av7917pXYun2/AIpqmMiTQvkhLhmkkQBB6T9Bxfnjk3Pv3Xus+bqKCN5ZKalgCK9KwhZVkjRSbmwAsW454sBb37r3UnG4fG7hqIWrpYqeEOamNljFgUAHgZV4HI/Tb6G/59+690k8pkMfPmqzF0nhSGESQzSoxhVnj0iwI+vp+ovb/D6j37r3SlxhoKdwaYxTIYxCJIlHCN6l/17Amxv9f9b37r3T5XE5HF1ImCiooVV6eZCLERt+6rf4kEcfj6+/de6CN6/MJUyww0LLLEVYtLp/dRiXVwb88WHP5B9+690GvZldl8xQzQ62iqC0aopkZYgwQgFityP9cj/Y+/de6IxUdZ7tz+5VmlqUqw9T43UF5PG8bFmPptcBCLX/N/6+/de6G5+hKigoaathodCQRSGqdEbyEyEaS+r6G9yPrcWHFvfuvdDP1HkocNOaCtgYQwaY2mVCzqxXTEUiI/qpB+tvz7917o6WzOyZNuzxZChWZPCTqUzMrKQdNif7R+jf4A2/Hv3XurMOkfllt7KQ0eJzFVNFMqwqXqHXSASY9MTflr2vx/xT37r3VgG3czhM3QTVVNKtRJNoaljgkHjLBAWacLex5+v545/Pv3XunSjM9BUCSFwJFSzgkEkk6rAN+L/T/effuvddVBWpkWQk+R5WLoFuAQAbn6j/bf717917rgJgqiOoDTRWdFBUlk4JBBt9Of8B/iffuvdNYhhIMjhpnewZVQU4hNyFIAvcWt9fqfz7917ri1PFoIcltVyxDXJX6gLb/ar/4/X8i4917rgkUskkYhCRrFIrsGGpmQL9EH4/xP0At/h7917p1jlsdLFwQzAKSOOWsS31vcn+n0HHv3XupyyIXRxpYkC9+QWP1Zgv5t7917p8o6pVYK7qvpsDp/JNzz9B/hz/xX37r3Ul6oOzoiyHSpBlLlY9enWqsLC45B+vFz7917pMVGRalmWQIoaM6bg6m1HkueOf8Affnn37r3RWPkR3vjOvtv5Cqqa2P7opIDq0jQ6oToCk/Qjgj8nn6n37r3Wqj8sO+sxv7cWRr6iq10uqoihgMhDQI7kraO5udNiP6Dj+lvde6IXDuejrpz4S8c0fkSdvOGu9rE6iLA3sOPp/j7917pb4GoxklfFLlzK8CqGRODHOEQPpkZb/43P+x/1vde6zZ3K0dRPUvjljpKWV4g9LEz6EKA6QFa4/H9D/xHv3XumhZklhDMmrlGR7lmUNw4A/H0H4t+ffuvdN2ZnoP4MoM1StfFLdo4bJHHBrJIjK/nkEk/7b37r3SVxsFJLLNU1LAswCaJtWpr/wCb06Pyf9fn37r3QtbG25LkquGWBTHRCcqkkoeEl0GtY9ajkEfU8D+vv3XujAUlFF4ZYJFmVyWiWa2hY3FrhAQ1154P5+t7EW917oStrde1WbhjlpWJjS5NSQ6wRkNZ2kYBiDzwLWtb37r3XPHbcx9PkpI1srQSMoawLvMr6VOpLXAI+v1H9P6e690Y3buLqqSmiWpqSZqqONxOHMkvpFlOn8Cxte4sP8OffuvdGJ2rHDiNuV1bIrDyQTxGR5gsYZQSspPHN+bC4/4n3XuqPvk9U1eU3lXTGWREFbKzhmRoygc8IYx9Da/4PPNzx7917ottTkJ1VJAjxKtgrAExlyAoKoT/AE/2H+B9+691yioq+oRJ5z4UkW6s0oMjE8Kpjt9DcCxt/vV/de6U+GxMLErVVMlKUJYJHaQyyKhYKEUD62t9SffuvdZairno6hlj8yUvHkg0Npe4JjLgf1A+l/fuvdPFNXVHEvjmjuqtH4iwjiAILAIx+nI459+690Nmztx5eAJJTyVLU1SY1kjHC+S+k6lXk3vcc/j37r3Rt9tVdXSpEMn4xFUR6oA9VpkGoXKhDc8fm97D8e/de6EmhWnaGoYIkpmQpHURMR4gzXFz+eByebe/de6SdXtupqnVXlhenSRneREBYrpsv9f9Yn6W5I+nv3Xui/8AYvV1BVmtqfL46gqzRSKhaOZ0T0xyMLBbjgG1gfrcfX3XuiZ5XaZinenLh5dT6o4QWVdJKqJLDni5H/Ee/de6TMtFNjZUhQo2jVZpEUltS/Qar/4i1uD9D7917p7xP3YlR2Jhhk0tO/rVQh+uhL83/wB4/Pv3XujS4OGlqKemShnjeCOgjaoLtceUj+2g/wBa/wCLf1/Hv3XulqiTTUUcnkCsihVCkrLLFcK2ll4UKfqNJv7917pvyHjhAcGKS8iJIysdLrx6i36j9bcGw/I5Hv3XunPF74y2Orw1PR0VRTx08lGlJOGSCeKZBG0bBGBDMCeQ3Jt9LC3uvdTt4Vy7leidqFadoqZhPCsDMIibWVJ2JeSwDcuSRxYixHv3XukbUV0uHxc0dPJKHlg0zAU6kBdWnSPKCTw3NrWNvfuvdIraeFjrMg7Q+V/JOLRmIp43YFmLWtqBP15H+wHv3Xuja7F2lFkMnjqejgmjZHYTtMLoxjW7gcXsSF0j8A/U8e/de6sK25iKzDYmNDDJAywKHjmjKssJQNrVSLjXY2INuPfuvdepqt2yEVPoU1DRamYvIFEbEmJVU6h/W/8Avr+690y7p3xVYuKojjeNTGjrJcKkaoq3uzlQb3t/U/Xj8+/de6IH2j3JUapQtUrGnqGMZ1kCRdNhpW4uBY3H+I+nv3XugK2xvXK7l3VDkchUSVU8x8DyOVAjj0lI1jUcEBRxa/8Arn6D3XurC9kULw0tNUUtbGAyRFhI/jkjD2SRUHANtPFrWv8Am4t7r3Rl8QBVQN9xOmiOn1wWDXnWIXkEn1FybcCw/wAPp7917qK+RqacyLSBHiEbyyoRpaBFbnUSR6SfqByfx9ffuvdKnbpy1bVgeGKnllInSpnm0QCMRjSraW/tEsEW4Yi9zzx7r3Qw7eoctXqolimiCzSR/wCc0GVRyJCjajpAA0m/IPA9+690IkdFNRR/bmMzsqtJreRf3uL6kl/GgX1KLE3BBFvfuvdM9RkJH8aSWMQuQi25Ok2klN9RAKkcm/8At/fuvdTMXjqacztXxz1USL5Kem1LFGZrB1d5HB9HPA+vH1+t/de6mMlKXLQwoIpW9cRlKwxqpukqzH0kg/Vb88X+nv3Xuo0dD5XLK6xBdTeg6ySFI4sfoRawt+PfuvdIjM7ax+UEkcvl8gZlZAjI92NxybDm5P19+690jKPqWiJE1QsJHkGlbiR+GLsXJFjpuL8C/wDjyffuvdL2i2JgqFUMUFI0hI1jQCZFPJFx/qePof8AYng+/de6ELEYzb1LHCKikx5iSUEVEVLGJIwp1eBwR6lb6WIJHNiPr7917oQF3XhYKwVFFRUNLIiwRBKal0oY0BCatFraiCD/AI39+690q8ZvyGnMLRwhZAo0oCqmSQHjWWPAIuVPH0IP+HuvdC/hd84rIqnkKxzP6VRbgEIOZCxDWF/+J9+690uBNC0XkR0Ab6hG8hvILx3II/33+t7917rn4Z5IXqV0yrCI42jDGNmJJB0qT/h/Q/7wffuvdQGKyugb9sKS+pXOsKBz9eOOOf8AjXv3Xuu5ZGPlJnjkliYKgbUS4C3NgLfi304Bvf37r3TDV1s2ogSFxdeBa4Y8EkD8Dn6EfT37r3UBaqtaI6n8YkaRFleRVdpL2CRhhY/kn6cfn37r3TM2UZZPFK5Lh9MhY8HTcEIBxe5/qf8AW9+691Ojr3WGWR5AkYcjWX1IFFtJK/W55/2w4P5917pxgrXdQy1KullIBCjkt+NC/T/X/H+Hv3Xun6JpKjQqyWYpweEX82BuPyf959+6913VaqaRkmeNJCAqgNqKgi6uWHH0vYf7f8+/de650cstUZlaRQyqX8zHQI1jFhdWBBvx/T37r3TZPVQMy07MWdnWyhVYyLc6mC/Ww/JvwPfuvdZo5bvJLGYzHBYyBbDw2HIs4IYED8cf7z7917qEwWvnBTxGR0dgshjiV41B1er8N/vf0tce/de6hs0kk0YhDwmEePw1AsbodXDm91I/xv7917rI/lEEphI8buwManWxKqLaAf8AY3+v/E+/de6xwSGRvGyus4UlQvpVlUfQ3B/2P09+691hnkEmlGiYSK6qfpZ7HWSWH9Ob349+691BlmDOpMavGliqLZ9dj9Qx4/qD+f8AX/PuvdZIsgrN5dLhtbaYVDOUOmwZ1XjSOT9L3t/UEe6905U1caiMftyErdWZQRrIb0tGrcXB/qP9t7917rEcrNEWSONoApspl9UY5JOofXVfk/4+/de66jrZagMxjLsxLxEFimpTcsSDwPr/ALz7917qGckzAeWY+l/06WBABAFr/wBCbkf7z7917qRDVygsVmVisjDTyAwY8sC31tyD+OePxb3XusMlROZGKOGLIv0k5AAuVCsbXH1P+8e/de6nUlapCmYwujaVDSEMXV+DIAhvZT+P9vxz7917qPKUIlPnFkeSOBISQW0tqJk1c24/417917qE9asksDyIwYLpZ0ve6iwGk8WAtc8H/b39+691iNTofUkkkx0K/jFtQdrgqg/1NuD/AE/HPv3Xus1PVmNmOokN6NLalZXZ9VlYgcfX6/nj37r3UhZ7kwn/ADcpPmDH1IoYWIv+Sfzb/C3Pv3XuoM9WInWOXUIi5ZTcMBGrBLj+rc/0+h9+6913/EobW1NbT4tWlf8AgL5NWj6f19Pv3Xuv/9G5iiZoHsyqtgPUxH0AHq0N/Xg/X/Xv7917pVUE8Qq46ipBnjOkSKGMbSAAr5I2FrBeRz/vPFvde6VFM0K3hUBoJGVtRIWULG/kigBF7ixBt+Tz/r+691550fWdXh8zPchFZ5NUpkRHP1KAMLg8A/7H37r3XsLkaekqJTPeNWVkOpEdXjF9bqDwGDA2NwbWHv3XumiufwwTFDJokqWeKN3JUgmyEBTYErYn/Hnn37r3ST+0DCqlEPimuhcNIpjUF7ftqPpcc/7f37r3U6io2Y1MkcxQFoYmgB0tVBwVZA4PCqoBI+l+SPz7917rpaSQ07AvADGeVlCsdJHjWxbm9wDfjnn37r3UR3KhaNm8jqpQkMwMII5kUn8/S5F/wPx7917rgwSwMIJa/ikKqVMiABD+LnUAD/if9v7917qdj6uzSIWnaGV/FNChMjyJfW0iargWJtYW5uffuvdKnLRYqGFDj6iaoeSG3jaJYxSyjhULAW5A1Ej6k3N+ffuvdM0lNPIARCWtEutGkTyKSl2u/wBSCbkc2tbn8e/de6Yo3YSx6VmciRl0sWKiNAZHEh5IH9AvBH1Hv3Xum7IVDgKV5MhNhoUeNHbUiL/hawB/p+PfuvdcqTyR+qxJbSxcX060OrhR+dNh/jb37r3Tnqeb1LpktIrERxhZNH+eKkqPzf8A234+vv3Xuu3naMSNGtQEDM8ILagEf9ShT+LkgcfT8Ae/de6a1WOSQGoABKSMpsFsCxIL2H154/wtyeR7917rOEppAhjd1QxsSXuTIyk/k/Q3BA/w/wBt7917rElJD5YyyyWVSX5ADDllux+v1HFuPp/j7917pvmRCzGAsylzF6l0hSXI1j6+nkg34/x9+691kjd4JmUmPxQypGXA1M35Dxux+gNwLW/Pv3XulBBUSPK0lwsaggALZWDLy5txc3uf8fx+ffuvdc5kpvEiWPmkkDqwsI/EosEItyLfQcfj8/X3XumaRJHbyxQgGIso1hQGBa7lR+L82Fh/W35PuvdONNL4xoAVC6iSRgvEhViFjN/rYH6X/r+ffuvdemqBJoN4isKhRLGtmjjaQh4ylvyOPzf/AG/v3XuuOiKF52WJnjZGKrMw9DE8MoH0+vFuQP8ADj37r3WKnlOtIArESuLBCZI2Z+HFySxtyfp9f9hf3Xuu5I5qKpdImVghIBt49IPKsF/HFv8AX9+691gp3lD+WGRY5zI3EgI0g8SFtX9bX/2IJ9+6904xszP5HW6tKsMzo1ixZvGxB+lgBb6i4Hv3XugS7j77291XRfY0U0VbnpY5Fo6RSsgMjP8Asu8Y5sgGkL/hc8/X3XuqVe+PkfnN3Ziesy1YJryGKChhmZY2QuS5MVxbT+m1vx+Bwfde6J3SdiVeYzk8mqKmo6aaVoWj9MxmU+MgsOSoItcX4HP19+69027t3bOlFPQxqJamoPmV5DpeRH9Z1uDdhz6eeBb8fX3Xuig9i7lqlRSsi09UxK+SRykYW2gLCo45IOr/AAv/AIX917oiu/a6SWqqEd43qgSJJIxpQta5Ki9wB9B+bf4H37r3SLwuLOcrsbiAXesr6unpKcoSVjknawPjTlvqCbgfj37r3W0H8Iv5VFdl+r6LL53NTbfTKzU1dLkZaYx1eQWRDLLEsDckKv0N7HgC3v3XurWetfgd8dOqcoc5ktuUO5MxSinOPyuacVcTsEWYymkkuqksSQvJ/ryLD3XujMZzdOMiSDHY9kpYYUjpoGpo1gpIPG14AFjACheAAB+Ofp7917qE+45lohBFPrmVtMjqtudOkseLG9rg83H+JPv3Xuge3ZuapETU6SCOYs7FXY2jJJDS2H4I+v15ufz7917oEq7J1NTK9KqwySSMoSdOCG0jUVLfg/Qf8Vvf3Xukj2Ng5c3sHceEqIQjVOKrITKDqdpZKfUhU/UnSwBHPAtb6e/de6pcxm96brPHVmCoaSkGbFXWQxJJ6RBHBK0aV00Md3JU/oRRdrEDgG3uvdIPJbK3NuzIw5/siWuyePmNLHDjppXmpsaJ2+6gq3gTSirKjD0qCFYkEgg2917o6mzMXSbTx4jwdHFSYiOigmkVkT7n12VUiW30UnU34+hJPv3XuoO6tqUlfS1lZPN/EYK4xzRpBGIpIVSFZJpI1QjSVJB4sL83+g9+691Zv/LH+TeawmRHTe8ss8mPdpG2vkMjWOxIaYn7CZ5zcNaQlfxdeLAW9+691sC4/OUzxQyVJEBeMkB345kIFiL8kWNz/sP6e/de6dmqIJV0+bUCgKvZQTqGpRa44INjf6/X+nv3Xuknl9r47JKHnVGsSysovLquFfSRyQAL/wDFB7917oEN89L02ex9TR5XHw5PEVLyHxzRLL44pVtqYsCLm5IIPHv3XuqlvkZ8CMnTwVe5etWlqGp4J2kwlQfWUsWH2h+gA/A+tueffuvdVX1VJl9pVdRjM7ipqXLUju8kc4NlKEIRdvqNNr/737917qFuHcb5Kmp69hHrFOsWpWWKMLFLdfOsVrfSwP1t+Df37r3QdzJDVyszRqrOfK8kTKShlGvjTyOLW/w/A9+6903Z1oZ6SEprmqoInhQMCb3GiMqb/gD6fn37r3QO1kAlkvKiBCkiF1XU0fqI03PP1sL/ANORf37r3WBnpcZEY5aoJE6XjjlNlUqdRm0n8/S31H9Rce/de6eNjfHLszvTLUFbhtv1lJtT+IinrNyz0jpSCljOqb7cm2trauQbf1PHv3XurVNpdV7V64w9PrrMVt7amwKZWqdw5GSKnglr47yzVLSykByLEFTcA3A+nv3XumHtz5gfG/srrLObSwW7aLdmclppMU9Bi5EkqCJ1lDTxxkj9saSbgkjiwPHv3XutWbdmJhxW7s7RxK2mnzdTHFE8ZVzTxylyOLAXBtew/wB7J917pPZnHU9VK80MApotKsKYMz6S0YNyykfn/Xt7917pHNSyQynRcG3pVrgG30JuP9v9fp9PfuvdDVszMSg0cbFVkjMasE0MGAFzZFF/6kf1/wBf37r3RvNr1c9UYZIkHkR1Mc0sYZTMkl44rNfiwP1BBFuOffuvdJLs/aAytLWZSNfJVM7S1GiIBPI9ywjUAWAP1449+690DGxNyZfZ+VTHVvlpk8nmtKSNav6goUcWII/H9fp7917qwvrfeddRpLV0tTNTDIUqxofKCwEgBcBeSuo2XkDj6H37r3RyuuMfV7kL/wATlEMgglmWoqHSKJUSMukBJNlZ7AhibHg8Hn37r3RSvk9ha/YO8o9yYNVkSqEkctSgjqIh5QCqmRLrex/UpAP1/Pv3Xun7rfIvujCx0mYpIBC1OJyrsDJUM6mNrEC5+txz/r/T37r3SB3vsbJ4WrbKYSAUmNpS8zodbSMI/oFFvz9QPrb/AB9+690IXV/ZMuqCOpqdCozq8UyFHDaiFDD6cAC17mw+t73917o9uzd8UGQpjjamOKakyMBjcSIoRH8WnT+5xYnk2BF/wR7917qqb5sfHuu2bkJeytk0xFJJWSS10dOT44ebll03uALnnj+nv3XugZ6V7kqTXwUtdK9NDGkUchiu5ZkWxdwP0kkG5/F7f0B917q2HrDtivllxkUdFNLQVTCGatgkRIINI/bkkV78m1jb/Ee/de6FTsvDR5jFfxmhgSRHRyzkhbpM2lo2F+fqTwb/AOAHv3Xuqr+0NqGnyVVURU80AiJFpFsQ2kETIQAOeDyD/sffuvdSep901e3cpQwkspMsTHyO0ccq67s1/wCpPJtY3+v5Pv3Xuru/jnvGPcmTgJEMDyUqhYoNUkI0DQzOjEAfQn8/4cW9+690aHelFHVQGkepoy8lwShJW9zpBVRxbgG3+x49+690Ujdm2ajDyNM9OiwOzvHLECBKztZ+BYixuffuvdLbZecgxkVNRM0TFU1tB5VhDmRtLEOSCx+rWuLE/S3v3XukjuGJq3K1bCR0gQyTU0p1MJH0AGBSLmxJPJ4I/p7917pDrTwUFQVag8hlIVdZXSspsWiVmuQpH4Bsb/Q+/de65bllpsXDHUwVTUlQU1mAlViWNOT4nHH9LD/D6fj37r3Qav3BVQIUpBPTyugaSrAdpB4gEXS6i41EavT/AF4Pv3XujOdW9ix762/pqo40zOJPjnnKPG9VBb01Dhjyfza3P+8D3XuhJSKV0EyztBNpsKhgHaNmFg0YFyuoWv8Aj82H19+690nsvNTiJIoxoq4j4zqJqBV3c3kKLexbk8/8i917pgmn+2SJhShZIiJBKja3jc8aiByQPxb6D/H37r3TomTEqrLUyO7xqoA8olkIXhS0bci34B5+v9PfuvdOGL3xLQSSSVVX4aeBdMcblwJWfmONdJvzcXNx/gfp7917oatt9nTmmUBtSqVeV11NLFGxsdLE/QC4Xk3H4N/fuvdClJ27F9iZ4qicQ0zaIjKj+uNhcEi1vob3sffuvdN2B7ArNxZGeloq6ljVIZp3knnWnj8MEeqVfWwbi39kg/TjkX917p1xHZApZZppqqN1XXGY1nddQS4QMTHY3tfn/b+/de6VuP7XoauIFKnxyRuJRHI9it2Fx6eLccDix5FiLH3XulhD2ZSkiQ1rSKEWSRoJG8j6uCkoQi4U2/x+n1v7917pTYnd6TkSwVKHyAyEqhDMpGphpHpF+b2tfnm/v3XuhextdTz0dNK7skkhZb+UtHJBGvrZWViAfoQbj+l/x7917rPNUxz05ankBDEqZC6spk+kdkb6XtzYf7H8e/de64ROyRBJZC8qgEKgOggcyRhT9PoOfr/Tj6+690o8ZjnraSuy32yfaUiIHbRGJYyoIWNbj1NccXPP5+vv3Xuk/M0yl1Znja91WRSryKR6HKRgIpI/AAtYgi/v3XumyollE1L6XeJjonEQe4tywdHJ41f05I/Pv3XusVzJIXDAaFkljkNiXKm6AKORb6ECw/wsB7917pyWaoniULDCXeOzSEvquDqPD8jjni1+LC30917p5gJMUYTUnkjUSBAAoFtIZvyfz/X8f6/v3XuvSTRppiR5VMgKKQWIe4AYyyf2QQOCObWt/X37r3UVqbzMpsYZ0DKrzEeOwsbpc3Nx9Ceb839+691kSm8ZFNrBUkkMV0iQ/S+lr/QX5H+uT7917p45hon02leNSSgDaFjVbhhyL2t9Ob/m/v3Xuq6+75Wnz8kzpKY/udLSMi3YD6NDIwuD9Li4H4t7917oi3a2coKPxLUyBUcgRxxSorOwP6So4Q3+pIsT7917ou+4sy2VqKeKOKX7dbosZKuuogBz4h6STa2q3P8AX8+/de66p2gp4oKSkh8c0rFapDG6SIqnUH1sSQfzb37r3UjILS05WokVKgsgPiktIGdRpZrj6/i1xcfj+vv3XuuFFtis3GFmjoHjaKP9EYJgkRr6pLDkGxuf+Ne/de6UWHw0mBlZgQEU2aIkQrwCGJiaxJH+vY+/de6Wm3My800sDQCKneQeCQhvE66ralcm/wDgbEC/4Nh7917pQ7jWajgh8s+qBdZgjg1yegC8quQL254ve34/p7917om3YE8GSaspoYlkjVpCUAYxhibOJCfoeLG1ufrf37r3RRexeuaSvx1RLKGhkgVXDAu2mTk3HqFlH9P9h7917oZPiHTviMjNRU1VTaCwukYIqDcarLICAT/XV+eLce/de6M53Fu5KinWl00mrGxPEXjgEcjsLfuylANTrc8m4BsRbn37r3RHsjlWytbO3gbxyvH4lFzK6AaVkiEhvc/W3Av/AK/v3Xuhp61w80NTFPOJVVHj0348cbWsSqnnj6g/65sPfuvdDluTLwRBqejDebwkgn1RuFA5KEkFj/ZH45vY39+690XPP554JJHcQxlWLSo0nqbWbDQT+pv8Bexvb6j37r3QMtkYmr6hHnhlqpTIREFHkjIf0tGoH6ubEfn+nv3XuuFWsQpKqSaU076LQJIsi3ktbTIQTp1H8j6fS/v3Xuihb2leCuEcUrCWR/JYSMYYnRuFVze/H5v/AKxt9fde6P8A/HjI1j7Op1qalZJPt2KtFIzyEBSAhb8XH++Pv3XuhYjVjadJVlBYSCNtZkSUcmMgj6fgD6f7H37r3Sgleog0rJTRReZFZGK6JXZlFlSMj6ckE/1/Nhz7r3QaZmeWKr106+OpjcWLB3U2uzIj2+n+t9eRfi/v3XumfKyVuTEsTTJAscRq1ijsWATgohkFwSeCRz/sOPfuvdJjF558fVVaVdAmXgeJ4RTVOogyOvpnPP1+l7fX37r3TtitxwY14qimeehmSqjcRRRakuCQaUggEr9bkkjn6Gx9+690qqMVWVr67K4+qmhUrNUSIAryPObcsgACpbgWIvz/AK3v3XuudBuWrgnKAyA00lpNQKqXJWxAP15vawtzb8XHuvdDxtLsA1VXHDkqZlpERAaiNirmwBvrH11Hj62t7917ox2U3XBuCHHmcLSY9KUxUsczLpZAq8gp+TYG7fXge/de65QUe35sBkZo56E5KFo/tw0jBpoLAv40U6dX1+v4/wAffuvdBnNkKKMmoFN5ZnkEboRILRk6AyI3AsbfTg3454PuvdM+cpIxkIZJFkiFRGmhx6kZStjHIi8Dkf7D/ePfuvdSVwdfLD5ljEETM0cAYpGDEFUiRY/re55I5Pv3Xun3GbTyNNB/EI3QK5Uft3DsSLXEQHH+8fn37r3XoIqqIPDIX1POGkSMEyEJ9Szte34P+8j6n37r3SA7ByQqsPNDU0NpTdqaeGIAR/bko6ugABJDLyf8SPz7917qrjeHjoN3NFqRTJOVD3LFw8rEJEB9Hv8AW/0BH4Hv3XuhP2/Oxlp/PC/2zIkcpQFpZVZjZZCPp9b3HFjyfr7917pV1smQV4qWFGWkmlDRx6SNTF9Ni5+nCgf7Y88+/de6U/8ABM1j6VZKmadKWpk8k0MZLAxSNriQID9G/wAfp9fz7917pSYrCT1hEkdQHCh3IN1RLX+rEgcA2t+SD/rn3XulBJipMW4eAxM1SsbF9TrK5BuGINwq3uLD6gX9+6908UU2TMqoZnLKW8UZZtJab0hV/H44H49+690J1PQZx9JooJEvBpd7KEhkdRpuLckEHn/efyfde6U+y1gqp6p8/NNTRwa4IiIV8k86xG1pT+kM6lb/AO2/qfde6UZlpBkamGI/eQQ1McKyzKNM0ZYiOoK/gj9J55/2Pv3XunSNGT7mmp3jpIlY3lBGphfXKUH9dJ+n+wJ9+690HG46fBrkaSqo/Kq08zyrLOYx915F8TyyIpubtqADDi1/yPfuvdO2KxklPDLUJUCOCoRBEdJXStrhVH+tb8W9+690sKGkMmPkqWI8cDqJCrqol4DatPBP4vexIH9B7917pMZjK4yKrdV1STLKsbtGtgoKDSNI/p+R/t/fuvdAD2Nmo4qXKS0wEdVTx6lkYqsbvATK45NyCGUccfW3N7e690heid14mqzE330QeeoqPM7OupYldVDaVY/S/wCf9h7917qxpNqUORwoIMa00oapkEiWV10DSbn8WAst/pcm/v3Xuixbh2pDh6x6vHMY1kmIgKLreJdZLcf2kNjpuPqeD7917qXT5anjpZaicu0rRsyUeoq0k0bKnqfm1wdViRfkfS1vde6x4ipz71sucWWfE0dLIuqpmnFJCiedQSzOR5NPDaVuSP8AX9+691Yf8ZPldT4HONtrJ7ihy1CJFp4a3WyR1Gp/82oa50rz9bG5v9PfuvdXIbb3FQbmoKfI0FTDKs0cRDpIXIRmINyPqRb6/wCt7917pVLFJKWELCQKC/kQeuOx0G4I54A9+691gjVwC5ZWjX0g6jc34uCAbfX/AG/554917rHJGpkUeiMOrB73LcjUpLA/4j8f7H37r3WBYVRhCbaZFCawNXIueCP6A3/437917rmILAusmp0BVlBJur8XUcc8fX/kfv3XuupVdnZrXdiACOeQAACAf6e/de6z0lO3k0yBmuVHH15J/pyOPp/sffuvdSpIpaYF1YopJ5DFm/UVAUf74f7H37r3XGqyMn28UN1QcNIXPLcmxuB+OARb6D6+/de6L92z2VS7L29X5WoqFgFOkrudYVbWLKVb+p+lgL+/de61tflR8iNx9l5nKrBVLHhYnmhjSGoMjEgkEyKSOSCLH/e7c+691WRlcdU7qqJ6kVVMVSRI5C8uqaFY1t5NB4YE+n6/j37r3QMR4imxeUrKVAgtJKJYwEdZGY6jIrA2Fxaxtx/vPv3XunwVlXFLEsjqIVj8aWsCIxZeUX/X4Nr/AF/w9+691Fpck61QjfT4zIukCzF9XpVSvHJI+vv3Xul1JdadoWt5JFjJ8TgWjYlArGxtf+n+x59+690kcnSNO0i08chd3MIhjJLu7KAGN/rzwbcn/D37r3T/AE2zqvHSx0+TAoGemSs01LAXIudA5JJJt9LAjj8e/de6H3qbbeez9YuLx1RIYJU1SU6CPxGMGyEtKCRYfXSQSPrx7917oxOW29QUFFTY6WjkasppmUV8cjtGlj/m0AINwfqSbfWwAFh7r3T3hqzM4XHvTUFdJHDVkxVaBtBdLemztcg/gkWv9P8AH37r3U7C0lLUV0Kyg09U0hCGxaJWLXcysAbhja5vf6E/n37r3Q/4dKql0ULxRzQzsolkYHUq3H0mH0B/pY8cc/n3Xulzv+X+AbImSJ2pkaikkSNCjMGK/pVXHqv9bDkckG3A917qkHuLIZD+ITnKwKv3tS8kM02hZngQHSdK8f7Cw44Fz7917oDKWSSSVBIvmi4dFZNIuPoCxJub2uef8QPz7r3Sqpioq0jhgkeXSh8igMsL3vov9Dx/yL37r3U+fG5164wikraptQcy01O8mlm+gPi+n+8WH+H0917pY0XXO9K2JKmXb2XqoPTIiNSTIQq8gEm5sLc3N/fuvdKfPYbHUdJS42fE1eLr3jHlmZX8Goi5u1ltwLWYk/7Ae/de6ZaKprMeyvTziGBQmmWNrrJouqmMMSQb/Uc/4f4e690Ne1NzzfcrJkq9aiQqCkFRIUWMEadYNmt/tJ+n1+vv3XujO7Jz9HUoaYOqhWAiJZmikZgQwOoLf+vHHv3XuhyxuHmmtJT0xembR5DABolUgcBmvY2uOPr/AIcH37r3TFvHaP3kMjRKiQuuiakjgu8eoEc6T9GN+f8AX/qffuvdE97A6aqaaGatxsFQZ1HldVjFyhJJQrYnSOQDe55+vPv3XuiwZLZFUXIr43jKOzkFCdDAAKWUn/E3/wBuP6+/de6eqjC17YKjeKigECRSq0kRj+48UTC7gEWF73FwePfuvdLHZ2KnZaeaNqmVTTAzpHEAIl/SSxAsf9tf37r3QjxFaaFqmmrP3YpSkUTwuNYA+hHq5P54sffuvdJhUapqauN7RSVE+qN5naOKJSbyMur8L+AV/wBj+T7r3T5tzCCaoetqJkdInjm0GNm1IpYBxyQpBHpJ+o5t/X3XulNNY1TVUXjimVLrpLSAE3SzqOFvxewufrxf37r3UHK7aq8viXkjnpTkK6okioYg7KZlpAGnQ6bqrHUAoNr/AJ/x917pw2Ftmd446ioZKephe4pjqDu0Y0vEzji5P5/wP0+nv3Xuj1dMbOf7tamYxeNtDHyTKyQO4bSpYDUSPxZSB/a+vv3Xujb7yatFIi18c/3dLRwR+QqFD0igR05R1UAixFroLD37r3QKtM0FUZZZHKvoWmkBGsIG0FZNDL+SbWH+Nxxf3Xugm7DyEtHE7n7d5ZiXtM03icxv+3HpmBvqF7+r8fj37r3VZXdFPkqPK1dTkqKaimrU+5gh8SoKijkZmjmp0UsFW+oDnnj37r3Tl0LhY6+oo62rxU8EsNU0rVJLmmeFgRG7o9zcAfhrc+/de6tN2HFTzw08IopDAEKorpHzpNlKgqb6udNubA3ube/de6FKsinp5DHRhWniUWgjRxThFX6/W4DXN/V9R9Rxf3XuoX2mQkleepnigEyrqiVHLs2vyRIQDyTyBf8Aqb3NvfuvdDJsrb1TJKqzpPRosS1LLLG0wY3LB3A+gNzYC1h/T37r3Rj8HR4+nWRLkTPTJKJg7KLqpEisJb/W40gWtz9R9Pde68Chi8s8aVVJTVHlQBxZLghXcAgkjkWBA/qOPfuvdMU0eMC+eFHjTUxIujvIouCQptb9XN/rxYCxv7r3UtMlSTU00vlmLJD4oFKKgjYgCzAXuLKeTYg/Q829+690mmr6cGb961O95o4S2mKNJQFY/wCBDKSp+n9QeLe6904Nm8Tj8MKhM7TGskDrVY+JY3mipjYpL5bfuM1iCqgW449+690HOR3tiEnPlmdkYxyyyh9LQgAoy3N9R/Tcjgf0v7917phbfc0bMkEkaiMkECQmR1f6kObgcAGxHv3Xuo0O+KhZkdJVZ1mB8fmEhCv6m16P9Vx/vPv3Xunp9w7gr5EEMb08Eo9ZpXuqux9bkuSFUC17i9/oRY+/de6fqOqyIYinlaUQyLJIZJAjMyiykDi9ySebg8EAe/de6V9PNm3iWOeWKaIHzzVCalenABPglYHkXPI+v0sQLg+690MGyczJTNTJJLGqPqFVC48rFH+rg3BBuVIP0sebkG/uvdGRwuTx5pooaavlqqg2IjMV41QngBwAdQH9WI/w9+690pRK7hi8hRAoZW1AiMAG+sC19XFwOeOP8fde6bnmYSKWDOhVmVlbkuWt+i/A4F73/pb6W917pvNUWNnlUlTbUFtYXLEsSTzpB/1vzz7917pvrXhqHjVIgGAd3cSPGsgADana9iACOPrc8fX37r3TLUXjhSRKk+FpdUTB0kiLLxITDJqYW4Av/vP4917qJDOZmdqZRMQw8zsAIySSCYweFb6H6c/S39Pde6c46edxI7uhRWCkuFUJe4VlT+1e9r8jji31PuvdTqSiajtc642OoMdVmIFvSAef96sLf4+/de6evugXT1PCqAJdEJNiCSf3D/t/8Ppz9Pde6g1U+n1CY8MGUlS9yBwp5v8A7D6f0/I9+691mpstSznxSJLJNoYjQviRgv1s5ve35Xn8+/de6jpMHrIZYisci+jyPckD9IZQP7J54t/r8e/de66kgmNTJadQnk8kpBI1+kl0jUcf7D6D8+/de6xrO0MZmiVyBIUYOurRGTYJc8XP+9/4e/de6kwzxvIgLJGxlOgzEm6t9QTzyB+OBb/D37r3U2umhpIhCl7oQ6TC2li/LIGtyf6c8/T37r3TSkhebX50OjVbTqV2DEG9j9CeBa309+691IeZJPHGFH3FQxEba9IaNRZ7lr88WIP19+6902VcccZKRyOJNQKIoKx+Nj6dJ4HF73/xP09+6916OWox/lWUCJZVFyyo8mhlux1EkX4/x/xP49+691Jpa141REQRGL1JyBqV/oAT+efqb8c+/de641rxuqyQyv5i7GW6ByoKG9lIJ/BH1PP9ffuvdN71dZDEIoyBGHEsZcBHP4bQyj/bj/bc+/de6gSSo7M0mpiWX9oFg0THg3I4tf63Fvzxf37r3U9JZXZ40jcxWMfpBIB02dSfrb+hv7917rhHSyxRSJPcqWugia5UjkX1c/Tj6/0549+691LCRFQ8f+b/AGwygEy/Ua1QAf0/3359+691lrY6UxJJQySaQdExnULKCwP4H4HA59+691wiaKGFJDKksiPoKEXCFjcOwP8AUEX/AMf9e3v3XumioMkJ1iVWjS1gpKiNFYhTqH1+t+fr/jz7917qZCJCiygBpA+oTaQ0TleVbk8Cx5/r9ffuvdcmR5G/eljZSSxP6FszcLqW30I/2H1vx7917psrYy4Zy4ZY2YAB1IszAqmk8j+t/wAfQ+/de6heR/6L9NVvIP0X/wA1/r359+691//SuPh1RzpUBNfkdY5UcEp4wrDWIz9PoOf9jx9D7r3TjjqlUZnYSCNgqsykjzowBOoG3BJ+n0/P+B917pQ0NZEpqSI/D4iRAkhDMAV0kgn8EAaf8CLi/v3Xuok1fEnlR5HV28ccRRAW/ca5s/4sb8f05/w9+691hiLSPoCaB5UjOuRiCrsb+k/pc/6q3B49+691NipHqHpKT7jxxu+lnDst0UC7O4+lj6Qf9j+efde66qqWjhq8hGlTEsKNJHC7O153EnjFgv5QAkH6/kWJPv3XuoVPJNDKY4udHiZp1lchSDpDNe2q4/tH6cj37r3Uiv8AtaYPJKjq7hRCkaJLHITyi8fQWP0/H49+690nDMzLIxsJuIm16fQrqGYm3+JNv99f3XupUFVTiIJG8iurJGNQ/wA5pH11fUi4/H449+691zgrJKMSSK+mZ5bHVFqCp9Csd/03sL2sCbn8+/de69V5SojS0x1QTyLJJHKSySlPSLAEg2twD9PwR7917qLIat5tYSWAMFVAxDBXdQyWA502P0t9efqD7917pwgbJUTpWxprEjvAkjJGEZvCY5iPyeb/AOP+w9+691F8gkcqwZVSxJvqBbgOAvP0PH+tzf37r3WRnC6TBGhUAhRpI1n6ltK/Ui5HF/x7917rhSSz00wkXUhkDoQpC30pcqdJABNjf6XFh+PfuvdcTKfI08jxeaVRGIdI0gFSdaX+h/IH44Hv3Xum27B5WUygghLMmu4Wy/qNzbg/k29+691KjMkJ/wA3I4lsECII00kXb9F/obg2HJ/x9+6907FUeGOGYL4o3DS2OqdNQ1Eazzb/AHr6D6e/de6htTRiWRI/I4YtHbkv4mGsKSB+L/Tkf63Pv3XusP2EkbxFo3AYABSLSEfTgnlRfj/efpz7917p2hpC6nxh2lsTp1A2EY8bKouf94PJ5/Pv3XustQMWtCI3edKuYsEkvqRWRihUgfT9P+w+l/fuvdNMbhhaMuzRq1zq4FwUVl/p/Xixvc/T37r3TiytJFCsWtyoGsMoLayRdjf+p+n+Hv3XuoRETMyFhriOmVCnqZHPl1C39Li/H1v/AKw917qMPujdVK6mlUIdOpFj5A8hH9frz7917rOsbU0qOH1y+tdSonjRzfS0ZPF7Ef0uPz7917qFUylGkMjkyhk1ll/QgUWa/wBAfze/v3XusS1HkDLqSVtSFQLB2YsAhBPJGn6/i1vfuvdAB398gcT1FgnhWppJM1OG8UAcAwM5OksL8EavfuvdUZ9j955HdO45cscxULmopZpaZhJ6YHRmAJJ+jWIITgG4J+vv3XuiXbo3JWGrr6ivq5pa6XzTvUONaGUiz+leAx5+n0N/fuvdIfa9ZkVrnyE8zGlnkEK0mi895CGR3I/BuG5+l7e/de6ELe9aytDV5CK9O1GoRg6h4/DEIRGFX6Xte/P/ABX3Xuit75x8mQx9TmXyFFR6o7Uf3cugM6AU5jjPK6hGSx5+q3tz7917ogm4q+WWsqDKokSOUxu8ZYRMALDTYHj/AGNv9b6e/de6Mf8AETH4ip7T29lcvSBqPHZGmnaSR1YO8LhgiauIyV4uef8Aeb+691vXdN9gw7j602zX4eOGmohRmjx9OroS8lMgRUTR+orYtc/4/i3v3XumHd268oKh5ZyQsckkUKO2gSyKxaR1T6ccgg/0P+v7917oK67dNbNLJWsXkiCmKMxI0ZErctcGwb62+l7AH6G/v3Xup+GyW6pqOrqJJYRSNZoWLeR9R9KqLfQAWB44+l/fuvdQMnRfdxGrknl+6jCSqmvSC4AVwSR9Pzb8i3v3XumTLbdGLp6SWCrMlbWNreOI+VYxMiupa3003IHA59+690y5mYeCUeCVY5YYYorShv3XXxyuyg/ki1jxa1hfk+691XBUdMbebd+98lU0kdHmqOSd8ZVT06SPk6etimqgNUtwpWRo49QAtGtwQSb+690AvXO+KbFborOruzwC24qYUeMrzDHIcNR/cN4QKy3ALnWga9kIB5sPfuvdKt58p1tudMHu+vnr9u5OatjxOZRwIJYFl8cKyMosBp4H9QLj8H37r3Q8UmMhqI3pcdqNPVwk0r2Dq6OihkMl/wCguDfgcXPN/de6BrO024+vs7Q57C5KXEVMVXDPSzhZAZqimk8yujoQRqJK34H+8D37r3WyR8HvmFtHv7aUG2NzVkdBvvDUkVJkKeoaISVmhQgqKYyWOpjZiRf68gW9+691YBkNpV0CvLh6573dtE8hkCqDZVS/H44H4/Hv3XuklNmtwYbT/EKCaeNGeRHUMxRT+3Lfi/I/w+lv9f37r3TzQb4oKuBo5XSN1ULBHMLKouQySI1r2/HA9+691HyeOw2WiP8AlEKa1V7hlVyznQwH9B+B/h7917oh/wAlfhjtbtPH19Vj6WCkzaU8ppMlSxxpK7tHpWObSOebcn629+691Qv2r8Wu5Op56xMxt3KZ3b8hYvPi6IysEj9UagKLgC4vcfUH37r3RNq7NZPDVc8b46upVu0RjliljmL3uiyal4spAIBAHPv3XumGffVbSY+bHmjiL1NQ1Us4BM0CByq0+oc2HJW31BF/8fde6b49n9kVuOOdp9rZlMVOhmatq6WogpngimWDVFqUagxNri4AsCb39+690O3THxc3D2JmqDNbyhrcdt9lhqFgCtEssGoXpTM9+dK3Fvw3N/fuvdW65rvnZPQvX9FszC7Jnr6WhqWpqbFhYYMhHHVUgVloYfrKjD/OMeb3sQfr7r3VOHy7yHePyhxk2PxUNVs3ruiMtRDgKA1NPHKSzPLLlxFYzFraQLkDgWP0HuvdUt7Hpqfr3smWorqt6Q4aSoabzSSJ5pafXEKZVB+o1MLH6X4I4Pv3XusOZy77j3JX51lkENdVzSQ6f1NqlLMT/rgf70Le/de6mSYyWeF2+1eOKWyIWAPjUAAtYW/334/Hv3XukrmMO3hjUAxaGZEdUADMvpLaz+B/h/X/AF/fuvdNG3paqgyIKPoaORxeQal9DAlkJKg25H05P+N/fuvdHk6wyqZaCm/ddkJ8kiKNNnBKM2q/1va3+w/p7917oy1PjKWVXpZYIGE0Nl8lpCS0QOolhb8j+p/rc+/de6Jf3Ts/JYvIpXw0wEIbyeYqDZUI4IX6AWNh9Pp7917oYejN3YnIQx4+odGqSkSid3AjYxrcJGrHjm3IFyfz+PfuvdWM7QrpaWCMpI9TPUQwMrKXkMvBhEXpsCADYcfn/Wv7r3TJ3ntPIZnYOUpTAiZDHUzVCrMzvUHSNYC8EG/9kEkWt9PfuvdFJ6ky08CU8FTUOauld4Vp5JNOlibOLJawvzYnj/be/de6MxU3qqHRViWqldbLC4aSAJ4w/LE2JFyvP+t+PfuvdBhJsLIvFLmMJSK1NTM89ZBESPGDf+1+bfUfQ/ge/de6W2B3lHjPsjLW6ZEU0707uQjE/q1WBtY8fW/v3XujA1Obw++dnybdrKOGvhrac08zSx+SGKKQEyS+Rvz9bX+nB+vv3XuqW++ep830hveTIY2mqDtvIt9xTyxq/iWKZxKFV4/wb/m9v9h7917o2/x633LW46iYyyNQlowqX1FHVfVrY8cMTzb/AFvfuvdWsbOy9DuPbUdC0UTLFBITcBmIAAaRuOSG+l+P8PfuvdEm70wUEtRMIaZUSKSSIB7RiSO11Zb2PNx9f9hb6+/de6J87x0UOmOimNZLNZJGkIjpIY206QFOp78fUkj82ANvde6sE+LO9p4Mzj6VqsjWUhitKSxQks1gpAsTxze35Nzf37r3VrawVGUmh+6yCYuCRYfHV1MjNHDrQsNK/X6C3qIBvyfoffuvdBRvydoTTU0uTir4VQvEwWIlJGF1aVkaRdP9PV9LXANx7917pK7Klw1DXy1OaoVqYYULurSq0kiyXQNGQLL/AIe/de6UGYqcfVUTOkIg88hNOok8b/bg2USMi8FVFgfoR/iefde6QW4IoJ8O9Q+iGSBxEjBTq1KoSMgra5sQSf635/Pv3Xui5733ZLkqemwwaN6ahSVJHWJlYS3sdc5IJ1N9LEAD8X59+690FWcgylLTRY6nBirKiCKSmhkV45JkmW6sjKSFTSQPV9fxY+/de6Fn4nNn0zGaxmclnapUr4TK0aFo1f1Rux5KhbaGuSR+OffuvdH7rqpZEjp6WZk8S6f20uzA/qVtIANvoLjj37r3SVyMRpDFJHE7vLe/60ddDckt9bED+v8ArfUe/de6iUVRFi6xoqxDNBWWYqvqaBHPpKMOQSbA2Iv/AK59+691AyjxNVOlFTeGIlQzkaQRpuV18n+ljf8A2319+690j5bTyzIS0igsVsdSggWFjfmxNuSf9fgH37r3Smx+SrsfSMNTO0iKnkLlTCyfpFksCB9fp+b2IFvfuvdTmyjy4WWQ1lQ9QZ2iWn8sgRo0UtLMwDfUE2/pe9uOffuvdQ8buCopFCxzVIV4gwKyupOteVLX5FzyP68e/de6cIc1VqQoqJE1OJNJkL6/w6eskC/9Tx9b+/de6mf3pronCpJCjFhEUKRmVgEIUMFsRzzfkHm17kH3XunjD7or42P3k9RFK06LT06S6UcEWBZksbH8i9voLe/de6F3Fdrw41Y6WV5Fc2gbxGSJlEUhCg1F+P8AFvpxc/T37r3Rg9sdvR19DEtbXHxR6FRTNHqKrfhnOkMbc30/X6+/de6EjEdl4rJtLJTlY4UIYLJKnmZNPpbi31J4t+PfuvdKOk3lTvIENUhZpIwUlm8Ukmr8K2lrgAf2bf4m9/fuvdCW+Xnx+Pp1au8VHOyTPF5Cvmd+VGleWK3sL2vb+nv3XunOhaKqjKh5ZHcltUkjsCQLBgxNwCbWH0/p/j7r3WCWnkjaxDNq1rKig20gaUs55AAtcXufweb+/de65wxJIYo44Y4ZELR6iPVaS4Nw4JANvzcj+v8AX3XulC+34qSleplrQSAyWW5B1EMoV1a5P0H9RwL2uB7r3UQFFp5XJkklCFJI9PiXgAEKEtwAPqLE/wCuPfuvdQC0RTV5GBV7SRMLkrKbgXJPI/3v/W9+691IDTOsZGj0Oygym721DkMf6Dke/de6eKeNDIhZQW5di2p1Ct/Qvz/U/Uf7z7917qRlqoxUkrRkFkhYXVE0BGUgh2A+tvr/AMVPv3Xuqwu89ywx5iqpmk58kumNbKrt/ZZGWxW1z9CPfuvdV0dj4meVYqyoqomp6uWSKSBYg9RTKpLxO+o2s31uQSP8T7917pFwijxVPTyRIlTUyRRtEzEgqRcENY244sBz7917rNFBUV1RBPDG9Q7NqqCS8cUXq0sh1HWbc/mx/s/19+69050OJRa77aWSCQgt5PS/iVGuwVpDexH0uDe/9Px7r3SnnetxSlMZJUiKZWGiArcsDYBZF5Cc3seSP68X917pE1VDlavKpLVV0V53j+7ilZvJpHCgGTm1jewsf63/AB7r3Q64moNPQfbHG07JSxhFqY4ybLwA2iY2ufrexvyRYe/de6QW9NyzUlO9OoSyLJGrKx1WcXLSf6kf6wFv8Le/de6Az7NMlSrUOI4WRjLKsxZFlTXdRdbagbcc3P5t7917oGe0aF8jR1bhkpB6GjVY2SMwABWAVefxySefx/X37r3TT0ri8jsysqszkazHLiKkK0ElPWRsT5z+2siD1D6fm3+vxf37r3QlbxzUNXJIUqKesEsZs0cnlijW19MrMbmw+v0uePz7917oAc1AaWogzFL9v9q0pRYklbVFLHySoP8AZJPB/Jv+ffuvdDxsCuWtjSQVj/cowWRWibQWkHpTQgHIP9Rb834v7917pY7vgSlZzUvMk0dIFEUJQPq0glo7C5BF+OeLXvf37r3RX90kV85MqrCio1vIABybKyaSApH1P4+vHPv3XuklTUNAlVDPSpHUVsbaXmCkEsTrZiDwbWHItx/sffuvdct858VSu7U6NULAIZRTRRRqzxqFDvHGoX6W5sPof6n37r3RPty0y5DIGAEXExkLXIMfIZgBfkn8Ai1uLf1917qxL46YJI9qxhGaPXCGElipVblQy88gg/QcEfj37r3Ri02yBHUSIjqYoTK8iC+sixBUtfniwA/w/FvfuvdJ/NR1GUiMvgkRKaEKrtNpmdQPqrXIABvwP8L+/de6CvyU1flY8dSzTedgEjjrCELyqLB/MLWUfgfk3uD7917pq3GstDUmC0Uk0aGJzSPqlVz6WVmQ2Kj/ABuP8L+/de6RdLQVlNPKzyqwk/ZZXWxVSAWOo8Br/wBPp/hf37r3TjBUyU0qw/YQ1oWbQHqYmdQjAByPJ9G4FmH0/rc29+690uqfMRQKkkCSUkkjCJoIrrGLHSNbX1Bf6D8/09+691PhaiWVayVBUkkGZYlOlGkNr6T+oD6nUOPxz7917pX4gUwppKmNx/k4+4WFgBHJduAFP1HI/rbm309+690Jq1NXlMfSR0wFLN4lieON2InX/OEMW/SLGxt9eBf6D37r3XVBJlKGVKR3E0MsnAibVEQU9ULn+i/k/wBb3IPv3XusFc1XLkTHGzLMFZFhi/QT+oeki5QAXGn8k/1Pv3XunfFQ1HiFNUTTVDBzUrNNIxEbAE+GNXudJYEAfS9x+ePde6daeqzMtRG9d5IaeJlaItyIF03Cgg8A/wBTz7917oS8XmJViCrMTI6qNKoXRZdZ9TlxyCP9b/YXv7917pnyK5F6ipqmip5EJ8YeJtCaySQ4Xi7c/T6ccH63917oNt2yQVOIq6fyrDXRU8zSeQsoMRUqRDbgEEMSfyLXPHv3XuqsN246NN3VLxSSVrRTFkkYgxNY21DV9De4JHH05v7917obOul+6NNJVTJD4XWNlZVMjyEAMSp/HP8Avf1Hv3Xuhkr9uq02iKQyowCo2qyKXYszra5DWY2+n4+nv3XunGtjWFftaTz1SJRQxssrFtMgBR2V/wCvAt+f8D7917rBg3lhrWVwYoZY5YpI0AKKVQaEIN/yb3Nubk+/de6VGNxNblLySeRVW4ZtWqEEE6QjH8WAJt/X/X9+690o44aCjUQzs/lVlljAF/WjBQzMf6/n/Ye/de6W2N3lUQRmjgpzUSM3jtYkaixWJueOfpyf6D37r3SjxKTZaWo84qKaU6nMAAVISV0EK3+3YfkE3v7917qfAgxdY8tQ8SwatQ13vc3UKD9ODci/Fyb/AI9+691IWlo6pZZZKpoRVSqpJlASMO/OhtVrtfSQbcD/AGHv3XukvnthxYTNBopjXUkSLJUQQS6w6kedXh1f6gEXv9f9b37r3Sux1RSSUtNUPJIFkVopabxhp4KcD9sMpsoB+pYcgce/de6gYLF1VScw1PNNJCtPNUxrKwjjWHUVheJibSkFTdRyP8PfuvdIDKVNJjVeZpQ9VIrtItiVeQfhVP0/25/PHv3XugY3BS4/N0VY8pdQ0cgCs+lw66nZbt+qwbkWufp9APfuvdA1sLalThcoc3SyiGglqFeNpnKvPD59DrHGbk3ZSAbEAi39be691Y5ie1kjwD09QYVgNNHE9MWKuirH4ybn6tcLcD37r3RfdzdhQfe6oNS+rTEgBZbC7HWjj66r8fT8+/de6z4HfWL+y8mNwsU+T8jyVVbk2EoUtG0aLBB+kAM2oH8k24t7917pHbyy2Yy8CmoyE1QYAuiEtohjhBup8CDSbC3JHP1/w9+690xdTrkW3FBHTzmGrlqpCjzMToYtrLILcCzcG/1Hv3Xur5PjZ2VuPbNLQ0GTqJp6JKZY2lmc60dm9Jjv9Re/+t/sffuvdWlbV3JDkKOKqpph+5Gn3EZs7BWQNLb/AA5/p9f9b37r3TuKdpRMsd5I9AlC6QCUEhsdS/T/AJJ9+691EKXcPwuoXVCrEixKktc/kcc+/de6zxRKSLcBTZSyi/0vrN/rz9Le/de6zNQ+PxlXAbkkL+mzC3LG/P8AT37r3WeOk8UYSzMf0sxUcEnj1g8nn6/0t7917ryRSAmMAki73IGqwB+jf4c+/de641CSGLUXv6gQxXUwsb6bjgD/AI1/j7917pA7mztPhMfUVNSwCeOUF3ZY9LoLpfj6X+v0/Asffuvda83zn+XizZut2Xi5ppqdGdX+3lDRu6EjQSD9Sb8fUXA+t/fuvdUsb43xNWU06UUdRHJVEu4drMGkYsUcn6WPB/w/pe3v3XuggoshMRPFKTG6uXOh2Ckj1FG0n6f4nj6+/de6hTVWNSsLqrUasF8hlaWQzyyHgQORwPr+T/tvfuvdY66uQTxP6GEKFVYLYsl+QSTyfr9ffuvdKukx+Jy1ZS/wRHSZYIvNBIwdnqZGsXTgfmwt/t/fuvdOOQpajDOY6yaGCaaV4fBI5+7gkiPoaVVv6SPxx7917ppraqWGahkT1zsS50poAIa6yk35+hNvr+efqPde6U+JqXybVGTr6mepnjKw0ok5ZtJ0m3lJUKBxb6m3H49+690a/plGhr6Wc1H2LySRHzi+qFObyMg4NwbBR/sfp7917o3CQbf3CqU0NRG+R+6mhlkqtEFOI0VnWplJsAxINhe1rG3Pv3XukHk8PRw1Eumql8cJGlo3SeCedSFGgxEEC/8AX6/T37r3WXC0NQlRPVlo6UesJHMy+NgnJBlI9AuSfoT/AI/W/uvdGI6gyGKyOUimqaj76gpZGhnpxyjSp6SCWBJAI4II4+v4Pv3Xukn8v9101JhI6TCORWwgmmptaqoLC3jBWwZgQVCkEMOffuvdUm5+fde/czLSZCjdKqknKiOKmkjkRC2k6gQAx4BFuPzyffuvdDd138cN15wQvDjKudZyiAvCwD6jpW6nkC1zcG17f63v3XurHun/AIAiZ6So3JTiOFSJHiARkQOb2lkAP+NueP8AH6+/de6sO2t8XundlUcTDblDX1aKuuZYI5S73sZJWawFrn6c/T/Ye690YrBdR9Y1dPHTwYjDQwtEGYfbQhm1LpZGcfT/AFv+I9+691Xb81uj+scLiKqoxVDjxWI2sQwKFldratDFbavqQLfT83vx7r3VRlDsrI5Ba0UGz67IVMiyQUVLFSTClp4rf552BJLXFwL8nn6Wt7r3WBOoey8dEtS+3MhTyO0Ylkkp55AsakaVHFibfgjgi5v7917pX4J8tiaxKerDwSgkxLIzRr5l45jY/n/be/de6PP1Dmv4nTinnqHCRp+8vmLLEUUB5GWwsP6A/wCv+D7917owM+Ex89DLppTLFKoPlbmQsBdJVIJ4H+PH0+lx7917oNMvtfI1MNTHHHrgX1qVjVlKBT6W1G5AH1F7Hi1vfuvdFb3z1N9yHrKeIvPolkkjWnv5Qy3aPSrcfS4vz/r+/de6KpvDFVWMaCnhaSAKq000a/tgKx/1DEAH8Nx/sOAPfuvdDJtPb9bT4hRQwyyPPAgZvEGm8bKCRGkfDfXi9j/ri5HuvdY8LgRJmmp8j4YkCVMvhklkglleBSUhUoNSu3AYWNj9f8Pde6T266GlxuRjkxconSpgkieFlZ2TUFWVFlkPrGo+mTTa/A/w917pT4HJY7FbdfGvCTXVkkNQ7eNNUCKLRxqWH6CTduTY35H0HuvdNtdUuGn010VM8Y13VIpIWYWPjUhRe+r/AFRP+PHv3XumwV2boo6CSmrRSLXyTQNHDHDLPMgOtndXV2jLH+0gB44+l/fuvdDjsOirnSijIijM8cvL6XaNXuVCuwvqPqPqBNzyTe4917qwHr+hp8LicfOyoViVXlQBY3s6jWzT2uNXBAHJsbf1PuvdK7O5rE5KjykVRmZ6aVaZXpCV1+bQCRAJHBJA4t+T/vfuvdBOlXj/ALJ4GhMlRLKJI55VDSIEPOg29IY8gC1+ffuvdFs7qzs1LSRU1fE7QSmQRtPO9MGRvrpZgQo9SqSfyRa3J9+690SbsDOwb0w9PhoJsimWwxZaCGeKnYHGp/nKWmkAaaVmcKEQkkAE/wBoAe690KvQuIy7rSQVENS1LDJomgVFjdQfUySpICwYG+pSBb+vv3XurMto4mVaWNhTyB6W6JGdETJHwEYKVuTa/wCfz/jf37r3QtUdHTqjFEa5VlqFaEOzenVDHe6kC+ohuQObg3Hv3XunCl2LV56V54KGFJqeKFooqWsieIpYli7C92sFvwCLjj6ke690J2Dxc9G1JBG4jdVEMs8srKU03JEge+pbiw+n+x4B917pVSjHkx+avqWqC8fmpooBHdSCiwCVjbUfzwRa3+x917puyTY/CRt902WgpWhVnliSKoWxJbQwWwuoI5sefoPoffuvdBfXblpI65IoKuelopVlkOUq6F5IIYVW6NJEh+p/NrD/AA9+690DWV7nloI5qFqqCZ1EqxToghgYl9Mc87FrqpUEBTcg3sR7917oKMp3OwSTx1sLSglZFSr1NBGTyAFBVx+WBAsCCCOb+690kx2bPW5GONHqllQ6Y5aZJZCiSizzKpNjf+zwR9ePfuvdCBiajK1VZG0QqpaaGKSGKaenYoYdQeQqBwSPqSSfxbj37r3QoYXZ+YyE7rD42SpWGR2srSSI9wfHYCzKPrc2+g4t7917oUaPp7I0UkUyvGUqDFEVkAikV3u0H7jghgSGDWAt/sRf3XuhEg2rPj4olPjIn1NII1Om6EJZyBe172swP5PHHv3XuntcFTKiTLH+5GkYVggKFkbUAQv4Uk245vyeffuvdO8iqzIsmhYqhTKyRBUiWUKqAlQLkkfgk/W/v3XunTH0I1xPEklIziOFAQy/tarnSRf/AB5P/Ee/de6F/APLFcWdVRoyXUvEhVUayixvyQb2P0/1/fuvdCRRVkc+uJZg5sCkYfSNTKAQxa+ofUj/AG/v3Xup6MryqjlYTbQhB1NqPLW/FiQb8Dnj8j37r3TNVM0Th1VQrsbDgh1vZm4tzwf9gePfuvdMs1dJrZI2dQ8viVn0hEZiRcX+oAP05Fv6n6e691GmjEzxxStY6GZ5EYFTKCDbQLgXv+AP8ffuvdOVMkFNK8FM4QuVLyNG7xqAPwq2Fxc2vxf37r3T61LOVdo4rxxxB4xJcSMbetvXfj+g/B/w49+6910glTwSTrIVfQRdzoXUfUAB+B/Uj6fi1vfuvdZauaEWkiCSNa4VjqVF+jXDc8r/ALD37r3TaHhrXZVikQKvoEQBjZlAFjxwR9eTx/h7917qGYJSGJ8kR1m4VgbA/Qji/wBLg8m/0t7917p2p3pWojGlMdWppPIzP5HCEgstxa9x/rW+gvz7917qfiKwUSTzXTXGkmryBJJF8g0qVDg/S4559+691hEpkSs0eGOKa8pM5A1SnkOgSwB/NgLf4fX37r3SbIKg+Wq/eBMg8THUQRbkg82AtYH6/wC2PuvdYavJ1lTHDTF2kUAtEWJLhbWsS39SLcAWPv3XupWNpZ650pfMsMhDAPMRGtvqw1HlibW/r/Q3tb3XupXijRnhmkd2TTGSUV0JUegIyWIH15/N7m9r+/de6h1iVhK6oyUQaEWS2oAreyj8D8j6H/X9+691jAnbQrC0aKCznS7OB6TGP9c25/p/rn37r3WeWQARrFfWFvJrADAk/tKoP++v7917rsyNAjSERmRFJWS0mu7cGw4FiL/k/wCt7917psnaWoSOISsmpjMVcHSrFbARlxcC/wCL/T37r3Wahplo2lufNNIoNnPqTWoJKm9rAcD/AIqPfuvdPVzGgWLyFUj1SsimzFSCNbfkgXHH+x9+691iaoMvjVnUI9jGACX0k2Idv6X/ANsPx9PfuvdPdRRLTLFMyxmmVVkmMLgSFHYMShP1I/pxzxz+fde6i5STC1EqLh46407IPuPvAiSeUL9E/JX888/7z7917pvWkepWbxKLRRs7qEZWkKoUWz/055/ofp9ffuvdMENLNHJqdDIjC2m7HRYGNkAP0+oNv8PfuvdKSjltB9syqE0AQoTYCx/UNPN7/W9/fuvdcammWJAYmAKxhmVlBW1wthb6/j/Y39+6901/bTIGmdECVBusYPDIPS5AvcWNvzf37r3Td/Duf0Nb7jyW1/7p0Wt/rX59+691/9O5JY7QKvkYyPrZGGoBgXbn6f0PP9Tf37r3WOOaSCEx6mRjE4UKik/QxR/pN7Dj/AfS44t7r3WNajw096qrQzL6Hdysarp/Szt/Vm4/rfgm/Hv3XupHlIRHhclpCjTEn0obameME2BH0B+v9ODz7r3UZp5Kd5KuaCTxQ3WAw+tpQvMzVCn8csR/iSbk+/de6UUVa89LMsUaSo8EMsYI5EZhBVZL/UqBax/pb+lvde6bJIZzGs5lZw8igqGNwxXSRx+RYKffuvdT4KiJTIPDZ0iSHUyi4Go8i/8AxH19+691xrHjqIYQi6nhdnlUyuiqQ5AOheL2A+n5/Pv3XuuMWOQwyPGkMjzguaYtqEqg2LKx+lrccXJ9+691FjiCzRWBAtZQJWBRozdwEHHA4+lyPfuvdSKiRpQUUrGS4lYkAMqXuEYD8c/7Ec+/de6gyeVpdHrEfjAVFUFQAeCC1x/j/rn37r3U1MbVq8KyCZ1ka6lwLkeAFQNfHFz/AIe/de6yIRAiQ1RkYiV3RNRLLZLAkf1P+w4t/X37r3XixVGbxgmWIXkc6tBPKGMEC3psOP8AC/4A917rkkbTyUi08d5EVjMABqkOq6OfIPSQBYkcn6m1/fuvdQGjqlsVZPVI0ZYkzCS8pkVR/irEi/4IuL3Hv3Xum+7tIHlEgdJGSUpKgMLFiQULD8j1Hm1yeeb+/de6lxuZC0nMmuRkJsgU+AD/AFAHNhza1zz9Le/de6cJKqA+GaOIFFQW50hRb1EIR/X6m315/wAT7r3WRGhlJbWXLfqRTq0Rf6tUI/UD9P8AD/Y3917rLTytC8rCAhgV8TNpEhjKgAlj+SLD8f8AEe/de6ci711RGuvQ3jCq7H8gfpdvwOLD+g9+691JSOYOmk+OTW6GcEMwC3V7G4444uf8f9b3XumaqoY7yyMQSGcm1ykjliS1jzx/U35+vv3Xuo1PRoy6CspY83UaQQSWUKD9AL/63v3Xunqm8SA2WdbKfIyrd9VrL6j9B/vX+8e/de6htTSj/KoBbxmSlkJkMnk+5bWjIx5YgEgj8Hn6e/de6wyKkCmNJoyjhZXYXJ0sSVGockfQA8cfgfT37r3UerR50MkGpYtUnqiVdSFk8askv55Fx9Re9vfuvdJrzCmgSmkZ6khWjZqly0s2pyzmT/WJsL8gD37r3QR9pdqYXq/b8+RyFRGuTkC/wykVtUpcHSoDfXRYAX5Fv9v7917qkvvbtmn33XVtbli+nztJJGHWU6jJqTRb1ccf4g/Q2B9+691XPuvPstdU0yVMdDTyGreY2fXUQTNpARjyGH05Nz9ffuvdBdmNy0chaCKrntSfbs7Pc3bSob1t+Tzf+nv3XulLtTIUjuy6JopJCzw1GpdFtd2QKORckn/effuvdKXIbU3/AL2rWxe3tv5ncMk1KYUhoqapmYLKLiwhBC/Xgk/T8j6e/de6bs3/AC+vmXv6nw+E211nnJ6WaTzRR1b/AG0VOZSYWklLkG4BN/zY/jk+/de6H+g/kAfJiu22uTzG5ttY7L1lOJUwtQzvLDMY7tG8v6dVvz/re/de659cfyZPkhtPPQ4rcNfQYzDY96euqMnSPKwyF5fJJRQ+Mgghfqbjg2vx7917rZA+OPQNfhdj0O36epioTSeSrWJZJkYNjaKnpq1MfTOWZn0srek8sSDyx9+690y9sx4fE5w4+irJ2SOkNdVwVASR455ZWjWJGW49SgOByRcA8j37r3QPLXwVEdOqyyalXTbRHoY/7slP51EcXP4/w9+690/JVSYuCRmnL01Z9BIdDBDGGRVVb8834t7917qHHUyTyiKol1MrQtTs6COIoYQZKZh9SSDcE/m4+gt7917qHmTU0YaKNRoDxzqVYsZadwJNAvyGUMQR+OR+PfuvdNqwxP4knMv2fjMsasV8nlDExoCLkEAgD/b+/de6Id82N4Zbr2TCbjwOO0Y3KQQ4nJwTN42SRV8cMwktzrOq/wDgf6/T3Xuqa97915fJb5xuWmpEo8li6mGOeBYlKCFnBkIe1mBXm5P0+hv7917q2Gvxe3OzOpcJC9Wle1dSwfaVNMElNFkpIhMkbMvqRASAwBBBvzyb+691j2XmMljsTT7YrqWposniamekSrkR3NRGae/mhB/HNwSSLEW+nv3XuhTgweO3PiFpM9So1TTxSQxzVCetkVLJURJ9b2OuNfz9SPfuvdAZFQby6dz+O3RsPcM1DuClqzPhXTVpm0MJXgrCpFy6jUQw4Jtfj37r3Ww98N/5hezO5KDG7P3VWyYbfNPSU1JPS5V0p5MnX0y+KumpC9hZplkCi9yALXHI917qzla7F5emSpV45UeJnLsii8ZOn6Hj/bX/ANvf37r3TDXbFwWU11Ap0jmAVkePgMbAk2Xg88H/AIqPfuvdIGu64yEM8c2NykqQ6wjwyHUR6QQyj883PHPv3Xum3+Ab5pZ2aOSnqkSRiNfpMtvSjf69uLf4X9+690nNx7U3JmofBlqChFNdpKtlpkld45fQIlZ1Itbk8cc+/de6LFuroj49033dT2HtTbOPx9NDVTST1dNTw1VXO4duDaxZiCwt+CBx+Pde6q1290n0nvL5NY3aOOwuNj2p/eh62healWFpqGXS0NLHz64ogCjEi5uTfn37r3V2Xd3TXXtd1LmsBHt7B4/DUWBgpcWaOipIKgIumUQ00kYB0qQGIB5sCbkm/uvdVj7VrsFtylosdDjPvEwT1NJS04TVFJAGKiSdfoTdbD6i3APv3XukPvlMVuXIVO78hiqYSwxA0UE8AK04BsDEjAAXsQTz/vVvde6K7veGLKYXIU9EghkeGpamoceB52ZELRqFQXABIAufrc/Ukn3XuiAYn4B43M47L723dAlLksnU1NTj6GqBgaQvKXkLhz9VB5FrX5/Pv3Xuqu+ztu0W0d4Zba9JRCA4asqqYywTLIk00U5RZA4JF7fS1vzx9ffuvdNeMgnkiiWqLKqsVkRxaWQEakESA8fTm9ze/wBL+/de6aMrP9nV07VWP+4o6cllppQyrK7my3K2uRcHTe5NzyD7917pPsmJlqnqxTtTiP6rNHqV3aXyGOJVIst7ryT+f9f37r3S92Ju6Oj3BPDjo5aGlll1U9PUD9peSXAYk2Goki5JsR/gPfuvdWC7RydVk6bHaow7kojzpGDfU54Bt/sP+Ne/de6VHZXXf94tuTutPqn8ckSLLGUuNJ545FyL/wC8e/de6rn299515vV6eY6VM8hRKnSArJLo9ANvoQAP9a5vf37r3VlfWm8Ip4qB5qrQxaB7CQLHC836C7H6g8HjgXA/rb3XujaCpgzFJWUlXKC1Yohmnk1yBdS6WKObix4/1ubW/HuvdV1S0L7M7SymGkpmSkeqesgZTq+5heWweJT9CNX9T7917o21DVA0McrqEpWRhGbLqlVV9CMD+b3JsRz/AIWHv3XupuOyeM27Sz1FUsrtUgIKXQ32jwygyfvEH6gsLAWt/sT7917oHN109HUwS19LQPCxcykCIiG0q+YeFlte45J5sePrf37r3S26s3QIIkMg/aj9CrMAsUms6BBbj1LwQCTc/U8G/uvdDhuzZuye29k1+FzNO1ZVUcE6Q6AjuyGPXT+EKLqwb9fNhzb8e/de6pmnymX6i7BqdpOstFjIslMYaaOZjD4w4VWS/NiOTf8AJ/JN/fuvdW2dEb/xuQocaKXINBLKiiYu7hW0xiNlKEW/UCPqL/U2/HuvdC73D1225qSnqaR6eaSRWM0r6QU0KZdWqI6TcWPINh+Ab+/de6rC3Tj3x2QnpalUEcdY9KsqkmQuJLAQhTwDa9wPqfre59+690NHR+Yq8Tuag8kFMkSVUEcc4BDRU5mAcgDjyE8gkEH/AB9+691dLm8zC+2qGZW1Q/bI8ZKFiylbsZYuQpvybAWN7Wt7917oC89u3D1Mb00g1VYAkeqSUiERIAPGoc8vbgKeAeBb6e/de6D/ABtTW12ZEUE1VLTSxsoSN/HAUQalSQ8Kz3NxwOePp7917oQqeauwzRhcgalZVRxT1asxjk/446zwLWsdJ+v+t7917oLeyd7g1sVDSyJTqRpmiMqIom08lEA+l/ofp/r8H37r3QV5xnfHaCKSOeoTTCzLC7y3bUzkvcDj88EccD37r3SUpaKpq9LTzuzhkjWdmlmVYYRxGHYsNIXgKeDxY+/de6U+2MvW7S3biswlTFVKZo6ZmYSL/k7tbTLEttbc+jg2H5te3uvdWCwzyZBYauCnuaiCKcSq7xQAOga0yoQVP+AAv+bX9+691PzGXxNHQRhoppauYNDZpRHEkltDyRmYMWsR/Ui/0sCB7917oNaeuOS8lPCrGaBzfUQAYgbFvJ+VA+lha/PJPv3XustakKiKjjqfu/OFkfx61KMjEaCzGx/2Fr2v7917qLVYycTB/GI1CRoIGYxlFAHr0udXqP5Nwf8Aevde6z0vjImheGpaWV9QC6SkdjbRKT9Ppx+D+f8AD3XuvVEBpKUPJAVFRIUUi9n+oJuDYW5+gv8A1N/fuvdQ/FTmNuWeKJSvpkkBBJ/ShSxI+tvr/tvfuvdN9VWxUKK8rCMSMIjC1m8ob0qYybk2Frg3t+ffuvdN8OQAmDJdCoeV5m8jHSvpTXcW0rwG/ofpwB7917rnHNX1CfeJOhggcLJIjqranIa0aHmxFmDXsPzxYH3Xunanyq0waUssv7h8Zdrk3sbf0ueL/j88W4917p3p90TRozLJIq6jIoib0xkiyKukn9Wq1/8Abe/de6XdBuzK46noKyZ0jp6gHQokbzuFb1+SNCCORYf8T7917oR8Z3AEmiYTzipp7aWBNIuteArB1KuAOLaTf+pIJ9+690PO2ezp8uYJqmczFWUBpifHGTbW8kcl1/xuB/rW+nv3XujI7Y3YJpYl8oYxlHCyBgAwThlK2BHPF+CPr9ePde6XDZw1tQ92R3kcGTxhUXUBeNgqWBIH0NiePr7917p1WfTIi+PxkveWSQmSU6W4l0fW/wBf1C3+Hv3XunaaWSUIZ42JZSiJZWKH6NI8ZFgDc21Lcf0Hv3XupL0ki00ckSDh0iJVySSQOXsf97tf6349+691FegmbyaNB8Zu4YgMU03JB/PI4/w+nv3XupcVOxMTM6/t34UapCSDpWMEc/7EEf4f1917pyXyRIBFZRcqyyKA9vqSUPA5/p/T+n1917puzUiLRSNLMsKtG/kspsw02vq4AuPfuvdVAd95Wln3VLRIYzHRzSFHUFWKxtfxkD6j8Atc/wCPv3XuiN71NZk8460McwDIsbAjyIsYsTqWUEf7G17fRvfuvdJyDGVkZKVZjhSEr4/FGG08j1BFFvr+qwuPx7917pb4/HwxMtUKxyjPCZdTuh0AgMEaT+o/T9Rf/ePde6GSixm28nPRQ4qkqaNpY/HVPXyLMkrF9QlBY2j/AK+tSPzYce/de6Su5alqHKVGIiWnalpls7wGGRJwSCNEqCwYC9yLAfge/de6SDxx7kyqBYzDHRJGup3QR+FV5JdQGdvyWJJP45v7917oWFFGuOFLT1fkZVVpnZphp0DTbVexFr2BFh/T37r3QaZ7HUFW8aMizsQVfxuT5CpJDEKfyf8AVD37r3SYyuInjxosFSGEKIkVfQwP9mRib+ni9iBb8W+nuvdFs7LKUuLqAI7EBix0sGOoG2hiLMlgQb3I4IHHPuvdVr793jktr1z1VNkKloJJY9FH5xFBqU3KaVJXi45IB+p+g9+690O/W27qreePpp45RThVRKhvOWj1hfVq/wBYnm/H0HJ9+690NibYUUs8tRW0z0jMEnKDyNA5OszFjZIo1HLOzj+gBvz7r3QidYNHTyskU6GKGRtE6Wu8fFpVaJjcMOVve31tY+/de6Vu9MsmRqisJ0ho1X7mS5JIWwHpGoWPAs1j9bfj37r3QE10uEoBURZk+RSsiCFCZWaeUeidwCGI/wAGYj/ifde6Az+9lLDV1EdPGXenaSJQmlI0a/pkOkfUD8Hn/Y+/de6gVeSTJ0tRpcCeaMII1JBBU3ur3APJueLj+nv3XugmrKWifKRI7sspmR2MblwZPqb2PK/hvrb6f1v7r3VlXUdI8W38c4AWP7SMM0KhRqA9CBf7aH8ke/de6HmSoy1LQRGFIgjoWlinQchhpsuoeofkE/Qn68e/de6CHeNdUUkcC0aWiqZYy+kH9uQf2Qn1sx/rx/sB7917pETJLDKte1JHDWrpukyoHaPTfyREDgm5sQb3/wBb37r3TXnczhkxcyQ4krlVkEwyaSOplgPMsJjX6m44bTf/ABv7917oPKvL1CRUssMYaF0LTRSKVZbmwdTIDdrWB4/H5+nv3XulBjssIIVqamYGUvalTxa7i5/UjAqObg3A/wAL82917qZUVDyGnlhjE0szMZgrAONDarhT9LXPH0H0A/A917pY4TxGMTsrgg2YMCtlbkoiiwI+p/2Jvaw9+690IYpIqCgpaqjgnndRG8zNAWoYonYrGss3Kgsb2A4uP6kge690/Qioq1CQOYLBXRYuBZ/VZyLEji1hyRcW5A9+690pNuzVC09SlfBGqwtctp9V2ICyQgi7A2AsRwPzcn37r3UrKZqioIlmpYKeatQPItTpJkgkVdPjj1H8ADm/049+690g491ZGWolqZnBSFllkJUKGVifSFsAfzc/W5/xv7917pf47ddNkYyahjFN4fESAXhVmsFDaDYm1uGHA/xPv3XuljidwJDFLCqLUMwEBDMDoltcOi/0Kgcf8QPfuvdCRjaGlrqDyzeqWRVuJEPjjZGCqyggC/qNx/re/de6BjsHbqx0FaUdjFAJlPijYvKJWNont/S31Bvz7917qs7deFqKPPOZNAi+5ZURv854RclU0eq3P5/5F7r3S/2HhKqtqUNInhKKZ9X0WZAAbqLfUAccXuDf639+690JX3GWjkgZ0nZB5GRkvoYq7RqJAPwCLHnn37r3S/ym7MYNv/Z0+MghqY44kgMcDJUtUeMGqlmqT6WBbgKfpY/6/v3XukXjMvUxSxNWQRwpUgnyWe4VX03Zj+SODzb6D37r3QoYp5KpFakqAsZqWKQxyFSEUAFb3NgbX5/Nzfn37r3UDNwyRu33tTNHK5DU6iMqBGW4s/5+lr/nn+nv3Xuu8ZnJ6KaBEjCr5+JHAYOhYFzYc3v+fp9ffuvdD9UbwozhaZ5KGOjniCRtJShQ9Qx4DuDzcpYE8f8AE+/de6ZchkqXJYbxK6x1FvNGrupbRCbyLI31BIICf15Hv3XunDau36eogaLJVypNXL5zDKsjRQNAolp2Y88i97A2vb8WPv3XunevhpqERpLWrUmZrySo5fyQxrpYEn+osLXsBb37r3SRqslURIzU0UyUwL2hkIV5YkJAQMoJFwR/jbj6e/de6ZajdVXicc/3z1EdAlqZYqVi0kQnbyMoUWbSAwub/X6Wt7917pB7trKef7F6Ko1+NFCK7hFVGUsoPH1ufzz/AF9+690WTfW56qjdKFpGDNJ6QjcBl1NrJB5uDYk8Hj37r3SGTsjIxx0ePnnKwRafDoiVpYkErSBCxF9AYsQPwST+ffuvdCNS77rMkqUVHUNOixshmUWOoANdhceoEi/4tYfj37r3TrDTZGrq6UVgd5XmuZ3ZgAZVF10jji9/8L+/de6GjFYZsbR00zMgLIwVWUH0RyCQFhfnkjg/XkfS5HuvdTTLhY6WaSpCCoq42pkDhGEaRekyXY8eoMP9h+ffuvdBRSb4psRvCgpaAxKRWRRmSO1ygIQsdPPPP59+691fR0fSSZPa+Jq5BC0lVBT1CMuiQj0C7c/km4K354tb6n3Xuj8bGqzi5Y0Vj4FjIKsxUMLBpfQb/W4tzx/sPfuvdGQxwSogFTDM9miUuit6W1AARoCDawtfg8+/de67amCBA6g6CyX+rXbkaiB/W3/I/fuvdczTjSq+hWABLP6QCW+oNr/T37r3Tzj8XUVy6qZUnIWzoS1tIFyyC1/9jf8Aw/x9+691llx5EcsreqJQikkEiKQG2iwNvpza/B/P49+6903tT+CQlf3EZQoKG5LFRyLfU8Hi1/6cg3917pkyMopYpS0joEQcEFo29RLam/1h/wAT+ffuvdVX/O75CR7A2XkaGgqo0yFUktPCFk9VyeTZeS3qFuf6fX37r3WqxvbcOR3VuWpyldU1Ujy1k858rsHj1uRq554tcE8/n37r3QX7jhZ2LQTEnSVSV3ZWYqbgn/E35Itf+lvfuvdJKniPlQP+0FcrUOguswY2P1/33+ueT7r3TdmfLDVCOKMukZADMFIsRcGM34IH49+691NitU0QLI7yiZAASFYAqbgjnm4PA/23v3XuseFyk2HyKWUuyuF0pKUZFckrJrA+ob/eQfx7917pzy+TnyE38QnkeWWR2MrO3mLPbmTWf9b/AIm/Pv3XumCryamNdU8s1Q+n7VWuF4OkGykGw+lr+/de6Fja8wigSNzeplZAo0M8asLMzEWte3I+l/yffuvdHp6poYKugiqGoJfHHH644tSNNPa6yo7A3N78Lx/vPv3XuhZbEVN5Z3klgZpQJaaQoIY1IurSygcm3+8/4e/de6U2GweANDJDUvNFlVLSUrq4alkQKGkSZjYBj9VYC30H19+690oosXStSr4RdTAQyPxr1W1L6h9R9dQ/HHPv3XuhT6z2ouPD5JUENK5LKYgocSgepiq8fQaSbX4+t/fuvdFm792jmt57sFFjfLUpK9OYVgEhRdFgCCLAEfQ8E/m/v3Xuht6Q+IuKpxT128KRp0m8butQt5vIxDErNKCxUD8XsOffuvdWTbI2PsTalIYMTiqPUgKxCVBq0IbDTYf8b+nv3Xulu9fjow0cJSlDA6Vu4RUCkOgcmxF7jnn/AGPv3XugY3ru+kxqSwR1aiUvyUYFANNwEP8AT+t788fT37r3QFr2NufIVZpMTNWOhkEYMAlj9Ja2pSh9RDfU3P5H4v7917oRMf0xnewnp6rdET1cYkDulWZOYiB9fKT6tP8AT8/j37r3Rldn9EdfbWpI2iwtD9wSpZikbujKoF2DLYcH8gi1uB9ffuvdCjF1TsfL0bxVuMoY0EbSFmSnk0oxuDpIH6iBcjgDnj6e/de6qH+dnUWw9i46oyu25qakyP3Lu5gWFXXjV6Av0IP5PB54Pv3XuqvNi9rVmKro6WlqajyPIDVyrN41kDHSEliNtX4+n/E39+691Y91p2U9fQ0cVe6SRlWVD5FLSFQCq+FQbj8fX/EXPv3XujA0a/fRmURQQUlREIyHKyGMSfrtGOQTYn6/7A+/de6R+9drrR41ZaUU6+WNtL07apCR6dcyWNiAbW5459+690T7sLqGozUDViUjlo0LlY4S7yMT+vUASCf6/j/H6e/de6h7Mw+6NvY3JUAhjopBTlf3GV5GYKTEFdhcAg29On88+/de6LPvqbI4nI1M9e0r1kj65ZoJWilpwX1K7zobj1G4tYk/njj3XukpR5AZWoMbVEkojQzVNTLMzGPgk6Q/JB4+rHn6kgce691IrK+cROTMY10qIzJKGmRSSAWC2PJPH+8/T37r3Seos3VtVtFNqqUCKplkj1xn1aruQy2YAWFgbi3HHv3Xuhe23CuTysBhSFgApkk87mRVVwGMJa2kgG1g3/Ee/de6Pv1Zgpa6kpoYqIVuOpZ2kppXpovu0YJ+4rTfVkF7jUpI+oI5v7r3RxcTi9uSYyp/vBlHx81FEstMIKZZoXkUemKWNF/w5NzY3/1vfuvdFzzryz5Np45WaKUyA6kKRCJWKQlENgLjn/ivv3XustM0FPRfcVAjlSmSQMvLSMUBkjaMggXH5vcH+nHPuvdEO793dVZOetLNJIER/CsjhgY+EjjEKWBLC4JIt9Dwbe/de6I6uUycu5KURmdMlTSU5BW61NNHI14yJIyLcKPpyQLk/n37r3ViXSmKqJa2mqppqpJBGvmljPkFRK7lpJqibT+pTblrkgn6H37r3R/6DJ09LRxmKdJKladLuZAgLFyQI9V9ZAUlrW5/1/fuvdKXB5jI1xBXVaDQWmSmMgdZX8ckJkN1Ck2uSpP+t7917ob6JKPF6pqSeXySRD7iSKEwU6zXDCFfHYEKG5t+eTe3HuvdZGy4qq6npZpodTqNbObxMSpOkhbWP5Frk8Xva3v3XuuVNV1VXVmja9XHC7rdtIKqT/ntX5IANrWAAItyPfuvdCPiY6KWSKGroY6+J3C2IMoHl4eRwDYgWFz9eeLfn3Xulrmdvbdx+CqXqMHA6CKSSN0hiItbUvhBX/Egaifzc839+691S/3NjsDld15aohyE+26HyyxNFFSPNDWVJb0RyRxkaLMDq/qSNNrEH3Xugoxe0a7I1yMxhnjWBKUJSpJE1Qt/XNNckeSQAafoAFItfke690ZfYXWkArIqqoopvGoWNpiJmWNE5V2dzpKG9tIW5INzxb37r3Ro8NtnHQyRf5NLG4cpMP1UsSstiEZvqSBdj9PpwPz7r3Q1bXhocasWqOAK6ssESFAGGqxOu1wALk88/QHi3v3Xul6uVxMUJi8a1siMZ4PK7qYwAPoLWJW9ibAW/rf37r3TbWZGOaNKYhxI7+RShhaGONrsYwqjWzEi9rgHk3FiPfuvdQzlmihkco09NGGEwp0F0IbSjBmJFrC9wObED6G/uvdc6bJL9osHigenacvHUySKZZGYhUjZVvp0sRf6XHA+l/fuvdCFteghzEya3hRNSNqMhuqu+pR67gek3NluSDyALe/de6Wq0MiVMsVPIKlI3ZAmoLpJGhbgf1FiD+P9uffuvdPVJS1aaCsXhdHBkcozsWAsEU/S30vxfn68e/de6V9MDJTRSSrG0zkkaY9LcAAsQf8AAj/bn+vv3XuotbROxuhiRUIZtTG6/wBoBQbX/N+ffuvdN02MOtZpF1xkk6Ylsgfkq12vcfW/+w/1vfuvdRZKPXH5oiEWkcKyMqhpnLc6Cbekc/1/23v3XunWjo3pw0s2mzQ69MVm0M5uuu/0/IIP+2HPv3XupMtRJG0SsLpZAp5BMfBbWbn6n8CwI/qPfuvdN1XUFpdGiVIdV016QVuLEi34/p/r2HHv3Xuu6eJp3IsAqjQGZQYnAsSXJufpxbge/de67V/FKEiUkqQAvKrcn1spQj/efr7917qRJNICBeMalI0GytquASzEH8Di1iOfr7917qAZhE11kWl4H7jjyazY2TSvPNv8P9e3Hv3XuucRWRX+4DycMNQ0KSwsA5KD9J4sPrb83I9+691FaEvCiKS7SsQwPHjubAc3Fj9P969+691kSNUYx1IMWkMpZY11oVBvcj63/wB6/wBv7917qOVdyiU48g0hVlkiW6KTxp5H0vzb8f0/PuvdOtNgaxqV6mapp4hEXUKzkTSkg28cTfQD6f1/Hv3XuonkCoqMtwqXPqCy6gb/AKWBuBa/+J4/Pv3XupdfkJqmGFZUYCIIUcoqmWMDggj62sR/ja4+t/fuvdMqQTMqmOQxlWaRSxBJYeoak/w+v+N/ofz7r3WQpLKUAVnJOiRlvcktd7j83JH+8/Uce/de6ySUUrOmuNU1XUguFIAPF2A5N/7JN/8AH8e/de6wz05F5YwsuhzrPOuC4KWAtY/X6X+hvbn37r3UujonmczSxAAqFV5DpBVR9CL3H4t/sbW9+6907NVeJBGVUBGKkIOLMNLEgfjk/X6+/de6jTSI0n2qGEeMKUmWIa7Gx0Em/N7f4/ke/de64PFVSCMLZ41Vm1N/utQwNrX5N7fTn/WHv3XunKmgCTRkmN9QUjyaQbFT6eR9Pra44/2J9+6909U1G0rMWdIYkJkjIYgKAp9I455N+foObe/de6bVwtOPK8r6k1s6MpKsXZuAw5Fhfnj+vPv3XuvJi43c2SIIt1ZYlDSK4GoOx/IIFh9R/Tk+/de6j1NGR5P23Yx+KS54ZRe/IIsQeB/j7917plm+2iIBDF3ZyE1E/VtWkD8C/A9+691K8i2v9t/urVbUP85q0afp/sffuvdf/9S6dIKasWKKnIglKOpeRSVWQN+teOL8kEf1uSffuvdYWx0vgqPMYlnWRYo5Ws0MZUauVX9ZP6vV/X/D37r3Scyu3ny9BPj5I4wZCAk6Nobyo+oOsIsFJN+RYkci5J9+690usTgqZqaGnqarQIKSCncFb2kU6CSAOSfz9CSfrz7917rLUYeOGoSmaeaWLQ9m0KUMcclwNZsbauf6jkXPv3Xus1Xj/tk+4YGRPRTr4QXWJXAexA+oN9Rt/gLEce/de6b6unWkcRKVlPDFRbTdgHia17XtwT/sPx7917pslErBhZUDCPySGS7FkkMh0AfpNuL+/de6wiYBmCLJEjswlBcNYFyQZHv9De4ufoffuvddNIsTrYuHZ1LlDYImjxqF0/ji5tbkn37r3Tin2NZAqSXgqIDpWWwZZWMpDF7/AE44N+bD629+6900Sxus0qghGRrrFIutJIV/UHDXuD/Q8AWtf37r3XISrqcqJNcZTQCoKkFAxAB/ANwB/QC3Hv3XulFTyQ1cKrUySCoiB0Pr02J4UEfgWsP6fQ+/de6angnQtJcORdNbcnngMmr8kH8fX8/j37r3WJJZ5XlDxGREiVdLKoQMihdRa1zb6c3t/sOfde6neEOt/JoJi0oUdlEjkXu5ABuOV5/3q3v3Xusq09TBEwEdkAQvUR3k9ekWKSNyL/Q/1PHNgPfuvdcI6am8Ekjxp92Zg3k/bAuQApaIi2q1ueb/AO3J917rHLHGl41YKpLGRhGiSEuLHQRwLi17X4+vv3Xum+GkiLSrKyoFF44bj1L/AGSWINybX/2w/FvfuvdYYm8ccogJ1BiFQWk1WIBMoPPBuBwePfuvdZ4aqU6Wl1BuQCGLFTYBvV9bXFv9aw449+691Oje/kJY3LK6lLC1gBdj+fx7917p0eoZgr6wNaxmyMVCsG0+phyv+tf/ABP1v7917qQlM7BndlsGa4D25ZrkEc8WtYX5H1v7917pzp6KNmZpXK+m6W9RHAsL2/4jj6Ae/de6YK4mnf1O0XrJikU2BS9vp/j/AI/7b6D37r3UZKuFmZdSs4KnUOAbAtdR9ByWv/j+PfuvdQpqxJG8cOgenSENtJUNdhKPoPVe31IFv6+/de64S5KCCi+2LKwJd5GH4sxOk2/3j8f7wD7r3SCyVdS0kc2WyMyUtHRxz1LSOQHKJa3N+R9Rb37r3VMHyu7mk3Nu6qkkdRQ49ZIYY4ZVCGnR2SIhBzqYANe35/p7917qqTfG+cjOzArS0cNQ3+TeeY3kPkI1SRvyBa5ufz9D+PfuvdAhkN4U9LBVQVJgrA8jSmUL5NMo+sQZr8aibD6D/WA9+690HFHJld1ZSLE4ygmmqsnO0UcEPkEsjMf2RGkQN+P9h/j7917q8D4Ofy1N29kPBu3tuGs2xsiiFNKYHhK5DNpH+rxCQAqgZSpb/D8+/de6vk2l1VsXY602A2DtvDbfxkUSQVFfHjKaWvneH9tZmqSL6yBy1/8AH37r3RpdtYrF4nHlo4muimbzyFHlllJu6xhR/aPJH/Ece/de6hZSaeZxU1FOJVUtNHrIRUKqoVT+PoLWt+AT9ffuvdMGTzOIiplqKyKGrd1MQpEVVUIOVQMPqWcFW4HFh/re690Vztzcm/8AG4uddifxOhhqXkqRRUQT7qDIEJVqsTraQ08jU7RugYWBB5vx7r3RNKnclacvMd30NXVTzUxGl5JUaGeRbqoduW8ZJ+vF7/7D3XupmFWObQkELrIJQsTTKABqAZnb/EfQ/wBP9ce/de6U+WaloooGqDHJOXVY2JuAYyVd9P0H0t/rW/Hv3Xuo2SnQRwVrS03m8aGKB31SNGOVkX8BQP8AC5FvfuvdNDZOWWacxxhyhimieqP0IjGpIB/aF7nn37r3U2hiaSKVHkT1N96HfUrBnuvhS1yApuw5+nP+t7r3RWvlZsz/AEg9VbjwczCpnpIxWiuVdU0DQi6rGzfS9ibi3P0Nre/de6od3f1NXTYgKszJm6ZSKaZ0dZshQlNBD8XJX9IP1IAuffuvdCT8Je5a7rzeFV19verkhw9dUpFT01Y5kkhZnIEkSykFb3Av/Tkf4+691avv7FV6PQ5TAU4kiq3P+5CEq3jpnOqM6yLXC21X5C8C/v3XumjIbnymCgpKyrFHWQ06xrPOCFnaKJrkRIP1Aj6D+lhbi3v3XulnRTYPeuLjysNPHNaWf7coFkeKqZB4tBI+gBAP+Nx9ffuvdAP2rtHN7JrKXsXYcs+Py+IeCtrqbHu6171GOZZI8lSKp/XGTyl9L3KsATf37r3V038v3+YTge8MZJszdeUpKXf23o4cdXUUtQYo6uNfrVQwzWN9Ng/1Ie45sT7917q6PD5WCsp4Z0Ilp0JRSpUDSUsjAC4sTdh/W/P5Hv3Xup0gQBCDECsYVpnYrok8moqQbBiQfxz/AIe/de6BnsLvvqrrCWGHd+68XRVVSJDHQfcRyVhSE+WeRaaLU9lVWLG3AN+T7917ojfZfzu/j0NbjOmsTLnHTRTplamI+JkY6pJ6ansAUUC4d2AJIH59+690RfsTbPdXdFVjsturcOQoadJ5KqnpmqGhppIdJEdPLj4wQmk3+rG5vfnge690U/eab82H25szKs81JDtyKmqknpV+3avp4JljyKLUyWXUiv5dLMSRwB7917qwHI9s9u9i4KGkyOSmTDGoV6WKGMpK1JImmGKUcchDZh/gbfX37r3St2hsTDUWL01qmWSrJqaqR9YdD5GIQ88cn8n37r3TLu7rVs/QTUOLCpCqrpe7G8SPrKuQLAAkgXt/r8j37r3QJbC6sw+I3JlJsojzZCMSmGFnEkDBDfVrIHFgL8Aj6En37r3Qbbq21l9+7klgSQQU+NlqYoaKFJJIXVgYCLx6RZgoa9hb+n5Puvda1XzA2nNsvvbdeJmjamphkZJEP18j+b90p9Dzqsfrb37r3Qb4eOVqNfIAZCFmiLLrdVZAdZk5/wBhz9P9j7917ruY4Qw5AZ6eeCT7UtjGji1pLODoZAw+j34U/wBLW9+690yY/bD1GNrMrpgljpqfx/bedfugoLTI5W1iVAIN+f63sPfuvdJegpoYJBJTJIjQyMszyFvC9vVoj02sQeGsRyD/AK/v3Xuj19G7np6igpvNUF3hqFLx62Lr4lJj9J+txZf8ffuvdHzxWVkyePgpliicVpEskdQEVkjAKgoxAsdP/G/fuvdVo/KPrqOLcC5LGwTUcjGeSWV3YxHxgalRlOlbnk/1Nj7917rN0/l0hjxkRyT1rvBGlQTq0RtHJZIyHNiOBzYfTj8W917qz/r6uNdRhKmJJnkiRXMXqULayklrm4H1t+b/AF+nv3Xugk+TPXlJSJity4WsWWtx0flqHprfcxJUG3ifTyQL/Rj/AL17917px2fFUZXaFHMrpPJT06ljZjaoCFdMyA35I1cEc/i31917pk3Bl6kY9KOrjKvBytRoZYmljOotov8Ai4ABsCPxwffuvdMP8dYwQU0FPLV0+gqoZL6JJFIJQC3Fjbn6Dmx59+6901UlPV4F5KqnDmglIk+1e5Eb/WQAtcgA3sfz7917ob+vt3RwySThRSkq+tFlYWLtdlP0uWtc/TjgWuB7917okPzs2zjcfV7f3rjYEWoyIb7maMGwbWFIOgXvxx/X/Hj37r3Sc+Nu/aw1VEkbeUoY4z5S+ojXzYKRbnkf4AWHv3XurmpMtXbj2eEj10swpGMrINUZ8iaXKTt+SB9LkD6cAD37r3REd67NpJIMpOtbDHLSB2jEpUPJIykyFfIVL2J/3XcgXBAsT7917rF1dTrU1FIYkhiemmgRZZGAaaQOPUVIsPVexa4tyCR9fde6uDxefpINn0KVqU8870Kx6ghAjYJ4+Ra30Fyf9c2tx7917omO5KWTI7wemoY5vDLMBU+GOQwGBmDyuGXgEAj6W+h/NvfuvdDfFkdu4LBxRQRlJ4FhiaSoUIzSWtqX+h4Av9fzzzf3Xugl3Bu6pqFQYuKolIjPkjlaQi+sl2Gv1XuLi1v+IHuvdBBXzRSyHKZIF5oiZAsiBzcL+mzD6k35+v8AX8e/de6QOe3MTTLMpMFyXjQ/u2JWwCrb082+vF/8B7917rntjfjQ0MmPr6SoNGySeSaMrrMrAKojZeQ/NwNQuPqL/X3Xui7v35kYO0INqVlBWQ4SGqMFLWtCIauGNW0/uuV0l2PKEckWvzce/de6u86b3njtybAoJGj8zxeKmlkuVnLIlohI8YuWNgx/1zyAPfuvdcc8jZB20PK1PTltIkYXgY38mi/15vyeT/r+/de6S7ZA4kGojZHMsT0zNKVf9u2lzGrg8j8EcD6fX6e691HWrjlgEyTMurQUMgfUnjYkWCqRzb6/kc/6/uvdOFTm6qaeGurS1VHCIg7RQK37a2EShrKB+L6h/hz7917qdUbgiyVVPWsyhIhHTqqRJTm5UKGKRAaj/W97m5/w9+6904JRVdS0cBBSn8RlBqHL2ZyJTKFJtbnmw54I9+690yTVccFR4SIKhVkZ4jFaON41bTqJQC4/1+fz/T37r3SOzMwqapJIac+IEEoBJIFLuRI8Mrkhf8eeByB7917pplnEktXTQPI8fjaMWZhY6j6C5B4JP4tf/bW917p/wcsTywU1dTSNQxeN5/s9M0rojeNgZX4tf62HB4t+ffuvdKfIph62qmioqVqWliLaJZInjWZlPrARydLC4BCsAP6Ae/de6byk8UUD46mgcLUos7VXkQpEB6jGoPq5PBI5/wBb37r3T/R4zJ5WSdqbwypBFJPKksyUy3jAdkidiLuRwoVgbjgE8+/de6y0AmiBVqefXGpLMqPUSOS3j8Zd2uSLfWw/2AFvfuvdClt+rrsfG0ckckLMsbBXCoSHXUrEA/j8fj/b2HuvdDXtvsWSn0U1QJCykLJMsjrrT+sBUi9h9eTY/T6D37r3Q54HebzzKIJmeOWWNfWyiWMgaizsLE/05P8ArW9+690YbblS1QgqFEk0qNqLO1ogT+iIkW1c24/H+uPfuvdCJTwTMolm8ILC7mNncA/UqDqPII+nFvpf37r3TvTUcbJdXuUBcl2KRtpa+lVP54tc/wDGj7r3XDw8Bwq3kLAepSUX9IBI+vJP1uR/h7917rlZI21GK5GhSANJRgOWXR9L2HNx/t/fuvdSjFE5ViwJYFwxAvccFSDx/T37r3SK3mKxsXLDSKrSSq6mItoKR6dSyMo4sTfm4H4vfj37r3VT3d2Nix1Zk8hk3pxO0gWN3sphe1vHIFsTqP0a1h+bWv7917ohWVllyWTkZK5Y4w7mMRoFMc1yGVfGV8qji5NrD6H8j3XuopgrsexqBWCplcqrQwsDru1mIRibA88XP+vce/de6dqKtq5/DBUUwmlEnoh8TAot/o2gAE/0J5+gH19+691OX+8FSPJSztTIsrwIh0xS65GKJEullPA+rEXv+fp7917rvL4yoxL0lLJMhkqkSWqlpalaktEx9ckwBcF+SSGYng/T6e/de6d6PK7Vx1a8RrHYxREK1RTsol0rcuQD+Lnji/v3Xumemy02SyRCzTx4uSUi9PIA0yg+vxxt+fwf6e/de6dKumiSrkFAZYY3LeNplQyaFALLIx+pv9Ln/W9+690lsnlKqJXRyKgCJ45KZQ7GEE2Qm1wdRv8A4j8C9vfuvdF833RZDL0c7tBMtMgMYBuSgUWAJ/odV+eB/sBf3Xuq+e4+so81iJamkhBkhJ5UsqKUPrVif9b+vA+nv3XukN01uNtv0n8Dk1RVILL6dDKX1BfISBa6ix/rex9+690Y2ny1RUSRUriaSNgHM1iIJGDXU3B/JJBFhxzzz7917ozXXKMkcjRIVgZf1wweNVFuERDe9/yfpbnj37r3TXvmurscWqoElNNOWtVQhSCV5IhkcEHnm34/H14917oou8txp45paqomLO7yI2vmNYyeHIt6r/737917ouSbu+7r5UiqJh5ZwJCraDYEXa3A5tbj37r3Q8YbFT1dF/EnqPCIYhIrBPUx0+kE/wBCPre9v959+690yYOBK3cUVPVpzJMI1lZOQxe4S7C3N/pe/PPv3XurfekNn1EeNxDSQakSCILG6lQga5YoX4sbHgXsPfuvdDXvDDUziGloliDiNjKjOFkVVvcICPV/j/T8Ee/de6KxuuGSmqWciBio1homeRbFiqxgkm7A88XH09+691A2/taitW5DcE+RlpTTuaOZhcNXMPJFTkHiw/2n6Dk+/de6SuQwNJUv5IoklkMmqSJQwWPQbJFzzzzx/wAV4917pIhcfRZJ2U04EaTfuVESPGGYeqKMEXLAg/UW/I5+nuvdMcuOmldp0FKlJPIwpzEylg+r/OEWFi39LcW4t7917p4/hDQUq1a+N54SkTpqDygP9SbAcWt9b88XAt7917p3xVdT07LDOGACMp13ILFgoup+o/33+t7r3Qz02cnrcXDhjUrDi44ytREkSoZxe8RMifrZSPSDf6n37r3T5gqelphUB6iMNYNG0jvIIY1QaXF/pc8EW/pf+nv3Xup8hqG8bkpE8x8YSMszAOReQsf9UBf/AG9vfuvdQ5sDVPTl2ZW06o0ebiQpIxGpx+Rb8nkji/A9+690np9sVpkNMs0BVRYpGQyskp0s6/VWYAGykEX/AK+/de6w5nZuZ21T0uZoZI6jE1IKxVEUpLeZEHmSsiXhXUfgC3+9+/de6edmbiWKaMVUaOZZ2V5QCZAhcANIOSGtcfW/AP8Ah7917ox1HuOmq5mgxoX7UCFFC3cBiOXVT+QR9Ryf9h7917rnk8d/E8fUPNMsCsk06K9uWAZA6g/Vibcfiw9+691VZ2XkBid8O6UkM0pmlpJ5GQNTiOS6GbT+GH+t/Tn37r3Ss2xlaGCmpY6SYq0zHTNGSjB/p4l8nNr/AF/ABH+Nvde6FilraGbGPRzq8dbHI0kBjJKFCytURD+t7Dn8G/19+6903SYqrrJHkhgeUM6FYmFmYkF0WMLwWuRcW/29/fuvdRJ8Vlpp3irgaaKnjWAROrIUZW1sHFr6+Rxb/Y+/de6ExKPb1FhKetx1TXQZhlSPwSrqppJfU0zOPwLaAt7c3sP6e691xx9e2bmjjqbySJHHEi1CqBa4W8J5sLk2B9+6904VdCaT7adaWJYYpXp5JGC+VmdysQS/0A03Nvr/AIc+/de66eaOpp5qpW0osiI9nJ/dQFCscTfTizXA/I/Pv3XulTteJkmMdTjlqaapo5ltOxIke91kRedLrqUg34/Fvz7r3U+qWqxtJ9iks3kVSIahHI0sX0us1v1cjggf0H49+691HgjyskYFZD50ZR4JdRSOOyjyMrf4gD6/T/Y+/de65LW0ctN4xKWqTIWQsljCysI2ux+q2UX/AMb839+690x7gpIXxpWJ1qQQRKVkQuHuXuCv1I44/p9ffuvdAbulKqkxc1UyXihOvUzKHC35BX63Fr8e/de6IXu/ewqtxVHgllnWOwAIJaNlJFwH/HI5/P8AvfuvdY4M40gjdk8rBgWUIusM62KDn6WIP9Pzz7917ownVWGmys0ExjaOE2Zgbhgvks9iB/QAc+/de6NpXYjG4unpqipZQy6HFlujMbrCGY/ptb/Y35/Hv3Xukju7dFJTYmncVH2yypJTw+Jy4DlwWcMv+I+p/Fxfn37r3QF0VdlM7PVRLNLMqMz+USN6VaVnYgE/pNxYD6H+v09+69004/C5iPfdIcdQVNf5po3AiQurRxPdirsDYk34sf8AiPfuvdX9/Hrf0+F23h6HKUU9K1NTIW+4jeMa9CmyyngFRYn+v9PfuvdHp2P2tt6vqBTfeQGRUBkJdFD8mwUt+fqDx/xPv3XujS7O3bFUSrS/cQyuwPjOs6V1G4JA4NvwR9Px/j7r3Qqw1xCyRyQKyujMH/U4YW0EsP8AG39OP9ufde6gSSJOHUFmsLuJOAeLmwH5FhbkcfX6E+/de6fMRnqrFq6UxKrKhUArcDWhBAuDYW+nP+8+/de6mncEP8PqqJ6dBJK15JZGQephc2uPqPre/wDT37r3SZetEWt5WUxpbSPL/Z/rYg/7xb/Di/v3Xuit99d2YLYGBr6yqrUTx09SI9U68sY7WJ/P+Fh/rfj37r3Wr98k++qns7dGSr56wTQQzGPGwsXEMhDkBypvYj6Hg8W/Nh7917ojWUqZZayeoqkhLPKskk1OP2nVz9DpFgb/AOt/sQPfuvdInLI0kg0rGIS3DXACn6g2Nj+f99e/v3Xuk4uPjN2meaaommQQJG/7YS/q1Lf+v+t7917rhkqaKWGRkplicCyhtTByvoYXIHP+I9+690ncdULjKnyS04ZofUsLFnQve/qJPP6vp/xBt7917qJW5ijKyOtODUSOW0jSAqtcAEf4Xa30/wBuBb3XusFZrfGNOZmIRVYQohW/pC+NyP8AeR/vj7r3SAkrjNXwJHDJTvGilZC5MYYsSbhr/wCHA/PNh7917oznV+EyuXeSeWrgSGlEcl2c3lFwNMf+PJ/31vfuvdWa9bV1Lj8JRxJSiJoeVmNzI0mgNq1m4+p/Iv8A63v3Xun/AC2RqGEhjgjtVHU8rOCAWsP0rYf05t/X6+/de644CqqI5gXYStYLIiycvEDf9AFgAeLWv/j7917oV8Piaivq6aSBYmpppBGUuEkWVj6WV1I4HAPBvyb+/de6OJtLZklPiaeGNVEipYsi6yrk+pT+LE8k/wBb/wCPv3Xun3HdbUkORir66kgqGpyFTTCv6dWoMSn1b/jQ9+690uTGIgwWNvDFdkVDYxpY2Uxj68c3/p/tvfuvdJ6t3jSYWOaGY6I2UiJ2OmYMbAgsbj9X+H+wNufde6QGS7Iylci09E7ysxKIIAgBJ4Gp9J+t/oR+ePp7917qVh+rs/uuamqs9f7NrMQ2oa3djYMw5f8A17D83+o9+690bLZvVW29p45auKmpJGgiWRXljRgpJBctIwuABzb+l+eLe/de6VMecxkdTIZJg0MTsYTHaKI6QABGUWx4JPN/6G/v3XukhubsrGGHJS0VbSj7KIB5FkELBwpGl2sLEc3sOTz7917ojvY/zFo9lNkUbJASQ02iNomKNe9iCzOwYW/IA/r9fp7r3VU/fPydou3KOqopVrXr5JCsEyzKkNnchPK5NgLn6WPv3XuicUyVtDUBp5mjWJlYyiIFWcEME8hFrX+nH+x9+690bDr7sWQQUcaMqVdPGsaOv7R1vxqfT/a+vNuD/sL+690fvq/skTQQ4zJ1ELvpCIZJg8kpc2IJWxIFyByP9e30917oyz0f3NHUSCnEsZ0mzKbNGwBATUTf/ivH+t7r3SelgSPHVMYjETJ43lWULr8K8LFdwbrzY/n8e/de6Bncohx7VTQUUcgqG1LKyM6w6hcGwK2PI+v9P6e/de6Iv3ThWrFedYZHBkJmliGks2kGNFFrm9uLg/73b3Xui9VGZmwuCGFqKAJPJUeSetMYjrHikuYo9aabqLWHAtwST7917pKtmZKtY2f7jzJH4whNnCIOSXsLfjggk/UX9+691zxtaKuopY4xaQylGuVYaW9JaRgQCVvxa1+R7917o1vWmIlEdMhp3djMkdPVBCWKhtR4PP8Ar/g8WPHv3XurReqMNBiKOKo8Eyl49TyRtoMutSsdzJdVs1j+k3Fx/j7917pZ5mYNC8jz+OAhnQrZlBDjS5aIjVchrf7yDfj3Xugey8uSyNalRLEk9NTx6JG8YhEsMdih0KQOATcfW9uOOfde6jVGTweOoKz+ILLTwyQTMhx8DSTmQQkRh4pdVkUmzEW/qPwPfuvdVPdzZOSSqrXppZDEryaZJ2aIsDIfoFW7aTa6hgRxyb3HuvdABsamrqncSx5CGaqlrXUU1WtQiiFAxb1AXYhwOAxJFuPrx7r3V0HRm2Y8ftmnraAl5ZkWOogqmUSIZhZPBDpBfVpIBvYGwP1v7917owNPtilnqaSnjekoaqkXVI9RIzJVSqQ8ihQDwAxFlsb3+vv3XuhPwuOgxdXJJRSyNQVkbeFHvEhCBRUIVYAEEkFRYE8c+/de6eoTLPRVHhldoopGeSSodoWiXWwLGnYnSPoBySfqeBb37r3UIVLUtTGlXJDKzyoo8Mqnwsw4MrKB9AQb/wCwFrE+/de6UeMqpah6mOmZtcZkLyFlBCrySLfVTfi39PryLe690N/XKJKUn03NtPhb6zM2ouWLHi9x/wAV9+690JW92lnwVTErrCyUkixCOMuaV2KhWZSw/sk2+tj9fr7917qozf8Atmgn3NVNMappPuZjUoyRtFIBLaOqVVFiWsf9j/S59+690vdl7eo58ZMlNR0bGiQTkS+OCpK2YeaN+S2m3qUKSQQBa9z7r3Qq4XKU8VPHTyUz6oI5BTxIRCkczcLqV1LOp5sHAI5Nzfj3XuldTCiq6SYVWqGcG0Mfllij0JfWLf05Bvz+Rzx7917pV4ihpqoR009RR00EFNpjZ5mDP5TcSK2o3ZdNiOBYkEe/de6nrUU2PM8a17VLepV8YA0KygEsbcqOLj6/Xn37r3WCgr6cSrFUJG6yTxtrp2CSeJg4B1m9je4+gIII/Pv3XunGRRJGEoxMkZDXjc+PzMzEgJYAAD6/T83tf37r3TPDTyvWlZH8KsmqSNWeNlmvZNRHpsD/AIfW3v3XuhU2jRCuqYYBkVoEaWNH/fPjaRNQGp3PCi4sL8jg+/de6Hml2y9JJHK+ew5ZkBklXIQGcKq6UJi/FrG1+Dci/v3XuoUO7Fp62WgVI6+SAWMkDhxKPoX1EkEAC7WHFxb/AB917pWYjK0lbIsZliCFSpTyKpikkIv9V+hA/r9Rz7917pST0egvKAs9G5Dsx06EQqVBLMQb3B+n0/JFwR7r3TZLE0B0avqoPiDeVdEiA6o/xa30AH9f9f37r3UdImjYt41GpeQwUra9wVX/AGF/qfx9PfuvdZoXVJHEpHjZdGllUodR5NgP9e3+9f0917r0kEUxkZIw9vof0hFFuABb/Ej8f737917qDJQB5YFaRWDBPqCWAVuAw4/5He/v3XunIUd0ajjUqt3YsoJZuDbSR9OP+K/j37r3Uemx7zTGLQ6HgS6ozeOOIaiQAAePp/X6c+/de6x5SlSIKAGjVXuulLtIp4WT1f1sQRf/AHvn3XumWWOUli4TSrKg1Ih1uhuSAL8fS9xb6fn37r3XONZV8iiBJIjpdiW/cBB4CH6Ac8ix/rx7917pxixstRG88WqNkJkKq6kHkekD/e+T/Qc39+691zqKPWoM2qVUC+hCEvcgFVsLkgG5v+Lf4e/de6jNBErKIECBQtkcG4IPrux5/H4sRx7917rI6CVGiWzuHVdTsxKLbnQWP+uSfr/T8e/de6yfaU4ur6X0sQ7Mmp/IB/Vfxf8AH5/P4t7r3WOCkWpEgBRm/VoYn0gHSrKrfj/D/A+/de699m0LaggezPdfzexPAH+xv9ePfuvddUCKZHWVOGU/5tGIuCSVLXuOL3/2HPv3XunXxRiNpNKiP9LGQFWVj6/T/jccfX8e/de6gJBTXlsGZZFJe5Y6ioNmZTwP9cW9+691Jp1UsYJEV4ygA0sDYMPSbm5PP+P9eb+/de6xz0iSBQp9KBguj6hltcOxH0/2J9+691AnWSIxkoqhfo6OCocDTrs3Nvx/T37r3Tnj1WqqIYI1Z5XjLRKn6WIJ1OxJt9L+/de6kzUcsc7MULAAsZAAoOgadS3FrDjgG5Fjx7917qIzSxzxQhnAFw4JGnRJYt9eCbm3HH+wv7917pwgk41FofEhAYA6/SxYMCP9bj8f19+691kqZIUmBiCoZ4iUkiN/IEXSmogm1gf9j7917pnmZ4y0kzMZHIiW7mzKpBCt/sT/AMR7917puNMjsShWR2ZywICvy4GlTc88Hm/+8c+/de6zfZf82J/6fqX9P+o+v1vz7917r//VuTpstHDriSQRyAXYuoufSCCGtzYEW5+n+tb37r3XOPLyQsyrIDHzOzAgCRlNihC24uB/xvj37r3Skp6uhqIwImaGQx+dyrmMK55NgPwT9T9fyfr7917qIXnN5EaNYCQ7FWGuRh9CpB9X/Fb/AOv7917p3glMiFqlgxeFiCpBYWYhOT/h9f6nn+vv3XunaOoSWljYLJGYSV5XxpfSQvrFyLgc/wCH49+691AkpEaUyJ9oGUN6Sbhtdizm/wCSTf8Ar+ffuvdMVRRMA2lgbv5G03sf6L/WwH4/3j37r3WCbHSRQGpKNHTzMP0gkGw0gOPx9OL/APG/fuvdMkUXhKgXYPUEIstmV1C6h6yL2Bvx+Pp7917pQ0lKauMqPEJn8knhWUxxTxqoYmN1t6wf68/04PHuvdRUpJJ3tVysNEUp1qSLui/txsV+oA+v1/qRc+/de6apNDnW+pnQRAtqtyYxYAng8f8AIvfuvdPNMsKxyONak2s7BiqArYKUsLg/UXv/AE4t7917rOYmlljQqPH6HUcEXj9bMAv9QeR/sPfuvddSQ6HJVyIJrsQrDUFa/DaT9D6rccDj/D37r3TlFGhjiJ8q+mRjIW1+NY2JQhL8f0+gv/j7917rKFWR2YTSTQEJJJpFn9SAsik8gA+nj/evfuvdYxGHLFAUWBtS+YLa0g9Fnvfi9rfW9+OCT7r3Ub7ZmV20x2jKsSFLgvp5QgD1avr/AIE/0Hv3Xuoi4gSEyglAL+PWDqBDa5EUH6flfxx+Ppf3Xuumxa/tvGBCzF7Irgq7M5YsUbj6Hj6/1/IPv3Xuo9XB4Ec6NLAINT21Fw2lrEfg/wCuf949+691xo1KzMmoK0p5kIA02k0uL/0020/1NwPfuvdPYhojUuiSOUEY0qF0WEZ9DOy/qve/9Rzx7917pSY/FVEnjLxqRyLRg6JCW1K4+v8AZsLi/wDsT7917pYDDSSGywl2SPjx2sFUaXJ45Oq9r82seLe/de6SGb2xPNTSznV5LnwLEDYhRZeFPB45/wAb/X8+690ENbQ1+OdTVxy60VmVL+ki/wCR+fqL/wDFB7917pqj+/nqYNNo1kBaynUXBOoAgXNx9PqPx+PfuvdPC4aQu09ZJHS0Ucck1ZKSoVI47kkyEjT9PoP9c2Pv3Xuq/fkf3XRPicnicHOSlQ32NKaWVx90lM2mpHjFmIuCptwbX/Nx7r3VHvbe8BLW1SVE0sBeoDMvmMkrEm8URUfRdNrD8C1+effuvdEw3q8M9VNVzzM37b6Ine1rWCp472H+9/n37r3UHqPpHtf5AbkpNidbbcq8rWZGr8cjxwMIaFWPNXUzldKxqvrY35HH4Pv3Xutqj4Q/yqevOh8Vit2dp0tJvzsWPxVsRmpkOPxrFLtHDG91cA2t/rf4e/de6tfr6Cmjx8dBSRR0VLTp4oKWljUU4TQCPSALab88cEH+nv3XumyHYUlHW42f7uOohqIo6mRUYyFHLH9tiBY3H4Iv+P8AX917pRZHJU1DTRQLGE/bAALMCGsSSLH+vquDz7917oEt872kWgGNo3KTvKFSVGdguqzWufrcH6f7D8e/de6S2y6Kor5zU5SeoqIRMfGspJWSoC+llQ/jgE2Fr/i9yfde6We7cdDWrTvSuIHp1QOHHDMF1S/6/Hp/PA5/Pv3Xuie947djkho9xUUcUdTTzCKqIgAEqL6glrW1WHBtyP8AG3v3Xui+UGWlhlkE8SQiRZnaVSwERBKJdR+T9eLfjjj37r3SgoK7ETB45zUTPUUoEpcgOW0AMV1c2YkE8j/effuvdNuUYVUCUlNERo0inu3rSJIljX12Jso5P+839+690hZsjmqLLV1HWpTSCGoUUf2pZtFGkK+WWR3HLF7t/sf8PfuvdPFHmMhGizoWK1CSKGGogOqkglSTb0WP0tf6f4e690y55a7N4SpxUlPLImWp5KRJUjZJJ5ZU0wyMh5Okjm3AN/r7917ogeb6r2ljM3AN0bpo6PctCJ0bH0zLOlPFT1CpGa5D+lnU3+n0t9fp7917ojPyO6BrsNk6TsfZWTpq6JSJZqyj8asDTIpaRo0INyy2Nh7917o+3xG7d/0ubMba2crmpstj6aCiC1IAL6CQG1f73b62N/fuvdCb2HsaanmGOqqqWalhjaRKoKwheIqC0St9Sb3W34/2/v3XupnW8q7YXIUpgkISmEtBTuBGkavGL1DJ/aFzcfn+vv3XujA4rBYTL4+nkrVWf71iKtnP6VmQyhrNwFJNgDx9Da9j7917qsn5EbG3Z8dt9J3R1GWpZkycFVWQ0GuJ4FhKtK7GL0lJQpQoeLkMPoffuvdbAfwO+eMHfvXWGnnycLZ2nWCHP4sTD7yhqI0IJaA2KrcXUfgW49+6909fOH59Z3YeAj686ipZMjv3L0wNTkKYmRMHTTKIlnVVBvNqubH6c/7D3Xuqw+les92djZ9N5doZ7cWTzFfPLUSV1bWTMiNUxaKqNC5IjBQlQo4P0IsR7917q0TA7Mx2DxUEGFoaaKnjp441qI4QXlgjQGZ5EA+ukcG3J9+690rIsLVTIk9KJJ6FkM1pf83YG8ZUW/2LfWxv+QffuvdA13fsym3RsPKff4OjiqcVCMrT17RKIo2gmCxqXHq1NfW68hhYkG3HuvdKHo7ce1967WbBUNRRDP4ANQ1y+NVZpgpWnroYyCzI4GtGAsdQUWt7917occTtQPSmij0moZyap5QgDRhy8g+nAvf6c24v7917p5lwVNj6eqVGWRphaSJLiMRRroUAix+lief6+/de6LjvGnwmMqaysjjMOQWlqI0VF0rLFpMizXBvwTpB+vH0Pv3XugN6qo9y5XI5PJVMSxUhrZvsyoJmnkkTQI2A+oADMCfyTf8AFvde61+P5pmyHwfe0eaKKkGTQLCXsmqSOW803jb8kgi5H+N/yfde6IpjvFFiHieq5qoSzCM3eK6/5sGxsB9B9L/g/X37r3SCr6Qzyqs0lUoQ2RLsQ0aHWZVDn68c/S31tb6e69050IYvNTwSVMNNPAdLhiBKbMgDG4+oZh/U35+nv3XulhjttutAZnuslmZFcAoxJs2sDgfQ3t9fr9ffuvdKjrOuqMXnZY1VA5IMMS2UF1P6SSP63/1v9iPfuvdWcbKy9NJi6Gethc1zIFc/qC6mNiqoPpaw+h/1/fuvdM3ZeyKHceErHlLTRmGoKFY4j4GYEI5Ui/L3Xm/HP+t7r3VXVRSz9Y7rpxNNKLytNNAjuYoZPJqVWDXUWU/Qf7yL+/de6sH6g7Gjq0pJo65HlmCLJHrKxWkUMAqjggA8/Xn/AHn3Xujb7j29jtwbPq5/NG1RUU5Dw3BmT0ni39OOLt/T37r3RUet9y1mJzOR21NKYI6WaYBXUK0sbm6DgkElTx9fz/j7917oZKzEUmUaCpqnOiJCVR1DI4YWUXPH9D9Df+v9fde6RYxDfc10axfapQwRSQyqAIAktw1wAxsLfUkWv9ABx7r3SdTctNLSimqqB6lFa4LFBGFU8kfk/QkH6ni1vfuvdJmhyVYuZjXwS0uNZ5JXlY+nxoto0Qn6kWAPPJuDf37r3Uvt3aK9r9aZmkpNb1WNg89KjqGqNcK6W02/Btew/F/9j7r3Ve3Q+Q/uluxsVlpTFJDUiMq5KiNkawV2P1v9eCf96Pv3Xur2OvNzY/NY6gxM8jwwy0bMml7rJqAc6gDxcH/Yixv7917oHe0o8HjZ8rUwUUU4ZJqKBGkdBTsGsZlvcC9uL3F+frz7917oC9gVEFHl44qQeCrnnRo4pZTKjHWCCSf1EcfW/wDX8H37r3VlFXuWrwm1sKtWyTzVixpKDEWMIZP2zYAfUXK8/T/A+/de6csVTUEdC1UJEL1CvNVGMEsl19GkSXI4HKixJvwPz7r3SaqqSnyWByuZqTJRUVJXRQRV9UJW8tSvrCGkKsxFj+AQPz+L+690G1NksHXR5Zp6ypmloItVBLj6Zo1q05DCojOgrZrkHi45JPBPuvdANmc7EVkkoSaiJKgwywyp5XL6vU/D/QDj/W+v09+690XzsTdFXQzPPGIoo3jSRYpf25ZAjAWiUE3Fv6/7C3v3XukLiewZWljhqC0QeTyJKhBhQst2eaNRbUORci/+sPfuvdL+abb24KKGvqoImysDlnrmjhjWaOL9DaWFuCP1KAfqCeePde6PV8RN8T1FFmsJUpDNSxCJo5EEsZVSCiSXaxuPpckgnnnn37r3Rt6idJJvEkpXwMzSF2sChPCl/wAE/UXuf6W49+690zbz/g8tPQU+KgZZ5G8kpleaUn0+RZG06tKMxKtcEEAGwv7917oOkNTHUKg0PJEDGQEZ4ZnZT+8AeLWHpAA+nAH09+691PpaieSmqKSWOVnMoSKCJCI5mMukrMTxb6WPNvoPfuvdSaegyNLU1MVRFq1q0riUtpi9elFRoiFOkG35IHH9ffuvdLHH1VX4tMlRMt7iKN7OzqsVlUuRbTYEaeBb6/n37r3XCroiq1RiiYgKxfgMGVvUY1dBZef6WP5/1/de6TDUmRBp1gkeET3hSiDAxPGz6VRw4PN7EE8/0NvfuvdQMhjKmCvNKJGilQp9ypYpCbfqCFLcj6nn/H37r3SloXpYIagJFEwLFUldrMr/AKXamRSCDa4LH6/X839+691JaSKngFmDekuBIysUC3JARRpsL2Ynn68m3v3XupK16yrTFxTGIC6mKxB/oQ39oD+jXJ/2Pv3Xun6B4JFDvIAkjM4spXUtySRGhAAv9Pofx9PfuvdSaaWWZTCo8jR+iIA6Gu3qFgF1Gwv9WP8AvXv3XunignRK6CGeomQCNlk1eZvBGp/VaX62U2Fx/jY+/de6foK9I5JHpqh6qGORkWVo0jUNeyDSAulj+CLX+pB9+690JmxctIal2mqtLNZlgPJdwdQVmX6FSP63/Fx7917o8Wws5NURxJZGUxhWu7R2ctz6QQLg/n6+/de6MDhquCWNysxDrdGQq/hDM3pIIPNrc3v/AIj+vuvdK+IwRxxapaeZrNrUAyKSOb83sRf6Xt/vPv3XumeeVS0jKVC3OpVQppN9XJuR9T/qf9tb37r3WP8AXdlZbgamjZzcgf2b2F/6/wCH+Pv3Xuu4q3WXCGKUq4UekALpUn1sLEfj6H/ex7917qJlTC9LVTSframbU2okn+0VUtzYfQHg24/1/de6pZ+XctVU5esVmWnpIdcjSlZAWsvF0jINjY3vwSeR7917qvSkr6euqp6JIGAZFiWoJEaBUFi06i3pJBsFtf8APv3XunbH1OPx9Spral1NGSYEV/TLIh0mECOw0AWsDcgce/de6VNLvCatyDVSzRUyIFNMTHCrvpW0ZZVQX+v1NyOB9effuvdNNXktwfcSTQz1qxTOxvEqmE6mLFgxNwSeT9P6D37r3TtiIshUzwGqeQRQu0s0LABJ0P8AnGE2okD+oH+29+6905V201q5anJwS0qUsA1iEz8Ml7MwYMpBBHK/k2ve/v3Xuk3Tx1kdQsdM0ZWMl4uEVdH0aQ/U3tyAn1+p/wAfde6XtPNkSIEEHlZCpd3Ja1MwuJtA/wAObGx/3j37r3UjckeHwlFDUwSfxWoyEXkqEgOjxE8vC8BNxpI/V/tjwffuvdAPuHJVOQoarHKRTxVEnk1hYNWmPhFdnPkHHB+nPP44917oqHY9B4MfJQCSSNKmNykSrOitIxs5kIseQRzYc3J/x917ol+Vi/uplY3enHiaZXeQKyCyC/El72+nI+vNz/T3XuhZ2/uOmqZaUxygibSPGjNqBcek67/8TYXJ9+690eLaCjFbdEsspR0p1nsjuzFnS5K6Da/H0ubAW+hHv3XugH3/ANg1NXQyYeV5BRRTyCKJAoELve7oBYjVyGvx+bfn37r3RKuxMxjkp1mXLRzfciWN6KMyI9O6EL+4WOnni9h/T37r3QWbYxFdl8vAYEIEsqHQig6QSCCykG4sP9v/AK3v3XurCcB15lm2wlUj+GCGmu0bSWclVtwD6b/kA/T+v0Hv3XugnwNDKm88WK+uigijqtWmcKylhJwyootqNuLi449+691sHdNfwaPYlFP9k9dG9DaA1g+39ZhsjRTR2NgbmxNj+b+/de6Ardqrj8vVyzVTtUzX8UfkmkjiMjemNGJ/A+v0vyP6e/de6RVAi1eTAqIaephpxIkUYRTreWOwJLfgH63/ANbn37r3TZkMxTU8UeIqJVMNNXSz+BVRhGHCgyxl1JAT6Wv/ALA+/de6TFbQ0kKSVUKMy1IdogHGqUudXlZjbk3+hP8AsObn3XukHUbYoYpUr2QVEjHU6ghZKYuDqYsbAjk8c88/k+/de6dFo8FS0VKKYyS1ayBXdxqpgj8sNN7615BIsPpb37r3TtS7dgnRHaV9ZXzPI0alCiE3RT9f62tz/U+/de6ZMvtumbwNTCYhlOhEVVlVy2q7G1/x/Xk39+690t8HixPi6hxTztVUzQ/uhlSFP7AdQLAMDb/W4tyffuvdKnAYuataKNS8jhykrOSsdg9wz2txc8X+pv8A09+690MMW0Vp6ZISqStIxljlI9YulhqY3N7X4+g/2NvfuvdQU2nkaioNKLGSQCJHXlWUEXQsebi9+P8AGwB9+691yrdjfYSap6eOPw6njYWILaRZSw4Nj9b2vccmw9+690gMoKmoplpCskkMDzs8RuUMknpLlGPJt+SOPr7917oIKmmyGProkgpSBrYopZruVuo1AfU2Atf6/Qe/de6Xm3K7P46SKWNhGgaRpgpZmGuwKDTYWv8AQ8/ke/de6HLFV65qBaDJVUdMJFjjMjag0ERk/wA4SOPrzbi/9ffuvdVv/KzCUG2d8x023crFl6aZg9U62AQzuTIwIPJBH5/x9+690GmBqpYaWCpkMpkgJsRqVljZbAxAXAJYAH/iPfuvdDjtTKyV8KTuGAQiMvPINQuB5FReP7Rv/wAR7917oQqLcQoCJUaSUofIrppPgmWQBXVgLDlRf+vIFh7917qbU7lbJyionkkeqm5lkk02qZiTrOgDiw0/6/8AvHv3XuuMBqqmWOlpUeYSyjUI3LPIVBcDSTwBf8Ee/de6csdIlJLUpJUU8M4QiRHu0haJrmAD8EAKeOOffuvdOjVM2RjNJJqUJEZUm/Sq+oyIoa4Ooaj/AF/3j37r3Umk261LJSVEkgNKzgxx31uzj1M7LxfSOVuOf9h7917oVqPL4ejjio4aV6uWTW3lhYrYaAF0Ec8ki6jji1ifp7r3TvjGx9Rky1fEhLJojMtkWnHjup0/Ut9b3uD+fz7917p/rNuTLixVxzxyU6tIyupXSzE2jLgcg/1NgCP9b37r3QPV2KFNM8kVRBN9wHvEshUQhSWlAb83vwb3/p9Ofde6bc7T5LHY6ihCwiCou0cq6JJtAGsubcn62P05v7917op3au5pIKGsCSukKQsoGsszPdgWKm1/oL/Sw9+691W9ldy065Crg0QzvO8nllAYsv5UC305+v49+690ZbonYVZveeGWYutIjxMr+NpDLybIqgc6uAPr/X8+/de6PflKXEdQ0TU1bAIqk06FopFXyDyRLMeP62t7917oCd89tnclOYsU7wAR2SO4RDGqabkC2puPxz9D7917oAabP5LKVKwZHIsKdJLIofT6BcODET6STcgnk3P9PfuvdWKfFPrPF77zdLhKE0s+SqwoaKRhIJIpAoNwT9be/de6vx6J/l4bSwFVR57cmHpa6rUwyQGSIBEMnqChPyv5/wBvz7917o9dT8cuupcece+BoI0UBRppgjEk2IDoBzaw/wBt7917oiXyY+KFPsfbWS3n13W1OPymNVqtqOOWUwOAutY1ZTfUSDxz+LfX37r3VffW3y/3TsauhbfNRMIaOZKeokk8nkg8T6QupgPTbm1v+I9+691dz073TtPtjC4/MYTL09R56eKR4k5cMqKdOi/A5H4+vv3XuhyTRJrdrqFUuNJ06lbn1j+l78f7z7917rGskbAurMiKQbFrEC/4Ucf7x7917qJO6IjF5bsrXJK2VjwQpU/4W/3v37r3QZb33ZDgMXVVs0qQx6GdzI/1CqS2lWHAt9Ab8/7x7r3Wuj8w/kZFvndtRtqKuaPCY+SteaSnOt5JURtIH0sNQUfTkf48+/de6qs3DlKZ8hVtEFliaeWVBIWM3jVtKtf6LcfXjk3/AK+/de6baWsFcKiljURU1TYyh2iJDBVI03Fyf6jni3v3XukbuKg+0mVaZUrKcMzLMoZElOkFxz9CDf8Aw/PPv3XugxXJkyuFZ6bVK/BAKhk5Ohza39P9v7917ruSveop3DaQWNoyzBi51aWK3a4/r9P+J9+690lql50qDECs2uwYtYXf/An8fS9z/T8+/de6ZGhlmlZGhZ5GcxQslkjWQ2BFhc/71+PfuvdDbsbqDce9YoUjgeJGkUxQspBqrnS5U/mw5/HP1H5HuvdHR6x/l15fc81HUZCN46WSXyTMVcxxoDdtZH40/n+gJsffuvdHly3xP6t6c2pBUSQU9RWogCqz2SebRewe30AH5tzcH37r3RcKLc2PpchPQUDwTUsUptGHUQ3A0N9ODp+h+v09+69075PLfxMCOmp7RxuoKxLbULX0sVIvf8f7zf37r3Siwezs/OkFZHjqhKeeRVJVrS+pv0hCG9B/3u/9ePde6Or1L09uCvkojXQ/bUiBpvMyOdNhwzr9bn/AgA/T6e/de6O1R7VixWOji1MHSFUOj0mZB+Tf6g/7A3/r7917pvr6eE/srE4jCEC0nILc6r/0ueQQeDb37r3SG3HlsVg6KaSSthpDHCVDXLyFkj9Q0k2/qT9P6/X6+690ULMbnl39kxj8TS1k0MrNGMgIGjp5W1FSYmIsRfi/0H5tb37r3RlevutKLDxUlXWxxvVLGGYTkkKSLkkg2Qf0JB5/oOT7r3Q4pnKWjeCniTxSxm7AalBUWIKIbgfgA/T+pPv3XulTR70hpYplmRSjxsGEp8imN+GbQCPwbabf8a917ouPYvdGy9kvV1z5aniKRvIlLOwSNZVFyojNgADcWuPqT/T37r3VQvfvzoNZPW4raXijaaRo5WpIXCyzNcltcZPH5H5vxc2Nvde6roylB3T2jlWr/tsvWQ1U+pUiWodSs1hGVQcKLH6f19+690OmE+JPcRxv3w2xVhBEhb7iKXykslyb2JFv975+p9+690H+5+ud17SWWj3LQ19GDKD60nsdPKkM/N+L3Xj/AA+lvde6UGz8doFNJGTAsbJI9Q+pYpCW9KqP6D6Gx/r9PfuvdGY23uT7fIQSS1UIejYBTFGR5UuDq1c2swBuObf1Nr+691YF1t2HFnKiLFT5zHU4ShhkErVIkQF15QqSCSOBb6/1/B9+690KtasLAxpVisKknyKilZ006g2oD6XH1U3A4Nz7917pK7noIq/GSIngivGS6JErSMwvcabgki5INjx/X37r3RVOwdkkY16kp95TxrKzCY+JEZl9Km4/UD9L/i4t7917qu7eeJqnr5Wqovt54mIGmUuiKjXUq7fQAD6kC/49+690ijkpzStjBS0ZaSoZ5apkeOokRUOkRSXIC8m/AJ/1wPfuvdO+JwEcoWSNoFLujmDyFHjIXgxupv8A7E/4cD37r3VhXx+wTPJQ1E8g1QIumKQGYylyQeb2BAtz/W17/X37r3VqG081QYDC1MFTh6WrnFE4pquSJXEcrpoCsGNiQDwbAf4fX37r3QaZeqh8LKYo4Xm1zroKPGIr+oCOILoAJ4Bv9T7917pDmlRmleRp5nSPXFFEnjSZibKGAFyOTcA/0/2PuvdA5nocxkamopv4JW5GKeNoykIaKSIlyABImkgEA2B/I5+lvfuvdFC7C+OXaO6MjJW47bE8VC8jNSQySkssSgfusg9JP14sb/0Hv3XulL0n8L+wHyBq8pQwxmeTTGtRTtCykMS8qEi/p+hbm9x9Lm/uvdWe7O6W3TstYDSilqKijpoVXQonhlJU3QI4P0Nj9Sb2H0Bt7r3S6/0cbkkqDX1VA0AcCYiGNy6VHMnkZYz9Lk/Sw5P1/Huvdcarb2Xmjp/uWli/WIZfIrM8gcenwAAoEt/Uk3PJ9+691khh/gSotVXPkQjO0izx6SXV9bpcj1KCbAG9hc/kW917pI733lQ1cyHHY6OBREwkVAkT+R9IVAVsCq6TbVc88kgj37r3QVf6QcjTVkcVOJKetDRwuRUBQ8J4LLG4YtYarm9gbe/de6O51TljW0lHOzq7MRHPNTypMphCai+oafUDxxx/W/BPuvdD3mtu5muwMmWpIXkx4/ZaYhJQrsSWWpKk6FbSLOQbWv8AT37r3VU2/IpqPdE0TRtGslRPDIOWSNBKSpWQWDA3NmPH+Hv3XusG3a6qpq+GajEiJHoVpBLrJu36k/K202sDY35B49+690YKiqoZ3kyNUjirqjGSINKiR1j0q8h5Ite55/PFvfuvdOE08n2qzIjQkQxojB3dah4nYSACXUeARqKkX4/A9+691BevWghE0tcwd6p0WMhHciRVYAMAAtjxz9R/iD7917pNybirZxVzKFWWL1qyzABFUkX1EH1NwVH5Nxb37r3S520EnjpJkqaiaapKTOnhcFHkBLtItybCw1EcfSwF7+/de6EuOo8rUsU8mlY5WaeVJonjReAn26qLm9jqBJsbc249+690mquvRK6QJPMYY3fxSM6orhWBTVGACPzySRf6e/de6dzUU9XGtPDlKiMgox8TnUsjKLqxU8WP1I+v+vf37r3QAdtbF3fU0+Tbb+byy1EaSwRfaVju6MIjMGUDgD+v/G+Pde6rDx3fvaXWe9q/HVm5cuslDP4mEuRlQOkRBljdmIHquAQRx+LDn37r3Vk/S/zNp9w1NLRV1UKeodYI7SVCTJLIoJeQzyNYN/Q8j6g8jj3XurTOv+y8VuLGxQSSpUxSo2sAF00OAphDsByLG9rEnj6e/de6X0GGemqpaqirnloppPIKWocyxUiBBoWIH/Y/kkH/AF/fuvdTHCzxFmUlyraZUFhq1WsQQeLW+p/pb6e/de6bpfHGzRtIxCWINlNjyQl+fzx/rjn6j37r3TsNCwIJGkWRgJdDAXF7E30j6G35/wCKe/de66gULqkVkZSA9kAdlOoWS5vYDkn/AJH7917pUY+KnkWQ+URSlSySursFZQLoFT6XB+pv/Qe/de6bZIvDO7ib1gpbTrsQDZiLfW9783J9+690nco4qCsKatTMSV0mRSbkBwGNwTYfS3+t/X3XumObG1nlU6pKdSqu8rwoI2CvwHAuSG/NiDYe/de6eAqRqREiKgN28QJBke/rCuSefyt+P8PfuvdSYZEiQ3ZVCK3kFnQrIQNXoJJ5t/X37r3WKSSC5dApYFWBZrRrc2Lr9OLDnk/X37r3UGqkiALCUBiEILFTpPC/gc8c/wBPp7917qMJ4hKQrq2nSWkVSoLXBV1uf62/1vwR9PfuvddNXxKz6RqNwpLHQGYcOSDz/vX59+691JpaqlV7ILO5N3LcqpBJA0k/7Y+/de6x1tawYKjFHCqxOpdRBBBIAAuD9P8Aef8AH37r3XCnyj/2FFixBC2Gp7EMCNRP19+691LqWklvJGHhjkQSFy4Kh1XnSrnn37r3USQiVA3ljDKjIWZwodxyAun6m1z9PoCb8e/de6gpJVQkvPKBE0qLTaDYyEDg2bn/AFvoOP8AX9+690oaeZPtZJZJkiJuyoSDIpBtc/4H6n/jXv3Xuk0XFRJO+ssXKhDqsgK3+ij8n/fcD37r3TzTTy07M8LR+R0Kxt6dQVeXjib8AEi55/P459+690o4KyFqGoWpq445Y7ssDAlZJCoI0Pb08H+tv8PfuvdJNFlnnilZidZVVS7AllBAVE/obfX6fT+pv7r3WaqSShrZqRJEl8ax8qGUCTx65VOsXuCSvP8AT37r3WJZ/DbyWQD1sVB1KV/SDbm30/3v37r3WZpmmGkaS0nkkDm1gWIIUah9Rb6/4+/de6xR+H0orN5o7s54Cklrm9v9b37r3UvyxW+kttOj/Or+vyfq/wBv7917r//WtJrMi9K3208aRyxlWbWwXTYamsI+L834JB+vv3XuoDbmh8ujyINCG4VwIyzesfnmwI4/3n37r3T5S7oijCCWWPTMoj1AllIk9dm5uf8AHi4/pzz7r3U9tw/aSaxUMYUKxU8cC+lma2o+McCxJvxz/j7917pbY3IGeOOaaS7ONBiKBHDaiNLKPoTa4/r/ALb37r3S4pZY6qJggkgBAiZiwWFCBpLoR+Rzz/tv8Pde6c5aVGAd/E3jTxpOhDLIyjgjVzqta/15vz7917pLz1AZJm1LE8Y8SMFF5jyBqH1uPpe3H4v+fde67fPRQ4ynhj1/fCWSKqieNXiaDlg1zfU4BFifoOPpa3uvdJd6mGR1mEcaFXtHdFQBXA1ShBxqF+SLkm5J+vv3XupkFTHSM10DSMPIJVQC9kCBgeLekWufr9PoffuvdNjV0kAlAkjKSSmXSBcorGzH6fnm/F7/AF/r7917rNTLBMArSMgLOSVFg6lAwUn82vYX+n+HNvde6fY2jGlBIiaYvSGtp/zYYlgOPpza17fj37r3UpEiKxyxtzoUrKb6AXQJKHiHBuwax/p9ByLe691nipVJJcKhIiXQXLOmlihY3uACACP8Lfn37r3TjHSIpm8LvKZIyjSFA4RA/CyRHjnkjT9Pr7917qU9MIIg0eiyLp1qbqBINbMy/kEsfSbAcDj8e690yTwMquAysy6dQCi0usCQXA44B4vxfgf4e6909UdO1Ov3EqgFZUZZCTwSvBVT/r/05/HHv3XuuUrxMhdywYmeZn0aNSIAhuf9T9QfxYn+vv3XumGpqIAXjj0go94xGwCEMbqVv/QG39PfuvdME86iYo5YIBHIUkIsQWJOpxfj6m59+691GStLVPgLx2aZgjK0ZUMP3YUBcfp5B/rfj37r3S9wdPHUGOeQRtJMzx2a2iyLZpWt/tQuP+Ne/de6GvA0sMkiReHysqxkOOEULHpLW+n4+nI/1vfuvdCJSYGMRO6IhVtTWAuo1G503v8AX8/Tnn6+/de6TeSwIVQ0YCNrdbM+lFZjdmVf8Tz+eSeD7917oGt2bWas1NYeqOX988BFQ3OuQcrfkfi49+690X3OZ7A7GjhqMzW00AlKqsYVhPIdT3ii8VyCOGJNiRwfrz7r3Rd+0O/MJUbfptvULPDLlzLM2g6HbHU9/PJUIDwHIOhT/UAce/de6qF7T7Qgye5Hp1gNOKdPFRRn0eVpCY4zxxqKaQQeSePfuvdV3dwq2MVZjURyZCrP3gLsPJTgSEF3T6aV/Tb6kWsOffuvdBN0t0tvn5H9s4HrXafmr63N5OnFbWGKR4qGiaQmrrKhl4RUS7C5F+B/j7917rdi+JPw/wCs/i9sbGbe2rjaWu3JJRoc7n5oo/vMjWvTpI152BYRhywUEiwtz+PfuvdG3eSFfJcaJDI5VbEeNgTdEA+gHAA+n+8+/de6aPsYa2RhMFCKx9bn0iyhtQvzckleeT/vPv3XunSKjCI00LxBIjGrg20t5OEEa/7Tcj/kR9+690DnY+ShpJBSo7FlRo28JMkiyNyl05txb8ngj8k+/de6Cc7brM6YkaV/FrSdQr3CFQBoJHqs1rkHg3NuPfuvdPUKTY2WKnV9OkMCwuPEUupVlbkk/wC8fj/D3XuvLnJJKmVamOR2iZVjWxs6rH6yD9DcMt/6f14Pv3Xug939hv4lQ5ClblKmilbxuokRKhKVViAA+gvpa/1B/Pv3Xuq9Yq0TZGTHMYxUUjSQOukDiF/GzJcc3IJ5P+N/fuvdPkuPjo1Ry0klS6lg5Ia1xpjW30CCw+o+vPPv3XuoU3mkq1khaX7kweISglY0YBRNwT9LAD6Hj6e/de6YMy9FBX07sJ6tAIhUSpcEeRLMof8AtAH68/Uf0uD7r3U2grvMXpI5jTnxoxlYKQfGgVYwin62tf8AP9eDf37r3XBdwVENZSeZikNFOJbt6G0xP5mkHI9P1BAsfyfr7917orfanx6ye8qrN9mbQqTU1X3NVW5WgNg9RShRLeIt/qdPAt9Byfx7917oN9k7DwW5sUMXkFarBo5qE486tNJO90SViTzZgfr/AKxuffuvdF3o9oz/AB57aepiepTDV8kZhAVvAnlkEha4BH9o/wCseOOSPde6srwdZR7625FLHUQzTVEc0lFUv/m4y7FVJT+qsOOB+CPfuvdJXM4GmpkpKKWYvmMdGHNTpePypq8rq9jypv8AQgj6fgW9+690uttZ2rlpZqQxo8YijF4oiLGNfSNRB/oLfQ/j37r3U/c+28BurbuSxeYhjqIcnSrGQ8ZZxN/mwXVvwpuA34+oHv3XuqvhtPtD4ab9q94ddzV8e38nUffZCKlpp6pZLOHSmqUj/TGbkCTn+n+t7r3R7eiO0dvdw9jY3K1PgqK7M4+nrcxHVqgmpK4NZ6OEyXsuq9vx9Li/0917q3+m2hhDiaEYzFQUscbRSsKZUETMjFArKo+vHq/x/wBh7917oUaKBIceogp/LIPIZEMQQKAgOkA/gc2H0+gHBA9+6908St5KaERwxxRSHxLHFHbQ1+bgD+uo83v7917pt3NicRW7MzWLqqCplrK+lqqWGVUDU/8AmhqvG9xr0khSRYEfn37r3Wuts/5AT/Fv5XLsXsKtqMdTZXI12CkkrG8MTUKTGpwGVmk+miRXEbEWsQQLfT37r3Ww9tfN43cOKx2awtbFLj66mjkjqVkjlR4qg+QyLMtwdV+P9t7917pZZGgglpr06indIyTM0upJgFGtVT/Eg3/xPFh7917oi3c0UtHWxT+VVlqnFNHTgFZHQNZUjvcAf7D37r3S86d259jFFXVTLJL5Y5How4ZYxqP0WxJNjc88fnjj37r3VCn87jDpBvDZ+egovHDKk8TOqIEDxsGDHSB/r8c8/Xg+/de6p72hBHV42OvAg9AGtJI30lmYgIrj9RPBtfj8X/HuvdNtZjdda7z1NPHAjv8AbsVYKJn9Swt/Uf6/AHJF/p7r3ThgcLHXztHLMYahJIVp6eJBokfVd2WQXuD+B/Qjge/de6GOuwkdEGpolLhokFQh5eKR4w+tB/sf+K+/de6RUuMmx88dfQEIkUuqZ5CI3V0UIpBYernn/e7+/de6Of1fkqmqw9LU1MonkhUs1mKnngBkIHBvcnn6/j37r3Q5pVx1U32tHOtVNOER4BGqhIpGsqkWIHquvA5AvyTf37r3RNPk51zSUUORqJcekeUdKaeMpIzfblmKs2qPj6gCx/FuPfuvdAx0BulaSupcZIFarhrCHdizImhiH5Nr25Btf6f6x9+691aZgM0BjJJmm8kc9MsKLFZow7PpYgMSDx9Tb68W+lvde6LbvGi/uz2Pi85oWKgrQCyMx8Zk4BvKPSLj8H/bC3PuvdGbadsxQw1kFFT0VNNAnhMMqSBDFHYMqDm7Dkkm3+Hv3XukBkKSGpneWsiIphSuGfyqS7KxCr4/6k/Q/UA8EC9/de6Curx1Q61dXjUSV0MSwU5OiLTr0OX/AMeDcf7E88+/de6VNNjJMrTigFIHkpomMZ9aiBjeaaNH4DEm+nVfjm359+690/7d3TgcV/kNReCVx9tUylQ8aJKdN6grcA2Nj+Qf8PfuvdE+7j6Pgxm8KTd+Bq4aqjrqx5pI6NWcxFzcuyxcFSebW4B5+nv3Xujo9LUzR0WKeolbVGsYmZ5WEiQsgDIEJH9kAW/p9LXt7917pVdyYempauOSYzCgrqeFl8al1Da9VwrNe5AH1Jv/AF9+690BtFt6GkzGLrqclpaiaNEVBpkm1P6fCoLEEAkHkgn6AfT37r3VlJxkP90Me1UiyzUsFO8qOGeoLvGHjFiSVte/4NuLW9+6901U+8aPF1aYiuoKAQPRsweR2iljITiUyJyzAcKrfQcWAAHv3XugE3ZvPIVqVeIcrFjZKp5KRfHICxiN1kWTUDcji9x/t+B7r3QTZ3fceCxkv28NPI/20wqVAaGV0nHAeSEhmsDyCSbDnn37r3RZcvn5pZImpmkxyVUUk+tgvjeRhZlEf1B5sDwT9fqR7917oPs4ZcwkeqWWtlpwgkk08QRqOIyzH8/gj6/19+690jJY58VJUVB/aM8JuslKDK8IGl5LspH+KlfqOOSSffuvdK/bWchkp1EqSFRC6JD+smMt6pVLXseL+/de6sm+IkQq6rJpII0SbHrGNYEdRUInrUWQiwAsBaxAt/iT7r3RvsnRzRTVDwRsCjKrNebVGltcXjKt/TkkEE/kmxI917pLzR11PLFOtQ9KVBUBkLGTWPSqyvd+fwAQL88X9+691jFI9MyRzmZZpiGQlXfUjL/VmB5vf+v+J9+690o6NDRtLTBUZ6mnJnDepjFqtriLX0kGx9J+vv3XumyR5Ema04SGmBWR5NTkqzeQ3Vyfr/gDYi309+691PjyEEpg+zkDxS67sUAA8baOEb+thyLcc8j37r3Sroq9DAYzCJjqGtVsjBv9W4Nhbj8fm319+6903V488sbQI0TxSKwUxqskZjY6RpP+8jgf7Dke6901ZfHVSUibinqY6hKmpkp5KYmJapHgUN5HhC8KxJAIFjYH37r3UKiMEUzOoTVMCWs3kbn+vJHIPI4txxb37r3WCRWnaQoUhjDCMxuoBbVezEW+h5P9D7917puqzGFSkIWOINoSpQuESUPdmVb24/x+n4t9PfuvdP8ARVAoXho6ioNXNMjSU8kQdkKNYBHYEc3uT+b8X49+6906rW1NFWLU008kFXDKWiDOYkSxF3Cykq1lF9JBF7D639+6906zZWpnnNVWztJUyrEUksI3qNI5CpGAtvwePfuvdSKXMRmtcRvFBTVEYJWQl/3tQDM4e4VufqLW/H09+690I+2cpBFUM6OklmIV4Wk1iQm6gjVYhvqSbE/k+/de6OZ1pkauqSLSt/FFqdUk8jAFbsL2BNj9bXI/r/T3XujUYGtimhjjTXG5t6QzBgw9V2S9rc88XB5PPv3Xul7JLTmmjnQhDEhUhZHUSSMwNyQ17j8/8U+nuvdN7VOpmKWZhGGUoWJJI1aw5OrgfgWufx7917rPFKsxPnLCTRdZS6nyEWCqWY3uT/qv96APv3XupUUS2RSgUsCwUhB5bEixKWFh9PfuvdNldTySwyRiItqWQBVYAqEX1Ko/oP8AWv8A0/p7917qnn5oYyvjqpGphJCj3LEHSyxmwkIH1I+vDXI9+691W1TIKXyeKE1E761jqBGAAVHPA5+oP1X37r3TZT4evmhmrqloUWJ31Aqzest6LC1iXNyT+P8AW9+6901Uq5KbIRSTARIJX0IylUkYCx0MR9R/hYf4e/de6Xn8baAxhI5JQkc0VRqVWQm1mUKfoB/UWNvz7917rNDu+eKSKmihhiKRHxLAhYK7EAmR2F2v9OL8fXnn37r3T4mJnr5ZJaqoMSVMBJiMpsyx2JjRVIsTf6WHHJN7H37r3SqwuAr6emNTHRFrl/FMEkeNI0FnKajb+lz9R+Dx7917rmlZUwmeRpVWRIdCRRqFdyz8sSo1Na9ubjm4/p7917qE9PPkpvP9qGmUep2f1IirpaQqTbi34HP+tc+/de6D/L4KepUQiWLT5nIs1wIkNzKU+v8AgQTY/wBPpf3XugW35jcVVyLJOsFPDQ076YqVgVkqEXVHK4b6h7XIPANhb37r3RS8pidpbknyjborv4alPTytFIpCmU6D4oIwoZQxYgkkf1tcjj3XugUxs2DxuUfFUuTE1VS1MDRJTMs1KIH9RLTlEuRa54+twCbge/de6sD2i1RJtNI088yzUwSB3Ch9VraYltyLn/Y/Qm49+690Vjs6OppBUy2BZWlWbSQjMQCdDAC9wRx+Af639+690STO5GlraioiETvK6uoRtPiDfSRld/7Q44/rY8jge690PfRWAmqsjDKKeV444oxFNICSzn+lvwPp+CR/h7917o5W7stV4zBNDFM1K3haOWMAhNYFtYUcC4/pwfqeffuvdFo2HuGlk3vRUtZBDURPVcSMrOyyh/SQhve/+AP+w+vv3Xuti/ryppaXqrFtNHTapKCKKOmjAuCIdWuwPBHv3Xuii73y0VTlWlAlhjSYqVkkWykenk3/ADcEfn37r3Tdt7cWOpEr1qoQ8UyNDrjdRLDYFoyGP0ufqRyRz/h7917pMPQvVVUdWqs8bz6U8bayBIx0pLbk/wCPHHv3XuptfHUKJYZoo0NOgj8zh3VL8GNWPHGq/wDUfn37r3SGarignK+iVPV549YIYRnSSAOb3/p+OL+/de6nUkMT+OsFEXglk8dlUqqs3+bEuv8ASABb8f63Pv3XullDKZo1p4YV+6bVTmmQO4iVgPoR6fVyQTzcW/p7917ppy0UFO96hJqaUAvEpJbSsY/TqJuATcj+nv3Xun7b2TSOjWHTExYHyob/ALivcjyWPFvwbXtc8+/de6VuPyVXCjfbwpGqEyOhjIZ/wSWtfSCBz+PfuvdCXtepz2Wx8U8sESz+QrJEkjMhUnSjI7G54sfr/r/T37r3Qq7cwFZV1FT5K2ippaOCaZUnksGUAMwUgfqP9R+effuvdQs061FNKCA1l0oLqbEE3ddP1/wJ5+l7+/de6D5drrMZTEyxa4PMzyBioZbkhlHAvf8A2H+v7917pH5naU0rU80tO8IN3hZotCPGTZZEZgD6iD+f+IPv3XumhVix6GlEU7TtUaGfQWjN/wANzb6j+v8AQe/de6V1LQvLjqmop4nerRJFekijZxNGYyBLrFhxbm30/wBj7917quT5EY+pgydJUpRnUZmjnbX5PFccSMR+k3JBHNre/de6D3bMyJ4aaqnMkDKPIVIYKrEFSRz+R/h/sbj37r3RgNr4rF5WkcxTrA8Yd42IMaVFQpLeIIODe/1A/wBcn8e690ocXj4o5oqZ/HMX4LqQY5SWOvUpB0gEf7cfn6H3XuhUoNt7ZXAVjzJNLmyf8kCf8BokRrtZbck83N/pb8W9+690yRYxlMUqL9u8UYUSRyEEMbgC4N/9ewPv3XusEW3qqjqoWrTBMKp1nWYN5eXY2V9XN+Df6cWv7917pxrIHoapI3cRxAJLqYm7ors7WB4A4sLf4+/de6XuDx5zkNRLJUIsUsZCMbLJT6Vshht+f97Pv3XunTGYaPFVDxa/MyKjwzaAGDxuWVgo4F+b/wBffuvdJDccmYjqWeOV0ZmlKtddZ4LXB+v14/oOP8ffuvdKTbu4MjUYmCnnZnc6EdpZWWFwr6jqNrX0lrX+p/1vfuvddTYpJZBVUpkWlLSShZSLh/JyiqBbTpWwH1+v+B9+690mtwK9Pj7/AHJEcUk5jjIbUi2DqHN+F5Nz/rj8e/de6rw+QufpoAaSKo0s1xKNZX6hiF1WueT9f6/j37r3RJMbiZKzJUTiCm0+QSySGVv8oLzaRC1+Luthxbn/AHn3XurO+iNx0O16Gnp2ipqR5oV8cvlijSGenkI9Ze2mwAF7/Ufj37r3Qad4954bNZOqp6jICeWmcw1cyyrMZSLooV0+v0+o+gt7917opG5O0KR2jjxhAELJGrK/qs66XJB+pt/Xi/8At/fuvdG8+MnT3+laKXI1xLQICwZgT5Ge14j9Lmxv9RYfS/09+691bR8M+hX2r3tja6lyIjjo1RjSeVhCUkYxiJFJuSApN7/X8fQ+/de62t9o0oTF45JZRLJ4YQyg3ICAaVLA/UEn+nv3XulHW4eaYA6wilmN0kseDdWLEWvf/X/1/fuvdIrce0KDM0FRQ5JEqY54iJBOBIpAuP0H/C3Pv3Xutcb+YH0HjOvd1jOY6jY7dy2StWLESqRsQWYqovyBpv8AQAf1Pv3XujN/BzYeNodtUef29nZ5VmVfLQtMTFCrRrZI3N+RbkED6+/de6tepKiSSjAYHWGVC+m36UFw30BPP+9f7H3XusjCyqVPJNzxY88W5/x5/wBib+/de6YMrVx08LtPKTHGrNKHbm0Zu3H5vcW+v+2+nuvdVXfOnvSLZe0qvHUFapqatJFhjEmh4i8ZALaT9B9Lj8/Xj37r3Wtnu/cVXU/xLI1lSss9SrurBneVmdjJw5N1ubjm4t/r+/de6Bmlz71weWaMyTxyMpsbExmxGp/z9fyPrf8AwHv3XunwV5gQlisf6SAo5WUji5P9VFvqOeODx7917rBW1lTPRinmjAh1edpNegi/9iO4v9B9P6cce/de6CLNwiKpllZmEMis6rGLtGDdASPxyP8AY/19+690w01LLXiqlpGktRQrK7kaPGGa4uAPTc3/ACePfuvddT000328/nVqh5SggWS2mIkKJC/I/wBf37r3Rm9h9ZwrT4qGSiXJZCeojqp5EN0jge2ltTccG9x+Rbke/de6ue+K3x0gr/sa3K00ZhjKzCBo0UqhZfUCRxcf74+/de6tGG08JtvHvTYuCOJnUAmO2uJEUBrlR9G5uPyfrb8+691Xv8oy0+Dr0g1IzGUmnZgvqUldZAH1IAsVsPwRx7917qsna+ys3uOdKWgxFbLklyLGQJDKElge+hxMt7kEEWsbixv7917o+3XfxzyNc1CVocnLC4hhn+4pmiK1SLqnFm50qQQGP+v9Dx7r3R/9gdI4zblOz5mkjnlWGPxxsuoxm40qgP8AvP8Ajf6fT37r3RgaWioMdQhaOOFfGoRkARWMZa2lx9D/AFH+x9+6901ZOeExmRVYuqgOix3BU8ga/wDX4NuP96PuvdAFvnckmIgBpKeaWeTykBSSAGFirqDe4I/5H7917ot2LwW5e0MxLi3hq6SmnDLUVBDoHpw+l4QDflvyRYgXsffuvdHA2b1BtfaVBSQyq8s9JCIYA8a+MAckjgFiPwfze3159+691k31VrtfCVWQxlJPWvE4MkLJqiIdrMdC+rgXt+Lfgn37r3Rc929+ba2/hlmnkSmqzEHkpnMfkVyL6bsNQN+ObccAf0917ohPbfzb/hqCKgnkikZnsVLkRmMcRr4zcN9T/T/Dj37r3RIU3Tv/AOSOeloIa/KUMUr2ivG0onQvYuNduBzwCB/vfv3XujI9Rfy+t7ZbcUAy+NrKugSWOU1NZB4BMjOHXQQpv/qgQSR9L2+vuvdXgdU/FbYuxsXRJNhqSWupoohO5p0fTIgDtLIxFr3+ot9fpb37r3Ri6PAbMo4pKeeioI0lWzF0jiZVIsWbULAWPA9+691VP/MDj6spMPIlPTY/7lrRyS08cblWIupTRyD/ALUSQP6e/de6qD2bHiqqmqxT1I+2jMi06yxNYk3FmBPNv6j/AF/8PfuvdKqOnqXEjgkCGA6VVvC2iP6Nfgm4NyLc/wCwHv3Xum7EbxmoMq8tJUyRzRsilItSzlkI4jQm34tf6H+lz7917o+PUncNPmaeDHV05jrr3jWqtEyXFtJVif1C5NiP9f37r3Rl1oP4kZKyEwDwwqYwrMXLHhWDM1jyD9F/3j6+690jtyYLzQrQ1Bp1jdTK4ePyksy2A0E2P1uf68cHke/de6JN2j1JSyVFU5E1PTLBJUSVEMaHz250SIR6f6CxHH19+690ROqxHjzdRTpOFip5DTxpEUCoh4JkiOr6i3FyCfpb8+690LGD2iYZqeWXxq1Q8KxFIkUhAP1nSPUW/P0I5HPHv3XurPekdp0mNo6Kp80k5kphLPH4VRLsLhB6TwbC/N/oL/W/uvdGeqZxNR2jCQLGbyyLLGJAhBCKyFvoADbi/wDU/Qe/de6QWXluVMT3jUeLzyRkNIGN+W0oOAOLAj+v+PuvdKLb+JrDRrkKiSJo0VhE7yREBSw0qE0g2uL8k8+/de6UGzExzZOpx1SlNNNUzMIaieYRNSyMddpHjTTZr8Bhf/e/fuvdGGkxtFiH+yrnxdVFII5PNQtHNHCzgFIzIjMeSTe6jkGw/Hv3Xun2KpxtLAtTRilSRz42lSNZW02HoEYI0kfn1C/F/pb37r3U/F5PGS3WogYx/uqg1xxa52I0kAA6Qv5AYn6EEG9/de6VVFWRpEGm8klIutNSkLLMzELoErLYWH0JHIJ5J+nuvdJ3IY/GSTmRKXwwAxrH4CkrxhgdXlbQfWeL/g/QAW9+690hM9syny0CpSrOszyyBQNIuGGkN6g31tzew+gFrH37r3Rat+dN7tBY4byl0OrULh1IILKzDggg8cC35PIt7r3RYN5dYdr4/I02Qiw1XUQQMkjNCDdyq+pTLY2BB4W1m4ueOfde6P38eKbKyY+npslTyUFQsSxlKyFFMetRIzPGqgDn6kjnj/XPuvdG9hpsklLLSxVpiidmXxxMyQSkQsgkeMGxFj6QwPN7j37r3RM+4+oPuWlzMMgWBf3pgoBJdV0nxqvPqv6hyPyAPfuvdF0wtPHThI5UMVUhmpxStoEbkNzL5gBpsLWDXJJ4Itz7r3QqQ4+ChipJI605BqqjMiIkogkoJ3NnhqVfUPT9dX+ta35917p3xtNnJ2EU05ioaRTIsUqxRSCMc64Q4JYSH+2ODbgCx9+6905eCjqqWojloqeqKB1keoDoyzre7o0JVSACOLE/0Pv3Xug7yWPhpCwkjFNEIUZVjOsSuSxUtcf8G4PI45+vv3Xum2g3G2Gr4mp55VhGtI43dy8ks6hQqsDwDa5+gBsPfuvdLGHedN4wXYSSIjlxI2mSFXPMZK2GoH+19Pr/AE5917qP/GptxyLQU8X27qhhRoiS7FipbWxJJ1WFifpzb6j37r3Q37R2VJIsD1DuJkGmJrt+ooCIGQDknj1HgH6fn37r3T3nNpVeOpKmOCRmErFNIZtbO/oLlhySNX4NjwLfX37r3VKny46cy1LuCtz8CSMasAVWunRAAj2L+kLf8EW+v59+690UPas+V25W0FZTJVNLHVamkkCiCPxciwCg3B/p+Pyfp7917q6b41d37gytNQ0NZUOp8YhMQBjUFVB1gJfk3H9L2Atb6e691b1sTcQy+MhEt/JGoX1km/otcA/W/wDQngWta/v3XulZ45NEiol3Sx/1F9IYvf8AB4/w/HH09+690n56iIS07eSO7syJruZGTTYlrC2rg/jg2P1uffuvdSGr3aN3WOzxqUAU6vKq2UFtY/pf6Gw4txwPde64U1fUQCQ1ChQxAijAcM0ZF9bH6E8fi1vp+QffuvdKujylVCHkpmVFMemRZQhUaj+kar/gfW39D/T37r3URK9lkld3KGXW1vSyAr63YsBcA/Qfj63Hv3Xuk1NXxzPIS3ge6rC0iMgZSWZ2BH5+n+8cH37r3XOfISyeCFpmg8cPjjnEZdHHBN9VweCPr+f9t7917rmJF0vrMhUMougCBnsSHU/g/wC8X+nv3Xum41csU+grLNG2oyAxswUKb8yf1I+l7/n37r3UCaqdy3iRniVVLJpICrIQFUgkfqA45PNr/Qe/de6xzNOEDxRamS8kz6Xcxg8KDc2/pyP8ePz7917qMk+io87MJWQghdTQogIBsGY2FvpyD7917qHMxpZH8s4mYhZVMbsyl25/R9CBcjj37r3WXGZfTUo4dR47yaHJ0u1vT6Rfn8kf4e/de6a8jmnapYSMiuoOhQBZRfkqGNr8/Tn/AGJ9+691Pw9Ysk0Uk7xhLglkUq55soNjb6fmw59+690u46xftGXxGRAHEQcAmxY203vfi4uP969+690xJXLClUklNE5rRE1PISSYHiOh1ULwL3N/94459+691xmE81OLPG5SUFbrc2cAuAwP+2H49+691haOSwPqUesEsWDWuNQYH8H8fTn37r3XOGShDp9vVakUkOjIzF5HOjxAAcKf9V+D+ffuvdZhVLT31TRxNTiRWiUF2CyXADuOL/XgfX6n37r3UZ6yFiIhJ+1I2pPXJqUFS3Ja3Bt/tvpb37r3WSkrzA2sai6MHBBV/GV9aBWFiB+bfT/b+/de6x1NZUTGZmcPPK4fzcmUyM4clWY3N+Dz9ffuvdTKAyzCWWpkLsB62aytdT9Cg4H/ACD9ePfuvdPAaOobSg0MiAD6tqU+st6Rbix9+691CqFWKQ3f9QDHxggujmwUf0b/AAvxyCD9ffuvdYPvebXfV5Ptrfb/AO7LavF9P9Rzf37r3X//1z5VmeDQt55WSUW0GaZ5EKI5jIWRj6r6b8n68Ae/de6Y45456mQsZxTvGbpMqABwQAsX0a3H+tf8fn37r3UxK+phVHIESo4LCQGxCG0TK/Fzpt9T+bfjn3XulvRV61scFOkjPUMZHEb2RiVXWSLEWP1IP1/Jtcn37r3SooMhkaaMKY6jxL4NOqzEKXZZmQkhr34v+Rbn37r3Qk7fyVSYRI06zI8p0kKJUitHdBUxOStrfXg83uD+Pde6XeOzcMjkE39IQR6y8RkUXkdNR4v+AOAOBYce/de6iVQjjmeaVFaOoLWdFWyNLbQSbXuAbf7D37r3SUqS0bnWoCKx9Y9R9X1I/wAf9hz/AFPv3XuoBjVZNaATXsASSrgNYsuo82ubcf8AE+/de6nuXlcCKOYyCNVK69SlCoH6m/wt/X/inuvdcHggjp5YhGDU3Ghl0BSslnZZP8Lm3/E39+691yhaKG5dZWC6QFLM2lioufV9eefxb/be/de6nSB7GQeICTSWbWQwsulVK/j0gCw4/r7917qZDVTRsso0t6Aro7ExuqiyaVf+g+h/BHH49+691KglldrsquZWDoVNggjYs4LAcj+v4tf/AFvfuvdP0FZHG8LKY0k/cLNGQFIdiDH4wLAWIPH1PPv3XuuUlRIjAKVc+r0uSQG/Jsb8m5N7j37r3XOm0ORM0ygIxkN0D6/9VfjkA8WP9B/j7917p0qXaSFip8msibyabEItlC2P0AH+P+vf37r3SbyVadLILeMLZ9FxIUZRdQ1uQSOf8ffuvdMdJRpWTyGRzBTxwtIHveVSf0iNP7Vxa9/of9YX917pjmhcSyaomlBBAYXCSAHSgOoC1xyR+D9P6e/de6iLTSQ1KeaLxBgT6IzdCy6gjN/Tmwvx/vfv3Xul1gKpfMqM2iBVOtbFSADoHjtwBb688n+nPv3XujD7anSUweKSRQVGkWKqYQbBbEDj/fG/v3XuhgpGZYyLx6AAAC9jZgGB024/3v6fj37r3XVXSGURsQovqOlTe721Brj6mxBF/p/vA917oJ99z0+IweTydSiiOlx9TUOARqkWKnJBcEWUBwSOQCbn8n37r3Wvh2n3VQzbk80+TeqmnyUxVZZg0UEcU5EKWHqAtZSOLnn8i3uvdFf3puupFVns7V1WiVqTxRTwyMIII3fzJBGXNgAnJBHBvY2t7917ojuZ7HxtTRZSGtmQPHlIZaGrALyyHyHXHUaiWRSPWAvpIIP9B7917osHaGfqctXU1JhqSWuqq6rp6eJYtcpIqGIULGOWX9OleLAg/Q29+691tM/ypvhjgPjz1bT9tb1pIcd2Tv2mjq6iPJGNpcViJIjXY6OIN61ErSHUv1AsDYDn3XurUKzcr1TtBiqKRo7l0lMRWCVBO3qV25sTcn+hv7917pGVGR3YlTK14USAO0SWDrJrktp1G36Rcj8D+p4v7r3XcVTnqpmYVf28aQsJW8ZVyyv6Tz+L8/63v3XunjatTk5clHT5bIx/YstRLPcBGvCPNGdR4JIOr/D/AGPv3XumXeb4apmpJKOBJmM0k8s1O61Lt6dRWYD6aidVj9L/AEAt7917pN0DtBTiqotKVk9Wy+GMCyRBQCXB+hAH+IA/3j3XuomZjiepiqYo0DhYvILfrldgkjEfS1xf/Ee/de6Zaymkin+3LoGKPJCrKFuHOtrSfk/W1z/sPfuvdNWtcgZIpVMknhmWSRmDsTYDTq+lrmwI+g/wHv3Xuqvdy46bbfdW7cfW00hJhFdj0kXx04p3iQPpK8XF7jn/AHnj37r3QlJPjKyCnnFNG1fH9tRukILrURSSFw1r3ACkBjzcg/j37r3TLl7wRVBijjE8RE7QG4ZIVbxPyPybH68W/wAR7917pCwVMlZ5Z6iKkijVglPDIWACu7gSOV+pU8gf717917pYjZGQpfsBPThUrMdLXmZXVi6QRB1mlI4CvcW5+lr2Pv3XukDuSiqaMwvMjJTKocukfqBAu0TNzcEgm17fQe/de6cetux8Ljdyf3ZrqaLwZ+Bolpn/AFIzII3n/oVIPI/F/wDH37r3Qf8Aa/UWR6j3Cm+MV46jae45IxohR0FPOzCyQhBYr9b8cHkm3v3XukN2Js3F74wsTzUyzSfbK1HNBGGMd6dbKXvc8j+oubm9re/de6QPV2brdiS0eLr0lNS9ZJHSxmIuhQDTCix25N/UP8STf37r3RycnsSDcO34MkivS5ippwXaddDszuWIjQf1HP5/Pv3XumHCJDi5o8Wv7lTSRh50ZLXkWxX1AfkW+p9+690r67GUFRHFJY3mieSUo5JSTUSoIH0sCB/r/Ue/de6aajb+3Nw09RSVsSV8jweCdalVZVgCaTHpb8H6i1vfuvdV+57rzJ9HdnRbo29DLFt7LSiKUQiy05dgxUFP0re7f1A+hHPv3Xuruei+y4stgKCkrZEqFipYJWqVkEiIrxBzrCm+pSbC9+Bc39+690dvZ0GOq6MvUM3jmgleFJWXX5ZyViZ7WPI9X9PwDx7917p0TE01DLHBqRpdKzOCA2lhLY+kX45t/re/de6zZXHReeGOm0s7ozTjSDHpYsOVt/RiPpf/AIj3XutZD+c38fpqncWI7QxdPKlYsUlFVTwqQYhC2uJ0ZeSf02545sOffuvdGX/lSd1ZrfnV0eyM5k5psltJI8fPDXgmT7SAERKoksx9IUknm5+v9fde6uf3RbH4CKdJkLRRalI4DNa5LOOLgEiw/wB59+690QLsHXuHcuCVKxpSZ2qHUvrUFZbFB9P6fX37r3RmdnUqUCRmHTdqaNmKLqYOGudZvybfT+n+Pv3Xute/+dzJPfZUVNM7kVNTJV6UGhHkChAA300gWNiQTf8Arz7r3VLXXFTX1rQYuaOP7d3jdVkDxwpaJ3Qysqn+yF+gIv8AX8+/de6fdw0IbOVMM9NEI0J1RLZ4tR5jkt9OVtYgXvf8n37r3T3tCLy5aCngEQeFRURprGuMof0kEkC9rj/D/D37r3Qo5XH17q1dWj7ZVX1upJbQV9KWAsb/AFv9f9h9Pde6R1Rh6muhghjiaoPmIjj1Eo0ZtKOP625/1/8AD37r3RiNgf5KYUrjJDR/bPSvSQmzTSgcxKRb+n1uLfQEe/de6FHBVQlyQegnhpDEVjSndmMxCjUxAIuOL/15/B+vv3Xuo3YG2qvJ4zI19QGro5UVRHM+s6FJ02Lc2P4t/rj/AB917qv3KYCXrXcuIzUUqQw5lZJJI4QdNPqkMbRuCCFt9eLH/GwIHuvdHU6w3VVZWkRBWRilkMMMIVkYnSQutU54/qfyeR7917pXdrYzJ5DBVixRRMtAqzpL4vICYz62KMLAlR/Tn6/09+69089V7iq8ns6MTSxhaSTxEGwaTShRidA1DT+m1x9P9v7r3U3MyrkKZnnikUQHTTLApWOQoo5Mg+vPB/xv/T37r3Sex9TW4ulrPs6GA01Y0atUViebwq41uyE3As3PH9Lf4+/de6ecJlnpErpUmEk7ROjVHiuP3EMdof7J+lr2J/AJ9+690DfZGLqcZFjM1QVLJDkFAqaMsyTGQMNMZ4swck3JF/6Hk+/de6Eqkilym06SVYQ01JF4qkJFodCkfrkUEeogWPAIJJvz7917px2fkTQQWlU00qyLEqG7SOxYhgSlvST9PyB7917oV98SjKUNFJJJLV06wxIYdOoLMYgWjZWudIJ+v+x9+690BOPo8zWbnxWK2/Ek0sVYjFkBK0aE2UagTYg/4f6/Nz7917o+7ZKs2Xt6OLLTrUZVo0mKSyEGUmG7K/lDD6H6fgc2v7917oteV3KMvlfvJJkpVp2b0a9blma5R5FFzb6Afj37r3SS3DXR1bU87VkcUEacCOMMskwl9Cz6rhQx/pYH6Nc+/de6AbcvknjyMwmK6BJGxh9MSuz6kEY+hB/xv9T+Pp7r3QCZTNzU6rHVxtI0z3p1kl1aFFxG0duRe54+n14t7917pmVstNUNPSzzRQ1YET6tawppGgCaRCAfpxx9f6fn3Xuu5KDNBTJk6qIqI5FVmlLxkIdEOkG1wBxYj/Xv7917qVhKuho1Vq2qSScO0qRxRARxiMlrO6EBrgXC/T688C/uvdWL/DvN1uU3BU1dPjp4cZDTXNZOrQIXNlshl+o/A5t7917qwzJ1jkGIJpA/cd0cEFVN1B0fUkf1J/wAH1917pM5Wuh1U8BmE0EgRjLINDpO6AJEouTa5+t+f6/0917pqyOTghUGrMRqKeEqBw0hGoMDdybjkWA/xH0Hv3XummmzlM8yWhZ/JGA8rSNTyIxOtBZuB+BZeDa9uffuvdZ8jJUaWqUV1ijYGdlIYASCyHQwAbi31H+P1Pv3XumWLJM9zBII1QNpJjUFlBu66QLf4/g+/de6f6DOyR3YyaxcARssbBL8EAsCTzz+P8ffuvdKdnFUxqY6mVXMCyBZNc2phYfRTx+LA3H4+gt7917rDPNLojk+3SokpXBbUtlOs60HjNlNh+bXA+t/fuvdNs9bBCHqCsa1E7FgqKUK/gACP6c/4f0/H0917prhyU2gqYVMgQySAlWNlOgXuLngcern/D6e/de6k0qfeIfu6dmRS7xLGgRlma4COl7EH+pv/X6Xt7r3WenoZadkkXVAwJCwu7NYsmgqg5YWAFgCP6/UH37r3T0sUbq7VayTyIUdBcnx2Nvo6mwAt9fr/j7917rJNFPxLGl2suh2eR2UfTTCG4FhxwP9hcn37r3XUVDUecmKDymJQziNVkZVJsRIWub8kG1j9TwffuvdLLH1c1MpigpzTvqFhLfweK10BZ7kk/m9yDfgD37r3Rkdj7uyGEhpHqx9pEyEtUouqKoSVR+39LXJtYgXPPNhf37r3RksH2HSw08UsFWRICpbUC7OSLWib6twefqL/T8W917oQk3elXCqJPpVgSLuUVUIswdTYFj+OOfqb35917qavYFHS0iY+KRDVqQFYWZiRewmZ7gXFuBYf7e/v3Xulnhc3BlBEsyuxQhyiSadcmq4KyqRdTckL9LWFuPfuvdCnShZ0jeElRcr43V42QXtZZDyP9f/AB/x9+691llih9OpVWym6izMHA4ckfX6fU8+/de6rT+XGyUyc61c7yiFElkdluBoK6maRRbgcc/8U9+691UPkqnE4WpyMlJLFWWmdYJXSOFjJG2lyupSRp/rcf1Hv3Xug4XcU+SVwlSzQpNKzIZEk9SsQARa5sOBf/jfv3XunQbpgkigpTEjeI3aVqTW5mb+wraSb3+tj/X37r3UHJVauaaf7pVDSSB6SIFKhnVdN5kH0Btcfg/059+690pcXkcS5K6DHWJGhjdoDIZFQASJCiX0sT9T9f8AXtb37r3S3hzGNSGF/sp4XhZXld1d0cBhZIwpB1i/qJ/2Bt7917p6yfaLxY6eHH0r0kKJ9rLIWUg+Vb/o+g4J5Fjfg8/X3XukJjMgJ5Iq2ausztK0ZJEixgNZovEwLHknk8AWt9PfuvdKnI5KSamghxsqidF8Uk0hkjDqeHWLwaQQf6EG39PfuvdJuto6kIqq0JlSJplZC2ptR9SkyEki/wBV4/HFvfuvdBjuZcc9FUGanC1CRHxuUDrLM4I0FiORzb+o9+690SfszDNNQ1JeggpnVuUisDIrcWZwL/QW5+gv9PfuvdEtoKeqw+5fuayCSmo6isVI/wAJ4lkAABX6C39bi3+x9+691ZTtvdlIm2KeCGeXStPEkEsT3dCQGIkuSQvHAAFxe/Hv3Xui9dx5CkSheeSrkjr1KSrRmMvFWRSveadplvp08WBH+v7917okkkuMrczGtBFPIzPecSMWjklLAAxFbED68WufyT7917qzXpnE0mA23Q5CrgWnqJI0kWOSModAF0Mav9b8f7D37r3TN2xuVXppW501LMVCgHSPojEW4PHI/wB69+690WjYVDWZHe2JWmuWkyEK61UqVDuGuLW+htf8/wBffuvdbEu2Jp8V1zh4qqoVCuPVRJKviJIjCIDITckji9r/AOwsPfuvdF83NTQ1tXeeMKZJCQA4ZXNx6yw/qP8AiP8AH37r3TXXCioYoxTUjMFJu6qrwzELwJBzyCfrx/h7917pMxS1JfVG0kcLTtaMM6mNtV/Uo/oeCeeOL+/de655esqauhai+5KiSTU8hBJ1WAZWA+rH/EXtb/C3uvdIjIUNJTuFhmZ6p0IkVdPAt6tFzqLADm5t/h7917pww2YmpqmSGn1TroZXhliMuqEIBpIt6G/ofr7917oSKc1UFPDJGCjZFQadVULMGUctETa5+o9XAt9L+/de6S9eZvvKqnrJZ5ZgFeNZFOtmI+jAWAP5sBYi3v3Xunrb0C0c0VXW1QpqYyIZUEXqBBPoDOSp54H9Pr7917pfrX0g81ZJUho9S+CJJ1BaN/rE/jH+xI+l/fuvdCztKrCmOWBCado3+3gSRluyqCxNrC1zYXH9R/iPde6EOfMRUsSyaZVqCt3EekcuoHqI5I4/r/X6H6+691APjrnpmWeljklcI8mpvGhNjqZPpcC1x/t7/j3XumaskkpY62rWtDQJOaUojBfMoFvIFP0ANr82+g/Hv3XumLN7hnyxoYTWsRTUsMdOsqRpGsSOSUAuB9Sfr/vA9+690HuSrKmDImE2OsqV0i6Kfww+gF/z/rf4W9+691xO4c7gT9xTGQpIXUqbM3jIOsC/H0bi4/2HHv3Xuii94/e56iqKgRyJG87RlyqqVJ55ZPqBf37r3RTMHBkqesVVU1EKyGyKSztHH6ZA1z/tX++Pv3Xuh72vmmoqkebXHBAIxMPoq+W7eSMD8m1uPpa5+tvfuvdGDoNuVmbw43JhqyJIKGdEniY6Hljvr8mj+yOefxe/09+691Fk3BUyU4o1QRSKrxftka7M5jvqU/4H6e/de6iUeQr4palJ5pQoRBCwYjkMWIYH62Fv9v7917pT0ufQLIMjKSiIzQKVdi0qKCGVl+i/j+l+Prf37r3TbW5Z6x4WlKinYAaWPqRTwCAfqb82v+OPr7917oR9rxQrAsi5LxJJMA8AZ43sqJoddXCgiwt9b/6/v3XulLkqrIJUSfZIwkSMhnkkEl4VvewVuSoub/m9vx7917qA9DB9tT1mXkSUMoRJvOwdkdm1HQD/AFJH/Ef1917pVYT+ER4LISfdLFJRNHPQU3iQmpV3MWhr8m173P5+n09+69021W7cdVyrA+mgCRL44o1QNUNFqhkne5I5INxxxb+o9+690XbsreM+KSqeKb7lZYTBTOV8cLWJA1Kv1Yf2gOOR/sPde6qL7v3xX57cE2lJEhidVfWfq6uwbRyeDa4/3v6+/de6CP8AvPkMXFE4RgzWMYDepSjAq/P5/p/sffuvdOFX2HuytpHpY8hNFSy8ArKV0gnWUGk3HJ/r7917pEzNX1EglqamXX5BKZDJcEj6Ag/4XP8AU8j37r3UyhpPNVRQK7O0s8ZYjUdRL6m4+luTweAODcD37r3Wxd8GNtLR7Ap9SwO08ULSLGvjK6V4llIHBtYD/W9+690eXqGHIYnutpqSWfyRvDKljrjCMvKyEWs19X9OLH37r3V4+ye2aSlp6Q5CYq8PhiqEYgEM/pkJDHmw5B/HHBt7917ozeM3liszTBqGoWVGiXRoII/UW5Fzzc2/4p7917rJXVSQq8zq1rckEubuAApFuBbm/wBB+fwffuvdEQ+UfS1H3NsvL0CwK1SsMrQyNZmR1DMgRxx9T9QLn6X9+691W98Jclmurey9ydXZ6oIlgrdNMst9Eixqo4jYkAADk2F7kf0t7r3V1i3nRADeN1RomViovpDyBgv05uBf8f4fX3XuuTusaxi1kH0NiAGFgAxP/GvfuvdBN2DnqTD4qvq55IfRTzO7O/6GQH6fi3HIJ/2N/fuvdas/za7sp96byy9JS1LSJj6uSGF0kvAyodTKFv8AQEkXFr83v7917qtLdeYWdBT/AHJpXlIjuzel10hwNK/Rb3H+35Pv3XukrhE/ykq5QlVurpNqWV/IDYox/IuTf37r3SsyNS8rOZ5PGKdl0RuEuebrci/4sL/8UHv3XuokVVJknemptM0kMTzMskoEcUcUfqeNR/W39eeb+/de6T9TTffwml0+WaRlk8l1VSxPF34sP9b/AA9+690wUq1OLq5MRVtT0lPVTqKmpLgnwD6Qsw/Ul2ub/k/UWPv3Xus+YpKJslSQ42ZJ6anKwPJcKrpILnxvYcD6cX5/1/fuvdH36Dgpa+pxxrpFiSmjijj1ISkjL6UjYr/trk2PHHHPuvdbBnx2wNYMDQSwoYV8aK0gIZWHBUSM1jf8DgWta3Hv3XujIZDB1FXLFTRxeOoZ2aoia51oHIDLx+nm4BuD/j7917oIt3/Huj3fNNDl4ImLyancsAI0I0/pIJI/ryLC/wDh7917pb7N+NmytgU8VXBT0dTWyRx3ZII7xRJx41kFrE/UkG/v3XuhKMOPoryU1GkLM1zojtcFdJuFBI4ub/X/AB49+690xZB1doysYRleyKNdmAHA+txzySeP9b37r3UOamnaIvZKdmYW+oBLWJQytfjgfj/efp7r3UNoCqkSylHdgjKNJQlibEORyP8AWt+APp7917phymxqSueJgsFQQzM1/U4Rv1yH8WHNwP8AYcD37r3XPFY7F7dX7SkoobqzCWrKqhv9TpXggXNgb2/w+vv3Xun/ACVXgKalFfW1rUkwLD7YhpEOhLho3H0uCffuvdEC+QfyRxVJBPt/bqzyLHM8UtQf01D6LhV5K/UnkggfS3v3Xuq0NwUW7uwJHkpYnqWrGEaRl2Esbs/pKW4AF+RbkcAc+/de6FPqz+XjlN9VVNk96Vvgga8jwTBkUMTdLnkBfwCfz+Le/de6td6W+GfV3XSUrU+MpaiqRI1klkjR1BRefGjqfqPySb/X37r3R2qXFbbw1Ol4Viip4gsUaC4ihVQR4wv6R9QeLf4X9+690Fu/+xMNhoak0MxplWNmlZ20ounnUysQSb/4/XnjkD3XuquO/vmfhNtGohqMzHDINcUXjmUyyWuAxK2Friw4v/j7917qnPvT5A1PZ1axp62Z6c6VJWRpFmU+r1KWPv3XusfXNZSTUEI0RSaUbzk6gSx4AZQRew/w+v59+690LNZk6L7fxworu8aRDQrkBSdNpHLC9gTa3H1/wv7r3QGZnzwZh6qG5MReSWNXRPGFXTpv/X6fn6fX/D3Xulfs7d9TT1P3MaCKqgYKqTTEtInKKwUWINjYm9v9ja/uvdWWdR79ytdhaWXLKFjQpTpIxuSGAAdT/qRYX5P+uPfuvdGhhxqZiBoKaSnqRUQGRnkdAWAF7RsACv8AtwP6+/de6SuT2NNWYjN4h4oHhyUDRzyzRrVNQxo3qqaZmQsCthcEkHj37r3VdPZ3xkr6OvnzOGherjSUuhjhFMz+NCxnIS5a9x+smwH5uLe690kthYHIy5ekxOThkpruqxFkMysyLYAMDdSTa/8AsLW+h917qy3Z1OmAwMEJK0syU6iVnbVrW1gSrAlb3vwbe/de6bsvvqmoKl0pld10CKRxUtEsjsP1uj6rgc2+hAuPfuvdBpns/kXJEc0cgJWSJKZnJkJ+ihYRz/hcH8i/v3Xuow3D3DlIBQbcxNRJAqppmPkDRI/1ABIAK8Wv+fx9ffuvdLXYvXvbsuTpqjNS1cLVVQ9pjHFPIWaPTGsnChbXt9P6nj37r3RnMH1z2LMslNXZKeKTSP3JJhGYvGLCWNSxQkD68WH5B/HuvdLhdjbqx8NPJHlfK1KdUrmQPDJxYl4VAv8A1/oObW5v7r3XHKT76wGMFVHTxZOmLPIEiDQugJBeSIsSqgC5AC82F729+690iU7l3PhFplz1BVx003k8LTQyRRSyozK4imJAJW3BsODyDx7917oUsD2NRZWlhqxUaaKQMIma0StUMAXiEjG7MnOpr25FgOffuvdLrGbtovMIkmjezhCpljNmcAhgL8sLfgcXsefp7r3Ql02eo3WOKRY5XJdpAVQBRpA1s8gOq39ARc8i309+690qaX+7k0S0lYKFjUkxKkyQlZDOpBI1ADm3AAJH9RcD37r3Tp/c3FyAfaRRUQOkMIubsFKlVlZeFIA4JP8Aha3v3XumV8ZlaWVkWdTBBIb3Yq2lD6FUG+q9ze1rW/x9+690k904eqyWJqI3SwAYGVLFl1qbXRr+k834vwPp7917og25NqVuDz3gSKWSKOUzCOOCWoqp1F2eVVSym5II44tYk3JHuvdPeEpa6sqYKaOVGgCtItSWjAMrf5zyk3vcABlN/wBPFj9fde6WTTUmPkSiyEgdqYuTUfcM7PBYFkDEgaQebXAAtYcm/uvdNT5yOdnx+IAqpJHeSnC/uEiNdTsSgUk25+luBa49+690g85uM5CMwxxC8U2oggIyut0dXt9eRyBb/C3N/de6RgWWraJpAGYISEvbm9yAqAk82ub8e/de6EfA0mHxqLXZrHLlFdWY0SzGKONWULCoZgCRck2uTfm/9Pde6f8ACVOHjyDPj8a0MkwYRRx6p31F9XidEIK8XAOrk2sBb37r3RlsXucQ0NPSwBC5gilZ+BPG0i6Uh0C5smk6rjUBYX9+6906wZCtrJFRZ4C/oTw1AUGRo5PXpb6LpuLFiSfwTYW917oJvkN1hTbwwUscFJTV1atO6v8AaoSkjSKHYo4ZgTcmx+gta3Nh7r3VLm9ejd57fyUqrgq6ahSVynhp5ZkMTN6GKryD9RyfqD9ffuvdDl0bV7l2rlYfvcHkFV5Y3MbUkt0VAFRh+ORY/wBRyD+Le691ch1ZuSoq4MfNXSmn8r608qPGEjKqtnWMf4WHIt/T6e/de6MfLUzzxJUxu8icHSLKRfhnBW9wQOAR/X639+691CMlHPKkkavFqK6bKzMCpIZGYH6X5B/qeffuvdSYI1/dkLgxxOWVWkaQzWY8aQRYDj6W/Hv3XupU1UKqWNFjRfHCrXI4j/wu1z/rXvz+fz7917qQ1Uj0gjLRkghmVxYixJDHi1v6f63v3XuoXqeBmqU1M6a1KSCONIkJIvYXJI/pf/YX9+690wQSx1bMDZooVk0mQkKW03CwswJ/H5ANj+Tx7917qclS7gIZFVVYKkcsaBDwAx1Lzcf63+Pv3XuniGleqp56kzxBIibQvKgMhNwixAAG4tz9Tbn37r3XcGdmp8dW46GngIyAKNLUKjfbxISGMLqAQx+gvfn63/HuvdJXJVsaqY4olsECM8jKqkgaSwC83v8A7D829+690m4stNBrgZyyNHZomkdzYchQEN+D9Cb344H09+690mp5shVeWSlpamaJJQXdNQWFbWJkN78/i/HPHv3Xup8s8iwqjTSBkAsXLHhhyt+fp/xHv3Xumc5CRJ2JlPKGwOm2pTccD8ce/de6ZZmlqpVqnCLE7NGoeQmRmvYuoJ5H0+ot/S/v3XuhD27RrO2qSSxjTWq3BMniX0Wt9Ofr/j7917pdoJYYrByI4+VR1W7l+W8RFr2tzf6C3+w917poleNBLq0sS5l0n0+NSOVS45vcEsD/AIf19+691NoGbwmSnVfQh0Bm0gOwDFnH4NuB9ObD8e/de66kNOVKVJqA0qHSTYKZG5sdf44+otx9PfuvdI+oyP2RWRTAGPkURAq5Pi9JDgfW/wDZ/P8Ah7917pMy7lSQGViWMTsHKg2sQbaeObEj8fT37r3WFtwIUjkE/Cgyl7Eqo/R45Cef9a304/2HuvdOVHnfKI1j9Qm0+sqbgsdI+v04P19+690usfIhULIyl1Y6AbNZl+jE88D/AF/r9ffuvdTJYTe3qKagWKvZ2DEKXFrXPJFj7917qZBPU0rXja7AsCSFBVQPS0hJ59N1/wCN+/de6nPImRlQz+liBIwBWMl1NhYj6gf73+ffuvdTdMNr/dC9tX6F/wA9r0X/ANt/a9+691//0Dl1dJ5Y9NVIqD1qBZkKFR6A0ZuCb8g8/W5A9+691MixipDTST00jyeJXWpYxs4VVFgpbm304/1rm/v3XuvRV3okhqInlMs6oiuF1LCo061Fz+f6fT8/W3v3Xun3HyQU0Mx800dQs6zQoSZNUdtNrm9lt9PoAOCDb37r3S7JydAtHXSToks6K1OrtFJ5VF9KyLyVt9BzcC3+Hv3XulBjstJHfzwrTtLcp45ISGubOJCw4vz9D9Le/de6UtFmEdHkX9tBIkMLpNrbzaQzNcWOkqeRa31Fzb37r3SposzHVRsjvpgju7Io8pfT6eFbhFuOLWBHPPPv3XuuYeCpmDmKONeSR49amL6csLXYc/Xkfj6e/de6iVFOplJCtJGx9QQG1rAoQBxwLBuPrf6fX37r3UmCkIj8aRPNMHQo8CKrL6mIjZ73K2tcc8/Uce/de6bmoWATXJ4y1y6qNLuSedYX6EXP+v8AU3v7917pwjijQkyo3iOnQqtcOLAXYf1v9P8Aex+Pde6zDx04ZxHGwcgBZLEAqbLpMf54/F7HgG3v3XuvKGqC0zMFcaUMTggAn9LAL/hb/eT+CT7r3U2oSKJFSByE8ZGstwPSPIEv9CWvcjn/AHm/uvdQTJZGJZgAQeLMeDwwI+n+J+v+t7917qTTzSMGkZpFAJLGzEs5W4VSTx/vr/X37r3U+keqUxvCGhV9anyxqVcBvUQB/U3P4/r9D7917pZqitFpSoZzIg8mtkANybKqkcD6/wBL/wBOPfuvdQZ8H5FWQt6WUqrEhhpvY2034ubfgG1/6e/de6k0W2KdqV5leNZFdVeM3LTqBxdT+nm1v9v/AIe/de64tghZ4liCklWB/UyOo4UuRe4A4H4HHv3XumOtwlStpdBBcNGFiuzmx0mRkHAPH+25v7917qRQ4OopZYJWDPpXSFYaToNieP8AEn6cX+vPv3Xuhg2+Xg0spcIECXI5+vpX6f4n/bfX37r3Qp0dURApkcFCjep2AAKsbFv+Ci3+2/x9+690H2/O9dkbFgMeRy1NPkgtqfH08gmkllCgAlATa4t+ffuvdVZ/Lb514ja2ws3DmKmPBQ5ikqMdQ0aTR/xSv+6jMY0owvoDEsXNrDi4t7917qjKtkocjiX3AlZNWPWoaymaOeOQNGspkAj8Z/LXH4P4/r7917oJe1exJq6joIKNGhWioUORpEV1meSpNmL3uddri5/F+LfT3XuiZbngydLnI8jOBDBViOqoqKKQlpEMPjVJGuLGwF7/AOt/h7917q3/APldfDKn7t3TB2tvjF1Em3dlVVPVYvHz6iK7Lxp5kRjICCoYci/+vf8AHuvdbJM2GesZFr3jCURENHi4D44YYU5MbqLD0Cy8fSwB/A9+690/SVzxU8VCvjjaFQGbU2t4lGpgsg9NtVyR/W9x+ffuvdI/J5KeFdYqRMsTm0aGwtKL2JUWNhwQL/09+691noMq80kFOQSapVivHb9uHTywUfkHgXH+t7917qXncVO0QoEklWvropBAyMI3jp3Y0rTCx4Y2F+QT+PyPfuvdA/WJX7FmgketeXFQypDVRTa2qBYCNizG97/Ufj8c+/de6X0VdSyx0+UxNpKV0L1EaOCdLxhgqi/9Pr/Q8W9+691PnSCvo46uN5FK6UMEYVmvq4Zh/QW5/F+CfoffuvdJbKoiSL98sq1fC0qHUdcbKPU6D/Ak/wC2/HPv3XuuooYYHHhU3eI202VGJsWuvP0+h/2P9T7917on/wAluvnkzGM31RQGSpipfsMggJjEyysNMylf9Sllb/Ef1Pv3Xui8U2Uix9fSkwKBHGkcZic6fuE4jFv6c8nkk359+6908VlO9e9XUzSR00ppWknVOAyqtwF/2ogA24/1vfuvdJeiSjmiooWW8SVkk5sgBdkUgq+oXNzzcmwP4v7917pbUk2SSnqWYT1MclM9Miu5tT0LkKFjUn6HSAbfUAH8+/de6bqvEPX0/wBtVWdKtHcKdVoZoeAg+ltX0H9Rzb37r3QXvtvD4zcu38plaWmU0mQihV4iPPF5SHEch/pc3sSbi1/p7917qxys2ntzs3ZJ23kqZajHfZaaSOBEleOaUtGkiE2sAQCSPx+SLe/de6rbm2xlest1ZjYG4IlpaLyvLt/IVDMpnikICU5d7rqF7Af0/wAPfuvdILs2OPbFThMnBjwmSoVlnpmlCmGfSTqZmUEFjbUCPoLD6e/de6Efq/smDc1TjkyNWJJC8RNOJV1xMwvIWDH/AFV7C/8AQfT37r3Q7b1wyU+JqavCUFKuRMkbx1EfE08MqgSlwP6A3t/xHv3Xugsxc8L1U8ArJJCUEdY6abUrog1uVYgAlrgWtce/de6z1j/wmupJ6ARu1UmiVVS4CFeZWA9NwPr/AI+/de6d6LaGE3/SZHGZQCWAqKMSrTCRxPUqxjnH9I0sVdwQR/UAc+690EHWefr+lt8R7WqJ3m27kahxR1M5dksl5XjeRuPqTpuALAfT37r3VovXnaeMr0RhIUVVEUMMUhYqAPMpeQ3sCORYcg/09+690YvE7gx9RPHVtU61kg1MX9QVGa4UH/An625PPv3XulzRTLmHEWPgeplsbuLAaF+hcn08W/J5/J9+690Rf509U0vZHU+epaiiDVeLp6mtgOkMI5KcXICkk3utz/X/AFvfuvda7Hwo3buLqT5KQY2nqGqKHcVVVfxGlEmiJjSTsjS2HAa5C2IANuPfuvdbPy5fIbk2+0ZWII+PapZZOPQ0QkJZSbagWI44P1H9B7r3RPFho8nvRYzNJDVUlRJClPEoVUS4EbXJ+jWuT+CTx7917o2m2cdLTUt6mKQEHQsh+okhhCq5VD9D9efpyD7917rX1/nGTxV0mIpYaZo3o5WlebQXDM0hRkiYjm59R+lvxxx7917qlvratq8SlJLJR/cfZRzPCZCNcayoUYsFtdFVtXPNyfxYe/de6dc+1TWfdVJDUhkWORZ2ht5mfgH/AFmHI9+691N66xVVR1ldkvIallFlAhvIzMAx0ageB9P9Yfkj37r3Q2ZOCryENPHKW8FRFGmn0h0I5kLJxbkf7b+t/fuvdLfbe36YUcUdFTJNVGZFjiDlpG1MI2llY3tpHIA4P+Hv3Xul1VYmbbuTOPijimm8bVETRjyFg8jJUWZh+pGB+luPfuvdTts08dJUpW1kMbVHI8krBVRXPIEYsWLAckfQ/Ugjj3Xul/WTUldBLBUB1p1KhGXUiu6XK6VYk+k8G/P+wPv3Xuif9+dfy1+PjqryR1ViaYKNMcaqCRMoX8kAauLA8kEj37r3QcdKb6ghehweTkhx1RiYngjqYIzIayYSFtU/P6ubXuLfXm/v3XujrR541dF442lqaTJo6VMkjB2jfx+H8k6QSLj37r3SF6ezMGD3Xndu1qoIpmmMSSPcLr4V1VrC5vq4/Pv3Xuh/GKjnC/cSqlApJSJTwzt6Waw5PHHB/wBt9ffuvdILO46ro0rKCGZHopjpgBDFoR/ZKhT9f8ebf7E+/de6SmHgylI0XiOuBS4a4YqjX06pFfix+p/w5t9Le690qqyGpzdLNRsaGVJHi/dkpY5ZKeaNhygc8C/JIAtcc+/de6RcO58vtTLNQZVg9ECYwx8USiEvZrKRw9vp/UW/PHv3XujCZLA7WO2qbM4xKciopqd4WhyCSVFRNrDVbLAvMbRghTrJuQT9Dx7r3TTuKOri22lpohMIGSOATEyvMBpKc8sQeL6v9a3v3XuhF6Z2Km2MNJuvOrL/ABDJxqYIiSHifXqB/cY3BAB/qPfuvdYezd2ZOvCVP27tCqui+RwgHhfSJAoseVUm30+nH9Pde6C6lghq9vyVLFQ5eSQ6I01trkLFYms2q3I5/N7WFr+690F2YyMbQyQReQIrMkiMpXUxbXrYC5/I/N/969+690GW6AkeKMFPN5ppAZliRi7O+kkq4U3Fr8X+o/1+Pde6BOgpoqCVstnliWFCRDHOVk5X0iNNY/xtxz7917qI245KlimDoIWd6skiNgVqTINEMQjT8D68WI5N7fX3XuhYx/Q2bzNLDXZfPNrq1il+yhUkUsc8lwCBY6RwLc2/oPz7r3VhXX/xc6w2rQYyXNYJMrkKihgqg2SMn28rtDdlRZGNwVIbn+o/oB7917o1u39l7Xwm2ZpMQMVjpfStNiaZEjqpadWOkCVU/SeSP6D6/X37r3TetfApqBU1Twy6B4Fh0S0odBcxzlkAUgcHS3P1sSffuvdJnIz5GqiNclPBBRraGGtjiVaFJFF2IkBa7nkLcn/iPfuvdBdmtwvX1asaZplpVb7hoZFfynm6+QoAlvqfRe/+Hv3XupQ3DWTU1PDH4xTw2Mf7TNOuomQa2sRbSf1ADn6e/de6dxXVk8LS1VVIKNyZDDpaSQpEvDMQbi30sLW+hH59+6911Q5KkmIdQ4hZg0DyQaHsfSVMbD6X+n+HPv3XulNC1DMFjRJ/LM4UPHGrRhyf1gqf6/149+690r6dpacGGUOkqIirNoMYI03GpUJFz9VBuCLDmxv7r3WQeptIvIhYOV9SSljxofRYXN+Rb/ADj37r3ULIQwwNE8UUyzPr1K8KypEGa5Kuxtcm5/wH4t7917pOP63mTWWVR63ACIFd9auEBtwxsfwfrbn37r3SvxqrJBBE62OsvUTxARh7EBQdNvpa3Fz9Pr9ffuvdLWKjix9LNKI4zDMFDTSRpNNqsbhXlDFdJ/oR/r8+/de6gTzU8SJCJC5mFibshVybxqWY8gC3At7917qclG0ia0rIJ5aZRNOoC2J1ajAhfkW4uV/Nz7917qfJTQ1bXoqasikmVVkjp0LsxuNTizAj/Ekn8G31Hv3XuuckaPVMksojjpFC1Fy0oewChdK8h1/ooAva97e/de6WWT3v5cZjMJR6fBSHl4kKyzlRpDSeUFhp/NiATz/r+691Fpd1V1C6Rx1bMVC6C5JCGRdSIoX6ODcf4n63B9+690uKDemVcPKaiWMNToFvKpMbLZg7qymxPIHBt9Le/de6nYzc+WqssgWeORJDGai5WRyhN/JZgFJt/h/rn37r3R6un8qlJUU1XLAlRHCyrarV/CpcfU34ANuLcD8Ec+/de6MjHkI6qeWZI9CNKWEZBNPGGFzFGp+vJ+tvr9ePfuvdZZpUlDaEb+0P0Bi1rqRYWsB/W9z9ffuvdEP+X/3sW1qmqo3jhZopIHdqd3lEJvYhz+G/ra4/3r3XuqC935Cp++khrpSViRog8EaU6aVOlDoA/VzyWuT+eRx7r3SXwNJRD7h1q4yTINQcMZ0RgWvdCAeOf6+/de6f4q/G4mqpmXzVhiqhKsTKgWQRklhqcf8AQxt/QC/v3XuuWTelrpZ8pAmiesk8rqNDLFY3CBgDa3+08f09+691woK6SjmMrPEziNY2NvEiAi+qNxY6v6/gj37r3SmoN2VNYz01VGlPHJKo86qTNIbWvCTZfoOTa/5Pv3XuuBrqCCKqGotK8joFqIyxlQHXrbx25PNj+Pp9PfuvdR46mWoqaYUaSpDqUGaFNC2J0smsD/ezf+t/fuvdLmOrpqGaChnqmnqHXUpdlVEuL3Lj6H6Am/8AsffuvdN+5pZDAHhlDmT0LLCysFQr+4t154NgT9bW5/r7r3QfVctU1BJE8cdUDEwQuhLxurWu2rg/6554v/S/uvdF03XRIUf7wRrUNOwME4DpIhHDia/1AH0t+P8AED37r3Rbt3bCq8sktRi6B5/sQ80hiZGRF1a1dUYWtx6ja4+p+o9+690i8NlsxinTGVM1WJIydNPFM3jBU2Tm9rXt9Df8ccX917pB9mZevjSRqszCSVSGiDtH4wQbg6rEg/k/Q8W/A9+690iOpaCDLbpoFkiM8bVEbsq28li3JLkAAfX6c/7x7917q13Nz41cHQlYXhFHj1jRSlgGiQBQGP14/PPv3Xuil71zv8QVIYzDCpJjQOofg3B5f83vcgX/AKe/de6VXxp29Lmew8egpfN9pWxyOigsJU13Lj/W+v8Avfv3Xuro99K2P25j6RyAJogEFh6QFtYRn6cgcj8jj37r3RfpSwBM8jTCJ18ak6Q6EWA/x/2/9PfuvdOsNXRwwKZoEjLqjRrPHcIrv63BueTb/ez+Bb3XusWXp8bRzRyY+ohqjMizsqhWMCsLuqK3DH6AX5+h/r7917pIZOGlqWjkhpZI2WN3kb1EPIw9L6fpyPrbj/Ae/de6RM+HVq5HFPLJI2kiReLAG7AMDcG55t9Rx/re69054eM0GTiy1L5EnR/M0Ng48qGwBuLWH5H5/wB7917pR1OZkiq6as8qmWSZjKrjQkTzSX8axpa3Nzx9P6+/de6j5iJoa9sjG8df6A8ckWoxgldTrKGNha/P4HJ+vv3XumN8zWz1KRJQmpkkZlFNYaWJBPkijtbgG9zb8AHj37r3TrjpJqOeOnrkqhEPDWIgU6yJgHjdGa4KOPxzb8H37r3Rg8Dm5ampgio/8lZlSPwSIiMwI/cKgji/9R+ffuvdCjVUQp4oaiUiRdSiZFAbhDq0mRTzf/bf1v8Aj3XukDvXeuMgqqaDCUwoVQmKbUx1OwHrcavyT9CD+PfuvdBrkd7eSNo2hmmiCjyHS7FWQ+S4P0sxsPpx9PfuvdNq52bKVdNUIPFG40aBIFEcii8SkJwDwb/0F/x7917p1yWVkaJp5YYY/KkaDVJpETRMQ5Lc883I44sPfuvdJqo3PJUZOKhMiVNKDHqkgsFcMn7nA/1IsSf9j/X37r3T3m9o7ezGErHgicoVtJLMSscQIHke8n+PA/1vp9ffuvdFEh2xRYjM5SGSdUpSCKSoCqWLj9Km54BNwf68H/D37r3U/ObYp8eKappanzxyxxSNCpsFke+oFxe/0vyPyB9L+/de6dtmb9yuHqBh52EeJrIZoaqGOT0zJKdClmYXH0+vFvfuvdKE1LRu+mmLQNMzrOF4hp0diqhwD9LEm/55/Pv3Xup1JVU9eFnilWVpm0gEkIoRtNrWvcc/4Ee/de6kZGWSjgDgL6VeNWe1wpAaTQv+3sf68C3v3XumKkMlZMfG58Uiq8ImCmTUh9QQj6fi3Fr8e/de6FnaEldUSmppYozJSxMhjcFgA6hAWH0JFyQSOP8AeB7r3So8GUp45ZY518xjYSHksPI5Bj5+gAP44t/h7917pMVIkpJpFr6lDH5IWjjQM62/U4I/oSSP8P8AY+/de6Vxp2qcbDUU5EcaKVmCoTLErm4tze3Oof4/X6e/de6aZNvXyFQ8TNMIaYSRmxCOAg1sLc3HJP8AX/Yn37r3RPvkfuWg21QyPBULppklQxs5VVkkiB1In+p44+vN+LDj3Xuqio81Ubt3TLHOpkWWctCENkYrIAUYn+g5v9Dz7917py3dRmN3OlAsBkSPQeCq+pLFfr/vvxb37r3Sex0RdDcKHBjGlrgEOAb/AO2+n9f9h7917pQZbEmkjo2kljY1thFGpEixgeoliPz9eP8AbHn37r3Su60wcGR3ViKetjmqaP7yJamOn0hnLvoQRta+q/JA4ta3PPv3XutmHo7CQ7L6lihx8D0bzU5dpKhdFSNNOXhiIte3HB+tyebWt7r3R3PgxS0e8t1biqdzUaVFdHZKedIizoYh40Mrv9TpC3+nFvfuvdHd7a28+0hUZGCCY0skRe0YePUWiAAS1x6f1H+vAt+ffuvdF66y+QGa2puGPFV81R9g0uiN5nLllZ9Q/V+P94H0/F/fuvdWHY3tihzmNEkVTE5nhto1g/uMgYBgL8WPIv8A71z7r3Xqjd9CMa0rnRE0TRNGHJIvHpcso+ouvBP0/H49+691S98kslk+ve7MR2PglVKCWQipaCyNN5GUqsmn62AJueffuvdWffHbvDC9xbYSsxlYlTV0QUZCAvqmpXRgjq4B+v5HH0t+ffuvdGFyVWv28xsQpNlCKyBtIBBIP++Hv3XuqsvnR3NBsDYOYgirI6esq46gKC9izNDpKIgsR+eAfr/sPfuvdapW4d3SZvO1k+Sq5kx9TPNNJOqiWRPK5u8l/ooAH+P+9+/de6Cnc9fFUTrUwTrKquIKczOFcIq3DlCOAw5X68f149+691P27O9TFGhaJSH1ADx67gsoN7f4X/3w9+6911lkqHR5JZ5o/K6QxiJLtNoNrPf6G1v9j/vHuvdZcK9FDLIk87QKIJIo30sZSwHKNpPF/wA3v/xHv3XukxW5pqP9mVCkKO6mYl1Z4gxI02/w/qf9t+fde6Qu7spTSypLQmqWn0IweaQvrcizBSOQv+2/3j37r3Tx1/WSZevhoKlJXS8TOVHkdQrkjSQeBb+vv3XurnfiltClyeYxMM1J9xRGWlLRfocDUDfSb2+p/wB45/r7r3WxFsjbdFtzEUVJjf2wYkcQi7KBYMlvp9Lcg/4n37r3S+StqElimqZWSTUw8kSIXBX6h30khQOPfuvdcf4pTvdFqC84LSNJc6W9RuzMFsT/ALYe/de67jqWexLkIyFiqyAng8sApP8Aj+R/re/de6iZWopqejWoR72K61JYE6ha3P8AQ/njj/YX917pK1GViRP0ks7onmAJKKwuVCnkgD1G1v8Abjj3XunOWqp56CGljlhilQXEsn1ZCeQwa4/1j+P95PuvdI+p8xkiCEtaUgqGJhdIvSSrHlSbX/pfn8+/de6VFRU0ccMa08ciOI1epYOFaJlHAjBB1Bja4t9PfuvdITM1qStI3qDtGEZiwFowL6GAsD9f6Aj6fj37r3Raexcrk6ukq4YKyoaiRXSOOHW0yyrdf0gElbXB/wAL8e/de6IK/Wm5N87whgnpKxMeZSjSSRSiPSH1BlVwLE3JY3PP5A49+690fXrPpLDbajpZK6njlljj1L5IFcs6gFWe1iLfjn/iPfuvdDbDkzi5PFEnhhDKqxteKO9rg3Um44sQRb+gv7917pRJ2UcJG/3E0cUcY8ilwXR9PLLHI7gm9/re344+g917oCOz/lxg9t0dXJLWwwxxROXEtSiy6SOGiQG973AP0tfnn37r3VJ/yP8A5idZl5sjh9o1TyzyO8JkhJN1KkqjBGv+bk/T8fXk+691VZuPdm8ewspPkMxV1VSahvIyyNIRD6uQYb3AA+hvzccX9+691Pxck9BCIU1M6yaVfSQjgj+0xP445/1x9PfuvdDRsDc0NNKI5jUNOyFFhikX9RIOooB9Bxbn+vv3XujW7Y+yyMdMiKPupVUv9zNEItUZD6oy62UAixBY34+nB9+690153G1NXW00hXF0havSlljhIieVYyCJypJ1KQTyLW/2/v3Xujr9EfC2btKWPLw5CngSR1SEmL9lUtYtIxHBBJsb88cfj37r3VruwfgLVtQpi6nIJBS0sMaR1EKR6mZCAS5Fr3vcWH4+vv3XuhbyPxGk2IYGosyk06wyNTwVhSCmqI4lDy/vhCFa30U/X/e/de6A2vxNNUVk0EcbwyUUzwVywSeoSqw1LIoNufwWBH1FuQB7r3TFufbOGkoJ3mCKkUDBmeAKdEi6HRfHY3Un625/A9+690UrI9cYPH5hcxBEitBU6kkVWCRsBcMIwRwb834vz9fp7r3WDctcGpCnmlp5hHMzya0J8aAMlrXBuD9LG3+x9+690Doz1Ukwp4KWnyEsuqNXnD6T5P1eV72/1rAW5BB/HuvdL7B02QpjBV1MEMcOpGVDy8R+rGIoygi3+qH+t/h7r3Ru+udy7apKYmrCJMQGkjilimZ7f25BY6R/Vebi9jwb+690Mce69tmJ5qfIUEUy2aNZEBYLJZnaNGIN1Atx+T9frf3Xunqm3diayRaSCqjhkKo8ZQK00isP1Skg2DW4UAfm/wDX37r3SiosjQNrgmceVowkDO6oCWcKUVE1HU1xckm1rW9+6905TS0spWGoNI0UMasYn1SqwV7We1hf/VH6AEcfT37r3TbuLA7U3FgKOnqo6WaWknkWOEorKQzHVqVwf1XJ1cA/UWt7917oM851LiMkaVqd1x8UUKiGjx7ywUwdALTSRNqs3A5UgE8nn6e691ypenailmp56WqnAihDxBHedXdR6mf/ABNx+f8AWtYe/de6XuL2ZnAY/u61pI1e4XVoIP5Yfn8f4j+vv3XuhIxOJli8IeMTiKfXZ4o3ERUEMytJdgSTxYgcfQ8e/de6EChnn0NHJPKzpqfSHYoUVrwLIG1cm5N1I/N7+/de6ef4lJ43hWFUZxGQzBGMb2bXpve1/wAfX/G/v3XumueKGrpjVBFVg7wVKs2qSRSQrHxD06b/AFa3H5B/HuvdA9vLZIqlaenCGrpS10pbyN4iAWUVMak2CXA5FySebEe/de6JTuSOm21m66HGGsEL3lo4aliI7spLxDRYjS2om9jzx9D7917pCVmWqgjqDMzB4NSsVkUh1JAaSW68XNja4A4I/PuvdOu2Ny/w3O42sN2NJVKX+riZHAEoWVbXjI/SL8c8m9vfuvdcdzPSS5zI18PjpKGvqmaFPpDDEy31Bfre5P1J9+691kx6/aEimMRCQgfdllCmnGovZWP6iSLH8f0Hv3XumrM7wxUgpUoi1IIlZJJZZjIZJQf3AUuw/oACARc2/r7917pnpd0yUM0VXQVM1NNd3Esb+oTBgFJ8o5/NgDxzx9PfuvdCPtzdGcryZFepaWrnjEtSjOZQCzA2C2spvc/8QPfuvdGV2tPkpUWKeCoMLRjTNEJUZp1I8TAuSSRc6gb3Btx7917oYMRhcpLNGZjrikiYMjIUDqoH7QNrADg3PP8Aj+PfuvdLCDZONd/NXYunkDxrJOTDHLqQi0Yb0/UWsAOefpYW9+690o6frrY5ZZafC0Ooxh7PSop12JdFJA5Nzwf969+690qsbtnB0iEjHUycWCNGoMStyAFtwRxb8j37r3U56SKCPTHr0FmYJr4UgAEKjcWt/hf37r3XGkoBbyN4ySCscKgGZiORqP8AsV/w9+6900RY+akErBhGXeR2SZkOlB9QAP6fUfW3IPv3Xuu1Dl5AU9QHpZWVhItrKSq/X83P04sffuvddCUD0yXYArZhdC1gdIup4H1ve/v3XupIqf8AJ5Y5YnOoEROza9C348L/AIvbn6+/de6alSmjjYUbMsjR+R5JZF9TFudRPP44+hPPP49+690n46hoXmZUDyyObXA5B/U3+HH/ACP37r3T8kgFF5SWARVX0AWEri0YAIJJvxf6W+vPv3XuosUuuKSSZWMUb+MTSI0SCYiyxl+Axv8A0/P49+690y1rU86VEk2vTDG1tDoTrBKqXRhYX+hsBxb+o9+690GeSq0jlYwzMjoFF0XkgmwQn/eT+LX5+vv3Xus1BmpYaKogSWZY3RhVBT9SPoQST+P95/1vfuvdZ5chAKUys61AZUdyvpmhUJ6iLfUf69/6f4+/de6DzOZYQB3jVwDaNnD3F2N9Yt9LA8f4/wCwt7r3UbCZiBpUAZpZFkJ1SsoXQVvYhh9Sf9bn6c+/de6GbBZRUQSiULIV8aKwU6bG5C2sfx9Tfj/W9+690rEyy+J5Z54JLs6xRFyGY21LYccf1H5Hv3XuouPzodquon8EzqhVVsulY9QAVUbkm9vp+f8AYe/de6mQ5apXyKqIBUorxJpVvQCdJFvzc8/Tj6+/de6Tu4MtPWlmWUrKkKrKv4Ai4ubiwJHHHP8AsffuvdBjVZwRswnaKBHUqhcanNibG/11XH+xH+Pv3Xug8bc1MMg1LJM8EQlJeYngwuOTY8X5FuP949+690qcVWUrRuKaZ5NDyXMqK6vrIEehfof63v8A7x7917pX4rG1Ugj9REhuy+pQsThg1hf+oJ/V9ObH37r3Qk4eZXnMMjPHIhI9fKkfSwY8E/63v3XuldE5pobfbSNKV0glgzAKbK4/B/oAb/7x7917rkamBUlmcRtGAqyL9JbiwZtJ+tr39+691xSpFRJpoFVwkchjZlVC9lJKkNyB/sB/sffuvdQfLU2tob9Gr6ceTVq0Xv8Ap/2r+vHv3Xuv/9E81dRRy08Ak1sNWmJgWkKAv5GsW5+ht/rf4W9+691Gmi8lMICJv2mt5Y9TAR6zMq6wf9qC24Bt/Tj37r3TIGkDt5oSjK5TUbPaMNfSAo/pxb6A/nj37r3TzQwyPHMrTNUi2m7OQyM7F1S7WvZeB/h/S3PuvdLShliSkjjepkkaPzxtCwHkg0oHjlV5Li172VTf6X/ofde6yGvqFVYb09VFTzSVN54FM5EihWpwYR+hG9QDcX/2Nvde6x0Gcfzo3hEiB/G+mUOhUi3kJX8j0j6H+n+v7r3Qo4WqkEiPIiwobqjMzESJo9KhRwB/hxb8/n37r3S8hq42hjijhSFtSnyABla4DEoObXPPv3XusizsS0kUjM4LIVVigJJuSVU/1/2/v3XupkEipOnjZ0UaXayIEEsRLuQv+x5P5/2Hv3Xum95dMkxmdTI76iy/XQg0FWIFrn63uPfuvdZS1M0qBSqqkeoKzgISQCT9frc+/de66+4jRJApItyWIVgORYqxF/r9P9t7917roVExiV4wpHk/CDyG/P8Ar3Itzx9PfuvdZFmWVtEiqX51A3Om3H6v+N+/de6lpGh0gvYWBkZF1WA+hKj62+vHv3Xuo+QdIJFiVlMaAShozZ2WwIPj5F7W/wBf8/n37r3UyhrDGGlZ3aNoh49ZAZXLfW30HJsD/wAa9+690pqeeGSnMqsyzJpAAVbtqHJv9STzc2v+Pxx7r3Slp5opVh8jvpW3lVFUuha4W4fi39fqPz+PfuvdKKAU7yqVdXjQeh0BK2C3JBt+Lc8fW4Pv3XunMU0LuVjjibgeplHN15ta9v8AYf7H6+/de6mjEqwR3VVYI4HobVpLH0qg4Yfm/wDUm1vfuvdNLUkTSOxUR+M2RtIKkf7UGI+n+8f7b37r3TFnt6ba2NjTk8/lKejpIizsJpEiaRluwQKxv9fwf9f37r3RAu1fnTXV9TV7Y68hSrWoj0iupdQaEFvEjIyji7Xva9gefrz7r3RM+1+5cR1FgJuxOwso9XuSop5ZaPGVEwZnqhGUh8Mbn9AsqkC9yCL+/de6od35uftD5V72q8xka6rONlnC0/laSCDHUyya40iQnjSmlRp/H49+690MWXi/uTRYTbFBmVrKvH4yOOtiaRpZR+4Xlq9TEkyXYsGtcCw9+690Fu5svTYeZsnKzZGFoNWQicKhhiY6kqnB+lmJGo3H1/N/fuvdFum3LXZ7LCCmpYamCWujp8e4YyOaiZtEEakgmygkCwsCOPfuvdbwvwR6vPVvxo2DQvTmiymSwdJm8lNpEbPWV0PlTT9Dxc8m/PN/fuvdGQrwxqJ4ldYmckPNdSTT1J1yurDnUpA9+6902R2qaKZXR0kaTxGy6yYyCdbMT9Sfr9fr/tvde6TmQhjeaCAUPkhgEomlEYBPoCwgL+eBf/fH37r3U3G4emb7OcMQZql51liGjx6BrERAtYBLL9fqD9fr7917qJl8w1BujGlomqAKQCFWsTZ5daSSX/tfU/0/pzYj3Xum7sTFQZTEzPKrAVTFpwCp9JJkJb/H6AW5sBxb37r3RSKHftf15uaTEZSSV9r1tKj0VQ76JaMvNaV218aRySCf8R9B7917oxNJkv8AgJkMdVxmjkWSZZ2QBaqneFZFKBbi9ySP6g3/ANb3XulDlFNdAMgEH3CqXkcr6lpgNICr+DpUC3P+9+/de6TmOr5FqgzeaUMrFGtYKC5Kh78f6/8AxFvfuvdMvZGOG4dq5Oin8Lu1DMSsQ9aEKZFERH5ta9vzf/W9+690QjZeP2jk8rkaTN5OmxdVSFKLHxVTmOWpnUEMuogixI/P5+v9ffuvdZN4UdHS0kE+MmMyxs0VUyFWbyxoEDEobEcek35Fr8+/de6QGKo5PuoKiKZqiJ6hDJTISXlkMKmW0Y/N7n+lvr9PfuvdP1PuKI19RQyO/hTWoLggLGHtoa39DcW+l/pb37r3SqiSqq6VpqSMywWRkARmZhAviVASf8L/AFv7917oHt10LtClVViVUXJw11S7r61MEp8kYQkm2nSv9LC39L+691Y30rWx/wAGo6iOAjyUsbSKVZlZXFkcISSt1AP15PPv3Xumv5IdKUHZ22ZqijjSPOY2I1uIliiJqWrKVPMieVSPSTwQfyLW9+691Qb3V23m8dUR7H3gHTN4x3aGnRDB4xG+gNO0lix0gEW/B/J+nuvdA/sjuGgxm+sX9gataYvHFk2llcLHMdIUAH+p1G3+2J9+691ev17lcZunb1DVU88VaklKU8zWYxKU0ISR9bgcf0Hv3XukFvLr6bbeipxuOqZoMvVxS1E8SsQQoF2mI4Cgg88X+nPv3XuusfUbdkqaaOV/OaeNoagooco8jBm0G/6Re3+H0/rb3XumjOUf8LEsWFrmemycsg0oxjmjQRK7xSBDexb6D8/X6k+/de6Q9RjcRvRptu5GenTNxQibHGGwm88sQv5GY3BX6Wv+P8ffuvdSOq985TaGUn2jnKRhXY5pI4pSr/5RDfR9xIxFmABAA54vb37r3Ry9tdjzQvDRSxziKSLhlWy2cekrcGwvckf7b37r3RndlbyyFFT0kmOrNTNL4qpSyhTwSq+q4sARcj6m/wBPfuvdPO/Iqjc23cjSyRwzNkqWenlVTo8CPGI3LC1tJa51c2H+x9+691rNZfrKfr/5l4KihhEFDUZp3eaJWkhjjqi8iJMw+gZlspFrkfU35917rYXx1d4drx1UwjpgtCFshUM37ev0jjh1svP0/oCPfuvdFz2jTPXZTN7lrYIoqc1jRwuYwZEQzF9J02+gt9fx/h7917oz2CYtj56mkrhURPE8YVkYPFrF9Ua3/Fxzza59+691r9/zSxVZDLwY1aV5RTwz1D1DoFZAH8UasPoLj6cf0J559+691RntRalarI0BujLNGi+pjJIkkhQRoOeFA5Bte9z+PfuvdCbBUGqnOLqJGLqkkPgNPqjkR1skOpvoYrfVbW+hvb37r3Q4bY29DTwRNGppIXQqZZSA5KRhwRyR9eBybi309+6909UaUtVHJHoA0iTWzBWkhLXPAN/1fj8AWAPv3Xus2CyWbwfkihQJTeXRTzOlg4Nl9Dkhrj/e/p+Qfde6EyqizMUtLW1/ijNXStLSyW1MVW6SlpCTze/14tY/X6+6917BinlkjaMLVKpICO/qT13klVmAKlRci1uR+fqfde6VVeFmZGpZnHiYSk6lYskYsoZLcEixP9b+/de6Qm6sZJnkmkZzKIaXQ6vGbRa1vpRPoeCTyP8AH37r3VeHYOOrevd40dXGkEcTlZVfTpYA6bLIg/NvpcHix/Pv3XujzdZ5HG5nbsNQ8nkqquIGJgXSJJRErtJ6jwqsT+OTf+vv3Xuk5TYwjt2jqlmbHwpFElVLUSKY6+QSet4tP4YXtz/Q+/de6H7L5inpa6Giedj6PvPFDGyhkMnpDiUH/XH9R+bEe/de6h7jySwoapEEjosV1u58PkiBDzFTYm5Jtb68G/v3Xug3+8mMUx+8kDNIrvdmVfIX02Uj+otxxf37r3SnwUVSKhnNUgNUNEkupRGlP+llUAcSAi1ze4PP5v7r3SuTr3F7xqIKGsrIooyzqKyQySECLTpYqpBJs1j9ACDb37r3SQrxJsHcFbs6CobJ0kVSiY6UuHE7SAMAujj6kixvYcH37r3QuPs3Mbq3FgMXULPjY6ajgyVRBGSyKHQPqJQi5NwSPyfxfg+690Y+eZMXQRYupLzR0VOQixouptK2UaH/AE3/ANp/PFz9ffuvdANu3L08+SpsdPArtLTamQEyPEmm+tkBsG06RY2H0sOTf3Xug4r6yTE08tPTl1RlVEijcrruv19NgOP6WH+B9+690G9dHJkI3lpoCs7TLHIpKq7PbTchibW/P9fqeffuvdBvumL+7mNyGVzc/wBtRUiiWYxgCRlCMt2aMKTY8AC9vzbj37r3RCcx2Fmd7Vb0tLHIMUlW3hlMZj+5UX8ZYxgWNzf/AF/z9ffuvdGD2Li5dvpSZCohaWohVKqOIsrFRILEyh/Wb/jUSQPp+ffuvdGz6CrMhv3tHGY6aonFKs0czRxPI0S0sD3ZZrnnm/BNv8Px7917q2bN07SVUCUt6lKQCmRJTIzARx31qqHgW+gFgB9LW9+691FJEuMqqryin+3kSAQjyxVFnH6oFc8i1/8AD8fS3v3Xuk1kIPNHojSOUSI3llACyqxWytJMmnUT/av9D+PfuvdJGsq8tHjpcYlbJBRNJfxyyaokaFdQkW/AuPqfre9vpx7r3SMjoab7GfIiuWprXtG1FHDIXhpi2t6jWCFYFvSNV7C1+R7917qbioXnqVjplCGc+IxFDIwkLXVY4GKr+RcBiT/UAW9+690pKjA1FLMdRVZYiZpo6hwI0P6tKounVbi+iwueOOPfuvdQqrxNZ0jfymRfpAyL9B/mYkUjSL/2rkf7f37r3TzQqY3NlA8iqF0ozcg8guBqDX+trAG/v3XuhAp2mKrI4j0+NEUPrYalbQpJY3LC35JP9LD37r3XORqyBZUkZIzrUqCukICdaTa2ufp6Tcf48/X37r3TRX1cVZrR2WKfQNbRsHVSPTIb2AsSP9vx+PfuvdBy9fVU+VeGkRZKNw0b+T6B9Q1sQf8Aitr8/wCPv3XuhGxWSSYJTo0algkfjEhJityRIFOoAkXJN7/48D37r3Qv1GN+wx9HL/EIKynrkKtTxKk95XTXqgdHZiEvplJjAU8Wb6+/de6YVpaWBDUSRRsyKS0bvr0i2pHEbrrb+oKgccWHA9+6903wGVXndCUp2N1eNTrLkgqHZhwo/APNrXF+ffuvdO4ytfEqQCDyHSNDLKS639X1UgC/5+nv3XuoVRX1E8sdQ0XglhLJqkNhrYkL5VPDMfqL3PItb37r3WGWtMbwxSMJaiUi5hZRNDb6q7H6n/W/3ji3uvdPePmWdnpop4o5k8ckbvpS7AlNDPUFQ5HII1Mf94Hv3Xul5R5iTERVFFM0ReWJKefyQLoZQdSSLJYEf1LDi1+SLH37r3WTG5Mx1oeGeJpg6co5VSobgKyKLixN1NyPzc29+690bzY25fs0jTzyuZREfDK7aE4BuQthYfi/+3/Pv3XujIYPdgkVVklLFnX9oNcBP0g/m3PP1/17D6+690K+38+9KzyokJMkJjdZl87BG+pHkFv9iOR/W/v3Xui1fJzFR5XZeUkMC1ZSFnjWMxoVZUJHpdebDjgni1hf6+691rTdkUddNubJpCVjpAx8sbweN1KPzp0kf7xwfqB/X3XuoTztRY+ljx1OBNKD45GiAeVCApp3Vrm1+Q17/wCNuPfuvdN0DVL1C0lTTlpSpkldi3jkRrLpYj8i5v8AS3+Hv3Xunt8nFQQmipo4ZpkRTpi1B1UAC7PKSgA4+g49+691mpGppKil+5lklMrElWDAIU9RQNYKOOPVcW5I/p7r3SueqokxL17mnEULLHBTRmL7gsx/c8YUX4P6jxb37r3SRr90R1FK9JSUngla0S1IYalNrMZAPoTxb/D+tvfuvdKrb1SKSip0SQq6PG7xykCSRmHMh/wIvYX/AKfTn37r3XeUMU6zz60WruWQF9OtL2sjPcXPP0+v9Bxb3Xun3D0uul+5qWv4qYiNFCq4LG+lUH6v6Em9/wA+/de6a62ergSoVaen0yoyL5FcsNS3ZrAaQxP4Frf0tb37r3QGbkxFJXUNSk1M6VS1BZXcWU2F9CSA3H15/wCN+/de6LhkqTLI9bFQ1VTC70rRa1dwoTUSVCX5vc/6/wDr/X3XugB3Bj8rRvNM5mWrjUtFF4wskl21F1m/pcX4sb/j37r3QLb1q8pmHifLs8rePw6mUXEYFo0Yjkkfkn/C9wD7917ofvjpsSKPIUuTyCxfbpaSOMsEeSzXF3FiLj6H8/T8XPuvdHP3Vj5pKEVAyFLBizN4/t2lZ5EUKBH60sTbn/E+/de6LDk9uw5OvldJo2gSQInjZl1DmzWJBP1/31vfuvdHs+HmyKXBbhXNxa6l44S8/kiMkaCO7Bi1+NQ44/w9+690bjsPccuZyEhiaJaeK4VXQRrFc6SIIzweOTz9foePfuvdAjWz1cFTHIBHOqn9tRIAl7G3kU/gDmw/p7917qfDFWVSf5ZKninISIaldLABwqj8Dj37r3XBMXV1NSY76wkZCtCUEaAAhwT9fp/T37r3WNTJIklEP3XUqhdHAAsbAE/Un8H/AHn6+/de6wS4WsRWUqwKrqj1SQhCouwdiTq4v+P9tb37r3XdBHj1SoEtdTQypGECA2k8qsdckQX63/3se/de6x5ShwcVJTuuRMs0lQB6FDrocAySTMQSpU8D+nv3XuoFTnMdHRyRUlPJdoWjlWQhXksfUqC/N7BuP9h/h7r3U3DYurlSHPYqWKKcRSFAYHqvtiiiN/Oy8RCzXUm9/oPx7917qXhaj72S1YyVNUwiplWQFViVfTGEBH6VAtb8D/ePde6X8arj8zTRrUU80ij9ySOYNpJUWEbg2PH9fob+/de6FI5iWrx8sNKpa4CIbgv5CNOt1P8AQ/Xn8/4e/de6L5vWkylPURw1SpHIl3YsukaQxcMrG99X1HP4+nNvfuvdBtUVNdDSzyRPIySrp8ZOo6xcKw5v9R9Pxxf37r3TviMrHUUC/c08kLwSxPHVwvZeGIZHi/JFh6v6fT37r3TrVSSy0rvLOstG4Mt73ZmduFv+OLX/AK/4+/de6T1JU09NVNKoZppbmHxhbI1rH0jgAgf8V/x917pWjO1FdiajHlmETxSJOFYAMUQ6boh/BI/17/7b3XuiJ7nrMhjd0TgVlUYPMZEhldtDkAByT+VBuNP4/rz7917oYNpK2c8X3Nb9RHHEjajbgNpUDj+v+9c39+690snwdHGfE9N61OlJgNLMUfVGxJ+t+fof+N+690+R1FNLSfwpNUbSyojTsbRjUCsl9N72t9Cf8PfuvdO2E2dVxLlauircaKHFwrKDplDVrs7Ax0yWPrFiCPp+f8PfuvdPKU9HuGJWqKU0T0sFlQDU0jo92ecvwL3AFh+D/X37r3U9trjGRGpqqUGOVEamdCxlMQN3ZEXkWvwPybj8X9+69044qWPGVM8MM7U6u0TTsF4lhYBhpB/1+R9P9v7917pzyO5qeF/BSyLLVSMyP5X8ayq9lYoi/wBoKFNrj37r3WDGUUVXWf5QIqhvtZtagAambhFYPwukfU/X37r3TlSSVdPOtAkBYTFYzIvqJiX6oxXgkACxP0uPfuvdSa6qrMUKuskiCU6xvSuj6fNMjISr0xA+oHJ/B9+691TP8x9909flamgoYnpopmZGkaSzSiNQBIYr8Ek2IFxaxH59+690Vrp/G081eK2sUOKeaKUvckNdTrVvpYfU3/PP59+690I3ZENHUoKumpPtkYhfHFcJqjjALAfm9h/vPv3XugcplPkJ02YqqWu2m6twbf61v979+6905STSiXwqgkIYDXIdSoWFiEB+h/1v9vf37r3Rmvjxtp8lvXGhYWaWKanrFAbSimFw8jE/j/XN+ePfuvdbCM+66FOvIMeqinydDimlrmmdFEhjjCoaeIH13VgP6g3449+690aP+XXu4UOcyv3i+V6yULJIXBVTUOxjm1OeAQLW+gI+t7j37r3Vwe/qPGby226GR41SIR3VQ/qMdiD/AEJt/tre/de6pC7SjyOG3jOtOZ4VoK2dI5CwFo0c6HZBzpt9bDk3+h9+690Kewu3q3DOtNLWKwEegAyOsbs0akyhn+h5AAAsOCCeCPde6Z+wvlfNtyV6Oqr0iWtjZYIjUAKXW6DSb25sR/Unn88+691WX8lvkrl9zUsVJQ1krSU8mlU16nU2OlgtuQbWBH1/2Hv3XujT/wAozPb5rt47oeuqqpcbWLFG0DStpeW6kyLHa3II1fkD37r3WwVvjORYrGVVRLUxxCnhLNpktHH41uzEgXNhb+nPH49+691qhfzGe9Jd579nwdBVtU4+gqp0keKdClwTdpF5450gH88/T37r3VTeZq5gsSK2kVLaTE2kA6m5R24strN9eb/7E+690kstJHS1M1KhTJpLEjJNGAjIIx6wlzxa+m3JI55vb37r3Tzh6OtaMVFDrm0J5JTY/wCRx2umu3BJ5545vx+PfuvdN2Vy1RFF9vU1TM0cpZYgGYElri+mxv8A0+nv3XuoFNmHaWL7WVVqBOCUqGBsSATrv+fp+R/T/X917rvdE7TxTmWWF5WiLBEsF1HiwUfX8/Q/W3+w917oPKaspY6+mpsnBUS04jjkkSC7BkBJ0FyOL2PHJ/IuD7917oyHT21YM/mafK0VJ9lQVFQUSljlDzwpGQpedPqLjm305tzb37r3WxB8LeqS0kNYix1KxrFLTkreQRIi+kr+CCDa5+hH4+nuvdXK4+kp6THU0DoFljAIAYB1NtIUi3I/31h7917pjyc6xOYYXBZ9SaCGDutueQCDxcfj8/4e/de6ZKSJgZIv8zpa0RBUjQzXPkC/S5J5/wB79+691JDtE00AdCQT61ACm/Hpb8/j6f48+/de66r1jrIok8DKYolPoJPkex9ThjYnkW5vx/t/de6aJaCQKsscXk1KTpKlGUIdViPpa/8AxS/Hv3XuoNXSVM8axqAkg9etWBd7c+p72+t+Bza/v3XustFCaRT9zIJWYqq+NSXi8lw55Fjxz9P9vz7917qbVYJabXLHUrU+YLNrZgHUcaBz/X6Gw4/I54917pgyVDDMSoWNZPGGfQyuqM36kNiDe5NzY8W+nv3XukDldu0dQFSpSK3lJlgjkcIyg3WSVQRwQQCPr/xHuvdMYG1cKwnjioomDOrtGEhKFRa6ubk/65N/6G1h7917pLbr7e27thY1erhgjmF45RIJfI6qQ4bUCRx/sOCbXHv3Xuijdk/MDAYhar+HzoZ01WtNEoIQcEsV5H05sfybn37r3RBu0P5jC00UtHBJHK5ikRZ0dHYFvSRqBIFj9LL9LH37r3VYPZPyJ3j2NV1bLX1Hhq3eNI0cqroF9IZ1JH+wtcn8j6e/de6CvbOJmgr46/JNOKhpA0E0qMB52uLOGVgwt+OLc2559+690NNHJHM0p8cFE8MNmqI4yEmJP7hYm9vyf6XsB/T37r3TZWUcJAqI5TNDIdK3dUYFfrIUIHH9Rbj6ce/de6xyQ1lI9FXRyKiMyqi0+qOcf0ACNzf6k/kf1+nv3Xuja9fZVsrgb1tfDA+Ni/aD2LTORfRGhB1NxYkg8cD/AB917p0r6h3c5KRnqKlhGkLOko8IFrNGi8AAXHAPP9eL+691Yp8TfmDL1hjKfDZ+MVdHV1HhR2Rg1LGjBf3GJH6h+gW+lvfuvdXZ9cfNvYUtHDPVSeCJIkkacoWWSHQPS0Yv6l+n1/x9+691j7j+dXW42tkotv1q1eRekcUsTwpdXdCBMuv6FSLECxP9f6+691UZsfv6qym4spHk8hVJJlKuYuJJ1jLxyTCRWCfW44HFyRwD9L+690ZyfKZLOUqzzVLtHOiCCOQSeLxoNIRVBuRxe4P9Cb/n3XukrksDW1EdQkTaUljPkVyxdQ31UavoLAW4vx7917ou2+MLlMXVQUwpqqaKrljpopEhqKmNCRqZ53hUAJew5+vP0At7917rlsDZmXrMnF58cxX7pwt/0xuW1eoyrpAIH0sSBfnj37r3Rn5esDuiujjnC0cUMUUVRBTExwEqB9NHOrgD6gfm3Hv3XuhVwXx7oKOZBHXSIZIkVIQ8YGtyPGbuAbkXJJJ/1uffuvdL2p6nxtJEKXJNCKmEoEmAj88KoQwcND6Dfm+peOb/ANffuvdJxup9urmJq6iyzyVDWDRrrDh1UD1BAAByf+NH6+69091/UGWCxVuLy9dEdIqFEk1wWjGrSNR5P9AObc8Ae/de6ADLbr3psrNmNoqyeGJpFctJJMSY31swuPWrX+gIHHAsAffuvdOg+QUFWI562ilo6glPPIadI4Uk1Ff2xqOocNe5twQABe/uvdDJtLfdJl9LSVZcSBiIktq8QsCTe4B9QP44vx+R7r3Qv02SgRYkWoF3CqgWRlbQRZXGk/k8f4WP0v7917pfUj00z0cEpVZdKPrMgWxF2ZFAHAsBfVf8W/Pv3XunuQrHM7K0SxR+NpFRTd2cG3qHBHFz9ffuvdYbl4zItPqZ28krIwjjjgjU6Swa5udXpsbDm4Pv3XuuSVqaYY46Spkqy3q8ki+F1YgKQFAIKj+rf4fj37r3SsxlLRJG71iGKMATyFgG8ekESSO4HqtcEILA83BsLe690xbhxUVKkNXRSSVFPUqkglMaxyytISIyFAFltqFgB/iffuvdFx7F61p9wU8lXTwNNVqZGjT08Np0lQABYcni/J/2Fvde6KdufZ9DgUgpa+eOnrvIGjSWZAVAj/cVlUHUTdAAf8f68e690H7T09AvnjYTQiaJY1SICVfIh9KkcFFIa3pvb8kD37r3TTlKlKmj1iB5VlVgJC6nSyXJDC35uLfQf19+690wUm4YYop6at8iJ4tEEiIHPlClogpYMLG1m4va3II9+690kaimylS1U8cEjrMU0lCYwk0iho+R9Be/9T/j7917oQNnbO3PnZIIXopanQ2qVRG8io6WXTIxP6f6c/7E+/de6ObsHquvj8D1dOKb98M2hXFoU4YHVcA/gE3v/tvfuvdGhpsHj8NFHJ4i0TMrxpJMjFvEBqI0KLML3A4B5BH9Pde6WCbkp6iSCGPwXRlgNxEkLiw0gMADqP0tfkj/AF/fuvdcKnetFQNNC9UIAjFJAV1kjT61MZ9Vl/s2+tz/ALD3XunOh3xiKkwPLPEIP2l+4hKRNC5LAM8b3NuAef8AHk+/de6VVHmqHISSCBkqERS8siSLxc2WbSDci315+n+39+690t8bQ0E0TzyyI5SN2iiSzswIBRgrH83sfqeB/h7917pG5BnpK0s1lSQBkjB0FGvbS5U2P/Ef7f37r3TXU1glLoW0IyqquwDhA1/6D/DkAn/D+p917rBBVIjyoZFUhURgUsrj9RAe9lsQDc/4+/de6wVFT62eplSNWBZmVl061NlA/wALce/de6gT5KL7Vo1WTWoQyTh9QYE3Cog+lvqf9f8AHv3XumUyRsPIZVdbMBFqKsALtqYfkEn+n+Nvrb3XusEM0gpyxS6hiSXYq6rqutrWuP8AHg3Jv7917rLLnocXATNMkhOiS4cM8ZFyt1PH5/Ivxx9Db3XukXlewqurpo6RpojRUjmSOnHiQkt9HdhYkg2tz/X8X9+690kqneCTuXZysTyKCC7rqKf2QVIvf+lrfm31I917pGbjzqGZTEksCzxGUhZbkFBb0C9wLW+pN+fr7917pO0276uJmjVpI4pohGTIdTPzyz/X6Wte39Cfr7917pyXcimKMXVFH7csgMgUj6MGFuRb6fTn829+690n6qsqKnzNDJ5IEBKMHBcKeQNDC1v99+PfuvdJ+HMutSrMAGjZlbxEBH0m6a7/AFsQNWnn6G3v3XuhSxe7KiKFUYMA0S6XfSrDi7NEB9ALH63uLkfX37r3Swpq5p4Fnl8kKlCyeVW1Tkeq6D6Xt/S3v3XupsGXico8TF5HUosaoF0XNj5OQOPqb/QXP9ffuvdS1zlVRQmGTR5LlUcNrYp+ssgFuCBaw/PPv3XukzW7knjFVTpEWkcB5XlkWHw+r0gF7En/AGP+P9T7917oI90ZmmqYdE07LIs6LeN9U2oWFowhsb8iwt/X+vv3Xug/gqI5igUzzMZSszy6wpUy30uDyFX6k8f09+690NOz6qKMLASGUG6SsxCuB6itj9LXsvP+39+690ONE8FTJGIVCK6KTIxIZW+pc6OPp7917pY0kSq8fhkjlZ7BiQWGschQWH5N7/73+PfuvdK0QyMVV5RGCquAzE2JWzAW5/IFrWN/z7917rhU0wlbTGukNczXBvZeS4K8fQG35/Fvp7917qBHGYpBeJiL2SQghlIN7MT/AEt/r/gH37r3Uz1fSyWtptc/p/Vb/Wvz7917r//SsQqYYZqGSSJHfR6mYsI4lCOY2EdrEGwCnnn37r3SXhyBomqUhdVE2kSKdVmAOpL8Dlfour6D8839+6901SBmcSoiESXMq6F1BywYy3A+psbccjm/Pv3XuvRRsATHK2lZTK1iV1spCg3HH0NiP949+6906xVEjehisSkFru4Fz+pibX4JFhc8f7x7917p2T7BJaSqYLbS5kMUzhgP0uxQfTkW/pbm/J9+691FozB5GZQumSR9HlZoZEijc6WQRkXDH+vBH1t9PfuvdC3ha6cp4ARN5Io/EhVQ1PITYgXHCjkE8f434t7r3S1o/HI6wVLeOOMujmKVltKLyhkCcWJOm4/Fr8e/de6n1DkSFomEIQr5iOALpYXdeSTb/U/659+6916SYpZtSFShFvWrB2FmYXv+eT/vre691h0OU1iTTOGACNYkgm4deAPp9ffuvdZ7NM95SulSFMmjTwDbkj/euT7917rFK0ayBLlmYARrcquk8eor/vAvz7917r1pqbx2b0tZ/GWKix+o1Xvxb+nv3XuuQqBIySM0cSyyMnoU6mZRrFiLmxuRcD37r3Wb+Jw05RCxRXBUq7OGs/qLayPwDp1C/wDXj37r3XWVr6SYGang0FKZYCuoyRO36NWo8kkcn37r3TTDVzIPA81mBEgY/TTa+mxvwPpb/eLj37r3Sgx1d40laSTVISGUqxAaEmzFQOQ314tz9Qfz7917pZRZqGNacHQyWch9IDqGQFR4z9fV9Sbn6/n6+690qaDcMHihQFBdCBotqJUkOWF/rwSRyPrz7917pS0+UisjXPK/qCg/UnkMb354J/H0/Hv3Xun+LJhqYK2n0I7oxbS5XWWOq34H44549+690WPuL5Cbd65oaswyw1eXijkfxq4dIE8dxcX5Y3B/P5Hv3Xuqee3u795dv5BYRUVM9B5n0UEcn7bpNEqxTykfQJaxUi/9L+/de6gz5vbXQ2w6vdW9JIaetNHroo5LpPkJyPMkcR+gufTf+t/offuvdUi9vd65X5Mdjz6lyn8HptUFNj1LPRUdN57pHCfoSPrYfXke/de6MbsbERYXGR0tJDEKtadCgDBZBGreNncD6cDk/W345Fvde6iQ46j3DU7yyoShrTh8d4KKtlKRvLkZEE8sMdQfr47kEHi4/p9fde6rh3jvHM1OazFOtZJIZA1BMruTHMqSeNYXS/CIeB9P6i97n3Xuhj+J2yMjv3vXrHaGOxslZTz7vw8mSphAakhIqzVVO6WI0A3I4sRzf37r3X0AaehpsPhMThYVWngxWLpKKFQoVSlHTrTxwxov0AC2A/A/wHv3XukPkmFNHUMjBXf+y5N1uBqW7Hkf4f1/3j3XukiNwmlQNw6htMxjHoj1tyHA5u31Nv8AH8e/de6VVPmKGdoSkSLGGjMoJDSMxHFgf8D/AK/1H9L+6909AUKor61p0h1SSRABFaFWLhnUf4Efn/b3Pv3Xug4eZszk8plSFeOIRxUAEQVdEdgSZBx+OCOLcCx9+691FOWNSk+Plj1LrdxG41qDINCBf9YCw/w4vf37r3RduzNkLueiyVJNRoJfC0mNqpE8a05kACICOTyDb8Ae/de6Dvpvdda9XUdc7jlMdbggXoZ3ZgJUtoiVQbWN7X/wA/Hv3XujGUuemgEsVYRGscjQsXd1WpZSULqpN7Hn/YW/Hv3Xus0+SqRJanjL05gkkjRNC6rBQbH62DXP1/rb+g917pylpKZ6tqI1kKzSU85MhHmVPPjjVRxqbEXDNpP1Nx9R+Pde6p77b7L69677NzG2d118lJUrkDO80CJKzyTvrgU6eVsD+LcX4sLj3XuhA27251NW4/wQbnoZqSdIzIjyDWrzDQgIlt6lUj8/6/v3XuhL2ymzYax8zt/N0NRJDGwiU1ELJomiCO+kFgb2IuL2PHB9+691NyGI2qjTSQVWOjqnh8giFTCC00qhjG4Jvp5DlvwT7917p5x+5tn46lK1eVx1NLQQR+SOOojdJJPGFYgc/j1XH1v/AI+/de6Lt2VvPaecpcrTYXJ0dXURK5SiScRmaXSik6L/AEc31G97g24Pv3XujydBSeTbeIElYk1UKKmiaFJAVtHCFcllP1FuP8P9j7917o6GPxFFWww+dREUjUuPJbUtuS2n+v1IFvrz7917qmH+ZT8OIty4mt7U2hTJHncNRzNVfbppWWli/cMjBOS6gWvz/j7917rWu/iO5MHkjmWmeSmpq+M1dPp9cz0Zu0TLwdQX1Lfj37r3V7vwu+QW1MjhsVt6uqWhkyMEYoAzBWQliVglDH686LH/AGHv3XurWGpv45i67BIxp/vKZY0mYK4jiqqcOqq3+DH8WP1/x9+691X9vHbEvT27Gp8rkaqrhmtUIzIzxJDI4dtLgWJ9R/21uLe/de6l5LN4vI4mLI0dWsc61DS+IOI28SjQiyO3Oor6gfxcXvb37r3QCZ3PDETQby29TT1uRhnKSzRkyhTGP3YpgtgD+CffuvdCTT7nouxcTTbhxEYpdxYTRPW0gKCeRIx5TE5PLA/S1zYW/wBf37r3Rz9lZfHb72zjq+lp6dMhAq0+UVLCSCdYdaJ4h6tIspN/qb8fj37r3Sgpt2VWIDQSa4NBHnnBKF4FOgGKFbclgVP1uPpwb+/de6FfbnaNNUJUwVGqRzTRLBFYgCNiEfX/AFB/Nwb8cn37r3VX/wAlY3p+7sRumkpaeJxQ01QVRQsNR/As7DUzRyzOQVlaGeURqAQSRzbge691YccrLkNpUNc88kv3GNWSKnaMIE8sIktKqD9QJsfqL3I/A9+691L652u8OGqaqueSeKrmFSkJLKWOnTIY0AAsFsRe3N/x9Pde6FrGtSR4iqaLUsEPk5YCKRELaYwQlxf6c/X6+/de6ok+fWNl3FuPcIeeOKClpZi8r3Lzhf0xraxvcfQWJ/P1Pv3XutfrCiqx+8MmkKzVMlHVyVOmaRkh8Yl8ixvpPB54sbcE839+690NWBoZ8jmpcnoQVFR/lb+ZhojVhpkeO/8Aaux0/jn+vv3XuhypTjK2h/h1HLI8tLToXjV2ZpbLqHjuf9v/AI/1FvfuvdM0NHkPvWjUNGgj/cBJWxZQI1JS+qwFjc/4f4e/de6c8lW1csNNi5qWYMDGzSQxaB6CGZfIbAG3+psfrccAe/de6EKnr4sfjsfjaiY1M9a4mpJEfVLQhXulPLI3pETDm3+PJuPfuvdOkVQ0TRyKlMrPI8U8yOJCzH1gRMCR9SR+OAAbj37r3SswzUhqIYaiN6eZlkmqdfPkgJ0oEQ835uBcfj37r3WXLYylZHq6GOdUkBSZpPJGj6D6Yyp/2j+n/FQPde6LB3ZsHD5/bOXyVXWQ0tdjYDW0lEI9VRWaDoMAkb1WsAdQsALD8H37r3QF9Gb6eOolxNXVSFaVpIYqVhIpjdjpQED8gg/4H6kfj37r3RmJQajc2LywZX0WMXij1Qh5JLiObVf63Nvz/Q29+690qM7kp5MylRU61fxR0y20N+RpjCDnSBYD+vHv3XuplfXCeAU0pneZz4nZQI4zHbyXNgCbfm9/9exFvde6RFDJOmU+wkRaqkEq1jIZBFE0EQ8xDVLAhSfoAT9Pp7917pTrm6ZpKusho/soDIJYKeKTzwKWOlQ8z3J59X0/wsR7917pwptz5COtp5ZZWWOlAaJogI5RCP3JW1gLqLG5A/oLf4+/de6XNRi8bnKugzC0NRPK84MNShdZI5oLF5ahGNgWHq/pzf8AwHuvdD11xBOlbXZmOWvbXGsMFPNqkkdY9Ma+CSU8jWGFjew45+h917qPufdFQm5ZaSqV0yCCRHpwyadRPkJYx8CwPFz+LWHv3XugDkkq67cFZUxCu0+YiSVEXSkcp9a+ZiCwK8BfxwLAAe/de6j101G0861Ek8cIqY3hlMC+NGUGOQSkeoFmvaxN/oAPqPde6w4iOllknllhqI1hD1L1ckQipLRDVeUSA6W44UEcG5uTf37r3Va3yY7ZfeGbTae35JDRU1XLDVTUxkjiqpgS4gkY3UjVcEBeDwR9PfuvdITbqU20MHHLlkk++qkappqVkUAFPT5FYhWFiv6fofze4t7r3WMb3zs87pQzvLUVaRRSBWBfw3IRFY/4fT8j6Cw9+691dX8COqMjhtr1W/8AKuDXZGSCOJHp2mqJYZINTrCzEfQ/UgcHgn8+/de6Pzkq2GkYv5I6Z5AQpCFJF1KFcNqJP04HPH+29+690gquoqi3maVJKek08uwbyNI2tku1yQQeSb2Pv3XupUFYlanjSGRkvNIY4YCEQBr+gR21fTnVf82+nv3XumuXBjIeSk+3YGadmhkeTwlWUA3KyHm4NiPpxe1z7917oPslh6nD1GlG8UcspEnjRlYqLaYf6aSxNrcD+pt7917puSrko2pPtJKiKrirGqWYSMiK8YspIFmI5PFyCOAALe/de6c83mq2urIpKkwxPEpGqKFKaLy35dfCFBJvcgfU/g24917rLjs5UM4Wr8clP5hTGUNNG8cgA0Ov6RxxyTY/nm/v3XulXDXPSFJPILs7xpJUhRCbtYSIyXUsPyCTzf37r3ThFm5oRIshUhyo8uoGNGLagYwfTY/Ucf4X9+6904z1UzxjyQvNUyzMsUkIMhaJlKprLkn6fQfg/T37r3UmlxMs6LTFSZJEMZIkXyRC+plbWLf7E825/rb3XukvmNrz0UzBQUTxxu7fq1r5SOX5/wCDHSfrxcj6+691mwmLnllnZleLwr9xLUhIYo9MXo1GRAGcEi1muBxYWt7917oUMXTSQU/3vihg8oAU0svodz+pWsBZ/wAAAWP0N/fuvdZEnaOYXjdFcv6mURvG+qzsWUAgk/Ucf1+nv3XuslRV+eF6RysjPISsqu36h/Uj6/Q8/n37r3T/AIzHxSxJ5GeEkIjErwQOTJHYD8WuT/Xj6H37r3TXnBSKtTHJLE0FmWOSFtckxQAWu3CspA9RF7fQ/S/uvdApkczLBLDRwxtLUSMop1iZ5ajUT6pJla5JFzYfQ8WPv3XunajqEaqS80qyRyFpVmZ45EqEe7MRKePoSFHH+x+vuvdCjRV4nVJ45GeyAM5/XICNKgk+o2P5+n4HAHv3XunU1ggaKaEkSMyLT+KHUSC51GfUCB9LcWJH9ffuvdDPtrcWTipVlFQomZBCZZYl06CfUqMB+AfrwR7917oxewdxTUmQp1ydnhmQQCaWRrKt/VIjA/UN6Tqv/h9ffuvdDyNwfYZFqbGzpV1ElmSORj43csCYmcG1gB+oc/kH6+/de6ft4pBmtrVVLM0LySUt5F0wyQrK8JDpGJWBNm4vbn6/63uvda7Hf2LosDuvL0sUFJJU+ebxvojRDE0nIUJcG39TyOLW+nv3Xui70dO/i/deOnCqQuqYsY/6gA6rDkWsb/T37r3TVDLlaqvWlT1Ipk0yxqrmxX+1Kbfj+q8e/de6VeCrIcK1Ws8dPXSVkfhd2ijnaFC15GBkFgQPoQoP4ufx7r3WKrr6cySyQURhp7gFC93mTgK8camxB/xt/Qe/de69RpjZY9dQTGovIsbR2CiTnQDLcKfpcgDn6fn37r3QhY2DZGRgpvJSw0M1KfJLU1M5kppPGNMglSIguVPrHBt9B7917pqlhp1ychopIXpI2JWVNLQlmFixDEsb3uovcfQ8e/de6Z8zTRWUPOkgsHKuz6kIJI4W4Dfm3Hv3XuuqXMS0oi1TyTyalEJTiKFQw1tJfng8enj/AF+QPde6V5mr81GtJQwRyVNWQkBunknfSWKxQ/psRY3Iv/U+/de6DqoibGTV8Fc8AaeKShnhqCHMUoe8jRAX0vcfRbG3+H1917oFtw4qloRPUUreUygFZGjZYjIti/iaTggKDf8AobH8e/de6AHIZCTH5gVVRRx5OmMM4CVISeMCU/2NS208kiw5/wAfx7r3Rc9+yLPWxTx0i+Jp5WKRKAkUeq6objm3At/T/YH37r3Qn9ebhpcXRRywPJ50VHdULM+pf0xAfgH/AFv9f37r3S03h2Nm82aWKeOKmppIvHThCIUBQEEzaQLk/wBSP9j7917oOKfdNVQ1whrYmDOvplBHjIc8aNP1Auebn/inuvdWz/D6Q1W35clZVBgYOGD3mRQSFJNuP8Px/Uj37r3Qnbjr8fVZecPGkULzaTYM3hs/IXT/AEufr/vHv3XukDu+XB0E9LEjmeRj5YQoTS4e1w7Dknnm/P8Ath7917rFRN93IIqZBGRaRg7aUVrBndQf7VvqB/t/fuvdRqs5SmeaOhUhZJGjjmIYBlawLMw5+p4PF/p7917rKuFnw9AKiWo8lWQJzG4ZS5k9Q8bDk/Q8E/X8WHv3XuoMtXLJEZaseMMplaVm0ooHHja4u1hxYW/r9PfuvdN2Phx8tTWzmjlnBhkZzCQVhWw0TRsxH1Nzb/X/ANYe6901+OFZnkIcxn0kMmm97fX6Ajj/AI37917rLUUH7SvNFqDWaOUJrCWt/aU/0/rf/YW9+6913DVVFDFJFTuIEmJBmdpVhmW1pFlQG3PPP+8XAPv3Xus2Niqci1SKeWOJKca2Mcj6mUAEiFjyTe5/P+9e/de6EXbtF5cZWVNRHDNJBMkkYSVoqiONW/clFrFja9weD/Tm/v3XuhZ2FX0tV9x43LRajJTh1VjIVsDqYj/WNvr+f8T7r3WXfWyqnO4+taFi1VGUZQwKs4a7Mq6SD9CLfS4t9PfuvdFnyO1a3HxrFUSGCd0k1xOHkCoPSCzuSObcAC4/w4Hv3XukvjIJIqsQzuzRMHMhMgEaiMi7KB/hxb/Y/wBffuvdK6gekrKmKkVJJKeSVU5LaY1L2V+OCLDn37r3WTcmHjgnaClidZ2lC0tTG6RRIpKguQw54+oP0/H9PfuvdcMXFHjqp1hqafJeCJ5qhowzwiZmCCMuLkm683/r7917onu+KeSu3pWgovheqqHETnQkWtyXVW/Av/QD8+/de6HPremxOMhFa7080tNEJIaOSRr1Btp0KVHGn6k/n6e/de6EGthpamBqwwutTUyJN4kZlSnVzbyLe+oKb3+nF/p7917pMz0QirKbwziYRMSZYLpFIXW9yT/r/n37r3Qk4+p+zoWEgZIyNTHUwEj6SVUW+v8Arf8AEe/de6i0Usk9e8MUEqR1EjgWJTUxAc2LWt6vxf37r3Sxmk87xJk5C0sZQRODLqKxEiM8Ec3J5/Pv3XunauxMdbSx1UMEcUccMizNGLulRIoMcqI5JI+vBtc3v9PfuvdIOqwiQtDPMjMwBfyEBDIkVrrIeSCTe/4At/jb3XullksgC9EYqQUdNGsSMI1V2MU8KoixvGOUDAm55uSDYDj3XulLgXYQxGqsHUTeMlVDMHAAVUHPK2H+Bv8ATj37r3Qdd1Vn8ExdJk46+jlNRiql2oqaTXLTyqTGPur8aypsfwOLH62917rXo+Qm7huLeVawsI6eaSNI1IkChSU9BX6/4f43/r7917p86ljjpqJ6mVgsTgPpNzfS/jCkf0sD7917pa9mmE0FIYGVLACJQQAF5P0F73Pv3XugdgijWJXcsztYMFAAPrvcAfT8/n/inv3XunKOgkqqtI6cmRIwryMBZlv9Ax/AH1uQSf6cD37r3Vnvw72XW1GRnzlDStBElNGH+5gSZpIwAJFj1DgEknUP9b8e/de6PvuqSoWVY2pSiQIFRlBsbj1i4vyRxb/AWF/r7r3Ru/hTX0UNTUSzx+B1YLT6SUZg0hPra9mW5a3HBv8A4+/de6suruy3xbPjFqy6sqGxYlH0jSq2B/w5J/w+g9+690RrvOWnqJps1jiGrXSaWcKdSATSaPGCR+OTz9L/AI59+690SzO57N0WO+5+5jpHp/KGqJ30esSHTGv5IAtf+t/r7917omvae7KvNtJMaoyPSuoBEnkBkBs0sbXFr/gWtYAe/de6AWXM/cZCCWqrDPI8tOLXVitnssZDD6D1E83Nx9Pz7r3WyX/LG2thsfsWq3HDSxwz1z6nlIEbP4lC+m1yOVvqvyLgj6e/de6FP5xd6U3W/XWbn+/WHIVNNNHFC7hdZeEnx34+np5+v+8+/de60/t/7yn3FuTK5iaoeplydQ8giJZgrOT5FaT6DTcnn6fg+/de6BrLZ4zSmHVI+gBgwJAHjJtq/NgeODc/1It7917pM1lXMlRGFVWU2YSKzqgLDW6mx+h4F+f9b+vuvdCPgdyZHEYOejo28C5MeKoeQqz6Yz9EY2IF+Af6cWvc+/de6SeUq2qnlkqg3lUKglQhFLqdQa6r/Ti35/1/fuvdMEdTjKao81RNNOyLqYRs6gm2kNqtyQBz/vr+6904SPS1lK03llaV0dYXaJzpLepYl0sef94/w/Pv3XuoO38DuHL56GCGiqKtGlhCweJ9EoYW0jSL8XNwf+Re691az8bOjc9XT0nkwtVQLK6+ScwSWJNj+2ODbm5uTz9OffuvdbGvxy65/uRgaWZ1lRxBEiWTSTdfVc/m5/r/AI+/de6MjU5lNNidAJB0sbyBtIZifyeLe/de6gUtYlbOFp2UsHaQMdTj6aSSD9f8B/X37r3UxacXdIivkkUhm0KobSQQDxyLn37r3U2kxSURLViJKHiVokSUEoH9V7W+n1/N78H37r3XVa9HTA2uyLqYqFDqToBAEZ/w/P8AvI9+690x1U4UpLEzQxt6pBdiCpIuFUtZfr9P+K+/de64ZLJ4uGlEiRER2F78BmH6m5+v45/P+uPfuvdIms3ZjadWnDxCOEAD/VG/11XP4/Hv3XukzP2GZmelo6eqqAA2qaNf0KyW0La4AP8ArH/evfuvdMeKzVdNkGqpJmiu6rH5oixsOBF+Ofp/Tn688D3XuuG6q6ShSqr3qX8lRHHZDwoBPqKBj/UHn/X/ACPfuvdV2fIX5FJs6llpqeClasNzBMzNqR4voygsQb2P1Fz/AIX9+691TF2r82MtWZKSmmmqWUTkVCw1MjNKp9M4gKEKtl+gtccfU2t7r3RVe2u6KzctbRja1XkDjpKGF5led5pDOy+uJ3IU/gjhT/X6+/de6DjbuwN5b0qA8dPVyJPMPQyyNpBPBJZb8/X6Ef7Yj37r3R4Op/hP3HmKmknw+ENQpSxD05ZPHJ+oS+VLA88FQD/jx7917o6G3f5W/wAgMvh6vMTYuOhxMdREyx1FQL62PqjSIrrYEX9Wrj6WPA9+690jOxfgP2/suhaojw1VLB4ryiMCSNZIxqDyP/T68C1vzce/de6JBuDb2RxeWfE5NJaKeliP3NMYlVYZFOlzGTa+o3IJH05sOPfuvdR5IPtYC0MamUIiRysnKoLKHBLMvJ4/SPrx7917oU+va/7uZaGSengemC1DkK4aO4szBbEk8glf8bgj37r3QpFJqiZ3VZZYAZWvAk0bNHGpAJLm1j/QD+v9ffuvdc9tJVVGYWFIaiNGljk8c5JiZUYmN49RuLWF7E344Hv3Xuj/AOyMpVY/bF/Nb1MstgDG0hBUK6uOB+LAi/5+nv3Xugd7H3VJTU1ZXxNElVTxtLJEGeOKUr+lSS3At9Rcj/evfuvdFMwPak1Rmpq6GcfcI4aoZagM/DemOEIQRYk2t9fzz7917q0H4/8AfkecWgxOTqDTVFKhjimlZXhnYAFFjDluePofrxY+/de6OTVZ9RFVVsc8csIiLySTRRoWAGpg6cEEc6bAj+oPv3XukDL2fRPJCjpT/bOyxK6oZJCoPqDqqAXJ5B/H59+690J0G/8ADUuMlp8Ti5mnenaRZfCjJ5hY3Lrdizf1BAv/AFv7917pL7f3/uhVlqp8HkY4AzK7CFmFyeGMv4P9L3v7917oZ9u76q8vQ1NUZKhJ8ZCtRJBJERUNTJxMy3Fm0/U2AIvYce/de6ix9t0E4MUVbTCWRWMks118auAZAVLXDDSQOSL2AAHPv3Xuk9SdhRw5CeWGvp6qISsVkWRYuJAdA1lrE3BGkAXNvp7917ob8NvU5ekaNKppICQ66njdmUcKpS4aP8/Q3IsbDkH3XupdXhsTlhqr6VKuSWMEOdSxgEWaOMKxIYWGr/YW+pv7r3QLbo+P2386ks9G7093LGnUGNjODdGNl+g5FhwOSBf37r3SMx3Ue6dr1KyY/Iu1vJaNpCrID6VI1jmwuP6/1H0t7r3RgNrYyvEAiyUsv3MaoQpcSD03IVAB+CB/jzx+D7917pZaK2CURSGcKZRIjs5hYll9aor3Ngbf0Nr8n37r3S+w89akY8lR5Et4xFKCRpsbuDe5/Fzfj/Y+/de6EDGtAacyVDIwl/baMyrFGUQ/2bg88jj888e/de6z1GLMVUhjVQjlZlXT4j45QPQPI9weLqbm9jce/de6U9ZBLRrSwCVZleRHaBVEgQBfTqdSblefrxzyPfuvdMtZXz1bRRVJL+BUjS6pxI+pAHVAAtgLj8W/2N/de6S1VE1PSnUsYaQmCN2uzztFe7K4IsfUL8c3B4I9+690THvXY7TBs3FAJ6hWjeojJZhoJLho/wA3Gn6g/T6j6W917onjZDHNrgRnSeAM5YOxPokZmQWPB9XHH/FffuvddLWw5KiWKFWjjiRnRXjYNKxdVkUlBbU31F+LA39+69057XxZnrEhrKJKqm1NeKFFSXTpKBhIQ3IuSLg39+690avbvWuHrFoJqrFwfanxSEsQ7MBGPwlrlb+oXBB/1x7917ofcLtLGYykp4qOhpoOHlM8EqeOzkFFJFmJ9NirXt/he3v3XuhCp6VH0KJY1VNKOsd1UllswsfVwF4/1/xf37r3XKvopTGpWVvGImsyyKGQtbUSrfWw4Fr2uf8AX9+690lBinDhpZ52gAZqcoGbTLGSYy+u4Jvc/Tjnnke/de6TWWwVVJRV7uXauqABGwL3ubrI7H9VytrBSLD+nPv3Xugey+J3djMfOlCKl0lZC8plfWdPIWPRccC/+v8AS/v3XunDZfY1dgfuIs200c2kxAJ5FL6VIi1eUG4Um5t9b8+/de6NJsPsFMtTRVMdTEySaEmj9ckykixcrb9JPH0t/h/X3XuhqnWPIw0zpCYWZdSF4wQ+hSPKS1zZr/6/B+nv3XukPkaSrLiEXHiVldVIU+nlSCB+L8H/AHi1/fuvdJOtqpUkJCS2C2IBcqp/Lgng/jj6f0Hv3XukrNnfIzg1OohrhCCUQHkgqv8Arf7D37r3U2DNjxzTzAtCxCakGkltIFlLEAW/xv8AT63t7917rnJlsdGvplaSULrlvdDGn5I1fU/gN/W5t7917qNJnPBFNN5C6MVFrhhptqRuf9bn8k8D8e/de6DbcW4JIZVSpiglhqBHbRMAyLItg44PAAH1BH+29+690GNa+SqFrJvuIxSooUeGVWIDj0GwFwLn8XP+ABPv3Xum6lp64UDSLUFXRDIuoMdBHJcq1/qODbn/AFvfuvdNFWMhKUSSUG30bQ6FyQNZXWTwByw49+690ljVVkdXO0kpVY5SPIgkCiA8axbn02uBfk/7z7r3U/D1YedY0yj1NIzSaXlupl1nUrmIm4NjwDzf/A+/de6VlPQLV/vw1LeJXKWdijtHwdTLcC3P9Px9ffuvdQszR4aiqI2pmnlhVlfSALmS15QwFuP8P9t7917qTQZ2jaaPV5GSJhEpYAOkZ+q2PBFwfpz/AF/Pv3XultTZ15hFHdmMd1pw7BhHG3pQBeR/sT7917p1fKvFaFY1jkIAlaMHWxIuSSv0v+bf70be/de6TFRk61alpKdixQnSXclkReG0I/5NrD/b+/de6SNbkWqxVieoc1YQNqEiuVQOLCRh9ObcGx9+690hpWq8xOKaCRaecSEvUy3CR+MFi7EfQcWB/wAePfuvdYaGmqEkc/cF5DIUbTKGjm0No1s39GXg/wBSb+/de6GvbmQoAaYZRHggjRonWBdToEFoiS3DWb83/wAf8ffuvdLugz/kmkWCpcFHVLxlEXxqwCFFFx9OD/jz7917oYcDlWmpbFBdXQPMDyhPAGkEAH6D/jfv3XuldHXIEAlm1HkqzHUQQ1tA1fWw/wBcW9+6904Q1MaOrxSs1PIdTDXxdQCAC305sbD37r3T6aWknoHqPuUExc6otZNyTzoA/r/vH4t9PfuvdRf4bJb6pb7fyX1/7p1fX6fW/F/949+691//0zySZDXGIIJXUrE97yspcgarOFPNiTYG3+P+HuvdNErtKyeVCTKFAaOQklrAXuwNj9bn37r3TjKtDRSJLSz+apEY1izPyo0sJFYAf7b/AGHv3XusvheviZYiBUEao6dRoBCLqYpb62Fr/wDIvfuvdSaTF1YBeXSkcCwl2nlCF1nZokNOo5JP9rnkf7G/uvdNsE8kVRNHL4wgR453YlHDLf0gKbHixFuCLcfT37r3TxSVCxime6S+SQwxaoRYoAVT9QJGm3+9n6+/de6EzCy+IiSHxCdUBkWSSV3dGGoozNdNJHIAFr/m9/fuvdLfHl5A5apWEKPNyASAzHQFK8Cx/TYe/de6dhNc6ZdOoj91iSochNOq4/rwf8fz9ffuvddppaZiuu4QPeyESKo9arY3JA5+lv6e/de64zxkyKYgbemRWBGohkDgaWP5BA+vv3XuuH+USNyXLJr9CsdfMepQQTYc/wBD9PfuvdZqeECnlUxapjZizAMykjngem35P9T7917rxerkkjiksZG1hSVAfxgAkg82tzcj8e/de6xUrVVNLBUxQRSkOWWGRQY3kB1skqDgi3Bv9fyAffuvdR6nyzzzVB8as7sWOm6U3lAd0RBxbngcWFh9Bx7r3WdIUEkccjTmAANI6r6mUC4Cf4/0+v8Ajf6e/de6hGjDzvPHMeG8YhcWcAmyB7/kjk2/Pv3XupccLCXWgKve7FuLlTpFufqLAf7A/wCt7917p3ellmp2lkdf0FhGQzMzK7BiFPBNgD/tjx9ffuvdY6AVsDCWKSaVXkBYGIs/iHCllI9PAvxwfrf37r3SxpMwyU0xkRyY1LuZGCSRytMbCzcMAhU8ng8D6e/de6Lx3P8AJdcHTPgdqrC1eI5qesyKzalpkW6u0Z49f+sTbge/de6q63HlN57zzcL1U1RJPVzvArMXmjeKU6lZr8gsCv8AX37r3Spr8j178e9s1G7d7TwTV/j89BgFMb1c9Vcgipj+qJrGoXtxb/C/uvdUkfIz5Dbq7+3vLR1RePbirKtJBBIxpIIg94Yo4VNl03sbcA3P0Pv3XunLprZlFg4oamWhMhVmkgkEQZp/HYqFBsTYk/7EX+nv3Xul72zvaDY+2s5NjJ4Ys9k0fSpWMmnpXbQQqf2W/p7917pHbFkqMT0rQ1eVZmrc7QVOaqm0oj1UklLpiuq8k6Trb63JNzf37r3VX+5c7WYXd1RVCNZo6yWQyrKt0CCa6FUt6fSVIHBB44+o917q87+Sdtr+/PyipM9UI9ZQ7ZwNblBeOIQK9Yt4Fe4udLA6SbEE3At7917rb7rKoSyhRE+phEzBySsaMAC0Yv8AgfX+n0/HPuvdJ3MY3/JaqUr5FtJZdRDxnyEKb8/655+n5H4917pCUWLpyrLVgRFxrjlQkoQFIvMh5Jv/ALx/rX9+690n8nn8fjqymhgicgGRTKyjQrqFAIt9OT/h/j7917rLns9JBA0qSAyS08yyBfSkcZYgMxP1GmwIH1Pv3Xuk/tfsnb8YGJE0bNHHNKY3YJ5ij+O2k8gF2bTxyFA+nPv3Xull9k08q1dACfowkAVxJ4x5LAj+t+VH0Pv3XusO5MXJXUtNVLAEaJE8oJRRYC6hUH1AP1/x/wBf37r3RU+wNgy4Kop99YOYtkaKZnq44AC1VC37kglufwtl/wAPx7917pdxV1NufEYvPU1I0hVIKaWjlYaTVFba2YEekfTk/wCP49+690v6OldY5pqmamjkiRIfHF+4kmqFW0i3+p+hP9R7917p0jqKEmjksnmGgszKNVRpuHRCv6eDZh/W/v3Xutej+YB1Vl3+RM2YWrWkot0UEFdTVaR3MU1Kyxy6FtYlB9f9a/19+690Xap6a3NtajE8WRqaqHXDJDNURMNazwqz1ICgAaSD/wAi59+691K2zn9909Jqoq4xSUBqKeWMSvaUTS64mhRLWCglTcfW5uRb37r3ShpM/v8Aq8zJJLkWSpnNU0aJUTMFjBFNFF6jYBlQkj+pPv3XujW4nqTfm54KZqDIRUNLPQ+eaWVJJUMbMYmSOQkksoH0J4II/HPuvdEN37gt1bF7GlxEOSqDFLXwUP3I8phlhi0yu+m5tyzXJ+ouffuvdXXfHregp8LiMVPUxK6im8UsOkX0wCwZyb355H9b35+vuvdWX7NylQ0UFQ8g0SmJbEatSFLcMx/tH+n/ABoe6909b0wdHnsRVUldEk9FXQ1NE9PPECpimBEi2YW5ubn/AFr+/de61Ofnp8Uv9BXZEm7qKKb/AEdbgnkkqUpI3dKGWaNWJAiuPqW5+oFvfuvdEuxGXreuM1Qb52lV1dftqMQzPGgYikkjVVjICngqQW/HPv3XutmT4kd2Yfs/YOJyJyVPlcpFTUiZCVXa8U3iLBZDe4YKQG/qQeOffuvdDh2PtOk3tjMiiUVNWZKWnVIJJYwQscjERCInj6nSRybC/v3XuqsO4tr7k6sr9eVjaeOqEgXH0+oePx6U9TrwLC5HBNuD/X37r3QX4vfmOrDPi4FjpYXn8dSkbAx0skkYXyv/AFNuCT+b/U+/de6h47KZLrXcIy8DeXGSyKKmGNrrUwPYmM2uLsDqHHAIH4t7917o4fX/AGtR4LcFBuPCRIdtZpfttxU/p00dRIqxfdBATZktptwL/Uf1917o92Q23j8nTrk6IiqgnghlpXQrJqWaEMpltxfn8jg/4+/de6QQ2xk8fVmpShmYMqwtoaRGiiB8hdiDa1jwf6e/de6Kp8isK8kuOyFbVyUtP5q2m+6jkZzTx1mNmhAOgEk+VoVAPFyp/Hv3Xujq4GjifrSiqDW2rHoaQNAylJJCtGqyJToLhVBvyfqP9f37r3QxdePJX7Who2jaJljkikqGGgNAUVldv9qViw4tf6G449+69055SgTD0+SeNzHQtT+mmaMWkLt5PIT+bn1Af4j37r3Wv/8ALjKCvzm9JUmeeriaQ0quxWnQE+ORXufrqBa3/EgH37r3VD0FSZ96Zws/rEsiNpEgjknjcBwig88fUf7Ee/de6MPtCWgamtU1sMTPJokDKfUjJrWFCeTZbAi4/N/fuvdDFt6GgopJGgpIpnlRgjASGd4ygeQ6jcgBr2t+P6+/de6fYZCKiinixzgRhCyC5juk5Yh2/wARySRcC/4Hv3XulPk5abOupFNDROpZo46c8K/6byK9/qLnk25vxbj3XukRVwSpUNjZ40cS+JllhtpiVbAK8wtYHi/1/P5t7917rnSZgYisix+QhDPJPI9NLF6o41SMgayeATxq5B+t+bj37r3QiYqvxzUtVlZa0fflo0ooLmTRHES07vcBQRb6ciwuR7917rl/HM7mVqaSjkRUnrYXVXYKjBlC3jb/AFbL+PoDyQeT7917pN7zoKOqx1fDLC080cYiQtc+GoRNMqE35B54PH+APPv3XuqyJ5DtLsl5hLoo5qvU8cOkEAf2SSAeDewtxz+OffuvdHbjqa+rosZNjWEdGY4mlqhJ6o1a7+GRf6G5sRY2HPP0917rNmP4hFk6GqGQVvNDpVmRl8RRVISTUQWDfqBHIB+oA9+690MeHArsbDVyUk0caUrQzVci+ZZJWusppwPoOLHVe30/1vde6Za+spZsZJh3oaOnEcqzirBZJ6uEfsJTuU/AtyPxz9ffuvdICvyL09ZDHGyU2kiMRzXKG6hPMVA54+l+L24/Pv3XuniOXyukK1Zn0KrJOYnJEiG4jUN/ZH+8j37r3Rhuts1/k1RDXRfdz00DwUUKo6yF5bxliFADfUhfqQLWN/fuvdDTt2GoWmjWammp4aT92Nnd6Wyn16T5blghBBIP4v8AUj37r3QSbjo2mrMznxUO0geeMT2bxoZkK2aQkBmJHCi5I+hHv3XukptnJ08mMlpJaJpa54S088kmrQYiQsmgg/gXIH+sebe/de6SO48nJWvTU1G0EaRlvuakxodUiORoBZRcgEqCBf8ABBA4917oEu5e4RiduDaGAyEDZOrphHMtgskXkW7k6OFHPpuCQLWPA9+691XhmngwMj1VMUrMtOxaRpLSeCocXkmRwBbkjURa3B+vv3XumDGHcG5JDLX5GaoajOiJZiXIj1m8YL2BsfoD/vA+vuvdGE6y64ye5d3YHG00GqWtraeJVEYUyXkBkIk4B5uLW/2Hv3XutmPY20KXZOwsJtegiaOegoYJHT0ySfdSIHkdqgc/qvYKAAOLfW/uvdJDcNRUkkSK2qNHfyDxSA6T6+GXkg8fgnm3v3XukdPmKSOGCM09TJNPFMHUhUhbU37b6+ebc2C8fT37r3TztrIV1bLJS4aOqlJhdBFEYJS5jUl46dwC+kXBc6b/ANP6n3XulAkkhlgM9KVja5kMjysY2RroQ0lmI/1JPJFr3tf37r3XtyVsOXhESUcfkpo0h5HjSS41aywXgi/Njx+fwPfuvdB4u15q0T1Ms8MZVDG4szuQielFMWnkkD8cG97+/de6SdfStTNHUGWaovrEkRUOI3XiOVAb2/rwByef8Pde6b46ylpnE6TnUzwVDLVIEleQkRtIwHIVTfjj/D37r3SyqsxU18Rp/LSzhEUtMixs6oTwYlYW5H+xtz9T7917rvb7STVBpWcyxlirhwiMgQkoR5AR+mxAFvx9ffuvdCvi/tIKVpWmlmamBZVjQLIzatLK35Hqubj6j37r3TjJP99AZIgkIpY0knlf9tpZGbRYhbMSCQbJYC5B49+6917L1E1ZTijUJYRBNbhPKHAukgKAGxPIBJ+vPv3Xukbj/JTFUaVEdXME8yKhlKG6xmVXUggf0AH9T/X37r3S/wDNalSgp6xawmOF5J4PJGupOSul/oR9CVH4uPx7917rFqaX7pjI4MRGgMSRb6AO17iwsL35Fr3+vv3XuoaF3h8KyaJGJklijTVKAraV8ZINwfz/AMVHv3XulTQ5h6YNTSSCdjEFXSAVhQp6vMW/SR9LXB4Nr+/de6Te4K+A06wkpEOUGhSRMgu7MxAuSfrc8k2/2HuvdARX7mkp4qhMbFGchT1cNQmTYMk1IYnuIo3k+moWsF4/B9+691kxGYq8zWPksg15JSpEgDLT/cBf3TOLBrnjhbc/S55PuvdDzi8tQzYxJIxTo9PFDHOFlIdnBsJFtY2+lgT/AIG/Hv3XuuEeZlpHBW7QuNAMcksxVTJf1Br8H68nj8e/de6E7b2deWiF5zGvlCxxtp5P5Avzck3BBt/X37r3QiUmXnvEUrWeJVvpd3ZFl/KlEP4P0ubfkDj37r3Qmbb3g0NQj1MkpdDFqJlkayKCNKEHj6m/5tx9PfuvdGk25nHyVC3Mk71MbiKEswjbUAugIp9ItcgC1/r7917qrP5e9eU+3szWbkqo4JErUdYA6xkyOTqaM6/SALixFiOB+ffuvdViRZqJMlUQwyEROxVVdUERt6iwYEWsOCB9P97917qdj85jp5JZYZkNVBHIwjjCgro9La34Y/Ti5I/pwPfuvdYqLNw1MxhEcqiVwAXXhTpvdCRcr/rn6f4nj3Xulxk9rxjH09XTzRqI0DPK5AkUsLqqgEfS/H4IH+Hv3Xug3qqWt8ZWWpEssrAQhgQQAdayEi31/wATwD9PqPfuvdcsMKtDOa940Vh+wsIk8x1KBII1B/r9fz+B/j7r3SjG4qOCM0sEytMhVhEEAMbqCNa35Lf1+tz/ALx7r3Xq1ld46mhneZquBjkmnAHicgBWhWwH0J/r7917qOldJTRw2h8gUACpMQZCAbiwW5/1x9Pz7917pV4nK1sQSooiI5KNJHSZTEjweRTd1Yi50kcXPA4+vPv3XuknkNr5+rZMjKJZ4qySV4qoFJTLIL6i5Jvq59Jv/W/Pv3XummvooslganCV1N9vVUL+aimZBFKXV9MsdU73IVuDZf8AXsffuvdAPujZskkKS/c07BWEZSGTUEBPAAe545/qTfn37r3QE7t2fojTxv8ArOiVygK0ytbVKUj5PHPANrWt/T3Xugsqo6jbldUfw+qMuPWNQtZo0LUApctEp5Fj9Pofr7917qC9bJVIWkeqlUKXUMzG4IuQo/2HBueOfwPfuvdScXNJPkKNJaaSeKUxRxyOT+2NQAFxzxx9D+ePr7917q6v47xUu39hyTUdbUS0ZhjJHh9ZnKC4HBsFPp/x4P8Are6917O1V66aSndg08xcJqUK5HLBlsbfT/iD+PfuvdIDLQVdRIKqSNTKzgxO7JqhaIWtxx+fx/xr37r3TngRVLJBEryylPW0rFx4bm6q6j63J5uCPfuvdCItS8NJqnjYKjhgBHdC5e4j0gWAP1v9R9f6+/de6TOcztQzDziVkRU4C3FMTcKqDn6C/I+lxfnj37r3Xo8hDW0gmcCcwWWmhayLKr/qdwv0K2+vN/fuvdN4iWmqTreqgjN55Y2BRWhb6lRflRfj37r3Xc0VNXSl6Np2pzLYh+S629LDUL2JNjb6e/de6cJ6PDx0Pkqa2aPKQiNKehiUPBKNXrd+bWsOT/tx7917pPw4yoy1clFR0zNHqLkM6RRsAAX1mSwsP8Pr+P8AD3XunSnp5sXNK5ptETgxRsrKi6kbQWQiwt/iDb/D37r3SgoFK43LSy10UGqksY0KmV5Cx0Bfxz9Cb/1/Hv3XulJ19kahauCkjCwDyxu0LFWD3sGkRx9P62P+2Hv3XujHjI0L/wCRUkkrtJqM0xAVi4AWQxggAKB/vuPfuvdIrOdfS5pWlhM3mRZVVmjSSwN2F3YWI5Pv3Xuin7s2hkMXLPS1bGCUM3jl0ltdwTewsLWP09+691D2fTSUFS1TWtJNEpWPQjn6ngWRv9h7917oV81NjshjWhWmEV0QxSsQzNIpuwI4P44/1/p7917pK4VJsRBWytRlV8Uwid4wvmLi4aQtbgfUH/jXv3XuiDb6/jP97KsxRs0Ts7szE/RpiS4t9f1fX8+/de6X+w4s3S1dBJ+9UoW0mKJLekuFLMD+AP8ADk+/de6NHlM5W1AjxaYZaSGn8UMLRRWkiRowxmmk4LFjfi3HF/fuvdN/2rLTKxjk83kZnYxj9zQS1gfzYHnTz/r8+/de6dYZ58pTxwlkQLri8WhgEAWyvwL/AO8ce/de6e6OjyUMETyxNLH5H/eACkIbRpIrGwufoR9R/tvfuvdeyOVSNG8aCSpAWMQxPrYmxtre3FiR+Db/AGPv3XupG2dx5CMaZwZRISGiZSAy6jY6mFhbn68/QfU+/de6X9VFHWxvJLPFHTGRSFVAHJVRqChrm/JDAfWwN/6e6907YSPCKjUMrBpJGDU8SaXOlGuFF/obi+kcfkW+vv3XulVX0NHJTUaUlLCjxtJJ5joWSSNAqmGRPzzyPyD/ALC/uvdEd+Wm65Nv7VqYqimp4PBTzRQ1EKqGkimBOmdxy1vwPxzfjn37r3WvNm5UyO4qlmlY6qqQlv1XM8vkUkg/Xnm34t+R7917ocdu09Rj8bSU0WqUl1J0i5Ooh7A/k/Tj8XsOffuvdOe9q9nhpI6ostl8kaLpRlYemzH+lr/7a/8Aifde6Q611K9VMtJ5mpgVEWtlLxERgsz24PqLcWv+Px7917pd7VgkrslEiyInn0I51EfcqWs6KoIubWtzcc/64917rYC+MO0Rt/aaVEVApranHU0CxxgLFrmiUgJe9iq2J5+pJ/Pv3XujJZnbFXDhqp6qkpnHg0wVDqHld5josyAc6TyT+QRf6e/de6VfxhxJx+TrDkp1oqGFKn7WVBq8ktPMSi6RyLsTxyfz+bn3XujRbxrXEqTB5opGVZAQpAaNri0h/wAbE2/x+g59+690Wje+deeI07P44ITLoHk/zi8EDi35v/xT37r3RPt6B62mqKZJqisNRFNLMHfmIO7Bo0BFgVsG+h+vv3XuidQ7Tqs7V5aaeqho8PRBjJVFxCVdSYoaeRnOkM7WCvbk34HHv3XugezW3sltPPI1Wr1FM1SqSFlV44pHSOVIRPEdN7Mtv6fq/PHuvdbQ3wCyePoegsZWlf4deinaoj1gtc3Chmb6Xsb/AEFvxcn37r3VO38zXvOq3ru6famKr5ZKbFTus8STL449KgkMg+i8Dnm/It7917qn+qzNF9qlL9g1RXSKWklQt49EhIGlgfw1zf62sP8AH37r3SKr1xsaU0dOHacX+/qb3Rlbk6UPNwLC97cf19+691irqWi+2FVT1UNQGIR4SpV00Le0RY3vzyeffuvdPGIkp63zLODHDEgKxqRqZr6RpIBFuL2H5/p7917ricJmsmlTDjqKSrpw4Qjxhm8lgUVVAuSwsAb/AFv7917pSbX+N3Ye7pi1PjK0eLQZI2hmbQGFxGgsOR9bD+t/fuvdWJdI/wAvfcu4II4dwo8UFOYKp1kGggOQFDIQCCTwOLf6/wCPde6tN6i+KfTnVNNWVOVw+PzOUgpY46WOshSe9Uzc8n9FiSLnm4IsPz7r3RtNoUGzMRTxVcOLxlFHCRKkJjVEAUabCwA4YH+n09+690JtJ2pjqiSOgo6ilVgVCQxMQpUMEB9JtYfT/eTz9fde6FHGZLHq8dXUKlRJIoiSBQWjVmF/K973uDwtwB/U+/de6yxS+NqieJDGup7CNQrhbgjWvP4PHI/B/Hv3XunqhjllACs0jsdMSklW1lgGDSH08CxHFv6+/de6cpqeWALecq7yeLx2Zi0akXswNwAbjj88+/de6Z6hTCxm0q115Cm4sRoNwTwbAf19+6901V9TFDGamZSsIVRpBAOsjSLXB/wJ4/w49+690GWXrqrKwfbUsc61QqZFtYtTCmIuCzjhTe/0vfmwv7917ppw2ya0yh8jC1QslRGY0uZYipcsYpV4NyL/AEsB+b/X37r3Qo5nZ01IErqDE/wlGgjk+2KAiUxRgM4JX8fUEnjn37r3QXfwbIzLUPKItOrzq8alf6qePrcfn6G/0A+nv3Xugh3rDXGkKMZqqTWWT1yFkRSUVPSDxyTYgn88e/de6rC+R3x87E33DU1VBEyqY2EUp1IYIm9CnQANZI+umxP14uffuvdV8bA/lX9ydhbnknyKmio2qi3mmaXVJB5CS0at9L/0a/8Avfv3XurSerP5NOxcXTwtuPIR1EpKtUK0WtlZralidrEafp+R9f8AH37r3Vg3W/8ALZ6a2dLRTxY1JBTKiF52kdWI9VyoAA+gP5H+8+/de6PFtrqHZ/X+P82MxVJCWQxxzRpFJ41UXZtLAAE2+tr/AOx59+690xbq7K23tSmq4atvCqxLI8d0cOQbkhL2F/xYA2/rx7917oi3f/zS6025tLNRRR0UlR9hJEsdaqGWViv+6U9XIY/n6/S309+691rE9rb3pt+7zrNw0BglqK2uLLTRwlTJ5ZS3j9Nhwt+bgf1/Pv3XukjQZ6np6euo6z0RkPaMxBpUmQWGi5bhSOfoB+b+/de6SmG7Gp8BniJoPIJpUheoDsjyqX1gyrFbn/WA/IIta3uvdGiburCJRwQtoqqiWJLuHKmOEraOBY9ABP5Jvf8Aqfr7917pbbe3BS5GekyNDBMIbRSaJkUSiVeVETLyqEkgsfz+Lcj3XujhYvdWOXYdV93KsWYll1JTxS+dQoIKjSADb+tiORz9PfuvdFP7dzUNfQ1GNWRllnik8xVzcqV9KqFvb8fUn/W9+690XvaO05Ya2MUtOXEisWBF5CxW2qRrfpFwf9cXN/p7917o9extmPtjbdNn6GGrXIhg0dSTaJZ0bktFNc8XPI+t/qPqfde6HbbvyFpxh8vh8/UQDKrCaemjZW0yTKpDanmuwJ+vDf7D+vuvdFM3B8j8ns/cX+UfeDHrVMHDyhowrPYOEYWZefoADb8/X37r3R5ulvmx11O+PhzL0VJqeCltMIAsjFrSMTa5Q/Xkkg25Hv3Xurj+uexuot24CKpxS4urpnKahAKdlZpUJI0SfVtVj+Ra/wBDa/uvdOWTwu0qlK2LGR0VPFXRSQVcSwIjyRyH1BNBBQ/geqx4Njb37r3QI5b4vbXy03+S1ckJqSzl1kVWj1kSKhAA1G1woNz9f8ffuvdBfvL4t1mExGUp9tQZDJ1TyRS4yvkkaF4VZleRZYrgNdgdJ0/QEWNz7917oAsZgO89jVDxTYyoqIomGsSyN5HRC1gHtb6Em9rfX6k8e690tcb8islhpvss5jp8XUQWMImWTwysoNyXNrhzb6/0v7917oadqd+01fVeOoXwu6iUghJEAkXhg6gfUkWBv/vHv3XuhlhztFlQlRGsczkWLa1CamF5Db6kADgfjn+vHuvdS4NyUuNqWLwLIGjYwTWVAGBDBjq+gX+n5/wt7917rPUb0xmcqklqpofP5WRpQpUEKoWyKP0lTdST9bcj6+/de6daSd6iVBRTmaBVYSFZ4wUBHrsOT9dIHA/PB4I917pdY+qZKWB2doyji4lVCNCr6gSfqb8Xt/T/AF/fuvdKiKvhq4leSZeUvGJGZ1SRLgadYuG59HqP5uCLe/de6c1yCAxpCrFolVnZCVMTEclueSeL34/p/X37r3UiGVpZZEdiQA0kumNSwBHoJA5P5t/xX37r3WeooIKyFVhczCMNPdglkPJkZ72YA2/H5t9be/de6C/dW24K6gajqGimNWJGhvHpelTSQySsSRdv9VpsLC/v3Xuq+d69YthMlPU47EzvTok8880cQaGJEJ/cmAAOkk8MLA2PAt7917pL4HFJW0q08SJJPKzTNoiZXDepAt19OkA+nUD9T7917pcYWggxUtzTes38sjqrOxJHDCw+lv6/X/W9+690NWI3fBTmKjjCcw6VcaQELAgr6b8/QEX/AKf09+690tYsk8qwuZ2UFhp8TBQq3N1KCwcn8AAE888W9+690uMXlKfSnmb1F21MmqzA20KDexA55t9bj8e/de6eTXPreNSZYCsoR3Af9s20sSOPyeT9Pp/r+6905xGKFgJ7GBYVkR0lUq6WJICv9CDcEX/pb+nv3XupdIlK0ymWRv3btTsyKS3kIshLXH1vxa/Jt9PfuvdLXH7Uxlc0EVcQqTNIJljjDzAAX1sEuNPI5/H9Tx7917pC5zprAZJmlgppROJ2CyawVuSVVlGkgA25/I9+690ENb11ujY1S1XSTO1NrDKsTMZFiZjrXSpsQL35A/PPv3Xuhm2lviomhggrZZQtGoQo6sGKKQBYn6G/1Bvx/rX9+690MLY7+8FPqp3UVMgYERyJqYGPWCQ30Fr/AF+p9+690Gmco6+kielhXyowcn9IKhQFYXPP1/pb37r3QQ5Wjlog0sCImhRJpX1OzswLAgckcf6wHv3Xuk9LV1MYPkLWW8kijSfHHItnkRRZbgleGBP5sBz7917pinycVPrgFUyMQTI86szNcknS97abHkW+v+Hv3Xuktldx6afQKzUsbKBbUgfUSpv+SV4t/T/evde6S2QyNdVwNUr9w6Uyr5agRnTeNbeJLfUEfj+v9OffuvdQ6bKYyqgjoqaaSoq7LUS+qSAwEkBkYBWBt+Bc8/nn37r3SrxTNJUxlmcLITGPLoK6SLEAAm/NvwP9hb37r3S/oNtUFWyNWITExPqWwkUfhkjY2F7ci3P+w9+690hdy7QggeaWldFg0TPKwC+VnC2jJ0/Q2vewtc3AHv3Xug4+3x+IYBqZ5HWIWl1X1yA31MG5Jtxaw4t+PfuvdKeirKjIUhqKOG0S61LygQmyHTqUA/W5/N/9b8+/de6YMktRVg0xdEVCCoZmUtq5YrIOGP4/Fh7917pogx9VSCoqQkzUdOAjMdTaZG9OolDfk/63Hv3XunfDZeOSeVkmAaFCFZmKINJGkaT/AIf42v8AS3v3XulBDviXHT0dQJIaqRJdM0Uiq4GkkRBwb8G/+x9+690hdx7hrshXTuxaGokmJijorqwL+oBQv4AHP+9fn37r3UKQB4RI8ZEsoRZg0zq9QXNkPqPJve/+t7917p0eox8eJtDSsJ4naOrnJZNaOtljVCSWtbk/Q/4c+/de6T0+TbQIKWJFhjRZAqgByq8hC/JuT+P9tz7917qdh87NWSSxyVH2ZpwZCsitIGBUhYYz9NR/s3Nv6e/de6ETCZg6jHYxlgFDA6VUcEm5Ny305/wHv3Xuhbot51FAkSpMpVGBlVijRTANpGpm5vYfX/Ye/de6fane0c0hMLeNDoBJey62HKIw5+vAt7917p8xG7IXlRtZcALEkeuy6mH7jC/1sfpxf+v9ffuvdC1jK2SSmUOoBUhwVIJa/NncmwP5+vJ9+6907/dv/qZ7ePx/p58f11fT9d/x/T8e/de6/9Q55jeEMwdo2WJ5YGkt43hKFnR1W41libfQkW+v09+6916cUrUlJNS1rySPEhkjmHiSnqjIQEtHy2oC+s/T6XsPfuvdYbFGco6tKl/IJRaNmb9YiI4bjj37r3Wekrcgwhip3ejJMy+R0HkjLErYOOVVlsP8foffuvdKiITMFneSWpUPFSmM2LrNHEwGgn9KLw39LAAWt7917qYkdJWilKUdLFNTxqJpXmETSuyhjIqJ9b3uPp+Afz7917qRWU8cbR2lKy3Fo3Xx6GUauJIv6qfr9SLX9+69080MzUMInMS6CzMp1MFVCxJRL3L3NzzexNvwPfuvdLiimgqYkPlkimlPpp5lUSSG2tDTBv7N7f43+n59+690o6My1MYedkllSQqkSLpBSElPVH/UWsSeDz/W3v3XupVQiCdTJpZrqFIUL6Qt0DADkrbj/WHv3XundKJhGD4TIJB5ISjaFZC2qS5PGr8j/X/23uvdY7NGyNGLrqsyNcyRgAC7NxfgkD/inv3XupKgWGk2YsVHFrknhfV+T9B7917riaSmnlvOzhERSxiUByygMpDH82Nvxz9PfuvdcLCWVGigMEESyKAgVjOXJLPMtuCfyQL/ANeb+/de6xIsRiukShkR28TOzCPQ5WwuD9fr7917rDIZAgkWFdYKMqsLgki6lNX54/1/8PfuvdYFVmDKY1VderVpIcMxDNqP1+t7f4e/de6d6emjlmSEkFLDUGUBVcgMPG/15Buf8SffuvdPYo5THIJI+YSDFLHGskaK6j0gt+SOCP6g/X37r3WDQop3er8VPFTwG05LRR2QcaxcA8f48f09+690Rj5Ad/nH6Nv7QycAvN4cg9MH+4lUx6XSNr2A+o/178D37r3RPKLDbi3tmxLRJViBmjlkSWQSSMqv+8kxS/BNmFze1v8AH37r3Sk7R31tXoTbUtQ7Q5LfC08sVFSkqy42eSPVTPIxuLXsw+trkcc+/de6pF7V7U3V2bmmbM10mRrcjWuUkaZ2p6dJm1NQohP+xBt/h7917rDtnYVDGZPuaFY6tjGhYrZTISWAaQfQ2IsPz+effuvdD5TwttjEGvqaamhno6R5qRJF0LZPRrUt/XSSDbngm3v3Xuq6O394ZfeWfoaCJykOQyNLSzSI+qo1VVaIwiqP7IWx+n0+n+PuvdHF35t1sbgKWj+8ZcVhtv0WOjVR4oYZIqdIiAgPBJB/pzYf09+691V12Ji4/wCISvT3kjZpVEzEystRKSFHkNyFI50n+o9+691tr/yNupMTgOsc9v6CkQVuSxeNxRqxHolZlHnmbWOQB6rWN7c3t7917q+GcCKdNJMgZSgsRKPESSF1Pzbn/YHj8e/de69VCeV0QE+HSI34QEDWSwYAflSLf1H+39+690GmaoZzVSCPyErKxDK7eRIieFa/0Gn6D8C3v3XuktNtU19RpmkLepWjUrYvIVB8ZUfS/wDxF/z7917pQ5rZqVOLaKWEwGCmk8hB1N5NBdCWtf8AP/Ee/de6K7u7puokx/8AH8ROYsyFddSvJHHIiIWjEpH6Tq+nFr88+/de6CTr/wCR+4Otssu1+xaOeKnSVlhrwkjAwf5kuJG+v0te/I9+690efD7121u3FpksXMtYk1OIEEcgYpqJbW635axt/rf6w9+690jM1g55KCroTxFWpKPUNPokJAcH/FbA/j37r3Rcth11RiMznNqZAvT0uqZ43LNrRI3PjCg/gr9PpcW9+690/wCJ3jlMdVV9LLD/AJHTVUsMUjkq0rVBDQOUYmws1uT9f9j7917p7od3TY0oJ5vuHaeRVjABMbv6mt/QC/8AX/Ye/de6K785cfgsnsHbG8nipkrMbWPjpqxkjYxR10PlcOwNxqYi/wDvFj7917oqVOKau6eiyNXC1RVSY6roIZIQZXkqWhEcK6h9FAA/2P0+nHuvdFZxmLNBk6ihMRimgpUmyDrcrUSOBMbg/R11FT9OQbfX37r3S7xVHi1zOGoo/I08wY1czx6jCaj10t2F72BH+H1ub+/de6Pv1luY4rE5bHZAypRYrF1uQikaPRTpBGjeiKX+rG5tf6k/1ufde6rV3UYN1b0oKmpqJaZ6mtyWSgeQrINAqHhgckDk6FFh/rC319+690cTr8x4jG4qtpK6WoldDG8sa2tUqxVZD9CABwfpzf8AN/fuvdWddLbnmzVJR0dS8sklJHGrOwIUyE6lK/T6AgC4A/wPv3Xujc7lV2xMNtWkx3MvACm2kjUDbnkXAF/9h7917oq/cPSO1O8OtdwbSz+PWZqiF4qFlAkeKpMZUMjt9CbD6fj/AGx917rUL7o6x3r8et6bo6r3JS1FFt7KVk0mMnqlbRV0/lLgROeAFWQXAP1Hv3XusnxZ+RG5fj7vtNuV+Zqjs/OVsVMWaYrDBO7D/KI2H0JU6Tybm/Hv3XutrnrDd9DunZ+NzWOyNNVIKKKeGRHjvIhHkJHJJbnj/b2F/fuvdITvvrzH9m7FyVXR0H3OaioppKNII/W7qh9Dt9QbAcD83H1Pv3XutfHcNLurbGfycL4+SmqKSolhqaQo4kaK+tnFvra5N7Gwt9D7917pU43d8+bxqYuSYrKmp9LqJHURRl4o7k8E8C5+n+APHuvdLLrPsGTb2Rp9uZ+SFKPcFeEm8rnRRLMh8ci2+lrAkG1v6ce/de6tw+Nm/ZsY/wDcPcGQTIU2TZKvBZqWRZIpacyEfaswNtQNwo/IA+tvfuvdHfy+JhhHklnVFamkEkNv89GBpBa1+CORb68f4+/de6r9+RuNSKix9LAV0GtgYRqtguqoVlLuwtosFufqCPrwPfuvdG52Lhaur2NQSNGKiSPHRuIIwjxFuUdzJa9jxaxtb6e/de6EbaTSU1AlLCkl1WXyFQojBV7iIAnm17H/AGN/6j3XumTsHKpQYuqWoeTQAy3LgtEv1RFUf04Av/hyPfuvda+nyLhiqstvJ45HkldKmeATC0axuHaQl+L3P1vexvbm/v3XutdqLdcuJ35lIJpWljTJVRPrLAMZCpI1cfQgD/Dn8X9+690cnYmRx1fGgiLVBhmM7wkK0s87RaohHe3C3N/x9ffuvdGD23uOop5YjEIUdIzHIrCNtIk4lUqRb9Rtcf42Pv3XuhJq8rRNjntC9RUIokjjhuBKG5dGb62BFja3A5NuffuvdJJK+p8epkSGolNggAaSMFtSrbk30nTz/T+vPv3XulhVU4hwsJBET1C66iVowXiQnUqJIBpP1F+Bb6H6e/de6yYubD7lhiw02NMCQ+UrVeK9RLKhJVxKbEh7A2vYA8WFvfuvdJyoxkOBycNG5+4orvI0rDWsYqOLkE8BSSrHkEjni/v3XulZj6SnlgApKtIGguscYP1sPTIXBHP0sP6fX6D37r3WGrxtZJTzeItUpDK8k8kSszM7jmR3vc25sCbc/T37r3VfXfOzDSZOPNo7PClRHMSvBCl9ThlSzcWsB/r8f0917oYNk78xe7cBjaCkf7XH42Gki0v44KmSdUAmec2uw16tF/oLf4e/de6E3ciYcw41qWWeqrWSyyNqWGBCdJViTcA/g/U/QWHv3Xuo9LnMtTBqKeqkoMUINQponNqlw/pkTWLhbcNYgkj/ABHv3XumiPc8Jy8mNekqCkEAliqGRnppzJ62McjHVcEm/wDQ39+691nWrxtTkYBV1awRMs4meRQGUqLBbc2ta3H4+p9+691zr8nLSRr9o8NRLpcUzKzIZYzcqxtx+k/697f1Pv3XujQ9GY7IV1Rj6wBJJ6gL51nJ0xJChLvGGHF7qL/1/offuvdD3urI5KBary+qWKme1P5VieQIoCrGgAHNr3I5/wBt7917otqVucylHXY5ax4IKypNVJSyMjRhobuLSAWDAcamufoAQPp7r3QTjMVcGQZaY1KPTzKk7xzfsiFW0uZGUAXYXN+L8/4+/de6QnaPbWJ2sGoKaanmkrRa/hikFJIyAGWVk508i1jf8m/v3XuiTZnM4as3MldQ1cmTE8UMtVU1AeIVNRHIZqmkhiNiqWIAIINlvfn37r3UXcNHSZPKNU0dHC16GKRTSoI4tSxhWYav1Nx6gAeb+/de6m4zGYpYcfKyNG0lQYZ0jCwRliT45C7kFiPobG173BHA917q3T4OdKUb5GbsLORCahoSIsUGR2eSS3jDRLcArcH1c35P4sPde6tWKeWM+ARSTm5do3Ikgj/SF1Ai5A4INwObe/de6QtfRw1Ujr4p6l5CFRhSlg34LFkQiym4IvY/U839+690gsps2kmkd5pRTLZQ8qxOCjo5CMikKRpuRwALXI459+690nMTXtsmaoq8dWirjDFBDKskUaqsoPnV29S3caW0kBuLg3t7917qNld7NV1hqIkcyyaZni+3aGngYcVBjKALbV+kWIt9PwPfuvdTHzsa1saUxkKyxrqXUxiaRgJDzzbg/Swt/sPfuvdKusyy5Knx6R0UdG8UFnNHICJz5NLzSH6BtPCryPza97e690icnTUtTJMKSPSDcRxMweYGIAtO7LYXfkccAfi/1917pIZanxdQaWWNJgy8TiSnPjglVraYpVtrstrq1wbXIPJ9+6907U9NjnkEdMkzunBltGhkjYA6LIdNl/FrkD82Hv3XunvGiloJT95TQU9RNJr+7rZZSiwGIxoojpv0ksBbjkW/x9+6907SZGmow8X3M8kzzokkcMUshQM12eIgC6sDcXHv3XulDS5KhmWWeq+4hgo5hDAHjMXml0hwlrqb6eQbf0J+vv3Xus5rKZqgz0iB4IJG8STM4ZtVtLspJJt/Qki/IA9+691HkpzXFw5hglOt3cxOhkUvqjCBSBcG17D/AA9+6904YqpQyilIkrKpSHKxo6yegXuyqtyo/Gn/AAva3v3XulJMqs6mGOJHnVllTyNMNVilzH+oFTwQeAbcW9+690yus1K1jr+4Z2QSXCg6DcABSCBcC39fr/h7917r01TEkBnVXWVlZqtowSpkZrA6pD/qf6/X+g9+690gsvHWVLTQgTxftmSEvM0dzwmoWDaVsOeD/hb6+/de6CvMYmKGeSJamZ55ESX7d0ni0ycNf946WH1KtpueDx+Pde6FHYW2HzmCkoq4M9UMikGK0TLTMhqo7mV0UF5gpHPPH0F7n37r3UWDD1VJLNaVi6LUJoYkRl4JSpIC+ksTzZwTzzzz7917pQ7by9ZiLVMdJ94lTE8NSlbCjRGK5D+GQDhh+CPp/Xi/v3XulBS5l3JenvHG8o0IJBI8YYnUFI/HBBvzzzz7917pf4rJHV+wkrOVQsizMugqPqQCeLX+v4ufwffuvdP65uopmWSN51jklC+MstndbLJ6U9V78qASDzfj37r3RgevuyaqnlipKuSVdEa08YRX1SRlT6TIbBGUfU8m/FyLD37r3UD5K4XHb92WZ9OqpjVPUs1yG0/uIQ9wCALErwebfTn3XuqMN2bdegz+Qxk1CqPHLJDGqka5v3AwJeOxAIsQOOPr7917pP5BKXAR/evFLRVEKqksMJCwzxMoJYXF2YE/4k/7A+/de6f9kRUmTX7rIxVUVKivLBLDURrKHA1Qu8cgPpuQbHi1/rf37r3QgzV1XXRxUsQeSmgKxoqIC/o5eWcsAf0/7D6W59+691wqKOKRxUxw/bhI7NDrL2S5LMVY8c3vwP8AW9+690n9xSVWMqKKRYKUJV07OhWcSSIrpwXMXpQn6kXB/H1+vuvdJLHYf73LU1XPI0OkGSoCOhSQO1yquzfqv/if68kD37r3U2vlrKetkp4mvAZGAOuFgiX9IiJJJ4+o/rf37r3T7RRVlVCiIRGVIXxgrol0nSTIy8r/AKwtf37r3SqyODnpaCOSlMaLJIBKRa+vjyISeLfi9/pf/Y+691lx01ZCohe8cYusJvrVWZR+4ingG1ubDn/Hge690xRYFsjNVGeT9tRKw1VAElgb6tLXtY8f0PAsR7917oFt44mpprpSQytALiaqMAaJQ5vqLqum/wBPryD+ffuvdAxnqV5dBomMtQiSeNS1wGYWLMtjci5PP+3tx7917ov27qDJI1p9MhidneMoEiUgj6AcaSb/AO8/6/v3Xuk6suSyUWuCNNFNFZ0SNY0jQA3YtwCfx+T9D9PfuvdL7YFAMplKCmRTOyVMIYEFGBY+koTxYE/W34+nv3XurntpU4wmwaakhjWCVoFEpACggQn0hb8c8g/X/Ym/v3Xug5Pmer0lpTGRqk9F5C+o3Kk/p5tf8c+/de6kMIqotC0bzGMqVVjZRzYOCf8Aef6+/de6cKOmqIJy7IGRY9WgMQTbgKTf/Hj/AH1/de6XuEqocpRz0c8LrMqBadoU1xhz/akX63HNiTY8Hjm3uvdILI0NQ9StGsbSVRnYeKR411i5RNQYjn6ki9v62+nv3XulPT7JkhpZqmRvCtLCda8aXmvqKrpsLWPNv+K+/de6SeWpm8kau8p0wLEZCzkFASUQr9LAH6f4+/de640MSU0klSkepEZRGjMBEtr6m5te4twfr7917puytRV5Sq8lPBTwtEC7PTgqSyrZlbi1uLf63+Pv3XumgLXPK1nMQPqdQ+ly8Y9LEj+v5A5NuffuvdTI2r1p71ANSkYKJEupWXm7cNfjn6g254/Pv3XusH39UwaM0YgtpUhHLqQObMeCTz9B7917pTYXKVGPq4Zb6mbxo3jQgKHsvPA/H1v/ALH37r3Ri9pZaF5EnDrLJGwYhQNLRtbUVPOoD8kH/Y+/de6MLg6yLJGKCFUjeRkBdxpjsTbSLjnm3N+PfuvdBF3Ns+CVK2skiEstIjcQBTHI31Ch1t9Prce/de6Jljoo6rKqs1qGjlqVgkln1CKAE6mYhb/2QSvH9PfuvdLWlbFy5R4KWGWZjO5gqDK3iKKNJkSNr3JIJ54/p7917pZ7hkgpNvupgadpUK6WZXskfJjPBCkkj88e/de6rX3vUxVO63iUSKyVATTEx0KpkDeM2/ABv/vP+t7r3QybMo5aWJshCJXkh1ARiQWt9RZb3AN/8b+/de6Euny0FYhjNXPFXidQaXRZ5GF29RNwRfgX/p7917pSz5eRMO9D9nDNOroBJceeFgStlBt9fofrx+fp7917powdbkKSrFRKq2EZKKuk+mI6mWMHi/q4J5I4H09+690K9Nl5sgXhqJdAKgCMQroRSgYKY2ubWtY/W/8AvHuvdJbIj+HSfezvDEgmXXIUU8c6UWMHi4t/gb839+691woc145pXlghNPUx3p9KgKH1EliF5UNYX5/2309+691NFbV1cohR0WRAHiRmIhFzp0g24F/pwbm9/fuvdLehw1a9Acu8uNo56M6pEdyKuoExC/cRL+Cuk3Hv3Xun+nq3o4KY+SOe6ySMmrVOV5IKvf1Ankg/X6Wtb37r3VXPz43a9Jh0paiM06VH3CwPNrDMZFIlUKfrwF9X+w/Hv3XuqV8HMtVl6enCK7vUIFVQAjMWshZj/wAg/wCx9+690eDE7bmoqWmrWpr/AG0CyJAgLjyFbEyf0Fv949+690C3Zjua5nu0YkDaY/7EbLdiAP8AU+of7H/Y+/de6DuhYQoluPI2vWCdNyPUjFRz9OP9vfn37r3Ri+j8BVbg3tg1igaeFq2nAiKsVt5AGA1/n8n+vv3XutovrXb1JtzYWHmNA0ZhpYpzI7nU0sQvc8cACw/N/p/j7917oOOzOx6yLDTy0yhaOJ9BlR9EkYLszxxw/VjfSRYcA/Xn37r3S3+OOZqtw061yxywSO4urppieR9JlkKkck/UW4BuffuvdGx3J/EKiikSWaNxFBdNY0OSLoCAb3FhweOffuvdEr3JNVy1dVCdQ8UryKWAcCNTzf683H1/pYfT37r3QB5yoqKaXIeeRtOhg720FAy+llJsDwfp/wAa9+690VqbfVNtXIZqmkxkOSp61WQ0FSiGlM4mHilmDm1wQSAQDfkHke/de6Lfu/c9dlsrUUdIkVBh48jNkZKdJxKs1S7qGnEjk2KhFAUGwAH09+691cN0t8isX1j8Xq2hetmbJnFyz0zMyjVNoUfao6m4Zw91NuAD/X37r3VIXYO96neG6c3lslWGSStqql/JLUK78TOqxhuLm1j+f9b6k+690EP8ZakkLhA6Mul1YrrsxKA2HF+B/hb8e/de6aJzHG7vOViikVnOq5BU8hFsP8Te/wCT7917pprkhlanKkw6xG8L/RWUC51AX/1/6+/de6EfYcmJiroPv41mhdmLkMVd20BSil7i1wDb6+/de6Pj1jitnpHBkmo/GIyGKSBXZUJ9Ibmx/wBpuLg3/wBb37r3Vm3UG/8Ar5KGCnhx1LFVoI2aSWOBZByInkZl5JsFtwf9b37r3RoIOwcfT0s9PQwQGomUhZVZYpGKEmMu3HAtcDgc/T37r3ReN89nVNDVvTymWPVMWkaIaomJAZld04J1EkC/B5uLk+/de6AjdfyW3BI9HSRV8y0VODCGjRv80GICMy25uCeef8ffuvdTtld55BJ4GlqhGpcSLULMWn0FtR1xj/Yn/iht7917qzLqDtZs6aOCepSSSanUq6aXaWEKFsUuefrYDkfX88e690cfHwo9IkYZ7sFdSCTJeX1fug3IsPpf/Y8e/de6njy0yWLu+qRbr9FIDHksBcC4/HP+9e/de6zRSoVPmmQOhJVgRJYE8qbAf639P979+69021FXBAshldQgbyKVbSWsA7Fgb8cfj6D8Hn37r3SdqaqgyzuhlAjQ+SNdZOoKASSliOOPz/tvp7917pum3LtfBweOSoiVtBeQh41OvUbXuARbj/H/AB4Fvde6Z4O0KUSwfYwJKpkHiYSLIJQCWAKoAAPrz9eT7917pY5fsnc+46KOGTwwilSKCAxxglYy3qQtzckG1/8AH8/j3XukfJVn7RopqlIpyzqFRdBZSbMrMRyxvcH8D/AgD3Xuo2I20NyVsONpoD9yzB1bUQCEAurMo4/q30Pv3XuuWa23Q0EskFX9pMaRmVydAjR/0sA76uQR9CCAebe/de6ZJc/iMLTyCGSCKaMRhJKeNIwpI4KyKLE/1NueeB7917oLsr36NuzO9PXQvAYjG0k51OHLWcx+U3BB/wAbfn8+/de6RlX838ZhnDVucjWOJgrI8yvqZP6qHsP9gB7917oEe0v5pe18XiGpMZmKeWpVXWZXlRlU6tI9CC6i1rXJN+f8PfuvdVsdh/zEM3uWlrayjy9DVPVSvR/YnWZUhCnTIZAeTewAt/rD37r3RD892JuXsPINU5qpc0S1PmaCRpYBoV9ekG9gDe9v9ccH37r3SSrIIx9xW4oPTyw1WtTEZHjiiAs0qC4A+tje/wDXj37r3SIkqGifJfcn7+OpikjuJFgdZXuVnNkN1P8AS4v+D7917oK8rh8hHUQV8slSqoGaKNFlRZJlGtdOofTkXYk24/2HuvdNWO3jU7fysP8AGYamqgacuxLs8aRoR6I2vb6nk6Twbcfj3Xujm9f954OdaDHx060qPJHd1aMMSp9CyM1yQDbgf7H6e/de6OVhNy4zK4jXQ5WkkkKuk1MHSNRG/FgTz9D9QR+P6+/de6SFRsLK7xqp6bCQ08MRheY1NTVeOOym2iOoe4Ulj/av+AL+/de6HjrzqnP7YmocVubGRLJLFDVx1MKxVIkjcDRIKtWIYf4qgH9ffuvdGgy+NpGxooaPR4oIFWdBYR/T06FKgg3AHBI/FuB7917okfam1olqavJ452Tw2Bp0Ems1arcsWH0A/Frf7H37r3Rc8zSU+ZpGGS1meFGjsyakSUD/ADjO4JuPx9bn6+/de6ArH7a3RFmnaiij+zpKjyU0t31TajZmSEG5N/rb/XH0t7917o/uyfktvnpzE0sUcdSKGP7fyaywSMpySxIIIY8BhpP+xFz7r3R8cH/NM2Tujb+G21VbUTbmVpIKeKoys9YgMkly08sQiLNLrJBJcixsAOT7917o2PVHy52/nmjC5ml8raCklRKGURj6EI5b8cH6Hm4P59+690b3AdxYvKRAtNE6qVvCGdjMSGaOTyObLze31I/2/v3XunmtT+9NK7UkEEpEdpbtdnBbUPJpAI/NtJA/2Hv3XughznTMe7JKiiqsHHPUyJIscnhR3DlbBkAW/wBf6Gw4tYj37r3RW95/Gfs/YckmboBLLivLaGlCG0SRr6lmClWW/Gkc/Q/j37r3WbZ2/wCqw0tJRZ2nmpZqNGZmaSULJJwqalb+g/H5/rx7917oeqTdFBualRNQWViE1+UKpRSGjcheTYE/kA+/de65ZLaOR8YnxNWrkII2XyFWdi2ttKrYX5/pz7917rLtzM7mxk/21VSMiCVFZkQesIR9WXkDjm5PBPPv3Xuhxw24Kv7eaGJhG0xDSp44pdQJLBU84YoAWINiCb8k2Fvde6XWPqvOhRyYSQk+p/060BsYkJ4JJuACPzcGwt7r3U2CeZtRDg6iA0ljdiebOB/aH/E8e/de6WWLyNo3kmQmYQCBTFa8hV1UAAg3a1zzcXuQPfuvdZFaWKV1EgTWp/dkAYyxlyCrAADT+DYclfrbj37r3XHJ4r7mlqKpaiCJo2QuwVYvLqVgJGCgarc6h9DwCOffuvdF73thKqfFVulWEMyGlaH1xvPG/MjWB5U2FgBYfi1z7917opWPgkxGbbHvEtG0kpjgMkiRRxxhToAJHBPGkm/1PHv3Xus0+ep2rJYq4+KSJvCG8gkZ7AhZJPGALcC/+9j37r3WWTKU2iKWB+PVKbWUBA/+qP8AgOb/ANPz7917pafxcrFQiSphN1j0Rws8rKHGpGkINwLjk8f4WuSfde6UVFvKqjqVjVmEP6G1R6V1gWZ0tew5uOfwT/X37r3Qj0G4C8FK0lSlo2sXDNG8oLXKPqOn6H+g/wAPfuvdLmGfyxpJBICQJFKalaNkVQyarc/k/Q+/de6nvDSEUgjmleoRS8sLOVCA6dBT8nSb6bXNr3uSPfuvdLHFZOekJD1Dwy+HRKyyO5AW+lbliSCDzY/1/wBY+690vMdl1rVpY4pY9bFgXLeNX0ra2jm1r/nk3txb37r3SjWkoKyLTMYZBGSJA5DvL/qkjDCxtfi/+29+690HuR64gmSprsbJDSrT3aSN5Ej8gdwSyIPqb/Qj8/X37r3UPb+TqcLUeHILOI5JCgnUAXCkqp1f4j/YfT37r3SlzkMMofJQsXhEEt0upBFhoUAfkn/H+vv3XugSzMLaTazN4y8i3VfE7C4j/wCDAAXtYf7bj3Xug3r4lq5JoHl8DBWkDqx16lW6X0cAAjkm9/8AYD37r3QO7iqHM5p9Tu5Qq00QJMkt7ItvqAbCx4t7917pBVM1VQXdZJJnAu8bL+3CVFwhBvdiT9Qbe/de6UONq8nLQfZyyyRR1AWWQDS4mCi7Np/T6bgC9+f629+691jhweXV3qMRRRvDp1V00njjdGN1TTGp9I+lyCeR/hb37r3Stxk60woZPvFqpSCaqIBCaWaIkFEFrFSQLHm/59+690Jy52OamjnijKzII43ZmUBlP9lFFueOf94+vv3Xug93PllAmaOq8Eg9HiVXUAcsS0hNj9bfS3+w9+690EiTzSzeSqE0olZ41mbnw2P67sNP0PH0/wB69+690IFHCscMeipR6cR6j5GNwWHIChgOf9tf37r3UWrq8dHTSoJL1LBtBN/ElzoC/wCCmw5Pv3Xug+qM1Uw66UsZEmdWqUjDWYrwLMOCoFuLf8V9+690xVtaEMCUqyOZCrMYyRGoQWZXItY83v8AT/C/1917p8oJqSunUVEUVMpSOOpKyM2mRB6ZWdT9bfWx+v5Pv3Xup02ZocbTz0VOkU9RLPoGQSMyTLDpGpoyeNX4vzb37r3SQqqhVqNNPWy1UbyKdTctEinV45w31sfwP9h7917rqZq6VZiZJGg1EqYxeKyj0IQt/wDb25/2Hv3Xum2apjjlXxCVQEUS8sCkjCzWH0Iuf8Of9b37r3QnUeOpsZt+j3DJD98tW6iKwH7LxtpEkoNrH8259+691DpK+DwSzxP4ZVcmOEuGe7sSAv0Nv6cn37r3UvHT5CacM7PISNcaC49BHKj+hvzxb6fX37r3TrRZaollGsSzeKZlEIAAjkQaFHB5AB4/x9+690Km3nqYno3eEL5XLp5GGjWxDOEa/wBf6C30v/rH3Xuh9xuVSNEaOOVjYeZGkDBX/SoVRwP68f0/w9+690+fxiqt/mTe3+qN/udf6Pr+jT/vHv3Xuv/VPTkMbJjqSmjrpqa8sZqoI6eVZ3YtECqzCIaQbfg/61r3Hv3XumAxQtKJ0kkhnaFT45gShitqLMl7WB+ik/1P159+6905QpCwkMjsYEh1SXiGl3ZiivGG5HNgOePfuvdQVHimBLNLHIGj8hurp4W1HUAD+GA4+oA/wt7r3XTSeJnEcjeRYVR08jONKNcuIzwG/F/z7917p2pHiijWW0ymQa5SQUD6FElOEA/DBtJ/1vfuvdLmjp6epxk9TLkIoJoJ6MU1GSfuahHB1kSDlRxY/gjgkX9+6907pMjxo7GNUjRQqJbyIfoXY/VkX6FDwTza9/fuvdOmPozXPGYQWC3lYSONCmPlXjReV1H8D+trcW9+690q8dP4ZmcEB1kkAsmpgpXS6qGN7WH0IH+w+vv3Xun5QHW66LcPCsrDSAVOolSbXb+vv3XunOOap+0SB5S0Kk6Q3pSP6aUVjxY/gL/T37r3XTPGk37waHldTeoh1sGur8gX/P05/wBv7917rwmVZC6LIUEjFCGIPDnS3p/pf8f4D8+/de6lVNG8MVPUtLFIkp9MOsNLGtyulrfg2v8A63+v7917qJqKyOwYeIAhSCSwkJPAY/8AGvfuvdSKeKOPTL5CusFSAOfU12DAfXk/4+/de6nSUt7Nr1Oq3jVRbUbGyFV/H9eP9h7917qLHAsqzalVJmQMyqbsrX0sNJ4FuBxe35/p7917r1JSyJUu/lH7YIVDddAHBMi8A/73b68XHv3Xun7MZamwuMnrq7IQwU7KDK0pVY1YJbQiG3JI/A/417r3VencnyDqMys+FwbVVBh4zIXrowwlmeEFGViv6VJBI4+lvqSAfde6KPhMFkN3ZtayWf7SjDNNUVY9UKwhACfLL9W4P5vfi/Hv3Xuhl3huOk6v2XC+zKiiramtimOSr0MctVSU6Rk+dwOVQsLEgk359+691UJ2tuTdG+s3kDUCWsFZGk4qAHaWWQSFtMgb9K3vb8kcnk+/de6LltfbFUcujTIKiSKqAlZSvip7MZZLk8X5t/xPv3Xuj07M2tQRbVmzOUanaVqqo+wop4FF4qS1pVZrfUlrf1Av7917oqnfG66psRkXin0Uqy1dLCym0k0UKjQIRxdTyp/qbn+g9+691XX1ZXz7u762bjJFaanXcCVE0NtSulLC0xikicW9BRRzybX/AAffuvdWP905jFwS0uLmM0lPU/dVOSgjbRI1MzHRAy2F2JsYwCdIBH5t7917qvTemMwdRkYziPM5lyNPE8bI8kbExqszLDOSVUOGsPpb6WBFvde63Vv5Ve1F218WsAZ4ljNbLHOFjAAdPt40QOR9QCSeR9Sf8ffuvdWEVdYsQDTpoWMQhWT9X6QG/wBh/W/9L+/de6g0+6aNZWp9IaOSYkMD6gVOnkn8fQD/AAsffuvdcZ5qXKRVJo9KVCkpeQpyASB6hyf6/wDGvfuvdQqLFVCyPJKXjMJSX7hCRGsgUBVK/kkW/ob+/de6VqQVMlNkC8S6XoZSJJQGIcx3Lj+v+2P9APfuvdB3G0Aw8UZj8sY9E6FOJGZ2IYB76ufoPybj8C/uvdATv/pfb+/4p1qKKEOIGXzIEHgjL6vLE5sSRx9LX9+690TnA4zd3Sm466nkqZKvbsVTClCDJK7OZ5jKzEm4GlSByeOPfuvdHrwe9cZ2Hg4BSzhKmhRAEBRHfx+loiQRcEi4/wBh+OT7r3QT7z2vk6iePP4+lQNBM8VZKj/vfa38bM8Y5NnDWc3I4FiLe/de6D/P1FLSRU9TVPNKYyIp7HS0aX4ke39pbCxP+B+psPde6aa0x0VAmSpqeeYVtZCiVLPraFWFzMTckFlte/8ArcW9+690T7+YDnaLBdLbexdZmosXDuXdNBR09TLPGscbQLJkJQ4Yi5IQKrNa2u1/p7917oLvjlmajcHVsuHRErUEtDlKAwqjfc0VdpYzl3JCWBP0P5P9b+/de6bt8bEkodwPW0n7MWQqKz7mBNLmJ0spuLXBW9vqB9PfuvdILA4M4nPSyVUtSJKM6pUKlmnWL9yFje/GokD8f0P0Hv3Xuhr7S3LMnWGOocdUyYms3LUxYydQG+4FMZSJg7KAU9INh9CLEcEe/de6cenPjDjuzKla99w/aR4SiWi0MrMlxZ4r/wBS7Mb8/T6/U3917o8e2/i/PtXH1VClQK2KJfGlQgX1Mx8khiX+l2sCBcj8n6+/de6NL13sODb0NNI0ZhURI1U4VdRenBVTc/1Ggm3+v+PfuvdCvl6qaTFiDzB45FUeJr620pbVEw4BuLt/Qg+/de6ZNsOhyIj1K6IU0KzanDhQOWH5uT/vN+OPfuvdV0/zQfhk3d3WNTu7AY0ybx25R1dXinp4h5KlfH66ctbkFlN+bm/v3XutM3e2S3DhatcBuikloNw4DISxy008ZiltSvpZ5FI/J4B/It7917q7D+WP8zKKtmour98ZdaYtUsuGVpSQUI0CmMkh+tyQObAW449+691sa4isxdFTQQUoE1JUFZWLETSK7pyjBTbSSfyLf0t9R7r3VV/zP6Yo9uVsO+MBUyibJVkhkpY0RiXkRXZyGB9HOj/Yf7f3Xuqv99dfbj2GqbsWreM66KtqKBNaiKHLC7TF2BUojOjte1i6D6Dn3XukdnNzwZqgOUpooFq4ZvA0qSskgZTrjJP0ZQObjkf4/X37r3R0fjd3bjMtQ0OBqqoDM4GU12Iqy4Bevp1MkdGurkq545BBN/rx7917q6jpnubF9v4iSCrgfGblw0aU2RoKu4cKsYLTJew0t9VI/BHNvfuvdIPu/C47KVNFj2VpIjWUVp7iPTZUZo+eWs1wRfn6cEc+690tpuyF692dLaOSpWkpUgSOlQltN7KNJH6f06uSb3tY3A917qb0rube28a6qmkxkVBhJHEtO0qMxfy8sEt9Afzze/1tY3917rlv2jinytXRVFZUyVUnmaKk0sYZIySiqCCTYMDzY2Fib34917qoT5G7fSh/vJ5aSUt4p46hIoy8hiZdBCqR6V1En/Y/X6A+691rS92bWpMDuWqraMxU7GWpYIjpw3kLC4/qL3P1+pv7917p/wCmN4rLUXeqGqmp9MqEhWMan1SISL3+lv8AYe/de6N3hc7jahxU0FQ5lCrqjmRlszvbWW/P4P8AsT+ffuvdC5RV9JURKyVg80LFZY4tZiu12VS6/wBQL/4nixIv7917rggrYcl5KiUTq0KCOGFSsoXy31szfqI445sLA+/de6X1bWmnoalamlrZZ54oY4KSQNCq+QekiNiL6gdXF+SCLD37r3Sdmq8pjqj7Z6eehP2kMieMSoyJJeJkkcm44/xBtb37r3TL/HK3JCfExaqgeARpWaG1KFU+jUbE3IPJ5uL39+691xx2XrMaJqCrDo8gEazk6ViVU5Xg/W/I5/p9ffuvdClic4okxNAk01PQ1miOunUF5KiQsQsSryx4YtdQeLXN7j37r3QVd54ja9c2Rx+JWWSLHUzwfeVEZEz1UMf7r6DwSG1Acf42H09+690SvrSWXFbhlwSwySNU1JmjinsGZSwYSR8XA5v/AE5tY34917o1lXNBTQENDUTS+M/uC6wxE8evWLFV+jWuQQf9b37r3UGOrnqVhWtZyukmCRYf1aFvYMBdVJvpF+Ryb/X37r3UelrpVqtclGBThAgmkibyCVpSZJtK/RRwGuObG3H0917pxlwVPUV/3VN++jubyzSBIisg9YhRBbk3IYiwH19+690uMZt7FVtXR00bhZYmVYpGKmBIuPKZSSOQbqPqLAfX37r3VhvRe3cZjMy9TPLHPDT4kRxQ30IZJUCh7IR/S/8AvN/fuvdNPdlAabzVFMmmStnZI5k1mPXFCHkjLXsHsbAKf8SPfuvdEKzu7q/HV38Hp5HmqZHcGFCsDvIWKNHKx4uPpY/X/WPv3XugQ7V7Qh66xk0lYGbJ11PJ9njYSFdwF0Ez6T+GuQb8/ji3v3Xuq7a7dWVz2Qlqci8ryVUzTBUdpVjVzqCMW+oAABubD6W+vv3XulrQSwimjkhX/KYXHm1KBGU5dREyC9wTz/jxcfj3XuhT26k02uWSWn1SUWiGKq9Kx254CkL+b3/J5PJv7917pcba2TW5/JU2gRVdHBURPNAAwjMJYSyMjyH9VyQFuRa3Hv3XutlbqDDbawHUWz5oqT7RqvFoBRoWE0ZQGH9x4yBqJBY83F/9h7917rJ56pfJ9qskUccpjcuUUvEWFi/9r6EG9yT7917psmy6rVKkUzSSQgs8aXhWJfrZyw9Ra1/62+h49+690w53cUlXrVI45xL40YU6CJQiqP2/KLEm9+b3Jvyb+/de6B7dFRUpIyyy1EEegyoDHGUMRXSIS+kjlhcE3IP5v7917pDU9bNUs0MkkVNFCsUkYeaZne1jo1Kbcm5tz/U+/de6UMMtTSRxVMZhmmrSzxRoNdXCY2MLzTQWAVBawNzcc259+690v8RXrUIsspYM0RiZWN1Dx8eVVPqH045+v0NgT7917rjR1dCtTU64nSeAhC3gljgaFo9ZdZZDpa35sPr9eTf37r3UDz4uoDU80CNTsSIJyH0x1NtaMVY+q9/UGuOSQLix917pwoPBHSzwSxxl/HGkMdOkalWkmbUrOi35+puf9jawPuvdcakzQRsJFLsgDaEDOrkgxjUG/oOQAODz9SL+690nH3DkKeS+qJvGGjV9d5dI4Nww1Ej8XPAHH9B7r3XVHmKEzNW5KpkCpIJKqlJlkqJkvaV6OGQm8tv0swtbgWtb37r3QrVG68LmMfQ/wDFmCGnWRBPJA9LUSFyXVqiOoZ21qDZmUgE3ICjj37r3UjEZYvKJ6Qx1VVEh1QyoZVRI/XIdY4Or+tr3+lrX9+691wizynIz1tHNLQzzhzEsSlBFqH7kcLNdwLgjg83/AKWt7r3U+PN/dx+VlKVcMJQqnoqJTI3kdppeL3PI5v8Ag39+691xZZp288eqoBVWY67sklrcOLfQ8H+vHHv3Xum6sjndW1zyqiRhvCouJHBC8lOeACLg/wCuDf37r3Tnt7IxYxKirr69YpzKiQ1DQGaWnga8brGgBGkH8kcm31uL+690jM1RUufzlRW0TMaBnkMc86uAbJpYgSE2Zm/QtwOf6e/de6l7bWqxNQjU1XLDPBp0uuoGUrciN9Xp/JX6C3IHv3XulDNLPUOtIIYtczGbSPWsRc6pNTLwzEm9je/1N/p7917ro4Somq4KSnglikliYtJGCiSPqJRC7CytxzcC30/p7917qPPRfYTNSrIzSxcVCsigQVB5EauvLEn835/Hv3XuokWVmpKhlWVhUhlvfUzlGUKq2BsBfkG54Jv+b+690s8Vk5paqOpZEUwOjx07v52d7E+RwARe544uOR7917pdUOWqJMh556+SOR5NXhpiscAUCwWS9g3HJH9bHm/PuvdDaclJnNm11BLNFLqgmSMQogkVUTVrJXSRb6Cwt/T37r3VN3btZU4Tc+SDUdU1WKl2+4kb0PDrvGTG3Itbmx/2w9+690jqGg/vNQVddl1p1dYxJBrdisgQaRH41IF+L3IJ45+tx7r3XKICgpVijlkWGRnQxRIIzwo4uoB03Nwfz7917rmcxmadVSGVvuqgLGsiIroolNlRnH04+vHBv7917p7r6XI0TQmqqfDJNSrPL6v90tc8XF7n6EX+v+29+69024/GtXt55ZZUgjLqI34SSxv5iSfoSPSPx/vfuvdemy0NHaKLHyy6PTKy/wBjnh1ZQL/n37r3XBq6lIVq2mKpIt4/IFSQceliX/H+9+/de6d6HM0stPFKlLHHZrrJTsvKLawcm31/2H9be/de6fmyVRX+KnplWNSLm7LeaQj02LfQm1uLf7D37r3WCaTJQ5BKGeAxmKMs4ckFSwB0B1JBH0PJ/wCN+691MZGik+3kkSKSUXmqXKaFuQQAVFrAXuOePwffuvdIredZkZMdPhYBDPjpJFm80bxodSmxJJHKn8C/Nvp7917oBsxhIse0kiBlFVAX9LMwJC3OgngEG/0+v+NrD3XugX3utLNSQ08VIUkVSKipN5BUPaxawNx+P94tf6+/de6LhlszkMJHXUcMcYhlQFzJdNCkaS8P0ubG5H+v+fp7r3S06R3Lka3emJp4ozIv3MCEqiurIWC6Wcn9VyLk/T/effuvdXqLFlKjbVJR01LGlRHTx62sAHUxgkkm3NrX/P14H4917oL6KqyOPrqiREhd0SSGdXQy6UcaGVVNxf8Ax/3nj37r3WWOoqVIBpBpkewkQkXF9RJZuOPpb6+/de6VVNE9ZYUwKhVeoikclgpC2XUzXuDzwffuvdKnbCzpR1sM1PETUxBI5UULJEI2LK5kcf2j/TkWF+L+/de6WOP21isrRUUVa0NHmJakyRV9VUQ6ZUC+Lxm1itib6ibH/Ag+/de6aqqkTb7tRPkIMrFCZARDKpiMxJDqCjMGt9AdRH9be/de6SGayuNlopf9xojld9KsrSFV8ahT5PwATbkWN+OLe/de6QtTNGtMkccIlT6vpDh4/pbUU+q/X6/Xj+nv3Xum+jilhm1mf9mVWLxqyoRqW5Grgn/G9jx7917rC1fjiJURlWSKRmVyOdSEGxf8/wCF7/159+691OizVJliBNUR04WJFpiqeqUooujhBcf4Eg3/AN6917qBIWpqmGSnKiVhrXWFL+kkmRVIN1t9CV9+691lpq2arfxMVVjINMiqImk1G7PIV+vPIsOBa49+690MOzqhaZFSplhSZZfEsl3mVgyjQEihsbn6OWIAHP59+690abayA0sEha7yJ6mHCwsjayI3blT9Dxf8D/W917p6z+HXOUM9FHGJdcbkTyrfQslwQp55+v8AX68fj37r3RAt67UyG0chUQs8ksFRK5ZCmkKL3VwW5/w/23JP0917pxwlDFjqP+KSedJi62WRVKCFV1a4dR5Y/nj8fQX5917pt3Hl5jQVDQyu3mjd2WZbBALqpS3C/TkD/D37r3RAsuJqzctQ1HpR0nYThizO7mQnUA1/z9P6ge/de6MJsXI5LDIVENNUPVR/b1EVTaOUC1/JAWueCQfpzz/T37r3Snmx0spSqYLDJLN5J5PJ43ETv6JE/wBaxB/2P09+691GMVWs4/enkhWTSKhz6iDezRn+0CLA34/2Pv3XuhFgxobHprlaIBQKZFt5nkbljxzYfVh+fz9PfuvdY6eqkp2aPyN5hHoEkbsS2p7XYNe30P8AT8fX37r3XOvoqvKUpErI/Chg9wx0HSpu/wCb8/4+/de6wQPFQ0MVK7aplLBkiBZtIS4Jbm3IP+H1P59+690otpNLU1cTVsTLBC0EkxfQg8QYu6eqx+h4P+w4Pv3XuhHz60OQngGHmkSgmZJ5Hd9TRFJfEyO686Wv+n6/j8e/de6SuRxlbg6GfJ1FdHFDBTNURR+RnVUe7FED8g/054FvfuvdUR/MrtDI7u3VLjautkqaSgeSKjWUhhFE5b0KR9bEXBv+T7917olm1Vb+NUKRuRMXiCFiLlhLYaL/AOwv/vr+691ZpR1kNNsd5fuKc5IRpTmgK3klhaJWeYzH/U3PF/wL+/de6JF2BkJclW1EsoYrFK0aIhK2RbhSpF7/AFvf/kfv3Xuk5jXjRE8jOH1h2WwsFICqi6r/AJB/2Hv3XurI/hxNBuDPUVDWtRUogqYqlKsQotWIoXQLFGwPH0JJtzf/AG3uvdbEeR3NiqXZdLCstNIftEERaXxhkjisFkitaxNyvP1ve49+690Tvc+fxmTBhrnijRppGCuYhJFGpF3J+lz9Pobj/E+/de6Nn8bqbEvAI8EZkdmUxyFCymR7ySObkgLYEC31Pv3Xuh83VUmCCop5nGqP9zyFhxFKWLRSN9dQFiRawB+vPv3XuiI5nKU9VmaylRKpBMasMAxBIDDS0fIsDYD6fXn37r3QZb1ekaMrSwzJ5vEhE7M8lPLDGFZj/rgAg/T37r3RAezoNeWqAgCv5gXkkLJGyoD/AGF/r/W9r3/Pv3XuggqcTDGkVV41eECyRpeRiNRdmcm1r8C/0+nF/r7r3TLu7tfKZLGf3fl8NHBAkSJBT6o4dMJKKNN7k6fyD+f6H37r3QC19eJAh/UkcjtcM0jrcarLrNwLn8e/de6iS1mNnoGkVKn+IIwKsqnwmO/q1D+v+2/rzx7917poqsjPNFT08zEqq6Cg0nUrObM9v68C3+t9L8e691wSOGeQ+WdkijCAamHoRWUAIByfrYgfUc8c+/de6MDsLrWXLUaZefI0kWM1zJAY7yTGoVR47wrYr9Rcn/Hjjn3Xuje7C6izMkUEv8QqVowiKxLOUdvqqmMG4B/N/ob+/de6F6Wan2RHTTU88kFbQ6zI+rUwkQqwZdRsRdfofx/r8+690n6/5T15yUkNRlD99OVMkSIlPHIy8hggPpYiwtxx9effuvdLzGb1g3RSRyfxOWaWZDUSQySuAgdiNDn8XI/F78A8D37r3TjmcLGaeJZIwxlXUpjVNcZZQ1pFa/P1/wBfj37r3Qf5DHiil8kU8iiBVYogCGR730Ar9fqL/wC2P9R7r3Rj+nOzstiKyOb7iSk8ax/Zxki8QQjU5P8Ajccfm31F/fuvdWYdYfICaSSJMzkS9RM6EuGAE6uoCAMxtbm1uP8AX9+690cfC7mp8jTh2dU1KWUuyhFRiX1RSm9uT9CL/kH37r3XDMZl4IWWB41uGvIVXU6kF1VWFr/0Bt/sPfuvdA7mM1uWOA5GninmgjmCyaIzJEshYaUmN7hSv1t/t7ce/de6DHI0+/MvXzTUk1Zjo5PIgWnEiQxLNwij/Yc354I/2HuvdKul6brqzGw5GtWulrnlWGomeoeaMqqAFlSRrg/n8j8/n37r3T1Ds+owccUdLTsWjkZSxRXlZVBFgqX4/wBsb/Qn6e/de6kHLVeOpYpUFVGwlZZNcOlY1BvfQQb/ANb3P9Lj37r3UCo7HoqlYxXVMUs0LhVVIo4WUM/9tWB1H+jcX+p59+690o8f2/t/btNkKiWpQVRp2+y0siCQstnOrjSQP7RIH4/F/fuvdEv7L+V20cRLWKuXjltK2tHk/cjkckzqz30khiSDpH4+vv3Xuq99+/OzEUWQrY6HJoy6pI0V6tbOQS2uS7D1AAW02A/IPv3Xuq/e2vnnm85lp46DIyzxrEtNogk02jT0BgY7KWv9T/vF7H37r3RPdw/IDfOSqJTDNWCWSS8bPNMB45PoGUkA2BANxf37r3STxUm492VEiZzItTU9S7fcSL5WFwLqx0sSP8Cb+/de6FjaO0KOJozNWStGJTEJZFad5gjalYRAqVUg2Bv9Pz7917oasZUfa009MKSjyNNStNHElVKsMpMkRQzEG7MVvdVuLHj8+/de6QFNWtTV80MIlkWa9KsKERJI7kh1qHa6qvJUXF7c/wBLe690kc3LPUtU0wjihejnMbLHKiNrbhYvKltWgCwt9f6/1917pi3Dn5q+kosLIxJoU8Yle4UymwJ1g39P0+n+v/j7r3QJ52nmneWpmkkMCO0SSNfxIV4IRF+t/r/ifr9ffuvdMGOqqyhrYqgKZoVDLEihzrI/TcKwN73H19+690Mm3917uxzwPDlqmCOUBjAHu0Ydv8y2o/kW4/H0v7917qzr48b3y2IpZM7lMxEwionikx03iqxVRSAgQiBCCwP1sSb/AE/r7917o9W2d+5Dc8NJPVQ0lHAgT7D7SlWkighHJijhcvpBFr2a5Nje3B917pZ73rMRj3olw+VfI/eUiNWI4cGknbl4RICF1g3txwPqD7917ouW7Jp62oNLS04JmKgpKvmmllZtJLJFp1Hk2IIAF7gk+/de6C7JbDhy1bBQUsYSVJtLhlCSSTPwQackEkfS1+P9b37r3RwumvjhTQ0KZLNYWOpBCxtUvTRgwMLujyL6rA2tcWubDke/de6ETevx22luKI0wxVIlQyoJS0UTsVkOmQWZdKkXGkKBYXt/X37r3RBu6PgjkKbRX7IrjFUSeSV8fG858aRsFjj9Nvwb8WBP1Btx7r3QKYDoz5E7Aphl6Gsq6s0s7EUd50miEbHTI5B9Vh9ALAf1IJB917oeth/Jft/abqN4UuXgpomt+5HM6uUGlAxtdb88ngcG1yL+691Yx09/MDw+M8VLmBVilnEcfkkVPJGyrd1PFj6uLngC/H59+691YX1j8y+t87UUtTLkqWCQKrMsrRxS3blRyb/Sw+v+PHv3Xuhd373vs/eWPpsbgXhqFmLNKS0Djmylg6j/ABJ+vv3Xuir7t6/wG4KeeqhRBJGrOJUAl1AMHYmxHItwL2tf37r3QfQbbO1qoCOrKwSNA0DMoCspAdtCNew+gJPH0I/x917oUMRvSs+8SiFIswkmGioR1ZZiV/TY/ptb6m/P9foPde6GyKgSsgWRo4taOoNirMHeIMyeOIAmx/N+PyPfuvdPdBteCbVHSyaq1i1oJX0Oq2u1iltX5t/T37r3TPHPJRV1ZSV9VJDNArmmVA8jB4rj9Df4EXP+2HHv3XunXHZ20vkkneOJyoGglo3mPEbMDe5JvcAi3H+Hv3XuhNxtZSSwKYXLzuNS+NHb9xTYmPVyPrY3ve5I/Fvde6daaVvCJKjS60KH7iJFPnWJyWTXf6AHVx9Sf6W9+691iXILV0sgWKpaCRGEH7aKsqI1jqQ+oA6hYgi9vr/T3Xuk5lcdNWIkFSrOD6Y1I/RHovpjHAABsLkG4N/8ffuvdEn74wOQwlKcrRQipdHWaoiYWKBSVZw6gcKORY/4EHj37r3RFa3t+lnqUxtRVCmngqn8rDUXdfykjLYen6fg8+/de6VFD2dTNVwwR1AlgPjg1PPZXVgx1NfgDg3ta/HPv3Xuhq21maarx1VmP4xQxpTvHTS0TyWqiS7L5F0kKYxwfobXFzf37r3Qg02eo5Y5o6aWNxB44nYPrZpLMzaG+gA4tf8ANxf8D3Xus0W6TRmFaku7Ijt4o2jd7Odav+LBQo1XFzf8fT37r3Sxj7PwGPWD7LLTVjyzRiSnlVI3QyRB3IZLXAbgX/xsT7917pfYvsSkyQFRDUxu6oqa7hHWQDU6G9wwFx/T/be/de6Fulz0m4MZQU2OpQtRTx2nrTINVSC1wEJP6lsb/W9x/T37r3TvjXnhkCtJNHIkg8kRDiUMp4JYGzC5H0H9bm3v3XuhaxEdVOGv5aiZB5iNX0AvbR+Db+p+t/8Abe690+A64/BYIw/3VMrN47HiIMTYgkH6E/7a3v3XuuIxtNVQyQVtOJnaNnSYEBYyWOlTH9QBfj6e/de6T0uKr6RTB4ZZKGU/53ULIoXgANyAb/6/H1Hv3XugF3yZcTM2mcIGYsQ5A1lm4LahzYfX/Yc/X37r3QO57Iz0dMlUKiPVVDSY4xrlRLamLsP0XFvqPof9f37r3QO1WRhmrQZq3xA1BdHjGoqXUoIQ9iCCbXOkkH6Ee/de6x5CaRYlJSOSBW0BXbyPNdgxbWljcE8G30JBufp7r3Sxx6vLTwxRRQ6ZIhogYCR2j/zhXxoCRZiT/vf9ffuvdNtXJPGJwPNBYeNooy0Il+mjhDY6WBJuBcWJ9+691HhRceyM0y1GuNGKxXLQzM2oLIbWNyTqAPHJ+vv3XunxMlRimnaaV46hggjdXkEQQkozKrAfg2Pv3Xuk7uHMUc4jjooxC0Max1KyzmUSy8M8kl7n6cjkfkfX37r3SR1SVUvhSYiolKiFIgNOkEKXRQb/AOutr/4+/de6UsUya/tmqEglp45ULu4RJfGmpVdH5DavwPr/AL17r3SKyFTUySRxTDSgDxmWLXoIDXVnsBf/AHr/AF/fuvdQ4Whp4S9Y7KsykGUKdQIfiwbgD+hP1/2Hv3XusM0VJFRB/u1MrsUSmKXYRMCfI7jjm/P0I9+691xohRoftUaYzP6pAr61ZgLHQth9L/719ffuvdORxReFzR1ep7lSSxGi5KkNcjm39Pzx/r+6902x4ypjqI42uniuArqLsuq5lt9Cbm978D8i/v3Xup2Rhr4WkFPNFHTukTB4o/Q7hbn6fXm4P+P19+691Fo8bW1kdRV1Ka6KA+Oar0rCjSsvAuf1H/D/AF/8PfuvdLihz0EW1qrCNHG6yzxtCrozmCTVpEpb6KpBsR/U+/de6Yailio/CYpxVVTR3aMaVjgc8pGwNxyP9t/sPfuvdKOhNTPGI4pBC5UqpQqzarggrYAXte49+691LixFdBNDPCzyTKHZwqFncN/bNzbj/D37r3S4xS1sdIoMzqsms3IcWkItdGv9QbfX8/09+690JuMyM/hgVFaHwwhZ5DKXSdol5kIP5I9IA+lzyffuvdT/AO8s3+1eT9FtYva19P1/V4+ffuvdf//WOIZ52ZdJaRQgJXRa7fpYKpFxY+n8D/W49+691Mjhd5IkqIjTxAKyVElrKSNQ1Lbi1gB/QC3v3XunKDxeR0nnhmdRGupRZGpjJqDC35DXuef8fr7917rHNIFkqlSKzEO8ZQhSNVllndhf0m1gL8gDg+/de6ZmhVqiEjUJZSqmVpAX0yrpazHmxPIF+AQLm3v3Xuldl66CKOmpotKmgp4FdEUEN41DXOkeqxJIPPv3XuuqWrikikdSElYR6GD6ZBpYPqWP8W45Uf4X+vv3XunuiqI59RYqVazAaPESUFmLD8nV/vP4Pv3XulXFXSLDDGn+TlnEjy05Mb+FV1CNtFzpvyQTb8j68+690saKOSVhLCFdXRXY6xGw8iglmD/n83tf37r3SnplglIiCqZlBJWRCxsCTpjDXDKBySfp/vPv3XunoeSyFAmoRLHEStxIXvqVSb3Kf0vwb/4e/de6ba2+lLNIx1OjhVBDaBZSeb2IF+fz7917rqlMaBbKCzadSsAR9ACXX6Xsf9bn37r3WR6t2lmCrEnpUaY42hIICoGLn0ni5v8Agf6/v3XuuFPUBrgJeyh7vpYeQWGu6gi/+P4FrE+/de6lrWgQTppGtmB1LEpccXtE1rgf1I+pvxybe6912tZNFI2sPGy6AObsLItySALE+/de6zmdDLC8YfySSNrINldHW413P01Fm54vc+/de6Dfsnt7ZvU+OFXujIUq1lSCKSgSSMVVdJGNQRYbkn8XY/T6c8Ee691WZ2L8p87vzLyioqgu2wZvtKCjd0MMYGlY5XFrvccNfg3A4Hv3XukTtvci7kDoYv8AI3M6LBJcSuoI11Ukx+ug3BB/x/qLe690zdi9gjBYo7N27OtI9Uag1EsMqLK/lcAKGU/heRf+vP8AT37r3QTR0uTrqKvGRqMhFitUUio9U5LU6qNesAkEMwYqLfQj37r3RZN67inqMrUYnCBaFayoSgWuaEKaeGOJVVxMObGxJ/xv9PfuvdZevtiqaisqJqlv4PjgZslXICBWTLNpl0P9ebX+v0/1h7917oV9xZtMqkFHiJpqXHUyJEWh0nVAyiFSr/m4HP05JB59+691Xj8rN5UlFTrhMPUIHpadft/GAWapUjzLJf03B5+tz9OffuvdAR8MMFl9z90ZHck0OqbDYmuq0ARC71lSPtI3jA9N2Go/8hE/1Hv3XuhW7v3Q0e5paGoMiVdNVyqyrINSsF8SxGP8AfQDiw4B9+690FGHxlNk8zjlkSoSH7qmSpqYCwUBn1yER3GogFl/rYfgD37r3W9h8GsTSYX43bDhpBJT00mMpZVLqVMsZiisbm1ieL/7c39+690YXcQilpgkIALsArSEkql/U5IPHNrW+v45v7917oMZqSojaWX9XjZx6RxITHcNc/W1+Dxb/Ye/de6YG3DVY+CreASKItDFU1eRZD6X0kf4+o/4/wCNx7917pS4fe1dXx040jwxlBUXJ8jkcIxT+trG/P8AxPv3XultX73leOqxoPhYQU8dOxRXWdqgAMNX0Fg3P+xP0HHuvdR4KaNKalhjhIj8lQJZkYFtYI12/qL3P9eb3ube/de6bMrRQlJzRFUmJKSBiEb0gSDRcWOq3P8Ath9ffuvdICu2Xjdx0UoqaMSClV/PHMivIskwVRouPwSfpyL/AO2917oBara2S673BBU4VZmo/KyfZBpRGgSxUhANN7XA+v0AP9ffuvdLvedbWPh6nKULTUmWFIZHpI/SVZqYSxhk54LEkcWN7/09+690UCevyGY23moKmeT74v8AcVBj1qyyxqs8qR6gLXPpP+N7WHv3Xup9FuCSl2hRU8ki1Qqo55khkbVPSODYFr/QgkW/wtx7917rWj/nEfJmt3nuvZ3S2Mq5DS7LhGVy01NOQJ8jUN44YZlQj1KpBBvcfTi/v3Xuhf8A5a+9M72Z1RkcGm4MvQZfac0GJhhpJwIzi4GFTBHKWJYqUWwuT9efp7917qwDO7W7DMtPXz52shoqejqGmElOKqrrqqSo1VEjMoIAClFB5uB9b+/de6YsbtLfktdls5JnaXzyGXHx0ZpnlkSY2enmEJHMcenk34I5vb37r3ShXZe4qqakzu7s7VZCjw5kydUhjSKlSpp6YRwFYRawKqGFr2HHNx7917o5/wASmrH2tV5ksJYqzL1lTGbJrCxyvHTGwtfSBxe/v3XujjUm+K2bI0lFoaMxxxq8qtYMIwNRcXtexUf1/wBvz7r3Q30u4qSKiSCr9aGMQqoBu7TIPO7Fbfm4/IA+nv3XupM9ZGaQrEv7SnU6ldVr+oFAfqLfX/Y+/de65bdaCKqbW4SRj5lJVQAqniNQtvrYH68XNvfuvdCzWA5PExU1QEnRhMohddUaxN+SSPp6r2P5sP8AH37r3WrT/Nw+AuGxFVVd9bUxMwpJWnpdw0eKpy8iaW8pyQRRpKrps/8AiDzf37r3WuHUZyPr7cG3tzbMzMxqqeUVbiA6J6Sop5uBIgPF7XN7fUDj37r3W1H8BPlTD3ltOgqMhlknyONooMblKWeb/KTPGpjiqPECDyQLkA3HP59+690ffsfC47fG36iirqVa2qx1LNJSLGRKoqALAK1+eVYW/wBf8j37r3VHXyXj39jMFWbYrKBUapp6qCatdJBWJjI5/LFTxuhUWZgByCQAALAD37r3Vbe3M5msfDUUGZp56ejaUQwzyNojijkZobE/hdYKKeSSLX49+69064LdVVsndGPzeIqZpGhmpDUBS4hgs3Ekhbi6n9V/zf8AoR7917q8vofunG5bbFD2Zt6rSTMYU09HvWljbQa7GxrqkqNK86gLXsv+txYe/de6MV2P2/jd25TZ1fjauUYXKJTPGdDFkZrJZWQW4IuRb6/4e/de6GaTf9LhMelJLganIiGmMgM0flMwMhCvKD+CTqAta1uOPfuvdGe2JuakotrfxI0yUctRSrKYbhRGr2ZmYuPrckra1hb8e/de6Avc+8sjJmK/J4ijp63IQzz+D7iNpYvC4WmdCUtckDUfz/Q+/de6I/3Dg8tuRM/T5SAUsuSLwyMhKyWJWGGNWb1aU4NySbnk29+691rZ/Lzr2k2vu3K0dDWUtcaGpkSdUKtOzkAyazyLhiRx9f8AeffuvdEV21Wy4PcMa/uQrLMmtSwUHVJdQGIta3HNwRxzfj3Xuje0+8fBX0kNM6UkDpG00kxVbnQGVbA2/wBb/AXPJ9+690J23+wDBNPTUjfcOzLNVNqQehiE1KQLXAGoW49+690Pu2c2/ljlklWVKdY5o1mVZ/I7HUI7qNQYEhgL2+n0Hv3XuhXq8pSZxqaoljq1qaNo3L1DR6alluUVD/RQLKP8APqffuvdN+4zkayGaaqYL5IgIUEgNVIgBsI2X0qq8ixHP+vz7917pL46VYVjpIzLyYy0scYUxqtgFYgc25Bt9ffuvdJvOYyNnmqoqtqmeFjLExZwgUvaZHUm2tbjTf8AF/6e/de66n3u9PTwUVJ4ZMnTvA71dObSY6SAlTFEW4uP7Vvzf37r3UPJVFPkLuZWmmlmVKhVOrU0/wDn5JGcgkkn1Xtc35P19+690Wbc0FVtrfdFXYqnmhjdtCySKSTosCq/kXAFr/jn839+690Y+LMP4aOtko1d1o5JmMwKRrrPKNH+n6m/IN/r7917qHiqiXI18VKE/eq2URhWARDMAHaMMwsF/Ita9wAPfuvdKOemp1rmoa9xHTU0U8NTPTtaed4AFjCsbgByWDEiwtxa/v3XuoNXU46Fq6nx1ZJNT08US0syeozhAPJG0af1+jcWJuQBfn3XusFGc1LVQTY2GZneRZY4iWZTosFjkB5A/oLcD/W9+691YF09ksj9nR1deskFaVjimhQ69UYB8baXH6QbE2/1jxx7917rH3TufISYUY+OsepgpayWrEMyrH46uZgAQ0RUkMv1H0H0tf37r3RLqCfHbo3TV5fMx01EKWGed4IkFMJjjoABIsItbVpFzcajyfr7917qrXtLc1dvbfWZyuWn1U6VVRTUEEdQTHBRxP4YYkP44ALXN7359+690HqoIn/yWFkhjY/uMLlSeRcj6/X83Pv3XulNjEyVRLGkdtWt34sY3ReSDHyATb8D/Y3PHuvdDJhYMlX08NLVo8MagsJ4CA4UGxW9r8j+t/6jkWPuvdGt65WetNHjaSnqYqGn8cLVC2UlwQwkkZOSAfzyTbn629+691ev17Hkcd1jteCtnjkdELRuXZ4ZYXJ/DkgHnngc3+nB9+6906GaOOJnUBF1MtkXSrvo4TVwxBP1N7/04+nuvdIipiqpAzTwqZTM00CuzKrgnUYfICCQQbkkm30B45917pjyYmNTHBFLLFI5gfxlNMMcrcf5wjkKfwPr+STc+/de6Re6y000tKa5KzTEIZRCumMPHKysdNuLkc24J5sL+/de6CLWlHJGyxTlhKS6sfRoDlGYcn8XNh/jxf37r3Stpa55JFhe0nklvTiUKGCg3j0lxwpFiRcj+o9+690I+OroYnKVIjEaU8jSMgF5HINkBTjg8qRYW/J9+691Gn3FTtSrBURyyNE7WiaoWNEU+lHJPLC3JF7H83v7917rlhpcJXwuKmvp6eoilcR05Myh2S7+TnkD8Eg3vexI+nuvddrHkZZqV6OtWNfL92qwsDE8IJ8oGsE2BBA/3r37r3QjVmPqa+GGSjkEbLFC0hkkWKV1/wA05UyX1g2F73tza319+690GOew6p5I4Fhp5o/GZJdd5XVnN2bUS17H6Dj629+690j2x2mTyNLZvIYkbyBHKleWbyNzx+Pp/QD37r3SvpXwmJp5mpa2oaQmNoojCjKgkQRyKQnpNySbgcfW/v3XunBKyDDQxzmtSEV4lhENJWSGphZVISSWkQgpqtcEsbjmwuPfuvdMUO6pqKcVVPqr0JYEzIsqqJTpUEHSykHm9yfpfj37r3UyHLuDKJZjLIWBT7ebUWBIJACEMLEfQcA35+nv3XulxisirwERyTwMWCNrRozGSn1iRfS34vqF788m59+691KNbUxIYnglljmZozMsrqqANb9tXNwx5J5te/0Bsfde6QGerMlTTJJRGtiRjPT1CyENFUIf06WZTyCBYjkc2PNvfuvdZsfnZYaKKgnQReZhK88pJ1Sq9ixEf0/2H+2+nv3XulUmVekMlQ6Cpo5lCh4SBY6tMhAkNwb3ubf7xb37r3Sgo6yITJOVeIMoBhV/3fGbgEKCACfpcDgW5JA9+690IX3NRU0LwmSSljmSOyFV87SRLrVnkb1DgWBvc8ck+/de6Q2ZDLEzRqZKhpC3iEhbyB/SrNI5vcfUgfQ8X/p7r3QS11JnBUNV01R4gWZXRbyvqD3SNmkvdQeCb/7xx7917oRtt0GZigpJGkAdnvIY4/8AVNywCjkD/b/7e/v3XuhRoYUjnZpZG1EEDyIukkrZm5BA5F7j/X9+690OO0sPSzUqWlWSSpZYftBC7OVYWAMqMD/ja4vb8+/de6KP8vOpI8VSS56mNII5YUacTeKklViunw06N9Tb6kk8/wBDz7917oju0CUxWaLCSpSLH1C0gFK01PSVMnpRqqoLAoP6E3F7AC1/fuvdNNDkcYsMNPUSRvWKjeJS8qhmawkW1wCP6XA/wP0t7r3XhK0M0lQKPyK0vlRLyakEZsDEPobW5+v5J+nv3XupkMlXl64T1ZnWkEZiFP8AR73sqlWuAo/P+Pv3XulrPjqSSghihyUokdSZKY05DIirdv3wwB+hB4v9PfuvdZcXjKSOOMLOgRY3JE1madr2srccAXPI4/r7917puyePjnYtJCJ4dOmKWJAEWONrqRpv+f8AD/Ae/de6TWRenxtM8UEqDx+Mxoy6UIkUsyp/qjccH37r3XWNSepMdU8ktJC7HlgHKopsCt78G9x/jbn37r3SmfMwwMKVAzElWadlLuFYEeZv6/j6n6/63v3Xus4enWkljqHkklDE00KKHNS7qCV8f1P1v6Tx/r+/de6D2q+7+1q44bzCON30vaKyE6QAXHBUXuP6/X68+690Hmf3GZsJBipqNJJqeSWpjqm1GVo2PMZA+ij8fg/7Ae/de6A2sz1DK1RTMsLTyhlRiqgM8d/2oWb+0D/W3+H49+690XPe0a1LMnjkDs7qyhQwCubaQ3+AHJH+2+vv3XuhZ+MG06um3pT1EsJ8CHWRIpK3uGTxtbkg/i/H9T7917q6eGryUW2kjhem8rRLGrB1eQRaOQQ30+tv94Hv3XukPVsTNTxRxGJyAssyRDU7ISW1qByPp9f6nj37r3T7jcNPlaWsaL7OeloR5Zmd/HIk59SoifXkf6n88W/r7r3UQRmj0yffXiCyyOhbSR47KadUPOm/A/P1559+690qto7xxeHqZpMnTxVdF4WhkpJULE6+VlGrgG/IP1v9D7917pO1u54p6qcUyTRws7fbQalfTG1zGraQAR/t/p/re/de6geWvU0080bwwOzBZJiAdZ51af8AkfNvfuvdSK+txvjkhYuJnsXHiQK4Xn0sfpyPx+P9ax917pJwkVUj0yVcsDSBytlU30t6VFgODwLC3P8Arc+6908NiF+yjR4S1SGYu4QKCdNzyLckj/W/3v37r3SHyuFGllCiHyPqFromsKPSW4IPJv8A1+vv3Xum2gxccAiqKWuUaAYpbEnTKSTo8j/X/YHj6gj37r3Svo4PvISzMgq1GiNXQBmANgisfp/W/wBDz/h7917qdJRyw00sYEJkDaAsSteMmwZRKOPze34ub+/de6fdpVMtDUNG6rKxm1opYOoUgA+Vvrf+gta/1t7917o0u28tPHFGwP7Gm6o50hAR9GjXgkW/H4t/sfde6Gfb1QmXmSmpXHlZ4lkmYBYhrtpRT9Prbm/+sPwPde6CnujY3meqqatDI9HG7t4VWRJb3CRq4sPxwffuvdV87r7HioaqPEQrKfDJ4pYHXQYlLafSFAtzaxB559+6905VWcRNuVkrxlhNEroTpbSrJ+oM354I/P8AW3v3XuiSUNbVNvF5ah1o6VqjyvOyqztAJ7CVUseFH1U/8T7917ozNI9DXVbPR18dRUQFZVqriJmhjFl8cY+hPJPP0I+nHv3Xun+oNTmadKSkcx1JYKjS6xGwF2BkYCwv+Bccn/Ee/de6dqnG1FNiaQ+JZGpwhcF28jILhpYwDxpIPB/B+vv3XupeIjyNVG2nyrURxuVZiSyxKmr0qtxq+l/x7917pz29TzVFbTSZYpTRpNeofSQzxqfQpUgWLW/2/P59+690J28M/t2SnpIcZj1h+3j8Tt6fJJe66mK/g/X6fX8c39+690F0+PkmnlkomuE0zxBV9RLqR4r2seTb/WIt9Ofde6d6fIVFKkcNREy1MkSqwNo1ZIVDMrMw0g2YEf1uSPqPfuvdPFFWVOJq6V6ujniDRSNCkiMKdo2IkDsPoWtyg4v9fqT7917ph7l3MKXZmQrpigeOgkJa5BnvEEjCAWtpA5/xv7917rW37byL5feuUqHlDRyVB0q1iqG9/SAfpzwePfuvdBvh5BTZmKoYqTHURBQrW9RcEGw/r9OLDjk+/de6sayhC7GxuSpwI45qWELMpBPldAjNIfze1mH5FvfuvdEo3NXiorXhje6+UprU3IlRyWUlf6f0/p/h7917qNTwVMZaVwpN1Yk8I2kccG/H9bH/AIn37r3RpPjbm8ti970EmMqI4Z5mVAlro7Mbk2PH5/r9Lf09+691ejkM3nazYYqJHleSKjVqZ4UYK8qRhpFJ/wBS1yBfgEG1r+/de6rvzO9d3126VTyTCEVba42JeJIzIFkVVP8AqRcWvyTwOPfuvdXtfC0x5Xa8ZmlVp4oljIjAQoLa9YkAubWUsL3sbH37r3S+7XgrcNW1tR91JUQzNJMQDp8MTxg+MrcfTlhwTZh7917ojWVM5rpK6oZsbAJvO9TMxDVMcZ1NDTQnkswI9QNgORce/de6Su6szUZiCGGnp4abRFNfyyL5p306o3lcC12UgW49+690SzcqGsqa2lqoxJpZ2lC8ywopIZgx+ovf6cW/3j3Xui/ZLImEzUVK2rXUSwN5E0x+EgafG5PDf7D+vHPv3Xui970nqVysgLn9jTDpaGwFibqCLE8Ecn839+690iJWkaQM5kUqUWOSKz+gsSwkv9L2P4/17+/de6dKvH1VLQwVyovhrFlCtIXVvqAhAH6uQebD+g+nv3Xuk/FOYz5ZlBLEIQoLLZbXsfx9CP8Aeefofde6WG16LHT5ylbIsVo/MjyyhhrggNtL2+jXIItb/G/v3Xuj0dOYOGSpkNNOUxdRMskK1EIi8yagNQiP6SQByOf8T7917qwfa+PGUwlZTYdYYGok8jlJQs07RgFVRT/ZNzzcfkfj37r3RXe1cFuWQ1VNDBPE6u0xaS+rysuq8TC+r/A3P9PfuvdV75ygyEedyDZZpkqxIxeRLjSYwEUfj6gC/v3XulxsfsXKbfkSNqqqYrMYzYjxmMpZuDfiw+n0+p/PHuvdHk2p2LhsljaOT7l5aqWGMMkjuzIzL62CXJtb6c8c+/de6W8QXIv+zEJ3nZUhaRbo7m1ub8ccW/r9fr7917pTDCy4yUPUmSkl/aKQBl1sVOssGH9kn6i30H+t7917oUMHuiopDSiUMyglVB1KvpNwQ4BN7Wst7/049+690d3p7syrp4J6XO5ArCohFJDKZJGkVwulVJIsALEm35+p+o917o6W38riczj5qmq0lVVRSwxyK+qQC3qJv9QLggADi9/fuvdOcJoYIZqVpzDDMyz1tKwR4jpW0ILLb1f1PNx+Bb37r3TuNxbVRoYppqdo6VYqd0BijEUd7iSSw9RvwCf969+690/jeuy4zKKKeLxxsGQzOGVGjAX1/SwY8i9yT+ffuvdJut3jtKR2L1UcUxJcJH4w6ljzrbjUp+ot/gCeT7917pL1+4tp1LrTxsalSjCRY2Qy/W9ypuBb+t7XNrA+/de6LJ2hldibaj/ilVXU0a1BkCBZo1awbTpLaQCbi36f6W/p7917quHvPvfAUlPVUuPzTKGppFkWGUKywqvCrKw4+vJtzyBwPfuvdUcdz96SVdZXfYZWrmd5ZERjLISF8mkcIQGNje9v9cG1/fuvdFCyGYzuXnvNUzOk6m0esk/W2pje5/Nx/wAVufde6e8JtepmMrVkcsaql0mUvzJa6qmm2o/Q3Nx+Lce/de6GfAbPkr4ZXlWSQU8KT1FQYgCyqv8AaMtx6QPoPrxa3v3XuhI28tFSU5jgp4mcSACaSNf3lIuLKQLAj8EEg/n8e/de6VsE9MqxU8lHLT1YqT5KikeILPCwtGh8n0/4NqAA/Hv3Xuls5homjr4oqEzGA0sdHERUMGCmNnmdTYn8/Uc3t/T37r3SGajoFnaSahnqmqDKnhMxgiEzm3kYKoNl+o5/2/v3Xuk1kKGmwUdR9zTUtXUVMY+zikn1eORl0mcuCNTL9LG5vb37r3STxePpK15DVijilTySGaecAiMIdQdTe7WPBIP+sTa3uvdM1ThEqJmKxRtEU0rBN6BIQdImQEWYEHn6f7z7917qOnW+mrp2WON4pmVvHyNPH+6tFtJFz+CPp+OPfuvdCRD0rUU1HLkYv8oecC9IHLOdH+bsSAFP4BH+2/I917oUupNrbopc9TQimrZKEVET1EQZuFQ/oa/+wHH1/pcce691bxt+ikXbeKx9GsSrTk1FRJKkSmEyx3WLWpUm9r/k+/de6Sm4cvHEwpY4ULQ1Np5CQkbyabPIAGJP+HIt/Q/X37r3TBSVKkGRAyyxMRDNKyeiQDUtpAtwT/QEcE/nn37r3S/642g+fzSVzLG1S7+VYaiIDXOty7Ryva4+nOsfng34917o/wDteKpw9NDjYZEJtrqlDW5iAYK4BsRe9uSfoDxwfde6WMFdS5GqSGuhhWpMytdVRfMAfSA62+l+b/j+nv3XunbIbKo62L7k0sTyOWUMCFjJBumlrXF7m17j6/X37r3SKyuHoqOF6afGUBAVTJMFE1TAEUXCMllGoX4Kn/WHv3Xuglr9g7T3FTV0NXtqhaCcPTmV4Eu6zA+iM86WZhcmxAsRYG/v3Xui4bq+NO16mWOOKjXHxrULG1PTW064/UVDot76QOSeSfxa3v3Xui89i9S9ibGzMmV2lBWvilKvTQRSFnSAKAqSabEvYsWt9PwPz7917oYOj+283rhxlfWyUle7iN4pwfKShKyIpLDTqvwWB+h+vHv3XurJdpbu++pqemEqTRuwiZGkCK0mko6yM17Ef0+h/p7917pd1+OpnKVL07VFV4UURmINHojAEmhfxa4CkEX/AKW9+690zz0dFRVFLHj6f7tKh9MscQaKWIyi8l7m40f4c/48m/uvdCfQ/wAS2tLBURVbTUE0SVbSs0cuhWUIKdr206eQOCT/AKwHv3XumWn7OFDnnm8k0WmZ5GWKQNIqqLlm8ikKCSPp9R/Tj37r3Qp0eRxe74kqppFSeaNZpCWVKok30GMLYlTa5H44J+tvfuvdMdZi6nHzaqUa4442IYkxyJpOpZTG+pT9b8AfT37r3U7AblyVBUR6jO6tKgSUHUCSTYootxaxY/Ucfk29+690M0tfHWEVLSLK0ixo3jGkMSpGhmW3/IX9Cfrz7917qVR1ckE8ulUdijRyK8wbQVW6KoHAVfxwTybk/j3XupcOutOmdYpNQBvG7ItpHCkXv9AFH5/J59+690h977Nw+Tx81JLpmStppGkjlDNokiJQKshFrEHkH/X59+691RF8muo8nsDc2QyOLpymMyMwiRY11LC0huZBfkWvbnkm1/8AH3Xuipjdc2ORRMHXwpEkirNq0iMm9xe4P9SPwR+b+/de6W2M7oakjeIVeueyukas3jME5sVkZb8rYfX6n6Ee/de6F3andteIqmFKp6iU07m1MC9kHqDvI1wSE1f0/H4vb3XupVd23maasklqtTI8QuPKTLKskNo1jVWJIUMC3A5t9OB7917pEw9v1UcrVNa5ngpqZxJEk3gljVgUR7MQf27DUCSTcD+t/de6Fnr/ALrzNRKsUM0NNMB5Ehq52DMBZLx6yDYqVPNzYGx+nv3XurHejezpspEsNULNFy9wUj8hY+pNVidVr/U3Fvzx7917o31PkxXeKYxtCZ441MgHqCav1IHvfgc+/de6XdJXvSTNGKmRvPGCgjkEMi3AW7cG17c8D+nHv3XulnimWeRVkmZWWIM8hGsckL6ZLc/U3F+PwP6+690pWWhWeVIZi4CeJZX1fuEgMTYCwsf8Pfuvdd1EIaJQZAY2biMmwYgBbAC3J/Hv3XugM7X2YMrRy1NNEqvFEdSgaiI1szaefr9L3/4r7917olORU071MUyOtRBqjlaZWEF0v6j+AbG3P1/H+PuvdBPlKOeeXzUdO+hGHjnOmGLWj6mIAva34J+v4/J9+691KNOIIqGOokaedvFOzRksih3JcVBJJt9Be9uPwfp7r3S4w9ZH901XjqkUclFGxE5ZWjclSsqRqwswFgOQffuvdR6nIh2jFTTgF0lDTONUTzG7RzMFsQQdPAIv7917pl+8iNLM8uSSB6PQbQlTJPUyHSUQgcgjg3Btz+effuvdcPv6RIPuo6h5JBGqTQzx3dW4LKLgiw/1v9j7917pH1NbG00jrBZ5pA8kUSN9DdTyfzbm3+8e/de6U0lDUbXrsZXy08fmaOOvgEhBcmRdSlozfkAm/HH1Pv3XuoFfJJlalq4a4nnkMjrYWuzFmWC9rA/X37r3UStpZAIViQo8jMoka8YDDlQWXk/1t/xv37r3TXkMZVySpHUTkLdUmaxYaR6zZPo1rn6D/evfuvdYFxVLGdJkmlSJmAfSyxSXFwq3N7H8/wBB7917rmtIqSxqEWAkMQQwJUG/pU/1/wB6Hv3XupdNRvH+6Jry6gyjyKVNm5Ug+kccEkc+/de6UVPm6ePyQT49ZKqoSSCCrBAMDKdJNz9QR/S3v3XuoU9dEKSChLI9NqeQhoxHIXBuVFhyL/T/AI17917rDBlMe8MlLWtLGhYvHFCbhnH0JjNgbgGx/wAPfuvdTf4bjqmIyUtWgIEjiFw0bq59Nn/qfqbC4/2Pv3XumMwRyR6iJBZmWSezMVaMGwAB5IJvcj6W49+691NoMhFCwhhZWKqsbuylStiSCJFNxb8kf4D/AB9+690oBn6tGjbxuY0X7digdX8Qs3n1X5+lufre349+690sMPm6ashEck7olyFdfTqVONRU3/J+lj+fr+Pde6Us254KGOMQVMbAJIqqqoS/BQlhJc/S9v8AE359+6901f3si1ata/r12sfp4/H4/p9fzf37r3X/1zox0yNBHUl2JibTV3uGB1WsGblg1gfp9Sf68+6915shJk3dTMsUEcbiMLGI3cKdK3IAva1uDyP6+/de64UM1NRzO8lMayQxSBVEhCqwX061Xgg/Uj6/61h7917qYpaV2ik8chnSJiqysAGIBUW4/StlF/wP9iPde6b6mlhx8jR1AkvHKAsqG4j8iholU3/BII5sD+Prb3XusbeZynj1airAszgtpb9wt6gLD6seL/X6+/de6e2heFF8RjnlRV8kY5UNb6R6CWI/ra//ABHv3XulFAs1W0kULxwTmJS7KpCAkC6gG9vrybHk3v7917oQMTRkQI8hhaWQGPlQxIACstzza4J5/rx7917pS0lHULOiSwFEWAMDfghRe+r6cX/2A4Fh7917pW0sYhUSOJOPUqqqn1A+kgj+n4P4+v4v7917qSKzy1LQyuGmgi1JG7FBEZDq1TMOAWVrjSeQef6e/de66jKySygmwNzqZQtiBp/bX8Ai/P5HP1J9+691ggWI1Bju12YaefSDbxooF/pcX4sL/wCPv3XunSaDxizUzB1HjmkR9Df0Vhbkgj62+v8AT8D3XuocAMUjRgRsjoB5ALXuoOg2t9Aef8QD/X37r3UmGjMrpojQiPU01nZWYMCqaIzxbjUb/wBPp7917rs0EqySRyodK2ZQo0yC41HUw+t73H9B+fp7917ounffyH2v0Ttyrydc0dZlTTP9rQiVI2glAKoZr2uLWN/xex4vb3XuterNd/b0+RvblfU1jVEtBjPLKJfuJHp6eG4RY4rmwawsLfUf4e/de6FXA5enoa+CpzmNkOAp5pKOopITFHU1GoeNWNgdS6zqIP5N7iwv7r3Qvbi3HR4fD43buEp4lylRKk5rKeSX7yKikQaYJjF9AoABHF7fS5I9+690FFdTGqSqlyCK0tNJI89fHIyyJIFDCDW3Jdh9R9ef9f37r3SHzW9MnWY+Lb+PqRjgFUoaprzTxMQukeS12UAlQtjaw5Pv3Xugs/hOQ3FmP4VtqlbIyvLH99WyRyH7e7Xk8jubBSCDxb6j/H37r3Qn5mCXC4yiwVEXgo6fyy5d1caamcsA0ULgWvYlbE/4Xvf37r3SB31vPE7VwEz0szJPEuiGNiC/gYGRQ3HOgtb6Xv8A63v3XuqkO49xZTNz1FZkNcMclXNPByy+QMQhZfyCRa9iAf8Abe/de6OP8RsFBtDqndW+3aRJ8vUfZ0ryuY5YYaGMTM0THmxJI44P9PfuvdF+3Nk13LvCqyb+Mr95PJUTMRK4EDtqeTVcjkC/4J59+690/dR1/wDGtxhqUxXStp5IiLuq/ulS9rWIbTyB9Tc/n37r3W+d8XIFHQvXyIlgdt4xnUpoUv8AbDW2gfS5UW/w+gHv3XuhaMaNKSYy5gvHMtvT45R6RHY8/i/+P5vf37r3Uetx9E8aK91P00oNJuQEIYXFl/Gocg/T37r3SPqNpQUz6VhZjPIguoFtDjlnAHPHH5vYH37r3SVyeMbFyzCniYsqtEkMcYu8rNaM/wCIAsSbce/de6R9dJm6apanSNo6l4D5HlKBCvj/AFqH5vYr9Of6e/de6nbV3lXPjqajaRVrcfPLTSLIQFlDTMskxJ+pJH9fwLW/HuvdPWfORqqUVtE7uYLzSiNgA7K2pI9Q+tr/AJBtb+g9+690m8D2hSQ5H+FZPyQz1GhQrXVCWl8h1kkfQ/1/NvfuvdLvN4yjylNUBXDNMjvAEYSzM+ssxTnn1X5uLc/4e/de6AefE5bG56J5RJV0rRlprs0gCKBpVlP9LgEAGx4HA9+690E3YWDTFZGWroKMwUOSjaQzoFs01v3dMIHJJupP+H0t7917oofZPYmA2Ft/N5vOTSUOJwmKrKqQOY445GWMzLEC/wBS5sLC5/w9+691pndv7tl7e7e3hvGunkEWUzGVyMFzdkoaUyfYRi5/WURQt/oWHHHv3Xuj+/yw97rsvuyt2LFI01BuajqBG6VAVZ3pyBEWF7atBtz/AI8cj37r3WzNkMYiUUTRzFJKmNk8MvrURgEsl/wCeeLcW/B5917oOp6aTHTFqWGGqMixujC5aKSNbSatBvzqP+Fj/U+/de6Tu8K2Si2lnqqtSIJQYuV5ZIRqEYMHhJKHhtBI9P14F/oB7917oWPiZuSgrtnTtQTpHCuSybUwVLWg+5leEJHyANJWwsT+PqL+/de6OBjqmgk+2ZlIlrJzH5HJRZ5QF8kDKbWJAHP0It9Pr7917oX8dUVUrRkLGkWmNddhdPXYr6rj/Y/8j9+690ItDj5KhgQpmQRsRY6YbKxVoyAfpxe3Hv3XuplJTRGo8ICvYsITb1+dUEiIWJ5Vb2F7/S3v3XuhJppKpMfpqNImWMNIvp9IMYS54+hIuPp/sffuvdBJ2btDC7/2dl9uZqlgraPLU9TjKmlli1xMtTSyoZNNiRpYBja1zc3/AB7917rRC/mD/ELL/GLtbNolE42puKtrJcLPFE/iiRtLSRCT6IOSVBt9ePoPfuvdIb4R905Lq3trBmnyQosTVyRwVNOZjHHNHqMJ8oPFyAP+It7917rcA6R7Nwm+cRi3pUR6KeBFjmDRszSvGxkDtqubOX03/wCR+690VT5l9XT18024mnnpcfLRTxzhIjIZnCaeI1vpJIP0sDwR7917qgDvaXHw18GKx9NWQ42gpoBJrBjNRURS/ceRR9TZy554B5/N/fuvdJLFU6bsjfHpURYuKKi81Q1S6xyzyRs0l5H/AKkm/H1+pB9+690Mfx37gyvWO94KGasin29VJLj8vRhklp2oqmJ6dqplbhilg7X/ABb/AF/fuvdWZHdw29vfr2vpZYqvrrcgoq6neglFVR4vJSsBWQK920QqxYqCeOBxa3v3Xurw9srsSi2rDWZDw1cFdQRL91OEJaNoRLE2pxwCSCGvYCwP09+690HW4t2U+dpRhtvUExokK2nQ6BK0ZCiUmI2K/RUsQCRyLH37r3TVkDLhsXVVbRiCVYFlkqZStoZ2GhozEOXZrc2+h+gFufde6rv+QfY9Xtba+Zyz1E75KcyR0onIPpc628RPOoi1vqQLAj37r3Wtt3B2FQ5Xc+4qrNMZspkZWaA6uUY2XQdNgSABqPPN/wA29+690VLJxlq5JAlh5FZQCNdh6gST/hz/AIf6/v3XulGcwYaJYmZi08njaaVmLxkqGDxkG/HH1uP8D7917oa9h70xNRUY3bmNpCzIVknyDRmSatqJBYgXF+CbWAtYXta/v3Xujj4SirMHLSTVEcigwNURtOoh1v8AQPof9QA4AIN/x7917oRsLlFqQZpdAEcocCR0hRmF2LAP9f8Ailvrc+/de6zVmSjkqJZJJ/3nimaiSFxJEF1GQouskM5HABFrc254917pHl835qaeGVk+4d0ELCzJ5DcqVSw9JNv9h9Pr7917p221snfu992U219q4ypzuXyFRFC9LTRM0aEkBKqRkBsov+ogC/Bvb37r3VnHXn8pTf8Amgu4d31zYGGYRPJSU0bPJ5fGGaQk8EEra3Fwbj629+690PWG/lrbHw6TR5aWprRGwlneVXhkqpGc6RGOCBfgj8Wt/r+691Krv5f3UOQniqMlikWOlZvAVkSSUuq+O73OrgAD/H6/4+/de6RWe+AW3MlGtPhmeKFX0rG8dh9sCWcu4N7gm1v6f7H37r3SbpfgBtXF5B6uplfUkLkvG6KwVVAeTQTcEciwtf62+p9+6903V/ww2XVRmhpaqZNavaSWJVQiQ+NGkceorf0i9rtf6ixPuvdBFv74Jbs2jQx5PbohzULK7tDS6WqmUCzqYohclfoV4ta44sB7r3QE4Da9VsqWrg3LSpTSTT60jmQq+pV06VEiq34+v0J5H9B7r3Q/dN/b5rJ1uQngkFFRRyqYCksf7SOQHkcAgj8j6cW549+690U7u/flCu+6iOiifJQpVSU8mOimDNAkTg/dtExItc/7zx7917pLdz7h2dtTp3K71niixmbrMWcViKWVfHVzVMqaRoePllCWP+8E+/de6pLGXDytUyxq6VD+QuQpdfIAwKn83+v+8D6ce690+0NfDI0MawhRI5UPLL+0ARcHT+Sf8b83/Fh7917o0XVuwaCeWHJ1srOkn7ZKMrwRl/SzyqPoOBwAL/4EH37r3Rl8b1nAqt9oizUkpLNUpDr8CxkqVRFHLH6i45H+39+690O/Vuz6Cn3FR4+OeZ3rRHGwmianRGkcRRxeMWu5tqJtyb/QC3v3XurbZaCba+CwODr4plWloonVplsJU0+W6qQLEk6j/hz7917psGUpsjVpKyLSUzxtE4jIlgLRDx6o4lGpddtVySbm4459+691xq2NUj/awMTAmhAbm0SrZZlBub25+oueDe/v3XukVWpJE0KSwS1o9TeR5njKq/6CFBUCxsf8f97917pAV1EaaWpmLI1Q13fzyIonjjXV4qYra7KTb/E/W559+690HtTSRo+gTMXlP3JjmYB4y8fCIQGU8fUWABvax5PuvdPlLHLNHSxVNPCsscWijkhjTX4ZGbXTzA3Gs8aWJIUWJ+lvfuvdPUAnXD1dV/ksf25iSVJ3PkIZAUAAFyy8FrfU34twPde6QNVUmpkCvoeYklpAhZ3j1WsNXp+v0sLgEf7D3XupsUsEckcck7LNUSeN31sKiFVNgFSOy2a1/p+bXPJ9+690JuNejWmqKmbMQxS0PjKQKwZ6yNAkfkRmJsqHiRF5JvbgAD3XulZSbsiqICXraSr8kUMGiCFGksBw0YC/tn8HRYkfUnn37r3TPUQ01VLIq1BgdnsjSqgqBGLFVYmxFyP6/T/Ye/de6RdfjpFhrJJCpRF1mZwylTExa6uTbgcm3v3XumHFYuorUqpY4TOUh8mmSVYShV9AAMptew1XJtb8Am/v3Xunj+GSNBNCipIBErlv3B4mhN9MckhJ4ufz/rk39+69034jHUFVNWnInJOBTlaCngfzK9T9VLlrkKpJBsf+J9+690JWP2XI2GfMrJTq8SRQNAdflkdjpUpIvHoH9COOSTz7917p0hiqaDxU1SkxmVIl9QsqkMUZmkXk3B9IvwLD8e/de6UlNNT1VP6IH0q4iLTR8hkUAyAcC1/oQL/1vyffuvdSV2Nmc3RpXLRq9BA0ipU8AylBqlAiNwBxYGw5uP8AD37r3SRrtvxIF0cARmRfKIUMgLWZSV5UDg3BBvxf37r3SOyNNk4JPHZB4gwKavIIoiwMcrE3uT9SObf7a3uvdOVDK9JFFU1E4EQfUsiM0jymxNmjXkD6f0HHAHv3XuhEo8vLX00crVH6VDMuq0rJfSqxt+on/Y3/AB9OB7r3Uiqgighp0PkdtZZyCzKpY+jUPoPpdiBwR/T37r3S/wBk7SizNakbQxujyAgmPWAB+sKW9Nr8gW/1vfuvdGiwfXGOWIIaVRN4jHr0RhVueFKJYXA+h/1uffuvdIfemxzjNTDxpFG4ERYKG/SNSnSR+Ta5/wB69+69007ZqkoqmAyVqQS088QWmUFmkDkEytKBqAVTbg2J4t7917py+UPX57B2KkuNnSc0sKSxvNGhKK8PNi3INz/S4/H9ffuvdUUZ2mr9m5WuxdVVmQxO0n25qJAkzRtrVXJY/wCBt/xQe/de6Rr7oq8owp3pIInVi8dQhRp1ANzGbD+pNhz/AFv7917odtsymqxVLMVUVKxhZCVDkL+Rdf0Hjm/+uPx7917pfRybcxtMtVV1ErVXjIEHiRtTfVVjk030kgXb8H6fW3v3XukLntwrXvE+HVKclD5I7KJvuEk0qYLjlAP1f7cg3ufde6x65YaJhW1jRVTR6IlRi8ZnBuXB5+v5H0/BFvp7r3UWFdzySxlHQU7gRtEpCgKxHrKgcA2v9DYf4Xv7r3UJ8TNX1608n3csySBQyqphYofVo/p9P8P9h+Pde6X9LFrnp6KtJoadV8aFo2PpPpWSTUP0Djkfj6+/de6TlZeDIyxwOtRFAzq9TAS0M0BYW8YJ4/ryb/n8+/de644fJ0Ee5YJMrVstLSgqWj9U0EZSytCv5bVwf6i5+g5917pt3NVxh5ZTJHLR1bTElkBlVS143dh+WFri/wDr/wBPfuvdF/3JUGSVI6RZQV1uZVVWeSOxuiMOBx9Af9t7917pE1NPtqKgczQTCsB+4YVAuAnIMYbklrkc3/Bsbe/de6ALcFZPLPLHS08RQawJDZmEZubKOQB9AP6f61z7917o1PxVxuQqsyomcJTkCOPUuoK7EoW1twPr/sPz9ffuvdWLZjF5vA18dPUKnjen1JPFL5aadVW94mT+t7cW5uL+/de6Rlfnp4aowxnwsWCWmKqAtrkKDfj6/wDFffuvdKvZebxlNNkYMpqK18LGnlV5SYZkIGspBYk2+n4/FvfuvdJ7cklZQ+LJy0nlpKyV/tZAdbzBH0F2i4texJ4+v+8+6901xV8VTVXctEgAZNKKG450soH9OBcG3+x9+690pZpaKQQlZXp5xpYStGQr3HCa/wBIsR9LcHnn37r3TtUZOmSkpmyD00uq1OqmRXYKoF5AVtYDj/H6/Qe/de6Z6f7fIPIix+eSKQnzMxUTQ3sgULbTx9CBcD639+691Eq5TSaXgigSSGUPIhYMVs3o55ta3JIIPFx7917p0XPTuszuQ0baP0qsP7lrFfIL8EW5AF/x/X37r3SdzbNHIskM2sVTLK8ToGSKwI8SX+pPA1E+/de6f5qvaUu06eEUElJmm1I0fpEQYm/3Ggck3P5/rxb37r3TNQU1ZGEaQ+XW4TQFPmVQqsdOv8Hgi319+690pXgqKqKYUkarLEXaVE1NMGVBczFgbfi5v7917pjxNdUUlWks1/uYw6MWP7Zu1gBp+vAHP9T/AK3v3Xuh923vKKmgp0njp7eqEF9bC7cEsp/xNwT/ALA8C/uvdD7tCukeSnFM8UisGZ1LeIHUuvVdvzyLcW/p+PfuvdCZm8e+aoDT6QYhFoaZwWIm0AgMRzY6uL34PH09+691Vb3xsKHbG5JaiOmjY1M7SCSzWRydSqxNr2P1H9PfuvdBXuPOUGO2rWCzTsabxrIqkpFKYw1iPyPrwbc3/wBh7r3RGP4hlamuarp4JZIYqkxCpF9SpJKSURWHK/S4/wBv7917oz2wJTT0cq5CF1r6hoWx8sZJV43LNKJXf6L9LH+tx7917oWsXuKCmrXp3ZAshS7Naxe/qIsPqLf63+v+Pde6GDHbpxKxeOqoZ69KgxRzRgJGWRAVJjlP0HquR+eLn37r3UZVmi+7qKUCmx8kbpTMrASGKT1BJeeLfQD6n+h9+6913V7gpamnp4oKeNZKWnWJn0iPzmP9UkhP1Yk2+v0+v9R7r3SYrKmrqJIy1NGkMkqhnV9TPY+lwb/2eQR+R/sffuvdLPbUtDAy1NVOZ4VeQiKMX1lQbM30KrqP+x+n49+690s6yoxGYjSqgggWtihKS0wQ3qLkajECLXX8kcc/T8+/de6g7nyq1NL4kgdZNFL5ppnZmSSFAsQhX+yL2Fh9T9ffuvdEZ+TW6qrB7HrhVVLIZoqhI4GGhQ4UPZQfpa5YgfW/+w9+691RHmqmSuramV3R2MrSa/6g3ZibX5N+Lc/6/v3XumenkiWVHiCys5EsTDgL4+JEY/14H+8f09+690cna+4K7cHWT41HKHHREGJZBIzLIALAfW4/B/pa3v3Xui3+PxZaRH9TLUKpVx6S6sRIzAj66be/de6ESrhgq6X7eJdMqqDqsGB9F7Ei3N/9t7917pW9d1mZ27msdUQoVAq4CDEQJgY39TAt+CDY/n37r3WyF0RXQ9g9WwU00UMs5oUEuhfWGWG7oSbi/wBCLfkn8H37r3Vbvfu3MlsXc0tVTxTU4Wq1egNHCq+USROl/q4J+h4+v+w917q0v+XZ2b/GMHV0UrRvPTwNoZ7KUkDM00jj8GwHHOr6XFvfuvdGr7RrI81JK4lDmRZArFiNZWMBTKhNv7IGn8C3+x917oiXZsOVElPK9W7uq+CCNwqpGGIVFQC9lPI/JJvz7917pJTYmrpqCohrXj9a00kXqW6HTqY3NyOT6j+Bb63sPde6J9vqJKTJ5KSnqWUTNJG5UFmZpGKmIH8f1W5PFifrb37r3Rf5MQlTm4pcnUTUlGsxeYwKktQAvKlYzbkj6/7e3v3Xui8dmVqUu5KxsbO7UjPJ4jUBUlmVV4bQP03IIt9f9gR7917oPUq5IjSySnyzM6VDohJZACSAfx/X6j+lvfuvdT6jcGQrppPvZ2+0juKZWWMrFb1RRiJQP7RJ/H19+691xo6KOqBqJDdIVdynkRShYAhPUeTc3ta/0/p7917oR9pUtNNUU4qDEIgxmjMq6pY0gS5GiO2o3uBzYccW9+690cra3YW0sPjqWKMvHW01vMJtOqVmNlIKWFitgP6f0v8AX3XuhTp+6sVjaiKmeoMUMzFZTSysJzCyhwTpI9JNwD9L39+690oIuy4txTSNBVB4WBjpYKphLPFCBpUyA2/Nz/rG1/fuvdA52N19Fm4MjkYZKd66RVaSOGMKJQ7ku8NuPRwWN/p7917oBMVsGGllnGTdgYPVEv6w7ONKMVBv+Sfz/r+/de65RV1btTMxfb1AeCjZIVaNXGiOT9ccryWA+vH4BPv3Xujx9Q9j0cix1UyieSRIjTJMISqOps7Ss7EDgAjgX4H+Hv3XuhnrKmbN1klc0jxieRit/wBBLKFIWP8AAAU83t/h+PfuvdKOgpfBThWdtamIqPJyASXV7EWNrgf14+t/fuvdPsO767FeMY6KWTINOGeeokIi8I/b8cMbNwLg35/P+uffuvdGV697uztDT+OWdIpft2g1lwxUNyESP9Jtfg/04/Hv3XuhQg3vkdwRx1MWQnjqJBDFIju8cSlpCA7sCRcC5v8A0HA9+690n8jm6/F5+TGPllyJswWSCZ5VbWTInlkQAE86R/rfi3v3Xum7K7wyuPh8Tyy0ssjt5452dBUkElQjPy3FrabXBH59+690B26+5MrRxny1ZUoxTxeUIY4w1mYt+pbfgav8Rfg+/de6DWu+cGC2jSSUedpEr/t0Y01RSVv21QpBvaR1vqU2ubj6fW/v3XuqzvkZ86BvXNGrxtZUw01PIYqShSdzFDDezKAhCsxYk6tP+w+vv3Xuq/d5d0bk3dVVbxV9c0c4N4rNeKOxQkSRkAD+ot7917oLqLHV2XqEaoYVC+QFpCfQvF/3L2JJOrkEf7b37r3Qg43bHjmusV0L6dGk+JTx635v/T6Ef0t7917oWcRjaBV8WQV3qVjvQtC4REC8sxBDAH+l7n37r3StgopCsoSUrHHEhKO7Ik10uiALYMw4v+Pxa3Hv3XunDFUc0z82YoWLBorQHX9Iw/F2/wBjb6e/de6f8HTzv/EVkmpqSKOCWHyVnjmadybCONZQQePoQAb/AJ9+691Jx7GnnlLyGBVQRxWjQBCwGpVVfre97/42/wAffuvdc8h55SiRSRyEEsRdbiNgVeRkAJ/3kWP9ffuvdco8fjshSmWrhhlWlJUJIt3ct6VePkX/ANgPxf37r3SWfahqZIpsZjauetFSylIKYTK1OvpAdF5J+h+n+t7917qe+0N0S18NCmDyBqiyC5pZJCYn5CEqihDf6C3+Pv3XuhMXq3flBRRV9ftHL0tOg1x1cuPqIYBGDy3lYWN+PpwOf6e/de6HDbNPRY/EpUZCmR2aKwicKzJPpsCw/wAOL8W/pf37r3QvdSbRFdNPlWNLGsOtoKeSXQz+X6qpuuoiw/BsbWI+h917ocayeOipZqGJy1WChKwyLIjEMTplkYjTpP4AP+J9+690hZ0eeQszAwoSzKgDSie/0lbSBY/6xsPz7917pQ4WgrsvV/w+ipJZpPLFJdoo3iULZHCBALsebXv/AIWHHv3Xuje7H2fJi6cSVlE0VQxSUtKCnitbQHia4W5N+Pr9ffuvdCbHA320zRTL54g6xmViDpdwWEQUrc/S4HH+v7917rhhsvTUNesspLSo+hEmkBbyfVitj/gx5+nPv3Xuh+wufoZqBp6mULFEo8iPKrCJvxqZbA/U6RbgHm9/fuvdIPL722a2Rmovu0mnJYsNARSqqbl3IAI/wFj9fz7917oP6vdW3FXxU9XM00buxv4/thAwDFAikH6/Q3P/ABPv3Xukqd1QPFPLCz3EhhKyhJEEkilSY/qwtx9WNvob8n37r3WPF+XNv4541WxcKQVeG0gsZCrkm5HBuT/gBz7917oC+yfj9U0k0m7tsM1NkfRpjp76ZAl2NlVRo5vqJP8AS35Hv3XukfsXurK7RrTh91wzQRUzBJJpm8WoRyBGWHUv1/oxINif6e/de6sZ2Z3f1tn8RS1sORFKh0RtDUTp5fKiFTLGWNyvJ44A4+vHv3XuhPxtbtevMVRR1dPPPVyGVJhPGqPf9K6fqGK3ub2H9L/T3XulitFia2kkjv8AcPIjFQsyL4grcaWe49IvcDkg8fn37r3THNsfGyVDVwlSdgBHYlF0gga0It6lNgCQR9BY8X9+691LOIfBRCupK6KzlYRGFZSsP5EBNz6fpwfqefrx7r3SuocvDOiNV6WiSIwhrsXKt+sszfnhbX4/2Hv3XulhTjHZCijp44KaKGF0MRIKSGS50Eqh1Nf+0L/0uLfX3XunKkQQrIZYxUCQeFWD+B4XNiHaIWUWsLcXPPJ9+690+KoaFjCVEhYGWoUqwViullAAH1H0uTz/AF9+691HwlXX1NctIad0ooJEEsz6EUpGzMCTweSeD/S/H9Pde6dc2Y7xxQSo0bRqxkjB0IZXdgCWJJuR+CLc3/p7917ooffGwqLeWCraSqpIWeVHdJ2UHiNG1KhPIJYL9b82ANh7917qjjs/a21ds5h9vtR19DlPJWTS1NXIohroY0RtZL6QCt2Xj6gji9yfde6RO1un8HuevlbHZOQFlHhheYRCbWmrxWTkgG/544t7917oR6fYh6gyFXNuHG1tXhMpTCA1FLUyqKN5RdmBYkEEH6WJsGt/h7r3QN7s7CxK17U+BaSSiT9qCeWFo51S/qF2uWP6QTe30twOfde6QX8fr6mpliEKSrM+sMSwYi2rUSCPSCASOQfp+Ofde6GDb0mR8tBk8k6mOogUQNCdEvmjKxAaYrBV0mwH1HNySL+/de6sZ6P3nXrOiu5STxpGwlcktBCg0SKbgAhW+g+vAN7+/de6sw2tuGV6ek80pqYzHCY6hQzyMzLzFwRbnjV9COeRa3uvdDNR5yiSmiYQSrXeu8z2ZTa2iG5uWYC9zf8ApYj8+690qMfn4V0NP5wjzI4BKlEgb6sVte2oH6W4tf37r3Qm46qh/ad1UQmOOQ+QBAVkfx6gG55FrG/Pv3Xus80JdXmoUawdvSS7aED21ab/ANBccfTm5+nv3Xummox0lTo0s9ZJMxiaFUIMmv0kWb8A3v8AT8f19+690AnZ/VUlbR1EuCpGgrGT/K4mOkSSf2rlvwo4U/g/1Nre690RfLYXI7crZMVU0c6JDOGKs7F5fIlpVLycWXkAWv8A059+690l6uFKKWQwyzyNHGZogEkVQGF/BpIJIve/Nv6c+/de69S12Tkh0iMh1lR49C6NCfqddbWBBP8AW59+691LzeWFTHCq+SKYRqlUsksQIkDC2nQOB9bX55t/j7917pMR18k8slOTHFTsW0TKgLFwbmK4BsADwfrc/wBPfuvdKuLFVhpEn+0lKiMNGzOTI6NdfIYQebn6cf7f37r3UTFQSrk4J6uKIUNM3kYMVjM2g3eFr/k/p+nH+Fr+/de6U24svjsxUJUVCTRQU0UVNAyyGoqPBGw4klkAIJ/rY2/x9+6900RhGaNII3AkPjhuTaNVUuXLcgA2/V/Xj37r3WeRJqiVaYkhUUhNJDaZEGq6HgfgWt/t/fuvdQlf94iskNmYReWQF0R9FhpBsLsTb629+69100OoKjLLG05C0rShVChD6ok025tazEG/4P0t7r3TZXxCOrEeMjfSlhJGw8n7jJplkZ/7Nvpb+v8AgPfuvdM5jyETyaYRfQ5JexiQAhlYqPryPxz/AK319+690zGtq0kkRm/cWRWjZwNas51a2Dfi/wCkf69/fuvdKCeprJqenrG8MsY/aMaLpK2/UxSPkXv+f9b6e/de6UVDT7XqXjknqHpToCFWiLuZfq5VvoOOPqD/AIe/de651GKpoElaIkKtlhnS/kcXuGdTwfxcmx/F/wCnuvdOuPenw4eSoRJllgZVo5ghactGSJIQL2/1z/sffuvdB5UTpJO7xo1O7O7mBRGTGAw06ivB/wAb/wCv7917p/27lJaKciupmyEVTGAiNcFCWBV1J4NrXA+hHBJPv3XunGWqkmrJY8eBJ53jTxwQ6Crq2o+IWFuAbkC1wfqffuvdYq6nnp0+484DxsyvBJIGnU6tNmU82ufr7917qJ92Prqhv+v/AA817f7a3+8+/de6/9A7FdVRyzyeP0UpmaML9SjtMSnH5uv0PFhxxa3v3Xum9ZYSH8cWtg0kY1EtZtRtpufyLH+lyR/j7917qIK6ZnjR4vBJdl0xxKWZT9ZCxsQfob/04/1vde6e8ZDT0Uq1EjtPUFX0QFA4ADGzSkm1vyLjgG1v6+691kklNUk6S+IpK2r1LqKMhDK+r/YcHg/8R7r3UaFSp0SSCNn1hQEu0rEWsGtwSTb/AHm/v3Xun6iihkZSkkY0yCOVSCXD6eEDDj1fW9+L/n37r3S2xB/cJkVF8DraSM+ONFC6QZYybOfxex/r+ffuvdLTG0bSRyMtMqsZWbV5WZ0Rif3tP0Bt9OPp7917pXIoaRdUmlUUKHA9LjTzYLwP8fpzybm9/de6kidoj4UAaw1FWlc3BIPCkmwAt/rcD+vv3XunGQ01QGkhcazCusE6rFRY2P1+v/FPfuvdQNYSMxsjSLI6srm7zX/ToDnnTwT/ALbj37r3XREihH1oHBCs5ZTKGViV8ak3uOBYf7wffuvdT5KyonKvIxnMYVbm4LgrpOonn6ixP+B9+691EMkaShQ1irMzqeQzGMaEa9zx9f8Ajf0917p0hrZRLSxhY/HGmlmUKHkAbyWe3JsWIH+2/HHuvdOGWzlBjqCrragI9JTQyzz1Ex0CJYIvIbzclVckp/QEE29+691qj/N/ufc/yD7bzG0tj13mocdUmgmrIZZkpIYVcQpGhXhyDYM31Nrj6+/de6cdmdZr0rsyOmmo2kzNZTxNkMqQCZZphdtDfq9NjoB5A/3n3XuldtWrbNR5DPVSLPS4sOIKezhK6csRTgMP0mygkWuSSebn37r3SsocpVz1xztXSJDXZBwi07uENPSLGI0Hj+ouQCOP8fz7917qLlq/+IVVPRiT7WninaqqKcICks8Q163b+0W/Tc/QWH4t7917oOc7S0dbkHqTFDNVCZJKWP6CJpV8avAByukXH+vzx9ffuvdP+Cixm16CvxVFPJDks06LVTeS/wBlpGpozKOfUpB+v9Rfj37r3Qd9qb7xeLoDjaURTRUtpauqjYa2mYBlmVh/b1WDX/FuPfuvdE+3XuGHPrKa+V6Vft/uIio8gkZTYRP/AMH1Eni5F7e/de6KjvmibdNZjceEjWOkkMcc6yhgI0kJXVEv+qJsePrb37r3VjWaw8Ow+gMNjQkUJmxLTFVIjZ6qSDzVMjKBckrb/Y/7f37r3VfE+HlixsuTrA0EmVWeWjEcjNJLG8RUFrnk8c/W/wBD+Le690KnRGElpqzGpBTuZpa2kJEILuHLKqE3tyP9f/bH37r3W+78cKb7To3YFM0UqTLtvHMyyemTyhDqDhQb6hzzzyOL39+690LdbTSU0XkiTQAFZiSykksSYrH+hP0N+fp7917pLVrEfV5WkV1nItqKCwLKTySD9f8ADg/19+691JppdcRqBO7VLoYog6hkBDEoSG+pAsbf717917pMVcGqrMkzGSoi1et9Pp8gJNuORzwPqR/rD37r3TFkMNT1JjmkvXtJGaYiP/PIQ10ZWPIXgKR/xHPv3XukfT4HHxPUF6aT7mOao8wjBWOGnca+Sv8AaVj/ALe/v3Xusm2MihqjS07LoDqhWofkoh8bWRvrci9/9j7917pB9u7JE0cubxsSx1VO8xkERsXKprV0KWI02tx+R+Ob+690WfZ3yTfAGsw+5gYxTzyRrWnX5Eh8hXW5f6KCGJA+pueT7917o122N97X3fRLXYqsp6qGoRVjldon1CViWAVTcWBuOLj/AA9+690gO1aE122MlLQSRTGiMsiaG/cjjChSw0X088n/AGJsffuvdam/8035BZ19yR9J4WqeioXggq846uRIxdV8cRYf1F7j/H37r3VKOTxNbTRio8fjSSJVBY2MyMLo1hyDY8/7z+Le690JHQ2+avrLtbZu8oJXhXF5Wl80rNYNTyyCGoRR/SwF/fuvdbjnX/YWE33srDZijroGXJULzXJTUplULEUD/QX+h9+6908VuGSCopKQV1M1wKmokjlAYRGyyWNx/QfX8Ae/de6If81+5E6y613DiqSZpazMTQUEeghT9lWzl6lhKt7My2AA5BIN7fT3Xun34Fdh6tp42NpnIq3hamWSUP4EaQMYZRflkVvGxN7m5/x9+691bttiofIinklkWfyv5II1CCOFQPExWw4J/JuT9bED37r3RjMVJNBAI5ypR0ijiVgNL6QNNio+o4B/JP8AU3Pv3XuhOpawU1MsT6lCxl5GVSosbqGFvzf6D+nv3XupOMrqaaZJdCiSB1ZPQytKCullH0/V9Txf6/T37r3SzGUo3uTeKVxoUSngWPoX6/j6e/de6ZsrIzCJXIJeOq0tEAoUlCBYKPqwc3P9Qfp7917qtr54/ESh+Q/TW4NvxUkeQ3FRUs9VjMg8az1JeFDUpGHN25PHH+H4Nh7r3WjBvbZ+5+rd85bbmTp5cdktv5OWCVpYJIZE+3l0q6kj8jn8D68c+/de6vY/lmfKakyVcdl5qqiSajjSKlNbK2h5g5VDC4I5ufzzf6e/de6v4zWLouxdrV9BLNDNqpjxKsd4KhY1vzb1Ajm30F/fuvda6fzA6b3BiNwZiesWkjhpppmgEMKUymkQjweF9OlmP5HNv9v7917qtx0XHVSieWohUxyLIjn/ADzXu6xy/QAcrzc8Ej37r3ULKOkbJkYKs0CwqHgUgRtUOiI5U8Xb1KBySCR9LHn3XurFfhz29iN7bdm6WzsEKVEcM0+1qyobQsWRdDUU9P5ybgtLGxAAI0kggcH37r3V5PRPYNB2Js7/AEe7pJotwbUkajr4VmBWop6WQ0ulvCTy+kEoLWB130kD37r3RncNh/4BQvLBRiGCISU8IZAFdY/VqUXPGhhp5NyP639+690GfZ+4KODEy0dHIkrCwVmPDsFVhM7fUNyTxa9/9v7r3VH/AMwd112cro8RBkZaiOj8kk/2oIWnDuYhqI4N2LLzewsQfr7917qintVMRTbknjqcj5jSiVnVLSSx1BfymJmH1Gom3P04P09+690i8Y+LzcsJqZhQQxpr81mk+4aM3ELXPpdweDwODb37r3Tnu3aU2HIgeaCemanSeCaBjMSsvqDkKTpYA2b/ABBt7917oaPidtHHVG+5Mlm45paXHUMtRReGpi0ipY2V5o3N/ppFuLccE8+/de6P3mtv5nLTGtaaCSgohBGatZQ8cYqW0U9OEe9vppYi35IPv3Xugnr62eKeTGrHLHJFPJ/lEh1RKgJVhET9RwQCbm1v6+/de68amemCyrJNVSiJfCSyJHHILMroR9bcXtyfofp7917qRUbiqSYLsz5BYwRHAxVYSRZnUMTYn9X+uffuvdX+/wAn6u6hTEbhyOYnxh33U1krSzZL7f7iKipiyGKGol/TqFiVA/F/9f3Xur7ZOz+vqSjaCXMYx1VHVUSohYyGnQOhjQk2stuRbn6WHHv3Xuq+e1/kTsn+8eRjgy1KUhV1p4Q6qNHnLWcI3pP51Dj63BP1917opma77w1VXTzQ5iEPFIXECypo0rMUYMfz9Bzfn625Hv3Xulany12Rj6YYtq6IzyRxLGi2lZp9Gt2jZACOeGDN/Xj8e/de6SM/dWP3LW0L0ksESTLrklMyKjKFCyMWJ+oNwQeAeAPfuvdQdzb6gooXqqXI4wtJH4wqTRBw6oJFlLXBsfoObar8e/de64bD7tqqoQYiuqWrUSYR+qVpykEr+QggnSblr2+gP09+690v+yOi9n9pYh6yipIqTLPC08MnjCSNMI9IJJ/J4IJFyD/h7917qvXcW293dF0e6psw82Pw8eMqmnnSXxLNC2oJDDoP+dtYgfm4v7917qkXNb5gm3hlty11bLBjIKyqfyyswq56dZTLG0mn8sbRlRxYAkXuffuvdFa7W7W3J2dkNFdWzthaMyJiscWP2kKFjofQttRKi5JJI5AP0A917pB4vHUdNSGeaWnlvJ+21QZk8CKgkkjEUZBflioPP0HPv3XuoE9X4auSVIxJRtI708YDKyLqsFUP6rc25P0+vv3XuhI2t2fkMBGiQyyJDcWp5AWVgG+mlbj/AAuef9Ye/de6Nr1r8gclUVdCsVO8Nas0cKK5j+3kRjzIYiLXA/JFxxzyPfuvdH/6b3Kd0do7VxEEPnrkrYMlW1IULD49WpowbWspuLnn/YW9+691an2RnKzcUtJIZoClLBDG5pgheKngjFOYyCLggDk3uRa5sSB7r3QN0spglZFrWZYnHlWOB4SqhiGkB4BIH0FrWvb37r3S2p5JqejNZBFOaaokZI3lc+YD8vGL83/IbgfQfT37r3WKpSOWBZmCRy8gBf3LHxaWfS9/rbgfQfgDi3uvdBzXYaHzIrIFSqM66pYZpHgZUuJYnkuBqI/Fj+P6+/de6Sf8ErVkp5RA2pInkkcGKNplQaIg0hXkm17D/ex7917qbT4Gualmkk4Zm1RpTpqnjkZbhWDX4vzx9bD639+690wzQikp5460VEdYrtojl5WZkXxnj6KRY/qtx9PqPfuvdJ+CKNqhJJJqeOOKNhoNwSoN0iMb3PpJPPBPJvbge691Eq8hTxzCUlZXWO+iKCxaSJbB72uNQIta3Hv3Xumc5JImDFi8pmBX0AILFb2Dc/WxPP14+vv3XupceXqoZT43+2dyZUENgiF2/UuofqI/4r/h7917rMmcqjIzM0heJmVZ5Wd2YAAaEve9j/X6e/de6Ucm4qusohSiISlhHGLgciV1VbchrkHkauffuvdCDHWzTYejxv2FIkkZjM9SdPieKNBG6JoszFiNRUkgG9gOB7917qHUVsMASmVGVJ1A8K+cWk06AyzSGwvwfXcG97e/de6XWxMNC+mmnxzsHlN6uPU8upxYFAlgQBwwsQfyDx7917o4u1urpDQUYqII1jqD+xelMqa2XUspjUWFyb2tYH6Ae/de6bdzdU1DQE/bOJ4tcbPoRI9EJ1RyaSPpa1rj6+/de6L/AFuGpsNNNFXJUS+QuxYSBFLElSodWuLW5sQbfT8+/de6EPbW66THYGXHTRinVQ8KuQJTVROLrENV9JtyWWxIBBJt7917oH8pI+Tq2ngWNKYF0UtAzkqSeQAQoDXJ4AANyOTf37r3TMcZ4UlbyK0rOREspHrjY3IlY3IUcj62P5/r7917qPDiaWIVDsjNOFBIWyRXZQFIe92+pt+P8Lc+/de6k0+PqKaSNqdxd4mIT92QIPqWLEEgj+g4v9fp7917pQNSZSno4q1mFVTzOUaXToBZOSjRpYgHgEi1/qb39+690ZPpLcmAxmVpl3GCaCGFpBDEkoaSsGkeO6NqAX1fmxPP+t7r3RqaDN4uveaahiYRM5eFVQKUQtdC6/0IF7KOPz/T37r3Qcb4kirYKpXQmSNhPcSrZtb8sAR+fpb6jm/PPv3Xui85WknpK+Cop4WhDMjafKXdLroMZI40gi9vp9D9bEe690LOM/iGa25W42SaRElgkgDOReRwp0IWlBHNvr/vN/fuvdUY/InaWaxe+8vT/ZN+1M5edzI7RyvISt2jNgLWH5B+v+J917oEJMTXYylpapwrJUSFkmgljklVwLMso5Ci/Fj/AI2NvfuvdDRsqdqfGhvu2p62pZfKHC+CRGHojlA4II/Nvr/r+/de6WFX9tUiFnkPlp4ZWNFGSWaQkKSgHIXn6A/T/Ye/de6zYrFQQr99XJGH9fiCkFhFb0RgA/X6XNueRc2N/de6w04psjkYo3VgyAF1YQqDpcamVXBXnj6D37r3TxPPQUz1SvKsLNeM2cgq1gIyoB/SB/S3+Fvp7917pjWuq46eVccks+ltSzwx65CwIV5BI34A+p/x/rY+/de6fDLnMpSLGpiaQQqlNUVETLJpAsyRyC17n6/X+nv3XumDI4+tw1K1PURmKpq1LvIjWQBgQpVb3HH4uR/X6j37r3Qb0dNTQZOPyVgllkZm1hmazRkBlkV/wPp9P6cD8e690qK/H01bEqvX+On0qXUAMI9ROkKL/T/VH6/k+/de6ReQxtFQFIUAmhkJcOIGZOb3VrEDi/AP1H549+690HuYx1NU1ApjDTxSVSmOGMBo9asbFS39L8/W/wBbe/de6BjdGIpcGrwMlL5CHuYAJDGBzoa5PN7cnn/be/de6NT8b6mNaB51g1UkfgMpCxr69OmOx+oub/T8/T6e/de6M3W5ytqQVeeeCCO8EfqYiMavTEmv8E/7D6/W/v3Xukm4Woq5J5RI7U0umYMpKMGexOoc2tf37r3TvRyyGvSaBvt4olS4X1xkq9l1KeCw5PP+H+Fvde6UtTWz5Mw0jNJW0iFmRylhTlmDStpUDi54v9Dxf37r3UoY2OFyWh9IRZADwdOkaUZ7XJN/qf8Aevfuvddx45quIpBHfyWM6SOzGGMAsDGWPAJuSb/48c+/de6SNVTGSsWOW0I40q3qtGDYMB+DxyR/sffuvdLbF0tJRGMNOkscyIBoOhkVxbTdbEi35/H+8+/de6wZ3HrNUskKEyOyrA0bWSJQo/ddhwTa/wBfz7917pqpo4qaOGnul4Xcqt2K1DkXHnZfqAebfj/be/de6SuUmqFaoZCFaOS8jxNpjQMOQrN9R+L/ANfpx9Pde6TGOmyOSkqC6DxlrJKXVQNLaQSv154vzY/4/U+691Mpcjk6SQwVVXM7wz2Dgk6WtcBTbgAAD/AW9+690IGOzlXUu0UEkiVLUumdFADVPJDlm4IsAPzzxf37r3XKjLVMsZkIgk16PEFb6p9GLE2+p/2P+8n3XuhLooJnpw4andyqM93J0aW5cD+twfp+ffuvdDHszKSU2Qp9bloFAQktZPIyCxAP9OR+Rzxbn37r3RocDmZ5Suk6IXjDSNpIS4GlDpb6/Q8/639PfuvdAL31s2Dc1I7xr+8g86zLHyzi5Yggfn8fge/de6qd7ezNPtfF1mOZFjASTSjqDLLUA6fS30+mo82+n0+vv3Xui9bAmwlVi1rp8oJaiR55Y6WmaPVHUmU2gqKZxdQUsxYG3PHv3XujFbWEGcFNBBK0LQBkpYSQrRkEO0aKtwWe9tJ4A+n19+690s6jFpjazz+NnQyohlZVMkLPJdgUY2AUhgf9hz7917oaNsbFz+6KCqrIIo6HH00aqlXPMkJklnk0xLEhOpi301AWH+P4917qJkcVW7ao5YC8VW8uj7uKSQzBJYwBqiYgC30IvyfyLW9+690n5Xf7eJ/tWCEFi7IyF20E2Ynm39P68j8e/de6hy1U7xRssKvFGrPJoFrEqDI4ueOB+fx/j7917pQbZymLrHMFe5oqeWEqjcoJFRtaAIf6tyf6nj829+690qNv05fLlcfkIysTTGISE3CtwxKn6Dngcc3F/wAD3XulduHa9RFKmUSpqKiAQpJIxUJD5iv6CluAtgef6gj37r3VPfzp3SuiPDvXzFlklLJG11uQQNDpyRcW+l+LfQA+/de6qgqG8SEeQJr1FiBf+hA1fj83Av8AX+n0917pufWQCGRV8ZAYWClmPNrf4AH/AIr9T7r3QibE3vVbYqQXJekd1FRACRG8QsDw3+sf6/70D7r3Q3U6bH3PMK+lqIsfM0ySuk9iHaUg2QcD6/n/AA/pz7917p/yEmydr0xllroqqt1EvGpBW30QKPx/rf7Hj37r3Qepv85zN4+koIooYI6uAKwUamUuSSCpH0A/334917rZJ+EVfDRbaxMMswq6SSCikm8QSMs5UoIwGv8AU8M3IHHv3Xul18vejY934SXOUdBKUTQZG0gMY4iztCdP9oMSL/Ugj/Ye690AXwupcxsfc1XSPTyQ49nXyIrALxI3hX1WNlLEn+oIv/Qe690cjfG6E/ik+ma9L5AgpiTcEsUncBPzxq1Xsf6ce/de6LhvzcVPUVCrRyRVaUzKackM2liSHZ2f6m4sBx/X8+/de6Qe2snVZSGqeokDpBXLTqmvXI7yAmN4kexKKeDc2/BvwffuvdFx7XpJ4K2VYWWJZ2VrxsBeoErmWRNX1twfzb6fj37r3QDPrpJp6ipfUh8mmrMYeN2VFvIo/J+otf8AH+Pv3Xuik9jR0H8Smq3rGmqJpGljiKeO0Tcawt/rrDcD8f6/v3Xug7pqpUBq0TXKiH9JLXHAUuD+frdbg/T+vv3XunM0lUsjCWOcGcJWsxh48UcYZ9MZPAtwvJ5v9ffuvdSqWJY56SZCtRFLPq0yoQZWCgq0q/0s1rfSw/2/uvdLtZa6CKQwaoatpIpKRKRQyRR8l1VeAL8Dn/igHuvdLDb1SqRxSz/bvUVCyFYWkBlSdVAZHQX5DC9ibgn8+/de64ZeoyMDh+UkYFgXYho1Uaiisfxfkf09+6917a3Y9di6xZy0rhGIlGsEyKCFEYYgX5F7f4+/de6PHsvfGL3TtqOOoqUTIxq8cdOFRTokjGpWZ/xzfm17e/de6aq7a+upSppQyyySF2bQZVZEAYEJc2AN7j/Y8Xufde6S+79my1lDUwQ4qasrZbzNVI7RxGQLfWI2BstrA3v/AIf19+690F2FyO5NmvU0MEcJoJwqVE00Gt6N4mDskMxZTxcH8j8D+nv3XujX9a9lrnaaCnmr0SdF8ZIkYSsqaRpCt+L/AE9+690YilzdR4wzRho1aO0aSDzSxsWKtra4Avfg/Tn37r3UXJVNQ6wVFlaQyXalUkaI/wBQYEk35P5P9b29+691Mx2XkSOoq5a1RJGEMULOysqj6sqKQOD9bg39+690K+2O3JKegq46iqghjYxAgxqJi5squoLAAfkk3txz+D7r3ThX9w4fArTZGWspq2oi0fbvHJpjV3W4aZxYEmwB1AWP0tyffuvdF47d+YtBUtEaySkhp8bC8WujmWUlQ7F2Z5GNjqP0/AsOB7917quLs35iy1FNVRYyeR6Y1Eh8mpQfUunTISxJN7Wsf6WB9+690QbePdG5911cgarljo/ILx004jaWP8xazqIFib25P14HHv3XuktRLS5KrllrHenjfmmjLNO6va4LA34J54/3i/v3XuljhcELGJVOrT5GdyFRwOLFW/w/H+9fj3XuhQxdOsdN4zQwGFk0ioiYIyoCRwOb+ofkE/W30APuvdKalp6SLxIZnkZPW7K6llu2lI2QWuP6/wC8e/de6VFHH5WbyyPGDETAdKPHcA3GlLMCSL2LHj37r3S4NHS1GIpI3qVd4FEqhYXSRGuCxcgnVYDg/wC9/n3XupVBJWfwypo6CpgrY4yZWgUrFNGpFjM5YkmwsLLbn6+/de6a0kiq/FQVUhpYYpDNJNJE3kZ1FljjsQb3H5BHNgPfuvdKOjjx4x8MSGefKSzsHBjZkFKBdJgfwQeLf7xf37r3WOoWrxxj0mJGqopDK2kyyvGLoEbQp0X/AB/X68+/de6RryZFq1nj8rRU7BwrM5W36ljc2UWPPHHPHv3XujufGHfmw9v7jgm3NT42R3ZAYK9orICPUsgk45vcAc/6/Nvde6vB6O3R8YNw7gpqqWh2y9dM0Y01C0sqJMOLohFvoeLWA4vxa/uvdG9+QO4uhIusa6g+w2zKgxz6UjhpAS/jOnSIgCGve30H59+691rJbmjp5txZiTCUYWjjq5DRoEIVo2l4jD3NlI+trfT6+/de6HvbOMp8fg46xhJSVTR6okVw0UEpXUQzupI1G3pBt/vPv3XumWrr2mrXk/ymRyNLsAQin9TmF3Jtc2vxb/D+nuvdL6iqIfsojdXaREaVXkWUIb2WNVjAIJt+Sf6e/de6NN0ltymlrEqqnHyOqzRzOtIquamm16nQKxvqUfUhh+Px9fde6NjuSfbTF48TFJBQ30JHUJ5KmN19M6Fr34IP1vxe39PfuvdB5WU5qitPDGJXVi8bRftSQ/kOha4LfT6gj6Cxvce690l5MNUQyJLGgV5tRIkHIkLck88lvqSBYfj37r3Qi4vB1lVi5YZCsStHdEQrpUqeNd7kcnkn6gf0PPuvdFv7N633bPUyT4ueRWZHUwwNZVst1ljlQDyEEcqCCL/0NvfuvdFRFVvvb+ZkWrearMRaOWKYO8QYLovdSpBFxwTx+TY+/de6fNp9l5mjrDS5akeWEPIqIllazG5uVBBa9vr/AI2/r7917o3mws7RGGDJLBCsjyWaJZmWSSUH0K0bm1lU2NgPx7917ozGKTHZWme8cKz1IIkBv4Vib9aFWPBPHNyR+P8AH3XugM7k+PeH3Rh6yoFIIKyGMvTVURjjj18FFbQt3AH+x+tyffuvdVPb0oN59TZKSJ5ZTjIKgus7FgfCxChIwhAKrzf883P19+690otkfIzcVESmNzMjt5NLrNOWVo9VmjgJYlT9bci3HF7Ee690bHZfyB3Bl5pFqs3VQxKBLTxRyFEkkhXSsOtjYBdTE/1/qAPfuvdDBS917vjp6iL79pHjVNEkNRG6ciwimZb2IBA4HPFvfuvdCNt3s/cWR8X3NYJIxEZERpNXr4BaMOeR/UDngWPHPuvdCvtHfk38Qp58u3npY6qMypZAhiJJ0CLk3azWubG30/Hv3Xuh/XckeQM1fhWWko1nN6WvMSSFQAVaE3Bbm+m1rcA3/HuvdCDhNxw1qxw15UlW9QKKsun6oUDcOWIIJJ4FrWuffuvdLaFlMjmkESqsaulMzamGkgeRjHxqYEkeoj/D6e/de6niBbgzCdlmDMVpipZy1isTNay8nj0/4WN/fuvdIXLZmKGpqoRFULHRlHj8iASRjSQ8Uw/BHAA/pzyCPfuvdF731uOX7kxmaZPKI3RXiZkMSHUzqoI/Tezf7CwH19+691Sz819tNmmlrKeWSqqKWqKq9ODHVPA8gNjpIKr6rAc3A/w5917py+KPVmT3CuJrJ4ljNDFpEs3k8cXjUM7z2YXFgotcG5+vv3Xuj5drbEwue2y2KqKcykRFYpCi2J8fi8jhwTww9H9Pze/v3XuqJu1dvZXZW4q3E5GFVQO321QHbU6vMwBUEgG1luALc+/de6Q2P3JBAWjnlRmp2TWQwDFQWF0Rje/I1C9hxcW9+690KGC3fHSMEp60OsUQZ4ZGLGNpbnUqueLfgc/n6e/de6NH1P29R4/IY4Vtb5QqBJLOY0MkkgVS0rE8em/Fjf6Dke/de6tH637ThrKeKviq/JErLCpjkeOnUavGsXjAI+hXnnj6H37r3RqsRvmsr2hXyKkcRZYSWVihICsCV+tzxc3Nvzc8e690IGJ3RUS01RSxKkiyfstIQpmDE3CRNfkE/n62tb37r3S6xWaYOf4nNUmfxJBGJJCqIYWDRow/2PAFvqfr7917odNqZeJ4vunmj8DRmARs7FpWUnWwIF7DVxc8j6j8e/de6cEmkE4qKc3Qzh4lW6si8j0k/X8fW/N/fuvdT6hp6+0ssayyxSBFXx/pRbcyOLAX+lyDfm/59+690DW/OrsXuilqm+2p6OuRGdZfEGLszakDyAEEE/QD6fQfQA+690QDdW0MztTNVdNU000MLho46lmEkUkfBcCNlLCw+n04PN/fuvdBqskzvLCKgRUiuREk/jDCS93Yg+q36QPp/sT7917ppytfFK7pDTQlQBAZEjALsqD1ODyf8OR+fp7917rJgKVZ5Y0/zixLqMUREYWYsbGYm97j9Rvcfj37r3Qi7y3JNLTYnHJQ0tC1DTrTSVlIFU1SW1MGK2uQD+b/AFt/re690l6VYZfGkskhiUmQAC8kjIL62FrfXgfj8W9+691jdIjWFfIKmAyeSWHSPIoI1Lwx5Avb+v8AxPuvdP8AQ01JSlXpdatLHKrBlLSogcnxgNfTf8f4e/de6wTQsTMqQhnaRXiVXUMhBtfV9Pp/X37r3UpZRFFBS1MMbimcKFZIzNa2pmDpZWAv6QT9fz+PfuvdKappIaSGHKRU8FXSVECyUUyI8oZ4TqeOcn9BU8aeCPp9eB7r3SENY1XUzZGKCIMXMdQijQgLXXUIx+R/h9fzz7917rhLQCqptTSLBI1pFjTUg8aXNgW5BI4Nvr9Px7917pEZim+3i8wVyDIE8nivIr/VQrm9zf8AP9L+/de6TscsyjRI0nicMsyqpWZQhB4P9f8Ajfv3XunOhkWpKiGRYoy5UKQI5VKKDqdv8bf7f37r3S3pq8JTeFHWodx42XmQkMAjG/8AsePr/vfv3Xumyq+6hqnpchFKHCK6LISZIYCNYFybAWuf62/r7917prrqYwzI8dRBMZIgVWnvZCw1BHv/AGv6jj/effuvdKGloa+akiQTwwy6pF9SrrfWfURcg/Qn/W9+6904UlBC5aKWpljqY0aFJVBRiVuxKyLe4/2H+t7917qRHoImgigNRJEVSWZ2P7ylAxOo8k/6/NueffuvdQPszqv/AA8W+4vbUbaPFbw/q/r6tXv3Xuv/0Tjw4uUPLViZxT08QWCBwylHVbOPSeSrBhc/8Rb37r3TTFE0TSFfN5JJRJp0BEkLMWZ24AB/HPP0P0Pv3Xup0UazksySEs7xyPYeQSayUF1uSgFgfxcG/wDU+6906xA0lL4YC7TNqJIAKrE7hT5ibG2qwFv8L+/de6zUlJSTxzyVcrQxhdA8jNoeQeogFR9Rb6k8+/de6xDILEUjVDLSx6WR/Hqe2u403HN7cX5v/vPuvdPJqCDM9DAx1xg+CwVgHALF9H6gSSwFjxxf6H37r3S7wkRmVp6qBWDw+KIzNKLgKONCA3Cm45/p/T6+690JeFWWNdBlsCIhKWZ1XS0SnxBBxa3+H+PHv3XulBFDBAs8Rp9SysRG6m6o2ppeLfQkEG/H0I9+691mGinp5at4GIDLDDIJB41cDV4+DdbqeQpsfqeTz7r3UeJGllZtPijc+QWKBgrqFtpX6C9yP6j1ck39+6916Y2YLETLLERH6LIQLWMoIP4PBJtb/Ye/de6xQQQ+SRmGiWAo6l/Wwd21Mb/gm55/p/vPuvdT2kmfXpARQzXAJACn6kL/AIkXv+ffuvdNzBfJps/NwCOAX1agW0/4mw/2H+t7917p3o40d0NmJQHUUQ3DliFTj63Fif8AH8+/de6B35M7ootodObyxlLXw0mXz2ErqSAytoMMVTEytIHJB1Ak2AH+PFvfuvda5GxMbjNrV7S0rrkMvkq+EzzNToGk02p9EVvSB6Bcj6/Xkk+/de6MH2vmaFtm6shVSDIUlfDBDiabxyVNTNPGGDSkfQAMBx9PyPfuvdEZ3Lu/LbapqHAY2VoGq681bU8k+lyE9aIqfnlj9eBYC549+690v6DeFbjaaCsrqioqzNAsQkqGt9uYLSoSU4e9+OTxYG1re/de6eKTM5KSX+8lXGZaWZUlFMFcO0gT0iy/ggrz/sT/AE9+691mxdXUZSsWshpnNTLUxqsbK62aF7yAM49QNwbXvf8AwHv3XulLuTb9bR0zpTzEVVeGqK8gEPC7CxvJxzpt/sP9t7917osu+cV9lCiWqPtnVnV5FJjnnAtI0n9Re4vf/H37r3RZM/QVWRqKtIneOmhpRM2tvG0rUqXZYnJ+gsRb+n+JHv3Xugq6jxi747aw+Op3doGyEEE1OfUfHDKHl1AEjSNIJv8A7Di3v3Xuj4fKrJenHbdxcqy0yU8cTLFdY4xSxLAxb/X03/xHv3XuiXZ1pnfHr5GEEMEVLFEIrSJq/bkZNIPFv6H/AFuL3917ox/Q9HDQ1+MlUKxjzVIpqJzqRIvMdIkQ/QmwsfzwT/j7r3W9V0HDJ/oq2Ows6HbOLqOSzqspgBUX/wAfqP8AX/1/fuvdL3NRTzoLhiCwfUH4BHHKj/fD37r3SIq4PFPJJJI6maPxkRkljdQACACLf19+691gRaalovJIZNEbqZg1431u5jjjYg3H9QBwfqfrYe691FfHGesSYLM0SuCyyEhdJUFTpJ+ha41f7E839+691Or6WKhjjnTTBLMEXxEjS7EgRlLXsQ4N/wDb/wBB7917pIUyI0Ves0yOhkkWZ0/U1WxUn1j+yGJ/Nv63HPv3Xug43PtibH1qZuk8rVVOj+Fact45kuSImW/6hc+qx/x+nHuvdYMPl48vSS01TK+otJ545JFN2lLJIh1ckgfUW+vv3XuimdvfHen3aMkMWYaNJI+KrUsTMgYsUDx/Vzckf4ED37r3REEk7a+PGXkp6qOtyO145ZKqjqFaXxRQ/wCb5vxwLg344vx7917o9nUfZf8AfHbtX944ljr6QqdQu0KygOok/PBNvx/tvfuvdaiv8zzHVdD8o9xzVEZURiAQPpZVngBUoAW44DWv/X37r3RBY6iSSJjMjVEMYGli2pU/1KgH+gsOf9jz7917pNOWWthewVYXaYDgLfUOTb/C39f+K+691tbfDGopM/0ntuvaKOWqgx1PHBGXRQohjAZSD+CBcn/E3/x917pe5rcsku+48VKwp6IiSOXRMRUvK8EtSsgANhDEyBGYfkj8/X3Xuq/vmfgxm/4XSmo/iBaSRUQTF9c0iAKWX8lR6CfpwCBb37r3QifB+H+7qrTVf26CBwI0mPpp3uLsNYIN7Dj/AGH4Pv3XuriNi7iq2lY+al0iURJJC9l8SiyCJR6fVxfjk359+690cbY+elaNIZY0LUxMqSyfuCMMxYIxYEeq9xwTyPfuvdDElSWZKiZbRToGKty3HANvoF/tAccWHv3Xup9C8FS4qyCiwTPHoQkrI2jUjWt/j7917p7lxslesNQ00vOp9IUBhZSQP9uL/wCtz7917qU1Pek8jMxdFDKZ2UECMcmx/F7nng3/AB7917pOQV7CWOKMQyFZGHr5jLMnjCtbkjTb+vH+x9+691ra/wA3P4G1Nfis93HsKgh+5iMtZuKBIP35nZVfwxIgP+pBUj8W4+vv3XutbLrHeWd603ZjslSz1VHLj8nFUVUUcjQuGiFzE44/SwNx9Lgm4Hv3Xuttj4T/ACi2R2xsKmp5M+p3SkVOMnRyyq0rL4fHJIQfoTZSf6n6cfX3XuhQ+VPUOG7E2SctSUK1VdiElr6aHh1qzoLlJD9dJT8cG9wD7917rWZ7T2FnYc7kpDQNj6ctMY6VCqxUxE1go1ckW5t9b2vyPfuvdAHMZMtO+LqHKtRErGdV7WWz+M888G5/r9LD37r3T5sXc8+x9wYzN4atmpZMVWrOXLFWKRuBIiNe/qK6b/WxtexIPuvdXR7D7SbEQ7P7Y2hVVVKYYYDuqCZVYTTtqpYqgmJrOI0NPDUI66vGUfVcEH3XurVcP2/Xbr2vhtwUmRhho85TRx06iaMtr8aztphLehgpJuRYixN7ge/de6SG49v5XIx1FXHUiWiWdJIvU0juQ4EilkY8EA3sbD6fQW9+690VjenR2H3TLm66ouJqmJp5/IPFDFTwsdbQ2I5AUCx4vz/j7917rWV+T+IweI7OzmMwUHjp4K6Qh5wwErCcozgm99ViLc8W/wAbe690BNDTTceNRGoCsxYeghSTcf05N7ix+nNre/de6W1EleaJnhlMkbwml8bMxQpqNiuq54HH1/Hv3XulN1rvmfatTVRU1N5p2mGuRQwaNVBDN6eCT9Tf/XFvp7917o8uyd81W4sLKstXJRRNMhDSSMIRKoIDyrwDa50/UWtb/D3XumWvybVFRU09KFcLG1G1Q7OVk08Xidrm/wDj/vV/fuvdJVsx9pURUUcVVVyBA4EjSaUKLYmJgxFh/jze9/fuvdJ6r3UFdQlQxcSuHkpw/lKFiGjlY88EAX49+691mwna299g5SDcWxdyZKhrEqjJPQRPPDRmGJPQJWQgMXa4P1/pyffuvdGD/wCHIu26DbtNAlNXyZp2mir56ieQwQxKQYlpG5LXvY8n6c3+nv3XugIy3zV35l8lV5HIVVYs9dK61DF3SONg/qCgC2kEECwsfr7917pJS/LPegmmNPWSMLKtSfI15ryXDXINiLgem39B/T37r3UBPlfuWFxUySVDSwzGSJfLolcm6/sgC5FjpP1I/wACR7917paY75tbtRaOGOeWmgQWRUmBNtfqDOwv+r682vzzz7917pdY35ObmzmQoqSpyVVDFUNrMhkldh5WOokg6R6bCx4H4559+691Z/1Lux8jgcFkqHJCCml+2pKid6pZKuarJt5BEQTYG+pi1gAPyCT7r3VmeC7HXbUOLinzC5SeooUkcPEkbxmGTwhI1UvfUAHU3N0IItfj3XulL29sTEfIPrirwMrU8NRUIZaeaAR62lMd1Vreq17BSb8D37r3Wqr8ufi53L1puepOR25URbUhlApK+likFOy20+WpZP6i/Fvr/j7917ogSUjK8saayqSHyaXChGI0nQCB9T+P9ieffuvdTIMMshcswQgEBZG9SgIGB1La1+ORa3v3Xul/JseCKjgqq15poftaerkmSEpF5armKljnW4c2JB/JIIuCDf3Xuk1DgIpJqtI0AaFv2Ve8gtbUCXccAC1iByOT+PfuvdKvCzpt2OQ0xVshMscn3LgiOnAAUaWB9P8AsP8Aip9+691ez/LZ66jahzvYWTjmyoFKkFOtR5vK807XlannkIUC3IH9OR7917qyfM0NBW080sMSUIWeSOVURVlbyNZiXXk3X8/gXtYk+/de6CqrxoEkyI0uiOXUj2IEkX1sD/aFjzqvzf37r3TnA2pYomZzDAjJH6tKxg3ZtKn6j37r3TbTB5qiWSSSJAkv28TMkgjVVXysxQkrfSbEkf1I/wAPde6VVVjqXI4qLyTiadrGBIAYxFDqLBW021Hnlmufxe3v3XumzG4GavqxEYC6RJGghlg8jFhIXDRabAcf1IH9fqffuvdKQ7cnpsnPT/wyRYEp45JcghWSHRM2nwPHCoKlW/tH6c/jg+690HfYOKxGPSumvDUyU9NFcwMrqruQWN2sWNjzq4vcC3v3Xui0VdaspllgSCKMMxMjAPIt10oHYgjhLBQPoObA8+/de6YTF55YUmSoilBvC6s0YCxgOHFrXDXsL3Fv6WA9+691Jq6DSrzQRm4uDTuxkCBPodbG/IF78/4X9+690y0jzTvOC8fjSNmJW4Mek20q35/2/F7C309+690JuOxlCMDPlImSbLLPLTtSyKF8ML/oqVIIubW4N7/1v7917qHHSSxQo0ksUheKOqvSuPNTsFCsGiPp5sLgj68/X37r3SwwmWmjlp6en+1QOtnNZGkpjjX9WngqdTeoixb8Age/de6fqmlrp/J91F5RJNEWeGH9seQnQ4D8Wtbgjj6e/de6NT0RBBCjRV9BHWTAFIzMSvhMt2FRIISABbkAcc/S9vfuvdWX9f42D+EQ28LxANZvGou5HpIvyQoNrn6/4+/de6Zt/wCEhaCZVsnpkRZFEVtKmx9MlwRx9ByR+b+/de6rz37gk/i5gRvKdMk2oRFYvIg9QCfS/wCDbi/Pv3XukNLtuvlMCxQgwsqvqNxEiAWHN7XB4v8AW/1NvfuvdSKSgqcVUTmmoIKs1VN9tUtPBHJSw/uWL2kDBLfTUoFr2uOLe691iyG26CtilH27U1REAsDU7XomDLqZ5QTquzG11PH1/p7917pPQYx4p5KOajndEVD5WVlp7pa8ayC17Af2iSP6Xt7917p2kjgjBNPSCnibRqDM7lbDnR4+QCf6f7H8n37r3Ulqar8SsqqaVr2jDMLSfVZAqm3+2/2N/fuvddYSaox1Ssil0qHYokhlLqyg6LsOf9a9zfi9/fuvdDRt7ceRhrVUVINM5jExEjQFHdNISGIH6Xvc/wCx/oB7r3Q7VePpsfNSCpWirZqyijrNLHUsDzLbzHTbURf9DXF/wffuvdJGr2os0yftCqYSGYrGEijEc12MoVAP0gjgcf4e/de6HnZO3se1ClPJRRAhgw8oNh+UbSOCbni4t9CfqffuvdV4fP8A6cp8NhajceGo4YJqiNpKpzqRnsvpa8ZBI+tvr+PfuvdUlYWoEcFVRzolRBrWaYuTd2jbT4ow5uQCD/UAX/F7+690p6LLiWppqWSeOlooTrtoTSqBfShYre/0/wBb/effuvdCNtuBKyseqWs8kDRBFZvSQCefUtja/FiTz/Tn37r3S8mgko6yIOsFTCANISRlDNb/ADkjA3Gk8cWuPr+SPde6T9XQiTIvOgZYRYI8aKxLkcIqsLWJHBNv95t7917rHVYvG1pUzVMgmdAjxxzEMhF7grc6bk/Tgf4/X37r3TlSA4OPQsxFDGBqCli4FjqBK39Lf0uf6n6XPuvdOseUOSdWSN446df8n8ZPjKH6mRfx/ibX/wBj9fde6TmfqlrF8JWQSQRkKS8jPqPHDtcfXkD8D/C9/de6Dw4KRpmMU0oaWyTGVFV4kP1UMP6/8j+vv3Xundo5xBJSJSyT+BVjV0ZkBX8XkB5v+Qf9t7917pKskqyTpW+R4HZUjQPdYWY6TZb39P8Arfj37r3TLvbbeOihpXxuZD1aRpIFs9wxHrjV7WX8c3t/QcW9+690W/dVDUMJBVPdhKFepTVrlFiNKu31seGb/iLAe690bD47UsFDhJVeKR9a3VmYELIF1Bzf625tf/iPfuvdGUgpqzIo+mgJgS2lwCwDDgl7fkW4JF/fuvdNtTLJSmoganjMcsYjkKKXf9s38hDc3PFz+ffuvdc6WVnhdqaEI7FXIKgfUfqsfoDYXHv3XuvYjNLiayeaspTVU6wzQSwxyaXSSQGzlV+t/wCzx9f9Y+/de66jytVkJFiSV4qSsj1Rlk0yoqEkCViNQPAuLj8cW9+690+sMhQmn+5leKaoiZSwkjXXEbeMBprqPoL6QDc8m/v3Xuk9I71FRI9yxDyJLUlQ2kjjQyn/AKGB/wBb37r3TpT1FN4nSKaKREVUmkja5p2VgdLPJ9T9bWN/zYi/v3XunqgyVLXxmSkJlkpp0hqIyp8jXFiCo/T+Lkfj+vF/de6m5PFO00dSKc00c5NzTxEQIWTiA34BYXF78/nn37r3QdZvEBKkRwVTSxsiyvFqMTR6lJdJS3BIHH0+nHv3XumaCnkp6aY0rWQyBiAOUAbUEBa9+b8/S9/p7917rPi8bXT1xq/EJEEkbTl9LEMSArWkAB/x/wB8ffuvdPeXFLSVEslCD+2UUNCx1lmUeQkcmxN+Pp/UW9+690k6qtlaSKSJ5I5UqVBjZpALMQQwBJv+QeP6f4e/de6GLaNXVxJ4KtHRXifxSC5Vy5J0yMfoBzcfSxH09+690NmLrIIaaOKRtciBP0ACNWb1EryP6f630Pv3XujJbCrqWeONZ5ZLRm4C/WQ+MeNL/wBATyv5v/T37r3Sl3XBDX4yp8cShJYi1OgsJCUjbyksxuLEXI/5F7917rXX+YuVmx+56nFzzBBJUOTJEt2ADOVCKPp/S/559+690WzZGRqFgaGJ7wMYn1eL1frKmO68i4Njz9Prf37r3Ru9mRlIGqY6l6SaOKOWKMtpZpIhf0ubc/T/AGH+JHv3XuhMx+WXI1NEr5AapNUs0TlgfMLAj68n6/Xj/C/v3XujJYPeWb+3SKJYYw0dPTidKdbOlNxFYyDgi1uBzcn8+/de6w5mWaaOCWaaGlj1OZlmDuJXHIGteQXt/sLX4/HuvdIupyGRkYQwQyVCkmSJ44mNOqC6AgAXJtcAH8+/de6e6aanq4VpaenRZ1IWpd1EQjKC8oKte9x/rX4+hHv3Xuk/FS0QyUlVU8+NpDHHAPQiIB4yqX+h59I5/wAQPfuvdPWPqanJVNScUPt54aN5g6AIjQQsSAzGx1Hmy/i3+w9+691krt97t/hVXiknM1PKojqYWI8zAQlhIGaxtwBcf0t7917qj35TZKqr94ViV7EJ5DJqRwwBFxoZW5vZRz9L/wCPv3XuicToZy+g2WTS4Q2vwukGx/x/x+nv3XuoDxSXN3sY/VpIDLa1gAf6f63v3Xuum0CzNoswDFj+Wa90C25A/wB99PfuvdZaasqolIilkSJQiBixuGQ+RWBU/i5/2Nv8PfuvdO8NNV5RheSeoaT8u7FgQ31ZT+ORxf8A3r37r3Qq7I23HDlqBHZoZ3njCsUsoIPJZ7cX5FwDc8fT37r3WwB8XsjX7SwNGci8LRiigNnJV/to3Eh8YAsCeCBzf37r3VmGV3fjd0bQjp5WimR4tKFLnU8qBgrAHkkFVBtcEEc+/de6K2+0sjt2urc/SJFDSxsJAElEMksTMqgKOB6Tcc8k8+/de6B7eG/G/jE5Mv24Pkj5dwYyP1fXgjTbkA/6/v3XugIym7ag5SOOlklekSYh1VxZzOv7cxY3JBbUCB/h9PfuvdKXbf3qV9U0shMSINKuxgA+rBwoILW1HTYj/G4uPfuvdIvtJPu6amlQLLMkniR1XVIusabOgtyebn/Y+/de6LNuCqGCw2Toq9YJmWN4gjOVaj1AOJqdkuGNz/t7gjj37r3RHt0+OprjWrVrUu0hUJKx8th6RJGik+j8C/FwePfuvdJ6JSahV1MVb0vTqAqSk8liSPqB/S3H4H19+690+1VTO8SwGoZikkcZtIdX2qi5RWvbTcm4/wBf+vv3XunjG1ckckOloWjiYEJKFCpGx/zaX5v/AI3Isf8AD37r3SrXeM9LTzUYhpmSZTKCkYNRCfIUDLO35IS2mx/rbnj3XunXbuQp55zUCN1kYl0CQRgCeRr8D9VyLXPIt9eeB7r3Q25DGruLGRyml02iSOqqIAA8UixX0+KTnnjn/Ye/de6LzncTHirKYZ/KZXJLsFWOMtZA4AsGNgxH+I9+691L2lvat2/k4Ejnl8ZkjKkgqE1sY3GpvqbCxP5Hv3XurF+r93Q7nipqamNOtQsLEl3hKkIutwGYixJP5/H+uPfuvdD3NiJK/DVNZQQwzTxRFHgVE0LcmNxI4P0/JAsQfz+B7r3RWN87aqWIpVoImmll0N4mIgRb3e5v/W9/qbfUjj37r3QLUgzG1twx1Nlp6ZZkiRoVOlHvqaJUF+CDe/0uffuvdG/2Z21QV8JoZ5fCVJFpBGrStEmlVD2/qTcH/A8e/de6EWKslraymWYRQ0zi7TrKZJY1ZS4lIH9foPTa4PPv3Xuk5myaSkmeIsZDJIfN5AsmhUGlgH4IJtccE/14v7917oC87v3LYhJlkqStj4Y5FUrILmxP1FgPpYg/T6XN/fuvdFb7L7d3SuLq6KgqJ1COJXcv+9MVYt+2SQOf6hQPrx7917ooGW3buLNPIrVE6LKdc8TNfknkvp4F7m3+Fj+T7917pD12OmmiYlvIX1GSMK7KHIsCovYm35Nrf1HHv3XumKmpGSQjWi1ETMoRkXTpII+qBeebC5P+J/p7r3SyxFI5eOdjplQqoVbEtYBgw4tbi1vr9T7917oSKeWSS0n20hljKxksxWI3FiH9N/zxyL/0N7e/de6e6PIGGJInQxBGcKtj69ZJuSTz/vHv3XuhG25W4VAGzsUtVA0bjyUzRpKrH9BNlvYfX8W+n59+690qKF6eeSJIg0cCFmTV6rxsSAeALHTb63F/xawHuvdKChqngeTxyu8bF4I1qItbNcaCw02Hpvfj8cf19+6911BFFRT+dGb0BmqYv0CoW+r0AC/+sL8e/de6TFTXRyVcjFp4HaUiP7hx5GjY6kiiUWA/JBsbDg3PPv3XulbtzKJHJpnmBamOrltMnN1Km4OpQOTawv8An8D3XunmsqVlmE6VU5eSQB5VUITEQCo/AsBxx+eLnn37r3ULM1+LSrpxBR1UcFLFGat5ph5pX1B2eG/DA/0IP9f9b3Xugp37n1q8x/E8WktDC3h1RJKomHjX/OWitwfz/vj7917p82N2VveiylFkcVmJqX7SVWjMVVJEQIzbQGuA39TYf6x9+690cOi7Y31uX7ODM7gr6mkmbVJG9U7pMV9PidCfoOb8f4+/de6O5tt9prscVNbi6WSujicRTkolpGXlrtckg/2R9T+ffuvdISbP1dZCKMwF/G6rTxUxUzGMcgSxJwCRY3IJAv8Ak+/de69DFE8qs4IlZByrOEBYEW8JNwQPr/vXv3XuhG2ltasrquFfBIsX3Ebs+tCpWM31kKvAvYWPJ/B+vv3Xuj27RxD4aggkx4NPII9M5iQamDWL+SQldKH8EAEH6359+690pK2mkc0kq00iktctUuqJMLgk6YiCfp6WLC4uefr7917peYOnxpjIKiCZiVcRsJdN1OkMrAt/gCG44ve/v3XuoNZjqAVUkpqPKsWkeEpq8eoWVXDEaW4Fha1v8b+/de6hQzNFUtTGSWFY0DRPpkcst7qHAABFj9Ob/n37r3XPNU+TgpKnJz2KOhSFdaxNJGWAZoojcA/gkD/Y349+690WneRxddDKn2q00rzKjWiWYySMwBD+Eawf8R9bi9/p7917oEqzb1DSzfvQSU82tC4dJFaKQEqChJuTpv6SBf8A3v3Xun2tzNKYqGbHRz0NZjqiKCSSCcTLVBhdpZYRez8crfngg+/de6MLsPecgjhaWaRmVFVi73ZgJRqtE1wWt/Ztcfm/B9+690ZJdyJmsVKZadkgqImjWpkiKUvpGljGWv6gRyBb8i3Hv3XuqsPlelBRvXrLIkkEiyIshRWCNpHEQt6RcE3+v+P09+691SFnuzsdsTcjLTVhMZqTLKdTyKSH9UWm/AOo8ixH0+vv3XujL7C+QeLy1NTtT14SRCFqKYcOFFijRsrfUEHggkc3B4v7r3RuNr74yNR9tUY/ILSwMqzNG7q13YEIpRr6ri/1HH04Hv3XujDbb3RkVkkqJGNdF9tqam8gijdlJ0tE8em5BbjTYccg8Ae690L+A3FmFWMzPMRIkX2xX9xrqSyidydVlvZje/PB4N/de6GL7vcdWkctJWSIpKMlmlkiFSbeUIA4IU8Hkmx4vf37r3QybO3PnsVLEK8zVbROoknrFKQrxeRQSStr2sSDzcD/AB917oz22u2IamoirWpoaajpvHE8SOkylqe6Ozrx6eQSq2vx9Obe690Na7ixuXj+5oplilsvhEZCI14iyyXa4Gk/QMCOf6/T3Xugz3igmWcxOHlVTJUSJIoJRUUyv5ONT6jb6Hiw549+690R7s/O/wAPpag1VZUTTRIXp6bmMqoI0xxSIbkHkuP9b8e/de6I5X7bbsnKyNXrUS0grI3ms3qkpIz60kcXusfFh9efqeffuvdGi2NX4XYVEmKwKQU0MMZ0SPCZdRkuDJIY7cE/VTe3B9+690s67cdJkIESrWIVdTA6s8kqlZ3LCRagAWA+livFh9b+/de6Jn3d0Ft3tullqYqcQ5GE6klRmjkEUbgyMJSbEsb6QPqAbDn37r3VR/YXWi9fbqr8UaeremDvHSSThw5la1g1/wCyOTwRcAWsFN/de6TNDBVtJV1FLHPUGmpwuqECyoD6pJQf1KQCB9LAWH1v7917qZjN3VlNWaaedlWEoyKY10GRkPOlh9BZvx/tx7917o4vVXdO7MZFT4yTISfwmpXzlAxjDyAAK2s/UhgSB+D/AEv7917qzXq3tSpyVPRtWSukaFY1J1Ez3ABbXckkHkg8XNx7917o823M9ihQ0VZR1x+/DrIaMhmBP0D3P1Nz9fp/T+nv3XuhYg3JSZDx+Us9Y0gkYOqKFCgKST+SSfz/AMU9+690vsVvMwwRRRhY5IDJE6jSfK7WIKj6cD8/8T7917pYY/frKdLASBLKzIl7nkWP5DX/AFfQfgf19+690L2G3fBLFT/d0Z8Wm6pIrIXZgFaT0EEgEC1/offuvdKgVlBkFX9i+liSpsp8Q5Usv5t/r8G1/wDD3Xugx37sbb25cXPDNTeaeRJhG6rokVrAxqSgF72IFrf4+/de6rH7L6kze1ssyCEzY6oRZjOi6ZVDqSI3ZLm62tfg/X/X9+690Ff8HdpEp3h9YLNGPIVZ5Ag5Uk82+qg8839+691PoMbJSSaPO1NJLESXk0K5kJIbQCOfoL2/H0+vv3XuoNbTD6Szs8wb1EllFw3Fke5AtY6vyeOB7917p62VjBk8/TtJLJUU9E6yzxQFbSQBtLR2YgaVJBNze1yL+/de6xZ2ids1XGipR4DUzaDEzFfCHCF2b6LxYC39Ob+/de6fKOppvtVhEPjk8ugy6gzkoRcsxN7Xvx+fwPfuvdOUMDz1n76FIlGp3iACqgHpkfUfyfxyf8OffuvdYKjHs7NLAv7Sta5Ogqw9PNvxfn37r3XOJ6uGmlpjLOIpJDK9MupYA5GlnFuPUoAPH4/Hv3Xuk6q0kUxP2dW8dQGZoozp1lGP6XuD+OCfqP6n37r3WWvbyxusUDwRGVZkhkYySBAtvGXHq+oPF/8ACx9+690j50rp4lpmWVqWKdpkikDK7SfqDMPqOLge/de6k47HUldWLQZBDAtR/mp/SDC4XUwcGygt+kEm3+39+690mczTyYTOVGKopVq1iIljqFAUTB0BkAiP5XkEj6n/AF/fuvdOdMAtE1V9zaSORUSAMyykqdWsMB9PqOD/AIW+vv3XulCtXgZqCfK11XPLl1ZV8Mwa1QttKxqB9ABx/T/YH37r3SUEzSuY4USEyeQhWR/oGDJqI/C/15Pv3XultPRrQ0WOqYMklXkGjFTPEi62pTKb+IgkX4v9eR/T37r3WXGNPPWPKCHYRO6JqZdGkaraT9Sf+K88ce690942ip6qFKtGkE76tcUxbT5I7DTpH0uASP8AX+vA9+6908+Ga1/B/Z83+b5tfRb6fX/D37r3X//SsQxNTFRUWQpqihp6uWtp44UnkUNJTOYwNQJ51WAuRyP96917pL5CjpYhTUlLReoofK0k7HzTXZlZm+oVLgkfQ8C3v3XupVHQKVQBg8jq0SNFGbNKWMjEg/RNJ5HPH+tb37r3WKpxM37symyRn1tqWy3/AEoqGxuT9P6ce/de6bJcdVyRBblFjuZI4wso1ci7H88kE2H+x+vv3XusCQVEU2mVVZJIwCshAhKKtgXi5AP1459+690qcNRGWpili5JZ1dipZAigBgqE2IH44/wvxb37r3Q54fDSsaWKljsxVp5STpJsunxsy8kN6Tb+nFvfuvdK2LFu0gSWJ41Jj1xIS8d9AP05H5/xt/hb37r3ThFQrKGVpzdCyiE2iKSsBZpGb9S2KjjkfTi3v3Xus9NjDU1FLSysscTSsGUalhiYcPLKjXIJva5sSPpx7917qNVUktLV1QgijYB2jMnpaJli9IawFvrz9L/k/wBffuvdNsEAN5CWC3YmQBgw1mwHHOkG/wBOL+/de64PSqqq4kaSQ3V2WMBGCrYCwva1vrxzc8+/de6m08c00I4sVUC1lVmLf6r6fk2v/h9ffuvdSoscDINMhjBBZgwJOoGxCi3B+o/H+Pv3XuvZzNY7ZeArNyZWQxw0cMkkMaXBZ0DMFLfUh2B/3kX9+691r2fL75ZjcWZyT08yIoaopWp3kPi8Qf6CEcWsT/vf9ffuvdE263r6jKZxN11FdRphKRVmooorMKuqckGLx3/UjatIIH9QffuvdCFuComzmQ/irSmio6VjVSauTJJG1z5lIsDpH1/Ita3v3XuihtkZdz9ivPV1LxUdLWNGrwx/cKsKfRg30Ww/I9+690PWajo3paagxtQsmNogFGnh55JDqYSPY2UXFx9AB7917qVT7ip0AWijYUNB4YKqTWFMwcCIiFOfSSDyPz/r+/de6WeC3ZBTV0WpNLip86jxM7Xa6kBUvwwA1Fvobni3v3XunrNb3bIR1KwrBF5EeORiVdnqWNgwb6WAI4+g+hvx7917ov28FqP4d58nJLVRLHJEscyNEpkkbUPE/A0DVfj83Hv3XuiU9wZigx2Gg/h9X/ldZLNDPFFOGkpPT4tKyLzpKi5/oSQfz7917pffCXaVNDmMlumUMZ1heKJyDJJH5SySyrf6E3Nz+R/T37r3Rg+2sfT5nKrSOGlj8bTOWAjmgSN/Empj9EsoNrE25+v1917oqm56Q0GbnqaympRQUGOU0kSThdUlvtrugPAuPIP8CP6A+/de6HT4+06VCU1RNPBGPv6SprIjJrj8UagIys36jwCb/kkX9+691vP/ABnaOv6O2BLDMHjl27iiDYKWhSn8UTm341Lb62tb8c+/de6Gatxa1DoYriUqvIOqNtI0k/j83/A/4r7r3SXyGEMiNcRmSJg8bKwMgZRqZGH5BH0/wt+b+/de6T0mOjZJjOQGV45WuhUv434UIPoQBa4ueP8AH37r3TPXZKOnqmRo5ngeSKKQJfUzNKHBZrW4Jvc2sLf7H3XuhDosLtXc+HNAZXpMq8lRKlRJIyrdCGuWb0/n8Hn/AGJHv3Xui0Kn2+azeJ1SGSGpZYzEfQ8cUmhmDDi7aQeTfm/v3XulTUS03iuC5ZoXh8MyFv6q+lj/AFIYg24+n+Pv3XugFzcCYyteWhAAkV2dGOlornS5Ufi4H1/437917pRYiaHJY9aABGikh88kkn9lkvGR6rm5+v8Arf4+/de6Dns/YOM3ltfIYU0UTy1VHNSRS+O7q5jYQhGPC3YaiebAX/r7917oqW0Ng5bp2atwuXnpjA1YKIGkk16ZaiH7qGDU1gwVTpJH0II5I9+691RB/Nx2BQZt9vdp4SkWRRUVODztSiakWSE6o5ZLHgknSL25/r7917qhZnyCwtQxp4oqmz6gLWFrkHUL/W3+x/3n3XuorU1VE8bmUvyI3jsoDLoKka7/AFuPfuvdbHnwbz8eb6QwGPxOIq4zR08lNXZCStdHFQWYOI41IutvqRwLEf4e/de6M7j9o/7+J8jUVf3ZSKdAgcmdUJ8Wk6/pyvP4PB5J5917oO9+9fUWZ3JhKZ6dJVpYnqEWoFxJIVsYlcfUc/4c3Atx7917qJjOqsltuoFXRrJRUtQzymMElQTKf20Zbfnj+o/3n37r3R4+h81kpqwYfIxRSMGQcKvmAVQ0cko+gFjzax/N/wCvuvdWEbdpikzR0qObx+WXgFDpsEXj/aQD9RYf48+/de6GTFxSVcDtVylwtPqCKCFLcgG/+FgLW/3kAe/de6VWOWmhSnheVTFI2tkUgkN9PU354H+w+nPHv3XulqlXj40McmqMySIqM5I4KAWiN+Lm/H+v/j7917plyMUUNSzReSdQiKscoNlViC5d/pzc/wCwsLX9+690n60UsNWstIFEi3Muj9Ctp9FrfW3A/rb+nv3XukNv3a9Fvnb2R27k4YquiyEEyVUcyJIHEkbRhXB+n+B+oFvfuvdaRH8yL4e5v44dq5DKYuhnbaudqzkKWSJGeKmmmJfxSFARYEkDkccfW/v3XugT+GncNdsDfsNMMg1AtWYvFKJjHDJMQEMDk8ab3Fj7917rbh+PO9Ie49u0mLxdTT5GvZY4a2lmnXS0tPGdclyCQi2uQeGHH59+691UP/MN+Nub6v3TNvSundcNnKieSSmpXcwed0EgenjFiFc34P5vxb37r3VPW5cdLRZCnr6aBdbQJP4ox/mg0gY+Wx/U17/739Ofde6T9fLhcrPTSQFqNr+OsWUeMtMq610qLA3/AFf1/r7917oyvQ/YuT2Enjzk33m3crUS4ypiqpVqIHpqxTF5o6V/06L2LfosLHgC3uvdHP6u7GynWu/tp7c3TnaiXZeQrJXwdZUTssKUeYUY6glp2Au7wyvDEyFydFmBAJI917q+XLvt7F7PgfD1a1r/AMIgWN4ZlmJtECzWBsVdfUrXvYg8X9+690UDsrsDG4nYm4cuFMElLQVX7k4WMgCAnxLbgi9/9f8Ar7917rUm7g3DPurfmXycv7vnrZjCWVBpVZvIFGkC9h9OP9jx7917pix1G7xK08N3ndRSogBXR9DqI/r/AI/n6/T37r3SxnoEx9LWPLIYmpoA6Kq2Ul1DlQPpe7c3+n5/B9+691J2JgpK1XrI4YolvrkMxCq0THUWDm5JuRbkf6/v3XujU0UKY/BUs8X2dO7OkYpVculSCxCzNY/Sx/BP9PoR7917qXFU4+lM09YAsUkbCD6mMVpuqi6c2/xv/r/j37r3QUZszUdRLJFVM8TRSyVEolKBUl9ZMJb6kG6kL9T/AFJ9+690DlZkGQNJBVyXeRy2uRdRW5Cto+tyLE/T/eePde6x4SvzVaax8bHJWzxMkCqqPMpaV9ATwkXJ5A44+nP19+690bfZPxR7z7ApqAQ7JqoKWQeSKoqEkSNxVep20C1lINtTXA/IB9+690YbCfy1+1s3I1JUUGPo3ljWDwyKA7MraZTCBYk2vzfn6/Q+/de6MttD+T+ZWomzuXp6WSSN2nZKcFFAFkjmUG3FhyLDkXvz7917pdZf+TZ13kIb1GfqYKuKKLUadUVGL2CSaSDbW315AA/1x7917ovfav8AJP3XR4uSt64z8dfPAjmWmntpbSNSorLzcG63H9Of6n3Xuq6OwviJ8hejWWbce0cnLTwsFjrMdFLMto73ZwAbAXH1J+n0+nv3Xull053FmcTnMTtpov4TVaqekrnq5fBTmUguWlmnJVHF7uotcf1P1917q0PZ3YwzGhTuOjlCiCCarglZik0ca3anDcaeLLbggDgC3v3XujV7D7gOGWKmhr6vJSCRols0gCgy31ALxY8t9LAXA/Fvde6NhQ5DZnZuNOC39iqTK0lfGsLxyxpL445Lrecyjgj8abEjnk+/de6qk+Wf8qaimp8zvbp2phpQDWVxwpiUoIkTUE9JNi1vRY2JNze9/fuvda/e7Ns5baeZrMHkqeopq2ll8U6SXDRzQ2EqOB9CDe4v9QQBb37r3UnE0eQyl6GWWWRZEQxpKXaKNUADXRvSLgAfT6W/px7r3Qw7OwWDFBk8fV/dDKsjyCqjEM0IpkfSY4ons7yi4LAsAAL88+/de6VO3+tpM9moMZioWyc0krUpQQXhqIRMY45CoLclrg2PH9QAPfuvdbLfQW0aTqnqrbO15YYTUVOKWrydPSNokSqrVbxRusobUIuVHP8AQ2v7917pW0g+7mUwGLTGZBDC7ufFA9y7PqN2ZOQNXFrAfW4917poyePEojp4ZA4YSIrEKkZuxUiOQWPC/W5/w/wHuvdP42rFHiXYSxCoZE+3BtVFXSxImP0UMP6f1vzx7917pO5PBNSwUPMeiUyNHKkiyGQp/nGMf0AGq1mvf37r3XKh9ApopCCFBicQqDI0n5kkNiQP9aw+n5uT7r3SkxVVDSVgWSeeKFpgiFS2u4AUxvzcA83t/rXtx7917qTk9y1VBFV0eMq4qeGuJFY8YRjJGjavEzS3KjUbGxFzc8/U+690W3e1fL/lDD7e88bCQm3rSwGgIb3ufpb88Aj37r3QFSJFEsOp2ggd5SEal1ytNI/kiiVYbah9OWuB/rce/de6XGBxJrkdpoqeRqeJBNq0n9piGIISzAkfXm4+g49+690oJsPR09JUT1EaJDLITHUNDMI21RgNFGfpwxN+Lj8/j37r3QYZLHxQ1gigEMEBcBQY1PkHk0F2IFyWsDYn37r3QtYrBSw4taiamDQ1kzrJPHHrpXCnUFkkHKgEEHSR/Q3HHv3XusdVtClpQ1S8b+SV42DQopV4mYsW0m5AFrW+lvxyD7917qXtXaoq6xqmMlBCfKFmRx5tB1pII5bgEf4AX/H19+690K8NIkVQs8hKRkRq9wxUOTfWI3uL/U8Djkfj37r3QxddVUOMrIWaNBHNYyTKAY3RTpsyNcksPpb6fS44Hv3XurCdjZWFcSJ0khSnWEiKNiQDY/WQGxH04vz/AF+h9+690373yMNTjhNE5qagEh0KOEjj+oaNksCDcHkE+/de6KHncNX1lYK0o8oExCTBbeINwSVkBBFhYg3H+F+ffuvdTqXa9OI5BOZIn9SICx03U/UCPSvP1/3jm/v3XusdftlkpCI2p5Q6SMsY0xothZ/KYxckk6hc+/de6QtTh3p4GWQQI0ZDoNNnQG+hQ5/FgAAbgn68/X3Xugzy9bVUTmBpJGpvI7NEFV9JuQGDf1/r/X88/X3XustNkcKYqaWAVk5j1NkUeNUQIVBXwSLbUT+dRIvf8e/de6zTVdKapxF44aOUPJFCZJAFBYBdV/o311W+p/H9fde6ZpBTLWBRUtAs/wDqLNEWuUBIY+kfngi/1+vv3Xuhf2jtqavmg8AjZmQsPotlHq12U/n63AuRbj37r3RmtubVqvJFWz6ZQkRpSs92ikZVH6GbkAH6gEfkG/4917oXKLaqhCY6YF3KqLIpUMq38YP1C2544PH9efde6WeExRpPSIodZYoqMHjKNa4kF7AX545t/vA917pH/IDqWl7P6+rsXMgNTUUk8cRdQzxHQfGxf62Fh+f6839+691qjdzbY/0UZjNbcejknyVLlZw1UrOQKfyEBFjkLAf42HH0ube/de6DyN6Gv25TSVcMtNmEqXkgLzrFE1KVDR3Vf1c8EMP6A3/HuvdCtsqvSmxVak8RMsUdwEYOsRK3Kq44JN/z9Ofp9R7r3SoxucY1B8gnqIXUqE8caunp1Al1AsDe/IuD9ffuvdK7HzPUUYMepdPk1L6XBtcKl1H6h/U/7f37r3THUwCqlhpIKciWFmlnnR/3pWLFgGZz9ReyjkfX6+/de6bc5l51jWhWFqYKhQuUVnmUCxErAWvf6j/YEe/de6dsNLWxUqzyQyU0Sx6buSom+gVSpNyDyf8AD/b+/de6hGkyNY07sypTyMrpIzFEZgNRR2axANvqPxz9Db37r3UZMjRxTsrEl44kEojAaCKUMNLNMf6/T62+p+vHv3Xun3KyYGEUZxuTmqnq6RpJlhOgU86WAA5sfz9b/wCwPv3Xug0kopshkRjcbMzT1QcGokUMvBLOfR6QRxwPp/twfde6Qudo/tpTTPVqZaadlnHlLlwvBWSO/wBPrb/eObge690Ee6G/idXFB5kiSmQuGS5jkUt+gjjn+oH+9+/de6On8cMNDLhpGq4V8MgWMnxTHS0akAWH6bk3HHv3XujE1mWOBWemjSFY6jU6swKEKOFKqi/T+h/w9+690GGVqqmoZ3bx6xcCZCC0pdSytxwdP9Pr7917pKRS5qGoFPpDxlzrmW6NGpPJJHJF/oP+J9+6904sGZ2Z4fI2oXdnIuf7DG1v034/2Pv3XupuMzcNNVSjJWLKEEaxgNI7MSVCji1rWP09+690qKzN0lQsfmjSRAVUl2AkQtZgBccAe/de64vNjo4VWHxpUsshRQQV06dTvIw+t/p/vX09+690nnloE9NLAzGQlp/JxTySqLhlsPVb6An8f19+690oduKyTGtlljhpgpSqSEWZ9Q0s4Y2uwt6T9f8AW4Pv3XuhEy+alzGHpcNikqJ6qOnWBTE11MMbFtXiIB8xH6yW/pz7917oLKelpvPCmU83h+4InUNaVY0u0vpH0YHji/8AsffuvdNNXHG1TURU5kipGmdolcsZEiU2i1gcfm49+691mxskb09aZAgNM1tAkf8AejIurFBY3F/r/t/fuvdM1VWkKIIovHJfUASQSCCVBI+psf8AH/ePfuvdNzV4iaOOaD7aYSFlSSAyE2bUstyOLkX+vv3XulhQZmvq6yKolZIZY1KqqKYYHQLYOYgOSbcn/bW9+690Km08lUT1McDWkLEag/P7YOvVGb/T/D6/7f37r3RisHnhSR09PGft6lrksl7WVhrOk/Q8D+v049+690LNHlZaqgJcgiWJ4iob1HXqu1vwSPqbfT/W9+691Q5879k1K71OTpQx/cFkVfUilreoW5+vv3Xui1dWZCHDVMCVdIKlncxOkyoY9K/XQCLagTYXPHv3XujU7cXHV0FU1SxWWd3+0dWA8ZU8oYl+np/of+J9+690p8ZQJT10brJGj+QmJivIjUEkm4tzf6/j37r3QvY3cUngiE0wlWM2QRWvqUmxIH+93+nv3XupeWzFRk6RaWiBhaVJX1TtqOscKyjm3INvfuvdKDAVMmGpFkqZGcWCGQKWs6AHQit9ATf8cn+lvfuvdOEmRwtWtQYfElXUtJPUDSAVGkDxtHe/qAFje1vp7917rqkw9IPFWSPDAzStGfUGP6A6qyfgBTcj+p/wHv3XunZcXDSUpeheN5gGOqCzBVa+hZW/IJvwL29+690xZPGVdRiqvyxKaoRzTTmIANDBHHawI+g54/P1uffuvdUVfJailpN4Vhnk+5iiqWeZHcamjaQ6QGH0NuPqf6/Q+/de6KrWy4+ermNHCaKPRGFDKAC4HLLY2sR9Pp/sfz7r3THKqwMA0g1s1rMP1gmyt9P9tf37r3WNIFa5Kggk+j66f9Y2+nP09+690tNu7Src1VQQU0LTLPIig6GshkYAEkC1hb+t+f8AXPv3XujsbL+PcsWEaskEQlcrwqrJJaJFNlKXIuTe5+vH+F/de69jNt0eG3NFVVUMUhpZCrI9ioijt6hxYEgfn+nv3XujjYztY5CjpYsNOlPFSEUiUUTq1SxjjULKR+UFyfr9b24A9+690ejrzeWexuxfuaiBzantBLUPpNhGHmkj8h5YA6gBwCfz9PfuvdBZL8gJ9wyVuEadWBlkSNjLZVMbF9DowuNRU2IHH1/w9+690GO/iwrKCRslTS1M9NHNJESTGkdSpnVPJf1LzpuLcg/09+690FcUdWv3WSqXEcULRwx09NKH1uzm50E/2RpP1+ht/re6908Q7uqKisZZ6jQ4jhh+5CyRiIQcxGNFNudVmBJN734tb3Xun3IVc+UeKOoqozUyANIzDTEUYeNWjY2FyB9QTzf/AFvfuvdFQ7TpKmkevFMrinhjcgmQssrqWZ1iSS+u3B+pNj/h7917olElZE5km1BpXl08xhWBZzewa9rEEAf69h7917rilRAVXyTIkrErpPJSz2Ext/X6HkfQcA+/de6d0oWZ4jDIkomRojIhOiMP+k6TyLm/JP8At/fuvdKZKSOBPBI8ao2jXM66nhZEANwv1ubf7f37r3WLx0VRKIZKmONEJcsFuBdrK2pDY344/wBhY29+690IG36mnxtXAwWWeklETtMsAD3Qk6kJBsDwP8Lf4+/de6PpsDaMu5MR5IYKengip2qa6qlBIbxoJQQj/UlWX9PA4P1v7917oD+1dmvTJXSTLEv3ZL00Mq+EN6dOpJQBcEAEEAfW3NuPde6J3k6Nsa48twKci2k38pU3CRm17cn6/nn37r3S/wCvuwZ8FVQSU0lQsIm0eMyjy3mOmRw3+0gXP+H9SffuvdWc9Rdq42uoqaOrRijI0LOFLJKwBJ8xU2+liPrb/X9+690Yar2hh904+OpxkcIeSDzOryRhYmcWZCSQwf6Ec/055Hv3XuiY9q9d5HEvUGmia0d3RvTIb6iZJIQpsQAASf8AXB+nPuvdFAo89mcBljFXVzUNMlXO5knXyGRl4VURVBFwB+f8eb+/de6OftHeFXuvE0VHT1EbGWONIXeQ0clWRwEM5Aa3q+n0/wBf8+6901bu3K+LqKvD5GYxZSiRUMImDRxkCxbzr+uwH6r2/wBt7917osm+t40so8klWjSyx+BQsi2kkW7DT/RrEAn/AHv37r3QSSYmPdFAHlqy1S0ngXHSq4k03DrIs6fUH/Wt7917qBN1tL9spp4B43JjlAiYOroxDXZfr9Ab2PHH9PfuvdZZ+vaGn2881Q3+Vh2VzFASYYlT0OCSbHgk/Xi/v3Xuiz11FHTZB4mcSIZH/dUKpNja17c8C5/1ja1+Pde6W+36OOSWJYI3l1LaNtDK6soAW4PHPAB4/wBh+fde6GihoUxKJ56VlrJUF4Z1GpkfhrK3pNxaxt/vHv3Xuk7l6KiFRPOwmoo3i1xB1LqXVvUWUAc6RYAW/Hv3Xum+mqEppFFHP90yqr6mXxqVbnxlXPP49+690INDlIammRIadklQBiVlMTEXFzc3BH9P9hz7917oQdvV3jT0JJUVCISsQKsfUdJNyPr9Cf6D8e/de6VmJoqivlMNZIsNMzE+UhDJoZtTIJLcAAEDi97c249+690ltxbfx0WX00cz1ap4nmkB1OEX/OnUBYG3AsP8ffuvdNZcVeQf+7mNnpaKkhRneZlmZyGteR3AsHvYCw/pyeffuvdc6etd6wUtV5vIt5njnYIsa2uYy0VxZSBxe/8AU349+691yy1bLUOFpI0k0oCHlhEyqU4AEgt+PpdTb/X9+690FuaEtQzuUhVoHJWKOP1a7XcSyAgNzbj8f7z7917p72hTNUzmCqgp9UbJJAsemKRXIsSiqdNxe/0t/Ue/de6Nd1jh45cnBDkKySZA5CFIrNGznXYgcMw+hIFv8PfuvdHkrKNYaChjoSDDBAspUvpQy8AjxOOSf975A9+690246XJ4rJ/xCgl8M0aEpAI4i0bTelgWlU6r34v9D7917pQYw1D1yS5SKYu8gnln8aq+lxYCJLWNyeSOB9Le/de6Nt1lhgxadacmFkZoZXYNKY7k3lW1gLD6WH1v7917o0uFyWLOPnpKigkmkh4Z3aNSsJvp0sbAjjhSDxyT7917r2RyNB4IoaSFQr6SaiZC4RfwdKm5sP8AGw/AHv3XuoVNmJxOscToTKQqlA2qZo+VAAB5H15IH+9e/de6mVEs81Q8MkkU0zIJ5uEVg4W1zKCb2H+sb/S1/fuvdQKSKoq6rVBO5ggIknqJZXc2UErEob+n9mwte/8Ah7917pk3Hk6qd5IzU1KpTxlI0cFmRNV9R+qm5sTZbD8c2t7r3QD5dyRPLU1GiVJzMlQuqLUoN1GtRcXI+gI5/I9+690F+XnmqIXkqKlZxLrQh5mNS13DM5f6672AJ4/2H1917pPYitr452RhSpSO91iVUadVQWDTMvI+p9RseRyPz7r3Q2bNyVHR1EMK6Kl/LEWYxlVQOdbah/X/AF78fUE2I917o1VJuCSuwMe34oDJCs4njCEt4Ue7s1kAYXsCQSP6e/de6KV8lunZ97bUrvtYKgVrUsssdQUEblxb9tRY2NhxexJ+nH1917rVG+SWz85tHfNfj3osnSJDL4v8qjcEyBrSPZbC1/of98fde6CPae5c5gatVgrJkQyqSrPIQxUavzcgfi1wP8PfuvdG664+UWV27lqaPJTSz0kUqCoSI6yIDZJtJe4+hNhY/wCx9+690d/B/L3b0kk0WNeo+ziCVFFJXOGfWSGcMIyv0/AFgfrz7917ozWzflGK6GExZSGEVLosrSAF1ULpYIgYXBuACOR+Sfr7917o5nXfyNwYSnxsr6YXj8tTWhFlaQRnU0UaMToX8sTckcgi3v3XujVYXuTCV+L81U1PWU6vG9PND43gKEHxU7LHY6wByWuQf9j7917pY4/fWDz0sIoPtsefFKWRJY0VHK6kaVPoW9BNuL/Q/wCHuvdKLG9xU22I4YqmoMkklQ2sGYqxETB3MJIICuB9SPoD9L39+6904br7x2/W0cU1HUQU09plaqaUGKVjKf2RE/5soDG3IItb6n3Xuihb93tSZyScPLHJUyyCeeUOqoiAWI0WFkAN+ACf97917oNodxYqmghpsZOKMrN6quGVSJDJe+oOCSD+Af8AHjj37r3QgJJkZcRTU0tPMtNLPJUR1xAjEjInkUa4wCdQJGn6e/de6daF2kjkkrCAwTQEZG1a1QEHUn0D35t/re/de6yS10BhjjpaaoabyBChDmAqBYxFPyBqBBJ45FySLe690Wz5J9PYiPb7b63BCaY46eFjjoysTTRPB5jJLNKYwVYAafHrtc3sbavde6p3qOxYo8xknxWKNHQ/cTpRU6OJHama37NS1uV+p/r+Rb8+691DrM1jspLFJQxSUVfqSKUlCKSIJ6iPIQfVyQCTb/iPde6GTaWRlyy08QnaNKNlRII1AACEmR0lN+GKi4/1/wCvHuvdHC6w3BuKnqaGCGslELyu6QmR9eoWCqiseP8AG3+w4Hv3XurCNh7+zVLHTVde0aUsaxQqJJPJOZmYx2EQ5W9hYn/Y/Q+/de6Mtht+JNOkrB9KvGjGwT0KpLo4P0vcfT83/p7917pb0G5PvcuzUlT4KdrFf3LgSAXBkAuQ/wCLfQ/n6ce690PW2aqFqZJ6iR9DRB9bWDNIDpL2U3Ori3+x49+690MeEzMVS6RSPLNKkS+FxZUghI1MG1fUi44/P0N/fuvdCFS5lY2sak+m0Udgv7gZfq2kfUf4fXm4Nz7917pR0tWs/hQu6liLstrBdJUBr/QNcnix4sP8fde6gZfZ+H3DSyUmQpIp1KTRAyKjOFZSFZGIvdbE3N+D9fz7917olfbPU1JtrXWYykLxawxnQMPGV49CtwD/AF454/p7917orC0Nb/EvukY1EwDwos0WsKpIAYBuARf6+/de6mVu3/NCamcM0p1mZrFWT02UkEsSPqDxb6Wte3v3Xuk14ZcbDNDQxpTQu6a6ghyXL3Upa9gpBP1+t/pwPfuvdNkr5aBqdkfVTyM2uFX0lo7BSyot24Ive3+t9PfuvdTa8VywwLi6dxJq1TSKjOR9GOoPzcfg2tf/AFvfuvdKmhqamoolFTr1RCKKVSrK0i3JZnJNyb8/W5P+sPfuvdOkubpqKKGhdoCKkMyMVIl1adUcbW+r2+g+l+OPfuvdZY3p8vSGKhppZZ0UzF2LaZhGNLIRGpN73B+lvr7917pKGsjqHq51ZRLSaIfEkisY57kNFLoNg3Fv62v+ffuvdYQWFfGk0f25aJSTJKWQGTmysT+B/sffuvdc5K7E0Umpn8tSxKB2IeNgDq/cv+B+CffuvdQshTYasM1RSVq0dSkaSGGcF4H4v/k84H0/2lhcf19+690h5XjmjaV2YSgk/cagYzY6bK7m/P4H4+vv3Xus9HQ1lTQshQIGnVIGVlOpZPVfUTz+bX/P+29+691MnxsJaCnBLlAq6LEmSQEX1nnm/wDS3v3Xuo0lFJQ1JWrSZJEYyoHbSgS/5vx+fp/h/sPfuvdOcOupEqwa3FY6lxHpUlUFrjVaxFhwCL+/de6VuKBj8cUy+J1jXxpo5IvYvI3544PP9f8AA+/de6V+LWgMkliBcljKhVVZ1F1sh/x4sB7917px/icP6vJFq16b+KD9dvHf/g2ni3v3Xuv/07LqHAVUiK0koExKDWFIYOW1M9hzyOb/AND7917rBk8XBSo0YgUTI0l5kJdqix1CPQo+nNyP63Nubj3XunDE09MlDb7OsiyCwu7SLdERWBuCv002t+Oefx9fde6T1RS1ReRzGrpJE3klVfGdekgemwsdJA5PNr+/de6TuuZLHSUgjbQxILeVyPSjFRY/gji9uP8AE+691IocbVurVMqEwPUeLWzgnlRIvBv9CdNvpYccW9+690tNvU60dQa2aOaeKBraED61Lk/5og/qBJuv0K88kke/de6GXFnWsdTCJY4XsHVC7MZr6CWUXsvFiOBcW/Hv3XulnTnyA6ZVQgJdF4AIBUeOx/1QN7C1uCT7917rLDTskxllWNWEkaWJMrSys4uXjNxpJIH9P6/k+/de651dFNBI0zeM+V7PEUCksOFKBDb6Di4+lvpbn3XuuhRs7pCIPBASPMHK6oiwtGzaeLE3J4+lrm/v3Xuu8ni6Z2SKhljmEMRWSsIsqykkMAhF/S72BtfgW5Hv3Xum5sWrLIl2a5Qo+oBhrN3Kn8X/ANcH8f4e/de6kwYt4PIUR4PEpQSmUiNWY3sUj+vB+v8AvP8AX3XunimitHIqtFEYo1eoYgGFkRQTomk+t/za3PH09+691Uh85vknXUEVdtXFTBKeljkiRILXkqlOpbqp/Rz/AF/r7917rWH7k7GkyOSyRybla41Ek8ij9pFjYWKK9rFiLGx4/HN7H3Xuk/0B2ojbiba+SnqYFrX+4wySTMIIqunGoKrg21OnA4uTweePfuvdHb3fuDI5/HQ47FIMc0qKJtJLNptaZnYfXgWB/r/h7917rBsjYAgWaaZ1YlCXZfSZk8WpWllHIIXi3+H9fp7r3Qf7p3NWUFeu1dsypLXO2pncgo0cxCsrn86QeP62H9R7917pcbbkx9KtLT5l2kmpbCci+isKr5DqtwbMSo/rwRxx7917oTqfJ4vJUFbNhIBFUyiSmmLhWkpYxYGpBuD+SbD6f48H37r3QeZoSUAjiVZ5qaHUF1E2bkszkGxALklR+Bb629+69007lr4slhBUVryrBFTSJAsil44QLglkH5uOD7917qszfvirss8SOVd6h6WkCOV86sQGcxgcc/7x/Wx9+691Zd8ZNuUmy9mPlJoxM70y+WItbUpQSMSeLgXupvyeP8PfuvdJneWVqs1uWsraSPwRTLPGkUhAZYFI8Ek0g+i/Qj6C/wDW3v3Xuigb4d6DKJjBUmprchUr5ZISXhBdwjxLIRYaRf6XF/p7917o2PUWJp1qdv4lKfwrV1NJDPUG5luZxrUafqrJaw+hJ/x5917rek6Op4MP1HsOgo0UU0G18TAjqAA0P8PUBCvB/Nm/rz7917paVGQljBjSQpEqrrAsCgC2QL/h+f8AiPfuvdMlRn5VcRvNEGdQ0MZLAIyto1kr+Sv5+tuPx7917qHjc/QZCprISfLPDpSZL6onC6X9ElufSp/3kXHv3XusVS1FJKYEfSzsJHRjGlnWyhQ5FyDb/effuvdZS/gp3MEfjECPIw18EuLsp0f14/4n37r3QawlvvKrIwSw62WRiji66DJeZbf1Bvp/Pv3XuoWUjqZJFnL2pnUJCgYGQeQn1MPweAf8P9f37r3Qb7gxsqMgpv3BGrsXlYBiWbUyAWOr6n/ffT3XusdFj54ZnaMSBJoqdiqgRgKsdpVVB9L2vwTzze59+6904ZSGd6E10ZdYo6R4JY2uHEMiC8i/1PNv6/Tm49+690RHsCo3blOx6KKuqjVUVNIRi4WdVCoIGjjkqtX5W5IY8gC3v3XuiL95dN0e/eue2OvKuM1OVr8fWbjwCCQyQMyRHIUboWFwXRl0/wBb2PI9+691qQ7irUxOTrcfUrJBWUFXUUdTAwIKzQTGOSM354IItb/b/T37r3SYiyqzuYmN4pGDxqurUWDDklT/AFv/ALD/ABHv3Xur6f5cuWjk2BPTSV8tPqmrTATUhQkMMj6xFG/1Yk/6/wBP8PfuvdHv25vagqt1jDSJKKpp/tJa6QhXEnglkp0liPLBgrMSB9dP0Fh7917oYFxeIyObpK2MrWZKkopphHYtC8Sz8Klrcnm/1I/3r3XulDubDVdZDI0ST47xxPI0cMZmPpQGOJI/oCVIN+ebk2/PuvdIPbFXnNtbnTQZUeSSN4qi7iRVIspZf6fgAi1vfuvdWUdb72QUkS1VSHqpUXUz2CyyutlVgwNjYHjj/evfuvdGYwuexs1JLUrOsb3s4/srGz8KfwAW4v8A8Tc+/de6VMT0CxpJJPGh1eTlrK6katIH+B4t/hf37r3U+OV8u0IRTMy1KNDZTpMauUZRc/Un/H/Wv7917pxq2qac1FFVgp4VKO8ylWWRObMn1P4twLC3+Hv3XukFX5iWBpA+gtoQhgqjUS1g2oWHIPFv979+691EjzXknpg0YjjqJNAANzI0IH6iLH/Dm1uOPqT7r3RYvl/8bNq/I/rfN4LKY6IV81HOaOoaFHlhmjiDQmIgAjk3HP5Pv3XutGDvLqvdPx47L3HtDP4usx9RQZNmwNVIpgXwU1R5YqlNQGpWQgG1+ePqOfde6ty+BfyRqqX+GboxFbXQV+Jio6TclDBOR4mL3gyLQj6qbqHt/WxuPfuvdXAdyR475B9fZ2m3LUR1GRmo3q8f9xCp8tX4RLHDR6x6Tc8abD8f4D3XutaLs7aeQ2FurN0ubiaXxz1FKKdYXRo4hII4f23F/wBIv/sbi3v3XugK3Rh3hBytLTgUjTRVMDMLIsygMImt+GHBuTzwPyffuvdM1DuBFhXI5RIXdK+E0dMX0UsUp/ZME0bEADj/AIk/4+690d/YW4afujb42VUJT4vPYF48jt3J+Z5PDU0MjywUMaMCoWzH1KLnUASbC3uvdWY/DLu+kymPqOn945X7XdWEaplppaysaoo5sfHJ9rS4lRN+55YFjJKElihBuxNx7r3U/wCZ1dT0XUufx2Lgnq6yKOcIlMFjDsyXMkum39k6rajx9b+/de61b8nVyS5WsmmW2maRGU/5xT/m2J/wNvr+f8L8+690rMYihV+2aWeOIRskUlxLcqCxiI5AVrg/1/PPv3XullmKCufbUtXIqiOaqhoo5lF2Cy2LBlPNwxI/w/H+HuvdDjsrqzJVO3YDNFIiSGLxeJNMqqjXLCwsVYc83vf/AB9+690psnj6fDxx0FRODKtxGGUMAgNhZCCQf683ve3HA917pIRs8tVU09RM/hSLXTxKqgC63Nlb+pvc3/2I/HuvdN9fQiGOR8hCTTvEwi1h9MSGMDyBQLXuf02seCRf37r3Qj/Gb4eZ/wCS++aDBYGsgpMVFUxvmMpIyySRUrG7OkY+pA4HqIAtx9PfuvdXNRfA3q342ZDbklUEr4auTVPVVkMJeYxuXDI735JuR/T8fQD37r3R79rbt2PhaKkXDpSIjw+G8yQm1MsYuilAFA/IsP8AA/T37r3Sr29vzbRnaeomo4pIHMis4j8hjaTxgowFwAtv6C1rn37r3SqyXaWGporUkRnZoypKEaXhvpWQsf6t/vHPv3XukzJv3GuEU15SSoqIkcyTKFpphGJPHb8ofpyTb+otx7r3WLMdznb6NAhikQGJ00OZJXeWynQzXU6Rze3+vf37r3Smxm4tq75x1NRbnxmOyEOSSaAxz08cy6WJRizSXUXtqNlFjf8AHPv3XuiV92/y7uhN/NLkMHjYcJkK+sSed6KNIoRWcAVAEQAVdNlay/X6ggX9+690CW3P5d0m1552xW5mmplYJT08jhIz4VvrDoeb20iwAtwSSL+/de6EqX4/7g2VU0T11QjSTBJiYl0LoT0rH6bn6AXuTf68cAe690IYxE+JSmrRVPTVEAVhFr8ZnW2oiUEBf8LkfT6E34917pbVPcFPSYySkkmVZI6W1QHcvFMrHT4JHj4uCbi9rAgC1re/de61bPmhUUp763PVUmPekgmqvO6F1KM0oTVKFj9Hrvq/qbkm55PuvdBRg6ujlyEBieNEjpRKjIhOudUCmFivBFuOT/Wx9+690vMrlsJXUMC0lHHT1EaFKkU7ACpqAfV5Ub6WA0kjkgf7f3XurSP5efTMuVyFXvzMU1OMFioYTSQu48bzyiyqguLkHk8tY34+vv3XurZszIY2QTiOmgikCIIwWkkh1WSQFLadPLem1/yDyffuvdJWd46bJzmkqTUwzNCIqmaNk1y6FDuFQgWU3Ugcfkg8k+690r8btzJ1dD/FaqDwUYr3po55Q6wzThS7JSgEEub6jfj86b/X3XulBTUUs1LMIxItGlgZHvqDlLftoTcg24uR9ffuvdJKswtovSRqlmYQj1XhWMguockqOeTa9/px7917rHEkNEkbR07TSxF4GmMmkLcFhKykkf1X/Xv/AE9+690x1dTedKpJ4R6JB9uFJeJgx5k0ek8c3HNvz9b+690lct56jRJEyTTguUjj0omh3NwNX1PJuTc3/wBv7917oOaqjqI5JYspTIZxItRHqAmZY2N1ibT6bEWtYD8E3I9+690hsyJRLrES0i0/kKxopYsG4tqkuAf9jwT9R9B7r3Tlt2vpKFKpaaVSZdBn1KjSMWUXQsR+L24Nx7917oWcfHLmaWmpaxAYo3MqwkKYTA66A5RbtewH15J5/wAffuvdI3PbAlo6lp3RURhqhiEMr6vXqjLtPcKCALWP6uL/AE9+690/YuHIfbNT1NQ9JSwmN0oXYKreRQQ7BAAOCCbfm/v3XulRRY6OqqYUkcwIQC5XU6xmFtKFPISS7LzpNhbi34HuvdCrtra9JVVCRwPJOmlomMcX+UpdrKxJutzcmxBAHA9+691g7CwM+2I4Z2o6mMSSNCnmSK063JVyq8Cw5uAOOTcg+/de6n9UTQZSujhqEkeCKRSzqSWRQ1laC3PPAIP5uffuvdWG7Rx0MlKkyxxqqRhZoDYKzLdEaRALEgcEW55v+ffuvdOtfgZ6wSJCp0MFuwVVj4AJUhALfkfUn6e/de6ZK/a8T0RSamgDQg6ZEiISfkM2vVcqR/UG9vqfx7917pFV+PpaeFh4GKEOrOE1kMVuLhvx/Tg/j/Ye690FtbREM4Rv21DOPISI2ZiCSzk34/p9B7917plyGIqp6QSyNSza1bVHC4cki5TSLC3+w/Pv3Xugt3BgqJqWpmI8FUVt4yApkBX8qCbfXiw+n59+690EM2OajqYCkzild/3YdTskkgGtgyngcXW30P1+vv3XusOUqkqSXiEdPoUsFcsxEWu9lubgc3t9bf4e/de6bs1TS4ykx1b94jRVr+qJaea8CrZj5GlNmDX40i4tb37r3RlOqaqOqhgJkZpFaJUlDyRqyEC7cGxFvwfoLe/de6PXtChp6ukSCRJljAYRq4Ys5v62i0gj6/VuP9vf37r3Q0UGOPi8McLAxxcMw02J/SBKOS/HJJv+L249+6905YvBFJnknaV2VufOqsOHLenUCFF/pbn8Xtx7917pzz1PHJjpKeyCNkPEZs2vSSUuOTfn6/T/AF7e/de61yv5hfUNJRZ2s3FSUAQzm7uISULBrssrC9mJ+lrXHJHv3XuqQ6rNZGfPilFO0tJDqWUSC8SKjcOLjgqLCwtf8An37r3Rhdt0rVGKiqKepeOmdXj8cUpDsVju7eMnn+hv/sCD7917pRTTzY8QSRTQrEwUrZylQsgHAdibn/W4H9PfuvdCntt6ipxQr4JtcSn99BdpNbDSHsPxcj+n+x9+69061eNlpxDHG+ieREleaMgI31JMjP8AQjm3+8cce/de6SmYDU9XTItrMVbSS0vkcr6iTc2U/UN9fp/re/de6cpc3V1X28Bpjph0iMECIuiCzBg1voSLf1Fv62HuvdPVdQq2Dkrq6omoXWBjBFoMlPLIzaAsroDawtb/AG9gDx7r3Qeq9KtDVUMkkYnco4MYYsUH6tdvqD9bH6G30I9+690xRSTUNT46aqV2qbQRRQqHCw29aBWvpP5LCx/x+tvde69XU9fidU4ikiklAnNRESXU6bELbm/9bfnng+/de6CKpmgmyEzuGepqGJdgGYmPSSSwNjfjk/UfW/19+6913tnbBy+46ejZ2oceTJNJV1ADXiTlo9Tg2Y/gk3P+Pv3XurOOnafaO3dlSK7KrFiqSvEP3wBaPycgXHPKnn/D37r3Sf3AYK2qlkjhE0ZZ2SWJXP7d7j0n/Y/4e/de6Q00FGySs/lIZ9fitp8ciiyaRf6H8j+v59+6911AmPYE+Y/cSDSsRcXTm4LH8g/S1xb+n19+691Ly+EpKTD0mWapjVK53hEKT+SaJ4vSzSRj8X+n0H/Ee690gDRRwzLUrKTK8h0FwD5EJ/TYfQj8H37r3SxxuMly9XBTIyUplIjjeZgsSnT+40jN9L/8U9+690oJMbT0rVBnaJxRAxMYwGWQD6qmn6jk2vb829+690xNBTGISqriFdc66iAoVTZo78H+lh/gQP6+/de65x7gxtLjcnTVFO0lRUpEmNKyOlPDKG1NJIwN2NrgX+n4Pv3XuusHuGqklSQMY2KOqKjOGciyMdS8m5+hNyf97917qbWQPJY6fGCfM08oUGP/AFacCx55/N/p7917pMV6VUaP4T5SvLSRKwkqFI9KXsfpx+fyP8PfuvdcdqRzZLLSUWhIJKimdU+4i1RmVP0RMSwHqP5tf6f63v3XusNfBLR5M0mQjjhqYJnQs5ZU8kfLeO34/A5+n+vb37r3TyiY6tpJIqiieTJOqvT1rm3igBt4kCcf1K/7G/v3XuoE9A9J6o5nMqIsLBwPIzX9IDC9goP9ffuvdCVsppqWSMVdOfTE3gkNypLkfrYnggD6/wCt7917oc6arR3jmkZWnWNE/bNhyNRAI5P0/wB59+690JmDytJHqUvKHbxuNbWQuoIPjP0JtcWvb6cX9+690SX5nbUpNwYP+L0M1PFJGrmZ5isUmlL3W4/P0t/sP9f37r3VZ+1MFjFiXWf3Y9WsEErJMW+nlH1uf9j7917oc8JDSUzQCeSGncIFkijYFkVT6Rcm9yP9v/vXuvdKuLLUc9VLTQq8vlbQraNLqgP1jb6km1rW/N7kG/v3XuhZoNsThKCRonpoq6FDSySuFkW4Kxu9vovH+v8A7xb3XupUuKXAlYYKhJqqCVkmA9aEs2o6Ga/Fz/re/de6z0U0+UWohPkHgMj3j9UaqZCocqOQQBc/70PfuvdMzYOanyZnjndvLCxBDljKOCoP+1fW5/4n37r3S1xeArMlT1MnnqBIgBZVa7x3ADSuPzZQOLc3+t+PfuvdCPiMFTU+HmNTlI4GgKokDG0ssrJqX0n6/Tj/AGI/Hv3XugH7d3fVbT2hn6ikq2jk+ydvMxCPISvqXUPqOBx/r+/de61+ez90PufL5Gsraid6qSofUC7GIgn9X1+v1/w9+690E51NKurS7MQkSp+CQCdZ/wBv/j/j7917p0WjleWNJISJNYudIsFXlrD/AFhx/X37r3S4x+Jx8FLFUOyvPI/7kcpUBFIuGstyBf8A3n/WPv3XujjdG7OiyMLTUkEU8rU0pVYrkRsvIcA/U3sf9b6/X37r3Si3fvrdXX1ZNBHHL9vplhlujxqodeGt/Xn6fX37r3RX8tvbL5OWrkjlZXqHDtMsrCxLXKt/Q2vx/rG/v3XuhD6tzc1Jm6SarqpdCzIJFST/ADhYDTf/AF/zzzxa1vfuvdXSYTfAyHVsWLniVkTGCnhlV4zYG7iQAepZCGCk35AAtxf37r3RD83Mu2MzWVusxTVMjzwRRyOdBAsZnDk/UAgj88ni/v3XumSr3LU5mojnp5pAsfqCKHbW7qqqii/C3vYf1/rf37r3TguTmqqY0UglQJIJXb1xzpIFXkqb3/pf6fj8XPuvdO8dBIlbQLOalIJWV0kRy7mK4Lkhf8CSb/U/S35917pe18au4fHLPNRxIT5nVwI445AgkUA303v9T9b/AOw917osXdeVFDjp45ZpTU0xlEDrGyBWcteQrckgrYX5+hv+be690QxqqaqkKhluV8zSAtrZmla4+gA5/Fj/AI+/de6k0gp0Y2neSqfVojIuCvDWZ7fk3sOPfuvdLvatQ8dS08ut40dA9Oy2QxKbg6x/iWFvr9Dz7917oRpshSywVlDSY2CcVJSSPIMNNRRm15l1MdJsLcaeAR/T37r3SOlqKSNYoXb7ek8oSSRADJJGrfuvChvyRyBwL8+/de6nY+oq2lmkx81VW4+KYSU6zgLLBSpZnaRARY8G5uRawA9+690cbq7uHNNT4zBS1qLQpC8cCIVBaKRiki1Ev1JsB9TwOffuvdDBvOePcVOsrKzS0yQQ0ruqsiIBbgnVb9X0+v5vb6e690TXfm0larlUwu0gdzGYLmIu3JJAFltwbH6/7f37r3QTY1aXbjsk8UVRM88TpJPA7svqImjRAVA40/Um45/Pv3XulvtTsjOYyqioKGtalonnkmNpBC0Tngoob6fT8XuLAC49+691Yh1j3CuaoKDHveGaFFgnqoZWWWdkFgWuSLkEEmwF/wAfj37r3Rolp8NueglhrIleRY7Wd1WyyCxkcgE835AsPyb3v7917opHc3x0nq4qmuxFOs6adVOVSQyINFwoIAuALANb/Yn37r3RNKXcO6OvstTUOUnmTwyGkp3MbpDDOZAsYkvcCwAN+OL/AFPv3Xus++u2lyCmSveDzxSSLLkKdknlqGDX8LW+gub3tYXAJv7917ovFbumbcs0NNTUsQh+5Y3Is1/qOfqCefpzx+PfuvdHG602NPkqKCqejjkCQxSLAieQ2b0koxJNwb/k+/de6HJutQsDw1Eix2XyRLo0Egga0ULyQDz9frc8D37r3SO3X1xQQ0tRJQMtSopwsqrEwDO0dnJW9mtf8Ecg/gW9+691XP2dtyo29lAhgMUEryyRqI1BcmTSGL2AAHP4uAPrb37r3ScwU9dQNF9vIB5GKSAMXceq9xYgqR+PwPra49+690O2PIyZpUn+4apaKy1Us4mbSg+hNuLW44/29/fuvdKSvwL5ClgmkivGD41KixZ41tpCX5ufqb/4ce/de6DzLYM0CsyRPf1MzBwRFz6YmRQCOPoCfpzf8D3XuoGMr56QqhWRQ41NCIzJJGoOkMQT9DfgA8fU/T37r3Qo4LJSwRpVPKkSk+OIqrmRmYXCnQulb831Nf8AHv3XuhXwlRTJRQ1AqPJUVU8iNRahCkAZTeV/LqJFyfowBvfj37r3WSalLSzCjngep0KJdNO8kLwy+l1BuPUn55/x9+690+4yA4ra+4M5VJSVIpYDHRrPR8a1t46qnVT/AJ2N7EFwQD9VN+Pde6K+d11VNWuoDzGWol8tSIl1zSSted5S45vfmwFvoLDj37r3SuxteldK6wlBJNGBoU6U5FrXX6f8j/2HuvdMmRZWqpYVQRxRpodk0hYmF9R1Pck3F7n37r3UbE5CKmyURjfyrE1ywupYi5DSO5ut/wCtrX4tf37r3Rq+rcmxydFNQrLJUtOjBWSRzGQ129P0I/ofzxz7917o/GB3FDVV9M2ZaCKloSklTFJEyyTmAXSKJFHJJ4Oq/H9Pqfde67qXnzOVadWKQTSv9pB4Sk9PFqLIHI0gA/Uek/6/59+690IG38VkMnk6KnqZfvY42SFCNLPChIuG0BTo/wBhf/effuvdHW21gWxuMpobeAEOjNGVUyJytrsCfz7917pYmjVUSOYM0jLZxIEeJo1N0k1x6WFr20kG/wBRa3v3XunCKGaGIfbvTvBHYeYQofIv+oaJwpiP9GJYHm39PfuvdSGojE0Tl2i/bWanqHCgCV+JA6RW+l/SeAR/X6j3XuvU23GqpbiqVo5JS8loyru6fmRgwP0+n9RwTb6+690r4MauPoKiniCamTyySyBF0xj0s2oX4+nH1PH1/HuvdBbmaWExTxgyKbFlkjUTl1Y3KFz9LgXAC8fm/wBffuvdArumpWjxWWohDepqXVIC4SRVVVJaRmC3P+sGF/6H37r3QEVVqkU6lVlV7hmjCxvbUq6k1X4Wx/Btxwb+/de6kYvBpR1NRUCdJm4EZLSIksLLcMbgAEW08W5P0H19+690KO0qKk/jdIagulHpaWTwxro1Ihe2vkab2BuP6fS5Pv3XujD4PIlZ5I1IiDIIk8foGmQnQX02Nx/T/ivv3XuhOWhqquL7aup46/GvCG1oA8iNp44Xkn6fqvb37r3Vb3zB+HO1uxcVV5qkxEP8bngaRJEpwG0sLqJGANzx9Rbn6/T37r3Wvxur4s5bGZXI0UFLWiqpah41ghgZmJW9ybgXX63/AD/r+/de6BCTpTJfeyUlTDVQSQ1GhmkZkkMg+sfisGF/qOT/ALf37r3S+xXx63gKKoq6FKqQCO8cemVdbtZkWzfhfqCLDnn6e/de6Rc9Rv3r/M+DNVFbS0ySFbEyJ4kRgCsYvzbjnkfX6/j3Xujc9I93T5bIw42pydRR0SAyJU1zvcshF1fQVNv6A/X6Hi/v3XurFdidmapiIq8TU9OFmVAJIaep0/V1jVhci/1/x5v7917o1W1t3YOojpqybISU6/chp4kmAlV5gfGroSGs+ki/4IHIvz7r3Su3/wBibLhgpY8blpJ3FMYaiZ1MSQMYikiXU/RdQsw5BI5N/fuvdE73b2lVU1cTS5aSvjAVKen+4BEWl7siqv0P6bk8/i9h7917psoewGzTOZ66oWvmlDClViDJGAS8bcW02t/tx9QLe/de6FvbFfDl6Gu+5p6iSSnSGVaoGKOCngkcxUwqLEMSXtbTewBJsbe/de6MBQZCqp8fQJLkZHREjNMoZpo2aVbQxyqPpdQfwLED8Xt7r3S/+8NHAr5HyeF18qqbh9FQiqkiso5/SePoLk/19+690lNybhrMJURzY6oEdBULTqLqZaoufXYBDxcqCSObAA+/de6BPsek3R2RSGlzOSmqaekpzFHT1chYTI7MzrLY/UcEWsRYD+g9+691X7ujoumpa2qElJKDPLJ46pLoqMltGoqLAG3+8f69/de6aX6lWgoXENfFprTenp0UsgMXBerZhq5JP0PNuPfuvdPexMOmAy9QkkMNaZYVpLIGFnS4Z4YwNIN24YggAG/v3Xujr7Z2iuOpKHKQV6PlAYy2OkhliEMLjUHhmfmQ2vYr6ePp9PfuvdGQwmOEj0SVFUPuqmnWSCKFoxJMsraIRK34bWbXsLA24J9+690NmN/iWPjFJWyxY2JqdKmkiYNLUSSOdISUuFYGwBsw5uLXHv3Xun6gy09FWRrHKGUOBIQfWxZbuxHABHF/r+LfX37r3Rjtrb2hEMNL96jGNUZGkcEaluQCAfqLjj6fX37r3QtY7e0Ol5Gq4Y5mYmQo1g0ZABQBbWY/j8D+v49+690uqHf8SqlQlTEY1KnSzLzxpC8H8G/1t/X/AA9+690KdBvzEJBEXqojNJAmlo3Dxf4rJc8fnj8j+g9+690o8b2fh41DvWUzR3dUYMpKGNrOXBP9b/Tj6/Q3v7r3Xed3jsrcVHPBW1FE8E8RiZisekEcAjn6/wBLW9+690ULsLYuDxUEuUwFalVBJI+qmVl10wADrIzR/wBk3I/H05/Nvde6AGSSaod1p5C7LGRMJSARCbB1IT6kfUH+l78n37r3TG9H9vUM07os4KGKESLNC8RW66lHANj+R9ePfuvdSKzGrBHHUyxxhpFRm0twsTN6Sotfgn6C49+691CXKDHlX8q1Etj47akQlTpkRrjn/H+g9+69011NdU1T1VRJJpj16UBNhdhrLpa304t/UAe/de6YJ6iMK9RLUxFVYhEdWLmX+06qPoT9bi3v3XunSh3LW4dJDi28c1VE5LI41rz6iq/jgj6fQ+/de6SVFl48bNVxK8UrZNjUVkSn92SYmxkcgXJB5Y8n/Ye/de6n0+QSSVmnFRM4VQv7g/RpuuhW5Fvqfx9Le/de6c6eh+4EkyvFIWbU+tlBSIeoRmI/kcW55/Hv3XusUlHVTmQwQRSfbIVkiiuCBIfQxTkkm30Fx9bgfT37r3SZkqHilaJ7JGNcQWUBW9JVlBgPIvci5+tvfuvdLnDZCI0sNE1OFlAWohlk/wA0kiEH1n6Cw5AF/fuvdSoxj6vKqaupamacBpJgjKsZtZpFt+LC/v3XusdTStWzujSSVlPFM8STC2qRGb9tgD6rG1xf/inv3Xuok7vjT9tGqwSq4I9JNwSTqJa1j+LD/jfv3Xup9NNXpSSVc0bxoSQlVNqeGPxrYxszfQMLW/x4+n0917qBj8g71s7tOYgEMgViAPTzINH9eL/4j/W9+691P/idZ9P8m1X+4/Qf0X1f9C+/de6//9S1nGwrHD+4ZG1oJI2Qo7poJLBhf02BA4I/xuB7917pwraU+LyxseCZY7IZFBeMSag7c3AJufqDcD6e/de6YIshOoNpWWdtEbKEZS6NxyVFiPpe/v3Xuu5q2tpYXVXieN2chSgka2qzBiT6R/xHv3Xuk7NTiqRY6iKIEymcmNR5SAn7ZaQ/U/gf4D6C3v3XuvUFICSrrLFEXSVl0l1XSLoWU/qJ4IJ+nBPHv3XulxQU8saN4TYElmkIJYBzcrax4PJH+H+Hv3XuhBweRWjF1pVjAjayhmBlUR2MbWBIB5Nubi3HNz7r3TtLNCBFJGiwSL63EbBkvINXAFweG0/kWFvx7917qalS2h1jmQT+Pys4FgkYXQqOVPAP1HJsP6e/de6cafMStBHBI6yxDQEVxrWUgssrHUCAb3tc3IH+2917rjAizR+do2SC0itKVWCNZDHpuStvQOQfoP8AeL+691gp5FiiLiYs/IWUelQFYOdL3uBYAfT8fQe/de6yQyE+tl1pFIGAhJk4Y61jfX9Bzfi/4P19+6909U80YR3aP9yQKqm7alJfm4H+8j6W/Hv3Xuil/J7vvG9cYp8PjvA2Wq4Jkuk3jkQ6da303PN7c/j/AA+nuvda6ndO6twbqrarNZCr89VUiqFPTpIZogGZmJdmJAZfqD9bWAsffuvdVm9pbio6yBsO2JoaesSoInnLSPNkPyZ9Z5FidIH1HAt7917osjGfD5mmzlEPt2x1RDUQrZo0MlKRJdCOeV9P+Jv7917qzXrDsHF7425LlaeIytMlDjavwufuKfJTHXIwZrHQSQTwOf8AX9+690YLIZXF7V2/LKamnV3o3hYsqs8srQXdlK/Q6r2P1/IFvfuvdEz2BQPnN55DKrJPJClVdZJJCzeJ3tIVDfQ6rj/W9+690PHaT4zDLQR42SniyEkKlmjZRGgZipIIPBItq/xv7917qH15BmkFRVS1fhpg4EksjXWNGPkdAPodQP4/wHNvfuvdOu+KqsrGikwhhmpkUpNEkxSoeaV7K7oTfQCf1W/3j37r3WPcmGkoNixJVStPlWppi8YT9uUOpMVLFL/XUeT/AK/v3Xuq49v7YqtxdhUFFWIH8GSJqYPGGjhCudUdxywFrE/k/wC8+691aQtDS4ralDj6VnWCqpVjqZolZIxCgU2kA5vdWUH/AGF7D37r3RXOxc7FS5LPR4F2hfMQwY9EkJYQxXVPMhHAu4a5HNrAn6+/de6BnbGKbKbupsRXyrNSJUIr1SpeVZwBrZX/AAL3+lgR/re/de6P7sFsZt7M4SaSCmrBT5WjjhpZXtpjhKrdwL/n1XH0v/tvde63ROoddR1VsivSWN1qMFiZSkZ1oivRqvjU/wCH0+nv3XulPkKKoiZ6gajBIzqt1Au2hdJ+n1H0FvoPr7917oP8tT1HnlIhuqsVQIPXLpUgWY/T1uB+fp7917qPjcTU09LUVpRIJ52eVCllDiQFfEP68Eg/43/w9+690nPHk5J2aVWDyzF45QSQpVvz/T6W5/p7917pbQ1k32TxnxmoDxxvc6SyyC7cEf4i/P8AX/Ye690g4Kc/xqQRPH5I0kCxpJdDaXWSwF7kEt/j9L/19+691IyMJoZpmDidqmV1jsS0cbKtzY3/AAfwP8bfT37r3SUrtUniiaNijsolIGtg5XVw34ueeOTz9bm3uvdR5qaT7Z4qAlGDCIySMzFVYamZf6ck/wBf9bgW917p1ilppqA0TlXkEHic6NAZFGjWOPr6R/r/AF/rf3Xuiadu4CXBbhhrjE4DRCqpaxR61eN1k0B/8frY3v8A0Nzf3XuiALvmep7hyjVOuaCrmjoI4EiH7MAQwl5LX9Ki4Cf0+g49+691q2/Pzrem61+T3YuDoIEpaOuy/wDGKOJUKokeWcTsI1t+WLG35B+lr3917pW/GH464rdVJUbl3K0T0xpJqikhlFhKiLpICuRY3BItckG9vfuvdHU+OdVS7dy+dxVFAaTHYzMVYhUFUZVkSwIjXi30vwR9Pybn3Xujh4CTEUm/Idx1tdPIwpw1VEgLkzmMCJ/rYnQQLXFrn37r3RvOoa1M1mK6po4jHFGUpo4ZkAZ/MS4WMnhb8Ej8n8E3v7r3RlsjDLS0zPRzXmeCQvJo1SLPoTWjEgg2N+f95tYD3XugLysEc2QMsUMkdXHIyvPZgh8j+SSZrk3bUTb/AAtb8W917oa9kZQtSwUmp45Ypo5PJJqDgq5/ykliLoLngj8kX9+690anAZWlipIqVWjkkm0rVTTuVV445A8DIR+NfNv6fji/v3XuhsoJaCvESs6/deBWDFi8PmX1toYcX/oPyf6i/v3Xulli6vIw1+OamlgpoBVQAzTmylRJrZRb8WFr/wBPx7917pd7hkr9x5yvmaWlLxU2rzUy/wCTzqFALavoWC8Hj63H+v7r3QYVlBi5KqeOfyyO8KLBJGzFI5LCZg34Fvpx9Lfj37r3UJaPxeFFjEjxuX1elQhkX0sn+Oki9vzz9fp7r3SughpzGlPeKTSy+h08jAMgZtXI/J/3r37r3VKn81f4F4fu3Y+S7A2nRJLvLBUNRVNFSKrT1Ypl+48UTf00Wvb6tcc24917rVD6E7Jr+ie0o6XNQVtBi5q1MZuWkmR1dYBPYPNEwGpYz9QDxY/UW9+691st9Jdm1XZFPkXxGTp6vH4ulozSvLHEGNJPTq8bwfS7WItcfi3PIPuvdAB85upY8+lJ2TicakMU6rSZBqZLkGCALFVMGFybKLki1/68e/de6pMz2bqKWol27WOz0RfTCPCQwKP5LNdbW1E/8i9+690iNz7YnzHkWOjcpTwLVVMdMxCqiAMKhtFvVbn6/wDEe/de6Erp3c0mzdw4+sp67TE8cSq7MGaOzjyFVHLE2sbfTkfg3917o4vb1FlcJj8T3x1hkaaSrpslQZnP0yXFR99jHCTVMLQDTpqYm8Ugdbcf4Aj3XusfyD+bmS7S6ifFYukpMdV19NgdVVGsaZBMhUYxI82JXDG8YdJLMRc3/wBiPde6qO8xq5VaNTLKyeRzJyx1PqABtyLWtf8AH19+690JO3IVnqP1LToIQzAn1Ryp6VjBYf2rA/4X4sPfuvdDHTUcc9ds/FVTFYa7Ih6imjTUkiq2oay1wSeDfj62/Hv3XurHtvYR6bGCHxNS0MUKNHK6RMyFEANmC/leLfT/AGPPv3Xui2dmYqObOisiphFTJGkMLxKEjkcKoZlfk3axv/jf/H37r3Rdc7kzQZfSYrQuEKkjQyQK1m5/IP1H+tx+Le691By27GrYY6GOSOroxO6xK9vIuiIAqXHqsCCACffuvdHG/l6fKTBdI7m3NRZgxUU+VmgFPK58jLAsrRv45G5uLf1+l/8AH37r3RrPlz83xvGr2/BQ1pFNQUzskpHjaXzPdOGvYi4JuP8Abm/v3XuiyQ/NSlxUS4+dJ5YRRlEnjqmGiYg6qgsjW+p+g4te9rk+/de6Tf8As8lbTxmWnrpGiiUxu6zs8gVmIKkMT9R/Sx/IN/fuvdCBgP5lVbSU60umCVHgNMZZmVniito8yFwblRxY355t7917pVQ/Ofa25YYlr8nW4+eCILK0dRoSddZMTqUAsSeOObck/T37r3T/AEny+29XUyQ1+4Z54pZJIoJWlV5Yn5XQzAXCj6Ek3+g/x9+690YzYPyQx9RBS0dJlQAEjljnErhQi+mQh+Tfg88c/wCv7917o0ON+QFAkdNFT5WWuimaNJG1Fwalo9LICb3Qj6re5Nzcn37r3Q1bP7Xp1qqaoq4Elo2lRJqPyMktVF5P0o5YNbUdJAa4A45+nuvdCHXVVBnJZqiGYBZKw+DHtol+0hqFDKiyEMbKdXJYk3ub/n3Xugu7AwtfLExpKV0h1lCxg8gEaQuy+IubWsoNvqeB7917ohHY1VuGiyaU2No6p4ZqwQGIqYhO0qModEQfgr9fzbm9zf3XuqR/mXStS9t1xnE0Ujx0pkh1MCoZVDAlrEBjz/rfke/de6AXDfdsHTHLPM8FO9SRHd3iiX1vI/8AZ0/W5tcf19+690tNqJNuTM4mhoonlrKipSJrgskrTkRqFjHP+8G/+29+691tYfHrryl6y6i2tt+SnVa+qoIMlVReJo3aSpUzKGIGo/rFvqAPoB9B7r3QuSUNJU46UNRzLlGqgEqJZpfAaYpoeBIEtoIIILtwD/r+/de6R+QpoIZoxEjpFTBIjZzLrC/rF+LWPAKgf1ufqfde6d4a+oi8aNVVLxFY5IoZKlzTwzIba0p3OkO1wNQAYji9uPfuvdSq/dVUscgiHplWMuIonDoyseQXvYEj8W+n49+691EgqxUxo80IEtiEMra31AcBh9bn63Pv3XuskmOZVWWcPHA6yeItGSNK2Y6i1hz/AMi9+690h8vV0NOJIY9KeRdUc0NlYKSwKgkkXKj6k/6xv7917pE44y1lXSJHLJIUdUeOQRpZGc2MhtyLW+nNv9hf3XuhS29syq3RUfb1a08KinmdZA0cLMaZzIP3HF2JAsOQCeB7917pL5rYiVjPRiHQPI04kkjF3twyaeR9RwQLH+puffuvdIFuuKqHMhEjkKFYtKpDGq/uMCxfQL2ANhf8/wC29+690bDaHUlTNSQMlO6SAxFibpMAP3ArKb2tax+g/wAB7917oXKnpeGopWnq0qJZ4FJCTMulAfRpUC349VjwOSObW917ouO7Or6qiaoqInBpVcwq9lDB14ZrL9bc2uf+JPv3Xugip6iLHZTQ8r1Cr4oIjG0aIGZzGqNEbG9x+o8i3BAPv3Xuhgwm60w0lOizwVHkiJqXhL61VrFQTGQATwf6/j+nv3XukRvfdlfuRxDWzzMoLinkaRysJt4gzoxsfSB+L/7E39+690J/XeMxW3oMW+PzQyc9QEWoEUDqkEsg1ACSTkkEm4vYEEgD8+690eTauTKUtOs06qCiGXV+mWw9J8kZ+pH15HP4/Hv3XuhmxNXCxZ5JEihZLOUUevULqVMguLD+hsT9effuvdQcq1I6yMznRcgL6mLhBwyohsQeDc3H1/1/fuvdAHu3NGnaQByqxrqR4ipGtvQiyDi/p55Fhb6fn37r3QB1+fm8lRE0aRtIWMcqGNVkA5uZrEn8cXFvp9LW917prTcTr4IKyZjGbnxHUEDW0mXWSRxYcX/F7fj37r3TDWSU9WZn1I8MYK6tZ1PYERgGMgA2/wBh7917oJcqrzyNFEiaRLIFkZiIzZjZVA+p4HPI/wB59+691zodp5LczCGiQwuvjpjKtwyiQ+UO7cgi3HB/FvfuvdC/RdEZbL02Po66YymlCGOdlaVdYl+g1cXH0J/r/sPfuvdDz1/05kMHK0bxyPDEEi1lG0IWOrUC31Nr3B/rY8A2917o2O39utSeGHyF2j0BBGpRlUj66yNIuOfSB/vIHv3XuhtxVGnji1XisBqVvVdmHJLG/wBb344+tvfuvdP0dIuk3Mkqm3jc/RVU/Qc/j/Yfj37r3UefHxSK8bEFmuV9KqF1XsmkDm/HP1H9ffuvdEF+WXSVHu7a+QikZapo6aWVIo1u0R0nVrAsWINx6rn+hH19+691qNd4bMzewt45THtRmhoo6ubS89wZY2e0RDnngcML/wCve3v3XukNLvU4+jpKbGmoM0QRJHiJF9QBfxKp/wASD/t+fz7r3QsbKkyO4pqdJC8avNHeepUFNTWujNJf6CwJNgDYAe/de6MfjGixWSpcZQVP3EYdY61KW/jjCNd1d+Re97Wv/tj7917p93NXVtTVRUiJDFAWVTpC/ctCVsQzAWv/AE/p7917pLxVNJSV8VBU0hkiLrqq528kkMdyugE3IH9Bx+Df37r3SyWixizI628ErAlXdUdOQ6OH5J/N7nn8/n37r3SnzGfpWwC4eClj0FgWmcLd5gLaibWP+H4tz/T37r3QHV230qZmhirIqaskJanUzhEm9WmUPIf0jj+1x/T37r3TDPQ/3enoqmomgrZy0g/ZmuI2VvGSXBINj+bn+o59+690p8znYnxsUZREqH0AIT6mF7PLqa/HP0H5t/X37r3QTzVdHS1MlQ4QsyyMPJEqWDNZb/Tm31H+3/x917qdjchi4qyKSpm/bKxWiEhjEsjksoDIRcA/Ucfm/wDh7r3R5tm4WCr21S1OpvtiupVSw8JU/QKSDY2Nib/7e/v3Xupe6N0Yygho6BHSeSHVrKkLrMi2CyO36QP8Pr9fzYe690GkWQpqthaKOodml4WQaoXv6RrJF7cf6/8Ah7917pOys5qXpyI6dkCu9iC6XJOpiD9Dz9fqP8PfuvdNlbX1qVLxVDNU0jLddIskTAC1wBxq4FxyPqbk+/de6ccciVckI0KrMdKIWYaNf1IB+v45PP09+690JbYU0uLNT5UkMaL5wzBX0sCUVJByG4/B/wBf8+/de6ywz04oJyaR4yIdUXkUuHCkBmJYn/H+v5PH19+690H8tRPVTSx0x/YkZQyuGBWw5dQo4HNj/vre6911PRwrCzrTurAXCTOzFwxuWTSfoSP8bC309+6909YWhaajFVViWKODUEWKHVeN+UCv+eT9L8fQ+/de6fZ5jXwxU6M1NpQgtJFYOEUi7qbgEj6/7wL29+6913QY+KKBkjqIhViEsXqNTQhSfQoV/oeP9f6f09+690s9nbYxuPmlyGRkp5J5GjeneEkCNmu4Pq+liByB/sB7917pBbmxFTm83WV9RVazNU+NbRKEIjfSvjWMW5BHqHJNz7917qdUbZOJhjaW4SdIgTwjJGBwP8Cb/n63/wBt7r3TFNBV09mmgMdLUfvI7Qq7WjYXl5/HAHH14Pv3XunvCS1eQracs7JMAVT9tooyv0BdF41W5JPv3Xuhpw2GySxh2JaNApdvINYLN+2FDWA5/offuvdDDtzbP8VaCKseRFjZVCgaTd11/wCcBIH1sSPz9PfuvdAN8x9oUVPsmpjignhSAhFnWQyJPwWvJMvFxY6j9LcD+g917qlqHcH8NqGxNO0rOtRIkjJb0KzElkZ/qR/Ue/de6EXB4jIZCNpJZqhppNLwyOxaSVUNiGHFueCP6WufoPfuvdDttvGjHVaVVR6pIZIXEYQSXOkAlmPP+uLf737917oXIc09XRtAqObk6Km5IUHkKgvdbc2A4/P19+690kEGXqZy0bSuusLIAS3JJ/2Jvb/D/X59+69050lRuDDVIkho2RJDIlTrJBlDsCjW44uSbc+/de6dapa2rmig8rLUM4kFgBwbF0U8cC3H1/p9ffuvdCBQ0WVwkYyyOzl0VTGSSHX+0JjewBuT+Ln/AFiPfuvdTY8bm8w6vEhLVNSkwQm4Flupaw4vchR+eOffuvdEh+Ym9f7t7QqMHUqslWRNEY3UrKwJI9V/ytiT9b+/de6o9rqsVFRUSFtckr3aw9I0tc2H+8f8b9+6907Y2jE5ikYAhSDqNrFRxbj/AGPv3XulA9IKqGFoFc1GuSMqPQpUckhhx/hb6+/de6z1Jho4EjkMImZASvJkEkYsbX4t9P8AeeT9PfuvdWYfBKmpdyZE07MnlhjEaKHDMWlNrBPy178fj+vPv3XujgfJv405H+AyZeKniZJ6V6h2RBqBAYqSijh7Wvzz7917ql2u25HiczNRVSaZFmsySHSDoFjLYcfgj/Hj37r3SmxM9PRVyCGnjEjSp61N1df06+eL8cf09+690dDrzs+ojpv4ezteNBEqSvqjZDdSwBI+lhcf48W5B917pu3ZFFnKqCsZvAs0rJURsCsgRmKoULA8H9QPI/21vfuvdY8XFiqERResTwSBpeVUMEayGJSDe1vVzci/0F/fuvdKGgjXIZQxnS8NQ7TpVgrE0iJbyRSXubC3+wN/x7917oQEhjnraUR0noJEaFUaS0KkCXSfxcW5/wBsLc+/de6WmDpJ/HlKHDtDSfxOmaGpEyeRvt2mLmOKN+UIIJvwRc/W59+690Tr5X0+MwtGsFE6mua0D2LkpIEu6gN+Obi9ze/Pv3XuiF4Oljrkl8yFIqJUM0sMYeoZqmTxROE4BRGBMlubEfQe/de66SglNZJBKyKpmkhEyG0SLExKsFHILDngn82JN/fuvdLdalqagjjKFdemJIwB5TY2LFl5sfwDY/W1+PfuvdO9NHUy3EaOVjvZVJJHkUI5LC1+Pz+B/vPuvdJ3IY+dvLKr+NyxDxlTzH+htH9OB9Rze55Fh7917qBFkaikkC07TRU4QQEfuaX1LaRWuTq4H9bXPv3Xulrt3OTQV9JIkskMVIbxlG9TsByv05H0vcf15t9Pde6P/wBf7moszgRHUgSSRUyaryKXTTzd2N7j8/69x9PfuvdM256DE5eKqkVtDCO5+1S5kWO7HUQPra35v+PfuvdFk3XteWnnjnjSKWQBngQLpkcNYjyMTbUAALC3+t/T3XugeyayqZ5fB4ZXmJdBaOZG/IINr/7Ycce/de6FPrrsWu2zUQrKyRkxBEkYguCpvdBwDx+f9bjge/de6sH6678xtBj/ALyZ3ll0rTmWSJZNRK3C+ogWBufp9Le/de6ctw/KzBxSfwrG1dVVvUPF9wkqRLHSSsoEiKbD0C2q3+88+/de6AHfkuy98tUVI/yiolJ1rTEoXdgHZVa5AZfrex4sR7917qvXf+OqcJmsgcfqNJr0xI7O4hhvaQSG/LAkkni1/wCnHv3XunjYuJhdI6x5pyA8LRqkJk8k2v1jVb6fjj/D6/n3Xurcfj7t2LNY2kpoWkjqDTahZNPjBa9mJFjz/rfm59+690dPHdSUVYIxlq6KgjipJCaxIQy+QqTZncHTe9r35+luPfuvdFo37tqLHiroKJZalYpnjR0heNJoVFzJZ/68Wtx+eL+/de6ql+RGHqqKvE1TC4V2vTKXaMhSAwCLKOVvcEi4/wBv7917ov2LNQZ4VZTHKSzSSXFlBH6bjj+v1F/6+/de6FXEzywPSxwShieSQGMjAglvUDb6/i3+w9+690Yrb9PLl8cDX1FJGKaMyR07yeKYoAf82U+rfm3H+P8AUe690mq/BN5GlhvPTzO1pnREcsAAB4rsRb+pt7917oJ67F1cFbNJUMXkVyyhQ0bqNXBR14JPAIN+Ppzz7917pZrumupcYtNFT00QjjQzxgEr4FbUUWIsVbURqLMCb/QgWHv3Xup1NnqOuQTyA+WQNdpC8JS/0WKJD9PqOLf7E+/de6WWDycpZEhd2I0mRNDuXLfth42Qi1xYEG9/9t7917pSZ2rlWikpTI8cUkbCSB5lIc2Df5kKLc8cn+o9+690XbLUDx1AFDEzqgJkgVDrZna7aCpY3N+Sef8AD6X917oX+vOqN1bqrqWCmx8tIaxoVSNUZmSN2sXWOwu/P04v+bfj3Xujz4L+WN3TvgpUYmFTFOBokf1RLGwCl51UA6v6rqH4Hv3Xuhtw/wDJY7vmonrK3KYamdB5BAt7qQSEaS5P1HOk3sfqPz7917pJZj4s7p+OtUKfcD088sDGBqlXQxoyty8fp1AfnkkfjgD37r3WXBT0VTlCmSoJsrQpqkkSCbwmSVQCkqyov0B+ovf+h5ufde6Hzay7Vho6ySLEVzZmoglFC1VWRGlg1cKqoyl+OB+v/XHPv3XuhO2Zt2Klpo8wuRhSs1qhpnjJqS/KsECr6lv9WJ+vFz7917oxWLiykWKhqJKdqkGVn/dBVFVW9QfRe31JsSP6+/de6hSZU6m8c5R45CGIDS+QE2CIZB6bE2JsePfuvdSEz1XSzvTyQxsJo0kdS6yMpJ1L5BYgX+pA/Pv3XulnT7oo56SdDTa6iRFRJ4ihWMhbA+Ere4/HNrAi1jb37r3WDH52qoHlecrLCbOInRPNJ6SOCfpY/UH6/S9vfuvdKSk3pTztEtLTlsgWWKCARJJGfIbKZE9IYXIB54vexAPv3Xugx3LX1+LyM02V8uLhapljnWAJVESg+rSqHSthbgHgnTcWN/de6Lvv7eGKnqpKSkaSakI9NTKgSZZvq0pjVuR/r3sPpb6e/de6BnI101AKSqqaimWCvlK0/iUPMiwsNbmMajGCD9TwTxa/I917oYITtt9uwVGPq3qJ3amb7kzLI3idGNVT/bG2nQ4AANzYn6/n3XulrteJJqyIRTw0cMsakhlGpdMZ0XUWA1G/05/P1sffuvdC/iCAsb0i+SUFQ0xOj1gaSiBv8OQLEk/Qk/T3Xuhv2xkZqeExTCWEhGR38auzLINIVYjq9LN9SOPpb6e/de6fHxtNl6eohrKUGmEbU7CTSSJluQUewDggm6gf7H37r3VX3yq6FLLV57bdFDSNTpNNPU0pdZSysrMZJUNgRzxb/XBAsfde6qQwOEFRvfRmYGlm8xiLSRqwmAbT6tRuzG3+w5/1vfuvdWk7K6nwmaxNFIaCnlPgg1CJQsMSKhW9SdIN1v8ApBuSSb8c+690VH5TfFGhrsTVy02JDTweSWGSCH0yEgSIA6+pRbixbng/g3917qobDZDH7Bz9dt/KYzwVFM8isrsS4ZZAoDObcEAkAEngg+/de6MjtbubFUKD7WKVZAQWXW0kXiXklFJJuePyP8R9ffuvdCHH3fWVjSJjpmWetMSJJLMEeJdVig5CgtyLlRaxA+vv3Xum6r7EzuQr2pfuKthC5SctOtzdReK0dlIuAb254+nN/de6XuGOQz0NH46OWoq1aRpJoJAzzaB5PJIpPJABDEWAFuLX9+690JW3qyCGYAwxpPEJBraxkZWRS6ubn1XBHH4PPPPv3XuhqwO6oYo6yCnpfAtXElPDIwDSQ2AkYxBjzdzqBN7EC3Bt7917ocMHmjVIl6+GNkl5UeknVHaMG7XFtD2+v1P05v7r3Qh1W8oqehgSqkWZVjjWECVJ1kjlchQbEtcAMbaQOfqPfuvdRqavoJy7SSLVMxSempWZVlWA8xyF+QCCGHH4+o49+690p8TjBm6pJpAizyOypALBpBYBE0mw4sSTcXNv9b37r3TX2B17QrHDeMQsLxIoUXaUrql1leB+LEn6X/1/fuvdAlVdeYpQDC4Z9LL+4mqFkCqSVNwQpLEDi5I+p49+690FdVt2hxOWnRkgHjSQxTRwoukA6iRp5ZmJ+h4Iv7917oS8Tvetp6eimr3jmejUUUdSYozJDSc6FWIfRVF+fre/9B7917p7xG8YsgskkVdLA5eVqJwHUl4xcBWvcanIcWsLqPfuvdCttDeNaaZJ8nkmnkD8zSeSoZHS+iaUkk83sP6WN/rc+690uI+wVpKiKDJTw+KrR28qPHHM00hPhKgXIHFv+K25917pgzXczbZilkZlMkCpIqRyROUjBI8pI/oLH68j68+/de6LtvX+YDQ7Uhr1qchAqwIXkIcvJ5YhqXQgA5NwB9Rxbj37r3QIn+bOiQxpjJJdTx6WGk8sQfUVINmJHI4t9OCPfuvdIbcv82/sJqemgwqyzN63aOJ5BJ6WAuWU2FuSOPrfn37r3U7aX8zfundVPkozT1yothTGCJ1bi4dTYfg2v/vd73917o1/V3yh7537j5FRK2GAtFFM8qlEjOo6pEvz+R9Df37r3Vl3x1rewKuGZ935KSppql2UwVbMF1FSw8RfkghgR+Rbg+/de6F7O4z+DZgPIqR0s8wLyIg0SQyW1KxABseBx/sffuvdMm49wYSvnomosfSUhpVkRoYGZRPaya5r3vewI5/rb+nv3XuoHngqzEWZKZ3cQpqBdArDSPSPxwCLf737917pGZaJYqiSJqmUtAGWNoUIjY3Pk0m1xfi5/wBt7917pK5Kkmx/gknnBSqUTJG7ahoJuFcA3Bsf9f8A21vfuvdJCXIJLIQJEacOFESn0qGNvULgEn6W5t/U39+691yVp2cBUEczsTGVZrB3/WA344I9+6902VVHNHI05haNoXulSjByJmNgnktci/6geAPfuvdPmJiqHN6pGeVkDPMX/wBWdI0c/gC5H0/r9ePde6XtEtOT5YoUYFVWYg6kQqdAIB/Nwfp+eD9PfuvddQZD+FZNa5CzCNiJC4KJKXUqRMy/0FtJX6G3PHv3XukxuQDL5iozjpohnVEeNEAAKJpidTGbD6D6i5PJ49+691xoK6WmiAaNiSGKHWrIQCTqJ+gNuAL3v/iffuvdL7bz4/JVUdJWSNTroExkqFDEXNvCnH14Jt+R+ePfuvdOpbHxRyRU8ZaVZCpnDNGVjEusa1tz+CP8Pz/T3XumiohpJqmZ61JG1SD/ACnysVZVF1QaR9TbVf8Aw/rz7917plyudrIKN8es0hoCBIiOVGuLULkC9/zb6D/b29+690lKPIqKhfGNEZlMRlk/QS6nSpc/7b/AX4/p7r3S6vWeO/2y/wDFt1X1Rf5r7nT5v+C/i/v3Xuv/1bcYomlpqfQ/iklZIi7IrgRNHeXi9+VI/wBY3HBHPuvdPVTRyiljhUCNNAMayFNboBdmJ+nItcf4+/de6R9TSCNZIyBIVaRgyvZVjC69AKi4IP0vY8A/T37r3XUWKtTJMWAeckEXLnQxJu7sb3+hP4vx+PfuvdRfsov3SIzwzQmyyXZgNIKccE8f8bH1917p0o4wDoMaWMegMF06XW4CDXe3Fjb/AG35Hv3XuninVUlCgKjgAh2d7kgc2X6/4c/7fi3v3Xunrzv5QIZIorqpkaNWsRyhktxqFhbT+T9R7917rFUVPjJRHGpRr8q8K6kWLBRwPrwOb/jn37r3WaKvKuqlgFmQLKyEIZFPKj18N9fotj9T9QffuvdPVPUotNIgt4iyuySA+QEsVUI0tyLDkfi5J4B5917qbUZQikgiRw0BEiOr/pYLJovY8c2t9P8AD/W917prNfHrKrKIwNWoAN+EAvcfkfj/AHjj37r3XKTKVh8CQVKLSHxicXtqGkapAtrEixAI/wBe/wDX3XulSmShoMdPXGVEgp4nkJn/AF6ILyMCH59Rv/rji/N/fuvdUZ/K3MZPeW6crmY1WekWd0poo5FVQoDI6uv09BsQbWAtb8e/de6rU7CoanHzSUvjZx/wIkQBTJJTxPaoMchNgxb6f15Njf37r3RCux6bB5HIyVMQjgqtTU8qkkspVrlkK8D+lx/T6i3v3Xui77np6amp6uU0sjLEyxxs2pg0ZQEalbixta39P8Le/de6UnSvbU+w9xQUFRSxnC5WSM1xKeONZVFoJLj6spspPPFv8Le690eDsTca/wABx1RLE/grRLVUskR8kRFTDeIsx+qqSbf0P9PfuvdNvVePelwtVmYp6Z1hjZ5ZInKSJMZNLySg/qCWJsb/ANbk+/de6Qm48wu49ytRnIORHVxq4Q6YahNVwVt/Xj/WP+t7917o1O2NsMuJxlBPXTU9HPC87SwgtHaMB2VmJAuRx+eLe/de6RO1se9fv3MVc8oGLx032FNHFKX83I8ZMa8jggc/kf48+691N70yldhsRHiKYhJqpxHDEtQEnQztZGVTyTZhb/YDj37r3QRdV7Qnpd3YuWoooGrZI1M0tUqsxEkpWWQKP7Y/F/qAT9D7917o3W4IqmJ6qKlCzUj0r07IFXREsKkeVx+DqDMOBe9+R9Pde6Ipu/Hy0+QytaWWoEAaOnmYAK0rkAN9D6gbgEAWt+SOPde6SmwqHI1WXRsdTBZYJQZ3d2WZWR7uQ3H1Frf4WHv3Xujr7SioJcziVaZY60VNG8r1DakjY1QDRxn8kjm/1ufzYW917rdf6Riig6p2PSQpJpfbeJ8aslrEUEbOFP8AiWJUccEe/de6XuQladpKRpCiQGRXjbkKS1rn/kEDn/W44sfde6TlTRwsWV2ZlDxkMqnVJciUGwH4b88f659+691jraYxiIBFkSJY2j4BsTyzL/sDz/xX37r3SEycYFR5otcUuttUcINtGo6iFW/qJJ/1xb37r3UaSCZYmkiWokMnIGgBUAGm9r/7f6/X37r3THiaB6bI1VVOrHRA6yRspJkMpBjb6fXX9f8AYAjke/de6k1iStjZ0kgRFao0vO2pfDMf1yJfnk/09+690na2GeFqbUsiwRiMxun4CC7sx/ow5+h/pwLg+691mp62g9QqSumQSGJFUCzMxdTMbXvYiw/A4ta3v3XuocFJLXMyQNGJyT4iGYRyODpTWPqAFsObc88+/de6QHbGxquu2YairdZqyiaqnEoFng8SmSQOv1+gFuLWt9Pz7r3VWfVWD2/Vbn3XuXIRQuiV9RDHKxYsKqBwtipH5uSfwPr7917rXH/mk0C7h+YMs0URcZLGYoDwoywPHSssZdG59QsQR+Dce/de6E7YpTGbJoqGgpIQsUcSxiBhHMjoi6wjfXmwBBNr3sPfuvdMXWu4Mbit1bxWto6gsuQiKzI7MuqRhJpKAXsQRc/1/Pv3XujOYDsfZlXuKlxNHT5BKySkjqpHm/bikYt4pNQfmw5tf/Y+/de6sI6DzTyPk6ejWI07TUcUkyR6n+rOwDWvci3I+n0/xHuvdGoqala2CpjcOkMKCDVp0BleMBUVvqWIsb88WF+L+/de6D+qxFRS6p4087NMn7XDenQAvkLD1ED/AG59+690IG1qYAx1lXDCBTS6JokQqZI5eEi4+oHH+t9PfuvdCDkqloJ1koIqgReJdJGrwxSsNJVtNrkA6fzx/rG/uvdCPtDfdZQUckdfRPLXMywQRq1hHGAyJUSL9VQiwLf4f659+690N+0s9Jl1hNVOjCiQ1tWxAKq2nRHSILnkgAqSTcWP59+690saHds8byJRRgU93mi1EM5dFs1O3NyGJIP+I/1/fuvdQ4MrFka37YFUBedp3+hEgX6IPpb6fTn37r3SxxuMWcFdSh/GSqOCoNjZSR9LkAfkX9+69041ODmpkjqJEkh+4R0DiyqxVdNw6k3+l/yf96PuvdJzM7ehmxrUVYkbUtXFIszStq80ZUa0sw5uSeAP969+691qHfzf/gpS9bZ7/Sv11iJo8ZkJ6zI7hMJXwRSTsD5IqdORwAeeCQSPqPfuvdEy+CnyHqtrZWbbuazMtEI2gfGTzyMsdQEkAkpqkng6AAVHP9LH37r3WxHncRRb+6xeaiU1+NyOHWFJXOuBqxk1I+lef8Bzbgg/Tn3Xutb/AOQ+wKra+6cosENVT1VM+mWOeFishkIH7JseRww4tb68+/de6LrTtk2npqNaiQ1UsU9M2iUok6EF9MzJzfn6G1jcW/Hv3Xuk/DV1VDUJFGyRVMM0sQc8hbn1LG54sTz/AEvf6fX37r3VjnxO3LUtlX6/3NJQ1FFuKmEKw1DJPQiKqp0lEs4NwWXUDYngW4Pv3Xuih/LPpTNdH75mxkcd8NnHkraGaBF+2WCUiSNEYAhRY8Afj/H37r3RU6F/LMHZmRg1jMoUqqatJTVcX/IHv3Xuhew3271SNRqsscSU92cnRLPcLrVVuTp5Ui9iRyORb3XujJbOSDcnYO3cbJTK1NjaaKpkZVZWSWQAK1hb8/14tb37r3VmuKwUkuNTHlWFPGkjMtiWdPECEbVf6jm/+tz7917oDOw9v00dP9tPAY6elp5qtJJWEcYOotodgdRNvpz9LfX37r3RMt8Y2iylKKigRKeakjY3k51rrJJvf6fWxsSBb6e/de6Ad6CuRKiWQU8gClo4or6tRSxlUrbkcC17f1Fz7917oIcychi6qOupJZYJUJCsqlZFdXLD1cX5ubfTn37r3TBkNy7lyckQrclV1kirpTzTMzIHPhAA+n44sB7917p227sTsLdlXJRYjG5OqljhbWI0mZFjvz6mvz9bc/0A/wAPde6X+I+NncmQrRSwbZzbhVGpBEwVyyghWAtyf8P6/wCvb3Xuhm2z/L4+RG5JF8e35scJJI3Rqg2YRs1jEy/2bj+v1HN+ffuvdKDdv8vT5FbGvV1OCrKuJGJWKikaXSSgIVvxpZeeL2/oPfuvdF/rdndmde109TlNrZqFY1khLVVNJJGWH+fUgqQAoH6hYkfUm5Pv3Xulrtft7O4JvV5o1WJU8EaSqVRwXAJf+uq54Fjz9fp7r3RsusfkxJE4pasNqCCSNQdJRlc63Cm/qVeQ31PNj7917o9eC3RuispMXm4slI1DNVJUQiKqjlnhkqYtVPHUUxIZDImlxYWNwSLk+/de6NpsHu6pp6ymp8oEjmIjjMz6Vu8KkgkaQSQDpP0vb6n6+/de6PZtjeu1tz4v7araiSSOKCU+edSs3lPjEMRIJuFJJ/JP+vx7r3Qc9hUm1tu1cO6KLG0NWlJMUqYWijqI0ZTwyrMGX6MTa17n/Ae/de6o3/md9V7TqKzbvZ23ZFcZqCOHM0qU70wSaVbwyQzOgjIT6HxueRyL3A917qouOlloEBgmnpX1JTXiqPGrxBdR1j6MCLalN1N+AffuvdWOfy7uhKrsns+izuQoJJdv7fJylbWgBlD00mtICyj6OLHjj6ADgj37r3Wy/lAYFpHp5FipaKCnhpZFckeOGPSsZ5F+frqH9R+PfuvdJGor8iRUTfdRus6vG4iCiWZWu76iRdACT6V4+vH19+690h6wukiuC0gVrMAB6RfTZhxe178j/Y+/de6d1eCshjifgByJbFQZwsZUTKb+nV9Cl/x/j7917p1mxdOGjcavEiRl1BLv9t4laBpAPr6jcW/qffuvdOWOpaKCZZZwZCpLSenxiRmUMmpxz+bcW/1/z7917qbubJUE+KgvjoYpIhKlSxklkeeKQWRVik/QA300EccfSw9+690UjdOWgE0lEoWknibVB5vJDDKUjGlW5vcEtxq5/P8AQe690IPXVBTrQrUBTUV9QIw0ZjE0UavIWKMTcqDfgqbjjkj37r3RmNv7RM0Ek8jNSSPUNEkcqGR4oEiA8kIuSBxbm973N7+/de6e63YmRdqQLGXjXxANJpYnXbTIpT63U/RrgfS1h7917pdYvqqJ62Otmp2knjjAiDXjJZOR6OOAeV/BHPBN/fuvdGh2ntCnipYSyRqD41lJRGqGlQanjI/Ab6cci3HJ5917peVmzKaVCsCFwWkQmyrrfkKp1cekf74km3uvdF77A67gEFZFHEsBRHZ430qbubnTKvBuOfyB/t/fuvdVp9sddVWOeqr8fTSxS2qKYypobSFJ0yIEAvZbhWb8c8+/de6L9h3zOLjnWprKuMRCleNp4dYlW4jMCtEvrcHmw+n5PPv3XumepzORqaoU00qzxw1Usk00VRKkiQs+tdTFrgj6ECxB449+690MWzd1tLIIUjmKRhAFKMQrBQh0DVdibclha/8AS1vfuvdHT693QIJKGhyE82Pp6lF8kuQgmSKAO2pGpoF9TArYmx+vNuRf3XujI0G5KRWWGOcSoHEazMyyeVEFtVgTpBABsBx+b/T37r3Ufcm6JFhY0zr6QA+lkVkQDSp1rY2IBP1vax/w9+690U7e2/GFQI1YxxieY2utgyqEYu1vqbX5J/qOR7917oN6LcQqwxpzJUJIApntpdRY+RI0AH5uCbfjj37r3UpJUqK2CEGUQK6CzlFgLM5EwVratekatJJF/r7917qZPTRRVLJRSxrTuzMqvpBkVTw9ufr9QvFvoB7917rhFgIKub7elpmaQgyE+pjI8o0OqK/6Rc3sOPwPfuvdGI6g68nWlnAp/uQrHVqC6qdYjZlAc/1+hsOP9hf3XujrbT2ZBHTx1VVCWZxH6Us6KmkMQ634NrfTn37r3Qtw7fp4lDpDGqMjP+2p0lQLepG/x4/3j8+/de6gmniicwtAHVmRUnGkegIRaMWJJBFiSfr/ALH37r3T3BWUcJMMksKOSAqnW0ihRe5vcX+p/wCIt7917p3WshcINTOjrpiIVbu5NyAgH4/4rx7917qJWVsFOrK7ujJfSjqPS4IBa8nJPH5Nv6Ae/de6C3cRxdasq1SJMZgAwNmV3K2CNf8AB/P4P5+nv3XuqJ/5i/xjoMnhKnemJiRJKWVpauhhpxxEwLvLrAtwRa305/1/fuvda7+Uohi8zYAwNFUiMLpBMfjHB1L/AF/pz7917oVcPm8jGGjohI8shTRGoIaRioDyxlrjUBc8f435t7917oftk5gVcf2cFNNHIAr1NYzKNbxP6nYk2JII4/w4/oPde6E2Mplahlp4amaSmbUkhDHylRZxrHBa9+OeCT/re691CraKtneQ01EGlsNSMA3js3BDW/1Nvxf+v09+6906Y+ikOhap3VpSR6kF0UDSVAtza3+w/wAPfuvdYMis0a/bUUiVelRLKXYakBOlkX6c8Hj6A/7z7r3SRy238hBDFMrPqqOTHJKyXWYiQFSDe3NvfuvdJOakeUQ0cTGVoWZGd2JMQc+oqTxcX4ve55t/T3XuoebqTHT0lL9uoTHRSGWqLOZZQRp8Tg8H8X/APPB9+690jcq0VZBE8ySB6gN45GA0oCC3rWO3P9Px7917pnw23psrlMdTTVMj6p4wQCygLr0oQw+hF7/Uf059+691bhh9nUuA2FinaoWonOPjdGR0Yyro1L+2TckXt9Of9b37r3Rdtz4qny1VHGWMk0lUo0HTEwd/Sqc8WBsCDwPx7917pupsBHRyVMFcBRVFGVWdImjYm/pURtfnk34Jv7917qa22KZnnmiqVkYxJolbUqyErZQwIAJt/S4t9OPfuvdeO23pY0qJkmlSpAWKTSGWJzYhSo/xPB/Hv3Xuk7XQ1tPVxSUlMVlhLeshvTqGn6Dgkf0Pv3XulFDkK5KdI5pWneVSWLnUxZrE3H9B/T37r3U2trqmajimeQQxxFIZCob9bLeOMKbCzfVvz7917phd4YIXmjmAllfxkIuiOONv1am/p9bf8j9+691xpYpqeJKpo/NG0ylZ2k1QjULGNoySD9bDjn/Ye/de6VUuXy2Yp4aKmEEdPRkXgpYUidkuAFk0C72Xk34/pb37r3Sto8C/25mN1RdFSsPq1MpUao9VjY/n/D6e/de6hzUD02qoRUlM8lvE5LEIhuVT6i97XvY+/de6caOmyDNZ4WUkqRFI7BGJF7j/AAA/F7e/de6FraWGwFPJR1eXxhqoNTxmJvUruT/nEc/lb3H9PfuvdYdz7SiqampkoJVkotTSRwPeVo4VOrxqT9LD6W/P4v7917oIK/BZV6gIs7hJTpjDL/moRz41H0PAPH++PuvdOuBws8VRFw00qsrao2ZJLJcDyMvP+3vx/tvfuvdDHQ10NBFMmSqCjlB49KkvLICW8Qt9bEj37r3QsbQ3DHXQKioUkg0xqpX1OoIU3P5+v0Pv3Xuk33lTRZfZOWppmirEaFy1G6CysVIJQMTyLf1/wt7917qiYYvFbc3pkpZIoaxqeodoaOpRY2dpXtpS97gD6WH+v7917oaNq5JlaSqlxsEdClTplqFCqlPLUPcU9z9bc2/I/pz7917oTqnI4ZIJnpjCaiVFIZAWDgXFlLfRv6jm/H+Hv3Xuo+39y0iyMKmOELGJQuttIR0tpQAcEG54/Hv3Xunik3jSxVsopKKKRkIUwXGl5i4ZCAB6lNxcgX+v9PfuvdPWT3nQV1UkVfQmGpiih+6EHMKSgceO1uBf6f15/r7917pyx9btudGkZpJauKIyCYuVEaWJ1Bbeq4J4F+P8bH37r3Sjpt042toFpGgkEZlXxyrLcS6ZNI80X9rm9uQCSTybj37r3Smn3L/C6OappJdM1PNStHTIis0wjUm4I/F7cfi3v3Xuqevm9vZN37nioFjnjrZZEd3V0Pi8gKzCSIfUXHFvp/tvfuvdV9TbSNDVIZWWeA62WaAj8i2l1kAs39Rbjj/H37r3ThR42JQkUMkhGgAvb1fUkC1/8f8AH37r3S3gwcUEKaDJq0h1uhtZ7+Qkj6kC3+Hv3Xug5ysNL98UqlmCo0jQqikcvbkvY3H0Fv8AX9+690eH4PZlcFvugqJq2eki80Q8UagGaMvfQ97Dj6/8T7917raEmw+1eweuaemlnhrTWUDqviiWRorxXfyA/kD/ABtb37r3Wu38uuiKbZO5snlMVJGKVJJLJFCQfLJyglbng3sP8ffuvdEbxWkSHzTBVUhbOjqSwlOpU4sBwbf63+PHuvdGJ2RVU0MsUU8OlGdJYmWMtJKqXYxlkJsHuLn/AA/2/uvdDRuF4XooarUYo2SBpAEUEEXKojHn0k2/PP5FvfuvdIHF0suWqI2iqkaWGqRArsq6tWoo4JJHNiCCbWtcD6+/de6EDHzItUkCosVSY5AQWdQSyiOUxsBb+ySPqbf7c+690s8TWVtPOkvmVvJD4aZ1LKFUEqysD9T/ALV+ef6e/de6Uu383UU2dWZ5YFUveQXPpQWJZ7/1JP8AQe/de6KL8uaqCuz4qIpYqjzNIVRCgjJVFu4JI/rb8/Qc/j37r3RI6KkrqZJJKWV45GMiGeNxEVjMnqhYL9QQBfn/AGAPPv3XunvFUE6NKWhScTuSImcsWa+rWCTyLni5vf6n37r3UupeeJ21xHzpIQA1gEBAWyKDYjgkXN/96PuvdKbGTvCsiuJm/QdZPifV+rSFH1/5F/S/v3XusOQmliK/b0ryFTxb0sWcnV5Ax5+o+gHH+Pv3XumSpoMlMNUULqFfyFDGVQeRP06x+QQOB/Ue/de6x0tHWwGN5AyEquszCwu4BJiC8i3+qF/zcW9+690K3XO9K3HSvRRzmNXd0lZvUZIyABpF/wDX/wAB/vHv3XujJ47c6T0qgQl1lhfTGGVXLhbxuw+tiTa35/w9+690z1tKuSnahqpYFkkZJIpgigURYgsS973UKSfrxb+lvfuvdAF2FhZsNm6mkaenyCUsrD7+CJtFU4GknSTzb+o/P549+690iqWNK+GGmESrpnMyVEjnyuzelkGm1hbkD8c8/wBPde6NZ1Zt/GV0aYrI1A8csWm7y6TFKygCZRxf68fm/v3Xul5uz4rz5OJ8xt2tkmHi8quXYPL44wLcDg3H1I+vv3XugCrNr7j2lNFRVsVTTS05IM0gkQXYadMRB9Z+nP8AS3P9Pde6h5DZL5iiWpmjWXWJqmczq8RSNR6jIpU/U3tc8/7Ye/de6Su21fC1L4/xaaRJFjRzdWRJeYlFwLgn+nP+NuPfuvdWw/DGnlqplXIO8UbLpWAJJJGweTQqrKT/ALE/g/7f37r3Vmtdt+nnx8iQFwI3f7emkUR/clEHlWFiCLj+h4PBuPfuvdFn7K2utRJNNRUfihpkRUE0pVpCUIk8zIvBDXAHB4vyCPfuvdVA/LPE1UdLGY9EAhOkI8PkOhVvaF7XJub88Hn+vv3XuiIwUk2Pjp6t54nNQiSJCCTcBrBZkBurfXi4Frf19+690s8VXGGxLupluFi9EcazN6uJZCeeOEtyLc39+690M+FybJFCGieEW1iaaYK8koHq/YBNwT+QR7917peYkSVcFVVBoqZYHXWojdo2Rvqjck3P9b/7x7917pryGJp8uag61o4oleSKnbS9ylyyOoUN6gCQL/T8+/de6C2txNTFVKW+4SnY6HkKBtEZ5Ustrjj8fX8/Q8e6900RVU+NqWijrPLT8gSvCtx6iBpD3IP+8c+/de6E/b+ShpZcbXff06zTuZCsYdmV4jdWmBLA/wCI4v8A09+690J1HSxbzgloZKSprM1PUvNFWQ+QiWOT0xRRxxgckm/0P5/p7917o6vx/wDg7uHeFRQ5LK4yZIBKjx+SJwkqC3jF0082+uoXv/T37r3V4HRfwBx+uiknw0UQOguyG8kYj/SrS2NiTzxbjg/1PuvdW0bP6iw/XeChoqaGBZYo00sFV3MgT63cDUQB9LfTk3I9+690AXZW691bfmylVSNTPj6YS3gCqoayEkIVIuT+R+Dxfjj3XuteX5X9xZPsTe1TQo1PDTwO8bwgm4aIhZCVLkc2/H5/Hv3Xugv2tSymmiiURzxKokUQzrAyBra0IAAbm34+n1v7917obdp4EV88UKSgtHOZj5YtLJY2MQlTg/n8X4/p7917ozWCxEKGjpm8ETSyRwxgytFErk+oyub8XAN/oPyPz7917oWKkZDGxjBmtpqmlEpeT7KbVTszL+27Txga9PP0tze4Jv7917piq6GjSH7qIpJNGqxuG162YNeVIlZrHi/1P1/r7917pP5alqY1E2LiniZAg+4eESxOJOPBJNYKG+v5Iva3v3Xun3beLqxSfdTxB4EZfMwPjYO50k82J08fQj/Dn37r3TxSYXKV1dVQVkcK4yWQQUc8etZjqBaVGDkm2r6ccfj6+/de6xVO2sziz93SUxEUMo8chjkksyPw0cZtdiDfm/8AT6n37r3SP362XzywNlJYkVIysbR0/iRSpJIMaG+o/wBom9/r7917onm7qKBDKJHlglpWCxpBEyGoLNwzu9/pwRa35J559+690EFaBUGTzSMamHUC881xJYhkZY1HK2v9CPr9f6e690pNqZuGmpZqKrb9iYqwMQEckRjvpVSyuQL/AFN7n6kng+/de6MPtLJU09PHWySySRBdA1yyMYPRpiC35Yk2/wB8ffuvdGB2nkY8dOzxpTZXVA62mfT4XkNlkVXsGAuCLD/E/i3uvdCriarKy0FRLTlWSjV1nnMiLIxVtQRUUBm0/S/0H5H49+690JODzCVlPHTxtqaRVkk1LpjjkIA1oVsCTY3tzcD8+/de66ze38XmMdX09akLGaApHF4GeKQWKsWDXDc2uTyTbn37r3VT3fPxhG2My+8dv0VLeKYVTtHFfjVdzGqAadP1P9fz7917pVdJ7wm0xYg0yBpXVatqiRvUwfSHQOTYgX4sb39+690anP7Ao9xYzIpK8ZpnieVxCDPMhksJLRki4PFvqB+PqffuvdUB/Nb4sT4bJ1W6cDRMkHlmeZhAArIOUbWpPqI1XBPv3Xuq38RS1VPFLTy+SOSmlEclRocxwi5NpnJ4DXIHC82t+Qfde6FLH/aRuzB0lDxxjSHJkRxzqIUWB4uLWIH+x9+690JmHj8ElPVjyGORlSc6EcuJBYeKxudIB5Yk/T+tvfuvdDLhclNTKIKaaSCGaMCHxgRSJK11P7sfq5vz9AfyDx7917pd4kTK0dZUCPyCpEBiuSVAj8euRlAFudXHJN7/AEF/de6E6jlm+0FTK8VNFBLpVfJaW0I0ISv1IYFuBYgix5tb3XulhBn6ego4Y0qGmmldHRQ0kdR+5e92H1H+PBH9ffuvdZsZlq1aiRkqGhcs/ieaSR3Swt4AD+Dcab3tyL/T37r3S/wO5amknVqiljkjp0YyxkmKVRf0NGeBa5v/ALf+o9+6909t2LnHq5qynqqanhxuh3jjqGUMjtZPTGDqIA55/PJ9+690rt4964/HbYaSoqqWirY446iSWtYzRTxNGRMvqPpJ4544/wAPfuvdF5x3yLw25anyS/5MrE3kQCLXDEnjaRVSygX06bjnnj37r3WLPb3wldGpp6pbp4fI+pBKXBYEhiCTYEWFxe5J+nv3Xug5rexoMXOY4hHkIlZfuhHeRmgS7TLGX/A1XJ+vPFiPfuvdIyv7kp8RV2x84lWRQsFOh9MUcp9KMbmxB/Ub8C3J+nv3XumOo+V+S23HNQJOxCzSB2XxyHU+lpUU25U8D/D6j37r3Tpt75BZbdkjVcQnepjmTxAqZIljKMouQLnTbg/gnj37r3U3N4XtnfqouImq4YalS7lHku0EhN1a/IPpuR9Pob/1917pNQ/CTdu7YpK7cdTlPMQwVo4pJgyA/tr4zYH/ABNgbck+/de6ELb38unGijRpqR1qBGXaeZXVGeQ2BdR9C1rADn8/m5917oTdrfy/MDTVYlkx9O1RCFLrIC50Xup0kWOrkWIN/wA+/de6NVt/4xbYxawSjB0EcogWKpWGkjiDRhLEkIv5te9jf/YD37r3RkesuucHtQiKGgiWIyxylJEA1wsw9CovN/6/n/b+/de6OrgKBNVH9vLAgWRQIUjAiKlQVBI+tuAb8j8n37r3Qq57YtTufEamqkihpUBeoKtGbuRbWwF7LY/S34ufx7917orO6MdS4LKTY962LIJEVvUUbKAQv4P5GkkfXk839+6902LmXijRY6eSbxyKBM3IX8orM3F7HgX/ANb6+/de6TudmrZo5qtWYx6yFZD9XWzPHoHGr6f045v7917pKLWtmFME1UIp6WIoBKVAYJdgiXP5HH+vb37r3Ul6LGyQUclPQu09ORLLVsAvIOkj+mkH6f1/3v3Xus1JLerYskbzr67hbxngkRci1rW/3j37r3XKYrK7mOlWETFhPCwLqWta6j6L9Pxxf/D37r3XJaSoKGCPTHIYiI72Zbt6VLfS3H4/A/w9+6906YvIHF42nxzwK9Ujs084Usspka7En6WWxPBvf/efde6x5Gt1I5YXiSyxqCxUsbEuVP1H4uf9fn37r3UOnmhcrSsZImmYlZASYQrfpQRj03/23+829+6907/wg0wQTsiQSKXSY64oyW4uAt/Vf/bn8fn37r3TlioBSuXkjaqSORZJSjtaMqebkm/9B/iOf6A+69085CkhnE01IoiAtKq+RlVwV5QuBzxz/re/de6S8ValOzwzNKF/MSqzB7nUzPYXAA4uRz7917phzbwSVKyFI/GsbaTISPGgUEKQv19R/wB99PfuvdMDGnpyh1uVkZXTlmhVtJ50r+RYAf1Pv3XulX/G5NOjzjT9h9p+hv8AM+XzfS976/7P+x+nv3Xuv//WtagysF42dwskaBI41AKkLz+6Ftfkav8AXPHv3Xunl80tQpDzETICI0HPDfr9P+P1Pv3XuoMcY9bienQiTyW1MJWGgKwMP+AAC/S5/wBj7917qTKJ3gjaEnQ40oVF5TGRybN+f8frxz7917rGFB9LsL38aRsio6yfRGIQ/Q8H+v8Aj7917qVHSTOAiKq6AzsVH7hdWN2IP5H4t+Le/de6nl1pzFIUYyNE/k1gaVZmI/5Ktb/Hn37r3XOmneGpEnocKDL42QaWvYaybc83F/8AC3NrD3Xus9RTrUyCcoYyRdit216rEAgf1+n+24+lvde6kRxovjSwuoItcta1zbV/rfji3v3XupkNoTr1Asxd7X9SKToexHPP19+691HljaWVACzxcvGNKsqggE6g39Pxfm359+691noxQaqiRif2YwojnBaN2LFTrCgleOBp4+g5Nre6906/a4uShWaPVTVy1I1Qk6klh1AgIn0sRY2HH9eT7917oGPkVv8AoNlbKqVkd45q+mZ2dtKlI1TxCNLDgHTcfQfX6H37r3Wvl3L8itqYqCqNRM1TVSzTGOnMghjcj0l20n/D8/7b+vuvdV9ZX5I43NZBjVVX3FNUTSUoh1Eow5HhSTnnUSb/AOwF7e/de6BTNbn2e9ZUw0ONqXmkkkWO0/lihkkOpnLSGxtexX82P09+690hN05PGVFAaFqTTUzosayKo1RsBbXJp4+gv+bD8e/de6BuvpVjMZEytIH0RrTxX9QU6mD8/kWPF/8AD37r3R6uq63I9v8AXtBiMjULj58AseKnlEWuNKAEvTVTlVJBJOkuATxb/D37r3Qp5fHHYnXkuDhf+IzvPUzSSRJpdIQSmqTgXQ/qUni1ieOffuvdFP2/kZ/7zU8dJQPU5N5VeNDqcKHmIGq4tpvc8fS4FuD7917qxje2aTB7M2/ia2rp4K5KWiqHWmVVk8lUumSCyANb6X/N78n37r3TVs/FpFLLXYjkRRPVVYaN/wDKJnH7L3+l9f5P4/NiD7917pk3BFh9ybkFPuFXNZQPFUmpYlkheKElonBJOmwBT6kf1v7917pU7Ko8XP2HGIQ2QoqSOapWGEWGlhq0TNe30INgB/S1/fuvdS94ZGmx8WQp1eWOTKzTR+JHKyUsfkKor/m2ixt/T37r3RZN2Y/zU7xKjNHEYWcsOPEpUmRCPq2q5vc/7G/v3XumPbECYfJzyGSWCDxtOJgoPkmnQIkPP0vxcfW9z9effuvdC1tudm3TtiNrp58rjvuSCQqg1SqjEkXXj+n1PP59+691vGdTVWnrnZn27BzBt7ExqS4jQaaJVDBbDkgD88nk88D3Xul0Sk9NVSRkCYs5kkDa2YgkmwH+P9L8j37r3TZT1CISZUaV0BVJHFipK202HA5v9D7917rDPI05YqrERIXaxIjkYXIT6c/Uf6x/p+fde6TjjXVyOzW0jWyMt1jZkFvGp/oLf4fn37r3UuKJhDKyAyBY20hTYPqN31AH63uB+L/jn37r3UBcPM8jVEIkMYis5drLFLb6MByxubi3FrfQ39+691iyMFXHRwLPTRvpEpKKgIdAC5cgfm/6QRf8A/T37r3SNoMlBlsZUsKKZRFM1GryEqwmZOF0Nyykcf4H37r3SdrMc1K8aShiieInXGRJpMYLtpH0AJIH+FvfuvdYYz9jPHNTSjiVQNJ9dme/q/p+SLfj37r3Sv3TJBVYOWmlkjlespWUKNJWASpomEo+huP6/UW+vv3XuqLfkTUv0S2UljLUm3EyOQzmTqXIULTGI1Eiqbjjiy/j/D37r3WqXuftus7c77z++ax56zGz5OpjxcEspeOkoPJ46Yqrcj0qGNuLk35Pv3Xuj3bWIXbZUwRny6pklUjWS6lFsAbj6W/H0v7917ou1fns3id+ZJIXXGKtNGzUwjOirsovIxa92JNyb8G/+A9+690KW08NuzLZWl3DDWeOGYPCrSEayilQUEZ/SpNxb88Hn37r3VuHx2zM2FQ42vq6aCvd4ZxThlJESp6QXvzwP95sbEe/de6Pzh5sbU0RSrmUNKH0BifF+89opSb+oa/SSL/j37r3Ta0jf5XJJRyqaKdYQSgVZxDEHaWNeLqb6Qf6W/N/fuvdKzBDKVNGoWhSmhqaoTpM4Ek/jLllTx/jT9B9bgf1v7917pWVFBnFpJo40ZGDlopJI/Gzox16BGTYsTyptYDi3v3XumKaoylGKdqOeGKpqZkpKrysWksSVVjb6WYngcX/AMPfuvdCft3LZaip6rHSadU7QSVM8IkV5TFYXRB9QQLWX6H/AA4HuvdCpT7jjqZYIBTRrOunURZdSqx5JP0Jvf8AH1+vv3XultTpSv4ZKN1gqEKeTRp1JrbgHT/tNv68e/de6WlPUpTQ1lItVM9awjkgKqTHAvlA0Ot7tqHNxwLgc+/de6fK3dZqYKaCqmSKKijAERPDSJYyMF+nP9B/rf4+/de6SWTzceRiWaWdDDE8jIYmVSkbelVVALAEC5P9PfuvdAN3p1ntfuDrnP7Yz+OgrIspjKulEsqxzH9xP2ngP18g4HH0H1449+691oyfK74+bt+MXa+UoXpZqPHDKSVmCqyGhjenFRqhjZ/o1hZSAfwRa5Pv3XureP5dnzHoN8Y2i6y3nVRQ1sKQxU5llWP7qS5QJEr2vyf9f+nFh7917ocfm50fJKF3hicPEKI45qbJ1UlOs8CR1PD1A0XJZdS8g3Fr3tb37r3WulnsacBnaqi+5lVYqudIalo5I9WhinlUtzyP6cH6+/de6RDV6UWUcsfuqfwuJDICbtIdWoX+hubXHPH+uPfuvdDj1VlKzDZ3F5XHVsiSRTRSwTyOfFrUgpTsRewH0/33HuvdXH766rwvys6bFLBDFPvTE4jzRVbzKpjnig1/aIR9Vb0kH/W5I49+691r87q2HnOvtx5Lbe5aQ42ugqJ6b95bB2ppzDJIiMACDa49P05/PHuvdCXs7DQpDS1okhhhV2L6wrFvAxIKx/gEc/0Nyf8AD37r3Rw/jLtiq3HurO7irKOVaSAJTtXOumM+pGp1QEW4BB/3nkWHv3XurI4auKhgfGiqhWtjrjDCHCNJ9sijXUMwHJP0AvawsPfuvdF97eoKeaNjUySy+hpI1iv42VuR5SLG34/w9+691Xjuytq6msq6THrEI4FkSQfRNIN9AuP8frf/AHn37r3QXPUTY+nORhaCpmQmlekdWUqjjTq1cD6gkE3/AKG49+690ia1xlokpHw5qKh6lliRCEdbx3LM1ubG4FubWvzf37r3S46s6KzG49042qz+HrKXAxCeqqGkiaFGWhYziLyMACXsSD9LW4/r7r3VwnSGP2FtnDPUSUlBBDNURs0LRRPVLrX9gF+WNgRfn68EXHv3XurA9lTbAqaEy46joaiqd4pXkMMJmIU6HVQfo/HAPFvfuvdKrH7zxkuYWgjpmhCzsGs0aSII3KwRuyWXTwG5+t+D+PfuvdDVmOwNq1FLT0lRT0rmOGKOZWWEGaSOMIxYEFgoIKkgi5BtYEW917oOptvdT72jmotz7Zw8qyCVzUTUVMYzSqLgRtGAQbcXPP0uSOffuvdEt74/l/8AUW9cbNktnUtNjq4LJURxUhuHGi0aaIwCL2vybj6CwFvfuvdVvZz+X72VtFv4ni4Ja6nikeQ+NChRNWvS6gH6Dg8ni3J9+690MGy8dv8A2pFSx1s0o+xhNO2Pq4vJRxU8l1eoKNcatV9JtdRYCwHHuvdCzm9xjF4pMlJDKwjSNfJ9uqAyCzEB73sx9Wq1/wDX49+691j2/wDIpce4ieuaCOiQTsGlQLGztdxcjn/W5+v049+690K+2++puxmyOLFU1Vj0lVokRizeSSH1GSVf1cjjmwHH1+vuvdFA+aK11L15hqrIVBlxtRJLRQrKokWKQubFQ36SCDyLX/Pv3Xuq09p7VO8s7itv0FAuRyFTPDTQoiG0zToIFsLabgck2BB9+691tafEro/B9F9V4fD08aU+UylNTVWZmdnZEk0mQ06+M24J/IH/ABHv3XujAZnESx4mLIxeSSjmrJUZXYTmGY8QEqTwpsTyT/W1vfuvdBbkJTC0yoq2OolAwt9Tc30/1vYf6/v3XumSnrqdllSpVI5HjKhi+jTc+mwe3r/3j/H37r3TDTbh+0qkhe4byyLGHOtAIVUyIxTgBm9KubH37r3QjU2XkFIs7wiFZUVTcKxjt6lUix/qDb/XB/Pv3Xus1PmIwFFWHMIDSIir+uQeoMWHP1H0vb8WIBHv3XukxvTeUkv2slDFDLDFBEghmVSZZxJ5GQottK3J1MbWP0NiPfuvdFP7CzQymZhcQrSzPNdkUJNSrNxqEccI1NyLCx5+h5Pv3Xuh76mzk9JUU8QVNcBjknjMekFFTUoKzagL8EE88249+690f3a6UGYmpqpjJTSNHFrjjdRGLjy6XL3Bv+qw/wAByLe/de6MJjMBRSmBVSN9EiTMWYhWTSGZQvIuPqNNvfuvdCTSYOnuWsrGVVLftIragdIdTzb+tgTx/Uc+/de6E6nxmCxuL8heplyTqhjhiEXjj9JVS6jm5BuSfrfiwtb3XusNomijWRzGWKBAFdwPGNK6g1wTYC4t9f8AG59+690js3Q0+R100sUcwLSlyYEOnS5OqQMONQ5BH+2+o9+690VLtHZ+Lkp6gxoga0gbSoMZUj6G3IPPPv3Xuq4N8beioq2c0to76wQAdNxbQAPxx9bX9+690DM+BMVTLUinp3Z/IWUAQodZ1NrvxcnjUOffuvdJy9RjatKiGSWOaSVf2tSKkKiQl21KPpa36v8AeD9fde6HvAb4nlijjrKypq6yL9qOUzr+wkfp9BUgccX5P9PpcD3XujB7Q3mkMCH7qokYK4kAVZTHI3rWSRiDe5vz/if6e/de6U2RytbW46oqqeWVVqGZ7AlwsYPpJLD8/U8f8T7917oDMxhsjWuT4ZnMvkkM/jkNPwLFfIp1XFz+LA8EEfX3Xuk0aetwzJTNT1dPMwiZQwKq0TXX7mJGAa4tdjyOb2/Pv3XulBj8oFZkylNPUUrwk0v2+hJRkVNohNq5CgcllIBFv6ge/de6Vm2JisrVM4pqunVGEraVbxGRLrdbXFmuL8X/AMPfuvdC7s/D6mu95J5gzpNTgsBHKGKqfLyLA2It/re/de6MnsmJcfGY4ZJULXEmn1MhU21Sn8gg3F+BwALXv7r3Q94bcQpYoVaSMavQ2nUAQgP1ZPpyb/8AGvfuvdLNd3RBNRYxjxhPQSzP5AbxoGBBvyTx/re/de6a6rceMeSKPxvE+jVI4u7Rgn0sGUcEkgGx/rfn37r3SDz25IaOOaoM8vkhGkE6AyhuArM1r2H5JJHJ9+690ksd3gcJWU8/7U0kLiSJqvSys9rqHBuTY3HNwf8AEe/de6ad4d9rlquevqZoXklUIrUWmGmQ2CrqFlHH044P1v8An37r3QY0/cqTSyoWXSJVQOXYs5DAa4g31seL/wCx/Pv3XuoHZX2fZWzsniJVVmqKVoIyxVlY+A2vc/queB9L8+/de61bfkb0/kuuN95FqiCOGj+7meEyo5VlU3WW4uCf6CxHN7fQe/de6AOk3OlE8Jk+4AB/bkjCh2jdrGSNLXCgghiPxe/v3XujAYXJ1CYtJEtTRvLG7NCh1yK35jZQSQf7V+LckXPv3Xuhv2Vl6urj/bV4KWAkMxtFrIHDKW5DAHkgf1/1h7r3WTO56bH1EsNGC7ACedoWJIWQ28etfrb+n444Pv3XumwbtaloPuNU88njlBURlyFdfUBI9yCD/T/Y/T37r3Scwubkgr9c6TEVGuYQyM5kVGH0cjizEggEcfTi3v3XulDk6mryNJJG00oWOISxjWpdGL2QIx54v9P+I9+690yY6SljkZqyJl8alZG1BTOwF7ve1zz+Pp/vB917pN5B4sjVkXdKaJ2l0+kqyq2oCS45/qbk39+690lZcjQFpIkjYK7yJqdB6Gtb0fhRfi39Le/de6WPVcVLPmI5KmVJVgmVY01ck69SCw/qPpb6fni1vde6OXuzdVQaajp6OaoiUQxQmNCBFFZAGVR+Px9OOebe/de6DOeqNbMHgpXhlSNVknYh0llHIcG9/V+bD/W459+690p6DbeczrUckVD4lSMGepaRnZ5Wt+82rnT9bC3H9LE3917oS6rHx4zHU+OqI1qq1hEQWURqXRbMdbADTc25+g/rb37r3QfT1k0M0kDwyg3YjT5CupmACDmwsPpYc/63v3XupFLVUYjY5ClL+QMwd9X7gXji30v9eP8AY/n37r3UCvNCY2np40JhuLmUgNr4Qi31seP8SR/r+/de6TVW0lQKeNzJEzhrQops2s/qVbaSSLgW/wB49+691hqqCARD7iSWNgimKPSwaVydKxPGeLixvcj/AAPv3XuskZWno1pSHVhqMYmOlVv+lgp/P+ve3J9+6909YVvtQZtTPIP+OauZAmnlyyfj+n+N/wDX9+690KUNdXU1PSATIaWSJ6hgL+RWYcKAeWIBuRf37r3Tfj4nq6lzIJUp1/eIlVltHquWKi9yfqQbf64t7917oRFfH1BjkEmqOKNTGk9kdAi3IVV/stcgE8n8/j37r3XOPOxNqMUokiQuywqoXxhARojX6E/S/Pv3Xuo9XvCOkh8YVkjqVS8aAeRAb69RJ44/F/r7917phXcFHPLKUtrjYMQ6kPqtptHb/W5v/vfv3XunLb1f9vVyVS07SDyNObI2qRFFiYyvJA5+vJPv3Xun3dm66LMUVNR0uLgp5aMh5KtPRLKS2u3+Bvb/AHn37r3XW3ci48aw1U0KN61mR7a7HUCCP9quD/re/de6UuazFRlqKaErqmMMkZZdLqyOhuZFPFzxz/rH+vv3Xuqfe59sGh3fUyiKSOoecszpGOGaQsPX/sB/rf7H37r3UbEUWaq6GOhb7pKRUWapELHyHnUssgvyVFiCfx9Tb6+690sEjr4MeppQamONEJkALuLnkmNeQSL3F7Dkg+/de6kYqmlyErU1QJaSBS8hmJu4meyqiKDyDYaj7917pYy4eoxUMFe8qiqKtHe6CnWEcIygfn6km/PA4+vv3XunCHKU0xidp6YqoCMwYhpp3XSVcfm3BH15uPx7917rPAsVLUxzTzsELepWXSjLfV6f6i/454t7917oUaHce31haPwRxvUCNR40DWXVfWCfobg8E3HBsPfuvdMucrxj6KqykEUk8AimYtINXiN7hv8AWtf/AHj37r3VH/yR3M+a3vXSweQCGZjE6C+k3JJWVRcNz+Dx/vfuvdBQKrJ1NHFA1TNNGiCwkIYBSuoCVjyTybm/At/T37r3WbGSQ3SSW33ERLnS50sp9IQA/wCt/rf7Ee/de6GLb0FVmo4QpdLlkeNVU6RIl2+v1NgLf8b9+691NzPWkqzCc0ssk5RPEHWyyEjU9yPp9CQfz9B+PfuvdKfYqf3d3HjFoUFKYKiEOzFtSvf1jTx9fx/Tj6+/de62IvjL2LQ123qDHV9aBUeGKmOo/wCaLw3YuthqB1CxAF+Qfp7917pRfLz45bd3/tqkk2mFrckaGRswoGhJ5Xp45IDIp/tISxWx/Iub+/de614Owen9x9d7iqIKnHsIKWtZdMsbBJDGC7XZri9mueOTbnj37r3WLAZivy2SpqelxMlKKESoZUVRLUyHQmhwv6VAX035uTcm49+690Je5M1VtTLTmNDMG/bpNPphK/r1g31cH63Fjf8Ap7917qPgrR0y1SKsZMmuzuCxLAgrGg0k8lrfW3v3Xup1TkKeSpKolQHgCatEzBoWvoKgIDcEck3sbnjj37r3TxU5GZGppTOwSKBFRIRJpdxIzLEqnnkWPH+8c+/de6nRVNaY5sqkzQI8sULrJYRsrRqf1XPqJF9PFh9fqPfuvdE578y80mfp0LyyhR4wjxgxzu8Ycin/ACLXB1EkfUfgn37r3QJ4WSWrFTDM7qVgcwNGgMQqGdj4mZbfQW5+v+29+690oMRSVShWneYiMEEqAVDkkgXuOLc3v9f9t7917rlXw09OhqU1+XzfuxFyqsqoD5dbXIJJAIBHAva/v3XulPR1McnienpIYHFNAZWlmDEzW9R0EcfW1if9j7917qbXNUSGNmMRkcgvISESJfoEUC97fW5v9f8AYe/de6401Y9G8lQ0yiSJy0ayEPDKHQR2MYtc2vY/Tn37r3SOr6+pNa9izAgyC5JVSOVUW/4j37r3UFKispJxPGxSRDrjKXGm/Nzb6f7H/D6+/de6HHYW87SpFXJ5ZJtKLMzlJARa4JJI+t72/wBa/wCffuvdC/G8NZNNOJ0i8iqhMhAQkuHJElr3Ispt/U/19+6916baJ3bAipJBSPRsIpT45ayrqYpWY/cU0KEs4Ugl/wDePfuvdMFV07TRk/wrITT6FSETGhkhginkNxPUSysmkX4+nAt+ffuvdMlDlotibgio8xUx1lVQiNjNBIxiBjYkKWU2YXHH+BH9L+/de6O71d3pjpI4oaipjekqykZH0ECMwATQSbm4P5H+IPv3Xuhj3zs7EdhUcVXQtSzSmCNIVRE1RRgnQyyn8gm9tJN/yfoPde6LTltn5HFRVeFrVRqeOEQ2s0TvCspuHNrkXuD+PrYD37r3Rd907dfE1kjwxqjOyrHG51GJGXT50kkJ+gFlB+h5/Pv3XurGfhXW1WSyMGBpImq5n8cUKxhA9TZblYgvJKkFjcfn6/ge691bvkMFV0kdHTyQulYsSLOs6aRA7rpVWjB+p+gPFj/X8+690Fm7NvRRxTmaGGF4WGtf3WknFvUbkkH/AFyCfob+/de6qb+WWw4chi8tPT08kLxo5Bk0yyFGF28KkcH+1cf8b9+691SzKslBXVMKKCkczoWkDgswOgyWJPNwQT/T8e/de6WW1ctjqSWokyMLVUjCERlqeOcRprLMwik0i/BFwQR7917pd0edpjkQ0Sw09LKQI/uULyROQGBjVTwDz+T/ALwbe690NG2a+CZDTNUQ009VYCc6nhkKkHW8YPBt9Pxxa3v3XulvQ4R8lJUfux64o/uGrQ0agojaCzKV9QtxpAB/x9+690lNy4bySiSEmeLyWlqLiKJWVR9SeL3+gI+lvz9fde6ArcOGrIaioajX7mN7TSMJkuNK6GIsvNub2H+wuPfuvdC90t1hW9l5nHYmh8sLPPAkzNMS92fSxZUUA3AI4A/2/v3XutlP4p/ArbGLgwVbkaWlnq43hmLVFO8r2KBiQ0lxa7fW3+2P1917q8vrf48bV25QU7w46mAVARopwVYjkBvHYXvfi30/w9+690ZHG4/FbfpVjp4YaYKoYhdBJP6lsVAtwT9frz/X37r3SFz+cp8lIaGmjkefyNcqFA5YFhckWtz9LG1v6n37r3RYO4dh1Obw9ZDG8kDSxOkk4ZEKIULekqbHm4uRf+vv3XutXf5C7Drtkds5ij1iojeqkk8njaQssjXbSnANhbkW5/Hv3Xupe2qiKrSGBYnUU2hi+kRu6n6oyqDzb8e/de6N91dUY7EyrWV9AcjRqGeSjYqst5PQoVnH6l/H145I/Pv3XuhMqcti/NPJBEKWmMxmpYZUWpIVhcBiCn040/j8kH37r3XU2RLIr01fIjExl0eJEAW9yWCkgD8cAf4n8+/de69HkRWU83pEUrtpKl2eJgbh3RWP5Iut7/1N/fuvdTUymRbDx4tqqd8Qh1VEERRXYo/+69YuGP5IP9bAD37r3SuwNTMKdqc08whkkRqeRw6mEEXKyqzWNrDlQOfrf37r3Ql0k6BEd6Woknp5AInWxeVgLNIUAtpB+nAJ/J/I917rLkMtLFFHBUh4pGn8ixupWRQx1GVozY2BsL2ufqPfuvdAnuKvxsMkkkrp43ZmV2cvLEzXJdYFtYG9yDc34Hv3Xuiv79oqavBkpKp62Ul2ssfiBKsNGoO1+ASOL/kfi/v3XugVz1I0OPT1wB/ILa4gjxKAdUSzFRxf6cn88/0917pH4uWp/iMMIjVoJG0yGNrRhX4Lv+om1/6+/de6H7a+NnhqXoolnrmZFmgEDzGn/wBUpe45t9Tp/wBb8e/de6HzZctXElSrRRyiOVGYzsxkR4wAyAk/S/8ATkkc3+nv3XuhMqMs0LGqpo5I/In25ipwwhaS1yX0sDckXIJsf6cW9+6905YHc1TRuBVuQigqrBkjiDfUgLc+kfm3JNze/Pv3Xuhz2vumnyM1NRLJTKs0QYSTEaA5F3VpDwAbekf65Pv3XunquxOBzsFbDVY6KspZFMbRBA0TBiQAC9/1Ekmx+l/fuvdE17B6UbA5mbcOz6SKmjA8kWOo42Qs0DBmdQRcLe4bkXP+8+691N2juaqlhmosvGYHMYaVSrpqOu5XWLEhiOOQDyOSR7917pn7W60pN87crMRM1NVCrpJGjj8ShEEosiOAgOoAnm4P0/x9+691rk/KH41706cz2UqoI55tvV06VjiCKQxfbrbxpe/6gxJP9OAR7917or23pK6ryUdHFWQo9RMkkr+XxmGLQSGnA4uAeb8fTge/de6HnbhqVlp6eV4ZljmISQFHp0eUlbzN/Zsygm5/xFvfuvdDhiselBURpUVNNKhYKs1IwYREKrsGe5AN2IHH4I/Hv3XuhLGQkpKJkXTLAjSVEdmV2EsfIkvJc/4kDi/+IHv3XumuHcc1bWRCGQSPOtmZFFozYCQFORqPFuD9OB7917oXtsbXzElVC+VnWhWpCmFpJEtIti0Uh1HggE3Asf6j6e/de6X9NjaWsqquGKto4vsHdlqKqoSOOcQL+7p+pYm4H1Avbjn37r3SXk3WamU0NLZWnlkpp51vNEIraVa9r2JvpP8Ahzf6e/de6VONw9TQ4h6yOimnedCn3Nms0YJJkcfQk3A5HH45N/fuvdEE+UG6c/RUmSpsRPLJG0CmqpGYloVNwyxlefpz/r8+/de6IJg+18lRRwxyV9XTSh3jf91yviJ+gW/44B/pxx/T3XuhGxHfU1LHVx1FTkap2V4aVkn0qsjD0TMnJBAAA/qf62Hv3XupMncGZnoEqC1TLUsulw07RwiJQWZAw+t+Cf8AH37r3TBiux8plJ/DGpAnbTcqzCPU+mzP9dIsbn8fj37r3RgNlYbBZaZJcxV0jwIyyVS+bmTnTIUDm7afr/h+T7917qyfpfqTrvKUayYGpgWSYKyyysfCVVTJKsykgrwrabfX8ce/de6Pf1/iNqYSgd53x/njZvUyokjxoAsf0HCsPpb62P8Arn3XujI7Wi2lVU7UxhRyyidZFsigWJIDE3H4/HP5J+nv3Xuh4x+B2stDSCOCnqaioQh4I44XKoADGzO44tcm5vz9Pp7917pHZPYYVjWJG0cEgYQyRLGmgoxZkvY3+ovb8G4+vv3XuoL7co5I1USl5EiIm8V3/TGQTdbWNj+frx7917pOz0VPToZ4ZpNEQJSVw8YBjsVSM3PIF+Pybe/de6GTZ85oaPHZKpqKOOCuc/b0/wB2k0p8Y9btEGulz9NQuTfnj37r3RiNu7tx89FNQGa6yM6sr6pVKg6RyTa31+vH0/Hv3XuigdsbbrsHuCTK01KZcdkpWb9ssYyqvfkqQBcX+n9PfuvdBlW7grGpYsfjYWnp2mSWanZl0q6g+st9SRYFQf8AHj37r3WbK1VXFRJR1sPgcRCrjaNCzgunoEjKLccCx9+690H9LTTzSmVSxaSVgCUJ9JIb0lb83N/8Ppa3Pv3XuhKxlLUiJY5420lSipINMYQm5eRH+t7f7A/7D37r3SkTHnRNUzw08cNlifxoUKE3VAqfXUwFri/9T7917pPI5iqZIXRyoBQKVDFGDXUMy/74f7f37r3U2miRpg08U41OV1qoKMpJ1BXNv8B+LD37r3UienpkiEnjF4nA8JJBVgPUNYPPJuQSPz+PfuvdMZpZKuomjLxqzBjdwFTSlyoIjuFAt+Pfuvddw0ta6eaNInhpCfLLFpcIQeCdXIH9T7917p3o6uprmoMeXWeVjIYRZSh1DUwt/RQb82N/8be/de6j5KepUR0kzrBGoKTPCApOlufJb9X0t/re/de6k0EztFHBHNI+pgUeMlnDAcgD88fW/v3Xuneq29lIqSkyssUsUMxeOOZI0Hn0sTIbr9QPpbj6+/de6TmSxJqY5DNIiJIi6FAVZGQm1luRpuDc88/X37r3QYZQ02KEVPPUcNO3jBLXc6h6dQ4uAD9OP9f37r3Xf8Zx9r+U38X9W/Vr0a/r/T37r3X/17Lp7EFUI030sinUgcG4YW+vB+vHPv3XuuMFfJDVHwkDxeJLKASx0HWHP4uf6cfn37r3TlDMjmJKg3kqQCiDU62V/Kt5WuBd7ix/1rG/v3XulzT1I+3gEiU5ZBIXLtpFmfU0RKsvAFza31N/offuvdSaY0FY/ngeIxSiYU3gd3RmsSCpckenlfz/ALx7917rNTRzQmQSmXWxXWgVBZNNlF/p9AP+Ke/de6k1QSzOB6ERbRJpDA2GoyAW4ve319+6901tNcF4yY2ChVjuQnjkACix5+vNv6k8f0917rNBV19MFhV1KPG/kYsS99Z/WwNzYf14ta3v3Xus8bOWRlfQ0jjhY0Yoo4ZRf+v19+6904RI4M8hnJsQGBSxA0gHj6Wvz/yL37r3WCSoADaZNQ41KGjVfSLfpP8AxX+vv3XuosdTIkjMEj0kiNyzKAsd7+RpV+n1PA/wP+v7r3SlxbCxqallihp/I6vKFHCLqYmMixBJJBbj6Hg29+691R3/ADEPk19tJX0OIVJYKWGekEbyqkiyxsVZ9KG3qbUw/NiBwePfuvdapvcXa24dxZ2rNRVSLE9TIUR3LBregBgT9Px/rfT37r3QDRbwy1NIHeRmCyXiS7eg/QuoN/8Aiv8AX/H3Xul/hN+TrC0FQSdTidXD2dH0i7Nfk/0HHI4vz7917pQjcctVIjCoLEMCrXYk6k1W5JP+B/pzf8e/de6l0dY6VDVRV3Bf1vqPDMSCUB+lx9frzf8Arx7r3Q5/HLsiq2L2GKSeollxW4ElxVZTfSnieeRTSTSK3p4N7n8An6e/de6Np2nvCt2nHlI8tMkmTrIP4eq0Sq6/ZyAPE8q/4qQbj8f48e/de6Q3SAgrd04/JnGBnEjRGVgWhWEFWVwSOCTc2vx9Pp9fde6E3szE7w3v2AYaVftsFjQGLxlleUxotmsBwR9P6Dm1+L+690MeKyFbtjGNTwqksk9GiNAADOHj9Ejva/8AZAI/qb/X37r3SIXG1Ve9blmUw1FaRSwrIwJMZdlVwBcgi5vf/G39PfuvdL3acEW2IclMZ3p8oYfXWIfUqmTU8ZcA31C3HPHHv3XukTWoNxZVpBFUSKHaUyPUqpJjN2JF72P+P0vz/j7r3SV3fW0ldVx0eGh8dEIE83nKsGqUQRyRpKn0UW1rz9T7917pAz5Canp1p6GBJmjczyHSrSlYrLrEh+lrE3PJ/wBb37r3U7b256hNx4evMLzyx5qjVx4zHoiWUEKW4uLjVxfn/efde63rOga+Ku6Y2FVSDUazauFqJDIWJErUg1N6+bkn6+/de6EuslYERw8RCK5Q6vqQTza35N788W9+691HjjeUBZlCJGCQdR5ub3AvcWvb+h/29/de6f6ikAxS1VPNGp8saLErKpLXALkAcDi/+v7917pM1UMLKjQ6mms3lVluxP6eP8Pxx+LH37r3TS1XNTKYEpnPlBDtbTpCnjkH/b/1F/6+/de6bf4tWO01MyjTC0d4r21IbAm4/wCJPv3Xunaas10wZ30tGzNEr3vcmxuGvwBx/rWt7917phV0WMKogX952RkRQDMxuS4P04P+39+690l8wjVKsVYNLaWHVKS2pVY+Un+lmuB/hY39+690hKaUrPLTqwE0b6mJW6EL6Qq/Ucix/ryR7917pQ+N4kWOr/eaVFlS9zFokOn1BbfpPA/Pv3Xuteb+fFTbkwHSeNymBSqjoa7IHHZuspy8aR0EqgmGQxkXDEW5Nzbg29+691qF7Myj0FZ5Vks6zqBZra4y+sAlbcXP+Hv3XurWOmtwVOXwlK8qCaeDSEgeVYwIw91ueQSBb8i/9frf3Xugt7wzvg7JkighhoxBjqEjzKFkqDKiySsWv+CSBbiwB9+690I/X++ccZ8bTpldDJFEWpzqJln1ahFGRxbgX/4n8e690bbCZ3Jjc9OaGWop5qinpnjqQ0gDBiTKrLcXs1x+B+Be1/fuvdWN7B33mJaPHUNU8VRJDTI1NJIdSTNco8VubOGBIBuOb/ge/de6Gug3BUVdTT0EglWWcyeRPU7yuOQQG/sgWF/9YfS3v3XuhNiyGVxBpZYaiOEwIjKpDO0hBuY/G5IXn+v0uf8AD37r3QhjcVZl6ajnrZRCZJilWfIl0j0HRbgcG2nj6Hj+vv3Xuk/uLJYtJadonHmEkcYESgkgL5FZwPyD/vPv3XultgclUyUz1SsJ5QrINKXeFFIXUT+U+pP9Tzb8e/de6X75WkiDPJHBE+gQPOg8atPLdlkIawsBpP1/N7k8H3Xun7AbrikjnjQQJVTwnwo5UhZKaMENcXBB+g5/3v37r3XNNxZJ46qukaVvJDGssiXUQO0uv0OPqNJAHH0B/qb+6911FJW5IskdaklPN62YteSKTx6zHcDkspAP5/p9Lj3XunrC4aqWOQ1chCzyFEgF28cTG4JUnj/kVuPfuvdKmrxtMlI1KilYlj8saGygMoAJ/JCkjV9frf8AHv3Xuqi/5jfxKxve+x67Kfaa8xhqGauo2hjQy/5Kpm0sRzZ2Fx9Ta3+x917rUJxkm5ept/mtMtTiKzBZgyqiM6zMKGXUkYVbED0i4/P54Pv3Xutlj41fLrbvyK60bau8Zokyv2bUn2s8iuauIUohEjauFkLC4BuPyfr7917qnX5cdWVWO3vkKLG0FTTLTVFZWQ1LjxJLBc6UJ+h03t/Q2uPfuvdEmhpYvAYaq0axBknlkvdWDHUAzfX1X5sSPp7917pbbKq0hDxzZKnhhExCDWrtGqEummA2LFlstwP9fkE+/de6tq+GneOJ2zn6PFzzyTxmWGnmpzKzfcmsA0xp5dQAClSSeRa39ffuvdJ7+ZN8cYZnp+5dtQyvHWNKmRgXW6oHRZJJkJuDzybAWvb8e/de6rO2SZ5sZO8S+WqhUCi/a0lm8YhmSXUdPAGoWXn+h59+691dL8d+tHwfUONMwSSvzC01a6aoY5pnqwrRKgPrd1Ug24C3tY2Hv3XunfcEQxEkMeTgeiq2p9dRHMEDQxSkSQVBIv6vIWQi5A+lgffuvdAD2dXFsRJM9ctp5DGKaE6pfGwAjMdubA3ufr/U2t7917ojuYpI3mmkpwpkRirppf8AcYt6mLD6kH6j6X+vv3Xumc4mikxtTEsccz1TBdbaUEUscd/3Ff6Rhrgkck83tx7917oPZY1xEkFfOYnnx9bST+OFwIngL/vaXP8AUgm/5/r+ffuvdXqdG02zd+daU8Od/hWPiy2DaCkqQI/JSzPS+O5nbgtcarjkXtc+/de6qc7Uz2+etN55/F4aHJ1WBxmRko6PIQxVD08ksMxeGQsxII0W5F/9b37r3XXXXzP3ntGsrEqZAhqD4yZ0llaAmoLySwRg8Hm1z/S4t9PfuvdGGovnNT1jPHWwzUco16ZoSY3qEuZBLUNISWJJvwbjgC4Fh7r3Q14j5SbTy9Hi8hj901VXlp9a1mNCTMaRYQFjBQk6o3sWf+lxY/W/uvdDhh/k7Q10cUVAkcLCdoTJLUFS+hAr3a4P1B9J4B4tx7917occD8gKCrkWmjryt6eN3eSRVSNolCMioPxcXH9Qb+/de6HDEdt4zKYyDGiPHTUNmkqJpChklR5C0j/19LXULe1gB/T37r3XCfZuw95vLKcfSS+eJlJCRoGjUemS0ZXn6f64+v09+690Bu4eoKGUbhxbRY+opjBTnGTIiiup51YmZKtW9HjZNBVgoYHi/wBffuvdVO/IHpbfO3patsZRV0kc6jySQhqaIR6Q0KqSOSFsW0m17/j37r3St+KmM3dtyoc5fHTgFvLK9VWQ08bqymNIYvOyKWt6lVQWYg3BHA917o33yS6u/wBM3UOJxmKYwyU2SmSWSnpjVKtQKWYxI8KesM84AGkCwsTcE+/de6jfDz4i0fWTUu+N6RQz7lZSKHByRKy42NAWMjNL+pvoDqJGq4A49+691aLSZef7Wlip44RTTsH5FQkzSMb+N1DaRxexW3Ave/v3XunmWrE8EtI0U5CCI08QmkkiglAIZ/CzFbA6gCQfwSffuvdITJLG1QqtL4hCximlvpRXQaF8jt/hY8f1/rf37r3SA3EqN40p5JxUsztK8cAEaiIftmOoVm1G/wDvH+Pv3XummHGT1cMxklfHGohkX7qW5kvGisJQi/pLOSoZRccEci/v3Xul/jyKeigoWq551ij9cxDuQ4JNtdRqdrE2JYk/19+6901/f1tK0syxF0jLhCyiQAEDU2kD/X+vH5Hv3Xugi3DmJVDsk6+WWWS6RSRXkup/ZLAXAsefyP6+/de6CL+D5SvqI6uGJoBHIVRwdckTuSxMMnLagb2ANv6i55917oYNk47NYevL1nnqHrmR2WYTGVIgfGTICWDF7f2OBY/m/v3Xuj+deZSWARQOCgIGksQoQDmyrfk/W/Pv3Xuji7eqPuYaR0YA6NPpPIZRb1WFvoR7917oYMZrSOPzSKzD1GPU4d7SaXJJJsFF7WH49+6904z1kSpLUOWptLyIJ7qwfTcqQpufpwSefrz+ffuvdYY8nPJBE6PF42BY+OSQSMpaw4kJtwB9AB+f8ffuvdN9VXNLruGpowpC618kk/F3DSqDYariwPAsDyCT7r3QD7/CGmq9EQu0UmvlgRc2VrsSfpzzb6+/de6rh7FiU1Mpc+NRUMZSzBRqtwt+bDTY+/de6B5qM1JCwuHNZdFUzxhWWZysfiDi4KixY8c/n37r3SG3ThK6krGxdRHTxlI/C9RSSpUTWlAKxyBgwJYEEm1wSQCCOfde6yYXHVkTRRwRODrDF2iVwhv63dkF+eLgn/WP59+690ZPZ2PrBASiay8SBxEyCM+NuLNYX0knVzx9Dxf37r3RiNrbYmNGFmVk8qgSLJJqQjUbC17fQi54I/P5v7r3SuTakmKliqgtPIdEQEYj8ykJKXKSBwRYm9/6jg3HPv3XukB2pWSZan8ktFQQvTzSVA0Ql52ZoxHJCpI9MbKAREtkF7hbm/v3XuivVQneSS8aCKQgpBH6NCn6AfTTcHkce/de6fNuLNT1DwwVM6CcoskLxRhdJ+pUkfQEcfj6Ae/de6N7s+BsHTQfxmCWnlqVSSjJcF6ulb6OW4tybEE/63HHv3XuhLTcFJGfFDLHG2heYw3qcj1aj9eLc/j6WsOPfuvdYJN2SxSSQCWWWPiRjGra4QVuCpXg8WuOT/tufde6W2I3F9zTRR1FXybLHZyHW3KlrEAN/X8g/wCx9+690qlq5ZKZWQKQi3Znbgi31JX8Hn/E/Ue/de6CjeNbJ9rLJBPGfVyC5K+LWRIzEnk2v+T/AF/IPv3Xuitbj3DNGxFKoDoQWlR9WtQbkqzX5P1AH+txYAe690GtduevyISOeIeFGdfCVdDIgX8tH6eD+b3559+691ww9bNJWRxtExOoRzM0jyaEb1aVBPFvwQb2+p9+690P2183EDLSSSoqKoVPIFbyF+Rc/wBR9L/UgAH/AA917opXzT6Np+wNnzZaiijFbRU8kjyRRO7EIvBC/m9ubfU2JH0Hv3XuqDd/YvHYauxGBxtK619EiSZKarCmUvGNNQrablQSfRH9LW4v9fde6XtLnoMbgqWlE61da7HRCgs9OLDxg25BFjf+vHP9fde6E/EbmEFFEyS00auUZpZPKweYceEAfVr3uDxa5v8AQe/de6XMGXx6LOY44qqdoFkqkWG1nbhhG55te5Av/hb+nuvdMS4uFmkronYIqklHi0wvPrGmFbf2rf2vwffuvdSqlVmlMkkyCVoo9TKjAKoX0DQRbgcHi5/rf37r3TpgKEiLIVNWFc6G8StIxUaxbUFJ4uLcDj/ifde67osBTV4cVLJHHG/DxsRqUjV6mFrn+v8Ajz+APfuvdB9uuhixk5WlZDTvHL+5q9aBlsCSPqD/AMi9+690hIoKaJY/O6OCC0gJuza2IF7/AE/5H/Q+/de6Evr2n+8y9HFjaRNMLSCV1AIkdWGkO3+B5v8Ag8c39+690YnOu9NJA1UkcSwqkDG6tKwb9btG30I/Bve3v3XuuGMpEqJYpaV7weTx6GUfrtctKrfXULWte3Pv3Xuh4xMdQ9BGlKHiPoWxYroVVJIUn/H9N/x/hx7917ppz1NknpxKpZamGJ1kA0l7XNmYN9GNrX44/r9ffuvdBVBJXlp5ZTEv1s5Kn1j0hGbkBiRYEG/9f6+/de6Tlf8AxOLKGmrJEjeEa1o43ExQsurxuVvzY3/PPv3XupUuPyqU4q1pQtMyKWkk1CFF+uo/X1E/4X/H+Pv3Xung1FfV4ymjWn0pRKgilVPUFQagGJA0nm5P1PF78+/de6S1RWxsBKZWeSK5nEgB8ZuSpjYD1Gwv/Xj/AB9+69011eQkq6geapjYSrrjOhVLAG7BUFrWH4Frm/15v7r3T5t6uaapNNGahwgKNNYIoVhcxlh9bf7x+f6e/de6GKnztBDSx0tQKeJoo2UPMY2kLqLqVa4I5t/xJHv3XupA3EtfSylZEjkVLeOBLmZbmwZjxz/vuD7917rmvlmoYZpYlH7oLSAsr2HIh0kAE/U2Nv8AeffuvdRqpIqWRJV88bVECS02px4pWBIYlU+ha1r3/wCNe691jrY45VBuwkn0tKq65BAoXkam4ufz+f8AYD37r3T/AIbaUlXNH9tMY4plWRXlC2ey3CSMfpc/Q8f4i3v3XulXDS5DA1LNG1PyrHQFEipIRoAuB+bD/D/bH37r3XOmx65KTxVUBDVDB5RHGATqk9ekj88G/wCLWsffuvdChT7QxOOtLSRusKQI8dNIEfSpTS3K/m5F/wDY/wBffuvdNq0dMk0rx0wSGYlkJs5XSdDjVwObEAWHv3XuiKfIbamGXLJWSyfZpPOzEBA12QcFWX+v+8W/x9+690W+SSqxsUkdP5HiUAeUGzkNyFRgbEEWB4N/p7917p8wldOaQ0ssUqeSoEzTqgWZUijP7K2sbE3vweD9R7917p++6SdooExM4LLdKmIaWgZ1FjJYWZSfz/rj+nv3XulQds1c+MLT1EVQkI9VOSTIoYWKhSfr/Ufn+g9+690nZcWaNYlNOURQGiLwWCSNbxtIPr/W5Bv7917rnWmJvtkqZIgiRleSSfNJcCNCbcD/AFv9h9T7917pxxO3YIYVnWYiUOJlBfXcodTxiM3Av+Dx9PfuvdILuLsSTbWzczA1SqRCF441+jSMFuOV+oBOngfg+/de6pFy2XrtxZqtnkdtM9TO9iQq6TITYfX/AG5/x4uPfuvdLKlgjoqVJD4yjJpc29QbRpHH+tbgW/p7917pCVU7QVZVNZjka17FWAVmYANbjgk/7Ef7H3XujF9Q5mKbIQQy6F8TQtIrPraQBtAK/W1x/vPv3Xujk7jhpqikSekCRM0cQKG1+EsjqV9+690h8XsVolnyVXCKkmUnyOT5BJIwIdWH9Abj/evfuvdGK2d2TLsrNYU1NdVjHwtF9+0DoskdOHADAX+mkLc/65HI9+691YtnO9ExuNoc/tjIyVmBymmNoaqQz6USJWinWWQXKsrEXNrFTxzc+690SHuPfeB7DqtUlPG88szLPqiWGIohsjO31uAeSLE/Uk8W917oEKrB4aGLy7fhpRJTCKSeemkUO4sV0yk3uL8arG5t/T37r3QN5yseSuenLpBND61AAkEqn0ujv9SxAv8Aj/W9+69054ykljFHI0etZy0kV9bGKI2YG44uTe4seLW/r7917pV0NNSS1RP2bGeYeFdLkICCSXkHBABub/0/HHv3XuuVbHTxGGmLxGaCe6yuS6OEuzaf9psQo/Nxzf37r3UqozBp9vzU70cLxztJKh1hzDKvpFUqn6cBRb8BeffuvdEv3plaHKbg+2zGMFTTx6SmTSQ/cJHG5W5juQAb/QKCLH8Wt7r3SZzmPo8JUvS42ekqKB40kjq4HUpIsw1aGIPpZQArKebgn6EAe690zYppauujpqW/mVlijJkcp4wbliQbcXvz9f629+69051Cfw6rrqOrpKbKfdUwjiqSGZYHaTmeJkIFxpH1B4vfn37r3Tw+IWmgW9YpNSEJMaiSWMEBxccf4j88fU3Pv3XusVSftCFmmZopWEQZVCKyggeS51WNxa3v3XumuppnkLLCKmZgCPH4yAoA9Lkgf1LD/G3A54917rjFiZZobmORmdnLHUOV8Kkk3HBBB+v+x59+6904xYTwUZmkCu7odTv61RgAEUG/FhYnn8349+690mIvucfNrnZkiUyOCR41LKAQqEclv6fT8X55HuvdCzgt9Upkhp4p3SNooxOswBKzC7XQOPpbTbj8W9+690MeIywmSERtrtISkhCr6WQAxhiP6m5tYG/Pv3XulJJth80HCMrRnQJ4G1xhpbBVYmNlAAA+vA+vH19+690lMp0FuDJu81DCXdUaWWUysyMwWwVGk5I0j8XF+OTf37r3SXw+xt04SoWiSJg7TCOOUFhHHMTpBKD6mwuT/SwHN/fuvdG+6n3FuvBzxY+tFRNTXXTHIfJaRWsTDIbFRqBsGuP6e/de6NVW4Obc1OJEMAnqkLTGdRIYi3K2mI4AIFwBa3+PPv3Xuik9q7Gq4qWeoEaNLHK6GCA+RrQX8kxtYm49QsbAcc82917pRfFbNT7e3XhJQ9TSVEVYbS0tQaY0+thoZpkGpWsSGW9rWuPfuvdX34COpzlLBLXVMkoqoovLUySep4ymoeIsC0hZh9f8OPyPfuvdQNybbWqoGmmqG80gdJE0qfEiqqRkNccWAF/xaxv7917ohHf2zMZX4XIVNTDX64KSRb0wjRgEDKXkdldbHi3F/r7917rXW7Ew6YrdOUpoowBHUynx+QEmNpC8ZuQLG31HH+AHv3XumHG1FPRy09RBolqYQxkiniSaJJ39KqY3BBFv68g/S3v3XulHjqn97yTIsWksZLRIYYyX5MSH9IJ5A5H+39+690JuByYp6xYyxdGcaJ3RETUVBOj6f1P/ABBv7917oVcVkUhqlVqhgSbQKrs2suf6KQPz+bj/AF/fuvdKGpo9cZkl8op0a8l5EYRsxPLRgWY/42vbi49+690gsrtKurZ6hsW6SinierZ1IRTBcyOOVIvb8XFvfuvdGq+H9N9nuenrj5I6mKaF/EBEl1jf6IwDWtyxJ/wPBBt7r3W018at6TT/AMPgna0SxU8SBzHI8sVgGZWAAuPoRb/YD37r3VolNnooqCHVqVSqFBrv6f7KlkIANgOSDx9eeffuvdJyv3As5eKOY3BJukwdW4BAYACx/HJNzz/h7917plxtWPu2kWBH1kFjLHrVmKgMwcgEf7E2+oP5Pv3Xuk52Q1UmEqKlUDWjdDTKFIdG9RKqoBPPHP59+691rb/MLbVbL2G+XyUTQUlTM0dKVcROr3siMCCSOb3uPfuvdB3szYtZC8TsioyiFo4ZCWnqFPP7cg4Fh/qlPPv3XujH4vbwnK0kTN5E9cs2rwp9LPH+CWA9J/BH0Hv3XunV8FNT0pkYRyqZmXxEO8sMafkILi1/qxNh/Q39+691Kko8ZJR0SxvWQ5KSUitZhHHSiNTphSnsLlfyxLfj6C9/fuvdRqRZYJFpmmExVypk0gBWjYggOQAVuT/Ukfn37r3Qh4EUFVpjmmpyynUdIuiAHgoVcXJ+g+tvz7917oY6TA0sMVNLDO8qsmuo/thS7BgmocKbD/G/4/Pv3XuhFwuOSaaGanlpoSjhpJqgqUhvxGQo5BH+2/2/v3Xuk92PDTV9TrWZBUW8dRVQBbzyRLpCWQcKQb8fn8/ke690UbfERnE0apDFGsixXjv52A5Kq5JvcX+gIAsDzYn3XugwrsdRxUgaN5wTC5dWY+MAAEj6As3+F+P6e/de6CvP4n7bHvkZoYxRVAkjNNUD96UDhJoFAv8AT63J5twL8+690E0M9JTzRsaiamp1BSH0eMhb3YXHBY8W/wBiPp7917owOyN4pAMdBjnlnmfyU5kmVfMkcqfrjKqOLkWP5/H+PuvdCPj6vK0lY+hRCI5LzBuQ4ZtYmkBH5AP0tz9b8e/de6X+YqsuMMlmjjM8izQKYg6GUr6A+izFlBP5tY+/de6Zadcw9PG0kYWRHXy6UbQSRZVub8Hk8c+/de6EXblXWRmCSZHUxhrmP9I0j9vSn5/2P4Jv9ffuvdCJht81tE+mcrbyO0cYbySCMkgtKoIC8WsCCDcj/H37r3Qs4rNYjK08LNLFrmEnokKNKFYaTEy2HpN/pYn+ht9fde6T2b60o8oZKjHwU0M3jMcKxpbXJfWqs17g3Jsbi3N/pz7r3SLm2xuHGRqgp3lkYGM+lPFrSMsShK3sB/jY/gf0917oC+2+lKXs/ZeVw+cxRq5WjmVJ5IVMNOwTUpjl5Nyx5BJ/HF/p7r3Wsf8AIPqDcPQu+cnTVdJJBiJJJhTzLCWE6SHVGquEPH0vzf6W/Pv3Xugt2nvgCkrahnkhcRGVI3QeKaQyqGOhLk30/UkW5P059+690vIOw8tVlKajiMELFJH0W1OE5Y8cXNzYcf7e/v3XuhOoctXzMpq8nI4kjEi0gYoQoT1aSb2IJGoH6/gW+vuvdCvtjK7eGPklqlVZbeMTCYK7MQWAZOL2txYC5Nj+PfuvdTansaI1FHFDXz1bU58ETTSyBhoWyogb6r/gP8D7917qf/eKsqEhgoYp55anT5UIe2p2KsQY+Obm97fTn6A+/de6MD1hgpaOQZPLGGodGiSKhmZtcizkiT0qP7FlK/gX/Pv3XuhV3HuKPFYXIUNKtRSRyKAscqKY0DOxJWT+yDx+R/vXv3XuiKbq2JU7znyE4tP52kdTGA+pQhuXueBwP8P6Ee/de6q67B68rcLujI4OlkWTyTGSUhfEkT6yGhgLG5Av9B+bC5+vv3XuodN1lm6iJKyCjMaUxgWQRsWkZWJAf9wHkEf42/3v3Xulc+zd3VG3xGKBhjIK15q2o4iMBVtLK0q2JSwWwHJJIvx7917pWbdw9DjadDEyyzmORDIA1kElrxMHtyOefz7917rGkeRGTRsc3hals76WcAxlwWN/objg/wBBbj8+/de6sl+OO548dA65OqqGlmESwU0LyLCsrMWVmcG7DTqVgBxcf1v7917qxLdm6Nt5nGY6q21LT02VhpaKGSBHlhnbSCalqyKUBQqWGkg3YE/kXPuvdOu3t6Z2goqSrqshTxD7gK6KBqNOLABDyLHgj/Y+/de6HvbvdUksbCKpMslO1ozqtGoA0BZPoLH8WPPPv3Xulu/a+4MhTtHTKZzTRpO1LE5UFWN2szXBv9CPr9OffuvdQqftGiq5zTWFBUwc1UKuVJ1ITwTe1iLnmx/Fjz7917p0zW7cRLtWOrpaun/iTHXA5kDvJUM5SSnent6VVQDqNzc8Hj37r3SAwedyBmgqGnk1htBjEpCSOwuSiGw4J0i9/wAD37r3R3et5sdV4ObIV1ZJDkKZ4xDQuzKZvT69eiwsOOf8Ob/j3XulZvOOkz22KimcT66SAzxsAT9XLMgI4tz/AFJtb+tvfuvdElZkgqhGVGgVEi6QGR9CtoDkj+l/oPqf9t7917oWdrqkzVy1MEVXBWQpGrzBWMOlSBYtza30ta/9ffuvdc6TbtFQSOzRM5MjSgBbhVDAHRb/AGJ/pb37r3T7mailrFpEgpkNNCAKqSJWeWVB9I0U/Qk2ubf8Tf3Xuk1UF1DFLsHkI8DudckIF43DngFeP9c3+nv3XumyKjyOTacwwiM01P8Avy2OjxnmNiw/tD+oJ/3j37r3URchBRKtNUSySSmWQRBQ4EWlb3c88kj+n9PfuvdNWQrK2UmRJGcNcsznSFLmzFf+Rf6359+691E8kui4kMWgWJ1A6y5ClS7fgmxt+Pr7917p6w1WmNiyEa2Y1aLEysD4mZjqY+o2+n9Ob2/wv7r3XbTGnmhCIqEAhJIApZdVmKhxzf68gc/631917qA1RUzO8hZZGZ2VUbSwQM3Ckn6/T6n/ABv7917qamTpcbjHnliYZJqqUKYywp1gZbNdx/hf6A/1/Hv3XulFtLPNmsbUS1UtQ2KxGuXXqmKRiX9EbBr/AFPJIsb+/de6aq9xlRJUwnzWJK07FinjAPIFrn/WIFv9c+/de6RmX21kK2OnY0zzIX0QtJGERJZRdQgPJt9Bb/efz7r3Td/o53FfT/C6j6/b/wDAeTVrt5tP1+lv949+691//9C0SXGv4jJYLf6Ol7M59QYf4/X37r3TdLipZ3jaKzBbBUVdB45uRxz9ef6/19+6906UFI4ngpT+6Y2DmKV2ZQikuQR9OCb/AOvY2vb37r3SwkEZmfwER0phZmJPrWdo/GwQAf6m9/8ADj37r3UWgiipokWBY4IKdikcVhGsRddTWXgfUke/de6cKuvjVA5a5kBJIBQKVbRYOP68c/1/FvfuvdZ6WSOqdBqNPFIiLNa59EZQsQWtqvxfn/D/ABHuvddVyxx1TpSqJFd3eFnXUviU8aQ3H15Cj37r3TSJwJQ0oYxNKyuV/Wfy5Fv8ebfjn6+/de6cQjPJO1PJHpDKsYYguRoHP1/2/wCffuvdOtNLJTR6JkUpKxLSElyDxqB5Jtc8XA+v+x9+691hpUjqKmUs/jiIaSNyAVJHpCWNv+N88e/de6bo1lNSHLXVHOp1uAyk/Rrf0+h/1rfk+/de6D7vbfa9e9a5rIrPHFXZGmmo6Iu4Vv3EvdgT+kC9vfuvdamnyN3fJvTIzxNUwz3qKtpmaVi7v521Wa/ADagOALD8/n3Xuqh+w8OIcrPKJvKS9QpKklYishChCfp9B9Pzfk39+690E7QyIVLE6ubEjnk34BPv3XunuOhgixv33nkNU92YNHalhjVyoVnPOokXH+wPv3XunbHZWWIRIqXKBZDIwtcarKpI4IIN+f8AH83Pv3XulNHl441WoRy8kkoMsKuRHYWNgPx9P9v7917rLNuVqWrNXRSCCUeObUOCJLaRpZeQeP8AY/7Dj3XurB9q03+nfam1dxR5NGylJ9vhdwxwk1NUVWERxPNGFurOAPWW4HJI+g917o6PWmysbsKhyBqMUft8RjJMhNJLGrIJH9MZVn5A9JI+vPv3XukXQbxp85lK+vgmVGmnfwU/jCTLGw0p6OLp/sLA8D37r3T9RQ15nbIVTxt90yxU7glvHHC15LarC/1uP9cWI9+691iqYo8e9UTIk01dMDSM95I4rjyF4bfSxJ/pc/T37r3TOcpWRDJUszwvJKYqectFqMayINLxvwLkWv8A4Cx45HuvdT4KTD0GPqq2Srad110giQlXeSRNMrFeCY0AHN+B9fx7917oEpa9YK4PB9uzvM8aNNxDTQkcs9/1WP0P+83Hv3Xuke2RpKbIVoR6quhm1rUSRgRwiMrZyGH9WBH+Atx7917rrH7mC7jwMJp1hxoyVEzmBA0jRmqUjW1v1abg/wCF/wDY+691ve9FVtPW9PdcyY9fFRTbWwrwobFUjNGAqgn6Hj6fj8e/de6GMK8pkndXuipH6hbWEuosDa5sAPxwB9b+/de6hiRZJnRf0KCDqPNgRdRz/UW45/4j3XupIqadUZHvqCsgkW+tRflWtzb/AG3+Hv3XuorVKytpDaSi6DcgEE8qQfz6f+R+/de6g5CQCMMGUq5KBlN3U2OosP63B9+690HkztRvVfcSSyh5FmaUcXAYqsXHJH0sPz/X6+/de64rnpKt5SSuj1XazfthG0qsdgB+mw+n/Ee/de6bZsi7FYwsgLMQXRiuohNIYfm/+8X5t7917qFVStRxBnldfNEPK7XZjGVIJub83/pyR/sb+690iJa+RZUEESBG9AmA1AMr31SNb62t/X/WuffuvdKODKySymnAEwSmV5lYrYKWMoT/AFrm/H0va/Hv3XuiKfzKeiJPkR8YuwNmYxFOUjxRzeMdOXNbj4xVaYgfozEFD/rD37r3WhNH1tX4bcM+MyKNTVdHWy0dRFIpjdKiCYrIhU/gMD9RYc+/de6Ph1zW4/buNpII5D5zJFA9rOjE8mRCvK2/BP59+690CffuXgrN+pVwh2SKiooJAXUyS/tC7Hi/+A/oLc+/de6hbKrpKL7eaKaAF6pFjEtzIAw16Uf/AALWH9LC9vfuvdWL4TJmky2LkqK5pBLjsW9onV/EzRatQP4/qef959+690erq7eOIxtNSUlW33MlQ8JgqzKC0bzTFWJseLDj6Xtz7917o21FnaGqroJaJKdqiORI2kSZY0jiCCBpopSeW4DG3BP159+690v3qGlHkWoL0qa0eWRi0paJbiYMD+TcfT+nv3XunCmrZnxyMksplmAhEYNnMQkLglR9OTf6c88+/de6e9v7RzW4op6mE6IaFzJUSTHR+yZDdQx5JJ1H0/Qcfj37r3QwUr4XbOPFG1U0c5WY6JZGKzySwtLGuoX4H9Ppf+tvfuvdBnNukZ562OOqenpGmaJ2ZyFESsPL4yo5PFlAsbWseCT7r3SlwlcYqkmgkmlp44/Es9QrAB5OVVbC925P54PI9+690MuKkylesQFMgoqjQXPq0MY2CCLT+C30a9uQeAPr7r3Q0bf2uRO0KxxxwhfOuoqjB4AVQ3+h/Tx9OLD37r3XKuq5MbDVr4QZjDUOkjABkIN1Xj8m9/8AY8ce/de6DGu3Blsg0MNHTzmqE7BmjLyIkaR/ueZQbrYC4B4P1t7917p0i2vV5jHZKkyEAMVVQuFaQ+ho3juTMrerUTzYW+oA+nv3XutWn+aN8Ok2lNUdpbcotFLDUyCsgooQA0shCu0pj+hIF7/QAg2PPv3Xuqrfj52pXdc7yxVdDSVNPT0tUj17NMXRY3mCRGReAOQAQfx9f8fde6uy7/2hi+4+usbvDETw5DKrhYqiqkotLo7PAk00RZPppBK24tb37r3VHHZe25MVWVVTionShTyQVUVQraVqBLofSWFvwfx/xX37r3QRyzwiWnkpysVRHGAY0QqAyPYXYfTnn/b3Hv3Xuhn6/wB+5bbOVoqyGeSCZaiCSKquRFFyTIHB/q304+nPv3XutgXqrsTbnyC6drNo7o+3qMxFgZoKaCazJKGpQDMSbANd7i3NgLk39+691TDuLq6o6r7hg2jllr6bBVOZjFNVl3MM8RmC07wkEAguSrLe5N/x7917q4qWjkodqYOmo5/FLTU1M1F9veJYRTqJZJv3Dzwmmw/pzzcn3XugozmVotzGSCuDipSCSOCWnjWJGf7lpTrVDp/WzFj+TyffuvdA7v3B1NBt+YSCBqtKcyCRg0jR0hkABXSTYi5Y/S/9bWA917omdbTp99WxPXrGIXnkiRbhKldJdXIFj9DyAbX/AAfp7917pNLeeknqJFK4umbXNUpG0aPUsSghkZiW5N7W4/Nv6+690EeeqIpnqYIlZYIUaokWUaYzGhIAK/1V9WkXuePfuvdD50X2Vn6/AVOCoKytkTB2qqKijeQeSMv+4YwPyGDEC345459+691aLk9sYbtPZ23Nt0tFTyZjcVFh/JSzUyQT0rorxZSqqJtKlpnYqVAawFrAG59+690GXZf8saYQQ5LbM37iwNVuPHHJMXMYKxPGl/0n0fqN7A8XB9+690SXJfF3dW38jBjt17cyFNTJWRrJlxSyFVpi4jlKQL+oBebre3It+PfuvdTN4Rbe6e25mJ9nYojKROopqyWhqJYCaSIfb1tRU1sayFrMX8MaooJs+sAe/de6IzD3TuNat5myFXHUvWVVTNKswiV5DIbyoi+ldV72AsT7917oetq/ILctBBTeaRxBOqO81U55F+SrJyf95/2x9+690bvq3v3NZOaWKlq/JTTR6RKy2SJ9I4WM8kFrmy8X+tyL+/de6PTs/trMbep8ZNNkJA0gaWWkZL6la58uslrG9yFv9LAj62917ozGyO8NpZFEGWihjr6uogjaWeWHXOXkEdha2lQwJYHgfUCxFvde6FjvbEdc1mwCtDlKHO7krldIoqKfHSR4pHiEqy1dOW8og8peKSZgpXSui5Nj7r3VV8lbNhMpJjaKoqRSxUp8PmZVlevZv3adAjG9OXJ088XuVUkj37r3R6/jHW/fYfOYPIR+KtVPvqWJwPKrEh2jjkBJ5YWVgLhbLcCwPuvdDHVCeA1U16bWzNJPG4kMlMJGJ8bNcKNV9QsAeRf37r3Tpj6vIzyQLTVKOI2iGkldaK6hmUra2gE8MOQOL+/de6d1zM4rPE/oeO6kh7AxKSahwTwQLhlHLEW/FvfuvdemoxW1SKky+CRUkl1klKpXGrUIyeCwANvqDxx7917qJHtsyTkrBG7xhZIlKhXJnOoLx/qPx/ha/v3Xuo2UoZYfFDKXMWsjyIEaWQoAZFc2sAGBCkH/AI37r3WCrysNIYmqomWONC6SqTEJYnOlmINtRVr3/Nwbg8+/de6CzO7lWnEs0FY0cbyywiBllSWbWpaNmvwSRcqf0gfjj37r3QZYpjl8wI6agaoqagMhgVVIZjHZ5YSeNfP9kWPJsByfde6H/aO2BJUxQ1cFlgjWN449IETE8rLGfrL9Qb3N/p9AB7r3Q5V+zooY6V6cxCoSBZtN4xoj1Aansb/4EGw4/wBh7917qbQCtxtVBKrmBQ9mILGIcEiT0XuTe/8AsffuvdHN65ropKKGSKdZhwzMW0aSW1C0R9QNrBv6Ece/de6HGGoXVqEySh2sjeq6sgB4Lm9ieCCSL/63v3XuoslYrzSLJ62dgVK2VEv6yGDcEXvewvbjn37r3U3HVFMlQvmhWdFSUyRymRU1OC0bR86vqQbfTiw449+691Lrah4qQop1B01sqxohDMCW06QLD/Wt/X+vv3XugL35VKcVN6QJnY2kkMhvEPRcCJr3Vrjn62+tvfuvdV79hRTvWNHUxq8SMJWmABvqPOoAAEt/iOPoPx7917oGK+SFahppqZachXFOvjLG6Exxup4AuADa/wDT37r3XdNt2CWekqJlknlnjeR38bSF1sWAZifUefqebcfQ+/de6FLb+26aJEPjCrKoH6XRpGYFgrKCeFBH1Ivb8jj37r3RhNuU+BbH0FFQ0VLRS06ua6dTI7VbPIW1CO9lv+ogAC/P159+690KWCgRPH42Zl8ggjpyF1MGP6yVH0sdI5B+l+ST7917pS5iuIppIXgWldLqwPDFVa7Aji1zz+f8fz7917oB93vHNThfE00glPjKsSHZl4RgDzx9frcfgWv7917oAclRU9NKZSHY+ca49IjEXPqTUo/BNj+Qbg+/de6lQU/+UGaJ0Ih0yI6s0ashUal/cCjSCLMb/UE3sPfuvdCPT7qneCELLJXrAqxFhKKnQ5XV4NQPCXvax4Fgefp7r3XL+90jfuFvt2crHEnkVi0rmzElyxKr9AL2/NvfuvdKOi3SyGJTUuz3AeNhZPAFB1KY+ODe5tf6D+vv3Xuha2rXU86Qh5WEbstiI9b+v8vCRxc35vzz/U+/de6EepyP2EQhnAWJojqZQyr4wLkEH6Mw+g59+690Du5s7j3SoXy1ESaNcJfQGdBcEKtvqG/UPoT9b+/de6LXkJpJKtxHLA6NLLZyTGpiN/3Lfgm/0+l+Bx9fde6j0NB59X76hWKjRInDD+0wNha1j9Dze/I59+690K239s4+ZZI8j4KNQpNPWIAY5CsWtAwT1C/Nr/T/ABsPfuvdZ1w8UdSpp1AikPiYACWUOrX/AGwGJCmx5te35FyT7r3Sp3ltjOpt16isgRqOWCBDGjr5oUqIx4FmpSTKA49QYqLixFwffuvdUDfMXqMbJztRuWDGeRa+byPpvEUDNqdmCcfUX4N7fXm/v3XuiF0VdkqiY5MRxpaVhCBHIVaOJbOrlrXJYfU/X8e/de6XmAzlSS8rSKpBUmnAMcZlYkMx0mym3HHP9ffuvdCkN141aWknpGqaau0StXyO9o2AW6RiMEgjVf6Dn8/4e690KGBy7viJJmqaaRqmNjHGYxqiUi4BYjgkE2N7/i9vfuvdcE1rLC87BTNEW8jsuj0Hgal45H4vx+P6e/de6d6XKYuG0VRUIhdNSjWoMpY6QhQC4AP0JsPp9ePfuvdRM1lJchBOmApxQ02kCRwWmCADS0gsQQWPJ/of9e3v3Xuggyk9VFOtPUyxyRk6Wdmdixvwqg83/r/Q/wCH0917pA57KI0mmG0TxMkJ8RN5Ig2r1E/Qn6jjgXHv3XujsfHzAtkdtZDMU8MVNOb01AjprNTVaNfpmHpAFhfVwTbj+vuvdZKnG5/K7jqFyUYpXp6hkqfURpdDZtSgc/0/A/p7917oSMPXjEIEjp4akqjxrM0SAxaD/ndX5P8Aib/8U917pSUe5pnDCmV1d50DKiqYxLI92c3vcXPP9PwPfuvdQt0HJyVZWSokSoljtLLFxE1wNAAv6rD6+/de6CivadP8jesCAsf3C/pLhhrLkni/H+9i/wBT7r3TM01SldAkbMwkOoTlQHmV+CyPbU30+tv6/X37r3Qhtk56KiWnFUKqNjTI9PMt0SwuGYcHgkX/AK/19+691kr9xLR4z7amET1sshllePR45YpAF8JDgkW5HHv3Xugoq8i95abwrFMJJDIzamClgP0gi1uB+fp7917qBBDPXU6lTE1RTl0EmkiRomNmVFN7n/ff4j3XulTR0j0NMpjqtU0yFpYk1GcMATwfx/j/AF9+691zgiJqVR5fuZpVMgQlSwYG+hvqBY/U+/de6W+MrpRIsUdO5RFUk6SVidBYorC9uf8AH/evfuvdL/IZesbCR0tRRCQSKwjkiUrLC30urDi9voeP8PfuvdIUVsiPAJnnYQOipHPqVRHf+0GJItf6/T6/QD37r3S8w1VHPS1GqQVLsGXxxNoMQ4/Uzi309+690s8XnEgjSjihVVKtd2lMjXH0HpFgB9QLcf7H37r3TDlMtXyzB6MySQiS02gi6AGzBEfnngg/QW9+691Px+cyFJUPI2uQopAndnZVJIaylOP9f8/19+690P21siuRoY5Kvya5lVEUgN5tQA1Fk+g/P+P+w5917rFuWhmo4mMEZihuIzIgIDahY3X+yfyT/wAaHv3Xuq8/keoIpWepeWRiCkUhCiMgks4ZjyCP9b37r3QB7WqaSuSnpJlV0U2fy/oRVbnS3N7E/T/kfv3XulZWvR4rMtFTRirhqIbpI76TCZUtIqAfVRb/AAPPv3XuhuwdFhkxMOUrQZqeWhnlYIGhjpXpUCwwlgDrZma4W9jzf37r3TLFNHOytBIwieaN576dUCqSGZWTi5t9LG35/wAPde6dq/PbfmjjoqmmEcdOJBNVhR5miaw1FT9Rxci315/Pv3Xug1y+Co66omnw87ZGkJFTTxqttIXgKFFigB/HJJJ9+691noYFpYIDJHPRyqdMi6jJGC17O5Nj9LgLYcW9+691X58wd808GNGFoqi8jzSmVY1TSnq9LuT/AKqx4/1/8ffuvdEE25S0NUtR55poa9nj8ShQ8TiQWe/P1/qPx7917oTafFfdwR0kUMjOSpJUPK7KG9Q0j6cj6n/WFre/de6SW6dq12N1T1VPLEHDtAGjkQNYalWzi9+Px7917qRtLNJjVLNQtHNFJAWnR7MsAOp7j6m1r/T37r3Rntt9jSZJUSQvNFFZPxp0AWW5/wALWH+Nzb6e/de6MRtXdWKqaCSCvkFGTFIyuIxMXdfSq6Sf6fm35/Pv3Xus0qLMzNJSI6eOOOFpLsahV9SyPEt/x9B/W9wfx7r3TxltxVdNgYcak0giWNUp4ImYICkQTRIgsACtvx9foffuvdFwyWc3DLklpJpJoUmqLRFpmuVC6bSG3qFrAG45HPv3XunVN31W0aPQ1QGrTC/iEgBU6W1hbW5FjYcge/de6YsPlX3NXS5OsihikqahZViAVFZ206yqpwLiwA/w9+690ONNkJqOmUU0QP7bxKqxxuizji4Lm4/x/H0/Pv3XunrDUNZUJ9+1OwcxO0aShB42+jOwX6qTf6j6ce/de6TlRjZq9q2aNxEULlp4kLxAhbOiAj0k6bAXsD/W/PuvdI3IVE2OxdXUVrzxV8YtTUyRl0MRBQzMh+lwAbXv9OOSB7r3RJt15J2q6ySN/MHkIdwdBhd3IOtRzwNJHNvz/X37r3SfoYK2XHSyWlekQqHkKloYzITyebm4/wB9+B7r3Sk29EIoZmRTE9vGJdVydZILC4J5H0N7fTg+/de6UFBWwyypTHHo8njNPB45lHkLOxkadnBtwbm9r/7H37r3XckcyM6IoaUFk0kmw8dwVubi34tb683/AAPde6n09PJLD4idM0il4dZEn04YAOPr9bcf7xa3uvdYaaqlo0kLzPCjMFaMWLa15Nxa9ufwRxa31JPuvdd/dsI/JE/7KM4YH0MRJYHg35Btz9PwR9PfuvdS1qqmqRozTroHiTUpOlmtw1x9SVtzxz/hz7917pBbgSqjkcRCQMCwUEaogCNLFNRsDawH9Pz/AE9+690H8lZVwSmdknaWIjUytcq36VFgLAXvcfX37r3Qq4Df0tKkEckzCKNlcu4YlJGVQy2UgkC3H/I/fuvdGx673Zk9xGUYyJJpoIFJkkkjSnWK9zJJHIbMRbj/AGHv3XujAbW3RU1NfTYern+2neeOnecOXi0MbysyrpBIP0VOCPpzf37r3StyORwNBX1VFULBL9rNIvnEVwWWzCUoeQSLW/p+R7917qXWZjDUrU9Y0PigqItaFXUSLGFBUEBSTdgTYH/WNxz7r3Qqbd7HoqbGUwjRpFZTEpuqrCzRgsVZiDcgr9QRbk29+690x76yNFmKBZpXp0ARkbVEqKkMg1AI0Z1H/Ek8/S309+690APUFbS4rfbNDLfx1evQ8ZkpXQuEBK8fT8c34H9PfuvdbB3U1fHldq4942E+unhkjc3aMOqWaNypuoFyQBa5+pP09+690vK6GKCgqBNFTyGdNfkYWlZrlVV4TqH+tpYAi1xcm/uvdFR7YxSnCZCQxiYTRsrsY44URNP7iyRre4t9Dxz/AK3v3XutZP5K45KPsrICliVKV6yS0oJAP5AuALi/+8f19+690CVNSSQXabUzSi0LgqttXPlY/QgG3+P9T7917p1KmJRFUiqsVUtEUZdYA9Lm1rgm5BH4IHv3Xulhjq5qVKbVTeRQLwCQsoVgtgrhjcj+p4Nzf37r3Qu7fyQMMVT9sjqj6JCitIEBsw1Fn4HPAve/v3Xulwlcs6mSEiMTSeLwPIBpTTYgq3+PI/3vi4917pozQqaenZoJ5A0paOSCkeZQ9muY2VCL3H1Bvxf6D37r3RrPjLE2ByNPk1pyzSrG7RSxsiUpvp9Tn8k/QG/9fr7917rYu+KOfrc6+OQUVNRigkRrOoV5/La4RmY6+DcEfQ/Qe/de6tgkpp6ygip6Q2nMaCzkJpkABUaR9Sf0/Tj+nv3XusmF2vKJddTZfUYpFsCmqxV/1XJIP0N/ryPfuvdPcmL+wkYLd4TyTGtnUKPz6SP999PfuvdIveDGPHubeQlDoQC7HWOFZgWXi31IH+t7917qjX5xYta6WCaOBQqVKjyKF1oVbQzWtwbn625/A+vv3XugZ2DjJY8ZR1Og1UjwovltIGdVWxVixPI4HFh9PfuvdDjE1PGkMckLUxeNzI4i1KAovZdPIJ/qSffuvdRKU0oqXLTMKeaQ+OwlvLIUN45gTbn8fQfm39fde6k1OEjq4TLFHHExcoBIdEiSKfSQAbWt/h9fqb+/de6b4NuVNe6YuCZfuKhwgTSWuxOmxZQAQT/iD9Dfj37r3TcsGR2RuBMVk6NY5qWUSCKW5EqOtz62FiGB+h5/II9+690bPDZSTd+MikoYIKUUFGn3qxolNGqqwFoyL+QgDgfX6f19+691nhTIRVUdNHM7NPU/5RG6xpT/AGwQ+IBVXVrN/oWI/wAAL+/de6k5ChepZ0sqrIrqurQbACz8rYD/AA5/w/r7917oItybRpqqqpEpqMRsoLyyuxaI3ZfI4Cg/gHhiP8CPfuvdNm4erpaaljmgmppYa0PpoqaEIaVvGrtM8k4OtSWuCth9R+PfuvdFD7V2dkcVTxSaaiRI/IQ4GkWFl9C2sAb3Nh9bG/v3XuiqVlPkZPL57yKkoYxP6XFzZUjv9OPybj/Y29+690qdkZisxuWgdL2WzxWUMFdGICyNawP4/p/vNvde6OLt7MUmRCVWWanZ6g6ToBC62FwCObXYA2a/+HH1917ob4afbn8MppXytPFOdKy000bThCtv3UkBsAbgKACfr7917pU4nb1FmY6tcfVUxp6WnDzGR4Uca/0TBASdJ5vzccA2vb37r3SWqpMfipJqRq+F5VLQ6YmBuym7up5+l108/wBR+LD3XumaRYqxVf7hZdEg1VNOUVpFB1eIBAPWtudX9eALn37r3UiDMZGmki8EciiKRjE/ESiyf2yT9T9bEkH8W9+690IuE7EqqZFjqJnmEgdnAYalYMLLE6kg/XmwuP6+/de6F3bm+NvZqSKPIoRGRGsp13eNQnjJsR6rgknn62vxb37r3TxunOYCGiqcbi4ZGxjxvIzhYQ1z9Q403/At/X8e/de6qq+XnUOF7K2RlKlMJHW5GCFnpNEas6kmy82J/snV/vBt7917rWw3dhsjtLclfh12tURT0ryQyNDTsEdIm0ggSDkm/wBfxbj37r3SKqtwZ+icBcRVUIiTXBaBlAJIuxuOT/rcf4fX37r3TNJ2HupUqIQlW0TMNNQY3QIQbaywA4Jvqsf9vx7917oSdnbsylT4o5vK8rPYzSMwgOkWBjB/rfj/AHn37r3QwbXoshnchIwjkSRGfx6mJVnXj0kXsDzc8/QfT37r3Rzur9nukcEU9LOtWA0yVTz3SRIhqKpbhbX+hFzwPqD7917o2W3KOioYUqq9WKL/AGp9YkZtQKmxtbkcX+o/1r+/de6S/YZgzTyY/HPDLqh/b51rJqa7rIqWPHAXn6X/ANh7r3Qb53FQ7KwTV9RH9uftVCmIHw+RlJJVjyTcjj8D37r3VO/YmYlrOwshXzwp+5XO8ckTAI0YYBxoP+uL/wDE+/de6MjtmhizOGhqtNPS0s8USM4bSoZLNwV+ur8/43Nvr7917p8gioaGFsXUyCKgqNM0tLJEJElkBa1mkvbXcjn6fX8+/de6CDdeKpcLjpc0tMkWHmrpaSBWfRIsoK2p9Uf5OokH8AG4+nv3XumPaFCM7nwKACCjWEq5knjeOzEXLk/UC1rfX8/nn3Xujx7Qwse3oYnqoqcKgSWn8RCrLG3A0m/0kNrf0sb8e/de6HjA5WprpCjNS0jSSKkkU8wKIWH6UX/UkLyWN+R/re/de6GKDPUc0NLQR+SWMeMyGIBmhYWWVI1T1GwswDAjkfT37r3QqbbGLSlZ446qqmNSI6dndEgDMCYxOtuWuD+QB9bX9+690/Y7JbkpautqahQjKopGRG/bVSSqlFB5AWx5BP55/HuvdMaZKKlq5oZpGEtU0zsTq1SOHCohYm9j/Z/pz7917qTXbrhwkkqkQOjr41SRtckbOlmMYY/UX+t+AffuvdLLb+98PWUKvUzxRVOsSRxxsoXSJNQQub2+n+8/X37r3R0er930eRipERVbzw3K3V9D/gMxt6fpa/v3XujJYxdaSQPHG0MqPDIGbSAHHPjUXB5/3j37r3Rd927Jo6bL1jRuQ6M06RPGRG6ly4Hk/re/+w9+691y248FH6zJCsgJJikuUvGdTEt+frx9Dx+PfuvdCxU0lNLiBWxRWlhjDTVkTK0HjktZSP7RvcW5t7917pFbkqMXt6ngr61FpoqqMRxuhvFPeO2twpsL31Hm4PHv3Xukth6vD56qkhpJ4Z3lAB1MoVCCeQb+gf1P1I/3n3XuhMk2HNj44EnyCUxrIB4dB/yWYudcYaQW4AsCb8+/de6BnNbam/jFVDBNE1RqZSIwURm/tSI540m1hb8+/de6TdRHUUbNS1UbJJHw8UoJdbi4lK/jj6XH+uP6e690zrHC7OJGmjXyggSuTGATpDEGwIH5+ht7917odsX1V/eagpNwY7OUn28UF3oRNEI5njABdrHhv6Emx+nv3Xuo9bt3bcdGsdVWrS14qEi8bep5Jy+hWfT6bk/S1+fqffuvdOOOwGK24WOSpRWwSN5I5bcoXJIJRgfyfx9fobe/de6yS7P2/uOojQxiKZ5C8YjLRxmIH1aySF+l+CLX4v7917pzioKLaeBrsRjhTyR5R5UqzLGEEMCAgStI19JX+yfp/Qi9/fuvdcNs4vrVKCopps0ZzMjCWro5Em8cjDSQ9QxsoBuCt/8AY+/de6j0nXNNueugfaGQkyVbQVUZoTU12ilDxHWrPqOgiwsfryffuvdOH2/cn3Gn+DYz/j4v4R/n4reb+GeXyav9R/zd+l+Pfuvdf//RtrijpTEXkkVwdBU+PWjWuPSqD02HHP8AsLX9+6912UgLLJTERuv6gWTklRYgqLfm/wDUH37r3WelpdExqtCqdQFRIVuwvyAt/qLH/Y/7D37r3Up4hMbqmvQwk1gnUQCF5U/T6f71xz7917ptngEcp5dU1GoZW5DRldPCj6MDqsb/AOtxb37r3WIQBogWjfUTZYGIfyC5syD+zxa/5vc/m/v3XunalLrpB/QqsGWTmysAmmw+tj/xNh9ffuvddzTCYMrXUCMogIuxYcXufqL8W5/x+nv3XuoiQ+WRQWWMxKLl41X8atRe17fQX/wt+Le/de6kwGCKRJFjEsrSC8oRpDYAi6cA/wCxe9/6gWPv3XunpA05lYDyITdgrBiGUekp/jbggWtci/19+691GjSQvo03aN76lOnxxyi2vUv1a5+tyQf8PfuvdP0dPTiKBjEJA4k1SknW3gbS7urcck/U/Xg+/de6p7/mN9l10EFHt7GVkpggkMNYIH/eTUpW4RT6iBYG/wBP9gPfuvda+W8cfRVtTVRUs9YyyRmSuqLs0qyNHqYxWN9RY+q3F7j37r3RFOw8O2PeohkV5TL+8lRKt5WIkOlCTc/QLf8AN7/4n37r3QEV631oFs6eo3Fja3Leo2/H/FPfuvdMwqHmshkeOI2GkkiPWAArhf8AG1z/AF/pb37r3UykE4Z4C4WOMhi7OSCv1Gn6c8/T+vv3XupIUIVFPM5LMZQ4JN1/SRx+Px7917rgfLrZWAVTwX1garMXUA/4X5B/F/8AW9+690fP4Eb1bAdkZHab1CvDu2iSkgSVVOmrp5Flj0h+LlRYm39bcfT3XurIO399VmF6zr6imglhr9y1smJ/dOqVKSjYoZBEeUGpSBYWIIIvfn3Xugf6iwdVXVmLyFXEsSQ0zI7FmKuszFtJUnkXuf8AXvb6+/de6Mhm8bWOkyUKQstDEKiWRSIkpkisZIlFrkuOD/Uf4+/de6DNYpq6qnaUqi+PzBLGM00RkKgJf6MbXt/Q3/Pv3Xukw1QFyRp5Ci0RDROWYWDqCVdje5uLc/1vz/T3Xukfks1TyTrDQAuYzJGYdTKHDtomdC311abG9xb6G31917pO7joYaikp6almNM5kYu6HUsaFySjfkkG9vp/j9Le/de6j0Gy4U29WZQSCojaqNFLTCQitkdl1q8cPP7Z+hYf4+/de6QOEDQbsw1NPFHTeDL0zyNOQUSMVACr/AI6QTb/ivv3Xut+f48w046U60VZFaP8AuriCkyKqpp+zDLpU/Qc/Tj8H8+/de6GSrcyKoaQKsQRn0+nWNIAFh+b3+n1+ot9ffuvdMDJULKIodJjKlw17FTI/rsT/AIc/09+6909x0DGIxqSZSAQVk/zi/wCrZTbni/8AvP59+691Cegj1qqOQ5cFIzZGaUDRoNv7P++v9ffuvdJ/LSLQwTEKzBdcmoDVplBIKL/gCCP99z7r3QcY3LJNO0dRpe7u0pkItGAQYwt/qQp/H5/1ufde6fZIsXJ+7Ry3m8bB47qkaxnh2AH6STc6r3/w/r7r3TLNTTwPTvKgaLz63YvdpIGuDYfUn8f1sL+/de64Z+GaChVH0xtLIssAf13gdQI1ZhyOdPHH/Ffde6DKauOHmKSxKdcUo0ycr5pBZWF/9fj/AG3v3XuuGMyVJMCQyLPGAmlXYPb6nyrf6X59+691MzpjqqR6SZlnElJIs6AqkZWQhVXSQb+m97n6+/de60jP5oXUw6Q+TWZeiSOnwe7zUZyhjhTTGvmkH3McbflgzE8G4P8AvPuvdFc2LW1eUaCipg8riNDEgbWC9wUkN/oQD9R/r+/de6S/bMdVi95038XivOaOiaaBwNLoyBY9RNuL2PB/417r3XDbeCzNU0dRQJDKJZUmSHyK6xqDoW1ja5AB4H9f6n37r3R462my9DSYCohpJ4iuKp2yExRiTJGloljK8EWsbkH/AGw9+690YXr2izdXHR1b1DQRTeFgJUcN+gKwUD+p5/2/5N/fuvdG520ubhnpU+4lqKWJ45auGzQulNwgeGVgdWojkW/3n6+690fTrnGVO6KarFIqO9HRBzRyTJ5DEvqAjQgF2v8An68Wt+PfuvdPGPiWHIeerjSARiWJ4pJCpTxghJDGbANcEfmx9+690MOGyOLho5JlzWHxK0lFPVPHPUG9UyK1qfQvHkJ/SDcfk/0PuvdFq3V2DQZitSl/iEXkkDhEhdg6m5VZkYcaQCQ3PJuQPpb3XuhA2Hj6OeCGJzHJBC4milYi1VI5u5dSPwSV/wBbkn6n37r3RmqTb9FTSUEKBKeKZI3/AFII5GZjIG8jA2I1WHHP0Fxb37r3Qr0GPxtHA4SoDpqhlYyXRo5Ik0oVUcH/AGP14J/qfde6e6bIiCRohMGPgHjleQBVSWQuAzk3BN7W/pe1r8e6902Vs0LTox/fKSXlZZAWSPSLO6t+LDg25Fjx7917p7xNXQ4wSZCkgglnaRrsqxm+skapi34IIB/2Hv3Xumqs3AtW1cI1jhVomduAIgxLNJIWJ/QCCB/W1gPfuvdE17S6rpu7di5vF1dClRTl51ZJIzLFOwcx+Ui4ABNiLjgD/XJ917rUX+Y/x0n6I3/uCJRLSUE1UzUNLTFmHlkkLgSGK14gOP6ix5uSffuvdGc/l7fIOgXI0vVfYksZwmajeKhWodldpjGsWhHfkJe9v6j6/wBffuvdKL5p9FY/a+Vqq6kqqSLbeUnc0dNSRB/BVOwnRpJ/SLMpB4PANjc39+691TfuCgSgyNXpIWQVTwCNW4YKdIZbm1v8b2/J/r7917p2xsc1bj6yeWbRHRxwtMrTrDphB0RTKp4Ylxb/AAH+I9+690er4ldm1OK3BQUf32mKCpj1QmR9csEcQR1Y3+gAKgA2IAPv3XurKPk/srbXafXdLuvAUaxbl20lJVwVMdkDNTus8ih1N9XIJNibWPH19+690l+n+xafu3r+kFMjHcey6KPE7ipFEKMTCDH93rsNKuAHv9SDzfn37r3UPMQVULS01Nj1gKxmN60kt6h/aSP/AG1zbk3IA9+690gtx46tFFL9/XeSCppWRAAPLENAjcRr9CCV51D6/wCw9+690R/eNPRtki1JG9LBRI6SS3PlkYnSZJUJNhc/i3FiPxb3Xugg3RuA0tPT4bHZFZVqVWWaKJvQ+lvIjFV5XTyLta9r3sAPfuvdISqp5koZVkZ3lnd5nLSK7yOCWCXA5F/wP8BzY2917oQenqjO7LylFu3wsmOadBOpj/aYhyWIQDSADfgCxP4vz7917q2Kj7kwG1cjtrftPVQSKaKljNOyQmKGfSkksiKpUDkD/Y8ADm/uvdHv60+Uu2uwqKQU9bGKlpBC9OWQHxopKhlUkkE8jkgg88ED37r3Rldi/wByt8VtT/eXG4i1FB+2lZHGsUhZtXkaO1wpBFz/AFN/9b3Xug07q6e+O+7WkosxicbQpWxDHOkUMSK6MzFxGg06UYBbEAEi3Nrj37r3Vd++P5TnUW6SuV2buIY8zO8326aXiRZNLU4Cm4AJOmwNgPoB7917rHU/y2tv47AR4quaCpyEdQtP5YLIpijW3jjsP1GwNyOR/iffuvdF93d8JNzddv8AeYFagwpJPIq+R5HCxGyJeEqQ1iAQCORe5Fwfde6w4bbXYWHpvtMnTTnxANJUOH1xqraIiI5bKEawYWBve9rkj37r3QeZndu+dlZqqrcZElY8YkjUS06zQK00YSRVLIReMEuGIJB4B49+691O6b3jX5XJ7grt65mqp5iqrjJlybUUMbaXljZ3lEjSeRlQGM6RpViCOCPde6MTmspSEbezalKqqFTB5AyLqiCssTiRUJBPBNiSDx+QB7917o0fxuzdLhu22pnkepbISNKrMxtEJzaOBdXFgLAXv9LHn37r3R298YHIYXMSipo61krSatYXVQsoZQyAaVbULW/WBx9OAPfuvdIKWpWgT7iBowWu8kZZRJ5QfTCfHfi31Gq1/wAXuB7r3TcuRXLVEcscjUxntFJKNQ8TxkGRxGxIF1Gm/wBAP6X9+690udu5CnjqHnn1aVmUlrFkjYAFWMRuBe+r6f1Fvz7917oRGp0hpWm9El2aSD7aRjMuvhbG9ybC5U3AHIF/fuvdJDJeSnhjrapkl0q0cNJIXjnYu1y66SAb/wBm/BFibn37r3QY7n3DiKuCleWnqaeelkMUULaXUEAo1kcFApPq+nN78kn37r3QDZutlnmEs/leNNUVMoiaZldmKoW0MAR+n0kWFhfm/v3XunDaFPV1eafJ+Y45KNZIqZkDQqYnYiIMim+oqB6lNwP6+/de6Nv1fRvPkYp6qNBG1QsKhX8pkLEmSZ1P1JPJ1MT+L3B9+690aKuocaIoSkIWeeBIWAg0ABBcKztcWJ5PP+B49+690EuZWehrmC08gjVwyXVWDOG8pu6kfjjT9ABa309+690YvrLI0kwp5XIZ5mUmKN1EZYOb/cMwJU6bWANrC1h7917oxsUl430rrqI0VVJ50kOeBb6/05BP9effuvdcGCK7eQqHmdWINmA0t+4VLfQ/61v8Pz7917qRDLF59Nw4uulTqLWA4GtiRYW4/wAOPx7917p0qK+EQMopzqN1LvJq/wBchVNv9hzx7917oBN4TFYaooomVAWRhdAZA2qzL9SByCDwQL259+690UreyR5WoDrTCNXQrJCkHhBYEWvIv+Nz+P8AYfX37r3QM5HAMut3VyYrRxhSJOX9ekAFiSP6Ef1t+PfuvdcsZAlJULFPfyRIHSRlBIVkFgRUCOw5/F/9b+nuvdLBatIYtQcFmXwkKhtwNasGsLEfki39OQffuvdZ8BlJIKtqr9xY9f7jqxADA29SLwL/AOPHP0A49+690MmN3XPCWZ6uRJWEZhiiTxoiowZJFluASTyeTckg/Uj37r3UbO73nrp5J6irkkkfl2kVkEoEYURrpJAsQALD/H6fT3Xui/dn937Q63w1Zltz5gRSKYoqTGRSK1bUNJHeNoYWIOnUQpcggH/Dn37r3VdL/N7cXZm7Jdm9ebXmpq+enmgo6gpHVVLZCwVJNUitGFuCWNrC9zewt7r3RmNh7J7n3BCazedVU0PkaGJ6XKZOeqiiXkTiOnoNKrqb1CxFx9T7917oXqLBb42wGfD7lpaWbRHqgFHNNj6hrePw/aVEzqhb66kAP+t9PfuvdSm3dmKysocdunHY+nYTtSmtoYWjinqSljK/jJZLN9btyfrx7917oZ8dhaynFA0yhIHARCzsxdF5VVUgiz31Xvf6/wCx917pa4atqcfl40aSpSN4DH9sXBjDl/SSObWF+f8AX4+nv3XulLnd4MsU8ZJnYxgarsw8kfoWyp6gQLi/0/wPv3XugaqMpLUVB87h5JhLHGF1yyFpUshjXmxBvq+nPJufp7r3T1g9gVW7olpsdJTLUeRY2krZ/tZC036gqv8A0v8A4/1Frn37r3TznOt891/WQ0W5IUCTRRPStTzx1KuOVi1SRgkDn+v1v/j7917rLjslFHaOoeOV1GhooY1/N0jV3LKbn6fTgDgn37r3Spp6Z6+COSFkKedYoo1APqB1KJJAbBW5JN+P6/j37r3S2SXOZOanx84ebHxFGqaEkCn1QMdBWRf1IABpueOPx7917qvP50RbRrsNLjKhaU16RM6yMyOYUU39RPIsbqB/T37r3VDO4lxuHglgeWMpNWQ0qPGEY08Ukn7kkCryePySf6+/de69NV4HAusEFWKiCcK6ymIkSKvIZkW5Xm9/6/61vfuvde/hNRVuubkWZcO0g8UkDI0U1jfwmx4ANybC/wDX37r3Qu4OcCjhaaZZoZWjcx62HnjJAVA620kC5Nrf439+690oarIrXJPTUEq/ZUQZ9RKuxJ59D8G314B/xt7917rglFDekq6avjllmjkaVdQklp1QAXI/ALfT6fk29+691KqJszLAlKsDRpoCPDEBC1vqjkfm/wBb3+nJ4+nuvdMVXjYRM0uVlKLFH5wsS+V2kQA+MXPBbi9gLH/Dj37r3SXeHHzzxVS06iB3LSCcBQhPp0E/kn8n6j/C9/fuvdG36RrclQYCSjxdOXpZao1MGhCyRuqmMlWvYi3JUm1wD+PfuvdDE+Mkp6WsrMoxlrq7W5qk0keVyWtIrc3H0J/rz7917oOq6WrKA0pkZIg6SsijlrkFgv4X+ptYcf6/v3XuuGJz4xdPOrRtJI4DKSrAo/00pf8AHPJHIP19+691wyG6K3Iq0tSxSaO6wKoNoIVGnT9PUT/jz7917pHTzrVtMoYTF7sTJz+2E9dwSATc8m17/nj37r3WTHYmur5qMTNUM0StFTBAyMin1RIpFjYj8/W3AHv3XuljkKeqxxtU3MiKiuJQqsWC2csT+Qf0j8/gC3v3Xupgw9dPt6raOgovukiWoeqlln+8FKwLJKFUaQb2FgwP4sffuvdINMHVVVPPPUq7RCELKNdhFKRZWdwAbE3P9LfX8W917qBJiPDFG1HO0MxTxzjyEiIIPUwcG5BuTb8e/de6xx02TkhdqaaWZHU+VlYpLcsQ7OW+o4/V9eebfU+69094RhS2kZBPoDKrsCGVmNiA5+vP0/4n37r3QqYYwsI4oY7mZdTsSVUyW5AP+Fxf6X+l/qffuvdCZLQw1FOsKToGRY2nkSX0vIiDVGgH0/1v9Yfn37r3Sercd4YpJY8WS2tlkllQm5+nlS/0+gIPF/6e/de6SELU9DUTNIdHmbQ8PqSzDkFtNv8Abfk/nn37r3UumzFNHI0sTmSOIvHIXJDKdJsAh/AJt/T8H6e/de6jz7kkjEC0/oVgxaWJCG0udJjcOLgWB/2Fre/de6z7b3OK2t+3OpIYIyjA2Pkdebknj8/7H6H6e/de6Hzb2dlWmpRETZmuzgAKgXgKRGOLG3JFgP8AY+/de6MrBjV3Bt9Xp0R/2FmnjlctIZAhLPG3Bb6Dni4/pb37r3VSny5aegzcdJLTPpjDxDxggM7kamJYfqt+ef8AYn37r3RcNhUbSZVFkmNHHKrqRMxKhnXQth/U/wC2v/h7917oS83jVxaxgXqJA8jySyaQyiwuABc2FuCeP979+691lj3/AI+GioqKSGpMi6Y6hFcrTB/90SCIekMv9bXB/wBc+/de6ecVPJkIppcfUMhW9k1paRmJ1gXtz/vAFuPfuvdNNTtvNV2TWczNI7socRyEFWtYIb8G/wDS3+9+/de6U2IMm3UY1EZpa5VZIYtQLqGY+pl5F7/g/wDFffuvddHJQVjyy5crHLEHDzK1kve4d1+h4P8Ah/xT3Xuqhvlug/vtUy01RDVUZDqxgkDghWJjBRfoQTf/AAP59+690WLb7rS1GsrcuF0NquV1Ei2m/Frf74n37r3R1uiaSnyFdG8wVJ4NQimkQSXVyrfpYc2NwCf9t7917oVu0MFlTMnlxlJncYYmQwSQBjHqJAlhaMAg/T8n+tvpf3Xuib7j2bUUVawgpXxsBnCNTBjMFR9JJ1fkBbn6/wCA/wAfde6wYoVW38gjNPNUUss2k6AxjEa/oN/xwRcgccH+nv3XujjbLoKdqaLK1MlKaaaINCFfWyoTyWX+ot/T+lvfuvdLCrykc8sb0FdT06UwJPmkKNNpK+gKfp9eRb6/09+690IOLOOm2/Nk8jDC0bIYVZ5VaTyE6lkHFyDfiw5Nz/r+690VLdudjqc7NHStJFDDUyLDojDCw9LJ6rH/ABv/AI39+690k9wytl4oPKPHIGMSE+lmQKPWwub8cf7f+p9+690r9lYWSkI8kg0xurAgBlF7KAoJ4t9b8j6fn6+690M0hlWngiXQzRkESKF9ayt6iSL8/i9v6i319+690tqWoqYYWkkjZUMaRaFGk8RqigL9LXuSbXJvz7917pPU9bU4iZ45ZacU7lgYRGAGEj39fP1HHP8ArD6e/de6CrtvMhqScKiRxmnkOtSy+sqUB1Kb/gWF7f4fT37r3VfORrxPlKoAmVPKL3DDUVIAjBJ+l+T+eeDwLe6909Ss9G8NFStI6FYnqqYuRE+vlENyACDz+Tb6n8e/de6XONjqI6CRlj8TrdjqKqSf1DSLfQAgXvzY/S1/fuvdJ7ToqIjFLNFK7tLKgDJd1J0ONPIsSbWN+OTbj37r3SvpqlljlWpCVkzNEFLP4nVpDqNx/a4IHFuf9b37r3T1j4hUR6jqLsGSNInGuLTzaLVf+o/Bv/r+/de64mklY+aeG6qlgSh8jLGTqUEcM5/wHN/9t7r3TvhcGklYwqknaJ0JKsqhUZrOpZWINxcf8V/p7r3S7o9rmVKqkpodUEYjmqJyBqjQ30Oi8ar/ANByBySb29+691BzeyI/s/uYonCRME1eP9qTWfSWc/m5N+OP6+/de6BzObXnoYq2JKMOZmEyy6GS8iqLoDzxa3Fv9j9PfuvdA/PQVlHOhUNpl1tMhRleEkkL6j/ven/Yce/de6VWD3nk8RTyUdNV1kEU10mWGYpDKyrcF4/obfT37r3Qz7O7IrvNSTfcSRPFPTyxyNJpbVGdQZib8A3t+D9CD7917o022suu5XWprsgVnqZJpncONE5Kmyyx82+l73sOeLD37r3Qnw4/XSyylvvU+1V4gdMmkteNoglr3BBPH4NrX+vuvdM+Tys+LRdBbXDThng8agRq4YaghupYaRz/AMR7917oD95dvT0nljqJWmVoBIlNrMNwsfjUkkEEXBuABz+bH37r3U7p/cNWcrj3Svp5vvNNTMqNqkpvI/MbKQCbADm9h/j7917rYc+LuWizm0Y2jqo0ShRY3AmMjzNIBH6YktcjklSSP8AQffuvdGzrKTVSQQQ0euKSTx6kEmkhFuZQHJA5uLDgm9h7917oBexMNJLQ5CFKSYU80Uq+Uxqys7L4yAeADcH+vHP9Pfuvda3HzW2quK3LPVpGptUvEUkVEaJzyShjP6foRquTz+PfuvdEjpq8zBaedZJnhULDHCLyKWtdWX8jjgWB/wAbce/de6UiT1dVVRTZAvM0cAggWWyPHEhsselLWF/6gn6e/de6UlBha7KkQ01LNNLrEkEa6puCvqRUSx+g9PP1ve/09+6906U9NkKaZcbHCYTHMoqryvGUKNcJKjMBf+v5+l/fuvdLL7wUM8UDVflqA9y10uGvqCr9eB9P97JPv3XuhZ2hi23JkMdCbySrKZBJHZAhPIaYXN/9TYC/0/1h7r3VsnR3RlPkabFLHGPPVSxvL443DOhsAZFkuALj8Lf6Wub2917q/T46dL0O0MDS1s0INXojcShbM5RbjSCOD/Tn8f1uffuvdHXwlCZpDKEs0duTrbxEj1BCGAOofW44/rf37r3S3pUkMyhUYILB1A1g6BYW/I/H1N+fr/T3XunHIRM0aAol9TBvGjqbMPyuogn6/wCt7917oDN9xGChq0VbA6lURiMOwIsDK1vrz+AP9c+/de6p1+SNNH96qyQtWl5ZJHQtGtikgtGyuACP8b8j/be/de6BDEZemoYYUWkWKGPSFgUWkB0glFI4Fv6G4/Avxf3XulxSZiOpdGQIYmuo1OrSoWsnogCXKj+0b2/pe49+691lqaVaCpMk8YZ2YF4n1xMGblJNSKbXH0sh/obX9+6906U87xU9XNBQqsUKeWQvVxuFa3+6xJZmv+CF4/pe3v3Xuk9V5ypqDG1JUGOZWWZJKcS07wShdKtGy6dR5+oJH1Fr29+690mcy2YrqpKysqnqDFo8ktWHaWW7XUeRyb8WFiQPyPoSfde6X2ytx1NHOEpw6RhrPH5zIzOWs7FFOkAcafT/ALAfX37r3Rl8NVxZCIaykIX1/uBVsw9RLNJcm9vpc2/AHHv3XulrjaOjrDGK+SOOnJkAqXjM0KNY+iTxlSt/9f6/W9+fde6Z63BY7yGSELIqTBTo8eh1V/8AOKkgJVbfgG5t9fr7917puq9sJWLPNB9wrSaVBUGzOyhQiBAQo4C2ta/PHPv3Xugf7I67rIKYSZMQVPoDRQsjPKASGZJgQouAR6hwebE2v7917qrHuyCbblfkKjxLFTTBQ8SRhFKayo8RNvUSRzf6X+vv3XugZx3YVNQyU0TeJdGmIVMbiz/koFW7FTqAv+OeffuvdLip+QcO2IZZ4fHI2hRCpAZYyn+cJWxuT9B9Lcj/AFvde6LFv75z7jgqZYqN2iQOGjjUsskcVjZNCgXH1Nvp/r2Hv3Xughof5hW9MbJkI/Nlo0kVojHDUyRRyFuWL6ACASfoCL25/wAPde6jUf8AMS31W10VTXy1QpVAjEbyFWAj9KMgYc/mxJP+8e/de6NFsP8AmAYiaGghnyL1dTUSNLJB43vDPFzZlFi4NzfT/Tnj37r3R19t/J/CZ/G0E0yaa+eUTNJKkrs0TDStqYlDZBc2/p9Tx7917oSaDtHDV400k8U0s+osEIjCFSAqmMm4Bv8AS5vb8c+/de6E/a+6yxjiSeKOQuzBo5GXSt9NnuSbkkAWNhzf8W917oftrmoyrtHViokSL1VKxmPw1AUXH7rg2Fvre9+PwPfuvdT8htfBVlH4CZIXmlMZiaxRRJ6YkMgFiDc24+n9PfuvdVs/Ir4+7RxdV/ehsRTmTW7VSyRBo2IdmJZr6gGsPyPzzb37r3RSs50vtPeVD5aLDUMVVHGQPDCjxajEtkjVAD+De5PNufrf3XugGbqHB4aeTC7h2i70h1U4n+xVI5xIbaxMAdOmwuf6WsffuvdLfGfGvqqoghWhyVHRzVJklNM7aWp5Y01RRaiLEX1cgA3uL/T37r3Q79fdE7bwUgnpjhqlY4Znmknljjj9EOpgxk4NwbIBYk2vz7917qTPHQ4WH+JY9qBlpZTEYVkBllLuSSsH9FsATbk/Qi1vfuvdBxkd5Z/PVEuHo6arnjMrssqKxEahbtrCC7KLKAL/AJPItb37r3RhOsetS8UORy7OlS3jIDgF9DqClifoD/j/AE5/Pv3Xugn+WGQpqHET4g07qk0EaaowEjVRqUSaUsLhV5tc3IBIv7917qnTeWx1UpXq61ImhWoWRb6okZrhHQG6ta39QffuvdDT0TVz5CL+EVf25o4EYL5VuvoBDMRf/W+g/wAD7917oYs7j8NTxzwLiJMjMUampa8SP4qV5CGEhW+lrDhASbc+/de6Kp2TBkaXHVOMeodsaa1ataZV/bFdGSPuGa3FuRb6EE/W3v3XumfY1TJIiJElOKeGRXEdLEPJLIGtJEzCx0ngk8k3t+PfuvdHy2ZSNkKCiT7oyO0ekqdRaKLT+zDoa4Ok3/PA+l+R7917oZavY9DR0lLUYyrq5qx6dXrlqEbmdxcCIqfoLWJA4Fr29+690qtlUFQuQQvPHTRt+t2LaBIUu2kEG7MQBzwLcfn37r3RnKNqbIRS01HCtDLDDHN45ZDEs08XLVCO4H5P0HH5I/Hv3Xun2laXIUlS1TLBFNQEPIZJzCZJFI06WY2b6fT8/n37r3SLzDos/m4YmRXVpowg1H1CT02PBJsb2PJtxz7r3QR7zxE9RSZGtfPwJNDCZo6SdrSTa7BzHz+Bb6/UEe/de6Cra+68ljqiankS1N6WSomZnVVuNLDV9b8/T37r3R1Oou0hT5mkhaoZmR4lg0a1SRyAFjaMECxP5/5H7917q1bZ27VyX2dcwp/DOsSPGrMEVyVTlD9Pr9R9Tx/T37r3Sq7NxEkdCmaoIFkURWqHVUZQb3UaW5N7fj/W4APv3XugSoqeeOCWvrYY0E8iBYlCRlkB1DVGfUA1uTYe/de6VeQy1Xm0iWjxoxtCkUcbRUSuKaVYxod30j6mx54vxzf37r3QK9rS1+ZoMbiMbRzsitJCJHeRVaX6KjKb6Lm1jf8A3n37r3Sb2r1NvOClhENY9PPOHnqUTh1P1EasPqPoLf7H/H37r3Q77fj3umVoJt55MSYzGUrUdFjoFsoQWQyTD6kqOSRe59+6906ZfHR1YyFTBSVNIj6vtqsRSAxxryZoR9TYjj8j37r3SIxm1KEQtWQVVXm8/W643euSUCVh6UFiByPoP8Pp7917pK5PZebleqxLYc0MslxNJUSEFUlADyRWubc8H/X9+690IO1dl7i2Rj6KggeryFPV6WUM7iGKKQnUkZH1Jvx9OffuvdTt47DxtHTS7h3Tk3wlNRr5IITL5JPKSCiiMkXdrgC9uf8AYn37r3Tdt3MY/cNXBjzRZSpGLo1qKRG1fvQ2HjeQqSpDcf4j8jj37r3XLdO5tz01XT0239vVjMsbJ4EoJXYm4GnUB9P9jzf6f0917r1fj+wt30Bp/wCCVOIjlp0p6lK2HSaosAJVRxawsL2v/wAb917pV9U9QV+GxtVjM5FhaairJ3mZNVnanJPkVlPN/wCpvYe/de6MDiNt7K22KWiwM9D9+ZGYR0haSAMV4BA/1jc+/de6WH8MyVr64r/53/Mf2tWm/wDtvfuvdf/St90U/wBqRGq2UAakQMR+R9eeObH/AHw917qKlGfESWKqAZBLYJITq4Rgtvx/r8fj37r3To0cYgaXX+5piMaBrBiCFcvxa/HFyP8AeffuvdR2k0ozaD4muCqsVc3a7XKjhb3/ANcf4ce/de6almEVTLqKqojVV8a6iF/UG1AX1A35vwPfuvdPFDA07Sv5I2JhuVlADMzC4I1/mx5Nif6jg+/de6ypHEYXldWjmT9tI9RKMoudQS5B/wBf/YD37r3UdKe8kslS0UaorEhgyghr20r9Of8Ae/6e/de64vApkSQu5jax1caR+b3bm3+wA/x9+691KxlO87OLaQJYyomtyzMVDhWuNOkgn6D8n/D3Xun7JU02ElI8kUpLRuSpl0eNrMUsnGnnkD68Dn37r3TfEJaj7gogYDWziNiEQKfKB6rn6c/X/effuvdQN47kg27s/J52qq6eKOmo5grMykmbx6T6Db62H+vwf6e/de61pPlVvOq3NX1+QlzDTU8uSldor3kdCwUSq4N9Km914JP0+vHuvdEkzeKixEEc1LXRVkzwmoLUzxu4LDXpmRv8D/T+n5uPfuvdEp7Tc1teIPFFPPJL5WqAFZArKGKkLbkfQ/4j37r3RZchhJ62pqYIXSKsVXVUl0xCZP1nSxHH1t/vr+/de6D4ypTmop5oo2kUiNCzf5uSKwkKEf4cX9+691wge5eb9SkWK3NiCLEXYm/0/wCI9+691MgmlCeYKoUqQvIPAa36fqP98ffuvdZopbt5E0rYFVXQSJG/1Sg/0/3se/de6UnXe967YvYG2910uvy4nLUkrBGs2iOZBIBf+yy3Btx/rD37r3V3nYsyb/rtuNj6M1tLV4+hysUdKXaPwZFg7BYgQupVP4HAuSffuvdDpFgcftGhxtBS03kr54KaJIGCmVWLAAmPnTY25v8AX+o9+690K1fTJjcNLTVtPTJWZGniWRqtrGliQkySNp+p/wAP6f1Pv3XugHy64fCCv8qx1KoU+3CvrSQyEPqZ+CF9VwPpYfX8e/de6LnvvJ09EKgwKJZqhI/GIGRZCZbknxk3sv0Fh9PfuvdNOEzNHlcGmOiwi0eYjaJZ8iWCrIiya45DHJ6gX5Vr/X6/Qi3uvdZ6mhlRqipaVn8kiSJTiELFGiW1Ilz+kW/wsP6j37r3SXm3pBTSNHLGKRqZ2dEjuEdlHkiUlRY31D6Wt/h7917oHotwR5TdtNLUao1myFNJW6W0eGNpldVY/n1WLf0Hv3Xut/74tFch0L1TIZo3VdmYVQ8fKsUoEIJH5Gnj8k/19+690OldBOp1DQ0d9CMLHWI2P4H+08f0I+t/fuvdcadCrkmO7uLksDbSRYAgfT02F7/i3+t7r3Tk1RBHFO8jqpQxwuApDBRFw6sL2A4H1H+8H37r3SXrchT0pFRPK1o1YxtGwHBNrtxf/b8/X6W9+690l6mWeZVkiUCkZ2kK+kuyuP1MD+L2/r/X8+/de6DyXb881TMcbMEZ6hhICtwC41Lpt9bi3+x9+690lZMbuKilqIoJzJodQyutgshI0adIvYKQBxYe/de6Red3L2LhcjRwS4+OrQajeIuFRFuVLM3144H+9ce/de6e6HfmTyFKseUx8xvIEMrjSIv3DwrEcgH/AB/F/p7917qHuKkqsxEk1LNEDG4EQB1SNJpuoYG3Fzyebe/de6BuDcVZiNxU9FldMK1NWkEs4GgwrrBeSRv8b2H0BFvr+Pde6MPAduNiazIyZB6kTPKKFY3BVZKdPHGsh/shjc2P5uffuvdazP8APB6vj3Hs7Zm+oBFPlcFl6uhkdUUO9BURAX1D6+q5F/8AA+/de61xuvt8ZjYefpZaiSaSJJ41s+ksEBGu9xb6/wBfp+PoB7917pYd8bwj3NuahzERPhrcZRKXMmpA8RKnSoHABU/73aw9+691E2PveLF0UOnzGseWEeV2bQFaVgCF/IK2/HH1H1Pv3Xurj9mbkps1tTa9QKGDIF8TTeWQqpjndYtIiUj6/RlbjggG/wDX3Xuhb25I0NNFWpRJTUxkMqU76Sy6XKxIVJ+hADWHAB5I9+690LlHuTNVscIgp1MxMkYkpTodIrXUuD6RpBANha/P1Pv3XujBdfZrdGLlxuSgyTUkkTIhOoeUaXsZZjblLDSQbj37r3Qo783wciZqlqZDVy06RSLTnxmdolGqojCW/VYMRxa9+b29+690AGSg3LXQa48hULTyzPOkTTlEWNrgkueWUHg/7b6e/de6V+zdo07xUwmVxUBtQqJHZiXlfyK0Za5K31W/H+H59+690ZTANTYqrpENasdIWEukC6pIj2CoQfqbXP8AQk+/de6MC254AtEVkiqI3TR4tQaWlc/okN7j9Nj/ALEXvz7917rHWb0yIgkans5gqY45yZAVeHxq+lr3u/PH4Fxb37r3U3MbsqDkaesjVo6eSio4/tACUV44w0zM9yC7E/U/QcC3v3Xun3H5DNaFracFjVqFkjmVvHFCjEyK0hudWkWv+Pp7917p/wA7k6uvpq6voqaHEQR0UMQpkeQpUGKNRI66iT6iNR5Fr2Hv3XuvYTB5TJUEtTX1vgpmpISiqxBextYXtfjj6/X635Pv3XulPt1sRS0dXhKSbyFXEVRpJVE8i+QMdNgbBhc3/wAD+ffuvdVEfzCPjBjt/bZyu5KeJJKujtOJIoAS8DykSOrNc3DXJNyB9Txx7917rVe3NQV/W/YGqirqmGvxVc0WPnhDqjSoyskOu3+p0g2YWN7f4+691aLtve2S+QnVVTgdzVcdZl8PDGZYpD5pabTHZJlc8X/Taw55vzcn3Xuq6e1uqqzDwV2TllhBoJUpdA1RyTamGh1HB5WxP+N+fp7917otVXqSnkhWRy2tEij1KyEiU645R9f1X03I9+690t+vc9Pt7L+Zaipiq0AIKPoMZL6yAVPPBtyD/T6e/de6vG+O3YeE3ts2XE1uTeqnqI2o1xhRneMiMI80sjXJuRcX4twbge/de6ATG5yk+OPeEWfhlmi2ZuTIy4Lc2M0fsy00k/jklI1Ldk1BrhbgAAHj37r3R999YDDbeMOdxlXLkMLlqBclh2dZL1tHUoGiqVaZQSigiwHNrfjge690V/dFTLUYSojhgmnrKp6oRVUiLEogZtUSoRawANv6n6n+nv3Xuq3e2t7SUeRbE0cFOnploq54rNJ50OkMzm5IFrD8n/A+/de6Bzb9HW5OpkqJoFUsujyGMlnjUlB6lAtwBe/+9D37r3Q5YjZSZqroIKamk1DQvgjVZbSngPK1iCSLfn+l7n37r3R1aXpzFTdf5LFoiR5WRIjG6/RX0EOQjiyjUQDb83II59+691WxvKHfWAyFdtCuqZkkxpmeBVuw8Ualg7BmIuwt9OB/Ue/de6sP+IPVNduna+I3Pgd2LTZkK65OiqjIkdU6I48EfjbUjltKjgA/UC3v3XuhO3V8kd89TZSbB5R56HN40AOtQZBTvToVVDM8xNzyONIAH1va5917qBQfL1uwshQ4vNQSR1Dzppq4mU2ctbzQGwuLHkNcC/FgLD3Xujx7U7losNiIaSDJkhI1jMqvrI8zABQrXJe1iB9Ob8e/de6GWDtuhyNKsf3hqJ3KxI8Zf7hpUjADOT9Dxctwb/QgWA917oQ8JuPYSQastkEzmYqoEJxvobHUccRsstVUS+ouJL/tq/I5I4Hv3XukpNjsfuvM5Wavw2DraebHDHosUcEYpAshCvH5VYs3AJY83uLgc+/de6J33lsGHY1NNVLg0rqNUknjIiDmzC4T0G5sDb6/QC4H09+690Q+fAYbe+RQ0lP/AA1h9uIYF8UEXnS6kP5wQFszggiwJPHPv3XuhiyrYXb8cGNiqY6y0VLDLA0/3ASop41eV46pQCRxaykAfQWsffuvdKqHd8mH3DtDcuJgkp3qK6ki+58zKv3EVQrRRRBTYsF/BWxP1ub+/de62AM9Sp2DsTb+ViIbMU2JpKsyWjfzhYvHNTgixVwQLqBb8+/de6JruCkr5Zno6qEzTQSBKgQqsaLEXMcnkUAHWCNR5uebH+nuvdM1Ljkoh5Uhk8aRmxcaY3OlSBddPNySTa/9SRz7917qTJLJFIkxlBDG8YjKIiSRkhIWsP6AX1X/AOKe690rRmKiTHkrK8M6aEVECBAHA1TxkC/B9JF+bWsR7917prrq2eeE/d+Us/jWOVmUpNpUAeJG4HA+igfT/D37r3QfZnD1E6s14o2jYSKtQuuXxg82I45FrfU/T/E+/de6j7Ow9JHW1yVUlLS1MssRpKjI0jVNP41dpaiNYyjDkKCrG5/obce/de6UWK23jBmauSkV3pIathGrrJCphWfRC0WrSwVl5FgOLEkk39+690ZzYWHFFXxDyQU1KzsWpV8kzU6OplWcsxPJ1Fufze5Pv3XujIpikqMbGpijKrbSzmRLxoxYSaVP1ZfUb8C9h7917oItzYhZ60AEiONJdHij8kaoLs8oLXJ4Krzf6Hi/v3Xulh1xjpKcwxxx+OKV4mWVozeW91OtF5XhQLEH6G319+690aDGS1TMEdCjkL5JA0ShlvdVChLC/Lf1HN/6+/de6w5FxFIZCJQfUwQOjO4defGdNyBze/0N7e/de6bKTKlHAkk9Ua+htSnSn0UMouv0sPof8effuvdPGUzmMjhpxC6hhGxqCoZWEkh1oT/vHH0Hv3XugRrtw/xKWrhdpLLOY5JJokiTUG9MiOFsyKpAaxJB/Nxz7r3Seq8EJjGNEZgAkIaO2k2F2dPNqa3Jt/Ucjj6e690EG/cJT01DSR4osFDmesOgFrn1m6rcabfkAfk/X6+690Ci00okZkkTWQVdkjkAaPVeMM3BJAIHPv3XupdphA0er/N+RiFJCHXyTMByAL8MCCfp9Le/de6bqGrfHvWTVIUU6Ro0sk8ghZABp8sjNxcECwX8WJF7+/de6ETb+UX7NkqolyUEsbsk5Cs9O7NwyP8AVgb3H9ByB9PfuvdFn+Q3feA6lwk3hqIazdkytHRY6KVWmhc3aKerU3CogIJAFyP9f37r3VF++tzdgd/7/o6arzOSqsrla9YoI6UyiFIlcReAKukLH9fzYj6+/de6un+K/wAaNo9M41MlkzSZHduSpU+4r2TyS0IMetoIyxOlgSLkAE888kj3XujetOY0GoqwMvkLadOpL+osp+h+n+98c+/de6j5KaKJ/POkJDlJIo42WJoZCvLkj/CxNv8AG/N/fuvdMcWFbIFZ1SKaM6hJpcqFe5XyWtcPf6H8/X6e/de6VeJ3tlaCpx+2MwFSgidpMfUyiz3L6UgMvAuB/Xm/H19+690LsIpJHkq5JIlWRtEjC7yxlR6ijcCx5FwLgX9+690kdwyxM8MFLCiNKkgklhllklYMxMbTSKbj6i4H44N/fuvdZtsbdP3zipVGmhWI+lm1IJD6GhUfUi/rFr83+p5917oxuA2smMBqlXXEkIsXhdwsl7qZdCkqbG1yfr/r+/de6btzU1fVtPNV62SlAekMztL5JFYlY0Z+NNxwOOOLWv7917oBTT1zZWqqHijEjSO0ixqqEn8QgoAePz9CP949+690Je28PXsqyzSMIpGWQqQwRAy2sSSR/vHHv3Xumzszt/C7Ew9THBLAtRS0kiyEFCw8ii51gDVYEC31449+691re/NT5INUw5SriMnnlnmhppEmaxMq2DENfV/seBx7917ojGwd0Jufbcr5aoabJrpeiSpdSrsT/ZQi1/oPpccWNxz7r3T1kVq4DCJYypancsFUkKn0trX6n8jnj8fk+/de6dcLmgFp6FKyT7NR5DBHK9gzgk6VJ+t/r/X37r3QlYbJVWQIERqRT0ylI49JDNIzcE/i3PBH0H19+690opqqaOE0lAzxTFNE6lVbTNJ6jGbX/wAfwf8ADi/v3XupOOzn8Mo5YHgqnrkVdbh7x82soB+gJNyP949+690qhl62tohNPKyTkartpU2H+bcqPpxb/Yc+/de6wVM0v2Lu9QKmomBX9X6dIIuCPx+ALC/v3Xuk4a+jjjihrk1MXWJVUhgdT3LsoH1H0v8An/b+/de6PT0rk1otrU9NEkaUyxCQyhASUccs2ofUj37r3Ss3Bn8bXDwQVJX9URLqQApNrIyj688n6f439+690hp8rSYmAwySu0+lykt1ZVjYg6ZVH4N/zcm3+A9+690y0Ve8hqJ3ELRgLLGVUFHW9wqgci1vVz/X6gW9+6916pnTJOxCLAryKzFFUqAbCwt9F4/3v6e/de6bK6SlhlaNngTSjFpPQoWNeSBp+pP0/wBf/b+/de6n4/dNLTuo1E2KqkrBlZUdfRIn9SPxf6D/ABPv3Xuushm6rLzyR1kkeiMhYnvzUKDcSvybN+f9749+691kTJOIVRchVyMWEUkcEjFPCjX0OoPIFr88W/xPv3XupzZSmipJoFErlkClYwPG5QmxkAHqYXPv3XukzVVMTRtHTrKJGsQWYQqQOCraeTYE3+v0JP5v7r3UOi+7pKmBjOk1FLNFJURykpBFGx1TKzfUggeoD6c29+691x/jKy5WtMIp4qP7pzAlLJ5Io1VgBHGX+oA/3x9+690JlFmYJKV9JjhIVQhVWVnB9TGyf7yb/wCwIv7917oW8LXipxtKvhpqZ6byv5ElvLVi11XTzb/X+p/Pv3XunWuycrUw1RXWS2lVItHYceQm559+690C25K1HZw4hV1kLcEoSpuCU0/UfTm3HPv3XumfGZPH0sGRjraRKpq6DxU7swMlOSdSSCRiLWsOR/r/AOt7r3UGOfyQeJJkLTlNADeRkIYgKzn8n/ePqf6+/de6WG2cR9sauqrWjpUhveQH63T0rpuPUSOT+PfuvdC7s6qaoqEhST0Ax/uIoCsspOqNhb+lr/6/+v7917owW3twy42Z6WJ51iKsBdiihmuNKtzZeBa/+Pv3XuqwvltumWp3glLMnnUSMulWRmDKQbi354+nP9ePx7r3QR4/IUC4+jmakjjqzESPCwDPJayFgOQRz/rfj37r3WChrMhkqqohTyzLe7lw0oiQWMga/H+F7/7D37r3Sokx+GqVd9MdLKiRgpOtvOZDouCp+twfz7917qfQPDg8lDExhp6ZWVS0LGUFJbFmZC3J5+vFvfuvdCXVZ/GU7tT0DGWMBJVmIBnVyLiT03Iuf6iwt7917qHnddRB9/TwRSeSlA8kw8sgm/tXZSLsf7IA+vH9ffuvdAf2Hmn25trJ107RqGpSbMGD69JuZAT9f6DkWt/Xj3XuqVt/bjq89uPIV33GunmncnlyjBmI9Gom30/H+w9+691wwuKq8ksclPTSReGSn1SRg6FaQnxtIw/r/tx7917o3PU1VPgsgsNSF8q2Ei2NrixAVr2I+n05/wAPfuvdHqw+UoMnRQwV9IoY+Q64yoBDR20lXub2HJP1Fh7917qEvV2291pU09RFBBKEkkWXxBH1DVoUuPoLW5/JJ/H0917ou/Y/XtLhslQR0WMooIaaDwyELZZpgvMsic8kAAkm3+Av7917oLYp6rGyvTRTLG8MrLFFHKTG5PqfQDwFAI55F/8AePde6kLWZLwtKIHkeUlXqUvIgMj/AFYgC1uPV9P8OPfuvdTqXd+QxUMVDWVqWjYyrG0hMcrrJrVWJ4taxsLfn/W9+690Ge+d4/d5ibKp4I52ZZPHSWSBC0ekjxXNxxf+t/zzb37r3WPbDyZqqjEsrhXsxZ3LKNTMCEv/ALz7917oxFGEoIY4XgEjOpjilN0UqFAYyWI/2B/P0seffuvdLHHM0tGq6WRI2UoWBBkVW5YubsPyLccc35Pv3Xulm1VUTSUcCwssaxF/Jy14gC4kkVblubi9x/Swt7917oLd8bgosVQ/deUane6vISq2ElirH+ote3+I9+690Be789DuDBVgFQol0NNG5udQiS4U8208m/0P+w9+690UiiniM7lkEySmaINcK6VBa3lYH6j6W/1jc8e/de6f4aGsnrok4nHALhiNQ0AWJv8AUfT/AI17917oXcPRV01C9MImjEKPCbgTPLJoVjc2BAsQA17fXgEX9+690nGwsoqpPKuiS+keiSSys/Ol1IH9bD/kfv3Xul9gNs0dRNK1dO9NTJ6nLFXaWcRqojjsCVP9STb8Wvz7917pW0+2YSIpKSoWN8dFLUTPKQihXY2UsT6j9eABxb37r3Te9KkcsiSTiphe0lOWdlEUq2keSML+De3N/p+Le/de6EzGUGCn23U5x5plrqVJ5laIReGX7BY2qIpw5uXZJQygAXWNvr9R7r3Teu6MfNV06PeaGUIfFG6Qs63uoUoB+P1A3/pwQT7917oasJTUWapIxT0SNRCNyryamijaMX1SDn+1qvcXJ/oLD37r3TdlNh4uemnq1kV6mR1WliTky8DyFAQQAOQL3+lvxb37r3RY9+dfJ93NNRxytE7qhAi0SqCNNmAFgNYP4Hv3Xui7ZTbFVSNKkgdZFlZHtGwUEOf0/wC8Xv8A7x7917pojapoZkKGTgiDSSVAuTdzcjm3+wvfj6e/de6HPr/fuTxLpEvpYgLqk4GpGNlOo/psfxbm1j+ffuvdHp683dSZSiVKlkNSYPDFSqwAkdkuzIRyoT6tzyOOPfuvdOeew6R0M9VrHlkRiJPISrAMxUlDcj6n6G1rH+t/de6rS7Zy1RJnpqDUI44GZCscurz3OgEBOQeP62+h9+690LXVFZU7eo8dX1dZAqVDrTCiWdPvQq2aNhIwNhduQeOPpzf37r3V9Xw17W25HTU1LVZahWpWJLwtIkRpgRpKS3NmI+t7fm3+A917o/W4PkhsLb8EkdTk4jDTh42kpis9z9VCFDYEm4PB/wBh7917os29fllhMjhqiPb23svl9LSLGIqaaRSr2QyhYwbfQWvze9+L2917qqj5GQP3Q719bhm21LCLQtJQGlFSFBAMgYXLn6F7WP0sB9Pde6q1y2Ok2pnqmlUvFW0NSywuE1ISBxI7ngn/AFuLfj6+/de6fqAfdslfVTQzzs9pC8qmSZy2skIlgp+luOAP9c+/de6FfbOSjxtWaqGWWn8AAaFZItWpl9DxvYcgm/8AT+v9ffuvdQnp5KfJLnJqr+IyCseeWimN/Jq9QWo0aQ/Jv+Cf6+/de6lZetizOUpZ5YaTFtIW8K00CwxL6QfGwQ3JJ4BYk/gG3A917o/HxC6trN35iiSSgeQh1KaI3lZrtpAKKVBX8ggk88jj37r3Wyz8dOg6fFyY81VFpmjEZlkdWjdVFgUKWv8A7cA82/Pv3XurU8BtCmoqaGOKPx06oi2Tjy3C3Uqw+vJBsL/7Y+/de6V7QpQ2jgp30vpD6RHYgC11sByPpck8+/de6yLJHDNqJKAr6lBfUDqvZiDz/sffuvdMmXzkZSQxXgCjTchrlvpc3P0+n09+690UDunes2Gop6n7nyIEd2RJRDqYXNmL3v8A7CxP0/x9+691T72T2FVbp3AS7iWPyTRxIzmVdRJPiZFIBv8AXV/S/wCD7917pN4VoaqNhphUkurqzModlFtEcLG6/j6Hn/W49+690q8bVw0yGFIkp5m1iSVy/m9PEap6gR+Ppz/iPfuvdZY6yasmD1s1XPBEVg1xSSLIE03EZZizBFPH1vb37r3TPU1NR5paeLUqR30xNVyNBLGTqVHBOonj+0x5+nv3XunPDEEtLGiQmIgPKwRWViRqEan6gcA25vwP8fde6mVtZrkeBVm+2kuZp2UfuOAQJAZAdNhfiwvwffuvdY6Gpp8ZUCoW5klk8cbxONVh9ZXUjgkkauP8f9f3XujHbOzdVWUyUv7HllKMdQFpPorhmB/xH5tf6f19+690L8VRPRgx1FIRT28bRi4DkjVcaTbj8fX37r3UKmjp6iZxLUSU8eppJOGcghf2QtiB9RYXFvqT+Le691wklYSCn1NIQAGZ0AZTc6XjItbiwuOR7917pP5+LJVHChakJHoT7kuxsRZFUg2BFyL/AFP5v7917ohPyD64qs/iap5qNoJIYZSrpGC7D8EIACTa4B4/wFzf37r3VMm8MTl9s5SopFhkjijdkieTULgtcgmTUEP0uSP6Wt7917rNtvE0u5kaCtkkjkqdMat9wSqyA2Zl4I/wPNv94Pv3Xunmo+NuFyVdHPVXdZkCu4DAMjMFWxseRz+Rb839+690IK/CrbdbRtLSY6OWVoxdmiuz3W6lj9Tf6n6e/de6A3ePwupljkiAWkemJaBfEwLSXusCso/Fr3+v+P09+690X6t+K27ds1DZajeUwwnUAyGJBAwF1BbW1y3H1PFj/gPde6xZvI712ZhfuIaiamegDTRmkmnSVRb1kIl1OoW1/tm4FvwPfuvdO/Xnye3FSV0EeRq6hzHZdZkMYRv7YkduSWPIuBx/tz7r3Vm/R3dsm5zC/wDFo6dZgvkWeRXaUqbKsbkE6hckAEX/ANgffuvdWJbJ7Fq4oaSCoSWC8ZVapJXNPUNqayWViGNlBJ4F/oDY+/de6Gyn3XJV0SPTiwdFmikkZRd1bWBpPPp0mw/offuvdFJ+Vm+nHXWcYSNU1700qwiEhAJtDFDxybC/IPB4v9R7917qirrX5c7s2duR6PMxM9ClfKqmUh2sH0aCH/1h/Q34v+D7r3VuvUHe/U3bdHS0Wao8fLUViWkBSHyrOjFLFfwST6Sf9b/W917oZc98P+rt0zLlMTlajGvIrun2dWYtJkjB5T6FlJ+o454t9ffuvdN2N+Fcplvj95VsCGEIUepModVQ+so5H+pDEj82/wAffuvdPmB+G+HojGcnlZMgqJJJIXuXkjd7lwPrcG5LfgEfX8e690JdD8f9pbYqaGqxtPRxSIynzSMJ4kVkMbh7g6ncG5U/Qi4+vv3XumjsFaLZcFX9oKWQRBa3yLH44NYQftDVzyRwAbD6H6j37r3VV+/c9DvfcrUW5po6fHS5CP8AcYB5HiaqVxFC8lwqn9PH+F/wffuvdFP7S2dRrXYWKlnpaKOtosj/ABKR1UxpJHkJVpI38TWA8QXx/wCxJ+g9+690DPUdZFRbqkxtRL44VkqE1KxsDHKVugb6qwK8n8f439+690d2uxWPXDCZcnCZpyJVpYUNmGm3qccA8i1/8T+D7917otHaWENPj/FDLRzipVZJvGQ5iaS4Gtjxfgiw/wB75HuvdFbwWRj27lGmkUPRxOVen8hVpJmJAkFuTY3+n5/Hv3XujqdZdkUZelljdKOJokgfW6lbBiTMSfoxB/Fgfx7917o822Nz4qrhpMmJY5KMeNXZ/E6VUiMCYER/ywBB/A4vf37r3Q75et2NLhGehiwkM8nhq6WOmp/DUq0jhpvui3102sCDz9ABzf3XukHFO7t438lRLIHURrKY3VahiYtL8EC1i9xYcc/X37r3SxxdPilekpc/W5GkpJZND+BhJO8p5KF+bKBpGoAkXvz7917r288dQ0FdHS0c81QooBNGxq2rLLJewD6VBKgcjSLHn88e690CtbjpamqLVIlqacADTKrK2lj6l5/1hbj/AF/fuvdSk2nQu8RSmK02lSkEg/dLpyoIt9B/X/W/x9+6908Y7GZLGV1NXwU7QRxVCssuhgEt+kJcWA449+691ZD0ruo11JTwPMwnCJp9et2ljI0nxsLG9+f96H19+691ZHtNYN34OfEZMmmMkIUSVFreVUBjawH1JuSR/wAb9+690UTtXbm4NqZ6mpKGVMxSzO4qpIg6rTQoNSve/wBF/A+p+n+v7r3QRY3ubdOEyf8ABnx1RX4ipjY0yUtOXaOAkxRvUSBbqHYXUcEAgn6n37r3Qq0W5aVoYvvcLVx1U0kNX9vLC7qnjAsEJX6EWP8AvXv3XuhJ2h2PjKvI1FHV4ergqY1IjjjgeKNT9Fsf6W/r/jzc+/de6GbbIpszPLJPTY6GKIpGn3Cgu5f6aiOR9Px9T9ffuvdLTetFsigx9JK+Yjkr2SUz0cXhiIJIUxRRuR9Bzb/W9+690X/M7o2JRANSxVsM8GhmjVVaVnQhl0hT+Te5/p+PfuvdJTIrmeyKqqqdubZzr1H26x0taFmSETFdMauW9J/AH+N7+/de6GbYnWneb4CF8xBisZMkRgBrpvPLTov6GRI/o/BsfoD/AF9+691hm+PkVXW1NZvDJVucoZ5EmkxrTT1FLDVhQBqFT9QWF/02A/w9+690M+1uqNt7ao2OIwVFTNIp8jlbaSRdSrH8W+lv+I9+690taPbdLoRkOPje5YkRRNICbXQXH0NuDcH37r3TfuPFY6OGlaeZFFLIPJoEcJaNmubH6X+g+p9+690ichtDae4q+E1JqIo4IFXTSSiKVmA9Jk1BgV/rxyfrf37r3UzGbO23t7ILUYvGzT1c9jJM0X6iDZNWlVTj8lQL/m/Pv3Xult5KnTf7Rvpptpb9Xk0+L/if+J/Hv3Xuv//TtvSdFgUJLFKDE8roAPqE0iNg39Ba5IH5Pv3Xuukq/GsEcaEJIoYBkWS5W7vo/wBbn/YDn/D3Xus1XWRFOU8ZVmVnIuzekyDTp5Fr/gf630I9+691EMvldGhk1kqHZS2k6gnGrVwV/JFvrf6/X37r3UKKpSQ6gdEmstwPQ7arEj+huLC1vxz7917pzjMr+mSQQOLNcfrAHI9X+IsfryePx7917qXFMxmhZmUxuWEspZ2Y2J0hEbj6j6Acnn37r3TzPMalA06GRY41VXRV1SrYHQ63tx9LH8C5/p7917rFZ2pUqTDIIfKI21LGBG4FkAiFrrawt9L3PFvfuvddeXQ6uhj/AHI7fbrIysFU/USKeFB50/Qg8e/de6xy1zy3Wp1SCMBSbs4XQTIApb+g49+691yp8lJGGFOPIspYNHKJWVlc3Atex4PP+8X+vv3Xuid/Mnfc+J2TDtugEayZBZXqdIN4SsepCIfqbqTwR+Bb6C3uvda1ncFTUrkZPtK85DSzCUO7NDHLqABMZ5t9L3Aub3t7917on+Y3RmaWetdxLNUSNLFTmMyRQgxL6mQ/QfS1xx9eeOPde6CLLzvLTLVzeRK+Z9PikJceu5MrsfqL835uLf4W917oId2U0qSxvOhSoPPnhJW5Ki2kLb8Wv/j+be/de6C6RIQpbxu7vIx1WF9X0JYf4/k+/de6amZollUXUBiAoN/ryAT/AMU9+6913BUeN9bklLW0EkgFgQCR+fpcfTn37r3XNMo0DakKqGkJTgXUcBx/gCf8f9j7917ps85qKsMshjBlDCZVJCsxKXIH1021cH37r3Wy78LjtncPS20N45mtiq67beMqcZreIIlS2Pd3TzPJ/aVNKoLc/wBP6+690tc5lIMru2TMNSVMcKxQV8VYvphjhNvHHLGvpJUAfQf42ve3uvdBdv7sNMrloVhqnWippFV3DGzANpaRCnB1H6/8R7917oK8zuoNKZZaSSWNFKwzFyimMSc+ZDb6fqF/x/sPfuvdBnmJjlMvBVxQCrk8cS0bIxULGzCM6j/tP6Rf8Wv7917pS4SgD1ZxySxRVOsJOHLMtOugss1/qSi20rfkk+/de65b8o6nC0NEtNM7u0UchkcEhoJ4llCafqOGtY8C1r8W9+690VzIZX7qoqEd2DU5MhV00mRl9SxCQgX44H9Pp9R7917pOy12Ex9TFWyytJkK91EgUl0gDSKLBSeX/ov9Pz7917rfs+AlZNW/Ezp2peWWoaXaWM1SSsTMgESRAOAeCV/H4HH+Pv3XujmUuOMiORJLO+hGVLOVgL8+Q8ck8/7fgfX37r3WGsqZC4lkIEMXod1UAMU9K2v9eBz/ALG39R7r3SUzGXgpojJCpleTyRhQAOGF00hQT/j9f9uT7917pEGCcI5r5TI8rXWn9XjWN4hoUMv0F+Tb83Hv3XulTgMVV11HLLNGsNJRgx/Rxyx0BgSRdVvci97/AOt7917qG22/slZjIyESB1fWbAmU+ORb/S4sR+be/de65NtxoQshq0kkmk1aiGZ3Icgajzf+g/2H1/PuvdJrIbe+7nk+5qYkhVb8oFCEtYkOR+Rf/b+/de6SVZtTH3lWKYSaXV9JYaWUW9RseSP9v7917qBksGyURkpmiRiskSWZQStgQbNb/WFv6e/de6Kx2djJchQymjgMmSgjJlCEhJhGgUMGPJPA/P8AX/C3uvdApsbtqvpZV23m4pIWE7xpPO7ACKMFFV0YWNjexte1ufz7917qtz+bVuCGl6GpMyw+5pRuSkphpJZQqjSCL882v/j/AFPHv3XutZmrgw+6S0tIFEngLv60iIk/OkW/J55+n44+vuvdJKg6+3Nm8mlDRIHjh0mSoqJlaKmg5Ki0h+pP9kD6fW319+690aXY/wASsxuGjjrKfcdHEPHdb006q00bFXpQo9RZAAdYGnk3II9+690fym2Jm+t+v8PiC8L12Pp5vtMhS1K1NC8slM0iRFBZmbUTpTgi3Pv3Xuht2ZHHX0mElleWGaAwx1yyEyCrksQ7rDc2FwSBfj6D6H37r3RusB1zBTTwVVHLOYKiNX0pMpZRM516v9jcW/Atfn37r3QxUuzVpxPMs0ssCssLJHJdw2galKqRwouf8Tf37r3StpNn4+piC1Fb5ZIYPPC82hZBEwvpk/INja5/HH0+vuvdIqtxtBC5pJJzZWLRmd/DDoQ/pDtawsPp9D9b/n37r3SQzPaeA27XYyBJdUsMciukUg8aPGGCFXIIa1wfr+bfjj3XunDZm/KbNVUwNawDsJwgJMMbatdxf6CxF+P6m3v3XuhribNSUhySVTNSwsfJMrhNaSqRGACPooIuBze5HB9+690s9m4XJ5qhr6qpyMlNS0uhFlRwzVDP+4qvq+o0kc2uOBe4Pv3Xuhy21s6KqlSSsyMs7PTLTggXjSMqPoo+v0Fz9bf7H37r3QsYnb8s5gxnkdZI5GaldSqoLuVvUE8Nq+oH9Lf4+/de6XbbPGMQU2U1P5GaSXXGNL05jLHxliQV+lz+LH6W9+691DkyeDyG3paeiiiX7ZDEiLU2ARZDGG1gcm4P1v8A0/x9+690hOu8NJPk8pBWTeOEzMUilkGlonlZ1l1ryVCkA8f1t9PfuvdN/wAjanb+N643Ik9LSRxx0dUsSuUJmeKn0lgzDgHkgEfQj/XPuvdaYXfPXOXmye4uwafHaKLD1WQyFOXpXNL4yxZFYWIPP9qxvyR+PfuvdAr8du8p9pbsp6qrklEOQnYVdPGo8MkZHl8bJY3Buw/2JHAA9+691Yn2tt3BdxbWG6Nn4inM7xK1agZY4aaFv3SWjH9oji7c/jgH37r3VPm+KWTaO5iGoYY4qaaZo6WVLpI4a5cl7mwa9hybf1+vv3XukXDT5OuebMqqqhL1AELoFt5SChAA44/pxxb37r3Rz/it2NLtneWPFbUeOiqWC1E8cjFo1eysI78M39k3v9Df37r3R5u+cTS7223USY+BZq2ZWqWllVLijC+SOUC1gzm1yLEjjn6D3XulV8V+2KDevXWY6j3/AFb4/O7Nges2vkZ2krDJizUiGTHvCSfRGH1FUBITUxuQAfde6L98kO0KjZscmzMQ8clTHOg+6hufNDKmqOSExfpRgQVNzcck/k+690RjAbQzO6cp908cktTUu1ROZdUiO8g88jIFsQTf/YcgEC1vde6Mpt3rjTLQRwUsyTVMc2qJDququIgz3/xB/wBvb+vv3XujodedWUW29E01BNPJKdRqRBZYqiNLKikcfj6Af6/Pv3XuhXrkoooyagNHHOqwLBIFiAqOCqaGIL62tcr9Bx/j7917opvzC+PFXSbOoezqHxx5IJ/l8dLCzGWJwJwsTQ2RwpNjZgQbg3tx7r3RSOi++8v1+KakppaiKKStjZsfG/jEssUllkM7Fh+sHUqgG35tz7917o53cO4+qO9ocfNlKqnxW7qjGxDISrOkEstSG1aqUyAK/NkYN+b2459+690QjfW0KzYNf9xg83VFKUxJOjrapRav1U3hkQkHU1/oSALn/E+690pcB27vjAUtGXNRVlD9zJ/nJpAAP82F5L+mw1D6f64v7917oddmfKetkhqKXJlsdN62ikZ5VlB1lFUEerVb8arj6H37r3Q6YnvHwwU1fWZhaqOMeZo4nED+MqGWR2W12X9IY82AN/fuvdGC2r8wMU0FPHHWU1GaaERQ1EEsStVk6WX7qReGbkqdXJP1uRf37r3WXePyXo965BsVNj6aYGla0NE6zKqRH7fzkuWXVZQSAALnm/v3Xuifb+r8fQVkORw3no6lZXlaNDGxmj1Em8afQ6r8/gH8C3v3Xuk5ufdUu6cFRVONhWCtiqFiqHkGmUN5itwsdg5IF7kE/wCvb37r3SjTL1UVbhsas1VNT0D0VeEILoK1ow8npP6SeSCtiB9LXPv3Xuthf4/dmUlRsDZ1TXVMUXliShnjcDXUSVEfjdVdri4K2utiLE/W/v3Xul1uja0uC3BTZqCjcxVxauCVsUciVEp1RlJw11MX+1AX/IN+T7r3QH56mqIqV6pUZVNRUzS00EIlp9UjKxYMQ2lUvYAEA2F7nn37r3QNVtbU009ZokiqHqHJRUR9MaySENZL6QeTzYW/B9+691OpaidpaeSorkVYlJelT0VDRlyhKpypYWva3P5F+PfuvdKiDJmplgiaAJFTznQ0hSVJkYaQ30JU/niwHA+nv3XuneTGx11QtLSMJV8IV6iRZRDoUkyhSDwFJtf6/gW49+6907UWypC2qMJLPoKzSgeSP9JSwDC/AJX9V/8AWsAPde65R4qspKxZXCBEaKBgkaRhiWskfjJI/Tax/wBb6Cw9+690Lu2cpNR1AW0bUxlBmd1vMya9EkKLGLgWAUFrngEe/de6GahzxkknjoJZhTqNESVIV5U8i+ourr9BcgA34sTz7917pR0mFqcm9NCi6vOywL4xGdRZg0voAvzYfnn/AAvf37r3Qtba2Fk1qJ446ZyUlj11CxODctqVVAsLAGw4v/hexHuvdDvR9cZd0ESI1MjsGOssilo7orWJva3J+l/ra/v3XuolX1dVhnFbW0pja7mV5VaTSraTGhY3H+wt/W9/fuvdJer6dqGqo5qPKUgilYK/kbQERgNKhVAFyD9SQfrc39+691jrelcxVUbUKV2Md3nWSF4ZHMixhAPGZQQCTybE3B4Fx7917oNs/wBH7xx1MkqxpXiOZz9sswtHG1y9kUC4PHPPN+QT7917oOMntbcVHBItVjayJYNXjVvJYx8oIhNb6W+gHIFhxa3v3XugQ3Tjc5Tsvnjmjh0gqkTLrWFz/u1P8Tdbm9gLkk8+/de6DMYWvnStmghCop/zfCeNkYll8i2vb/XP4sAePfuvdMFRT+KPWS2vkMiSkMw1nSswlBBA4IH+P1BPHuvdN8cVBWWpMjElTDUOXm16pIJEVw2gmT6Hixta/wBB/T37r3TV2r2LjesNl5HORfbpWtopMLRIg0PUiP8AbvHcAhP1cA35BAII9+691SvuTJZ7ee6cxm8zJS5PIZZnZnnikWGITNYLFHLwpCkAW+n+29+690YfpzrXEbFel3JWpBJm8lV0dPjUKBhTwSSK0tSruC1rcc839+691aBjqaK8bQMglZUkKq7gvePWDqJJ5PJ5/wBbj37r3TvUTSzRM8sTKfFpZlcvqFwDoVTfnmx/2I+t/fuvdYcfi48jPTU1TK8NP5yrSzltSK62taT/AAFgR/t+ffuvdCFhMXUY6WpoKKamnjdppg9SwEbFSxiMchudVgRYHkn6/Q+/de6cd3bWXcmLp5qWORcjRSiSnMKf56dU1SKrDmyi5uTzx/X37r3XWHWvOL808TrJTR+OdowC7GD6tKAOCSL3Fjb63B9+690lXyUtTWJK8UpVXB0xyGMyG9+bf654vz/j7917octgfaZDIU/3NQsD1LpTwglC5klfQkPkYcDgajzyLHjge690bQ7lm2CZMAaGkyyZCIR1ksccknikVRdmMixyDTf9X6SRcE3BPuvdB/mkir1d7i00xMemdwkbWubR82P1/qLfQn8e690HmP21RSZBfvS+hqrzyyfqEhdr3LLyRYni3Hv3XusfaWZxOwNrZStepFNH9vIKWQ6g7yspMShiB9LD83t7917qinuzuJ83UzwNkKsTlZgwaS8U7GYhOFZiLKL2Jt/h/X3XuqPvlZusZHK0eLEp8qVBcxKAQ7l+Cb8j6kW9+690FbVtdg8VjDRzOjrBrRkvqJuCVYH+n9eP979+690PewclVbswdXPLWSCXH02p3kDO0striLQPxb6H8/n6m/uvdRqKapepVY9UE0DHyMEAVjciwPFrf7f+vv3Xuhh29uWsgg+3LqxCsFcAAuwBK6tNiWAsASL/AJ/r7917pWJU0yQNW/cO1XLoEliUKSOhLuwPp4P9oc/4/T37r3UuCsj1IrSGoL6DJOGVLFlspZnHJ45/qef8T7r3Qv4mhxTUBqquq1tDCI4ad2bXIJDew0nnjj/X59+69025dsPDSCnopP3lb90vctFHzpW/AJFyfrf+v9ffuvdI+kxUktTTarKxqFdZNJZmRW4X1/7z/wAj9+690ammylZi8HT4rERyzu8UfnZGs0SkCzkk2C8kkD8e/de6aMtJO1LFLTZOeGpBtUILOsnHBBX6H+oA4/2Pv3XuoqU9UyQTVNZqU2kqFBLSSxRj9JUXt/sfp/W/0917pR0OTxawOVm8JaE3CksdIFkisR6eP6C3v3XuuNZuWAfaUsMYp45lRFmjVh5JSLaWtcXI/wBa/wBT7917rhX4kZJhGpWJnW7arE6ybWIXn/jX+x9+691wfbs1BDLU1UxkNKIlhaFHeOMMLJFLf8Nz9b2+v19+691zxcDSRTyzRTs5k/biJJVRa72IIP0/43+B7917peJtStpaMZKm8U1K1NDWTojyxtDTzGwkdXXSfz9GJ/w/Pv3Xuk5UViSKkemKOVHkaYoUUMUNrhbg8j/eOf8AW917rhi8YmXldaMISizag0wV1Uclk1Hn8/Tn/C3v3XuuNdW0dNjfDTCOZnjeJ5Zbs0EqPZhG/wDsDa/19+690C2SyMQqi8JkEaa0CsCja0NyTGnFj/vPP09+690rNubprDMJqKSQxRxfbOZEVlBAsyoD+fpyfoeffuvdD3ia+tx9PSTTvCkdWivTK0nkqDrBDnSf02Ivf8/X37r3Sugesr6VpGqIo6OFmMsgYiSQtZRdfzaw+nv3Xug33ttLOUMAyLsogr7mhZZNc7R2trMVuLfgce/de6LDXZbcdDWmjqWmIjOl0d7Hx6r2U/g6bH/Y2/p7917p3pN7SUDL52BihuxGs6gp44e4ufr+Cfp7917oUNvbzSvdlnMrwNBqvMxCOWHpLAjkgWsf+I9+690YPYu8aOogFFT0lOKhJUQyI7KVVONZsSQLW+tuffuvdGrphTNgp8hLCxNNRyBJEBN3VdViQDf8kN9f6X9+691UV2skuZ3hWV00E88VJU1AWRBqRlkksFc3/UAfrbiwv9be/de6QtRTVBqY1ooTNHAkDBoyVZm+jRqPyAeLj8/7H37r3QnbKFPTq/kpzHPWlmKaLaF1WbyH/VcfX8e/de6U9djacrKi28GmSV2UGRYtIuAGJLA3+g+h/H19+690lVwtPKHmaoaSRjZZWJBa49C06D6EAD6jn+nv3XumukkymDq62pinM8xXxlit2UNwos9xe31/qb/T37r3T3QbhZKCbHKwq6lphMJlJeSnmN3aNRewv/iDa3FvfuvdFX+TW7Kmh22KKodjPWQsoPFpVCE3/H5NgP6j+nHv3XuqnpWMlQ4J0AS8qwJUE8j/AGxJ9+690scXka6iglSnqXHkeA+NLFCb+nj8EG31v+OPp7917ocev8pVJP8Ae195lEqySfcSMRJICPSukgm4sAQR7917o6W2dzqadfuEWmSYMohcqZFR1AU07Ne5FrkEf8a917pU5LuSmocZDixDHDXwOytUopSZo1AVPKV/tHm39OPfuvdF/wB3b2r8kk9RJKxW7hvT6XUKFZWLXI4t9Lfki1+Pde6A+syslTWtJKXi06Y4tC6i4cAMht/gLXP/ABr37r3Spo81PQUyvK6kBZI/Cp0sIiAEDqCb2NzwQf8AX9+690gs/U16zyy1cSuh/wA3GxYLokAs8YA/UeAAT9fx7917poo9mZnIz080lJPHS1pGh5o9QMS3LujKRfQLE/nn37r3Rl9p7DpaHGxSQjz1kAsVQ6zJc8BAB+RY/U+/de6EyGlaNFWpoxqURuIZkKnkkaXJ5NrE2FvfuvdPVeY6BDIZEheeDW0arZYxyqsiEm9zf/bc+/de6x4zL1VI7Tw1KsYoGWJqgBtcVv8ANuCf6k8C3549+690WntfcdfBNaCnpJopJmkmgmjDJZ09RhjBAsSDyL25J49+690F2WzuLq9oVVRjo4YMjD+xW453UuiugYzwlbA31WA/Fj7917otdM/q9MUiymW7swsq6ZCwCKOPySfryT7917oQcGXeVVZ2D+O+tLXUBjJyT9OSf8SP9v7917of9vtGuLaonvLKq3hjOpdT2CltSkXPpHBJHH055917qNS5NJa2SGSLxqZA4fSFuwUakswPIAv9RbgfX37r3ThU5aSFopKeSFWeoKSr4WYLcABZCSAPTb6D83H+HuvdORerlqY6t2S0EfiKRzELJ5Dc3iHpYqCDyCf8bW9+6903VNLSSvVzS1GqXxLHE6EKBqJ/SbC1ibED/H37r3Tvj8zT4vF12IrGDxyqWpY45EDirelelEsocMSoSRhwQCRc/S3v3XuolLTUkLQMFj8qThmKvZVaQFrKTf0lib/Uf63Hv3XujPdXZz7WjkxiNAhMbeQ3Elm8pkKqWFhcfXi54+nv3Xuh1psAuToFeAQIWaSWodCqgRiO8ZTV+SSfpYf4ce/de6SOY2HFJDVmQoKkgMusBnlYC9goA5tyDwBxxfn37r3Ra92darVTGM07LEzNqcwlWQg6nEjr+oluLgAW4+ov7917oDc11e6IwEDRhpEMZYOuoByPOXII5ta3+tzf6e690lajA5GhqYkVpSq3QkxKqsoawKPz9SbXI+v4t9fde6VmC3Zl8BVBGaZddgkiPqJuLMNQt9bDVxf/AHv37r3Q70u/8lmcFPSeVnnkULG7sqCPSojJkmlJAUEgAaQfr/X37r3RGNx06ZLclY8jSipNVJzK6M683BWRDpNwL3sPqePfuvdDT191hl81U0pQMIp5qb955GEX+cHoYN9NX0upFhz9D7917q7345fDmlyeNxVTjsnkYah1jerkBVAJDZmiFiSY78Kxbk35tb37r3VnGzPh9sKGieDckD1E9hO6TsHOpbgFpD6ebXIte1v68+690sz1d1PsajqaXHYqij1s2lUj11LkC7KmoaSL8WsCPqb+/de6qW/mBbiwO38An8GpcfSPOZSBSvrljCakCEQk/hQTyCDxb37r3WvXl6+prMg88sc7+eZmR5mLySAnU/6mULz/AFBuPz+PfuvdMBr62KuWD7h4VkcFWjVRdbkBUtqA/INxcmx44Hv3Xuh1xtbqoqWKaJZbsqvLqCywekHU4+pHINvrf/bD3XulK7CoECK8pZgNIVb6yvAeRQAVFvoSbWt7917oUNhdfVu8sxRQxRNJEJIk0mJpSVZwGB0fVL/kWsSbm30917rYu+IHQddi8djqiKnhp5XFH+2kTpLGIgNLRuLkE25NyffuvdX29RbBbHUVPXzRE1OiNnkmZ5JJGLcqSxvcfXm9uL/T37r3Rg5ZdSslmjdGLR2AVNVwou5vzYgknj/Yke/de6a6qpq4H4LjlVIJFkubFUY/Ufn6fX/W9+690ncxU5CJDPT6WQI+q4Kk35UFj+Sf9f37r3QEbg7CWmeenqCUMYZn1N9ABbxXA/Vf6H37r3VWPyp7qnqTJhqUkOZtbxxMVZl+guSTZSPqLe/de6IVR5dqusczvII7I7RhX1yl21adakc/6349+690NeCx4qayjkgU/c1axpS3UgFitxzf6j6cm59+6908ZDD1FFkPtqhAtcjlpGLFiJh64mMSm5H0v/trX59+690pMdhayovWVB0yyG0k0TGxJFlJhtZf8L3/ANhwffuvdO/9yZRECyTNJUWfWY0Zn0EEIFjHAuBdr8fQDkEe691miwNUhkjmijkmljPjUoEKFWsF9IGof7b/AB9+690lclQVKyGPTIs8cmuWMpMiX4AKc2Fv6fT6+/de6Yp2nQB541M6SBFIfU2ktc6lTTbkD6/7D/H3Xuhy2NuzFxUaY3+GVEtaJFlFXFw0KAjUjk/1IBF/r9bc3PuvdGIx+WpMlBMztUMkUS6YCERhIUIvIGvc/wBLEf48+/de6TeXyCUdVTiJJBZUBCyWjKhfq4J/H+8n8j6+/de6ccdualqyiVMtOrIxSIC9ypPNlAJtYi5ZjY/0uAPde6V5/htVGYfOiklWV0IcNcHS0bobWvwSQLH/AG3v3Xukfuja9LmYEpqpY3CqwBIUMQ3GrUB+LfQf6/BPHuvdVl/Iv40mt+8yFBSI8bmWSMU0DWLL6mJBH1t/W/8Ah/j7r3RAqfpmuwdas8ck8Mi1Oo0kSka0jGpnCAm3J5v/ALb6e/de6G7BVFUwhpK2kZFZUjT9Mb6kYKGYHlif6kf6/v3XujjbYoaf+GUsmqNCQqsxZTM4VLBTpIFh9Ofqfp9D7917pavsHCZiijqK2hp9CeozyJqYySXKalB/TwL2t+COPr7r3QVbq62x81PWQyUNOyKsrQ/t6XYaCQBGB6luOOOObf09+690Qjt3ppcrTVVIcNS09KIg1QIEKGtEb+cCWaZmZFIKqUXhgAbXv7917qrftLYkGIzMk+LxlNjZYRrcUMJWB2UnSZEUaCRYLcD+hP19+6908dab2yOErMfQRZE437gl62ocSr4HiOtWp4gRe1yCRa1+Qb29+691Z1018lsvFSR4HJzQ1GoqIZnhFtWphFUJJq1AlSbAWAJsQL39+690fnb2/v4njIVFQjp4leMBiNQkQ31PyBcluBYHjge/de6QfaGFpt17XrqKmlgNU1LIgQP5nLryt2Yf0uPp/sffuvdUUb868wa7uym3asw0FUlW7g8g31WJjAseSeef+JHv3Xusu06fdnVmTRsRUCKlkkjkMyliviLa0uXNwbH+ov8AgfT37r3VwfRffmXyeCjmnqEleCjVJ2NQGEUUI0szBjfm4ta1xcc2F/de6MDTfJzCY8zPUZelE8CExKsgCOy2coAx/AsGv9b/AOv7917pV7f+W+xq56ybL5WGGqb0xR0siKAhXxtGwJPH0Ngfybk+/de6j1ndlLV071FLXUkqO5kpYNaKAhv4bInOo3/Fx9eBx7917oKN67tnztDKtRFMzTRv5A7FhFHIt3lOuws1hbj/AAN7C3uvdEa3xTUVYyNDL4TE7RgRx6Xj50s2pgSWPBBv9R9Pp7917oAs7jsfNSVbZJKvRDHUJBd/JJUSrbxySC39b/kAXPv3Xui7YDF0g3K9YHjopaOddEVyDKjyBZVBBsTa2r+ht/X37r3RuJ4UqaSIUjsAkJeNGB0u36W1BfqF/wB4ueffuvdBJ2QlLFSRRLBKXenRfBIDZ6kixk45AH9n8/7H37r3Vfe8zUU2Ql9JR4p9IRr2LFyxPH4+n14P+Pv3XuueF3pksfG1Ks0nkYjSUvZVF76/x/S3H9ffuvdD/tHt7cMVHSY1chJJFAxmgTyt4o3BGu6Ejkmw/wAP9e1/de6OV1r2vksj9rHkzPNTVMfgSbyIXSWI6rQr9ABexv8A7DkD37r3Rzdm0tfuCWkmo5E0QErIZg2sRa7/AOuxA9JY8kAD8e/de6NNQ7Aq56ZJWpUmenZHgkeLyRnycFwWudQtxz9P94917oUsB09U5anLVdA0zzILzPEscigKSoRrCwva5vci3v3Xul1RfF2iqZFBiiIWBZdSkuuo/rUh/qVI5/oLW+hPv3XukNm/j3LjK7yUtJ+xBrYB1kmuP0swt9Qf6H6D/be/de6T9b1qXp0pqmkuiuHZwGjQqBxGl+bi30t/xv3XuhG2fhaXbLUKUdPVxVJqI3erkYGGGIkGxGm5AW5Frkn37r3R8utq6OvdEmySMp0ATMWS+rlNIH0uODz7917pf7x2VjarJx+Wn++plpRUVk0ZU+SXQBCuoX+lzxcf4g+/de6K9uaeTaeQipcJjIailWaR6p3poQ7JI4aaEuwvcngAHgWsB7917oT9oZODKJTVWTxlLRQjS4SaFJqiaOSyKoL8A2H0/wBY+/de6EqppMEksnjxFJFqAbyrCgnlZheMKwAsfwbX9+690GWZy0WNgqq2pp5Mf4RMo0HTJwhCyRFbAkXvc/7Ae/de6KVk8nSVOYqsrWpnKloonemymTqJVg1k3S1Oh0kW5vc8fjm/v3XuuD7y29tmti3DkaCr3CVo5JhQ0NQpiR4V1gtDqPBA/NvfuvdDHt35fY6kxEOTwGOixFRHTrIcNVzwrNL6AylKViPqQbH+vv3XujsdG/Iih7c25NPV0EGDqcdInk++dIVq1cWM0LSEEm3H+B+nv3Xuhb3Dl6RsS0kEkUsDxu6SQHUpIuFVpF+urkA/7x7917piophLDTpXVc5heMNZZPGhVgAIgzAHgkeogD/e/fuvdT5oqOkGuIupg5UGRJZAHb0agvAHHJvcfQe/de6R242hyFFLA0rNVTKF0xlVcOOQRrIvYAH/AHj37r3TBtzPUGJqkiqVqnlMQpnm+3EmqZDZUd1uoF+S1xb+nv3XuhCXctPVLIKWNUYq37ygFVWMgy+ofngj6fW3P1Pv3Xukx/FajyX8z/8AF589rn/Nfa6fHbV/sf6fn37r3X//1LQ4pWM8SsZEZSzOdaJGdaBlPLEA/wBnhjbj+tvfuvdZjUOWiajlcppKyRFyJNZb1WlX6Af0H+2Fre/de6c0Mr094/25BqRw7gxsn6GZlN7kWt9Px7917qC6iKVWUM7qGiiAY+MLquwmU2BFrmxvf+n9fde65qG1GSKWxIZODqjLiwY/X02NwPxwLf09+691NqKgxKhjsv7mib0hmK2LFmLD/H63ItY+/de6z09dTSUJHK1EUpZAHZiVYaEutrEfm3IN+f6j3XusxrCsLR1AZUUgRrC0UYYNe4Ma8H8/n37r3XMLIbSQSaECXYArIxH0ImvwPx9Px/re/de64QVryu0SaSgD6nVyUDBrE/k3sb/6/wDre/de6xT1siVMdOqMEZQzVBuIkcjTaUry1/8AHnn+g9+691IgqUhvWSlTDTa5Z9IBCJCL+hnH6TxwDwOLcH37r3VJnzN7tyabymq6GrZoiJYKCACJoFQftaiJAeTzyptb639+691Tbu6LMmsyOXZpZ4aqbzMoTX65G1BI41503P8AvPB59+690Befr86rQUVdQIUppnqk0QMlRVQTn/NuX5tp4/wA/wAffuvdILLRo9OK+VCIUlMcIkVU1RnhZAtuLWAFvx7917oGdyxpVzSkKfLTo7qDyHVheMi/4IIsf9h7917oKaimCpNM37blrqiDgk/QsP8Aef8AW/p7917pmkhPid2ZJA9lVBwyta4Nz/hz7917qA1OxhuAyMQAVNrgr6bkr/W3v3XuoqQSlPTEdTkqC3Khx/qQf8P95/2Pv3XunTauDmzWT+2hicuGDBFDAalOlnt/vr+/de6u++O5yu3+lP7vUYkZYK2lyrRD6x0bFYaxwiH9V/8Aeza9+fde6ObvCnp6LaFNkccEeOSjmFYY0YtqSJWWGQG9kfUbn/iPr7r3RN6OaGXIVrzwRlmW3jKqI1USWXxrbTYD/b/X+vv3XumHOVyRuYVliFFPJplMiA+L6meJgB9CoA/3gfi/uvdJStr2wq0c8gSKhqIxJSTizGHQxMELrESfUBdgfwQT9R7917pB4jeclTuKfI/eIZo6iVpomLrF6FsGRU+tj+m/4tf37r3Xe8d+Ty0kqiolkeZ1kknVyZNLfVCrfgA2H04sPoPfuvdAnNuyBjLEYoZJFYlnKguH/UjaDwCBbn37r3QcVecppsrSs0qroqVmYkgayZFT1Bf6W/x+g59+6919AH+V9uiPcvw46tqo5hM0WIWlkIlN/wDJSkaqR/gqgWH+39+691Y5iczUUsc4ZV0zwNDGUY640135Y2v/ALC34549+690kq+qNTIsUa6zKWhZiCHVi1tRH0/N/wCp9+691DjwfrVpGaW1xd7HSzfWxNuefpY/m/v3Xunml29j0l8tTKDKFVgBJfTydF0J4IBFh/tx7917qdm61IsbHQQusUEEpnqJIuHkMgBOoKOPre1ufr7917pLSVC11OjRASImlA5dyGdOEJN/oeOfxyPfuvdNFQMo0irTo4QyAGcuda+kK2hT+L3H0t/T37r3Qc7hjy8HnaperkBktII3bSY7gr/r8cnj6/4H37r3SNywydRTGTC1Bp3VPEpkYJI1wA4JP09RNv8AYe/de6SEWSyKQzQ1tSaiogDIkUr+NZF0nyMpb9XP0t/vH5917oNKrccNJV1Mcx01RRz4anU6mNlEYBFr8cgfS4AP0+vuvdBrurZ2Gz3hzdKrU+SpSGURxoDKwGttScfn6X/w9+691XZ8/uuk7C+Peaws0Mk1VickuWudKfoFhKI1H4Itxb8+/de61adx9Q7gwNUKvHpKqK9nZdajTLxbxc/Q88/X68e/de6QO5Nx5TC5CGhoamakjoVgErQySK9VVwqJGklnX6gOTdT/ALDi3v3Xuj6dQb0pt34OKtyO8qjC5GGGmj+1x7pBBHPBepNZ6WUh3K6ZLcEsQRa3v3XujhbJ7Abc003WO8snjarO0MDV1Bl4o4UfJR/b+WnqqgBuJqdSGIAAYE3uR7917oQtrYzHY2qpatc/Tl5DaRfuVAjnWYq2mNm/tXuQb2+nPv3XujSUO8p6JY5Is7DKU8QjjpgkvkUKttRU2UfX/D8EXt7917oVcT2li1iY11fBSTLVOsdPFMpkla+oSygfU88D+nBFh7917rGe3cXU11TSQVsAjlFQuuomiilkMTltETixu5JA4sABb8H37r3QF7/33kqotItcrwQpJDTaJ/IJXt6Y3YfXgkXP+wI9+690U7OR5TNVMEwzU1O6+WOOOaQKiTTT6jGxPGkXvc3sD9ffuvdD11Zn8ZsmooMNUVMuSyUmRjgy1d5xLSLTz2eOOnc/2gDyTcf05+nuvdGg3z31QbTw6Qx1cdXFNkGSDEwxBpYQECUtVNOONDkKmkm35I9+690ntld/5yojMEiSQtkJ9EMUPkEZNywjdLfVbleP6X9+691Yf0t2RkM1SxNX0ojlpYUhUWJJgBPkurD/ADhv6T/S3v3XujaUeUx0kMdUAD4gHmQkieFQv6G+lv6/7Hj37r3TjkdyGpo446mrcI0E0UStIGlipGDM+hib3Fwbc8fX6n37r3QHbZyP8Zqsjg8fLGk4aaigNXJ9skscfraUsOASbsSOf8CDf37r3SjwmYfB1FeakpO9NT+K8TI15IhoKCTksCQW+p/qLfT37r3QLdyST7vwkdHPL4YKpirxsTI8sTi8gKm9+LAX/wAAPfuvdEA7V6Y21vDrrcmzaXGSx1FVS19PTusZiKwinMiONVgQSdIuSePr+ffuvdavnYPWWd6mzdWGoZovs62aGCqnDCIxxyt+lQwFlF14+nP9ffuvdG76a71y+2sLTU9PJT5SjrYAuVpoVWSIQRXAiaNblXFibXsfza4A917pLd67fwfZuPXdO3IPDUqhaWiMKrOZtZibyqBwSQfpbj6e/de6IachkcNNNQzRww6ZjG0EsMixssbEMGCkC9v94/xB9+690ttrZ+r2xnMXmPs1jVqg1QhkS1M8cd2TSF5AIuB9Lm9z+ffuvdWX7J7Wl3jtWQUtNHVZGohjFTErALBRltCxoG59FgbC/wCfwB7917pA/bbhxObl3BteL+GZLEVSVnndRHHWqBeaF7jSyzeqNkIK6Ta3Nj7r3Ss3rshO4MXS9g4BBLlMdR0tNmcYjQv9vLBEI/tZIVcSqYI0OlmADogOokOD7r3UnavXtVRVWJlFM66o1SUUgkW7uujyOFC39P6rrb6/Xj37r3Ru+vOv6THzDI1CxssSsPDUIo0oZbKb8EaiA3+xt9PfuvdC3uLelHtzbOmsp6T7eGrqaqeeMqsioguoiW1iNJ5vxe9/fuvdEcx/ZmV7i7Ijw2DHk2/gqqqkoViiJeoqZJFEizP6SdFzpseCB9be/de6sQ3Ttui3HtnH7VzdOjwJinjqkaKPQkTIqRTGFwRqtdjxe97m59+691VJ8s+kNufGuVdzYxKPKT5mkZNvY0xvI8FTXRLKk1JTggXiDq7zS3QAiNQGuR7r3RFdrd0ZHHvS02dxOPyIlp62nqairoo5XRZ/StTGpH+dW/oFrAAGwI9+6906nODI0OVp5NwSVkJq4VpYaks86QwgzRpqbmwLMg9VgLWsBYe690K2y8TJHLTQU7LUNNDBNaYM3ghKqbRzN6gLXP15P1uSffuvdC12t1rtj+5rbho3KZPH06yinp4jEKuZluzNJcng8Hn68Hm49+690RFt1Z+lkENRNN473EIkB9TJwjleSAOLfTg/m59+691gbcuZKCOKaaFYmLlVcxhmYhh43TnnjgH63+n5917oVOvOzc/iKw1FRO7pOgp088kvkE0s5kRtVgG1sf08gCxIub+/de6MtktyV2ZhVvHFDXyRpFLGI/EwklQSamaUXOlSAL3/AMBb37r3TnszJM+Xo8NUoaqmkq6aSTx06kLJGFEjGojFvrq+gA/B59+691ZH1lsbrLcWfxybgkqqKOYpTCSFAolkVQwX7i9gw+gDL9OAObn3XurF8ftvaW1NsYXGnID7Wjz8E9BFTOk1RHQRuZzUSrGbnxizm1r3YksLKPde6Pt3hg56vrvC5vFR/tw00YklKnR9tHFZRUMOUJ5J02B/I5sPde6rmy+55Fx8kUFapp3RqeeKJomYFz6mIYahb6LYg25+vPv3XukCcZjKuOsqJKunNSsETUjOpUSsjjyW08lvxdr8/wCv7917pH1XmeWJaJAiRszSSO+ohi1n03uwH+0g2PJtz7917pebdpKqqEtPQxrU1UUZljkWOQWJgGtgLi9uRyTz+Pz7917oXdg7blr5YTVzzu7kRiIl4wimyy30kfUryDz+QTfj3XujWUmzaT7dIZVkjiYICI5oUkkBb1mEzA+tiSQrfg/S3v3XumDceyaOVB9ooheGfRGpGhTGpv63bnVq/UdIsQbcAD37r3TThtqzQzyRkK0kgaVUjbWjFXvYSrZr3+oJtcW/Hv3Xuh16/wCtcpk8kiU1C9YtT6KlGj0LCsrc6JTYDSDyTzxwTaw917o1+G2ltfrgfxTLlZ6ylUzQ0iRI7F44/Do8khYEj6X02/w/Pv3Xug+3d8hTtusWLF0WNMIiNQ2lkmmKyvr/AHjHoClSSPzYcfgH37r3SHb5JV+QiaeCqMs4lCvHGdajyD1KUVQSeTwtgPofpc+690nMl3OcpM1PXZRqVYblozKEqCQolLMNS2BBsoseLX5F/fuvdSsV3IqxJElfNXQyMVhRa3xyxsedTSsFDBfpaxPFjzcn3XunCDtirhnZxV1gSNi0nnnLa3VtIIJPA+nC8W+vPv3XulRB3jlITG83mqItVlkR1CDyRqykhQAQGP8AiL3H04HuvdCZgO4Nv5rT/FaaLWnjjmE4iKOfAPX41H9okngf1t9b+/de6V6UnVu52jjrcZjleUlEKRwxrIjf2f06rjiwJsD/AEHHv3XukHuH41bOzyyptqvTHl2kcwkoFe4Kkpc/7G9v63ubn37r3QAb3+Im4sZjhPjpYq1okZohGh/SCSpLKfofwTckkj37r3RW8t01u3E0pmlw0yf5WoAIlLhUbS7OJbhRwTYAcXsLD37r3VaPyP2lufcG5bZN/tMZimaGgow5CtIFuTNf0rqa/q+tjY2P1917oseL2xNS1TGsp1gu7BjJIsxRgbDT9SBxYDj6c8nj3Xuhp23BUZGtxYZJ50x70yQKsMgM4jqQQiyC34/IN+Pz7917o/f3FGkMZiuk8dFC0kEhP3EU7RAMickkLe3P+HF/fuvdRaLLTI4ikkJ8cyBXKKXRmOpCzONLcWBFueRzz7917pYx10kgmkqI3knb1KPGkeqzaTIEQAf7AD6Gw4At7r3SvwWRp4DBVAib7WcGaCR1bSqNq5hf8W+pJ5B/p7917qVX78njqJ3wqrBDMfJSxEpMyy8IsYUDgEgg/wCF7+/de6ddqb4o2nlhyNNGErDLFUFRoCyAlTridTewA+v1+o9+690jtwUMsGVEsMsJxlVMfAYSjFlY3JaVAD6b2te3H0tz7917p+x2bosfNBAspmKjTG0FldNJu7yJcaiGubrYji9/fuvdCDis9lMhNLVNUrUOjJEgqZmld1ClV9TkkEDi1zzcXP19+690MuMgqPsIGlneSSTXaC5D6rAB7/0FyQPz+f8AH3XulBHSwQCUiYKyxltLr6hL9By34H+A+n1v7917qq/+YV3FHt/F4zC+VddQjiREIUawAqtZhf8AxsOP8B7917qjTcO76HIZqA/eVLRusT5GWJi0qIQD+2DxYXsbfT6e/de6IT3Iuwsr2CkdFna6aRJ3NV90fFHGQboNaxyEkH6jjni/v3XusOcoVnxaLAqukEAWmqIhf0WA1Wcfn+tufra/0917pG7I3zkdm5B4klYQVMjQzpruCDchmDf7H/G3v3XujJY6op87jzUY10eonKmUgEhLrckhePqQTx/hwD7917pe7a+2hqqelkRpGkVPOSj6Y1AIlkT+hv8AW1rf737r3T/lqujoZqymLCphBJilDESIjfpHHJufobm3+sffuvdPeHrMWUx8EMyiZo71RnawjCvZVJ+pIHHN/wCt+ffuvdK+XJY+KoiTzVCCJJCBG5CTBOTb8W5/tf8AEe/de6lUU1FVzL4ahfFKZHmZ4xaJOXs9uSdX5/w/1vfuvdZsVXT1mYp4VeEok3iQqGVQADdtP9SPz/r/AE9+690ZjFS0NNSSR1NR+oRqJGRii3WxQk/UX+o+nv3XuvVYhjpBDT0oneWQqHiQaQGYuHAP0Fv95v7917pzwGBqauNpZY3hjkunhIA8wtYIGP0A/wBf6e/de6dP7oJTO88lMYUKhDwGQC40r/sf+KH37r3TlW4LFpi4PtklkrDNrFO1Ooip41XiUTDm/wBD+f6+/de6aqqrjEEAhoJVeJBDNMBd5XL2Eur8D+o/4r7917rPJ960LU80rwUzywyzQFb69ABUyFQb/T8m4+nv3XumzI0sRnBo6lQGUNpjujliQbG9h9L/AE5/Fh7917pWxZWoOIShqMjNNBEq3o/IxpUUgsoINuSRcg8Xv/j7917pAV64+oSrmimYiD1iAIA76D6gsqkEm/0H1P8ArC3v3Xug5XIzNkHalMlOisqxqpKWYizCVAfqP8f+Ne/de6EGnpgaYPJMQkjj7tWGm7SC4eLTexAte3/FPfuvdJiu27TVExeN10R3LSIDKygc6pQp5uSbg2J+v49+691gxu34KI5CphnlqKWnpZXMcQ8GuYDiSS9wAv1H9f8ADj37r3Ura2UyeXcQSVVRPHjtLQyLeR4oXYjxva/pH4P0/r9ffuvdGM2I0lbUfb1dWrQah5QxNo0BuQ6f7bm3+9e/de6EPPYWmrIJ4xUQ1DFdNC4YkQREC9kP9D9ePfuvdFS3nst6BjPWrPLUNI3jnjQP9wGPoGk8gfQD+v8AvXuvdF2zOKKVQSITO0UweSKzC4vxHKP9fnm/v3XulzhKvxUjRsj6gI29NpTbVoMSqBwBc/S3Nh/r+690P+zI3xBSrVG8dQl5F0W5vfQVb6/n68/T8W9+690aSo7AyNNsavWOI/bU9BK2lFGo6otAYgf6m51Diw/1z7917qrLJ7skqM3l5gZTFUSuZobEJpJJEigk6jx/T/Ye/de6UmIrJq5oTSQp4VRDL5QPJwR6VKi45J/J/wBbn37r3Ql42opBTVLfYyRlJFRHCqNL3AYgnm17n/in5917ryqsryL5yqMyeamLsmtpAdIuv4ve4v8Aj8e/de6TeSpazDyxNRRR17vL45Az+Onp0Y+ltRtYk3Ata1vfuvdYpvM9dSw1bJSrUBVmRmsil2+ryqORY/X6/Sx9+691zm25SURrqigdKCnSOWZpUd5pJ3XUvljY/wCF+LfX/X9+691Vj8jd9T5ncK42OWR6bGu/jedyDIwJ0gKQBb6mx/4p7917oqsYlrqrzOiAzNqbxAiNQDa2n8EW/wBf37r3Qi42CmgieBY421oXkZdQePgWuR9R9ffuvdLjAS/wmXyPGayM6TFFp4Zhyws31twRe/8Ar+/de6GzFZOqrI4tR8OqQSRxhyZVYgEof8P99+PfuvdO0hp62maSpmcVEDnQzAiR11XuX/I/A/4n37r3TRkB9yzUFJRTVlRWRlYjGVZo/Sbek21HVZvr9AfyPfuvdJ+m2bk5sgorE8KmS/ldBEdMZvGFt9NQNx+bEc/ge690v6jZj0NOlQIkmZ2VDT2Mk0sZIABb6A35Bvx/T37r3WObqjNV80eVzEP2FDGFeKGS7vMl/IpQAWsAQOb83+nHv3XusFXuCeorocDHLT/a4tTCJKdA0hiPoKALbkjhv8Prz7917oWcC0tJQxmnF51sx0m2kFbK2pgR9Bb8j37r3Smx0OQzFUxqjfxyKI5JJL6rDUy3Cgkf8T/h7917rPmsVU1eRSkLRyupJjjjPEcdrXLkgfj6G/8AX37r3SJrMVNjquaSqNXJjlV5SCqrqkA0cMbC3pA+lvqeT9Pde6KL2fmPucpIUlljcM4p0lZQiol1Kxt/qv8AYfTn37r3QZ43C1+44Kimp3SnjCvPNI7CPT4hqJZ1+tyOCb3+luPfuvdIqswFfhRRy16vDHknmlpZNLkTKkxiaVtRvawaxIF7CwH1PuvdKNXjx9RH/DqxaqJo18krDSbMxR0CfW4twbn8cfX37r3Qy4HLN9jHCVM0TxgRqbiUOQxNlHN+BY2t+PwffuvdcVeWKrjlkkYskSyIBGHVHY3dJmIN2AsR9LC3v3XulM+Ilqo1q4Q8yVnjkVSVI1qNJLC66bWuTY/gfj37r3U6oo3aGOmil1VBOueamVW8KqUBaOP6sLAi97kg8D37r3TLXOiJLJTyNLFF5AjSxFRKsYsp0qAQTf8AN+f6e/de6SxnkqvE1OdLrokUOpM9gbCJv9ifwOBx9fr7r3TpQh5ZUjdZlnSVAxRrl5pDqAIAtYcE+/de6HvYubONZ/JTs9WX8aQHSHZOAZ3cfk88e/de6NJg86KmOnkRysIEVLNDDcCXyuSrEX50kkFrf0HFvfuvdChJRw3pJnliMUxZPIzo73QaWEn5+gFrW/1uLD3XulvtDFbdr0rsdUHG1EFYKeASVhigkpwZSa6WKodWs0aFXVbEtyPr9fde6BXO7GwwmkDr5Ep5vHDUiKQQPHqLMJaeS5BBJA5H9foffuvdADuPY1DDPVzigQpG8kkTKFTg20s6jgAcm1v9f+nv3Xui/wC7odvxVKU9MIBLFFJKhfTErOFuQSV9XPHHIP8Are/de6LTuLsOopGmoMbM8ETM0ErQlX1gX1MwIN15/wBuBa49+690k8RVK04q6o6ogz6JhYHyEmUq314Grji/4v8A0917o43Vu9K6Okp1o6Vp5I5YWjWGUSeh5NLakIb+nIte1rH37r3V+Xwf3xuWrg+3eRIVhjjaOQUzzlrWCgRIw4H0N+L/AI9+691YZlcvvqQzy1y1ISqqFTyQL4FkMgEaHwICRZRyAwB/1z7917pKbgwWWalDVMVRNK0cixapZlb0guztEt7kG9jx/T37r3VN/wAmJcblchNt3JYGvr1lr5Ynb7Z1InuVZtcaqRcAAcfXn/E+691VJ3Rtai2DnkqqfDEY+tiNqbJxSS/bRi6+rSUYEm5BBA/1/qfde6Le+RoyZqkQRrLKfLGgUKyNf0lB+P8AbH/H37r3SjpM87tDI5Z5IQhCIWWRlK/qPJU2PA4/2/Fvde6NZ0nsOq7FytGsSTypJKodlZC99YXQ4XSDwV/Frfjj37r3V+fx/wDhFTyw4jIQSRJPMYHqaTQKbS45W8ihmtxe6gC/45N/de6v+6N6Jh2nh8b52idqaKJ2KRRtIQiWEbSMBfn+oB5sR/X3Xuja0VIKJgqNohXQiRldOkfQs4B+otxawHAt7917qfWzRBBIJVjdvQzKuppE1em4Nxe3+A/Hv3Xukxl6sRItlZynqDaxo8YPrdbk/Qi1v9t7917pDZLd329HNT1CmSFmuGsnpCk2a3JFh/t/fuvdEC7+3+mDoairhmVGlMoRGCxgljwzN/UC3/FD7917qnbd+art7birK+qrUm+iKhYtYP8AiPRb1fX/AFvfuvdJulpJWm8CiWCJFMqtUD12B0qFdAv1HJvfj/efde6F7bTZCtqsfS009LSu9/t2qqmSnp1eH6yLNe6m1iORc/j37r3SjmzNZjq2pkqniq6pJAnmWoNQagXHMEjXvyOLkgC/19+690psP2NURQpT1ONqIpGbyPHocRg+S92kW4JI+lx9P6e/de6Fai7KlqadiII0JjBWNI40RGX03L+og/8AITXHP149+690+4nJ0sxWtmcGqBZ38sfoYSgtpST6Cx/AAv8A0J59+691krJFq4JXiiTyuCzkopbxHkNG5B+tv6G3+PHv3XukamBE1pZKB5Hd/WIUjeaRCSeAPqR/iOB9P6+/de6gfw2oxVfLJTRVMcyoFRQ2h4w3Ka0sDcH8e/de6WuD3DWR1lJTzSaElkVGkkSUvMGYi3jUgmx/P0A+vPv3XuhrrcBDLL4qiaE3jSUrcqFVkDCzHlSLm4JN7/09+690Fu59q5EU002FmYSLJ+2U13Kf5tjrjsLD8cc/m9vfuvdBNLl+wtqxrkGnkejiBEgjOouynhFsLc/ni/8AQj37r3S8253dj6xYIss7U80UqRaXFljDDVd2Y3JY/wCNh/Tnj3XuhF3BPjd1YWYxGCplaLQHHjB/cFo9I5AFhz9Sfx+R7917ogW/dq1WHyFQCoMTu7zTCNI9BJEZ0a7Ag3F7c34BF+Pde6DigxeGaupX+2Jr42JURuJdQDfXm4ANr2/3rkj3XujBYTCLLTCNomgneYOJFOlI2kF0V15+oBsfp/vHv3Xuh5w9HBTY9VlhFVJFGEtcNGGVLhpdTC9z/r/T37r3SXzKKzMlSYpRIxLqlrmLVpVVZQNOkMP63JF72Hv3Xuim9vYCeOCoqoHjNLIhXwlFYaJfQbG19QtcG5Fybj+nuvdVadmdfS5GreVSWSQExaLBYV8pGkj/ABA54/pa3Hv3XugBrusalaSqeOSnXwVBmEwUfcpLH9IlmPNjfkDg/n37r3Xe16zK4OtherM0qLIsflQDSi+QAk2+lhwT9OR/Q+/de6sX6q7UgMMKisJkitFFCRIUkVVAa9zbSPqL/TkfU+/de6MdHuCKvinNLURzxt+4JES6VEjHQpWIcgLe3B+v1vx7917qlz5fbe3Jh96vubHykUcmonxahIJY3AkSN1WxuCth/r3v+Pde6ATb3c24lpXo8rianIwiN6dXMbs0b3Cx6iwNyD/S4H9B9ffuvdPMvee+qGkWkwdHX0CIrxuKdJYVmj9JCyiO1z+bcc/4i/v3Xug+zPbPZtczyv8AxUBg3kId0dbEDVY/1tbgf7H63917pNY/tfftBPpqa+uQM5lQztMBGbaVQEH+19efp/UD37r3Rw+ne+t1VM0NLXVjN40U+WqmLhB/ZWxFrcWFrfm/9ffuvdWbdb9j1OeoXjrJYJWemeOMyEyGRYxd3T/U24H+t9L+/de6Su5VijyTBaWNpK1ZrCRf247hdMqqwN/yf+KX9+690D+4MG+Px1bmMjpXHx/cRUzIWIqJV0llUX1EfS/4HA9+690TWfL1VfviOTHUEEMM7whIhGI4dOvU8reQmzHRzfj6e/de6Oni8/SLjaaZ6SCMijlgWdNBusgCyn+nOn6/j+nv3XugC7Ry1G9FM5dJJkdo6VlAZouQVZ9P1Cger+n49+691Xpv+OprqqWaB1chxJMC/j1qBZXDOfo1mAt/Tk/T37r3SexVPUToumMmnlfRcC7PIn0Bb6/U3/BPv3Xuh32nsifITx3ilDoEPnWOTxXN/wBoqn0P1B+oNueDb37r3R3todUZHbmHxmYqY6haWqqlFIUc6ZAyBoiotcEsDe5tb+nv3Xuj9dO5KOnylG1RURqohhSRL6BHcDTqVrXJubm34H0Hv3XurYNjUmLylBHL5oqhbxKI4tBDDTdHYi35BsPr7917occfT00SpCWiCkhUKCxiKHVZwLfqHA/2P1Hv3XuhBxlLCWVhqR7cKyoqXU3VnA5seRYfW3P49+690/PFRzr4Kigid5A/q8XKM1g/NrEf0FuPxa1/fuvdIvNbGw1RTSKKSNJHjYhmGjTbl2TVwDyP8Pp7917oMq7YMDNFHJIRTRxOIhHqYswHpYuPofrf+l7+/de6U+16J8FNAY6Wqkip3CBwytdyeBY/05AJ9+690brAy0ddt6d5Toq6k+G0sZcwSFSUdrn6A88Hg/7D37r3ScoOv9uRwyw1xjzcimWsmikjUM0kh1ouoX0ngjj+nv3XuoNeu0KrHVOHpoE29X+EOTKkUzaI2Olae9ufx6fx7917oE8xndvSTwUmIzuUq8pBMIHENJPKI3SwmuCLLpsLH88/0Pv3XuoOXkkSal/iIjr6KAH+JUdfTlvuvMjKNRAup5B+oH+Pv3Xugvosbh6WvyWMpTV56OpjdkxMFF9/DSRy3YU6yKWK6RawJ/1/z7917oN6brTHpm8j/ENn7kjpKinnURFVgAEx5RIXPIta3H+ta/v3Xugn7O+OE8cFJltlU9fW7ojlirIMRkqxI72XRDTypGurSo5CagD+fr7917pRdX9Sd/iaDJ5/7vHfbkl8ZEyw07I51+EJEeQv9SSf949+691YBi6XsaHDRUEytDSpFDLNGsousa2J0a+Lk/7H37r3QN5TdvZ9TnWo6KtycU1HViKaGCjjqKeOiBusmmRlDWUXc3sP6e/de6GFc9vmp2t4vNUQZOeYK9VDT+oRahpZo2+hYC9gxA+t/fuvdC3iNsvV0FHm6jMNTVWMxpeqinbyJPJpLNI+m6p9G+v+HBvY+690UPeneuZxu9o9jYACSiytU9JXVUwSmpizR65DSVBUsQo/XIvA/HNr+690ZzZ89MuCpaaGviqJIY2WonE/3AEknqEXmbllA41fk88e/de6efDN9f4nR3+5+4trH+b/AE+K9/rbnyf7D37r3X//1bPXEiQlWJUForXOssEkMl7fU8H6f8bPv3XuoYeVZWUsEpizTS3F5A1vT6xex+h4NgPp9PfuvdOktbHp9LqxEa6QFspuA/rINwf95/HPv3XusMdW8rxqRxIrhme0lo1HCsz3ta39OPxzce/de6l0dTSx+SJWDR/20VXYByAC5/330sB/j7r3XKaOKWRQYmdppQEkNgQCobUbni1xb8259+6911N56CfwTMjafQqjlmQkMDc8Hg/776+/de6kpOyOylvGRcgN/YJ5YBU4t/gOeeR9ffuvdOMVTDVFk8qrIyKdTppT66Sn0Fr/AO8m9uT7917qEjiGaZFAjWwYhZAzaC5uLg2Umxt/UHjn37r3XOSYTyldZjILBkUkAC1k1kW1cWPP1+nFvfuvdJHsrNxbV66zdfKC89RRVUFPOg8b2aMllDv6b/UWH+9/T3XutdTuPfGKy8k8Pjn80UszP5dLzAByWNwdI+t7A2+h/r7917ooe8MxFT4maXWpp2jPh03jnkFioMaj6Mp4/wAbX/p7917otf8AHcvmK2RK+rqMjBGrRIUhVZKcONEaVHj9THSo+t/fuvdIrfChxSYxYpYY4oS9TCA6zM2myMJH5+vJF+P9gPfuvdBJk6YRxAK7NOFPLNc+ADSEP54H+2PPAtb3XukNJhVyklVJTVdPSJT0zVLRVsxjMwU6CkKj6k/j68f63HuvdIepp3iUshBUMCUBZjHccfm30PA/437917qHI7wEM0BkBWzckX1jgk/Qfj/iv9Pde6baycx3Ea6WALxg3YKzn6gfn+v1+n+29+690NXQ9BU1eeNW0Q1QxapGJGhgWNiQePz+eL3/ADa3uvdW+9KGSgkFBkZdNHlqOooYJHYpDFO0JamBv+tQfxzY8X49+690uZt25fbu36/F5x1rE+6lgjSU+I1S05Jg4a+pDwL/AE/1+Le690EE0xDfxurkagpqiNP8nRVYoPJyrXtZT/hfge/de6T+QhSVJcpT1dO1A8jEK7lpgUP1eNhcDj+n+tx9Pde6BneG8kyCw4uMs0caSIqIoiOonQ7q39P9c8cWAt7917pJYjGR42I1TRtIZNQSFibMXawBY8kix5/pfnj37r3TduaOpel8zeHyCOJKahjNpmLvp9TKbekfg825/Pv3XugwzVJFjaaZahb1k66joZQQLBSrEn/Yn/H37r3QcUCijrYKuqokqIIplPhdls0Rl1g3vcqPp/r+/de63y/5MebTOfDTaZhaNY4snVwDxC6KtlbxKW5Nv99bj37r3VtJaNCFhXW4RY/9pcAfhf6f7D/e+fde65w0KR+SaZ4151ODYeO/N0A/2H9P949+6902PkDUT/aUulmDaljj1apSGI/Ufxx9R9b/AJ9+691KqZ1o1KTOnmf/ADjDhlF7lVPNrcL/AF4/x9+690nMzXVWQilgxkL+T7dow/1uzLdTe5B1C1ib/gDgi/uvdBbWU3YLxpFQxrAqjS8ahhZF9AkJt+kXuT/vPv3XupOMxfZVNMzVci1SEA2Z9Lsn1UxkW9P+t7917oRsNR5qtd4MtT0kaEFncunCEWCgkcE8A/n37r3ST3JtihiaX7ITiSfU+iJSYY/Hb1pp/wBV/vf+2HuvdAZurb0hMDKZKesEamNypJBZ9Uikf4/QcfW59+690EW6aOlagymRNGs+bpkSniaJuLU/qlVl+nCj/Ym/P9Pde6DTaG8cVlRlYKmYxS0UsYkSVHRH8qnSA5X6/T8j/iPfuvdAl3zQ0M+yN5xSRJO9Xt2vkjpnZkkmeOEyR6XNyLFSwt9Qf6E+/de61aNu9zbPq87uLD7ljVRHkKymHljX9hoJmhCgf0At/hz+B7917okPdNLRU2/6yGhqY2xFUYKqkmjKmMLUoGIvbj6kc/7C1iffuvdIzEZusxUrR0Ve6xxzIW8MroGIAbi3JJv/AF/p9R7917owmw901H984N2/xuugylNEhMobycGDxF9AuHChRqU8WP0/B917pw3DRd7PuPKV+CG6KmgkrXqaOop6as8MsEyhhLBERYq17i3AHJF+ffuvdKPbuT+UohmqMXBuh6amcRyVElFWTRRsB6omUjgf0I44/H5917paY5PlXk6yesNRnoERNfmalqRCZZLaY7MLAE/X8W+n15917peY/r/5J5PKQT1dduAyS+Npz4ahQJlN9EMfF1UsSSDa3H1Hv3XujPbA6q+S+WdsXlaOeSmkZZFneOYekCysCwsPp9P9bkm/v3XujWbH+InbW4ayWhzOMq5U8Hlp6yMOYz5bIyTA/Q8XH9ODxf37r3Q747+X53DR0VV/BchDTNUywzOlRpnnUUg9BVpB9WubEfTgc2t7917ownXnwGzNZTId9ZEVElK6h4GjCvKo9LOSb34HAubcGwP0917o3GyPiF1ptMwNU0Dyz0Tis8TFXLEfoszX+oPNvz/tj7r3Qm1lLtPabx/YLjIGkIRzpiDxRWuWZfpqX9P+9fj37r3QEb17h2xtymyUNPXoZat2j/icdT6Y4uFlVITcMyAXX/iffuvdFny3yR++IpcBk5coKIPHEyFwJEYeF2dfoXYWJF7X5HHHv3XupfXnYudyeYWSmGRoUFT45XfyrKZXAbzs0dr88DngW9+690P7Vu/MzLWLg6dZlqZooZXlWQtdVVDMXfm5tckn6n839+690Jm0dk5xXkbccsZkWLxQxvHqjDyW5PlBHLEg8/T6W+vv3XumPdfVkmTycsL1CUlJLSRRzxRsh8vhciYRlPpFayHTySOTyffuvdUKfzINhbMw1TFtyOlpYayoSWX+IQwKiRqpZ2TT+dZIPIuf6g39+691RFg8nkdi581NFUSNS1RkpkiLMIzd7vrX/Vc6VJA4seCPfuvdGjx8W4qvAtkKGupEmQxSzUUJkbxQzpqGovYOQDyVJsbgi4Pv3Xuiz9j4io+4ky7upkLyicJfSZAPHKyhQOCRzxwf9v7917oNafJ1CxeOZppgo0RrI7uIrepRGHPHB/P1P+Hv3XujSfH3sRMPnKPF641p5ZleqSYczu/oCiX6Lb/U3H5449+691Yxk8J/EI6bLzFIMVGIGMKJp+7W/B1Ac3aw+vFrgEnn3Xug4TJVHVHYdDmBRmq2vuGSji3BFUi9FQzzN4vvYlj+rxl3BPAKsUN0JHv3XurB9vdd4ilGOqMJXpWY/J0X3tNL4l8yQNMyfb6Lsi/gp+dBBJtz7917rvcrxbSp8hUZV1ip5YqeOnigBMsoWQEyapQQLW502/2P09+691Ub8pPkHU7l3C+xtm5Co0Uvj+6q6SYgAuE8lOCLqdfOoW+txcW9+690aH4YbCmqRj8lPFPHXT1wZpIlAcauZZJSbfUjm9+P6e/de6sc3ouGqchUVOOrq6PIY+kgiqaGPQEqfC1ppEb6DgWKte55FgRb3Xuq6e9d77e33kNzHeVVSGDA4qloYBXoivSUUXIhpzJ+SACVXhrkkHUQfde6qH7FyG3snlZazaEUS4eCFUPnQLLNUpbyuy821kFgRzYg3HPv3Xugsp87O1Wr1IMcHmDSJESt1So1FLp6jx+Qb/4/0917o/8AtSrx9Ti6KqxM8rQVtMsMYjMss3kWEeaFH1E6lIZgCSD9OBx7917pbZbelSm3qqhqnFTG9N9gKYoHrJzpsksUSCykAAOSOSCffuvdE8rsBHPUVksbrRx0rHzNNqkWMSkPqdifrY/QAAG4vce/de6T9LRwySygyA0v3McccyrquRKUeyyXsCNNrf645F/fuvdCx5kw0NPh61KFTTypUwu0EctQs0kYlDNIy6rkMLC9h/QHk+690snyk9WlM0WQeITBYqhpFkmYOi+KN9RNwAABySPza3v3XuhS6pq6nD5+Koglgq2aXSqvIfGR9dTk83LEtx9Lj/C3uvdHl3scvV7OjyOAd8flRpdZaYyBEcwgeaTQSC1+EuCQLAW59+690n/j32f2JJ3/ANVbQ3BuDIVhytbj6TM0080tVHJQ09YtZjqdxPqCmXxo+oAEj0Hhm1e691uMUmFg3B1NlcStKlStViDFA1UX5naAhZiAR6v9UlyAbg3tx7r3VE299vSYDdNbhqgLHUJUSU86eQxGH97/ADjFSDypBH1+oAsBx7r3UZbU7eEwx1ekGCmkJPjBNmlAmU86U5P1ubgc39+691JpsbC2tlpoWV7qjRvISQWOlnkQ2vb6i/H+w9+690s9uwy46vSupKkx/ax+KdtVkSGVf3FlU355sDybfkfQe690N2ypYXqBIkjsssqwlYg3khSRvJqlfkWa/BHNrfT6+/de6NfSEVFNSrp1R6RH4ncllkibTG9uACQLgjkfn6+/de6wbhx8zT00rwNBI8YMeqO5ZozqYuzDSdf9kkG34t7917oT+u+vaXPePM1uqjo6aZZZWABBjtqEYINrWsD6b/7Ee/de6Xu8u6NtbMSTD7fSjhYR2shQSM4YDyySAXYcm2omw45vb37r3Vf/AGR3llafKyQSZGrnqMhOrmSGpkmMNK/KIjreNAAfqV/wvaw9+690Bu7N1PmZI5Eqp2KwSwNPK7xREljJ+2OBcMeSLXP0IFh7917pMx7srtv0kU2JFbXZVNMolmlYwnUPI7xBT9APqDcf0FuPfuvdYo9zz52lOWrqaWOrkeWGWrkvqRw/kdaeKb0XvfUSAb3/AB7917pTxZ2aKWlSLJCo8RCrLNIKnxiU+ViEGogrqIIJ4tYWAAHuvdLZ+x4I1UyBp/GggKwziNZZF9DsQBxb/CwPv3XulRQ76lrRFBjailjheASzxNJ5JFCGzKDa17kfTnkfX37r3StiztbBJHNFW0IpVhFTU1ErkTQsFB0pHGeSAABq/AB4+nv3XuhJ2Z2lSVEslMmQjmeFdUZMt5vNb0oFXkfU/QA2sPxf37r3Q1Yrs7Ix1sTJM7NHGWaQ+VGWO3rRgxsePyObWPNre/de6X1N8g2pJY6bItBDTsxQtLqsVUXVAJLkkCx/PP0ueffuvdCZQb62puuIRVcFJKjw+mSeBI1YMoIIY8k/Xki9/fuvdBTv3409S9l0sn3eGpqaadVAmgVFTlgzTOUUXs3+v9LfS9vde6IpvX+WnUT1FTVbWnoamjmlUmO+mQq0oL2cfpJH4FgBaxsffuvdBLuf4c7w2JWUxGPR8ZRLHNqhR3YCC8rK7gah+Bckn8359+690GG58TU00kUoieJ30xsY4nVonj5YgKbkn8qeD+eePfuvdJ+gq5nq/tG0TjVqF1d5b6v0iFv7RHJP1B+luffuvdL6KuhFXGi1TTsIIze7pGNKAmKTUdQK8qTfk3/2HuvdN1RuHTNLHROkUtQWiqFhLa2VBYBiv9R9P8LA/wBT7r3UrAx1lTXr9YlJBEhDrKQAXXxK3pP1JN+T/tvfuvdKqVq+CQCneNmAkZDIo8jO11cyObkmw45sObfi3uvdRsZBWRK4qJ5pi8zOiXkkWJlW5RS17An8f7cn37r3S2w+z8nkW8tLSskshUyxVAfwukqCTWlgTe300njnkW9+690O+3NjCio4iyOsksZ1hqgTzeZW9SgNbSvB02AIFhyb+/de6FOjpRR01P8AckI4HjjjLatKoBrHkuDc2AF+fr9PfuvdITe+8ZaLF1U2PhSaqjppZIIHnRI5J15WOQuCVsf1EckWINz7917rXr+f+e3Blclhq/LA087rrEJcSok0dlkRmAt6babcc/X37r3Va258quOwVVkaIQSyfbTechE8iqouNMpFxY/0t/sQffuvdV1RVTZndk1XIA0k1U91diWDPIWJABH1F+P6/T37r3Rkg0y49adreJqcFQCQ7IBe1/8ACxv7917oGqyhVsmY3hkWPySEABWIt9CS34/p/X/evde6Nr0/iahaenp6VZHWoCO8ulSigD8n/eDzYfTn8e690Je7ZqvEvTQRtHTvEsg+4FOFaRGIZv8AN82P15/w9+690H/36VfkqHlZWAYnzNpRyhJBjA5H5sOP6D37r3UGizcrVZnTVEAjMzKrFWReHY/61v8AfD6e690tMXug1yGBdbQPceUhrMeNIN72/wCRj/W917oRMFPVLMsOM8ctVNA8SiVw0cUSKXlnlDMSLWv9DwL8g+/de6f9q0WYfcKSSaEaKeMCBmZWnDCyMqtbgjkW4I9+690dE7ao56Wl+4kEdoklmja6lmK6iqW4NiOb/wCw/wAPde6VuOjwqqadjFDCI9JkawYMObRs3BPP0H/G/fuvdPqVdOkAWidahYhqURK0ZWQHSGIb6WH15/x+nPv3XustLWlUqRkY45UkF42J/bQqLMSP63t+Pfuvdekro/s3jdYjCFDIGARwBze31t/j+R+fx7917plx9TSLKfCsUkbXMhcahGU4Pp+v+PH559+69041woo6OSVmaVJkUF11G5cXsPz6T/r/AJ9+690gsikETaYHMs0dnRVAZgjL9CWsP8P6+/de6a4sVURUMk1TUyLNNJH4IWd9B1EsA4H0Fyf8PfuvdQ5aKCDyHQZ6gF4/HHbSzPyzIRf6f19+691Ii2zj5Q0/2DJIQpkCFmZ6i1yxk/2Ivfn37r3T/Dh3NGqRRuqszEl1RlhYcE3b6gf1H+3+tvde6Z8pt2WGBfFURq0sjJWQx6/M0QHDj/XPv3XukbnDkcRjpYKRZY1rlSCdyVJkhjupFpBwT9OPfuvdJrY+5Zdt13kj1LJIRFUIEGmWnckyRWPH0/Hv3XujLQ09PBLFm6GuEFFkI43CRMPLDMwBaGRD+ATwT7917oZtqxtkYVyU8NTV08LBSyQkQrICD45JL2sT+QLf4+/de6ldg4vH7nVRQ0END5Y4I44gwLxmNSsjq5sV1H+v0/2x9+690V7d/WEFEfLSlh5NQqXjdtbuo5Dlvxf6fj62Hv3XugpgwuVpqhqeBBAqohZ5owqsGk1aVb6g8D/e/fuvdDHhmr4ZaanQa3Yx6IxJcSTGyvYsD/Xn6fi39ffuvdDJuSsOB2LVR1MKoJ6ZxKkbF5i5uLSE2Fhf/Y/nj37r3Vd7UdHkqnKVy86ZnHkA0BWDsAqqv5I+v1H9ffuvdCTsLJ4/CBfvKEVQ8h0uwXXC4On1j6m4At+Pzzb37r3QvVuKvRpV1ULwx5FtdKqAxhkBsrIp+im/1vz+LD37r3TKNrNDpqTKlZUTSehEcxrRkXAFQl+R/Q/g/j37r3SWr8XX4lzHU1pMU5ZnQtrjBZtURcv+kcm3+xHFh7917pNZLM4yokSgrIft6woVE7sSgsB4zF/W5BI+lvpz7917pEdy7/fZWxI6lUijlNNKsEscwMqtNxaRfrb6Ej6j8fX37r3VOuZ3RUZ2rylXkUNVUVVU7xyXJKrqu1uOOP8Aif8AW9+6900UbwpIviDGIqQUYaWXU1+Tb63PPv3XulrjNC1MZaQOrwlvHGwBUIdRDkj8gD37r3TzLnBH4kpyqyPIEiMhVVW5sv1/1j/xr37r3SsTcmU2sy1UiJUQyr4mk8onhLn1EMycppBBItb6c+/de6z4/sKdv26iJXia/qWwDIW1Are5Av8A4/737917qdBuCeStgmo5pYpQ2mBUlbXrdgfQY+QSeOeP9Y+/de6M1srZ24N+11HR1cj0TUkSPPLUI8cbU+qyvNLwLl2Cg/61xYe/de6FDtSqTaiYXZVDjUllgSmkqcorxulTP+uQSOhJXSNPHH0vxf37r3QZdpdy4/D4GLasplfLzUqRYsxMBDFTsumSonqABYBiwHHIFvfuvdAjsvEGsenrpJZJg7P531AMXU+o3+pFxcf4W/xPv3XujIYsFKJ4qeoEzFGgeKQqZERVBVowoBB54JP+uPfuvdKrCJVCBZSWeOEstnABEgUWP+N+Bz/xT37r3WbJVkypHWrOKaVGMckekB2CEOJD+bG9vr+Dxf37r3SX3FlKqvwkgidXUltbWS6iwHN9V1/2Jsb+/de6r17KSrXLtIFnYCaT9wKsgVJPTcgWt/r/AOx+nv3Xuo2092Ue0IjPV0NRWTTSpDFDTFHkcqdZmlglspHq/LACxuCLX917qXuzeK7hya0eSx1NRQx416yhlSshqGmeZ9BEw0rbQQPQiAA35a9z7r3QdtkjUlKZVgAo2MSyRrpapbW1pWdvxzpIA4sPzf37r3Qy7CrqWmltUOBWIdaxVDa6YuVCDQx+g/wJ+vIP1B917pRZWvVMjLNJ44f0BY2AKO4uGBVDyLW5+h5A/r7917qRu7ek+O2zDV4mmV62jCmnhXRE0jP6JBG4DgiPiRxoN1uEBcge/de6wbCzmXytAuVzcphqZqp2eKOEoilYwZqaMGNGPivpd1ujtcoStifde6F+pwuPyOGaaOtjbKTtBbEqumVIkJHlR2FiStiw5t9Px7917oJHFJj6qen8AlqSzwlpEsscsjlU0oPoB+fqeSffuvdcaFqWCUa5fFUeKSNmK628rMUL61IANgLEg/n6/j3Xulnt7Mx0lbJ5BLJKSiqNZby2soa9r3awvb/bD37r3RhcHnFULWwCSkH0MDKIit0DIERwQQCSQfqeR7917pbLuqano4/MXleN7BwZbo0p/bOm/qJtzb8f7z7r3Xa9l0+PjZHjqoqt3uspCvDGqgK3p/J4axvwGIN7X9+691kyneuOaFVSUtTCNklUqEvJpJkuXJ4JN+b/AFIH4Hv3Xuit9i/IelFPURQPFI0jjSIJCxYqdAEzKfpxYgW4tb68+690SjdW/sxn5pA0/iVy+iNLgRxvc6QxNx+Rbnj/AGPv3XukjCGcKZJInkZiCHQ6SCoABI/1r/1/P59+691J11VG8hWJUjkMdipIReblkRv97Nwf949+690YbqLfH8JrFM7wxhitzCikr4jwbMbXItf03/2FvfuvdXs/DbvPCYKvx0r19HPDMFZqcssMsSXsbrfkahci4v8A19+691dFiu7cBuWmpqWnenbUymKUol5Dw9ox9ePoCxvf/Dj37r3S4eGly1JJUKxZZPGpdNbCJpG0MNSuQDbn6C1zx+ffuvdJNvjLsfcUklfkMdBV1yl6uQSReYtydMitICQRx6bkfm30t7r3VR/zt+Gr7zaoi2bQxNkKeCQ1EIplWIJGCUYEqLcED9Vvxb6+/de61u+yOtd0dcbgnxOeppaWrpJZFUywygSKjFdQA+g4I/255BHv3XukVTZBozIkwQubDWJCPURwBdRYfTgfX+t/fuvdD/0f3vk+rM/SVSLFUxrMhlQSKY/CkgZkX6HXyT9fpaw/B917rbJ+GPyy6+7Cwm358XOIqtKeBayB6lDLDOItUgYghiP6DV9Pr9OPde6vr6u35hty4yjFNUwoTEgJ1sJVYJyhKn1H6WJ/3r37r3Q4QwRPKrGRCHaxk160b0Ak6fqOPp/rH+nv3Xus5x1LKhJYSutwLPfSdNtaBfzawN72PHv3XumDKYanK+JVbWq+lbO6qT9WJv8AW9+Dcf6/v3Xui+72pPt46l3li0BGDaX9S6rqrMPxxf6Wt9fpx7917qmD5Y9hR1uVfbdPkVk8Tusyxq2hTCCpuQSSQL3P0J54Hv3Xuilbao8fEYUklimlUsEmQFVDPdo1lX8n6Wa4AP1/p7917oVqPE0tVIsssamNUXVF41aQBR+GtbkXP9ALfU8+/de6nzYqmqTopaSCRYBdTThgyBhZdSux1MptwtuOTe3v3Xuk/ncP4oogtVU0TxlWYJT3MilrSCI8AFv7V72P9PfuvdKaLN0VTt6nxNPTmGrilaWWqZWJlReQKgizDji2oC31uTx7r3WTEArVo7Toix2ZVVvHCwHBVI2uP8f8TyeeB7r3Q84tB9sqSNDofxuFLr5ZBfyKoGkrcfX6fS3v3XunWmV1BnMME8rOJArS3DRs2nTIo0gccmwA/wBYm/v3XulzSOrJCaZYoNHKzINQ1Wsyqz88fT/H/e/de6dI48DLBPJlmp/uEVnaeoYRtYtcOCLXJP0+tj9ePr7r3SDrc3tuOpkqaGnM8lKG9cUIfTGhsbupAX83b6XN7G3v3XukzkO4qLJZdGpFSmp1RIjGJRJZ0TS5JPBLfXkX9+690qqfsrFVAjjVpl1kR2jYIFYsA0ZuLW/2H0/P19+691D3DVYjI0E1MGWWMmxgUAWYtrHIPJJ+osbe/de6Lfmtm1jSNNDHIIfOWVksqyKqkqWuoJ5Pp+luT7917pUbOzuW2s8ctXHJPSLcQpJqc6k4CFPoefzY/wCsffuvdPW86rG7tpJ8jUQtS1cwYmPSwSNyyumlBa3AtYgjm5tx7917oruTp2xlUJnBo6Zpx46jxK0pGsMVcraxJ5t9T9eLe/de6Ena+46moqdP3Q9cyrEW02KadPqDjjjgE/U/j8+/de6M8KGspMDHUVULwNUGKSJJEQTSRcnyLzdQf6gkH8WA9+690C+fGShkPimHjLCyxl2sqAeka78Ecmx5Nvp7917ouPZFZlBjZ4llMsUYYAv+iNlOpSoHN7k8E/04Bv7917qvne+crKfyxmkd5FVoXkiUhCSxvKx/AN7G3N/fuvdFD3Vkt0VDvpp546Y1LS3ildUQC49QUX1AXPPB+gt7917oNod0z0OR8dW8hoxKAymVgWLENKjAn6f1t+bfn37r3Q77K33RQZZWohPFSzOCuqQHQgAbSoPPJuSBz9PwD7917o620d3yT0/+48STTSFGkOrSgRiGLoU4vx+OD9SD7917oPfkViqfObLqchU0wNRSBpl8KDUrEFrsL/4fUKb839+691WjtPtPC4KplxNbhoGZaibyzTxpISA1w2kj0sOLX+tyfxf37r3Rm9j9l9PCanq9w4mjeN211StGpkZCh0aFb88C4sRb+tvfuvdGK23kPjbvZZB4cVRmZjENSxXs5ILIgA5B0254Nx/S3uvdKSs+EfW29UkqdvZPGmpkiSSlgjljV5da3F0+nA0/739CffuvdA9l/gL2Rs6rnnxSRSU8JDKlLKJNccvrQpa924/2HN/6+/de6MF1F1JvrbymjzVDUwyPG6NM0LldRNkMZPFrH6/k/X37r3Qu53a1eXjkq180WKVo2AQQhC8dyZGHJuVA/wAP9iPfuvdFO7t3FTUmCfHqDGY4GDJFKEBabSfKEPNlIYPa1+OffuvdEcw71iZiOeqFqSaWWOlrGa6TEW4Rz9dINiePrcc+/de6NfQCnp8HSoZIkdqZXNnJ9NmJWJGPN/z/AFPv3XugR7DohTwJLUGSBpLz06OhVHD/AFbn6/QfXg+/de6JxumESSGlaLXLWVIdZNBvFEly0aW40mw/rb37r3S8652xT/xCKtk8YgpZIJFpZi1y5W7ycCzcm/PNrWvz7917qwvZHWsrwR11KlOVlTyxpEyeOUyrd2c82NyLf0/w9+690P6YLNUG341rIJ5KCgiaMRB2MdI04sjxsDyfTcf0+gsT7917pELuKbD5AP550uyOrSkr+1GoDRhiOSePr/twB7917o73W/eFbt7HYiafM0EtNMsaxqlVE8tOwayxVCIeCASST9OPfuvdH12b3lhK7C0lbJkqOSoqJtEdOaiIzWv/AJzSPwTa31/2/v3XujE7Y7MxFeqBquMSeMN45DHYsh/SXB/1rW/P5t7917oatv5CmyYNUhjKfkllIGscBPpe3q/r+L+/de6WNRh4KunLOBp0sv6fSfpYXH4N+f8Akfv3XukNPs3xVMkSM7Rn0Rp6mCq4DXVQfx/yP37r3XX8KioykcoJCPwCCp1gD1MbDmw9+690IFbJkazaNRRYpkgq1EhWWEaXeMx6WEjn6G30Ivzc/n37r3RXY87vrZC+aknzuQjetf72oWWOq16LGWG0nIVR9Pof9hb37r3Stq8rS9hyYvJDFZbGZOnCxyNThoXZtRDzOq2sNXP0t/t/fuvdPlLtDGQU489e+Jqfub1c8rL93PKza1I0m/rvzx/U8e/de6Fd+j9o5zGCszGdr5GeMTyrBOAWT6aJhGSTccgn6e/de6ATfNVhNnuMN09FDR5ej1SV1dPC9UsmixVnqCTYmxBUkW5IBv7917oLKncPa+4aqglpKRXr+XrclOmimjjVSrxxI1gQTex+v+va/v3XukRuNOw6WvfNSUlbW5eIaESmdIonjJursbn0iwuf9b6e/de6V+3ezt+wRUUeVwklFS1EfindZZZZ43BBVmcAabk34+o/r7917oxuFz+6cjRLVKIpIabSsdFOWikcMoIlbVyeLXvc/wBLfn3XupuYpKuFIst4qOCOVCaymUxOTKbC2si9voSfr/jxx7r3TvgjVxULV8eRhofHeNJlMc6qkv0GlwRYXsDzb6ce/de6T1BUYqhyeUmyOdraqlqWWatjeVRCWF1CpGTpsCefoPx/S3uvdAz2d1p17uvH1G4NsLL/AHhx1NUNRVNJXvJHTsw1FPtwSFu17gHi5H049+690lOqdpdi4rFtFmK6Vqaq/dhMWr0XHCkE/wC35H+H+HuvdC1/dfdOi38ca/2/hvpNtX3Gvw/W/wCnj+t/8Pfuvdf/1rScZTvkqiOmV0hkeXwGWqbxRa2Ng5W9rG3BsL/X+vv3Xuo+Qo5Kevlo5GgAhL05lgX/ADj30MxlYeofUgH6cD63v7r3TPVRrTwyLrKqFRRzwfGSqGwI5a1v624+nv3XusEcrmFz6JYPJZJCABGSvqVksOb3AuOAAfwPfuvdONBVBFYRR+rVqLiwcACwUH+lhaw+n4t7917p5jFTO3la11gLj1EHhrfUjjj8/wC+HuvdYq0TVPhLOHbWgXyzPqjUWFrg83Ava/1/1ufde6lR0s0jsI3DBAfVHov5AgKohIvb/WP+w9+691injlWKRVcGTxoxC2AlcWJViv8Aauf1fj8nn37r3TBFWESTAf52QqZZkkOsFAI9JW/4sF/xtckn37r3Uimy6xTxeeINGZP1lRdyfq7gX5+nJvf839+690Wz5kb5+22jj9rY6ohE/iknyd20MlKQEU8fVgOVv9BwByD7917qh3sanpFrZo6epE8cxVJYl4LlgW1+UH6/UEH8/X6e/de6LFvCqR8a1MI4HjMjxRAMA8U6ghZJNH1H5/4n8e/de6AbF0eSo6stRuGqZqhjJCyjSUBNimkBrX+hJvc8e/de6b91VlRk6uWmEIhrbJHLKwYklDpYN5Bf6jj+n+J+vuvdA5mtvyLUNJNOqIrOW1etpQSblkF+Ljj+vv3Xug5yIAmZGaLTAAv6SQF1llYC39Pz9PxY8j37r3UCvrYHpBTQQ0/+chaSYaWAjhkOq+ocNJqs1r30i5JA9+690ncpDFRlS08E6sqsJlYSKoIFgQT9f999L2917oP6uqNTkIolvoZgp9RsbkKOb8X+vP8AxPv3XurFvjVsjVTNUR0BrJZ4tLL/ALrSEXYsAeNV/wCn4/x9+690dHF7moMXULg66njp6intLAJyC5fTpjKScWsD/r/7z7917pRbuo49401FkqTKQeWlVaKtgJ8n2pRtYlKD6luOf9f6e/de6DXPUstXk8bh45RWQwRgvHS3Jksupg4/s35I/wALf42917pEbuM8GTxm2tvg1LV6MahA4AjbyHXSluTfg/71f37r3SAl2VUy5GSatjKtTVKxTG+haRRYephx+OeRfni3Pv3XuoG5M1EqijpaaGp+yLRSywH6xi8ccqlf7Wq5P+xv7917oKRU5GSGWqklZCkzU8ayxktGDcXjYi1gfp/Tj37r3QaZjIOtXIlbUSzzBiV8rBh41Fv7Q4+l/wCn149+690hq/Kw+dzEzlmdQEtdANa6tI/p9f8Ab/4e/de63sf5HOXjyXwywqUkUMMlHmMhDUAoy3YInikIH+pFuR+f95917q5GhkLMXP7csTFVfWQDYlSbNc/7cf7H37r3XOsp63LMtDTlX8y3mlsboL82YW+vF/8Ain0917rNIlPtxFjpYvuK5VJkkR7yxIEBuOLXN/z+PfuvdJ9sdXVs0dRWCSRZASqoSl43uf3Afr9f+J549+690p6KGCijQPoaylylrhQB41Gk/gW9+691AfLRQVDCQJGhOm2nkj+n05IJ+hP+2Pv3XunLyCqjBgWSR3Kqrl9K+MeplUKLAEfUf1ufz7917rA8LN4yEjBV2SyyEa1LFuR/vv8AevfuvdN8lI6TM0raRpZSFOrRDe9xfj6j37r3SRyO36auld4A0jFioZ1QaI2FtKkn68km/wCb2t7917oCNx9TZ9fvJKCKOrSoEx8RkCO8sjMVL2/w/P8AgPyffuvdFVz/AFHvjA1FZA+JkOLr50qZhFTgskyDX45KkAtpuS1voLgX5Hv3XukD2ht5/wC5lfU1dP5KhcbUU6CphlUCMQt5FRxfgKCLMP8AiD7917rRu7cwORwXZW86eKmkpXO4svqSVJInctVtp0q41aSrA3/P14B5917oFcs1RJIoyEkjFUSNGluTpQ3CC/4U3A5+lrk+/de6Z6Q0+pmeS1pFLWVRcKOPxf8AA5H+xH09+690PPVOew2KzC1Zo3rqoUsixR1Gn7dHAIUsDb0Mbq1/r7917q9P40/ILrzH7OoqfPYOgqshWRuKmXIRxVcFNUxS6I6OkjKkRxuCwWxBuL83IPuvdWl9R9idO5OjmWl2xhKj7gBPs0o6XVVqUcmIog/XwH1C5P0A/Pv3XujI4hOi58lT42ba+EolrJ6eBI2pIIBFU1PpjR1kUWbm5v8A737917pTZqLozB5lMLFi8DNWwTCjeQQwqISOWZAo9I/2JuBf8+/de6dIsn1fBSuMXS4yCoiIUqI4SGBOt3jZf6/7x9PfuvdOVR3jsbaWKopTSUSOZpIKiTVFGY1BuJrkE/Q/Tn37r3QN74/mFdVbZvDT5SlaZZKiNE+qqIiVWzAAfg/15/p7917otW7v5nm0sJjxVQ11PUszRyU4haMSR3bVIHAJv9bWN+P94917ot+8f5pGbywEG2QY565pEhYHQjIzEyRGS4AbT9CDb8G30PuvdBVR/LPfe7K6QyZZaaolTxFdQmDxy+okuxFmCtze/N7cEn37r3Qj4fDVO/cfVtW5CocSxNJDUSVAEUNZH+5LGioRbX9Cfpe9+fr7r3RmutOrcJjcHjKuempBUyOxnEem8xe4ETcnkEXJH4sT+ffuvdGy2dj9n4GopROY1klEaFJEtGhfhZNRPKqLG/JB4uPfuvdDzgcjhYJ62MmPwwhY4zCyKzMXuk7t/itrfi1r83Pv3Xul9jZMZXVkE4qkkC65IwSpQKg8UpZTxf6fXn8gg+/de6DPsGqo8fNM8EvjjpaWobU0ixqryEEgMTqIJP0Fh/T6n37r3Wsd/MW3fHlOw4oYKqOsqQk0MQRw6LMrmzkN9TqN+Qfzxb6e691U7lduUmQp6uilXRlZpZagSTs6mBlHkieO3pJLfkfQH62t7917pKbOr8rtqqbJ1KZCqqUqvsZn0TfbeKJy7xrPwhY/i4Nx9ffuvdG8retqLsDalLu7C4ppwsdT95SpaNnkK21pH+ldJuxuLlrkXBsPde6IN2Ds/K7YzMkFUhpoyfLFq1qNHEaAgc3/ANV9eb/iw9+6901YCepochEYagQvAwncm9yxUDUTyP6f6w+nv3XurWej+013Lsv+A5WdajL0jo1AKn1Rfar6HZlvyRawB/oCOb+/de6XubdKukrIMrAKmjr42pZKYeP1SSkxxSiwuCv6gRbjm/59+690JXxY7iqNhZTI9Mb1pitDVSy5nbGXqwwmCQQs/wBlBUPcusnC2TgHgC4JPuvdAH8zvk6aKsymwtr+M5Wmlnp6moV3ukLMaeRIBICPWvJAF7ng8+/de6KF8fOqqnd2YgyWQgqizTxTlpEP7kjP5ZTIxFzyf9Yjjjj37r3V4nUeFpdo0qRQrHSspMw8b6Fkk8Q0wqRzypAPINyfp7917qfuLcS0PkYUojerld6g6mZiGuAnkUm/9Rf+n+x9+691UP8ANfrTIYv7TfNFlJJsfnqtkrMelVIWgMCDxNLD+leRdQbggjg+/de6riyAbzQLRwyU0UsSC88qkBmQa2f8E6tVh+BYH37r3UbI44Y9I4xIszvomE0OhwzaFvHcgj82NueCb39+690P/Vm567buPV0qY5fIwWioWYeTWWYOygglTq54/Fv8R7917oW8jn6atiNTUSPQ1juUlEiMsgd49SlClvwR9PzwTf37r3QU7vZ6PHzVmtz5VRXUgKJYx62Z1+hLDnURf8XH0HuvdBzisnFPUQiqcwURn8zKA8fl0IHWBHRWNmCqLgf1tb37r3U7KbgSuq6ieCSTwtJqjjnlaWSM+MBkaR0jZtLAgFl4FhyBc+690/4XeUuNlJqH8kXiKtGfIQ/5Fyp5v9Bz/Ufj37r3QobQ7BlpclTVrRxIwZXhgsEiuGsrOLfkAH1X5/wFvfuvdWZbA3/S7j2rWZB2SGlx1E1RViaST7WKSGMxyKkd7vrC34JAP4FgR7r3Qbfy9Kyp7Z+b6ZgOUo8DLUzwosssky0yBaZfDG7GIEhCVkClgOAbXt7r3W8ZsJ6HD7ada9yKeaGKKBJHvpA0gehSACDcmwN/qSSffuvdU5/MPb9NtDs/I102iamyxSdVh8fkSmlsgqGZ7sNLCwFwLW/qffuvdFYx2XQBKmOpaWlEsYeGYApSqy+FWgWAAEkASPqvySPpwPde6Fna9dUDHV2KFDT6KmoRUqJUjDx+SRm80Rjtwws1uQOLAfT37r3S+x2zauriSop0kbzRiBwscrgyhrPLJqbQ1+SLrYDj8e/de6HfrjZ2TiSSmkj+2ilaBJ5pVLgoKkiMvYkqENmupFxYHjj37r3Rv6vY9DhI6XwZ3G5cSwNVSxYsSh4pUCsxJf6fkkXt/haw9+6907JSQ53K0FIlLJ4ESOOZqwkqCPS8mlLAADg/14Jv7917oIe//kHt7q3Dz7J2tPT0uQkgqGnrQFHjl8p1CzgtYXP5t9CLCwHuvdVA53vPL5HJzTfxR8pUPJMklb55/wBF9Sghj/jxxbgAW4t7r3Wam3xWUkdLMaerqzkolP8AlISpDMCTJ+1puApsyngkcfTj37r3Tx/eKoyMFC09RBHRzyJOaqoQxTFwwBjipjci5+t7j62sAB7917p+qclWY+WCtxNO2YWWMRSRQKqiBxwx0SgkXAuf6Hkc/T3XukfufeuSpKqLGRY10hmRqzSRJdJplUSqpT8ni4J5PI/w917rnjqjwRyZG9XRSmBXaORHXULE3ZmudFjyfqDwDb37r3S0wu4sflqaXXLHAgVQfGw1SSp9W0t6rEfTnkEHknn3XuoW7ajJ0FKmSwNbMlIIWErUsPreUNxTxhrmzf2j9AeLi1z7r3Sl6z7PhhQU+7XUvJGkYX9sTjyNYJOklw1lIv8AUgADji/uvdL/AHhjJ8FTSbx2VO9WFSWolpadnXSiIXSUq5+gI5PAIvY/T37r3U7rH5UHIwQY/clJ5K1bQyPZEY+NvE7JYKS3HA5BH1ueT7r3Rtas4fd2Lpc5QT1ErRKNFP5V1q5S4dwbg+m30H0uAQbge690FVZv7P7UyZaNvJAhEsYkZ7xxRALJe/11fQf05sBfn3XujI7B+Te2anHUdLW5eZsyJokno1Q+IUwOkSpUNcFvwUsQBza/v3XujOU2+mlMdZQ1I+2maObxiRGT/a0EgH4t9Px+bm59+6908f6StuZJGpctBFOpVopA9PCzkfpkRri1iRbVYcW/2PuvdILcXUfT++IpPFDS46pq2MhMTIrKZjpYoxAIP9bWsf6e/de6BHLfCjE42p/iW06lq6aIGeBHdS6OiaB5Hk/Vc/g3uB7917oO6X4XbrrspV5HNzU+IjmDzJohLRyOeSHjF1FyPwP68/n37r3RUN4dObm2nvStwlHRTZCYsJgaKF5Q9NwjPY30m/8AS30/1vfuvdDp1V8f87uJmk3VL/d2nEQlpklVFqpIY10iVtZ1KB/W4+vP5Hv3Xuhaynx5w8MIjxW46KaoaNnXzNDqmRI7ukT3+pseQb/i/v3XukvF1ZnY6dYqfE09UjSqryxRkSqyLa5RjwG/w+v1/Jt7r3S725Q5vGp9stBUL4PJErtTjRA4JYh5gCfobW/3gW9+690s4xTAFqiKKBljs7CNUZXPqYtpHJ5+pF+fr7917pFZ2tpoI5EUOYwGkp2EoP7ty2hSfUCVOo/1P5t7917otm8Mo8haSBHkjQESMVKospW8fpXk3/qDwb/1Hv3Xuqp/nHtNq/YM+cWMNNTSuxWcaWRSSxWJzyrf0H1P1Njx7917qhrtPMVOK2iIGd4ZayIKFDJfw2LAMFP6vp/j9ePfuvdFj2GinKpK0PmeSfXrdTYAC4IYcX454+v+29+690YWpylPWRpDG8MclLGY1WJNJAW17luPrf6g/wC249+691M2/wBa5bPTffeJlp0Jklq3Q20XuFIsQRbi9hYfXm/v3XujydQYQLSfZxY2IQUkQE8kBU+Zk9QYSsBa4H0W3+I9+691B7Ny+LmyE9GlPDANIpo57E/bKg0EO1ibm3JP04/r7917os2T0yPLQoqMpcpDOrH1ox9L8Hg2/P8AvA9+691yx9BLDehk+4nW6skhvGVVl1NGLD6fg/7fjj37r3StoKGbGwySyQmmSYMaaWZbwuV/3WjNwSbf7A+/de6mYfKz4V56tJo5aiaOVrsEOmNlKvDoNrrpYrf62/3n3XuhU6tr6rcW6KOeteVVaZH8qs2m6ACKKwv6VHAFvp/tvfuvdH0r0Z6aKOK7zhIQAqkRm63uQPpb8j/X9+6908Ue36WejZq15Kat8QankRB4vIraSrX+lx/xT+o9+6906wUP2lKQ8Pl9DCUoGLKpNiQbXuD9OOf9t7917plyOZp6DTHLCTGCgc1AIkEKtYsNN7G9/wDXA9+691hqcrj61vHdhGsaHy6gvkVhYMLcaf6C3v3Xumit+0iqE+1MlmUhtRsrMfUOV+v+NgOf6D37r3WAV+QjMdEySBGVm1yJqjV2vpIR7/0Nvp/r/wBfde6xyTyU5EdS4qGQMGl0qFZ1PFgR/rf4f0/x917qVFU46rkiNROyt41EkehnbVeyIAp+g4HA+v8AS/v3XunmfG+SpjSKMRMNIU6AqNEfqVk/PBvf6/j37r3TvSiOPyUWkK2qxvqVJAG+rW5P+BJ/Pv3XulZjqVKpRSGnvLJJGwnQmRBFq/SwB4H5Bvx+QePfuvdKOt2jj6tjH5zTyyIoDaAwiuwUFZPz/vX+39+690Ge7djJR6qcyw1slO6PeXVpkH6idX0B5/F/fuvdFT3phK+CskahilgZnYqi2McbkW/zh4/HHv3XumXZ+48/R1E8GReqliWRY2jq5mET86BJADwdP1sP8fp7917o5Gy+2Tg8A2GdzUB2/bqfKBOiMQ8kXjBtZiLX+oHHv3XulW28osuaOWnIgmWR/NTx3fSF4UiQ/W/5H449+690/VeQpMnRyUVPTLLUzskb1U8bJaUWuqlbixsRq+o/Hv3XukXkMDt6NKdp6l6HMtVSCvV49VLHTrbxGCRrarjn6W/N+b+/de6QrSRLWSR0TSzksXhmjAEgKMFRkDW4a3+8e/de659u5XLDZiUxLCpFCZDTzNofyBS1m0nktYWufr/X37r3Vf8Atrc9XU1FTTVCNBMlTIZIFuqC7WYSlR9R+CPfuvdD9sHJ0YqhBkELFpAI0kUq8jqwZNR5H+8XI/1/fuvdGKrHyu6amOmarMZipI4qRQLRwoi6VCKOAQB9bD37r3SCrqHM0OWRZKsqtO6RglnRJFYHUXY8MeOD+P6c8+691KbJRZKrCPQRzR00uieaQq6OzXUGR/8AUi34H+I/Pv3Xuga3Vh5aPM1c8LpOacyzs8YaRftSutI1Uj+wOAwH9Bbj37r3VdPyY7TqstVUODiqEeloXdGEbjW4AI0TpzcX/qAf6/T37r3RYMBR09Q5arqI6VCjSlk9QYLyVIP0PI/3j37r3WU4iplq2SJw8DD9t4pFIe/MYAA5P+3/AN49+691K/h+RxsuswSgOSA63dVAHOmw4H+v/wAb9+691inimqXDIrs4YFGS9735so/I/wB6/Pv3XuhB2nJLXs2Ny5kFGbwu4EkkupwAkkvJBRT9TYWFz9PfuvdLXL9RZjbWQpJ6kTLgcisRx1cUaV5FkUM7Io5IX8XsDzb37r3Rk9h9f7Chkxj4ypnqs3VIss610Q/bNOBI4jTkD8nn+vv3XurCumtry5mGv+6GIxs2QxdVDSwLHGaiTxSA07TRPyLaVk9JNwDYc8e690G3Z/SG5duQVeVrqePJSZJqiOLJxTGeFKeEiIyrKeAHutrLe3J+vv3XuiM9w7ExZydJVVUbB6SjpIqfjVOk66xUKGBF4y1z6l/2PBJ917qVtOgXGUSvTxiZfEtkEV0JC86CwuCPqQb/ANf8B7r3Qh4ZpJXjbQsUVQHV5VURhpAoAUKeQPoD/vFvfuvdLKmqKmnopI4IwUWRI2YyHyPK76bKv1FuDf8APINre/de6bNy1y0azw1KH7ilgVpFdQFfWtlMTcX/ADxb/Y29+690HNNXrV0EimV4pNMvllkJ8EcaAlRMD+TyPqOf6i3v3Xuid72qIRnKusjlIVJTdHnGghHPpKWHpJ/HJ/xt7917oI8hWfxCr81LLHTMSRJ5HQ0gW+oCQtwq2B/Jv+b29+690kFmkyW4a3Ov4VgWnFNTGn1yJMykxTNGzXsDYc34FgBYge/de6UNJ4y2p5NCBSRw7FZGF/GRe9r83/r7917pe7UmiV2WWV45WtEkrG7+U/oYBgQP8eL/AOPv3Xul9LrMsdTNGamNwtPruSxlMhCPKpP6b3+lvfuvdK+joop6Efcwho4HSFIJIIZEkLfR7SBjZbvpN7i5N/fuvdTMNVzQOceF+3p41ZISYYkmKs5RS8wBBK6bILCwAuSAAPde6U8UFLDUP9vVVLVMehKVy7sIXlHr0M31Y34/BNwALG/uvdN+Vw2PNQ1TTSzSRgCSZ5k0zuttMk4U29QcMoHP6b259+6903V+DoYKWOtkfiuNoZGRo3KqB6XUE2tyb/kni309+690401VRQT0tP5BIsKRpBoisGIAPkZmH1HI+v4v+ffuvdDZhsxQfYxASmaohCcuLIpuLI5e/I+t/wDYf6/uvdKWqyAnoZZSPLLFFJIgSSNVjUKNTsfzwOLC49+690AO589SJPNLBLKafTeSKOYl4mItJIuq9wSP9vf37r3Re96bjgpqbyY+sq5DIXMiOWQI7f6lR/Ztbm/1v+R7917oCaitasBaZ2duSXHBN2JuoI/4j37r3WFEUmypLIvBLadR1X/JH/FPfuvdCPtukw5X7mrlkkiplMskAjUMXIABGpf62+v+w59+6911lcrHlXUTzRQRRBqenBgjjYRk3VSAvJ5+tv63B9+691hxeOrY5XlpjpK2KP5FCGMAENZQLX/pz7917ozXS+5dzUmepIaCeZtLpG3iYKEOrlV1A/nn6kf0+nv3Xursukc7umWXCVFVX1VOQ0fnSWdvHJHcKV0Di9h9ffuvdXV9PYepyFJQ1lTKr0s6gJA5Y6rMDq0xkAmxvqI+v9fp7917o823dvQNTKgp1VRaMykAFkDHglbXte/1+v8ArW9+690jt9dT4WWiqa+SihleRJfKCg/cjQagpkAJ44sL/wBeSPp7r3Wrt/Mg+LMucrczufFYOvFbStK4nipZYY5VK6lW0ai/p4BAH9OTYH3Xutd/NYWpxNfPR19NLTTQlopkm9LI0d7E678n6D/Y2+vv3Xuk7T1UAkAaEoquZCkkiRlmjJGsPb+l+P8AW9+690a/oTvLMdZ7xx1XtXJV8eLZoDW0xYxxict+4bpp1LzcEWJF7n37r3W0d8SfmHW5kYgxZaVqvx05dA5ZWThS2gm4A/qTb37r3V8GyO0l3BgaKsM7tNNHrBuQjNpHNwT9ef8Afcn3XupUvYmZx1fHTQfSofTFLNOqqsSm7yO5NhxwPp/X8+/de6lZLu2loKWWJplqshp8bMsuqEMRdmuCNQHHPH5H49+690RD5AfJmDAYDKEZCNZamOaKEhWLliuh0Qx8/ki5+n+9+691SnndzV+5s7U5hZ5CKieR2WUvMZAw9cSs9votrcHg83Nz7917pQbdxtRNIakvLAB6gzKCkpka4g9FjYf15I+t/fuvdDlh6mWiBppKlHCqAZUGtEEh/Rzb1WP+P+t7917pTY7KUVDK1LUwjxPIrmaA8mJefJqA9NiTxxc8H37r3TTnMljq2aSCM+Zw8kqOGYFr+lA2lv6AWC2ueTcH37r3WLCokarG8N3djqkeICbTpt6GNrj6882/1j7917pQPhacSUkpjTxM5Vh5dMgLG6lkAv8ASxBsB/X37r3Rktl021paWCF8hHJWQRxq8JYr+4ouHEjHT9OCPqR/vPuvdP27sVg8Zjkmoq4NUzaXmCjUFU8rT+S5HIP1FrcC55v7r3SEx+bqGhlj0lVv6YgymyKTc3UDm97c/wCve/v3Xumisjqs2lTeMmlUGOSNjIdUTiwkD6rgcc/j6e/de6Rldt9KalqaZHrIA1FIIYqSZ5DKxXVCrciyc83N7/T37r3QCfwufHSVNTUiRwHIgEEiyaZGfSvlWPkW54t9eT9D7917qRjMpk6d4y/lljVme5BszGS2lhe/0II5H9Ofz7r3QlUG4qyqMahhGqn0nxvqsSGu0jcXtccj/Wv9ffuvdDht4rXwxQZGIyxvTqsEj2AhJPBsp5t9L/T/AFj7917oSKPZ9I+jx0STohClpGRAyML6gjDni/I+nH09+6911ltgUTrDW09Ak8lKxcUjFlglf+yjBPV9QCOR9B+L3917on/c2C+88lVDjxhftGeSWOMSCKolBPqKn+ljaw/Pv3XugZ2ZnUp54DUUhSoRljCTrZ5AWOmQi1tJ+oPBH0Pv3Xuju4DdozGNpoKpvuRSUwipVnKftqoGuMMbsRciwB44+nA9+690k89HFLHLopQQhVxGzBo1DsAzqL3sCVBGq3PP5I917oBN/R4uagmpGpKl5Jwj+WLS0oAJDKl/T9b86fxc3Pv3XuihZTYNBlpcrVQ00rrS6mlWZPU6G1k8akXsf1EWt9fzx7r3QA7n6ckmp6moRAketpRSmNfFoYDT6iSWdr/14t/X37r3RZO2Oi8ftjBJmo8vTVNdPNFKcTDCRJTqx1aJZWJsfwLj6XuPoffuvdF82/NUJPV1FRUxY9sY+v7ELMDJAWClle1iQQLfi9/pf37r3R2+pt/0aPDFLJeGMxxWYpeVm/VYAf7AXvf/AB/PuvdHMzOJwW99uNTmCFUkpigiVUDLaL0u5Fzc3/x/P9Ln3XuqgOzfj9LFuTKLQQO3+UzyRiBFZvRxocqPzf6XI+vv3XugIbrTMxzS0Sw1X8QjhJ8QV1McVyS41cCw4HH9ffuvdJGkzW4dg02VhkhqhJMqLAwVZVijDsfFqIuLnSxsQbi1/wA+/de6X3XXy67K2RIGXMyzaahpnWSQtMV4Ajve4DDjSBYWH+Pv3XurD+uf5l9X9vBBlkllmCxvPJVlWjiNyrOt+SF5/wAeR+bH37r3RnG/mB4/PYt0x+Op6j7KETtIBF5paaJS7mEgAcN9BY3H15t7917oCuwfmlFmsfXPjac0xq4U0xjRCyy6FZxJ9LkcWI/B+nv3XuiHb87em3NVQrM0+s05SVvKB5dV3AJvYfW1h9eB9fp7r3STxu4p6mfCRTeSaCkkjmjhEjMAY2BKWPAJ4/17C4NvfuvdHljhWfYtNuGpWFpZTGYae4E8EMQ9MhjT/Em4H1/Pv3Xui3dl7orc2wnyysVo6ZYYXjspRIv80kiLcITxe3JH1uPfuvdFPkzonz9OKh9McbheASqg3S5B/rf/AG/P0IHv3XujRbDy2Ojp5aa8M1FOFdJDCFmjqYQRHaQC5F78Xtx9PfuvdGcwPYFXR42CjirxSspDSeXSsQVipZgRc/2bgfT68e/de6VMHaGYyM0mPoslUVRq5UQKzkUhZRpRF5t+Da/9f9t7r3QZ733/AFlDLWwV8UjVNJZEjVlZ0dTdWHh4I4sL/Q3/AKe/de6BuLu6uxs86UAqImlUuVkU2WS41sA4/PF7fQfSx9+690JW0/k/m6CejMk8yR07RF/GTZCXb0g34IJP0+v+tc+/de6PZsP5a5J1oYo6mrnhYqkpjeQyLKzFlLr9Prx/vrD3XurVOkfkVLnsZjIYoK+LKySRxVlPUErTinS480ZH5/4Nxf8AqffuvdWa7K3JVZHGxy1JCqFDNq9a3Kn08i9zxb/Y8cX9+690u6LL07QMJFVKlm1K7BRwpOgD68m3+uPfuvdR5pKWWcyzwB2LWkFtUTA/oZbgc2vf6+/de6caQTLR1kdJC6xMj3KXZ9LCwIVeTpsb2/P1/ofde6KNX7tpKnNV22aimrMd56uorBOCsQjigcxVAkZrKha1+TyD+PfuvdDL1Nu/aqxZKKnzuKWvlaakp3r3gkkVdOm7Bj/UE6hx/sbe/de6cN57B3BX0VJlse5yFWJhL9xRsklNLZvQWC34A+g4vz9PfuvdNuE3Fu3GVjbfrcTMpnA81dMpiDrp0GNXY25B4Fh/h+ffuvdCNgNl7JmSqNXQyUFS9QiVCodQqJ5BcFpjwbn/ABHN/p7917oMexsRU1W78NtHb1UMZSKY5shIjRaRSo4E6MIRc/43+pt9fx7r3Qpy7b2tSUskVYYKuqSAQeeVo1RdI0hGVrHn+vP4/r7917poodmYxlgWmoMaKV5BKVqnWUyFfVdbcD/D/b/6/uvdTclTVGNnIo6PF0lG5EErSgvLKLadaAHg/jj6e/de6w1G3Y8jHJSmZEikhYHxqxvEyerQWA5uT/tvfuvdA9F1zV4rK1SpuyurMKpvT4pkkVBI1ixaVgb2va30/r7917oB+6KTI4iliqHkdMe1XHHWTQmWN0pXJu4eMAm30/N/fuvdJbaNPtKkxWXyG0d7VkuRdfA1JVO4jWVhZ/DBPZ2IP1IFuPx9PfuvdL/YG+N2UFW+0qtlmq6ikqZqesnmgkKejUJWRv0qo5I/Fj/jb3XuvfxTePh1/wB68D5Pu/uP86un7373wXvf/NeL8/14t+ffuvdf/9ezdKmWk8MDwlW1NJCJSUUopLBlC8MbkkE/k3vf37r3UiasWZGnJCnQrAsiBWktaQl/rr5AC/QixIvf37r3TdH+/PBHPHIaSNo/uEX9tpYtNlCf0IYH0k2v9Ob+/de6xVMLxThYowKVwDGJGJfTpFtdx9fxfjn68ce/de6l0YhWV1gGnyxMZOC0SLqswCcXa/IP9LX/AAT7r3TxVB4licRKZCml/p6lPqVv9sB/sf8AC9vde6ieUPGZizCKMgLCE1vGxNiUY8/U3Fvp+L29+690u9tzhKmGFYfumqQ324cAFSy+O7yryCCCTfk/0+vv3Xuk9l0ENVIZVihnZponi1vH5lUkEAn8D+n5Nzb8D3XugsyWRoaGWQvIRGEbWdOkM0gCrZ15NrWP15/rzb3XusW2Z4snm6GBKnVra8lKJGIkiGkhzp/p/T6f4e/de6ru+fNXVUm56ipxdR9tDUBKc+F2808UGmOWnMLEaOR9fofr+ffuvdU+9hbrqFiocNR4qGSasqmllrBU+JhDa325C/Qg35/xvz7917oGc5jPtKCeoqK5FAU1QjYapUIJAiD2v/vFj7917pK47cFLXQo5pXNbTLI8dXCiIFZSSqAjk3/pxz9R9L+690gs7EtSqyIXjq3Ms04liAZ4ypYsD/t+fyf6/Qe690B+5s1FBTsfujFI94iVAEjorWZnJ+nPP9fr7917oEq/PJPKUMqxXGhmCgeUKLKHIH9P9jf37r3TDVZFESRSLRuRZ4iqxkDgHT9eCT/h/T+nv3XumHM1sIp6VIKqSWWRH8iKlxGdZ0gG/wBdNj9OPzbj37r3SapBUCqgIDM7SLfV6io1X1C/0/H+sPfuvdW8/ETfuIipafB5ieHHTtIkbTSqCrBybEhh9SCP9jb/AA9+690ebe3QTbjxMm4cHURgpNE6VDMrymJvX5Cy29H1IH4/w+vv3Xugh2b17ufaG5GiqpFyOPzYlppW9TrARe08qufSQRdePpb6D6e69021eWxGEg3NVyFoZIZ5sSZQxSWd78xpqseTzcCwPHFvfuvdBNtCnXK7hGXqKGtqaOANS0zyuwWOocX8x/wUc3J+nN7+/de6WG7MnTUENRiqd1mnq9f3z3tGadL3kDj6sp9X+I4H09+690Wir8GKeqrqF1r0eQOytwJlMltaoPxwPz9OffuvdJPO1ujFkPElJHLLJKjEjzws41lQQRfm55vYf4+/de6L5lXlqHkdakuwK3cj0sh4H7l/6c8f4+/de6jTItO9LDCsdRNaKYTxyFh6RcrKT9Pof+RD37r3W8T/ACG5JW+IX7zoA26MiuiJ7gAJEdHP4B/p/T/WPv3Xurv6dAru5kIdtShV49Osg2P+H1+n9f8AWPuvdKOWoixUESISZ5VYvISPI4kThQRzwb/7z9ffuvdMjSijAnrI3lZhq0adcgZl4vbn8fn8e/de6wSZlgltK+VQQiEAFAbkLpH9Ab/n6/X37r3UeleZ/JUVDNcAGRieRclggJ/A/wB44Pv3XuuZhpMoyMI5Doa8hcAFyWKlkb6fT/ev8ffuvdZ6nIwQyrRY9vIykEyIgOmPxhXUOeBb6G/1P09+690lZ64LVxo9VLd3YLGjMREytcSOq34P0I+pt/S3v3XulRBHUTxqkkmsTOpjKg3VSP3BqPH6r2v/AID/AAHuvdPEW36GljaeOaN5J2GlXfXZiRrLKD/W/wCPpY+/de6xS0SuQTKsv1jkjA0hQRpVSBb6nn8H37r3TZWUSyMtOtOs8kg0Kjorp+Bd9QPIF/8AH/WPv3XukXnNgbb3FRVGLzOEpJo5o5Y3GgceRNMpcg8E34PHH+xv7r3VP3yg/ks9Mdy1GV3Jtmsq9tbnrknaISgVFNJUzC6tKwF/6BT+Bbnj37r3WuX8yP5P/wAgOlozW4jBT7swtHC7rW4eCWoExVQzpLYEi31H+9e/de6pfz20c5tyseiyOJqaWsikkpp6aWCVJRPE2lgUexuLc+nk/wCAPv3Xuu8ZS5VBJNCkkQiVDUol1kEQYGQ3Iubn6i9v9t7917o0e3+14dp4ykooaciGopfJ5fV5BIqBCS6jk3Gr63+p+vI917o0XRvy5yWxcticvTZcVNRj6lasUVe/lVo5Y2p5W8r8AqpHjN7g25PHv3XujQ575hbm3/l8fm03I9JPj4JY5YVdYjMZJjJDUPILapFDBSxuQePp7917pdbc783Nmq+GWXJTuIDFJPM9T5JG40iVmLG6kcG/0JP9OPde6OH1pvHJ7pri8GRlpmjAhMRf9qSOWTiZEYk/1/2HP4t7917pQ9tdTdh7ujiTGVdcYJS6xPTmRY2VyHBYA8+lSP6/j/H37r3RX8z8Buw9wSffVte1UtNExqT5Zk+2jkJWTUDf1WGr83BB/Pv3Xugm3P8AAXMxyLTI1VVWWIwAs/EpYJduQQNPquPrf37r3SAqfi1ndtTwx1ME5jgmkp430uImeOMakZubHUTzzz+ffuvdDNjuntr0ePoZZsbl6PLtBTyhxPppZpUZxMxJ5UWC6R+SPxb37r3SpwGUm2e8VJJPVyFSWSOKSRkkW5ZF0m4DE3Df7E8XFvde6E2j+Qk+FwtVVJTZKCKidpoYHDTTXjYiRYza2m+q3+B/1vfuvdZdmfM+iyNdUPnaKrpIBpdtSS1JDs2j9tkva6gEi31uLcc+690Ph+Ve0MlLiosPl6ilLK8lQQj61aByqUci/kELe5F/949+690MOP8AldtvH0okpNyw1U9TAqSQNF41iZbGRYlTkNYDVe9xcj/D3Xuga7l+au34MNWTo4qb0sySMGjVaioUHxm/1EYIBuDf83H09+691rad59wZnsjfFTksfDMZaet+5md5DMNEtVZnW/It+kAMeLW5v7917pgytVkKXKUs9QV/cpoKqlVnJidZV8UxkQ29I0EEWBubj8E+69087uw8ybcpdx4CojjppKMT1FMxtRCqkjtOWgPBIPp1fU/Uckn37r3Sz+NPe9FtHdGLw+43EmI3DKMdk4ZpQaGhRpPCtSqmxHAJ+ouDyLH37r3RiPm38YpoMXRdkbTL5rbGWxwqRVUirIKQyBJ6eMLDwFKknjmx5P09+691TpkIavHVPiJeI+RlZn1WK+RiV1NyAPp/vAsPfuvdGM6Q38NsZykramYTCn0A0hKlJ4tViHLX+ig2/I5P4N/de6tCocrBuGl/i+JxKVtJU0NTMkYVzHQyTRjw6nQ8hCdSg34P0tYe/de6LJvyvzGTysH8Uqmo89hpYoMDPRyLSCCOmZZpYlqUCkCQ3vdjcmwBuR7917pobqGbufPQbhxzz1tZQ+VM/FXmMZBJECVMbxyqG8w0iVwQNRFhY/U+691ZJ1x1PQ7F2/jUqEhRoqKSUzCEahNKRaAs310XIJIB+twOQPde6XuOzUNZUV/2zJBQxPJBDKyjUSg8csihvoVIGki973+vv3XukzufJR00ulKmGeGKONqiMEN45VGl/wB17n1fgcf4gnk+690Tv5GYer3Z15nZscZZ/wCDmOvejcvKtRFH6isaRkWK/X/Wt/Xn3XuqgsnM1YlSrLHT+FG0xvGi8A/QWAsf6/m/159+690ktZAiQMSt9TLckalOngN9P9YWF/fuvdCv1fB93uGniDxmOnLSupDyOCADwT+PVfi3P+v7917oyG4tuZOgkhnqoku0pkA80JJgY3usIJk5W31Xn6iwIv7r3QYdn1tOm3RFT6401Qr5ZkdpArgq0YUgEfhRcWsAQbEH37r3SI27FRVuDx8LUmmp8bhqiV/JG6BmkjMaqRyAR/j+D9Le/de6Y8ljGiLimUmLUBq/tSS6tbjS9yAbn6+/de6hweKSKWNUk1qwLTmVV0qTcoi8Dg/U2uBa3v3XuldgYJPLEtXO0VOZo2aaMo76QAI0BY8CwF7f6x5Pv3XujL1fcVHsnrvcOMxzSNXZOmajpg5VNCyxmN5FH1F7k/Qfk/X6+691Yt/Ix6+TKbu3x2SyPNV0brjqS6tJEsjgSyGZj9Df+lyfzyT7917rbeO4fDi6enroNRk8WsJeNTJddBKCxUXUnixP1I9+690Rv519YbprqjBb5gEDYPIY+koGdEMrR6XaVv0824K+snn+gtf3Xuq46SOop6haQKaSIRr5I2WIs/ka12IXnizD+gP1Hv3XujF9c0MNZJFFBqmkjX7eNXU+FiZSyTiQk3ChrE24/P04917o92xNr05poKaSKKoC6S/jK6VIJV/WRb+o9IFuOb8+/de6MRitnUtJAz0yJI0jxXjgXSTGR4kWaJRxa17km/1/Pv3XulmNukQGJoaeJ1QwqUQxSya/qzaWP+w5/wBt7917oO+3t5YrqHZlZPW5vHUOVykEiUBmIDROkepWkdBcNqNxyQfyePfuvda5XenauWz2fzWQyuXqK792pSkqKOEhahZF0NFqIF2tcL/gAbE3Pv3XugU2numCsxtRJTuy5KgQ+COZFeQRoB6J0YaS1vTcqT+Ljj37r3QuUW+qiHG0OQieoienp1R6SV1YCSWQmQhZtRABJtY/QgcAAe/de6l09VkZ8dNUxK8c4kkkglWo83ijdzIQkDAgWva4F+D/AIe/de6Vqbuz9PFRQYuSfyvBC0vk8YkeTQEMnrPIA+obgfgc+/de6m1G6ayKqpKmtmp5pFUIaZ/H5ZZANF4tHJ5HIuRe4HHHv3Xun0Zuevxhq8lVpSQtUvCEZn1ywkelJFY6QFBtcAX+pvyffuvdJHLboODk8dItIgjllZahzo06lBpwrqwDcfgg8cfj37r3Qt9fborspi8lUZiOkqMEiU7PJAaM1UZdRqFPe5Y2P6rEA/61/fuvdA/2HFJt6ufK7fpKuspaioDwfcyM9kcmUf5qyEqfqbW/2JPv3XuhX6r+SsEeOfFbioVvUqlLokMQQm/7iuWFyPyE5F+bX5HuvdJnsbBCatfc+25WgoTqnIgkEcaTzN5BFGiD6n+p5AvY/ge690L3RfyQwu1FXH7iqZKiseTTLFVSNMiRn9v06+C9jcXuT9eTc+/de6OLm67a298dFlMdUvGHpowxADP4tLKkQTmxueSBf/Ejj37r3RSaqap2tU1lHElTTyUskhWvlUr4GUmaGZWf03fhAOQLi1jyPde6FjpX5O1cWRjw24alno5qnwLHJIXjiWwQssovx+Tzb8XB9+690fOeqo8vjv45h54p3dXnjeCXSGKrdkZUtyDcEn8/7c+690G0O+MvSEVNW89MItY/ZkkZrlyVXUTbmx44H1/w9+690P21+62jhiaOoaWV0VUgqpF8moKHLkk35vYfj+n49+690ZPavcmLzFMFyKq+tREY7jSjAaQeP7PB59+69041+0utdxVk2SWKOmzFVTfZiqQkOA7koVZGvZSR9f8AAf19+690UDtH44dwT1P22yt3GpxnmqHpzUyyx1iRyG7wyMnHjDXVVv8AQC/v3XugNynUvfXX0EUsOHqdy1kMckskkZeraEOC7/a08zqpNiCBfjSfzb37r3QRYur+UW2s3Jk3weeyNKtVFXimmZQ0yxIImiZI2QIGHJRQbXsDx7917oaqDuDdWNrWy26MbkqOJWWWfDrjK+nCGWVFKsNLwzAa7qQ4Y2uQbn37r3SVrvlLi6vKvBS7UEtJJPXCpOTyNNj6pftV/c8NJENYW1ralAvcAWI9+690J21JdudgyrI61+3RLCk9K1dGJaWpgYBw8cykcW+n0P4NvfuvdKTM/HbK18Ej4vK4usgqbOskrNAF9QKrpuQrafoQOf688+690S/5a/EPPVnWWfaerjlWDHT1cUEemoSQrCXN2YDkfTVYcX+vHv3XutMX5E01TQ56TBDQsmOeoikhVr8U50soH9eP9e/19+690B+0BUwVSGOUrE12CqTrVn/qoH9Lf0uPfuvdHX6c6irt2TRVpD1CysnkVYvIiEyagjueeVFyfoCLg/0917o8uT2IMHQ02Nx0NNCyxojpHGHYrp/cElx6jfjnm4/w9+6905wUsWFw6CkVyQHkqFpz4yhUs1nHFwbk8e/de6JB2JkchV5WeSF2kBqJhFHHrdGOrSwYH8jm/wCL/jj37r3THtZDHWeauglmsFRVdCya1Q61QN+L83F/6cfn3XulDm8hdqdMfFGshcqXa6tydViL/QDgD/eCb+/de6aclksklPTQVUrSUwPkRFlLRUxe7XEd7hr/AF4/2wHv3XukkuWkeZDV+QBZGQSDUodL/pNrXFrXB/1r/X37r3R//i3isLuCVKgDXVwyrDTQRoQ7yykhCFbgi/8ArAC34+vuvdH6zG0JME0v3VJJSVMMS1AkVw6PS1ADho1XgFTwQbfkixHv3Xug9XK1BqdEhcw014yGS4ZA1yTfi4A/2Hv3XunatzUrEvBKogWOR6X031sgBQSkDnT9B/t/r7917oM6uTIZSaZKx43ckp6bKWAPMbAC3AAP9f8AH37r3UWfFRmOFfPphb03QlCWUXIFjcAfT+n+8+/de6ccdCjiSQqRTU8mgh5fUVUGzqbkgn6/19+690plq1mppPJCrEKY4ZiqswjcWRbkct+SePx/re/de6ZKbH1MqxQPTTzL5WQyzxgFr/UC31tyAf6f4e/de6U9FsaERSVs0gjeCWFwiep3DNqZbi4AA/3gfm3v3XulS0dIzQmBRCYQqkliyRhfTI7Qn6ggXHHH4vf37r3T3T7ZMsxqEdVgkXUJ2AUyA8aUjfk83/x+nv3XulfjKSioWCQgRM0aKrBkcSvfTpkjJv8A7a3+Pv3Xul3FjqY00tVVz6JIoNcUKQgCZ7nUpF+LXH1/Pv3Xun7G7T2TWUT5HcFXUTOhWSHHQD1Tsyagskr8AIeGAPP09+690C279kbdy61Qp4YkALvHGIiQCTdNSqPoP8D/AI+/de6KZuXrGpjlqTTqYwZlaORgypoFwyxtb0/635P+8e690k6fbeQo6yKlLmOYN5YlAbU8dwzEj+ptc354/wBf37r3QnYSWSCoieWQFnGiSCJjZQnL6tP0Nxz/AEH0Hv3XuhipsvjXxUaxEUlZE3CM51Mx/MhH45PFifyPfuvdJ7I10tfVUtTWIXKsiQu4RUMKKRdz/aF72Nv8ffuvdY6HFeKqgloo4KqcsTOpIB8Xk16UAP1t9COf8Px7917oMvkHmYosZDGxmgmlssqtd5I40QAaSbX+hF7f6/P0917oisFBWU4mrqMVFTrkaSdzGFZI2b9bFQeLj6nkf7D37r3QkYWsqKOqgrZHd42iV6d1DLGk4I1hyeebfQn37r3RmNsb6yEQilijhjLKGWNwC7yIB/ab6X5/JHHv3XupuezNbnIpA8GuVZNTJFpCozLfRrX6jk88/wBPz7917pH455qesWnrlMb2WPklIlkLFi5ccNYWuT9ffuvdBP3BuqTb2Fy2Spa5YHMM8AmVgwdACCpL3uObLa1rHj37r3VKu58jXZncFbWSsX80zyK6EEnVISEJNx/U8Ae/de6eMbFEYkQFg2ltWoWBe5GhiByLgf7H/efde6WGG2tkaqaCOJSmt0ZAGcu5uWQgDn/G54/2Hv3Xuh02fsLcMNZHKYWyEb3hrcfUQmWExyHRr1MBotcE8+/de6WNR1hW4unnyVLtYzfbS1ImD0sv27RyKQFp9AJ4IPP9D/h7917oCqOam21nA+Up6uOJq5WqKJU0SGm4EkSeW12u1hcD/W49+690dUdo7QyOBwWHraBY4KJUWipsgilzAynTC7KSbH8qD9Sf6+/de6WO09w7ajlfI02FpIKTzapSuqWtiiMYi0U3puF1X9J/FgDYW9+690LW1+yIKOtfM0dQuLx2KqTPQSV7Bqn7iFQiIi8XUEE+Mk/WxBuffuvdPe7flVgcziJ8dF9rmqiii8bRweeop0lljVBK1PEAomaQAFbEAL+fx7r3RUakw7vyUlXlVWSplYaIEjI8QUkMAEsPyb3F/wDbe/de6eqXFV2Nh1SUnjhYmKBkjHC30sB9PqP95/Pv3XunaJR/DlqZI1TwS6YFRVJldmsC1uAB9f6n+o9+6901wVZlqy0c0qhpTr1oI0bRYsFRv9SeQRz/AE/x917ruvWq3DMyyVUUumyU7y6QNJNiGC/X/Xv9eTwPfuvdIndsE+1sHU0bvAyVChprFRJbk62JHI4I4At7917okmahTNyZKeSaCIQLNJ5VKJGRB62uWIuQCCQOT9OPfuvdA79zTzCORKcT0qLJEEkTxwTuTzO6f2gONChuCDckG3v3XusSukNMKeLQiqdSmyooZjydNhY8gf0I/F+ffuvdO2OV4ozUyeRdTkI1holkRLmIGx/HJF/8fp7917pUY2qWWr1vAEZlLuouRrtZHTT+eP6kD8/X37r3QgNUx1EcAjDG8IuVJWzoeA1j9QQTe3Nx9PfuvdK2ikqGjqWlbyNHDGyU6TMF1FQpsv1NrEg3+pN7/T37r3S7eGn8WNnpwsVTMAJ4FQ2QLGAJi8moAEg/43BN+ffuvdSXpmIdpG8UQCGRYSA0lTq9Ekf5utgRbgXPHv3XusuYpaZYkkmaYyt4jJ4nvMo5JLH6AkfUfS5vbn37r3TRk2SajhiSR5kjjd2V7hASLRM/Isbrc2tf/ePfuvdMDVlNUxrEzKr00WmWbxsBKeFBj0sPVxa1/wAD37r3TpTbkioqSegpTNIrxuIpBrMiMqh2kmAHFieF4IBB+n1917phqN0VM8EsKVFUdcfjk0u6BkbhkK2F+fyf+Re690mo8dl8zJNS0kDwwsFh+4kmYKAo1nWDe4+h4I5v7917oPN+0mKxtCaMTBquKTRNJE4dXCgXCqbkAXP5PPN+PfuvdBBCpeRW+3KXB0EsCDGD6SV4/wCNfT8e/de6cgJY2DI5YlRc2tZQSdIC2v8An6/7c+/de6eaWsqYgIo5LeWwb0ghlLC4IsTfj+vv3XusxM9Td1ChkZ9IIQh/Gbknj0iw4/of9f37r3Qr9fYps08Jq4JPBUt4lRWCBmtoBF/of6/4cfX37r3VlHxs+PjV+7sXFNFRPD5YKgyxsXBhKnVFYf2lFj+fzf62HuvdXVYv48rgcpg6qNoKbGSGDWjyKNAlVX8lgvJANrW/H4v7917qx7rLAnHVdBQ01QJIqenCxSRqULxkANJobUAbg8/j62/p7r3R/wDDUMcWLilZlRRCrFvGzFndPUZFX8gfT/ern37r3XOoCTI0TxQtC3BLhivC2sjHgEj6jSSbfXn37r3RSO/eucLubbmQpWwsNQJoKgqiQklpyhjQBpA3HpsNIABv7917rT4+dfw+yu3MxXbpx2IaiimknnqII04ks5ksEC3ut/wSD9APfuvdU95PBS0ZmSfSajz+IoIizJZgvhAJ+pA/pc/05I9+690uepduSZjc9PRSh4nMsEFMJI5lgjqpW0oKg2NvyQARz9QOL+691fZ8QtkZLYe9dvU1SabOR1kXmQR1D66dzbh1gJFgALD/AFiQD7917rZl68NTh8FS1ppmqhJDDJ4oyREpMQIEiqBe1x+iw+l/fuvdKjIuc/TzJTAwVSxMgKggxhgSQhYsPr/W/v3Xuii9jZndGxI5JqmjSeBWmfzia7aSSWDJcW4PP0P5Fzx7917qqztzsPK753K8VLPPBRxGTTSB1WKVmPrUpq+l7WPB/wB6HuvdNW3cZj1hArg/kiiLRxM5BjmkUatDFm1H6WPI/wAOPfuvdCjt2GjhCgs/idQCAI53jKXKhS3IZvzb/Dge/de6WZoIFkgm1yeNGQot2LeMuCUZSx5ub8/n+g59+691kroHpw80LD1uV0tby+OX02k4F7fUEAcf4+/de6bKfEpM6GaZo3jXUxI1BFuW9JU3Fyfz7917pZbfxkVTPFTLL5xPPHGhkkeNg3AB8h/Sv5uLD/EWuPde6E7ObckwNEair8DrqUU5heOQgqt/SHNxYj83JP0IHv3Xug9ps1U1Ot6R4ljpHDzu0yQzMCdLIY1NnBsfpY3/AKg+/de6d13TUtCaaczephpikdmVV5CgA/S/14AP+39+690s8VUQDHozSMk84Y+JRqnAU6vSFNz/AI/W/wBAbi/v3XulLT5IUlJWQrCySSBSQNP5YWiKsTb/AFifrY/g+/de669eXiip6iMIdLpBHGoiMpYckSfQfjn8n8m/v3Xug3PXGIw88wiNQ1XWPI0hqZml1F5NQbyGwupJH9LHj37r3UF9l0tLMJGf1IS55QxhG9N3H15PNxx+D7917qdNTUtBHFcJKsYGhotLEhvUDIigf0+v9P8AH37r3SqwG4aVQgpyVcMsNpBeGRSp1FL8Hm1wPzz7917oecFm9SQQsoJZE8kkrjVZT6PHe9uCfoP9cm9/fuvdCpTgVMASP9x3UeNIyNTMzjU3HPFzb8/19+690FO/+tG3GxURxqspKzo9maP6KWFvqRfUf8AePfuvdV59sbHXrLd5o2qvucPI0aS11HG0wjJ9YlQvzYXtYe/de6EDYO4MNVtDHSSTtTxoUaeeZYkk1/2gh51fUabf7a/PuvdCHlQiq6UkjSM/kBFyHKSDWEeM6tOn9RbV+ABzb37r3QQ5jF5qL7gx0n8QQKZEmkh0CGxt4kNyDpBuLjn+htf37r3SUo9s1JEjTw07xVchZo44VEw12Lq5tcqx+pXg/Tn6+/de6fo+r4K6mkSpoaYLUEq5TSrKLaY5ET/Ur+QB/W/9ffuvdE/7y+PFVNRVKR0clzLbzBFkieMjUkgJ/SeCFAvzfj37r3VSXaHWmc25kKsxCUwRyNDJCdalgGDCyrYcWNwBb8/X6+690EuE3nmMLk/BMs0bq+tpJDo0mAARWIIBsLn/AHgHge/de6PHs7tvK12LhgxuQkbJyqiyxhwsV1QryW/p/T+pPH0Hv3Xulzh9s7iyMy5mpqDMao+XSXVo2lD2KBQC3AY2N/8AHn6H3Xug+7Q62yWXx0lfQwS0mSgMkaSwFoKieUMVVR4+Sthc/wCv9effuvdFgbpbde6lbGy46V5yVjMmhtRPqvriAuTyfx/W/wDh7r3QWbo+IXY2OjWSmwNSynWwfQ+uRUlIB0tyLC1xzf8A1/fuvdIil+M/cQed02zkfEqagixMjOCL6kHFwbcX4/1z7917pUUXTvemHWKAbYzUdM3kMYs4MhmXSyXS3B/UBcjj6e/de6w1XXfbVOGlyO286sKhQGFHUEyEr4/IGA/JsCwB9+690m6vaO6sdJFLX4fJ003l/cElJNpIRjpXWfqL6r2AI/N7j37r3Sn20mShr6ZSHEYlaOoHjaN0AU6rMw4HI/23v3Xuj07d3bNidrU2BlhaZPAqR1XkDOqunlVZGbVe5I9NwOAeLj37r3QBdjZGPMPUwyvT4Wnp6OSplbwqrVlYhC38cfGqWwCj6C3+Pv3XuiS5FQ2UqNMzRtFJrMurSTdr6Sv9R9bf4jn37r3RmOosRksx9vT0NTI3kmREgsWM2k6TcgWB5tbi/wDXj37r3R1Kz479qQ7Jps8mIjSjarnQV0b+SpnmW2iDw3N0AFywvySPxc+690Hu3tg9iQ5Gq82PqPBFIHDRq0Tcc3jtY6rk2+nH+8e690KuO+Pmez9VFVQrWSrUqZZjVljI0raQ6Ozfq08Cw5uRb82917oVqj4PySbep9yv+5JNK0E1GtPaopSzWVD/AFc/U2HAsffuvdN+3PhNDUVYDUbU0flcFahH/UmkqASbkvf/AG4/1vfuvdGg2Z8S48HXPI8SpTxPGQJI7WvGNUcS/mxH1/Atb37r3R4+uNi0205aZhC0VgpLldWuM2tFGWHAFib/AOP+3917qwDZGercdSRfb2/eddAlDWZwvBI5A+v+H9PfuvdCBR5KvmmMrMhiDEyoBcWX9ToRyDf6D37r3SqpK5qmNliZ2ARmiJBDlrkovjfnn6X/ANt7917pZbTqq+iM8zNIssdPUSCKRA8evQSVZz9VPF/68f09+690CW5MRTbnz2cizW0444KhI6aono6pqeYpMoeWvp9PLAseQpv/AFBA9+691Xx310J3bsDPzbo2LUV2SwENRTHFV9I6PX0FG4JMFdj1I8qqDb1c3Iufp7917o03xl7/AN54LCnaW/KPJ5CrQCox9VPTS0UhWQ3ennWX0Bl+oOrgH+nv3XuhC7V7jqs6aCkweGrIsxJX/ZxtFIssEkyreFxPFZSLmxubD/X9+691nwVb2rU7Ul2/uSmbHTNUpUpUGQM7KSXjYyIQ5W9tVmB/23HuvdPWz+tt2UdauYpdy09XXaXNRT1UjV09QQxKmKoc+kfi39P6/X37r3Qn5Gh3Pmab7eXE6MkHQmqlj00+oG36j/S/0H/FPfuvdKBKbcm3cdGMnV4yGjkjOtUijE4UAcRTfix5t+OP9b37r3SKh3hXz5Q08tM1TBSa2gitExN1sr6mtquPpx/gD7917pyx1VJlklnqXlxkgmdjHK2g+O/oW30BJA/2HHv3Xus8m4qXGxzzA0+QmiYJIYw06woB61lVfqbfkf7H6c+690ytuXEb6oZcc2xoKyhUGCSmktHPN6tJZIpLNy3N7kjj+nHuvdB3F8e9gZbzvVYbL7dlhqHnpqZK+aamiqJU0rUqGJszD6i9v6c+/de6TMPxjpsZUtk6TcWWrjNrip3FUv3EazKysFUG4VRbi/J+pHv3Xuuf+yyZbVf+LyafD4bfZ/8AKH4dPlt/x31eq9tH5t+ffuvdf//Qsslq5Kl7TWj0RHSCpIADWsn9B/W359+691OnXV4AITBCsQhlVLAxq4D3Q2/tAg3/ANib+/de6wpINSU4DVA1K0ayOAWbyFQBp9V+L6vrz/rD37r3Qkb0ocfGmITE/aM0VDC9QIEuYKqWNUMMrt6nKkM9z+b/AF59+690lEpPtpYpZlRpo7PpUAApa6s2sesH6+n+tv6j37r3WCqyFFN5ahlYvCAQiK6opcW8ug/UXv6f63J+p9+690nP4qofRpZg6FQy/tkT6iQGJPClfqLcH8c+/de6l47cEtBUxy0s7GSmPlNIrs/rjW8jyavoPypH0P0Hv3XunvOb6webkirsrRmjkhplCzwuDE8mkFZqqMH1cEagR/sP6+690XLf0mQxlSslVNEIanRPQTQyqI5oJfUojEZvZQfzYXB+nv3XulN1HRVctJn95S1DOcZR1AgQqsiloo7pIhPNyBf6nn/efde6p7+X3Ysu+NzT1WQrYoJ6dZ6WEosVOiEN4w0if6tmHJ/P19+691XU1LHW13jqqlat4KdzBI7EaCSSwZjxwSQDe9rfng+690id0UtFlpolhyEgkpVWGpj0AwP6AlpZWAsb8Dj8Hj37r3SSyWCioKWk/hcLhhKFq3WTSCguGksvN73sT+LfX8e690Ge/wDPPQvJNIqr/kwghaJAzKoiA08WH+v/AFN7i9/fuvdEX3luOeqqpIVcj9QZjHY2ZQQp0/144/rYfk+/de6DuOvRGWaZTJ6ykt0sPqLEj/Hj6f48+/de6wTVzfuCn1AO3Ie9gTyAgYW/437917qCTK12MtwCPQpOqw+vJ/3jg+/de6n03m+4gk8bAXjDAk6muQBp1cn/AGHP09+691ap0LsOm3HgKWX7dVqnghgES3jqtTHSs0bgXJU8/wCt7917qwjY2G7f2FRRYyvpsnuPDyM0tGGsAtOAdHld730LYhT9TY+/de6G7HUm39wQwCrePF166ixZykkk9OC2lvoATwCB+R+B7917osnd3TtNVV+Pz2IeH7FC38WpQ4tIZJD+8VUkGxPLW4/BB9+690iM3ndnbJwaY2CWJawUzPUzRiN0DvGFhBP+qB+puDb+nHv3Xuiw1FVmMoamuitVU9mjMqRtpYMwZaeP/Ej6n/iPfuvdZ6uhxWFwE+Yy0IjqJIvGmPkBUI7yEIxIP1J5H+v/AF9+690U/eOXqc/O9LARTwwudBWRiWsoXSbD8gc25t+D7917pI/wxqTxwCRpvKDqc6dHpXW6oD/rkH+tvfuvdJTJEU9U5R7FW4VGAW4uB9Pr9b/Qf61vfuvdbvP/AAn7q6qv+ItYah41ePeFetPGgv6DDHdpOf6i55/4r7917q/b7fxSwtFPE51XaMDlRYkoCf8AkK39Sfxb37r3UPJsz6TfVILqoNgAL3QK5t/sf+Ne/de6T+QqpqandzNGa5o3EaPMQoULpBA4v/vA/p/X37r3UHa+Nq3WSsyM/lZv0L+kJqv6r/74W9+690pKmdSXRNK06MBUf0dl+jAn8/Q/639ffuvdNVTXTzpHRY2OTTKzRysl1kA0nlmX8C/+29+690wV0dRDB/DMczfcuRJVygky3I06Ue/AH5Atzf8APv3XunbA4vxqBNL5alSNdRMvkGtW4Xn6lRx/vXv3XulZPJDRAfuGNYyXlaQnVJM/qTR+ACCOB+ffuvdS6asWVkkcloXBdkcJbyA2FinP0F/95PA5917rnUMGklaJo1hMYeUHgKoA/t/lrk2/239L+691AlqmOlYYpAb3WYAMNJPDLcfX/H/iLD37r3WWjDxy+QoWLqyyl76GbR6iT/r3/wBf/W9+690706GdmlkmEcCLqkYBdWkgaCOPr9Rz+P6+/de6gV2Ex2VhNLk8fTV1LKpRlqIYpg0IYjU8UoIuTyTYE3/px7917ome9P5cHxA7K3ENxbk6e2rVZp5pJZa6OhSGKSSW4Z5REAmqwAPA5/1vfuvdFu7T/kd/E3dRqarZODpNnZeeKRTTjTNjWlaEAPPGP0oL6rXHJJJ9+691Wpvb/hObSV1LVUVH2zR0bu09TjWgxmsU8jkuaYWPqTm4IH04/Hv3Xuikdjf8J2e8Nr4P73rze2J3dkYgWekCtRHSRdEvIf682uDf/Y+/de6r03l/LD+c/WldVQ1PWedyMNGsk09XjEeqgKKoDm6XJPB4B/2H09+691N2L8Wvml/FKGhi6q3lTtNoMbz42qjjeKQXDPIRaxvYAng3N+D7917q2zpH4X/LXZtHQbkzu08stbLJFL/D44vNNTQxsWE00bW51arg/QWIAvb37r3VnnVeR3urQ4bfXX+Tx9RRIkAnFJIUlfUyq6yBQoBVh9b3/HFvfuvdGxw/VOWzUc8sWHnpaesbmKaHwmQEBTI5/PA4/BFj/r+690z5/wCP1VR1lNLJiIXHiZFkQa1A/TeZVUkH+n+FvfuvdImo+NGNrYJI63BxzRTTyOjzU4b9X6liDC4N/ofqRb8/X3Xugw3d8U9vZCklmp6eOJ6SMBKSOHTq8JGmHUOCTwb/ANb8249+690HNd8OdvZA0E80cUApWaQqYvVNKU1G7x2J5J4Nv9ha3v3Xuomf+F20s3hKigSBcXUVtL4DVoNIS5PqdTcaiPoRY/n8+/de6atvfBbrDamIjoJcdDUVVXIkQqJ40knrKxQHEvle4WPmxHBJ+nv3XuljL8KetklnEW2qemqqSMEVtOqQ0zyNYspU/W/ABH1PH5F/de6TdN8K+v6KreoyONSTzrUaG8hAp53UqHSNALcEX+oP+I9+690ULvT4RQiKVsRTpJQBJJ5dRDOFA1qsSMP7XAta3v3Xuq6Nz/ErE4qknrqfBmCslGlkeMLLCvk1eVfwbWvb/X49+690Q7uraVRgo44JIhJV0c8miqDBfPTl9AhU/WykcgWHBP049+690k9m1MFZQVO2sjK9TDWRKNQmW0FTUHTB4xYqVufVYcfS1xf37r3SO3h0rurYM8WYjx8uSpKtBV01ZTwySwRqJmifWTYBkKE/UXBFuLW917qwv4rfJ2m3Dtup6d7LkjrKaspJoceahfDHSUUdL4li/dYnUgW68k8Hn6W917olvyn6jotqZ1s3tmZK3B1waqopVgLIysASqsOBYcG/5Atyefde6JtQVFY1WZ40jR1QN6bxlShK2ABH0tzxb6fX37r3VnXxt7RQbRrdr1kwjnWkmcTuzOzJ4iI4AxN/rYXvc/Qnj37r3Qab5yuTyiTzAhp3mli0IoEyqjEiQmUHmyjkW4+pPv3Xulz0dvyowVYmRpMfUvlqCopI2anndBkaPXeajqkisH4WQ6jyAQCbAAe691Yl2D3NiMxTwRbeTTLNSrC9PHMpmp5lYiZpVUkBmUa1FuAw4BBHv3XukVgNwZSvlNPUU8SUx8fhsAATANRmdzc6tABYW5Ym4Nhb3XunTcnhq6CSopaZ1edkgdmmMsc6IoVVBtw7D8C3+IN/fuvdIfa+Nlr6nJQ5VojhFveJFCyrEadYKtqiEggkHhVJII5tc8e690Q35g9IYnbLY3eG0KVIMNVo0FbQQqwEVaz3aZy9yA5ubCw5JAH19+690QePFvIGdFeVlZgIkjY6bmxC6bE2PF7D/H37r3Sw2VkTt3OUlVPFIsMoaldQHWRklI8hNj/QAc2IsCLAm/uvdGzTLU+czdG9OgeCSnEJWpmFQ8svJaWMi4IC8f04sR7917oGO+ov4XR4qGCnZRUSyF3QOiMFdjECCbcc2/B+p/Hv3Xug02hWRRUsafcRCZU1RQXAYrcq+oMeCT+eP6/U+/de6U9Fm4sMcrJHTU09XX0ktNTCrAnEJYESyxrNqXVb8m1vwR9PfuvdB61eIm1xeIyMuhtScC5P9i1v8Rx9PfuvdTKbIVZDNJJEixAMtn0KxA/1IsP8LW/qfzx7r3SYyuSny8yU087NGzLBKVYsYVcsUdFXk/QCxuL2HAFh7r3W6z/KJ6PoOu/jLiM+BSU1duOghzeReoRqeeWWUSPErfQk6NItwB9ABb37r3VgWb3dLS09DLUyKJnyEa02uQrdIBqViSdLAL9Qb8cG/Hv3XujQZumxfY3VNPjqmKNRLRyrGiaZWlnjhLU8sJH9GNzbgG4Nx7917qlDP9RbrXcdXT0WEyFY1PWywkx01RJHKzIEfxrGovZAG/VwbgWtb37r3Rpem/jv2Sk9HPNtuupaZghiqJ4WgvTavSQJLsTxdr/jn6ED37r3R86LrLJbIRavKy0bI4p7yvUKI4llsBHZjp4PIYckfU3Pv3XuhQpDT4yACqyNIJTO/jiWSObVCEukjxq4upH0Itb/AB/PuvdY6XdlB91Ik+MrIY6CmkqHrBTD7VoTqBn8qtYfTXYfQEXJt7917qj75t9zQZ3IVTGqNRR+eqhpY4JkkMdNGRA5lU30vZLpz9LH68e/de6qZ3DksjmKaZKWGeTFyVAaJpHYy+VQLk3tY3B5FhawuLC/uvdIrE5lMPkWx9PFDE1Yg8hnfVLLMjCVn+pYKGuCQwv+TawPuvdG52th8Jl8XHVVciT1cUCTGlU6EqnuZJiFIvpubKbi4sbfge690vXwFRR41spAKSKGRvEKARkzBZbFHjqeAPTYkNz/ALz7917pibAtm4WnoJCKylBM/j5PgjSxSORgSPpYlbEn6fj37r3TFUzU9VRRQTJBDXQOViCaY6sMjEksQBpueRbk/Xk8+/de6YId31D5RNsa4ayUxBo4nKzSF3NyZQ/pWwsARyQP9f37r3Qww7H/ALx4rJy5GmoBNjoUqIaTyRK2oRsPMrOebEi6tcG1vfuvdF0pa+rxOUraOOOaihMjwRfZzyJDKAxIaVb8BfobcE3NuffuvdDlg9643L4WXCZWoiqKilEYpKhmieHheY2cG/kBPpX6fTj37r3RX997dzm08mlRTxVbUVbK9WhSQeNVcB0RHkN9ZBuFFh/vJ9+690ZvovtGgqsbPhNz5COGWSOnpqWhqIUaRxIP1OACNQBsW+t/95917rvsnrhMBWf3hxcrVFFX1BLSiKcrAhk8istzYEW+osfx/gPde6WXWffFLiMtj8NXzyrDEyQzpNM7tI/pQSNqJHIt/T8k8m/v3Xujb7/oIdzYtty0DzVuMlpV88NIAy61iCszIh4H0AHH0Jtz7917okmYoKrGmoq8Gs0c0EtQ0qGJxGPHGBqha/5Ykn/Em/v3XujIfHb5AVO0q6DCbqnqZo6gxtGsz64y30kjAkuR6bn6/wC9+/de6N9vcPujGDcG06t4qGRDNNEkzHQ2pgFSC5B5ve4sfxx9Pde6CKj3FkNu0bNXmWoqJoyscjTSxPFGPUZNQuLi3A44IBHHv3XuhJ2h3M8QpQ9clHFUXjEkzFpHqIl9AWEXsHA+v+9e/de6FzC95V2JmlnnyIl88sTRBGcvGpsSulr6Te/05/2/HuvdGywvddTT4amzD1Uj03hE8rF1KxR3vKJA3PJHN+ffuvdDD1/3dtDfkTxPNAjoZAWZ0WUggxgoG9WoEf61rG/v3Xul4+F2vk1jCSU8boS0WoehCxN1hkT8E8kH6n+lufde6Rmb6upKiR6mOKCoSVZTKohjeOS6kLH4/wA6hblgf6Dg29+690SfufpqgzeN8WD21hqLctNVMkFbksShpzCT64WZRa/NgTY/7G/v3XugCxlHmeu5qDa+/wBLvXS6sbFtyR53oqYtphkYAkLEWP6biw/B/PuvdHExG5qfbuOirKirlSlMKtHSupaT9qH9ubU4JPpAuPp9eB9PfuvdE0+RXyuoDtvcmNjpJpYWx1XFJLK129KFCqKbiwH1AsP9jf37r3WjR8is/DuHtHdeQozHHFNk6gpZ2vokc8c/Tj62tzfg2ufde6TPW+3K2pdaj7OacM8Y1qHZGDGxUMP6AgfU25/r7917q8/43bOhxuzzkKaiFLIaASMkg/bZwdCl5CDbm54t/vXv3XunzcG5cHQ1Uq5KBZp0jaNDCsegy8Bithf6i39fybe/de6CzLyPW0kwpGC0lTMwUnSG8jcIhC86T+T/ALb37r3QD5LCUIyANckagSFZ2hjZ3jlDBQY1HBVieTz/AFPv3XumyqxdFAlRJRIs0MCtUTPDbVFEVOuUEG/04IH1/wBa59+690DVdnaGKtlgkZTTX4qAqLKEDeoFf6jgC/8AT6n37r3Uauo6Ksm+5xE33NLOkYvOdMhlY8xqATwOQTcWH09+691ErsPUGeanGifwxCoaOnBlSJdP0DAX55+ot9ffuvdHV+KUWaoq+ObD3hlhkBWWWRD4p1JtcEWI/AvYfj37r3VgmbyOdngArquevqpIGFTLI4YOxe2h7Wso/A4/qPr7917pCfYZCKYzzoNCxMWDKZGYPyqoh4a30/x/r7917p2loycdCYD9oJYL1BqIgyI+om8Ci/qNuQAbfU8Wv7r3TRJtqtrFijxMMdRWTMFhEiNGZCy62kRhwPpzf+oHv3XukRJR5GhqKulqIjHOsjqwBv4ZNVm4FwP8R/jwffuvddUEAgjamipaiWonm1CZC7JEACbyJY31c2I5H+29+690t8LgslUqHmGpUZZDGbq0QjfnUtr2P15Hv3XultVUNZWlIaZoVamkEqMCI9OpPo6j6gW/x9+691No6CvMQjlni84Vx4wVV3uNOtRf6D+o4v8A63v3XupVRioMatNWVbeOoRBaVkARXZAoXTwGB4sfr9TweB7r3T3LmIpIKMzSjwxMpkMHDRuTdQE/xH6h/wAV9+691NmekZQ0UgRpmWR2PMraTrP49JuPx/gffuvdNma3UmNp4WWtUao/EsGo61uwLNITyT/h7917pmquxdFBBUOzRwLE5hdQbzvbS8bp/W/9ffuvdMqdrSVGj7WFFfS/nRELOYyCAUPIHH0Hv3Xum9N+YXLKaeoOmWBiBGTzKr3KhiOCVJ5+tvfuvdJHPS0MQerpSGqFsksYI8ksb2voY/6kf0t7917pOUNZTiQsjIrX8jJIONP1e9vr9Ofybjj6e/de6zVOYhaeZ0iFRYxtGIbs9yOdIH0BNvrxbj37r3UxK2qr5Q0ySCI+NSbhjHYEEJEpFrf739L+/de6EPbFVTYiRqsaHpwQJ5KpdUsYVvWIib2/I4/3q/v3Xuiu96bzwu6c3TJQQkvSu8cziQFJ4luFAQcXFv8Aef6Wt7r3QUYelqFLTgP4SXMlMUULIFNtB4+lr/7zz7917rurppqqADFtDIFlvMoAIhY3uukEWI5+n+9+/de6EXE1+cixUOPmWFYSVpxKkKvVWkGpJGlH+sQP98ffuvdLvC5xMQkEk8c1TKs3jmhYB1lUiyBo15sf9h+fz7917rPlqjCV1KZvuglU8kwmx2hohThjdRdrH/jRIv7917qu75CbxgqDPt6nqQIIGdZohYrdrghSSbD8j/Yj37r3RRKTa1NNLT1kUlOojkQosouZXJ/tJ9bfW5+lvxx7917oXtu7CxIqkhrvHOr3nKwRqSJZDrRBySPV/t/rwPfuvdGh2L1pJXVqVFDhRBRQrGklVURXkLx/VIVP1Jva39Pz7917o2eP6pz9TUUeNpaGkxNJWKkqSTBErKhrWZpPpZfpxx9OL+/de6sF6p+O23/4TSwZ+Sgq2eMakJjAIEd2YqT/AIn6n63/AK+/de6In82vjP1vtd2y+Pio4JB5JNNM6IHaMFihRbXP05+p/wBb6e691WTtba9LkM2ZqpEmpqORJFWol0JHDEQ1luSLC35v/sLH37r3Q75+iqqWGqn24sUGOnii1vjAZGdHUpYWHFmsWPP+t9PfuvdIttj7337io0ncQ4WlaFZKtDpZpoWInlaFLcsLgsTc/U/j37r3SIydPSbGEGDxNUwkqAYqoSKC6yrdWlY88WA0/nj8nn37r3QjbPKWFSkjySqI4WJ1sSSOH1WNrnmw/PPv3Xul3BHXVVRT0zSgRRa1qHdpGihYNe7oxFyb2+n1H9OPfuvdKPKYzxY6nSGq1pIRGsCqUEisSfLJ9foeUsQQLn8+/de6TVVtaSIU8q3DkCSRxKdIGqzqoXm5tyebj/Xv7917purXgx7mRIBEgdYnZS6opHLMn+v/AL6319+690FPZFRV5ineCjaWdpIxTrpZDbXySzf0UXJ4/wBj7917oo1ZszL7bqa3L5LKUcVI9M329DVKZYa6OYGKRvFpIvGVuSOfp9R7917oMsi/lnmWV0kiUnwpCU8UF11RgKoHJH0/Fvwbe/de6ZKhIxKV9ZDAMEc+rUf7LEAf05+n+Pv3XunWGWc06xu/+Tq5ZYTpJEgF2YC39NPv3XunXGyzS1VP4phAqSLeR1skmk2VWAN7G/Nv9b+vv3XuhuxVAhqI2iCVEZh0pquPLM/rZVtYAcixseOD9PfuvdLrFUGQnqoIqXFKtXIxBg1xykxwAStYlhdSL35FuTzcge690pMrXGfH1J8cUM6qIiiaFdNF18ccikhiDzcAfUi35PuvdMmDqsg8CTVFvSkxgFQWV6hk+kca/gJfUSfrew5Hv3Xun7H1FJVw5B8gsxrnjiNDJEyGlku5+5esLm8ZUWCWHJ/PA9+691AhxNDXLVVRndYYkDNRPIyxMwYRKHl4uCCDpA4Fv8R7917qTR47DVUX8GxWumq9emplqAHAAkJEcXAsOQSw5P0/Hv3Xuhg686Epc5Ufa1NakUdQJLzLNpYqyg3Jb6c8WsTa3Pv3XujXU/wy2thsY2Vqq2mnKwxv4HKFSLAgre7XP9P9b+vPuvdE47mo8FswVlFiI4YXpzJGsNPTsZZNK6S7tYAX+lgOLfW1re691WtueunqcrM0uqOxYC4UBr+tLA/Uc/4H37r3UehpUnWGOGOaar8niZEILSO/KeK/AAuSb/UWA9+6905LSGN5fIzt4jot4gQCCVkXWLC4b/D6c+/de6405lp5kqVKBlY+kWYaSSFDav8AYf7H37r3UqCrBlCgEa5JDKyBeLjUSLC1ySQf8Lfnn37r3RhesqN6o0tRHKgERJRDIFIlb03Ed+eFB5/N/wCvv3XurpPhljq9c7i0qvJKKeSE6oUKs7kgqAXLAqdQB4+oIBAHv3Xurw8nC1THDi6iMU4aCEVExi1SL6BoKk3CfgEgA+/de6Vu0J8rtbIUiT1rJTgosEhkZnqIAefG7AhQAb+om5v7917o/Ow88uQo6ZxWySEw3l1aGVEV7AlVJ4v/AF5P+sRb3XuhfWlWqjWelEMpIHJjFiAf85oHH1sL2/3j37r3SW3BiIpIfDJTQyeNSLi9j5FIIseLHkWt/vPv3XuqufmB8f6/fOKmahwtDUFkZWikj1lAYQq6Y/8AUG3+JPPPv3XutPb5f/H/ADvVm9cnkmxrU9JLVyNJHSwskEE0bEFwBfj/AF2P9P8AW917oM/jFjv4r2FQrVamM0ysziMsQ4sBIhHIPJHB+n1/Hv3XutpP4u9Z4xsliQaZvKzQsJWhW+lUVysAsLBgfV+T9b359+691e9t7bNHSbepQYBFrgRVVg7FGVQFViSfT/sL/wCPv3Xugg3RgpqKrmrYKsR2IVooGueLsQEXgC/5N/6f09+690Qj5Q7/AIsftaupTXQSVs0La6UIvljkjXW3rI+nPH9PxY39+691Ubj1qquoqKkyRMzPLNI8iqBHFI1x+u5PP+pIub35N/fuvdKanZ3WWHWsRgAjilQl4gGXUrDSwJ5vzfg2uPx7917oStowV0M1P4oppFYIrVUsS1EZ/LNoLKQx5A/At+ffuvdD1jKan+0qFqS3neTTFIKYCSQ6OXCD+lvrcc8m31HuvdLba1FtbOvWrX19Ohoo7VAMZlqUWMBdQhDAarg+m5tf8+/de6ReWpNvnJVFNSVE4k1usckUZUeFV9GpdJAa/BGon37r3T9gKKkpIJI5PHO1UIv36h3jkplDf5uBh9CSL/Qnng+/de6fNy1uPrqaChikkLwAIqlmYyy6bKhEoNh9fp9Rz/j7917oJ5MSZZZRRoaZ0Bnkk8bLEDEvqQEH6/4WIt7917qfiKBq2ojlrxM6qLQFLrG7jm5APAHI/Fj9PfuvdDftjav3ZlLLIy0sRm8sDsI1TTcPI7XIFx9Bbn+g49+691mESwzhAQ6M7HxTyGSVhqNndlIBHHAPNr8+/de6Vq1lDReBmsSynyRlQ6RkngBhwL3vcXubfT37r3WCoekq6sNLEJIVRHdiSQiKQwvptbkWte9uT9ePde6TmWpqIyaYJFRTDIfN+qNVA1ooVvUCeOb/ANP8PfuvdBtl62OkjliSo1mojsXCuB5yCEUMf0j/AAvyeOD7917pK4moZg8tTPJF9vIERVBCk6ruYtJ08/k/T6e/de6ErC71mp6kKJTqiGmK2qfTGhCkzaTwWvwB/r+/de6M9tXdn3IoxTlo9axCSoKFdbOdXkRByOf6/QfW/v3XuhNkFb5oa2WneYmWOVQ7AJKfqytp5sQQP6fj6D37r3RZPkRsgbsSsyMWOhpFcFzBGt5Fj0/upEpH1uL/AF+h4Pv3Xuig7B29jsVkvs5qyQV6SaI/0R06JquA0lmOvjklTfn/AAt7r3Rgztipp/vclI7VThAtGYdS0KNcDVIpIZz+bcC/4sSPfuvdILIVmQCtRSloqRpGdIwp1ySH6Ss1gbMSfSSbWPHv3XuuVDDLO1JUoEhdUMcbsNTMUIBAUWvckc/1/Nrg+690J+38dFKyVNREJJCjoVIdo4qhmFo2ZCB6R9b8e/de67zeyDm0NLUNG0dxJ4CuoeQ3INzcjj6XNr+/de6r978+O+Nmir61aVhI/meJ2gkJBKgAKQLXuD9OP6/T37r3VHfbPV1ZjM+37B+2EzKZ10xm7mwiHpsTx9RcD+vPv3XukjjcHn9vVdKErCqIY6lTSSsdYZiI4WK83t9Rxf8A1r+/de6sB6ww+7snjYasVQRaZJWRjMGSZ5V/aVUck6hZ7/7AD6e/de6X28kyH8JMGSMiVBQNT1EAeMMZFAVrj+1debWFvfuvdEjzHYW7+vc+tVBWaY6esvKZmBLRcjg/U3B5Nz+OffuvdG82X3/jOwMJRxTVFKcgzxxaWCCUOhEYcg/S/Nx+Tz/gPde6VO6avcVFLHLt6AuzqDKoiWUuUQMrLq4VSSQbf7x7917osm5+9ey9vZNaWXHxy+ORxVCSlUwRRNxpIcWBA9I/1z7917pU7V+Z+PWeDCbk2/i5oUp6eACJIx44IZvNGFa1hyPVbkg88+/de6kbt+SXWW7qhab+AYllFRIqmmp4z4y7a/1Ef4AE/wC8e/de6CXceR2TuGINh8FT4uoiLyPNFACJQRpKvYE2I+v1/Hv3Xum/KZ3EVmGpqOnx60lXRxsIqiGQETakWNhIp5sukEX/AKn+nv3Xuiz9i1qJGsKMJalFR5pDZjJcX0Kx/wBSSOf9Yj37r3RXqySJK1p6hpJGuQ4b6s2rUC9jzf6fT37r3Rk+j+0qfamcp5fAIArwSRv+uKmmjlujsj/W/PH0/wBjx7917q/Tp3vHa29dv0ePzOSgaIKG8kqxJAk7JoaKOCKwTljqa1z+bEH37r3Rtcd1lsvM08dbj6WikisjqYkVw7Bf27OfqPyf9f6+/de6XeH6hxtM9JW0+NWeLz+VY1S0ZnR1MusD6gcXB4+n159+690uj1pOWl00PknmY1cf26N4otMhBZ4xxwCATwPyT9T7917qPVbEahcVFdRqC8l1qlhCNKwKsPQBYfi309+690lqta6DImWWjEyQII7kqkMas50s4I5sLc/X+vv3Xul7jsvinpwlU9MlSiKFYyRnUCOFQD8i1h9fxxx7917obdh5qgm1QrKryaCoMlnUC40sthwVsf8Ab/Q8e/de6Eo1TpUKlJGxWQq1v+OgJCkC1gAeSL/4/T37r3SwxtSI2fxm+lWBuSSbH0Krt+Ab/wCN73Fx7917oUNvZiNlMdTCDG0TljYqzMigfr/w/pbm/wBPfuvdTKXKRpPI+Nw1Hk0tpeSvXxzUof0ko5FjYg2PFv8AH6e/de6xVk+JqZ9FXjFqJJCEkMLGWnCn6xiNibn/ABtf8/n37r3WDJYHYDUceQrcJpShks8Pji8qszek+Nl1eoGwt9ALe/de6aKqPrppqSSbbUkn8OcvTGBCvgEnOuoRF+vP1P0P+v7917pyn3ds+vMUIxddIKRAjSJAyxqkd1Ckn62HH9Tx+PfuvdNVPT7QyVfR1WOyWc2+ruGkgWQQRCQNw7I9hpb82bj/AGPv3XuhhrKmLHxRQRVyVXEQV5GUxsCAS3ovckDk88H+vv3Xugx7Oxw3ft9aSqzlNjZ4JXmBoJSkjRILpCzDki9+L8f4/j3Xui+U+yajPw0cdJveKjmhqBF5aeZi/oOkJUEkEkcEgkfn/WPuvdKWTrndeIkpXrd0pU0kshkqUDFxLDwocLe9z/T+txxb37r3TpSYjFUOSircdlhWKqulXjqOcI6E/wCclnjYsSR9eR9eL249+690I+NyOyYJovsa6rlySg2NXTrAkM2nVdZF/UvNuR7917rAN8YuqqayjME9ZnESUU8Bfw0z6AQklwvqt/rH/b8+/de6DrL9j7swrxR022IZXjjlUzRxTGzrewW4+pP5tYfk39+690iv9mP3hb/j1spqv9np+4f/AIH6/wDM/T6afX7917r/0bH1mYC80jOhsPFZSo/xBPH+88/nn6+6904T1UsSmO6oEQshAB8sZj9JAF/ybc2/H+F/de6gQVMi1Mcjq5AUMSrEMoFmVSbm/Jvb6+/de6UFLmZJnk8sUqQhlHmYgtPb9IRDyCBcA/Tn8+/de6y1M0kVgkmtgrMoB1ukbanVI4ydNh9Dze4PHv3Xug+zGSniZXDSxRCSwJCgBxexP+0/X82vf37r3Qe5XdojDuzO0bGWNpKchZbqLtPpHPBvz/T/AAsffuvdJ7FbwWrqZRLUiI+AvEzvoebQNKIvPFwAf9e5+t/fuvdNWd3UHp3tHIpJOopKXlVgLsef68E2vcfXm4PuvdBzWZ+qkempqqr89OgdoXkBlZPLZhCoJIFr8Afn/H6+690Nm+NxzdadGLFGLVOZgmq4kW0TzQyj1CQcEC5tbkf7z7917qhjt1M9uSsyFQKWIRlvuvG5DQGRZvJHG1QBwQLH/XJ/P0917oJ66nnxNNHPV0yRySwo080IVkUvGHCPf62B+tv9e/I9+690Cm7auidgaiE0YBV0SkYl3CkuZZFX63uT/T/bH37r3SDyFZkIqWrKVthVKtRE5uZ1gjFpAgbgMVFrA3It/X37r3RZOxs3WmietZJTRB5o0Ut/bC8O1uL3t/r+/de6J5W1X3c1Q5d1tYkA+ksX+pP+tYf7z/h7917qEqNpBcgRyHUACNVx6b2/2H4tYW9+691wlQrKVDFlOllN734/DD/Yj37r3WRYzrVHYDUwYOCLgKRfVf8APFufpz7917p4px5chShE1ESxRhIFbVI2oCw03HP5JI/x9+691cJ0Nvra+yaLD5HeU8GLixqQTiCRykk8emy6VH1+lz/Q/wBffuvdGI3d/MV2JgsbLj9vYmry9Y8rLSvJIFhRLelrN+AOPp9B+ffuvdEJ7E+cHZu4K6V8HT0OCpX1+P7eJWfy2s0yy2tqI5P4N+fp7917oDKb5G9sTZelq8nuytqaRXVaulEhalelaXyTRmEm35aw/rcj37r3R7ts4TEdkYahyOCq/FRZWQSVFZWMGkp6mOMeeB45DxqIOi1ha1rk8+691O3Tm8R15hq/G4uKHKZFacGFliBMUxHrkcG1mBJubc2Fri3v3Xuifbor937lxj5Gegq546qdU1LdIYzTOSAsS/QEfVrW9+691h23txYI4ZspCVaZfLN6NJR1Juqu3PI4vxyPoT7917pPdm4tMbjsfm8ZKooMm9TSw059UtNWU1mkJIvbULW/23+t7r3Rda55I4WlkDl3YqWa1rhSLKQfwOD/AI82+o9+691uwf8ACcDJnIfGPetE87OtFvaURCSwVA9DHcIAfoSPzz+LfT37r3WxnWBaayFHaQK1mUAM7XIK8H+hH9P9t7917phMTM6GZigMlypYtpJUkKqgm4P0+g/x+nv3Xuon8HFVVRzTskgV3GlV0qU08CQHi34P09+6913WSxxxtEpVIYY7ylDY6F5EUYH9r/D6/wC8j37r3SOlr8pXyyUOPhKU87rG0ljcIVGmQGxtx/jf8cH37r3SqWoXCRU2OpY2nrJGQyzKRZVkGiRnP+A5/wBb37r3UeprqOljjiUgzPK1pVst38hOkyEk2v8AX/G/NvfuvdQqTJT1ZdlKxQxFvLIrAgSI2omO3Fj/AL7/AB917rPUT/xKaNXDFVQJcMPUhOoHn/WuP9cf09+690+UgFo4IXJMbuWuQGUeMItiPra/HPH+39+690o9NOIo4FbWRHqmkIDES6SzFh9Lk3P9B/vHv3Xum1WVZB5Jk1L6mXgDQB6VYf1tc/4+/de6mpkVeMRQRSfbqrEsIrvrLksSR7917rO0OtdbS+DWVlbSbHSOUujfp/HB4/H+t7r3XqnMUFMscYqhNIzFNQAuRouw0jjgk/8AEf09+691gGTqfQIZLRtHrOsACRr2KiwH1+n+3/1/fuvdTBl2QElnjkVWWYMeHMhBbWb82va39Le/de6bpqgtYj91tTAyA8opAYAHg/765v8AX37r3TxE8RpfHThGaRYy6HTqdgdSsh/oCTf/ABuf9f3XuozY4VCkVC08hdGZ4tKXLH8NYci31HAv/j7917qDPt6nZjNHSUtOkaBDKYIdSgrdvoot+Pp9Px7917qAIMfRxrEah6lmb0cEWNyPr+bCwseP6+/de6kS42CUKI6Wkl0GN7tFFI5UAaVd2B4FhY8WFhf8e/de6UUVJDSrHJPObFC+g6RpjkFljsP6MT+P95Hv3Xukzl8/hMVBUT1skMNNCpeaWokjCogHqvq4Bva3Jv8A0N+Pde6rI+QH80/409Fy1GOy+4KDIZKCaeFqOhniqKhJIedTxoSbf63P15/A917oiOS/nJ4fcksEuzuramqp6kTzx1OQlgoKeWCns/kBl/1asStzz9ebEe/de6Ve0v5iOQ3RXQR1ewaCKgmmiWOKlylOZyk4AMpWYrcAc2Ug/Uc/X37r3R5tndvbX3rRvrgqMXXRLFroa1PGViZtMcwe5QqfrcfUWIPPv3XuhKXJ7baaieuanq1+680ULzIsTBf22Zxe4AI4AP0Fzz7917pV4yXC1ckyR5CJkkkklijjkEsS2c/tKZQTYH82P+vwD7917rHl6HDvIE86qjmySMVEizuo4JN/yTb8f09+690mMj13QTFaipP3NLJEoCTEPrYsQfSOb/X+v4/rx7r3RHvkl1FQpjJpMdj/ABOs0jzSAJG3jHrAgRB9SlhYgi9+P6+691rn/K/ZKtkIhT08MDEVYjaYNEr6gyFhECCxAXm3AJ/p7917qvbbc/8AB8rBF4iHVjqRpiYyhcKyAWOnj6c8Gx/N/fuvdbT/AEP8Wdkd1/F3bmUyKRV9Zn8PRz0EXghkXFS0uPWnrUkqiA7mZk1WDWufwQSfde61wflv01W/HLt6shx7SUMcdeXhKqyaF8moiOUckW40m/8ATn37r3RgOn8ztzu3q/N4KsaKetxlAztFUiJ69ax4tNOaMyEsUawDC5sQeOCPfuvdVkdnbQrdn7hqonoJqdotSOBaNGCsAwAIFx/jf8X+p9+69047D3tkMBVpKiCUSy09qZCD+zE7CVW0/wBV4P0H5HNz7917o1W96eXcmMxO78JE0ePraWJ6+JTpSilp4bVEkgQj0EADnn88G/v3Xugapt6VmFl00NbHBTRMs2pFMZEy6S6RyC4IJF7MTcXuLk3917oyfXO8qbNbmxeRx1L9lTSwrHuPzzwpSr5TdcjApNkZn4YcfU8WIt7r3Rzdma/vKudayimWI1McbOYxG8JuYpObi9rBbHkfk8g+690pdxb2qqvFQYlcfjY6WnhOuqhgiiqamuRjoMMiWIIF7k/n6WFvfuvdMGNSiOEeo+/ZKiSfVUwkMhkZRqDMikt6f0nmxsSQRwfde6BHvmkfNdYbjgqWlqa6Oj89HTomiPRTErHLM8nKqLcm/Jvc29+691VLTioxWP8AuZY/DPOrKkwQugkNwXS/Gm4Nzbi3PI9+6902UlHNlMflMhVV5p/sECqY+BI7uTc83J+o5J+thx7917oXuicuKrOQ4itQPSzO8UNSIyJ1kLEDS5+l/p6bD6fUnn3XuhY+YW3Xxu29k1gpRHFWR1UEUxJ1M8AUXlYW/wAf9ha3v3XuiJYidqSUuFAurq/I1eJSQXUkj1A3AF/wb/n37r3ShkrP1NINSkWU8sxVhYX/AKXH1t+f6e/de6bknpqguFAASK3NrgR+kHWeSQP8f9t7917purplMSrDdkK2LG6/U8kf6x/w5/2Hv3Xuhz+K3Va9r9ybS2mKSryIr8vTM9DTpqaWKNkknmqWccQqF5Isbggf09+691vl7Zosd1t1Pt3D0f2lM6UmOo4KGOKONSsFOKf0oRexUf0F7k/U39+690WLuLdFU+58Di6XIRxx0lOZaqDyloafzhXDrHyzEKQDpsB+fz7917q0X47s9ZsvFwVE0WmPHJURNLGJEijIsJJJBpCCwZiDckHn8e/de6hbgpMztZJ8ti98YvcVStfKI6fH0OK+xiawlFBUwaUaCRyxYSabubkEg+/de6SmQ7l3RSnHiqpJ6eFql4pZvv4FgenDHzPFNGdCFWutj+Bp4At7917oL93dp5rcG56LGVM8VPhPGi0rTVpk+++4QK8wp47W8blhZiRYAgWsPfuvdBvuzZ2+J42niz2qnpKupeheGtqKc1TmAmm+9gonBcRlCoU3Ui2oEe/de6Gfeu6q/rfo6pyOdrZBU5KCVRRNLJUSprpREBTC+rSVsxVibEkWFj7917qgzt+qg3XmZ8mswo4Io3NTSCNoopKdrWHjJHrN+XADX+h+o9+690EdXUUWKxZMNXTVlBNRTwxRRPAlXDObaAkZuTYknU5JI5v9B7917ou1StNT5tag+OordReKnnmYVKhVEZEbQkKVsLlALk83ube/de6Mh1ruXK0tNI1dVSRtI/gpxEkbLHC8hRaeNpA13J9IBBsP6EXPuvdHk2+cdn6SjxMGTWWraGPyUdZIixpIi3lilKpdmA4BJNv6j6D3Xuo8m3hiGmrqCnkMX3D0taInleOFJCYzKRe7WI4CWFiL3IJ9+690jKpdrVki0gpkjrY6gxfcRIJJJWUhEOtrnn62vx9OABb3XukZubY4wlVVzzY4U1XIpFFkKZIzUpHJZ4jIIwv4IFySLWPv3Xugkwe8cntPPzUu6alnptaFJZ2mWOWF5V0o6glGsbEkj8WPHA917obcptzb+boErMXStV+WNTLU09T5IwahfJ6IhyoGqxBsB9Abe/de6LVuLa2ZwbiriiemxcFUzxxwVeioldZLmXxOSLavoQPpwQTf37r3Q1ba3Ft7f2HpduZOkhlr+YMcZGEksVSEIRp3luRq4PBNhwOOPfuvdFyzUGd613p5Mi6pFDUeOnEEd4qgTOUVNcwOlk+jMCDcHj37r3R6tk7ort7bYfFZepSKKeBIaFQYZpWn8YCyRIg59fBvxf6XFh7917ouu+drzbPmavrcbWDIU1XpWQqqrLCAGJ9Nh/if6c/Xge/de6Mp8c+6g4/hrz+WkrHipK2mqZkKwSFysarFNpCk6rFhcAfXn37r3RluxtneKqxUdLjaSIV8aq0quJYo1yAvGGSPhmQC5NuTzyLe/de6IJvHCZTaG66qoDSOY6oeCZhIkUc0MxcBEf6f6x4I+vFh7917o1nx07xqpspUbf3JWU8EOSqnimqqoxikgiPAanVLabfkf1P+uD7r3Q+9h4GWoxlfV0VUlVSIryUs9LIWWdTGAiMi86LAMTe5JP8AT37r3QC7WIoj4a2rgNWyBw0jtEsQEmlDTW/JU8kc3v8AT37r3QxYekyu58otLjJ4ZqfEpHW1deH0QwwpbUZpLi7D+hv/AE59+690OS9i4imanxEVQ9XS01E8VXLCwX7ud2vcRsNLAfTj+nNrc+690DtN2MdibuesWqrEo6mfyonkaNYQW1AFFNjyTf6ccW9+691Yj1P3ZFvbFzPj3naWnRRGrSKYy7aiWjVjxYj8GxPv3XuhVo+5cjhayOGonaVhqjeNpCpXSOSdXB/P+wsB7917oTqXsXau6aMjK4uBI5UCSzMmiQOoszMFAJ5/J+v44J9+690CG9do9fU+R/jcEpqJUjM6QyESxxvTx3hmV3Jb03vpvY88WA9+690TDufuGjw9PLBTTpJUaJIyzkliXbVdB+L3+g/x/wBYe691TJ8pu4Zl2rnkpKaV556WcKsSqkutlPkZQR+nkktyRz7917rWV3TUVGQzdfUyKfLUV0jPEfUb+c6QGvc/0P8Asb/4+690abpigy1PHRPFraNXD+No9SupAGlWHIP1uT+f8PfuvdWx1fYUmw+oaKUxpSz1qxA08h9YVuNN/wDauCL/AJ/Pv3XugRqs1id24uLP46raorKNE+8gSVEaGRueI+dYH9o244/1vfuvdJSHcZqxK0dRIwiWTzS/uhEdPTZACBwQQLDn6j37r3QbZzddQsk4mmNnXQrKFXyKeDz9VFvrY8/X37r3QWZferU61P21Y0KPSmKYQuGMqE6jHb/XsP8AigHv3Xuixbx3jMzSLDrV3Bs4LJdf1DkH6Hj+v/FPde647Q7hyuN04yYGWCZ/1SlZJISCR6WaxF7/AE/P+x9+690YPC73yVZGanDFVaaJ6Gq0xqzGKYhnUBweCePfuvdW+/Dnb2Nodqz1dXSGSqq1ErTTAIsTWJMcQJ+v1A/H1v7917owGZar+5kEcUf2UkmiVnIDIvBGoL/Q/Wx/437r3XGmmimRaScwlVYhJtRJQcgIv+qVvyfoPfuvdRc9V4/H0NPFHLGagvMxdQsukL6EQox/JFr2/wB49+6902LlVGOiliqf3nicJHGNLqQeQdP0/wBcH/b/AF9+690mmq0aKR4UWSUWaqLWdhf6lib88kG9/fuvdNlHlJ6WZamPRGsB8sTMqhVUfqIUjnn/AGFvx7917pRUG5I4VqauOZpZ61gZA6EEACxZQv0A4/33Hv3XulJtnPUzNVhoIXqKhygmmLaVW1y4APNhwP8AH6/4e691Kn3BJFk6RGpqO8qhROR41RVb0lHBt6vz/tvp9fde6wZ/MSP9zG2QpJ51VHWJSHMQX6qiiw1ciwFrD+vv3Xug0qMlUSFNFR4iEZmLODK8hYHUFH1W1ufx7917pc7Yy3OqRZKgFDHIGRiyFLPdnPABBP8AS/Pv3XunPecGN3GWlpqWGg+3pwPFEA6zsANMzSEXB1D6Dj/H6+/de6CSKGsm82PkhQGO8aJdmZGa+pwtrW/xA9+690osBFgMDjcrT5CjhmrpElLTvWmmUQgDQkRXjV+CD9Px7917oru5MjHjt01T0FbMcaCRG0bmRItYDvGZLcgG41W5/wBe3v3XuvHsNZ56bDss01VOymOo4aAIoPDufoWtz7917pT0WcgR2il8qxlk1mMB3VybCJSb2U/k/ke/de6VlMailjknWGLVWljBGCGkRUUkKz82Jv7917qBjslkKjIEOktKRInldVZhY/S9ha3H4vf+tvr7r3QubkmipNnVM14UnKHQwYodWmxaRTyLm1/9Y/T8e690QnJUlNNXySwsJpmLzTN5LhXdj6Ft/jb37r3Sv29kIWCw1MbpeFkVV5Af6a3ZiL8f8V9+691yXw0UrqsaUSSsRIwBAd3b0toP0vx+fr9R7917pR4zODHK0FUZHimcKXYC6OLaWU/054tcj+vv3XuhIxdLj6mekqoJYHPoaZ5WYCMFf25WYXuSTYCwP59+690z9tLBtDbdbXzRNDW1MTEJMSUKFfRKj8WH54+o/wBv7917qlLc2UqczuitlepZo5KqXQy6pBLZieT/AMjH+29+690q5DSY6liCkEqqkM9wVlsCdKn+nFv9sCDyPde6H3rHf20sNRfxDMxQVMtNJCQskHlkY2sPUeAAPpyb3I+l7+690JK/KkrPIuMo4YaaBr0MUa6JCyk6H8dhz9Ofz+D7917pMZD5WdjVFarwZHxp5DGgmYCVA1uIpW+hv+Lf8V9+690I+K+bvZG1lxrJlqwosE0dQs0g0+drKwi0m4Frf7H/AGPv3Xukr2Z3ruXstWyufyjJSNAT45ZCyEvHYFL8Dn8n+nv3Xui37FzBrdxLizlvtYqiQxtJKXfzeR7iL0/QaeD9R/jx7917qwWuzlLtrr2U4KGlq6mq8GPSKUCOREWMCpeEEEsxJ4+gFj7917oHj2c3Xm0JMhkaeSoSZ5I6uhhaQOs9U5SDWH4BW+pieTxYWHv3Xui14mtG8svW5ifWktZKamOItqWONmBESlv6MSDe3H0/qfde6MNgHgpUWNDJDN4hKsgJETtGNKLyefof8ST7917qdLmcgtRLHTRtUTyFlsX4125ICj/Wt/Qn6e/de6UePyWWMEtPk4ykKIZIpdR8gb/H8W4/oDY/k8H3XunrFzx1s607VrLaCR1+4KorTAatDPfgfn6WIt/X37r3QJ9l7iqYohjop6dakzFGhSVFWZr/AFia/AI/2/8Ar8+/de6Co9o0W0aSWOpxi1uZYMqxzSw/bxKUA8pnkv8A2rgqPqP6cW917ovvYW/K/eixTz/awimhMVNDRJJHGiO3rAUni/8Ar/4359+690GELODfxmYtoM2twL6Fshuf6cce/de6zvAr2kMi2MzFhbkfQ6SRbnjg/wBLe/de6y05gEjDWi6Z4wjl7KqzWSRnBvewHHIt/j7917qQtXHTyLCSkwSW0Ui2YMyuSpBB+n++v7917oRMRuwrSJj5dJMTWjlHolZAdTRyNc3UXGngEc8kW9+690sMZvB6Z6hYpY1edHVqhCxmhQWKxQyk3UW/V/W5BP0A917pUU2Vp6ihdJpfLURsDEeAHJUPoKrb+tyeLknj37r3XCLPVuOdQ7+a0bxRxyRo326vchFIH1v+R9b2Pv3XuscOWmqlnSV4YauUtNFMEVSpVbBGJuOLEgEfW/59+69094EUOUEtPNkv4fPddKyS6KZ1Ni5VyCBdgSQfzf8AB4917rqiq6LH1TEV5/iH3Ukcl9UkfjVyfIko9JUjgfTn37r3RjutsvM+XpJBVyxUc08cIlaoGpioXyBdTBdNmHH1H0t9PfuvdH53XnaWDbFH9tlYZa1YYoaanllZZPuEXVrZhcG6sBbkf7z7917qt/uikydVFkqzIwzNXVBkBlMgBkR1sFhYrb6g/wBeT7917qtLccElFlZY5IHM6uxaOVyyEk6VItybC30IA/p7917rhi6ypgdZIpvtpElPjlP6ozp+qtbk82H+2+vPv3XulFDIRdqmVpVcm5CswkeVyzS3Fhfn/bfg+/de6ny401MhjpwYkZQY5GAuwA5L2Kgn/bAW/N/fuvdMoRqWQmNCyxuWlMvpBv6XIF/pccD6j6H6e/de6M/0lVUrV5inpllatASOPj9lgeJYj/ZZj6edQ/Pv3Xur8vhjtgrl6SoEMyTssH7MkhjihsBYGV73bkEj6ci3v3Xurk6bbqVMq1dbK/lVFSWNWZ4yiC4V5FDFiD+QACPz+PfuvdZczSxQUzCNZvF4HsgHBKLcMgdtVxfi1rn6j37r3TnsvuHGbNraPE5atjpKqp8a6JmCCaNyFjZ7NYAAC5Fr8fTn37r3Viexdw0mRoIq2OtiEM9IdA1axZVB1LptYfU25J+gP59+69071kbVLvKreSJ3V4jyFCgalJv9FN7gc8fn37r3SJ3HhDkqSpjUxsjx+Muqg3DAjSNdzwPpz9b/AFHv3XuqP/nZ8SaHd+LzVZJQwSoTLIzrEJpGQxEnxWYaW+pNwR/hxx7r3WvR1T1fS9Y9tyiSKppqODIGKCeSIlR+7b9xQDa34+lr3/1/de62dfiMmNrziZ1q4aicRU40sTG7A2DNGrH9QFgOD+Lj37r3Vw1K9OcbFoNo/BHcOdZSRV5HH9f6ggf4fX37r3ReN91sOLpMnNDKbaZmkk0gzBeWIVXZFtzYcg/n8c+691QD8ht9S7p3xWU2Olnehpql6dkBFmIkuyuoJtcfkEi349+690GePo0MZbVKoUF1SOJWSNyOInYkXUj6XH1/Pv3XuuaVtLFM9NNSKnC+O51SqXa2rxR/gnnk8f6w9+690IG1Mk2PcATBQr3vOTINTmyIBb0C/wDZNz9COT7917oZIMrPPjyrxxySi4Z4n8cgDC6ywFebXIB+oP0IPFvde6w4LHLjjLVQyMzVkxMkT6kbzaQpkDMf1DgEm6gW4v7917qRJnIoa+OlmpvLIkty8Ekckg1KTfRdbq3J1Dj6D+pHuvdC5Q4jGjDtk5pHE1RFBPErTJLT08kkumKmKRtcuw9VwwA+hFr+/de6x5HGCZIooKqCGKNxNNNrWd5NYDGJ9QJGni1j7917pNQUdVjq6WrSuWOjWLQZJYPJNK7LpVVNhb/Hj6fTn37r3UqHI1VZXQUAFPTQ04JapjphCahn9Uh4+v8Arn/X/wAPfuvdCJQVNfRqaakq2FLLEIKmRGIBuOGZF5PF72Jt9bW9+6906UO1MrUs1TRxfcY+jXzVFaI5GUazrOorfx/4auf68e/de6SuTq6ta4rHLKlOGCkafKFVH+hFv6n83v8Ajj37r3WeTN5OciN4hJC5aMNFGIyQtuW/437917qRX3WmeeGQKRCoPlUXuvLrbj6HgH/G3v3XugazUdXVmRpdUkrEiKCM2U3B0yKv04/xJt+CePfuvdNuNxVdTcVEcyOQQRruNLMQGSNrjni9h9SP9h7r3S2wkVHS1UTwWLyOsdTG0ZuhA1amZv68/j6f0+h917oyOzK2gpQ1RJViFIiqiLhpYwGA1yXAAF7CwFyCf6e/de6Mvgs9QZCidkjjqrMsZUSXMhFiUQngfQHi3/Ee/de6xZyKnyEc0NViZDr0xpIEADqU0hWXhbi4F/oT9ffuvdEz3r1Wcdn48jjaVoKeWZmm8US2JDarO55Fh9W5HP8At/de6U0KzTUTRuVaZVTQWURlXBHjtcAXFhpNzfk2/Hv3XukHk8BKDUPPD4HcsF855RiDIHdTzYktYLb/AF+PfuvdccNjKPwwM4MVZTSsVQLqDxlCRLGp/wBWPpf+nP8AX37r3S4xlFIr/aQxaY5oz4xFJYLMwDarMCb/AKr6uPpyPfuvdKSLGVtIo0cmUo7aj5nJQkevSQV4/It+Li1vfuvdIXeuIGTjrIajw1cRgbXTLfTGgBWQK8lxf8n8i3159+691TD8vtgY3HYbK5ql+xpZMSrTwxsCZKohdRVVHNl/r9Sf9h7917qkSt3zXU+YMoMquakPHpdhAqi9tUbfnj6cgf6/v3Xuh666+T+cwMkEMtS5NPI1qfVeFmBt5SD/AK5v/wAb9+690efa/wAgds9mUa0OYNDFVClMcRDKojnIOix/q1ufpb37r3QOdu9c/wAagNTQU6zCWNgzRN5tDGP9o/k3NrD8/W4P4917qv3KYPffXOXNUKmaCITiWGWkdl8cQ/cYMBwSSQLf4H+nv3XujR7J+We5ts41IspkEyEdXSCATVkIeRLkIBGoFwQD/hfjj6W917pW1Pbe3+yIWDy46lrZUCSJojDtIVIJlJHIb8fn37r3Rct7YEQyTvTSRzS3CxPTMishDXstuTq5v9f9a59+690lMVt0wVwkqHkpo47Su7EADUoYfgC5IP8AsL/mw9+690KeK3B45vFRk1CPGdYDaGVSLEhm+o4v/seDxz7r3TTmMxTx1Bkp4pIwpZWZZgVd2I9PB+ot9Txz7917oGN2ZRp6hkY+XWsgVw1wHaxERIP6l5uBxb/W9+690DeR1O63JBWyyAC+l7Xte/0/339PfuvdRKSuqqeaOR1YR/uIjK+knSV/UR/riw/qf9b37r3Rsul+0MltfRXyZHxU6OxMFTK8rSMGBuqfn6jn/G/Pv3Xurofj98oaqehxlHXVP+45JEYROQshZ7AKhNrqABe/0Fvr7917q17YnatBlFpo0nRBUhAEiMbRm41iR78Kb2HH1/obe/de6N7tOozORneTHU8c0rUjxMI1jk8lLILylowLXBNj+T9fz7917pv3FM2qfH1lJDDLTt4f24FB1jnS6/iw+pt9T7917oqPZVXWbeiqjJQfcCVZZXTUqs6OfHFpJI9IH+ueffuvdEpzG+spT1ka0sckbM7SBLkKhUkKBqP4Aa/4v7917oxPS/Z1RNWUD12U/g1MxlirqmWL7jUx9LRhF/rYc/1+nv3Xujo7a3rFW1ZWmrEkhilKpLKfGs9PqGhkV/yTYA/gH37r3Qv4qoVp1lklBLS3aJLquoHVwq8W+nA/23v3Xuhhx4nyGOlhpgaZ2ifxzrDd4z/RSRex/PB/1vfuvdA1T4LsjBZaqyK1+Ty2GbWrYiKPxtKhbhonbksALkfnjj8e/de6e0zNNjZqbJ1EOSx/mlLepJi9OwAGiaHkcn8/kjgn37r3T/X7rpJ4hWQVNfJ5GDTNJSOrXXkMruPzcn6cfX37r3Sdz+8Kesoo6aDKJRVkyxrdysMk4V7sFIHLfQG/4+lr39+690iMzvXLYGjgqMDSLk4Hm05OkuBURI11NQi35ufzqv8A7D37r3UL++cNVT1izyTAVKqNBDM1E5QEIXS5UqbgW+v+29+691ko9+mgplloMtU1lZTDxy01SSyIpGnWGa+kj8XJ49+6917dGYrp9qfc4SoklqatJXnUyQyPTVDPyqlGP1JIA/4r7917ovaLvHa1e+RyVLnKJKunWpYUkMs6yuQCJ1iTj8j8i3v3XujIdedsR1uDmotxVbx10MZjBroxHMsLKTEQWueQeSBYc88e/de69iDQ027Hy9FAahHGuoqoahftAFOoo8SngNYG9jfkW+p9+690z7q7LpsVlpMzSV1DS+KVKaehrEWOmlu/DwAfpNuBcWP9fx7917pn3f8AI3bm0vs8pHUY4VctOFeExRSOrm3qLjgf0A+nNuD7917rHsT5U7d35UnDZGmVKoyMYshLEGicAgx+GoQ6Ra304/xPv3XuhD+zfz/8DaG394v415LD/i3/AMP/AM/+v/Vft+/de6//0rIqqjeQuiJphDgFrBZWaNtPBH0Atbjiw/r7917qWtGviUDxmSJSGhkY60jJ5HPBvfV/hyCbn37r3TVWJJTaDEjyEOGLXYRqAtlQs3p4+nFvfuvdJlK2dcoWlmZZZU8RjM2qMU4Nw4SPjULWuPp9Prf37r3SslqZo4kNRKkaujeCSMkiRF9akEf15B/31vde6DXdtTKYpNUbyh41cCGVlI13YlnU8XHJH1Pv3XugCnSrieara8iSF4SjAi0Za3juf1D82P8AsPfuvdJCpiyIlM9LTX8RBTUpEbOSVA8QA9IH0/AP49+691JqqiaTHRw63EgVRMhc+qRxepjQD6p9StuL82uffuvdT+tMQdxbqxePqoZZaJa1LgLfRCkgsbEGwtwb/Q3ve4A917qL8yu0qahFdt+II0eLpmoqWnQamJ8fijjij5tYW/A/H9PfuvdUtvvTJuZqiuHkpqUSTVNDOxLRxM7Xl0n9R/qOT/xHuvdBrurdWS3LQNBiaKl8dOpkZnYRCKBWL61CAE+m17D/AI37r3QWPj8rWrUV1WUdJIPt4G0mZmWUAM0bMLgDgXt/X8Hj3XuglzWSq6Gpmpp5IGo6ZREh1WmsEsxdrck8/U/n88e/de6K72XlVShqqankCUlR5CqMSRFITZmF+ebfU/T37r3RaIUd30oUYWubAANpN7afzyPz7917rk1NK2t1UaI2Ast9f45A/A/rx7917riVErLpBUxr+5za/PA4+nFr/wCxt/T37r3R0vil8NN5fJ3cn2OOkkxWDo1WWtzMicJbSVp4UPDM1zY8fTi/v3Xuji9z/DbFfGr7GlqMbDPb1NnakGomqwiCTzwK9wpF/wAG4tz7917olG48s9fPNJO7TmnJhpPugUJpVAALKpIF/wAWP+8g+/de6DeugjhV5lHklcXcsSVQEniMX/1vx9b+/de644CuxMEVbTZNBNqAejAQWExJVo/zYHm/FiP8PfuvdMteaRpZPFCqRlwEQWOgFbFeD/r2/wB5/wAfde6FvrPs/ObDyUNNTTlsRVSQJURzSt47yEqZ6dCbKV4vbnjnj6+690Z/dsWYyoNRAoqYa2CCrfLQnyo61NhFDE4/I+hH9QfqffuvdN1Ht6ow9EMjl6x4FWJgKWWq0SPCTrJMPI9V/wCht/X37r3QSby3NT1MyxY+oeOC2qWUNpWP+0EYr+Q3ItyAf8PfuvdMNdXYrO7Keneeb+IYatep8dQ6NFNC8arIVU8gkksfzx/Tj37r3Ra89lpKkinCqutvIYwABFf9Rt/X/kX+t7r3W5L/AMJrsnjX6c7ZxlLVzvkKbc9DPNSyyMywCSmuJlB+mogWIvxa/wCffuvdbN1fVaavVMxaNn1ek86geQ1/pY8X/p9b+/de6hioV6mJ1UuBd3Qk6FS9jYf6o/jj83/FvfuvdYMlVMNIgaMyPq124SCJh6iQvNyOLH6f6/1917pEvIKicU1NraGmcTSDWUdilixa9+GuT+Ba3Pv3XunynqKbH001SHKl3eGIFULyFRw0ZF/1Hj/Dm34Pv3XumxZakSqZY9MlWHcSs4DQRk6S1j+PqLG/v3XumPJ0GiqKx1JnUpEFS5JLkcm4P1Jsfpz/ALb37r3Six0BpKCkp1UBVUSSAstm8zXbWtubX/N/9f37r3WOrkKqEgU6gwRpAQwVRJpVwTbgiwH9Rx/j7917qdSV3hVoi0MYCu2piS7aWtoup+p+vP8Ah7917qO+aqpJIoKEFIHe0kzNwDq+j3+n1P5+n9T7917qYtPUyzSfdSAU5ca3UkuykC5DXuRa59+6909f3oocSktFAVd6dA0jG11hddX54J5+n/G7+690hxvOfIPO6OFpgxVQrAsFA0gE2P4B/wAf979+691IoYjkGMrLIEhIeIK3Nm5Zndvqbg/8R7917oS8bW0lNCiFPKdI8QYgsrhdN7E/1/P0HHv3Xuu3mjm8wk0rN6rDRpWzWZZeeQR9Abkf717917prjWJjYkrEdQH0uXBtfm39OL8H37r3XOKsp6V2ELSAgiNrgAKfrqXV/r2PP+vb37r3XKDIVMkzAkoCG1Sv6bgXsIyo5B/3k/Tj37r3XU+SlkUQpIVAMiuGfVr0C4t/T62H/I/fuvdYYoQVUlLsQrjUL3BsQAOLXvcf7z7917p0oqSYNZmEaEFhb0m1yQCAePrb6e/de6DbtXfeO692rldxZmZYsbi6aWZ52mETLBBeVmJJOoXNrf1IA9+691rGfLf+atnt8LmevunsNWNV1MssBlrZJlqWjkb7am8MCLrJv6z+LW59+691XZ1X/L53v3vu9N3drVlbJDVDyyU6wyiRp6mb7ioDTPyeCVFxYAWBsPfuvdXg9MfCbp3r7F4+mG2MXU+EwRSPko/vJmEKhLGWq1aQRwR9LemxFvfuvdGgh6W6pogI6XZu14TCZAs0ePp4JWWZLWikVAeDybWF+SPfuvdLDHdc7ex1MiYXGJBGhEkrL6pJdCaJF819Wm3KhSAL2t7917oAu1Nh77wMVXn9vV+SrKcRvWCi8kkksEMfq0wQr6mOm5tyP9ce/de6Jqnzszuxs1Hi8vha5plo3nMfkihlSkgqTTzs4kNxJcE+MgMRyOCPfuvdLvLfNDd+f/h4wGGr5qXXTVENSU0tJEJg0gkW3Fxxx9RY3+t/de6Pf0x33uHekSxZjCT0fmVfthIpsFjUclmH1sOCPxa59+691339uGSfb1XUPB5acQOVWMKGLBeXMq3YW06ASePfuvdaz3zF7BpM7mcFPHjxRvTVMtO8KSqzIjnxALoUagbBRfkNckn37r3VZ+XmjTL1SBtLrUyT+HS0MgiW+oGVLDVqPq+ouCQLW9+691fV8df5jmB6D+OGK2xncE9RUYXChsG0MyT1FY0UMk+QV4KdmMQBMZ5jBIDEX+p917qjf5Qd978+VvZGQ3DHga2GmqZpGoMXQ00lVLplkCozMl28l73FvrxbgW917pD7FrewPj7u3AZ3P4bK4yJquOZqSsRqUzUaqvlWenlHJ0kNGrqbk/T6+/de6F35BzUPZNHjt9Yqn8tNm3YTNSDypTiOMSqsgQAI0hBSTVwGW62FvfuvdE1p/Hhasyuk0UGtmAkWzRFWOgWPFrf42IIPP09+690cXpTeuFzOMyey8waaSDNwNTUsjExyQ1TwARoWYhbHjgcfS459+690AefxUmMztdhmhkSngrXjMc2kaWgAtMoFhZ7CwXi1rg8+/de6f9nZKgx+bgoslUVsGMyiPBkHibS8UUgHicRrYkLbTYn8Fh7917o+XRG5EpRV7XyNctak1S1RtytqNTS1dIoskErsb+hef6k2/p7917ow8mNNZJUSWE9RAfMkPgKAIFt5XexDk31D8C4H49+690osDtJZTKxq4aRJlNqqtLRwROYzI1gSOSzafp9be/de6Kp8hM5kaKix+0xWRDKZqsSgkZGiKzY6nIR2so/Q68f7D+tyfde6IX2LFQwsyUw8UGMSTGUtLHYRSyodMlQrH8F7n62v+LfT3Xugmwssr0q4OGCNPvK69Wz3kPjX6X1XsAbEaeCOPpa/uvdHZ2DV9a7dxdLDPBDQ7ho4fNTVtMrtI1UxLlpPISp+trEEDj/D37r3UjvPKHs3pqP/AIEVea25lpqhYqdUeSShmQh5m9JIFrXCjg/Qj6+/de6rQiMkNS0UiFbFdVtYJCqBpIbm9wNQ/qDwT7917pyirDpuyFrvIFufoLHSLf0/p/sPfuvdQJJpZLEoFBUmygLYHkX0/wCv9T7917rsmoyL01FFGNayRrGIo2eSVnYtoYA+pjewCj+n5uffuvdbL38sP4l0/TmIp+599q8ue3TQ0qYOCpoxFPisfIoqDNEjci7cktcn88Gw917q5bem5KXL7nwdFFqlpaGFJ3qUqSsNOixiVhVIDYGxuPwBbgX9+690gloNiZXJ1e6srl0eWOCvNDDDUY5jT1FNI0FLS1CyyeQLN4yw9AIFiPrc+690fPp/dD5baGHoaCOOGmrsdLETI2hDqDUvAYalL+QkEWINyLce/de6Lfuvqju+p3rHNTV2V+0rqWlXKzUUplxbtjSRQ5GSGI+l4xFpPjALBwOVUge690IGYpK7CbW/hu7aKpyNLr8NRkGV4HeeSEWmChWYhSdJAIBIv9D7917oMdzbarBs1ZNuRy5GrFZRyF3pGGRiiJt/kzAX8aggMRa5BPBt7917p32Rsjseuz2269aKsXHUJlg+1qKqWBBJNIRO9ZALOyBSTG1zckcW9+690GHzL7ofB5aHZH2NPU01CSrVMLKUoPMojP3MSD0m/qH+1XHNvfuvdU+bppKrcEWTy8k1W6BZwZoPEPH45Gis62FyyqDY8C9hYfT3XugCoMfOIqtaynFPRTNIkL3EjiN25YSrdgWIvqU3F7Aj6e/de6Su4YcZja6hqpppVp5WiFH4CPO9RCQjSRzSXN7gg83/ANb37r3Q2bVrI6kxZSjMqUcQjjippnTwyTmyVBmK/R1N5AwN7nk+/de6Mt1lu3LwZulV6akWOkkk8LOhHmo2LXr5GPpcnUAP8LE3JJ9+690ZGqlp6TF/cT5KaoqJpWniaFxGjVD3MkKRSc2UWQhri4uACR7917oKcNtOPLVlRVSNkaOaprGio5XULEss0pt5ESwF/SQ1rkfS9zf3XuhFbrjL0VBk4M9uVpIoImaT7yJ2mjqfKWjZPGOAxIQAmwFuOOPde6A/J9e1NTBVZJKPHSV2Nmn8kdSIp0kgkisrBSLqwNnFrEg8k+/de6TG1Ychiq6hxsmZmxsVd5I6ioaIIizTajFG0EgTjUulRexDC3Fre691K7G27PlKVqRDVzR1GPFTHDJBGlZTOeJldCzlQSGMbh9Wkgg3+nuvdFx23j6/BZJmSU0z07lhI8xSVGSQ+MEub3PFuT+Px7917oeM5sqq7IxUbV1ektXHFHLAl4w8Rii0i8luSfr/AIm5PPI917oKdp1e5uuM3HRVk03hgq/8kkErRlViPB9fBXVfUR/sf8fde6OocjQ9q7dWSRof4pBGXYsF8E4ICMwZ/r6r/T6jg/UX917oreYxVTsnLw1FLi5sYqSeN6mEyCKrYMWMrA3FvyP6ce/de6OZ1T27LmaOhoMnLFURvGkS1RqPIaYovjVvI12JAA4B45sPfuvdYe08NLURSSU8FRk6PISsy5B0aSKKUorxoJr2HHFv9gb2I9+690T7L08u366gqKeTIwtA8q1pjtCQrHUgXgBh+b/X6XsRb37r3R9vj32xDuHGjaOTqBNBUKieeYNM0QQaICzm/wBTdWW9v9hz7917oN+1uvNwYDdFXkcbUVwoKmpaRYBHMaWGGVhKfCVJ0lmLWFiLfjn37r3XGm3furZrUeLhq6lKbIUgmkQARPXQOoZoqrQL+q/GocD6Dj37r3U7B71nny1OI4JFhhe378qPaRj5XjSS9wENxYH+n9OPde6GfsunxmZ2zjsvjpKaWsghR62MTmMD0+vXYXB/oPyPzbn37r3SF2N3hWbUrf4ViZhBHLDFLUTRy3ZNJ0SItj9Sf02sbc8cn37r3Rx8V2TVZPHxZUSCpuFb94mWQytFrEK3NxwQS3HPFze3v3Xuh86WzuT3zmoqasqzQ4yE3qqmUXEUUaD9sILAknkXFxwPfuvdKvsrJ7YohWQQZWSE49JDFNUfWukkKqistyVVbgcDkWt7917qvvvjC4iKhrMpHuGjyMsdHDWRQ0lO8oFRNIYWgaTVb0SA6l08Ajn37r3VDvzTz1VgsG7vWzUtXWeSMKvoKxOp9ABuRqHLKPoffuvdU7YbFtntw0lOJfJPJUgFW9fk1nUADyb3/I+h+tvfuvdHf6+xVXh89j6Jw9Oo8TSqyut3QhdLW9P9f9bn8g+/de6NR8j5shkdg4nG42jqjKsEbBKeCR5SjKAqxMvFybm/1H9ffuvdJz45fGzvPI0dXBjdvZSWLNUsMkFVLDKxp4pVBjSR2ABLA2YE8G/1+nv3XujjYL+Xn2t4lmyy/bPVFmq6QISsKlih9QtyeCRbjkWP5917p/n/AJaT1MIOTzE0bK/rvA6DTbVYFSfpf6/4e/de6Zq/4E7FwOJyENTQyV9T9vI5qkjLylwv9mFvr/ix9+690VrKfAPBZtJZIglDDd2P3ChSqX1KVP8AX6XHFvx/j7r3Rc98/B+Xa8VRNRU5qKZQHM8AYaQT9dTn8D8/X6/0B9+690HGB2/QbPq4cUsc1S8s327yRqSsZL6Szi1ywJN/x9Pr9PfuvdXJ7HqMLsrqGjqxVIs1TTQN6lMcsT+O7xqx5Grnkfn8ce/de6B1+6ajzyRQuJI5XljjVpfIDclQjA8k2N72/wAPxx7r3WSl7Ny8kZkWJWqIw0EdibyB2uCBb6jj/jf19+690qKT+N7hx9RmJq6HHyUqETrVTsqzAL5NNOn0J/qf9Yfn37r3TPDuuYh0EwjjijMP0cylz/b9P0B/JH1Hv3XunvFzzs0aM2hZImEwHAkZm4bk3ueL/wCNuPr7917qVlY55isOPp53WmF51lU6ZCp50H+n+3B9+6900U9XN5lWScQxqFZvUymIs2oox4BH/FffuvdPeP3FTxzhC0MrqzNLqLAlQNY0KPp+P9f/AGPv3XusWR3ZT5KXTFrV4n8d4yyeFSSAyi/4uRYXH0I449+691ko6ujllInq0jncohd3IkvGtmA08Fvpzyfrf+nv3XupNNDDHkmNo3jY3gkDEkAKRJ6SbckX9+690vaXPU1JQmm1WUFtPjCRsC3Fi/1t/T/iL+/de6UeOy9HkIlZoacwIHinMkqRz6n/AM0xvyR/h/vJ/PuvdONH9lUzsFWlmnjvCZGEaEoRY8i2ogfT+nv3Xugs7B2pTpBIY2WJaqZnWC+sF4uCzWPIP1H4P+P19+690VfPbQnmUiColkAZ9YiIj1tf1Lx/Q2/oP9iffuvdN9D1/ljHHV08c88dOuuojckFQouhjdByR+QP9v7917qZDLXeSGhEJlYAeQM2lhIh4Y2F7qOP9f37r3Qn0NSlIlL9wxMkoAMTkquq1mIY3sB/gLnjn37r3Q3bHw1PW1q1VSkVVTcSyUxXSBEi3Dh154IAb+p/w9+690D/AMjN6YHGQS4nGVaCokUqsUbFDE2n1EEfgHg8G/Pv3XuiR7ezuPjq5GrJpBMspLSMfGsgYf6q/wDX8W9+690J0lZTSz01XDU6SEDRwkhUkHAA1J+fp9Df/H37r3TNkKqRKszySzTeSVF+3eS8YPAQKxPptb/evfuvdCAa2mrMfSvKIoV8XijBX9EqrZDLa91BJv8Aj8/n37r3Su2Jnsfi6uM1tYiiSZLO1jDojsQyxuPpqFgtx+D9be/de6K381PkOuTq4NuYavNfGsQSWpTQNGhPXAvjAAUfQcc/159+691XJTZ2MSJNCQkikv5NKk2d9Tr9bH6C30vz/h7917p2hyUWTmkZ5DIWJj/evfUeGC2+g/wt/Xg+/de6f4krGoZsclfHDSCVZ3hcgs0iXKgWF7fTi9r8W9+691hloq2mliaOawIUkppViCD6gTzYD/eh7917p2xlNV1UKCAeXQ/ofQXBluSSx/ryB/sPfuvdSs7jUx9LTVVZKqVRuXhZ2lCEDn/C5N7cAjj/AAt7r3SKl3HWVdPNRlqiSMoqwR+Q+OK3N5V54/w4/B9+690sOvMbUVWZo0CnW88REqFj4ireuXyL+kW4+v1/wv7917q17a3VjVeAGQgro5moaQVjUVVMFmE2gBF/esNNypLfX8W4Hv3Xui/9kYCgTBtQ5DwvV1WXkeZI3E0cqxIYmhLP+vlyUa1gRweCPfuvdB7t7YC4+CGrpwaeJy8qwIpKrHYBEkck/UXHN+b/AE4Hv3XuhNxFCa6EpUslEurxh3DMU1ABnAA+tuR7917pzGPoaSoRKeqjqCriJpVjdHL/AEYszH62t+PfuvdKekamaGYVKKzLDKsRZtbGQGzG4A4Asfpb6n8D37r3SFrEijqakhp53ljKIsYYFhpPKBTwoIH59+690TbsqvFTuKQM0tQMZGJImR7KkhJBD6LEWIPBN/8AH37r3QBZavnrKgmbXKquQFlIuwXm5Y/UA/8AED8e/de6a3lKiOoQnWxEZ+t7pxyGNrWt9B/re/de6k0ssVbIaeSHQzyiPXDGzAykWBKD6knjgmx/Hv3XusmVx1ViHNJVQPA2kOEe4Yo5NpGB+hNjwTcfT37r3TUsXoZk1hWA1qQCjc/p1fhhYH+v09+691nlpXojTz6lmSVQ8ZjYP4S5KhXH9R9T+Ofz7917qakdLJPEXqXhMiOkkqrZYiwsCbccc2/w/rb37r3SixklLjQ6NUipMqaQ9joa50+ReT6iB9b2tbgfT37r3QhYGuEcjaWiKOqs8crXRwfTa9wQOAOGHv3XulHVyxSOiGmMETOPVA5bRwCH1uSdN/oL/j37r3TX4JZpyjOrIt2kEZCzaAOGQf0P0t/W/v3XuuNNV/bMzpFGUlkfTGbtrXSFPkBHB4JsPwb3II9+691Kll/bNQwlgSVQkbJ6lFiW8aH9NySbgi/+NrW917pfbHy8kVaor3Eugq9LSlx+2QPVL9ulr8fVjz/sLe/de6PrtypXIYqjyLZOjhjgh1QmpqYZ28hFlVlkuBawsosB+Sb3HuvdA12juLE1uLqqbLZKCsNHJIw+2aO4nI0mxQcqBpsOObm/PHuvdVkbtgpZMlWVdJLJKjTM2qfn6cLYDm1rfn639+690jIfXqLkPpGprAhQSbaQCf6c/wC8+/de6eaOrZGVD5TTsA6pp1KGY6dX+w/Pv3XulPCZJJQoZlQgAM+pdCn1EKL8/X88f737917rutxcksjeJNQ9JJLaVZWNgAW/N7m3+I+nv3XujB9UYasxtdR1UtG7JPGHpyLksI2u0kZH9Obfg2PB9+691sHfC3LCrqaRpmkklCUZ81USjwszlSTTCwb0gAfS3+IsB7r3V0mHLJSEyI8skpKuyg+ULfgq8em4tY/65+l+ffuvdJ3dKV32qNSwJ5EkZY2eOzygAaoTqJ1fW5PB549+691XL8oq/MbdCbkmnhopcbUQSK8BF3UnUySc2A/FgRbgX9+690bz4Z/LrDbxx+Nw9fkJZamCOGn8TMP3DHYxsoYk8fT6EW/FgLe691cJtvP43I0ilZ9aNCLqFBv5FDlQWvwSSbD/AG9vfuvdcclTGNQygxwM+oID9VBJAW97NwLfj/D37r3RcO1+vqTd+Kr6OWR0jnimRQ1tcUhjLGS4+vAPH9bH8e/de6pb7N+G1HiKvI1dNM1VU/du0dUY2jZXJ1sLqFub8+q5/qffuvdDp8TdhZ7bubgoa2Sdyj3jTyl2ZBbS4Y8cf0uOfpxYn3XurVp85UY2lKzVXieCFVViwQgqumxZ9QJtYkC3+vY+/de6Jj8gu9cft3CZzHJDT5avrKbwUhaWNdMrA6vJTsP9f6fiwvex9+691WbgtqQ12WjrcpFRefLqKpDDFJIgSpJbSCGIBX6tYfniw9+690P6dX7dx9LSPTrEs9TEsdmhV1kikF3UQuCSS5JBvwLD/X917pIZjp6inMstLBDBUAEp/kyQ1EnGn1Ei/A+lgPzf37r3UGh2BPioY6pxE1RRaI2DJE8VS9uZGVlvdfwb8HkWFgPde6nx7cqIqpZHkWpjnVx4oSkTJb1szXWwsLEAD6/T8+/de641GLnjkmZ1kZKVFkgp4TxIjWFmmJtqIvcW/PAHv3Xug2zOOro8jDVUDT0sEl2hiIkVFlQi8YlvdltcfqsDf829+690rCM41HDS0c88ghjVxKHlKQrJfUpRyQQOfrfi49+690osVHlokANRJkqoFSY40Fgmjhhz9f63B/4p7r3S1xORmqWlp62iVXVlV45lAaRSLllANjbjnjn37r3TqtRjaCX7qZG1gOVEiANKTcBRyLn83Ckf4/0917rlHm6f7ZZHp5Up5Z+atLrCkha8Y8p03+vKj8fU/Ue/de6XVDvIYXFtS007SRV0ZaQPDE412sfCSCU/I1XBI+vB9+690nqevirZWlMAsWDBAiIgUsLiy2/I/pa/Nx7917pf0+38cyR6oCPNDdipLFWdtQc88fT6ni3+39+691wfbEVdUrj45WKHUClkdObN6WC2INiDf829+690HlVgBR11ZT1EMqKkjRhdJZlC+kHUBaxuPoB+AeTf37r3TTPKadpA1IyeIqkNTLE3h1atQRGP1v8AQk3/AK+/de6SVRX08FRLUj0mSzSLdlYMCAbhf8fpxz+f8Pde6Wu2KifMy0bVM8jwLUAPGxZDaMBkYstrr/W/JPv3XujcbQqqWiWCmiEaRjxvOY/0mRxYqTe9/p9OP+I917owUUgr6YgIto4QEkRFHoK39Q+v+ufqP6+/de6R+bwq5ClWJgqFXUiYxxFdJvdfp9PoSL8/U/Sx917onfYtd/c3MpFJUiNZJBoL3ZVtJyoQiwvx9Px9Pz7917p/w01JuNIfugZhIyyj0BiX4ZCw/UwIBH1tbj8n37r3TrS7JaTJJKE0lnkVFgKCSKNQWAdZOD6T6Qf8frf37r3Qj0G3KCWSpalhkjAIAdogZQ7IB5FK2S97k/S34Hv3XusU+BnjJbQ68kOHPBj/AAbRj0/61+b+/de6Dzc236uamq/BAqSiFiDGQrXcfUKn04uDcf6/v3XuqoPlp162Qw+Shlh8by08hi88gjBeNPRGCfre5/s82Hv3Xuta7sfEzYDMVtHMsgJqZHjNhGyWcgKwYXF/68Aj6e/de6CmrrYaVW8kp8zC4UFSEt+dRvYkf0+vHPHv3Xus2I3/AJbBTwzUFXLDobUxBFtI5N2H0t+LjjnkXJ9+690dXpj5awY6OTAbwpIKynr1ijhyNTUPrx/7tmnCL+okH8/48c8e690K/YFV1JvWGFMfuzHLWnTMSreaN1diVicNwApuf68n+lvfuvdARuDrbBHGzx43M0NXVppaObWqaBJe+i9rm30vyObWsPfuvdBSu0WxqipjzIgeOUCRdQVnCfqYlbcEkfTg3+l/fuvdPcG6Mfj1pTXVRrZYVnkfSLt5QAFUM1xzx9bj+o/A917pmrNzVmdo5a1IGGNp3MEkseldVRr9Ecg4PoX/AHu49+690zw7hq42hSn9SxqkT6X0sAL6j9ebD/ffT37r3T8+T8sDBnhEhLoGCk+Utayqb/7dhyPfuvdJHIeuJisaqYQWZ+ADJqCtyfqRzze54Hv3XukPkxi0pzrqCaiSUBzGpuPyWv8Ak3J/IH+34917pByOh1wwsJIlnLLKWuzG4FmAPFj/AMV9+690qsTkpaQaQQ1wG1WJCgHkEA2A5HP59+690bDqTtnIYOtpRNVRNC4DeSUlljvYKEUEg/0PFvzYC1vde6uZ+PncNR/DqSSodJZKuxVnVtMKQ2bWhbkjkAj6/S35v7r3Vr3Xnb+SgoKZaOsq6Kcwxg6i0fmikZmZkf6gKORb6gi4tcj3Xul3U7l3A9Y2Uh+7yMrsxmZ18pmgdNLGQAXv6r3t+AR7917pC7w25ld1wyRzUtSSaZGkQs7RCMnUAhPOldNh9Ob/ANffuvdAJWdW5SKQmsxyT01PHKIZXQq6q5PjJYjm3IA/p7917psweAbbNdTQS0DvTTtdnkAjhLuxKAlh9ASef9j7917ozWxsrjIqiGCsjjISVQ0KOrSSlv0Ish4ABsePp/T+nuvdHP2pVY9PsZkphII2R5FkkV7MRfQb3tyefz/vXv3XujTbSrAYUf7ajiMjadACyHxm5QkH/efrb8fn37r3Svy8UMpp0gcQuCGciIBIyFDF0/BsQf8AX/x9+690Hu7Gw+IpWzuQU1VDThhWRrEkkZIsokZSOBe5HFhf8e/de6WOJ2nsDcWDp8jFTiKOsgjdlJYQyNLp0sD+AByx/wBh7917pLZXprraqlgSbGU1VKkrMs8M3+p9R+3kb88rqsfz9ffuvdM8XROypKmZYJqhTMvDCU6fGvqaKQkAXsbD/H/W9+690nq/pfb+PLx0eNgqYSXNUYlIqJHaxDOoJFhYG5sB/r/X3XumbGdGbAohPK8NfTPkBapp6kzzIXkf1SRj6FSPwDf/AFvfuvdKbH9H7MWmKUiyRQ6ZIwieSFFL3CvoY2uBz9eDz+PfuvdP8XVNJRJDBT5mSSnjp2Ehr1WpjC2sI7SXun04/wBh9B7917pPVnWW0Z6GqkzWFxLxUza0r8RE0U0Bb0q90B4Bvbg2/wBb37r3SnwvQXXEWDqcg2Rys1XkadIIJayr/ckjVf20QRoDpA/LAn/H8+/de6Bfcfxi2HUyVk9QtVk0kkjaPXVMHg0nhgwsDe3F/wDH/H37r3SArfi5tt4ZZqCkxlVHTwSp/Dq+QVUTtKhH7sbkKX/2oAH8XPv3XugJyvx0hxWNYUiDbE0VWFQUkYjgliuWYWT6Bv8AAn+nFufde6fv9GU32vi/vHk7/wB0v4dr1TX8v8X+98v+tb9u/wDT37r3X//TteqIqWF9UMokdojIDYD1EkyAfj6/n/H6e/de6bJaUwL5VAYi12bSbKw1MB/t/wDjdvfuvdNdTTyVyuyyiEFNOoXGqygEkcWHHP45H+v7917pDVVBDTVSyBI5JIlZTIZCEePkOFUjhr3H0BuOf6e/de6Ya/J1MNbDFMPHESfFBGzGMrIt7WH0NrAmwuf9j7917qDXVMBrY8XOnmkrQPBG7DT6QCGEoP44/wCN/n3Xuk5nsLAHjVYlZoudAIMSMoA1MSALjj1fn/be/de6StNgZa16uaYxpGAoR53cyCVLaUc8sovf0r+bcCxv7r3QWZ+j+xyJhLudEgd5EUesNywiQD6DVY/7e3FvfuvdDt0Ni4YcrndwFTFBj8bPMCBoKVCoTGqgcnV+o/1P1Hv3Xuq1fkXl1zuW3DlBLJPlabIzyBrhIpEaYwpbk3NgCfrz7917ogGcxQkgZJXgq8jkHqGIgKK1JDc3VzyePz/seP6+690EeIoosfU1gkqJEXwypUEjVEF1EaFUXuLfQW/4p7917rNJvvH0+MnxlNDAxhinSmrFIWd5CvEJQWsovaw/1/z7917on+9ahiZ2CMKqobzMyrcKp4dHHJUC3H+Fv639+690VffpqJKWaRyqxsz6YySeRxcX/HF/pxz9ffuvdA5TjTLGRd3DXWP8uxNwP999PfuvdP0RmgfzKrOwV2MZtxcWIP8AX+lv9b/Ye691GpqRqqezEU5lkDSNJdVUGThjYf4fjkfn37r3Wxz/ACraym/uZl6ZZqVcnR1MTUU1KbCWJCxLsw5uLkG/Nrfj37r3QkfzFN/11TtegwFRttKyalFVHT5aNlaSnmlpyWnBINkHBIH+J/IHv3XuqIKygrKineLzQOae7OJfT5Pq3oY8vYn/AAsP9bn3Xug8yE6U8ZjmWYzu4sxIKaRwoVR+OP8AG4seePfuvdIzzyyVOuJAqMxiZudYt+m1uf8AHj37r3Tlj6bIVTSrBSSzIrEhaeCacuVGplbSLg/7Ek+/de6lx4bcLlkiw2RmaQt440pKhhEX9IUFuQDYf71/X37r3Q37I3j2htnHvt6pwuWqcc5DxwSQOzwtEvkiKlxfSL/T/ePfuvdRNwdoVVVUNHmRK9SkeloXLIGNyRrQ/Qre3H+uQPfuvdBlXbjgcOKViI5D6i7ag3q16SfzY3FuLf63v3Xuk3Wbmdqb7SmmWy6mlAW2u5IOoj82+gP1FuTb37r3SAkrWmdy0YbUzEPYEt6tV7g/6wFrfn+vv3Xutrv/AITQ7waHO937VlmjU1NJhsjDTmRFkd0laJm0/wBACD9PqbXuePde624cjXUoLRJJqkQM0tyOSnBuT/UgH88W+vv3XusVFkVWKVWb9yNDIzEX4kUqA4AP6b3HHv3XukTPuamSWVYZGkqI2MbclQwYmNlCH8abG39effuvdep80DMqRUwjKo0k0xk5MKKSpuP7XP0/r7917rLDW/cVEE08cZjT1QKp8mkqToLKPze7f63159+691mnrY/NJeLVLMWiebVfxqx1Kyp9Bf8Apa/v3XuuMWRx2t5F8zSQWCkIAqmNQASTwePyfr+CPz7r3UnH59GZgVaZ3LxsrABVuL6hz/jYnnn37r3TJX19RGJoY00tKp8g50iNCQrIBxfi/wCePfuvdZ8dTVKwF5JdU05BVmYagALD9RtyADbj+v8AX37r3TxSy0NAJZHLPUODogKF7yG4MiJxe354+v49+690gcpu2czqn3ITSWVkiuFIvYxjn8H6/wBD/vHuvdNU2Tkki/d0yGUEyBZCjvclAt/qTptbkXH9Px7r3UvBww0sT0yLpRnSZXkkJeRpW1eMWv8AS/0+t7f6x917oYIaSopaKOQxTyRTAAWLKulW5d2Fr/Sw5tb+t/fuvdO2NlpaqZ45qlqWNoisJspczqbKn0+hItf/AIj37r3WSUSQTLFMzFbAXkbkWNuStvyCef8AWt7917pvmrCkod9JgjZtRX6qVj9IW55Nv6e/de6cKCmq6yKKtlp9FNM5SIsGDPoHq1o1gCT9PfuvdPc1BLWqkcfo4Gt/EbRgH0gaf6WHI/PJ5v7917qNHiaCGRIvI7TMzh3sSGcoqoipyf6c8fke/de6c44aamMitMWMepBcAWAP5PP9D7917pmyuYjpIGaMGWZgpTm7KoIQ2INifr+PfuvdVH/zIe1K6HZuL2bjdUOR3DlKeIRGRmSSkjJE7SgW9AJ5F+SORax9+691Xf1V8b9oY6ogzlVjaPJ5nNGGatr544jJHUFRfSr3KAAABQbfQ/X37r3Vj21tu4rEUVBT4haRJEJWaV7KqiNNLxsAR+LEf48fT37r3QqwUfg+3kGhotOsmU6mYAWJaNeD/Vb82t7917rDUeeWZljpzUyI4ZgbxlUkUkEI3BtYfSx9+6913Q5V43CzSSLpRVKaNJJQWYMp+vI/Fr/737r3T9NWDKY96memnaKKc+apQWjiWWMRDU3NwbfQcf1H19+690X/AHR8ZOst75OTLV2Ao2kexd5IYi0kxX1ys4U2NrDgkf1F+T7r3S82z8YdmY5cbNi8ZTKtBG0cMTJGURC1gbsCrcC3P+8fX37r3Qq5ag2hs3ArdKKiaihqCsyLGrRyMCbkDTcC9r344H0Hv3XuqP8A5q/OXaexMfU4LD56CvyRVo3NLOhsIn/cjaJCdX0txew4+v1917rX+3D2zV937zdKyumw0a1SVFDNDStOJ5ppi41mEjSTa5F7c83t7917pm31g5KGWmrg5M88IWoSqLJLIUBD3SS5UEgMLW4A+l/fuvdXS/y6/gNt75I9WU+6t6KZMeuSqKaKVSGY3KLNToC3IKsb6TYA82AA9+691d507/Lq+N3Ss9JksJs6gyOVp5Wd6nJ0sE93jNluJFIsCQw4+lr/AJ9+690W/wDmV/EPq3ujqTPPi8LhMFvLA0lTk8ZksdT0tLLJNSRMDBJNCEbhVUAEm344t7917rT42Nu1dnZnJ7A3m9X/AAYVM0RRJr+GVWMNU7iQaHjlXTd9NwASCCDq917oLeycRPg8zNJDIJ8ZO/kpKhhG0DqQHCRlBpNx+Px9OOPfuvdJXC5eopqmnkjlNLLFUo/7R0XsQ6lClrW/qLXsLm/Hv3XujK5/G1W4cBQbso5EqJ6RfHkoxDJIYWRfLFPUPGfUX4BH0+lwCDf3XukJk3ly1CmXhSGnqEZaepEKssaGNLB14JAH4vwTc+/de6NN0FnKXeS43ab1VFR7jo3d8JkXlijkmmgQOImNibMp083J/qSD7917q0TAYP7Wl1VEax1TQwRVUcmty8o9EwpIiPoTck2vfkG1vfuvdCSdrmloJZa6ghannp5FWRopHMdiBBKUBGnSQAb8WsbXv7917qobsTNJmuzd7ZatWKak2tE2NxxDlqZqtpWicRtHazBwzAA3/H0AA917olfYWT+8nhoaFjI7O+pjICRM5DOyDhuCbWb+lzb6n3XuoWzcfMuaoqaeCb7mUwFRKCokXWUkkc/X8AD+osRb37r3Ro8ns4Y5qWtWAziSODyrG66UEkYLSOzXIjF+eb3BA+nv3XulRtzb0Y3FTvSZfRQyRwJVUAVWp5km0pKhmllAIsSR6eBwbmx9+690Vz5E7Cx+y9+VceNppP4bWSmpijgLTIwb1TokyXUAk6rKSR9Lj37r3RdogquwkkCBVkMQCSOCykreQkLY8c3H+PP5917p12zt/M7wz2M21g6R8nlsxWQ0VBR0zaqiaWX9uOMJGjXOoEgAAn6C5HPuvdXmfDT+XvhOucu/bfyJrtv1uKw0MeQwOBpKuKrqHydPLEJIMlQOwlE8MriEwSLYFyCuqzJ7r3Vwm3d9UO5HeuemjxuAoITR4SggEUCwQhA8DNAgUWsFAAFrWsBa/v3XusNVn58ZtzcubSQ11XPFOsSrHpRfILeORm5uFtc2sRYKAbH37r3RVtu5yepzdPLkqs01LMQ38OkMqR1vrEg0WIYOrA6Be/8AW5v7917q+b4sR0uZpdvF4YZaSCkmmnjCjXFD5PIolQ/p03/FhYAf09+690d/Kw4TCs+ToWR46dYoFpo4kPmifR445GJD+nSArcG9+Tqa/uvdFy7g3TS42gObocZVku166mNHDLDCsR8ZD004CKCF1KQRcEWAFr+690GGL7SfM4xY8FtnFGMU71eQlYRU1d9vR6QZaaBF06L3DhQSTewP19+690sKbdnlM+Tnonp4YqFq2izmLBlpZFjjDzY6tZbaDEL82B459+691rHd/wDddRuX5G7yqkro3w65WoinWWdQlUsbGmiYxj9uyldYsLn6n1En37r3T3sdKDOYCvpat6h46ozRh6RotfkqNWiVgRocD6/6/H9be690AeV29W7YnnpqvIialM7qgqIixkAc6Y0B+hsLHTYX/rwT7r3SV3bhMfl8TAYoqqOekPnRCoAWUfp0X9Sx6bX02F7k8k+/de6gUWaweLhoqCqrq6CQoJBTQMqJGyG9RJImk+jSb6jcm/BHv3XujY9WZjD5w0cEM1VV0cRvEInYVMkJCxrGoNiEb0ixtYWYAkk+/de6G/sCpzeJposjDh6vxUK/Z1BnlfwUzu3jEDMS3PA9Vi35vyffuvdB9L2UKCXHQk10YhVTUyq6iGKRCGS8gFgVAAUvybC55Pv3XujX7D7J25uyJTVzVVXK5RpIXdSKthGI3EtyD6Laha1xa3Hv3Xunnc+NC0M9dgsVRQ0swMcJADO7l9Mkk5Ia7NY2BNgLEC/v3Xui87r2eM3gKqTI/wAONHSVscE1LO8sGWaNvGplglhJYhTfQxANrWNySfde6Cepo6ZpfNQ5uvpnpKZU8UlpBNo40F4zYj+yef8AX5v7917qHXbIXMYeaoEHnydUTNBJTnTpjgiUS1Ekeq4KEDg8G5P49+691n2huPFYjIR0uYknhmpoGpzDTh5aaOcDRFJIZbkcAkhbA/0J9+691m7F2v8AxyGSsRjMv2jzU0wJjkhecl0YBhdg17kG4P49+690GnXO69x7HrIabJwFaClqJIIGqKhHSV3J0skbi5A+mkiwI49+690bLdKpu3Z9FUSiNg8byRPJChlRiDEocJ9Rcem4+lgPpb37r3RJazLZ3YOU+zeprMfTeQGnkjktH62VW8SMSQCCQ1/8SLX4917o+3V3adXvDDY/aNXVwmJoiaaQiJlaRI2B85YcEm97/wC9Dj3Xuk52TtKqoqKsxebo75Crkimw09LCkqNEw9SzyArZtQuoueP6e/de6KZgt57p6uz6qjSRGaYaJIyNHkVjpVdXAYk3AHFz/t/de6tN6A7Sx+/KOnh3I339dEbASafIjqusRM7XHkYfpBBA/I/J917oGO94IqbeFflMVTz0UkylYadpdaQxIiq7mT9Ovg+lbDkC31v7r3QbZHfONegxVHHQwQ18Yj+7q6ZH/esoXxsPwxFiSALG/v3XuhS68zaZh63D5AmOCrpylGqr5i0rDTofSCQVP9T+Ljki3uvdAFuukpttbqnjasqKaSOd0ZLBneNX/bCovH0Nh9eP9iPfuvdGO2DvWlqxi8fSz5KBJpo46mST9flexRoo1HNxY3P0+gH19+691ZXsOoxu3MOmPw1TSS5WqppK+U1bvFLMqR6mVXNwpHIAcAW+hsLj3Xui2dpb6nnqWkhmLyKZxJC7awjMSsh1qedJBsTwLfQfQe690CmE2TvHsqSqOEwlXkCiTy1MysVhiRRZhLJaxBIJtb6n8m/v3XutfX+YxX7gw+9H2zlo5aT7SpkDRzoyJGqMUbx3ILAkcX+o/p7917okHRGAzG4d6YmPE0E+Qq/uFMSIhkkZmkslo0B+rWI1CxFuR9PfuvdbOHxa/lR9i9jtQ7z7FrW29ia409YlE1zkGjEnk1G3pQMLekWFjYg29+691eRsv+Xh0xg4qKGs2vFnpqKOOOGoyiJUeTxp6JXNrEG1wLWA4/B9+690a3DfH7ae3sX9vjsTisXDEsccUdJSQwqPRqJYRKLgf7x/re/de6ZMt1zt2mTxyUkMjIzKZ1j13BWxLc/W/N/9j9effuvdB5let8H4LqKR1ILOmlVK+gBfp9ePqL88Wt7917oCs71LtypeTxpE8j3ufFGWVTxpYcjSR+D/ALH37r3QF7r+P2EnUJHBTxgkyPLCqaruxFtAI4vyBbjj/W9+690Wrtz421GJwEdJURpXUeUgMsZpiDURREm5v+CB/ZJHH449+691UXub425HC7yaoSneHGNVy1CtWqigRxyawHf/AFTEcAc/Qc+/de6y9mbi++TG7dxwllWnp4qNqenYLEZ1ATWwA/UvIJ/rf/D37r3Sb231fWTy+Wtn+1iQrIFBOsSjkgFvyfp9T7917oX02zisTTwu96ioNtJ03BI4Zzzxbm3+w9+690po5IGoxT0lPHUwzRsjftANEUGoyKP949+691Gp8DS12TRqfGSR/cHSJ21BWIAALKRYL/U/j37r3U7JYeWhqYqV5CJgRHpiayIrG6lW/tG1v+Re/de6eMrh6/G00FQtUV80YGuVwj2IAbk/UKOB7917pKVNKiQNVRRvMI5InmlsXUa/9Vp/r9P6A+/de6SFVQ+evnrAWo6dw8rl4z60QabMR+P6f74e/de640y0Pj/ckdZJWePyWUExk2RgBa4F+PzyCb+/de64ZOjp6aWBaWeSWVtMo1G8izR+nw3H0JHJP9P6e/de6c6Sp0PoM7eY6LkWsXABkJubLp/JNvfuvdCBmkx2JxkFZHUPlHqlMa0qlHkgqNOszOU4C8H08/7H37r3SAXdUaVkEEsniFgJRqDKXH6AxP0t/T37r3S8w+VEU0VqhmeoZNUjuTFEpsCSF+lz9b+/de6UmfpWqTAslajgxF0KylrAjg2/H5/3v37r3QWZfHK8gEOgetYh4QWYWHLt+Bcf43/21/fuvdKXEbnjweOyWPgoKUmqomhaoqgGZAUYGSMn6H37r3RfqUEZSeukDFVmkllCIZQz3v47G1r/AFt7917pSTZoVlTTsY0kig06VKBWkcDX4zGPxZffuvdDxtzdgwG2MhkqxPHemcshsn2sBXkoPqARbj/Xv7917qsTffZm2tx7r3BXV+QtJTOyY9Fj/aYqxATj/WFzxf68e/de6L1VbueqrZ5A4SASj0IgCoii1/yefxz9bD37r3Skg7CnmhiilqZY4oUspBKABWBumn/AD6+/de6eqXsXXV0n3EwmpiRwWJLL9QW/x4PPv3XulZku1aabx0lDIxP9mJHuqseAACfpxyPzz7917pu3t2JVYnDpJBUmSqlgIpoVI0xOU9Wq30H5HH4v7917ohO46jObiyNVWVmt5XcvIwDF/ryVa9vp9T/r/wBL+/de644nCZTKTxUtLSy3BN3jhZwoC+vyf0/x/H04I+nuvdZ0+5xlW9I0ShoJQDIykrrQ2K6hbg/4ce/de6WOOn8hEznWWcN4/SwDsLWb8/7C/wDvNvfuvdC3Dh5mx7tVU0cS1IjFLKQPIVtZhHquf6XuP6f4+/de6irXQbXpKihoZWatkjJWNyoSJnF+XI4f63HP4t/X37r3QWrl6zJ5R/4gur0yrJ5Trjd2QlXHPBH9f979+6907YHbhymXalhaNKKYJrna1kSRAJCTxfSdRH+Fhf37r3QzU+Jw+xKinekyK10cigkQuGed0bUYw1jpC/k83+nv3Xuh1x/c2ersNNTUq17V1M0dPSwqkkkNTFIoWMzTRkDSvJuRzx/hb3Xul5jqSbKUdPX7gmNXXOFnSIn9qL0AafGv0Zef9jyb39+690ra8UsdJSimhUpGD5oY1F2B/wCOoINwL8Wtbi9vr7917pPSy494WUeSKTjUiMw8ZQnSAPrb8H6n8X49+691CoKKymYOZ5UKmQurAxIpvqYkixsT/X/iB7r3TklZHHLJDJDrhqdCx1JIZ0tfXo08c/Q8ci349+690qcZsOfddfGMJKfvKiNKMQopKhnawjVUubkG17H/AHj37r3U/sL+XB2TtrrHO75ym3q0VmSSXI0wiV5AsDStKGZlFwCDcqebfX37r3VL+6MVU4PIVmHyCkVVHUSpLEQyskg+qE/gD6W9+690xEjwWYKdFgp+pUfQA8249+691noKyfHTx1NIWM6Mk30VlUhriUX4uCBYf15Hv3XupT5CfLZl6nJ1E87VEt6iSWxP106UAFuBcD63/wBf37r3U/OUOGikijxuTaYNGruNGkRS6yGiI/1QAUk8/UD/AB9+6900xQSiKpkcXipwoDD+2rHg/wBL/W/FvfuvdNhk1oYmBZSxB0kgNzfke/de6mxgrHFECyohDAk8fQekg8nj83t9P8ffuvdKbFZGopp40QWim0rICA4Chv1C5uDe/wCbWtx9T7917oR2zQSneCVgUksI2VSJCAOASD/r/wBP9j7917rNW10U0NCaen/dXhn8wViwW5IKi+nkGxJ/r9B7917puNS0ykxnS8bPG4jBMaykX1S6j6hYgC1ueQffuvdZGSZ6WCOoqamNUkY+C3oEhAOtj9bn6f61vp7917rhRJX0tQZaWWSN3cLJKkhI03+nkN7XtyAf9gD7917ocqdsnV4eGlhyU0fiXUdEz6XPjLOH8Z/VYL/Tj/Ye/de6S1fhngxzVM88lR9wFaVaiaRfWUB0lzc/qH+ptb6n6n37r3QD7oxSwrK8M8bM/qMC3KpFqOgI9+TcEH/iL+/de6Df9LelVGqSziwtYKBwR/vv9j7917qUCzM5UhY0ULe5Fvr/AIj+v+uf8PfuvdPtG3HFVfyMAEckgqFWxXm9+D+ffuvdCBQgVSRC0VQlPpnmi0SBCq8IDY3vf/G3v3Xujh7P3HT5DaG2sVi4vtc1iJagMy0wjgNHMt3M1ZJquwuQqi1hYm5NvfuvdXOfB/B7iqDDVKi1DLolULPCwayqNWplJA02uL2uLi3v3XurnsdQZGdI41lSORTE0oV3JgRo9TKuk+r1X/1v9b37r3Xs5iqumT7uvYMFpi0bSSSO0RZfSUWLSLtfkkHi39PfuvdVVfzAch/DerMvUVMsTyU9NJLeEGOUW/zQ5v8A15uCb/ke/de6p2+J3yWrtmZyiVatGqBWyAaKso1JAjhtcqE86j6TaxJH9PfuvdbVPxR+VcO9MfSQTRJHqpoUZnqEYyBQEMiRX1c83PPv3XurMKDc8OVhRGjLaotcR0ERMwGoaOeP8eT/AEFvfuvdJ3P037mtomcOrNEG1KUcgFmfTYfggf4H6G49+690F25dj4jcdEzTwozsHdrm0jSGMMz+kBTb+tv+IJ917oLNpbUpdv7ib7Kma0doxxpYaRe7MB9bj6j8f4n37r3WLu7eM22sDWzSyRQrHTyBpHdC7ahZbKefyORY+/de6pe3buur3/u10aeqShim8JNS0TrI17u0I9LG44FyeL+/de6FPYuJjxdUhmdpKeKVmpw5KoYyAgSK5c6QRz/rfj6+/de6FfK5KV2jgWUyBCsiRRyqzQso0orSxBWHAHFz9f8AX9+6905UtblqunXUZHkp05YSRftxWBszuSbj/Y8X9+6910YJqyCd1NQYoWVpGWIeGNpGI9cjageVvxY/X37r3TZDFNSHySJG4KpGCdLxsjPqLnVyBb6i/v3Xupk6wywKIwGkVndj6dJiX1WiAtz9eTc/n6e/de6R9cwrWWlShH3LuGihAOgIjBiEZr6XI5b6i3BF7e/de6EnbuCoDjllqfHTCVWjSNoWk+6lN/JCxS2ixHDEkf4W9+690oqDa2GiiMySR+VnK6QoMfA/zaSIT/Sx/wAffuvdN1Xhqf7iSSiaGn5IUSLqfSsd5FS3IJ+oJ4/2J9+690hcnh5q6qenmZ4lVdLSO8gWzEmyC+lm+gPH+wH09+691FTFzT0MWC++/wAkhnUwUxhjd3bWNR1gEsfzc8j8H37r3QiS7YxOMxFHSCokrKwEEpp0iAOt2jYrYkj/AFzx9Tz7917pQ7OxmMxkpkZi7SF7wPZlP9okmXkWANgOD/je3v3XuhBky1FE8KPGQJVJjkGhCyBvTex+n4seP9h7917p3x9fFTVkc4ohFEE1aiY1lBK2Dkm4F/rYD+l/8fde6DTdOXpIKlyYlBZ5GCKDwH9d9Z+pJ/2F/oAPfuvdArn8jm83SJT086R08MpYQhFuW+q+s/1545/4j37r3WHHbVld1qK2Iv5Yg0jhtJjf6gKB/X/b/n+nv3Xuhb2xRw0tLNGlOPKjfsNEli4BuwBPFvweB7917obdvxrHAlQ1MBMsglCuGGsWP7bgEfU2/wBb8e/de6Fem3OKGmKEimYgCapJLwKrNwi2vzb/AGH+25917pLbk3mmNp/N/EkgppVu7FwIS3DRyIoF/wDAm/8ATj6+/de6rO+RO9crncnSyYipirpqOqUOsTAyOttZIEZsbkD6/Qfn6e/de6E3pLsSeKipI83SPHWojM82lm8o/QFUk8abi4HPPv3XujdwRTV9OK2gkESP6zqazXdbBSxJJNr/AOA/oPfuvdPeLrq7HStHOImAZJkVGVUYKBdHD/Ww/wBjc8e/de6Xj5iDJKJVpkhLBAzxlGKkcEKGH0P5uD/hzc+/de6QuaxU9PVCsco0NQ8xZSxLlSRpVlBtx+LD/X5+nuvdFl7R6UPZP3DS0sTx6W8ESal8do/86im92/H9Bc/7D3XuqAPmN/L937i66v3HisLVfbTLJLHGIWYEhwLwkE3Nubf0+nv3XuqXt4dR7529XVVPXYTImSmfxvIaSoQf1vpIvYgWBvx9PfuvdBZVYXKUryo9NUxXA1a4nvYkWPI4/wBj+PfuvdNT+aN7BWV2UJISukmxBQ3Asb25J/417917p0ostWUzIPuKpFiBu6PyxNydOkfXn+g9+690pKfd2YjEbmvqwGW9zK7EMDdVYfj6/Tjj8e/de6yT7pydQskFRVTsJyra1ZhyTdQpX8j88f72ffuvdYlrqoOxPkYOf0sxf0aTqFyeb2vxe3+Hv3XulBQz10iehnaAIzNEGMYkkUkB2QEAn8c/Ue/de6fqOkjaMtUvOGOp11WVVk06lF0/BsPfuvdKOjp0qHKPUpGqxIUMlz61TUQoW31v9fr/AEP1Hv3XumrKVVHBEad3SSSVwrNHcBSRqJBt+bW/p/sffuvdBdnESZn8Z4mYAAMpe/0DBR9Qf8eP95v7r3TdTY+8YkKoqo1tLG1wp9RuP1XsP6/6/v3XulFT06Bi8OpoHCIVKepjY6it/wDA8W9+690osT9xSVMUsURVUJWJnNiDqDMSADxx/wAT+Ofde6O51f8AIHLUDUtDXmNkpZoDAkCBGh0sIvJZeCvC6gbAf429+691cX0B3XJmpsfI85niQRQEyHyaYSLyypFJ9AOOb/0t9PfuvdW1db7lwuTgMTBY5nVWadSlmRyfCBHzYgK3Fub82sLe690PVDjaGoVSKY+OUsLtb9AHqcm3PP4+gube/de6x1O23WDXQY2KpMLSs6y0qzAIx8alkbgqCRY/Xn37r3Re909dDJyv9zTNGqM8khjjJjhK3dlZR9LH8XsAePr7917pFw7LbGM00bo1KtpBMxESQleRKxv/AELE/XkD37r3Rl+rYAZKSOSrNRFP43jqQ/pkgY3WSMi4YEE/72f6+/de6OriIIsVkKWMSo8csIC6pE1KNAtf8C5PIPPH9effuvdKDJ5RFkNOMjFHUxgrpdlKD/aQebm9+fpyLe/de6DPfOWpcntzIYaiemlyFS0P3STMRG1OXDSx88Lq0lb3J54/x917pi2vX5XDbXWmpctBUy/cVLmgpalZXo6U3aOkgLfUqDpvbkD37r3QQ1/dW6oshS0E9FEtHPHT1EM0ayGspX8zU09NUlgFDjSb2J/H9ffuvdCzkO+4Nv0sT5CknqYxCh/yeJYzEBHYvJK1geebf1v/ALH3Xugdy3yloI56n+FyVDSqBW1AniYRyxsP0Rm3LAC1he4tc+/de6ddqfMPDZNKellooaiaWuioKtJNKPRpKbJLHe5te/0tyCPfuvdGg/v460UNJhabF5iKvCiQzS6ZYYpSSDFouQRe/wCP6e/de6bq7L5zC0pkkgmqPK2haNFaUwwsQwCi5DD/AGP1/p7917p4o82chR/a0CRwTZCM+WGcRqYigszur344Nzbj6/T37r3QZp2DUvuLJbenlCR4kiNFlcrTSC+lXhl9N1Ug2Fhb+vv3XukvuWm7FrqgSUEk9LTgB0eA3p5ITcxK1n/Iub/1/Hv3XugxrarsSlqFoaaqVnmYOEZNLVEqKf8AO+q688/Q/wBT/T37r3S9pMpu6rxMEGY2+tbXQogkDeiExuf0RE2Yv/ifr/h7917qd/C8t49X8Br/APgJ/EfHoa9vufF/DPp9f923/p7917r/1LScmgx6pUCYGKQvUeVGuyRhNUiC/wBCDx9RxYXAHv3XuoEWcppImZXchxd49EaqWJ1Kt0Gq5B51fm/5Pv3XuuP3cYIdFZYioKi7XvzcvqueG4/1rfQe/de6R2ZrYoZYIp3VPI14xMSOASLx6Tzb/ezyRxf3Xug43JWRVFRBNRIQYJQlUzMNBVv9TGOTxb8fU/69vde6hY6mhqJpKrxzzfYt5WkH7zIHYn0BhdByQbcf4e/de6WJjjqY3WQiGzguwAPlVxcMy/U/0P1t/Q+/de6hyUdLTyHxyebRAXuoBDekJIosORf8D/AH37r3QV7nwUTzw1NMryrKxEhAuVvZQicfQG4sPzz9ffuvdCPlJYurupqp7IuWz4k8BVvHII2BId5R+kD8D/X+l+fde6oo7Xzcz5vNvLWVX7tXLLTnyshjkiYnTJ+NJIJ4I/B/J9+690TjLZnNKlfX0c0ctfVeulZnZnF3CzB0Jso+vANj9Tc29+691yw9PHmqaSmd446hYPNkJBUCIPpS7LBY8ktcWJv+OB7917oGcw1PHBUHGUcf3UdY0Txzm8ysrXJEYP4Xj6c+/de6Crd7Yt8fLNPkJ4Mn5kVIXjHiMSRhgBbkDVcA2/wv/X3Xuigb5qqird52sQHIERa6g8LcD8jj/ex9Pr7r3Qawxsjo54aJ9eocEEmwXj+nB9+690q6eBlieRSheVDwwJKEnUVQi9v9a3+x9+691GgpzN6xdmRwj2OkABrXIb8f7b37r3V0f8r/AHQuG3nTYGezwZZJVqj6VijikvE3qJFgQBqPAuAeCR7917o2/wDMC+wajgGCZ6xMShBWCWRnHlvFMHlHBsPrzxe31HHuvdUb7kqYKaf72aqjpncMslE+kPGnB4I+ht+f9jzb37r3QJ5fKxTys8TM8SH9pmbVYWsdJPIu30/x9+691Hw2WSgd6qakaYKQEMdwVcNckO4spsbf4j6n8D3XurRvi98iejcdgo9sbywkNFlkcyw5bIY6hliGolvGrhdRJJ+rH88WB9+690b7N12xshTLVYKm23UUtXEZNdDHR+QCRAYXCJyLAci/19+690gG65OarI2TxxCsVVM0axqVjlGkI1h+Rce/de6BXsT4lbdyeSSlko6iilqEJp64HS88yk+QSMOT/hxf8fQe/de6IL3B0i3XlZNTAymw1RCVrsyq3BYAj6jk3/3j37r3RY5S8M5ZlsSdJA4UqDfSbf19+691NSLyjykERohUXJ03I9DL/rXP0/Pv3Xur7P8AhPr2FRbX+XNdtqoqXgm3btWtoKcSIEjklpb1IXj6/pYgfi5t9R7917rdmqKSohraicNI6SSRBSx4CyMfSP6i5/1voOPfuvdTwk6eSSQX8iIqeNyLj68nj8f64tyCb+/de6SdZTSUs/kqqf8AbnbyxpHZpSbabrIv9mxH+Pv3XussVNNLTvGElYx6naSKN/QgWwViPrcA8gWv/X37r3WenWSmUxhIxKyqwD8uqsg/Xz9eb8W9+6911U46WnWNpKklqhWYiMqEC3tdpG/Sf6A8+/de6Z6h4mKJRySlUfRKxIRfp6gR/r/439+691yaqkoqdzCizSShlE6awqXYjSfyTe5v+ffuvdTlqVmCioVmkMWqMajaPg/X6X/H9ePr7917rDDlxHGjNIgnVmCq7egkMQrLpPJA4/2H09+690xzZuTyNMkglkUyKzEkshP6/Go5tyOBx/T/AB917pFieSWaaVY1kWN5TKEQkqmrWWIPPNx/vIPv3XunOCqSf7eRVWNQuogoWdHRiokI/wBTYcj+v04+nuvdLnD1tPHGWmjjaQN5TcC6LHf92PV+W5UD6f4f1917o2mHGF3XsQvDp+/ooWQU8J0uF5kDuB/T8n/Ye/de6CCRWglSRWjDKCpLgEroGkhCo+psP8b8349+691jmyi1BiRYnqJNZMpZipOhrBLkj6j37r3TjBQRgGR3VdZEhheQAgMunQRz+b/n+nv3XulPRVk7U607FWoqRtaRgjSjgHUygf1A+n0/wPHv3Xus2Q3DSiNIaVdC6NDRpp8jsLjUoU24PH15+v8AW3uvdJaHIy0YkqpJJJZg3mg1MpCshuEHFx9Bccj6/T6+/de6iHOyVDVEkkZNTMwfTHcRlnYsToNvwQTa3v3Xug73Fmq15pI4pAjaZEWMMLKqEqBcfQ8XPP559+691RV87a3OZruvYdFHUNPR0sEkqUYdmcTyER+ZwPotwwsbAj6/X37r3Qo7B2/lBRU0zxIbxwyFwQEUoNIJt9LKLAD37r3RntoU1I1I0MqSTVAcFpIwdCWOtzc/6q9if9txb37r3SxaqSCQsBcM9o47EIY+LoGb+g4/rx9fp7917rl/FYmMlYY2ib0QQCF9Z9BLB5FY8hTqAv8A61+PfuvdS8clPXu0szxrOyOphkcRhnZiQ5Yk8/mw/wB6Bt7r3WF5DQTtjxXnwusc01ONbRveS3g1L6WH5Fv9iTb37r3SnSZtCRRSBBrII4Ers51WK8ACxvxa1+Pz7917rhuup3RFiJo9rVDzywQFjCzmMyzlARHHKw4A4sAebX+nv3XuiUb26i7s7ZqKinmrsnRYqSlaCsqsrWJhcbTKYkdlSOmd53AYuBJqVT+QRYj3Xuiobw/lldDS5KmyPZ+948rXCVZaHF0wp6KmiU2kltUM3ml8hNrlje1+CT7917pIVnxC+NuwopqzbG3sdUywVMkULMyeWKWMkpUzmQtq/qPwAQCL8+/de6pN+RUeMi3hlqemSlc0+QnhgiplQhE83jvoUDjT+rggfgD6+/de62i/5RaDF/ErbMzNRVC1GRycifZagmp4oY5VkY3YSg3Gn6cXsPr7917q17O18AxSRwsRrj8iFFRZIyi3bWYwCfob88/nn37r3VaffO2N7ZjA7xlx8k8iVGPyEcIqXGlmmUo3jQ/k30j62/Frce691pZfILp7d2zd9Zw5TGytK9dUypLIHumqUtGFLG1h/X8kAm559+690GFLkly+ElwGYjmaWkFqQhRJLA9reQm3EY5B/oQR/re690F9ZSS4qsemljkVkjEiTNEyBy/pAR24v9Dcf1+trj37r3Riuo94pRzJtppqmSjzSiirvJJT+G8o0KxeT0i1wbkcf1H4917pzr9sVOLz1XhDSMcXM5Seca3BgZ7LJHJc3JFj6SR/Sw9+691DyWLqNnby2/JRM+A/4D+PIeR4nnpWcFKkMh1D02b6i3P5+vuvdXnfGDufYHZFNSbXqsj/AB3eNJB4mrHVQ09HSRJEZ2kItqDD06QCQPz9ffuvdDz8lstjOs+rcpnZa+p+4r9OPx8FGNWp6yMRFjIeWcCygaQBbj1XPv3XuqCux55tqYqKlpC01ZnK6oz1b541aQDlkSUtc/X1H6Ak8jj37r3RNq+rlmrZq6XTFLIzMzIDYlvwmq9j/rfTm1h7917pY7AystZm4pJJpZJKUqCNau0dHGLFhwW4JYX/ANY3/p7r3Rsp8jJPSR1FJIJ6ZqZ6anjKzCRkBXUJFHP6rnm4PP8Are/de6TEmLroctAJahqdGZHo0vIgE7Eamhjb6gWsQeL3Nhc+/de6F/dO6do7ixdNhN947GF4YJYkrKnCJVfcOkAju9VEwqIdShVNiObkC3Pv3XugGi2B0xY1CPRPE0byNHFnMjGiSiRJlpHx7R/cP6EdAVJW7oWcWYD3XujP9S7m666jy9HmNq7fifNU8qz4+vo8RS0LOzr+1FFka55Kjx3YqSCCwGk3Av7917o62I7H3Xvupo6rN1709OiGSm2/Skw0tSsjgSx/ZwMIyw5DHkkg8km/v3XujF5HJY+ix+NoYZjHPNFTyBYLwFAzD/J3mFgrBuDq5P8AUj37r3SU7W7FjwG2sRBj62SaeWqmhrMOs05rJpzGHpp6libGIH6fQfTg/j3XugD2tuTI1+4KeoyjO9VOXNA0khFFQyytrRAyW1S2II1Eki1/8fde62C/irvKDb2yaqvky0FJW01HS0M8tUktRD5qmMTeORoTZWkBUc/Q8iwt7917pS7q+RWJfcFGlTkaQpA4SqSGslEzTQyH9FHTel9BGlQ9yVAJuTc+690jsp8ndsV2Vy+BztRQVuDyEMUkkWTaJZllkJgivi5FcBLAEszA/kWBA9+690Gm9e+cB1vhqfcdFSiOvkqoqLF48JKaespvGimamjRtJY2un1X6qQBwfde6EbbndWF3R1rufLUFeErJMXkqvJ0FA/2qRielZZI6ylkDKZrj1GIBQb8Akge691p/fIXdlZU753LXUAqMbFSZqZrSkwNPFLUNZoVcevm97XBNyOPp7r3RiviJ3dRz1iYHOVlNPStHB6F1rVOUFtMLfUWJ50n63P8AW/uvdHg7368y2b2xR5vbSx1FJSO2QlKiIVEXJm0lUF3UKV1sPoQQTcH37r3RBarLZ+kjd63IQ000Z8jRTSLUNLLEBGyiRBoVSf7DgjnkH37r3QV1lfmTuGpyJYwiFo3gYhzSkrIHut+CvHqS2km4tbj37r3Qq9edwtBmYntJBXiuMNXU08kVJStG1mApYIAoX6D6KADcAAG3v3XurhNi5Ki7Y22mPkqhBPV00JrDUsjCuRHJkqAhAIZbWupBNrk829+690V75BdCZvCUdWu2MhX1MVVeeaKETKsZtrV5RIWHAvpF/pwBwbe690XXr7tCfrvLwYirrap677cKTOS6NMg0OkYI1G4FragBwALD37r3VnPWPatNuaigSpo5UMSRStFE0VShJQAylf0hQbhha4a4+oJPuvdOm99nx5qMV9ODAxV5IpGWS8iAiUNFpNiysOBa1gPfuvdAVXYrGJSnH1NQhydJKk618ev7eSOXk0tTEvq8gvbULAfmx+vuvdJF6LKYxpK6GSpEcZmhknjkc0riViVVZCSbWsGH0Nhf6WHuvdJbK01JkaKsyMSA1kMQj1wy6lEinWk8sTDnSSb2+v59+6905YPdW9a6PF0+5I6Sagx1F4FyVBHFEwxsBvClVERZn1ekFr8W5HFvde6Q2/tj5fc9RHndtMJhTNLL9vcrG5FmJVHvZlsQ2kfX6f4+690IXWu9a6SkiwOdMSVdMqx1ccmgvFDCShfTILfQC1hf83B+nuvdO/Z3W1NnsPLkqCSkq6nl4mZgxijdzKukA2WwIvYXJv8Ak39+690BXXO6araNeuLyg+0rIqkeGpisQWBv6gnIQ/kn8/Sw9+691YNQ7g2xv/HMuXYz1cdJ9vSo0krJS1awhYa5HjBBW5Fh9P8AC/v3XuipdhdaplcVVZGeRqWXEMYqFknYtlK2NrukSynVqAsbkfiwuBf37r3TH0/2TBtCtp6d5q6KWCocSMCI5G0uWkMxWxuDext9bg8e/de6O/nM3jex9tVGd+z1V9LDeEvMv7zJFaNgn5JsNX+PH59+690UKuamx1RLNV0ZhrW/caN2LJpX6hib2+lxb8fj8e/de6UW290UuInjrKOvaGeoeMxrHFcU4UXaUk3upN0H9fr9effuvdTO0cUM1SUW5aKs+2qllWWunkKyrViSQErGq3IsLf0t9Bb6e/de6FLoOiGazYqREWTHRQ65ivo1uB+kWtqAt/vH59+690eesnx0cRNTUVM708fjQ+sabKY1s4YXUWGq9rH/AB9+69049OdDV3cmbMgk8OF8ojrJJH0mUN9YqVB6vxbVe5+vv3Xurh+v+jdm7D2quJxGPpISKfx1M4SINLqU+XVexJHNyfze9/fuvdUmfzDP5T21vlLuGDL4AS47PTSJTivomMU0bGZWvUUx/bdSpb6gkCxH0v7917oQPgj/ACXes/jhTU+e3GIdx7okSF5q6siiaKnlifU4iQ8AA8BgLn8+/de6vC2/s3C4CljoqGliWGnssYC2FhcWVf6f6wt7917pRCCGOMAAhVvxqUBedPI/2P8AvQ49+690w5RAsDlF12A0qHJZeLglQbHn6fX37r3QO5zGZGu8ggLBGUalKaSbf7UtuST7917pFnbVXJKFr0lMLKyGNHYi4/S5H4tbkf19+690gsxsWpE000QmKKjlGRWVjpF1Oj+0LW+v+9WPv3XuggzG0Mty6VEqMwYmOzBmZD6dKG3P+H+vz7917oHN0T52jgaGupFrqeEltVtaiJRZhITwtvof9Y2uL+/de6Arcu2tgbvx2QlzNE0VcaUmkhWyRxVV9C1CqRcqDwAeLcgD8e691XdvbrLaeycjV5arkp56x3cwo5Q/VgQS68D6/i54P+v7917oM67N4impY6lP8qZ2ZtFLGJGjseEKE2I/H9Rb6f1917pgpU/jExrJPJDGJCyR86TGDbQ6cWNhyPxz/sPde6WNBLRUMisniVb+lfSyDWoDXH+1WBN/fuvdTFrjJUypDI8aIPLenKhgWJBMYI5H1uByffuvdep8BUT1KZSesR6aScRhpGP9m3qKn9B/3j37r3XeemWqq1omqjU0kS3WUajHFdSdKX/pb/H/AGPv3Xuof8VpaHEDCGMGDTJVVFcq+pjG1o4L/X682BsffuvdIz76fKa40iP2qKI6eqMYRHkc8IL24t9R9Tb37r3TXU7bmjkVIrRvqMjD6IQP9qP9Tzb6f0Fhf37r3TDLtrKpVLKJZSGZmQMzalL/AFsBe3HAP1/w/p7r3TlBiK8kAws0oJAY2ZgDw3qP1vbm/wCffuvdK2GGWngaIqZDIilkb1aChA1iw/3o3/qffuvdJuTAw1eRCQ0Ak83MkzAhBpP7j3P9o2+n19+691OGAyGMq/JeX7ViwSMMwIj06uG/P4/3i1vfuvdKmqq5vBESZvJ40RNa6WEem4UM31Nh9eOPfuvdI7Ky5OSob7emmgjZVWZ1T98BfoykDkn/AH3Pv3Xum6rr3jiWKpieV2/bQuul3J40Oo5ufr7917qfTYaJqJqxqdkWQIrHXxq0/wCcCr9eCP6j8W9+691HhxMS1UMpp08IUzxMt2BZTxFKD/aP1AIF/wDY+/de6cuw6mIbKq6UaoxWUkkMTSER3aQcXv8AQL9Bz9ePzx7r3RCsJ0JPuWonahfzyzM0t2iuiMzaW/cP9m9/p+fp7917octv/EFGR5qiKORGASpWNAzAghtQJ+v4BsbD/evde6UeS+GIqKeE01JoilAOsR2ddPF9Kj8/0HP+8e/de6RVV8Jc07SRY+mmkqCC6lo2iVY1F9RuT9f9bgf6/v3XugA3X8Xex9jmsyb4+WeipDIWljUlb2J5YfQD/eOffuvdF7r6uCuqKjF5Rnp65FEMazD9nyXs/LEEW4A44PP49+690IOz+oZa40VT93RVkDLqmWMGSVIgbsCD9FFxza3+vf37r3Q9YWi652fBU0aJFUZWpZBUSpFE0VPTMp8kJcn6t+SLfWwt+Pde6LruTZWJzWbqXxNF9tQSEzKWQHxhXJKhh/UG5/wtwPfuvdMlftbB7UkjqpKqNqgkP9qUYxFraw1wOL/n+hv/ALH3Xumncdf97hWyK5VIzBUpTihiYgqkvDSqeLAW/wCKge/de6C+om+9qLzPIV9PpVy8p5IvrU2+nPP9f9h7917qV9uKKWnleMeGUPp9d2uwADS/7f8Awvzz7917pRU9TUrShKJVhqGP0QWLKxBA9P0B/PB9+690LGxNrzVbxzZjVJFL6VDKWWLgEBP9f8nm319+690YnBUVDjZ1gpfE6NaOWIRghQq3ULIb3sOQQP6j6j37r3Qi4p41lqXnbxR3JQOAV9K3VUYfQE3F7c/Xj37r3WGprA7gw3Ec+vWym6poIAKm3+PPH15449+691BmqsaI1h+2j880jL9wWlOn0Bk/QOb3I/NvyePfuvdOQgelxLkwymSsuH8CsFRVB0eRmAt9OV+v4uL39+690kJYq+FlqRHHLH9HVZHUK7LYCNX5Fha45/P4Hv3XujS/EbJwVnc+2MfVa55Wr4WNNAupJSjW0SkkWC35Y8C/v3XutxCj65wHZfVUuHrqaNZJMF4lopIqbQ+umEJRCDwbLcEg/wCP+HuvdaNH81v4b5PoHtnJZfF4upXAZqaWraoFMywQ1BclojMotwv+HJsALjn3XuqgY4JJYXVRZnZ5BqX1aA2lARf68X+v9P6+/de66hWSNXSYEqyhVN7IdJuGBH+v9L+/de6lzw0ppSwl11JKiOzWaP8AOqwt+P8AX9+6903QxvHKgLNOdRjkVQBpcXN2bnmxt/tvfuvdTUnaFJxIXdLopj+oe5swI/oAfT/T/H37r3XOOkWMB3VomIV1ikFw6ajdEH9SLEc2/wAD7917qJNKklQyxxzRQIdcUchXU1x6RIQBxxwABx+ffuvdYkmdp1ZlJdiVFpiNCLyAAtrAEn63P+wt7917pUUNY/iuJWcjQCupuLsbguQQPoOBY/T6j37r3Sxx1b9zAA8USrDrcvpZj5b6CXA5tpAubW+v59+690pqafSitBHDLdSZgEWwjJ9J+vLDn+h/Fv6+6902VJq/KJJGdoWuY1YjW6KSyyFT+CTbnnj/AGPv3XunTHNNMskhKFpDCTAyWj0g3ZtQIubf8i9+690JO3Mqv3FQsdOkUUoUqz6zGrqPGWXnhjxf6iwFh9b+690qKyCWSCWGWSmsEDIeJnZNFiqRngEWuDY8k3/Hv3Xuisb2RInmi0tqE8mqFVs3DCxYX9PHNr2+hHJ4917oLvQSzL5A4sREyG73bSQv+P19+691OjRTG8LnQ8pHpYX0JYGzEWs17/7C3H1Pv3XunWmoQYwySx2QLcj6BuNQux+o/wBt/h7917oS9q4muyEzUtFNZpggAX0ho2uFkkfkD6Ef04+n59+690ajaOw9044UKzSmAyVUWhyS0MsxIvFGgFiCmnk/U/j63917q8L4ibc3rhMMldDUO7BEVopAUZQxBIVYgLgAixXj+oNj7917qwmPf28cD5F8yfdxxtIsc7GEG0dgFaVRzY/kHm3N+PfuvdFZ7t+b2e68x9RLUUYqhRKRMHLqIyiamhTUbNydWr8XIsbWHuvdUIfLT+YFunvCnr9t0WObGY2eR45J5JhqmFgDEi/jm3JBBP4/Hv3Xuq99r5CtwuRjroKhopi6yy6/21Z9XkIdja5tf9JAtbj63917q6D4k/LCr29WYyRpzHLSpTwyeSQ+JrWVLIrDgEG9yefz7917raL+N3ycxW/sDi4EqKeevNMWeTWPQyLZrqpubkG35I4/x9+690digzUG4g9NVIukxEK7aSrsUC61I/H4tzze9/x7r3Sfy9E9FUwx0/7kodhGACY0hCDyAPa17ci/+xvx7917pFK9PDXzVLFJPCAz2KW0qQ1mdLAf639OT7917qvj5m9qUHgqcVj4YEnnWSPUJFK3AsGLtxcc8W/p/T37r3VZOIo8nklP8JFRUVoOuV1gRlh0Es0iTMPpY8n6EfQDj37r3Qq7Zmz80yxSgCRH8TRLKBDfhS5BBFybkiwH+PPv3Xuh3xlLXQJ9xXoEkWNY5G0RkMzv6ZDpa7WHH0/p7917p8WRKUv9kIZBMDHJU3fQsd7szeT06vqFUg8fU8+/de6dcXPHUzJj0rZYqeqnj1wrBpVnW665FAtx/X6fTgnn37r3Qibn2XhsRjYqmPOPWNMumelSmEioxTUimWIrb8WsDxz9ffuvdBwVolp5IoWaGGBFV2XU37kguGdZBzx+Af8AYn8+690iJaCv+6EwIhCS+pg5Z5YtfoLICPxf/WHFz7917oWBuCngwVTFWJMalIP9xsNMpVJgRdzLpuCf9c3I59+690D+U31m8bA1LTxypLLodY4o1RY9QsHEh4DWPP159+691J23uDM1UMtRVxOskt0SaSUFklUFvLKPoFINjYX/AMfr7917pZx1tRVxNBPMqp6H1Kl11KbEI5BKj6fUm3+Pv3XunDBUdPHVfcJN5KqGUtG4Yg6iTZSJOLXt+LfU+/de6EFMdT5DyTZOciYfpRF0aQw1eon8n82/1vfuvdJfNV8GPUQ0EDyyRuzC6tM2tR9dSWP0/Fz/AIce/de6RNLuLIVjM8scrp6roC0brZgCAD9Bcf0/r/j7917p7n30aGRA5qJZoo0icq7NEFK3XWpPNuBxb+v49+691HydYMv4aqKokUmNTULINBjk+rFT9NFiP8fpfj37r3TjQ4qCcRRLKiyaI2LBf2ZGHAbX+Lj8Hk8kWN7+690rqTBjXHHI8cyzOoWBZgJfQwL250ixHAPBvzfn37r3S0aijx8kUShpGS7Fo0YBl0hUCkWtyRc/7EcWv7r3SqwEVfmZaaOjPmkjLxtEriMRCMHU7rflh/j/AI/ke/de6Zt312QxymlaTRLBMEqYpCAhYn1aSPrz/j/sPfuvdVf/AC6+R2f2lhcni8LUypWtCY00KruFNwbfQKOOD9fp/hf3XuiS/E7uDN7m3FWwbkkqsnPLUO85m1yNTxuWKWjb62/p/Qc2Pv3XurZ9l1WKr6kYwFIIzIn4Cza2F5FMY554/wBtcjn37r3RhcdVbi23URUkLq9Kw1U7ysSqqVBjLq59NrgAe/de6fKveG6KSILNgxPrqPU6gu/AJJUG4Accjj8X/wBf3XunfFb0d2C1OPqKPlJHDklQRckGwF7/AI/r+fp7917pfnJU2Rp/vogA3pVY6lnVfyC4t+ALnn82/wBb37r3WHHZ2nR5hFLFJPErnwcFApHqDSAC1yukc/X37r3WbNQ7e3NAkGZpKadFUBYZo457Bx6mNwRwbgfX+pB9+690B+6Pi90juxXkyG1cXMHUkMaVC1mDKwLqoJseRc8c/wCt7917quzvv+XZ1GtNV5DD4GmWN43MCwU6mQN9fSVFvrx+eLce/de6pG7e+EIwWRrWx9KYaeR/2i0ZvBxceWwH1uSDxa309+690QjsLqvLbJkneopZ2p2lFPHUGIlWZCSJEY/g2tf629+690EUAQTGKZmBuW0FQFvYrY/6xH+9/wCw917pV4aBYZDMHiLtey1Eaumlxbxj+l/6k349+690qHwjRoaiXw06EqdKlJGjM2ogOG+oaxt9Twf6e/de6yUKRrNFPKsqwCJ11xjnyE8cMLc2+v5/23v3Xup8+SpUdl51xaCxYDS6WOpVH9fpb8e/de6j5rcdHJIgxMbQQiKLXCW9XkRdEjM1vyf+J9+690hshmo2AKLJJplU34JQm97r9eP8P969+690yVkVfjJNdXTny1FPHURXYSqsUoPjmRhwD/Ufjj/Y+691KpPG9OUnLSSlVkX1A6QWJDkcckfUD/D37r3SsxiQgSf5U+qBQ6h4/TqUelADwL3PP54/N/fuvdLCipZauNpjqaOHSxsAgBkOkWP14t9fwbcf1917qXj5f4NWn1jVNyJeQ0asbmxPIH0FhyePqfr7r3VjPx/7WqaGGiSdzTK2mmhqSoQMFGtozJ/UcEH6EX+tvfuvdXVdGb7o8tDTtBWu07LFbVKro6KWLusx/s8g24vza319+691ZhtXKVc+MgdTFLFEkcgmjlbWp4JVh/rDkH6n37r3Q2UWQpqqnbVOadhpePQ2hWYx2cPb6jgEC555/Hv3XukJuGOGpnaONkLektHGQxVXBDs9z6tRubn8/wBffuvdIarwtHJE1LMlG0UyCMoU9Llhp8UljYqADfj6ki3v3XuhM2Vj8dTUppqSkSGaGNRTmH0w0sN/3o1W/Fja3+H9OPfuvdC1iqSOmkU1E/3AmYLIkszEKRYARkmwA4/P1/rb37r3SM37vvE7ZyK0zU1VKZoSl44pJ5BLGAVYyLxySfybc35+nuvdBRQ9uT7zeuoKDaGRkioqYx/dfZVUbVz6ykkMTRAhiigMS1gCRbk+/de6VGSgoJcZRV+Foa/FZiji889FTTyU00i6NWmWOe3BdbMfqeb/AOPuvdYsbka7cuEnXJ7fhOS+4EZgWSF5IlDa2f7iEWUrcMb/AF+v19+690Fe6O0H2e4x1Ztutq6MVJgMlZRvPEocW5LIdQa9la1uLm1x7917oufZ28dmVNVQVOBxNbU/xCneSuoqNkijx8yALLGVtxzybH/C1wffuvdF33BuHF4yBMht6OpxW5GCqmGrUaSaqimk0xVcbwnTpvfkm4549+690PG3Oxd747bOKfF5zJ0dUsqDJUkYMs6yqodl8khNlvyLEj+n9PfuvdDnsfvDeRBfJ5uZBQQsUmrfVPUSuQyxmNuLWuALj+vNuPde6SO+u4d27r3guWwW4KvFY6mgSlkpKZpKeSWpVdMp9IHpJ/Hv3XuupuxqZanErW5evx+4IwF1z1CFK/U12EgPItbj682At7917o4G1O96Ol2nJEzGesjjaMV07wXSUAEFI2YXI+hFx/vJB917piqO19g5iWgpa3MxYXcmr7sS1EqoZtJ9YR7Ac8HTx/xT3Xul5gewqfICOkx+Uo62UiQR10csU0p0/iwNrkj/AFxwR7917oRP7zZ7x2+7a/8ADNP+cT9X3OrV/r29+691/9Wwh8zNVKtCZFdjq8cq+mKJnBDeVf7QI5/239Ln3XukzUzz0zSRvKgFOQzKkosyWF2Kjljfhf8ADj6e/de6UuJylCmLnqqppZajXGaT0skEsQ/zhc/Um31v9TYe/de6wz12MzapERDTTMXVXZ7LDJdjGUsOBfg2/Fv9j7r3Rat1Zarw+UnX7mPVCXiXxyN45CHI1AAWtx/sf62IHv3XumjA74q6eq+3aZooqgqJDGzAOPJqIYj68/W/5/xv7917ocKPPUtVp8j+iWBgZXHCCNgqEAf0t9eP6fn37r3Tg5SWJ/t50eY6gsqllWJXYho3AN2sBq/1yLcnj3XunHbGAfK1keNnR6i86CCQIwjVS2s6nU3e9yb/AONvxb37r3QP/NPOx4jb9Lt1Ujijo6ErUxxMUkQugCSRvJwBzyOOePqD7917qgPsmYCsfJV+Vn8FXTzU9PQw+uaQgBVlaRLfi9/yR9RySPde6Lvk6yqEAiusTASQUlN4ljnaEMeUItwOLm1/wDwffuvdB7JuOnw3i+xaVslNM0VWyhpI/EToXxfgn8c8jke/de6Ypc7VUVRWMYI5XlRyZXPm8kso4azA2Nvr9CDx9PfuvdAju6Ssr/LVV0Hi8REdQilf82BcSLGR/rcjn+n9PfuvdF63nTtEdZlBiddUagDUAbAF+b3J/P8AX37r3SEgAKEFwWLhgxUnUCLG1j7917pZY/xTwwOQkhhcJLpOmw5YvdfpxYe/de6w11KFd3gtFFGw8gIOot+pQpF7g8X9+690PvT3d0nT2ncUFRUxZOIhaaGie0k0cbhzG4sLB7AMAPp/vPuvdSO2/mR2f29LU0tXVxYrD1FRM6U1EQsyxyPrZDI3LEixP0/2wHv3Xui1zTV9TUiSvneaSoLPG7sZNaHgar3+vH1/4m3v3XupAxk0V2kZUcHUkSgkqjKNN/6nj/Ef8T7r3WdqCthij8rM0VQWkVYrECzFQCoB/wBf6cc+/de6jRwyB4yAyBL6Tq5VibE6v68E/wC29+690v8AbvY27dvsj0OUq449JVonldlH1ANj/gOOP96Fvde6Fzb/AMqu29vF3pcv5o1KsscyiRU08IFLc+nkg8e/de6e635hd1PElVWZSKpUz6kmkpVZUnmGpVjc8HSDewPHN7+/de6AHfPbu9951tRX7hya1k80TRsDHZTcWBW35sPxb/Ye/de6B6V/Kw/Cm7g3tZr882/r/X37r3TgrAUyMEY6SJAVHFh6b2PP+8e/de6Pp/LL7Kg64+aXS+4qyc0tI+6KXH1MskjKniyaGmKEG19WqxF/9t7917r6Q71NHLj6SpjkSdJ4qefTGvkV4niDBjzwV1f6/v3XumGvydPBTSLHICyswYKQVTzAaLGx+gBv/T37r3TCueoI5Y58jAlTS05GmNZQCUspKFj9Cf6f0/1+Pde6U+Y7ewclBPR7YwENDUy05h88jIZER/RLJZvyLk3+v+x9+690FbZyGqkQpL+6iaSzGRQyKdLyOy/S5uR+D+Pfuvdc2zS6lMZkkKXRgVJUxgfUXP1B5H5/1/fuvdRcnXwwpSOsoZ6kMzQL+tGC3Q3/ACWuP+NWNvde6zRzRmmSTgvJdhGwAMY8erTpFx9eeCfqOf6e69031GThYpJO5RhHJGVBIOsC6v8A654/r/xB917pNSzZKSz0SSTcfUBWKS21BlW5LCx/V9PqPfuvdNs2Ymx7JLHTzCaMGSQsQzXB0yqbj8kE/wBbH/Y+/de69Q5hvBWTMpWasUlgToDrL6RqB4/BsV/2P1v7917p/wAfVeGJBZah4I1d41IaSIlbJGDfkH9R+v1Pv3Xunehad3E1QFVYRraNj6X51gGwHIvxYWvx+PfuvdCfsve+RwDVUtG0fhnhkilZoySokYjm9weLfge/de6elr1rHBaU3lLOXsFQ62vYC3A5t9f8b/j37r3UmbLUWPgk1NThoikpnlULGjEBFDOOT/jz9SP6e/de6hw5s5GdXoWgMQXx1DKTIzMrlnJt9D/vrW49+691zrdyiGVKWCUIjyeKTSg8nrF1ZRbmzH/W/wAPyfde6lVlXR0KKTMktRJGkiRuxSRCsmkPK34JYH/AC1rfX37r3USLORPCZKmVJS0zRCOI6BCwGkyc/qt9LgfSx+vv3XukvUblpY61ooklvoYvPZF1lU9LIDxYWI/1xf6H37r3QI5fck1HU1csX+UySTTCIPICr+ReGN/oQb/0BINx9L+691Rt8z+4J9idvYLK5RKUAU6jyzlFOpJdOhSw5tcm309+690/9ZfKXEZ8wxtWstHNJEpp4JiGIIBJUgj0hiRYfj37r3R8tndnUWZx6tjB46aJijSsVBlBH+7DyeLm/Iv9R9SD7r3SxnztTUwJJG8UgVw2ljYkWuQtiTa3P09+691HfKzRIZJHiigEaPLKWYJE8kxspsAb8/717917pwxtdUmVI5GEsDyySRzm4aFACQqOfqPzzf8AIP4v7r3SukpKrIRtV05mCwQh5PGAQbHm9xYC9jxbk/1uffuvdT8VlYJqYLUsYqhHEXJDEWaxcqRcAfS7X/r/AEHv3XulfQVs81SPGVVViC6kHmD2OlWLRabccA/j/X49+691y3jgsjuvCzY3B5KbH1stO0cTxVfjXziP0aU4Dc8m9hfg3+vv3XuiT5f4xbwyuUWbcVYsEH31E0s5rarI5KVqJImkYSFxHAHJY6VWxBBPPv3Xugw+RuJ2f1ftCasqKlVq/tpHSATWZ1jh1AyR3JDEcHnk/Q+/de61h+1Mth9z71bKNWU+KSurahWi0samVDNaHxqf6nhtXB+vPv3Xutoj+VxvDCbd+Me1NtS11HDWUtZkzMJqiBUHmkUtISGBLG4t/sB+PfuvdWeUm5aWsp2jevgFXO5SjMrxOpWwKSt4zYob3/JP1P8Aj7r3TzLiaSqpoY8lFDVegaikSCCYvIbgI49d7/jn63v9ffuvdEc+R/wT637ppausTE4umyBWTXJFFErN6dQjqD9Q1xwAQTYfX37r3WsJ80Pgtu3onLS7gw2KnjpKRWaZUQvBVUkkxJdSuohblVN1FuTbi/v3Xuq2Ny0kWcwop1raY1VEFqceh8RepcIHqYHmQKFC88ML/QfQce690GdLWSY1IgEcBjqYoGiBlK6VXSLci19X9eR+B7917o5uzd2Umb2hFG7PNkdvxo1RPoDvUU8t0akLtfVb8N9QOL+/de6SHYO44d1VEZhopHkocUsFPTSIC66UWDxtL9RyoYfm1v6e/de6RnVHbm7OtM5j8zgpv4fNgqq9TUKzRu9O8gjkhkljYFgFAtxYjj/H37r3VmeV+TEG/wDZ0m4t61CZDGY+kf7Wjqzrirq+IB7xxyXAkW+lSLAAf4H37r3VUXYm/a3dW6K/LU8ktNSM8yQUqy6444Hb9qJCbgWBANvzz7917oL8hXyyL45FRQsQdHU3Y/2iljxe/H+t7917pQbJpJ1zuPkp2dZJigfSCpAdtdnUcEEX4Nwfp9L+/de6PHhcHW46qxAqFjEFUpmp3Mt3srEOyw/S2sEeoEn68Xt7917pyz+SjlnqfuBHH4DFFBVMi66eQ/qEOocajcnj6k2t9PfuvdITPVn2moZSk+7kqqeVI6ic+SJoiPKs8Min/HSSwuCLD6e/de6YaTadNTVVJJSOmSGQjganpccn8QrJKmogEoYRwg+gK/jZ2IKkEDke/de6OMemZ9q4TCZill0T1dJBNVUVZUj7mgFbGAKryFfSAdQIKMQLAk2uPde6FPr+aixssM0ldU1NZSSMsVesg+2RFkZFWnVCLqp9IuObEn629+690YLD1SZGdq/JZBayjx7pOw1GNJSi+S80SEA6WJAuPp/vHuvdAj2JmYM3U1mZmrhRU0dTHpMb2MsVO3KRSv6VFw11tz9PwPfuvdBhtLfVdm9/7f2ptmm/iENbXxCF7KSZ1IYCXSPpp41KRxYX9+691e50/wDJbbnVlHDsbO46kajra/D47KZbJxUtFhqPLTlY5xPVvMalnZZ4IBJKggjCkgkkn37r3Q19r0/V2/Nl5+TYuRosPnsXVeesr8fSrE8tREmkg1K6yYgoDXQlSPUCwNz7r3VK+7srletN45avyTT7tWohgybtgcjVVoko7eA1GQoESWM+IhXZZVFxYLcEEe690r9z/JNe1MRgMJDtXXhdqiPI0dVNkaDGfcxQIHMVRHG888TyXYxUzXWyktYg3917qx7Z9d1rtn49ZSagUUmbz+BymVyIXIwSyYiCGmetWohpp5DKY5XDI1PCHKyMddiOPde61Z+6sxDnt3ZIpP8Ax6qmqZWpXCJGsYWQyCLQCykqfTwSSQLgHge690E+1s3V7Wz0VeuvFVFNJG41CaJtZsSApNraieALH/W49+691en8ae1cbvHYn8Oz0klZUTO1M7vKbL5I1WRYitjpPF1+lyf6+/de6Br5MfFzceCpMrvvZ8s0+2DFPU19FSLeSKSZ/Irop1al4uRcgX/2J917ogOSzavjad6hqhamnpGWeFCxEwViSojjtpa/B+lje3AA9+690G9NulaPIwZhIXo6eGZWSifRK8hXiR3kcc3a55N/6/T37r3R8+ofkPVY37OTGZHyTySERxTzsFgUR+Jo46VLBlLgngWBJB9+690d7B/JCbKUMEeSSmq55QaZqcQq6XRtReZSotqHoVfoAL2vf37r3UrdXRG2e56Gnze26Gm23nEqTPLQurQUta6kmSMkNrsbqq88gE255917oIdvL2L0fmf4Zu/A18dNT1jWylOk7UMlAspjhpyIxwvIcG3P1JsR7917o9+3OwsVvTAGjinNBXRxBAGKmPx1LFVmj/I03HAt/iL2v7r3SY3FsCOOkkKy+aqMMzRVdPFcSeNALl2BJ1WJI5HJJH09+690AVXV5aGgqsVJFUPRwVSsVlDAqiPosixgE6uT6iR/tre/de6SOcrKypp5aakxX21PFE0kjrIiaix1WYfX82HJ/wAfz7917qVt37WCk0VMzu0lMDEiShwsjcsGRTpJUGwFha1xzz7917oSaYzwUdCKRoaZo9YSNPWskLi7ipF7Aljyfr/iT7917ovu/Viw+aizqNNTSSWLiA3hmRQEljYn9RNuAbi34t7917oWuvNxxZqop6JqqMYith8ZjuXaTyqNcZf6q97gAHgfT8e/de6RHanX89PmqdqO9LSzVAeorE1K1JABe85a7HgAWB/1x7917qRs3szH4jEig1Wp8ZkJKWTJoCBUvI5Snj1GwBP1ANxa/FvfuvdGObMYPdG15MctJStV10HgjrJCUno6xjc5GAN/aN9H+HNuDYe690RzeWys3sytmevWovNV+WGVCSpSMgRrO5N9JWxPJueeTz7917owvSXYRWpXHPKkqLGAIJJRL45Zl/cMgY2bk/U8D68XB9+690Ne7tp4WSkky9QjV1TJTyFEpZAkcMzsTqnY31WFrD8cD+nv3Xuih1eMnhyohp8nOketyBZFAR5NfiZDyRc+k3/x/wAPfuvdDZgt0R1GOkxdZSmoWGHRDeNHWeaP9RlPJUEEKPoL3Iv7917o9Hx52RLS4h6gQRQU9ZUGS5j0SMzX9KuTYqfpYDi44Hv3XujOZXZ9HjsUuRy9LHDDGREn7quGReELOwuWIPCm4/B/x917pG9f/IKXqje+Oo1SWPF18321LjscqNUVShrSVA020KNQDayORx9ffuvdW57b7Fm3zj6f+B0tUHqooiRUwGJ4br6y+nUCB+GuSbX+vHv3XuhvwW36XFRLVZAxVFfKil2NlCj/AGkn6n6g/U/i1gB7917pQySRuQ6jxKQ3BuF03IICfT/WP1It/re/de6bXqwjMC2pBbTcC0l/SL/0tb6/n37r3UF6hptQkWwDalYGxCgeoWJ/r/xX8e/de6hV9TTU8SRxyq0smslBzpIsRdj/AEt9PfuvdI3IZtfv/wCHISapoTOUEVo5I1IT/OgECw+t/qf9Ye/de6TuUqq+BWeKISMLolgpOn/gxB4PB/IP+wt7917pnOZr4IWNVQpJrUOjtx41S+oaQLfW9+L/AE5+lvde6TFTVYOvYipiFNMxAiKEqfI91NmHJvY3H/FffuvdBzurYiV9O3igjFPOPWsKg+WQD1O6Af7G59+690U7sPrWnjo6mojp/BUxK5RVuFlBYt6go5H0Nv8AW+lvfuvdVHdm7Pq9z7sqqOsrGpcdDIY5SPQFZm9bNew+gA5tY/S35917oKajbe2dvNOlHUz1kqgKquvoDRixZTzYkfQH/b+/de6Q1VVZWf7k0SRwKgcRW9IYFrMWYfQ2+vHB/wB5917qHBic1Fj6yvDj7cSKFEko8qtq9XHHpP4/w/xHv3XuscdTWSNG5lenlRwIbMbPEvqkQ3/JuP8AiPfuvdK7+IT1DLpq5VgKoERvp5AbanReP+Jt9bn37r3TFksz4qgRPU65mkljMaWsqclr24vb6D/jfv3XuuEOdpZi4aIPDUuj3GotwTwbXIH9R9fwb/X37r3QlYfDxV9DV1RmjpqejVJUSS68ElV8SfViPrb+vPHv3XupmiknoFDUmqVNTJOVF5ArXQlf9b/E3/2HHuvdS6THw1sKXi0ziN7m1lPF1AI/Nrf71zb37r3XDF4alkllnaMgoWRIw7Bj9QW+nIvawPv3XunyHbNJUpVSzolOUoxNESxCmRWsYj+bn8C1v6n8+/de6bFpIgZFpYImaBzE0ZsrLqW+vUfr9R9L+/de6eqPGaolnemjrFHlVo5VdPGz+mwY8WHH++Hv3XukjmMHUVEmuSJvDC6XVOYVt/Ydl+hte3+8e/de6xTY2SigCtS6Ue8gmILyqCt0UE3IA/pb+n59+690Hq0K1OWaWoSSanj1upkjBJkQnkkm6/X/AGPv3XulXT0NbXwNLBGy0kEj+WyBAgC67RX/AAASSeQP6c+/de6x02DyeQqpGooUngUXkuFLArwsiqPqRzz/AI82/HuvdFs733JVx1EeBnL0ysyo0YYxqxA9LsoPH4P9Pz9R7917pX9QrTUVLBMtQJql4NDqCCIUIGlE55+l2Hv3XujPbezLLk6ammYQ0sjq0jhgbuOIvofyR6v6cXHv3XuhJqtxCKuSHypHFCt4yjI0RIW5aRRfVYgDix/p9PfuvddVHYNVTLHUotLKgIj1rHdW9OkooA+g4uOLfgG3v3Xuhd2nQYPe+35P7xw0EslejRrTtGjo0MhAv47LybgA/wDG/fuvdVPfN/4cYrE0mR3rs2h+wjgd5qhET9SWLCQNEL/4/W4A/Pv3XuqtevezcpsCfI0dRUirZ9HjHn1yIkZYPTkE/oY21L/gORb37r3T1T5pcvJLU09SqmqkWRVkayqnk1eMhm/A+nPP+wv7917pwyG5pMfBK1TmIaZCAsQTTdwF4Uafx9QOPfuvdB5lt2YKoxlca+qq6rKzLpxjR2khTj1GYXJH1/oP6m/v3Xug4q61JYfto5g5MStIC8hQt+tlZWFvr+bW/wBj7917psSseJPOdaOTpEkYAQgABQ+oWJtx9L/T+vHuvdThkZqgoksjMllZdDMdLcMWDcG/A/330917pU4TICjn9bhxMpj1MxLRqBcaGFiDc8/X37r3RjNm7sxtPBHTzyM5JQE3NxGQPJcX5P8Ajb+v+APuvdDrttsZkImko51kmWTXHA4tpi1Bje5HIF/qR9R+L+/de6Vr1qQs6CnWoiaMRGQvYgkafQB+Afrx/sPfuvdQ8nUU6rSJHDKs0UJEqs4EbKpuSQBYtYnk2+g9+691giytFDOJpVV4YwkkXnJGghVAGgAX5HpP0/2A5917pQx7vx+XpXoVkZpFKuIlupmQD1HUeLi34b6X45N/de6TW6d30WNxqCZIY5URlhdLABx/mxdQSWPAFgTe9/qPfuvdH4/ltdQ1lJuGLtrsSmhiiqagybapqsPEQ0jaTWzm+rSEC6QxAJPI+l/de62RMZ3dt7DY6GHAVpjno6dGk/cLVNS4Bd6WKD8hbk2tzcG/1A917oiXy/othfKHrbNYnckuMOZhM1NDT5DwQVpYKXSUJfUDZhob6Ag/UEe/de60+u//AI5Z3pWqrqxyaqgr8jUQ4cRBXkFLE9tcyx/q4FtS2BI/r9fde6KLkKyV4o1iWNZEBEl2FjpYk3F+CeeL/wBP9b37r3UGCojDEuSjmxtf6kckgn8c2/4p7917pzE4IMalUeY3D/pYm3LWH5/2B/23v3XusIkaMzF38tlILqCvqItbn/C3+39+691FGRleUNM0jEvYO6llVAAAken6Hi/N/fuvdSoaxGqCk8LyEamUcgup+hP+vz9f+J4917oTdm9Wbh7Fy9PQ7XxErTT6FjiB1NI7jQXQgEAE/T6ng2v+Pde6tO6E/lIds9gVNENyz/wTFPJFNKiRTEkGIyO0un8m4seL8H/D37r3SI+aXxCovivS4mn88lskz05lTSJJ0UsS3rU+m9/p/sPfuvdVy4fKMkulZotIuiD1WvyTb+pAOogk3Atx7917p/rPK7xSziWFWSMQTzDQZGZdQAQfhr3UfgEfX6n3XuplLMyR2qCraJFsSeQEGoakuCb3/pz/ALD37r3SrxFVpnjZ43qDqjZYQwjURaiTYEeq3J/r9Ofp7917oUs8lNNQCqx4aQ+BPEwBjF2NnbULG4+gH+v9b+/de6LFvlJTIxmjJckMJmUq1uV0kiwYC172+p+tre/de6B955ImbxByA2njmQMpuGBa/wCLe/de6mxzu2lmBDSMNVxdrjg6v68D8e/de6coZjG5OnVDqsxJ0qt7Ehl4N/zx+P8AW9+690KXX09XT5rHzxSSCngqQ0LopKRvdWDMg5cAWBW9jf8A2/uvdXFdH0EnYWTwcmdNIaqFoQtGYo6eAiEaRJdbqAVsxFgbkgn8e/de6uy2RS0m18FT0eMhheOnpiVmhUIZj4VaYI1gxA/sk25v9ffuvdBz23vaHb+Kymbqary1UdHI0EU1S8jqxivGxDX0qDe5P5uLC1/fuvda73yf7y3FvTJGCE1cVBWfcoJP3jSzvGzK8kbJpDIBYAgfUEX44917qtyeVqjIVLmYyoG0tqHCgt6iuok3v/U/7wffuvdLbG1MNdHDSSxhpXPjg0oojjRV0q87vzyf8R/r+/de6VGGz+V2hkw9PO6qugNEunQwDEajbn/G/v3XurUPjH8ntzbQr8XW0e45qeJUjSWlha7FDYtrRjbm/P8Ah9OffuvdbKXx0+TVH2Ficcr5iketMEaEmRhIsixhnjZS1wxBH14Nx9PfuvdHs/jkFdiFY1d610LOiklkIHDFlPIc2uB/vPv3Xui+7w3TW7dpcnI0ckbwpLoRXQmWWVeV4AvYc3/Ate59+691R33hm91bw3rWZMVktXjfvJYRCgKx0oU3nDgAhrcAMAPz9fx7r3WXZS5nGR1Mj1NVR66dkiWAXeZWa6ouoaQSLEjT9Ppb37r3Q67Fmo6OdjXThKqZNZMkIuSPV6QwKg/6q9+fpb37r3S/qM7LUVTTyOrRRIYIRJH6QqqCpYRleQbEEcf19+691PTdVHBZ46IWCRpULITK9ZqGqR4kc6R/h6b/AJ549+691hTdmMq2CUdPVwytI6u7g6tKkhVQoBYcH+pB+n+HuvdLOhzbVtMKdm1CVVWLWxDKycahc3H+xP1/2Hv3Xusk8WOghnjSom+6ZTJIjEyBHSxQmQixv9LW+lrAG3v3XukrTQ0WYq/tZWfW7gRinqArSuW0krYHSB9Wvfj6ce/de6E9drU+GpJFq6gTxvoalSYN4SwQK51Nd/8ADg2P+Pv3XugxycW3qCWdqmCOoM5dYoTI2mOYPrEylmvYX+hIH+FvfuvdJH+KYuhiqalK4KrExSQmIFAW+kYA5t/re/de6EbZO7dtwiXIZuoohQUiRotAXXz1p+ojpxf0nn6sDfmw9+6908QZXC5atmymPgWjhkcyJCGEhjFtQjZogACPz/jz/h7917qVVZzzSiYyrELeNl8hQoEUaTe/P+uffuvdJ1twUyNMrlXlVgysjp6ywP0I/wBtyfrx+PfuvdTcdNha6WFRFJTiZtEjfUcG7PqH4H5F7/ke/de65V2GpzXS01MorYFXUJI4ZApLG9w5HNr2/wAPx9CffuvdZqXDrSRMaiJxTMPXEWaQEAauSbFb3JAHFx/gD7917pwefE46l+4lq2pSASkbK1piosqBRxYCwAt/xB9+690H2S3RAtZPPjq6aZaY+V1MhSZZNNwq6SAAOOAL/wCPv3XuhAxHZFXkMZTwyU8b1sEWoVoYmQxlfQrKLgG176hySbn37r3TzR7rzeKmWbHzFFqFceWBAnknkQmQGRbWIuSebe/de6CTtfs+qwWJnrMhkItUUTsWllMjrPYOoJLX1X4H1H1+h59+691Tt2BufJdlZjKZGrXy0y+SIM62iSJHOmVwpu31/HAP9ffuvdT/AI0YGooN6xLDTAIjsXYRkCSMPYOPy1zewH/E3PuvdWpvjJ6bJ0Fbj0eCaCKGoMiqYzJcjUrgi4F/qef9gffuvdGowOTXduPp6WWqjpcxEoEkE0Rs+gjQqf2jxfm9gffuvdLpJarHPB/EZRBLM4p4Uk0+tY10IZFa+kWJ5/3n37r3TjTUSZCaSB4Y1lg/c8otJGyKLyMovc2/IP8AsLH37r3ShpaTBBRNkJZppoGIjpIisVPVR6SuhtHP+xuLj/XPv3XukRiEGD3JNVPSSVdAvmkipyUbxM4tEpR7q+i+oagRcDj8e/de66yu56WTcD1ksLUdK3hLxRKDDGujQ7eNBYG92YAAXPv3XuniizQlkWnpCs0MzKI3eMcxHUVUA/Rrjk3sf6e/de6cc5iosrE9PLFBImgvAypcPYkXNvp9Ra/PBtbj37r3RRN/9CY/Px1bTUyakkJWOSNCkkXNtJA/qRcfX6W/N/de6rm7++GeG3TtbJUCY0/cxwSvSzxxLEutDwqkjV9Ta/5sPr7917rWe7V6zzXWW7cpgs3SzUZpKmdKZ51ceRUdhGysQCdVhe3H9D/X3XukdSVDRoqAmRXUa2LELdkUrxyTbn/YEW/x917p/jy9UqLTyyrLAdBaJ0uS8d1jtJ9bqGP0Pv3XuunyMshUK8ihQFCqb6tDEnSo/r+eLf0P19+6901+VxKTUqZRqY+NZCq6m5FmHP5/2Hv3XusDRys7mJCoZrKpBdrSEcC34HN7/wCFuffuvdZcliDRCBfJTztKVkRoZPVHIVuok1f0vYi3P+wHv3XumZafIVEjIG8/gRxMgfUdMd9YUX4t+P8AD+nv3Xun2gWHwNGKeN5yi6JnY3Ab6KLj+zb/AB/p/r+690q6PHyhWLjWZVVl03YpdbuLD6fQfnn6e/de6UGIqqinaSNbtFL6DE4OokekWZvoFHH+ufrce/de6U7Y9KvRPD/wMGhZIdKMgBvpIe3J+vF7f4cc+690tsFufPYjHLiYqf8AySORZHnOu8Thi2ksPz9SCOfwbce/de6sM+NPyHjwVTRpVzFqaJ4YvHqKC4NiFX6gNcXsbce/de6vn6T7fpNw4umNO5igeSJ/Gtiz6vT41X6WF+SLXP8Are/de6NJQZSSsqKbVLKsTxrqiIJJ8gBuxW9vr+P6f7D37r3S9l2xIY5MyI55RZYS4uoCWDB21G1wL2+l/wAXsb+690kslA0KTyU1PK8RYG0lwuoKC4uRcG4Fj+ebW9+690tdj1IVVkdjCKvTTSoVY3cmxkJH0HAB/rx9SffuvdDZimjqpTBTxqbq3/AgIyFwLAjn8gGxtb+nB9+690nt0bfx7UhGSr6IJNNqigURCeIgMGfW1rKTa9zYW/qffuvdRNm9u9U7AqaXb9S0aykPNU5HwBaTzAWMPlPFuAT/AFP+t7917oH838h+s+x9+ZLaWKqaJM1ARGlbTzxQ00rLJ6KSWZiAxNwCL3/oCRx7r3S1xb4yjT7ZphjszVgyMkAWKl4Y6C7kshuQQbXuOT/T37r3Ut83hKSgq5MhU4zI16OVejkpYq2mOu6yRRlb8kcki1vwPfuvdIPZtJ0rksnVyY3BUFBuCGqkmrIpkjlieaRWLtTxTcOn4sBcH6f09+691y371F03mzS5LObXoPuKWaCZanCOaGrS7FilWlFpLqD/AKoWH5F72917oIO58Adp4OJ+s9srXYiqx33cslBST1mRlfUQ8RZFciQX41Ff9f6+/de6JLSZDea11RFlsBnMQ8qKMVJlqGqipKmodbhjMFsNPFx/W/59+690503VXyMx1bS5qPAUu5MVUKKxEx1QJ5SGJPjmRCShsfSSLXBvYcn3XukrvrqPuqqpY89FtyukmpMlDPOamR/LiYnb/dkaC7KvAIW4tz+PfuvdDvt3OeDYKR7mieLK0MphrYqRE1TMg/cqYHa4tp55IP5P9PfuvdFy7Oy+IhWGuw+azIp3qUp0rFSOSamZiJClQ5JCRjkEA3A5/wAPfuvdCdsbe+d2dg6LMk01TrUGPTV6JqiIepZ2Um1iQBa4P+vyPfuvdO3+zf5vRq/dtq0+PQ1v+BHj+w+v+bv+55P6+/de6//WMvVdkYHwx1EIkl0RRRponjIeTUwJnA/2AH0/p7917rBR9qYKsgmM2IqUrKSCV5GPrjlZbgKNP1v+B/sb+/de6QtT8gqaKdKPHYWoqDyPG7hY7qSJBoHI51Wtz9D/AE9+691Byff9JS0033G06yklkUMk0An0AKP3UIk4DG34H05Hv3XukFUdw7azOupqMJUQxxQh/JUTs4jUiyswA/tN6bc2+v59+690w0/cOxsfOIa/b1aZqiW9NIszGIOTqVGkUXCWIIJ/HFuB7917oRl7dxNMIq6nwflo5oXRxAxqNLLz43DX41CxNhc8+/de6Wu2u36HKJEJYHhklIWljTSsSOw5R3b+z/W/+H9PfuvdGj6d3DNlspUZWSgipKXDq0kjSNGyu0aFT6hbhvwL/T/WF/de6rr+be+aav3Sza6N6bIxzp40llkCy/2VrGc6VAP0AFrW4+vv3XuqZuxXrpK6DIR+OWlLSHxKxdKdI1EauDf6Fh9B/X37r3QS5+mugmYPJMsCTxrqKAtILmSB+LAXIsLf09+690EuST7OiqBOYrzzRyBGlDVLs7cMXX1KAf8Ab/j8+/de6SmeqIvtZpKaoR5GESSJGLPrQaCbn82H/Fbjke690E9bBUFK0mRxNINUC1Fzr8Ys9735vcf4f4W9+690Bm54depTLabVpZCL6b/7WPx+R/hbn37r3SS+z8REQA16dK2twxGq63PHJ/4j37r3Sz2xLSPUPjKlFUVEDxIUIjcVKMWXWTyb3Avx/T+nv3XulFlMREKIKkbxSsOUZLkGMlW5/wCK3/FrWPv3Xugxy1EsrBNUquvLI3OkKACLr/sef9t9T7917prhpXRbEi2s2a1uTcav965HP9ffuvdKfG00lXIqQxtLNGFBURs50LY+kD/D6WPv3XulEaKaNfIySCUuUeN1dXtYXuHH4t/X37r3XfgqEK3QH1alQkldJ5+l7Dnjn/H+vv3XuotdRy0xVWUM1ReSCSOxRVuSY2duAQeDf/kXuvdRWjSMsGDRG3LA+km31sP9b/eD7917rggpVRGqai4ae7Rot2MYFjyTe1gR9Pr+fr7917rlksi9bTyUdDHKuMjlWREkK385XxmUA8gn/D8fj+vuvdI+fUJF1gyEEoEHJH1F2H+txwPfuvdQGMd2jlVT+o6TYaSRqv8A6/59+69081MkcePiSMgao11HgNYkEj6e/de6deutxVG2t+7T3NEXjfAZ7E5O6EqymjrY5fSbCxI/2H059+6919MHoPtCi7K6M6131jJWmTO7SxNesusMnnfHIXV7fkEEWN/pz/h7r3Shy2dWJKgTGEOVMr6CoUWufq1hrBJt/hY2t7917oM63eFNBTWdo53IYn1BZAoJYNpT6n/iePqL+/de6DWTfsK1Lz60RRGY0ikl0m5Nk1aOfrwfrxzxf37r3WOXsn7VkJIVZU8Enjl4TVYBtR+gFrfm45/Pv3Xunuk7JpI45kjrgQETSrWBEhPiawBJvxq/p+ffuvdZo+yMSJpUkycchjVELm0gMpFwFJ/TxxwP9e34917p5i3/AI/wT+GbySa4iih0bxl1GokE25A/B9+691ErN4rPM0MDI94yszKzC7vwigkcgC304vz7917p6otzUeLokaomaonkXxeNmkpxEwFljjYAEr+SQByT/sfde6bK/dmPeoZi0JLJEpjcMwsbavXe9+f6/wDE3917qAucpRVxKJglMWVY2Zg/klLkinsCLKL3H9P9b37r3S7oK+isXh8cRDhidV0aJZLMwYEAkeprW/2Pv3XunmnzFJVCSaWoKKjGNDexcA6bkL/Uj+n+x/Pv3XulJHn8bTUYhFTGWqAOVPHqPANje3Av/T/Y+/de6lwbjWZ1p4pFlYrYxg6WVrgA+S1l4sbX5/2Pv3XupWULVESRVE4jICMjSOHjBUa11xrbUR/qfz9T+PfuvddUmRhwdFK6VCySv5pZZ1QxmRnQoB4wQBY/4E2/2/v3Xum/GZaKpmFY0zu0aAs0ijSqg8BYxa4BB5H04/H0917pK53c1RXZeJELga1VYo38ry6jpDKRyAPzqBsb2tb37r3Tm2Sq4AY5yrzBiPDHdjCzjSg1KOW55/xv9bW9+690kcvlyn3HnqJIVijvoBu5uoBFyRc6v8fp+B7917oG83JUQRSZWTKyxqD5BAYzp0WusisPq3+sf6+/de617P5xO3qlMRsrf9HkZp1jr5KerghV/GF4dJXkQAKb/Ufn/Y+/de6rf+PXZdfVxjw1lY86TxR65C6xxesqVOn6cf7G39D7917q/n49bym/gFNR1svhd1WVhIzEzamKoqg8m4sQLf0N78+/de6PPQJJH9jU+Flp2aNhLqPk86xAoLAfQ/Qf48c/j3Xun1KaOWWY1eqQVhUtGzEsNIGmMkelbGwAIuTbn+vuvdTqSL7KQzVc1QadY5EhhVQumdnISN+SP025v+f9b37r3S4xFY86aRM5p2hkD00clnNksFHjt/xo/wCNre6902RV9PR1sjTRu0NTenLoGchgLqpBvcWtc24P5+nv3XuhdwVWkiJNFRGKIKEDkC0irHZiR/r3/oT7917oQcbJQQ6pZVK1cbwtGIjrVgwuCC19PFr2tc3v7917rrdGMqM9hp4KWZYKiemZoKhhpZJCwYkBAP8AePrb/Yn3XutV/wDmO7f+RGP3MtHUnOVWAizDRySU1FOmPp8aZ9aSJkYiVNgPUJFAF7c2ufde6pe7CzdRVbhhSppYYfsAAk6MfJKrKFceRTf6gWP+Fwb39+691Yh8eO3tzYLZFNisP2BDgosZSxVRpcgjRLLDVzpdqRmYGcKxIcIpYEEC5Iv7r3Rx8T8qe+sPTRRDP7a3E9JTR1lJNTZKBppAyDx/cLYuGsQ2kqARbgHj37r3RsNi/wAw/v8Ap9g5rA7g2TQ10tdHBLi83TJ95V4s0wAqJHFOokEdiG0KATfi9wPfuvdA7uL+YR8isRTV1NRYGDKwoDIJ6ahzVFPO2ss6RQz0+ksF9Q1Mf8DyB7917qvz5D/Nbsjs2WKp3fsWuppBj3xrn7qeCCpjmBjVq+Cp1AMoIJ0BCf8AA2A917qofcbCmzFXMtOkdNVSGZo2DCBXZ/IEQH1D+t73P4NiAPde6ZMpUtVqZJaeLVLEE8cQKCSGJAqyUxBtcEWP+I/1vfuvdLbqjdNFQ5uKKatSgx8MbzVgqI/LHPGii8MoF1uxufpxwfp7917oVu0VXENhtxYOCCXD5VkqoKhH13dwFmhkjHKqDqABAtYH8k+/de6ALduOqAEzUarHj6wrJMqwukSyEgNGNBsQAALsDyL3BNvfuvdKfB5HIbl2zU7fWpSnp8WsmQoo5DYS+RSskUfA1OV9Kg8Xt+Tce690D1V5FmcWCRJIw8ZZQ6hCVIfTYXHIP+N/fuvdRK2ekZImCskvmvIrlwhpioGosvPFvp/rGx9+690I+0/9+3VpkqsGRBFBUU8Utg8itIDrhfgNYW/rYfXkm3uvdHz697E2vmofAsFM1RUUbQM1VpMlLMAQqwTE3X8NwRySPre/uvde3bsqepilkjUmNadZ1ZXVFB0hlVTf1knn6XB4/Hv3XugFrZ63FxsmUDVVJHJYQVSMWk1ESaAVNwvJuAQCObc+/de6UOB31NgZXqsLQxYjKBA0cVEqQRinIEnkZ5QdZJN7G/PAsOPfuvdCrRd1bn3HDHRZzIvJT+eKWredOZRFEYoo5HVQWUBVIDEgfgAW9+690t6Hc7NS0EzZCnMVQRTBadtM0CKhNMPGAeOAbm9/zf37r3Q37g3nj9rbbr46nJCjaSlVjLI93JVAPSeCdQ/Bva9hawHv3Xuq+t/921e4UixeNlb7BmkHjMciR1DJ6ZpqjSwAUDm4A5t9eT7917q37+Vh8Qt19n5Cbtjd2Hy2I2pjITj9t19PCHqslXzKTHU0kEguqqAbOQb2544HuvdXbbl/l49Tbxp6nMVu5d04fN42lmnqKqpjoXhrpYqYmMzUVYjw1EqhyUDRnSdNrEC3uvdV57j+HvyF29mc1L09NvfdG2HK01LVwZGgwrMYoZZshFUY6vQxOrSssa6Y1AVAEspsfde6OR8XfgvVbXysvYvb2IXK5OtpKKI0VbLS1lNQHHStNVvWxXKu44AUDSoBIAJN/de6MvN0H0HDmqzI4zZe3MjCsZglgkxdDDSUyTwL91UUdaBezsWFgQAQARdQR7r3QTd+dH7Eoen87lNm7alxtRhNp7iWlSt01lMkZi1wJRVNRqan0FfITAUL3Ia4JHv3XutL/d6VFNuKvmaVI2pcpUzmeO8xepWX0Rr5CbeQWc/gX5/Hv3Xuk5WVhzLVlXXU4arVAjsQVQt4lMGlVsLjgEgcn6n+vuvdC90h27lOvcpTUFe0r0UdVHPLGsz+Wb7g6CQ5NgFFgwb+hNrW9+691eFsvt/b+9dtvhcjloZRUU0JLlzJSimdQpWSlY2ZwvpawIJueDa/uvdIDtX4dbG3pjqiv2LVU+Ky7UKTQ30inq5HW8hVWLKCxP6bf7AHn37r3VQPbXTu8dg181FmsXIqUMoD1kS6aKWOcgRB9AAWwIN1sT9Tck+/de6CDAbiqNsZT7WOJfPKUNLViR1ejKyaHMMi30gkX44N7m5N/fuvdWGdL70xX2kq5rIRGpDJPTvDGk1XXyu3haJltp9HDXtc/W9yb+691Ydgt45TAR4mplCGiqYfuqWUeHy1sTekSMvIDKQdQ4F+Ppa3uvdCN2L2/iTtlW3LSQ1dPNTR+aotFMQmnTEdJQ8taxve31AFiR7r3RSh2FiNqZDHZPByKcRW1AEtPJL+7SNLJqlDEm5AuQL3Frcfj37r3R4Nhb/xO44afySRSwztBTq4qEQRx1FovVcEKCRe/wCOPfuvdNfZnX02Kypellp5KeasjkqZaeoSeOSCSLyxByhH4tc8kfQfTn3XugLz+GpUp4tE9KkFe6LO5j8gC6yjzKqHULBSALAHkgfU+/de6DXceHXrWrpteShy1PXaqyiaGMwvGJiSlPNFL9P8DbkAG9j7917pYbe3VFl6GIyMsLyU4i8VPpu0oUJITrv9DcEjjj37r3TLkoMPP9yuaU1OMCOdLqweF1HiuthcEgXFv9v+ffuvdRNpYBdtS1WWx865LEimNTjaWmUmppZtephVKOQRzZiL2sf6e/de6Uw37idxJWw5CrilWCnlBhkhLyQmxDxOzAkm5/JN/wA8ke/de6KRvaD+7yR1+LnSvpKvKfctjomP28qr9Wlg+mpRaxIuP629+690YHqTJx5/Emaprfs5VGqDVIJGhkiQ6IWD3sL/ANRa59+690OW7NrydgYCmKQrPVUdP4Jo6ZxJNMY1ERkYKSCfTcEfQEAEW9+690SvKis6t3NTv9s6p9zGkxViZDYghNLfWwsDf83/ADcn3Xujo7E3zT5miMU0IZalVqAobUoRyYlDITyfyfyef6e/de6Dbem1KjGV+QrJ1qGx1RqakkjUIxlK3EVzyPVccfT/AHj37r3Tb1Xicnndx0WOoqWolaSpD1JZnMJhjbxvGNPLP/hfn/G3HuvdXEbASXamNigrkNMlIsZiDo5kFlGkSawbEAgcXv8An37r3Xef3sM808NXIy0EAd41JC08sUSgG/51E3seT/S3v3Xul98dPhvk+791R7/3aanEbJx94aPHprjqMwssquzyS8MkWqMepSCbWJI49+691dPj8Dt3Y+LpcNtrF09PHj6VaRHp447xeAaLy67kn8ktyf8AXHv3XuuAzMZZWmdWdQf21aNlVW/VJe3P+IH0+n049+691j+/knkBKAQNcRsNVtKi2pg1z/X/AFv8BYe/de6htW0KyyqkpLqpLoXYkuBZdA/Fz/j/AF+h9+691EqaqZ6aPwsC7KUBFtYYjWzeMm1vr9fr9fr7917pv+yfxh5ivllF4x5NRs6gWsQTq4AI/H0t7917rIsMNM3kqW0yEAGN0AYxn66iwta9r3Hv3XuncUtHNSSPFEsxBSxADBFI4Mlr2AP00/T/AG/v3XukRksQZpFj8aNG1yoWRQzKAFcADmwP1/3n+vv3XukdkdpQSSrMiKJFjLJ+nQrDkMFWwvf839+690y0cWQxkyGuYSRAtGoKXCljdCQ5+guL2+vv3XugC+Q8lPt/ZmSzUfiBWKZtShQVYDySW0i1if8Aff0917rXl7C7MXJVeQrUqVp4pZ5UZU0nzqHLD6/Q3+p/p/h7917oDV3RHUystJPH5Ha6ySsHUOV0m0d+SPoP6fX6+/de6Z6XJV8WSKh5PDLOEl1roLxE/UqOPpfSfqfr/r+690v66CGenEPnkjp38Wr1PZwlmsVHFxYi/wDrf4+/de6jDbiVS6oXayurrGzaifTp1Je1uP8AX/1vfuvdJzN5elw0clJGl5VR1cre6MxLAu/5P9eDxx7917oMqXKV1fVEwo/kE2kheQ5LhfKSb/Qf7ex9+690Mm16Bab7kVEdqiRl8Mki6o2ZiBIxBPpJubE+/de6GHGUv+aFQ0UVNCVLRuQUeNPW5I/x/Fxz/rc+/de6cc3JB5VgovC8hH7JjHiUAm9pSfzYD8/7e3PuvdMa5SbES0ym6CV28wK8C97WI4+n5H+39+6909YrLYrGvUVE6pI7klUsViKgltBH9T/Uf737917qFkNy0la7RvUNTGWQzRQxIQqRqb+FpAeAbcX+v59+691FxDy1+SSISAoykx+Nl0RsLetybH88G5N78ce/de6VuXqKylx328Na0kHkXzygLcBfQUQry3P1+n+v7917rDt+dcdUSx1VRHWU9Y5jFEQS0s7cxS+rkBSQCeLXv/T37r3THuypraWSajdfDO7WSJSCYr8ka2/HP1/P+HPv3XugxnOYptUksVPUCZAWdW0NFGg/3YD/AMR7917qUmZrIscDHMEjYuqpEY3VxINLoGI/NrEH37r3Ss2hWy4uinyc8yJZXZgx9UYe7R2Q/UW/H4/1vfuvdEn7X+73Xu6TI6tdIJSSLKWm0yadQ54Fvwf8P8ffuvdKTaInxUsKwRvEqGMXZ7eNSL6je1gPobX59+690b7HYStOAx2ciohUrUSSxLEkwM/kRdbNb8Kfybc3/wAB7917p2o2oqyUUsTM1aAkssbD/NC3qjWQ8krc3/2H49+690+nHvWsaaCjT7RpAQoBEV47XK6je9+SAbH+n49+690KW0Q6T0lJE0dPAk0MYcSFbD+0GY8Afj6cfj+vv3XunfvXFDN7IzeOjVKhpcdUxMuryRTO0VtUSn62H5v/AIj37r3WoF2bh6vb2/NxY0hllhyVVF4yraUUzsAoYWPP+9e/de6Sf8araXx06zvBx6nRiv4AsD+BwPz/AF/r7917qS9XUzIXqal5UJa+pjdSDdSp+n5P4P8AT37r3TOtQLvEzrH9HMhNiy/kMSf96/w+nv3Xun2jql8qlfVEbo5HDEFQDpJP1/P0/wBb37r3T7JTUcgR45vEIkBWOWQsZCDewUfQ3Fv6+/de6mUWLqKt9EbQIzA2dzpRB+Dq45t7917pX0m3I6OJZXqopZHJVlZwQ5LBWMdhwBce/de6X6UuGoKCiliqYqipLEOI5rsEDAgFAP8AD8nm304B9+690JOD3VSUEck8UrxCdFYqvpkQAaTYG/BI5/rbj37r3Qg4ndFFVQPUpVeSUuiLG8yowL8jQhIJIubkG39Lfn3XukvmeyKuny32sktPJFjpWSRIXEitf13MoJubG1h9f8PfuvdGQ2Dt/GdiVFGM3V0mGo5kpx6gWZ5qohaSBNJGpnJsqqSSbgkHke691Y7158Bsn2NTYqHa22XpoatYKmHMZNfCk1ISRJMqqCEvc2F7m34PHv3XujYYT+UzgaeqgirBSyViNG7VMyCpijdH1l1ScHxi/wCR9Rce/de6OFhv5fmJoaOGGTd+Sxwjp/DGtDb7SR2FjeNT9CbWIA5tawHv3Xun/G/DncG3ClZhN2PlJY42hmpsmxWrkaNdEMkDyfpBBFzyTbk/Qe/de6B3f/xX7Air5c7TUUmSnCIKyhoakMqRxgtIHTlrtb6gn+o4Bt7r3REPlH8cMb3HspsVU7Mzm38th/NDS1j4yZY53WnGqOSWVQW9VzrAAsQACRc+691rId5/HbevV+Wq4Mtg8lSUKTzxLJLRyKUWJj42dgAt2BB+n0IA/J9+690WOd1XREIgJIxZmA8bC3LM2q/9RYfX/effuvddxSJG6lCsrMdSyE3KfgopBt+P+Re/de6m6JCA0V3dz6lMnJ4HIH4+n9P+Ke/de67EThmVU1EEAqWQOLkq41EFfpaxt/X37r3Qn7b68yeQmpKpRBUU7VlPS1ejV5aRph5I5phfmEggaha5DWIt7917rYS+APRmCwdXgqvKY6mr2qoklgqfArAETgSSRsB/YF2I/ItYCxv7r3WzNtzBUe28TSS0K0imopWYyxwqABAo8S2AA9SFebXvcXsPfuvdahH88DtU7g7wpdl0tWfHhEaSojQqVSWW6LCACRf6E/Qc/j8+691R1BUSUsayJY62BYHVqDhdGpQCLGx/p9Lj37r3QjRbpylfjI0rlSaKnVVWWSP/ACiRoolSK7E6bqiqgstrAcXFz7r3UCLKx1citV+YMItP7GgMgDHTq4I/P5FyLe/de6VNHVyOI9NVIRddEjnRLTL5FDspFvwfyCP6fn37r3Rh9uwT7gxJpUp5Kr7W6ho9Y1oXAD6kuOPra178/Q2HuvdIzs3aaLRx0sHrnp6Vp5DDGxMbJfVFI7j+z/quf6cfn3XuiqVtLTRRxTxNU/cAmOqR4SkPlU3ZYZmFm4sfz/Sxtz7r3UWneJpkcg6NPKMttL6iCGNzq4F9Qt/rAj37r3U7yxtKoVG8bA60ThfJaxNv9a31v+PfuvdLTaOWrqSojmiQqaedZI2YqFUC1iqW5YWuBY39+691ZL0H2dVbZyuNrDXSQ0bzRPM0yrLC5JvKhjI1AKTqtcE3sDx7917q9fZPaGIz+0MdkvvYFldkR2SUB5HeFTGohF/QwA4uCPpe/Pv3Xuiqd+5+u3dTvQUDSUtI4mDTh2R5USIiXSfoeRZddxb6j8+/de6pv7cgqEkmpq2qYU+IiZaWAshEasC5ij0KB9WJPHJJ/wBYe690QiocyVVSyBYgJnugBDGMMSpZl4/2Nvpz+PfuvdOkDSRJAyFxTys99Re1kAZQWQqeCSf96Pv3XunaKUyLNHOZtaxm1RI7ShbCyRgHn/bk/X6+/de6V21Ny1uCnKRyuqNocuJGjJU2UnyKQR9PpcD82PPv3XurB+i/lLl+v8thqqkyUjUlO8Amp0lltIiyBpPM2sAG3BPBsAOSLD3XutjDpL5x7K7DxkMtNUQUmRioqPRTCpLyI0Y0yt4yx1j9R+oNvyCDb3Xulp3F3lt2s2/BN/FIYJqudKULoYzvC4vNKkYcH03PJv8A8R7917oi2cy+Oq6+cYS7Y9FZPuFSNjOxIaRnUqWUEk3/AD+ffuvdKjGSRQY6OoqisutzCHVAs9Hp9KvoX62+lyPqPwPfuvdPQqaOjpTE0kck9UYxHUFwxgd+Qxdf6jkn6D6G31HuvdNFbX1EKOiVMjPJOrrLG3oZYVs6IGHDEck3P4+nv3XustPmXZWqY0qpZIE8jSgiRIdZ0HVx/T68/W/v3Xul/hKx9UcnjhMDCKRllTwyQu6j9wX+oP44sOAPz7917oYKGmxjRvLoDSyKpYJpcnUAxDmPTpuLcAA/UX9+691Azf8ADqtZ5KaNaJIoVCpd4olMK31kOCTe/Nz/AMU9+690g9s0AXKx1M1Ukz3bS0MrR/2yP0H66r6SRY/n6fT3XuhnyWclqaGmpxIlRFStaMrc1SLwrIJFsCBYfi/5Jtb37r3Qc7kxCZJJTHHqqUUWhLxxjSV1Fy5BN+ef9hb37r3QH5TbWRkDilppo5I38hQykxkjgghhzx+Rb+n49+690yHYueqH+6d3sqiT7aMMFc3N3LD6Wt9L/wCvf37r3QgYFc5hA/hkfQ4C1Ckq8UOrgEqtri3Atb8E39+6909iWtrx4LTwoxkuzFlvyf3OPoDb/Gw/2Pv3XunPB7Lrq+vZI0kVREoLyszxoLWJVVseD+f94A9+690YDrjroUFOzZsvMY5JmhGoDVrJZGKlb8D8E39+690KMtJQY2RaYQFXkjDRSpEPG4HrIkW3Bvfgn/ig917pKbhx0dbTqlMhjmKO12ICOCSFY6bEkD/Ef6xt7917oBcjsuqM7S5DJyabsyR67xw29Ngebtbm1+f8R7917pOSYfERykyNI7ln9aKFklQAAM0f9P8AePfuvdOFNU4ygp5HiPiUoTUuyhV8OnTZAAOQPz9fp7917qfRZkz0bUseSIRiZQupUKQqDoa4/oLD+v8AW/v3XuiEfJyuzudqDicJTZCupIQFyNZSwyNDCgNgZmX0i97XPJ+v09+690XHaeBr8XSywyRPEdJPhqYSzs1gAdD3upvweb/4fn3XujI/GTEM2/FqK6jp6ulgmJmgt9uxidwDGuni5/B4t7917qx3ctDjXq6eelx8lKsMyOIRK8oanXkxsx/UwsDY/Tn6e/de6cKKV6aOn3HiVL1dK7RFlLMzqG+rAfpP1H4v/j+Pde6GLE7hpN10vklgZ6mKFFcFR5Vn/UQhIuOQSf8AW/x9+691CGVqdtVbVHmRo543ghLRlyjSgCRHVgQF4Fzx/h+ffuvdT8XuJfI8Z0zJKCzeIRhy6i5j9N7A34PBt9CffuvdLCidsmqyxw6H/ssf86IwSX5/Fvzxc/k+/de6kzbbxFWs8kgkpqqSJ1isius8h9R8rtewYf8AGre/de6TtDi/4bNL4VJ8AHp12SxIYaQPob3HB5+g9+690oFhrVSPWl0VeGS4dyFsblf+IsAbngn37r3UuKOMAxtAnkRkjJqAZFb1eRWCsOORb/Wsfr7917pB7u27Q5amnmyUESLTJOdMKhNalwwZrfWxIH+3+p9+691rV/zR/j399HT722/SwGehJNZBEo8jRsSWPH10jk3HB4+nv3XuqL6DGUjxyx1AlSojAVB6VUFQCRJYDn/YfUe/de6c6XGwkAjQQgYSq4v60/UE/wAB/vZHH19+6904nBiMNNIrRl0WUH9Q0X59Njb/ABPP+H49+691Cho4JP3IUjQfuXWQD9aWsSx/B5+n/G/fuvdYmJjkHhRSzMrDSLAtGTrVSRyLEc/j/bH37r3TRJ58rV1CimijnSOWVFDKgHjFwxv+TcWt9Ob/AF9+690jUklSocDyKXuGVT45NRFpQxXgg/Qc/wDEW917pYYeFp5VBBB0qqpyfSefSf8AC3P9ffuvdDFQYdEpATIqSCMW0OLsqggg6eL8j37r3Sg2pho2zdIqvTywzWj11jAU6vJ9TJIbWHBsfz/sOfde6X9ZtwpkWplESUwqoomei9UaksA7xyfVh9ObcC9uDx7r3S+zu0KfbWNjmNRS5GOR3lSKnYNKW0KXaQN9EF1sfyQRzb37r3QXYTcL7frWn8CskcjFSpWNBdtRJUG11P8AyPn37r3Vp3xZ+YmPwFVisXmUh8IkgRmeQEFmYAqP6fT/AB9+691sL9K9lbH37j6Ktx1VTO7RRiUkoT5QP20PPIFjf+nBHv3Xujr0UdJXYtKRpkdJGYPHHZokKILEkWuPpbjj37r3SOyO0ml+4kTxNE4YgyMY7sosFUf0HH4/23v3Xuk/iMUtBVrA0rOWLIyrGFQRMfUgJ/2HPv3XuhOxwMFTHMkaAamYh+bqAFAVf9b/AHn37r3SL7cfCU1XR18lOzJNEsbwyuTHG0qDUUQEeo8m30Hv3Xuin9r4aTN7dqP4ZQyh4U/ySFbRAIgu80vA4UWJAPI+lzf37r3VcGw+vduV/Y1RBVbrqsLIldDkpizLSyVNYkhZpqSQPZo1+jAm9wL29+691ZhU1lVs7YQfKZuHMUFBTCpoauqYRzpCV1iOonQFiWINub34F/z7r3Rb6buPsgYaXO4rCYKtxE9XUpQwlJEqOSYxUtI36oypOrg/T8e/de6Rfn33R1ibohy9NMM9/wABaXEzIYcZIvqnMbm9yG4K3HH+8e691nrstvypykNfHuKvpcjUU5iadZpkVowONEbkqSLEg6eP6e/de6SD91949b5+mipd6RZikilhqpsfmqFZYnpS/wChpouFuoPIAt/jf37r3R9tn/KPYXZu3DQ7oxNBiMxTRhdMUKmiqnWMM8tJUsPT6r2F7njgH37r3QnYfO0GT2zHNset0zpqaennMcwYjlQqHkA82uLi30Pv3XugT3b2bmNl5b7mXGVs1TJSt93RGKCngqJCeWpWmIBuB9Abnk2H09+690SbtnKd5ZnGV2X2jsqsqazKRV/gpVxZkoKemqHIpposhDpQTKDqYP8AU8XPv3XugD6a+PHbe9MtkcPvHH7nx1NW4sy1UVRTzUwjqYpPKz62JRzKf0sCtgLcj37r3RhouhspiMOMXXnO1Qo8j/k2sNKsjfRYIhFcaV+tvoT+PqffuvdL3/ZXty31fxLJf8W3+K6PsKa/2ujw/Y/T9f8Abt/T8e/de6//14O2YaWieqkqagVONaNleGaNojGYjaGRb8nkcH+lh7917rnXdj4+hWSGjMKEWjSMIrCR4+Crg/UW/qOP95PuvdJSZo2ifcFRkESGZnkjSER00iVOrWV4F9Fza1yCPpx9Pde6l0ucw25qdKaWvlyNTTWnKRTFI443BjkYoPpp/wBVa/8AsPfuvdNmV2blaegqquM+GkKTGhpnp10vEUBkMshNzwQVJ5+nv3Xugfxte9bHDj8jjYoXglkppqqOBjUNDAAA6sPwQObH/Y249+690IuHq1iwVTJE0VJSw1UcS1FWrRygqdKspbkaj/tx/X37r3SYym5coubp8FjjWTVtfImpsYVfSZAoDxKnKgXF+R/iffuvdWgbdwdb018f6zM5yqrZ89uCklYeepZZYIXhurqASRcEA2+ouLj8+691SF2nmoM/NlMpkcjWPWRVzxUiO5MMcIfW2h/6fUHi/HH05917onuZyawRyO8cs1JPUymOKRS8B8Z0sgP1t/a/1/8AH6+691hkx+FrdvwVVdXUNHJTxu/imlid6mQyMyY9Ylbynm12EZFjY/Tj3Xui07vTHVWdgnpKePXFIFaijn1rL4gCXk1WA4vYGxAIH19+690h8xI/209UYxTU7SMpiI1rr1XDKyj63P1/H+JHHuvdB3lspQfZs0zTxT6WSOXSXjcG6lRyDz/jbm5Frj37r3QLZyNKgg07aCT6/PYu4Fr/AFtYkDj/AFhx7917pOJA8YLkl31DS4UFgxOknn/D37r3TjBRCOWmq5n8bQsZ1KDmRoyHQD/E/T68m4Hv3Xuhyp6MZejp6yiikmlqYELQEreNrBHuT9PoSRbm59+690gsjsfINM8knhV+Vl4JkAY8KV/wB/qePoB7917qJ/cWLwSazMSFLgolgt/Tax+o/PH+Pv3Xun3qPLUe1t94uGup4KiCavhpWjqUBURu4B1K9x9f9fj37r3Vu3+jXrfd2PSao2niY5JE1y1YiQKSyBvIhUAcL+QfqLfX37r3Rf8Asfo/rejxtRWYN46NTA6CRnVpPuUb9wIjchfr9b39+691X/uSlw1DVTYunr2q3jqjec2UlCwVk0/gKRxY/S3v3Xus9P1bvfI0MdfhsRNkaKVzpmiRpdMaAkl7fkgC1v8AePfuvdJPI7L3ZSOBV4Cti/UAr08humqzAC3AuTY/7H6e/de6YpMHm6YJEtDVxIrahqilYqrHVpB/H+Fz7917qBFhMzPJIIsdVu4cgkQuw1EXC6wp+osfrfm3v3XusMeztwtIzfw+aPUW1aomuLEglri3H+9c/S/v3XuoeYhEANM6aDGAJ2BAtKLLYkXPFrf7zYX4917rqgpSuiqkdkSVgokCBgGVNKm39OAfzYj8/j3Xut27+TH8i8f2T8SYth1Feh3F1fMca1M0itNPj3QPRSqpOoAAED8WuDe59+691YBu3dtMtRNFV1AKRvHK9MgJmkPAcn8aRxYfj8/09+690XvO9i0dPVVcsdSiNK7ikgkAUzKvoVQLkXABB+hJ5PJ9+690D2Q32rTRyStYlyA8YOpQbi7Ak2seOf8AYe/de6TGW3vXCng8lctN9yT4WllVW/YGtA55sD/iPp/T37r3Ret9fIncOCWaCgaKF40KBo3Ls7lyHlWT6kqDe/Itxbj37r3Ref8AZzNzY5a7EyO5m+6WoNQw1PJGVCkIxt6Ta4HJ54/Pv3XupOJ/mKVW36w0udasgiiuqsYNQdBY6i1v7N2+n+tf6e/de6UVV/M125T5BKiDItVCN/2kbXDoMbCVnksbXvcDgggcj6H37r3Qu4L+YZsHctNJW5fdi01bUiMUKtUxeMAgGU29OgAm3I/Fhz7917pb4b5pbNr4Wp03FjPENTtUNXQs9QAbKqqWuNPJt9fwSbEe/de6dan5bYARU38Jz9HURxzeuP7qH7szSG5lJuQEsbH/AB9+69094f5r4ejhNLXZiKjpjUv5lM0bSWICsyWY+n/iPfuvdCpR/KLak1NSxY3dFDWvWTKS5rkNo5QDqkQn0leV+lrj+h9+690I7fIXCwrERkKKpjhEaqy1SFWnVFLKHB5Gr6/i/wCTb37r3Qt7O7rxmUpDXR1kSO7GNGjYSIukFD5DYEkEen+nA/Hv3XulfmOyKquNLTY2qDNpjkqax2FkisAxAPOoA2H5t+ePfuvdPdXuOoq6Knpo5gZCUJeSUhpho5Lf7a/9Lf69/fuvddZ/fNVtvCmFIKfU0ILSGVVeMsNdlNySDe5tYX/p9ffuvdBRtXshamuq8pW1kUcsMcjwxxiRV0xjQUkLf1Iufzf37r3SFg+UFMu4K3EU7RVdUZXA01DBUZWNmLD6kX4sOfzx7917pV1/Zzz06STx0pR1FXM+oyP5STcEm/Fv9gOP9b37r3SU3BviOro4DM8YoZnRJpSXCRNI36o0BsbX5B4+v4+nuvdV2/N3ZDds9fbs2lj5BXUdLRSVmNqTFEP8ojp1qRZT+k6mK3+gAsbc+/de61vulVy+1951OImrBBU0+SelNHIr6ZqnzeJIpFb6n6EEWFvp7917rZj+OvXW4n25jM3lI9D6KZ4Y5VciZf1h414tp+g59+691YFj3rxTCKqdg/gj8ZDEICv0YAgAGwP+vwP9f3XulFjjVVETmRleNZVu4YXv4wqiVWHPI4/wt7917pmq8pXrWx00tKbQNIY9ZXRLZLmQi/0HFuP8P6n37r3Tzg1rqejyGXmqoYqaJlEMOq00zyDQUjX/AFKk82/P19+690sFkppKdZH8haSGywhedXpJk1gDi9+bk+/de6fMfn5qLTTwMrIukyRu2qOFVFvTJxcnj8nm9zxx7r3QmYLKU80MjSLHJ5nSGOXySAxkDXeMD8eo/Um9yf8AW917oTcZWoaaR2A1RpHEusHwlWbkMzC3IAPFiOPfuvdBj3B1BtLuTamT23m8ZTzmsppgrlIyQx5QK8dmv9LG4PHPv3XutM/50/DjePQG8ctkZaapqcDV1Us1FXmBmhhpp5WZo3k5F4wLKL2sQDc+/de6MN8JPix1t2Dt5s1u3cD4GoqcTi6yOW9JNRSYmocL4MhFVmYfcCoVzEviUkKT+AT7r3R8p/h10K060FdvSodaWplamajqcfSPqPoSec45IieASFYFRzdffuvdCRtf40dIUr1NLh98ZuCCmBEdQcorq8kh1ND42OqxsLkrewsLDj37r3UnOfGjHyiZdvbxrZxIQWdykq6y3kC2Xg83uRybWPHHv3Xuq1flP8Ruz8biMnUYLMU1VBJ5agBYVjPkCBpXKBRwVuLHkNc/Wx9+691RxnNhbmiy81DlnaOakkeKUTEol7+oqg/UCfpe/B+v19+691Kn2fVUNFFrmWemkRmik4K0co9DFyw1BCbkj6E34Hv3XukBuHbWU21PFVyU89PFWU8UheNA1LNGAHdw0dwb3JF78c/4+/de6GXrjdmHyOKqto7glElBkLGgqJVkkkopg66gFU6lDKWVSpAv+Lge/de6TbCfH1022MpLJ/DWJjpFlHnfyiMKJWQm6m3LAcX/AK/U+690lKSWq2fmqNqoq9OZ3Jp3QaZKLWdTaWJAJuSAf9hYE+/de6jb4wE1Ll5qimX7WhyaiupGlD2aOoVaiRvIDfUmokgnm4vcn37r3TFQbabIt4zMYZHXUDMLRaTYGznjng3/AB+P8Pde6cazD1MY+2qKnzQRARhhUPJHDSqoN4nLc2N+LkD8cX9+691Dxm46zB1vmx9VIgiYLEVFo3JsVIH05A/w5v8Am/v3Xuh6xPemWFIKGtlY60F/MfKEULoIRjzza5tax9+690yZTetRlXjnaRpnLsFdWJSNQ1luh4+g4JBt/Xn37r3TdXZidXikEsUtOpEmr1tMjOl1T6mw1E8cf4j37r3SpxG82oY4HqxDDodZHMmtw4C2LMrkj/WH4+gtYe/de67h7hjpMtLVGpVqemUpS0kUY8E58dg7afpa9uCPp+ffuvdIDc/a27d8ZEtXZKeVJHaOKni/cSzMWAFxYWGkc3seeAPfuvdWZ/y4/hLge+92UO5O0NwwUW3ca38SXAUJ+8r62OCVg8uWkC+KCG6EFQxdhwI9TK/v3XutwTq/a+zdibYp4NhzSUdPj6UUuOoaB5aSglipAYkCU8KqAxK2ZtIYm4uB9Pde6EePcm86lqOfce1Kd9vJGWaaCraOrC39ctLFLpW9wFbVc3FwbG/v3Xuhuxe56t/sDRfb01FWRQMlLMkUFSpIEcfjZOXYLbVcm5v/AK3v3XumaelxsM2RmqJ/FSGcy1DTOShVCUqY1Uk21AEP+COSeLe/de6Qlf8A6PdxZF8RiI8TBLLDDTvQwVawtD41WqikeBSjprBV+ddwQb2NvfuvdBj8n48XgPj9veioslTy5R9s5iHxWMyI88LGEPYlQq3Iv/sP0gAe691obZVw2eylBFTy1EwyVfJO0qxvDNIKlgIqc2HABspBvbi/Hv3XukjPS1kdVKJaYwoWWcU7B01InBjNixHIJB+pHP59+690plxP8VIjoViGRrY1ekhiiaaWZ0ISSK+kKCfoqFy9hcAA+/de6Mt1/h+yaOClR1dpaCaCKWPHNFNLHTxOIfM/2zOwYBSDCQCTcsCffuvdWVbA7HrcRS08FbS1DwLNGJGraeeKNISSGYVLKyozW1ENYgkg259+690IG5cPs/tmFMZk6CmeiyFIkMnjETViyyLqWoGkXZAGtqJ4PIIsLe691V18mPhNltoGq3BsKrOTxsUZllo54mWWAg6iquv9TcqORa3v3XuilbFz0uGrzSTzS0FZRmUSCX1SRNTjU5WP+yG5FyBwb/Tn37r3R6didozZmip5a6tqamOERDGwNO1/N4gDGoNiI/8AVD8G5BJPPuvdGTyNZkN6bLnx+GTxZQUjtGlaRNRFyAipdiWOk8gpa/1Jubj3XuicHC732Nk48dvGmFRR5Cqq4riZpWhRg2ifU34ufT9ABYE3APv3Xuhl6q7LrsHuJ9tVNS6UogjFJ5mNpUkcuZXb+o1DSAbWA+nv3XurMti7rw+TwyUuTH+UTJHoao0lJYmjssvlkJ/USQAPwP8ADj3Xuu+yNn4+lp8YmIjWaGqiEjJUBWSnqGUXiRluPH+Sw/xJJN/fuvdF23rs6HK0s9NNF4p4aJXWoKSPT0708Ya9K+o/Q8Wt7917ouW0KusxtXWU9ddqmlmkjpmZiiPS3LioRFNxcEH+l78+/de6H1KWPO41DNNEIxCrTSIHMtQi+olI244WwI+ot/rn37r3SZpclVbUpK2WjhnNLVVEtHFN5CGET3Kl4m+p54v9B9Pfuvdeq6HG5DGNDQwfZ1tZAZJp4o/VJNqNnkax4P1/2J49+691FrerseuEoqWorITM5md5V/dKNKNbyMPqLXA0/Tgm1j7917oJMJiKjrzelRBW1c9RiciXRZWVoYVY2MUqowH15I/qOffuvdHJ25vPHKsFHhZDDKyATTpKShWxItKL8sDfT+Tx7917pO9obPoN1bWqMnH9tLlIDVygxHVKPGllSyn0s3BJPIJsCB9Pde6Lf13uyXbmSjpKkT0/gkEMzSXkMLK5CFw3FgDbng/Wx/HuvdHLqcxR7y22KOSOKocIDQSak5YszNUvYX9VrhT9PwBb37r3Tr0FtCupM9HPSlmq0naQmXUnhRpNeuEgBXtf6m9hwLnj37r3VguUjy9bLFQVBsVgRp6iJ1k9NgUdtI51CxIIsOABb37r3Qx9E9KRdmbgp6etpnGGxtTHLXmSH11QRgxUKPqDY3H+Pv3XurdpJcVsnBU23cBT09PHTUy08KwlUSGOMWVTpsbj6hTxe5+vPv3Xugvqdz5GKOpp1k8r1QPna4drBQP1HkW+ht9P6+/de6j0lQU1TSSjh0VA4GoMP1L9P9ibWv8AX/H37r3TodxO7tTwszEgrYG6hR6Rdj/sP9bk/g+/de6dKDHX11EzaQ4QMxJDBv1KigmxP0+o/qPxz7r3U2SGKAvNExepOgD9wsIwFViiKCADyQeOP629+691O25X11DWCd6GOrSTyFVnu0cbsT61U8cH8f1/H9fde6ibjbI5epaSRViKqygxQxrHGwNlW1hfgcH63P1A9+691GpMrLjMLWUVPTyNPVSqHfSPWqKC1tX0vfj+l/8AYe/de6a8fUyTuk1RAsT2aNfMSSiliFCAckn8X/2B/B917p5mx5nU1ECMyRow5/bkufo3p+v4+n45tc29+690G+6a3+G05M8bykA2JiDAMo0ksV/pa3H1/wBf37r3Vd/y/wC38NU9VZbAUeNmXJ1EU8TVMnCheR6Y2/B5ufqPp+Pfuvda3W8Keu8dRHE0suqZpVDiwiDNbxhha/J4P59+6903bToftJUEixGdryzSM4ZYFBIN7/48W+v9P6+/de6k5bNikrDIGim8TIFiHr0IWsqu6/X/AF7+/de6dqTdaJTyySOBIHdYINRKkWuRY83/AKm559+6904U+4shVo5pnvNJGggVDcREG41EH+l+bc/7x7917pkl27lKtmlrZSzi8r2GuNm1XVXfgH/Ee/de6Xm3tt0MdTA4CJMUj8wsLai1yTwb8fj37r3QmrQ0Iyc1NGIXkdRrmCsqAKABdvof8P6f049+6908mnijhlSVFiTUoWSxYuTfSwDfm3A+v49+690nZm8E3jiqGnETksZWF2NtNiBwRwDbj+vv3Xuk5m8/LSxNJIRqiCuiWvrDC5VL/T624tb37r3TRBmZciaaQR2jkUHRJYiO9yQDYWP4Jv8Aj37r3WTJLGy+RHZAmhZVWYMZCXCgG3+H1t9Sb+/de6X23MiuLp6uV4KSX7mlMUEM8xSRZj6leJlFibfVT9P9v7917pnjz9Q89RK9SkkEboChk0JA1raV/HH5t9Tzf37r3U0ZIVDPUTSeEweuOaMqSF0XJDA/2vqf8bH37r3SAqctkd05NWUzmOlk8QkaUjXGguzi/wBf9if8PqR7917rJk9z4x5xh1SRa2CoehcrIGVJSo9FQWH4NuF5+otxx7r3SObN09HOlGwWSNptM9MHYCGRzZ/Jbm1+R/Uck+/de6Wu481SY/ApTx+NDOqRoFI1KHsyBbc6QL/Xk8j/AFvde6Qm0du42vmmrcsrSOJQ0cakXKFiW8Y/wFz9B/sb+/de6FbJbHoKeSGsxwd1MazRRWiB54dWDWv/ALAE/nj8+690I3X1NlMjNFRSxGnjhHgUo7KjlvSJJG+hJFvpYj6fUe/de6UjbXn29uaN6aIPIS6OjldD+c8yKD+ojj82/wCJ917oZsBtQ1Uck+Wrkp4owDCtwryF/omlVAsPrz/j7917pOZPGVlPkPtMWzpCsheS2pBIQLj1EH+n+Fx7917pV11Ll6rCoZaQ1F1MTXYSxqskZjvpIH0H+2+vv3Xutdb5udURbL3vkc6aYwDISSVAVo9QaYnWHVwBa/8AviPfuvdVuTs9bUSy6LRxnlTzc6rllHP+8n+nP59+691Np6l1V1kWMKwBAZSWFrngA/U8G3+9H37r3Ul6SCQBk0lmF2NtJ9RNlsSf+Nfj37r3UOoxuQgiUwGRYwCQ0hZUbkkiNlFv9YXvzz7917rJBNXxqpYF2UABmBb9P5Ugf74+/de6daPL5eldZWu0Sv6YLkKdVx9Lj8f4/wDEe/de6nz5nNVDTPG7wRgBRGZB5FF7N41NrX59+690Ke0tp5vcVDkJaJ5WNOkNQJZJUVkbVqkHj/Isfpx+P6+/de6Y67NjDO9BNPK1REFUsr6lNrswP1v9f99f37r3UTH74lWqjWJ5nRtSxmxEsYb0s6uBYgC9+D/W1/fuvdCpsrBvuStbTOsED3fzVOqFXkRzZ0Y8sSeOCAeQf8Pde6uY+FPwi7Y7pyGOzNJHW0O1sdkaCqWskM0VMlRTMHR0iX6pcG+kgkWubgW917rbN6k2tF1XsvEYCrSKqyNJQw0zzxU7GnaCO+lYXl1EC4a1ybXP+A9+690rshnsRFXUlfLRVCvPJJG60yiV4pFUKFnTTYAgcX4B9+691grc7DWwy02IjihqI0apm85KOojN/Gjj0hzcEAD/AIn37r3Sfi3FU0lOZK4hpYXEof8AQhU2Y2mXUGtyNJtyL35Hv3Xunajz+KndIo1kZ3KVDVCHkysthG5IswB5PBHIt9D7917rhn6XBV1MKXKTU0k02gL91T05vcsFHqUELb8AD+v1+vuvdVzfMn489c9k7HrcfkaDApkJUkgSup6aleVWa6g6Yz+ofgm5+n9Le/de61eu7vgZh+ts7Jk6aX7/ABUSVLNA0CSPL5VJimjRNN3js2lD9QT7917qtDdXXsGMz+QjiWCgg8rvBStpvDEoDEGNSSCeWK6iQSQSbX9+690moMVSxASOHjQtaN2jMaSIptcF78X+n/IvfuvdcJY6aRkgAUK8heUwutpFH6VIYE/T62PPFre/de6HbqvNTfxWkpJZZquggsVpZVjgjaQcQLJMEXUqC9lLEi/+N/fuvdXr/FPee4aBKCop5ZBQUgSWnMVmiEsg0tHCroOV4va4+n1sbe691Zhvn5e1WyNlV88tXTzzY/EExUokcyxTGMrd0VuTcaiRbkn6fT37r3WoD3bvau737R35vHcWR111dlS9L9zLytLJXiFnXzkX0KrHSG+hH1Aufde6LTW46emmliqlEVRAVDorh1Ln1liykg6gQwsfoQDcgk+691MjqZIYQgUSrNEl1YMQjAm5WxFvfuvdQxN45GDjSZASHUlB6eQvB+twf9h7917p/wANlEd7PqEjaoSWb0FGKnVbk/2eOffuvdGX613pS4mqVaqoMdOzrHMhmMMdpdK6UIJ/pfnke/de6MVuPZVFmaI11Ey1Mc9MXR/KbqKhbRyuxvrW5tptb/D37r3RLex+tMthI3kMqNTxvNL6QHjb0Al1ZbKD9QQRzYH37r3RdgFgd/I6gpItrPqLcgksD/vXHHP0Pv3XulFTQyVKlqWN5NN3ZksLIyBQxuLfX37r3TjicTlpq+FAkjukgMYVpdRLC6ugjUjm9rH8+/de6PJsLr3d9PhafL5OGopqBT5pankaURVaN3R15YX+tgCLC3Hv3XurP/ipu2GZotv1hikpZGj+0aeRPLPIllPhvcA8sTYDj8Cx9+690YrvGjo8Pi5HxtFBKCxetKqSsNL4wJS0jWF2N+LAfnkfX3XuqZu/6XGg5KqQqkMlC8lLG4VZg1mYJdQFAHpPIJt9P8Pde6rClcyvIdfLs4LKhLudWoWsePraxB/1+ffuvdT6WokFKGJntErFQRYAn86T9Rb6cX/3j37r3T1JU15poqiZpFikUWlMKlP2D5CnptyQeSf8P9Ye691hjyUhdfHFLdgzEFQ91JJQ/S4Frm3v3XulngP4nJ4khRpPPpUwoSCVZjqVk1fjmxB/2/v3XujkdAZLfmC3Jj6rFVEkCRuEKhiQERgCjqxJIt/Un8f09+691blLLldyY6hkyFTJJOFi1lblY/ImqR9AF7/iykD6X/x917pdbfpBJSMsdQjV7pp8CuFqpfGFCPHH9LaQBqtb6jmxv7r3XUedlxNalPMkyysTHU6pBUMI2bhI19PN/qGBIHN/pb3XuhIxKwVkSfaxpFSsVlkVjrZNK3MiGS5KkfW17G/P4HuvdYsxWmBp4qOjNZADCRVRRkrCrtcoAn6dQNixPHJPHv3Xuk8mbrcWryUyU5gyKmBaSmmDxRaHYN5ml5JBBuAeTzex4917p7xG9c1VDQKOQiGFqc/tR6pUj9SkMxtfn0i3PFjx7917oUdp7gyD0ZklikqqyV1QGQyUjQgN+hovVyq2BYnm30H0HuvdCVVrVLSulZEhCxh3ijdWBWVQUkRiL3tbVe4PPFzb37r3TJjIoIKzStHLUzyFUbwxgRwK1hqLW/1P1A/1xY+/de6FOskiWgx6U2NpaRorrNUx6jLVENYBgT9fwR9fzfkX917rBj6CkqZBJPGvkkb9o3upFuSQTyB+T/X/AA9+690rTtOjlliaq0M6qFKxrEIxG37g/sn/ABvz/S3Hv3XusWawkBp5RTQxRxxWV2poAfIjCxQ8GxJ+v0+psffuvdBxLtWt+6ktS6U8UIjkWJ44XZzxEQAQGtY6mNhe1rj37r3T9jNmx0qvUVVG8jrIAsbOGdj9PSRwAL2I/wBh/T37r3Q/7T25jxRRT/YQq00QISMEVC6uCCzG1vob2v8Ag+/de6f5HpcfKI1Q64FYMGsQwU2JJb6k/wBf9t7917plzTYyoEcgk0hBcoszRswBGoySNwFHIvz+bH+nuvdJiukx2Rhlio5BrQAK6THx3t6VjCm5P05a9/6gX9+690CedpclDPUxpUJIVF5VkYThLqF1EN+bW5t9PfuvdBu81bDVlKqFVkkRkhmQatahSSpuLfT6f76/uvdNdbX00Sqaz/MsoKQuCpuT/nLW+t/weLXvf6e/de6S2Zy8GHxlTXULqCITIkbFSQCfSQzf719P8P6e690SybujIZDOZfE5Sljehq6zxs0AEdQpT0IY7cMpW4Ibj8j+vv3XuupUp65nyErzK14oKOnDglIkFk8qi/A+v4/wv+Pde6Fv44GmO9qsfd6W16WCkBWZnsqyE34/H1+t/wAj37r3VlmapaYU1MXqY1KQ64olJOqSU2J1D68cEH+p9+691P2tfGyNStHTy0GRRlNPp0mN34WW7E/QEk2P9OffuvdTqnA1mAqTk8FIZItRNRGD4oZENmYI31sPzbm/09+690uKB8Ru7HsVbxVagxCmOnTqUXkYkfWxHBH4/J9+691gxWyBjah6h5EIkQqz6TpbnVqUKf1Lawv+Cfz7917pTY1khnnaBXRGdgfKWQqp+pjF+RcX/wB59+6906irjaOR21KqRujcllYHgBbf6r8n6/0I59+690zzZJJXRg0SyDV9boFh9CqG/qVtwTzyffuvdKbHV8U0bQ1E6qSlkBRTqZv7LN9ebH/ezbj37r3Uqoho0lZSXaYq0l1KccBlUj6KCb2P0FvfuvdJ/OUctVSPHSRNJVSxFY0spDg2LqyObE8LY/T62t7917qr/wCRfTm496JlcRmMTVUxmSSBXMbCGZKhH0MCfSDb6jj8W/x917rVX+RfVec6U7MyOByNDLR08lSZsdO7sVngcnQQDcE/W4+n5H+PuvdBZQ1i1JuqayUYun6f1cuyhRzewP0/p7917pSgJLGiTuQWJUFX12iY2VVA/wABzcf7bke/de6TlebyywUwZ4lD3IQA3vct6fp/vv8AW9+6901mGaeVoKSCUytCiqEvqBYFmbWouL2+l+Tb8e/de6b6/CZfGos9RDUwK4ZBI4byE2DMoP15DAHj/A2t7917rLSbaf7aOorJY4jM1kDctGb3vKR9L34/qb8X9+690oMDSU8GSSKpkCQieOOSVQbMuqz6NNz9CSeR+PfuvdCvV1WLo8rJj8a5+xB0pNLFpMhZQWb1H+vHJHv3XulThada2siiAUQxD1NFEzhg3NwF4ubf0P8Ar/X37r3Q34/CCeOjnDGOMqY5qgqn7RBsAUHNzc82Jv7917qVnMZNUUJSkpvKkKohqJH9fjLEE6GJIUH6n68/S3v3XugJymCyU8DeWNaWN5XJfSVV1VmuVKj6G35/x/w9+690mqOvO3j54UlWrDRmjmJIhjkjchmUj6H1C1wR/vN/de6tu+HPyPzMn2tJiKtKOqohBHWUNRXtJNkpVfS700Q51WJJH5Fv9j7r3Wxd0V3Iu4KGOKrrEav1rEIWkBchuLMhN+efr/iP8PfuvdHPpdWWhDqq3sGUBzYtps1gf9a9+ffuvdcoNvxGoR5ZFikVJJOSOWUelRf/AAP+P+w9+691Npw1O6hljZQLrKwDAOlyt1+tjxcWH1/1vfuvdMvYE2GxmHlyuRxEWXMLs93UaIlFrz6eT9Pxbiwt9ffuvdVud0fJPbmdjfAbWwVRJlRR1ZgnpqyGOOVKaG1dTzxLYoYwV9ZHPFr8+/de6q+yeQw1ZUw5yOoy4rKipqpllk0VNNj62tJWppaiBPUYyAbaORYEDi3v3XulBurtntzIddpt3btRX7lx9FSNK8xxtVSx0/2kyyQ0vklGubSoFiVFwCADe/v3Xulj1F2dvPf+xtu4WKWgoKnEsKetx1VCaWoyUjyiN3hLqGMalSGH0v8Anm3v3Xujf9S0ePzcmV2LVwyUGRgSeqhrFijko6Oq13MMDggBWPLG4J9+690vIeqs1XTrDmKCoo6nE+cY/KHV9nXxv+iaNASLEAC1wLH+tx7917oOuwfj1nd2Y91pIGxlXKJKf76lOlpJENo2aGQlbGwBFzf8W9+690nNu/FPtWLCUOIWKOiycdXE0WTTRUQ1MN7gzoQAmrgNpJt+P6e/de6MRs/prvfajx4uvRnVBdcrjKuL7JBa8URpj9W55uR/gT7917pc1OyO1jVRHIQbdrXkKxRPmYzVuZG4R0RxpQ2HH1AP5I+nuvdGn2tg9u47aIxOWloPu7gZFFWPxJMLeWGJP0BL/wBL3ta459+6901V1PSbUlnr6AUtdj2p3kkpmVCBThSXN1vZgOF5+lrD37r3Qby9v9QSGEV9diMY01YNFHMY4f3geLhrlTf6n6E8/wCHv3XulV/pK6106f4pQafstF/uk/T5fJr/AFfp18X+vv3Xuv/QDIbErqUKdy7orHSeOGMPBIftD4idRRD+f683+vv3Xus8Oy9n00q5GlqqjM62MQ/ym7l2f1FozyByBYD/AHj6e6911vDFyU1Xj8emAr5KOrhDQpBd4YplUshAP5JBvf8Ax49+690nKrctXg8WY6fYUkNXA4X75zHEJRqMc0U2n83uxv8A7H+vv3Xukzuju3dmOxVD5qSg/hrx/Zu6uJnSSVwoLxn9OlbAH8gc8H37r3RfN8dp7126Vro8XNDIzrLDXRIftaikJ9ZikP1lb8j/AA/x9+690n675IVVRh2ps7M1Nj5lEzRpSCWQTooaKN1UalJP1N+DfnkH37r3Rr/hJv7Fb27LpM1U4bVWQwrFDSyQSzRVoJUFkacGzIlmsTcH6fn37r3VjHzQ39Ty4ePA0+qM0+NS1MpBVTIAFL6fwLj0H6+/de6pA7F2/Ww4afI1NaVpmY1DoEVTJDc6xGo+hv8A0H9Db37r3RT9z5yI4pI8Q8IppE8MUQ0aoqhnIaWYEfW/5PP0/Hv3Xug+3A1PR0FIpcTZMIsoZY1IZ7+RvIy3Fg1yP9h/jf3XugWydbNHTVwjpFjnZ2nlqVWztJIQAYnH4/H1/wCKe/de6D6oymQpIFpKk2aY+VwQREUU2s4I/IANjx9Tb8+/de6R+dlNVplRYoUVCisgGst9Lov4H+++vv3XugyyYYSIqyIBJYSMq8g/QksOPp9f9v7917pvFI9ONKlpb8qvJ1BjYk/6309+6906YnG1mSE8UGqSWBDMtGxPkeJTciItze4PH/I/fuvdOtBvCu26Uj+1IsGE0MjsCgI/KD8jnn37r3UPI733VKkUzQCCF3YoXXWWSRjoYHjgD6A/X+o9+690tKcV2a2+cnT5CQywlY6umRbFZASI20j6qTY25/1/6+690H2SphicxQ1dbXiXJwTQVTBUZVGghtTlTfjgWP55+nv3Xuj67e+WeAxGCo6SZKqZIqeOmqYtWlpLKAwjP4BP05/r7917oJe4O/6Lc9CsW2IJaRamNoWSVyrwLazKCD/a/wBv/jf6+690UNKxBWJUVbSM07nzSBrsFdbsOPpYgj+v+29+691dv8F9/wDUeV2jDtzKT0LZmjiqPuqOveIGYNZUmTyf2hyOD/t/fuvdWH4/p7pndzTNVDD/AGwp5pkmWKJnlULqaFBb6DkXve4J9+690GMvxd6zlM8i4XHU2PrJZPtJyqu1XEVskUV+QxPN7cHj37r3SWznx568w0dNQYvC45amc6odKB51mTltZsfTyOOBf8249+691X58nNnYvrqlEtLS0y1GRjmSONIliKyXI8uq3AAGk/4i/v3Xuqmc9N5auocSgFibj63b+2SP8Pp/rD37r3XKlkvSopbUFuB/qSWtey/j6/09+690c74UfKzevxW7cwm6sPV1LYGaoii3LhfI602SxBYrM0kYOm8as2ljyDwLD37r3W1y/fOwO8tnYnsjrPcMddjK6Ax1NNTzr/FKao8Y+8pZqdTqBVjpUkcjkfX37r3ReuwdzeJaKTRUtPHIygJK4DuqhS8jN+VIIt9P639+690lKbKTZOgLxyzJXKmpIGk8k0wuWZl0Eji/0/p/X37r3SZyucrtRbILNKJaYKruWCUiwnRpUfXUSD+B/vHv3Xug/rTjMgzTT04dZWMTAsPIlOSLksfpck3sR/tvfuvdAjmdi4bKZdpYY1EGol5lsinQ/BB/ogH9f979+6903ZnqfZOVxLmWrgOSgeVKdGiBWrpSxZyjm3rB4JFxpA/wPv3Xui8ZXrPa9NR5BqnHQhJJFUVh0eSLS5uyxKRwRb+otyffuvdAhuXqzClo6yleWKjZmSnMbtErObRi4BAsf9hb+l7+/de6QOR2VXYp7Y7I1CDQLmOpkJila1w+hrWsbA/j88+/de6R+RyO6cKjJT57IUoTUGcVcutliX0ra/0v9OfpY/19+691i2fN3P2Nnabb+zBuHcWSmUQpDSRT1NzKbDzMt9A5uWNvyffuvdWS9e/Az5ez4+PK5+s+yiVI3hxy5Orpp4FBLuauSnRgRblfob8c+/de6F//AGVT5V7aelkjzdbVY1Q089IuSepnnpg3lZondAodV4AAJJtcg8D3XuoFf298g+klhjy2Gy9fiKaR2RamnMVUYma4kIpy3kP1IP8AS1x7917o0nTnz025uAxUeZrHxWR03npasGKUG/Kv5rAAfXn6fT37r3R/cf3ngczS0GQocwZCsVM6LSzxSpOJGBa7KxsOQD/T6e/de6fN174mydF9zTORaGRw8rB5SG5SNIUv9OOR+OT9B7917oDdu7urC2apKuqkp0RSwYO2pmmUG7s/9gXN7fQ/7x7r3RKux85kttbrXI4meZQtVI9VOtRpV1QCwuCLg2LfQ/X37r3R1enN54jdeNxUuSyx1VaxJWVBMjx0i3MRaUHgqAt/pz+T+B7r3Qp7i3rtnC09RjKSWnngjmdBPqCpVK/CGME3BudQvwPfuvdEl7D3veorvs2eenjV/JSRzKgb06Gdx+UP5H+v9PfuvdU8702nhsD3ttnckbQinzWdo56qmgAMNO0k6sdaD/Ef19+691trdM7fpKvZeAqqeNvB/CaaSFmiCgqI1Al0kW08kX4IP+vf37r3SyztPS0sU/ipJi0QCyAn0WDaR4wPxbj/AI37917pK0VfkaqoWOiiijhhJH76+L8XV5NXBAP0/P8Aj7917qLPTT19clRPPGLhy0wYiC6yGORU0gWDEX5vz7917r2QyEMUcccUqgqjRpGo/SV9TsFNxdiT9b/4EH37r3TrjcvIkcLyn1yRPFaQPIihl5QQg354P+vb+h9+6908QuyaB5lZ6oBphrj0yAtx4WH6bf2lcfT8C/v3Xul3j8rLQKhjeS0CGQxJ6mfV6W1KeBwPTbm3N7k3917oXNv5uPJxQMizqWVFMb6WJZWJAdBxweATfjn6Ee/de6WENY1K5byRs0lwUIsbA/6gfQD6cf4H37r3RZ/lb0htPvzrbMbYylBTS5KSlkmx9QsMbSx1C2kjCJICJG1AXB4/H59+691rW702RF0Nu6PbGc3PksZBSzGf7KmomgoWacsjrLSxMNRDkPYNpUk2W3Hv3Xug/wBybx2fW1kK0++9yyPOfKY6eSCGoYKeQamFQ/q5IuxIHH49+690IW2ewNt7XgFVHmdyVFQUA8dZkXcr47aJ2dydZHNxzYWFrj37r3RwOtfkvWqrQ45zPWQgyxRz3cSQxjUZZWkNiCbEfixHv3Xuld2P2fNncN9vkaxJXyVIa12hCBKVqolZKeZyLAD9QH05HAPHv3XuqW+39lbLir8vmYsxLJlmnnaOilfUqSoobW7qf82wA5/FxY24HuvdEe3DvCehaeIU8DKYirxaEbQjGzSW08gcWDfixFjc+/de6QY3FU1Mb4mqkeahkvLTiaQOaZiNAEZku1ueFDWA4tYD37r3TVBr25WrM8d0Eb/byI7NplZQwlQ3twR9OAD+PfuvdGLNRtvsLagy8NG0G69vUsUlSojucwNIjfSVsVZeG1iwueeAPfuvdA5uSnSehgnqC6SqGeMSN5GRVJjVWZr88XIva54HHv3XullR1lJu/Yci1SAZfA1TFS7j9+F6NIJLsEuoEcShFublSRyffuvdBhPujGQhY5S0n6tMcS2BjLHTo5/TYD88gggfT37r3SayGeatR46SJaeBby/vFw7Ja2hQP9j/AF/rc+/de6ZY5/TeIGW5Dtq0+hhxxa17WsPwR+Offuvdc/MyksJCdfD82Bt+AosB/sAPfuvdOkGWEXiHl9I40g6QbmwuBwbi17n/AGHv3Xup77jmhDePQXYLZiFsbAaTpYW/pyPqRe/Pv3XumSevy+RLzTPeLVYAOdLDgM3pPJ9+691ypqN3F2qF1EklSwQIh+oUsPV/rA/6/Pv3XunPG0tTS1MLQ1RWdpD4wIGA5GldQuAf1H6i3PH1B9+691ZZ8X893VjxS4bbm4chgqKWYSpTYlftGSQIFasmFIgY6rAaZCQeDYEA+/de62DvjhtrvSnoYc5v7fmTGOeGMUhmyWWH20ksYFNJJBjZ4gxAI0wBbWsb/j37r3VsHVG7drYk00e5sxnd61VICDTZeQy44yBzIpeAsWVQDwrkm1gxJF/fuvdHKij607Gkw801Eu3spQPFUUL08iU8KMo1lPAvGlwbAEEWNgLEAe690GHa+Wx/X1Blq3cW3x/Dso0kcElKzzRmlRS88sMqOiiRkA9OrUW5AuQG917qjf5AfJHP7f3dQYvrfBCmjhyceIwOXkxVZmNxZitemjqA9I2pWe0jMPECI1UANIQDb3XuhKru4N8Z3YzYbd+0q2qrMngayKt0Y7KYiMVsTMZmyuOnQeF5Hd00hijAeVFCkA+691qsbpr5B2fuiAwwY/HyZnKR0mMSNrYmCWvd2pg8qiRmubsWJIJIuQB7917pRUOzZt3VL0GPspcmL7xdMppUjQESVccgLheNV7/T8+/de6eqaq2r1zVPjqSegyWe8MEf8RCuY/LfTIk0sR0pGpJZKdEBc+t5dJ0D3XuhLoM5uqd5K7GSUplgWjR8guKoVnh8ShIalCiBBIosAyAXH0JFj7917p7XenbFJhquXI7kyFTTyzzQvEXjR6+FSVhSqitydNgrMCbW5+nv3XunnrfurJbYkoo5qmveoMxWIy6kjjVpCrQPIpUhUU8W+trkk+/de6sS2H2dhN10D0e46JMjHUwCRwQGM1MFMcerykjjggixt9TwffuvdEi+TfxATc0tRv8A6qhFHVfbzF8bTooFVDr1TPMykgkaSAOeLWvyffuvdFA69WswldJtjO/b4zK0ZJWOcqrysWCEFWAKGxFh9D9bD37r3Vh/UGYx+HRxV46pqKaKkkjBmrFZ2meIFnWwIVPwqryRY3uSffuvdS+wNmxdj0MMcmvFCJo5lkgIeok1TayhkFjwtm+twDY+/de6KL3XtXIbPpaHO7criavbkoWb7gFBXUUY8iySkg3uDqX/AAIBFgPfuvdDJ0V3HNvTFY2SqrjUtAyw6Y9EYilDFft5SLC3+oLDgWPFvfuvdWh7eyFJlcVHQsEnMOPh8zVUryCOV01ftPGfyGH145ve/v3XugyzGHyCR5KoMDVFFO1RCKdkR7aFC06ISLhdNjx/rm5BPv3Xuij7jwFTj6mpqqqEU0UExZpzEI3WKSUqKdSoFwt7G/8AT/X9+691l2ju2aOV6CZjIXrVSieNo4nMMY8ZOhbWXg8G4P1Nyb+/de6EzLY9q+gqKlVULTSK0ccpN5PRpZ9IsB9OLcfT+vv3XukLSbjjxExkrKdjS0zReeRAdMcTD1RyBzci30K8j/Hke/de6FaLcmJyVBQ5GjooHhjlj1a9AFRDM2qQktySB6Re5BFv8PfuvdSNzbZoN7QSV4EUFPFGAuohBBoW6qzr6jyOCL2+h4+vuvdAFgMhFtbL1mBrRUSyzqppJYpJJI1VJNCG6/0W3J5/xvwfde6MtT7lwuPx1PR01Ks0k8MU1VI4sWZ2Ak1MwuSf8fpyR+PfuvdBB3JtHH0cRz22YopHNEtdkYICSkYkQFvoeSDclfx7917ps6c3NJm0FBHVU8VQXjhED+lm0SNbSLX/ANj/AE4HHv3XurNej9v1dNVI9REaidnCRqq6IoQCSEcqOAwGrjn+nPv3XujbYTZtXXZWOlhndaipqoo0jkjHpEk+lgOPUqgleSeLcXuPfuvdWn7Y2jhOtNqU6UtUEqqiCCeSWNLTyTBf3Y9X1ADXFr2sL2sffuvdJTJZqWR5aid3kmqLNTo4ZeHXU54uoa1uTzb/ABB9+691Cw9LNKRUyMUWMl5h9FKn/OHUefwDzz/j7917p0qpTVyEQJGBGwZipb1MRZWDD6cGx/42be6909UVFBRK88qXNhZdWoaiupuf9f8Ax/1v6j3Xun7FLPXy2jVyAALqxBH0tptY/j8fQW9+690uYMUkA8rlGdF9YZNQJIte5+vB/wBe/v3XusLZGCJ4qUIjOA7osd28bLYqSv055Nzf/evfuvdeqpfHeSqBSMsGJJ9LXsFuDwB/hx+ffuvdYFjo6uN5ItNyTI7WuSTwvN+Lj6i3+t7917pvrKNIIVMcbM5JAKqSXYm4FwOOf+Re/de64Y6ZkDxPIwkYMqo1lFnJLDg2JBIF/qPfuvdJndGPWelkVoidMcixIqhlkYoCzO55FieLfjk29+691SX88KX+HRU+PDGMTn0JTg67qLsJHa1xe5PBvb88e/de6p1z2DqsjBP9qjySJGaaRVBKxopIvf8AqP68/n37r3QLZPamZx1YDTVUjLKAZwS8aMv6ZADfkj8C/J+v59+691Bg2fXS1ZLVDx0+p0ZppB5WJXyKQl7m54H9B7917pV0m1aaKFHnaVrkmCNH9TO40MSSeOef629+690JG2sHS46nKOI2e1xI5A0ArZI3Y/7Tb6fn37r3SkpTTuxpgoEZJV2B0gOSQzC/4JsR/hz7917pR01FSwkrTkNUl7FlQHQv4diPqF+vv3XupFbU1cMiQxR00cKxlfO3+eeXX9RF/a1E+n+nH9PfuvdQFrquaBxM8rurNFDAo0xkoPqxPIP+8fT37r3TEXeKPXKimRwzPEL8KTz+5+R/vuPfuvdM+Qq6KdBreNXD+NYnAchFGocsL/7zyf8ADj37r3ST/jMCSkM4NKGUIoAUDyGxLD/b+/de6mUEqVFV5mk0UiSRsIlLgyNqBIkBPpH+x/4n37r3Sm3jm6KenRMXTinmWGJSOf8AOv6GkDLcAEf7b+l/fuvdJ/DUc9RQTTOHeczaGiZ9URIJ1FxcWJ5Pv3XupeSM5hhpIHZGZxHLEt1L6xbSt/wD9Px+effuvdZFp5cHRzCBw+uMeVWYtMeQw0m3Hv3Xug+psdDUZNspHO0tSaiSodT6VhnK6GnLMeXVbgX/ANgfr7917p2qcPR49jXzzFGiX7qJzyZiSWcMpv8A1JAJP+8e/de6ATc3YUeUz0VOzt4Keo5dWtExQ2sdH0t/r8+/de6MPsTKYVVplrJ0KGFpxMCkaykLrSkErf22b/AgX+nNvfuvdDdmd6YCeqx1FQwP9tBTxBm9MrGYqGePUv8AqW41f7f+nv3XulbiN0U2IaKYU1STOY1hj8YAF+AylLXI+pYg8c/i3v3XuhaxppMoxyE1fTtUJoMQqZFEkOggsEFwD9Tf/evz7917pWZjKzYuejijNHW01TCJLRvHKjyMtiWX8af6Xv8A7H37r3XGOaaqVqyn4mCBRGyW0tf9IW/0+g/3vnk+690vdlV2RyM/2GQgSJEUOt1VUk0/SPSL3LckfTjj6ke/de6px/mtbSC09HU0kEjPUO8nmQaYotAtoOn8HgCxvxf37r3Wv48NbQyOXHjUhbLpc8Hkl+fqTb6/T37r3ThTwpK0YVWdpVJZgvA+vCngEX445Hv3XunKmppQZRGhcw31XFyIzzyB9P0/W9/9hf37r3SzO4aKroKKgq4wkdGRH4aeNLSW41SSC51H8/S319+6915f4Q0R1lIfIzLEgOohWbgsT/gP9h9fwffuvdNVRUYuF/FEmuQMTrJ1Cw5PpNrn+guPz/T37r3TMEkyEwMQcJJYOwuvA/F/zaw9+690J2yqmXHVcoTKTRAxAS0omKpKqXIQi/N+f9t9Pp7917oPd3VyT5OpemgeO8hUpcG/PEh08C9v9t+L8+/de6eNk0mMNRLVZapWGCmiEoXTcmQcqhBH9fr/AI/429+690sq/dFTVZnblJhnmip6OoRYoUOiOSSWZXZiUP0+lgTwL8/QH3Xut9v+X5vTaW0fjd10MhWUtHLk8NQmuGhRP9yYwAWNgSbmwJPP0P09+691YFPvTATSwQtkIIXlYPTiV6bTOoW0fANwxAuOAL8nn37r3T4JdvyoklZRQyiRBItWssaLUAkOFcpwQORcWvyPpb37r3TDl5MFVrIm3MT4shUxJTRvKhdFIB1SPp4C+rg/7e5HHuvdA3nNj7wnpa3HsaWnSQSWq6WsfWHa3pNPIBdBcWuSPqPxf37r3SQx20Oz9uFJ4npcxSQKTJMtXEngp1A1akLElrWKgWAP49+69081U8NJH5qvdOmtkYvNDXUqzx08YWxhjqNHLqpJP0AFv68e690Q35b5DIY3C4uXb+QirL5JKmZv26eKrhZtTEMhuvpsQWYBjcfW9vde6pp+Uu4M4cYWgmBpKulddEn7DQKUIebVYkhSbKwItY3/AMfde6pE3PG2R3LU0+RyVFFHTyMs9QiuVCuLKzNa7fkk/k8/6/uvdBZkxKkrU8VScjBTu8VO8IZlkRjwEiNiFH15vzfm3v3XumGpNQk7RMGjdSAysqpY6dJXk34Fvz/xPv3Xuhw6mzlNRVApWxSVVU8ytDWNJUPHAVsHVodTLxa+qwJ4/H1917q7TpresFDs+koaIw01d9uqUh8rtKxnGosge30YNYDkfkm5v7r3Sm7EoKFuvsxmdwTVcNYmHyL1c0lVrasZlJgeCmFiPr9STzfj37r3WuxuCWKtzuQelhKIlXKVWYa2UeVgGRWvYn683F/x7917qDkXhEFOlpSzAt6+WCqb/q/2/H+t9Bx7917rLi3mMFSxiTTDH+FDf4A8n+n+H+x9+690kK2Wf7jWg8q6yStiiqGABBA/P5v7917qDJK0ciFH0szWt6rqCSQEY8cf63v3XulVR7gr8fGSo8roQEaYCW6cFWIPFxz+P6e/de6EXG9372oKWKiOXkSlisY1JWwZOVRgfwL8AWH+x59+690xbj7O3Jn6UQTzswfyipmcs0Kl76vQpFrrpCnn83uPfuvdILG4ybLNLLEhmNOykxi2ohyFuygc3JPI/H+t7917o3fTHU+R3HV09JBSGVpfGZY3SySRyNpZFUqTwFv9fqTYH6e/de6u4+Nn8uzGZL7HcG4aVIaeRhMsb0xTwaQrqJkdW1KSLCxHN+ffuvdGY71+POJwO1q2iw+GRIoKN44dMaqapY4WZ2Vbf1sACCbcG/v3XuqKj2rlOk+x3oq6MKtPUq8ClnjSlUyalanYN6WNyGBvfj6fT37r3RmO7Pmbhq7aeD8SVMzZGKF6mmp9AD6OJXkcPzfkH8cXt+ffuvdFO7H3bhN/bdqcjjACk9CwnjcF5knEfKs6Hiy2tbkc3PPv3Xuq5ZsHXCpkc/Q1LkFQ4uAdK8A/0A4Hv3Xunak23X1Mv20LOpfSf3HcJ9LAhh+f8Lf0H59+690rF2/LTUc2PqoZjMSrU1Q8jtHF4gGk0+P08jkXA4+n19+6916jws2s+J4XZUOtrgFo1OpircgNyPoP9f37r3Q3bQ2vXiCmaShR2dUlhsJI6mRHfSBAycN+Gv8A1uCP6+691ZV8fOsqt1oqhqcvJptTrUxKjS6hqKllBJa5NibD6cn8+690fLG0OTh/iFPVYqKCDHUyNU6pY45Wi0aUMR5BYEXspuR+SL+/de6x0mVoIaylq/smFdTReiZD4tYUEKniHIJFwQT/AI/m5917po3GMZXVK1KyxU33F2mK6jJExOqRQqEEMD/aH44N7ce690JOx4VpaeKWGaWpDRhdXjPlmp1YjQEe45+t7c/64N/de6EvJU1NHAstGk8M0ly0FmiCrIoWQFI19Vzfnn+gHv3XugUzWKgSUyeGojdPK6P9Fckf5x20gccDgf0vc/X3Xuo8GUSgNOKmNEM+kPLG12nVV9DPf6WN/oAf8SD7917oUMRuqjFRRxQ1Y0GIylmsAGDFWR9BF72sp+v0BP4PuvdLymzq5MyxmpmcaHcupLAkjTFD6uT+bj6/gfX37r3WbGbqkom8FdFK0tLIxDxIYjKQxsGZiwNvpb6nix9+690IdJl1ykUbyTNHG73RQEsgcXJOn8/X/Yfj37r3S0ooaWlikZ6oPGBaAgAMvN2ULbkk8/09+690tKfIRpDTVCOSsieOSSa5Ri3CJpWzAm4+pP8Avfv3XuhBxJx4hU1tPdWUsYUFiHBvrP1/V9fybfQi3v3Xunmu3Dhqegkx32lIpmeNi0tOHmXxngRsTxb/AG9ufr9Pde6D45SnjqoRLG86TKY1HhIiAJ9OpgBY/Xm/0+oIJ9+690vKTJU+LpDEDdyoMZ1LpVD6lBY2t/rfX37r3QeZzsLH0zVNMHeSePyKD4l4D2JszXuL/wBLEn37r3QB7p3ZnMiXSiiZ1kJWNkYojk/n0Gxtz9bj37r3ULASb4gY6ltBKFu0YBYC/KO3P4/3j6fX37r3TVu7K7jxAesiiZp38hkhCtIJI9X6iRwCP8ffuvdBynY1RFHN/FMbL90kbPAiIoneW1wQQLDgc8X+o59+690mYd8R5ivSSWhkamFQFTyxDlUS2hgeOPzxza/v3Xukh2Vu7aCY2px88op556SVomV1QpIFusBPN2J+lxcm3+uPde6JTjcfQ5CpqC6s5araWlkd9MyRK5WN3+tywIPB4N/6e/de6GzH4Olp6WDWkzy1MB+5mSPQ2liQjwsQQSLAXI4H05Pv3Xuhw+N2yoYdx1OVlQ/aI4E8hPI/cJJVR/aFh/UHn37r3R+Nx0NHT06vCJJE0DTYuWMa2IkfT9Db8AD8n8e/de6WuCwcNbgIqmKokdUhvHKiapYmT6qQ3JP+xPH9Bz7917p3xVPWVlK8TVAkMMpgMbhA7KTpuUP0JHJvYf4XuPfuvdBJuKmrNo5Y5TGTzQ06y6nh8vokk1WlQotgP9YWv+DwffuvdDnszeWN3PRARVISdQivSMxaRZVBDuS3Nv6/S4t7917p+rJFoJ2gqohIX9KMLG7uBwePoOP8ffuvdJeXMotWtP6lh1CP9sFUsOW+g5P0/wBYf4+/de6yVklHVFGpRHC5UDQ8li4S4BJJ4vx9fr7917rnSGtogJFp2nlgKiRtaiMlgbC5Nja/ptz+ffuvdY5szODJPNG8QDlAXBViTyQR9T/vR/wHv3Xun/ZW58dT7uxT5adpaX7qnEsUlm0xlgGLf0X6k88cWsPfuvdGu70oeq87s2fI01RhI6k06GAwPGZvIVKLGwAve3Iv/j/X37r3Won/ADeeo8VlNs0e8sbSBa/ASqfuYYkBlgEYidHcckjUCOCCf8Pp7r3Wuhi8rNSlooxZ2sGdirIdN1aMf7YE2/4j37r3SwoMjErqJ5GHOq8RLFLgkAA/4n/jXv3XuvO0vqlU31q7FifUhY2AIHB/33Pv3Xup+29wJhMilfNAlSB+26SagJCPXE915up5H9ffuvdRspuKszVRWmSYrE0xdacoTGsOrU1mNyCLki39T9LA+/de6iNUPAgZmtSSSWjE3qdgi8S6RzYFrW/I9+691GStkjqFkpGBKzJKJSBfhvVZT9L3H+vb/D37r3Q4ihrMnjIM0YYpIkK0yX0CZ5GVbMSOb8f0PF/9f37r3Qs9XzRROqVNKySQyCMyJ+ss50gEsOQNP1N/9f8Ap7r3RnKNMfVvA0MMlPLJO7VDAApFGoHqAb63tx/sT7917pzyOPwdJE9S06oatmdC5Fjp0nlV/wBbgf1v/Tn3Xug7ki2xU0KLOD9xKzIkDTEu0xd2UeMCwRlub/iw5HHv3XugG3ztmmlqVOMilEPhOpGXTZrhlMStwVtY3uP9Y29+690HWDrN07JzMGTw09dRywVSzh6d2Uo4NtYlSxFvrcH/AHj37r3VxnxH+We4sVkaWfPZHz1U7QllmDeaplA0LzyL8E/j8/19+691sudI9tUO98RRVdNVqXeljJjBVVMgXU7OFN7G4A4vcH37r3RjTkzojq1kV+dAVbObqATq/wADcf7z7917rIuQhZ0FRFJMWBYmD6B1AYLcWt/Q/wC8e/de6J78pN2VGL2/Bg6rcGZ23BlvKn3VLCJnqAsYIpWk+q6gRpbj/Y34917qvLLbWwSYs5tnrZa009fTeeVBSTVNHKAjxmSIXMkoI+v1txx9fde6ATI/GzetXtzLb7AlwEMZjkwdFT1irehjcSy1cqXtrCagGsQCSCRf37r3Rx/jVsKgr9h02b3FXa8iKiqhjWeWGaeqo0JFOk6xWUsVNzqFxwCPqD7r3Se3l1Xmtubkh3FsfZD16VKVsdDReRY8dQ1Nc5MlRFFEC1yQOGYgWuAPfuvdDR0p1zkdrSVO4c3kKOLcFWRU1mIYkgRyTeiH1sRq55H9LX/oPde6P7hZaeXDsK6iSFmFo/I4mSNSo8kkTHjTx+m4sfz7917qDLuva1GTSpLRSKfW0hWNzHKoC+MKbk/TiwuPfuvdOb71wWMpoq2pyCaLK0FMqwtK5ZtIIWO4sLfQk/4ge/de6D/f/ddNLjfJiEl0eaIyToojBmQ2AYIbnV+T9L8e/de6D7Ibx3FuvBwNicjT0dZK+pGkAVkIP+blBIIPBP8ArW/qSPde6TG6crn6LblBR/eSS5tpbzSK6JS+OM+QtHKTyb3/AMTf629+691Drt752hxuJGXqBFTV6iKdWK+cRW0u5sSdIHPP9RyffuvdAn2f8bpe0pYMvs+rxojeB2kx1bLLFFWeZbeUVYAaM35DKhI/PHv3Xugi/wBkw7f/AM3/AHlprfb/AMLt/HKr/gJb7n+B30/5m/q+4/X+Lfn37r3X/9F2yGWxEEooKumT7eWSZV80SzSLIGZVMV7kA2/pxfn6+/de6Bjdmfp9sQSSPQvVOJDNRUkNIQ1vICJWkFvzfgfj/YH37r3XDF7iy27qSky8FfX0E6Wjio4k0w07REhZ5tX1AsOP6/6/v3XulNW7Lr67Hom5NyTUOKrg8sxcxxS1aga55qaef9QAJuinn/b+/de6D9uv+mcpVDHVm9qhqejaOoWCDiSY2BAcspU+m36fpzxxf37r3UPuSr6cqcGn8QkydTjcasPjxqukamKlj8QqYyLEa9N21fUkkWHPv3Xuiu7K3V8b+xsiduVe06vBOpqYxUOYUiZKaLWky1iXS7KbqAo9Vxz7917q0r4gYHpvF19C+zKhpoMXS1mUpZVjgaSV47RVUTPZf0tcSXYEi3BH1917otnye7NfKbtzUsLulNLPOU8kqGKnaOW0BhJ5It9Bfkjji1/de6ILujJ11bS1qZPJGOCojLQSTShmlPKLZQbLqtxyOLXvzb3XuiwRV0bU+Sxr4p6gU0srSyRIYwInJIeMgW1XPH1P5459+690iqyaWSaWnVY6OkhpzEhqhqJSwZRqb8sT/jY/48+/de6CzM5GAs6TeFUgjWJF12LurXUE/nk/U/jn37r3SXzCfxKgskKLKY/KsoYemNRpKrb6/wCtzz/t/fuvdBVWBUmkjKyK8a6F1ghVcLc8A8EX449+690G1VOxmKiKNpdbXcAEghvoOP8AfD+nv3XupiymMxsQUYDR5QNQGog/UCw5/r/vX1917pV4p5qdHq8bKJMpGweJoYjNJ4RHqd5I+BpsbW/2NuL+/de6S2XramZ56ialjqJaqQtK8gBkFmudKN+OL/4A2+nv3XupmKq5Mp91ST6pjDSLHCpXTZF9TR6f6XJ+nv3XuldsIsM22OiDiCtjdYtJCrJJEpYJpc/UW/3v37r3SV7AxY1xVUodJvJNHOWNjLIpKjWyDk2/3j6cge/de6COTK1MBCA6glgA6XKgC5N2uD/rn37r3XEV9VPYuS6KbhQRoLfUaf8AY/7x+ffuvdecTvEaiRnggjcEvY3LH6Kp+n1vx/r/AE/HuvdKHaO5cpt3JRZPD1U9LV07Ao8bNGjqrarNpNiSLcEe/de6vE+Jfybw+6dqPhNxPMc1TSQxzxIbPUU5chjESdS3tzz/ALx9Pde6tS2vufbecoEeOCClmx0IKUdQ8cy+KVNMMiO31Ynkn6/X+nHuvdOWTwGAhxsmbkpVjqppApqGl/zTxi6gAHgXJ/17fX37r3VTfzL2JWblxGSyprI5UpYnFN4dDCRUcsWWw4Lfn6H82+o9+691RLnYG+6qYBZfHMFuQA4KHS1yP6+/de6bqSRwfD9UQnSwIsxXknkf1FvfuvdT48pVRQVcZbXJIAguQWABvoHN/wAjj/b+/de6MX0r33270isuR2RnarHpVwsZIGYzUyqW8mpYGuob/G3+v7917o3OA/mL7sr8rSUvZGJgraF1AqaynIjq0kbhqsLwtje5A5vf37r3RsutvmX19XVkMm3c3S0FbE5FR/eB1iEi3+sRa66bG1j/AI83Pv3XujO0PYW3+wGonrsjjgqq87fwuppTUVKEswd0jawGo8D62545Hv3XugT3VNWwyyrQ08sMU1TVNGz6hJLTqxZSWX6C1iBbj6e/de6DJNzG0lNWz/btSK7KYXaxFQLaWN+SQbn/ABv7917pny2WyjUUcyF6aiVXipqsC7OI01D/AJKNwOPp9fp7917pDyUOUq4Kqor50SkfxmoWaUeQGQemwv8Am4/oQOf9b3XusRwmNrY44qrKRvRQiRXpdSgiQjTEB/rWFgP9549+690B+68ht3H5FaKhqjkKp4zTSfaRGayh9Kq6re7a/SLC4459+690a34w/wAuTtD5HZiDPbio8hszr6UNJHV5GmaKuyOgkaqWKQAhGAIvzzzzce/de62R+i/h10z8b9qYyHZu18fJkZ1jWvyMlPBJlZ5YkKSy1FU41AMwuQp+hA9+690YEUNEVmjSmpovuCWSnCWiC20ksOPwORe39B9ffuvdI3P43b9QBIIFkqrf2FVjaKLQyRIrAW/DfT6Hj8+/de6Lp2Z0zt/dtBFDmYo6SiqZo5anTBDJWyQyPxHShhdSFa5ANrH8+/de6rp7o+B2y62tqqnaFOMXEiTn73XHDUzx6fTeOMnkm1/8eR9ffuvdEAng7g+O+UrKGhq63JYFJzIPuizR0cCqDpiLX+vNvp/vXv3Xujc9TfMTau58P/CKqeSPOJJ9tLT1UnhqppfoxSZ/7BvxpA4+vv3Xul9jd7ypVz1izkrK7oodkkChmPpsF+gB41XH1P5v7917oGO2Y584iyY6jqpjTqzyujOEkJW7y+NfyCdKj6Wtaw9+690nOvO3MlslavG1MLR6aUJA0weGAySDgOGN7/1v9Prz7917pB9zfIHdmPoYa3B6RMSomkacMhkCAaArA24/24tY+/de6J3V/JTeGYaSDMmKKpglF5YanwjxSNZkdh+ri3Bv+bW59+6900Nu7Dbkz+LE1UITFmMc7SEgKVEqsWEp5sCD9CPfuvdbkPx5ydLkeqNmTUUsc9Mu36TRJA4cS/sKdMlz9OeR/rfU+/de6dN8ZhqFg8qxLCWYkhwhY8FfzawPHP8AQ8f0917pB12bo6tKS7SWkeCRhqAJRQGMZaHSCPoT9bfke/de6fcnk6ahpmhpIo56espUfRqGqAmVgzRI3ABPB/2JFj7917pI0UsMM8c0kCypDKryGOzKUZyAn1I9JP1sL/m/v3XunqtrfHWrVLH9tHZmgaM/529lIDfi5ve3+wI9+691krM5T0sdBPJHIlRF5JKyGxKmFmP24Cr+ok2BNr/QXP09+690JuA3Nja0CneGKGVoo5pEZuVDLpKLYhuLXtxfn8Wv7r3Sxos4KSrElMwhRAZFl1qSjoANaxH6A2uLk3vew/HuvdK6k3RQ1Ut5KsNUJHqDkqR5Xb/jl9RcHj1Hm/0H0917pQxZGlk8cMbPLJLGSw06UViCTYMWKkH6j8n+ot7917qm3+Zh8UMz2bgBuvY1O0OapqaaUtTU+mSrljtJokFje7Akccn/AA9+691rgUXV/aW36+qSpwOUavhlekDTRyOtOI28UpRGH0uCb2/P1/p7r3S3p8BvWJ0iyWPqlklCJC86zqguRqKgknkrZr3Bt+BYe/de6V2L2z3JNk1rsbjchFHNMtBF9t5gyhVALsE/skD6XItwPfuvdKHI7O+T+apKunjp8kiw1DKVCSRBqVLISokXkm1zcfX/AGPv3XugT3r0/wBu0GAkyuThRGDyzVH3UwaodIWBu4bkAWuQAB/W/Hv3XuiL5nIz0+WrDkI4XlppY1sdYDszkiMjgabH+lh9B/T37r3TXPF/G5YP4fTtJWu1mMRUQxg2voVbcW+lxcnji/HuvdKn+A1Iw8iT01c/gdF+5eIiGOQSHVFJccXJ4J/417917rJtjO1u1s0kqyFIrGIwAr4pVfhknLXuv+F/p9Re/v3XuhK3dteLJ4eHc+G8tTQ5GoWnqiEZzj8g7F2h8KWHjf8AsH8kgAgCw917pEbfr321uRaZqhZqGojjhrKSREjiHlk0Ms0EhN5VJYgqQR/X6+/de6mb12HtHH1tqSvrMLUVkJlp0ydMJqKoaQ6gsM9OVEac+kEGwsLcWHuvdB5SbAqBKj1mXxa0KyapK+CsFVAqAB2soj1Gy8Jbgt6OXGk+690n8mcatVIMKJGoo2KLJKGSSpVePuHRgNOv9WmwtcC1/fuvdNMh8cbtGFdmJHJPA/wA/N/p7917r1JjqurZVjiFpPoSXU6wfzY8W/w4t7917pY0u3FVmFcVVlRSGkLhEIUG3B/N/qb8/wC29+6906UmHkqo55aWMSxUwKPKlhAvB545/wAfp/xv3XulnsPr6o3FW6TSnIO6zxJSxRl5IQg1rUAIBYj6gfQ8Agkm/uvdHH2L8bcQ+3nz+64vsJoqinFK9Sr65fA/MFQotp1WuCDcAgA/ge690aDqjIYjaGardwYYIaDGCOnEFOjeeasRAFXSzm6Dm5JP5J/JHuvdWq9K9sbj33RyQyY1KeOERSGZl/bspspMcdhwBY2sLi314HuvdHSocpJhZafJ0jQEPGJK0oswpVmdQGZwDwT/AGeLarjgD37r3RkevuzHr5oo/JXGYRJHGlmtIFfyRkSobXA4JsLfpNwPfuvdHKTMYvc+BbF56nlrqWrhUK9TpmjEmkaiihQ6MCunUpFwLG4NvfuvdV27o2r1LtPexw9TRwbVqpK+SoSuySxPM4lZquObGVwcyRetv3SEBBAu1yffuvdDnnsfTZPY0kUdNj8lSNiZJ6OpcRT1NVUxRCaGSWoU3J1hSQoJJHNxyPde60Wu46etwPeXY8WYpZqepptz5GOipSqpGZBVsgV0i502sQSTcWJIJPv3XujE7cxtDTbHTJ0EySZWtgabMVVNI0MsMMirGlPEb/nToa1v8b29+690WXeuKjxuRqsjjaWpCkM0SVJYvTsj6vRKDyb8hr3J+tz7917ocuqM7NlcVDHW6AsLpJJBFCBLVyFz6pZwAbKbkgEXH1v+fde6MptbZD7rpK6oolkqqlapono1jdjPqfwg0oSyl1VRYfQfQi/v3XukZ2H1klLB/EIMbWVLY8LTVMCRxUhilibx38XpLN6RqJub3H+Hv3Xugej37uvbk8VJTTV2PpopCrQS09nnp2uwiD2BFibcEccfj37r3RyOl/kNIsU+L3FLMqxSQeNZIf2qeKaLRK9SzXZizchV4I5IuT7917p97O+O+y+14Uz+xmSm3RJTrVTVBKAVIVvIUZY10nngAC4AAJBBHv3XuiiQVG/NlbhoNu7j+6xtBFXSrUOqss1RT0spaaro2kWzcft88AjjgAe/de6NltLsXb+WjrjRNNHV0yrT42GomLFoggd5J1JK6nUg/S44+nJ9+691x3/s2i39t6eARPHUNRVa6CuqOQNEDGhA9RAuFF7kW+tuffuvdVa7LrMx1Fv6pxlX9yMXS5FiIR5ovL+/49XiJ9eltQBsSP6j37r3V4nRmezu7cOlfjMcaalpF8lfW5BHgjkpSCCUDab6QQOL8ji/Pv3XujdR4bbTYiip0zMeQyVVRVtSkVK2qnNTCgMsUhHqurG5IAsARzYn37r3RYe19iTHGvSiSknknJ8s8eiaBWlUSeeMccWb+gANx+Ln3XuiS7rxo67qZGiq0yc9S5ippEjMfgVDaQNrHH5ANuQAf8ffuvdC7tHdFJm8XTUtRLJHIojMnlKpJIAOVVl+t7cfn6X59+6917c+Jir8bWyKy0tLQpI8DSLqNVKq+WKBo09dyS1rfX/EAe/de6Re2t305SKglowKdmpongd9ASVJdRERPPqHJufz+CD7917o82yY9s5HG1ceOoIneqpWSMVTq8sE8SWkeKMcldQtzf8Arb37r3RYt8debiQZTK4ahjjq4zIspmdJJkSwKNEHuymwvx/sTcke/de6BLHbu3FSS0dJnI5neF9M5KBGkVCQUa4t9fp/vN7H37r3RicDVUG4qCOiCStJWXXRpBIWeyLHMp+oHPH0P1+h9+690/dKfHnKY3sTK7ojWOPbtAkkq08xLD7hDZXUHjSTckDgG/4Hv3XurMOr9zYPDTTVGQsskUmiVEZQbXsLRtZXH9CPxYX/AD7917o7HT+VwOazBzU8iLSUzMaY6UPk0m6jWTxYg6vxe4Itb37r3RrqjPxbimiEP7tJAkfJVo1c6dBjXxWsbg2IAFvwfr7917pqq2qK2rESkCMPHCiSX0MFIR1QL9PoSf7JNyCOb+690qqykeGmeFXZZKhQrKsaCwvYj0cXP9bm9yTz7917rBjqUp40CEmMqWUgKbgWDc8n/in9ffuvdPclNNVSeJEcXUFQOR5G4+oHPAA/P9Ofz7r3Qh4fF/YRJqGmV4r2BdT5DwtwvFv8fyb+/de6VNDSzTAGQkahZ7C5NuDwf+I59+691MTEYzHzNUmNXlcML2XUvpCsWH+AF/fuvdcclj6TL0bwRusIZtKtZWKuSbs/5+p4t/tre/de6SEGH/hJFGglnBZizspX1KQDbj6f0/wHv3XupU1goPiNywBIINpF4DK1/wDC9vp/h7917qDJBeaNzEwZQzMV0i7A8Xv/AI/71/re/de6wziF42DLGrktIWa13txpIH9eP8fr/j7917qh3+aZS5DHx4bIUhETK0kjqg5jUWLCO31vyf8AXP49+691T7iNzRmlFPq/fqdD8tpbUeCSR9eTe34/Pv3Xun7M00SUsRkjM7ywGQv4LIl2uWv+Wuf9f37r3QMZeQU1VA0c1P4ZvUZWY+TyIQG0j8EfQ/n8g+/de6dKa9ZMSKgeDxl4ykYZ0KDk3NyL8fg+/de6UMQVaJ/PVtTxyNGySTEu6afSrD6gf4j6W/p7917pJVubrYK4KjWhRgyzMhMVSYmCX1/m/wDr8H37r3QxYbPRU+MeeJPJPVFD+i+lrAMOPrax/wB9x7917rJDknqaepkqoUSpkZNDE2CxryfECfqOT/vHPv3XumemnrausqEiYLCnrWP1F2Ytpu1uDcDiw/2/09+691nq4T4Gkljl8yjSihgPTc3JU/635/2Pv3Xuk3U0MYo/uFh1TmQ/tHl0i1AsT/U2H1/p/X37r3SRyGJqKmnmNJSOgRvLGujlkUXVdZ+nI+p/x59+691Ax6ZCmRDUwOimIl9b6F1s1iD9NQF+Df8A3r37r3UuGsrFlBMflhH6lK+QaQb2Fubm/pvex5HIHv3XuhGoYZ/sRKAlJDJ+7qYKVYkXCMRy3Fzx/vXv3Xuk9jJI1q6irkkE0avIsc9y0YUNYtpIv/xI9+691lzO46atVFoxFE/pp5NdlJI9Jmtb6Xuf8R7917prw2BFRVS1q1tKyU2lZoCxVaqSQkq6WHJFzxz/AMR7917oJe/N5Jt3bkmPhcrWzaooEh/UxbhwLc2NxY/70PfuvdFM2I1QayJclBaKZtcjSM0h1SEH1M39ok/W1hb/AG/uvdGepRUw0ka+mamLkwQiwZG+iapbf2b3H+P+Pv3Xuldt7Nz0EyJNHK8cMkas7leE8gaRPJ+eL3YC5+p9+690cJd5bdr6bGCnlgqAZhMXpAkq0tC9OIzTKXAswflr/wCwPv3XuoOe3PiYqxo8bVs0RRTSvo0xuqoFdAi/k/T6/W/v3Xuue1dxTvUKtRMxgkkOkyu94rDU5Uk2DccfQf6/v3Xuh1oMmsNE9cat5oRxdDqDSMBpD/4/1PA4+v19+690LG2c2KxaGsjhSE07hWkYgpIEIJcr/wARyP8AeffuvdFn+cXXUvZGxK3I0tPFLNQRNI1Gqi5XRwV4uB/aH+9kn37r3Wuzmus4zJPTZClSnaKdopUjAVlkuVABYG1h/T88D8D37r3QV5Triup5nSmDqiSftlrAsCR+hBa5/wBb/X9+691Mo9jCECKpidEmZTUzM0itHEWtI0aDgleeL3/H59+690dvqb+X/Xdu4A5ra+TEMskyPjxUTfcQVVGqFmlnZLCOQsNKpck8Dke/de663Z/LT7xw2TSiosNPkI3Ty09bHC4pxols0coUcMP6X5HI9+690XvfXw+7p2VQPX5XZtcYJZ5I45oP3ADTsUkJUXuCeL82Nhbnn3Xugoo9n5PF0lbJU0NQHp/JHLZSwhZAFKSi1+De4vx7917pM0ESw18VRMkrJHKrz6Rpugb8IDwPrcH8D/XPv3XunLO4qiraiauo4mSnmCuAgLFXIJKkDmw4H+vx9ePfuvdIasiFKBGtg8jEXZrX9VgCF/obEc8fX62I917ow3Smx6XP7y26WcSyPW0MYpmUvHNK1QqhQDewvbgEf1/p7917rcf6+2duzF9V4fGnG0ZpMbR4aalpaWVYa5IY4g2oU6kkxA/Ui35/Hv3XukdXbj7bx+6shW4bBZsBAlTArw1uUxiGNDEwmaAOyBT60C/Q3uTfj3XuhLovlTkoMZDjN4TSUOQpTEJ1mkmhSVolCyvTJoVgrEC1xf63H0J917p6p/lVuVWiqdu0ZyO3EiJnJSohkepZyFhOQkU6AFBYlyBxYWJ9+691yx/zJ3L94s+XwOVlxoM0ccVI7tI0aNogCU8oBkSTnSyM/JN+Bb37r3SjPyI3Ruaug/gGIqMdVtLSmfBVNQYa9aWV9EkgoyVWSQKQRHrUngX9+690IWYr+5d20P8AAarBJRU1TDQlRWUEVFVVlI9paqsnqIZzJTlAoQRKspcG1xyT7r3RZ+18LTYbHR7dzGRGVqJq52ahUO7UFMzErRwLMiyMkbatLMQ3NjewPv3Xuq7vmntvZWB2zRmpp3k8NEWqEpZNU5ilpxIqPDqJsCTxe/8AX+vv3XutcHdD4sZbITUUkhjlmneFGkZXSEsyRCQN/bFuQb/iwA9+690H/wB4aKECJ5RU6ysUgRXAP5LF+bj6cEC3v3Xuk8/mkqXaWVnldmeQyg3ZyPqbn6cfjj/W9+690MfVMcceZpp2Z0U6gBGXs0iiyhgOLf14ufoTbj37r3VsPTmTw9LDKMh43mXxvRGZ2RKQtG0ZaGRz+q/4Nx9Pzf37r3S37WxzZrBVtszJNQR0MgemErxAt9rpAZnJuCRxpIF7mwN/fuvdUb5rHmDPVypGlO/3VQsml2kAKzMsYLk8MQASD+LH8+/de645nH1cGPpqiUq5PGi41X/xvc254/2N/fuvdN2PWrEFRBCNPkgLyBWFwn9Lm/P++/x9+691DmodVNFUSqsJa6OL/uFFJOskG3NyPp7917pnyUcA8cUUJKqAVdP1MST6mZgfrYfQDj37r3URYk0shdtT+tWZuAbFTGQLfQWP+x9+6902zK0RkAdwmoLpcjll9WpSwHJ/2I+n+Pv3Xus0U89UwpNMmiW94vqX08LJqUWt+AP9f37r3RuOi+rcnla+kC0iSffxqgkClnJFmGsfQ/4cf0/x9+691sY/DH4gU8yYivy2PEkEMSTLLLACxdTr8N41U8H6f0Bv9eT7r3V3uI2NS7fx1HjqCjhhigWJpOdHoCkBSh+pBBPHFrf1N/de6CDtnZy1WOqIZoPM0xeWAslmdNLeRSSSATyOABYD/En3XutSj+Yn1NNtbfUu4aeinp4KqqdURbMsaoty7qFAt6iB+f8AG3Hv3Xuih7L2nit5UOOgzGRq8ZVMsy4uSojjlpKqSEhXpk8xXSbC5Oq3N7e/de6F6dcXQbXraCmjpCKKnNNPV4+ElFYDQHlAuNZtY/X/AF/x7917otFVHTSM8awzFkckSWUesm/00jj6H/W9+691wUVdIFeCHyIB5GY6SC17ePSfqQAD9Pzb8ce691gp90U4meOvp2eDUWMTA+RZAAGa7X0gjg2X/be/de6c8VlaCabXHDEyvMF8cQuUTVdow7kj6fW9v+J9+690dLqGfGVWXx8Rp5XiWMERMPRC5ALMofUSeQqqLWsP6n37r3VwvSuBn+zgpooqeCeOAyAOFilCOfKFkjtdhpIstwbk88+/de6GHcuFrKejFqVRIUYzMulHRQNSEK1/rf6Dk/Xj37r3QbU2Px8Mgqq4RyRLOsjeVnikuUBZAWuT9bf1/wBb37r3TBnHwtVKZoYPEsQnCKYywdC4QEMNNrHkEj+l/fuvdCV11DDOkcFL9yJvQkuteEhMgTSGN7cEkkfn6f09+690Y2LbMckcPplWQRhi3kMoFh6lVRz/AFNjwPpfn37r3QRbwhpFlqaKrBj0axA8vk0+S1mBCkGyjk3/AK3B9+690X3K1tFBWCGqdTq0rBMAojunBJckjk2I4H+xJufde6b6XIWnkp6YxwK0wYVYZpEGmzlIghAve345/wB59+690sY89WEyVNM9RHPAFQPEWSJgFC8Ekeonn82vxb37r3QobVpKnPSwtXl4gCjvGsrOalvpqNr2P9QPr/S9vfuvdGf2hsSSppyYpft4I2uisAxLfgev/Af631sT+Pde6GOi2dDLEkNUqSGP9IuiSSRqP16l+lj+D/jzx7917pa4vaVOPDToEZA9gWVH0ki5HH1INzq/3n37r3S4p9p0DiRGAeVQLlA4KenVdipsCf8AH8cD37r3Tbk9nYnHwNNNAs7VNvt2aUs6Ne7Fv9YG/wBLf7D37r3Qc5B8LiV8tVJHoilWytJbUyi37rHn+v0+v+29+691Po8JldwUP3dCmLfGOjy/eVFfTxxKg5CyaySCPwLcj8/T37r3Reuy8XQ7egUyZHHVlRPJcnGVUUzRsfV6yPqPx6QP+J9+690XGPfDR5PxxeUU6WUGRXLNJYBV8djYf7D37r3Q0bb39HPC0gMNOq6SUDgtLYaGaSGwII/F/fuvdCDHHhd0xL93XU2q+lVZlhIH5aQAci/+8f4Xv7r3QCdhbRp6SplhoZYJ9JKrPGbRqDx6H4JsOCef+I9+690Cu6JRtfbVfWVTpBVQiRkKBVibyLYBm/qBa1vr/j7917qtrMblqd27iqRPUTrFFK6F5Swsr3CuLEhl/Btb+nHv3XuhZ27j6mlEUEZWWQRkoTaxViALAi/9OP8AW/w9+690M9KmXNA6eFT46UpHLIdJCH1FTpAXg2sf94+p9+690br4qYqetnqImjeRDUaQZSgjlJswC2ubliRqPA/2Pv3XujfbpxMlLUtTyl6SteQRvBpDxgxi66BzxY8X4IufyL+690I9DUwUm2Y45pIaV5YVjeOKIxXK3s5YD88f7H37r3Qd0u7aTa+XlimVGiyICieTUUDKwIAZ7kEj88WF/fuvdYd60MOdhNTTssscrJNoDKCSFLrpYL+bEj824Pv3Xughwq5TCZ/7nHnxISBJTq5ZvUeSRwAOP+N2FvfuvdGcoPuM5FRThS8yaFlQHUWcj1Mf95H+3BPv3Xuk9ucVeHeaWKILPDMoWMgairglyAw5+n1+n+w59+690Gc+WhWU1Ek80VSkthG5bRJf63VT+GA/Fhxb83917owGzcvSDATRSUX8RqpXj1SAM6Rkxl1kcN+kkGy/7G97ce690n6iCarkYFT9vJUSgGSTyMuvmP6ccaWAvxb37r3Sbo6CBquczPLDVASMkhYKzRC6qrryP9t/t/fuvdPVXFTzxeOpmns0Ckp5NcayKdN7E2vwP9a9vfuvdV/fN3rGn3t1rn6ARpUSVGPnQKWAUiOE6D4x+b2seTf+n0PuvdaXG6sNW7c3NmcTIjU7UFfVUhiYEFfDO1i5H1vf/H/X4Fvde640058Ykd2FktGDrBuG5Ok8EXHH9efyPfuvdKinrayelZo4w0QGqWYCwQkelWBH5H0H+v8A1sPde6aqitsRIACqqfUNIUn+oA/IIH+8+/de6ZFq5hIzvM5VwSRGbO+kWAYKeRf62Nx/re/de6neV2EIqXklaNFjQqDdBKSQAf8AE2v+Lj37r3T7jYJCdRQyg8SIgHkYKQwkkJsNKG5Y/WxFr3I9+690MmHy5WljonmlNGsvlDIraV0KCjaWsDwWCn825/qPde6VW3szX02TElJJqhkkUHUTGD6yLMD/AFBuTyBxzz7917o7GDkppsJSzgy1MkskdNK8TLbyFfSnH+pub3H9LH37r3TtVYGGqxskE00pkuUjBbS9gDo/USD9b3FvfuvdAzk6GWgySilmFRNFIoMGq8kTRKF9Rb63BI/Fjfjj37r3S0xmJpMjVUv3UUc7SAExEM0sK/21YA2JFwBe3Fz7917pRZzp/HlI6uGPRBOrMY9BeRgQrFnA/A/P+39+690odmbQocJlMbPQ1CTxF41Jpl0Os4b9CB/6fki3P+uffuvdXy/FHcox1FSU71aMph0ahdGaVUJs39TcgED/AGH15917q1DZ+VgysMUUrq0oOp00kXUnSguf6gD6Ai/9ffuvdLr7OOmqGUoY4yyugdSLBlYuAV+tyv59+690Un5kYqsn69/iWPoKWsfHTwVctNVxq8klMQElkp7n9cYYuALX+h9+691Udubs8b727j6BqDOYbO08ZgjkxlMgjqDT8KH0nTcNe4YA/i1xx7r3TNVd65jZu1KPb27MhARokpWfIxTS5Y0MrKzwmJ7qEbSNT2FwQAOBb3XujX9J/ILpujwVZT0tVi6Wf7OnnMElQI0ZyCdFOsp0pyeRwb8c8e/de6NJtzuLa9eaU42qjgqZKdWWKaFZac6jqKIz3H0AIbi34P19+690Ee/u+sTtXcGZx/2CTVKUqVsWSoVSsmmjMTWYQRXIANlvySR9PfuvdIDpX5mU9dm8lt/dUFfBjXAhx0tbSOtcaueQqytKzW8RUKSTpIJAsffuvdHb2hDs3eGOq8/h65VkjqGSshqKfRJTqgOpvCzG5J+hB54vxYe/de6UMfXVJKIy+TjqIvBKZlqLpPGZm1Iqq1rDnjg8e/de6YY+pKbAx1+Xz0z1dMCTRUETl4xHJyC0YJHH4Ygf7z7917qJtzAzLlBWVOJjTbdZ6Y5FQ62I4DFV4BH+BN+Lgfn3XulnmMFhfu6LHGjgqqKOzipVdbRhyNKuXFri5+pJP0+t/fuvdBL2zjRBQPjdupPJNWqsQMcCS1FNTagfJAj2sTa3JsP8fz7r3QCUOC78x1FNlcX/AHo/h9OA9GrUtMzmJWLCKVYzqdLCxIANrEAH37r3Xf8AfzvvV/x7WU1eTx2/huU8n3Hj/wA5fxfr0c3/AE6OL39+691//9KdlOwel4Jny09cjxwOrCLX5ZDcXMzEW/SQQbWP9fz7917pkq9zbO3hKclggMzReNS1JT0q+JYUBDq1x9Tb6kXPPPv3XuoEdVtPb0dUI9uZSnpavUzxxoURI3WzrCFFgb/4c8Ae/de6Ytw5zaWcxdBQS0O4KigxjSS08FRKqQUzSNpe9+Sh+hXkE/ix9+690yQbI2llHkrtrYpoa1iqTmSZNPgsEkILAXCgCy/S3H49+690G+6PiPvTsOnydXT59IKCmDLBaRoxZ1OlWAvr/qnBt/t7e691Vr8hHy/x0pafbVPlcflajI1oEFXLSmkyULQyeKo/bmVZQARw1gG+oNiCfde6sd/l1jc8fVO+eztxVIhpM1ULS4qfySRSxinjaRpUY/RXZQGt9f8AH37r3SN7FzMdZVV9TXOKmGaeaVygGlypKxvEW/tE3Or+t/fuvdFA3xnKSpaGCKdo/t3jbxu7B5Ii4IiiKf2rW44P+twffuvdBtJ/BcpUVa1OQrMNFHTeVl0kyVoX0pCzfWw+ouLDm3Pv3XugyzOVjVoaExSSRwCbxym5DRM1oiVP0Y3F/wA8/wBOffuvdIHO7fqqikMsbpVNNIPBAtlEQYagwII5HH+Jt/r+/de6R8wfHU0iLVXkMLROl24eMk2LX+p+h4N+L3F/fuvdBpnshpj1y6vLMyi4N9JCWIJ5+gAH9P8AW49+690HdJEz1LM0xUWNg9yrMXvxbm9v99z7917pY09EFRFmKAFbBSBzrWwLg8/UX/2P9QPfuvdSabGVlAZp4ZvA5JMbw8OYyLEWH/E/8j917pgyU33VOqFCJUJbWsTBmAbSSXt9Ln/eR+B7917qNhqg0GVop1ChTIUkSTlW8/oJBvbgf1vb/Ye/de6F7b1JT4fOLkqqNliohPLA5AMPmnj1RMjcDi/++59+690jOwqpKqhpV0K8jVU8yksoLI93AKgX/wAAL/4H37r3QIvBE+pXAPpbg/jn6ggf73f37r3TSkjUkiAKTHqs621a1v8AVTx/sL8X+tvfuvdD3lsHjZtsYRoceEYp91UCCUSyuGWyzzwk+kXFgPyLf63v3Xug9fHUFJE7Or00K2kSNiBNUSByvAB4BP0H9Lfjn37r3RnvhjtPM7w7ajjopZoY0ppXlCO4MqJdo08d+fp/r3H19+691fhsfZ75DHPR/fTUGTx0lPFIs48PlQAF5LEggn/H6/X37r3Qqbkw8tDiys+5XSmjZPKjEMKgottKi9/8B/X37r3RWewsFkd4418Rt/GxFGSeKVallkV1MZDSamNgNPP0sPfuvda9XeWyq3aO7svSzBU01sy6YxqjuJLXVxe44/3wPHuvdAfC5SQ2sF9QXT9QfyfrxyD/AK3v3XupVBBLU1sEcdz9zNoYEXkZnIBKWv8AT/ff19+690YLOYvw4qOCgxtWpxtBHLVTPF44kSwWSUO9tZJ4AUEg/T/H3XugXr3kqHCsFURqlj6rm3AJbi5/J/BPv3XumVp54lLpO0ZWRm9DkMpHBOocj37r3S92nu3d+Nq0rcXuPJ440zLKniq6mMeRCBoHPqX8kWt/h/X3XujeYb5w9g4TEvh8hSY3OGRIoHqq6EGpgWMBpXhkbkFhcE/n37r3VpnQPVWN+RfVtJv7HVlNiqvIGpWenkW6Cal/3WjD6XP0v/X37r3UjPfH7clG0uKjyVLWU2OH+UIs8ci0+piEL3PHq+i/X/W/PuvdFt7E6q3vt5pPv6Gulo3/AHHSmjlYEhCIZndLrbTptx9Pz9R7917oBcR1T3d2HnafbWzNsbgq6qvrYEhkhpJVjlY/tprex9KgXv8A0H+x9+691sOfCL+VhtjpvC0+/u8aWg3hv3KQrWHE1cEc1DiFdDMvlSSwMguCQRe9/wCnv3XurUaKgx+MpV+xp46OhpogkNNRKlNHSwxroXxRAWHAtYcWt/X37r3Uau3JI8ESMUjkiDfbtIoWNI29QL2B9RXm/wCefoR7917pODIVUinRMJ4lBMpkZRJIQeGgbgnSD6r3sPxxf37r3TRlaWgigpK2irqd8hWieJ6UuHSmTgGR/TyTe4JP0P4/HuvdIXKVkBqDj3Zak0cI/wAvdjJEjW0sAH/NrAHkWsB/Q+690F2aSnWqeqkiNZQBNJclYVjfWCYgJDyxbkX4+lh9ffuvdFy7F2VtzecdZFkMNSxQ+MRrGsA16eQSZLXY6bXN/wA8D+vuvdVHfIL4xVGIzVRkthUs1HP9q9QtVSsVETqRpBKkfRR9L8/0+tvde6Lztnu3s7rWZttbwov4xj3iEcuRkBFRGobUwEpINgBpBJv/AK44HuvdGF298gk3RjY6uiroqIU4ZpvJLH5vGRpQFCObWC88X+v19+690guw+xY8/QCakrqKgenR4paqVRes1xqQ66P9QwJ/PN/7PHv3Xuifb67Mqa+GTF19f/ksTiaJ4o2Y1LqoA1kepbfQXPI/A9+690XbJ5WKoYvG8gZWu6HUxPOr1N/h/W4/17ce/de6iSbprGkieMlUi06fGpBcxEtyw+liR+eePoPfuvdbfv8ALJ7rxm8Ogdr46pr2GQxFIlDUq5J0ywkogZzxyALf8Tbn3XurB924NsxS/cxMrKrSSSeQlw5kQFBFEpt+R9Lf1vzb37r3QayYNqSOOaeZXlpwpSELo8RZAGYsR6v8f9j/AI+/de6bZ9AujVBqVZWQRLGS0Rb1EK4+tiRx/Xm3v3XusMWSlp70PpW8SxQoxUvd3+shAv8AS45+n1+t/fuvdK6qoKypp6ebXqjQeLyKVelppY1B1SsPotgPofqD7917pBZbKVK1cYYGRaZdeuC5jLr9Gd3BBVvoB9Bf+vPv3XusGL3slDPKKmmKyNceSJ9TsjDlWVbm/wDrWseObX9+690Ke1spk865/hUjZSljhdat4UklaiRiSPKWIsR9LkngC9jb37r3S0ocLl6aaSpABjibyxqpPqdgNBs17k/qsb2JuL39+690vKbMvTU7STMUdYzI/qHkDDnSVHK/T+nJ5P8Aj7r3WLIbppNx4qSiyMemEq0CShIyhLAxajH9QQQTz9frzxb3Xuqv+/Pjpu+GuqdybTyeJ+wKTI0TUISWd2m1eRGRW1sORp4B+oItb37r3Re9t4LBV8k8O5U8lXT+ONY6nFilVGgYK5BKixJBI5N7/wCt7917oZq/K7a2zH5MXhRFTwKqRk08ckxliS8jIw4bV+LjgWtb37r3QcZzsc5eGnlxtFUx08JMlU6xpD4S0OoRngXsD9CTyT9LH37r3RUd8UdHuxagSJlIlvOagCUNERL+iyvxdm4NvoRxa/v3Xuq9e2+ltlRmTIUdLkxVFdFSoQrE0uu7CIuSC4Zj+mw/BHv3Xuk7sjYGzqCSmplgaKsBglSaZCHU8kmSM/RQPST9CQSLA+/de6N5tbbvXdTRVFDmqKmqaOqpdNa5VEaoYnSGgBsRa3FiD9fxx7917qvr5EdW4jaG4WqtrPWTYKs1SUtQYvL9srHiFmX66OQC3IFubC/v3Xug62L2LkMNDNtypqBJh646Z4mCsI3Q/tVKK1zq1cixAv8AQf0917qJvXCzYyuSaQBWrA1ZHIFGueAqHWaIjj+hIuBf6j6+/de6EasosR2J17DUrLVrkdr0LSVFPSxpJUVCxEqGKkM5FiC0i8Aki1/fuvdFYlj8RaOJpdEbsJhIrKQ30CyMENwGNgAbXvYA3Hv3XupH2JkeFo3DAglkVWUhr2OoPYm/J+nJ/wBf37r3SixuHGQnEEUAfxgMz2sFBb1PL/vQA/wP59+690J4xFLSS0sePnhqIQY3qJIo0PhcgF0eRgQvN1Oq5JvY2tb3XuhNwXUc+51arqJWoKWVgmlqaVhIQCRImo8grb6cf7ce/de6GTYHS1JiP4sK+eCaCVjHSQtFGWrrKCQYXB4N9N2F+BY39+690YjZmE231NTT1VDjKWt3LkW0wwqFkjxqVosjTxz35FyAtyLW+nHv3XulrNtet3A6V+W3CsVDEQ9PgFjeKCSSXh3aFj/S/B4t9BYj37r3Qj7VoNp4XF19TkMZRUdOk32wqF+2VJdK6yXjUalZWuCzXBA4/Pv3Xuh02p3/AFm2cVT4HYO0I6z7hyk9aFj1pSEG0iAAjlySL8gfU8Ee/de6P18etu949s5bHyJtiXC7eMKislyLVDU9YAxZ5DGUYED6gBrAni3v3Xurreven9t7MwdLV5aLFnJ08SCokjQRox0a2sWAY/W9youb24+vuvdKTce4sBg6SCKgaOoq5VeZjCURaTUtowjx82NwTf8AJP15Hv3XuqmfnBh947oxzZTbtX9nk6DHVSJ46aOeGaCphANLVI5CmKRy3kCqWB9Si/Pv3XuqddifNv5E9F02a6/3i1dNgJaSSkweUmasrztismQJCkM1QBMINSnSSSQrKSWUWPuvdU//ACM35Jubt3LZ6ogEsmdelyNTWQVST+atqbSVrGoplUM1yQWUD6Ei319+690PPU85y2JlojPox8FNTS0lSI5JFIkHk8UsQ9TEFmW54vybm9/de65di0T1cUeHNIRHSxtLDLCkZaSAt5JJZigBB1FgFJ+lri/v3Xugq2bu/I7ezBooYVWnjKSkyI6oia/EzKj3HKgEj6X5FvfuvdXH/FvM7foaajyTVlHkJZp5pExkUaRzRu6s7sLWYWvf63P1H4Pv3XuhM3DsCLIHK7k+0p56DIVlS/gZvMYZ1GuO8UpIuRa7H6m5PPPv3Xuia726kos1XVsqoaWrZpEhjljPhQai6a3j4BB9K2P0te/Pv3XuiN7zO++vqvI4dKSkWCqqoKoV8cQNcwpyxWCOaQ8Bl0mwPA4/r7917oX+ju+s5jpo4K/J1ETRRxL4xLaQymQ+QOzcjk2sOD/Qfj3Xuj3Rbs657bx8eK3BTUkOZBkipa5445K1A92M0bMCbaiLrax+n+Hv3XugT3F0XufY9VHm8Ojz4OokVTJDAGYFmuJpFA02t9RwBwLXIJ917pZYPf1Bjo3pKqmZq55VijZVXWrxgRtIEPBjstmJXjkDi/v3XuisdzYGpoty1HZdBg6TK08kZheI07VAV1IaarCRadOk3bkEEWFrW9+690gto/I/e+GzVHj8lm6g4TIVOmJEqQtPSpIw0g08dhpItdSOLkE2+nuvdWG9fd2VmWd8tDKsVZjIiKcxyinjk8j+N5IhHb1OANS/Qjggjj37r3S8yedk3HXxpXTrEZ0QpUxM7Kuog2eNDpuoAUkDi34Hv3XugE7NwNRX16U8/hEI8xbxoxD6W0iTUv01AXtbm/49+690DkdRWYCpjghgrJZvICgRCqRxBrEAvfVx/Tn/AHn37r3Q84rcAWKgZ4ZKtauWJGmCvqpplT9MoZGH0Jte/wCP6X9+690yb/27SNJTZHHUjxIgGoUpXmYi/kaRwCbH88H6c/0917p46x7On2tVVEeSq1p5DElMiel5QusrG6SWJuVI1fS/159+690aaHNUG4sPUVSMrVNWpghjmZbzAXIVuCPqCbnm3v3XugGzuyoJtEtfRPDOkrPTutzAdd9bLJaxOrgKeCBfm3v3XumfaeTrsJnYkjUU7NURQU8jENHOgJpwyp+Li9/pY/T37r3VmOPrMVtvritgSqhOSraMzSTSjWRojMiQqUBA/AI+t/r9T7917oqO19wZXNZCSOXKfu1FYkKUyRlpOJSEMBHHK6Tb8cDj6+/de6tq6mimxOFxuNDzConVGeRxcgsC36bkC34tY/U25v7917o9O3l+wwUVUJV8sihG1XUhdDKRp/ozKD/xo+/de6UG36eWoeGd2jLusZcklmGjj03+hsAPxx7917pbzrI04tHHpCjk3BDEAk+n/G/v3XupFPjTd5mBNjf0qxDf0I1c2tYfT/jXuvdO2OpilQpVSV1G4JZSqngyEDgW5/Bv9CPfuvdCZSUcreNiXdFBCSf4k8GwPJ/H+t/jYe/de6WYpFgpmAUPI0Y9QAB1EFrf8b/w/wARb3XukDlJ6iGQlQzOX9OsrotoF9Goc/X/AF78HgEe/de6ccPCzkzHUru2lC9tKhhZ9I/xsOffuvdd5rwUaOJZlVDa8jMyrqvpAMnJHv3XumMq7ovA0RAgADh1cXVr/UcW59+691wWjaoiaX+zGCOGJZ0K2QEA8WP5/wAOb39+690wVdGY01af3GClbtdUZRckn6cqBx/W49+691Sp/MIr8VuienwU89ItRE2iFJW0KszjkM9iR/sfr7917qhPeG0clictJUR1VNSLSsRFHD5BBMUIN0Y8XNgfrYj+vv3Xuu8HvySvR8dUut6aJ1EzMXd5LkMr6eBYmwtxa39R7917pD5bFVGQroqg+STxs8sYYkRaS9iG08W/pf6f69/fuvdL7A40Yv7epCiUSNr+pZU50kPH+V/17f1sffuvdKeaPXAx+3hkNm0UytdWjLahIjN+b/X+n0tbj37r3SZrcfUVVlRRAlUfUXAtGFPKR8gX4sT+fqffuvdKbHUj4yjaGV0kLgeNQTwTwrAk3JJuT7917rLUSfug+pCG8YQqzLoBHIQf1/qf+R+690+CpioI6e0LR1UoID6lVHi1Fx5CRcWH+PJ9+6910ySTU04Yqsk5bQ7s1wt7EIxH0/w/Hv3XukxlmrKWI/b6SBGY7M1muq3LazcEEWtY/wC9e/de6QS5PdGTnhp6RPFEsb6Apv5FF7xyX4B/p/vHv3XuuE1DuWriZquBxC8/hl1t+5FIvrKKq2JUfg/ke/de6UuNojCCZ5NEN4BqWLTILka0Jb62PF7A/wC39+6907ZvKU80kWOxLVB+3kHrC+T9xkt+Tb1D+oP+sLEe/de6SlPVLTPJS6SQZS0yMFGlybOpTg3/AK8Wv7917pprVpiktSoPnnnITQTGqBCF5ut7fk8/T37r3QlbSjx0WKqqivQosSM8Ut1Rdem4Aa3Or8E/0H9T7917qvzuXckW6N3/AGOJqTUvSuVeFhxGytbx6zf1MP8AkX9fde6We29q1s+NSSalMGiNWMdrSF1WzSAsL2H+2/A9+690Lm18bWUNNEalfuvKBZCrNqWK9j4j9AbDm/09+690p5MbV5OARPTvTB5HZVMXjAQ3L8pz9Bxc8gf429+690oaTHS4zHBceruzIFYRkh0ZbHnUfyfrwbj/AAHv3XuuNJR5qOEVtRIskasyRU0hCyQ2YFiL/wCJFvz9b+/de6XmEz81E6wRUsckhVHBb91JUVvUVP4J54v/AF9+690YbYEsmTaanZEWGUCURG2lZH5sQv1Av9LA/wBOffuvdD9gMdHRxvQzMjJGpNMsZYXmvqdSq3uPp/T/AHj37r3TfuvFVmVxOUpmDlWoqiOMJHqQhUsUbV+R9B/sPr7917qgzuzGQbf3dlIZoEhkkqJAyONOkq5AlI/x/wBfk8c+/de6B+lx1PkaynqWnhlhiX9TuA8Tqp0tyD+ObkfX/D37r3SM3C/kyFQizxmMqxRUYFZTGbFnW9jfn9IF7j37r3V+n8tHB5/L9KVMeDhxFNVRZAVUT5VgkU8UfqanVywKt9bEE2P1B9+691cDgFq9wNjNp1+1q7C19aS02QSFZKYy6AjvFKwIIFyV4F+fr7917ov3yH+EfYMey9012FyFJlaKBKusp6NVmfJTwzMJpYIlhUMsZYAuiNcm/I5Hv3XuqMesPjwu8s1vTa+WonlyT5GakqYKaITGj8shV6q0gDsENtQsSD9SbD37r3RKvlD8Fu/fjxn5pshtWtyG2KmN62jy2OpZqmkakYeQCQxqdLaSPSf+I9+690Riu3DkKHVRvTtG62V9Kn9VhqU6ubj+1x9ePp7917rHXUIXFpkqoKZHYSKoFyLn6aR9Pp/h/re/de6tm/lOdBv8i+7cHAad/wCE7YqafJZNowPEyxyAsrA3PNha3P8AQ/X37r3W7rH8eNkUBx7pj8nLOaODHFYKsoqQW0FXA40kckfX8cEj37r3SNy/xvrKOSvfZu5a+kilRx/BqhY5IRUSE8xzMdQup02uRYXH9ffuvdFuznxTy1buGpyWUwlBWP4UgWGufya6oLpWSIR/XVbkahb8e/de645H477+oqWSswFJiMU0SRImOhlaKlqoU9LRViuSqtqPpJU3+hNh7917ptj6S35UVsM256Gl21XxLDLjZ8TEaumqZlIZoqqFLi5Xj0kAgi449+690NOI6s27kGOZxuBeu3LQQCapqIpA8yZGmZQXalqgVUXAOlRYA/S/1917pl3BvDslpmqsjsCKaXHGeGiko8m9LNEWBAaphj9LiwVjquF/H+HuvdEo7kxe5chmKPdubp6nHz0KisEEumEM4jLETWABFubkc/W1rD37r3WvD8z/AJE5Xcu48xjKpNK4+SWNJIZWEfkhLRKhiiYarAi9/wDeLe/de6qWyeXbIyvLIjRl5fLJ9VBa9y4Fyfzb6n/b/X3Xussqfe0kbpLCjRccnSxUgaQCpsef95/1vfuvdM8cYSSTzyCPwW5kuWmRibMg1Wt9fz/rc39+690KGw9xRY6tiQwiREmjaOSMafIVtZmLcW+twLf4e/de6Onit3mbHpXUzKZIpokdFkVHClgbeNr3sfobC1yPqPfuvdGQbckmY2hURNLIvhpJmqiTEdZaLVGjMRewJv8AX6fk8j37r3VSucieTc+TiisyRZCWeYu40uTMbEqOb2sP+N8+/de6iZ94jTvLKXEnnVUQcIE0Acgg35B/3n+vv3XukjQZIUju7xFRJE2lx6lsWKgNY3+g/wBvz7917qUzivpwEJIubWYkAEX0nUSfyD7917prMaq3jaQoBZS9rgfXjn+n+Hv3XuoVXSKPG8YBKXYszLYqfzpAv9R/vfv3XumwjysAyNOFLMZGvZQOQoH+H/E+/de6FrYW06jLVVN46WV3ljDRxpC5LpcDShIIuDcnn/Yfn37r3V83wj+Ok2fqMZJNSMop5aKpeX7bgK0gLJY6hf8ADfQW/H0B917rZb662ZS7Lw1FQ00CRypEi3WH/NE86rKQPoB/Xm/Pv3XuhSctKPEwvqcMrqpAkYrZmYuSbf6xHPv3Xugn3xQNNHUxpWSuUGjxAq6wJOSk0quw/Gm4APH5HIv7r3Wvx/Mp2XhazbOXasqIPvYm0UkqyRPUM6DSVYRFgq6QDfgkk8AW9+691ShsLr7N1+KlYR0U9PiklnoqySa0VLHJq8kpjlJtflSAQfzfkW917pH9k7jp9u0I25iJGaWoMDV1ZSTExSEHUyAC/GoNx9f8effuvdA/T5KpgBZnMoZi0gOu7yMQTrBP1Ata1hb37r3Shp81BE6ySJ5FcWWIk21i3qYki/8Are/de65x1eEzNUkM9GryEOreIqpjZbnVpYG/FuRx7917oVtp7H2/Xxx3WXwxzHW8TIH8jKLAhfqvNv6/Xn37r3Vhfxu6YhyGRgrsdK8kkMsZhhkTWwiOkuTxyDa1gL/X/H37r3Vvey9u1ONiio/tmKOsay1DRiOVQGvoRhaQ2sP7VwLfi3v3XuhfqsRPksYsFXTq/iLeKoAVg0a/RWkIu5AP5P8Ah7917ovW6dtFWmlo4fO6v5I5HLIVIbSIzGGC6BpLE6eebkfn3Xugcyx8JLVMEkRCmFmiLusgla6kK4NhcFrgDj6En37r3QxdU5Wgx7UwcpI0z+MeSSzKA+stYkfkW9X4/H0Pv3XujnYutpa2kEkEsMdQIwo8ahiTo4s4Fv8Ab3v9R9ffuvdFj7CwmWq6+rWbgyeVoQiiV5YyRqDR/SxuQ1rG30sffuvdFf3jiIqek8MUdVPVU1bHCrAKKdIWU6gkJXVqUjjUx+v0t7917oOEkr8WYWaqpqmItqeVGv8AbMzWBlFwP8DxcG30H1917pf7WqKzMTwwVAeRfuityxVLkeg+iwI/P+3H9D7917o4uw8cIGo11KpiCy6mX0u39AD9WsLfgW4/qffuvdGswzzLGqwnSWBEkpGmKzXYtFYcAfm9+ebW49+690JaQt4IWiu8gi/ckLAsHvdTGqkcn6/QfX6e/de6X22KGRpYQ0oEgRmMjsArMVuU0m/P05v/AIfj37r3TXuXcKYH7iT7tTJ6j44jqkCBbSC4PNz9PqR+f6e/de6AfeXd9LQRxxrVQyLEqh7ghkex4vci/wDvr8+/de6KTvj5D4hxURS1UdQ+rU0cZuQwUqL3IFvz+b/1sffuvdBdh++clV00goausaEuyLTgSmNjIfGkKiKwub+/de651G493Zdlp6jGVMUjCRWjmikDsjm6MrG1ueLjkD37r3Sby1HvGlkjSixpWWC8sdSIi4Y+PWhkZ7ksLAC/v3Xug/k3N2A9ekD0Lw06Or1TUsZiqGB4Plsfp/gB/jbn37r3QjUOa3pDAZRVzw04CzRqdSlwq2Cu7c3/ABYm5/2Pv3XuhJos/BX0iVWZybJogDyxGS/jlRSeb/2Qb/645sb+/de6r++S3ftC052vjKqKrcOY1jSYGJifTckG/B459+690FXWtGK+opsnUKnnBRhTvEuhwtiEFxZtRsbC3+PPv3XujGYhUrMoNEQiEkgb0qIo4yWCrGv5PI+g+g4H49+690NUuJJxzLHVCJWAEnkLRoVsVJZm4N+fp9B+T9PfuvdGx+NWGqYKOaanBMS6dDW0gupI5dLXI/V/QcG309+690Pu/p66E0c7yOjsjOaiSUSC4/UjWIIvxYm9voLc3917pUYudcrtiikjczqlOzOqkh2lQXks8gAIB+gUX/qfoT7r3QAb6y8rwzwRqZJY3/yciP8AdCmwC2PIsbX4P+HHv3Xuu+tt8U1TGcHmKoxVlPKFSORnDoSpA13Jv/T/AG3+v7917pW5uilrkqJ6N2SRAURliKNLY3LO6kenng8cX/Fz7917p+623/Wbcr/tKtVnYMYlSoU+RQw4bUSBYE8X+v559+690NGQydNuCmeeqSFpgWLRqqEuGF1ZT/rcGx9+690B+UwFY+V0xJCVkiZkjcMQEd+HJP0I5P8Aj7917qNXxbs2nM1fHKwxdV444qunlBi1aQuh4lPDG50k/Tm1vfuvdOUO962KL7ZSo8aNNqZgW1SGzKT/AGrX/wB5/wBf37r3WKDOStLLoAD3RCz/AKAwOplDvzfn/eweOPfuvdK2lytO8UUtYP3JHIjpU0CVzcLa/wCB/wAbtb37r3QM/IHG0U+25ZqaXxyT6o56d0Mnii8dwzNax1c2t9P9jz7r3Wn181eq6vZnaWUzIoPDic071cc0UZMLVEoYvGXYf10/ngH/AB9+690TySplrVpWmClKKAwkLGsVlUDSWt9eT/sbe/de6kY6WTxTiN2ELh3aME2ZT6V1D/Wv/rf7b37r3UWtgkZuHk8ZIUDRZCeLKD/sTb+tvz7917pS7S2hXZyrY0SM4iiZpWdNSKACdP0sWJHAN/fuvdd1NP8Av+A0pMsRKFlVrAodLaw1rEf0+g/w5Hv3XulDgFnoauOrmpkqYUYhkmh1QyCQhDFLpNwv9Lf0P9ffuvdLKjgERqBK5ip2dnijUahGP1+FbcqqlgALX/3j37r3SixsFFBVwt96kQeFpdbliEl4KIyjm7C/05H+Hv3XujF9VbybFR1NPU0yTwTMPCai3hWe7AyI1/oQQbHm/wDj7917oZ5txUkkLulSkk8lNM6xgNaNgANYW11Av9Ra/wDXj37r3QI5Kgkmr4ZjUSpVTSaw7O0WoStfg3tbj/ez+ffuvdCdt6IYudvLIv3auhjmV2k1xm5e7r+eRxc/4e/de6MjiZI8nQGOWJZKqIEQuhOjxkAkBT+CLm3+FvfuvdQcfSw0mVikIpoYYKtpY7hlLMLGT0jgE3uPobccfn3XurA+jN1ZCkmo4kE6+qCSnRYwIijMS0zMeACAov8A61vfuvdXC9LbqMqUFUVilnkiSNp0JcRqU0ESIeAwt/gP6EH37r3Rt8i/3FAKiNSQthGpIcykJYsL/n1Djn/XPv3XugP7ly2HpNqRS7jxy5PHLPSxV1Oz+NvtgV4KG/1+lwQbE/4e/de6rz7gwHTT1Kbo2VhcbJVUclPUS47G1Pia8xCsv2qkKfUGuNJP1N/fuvdFC79wHU2ewVPJn6ZabPV4WmxtIlZHilFU4AWB5WuTYWv9B+Tbj37r3Vb27+psRsyKfcc+9J6LDzVKQ/bU3lq2iqEUERUtUGtLbk6ghFxwfz7917oSerfmANl0s+xzmZ9647LU5pafIU6o+Yo4JQyU8jZCRv8AJRH9CW4H0HIPv3Xujd9f7fye+YIK5qfLU+Knpmo5arK1pqchWlW1RvQ1lP8AVLm4fkA/S/Nvde6Fn/ZOt54uim3Ris3LkSlfDkko56h5fPQRL55IpVb92RgR/Z/2Av7917pTDvLcPXFRQx5fr/JDGispI56iiNetRkJ0b9t4ZWUL41vcCYrcggcg+/de6PN1t2Lt3sqmps1Q7xkiVwyVuNyDLTV+LSQCyVEUxuxQ8ArcEf7z7r3S53nmNy7Fw8+Zx+Zos3iYdKTCujWdH1X0eGTVo0/hnYkAc8C3v3XuipQ/NaWgzrUOX2hiKrCUQ800+Iq1nNPKo1PdYysbaeSQrEf1JHv3XumrdvY29u0K3I5PrGpr67EtVU0tOuIyWNxs1LEwBmhWmyEiNI34vYg/g/1917p2oOzd97B29WR7x2zPXCOUzU9dXitpsisLuESBpJIHiJBvpYThDyeOPfuvdccd8usvX5OlwOPxcFBCY40QPVR5bQdekxyrSFhG1xYBvr/Sw9+690o/9mC3jrt9g2r+OfaX+3a+nwa9enV+nTxp/Tbn6+/de6//04X+jHqaFKiGZ8W0tRCwqFNTFdh9QsYZjyx4H4ta31Pv3Xum9MPh+u4plwEtDDT5SC0FKlTTPMUNxpU3soJP1bkHgXFvfuvdQcn2Bk67CCmxWzJ/uIA/mnjrVmgq4y2lmLE+hgCbAG39PfuvdE13ke3BuipbHbYq8dh2hlq5UZ3eIKDwjW4JPBsT+R7917puh7F3D4pcfLWZfbUkakTrT07sHQj1kC11JP8AsSL/AOB9+690i+xflHvPbG3qiho8juGtoIngDTQkIzRgAOzBjqItxp/JuPrf37r3VN3yE7O3B3B3FiGydVWZEItDQ0NPrtPAJyqFFgkufIwIDX5/H4Fvde62StrGi66+PWwevKCOWkklwdFWZGCQJDUSmanV5RP4bC6kngnjjm/1917opm98hLK7NRxrNj6djT+MEenS/rlCHgH6gkDkfW/v3Xuio5OZaTI1uTLxLFHXMyU7lZAulru0aKp+otYi9j9P8Pde6DfceXo8kao08kqymR5nlLJEY4GUelQQCCb2NrG4/wAD7917oO6aWWnqkSSRZ0ns0LzWHqchXjVvybcX+p4/Hv3Xuo9UWhqRTzzqlKJHkjiJ9UcoN2Dhb8f43+lvzf37r3Qd5Oh+6p8hM0zoqSsVk/wHrBAf/ePwfx7917oIcxC0askiySvIt9Tkhm9VtYHNvfuvdR8VSRSLJH4lJYqVJvrRhYsA30vb+h9+690sIYdLzIcc0xVYhGiksQhOpZAP6A8X5/1yRx7r3To6EvEstPMI2dlYLGQVLCyot/wfrx/jz7917pHZQxeOSmERWRZHQjxB2C2/3YQLi/1H4v7917pGPQN5XljYroPCggprB5YE/n6gj/X/AAPfuvdZ9wbtysuMpcVGXTwAtM4b1SIPSisbXIA/1/6/Q+/de6RORyuUr1pdcZaKKJghLk20LeQgD+pNzz/rj37r3TCuUVvSwAJAUG5JBYW035vzb/ePfuvdKDArg5KiWbMT6oqKB50plF2qGUBhEzfhSeSBa5Hv3Xuss+XyM9T93TST00c9kWCFmVEiKhUiA+lgB9PfuvdMM8lY9RqnLOqPdfIz/UC4tz/vQI9+691ah/Kz3Jhqbvqiw2Tii8uboqinpWk06QyA+pXNyDzzzb6e/de62Hd39eYrEVUuZp4DGZFAaGGVTI0ossZYD6rwDx+b+/de6Lt2DmaarrKeiCj7rH0DrHHYLTS1F9RdwT9RfTf62H449+690VDsHMbxoMY01BU+H7rVTrFSyBZNP0mlBX+n5/rz7917qq7vnbYzcdXVyVbSyUUEks/kX95pXf8ARbkn82J/Fj+ePde6r4nikppXTgMHYDhrC/BCg8k/1/x9+690qtlx1By1PVxpHJFSSLUyrNGGH7MgfQSf0k/S9v8AX/x917obt5ditmMecR/C3p2BKUoWfQIRIx1yFh9R+LH8f43v7r3QI1EAVpaiYyIoJBY2BLqLA6SPpf8AP5+vv3XuoFLQvkZ1haRFS5Z5FHJUH0g/Uf74/wBLe/de6WccVPQhYkiLLpN3sAGUf4W45v8A7H/Ye/de6TmQiALMnKXJ03JYBj+kn/Xt+APfuvdWzfy8/nBgeicDmOvt60kEuFr5Kuqpa2plYmhqpYtAT7X6FW4AItZrH6E+/de6MPv/AORGNw1JXby2fvSknGYmkqY6SUpVeeWT95YpYTcKsdwFB/23v3Xug12x8zd670rMbt3LYyCrrKyoWlp6mkpjKk7SLxA1NGDZmAAT6Dn/ABPv3Xutmr4K/Hqo2VsLFdibzxKUu59x0gyFNQTRhpMbSVJLwFxIOHYG1rC30IAAt7r3RuN/PUPHDQUETsk73rKtpVjjiivdYo3JOoL+nnm9wOPfuvdJynqaSGiFDqhkkEfiMmkyAC+kiSU/k/Xi3/Ffde6xR0eDjqJUlqaevAp/IkAA8aSkC0YDcNYngXP5H+Hv3XukB9lHVbheXTJDRHxR/bhCikFD5HjUn02tzYi/Pv3XumzclNi8QGklkYU8qMqwIgSN0dr+QOx+htY/QXBFh+Pde6BnK5iDN5uLE0kV44YlaJ4ysaBwAV1stiePre5v/t/fuvdMGZhWqpSjwvLBHJ4niBZG86vYkG3Fip5HFvobcH3XukNurJ/ZFZKelpYg2ineKYLIrxyxiNUVk51jk/Q/i/59+690UvsXAVWep6ugo6ydxUfcVNotETqkacQaTp0A2BYc3H+BI9+691X3v7ozGZLFVlVkys33JdZKVKyUPI6kSQpSlbMArC7Af6309+690QvevUWX2nPVZDCV02OM0ZnMWt2ieNrSLHqXhfqfqLj/AA+vv3XugTbfWUo4Xxeaic6GZtYBKvzbQbjjgA3+v159+690wy1OHylmkrnjqvIGjikN76uSCRybHix/3j37r3WObD0UdKZCUlkqJRHGEFpFP+rI/A/H44+t/wA+690odhdTbk7A3Lj9r7Tw9Zl8hWyrHGlNAxji1NpeWSYgKire7FiOOLfg+691sN/HTr7L/GrYOO2tHjMkcq1StXuDJykrRtI6LK0dOqn9K8r6QL2Jv/X3Xurjen93VG/9s+ah8Mnhg0koVkd5FTUIx5LEOD9CSeLcAWt7r3S3wuOhrMjHisqtPDU1TsC7uHZYwDeMLJxr+h4A/wBc+/de6DPfOKpNp5yGkpqhKinr5HIB1o0Lu9rygni31Avb829+690FGS3HSQRVQjgpkrEZoRWxqZpSyPZZqZGJUiw5uv1H0I9+69064Lf8MWMlxsdSh1uGnikBLTyyroZtFjpv9bfT8gAe/de6kS080kZ8kBhSphAMZJZmSOQlJBfjj+lhx/jf37r3QA7vzrY6eWqp/GppTIzldKyFtRVgifQkgfn6ckf09+690r+k+zY6DITx1eTakgrHjkFFJOFdNRJkkAFxYnmxvb+g+vv3Xuji0O/8fOiQpX0shkIlV42VlRWA0yyuNJD2NtPI/wAOffuvdBZvPsmPF19Rj6KqjLTwl5CxiEsjFRqdG08Dm9hbi3JPPv3Xug4ou0InrI6R6m6xaXd4Z1kCTOSAHYmx+o+vAH0Hv3XuhcXsDFVOOipJH1GoCRywgJIHaGRg6+RieG5ci4Fz9B+fde6Cvc+P2iKmWskxgdqxFjpo2ghVuCNaqEGgm/0JBNrWseffuvdI6bFY2lpHXJbeU0LkzwtMIJpUckgOCguBa/HAt+P6e690x1W09sVmEE2LxMKxf5QZo9LI7hAXd2AYXt9P8Bb6e/de6Cek23icpTSU1JhqSSpcMtJGY1jvLG5DfdyMOE/oQb/ke/de6Jb2XRQUFfVfcbVpaqFJamOSGGpppYlnSYokkL6PSb3BN7254PPv3Xuif5aupcXueqqpdsxw0ygRo4lhmalludQeZLauRfkni35Hv3XukOewcXSVoo8iHRayqcxSwW8MEaOzpEJAD6itiBaxB+l/fuvdCzXY/r7em06WlpsVkqutmmkglKQy1EdNC6WaeUubesXC6AAGvcfW/uvdEE7L6ZyGy8ga2hx9ZUUjSPNDI0UZCUym4gmjhIPH5vzwQSb+/de6x7Jkh7IknwOdjeGfGUNXPTV0Ub6UgghJOoA3RYiPWCfoTa4t7917pl2pS5TYHY0W3Mu8rwzvFR1UVBNY1UNbImhqOodSo1grpZr/AEKnkgj3XutqzoP+UF8Wqnqmr7J7RxlStdvDDUmTp3q6ieKnxNZW0l4Z3pVuyeSYmQr5GIPp4PPv3XutfT5ofDzcPx+7Fg21tyjqNzYPJ1VSuIz9FRGnpK+0xlESQR2ddMLxl2EYGrUADpLH3Xui+1u18J1JFSx7/SqfMZSjp6g4vGV5WooxJUqHNS8kJXQIwys1xyRb639+690OmwP9GeVxEVZtANmMusKk4KvppKc5CpZQWjpWlTRK6kqYrcvc2sBYe690tqan3dBX0tfudZdv4+nkrI0oaeKGZm8FiKIxQkMkoWylWUlT/Qgge690ucdkdmyVFVVPNm6qtrlc0UImlP2qwKuiBlTQdVwwuFH9Dc8n3XulxiBBvaGop6WmyUFXiSlSyzxRlgaNfOkNRI3+qJ4/NrA3IHv3Xugij3burG7w8WYlix9KaiJGhSSWpNHA+lkdFfUCSCCQb2J+nv3XujnbH6nz3ckrDBY+rhpCBJLknYRQzhJDEJ3pj6SeOAwIH1W1+Pde6st6R+L22Oscd/Gt3ZqCqaGKGSaOokp4ow19QX1FSOLA2HP+sb+/de6st2H8gNibaxbYqOCGSkNEBRS4qspxHTS30tKzRkuQB9RcgEEDm5PuvdPFb3FFmoY2xe4vuY6l2/aMpU6mJRIWvc3v9eeORe1re690xjcedqpHhqGdgYAiTRgursrkCnt9OPpqHP4J/r7r3Uyoxf8AGIoqaqWWrjla1VTModBJJDoUWkuePpf62A5sB7917olneXxBw27MVka/HY5IKqDyJUBqe/rkJZJlU8aEBA0gA3uQOST7r3WuN3/8dNwdc5/KtTU0s5gmdqF0onkSnWwLuyMCgUEsAuk2H15uffuvdA51vlc9hc5HDWzzUlIphTU7rEjRo2l0dSAeTqJ/oLWH49+690bXcEdLPj2lppKGdqldKyxtGtQxcBxCNIueAxNx/iTf37r3RUd/LJLUwTYp2V4JRDOGRUn0ltaqBGAGCg2uRyBckk8+690ZHovsao29QnHBqJ5lnmnqKrySJVp+yIzErx2IIUhgB+T+APfuvdWh7K39S7gwFNTpURwwimNNd0Vp6ppAGjkdWBOoG/qsCR9Ta1/de6XcWDoK+pgoqpYTQxGKsqK77VXeF6g+QCdmNnFmHFrAfX37r3RPe4OnMbl8lWfdQpUUUlTU/wAPqYYpI/I3luIVMhJF1tyDwfpYAW917oou6+jWekWu294qOanqvFLDEnhmiaMg6mdGCvewa6/4XN7k+690mNvQ7l2pPUZCSt+5qoJRGsKExzQ+OUo0ju9+GWxOg25+l7+/de6Mx1t8n8zHWLhdzquTwqmVUgE90WBBZQY1tbS17m5/N/rf37r3Risfhesey4483iFjwmaZzErExgmWS6OjoD9HsT9PoeLDge690y7r2NSqn8Hr6mlmjjpytRHSJFJpU+hTdwCQU031fS5/oPfuvdVn93dWUWy67+MY00r0Mk5VYoW/4DsQGSYmI20AXuRyG+otb37r3TT112MlDW0lCMu0Yaqjik8rftlIrMyqw41BvSCPr/Ujn37r3VlG0N0xZZIqqKFQq08cJJVvE17ESEx/Rieb3/II+vv3XulpJi6jO0tVX1LQpTUsc7SSFwJYEgCqdKKPqSRa/JA/J+vuvdATuja+Wlq3lpqgSfbLJ9lJCoJF1BSWVCACD9bEW/1/fuvdBhgt153GTS42okCsZ6gGN5PSZi5VgiAKFvwf8L8cce/de6G6OvpM9hpMer1AqFpAr2BZY6h1BctIOB9T9Qb8G449+690D+cxc2HlWoSN5alYfGWkLhZihDqQ7cmym39Qfpxa/uvdCHsztmqxkEAqomaW6RLEpQCOJvS91vYX5Or/AB+o9+690Zug3vNujFmKWIaaOxo0hRGtIRqVpi4P4uT/AF5v9ffuvdAPuUZGl3J/ETJFGvniamigLsZbuCC9/oByCRx9ffuvdGqwe5MpntqVkZp3imgjEbookMQvD4o9UnHD6WFh/r2tb37r3Sh+Mu2IM1ntD0n3UiZXVHUSqzanDGRI47/pBB4IsCfob39+691bltfHVUeVggjo46N4DEPFLyqt4wrMoH1v9f6XJPv3XujeZOkZMRjItYieSSBSFT8BNdtVrXJub8/0Jv8AT3XuhO2rjtdHEvhRSihVkIUyEgWcED83uB9ePx7917pzEQphNJIPq7La5+im17EgW+n+8n+tvde6m0clVL5GRUjEYA0N6b3XUNNgObW/3r37r3SrwmJnmZWlHqkYve9mIJ+n+A/29x7917oWqWgWlhVFB9IBcEG39OAfoPx7917rPVTQpAxaytpYAAn0/nVz9T9D7917oL5ce+Rr0dpSIEdgFZiBcubi34P9OOffuvdLqngpqSOKKIL5belibkMptcE/ji/0P+x9+690wZGiFQrmrRZ4ZGuytyjMnIOn/ff4WNvfuvdRXh0xkLGLMoVLMQFVABpK/wBPrYcD37r3TfpKNxezrpk0m19J/SWA+osPfuvdMmbI+2qJGOnTFKyqp0rqUDTz/tx/tvfuvdazXz3zkI7QyEUVSEVXRfGrg/5Rr/3oD8f159+691XbuLKvuam/h9RLGFoVZEAUamVuWBkU3t/W/PP14Pv3XugcoMfTYyvqUgkF2kkDxxnSoAZjyfz9ffuvdKGnraeoVoYzoBcLp0hELX4HqA/2Hv3XuhFx0UU0cBiUrpXxyNqsv059P9b/AO+P09+690scNi8fJDWVM1XE08IEUMMzhCUkFy6hhf0m3AvxY/T37r3UiPYuTrqGsr5w9JFSQCakNQPGtdKzcLTEfrUWOoj6fUe/de6DQTSVNQ0BvAI2ADykp6oz60V2/wAbj8cf6/v3XupME9RDUhWeOp8r6A8bgkR2tz/rfQk8/wBPfuvdOGe3HRUqxIsE4SKFI5JpolLPNYH9tvyL3tx7917pMf3oqaqYxl5HpBCv2sRjs0bP/qwBz/W349+690qocatVCks4MpNkAe4jZdNrAAWB/r/gLe/de6d5KDFYulp39CTyXKqbqshU8adPPA/s/n37r3T+cdjaiBZTURRoAJHjb0yO3Buwt9fpb/bf6/uvdJTPfwqmileKQFY0B0sCLlzpuC35ufx+P6+/de6Q1DSxojT+RjqlWzaSFW41gq5F/wCgNr/7b37r3WSsxBq4PuaAGWWNZJal2UJJybLy/wCok8/QW/w9+690kcpG6aUanZxAwVoiLNLqW+o8f4j/AA/x/r7r3UDP7kOF2fPSTxyrJkGeMQyVEaSQRBSVZXkK35tYDke/de6JHRUVM+SesWCQyS1TTyTH/OMyyEqVbm4+lz/sRa3v3Xujdbayy5KGmgioHaaOkWPWCPI9j+iw4Fub/wCv7917oUsSt66KCsgYwsqkzRkHx6DbxkqLcfQj/Yc/n3Xul3X1dLDTWo6SWZpGRCAmogD+0Cfwf98be/de6wCjCtFLC5jWQBZLjSyEm4HHHFvfuvdOklPjRE5q3R7IUKglQx4uL/QfkfTn8e/de6nyYGilghqMSYiBToWCHS8C30l1Ynkck+/de6f8PXZLbo+6+50wGyjQGkaUBQWJVGuDY2BNre/de6HbD75o6yOKfVVRzRCO0KyAuJSAuplW55vc8cfU+/de6HBqd0xEU7ZGCb+IUYdAmp2gcjU0cqg3vb6n834t7917qhb5hdXbyyvZxGGo6yWGrlY+RI5PA6yP6SHAFhcc/wBL3J9+690Add0xv3beHqqplZtMasfArMI4QNT6xY3I+nH+2+nv3XulJ8afiX2X8lN/UeHwOLq1xyzMKrJtDKlPDHTuDKrG1gebm9v9sR7917rZX6e+KG4fjXjKCmqJHym2Ujgasgoh+7BWaV8ssyxnlAePofrz+PfuvdWvYV03dtnCmgoER6WGkFPVQuPPBJAAE8sQtqVvzcke/de6V+4dsZfMYyfGVmVkp5ZKExt4hGEljkTTKy2I/HBuCB/t/fuvda1/dmIm+I/yhnzGEnmShys75BTP+/SVTvPrqKWSGSykNc2/FyB9T7917q7XYu5+uflj1TS1FficdI9RjY6OsoqhKeVKdnhtOVhcNpsblbcC/P49+691Xd2j/JO+Nm+KjI5TEU8uFrpHmnL0jokME7nzNL47cpc8ji/v3Xuqn/lN/J43V1htnK57aedGaweOpWqhSQU7VNchVyhYRQ6vQOCxtwLk2Hv3Xui5fyhu+qr46fKs7ZyVXIlDlqiow9bFAgkD1MFR41spH+q5P1B+n1F/fuvdbysXZ2M3BRJX0s9VGVSOYySJoVvJGtk0IL83/V/rX+lvfuvdY8dveiE9VHV5OYQ07orqpR54Gk9RZ2bTqtcG4H0/oRc+690r8buuhqci1HDUxVtMUWb+ISFHANjawU+lhxx9eb3vx7917qHl8+MdSyM8CVEJlkKwAKalFDalk9Vw4a35v/QWtf37r3QNVfcBxucoqOqoNdFVyJ91OQunG0skwiSrZSvpVGYazzYfj37r3So3BQrTZ6h3NS1UGMpzpTKNTTrIKqkc/wCdeEWUlTYk6eQQfoffuvdLmfO7eoo2kSalyElVGG84p4yZP2wxN31BLA3sQQRbm/Pv3XuqnPnH2ttnD0uQxazQLX1mOq0hpjMkbyloSqqsIGrgqOAQR+LcD37r3WmX3dkRVbo3A9NJeP76fWjTFnVXe7aib/1/TyePx7917otrwlRUswZgSC3J02awIGq/9PrwCL29+691y8gSklgQM2oLZAUXSv5bWwJv/re/de6gqsTFhMGZJDZWJLFXH1s1/wA/n37r3T1i52pJ0s14l9UcaKWijDAKdSA6iLi9gR/X37r3Rl+sFmyuXhokneVZoVJAIA0f2Tpa9iCDw1yB/X37r3VmuwNkSZLDVdJkFjYVOMaBDGpGlwhjR3jX9TXK3t/j/X37r3VSHZu2xg95ZiCLWqtkJohICw1QiZmS6kGzc2N7839+690i886fw+GHUjyqUDR/2rKp9fPNrk+/de6D9JJHvSrHp/cbSxbk3sW+t/8Aih/p7917p4w0ciytEVcBjZVBupcAaieORb/effuvdS6ijKzv+2JLtp5BZdX5OkWI4P1vb/D37r3TLk6SWJNYIjDJyS1x+TpUAiw5H1uffuvdSdvUD1k9JrQgSSCORyQUKkm1hfgH88H/AIj37r3Vl/xp6wr89m8LjY04rJFhpZ4zYQzStpkDgi3qUDm1hzckEW917rah+MPVNHsLb2No1pKf72GmUOIoSrVkxUHyvIpFz/ZNgCbXHBsPde6PBTlZGHnZqeUFhJDpdjcRKBG0gIH5Bta/+PIt7r3UDIZyGkjMHpiMTP8AuCX1xowIUFCDzcEj+v0+vv3Xui1dt9qYvZ+Hq2yU8NOzUvlBlvrUspcu41BSTb8jkf1sffuvda4HyW3NkO6N05ULkY4sG9TLMadDoFdJENCkOptpICi31JvcjgD3Xuq0uwajdWxYavG0dRU01BK6tI0TBCEVivhkFvpb6/W4I5uffuvdFrqsnNXzGSSQyMGCu7mxOk6go1fmx/2Pv3XulHQU9PVTxGRl1SFfQzAIiabXe1jckcf0P1v7917rjPSQSGSNVbTE5KgOWfS3oQ2SxHI+t7H8e/de6n4TEN9wrokiPELyka9ehmBF1Jv/AMV+n9PfuvdHR6v2Ykn2XjSplkqJqcBBGyQ2BD+QyDj+o+n+9+/de6vR+NWwqLA7eo52xS/euIiKgjkXIkJQ8D8gc3H1+v19+690cmpgpI4I56iPx1MzlDTQgmTSpsjoR/vIFvpc39+69070CNVxDG6W0SqyxyMF0wljck2sCfoLiw/wvc+/de6SOU2ZSpHPJLLGfBO0dXI7ESwQ6CLtFxqVix+gvf8APv3Xuiv782+aN5oKKKQrCSqgrG0giAsr88HTwdOkn8c83917pO7OxNcmXpV8c0SPcKZ0VJVfxhld0e3pe91IH9D9SR7917qwLrPFMtRj6+spI2pKSO00CqrSVJJGkuGIAN+CCv0tYfj37r3Sz7E2ZS7nrBXYuNqaGWm8TwPTpDNF6rumuPggHkHj+h9+690WHdfSVRVrNOulhAGJDFIpCNNixFgG44+nB+pPv3Xuis5LqqvxeS8sVFCIJpmCeRC1OGUljIyXtaxtc83+n1F/de6T9AIKPLR0dIsdLVQzjXDG7LTu4YiQRyNe3H0Wxv8A1t7917o3vWlfTLJCtfNFEQY4mWoBZTxdLMhW4+huAOf9gPfuvdHHoajBigEgkgkmSEskcf6X083tqBFgeAP94Hv3XumDNbzx+IDTQVAiljjaWKFCNTMp1qSSzDmwBvf/AA+nHuvdA1W/IrM46eU0JMVjJGdUiuhWRfUwt/r/AEBFv8ffuvdArujvmsqYJkq66SWRnKxMBdUZk13c3/N7C9v9t7917okvaPbufOuRZamKjZnDMhYKWQ6Qzgckk/8AG7e/de6K3kd41WUlhkmaqkZ5LI6tIQxJ5Vxe4+vAvb6+/de6N501FSz0lIKhXp4oZEqpKmSoAHB1B2jJB4NgOP8Ainv3XurJtj5Xa+ajhjrXpKuW6COqk/Uki20sNQBAsLG5IJ9+690Kv8D2i8/inip9E40GT9TE3PI/xvb8f4X54917pAbk2Ps7D1L1DrDIagyNCyA3lcLqQzFVAA/wI5AFv6e/de6Ltu+qwq6qepkjFEzmNmiKo8TfVVYDgc8cD6fng+/de6Jx3N2FjtiYHMy0eQiceJ1UE+kSMhIAPAt+Pr/UD37r3VP9fk8hujdL56KtSqarleRoogdMTu1tIU/69+OR9ffuvdHl6wGabG0+uS7KFeq1OApSNf2wCSNBtzx9f97917oxWOijKLUtXpBVIV8NCkb6pDYlC9QOAb88fU3v7917oY4MzDVYWCNptNSrJGYpGTxykGxUvICBz/ZA55P+Hv3XurAvj7j6ldvq6zokh/e0xRSKimXnSDezD+pH4t/Xj3XulTv2NaqmlhqKty4Z2RIkZVdkY+nyX/x5H0vxxb37r3Td09u+KOortv1lEZASFivLYQsv+740vyeR9b39+691J7NwooKn+Kx0qTUTyFw6RAmNmsWUuOWH/Gx/re690VzduIqaDJwbioGkpIFkSoqyi+LyEkERgDn6f43A9+690YLYm5IM9jFU1EUk76U8bS6WdUBVy2ki9iRpA5/1re/de6e63GeOqkljRS8iiIr4xMHRPoz83FgSP8CeSbe/de6Xm3aioeGnjNKYxGdDCZtKaQOXjW/9r+n+twPfuvdS8lSyyRPURxu+j9rXdonAsdN7D6fU8W4Hv3XukxlaBq+jgo6mrNHbT5ZJC8tIUQH1GNPVf8XH+HIvf37r3QXQ1EMFZKszqaeKoljDoru0kWq8YUNY/Vbm9ja3v3XumDJ7ljoqoUxkd4GZpUknOhTIULKSPqDxb/b+/de6Ue1twPWSRPUyp42fWzuCWVQpJJBPFvoLfk/63v3XuhEzFDS7iwRjZlqHK60WWPyeWFbgix5BA/Vf/Age/de6qp+a3xjxnYWzK2GlxHlyFOJZ8eYoT5lkWOxRQB/UAf6/H19+691q87z2bl9nbgr8PmaeajnpJ2glp5o2id1U6I7qw5B5/wBbn37r3Tfj5ImSpgeMxvJAy05tYCTgqr3H0I+vF7e/de6m08Uhon8pheITcx+kyCWMABi34AubAX1f7C5917oyeyMztyl25R0NCBTZeSR2lEaElmdW1SSOf6DgA/42/r7917qbV7DxWKkD1tZj69cjD/EFmhmBAknk5ilVP0sfoRza1v8AX917r2c2RHHjVfFU6IqvC0haVUjCtyefo3+sbfmwP0HuvdIPxBqv7dUJaSpCSSKNKqxsqKIyfo31vYf1/wAPfuvdPdXiftpC7xmOREGlxYxyHSfyL2t/xP8Are/de6a6WukSSOmWungEUpqDFAxWEsLqtgxt6r3/AMLfT37r3Q5bK3fWNA9PTwyCvSCejapnAleeJgCqAtf6jUePp7917rPPTZSSoEdeBA+oPTioLeQ0xF1sL/Qkn/WHNuePde6c8C+UeqakoJxJMitF4bM4DAllK8k3NiOP6X5B9+690t6XtHcm3qqKCtp3plpz4XP6VJ4EYc2vzzf+n1v7917pa4nfKZrJh6+q+1oo6YO5TSxerJLRqCfySOf8OP6e/de6Mb172bmjUQRSZZnhEYpIG1+FoogxtGbc2+n/ABs+/de6uz+NG/ZZMdQLVzCUGNBMEcaXVj6Zbmx5Cnm31vYDj37r3Vom3645HFXo31xNEjqjrdy36Sq/6wF+D/T/AFvfuvdFm+TuxN47g2RXxYYkynyFYhLGsvqi0xP+4yrxJpJuRxe30Pv3XuqUIut++tkZf+Obg23kstQvUqkMWLq452MNMQskzwAnUrH1CwJtf+pHv3XugX7m+P8A352/VzZHC7W+9pBWJNTwCvFPX06MA61EVNK0a6kUqCGYD63PHv3XukUnxH7Yy+2KXF70kp8ZV08slOmOqMsokqWh4iMSRPo1WNiFY8nkj37r3Qrda/Azr3G0Me5dwxCDPYpG+4xuNydQlHKEl1QiqSNgXINywYH6/Tn37r3Vh+zcpjPDjKLGY+mpHxMMaRx0wklWalhQI6eFhzwLg2Fzzzx7917oVqneeSzlK9JjZ8ljKCht55JlMNUy6gGSFHAAHBHN7jkj8e/de6bc1U7fm2a67go5cjQqSk9VUr54KepjbUtQksBDBiCPXcAH6n+vuvdF5bp6p3ej57p6OvojDDLSvEmWgoZKmQgRw1DjWSwjbk6iCR9OASfde6zyUnb/AFdTx4PdlZkq2n0rOjvVtLTK5C/fRskjHSJLEKwNiPx/T3XujL4zEdKb423jK/K43CYmrkWKKtmrCtOfM8XpjkePQZQST6dVvoSPfuvdJg7c2x1/icnV7brp9wSUdW0kcOH8jVdHDFcQU1NNGOIlBvbk/U3v7917qRiO8d2bop0xOL22MrHCiJPPWK8zwlhpKzRVF1Eg1cMQbWBIt7917rLt/rXOzbhrco4xmAx1dKKurqIRBPlHmCaUjiuNMS2uL/U3vewHv3XuhD/utti+v+Iz/wCf1/rpb/d6fD5/9f8Aw/p7917r/9Sg+urt6y5akpG3nm4a2ZtSxCtl+zVUfiR2JubcWB5tx9PfuvdY8zV907fr6aWtzuXq8c489Hl4ayaeJwzkaSQxC6QPpYWI9+690rav5QdkbMxUMVBlZje0CS1cxdPPILM5V/03/r/rH/X917p0l+enZLYGmiylXhzUwuqTVUhBlmSG11J/o30I+h59+690j5fllX7gyMdXl5aIUdUPDMaaLRJF5EsJFccjT+ATx/Xn37r3XPdG7YszQxrtuqp60xKlQ4ULI0h069UqSH6gki4/3v37r3RIuo8XLvD5KYqeqpo5Foc7HkKtxGpiYUcoeQ+O1gLi3P1IJ559+691evunfqZetKTU6U9DSUQgpVpnBUI6aSSF4/VY/UcHj+nv3Xui+T1iyUeZrJK+GnjgjaQws12YPJygVrji3IH+9+/de6KtuPIYmfJLPFJULTRCV5DEGSZ52IKBB9NOom1gB/W/F/de6DHPZVVqGCKNTtF4YpgjuytGGZ3AFv1Ejm3+ubce691FpFqp6SOKaljjnuZgFCu0r3LKyBbngDgfX8fX6+690jclXo8kqCRxGzcTNHJcauJI3X/XFifyLc8e/de6Zc/WK9B9qEjgjtDoVRo8iKAWJW35F/8AiPzb3XugRzFVKa77SIlhFpJuNV42AYjVf6cj/YAfn6+690rMRjqlqdPHHoMrKk0o0qED/pKA/m55/wB4t7917pc0CRCujZ6goUhSBCigRsUa1mU8kX+n5I+n+HuvdKbIwwVMSpNURpVrUL4Eiis06hQAoUfUXt9bf7z7917pEZ/EyiaanqoWheGNJEjVAkoZ7NeXT/X6/wCsffuvdBrkolpiyKupg3mJZvWukfoNvp+T/tx9ffuvdJCspzKpZ4UUypJdgRqYLYDn/C30/wBb/H37r3STkqRSJ9s6qwdJLSMxZ4xIAASF/F78f7EX9+690lngZRZR6Lrbm5Yfnj+h/wB6+v09+691yijd00Iuj6ayt7yBOVFx/T/X9+690rcfmk+0+ymp6d1S2mVv85Geb2AI/rx7917pxjxUmZUtRRE08eryVcgGiNgt/wBP1awBuBc/T+vv3Xujh/CuhXaPcu187S5yiqK+GX7lqHQ4qkhkI8sYC6gGC24/3r8e691taytSb12pQ5iOZoGmhgV4FkKvbToBcAj/AFP+vz7917ou3Y/XNNANFBTNPJ4vuKqRWYySq39lC3GlL+rn+vv3XuiN9j47JmmmpKmOalp6eExxyU4AMl7rdgvBBH1/wv7917ol+59mzVdBl2nCuppXkDFQXut1RQT9Tax0/j6+/de6rK7A2m1BWySQRHSXclWsfUSGJYj8/wC9fTk+/de6SODyP8MncyArJo0OACAw/wBb8/69+D/X37r3Tw+Vrcm4Sio563IVEixxw08Uk8zsG+kcUYJPBFgAOPz7917oQH6T7hr8cc3V7OzuOx0gDJVZCgmx8Lrb9xlWoUHSq/U3BP4Nj7917pg+xgwLNQiPyVCJpllIuRIRfm3A4va5+lvfuvdS1o5JoZKuSI6I7Koa5Rr+q9vx/X/ivv3Xuk3kqUggrpVSvNgdJJ5HHJBAH+t9f8PfuvdJatxGRoaaDJHyNSTOQJ4VOhW1aNDHnmw+p4t+L/T3Xus0O4snTxpTLWT/AGyAnSZmKjQSdQRza/15AP8AX6e/de62CP5JHxEz3dvYFX3Fvmid+s9j1EFTQieFmXMZxfVBTws1gyKAC5vaw/x5917rcPMEz0jw048VHTBYI44B43iQHSPGBxp0j6fj/eT7r3QYbrpqWaQU1JkLyPGY5pEcOygOSbxODaw4uBYH/H6+690wy0eHxuPpaajyNNUTTvd4GqFaVZL/AK5ZLcD/AGn/AGB9+691xehpcYjTeFnljQTB5Dqp4tX0RSfybg/0BPHPv3XukNkc3L6yI4KSykQc/wCUSPKNRdF/tfUgKDb/AG3v3Xug/wB04et3FTqmRqnhEQjFPT6RHNIiICdY/HHA/Nhc8+/de6BXPYqfF1sNfCxdlVVdIGKIiw+gLpjtb6XJ/J5P1Pv3XupMWYdY5ZIqWeqM0fo0qumCUkBtSng3ubXAseT7917oCc7O8nmg+8SScCR21G8kMjMAVi0gWIAsbW5+n19+690Fu4cRSwrLClf5zUopDx3E0D29Qldj6ef8fpa/Hv3Xui57n2RWStKWmZ6eI6kYTF11OpHkVl/1+fxfg+/de6LBvfrSauaWnNY1QjL9tDAAyKryeu8lyQ3BI4/wH+t7r3VffbvVOb29Kk9TjvtaepeRIrlWkmeOQgnSB+k24/249+690AEG1qeGviaaXQfMJCRe0SpYsrqfyfp/tvx7917qzXrHojrndtDt3cNdRDJK9PHJU0vlanWOSIFGEgVje+m4PHHF/fuvdWMdcbI2f1fQ/wAQ2XU4nDnKQqq6MVBNXQyKyvO7VMoc6UNgv4PFxwQPde6Gbsurp6ugxdLW9lChrnxkNXPHR4+KrD6ntF5WQ21MbqUH4sRYcD3Xuh3+InYNBt3JTbYkyYyEla0ktNUSQFRHzbQqObD8/wCI+hPv3Xuj77yws7oM6D6qYJO0sQEYQDiwKWINhYkHnjkEce690SftHfM2marmqI3+2qfEJg7mQqy6AEY3uwt9f9f6fT37r3Rach3DjaKhrEejjVxG6QTu7hB9QXeRibPcG/0AN/fuvdA3hO1a2jzkGRgrah4vOXeMu7xuj8GMstg3P0PJAsLgjj3XujT4Lu6TJeKlqdESuUkZpP1RoAVFnNmNgBcA2/PHv3Xui09tbwqK/OVSUlWTROzaVLnxI63d2AH11f72b/W5PuvdBht3P5CgkEq1NSsiM0rAIWUxGMMfDIQxIUH6Wte9wSCffuvdGT2dvuSKgpKqfMNHBJVBZBJJFJLBFpAjmenJVjq/Fhb8kG3PuvdJ/IdgVuR3LWRyRy1TxKWScuDemLaYNdiQNQtqA+n0FiLe/de6Smcz1ckdXPRSpRPGElZ0Z11TrJ6aZQnBAN+bc8/ke/de6cNrdq12PngjytVJURToS5WYel5WMYEKkFtY4P1HH9ePfuvdGZk7MxEmOxqzVC1C06AF5jEZHcgKAjG4uALEgfUf7b3XumXH9gDJ5iakepo5sXJG6QyltIp2dR4jKym9x9ACbGxuDa/v3Xum/cfamH2q8UVVMlTaCamMaM8aanWxf0kAX+o+psbcAH37r3QB57u3GTUFRHj456FwAkdRR1ZCqZFsIdak3Ug/43P+Nx7917on2++2ImpKzGY+kqslkmMhmaGInUCxEhNQosdI4+vFjwDc+/de6KHnmyueoZnxuOrVj+7bz1Er1DSR+smpkeOxHBBsLcj/AHn3Xugnmoa6mqHHgnqZInklgijilLSIi6FkBbkFgAxNh+fpa3v3Xul7Rbt3vh6WjoaatZEqYkYRRCUSDTxHEZVIb0/6kNYn+puT7r3TpJiN55qinqM9C9Ys6u9LGHZZJVUa6hCv4AFzc83/AD9ffuvdAFLXZDrTMTZXD0K1mNyIqIKyGNTcQ1ETRVENRKvqC8lXsQdNj9Tce691ad/Lu+CO5Pkzv7afdnZuIrcF1JteZa6kgq1Mcu5qmiq2roaakgZQTEJGZVkuQFH1vf37r3V1Pyi+XfXOErsZ0fRZyTDUcJRIUphD9nNHjTGstGEWeMxKqMAZXKIbEKSbg+690Eve/cPxw7E6029tmk3FsLOdgSYxMfQ1EWSxn8RpEpqdjPTpDETUJJPIYollRii6ipCkA+/de6rEwP8ALQ3X2bmqPNbmoqzI01SyxyQrVqaSyuSYYnidtSgEfUgggAEgA+/de6tn6E/kzdZyUUElZs8UFUVo54qqgnqAYa6kOumqnjqZGUyRluH5A4sDYW917pW/LP8AlLQUPXjbowG4qmoqNsUclRUwVwcsUiS8tRUyKQXJXgup1EjUSQQffuvdUj03VW39nV8kualqZzSSmU1WOhkqFZi37VOkiMSh1A6iBybkgg+/de6W1Jh6VcZl1oaQ4w5uqaT7qrA+5niMmqxaALp5P+pBsLG/v3XulFtrrzZv2sn8ax0EmSMgmhrqzw6XgpxraNDa3Lg8m5vf/WHuvdC1svvGk2ZVT4vam3GqNKBJ6hJX+3AVhGYgsYUIEHrBN/zfiw9+690k+zO++0exslV7cxDzYSKEJSRR0jyVUNbrm8cbmVbLfTYsABY3B+lz7r3RpfjB0J2FuLP42Ld+frqaljimlLLLIsLqYtcYdwRpB4/UbXFuRb37r3VkOG6vpcFMizNNrptPnnVxLTPELLF/mz6WB9RIsSOLki/v3XulWlTPi4pGjqJJgrOqSNGyUyev1SG4uNR5UnmxFxf37r3SmxGfqqd6V4vHXRuZJasoXSWmVXOmRgltRHJGq4It/sPde6XU2epqiMwVDMsdao0s7ICZWs4nZeTwDb6Cw/pa/v3XuiT949D7c3bSZKbzQR5CobXBC9ODHOhP7kiLYsfzrW5JFyosQR7r3VTG9/hlhcXkK2p3NkaTEUlTI89L42SKaLxSGQNHTynlJFKlNdyCR/r+/de6Lbntt4TAFo8XV01RHCtSEapqadWiMKlYw0XABYes8cEm3Hv3Xugey206DK437qiljnq4qdhIsBaUTzyrqjhWSPhXH9mx5ABPJPv3XugHp89ktrVUsMGPRa9A0FvVIY5y+pmlF9OoXAII/wADf8+690M+xvkHWYrcmJjqq2opoJJVlyMxKxp5YU8ZSCnNwBf6gC3PHFgPde6s26g+QW1shkK7HbkqVqjkqGjjw9THNDGtOWlKJLk4pCF030qeLgAH6kk+690Nku46DcGSkx2RkwSUlLK0Es6NE/kkjQJKaY6dCn62B4IseL+/de6c8t1ztbJ42KehSiljSFnjTwiQa9ZZFZo7aiRZjcEAkgXsPfuvdFg3d8fJIlqM09O8kFQatTSRxaUjianvF5IxywuLhk+v5P1Pv3Xuia5PrGtoUaoaknpayCKs8bQ0qokkSNqUytpBDAtx+SLH37r3SRFd2NtijkyuKFZGsV0enj1h2IJKTcgkenkEf63+t7r3Ttt/5SZWkklxudojJWVcQpKmepEgljjX9pQruPTz6rr9QeTb6+690tt7U+xuydt02DgykeKyUiiRpTMGR/NHqcA3IF2Jv/tiPwPde6r83b11uDrnKp5HfIYmnZpYK6l1Mlg/0klT9IH6QBwLc83Pv3XujQ9N951lHSzUT1TuUVBTxoiShPFGBaa49QB+uoG/5/x917o+Ow+wlqI4oqp5RFkaYVVRGUHia/1soH0I5I+n+H9fde6EqVqWalnrKCmJhlgkWepmADozMY0YKw/QAPr/ALAfj37r3RGu3NhZajrnr8VLUTlU+6XxhUFPKwDO6W+oub/7weffuvdOWwexIkx64961oK77YwzvIi+cyooVhc83JBtYfQjnj37r3S7gytTnUq6Bo0ljg1eAyxaKhp51sgEhF9BPquCLEkfX6e690CW7MLn8RVq0cc9EafRGZbrJFI4cF9BF/Tb6f7zzz7917oZth9kU0NFJjaiZzIPHHDIsrQ/vAcPb6kWNiDwTz7917oVKmsps5jDaaFDQ04eSWMqKphFZ/Tb6kkfX+n9bH37r3RkurJ6vL7KyRpZo0LRRopuHapeKNvGjG3Gk/wBPze59+690MfxtoqnA1bzVEr+RMlK6zH9ClXsii3+oP1J+nH+t7917q1bYCT5HNSSTyLUPpiKywyIRqRRqd1f1cfkfnkfW/v3XujWVtPIlPj/NIDFqg08mSJpr6dJEn0uLX/3w9+690M+35BDTKyRjUsTsVEaaWKsVKr+Bb8kf65H09+6902xCor5pYyjIvkd7sGsGZy3o5F/6fX37r3Svx2OhgiUlFc2BFyzAsvqNg/P1N/6fge/de6EfAqJREWURleAANBYXso4/P49+690tzETERa4YX1Ws3NjyTz9P9h7917pK5aglkK+IvrJ0+O55LC4Ib+nAHFrf7H37r3TfTbZqY2cPIFL6bre4Ui4IBP45v/vfv3Xun+HHxUcZdjJLKCNTmzLYi+kcccAD6/X37r3SWyzqXZbaFDHSt2HAFvofpyP99f37r3TA05/QHJAuAoIBBI4ufz/vP+Pv3XuuPFrOdLXvYaTa54Onn/ePfuvdIDsfILi9s5Kq1WMdJK3kJMZBVTq54/Hv3XutO75Z9gSZrszP1Iklkl/i1ZFC2pmUokpDEXP4Jt/gPzb6e690UvG76lpHnotAWKTy+WqZVecTEn0KLfQXtf8AH+w5917pifO1JrTKsMiLUuEExUMsgPLyBgQRfn63H+Pv3Xul5QVmOqXpoqESSyOypI00Cxp5GYDQrliCfrzYfTj37r3QhUUJo4JJppiKdf3Q6SMAoCgXsbi5/p/sOPp7917pS4+enlljyJljkhoy0hhkcl5g3pW6gf8AEXtx/j7917rPld45idaennqqqSlgJjo4tbMlNG/KrGBYKv8At/fuvdJKuo551ap81ywfyEKTdvxwbG9/959+690lollbRNBbyK1ijalswNiy3JuQORc+/de6aaibIT1xaViYhIGUEAoHR/SwFwLD/EfX+vv3XuhD21NT1U4VxGgiZk/cCksjEgWP+q+pBH05t7917oRCgiilBAaBA0cUZIKqddgfIByx+v8At7/X37r3SFybzefRIUq2jkkljUeqKFlH6Qq3P05B/A/r7917pQ0VXPkKRWKmIJEAh0lfKUHJJP8Axr37r3TJk4Urg0b2dk0PLKeY00C4FzYWFhfn63NvfuvdOu3aBap3gqYbUyoqwsqeTVIvqFrAW/p+bfT+vv3Xun+qw74mKaurInWFY0lpY4FUltTW0Skf4cj6kf7z7917phpsNiK6rV3Mk9a1RI7sY/2pCBeCKCNb/pB9Z5H+3Pv3Xugc+R/S9dR4ujza55KiD7VqmLH08bB1aT0iOoYn8ngW+n09+690UbZ2NrJaympa7HvBTwOEnkOu5LsCCpYAWH9ObfX+h9+690dbD7XxcOLglFRTLDFEV1xkAyM1hpdkvcj6cWt/h7917paYKGngZ45KmmdTHIYQWVtQFzpKrf8Aw5/P9Tz7917oRoaSneghY0qa29SuOAQxvdmIuLD/AA9+691gr8fTp9rHTMkkkjv5gqsdEjGyRpb9V78H8f6/v3XumbJYxMbKIMlTSJJMNccJQr5InQlD5GvyPqbf1t9ffuvdcqOqp6ekSIFRIjgt4l0SinH9kA/0H+FvfuvdOdRjXXGtNJR5BoAiFDOjWInJdKhI2F+CCLgWv9ePfuvdLjacsa08NXT0hiFMRHNUFSz6gQNMrgEXP4Ufj/Y+/de6MHtTOYuqjkDuvMkZIR2YhSbfSTVbm9x/h/sPfuvdO+7Ou8fuympcjTUCPUREhEaOPRIi/qLSMOOT/qv9a/v3Xui6b/6+jwlDUlqSigWWNw1KYfIzl+GDBuefpf8AP4A9+690qPh73JhPj3nMzLWYyKHFTxSzTSU9ND95EHGuVUIVSRcA/ni3+x917oz3Zf8AMT6nzOIhqcflDBA1V9i8i28sM07BI1r4VNgmoDk3sffuvdCf0r8m6/OUtAcPkac+OTyTzIpaORA1gkqrYLxbnnj6e/de6MVi/kxWZXJZbEZH7aWrxztHTrTKdTQNYlfMBb+hta/9L/j3XuqwP5le36fOYnBb2kkpJZ45V0RRSB542kGoqQLngfW555va49+690GvwP8AkBU7EXLYeVMjXxVHiCY6lheolaUEq7RD+yQLFr3/ABb8k+691cJs/upN2GpiE1Tt+ZPFpp6+RohLERY/g8/6ocXP0Ivx7r3UPt2kx+4ert1U81a8tRHjKt5o6ghPMfCzELf9QYXItwBb37r3WjdsbNUuyPmdJXwMtJT0PYEjtdo2VYv4l64g5te4a4N7c/m3v3Xut5vau+9jTYDbMz5KKCfL4qleNxWRxBZHpleNJrtYAk8H/X/pf37r3TlR7lxVZubMYCpraKpFFS0s1KyzIXmUAl3LKblT9ASebe/de67yOcwu2Ya/xLmEesBqVTGLI6wEKV8ifqAC/UEm1+TyPfuvdJzZfbEM+Slw1XmJ6uKlIenkzE8OtwW1mJZIGtcXsFIJvew/Pv3Xup3ZG8+v8zRT0lXlWp85ShzQnHALK04a7Unk0lJFdQAytcWNuDb37r3QK7h35X7gw9MgzVdjZ6On+3qKSqJiesiiW6w1jxsApk4AKc2txa3v3XumHZ+896ZXbVZSz5Ktx1fjxKkGPllWeZqVWLQzQSJZpET6gmx/BHAJ917qiv5HT9obr7u3FXVmSyddg8PT1RmaaR0eIxxHSgjZSASW9JW39PwffuvdUWb/ANxVUu48/SeqWF8jVKGZY9TlJuJBM1ub8EfXj8c+/de6QstTUsqGaULqQF0BRiFT8PoZrDn+o/Pv3XuuJlRmIbQ0Y/Qyk2IIHqYqf6+/de64NIeAxAWPU6i/H14J59+6905YyovWQNG5SQsbgBSoJAF9JH+Hv3XujAdc1c2Pr2mVpIqia3jmgVzZiwLeZFBsLcAqRb+n19+690dDA/Iyv2Wkwqo6epkoqGVaQ0sshEs5jsDUazZDfk3Fr2/xv7r3RGew96tvDKVmY+38VTV1LVLgsJFDvIZGRWW1+SbW/wAPfuvdA9kaieWYSKGLyLdAP9Qo+nN7fm3+J9+691mw5pTW0z5WmlECO4lNNZXbWDpYLKbccX5Jt9Px7917p3xqyxZQ+OIGMySKgZWP7Wq6M9jYGxseT7917rrL1c0MiLFEsbLMUkljuWH5/SxP5/3oe/de6T2QBmUrqYp9WJvfUwtcg/n6e/de6GDrDa/3FbQB4JKhGmgLhQw8cesDWB9Da5J4vaw49+691sJ/DHp+pyVbQ5eOjCUOL8iRVfhASUNCGfSi24ICj8kG/PIt7r3V1O3MpV4wUkQjlEsCRhZ5B4YUEcQMZR2/2xBBNvfuvdD1s7Mru05iCpmgNZRYaqyHmXWDrpI2fxpoYC59PqKkm5F+AB7r3RXewO34NuUdRWNUROsIlepSUJpkkhLLo+oYkAahZgORwTwfde617vll8sMx2HujL7ewmSroKMTRUj+SQnXpYjRaPi3IJ/4pcn3XuitT5isoEx1HCk7TRjVWySEePzycXiL/AFBFjySb8/n37r3QSdoUsm6o8mYqZ53jiu6qpKIRHfXcGw5Fv95/BPv3XuiSPh5IauWmmaQMjSBF/SNS2LNY3/H9Tf8AHv3XulZS4QPikrArIwMsMkwJJZ2FokK/Xi173A59+691HpaWtp6mGal1eeT9kK3JlEYuWN+OL8WtcWuOCT7r3QybT25la8x1YilkLuEkUoLsGFvUqAXF24At/UE+/de6tC+OPWG4FSDKy4eprKShiQ+KMO5lSQKR4xJcDT/iL/Xn37r3Vw21qSXHUOMWOCalgWKBRTyaEe7IDIXW1xYkjgD6e/de6GKgkSUiOaCIJIQGkUFypa2lYiTdXIH1+n9Rbj37r3T7S4/JSaqiih8lLHMFjkaRElIuWK6I/wAAWNwAL/X37r3TLueizE6SCMKtRLGrmYxn1oihnik/BIDcEADn68+/de6AzdVDURMVajR3KBQ8iuWDOLyESX4+gIF7ccDk+/de6QWLqlpcu2QmZ5ahkpUZbmWQrG3jsF5sEUWIFrDn83PuvdHQ6/3jiKmijp2tTzFwrsFDSP4jdS6MOQR+Aw4/rbn3Xuhwqc3RQ0aGBYUikVbsJPP4wDpdmY/QmxIBJH05/Pv3Xuk9U1mMmiml1pVpp/bXQp1Mw9TlhYaRcgj8/n6D37r3QB73jxtQk6RRxGZklEpQRGIf2hpHPF73Xm349+690RndmKqo8k9bTRRGKBjH5kaGmmLsCQyLIV1fm3JP+Hv3Xuk7h9357EV0ccjSLFIVGp2tMzK1rtzYfjkjkWtxb37r3Q5Yrto0lPFJFWyVNQiEy08j3lkRGIdor8EXOkr+fr/T37r3QZ7q7hyOTnIo4ZIYEdQ8bA6n5LIFZSALi1hbj6fX37r3STr+wZEoFbxLJPJd1jKnyRsbsVl4At9Tcf7f37r3QQVu9pa+ocPFIEL3ceG6SODwqgcn6DnV/h7917pJbrqqfK0vppizmRCY7aigBBYaPwCPqOf949+691G2/tOjNGtVLRBppZy6IFKMoBuCE5/B/wBvx7917oQRWPi6NkpI2jVQrBUBjsV9LFrmxH9LD/Ye/de6GjrTsSnoanDxU2OkeucslbJNLJactJaNxGG4t9B9B/sffuvdHj23JNk6VK2qqnV2cTaDG2uNFHEa8f4cD8/1v7917qDvLJmFfIamWoRAHsykBOCqpGF+t/z/AE44Hv3XuikblydJVzyirpppWnZ1p47MqamayGRhxa/5P4FuBx7917qmf5edoTzbgm2ZQQyI0EstPUFWBDuPTpTQTyf8fp9TcD37r3QRdVY+sWSCnrqWWnkMcTnWioLPcppdvr/sLWJ/1vfuvdWQ7CxJho4DUReNZlANpFZSqALqkVeAB/sef8Rx7r3QnUNHJHVRgozRKQFYqujRe4KN/vXP+sPfuvdCjisLQS1tC04mWneZWVGLF0lBDAhF+l+ebj6X9+691bH0hjcXQ7TiqabyRtIpTRM5cFwpD2k+pHJ4vf37r3UvKU2HeXI01czPBKszK0yyLHC7fVVdTckn6c/4G5NvfuvdFlramhwG8qOpoZjFTTSCORkZtca6gLAMfUWHN/fuvdHMzWOo8ntCnoKVfu556GGpR5HVgHlXWyEL9LEfnm/v3XuiR74xuY/yvF1KPGQsqROASi+nSRf6EfS1uR7917ove1d71PX+4oqCtd0ilcpDKrFmRywNvExNl/q31ufr9R7917o8eI3zQ+PGzVmSx7+emSreTS5aJ2YEU0iqfqQLkX5/P49+690sJ+xcblKpKkS0MavalaSBUhj1pYIwiFrXuefqf6+/de6UlPkRUwyVkNZFVRqq+SNnVtKiwKhRYkm/H+t/r+/de6bMusAp5CZVXzrqiEeoAA2I1sw4N7fT6259+690FNY9HLUBZh++zKoNLGTGzKpGpivAvxf/AFuLW5917oO9+U1FRw0sjhvMBeOp+qoSrBVm1fUE8X+o4/rb37r3WDaWYp41NP4xGzQQF5Ws6XteSF1PIN7H6WIt7917o0+zqehyVMZY66KBkRirWYpK4QF4VS3B4H04/wBjb37r3Sc3TgVysVVPGaaQRh4jEVL2a2nUGUEAjm44/H9L+/de61y/5kfQEVNkZ92YbGpU1KmR64UsTBliVRIZmCcXNv8AbH+nv3XuqVQ8AAilgIcvrCDUjhNNwCBcfU/8UP19+6908Y/HRVRjTkvMRHGL6Rrv6BJpP+P+x5vb37r3Q1bU2nMJDEhp0nWI6jIyxBfSSxjk51Wt9L/n68c+690mZ6irwtfWRjXVU8xeLQZA60939RjH+FiQbD8/6/v3Xuluc4jYqlokmkenlV9Su8pby2Xlrf6/HP8AX37r3SExtSVz71ZWWoo4CYXYuyqkh4R5CB/Y/FxYc/4+/de6EfJ0VPUUjVqZKJQ0ZLwvIBIxA1INJ/L3On/WN+ffuvdJCixEFTWJSVUkscblZRVqAZo1cMVUJ9GJI/wt/vfuvdDds6hpcRQxZCaojFbPVCGlpxIJKhPWVEksV/SCv0P49+690Lm58ZS5SiovFPEZhT6mqUJ1MI1DvFYi4sTY8nk2A4Pv3XugjTJV22a85PERyO9KxVDIoILsAJJP6kr9QPfuvddZqLI5qmbIStVaq6X7mYuCNM/DSEAG9ufp9P8Abm3uvdKDa9JGZKKjr6lFincGNhKEYPHYMJALk8EW/P1/1/fuvdG72LsuNK2llp8gDDIYZVldmkjA1cllB+tvoT9eP6X9+691cB8fa2ClNNRxVyyrE0MKzPEEcjSdbaLH6X4HP9P9b3XurdeuczIMXSmGoVowksdiV9ekLZlX+t73I9+690t98M1btmZmVVd0SWzxpKU8QJLuG9Nz+Pz9ePfuvdFCrqza1XiXjXH1M9fS1zs9TShhG1yfIWXi39LLYfWx9+690josRR1UqHHyQ4yoZHjSeJogityUjqNd2ZlXj6fX/G9vde6Qu7uqcFuuiibJCakq8fOxpq5Y30/codQnjVCoOo35v/h/r+690UDcB3Xgq7KUNPga+qqqeSWkNRDMIY6ujdQiVaItzc25NiSQPqbH37r3WHpPs+g2juAR7ioqiCtjyDQA5ceOOGOa4SOWaUAC5A+tr3Hv3XujWbrr4t2YkV1C8NHUzVJRayiniajlp2cBLLEbWa9g3H1Fube/de6DOPDZmOiqcBkaqtocUFd6yqM8SwNBI3rVhMwub/T+v9T7917pf9V0vXexayhrXzS09RXyvQ42jqcnC1FNUyFvC9TFGSFZmsQTcL+Pr7917pf9hVkeZqTFkMxiIanwOooKhI6ulyim0ZjgJHD6eFAPItb8j37r3QdTdbVv3mNy+XwNVTbFjjjqpykIkp6XxH9uaT1ALYjnUQbfQcc+6906n5EfHzam4YNm4Zcm1dmqlaWsr6Wjklo9dhFLHdrqSTxYHn6A+/de6MHSdbbcgrWz+0aiGNcr4q6V4+aeXUhUidBwjcnURex+g9+690WjvLdnZMS5rGdcJJLV44CKT+HYOTMVssmm5aPxlRf/AFK3Nxzwbe/de6r3+/8Alpr1fwjsHX/HP4hb+5Vfb7rweHRbV9fHz4/6829+691//9Wv+bpHrHDYdspJJNV10cgajDRMKiOodfUkvpHpvzYf6w5Pv3XukQ+xMVk6WWjgq8kkDSEpB9vItKNY0SFLj8H+n5/qOffuvdMeX+OGGrMPKlTjMjJQkoGr5ImQBla4stub3/437917oLM98Xeu8VGtVmcfP9iFE6OZBGDq51Kjcj+nHv3Xuman6H60SnY48xCgl9LLLKoaOwuBdzc888/4c/j37r3Qedg4vYvWG2Jq/E1bVu4aiKogo6eBi8UMa3u0ig2JA5v/ALb37r3QBfGijd95V+eVoZa6tjnLO48cUSzOyugbn18kD/Dj8e/de6OzDUZGlyXgbMsfuIyI4OZI1GrlAW4tYAD/ABsObe/de6Su7M7S1tXVYaheWnZUh0y1JZTUOVBnDE2vckkfi3HHv3XugcqgyT6qtY43oahXNhq8qhjcG/4BJ+gv/r/Q+690kcrjvNXNmHYTGbV4kY6SWudCWNiFtwosL/UXv7917pNfdZmOqhrqeGSKFCytExZRDMh0rq0/2TwPfuvdOAwlTWh8pWyURonp2eSGOSFkiq2dv23Yepbgi4J/qbe/de6Brdkxhn8q/wDAYq8UbEnhv6KpHA4I/wBb+v19+690gaGOSWeardoHfRoKhgHIAsoYg/Ww/wBsPr+ffuvdLyk11DUjTU0kVOUKouosJSnpL6R/UH8/639R7917pXPRU9RNBHBTzsY9DO3IkUH13XTf/iP639+6909RqpyehCzGODyRyzn1I6DkX/rx9Bf+lhwPfuvdY8nFOy11dVKk9XLHFqTUCJIrXVi5FxwLAHj+nv3XugbyMcUFS09RTIdcrloZipAHNiE+v+P+x9+690iq2BZmV0EdmWfXEzFdARSylOPyBb/fX9+690HVao1jVGgUkG3BUWN15P8AT/kfv3Xum+2tP0IeeSLBhz9bjj/b+/de6zoiEtGg0MqBtbH6k83X6c82/H4/Pv3XupWMxTZKrp6WGIk1M8cWtBZQWazyMT9APyT+Le/de6eNy54YuSTA411jp8eGgMqArJJISBUAW/xuAeDYDnnn3Xujl/y6KDHVPdMeXyWqrpKCmlldNQaRWmGiR21EkkcgWBsPqPfuvdbJuz9z4GKlrYIasLTU1VaipqyYq8kAFwQvHIYkDgcf7b37r3Sf7U7Pp6LFCaCJZI0ikgmRJELBHYkorqbkcj/E+/de6r73r2DW7gNRBicbMHskFNGYJJVMrXLoeDe9zz+BYC/Pv3Xuk7tz4v8AefaMVRFtnZmfq/vYy61AilggV5X/AEprIFgfp/gOeffuvdDRtD+Rr3fv1KWbd8qYGmnfyyGbTJJpYlSrqPof8T9fr7917oxe2v8AhOdsN6gVm69656qhZ1lajoIkiWy2Rl1vyRfkk3+vv3XujndMfySeoOnc5Tbh2xtupyeVp4vHDX55YqzRIeTLGkl1B+g+l/8AWH1917oeu1vgQ2awEmNztIs2Mkj0z45YY1UlAdDB0X0xkcWBFzx7917qr3fX8qbp6aasrG26aVyS7GmDoAQSWZtN+SLAf4D37r3RKu1P5eXXuDp/4ViqjLUktakqwSAq0UUkRLqhWQi1wf68/wCvc+/de6IXu3+X72IlPU123aulyUEbsIKVxKtQ4Bt+lRbVx/iPfuvdFsi6X3/gsbu7AbuwOSpoqOiq6vHSsrmIVVH63iFweGW1vyf9f6+690GXTXQ29u8Oxdr9fbQw+SrcjuPKUuOSVKSZoaZZ5RDNPMwWyhRdnJsCB7917r6G/wANvjrt34x9G7J6dxJ/e29jteayKhEfJ5qsp1krJiw5OmQsq2J4sffuvdGbydVDFTEQI8BZWM0wZTBEq/lmFiTbm1/yePfuvdFeyE8VRlKmugqkFNA7xosr+LWyWdpYvybm45J/4g+6902Gqgqa5pI6AHwBJIpl0eMkcurWFj+fx/vXv3Xus25dyxtjIKSkl/3KRM006CUGOGjcav8AKFH6rA8Ac/T37r3QN1O9wKuNY6N8hXQho45dKrDTm11mKyHg8nT/AIe/de6x1OSymebS87KSU0FL3ZyoDLMy8mMAG5uCPp/gPde6S+acw08sMsf3UykqiRsAFlA0rOL82uPofr9f8PfuvdBDubdE2GpqU4+CX7qKdRVPToZUXixMrMdPB+tgQPoLX9+690DGZ3Bi6uZa6WpWlfWQIqImSbyhrzHSFGot/UkgH8e/de6SmUpafKSV5pXrKVMh4XjkyfijkWyhJZGBY2FxeygGxH59+690F9Zi8lNVGjFXJJTU7SrrSQL5o0J/dAe91tccXFv8effuvdF23dmXpWylRIYljp3+3pCrFV0xgElYxyPVfn635+lvfuvdFp39XQbnxMC1bvLLG8sao6mQG68GMMNYFrXN/rcX9+690TitwCYLc6yV2NSvpGicqhmZYG/tqs+k3BBuByD9PfuvdHI+Le84Is3WYyaajFJVBl/hj1AVY11elY2c3IH59QPv3XurVumayhpc2aXOYoV9BXVQQR1VIJKCmp29MckTc2BPpbm97n68+/de6N9ncV1rFFTis2bjysssMNHPHEqoDB6iAL6gqg6l/J+p/Hv3XukxV7X2dt3LxZ3bsEdHkqV0qIikskVI8OlZH0yOSpa1+Oebj8n37r3RxF7IfcWwKSnUPSyyx+GsnRFbzRG9iOSRf8WPP+t9Pde6ra7fORx9VVyTS1YxiCRYx+liWlYvKiAgXP0v9f8Abkn3XuiF7olytX5I4hkpKSoc+HzRvHFGosQyuy2b6XJBt/iT7917pvwG5IaCeCjd0E0Uir4XOocG2oG5+v1P1/qPfuvdGOpf4hl6elyKNFGfTA0cY0koWJV2Cn/G4/3w9+691F3Tg8xW0YSOjNVVxoJZXhiuUjQkgSlbCwWxJ+v0v9PfuvdIPAZcJUGCsjgEsQ8DyxhkJ0HQqhCbfpFjYDn6/wBPfuvdCpT7crJoPv6KObxx6ZJHZn9Su3CqQQW4+n0IPIFx7917pU0eKqKaOrq0HmlSmcCQgmSVmF1jup9RHP1ub3v7917opPZm+a/b1SIZIXTXdZKVpNIYs/pZkN7G5vcc3P8ArD37r3Sv6wwddvVYq6cOah2pzFHGy/tmQFQHAFgfSCDYnn/Y+/de6Nfnupc7X7NhSgC0Nen+UEmRryaIywZOSOCbG31N7j37r3QTbE6n7Lgq5o6mYR0dSXaqka+iFIwSoJP+q4JP1HNj+PfuvdOFb8ct25epqDW5VXjqpxJTTNUvJCgKgSRhSSb202H45+lufde6dqT4lbUoqAR5fP5Nqwu7VFNSFyshVNSgRk8G7fUEHg882HuvdKzD9D7BwtBU0eMpJauuhilaGarjMhnlKkSQSM5Okte4C2tcH/H37r3SAzfStRFqWgwcMFGaeKeSCKi0ASBrMhkQEHkE/wCP0P8Ah7r3QPbr6PyjUpfH7fpWkkaRppjSaXjRowwYuguAGvYDjgCxtb37r3RYt6dP1OOSKpSgnXKRUxZ6d4vA08SkhpCBcKOLjjkWtY3v7r3QFQbqlwdVPjs6tQ9EYJ1WaF7VNLNECyoBYaeb8fUi1zexPuvdCP8AFHYW2e3+wDiMzTtkMXTTzZqvoJWlLvQ05GpphCv6GIOvQRcXsCQbe691tC/HDeku3+oN9ZdMKmP2bsSkqcfQ42lxzU1JR09BTy1ENPijdnkEtOVkLlfq3JPBPuvdaS/yW7rzXZXce/twYurr8djspuHKikjmr5pKhKQzhaZXY2P6EX0WAH0IsPfuvdBx1muUbccdYuYqsVU4yH7uPIMaqaLVTuGghmjiV9aSSaQwIKlgusFbj37r3W1B/Ks/md9fbg7Fg6B7R/hFXmqhaJKfM/cU4pa+tijShjihq6tB55I41jRk5KhRYEWI917rb3xtTgMdQU8lPpjgaD9l0iIDRykuANPAXUSQv0H0/Hv3XukZvOu27n8bVYesZKhMjTTUNRBMpeKWnq1EEylGNrFLrb+lgPoB7917rQJ/mtbV7Y+IfyPrcVtfINjNl5KvqNw7TmWGUvk6aqq2njoasVkzwyx07tJGnoUhFAJNgffuvdFg6p+b38ayFBQdp0/2SpMgkzeLpmgoZAW1LJWUjltIVbAeIjixIBJ9+691aDtrdW1uxKRX2RuLb2ZpljiqEiTJUqVbSEaWpoaSYq6k88ck3vbm5917oZtu9X5WF6TLZ043E0k4bXSU6xiQxPJ+2rK3GpgFDN9frbgm/uvdGS6+2P1vR5qGppsSaivqXIvUxh6anmawlK6iWtxfm4H4/AHuvdWAbL6/3FPEZ8RBSR451gjjSnDxyHWCtmmve3HIDW/2N/fuvdGZwXWtfS4R1nWmDzU4aqikddRUkkEqxIsP1A/UXvwffuvdMMmI2vhhU1e4qyjpqClULUo8yyM8qNdndZuB6fxf6cmx49+690F2+vkL8Zet8ecjk924ekkdXPhWaN2eIrYIYqc67kD8+/de6qb+R/8ANV+P+2xr23lMhko6RpKcY/G1EKmQugZXnlX1BfwApBA4PNz7917qtLsL+cxVy4Okxey9sRUstLXNUQVc0rVEgu91jZ5NRBPFze/0ufp7917quTur54909xTw5Gry02Plj81OyUbyqBEzsYQrG2rSfqT9DxcAEH3XuixYjf26sxX5KpzO88ktWlI7wRVM8vjr6pro9O4JNmYgW08kfkC/v3Xurqvjfslt99I4fKVEsuJyNRSCBta+OSZ4GaVq7yJZvwVBvyAPqOffuvdJHfXW2Mxf3NBNjGkydQ0si19IjSt4y2tah5mJJJW1/qb3vb37r3QC1XUfkgrZ2p54gscTU9Z5NMpkltEkkAY6v1DSwJsDc/09+690iKHBb3xMjw0tRUPUxTyrHI8kyg+AeNULEAkLoACsSLi4Fzf37r3Q7dbdmbwxFcqZ3KVkvilWaShjeSSJgQFlqSBw7f0v9BYDge/de6tr6Y7fxO5NvSVCzmOkjMdJL5RZo4gDDLKkbWswIuSvI+vNz7917owuFzlNkHqaKd4ZhDQmGBpQ0yEGFRHKpvcFhdvSQLmx44PuvdNFd11tzKKkdXNS0oeQsnlaIyuWiDsyItw62stnva3PNz7917oN851NtXE0mWradKTKST0s5jpzbRFLp9FgCEZzwyxkWItz+PfuvdEEzPSGJ3IGFRijBkpauXxrTIsTpHNwxdxcXI9RFgRyL3F/fuvdBJvf4l7vwc9FLhNwg03iU08cjhDHIhEhEmlifTyPrcix/Pv3XugX3Vt/szZiU0OXoY89jJJ2FUseqri8CsXkKrYmxufrbm9jYe/de6SNHhoaZazcO2r0kUiPLNjZAxngd7loY4lNxbn+v+Fvz7r3Qzdd91VAp4IJ4IRNSA0jBnDFY43PDLIODwL8XJuCePfuvdHi687Eg3CXpq5qWJKmGksGlCxGniW8mjR/bvb0/Q25Hv3XuhJ3Dt7F10cVDGI6xKhWdJowZH0SKZGGh76bMSCfx+OLW917oiHZew6nbOdosnTeWGmiq5WeWM2iCeTkSiPk8D883/1vfuvdKTbu8Gy7N4p4RNFGP2UkVDKUAV3BTngDkfg2I/J9+690sZp4c/j6iklUJWwFZKV5mXTo8YLtIDfkX0i4N/rc/X37r3QNZHb7DLUTUgY1clTEk7rqSNYkAUyhUsDYfXj/AIn37r3Qg1u5qLbU/wDBKauLyVcUYmjmHidXkhAursb2I5NuD+ffuvdWh/H2gxlP1nDNEiTyNE8kiRctrcM7zkDgWZjbj+n5+vuvdDz0tj3Wrm8qoZElnqkVtL6fO5IJN7ElQDY/Q/09+690fPpOpd9xPDJGgCyaRrJIsfUf625PHPH4Pv3Xuj6V9IJKakd0TQrw6Codl9HF+OL3H5+vP5+vuvdL7BwaaEtKwBVmL6bhmCgk6bHj/G31JuffuvdeevhxkhZQGMkeoAkan1v6vIw+nJsLfWw9+690qsfOKuMTJJqVwo0Mt2Vx6Rf/AA44/wCJ/PuvdLugglRFlVgrcB1C2PAIuPwPz/vh7917pYU80booOqxsAS1iCG9TFT/X/be/de6kCNW4Or1Ei6qD6R9efwObkjn+nv3XuuEg0vqU6iLDngqlrAEfT6fn8/W3v3Xum6qqYIle7jhdaBDclh/Z4P1v9P8AD/XPv3XukLXyGpcsy6RfU1yeLiyjn8/8aA9+690m52EDIsaGR21Ar9Qo/wBUW/x/wPv3Xuuo3AKiUhTyCAbkf1t/Q+/de6Lh8rNzjbPU+4slZRHHQVV2OkaB4iun1G5P+93IHPI917rTL7UmfObjyORjrQDNVVUyLIbMXkkMgIU/S5twOP8AiPde6DzAbMrcsKnUEM9PqleRj43dStyqm30N/wDkXPv3XulrR7RFaVpPs05heIspJHmtpSw+nH1U/jn6k8e691nh2vU42pRVuKwahIEQaQEcOC0ZNgb83+p/Pv3Xun6taqKrQVCN4pbyOI2CyOyLZgwfgD6WA/2Hv3XupGNScQSfbgyOX0FBGxCjgJqZhzpH+P1/Hv3XusdNHOK8NWM7GnjkbTJcJ5Pqq3JFyALW/wBh9Pp7r3T9ka5I6BQ7OhkQmJ0jJu7Ak3IH0vYC/wDvNvfuvdM+NpBkSSt4kjRIixt65PqNK/W5/wAPfuvdTZMOqtJGih9H9oc35sSxP+8e/de64YPEy0tSv7byqZCnNhpW99QA/HP1t9Ob+/de6EcUx+yaOeSGnpYKjXqkIUyCRyqozA3AFha//E+/de6SzxKKkwII2iRmLSA+hiTfUXXn+g5/3j37r3Utpp6efx6YRSzRr4kRtKagLekn+p+v+x9+6908Hb3gjhSrjjSoro9aJH+gpIxPr/xsSTf37r3S0pMThsFAsZqH8yCFisVmTRMwLqTzzfj/AFv9v7917p2r6Gh3AsMEVdDReCNZGpJ5NUdZIPUscRjNyxHJBIA5H59+690FtLSVSbkd6eYRtRsytDTuoaCO+l5o1W97D6gkn8gW+vuvdFK7/wC28/kd3/3d27VzrDhkEM8si+eKRozqZkha6kH8fSxtx7917qDgdzbdhXHplIJFmmjQVlU1NIvklblmMgGmwJP4Ate3v3Xuhk25NHQTOZGarxOQfVD5ABCE/sMAtr3+v+8W/r7r3QuYfAYJ6etzFZJ4VjglaAxyKgWVCDFGY76nDk24Xjg3t7917pUQVtLXUkdPDLHBFHMiOAzGUAgadVuf62+nv3XunzDYeppcr5UjaeCN2eleeNnVHa12VPrY/X/C178+/de6Zd45CauroqarpZZaiAeCFkWRmdy1lWO6AhT/ALx/tvfuvdJabE1MVcoyVNLSgQgSoiOoRyBoXyKeP8Qfr/hb37r3T3SVORqKpUlq6hoFiNPHPLO05hg+hg0MeRb6AgkX4Pv3XuoI3HUbeqZMd56p8bWT63pYgQLo3MjC91YD6XJsL3HHv3Xuhaw1XSyTw5LGykwNFHLNAkwYq8bceRh9CbXsBwfz7917oy/XW+pZVmp6umhqIFfTFT6mDadVm1EMLhf8LW9+690gvlDt7Its2q3LgoZqd6VPPpisCacAFwoYkn8W9+690STY0Wc7R21lqCCjOOy1DHKBVNJHBLWhPQ5iY3IAA5BJB+nHv3XuqxO59ldibI3NW1OJR8/hpqhos3S0Lz+eBzJr0zQLxe44YKb/AI/x917oUvjz8uqzrPcKY+ozGSjxwkollpa7zoYoEf8AegkViTZLG9xe35Pv3XurEtwfP3bNDnaZNsmCD+ILAYsmkvkiqWK6qmKrcC4XUQFv+b/4+/de6LX3n8xc52TtuXbkazK0NczCpRBN4zrshQk3KWAP0B+t/wDH3Xuln8Ve+26iy65XOYs12MydHerrJqQOVkA9MmpTdNXN+Tb/AHr3XurC8t8s9vZSgOc2nQ5LFVx0Q08s0EclHKCAVVHAubsf6f4/63uvdARvn5QdxSQZSiyuHylbTz0Nannp5vCskUlKyh11/QFT9ObEW/Hv3Xutaf8AiMuT7oyORlieOrqNyVEwV2LSQSLWElZSPpbgk/n8D37r3V/O3/khVw9fYbAVE0Uma27jIZok11TSVsIRUCz/AO62FxwLgnj6W5917rL8dfn7FTdsNtzetHHWZavgkoqVaWeWjdSsoRaGrjnjBRlW2g6WDcnUbED3XuricL8s9jJjxDlaqbbeQpKYvLTTmCVK6juAwhmaxIIJU/XkH/X9+690GHf3aMmd2rhcxslMZDiavyK9bjqCAVkzuNQnMkJLFfSBKTYAD/EW917ojLdjbx3PEtTU7poIsHE5P3K1bx1EdTTPoIZDYjUeBZv9a/I9+690avZW6sNXbdoTmcpWZapW6rSpAkwSTQpjctFZzfnUxa6/1P19+6913jd6YfF5ugkrKmtWgyUtRFShKnXPDKPQ6IT6irCwPkcAW4P9fde6Jz/ML7QwvVexaur29S0lLkd0AwmolWEV8muMDVK6XB4vZlNj+Rf37r3Wrll6xclmHrahvLHLXyVNSjhTYySmSRpFtbkn08G54FvfuvdTc3V4WsMS0elamGRw8yU6USSUrRqUp3pgOZA1yXubggfj37r3SVEbxBiYHEbuXUqeFBAHII/w5/3j37r3XOxlkIL2URAelGY8E/Wx5Pv3XunXFUcstTC8PmYK4LEwsqqotyXN1uTx/r/1Hv3XujMbYposGkctfLUxyVEPki8bsGiVv7MoXg8g/wBOCOffuvdJnduXSfStHXGUNcSaEZXlDMQyMDe4AAP9L3449+690EwhrHlJ/djZtbFJLiE6iBwlgR/sDb+nv3XuoTRVUVpNLKVQ3L8hXLG5jB+n9Re/P9fp7917rni8rJSzB3jpaxBHJGY6yMPEHceqW5PLDgrwLf4/j3Xults6aCeumpcrURw0rp5I5Arq8bsdMcYNmAU2IBC2vfgfU+69065GhhE7hYYyyyFWBGtwB9HkC25tY8X4/wAeB7r3Ualw8dTqWSkZ5JJF8Z9PMLcIy2FrXDDm5v8An37r3R9/jJ1dkdz19JEtJAjQPTrCBHZQGddWs/1Kgf4D37r3W0L8euuKXZu08fTClWOrkpFd4YCjh5GGp7qAg5JPGq/9fx7917obsvHCzIIaY00oQoWcSmLXGlyug+kG1vpf/XP4917oOoN/tsmsylafuXjqsc0LJROkWp/u1qEhllkDDSxgCMoAJRmAIJBHuvdUmfLT5C19NUy7YxkkxrJnmDwipu0AqJHTWqIQTYLwT+bi3Fz7r3VfG3Nutlcg2YyLSVYEz1Do0eqSScJ5GaS/LHgCwYf09+690qctTU32/mqSkS1mgwwzIyuoVdV+T6eQRpufpe/Pv3XugczSyRYWvqKStUJK0qTJCdJ8KnSFH+uQRf6H6W45917onuaijqMnUsHak8cinU2okseSdRB/Gnj/AG1h7917qfj6ioSKSCOqBp5URZIViszNxoaIvc34/px9fzx7r3TpiKcz1qGmDLKiteEFtSMDYXeS/J/NgPrYWt7917o6vWe0K2pejNxEZzHIgsylShDMACtiTf8Ax9+691eF0T19lsHt2nyC0lQZKilpaidV8mmRQtooyhNgxA4HH5vYe/de6ME8+cMiNJQEGnDMyldan6WUKPwBYX/1/wDYe690sKKvqywaKnFO+mKRw8IYSBkCOhVgf9Te45/wH09+690LG1K2pClHghd2b6KqxgJp4hsfyo51AX/23v3XulnXUwq6J0hp0WaIIEYHyCIEku/Nif6c3NweQOPfuvdBXvjE0VLjnpfskrKioVZVrb6WRipQ+Qn8X44A455/PuvdE83HjMliJ2eLHvPBJL5YjDKFJjK6S5KjVyRYrcc/4H37r3U3E7ozGOlpZI6GaZqdfVC50+RUF418BAHFzyTcjgn6D37r3Q9Yje9XULQPko6kwmSNq6CmVAixMLCKJQGA/wB45B/p7917p7TJFpa37UzRQTsxgjdHaVIytliYCyg2tc2+v0sPp7r3SNyFbIZWhllu97rGihhqH9iT/ajz/sLcfk+690HW7drYLNR0tGkH3Tuwnn8yIPt6i5JMY4GqwFjpuL/4e/de6DDN7TTHuTLTaVljEalxqZxGSWkJIPP4Hv3Xug4ytCv3MUdNDJK8Ui60jQIODrjk1gah9eQBzzf37r3WeWTxyPNk8PFMZHRqeJY9Ls6LpLxhCDqBsSSOf6W9+690lcnh66ohavlpXVZLRU7op8ZJBKxBWvY/1N/rf6H37r3Sdodm5nMSM0UEKUyR+RdKlpyrGzAhbfUj/XvexHv3Xuo67OqlEsUmNk1o7orOhLlSdPkFv8f6/Q/4X9+690LO3+vcrT0sZWiF/EGYykmwYaT4gfzb/bH/AGHv3XuktvHaMtIyaoJftmF3CWZ/IzcyAf1FrgDj+vv3Xulz1btDFx1q19WUaKBEYGQGNl0i4IP9QeD/AI2J9+690dDbG78Xo+0SYU8quY44xoMbKo0+S/1sQB9T/Qj37r3SX39nqOFREqKyzOwkX0FkduFkA+n+Jvf8c+/de6r2+TO/DsvZeVyEFasVf9rK1KyELOHIOiMlbAAfjj8fg+/de616TnspvTe01fkamSZqyvY1EgLSSm8nqfm3P5v/ALD37r3R2+tMRJRVuirkneC6fbSVCEyMqgOACeRYfXn/AB/NvfuvdH62csUUFGnl8rSaNAJGkI5tyTwP9b37r3Rg8O2NRYaWogiqHLF0VS2iNwt7hze44P14H+8e/de6ETF0eAqczjY8jJVUUDGOVnoSWYvfVCtvow40/Xn62/Hv3XurKNi12MxGy4IZomhpliA8kaBZHZxdGdf8BySPz7917pK57cOPQ66uSRKIsUjMnrDLp5Yn8D+h9+690TDt3MUuSlKYWpEFR5L0vjbxyqY2urkn8N+Df6/QH37r3Q4fHjeudzFEdv5esmeogiZEaYnyFUBAIc8/gf4H37r3Qmdj7cyZofuS6mEqT6ks3kC30lrX54v+f6H37r3VeXYOP+2qDVSQR+enkkYSKpldtLBzqe9xYngX/H+Hv3Xuhx6Y3JhN44+LEVdNC2QRTomUAXlRPQBI4/VwSB/W/wDsPde6ELfew8pg1hkjgaBaqOKeB28gX6XErKvIYH+p/wCKe/de6RSbm3Pg6Vo1MrRxhJHlbgyEMR6VH4H5v/t/fuvdLOi7LllFG1ZI3gJUKJQSouln8iDj8Aj829+6907V26MbPHHLAEjqVcytKkqqpWQFgrRn/C1rcfm30t7r3Saz1ZHmtu1XjmiklaNtMRALRMt+Htwb3uL/AJ9+690Cu389W0WRaA05jFSUiLMhWzQx2dirGxvwAR+PfuvdG62XnjQYgSVFRTzM/CRxlVVDIt+dPPF+T9eB/sfde6GbYmNfM0E7yxrJ9885W/ELR/VDr+oNrk3FybfS1z7r3RSfkx0fis3iq8yUrNT1kVRDMZE1RpDIngUvwSt7/gm5HH+HuvdaiPe/VWR657HzWDSnKUzV1S9EQGAamDlkETSEA8j/AFuf9a/uvddbJ2pHPNSff08n6oWlZiik6hqVlA/pyT/vNiffuvdGCyO2KBKaGbFRyM2mRSyMyjVFH+tmPNrfi3+39+690Vrd7yYqpqIreWZVBaxBVGcFybj6/W5JuT+SPqfde6S9LuaqekWBpnaSNLqNIFnb6WB/2P0sL/09+691Gwlfkoq6eWllYqwHnSRvSDMTwob8/XkEW9+690JrVVPOtMlT5Ip2jCi+jQCP82xubm1uL/jm/wDT3XuldtXFw1jVkMuQioqmGHXTzVEgAkYBiQrW4J9NgD9fr/T37r3TxtDKPiK+shqaGmqTVRmmikrHLSQT6iEqKdvxwTYHg/X68+/de6MZtfM4xNdJkaSD/KfEYX4RZCzf1vfm1zbn6+/de6UGX2PjckqvjwSZCQY0ClY5JG8hAFwQALm5/H449+690G+ewGa225glWQJCqmGnuZToexuFPBuulhYEEG/9ffuvdJOr/h8FKuWWZlrYK2KJqeRT6EeztIqj6Wta1uePfuvdGC6x7Rppapo6uZcegMQgBjLIY/8ANkAcfkA3P/G/fuvdWZdB9lUqTw04gLJrQR1DOVSX66m/NyR9APpwQffuvdXG9V7mSsoaWaCSZfG6Rqn0JaXgsG/xNhYA3sL+/de6OjjWnyW3jTtCk0pjmJjdQrPHpBLc8k/4D6n+nv3Xuikbu2LkppNwUlJV1OHyNbF5KWSiCwwJpcsikEXDHnUAOf8AeffuvdAtT7sr5K2ixOR2vOcvt9Fp8lXUxhpKDIqpKeepkew8hUAsx5/2/v3XumjdW/8AdeZoKnA7Q2vUTkV0dGlXEhqqiKLQWmqHpY7MFXgK4cAk8HgW917oLdpUnY9FueqTcewMpWVkTwU0VSaWWKOox1XfTNqlD6mQr6lLELb6kfT3Xuh77J+KMO5Ou63MVW26XJ5yupTXx2nSHJRk8mMCnUspVbaQqnkDgE+/de6rY291H3Dh9xfw2lSuoadUkp8RicrlK6CSahNQkk1bBTzIkYeMqVCsASDe/wCPfuvdHl3V0tnaLA0OZ3Rm3lfKpS4/+H0ywPUUNLKgkaVqjlQ1zbUDc8c3APv3Xukhl+h9vbmgozis1isbNi6YRAZSokSWqqk1a6pAhYmS1gLWsRf8i3uvdARTbG3TsXMfxqtzNRvPFY2oEVcIat2kx1OZSF+xhkYs7i9mP5AHHv3XujH5PdXZ299pNtHa23cnJgXSNK0QzkVVTROf3EdX1Xe3OlQxFvp9PfuvdAjk/h9jc5mZdxVO5c7tjI0kUUq0tdQwUsbMi63pmmp3iJCn9TFb/wBOSQPde6zbf312PsuFsVTV+TzWMwUlZB/EsYlR58hBCQqCoWqURKpB06o5G4HIH1PuvdCz1Z3jQ1+544sfh3op5o6mTIRPWQVVXWvC+ipnq4TbxBSbLqRSbGwIAJ917owf+lP16vtqe/8AF/PbTHp8X2/i0/T625t9NXv3Xuv/1iP7q+QO7chTyY6bq5aWo8Y5TGtDDpuQZRrUEE/7VY/Qf1B917oH13/3XLSzS/3PFPj45Hem8MCXAJJUDTY8gc8E/wCw9+6907UfZHc+5ce9BX4t4Kenhm8VOyim1yKhMKCRns+u9l9Itb/Yn3Xugj3hP2vm4F/vBTQ42GFFCNLVLKrJ49PikiQ2+o/23Nib3917ou+9qHsyhxcMtNTs1JLIUi+xmf0m1gXQfUc/63+8n37r3RZ98VG5cNiqd9z0UsAqzUGGWdC88SKCJGQn6XuP9h+Cfr7r3QfdU91YvYldAmVE0tHHWmWpcRhpHQyaRYf14H9Sfr9PfuvdWG47dGB3hSwbh2pkKaalnhWRrGNqmnQMC6vCLE8Ai/N+D/Q+/de6R+9p6aeobJQy/c1SSJEgijKpC0ahhLLCBbUCeCB9Lf09+690D9bnKylqlOQNvNLoUyjTGFbkB1+l/oQP9tb37r3XddXmclPv4FH19YuUVFuyoxBt/jb6D37r3TxtSMZxslRQ1mPjRIoREa2QL9zI3qAUXJ4seLA/Q/m5917pn3pj6nCUMBopaaZPJG8zJdIC365qRAAHDLqH1H1PHB9+690XndEk0qPUVsYgEQbxQpfTqubEqSOSObnkm9739+690xbdxU9eEkSUCVGeUxsyhCi/ThrH8cf7D37r3RlNlvR/ZVslVT46StpKN46GCuheRaiolXSy05jFtaizerj37r3XQgqaeqStiBaVoUhkjgcL45nXQytFzwv+w/2/Hv3Xuuf8OEgD1tDMlZBrBQr63jlY2DFAbhhyf959+691xyuPp6SanqpUDRtRiMKnLgFiumRR9dP4/p9bf1917pA1OHwdVNNU5WeX7YLeKZY7sGvZFv8A42t/t/fuvdApnaJI53NOP27sI5WAu8Y4UEC1vfuvdBll1/cU6lK+I3uLHV/tA9+690xQRAElmeM31H62I/w/oP6D8+/de6kASF1bSUW5s4uW0Ekmxv8A0P8At7e/de6Xey6qGkr6yZwzxxUVQYyFNkmkSyHn/H+nv3Xug3yaySTVB5klMjO0h4ZlJOoEr/xP+39+690db4GvU03ZNfNTo94cZKG8IIZiUuutQeebfQf7Ye/de6uewu5sjuLTQYfFV1bmGdYDBSU00zNLIQikJGOObfng8+/de6O5sn4Fd09pU2LbOQvtrFVKRM/3KStUTiZrljCDdCAb2P8Ah+CB7917q0bpX+Wd1Z11Dj63N0A3RXRaJJJ8nAHjSZQXkZFbg/7Tf6n37r3R/sBsrZ22aQUmF27REwaGpoqWjSIXUWVXVFFv6fjm9vfuvdCBQbYz2TVVlo4MXTyt+kqfLGl7AhWtb8fTn37r3S7h2tjsdSqPEtRUxCQyGSPUXuC15Lf2bjgD6n/Ye/de6TdTXPQR6JoZXDEOqRot1dgFQBP6XNwP6+/de6i023q3cSmXLKsVCYijrKPUBf0BlH1t9R/vh7917otPbfRE4MtVhpRNSSoz1EUELN41tqtL+Sp/I/rfn37r3VYncPXtM9ZJSVWNp6lplaAVgiHkp7qAPBYGzLewP1+nPA9+690Wav2rPtiKngp6CaqWFwkdVPEgLSFidLkC/wBDYk/kfX37r3RbO/8AqKj3HtvITQ4mKmytRBNJTyoNEdQ7xX0NpFnCkm4Fyf8AYD37r3Ri/wCVN8cabZ2O3R2FuHEUP8QoCcfiJ2xqUreeWIu88BlUMNJ9OpbG4Jvz7917q5rHUhxNC1bUVUlXPUiaWOGW0ceuS/iQE8lQfzwePx7917oPd79iUuBwDwV0UIr5Y380FM5aKFVYlSGPJ1A3IP8AUi3Hv3Xui20ebTPVc8sbQxoUgd0qB4kRTdgsK3+vF/ob8/63v3XuoG4925DD0iQwxxGSW6VUq6fDDCw9LIFIsxBAsb8+/de6CyHPyUMdZV1JlgrKqRWSWSQVQ+3VQqxn621cm1vyLe/de6T9VlpqXIFjkGJqkCU6hQB+8isdZ/1zbm/PF/fuvdRafdGdonkp6iRYJI2BinEkfqp2P7khUH6hfoCDzyP8fde6y5XNzhadbPLBNJ5J6wgBpUVdSRoykarn6kW54vx7917oHN2ZjCVuQk8tRXLGIljNOjiCGeoBDSReNhdSoP0vz9PyL+690kayPa+Qwwji8pr4KphBEqC6luQJJE9RLG9yDYm4P0Hv3XugryNRPHWxQaYYfGZHJ8jTtTqi6XDCRSDdbEj8E/4XHuvdMpgStkjelr2q2lWWCOKmV5J4l0l2DJ9Rf8/j/WsQfde6Lrvejqa6LIolCsiUzSRsqqgZZAgJmZiLE8m/PHIt/T3XuiyZ+YYaShjgpgsaQvHXGVRN5JJ+A9PbgaSfzfn/AFx7917oLa7EUucw+Ux0lPHFUnVU09VUKosVcrHGj8cyW+n0BJ9+690XujydRtfMSUyGegrKeoRWsGjljCPdyrqRcfU8H6WP19+691cH8e/knhpcVR4SfKrPIkEMhWaNBVNUKughapx/hexP+39+690eree9Nu43FYzcGdz1qOWmWqs0qoIBFAHaNizWIsBc25+nHv3Xuimby+evUWEWenNU+alxyzLTChssKTk+MGUsdJIt+Sbc2Pv3XuhY+KHy5xfeVdX4GmZZaqmd0pcdFVa6iRPpG8saEFwLm1uALD+vv3XujO9oYeszyU5zMXjSlialQ6FghDRjV4yIhyefq1uf9Y2917oDsniYpdtVWKyOMpaqGCBYcZI8DR1EbOdRjU6tBGkkrcXN7f4e/de6r17ETGddbvjoax5lkycUX2YSIJIJmIYQOsnHHPIA/wBvf37r3R0OppDnKCkpfsmljq4YQ0o1O6aLXvp02sABxewtze/v3Xuh1j2nU00ORrKKOrpHFNUQ0wN5VnDqIXMgkBFjyOLcf439+690Qre8ddgN8Q08lF4knlZV0sIQ0Xk0HSz8E3v6vre9/fuvdHB61xZqoIYp3V6eVBKI6p01SNGFJiug50g3H4N/oeffuvdDzQbAWM1GR0OFLiSOBoQ0brYKoKKAF4/w5BJsOAfde6ps+Um4cdhe05sdPoLfd6fGvik8dqgkoLjk/Ucngcc2t7917owfRe6WMdNPjk8kbpG6xrChKkKI2kneAKVVWUkfn+vBt7917qxXbO6aeuxKCsC2V3QQkBiZPEF1qvB0k3IHAP1t7917qHQZKmxtTl6OUPS01aHi0zSvpdmfX+xqNxzc2BAv9Bb37r3Stx+1MZItJV0+WkrJIbTxRLNKNE8x0lJVVuQthfUDwOPr7917pZ4zamO+8nr6uuiqJGQF4iHN5wpB5k4/x4v/ALYce691Glx9Hiyi0VHDV1QmLIJ1LQEVHIeZkIuq3HP1P9be/de6j5vcMWJgSino9M72j8g8LwPqbUNS2NhcnTwARY2JPv3Xui+bi7Dx2OyQilqKeogkmjWWFohC9NJcI3lKgAgkAgEEEckE3t7r3RZtwbs27nNxZQSUsSuJjF92VDxzUguTFHpblw30H4AFuRYe690SrvbrrGTwVGYpqQ06zpNJHMFZDqEWsyuFIBDKVBJH1uBb37r3U/4F/wB2Np5Lem4a6mnqq2npKejycEuuN5sfPHK08NPUo6mOSZ0hRP7JVrkcE+/de62MfjT2dsvs7rfcXUeLVKHI5jb9ccrpraWeH7WaMU8tRLPq1hVh0KoKI1wQHABJ917rVU+VXxq626v7g3/jE3DJkMnjslUVE+PpMbT0lFNaXxuYFpGdFZ7GR1Eh5JIAvYe690VDdtfttds5XE7Hq9uUmZrKCnpxkBVRU9cqztH56R1eQzKwCSFpGVQCBdgukD3Xukh1htPJdN7r2z2nmJ6iWq2juSkrsdDhh6IsijCemkSuqzaa6gq/jABAJBsQffuvdfRH+Iny0w/dvxV677Dr6lIMjV4+LCZGKOSNFGRoXEfnTUwEauBfS6gi9r8An3Xul/jO18RlMhPSwz1k7oSVcUvkDHXcuHuQEW9mINrcg39+691Tl/Pz6k212F8X8Z2jTnzZnYeRgZqh4lp556DIotPJBFO59S61uqkkEAEi9z7917rSKfISUjTUsYSRXDpIGOrQyudRDH6X+ptYfXm/v3XuhB2JvXH7SlFY82Yiy1KVnoqjG10lMtO7afGbRkAkEBjqBNuL2sB7r3VreyP5k9A23Nsbb3ljqvN0OHeCKTKvVNR5aCiVAKlJqmmRxUOZNbhpRcXCg2AA917qxXrv57fFunp6evjzmXonSBJWp8k9HM5qXQHxLKsoP+seLfkX49+690PMH837pTaGIc4bOvULAypFTM8ccyyoNMWqIFgSPUCCx4sSL39+690Xrsn+fHhayubH7RwtdO/gij+/+5lFOJnlIhCU6qodRb/VG4PNuB7917quTt/+Zd8ou7Iaqmx8mWxtA9TVQwPjIKilpo4KniJZoYl1arhgWkJH0JA+nv3XuiCb03N3nlXM2f3LnbWeyNWTgqji3qNwHF+Lji3P54917oKIMFPUVaVNfOZpm5lErSSeY6v3XZZ2PN7knj82/Hv3XulRHsTHx1VFPNK64qrceR4FBlST8rIPxY3At+LH+p9+691ly23calVK1BeenhRYVGkiQAtcao0+pP8AXi45+nv3Xuko+zUbL0byyLTY+SZTLLcA0/7l2nbTYXufzYH/AF7e/de6vP8AjH2NtqPakO2Bl1qq/H0UFJiYFW8ckccV38xsbllIAve3H5uffuvdD7uOLb1dClVUxS0muJmIeVUkV1XU0cUbi5U31eu9ri1gQB7r3Qe1GxYcxhEqqSmkM0800tDGso/UjGNAztYMDbVYAWJP5F/fuvdJqo6l1YRpZvRVLKrvIq3WCbUWl8gHqZCOGYH68/U+/de6jL1ZhcrRTvj6qOGtovFCzpH6GdzzqkPIX6EAH6WJH19+690KHWe1shsm/hCVSzzyfciokJpRHORC1Uyg/TjUq3tY3+pv7917o0uza6aEV8tXIXbymCCqgOiCoCElVp9IBUgELpvY2vb6e/de6j773HNjsS1fNj5qYQRtHTzRVPkfxCJ5B6W4B1C502JNwT+PfuvdFM3p3hnkxslHRGVUkbxo8/khMauNTuT9Wv8A0JP+HHA917oEovk4uLk+3V2atgc0dRIUjTU8iBIJACwJClWvxzcX+g9+690Oe3u89tZ2gpkykIgjqIxJG2oHxsU11JBOr68ji3P9D7917p+odw9Y5alljhPgWbzGSSuUmJULkQxJGxu1za5uDz9fx7917oBMz0jT5mmyu5to5MR1kFSxlp6KO8LxMLEvFa2qw/SQR9BYe/de6rZ3vQZHaO56w01XKjCrnNbBoMJM2rnxqeb2N2A4vcC3v3XujB9Xdp06YiGFHl++arXlZGDRaZAjer+p0j/W+n9T7917qyjrHtnBV2LqaCalebJTI8b1r2M1OGQeKVWte6sr2T8gi/09+691i3vSx7lpJKJqCL7acSNDWuoOlW9SRSp9QzDm68i/9bX917oj+4NuybCzk+QjqHhi1EiJmkkALKAwUNe1yb/ix+vPPv3XuhC2XnK3cFbSU0DmoppVZJ2VQrhQoLM0ltQRRy34+t/x7917oSc3UQI9CMOiTVGOdLzOigyMpuS1vqpBNr8fQ29+690EPYT4+qzOJy7wiOrkemhrY0tdJkISPQosLWA4H+8e/de6t06UrP4V1ealEMcc9IojLOq6zICn0YmwBB9NyPpx/T3Xuh26jqRBIrJMHeaQrIxPCjQTpBX6kfgX/wBh7917o9HSGWo4N1SrVOTqKlQ66A0msKsYAH9oW/H09+691ZKZ1qcKGp4wHhI0RSEIsZIAuD/UMfz/AL1yfde65YrcEywLStCGkVGWRiqkGRnIc3PBH5F/pzb+p917rCrisqZYHJAdWUvf/NsjHx3uOePweef6fX3XuhJwEQhhS5DH0XufpawW4H+8Dnj37r3S3SrkoybqW1lSQAGCg+oN/S9rfj/inv3XulZTVCzRqQChcDnj0mxBt/Q/43v7917qcZFW2ktwABc/S5sTf/fH37r3WCaQafVKRcA2NtRF9BuQL/7z/wAT7917pKVc6CWS1rB7jUfygtwCf6n/AHv37r3SfqquWYukRUsdTlRpDaEtYXPI/H++49+690n2qXV7aSS4a3PKgWOkgfS1yCb3/wAbAe/de6mCGPmR1sQxNib3ABuW/rcj/ev6+/de6rC/mOboqj1622cPUO1dkLj7KJ9TywJ+twn5AP1v/wAV9+691rJVGzp481V1eVpjIA0kSI+oSxTPY6/CPqLn/C3+sLe/de6jpS5CkSoWimMdv2nNgheHXe2o/kWPP+v7917qSmbnxpVJPFHI6KVkBBsl9LNZf7X1sQePfuvdNkm4/tayaSEmtSSJ5TJISX0mys8bH8hvr/xT37r3TT9zNX1qyJVTmdiC5DKYyD+oJcWAH0Nvzz7917pX4mslo10vYszsEZWIjLMo9L6/qR9T/j7917p5jbHyuJGrI3c6S4IVvqSHKXNub/g/4e/de6lU2LhraiZIKiaWk/VC8zA6bKCUIt9AfoQf6XF+ffuvdR6SN6eSqQA6I6i5AQqTpXkpfix5/H+9D37r3UtslSoxQ0sgkKknUC40X0h9SfkX9+690o4odNHBVUiI8jpqYldX6G0qr6ja5IB/2Pv3XupeaeOow7U7Qqksjo+n/aoxf1/4X/2Nr/S59+690hMfiqmEgiol1OjWg+ukA8Mt/wAWH0Pv3XulvhcLJk6iIVJ8sVNIkn6dJiiA5D6QOQbD8An8jj37r3QhVtKKJpZKyjldI6fx0xex8Yt6GS30Fvp7917puaGjfF3ql8FRUtfgNqjgVr6wD+R+Ppf6Ajj37r3SBpaPJ1r1ZxS6sbSSss1Q7EVrRifR5o0v9LH6Akgc2PN/de6Tm/c/ietcPnM7kqidXhx0pjMTHW1Y8f7LBjza355F7/T37r3VY+F3VnMxU1m4qWkaQZPJs8clcElZ4fJctIhNwG+n0/4qPde6sJ6l2RQZjCU2W3a9PUzTqi0GKijBhie/jWKYkcjVzb8Cwv7917oaMl10MXNFFI0UpSMacfAiBIUCXjjCrfixHHNvyffuvdc6OgxCYmsmqUSmnjVljSbVII7XMmkKPrccWPP9R+Pde6S+Ap/4nk2paWUimDXmqQpjRtJ1HWW+vAsAR7917oQs5uqbG1NLT4ivk000AiciwTyAaSGKgagLfUEAj6/4+690wDcFNWySrNUk1ohllSp1MxjnAIOhm+pF+B/rWNgPfuvdNez8lPT5J483WSZNKioWILPG6s1gQGRZC2tjcXNxe3AH5917oYZNprSumSSGN1qWBXTqiAUi4AXkFhx9R/r39+690ntxbXoKqj+5pZTFNDbywyAeVpHHqKsxF7kH6D/ePfuvdMmGoMtimZ6aPUQikxqwIKk+ksBx+fp9f6/X37r3Ri+sPuXqaR6x1jDtZ50CyGMO1zqhXkn+vI9+690ZXJY9s7UfZZUvUYCSOOjaGeKII6H9TaCPofyD+Pz7917osna9HjOn9yUT4WjxtPj6qjDxUlPRgCojeXx1rSmNW0lVYFTqAJ+o9+691XD37sOpw+7qnI7dTL1lTXRrkWq2cvReCtPk1xRLwTGOBcH/AFgPfuvdFN3P8NOxez55t24GteCSOJYKsU9NJSgu9zH5ViF21c3Nh+CD7917pFYH4xfIPZdYUy20/wC8+DiMoplm1RRR1EILXknQXB41WJtf/efde6x13YO6cPO9BltmYvCyLN4FRY1mdlX9kz6mHJ/B+tvxfn37r3Qg5b5B4HaeEosHVbdFTXvQiZa6RnigjK+qSnldQFJI/TwAfpcXI9+690teufkzisbghUjB1q4ypkLyyVMD+Ok1LrMtGxLjSCOBb/Wte3v3XumTtT5LLn8V/BqDI10Hlopq2lyNdUmNZU8dlpoki0kA3sLn/WvY+/de6rj6+gfP9mCoaUOJq8z1UqFjHYyahrYqDe/+2Bubke/de6toxvde1MPl6XbGa2XJJKcbHR4bK0UMNTNU1LQBaiKSCVAtl5Ks/wCCSSL3HuvdKCr+OO3ewsrRdu7Wr48VWz42LJJLWyVdDT0s2Nm0yr54roGOjR9uQGJIAYKQffuvdMPY07YSejpc7kVarr2p4qX7fKS6KaGcBWUyhig1H9Snm4N7e/de6Pb0h2rt/rzadBtrN5NcxAVpZpoJJFrIaelOonRNY8c6SpJBB+lgD7917oQ+ydqdD53bku+NlYsPLUw+WfDU2RaKmqLOWkNJRiwQwu7MxKkEXt/T37r3QD7N3JiqFK+iqKbcNKY5RTyVOLV6qBInClDDUU0jAix9WoKbXBH1Pv3Xum3sTDdg1zVh2Rt3ddRHQQw1MGSqYchTVFTGwLPUIiR/bmAcCQ6iwJ/qSffuvdFV+V+wO0O0OvttJlMbWMdvUatURTOkJido9R1iQk2DauAbfQ8X0j3XuqV8ztepxdTLTTD9yCeSBwWBCSJIQRIYyRfkWv8A7AD37r3SfegnWVAafSqMDctpYKhvrBbkj/E3/p/re691NhM8inySIFIsElOlf6KFAF/p7917qOyhJjpIYD0ukbX5N7kMP9h+PfuvdKfDZKaNft1klWi8gZolaIO0qc6mJUk8f6w49+690M9RuWlq6SKTzNBLBShWV7M8ihbDWRxp/FrX+vv3XugqlqZqqqkeAs1/Iw1KAqgv6AOP9f37r3SnXxAxVVQySkR3s5C2cKBYkfX/AIn37r3SDzWVjqD4okVCshRgrrY6RrBA5t9effuvdJyOSMygwAqdDeRxZlBUEmwYEX5HNr2/1vfuvdKPBViU9Vr/AF6x62Ly2DA2XRpYW554tf8APHv3XultX5VqlaNKWJI6kFjPUpcPOSOVlDEg2UD9IH+3Pv3XulZtdpZmSAyojak1PLdVBDEoqkg8ajYj/WA5Pv3Xurh/g5tuslzwnrYBBDClNO0qljTyt+rXGxNrH8X/AKX+nv3Xur8Nq7q/hmOBkkjRYk1xEyxNCqMojBMbAg30kC3INieOB7r3TlkN/Qw0jrPNM33KO0bygTQ00lrXMqadIYEWPI+ot9Sfde6rx+R3eFDsrAZlYK8CqkF4njmV1V0F2hlY8C5udYAFrCwsSfde6pkz1fPvPJTbnloYBVVLl/LLWCqaQO5JdSPp9TpAIAN7g+/de6V1Linx2NoqaJdbVDLNJAPIkjxn9TpMGGk/UE/kAAAWv7917pr7IEkxw+HpFT7cwRliLGpj0ggMC3NjY3JJJP0Nhx7r3RcpqCepp8pjpKgUzQrIyu7a0kRHJCIq25JvcXJ/2HI917or24nNHl6yG8jqXUBXRVAkKAWta5HAP1/4r7917qPjcxUUFbS1ELiGeLUkLrTJKqM36j+6CLkG3P4+lr+/de6G/r7HU2TrIzVNHHNLMsqvKBGhcsGdQL2ALH/jY+o917q4T4wdc4/cOVxdIz0NRAPEy+ZY3aPSQzmOQW4I45/p+Pp7917q+vam1cBicHQ0sE9M6pTQo8ayRk+VAbNJcGwFgBpt/T639+6907jY9DVuJIoopGYuDIjq8Pqfi5sObf8AIvfuvdcK/rmsQCeKnpyF1SKoZSVCKoDALYafqf63+v15917pOUWDylHU1UJiWYs2gVQAU08YJvKr2F/ra1jwPfuvdKOjmlx/mNazFQ2mMaW0MoUXcEcm5v8A4XvwPfuvdPVHtWTejGkomikeoVLIQSFkuWMmlhccAD6gcWseT7917oL92dfyYuoajkipA6zxU1TMgDvHDq0yNZgQG+p0jkf1v9Pde6BTdG1UjzDU2MjfJxK5FPKI2gk4QLIhjSwFrlgWvxwCPfuvdJeirMhicmaLxQClQWF1ujyA2Er2swZW4HJBI+lvfuvdKpqyepJhlSQSkXRi2gMrcm/jKkAj8XJ/xsffuvdY63DTSwxukjBwVBVLgseLRhjz9bXLc2/3n3XukfVJkY5bRosqQMyxuZAqhtXqLMeTY/T6e/de6TuZxeflpZKhJ5JomYMGbxoiMyiypqFyD/Ucfj37r3QZRYfcNU8k3ikjdGPjliUEmQEi7ysDZRf6cX/x9+691KO1M9PT/evEs1QAw8oa+oMdIAa3DC1+Pp7917pSbX2Nm66OUZtv2bkQ0wW0UYAupAJ/UL/Xn8+/de6WOL2OtBNVSGkdCIxDDILKr2UC2m1iL/0H9ffuvdS12vR0cgM0SJPKFkdTZg5Lg+Mf0HAP9f8AH37r3QmY7A4rIUTwyIiOiL4VdvHp+t1H0uAP9e3H449+690mctsnFz42teogRooXaKOfWjTK4/txLYE/0P4P0+nv3Xuiw7ypzh5Wx+IneI1NlAYOqKv0b1KRY/n37r3UjZuUrMVqknqYEMdxJUSS6wQDcrZ72H0sB9effuvdIbsTsipklqp6edZIogXmkViNYijILJ/X6G1rW9+691R/8ye+c7m8zHt1ZJYISgZ1LOxkSXhGLDi2kfT8fn37r3RU+vJ2jyVPUXUyxSKxkkuxHkIYuR/hf/e+PfuvdWJ7Gn/chSKaKt8ghdyja4wXFmZVfkWvyAf969+690efZeKNPjoZJlSKZhrjZ+VaJxdSA9weOffuvdDdiqCrqacNEYwFAk8oa1gvpZb3/I/4n/XPuvdLDZRra/cdFSy+KelWotpYMoWL9AZS99Z/pwbfgfT37r3VpuEoBBtinppV8qSU6Kin1WUpoVNJvYAD/Y/knn37r3Qf7k2m2RopIy4K+pWQDkKBdEAN+OAOAP8AHn37r3RV85sdYcqXnUq4PjMpgWwUMAI7N/XUOeP8eT7917qbsyKo2vuiDMJUBoPuFQxK1mSBH063dbKQPobD/C59+690fnLmk3Pt+nZAksE0Suoi0hQXjsDGwP4/x4/Pv3Xuq++6tr1lBNUx08MPiD/uGFAx0Tc3kPNjb6/n6W9+690ULDbsr+vt0xvT1TrSxVAmSK5HkdCW1KOLfVr25+n0tf37r3VlO3O48F2HgqMVAFRUmKGFoJX8njIjsw9XNh+Qf94t7917pXT7OxGWp4hTJGskKoDG+jQ6SjhYgw4t/U/U/T37r3QTZ/bPiT7daKJDTqylAERi7IGDs3JP+Fjcfj+nv3Xugvr9qVcis61TxmMoQ0bPpVVuCLn68H/evfuvdO+1sHPTGZamqqJiREArKDGBISFdoxyf95/x+vv3XumjeWxszRVsWXw5+8jLkzxAMAoMZIZI/otgTf8Arxf37r3S32IlXV0YVaY+REtUI4IiRuAutz+L/wBL/S3v3XujW7F3BkcXRRYynhvULrjFPwk2soWedOOYygIvzbj+tx7r3UjPsm68NWUFW0SV6U8jCJSujyJJrSHS9tTc3tfg2/rz7r3VBX8wr43zZ7BybqxOPKZ3BzvLVJCLTmk+pLoCLiw4sPp+ePfuvdVY7YoRjaOkeQa68rZlqGbTTKBpACni/wBLX/pf/A+690JOQy09Lg4MfT0caytLJJUZBpUu4dLIEi4A5ufrz9PfuvdFE3zE01QbKqPMjSFjydSEKdTPa30/F/8AD6e/de6BJqk084LsV50DSAUJuVNif9t/j/S31917qZBlGoXdXdAHDSetiur/AFPA/wAP8T7917rJV7mnlowylhLEeWD6ydJtGQR/t/8AC4H9L+69030+8MoxhjWpl9LMbsxIIJBFyeeCOP8AY/09+690KW092rVTaMpUSpNqi8bgltRViAA39eePz9f9j7r3Q9TbjaiqKZoKt/GgVomkKRzREqrIgBJ/JN+P+N+690K20OyquGphqdTz6NSOrgvC2qN0lSXUtiCrWuPpzyAb+/de6G/H7god1VD1dTTU9WGWONlKgGGKNBEkcfPAUKADz/xX3XunbM9UYjOU0tRiYJY5CFllvpMSShLaCV5tcryb/gce/de6KtmMZktn5uRaihqB4iE58gjKXsjKVt9A17Mf6cf1917o6fQe+aGmyFJLLXTUj0qx6o5lJWTUfSrRMTa/IUgj/H6+/de6vw+PG8KXJR0c8U5NPPHA7SMzaVeO9lF/oOSSbcAf4+/de6tG2VuOnlp4y6KYwIyah/THGCLlIm/Jv9QPrx7917oHt+dodb4XMVFNufOQY6tlrDBAWI8SqQDHJ6R6TqIBBFjxyPfuvdAvsjdW3qTN7nyMu4dvTYfL5QMGqZYS8qKArQuJDwSeVIB5JsRbn3XuhYym48Dg51ydPjMbUR1ZR6KnoXhrGEbLYvIwADXBuAwPPI/x917pBby7PraKKJdpUE9VWEoz0CQhpWJOpkgBDEWFgFT88/Q+/de6cqHs/srLYekoV2lUUM5UTPV1ioktMdQSJVx/HIBJvIyoBcm1vfuvdcNyRrBQLVbtjpqWcotRHOJaV2kmCgtArEMFJYEaVa7fQA25917ose5O9MO1FJT5vF5meKarjhopijNE0Qm8QMsTACMC355Asb/g+690HucymzJJoN4UuW+1onRRC0lVJTU0LsQSPt5LNrBHNwAQOCb8+690g8nvfHbrooWwGIrRXTZiOmky1JHPBT1FPSyXaUgEo2q3Dcj+ov8AT3Xujnde75pqDb9ItHRxY10qIqWRFlVH87LdXlDEsC350m5HNx9PfuvdO+4cFnnyqbo3Bk8PBt6WHxzNNqmaSKcjTH4idJYnjUb3BuRwT7917p9g7SwFGy7c25jdvu5i8ImdYY4HULpAlCgI2knkauf8RcH3Xugiruu9hYTKVO/F3HTUtT9+cnmo6aCjlV6iRbTQw1MP7nitcGM2BPBH59+6904f6XeobfWXx3/zn8Le32uv/i86v+Ofl/a/1/T7917r/9cue8+66TdkUs1Jt+mpbxNEJo4YI/JJcryLf2Tew4A9+690BsW4twvFNRmsZKZ5imtpE0xiU6rD6WC/0H1/P49+690ksvnslidUNc7LStDKUnhvcILsJ49I/U1voPz9B+ffuvdF5y2/Kup8qNS1UkDeRVlqJHklkZQRHIFa/JHI5P5PHv3XunbZdRlKujEtRRXqKlpIKOWpieaCNLmzFZBYEc8+/de6JL8osjVZbcM9BBUQ1q4WhcVLBo4qZWdQkgVCLXuD+Pxb37r3VadQx+4mIY/51m4Yfqub3twfyPfuvdLzZ3Ye5djVRr8Fl6ijctZ4Vd2gkViNaSITYE/14H+29+690cDZvyWw+RUU2fxscNZKnrqbBo2lKBWfnmx+pvx9efp7917oXqeo2xu5ddXV0zQ+EVEMcGjVKNOlGC/6oNb6c8cj37r3SNrcBHLM9NJq8MOvxuLJLFGwsmsg/Wx5/r+f8fde6jUNJi8TTLWJUvI1DPZRE5jaKZf0yhVP1v8AW1ufr/T37r3TTubP5LJ0kU9VWiWNpZCwqVcP6xbyC36msFFz/h/T37r3QNZLz19YoL3BuVR2LwsobTdlP5P45/pz+ffuvdLbbe25pNLKxd2Olm0soAvc2JsT/vv6+/de6G/GUFHQk6l1tLTlqSoiUKyTBdJRwObcH/effuvdY8RSVVRJUOkcs0ipKHaO2iW5uVdgb6VsRxe1vfuvdKeiSohFpFoslO0aCNPIB4WBsIwWPrsPx/sPfuvdJrJU8U8klbPCxZJ3QrFr8SgjSVZBf6cf74+/de6C/PU08MgppJAYKwFrre8AuQmgCxH0tz9bG9xb37r3QT7ix0lPGk0UiS6GN15P7Y+pK82+lz+L+/de6BLMxsZlUlSrOxUlbDg/QAi4N+Lfn/H37r3UWYlvEk0ZFogRpGkugP5J5A9+691lgeHyxJJcR+RSV/qltWkX/wAPfuvdO33McdSxo1UUo0mQxswYlgEIZPybi4A9+690pcP1H2JvWVZNpbO3DmlrDohkx2Kq50lJe+lNC8k39+691sA/yp/5TfyLzG55OyOwtt5XY+2JFihhjydMsVRkKRzeV/t5vVyDpWw4I+vv3XutubpD4I9TdZR/xCh29jhl5Winmr6ynikmkBOsquu5/wATxe/+8e690djH7RwdEsa08EZ8CqkaiJVcgizFTf8ASPp/vh7917p6mhpSvg8SsgMdmCqFc/S1uLabWP8AyP37r3UaNaKiYiGKmjjQljIEVmsTyTYc8839+691HbNUiNI8lSyqqaWIjfSfwLaRf/C/+Pv3XuudNnKGfmGqSVkIYnyKhsQbFlkNz+eDz+OffuvdSUbH1EoklhilkYAvMCrMq6r+kC4J4/x9+691nrULosUACxyMTqcpGhQi4Lt+CObD/jXv3Xug0z3Ze1cBWLg0kjyFbOFi8MRWQmQnS6uFvcC5vc/1H9Afde6ALffVW0s3hsvWUkGrKzebI69K6IXtrkVSfp/rf48/4+691WBurZRxjZIOaqoqKiVpIoz+5FGQ92ZF/B54sf8AYe/de6Qlf12+fxkFB9tUVZqjcpPH+6Gd9CLGLAgD+nH9T7917o3ONwGP602FgNu0iPSVdZLSwzLHGRI7TkNIr+P63vYfkfn37r3S7yuTqYpKSlCmrioKOJJI+VKuRdomawvYEA34vxYm/v3XuiqdvbipsFFT02akgpcllJnehglYSyyxSteEuv1QKOB9Lce/de6A2CSSKCrrzVyBG1VFGIm1s1QF0gIg+oB4A/H4/oPde6Ciq35WUFQ1Lk5Kl6OVyamQhpqyebWbRxU68gC4WxH4449+690mpq+szeSbKfe1tM8MipTYqNXt9rEdReVDb8X5/H0/Pv3Xunqbd+OpZIZ6kwuiI6RSSIZJC6DVcEf7VcC4P0+n9fde6Yd27+wdfU4qri8khp3VarxUyxNJIyJ4ldkPKqQfqBe9j9Bb3Xunivzk1Q9NlDTVFcIoxWUdDEFCQTKv7cTU6gAKALk3sT9b+/de6DzLXy+Snep8VLVVqiaakpFSoniQqHEodQEjNyQQCT9B+Le/de6DjMV9dttvQjpIZjNFUkFkijU2Il/4P+bC1z9Pr7917ptrc3W5KOCqSnhjinDRmSFEWR2k5ms1haw+g/qRz7917pEbio6jGzUk236mohyT6JJI2cRGOO+mQs8ZBsRyR9Px/X37r3Sez+RpaCi8CrC1TWlYa2eQAaQw1SlFW97g2JsT9STfn37r3QD7r2Vg86jwxVL0GttcXjAczM40+RSB+kWvbgXHv3Xuiidk9a7t61FPk5co+Zwn3Z/ymmSV1pHlUzBZ9PpsAQLfQG5v7917oFNy0kO6aKDdGIZZ6mjCwZOmsyyg/SOpQKbENb1fUCw+n19+6902bJ3c2Cr4S8zwTQzpNE8d2VmEoGmVQfqT+OB9PfuvdWl12Wn7m6N3HtyjrW/vD/A5Xp3Mzr4CsQ5MalSFdbowXmxH059+691Qtm487jq3MY3MPPJWUNVJQ1EUxdXhnjkaORo4wePpxe5N7gn37r3Rovg7vbc2xe/9i12HWujinytNDWmNZU0UhkALyMAAxA/rxb6g8k+691uUZ7JUm4sHQSJHSE1lNG8kjQAOk0sQLzSBVAJa/wCfof8AH37r3QT0GyKOvqZIGElS0JRooI4/IKiRXHjjigH0P+Om/Nr2A9+691Tr/MkwlTsbfm2spKn2qCoDaZLpp0EKI3VgSGFhYccW4tb37r3Rrvh3maXOYDH11VTSKDRLpqCUVKZnUHUVl+pP1At9Lf09+691Z7SS4OempoJFhqqh9IijMGpbKLXma4+tr/63+Fr+691UX/MNWp29vTZmXiMNJTVNXTxzCnhWmp5AzqrXA+tvqdJFzyeffuvdG/6Qmxu5Nq4LILQxE4ykSOR4EYLVS3DROrSMSOLEj6Hm/Fh7917o4mercPBhUTHIGq3jFSVEyJFCzcJ59ItyeNJsLW/1h7r3Wu987Ou6mm30N1ysjO0hqpxEI1SSV2uqAIq30m4uBc2/P5917p3+Mu7noI6ORKgIrxLFPFputzZWicgcjk8AWF/fuvdW54yoO4aHHxY/G0NK8FNEZ6yiR9LuI9UcPBNpLaSLgX/24PuvdBj2s+Tpamhlp7RCF088jFfIjk+N2byAn6qTY8AcgWIHv3XukDgeyZMDlqeBa6oqZJpZUaf7m8ehm5PiUhb/AI+l/wClvp7917o6dJXTSYOmy0eSgklqAuileJdTyCIES3sDwo+hFubkXJ9+691Ei3VT/ZyyAWqnqWsSBLAiXMbw6ADqc2LKFFgCOL8n3Xukjut4oYlrKevoslNWRhmpZWaWqo2jeyrIkYAvaxCljYWB+lvfuvdED7VjyMebyMvmlkRmLER649Mxf9qQkc+lSAQTb/D37r3SG2bjJchmK+onp55moIUq5J5GC0cYVeZfCpAN73N1Jv8A7x7r3QJd3Z2tTAZuLzl9XlWBIdbKtOz3a4cmwCgcLwT9AffuvdB18N8rQbgot6YaWT7usGexU2mM+OeeleOamBl02dgpYcCQKpNivK+/de6tD+H+ydxbYye8dwVCyVOPOAw+JyLVFbJTyVkvlkeh8cCWkMTtF+9YkFODawPv3XukF84/jpU5TqfsLuTERU9XkmoarKZTJ0yJFCkdMwkrmg0gLeJiUKhbLYjgKPfuvdavmQAaYV0cjfrWOUC4cFrlyhHJPJBBJv8A0+vv3XurMtodew99dE0MGNkBq6f+GUQqI4Enraerxc0kk8Ip3dE8kkUjOSy+tfGi2IPv3Xurwvg/t/PbO+PmH61nlyWTSHdWuuhoYhFWVGJ/h65GKSU1MvgjVmZDJpnSUIJChBQlPde6tIw3zH+H3x069xcvaXYO1aTccNB4K/HGaeoyrSxjUZIaU/vvGQVGoIVYAHUVIY+690Sn5V/OT4j/AC9+OfYXWu39xK1ZnDHSYqGYU6SY408ryUmQ+wZnZIX0lFKxk3YXFyQPde61P92/HPK4GtydLPSU24qImtWjz+1PJWoksMeuGOagMkM0bM7RrIXp2VrkoBa5917oKZOmcgYaaWFayeGekdy4oZaeWmrLiM0syTBWlCj6kKRb/Agn3XuoUWxMjjpKijkpKoQoreVkRQNaNYM4sSQfrzfj6i4Pv3XuoNfs/IUdCuWvP9okzw+SKRZG8pW4V4l/c+v9pSLDj6AD37r3Qbz0tV5TIHd7uhCu0jI6abyuWDAkrc8fkWFzYe/de6PD8SesNsVe5zvXsaiDbbxFOsmKo6wrRrkatUeSkmk1H1Ru0aRkKB+sEchyfde6PTv3tfb07VOG2ttDG0daYpFeWhooljlR4iJWlKKAQPwDx+QAffuvdEP3xuH0JSVjeWenp3pqdiLqkPkLiEXAvpJsWbngfjj37r3QQSz05EdQyxvUT28ao59AjHj1yte4PHA/PH+v7917p3gq1hxz3aX9yVZYw8ZFyq+NjqP05Bsbjj/efde6y0JahoZ/uKcGWukMg1HUyLrOhkJvfix/w+n4A9+691AygWallipVZ5gBI8cyJdGvqLcgfX62+lj9PfuvdGE+Oe+JMLljGqU71CIiDU7RMgK3Cgj0nnj6HiwNwAD7r3VsGw8pi87RSSZKOSaveJxHEzipY1M66Q8YfVYXtx+PwBb37r3RkNqbaXI45KTKinpqWJIYaF6WBBKCDacuCPSb6geQQeffuvdBn25TYzFxriaWWopIadvJTS073q3kQ6pFnlkJ1RsL3BJH0NgffuvdBRD2JtHG0aYuOA081bFKtR5QSrTgGJZDK3PKgEfQD6j/AB917pMY7sap11VKpWrWlWQK8UTOopFQqryOv63QWUK1wQLkE39+690LO2OwZ6vFwQUeQUMJFneGK0MqgwCNWdG9KmwsbDjn6fj3XujExUeK35s+CI5AvVUeiFqOTxTzSTSIdTqhuCCC9yL2vb6ge/de6Ll2x1P/ABPFQtII8RKKuZIChKK1PCmiJqiJP0jSP1LY/wBeb3917qvfsnqirxtVrpBLLjqeGmeoq0ibyyTSfvypq/SQQbIw5025vcj3XugRx2/K3EZb7SKGrhxemSJaiZTIA0RPkIJ+t+VP0P8Arm9/de6MjsHcmO3ZWYyOKaSR8lM1KlNA4p6iGSJNKtT+Q3/xKsBc3ABHv3XujGtXv07iq+rasqXOTAlqqKuXxVEYvoknaP8Asm/qWwF1IINre/de6JRvnc+zOzWr3lSGhyxqJo6CqCqPuSCVMhAsDfm/1/xP5HuvdFAq1zG3ctOtClSsdLJ5pnhvpbS12nT6/jggcX5+t/fuvdHJ6T7ClaFshNkkig86oyyyWqPWlg5X88fpH9Db6+/de6sL2FmsZncNVCtyVTDUoxek8kUeh2kLOrIP9t9PoPfuvdJrcewMXumKOnMpmeWMs0/jvpcHXJrWwtcmw4H9eLH37r3RRcjTZzrjc80DpVUmNNQIY6iPyCFYJmIVWdDxdStx+fz9ffuvdCNs3d1BNl6OikaWrarmBR2ZRCI/KQVcjkAfRb/i34t7917pQb8/g61yVP20Kv8Ad+GKBSfIbaVDrzx6ub3+h9+691YBR7px+M6Tw1NTzy09RNHQ3W6iN2M7I8TG4ZWLDUf6ggD37r3Q+9DbhDxwCURzCaciSWUi0TJdDwv5uDe3F729+690ejYuUOK3PTV9QIooKiWFVJN1dFKhfGr35J5v9f8AYe/de6tE21V/f46kfl46hIowoflIwwYFwfyTcg/W3+39+690rMvRx0DRVEQChok1+O9g4PH+N7Dmx/2/5917rqhx1TXj7mnGkLKnkfVwA/ITT9PoBb6+/de6X1DSz0kLO5JmksGW/wCFNlsnFrqAffuvdK/H18JZVqUsCFB1WIuDYAt+OP8AjX49+690qYaiElUuEUHi17sDz9PfuvdSGqVVDIDYXIC/WwU6SSL/AF4v+P6+/de6wSVMRGqRQbJb6j6kEi/P+PPv3XukfkYZJpfMslkYM1hx/aP1v/re/de6Ymp/UQjKGkALtwXJA+it/j9Df37r3TXW1NLjYzUTyxwKQUbyvpQO/F1JsSTYfT839+691gObgqoGlgdGRP1G7eor6TyDzcf8QffuvdUMfzAux6w73gosZMsc+MhkaRjeSEq9lCFD9Sfz/Tn/AAv7r3VUOYyVZX1Aqa8RrV1DazIlkjVdNksRx9Lc/j8+/de6C7cG7MbTSGNJYhKCY5Y7a9baeXZrc3uT/wAV9+690FeWzEUswqXmQOYwVUMQNJNxpt+foffuvdPdPk6M43z1RR6kTBU1AGTQV0lVt+P+R+/de65YmkhkqJampleljlF4W1mO4b+i/j/fH/H37r3S6o5KWCJKbTPJHGxm1PJcMCoBYSm5uD+P97+h917pxaCnWqMDwKtPF46pQi+qRWUB0Cg/g3/rfn37r3T9STQUoc0l4xLoX90nSurho4yb6eRY3/x9+690/V0kFFSJKSpbxjShIY+oatbfki9/qffuvdIqhy0Ze2nza7q5JuQl7mMfi/F/fuvdKhM9SwU1PTG8BdZIVIN1Idy4YlfoQTx9bi9vfuvdY1l80cqNUMCoJj1EuzD+vJ/P+w/F/wCnv3XupG2ZklrJlCK8jRrA7S6jpAfiXV/ZsP6fj639+690NmENS9ZHhsekMkuXIooGFGUWUabuyNwb8fqv9P8AH37r3Sw3ZgBj6w43cWSjxtaYYo4RChk8zRwgRKCbWUkC7fS/Hv3XugI3BJLA9UJa+WSuhEcEEccJ0rGTpJnA4vpF7/X6G/Hv3XunrbIoIaacY5o1lbS9U00pUCdxpd0Av9Rcg/Qf7Ee/de6r8+WnZGGy9bFsTGVkXnm1DKzkFtDxi0cZKngc/wBOT7917ot+z8T/AA6ahokmqpIXKKZEKGNnc2Qq5t+Tf+o/23v3XurMutcXkMPgVORVFqIaKEUix1DErHJyZXAuuphyR9QeAeB7917of6WvoMhS42kgaKtq4b+WshBR4kYBZaeU6jcrcgX+vv3XumvNvhylbiI6WVKhfShLgpJJz6rfUNYm4v8AU29+690FlXWSYGF6J9FLNOdVzcu6c2LkEfp/BuL+/de6hUdXKaIMolyDgpIAEs0tySAr2sQP+Ne/de6hwLJFDU1M1C0bSyE2CmNom+rCxvfm97W5/Hv3Xuljtqmmqoo6mKj1LFLG0jSh2MFzrecOP0Gw/qffuvdL6LeGRqJVpJiy00Jss1IwldkQ+MkILgE3+tuebe/de6Eemgpamjil1m9rI0ywu8TOLs0oYAjk8fgH/Y3917pwohhqeN4zTeZxGzGRlVFlkIsV9F7g86bW/A9+690odu1sFJVxTUaihpnYGogjQlpAq+mMar21GwuCP6+/de6N/V0j5jbeHyeMSNFgEZnjKBmsAGA5+pHPJ/2ABHPuvdIvtfr+HfmzqXKXipa/EJN9vL6H/bkS0sbQuCCLAljxb6g39+690WKmw219u4PF5edU3ZUUWvFV0TSRVE9Iic3qIWFwvJAF7H8H8e/de6RGByMeL31LtnA5dRQ5/RnGoqyFVhpKTVqNNpawBBJC3PAtYce/de6UGU3hHn9xVuysRipszRSa4K2rp1jUl5FKvHEOGsDyslgB/re/de6Ip8jvidhMI0G6oczXyVM0ZaWmrp4pJYqlpNUtKBGRYRjSAebj8X49+691Hwnwz607W63TN7jNWmZhp0gppaYSxCqWIa21qOGIA08fX37r3T9tP4k7Ihwj7fwGNyG42xc7tHSZCSXH42F2JY07vbVoUmxJvb6X5Fvde6dvkF8ZeraP4+Vu6K7D4XF57atIZJosHQmYq4FvtmnlZCAB9GYkE/j8e/de6o/+OVNUVPbdCuPpkkD17aKOpYgVCLNdYnfn1A2uFFrWFyLj37r3V0+X2lRU2FXKbs61vThlMM/lLPBXysAlRiBRwrMG5AszOCOACLj37r3TBgNv/d4HMUVDveuw2AxlNLWzbfy9LUwrQyTSO0SmSGSKRr+oAkDi/J+o917oAKja8+fgg21XZ3atVQVdejUOmrrcnkgrOzBkNzLGLgN4pG4BADECw917oy+1fhX2nl8LSbp2Hkq/K4+J0iqcfWVcuPkxxiW6VVDVToyOjk+PRMgBHAYEXPuvdGu6T+PPbuDjr8pllxtVlMIhnrsZSTxZOVF50rA0B0H0elgARe4tf6e690bnqTq/sE1mSzcvXlDR4qenkl+9mSnEVUyNdonopVuGb6AKLC1rX+nuvdCNW4bJ1dfSitmosZ4JpKZaGenempZ6V0C/aqrrZQOSP8bW/p7917oNN2dWY7dWEzlGJKT7SaGrpqdFeXWJCNBAAXTYNbS3HJJI49+691rh9zfGp9s7w3HR1XhkmjyErRxqplCJrLtIzjg3FtPFj9fx7917oo++9jY/Cvp8aSaacBmVfXApYkmQAfW/NrA29+690XTLwRiSWKnkU08TxlGZRdyODpB/H0FrD37r3TBKkmuRlaXyv+YlW6DT9W/ov/Gzf37r3XKKpanVFeYFxMx9F1vwLsRzf37r3T3JlpyI/rFCxVWZyQ1vz9fx/Tj6/Xke/de6UWPyKGUqjJIEIkEhFkIWyBGX8/42sLf7H37r3U0zSETAygrKSyqtrFieETVcg3/F7Wt+ffuvdJmsomjlWYJHrJMhTSNf0sdXv3XumhvKAHEQKtcEEAEFjpYjSB/xPv3Xup+PjVZo2VXXgAq9ubvfVYf69jz7917pXSs01TTlIxGL2DRHS2tf66r/ANR7917oS9ttVQVlJ4VLO6rq1iJ4zHytirEWP9CPfuvdW7fGfO12H23HVLIykuJYtMuhtSqt4nQEjRwDxY3vz7917o+WM72SmpxT5R43RQ60/qMeh/ErSgljYix44/1vfuvdQd0d6AYajMGRWWnkhqVjRpBpgiQalWREKlrMWOokjmwAtz7r3VXPb288t2PuwYenqfPA9WspeCQSCXSLsZAbRgWsNJvwORySfde6x47bdVNUUeKpYFgjh0VE3ip7I8it43VrgC2lBwlh/T8+/de6XFZSRTVCUbpUCenZRUQCAxx20/teNna4F/6E83N7G3v3Xugy3TSSnPUyVULO+u3BYr4hHZFvE3HPOk3554v7917pKZ/YkVVQy5CnpuYRI7rS6v2wRrMk7KeFP+1AsCDe3v3XuiPb2oUps5KPKpFmjNyEQ6HKq0Zf68gi4P8AgBx7917qBi9vyS1OtwlRFpcxwLIp8h8Y0kNqFm5sb8Wtbn37r3Rg9n4OgpP4eapZF1LJK1KqmR0kICBGkQkHj/ffg+691al8Yty7MwP2zFMp96QkMQiEhKXYhpGUC5W39CORyffuvdHng7Uwyidcdu7J40CQtNFPBIzrInpsgbm35Juebn37r3SlxXcWfpJfHDul6uGNVcRRuVDBiSDIC3B0j1D+h4P09+690JuF+Vtbj3p6fISxzozS00zRkqYkChiZHlNrN/YsPzz7917oxe0e7di7g+wqXqKVZGe3iSaNlZ7i4n/wF+Rwf9hz7917oR8hktp5ao+8jrYCX5WCMgoqA3OhFNrXNvz/AF549+69044fPVmMmkajaGOJkjFLMsaxyowueWU30lTf8c/kW9+690wZovkZGqXUTVDkHWg9byg8yA3IsLksTc/QA+/de6D7JYBqlPJUSadUbjyrdZSzMbIzKQbcgXuOLDn37r3SWg2XC9S/nhEYjk0xShPQVBDC5Y/U883sR+f6e69085TZ9HaGopKEqwVQzR2PkYeklbrwALC319+690ywberKo1CGnMEUX7bCZRqmLm6rGFsb83H5t9fp7917pBZrZeQWe8SCHVI4IUX82m2lebgX+hNh/vXv3XupWL2bkaqWCl+3eWNj6/ISYh9OUU/Qj/DgHm1r+/de6dK/ZkmLDwVFJ4YXjDB5AqIy6vXaw9V/9bn6g8+/de6R7QY6nlMUMUf2kEqh3OsnkHSpS3HP+vxzf6+/de6wUy/cy1FS05pqandjHCgOuUq+n6kcLa34sffuvdOitLkoY5YtAijJRG1Nr1E3A0XP1/w9+691B8bQ1gqK2ETaECJGA3i1WsHIbn6f4n+vI9+691hpcpKlTUvJTMwRnER9KqoINnb+gHPNv6+/de6iT5FaildXq4nSRirU8ZLPECbsVdbXuOR/j/X37r3QA7w27Lkq1pqOrk/bMhTyRsoOkaQrt/jb+vv3Xui47pXNU4NDHKbq5MwhZb2Bs3Km97cH6n37r3Rc+6ewKbYfXmUyEzIZ2ieGEPcyLLIjKdP+F/8Aiv1B9+691Q9vTd8+78w1TWyzSSJK0YkZixWMuXKBm/APA/2Hv3Xulv17CZa6FV8hUMp8hsVYFrXaw+o/oTb37r3VkfV+3jqpZ6enjhkcaGlcseWP+p5A/r7917o++Ao6qppqGCafTJHHHEkJAAlutgsZ/HI/N/zwPfuvdDRicTX46FpHDU7ErH9tOhZSri2of77/AF/x7917oa+sMFBLk6OpmNPMxqEGiOQB4xrBQ6LcA/QgcW9+691ZNBX01DhI1aNfuRCiBVAufoGe/CgKP8P8ffuvdMSzVktJHO0CTI5ZmKx+QH1+kA82C8E3+v19+690D2/0arJ+3pY4DCuh5B6fK5TUCV+v+uP6+/de6Jvu5MnApioa4xRSyuZYkaSMn+08YYmx5HF/8f6+/de6Od8bt8UuU25/A8wY6maGnMSPwjrYFI76ubi/1/Iv9PfuvdS+zdq01atRRtTFJoRJIjRoxjkViGLaudX45/Bv9PfuvdEc390JU5s1tbt+I1eTp6A1DinCroXTZiQ9gCpsLfW/Jv8An3XuipbLfdm0MsKaeqqo2iqyXbyEBJEPPlhX6AG4IP8AsLe/de6PNsvvWulroMZXvFKFSECaMMkjvGb+q4IH0A+tzz+PfuvdGcjqqDeNJFJE1MtUVOoKQsgIChQdXJ4H5uPr/sPde6DvdGHyFGskbQSQK8f+cA1Rsx4VwEFxb8/42+vv3Xukjgv4rQhoaspUTLdxMrGOYxA8IgI4Fj9ffuvdD9tWCjr4lgqqSaRKseollYQxtZCAf6tcfX+nv3XulZD1zTYKtraigQChmFnpQYzokNmY2Bub/wDE/wCvf3XunfC4Snr6h6lYWRKYjyzJ5FmjI9PiYi1kbkCxta/+t7917rFltiV1RWrV0eSbVNGTHEoYmOpLnQzMB/RQOf6cn37r3Ree/dl1dfi6qSqpYJqvIYkY6ufSNEngUKZZVbgW1HUR/vPv3XutZnvTG0PW2+spi6uDRE9b9wY4AsaywNd9MSv+Bzb/AF/pwPfuvdFX3v2ZTVVQy4cVCY5CkUKFuGYICQQv4HI4/HPv3XugC3LuHIZMtUaZI2DuhVQxuo02J1H+n1Nv6/4e/de6Rcs1S5jujgEEk8EK1wQWJH9b/X/bfX37r3UaaV5n8cpLDi7EAkWFib/77+v9PfuvdR6eOZ5Gi16EJIC/W1v0kf435/4kXt7917p0gx0s0hjJVVsbsPyzfkkf6319+690tMRiKhbTRq37SA6gWEYIN1cn8G44P14/r7917oV6WeoqvFVVrJNIqpGASGW/6Y9Gv82HJ+v0BAtb37r3Spps7WYcxuwJhDRlkQrdvwS2m9vx/T+n0tf3XuhK212bHjHV0V0jmlcvGq3lJ/tAKPoPULk/4f63v3Xujr9Jdu4yerxn8QWGekjq0kq4Z9JjmjDXCuhIJt/avwDY8ge/de6MrmthbS7UYtQUlGypTRwqQ0ZqXaP6zyyIBf8AFh+ALD6D37r3SXwHQUGDzBkijc6JBp1X0S6fVoDre2m/Jsfr/h7917qyr47UtTjJBQxzSANK8OggsgVV0yxrIxFjYgqbf7AX9+691bRs7JVox9JiJaPVHFTosFQq2EaOzMk0p49X4JNwfpcH6+690R35SbFFVl2yq0ldWx09TTVOTkp4G0+FXA0hyblm+oRQDwSR7917oo2boJZ91wUe1oZaOafxJFHXwVU+LYxxq8yOicRyer0H+pIuSD7917peYnc+8cHmKfB5rH5w0ZnjhjytFRVz01Ib/qWNVa4OoHgmwA9+690Y/E1OVgEE9FSbiyZkm8wysmLqYzDCrnWqwEar8fVrcWsPfuvdCzX7uhze3cl9vTZWjz1FjHloY6mKponk8ZClzps2olblSPrYgm3v3Xui6YzL77zmYgqdybf3RmcOsFYZVq8ZVoIXRQaYrUoCsiLeykrqFrgm9h7r3SF3FtDeE7Szw0tTk1qZP8lDY56mejidrpE9PItiBYAM1iSPzb37r3U+LpCfOw4+lzOG3TKkzxS11FBQJSwq8KWjLSaTdTyCgFhf37r3S13x1zurZuGw8eyMBLU42GERVNIKdVq1iaG0aRRMR+k2F9Vybk8k+/de6KllcT8jN0ZCnjw22sttg49nMsq0sHjr5UGmFKkPILtYGxAvck8n6+690EO4tpfNjdWJyu15MVujIU9Nko5qeX7mWiaMojIlPSyLKweOx1MWAFuAB9ffuvdGJ+P/AMUPlVu37Gh3LnqbD16xiGnSpzVG1HT0wS/nmoqeOSYyoAVCM9mPJIPA917o7GJ+POwdqwVWC3ruWu3NkHKfxL7B6mnopZ42DTMiSFhfXcMRYfj8ce6906f6KPjzq8f2r3v/AA6330ui3j+58Wn6abc+L9Or1W1c+/de6//Qr8pZ6hqYo6RCV5AEij8fjSc/pbUOByTqsePyDx7917p/q3xC4/H4hYoFrKh52yEraFkZnTlo5TzYGxFjb+nv3Xui2dhbiqqWSHHSMKqgppTFBUpGXqKc6iCWKXLAfW5/3r37r3QY47ceHrMsaSnpa7Lz0SgNLDGFLIDqeRKfT9Bf1X5I9+690Ie6Ow1x+MXb2Igp8dWVcRq1rWj8ZgMcdjCjEAB24PH9bfSx9+691Vjv6sGQfPz17s9ZJUTLI4a5nbWf3Cfzcc8/8Rb37r3ROaynZqmXwlSgkkuX0hiNVibD8g/4/wCtf37r3WGWCQ6BENdvqbC5/H4t/Xkf7H37r3WRYKhXWSE2KWEgYkKCeBot/X/itvfuvdLDGbz3FjJ6Lw1ksS07qoVXcoIhwUYL/vX9Px7917oZsb3+aedKauo46iCVEjeVSyyaubnkE/X+nP8AT8+/de6F6hzO1N0UC1GOyH2Mk0TLLQyTBGaQHUZo34v/AK5/xuPfuvdJHcNVF5NMJmljESRQyrMXLuqhWBUfTkG/Fvz9fp7r3TVt+hklljEzt9qqsJHVdUqyubolwD9Cef8AfD37r3RldvY+hqYY1qGaJqemQQOhKMXFj604uTz9R/xT37r3XLJL9nPDNrFNAW0gS+pnNgNSAH8/8V9+691HfdFJiKMs1VTwpHMZqhw+md425ZLWJItx/X8c/X37r3SPk782Jh55KmTHitmXU9K8ZiBM5W3ja4PF+bfg/X37r3SAfumiyWPyGRoUEYilknmpJpgC6zEkPEDYAIRcW/2I+vv3XugP3H23ksrLJLGBTyIhSDxqVDR/kcE/0+tzY8/1Hv3XukvQb8ystVHHW+pZ2WIkqHU6gLkA/wC8c8H/AGPv3XustZR1lXk0SkpJJqkOJTTqhdgirrY6V402AP09+690II6z3puOTHU+3cPV5uqyNK0zU+Op1l+2p1UMWZo+EFyQA3N7/j6+690JWI+GfddfSpkazDQ4OneOGVTkpRHNDC/7cczQgnhtJF/weD+PfuvdWH/Er+XRH2ZPXbfXGybx3UZKYmrSOeDAYaLWPNLU1JGl2U/Rb8/T/W917rcM+IfwN6s6I2dgYqvE4zI5+GGmaVVooTT0tQkX7ng8gPF+b/6/v3XurJKSHGUSU1HR/bwyRqoip6cKgMXCgBUFhb/C1jfgE39+690sIyqLacqgUggXIFz9DYfT6/1+t/639+691jllaKN/Akkjv6AyC2ktb6H/AHux/p7917qKsUlSipUyOjFWYhNVgxvdSP8Aff1t7917qSIKWkgcOgXUOZDypAbgHnjgf77j37r3TTFU09bN9uiwujEhlCrZwOAbH8f61vfuvdONTt/EVEeiSmjXXZfJEoR10n1fT37r3SEysdVs2QVSPJV4iWXTfUGekDsCpY/4XP8AxT37r3Qbdq9hZTH4KR8HMSJwsRkIs6iRbI6H/WsTcj/XHv3Xug56i2fJVQZLNSxtkM7kGkd8tXODFQoRdzEslgLWFrc3/Pv3Xuhyq4ott7SqoqOjOTqpklaqnsWEoZTrGo/1/FvfuvdV0b+V2qZ62GlgiWGSQmnYKJHZm5Q6v7IH0tzYe/de6Te2KumGSjr6loTS08SyMEVlmjqAnMcSOLFB9CbfX/Y3917pd0W4MZuHOYqu9aUmKNRPOskQmglljB8frPAII/2HHv3XukNR78iyu7K3H0TrVVUk8pbHxsrx01MHN5HmtwxHIW5vcfS3v3XuiId87zpMBvPJZfPhsnWGpjpMfQVAXyQU0Q0/5PHayi9wSeT9f9b3XuueA+5TaFfvfKUkNBBV0pfEUz1QK0gC2UrC/JZxYgDn8g+/de6KZ/fGq3PnwYvtValkrZl80hhSYU5/dEmo3NragCbk8X/A917pnymfq8hliuPrJzSxXV5YmkpxJaxmWJ1ILD6r9fwTYfX37r3WFt2JIkkjU1SyJKYqMukJdDGgu4Qkcarm5Fyb3v7917qdRAZKMvRvDT1VUHNZBVgQVFUEFzJHJYooBH9RwPrz7917pY4Hd1BBTT0pnhFUiBC0crKIXEnjKLIeXuAL/wDFB7917qVV5CKF5po56Io0ccctUlneKmkBLNIvPrDXtf6g3+p4917oIa/dMmQrHpVxyTCWQQNNIwdpIlfShWJ/oLaSeL/7C/v3Xugx3Fgt1CtqoqSolxlG7xSQQDW8hlLDUI1PpUkf2b2I5PPv3XumiHA5GnqpKrNVktLCo01FZVVQaUBSHtpBPLDgAX4HHPB917rLveTb70FLR0KzZCUiERuqg1MssygKrFPohJsPpY3tf37r3QNZ6uyOEdoZ4ok+3REjjkjGqljMYYqZiOSCTcm/PH5Fvde6DD/SNQNS1GNywbJ0M8s9K+MmjE0LtYsJiWDWvqAB+v49+690nafZew62espsAKLA5HJ46SlqMPVSg0sy1MZCywSqVtKh0k3IAH0BN/fuvdFCzvSXYW0K2WrqMTU1sBmeZKmhj+8p/tg+mGRngBILC/8AsLfT6+/de6H7o/fOf2pkErGp6kUtCpORSqYkVCEFJaJY2H4/AYHj82t7917pv+Q2B65bI0fYlDDj6eHdkrvNCzIuuqjjSWpkVVFr6wwcAAWHAHv3XuoXVO/updlmiykE0Q3HBkqSoplRUNJFEZ/Whk+tvo35Njzx9fde62ZOndyU/bOxsBUY14m+8o4EV4Z1VfQpZmWW/H9Ofr9Rb37r3QgwbU3PtqoqK6jppBHSywWnllKxTesAeF7k3FuCD/vB9+690QX+YX15R7x27Sbp3BBE0+OV6mWSpUAiWNLrrtb/AF+QTb8/S3uvdF1+Fe8PuMfXUDvSxU9JURxUECANFKRZAG1X4Fv8R/xHuvdWj4nJwNHSmAzNWNLG8iQqZHWIMPLKFb6AE2txYfSx49+690T3+Y7tKHMdd0m5UVKs4YLUUknlaOOJAQ8upEHD3FrEE3vbkk+/de6DL4T9m1GTwVNDWSPBTU6Q3p3kMkZKII0ZQLgmwub2H5PIPv3XurbMFQUmVxFTM0sSqKaOWKOMXDEm7llX+lxYckfUc39+691XB81dg4/I7SkzMkKZFKORpZlhiEbiFHNgpPLWBIsb/k83t7917qrjrvddBic3QQ0VE9LQ1NW1PDHPK6hQzi5qTER6tQ/r9LcC/v3XurzOl5KpsJSiqSaKOSkiYTUgao5NzGFVtSF2JABtcCwBFuPde6ETeGy8dX0FUtVFIZGMJlSSJnmhimFpah3PBtfgFuBzb37r3VYHakrba3LU0dHRpBTUMkxo54ZPF54kk1AyM7MdT/8ABrDgf4D3XuhGwG+q/cGHwRNdmYnoHFQIlqhRRLFpIEbvDxKt/wAuLn6EkfX3XujGYLeuJgp45alpEjSGMrFS0/mdZwvjPgaxHkP6iWvYE/04917pRV81FU0kYxlWY/uhIhUsss8dRKomOsR/QkEawTYG/wCPfuvdFL3bjqt8tLjslUKklYz6q2p5LRqBpAVfp9ODb6W/Hv3XukXuPbNZh8HWDEZr/KJViklEYVWlpgoWQHSLj6W0sR+P9Ye690RDtTH5WWlyoeSteCspniaRaiNVgCJaLledHHqa1ybi5tb37r3QIfEvf8fTXb1RLuCGjyGEzFLJSz0ldVxU1JUVDVKzU0gqnDKhBTV+nkKObXHv3Xur9Nm9p7Uq4oMBsbcmPr8nmRTUtFR0SyV2TSkqgP8AIaV6dgJJNX7TO6XCX/1TE+691bX2D0FJv34ebk2ImIpqTKZjYWUo3gZUkaCsq6NpIzYhjfWPUCb3P5Pv3Xuvnib72zX7K3vuPaGXjanrMNma7E1iNYPFNQVLxA6QLAD6AgW/PJ59+691Zb8Cd0ZrHU2SoZWoaXYsMz1NRVPDFT5euzdPTssFLS1TB2JRHLGVo2SJSGB1hB7917qX8gv5g+9Ja6v2P0plK3bmBoxWY+q3PQVrfe17yr4aibCzKqsjyepPuz+6QAFZYwij3Xuq+4RuPe9fPkMjl6nIV9dLM8uVzdZPNPU1U58kqz1dS2olm5NiATza/Pv3XunrBwyUFcGyE09PLTyPTrJjaiSKaJ0e2vyUzIdAK6lXkXsbXuffuvdGT212nnsC2PlbIUu5qaDWqQ17VMGWp0hBZEgyFOVdrN6lDEi5uRfk+691Zl8fN7dFduQUmKzdBjMfvUo0UeP3GsNLkyZ4xEZ8DUKftqsEAMYZYhKSDpkFgD7r3Q/Zj+XPicxHPmspkIaHFVENWcZPjMbOFr6iLS7Q1aBYjGzK2o3vb6glSAPde6LHH/Lw2UJamj3Duaox0oSSWmen1ClqYiRqjLSEqrKrHU3B/pYWt7r3RLu9umuiOn6/IU1LWY/MfbRIKaOKsmyeWfIB1ULJTxKIAt1Is7k2sxLA6B7r3RUdw73yGTqaeGmCYXHU8McVLRY8xhpAkhEJnaFVuQGIIAABJAUA29+690IMG8cxVYNo8ZFWT5VIvtpzSRmdjABp1XiF+B9Qbj/W/HuvdAnuR8qtSi5WmqYah0GiCoUxziN2J83jPJv/AEN7X/2/uvdQMdjBHDNNUPqUkx+GMMzOpIZdNiSCLC4H0/xFre6904VWWNBAYEiTUyLHGk4HlSLjTYNe5Yc3PP1HPI9+691lyebGTXErTwmKaCFUCc86SFJII4tz/rj37r3U6olVIZJGhcSTIIUk1L+tUCMSRa9iCB/re/de6YdnZ/Kbb3FHHSiOMzyoHeREqUkTUXCrrDW+h5UD8m9uD7r3VtHVu+I48XgnFXSRz17JUxzwMRUM3kuolWS5VEN7kEE25ve3v3Xujt7f3Xl2ydP5a2L7WRrK6BTC7O9jI6afQtgTcWN/yb+/de6MhPRbRyrYoZzH0VaUh1rVzQU8vjdgRII41/sML2DixFjx+fde6KF2H05ichla2r2vArwNUSLHHMpV4ySGDQxg20j6AAWtxb8+/de6Dh+l92x3pqYS49co4pzJQRPO6PEqrcxqpP7xut1JAJB4N7e690EW7tv7569zZwuVpKhJtbtHLB5leno3VRRComGkOxPHqubWBJt7917pY7b7O3Hsti1Dj6yqZ0iqJaqmc1Qja+iaPxMTpZbkfp5Iv/r+690ZLHdtU27aRKOtpoRDDSSSRzVjASteEK8MjE3Fmutr82BPN/fuvdZvtMVUYuWkydDSvFkof8khlVCmmJTpkDE8ixIBI/pzce/de6Lr2F8dMHuHD09Vt2joMdkJSCtKNBLwK9nurc8nm9r/AE+tuPde6KTN8fuz+vtwRZbE4uesgpKpshCKUzMpWVygUxD8Lzz9Ppb6D37r3Q0HsDbO48Kdt7veaDNUnmSpeWGR3W6+NgzT8kL9ABwBzbj37r3Re850LDmhPk9hbmpKhoQ860ErCKWGASnSsa31BmTSbX5+o9+690Be8tv7kwlNJTZvG1WOqNJSF3jcRTQSqIwfNYEgghzfmxt/Q+/de6BShzNbtapillqpJKaFiZIUlJWRYzpWxBtyALX5H+39+690cLr/AL0y5jooVmZ6NngCFpVUQxi4JsTqY6Sb3vzf8+/de6PTtPeUdQKZzWS01PJGC7lP26mJDqCxhR6WDXF+L+/de64b821DvqhqRBDKhSNJ1Zru87quqOQIv1sT9TcfQc2Fvde6KLilbZe4Wx9adE6P+1PLEbJz5QrE8G1/of8AW/FvfuvdLXMVjZvJ0NXJUlnd0JWNm1M0YVdaX4AuD+o8Cw/wHuvdGJ7O3DmdvbG2jUosk0J8ccg1FEAjQzh3FrFxc2Fufr+b+/de6MT8aexpMnjaeqWcxPGqcSuIjYyFNIS/JA455ve/N7+691a1g5q3P7fx2Sp6smeiZARceaYBiWuB9AAAAf62HPv3XurOunN546qweNopK2KorIKZPuFn0iaN1j9KsRbm/wDjzzc29+690aFHoMvSIHlDyeP8GyaxDpZVB4/rx/W9rWI9+69000u4/wCCqYZVRYYmESSi2gsFuA915Pv3XunOHdUMh8s8qEvoOlWUBQ6jSQVPPFrH+n9PfuvdK/G5ujq1IU+R2ZRpPpIa1in9Ra1xyf8AX/Hv3XulBAS19E9rSBUcsSCn1LC541cW5/4r7917rLNLMqlUlLf6olzYc2PBP+A9+691EWSRgVeQ2I+thcseLav9v/vH159+6910XYRgys5Fyg0kaRc2BsD+fqPr7917ppqpBGNVxcMAbEa1UmxJUc/X/eP9j7917oJN94eXc1G1M1bUwxm7aom0eJ1Nk1aT+bA8/wCv+ffuvdJPMbjx+wNm1dTX1uqGgx7SNIWu8niRi7sb/wBkeq/1t/S/v3XutWD5K/IGTs3tbcLY9zBj46yWlWqkdRFNHTzaSyG3BNrgcg/j8H37r3RX931mcxNqKoq46moroY6+jaGe7JA5ACul+L/0uCB/vHuvdBjFQQ11ZTxu5mqpp1BkaQhHmmPjYOCeArH688c8j37r3Q11XTyR4gVUM8MtRQ0UlRURpFPIh0TKjxiRja/7gKn+n449+690G82MNPUoKujkhVpSIQSYwziwJDD6j8/7a3v3XunN8ZJIgdpmMcTIickgNp1IpUmxt9Cfx7917pS7axVTlq2Cid1Mbv4WMpaOIEnQZA5/1Nr3+hsLf09+690INRi6TCTTxtW/cGnmCxSoCVlVFCsA7A3F7/S3+2Pv3XukuM1GK2Vgoddaq0A08KP9ifpzf/G59+6905ZKuhq1Smo5EDPpa7yKun0WaFlb68H+v1+nv3XukZG5oq4wxaHkjkGtEkBQuVtcW+tieePfuvdLDbmBGXrkmrcjEtMsU1RUU1U7I6SkKIkhd7IdN2Lc34sLj37r3UmtWDG1Wh65KlYmKAwEMiqOQz6jcj/C34sOLe/de6UG2C8+VhnpguiSMMyyqYoJrC36rfQg3sP959+690MGG3C2LzC5XJVEMsGJZoMXT08rL9trB8rtYcm5IBFiCQb8WHuvdJff/bsW66uqqhTSyZVYftKSOUiRljjAWI+Qi7Xtcn6/m9vfuvdBBR7trJ4a+aalYVyQNHU1NQh8isz2doke5c2ubr9OOPfuvdJ/sDtHA9c7HrszNlqWirHo5lhNQ91qayRLxxsD+l/wLf639R7917qoWDcdbuzc8mbqJVnlyc0tRM1QPJIrtL6VUL/ZHH54/p7917o9fXGFwjzYSbORmqpBJGZKejS9TJPp0qFVCvCnn/Efk8+/de6Mth8rk8RkslQKk9ZQKQlEjkM/27cxqyglgV+lrn37r3Qq7ZbLUeLmykdGtN5fuKiQwhtRUWRC8ZJIIYWufra9vwPde6aKmtYySV0lRIk7hnkacgyRyhbhRzyWuDbg/wCH9fde6bJTLm0h+50TeXxxNHYeQrqs5Dtcrf8AP+wH59+690K2JhxOIoWR0XUY1ZVAGiAKdOhDYlfxyRY/1Bv7917pnz1LBkVpGw5llmKgSxNGCWq3YjVHY8pf68cfn37r3Sj21X5jEUlXt2qjSB6lNNYqU6SOGddLrITc2seDcf7D37r3WLHY2GkrauIKY6aC0h0gGQtb1KOLhSfx/S/PPv3XulTt7IyzV8sLPE1IyeSNSY7qLadTqeQLD88X/pz7917rBk6xIqzxRzpeJzJ9szsQQBcuNFxb6354/pf37r3Sywm8MaEoiFpamUTwRSzESKCisSUEljwD9SACRcAj37r3R5OvNx0tdjZ8eJoKunqae8QgJWKjuCTEpb6W+pJuOf8AYe/de645ZazC7L3BNh/tcxUTeSGPHVLSlXlP0JkjubD88AXt+Rb37r3RQtrbYrjkTWZEDDHJsFnoI4/JCKkSB9c3IJQchBa/4ufx7r3Td3H1TT5B1zO3q2OlyoaKCtlQvTRmjT1PUXBDAg8aASCLj6c+/de6c9g7Wl2/SzDHZKOpyZiLwLFTrPNUGWMCenMkhLAaiCLEfnj37r3RePkxi9+0GxVk3VT0EkzTM1MgYtX6ZJNSh9H6SFI0i/144+vv3XulH8c+y8lidhY3H1O2J8tjaTyLFXzU6uaTyDSyTwOhuoJupB55P4t7917qVujfuf2/uCvO3tu5GaoygZooRDP9nPM6h0EMUPpCN/Qi5/wFvfuvdE8+UXY+98d0xvb+8OOyePnzVKPNSrQOKNll/ZaGYlGUaCSwY2PI5P09+691WZ8M9o12/O69s0+2aLKS1RqadSVWOeVZfL+5pMCkAEm9iL/QG1gffuvdbT2zfhp27uTONQ57befzG2cnC0sorqmWnx1OwjXxRpE63i02JDoSTfnjj37r3Q8VX8oWXeW0o6fM7lh2o38UkqEoNvYmKY1GNSQlIsnWqQ87j8s1rGxI9+690ptjfyjeqdi1uOrq+TPZox1Uc8sEE0ePpKmaBtcb1KRRSGytc6QVHJH59+690dzF9E9d9a4KsSixENFQam+7ifyO8wcgiLysbkA2sRaxva31PuvdJiGp68xglkxWEoMa1KQs80FLEs80Mn9nWwuwJ1E6yb8/1A9+69031dRiKzVPjsoaaGNbilVYo9LMR61Gngi4K/SxuSPr7917poosXiMwlbT52miydE7hIppAr1Iltb0kC/puSCCB9b/j37r3TLXdLYGnp6xsPW1ePhmEkkiykTxaXRWAlWw0rYC1rfn/AGHuvdaz3zxeTava24sXRAy8yAyxxyGEx3KLJqhRiAPo2occf42917qprs2vmvDUTUs8LVEEZYuAUk8i8PpHJuBx9LjkD37r3RddzY+n+3gkoqcnzqPuCRaVZVBZ2H4tyLcf1PIPHuvdIJ8cwniY3/eUKFLEFgbgK1iB9b/j37r3WOow+hjZTT+M6r8spJ9Km5vwfrb37r3UCoppiImc6tIC2YEFhc2EYH5/N+fz7917rNC00LJFocqRxpJWQjiysfp9f8P+K+/de6yffSUp5dg+o6V1FwjX4P59+691GGckLvKzs0kbESKQzai1gpHI4v8A76/v3XupYy8TmNFOp7apLqbL6rstv9j9ffuvdPeMyMcsygQgkMESw51/7Xb/AGH9P9ce/de6V4ppvuKYSwlWDKTYFSS5+tv6Wtb/AGPv3Xuho2Nhmrq2kEiRq0tRFGusB5SfJ+2ii3CnnUTe/wCLWJPuvdWs7K27UbNpaKgkeIB6aNvJTxlI46maJXaJkuQ3o0lSCASbfj37r3S7y7zSxUKSQNL4WmmaOWDxTDUoWPWfyLg/QDi39L+/de6AXtTcgo8e9BDPJ4qcyJJGiCKxqIwWhVlAPpIv/sf639+690j+u0rsZQVWSWkp6SorIhClVHCZayWIAafFISSAObnnm9vfuvdCjsygybmoyVQ8Olo50iZQ6OZANVkDH1NY/p+v1NyLAe690qIEfIT19bJHTSODTqmsGOdo1j0aHVw1ipBYj/G9+R7917pI9hUlKrUCRoiy1FNEzCm8TRNK5YOZZAoKW4FySeOfr7917oJoA+Omr8TK+qmlVro07EK0g0mQOllkXjgWtxcAEk+/de6r27yoZaHOT+EkQCokNgyNIwd2uy3A0rcAAf1uRa/v3XugowtZlVnlqUnZIki8gjm41AgJpS1iDwPz/sffuvdGh6v37joaqjbKmFUZo/KZVZlVCDGwFjcsASSSf+Ke/de6vM+Nm7OiYcHRSyVlDT5KaOJjLIYGZygA4Jva7XuP9ciw+vuvdG9h2Lsfda/eYqLE1CyOJVEcwXyazdNWgj88i3P/ABHuvdRqzpMwwPVGndblhGkMcShYozd7ORchgVF/9t7917otvYm1Mvhlr6xVdqeKRE8LrdpgqaoHGk/pUAA2H+8+/de6KnL3xubYu4pGONqBj44mXx0kcpZ3WO7MkdiSNQIvf8f4C3uvdDR13/MU2Dj3Wi3V/EsYypLG8sokXRKw5uh5+g/23PJ9+690fLq/5h9Vbv8ABHSbsgmimhhZfNUrCR9Vb9bNqNhyFA5/w5HuvdG4w+9sHmKaSWgyuLk1hHjihqkaSONjYRvZm4ZbHg35+oHHv3XulLQZjFzRSyyTCaQsYz4XiZldbaSdQtwFA4A+nJPv3XuljHJimeCVxCHcFtSgklit1UoDYX+moni39PfuvdK2kxuKraeKOIBnRHYBfGyFnHpVtKi1jf6H/ePfuvderetRXtJUQQtqiCu0kV1SOUICRb9P/GvoeffuvdIn+5zLVmlrqWOFVdpBMz6xcgKSCfpf8g/69hwffuvdOOWw1DT1kRooIYkihQOafUBrCg+W5P1N+f6839+690zb4oabJYegWJQ8lKBreRY2aSNuSFBH1Bv/ALx9PfuvdANk8FHCryRIk0agqphQ6iR+4im9wbXPP+2t7917oPa+igHqtOpcMBHpYW5vYqPrc/W3F/8AH37r3Sm21g2jojIKc2CGSNzIWkYnniN7g/7b/C1/fuvdcMvQ1NPHKVBIZ42s6hZHDLco/H9f6D/G559+690DeYrpKetq6ZJ1ZkUl4qedFYI4DJFK2q9ifoPp9Rz7917pE5JJ4o5aqM+EmMzER1QCxBRpZXA+r/4c/wC2+nuvdYpN60tTi/BKI45KWnW4ChZHWxDSOX+p+pv/AF4/rb3Xuiw5LK0eRzdY8Enkh8rLIzBVVfUbhtBsy2H1A9+691U/8+d/BBT7ZoCKcBmknW/qdSeSATxxz/rf7H37r3VVrUq0lPRVzTiWoq2l8VOG1Nw/LP8AgXP4/wB6Hv3XujS9GbYesvXVVVJGs0y6YlTWRzcB7n0i9r8W/P8Are691aV1vGKL7SJYY2OlApUrIFdTwUsOb/7x/sPfuvdGlwkogkinn1eVZEKBDp8bGzC1v6f1/wB4tz7917obsdXZPLvFCZSyaBpRmFx6QFYkjk/X6+/de6EzZVZLtLK44yQtVVRe8im7LIfINAZlFl/rzf8APv3Xujxbj3hPjts4vI1lMtLDNHG8jpbXGjppKgjk/wCN+PfuvdDnssbPzGx2yNNUzS5KqpTIEikUxRnx2VnUC/JH0v8A1P1+vuvdFS3XkJaSvqaOuiZm8kihlX6K11Eguf8AX+pPPH0tb3Xuiy76cMzxxASQqxYqUA1NqNyZPonFv9fj/Ee/de6Hfqba2NnxcW4tvyRUlbSU6CvUz6lkdGuVMQNr/UAj+puL+/de6MxT1lFl6eM1ETGeNDEwLWZdFrhQw+l/98D7917oGd0UrYU5dqCKengrtKePho2WU65Ayjmw/F+P9j7917oie6drVcOZnraGmgq/uJZJCsyorusgAEZS39VJJP8AsB7917rPSbFlkpYK+RBFPMqypHTKIXp3Bsylhf6cf7z7917oftg02RoESQ1wSaMJclriVBdSDGfqR/t/r/sPde6MDVOtdS/aZGKJpzTJ45QrJ5FPIUn/AB/P0/H09+690EufxFZgpBkq2j1U0RGiQ6w5hBuIQUHPFvwObf4+/de6cNtbwipiRQ1SrK7xh4pyAvjB/aN/wRc3tx7917o0m293Y+toytdDC2RjiXSQVZJUlIDuCCeeAbH37r3UupyuOmhrIcdJJE7eEvHAiiOodZCwbUvNuCAP9fj37r3U2ir66GJ3UftQoKhj4gzxRobMX/P9rn8D37r3SN7ExDZTBSVTqJUaMygSRlh42H+c9HBLXuBcDjm3Hv3Xutc3+YT8cp8hW0+9cVTy+OktFWjS3mV3UCQuE+inVcAfS3+Pv3XuqpD1TSilMlpHkjcPMiIzR2Xi73uRcgX4t/W49+690js5symRoo2h8KyahGCh8j2UXKqOCL/48c/j37r3QW5HCU1M7LKj6XOkLcK2sen1D+h/H/E29+690iq2GOASRLGY3JYIDzb+jX+p/F/949+691ipKBj+897aRewI9K3LMOL88/Q/nn/D3XulhjccTLHURqWIUHSwuWWRho1of6cm39PfuvdCTRxTrFMYoy6gBJVCBUa6E8Bb/p55/pfg8e/de6mmmiSFZWhtIrRMl2b9sjhmt/rEfn/D/W917rJT1GNarK11W3hCs5MR1upsBHGVc/T/AB+v1t7917rlBmsdg6gVwKVAYTLLSu11UHSYmGkH9XqB/AsOffuvdcaXs2po6mSsx0iUDVUkkbwI5MccUgVTpb6/j+hv/sR7917o5vSnyJrqQ0+PqsnHDqmjTy+Qh3RCBEpksCAOST/j/hf37r3Vs2yt30W7MZR1VJkKKorrqrweRdcjaLoY3AsG4P8AS54/1vde6N10/TZeJxXS+GjpaZpauaSpnSMs6nSYoVJBZjwSPpb8+/de6s96k3a2R/h8BpiXQeOZpfGAZFBchSbXH05Bseb349+690ZjLxbeV6eoz2OxVTRvEizCpoKaoEUqgaGBcPZgS3LXsPr/AIe691EpMZ1kkiTwbdwNTJLY/cQ4uk0pIDdWMYT02uTe/P8ASxI9+691DmyvWdJXNiszR4rG1dVArxtJBTQNNrIfTT3F9XH/ACP37r3SG3k9LitVRj6igmwsk6Eyq0MLRpIvAlsbgKL303Jtx+be690l6ejpc5NTT0b0WRZbNLJTwpIqROf1M2m4XSVPN/8AD37r3U7JJlMHG600q1VPNKsYiWnltEvLRPoUWsCTyFB/1Qtb37r3WOtmqaLG0uSrMWUrElLRGjphG8vjALvJGVBbi1iSP9Ye/de6TsHZlOapkpKZaWaN/FMtcmhpJpoyxKq62ZSbDjj8m3Hv3Xup2RzuNqMc0mTrcVBOFDC0MjapQutIlkTTyfo34/oT7917oIo924asyhp6anID63nyVPj6o0kLRqbvPJwi8X9RY/61z7917qXi8VtXI5L+JUu45aweVxGBLIEDm/kA1goR9Rwf6fm1vde6ETbWdxNDkJZcfTVdDOCaJ6oyRorRsLPJEy8qb3/2HAPv3Xuus/gaOrqZJHyBdhplh8hjZJImOrTJpLMoPN9RJJ/I+nv3XukN/d2g/X/DcRq8/wB9e4/Vbwef/kn029+691//0ap8fkcFQpTx1W6ataOrIlePQZiJpbu4fUbqlxYfTi9/fuvdQ941tMxikhycaQvGgjlE+h2BUkKgBvqPP0/H+Pv3XumbDblxmNpKWvrsBNVRgTUeSFXMs8UscttFYisCbgfW/wDxT37r3S227ntqpLMMTicVBVVsTmOtpqcRpDCVMio1xcsAbE/7Ee/de6JL3duKprM9S0tBK8KU09SrSU6+oSm/psebMADcX4/2IHuvdEj3cKmFZo6pmZ6lmnhb1AXVtZQk/wCueD9D7917ot00dQz1DFVVjLIQlxYIfoVt/t/oP6e/de6yU0MsiGBHVFI0mV2J9ZP9kfgfjj/W/wAR7r3TnRUpOsyNq8YYBn/S5QcsOPyfr/sffuvdZHpZII9YQSRSsfVrVgGAGkhf9f8A1j9PfuvdNbUxm8h8I13VgQVuLH1Bf6fT8cWvf68+691Lo6rJ0qStBPPGiuy6WDEjULalJ/1vx/hzyPfuvdOeEzuTo6qFpK6TwmRi8DarKrD9bX/N7/71a1vfuvdCNQ9tZLETNRU1DjzEkhIneNWlkCnUJClvrzx7917p2qe8dyS1KyKBpVLF40Cu1lsAAvP0PAFrf4e/de6QGZ7K3dkKgouVqjAHLRs8sn7Kk3sPwBe9uePz/X37r3TH/eLcVQ0jVVfLOTqW0js2pGvwNRN+LD6/4n37r3TBXUleypJIVZGMhAJa+n9VyLc8c/1+v9ffuvdQ0XwA3kIMi2EbXAZit2Jv+effuvdRavSWUBl4SxC8BbkghbWt/X+o/wBf6e691HgjkZ0WESSzhgI0iLGVZGeygRoPV/sOffuvdW0/Gb4iUu5KHE9hdo5atxNI0KT0GHowaetrY1sGWpmksVV14IA+ht7917oyvYHcHU3QdbPBtqioaERUKwR4egSMVBVV9Mk8hBNxbnnk+/de6Hf4T9fd3/PDMpFgsRkcJ13DlX/iW5KimnpMdSUiMLxCtmS8zFW1JDFcX5J9+691uA/HX4u9f9I7Ro9s7VxVNBGsUceRyUka/e5CpRAWqJZiC12Yk2+nNh9L+/de6M7Lh0ENNHTwtHFFrjZjZGICXJ+vNyP6fn+nv3Xum1IKTD1yVFNSy1dYy6I5CWZIwPU5X8X/AN659+690qoWWtg8lTeF35SIElhc2Oq31/2/v3XulNRy4eOk/eE7WtzGbDUCRa3/ABHP/FPde6b6mto3a9NHJDGAQyTGymzXJsfobf8AEcfj37r3TUzvkSIgyaGur6edHNrH+nH+9+/de65wYmgw0vmhd5qqq9F7MyQE86l/oLX/AKgW5+o9+691HzOVq8XChijmqiC3ojjJ+p9Tkn6f74e/de6Lhvzfe5av7zEQ0T+KdouArKiBW5kK/Ww/p9eD7917oMsumRzU+I27RxyPUVM9KhMiuwRmYCV9KgkD83IH+t+PfuvdHKxGz6HDbcjw6loQtNGKqSIhPJNe7gi9yCbC9vx7917rllJIMZgp4RpssckaK2nhQhAkN/6H8+/de6ra7GxzvU1FQkccrmpkcr+osruQukg/T6fTn/H37r3QR5HNU2DwOYrauhCTUNKzJNOrCBYwxKKnA+pIBF7/AE+vv3XunHbfYWNk6er81JSw/v8Anp2Wmjjp2VQSDJra1rngN+TcH+o917oH+s6uOjzNdmVSGfHLStka2rjkjWbF08Y1stVKP13AAFjb6G3HHuvdVr96dhR9h9n1lVRU9K22qGskJnZnM0gSbQwEfJ5AGk3/AMB7917rvJdrVstHBBLojwFJAIIKBJXnepEaGKmebTa2k8i/P4ubD37r3RaBlsfR5GtnmqB5JBUSRRQsUJMx8gjA/PNgf8frfn37r3Smw82TqI1ysYajonRyhnuIoyEsVRSQbsRc/i/4Hv3XumfGZ2OuyS01XLLAaWWeeOQ+gSL+mNGAtZfwBzx+PfuvdKhchVCUJLUOHmWTQqk6/AUtqX6f48cXF+PfuvdRkSojeGCUxQUUmqaetPoliVAHAhUXJP8Aqj/sLj6+/de6Wo3Rh1oDiMLTPBJIhEk9bonirGbg1nk+oWwsBqFrDgHg+690042hTCVCV0kc+YrKuRhCNDNSxv8AgRBOAVP0uCDce/de6ftyYTJSLT1+YnEFPoEqQqPG3l/WIwY2W/FuD+b8ce/de6DbLQYnJ44qzSAQO7G2ly89ysCSFtWoDm3H+xuL+/de6A3IfxLb9fDWJLSvMskbmEnyPpEwIVy5stgfoAP8PfuvdBL2duCuqKzJTVNVJIlY6kw0sLBgqgMI4R9bWAF/rfn/AB9+690WSrztM6VtTNCaUU0qqrsfG5QNfUxFrPb/AGP+uPp7r3Qa5jdlVDM0xjq1leQyxVbyFZvEq6oZIybW4/xII5PBAHuvdDF1r8h8ntyKPGZamTJULRlpqaplVCQ1wqSkG7oQdX1vfj6WPv3XujT7D7C6j7GaqxW48THhJMlDJE1ZRxUysQ6iKFaYQrEylOLX1lv6gkA+690ifkV8GN6Z3YWJyvW2dTeGPxM9TVU+Pp0lgrPs6mMkJ4pefIpvdQLngkEfX3XuqgMpsDd218rLisrjcjjKulndaiGpjljaKReDdXAt9AQpFh9B7917rZ0/l5dmU+2ul8INxz/aPSRqFMoJ8wJKqxN7X+v+P0H9B7917o8mV+Suza/M47G1+bgSmgnSRoUqlQyBeQJFuVtp+n9ST/hb3XuiTfzJO7Nt5bqStjwFSJp51AgmopEmiFLInjjBK3DMoHPH1+txf37r3VVHwa7AqE3JUY6eWeSBJUPJY6jrsCoisRf/AAsffuvdXvYat3A1M1XiSYoBD5ZKwo5kKyrYRRkDgDi9yTfm/v3Xukp29tvLb36jzGEqZHq6pI6mWFDKs8rfsXd3htcW+oBJB4H+t7r3RDPhuqYXc2Q23kPMq0da1NHKy6dbszMI6mNh6fodNrcH/E2917q5TFZOsfHg0IansiK7q4UK/j8ahUQC1rWubqRYm5uffuvdBJ27hP4/snNYjXHV1c1JUVEjNYukwjKgBHFgOOfwTyLjn37r3Wv1T7ZrsT2JU4KdppGNbIySwsjQa3muixhx+D6Tb6H6cD37r3V1vR+9q/DYnG4ypZ6Clo4YY56ipkZ9LhdPlmD3K8i9hxYiwH09+690KG4O1MnWtKYcgZ6KlNRH5KllVasFNDuUtyun1L+PoQL8+/de6r/33Lis5kqj72Q0sTtLKsjNJUU8+htSvHHq9INxqH9bgC1h7917qDSbsp8ZRUqYGGNJkVKeoqERVjq7OSIoybgkgiw/x4Nhb37r3T2e0IKOopqGUVsVXVRo0cFOsrQxza/U8jQ2tYXb1H68Wt7917oyW0pauvxUOYp51NEsc6TVCyRRSPG4MYq5Si6Re1zfkG9j7917poqVpM1L9hV1MMtRFCyJUeONi6M5K+OUgHlbcnm4v9Lke690X/sKmrKaM4dayahpqioIhq51ED6kAtC8hFinHALHi35JA917omW/KX7eWopJvuMk7RNDIKOpZopJWAaIsytpK24svH9ffuvdEk7E254/Lk6cNTmnYyQxhGR0sL8FvVcNYg39+690zdMd0br6p7O2ZvjG5mqpqvbG4Mdk2RZGR3p6apRpo9S8ENGGVg3FvxcD37r3X0SOo+0qDefXe0930VTTvit7bWx2dp5CglhjOYxyy1MGp9QJV9Sn03uOPqT7917rSc+cvws7g3f8w9702ytmyV2J3zvmtGKymPmiakopKmc+aTIxraSP0jXcpYLyTY39+690jvk3t2k+M3X2G6lpMjPHnsjikFdJ4dMk1OPTn5S8V+HqC6QlzcoACRaw917qsv7qObS7RCRb/vMJHbxyKSB4yT9D9R9OLf4e/de6dabOuriETTKBpAUuxiAP0YRsdN7fm1x/X37r3StoMkrOr08up7CMxsbB+Lljf6/U3/4n6e/de6EDF1EUDQjyAKTbVGxLq7paQWF+L/T6345P5917oS8M5kaCemrZIJop0EdWsmmpp40f/OgJyf8AWNwRYkfT37r3VwXxf/mGbiwGPi6l7bkqNxbbngix2I3JXSyS1EMYtHBR1zvwFb0gVQJniCqL+Pj37r3QbfM6o7Vo8NTbi63zWTn2a0lbJko4ck9ZkKBp1JFTMOWMcl0s8JMRUgkISR7917qnvdmQr67F662qTJSyy/fSs1MZKpKv9LCryMgKhRyOQGta4uOPde6QyZGOc0j+AiRKfwXhtIvBOlGIAHH4YAEix/p7917pWbbz+Tx0xTF1dRSvr1SeCTx69Q1H1ryQBfg8fj6+/de6hZbMTVuTWpq5p56glpJJquQyPqVwERQbsB9Bb6X/AB7917pRR5RKGoSsSmpqWooC1SYJ4zLFMy2uORwDybMCATxxb37r3SWqJ33BlpZ/HRwiaqePWSAkTTEuG1D6KL2ABPHv3XulZgtlZHI56DFUjpkKpJI3jnpkD0zxCMM8aOtxdfoRe97i39Pde67ydNSpV5PCmn89fSVZiaZGdkhgAKSsYx6fS4vcj8jke/de6QWRpKvCT0WRhmhjrVMcsaqFkWONbxl5FcEXF2BFiL/i9vfuvdG/6z7FwtHt+klKrJmccRHRvI945TVrpMQReOFBN5AVBNuPr7917qwDrTsfGZqCipKirjWqeGlkFFCsRqVqZyAlLqIAZQOWvx+LG3v3Xujc46pkjajpjFM1WJmjfTUIselogyLPMxIXjhfoPxYCw9+690JdM0lVJj8/LJj0lwtFV0j4ZI0X7mNTZaqpdOS/kLKxAt/QWt7917rLm8Q29Yoo6ahWCvxqxV1LNjKuSPw1FwZKctcEg251XAN/8ffuvdMu6dhVG7MegrIEmyDwtGwTRJUSSwylfE8hJJOsk35N/wDYe/de6JLvnqjc23a84/CU/hdZ6iasB8gqgodikUum4ZV9PPNxa49+690EuPy9ds2pqJN04nTTQw1Us8ipIPvJJXJUoqAAMCQeB9f8Le/de6z7f7PoHmkesqcpDTVcS0tC1WH0U6vIGjkjJuVUG/8ATj68e/de6EnE7xk3NnTHi8xFVJTK8bkVMVJJGkMYiNwSLhtJKkck8cfT37r3Q0rveehjo5AipK1PHTsk6iXz0yjxlnZwVVrgk/n8f63uvdLPFdUdV77StyGYwNFUZCoMbCsghMLQzPGAkbFrCQm5Nze97fjj3Xumas+Ku38fiMjHssrTVUlatXUVsgLPTRCMKtPFyBpsAPqRa/F/p7r3QT7y6RzDUkeJz2Mx+boWgGvLvIJjBEw0iOOdjYEL6RYcHji1/fuvdVudxfGalxn3U9AKuklNWRR0Lx+aMw6AFMsg/DAahb8EG5N/fuvdE5yOCzmzJ1lleUIZpU0xrKUWxuVBvwf99z7917o5ew+946rH4HCVUcUEWOhiapqCV+5qLj0RANz+eT/vPv3Xujm7O31QZSgZaeukpp2aEq4CrogUaXiP9SQBfn6/Q+/de6SvYmyqHctNWVWMppRUOxZakMxSJkQWaRmII1H1G/8AvXPv3Xui+4zIjEyUuGyDmfKR16JTpEAUqKVvSdTG92Vr/wCw55+vv3XujZdgZRc519BhQsUtVjII5oI/VrhkWC+pibXNjzfn6AWA4917pl6IlyeCWnqKqRkSWcLJHqYrDqfyBrXtbkE+/de6uj6g35QJR0dMKxWqhEpeBiojmUIGCjXzzqBAuCCOP8fde6NVtTcuQ2zWPmkkqTRzywGdY3ZVSBmKSOGYWN2BFgfrz9eT7r3R/uteyIMnQ08/mvA8aujMWaVCb6lZTf8A1r/7zz7917oaq+vos5RBPDHGsaHUI0UvI3PLgWt6foP63sOffuvdA7kkydA0rwGaWIS6o2ZmsiqNKBiD9AvFjewt7917p42/2JJQftVCIC4u0rHSPIZPUEYj/U+kj+lxb37r3QxY3fFJVQxJHOirL60LFr6ib6dIPAB4H+w/r7917pXUO4EnST7iXxXB8ZHCswFxa5v+Ln37r3U6mzFOqSyPKABcJqYEFh9FHP5Bv/vH9ffuvdQZ8/Rx2Mk5kVm1BIh6wRcaW1HgC1gL/ge/de6Ts+6I3cwwRs0s0hVR+shNWk61F7G54t7917purFytYGSCnKRAoskgAAFuGD/14I/5H7917ohvz1zCbT6dz00U6xVdVSSRqkUxVmBGk8KbAEE3tz9f9h7r3WofvGokOSkZah6YzVksyRKzaWL8BxISeCOQD/h/sfde6Tk+ezDSK9TO1U8YjhWqlZmMULnQqKPpxx7917paYSrXQ7ytBWywmMa1VhLCwOoRhlAvqPP14/2Pv3Xuhr252XloVihrp5qjG08jE0kmhRphYzxRzMBqYByTYm30BuLW917qHuLdEG7cjFFohp5CqeNI0VI4gg0KIf8AYDm5v9f9c+690809NSCnVa6WCLxgqqxEGSUkG+rUbAWBFr3P+w9+690y1uajo6yKLFNG8KGBagkmOQSA8iG59X0sfwf9jf37r3SmlqJcjRayrRyTmNkdzZUITlV+thxf/H/ePfuvdJPI0rY6RXnaJaidGlNpQtxb1F2/AP8Axv8Ar7917qLS11O9QjyqskliEijswlfSGI1G9iOSD+ffuvdd1LyGsglhhWSRpQGZAraVEvq5H5FvVce/de6e8jkWw8KyK5SSRUd1ZNV/6sE+n0vz9ffuvdRsbV02VeSZR5Z4ZtZJQ2W4uFcf4kfT/effuvdLmj3e9PXUzVkIaKOIQEBhDbxDxqI1SwFrf65P1/r7917pW1tXQZR4YqKpjQTJqkVm8cdO7XYtKw/of9e9/wDE+/de6BTPU0sWTaWmqFRULLJUAtKskqsVeWJ+NNz/AF4t7917p421PIklcas0lRDTU0spqKupRI+SC/h1Wu4vcj+t/fuvdVHfLHtGj3zvN9sbeklXEYCql+5s4MNXUagZJAtrHm9geR/X37r3TN1dRV5R/s0BllptEskwW5jPLIhbkG35H+Nv6e/de6O91hTV9VV0tKj1QnliC0BXTHDFURJYmd/1XH4IFifr7917o1P92c+i41GqvL5ZI/vZKecQ5FpCPJYBxqC6OLD6/UEWI9+690J9KsyL/CsbPNFCUjSrNbIXmlAIJhPI4HPP5+vv3XulE+xaWqhiesLTFncRwrIBJ5jYxSXvwP8AYXt+ffuvdMNVhZMU84FO96IFROqi+oXsbgn+n1A/23v3XumvG0ldPMk2XnfRPUKI2Hkj8MZbiV41PqXi5/p7917oRdVNjP8AJoL1Mqhvt6pLIWUm7krY2H9Pp9Pr7917rNG9VBXwtHHNUedQ0rltbXZgdLSgc/Tj8D/Yn37r3SuipKyqnlllpGp1CIC0SnVJGyfQm3+2uP8AY+/de6blop6GseOjojGJFX/KTpMqaxZYjGQeSP6fS35Pv3Xun6Cgo/IP4naB2UxzEoLsJBpGrSB9Be5FvfuvdJ3N0x29NBTY2RXp6mQPJMHWQCNTqVXKiwvza1iPz7917o13RbRieaiV3eTJU9/G0vC+gn1Bhe1/6Ecf19+690df49baevqNwUeaxsc9GtQ0IEgZldS5N1ta3+B1Hm/H09+690bCPrLqGKeGGTbGLaocRcyQEMzIfSw1qOfpbmwP+29+6904ydL9X105nGzcVM/pEqNT+l9X0Dq1xbTYf15P0Pv3XuuqHqfrTE1gaHrzb8clIX+3enpwjoGFzqU3JAuPqb+/de6q++fs2BrqvB7Liw2LxMk5ly75FaAyrPSUsqxPTRmJSSWZgpubj8XuPfuvdWI/FrqTqXE9cbapanZuLevnoaSokfJ0UE0cjTwq8qi6LZOSy6lNr8n6e/de6NnW9b9XUTR1MWxNqyrGVYzJhKCcxlRcFWCDkfS44HF/6+/de6oE/no1nT22vjXl9w0OCxmM3kz/AMExtTjooKE1NNUAo9NX0ca+OZLm4OkEfgj6e/de6pC/kH02Nb5IV2WzWMp8pBS41pKaKZfJFFUF9QZFv6Wtew0kk/T37r3W9rSdkU/2gjhw8QkjVBTqzRxrGpSyqyH6Ef0/2Nzf37r3UPIb1z+Qo5DEtLSyrGzt45U1sGckXZbm5sLkn+gt7917oMqxt7ZGCUy5OoRi4aBKeo0FQz3LAx2P5/x/x/Pv3XukDuSq3hXUQxFa8ksYKw3kFyxZfTJI44JuLXN/8ffuvdBD/o9zt3esybR0czkWMkaR8NxGpcXLD/A2Itb6G3uvdMmZwdZgZj9r9tNSCEOXaps5UXKs+vi9rgEAAjgC4JPuvdNOPz1dQxyB5XQSTxyQwxKpkYSEAa0H0UWN+eBb6XsPde6n1NfnM1DPJTTSqI2bSGrjFGXFiZQAoJv/AKkki4+n19+691r1/wAxHF7v23vnIZWllWJcmIhUT/bo7yaP3FKMrL6fx9CDzcGwI917qlHc1LA0tOKueVmRnIWpqi5JFtUjLckAtyB/W4AAAHv3XugQz9QI3mgR1CeSw8bWCn9Sogkuf9e9xb6W9+690mJJ0R4mZRI5Cs683jN9P4P14v8A7f8Aw9+691zqKkPG2thIjC9lA1LYf1N+P9v7917pO1c8chYiRAYlUqXUkrydIFiOfr7917qPUyRrEk5mP3KMCq6CutGAszyfT8N+Bx9b34917qHUiNFinRoJC/oeLWCUYcgjgfkj+vHHv3XuoSMwdWMcWpWbXp06WAUWU3PNv9h7917qMSjsJeEfVe1xb1HkG3+x/wB9x7917pQUaoRHKvpLOgdlLqFINwBY8G5+pv8A7x7917oaMXDPPNStZyxRFsVaUFlH4I/FuT9be/de6Nh09tnIzZOjmjpmniimRqhJYdRMUjrYrbkabEgg83t/r+691a1jcFBDRU5yEUrJLFSmOaQN9vF42/Ei6mEgH+FgLcHn37r3XPP01AGnmSskWCJfPHNNIkpeJY/GNUigAj0kaQAR9fz7917oi2983Tbi3HPt+gtXSTSC0psyqkcpOtXSwBPINx9B9foD7r3QnaadcdjMVRyJRCljhidmRkkWVTeURm+prk882H9Lg+/de6G+nxkVDt6mETGUpCgLDSzByxJ8bRAckHk8n8E8C3uvdZpMNFTYFPs2/wAomcTTNqKSwOQVYS6uTxa4+v8Aj/X3XugXzMs0+SFBUQaaGGIzBnJVHkCmPVDKeRwtihJA5P54917oLNzsKGKGVTGsySa7aGZQdQF2II40kcAgfUgXuT7r3RD+/wBAuXNVFJr8yo8rBdDAFmfyBV4+pAtbmx49+690WiKoaZBI5bxgehw2ljYnnSfx/sPr/tvfuvdOMGSqYUUxS2JfUfqL2+hN/ofpyLe/de6X23Ozc3t+qpZY8nVlY2F4zM6qlm1XIBHBvYAfXkH/AB917o/XTXz03LsStiarqJpqBxCoilkV9EkVgV0k/ng2/paw9+691bV1j889kb7po1qs3FRzBaaTwzOGaXzEJPAlyQALHgD83J59+690aU7x6033iFgoa+gqKl206laK7CRQCSGvyCSOOB7917oEt7dAYLP63xtPA8scBSIx6B6SAG/QBck6iQD9ffuvdV1dwfFOmhqakigmjlBNykDXkUtbljq/oTwQSf8AWHv3Xuia5PY2+OrJauTbE9bSRz09RTLLNC0iwlhpKxM1lV/6HSbD6XPv3Xukptvv/wCQ/Ws6y47cmc0oA2iWarmVxYWLmVh9bH8W/p7917owOzf5oPf22ZA+YV8ksaGMLIq+pgSbaBbjm9zzY/X37r3Rqtkfze8rkWipd2YSqp4nRoqg0zNGY43GlhH6uDYHnn37r3VnvQn8x7qzdcNBjDlFpKhY6dYY6iQB1DP6Y55JCbtyb8ci3Pv3XurUtm947O3NjmTF5+gqBMEWeFKtRKkrj0/Rrc3+lvp/T37r3SqrJsTUq0rVUOh3iJOtT6luNJdCeT/r8/kW59+690G+ZqY9cy058gMj6I1vq0kAE6h/vR4/r7917pHV1XLUNCruCIirMBcBOSLPxbkf0uPfuvdNmSO361DHxTNGS8hYXiLIOCpBHDXN7355+h9+690HWUTHUtNDWRogN5I0Z0UldTMLul/of9hcEX4+vuvdJqXc6YgiUFZj4gFB4iDE2uVH9Db6H+v9T7917pIVu8qzIT1Hkkp1FgyozgfcqfSRGz3sRzYe/de6CvM01KclU5GGgu5KmskRizzRB9dvVxx+LL9f68e/de6C3d2c8lfVQ4rFz09HLToaeF2kkcyI1prn6DUeT+f6WH0917oGNx1ta7zSSUc0UP26xqrkwXkuGteM3Kgm1rm45N/r7917oEsrm59u0GWy00sUP20T1AGpQqgKWLEf1/wt/X/D37r3VDvf++6jfO+8jV+RpY/O8ceqQsgsbNpubD6E+/de6L4kciV0Qm1sqvpXUwCAKfqun/X+n+8e/de6Pn0zMY8eY6ehjqzOqIDqtJGUNyFAtcGwv/sP8ffuvdWS9SUNPMgqKl1p2SL7iMSaxoe6ho1Ckg/8T/T37r3RhaLRVM86B28bALpJUEggEn+oFv6f7f37r3Qy7P8AOamILA5ldULs5JVYvozAji/P++Pv3XuhpwVdlKXcdOtOYWWa0UsbxRyExM1y13H6hcgH+l/fuvdGs33SvWbQx9PUSqYDCgZCoup0XH6uALgcW+v+Hv3XuvdHbupsfV1G15KtJZFh8kcSsCyggooYA8kcgWsPza/Pv3Xuln2NgBNDLUIpirWdniCRFzMpGpg5YGwAuf8AXFh9ffuvdFa7GwNJNsuvyNEpNVSh/II3YAxhbsWAN7/1/ofpY+/de6LR0531U7IybY6vlEWNrJDCFqJFDM6sVOmP8XPJ/wBh/sPde6sH2T2NR7gWWtopYplkQD7ZXV3UmxLsR9NQ+h/wv9bj37r3S33PTQ1tAamkYzr4yGTQt0kIGolAeR/sf6/4e/de6LHuHb71DCWmdleKQlVCHVGL69Rv9LG/1NrfT37r3TVj5moJ1ieETKGKiKRSutmNtYNzzxew9+690qaGKF3aqkV1dSABFIVSEsfSSq8W5+p+v9Pp7917oWKKRJ6SngFQjVZNw0sgOgKpLKx/xH4t/jz+Pde6i7rq5K3HtSz1MdVTorLF4rXiKICjsOONVz/sP9h7917osctQsVc9MoaOSCPWWicASkEsNd/6k8gDj6fj37r3Uh+4K/bMdQ1TO0ZWJYIgws6p5OQH+gXj63/29z7917pUbU+RFF9yivVwsRMpWIukZu5OpuebG4t/S3P19+690dDa3YOC3HQsstSiVElPHDJJBOlpNSl40kK3ABAOofn/AF7+/de6mbpzdNSYgU0cnkp3YMypZv2QAFCi4t/yL6/j3XuiEdx7bpd57dz1BKxNPXxTRiaWxmhlAIitfk6he3HFvrY+/de6on3dgaTZW4sptiSqWIB2jqWYopaOSS4EjSc2tcgfQf6x9+690Dm9Nqo1PDkIHpZ8fI4SCSB1MkeklXKAfUkabm4J/wBgB7917orO+YKKditBjqmCamUJVGV9Sl0NldSACDwbj/WH+v7r3QVHFz1MsbPAWV5NMTkliWb6jk34tp9+690pYsN4oIQNPkMgSQLHqUabEqrfn/H6fjn37r3TxQUUzNJNq8UkL2CBFAeMGwFrj/AfT8+/de6X2HppDEyq4j80jzEGxF7eoDWP1H+yP9f37r3TxNT01PR6aym801TYppI0gkkENwbm5BPv3Xug1q9urVT1d53pHSOZ7FdDDSuoKpuAf8f6fj37r3Qdx45Pu1FbXSU9KGKSSFS8pI/QSrEDm39fz+OPfuvdMc9D5K+WOnq3khDsqSsuh3W90OlT9Lf8i9+690oMLV1tDU00Uks9MizWkeMs0rRB/SyEkAHkn8W4/Hv3Xuj79I/Iaq2/UUOKatdYInSGGolYrIiRt+uUG4DAMApBP5+vv3Xurtvj53dTbsqKPFLWQ133JTQ0hSR3Y2QowkABBA5N7n6cWv7917q2Dr+c46OkraeaVi6xyQMsupEUMLxrqva1iAD+PfuvdGzk37t5tuCbMHITyQSEExASJIGN1D2FiPoAb2HJ/rb3XugEPyEymfr63D9ZbYpqGTGTz0VblMtOn2yyiM6nSNRbV9DYn+g/Pv3XukJi49+ZrcsW4t1UkOTyNPVtj6OlRFSkrIpBZZdDMfGsP4f62/Hv3XuhD3Hs+fIUgbJYmozwCyieloM1PSvR3cXli0FVfx/2bj6X4JuD7r3Tltvdm6tgJ/AqDbhzsEcHkpalYa3SIGsRTy1MMUmqaNAAXcqD+Li/v3XunbGdjbrzeTkppaWioqeV2UxxkyzUbgfodgBZz+TYEWvx9PfuvdKCtk3fWUyxT1a2p3YRF21NLGBZEdgb8kktxc8C/v3XukJ/ceXcNRHLX4qBayln8xqhPUJLLVJcxnwk20EgfT6/63v3XunPJbXzuIx8+TrcXSV8EKK4pizCNJgoGuRCTzbi/Fzfkce/de6BqbuTcSwZbbdHs+gjpARHVRUJi8q08j2Mk62BCn+0CSLfX+nv3XugQj7lioMvUYCCmh2rU1ErxVlO8EtZCY0Y6qylWGJmQMALgRcH6kfj3Xul4ndmCocVVLicvJlKiN0Dv9hImuaMXZo1ZSdI4v8AS/8AW/v3XusFXv7fPY+Lgh29LFidRU1NTTARzTxxtzeZwtrflbH/AAv7917qR9vnfD4P73Ra/wCFfwHV9tNp/jP338R06r31eP0+X+vH09+691//0qkn6837mcnLT5vB4WlLPqhhxtVDoEd/oVBtYHi1vwb/AIt7r3Qd5bqTesG5FimhkyFNJJ5DIsqpFQyA6Ygmo24sb24+p9+690p8DtPN02bmwmZnUYx4GmnZpVnp4mUAETkcWI/A/wAQb/X37r3RlcJ1zgaDEVNbQT0Jko6SOqRYpRJA8UqldOpxpVzY6FXn8fXj37r3Vb3d9bjct2XBNjcc1N9hSyiqUxmHVUxDQWKN/at9Sbg/jg+/de6Jb2RKlRGsaaGiSSRzGq2eIltB5/IuOefr9ebj37r3Rc5qJ1keR/WDqKNEBcg2KqwH5/HI/wCN+691HEZpzokp3UKgdgVYAXa/H+8fQW+vv3Xus75KGGRNVPNJTEI1kV00qWIe5H+N/px+D9ePde6gy5WAyFKeKoSnEzmKN0ZmIPJBI+nJ/wAbfT37r3WIV7swZKeVG0H0shDBlJYA3/pfi3+29+691hNfUuSsqsbsb/qAbn6EX4/2wP8AvHv3XussuSmhRddMulwAGYeqw/rwP8f8R/t/fuvdeWsgqEYuSsgWynhWAtzz/the3+39+6909UkVJJIiwVoZ1AZkJPDWsdNxz/vr2/PuvdZ5z4/vY0jgSNQp1yAFnIHOm/Fv979+690m5cuSQREoaMlFZbHkfQ3/AAPof8Px7917rwr6qaBnqJozodlEAYiZrgD0EngHj8e/de6b6mr86KgjXVExKuvINjwBf6/0/wBf/b+/de67cJOysqFZCbG4B1lj6mCi5Nh/hf6e/de6tm+EPxMwkmGTvHtKhnkwtFUlcHiquLx0VYxU662dpPoqEBueD+P6e/de6PL3TkNsbc2ZU7g2xnKTIJS0jfw7FUNUimGd4yPEYo/7K2FrC/Fvx7917pMfy9v5ZW6fnBux+0+6KDLYfq/F16StWM0sM+5XgmWRqClSYDVEfo7Dgj6f4+691u4dEdJ7A6p2dhNidc7Zx+1toYCjip6ejoII4VmMaE65go9Tm12JJJvyT9PfuvdGcEUEUMSuiosaIFVANQGn0hvzx9OffuvdQqsyToixlli1kgKTq0/Vr+/de6iRR0yBgFaylgGY6v6Akf42H+I/4n3XuotTPLQ07SquuVY2ERI9AYn9VjwDbj/jXv3Xum3G1k00aSSlo0di2lVLRudRuOefrf6WFvx7917pwkR6nWLSoODGkaek86PGB+D+Qf8AePfuvdPuHgaH9wDSrDgEDUCvB1f8i9+6904ytoYyM6IV+jOBzb6lf9hb8fi/9ffuvdBvvLs/GbZo6hCiVuSsGpqdiLOzcWuv0+g/1/8AeffuvdBVtyry28J6/c2VgTHxUySA0iBWRjp4UsPrbj6X59+690vurtnTNkq/dmQiCws7RUCyKCSiEl5QPwbfT+v+x9+690L9fUKwYkgaQdRHJI1alvbj/jf+8+690Bm/8nK1BO0cq28EqiMFQXIFyhN/9tb/AGPv3Xuic58vK8Us8fljsVkKORptZrMTxb+v+9+/de6Afv8AWog67y81GvgpfBBKJWGs+RV1BVK2/PIvcX/ra3v3Xuq/e1N97wwe1tv7Pglghx2Rp/4vWTMy086UElMnkRdIAs8jvb+hBIFjYe690LfVdVDD1fuOeiy1LLEtEaGok8nkZ5KqHhZFcXbSPyGsDce/de6rWMiVm+avFRu7ebISQmRF8S6Um1IPKDYr+fzf6fjn3Xukzv8AyMeDSuMNXA1NG8pmqtUcUNO1Lz4ZiLXYtf6ADkW9+690UNt7VM2QiqjLDVrVSkxSRAkQwh/Ww/BI/A/P9Dz7917ox9NuXeWYwf8ADWWnpcTTpAuMlEKJUVKsA01RPqF72JFgT9Af6j37r3UuKm2xhFjy2Sy8VTUVbQwJRxSB6tJ1YAyNEW9K3FuQRbn37r3SvzO7YVxkC1r0MemKV6URxxx1DIGtGfIAdTD/AANvrwffuvdMOKzKVtFV01fMlLq0rTy1EylqmncltKoPUosQpAtcDn6ke/de6f8AHYvHTV0UdVklx+PjjaWRlcIsnjAZfGy2Nrf0Nuf6+/de6W0Gdip4JcfSt4sbAxkSomdbzqLsDTE2ZeL2sT/gfx7917pmz+ex2WBinqpmlhiJjheV5mem8YRuAoVW1H6m5t+ffuvdATkK7LYkCenhWCkDMsbySreMBriSpRD+rngCwtbge/de6REjT1tbPmZpnqJKd5HSOe8cU8hFy88ZNil/pwOBxwPfuvdBBvXKyZGn80lZS4+pgnkdWpozUCp18eJQosLc2/w/wuffuvdFwzGBSeeKryVXUQwIzO0MkV2dkAf1066RZj9GP0FuL8e/de6Ztxtg6z7eOrMVDS0rRPHWSTGqRY5YgngCxgfRjf8Awv8Am3v3XukPNSbeWirDRiqr8ms3+TTGPwQLB9GGkfg/X+oH0sffuvdCNsOerxNP/eAViUtfStE9JT1bIH8KyHV4UP0tza4JHB/N/fuvdH16Y+T2Sosx9lUZaWSKGOnMVLUPanV2JMoYWtdiSQRz9OeT7917oy3ZfTe2fkz13kd0YPDY6k3jBFLGmQiEMEtdLYv45vTZiRYI1gSfrfn37r3RItm57dG1Nr5rYFPTVMGbwbz0c1K8ZkMbQtb9uMes25swIt7917otjQ9ubjymXr4qvKmKiqUEjSSPC7o0zMoiU24jLEnTc2+t7e/de6U1dQ72zdRTYdqiqrwYgUNeDU0nlMegxpCV0kEi36P8bg+/de676UwNX1t2FHNVrFTVElRIsiQRlKc+Vh5F0HlNBuFvweOPx7917q6zavauKxWBpaP792SpQvK0jIxMc0YuCq/4AccWFvz7917pTZTuPaVLRSY3HLDU1FVjp1mmlkMQ+5lQiKNL8g2udRNueb29+691WT1RvunxveW4oy6Rw1FXM/hpvGdUjTAlxIQQQD+f9e3BA9+691ao3ZmOoNuSSUlVGJUELTzM8ZYaiGSHUP1AXGpTx9QffuvdJvGdyYqro8rDkakSLBTmolqo/EWKSNzHEw4K6RY35H4sPfuvdVA/I3L0lJvb+822qYw0ktas8DRFoZGdZjIJTJwBp4BBvci5v7917oUdr/Iqvo9pUFHUSR5HKV1Uld9zBGjyAqpj+2qwVIYWH0PH9P8AD3XujC7S3jvLf0tBBPQ0sFHUgfsPHJFPpAuvlddI9TX5BHFvfuvdJDO0dLUbhrMXTzRR1UM0kVekwdaSkiNgyxmMgnm4Buebf63v3Xum2io6WjiqcVXw01VE8jfb1NDJLDVKFNh4YnNif9qABP8AX37r3TlRYujp6wMK6TXNTulNEaSQ1Ku36o6gyAi5AB1D6j/bH3XuhZwm4ZsfjTjtckVPJC0T0+mRITokIuyLZbfnT9L3Fj7917rNHX4PHQTSVL5GeWaORqOqpYxLqqlJKpKGI0qLAH8WH0ta/uvdJHftXjN0YaHimp8lCimnCqzPUSqnreSRT+oWI/wtbj37r3RJN24/IfctWSSeV6SVVAGqxeFdTEQrpZrgleLjjm5v7917oEt44yKsoMjLVQSf5TTMyKwYNCpW5KsRckG45uB+foffuvdEby+LGPqJ1SKRYzp0BlcONQKrcuTpAa5spANxcfT37r3Wyl8MvnrLs/4lbQwu5nZF2fRvi8NUrVQGqqGgr5i1EFKhmLRumkuTYWA/w917oc+m+4M53z2LLnTt/H4g1VdFXSIKaKSqr44AYYKnISCzKWRACFILCwNwAPfuvdVe/wA1TpbNZDemD32tTCkcu1Z2iooZp2kdIK952ZooImWFdbuAs8wLCxHp49+691SVSxqh8Z5SItGUshClTpsWh9Jt9CRe559+691nmjjJDoERmFrXW3B0jlvV+L8/8i917rDAsqJ5FkVYxIzCWNnJLEkj9N+L/Xi3F7fT37r3QgYXLwJQ1VPNPIcgi+alSNUaOQAEsszEXUkjgAj/AG/v3XulHjt41FPoKRIk7KwLagqhwvpMpPF/pbjkWJHHv3XuhR2v2IlXSpTZHSsSTEVEjuqz6ZQGbwIB+bAcC9gOeAPfuvdWQfHjvWjCJsTfCpk9rVt0xOTyp8tNi45oz/kOSaa6GnY21uwvGLFLEm/uvdFu+Y/x0yXWFb/fvZkbVvXOWqGqGpaapEwxk0kaM8FbGCzNSsDrpZGFipUE29+691XPLVs0jCB2Q+WQsumSPgjWsbCTkab6SAALjgAWHv3XunTEvPHL93LKIykYeOJQxeRrC4IUgcmxH+H9Twfde6d46qEGetmRXqNOlopg0Z9ZDqyEWuQbH8c3Bv8AT37r3WKTIyxUlV5prz1kmqRpGvLHG5HoVR/QWAt+LccH37r3UvBYPLZPKUFJiqGSrkyMqBI409RLMB55EtcDkkAAC1vrc+/de6sX2r1uvWfX2Yz2TjVcrDSTGP0hJKeeriMQVCP9uRY2PP8AT37r3RBKDIVOOz2SzZ0VI8tRE/n1NrmmKsRLGPU68A8cAcfn37r3THnpanIieWnpUjE8s00zhWMbSyEyusSt+ldR/QCB9eB9PfuvdKbrerp42eWsEX7UJR1ZGEr6jZo/CACVItcm/wCCDzb37r3RmNob8yRy1PW0NBSUM1NKGhhp2aOOaGniWEMjMSVa63b1A3vb6n37r3VrPWm5H3XgaLJlJKyt0U0GSpI1jIhDRAxyzEAX1HkA3seR9SffuvdDrt9jjsk9PCSs87f5Q1RIHNPEIRq9RNyALIoPFwCLG59+690p6eCXFZigr5palKfIz6JngkmUyiWUmJ5BG3FlsP8AEAX/AMfde6GbblNTYyuTItTy5GB6mVXhjmLaNcnoAUm66iNWpebn+nv3Xulbu3ae2NzwEpRrj8hWxyqtUbCSKRgYpo2dP8Qf8Qf6e/de6L1vL47YquxDQNSQV8yACOskjDoin9t5HUWJ+hB1fQ2I559+690Szt3415zD4ebIYWF2p4kgZjTQnwyLA5j8II55X6seQbgGw9+690SLF7GzVDnDFjIapK0NI0yQtJ4EhMhPhaRf7RFjzzck3vcn3Xuhdo90bmwNVDDUOJPti0U9DllWokkiLAoQsgYkgH0sLm1v8PfuvdH/AOp+3MFVD7XIYSn+0qUpoadoSupXSKwlVHB0lWLAH8j6ce/de6F2GoppUjx9LWSymrqan7eF5RGkMCr5F800lw178cWAsCbgn37r3TSaZ6nRRVs2NnoQZOKaUShmDF2jeMmxIY2JP5BtYW9+690UrsvbGVXL1FK9FJU+eaOpo4WQvG1LJyLEXFggsoP0tb6e/de6r87nx+2WmqMVW4pYpliaVashYx55o7eNUWw9B4sP6H88+/de6IDuGgrNtVsdVThvFrKK6sSP2ZLoU0/S45/PPF/fuvdD11z2hUzS0EdM8yzRzmN45JAUMpQnyH8WNibH6/6/v3Xuj77P39T0uDLZKtoBNPM6z08hGqZQumMBBxxxa/4t7917oHuzMZSRgbnw8R+7dnaNAisYpRGjCWIi4X1XI/1/9j7917qJjM/m6vBSS1eS11KqSwDhjM4SywG9uSLX/oRb/X917oYuqdxJJjXaqq1WWATDwIql9Zdm0urfkXABP45+ot7917o2fV2/pKTIQXqGmKTJIpDLcAEiLSW4A0GxC2JP154HuvdWz9f7upMzt6OnqGM3lgikjV1UxROhOlXdhcAk30/Qkk2Pv3XuhD2vvHMbbknWaunNIgBo3iPjikcuWMN1+tvoL8AW9+690abZncQrEhjEvmshMxWQpIJRIVkQnm9ubf0/HPv3Xuhso99UUtPpqFPik4VWIkASQ3HN+fqL/wBPzz7917rPLSbfyA8QCwlgHR7kDVKt/wBNx9L/AE/21vz7r3T/AI3Zc0Ka6DJsQVUquoMqqOVVSfpf88/7D8+/de6WtNgM20IjaYhzb16rWAH1Fz/T6/71+PfuvdYshis1BaN651QhQ1uebCzA/wCH9f6/j37r3UqixkcRjaoq2IIBJb+y4blWH0JJ5/wF/rb37r3Slp5cPiy0sdPG0yMrGU2s2s31C5/P05/P59+690wZ7flFSI9pI6aKKR3KxsPUfoQ3/FP9h7917qlr+YP2RJvDGrtrHT+ZEAaoXyAABrAA6L86SP8AW5uL/T3XuqMsz1NlGdpVpZXgqJJEp0eNmkGv1XhLcm5P1/3r37r3SZyfWGbio0pRSrGrRyPMXOkxSKP2/Ufrdbki/wBeB7917qNHsDLYimjnDsumLXJ6bKxU2JdSb/4A+/de6m4bGJM8wZmeIIfNpF2kkYC6cn08kC9/6e/de6a6urGPmmP2UsFOjEXVgzNc3ZbDkcEAn/b/AF9+69084PJ1tVU02uFo6e7/AL8rhvTpuqhWBuf9f/YX9+6904ZuopKSuXHAM0uQjWqjkjTVoKmx87c/W/Fj9PwB7917p2kyjU+PRI5hCYgLrcys7BtPqDci6gkfn8/4+/de6n1qJXQA1tPFAhp4hCA11dQoIaWQ/pJNrD/eDx7917pLU2EyT1cb00d4vWRMG0hGuF0IL/lRYG545/Pv3Xuhgx+IxK4+FooZI8rHM8tTUM16dYGj0vGIiQAykkk/n37r3SRzmDWqZ6gVT1CQIkUToBoqIk5aSNf8RweRz7917rng/tI4ayKFhDHKukzjSJCwNzG1he62PIB9+690j83LULVMNWqFW8iyXJcA8Hkfm/P9f68/T3XulFgK2GGVY8jOdbqgjmQMvAaxjUj0sSCOD+f9f37r3S0paHHV4rkWnWPxj9Up06SXJdpQfoPz/QDnn37r3REfkj3gdrZKq2tt7wxNjcbN93PE4l8k1UnjV4THwx9XF2Fh9R9Le691VPQ1VXW5iqqKweWWpqGmlaVjHJIZJdV1a3LWNj/j/gLe/de6PB1g1PjaqmqIIkr4aqniWaKoISNPTpcKQB9DYXtfj37r3Ro9h/xhcjPWPDTBQJ2ghjbQlNAr6/LThWBMi8WBP+tx9Pde6O5tTIU9Xtgo8TQVWqKpOSrgZJ5EUWZlkILarAC3AA+g9+691wpMzhqKomqGnapaEWRTbXJIAWLsVvwT9P6+/de6VGKzFbniZIgIISCwYsRKWX9KqpF/p9CP9f8Ar7917p7ajzqCBvFdVkYq9SD/ALt4X/g3NzyCePoPz7r3T1l9vq4pJaqq8I8SmSFVUM7EjU8JUWAHN/r+ffuvdO2FxmANBLDUComZUYQTgWfyD1RKdX4P5Nrf1t7917pjlzE/8UXF42hX9uMrJqlAdmPqBBb/AGFrA3/29/de6WGJz+Uo6yH72GUwGMiSG6lwCbEFbG454P8AsOOffuvdKOvpKLwz5KfI02PmpoDV08UokZ3Bb0xKQTc8kc/j+gt7917oMdz5+aajilR5tWn9xljRC9hxdXN/zcEfj8E8e/de6QGN3PVyKzOk7pTOG8cisRIlv1N5ADq/3i/HBPv3XujHdGb/AKiu3XjmSk8DTeKlZ3Yg3DeOxiW1hz/r/wBbe/de62COpurajC4WHNJOjQZenpq0LO2rS7IHlbxqAPrbnk/4+/de6EqtxNJC+uqRGh/ziTiIs8KJyxUnm4/5Fb37r3Tgk9CtOtTSySMpBJZlVTpQWUabXtxx/sT7917pLVe6qFEqad6ScTIjsKjxklyq8Cy2uLC3J9+691Qf3l2EOx/lnTbLEL1Qx1VioKOCaNrwpT1v3NTIqakurW06bkH8g8W917q7vacuSXbtFR0tDBRKlNBEHgZo3OmMK4aNhYH+nPHv3XulVSS9gQxSomQlSJk+3him8UgMcjWZrLa91JBIN/8AC3v3Xutbz/hQXjlxXUG1Y2qlkapywWRGlBSSRvWxDEngEmwtx/Xn37r3Rcf+E+PWYzG5937z108U1DHT06jxAtcqQSG/It/h9eb/AE9+691t0vhaUjyuQyaVV1jdiwLC2sljyb2Nrj/Wt7917qbicfQUAeKk1VJZiFWR9crKx9QGoWt/Ti1/8fp7r3XpcWwqo6gMscWoCRUZrKVa5X9Y5F+eOfx7917pQVb4qGGFYDHK8iMsyssMmvQLD1s1wQCfoRweb8e/de6jF8JUmOnqsbRTwQMsop2ghIjDmzMeSb3P0ufx7917pAbiwuKyVY9HDS0UcMiN9rIlHTFVKOSaepUryG5CWItzbnn37r3TJ/o2pamQyS0mMjgeKNVMdMkRhLfqdHL/AII/Sbm97ki1vde6ac11rPjy64qugkgkhGtZ6NUaKwIPjtxptY3JFzf37r3Wt7/OCrotnHEGaNFrMg7R/dJFqUBVKXOq9r2+nHN/fuvdax+6N3TplK6ZvrEoRFaPSCzMSQBqPqtzf37r3SPr9047I0lVJWUbHISCFaaaFhHHF4/1LKrljccc3/4j37r3SLbMFw8UYNwPTI31ezEaiR9T7917qO+RmijUkBL+ks2rn6kkc/X/AB9+691AlrXZTpjUB3BYgH1FSOdR/PA9+6911PUTSFSzh4xpUBwNPp+guoBsL/k+/de64aXZ2dXDM6FVCRhtDL6gFVB+eSb3/wB49+6906UOGymTnP2lFPOyJrk0xP6ItFpJmKiwAt9Pqebc+/de6jx4uokkeDwshjZklVQZdJTm9rA3IIP+AP8AUH37r3RnunPjZ2N2PDV5Gg29kG23jqSbJZDIGmqJI4KWljMkkiIkZLP+kiNbm1/p+fde6Xk+16PauelxYqUZYm0xzkmCMposrWmXUrcWZSoIINx7917o6HQImM8SREyyxrdYiBerBI1Ro5VhZV5DE2JN7cD37r3R6H3FVPRwUK0UpTQVeV5PD4iOCryFRf8AIsB/rf0HuvdAT2jug4rDylIjGQJY440bSsVS1yPuApBKkW9Z+psPxce690VXrfHz5TKV+4qjgNKxgZtQ/cR/U0TJYMl2IBsPoB+L+/de6HDEQz5LO0zurywU8yxQTPZ44pZrhvSvOn8cm4H5BBPv3XujASOcfT46mMs9PT1Esccf2aCeREWQiaWNWvYAgkarn682sB7r3TzmYpI5fJS1CV9OlOtSk0t42lDExMnhjsNQCjj6f63v3XugNraapyeQqZyfFHSK4akmU3eOViFeFTdSwIPH+H5/PuvdA52Hi5ZQ0qkiGFHWoaN/32jiAJdYVJAJBAF78g8D6D3XuiCd3RGMxTSeV0jYCNm1klNN18jMfrZvpa3+Hv3Xuizxqrfulwy3K+NXRSpBLDgfT/W/p/r+/de6cndNABFmCcMLGyjixH9eP+Ne/de6i+MqGZLukhAd2sot9SPx/vvx7917ri5VSjIGurBizMx1OvBPpAFrcfQfT6+/de6UOK3FmcVIk1BWVNM8ciyo0UjKVNz6TYi4Hv3XujB9d/JzfezKuHXmKyen8sSgieTWP3C7HS7H+v4sP95J917qxzpP+YGaeux9Jnss70y1SmrmnBDRre3iLOTcWubiw+n0sffuvdWdbU7p6t7gWN2yuOiRo1cAtDpkkI0KrXJP4ubH6/gD37r3Sa7Q6JwudXXhKijro5CZlZEglSJpEvZSFIFh9Dz9eb+/de6JBun401H3E5q8UohRljkrAS0KkNcs5e4B+npUAWtYAm/v3XugI3f8YaSaJzQwrCytrEkcTIrgD6j8Efj/AB/2PHuvdFy3J0PkNvxffeGSRPMUjd0Ko5S1rXU8cn/D37r3WTZtE+Ly1L9yTSyLPG7pSSKrL42HqJX6Gw/P+8fj3Xuj67G3dvKhkpZdvbsyFIliVRa2XWZEF0Z4foRbgH/XH1t7917oxsfy1762d9sj11blKWMqSZ42QoYltcnVzcC4J/21jz7r3SqwP81oYSdaXeGNrIXE7Q1TGLU4mAsGUPqJBP8Aj9Ofz7917ox20/5l3Te5afxz5eno3qmVBHMiJKzofVe5+nBF/wDkfv3XujGbc+TfVW76IQY7LYfXO6oVmqIR6DYGRnubDn8kXPA+nv3Xuniq3jtutkkpfPj5odP7clPMrxSANchbf2gPpf6/7D37r3SZymSwU8sEEckLqAQkosVQljxwebn6XB55+nHv3XumuHBUPmSc1NPIr62kZkLC4OpQQeAV45W3v3XulfLi8ZUFp9FPKklOolcKsSuFGlVCfT8XJ/xPv3XuguyrbSxVVM1bDSzSoLppjDpIb6TIGXkWta35H9R7917ornb2Zo6ysENBT0605iPEYMIDD6Hj8f6/+2Hv3Xuq7vkhX1WL2RlaXHFWmljP3BE0epUk4Vr/AFtf8f7xx7917qibNwyRZSrWqbxzCd3dVJZSSxNww/B+v1/3j37r3UOKBal44y7hg2sMAWKXPNyT9P8AC31/Pv3Xujw/H6Br00TuXjWRVeWNyqpYekvq/qf6W4/r7917q0vYGNgpKGKdmj1OLRpGQ7SH9R1q3Bvf/kfv3Xuheo3nqGRaaNUJbTL49CMovcvYcE/8V+vv3Xuhd28clTRib1TQKoRVBCvIxs2oAi4I5HF/fuvdD5sKmlq9z42WSJrFogHIBsoILLITf6n6f7yffuvdHW31tuao24kSq/hWHVpQC7XjFiG/wv8A8T7917oh+JqJ9k73hy1PLVeSGqKTsSzKsbPcLIFFyAP8LH+vv3XurIjnIt4bdoq6keCSpWiQAWVvuFKDyRqfrqJP0+tr8f1917ovm68G0VHWrJStFFWQywRQoiiHygX0yXubWvqNuP8AW9+691Xf3V0qcPXY3cFHUQKtQiz+GmDslLJIB+25IsSQfqvIsf8AD37r3WHZuf3LtPHgUs1fDUNpYSxA6XjRvUxD/U8gf0+vv3XujodZ9syV9PFBlamUMQqTKSdZIXl5AeL6bk88cG4sffuvdDPVYCDL0r1mKni8k6F5Y5Cp1sbFDFYHkXUG/wDX6249+690CGV23KmQNRIJopKVX0rC5CSXIBdwf6EH6+/de6h0mbkp2EB8c0LE6iVVPMV/sn/Befp+ffuvdPNDnakVfkipisLEGeTUANYbmRDx9VH0/wBb37r3UXLZLIRS/eovkxwZ45g3pPiQ6xoUCxJN/r/t/fuvdJysyuEeJnmxQljqJBEJoiVlhnMd/U/1Fri5+n9ffuvdBL2LtkV+3KqellkQmCVjr/dIWMA6ebAAcWb6/wCH59+691WFmt1Z/DZ6po6esdVhl8cVUC7AsZPUC72Df63Nhewvb37r3RqOlO2d+SVMFHRS1M6zmPUJDJpYxjSGR78i1+P9vb37r3Vl+2Nx5jcOMijq2aGSlVElBaTUGK/oGr6j0/7H6f6/uvdO8mLmydHUUtNTR1UxPjjplT90zX0LMrf7TfkfQ/T8e/de61//AOYp1fkdv73p9042Oroo66VqfJaWKwGojQrIrnizE/0Fh+CffuvdFB2uK6owlfR1JkkaCE1FP55m8UX7SkAFvyTc3HP09+690COcM0lVUSVAKxeUxvIFHj1lrXcmwt+Rb+nI9+691gweNiaeWF4hK3lAgcG8C+gsHRv9UQORyDYc8X9+6909Jt05CupaSJ/Esrs33EulI7uwCgi/Gohgv0uf8PfuvdN+Sx0mJydNTLJI4qKKCoZTEAYppSRJTPpuC6jng/Qg/Q8+690IGKw0TpaoglEboQHU6HQEBvUg4Bb8EG4ANuOPfuvdS67DOGmmCl0RFanjVvI6BUuVNvrc8k8f4+/de6Bbc1TWQvNpdhcsWUjSygD0q7j6f4fW/wCQbc+690G0lTLWSRJOWTWupnI4VybWP9T/AE/BN+ePfuvdO2ExiSZJqfVcgMokm9Nz+oFQfzweB/hf37r3Sv8A4A6CWU0bmRIgytc2Ux86g1rgfW/H4/p9fde6iCOqooYKgRsFBJsIrBGtYa5V/AuLD/X9+690dL4w9y1eDzdHS1kxkRWESny/byRytcRskn04uePzfm3Hv3Xutk74zdrjc2Fo4lyCzyU+iILLKJI4SOBFUAEk2/H9eQePfuvdWQ42h3RW7dqVpIqavrPHEaalijjjQo8l2lkV73UDm1iP9a9/fuvdIqDqTdO0avK7qixSVGNy0hmzFHG9PTh5GCgTYmmBZzNq1A6R/iSLC/uvdCvQZHr6glpsNV1T4/JQ0zV+jISpAs9wSsT1DgIzC/qUPcH6gXHv3XuuqfYm4s7T5TK7f33QYyIUsixxVMUUdPSuW1Ruai7eSyllC2H6rgn6H3XugXzWB7J2mtRPkd3TzJPF9veg0VFK7Su3ieG5H6RYH+v9Bc3917ptyWU3Dt/Fh8gIaGNaQTjKoq/cVNRpJM89NFbk3B5J5+vv3XumDaPa+6STTVOWGR/dMtPI9I0CrA7XBaRgbn63F+PqffuvdDVQ9oVKMNNbTTNGiFm+2kqDHUGwLFkFvwRYm4/F7WPuvdOUfY9NW0dSu466mMMzCNSlCzRozNdfOilmUWA/x4+lvfuvdI/P1HX9DV1O59p071uaqqSKKsSlp5paarkWxQGml4QXXkAc8H8AD3XumuoxPW3ZWAkrtzbVp8LuiKnkp46iClqaCpDHhdT0wH7TAWOsWPNh/X3XukNj+rMy1Ek2B/g9bQRMUoYlNNSyRJHdft5URGuARySL35JsePde6c4tk7+mpllqsTh8c9DUq60tBC4WqpY39SzNDp5IHJ/5H7917p4+2pPJf7Clv91fT9q3/Fy+30fa21/09er/AGP+Hv3Xuv/TqHpYM7Vbglyi5UwU9PH5QY6yQtMzNdyjE8qf1Dj8/wBOffuvdKw5PNYhK3OfximmxixvUzU7TtLKwCWbUhP1Fj9L3/wtz7r3Sj2x8guqvs6eTc2OoJYnJhqKtEIlKEaZbD/AWBv9ffuvdK6r7F64LxR7Q3JNT7ar0MklOIBK8TyrfxMzgWH1H1Nhx7917qsHuzIxy7t3RlsJMWp5nTHxTT2U6DfUxBsSSfz/AK39PfuvdFM3Fia2tanDlgUQJNYqEZb6iPrY8Ef0H9B/T3XusWE2ztYfdz1lSoMUbL4bi6VLLdNdhYgXv9fqRf6ce690h9x46JKmSOG9R6bggBQicEeMkWJ4B+v+BHJ9+690yUeLLN43A1uoCKVFlFxpLEfn8G3+Pv3Xunik29HAtQqQxVUxsY2RUXxA8Hg/655+o+nv3XuuOUpMd9pHVxUKh7eOb6BhMD+FH0sfr+Pz+SffuvdI6WkimmTWoXWLEaDxYC3q/JFvyP8Abe/de641uISWaGOD1XZb6LabuAApUG31H0/p7917pkrsDPSVccM0RVpHKlkUkqpAIBsPpYg/8T7917qSmJGPZqrwSMgQmGU+lZbD8A/gfkfn62Pv3XumisWeVWdGZw5IdCfryLalH9Px7917qLFj50dbqpjBuwJBLa78Mfr9fqPr+Bz7917qVNQqmoKqF2+hIHBK8NqH++/3r37r3WD7cRxhEjDsQwHjVlJIubFrXI5J4HP0/r7917qwX4nfElN8V2O3z2PqotnwlpKKjcmNspJqskRvY6b/AO35+l/fuvdWNdy/JDZPSXXy9dxUaZBmhbHYzAUc0axDHxt5U+7jjvpK2VQ31INj9T7917qT/Lc+F2+/m72tHvXc1PWbc6bxOU+7ylJpnFNk4lYSLjKaR+NNvTwDf37r3W791t0ntfrzbOI2ltXGU2E21gqaKkx+PpYFiiSFUFzpUcsxJJJuSSbk+/de6HqjpYqWBYYoo0AWTQFUcMo/qDc3IH19+6914wcguOWA8ZLWN7C5t/vX+8+/de6kOVYAsLEAq1ibajxwfz+ffuvdRDTx08LyKvLNexJsSVJsLj6E/wC3Pv3Xuk7k5lnjenJBLqGI5tGbBQBb83t/vj7917qFBNaGKneyyhbKUBIBjJa//IVxf37r3T1QRgAyyOwkkDAuTfxIeSVt9LX/AD/t/fuvdSZ8vTUukOxkDC3kA4LA2BFx/X/b8e/de6Qma3FU1BelpZZI1DElmAHkQm31HJ+v++Pv3XukKu0Tma0PUR+eYspSSUF10W9XJPp+vJ9+690KOP29GqRbfx/ogUmeuqAihFjPLoD+CRf+v4+nv3XulzNkKXFUYoKMJHFGnhhAuUuifr/PJP8AvP0/x917pDVGSrpFkDSIkZ8lmAF5FVPoR/t/fuvdFz7Ay9QoqIQxkBRynjOgq7xkW1Nxfj/evfuvdF7xiVNRBLAIaiqfUR++4cCdyL+S/NueB7917pM9p11VU7dmwuQxcUNMj00NQkqAxzpdVZoww/FrC1gDcm59+691Sx859yY/G7zSGCrhpYaTCRY9KeOqstNCIVZZRCvDfSx5sDe/P0917pU/HbcGL3f8e8skdXNSxrkWjmqbOKirjo1UOkLX0sLOt7N+fqbe/de6K3vvduO2lUVxpYKGnyUcqmmiSVp/BSo/rnqGU3Fx+oEm3Pv3Xuig9jbqrt2xVP301PFCVkkhNHUeOCQS3AeWBbXP+uLf1vz7917ovuBmNLI+MWYtGk6zS1BlZ3Co3oESr9I7/ULa/v3XurEOqtvZDcO1xU5fJxoFA0ShJH8GOhJklW5FluBZeb3/AMePfuvdBRuvMY/OZisoKGAU9FS1QpaeWncpWO0b6TJPI/rJNubX4/2w917p4wOPpq3JSpl6mqkp8dSf5Mkru8EVRNZIA9lYhbA3Yiw/pf37r3QyYTGbZjpq6upKWnr8jHHDCpqXrSi1OrXIA8yKFjCAm4B5IsQPfuvdRMq8UiVIT7SDIxRCc0iTeSOAG2uAfX6Afjn+lvfuvdOlHWwVlNjVr/tppIYrLGANcZAuqxpexFyD9L/70fde6cctgqySleeFnlieF0tBCyMqmPWrIBdnt+SDYH/D37r3SFrcHBgcWxeB8tPOhqJVmVncyNJzCwksB/gQL2tz7917oLM3NjayWWnyEc2KqmRh4I2HhZQbqsoU3BtYc/8AE+/de6BurngpsxNNFh4zR0JaUt4iI2dIxpaEG+vnmwv+b+/de6YM5S4/J4errK6ER1VfIWglkp/Kb6rjxxH0qQOLfT+lvfuvdA0mz4smhgr8hT08alnjkqjCqEoSbugAs3H+PH0H49+690F+WpZMZkZ1o6MOrq6rMuqWldVAQPHY8Am9/wDiffuvdQ6avqTURPVwRO8ELHQsjSKQpJXhif6i39Px9PfuvdCX1hPPlc4J/sYq2WmnSVo1c0kKwKx1XAtxa4N7/wBSSLH37r3Vo/VG/wCTb2ThpsdkXx2NqTChoA7SRefT+lzqs1/wfr/rn37r3RjezOsdrriP7/UNDRpmKyiWoydXDAI5pJZkJQ+g35/PB/xFj7917qsTPZoUe4amlSi+5hJH7P3BhWmZWLu6Rgg35P1vz+PfuvdR4d+YLD7qwJmkNDRCfySColiEjLLxIspe5Khi1itja3I9+690+fIbb2O29Ljt74B6iSGvpIaqeSlKtC90ujxDUb2P9eT/AI8e/de6LK/eOZhhWOSsqYkTxhQHKcXto4H5BF9P0P8AT37r3S6xvaO6MjhqmtFcFllDQRU93LpBTqSS7MdWm1vobkn6249+690CPUO88k2/8vV1TSVNVVGWKELJ++irJq9PN9IuLH/WNwffuvdHaoNyZ+SgpaClyUk/3FXNJVxqxm8EToUKMjcXAHH1I+v+Pv3XulxLuPE0IocTTPXvNNCkmTqGOmNmjNwhUFio+gtcXHP9PfuvdFy7E7Fj3xlBhI8TR0lDiS1LGVRSJ/ALGZ1IuxIHNxf8j/D3XulH0zj4KvNlZsDS19NY0lHJKJoSoZdChY4igN2NwWBNri/09+691YntaspsQBjoqNUq54DTI6jQ1CxQqrkyfq0/QfXixsSST7r3SSm61yFLudsxXZTEF6r16lmEZcA2j8qkWZvpfVc3vaw49+6904Zrq/cDNSVVFDg6qnmqxWRzwSpJUUZj4ZJpGaPSrsQRc6bWsRyPfuvdJPJYPfNDmZJ8jTQyCBFWZqONZIGUEIiwSwhY2JUAllJsbi5Hv3XunCtfL1UDeKnKxRvEs7SKkMsJ02KMqcBLccXP5JHHv3XukfuOvqIUiL0SieNT4Hb92lQqxW5DX/UADyL2+n9ffuvdBXmd7fZNFRzRmFyHlZ4byCNn9SrIp5H1/wAOCSOffuvdIDM5WPKUssrTxwZKH9yKpAjigZf9S5cc3H1/px9b8e690CO5chU5tBTzmGIRr41EELKryn0iSRwA1geSLkfj8ge/de6CnFdRZbd+ZaXKPHS4iGXxmqdWCVhiNgIrWABsQSfyD7917o9/V3SR3vDhtlYHEIlDjZgDSxkvFFLdTJVE3sSw5Jv9OLg+/de6uG6a2ttDrdsVgMVBTU+SnzOMhzOSWm1LDUF/DTxipNyIuHMqhgLH6fj37r3VNf8AN8g3XtztLZtbjsjNTYzM7PeJpaZx9o8mPylTRySRxFvo1kIH4VgQB+fde6pBaVgpLtEoblmOu12Fwt3JPHC3/wCKe/de6z0kEMgSS6yv+po2APp1fQE/776/7D3XunyGaOObyQU8SQmIxmEIHVZBwSoe9ubn/ivv3Xum2OJ4nlmjQRFWOqMEgANySAb3B/H1sPp9PfuvdTYmKnyIfNpGrx35UsLFiD9eP63/AN49+690q8XRwLVI+tZdaI5TQ7TqL3bQB9Pr9ebc24sPfuvdGU21VVOHgp8wlRj6WhqI58VJFWyyyKHaDU081GCSYyCVJ+gI/qAPfuvdWCfHzt+j7H27U9RdgNTbkx9RjZ8Xj2lpRNFV0lTIWbDVNRKupSEBlp5HYlAAoI9Pv3XuqzPkz0RlOkt81dDS0s523XTVNTgci9pUqoQFaWneVFUGSInSwFiDcm4sPfuvdF7xlbMJ4XlRlWG0jRrcqhVrWuPqBcj/AB+o9+690JFDTQVLPmUNO9PFCz1EFY/oYjgJFbnmwIANgfxa3v3XukbU+LLVmuGMcytCiQRDwRSuAwjkDgm/P1BH15N/fuvdWS/FXquGfIUe4RS1sdPSUyx1KTrE1Q9YP3P8nkf0qtjYX/oDYHge6907fKrseKiij2nhgGhdPLXE21EggKsh+t04XiwNv9j7917qsvKZQ1FU7RulORGYWWJmV9f0JEnFibD6WI+l/wA+/de6zvkJYo4YUmVVaMHUbOxcACV2/F7H6D/X+tz7917rFia2WlzdPJPK8tNIykxvI51jVqdUUH6BfT/jYX/Pv3Xujh4eqx0UMNKmOlU1cb/aTLGpEayR62AWIa09R5JPP1HBPv3Xuj89Bb+lxuxJNrmCMZCGvWpmljjjjrCI00RTNUHlgqrYRnj+ouPfuvdDF2RvzH4XbNNLtyapbP5ZxHeaWKSoKKA/kp9NhYEG9v62+gAHuvdI3Dd65pcY75I19UFeKmhgmUxSwSs9428kt7heLWHHA+vv3XujC7Q7g8bQT1lQ1OkEcbzwvUa6iomDcRtYKQfyp/pwDbj37r3RjMR2D/EYKVxVxeKraeSNpGUTxEG4jdCOFFyC1hf639+690Icu/6DGU1Ripo2ZpqUr52C+Ms8hqBGJD/qtVw172sL2HHuvdP9L/Ct27dlo51eOlr4Fhl8ZSSNtX7A8ToOHJHAuf6+/de6BpvjttfCDIxUNCJ2ZRJqcBZ45Hl8zSNJe5ax+gNgP9Yj37r3RSdz/HOlff33c2UEUkq+bx1qsIJlCaYoIgwa7BbC5FvfuvdK3b/TFfia2GrhoZtcSyqlQI3WMJHd4vIoIF9NlFwPpwb/AF917pe4uCsmgr6iooTFVxUzU9RKhdIaenVioA/oXb+nPv3XugdnavxNTOzSzLEaoyiQMw8KzoFMZX8hP6gC4HN7k+/de6Tdfumooci0aZj72f7KYHzt9z9vDCWZXCP+Gvpte1+RwffuvdFQ3/jdub0jR83i6dJaU1MwqMeViRlcmUpKP7T3IP55+nHv3Xuq3e0qLAUlZLS00tclEFLRXhY2ZRZvqbgar/0B+vN/fuvdGz/l/wDx8TvWs3Dh8NDSZWsx9TC2SgkCxTpQ1sQjhqaeT6o6Egm1gbWNiffuvdKDvDpvePQ29MpgMtislPFBO0ePjMRdZoomA1xuBY3HN7/4/S3v3Xukmu5snXUVHjmoI46eokJkSUan020vrJF9S2tbjjn+nv3XumrA4qom3stP9wyYqSnlkbSR4UqHfxeKxFjIfr/X/X+vv3XulvR0Z2nuKWlmqHTG1BZ1LShfJNNGFZmuOCSbWJ+v49+690Y7Y1WKWrpR9ws0VKQYhDFqLKV8rESrwWBJH9eP8PfuvdWE9d9hzU0FNErSmnlgCtGtiZJGkRI7hfpYFrci/B59+690djauWgztPHTZEpDTtHGDKzsRE8q6o41C/Q8g3454vYe/de6EjF0sOHydJV0lbro0OmYlCY1mD6Ji8SG7A2L2AIt9fr7917p5qe4KbF5KSB2dsfAQYpQrRGWNeJW8LE6QW1Efm1vfuvdCHhO2qPKlftqkKC8Zg1SACxQMwv8Ak/UX559+690P+1exKl1gMlRG6tIqALISLajydN+Tbj/ivJ917oU6/syGho/uKupZGjujLESNKluGZeDcmwH5tz7917pnpuzYM4iJFVHRASZbMzGIPcWkc8Hm4vfjkH6+/de67q92zvNTaHDxx2V2U2UAAOrKv9oabf6xuOffuvdMuf7DpaCB5HrQqNZnWSy+i2tVb8/09+690Vff/dlJFS1op5CwMc7IQwcSsVsrqL8WN72t/vPv3Xuqbuz+0KrK7krw8jVMtPUTIsbMGRjyNLX/ALXIAH0tb37r3Tfg8rVV6SVlWyIaSBHSklCGY+QkERf6ngcWv/sb+/de65plMJVOZqyjjkTS9O8M0ahBMRqLOy/Qaf8Aeb2+vv3XulXQY/bmdhNNU0FMkT+SJJ7atUcilmRf8VNwPr/re/de6QuW6WxsdU5xNhEqGWeGMqkbRmO6KjHkN9Ln8e/de6Bup6vn89YJ6bwU8amUo3qZtBueSSL8cnjn8XPv3Xukjl8UaNIoMdTOlMriaYBkAZVBS4dhY/n6fQ3/ADc+/de6R2WElNKla8UlQoiAVjcG4ewiW/IA5JP4/I9+6906YOkny/8AlUtMSsc/jVEAlVpAtlDH6tb6GwPHv3Xula2Oqqohal1jKk3jEbIEQMUUaDxa30+thb8+/de6f6bBQQ0aiGqqmqo5HaZlULAI/pDHEFvdr/X/AGPv3XunChjr6QtFJEIToBqPIoZyg5J0n+t/pz9ffuvdY6qjkrofHH4zCsWkGO6FkE36lA+pIPA/3r37r3TXPt+nNHHBAr00jVkkktSxZWZFBCxqi/g/Qn8/1+nv3Xukju2ix1NQwfZ1s0ky3WphKhRDLa6sCfqL2/p/vfv3XuoOPqqrRSR11LGsVPqVGCCWUtJbSQ3A1XsALnn/AFj7917pLd976x/X2AkqKKuqqLO5CmNNS0Wv9+eqmQKJZIh/ZW5sP9j/AF9+691WLS7OmytZW5vOPkMpFI5rqhAzMauV38jQSyMeBcmwHFrgD37r3QUVOLpanebS0dFPjqRpAop50MjxlTyFDWBP1/29/fuvdGo2dRzrU0BpI1jjVSKiQAEMpIsbAG5t9bfTn/G3uvdH760w1HTyQ12cWkhoVQS+JpRHLUvq9LEkcKv5X8/1Av7917owOZr8ZnaGLGYFVKUzB3ljCwRG4uY1df1Acjm5P+9e690k8DtnIVeXJrAkVPr8ZZApLKn01FiL8C1+f+J9+690KNbXrgaOcUVAJZ0BhicPGI1isCXDW+pPP1Nv6+/de6wU+fzWVw4matA+2ZEjhEg/bC+qzFeSf6f0/H5t7r3XeR3jka6kpIKp4lNOppvuCyLIFkAUfQeqy2AsP9459+690m8jmq2gji/y0RQsRTq6eUlTYgOLcG/5v9PqLfn3XulOm45qpsTUR0lPNW42BUNVFpW2gh1LNblv+DEm/H9ffuvdCBtDcFVXVzpWqq6VkkkYIheWN/3GPkf6WP4A/qB7917pfZuuwNSopytUakxI6rFEJg/o0tcfgf4Dn8/T37r3Qf0221qaOrqFj+4kEoH28oM5QD1hVJI/BF7EEH8+/de6YZNsVFU8lUlI1HSR6XlAaSR2WwBUC/8AhYc8fgX9+690qesasQ7vx70EbJRUtXDdI10ySnWBIwYg2Nuf6C4uPwfde62d+qMvX5bqekjpVLTY+igdRIxepMBjuUsFABAuBY3J+gvx7917oEsx2XuaqrMhQwUlVBSUcU8cxnQCpksbao0uo5IsPqffuvdMG1t6ZzcGHqR91JDWY+tenR5kEbwgG8ZMSn1A/Tm9ufp7917pL75y2Sx+Dy9Su7PsK4xyKj3Uaap4iVNzxpJH0H5v7917qh3orGZnsX5pZqryO4PuchjcjPUy1aP6mWKQjxxD6WuL6fwfz9R7917rYrpmyuIxwpxmGjdkF2kNy50BR4x/ZJ5vx7917qXJ2A1BSXrq6nSyrEJPMIbShbfpub3H5/r/AEH1917rVZ/nzb8nzEOysZHXTvA1bVSQRO+unLIvrBVrDUD9PwPfuvdSf5Fmc3Rtp9w1WNqYoqesVC1LO+kzhF03jiDAcm/5sRf+vv3XutmTOdhZ7Kvjv8ukwMsLAPHHHaOsjdNEiudRsQQeb255vz7917rnR7uz0kkQpc8I21rCrh0cq4J03U8n6882Pv3XulE+X3a3j1V1RVJJcTMsGqRlPCmO5+oJv9Lf4CxJ917rl/Bd7ZGNa/HZqSKOMaJYKmlc2Zj6VZkI/pz/AMT7917pcwZDI1mNiplenp8lDH4qqVpjTGQxWvJGXDAAX+hHJ+h+vv3XukfFW5agmeoNXMbSqROF1KyRmxZUFiWB/SbW+twfp7917peUm6adKVC2RNQRZqqMwElVazKgR0vcajc/Q/j+nv3XuvZncVJVUh+xytQDNGR4Fo6gKqcB7yMotf6AAC3P9ffuvdar/wDPQO+YqLCtQUy1OLpg81Y8gkSWOneQqstOyxct9BpuLWPHPv3XutWivyddLPOJ6eRyxJMkpcSiWMaBK6EH+n0v7917pvmrYkidZIJWcsxMkauW9ShjeIDkfW1rX+n1tb3XuoSrUVDBYFYF1URhUkZiL2CAKODf6g3/ANf37r3QiYfqnfWdhD0eGrqiNVEygU04SNDcmRmKkN9PoCPfuvdIrIY+sxlZNQVYkjmpnaKojdSnhdW08h7Ecj/H/X9+691PocFkMkUhpaeeqfSW8UUMrqwJGli8asBwW4Jufx/X37r3Vmfwn/l87/8AkFn4pqrD1NBgIR5Z6uaOoRXUMFIRJEW5sfpcH83A9+691tDdP/ysPjfsDZL4qt2U+Qy9fThchkcjGrsahIPW9OQt0Cn6Asfzcci/uvdANtr+S/1bD2bkN0ZbBUkm1Zar7mnoEjkZFYuZZA4a/BBF0uQf9jb37r3VisPxo602RsnKbS2TtvBmjqsdPSS4+fDwvC0kNOVRfA44LErplJLAgWta/v3XutOP5D4DI4jv7f8Ah66Baarg3HUrJTSKimCNH0LoD6r6VAUHk2AB+h9+690bLpOlWixNFVwUvlleHwVDwavMkhsYw0SWsvNwVte55sB7917oy0lTNT03ldmSSCKWeoaoMfrhjUMl1kB1ENquBY8D37r3RDu/d4wZ7K0uIxLtJVzSJ5HpxYFrgP5UU2vY8C1voR/j7r3SjwdHV47bcUSxpEZwsKLAiGUSxjSqtDcFb35IsCeAB+fde6GXrHbElqR5pJVmkZg5q0vDI2ovpEg4uNX0PNrXPN/fuvdCnUYJ5cxFCy1GiAmJPCzKY3kc6mWJTqZCLcg3JP8AgffuvdL+vw6UqMImpaiClpREkJ1pEs7R+pZWkbUALg6SxN7m9jb37r3QFTY2jphPM6VMdSKgKQpdopg5JKxqQbjmwIAJ/P0Hv3Xuga7BxWUqqGdGp444GdPHDFZKgxs3qaQrZjexvfn8nge/de6rx7xoZjTKrXcgznxuCqosaWRl5Pp4I5ubi1+PfuvdE3WJBI6mQqdVisYAU/gWve9wPr7917p4pwI0AKEIrGymx5ta/wDtvfuvdOUaNMTE48mpLxi4BHNyAFAuP9iP9c+/de6dMdt6arqXSJdYVQAoub3/ACQf7X4+v0/3n3XustXhqqAMWgK6A1yVN7KL2/3n/e/fuvdJuqia5jYspC2FgFs9r3Btf/W9+6913haWqqsksIkaBWcC7yGNWC2IJf6X5+n1t7917octob837tWuEeIq6tYoWXQsbTBbx8izBgCo+v8Ar3549+691YF0v86Nx7bZaDcdU9QHcKRVSsAq8KSNR54UWP8AT37r3VpXWvfGy+16Oljrp8dFL+2SRKpiIkOnySRgWLH6cn6W/oPfuvdCxu3qvD5LFB8UI5XnZpIxCq3mUpdluvCi1iosL39+690SDtfr7J0VEmNlxuuGAukeuMOyhm1RyRxC5vza5JuePfuvdED3LsfI0VeZYoXEyzvGalERNGsXRTGB9ARfkf09+690KXWNXlqDJUcMwWRSY45Dpew8baWZgGFuef8AfC3uvdHANFLnqF45qQzqh/edoxHExJLKAVNzbi3/ACIe/de6ALenS1Pk5JJFoVhdGZ5ZjAJSwl9EYjuOP9e5+vv3Xug+xfxWiqqlZaaF0DHXJLC7SOsiklgQttBNz9LD/b39+690KOE+O26sdSzwYXMZKhlmYF0DuAhVQeHH0uAR9eeePr7917pUZrB9zYQxpjtw1tPFHBDTIqzTE6UW0jNqJ5JF/wCv+82917rNRZDvyN4Hhz88j6rF5JmCHSbWa5te35I/3m59+690N+L3j3ewihr8s7usIpljjjb83GsvHwbA/U+/de6WmF3H3TSPJCMrK0ZUQvHUJcNGxDFULDi4/P8AxX37r3UfLLvmvP3eQrlM8chcRoWjRfESRfTb6AW5PJ+tx9Pde6b6vJVlZRyVmQpvJJTUT+T7iLQHKcM5kta3H55+nPv3XuqNfmP25XZ3dlVhcTUSUtLQMUmSmmZY5pFa+htJ5A+trH37r3RCpEmr2aaaTVJIWcsSxkLKbk8/jT9eD9PfuvdOdFRvD45VNw3AWwAYORe7/wBPpawP449+690b7pvcaYpYcVHRlPv5EJrJdJ8TKNVlFr2P+H+t7917q1LrLM0dThohWR2QehTYB2YALrjB4I/239ffuvdDdt5U++SdSY4o3DIroSGUnVZ2PH0tf37r3Q6pl5MgVpqejgiJRWTxAAuVFjpAHF78ge/de6GvqaNky+PjrWdHeUOwf06dLWW3+3/w/wBb37r3R3N35WSl28kEjoIZYAEKNqcqw0m5PA/1uD7917ondPWUVBuiWavpVnoqh/BIHQSEK/8Au21/9uf9tz7917oyO0cnj4MjBQ7clNfTyIryxKVCx+nV6D9Bp5uCL/X37r3Qh7lpVrqA07xwtKwDFilmUBLMRcWN/wDebE/n37r3RQOzNsNVLPBLC7Rq5MOgkLAAouQv0sDY/wBeOP8AD3XugBw2zZZK3w1dd56ImRoxpVWV1OpbD6WB4J+v0/2HuvdL3GbTWhrErCrxwK40gAEENwSxbmxA4I5/1j7917oyG1JIkhY0FWzGOMaQXIV2kXmNdV/pb/G319+690/ZPB/3mVmpp4opIIg0gsEMjqtnVtP5v9b/AJvbi3v3Xui41zpiMw+MyMcLhZyFci5Cu1nKW/pwePfuvdK6qxmEX7dsfknqoWCzTRWKtqKksii/IFwCf6i39B7917qZlsfFkcRUU2L8iaaNtaImrhQddyD9Te4P+8/n37r3QF43NUFLlJcZmg6LoWnhM2uOKRkIUy6vyxNv6c2H59+690YBNlY7c21auKnVJYHpnsUTTJ42WyoxH5t9QOTx/U2917og+6vi3RZXK1T00LRap3KalYmJ42uSoH0Yi9v6Ec/T37r3Qsdb9MRbPlpiUQ1NPEdIkjKFXe2os35LAjk/Wx+tvfuvdGKmcUMUFLGslLMs663F1Ega41EX5N7L9OL+/de6XeEy0VMk7Y2aKmr5k0y1FR+8qKiOzMgb6EkEEjj6GxPv3Xuq+vm7sBuxuuckVjFbW4zx1rVUUY5EZLyamHJ4Nr/X/H37r3VFlRUtjaaegl/z8cTLZ1IVxF6Srg/kXAt9T/j7917oOM/jaiaFCpLLUsJjH9FvwBHo/s/6/wCSPoLe/de6caXbUtLTUyCB1dYPK4Qk/ulGMRbi/qsR/S1zxa3v3XuolTFW0EsP3MM1OzJHLSvKhEUscZEhSOQ/Uaj+qxIPNuPfuvdNVOr19dDR1NYYqZpQ3ickKrFdDMCAWJ/STZhfjjj37r3Qv4+mkpIPs4qozRxxANM5QI6A6kGliTf6gc/Tj+vv3XuoOXlakpXeR5YXKgKl01uP7BAH0B5+n1/p9L+690Wrc8NW08kjLMRPIwUPdnJBDaii/heP6Hn37r3TdT0mCXD1VRkpnTKa38DL5ipcAaI1RBp5tyWItxa5PHuvdQNpVBjzNLkpkNVDS1MdRUUkjqryrE4bwi4tZgCp/wB6I9+690fXCbAxG8sTSZakmWm+6pqaOqpCV1QtFEQSADY6jqJtxY8+/de6xZXp6M4bxorNGHeTQihSVicFhI6k3uLW/wBjb37r3QaQ7Xw2C3JST4k19RSzFHnjjEkRoKsyBGjd7G6+kkNx+QRwPfuvdXNfC3L1FJmY4qKpqTjWZJrVDMVeYKTpYf0ve39Rb6e/de62S+kczLuGlWKtpYwwoBEWkDUwjK20SB4/wbWKm4I+pFrH3XujE5va4rMRTiOemWsjLyLSqZngjLRkWReBc6iQbcG4H1v7917olfZPV2/cjHkaKLN0NJip5GaSSpp6eeanikZnkpqOmeNpSWOkhhNxa9h7917oH8Zn+yOooZsbU4qTN4nHOKGGtraaeD7umMBnaqlcgxGJeF9bgk/QfT37r3Qm4HtDJ7zoKKHI7fgo0rZ4YoamOBmxk0WnUZ4JQWCWBAN/qfyLW9+690zdmUuOmhpqesySU8flji8tM7zxsVPppyyi1jb1H8jj8e/de6CvF1lXi8qMRtbHwZyoU/cSPJVLT0McC3VpVEj8kW9QLA25/Fj7r3QvU1FkZpqfF4/H46OasVKxZFyJqqSIudUsI8dwWLHkXNuARb37r3Stx+xc5PXNQZHHUVHTyWkDfdRxv9Rd7TaTY2uCCbfXkkj37r3QgPtHZuPjjgyGTpqeqiu070MzSF5FWyNK0YC6QPrzcHn37r3SO/htNi640WImoMguSJeSorPK7yxE6ljLBvSV5IGo/W4/oPde6UVDS/3UpayaCaihaqcK1IEUwQBiGbxGQty3IGn/AB/xt7r3Tpi96YHGk1NfjXlnq7LPqaUxqbBAY+LadPNh9f6Xv7917pQa9q38n92KrVo/vBbwH6aftfPa/wDqedP+x9+691//1KRtzNU4XKGBshSUsMMSQ48LVCb7uN0vpCqxAJWwPqPP15v7917p025lcJlC0GXilQ0qpH4y4EdSZAAVXnSR+Cf+R+/de6dtxbDwcstIu3NoTZGao8RrKY+OWlEkrfqhDiw45Yji319+690YbA9b0mIxNMINs0LwpS+eeeSJbRSRrqkpTdbsB+B9P6fj37r3VUfyUz6ZbedZQxUlPihFWhmpacARlY30KQAP6Acfi59+690CT01HkKk0ckVVXWo6hp6SCcxkSxR+iXUSAFU2JF7n+nv3XugijhyEdUMXkYXipjPZZFFp2RDdC5HJsLf8R7917pQ5UU4pKRYWb7il1kk2aYxhbKrW4I/x/wBcf4+/de6wY+SKSPzqdEymxRh5A5ay2S3IH1uPpf8A1+Pde6EuLblJDT0spkR5amITOsRCgeRb6W/oObH/AGP+t7917qHU7Six9PHVTDXHUSGy3Ei6mBtpIuA1he9x7917pF1eEonYSJGyr5CVJAkZWTi4AP8AsR/h7917pmp6MQVVXKpRUbxyRI4HBRrNoB5W9vz/ALbjn3XuolXVLNUmSQOjsTqkAN1a1govf6f7wLe/de65PSVdXAsjCOphiBSGG4jRWN9TH+ptf6j/AFvfuvdI+oxs9LICERHJJKBr21WPpI/2P+P+P9fde68mMmiSWSQFomAsG+o1AGwK82/rf/jXv3Xum0Us3kYTSIiqoPoYSFirW0tY8/QD/kXv3Xuj0/GP41DeuLquxt0x6sLiZmagxJTRJk5onEjE6vrGLDULWIHv3Xuj17j3Sm09o1U0DUWKSGhlhpcegWnFBEiEReCL6Xta9hf+nv3XuiW/Gv4+7/8AmR8gMTs3bdNkMvBUZVJ9y50pJUQYvEGoBlLM1wpAB0i9z9P6e/de6+il8Tfjfsz47dUbW2VtjGU9LTYTFUkMzxwRo9TUxwWmlmJsWdnJN25H+tb37r3RsY1Cgys2hQAEDWuAeQD/AF/A9+691ySxZTwfrY/X68mx9+691mlYKL8Ere17XFlHBJ59+6903moREBAJJJLA/QG/H1v/AL76e/de6i1VXLUQGNCABza3rAFzb/Xsfrz/ALwPfuvdMKUUs6s6GwH1LW1WBuQCf8D7917rGBFHpLKBIDa6yC49WkC1v6C3/I/fuvdOyRRRxtNyqGMyMrlSSp5bT/Qf4H8/j37r3SWraymmp3hjlvJI+mAcCPSDfWADcWN/9tx7917pOiml1pNNE+lbBmCNckG9lAANv97/AMeffuvdLPFzkOsdLTWqaiJBrKHQI7kXBP04/H/GvfuvdL2mijoIXp0aKWplDPUSlwnrFzYW+v4/w/p+PfuvdJ6upoZomkDtCVAMZTmzISf954v/ALH37r3Qc5mrnijs5AYamVgAGC29I9I+hFvfuvdFY7Lrqurilo6E+OWonjZL3a8qAL6SCD9f999ffuvdMO0No5zFYjJZbJ1i0TThpilW1oGMQDB11fQEH6/717917oH+8N4Y2oxkuExlXR1WTixM8pqqeojqYmmMeshNJIUg2sCeDc8e/de61Tvn3vjd2z+ycTPPT1NbgMpRwTyVNQwceaLVDVx+RvqL/g8fXjj37r3VgfRmQWf4aQ5vbMVFUVNV9wUnhlWGnSMsJGp1RTcSqfrpsSTz+Le690Q/cO5XjYefCRVmQqXZK1EZkeCFyfIsjyEjX+SDx/rX9+690XzN5OiyVfUiOkp6VaYTU0aROgjjdgfRWOD+q/Cn+o5+nv3XukdsqmMeYGoRlJaxYkQO0zKxcB7BfwLHgkj8/wCv7r3VsWGoKnE9ezUdJA8ENRjVqP8AJWValrIfJUSBzyn1IH5/1jYe690UrBA5LNmso6Fa6KlqnjImQKJJDISai7G4bn+tv6X9+690PH2VBj6GtqpYpEd1DTTyepHdlCpGqgeoL9eOP8PqffuvdPNNm/tMRJXr4oaOig8c0gijZlRYx5GUspuD9bDgf61z7917oOZqygnp63J01UlbBkLqhhKRVDl/qdLDX+LWFv8AiPfuvdNu36PJQP8AxerZ/toGZYaeZ2iNgbEIZr3v/h9ffuvdGk2NvTGUtLSxVdRHFU1TzWlrZad/HSugWCCBJytv3ArMQSSB9bXHv3XukdkMo1VG9C9fR1c8chjkkSmWMlrC6uVH4/1z/h7917ou2eoPDkamXG00VfJN5fuIGYl47H1yyOwYJ9LW449+690Du8MvuGki+4p6KnWmhRtIhpw6xz6hHpC29TcfQXBvce/de6SqUGX3FjK7ItkIaP8Ah5idKCZbeeci5Cx/TkEjg/7z7917oL8/tGvroxUmnrEM9WqSVCwyNDHqJaUssQIVVAsp5uf8fr7r3TFRUlRBUpTtj6laSjjMMkklvFU82QyMRf1CxFrfUCx+vv3XusmN2JBltxwwVcc2NjnJf7hVVYnpivCKpIBa5+tvp/iL+/de6VeW2FldrVsC4Cro8nDWgimFASs0LhtLU1ZbnyG2q1zwRew49+690dfZWz6UbMo9yZ944q3GxwzVyKwhFOsFvHqjQ6mPFtX0J4Nz7917o3FH2hjOytiV+38FGsORx2OSI0tRE1PP4I1t59POpHUAoWsSbEce/de6od7s3xuXa29c1QrB4pYqhrl4yrNHHJ6rHk2Itex+t7/4e690DeN3NV7o3bhv45FItFV11PF4gzLaOR1VvE8vqAvc2uBe5P04917q5vsDp/DU/SlLXRZf73Hri4Kmloqmp11kMyQ6vRJewUC3pZiLf0N/fuvdV/YzYmCqomnySRGcm8ECgNpbUSPKp4C83uoHP5t7917pX5vFbR2ltuUUc1ZXZSsp5boE0xU7gAIiODZgB/W/+t+ffuvdFr2FiKmbfSyr5kZ2v91ChUQmRtPBX6gf6kcg/wBRb37r3Vo+F2LiKXb+NqZXYh1Zqp6ddZd1BNmdzcAkknSf+N+6909ZaDbmJ2lX1zQUcVatBOkepG16UQvG4lfgXBv/AF5t9Bx7r3VZmw92YrPdhVMVZXU955Mkr0Z4VpY4mEYLoAObA8WF+DyLe/de6sa6mbDwZJIKaNpv2ISsogQRJUgB1aMBgRYgAEG5tz/Q+690Y+sOKx/hyFVWrLXL6Yo7rGUWxYySRycGw/p/ha59+690SzfnyYlwO5KykoqV8pHBWKojqS4RhGdLgBjxbken68Wtf37r3WTK/NO0sAplpMcIKan0JRStBV01XI+kmZV4YKD9bXAFzf37r3Q+dd/KuPc9HJDWGDKvEY5HlzUcTR1EqEAyxNINTAAGwuQR+Le/de6FOXszaNUjpLSUD0lVKZ6inoIY0KMW8pZVjAsgDW03APPH9Pde6SFbnMHk8iy4mjhq6dJVMTSsyKAlzoEbllIBIvYAA8X5t7917pHb8xGyqZLOslFX5OHVVVb06SRRVC/RY1UlgBa/HH1tcAAe690WXcO1KvRU1VHXw7hhWm89OkECwRhIzpnBijKkstjxb6/1PHv3XugxxWGr8hUR0tXHU07TyMKTHrTJHNOsoAjaZ6gh1QEN/buPrcAW9+690ZHAdf5CrpkiWmEQol1x0K1caLPEqEGZWZnDWYW4J5BBF/fuvdGc6dqKPbVBlMbSTtjMklMaqrqaceWV2ZQWjp5fVpkJIJQWF/x7917qwjqnYtVk9jVuZkq1p6uYfxOniqJTLVPPTSCoilkdrIqyEeoEkXvxbg+690RH+cl07U7k6e2j2pgcZDINt5Vlrz40+4+03RQx1DaoPUFp4aiCaBH1Eagf6i3uvdatk1LKWdDC5KuVDaBGLr9W0rxpawI/qLGwuR7917rkfJGEC3RypVtMaDRYkAsw/Nv9f37r3UjGyepo7u17silbnyDlTa1/6i30t7917paCETxIw+3XwRa5IiP3JWDH08fX6cf4W/HHv3XunWlxMtfqSEQRO0X7ahCrMTdx6hwbDjk2/wBj7917pww9L9vPEX8v7DGGWrUhWQryylTyCLm1gPwffuvdDRPnsJFQ0lRHSfdQ0dMEkNT4xUzM7Ev4rC7C5P1vb6e/de6FzqSs+4yZfGZBMXTusFVTVcE6iemqlAaKNihLcMv05HA/pb37r3R8Oy8RjPkl09U0VREf744GaeGcu0binzsMBahq6VwLxxV8a6WiICFrhfoEHuvdUkUuOjxOcyOMyKrSz0NVNjqiGZAGiKekqysDp02IKi1jcAAC3v3XunbcM2KXFJQYqPQsf7z1X6kqqgNbwoFN15uCTbn/AAt7917oXekdiY/cKqtbTtLmqupUY+nhJUKlrPK0jelbNe5Iv/rH6+691b1sjaGK2L17U/xCWYV00BjMGPkjSOIxDh5Cn5A+rE88/i3v3XuqfPkbl56rd9ccbNHLRTMaUlpvLOrJN63dhc8G/wBCeAD7917os8dK7TVLSBWp4rsXJJ/eLXHpJ5/H+v8AX37r3S/pcQuTwMdalMIDBIIBJwjOWOkkFuB6bN9P95t7917pHV6jF1lNqZWWBvFETplYAtyWAuByeDa9v9jf3XujlbHnmq8TTZOlj1GJaeCNyNRu8agxSqObEKLHni3I49+690NuzqXcFRJWV1LXU9LWfds8YgPg1RLcSKUsL2JI5Bvc/ge/de6bKk7sqs4BWVtQ1JRTwU8Uj1LSfbQTzKKl40kP0BubL9Ofpc+/de6MjtbGZQxZGtGITLY8yEtVSRvd5YTop6mmik+gGkE2A5vcH6+/de6UmFxuZ/iNVWs0StpDVMksZlR9QDIqqoGkgcH8gj8C/v3XuhcxGVq6WnTGNUPVyVQlnjmiEglpoVUFvIy82JGkKf8AeLn37r3RjsBHW1WGio8mn3PmpIXlmqZCGEbjyIEVzqBCkC/1/wBhYD3Xuhj2floKCE4ieT7enp2heQIDGpQL9xGy1K/nkG97j8k2Pv3XulNFuiCtWaoSvRA5KxQuwmZg7EzHT9W1G59P4P1vf37r3WHC5nD1ecQV1HCaqPWVr3UNJ4UQGKNw4/AIAA5sBfn37r3Sxr8dT5jHVlRFWwQ00iR6GT9mSRoWOsAyc8EAWueOLWsPfuvdABlcLkMK+Tnpa2J1Sl+7q4aghaebyHxtGYhyzX5Vfpzx7917oBMnkxWGqNfFTxw08cwZtSoQ8kXjhMcA4Kg+pmIuDcfjj3Xui6Z+BaOpkTH1S1MlXRBqmeVFYxNG2iSGn55VgL2/4m49+690A9Vt+urqirSGM/ZGRmVNZiijkvd3kBIYqy/ptwTxz+Pde6LD29sGplgYJC8hIl0WhVfJE3qAOmxuv6f9cEcc3917q0j+RhsXaVLuHsnLZnNVWNzC1tFQJDEAtKaFU1vFOz882Dcfn83+vuvdXbfL34xdPfI3Z9QlDuKk21vSip/DicwhkDGaFj/wLjRSxibSFDk8FlNrEe/de61Qe5es+w+ht51m1NzULVfgr5Hos5T6p8PkImbVST01XGum7KyliDcfn8j37r3Suwmd23TbEgy+To4Ey1PV1U9a0EUomE61iU8JjkvpZmi1lC1yQQR7917pV5jEYbcG1l3PQZOmRYoYmrIKoos0MRaytCF9TOCP3PwTf8WPv3Xuhg6223Sjb8uQpK6kyssUDuwkkjQtFMnkkmTT9CCSLc/S3+Hv3XulTsXshcTm4aGTwieOS8VNFLrkdBJqDMv9P9bkj37r3VgGx9/Sz01oPPTqpjM/LMIUeMKshQi1wLA/4WP+v7r3RjcJu6Go+3oRM7P41XzalIKEli63+rE355v9BwPfuvdPTnAV0p++gEqtPHHJUIytKEZtMieLm9l9V/wPz+PfuvdZajZtPSt97h8hLHQxVMj0w1BVdHiAiKqOQeCSB+f8R7917pU4iXd9NFA9HUpJCJNSaZD5ZNIAB9X9LW/r9R+ffuvdK2fLbzdY6esZZlrQP3Hf1ofr4pAvHK8rf6XBv+ffuvdMk2Y7B29VtS4kS/a10d2iBMmqw1Bix54v+efxxxb3XuhHh3TvFNuJKCwq/wBNQ5IPhCkgyKFNxdrgD+nNvfuvdInI11flaUyZjIsZPMiTFZCuhR65YzF9QdIA5HBH9PfuvdI7ek21MbtTINI6R1EVBUtBLUmzF5YeI1H15PIPB9+691UBW00dbmK+vZPM61jh9T6RIPMdUcoF7grbkWP+tb37r3T1W5WACnamp3p5YI3jdi6srgSN4QSPqADYf4Wv9ffuvdYJamhahKtVBaiV1csvpBbTYgp+bNfk/i3+v7917qHgt2ZKOthoZ5pIYKViqxK4FwSQJm0/g8Gx/wBc+/de6HHHbjkp2hjmm1pKI9Cs5cN6Q4BJ/wBjcD6c+/de6EQ02Az6ETRRI7wsKttQVmL2jRQgsBf8cX/w/Pv3Xukrn+rMDVxww4qDQ6QrAqaNalmYSM5ViQLkkkg3BNj7917oI8x0xUTiopGngeeQTRjxpfwxSDTeMngkX4tf+vv3XusWD2Hltpx01K9MlVDS6TCHUNr0i/78gAYM3+939+6916pyWLauyE9dh6RlkpTSeAq0awy/pjnje5JNxc3+v1AHv3Xuk7TJAtRJFSVCQJGutpAdSqSfToZvyAfr/W/9Rb3XuhTwabfpYqeqzqJVRFzYBtdTKwTxhJ2f6BvqDf8A2Hv3XukNuKsxtPUS/wANoVoqbUxWJ7SsiX5AYf14IH9P9v7917oJs3uStRWlpWckkQGEQn7iRWICCJFB5IuOPpxxwb+690D+blq6vzw1JlhnBaQtUBoC8TDUPUw/s3H+xv8A7D3Xugu3hv7JbV27NXQM/wBzSzvHHeUFpZU4VwjH6CwIIv8A4/kH3Xuicy7yzvZWcTLbryNTX1Mcoig8pVxAVOmO8YP5A5Nhc/63v3XuhQ+5WixZx9MpC+kTo+hkZ0S+pGXkXNz9D+fzf37r3RcMxWVzbhSKaRI4XmZ/JoQTxPchdLL+D+Prcfn37r3Rm9oV+NxNLj46elMs7RR+KdhqZnPLuATySQb8f6304917oa1zWSzPhSoqmp6SnVIHhUhTdV4J0/S9ubf7x7917oU9u5+r9Ipqiq+zjCkxAWuYm0GzccG3+9e/de6HzavZEUdZCTTwCSG8H2s0aSGW6lGZlcnn8hh/X88+/de6VVfkf4vQ1kPhiigtMyAPZowwJUIR9LX/AAOP9gL+690G9AavE0kqtNN9v5TKNKrKDZrFGJI5P44+v+N/fuvddLXyZOohaSKWngRlkhlFpCjBufKg4+vH+H+Pv3XulBlsjOslJSiINT21rU+Auusn6FQSNTC1za9v6cj37r3T9QYymaB3kmnoGkSMpHFIzvKpazsEsNLfn/Af7H37r3Six1XRUFOYUaWReRUVTs/m0iT9MYHOq30/HPI9+690sMTVyV9dFNSU7wwtH44XqWc1AkC2WV0S1/T+Bb37r3SrxOQpcdmlp30PIQ5EisVpzJyGV4XuSfre9v8ADjj37r3SozHi+ztKGQVYIDKunTE19LKq2LLe4/p+T7917pIbLhXG7sx0LzJGpqwsMZi1SBnb0iZwRq4/ov1t+R7917rYj6S7Ywm29kUlBG0M1bUUKL9mFsslSIdKsAbk344tz7917pDbm3vkqnLM023qaKqqncBolSF9LksCQ45+g/w9+690iKGnkpsrU1aJLRmrXyVkcs0McAlsRI5JPAbj8Ek/Tj37r3QOd91ECbD3DUSyU5p6HG1EiiOdVfy+Eujq97m1vqT/AKw/Pv3XuqdPglt3Kbq703PuWCrkp2pp6v8AyhZUSYkvx4XI/cNh9NIP5uR7917q8CooM3VI1NUZTKX0BoamaREf0D1aiq2vf6fj6f19+6902x7RzeTaCZsnTVtHSSK8kMqlpWdTqR3sbcWP14P+t7917rW7/nyV2XO5Ov8AEy0VBR42nhnlSopoI9c07oA5Ytci9v0kcce/de6Wv8m9K99vVX2+MoahUdZVqmdopaRhFYePSedQ/Fjza359+691fVkI83j6ugyb/dP9y5+6imnBghjPCPEjjUxJ1CwI/qL+/de6c1pqtJTkJklWmeQQRvCrqY3Y69eg2N7D8iw/N+PfuvdCHT7jqMVX0SwZNBTyJE4SaqaSRW0hfHqPBPp54A59+690MmO30gpWWVCHuFDByY5D9XkYKRe1ja9rc/X6D3XustRUUk6NkaSsiWYn92MyKFa91UKurkg3JAAIBBv/AE917pNSVhmd5HkipatGBaORjNNKjmzzLxdfp9Lmw5v9ffuvdQcju/7OqjifJ4q50JGaec/cT340ubC7fX6WAtwB7917p3x+ay3lFSqTT0w0tMgmLiKF2sGeMElgefoR/rf1917oKO6uktn95Y56PcdHR5OgQHyrXUP3giZ1s1OsUn1HK+oHj/Ye/de6qW7C/kydSbuqshU4Z4qGpqC0kdHRUSpr1szsjy6P1AHm3FrC9wffuvdBFtD+RHsiur6mPPzKKdX1UlSzyL4Df9TKpB/A4PP+wPv3XujHdb/yYfj/ALTqANzbYTJSRzP467zaoX5C+ZY7XBsPyffuvdHTw/8ALp+NtNiHxNPseeD7ePx0tctWsJlaGxK2C6DwWvfk8AW9+691W/2x/I0603j2JLuHAvXUWOydYsk2Karm9fkka7NLHwb8C/FyPp9PfuvdHU6N/kufHzr2mkGWwMtVWqaeS89clXFrgjEgSUMhbTyONQP9T9ffuvdWb9cfHbp7rcy0GKx/8Holii1xU8DJTzFF5a6r9Cbjix+lyfr7917oTajb23BFIm3IajJJaWnmp0dk1CY3RVVvVYlQFcG/1BJIFvde6xNFFBFHi56CohiMaKP2pAIyygvCCvIINxdiSfr9Le/de6Q+RoIMcmVpI8IkFHVUzVAqSlTU1joEYIWQMCASOCCLG/HPv3XutH/514uHG/L/ALBhoo3hgmy0lZO1Ze6GYKGDSSfQsB6VtYC17m59+690MfVWUEW3IoopIxLPHDpklg0sscT2VFlh0km4JPPPHA5v7r3Sm33uGaiwdXHUeYFIX+3Ysmog3d5Va1xzxZr/AE5+vv3XuiJbdxVVunedflq2oH26SxmnlBRpVPkGnUiWsotyQtz/AFHv3XujG5uOhoaSGmpaiCTUYWQSKI5pJ1A1Rs7EnSWtYqQT+Obk+690OnWv38eLiinlko46djURIVjmh1OLuyswJtwBySePqeB7917oUsHVwVWXnr3leoehliaGN/2/LrGmOYlbBhcEaRb6A2/r7r3S9yi01TFII3RXqUvE7KuolidQqYxYfW4U8ECwJP5917oKsljRQaUnKrIxuIPFpCNF6gRI9wb3vpAFhb6e/de6B7sERU1EUgjRXqZCZJHhkSRmIBYeo8qv6iVAHI/offuvdVh98wPPSyfbhyYJpIpUCSF1h8hZ5SQ3C88X/H1v7917ok/8PXyNMwCBXZVPKg6DYaQ1yR/ifze3Fh7917pydFMcdg1vVcE+oW+jAgcj/Yf19+691Po6bVJATcyu0mlBcqsWk29R/N7/APGr3HuvdDbsba9VpNRFGzq6O7ixZQoupN/9cH68fSwv7917qRuLHvCP31Uli7D0+ohl08nm54P9ePfuvdF7z9XDFWFVTxsX1r6fU2myoAPpcn8W/I9+690vNsYqOs8dUiPKWMZaNyjOhexkIUW4AP1/2H49+691ZV0d0hi9z4RJZqSKrlnhUksin7dmZwPJxezW+gP9Lfn37r3Qadm/GKu/i1RNjY5aOKnOlE8DoDGAVeUMtr2INh9fz9CPfuvdA9TZffnT1Ui0dbVwxwvEXYTPpkhic21I/NhYH6D/AHr37r3VgfQ/z8ydL9vQ5+vp6uLSsU8U1jIzxnSpUubjiwJHBt/rn37r3VhtB3D1921i6VqialhrKmIh2iamRjIVugXi/A/x/qfr9fde6LlvvqlWq6iXFFKyEmSRp0AYiNbsWFhYkDTY/wC8e/de6LPlMHUYHJxTUsR8rALMzSND41PrWSRbfUn+lv8AW9+690YzbO6qurwdDDBCNaOkFTDHIHkRlF0mmd7+k3H9P6e/de6Xc+46cUX21VSjzhStRMh1ARqQxVgALkD1XH59+690uNpb62zhca8ooYUkmVqNS0IeR1kfyR1BD/69ibf6w5t7917oSsdnMZNTipoxTVKvIEkihdFKCTh5JVtqJUnixA/PPv3Xug+3fuOmiBhjoI55YZJgZT6XaOxK2BNvSLWtb88e/de6B9930ULI9RaldJA0UcjqAQD/AGkX6ng8fT/D37r3Rm+oNwbU3w89PU1UNLUUsP72gAkekXmCH62vYKvP+wNvfuvdCFk6vCUXmpU8dTIxCxpdRPKqfonIH0uPxyR+b8H37r3QD7lz9Sta9DTU7MrRMZIvUQpvd2Z/qGsOL/7bn37r3Ree9O8I9ndfZWnq0p6Ws+0lhge41S6gdACixJte/Nv8P6+691rt7py82ezldla52klra2abUAVDanLBdJ/ABt9P9b8+/de6x4vLLj2Ikx9NMJlVRqRWeOzXEkJNxcH+yTY3sfrz7r3Splqdu1IiP26xVLxap0SmlQLMVujqqNoUm3IFhe/v3Xuhl6fZKzLUkdTHH4TZEeT9SIH9JUj6f63J/wBv7917q0XZQpk+1jhV1iiCC620TKOSoUjj/H37r3Rp8C1DCYnq3VlcorQiw4kFlZgo/H59+690MVNiBQzxVyNGqpFG0RiYP6GHAKH6sfr9Db37r3Qu7fpqjI5GiqI6uCm8Lwl0LaJ5ELAFYVAtcXufx+ffuvdGs3bT2xVHZppQKKMRpCBJNJKACCFX/b8/8R7917olW59y0WPrp4sq09NNEJEhfxvYsWuquD/j9b8f7x7917oXPjRv3beOzOTlmr4JqqvUww0lRKTrN7KQrn0kH/iR/re690bWrzlF97PTVM8MizBWjRKhS8RlB1WF/wBP0t/xT37r3QfbiwRyAl1Wlp1VjE0cluGt6Sy/X6X5/wB69+690XrM7fXEVEzxqvLgvGDYhWNtYtyLE8/n839+691kx1dJVxwwNJHURRuQiRjlghOkH/WuQb8e/de6ETEVVNQTrLL40RGCFIbhC0lwiuD9BccsPxx+ffuvdLFq7HxQS1SzVEYqFYq0bBfGR6FVh9Tf+p/HHNvfuvdF87Fw1VljJkMbJeWkRpi0SkB1vz+43Nhbm359+690DWI3BXB5FmesVYnQSsE9bFpCAIluPzwef68c8+690ZHYOTmWskarEnimj0OA5HgV19LTBr8WPH0/IB+vv3Xug/7U2T5spjcnRSjTVSFoV1nQVibyMzW5B4vb8/6/v3XujI9WYetkwYcysVePzMVX9liAANf+pNuBb/H8H37r3Sli2lTR1NRNVU0T1NRMXMpuUUXAsqp9S17E/wC8e/de6ww4TCUuTNNW088scjK4IX0h9DAOz8gKosOOfpxb6+690FW/cngqfOpTQynS0bQRq5CxmVbBUVhex/I45+nH19+691GwUuHSHxmdp3iSR2C2JkXhJI+eCykk2J/I/wAT7917pG72p8VX4fcGLWjrKn7qkl006QEoY3htaR7EXHJt+Of6e/de61p+2MOabfm58VCUp4qXI1Qgp3ddJjWW5Ie/1FzcfT83t9Pde6TGExs9bVRqkAqhAUWQFC5McdvVHc2uPyP9c8W9+690Lxpcdj61HyWMVqdqN41mhVnMkiRB9KRobf7SSTwSSATf37r3QTb6nxtVLHjoo6lMXRyNTwTMrM0cQna0bSDmy2vf6m9vxb37r3QVU0EQyk8AdqiKEAwSpGRIkbN/Vv6/1/wN+LH37r3Q50EFFQPSVLSNX0rpGpRka+tVsylvoSL8D+oP+v7917pyzGGikxryQ0Ek08kwmicoWkSK48KW/oOQef8Ainv3XugX3LteVIJZqmkIqDrllUIUSKS6lVUj/Aji3+Hv3XugB3JB4RosmpypaJbqNQuFI0c3HPP+8cc+690g43q6eqVC6oolDlUJIAvd2B4N+R9TxwB+ffuvdGq6o7Yq9vM1FL52Ro0QQm7oqXJEqq3C8Hlb88fWw9+690fDYe+tv5+IUtZ453nhMggDAC9g4JLfS+nn+pP5t7917qL2Ls+KKjqMpioY6XylZJU0rf7dzrkK6f6ErY/7H/W917o2PxBGUxlLBPJXlitXFHGkUHlJ1MT+8F/T+P8AeT9ffuvdbLHxsyYmxVJU1cVUkscYDJUIQrek6vW1uDbgWI4t7917o1p3dHkpDjKV3iqEUgkBB4tRssn9fxYcknnkW5917pK5WPJJPFLHWRVRWzSvU06sge5s0JF7MtuDe3P54t7r3SGzWFq8zFprovuH1vwWlSmIMhbWVAKXta4sRb+lx7917pNrhctggIaahoa2hKBRRpG0SwFjczJdWIbkfkAj6W/PuvdJXceP3HJU0L4nB4ePHUtp56aqijqi0z2BZtIIvb+v0vx/X37r3Sb3TDh8bgK3+K4nF4aWpRo3qoKPwyJOSJhoWBQ7xXC611WN7H+vv3XukHsVnxdSMhSZDB0VAomcUlC85FTLrvGwWZI1RgLagiXJ+rEHj3XunzO9oTYmpWpgq63P1VW+iWleOmEMB0kNTxzz3a/HFgf+JPuvdB/lOwN3Z3Fyfw7AT7akSZ4mrFp3qjMkj6ESZvGoa/4UcA83+vv3XunfrzHdjS1dfjNxzikxpAlhyNUIo3n8o1MIUjdpLAEXbSLCwN7X9+690OL7Y3BJQKuIyNBU4xFIlarLzktpDiWJgCQwvfSSfwOCBb3XuoWM2/laGsibK1tHCViEyQVLqxJILCVIjy0f4/Nz/iOPde6EL+9FF/mf4+ur7T+Ff8B3t97/AMD7av8Ajnp/H9ePfuvdf//Vp3zVRtikoaPGNglzOTSpSU1NRT6JFNiSEuOVuf8AAH8W9+6907Y+hxU601E+GpoZ6iMiN4ZE1RNICUOn8ML883P+tYe/de6WGBxO9KI1ctPHCj4of5JBVS+OGcWFi7i3NgDYH8i319+690qM72Dv7EY+kmyK4ukEwCVVDBdjHCbL9wH+hJ+v0F/r+SffuvdU09yVVRlez8tWiRw8tY0jm3oSLXcnngXPP+x9+690jaPMRU1Z47Q1VQ0Mv3KtZmdGWwZfGb6R6eP6kG3v3XukbXSPkc5JVJVy08YW6Qxq0iRNH+342eXkHgm/N/8AG/v3XusM2OytTE6JUU8hlZVB1rHINQ4Usb2X63+vJv7917qUMDuzBMldVYgVNGoAL00oZH1D9LhOOfz/AI349+6906ZCu3HLDRVGLxNeCI3FRDHAzxKLa1VmH0t/WxF/8PfuvdTZMpvLJY+noIdvVCIzR1DwxwO2pYRpkeNrXANuf6H/AA9+691wkg3NCUqxt+r8EshMcckOpfIqgN5FAItx/wATwffuvdRf7tbjyTSzti56aSRjqWRWhUpp5EZH0FvpYe/de6TNRt7NLUqlPj6l7nS0LxSMwYek2duSt7n/AG9gffuvdKak2qTCUy4qKOSIhjCgYrqLA30AgfS35/pa34917rDn9kUlNSUGToclVVssynyUE1N4Wp0j9SuslueB/rE2/wBce690lJY46eBhMzPI06gCIEM0ZNiHj/qOA3+xv7917p/2F1xkN77voNv4anknFdUq8j2IEEd7zEjkAqPoP6n37r3VuVHhK7beKwe3cKZKanxVNHjXFOpRKmqcWBaM8DWTy5HH1+vv3Xuiid45DN703phuttqRVNfubK1tPhZqKmZ5x9zPKIRGvjvqYFiSfoPfuvdbpv8AKa+A+D+K/TGFkyeJgk37uiloMruTK+BGrFmq4xL9mKi2vTGCPoeDfn8j3XurmGhVFWliBFnJsoK3I+pZR+b/AOwv7917qVLAZ4hEyOrKTdgTyf7It/sPfuvdYYiyhogGLIdN7EkED8n8e/de6yzMQ+hRdnFyTe4uLfQ+/de6i+GxbX9TqK34BJPFwfp9B7917qDJHHrDlZC5uCEFhxwVuLe/de6kQUyaNJsG0lrXLG5NwCCfpz7917puFNTiZhM93b1IABy55U8f64/4p7917qDkT5laIuEEf6tDWuLD025/43/hz7917pItjpJKmLTJxG6NGq2BCg8oT/j7917paGn1SeWVQJQyhadQllXTpDOp/wBgfzz/AK3v3XupkATHAy+iapYEegetBe9h/rX4P0Hv3Xuon8UmJmdg3lBsiHhyBdmsPrbm/wDvufde6inIloHZ2ZbhrRA3sS1/UR9CRf37r3QLbtzdRFJ5Y1JYBg6EkMAG4tb/AG/+v7917oJIXgzFVFFKhiqaicyRO8byCMx/qUNawDWt/r+/de6K783+7s/sbqTMYvbtBNBW1tBV0CV7KrUlKqR6Hkle6lL3NiORwffuvdUqfCvtHee7u0c7tvOLUZPES0UtRTTVNS8vkqIltKI5JTdlJBsv9LXH59+690Dn8z3aW3dy7PeSlQvm9rVtUKyiKCnmoYKl9dJ4VW10JuL8/n+nv3XumX+XZnZ6/wCNeQ2fl4/HTYnLZyopjMzeJDDT/dRuEBBOkoR9QDex+nv3Xuizdybooly+XmxuTQVM8/hqKCGHTEJbFfNFOLhAwHqBN78C35917osuGijq6uujqEjkjq4RKh8zrCJg5JeR9XJ/sj8/0/r7917oaOvtuzbr7B2tt3CYmromdqePyUyrJ9wGcfdsABySPybkj/H37r3R+fkfPWdf4DHYeKpig00awSz04KVMkUcYvDKSwKj8MOefrwefde6J/wBa5GKiy01RVyS1lHW3qKSKlqkaFZbeqSUpzpBvcfW97jm/v3XuhP3PV7v3HgKyXbQsaOcNDHUo0UBjS3m8RNmYfWw/J9+691K2DPuPNLNgs8dJnomVKiGMrCJpGWNIliRbkX4Yt+SefoffuvdcqjaEcFTUMwqXnx+p6ampw0UMAiFtepAAb29N7/7H37r3WLEDO1nlp8tTiJBJIaJampvJKG+iHkAKVbm1jcG1re/de6UNGMjSLBFV11JNTxSmlooo4llfTK4UkSsb/qBsw5H4/Pv3XuhDn+zpKCVoZKdSoR6iOTTHIzqNJKf2h9PwRf6m9+fde6RG4MnUQRM+Nx9NGMhF43nePSJCRYs0pIP+x49+690V3Nz5QZSoimMlUIpLpjy+uBQVGqaQRjlb/T+lhc/X37r3TGWhmp6ilnlmo2WYs7SsCAx9QjRYz/T6XN7fT8e/de6U9LvJ8VFituUawxLk5kgrK2qjLxfbBrakRz6R/Xgn6nn37r3Sjz+0sVhsbT1dPlcTkEyFSzyPCHl0ueFY6/qVsbcAD8ce/de6CLc2Kr6paKoxdPLUVgnWOCrhS0aIpCNIIU4Ef1vcXvfkAce690L+1MBJi46Sqzfhesp2ISmVVVmqnj1rIQP1G3+H+29+690fzrjauJ3ns6alqqShQ5KhejmCw6Joo5QzNM6s1rgkHhSLm/19+691XzjIN+/FzvSrxmfmrqjam4akzY/IVU61C1dIX8UFP5pQRYJ6QgAsLWHv3Xuho7p+Pm3uzKVux8LhvOlXFphjjXzIK6T9xkqTEB6TcEEWPIF/fuvdV9Zz477/AKrJyZii2lkaTHYJPLV1L4yQU8ZpiSRCyCwTSAQ7Af7H8+690Nm1O6Xze0anY2QnMlMlBJTU88zNrhqUujoIk4tcWuSf68Hj37r3Re9wZWvpWFFj538jMYfIYdTuobQS0pIJANwCTf8AH49+691DooclN4IMlWxyUyT3Iaf0AsFk/eDAkJYN9LXP1H5HuvdD3i6vAZbcGAodu0sNLWJDHFVzCmiaOU6bNUR+FVAsLLcgHgE3JJPuvdGoz2Tjw23KaCGoSN4tSyQyeKNXZlCiZ2I/QSdRI/J59+690l6fFUvYNKMB/GTDkskv2jwWiaBFljCRSQsFAIItz9QP9v7917oBey/5fWa6fiouw8RlZczS3kqMrJSKoholbVLaNozf86WP1vex49+690h8B2pUYBEL0MzVYeQRTxrIkLxINIcyqQfKDcaeB+LWHv3Xuusr3luCueSNpmgqkjeVS6B3CBbqADcBitv9uD/r+690UDcVVuHN5evr4ss/nWc1FpNaOLqGJPj4Iv8Aj/Hm319+691HpKDIVXinnME9UJXbyFRrkA5cgDi173BFgeR/j7r3TRTZrOYvJmSHKV1JDFVa/DPU1Cx+k8aTcWAHFvp+bX9+690crrTt2vaFZa2nNTj6OlEdXJSTI0vgJ06ohICSxA/NwB/S/v3XujP4vf2LyEcdVRV1FilnQosEczK7RWBKT2v63A9Qv9TYcWA917p3anhypebUJ6qWKZoUcPMLAW9IPpYtY21Ak/7c+/de6RWYlXaLpSSDXuOqUtSUrOVp6WExgNLXfgOBf0Hi1iQb+/de6bNn0tWcqMiNZyBn8hqpJWMqyq/pMF/SFH4VgR9OLWHv3XujWbWxdLVVQyGVklqUaM2jqahfu3ljABWi+zKJYNe4Ite9wT7917octg7Poc5loYMZQz0NMzx/f1RCO6xtJyWCcM44AUj6W/Jv7917q2DqnbeIweKTDyRxVcVVTtH5DEYhJGIySlTIxuvovyCDc2vcAD3XukT3js3b3avTO+eqM7PBPVPjMxiqaB5oJchTz1RebH1ywR/Xx1SxyKLErFMURQWQn3XutF3svZ1dsLeu49n1UE9JLhsvV0EiVCMhPhlMVwGVTYnkcA2sTyTf3XukQjOZDTARujAs0jW1qFUA3P8AsT/xP+Huvdc0l8TxsUVdJEYZUDWcGwchh9Lf8Tf37r3Svp62BY4vHSwtMbXqGcgmX6FGW9ufr9Lfj37r3T9LkHjaCeKZEWMFlK6Y2WRfS0caoBfnjkEWv9ffuvdT88uR29RYqvcwTSZMfcJQzRKJJhIdLPME4AHHNr/m459+691AoJ5K+SOSWaFEke7QvGdMWq6lYwB+kG+mx+liRe/v3Xuhj6vrv4Xn4qOCnkkMkj62gYeNY2GpHkjk59JP4Bv9B+B7917qxPYm8KDaGXxtVURMJM3RHAZ+pSVolkmqJlnw9bHFwNcLMn5AbkG4NvfuvdEz+Yux6DC9kxbhoKVKTHbyp5q2tajpljipsvA4etjDJdELLofT+WY2t7917onGLpczk83DiMLRtVyz1KxU1OlOdU7u9wQD/qQbEnn+nHHv3XurhfjZ01R02FEj1aUO7KWN5spTZKLyU9LRtFdqinKH1sl7+kjm4N7W9+690IvaO9qDrjZ+4cYtalbU1+JCYp9UoYOWtUVk0bAMqOougva5sLe/de6pX3BuFa3P1s0gkmWpnYlpVsVMreoWa5H1tcXuLGw+vv3XuoFfjJCsUUMFvM0QQxai0jz/AEQhbAN/TUbED/X9+690/wCQGSwtFHgpKcRmICtiiaRZpGmkiAZpHFwfwNP0HFgDf37r3SIzECPDGYVU28epUu0oIAMnpbn9QP0+pt/hb3XujL9F5B5qKejM0jSNKkiwhmAZqflbNcDhRYfQ/wBefr7r3RosdLWYrMUVdJAI3mVtFC8ylpRMeJiAD9OWP4PANr+/de6Eo4KgbK0uSqBUJSeISMskRkSorgNcq/tgWjCgm9uTcC9j7917ozPUm5aXcANPUYerxMfm/h0IlXXTVaxu0cNUhJ9IK2Jvxa559+690LB2DBSzzfbVS081bOJriBpUkXzNC7mVCFstrgWAAvcXuT7r3S6wmy0odwRYVYqKfLRUtNWVLCRGinimfUoj8dip51MNV7seLcD3Xuh/qaLDRyRVktAZGKRRSUUbRxR6SvhVlc8KFP1vyfrax9+690nNwQUlFTMKmeFIqieOnKUs0cngBQCImS/Pp5sD+bf09+690HgqcdP5KTB1VSGpmlEdWZBqRYyYisIuf6G9/qbn6nn3Xuue1q/cdPlo6ZqaOvonWSolqUX1wQRnQ7tOLt5Lg2S9iOSDz7917oQcjmZmpC4q5hTwO0dPSS6FqS0vq8in62vzz9Pp9L+/de6SNfV1FezR1rtLXIrtFKHAWUONYpw30ZrEAfUj6D6ce690FdSmDqjkkqaYzz0dNOaSOKGTyme3kqI6lwLkrcsNV1Itf8+/de6LBuekyKeLKUVPrxlPOfLIhkjVPIOIRIOQ5+ulePqALe/de6CeHNYyLNvBVvUVEtfLBGlOwKOsa/VYmWwADDm/N7n/AF/de6Q+/KCnr4KyphqKiKSMtJGuq5kVhdwg/rq4v+eTxf37r3R8v5QNHXUe5+x4IaSOviDUUxnYAGAysz6Jo1H9CBqH+xPv3Xutgvbm4cRkvNR1+0YTDRtJHKZEj11EsKlUlgJ5CgqpsRyQDza/v3Xug47s6P67762nNtPLbJxSffU1SlNXx46KOqxgeMap4ZkW91JJOk/j37r3Wuz8n/5dXanS0VTNtn7ndezDVSyLPSB/LRxQpqieqhYXuvKhvrYAj+h917quKhnzeJTIbZyYrYpJIaiSnkIYo5RT5IpCR/Yvz+L34Pv3Xuhw+P6bhoqOerqquaqxrTyQawWMSQl+A9x9Cuo2P0+o4HHuvdFY7f7Cz2xO0RXUWQqqcUlVERFE50mKSzWVF+tx/gLfT/D37r3Vsvx8+RxrdjwZiujp6oyQQySzNKsbk6dLI9rXJtbnniw/Hv3XujsbW7m21k4EnqUho5njjlSWCpURR0jqNaKEvdufoSLDj6e/de6WMvbu1qOJjSZYJIXZrtILGJeVtp4LWHqP9BYn8D3XujQ9RhN/Yaatiz1PMBGjx+OSNIonAKohCm9hf1f7A+/de6darJTbQnNPU1BqhR+TxmFdSzAtrIfTzYarW5v/ALH37r3Sfi7wo6vLxwI8TTxJ4jCyaBGb+My3bi6qP94/w9+690Ix7CxskUR+7SR3HjaUHyPGAfTb+hN/qLf1/wAffuvdNu5u04sbjLxl1MqwjSpX0rr9UrH83vf82N/fuvdBnk+yBT2lpj5BLd5CdLiTzaZNTnm9weT9ffuvdAh3R2BQ1WAyau7GtqXijVFbwwJEfTZ2H9peOR+PfuvdV/y5uop8rJFEFTWzLFKGLRwgj/NS/wCq18kE82P49+6905omWqyJh4mQJKkq20tM361KqOPT/rD6f7b3XumRsTkmiM8sjTVB1KmiYIiMJDoUo3NxwPyP9f37r3XdJRVeNqYpqmQy1FRMEA1A3j0guqm54DXNv6C3Pv3XuhUx9ZRPVUqGSoe2iT9otaBlH6Xtfgm4/wAP9gPfuvdCFHuemjilkSOctACqOp1xu4AH7kfHAFvzx7917pwwXZFZFXJNLOsUECNErC8yzCQcwuWHpJH0Ita3H0uPde6epN166nzYqVVljOsyrIGCu/7jqGb+g4v9Pxz7917ptrd/JN5qCoIZ5yxeWNAQy8sT5frqH0JFufp9PfuvdBtkcthZqiWaG2uHxPKPq9RHGbENcHjk/QXP5/Hv3XumOqrcXWTNNRosMLJ4zEqaChJ4d5D9QPyLe/de6yVeKqWpBLFXLU0gMSSyI5IEhXVEyqb2C8Ani359+690zT1UQp5ZclUBJIWRRIz6jKqkILA/WwAt+PfuvdI2t3nj6PMUzU2PWrqKZJ4irBl1iWIxq0ZW4Dg3dTzb/Ye/de6A3tjc9ItHRzxipWamiaGqlqJVDyNLIXsnjH9j8MSSRyRfj37r3VaPa+/cvuLLtjaWp1UdPMVjjiZipkJABkKkc/1/qffuvdOvXSR1ciwiG06RaKuaRijMxGsaEHDDki45/p+PfuvdGObbtHjcIa6VozNVB/ISbCNVGlGsxNh/ZP8Aj9ffuvdEy7FmoqOvWTH1MbPHP6hGRwTY2vf8Hj+osffuvdDH1NuWppSlXVRtVCOP9gTw6mj0/lS/05J+guf68e/de6NLs7J4zL1TiRFpzVMWdFQ8BmJkZU+in6m/+xt/X3Xuhxpcaz46T+ASeRlNkLMgTSTcggH6/X+h/r9bD3XupsWGFNUU1UZ5o8iY0M+lSdNh+rm4sP6fX/Y+/de6FnEyVXhi1GdoiP3TIOJFIBZxx9OOP6fT37r3T9LEPG0ctNqp3Js+kSJGrKTqcgfUfT8AH6D37r3TBkoJpRBTRSQuRECgsKfXHrJ4ZLXb/Ajn8g+/de650rZgSpAtI8jrMkhijjeW8MAIYtpB4+tjf/XH49+690sF3HQsniZUlqoQWp6d28RQK15I/VZv62t7917p7x9dT1iLemQQxQvOXYq0iyFbGMkAXYn6fX/G3F/de640dfWxxVUkKVEdVDdqd4ywEX0USWVivAt/vH+sfde6m4nMTxVsVRUwsjpIj1FTUazJMAfU4LqQB/QDn8g259+690MmMymO3FSLFS6qh5CirWsryJRKG0y6AbcHkkEG3+uffuvdTqXaQxu5MdXmpMsEdTCsUKiTyTa5AXniY8n+vBuP8ePfuvdWn4anzM+IxMu046PHpT09K8lXJETWkIoZgzPcAkkkC3+8+/de6Gyi25HubHjIZvOfv0qKPE0hp5nmjXVIqubtz/ZFhz+PqffuvdBbldtbZrK8tWVOSheNZXjiNXMqO3ICsb2P0H1B+pA/Pv3Xui0/IrEYel6n3VVwVNQsb4+rgVVqLgOImRNKsebfkC1v8D7917oon8r/AGhDjqzdeeq51dnnlMCzwidlYyHUSdX1tbj/AB+vNvfuvdXE5BIKy0Yr40iCHUjeOGZdR069LcaLix+pJ/p+fde6gR5KDH0329QKBEJvqWpjR3ZQdBmuQWCm3FwCfyD9Pde61ZP57eT+73ZsZFnp5BCtRJI0UsczBmAOl0jNlT+l+fp7917oXP5Kk1fT7WzlTSxrKsehgp0EQn6+R45DdxzYWtz+PfuvdbGNDPm6uNJJqTFyaWQKXhLzz/2l+uoLxwbW/IH5Hv3Xuo2dyuQaqip8htowIpbTJSpJUxyxD0ekqQASeTf/AG97+/de647ZpMJisg+Qym36oRygOIDSSzqgVdRKCRjpJ4/BtzY/T37r3Qo46m2vm6aeppIKyhgaRJz54lVC3KMkYFyDf6gqePfuvdJLKYdtuVU1XTtFkMdXhtEUhkUQ6fU6agqtc8cKRY/7b37r3QR7q7I2pivsf4rFlqV/uDTuyvPTzJCBZnSSRmBW3IJX/Dg/X3XuuqXffS+QpIZsZuhzkopSXmyFO01NTm5NnaNFAtbksf8Aere/de6EvbnYU0jU8WN3BtqsoKgK0TqVhlqISACmkkcGx5IJsfx7917pbV1ZkJZIZcNJQ1F9Ilo6WsiVlBI8iFQbkAc/W/8Aj7917qHjs3uPHVs3kmxmOqVKtSpXS00SGjU6mUszMzMp5BA/JBJHA917pf02bztWEpGoMHWVVaGmXKU0gVJUkvpIjXgkW9RC2I4AH5917pU1WPjNFIk8cNNV08CyzrTRyTRVDsQG0eVQbMeAL8Efnke/de64UDzQ01CJKOrxyiZtXnp1mp50sVCNo1BSfqSQPxe1j7917pTUe5tvUQkgydbS0XjkijjV6GA6gb8xyIL+n6n6fU39+69015LeuGwv31ZDXyTpKhkEk1PURU7ekcoEtwRx+eByOD7917pabI33jd1UcbSCB4ZovC8kEQlVJ7hVjZZQSFtz9Sbn6j37r3WetTDbPqWylLLPRxyyPNLVRpJPHJpW0seg/p1fgfgDjkn37r3ShoN247KUsVTSwtkVqHPjq1ijEk5QCxNM9mH+pIvc2/B5Puvdc6p5q+CU/wANaneUvGjLSC8YCnWoBYtYgjjV+f6nj3XutQ7+bh8Qty7Z7nft2gx0s+3txPH99UU8MyR0M0TNIoni9XosVNySbki9gAPde6Kd13iqSkxONiGRAZYg/iLKHDSgf5REH+vI06bcAf1PPuvdID5B5yloMRT0GOr0lyMsjxzxPPqeqaQ2kASIDxsq2JuSCLWA5J917oN+rMckVP8AtpTpO0Ery1cqXjPkQWCvKL/Ukf7e31v7917pQVb/AHmbRoIDULRtYRRNpDzoo8rgMCQoUqf8Tcfn37r3RldrZNcVjqd8zJGYpaZ3GOgnRJnRgFEiq17Mbgc/0JA5A9+690Ke3npajHPXU2Oq6eihvZql0eUVIJUyB47Fv8BpIA5ubn37r3T3HWl0nqJFMgV4EnhQSBJlJ1EaweLAMbi1ifr/AE917pt3LU4vKZPEfw+KSlmiog9bDJMZY1qTGDqUn8fQaSSePrY+/de6DLeuJWuqqOV6lpEp2VNT6VpFDg60kMlyLmwtb6W5uffuvdVjfIiOSinzFFG0n3P3LwmSMqIjTW1CKUWFwBcqVt9bfUe/de6IBW1VVJOYkhAQGwAYho1QaCC17EFgSOOL+/de6zQSyMpLsUcDTw1zZvTYkj37r3Q5bS2lBm8bA8RP3MHrF2a/qsPVpIFvz/Xn/D37r3RkMZFVYPEU0DikVEiSMyRx6JLEEgMCSL8H/b/j37r3SJysNHmqOsMtXT0TxtIdUlvUUJsAWN7kH/Yk8kc+/de6JnuRIYsrPDHKtSsdSCskakjUhLAhiT9eCbcf737917oyPSmGmyVZRvFGWk8qLplW6yISLjSByBcWA5/N/fuvdbEXxN6rGRw1NOMWViljRCwhEaiRY9RaW4vwSbc3vc/T37r3Riux+hKKqp2mTHxyPKvj1Kqsq1YjBErmMAfQj8WIsefqfde6pA+WnU2T25WZEzUpikLuDqiCxm/p1xBR/S1v8b/63v3Xuqk8zDlNu5F5/IaUxzOYyGMTcjgj8c2H49+690OnUfyLyO1K+hjrK2aKCNxGHSVyIme41qCbcn+tx/h7917q4LpT5H4bc9DFQ12appGlURTA6FZIZCFKqZubn83JH0P1sffuvdDNnOqabeUjz4mpeoFUfMnh0FVQevW7f1PAAH+vySffuvdBnXbV3f1/WGOGklmxxkjWYxRiWSeK13+oPI4/P9fp7917pbS5eizmJVIqEPVxgipKIYZVsp0qpHGqxAP+P9Le/de6Qc8G4qxlQR+CJItFNeMB9SXCRuw/PFwfpz7917oTthVVdi4dFYHjlnHicMGlaSQn8AfS/wCP+K+/de6faianydU8aJ+5dkINwyyKxU8Ne9yP+R34917oL9x7CqpJ5qmOaRZBeVNYLoguSeIwOf6X/H1+lvfuvdTNqYLcGBmnrsVLM0vhX7mSIuhKsOXQgf0Fv96t7917obtqZ+Jk8OYjfzwcNVzGUzFJWv6WP10n8H/ere/de6mTY/Ew/wAXzNRWslPGs1VJ5SESWnC6tMTseGNrEc8W/Pv3XuqVfl/2njd0598RjnE2NoXfREhJCsCbFm/tWtz+P9j7917ogVXPj5fII4GcuOSbAQm5LMp+vI+g/wBv7917pgl8F7IrtEh5uzHQ4ANyT+P9b/X/AKe/de6UNBkqKnQpNR+aaZgfuyWYoq8BQv0twf6+/de6M30tSx1GWinWOGTWvl8aclFVubajcm9+be/de6sR2dVS/dU6U06ghgRG+pQAfSY2JH5P0P09+690aHGSPSeMSPG8siq7B/Woawst7Xte30/w9+690MWBmatkpo5qkoAFsItTRo1tS6yb2H49+690YHZtGqZrHpy5jImRvUQ5PLmxsPxb+tv9v7917o1stYmWiXG08wppPBoimUiN0kb0jgCxtz/X/b+/de6Jh3F1XnqGreuNS9VDNI0jhkVyrMdRl8n5/IA/x49+690XCipsvtCrfLSxSUAZi8E/1YkWDM6oBp4+n9fwPp7917oxu1d7Q5kUuQpsyZKmKKJKgvI4YgDTYBmsbW/3319+690dHZeXpsljBG8qlvHqIJ1XGnST/W5/P++Pv3XugT7Z+5pKd8jHHDDGHkjVhOoeUg+lZIwbhSL82+v+x9+690U+o7UaiqYhDTSUpj1RSSIw9TFxrZFH+P8AX8c+/de6FzbW+my9NBGk6IZV9PnGh3vYBiP63Nx/xHv3Xuh42/G2Zjjx1TULJITpMisVAiFgCSOD+fr+b+/de6e8rtpMDR1MZaWphMckYJjJDCTgrf8AP5t/xJHv3Xuiv5nBRUU9XX0FYiNCzMkGlW1rLICyTBjwQbn+oIvz7917px21vSoxtUKSstTQ1siQSVDprM5v5ApuLgcc3P8ArE+/de6MVubIbNz2Iw5x4kesWCMVc1jFGauNdJEQtYAi44H9PoPfuvdCR1xWJj8VU0imSKE6Es7DwxoxsCrv+r+tvpf37r3S+pvG41Bke8qt5Utz6mACv9EAINx/sR9PfuvdJzdeNDU0tVFPwH/bkRiiLJb0LKB9Qfp+AR/sPfuvdEp7KSsgyFKC0UUstajzCwOhZjpaVZUvbSAT/sTce/de6WG0sHGViWnqRkKeKGOeSpjfQoOlmkDRnk82uRe/HH59+691MylTUPO1PFSTRUohEZkaNgfI4YftyW/SVuefpYD6nn3XuqGvlp1FVbU7Mqs1V04kptxRGtoKmGaOVXinnOppo4/UjggAhhz9f6j37r3Qd9YbJ+/eRGnWnaAmSHSpWOVnUlg8g+vAv9B7917qTnp8fjBVY+aZ6eaA1EkNVNFqjYxxMYqdowb+ohhe3NzwLC/uvdAbnUyS0NQjJE5ro/uWRYo3YeSPyh1cXIAIIH0P+Hv3XugqoqNpanwtIElZBGGlZk1FCrOmpOQCG+v1Nh/j7917ofqTBV4oRSUvklpWK1cYAMrBIEAaRWvccn6D6gf649+6906UmdzGPWalqYQ1HMpjMviLBDp5YH6i/H14B/2Pv3XukXvHJSzUEkRhGgKFd2JEkhbgysR/UWsP8Prz7917onO/5IoatjSRyRyKtz5Tpt9LGwuP6/77n37r3SGxDNPVDWika0Y39XDA6tJI/wAL2/wt7917oUNvrA8rtPGY1R7lwSzeNOSjx/kC/wBbi3NgeffuvdDXhstW7eliqoXaWjMbPBo1+XQ6aAFmHLafwLC173sTf3XujFbV7nGVx38Oy1HJWRU8aBGI0yKpXQDLa9x6QRc8c/X37r3R+/iduejqqsRUSigkqZjGHKmVQzkssmi4A4tyL2t+eb+691sA/H05PI0ccdRmGpUjV1Z3dvtY4kUetZr88WI/2P19+690K2cTHxTtJhzlcw6yeOSro6+VYZXUhjC3js1goOgA82INz9fde6YNwDPT477vb+azlHj51cyUReVzSyCMLocHU4bUGuL/AIHPPv3XugPyfbHYmzK4UuCyW4stWU8DSTYGooHnEkLRCR5ophrKgWJuygW+pFufde6XO2/kXXZVWgMk+taNDX4/JUbx1KVLoDLArWu1jqCaRY/1/p7r3S5oe9utzjpJWjmatDD7ijQyJKjr6VRoHOrUWv6Re3+HPv3XukpnuxMNkJv4plsBkBh5AKbHmCIyVMYYDS00dRaxJt9B/sRYe/de6DvP9v7d2jUDydd5WWhEKTR1rwxjVNISI1msSqC1iTbnkH8+/de6XnWu/dudhZOIZA7WwtPOokj1RwV7O34jikiQxrKPyrOhHNgbAe/de6VfYfkqUbEYg1GRjpplq0MuNqaOOqSE6FSmihCmQsRbW7oLWK3+nv3XumDJbVrclj1em2vV09QYl+/aTMvSyUKEFJmjmDOzcg2CkkC1wOPfuvdJHGbPzpMuKxW58ixaUTT01e9foiVnVnlo6iKWMSEEkAlLji9x7917rjnupYUn/iC5TP1rU0IjlOQz9ZpapkJ1MGsCqAgWCkADgD37r3Qf/wByay1v4yPJq06P41X/AK/Jr/h+r+ni9fk/V+Pp7917r//WqC3R2psXZ21KLLSrDnq2qp6fwVCopaaSaNnkV0UEAoFCAHk8m97e/de6S/W+b2/uuan3Vj/uIsZUVQBhnmdXpKlyWChW5Vbnj/ADnnn3XuhiyFXvCpyMRWqxsNHTymEU61McZnhYgIxaUgt6RzpP15Av7917pC9i72yNFRSQZepxiYqnR3LKYy0TQrdVCsb3JsLnj/iPde6qqz9TWb1zu46XF1Cx1NesnjLFdTIkl1ZZDwAQeOf9j/T3Xug+rdvZXq7L4+vrZqerqqqidZaaW0yxK8ZUBw31/H444N/x7917oS+t9tYndNNWT5GvEVbJO328UckECyJOxDH93i0X1t9f6fi3uvdJ/ILSYXOVWJmeKuipJHUSxxSXYo1lk/wv/UcA/wCFvfuvdKVc2GpI8aIZIY2ZJpCqmV3I/TcG/wCB+Sfza/N/de6eMTWoajnIyUYRSREUCrN6LHUouBwACPoR+CPfuvdDFgaiupdU4mokgswDzRIoZFsxQGx4bn/Y3H9ffuvdYcv2RjMRWR+HEUeWpZtRmjeMRCCVRbTFJa5AYXFrfkn37r3URuw6LITU8UmHpaNRolSyCTxBf1RmS3N7i9/9b8e/de6XNPX4SshNRMmLp5449fmaEIwjmH1aQD6C1/z+R9ffuvdIE/aZTJVVRBT4etSIOs4MgjJWAgfshratVr/1P+39+690JtN1hgMhSUuSmx7CephEscUTF0kUKG0Mo4FrfTj83PF/fuvdB3urp/ZuUk8cDjH5apISKjUrGxckDSiqLm5Fxx9ffuvdG96X6Q2/0dg8fvlVfK7grWMfhq7P9uVXUQSeQPoB/X/H6e/de6DzujsDLRRZKvpqr7aCVJW0QJ45oKibkeNl/C/huCL/AI49+691YN/I2+F1T2t2lW/I7e9F/EMbgnem23Bkqb7iGtyEgvJWL5ri6AXDc2PA9+691u04fG0+Ix9PTxII4qSGKOMBQrMSujkf4i31HH+w9+6917FM01ZO5khkMcrJGsZDGwsxDm/1+vv3XuniZLlnAIsRYC91sbfj/H/e/fuvdRI4ixkkPpJY8gAltTH/AH3+Hv3Xum2eWaPyGJAWAve3Lkt+n/WAH19+691xadxHZlJkAQm4uLkXPN/p7917rnHCGQSEkaj60H0Nza9ib/n/AFvfuvddmOKJS5ez8j1EgN+QPrz/AE9+6903yGOR1kCIQt9barXNgPpb68fT6/X/AF/fuvdQzG8xLRRxeHSyu7MoZje4Jufr/tvp7917pkqUrGqYocdTRSAsJZqiRbhVX6IXH9CL/wBP6k3t7917p8jp0iMcpHlnf0PLpII4BYXv9L3/ABz7917rr7inE7xhPJNFoJ4Nyt/qAPrxxf37r3WOsVZ5EMQiQKrKpZgLAkkggcDji/19+690lMzP9vBop9AYhhJIQVGkAL6f6/4W/wBsffuvdApl8nS6pIZqiJp9bMisSrmNeLqrcj88H37r3QbYzOvkdz1G346eopIPs1miyj6Upy2s3Cv/AIHm31P0Pv3XuqXP5ouwO6Iv4ctBnMxl9m1VcJ8nkaJzBSUtJJw9HURJbUx9JU/T+o9+690U74Z7fyO3+zsJiaeCrrUyEctIchTCOopacvF5I/u5Y7tG/FmBtz/r+/de6W/zV2NHF2fJVZqSOPG7zwMmCrYmjb7YZeni048q59KkMOTxz9PfuvdFv6g21V9UdS7wOMpquWFYs151kePyUM4oxHZG9OlZpGuT6vTYC1+Pde6q+zG7EyW4Mm+SeKALWNGtKUZXcO2mWy2HAH5t/j7917pFbw3fTbeyFElP44cejxzTU8OrzqmgHTpIII51fT6n+vv3XurHPgnjpMhk8327X0VYmIwNE0WOklJCmtYFoimr+lrccXNuffuvdBt8v+wa/d25qVxlFSaoMwTGPU2qYlc3aSZF9I/2It9OPfuvdA90rlK/H18mJpjTSCWaItLUXaoUl9JaJpeAvJJsbEf0/HuvdHUnzkTCTBwZTVlEkp5SlLEJovGsYPiVUsAfySCRybgkn37r3WegrK/AZlarGU8yaoDNX1scwVgjqpnHoA0kEcKRweB7917pcUNc24KcwGm00xgdlj1WmmQEWkecWYlh+LkX/F/fuvdJ3M4nG0FLoqUlmqquJzSL5mVoHj+gRgQW0r+R9eb39+690EjySJSVBaZmroJEhoqJ1MSuqMWVvIAOBwSbi5+v9PfuvdCZsd4MhRtU7kkjWp1xRSa2RY4kC67EkgNe4FwL/wBebk+691i3NXQZKsYU8Jq8RHEtHTQRxOJAFf1ysU9KkAXB+h/P+PuvdBTuifbeGp52pVnhn80cJx62eoaNkB81ROb+i9/pb+n49+690He383tWmNeuWx1VUVMjM0FRFqekhOskI+rgtwPoLjjj8+/de6R2YGUyNVWTrSwijiljemhaLRVNGFGjxMtiPTzwffuvdIvIboqJZhQVJq6OCnR5CrS38s0dmSKIFr2F+Sebg+/de6XWx9wZKbJU1K80ixuqQ+QRq6I0rkLIxHC6wbDmwNyRyLe690KuD2/XYbclTFU10tbWTVn3cT1Ekr09FFosAhc6Ga3BAuL/AIH0HuvdHZ6Z3HK2UqFqR41okSIyrqSOSKMA+eMOLXF/oD/vXv3Xukp8ztk1HevWrZHadNWHcmwKmXLUogVkqs3SRoPOtHKti7LpP0vaxAtb37r3QR/Ef5GVdTtqfYe5AlFLQPFCIJdbVUTpH4rtrIu4N9QYXJvxyLe691aLjf4dmMRTx1MEdZC0Mf3VNLTJFFXUxXSUII9YYGxUn/EAce/de6rM+Vnx0wuBSbsHrjEy0GNrpposhj6SEH7WctedpBHdlU2IQi3Nr/4e691VHvXdUmJlWKWjWJIyYkmcFS8gf1sQebjlTfi445NvfuvdM9b2jPDi1XGLjkqoIkgSXwGSatequU1s39tD9CB9LX5uPfuvdG86FpqqGPB1+RqoamuroVDKFtIaiUApBqPAC30i/wCeLcAe/de6NluFNv1EqUuTERkjZImo55gZmbT5JVh8PpJs17cgC/5sPfuvdJnM7/wHXeJqMhiMdQirpQzQBR5qqw5GgC5XkEfQAckD37r3Q84jvZuy+kZanJakadxSvRfbCKllipFsSzaVOogAXNrkkm4t7917qvnbvU9f2l2U+2MPRvQ46pyD1DmMa/sYZJrPy9wRf6E82INvz7917q2bD/BvrHDbNio46CmrclNTmOsyuUkjmlnn0H0LGP0W+lwf6n8+/de6J1ur+XTl5srOcFk6WWKeOaak8MYVIldwTATGQCQRf6X/AMfr7917p+2J/LFzGSwstUu99vx5KjirfuYJFleshVyEBMRBRdOu4Okkjm/v3XukTub+V5mcdS5Ogot7bTqsxMZIopqmSoniC6SWECavVIdQ4UC3IA49+690S/c3wX+S2xqmaOhxUWYpKMh5GwdVrWRV4/diH4tZiL8X/HI9+691ww+ye09oRRRbi2dmYKlplVZIaaSSMzgBwkegstz+bC9zYW5v7r3RgOoclvvPbtpMYcFV02GxNStVX1+QWZKl5EgapNJplAsn7WnWRa5VQQTz7r3SSza5LM7kzNflqlVmrK6rrC7yhDFFqtGsIH1VbBRqBH+wt7917oddi5fCw0tDh6qKgjyVX4ocUamT9+tdm0vPO4UqiAk/W5t+ffuvdG6m6dz9FtSLc4qaOkosYfJFDAA8uUqpVZilKWFxGD9XJKmxtz7917pVdMb9ba1FXz7ipIqWqdFanjUtIrShrs7sh1KQpVgCePzwDf3XujwbF3dl9yUL5ukqZYsRSRJLPUa4vDH6jf7tlW4VvrYWvf8AI9+690n9378nwubOeyCVcG3q6L7Z3Slapqa4xvHJNFTGQm4bQJYlUAq0QckgWPuvdU8/zQfhRuHIiD5LdfY2Wsw+dZG3VjMZSRwwUVY9Kk9PkadowVRKiECYgC17kAXIHuvdUKPSrHLKgj/cUnzxyHS4kB9SEkjkf4WHH0HJ9+691JjgkpdZjQfbvFefUqtLGb6tMSSBrj63P/FPfuvdSqV45AplRRC0dvIospkU29XP14sT/X/D37r3U6mdJ5BIFZIqMPIuoHSzoLqxHNxcG9/z+Obe/de6m5PMTZWOCrr5bSxWgjZr/wDAcLpMcaAaRyB9Byf6XJPuvdTMRErhZPJrCyB1R9ccyqL3DMlgbgcX+gsPyffuvdL/ABma/huXjqkYR6HV49Aj8rKQLBmA/wALAc/j/Ye690bTbeZqd30T0NTKAukTUskqkuKnxt9u4mUalKtptY/0/AAHuvdP/edPX7n6RlrJNM9fh6eiyDS08ShhU4xv4VkY9DL62l9M0mkCy/m/J917oBvj1savz2QoZo6w4yphaJUrGo/vJ1aV/HEyBGU+Jbank5shBaw59+691axtjZm7diUEmRo8/tSrj8Dx7gra5IKiHwRvrerUM3NzchQLEWBLfU+691XN8h94VO6Nx1wkzFPWRU5noYxTRLFA0SPrjaOKn5RLsNIY2+h4Fh7917okjUSPXzq8iyqbSSMVA8T3/TcWubWH1/p+ffuvdLalzJFPU0MFL9z97CtP+8pkFNFA5H3FOq/2rC2ogn/G3v3XuuVLi3ppUrxRVDqwKQLLaUtJcL55FH6U55tYE3Pv3XumLL0E2Lyc7VdLDeTzOkEXk8iq6aY2jVTyqtdje9+OSOPfuvdKXqOoko83KlRWDxpHrYKzqU1PaaQLe/PIseAbn8+/de6OriKuXJ1dOIcjTgUsT+CSQqWMTppURswvc8Efm/v3XujDbYr4JcZBTZgTwSrLEsQkVSamJOJeLAgMARza4+t/fuvdGB2LkMRVSSwM6UFKtQsCGNgkwgCgKqcHi1xcG4vxzb37r3QoUlURVSRiSoelpFnjWOBvK8kc3qSpL35H9VHF73+pv7r3Qg4avpcjQMkFK9DVUyMGr3kMNROjSaZld19ZFgdABsDccAX9+690/wCHqMflvv8AG1tRlIpZll+2p7AxzKgALFvxcgk88E8fT37r3Sd3FtTJ7jpaSkwkmQpftDA0pCyGPy07/QunrYsOTzb6g/QW917qbQbG/gmulEhoq6fxCWormd3ZJEEh8AFwAb3JJvc3PI9+690P+H27TQYzwUdRSP4o0WeRZY1MwkTXIqX5L8nj8/09+690j9wbZSYTKiSGYJIUQlbgMt4gPwvH1sPyR7917oEshJnsTQxz1eIqP4bR1kcUlbJaKGmmkfWYxKxsXINwAT9f9v7r3QC7p7FXC1GWbEVMzVlUskMSGO4MU37cqO5A5twf6/7E+/de6BTKbjZKIw09TX/a1LoXxkzlgtSsYMkqqv0A50n8C3459+690143bmMmD5ieE/eFNdJ9wpaNma7FnkA4N/ob8/645917pCbl2tVJRVVRNVpJNpeVBEAYxa6iMW/AAF+OT/r3PuvdHt/lE7ixu1N/9i4OtMK1+TpKauSokdTGkCteWNQfx6jcf1/r7917q82prNsvuBK3+OUgilEzy01NVLT+KNYVENRKjcEEkLY/X6/i/v3XuhHwe5osZR5HIUriohhR46WWGQ1DIviYlGA1WB0j82+v9ffuvdI/cmSfedDU498fBPFk0SCWmkRHgKSMHkkqFdb3F7+ni3H09+691TL89/hjhdrbNruytiUySZRWnjy9BR0PjWGklRZZJKZ7aR+Sx4Jv9T7917qoXrLtHFbb2vuLCVYggEbF3kqFKNHJEjRfti4N7fj+v0/Hv3Xuq2O7N10ef3PX5GB5JZDUSGGUg6fSxUEBh9PyLj6W/A9+691n6u7ZzG0itG2TqJMTIY2nppZZCI2PBaFfyt/x9P8AC3Hv3Xuj77b33nNy40T7az3+TIiSTU6VBjqFOmzLErH1ck/Tn/YW9+690KO2+w8lVy0mGqpq1ZnnWAtOr3q5pG0JBCSQLlzc2+vPv3Xutt74f/FCgg6J25X1HngzObxsOQqfIWWSNpwzxqDfi1xx/rDgj37r3QafJ3oHcXXuzs5uGizPjNNQ1FY83MkiPHEzlNQ+i2AN/wAfSx9+691rX7F+Te6KzemcFTOZaWhrp4C8s6yGoelqT5vFb6AghQOfpf6k+/de6P8A7F7npc0qvUXjRZ7ymOQqrq9z4wl7kiwHHFh/X37r3RjKje+3KvZwrsvDV0ysyxireAmMJpNgo+oDALa4B/r7917oEafeeLr2ePFZGMDQ32yzOqXAXU3lDcEKObDi3+PPv3Xui+9qbymmp5pKqvpftojI6kuiiVzaN6iKO/6bg8ci5B49+690Qzcvco27VPI833Ap5VBeKQSKis/okIF+SvNz9B+PfuvdCDtH5RbaaA0k08XnqXUHW5shP0135+nPH5vbi/v3XujAYffe3c01EMfW01S0hUzMpVkh1KB6m5vbnj+n09+690NFFt3FZCSE1DQzPIqyr4XHji1xBw4/ozXBt9b39+691xl2tV0UtsV5XR2jBZWBBjY6ZHkc/Sx4039+691wy9DJgsdBJ9wss1c73j5JidU9TFvyCP8Ain49+690H9ZkzTQqXnjVCqzaRYpIbn9skWOora39PqR7917pY7a3JTwUi+YRmerMemAKsmhTwWLC3JXj68G/N/fuvdY9w0hlmaegduYxKqaipg8g5Q2/1N+f63H+Pv3XugirDmIppHkvSRqCswB1OWVyCATbSD/sbjj/AB9+691npMzE7iCoqDTqVcll5d1UXBIB4HI1AfX+vv3XunuirsjQUcogl89O6ll1ShUkRhcOUT6gfm3+xI9+690mc9moYo5BUwSTq1KpWNGPjMp48kerkW4JH0/1yL+/de6B2HcdJBPKsnleoMl6dzyadwdJADG9yotf/b39+690Uv5F9rxY+oTE42aOaV1YTRNpUxTOoLXKn6i/v3XuiSQ5ISPLUTlWlkkBaOMHQdRvyT/gfpf/AA/Pv3Xuhp623Esc80s+KmNPDBKkVRGj6hVLGDAnI+jX5P4/3ge690uJJN87gSZqnFzT4+NJ0jpWLqY0lFw4KcEXANzf+tvfuvdFM3LjK+nyjw1byK8UzgoxLFWVrEf7x+efz+ffuvdGX61pJZaKGeSeUOES66SBJGbXCj+o9+690YjATGjqoXoIpSylkkZ7s5umlbm1gfwDb/Ekn37r3RpNg5eHB01L9/TS1MkpJjicgo9yS3lYAc8jn8n/AF/fuvdDpRDA5Yx1VVognlS6U8drgX4WUqTx+LkWPHI4Hv3XunyhhWrr46OmssSLojhXkX+l2P8AxX37r3Sho6GsM0+LCoSod59TxpTpGr+MhdRux/PH09+691hbbmGgqTW5Ord4qNGZI4UMjyhfW0SofyLcgfUfS3v3XunKKux9FE7Yeqj+4qo5DC6BzKyS8hTqBC/WxF7j/WFvfuvdI6PYIrKk5CpqJFmu0zySkoqEjWQrc8tf/X/pY+/de6XGwMHS5SLORkztIgIj8otBE0dwt0va/wCRb/A/4e/de6kbar6DE5Csx+RgSplkaaGOSR9KsdR+pAFwf+I+vv3XuoGRyVBFWy0rpIsM9raFLxB1b9KaTcAfgc8H6n37r3Qn7Ao4qVWrMPKTT+IxzwylAomPJcAm92/pY/4f09+690OVDnqSpfHwz00U0tNOuqoGlJhcgtHGrC4H9GA5H5v7917qwTaOfppsFio6SCWpiaKKNQkjBSwAVjKVAHBPBPP5tyLe691O3fuyHaNbiP8AJWEOUaSOcR10TukrL+sPMyi4/IAJtx+be/de6L9vXsGkxGXWmlesr4KuCdkngLVDKxj1DVLAT4z+AGU355HPv3XuiRfJLt/cMfVdfhKPCV0IyDyRhqqAhmUnSZRUOTpGnm3B+v0F/fuvdK/4GTbjxPX9dP8A5DjaiZxKtTWQl1kHGlQyNq5N9QN7fm9/fuvdG8zm7d84yhyFX/E8Xm6qnjd5aCgcNoRkLqmki4IBFufqLX/Pv3XugOxu66ndUklPmo8zhc/KjTUNVkahhi5PSQYJkvwAfxx/r29+691rn/zYq7Pp2bgMZma7G5I01FMVqKCXXChLXCzKCQzAfUn8f7z7r3VmP8kmXblPszOtkKLXIhUipgkLIthqLSKzAWA+gAFjze45917q+BdyYZaqqG3c1UCSnkWonhhIlvo9AWO9wBwbix/pf8j3Xuslb2TWU1M/lkjllVHCPFPC1WKkgERGFwbXBFz9GN7W/HuvdJ6o3PuKtp6KtjGQr5JiUmijqI4AqgE6QvjIuPoRwffuvdKfbZx9SIanL5TcmCMGsyUkMcuh5WcsjrKVZSt/qPr/AK35917p/wAhlsXVRQwUucrsnVJKV8VVO8X3AfhVg1RXJBC2HBBub88e690i9w0VLQSpDvTCmWkiKS0k4yamcSTD0GoDagUH0ICgk/ke/de6k0XU1RvD7fN4WLC4WjRh9tQVZovtp7IbSTALqCEX5ZiP6Wt7917pu3ns7JYaWkni2btmtalAeaXFTywBkUadcLI2kerVf6An/efde6n7Q2lU5+abIYygjwkhjaGWKor51iZpQLukyuQv+xv+TY+/de6XOD6DzMmfSqzdB/EqeUtfJrl/P4aeQcRwLIG1WtyAPrxxc+/de6NVsjbCUsseHgwU6U1AVjjq4mFRWLHJEQsquFsqrwWT62PFr+/de67znWe6aF8jlcfuhZoK1ZYaelyZdlplYCyxmByBpIuqleCTe/v3Xuoe1dh5uegqYMtv9IZGMYnWLwK7Jq9VjJYi3AvfkfgWHv3XukbntnZnDV9TFh6YZCBBr/iVfAsio6kh5SGIHItwqk/4/j37r3SEzdPn8isseSrqdKYxxxxLEyQoI0XQ9o3ICgf2eTbn6/T37r3Tv1llsTt2qpMFmtx4KnWarcSmLJwfcUxDgwa6YettSleEJtyTxwPde6FXecu4ZjV47AZijq4wFnhFREBRmT/dBiew1KbX1/Q3P+Hv3Xug5xlNvNs3CueSgooIAiyfZVFVHC9TqLPP+0wsrjTZbjn6gG/v3XuhiqayqxsMlOmeqJYqsAeAyny0jOunVG/4uP634/xuT7r3RTO+9gbb7V2/ldpblhra5qylljhM6yT01QYYwpcuWGlhq1cDk/09+691q+fIDqKo6H3Rn8XBVyrR0/lehld+USQl0jIcsQgCnSAwP1ueLe/de6ruyuWl3XWwVBnXXTzsJ3Esx85jIdYwGclWYMAGvckWPCi3uvdDjhKqnxmHnaoeWoiMcTpEADo9I0kMCCRquD/W3Fuffuvdd7eybNkRf9FQrp+0o9TO10DBixUKLEv+b2twPfuvdD9TBJ1p5aqNZHKIPGFBWTTHpNTDUH6IAF1L9Li/55917octrZGTH09PV05TyIJYYjUjyKsTxBCSh41HlgbcXFv6n3Xum98gsc7xF2uJKg6WdxGztHbh2JBX1sQtuCL3sbe/de6wUzwtWLVSxswp7TMmtEZ3P08dv1LcW/INv8PfuvdI/dtY1TFVhWtWVbSNBTSSRDQlOnkBuRYWvwPqT+be/de6rV7Dppd35OpEtQQfJPHK1XcLUmG6hoVJ4P1UXuOOPfuvdEX3VtuvxGYmWQaoGkkK2uq21EAXuLW/23+xPv3XumqODSsUYYKztf1AkG31sw5P+3/1x7917oe+sanOplKaKijU0JYRVDuCgbVazgkiw+l7n6Wt7917oxuayMrQ+BoIo9WhlBYDXIhJ+lvoef6H6f1ufde6BTsWi+2oo6qOrp4zNcPTKf3EYpq1OF/FzYcf4H37r3RP6ysk+9UuNRV2LBltIbG/Jv8AW1/qPfuvdWE/Fx4qutxoKwhVqacSNLp1BWsHKH6g/SxF+fxx7917rao+HePpf4DSRQUy/bswD6pQzTObKqaTzp+hYk3+tiBb37r3R8s5sShqsRPU1NNCqhHM4VdLQqsQVHQrwxNr3tz9PfuvdUofNHrSg3TMMXSwAVRmkiikWFnMsY9YYtfhgDcA8H+tgbe691r4fLHrA7MeNIIUTyAeVGX9EiJbUXN7Nb6j6fTgcn37r3VewTxyOBIRIj3uAbswOpTcDkcjke/de6EHa2+M5gaqCSirpo1hkWR1DEmQ6h+r6fQf0/A4F/fuvdWlfHz5nZLGz4/H5SulZaRYVVZpVSOQagQrccgE/wBbf6/v3Xursutezdk9rUC1z4ygNRLSENBHd0jZ4vH5kDc6ma5Oq3PIH09+690ndzdR1lLWtWYemien0moEdOFVZHfkIFTk8AXP1v8A19+690D0lJlaCvEWQo2x7EssbVCFvKqcsUW1uTcXIvYfUcH37r3QybLwWP3HE6mj8rB1mvGBA0XgTVJIpPJYn+twb3/p7917rBm9jz4uoSakkjp1DvLIZArPy9yha3I/w+vHPPv3Xulpstdt1VXPT5+lgqhJGVMRgALSg6S0acmwtxzyfpYce/de6HGg2Dt0wxzUsEcULMuiIiOMCLghT+bcg25H1A/p7917pF752LiIlE2Noy87LacRRoUDm4EjED6cD37r3Vcfyk7WpNibalwcdQgyUkU1PJSxOiogkGlnKH1fkfX/AHq3v3XuqHs/kHyOSyEs4eQSytJHIZCfQzl2Urf/AH319+690g6iAmRzTIzSMxdYwGPoUEEE8f0vbk+/de6bZkDqzkkE+jQBpAb/AFJP1Jv/ALH8XHHv3XunvD415FA5KxgXh4uQx4Iv/Q8f63+tb37r3RsumIvsK60EyJUmAACSzppcXs9uefrf/WP+Hv3XurDOqYYY6ovWXdmjcERrqXyg3VowRYfT/Yf7f37r3Rjsej1DEvEUCLoiaW+kJq4ubcn37r3QtbTgqDUQMCmk31OrejRb1ah/sOPr/re/de6M51/BfclCgkeSIMEIV2BJPpIBHIHv3Xujf5ja+HxOObJxylaxlDlTJq9TDUFAU/X37r3QZ7jyNBuHbMlO9O9RX0zSAxIDJJ+k2kAB5t/je39ePfuvdALk+u03Ltaoo6bFyy5NfKlP5W1VTyMNahoz9VtwD/rW+vv3Xui74vaeS2/KIpoKimkWfxMvjdTqV9LqVB4sQb6v+Nj3XujI7FyGcxMpep8ywOqgBXctovckWuB/T8/gcj37r3Q45zZGH7Awk0/lcTCIuUUlZAypxqIPF+b2Hv3XuiGbp6pq6bI1GOpqhY2WaUh5WcsTG11iDE8k8c/gc/j37r3SRw2fXbmbSirqeok0RrErDiJHV9L2uPqD9f6n/W9+690cLYO/6CCVCEgEciRrqku0iuxDcN/hY3H+t7917oxeZyUWTwySwSpCjxEyVDKH8d1/Md+SPqCP9v7917qvLsnOVmGyddBjKuCoR5JkdZYiFeQsC04v9b34H4/2J9+690XMbr3AmQYv5T4WE0tR5TIjBf0GNDwNIFvr/Qe/de6O11Tv/Gbh28r1c8X3FAEYwyBrNzoOkcli31H+t+OPfuvdHV2m1LV4alnQp4qhVfx3RraXAClV4B+v1N/pf37r3Qpx4ihp6NJqZijpG7OAwCtrOoC5uCeTbj6f4ce/de6R2aXI0kUyKIZKOaLzNGyxk+EjUpRrj/avxx9ffuvdEc31VpW7lq0aIpSLKhiiZyPWoswDkDgkX+o9+690KOw2p8fiYKiOqghVpQk4CBtMaGz3jS7FV1AGwueCbcX917pa1FRjainrfJTRzxpJK8dRGNLCN2RrGA2IW4GkEfg/i5PuvdU/fOzYOSky9Fn8K0tRjdBXX4yvlZdLEGMFlBBJHH+vx7917on3XMlZRKsM9qObysrSTSBI1EoBGpLEtxcC30/w9+6905722piquSompWlr5TwJoQVALafIgZgb8k2ABtc+/de6LpnczntpVMtEcZAn2kASJKmDyO8DgjVKSTy34/p/T+nuvdBFBXfxnMTVU0arVTvF4oqeMpGjIdCgAcH+pPHNySL+/de6ONseSsxv2ROPeKthp5IpGqKcmF6dowSQrcEgX4P5P+Hv3XunvIUFFVViPUUK0VLKieUSi0Tq5JRo42+hU6jf83tfj37r3QHdh42kxNTLHRGOpjlLmOKQqxKgA+r+gH9m17c/63v3XuiO70hevys0fj8CB3XXKVsLEXDsT+COB+Pxf37r3SOxsCwVT+QF0RXbWhDRs6/oBYf6/wBP6/0+nv3Xulng8olCsuunjqJZp1UsWIBAJCKoseOfUQbn/H37r3Q27Rr1zcMtHX18FExmWip6e0Sw6WjaQtL5GXgaQLre9ze1rH3XuuQy2HjqIaWnneGpLPTzrQOzq4jk0LIxcIPwTweAf8ffuvdWjfEXMYmjkx0xmQVCyqZVncAPHypKX5Lk8W+n05sRb3Xutln42ZLCPtppMgkHienLTQO4EgjYH9sR/Q2DAsb3FxYG/HuvdDTmcttbbeHfO7e25FNQR1ASeXySaKRmuWqzFAGdrsFQFQbEn6cW917ovdZ3VFkaymqaTaG4ts4+YAZjKmR5aKBpwYjUU8KqLgEMTcgkfgEe/de6c8NksJUVNRkaLcGNqJGRo5KzI0kwdrjSqOWUleCSCAAL8/g+/de6T02EqYxWTYmXZ8FbUGdoKyFEWSOSUsIqhnY82F7f6/NuD7917ouMuyezpdxxGortq1FQtXLIJKdKemq55P1NGHqpYkdtAZgwvY8EH6+/de6fd9p2jiGTCy57GYtGpYp48xJU0TyUYezQ+aCGDTJJYkACY8gjj37r3SPwW/s9n1rNr71zVRkqVEahrMjDh4RJWxowRDGXIUhltYk/n8+/de6Mx1Xndt7Bi+6oMJRL5C4x6VkSyzrSJa7S63YRKxDM2hQPwbce/de6Fii7Sw+/Yck9NJNTV2KlJqaGGtRlmiLFmmApb6kFgqgC4/IFgffuvdJX+/WQM0tXhdu1dPBC6xT5OvR6ihcRHRM0ccuksLXbUQB/r/X37r3SP3B2PQVSUcmCppazNR1XhnyK1SUlJDTq3qjSmYglmYsOfp/jz7917riuez2f+5xucpZ8RNWWamqWrgkbwOdIl9QUXI/Ck/kk+/de6if6LsR5Lf3mkv5/r/E4P8/9tr8n6v024t7917r/19NTGd/ZyFKOlylMaygpatJ0pXLOFSR7GOISjSAQB9LAf0vyfde6NZtr5g7dxW3cnhsVtSKjmq6ml+3mqDTwxU04QqZneFNZGo2ANzwR9D7917oKt5fK/fE9YlP5oD4Ke9NLRSFSGIsjSA2I0/UD6gf7E+/de6Dmv7G7A3zGzZDK1lSs4CNEsjkS82LOL2P5/H+v9PfuvdDD1pjk23BPlstpeWoop/tGnUlopYluha/0Uk2C/Xg34vb3Xugy3vVnctcrVDN94ZJmkbWPGYwbhY7n6W/A+n+9+690v+o9t0FZDmMhHNLSpiqGSURMFDTSKhXUjE/14/4r7917oOJZk/ide6uXleWXRruGYarlFY/0va1+Tb6/j3XunOGrmpXjlYEh42Cqr3kV76dEmm/p49P44H9ePde6mDJTpA8ySgmdlEaBfNIkev6p/Tm9v8P6/T37r3S/xWQy+Ri+3hd0amVGljkBTXGoutyfSDck6ef8Tf37r3Qm7r2pLLhMNIKuKaqmpTV+GFVjZIhZpfuWuLMvOn6m1j9fp7r3SBxJhmoauaaKpmMJaNfHp0IVYC7WP6bD+tvfuvddyZTG08M7zVs3jlhEEUJUEF1FgroOLA8j37r3TPtXP7bgqbZWWSIozeAwa7GX9Shk/A/B/Fv8ePfuvdCzhuy80DPS42aRaSKCb7dlUuEZI2ZdQP01X5H9ffuvdT/jBtfMb57vpq/dtVWtiqOWXICoeN5aYkHVEkiHhQpuAL+/de6sj7OzWLwzT4pa+nrIdMzwKqrGBoUKyEGwvpN15Nvr7917qt7cD1ncXce0Oo9vall3DnsbjnNPc+maZYw0ksZtYhrtfj63FgAPde6+gt8KuhMV8fOmNq7OxtJSRVGJwtFTVMlLCiCprftg00zOgFyT/a+p4H+v7r3R0oRV1FH5FjPlKPcE862BINzb/Xv/AL17917qHtHDPSRVElSmmZ6p5pQZL8kn8fUXt7917pTOqxmfS4GoqEU2sCTc2J/4r7917qA00SPpdydNyypyjN9foOQP9j7917qBIolVlWUpKJCxJtYqeAP9t/r+/de6wsETUz2ZwQL82e4/Uf8AG/8ArC34/Pv3XuuPkFi5ewYft6TdQRyQxFvoR/vvr7917psyFesypGzMCD9ItJYHmx+nNxz/ALwffuvdQYUqWmRyrJT3VQ2kFpNIuzNb6XA545FvfuvdSDUx6tAUBCSXd9WqwP154J5/FuPx7917p3xs1J4rU4Bha/49X5HOr68+/de6zEpA6z6fKAzB42W4ZSLi9vzz/wAi/HuvdJlIHpsjXZJpHArQqRQAemEB7XW/4PIv+OSeOPfuvdYPuWjYQ6L62Yh2+gJHACg3/wBv9P8Ae/de6TmWhEfkqJdHjLMiISQL6QbxluB/thz9bi3v3XuiE/IntbrPq6OXcO5dx0uPrYoHWGhiqRLUPJf9uIQRXLM7WHIFuPxx7917oCOvPkxszfu2cpXUOWoEqKIuk0q1iAxlhqKFm+jp/bA+hsAQeD7r3RNvlP8AM7rGPZ2U6+3HlmeTLU8lLTzoq1WqWJBpaN7nSzE8EFuL/wBB7917qqvo35QbQ6S31iajFbupZZcxWQUAooTTzieCoq9UlTXSs3pkjDWAIBP4JFvfuvdWQ/LOpp987HrKjFwx5LK1VPjdwY1CoMhQBal5aJwbiTTzpXn+l/fuvdFO2hV1faOw91Y2jghx1WmLlgioKaZi2QrIKX7eqgrFYBjIthJ/gRbm3v3XuqXd/bDyG0t55aWtNZJUF52bSGU0soYmCSQnjT9AeP8AevfuvdApj8Pm+1OyMDtKgp5clV11fTUs7Uyl2lHlCOdSi4K/X37r3WxMmysJ0Z1BR7UphVrUy4lfv4IrIn3fjV5mlkNgpUXte/P09+691Vf2btmKu3FNuF4hPGSPt46idTO9yGKllYnkEH6n+lxfj3XunbY2Opoc5R1mQgWCV4GZoDIPEkMaXRomQgEWAv7917pyyG5ZsVn3lpJJqh3ZhCadGCBZWIiVXvYKPo1gB+fp9fde6VMu4pGxzSVuYrIKqqshFFMVgZx6dMiEEWBAva1ze9ze/uvdDFtvcNFjMbiKAZKbL5muKSR+MNDR0kZH7MkzH1X1XBANvzYe/de6eq3HZjJhtyJCMhFjckKSqihleNIalE8n7C/lWBs31H159+690jclBK6nKRxUsdS/lLeaYzNT1CNwgiUr+LqOCLW49+691LwKU4SaqyNMsk0jRsIGbVBHoNtaJxf08/S/45t7917pU4948TUVtWrT1NFUxtIlL9qyWuL/ALPH6Pr7917oFd6YmLMVwr6K0bjyq9LI5jiQsuoK0psbX9Vh+T/h7917pCbeq8ZjHegyRilNGKqSCQRo8f3Ni2m7gg/WwY3+nH05917pfQQQZTCjJYymtpcmaGrKLUSSCymR9Vm0XHGjj/YC3v3XugW3ns6iCy1s6Qyu7NMywemSFfo8t5CPoSQL/wCxt+fde6ZcT4aKhSbHtPJZGRikir9qIPWuq36g1/8AG3v3Xuh42duaXcmHqI0C5upxCpPU0MQZK8U7enyU/I1KLG/4vf37r3Q67YyVTU1OMixkf2tvGsVFNOI5bTcSiqJBGnmx/P1AseffuvdG+2Fm66mzGPp8gtHDDDMsVVSiL/J4qNgEZIpJLq2oDkG4Ornnn37r3VZnzk2zSfH7vbGbz2tQpjtqbwhTMSRwQgUxq42BqIS4v+4xF7XsB9AOffuvdHl+P/cEW69qYic11NXfxCiM600VUZ6yh9OiSCoERupHJ03uAeP8Pde6HzHV+LyNFl8BUiCro8zRSxGjlPllXyppN9dyrgiwKkH6kEk39+691Rh8iukk/wBIMuPhtHg6aeSeSazNIVeQNolDkW0j68kngm5v7917opG79nYLF1lHjsNMtTIapINcYV5QQwC2uP1f4gXHAv7917o3u3aHIbe21FGZI6dqSijlSMF1q1LJdWQAAG/B5J/Hv3XugCzW9N2T5kGhyOUqZUlcwKjTSyI7H1OVjJsb3A5/1vfuvdLfaq7h3DkUfJRZeVdDS1k9WrqC0SEujxm31AA/qSL3uffuvdWU9d0UEXViYyeKAwVSmYRLCjlY5F9KASgtr/1uDxf/AA917pO4R8xsXJV2a2ThvvKqeNU1u0onlESh5AwLekodRutvz9R9Pde6Mn19vftDdEIq91GWkxlNPA/8PopnUgMmpWqJItNlcAX1G45Fh7917oaaLtqgop/GwrKWaCOQ+MgARKvpH7LLqI1cqbkkc835917odNjb82huHBZGdtwRY6pp0jE0GPpVpK2tMhHk8mizFbWvcn6e/de6YqqDCzsmWV6OobHyPJQTyzNHKZZHuE0KCTxa559+690EO4+y9zYuukFDjqZYTJMsgWkjljqI6pjHOxDxm1rfn/XFvfuvdBLuCaHKqlZD40eGTzVUHi0tS6FDGTSgChWvfgXH459+690wdRTx7u3Jv2ifGU0jYjDw5BZnQw1CtG11GtGUyXCkRo+sByhZCL2917oHt9fHPNZvdMOYxdJKlDWosxEaRl1hiUO1KKb9KhzYNIbW+gtyffuvdYsXtnDbaztB9xUYefKYxYTUUkjRTQ41D+uBn/SzECxve31+tj7917qyVqjFb5wuz6Kip6aKnmhWoykFPXyxlHoIompZ1SQ+oeOOQCnU+IswZkLEH37r3RO+2K3CTdk1lNi/vKSOhgoZZsVDTtHBT1dZTo8VBXSQCxkjJs1yL2NwffuvdDbsPd1Tsba8+W3TVPQ4+dxFNi1dYYpqRmvTutPYeRmb6Kb8W+hvf3Xul/VZut7D24skURo8Y0UkuJnaMeWmqtRNLXwI4OnxtYP+LX4IAHv3Xuhc+NHZ20N14bd3xs7mpXir67EZT+EzETVcFUtOv3MlOmNeLTNLdxJSiNwRCXW5VUVPde610v5hHwsyPS/YFdlNn0c8mHyiSZWJFpyivTzkSRy0sERkJsh1FVcgc3tYge691WRR0ErpJHWieGcF4o5Zw0YVg5Uxyrfj/bm3+tYe/de64VVPUUCfZ2usgjdmKgojNzdGsf1cH6/m/B9+691Hp5pYyIzInjcyASMvCWUKCY14Nj/r+/de6VtTivvIYZadfLSSxQq5UR/tVCoFZ4kPOm4J5IAufpcn37r3TtjY9ElNTSolkdYmaR9Z0yKB5HA4Nxa39Bb37r3Qh5bb+L+xkyf8WoKOeGjhFDQRxu01YGl8Tk29Klbf0/xP1v7917oyXSLUK4yZquqWKoj1mmilZHdgsWlixIPF/wBJ/p/sL+690YHZuFfeWydy4/VHWN9zmcd9u0UkiJDkKAs9RBY3/VxxaxHHNvfuvdBPj9k4HG7aXKYLMxyz4grSV2Pv4MhqcWBjjFiQDbgkk8cHj37r3TlvGp3bh9myy0O45a+jq4Ioa9qupINKzoHWjMZPr9JUXA4+nBHv3Xuq99yS5GnyeQK1c8s2QCvUys+pmRT5LK9jp+pAsQbWH9B7917pEx15FQryWZJ5IkkdBqaOPy3lZlP1uCT+bC1uLX917ox+xto01fVVtXjK1pjj6YVKTPRvMHgmUu1OaaMEOWI8eoEW5I5Bv7r3Tjumgn2/la+nWK00CtT+NCjRSkAG8akAjkH0n6cgi9/fuvdBrVZJXyFHU1DFniBjmMkarULHO3q0gj+ySQP8LAce/de6b9mwmHeEwCNHFNUNHFLKSzNTSEEBlfg8m4vf68cW9+690bLC0rYCkrpSJKuSfxvTllSxQTelEYj0WX8jn37r3QjQ1O5quLH1xqIUppXlgFPJKHqIR4gDUFuD6WuLX5H+x9+690PXTi5SizKx5WtNdSVrwUitGVfwvKVKOqEgC4IvwB/X8+/de6O5mcW2NloqytlGMpfO9DTin0tPVRwguGq4o72vfgN9RY3Pv3XunPbTmavd51lgpQZkp5qpFR1EsYOt00/ouX0X/PI559+690sKkJhsjQ5WilFRSxQk1xiRnZYZUKqNR45FiSLEm5Nzc+/de6EXE1keQo6CtoKqrx0rQuirCQqlZ1LvNe/Nix+vF/x7917qdS7TkM0ctbVz1E9ZKIxLPJdYh4/TMi8fWw/qL39+69081+NTE45qGopZFrqedMglQQ0UEkQAWM3B1NrB1A/j6cWA9+690ns9mahI6d1ol+5KRTzjyuwEZQMA3PpP5+lzwCeD7917pNI1JlcTUYfdEj/wysqPvoaGSoio0arkmZYi9SyORYDUG0/QAXtf37r3RdtwddYCpgzTYuqWvWlqXUPOyWEI4gmDrYkO2qx4uOeL+/de6Btuu6o1bSQfYrMKR0NyJfuFlj0iRYn5UlQLD+n6ffuvdRazZ2Q2xSJDWlAngDCktqJeQ64WAN7XBv8AX/iPfuvdAvuKoily8lEdcdBFE0ghjQjSxF31yEXtb6ji3v3Xulj8WuwMV092lS5X+Hx1NHkMxRCqr5Zf89RSSf5TQrGeOBIpufpbngn37r3V9W83xOemx8uI2nkPttwIsJzcdVBBSQwVMa6mmhDcAWOjjjg3sQffuvdO23+rZqipkxG39zZPFUtHTpPWWqpqimnBi0zIjozXLBja30P0BPv3XukHVbC7jy+6kp9r7kyGMxFFKYKRq2eenqKoRkpMiQn9eoq2lj+LEH37r3Q3L0vvDc+1q7bW566qr6fPUBo6v7h1Wmh1p4XdYSTcn6kkHkfUG/v3Xutan5pfy1OwOoc1mtxYWeTKbNrKmRnlgkkEsczESPCyr9ANRA+nHPv3XuqX+0OuK3argTCQIzyKPJ6nR9XKsfpxyLW+n+Pv3Xugko0oWoKxauacV8bL9s6kJCiqCTqCn8n+l7fQ/j37r3Qs7F3LkdvwJkaWeeKoimjMEQcqJwp0sDbjm1/+N39+691Y38UO9NhS9iYKbszFUNUKCupKynp6ypWlp6msiqlCq1SylUax1cn6Kf6j37r3W8Z038k+pt27ex9DsTeeBmipKKmplpKCugJiYpp+3CFh9CTyLXFvoPfuvdAP/MJ7j21sb4676zG7MjjI2/gVe1BTiujiqa0yxGnheJCQSuolSACLi49+691ojjdtNjsxX5zD5U09JWVstY9PUzKZoW8rSaY9NrgHj6ci1+ffuvdDx1B8qoNv7ikG5alZqSKKNaCpQeWBCzX/AMoia1wpOon+vF+PfuvdDH23/MMz+axh29tPCw0eJhiFJV1zSCRskIWJFVFBb9ksSbaeQLD37r3RPar5e9lUdVHUYyc0ckEUyQNp8lkmBVwQ/wBbji/P+9+/de6BbcvdnZu6pbVeYrmMy6Io4pmRAskl3IPCrck/T6c/1t7917oP3yO73ya45clLUzyqrGNqhZfIX5VZDzci+kf61jb37r3Qz7a23mElhppS0uUrCkqopJaI39UUkQHF/wAm549+690PmBzW5to+Wn8VbSyKI3cRB9cjH0poUfU2H1t7917owOyPkBm9t5CKbMZCo8cZRVjqVKANYIZZdX10kHg2/wAPz7917o7Wy/kBgMzSLFT5Cnq8lPMks1MrEARX4NxxY6g3FuL2/Pv3XuhMrJYKoMjVENUyossn28gmgo/OA9jILgH1cD8HjkC/v3XukpNtemrJZWpwohDENJJZQdViLAm3FrA/74+6902nDilnlWCUPJC0cwWMkyExgEKi/UqWuTwP6H8+/de6VVLuSgqVeTIwqKiFER0hiFpyvqs6XJF7eo35/wBj7917pN56hjydFVVVKkcck3kYBwVYaj+l0N/8bf1Fre/de6LvmaeemmlRLt4gyFow7MNb39SgA2I/2H59+691xp91PQwaQdTU6okVOzkpeIaHBQ/hiNX+F/yB7917ptyWbnqJIKzIFo5KiZNEcd/GIwnpi8Y4Fx9b+/de6C7teCXD7XyO46W0DmN5I4ksgWYj0kOL2tY2ubf4+/de6qWz2aym4cjVVta8sjtMzNNOb/uF+NLc+m//ABW/9Pde6UOIwMbQwxzxs1W0i1Hn8v7ZgIsEVPpcH/in049+690dDrXAUFNi6ODwa2kcSVdwjgFmvwTf8cgfj/evde6MC+Qx1Nt7IGihgVaRkWokJRZUCiylVsfQRa4uCfyffuvdVvdpVNJWbgrpYvRJJVD108aiNA30Yr+b/wBR/X37r3QxdcSt9vQU5WR6WyLNWNpWxY6gkdiLEfkkW/P+Hv3XujPYGkginkp6WpjljmKLIWs0yOPosiDk/gf48G5/PuvdCtiqCpx7NNkmkGhTKiyOBH404BRB+m4PABJ/r9L+/de6UVLW1jFK7ERPLRuwFTeR2YqpsBG1xp02IuRf/evfuvdC3tytqGq4Kmnerpl8UcYj1K5klcgEMT9bfj8f659+690YiTFPVSUzvEkFQFjkMDIVlKlNSsJB9Vk/VybD+o+nv3XumDNxyRGZDTQRxSgNMjsw0zRH06JR/hwbGxH04+nuvdOWzKOgJqKqohhnRIdUMNrgFRzpb/X/ANc2/wBf37r3T5RVsGVrnxtHAlKJVILCnZ0WzG7G7ctyOeP6f4+/de6n4+kjwlbkWiqIKMlhHJCzn90kWMpBFgH/ANSOf9bn37r3QHb5yjU1ZLlDAjeNrRRLcXkUHSUI+vNtX+ve/wBD7917pL7Z3C9bXLPnomhiOvxIhJhjAOklib34/wBj/jce/de6MrtuvpaGnFbj6mB0kljEtPzrCyCyCNWB1Fr3JFrf439+690u8Nl6Nc7TwzCGmnmit45ZGeTyLfWCG+t7LawsB9D7917qwXq+hnr8HItTLVSQsVFP46lKdUZhe4XSD+Bawtb6XPHv3XumrsDrCk3GaGOHO1ENVTTOsCVlbA6CoICt41nCgHm36jb37r3QVQ/HevxmZGQyG4qyhmqo2ip/vqw/YSs3q0aKZjpvYkE3/J459+690V/5gbKgw208aKjJmrRqlaVlpZ66zz6gYTGsllKH8n8n6n37r3Q1fHhcdtjY2MpIsxiKSefHLJPTSs88pXTadQY2sCRfnk3t/sfde6GmjraNK2TFxpR0wyEkcjuBJJNPCQLyJI5YkHgFQth+Prx7r3TpuHrTeOQlFXiNu4aWGIxzeJZ7VLUaqPI5WcWN7XIU/XgAD6+691qzfzd8dLje5qFJqqh+6fHjy0tJTimemBYHRMoJVuB+ri454NiPde6PH/KCo66HZGRmlpsicZWyrTPPTQCeOMMGIaQRWazW+urj+g9+691e/itupjo0rKOprmeTzSE0tNBThUBt/lAqb8gk3sBx7917p0j2ujyrlFio5zIokmiqa1UmGgk/cJKhIVhfkEG4sAByffuvdChh6GSmpKeooZaiamlGtYoYoZyGUWlECabgnizm17EgXvb3XunF6lYJ4lrcbnaiqKFjD6Y4IgfVqn16Bze9wRf8fQD37r3QGUmWyOS7BTBSYiqoKQSzSNkKGd6laeKNtUXnMy2Go8MVFxx9ffuvdD3nKnrDb1HTQb0bIZKarcSLKvlyE783MbEcqtv0t9Li3NvfuvdOeD7m6aw+PWKg2/mWpaWRkppjGJWOskFXpy+pRZtN2S3HA+pPuvdKDO762FujFQU2DqpcVVSDRDT1FHH4XlnHKyJHyFBFybADn6+/de6cZsbuaLC4/C0FViaaplhDS/wpqZVriBeASyyRt+o8SJYNaw1C49+690NmEXHYulQTrLBUJAgKF3nVWVSNUZjX0ljc/S5ItwLj37r3Sv2nn40yU00H8Ripwjq+iCeESyIhOqSNrnmwBYfUEn6EW917pj+/ykjZhottNRUMkkk0Ej5mCOmFQzBpJngdmmVWBvY8D8H6j37r3QaDuvGY+eagzcG34vtal4apVnppisKMNNaJFD6l503sOf6fn3Xuom5OwKTd+TE+24a3LUlJAJYZabJ46PFukC8xtGHU6R9Gu17/AI+gPuvdBzkd2U1ZRCPKZXaO2GYSoYqvJUWRKliUYww3JVuVH1NiRyPqPde6COfqzGwZODsOTc09JQU0lN/Ef4XQRjI10SFopFpapRI0YkiY30mwBFiDz7917owdDDgBharP7YzdVLin+1p4cdXzy/d0MUY0wHVC7NIeOS7avpe3Hv3XuhIifBV+2Keaky8smRaBT4g9TG8siudbFGVgAtuLi54F/fuvdMLFJqKqgrstT4xmQMmWr5HaRliQNpECRqRzwDe/1/Hv3Xuimb/7+w2wa3I4/cNZFkI6SMtS19FjK6dakvEP7ZNlCg6mvYkEDke/de614fm5vmn7I3XlsjDnPvEq6WSoiakp7hqJGdAssYA8ZDOVs1zYXJPFvde6qH27LNT5PJU8LySQGskJ8unTqhmZH4sDcEEggjg2PIN/de6G2OuFPBRwUtUoh0qJYZLyM8UxNlZ3+ihgTck/42+vv3XuhFwqx0dSC0dK1Q5jEUsTosPjK65dCchgRYC/F7gXN/fuvdDPtatqmyEdaxiCmAqsTB5KbxsmpgsbNYXvz9D9CLC3v3XuhioMqGgFPI6u0xj0SBNKRoJB6wtx9BxYfi1+effuvdS641EKVLLJSvACn+UMjauItX7asTzcDm3Pv3Xuk7S5BFh0Nq1KGljqJWLOqsA4d0UG8Yv6QCCDf37r3Rfey8/OsVQoqDNKmuSKpp9SLrN7WAa4JFgByDbke/de6JplMm6TVNRW1CzyIxkdU1i7v+nxoL8rcaubXvYXv7917ouHZW46Gqqft4PG0kTr5CvJZnF/rwQPx9Dzfm3v3Xug9gcTeMook0foA1BiWHOq4+gP0/24+vv3XujW9PnJ01PM09FGacR2hdks13sXGn+hAFyLf4c+/de6EarmlyVR6o4XaBJVIUrdAFKRmx4uLWN/9hyPfuvdF93TFIZZZMiQvjkYu5PpOjhFt+LfW/55vzb37r3RYszLHLlp54yukyOitddPHKHgADjj8/43Pv3XujjfGHMz0uZp9PidzJTiIqWcm7D0ML2Fjc/T+vv3Xutsb4X52GpgxcFXSS07tSwowhRtGmNFaYoxuOQbH/DkfX37r3VwctDSnGQrSpJUlqUs5ZG8fK/tKjNcFQLA34Bv/sPde6rm7d61gyu6a+sSjJSE/cSaIHfXNGQNKC1iVvcqALD6n37r3VE/8xfqhYMHWVJxscchgqKimghgYKSjG7mTgEkkkj8G4BtYe/de611MhSrBWNAt/IjlBHps0dmsQf6kc8/6w/Hv3XusEdNIpJuAp+o4Gm5+tr3H0Pv3XulBicjUY6US09QFMV5SQGZjptYAk/S/4H55H5v7r3R8vj78tM/11UwU4nk8DSRSM7y6VVgoDRMlwCp/Btf8e/de6vU+Pny2272BTUMGYeBpbU7NDFpRgjOFGvVckk3P1At9AOPfuvdHEzOxsBvRGrMbTs7kSTxI8aymN2TVaO3Om9wOf639+691h23ss4hoozRtBqAWRhCF1FSCpFubA8n8n88fT3XuhFzmwKDIUyrTeCuqZIw5VUGmnaUXYlwvDX5/3gWFvfuvdJuPo+rggStio6q8DXKJGS7eWx1llAJUfj6fTn37r3SY3Bgt0Y21NDHNCsSvp8eu5SMHU0tz9bH8/wBPfuvdM9d2VjdibVr8juSeJtChZIZVT7jSI2JeMtyfp/j9fp7917rXh+Tu7E7Y3vlM3joZaSjE8ipNWssEAKyERGFbi6kDkf19+690SPOUeKgaRI5GqahVCTzgKkSTD9QQD6j8cH/X/I9+690j6RSksZnMsUczvGxQqWNxZCbc2+n+8/X37r3TfJQytUNDFGHjjZijM6gsWe4C/W54/wAf8PfuvdS6aN6V1gqEbzMvESSMGtYcOVsQOeOPfuvdGl6SxdRVZeGcqFITSUuJCyg/1sPxzYj37r3Vn2yMdBQ0wmkjcsCCqxxBQCw1Ag3v/tv+Re690K9F5qkxReYx3fRoYH639KMSPyDb8e/de6GTb2FrqYpMWek8aL41muFYX1XI/ofwffuvdGg2ZjW29kcZnnqY66GTQPt4SFlSV7WJVvqORyfxx+OPde6NDvHMO+MgtS+NpoFkcKBqPp4HpHB/xt/xF/de6LXQ7ofC5hqqBjNA2vzjU7IihrNGy2vq/wBcW/3n37r3Rj9oVNBu6mOWxUMcNRBzK8aosiOVBXUqi31AHH+tcXt7917pgzXWP8dyE9Q1HFC0xEkkyIY181rSyOh45J+g4vx/T37r3SezO06zA0IjESMq2jSRACXMZ4IJ/wAPqOL+/de6d9k59caxM8LeAsEkLIfGjEaCZP6/T37r3SV3Vt/JZHcMeYjx0LY15GdKhE12RjZ/2wB/rg/0Fvz7917oEOy+nq6qqYN2UcEBopZftZkRWj0FReNpY15Go8Xtb+v9ffuvdI/bu0skZHSJWgaOQFf1OboTGUA/IJ44+gt7917o0WzK6alaDHZeMywvGIjfkqz20kg2Fv8Ab8X9+690zdydU4qsoostQ0SozukshiUMz6hZwTb8fX/b/wBPfuvdEj3T1xJjcNNmKCmmq/KjpNrQLFDpZrKoBsvH1P8AUj37r3Qdbdy2bxNPOtPBJSD0hWpDZfKpujuWFjyLAc3BJ/Hv3Xujfdbdv5CgxtPTzTyGSEFaoyBlhacMAUS4vq9X+sSOCPx7r3RoNvdtS5KnhpKxfHri0sWtpY6/21DD8kX/AMPzf6j37r3QhS11FX7drci9Wg+3jenWmMq/dIPH6V8RI44tcXI/I+nv3XuiaZaCOszFY3ngsNMhJHqi0mw1hx+R+R/h9SR7917p6wHigq4ovvkhpyXXQxSNiWUM2kAi6tbgA2P+H5917oZKGpmwATOxUyVMaxiUQVkHlp5qcr45Hdf6Diw/Fz+effuvdEB+dEtLmuuqzIUFW1BVxv8AcijpleKmiMguyxabWF7Xte4twB9fde6qO2JJUz1UTPVtcqSXLLNCJOFVZtVyS1jpCgW5v+PfuvdGModv5LLxySRBEiYF5REzKuu11dddr3sfwLf69h7917ovnZm1ZpYqutSridacRU9Q9XOFqUdnbQqx8llUA6rfS4uBf37r3RXsBSVg3DHDTJE9Qk7RrIyMqyWbVqS31PFwTawBIPHv3XurI9oZDH0O2MZivA1XkJ3Sevq5kVwglX1COVjcotj9LAn+oHv3XunHfGJxEFMtRBItTLLA0YeNw8EWgKUIUEm4LG1v9vYW9+690R/sRDAW8UyvOx0Kz8shfizPzw3Fh/gb29+690SnMoXr6oTkSH7mWLSGZkVuAdIH1+v+++vv3Xuo+Lx4V5fHCWYWLKy3S1iUJv8A4Ej/AG9v8Pde6V23NmVGbosxklEKxUZkmkZpfCTrNhHEt/qNI+n+P54PuvdKiipKinxU0FLiI66V7aqkeqopYU9JH+F+SWv+B+D7917p+2dt+sbIwxJTQ1RaSIA+ptDarnSRfk3AYG30/rf37r3VwXQPVWRyD4eWGkpqTSKR3qPGxiVjKDp0p/aFuSfyRx+B7r3Wwj1zsWWj2FTV1RUJGkyRw1ckIkp5PuUAjjiVkDD1i9z+ffuvdcaGpfE7jrqajytVSY4UVSlY01Ys1CrmEqUdGHoZdWoCx5INuB7917oKsDit7V+Uy8dFn0XbGQaeGpmargqRUyLOzwSwQyxoYkCtpKhTc3JJvYe690n94dfbtwOShye1srWLXwwrHUioq1+18pQjUYgroyEW1AqL8WP4Huvdep6fI0keNpqqsTJ5LJn7mrrMYJEelZgBPEBLpAVSLrpW4PH5B9+690sF2junHGiycNa24KZRJX0U1SzRNCyqSqyBgLsv0NwQR9P6e/de6Z6jH4zedLkINyjJ12ZHmeNXlSjC+EELHGwBXSvpIvbjgA/X37r3SaxmQ2ft+kr6eqeaprFpmD1FdJEtNTzRLojvIim+k2NrXNrcD6+690HuL3BvObNRieSl3Ft3JzSJS0tNTpRtEAp0wiqA1BGsSbfUGxFxc+690N+B3TFgZXgi2rjNu19ZStSTPSusCoHI0xzzIrH6G5kABv7917oLt+djZfAbhxWBjnmyOFrzFG6R1lRU0sMUilp4q2OljDN6jdXMgJ+mm3I917pd7d2zjMv4amLNTzVUZM7Q0lF4MdT6V1Rq7zlrfkXaWxHPPv3Xumvce74VrZcPW17SNFOkcjxxzVzIQQqqkkS6OSCdIa/1B49+6904/Z4n9X8Sn1fb/wAQ1fwuv0+e3j+lv06fRb/Vc+/de6//0NIEYAAELKHkHpsp/QV+gVrgt9Pxfj/ePde6UNLtCplwNXkoomdllVZDpZUJJChiLjkEX/2Hv3XumLCYmR8slPLCs8c4aItP5JAjH6yKXvyv1+oF/fuvdGU2LhKPHaKV6U1UxsKd4mKkckEE/QXvz/hx7917oSN50s1Fs3JTfZyRT05iEcJY641drlk5+hBvxbm/B/HuvdANhaAV2WplyDq0XhJVEIDpK41hGAvz+T/U/wCHv3Xuhb2pL/CaDc2OgsJa6kkDgzeJYEH0miUH1ErxYW5/H9fde6BmpJgmQEmSdZTHAn5UqTqY6Tbn+vB/2Pv3XunhKaB0qZ1mKM8KgQSMdKyL+sgg/wBebjn37r3XLGmainVHp1rF0B9QbUEQDV9Xtxe1vpzb37r3Srx+4qmhqHrZWalVBaAjgykmwjZBzpH+w/HP09+69095HOmqx8ZkyVZKZ29KvrWy31eIH+l/xwLfj37r3USKvqYKGSOidoPuFCVGglRIhuDa31IuL/7D+vv3XumOVtUqqUDSIjIWPKuD6lc2PJtz9P8AA/T37r3SJq46qoqUEDSokTgOY+CluSL/AI/rb/W/I9+690MO34q18LU01AJY6ytjSnjluZDI7toCIR9Cbg/4f7z7917qwTprb+a6r2DJTZOZafcEsIrVqvAJHajnUvHCXNy1ieT+PfuvdAl3P2nPjMNPUZImavdWjiliZlYTOD4pEub835tfj8e/de6GH+Tp1HVdwfJyfeeTgaqi2hS/xOOYqzolY0uqIO54DAji3Pv3XuvoLdRySNtjHiuLFoolSRHIsNChOXPJNhx7917oYGJdGQMI10HSUJN7jgen+v8AyL37r3QZyV9Tg9xRx1MzLjMgVBeTVpEt/oD+Afx/jf37r3QlSTrVxolPoJVWYEOrKyhbi3PB/wB4v+ffuvdM5XxHk6Tf1g3Zjc/Rrf737917rBKD5bWZbxm9g2lhq4B/2Fr+/de64TRSgRldVlAYn6jT/qSDx/Xnn37r3UWRKh0aFvHHTu3laRmCuARYqCObfn6fkW9+6901vAaa70yfeyX1GJWsU/I0sR9P6j+v+tY+691lp6h5qg09QTDUIutadWVljU8tqa17m3++59+690xVbVdf5mijeARM0aEalDj6DgAcn37r3WTH10WP9EckZluupZASrqSASt/z9f68/wC29+690vIf8phjnDDQUV312IFx9B/sbf77n37r3TFV19IROqMGkUhDGLgKtzqBubfQ/Ue/de6SlfmsXg6Ksy+RrYIqWCFp3V5FQRhOHDX5uB9L2+vHv3Xuin9r/IOjqtuVf90dWVqpI3ipno1DmxGg6SLkuCbk/wC29+690RXcHxbg7429HJuXLZGSsr1aqdUh+2noyXupnqeXfRe4sRawH59+690TLeX8qPtDA09dH1Z2VUVOPqI5Zp8Tl5quihr657gIZ6azAMTzyLgcm3v3XuqGPl/1V2F1Cs9J2jVNR7n27VVGNiijnnelnSJ9WuBpbajZhpZSbj6k/j3XuqiajcMlTm4KlauWUJkUmEscjI8bmUFLSH+0LcEG39B9ffuvdbhuxt4UmV+JfVe+qOmWvzOO21jaNairmFU6mljEEz1ExPrYKDb82tfn6e690VHrLsLH9ed5tVZGmySYHdDTVUMa0sa0f3VXA5aaJz6dYkJBFiCLG/1t7r3WH5q9fU24Nu1e7dhYdJf41ejjpaSl+4rIstIv7sFRJBYG9izWJ035AHPv3XugY/lq/G7LbVy25u6exsE4ih82P21SShADURMVrqyNzYftngMPyP6j37r3Rt/klkI9x0rUuOyK0atG880LPJKK1AxjjpYlBB1uSCxuQLWtYe/de6rdzmxctjHWWpJMZjlmDHU5pnAP7TIx5vwfSAOf6j37r3UrYWPqsrUxxZOoEeLp5VCVDxIsqRDiZUFrkH8qeR9B+PfuvdLXNY+gx0lXVYvHxTvTRlKczQPKoRm0ya15NyLmw+g4Njf37r3TfTY2PcmKlnhjUfYT3d0pkjZJNAMwp6YeolVJ5II+v5vb3XuhT2FQU9RR1NWlBJVUdFGYo6uYJFJ5l51DUARcX4NxcWt7917rCdyZmnqTi8RNNTUCVL5DRUSymOZAhWZJrfUsv5A4FrWt7917pP0+Toa2r/deNaqecCSoAZ7zyEsYIxLxYHkWsD/Tjn3Xuhc2dt05GorK+tsmNhiijWKtMcNdWzlrTy0oU6Qqj6AD6c/4e/de6VmXrRNXQ0ENNFYU7UtCY4yFhhsAkk973N/8ffuvdBxJtqI5SaTK+ANTRskMbDwU0ixjWZplawYk355/wPv3XugF7IwOielr8TTxsklR4ooKBWMTGVv3jISeCrXJP9Ppx7917psi3MNt5jGQZCnfIvLTLAzRLJJDQKvCskdgLg2ve9j7917pd5fAw7sx9dXwhQzU0P2yxSAlwWKu00Kg2v8AW1/rx+ffuvdAfQbTlwctdT1L/b1E0cnhV2LUoK8SkKSLMo4Atz7917oUensdBRZebKYurjSOmpJIsorTQQT1CBiToVv1Dm9hx/hzf37r3RlMbTbayxrf4a1TDOsMdbJK6sJVcMdQga9wD/QW5/2Pv3Xuht2jiM9uPDpFh4ciZoayNakzFXZIVu4qhck6Ra9j+L8fX37r3RPf5quzd1ZjrjYe5RO8dNtORqTKwo0gSQPbVVyIDfUzWuBZRwAAOPfuvdEH+KHdbbXC45ZzBJTTq0SCWVWq3fhxJLe2m34P1HPv3Xurw+ud60OZhpM7DE0tXPApd3AiippEXT5UEhs99NvoQSPpf37r3SN7q6qouxqef/KqTG52qp3meqmXxqDKq+N3KqAqkcC1gT/sT7917qmXt3p3cvWG6KWWoqTVuJjJGYlMrjxuWDnULEEAMCQePx+T7r3RkOss5Tbyw0sW42WeaohpqKALGFCExiF1Mi2Ib6GwNv6/W3v3Xuj1bW6V2D1ztrGT0WJx9XnMiiS1MtWlPVVLGYh/JGkilUCqSPqLjk+/de6LN8nd47W68zW2ttbfjomzubNNLWvR+MGk8hUTJIwuhP8Ahbj6C3v3XujA7YpoJNr0VDPPJSGsoaeSOWTSqiV4VKyI6DkDm9jf6Aj+nuvdOeOSenmmqaMSSoNNG1VEqzRzabK4SncEhmIJL2ABuDz7917oVMPlHpMYf4Waj+JRLJro/ATHWXSwMqMNJIAsNQsLXFvfuvdJjK0eWjamzlasM1PUwyROHkU1MKAcRtDL9PrYEc2tz/T3Xumnb2Zq6qs8OMjakIWVWVqxIPHHb9xqqpnUqAygWsb/ANPz7917pZYvtimFU9L9606w0iRakIqI4JYPRKI2QAnkNZm5IH19+691Dg7Epc9mGj+/up1pd6kIdAYh3kJOph9bD8D/AF/fuvdd5Xdu24aeVYcjRwyB9DRSGJRVIBoMasVL/Xg+Q2/P0sPfuvddfGxKCs7S7D24ppquryO2YsjiKeGnasm80kljVLOXAURKx9SAFVve44HuvdL3tHcOex2JwOK2lAtLVSk42dcnVRwzfuExPPVK6kyRLb/F7cgi9h7r3RQ9+4qrwuDysOXo6as3dXIxoa3FVcZo62qRwVVVcL+hCCA17/6wA9+6902YfvPdG2cVisDPlooNxxwRQYHHIyVEAq0/UtXJ6gptcFSbC/0uCPfuvdKiLs3IVeMzNJkMYqZKprKXJnIJEZHqquCzSRy1bs7NyWFz9Pp/T37r3Qj7OjzHZNUtfnY5327Twx08StqkiSe4jR4y3Flt/Xjn/XHuvdHChy9HgsTSUtGYa2aii+2iomkRIxEkYGuRo7Ext+ok3JNwSQLD3Xui09z1U0EmN3thYgm8tsyrX0ppCwqxSomvXQzg3EsY/wA3Y/gfVSwPuvdGQ69331f83emJdu5w0eF7AwMa0tfTVzClyGMr9X2praIvfXQVD/56JU1JIbhlQkH3Xutf75dfHHJdHdkV00+KqItvmSVJ6YIuimlJ0mop3fUkimxdWBIIsebn37r3RJqiWkqXjEdPK6CTSJHJLNHbWoIXjk/gcc2+nHv3Xuk9VxCSqCLElNF5gPp6ZApstx+P9f8AP+v7917pXRR/bhaaSoiLyRiRRG2kA6bt/T/ff4e/de6hRVKwSyWHkeQ+MXCkWvfV6LH8Dn6/7fj3XuhHkqqeOgxieGKoqJI5vNwQ6pYIqfucf63+ufr+Pde6FvY0MhLVgDxCPQxp1sirGiaJJCY7XWw/24Nrm9vde6s6+IP8Bn2purL1NNFVpFuOjWKExIohhx9DLNMnlI9Ql4NzcgDgi59+690G8WM2ZXZXL5BMWuLad20grqiikWS5Yon6rgC1hYCwP05917ohneG7GbJVGPpKh0paOSRI0icpH5Ha2qRIzY3H0uLgW+nv3Xui94PE1WTyHhjmMgqY5IiZGDBC51Xu30uLXsRc/wCxHv3XumfM7KyOPdXKWjaaWjhaO15JSbuQVvZQDfU1rH6cC4917oe9r4OloaLGNRtX0E5p0irgtXJIuUMjnVNIsRBWMXtfi34+t/fuvdO2ejwmBqEpNyVdfVQzFnpmWT1gTRhyiyqbkXNizc34J+h9+690icJjcVFmWrI0avxzF0p2lijl0zOfIqSNaxCm4P4Nuf6+/de6ZqWjp5OwKON6iTw1VUY6TwhY4mq9VlhJf8arjj8WAta4917qxTbPX9FlcaybidaGPw0xp1LeN2yCr4oY3MdmCE+o2JuSfqOD7r3QkjreGko9FZHSmWjQiDTKqs/lhN2QCwa7MpHH0+lvfuvdALgKLI4Lsunp5cnWU2MrpVaieneR0WRD6Q6cgW02BP8AT+h9+690bykzuZydY0xy01VHCqyvNMCoNRTjTJFLc+piAdNvwLD+g917odsNuNsjNjqbKTzSQ1sMej7VvDJHHESUE124IYmzC1103sPp7r3Q07WyUVFQVGMrZ6eobJ6qaJJvEzrRKpaIKzD6gk+q9zzf6e/de6UmLCY7H0/ggmengLwRTkqttbslmKWuoNxx/hex9+690/QZ2KKOox1TUo8qyqKd3lYKGZAFiUP9QPybH/be/de6EiuzEEeJoxVXrJlpvHLJMFZYDp8kVMSvJBuCCo+hANvz7r3QUZLJYzJQNrgko6qxEyRkGMqh5m1f2gtgLEf4fj37r3QPbuy8eUqKfGxU1RLCkRYVIU6j4eHMZAAsFGq30uSBzcn3XugZqKw0azyrUVEUUkzCOKMD96KOTQpA+gFwbA8gXAsPfuvdMFZu6to68PBj0qJJWRkZgqp9tHGDKgVvpY2sfqPxwffuvdLyl3n/ABDCTVtfjKKorI2p1cSpHJ40hXUpVWBuDylueR9bgW917oIuz8ftXI43IbjxJGPyM1FHG1H4tOmoemWJoYwOGva5Y8g3/pz7r3RFMNlKjG1ldDkoJHalnkki0F9VOkR1lmsAQ3F7ixtx7917rbM+A+a293B8f6CuqqOhy1RiqdcfVK8sb1LxwL+yZA35UDQD+bWJv9Pde6N/DsrDwU0lJRYBaOFpFD1SO66zJKVQSyCxCqOLj6fT6e/de6T2W2rtOPP4+vatyEc2Ej0CihrVjVnjvFJOWkN2UWIH1vcH/W917oYcJi9pVtLT5B5KlGihFOsS5CNrqzag7qAVJJJNyPyeTa/v3XugV+UPVOH3t1DubF42neqnhoqrIUZEsUqSTxQNIwdz9CtmsOb3HHAt7r3WjD8rNt4+I5qnqYclDlxVlcbQrQzBpJ/MkCxiIpdlkL31AizKAASwPv3XukJ0N/Lq7z7w2HX9k4Ta2UjwENNkKihqpqMxwzGhcmSGNnKszEhlAVAeLkW4HuvdFw3f1/uXr7LVe3M/i6rH11BK8UkE0TXVoxqaQsbfW9zx7917pFGp8fqR5YZA6kEOys7oW0SWvweTYg25/B9+690OvWXd3ZnXVdAdtbvy+JljSNYVhyFTFEGLFkLnVybG4J/3jj37r3Ql/I/5Jdxd27cxNFu7dlVnEx1MlM2qunkDw2X9poibEcXI/Jufzf37r3RJP4bklMYlmlUSDUV1uFVP9WhP4BP0HF/fuvdDt1b1JWbwiq71YpZDAx8UqhDPTmQqtQrfkauOLWP9ffuvdCXh/jtUNkxRVudlUoNRSzEHU2lI2J44I+tv949+690ZbDfGvY+OxpOWD11StOxvY2LN61cX5sAfp/tvfuvdF87V2htLB0zjC4wq0ETeaqQFJU0AC0SD8n68fX+v59+690VzbNKKDdNBW10csVPLVxvE91aXxiTWVZFJ+o4/1/8AePde6P8A9RYXFbg7Exskl087S1FNKv6ZEVv806txpIB/p/W/Hv3Xuj/ZjpjDZDJUVX9tAzyyxxiJFGpCACVVhf8AUvP14P8ArH37r3TPvr49Y+pomEdBTvIVaaIRoreKLSLLMfqX5JI/J+g/p7r3RM959bbw66eevw1NU00YjWSKeASRhELMoBFiORbjj/Hn37r3SHxnye3hs2ieBa1qZyiQV0U7SSmtMR0hmVv6/wBR/seffuvdGu64+VFHuOio6TKy0kctZNECIZiGUBNDXD8i5F/r9Pz+ffuvdHP2xLgMzHFWRVbJI1PcyKRIQWOpQQObMTpvb6n+nB917rFlMfiw0virqeKqmYDSWCyh0UFgzfRfqRyPx9OPfuvdRaU/Z008Ty+e4VdTFZkV42LFjD/Q/g3+nA9+6914Y/DZBREKVBWOt52NKGR1IvqPP4Fxb/YE8e/de6D3dfWFEtM9ZCg8jETKRG8XrLgqnqHNxbj/AGHv3Xuijb7mzdDVoNMy01HKA0USm8egBV9JFybcX/4p7917oOu9uxj/AKOabDpiDSy1VKUE5kLPWsyhiXS/pPPA+v5sfr7917qtimeZ45ojGrJrYsWe5Vwx0hW5N/pf6E/X37r3S+xG6cXjKeOGtXU6fR/GHsLcLr+v+x59+690rsf3pW4QvDRwK1NEOHUADgAKHA54/I/1+fx7917pNZzuPN1EFYtLmp4KfLgmvpoW0RzBhypX8W4HBH59+690DJzctdXK8lQ3g8mkktwtl5LD8/Qf7D37r3RtOv5IzTUAWWUxtGGIh8mkOR6WKAfgAC97fT/X9+690YnAfdYyqgqpJZIIjMh/ck9Txk2uVsLH+oP0P449+690N9CMnuGpKUrD7aJA/mZyyEk3dXF/ra/0t+eAPp7r3Q0YzF1E9PDR06eNY0TyhI/GCGTUxu31vx9Af8ffuvdCrj8K+JpUkraWoeeohR6NNBjjdgwAkEpXkL/a4uDce/de6GahnycuPpA+Ther8S2sC06ootoN7cD6X/IuR9Df3XulVV7SymT2xU5yohUUdJGrGKVNLzSgWkkj5vz/AEN/8PfuvdM/XFLHXtUUSwrHJKjxwqzxkgElhZDYobX+t7m3v3XulnLSUW3M1RT0GO+4kgQCskmfxtGwa1hH9DdrWP8Ah7917py3zgYKrHRZKlxrx1ErGeqBDP5SzAhBIigBQB6r3INvfuvdBhubZUFbi6DK1IjSkZrTSwqo0i1mI8nBKtYXK88Ee/de6CepxcJp6mkVEKI2imkKKKmaIfRgFFluP68H37r3TvtrA5SqCLRGSQU7qTC8rR2SNrsWZSP9uLEf61/fuvdLCpzVJ/FKeR4H+7pHjVJY5nBRYgA6Fja9j9Pz/W/v3Xujk7T7Frk2t5afMTUVRTRqtFDToZ6iZeLhY1VmDW45ax+lgAffuvdGF2Pkdv7ywdJS7jxOdGYjqI5Fz0sZjirNbalempZLEMoP7i6TY/k39+690MtF1fS0E65C+XqY1MS0grlknVQSWklaF/08Cw5AA4/qPfuvdEl+fGEgqcZtDJ02LyC4bGVqx5AKjhS7MFDxKpGgX5OoEc2twbe690seruo8RldvbZ3XtvELLLJS0omXWI5SjKNRRwCLjm55vx7917pc9idPb3zc1DXYHN5Tb89HSsaRzKKieMg6nvURBQqj6EFT+QLG59+6903bb2h2zBR1UOQ3hVVqxPLE9XV5NGRqRFs1PTwyASoxIPJci17Dj37r3Wpj/NJxFdivknl4q6eaYtFHI0ctbJWwEuQNMXlZiqn/AFN+OR9D7917q3v+UHU1uO6xkoKel8i18TzRoscyw64wRGDKg0hv9e/Hv3XureK7Lblgr0pc282I8M8Uuo4eorKKopZSqrE1Stgf8V/Jt+Pr7r3T/JTZnFZOop8fVQyRzeKdWqqfWWMoDtG0MSuoS1vSPUR9Te/v3XumutgzMeaiih3NS4yrrD9zFRUn8TpoZmSxZPJUDSnIFk+hPFwPp7r3UfK7g7kqasUNVNhcmDEsUBXGyGrNNCdI/wAqkaQBwPpdeBY/S1vde6UG29m9gbgqaXcmVxtStXRFqUUlJNUUFP8AbOdIeZKSD9zj8lh/rAGw917obYeqYccq1+doo8i8pR6SKmbIShFkUM6O1YdQ0m/0AA4t/T37r3XGNcXIavbuNwtLSTVUqq1PNJUUH3FNf92pjqhe7ccj82H+x917pR0O2aOjnkWkwe3ohBAEpqtBXVNXLx6pZgi82awVuOb3Fre/de6gQZHelTkauhp8jhaKShkhNBVIk+h1Cj7iKpmnuI5OPQ2iwP1BHHv3Xuh3ptz1mE2nLkcvX7ddl+4lWaXKxmo+yaXx092gsJZGJAIRAbn0rc+/de6k7O7TwkjtU5DItNErqg/yKvijhm5SaJjMiyMVJ51AD+gsLn3XulVufd2w6jHo9Tuajx9LXOad5WpqlydQ8bR2Cix0m97X/wAbe/de6T2F6D613LFHl5dx5HL4+JVWKmSrmjx7xNIsi0zUraGa5sbk3ufrxYe690Iy9GddYinm+xWShaah8CU0lRLLHFCJWmkESa/odZ45tyCP6+690D26fjJs3MZmDNY/JUWJihj8TrDEsc0ylLSuGDXN/wC1pIuLg8Eg+690ls/tvC4BYMe+XTI45o1ohOceKWIsqGPQamD6hA3HP159+690EGQaTCyR4jF7mmxtDT/u10kMUTLWUjOLUySyLp8g9R1aQeRcn6e/de6M701uXZ+RgOLpGkSSnLLqyLR1U9QFIHlGjx2uw9NrAG5I+gPuvdCFurriq3WCuO3JDjIBK0k0TRUclQ0Zj0sJLqbKQeAFH4IPv3XuiwdsfFbLZjB1FIm5EnpqimEkk4x9N5w36QpKC9tI5sBe9rce/de616PmN8XT1ZjM/uCgrBKaySSkrA9OKbSzkrEi6wwCMNJuOb3tYfT3XuqOqjEQ4fISSSRxa7eaSKJi9maZr2INuSLn6/W9+ffuvdKOOpkqpPVTxQKqJJaFUC6IidSOJNRNxY6SbXuffuvdCjiainVYRLT65p9MtJosDriQD7ZEINk0nURzyTaw49+690J2CWuMDyvc+pg0ZVkWFFYrqYIQQgAsGv8AW/4A9+690LmMho6qnFKXaKcBTR1ElRaOWQ/XT9Li/wCk/wBb2uR7917pTQUqIzQVjGLSrJK05aS04T9YK/UEEBSOL/0N7+690mavbcsUM9bPU1ShUmSKKGVoolp9Kq3pvcm3I1Ej/A+/de6LT2ZTKYWeOS8+uSMQElXkRYgYag6WsSNRsTxcG4tYD3XugN2z11Tb2abFicR1iRtNB5pHjSWSRm+5SV0KksFUFQDbke/de6J92X15ndvbjqo6jEzpTGaRKdpnYxywJIUSZJACx1FT9Qf6Xt7917pM4vF1kCxzmkZWZVsFVrCxKgXIH+P4/r7917o5Wwa2X+6qTLSRxVEQTyPb0ka9JUj+vH9f8f6W917pb4LH1kn3de9KreWGTwoUA1HT9RxYC/0/4n37r3RZu15Wp1radgiVBfQEClGKnTIbg+k/0vb+g+vv3XuifVAJna6MFMknkupUsSLk/wCt9PwP6e/de6NV8a2qI9xxeCRIQZIYjJKDpBLAxAkH8n6m3A/1/fuvdbXvwyzda7YKGnkhkgiSkgMkUscjBm9EgdW+q6iBf6/0/Hv3Xur38ZVzx4CGFjTvEkKPKqMSY2UC4uTYKXuAA1jb6k8n3XugYqqPDrPWZfJ0M0gSSrVaSGnLa9cgUhzf8qgt+bXvxYD3XuqdPnxsnMdjYfPVy4iPFUUVLVxUMVPGqp4QCqkg6iCbXNiOSTbn37r3Wnx2XtOq2tuvIQSRrG4rJkYrcBSJGQKAb/j6nnn/AA9+690gI4yNIZg/Fj+oG7E/X6c8/X+nv3Xus6xaUcKGBdh6W+nFrAEfg+/de65vUT0whjgUIdRLuACSpbUVJtwb/wBLHn37r3Q6dY91bp2HWxVuMqp2MLAVFnKgC2lboTza3pNvqbc8X917q6343/zGaGngx1FuyusW+2gV0tYSRMBJK7/X6DkfS9z9LD37r3Vs2xvlX1hvXHqVraCqmkDL5UngSRGdb+ZWTngcf8j9+691l3T8y9gddQwUokpKqGPUXqVEbCVRyYZJL3P+Fzxf37r3QdUv83HqzFMsVdt9aykXXAdOhXllf9tFMqg6f9a3+N/z7917oIuxP5mexstjaytwe3mgndZVhpWZEdhcrpd2tcW/tGx/rxz7917qqPuD5P7m7OyUkk1bJj6DyakooZQwVObcqbED6fnm4P8AQ+690UXd+brsk07VFZFpF9MYNomXT6SUX6m/P+9ce/de6AvIJOrSMGbRqYIwa6E/rYhf9645/wB59+6900fbVVVTTVLK/jVbCRgVSwNtCXIOoj6fjm1uffuvdJanrKwPUSLBPTNSP+08gDIQCRr/ANa9uPfuvdLnatHDkJ0qqmpSSQy/uqzgStrUhpPV9T9SLWv+ffuvdH66y2/tnHyYyfEZFnqJUU1EU8YR3P50qpJJ/wBb/bH37r3VkWz8LqoI5Yo3ZNETAFQfooABH6fx+Ta/+t7917pVRYKrpKwzVMLBWAkVUJUm7XUhR/xT37r3Qr47M5Cplo6SSS6OI1ijm0g8WW7sLWA5+v19+690Yfa0M9MKRajSzSyIFZvWFUNcMgBsPpYf4c/1v7r3RlM06VOGpzNLKgSC0zUjK1QY1FiuljYcH/Aj37r3VefYWarsPl6lMdNW00crSLpnQlHQmwP4ANueLe/de6VvRXeeY2ll5cdkGR8exQSOdZ1hjw3P0t+Raw9+691YlR9lY2to45vCTFUQrIHRlazSC9v6fQ8X5/4n3XupeZyuCzWFutNIjpHdAT6nk028nHAAvYcf0/p7917oqW5N5T4Cc0s0ISi1uUkkGkgt+nhfqOb88f4j37r3Q19Ubvxu4qIY6pmUxq7iOR2W6yObqIyRe3HF7/4f4+690Ied2dLPTvBEzPT1BkQESLZiWGmT6WOn/WHv3XukjJ1ZTxap4R465VKkIt0VAvGlF+pbk3H+v7917oK6nFV1LlRDCsjgSmOzH9Bj4MoZvrbn8/T37r3S4qa2t3LjP7seYU9TIC8NQV1owjiKlVaw+p/H0J4/Hv3XukTF1lVPQz4PM+b7aqZkkq1C+OOFxaRdLD/Y3v7917ouGZ6aqdvZCsoUVqimp6pykjKrwSU4cPBINJ/1JH+N/wDAn37r3Qw7A6Px1eiVc6yETuKhg8gc+RbEaUuAbjj/AGw9+690Nj9M0iRxNTPJTrCv4f6sbtc/4ArYX+n+x9+690ht04GXbmMqpIWmkLU0knkdWYRSEhLMwP1PJFweb+/de6JflYc49bPkKaul8kfl8SNq/wBWGdZIv0t+LG/B+n+HuvdCttGjoanC075RnkytPUCqjkQOZJZFFmpnX8Kb3AFxx9CLe/de6H7GL/FqKmpBO5lp6chxocWppFI8TqxAJJAAsfxzb37r3RYfkP1FV7o6/wAzR+dUlpqSV0jjjJaTUWdtbkn1AKB/vAv9B7r3VHO2aql23l2oomikkgraul01JVpddM2mQyRk2QAkgWufp+b+/de6Odgs5SUmDqp5TA7QwwMHUqWZ6kh/A2n8oB9D+Dx9ffuvdAR2qmPyzO9FQoklWpPmUAIdQAl9BBtzbmw/P559+690TLCUGdfda09PTvOI5mMgpFDyxU9OdUsrFv7K+kE2vY25Hv3Xujo7BqKiuaOialbxMjzvNEkkjMUFhEVIFl44B/4ke/de6ECuoKeXCVU709U9ZG8qimgDLLHHcDWwXjSPq1v9f8C/uvdEZ7PjlnkqaOOJWEUriOaDUrBm0l1YL9WA+ov/AL2ffuvdFbyeI+1qBemNnk1SO3q/cb9TG/0N7f4e/de6jUdfNTPUOqBjGJFB8SnWDdbFQDe3+3BvY+/de644/MS08VTDVa2WYtP4oS0atckAhFPNhfj8kj+nv3XuhK693HjCaryLGBUAwySyFlWmLExgujW4sADb/Hke/de6NNsPamNqaukrKWvpKWRGM0Mwe0EjnlCsYJF7/wBm5/offuvdWq/GvE7op6yGAfv0vkRpKhXJjVpJVImRFJGq4sBcWB9+691dqMpW7f6yx9PFRU9XVSoamSOaolWOGUOBpRlFyT+oGxINxYi1vde6RlBuzHyySINvxQ1lZY1RmqYDFqRbtJpmF2Y39PFv6+/de6lYDOx0+aWCba9StNXSAvUs1MU8CH/UgKoAvf8AwH5ta/uvdN++t311Pk2Wlq6GlpW1UMcElOtQHnAtFITEDqIBAFha5PJ9+690isj1zmtw1OLyMO5p0IjTXSiphx8sMrteRY4AGJQmxBFje9wCefde6FCfqrdwxhRdxYyp8lGsSz11e7TUjMQNaxRGy2A+pBuRzax9+690AuX2Vl9j5WGnquwJcnSyU0jVzU8yTRxSKDZGkmClVb/abm30twT7r3SM2/vrA7lxtbt41FFQx0s1QkldNQxKsrJqCyCVkZ2Fzcki/wCeb8e6906ba2JuDckP3FDvLDwRQT6MfXUkkbQuoGhqYrdCjILMzaTybAH6+/de6ad7bT3XQTiODeWKnaKSSNTVQxxTs8SBWeOSoIDIQDyrX/pYi5917pjqN5bFo6WhxisK3JRpaqno55V8lUQA2qOosAQQTdSLDj37r3Ql7e3ftKgx1d9nk6GRzTI8tFUZBW8DSR6VMxgYqpJuNLggkWAtx7917oJ997pzOYpTTbYxNZPQhVqZs0ggpIEkT1SilpjGJSygEhyLHi178e690wWzng+5/wBIGev/AHc/vJbxC+j+I/wr+FfT/OW5/pb8/j37r3X/0dO2balLJl8UhEaGOvj+7jDaA8Yksbk/UEWJFx9fpfj37r3Q5wUWHqVz+2KKjMNJI0TU8lOqyIJVFyG1Djnj6gf69vfuvdPWA6PrMkkdTQUPkMAdpCI0UFZB6rX+t7H/AGP09+690JON65qaSeklXCSOkLLB5lRU8LR8tIBbk/W/+xtfg+/de6CvuKdv4VXVkVcPElYmOmhVbIjRCxOi/q5AubX+n9PfuvdFnwV6LcVPVZITy0UNOKmAJGR90WQ+ln+libcfj/Y+/de6ecxX1ZcVcbClM9Q7U9iVtE3Ijnb+gFwP94Pv3XuseGq8XUxslbC8telSvgJ9ULxtfyM4PBAN7D62t7917pQCnWWSV6JA4jYn9y5UAEWUhvre/wDj/r349+6907xUskUJyNTRRKXTxrJEQkK6QAR4vpybcj37r3TJVgPJpm/aYqngdVuGdvov9Lf61vz7917pSVYhWi8MzQtWokQjKhQh9PDf7b/be/de6TEMtXBCyzzNMgdjCAb+Pkhgx/J5/r/vQt7r3WGoNSgjlNWwV/WYlOkSeo6W/PA+gFrG31v7917psx0ldXffLTyBRA7NKywhjY8NqLWNgPx/Ti3v3XujK9EYt6rcWNafJxNjKUPUOtQukiUeoCP68/gf7b8e/de6O9uHJ1GTxP2dJ5agosk0CTIwJgQhZUWT6AWUkD/fH3Xuqz+/83W5HOnHyK0UNEiaYwv7a6V0Ppv9DY83/wBcH37r3WzT/II68xmA68ye6a9IRkt1ZjwRySRqsrU8ZBssj8kC3+sR+LfT3XutqbE5VcTuSk29ExjWojSdLC6OirYm1rEWsP8AWt7917objUpdXaxKjUwsOR/qTx/r+/de6YsrjKPNUxiqYyY3YkMgAMMlvSy/kcEe/de6RtJT7l26QKc/f0QZiysT5Uivbhj7917p9h3RT+SJKumngJNmaWMlRYXA1/7f/fc+/de6cFzlFPI2kNMq+keNCLC/puP9b/kfv3XuuNTkKtgqUlGCGK8ysASn9kEW/rf6/wDFPfuvdR6bD1M8rVOQqWfzHT9rEbpCNPBNvqLD/jf09+6906GjjpYpDEg8YVmcL9Tp4BB/rY/6/wCffuvdIzCQR1WRyVbKskcj6o9FtILBtIKj8fn6D37r3SkWhIWSQBWWe6AlSug6fU9v8Of6f7ce/de6YW28AJXZEZb+QqRcvze4/I+t/qB7917p3kkKwfaguoQAelze6gWHB+v+t7917pgylRDQUzVc1MyhQQ8xFrBVBuSBzf8A2o+/de6KF2FlsZuxZcbC1bHTZB2pZRG5KllaxcotwOefx7917ove4a7qbovF124927jxmLxeMpqiRqWasherqaop5CsdMW1Frf2VHv3Xuq+dn/zjuoaDshdsZPC5Jdq1ORqMcu5KKnElFQxF7Uc8kYsx4v5AR/rfg+/de6sWy3zW+OdHtCbeT9sbcqsElCXipoMjCK+SpdfMlKKUsG8rfQg/S4/1vfuvdagP81v5J0vyu3hNnNqQPSUmIIp6WjGgyVFLj9USVE7A8u99XP4sPwB7917qiCTWszggrZiCCCDdSbA/0P1ta3H19+691s9/yuc3lew/iFubaE1TBkjtbO1Zgo6yVpqyOOqiBo4YUuT4r3/oAbf6/v3XulWmLr94ZDKYKooXocts3ImahjK6a2vpVBNXTQFEYKhHpa4tbj37r3R0/jttzbvY2eptuVFHUT4fK10xqqdJBG2Gr4KNYqkVEq3ZfT6g54Juv49+690tvkbNtjYOV2/1ztKmEeOpFkpPsaZjTpJIrGUziofSSHIuSQST/r+/de6rW7pp8lX1uFglpY8QKSpqqyslpan1yXYFYZChsNIseCL3PB9+690VjKRZTJVcoyeYeioYXklSN21yVdrCNad+Dp0213+tzz7917pVbdwK1FGkiVcdLSea1Q8jI4CMuuyyXFySNQYc8gHj37r3UvctTTCihgw71slbE6gVbCAY5WAs7T8c/wBR+P8AAn37r3THhRLjzkKuCrNTKqOWPkWJZ6ll1ao1jsCCT+b3H19+690vsJU5aPBwYqWpOLmqJ2lqGdlFPH531F2CDUbA3Nj/AFA/J9+690k97Z3LYPLywT5XA00i42OKE0FIzLKr/pacT6yXfn1A8A/UAe/de6ROKz0sM9BmqmYzUUFWYpo5okdXkdQGZCCPweCwuL8/Qe/de6MNSZem3JPj3r6psThac6qSCkKiQ1MZVvHIlzqv9Pqf6e/de6MFic/CsVVBT42ihxawJ95lMjDHLkmso8LUMRF1A/I+vv3Xug93LNS1Usz5ClNdHUwI1PE8f24eMehXTRYhj9bX/wBgffuvdF4yks38SlpZKeupKQH7WklVVaBVdyzRLwbuAb6vwPze3v3Xup0eChp6VxlfBEZVU4yl8AklqYowTIJJXJ+v1svF/pz9fde6T2Ikyu1cjTVtGaGGiq5QZvup2KxQGThVjJIDcX/P/Ffde6E/cfWO29+xUmVosgDUj/KqtIXT1OCTIGSMWOrgW/ItwffuvdAJmsJ/dDcsMTVEuLx4V5GkgpWqDKXOlHIYWBvxpItxe3v3Xuhf2pn6mmqoFxki1bUyGrqlYRmocBCVikjjFlQ3DaTcg8/T37r3R9+j90U0NHIkhEEmXpxPIsMSStJLKpjMcjEakAuy8H6f4e/de6FD5H9TY/t3p442CKmrquXH1ay0irJ49KQkTU7Xt6iPUCebj6j37r3WoHu/AZbprsvI4SoMkKUOWk+2jfUBLTCTRGTcAH06R/sOSTc+/de6tc+LfyNnq0p8FU0kdes0dLEwlvIadY/7MNuByQ30J/r7917q1nM5fH7hw1PPi41o5Hx8EbSTSJNodXLyM40GzfkC9gP6c3917qt75J4+LKwzVUE/3FTSaRLV1CsslNdtOpAgVSjANYsDYf1A9+690AOwqTLPSRVmIq6JlpMn9u9L4x9yJSoK1BjYFTGLAgkG39QL+/de6HyDCdpb2WWord2VGIpKCW07ByimmXSrWjhChbm9tPAve319+690E2U652fubs3E4983NmKrE1CVVTPFL943lSxHnuTpW/4Fv8Rc29+690eqjy6TTU+Bo8elRBi4lhgM8Ygjc6LMrAKtri55Ym3559+690LuCpts0vjdM7jqHJ+B4/AaaedEmt5PAxViioQRydXNzySffuvdKmKgyGEjbJS0dHX0DlZPuYKgKYXcaiwMWkkeq9mvYWBF/fuvdBlvCRtyLU0dGjIkSRiF4bGdpmAuzhVP4tzzxa/J9+690i6frrdiUEoo89RmmlUNJDVCEP5ohdHnGi5UKGW30JvcX+nuvdBZmOsMotWJKOvNPVVchE0lDWSRoUZdLSiNGAt/qQbi3NrHn3XukYOoc3HGXoshlDmqycwRRxTanCa2LyLrLaWZbcWBH4sTf37r3QVbq6Y7moa37mDN1k6xq/kjpv8AKzRAsZAahTwzW+oIte5t+R7r3QbfFbuXevX/AMxdlU27spNDR5bIDZ9a0sUrKtPk5DAJngkBso4PBABJsATz7r3V8vdtFO2UOCTHUc8dMzVK50ozvHTAmTTSzRH1O4tcNcj6cHn37r3RHOxMXns/HDBQ4milo6ZXlqqmKV5qyGKNfQKanfnzvYGxPN/9f37r3QZ9adQYvEyT7gy1NpK10mViTPQqmRAaRvNOKea/jVRewAAP5ve/v3Xun+u2+dybqeLFVFNRUTwsIoqNEeoqiVPilcMCFBsPpb/Hnn37r3Q39W5bLbLp6HGZCogqYHep+9pK1NNNPRoSjSRSwWCNe97gG/8Ar+/de6w7s3dDQZCpqMROfBI0kdJQyVB1STSHyGFS41aADc3P1J/2PuvdAtHu/NZjOmUzPP4mWJ4YZdcNOwAEwMttIIHps3NibWuffuvdIjen94euNy0PZfUmUraLctKk0FdR07sKSrSSMSzRtTjUrCzK5jKgOQfqQAPde6MRj+5+tfmP1/ltob3FFQb+ipaxHoJI0WsoKiBft6TI4ykl0vLSSCwkiDakt+2AB7917qkDuPpXdXTu7a/bOVileijkkq8ZlooJzQ11H9I2gfgsq8gjUGBBBva5917oKIsZNPUwyGaN4ZVLFptNzMvBiQqo+o5/qCQCeD7917p+qnp446WVqTUqM0U9hYqVJUtc8m3HIJJH1/p7917rHLBTfZT19FE7yRjSJedaBvUBbm5HI5B/w9+691noZ5M1S08ZilialBR5mZ4xMq2bSum1+R/vf49+690OmAaejwqSVJkjE6yRhDJpmcAWfhOTHa17ixN7C/v3XurduidrvsDoWAVkclKucoMhnUaanR6iaXMKcVSKGa7lxCJZFW/AUG1+ffuvdFY7y3dt7ZOBFfQTSDKVK+JKZQ0M0BkGgRGO9gT+q/8AU/W1re691VfnM6mZqall+6kq6itaSR5JQ6As+pVJbni9v9cG/Hv3Xupm3P41C8y0sLvKVeQzRKJGhH0UmNeTzaxAPH9Lc+690rNvYDP5OuiNXK0EbSmRJKpvS88SB5GKyD6MABa/+Nrn37r3QqUtJl4chHVxR08tAsCxVUkUmlkVVIZUCEenjkC1vpx+fde6CTccEmQrJ9Es9TUS6xGkv6khEn7Ygb6gBbAkfT/W59+690yxZ2vpRDBFMWejVlmjp5NCKwJCa1YC5+l2HJN7k/n3XuuWSzcAXA5EIRXw5OOSNZD4k80bEBg1wV+nNuCeTe3v3XurFuvt6TZVMRTVEskkiy0clc1QC9o5EUySJKbrpH0Ab8WPPNvde6O49FTSpRSxQx5V/HEolVFqBHBJYq4je97Lpuf9fki4PuvdFa7a2bmsRl4M9t+ZZYomZWeywvAbX0xJJ6TY8Ejn/H37r3Tl19VV0+PY5byVThZfERLFqLknys1gbtpuLkHn6G/v3Xuhn2juWho9cdVT1c0dMqBJ6mVGcUUhIlECMBdwSUA/oB9bk+/de6MftfNbdV5IpfNWGppAaFKlHWppYiwCoVU8O19S25tY/X37r3QlzUOVxdFVR42rNVS6kqKSkyF0ljVP3isSE8jUSP8AH6m5Pv3XuvU8RyySrl18VbJHHUQJTMZAAbS3vILKfwfze/0Hv3XuhIosjNDQQ05jjrImpfFG4jcNFIGNw7W1A2vY/wCwFhb37r3Qd7nzu2seDLSwvFVRxmnaer1xxTVEmoyRorm1g91v+Tz7917oHd2bgy6YWnqoJqGWrqlCRU1KgE0avHpdw4HC8HURb+nv3XugPebK06IXcSztC0k9MyqVGpwQFAH1AN15Fxa/P1917pRpt56uketqzUNDC+mV3Ahkg80gQRI/1I0gWv8Aj8+/de6WCbcoosTVPCvig8IkhWedAXuSwWJV5Yaubtci4/2PuvdFn7BWqpErRT1LwztSiUaXVwq/ULpHGoixH5sffuvdFHy+5qyko8tAlD56iop5YhPoLTPrFpDUNbgi9lJ5sAeeT7917q4f+T931U7byWW2ZlUK0M0E8kSyy2UyRQeRwI2NrabKP6nkWvc+691sc7c7x2bnMbJJTy4uB1ARIKqWJDK6DRLpVze2pWJuPr9D7917oNdwdkdfy5iJVxsVTW1BkikkjgkmpGMUQcQiUEKCVU25H4vc+/de66qOzts4aoiH200VPT2FWiR06Mqof0LTByXI+mpRwLGxJPv3XulvS9oU+Wx1ZTUWzJ8lia2nQIYXYmqSRtDk6gNOlPrqHI+tr29+690RnuT4A9B9xboTfe8+vcpHkaUw1VBTw1EaUsnhlDQK8EBVV/skD/Wv+D7917ocMLtzD7D2tRbSwWzpdv7Wx9Nogx1JQxvDDBHqDzKkFhdmFyTyb3IPHv3XuiJ/JL+Xl1T8hduVe7KeGmwm56mnnnoamWjMUmQqBTPphmUACzMg9X1HHv3XutVj5PfDvfnQW4Z48ji55cX5n8FRSwyNAFjtqKPa1uf+J/1vde6KC0RhlEdpVQgOXYkyJra4Go8ni3B/xHv3XusUlTMjtFrdQJGBlI0EqPoCF+pt+fwCOTb37r3WOoed4w8si8DTEXCBzHq/Fh9Df/evza/uvdCt1ZuvJYTcWOnqK2QU1xSNGWAieEtqWOyn6Bjf/H8349+691Ylh8dV5SJsrIpSoqoUkx8sKBlYSLZvLr/obn6XH9B7917pf08GTEMEdRVRyCBow8jfR0ABlQu1hb8Ef1/N/fuvdFs7sxCM1VLRx+GlnTXrZGLuQviZIzbT9QTyfpz7917qt3Nn+HZwmnlZRHIPqWJskhdyqk+nm449+691Y58WaKbO5ajrHlkdokDpIVskakaXQlf9URx/T/Y+/de6tlqsBX0uFp6yBKlJyyyKQ2oIrj/gQg+twDbSSb/i3v3Xul7sPGVNXFNPWQSTIvLPUk+JyX0g2YXuQOTzbn37r3SC78pqVMLKlPjoWp3hPm1KumORSys30uVBufpz9ffuvdUP914XEHKV64+ZWnUPIPDdYy1wXRUYfi1h/wAb9+690XamrclhJ4pKaeWKyCSMqxVxKvqC3H+++nPv3XujldQfKzM4GFMTk6pzHJph8rk3Vl4FwT+Px9Pxyfx7r3Rssb3FTZMffztLMJYlblzZmtYuSBc3/P04+nv3Xuhb21vjGVNKs5qzA1REpa84cu4BjUMDe1gP9j/sPfuvdCdgsrUrJGYauIiQyPBJ5LhgpuVe/wBbEm6j6/4+/de6XeR3NrheDJTUs+too4wqxqA4QFTIB+izDj/Af4+/de6AnsOhxdRSCWVKdHkaQzVCrbQqckgD9Vx9D7917qmn5F76Ss3WcJjpZFx9A7qoSQhWPBNzY/6/4/1vfuvdAJSOZox42e0pJYNfhr2awP8Aj7917p/xu1a2vWRC7IkrKwOi3pHHqYfT8/09+69071Owa7wkUwRmaN/IFNtWkkatR/1/9ub/AJA9+690GeRwVVSM6SIUVdSs1yU9I0nST9fz+OTx7917pjoICtUoIKoXKlbam4/II45+v+8e/de6Op1jlqqhoITSxJIGp0RVlQHxaBYlCRf62P5/1uL+/de6M7tbC0+Zl+5zdfLTUtNF9xoVC4lm06gq3P0vbi3+x9+690ZPatFRR0VLU49JPGs0Mk0Ug0PMgOliFJ+lvx7917oXsVlaGOpgqqOVJlFgUkVo1jkuA8cgBsdJH4twD9ffuvdCVLktx5QU9VVvFLTY5FWngfXEkUEgufCRbk3vf/b/AJv7r3T7jpJclVtVfcw0vhURxR+VQ9v1CxP1/Frcf6/N/de6EzFb9grKOfbtRIXmjcRpeXQJTGbBxGTz/vRH9ffuvdJmOtpMfl5amHJfb1CszSRwQqbKo9Jd1IF72+lv6e/de6mY7dWZrUyEAWKqr5JmlpUEYlMaoSUbUCL6vqOTY8G/5917p8rty5bIYT+FZbUkkqQq6BV9EbCxdZFNyR9SF4/qD9ffuvdB8aiugVMZUmraghcyKxQrHKkYIDyKxP8AsALX59+690z5CpjSlR6BmeSSRXdEjQvJGTzrZR9B/QAH/evfuvdKHFZI4erh8sISCvgMbqGLuuuPmTSmk2/x/wCKXHuvdQspiIJp4ZMdVLpabTLG4eOUSFhcgNfgki5N+B7917owfS+1c1nc/TY+nnjMsZ+2TzT3gRpAQGkiIAYD6i5J/wBhx7917o5lD033hiJoo8ZX4aS03lp6uqkeBacNa4PJBuOOCPzz9PfuvdCQ/XXajS+fL9lPBV0yL5KGkeslpZIALlUaMWuoNh+Txxe/v3Xukl250tkOzevsttajfMZXJvRzVVLWTTVK071cERZUUsgI5+lz/sffuvdEv+FfeO4tj9nUPR/bM1HhXpcnVYbF/wAbyklP9yKeQBqZLsoDgMDHq/UL2+nv3XurnN1dc1tXUinxRxbxZBfuYamHL1Dq8LC8YAjNrFfrz9ffuvdBtndnZ7auOmqKqDGrKy3Spdg0RKDgO8rGxIP1J5/r/X3XutJL+axk8hkflTnocjDRQPAkSxrQyokMkX1LAKzgk24IP+vz9fde62D/AOSxg9XQdJUwbkxFJI0wM0Mwh+6plLEaZNatZGH0Nvx+R7917q+Si2zhKxvuKqXGZ50CO4BV1hMagmVGbhgDazf6/Avx7r3SwXHbHnmhqqmnwa1dNCsaNLEDIFuQiuSpuOeLPf8AH9R7917pzl23svItTCpwOKqmYqYjLTAIbjTqRo/7PHH5HNrDj37r3Txj9n7JoapD/D8TSymO6TRRtOpU3GmSK9uLfW17Wuf6e690uPDhMJQTVLmn8Kqz+QRRxIsZAAXm/wDvJ/of8D7r3Ret0b92jn6yp27DmcHSVd/8lqKWvjlqolYeuH7eJW08iw+hJv8A09+691iwnXctRU0dZ/EqYQUkbPTFqZ5p5ZH+jKGAFjYA/g3+n49+690t6XbNZTVU1VPJTTVwTQgFAiqyem2uzE/j6Aj6/T37r3Sqo8NjECCbHY4rLaSugFFTRwtI31kaRrm/IFiDx+T+Pde6SPYm3evchjYaP+EY6hWFtcclPQyyokpbVEJacggxk/gAAnn6gEe690mtujD7ailx+ZSgWJVNTT1kFD4YZobFlC0yoEQi1ubf1Jve/uvdArvrtTbdZkZMJR+CfIU0wkjo/t4g326vcVKgRlABwbFtXBvzYH3XulBtbd+7cpHQw7ebHySUUqRVZnYQxeKU2XxQoRYC1hqJP19+690OlBvOgkpainzdNJDkqJDG7qQ8cpNwwgkZiF+gtc3/AKjke/de6krlsDuvFmNauGi8F0/ekjaYIg/f0ePlzZhwD/Q+/de6CqCr2lipq+kq8zR5GKlmM00ZRo1oweVZoasm5YWBsCf8Txb3Xunwbp6h3dj5JRS4qqjpg0H270SRytMlh5Cw/WrEAFhYCxuPyfde6Cegzu26Xc8lJhsZiKZhPrSLH5CGSVEYkM8z+ksABdVCj6kXJFz7r3Q94Hd0n3EsiNBOfG4V5KZ4JWsdJjkBPqZfqQDcCxP1t7917pObs7Pmwojenq4hLPohkWVXqMfRy3cxCWUmIAFiLksf6C3v3XuqHP5mfedZufGptp8dSRU9M06VdTRCIU9d4hpWQspY8WBTm973JBt7917rXHzaPUVJqqaS0ZlkZkfTqlW36b3FiDci4PH+Pv3Xum+inEMDK9S6yzObkhgqFf1RB+eLW5+h4+n19+690Mu1MmkqQx1ELuYURIqkqNWiRvUA39Ta17WtYH8+/de6MDiKBhRK0UgjiIdoadjqdhKwJYn6lSPoDcXubfUe/de6EXb+LSanAal80VOpMklig9dipZhYeluQEAA/P1Pv3XulBKtVGtPjkkQh3bx6dL1FYUAJjLS6iCq20/1P9eb+6900bghano2E9WyRNABJ9wA0rzK2qTULekWKqQBxa/v3XuifdnVyiaRqYXNOipr8f+cDkn1FbfS/HH9P8ffuvdAVSdhR7FroqmOhFTO7POqSTtGrsquskv7QHABPBP1A/ob+690t90do47f+EpmbBY+CKigKfdKEknHjgVljE1r2LMTYflrjm/v3Xugx25Fs7JJJFXFYEmeNFlMJ0xFm49Q/LEkf73b37r3Rm9k43qPF0cFHlM5T08YlfywOw1MUUMC3HIIsfoOf8b+/de6eN95nYEdJDRbPyEEqxROUkhZYiNfqVTI3Btb/AHn37r3RBO4a96yVo4pIatIow0piVVkBLFbu/JIFv1Kbf737917opzoqOQiiRAXQu/IUA8hQf6X4sP8Aivv3Xuh96RpGmriY5GDxaJAilhdlZQBZf6X/ANv7917rYt+BrZ8ZvC033bLH/nIk1SMZTBLpdShBX03DX45sPoffuvdbIOAbKVtDT0T1GuPwxJKp1okgVQVLIH5Fxqb/ABJ/FgPde6UFXhEipWibxPqbWysvqkLEkjjixHAP145P19+690Wbt/YeCq9uZVq2KBI3pqv9tR5GKJHr1LGfzcsLcHj37r3Wjd87MDj8P3HnIqCB46Q19QYy0JpwSH1KClv95H4sPfuvdEojpDNqL3DerQVAVQNdhq1f4XP+8e/de6kJTGMaZGJa5AABuLKCBpP+v7917rk9IkgiMgPkZQF0kjQhJ9RRuSOD9L8+/de6UO3aiPE1Tipo4aqPxuFaRRcXjZYpAlv7DlWAItcf0uPfuvdKCjzEdNUTSRqkYldptISyDX9fTa3NrH37r3U6h7h3xs3IKcDl6yjplUyRxLM5SMsxLx2JJItyAf6/4e/de6z5f5Eb23E+vL5Wqn0LpA1nRcnksv8Aj9Of9hzz7917p+212lTENJVqrtKbyeQWVX0i2lTc3/2H19+690JybvxOUgj+3rUvILy04JYrqFr6vpb/AHr37r3WExmmpZZpKbUCj+Bw5kSQPdl0i9hYfQWtcn8X9+690iMtBULEtTGk8jekqQLqx/tcG/IBHNvfuvdJPSTDOa2n1VTkiGRpDG0SfjTHexvxe4/1vfuvdJ92qIVliUu0UpBMZl1IrKCvH+3/AMD7917rNiayChapFZQwZKlqInhmjkABTWb60lI9LKber6/09+6911jcdBHUl6eaRItd1Vh61U/RXINuPyR/tvfuvdGX6vyb0Wex7I2s05W0skru5LCzeMfS/PFvfuvdXd/Hm2Zgpopq6CKmSnSWTz2DSM4uYyGub8n6e/de6F/fLwYPJx6qYTAqGRR6rrYlAqWHB5+nv3XuudLDjJoqeu88PlaBSaW2iSJpOdCkfW39ffuvdDPtSpgq2x6yTMvjkRAy65PWl9KOi/1H0P8AX63+nv3Xuh3xOfjTJVFO1NJJSwiOIliHR2IBI4Fhb8g8/wCsffuvdNHb3XmOy2LgzNNQQpdC5kCXsWADkBbG/wBbfS/v3XuiU7n67qcVgZc5haWWIKjtUs7lgWR7iRY1Oq9xyPpz7917p82F2tuWgoIsfkHM8C6Ylbx6SiD/ADYUfk3+t7f8R7917o2Wx+yocnD9lOpRlRkbhQ2pQQy8/wBb/Tn/AF/fuvdBf23DU5KYvT07sUKtCyksrajfSYxcE8n37r3TZ1UMniK6Ays4mdlLiR9KQ3YFGRPzb82H+Pv3XurDafITVdDRR00yGo+3jaRHHLScBtNrgj/bf4j37r3WJMzmqSsMEuPjYSIqtK36QqLyW+vqseALc/j37r3QLdmSVheorKGmWlMaufLdU0OVIdrHk35I/wBgfz7917otuA7MqKTOQCqdiY5xC1VysQJOjkX+lzYn/iffuvdHv27WYvd+HikDxmqXxpJJGltaiMq5sDwCLA/1vf8AHPuvdQ5Ni0Tyyz1DCZIyoZGN1dEPCSE3vbgAgD/effuvdL3b21qfFiGrgotUGoCOMI2nQ45N/wDDj6/QfT37r3TtmqeOGnnZ42ijlJVTAoLIXBKgrcfgfUnj/be/de6LXvnIY+kxWQpgZqqpqYjGY2kjUQLclDpcHUWN7fW39Pp7917oqq0P8RyX8M8EVNG4Bll8kZZdR5LP/qjYggf4829+690sqfaNTikkhpqZppTIkkEsiSMjgG4Ucjg2Fz+L/S3Hv3XuhS2mKk3rK7HSRrHMIWhXyRaZCQsJX0tdL3JvYEfQG1vfuvdLTcG2IK+HIRtTLN9xi5UugLI0siD9wRKR6rED/effuvdaynyF2dSdadq7jxfhnpqx8rVZTxtAsYRZiSIQTwV5vb8kjgAc+691I2RutKqkpVqZImkeoRmppZkVfHELqJgAfXcG1xY3P9PfuvdPOexVVlPuauFgkLpoiiXVIUd2Z2sqgcfQX/wP+Hv3Xug7XaNPR1sGaolrKGqrLUkrUrOIDOx0yJK1hYN+R/tvpc+690afY9DR4UidkhtJSRyCRAyP55NSlIgRfn8/i1vx7917pTZHG/5HUHHLHFJV3cyKX1gD1Mmi3F72JuL2/wBj7917ouPYGwKd6SLJtSrDW1cw1RJH+1JIwAX6GwACsSQB+L+/de6KJu3acEAlaojZkiq5GCxJ63jYj1j8DkEDmxH0sffuvdF/rKGOnqsjFTO0QSKSZInRHlca1RUCg8XBN/r9LW+p9+690kKuKrgWOWl9MnjcBG/sEmx1Cx5IHAv/AF+nv3XukrLFXwyGVZ6plkZS7xEwssgY3UBONJB+v1PIsOb+690YLp7fGbxm5cPRlpaqBXRvtZXcU6jUGEhRT+qx5Nzfi1vfuvdbInxYyVPWxYV6bw0bVZhllpxO07TTAhmjfy/pBB+ovbkEHj37r3VmnZfcNZ1jjsbB48DkqJKWAyUszUplhDRFppZ45hdQLqq2vexPH0PuvdFop/lvt0tLQ1uEwYlqJJDJXBCvhElnjjSojW8dwSNQBtxYAX9+690I22+3dr5F3rZNuGaCSlFLG8WWkmjrKeRv7ELG6Ne5LAcgD62sPde6CvdWbrdx7jeLrGg3NiMpSqSsVUk1Ri0aBj9xVM8y20oovf6/0NiT7917pty25O+6HIR0MOQpjPUocetYlH4Er5GQtC0EtQvpc82I4/xIHv3Xuu9rwdk7bp8g24MjuGryMzCZ1myKzRzmR7imURsdJW540mwt9ffuvdNcW9sxHkFweYo62BshPNoqcm6yxBXksYlEg1i4Oo2H0AP49+6911lc51ph6uTEtHFk8hHGsNVU4J2j+2aa7T/eO5srLcX9Bubi4tce690xRUu3IqWaDADJ02Oq5DHO02RrI6h5ZQWlMf250gEXJNuSP8b+/de6z0XVO3c7B5V3bFTUD0/ilpcmv3eVqGjb9xaatq7eAXvcgggWFza3v3XuhB2X0z1JSJU7gXHz5WVZWp7PWZCtgE6odYKSgkmwNjqCk/Qix9+69064bEdeySZNMLsasWeGZpkkmp4qWKR4jfSkkiljc34UkWP1/Hv3Xulv/Ga+TAz43EbSqabLX8UFLS0rz0FPG4sTPKwC3P1LG35HPPv3XugO/gfaFvF/CaTT/EP4f/m6e2rV97q+n6NX/IN/8ffuvdf/0tXZOqM9mMslJBTmrqaWWSUjmnbQHZ1RXFgy2tbTfn6D37r3Tfj8VPtbcNRLDHK8LTBauCWRzJTVavodHB/sXvb/AA/J+nv3Xuh4xfYeSgglNDDGjqhVNB0RoVUlY7D8H62/r/t/fuvdJXO9mbso8eqPK0Ukgkm0afG6Ow1EPrtYc8H8+/de6J7uzeNdn1+yaRwDVSzVIdQ0bSs/JQj82/r9fp/r+690MVBTYxeu6d5qKkWWClq2ZpfCk1RM0QSkjGsa1W5vrX68Xv8AT37r3QFV8NWsUNPWFJkZG9Edi41X0kyfSw/H5tyffuvdcMPEsM/2qKWTSZTIbB1QNYi4/wAOPqfzwfx7r3S4jljh8cQEUUI0mUkW1gWJa6fX8/g/nn8e/de6UWYylOKWjpqSemqUMTERw2UwXFmRW/tXtzcfX/b+/de6YZqoVlDA1RAI3iqFEcqxLHIQBYXsL8f71z7917qBXPLKIT4QQpOp0srPYkWPPIH+9f159+690545KCZZKaeGZp/H5UaAkiJQLyLILcA3sb/X/effuvdRa+n8lDKUmDilYsA8fLKR6foeCAeP9hb/AB917pJ0+Wq6DKQNTRx+N0ImjkTTHICvpMqqP6j/AHrn37r3R0+msSIMDFlq6OMvXys+mIhDGliNIT/G34v7917obEmyL04ijklWm8zJA4TXN4hdjo0/T6kAci4/x4917oinZGIOQ3tWLKZVeetipEbSVaTyOEEjoxt+eQOB/vfuvdbdfwd6xrOsOhOpclj5GSeOCkydSIbo0oncFi4j4Nxfj+n+Hv3XutgvbFVQ5Wmwm8Zqd3rKWgiTyEXYxSIC1gfoCf63JP8Aj7917oXqKuiyV5YixVouC5H0bn6D6e/de6dKWE6WZtJIJP6lUgf6x/1/6e/de69Pp9QYqWYWsCbabg/j68j37r3SRy8CVv8AkrxhEVdSups4YgH+n1+v49+691KwdEKOOSIFnLgkM9tYJNtDMP6c/T/iPfuvdPsKMoeSykW/SbkWU8fX/W9+691x84kkIuQbFSQLXA4I9P8Avvz9be/de6j1Fd4ilOhJLlnYgekAi2k3/At7917pvjqQsr2VFlZWdOPQ5vbU2mwvx7917ruTJLFT6pP2w1wUHCOQDYgfXi3/ABPv3Xuk1S5mpp5ZXWojqIqqRliR3sYkvYoCQL8g/wCt7917pvrM9SY93ra1xHTROzzOzBIUQL+tiTYWIvybW9+690Tv5K/zCPjJ1Ht+tx27OwMPHP4mLY3G1tPVZCaRFN4jBCzcE3AJt+Pfuvda1HyS/nM57OVVdt7oXbke38WjTQxZ3KMPvqi/pWWFVPpLclbAf1/1/de6rA3F8guwewHrsh2Dn8xn5ckC5etrJHjpJV5EiQatItfg24H1+vv3Xuiobq7Z/hXnfGGJXLSq3CoXIYDyEKLA3/P1/PN/fuvdFpzHY+4MnklMuUrqekeoWUQw1s4pvKAyq5p1YKHNiL2+n+xt7r3RhsFjNwnEUmTyn3Piqyq6pUDa4nUeoSN/UW/4p+ffuvdFe7F2/TYfN1C0pQ09S0ksQLG8YL+okEn83/rz7917q07+UJ2jW7R7K3ttdanVR53bpkNFLMViknhPM8cHOpowSQADf6cDn37r3ViO8+2azq3s2b+IUFFVCqzPk+/mpkjZKCtezspNyVAYG9jz/r8e690OvT3aeU6z7kxee20Y5MJu6ei/jFTEZTRJTV8wgqJqiF9SoY1dXRwBYkg3H0917oV/lLBT0e58luSpyhqLKJ6ZXGgxFz5NSrJ+Ta4/2FuPr7r3REsdlqXetBm4YozNWsW8NfVSKUeYAsEhQ8D08X+t+Px7917oD5tuz5LOw0dbSSNHHFI+lQVNKsDaah5FhuCrDkXAve39PfuvdCPg8RhMTmY4hj5RhIokjlMvjaSaadbeWKmm1WsLt9LW/wBgPfuvdI7t/MbWxtPTY7B0seSmijMlYtJFJSwmL6MZnPoDL/qlsPqLce/de6QYyeLptp4PNUlGqyGr+3rIjNcCF2J1iH62Xjm5v9fzb37r3Spyz5GbbUFQsirXVCk01CsTqVpZFHjnecn9S3+l/fuvdBHXyY2jpXOdqqzKZGp8cMLlWYIwQK8R+hQKOAbkm/19+6911VbLxw2quZyOWixNPVNUVP2AyaF5Yab0wtBGfVra4JB/P4Pv3XunrpvLZKuyNPh3aKWGjYNTRVMsUvBl1xVU8ji4stiQCLn6/T37r3VgxyGNnqY8ZBU0j1zxwSVckcZdUhEahgGPp5P+B/1/fuvdN1PQ1FRkqiSqpkrsVQKSjtFJqDa9PpmBK2uRwQRb8e/de6Qm9sXQ01HWxyRMklKKiWJFiZbSzjXYuSOdJ+th9Ba3v3XuixNXUpgjppdwSLTmZPsXqZCaiKfWVenUj8aePyLW+v19+690t6HBUuSqKWgbxtHKojhqai8kPCgm3Pp4+pNzf/H37r3QpYbIHZsFFjqWiSMtWKlTVxypIs0qyaYhGrk2sB/rXv8A7D3XultvvrmmyONbKSQJU/eRpNOrBpX01HqUA/QAElrgkA8cD37r3QDbPwmB21uaoeVHgmlKR1CROHIijawkljBJ+t7i/wBCL8Ee/de6Ors3IwGtp8nQR0FNFiKDTNULAZHlpXdhEkNMb3fm5IHI+vHv3Xujn7P3XQLgIIfunrqitqUdRPGxjQTgxONI/Tx6SCPzz+Le691r8fzZPjnDt/dFP2PgMfLTxV0ayViQnyQRF2MhMZBbi3NjzfgEe/de6ri+PHZZ2dlhTTRrI1SYo4KmSQo0Hqu0jBTY/X6Ncf0v7917q9npnseTL4KPG00y1RlV2qY5PGBpeL0GJlGsBb6jY/kg8ce/de6zdiY0T4uqxtVDRVMktqioqqgQ+V4lB1orEXay8hSTf+n59+690TWuwdfs7Dbgr8LFHRuy6Y/O4MgSoP7OhG/TcWKgHj6gDgD3XuhTxO8nouqpqDIVCUeTqodX3SCV6ubXGVhTUHNlZxYBh9efpYe/de6Azp3aFZtbJZbddRWSNUZqodBZYpXjYyFyKhQDZb34HF/xbge690cjGfxA+GCpNaTkIPMZpdHg0kldalhdQQOP+J9+690Mm1qbCYukpZsgqVVOlYkscYc3Mkbr+yx/Vpb+hNuSf8ffuvdCDuzclTk8FUU1JFFS4opHUBKYRGZQxt4tdtR44sDaw9+690HOI3njMHLTfaisTMG60HlZXpzGSA7TwsGX63tqU8fQ/T37r3QuYyh29V0EdTXZSNslXvUSTGGQvRwSvqaWKUAiwYNexNgTwBxb3XusOcwu1P4PSSY2alNdQq7VEoUwyTIRZBGJCdSjgcc/X8e/de6SMNDjcYhyBjSqGiFI6iCaVW+6lTU0bGViwYar6hx+PwB7917riMhTY19VVSoprIZpoVaEeWo0sVe72OpiBbng2BH49+691XP8p+qzLlMT2PsKkqcVX4jI0WRrJIY0keKSGUTvUaowH0rpuyswW3F+SD7r3V1PRubxnfHR21OxZvFDU4PEy7a3Tj3nkgqxuamJlirHFQTHGtQrGcByLoRpFiL+690WLO0LUW5quLDVKS01PkZFiYI0sNW6PchHFiz835FrcDi3v3XukR3HRtQxYyOOpxs1bloUnyMjVIDwRI1/thoawsB6wBb82v7917r3Vm2aOomOfyEcVNi4Jo45KgOVqapVUkR48oQSlx6muDb6n6e/de6idwbzx0awUOwqN6/JVmukSOMQJ9u5sstbVyOD+2ouF8l7kAm4IJ917oHaejqkpDSVVRT1mRqInFZl8hVDVTmVyJKeCOxCuDZQygH6WIHv3XusmEgoMbWNicZGlTFTwzmr8U37jVD2Anq1kJ1EEkqebjm9wT7917qVk4YcXDVNUnUs0RaWcSq5KqNKQBWJIHqt/UC9vr7917oq2/usv4lUwbz2hlpNubopX88E2OmeCWqMTXgEvi0kcAA8nj63uR7917pYYPvzDbk2/J193vioI8nUD7KmyGRp4fDOwHiM8NaQTG1gP7SAcnUfp7917oMd1fEHcuXpKncHVlBUbswzwGroYKJIKl0gRtcklPJTu0c3KtyrAkAn+pHuvdEn3Lgc5t6SoxGaoq/G5GKRhLQ1UckMsLatMglWQKwKXuRb6/Xn6e691HxVPOuPSkKzmgqZn80/ChdI0hkjBV/rzpP45AI9+690qaqhXBQwx09QmQkniSoElEfJDDGygaakLYpJ/tI/xPIsPfuvdHV+LnQGa3/uDD7r3xDPT7Nxbr5hUv8AbHIjyBqajozIBw3IdnUgKLkmxB917qxrtDd2EixxoYD9tisDTpHpidJlknhiNPTrCtPoCRU8QKh14Z7uQQ3v3XuqQe9N/wD98NxVT0ksnhjkniVmZSXCPoDMi8BuP8bfT/D37r3Rb4qWRJoiZQWdpWdpAbtcFiCb35P1/wBtwLg+690fPp3Y1Bguu6jcFYJK7O7ihaH70CIU+CxhkkZKrS4u5YxyIeDYkW5+nuvdAhvnPJFJKMI48eMqvKChu8sevxyub888kA3/AB7917pmhzlbkEJx1RI8EVPJJNGr6LSWJYFU+pGokf7D/D37r3WSI0f2TVS5BhV01Ok1p4Ha2pv3YYXjI5IIH0PN/fuvdJJcZjquapqYZp6cVAFnlhaNI31li6souAfr/iefxb37r3UDOY6pgxk1Yzwzw0o1LNcurk8qyIfowva9r2uPp7917o4Hx67FpstS4qkpMXHXz+Snx2Qx9TM95WgUFZpJLmy6AANNr/T639+691cZg8RBW0226+lR6RpYUpp6OOMLKhUFhEzx2uFPCk3uLXP09+690mu0evqjKYXK0VDhq6eaKA1gqJyrQxyazZlkHIuPwDb68c+/de6DTaGx6PamNgbcM0UlVUU0k60dCyuUYuy6Cp5GpdNxxz/r8+691wjqEyLPDUYWVZKaNW8QhWJhTpKIllDIFHH1b+v1PPv3XuhbwORxsbI8DSGbETxy1DlABNE3CtLccqmnSTwP9gPfuvdLpt7UFZlE3FmKiGnDShIkSUyTOqIpQJHfkC1ufxx9CR7917oSaXdtPX46pkoGh1uyQxelI3ZZrHUkjfUgm502sOPoPfuvdLXAVGTwUtQ1XVRVazwRRLM9qkQl1ALPEwsHAPFubW5sLD3XugX7Ow1FVT08z5uOUrWh3pRGzRoOf0qLlSfyTyf9tb3XumKbGUIo6Moss1QsE1IywopaGkmFo5EjYG5H6iD9b/n8e6904bU6tpKmaLIZBpx4pJVp4mYv93SIgeOpmR/pwF4A4tYe/de6Guf4/U1ZRVGRnyTSJLDT1Dw08bxoDUxCal9LgKVjVgJHvYWA5JPv3XugJ3HicHiJmxtLk6jIy05N5gEChk4ZVB/C/W1/p/T8e690VHvCmqsBSBoqIB8rDFUrVaVdzGX8YlQ/6kgAkWsDx7917qvrdW5aulqqmmhRUesmAeRvWXWNVBLccarE2+gH0+nv3XujhfBbftbj+5dsifxwUy5KlV4YgI5K+OZVhMC/6oi5YgXBH19+691ttYjYe3K9qbK1eBpoKKSh8gkUQBEMg1Bo1H0Z/wBR+ljfj8D3XunHG7X29Rib7XG0YRZmNIKuQGOWd9PqnUnSDYC1j9OPfuvdLKkxW3K6cxVWMxM1VTUMrNDTurEyv6ZgAg/UQLX+oA/px7917p1rKqNKChhxyU9ItDCYo4BGVdKdV9UX0sSDdbm/Fh+PfuvddGtilx8P3sxp2YaQ/ldSY5HIRFufVpv/AI2+huPfuvdQcU2KhFVQZWp/iDl2MZhqQ5MJYyKjek2sCOBx/Wxv7917pWZLbeCye3I6KGTIingD+I06U6zxIysup244XURZfrYX5uT7r3RZez/iD112rjI8VubHy5mGohKo0tNEHRqlADJLO4utgf6249+691r8/Nb+TPmNtY/K7t6iaPIUlNLJIcOqgTKkY1MYhEPUBZr/AO3/AD7917rXh3bsfObCzNfQ7gxc8NVBLNSvBVxPGpkgYxvKoA+gI+g4I+v59+690jwrTCKZ6byqpf8AZsVDAXPp/wABaw/w/wBj7917rFSSQpOvMlO4kEkFnIsbhmCm97L9D/xT37r3VovTuTjyG1MQXqWyNRFF4pZUJP2zXLRq5Nhax+ljz7917pf7gqH+3aOGqFoP35V1BY0DRhpCSOfUbgAXA/Hv3Xukbv6en3Bs6igoJHMVMsk1fTpS3ne8KopefltC/wBLc8E8+/de6rS3/t7xZSd6OnWxd1VuSxiX1Am/5H1P9T7917qyD4DYapqBVVMxEkF4KdojqPjIAZgz/j/Yc/4Dn37r3VzVqCTHQQqJWCOIiAilgyx/tiO/BBNv9h/rc+690qcDTUcFAjJqc1BaKT0n9h/IWKFT+bj/AHn6+/de6Arunb0NbBSy1P3b0bztS1MNM370kIJ1LD+LkEWY3+h+vv3XuqWu5euBR5fLVFNBI6RzTLDe+tUMn7ccrW5YCwP0BN/9h7r3RHdz0FTBO0MiotnLWAYOv5Cm34/wt7917pKUcXgqgJn0AyGRWU2uSPx9bf0+n+t+L+690KWG7I3BhVkpRVeWlCeKJZDfhh6rBv68c+/de6EnbvbNXBKlTNLKREY7DykKLABDa4/oL/8AFDb37r3Ro9pd4LFFHNW5CSWUsvhVJQiRaza/jH5AA5v/AK/N7+690MmI7Hx+5p5pajINEY1RnTWo1uXJDLb9Rb6/4fS3v3Xukn3Bvyk2ztavr6jImQT00sNHDLMpAkdSUaEE/X6BgQfqRf37r3VPuVqHz2TrMpVuWmqJ5ZRchz6340qPwRYgD6D/ABHv3XulhhcOiopKa0KoXlk/bUFwGUKQQP6D8f0+o9+690NmBoMdFjZ6xshT0yhfD430li4OpgoY3+h/Fhfn6e/de6U0tTg4aQNQRU8k0tO7NNIdarYcn0ng/nkWP09+690Ae8MXEAWWo9UwaRQxVlIcawAF/Fjx/Qce/de6B5Y3jr0jDr6JCwBVRcq1rkjix/3n37r3R1euqeGmxMdbVNAxMAAAOpEW/LBbg3P9fwfwR7917obdu1S1VSIaeSVbwky3YlBTq17JxySOOPp/j9PfuvdDrgKmqihljjkJERBikllKKIgNXBFh+L/T/C3v3XunzEZWpgqEloZhJGzMbvZohURnVLrUi1m/1/yP6+/de6H3DblrcnSwfeTzLGqsohst208aQOAAD9Ln6WB59+691NaKWXKU01FkDWUyg645EKGA6QACUZS34+n+w9+690+PTvRV8VeqyI+pWWYlv3SbH03Itb6c/wBPz9T7r3SqqKSkmWOvWxlkUeankZo1ckaSQynkkn/b/Ti/v3XuneDJy4ARtjZYYpHjSMSGNDJGkq2ZWlVSNIvY8XH+uT7917rll4M1lqaCahZaqeNwUngV7r+HTQtjcn6EgD68n37r3XsnW5WpxsmLr6SSlrJtAvISJjpTTrj0/T6cDnj37r3WLbuFhwVHTySSrkZiXmmMup2RWu3jWQ2Xg/UaffuvdY5Pus1Xis+0aFY7xpZSAxBCIkOkiwFxYc3/AMTb37r3SmgweUpnZirxoFRxHMqtKHb1CRvKQefr/rXPP4917o1XxtlxmI3akeYr6VpK2NB46x1TQ+rUzrpIsQOFuxt7917qyDcHc229sVMGGpfLXUzU6SN4nhMaubKqrLMP96PHBJ/Hv3XulPtjtXHSQySSZDGU4aN3ljq44pBEhUmMTsFPqF/xx9Lg3ufde6RU/wAknpKv7SCtxmRjnrvt5I6T7WGSKG5RGV5guof0C/XkcWufde619P5xmA3TgNwY/t3ZTPiKlpKSsyn2LwvOjRWkpq6Q0oV4T9AHVibE3vyffuvdG7/lq/zNIez+ucVtDfMVfkt17co4Mc8VO7z1dVHCoj8vle5J/r6eOPzf37r3Vre4d55HPY6ebBbN3Fn6Cpx8tXWU0Mf3Ip1MV445hUDhh9Gtb37r3WjD/Moq8hWfKXdj1WMqsLKtWqR0mQp0gkpk1m8IiU/ixF/fuvdbPH8krZcOR6FFbOsMEtYENPVLGD+yBYrNruCPrfgn+n1N/de6vgj2PRU8dHLFnaSjBjaCoEM8EHlYcFUiK34+vLf15/Pv3XupVbs6Sriio8ZnqcQSAtLMTRTOz3AEYVVBUCwvcn8n+vv3Xus2Wo5tvUcRrMzUVIiiKItBQRyaTYK2toha9v6WP+Fh7917oN6Pd1F98mPps8IGkimd4quFYJ4Yr2LpNIx/P0BAIH4/Hv3Xukhumh3FU01Zh4d41HhrVl8EqgyRyRyx3XQA4uAeLqB+R9fr7r3RStk9Q5jb/ZUj0eamyH8Sd2aslh8DpMo1OIVnZgwueAD/AKxt7917o5+OzdVtOSKasy0mTCyLHU/dVTQJSiMhWZYy+my3J0gG3PP0t7r3QlVW8aSlxz5qgKZIPCZFXH1asXsur7jS7c2PDf14tb37r3Ra8x3tu2mpTWzUf8KhyFe9HR1EgkrDFEDY1VbHThjCgH9Tf/EX9+691yqt8rmMWK+fsbHUs8NMWjDfxCnhqZdV3Iep5Gki4BFvzz7917pJZTtHsCgxzS0u8dm5OggpbxvU1UVdUVBDAGNojLGy8E8LG5P9AASfde6K9uLsPO0tZPkpdx7VGSld3lxuDjNRkEgMl/K8emVRIwBDJrYC39Pp7r3TZjuy921+Ypht/dslHI6ESCTEfvzOR+ytU9EsZXS30Uabg8G9z7917oVKuv7hq44qjG5bJZepqnRa0CurcTSRxm480dHUrUsCVPIZ+efwQB7r3U/JT9s1eHhxlWmZihDrElZDXY+NmYn1n7mmOscWNzY/1HPv3Xug7y+M7FoHgrKlchWxUEjz+WWv++qgxAVC7mM61JuCspP09NiTf3Xun7alV2NJkGoqJa+nkmieYuaMUtNFDLdnnDPACPpYCw/PBBHv3Xum2p27vjsTPV0mHrImrduLGPLhq6rxtT5YyRKs1PSwxq6gHUSJAxJNrWF/de6VmLxvZ2DaWNMplpIqVVvU1Wbzckr1JKgCJJaaZguo206z9Obg3PuvdAr2/vPuShx1Y1JXPW5iJ1j+3jkq6pKZYpdaTSUs9EsUjfTjTcj83AI917qkT5N5js7IZKvn3zkTW1DBpHjpKGahijVlIVWoZCCn9XIPN72sQB7r3VeOSWOsmkLLPaNwskMLaFMaetib3088Acn6gki3v3XuusTWwJXJCpY0xB+3QGKUoiqRaQy/48Gw+n59+690PG06qleOOlhpkeeqtPMq2TwOlld0JJFuP0gk3uT9bH3XujHYLDvJTRVSVjaklhpaWJwpd/KAbORxYEkAAD/G9/fuvdCfTXx8cFHO81PI5kZr6HiDiwV2dQLglbBfrweffuvdNM1euMqYcg3jlrtbS2V/XAYzeGQIT6TcH63uPrxa3uvdJHe+5BkYXqQTHMSHdJGQCodxaaZOOPp+OP6/4+690Sjee4CKqpEj+aWaUxB0dQqKvKkargr9Tci97/0A9+690VjPyzZTcdNSyyNNJ5DFGsb8ASH9J0G2oXNzb6Wt/X37r3RlsNt8Um2HoGp6eWVYvSFUBSwRSRIfrpIP9Rcj/W9+690L3W3UGNrsc0+QggNNUyxtRgqRJE7gGRXH5N+f6AWI59+691P3F0Ztypkrpkijp/4RG0jyrI7RyRykosYB5LAgn6/kXv7917osXYe1oNuUImieojtIVjnidlIp1BYLoPBN7/j6W+nv3XuimZLctZEs8DoZY6jyRyTuAJfGjsYl1uD/AFJ4/wBh7917oMaiZnnll0aAFOmMLZQWY2sP8f6+/de6HLozNNjtxwMVUq/iV0fhCrvZxb+thz/xvn3Xutk34KZulp87iahmheIya1RiVAD6XMYX/X/oQSOPqBb3XutlfY1F/GaGmroEhUsuptIU8aQ9wLDi1gPrwOeeffuvdCNLtvXIC11hZDd1A1XIte4B/IA+g/4n37r3QL9hbTplwdaGX7ieAT6bhdI8qWuxI5Fh9L2vfjn37r3Wkn/NS2TBt/syvyWqN5quqnIjRVDID9Y9AHH+w9+691UlTK7htZKtHrIKqS2nVwth/sCOT/re/de6eIIJPJFLOg0aSyKWAJIP0AFj9bf7z7917qW0TxypURKEEfjKmWIGMamNwUI/p/t7n6e/de6eKajnylQ8jBNQGvXDGiySi4TTGllub/QX/JJ9+691AyWOEM1TCjmaOKQKkyj66eCpA/P9be/de6YTS0tUHNW0qTRKyw2taRlt+q1/9t7917pP1OM5HjKxyOFsEUabmzeokH8fX62Hv3XuoMtBURAA/QOCdJtZSLk2Atfn+nPv3XunOkrqyih8tPUMt5CGUMxdowQOQT/sf9f37r3S3w3YOXptCSTPUxxsLJKSwUKLcKPzf8fX8/09+690JlL2FR5GnFOI4qdlC3jltqcXHleNT9C1+eD+bD+nuvdZ8lDR1FNadRHUlDKt2BYxudaD0/Qc/wBR/r+/de6SdXimipxMURQTZEU+pzxpYgn+v9PfuvdYkpqeCkZRHqlmN5Lq2hQPTq/Nz/vXv3XupGNxcE0rMkoWRVB0gag/H6R/Q/Tj/W49+690NnXEcMOXpIyobxSob/QK+pbB788k8e/de6t96hy8cNNjrotGg8TvUO7gI6tz5I04NrXA/P8Aj+Pde6MDunOQZtDUxzCt8KKsVYBYu6DSyIBxax/Av9bj8n3XuoOFqoLRPVNqUWMjkWEaj1Iuof0F+LX9+690ZbqxqSpycFUJbUcEkcrWHLeoE3uLn+p/3nj37r3RupMxsipyK0lDFHDLVaBMzJoDVGm3mP0AH+P0+vH09+691BzniySjbUuQMcEwfwPHKOH/AEhCW+nv3Xuk7F1jCtK2Jy/+UY6e7TS+Qh1jYfpWwsf9V7917ou+d6fGErqmHHgSUsNQ0yyrJ5S1OzaoVe30Nj+OP9iffuvdPdNiaLAQLXLKIZwvlW4Bd5P0sWRvoP8Aefz7917ptq91tXRVJeZGNKLwNoFpJAPq3H04t/tvfuvdBqN31eOrocpLG5WB3kjhaypI5F0DsPpyL2/J/wBce/de6Ml1L2mWZHytZKplkVgks6NHTc8qCebE2P04At7917ozMO68ZPO9W1VBPFCuoBJOLMQ1zfgk34tf8+/de6AntTftFUR1NPRrAS4ddSMGBAshuzfQi/8Axr37r3RTaXbTy5AZEyn7YynUjSOkbFzrACD8D8n6/j37r3Rz+ksk0U/2ctcD+w0XjVtKllPpCsSBqsLHkW+g9+690PtXRZApNNRZAI2iV2WUmw5uAbcHkcWJ49+690odq5ncSUfjM8cxlSxlZdSQ3JGlQwNrg3/w5sPfuvdKGvkq46aJK1YpTKzFg1iL6b3TVyRY8/0t7917ol/chg/i8cUbTxVS6ADpCxPzYML35N/8fx+Le/de6DXHbPnaWGsM1i0yuUID+UE+oKR9DwLAgD6/09+690L9LDPC9KZnZ4EZoBFHIJCFAVw1v7Okg6vr/re/de6FXAwY6aeICtkd57APpAhSxssdmAuQRa4Ivz/sfde6WeWpBTMs8apBoR1UONSyO6qFfUL/AFIvyODfnn37r3Wuv/NM21lMPurC70DwQT1axQz61QF2jZVWRCV9RI/s/wBLc/j37r3VYWA3vIzpOQsk0xYTI0carIykANGBblbG4HIubg/T37r3Q8YHtUUBWGrSSeDSTrkZRDSqzKGLkX4H+3+v+Pv3XuhnwWewmQIhkMUtNLMlZFTg6odQIPmR1N/pwoIH5H4Hv3XuhKm3djUq6I0ywSx6mCxMihokACi5Xggf2f6fQkfn3XuptJu6klq1pqsNE0sjQgxSLojRgSs09gQNQPAH9D9ePfuvdRtxbcl3Htysagk+6bFJUTvU0kjurRQ/8dGcgKbf7bkD68e690UvI0lNFjYchWQNWLSzrTHHzatckYdtKTMAb2P/ACM+/de6K/u3bdW2arKiPCGhSpL+NI0bQInZXQxsPrptz/S/45v7r3TNjtnUtSNVQiyraQMsTEkT/q0sxAuV/wBt9eAfp7r3SM3RtynpZ4hTRNCqg+SManLAabmzGwsCPfuvdDL0/wBY1eWyFBkKGiYTBkMZaQhQrGzOx+tiBwLf8a917rYG+IvT27cjm8LXlIYMbS0UfnhWZlnjERtJKLi1zYWBF/r+effuvdWNbl6+qa3JSPnsHt+tpxPFTY6okcyyVlEIyvir5yDYi919J5vx/T3Xuk9X9H9bmlkq6TbOM/i1OHqJqVKtEUxxqF8piN9ZN2str3FwffuvdIObrvBQy4yLEUs8EzMxSkSUo7RyD13lAQEqSSB+B+QTf37r3QkxbWzOMpw+Cq4oI4oFimqUqJVrLFNE9PJJMHSzhiCQTf6fjj3Xug0z+y9z5jISzRZvOY+pppg1MyOlVRxXQ6JEklFuNQBAtx/T6e/de6B3fVB37j2GJTcVEkiKwSsyMeMhlio2XSZqedkuSBYnm5uORY3917oJ6XKbt2NW08+58+ua+6rYTJSUsstcmPQ8SzCpJYhZP1OqW44HPv3XulhjM5QVOerK/BzYYUvgByFFXCH/AC1ZSSvhatQFWJv9GJJt/U2917oYM1vlNlbNXI5jbu1aZ46cVQpEghyWTbHcI1SqU7pHfldI1lyASFuD7917oH8P2ji0ooNybtqcJtPD5PSy0Ip/4hlKiKrOmN4qQkCMAWYiQB1BB0m9z7r3QMdqfJfaeGrFwewIdxZyOgkV/ujWHHUf3cwJEjQQ6RJHz9FYj8EA3v7r3UbaPyF3NEcXVS5uemqaYCorMXQ04qaSrXTqCySTBzGbmzcAH8f0HuvdDJgflH23ufPU2M25jPtqN0dqmop6KBpxOwCWuvBWwsPT+Ppzx7r3Q8/xftTw+X73Pa/4Z/GtP8Hiv/EvvvtPtraf0aPVb+nP+Hv3Xuv/06fO2evsvjKHCbkxEtLST0VLDJKlOtnnhhQBWdkFyr83Fjf/AFh7917pj2x1Vtrd+NrstU4qb+MZJ0qSkiMkcZEZeSxHFnYHT/vj7917p1xvR+2aZDDWU1PRVEpWo0vI4v4fUiFr/Qf0/p9PfuvdAZ8g6rajbdeg8cGPyVOpp4EjSBlCQ/t6xUoNYQi508m9+P6e691WhV4yTx1rxENIJXMYBKahcBifz/rHnj839+6912cxm6vH0mNqfJIsBdF0vy0Sm+lr2/rb8fi1rW9+691OkM1RFHGlPJH5NAClVaUqg02L8m3Fx9f+I9+690rMNiaiqaOGloSHjV1mZjeRiAW03UE/8R/j7917oSMNsd58XW1dUIXrKSJn8dz5WQXJSJfoSLi5HPB9+690HAoKigqfuYoQUldwKdm1aSXKmwP+8/n+osffuvdKSnjqKynnj/hfkF1uVhYSKb3Lwtb68WNj/h7917piqKRmgBaNlmSXRTxxyMGRr+szqTYHi3P9f629+691IwdLk5DK1NGyyuGhn1qC/jt6gxY/14F+bf69/fuvdQazG1FItSr6ozr0mEksTpayi39OePwPp7917rltjb9VnNxU+NWmQedlZWVrEgDUqyFv9Uf9a/4/p7917qxLDbX/AIfgcFAfGjwxR01bAskccSsW0s1v+Kj/AHs+/de6X8NJ/B6TMTOKZ6eiopHjkDpKI9CFlUH/AFVjweb+/de6r93BLLU7gXJtURr5MpDUwK4V5VUVIZ9QtwhtwP6/04Hv3Xutzv4LbqxG/eltpRrWUy0+PweKpKiJ1RWWoSIBgo/xtx+fzY+/de6uV6+qYIsVHj7I0BgjjiBKspQDToW314v/AL0ffuvdLTCvNjq56VpYlgkdjCuti5LepVW4vbnj/W/Pv3XulnU1a0tO07ugUhixeX6Wvyf9h+PfuvdBtjt312TysyQQXpaWUI4sDHKCbAhhzz/vv8fde6XsLyStKJ6cxPfkFQePqBqHH0+nv3XupcmuNWdNJ/qrEagNIsOPz7917rDSsZyYiwUykaCC35JOkj37r3TxNg3oIRVyzCxXWsSgsLW+vBvza/1/w9+690wziOZf2yVbSPUBpugJIFjc2P0+l7C1wR7917pIV9bDQq8gZpZBcMNZLemx03IIseP6f697ge690D25e5tl7YoK7J7v3Hh8DSY8XqHrchTweJE9LsFdhc/Qf4+/de6qG+Uf86/47dKpUYzYVV/pA3DHI6tFjCslFTSr6fXOpPF/qAffuvda9HyO/nH/ACj7zlylHtvMf3C2rUq8H8Ow5aKZqdyQFknX1MSL8/7C/v3Xuqss1ltz7wrJ8xnMxlMvI7Geapqqyoml1uSzAvKSSLk2BFh/sLe/de6yU8gjSI1lvHGGcsWdpRZQVtyP8D/vHFz7917rFuTcAXFmSDJjVOSixq5EyRhbAun4+pt/vXv3Xui8ZapkkDtrLsxkU3B06rXZgh/1/r/yL37r3SPqFMIWUKBJqB1flWNr2029+690NmH7vzuL2hBtuQmsEEpNPJO4k+1gsbolhf8Ap9SfwP6A+690DGbzNfuGsnq6t/IzyMy6QFXR/ZCgAcf7fn/Yj37r3Rn/AIR77l6++QOxsz5WWlbLU1DkUCsUmo55dM1PNGpGpSp5AIve3v3Xuthr5d7T25uCuweYpJsbj5stiP3aymp/JQxaYRU0kLohHjbQyAW/rb8e/de6CfYOUpMptfE02Nr6WPcODanlyIlWSVqinopDEzCFSGBK/RibAAcEj37r3Q0fNfdD12yMFuTFVTVzZGhoYJ44A/o10wWoLPFwLG/DfT/WB9+690QH4/1eYyu8KTF11XJJTCU+GniYmLTIeAwU2P4ufr9B/X37r3R2N19UVezquOroqiaObcMbNUTwMhAl0avAzHUQpFr3AN73/Hv3Xug0bZ8SLTV2drJ6athnaokiFSw+7igGmNG/AU/kixt+be/de6at25Xr6lwhgytHRfxauaWZKimQ/wCQwxJ6EMqFRITx+Tf6G/Pv3Xugc2jubbVTVR0OVoZshAtUoV5aWNFlZm/aDRpYcekcc24ta3v3XuhK3XkqOp3FQwPDFj8JDRxmvqEpSY6d4/UsESRgCxAAPBI/xPv3Xugez1XDkJspmYIaUUMkv2kNJT0y02mKMAQTn7hSSx4Jtb8Ag+/de6CvcOQjraAQ19AlVDSROkCQKS9NM6+nyhbL9ebDjn6e/de6S3XdLkBuKGWoyLYiFpFLSeRvNUBm5pbSXBNieBxzx7917qz/AAS4iTCUslFIZJ8fFToFjeQyTgIT46nTZgeLW/p/U+/de6XtBJWVgahocbW0lJWU8T1DRxSGOOUuCbO4sLkfke/de6Su/cDLkaNsSaqogqnDyssrLLNPYadMkg+n4/pYW9+690Sfcu2q/DPOuQhgNNTyz1cFU6JJ45Y+VRDERyR+WB5B/Pv3Xun7ZkkeQgo567cqQVdZKIo8XFGxUKDYRvKvIPFwRa/+vY+/de6NHt/E4/LUr4yRYhVRMPAKqMgmYEqrQMgBuw5TVfm9/fuvdGD2nkKLb+MrsFvPG1Ver0zJjaiQBkgQxBI45QCukq5JH1PA/HHv3Xui/bu6cwlDVQ7kxeRkiqMnK9QpjdZgFdi/gcrYIfyLgn8829+690+dUVW48xuQ4PEwRTRUsMlPkYkeKpqUhcaDPHIykfVvrzb/AA4v7r3VjHWWzqnD4XIYjIS0Ea2adqmYxiSGO2tUiqWNieBewuCSL349+690Xr5hda0fYvT+Ypo8fBV1SUlQqS1MmmbXHFddKerQLWtpP+PF/fuvdaimbxUGzNwZWkrpaiLK0GREMEESq0Tor2Z2ZSCBzwR+Ob/1917qxHoTs6ehp8JWR5GnKwTRRTLofyIhFn80Y4/qOTcEf1+nuvdH03ln9q7qxKTTTz01XC9JWUieYUiVEaoBLTSy6gFDNzY8kWtYH37r3RV+363JUWIElSn3NPlZqKKnpfOnldoGBCJGmlQgAAuB9D+ffuvdBbt7ceY3TXriJ8ZS0+Lxyr5oZJHhZpEk1Mq1Mfqb635YgG9vz7917ozC7gx2Go8ZjsdQY+nqpAz2aTzNLEV0AvHOfVe36hY/7G5PuvdKXCZ8L9zNnK+pPjjEkFOJ5kjihKgqTx6UUm1h9CLfS3v3Xuhz2RJLuCB4sPJSSVs4hahpKl1Bax8kr+WQabEWsTz9P6+/de6m1aZNZ46eNofuUd4pkWs8dMJFf131nkg3AA49+69060uLpqZqepraWMrPI0TTyhGYOSSXQqdYUfQWIFv8PfuvdPuDnqcXFlZDLRtSFhEymmvDGCbhy+ksW/N73+o9+690qMtncJFT08dLU0GTd6QK0c8bK5BUtKsPjswZb3A+n0vckX917oOv4xWxEtFSRT0UzuEhaJSzIw8Zf/KSeAByDax+luCfde6xzbizEkcQGPoqowqfsRI7SskUTWMI5K3BJ+nHH+FvfuvdKPIfw6t2pV0OUofIainnimhp10vG84/fkKtcci34sBe1rn37r3QW/HPsur6l31uHr+fI1kOzd7mlx1W9RTpWRwyxerGZD7VWXRaxpZKhSLApe4X37r3Q07laPFbpmxU9FOkeqWZKyBFDSJMmmOolOnTbSASwsQeARz7917oN81t7HV89shFJHFGSA9U0TSvED+qFY7DSxA/xtb37r3QT1O+cvg63IwQQ+JKZfs8bQRostPFCTpFWI2BCNY+oHg/kW49+691BxdHFjKaryGTqSK6sZ55IncENGbtpQqbWBIIAuBzYC3v3Xugaz1Vlc1VyJgpKualilLGOMKJTJGeZ00LqbSeDqJ45sffuvdLjr7B5PFQyZHNtLJksg0yn7mXWPC0lozUGQF1bi4AI4sOALD3Xusm68nTU0tRSxN55innlqAsksbBRd4ow5K21ekG31HHv3XukTiXkqpop6+GX7dwRFBIzRiysWuFJFrDj6C4A+p9+690HO5KPEb+3FBtinxdG8s1VFHSTvMYHapknEUCo8dyoB4uLEGxPJPv3Xur4dhdcUvwY+I6dgds0GSfK1cEH8EpTSU05NTloP4nQPJ5JYDNoaWIjxKGNhGdQc2917qlrsH5MdU9obgq6fe+1TQSZGR0p6iuwtJk6GmgeYza0kj8tQrvfUwDEi5Go2ufde6DncO3Ogsvjkr8dV7Vx0TVH2kdNS5TKUNQCy6fuJKetvpRrEnTci5A4AA917pQda7a6XxtcKXHtiM3ladk8MFHDW5tai/Pqau0QjT9b6ACfrfm/uvdGSy+8M5jsRWCigGEx9HRMkLmSMPLGjhhTyGEmKJNQLxpGASeL/j37r3RC+zO2svl6eoipchVLS3miSBJSpfWnjfTq/stpuyn83459+690SqaSpq69k8oQzVJBKrwt+Aqrew4/2H59+690IGE2XWVsjqVR6mAoEpwynW8w/b9X1swItb/eL+/de6NzWtNt7r2LZ8VQ1Lm6ulQRQSJphpwW86Ui1bckmQsQoNhc8fW/uvdEyyMM1FXVePyZandZJo659aMY5vIZCiuCbm/+2+nv3XuseKK0KPU0ZnWOWcRXnusLryHDn/Ff9cfQjk+/de6XldjkOKWtWWnpKeSfw+F1tUVDsNTSRgclUF/rbng3sPfuvdImlzdNjjkKetSWtCRFaM05KRIzm4kZBwbj6g/Q3tbke/de6RmRyNfVUtTFBJ4qVXVXgMl1ZET0BhH9SOBf/XvyPfuvdC58WtzwYLeooquqjpRV1IMIcIAakPqBCuOAf6Dgjk35v7r3V+vWW7FzVIhX7mGqpfFEkCOhSo0m0krH+ylvyD/rWt7917oTaur3NW09djaHwqKwSLMQxlaCkWTT5bm4IHJ/xBB/x9+690npOvqGGqiWCseurqiKUJVSqVgYhis0UajiyKovYDkXtxf37r3SBzuCytHLNMI2d4/IZlij8UdTSySaFjU/VnIAYAcC4v8AXj3XugsyuSnxuRaDGmuvk4fHUUU6lzJNGpZEaa19LED0g2F+Re5PuvdSdibeyeYqshl8zVFwIWaloYi0iU9ZItzTRBfqoN7n8G/9Le/de6FfCtloYYTV00v30Esn2SRK606fbgqZHS/q0KBcNfn37r3RlNnLuI4163PzCSlqYjVwISFeoWKMFNFuSDcX54+nAHv3Xugn3imTramScUS42mdmj+8hl1fcSxiys6/UcixAt9PfuvdSNsx5efI0sxmNT9pSQoIKc2SoZJGlKvIPobMAW+thb6Ae/de6GzJZqrqY6N6Ogp6YRx6ZKoFTJTJGgMokWO/B/SP68E3PA917pt3H3Ln5aNNvy1c9HQiAxaAwWlnSZNESngkgk6tJNh/vA917oAWhz9HRTyTLBVPU1TNLXyINRXyFRH/gzDm4NrWvY+/de6Lt31iqlmjMe4Erar7CGVDSyl0oI5LBaYKxICqeDa3II9+691XzkaN5MvPR1yyyLJUpDJVlFa7uFJkjkXixuLc/8a917oW+uoq7Z3Ye2cng0kqJsNNBU6m1Rhiagnyg3/UBYXH4A+vv3XutyTpfdmV3N17tDJ1WPMlHXYTHGqcxNIVZ6ZZJZJdNgAPULX5/IBPv3Xule2WxmTzMtBH4aSOEO5jqAYY6uOGMAGFfy5IsD+BYj37r3Ttgs7Nj0yk1Lt2eJwhCzRRGdZJvH/m1kNuNGmTi173/AKge690HtfuHduUzCxU9HnIKFYC5rxRQtTrPMukho5foFYMOOD9fpz7917rOMZujM0UE9NFlHaFiEeehKIqMOSoV7MPobn6XHv3Xug5yY7Kwv3ORx7UlbNRyetZKBYAiJwR5ieTptqsOTe5vf37r3QlbM35vmpwc9Vm6GgiYz+mSmkeMyQOCioE/wPJ/xtx7917p1btLcuMmek/hNfJSNDHarjDyROiuFbxDkixBBJH1B/Hv3Xuk9u7svNVZio4Kat8VVSu07VGMae0JjI0M9rm7Efi9uPqTb3Xuqrfkp8DOv+/YZsjFSfwbPVs1XNFVU2Hlp4ppXQCMMy/p5sW555JH49+691QR8lfgv2l0VNMkuEq67EwTNEmQoqeWZLBFe+pV+lmFzwByL8e/de6r8rcNVUUj09bSyQ1ULFNTRt5FJazABv8AX/3q3J9+691Y18eY4afrmunETmWhcO08i8Sk/Qqqf6kEg8fUce/de6E+rpaGpo62ovI7oGNrDyI7Qh0V9ZGpbG4X8Hn/AFvde6TiZOklwj4+nKxTSxNG7cCR20+SQE2H5uP8T/sAPde6LXuDa+1qyramyKVkcs1O7NJDKoaCbWPEUBWxVlIUjixv/X37r3Vi3wf2d/Ctp1mSalWOMnUoeYK3qj8l2+ouRbV9effuvdWKYbHDJU4ETlabQCsRUIusPfVqHOoD6kEf63Nh7r3Sywq1FKs1M0YnhZ9ImZB6JR6YiNJ5AFgeBze9+ffuvdI/dOwspn3MtRGWSORURI5SULm+l/GLWHP+8W/B9+690UHs/oyeVXjlx7spY/czMisSF5TSV+vFr/4cfj37r3Va3dXRLYWmrMhFjZIkXUA6oEDNa5a5H0tYnn6+/de6rsqqQwZKaGcMTCHW7R6iZR+oA8XAv/t/z7917rr7WMIxlDSEjyAKGZizfRSD+Of6/Xk39+6910aSpXUQjQhI47qSCpbgDUb/ANOOPx9Pp7917qfFk8hQyI0ckmlSC0aM/wBU5U6Qf9v/AL4j3XuhKwfZtZhhF5pLM8amQs41KPqgQn6Af7f/AAvf37r3SB7K7Ky+8mjpXlc0dOC0UQfUpYAAFrn/AF7Af7Hn6e690EiuYhG5dowNKsimzWC6iFX+v09+690qaLdNUIFjl1GFCpbUpGq1gAv/ABP1B+p9+691Kj3H95IsDSskMzkWV7ALp+oVvyP62/1vfuvdK98tT01FjoI8jredXRkjfS8TI5UiUg3IP1/2P+x9+690H+a3I/m8Gp5olkYIxYEcHTYD/X+h5sP9h7917qHj546+upg0ZRZJFj1sy2tcEjkf4f77n37r3R5evMNTR09K8zRywPCqMZAxjLleBrvb6/4fXj6c+/de6EmPB/w+MZBKwK0VT4lRG4SnZgwdUsLgf1t9Pp/T37r3Qz0eWoKzHxQU5kqKjxhGkUAqxYaGGi6keq9x/sfpY+/de6fqLEZCglpkVmhgbQ8ix6CWMoDF7i9j9OeLD8D8+690IFDmK6GugxZp6iSCdF0sNGtgjfp+gAH9T9Of9f37r3Qp7fxU9dk4JqeGWBKZ4bA6yitGSHWVjwT9bG3Pv3XuhOzUGQrlp4Fpg4LX8mhwjsxACFuLkfUG4/2Pv3XunzH7EzdTi6yqN4mjUiFrqUSw1BXDC54/pY/09+691G2jtGrrPvYqwK7UreQM07qWsbyFEueAw5H0Pv3Xuhq2pgP4Zk4ZKmqhWlYR+OFVR2kAH9sOQBbn8A/4n37r3S8z+NwGVWojp4aQ1uh9NWHh1UrabAyek2/3j37r3QR5LHUFDHDFL41dlEMkiOmnyD1CUoDaxH5tY/T37r3UapydDJCIIJaekFNEkqzyRxooeJiFm4YaiCLAcf43Hv3Xuk1kuyqBdSSM1bWW0TVpeKYl0W0SkRqQLcg8ccc+/de6kbQ3FPkd0Y96SKSVndVeSF10KrEWDIoBNiOLEf09+690bLc21d75yTCUdJXZKnid4aiSFKOKaqljA4WhWV1Bt+eSffuvdOMfWvYtQpVdxT0UZaWQPWY8rJ4YBpaOp1SW1/1FrAWAAt7917pJUXR/YkmcpJxlIcuKmujkjloBFI/259bmCjWS2sBT+q355NrD3Xulj8zekcp2X0U+3KzBhMxS0EjwVs9IIp69KaK0VLIYXdntwSbaRfg/T37r3Wsh8PNyb9+OfyjhxtVR1+NgnzMmLq2NPIIFD1Fg8TzKIjpX6Am5P4Hv3XutwKk7iyGG23PuB33K9F/CIquZo3pFiqFaIWe0AAHqHKnm314N/fuvdaZf8wrsiPt35Lbx3JDQyU8FNUJTxibxLLOkbFVZljAOoi/J5/r9b+/de62Wv5K+6qGPpHH4XIZCYok6/b0kLGNI1sNX3EiXJ+nABHN/6e/de6u/3RW484qekWjppTIhp6hTVzQSrG50xyU8qjSLhiRZwf6n8e/de6BGs3EdppSYrFYrLZikfSlfURZFi1HqIICvG5Zyf9bj8m31917pL9tdqUb4akxK1e9Nu1cs8NMrY8VCPURMoUoxLSCx+mq9zckj6e/de6KxuefB4pBUZHN7wxdiauWKKsSty9fItpAfFJ6kUkC4BAvzb8e/de6yR/I7Z9JjaB46TcWWyMTxwvFPnY4aqjVV0GWojpom0lgASlrji1r+/de6Dl++Mzjq3LZSqjhzG3Uycc9MlNuKanzSxSMPJHR08iKwCAkMQTc3Pv3XujGbU7q633NHjNWFykmIlmjp5KqvydRNDT1EovKJ5xGF1KT6gzE/Ti/B917o52296bYOCbGYXE0tVQi8dPT06rUSVsS8nxzKeEJHB1Dn6gHj37r3SPzuPl3LT5GipocThZUiDQR1sIBQu4EYlljAsx5CsxIBHIPN/de6SeK6VymYxcibnytLVz1OumSCGSnmhp4g2ilLS0qxWYAkkhR+Lg8+/de6CjdHxPpsBTz1bZmGCWolaSZ0hM7RxG4LqJG0/hQpuSDcgA3v7r3QKUvxzxNLUVWboNwBq4a3oqqoyFRRUwlUG6NT+mMngXAUj/X+p917pLVuL37tuKR6nIQRCskbWmEio2lmisYVkepX1WBKt6SCDYkHn37r3Qh9d5rt6uR4qoVc2FiWoSnMgjStk1JrpHuGckc2JZibWvb37r3Qvw5Xee0YqWTIRVGZFSyeWhaWnqamneUaj4WAFhY8D8e/de6UGZyOdgwtPV0+3ckWyT3niGTgpZYac28jov8AYY3WwsfpzcWt7r3WTbW6tzbemqqiqlyMOKTTTwUMn22QqvVGXYGTUqoh4tdbHn6G/v3XugI7C7s3ptPKHJ7SnqqatknhE1I22ohA5diUE3gceRSTwysCTe9wB7917pabU797GyVD5clA1VmkfzSUsuDihp2JjGphIOCvquQeR6QCD7917p63R2n2BLRzVp6423WRDGOa6tT/ACWSivGVWV3YsSzX1ccg/S1+fde614PnF2IM3lmpVw1RRVdBLJTyzfdTTmsWQs7GapYLqCljYACwtzwPfuvdVYVVbUU87/Z6ZpNYUuXcWDGzh1BF0AP1+v1uffuvdZ6GK9YZVhRiTcvoHpU2dtLji3Bt9fqTxfj3Xuhd2xUvDLBMI3ZFBCtS+gozOeHNyGY2It9CB/jz7r3Rm9u51ahoFRp4kAusquW1PGoHCabaifp/Tnk/j3XuhY/iVTkoXaoiMsiMpilYMgJRbxmJQf1XHN7gm/Fvp7r3SKnrqOZpnqvOlf5CJJGJPkLMUCPEoFgAAQbgXJvx9Pde6DDee46LJwrTsI4FpY3pw8cx06ySrAC+q5Fvzb37r3RPN+bkgxUU8X2olLqVidgRp1MEEiEHUSR9Sfz/ALx7r3SP2BFQTZOGsqE800tQWRpRGEpgGuTcDjj63vb37r3Rm8PWUeczkeHxhjMb1ESH1NJEyQWZjIUsRcsb354+lvfuvdWJ7fxOGw22qKCBY5KkQRzs0VOAsbfST1vfgaRz/T6n8e/de6Ru5IcLBhKrJVFOfu6xpI4kRv2ptDM/llRf9fg/4Ae/de6rr7iytFVstKk4kIlmJjDIQFAAKAf04P1Hv3XuiIbzqKNqqdFMqTBowigL4gtuTp5/x5+v0H49+690inbyyBgQyiwv+fSBewP4/wCJv7917pcdd1iQ7pxjtGTTR1MflUNoLaWGqwBvz7917rZ0+GuzamrTAVtHHKgWOklUKpClZCrsjG4udJvf83sf8Pde62h+nsC0u28bolkXTSRgK2oSOFQK4ZQfqPx9Bb8e/de6GKto6ygp/AYvEkaNyWvqYqCodPqD/h+PqR/X3Xui99mZBMVgcjJWs8Yp6aoqJUcFdOmIlBI68AW/w+n+PJ917rQ3/mZ9p03YPfGWpMdUJNS4moqqeUIWkSNy2m1/oefz/Xj/AFvde6rzoaWSCSN5IVvpAfyaLNf+0FPP5tcG/wBeePfuvdPMdHFJK0sBjeSN1IhOoAi93AJ/HH+HP44t7917pT0u3spVx1OQp6Ty0bSiNU8kJAeNA7ogci9tX4NyPxz7917qDJBJEsjROIJEDeEqdJvp0NZPrcXIAP4/1+fde6aGj1KR5PGW1NL5QobyLyV5H9LG/wBffuvdRJKZKgoYTEP2yHEaEtI36TJyQL8H37r3WXDYNslPHE8UviUESSKitLoU8vGptcngBb/48ge/de6j53FU9NUx0sUSpNTo6VBS7Rks50xubn1hdIbn6/Swt7917pLfYGJgPHGFmuAzngKAPUOf8Lc8f1/N/de6iR0EIcrGdI9ZcgE+Rr8Nf+n05H/I/de6dIsWiQmqjmCzo/7dyNQ4FwtwLgi35uDz+OPde6xjM5KkKhpppgoIQFmdgtyRpYn88+/de6VNLvVKhIocjCTBGyqXQfug6iSbXP0uD7917pSzZrEVyiCkrCEX9MrwkMAOQjEH6n6/8R7917p0gpADTz0rtL4kMrMqKq3H4FuW/wBYcn8e/de6GzYmysvVhNwR1cUsPlX/ACdZo1nZQbAmL9QYc/j/AF7e/de6sa6obJpB55I5Jk8KK0M1uPH6CVBNiSD/AGfrx7917oz+Jx1dU4zzR0szRRFiqBPXE5PrYDj6ji3+x9+690Jmy+sp9y07LJVNSRqSxWQsjcHUQI/9h/X/AG319+690YPZmBG2mlpA6eHxpHHJJqQuFbSTqP8Ahz9OPr+ffuvdDdjurcNvOkOTwe5Y8ZnKKRi0NU0qUtVFbVIYpibaweFFwP8AAn37r3QVbhjzGPztNTLVrrinCWDuXVkYIWv9SWIuoH/Ee/de6M9tjdeHyOJShyrqlbS/tsz6VklaNLP6R+oWsP63t7917qBkanbZE5hnjaVQyRLK63H+0Ff9v/vXv3Xuig9w5tIQiUseqomkcMkJuDEAQxsp+nHPv3Xuil4jfFc2SraXVIkMIlQo7akkdALFg3+xP+uP8ffuvdA/2B2NvCngloqLJyUtLreeeMwowYobjSR9R/Tnj/H37r3SV657m3CtcKOtmnqvM4FPpJUNqf8ASoX+luffuvdWO9e9gVu6KNcTTNMa1Yv3ERS7yGMXc6j9b/4H6fX+vv3Xuk1vLC7nGTFTGsrxuyyTQtq1hU9ThRxyPof9gP6e/de6T0FTnaqeQ0hkp6Skk0rSTvJdmKm93ew/J4+tvoPfuvdLvZm+qzb2Zo6KrDPArrO7wsTZibCMkc3v/gPz/sPde6sW2xuql3XgIXpY5UqgNQiEdzKFX1WYgED+psfx/X37r3S1w2TgpqcqJ1jEYs6uralkQEnUoF7i9v8AD37r3T7VSR5JJiJ5jGsYlEyRsUBKi2lrekAH+v8AT+nv3XuiZdjxzZDcFREsxH2ageR11nghUKA31av8BawHv3XumDFVBkVaBWeWUAr5ruqRuHGpQv8AZYKo5Nz+Ba3v3XulvUY+r8lDPG1420AXey24W+uMj9X5uL/T/Y+690Km26GnpGVpYDPJAodELloySdeoXPHP+3P9Le/de6Fzz0eQx8dVUqgkkCxIZFPjFnCkiP8Arbi/9PfuvdUu/wA1/ZtTmOpKjNUWOSabDVJqkmAeWWCMSlS8TgeoALcji3+IPv3XutafDTZSlqqBCrJFkYmlQrpZXcEljE5HoN7BwPobXv7917pe0OfkjleCsqHWJJUiqAyrJoOq2qWNdOpRY3A55HHv3XujH9d7hx2MrHi88eTjmeIQuI5YoPAQQ6BGH05FgL2N/wA+/de6FisqqOqhqsVjiYquN5qpKoTmP9ichljDPza4PNjbj6D37r3TdJQ7mgFLLhKhDJHNB91VTEy0skSAl4lY3Ifk2uP9a3v3Xuh6weTGExNTBJWztTV+Of72jCMsMz1PJibm4GoXB/pcce/de6L1uncEVBQzE08Zc1U7CKRCyEnQkbKlvr9AB9Byb+/de6LjubJ5zMMWM8qeCy6YgBHAzgFl1C5Fgq8X5/3r3XusFHDP/DrqsyvTkO9QsY0tN/wVb8tax544Ivz7917p5oNkZPdn2kyUytJPNGupYnYqpIRlYILc3F7kf4XNwPde6s/+K3x93LSZOjkqcNHXUqzQ6rwSMsSNqMaulvzyL/jjjke/de6v32Tsyg2lt+kpsftyGmmeminqp4GkilJQXeIkx8fXn/bcH37r3ShqaCOsq6avl2/Uy01M6tGgyCxworKQ1RNGCSwuQEFuOefr7917pH52BqiVmFF4ohE1OZYzEkyK99Kgn6gf4k/X8fn3XugP3LtzHbbhORbc9djZZCGiiqBQ+B3dG/ZNQOIwSNIvbknkj6+69024/fFbg6MYtchjo6mtpnq1hSpp55JXUakWdkNuNdzweDcA8+/de6mydhVWO2pU1WVy2MqMh9zGaWgopEiqpl9RlCoAVdVuliLH6kg3Hv3Xui6dl7h3fvWnpmq63FwxZAmli8tVBTVHjZR4w8DXYkAfUEDgk3v7917pCYPp7Jy4rKw0maoZpnCvDM1briWeQAAxFpD6lueLlf8AHkH37r3QXz9L1MEmTmze6vO+MmMzLjslHURicG8fnUsLSfT08i359+690gHoaPaOQ+4r0NfWVs4smar8hUU88QQssqUbF1A+nCgD8WsAffuvdMG5MrRZmNExp+3ynkZpnSiU4+CBDYQwxrci/ABOmwAA/N/de6V+0ep97bhmxK1+crYsNORJ44aKCiiqw3HjUwIZWFuACQPz9ST7917o12O2FtbZVDkKGHEYujq8uEpqrzvD93NTIoLSs8sqso1Am7EGxuLWPv3Xuhn2TvzqLZtDHT5fN7XwddSxIYKf7ihlq5GSQOQzh25a4AGong/m49+690NH+zGddW0f3n21q+2+20fxWj/zvk8329728mn9y31/Gm/Hv3Xuv//Urh3vnaTHfwqgqaeHOGamkocnSpG06YqKZhpqjEB6lAvp/H1Pv3XuuCTQ4NfNjapI6FaeFo4WYo7RBAWUxnlb8gXAP9be/de6CLuXscYHCy5aghWp10DGoiiCH7JkPLSN+L/1/II/1/fuvdVR7t7IG9MiZamKUQK8i8yM5WW9gFB+tvp/h/re/de6DmKtgStqkkAdpRIiq5JCs4shtwL/AEI+v5+nv3XuoEON8MkUNbM1MPKZBMzELo1coig/U/j/AA/2A9+690tsvNho6GkGJjr/ALunDGuqZgLSKOAYgv8AxH44/wAffuvdcMFmqykcyU8szOF/cJ9LWceiw/qL+/de6eqiuzEsBmpcpUeRJrLArMJALetzJ/a+pvc+/de6aop5I6hamaWSZ428jyanLhioHEZP+8G/9bn37r3SkfcdZDCtTT1DJIhABgILaSOfLEf0n6fTm/14tf3XukpVVU01TI9O0rSTapNKyWUO1iSwv9fqf8PfuvdP2OqWgVlaYUj+JfJb/NyuASWv9AbkfT37r3SZz+4BAyATCSR18et2BIUHh7t+SbG4uLe/de6MX0LjqIU1RuSpPkqY2iiohI3oMykmMn8Dm97WuLX/AB7917o7uHqcBmoxR1yx0ck51VFQXJggKpqZ1Md+S3P9P9j7917pFbgeoTCbhpMPVNVWjlpvNG7MjREWE5RuSpA4HH4Pv3Xuik0O2MjmaqgxtHTV1bknqkp41pqZ5AbyehSFB9PIPP8Avd/fuvdbC/8AL77D3D1vL/o13Liq6CZ6SCaKOZXiIZUurKJBYMBa4B/pf68e691sR9W9g09VS46OYy07qLRszXCMeLkf1/2JN/wPr7917o1mNrsfkpIKiKriaphURM2kHyarNcC5t9bf1/1vfuvdP+TpEyVE9JrQNMWLc2XSo1D6/wBb29+690m8PiKTEI1NFM2qRrvquGJLEryeeD+QQbce/de6VxqbIAWbQFBEjElTb6kkc/X6/wC29+691DqcnFFH6pVJ/LglQbG4IBP0H+P19+690nJ92UGNTySViklhdVk9aBBqL8f7G9/x/T37r3SK3J8hdq4CjnqtxbnxGNxcEDt56+thiPiXkCxYC34/3j37r3VZXfX85r4vdNR1dKm7YN0ZONZY1oMI8dUoKjhXaIkL9Lc/T/be/de6o8+QP8/3s3c7VVH0ttSnwtPPHLCtblJPuJoxLdVmijU/j62P59+691Tn2T8mPkF3znmTe+/czWLWMHr4afIzwY+83LMYI2Asi2uLWP8AT37r3QJy7bpaGtrYpatq4ubCYhmF1awKu1/ryWJ/3jj37r3Ub7GhpI2H29SzC+rQTo9fL3a30/5EP6H3XupmPVCrxwU8g1QMdMcmq7gnQZCAbgW/p9frc+/de6c63E1uahikEDxiWIQ64otKKFGgs1gOTY3/AK/7H37r3SJy+zqGjRjNLKrGAqwKtdZdV+S35/3m359+690CGVpqZ51ghmDEBgmkEMrXsQygn+n+P+39+690kaujS5EhEbqWVySba/ywN/yOffuvdN0yRRpdZY/SCv5AYk88k/4/69vfuvdQUQvb1nngf7C1ufz/AL3/AF9+690IO1NzPt+uwklJDBDPQZOmr5q4hhUnwTKwjjbgWuLfT88g+/de62xeuMPi/kx8aMRunGgpX0iwyZOVdLtC9NQiC3psWElvSLcf1+nv3Xuq3KHcn+iztmTDNVHJCo8mOr6eNC7RxNJ4leaxIDkWspX63+vv3Xuj47axGI3HsvN7I3fppsRlpRJtbM5Gd4vBV1kJZ4IVcEgg8abW4NgL8+690Wz4/dW5fYXeaQ1sTSwtX/bYlJVLwVMccn7s9ibhWHqUn6gg2HPv3XurN/kRiqPFbegjvEmQq4jPAKP1zJJosyAqLgEn6/64v7917qv7KQRwUVck+Qaty0NJHUVKVNQdMMTLYRjkG4uBp/2/v3XugWrMNiMjNT1Obq5Ejo4Ay0bapBIrPrWNY/7QN7cC/wDtj7917qLt+gof7wO+NeKujgqBXoslOYIodBuiyILcKDa3JvyeLe/de6WfY+UppJqWngzUVHrpPK8dOyypLVsp0wSRkEi3IAvz9Te49+690GUeKnTGJU1U0lYplSqaSSLRDEgcqFWGX1MxtwSxW34FvfuvdNuUFNJM1C9BT0+OnpZJpXSJopDpXX5na97j6jm1rfj37r3Rd9x5CWlyGPen0x0tLKCjwhHYwtJzUyzoLI5H1uQf8ffuvdWGdK5WXKY+kpsNV0cks8MbS1lVLELS2syID/xP5ufp7917oydJkctIYdtRZekgEsxNXWCoUyKsdiQt/wBRBH+2tx7917p7rttyZGopqOmqcXVLLDLJLLPdKplijALoEIPNuAb39+690WjtLauIpYYqhFhWamYtUqqEpVKWOoMig2t/vP5PPv3Xui3021qmLJtm9sSiKqjcuYZEVNI4DNRo4sRY2HF/8f6+690Nm2M7nMUYkbKrDXVLmV569PKsRsGJD/UEEgLyBb37r3RlNm9hUOYn/h2bdsnKiqi1cSozLK41A+GW4IFvwD/gffuvdCnurZUGd2kseCppxlFimrJ46lJQtMg/S0QUi3FvRfnkj+nv3XugW672PmsZUmuxs+RxMsNU4yk6RuKioSM3ZQ8JLFL/AFBI449+690fDrChhrVXH1T1GTq6mllUzSztGkAI1qWEw1IT+AAP68fX37r3Tpvbba5DYO44aaeZpIklhmVZYmNPEGKTwm4sSQODpJA/N/fuvdag/wAy9gptnsvMzUdNKkMkoqUkk/XN5ZdNnkW3K8/p/H15v7917pB9L7xqMPM0Uc0QkDBJIJ7kSR20gANxcH8/X/Yn37r3Vie1t50ku3IDmJKaVK2YQN92zSvGusGMpEORbgAm5tYXt9Pde6S3ce6aWtzOBpqOoopYcaokqpaeSPyrAqaY1eF+Fbi3HNrfjn37r3TPtlcxuWoqqnb/AJKc0lM4VaWGMTMou00hZmOv0jVcKLci4+vv3XulVgMNUVmbWqzs1RPEih/vquECKGWFSlP4/ILkhrhrDnn8ge/de6HXb60uOngpNzVIqKSoLGnlilCsyMpCJJCACIlNrg3+h/FvfuvdCtj914WQJPjaxMbJRkUDx0kUWuQKuhqiO63JIHF+ffuvdTIqjCjJUTUmVq8g0ru2RhyNOQ8TmxjkpWBuWAsbfT63H19+690JdFTwJUJNQTV2RDAnxuC0YlZbqBGSSHDC5UkAC3049+690qNo5NYayaLcNG9RQsvjUUyBIpJ7gKjqQSxsbG9rG4+nPv3XulVkMDHnnqk2xhWaeOUvNXyxxxRUaW/bj0rcqbC1/qR9TawHuvdRTS7hxSRYeKux08VdHG8MeqJqgOSzTJHK4Olf6g2P1seR7917pu29NSS1c1PWpHHPHVXiqI4P2ozDwVd5DYi9x+Re9vx7917paA4RjWxVNTBJDNBJFL9rFAukuwCxq0o0/QWJ+oNyTfke690UzuDrLF56OSp2wrUuToZGqaIMyism8bHTTSzqG8qPa55spsSDY3917oRusOxartradTszNU8mO35t2mnoKA1lNGtdlKfHR/cVIhKFVm0hiGY+s6UdEKlyvuvdCFvLHbWqttYakwtctdkMPSxmunjV1mlqBCCz1CFdcaRuSukMTcc3HHv3Xui47iwFJX0kweRqIXX7quSQo+SmIvHBQMwXVYjkAXvf0kC5917oMYYa7y1MS033UcUZp6eCrmYqg1eNqmaSKx1A3JjUi5vcD6e/de6U0FHBhIB/D4qZqqAFpZkDeYavUwLElAL/AIINxa4v7917pI5/fstOHjMirEQHmmjdVZyg4AuL/Uf7x/T37r3Qf0u9YHmqsg0sf2UyLF+9Z5pJAxZSiveygkk6CBb+tre/de6Tea3BXZBmmmq4I4gSjy08ZiUpL6QFjceg6QAbc35B5v7917qP1bW4PEdg7eyOTieqanzdJMs6TKqh0nVqYVBvwgIViSDc8EEH37r3VmHzs+V+b7U6cx+xc1m5ZqTH4mOtoEyWSo6eOpnx2OiicU2KoTKwMQQ+HytELHUIyWU+/de617MjkPDXmtWQTyGSZiEsTD5BZwqgkC5/N73+tiCB7r3SZkq4DVo0btIfOpnB1EiF11OpFwLD+v8Ar+/de6NL0/HFiq1cvjwsrpYq3kSKMIFDMjtwbsOPzbj+p9+690tO0uzc9uKMYOjkjxlBMadJoRIGYeJ9XmclTyLn6H6cA2tb3Xuii71yNPTVa00VU1SiSnyeNQ0cr2tqbj6i/P8AQ/1tc+690jcTSMchTyVUpWGSRpZQYwZ1Ba6lQRzYf8b+nv3Xuh4xVBT43K0jYfI/cxVsFPLPPK7yGKYOQFKm9jZRYA8GxHv3XuhW33mqzLYujw7x0M9TRU8U81X4GE5DH6rMb+ofUMDf+txwPde6JzmqaposjUtlDJHTTzSNFPIXkSSXXcGzk3v/AE55/wB5917qdQ107UMglqYZYaYmSKm0Ihkcrp1EAA8fT6/4i35917puxdfJl56nzVs8X2gLwrMzFB6uYlRyVBJvyBexA/Pv3Xuu9FZDVSAwxeWWNpkV1DxSpp1AqjBhx9Pp/UfSwHuvdS8xjWqcFHlaGmp6RkkCVelf3JSR+7KI14Ui3FgPwQAPfuvdBRS1cmPztFVxGWOSGpjnEoZhpIuuhnXnmwNvwLA2vb37r3Vy3QnY1VQYbH5c1clc5oqWN1WYOrfcSLEUFzc6bknj+v8AS/v3XurPNvZIDa9PkJnNKauAqssXrmeWWzRxP+NP/Ec24I9+6904HFVgkoXpKmpozS1kk5mST/gQlS3kCujfUDVY2H+BFr+/de6kVlD981O1LToZo3dfKY5EEXpZDUiR/p67EA/S9gPx7917oC9x7TnOekrKySW1ErvSikjCxLI8RjMk7fSQsArC30J+t7n37r3S96qxGO+wtURBpGlWdJj6RBHE+mTyW+pcgi97j/Y+/de6XD1WMlz0OGw0KyRyP5qmURCOCnjEpZ4dTAsSxvqK3ub3B9+690JGfz0NPpxQpGBakT7c0ekR094wqugHAFybrwCPr/T37r3QKVz5OmX+FI71saOtQnkKuqOTpMbMvGoj1AW+h5v7917piiztbR5KOJZVDTMIDTUSiJYFcCH98qLDSASSeQbgHj37r3TvV73jwkddRVaStHGIYoaky+KaeY3Z45Fv6gSRpIP6bEn8e/de6g47NHNVHgbF/fLFF5qvzFZJI9PClZBwoBuFAPIte59+690tjJBXGWiyGJbHU0lCAkdmNQ5jQ6nZ76bP9ADawt+SffuvdFV7TiwNVTUeIx9EsFYJSKiaR2EtYUb9+hKkgBVAvYfX/XBJ917oh+7asHcNXBjaEU2EoGCT+QXaWrhVfW97WOv9IB+lvpx7917pU42qy+Sq8ZVUqAVUQWJZIljTRFG3kQqR6SbHkH6n6/j37r3WyR0R3TvLbnS2yHoMvi1SGjkoqjHVi6lq/ELM73PB59QH55HFr+69071XyTy9ZuWOmyeIwv3uPJeiMAZIBSkaFaRxaxZSLk/Ti/H1917oxOM7+pIaany71VGcS5gjqoIpR+2IaZdfkiA/qNA/oABz7917pT57tWt3DS0jbUj8kFZDrmhQojrRyqP3VIsCyj9I+tvryT7917pJ03cW5dtYLNUtVNmameAz1FOZKWBKp4/85GsMgsCvITTxaxA+nv3Xug4btev3djTDk8Vl4mmXzVFLBRO0/hK2lfVCbGx4JBJB/ob+/de6bMb2jQU0lPiYcVuGBKIyimikaSGKSyhlM8s+o/Ulrfgn/Ye/de6X9J3zPj4ZoarbtQqrpijeKognqERGtr8RseR9Tckm59+690ity/IGtgb7jGvUCNpJ4xS1FLT1ElM66JbT3cDQxs1+LA2+vv3XuocfyOqqjD05j2/95k6eqMUaQUnjhLFAjJK36bkAMNLG/wDX6+/de6z9ndy4jd2zMdiN19eGtp8pDJRswxkMk3lcCKUFACQvB5JF/qPrb37r3VLvyU+GHXO58vUnbSf3fymYZ6qGOaj8UQlZTpgjJAAtYLb8G/H19+690VLYHWG4uocdnMFmYnkjldolk8ckiyo76jIjcgkgiw9+691Cr6qBqw0TicJWOkc0d1jEkSEBSrjkG/B+th9ffuvdMSYikXKyCQCJZXPhiCft6FOpLufo1/1H83tb37r3SHz+1KCXKoq08klRVVtMkkak3vJIpUKQD6b3IAsLfk29+691bB0/tGi2vsSlCUhj8NPEWjXSpmYeuSbSLXsPr/X37r3Q67RzSVYENHT6IJGbysYwzID+2ZEKj0r9f979+690Y/Z2LTIza/sqdEpoQFBVpSxUftykAfVrXuRx/X8+/de6FWXZVLS0a1rxr5CEbQiC5eQksTrF+Pp/X/be/de6QG9+vBPj8dPPTUsxrI2kK6NCw6bEAkfkrY3/AK3Njbj3XuiOdz9DUWSwGQqZgFSSnn0J4tXMtwgsDxYAD6W+vv3Xutc7vbrOq2fuqsaWPwwmZ3phHGf3yZhrsABYc8fn+h/Hv3XugJmWQtLGFYXSyxhbHyBtLKCbkg2J/wCRe/de6dFpA1CpigaJiqetiZSXWxFmP+P0HFvof6+/de6a3iWNHaVJDWvIUV3NoRGD9REB+OOSfp+L+/de6TleCbxK6GRywaQ3SNVHIt+fp9f9vY8n37r3TMaaAxPIWvNG2ggjlrfpKm1iDwRb8e/de6ZJKZhMTUBbep1K8gk3Ci1v6W/w/r7917p3SnNWkZXSkRRVYBAttI0mwYn8gn/H37r3WGWhhppgVRi+hmQqQObX1G97f7cf4fj37r3UenGhpKlxrkX1ITyLkWPH4tyfpx/U+/de6anpneQSTCPS+pgGPOq5/ofz9f8AW/2Hv3XunnDlRVUyLGCyzKbm7eon9AJ/P9PwPz7917o7mzclDjlp4qpAaX7WMiFmNhKR/aH5IJ/1rXHIsPfuvdDzS0UO56igpKeWZGMLiOVowi2W7PGSFBNuADz/AFH4Pv3XulbtHZVVQ1VWzu0FOkrsNTku6Hm3qvx+Rzxfi3v3Xuhgo6OSSGU3VoaRQRobTNLGTpAVJD9b/U/Q/wBPfuvdDL1rt9a+ueolieR4aRjC4Gprc/tqZBx/j/j9Dbn37r3Ql0VRJhZKiWOGC5qI/J5LRxkI5/aIB5P04FrH88H37r3Rh6CDbVTtdMvuHO42hleIeGkpmpJqgzeMmJEpQwYkEKLXBvzz7917oslZ8h9pbUTJ0tdmaeKVZmZYqmZUbUpKMJoy1jYf2RYj83Hv3Xui37n+c+wtmTmpo61MjU+RvL4GUqyEFhEoTmwPBB+v+8+/de6BneX8zWlyCRHEYKpSRLmOYPGhQobDSg5AI+tz7917qT1V849xdmZ2DbqR1VFUVziOTxgvrUMASyxkG5551c/09+691Z3tjqbe+7FosiMp44pkhHhdndmSQWViQxGr/gpuAbWNvfuvdHzh+A67p2Cy1GeqaPOZCgQrIJZRTLIsd4QzQENHquR+k/X1c8+/de6Gn41fy7tq7bxGXTfNE2derUpSTZHx1DU8YQLPocga4i19DGxH0Jvyfde6hb96d666FzlS42vSyUlaujDxuYYjqBuBEQBpt9Rdjx9R+ffuvdINq/b+446OjxmSmoMpGz1ErVUjyUtFSKbkUtVAXZNPABYAkD/H37r3SS3FtPKZamqa/I9g0b4nHU7pSq+SqKCSVm+iwlnUuW+hOkj/AF78e690EuF7JPXW4MbPU5vH0tDH5BGlVkoqxr6fR9tLJrRCfrquCRcfi3v3XukL2t8xNzVOCyEf94KDIrBPNSY4NWxJULBUIwJR1IubHSL3BH09+691rLdq9ubtq+7WnqsrNDR0u4FqYVaUK0T/AHIczSywjV+fwSALXv7917rZi2F3pka3oTHJA23KynOBojlKmuqalFkjNPo8kMjMfIyj1EBQQLkf4+691q8/LLL0OY7u3RW4qWhNPLV6T/DvJFHqADMxglAIP+sCD9R9ffuvdbCn8pfcW4aLqGcU9VHj8dFFJLBVDFVlbUS1EYNo2en4VWNrtyefpb37r3Vuey+5OyY6yaKtjp6miWRHllmpTIxjQ6VVWrWQfS31/P0H9fde6HCn3TU5SUZvFbgoaXJBZIWxojoZHeVluVlIjJHJt9T/AEHPv3Xuge3jiuzuylp6DI1WDoWpJi8VVTrUU8jRhx4w0iAD02ve3F7A+/de6jYzqqOvd1zk9IuWWjehNStbUS0tYEIUyGV2Dxs3JYBgCbWtz7917px2N8fdqbcr6/cn8QxxkaRP4itSKWqgZE+jRzSRE3Ck+m5P9SSffuvdPS9e9XZDNvU43bMGYpnmbzVYoBPTrUErr1MwQqPpcrHY/i3Pv3Xun7Jbb2lR1tNNhOv9vJ4CFgb+H42ONZydLTMwCk2+hZ7kE2+n1917p1zG+d8YLGwDG4TbFCkSzQsHy1BTtTxgfss9yPGpuLrcAfj/AA917prxHcmVShnqtw1mxKKopqbXSxzZulkkqtT2SOSeCSSIjkMGfki9k4v7917p0pfkdt+hwVdn6ybZ701MGFfBjcnLVpJMI7RvFO9kQA/UM1+eADYn3Xuikdl/Kmj3JR0uEye+8Ji8Hk1aRKnHSVBqcMit5YYZIZxzc2F9P+3Bv7917oEMx8idpUeOXFy9n1uZoKKPRT0z4mnierExby1QlLhgsR/1X1+v+Hv3Xus2A7P23DQY+qn33TZGlrPI9IK6CHyUkbapDNMwch+BYWW/HHPPv3Xul/Td0JFFBk9p7yw8uNrZYKfzxQPTmlkYMtRGKZWsFP8AqypB/P0Pv3XulZU9y4f+DT11Fv3AYuoM6QPUZWqpqio5GlnRSylDrBC3+gP1IF/fuvdB52N8gchtTAY+tPZNLlMjWJEsf8DMUlNElQr/AGyuod9RJRtVrEcXJBFvde6L9tr5M7jy06zZzdcFLBFV1AjqshHVvU5AMxFPB9qv6AAbc3F7kWvb37r3Qo13e2Y3PSUbUGxa/cEoYxNlcZLMkMUcPoUtGU9LHhv0mwNxf8e690v9s9lS0GJH3+1txYqeecyioylVUwxQN4+YEZlQfuWCuTe4AsBYX917pBbh7lzEU0+HmyWUw8mTDMk6ST1cTRh10UgSwQCx5LBvxY/g+691Xl84tjZGLb396JDNJSzRiVGnhWMyOyal8ZS1w/JPI/FgLXPuvdUl5TNSpUOKRjFGC4kOkao7gB42v+Abkf4W9+6904YDcTxIKWWpadCAShUFrj9QVwB9ePz/ALC3v3XuhZ2/lIlqqaaJp4ISVkKI6iBGCgIyX/tLzwbj+oN7+/de6Ol1hTwbhy2OgJGNpzEzVE00Z8Q0IWjkaMGxMjXsTwD9Rb6e690L+7qiPFYyOHH0qx1cLxvenj0AaSSzNckXcAkWP9B+LH3Xui/blyyUzPPXVcoedizCKMqJWtqWMyt+LkggH8fX+vuvdFu31u2GkSdkMIgjp3MTCxkSUMXWF+eblrhrXtYXBHv3Xuij7gzUmYqWkLyuyFSpbyGPxlg4UgH8NcW9+690tduvUR1dHBGrQPJGsoAjYRSXkPmHP9FAt/tzf37r3R/umNo0FIWrsksUIqtDpMig+BHj1K0h5vdgR/X+hHv3XujbjKY04ONsXNIYZI/C7IuqUKT4iI0fk2dXuP6EH+p9+690kN3QD+CST+ZXgNPII20qn29l8b60N9JJNh+Qb/4W917qsTeGHeryFdVR+QRRzVS65CC5cNplIQ821Xsf6ce/de6JfusAZKeMqHb7h9LSMqsyp+OBfg/63+Hv3Xuk1SxyOx/bKkBhe5C6rmyte9xyOf8AePz7917p5xsrUlXDVxjTNSzxuQPSx0NqsBfTYng354+vAPv3XutjD+Xn8tdmPRYnb266lMVlaJYNSsS8tQVCxIIISbtcKASTb37r3W2L8ffkF1fnsVjMbSZnHJXSwg08BqY1qG0r+5cHlCBbUpJJ/FiLn3Xuh83/ANgYzBYefK/fUqQxU88zyPJFodNNzIwJt9P8eAATb8+691rHfzHv5slPsugz3WnXddjcrnsir4+praGZayKjhdWDK7xMRqANzz+bHgD37r3Wq1l90Nu/M5DOZ2CSpyGVqjUTVLglmaaYlixYGwvew+gH+v7917pRmTAzJTxS0is0MSxeVhYkBmOkFbAEcG/++HuvdPtLtvb1UocM8drTvEGUElbgoHIPJAFxf/H+t/de6lTYGpSmvicg4SsbRHQrJp0Acl9Nz/U/0/3j37r3TRV7CySKKrzpLpCmWHUPLGxcqCATfV9T+R7917phq9sZCkiZqimY3F0dh6i7tpGvT/T/AAA/4p7r3TauCq4VlM+qARRF43aNghVhcJ6De39eB7917plj8tK8haeVQHjMEiMysGIuSCDcDkgX59+691DkR55Swl8XkPLOCx49R/UDf6E/k+/de6b66hdVkuxOni1xck83VfwLW/1r39+6902Ud5HjgSN1ZlNyyFgGANrm39Of8P8AePfuvdPUmOf1xSusQjjD3b0lvwf99/tvfuvdJ+qp41cKQWAHqINiG+txe1xa3v3Xum2aP9zWmi0auqluSFJvZybf7xfke/de6weSaJdSAmQ+lvrpuPzb8H/be/de6esXuDIUUqlJp9KAiys5FnW9yOef98ffuvdGm6g3fkKzLU1CVDo8scgVfS7nVYFmJFx/hb37r3VuPX9LWxR0NomZ5YllIKm0fN7C30F/qCPrz7917qyLq/CwnDmorqD7jWisfFGfFqVeVJkAH1+tr8f7D37r3Qk4mbb33U8sUfgFKSGhNkUOp0twOPr/AMSPfuvdKYU9Hl6qGnpY71PiZ4LXHkH4X8/7yfrfi/v3XusSY6txU00AmlijIMjiORlEUqgmwFxqP0vccH6X9+690E+48ZV1NaMpSV8rVUUhdXlbVIAq3/aU8A6rc/8AGre690y1m6MpI0TqpgrRqWaVZQFdyfVIwBH1P1/xN+be/de6Z5dzZanlkq/JPMUB1RlTYn6hxb63/wCRi/v3Xukhvzc82WxsNbEPs3UaZUCaSEvpcMzWPJ+v+Hv3XugNixBFdTTU5LNVelmQ6tC3BZiLck/48+/de673jsWkhxVVXCIT106OKaOdPQQykM9hYC31Iv8A63v3XuibYhYtm5ZsoJozVJNNpjIEkYHOseL9K8ni3A9+690b7oXteKhrRPFVaJrsyMhUtCZL6giMLfkgf43/AKe/de6sV282G3ZRfxCpnf1wMXur+Rnf9ZQEC9+SQB9f9v7917qBXYPb0UU0UEaF5QzxqApYTtdPXcXJFvyfzb8e/de6CfJbexlJmKaUSaGXxM4k9DTyowJQlbA8XsAf9h7917o4PUG+lgy9LjDRB4EhijTSqBkWbgsGA5J03sf96+nuvdGSraeGly1o6b0zLG+kpe8c6kOx/qT+fyD/AE/HuvdcWyFbj6XKmCGQ0sqmGKAgGMGwGpl0/XgcD/Ynj37r3RDd35rcGP3k2RExip5Kq/jNOkpvHJZEs6mw/Ngf6/09+69070NTHPWNWUzIZlk+8qAyftO8jXY2vwDe1rc/X8n37r3Qm4yuNe8cNTSGngkNkYq0SaE+jhlH0/P9f969+690LOIxcUxCwVWkRxIIZlOpCL+pHuRz9LX/AON+/de6E2j284k8E7xPH4vJFC1lcsQHYFCT/wARa1/6+/de6Jv8utlT7p633XhhQeSerxdWaWNrSIJDCQAqW9Vrcci/5Pv3XutI/eFbW4DdeYxdS9RS1OGyFZRmJR4zBPHUsjIgF+DYXt9eP6e/de6iYzckoqPLU6pUQK2l9QMru4BEhtyP6j8/n37r3Rhdpdq02NrqGZcdTyU7IySQB/SGHoY2sbXIFhY8+/de6HrFdpw5GkFQtHB5VgaJbRqskIZgB+4Bcj6cWF7D37r3T3Sdm5TStOaVpoWqkMbRR2SKx0EOqAA82tcj6fgH37r3SsHYmQystLSTwmip2jIYMhWRmRmRWexAF7EixsP8ffuvdRYNv0m4afIxTSF5QF8Z8rI8j6yEMRN+eSxAt9OL39+690jNzYTGYOsp6OloshS0j0kElbNI4qIq+sVmSWSInkK3AAIve/Fh7917pVbfo9vxRwLV0b00dWeYV4jkGhjG0gcAg8XtY/X/AFvfuvdG66C2Zja+thpExLywzzxCnMcDpOxkblgALMqXuGB+l+OffuvdXbdL7Oj2ZjKPKJh5tbGNkeaZiskQjARvHb06WbTb+pv7917ozNRXR5CkgmoshUU1RPG4mgBaXwuSFZDGSCVLAgsOePp+PfuvdA/uLPZfBIaeo3OkCs3jiaF6cRytHctHOsiFv7Qta9ufz7917oHcz2WamKKMZWsmzEEiwzNFTK0IPkKqxJKg3H1P4I4v+Pde6a90bcym6Mfj5TlKStqYZDNHDF545VgqU8dRdoAWsQFBuAbXAI5Pv3XukvX9c5bEUsUe08btEZFKc/cwRU+VqMjCqKXaaATuuo8m6GRQCSb/AIPuvdALP113TWZlajHbSZSJ0khlFNTNj4UQeRhNTy5Vjqckeri/0ANrn3Xugs33sLuTLbgFfWUWDo56eJ4fHlZRRMyaljC0iQVFQsl11XDGPkAAm5t7r3UrZvXHeDy+eg2HT5CNqU01VSQZaOgjeOWPQUpneqm1C5chtKGwBH1JHuvdYan4795ZHKVC0OwMVg8arCKqeXcASqrERQ8kVRDTyzH6m4e/1vyebe690tMZ0D2rRZenq9yNsuroY6cR0mOyg/iNSI1AChtZudI9OpCDYWP4v7r3Slx3xhyOXaesrtz4PA6q0SBKDbdIkMKA3EME0utmbgcH6Aggfj37r3QlZDp8ywYrG5Hdmfyk9GqU9FEz02JptOrSCsCxFQGXgcEng8EXPuvdOeX+KNVLQD7ekqFgUR1SrWZCaaoSVFN5GyNSFdkuSfH5NPPAB59+690D1L8e6nGVUsE2VSKGmmLRrT1cUpVbXl8aVJkbSpN1QOBe/Nre/de6VX+ijDaNX8Xzmv8Ah36/LB/wK+48X31vp/m/R47eP82v6vfuvdf/1aStzfKHrmuyNFl6XNY5fuKVYpXiv5nj0+lJFkH44sLW9+690XvefyU2+v3j4jKzyVEJcQU8ZfRMpXhSFvwTf/Cw+nHv3Xuiubl7o3rvmnrMVM09Ni6k3lgjF3lijIA1y3vYcH/b2uB7917oHBVxwTSUkEI8YDMZTyoc8k6j/jb/AHx4917p/GHvgW3C0kTvBMJRGrkyGNCVkcqvGlRyQSL/AO29+691CnrlyLUknmjkjdURwygPHwLstjwfrzb/AB/B9+690pa+alp6WmgR3Xzi6EELwo0kEj+tr88/0H9Pde6aErJaImQJ5FldULsDwyN6V12/tfT/AA9+691Ijr66qJqU1RxU51CKJyFaxJDEg/Uf1t9ffuvdZ/4gJ5lCRCNiukFjqLMVDEqCOOf959+691xiaeqUv+9HNGSgAAAPNhY/0tb37r3USX7qn0mQ+KexMQ06U0/ksyn6+/de6hzZasGimMyeOQnXICT+CWW/+H4vb37r3STq5YqmsSnkJqxMVRIwx1LIXAWxH+sByR+ffuvdWXdeYGixWxqCKjuKaajgnqqWL1zrJw0j625VvqD/AIfn37r3SweWoioYKWkWREmmJ8sa+U6CdKpIR9OPr9eb8Xv7917pS4OmZMrjsdVuiJkKuGnnmmcpGyTuqmMW/UADYf74+/de62e/hv8AEH40dd9dHeGexO3q7IVFFDmarM5N6doqQSReWQwvK1kETcluOfr/AIe690RDvnuvpJ+7TL1BuSirDtnKg5SemkiqI51eYeeCJobXVFHpA5t9ffuvdWYdcduYXLbVxuaoK6laBoFSRkYBo6nxjkovILfQ3P8AxPv3Xuhew/bOZ2yYsnHWLWLIUlMQkuoQtqc6EJ4ANj/j/r+/de6Mhhu7pq+GOqdUWGSGOdWEi/Ui5Gjj6f8AEc39+690oV7Ux9XTLVPVRB45CRIsg5X6qr2/x/33Hv3XukrlO/NsUwrRU5qigan/AHTrrI444wqDWJiW4HF/pY/X37r3VX3yZ/nFdG9Hy5TEU24Idx7hpYXMeKxrpUhpFFgi1KEgH/X/AOI9+691QF3v/PL7x31nK2Xr2lG3cXJSSUvhnbyPeQ6VlTTbSbc/X37r3VYXYnyw+QvbSyvursPc1ZRvM5NAldVx0aI5u0ZUGxH+Hv3XugPSF6x1nq6mWWoY6neVvJIzNYMGZhyP6/737917pcUVDisdjfuapXkrJiIqOOFRpSMnU8rhr8j+v+t7917rBisfWVU9RLSNLTxIhDPEWEhs1rMR/UcH37r3Sgo2zEb/AGiBZS2q+qNmdomHPqI+th9f959+690scVt/IV+qF4WK+hYlliJAUkgq5W3N7j/bW4J9+690K2A2LRY2J6zPz0ONoxGGcu8aSQspufSxuQRz9Dx/jcn3XukNvHvLYu26OTCbYxcWbrY5Cr1LOj0ZaM3V0U/i/wBef6+/de6Kvu7fmc3RUeeuWGmhYqRFR+gc8CwFubD+v+NvfuvdBnPPDAwZIyrCVm1EG9vrYkg/0/33Pv3XumOvr4ZmATyK/kZp/JbTouBeMW5Nzf8Ap/tvfuvdNDCNgFkY+r1MDpJBb6Gyi3+249+691lSKFNJWYFiw9JFwq/Qkni35/H+Pv3Xup4paJwXirwGVwVWWO9yRYg/4fX8f8V9+691sT/yqu4KiPZu5eqarNQNTZyjqlozHJrqoJxTkAiEc2H1uP6f19+690it99aZXb/buXp5aSKqq6iollSqSW088wl1xTvHLdiQOSebHn62t7r3Qr0u3907qwOVweTyddQZXAxLmcFWRzuiyqq3kpg6ryVsCovx+Le/de6FD45ZBt3VWIr9zVqw702rlPscfQ1rvSzZyg810dFFjK4IHI5P0Pv3XurC+49qmkjpdwZGOSerr6KAwUBRZwFlAMlOgYBFINzxY/jix9+690RneWEwU9THNRY6WWtrJxHVKqxjQoALQyoCeOBfk/4G3v3Xui45rH4fJ5DJqlJI82OBmULKkKl4VKJTwl/rYAk25v8AX37r3QeYyOCDJRQRDIUGRrXaZaIOjvVgjSolY8gcX/AN7W9+690o97YzbOxdvwZDK1FLU5vIzL4w7gywM76h5Y/9pBFrCx4Pv3XukhW5Bqrb9JmKjNUmUqJT4afExTJCI6bUxjVovqRzci3JN/8AX917pFZmDOwY4VTUirUVRdhTSnVCkKDUFiBIYhh/sB9LWt7917ove/Yq6Cig+2opKdqssZ2WPyRO7D0khSy8Xta3H0PPJ917oxfxuq1oTT0OUSYSSlHLpK6eGELclk403IvYD/bD37r3VjeGw2Lrdv1tViPt6muoQKpqiSKR3hMjaLLKSVItYgXvf/bH3Xuu8BuKMZilxApDDVkBUrKvywrpkPhaeVmAOljewv8Ake/de6U++evKmvR1eLVTogNWYYgJV8qAo0b2GqOwHJ/2Pv3XuiUZWRcdlavEU8UbQU0stLBLTj11EznSRI7k/Ti+iw4/xPv3XusGfnq/4ZSUC42Grc+h630R1EC3KgOPyQeQb3NuT7917rNtbca4h1phCs9ZQMC1XESrpwCFm02OoH8n+g/H1917qzzqDeCbxxIx1WzKzU1PDU1krLCgVhdliJszve3Ivxx/h7917oye3MLiKXE5ySkwVVU5aljvRV2I+xHmpqdtYpmaVWZfIQRIRwQTyPfuvdET2z3Xl17YzeOr4FxTS1kzPQCRoPtgr2WnCMTcW+rKPre1xb37r3Rk+vt+Y/PtlcRNRSCoramuUxGnlaCpU8XRmYXYAnkgX+tvfuvda+/8w/ZZpd1ZhxFFfGV00JihjaMxx1T+WEkm9rFjc3tf8m9vfuvdVDYiqmxOWMys1o6jUqBgbsGPNxf/AGw4H1te3v3XujUYrdks1NSvLUSxBYi4iVw5EipdXQEW+gH/ACL37r3Qd5XMZbJ5v7imjnqNcyPIwkYiZg3LeQXJFgPSDa/H+Hv3XuhV27vbcmJqWSlopaL0pE7xx1EEys1m1iVHFxzyOQebjjn3XuhWp+yt05r7TDuKutjiqo6qywWjBZRGEavN9JOkHSxsDewH4917oftp4TdW8Z9daK+mhom4nIaJXiKrqpRUKFEnP6NP5+vN/fuvdGC2P05NHl8Nm6jLrVGgrTO2OV5I3dbDRHWLKbOw+hsLX49+690ZiNtg4jKNm9xYpJK31URkSNUp6OQrZJPCpCN9R6tNwbi5Pv3XunWLetDi2823cPR1Mskwjibw1LLJI6G0hCNZTY/0sfrY+/de6jYakOWdP8smoauorfPVUyhYopEd/IzMwFwAbgaSLgC/1t7917oRaPNbaxWRmoKfJTtlqpkLpTyImPN18Qepc/lbEnjn/XHv3XukzmJZG1JS+Hz4+saOOpSWGWKtmHqNPAxF+Bcfj+g+g9+690GtVkY6mtijmqZqaVago5jltThUc3imiSx4PBv9bfm/v3Xum6uqJvupTJXRtGGZ44lcRwyMkdyQkVraQbj8E/j8D3XumgZqbIU8KzV1BjKegi9Yp1aOesiZi8k7zD6OQbWBHAF+Rx7r3QSbyqKzDZOn3ZsGWOHIY+WmqKlljmnFYlM4mMrO7qPMLkiSz3uQxuRb3XulXR9h4DtvH1m59vRUlPvDEyGPPbfWTI0TVhhJSrqqanmjs0TgB9IJKNdfoAffuvdSMHFH2TWPT1OXp8SuHpiZKV39Sx6iuoLISA1uLra/1sPfuvdLU7O21g9v1GfnzrVNArzUUNPTxxpUmoSNmIkUkG7gAhwLAW+nJPuvdF53VuymjhqYYU8NJGxMkjLJA0quuqNLxty3Oks97nn6WHv3XugQqnkrqRtaBI6gO9P5dM7+NmKr5mBv9b/T8WHNvfuvdMWRrcWsaLI8YmoaZCrUlKdE8wBFljbhCDweACfryffuvdYsVT1suMy2VlgaoWjpzNMxqUBVCupGWnexYhSP03/wIHv3XugFy26p4ZVkpWkWollPj8WqnZAJDYsoNwQQDc824Bt9Pde6SG4dyZ6aljhyOVraiO0irBU1MssEULS+UxKHJurEBmB4Nhfj6+690FGT3GZCUjUKyLeaUW0m5uumw+lrfQj/AIge690q9lUFFW0tTVVYYvPMsMeoXRUNiWFuD/r2sOf9h7r3QxYWr/gJqIMdMKmOoVI4lZmEfmjALBdV7ix/PP8AXj37r3U2t3OKSiWpqI6eSpSZpA1tWvnRpBYEELawtxb/AFrD3XugerlpilfX5GnEk9bIZaWNZFJXyEMLKDb68W/r9OLe/de6h4yRKqoVTG0YEIYSMgaQqBbSv1+nH0N7fX37r3Q5bXwEtPjzV1EgamDJVKXOhkZCQkZC8f1NiefyPz7917pjz+5KmGjr0pmRbxfssC+pF8xDXkt+VH+wHHv3XugMnbP5qvWN1lnoYyJFWSItGiAAuxDfi31J+v8AQ+/de6hSUlVLVPLTQaI2LwGNGdgHjGlWBf8A1gbX/p9PfuvdTaHE5TETpWGkm1OBrBB0aCALKv6efrf63P1PHv3XuhDo9tPuqOKrpopoZ6T9t4yHZWvcaFL/AEve/p55txx7917pwy2CONekxeOmapWrVYKyGQIpEvjF0ctyLCwB+thyfqPfuvdAtuDbVdFnXoqGlSpWGMVbFXC0kfgGqZZpf9ieByb/ANb+/de6P/8AGLPYDJYKio50IrYZKmKGGmgBpqZ6V/It14aQkBeNVv6gkkn3XurXek94acrS4jOQU9XhK0RxGCpIhajQgrT1OhxdWYlL2P8At7n37r3R98bVdbbRozHu8Q12SiSSqpcXjGgqJXp2htG9TKL6EAtzxxck/U+/de6d8bntobnoKQ7ex2PWhqZTFUSTtDLJGgs+mR7EizD+oJHH5Pv3Xug43vs6jr6N8dHBHBHq1w1dPAscyQRsQUCAAMCdVyBe31/J9+690HMW2KLE4ieAkRUdPFPIKmBQjmUIQEkd+Rf6kf15t7917qFsPC/cUc9fkAFylpv4eGdZAtKrFY3DLwSQA55/P1Hv3XunATUuNkqGydfGxpozOC48ks4mcxGGGH6tpNhwbDng+/de6CDde53w2Tp6ejEkUlSIna8SLGVNxLIQw4NyPr9PoLj37r3SQgGYrKmoemo4neYsskwKxw2b1SmSVeQbG44v+ffuvdZkwlRk0pYqqH7p4KqUU5EpqFBVVuTKbc2Cqv05uRzf37r3Q+bG2iI6d6sUpp553p3lppIGBkijHrAb6FSLFmPNzb8n37r3St3DjqCPB1FbEpWdpPFLWMhEazEmMxRpJ+FAQLbgfUcfT3Xuq7O2J4o5Kms+9jespmdmaQ+oTiUi6qDpVithwRcfX8+/de6IT2BnZtyVdLjKGJcdI1Q02QiiKGSaONyjVBlUXtxcL/jb/H37r3Qh9eLTUtRSU7NU1dNTrMxQO6Pr/wB1zX/pclQfr9B9PfuvdbB/x63Tszb/AEpt+PdSQS11Wa5sfRz0yzzLIKcFJmkYBVjaw4PJPNv6e691x3JJgM7k6Wso5azHyMjSzvDgQaWWJ1RXgLKdRa97WFitv6e/de6b63PUeH+5OPyUNZQ+J4vHNjNKQvEwjlklEZNm1A3sD/Q8/T3XulLjOxtz7ZpImqKBsrjZ6H7mGbFIkTU7yEy00bD0lQyMpsOP8b39+6900zd3Z3cFFUUZ25V04YAGomSasK+Q+FHsr3ABFyDxe5/Pv3XulVs/vObamMkxOT27l58s9M1MldDSxNCEkqXgQBqj1DVZXIBNrn8W9+690oKLcGOpdOSNFUpmK9YpWpck5jpys5ELSOCdAK2Vwv8AQg/X37r3Tx/fkUuRno6qixlRXTU1TLSUsEAmljlpoRJ5NRHNmFrEj+lvfuvdIeftDbSUPmzGPxlNVxtJNW+TGjXJLMqkwFI/qdNmJVeAbfj37r3Slp+z+oM1jBQjIYha7y0zuaFZIFpZnplKyMhCkDSV8lhcH/H6e690p6bEU2cp8THgshR1dZMlc0CpNU08dV4acyuSKtQBIFGpQPoLEfX37r3RJd2w5fcu4o8dk904Qtj55Xguk0slOYpGUQVlUnpQarxoxPJH+Pv3Xui/ds7azJpTTVUmLLFmEbY+YrLeKx/fL/V7ACw9+690TGtxOFpcpJNlBacU1QYlkZ0H3WlhDGZG5RnIH0HNiPoefde6amxsVbXTzUReSiimWFFlOlpRckMNVjpX6XuCQL/6/uvdKfbO1oq/cdMkyTTS645E9F4o2RgpsDe9gP6nn/W4917q1Da+IoYMJQUEkiyiOljLSENI7JUoo8bEc8er+vIv+b+/de6V+D23Bi5o5sSqzxSMyyBRZ4lik0nzKRypFjb8j+nv3XujVde4SqllWSmJLzQhZvHdWVFJYBhwPpYAf0/rx7917oXcrBPTwxxmPWI0AWyhlWVWsSxBN7c8f7yQPfuvdYIsCMqy0dS/mhhhhmhqNDGFGNtUB0j6m9v9vb37r3SJ7J69xc2LqnWONH8LIsJBVRGoVrCIgkn9VjwDweffuvda3Hza2PDFXV80NJBBJRTyOsxALusbamjVSpuxIvfn/WJ9+691U/kKbTL92VBiSRnkTRYoGUBgSbcn/W/w9+691DldZFUxTtFTakaIAKbup0sNIB4Jufrb/eR7917psqYpHmebQZIybxrext+W4BB/2w9+690js1R6DH5YfG7tfxte5vyrXH4sQR7917poZFp40M5LByqKES1mAsrkH8Wt9fr/AK/1917ruHwT+RGi9cbcvYG1uA1j9Tbkf7Dnm5917p+oECukUUBqTMbSaAAYxyG5+nFyb2/p7917qLkaTTUaQj3OsIFuwVFOkqxA9+6901LBCokiaNhcEoyglg7ckSA/j/bf6/v3XumarpghViAWSM+nhjqIIHI/1vp9f9f37r3UjEo2uPxRBWRkYhm5DfVWHH1Fz+f9t7917o8XWeBmrIqaetjjlIp1lhDkurOo8joTYC5Frer37r3Rvto46KqpqTJCnaGdZVjNKFRFp1RdWsWve62/317+691jy+6qePKTzTSU9DRQqzSoJ4zIY4nCFTG7D1EC4Nzb+nv3Xukdn+/9iYQRyw1Qk8DLJouss7SRrbxyxcgKCOP8Ob2B9+690x0fzt2rSUbYoQ5OjjyNbFFWV9KQstLSawHmj8ZLsoJ5UAW/x4J917pE9w/LXO0NKKfr3dFLnKGTS33Dwyx10KVUIZGRJQNTj6kn6G4N/qfde6K8nya7VqmQLuTJGeNhMWWpPjSRDqCsEP8AUfixH0vb37r3Qa7g3fvbd1Y1fmMnV1ctS7yTsxe7Fz6pn0ixuL/X8f7f37r3TQm3cpkGAMLSD9ZYoxIW919JP1+oJuT7917p2oNg5CuqUhSkn1lSRpg9ZI+pKi9gPz/X37r3Rtvihsg4ztPDVNbT1HlSqC6TA4jf9y12CkcXAv8An/Ye/de627fjls6q3DNhIY6LTSIIDIFRViRdQb1Lpt6rX/3v37r3VteK2/BRiAyg09NSR+ACNRYXADHUByLW/Nxb+g9+6907nccFFW09Pi6SOoUFQ4hQRrHcjUTq/Vfm97n/AF/x7r3SF766325vnbFXlajb4zeYx9Kr0tOtZPA8Yaxk0Q07qx4vqsBcf1J5917qvrBbYqsLWGkxWOosXSU7k1WPhxk6Q18Et0WKtkq2kaRRzcBgf8fwPde65Zjq7O7rqF22dsGgxFSxdKijp1oI4w4vqCVDSBozzZVYX5AIPv3XunHbvwEwFUtRHmtw1wp5QrR/w8UVDGgtqkikmlaZ2tf667A8AD6e/de6Cztr+WL1ZncFlW/vFXnIDGVQj+5FNWR6mjZafXLTJHJYNYa1YWFyAfqPde60vflH1SOm+8stsp8hT1dRi8iIKqSneomj8rzjmnkqCZCGWxsxJB/qLe/de62vf5fnw0603b0FRZndVBWVn94sNTTxzpPIRQq8CkNKKySZWc3PpjgjC/Q35Pv3Xutbn+Z/01j+mvktm9rYNoVppbVkUohSjllWaQ+K6wgqVCaQG+p/wAA9+691cL/Js6+xu8tgTV+Yy2ajoKNZaOqosdkpQHqXsY0ipqddCAKL6n1kmwAB9+691ax2htramyaOOOh2TK8Mk1ky2VyeSqJKhY2P7lVFKVRL/hzxckW+g9+690G2I792Lt6MvgNo4776EM32WQqsVSyT1ijQXHkm8hVmsEPAIsf63917rFRfMfsM5Apldq7TixbKaWFNDx1GNXXeN56iNysiNwt1YHm54F/fuvdL1PlhmFohSU2C2VGfLG9W0BjMztcDTGt5P6/U2vzyfqPde6yQ/Jjecsa0Ywe34I/Mzzz01OrrJBq9MdSjgaGIv6grAHn6/T3XuhBw3c2ayNBWSSpRVEDIpiFBSirbHl73L0tPDLdhYBSVAHFwAR7917rBU7a3rvbFT19LVVjPULO0FPk6XKYSaN2FtM9TTZF1khAAbxLEhI+mn8e691loekKKDaD5PcW4qDHV0UBinyGMocTSipnUgCGV8qJ5mVAAdTScmxP5B917omW9/jpk93ZFoqfd+GqKRQGSetyVB91OjOVhaOCi8agKANYjcG1wBfn37r3QZ4r4u9rYRXxtDunZbUMVV4Ehp9y1GKp7B2WleOkpqSd5mZLEtLIxQ3IBv7917orXavV/aOJyEuPr6uKOlrb0WNr/AOKa2lq2OuCrU1tEXCKwKOZlW1wdBBHv3Xuim7s6l7jxWTgjyOR2vkPNCaVKNshViR45F1+KsliRBGQxI1BQG/AA+nuvdCVsDZXZ9AsWPkxWA+5ghZ6anbMGaRxGtpI6eGdNTEg2Cg8/4k2HuvdDjt+LeFKrQwRLjWqZhTV9AXiklpYio8/+Sug9JYggix/obe/de6w5DqA1+6mxgX+NVk2PkyNalR5aSGmSRBI0zLM6qQigBip+tvqeffuvdQ+u9qYTF7hq8R2FtZqGlpqvwLLkRJSQrTK5miqaeoqyyrqH6eQCDcEe/de6MXj9hdO5HNUsdLJi85VVtFBNQY3DJHXzUNQEYKlRNRTudQHpchyFAuQb2PuvdCRHsiv2RXCXblBuGnVGpqmppKWsqgkkklmQRU35S9gzckjni3HuvdGIyG0ezN7YGpqcg1TFJQU6Vbw5Io9JQqsKiCOSNluSdQIAsb/Unj37r3UfH9AzZZsJlq6okyMsIBrJJGMKwPHGAzwK6MrKSOFIuBY3/Hv3Xuq0f5oPYn8IxOM67xqCjNO8b1UiEcqkCxeReAFJ0j0kED6/U8e691r45OaClmn8uqSWSRyWjIfWdekPfgEsOSfybm/PPuvdNFPlfE07aUVfJG0mriSNQLIEI+lyLH/H37r3QqYTMCmqEqIZS10iZ0fToEf1ATzAqt/8bfX/AB9+690avYnbc+ICNQx00zv4oVZpSY6Yr6XZ0UWsONNiLWv+efde6E/N9nu7E5GaSvVo4UvTlkj/AObKowJJ0m9je3PP0Hv3Xug13JvrEV9G9HkoHoqaC5jOqQTrOVJgMXB9JYksST+Bx9T7r3RPd3VdNLJMKad5EEjlpWm1EnUdX7RY3F7i55J/x9+691A2htanzD1Imn8TSxhldkbUrKxswjP45tf6f8R7r3Q/7O2JSyeGU1wmqYSrR8kBAr6WAXSfS1rEEk/7D37r3RwcGK6lhoKZlEwaBkVIoh+5IlpI3/FipuLEfS9/r7917paUNVkBU06TUzJCXeUFT4z9uh11LxKpsCt/SfqTcfj37r3TH2Fn60YfJ4ugpimMyEsD0jNfzFFBP27OASNZsb/63v3XuiW7ujNHiKqV42hlhkkkqSpLyAvxpu97i/1/xv7917ojO4K9svV1MEkVMUiqGkSVYgsp1WCqzKLk8cn+p/1vfuvdNtBjiKz7GVFJdGAcs3jU2BJUk8G3/I+PfuvdPMWOip6bIVShZkhBgAIHN7hpS/1JHNv96PN/de6y7T3hmNoZ2jzmJkqIKmmKssokv6V41FR9D9RyP9b/AA917o3Wz/nB21snLjMYnP5OKSGSKSJRVzgNIjGRHIXhQW9Jta44Pv3XujS9zfzc+9uzutYNjU+SlxE9RTJT5DIUs0iVRT7cJUI7g3BLaiSoAtYC3v3XuqlJ67K5quqa7J1UtVNVTvJUVtQzTTM8jlyza7k2v9b88/n6+690701QUlaCnK1Eb6FMz+omxIMgRbWHNvx9PfuvdOsdROqomkesy+V1UhmUkglf8bXtx9f9h7917p3TI1Ap4pYJZYAhCI0o1RSFBYqQQTc/X/jXv3XunSny1ZKySl/HVW0RFWcAW/Uyi/H1tb6e/de6dcfuiq+6aGdlnmAGkyG0mhOCyAmxs1+Pr/X37r3S/Wo8tLFDLmKCRKqBpI1aLxTNIrk6VvyrKB9D9QLj37r3UKpmEeODl6aUyh41YFZ5GQNos8Z/Itc8fX+vHv3Xug+qMPiq0Q/cNJSSyVOl5FK2UJ+ksgFhf/D8+/de6asht4QH/IJXnLOzRf5t5GCra7hwAL24A/2x59+690iKmkn85eSGRZdR1KLhR/ZIH+uL3t/xT37r3WHCzxUuVaWrjklhVvVGPyF5sPyPr9QP6D6i4917rNkKmCprJjTR1EHlmHiU6WJDtq8YL/S1re/de6bslA9O0svDGwUqLEqbDgm35/2H+v7917ptgSllQeVniNwWYgFyR+AOfrfj6f4/4+691zmp43DLSRs6ixY29YP01E/4gf8AGz7917qDEhpFMwGsu2n1AFBb6/X/AFrfT37r3QqdY7ifHZzHzySJDGtTCXYk2AEgJYBRcAC9z9L+/de6vC6y7N2a+Kxjw1zV+QmNLBSwIwcyyB1VjIABZbXsG5vf/A+/de6tq2ZuiDD7WoZclTGDG11KZKpkp4zOqleEjuL6geeLi35Hv3Xugig3nRVFbmMjRss1IsssMLtZVKh7r5UNvoPqeeeL+/de6V20O+cHjZ7MIfvoUMULyoAuoenUjPc3t/S3v3XuluN+4jcRNRDKklQ6uZVWRY21P+thGLXF7f7za3v3XusNLV7PrKJqXJ1M0WQ+8EdPLH6fQfVpCseWP5v+Pzf37r3QK74pJMXWiow6yyUryuiSVEToEmBvIkhb8D6gC4P9eOfde6WG3MWj0njzFL5JJYfLSypIkglZxqPqQfT/AANrD8D8e691lqNt0FcGoqijC+MHkqjRPE5/Sztxe9/yf9j7917peYHpjZr0sbyUo+7VQfOkto/3D6UULxe3P9PfuvdMe+ep4Y8e8NIjSK0bqG0GeIBxa9j/AEH1H59+691Un3b1tk9sZppGX/ITqaZ4oGTxtqPpIsPqDce/de6QmyN00uJyVFS0sLyAkoNOmOVyOSWRha9rsOb/AI+vPv3XurnPjXLQVW2Ezubm8CSyGkxUMga1RUBtTFWP+pB5sCLkX49+690MGbxeJlqGURERljJHMpJYuSW9Njxf+g9+690HO6dr4vS9RWT6YoofPApDK7S6dQXX/j+eP8T7917qf1dXqJ3nKHVSyKYzHKok8cPrDBlPqsBwP6e/de6OnDupcpT0c8MckclJSxqWkTUJSW1FnkQ3/rb/AHr37r3WSr3KheGlVNayKXaw1K7KAbhbfQfT/iffuvdFd3dTHK5WaZ4o4wzS3LqQAxkuh+hsRzzcfn37r3TBtXHoMgtDVyKKiaYFHZtcbxI3qB0/QWIHJt/hx7917oe58hjaJmpmSOWWIlbgK66bAKEW/wBCb8/n/D6e/de6W2GhqPt4JqCJSJdJaNkBCozfqC34IF/wf8Le/de6XGOr5nqqiOfxEx+NtA1/cAaSCBf8f0Fzb8AWHv3Xugg7gEldSyU9AjVFM8EgdxdgXIAKmUfpKXsR+b3/AAT7917rTf8Amp1HX7O7v3ZQVVLFTHI18mVoZY1UpPFVv5mMhFgDcgc3/P5HPuvdFFoKWSir4kqqDyxxSgkMNEahJBcyX/BP55/3r37r3StpsRBmK6qoKektXhpJ6d8e+uNUgBqJowL+ohSCb2AsT+ffuvdLLamAzcvnqaWvRYonWIxTOUhBYjSwlIIsOfpze4I/J917oVMJuzdmz4MjgBi6KuqKirV46+ojM0LR6DIhi1Dkgfk/4f4+/de6yybi3PWRxMwCsdIUMqRKxMrGTx88C9h+f8De9/de6EXFbyz2BjgLY+J2BR2afSUI1BmMbXNmFvrb6E8c+/de6EPEdjbd3ZWRU+ZxEka+RCwhiVYWqEZiGDk8A/kAf4/n37r3Rldo9bbX3lJQNTQvTq8vmVFdWjJYiKwlANgCQTYC1+fr7917q37qnYGwdi4vB1ecliGUpY6alxzp9rGjEKHVnkUgW9PJJNhzxe3v3XuhgruwaKWaWBauCroqXwinipHjhsEOl0BR7H1Kpv8Ak3/pf37r3Tg/alBEKmngwarLEvjStFdDCKeVlBGqV9XBNyCFFySPxz7r3Rc997jTKbkopWp51aMCsmmlrUkjlHD/ALEcY0q7WN1YgEWN/wAe/de6EutyW1MhSUdfTYWvqWlhpUFPDAheqr3CgRaIgWNrghgLXP15v7917pIbh3fR42nlqcNk1xFSI40mOQh0zQxePWY5VawIvbT+bckfQe/de6BCl3d2VX5iSXF5GhycjoQn203gmdRcOfJFa+pbcHjg2ub3917oymwdxb2goWGUxLCtpJIJaWNi80KwlWDR1CSsrENYENYAX5v9ffuvdN++8q8dSuVze2Y8nWaopIqSlBp4xG5LSp5dDkFFt9E5PN7j37r3QcZTuTb+qnol2tuSCEaZr0FTUU+PhcghvEyAMHLXX8iwAPBJ9+690yUW4cLnKoST4rJ4itlUR42nyOXrqOoq4tZLeFi5QllJY6jz+LXt7917od6XdGI2FQUTrtvG00rFGiq66eoq6kB0E1rVY9RIux0/4D+nv3XukT2T8jc/Sbdqm2tUY2GeNi0ckGGhkhg8wDlleSyhgCL3uTwRzf37r3QA9MfIRMzmcxkOyd2VUE9LVGPD1NdJj6fBSVqX0ySQRpPJpFhpVQLm4JAHv3Xul/vnv6gOClm3DvivyNRlpJkpKOlqVTEAh/HFJGlNyRZeVFja17cD37r3QJ7f+RWOTJmurqSGtp8RG1NK0fkkVkQeuYwsATYFTYi5/BP4917pff7NPs63k+xobW+7t4pNH2+v7bR+n/N35/4N+Pz7917r/9bSgnipoZKSc1CgzSRgweUsNCi7ELew/F/9ce/de6xV+Q+xq6iWJRZ1ISJuRY2IABve/B/17f4e/de6TbbnyL1AnhLQEDQ0cTFAym1wfqPyf+Re/de6caTNSqzia2mdSQ1jcE+qwI/HJP8AvXv3Xuhs2nOBsndAqFkYVNOIQwQeGHy8ORqAsSAASP8AAfj37r3QeY+nhp4wX1sYyGEusE6T9eR+P8P6/wC39+690809RSyTIWq5Q6m0ayJqVSSCoBN+PqPpb37r3QirPLlaN0ipRTonieZJEDrqUALJTwfRfoSfpc/6/v3Xuuv4JQLRVC0tQwqCCbMPGofksGIsLfX37r3SPx0VQK7RTBHZHuwdj9AbsYy35t9D/rD37r3SirJ4aeqgjo1W1QpaaO+qRHUWsRY3N/x9R9fp7917qPWwT1Kqh0OKheJKgi1KB9dJH9Rf37r3SayVJiaClLS5CnepYEeKNgwjkW/o/wBfi/59+690/wDSOxqvd+9KU0tLFkoqKaOuqYmctEIYHDyLICCCSLWH0/4j3XurIJ2xWFljiihkpKaZLGjjt5I34UhfqNN73+vv3XuuVHFIlRLUoHmpzHJKUclI4rD0qgH5B/4n8ce/de6nrPLDSxZSpNhSSCqSWSMKoIYFFQ8WPA/23HPHv3XuljJ8u9957AVfUeW3PWbXoKtI0wVQtXLFja5w3NNUsrD9R/s8A/T37r3RfsJisv1pnanL7hytLImVb7hJaGQxKzgFjM6rexYkX/r7917o6Oyfl5Dtja/2sO4BBDJUQVQiikVQs6mzR6r35HJ4+p+lgPfuvdGp25/MX67qanB0mS3J4o46dIq6EyXdyR6gWB5II+t/z/r2917pq7k/mz7fw9GuK61gqZJ6ciBpn5gAUaTcj8k83/5H7917olmR/mv95VFFV0lDJHQ0VcJYzKGkBja5GtGUi35t9effuvdE03h8ve8t2tloW3zm9OSjenqDDVzoJEN2IY6gbi5A4/1/fuvdFAr5KrLVstVXVVRX1zzMZ6ird5Jmc8n1yEkj6fX/AF/6D37r3WWk2+0s8DgKqTyNEXZQCkq3PI/w5P8Avr+/de6dqjD1tFTSRoztCskvkIJ8QZf8Bzfnjm3+9e/de6k4LA1FSfvKi4p4FSRy1w6LewRkX63t9R/r3Pv3XuhQx+26/L1LQRUjLTFUan0ktIrhARG9uLH6/T6H/b+690MO1uuZqSlqJneCB/WJoJiFJR/1Sr5CBb6nj8+/de6y5POdV7EjqKrJZSDJVwjKxU1K0alJlQqdQF7f04FuffuvdAtuL5U1clLLQbU27j6GMRtD/EJohJUsoPpfVbhrfm9/8effuvdFrzO/N27j+4kq8rVyh+Solfxrz+EB/pcfm3H+t7917pMU8AWYs4bUUDNqULc8t+k/7f6nn/W9+6905ST49aWYVc0yVZ8f20SDUjrYDU0p4HP+Nz/tvfuvdISaWV55IgS6qWK6wwYm/wBNJJ/p/j7917pvMRBJkOkg35/JIv8AT/W9+691xeMSAkCx+rcnn/bn+t/p7917rjG1ibINBKk8W5At9fqf969+6904IqyAuwEZA0qqD/OEW5bj/X+v9PfuvdHj+EvaD9cdr4OtecxwrWwrMwDEyQuwiZGI/rcf0/Hv3XurefmJLVfeYbsjbi1rPU0cNVTzUEJVpHnj0tCXJJAF+Rfjm4/p7r3Sa6c35lcviUlDVRyONhDVlM8rFZnYB0j1MSLE8Mp/23v3Xugi7uqewsHvfb3Z22cvPiRSVSSw0lMiRU9DWU7B5KbRH6VDW/UVH15P9fde6uJ6G+R0vyT6Qro6/F407zwEMMNdDMwlqToOmSrQBrqGtc/S5tY+/de6atx7cx1FROarHSUOQmhmnpKig0ztFIqeoVEYb06jflrf19+690Suuxm3YsjPi6WDIZfNV/lcUi+IyCokfWxd0J0882B/2P1t7r3QZSdfVdDuGtyc9RkoatYA9NT1qBhSkMDJGqAi39LEkn629+691O3Bt3GbhoaakzsDU+UyUailzjwx1MJeI/T7FNRjuAB9P9f6+/de6L/NtLBxZXIUuPyQ+9pIypVaeXzDQuhnTX6VKkarfgEA8Cx917rHmqSerxuNj/iNJLLTjw1GSra0qs3+qjWT6XA4Nrci1vfuvdIneSKcdjKDDVGFooPDauqZah6iollST1CIgnT9bg8X5Pv3XumfqOqEfZApTkaiaCqqIaConesjigeJQI2WIyH/AAK/n/bj37r3Vo+0q6v28tbR7fnWrjp5UXwtMlRSSSTemKOWNTZjH9bm/wBCP6e/de6ddyS7mpaqXJ1DJNlqlKdZXqI4Yo6VUF1+2jRRYAgWB/Pv3XujA9SVm5t14fKR5Oenqpnp/DU1EkUoaLSnojRn4N+OR+Pzx7917oCNz9dyTZ7J4yPDYhIdEtamWcBXhshMjGMm/JHDC4H4/Pv3Xui64h4MZVyU2QeBpWq5qaJaiJmhmjEpASnc6rHVz6v9f6H37r3SEydVTbazlfkKijUw1Uv24WkmEq6ZHF6qNFuWZfyGuPqALAD37r3Q0deZfOUFGa7H5yTIxwVqpSU0YdZlNSfQkaA3CC9mvYE/pN/p7r3Vo3T2/auLa0dHl6RaWtRjFNPdIWmSdtcav5ZFZRcngg2/P+PuvdJLvL46UFTIe4NswNFljjZHqBHJCKd2UXM5eO/q/PBHPF/fuvdBf0fLlpq2KgqYZ6nK1kyojU8JlqJ5ZnCRGOZeCL3BKAWAJP5v7r3Rd/5lfx8ekwDbwqi0FTNSRxZvHhbStWU6mSKYyHSEGknhgbm5IuT7917rWB3HSfZ5pxFAsUMupo2VrgkHVxb6WI/AHI49+690osXlZo6LShJYq8LMxJfTz6Uc8gX/AKW/4p7r3QpbSoUrpIUipWrJECJamnMbpcalM1xYc3/1/wA8+/de6MTgcFUTMsdbQQmOaxWB2SWaKKLli8iWJ1CxAvx7917oa9r1e0MZOsv93qT7GGMR1Exk8Ek1TGRrFTR/qa9rKw+tvqfp7917o2or8PBtZ6jEy0jQ1tLBNTRxVsbxrUAKJIIKOi1yxOusEeUCxVrD6H37r3SPXfu5pfFFQri0FIIpIWkiqI3kdANUhmflrj66jY8E/wBffuvdZtyb5rqmmePMinE1dHG5hhdWiQq2kTq0l3BNuApHP+3HuvdL/Z1TmZZcXNiZnmoPsXL+RikrVUXGl424uf7JI+liP8Pde6GrE7QymapqmSdamGtlVlgqYphTwKGN2SpKPe1wAGAF+STcX9+690q9q9X0dHU/xOZqin3DTaY5aOVo6qKqe/oenk5VgP6sCf6n8n3Xuneq2BV1j1U9XU0cE8FSs1JTrKI5VkVh5BIINKarc6uTY2v9Le69005Dr/BT1MlfFXU61lNA0jLCGqiulR9w9TSi+oi/Bub/AJNwLe690Hm4uramlgTOU9Wkv3MXlgjk8sZYEaSWgGrSWt+nkWsR9ffuvdBR/deqcVdDTxNO0cRqnqiyikXyvpNKBKoJK8elT/tvfuvdJrLYXcWIoko8RQ1FUk8jfeuiKH8ai5Wj4KRAgAE2DnnkA29+690WPsHaW+dnZdd+7Kpzis1SmKsnx1MgqlrWg9REwp+UYqdDMOCLA3At7917psh79xG98cFxiUWzd5xSQRZDBzRS0TVs8baJYkr52EJEhXyG+k3a1ja5917pb0m8qvIK1JkZDHVxIBLTzShYAGQgRosos7G9hwbix/N/fuvdIPL5TJVmSljWoAogVSpjSPygCNdfjAkB/rZiPoPp+B7917pO5pKup1zUfhihEKOsS2jkveyqPyL29IB5H9fz7r3QbVOeyMTx42WiMcs07LNUqrBFQnWqn6Ai314/qbe/de6SWW3jWU07Qw1shAbwmOZ2CSKDpI8d9LC1hY3t9BYe/de6aKRKLHUlZmslOpOqQosjRpAFYGRVubG/P0A5PH9PfuvdIbc1OMlt0ZWheqnqJm+5mi0L9muOec00TrKo/VrWwW3IsbXJv7r3QLQy+W8QDyXcLIoBZmVnuULAHkWtf82uffuvdGF2+CYqWkgonSGaBVDMrXDi9z4gbG5ubnn6/wCx917qTJXsK8QsscP2scqpEr8M2ogtqTm5/V9Ra/1/I917rHnKkS08bzR6DGAtLTlgY3KjUzyE2N2J/P1NvzyPde6TyQ0skcDTTrFDUyqpMylWglKlrJYXIsbHj+nIP0917pwxGKqJ6vwwnWI5SYpRE0fkUMbOq8fm/DD6/wBfz7r3Q6gZhME8VPPG9IWVXLsVqPJ+NUX/ABzBvzb/AFzb6+690HgwGUyBEUtTHGryyiaSUNYpb9SEfU3vb/C1vfuvdPGRwgx2Fi0pPLXPL9jClAQkbRzAgMwB/UTyQOef6+/de6ix7Sx+FpKP+81ZHQRVgnVJkjZnWaBPItMxVr6n1D1CwBvfkH37r3UTHxVu4XjolilaCmlWONpCgjli1BEM0w5BFrix5sL2uffuvdC1h8P/AA8SUpOlz4kMcHEjFCQXj0AXva9zc/j37r3UrNYmniqWkWjV5JoGWSoaNW8CeKwqHceq4PFz+R+eD7917om+8aeSmepVcleUTVGqOF5ESWFWKvKt+bWHqB/IPHv3Xuhs+KG9avbW7fs4pqaaKpR0jo6+nFRRxu5AmqgHv69AU3+v5v8An37r3VnUe9sjBmsbPqFXJVAx0qxRfa01SS4GhvGBYItnGo/7H37r3Q8Y7tGnkqpxU1UU2RcGkq3SdpZzGrlfAdRN1K29PI+n0P0917odOqt7th62bHxBBS1c3kp45FQRxiTlSyt9fr/QH/ez7r3RsK7PocZSwSyQTVVisOsosZEzlxdzYi2of4cD/X9+690X3e+Irc9DPQRZJ1njjdpKanlWMyqXuw0AgsQPyLfT/X9+691i2tPBjqKloEEySor0zrJOzVAjWMepUf6DUCOLX4vf37r3WDeEFMavFiNRSpLGEqASHlkZQrB0mN9KnSGJuOSR7917oEd9Zujr8h9hHGtbUzQ+mpUM1Sjq2jRGAPoCoA+g/obWt7r3TRtmr3BQGGmWmkkXJVVRC8ci86mbxQaQ3N2+gJsAf9v7917o3uyutq3ATWyclFU/xSAVFLGoMvilA0vHKwHDK4MX4HF78g+/de6XlLh8otVMQpkpaaMpWxiweLzKLxRhb3AIFrf7H/H3Xugq7RzNRhcVKsscb0DCUzJIreRAzatUMa/kC1j+Pp7917qsjsjN4XM1tZXwQ1Yx0StNVam9OuMFGLhjccqePyPr9ffuvdEy2lh5t17jy+ZoDdYfKY6aR1hl8Ef6wpb9QJBtYnjnjke/de6NFtXasdRVRSVDNjqX7NKjXDGb8gRxp6fqxN1J+gH+39+691eT8fOozu7rrA1EO4qeOakp6mOGCSmSsSGUMXDaHuSR9GP4PAP0Pv3Xuhqp9iYyCKof7StzGTghrIqkwQGmimkQmJpIInI0FAqkWFrc/n37r3TPQdQQTfY5WSkoKCrjrFkpoquYlXp5eZRUwLcMXHrsAeSTe59+690jO6d657a2Zx+3qPblFXQVEMNIBRUIEA8njFPJJMB+4dDBeLkcXAAJPuvdI6kxuGr2oNxVG3c1iqvG0sstZj6D7g/xN4VIZpaWnb9AlsFtcnj8Hj3Xukx2FvDb7SUf3mMrqfI1UyPjYaSOZpIV1lEkq1QXUgEFkb6G/N7j37r3SioKncsOFNc22cploQjrQJLj5njkqYVBjZ5r3AYWt9PoDe3v3XumCbdu9sDWxZbL9fVePqmKSR1LpIUWDVZ4kYElh4wrP/U3vbm3uvdIvCb2hyO5c3mc3t0UsHkaPH1VbSyrDrkOkNDEATck2vb6f61vfuvdIbbWC3DtTtF93zYyDJ4GsFTEcTBTLVKkta+qSsYtcKEUKwuAQOBz9fde6PdJv2owxoWi2dNLlkgnqMdUJUSItTDVUin+ITNINIfSzQgJxZQPxz7r3RPM339hKHcdTjKvYENLlz53p6emELmWWPIMVpquT6E+PRMG+l2IPIPv3Xugx3l2JV9l0VThcZtipwKzSVjVGZr6HyaKijCvBJTPEgIYtqAtcEW5t7917opFfi6emqK4ZSliyNXPKfBXTEkUsim6yshvYn6gH6XII9+690gqvIGOuN4hDTwqVE0QFpJ+Lagv0X68/j6e/de6FfqmcVOcp53p9LQv5QwGpWBshLsSfxz/AK9/fuvdHuoZq2GBsnTmUwJCiCHwnS7xryQ4Ngo5/wBccj6+/de6FLrbPRVcsVLXsrLKpMZQ2F5W0kNKbXIW3v3XujtdewS41FpleRi5eSHzqEHgAuo1Dk2H0JPPB/1/de6GuHDipFNMZIJDN+4FiVr6mXlXiP0/H14Jub+/de6XWOwlFo/zQp3ggJQjhXlU8M8Qv/vJN/x7917oMd7YGaaKVmjeZninOmxIUtcOxY34uSQPoOOOPfuvda8/8wbb38PoMlUwIZbLNO8iIDURs7hyIoxyVBFjcce/de6okyde9b4opqeOKkjEkaS06lJKiS51moBBJINxYWtyOfqPde6T1V/DqdWYzPEyKJDEyEhyVuoCiwA4/wB6/rf37r3TCmYWWo8ZjEKBVCOASGt6b8n+g/H+9ce/de6bM4yGogWoZHBbgpbWo/sE3/w/Pv3Xuk3WUbTMCEcxMnBs1gsd1BUEfW3+PPHv3XumGeCSB2skiagoux0sRYXJ5+v1H1+ov7917rNHkJMdF5qYtqcsr2ufGRx9DySf99f8e691Po8pKbNI+oSt+ogBwSdJAB/qbHj37r3T1SKkg0RHzPPIt3CgMLcHlh/rfT/inv3XumTKUCLLJZZFe4FtNgq6Rc3b/bn+n+PB9+69044XGSTVtIgAaJnjaUmMKWUkXCk/7x9bi3H0t7r3Rz03BT7b21QxRalk0gxxAkFYmsJJdQ4/oCfp/Xm/v3Xuk1l+/X2zSSRYyqL1FQSR421rBdbEgXFtX05/3v37r3RUN49s7mzdVUzNWTQ+RiW8RPrDG+u+r/D/AGHI59+690F8mXrK13aoqZmabVrLOVYkkj8fXj8G4/p7917rlHTz1YRABpB/qQ1xz+ef95HPN7+/de6WuF2/Ulj5tcy6GK65JNCX+oIDWN/rx/h7917oV9qdcplHLBEgKxgP5DaOx4FzYcWP+vb6knn37r3Qo4zqeerPgoo/vJIyRpiXQSpubgG9x/hfjm559+690LmE6ipkEMbgQ1JCNNHKjBrgfuDQpFiDwD9P9h7917oZNudb4+jlkn+0RJ1QKsxIJ0n+zZxY3/w/2JPN/de6FDrrYENN2Lhq6hl+3ZJ4v2obSNMQyqw8Y+gBtf8Aw59+691tj/Dur2Wu0qSjlr8e+fWNZJqfzRQugXnTJ5bkfUfk/nj37r3R56KAZannR4kjpZSfGEbyKoJ0hmcEXBH0Nh+P9h7r3THn4NtbWw1TM1THFUpbxjWNUkrMVAjF9RH04vcH6W9+690is7uSGk2WK3+LxUFSIFljnqWfwxsb6BKLgEkcMCBfj839+690R/sfsWh2zPSbnl3JiaGLIQaWofsIqqaaogtrkQSMFANtXI5H559+691k2p2pkM1Sy5nJ7mps1QQon2/2VJDSjHxuCyK6xC6nTw1tVzc8ce/de6Gzrzso7prKuh2xBWVtSCiyLVyQU8Pgb/OaRKALEAkMADa30/HuvdL3sbJ1Eu26+SlfHU70+IqkmZ8hTVEUEscJ1BVBJNvxqJAP0AHv3XuvnqfL6vfLfKzdz1UkFVVDdLrNUBwRr+80iRioKswA+v0/Nv6e691uk/APsPH4L4+7HoXoJJ/JhKSmJo2AKFolWSUEi9jzquCLccAW9+691rLfzzsPTUnyLos3RU5ip8ljtbSSVMk1R5PKNQSGQ8L9NP8Asbce/de6sH/kD5eObYW+YGYmopK5BAgCaXjZST442OkEcFrJcn6Ec+/de6uz7iw+O3Bhauhdc9PW5ISxJEGmkp4agkCOS8bKUH4CaiB9SPr7917oqlTg8Z1bTUtPUYKfNSOsELSPXVkkMdSyB01eMuQTzqvwD/sPfuvdHJ6Xyu2t+7fDZbGmeppxJBNTU2MMlLGIx/mjNUAaiSq3NiCR9fx7917oXqPaG2qqODHwbfoIVqan9c+NprOC/wC5DOYlYn8fXjk2t7917qbuLpHaG3oGemw2Kd6unZlDYXG10ZlY6/HHUVCMYiCBcpb+o/I9+690H+39p1dZlJ62uosTQ46nU0kCw1FNF5YAdDiWEXBI+p02B+lv6+6904bt2NuOtUx7c3RV4uKlZWgejSCOFolF7OY0Fh/gAORc3v7917oD8fs/NGpqcduiSvzdZIKkSRwyz1FHURSBvHd2AjVwOdOg34H+A917pol6vwFJBWUC4aOtqAyLHj1pag1cZkALGRUKxBrcE6bn6gg2Pv3Xuknun481ebp6CDFRS7XFNGweSOOkWRyosqyFnLMQCCWKmwAuT9B7r3ROe2uj9xbzdsNG80+Z27X0dDHHR1cvgqIQnjSsa4YcfXVq4P0AsPfuvdEx7P8Aj72nh8vTPjdq7iqqnEzpDNnYw1VS1irGD4WSQt5eb6ZL2BvcE2Pv3XumHC0W9qOpppKiB/4lS1SCSOpp1jrqOSGTV4SwAA5/NjfkA+/de6sW6sx+AeKoyW7ThYMjlFgjqZ8gtNNJR+SJVRgpI9RPIYiw5Nze4917pO78mpOr9wR5XG0CZ3KZanqoaCvMC1VBPCsGuKFamP0GJhbUqm1wQD7917qrntXcfd/YudrsblKLMHB1cweejoaIUVJ51uiJFVqhkIVCthrIPF7jj37r3Qp/GnfUPTeTqNu1OA3PT1tTIUZqlqiogo0lDNqjZyuhHdidKC1xcggC3uvdCFns92Xlq2rzVFmt64iKOv8AFCzTSsslNUyOzTU8huHW1uCLCxuCTc+691YV8P8Ad3adRRV9NnjWbwxqM0LTzzxS1dUrIFgaUOCtlI59APFrcXPuvdHH3KaugpJshVOtFS0iiqqUSdYoYz4S0kLQoF9XH1BAJvwb+/de61RP5l3c2H3T2FV02OyCO6ziJIV0ysvguGDNySG4J55FvoffuvdVb5Gl+6xUFTBPC86uWl/syBGGoDk8Ec29J4t7917pFSmriRZTTK6szBpNfHp4sOPoD9P8PfuvdP8ATV9XDSwG0vjkkRSyl7IzADSbf2RxcW/Pv3XuljRZ+poI6WZqwQrLdZYo5PHGqxkFdcYsNR55J5Pv3XulHL2LkXWneKp88MRUrH5E5VOUBXm4Bvz9T9L+/de6SuW7DyWWqZful9SvcOjP4QCLaSpJBIve/wBef9f37r3SHaV6qcx08kTvPKQFS4KOTwLm9geffuvdD1sPD1hni8kvjcRpHNG0ZIZQTpBZeQP6i4/P+v7917o9Wx8DSUlLTeegpx4oy5lUt6nNiGBU3K8/2iTwf62HuvdDNiqWCaomqKekM0aWtIytanAQCR0bg3P0IAtYA2F/fuvdSqbF0lFHLWyVJMcWuGFnJZY/uG1OqAkEXJtYk8f6/v3XugJ33uF/vVpDM0oQgqYWkjRVicrHwLnUPz9OP9a/v3XugB7lp3wWAo6uqBWjytNM6v5HnZpHUtokAvp5JPP+H059+691XrJpkqpyGdQzMxUIxUtqupLg/wBLcf7f37r3TlDH5RrbV9wqKYn5GoH0kEW/w/H4/wBa/v3XunWSjJMcTtI0ZAlCAlVMyknUQlgfp+bi3P19+691jGHlklisiFpCw1Djn6C4A4/r9ePx7917qXHTVcVPWYt0iMdTHJGSUXyE3urKy83Wwsfryfqfp7r3TImImNQqE6CqnyOyBj4w34P5/PH+w4Pv3XuneHCGMJHE0uqQaFezReRWH9nX9F4P4/3v37r3T/DtyopFQRjT4grtfQS6Em66ltcAf7H8fS3v3XunaGhey2hAUDUrW/bs5uy3W30JJ5tcH/YD3XunA4pnQRSFYtDrJGjhuS3AdfwB/r/T/H37r3WQ4mIoqXVJDIR5xc2lJCKAebA25/2Fvrce691xTFr6/KIQYmVfKF9eoAca15HJvx9ffuvdOAjSBZHCCpnVkdHa9kGkKQx/A/1gD9D9effuvdM9ZOaueJo3SGaNNLRoxRXa1taW+nNvx9R7917pmq1ysZDKo0hgram4IH+7De3+PNv8AbW9+691go66soKqGpqD5wjG+oftvr406hwLX4/2Hv3Xus9VkCXeompoVpjdlGkAksxOlPqSfqSST7917qHHS0dbNIwpirMynyrdhGG5bUB9P9f/AGHv3XuoVdtypLA0rM8cb3JV0D2ve5Ufp/3r37r3Salx86PJTyRO8iuHZla9lb6Atfn37r3USegFK6rUoR6VKhSG06jxr+pva34PHv3XuuXkelZ0h0orx6dQX6qT+mzf7H/eLe/de6kzSUUW31MgvUS1LDSBdlTRbgj+p/r/ALf37r3WDbLQx1cTzuFSORSuoDXcsGsbfQE/7659+691aB0nkcPFl8BJT1cUtJam+61hv2pQ4uRxxZv6W4449+691svbZxG3ch0pj8oX+8nkx8McQgZZHiJjAJAvwLc/76/v3XuiRb5FZsykrqejSmfHZWVoSxjUyxyMQ2rjgMORwbf19+690Wqu3PiKCCqqsm1QKmE6aOKn1RLJLqtrZ7fgfX/G3NvfuvdLjq7eiZjJw/bZV4TAxWRZV1lLnUdDGwPB+v8AxT37r3RoKYrk6haaKqaT/NhWVx5pZLghhIOVOr8f0uL29+691y3lR52kcNXz1lbGlL4KbGrZ4X1AWaewuWtxqPP5+tre690ltmb7ptuZZMZn5KkUs8qh2lYlcarHSUjB50gcW5P9fyffuvdGYwdbgM5UmnoasVNJWFhHGpQM8aAFZeTxb+l+PfuvdDLsqCkjjkp7rPEfLEx1hjCI3sCq3vf6Wt/t/wAH3XunzLR0bwTBESadFVIgWCqACQoZF4HHJv8AU8/09+691Xb37iYstT1pmo4pQDJThIkXStmPrY/W9h9b+/de6Ijtvrigi3RRtWMFo4qrzurnxxkariNp+SFI4/wt7917oz/+kbMUGYxeFoWTG4XBF48dSwo0Mb+QK09U5/thuLNbmx+nv3XujjYLdlRkcZSVVQwmhTxM1TItgS0YGkKhB+v+sfyR+PfuvdKjcMP8VpokEimOojSGNSg0lStioLG3+BN/6n6e/de6Qe2ZX2JumbG1dHJJSS/uawxljfzAWQSpcfn8W/1uB7917o222svTRQCUq8EcnjMYZvIpMvCRurgC3P1/p/t/fuvdPmRqVp6uATLFTwRDTLVxqWZTIAbqi/VSDy34P+H0917pBbhwZq61oqSohr6OpMq0s8YaMsQAxL25BHAAYHn+nv3XugGy8G5dr5aOopo5541crJTaVdjTltICsCbE+/de6GTDbxwdfSY9KnDz/wAVkpfWERpGJWXSqOE4JB5PIvf37r3Qpx5TcFJg2zGK2/XTmKWmgWjETJMwkYqs0RUnhOSwK2+lz7917p8wcW8s+IKyppXxbVJIbXbyRCJii3YAXuLkqP8AY/0PuvdLT/RnKQscuZlLzeSonhcBoXlEZ9WljYL+TYnn8c+/de61ff5wu2V253BtvTCaQVtPpqKqJBJHO1LIFR/KAtgQfp9Bxzx7917qphoIKiSHzP5EASAtCBaRXGoMfr/hx+bfXj37r3WVdtilqYqqmaeJoUlEkYeWCYoyaC/FtOsHSbE8Dnj37r3U2hq8liIIjFUMscxYvDISUk8TAIzrHYDjj68ckkn6e690JON3ZRV+Bygzsyy5dUWTHxjngMFX9z+yVFgBa/Nr+/de6nbfnr9wTUVIaGWCAmyMNPAUhWtrt+q3+H9PfuvdD7Fs6syk+Ox1DSVlQdcazOTE4X6AFSvH9b3P+Pv3XujGbd+OEclVRtk5YsbMwFXIwdHiMMS6gf2wQL6jfnj6WP09+690cHpzbGH2xJWwBnno4KcwQTQSxARSyyEa2kdT6WsDdgv0IBPIHuvdPe/OxMvDkpMFji0lDSU600RleCWB6xCpVkkQ8CzWY/S1rcCx917pD7W35lKbd9bjt25lsbAaKSWCOCPRQIyRgRI0in6jUeeL6vwAffuvdI6o33i63cFXTZM5uox6TSPFSYuurmnrkVrxNUWXSiluVP8AS/BAJ9+6908UGP3dW7oo50UU+KrI2rHgy9TWlY8dSKHSOVUItYNzZr/4fj37r3St3L2DvvG5nG5PCf3fxWOSWKpEM2TqKeMxUsXjNZG08iMJFZQQVUh782KDV7r3Sdj7wr3ykrZ2DE5GCugSOqljqxNA4AtHNEGAUryR6bGwAJ4Fvde6h1W+9wUWahr9p1EWNlNJO/8AGqNWmomiVfJojonSwcAH82HFiQffuvdP2L707FSqg1bm3RHSpCZarKU6U08BElimuJl1ov1IDkW+gvaw917pSp8ity4+slfM11XXYyBTPNNmMXL9zLHY+OrpwhZXX63CG5BAP4B917pMP8n6/cNV4tvYrmnnf1R4oE1EVxfxUz3K6vyzC9/oDyPfuvdJ7M9p7y3Ln4svAMziBtankqvtBQ0atTyQx3lZIalfUzC2n08cnm9j7r3WDE9ybx3ht9NtbircscpkMs9TS5zNTxmsjgDssUUbLEBEgQ20qAALf4e/de69urE7jw2Ijgpcj9zNVzK9W0+RlrYaqAAq0wpoF0jSvA9XBubH6e/de6BvIYGTH46CiweOxzVOQqBk5aiNpqqaKaOQNNUMJRGUJv8AQ2B5t9CT7r3WXMRZ+hgoxi8cmQEkTtJ909PLGsrC5cQI11Gq4svN/qT7917pAnAbs3FDPiZce+GzktZG0CUUa0YmhLBjL95VOL8HleRb63vx7r3Rrv7hJ4fB/G6fy/6P/wC636U0f3u++/iWry/6rw/8pWnx6v27f2vfuvdf/9fRhMFZPIpDMChARma4W34W/wDgfr/vj7r3TjIKitWNJ7wvD9G0lldQAhJZv94/3n37r3Uilx9KHiWYkl5OCV/UL/77/X+n9PfuvdKuPFUnhZTDJHChUtIFUlnB40j+nAHA+t7/ANPfuvdP+F3BUYakraJIhUUmQpzEdakqABYEKxI4uPp+fz7917pqhhhhDMwlaOUFyQxABFxpAPAH+9e/de6eKLw1JDQ0ryyoY5IrgMSYrlg+r6cf05tz9PfuvdPNZvCqo0FiIJChR149X+0ux/pwOTe9v6e/de6aP74yViVFIZIojLHZkdQrXUXBX/G/5H1+l/p7917pgptwiCR4ymqrWwhqEa4X/VXYHni//GvfuvdTZN3QBalKyOKWRYisFTGBG0T2B9Nv1G/15t7917pohylbW0s9TTZKO6hi0czlWKnhVZL8HkW+oA/Hv3XukLWS1Ds/kl8hkILGMkgMSeUFr8WA+nv3XurHvhBTUNFht15F6eRMjI0ENHUkuROnCyRg/wBk8m5H4+v0Fvde6MvmKShqcp5az7gSCUaDpZUYMQDdQPp9f6X/ACffuvdOs2SXDYevEUK1CyoyxOSC5B9A/bPPH+xH+9n3Xug2lyrVkMeEyORNLRSSiSaTxSGNAULKgiH6jc6T+P8AD37r3Qb7323HuPAz0YnUVNDapxVVESJRUq149D34+g+vINxf37r3SM2Pltxb0xk+z80k75Tb12881/I1JE3+aaWS9/wR/r29+6900712gcVTQ5BJZjQVE4jEBdhJHUKLMz2HAFr/AI/2Pv3XukNRYOmrJzLJIUZPIUdSVIUA3KlT+f6/71z7917p+nxFO9PB9pMGYWE2tSWTST+on68/k/1t/h7917pzosSK6FqOkoWZ4o5JHVrEMii/khv9CbG9v969+691Di2zMaYSQ0QXRKXlRRpZiBaQECxt/iDzz7917rum6zr8kzVeNpaisMZaaSJEZJKa/JUm3P5+t/6/Sx9+690tcd1FnZ1WY0fipZ1RkUBj45EFmJb8A25/offuvdKqj6TmaOJamopEmEqyVCyVaFI0mBA8isebC5P9P97917qTmIdg7UeDFRVceVroWUSfYIpSSWwDRs5PqFzYXAH5P19+690sKXKrh6WTJNR0G2qZqZpBUV80LSMCt1eOJ7G55/3q3v3Xuinb57jfITz065eoqXjeQeeAtDCUDemypYWtx/tvfuvdFkzOQkytYZp5iWZiV0MSz/gav8f9e9v9v7917qRSXVbM0gULpYFSR/XkfT37r3WaBVjnkOqPxs12YejxKGuQVuBx+ffuvdQczVrHKViYyKQdM4ICkWBINvx9fx7917pMO800heQuEuSgBJuo+moHj/W/Hv3XuuQmkiUzLYEPZVcBi9z9VJ/1j9fp7917rBMjTEMlxf1MWH1JNv8AY/7C3v3XusTRlOGTUGGoNpN00Dm/+2/Pv3Xuui17ExKVOoCzBb/4gD6G/wCL+/de6y0pdXUiFpNGpl9LNZPqdXP+9f8AE+/de6E3YeRbEZzHVVPqE3mTSsbadRMgIjD/ANR9Cf6X/wAPfuvdbF3Wu4MZ2l0rjcbk56c7hxtIXpIjJHUNE1PEGeN1YkXIH0P+tx+fde6LJ15vVNj9iVOJr6ZIKOur5Yq5I0NpmL6EcowIQ/iwsB/hb37r3Rk80u0twDLYdojSYPPwy0cc9afuHoshKn7NTFrudRJ+t7W/1vfuvdAH8b+zMN8Xu9zj9y12Tl27VzDHZCERzLFWU88mk1Jvwyi4Isbf7D37r3VxW9Y9rb9yNIdtZBGocxBDPSeLUEjpqtdcLSzLcgj8gECx5Hv3Xui7bk64n66yj5K9FNWMVhhjoTF5YpCAEnfyXY+T6MPqP9b6+690X/dtHUPkqqrzeVjSZ42qDTme0kxkI0RMWuEvawH1H1/N/fuvdB5i8dmsvmq2pqn+zwscAFLUGYvHCVH/AAFELk2c83Ki35P19+690DO5pZaTdWVxWLkp4ppoZoxNHGsZRGHLPKeGLDk2H9fzz7917oLMxXUhhjoJpXCUDkJTJcRT1JOmXT+QCf8AXJJv9T7917oNt31eIqKqnoMU9RDUNCEqPDCJBPObfsiS5sB6fULH6C49+690mMHgchRZ2iZ43hlSqgAnM8bEKWDkso5J/F7f7H+vuvdWzbE23kanCUcu3Y5amtyUSvNLDWWSlaFbM87XCatXNrXuef6D3Xun7FY6XDV1a+Xrq/LZqBpSlPPWSyxzz6dKCJH1KAtv7PB+vN7D3XujkdF73r8pSQ4nLUtJgkiV4wYYC8rhzaRp2AA1W+moG54FrD37r3Qpb52smYxUtXiYaITR+eKKocQq00BjsolNv0/X0/QH/G59+691VzuLB5jBZ3LpuHG0y0ses0dTQv6mkf8A3Ykjk+oXI/23P59+690HDYXYFR5RW5rJUWXrBKYFMkNbKwk4IESi0X0t9CfyBf6e690KPVUCU8609FTGSihOkVcleI677mMnQ5jcKDewH0JF7gg2J917ofMNvnJybijatSrkCzRwNFSvPJQUccPpQy6pGJCNzIxBJPNz9D7r3R+uucpmc9hqnEVk0dfjq2jmopLOxgeKVSrCnedWBe30t+eRYc+/de6B8TQdB78o8tHS5fKYulqqeagpJFgjWlMsv7sUc+kXBGrlibc2sfp7r3Sq+Tm5tn/JXZG49t0ENNUzVmIkkC1k0KVlJk0gaaNS8Srxb0Br8gAk3+vuvdaYnaeDiwudzVEwkjbCZmsx8yTSStIjQ1BVkQ/kA3sSfpbn8+/de6R9BFTTSU8YldQmkvGARoVh6nJH1sOSTfg2P9PfuvdGE2tWTbdaSnpZkmarjiMSowLRpIRqWZiLrYX/AD9PqT7917ocNtZ3LVsZrFptccN4vNApYp47rYvELm5A5JNhx9LD37r3Qt7d282UysddlzOlGIopZZKMsJlsbtrSQki55t+PqCOPfuvdCtk6KJY56/b+3Mrl5aZQsNFRoUqmjRdJqZ1iAN7Xvc/7D37r3QkbKoMnmsdG0+ErIZIkQAsyuaeORreKoi4JK8n6cAW9+690t49iVMeUjq8jRY/LUekUckjwpEiWFxLTpKAVt/vJueQffuvdLWggoMLWYym1tDJI0kcJkMYjeBWu5AhsLoPoTyRYEn37r3Q/Qbh23RUU/wDDqGvyORgpmnmlpaUPJMFXW5Os/p/LWsP949+690mNvdi0GVNTj2qTBLHJBURVDMaeSGIS3ammlYEg/X6G315I49+690KGXTH1mEWkfKCOWWFxGGkLyzmVzJojkQAKCpFjwfpz7917oOaf7HE0FPEI6uBKeRxVtJO89TPdiFicxNrWM/0BAJte/Fvde6m/6RsWKSSnSB7QBZIFkdTCqQ8iF1kvpueABbj/AG3v3XukJVb8wOTmmoavFQUlPI61EM8UlzBLJ9fKhFrc3sQQOPz7917rH/CMRkZKaLb09XUVNbMWmiWdWjKhuDFA5tdl/Gm39B/X3Xug13ltZJ46unMbxTwyh40ppyahZNeh6aa9jFrtZgDYG5AFx7917olHbPRu28xjsjUf3fqINzTxGXF5GlqBHNjpUkP79kZBLYixDKW/N/p7917op2P7C3l1pfA9gbabceJDuIctGrrmIWUGOGeOpFtRAIIEhFrW5tce690tqLsrDZGn+4wOYp4vIAXosrCaeqD3JZNTNyxuQbm5HB4sPfuvdM+V3nMBrkglVZGvqBDK2kfVdP4BvYgmw4+g9+690HGW3dma+R4InERsFUiJg6qzG6sdBtcf1uf9h7917pLPXQJKHrCjOoZW8rMzGX+1dH5A/wBa3+F/fuvdIvfOblzONSmo2EUFOh8iqeKjSv6m/Nx9B/j/AK/HuvdC/wBdxPuDqauo5YI2lEFbjY6yF7tTxwha+njmhUhVVpIz6wA1tQB+g9+690C218KtVki0iSCJNTzFFJIGom7FeQbk/T/jXv3Xuhgp8hMYv4diY5JfQySVGhR4kMhAEUpueALHSfrfnk+/de6hRGloZJVl/frXbS+v1qif4/Xn6XP1v9ffuvdTJ/JGqNWxxmCNkccsQ6D9III+n9fz/S/v3XukwsFRkaiQR05eNZUkQpyih2v6kH0tewP1/wB49+690KO04ptVQKiOYeKSP7d0DmyqRrUar/U3Bve5B+nNvde6FqWejZtLQmEKiAaks7kNc+Swvwf9ibj8X9+690hKqoqjW1ElO6Qol4lWaMMiFj5CY1+gLDgEfT6j6e/de6wV2UyL4lxBRMa6nq01R2L6iif5ynke5B/BIIub/wCx917pl2Dt2t3ZuaR90R1VbThKpaGgri5NRr5kEBU3UqVJsPr9Lfn37r3Rl9vdfymmroqXGeOaCQy2hVJIFVVCqrrcNqta6Lcg3uPfuvdNWYzceIyUOOqKOBMtEkYiWBLq0bABFmYW0MLBmHH9Dc3Hv3Xuge3Luqq89WyV7RxwsWqpQwiIETESQqrXDE34AHII5uT7917oqm+641WYSoiRo4qhUMerUl4mXU6MG/qBcj6D8fn37r3So6mknoc3S5KJbPHNHKgLWB0yXBIP+1Xv/hYG4v7917qyug3/AEmQ2tQ/aK7bkjrJNZm0NR0yzD9xonH6F02/2NwLC3v3XuhU2bPS40Y3Mximqqx6nQ0TXcSVDeqRSzXBB+in8C1uffuvdGtwOSrJUpqmGjhWSbX4KclZGWXUT4hxddJsOCP8P8Pde6GDbO4Z2pKgZyWphrPLE6OwZ1ikf9qGMRseeQF5+lr/AOHv3XuoAzsNJmqlMlRPJkCNEZMnjU2OksAGsfrxxb6/SwHv3Xulnj87g6qeOatp/DPfTqRR5z47oFEyjkcAgf7zfn37r3Thm8RFW0FRVUKVMiLaVGqgASzNpEYv/Y/334sfde6DvF7DWpzKZTIxrHVOpMcMR0yxwqB6yU4txxb6ix/1vde6GTF9c02UhgFInit+4juT5KqRpCy1Bl+tkKlQo+nJ9+690JU8Wdx0UHij+3+3iLPPOFmWWHTqZxL9L3uAD+fp/T37r3Wfae+HrIsnjEo5ElrLmeqqKYmeKOnYFp4wSA1/qF/IP9R7917otHyIyFYZqihg0olTS1DxOgJmusCqshVhwGPqsf6n6ce/de6pd7U3DlcdK2Ex7icuDJmOQA6ljIykR/mzAc8D37r3T31FhWqqund8NKI5Yh4ijuEMII06ShGk2PN7E/X/AB9+690aefa9fQyyJDXrSoXDUcTTK5kjeP10wF/qp9Q44Nzbj37r3VunR9dU7H6y2z91XS46WbF/eVMiyBPLDKzXqYxwS7ixtxyf6nj3XuneDsrcOTystBUZAIks2qiqUlKs9HKdRFQV59QI13NxyPx7917pqo9673yW/afF4/P0FNisfFIpaeePVE0bRsxmkm+kYi8njVRqPHJtx7r3UffO6N5Z/LzTYKtFbLihOlDVJDGsUb03jIqyjqbhlUBlJ5F/qPfuvdBnXd/7r2zUUmMkxvny1QjRslOqxQySK6iMLquBd4xINPABI/r7917pug7g3RnqyoiyO2aWnr4p6aGeeaEE1LzyamWGSFGIdBdmA4a/P9ffuvdGO2L8h8pWpX4VNlV8l4poFeZoooWSkURRzxoRdWbSDewNuLXt7917rDuPsfe+YevhqNtLPStEn2qywtU/axoh+7lDRi4ZF0BQbaibc29+690h6LaOS3LgGzGTlqqbNxlZY8PSwpH46cNpL+ORQLhAGP8AQ3PBNvfuvdBljdrdkRbnqsdT5GuXD1B+789PTQVU8IlGsRyyC/Nx/wAR7917pYVG1PkBloYqOmlytVTUJiWDIpHDFI9LI11gjRuRpUhQL6eL/wCI917pL1HR+SxGRq931GAqq3cmIhnVsbO0MklYKlNMjSaiSrXLOTb6n/W9+690B+89udrVMlHDitvVGN20kn3L0i1bRTyVUdpmZp7ailnA0/kD37r3ReuyNvZnB5d4MhDBT1NYjPHBFIGgc6B5ZXYH+yxP+9/4e/de6CiuxkdPhJp3dZZhMqOYWEsRic6mLEgWUci1+T/h7917odemsE7hJ2gQLM4VW51NT/hjf/G+k/0t7917o6+QrKjC7YNDTTRPHJC7mOUoAbLoZGKAm/1/1v6H37r3XXX9OlXhYpVnihqvO7KkZYOmizE2bk3/ABcf4fT37r3Rx9pbiyH26tXT1MskccUVLI6EWiCBAgIAP0UA/wCPv3XujU7BqHyEURUSGzKgUgszenlmdzdQCLcD/W9+690P9Fj1SBnJVHBDcFWMylLXUsb/AKrgX9+690ktx0sQhmRo2mcRTBEvyxaMSFmQccFiAPyPpb37r3WtV/NGnXHKtNLI1DHI0kGpFIZxNKTr9PNhYDn6Dj37r3VAlUwhikkQ+URO7B5LFntfS8YPPqNz+f6n37r3SXyS1FYscjtpkYq8gkj+sfjHBH9B9B/h+b8+/de6a4KAzs0caq7SaViAtErSBrsgBBte39T/AI+/de69mqOGOimWTmphIV9P7pjYm4ufxb+n5/xPv3XuodMPuaOBGaN9AEy/7SFPqRz+eRexH9B/r+691CahhrJzKskaRgMVRQdPk1FfGNX1J/HP59+690zVWKhSOoisROxV/EFIC3a7F0F7/wCt/t/qAPde6bpaA0ghABI5KPoKsDfUv1H4v7917rJQzVsRtBr1a9ZVByQBe/8ArXB/xv8AT6e/de6VVJX4syxpno5J4ybSNGCnjcn+tiBbn8f7H8D3Xulfj46COVaig8k0YcCKOPR+0n9lXIPJ/wBt+ffuvdYd7bjydNTPTPFLdwpilkbV4otN5EBH9kgg/wCtz7917oustVNLJK9W1lYlE+pFuVF73I/p9R7917qNLDGrJGXJUqD5eRGq2FwQQbH6X/437917ptZaZZHWVjEVH7LRkFfSbEutj/X6/wCwvx7917oUdmUdNW1KxMq1DNoI9IjsQbMCD/xX6+/de6NNtvY4rMlRqlJE1OINbxAgR2UBwsi/W9h9L/QfS3v3XujIYXY+Gx9RT1ElNelMJL0qOoAlvyCtrgcfQk3/AAbX9+690L+F2zioaSoqEjmp2ljMtNJHEtoyraTGzixP+Frf72B7r3Qh7O6+kraqlrJApSZ2DrIjyyOF9IdEAtyBf8/jng+/de6FSo2ZhqWVIEitKJFaRVjkiHjdDZg7huBbkW4/H+HuvdLnYGwac5cVdHFGZ6FS0bghzUSk6owoUghRx+R/tvfuvdD1tLH920+41ykeSOPo6KqWWE0ivLIkcZvHangnjZzxpu1wD9Qbc+690frb3z331h9t1O3o9m5Wq3DiaZYKiWenWOarnVvG0326sxIt6jpcX+gHNj7r3QH5Hu7unfe7g9XUV8aoYKoCDFVnlpGkYGOI4WGoeVI2HHlYEk86Ob+/de64/JT5V5zZew9v7cnliyucrE8mWpKd5/MhppDE0UIjut04Dgk2PBPHv3Xugt3JvXY3Y/WO292btzyYY11NLFFFOhppYZKSGzsRMRYC34sSBe9vr7r3QGL8mcDj8DTbf2V2NTKaKc0qNHQvLKYI7+WSWcAIVVRcsLkfQm/v3Xujh9PfKPE4+bG4/IbgrajM11IaebJ0sSQ0zwstixEbA6mDAE8m30FvfuvdYO3e5ckdrbtp9sUVXkJEpKqnjqRkJIUiR1v5FaV/VcEgqOSbcg8e/de608u0J8q/cWZr8jHIKubPPUusiuqkCqLkOXIJsBYc3I5ufqPde629P5c+drct01h46jKUlJNHj4zHG8nkl8Ij1BKYFh+f1XB4sLfX37r3VVP88PYU8VTszeNRW0dehaWldop6eSZCwBjSRoSxBFxcFuPpYcX917pC/wAlftrH7I3puDC5XMx4mKvp6eWMO4Ef+c9csUViXdL3IH44I/p7r3WzDvvt7Z9Bi6vPVfZeCqDEY2paOnUgyuVCxNVABfGOdRuPr/tj7r3RN6TtzK5HsSOqrMntGfblbHJO0uQrIKWKanIuGphUBgz2+jBhwSQL2t7r3R0dj/JrYe16JaOlrtp4KhjgeeKjjqFrJawop+5m/wAlB0WPK6m5/wAPfuvdJDA/MHaW5dxGi27nqymoJa8pU5N1FFDNVGTmCndi3BP5P4/Hv3XujQV3Z+1Y4YKvN7qElNOirR08heVZ50tdiIAPQQTY3uSOTbj37r3Sdk7jwRWMY/K4OGhqqtKShpjiXMskqMD63drkXH1LAfW4/r7r3S/oeyaSSOZMhlFcyaZI6ejxyU8VQxXQY/KNWn/XJN7WH05917puk3bQZOatajjyUcdDCEkqJKdIIGZjpCRSHTdR9LmxuDyPfuvdJqjp5Y5p6+WRqcSaZEjkyUdq2Mrawli1kMAAQrc24va1vde6BTfG+t3bkro8bsjLrt58HLLJkPu5qenkeNVsGMlRfVGWC3AAJB+o+vv3Xugw8+649wLnMhvCgRSpXIwzVNEA8sbWIV1Cppf6rqY3Fxxa5917ph3Rvz7PGZF59xYisMhqVoEXIxL9u7DySRFUZAx+liF4/qRa/uvdV3xdnUNNuXOJWLi6uvzFWIFhq8hS6U0uFWeWS50D1Di9zzxci/uvdCfiMHUZutmopd64aGoy3gkgoKfKUsmgI/75hkLgqVC2u7AkXFvp7917oZ8tTdcinpMZuXdNRlosLT0lJokrDhsfSyxR6aiOml8UpnYKNVo3JY8CwIt7r3QO7k7s2FhKQ0mH2pumbGmpeipctU0VBFR6YU0SyQNUs0siqy+klQTySL8D3Xui5wd3bTbeOQyC0Rr5IUjgqYhSLNJFBIfHFMW0kRlidN1U2JBNhf37r3Qg7e+Tm2stQPtnMbGy+Lwi1h8GQeOGruTMsFKJHoZi4ZyboLA8i4sCPfuvdD78ct5YbB5HKRffbm+zydc9bRT0lPW0CBFkKs5NYUCEXCtGASSLqDcj37r3S1+afyMpurep8xBT5V6nJ5aiMdORMrzoZo2CCRwSSwBBJuR+DyDb3XutR3cz5zf+4cjlq77quraypmlDkNJp1ycN5Wuq8ECx/PP+Hv3Xum6l2lmQ0uOq6ZlDDyQxgv62PoABUC3I/Sefyfr7917pL7s2huDbpK1NJWw00sayozq3jQMSw1WHHP1/1vfuvdIukz9TC70krRul1cI+oRoRddSkkEE2sb/7D37r3TiNx0x88FRCpSRFKs7lkjZHJDqbi2r9Iufx+fp7917roZqlDfcRo0RCmJY+QouOdSfX63Itzf8AHv3XustKiV5jQV0cRJId5Bx6iSbhbf4f14+tvfuvdCvtrr6eSpjeKaGqWoUGOVD+lAQSLHkkgfX/ABHA9+690cXY2wqqn8BpYleoWBjUC4YySKg0qY25t/rD/Wt7917o0m1sNlY8fo8DJKRHK3liKKnibU8agi9jxyOB9PfuvdCHS0eddZZvt4o6RnUoyxiMKpWzaxb6DSf9c+/de6Tu4MdVQUgq1l8+PYiedEMgZpC5jARWPH6foRa1vyffuvdF/rrvlFrJ4xHGWmQhk8n1PEcn+P0+hFrj+o9+690Vbv8A3RUJDJRAaKGON45IHGogFfTJAlzYHkcD8Hm49+690Tmjq4uCVAJFgtjwAdQuhsTwRz9QffuvdDBsvE43K5GFKuJWVKZ3Gkr9bkAAfUni9wf9f37r3Uutwka10KCBooTUGMy2JRIC3Ejq3P1uLfi1/offuvdQK2gWhliWCUyhmezABQq3srC/+IPIt+be/de64wRaTDPNFGVUOskzByyMb82v9f8AH6XPv3Xuopp/u51gpo2kaNmCMy2LFTqJYj8WsAOfp+Dce/de6j1iywsmtZnYswKgcxslidAH4/Fh7917qQDW1AjMEzowCo6Eamcn1Mtz9OOAfpf8e/de6daKGrdo6KVpCWZmZXbSIiAGUsUtYn8/145/Hv3XulUhEcqQMgdFeMSHUDEtgdQEhN9QuOOfx/X37r3UowReOonQFIAJJIogrMzyI1yxc2FwLH6c34N/fuvddSUc0UC1DBAjxrUMY7MfEeEJQk2JP1+nNwPfuvdMUy+eVoyDEsxaU2uHJ0aV02I/F7g8f0seffuvdK3K7W27HhVqvupIMtDHRMrIFkFZJOjNKY41IIVCBqY/42Pv3Xug7qJasUscLxqTKAZFVUkkESjkMbcG3NgeL8+/de6TstVCYPBSlVhfUkiONbBVIOoHmx4IsP8AD8+/de6YalmWIw6zPBHHrgJZv2/Tckn+1/T/AFvfuvdNtBXhpi0Uk6r4wkgGoAFrEtcfXj6f4/4e/de6V6bhiA8UaFESMJ5jH+5Mig38qn/H8/m49+691JienqUilGiSOQFahwCliGubMPqbc8D/AHv37r3THmcSV1TQVkM8Mg1LqYaoyOPEHH9LD8f1H9PfuvdIqoSpjmVXUyLqBAVr6vpYf0+tv9hf8/T3XusU2sa4gLF+At+UNgRYDi/+w+vv3XuuNHQZSQyTU1NNMIB5HaJSdAjPqdwPwBz/AE/xHv3Xuhy6s7f/ALo19PHVK0tIJk1vJIpdUJ+iK/5uP9v7917rYZ+HvzZ62y2Ei2tuPJSU0DiKmiSeQHwHSFV0uT6eTzYEf0I9+691YhkNkdY9g4qqjxO40rHrYfuaSjQwOqRqP3WEoJIINyD9bfj37r3VWfyE6sqtn5R4JJEahqSRTSxyEBY9Z0uXX6Ef7G5/2Pv3Xuiq4/dVTsjIrDRVRNPJPEjTSWUXFi2tyTwfzf8A417917qyL499gYHPVStkKvHCVKZApFUrATotlZifyePpfn37r3Rw6fGncb/5NoqZHka93RiRCLq4P4uP94/3n3Xug07I6yxuShFRBQxw1+hg6RyAO049PkP0vx9TYH6+/de6CjH0OV2vJSQq8qT2aGPwu0TKxBZHjFrH/EXNz9P6e/de6HHBb9rNtQU3njmdwGMrsT55CTZk0ji/NyL8/wCHv3XulMO04llCTSxPT1DediiFpmcnhZCfoVvYj6/7b37r3Qe9h00OQxddW0UCNHJCSjOyIhlkB1+Qt+eb8C1729+690RLcGMr6DNUYjnjlhjIEpjW8Y18+u/DW/Fj9fp7917qBu7L1MNZFXVMp1LCkSMFUIqKmhVVEJtb+v8Are/de6FnrrsqppKBab7qKoWVFdo5JmdNCgLoUN9GP4H4+vFh7917ozW1uwYMzImMlENMzgtEkrao4LqFZvrcE+mw/wB59+6909Jn1p8tDjZqynliiqFmF/3CwDG4MjDhTb6XNvfuvdHf2ni8dmsMlav2yosEbEsykCy39HqFj+AD/X/YH3XumnN5KShpqrwyU/3EDARKQrEwgahE1idVv8bk/wBPp7917oHY+2niFRRy49IaqKRlSZoSF1yXXyRC1uR9Txb+h4t7r3SdmyGfFfDBNB97JUlamOoiYOixMwcoWtewH4A4/p+ffuvdCVszB0lPVxZKGtDyPNJ+x42DLrJZ9Wq9+ePoABze5Hv3XujfbH3TDGpoaqOm0SBo/MGSQIPzrUfQEXuP8Of8fde6XSVLTSOtJGkaQytpgSPxX51CVFYXAYHUdLEfT6e/de6yy0WVlnWSeWlpoJU1x+pLtTBLuC7Hi5te30/2Hv3XutYf+enjaKj3J19uIZCCodp5cc1FGWbxo2iQTWAIOm9je17gj37r3VFeHq4KlqJyBFHJMgM7sVhAYXVlW36ha1rfU2/r7917paS7mxdE0kTrBNFKBGZ5CTIV0kEKzgm30/p7917pPy7hxRo6jxeJHilkKFxrfxuRwI7j68f4fnjn37r3Xtl0KZzIx0lTURRLUVCJHUSD9qP1iQB2HIFh9bf0vwPfuvdWR9NdH1+ckpzNDPNSQq00ctNFf7qIMSJUNraLAi4ufpwb8e691YVtLpbbOFo1joI8hVV0lP8AcTKlO0lTEJFv4mp5ACGXn6HgWI4vb3XuhexHSGSzeFjq6BsjQNjC5q3rKWZGWCZv3qeFQLuSEU82AAN7fn3Xul7Nt+mwWJmo8lT0UlMlKKMTGlhpY5CdLETOWQyEXsp5Km/9T7917oE0nj3HU5zbm3aHB0q0civBWyppUzQWDwrNHyC1wLkm1hb6+/de6DDMYBtpZinG/ZMVX0mSyEdPHFHUGomj+70+PRpUgDgXLHkW49+690JGRwm36CmllxeBepy0rS01JNFLR0lQEaNWh0S3B0gD63J/oB7917pj27sjcGcwVWMpVJispAlTJRS5KrhrjKkbWWOUyOviC29Mmo2NyAbn37r3RNN0U/YJ3ZUpUSY3M4gV9Rh4a6kj+7oHmp0Evgr6qO1o3/QZVQkEi4P09+690uaTEQSYHEjDYSvqstJUrNLHFUho6aicazERMBd1LMtiFK25X37r3TPnMYJPFPk8RuirxtHPBDSpDkpMZTU9T5f3RkqyoMcaxFRpAHAPDEAgj3XujN7Dl25Bt2TNbT2EdwZTHQpRZSgq62OKJdchCFEqW0zyC9rxSSKQAwcEkD3Xuk5v7Kbs8VTUzbGaoiDQ0q0MVRLXijrZSBDDDqfTCI1JLLGthwCTYEe690CO8tz/ANy8tt8Pjcvh4alY6eelp8fAkc9ZN6nMuRW78MPzawuBz7917rBubMS43J0tdjc6lVT5iCKXN6KuhqBQRsuoFAksshaxIcTLGbr+m97e690HNDvDeVdvmWhoNwUORx2NofLSKtKkM8nkFmgDMrILgD+0SDwAffuvdC5X7r3PgMVTLW0+TglnEhp3kipxSKWAd2eSxkAA+lkILfS1/fuvdNWLr6LOZNMjuXNfwd5qSSKGtqaylx81aQv7MX2szIQqsb6tP5+h/HuvdGL6R+Pea3Jjq/O4fPy1FTUO0mOnSGnqqdkWUsWZ9RAS30/J5+gHv3XuoO7Ouq7G5/KUm4NwR7izUEDLU0mMkakkpqZRcIjAhdXNiRzb6f4e690hP9H1Fr0fZQaLXt/Gqm/2Pg+4+z1a7+TXzrte3ptp59+691//0NIbGCeqVwKLyWu6S8IIzqIAsSPx9R/r+/de6wzUVX5xFI4GoAMASuglrC3Nj9b/AO2/H1917pa4zB0lSEM86QyUaLKqSG7TgckL/sP9h/X/AB917pZUcmEgoKtqieBwIZFjiZwZTMRZDpJ/HNh9f9b37r3SIjrKNKRGq0RUaXSHRlBVByf96Nj+ePfuvdTqqrxRplkomJhsElDAE+T6gsPoFHA9+6911ga+SHIFyYYIVTVGusFZeAHYKOBe9v8AW9+690oMnsuHKUdTnGq40Ty64mEyBTdgNGkHm5/3j37r3QL5CmSNw8soDgmFEU/uBFb9Tm/+3/4m3v3XuocczQSGQMgMQLBSeG1KCFvfk/T37r3UNpNcbK36mJYkkkEMdQ+t78H/AHgf09+691IhqZKVZBE0LrIuklhdk+hNrHk/4e/de6hidzIDe7OdBNyotcWJ5uLcfX8X9+691dL8V9s4nHdM4uvjqKda7I1Uk0y+lpJCVI8Sk/kek/n/AFvfuvdCTWyLUZCZzU09YadkVxJoRkWMfVR+PoefoTf8e/de6RG63pqqng8DTRy0zSamQKda69RBdeCP9h/sR7917oL545zkY2sZRKiSJC97aSLFrn6fS9vp7917qYKBninqFga0DLIZmuIGKEWQKbcn+o4/xP09+690navDVpkatwzGhydYs7FYB63jQXdGZT9L/wBf9uT9Pde6i/xuCu2pW4LO0y/xmN0dPNAGklh1WDqeCGJP++59+691gxvWWUydHDW4+il02i80aKSVgkFibf4H/b3v7917pYVfWENDQQVFSYYJj+yaeWRYxKNJCyO3FiPqB/sPzx7r3WDF4rbWFhP8Rz9DTumo28sbSWvykljdbfT/AHv+vv3XulFQbz6WxcERyWQiraxW0zU1ISwqIib+IsvF7X5uL/7b37r3WGl+Q+y8RnqWn2zg4Y6ZqlYnnqWiWJIn9LeRX/AHHP5Hv3XumDsntDGnN6od64zDYaqjZ6inoHVzGXFmWONPofrwD9bj6e/de6A7Kdx7F2uYq3H5XMbpyIkZVaaV4KKaKQW1Txknj8Accfn6e/de6BndfdFXuSqSXH4iiwUN3CiljVpz/qSlheynm55F+Dz7917oPMvuvcGfdP4nl66pjhXxrHUVEpURCwVNBNuP6f1/3n3XumOdKl9K2/zgIVlA9ankXuL8GwPv3XuskWLkAV50C6ANBUE3APAP+sffuvdZ/OKdZIyXdnYlQSQATz6v9jb37r3WGKCpqXZykrhdcjrEtlWMepr3+pA+t/8AY8fT3Xumx5IBUF/E7wq4Dq4NxcH6j/fcf09+691i9dQ+mJQod2IDaeAD6bX+n0/HPv3XumyoLROYpE9SllNjceo/QG3+t/xX37r3XopJFUrcFEXSo54NyD+P8b/X37r3WWMT+L90grcWUA2PH+Jv/h/xPv3XuuKPGj+tA6B4wxsCQT9Bwf8AEE/0/Pv3XuneHLw0RqRHFHIJYnhNlU6b8lUuP6fn/bXNr+691OxcwaRJ4yV8YVlsSpEi8i7Kfr9Pzz/rce/de6ss+H/ZclFuGmxFXWSyNVKjRUzyFHMkXpd2ZiLof9fn/Hn37r3Rwu59gYyLJUe5MVJJJPlGSpWKkVmbzr+68PkQD/YkngXtwL+/de6fevd0UVVQvh89joXlhUy081Oza1CchJbtfyA3B/2/v3Xukx3jtvH9r7Uq9y4fGfa5LaFI6VCxRmGoqooRpHrWza+Lnn/bj6e690BPxW+Wu4Nqb9g232BuSqTbM09Jj6J5pNUmKMTCFAwHq0i+kgk2N7G/v3XurquzsDQ5DF0G6ZcnBNTV+NSpgqaYnzyxTIDBLETdSdPJIFx/Un37r3RHMrsquyAyUsbVTRxVDNLX1urSyOQEjRpbjXb6H6j8EDn37r3SAypr9v0VRJFUtULD4oaegE/qqSbDWGv+q4t9B+OQD7917oLspFIGrMhl0bH1csaSiSuGkCN+RwgBVvwAPxz9Tf37r3QEbomwtKcjU01fUZPIkBaalp4W0wTP6Q0gbkr9bH6j37r3QX4qHMStNkqzEVKhpPFNNIzQIo/478qL8f7C39b+/de6cK3LUsdTT08E8RMDeR2QtIq3ayq0tz9LXNgLn6j8+/de6tV+HG7aPsLaOQ20Z0op8Q8n70EvongT6sQ1mUkg31D/AGNj7917odM5vjb+Byoo5KPFTyUtU6QTaw8s07/tqjuT+Dc/kXPv3Xuhm2jlME2Rq1r0ePIV9PHUj7KoWOkhphFY8RAeqw5F+Rwb/T37r3QgYjL0mZrBj6KokXCxjwLNPJJ9xUzyXRkCAAWX/Ymw/p7917oIO/8ArSnXH4+kp2krqcyOZJKNC7wt+pVlkTlbE2szW4+v4HuvdVkbl2buzAZmSSWJZcdNURh9TRy1FOgk9Ijcj0DTYlbi5P1/r7r3Qn1uWpYsFDHtySNZMfUQVGQqEpnJRmA1x1DT251D/VfUg29+690/7Z3QafK08c8TU8mRtLVVodI4npwRrYKmrTqI+p+vI5Pv3XurBunu3lxzyg1ZqKKm8EONpo4melhjvaarqDpGnTybm/JNuOPfuvdHApl2b2tt7IV24ZMVHj4lNJQVUDquSlq5lIV9DegJc3vpuL/k39+690W6XqGh2Vn8bKlTkKCikmZI5pY4pYauKVrASui6W4IIJsAP6Ee/de61bfm5sODaHyJ7GwVLU0lQlTl6vJJFHIulFq5fIAqPyt7g/quT+R+Pde6Jlj6quxVYV8cIfS0LxzR+USK55OpbkEC1jew/3r3Xuha25nL1UQqZY3kqZZJJSfCiRk8uqOB9D9OLe/de6NhsCoqaYUbwV9GaJy6SrTqrT0zyt+1DLZCrsCATcH8cG3v3XujaYrKVdJlqWlko8e0lXRxa6lEaP7aW1vJV/wBjSQOBpAJuLH6D3XujT9f5PEYYVNVJnaKlysiOKiFaaKdKikkTS0USxINBJvwpHP5t7917rqTc23paipfDz1ZWSqNPVH7ZqeqMpTTqOvj8WW5+libe/de6zVufw9GEpnhzFTGYw0slXLFGFCLZ1Be+o/ngk2tb37r3UCGpw1XR+SWP9D+eJ3kKywITxYqdQBHP1sfyPfuvdcabdNXFXRS4uaKaIU00Aqkcj1yAxqjPbSy6bgiRT/hYce/de6g0uYep1QRz09GIGV62enhjaNWWQvIZYtNyB9fpyDwbW9+690Iec7PqsxRfbwQY96GgSGCKtooXppZFhUKHZX5DEA3Zrg/7b37r3QVz7xqqiSWrxskFLSRIdVVVVsrl5o30FGp5BZh/g1wfqLce/de6ZqOmqs/knl/jailaUSyGmi8n7l9RhdCCpH+NgbfT6D37r3Ss/gM+QqocnSS1j0kE6UVZHDToIysZ/cZpW0qtxcAEHm1vx7917pUE0NPWuMXJWRy07RMrJMlPVO8bXBEy2sP7JK/7Eke/de6h5cLTV86VlUTLUKlRqjY1ckc06+Qr5Iz9TcXLHg8+/de6QG6PtTRRx1EEq5BY0nWqlImijUMQplZbsG4+gNz/AEAt7917oJ87sLGZzEvX5nD45KGeRFFSDG3mkThpTFfXYni0t+fpx7917opu+vj9tusQRYmiSF3lkkhlpZNErvfyGONGbQSQfpYcf4+/de6Kjl+rN9Y6tqBjcpPUJFNIEiM5Ji8d7K0UgIUgAXtwf6H37r3SXnpewlTwT188ZWQoXgRSykPf1MosP63BHH+APv3XunTHbKytWhmqpJchMJNbsxl1ajY6mJbn+nN/6A/T37r3UXJ7Unw1FWV0+lovHIojKgsSf9YWWx/P/E+/de6Gf4hPBlju3as7xQzTyUeUp4ptYdqSBngqhDEUYOAJFLgcAc8Dke690H2Qpajam89zbZycLUFVj8pV0rwREKzQvKZad1V+SrIyMCQeCOLW9+6905mpp6KnqJcfHKI5YzGmuRNflS7PI4HP1vwTb+g+vv3XumvD0lXlamJhTuTKwaeSIW9RJsrOLWAF+Rb8c3PPuvdLDNUsWLp1pEmSocpFJK7MJvG2rQ0XrvcgHk/X6+/de6wY6CaKeLwIkbTSrrsgF1/3XdwbEf1Nh/W9vfuvdDPQq8NHLBS0/nrXVX0QgFVEYDOwYf1JI+v+2I9+690stv7QzGXYz1MHiR41mi8gOoqwDeMN9Dzf82/3r37r3UHcW0azEVFPJWRNHSCZnSO6amkZT6pSLcA8Dkf1HJ9+691B29SUu4ck9DSKRPDMwrULgtTG1kVLi3qAVrsb3J/Hv3XuhoxHWNUlTRZmEJSGGVnggWpAlZ6Z+WdbkjURaxNrH+lvfuvdLZM5BS1rU32VNQ1bF5iEWKqbzstzPDNa0R/Jtzf8+/de6LH2PTVUlfJkqGQSaakFqpASDUM19ErkW5HPPpv7917oKKzb8H8Hz1Vk2UVTkNNBI6OKaQMXSpiZr3L3HH9OPx7917ope9appa+gp1YM0cmpSukEozkfVeDx9Pr/AMR7917oW+vaFaM+cujzrTuEiZjqIMd0uOAPyb/43H9PfuvdGF2ZXVGMAeqBSKUOswdeZBLcgAH8XJH4t9AePfuvdHC2NWUE2Hppa4RxtHVRfY0sfqDyK50lwvKkgfW1+eL+/de6N919uWmzUMyUlLBSskzUgsH86VMF3sAeV1cXPH+v/X3XuhIXETpKsrBhIClZVfcM7w6WYnUNd9Vj9B+P6X9+691irtpGozEs1C9ZW1ksZngZ7GGxQTMFkk9IIubjjj63Pv3XulrsChanyFVVZ5VqaSnh0oFZZD53YqI7rwNP1vcfQH829+690NUFJj8iI0krRDTLqkCGTUqrG7FE44K3H0JsT7917rlSY3CZGoBnergeAukCIyBqtWb0xKVPpDLZ1B45AJ4t7917qZldxYra9NDEs0kEsKPGiFfHMhZvQLXHI/NuL3/r7917pAVvbNJWkUFYZZJ/MGnSJyg+0dwASbi4b62Hv3Xul1DV2pZZsan2aRUMsqTsSZZzJGNMKKRe9gAD/rX+vv3Xuif9tdr4yhocnT5SlM2RjoXp1qpAVlp5pfVpu31FiB/iOfzz7r3VX0Wys1urcss9LQs1O0jVNZMZFYvRzyeMuyte5UggfmwHv3XujlbJ2hjMFRUlHEDTz3RXIXgRsAFYvc+k8H+n+Hv3Xum/eNQ75KhhS6AV7xR1EKnSajyKsa+rgai5ueb+/de6PfR5yoHWWPl3DWw0dLiaGP7aRKg+eeNEPgiiH+BsCPofqPfuvdZMPk9g1GKx2QymYyklfVQNNHDSVUqLLLHzAhZD6Dp+o/P9PfuvdKmKp6cx8c8lPLkqipydMXkmDVE322lJJ2jWZj6pQzGxPAFh9APfuvdctx7n2ls6kjrMTuPceRXKrOVpqMQyU8auml4ZpAAQePWCbhrgfT37r3QJUVXtfcGThyGTgeCWnlEkdXUSVccVJE0t42Qgi7FbEkj63tfj37r3RjMNu7DqsuM2xNT5J7CeXJmm1pSziJUVEqLE6ioHqYmxuLe/de6D+u7d3TgMqExGNoaSrWqNO8tc0bQzTVLKrx6QBfUAG5+l/p7917oUX7G7CfB5CroKTGVeSoAlVWJipSWCn1rHIgW1rn0j82ub35917pGY3s/ee4qKr/jFfi8ZVw1Bd4aeeNK1qAoEmUoLHkgn8244+nv3XulDR5PH0NFRVabtlxrawzTVdUI2lBnezSKzfTWSg/wFx/T37r3S12x2U9FHNPUdjUVRBAsImekr4xJTRSVB0GzEXVbhT9SLE+/de6V2PzW2s9utsh/f+jcVaQU86LlIndoY3IklaL6G36TyOBawtce690y7zhwwraikxW+8LkJBUEUED1EMTCFj4wkxVrWIFrnn6D63t7r3RKPkPsJ8fBQ56Oogr3VZBVyRyLUwtFpv4QwNrAWa/wCf6c+/de6JpmaqpnpsfQY/GwTRSSLIrIQS0dw7eNQeAL6z/gePfuvdHH6nwkiU9NEtOfRSRGVygMah08qyIRbgFrf04t7917oaN27Xrp6BI8bPG6xmOaplQEafKNcqoSOb3A4+g459+691I2DjpsPUY+mkWUmomkSfUxPhOvksbEeoWtx/gPz7917o40GKyFdQw/YwktHGJQQfGhiK8aWQ8sWtfjj6fXn37r3Q+dPVuRxcscOSSfyGbUgkjJWJb2KKzWJB4J4P5sR7917o11RXQeK9OkiMyAapYQw5sf21+q2+lyPp9P6e/de6Dvc+UEIqZKkojeASJouNLaAC1xaxIAsbH+pBtz7r3Wrx/Np33RbhzmLpYQsTQExTmmbytKYnszyrxzb8fUnm/wDX3XuqKMky0wldHeocNGkcDXuYC2pOLC315uePpb37r3TFUz1c8jVU0rpqtTRRR3fUVI0cLz9PSbmx5PHv3XupeDrhja+J8kIzHK7xqzsVWmZhpaZ0P0t/T/Yj6+/de6n7sr8WIRDjk8rSCojrJ/H6aktGBTqsbnksSTrBFh+Pz7917pEUirBCabSVlFyYtQLKq+pgJPofpY8f70ffuvdcoKiOOZEhsqs/Aa4Cym/0/wBY8j/iPfuvdenWUVxlUggqoeYKWd9LKGup5uPpz/T37r3TgKmilWM1K6DA5JLBXaUkWVLcW4sL2/23v3XuuFJFAJZ3OiIym8evghCb8La1iADYX+o9+691ByFPSyzN5o7iQrpeMkxlrWJBB/qTf+h4/I9+691woTW0bSfaI5Uvq06iNQv6dXP+t/vJ9+690+ywVW4KR0rLw1CPcFnDKyoLAW/H0/4pYe/de6C/P7aqKAEtEpWQO3kiYMiqDbk8gG9jzz/vfv3XukrG70kbxNCKhJlIZ5I9SgMBwjAjngD37r3UJoIwxJLWdAoYgAqL82U/4cf74Ee690J/V+pM3EAEkjsCVc2sin1AX+psOB7917o/W1pKCOeHxItNGypLI4a8oAUBhbkAW45v/rgce/de6G3CNQZCbTTyySiSRUkYMouQAukggg/T/C/+P0PuvdGDwFAtTH9lHLHaCJi8Ls+soo1WCaTf+nHJ/wBe3v3XuhN21tSqlrUbG5Z2hpozI6UrvGsTlblJA5FgL29NgP6m/v3XuhVwmEranyPkwkiSyinhqpGsL8oFmlU/pH9Dc3/3n3XulhsiifauflqkM1YgZqd1hhj+3BZx6VFxc8mzAWtySfx7r3WPtHJ9hz5aHL9dQ5mho4RB5pKeGnWtnliBetp6V6uQRy24d1Cni5BH0HuvdFt37ujuHEZemy8O76LGZ6eKCd4ZZ4BTgkesVUK60lkYEMFEoCG4JIv7917pY9Gbr7Q3Bu3HUeYyWEyGUy1X4amtNdRwVTSyz+bzRw4qJGNhYorSOQbBtSe/de6MF2f1TlOxe1Nu4zES10dZSUaYzO0sC1FXSGpqZAKmdaqQktJJ+ttKqL/jjn3XupnyO6u2jiI8D1r/ABo42TB4+Bs2imVoahaqEQJTT1iKvieRfS0ZIJ/Fxf37r3VanbuydrbbhpItu0lTWaJ5o3kdzCsLNbVAJm1SSxSgBWUkEfW449+691E2nuHsaiEEM2xMJjMVQLDJNmKaCrrJ6OEACnheBpFZgw+ra7Le/NvfuvdDnuGo3hj9i1+Vr6aGmXN0BqKBvs6uemifSTE7xSTsqyH8XNv6i4Hv3XuqI93JkK/saokykwarlyReVvXY/vG/oNrDj6fj37r3VyHQfcW/Outjo+zczTUj0OPjCVSY01VVTa7LIyhhpewHCkgD63HN/de6Af8AmEZTevYmy8JuvNbtq9xLDNTff0slD4IBUPTCYTRGP9sAg8lSwJ+h/r7r3RHPiNu3+A9gUatk3xrHVGKiNWWaFJTo0xuQLtY2Nh9OB/h7r3Vpe+9zSHE1q02/c9kC1THHkKOaB3WKMqAhRorsVtwSbfi55J9+690XLMbxqqV8VQbgm3PJhYaiCWheavenhrEeQK8VLINRXj+yfpwOL39+691Y3sis2zW7SWKgiqkyMlHToiRTyO60soCoJJkKhrX5YEXF/fuvdGR6j2PufFpT4+lpcXDRPVNPHVzR0MrgSAMjRieW9y1rnSTfkk+/de6PFLtbMrhKM7mzEFRVQ0chnqkqsfHSw05P7V6amOpSo4+oJN+D7917qBsrD0VRk8OP2Mli8ZM33EkL1D09Q87XiJEhYAi4/tf1/wBb37r3Q97hh2zRZfHUeTzVXj2VFnpsZQQQmMyWDRLPJf6ryLmwH1N/fuvdMmcFJklnx65bIJKYjLGkVTSiNwCHaKRluGc3JAXj+lxx7917oMNubgzmNzk8OL27nqvGQSQ087T1UBVqkH0TMH5CHn1DgjiwH1917ofdvbO2lvT+LS5SSswWZyUQWpaNI2hkkUWK08qEKzjgcg3t/r2917psl6DpsdTVkON3HDlaVlljqhXok6Mo9aR1KubgjUTdCLnn6gW917pGUfxO2ZXmAZOpqXp6iaWd41pWlZqgrYiBpT6YefQefp9ePfuvdI6X4g9Gw5fKZOs2bRbinpVRooZ6daeoQQqA0jTKwdnAuVMZuPwAPr7r3SGzFD8X8HkHpE3vBt2opDDSNga/LSCWGqsQsNR9yxchSRdi4NuOB9fde6DPsPFdZZDGUVJhtwYvctVXpLDLjsbl46qhaRNRhmkqZWBp7C3pJINhYf0917oOq/4/dI11bjI89VR+ZqemNXSjNVNelHFU38bhEkCRAXYJZje3Jt7917rnuf4wdYYWnyFVQbYx0+EbGBMVlaySOdp1jkEhCgE6WcAC9wxF7/QH37r3Son6Y2XW7Pwj47bG1MfU01Fj6ijylDiqaFtdPIpkknnIs5sp+ouCSQQbH37r3Q5bD27lNrY2oyudgpTj6KhmkpJUsPLGg1RMrxGxBAPpa9/yDx7917qiT5ebk3J3J2bW42limqcTTzzUsMQDGEAOyBWCccXUgtz+PoB7917rF1V8YCmJlaajheapSCOdjH6KeUN5EkkmINrcmwAv/re/de6FrcPx3wWIxMmbyuNooXpYmlFXOEhE7QixlFgAgNvoQeLEnn37r3VfHyF716tweGqtrY+goc5nwpp5Ghjjkgp2K6QyyqAR9Tf1WA5AP09+691VJk8rNk6qpnVI49UjMsQFgoJ1WGg/QE255/3r37r3UYGokEShXfUCTEl/VYizksSbfUcW/P1Hv3Xun+kxleymaoSYoFAd2UqIyeEUAn+lr/7b6+/de6EDBYkuY5JGLhShVLKWsTZjpsCT9LcD8X9+690cHrLEUbzUj1skkETyRxLKwIZYvHfWtgABcH6g3H05+nuvdGkoKSvoGSfHytJRhoT/ABCIExFFsQrhTdb/AOP5/wBiPfuvdDttncdQqwwpJpGtY9U4Ds8kp/IIPFuLXH9T/j7r3Qn11fUmOBpGsiIYzpMcXhjYghzH/aF7kE/Xn8e/de6R26d0YiOlljEIeCB6YTyx2ZdLgosmgEfU34H5ufyLe690GGSo8XJHWSR0kawzKXhdXDuZpeFcxgnm1vpbj+liffuvdV0fIejxc+VkhpKiYTIzJMr6LgBQo0g/2dWofQng839+690Xeg2vkJDHqSKV1ACKjEuGADAOoI4IIsf635/p7r3S4xcFVjYaiqZJaStpBqgjHEhaQCO5I+oGm9vz9T7917pdY3KPUYGogzyaamq1zY/JwxtM8c6Rs3i0R2AB02Jbgc2t7917pBzGpjUpI7TxLK/jYkMy+uxUEXNibtb/ABPv3XuogqauZKjwsxeEkRqvC6QAVZri1uTf8/63v3Xun/ANVKn3NRGZJGZUUxKFAkAYkAkcAi17e/de6mzRSSVMkxgHk1GeOMk6SjoBIgIvawuRx9T9ePfuvdZpVpxTST0gMdVOIgsBhLOY1trcn6Ag3A5v/Xj37r3WbF+iUmRVYzEupYFmAX0AEkf6q5/5EPfuvdSYIHEwE8sUCGQyRhlLQD1EBrjjjgcfj37r3Shix85rUp5KmKaJHPjcMSs3Hkljhi/I0kXubf7b37r3XWWmFLWOsECiCNEptILRgOf0qU4/JP1F7f4e/de6Z/vKdJJEaK48TJNJYEpGxW7Rf4g3t/rcj8+/de6wyIaqkvBIXgtpVGuxLpJcFRe4UAj/AF/yffuvdN1PjZqlKxjV0yQU8bSOZnVWd3vrRATyTxYD/Ye/de6QuQpo6VXkiVdKk2sv6mP1j5P++v8A7b3Xuk9G0Ek8xqpRTRGCRYTzoDgfpk+o5vf/AIr7917pvpHWZgApiABjLR3CzorXVjf/AB555/p/h7r3T6tJK6RsSjarIjkoNbMNIC/kAfTn8/4+/de6zrBVY2SKkqp9BhbyvChVgS/PNhbkEC9/8bX9+691Fy9XTVVUgiplpYVZX0xWZC59LamJ+p+p4/P19+691M+3oqyJEMCKFuC8baSo/B+nPPPv3XumHI4SSnkJpwajSdWshvQrD08n68/8R7917qJR5vIYmlrKejldfuLrLIsZBVGGh4zq/B+nv3Xuk1GjOKmeNTqcq7sDYsddtX+24IH4+v09+690JWydwZbC1UVbQVZSSMq0eiQrp9PKkLYW+psPp+ffuvdWsfH75J7y29DRrJnqlUrIhEru7P40Mn7kZtexI+hv/vXv3Xuj1ZvfWO7IxUEOarkdgQYah9INit1jGo8t+PfuvdAdvnptTRx19JT01VSubh4SruAV1coDY/Xn8g/7C/uvdB1gtiZra038SxNZW08SgtoDlEWVTrQRq1iBxY/j/evfuvdDz1/8nN07NnmXcdRVuERY6ExozLJOh0ojORcAWtf6Xv8A0v7917pW5v50YVAy5fHTtWRysf25CGVmNmYyRAlr/n6/737917p72r8wupd0T002Xrzj6mmlQSGo0qqqDc+LV9SPobj+n+Pv3Xul7mu0thbtyiVG3t000lJOPKIDMnkiULpLRrGbf6/9PfuvdKiJaeogpDRVMc8Uya1kU2kkkY3QRsTzb8/43H59+691HqshuamgraCuVKqgZAI7lTEur0BJU/w4AP4/wt7917oIJcXU1UVan8PqlnV30WikkRVVvTIi/U3HIH+9e/de6barZZzXgo3oz9wqyNJK0Zi1A2YKS/5A+o+t/p7917pCT7UlwhkbHI0LpJKjgsCwkS66mU/T/Cw559+690qepcZmslnDQVM9RLJNUBzLE0gcrruFP14H4seP6/T37r3R4l63ysdRTVCvUgIIvHrUu972YOwU2/2Bvxzf37r3Rm+uczk8PQ1WOmpXnUROkKyRkoGRdIcH+tzcAfX/AA9+690j48tnK2vq4KmAU9EtTKXlkjOvSX9YP9Ra4AH0H+Pv3Xuhpxuzdn5fExVK0kc7lF+7OkF3cMLtGeBa5NwbX9+691Oi2xQ0NdCy0z08LxrEl1TR47Eqb2Y/TiwPN/rx7917qRisLj6OaeKmpwgeWZnZmbSFuAi+RQ1iblvwPfuvddx7v2psuarlra+jpqOF2SZmnhV0eW5aKVpebGx9QH9Tb37r3RNu5f5l+x+ss1W0SZGjrIoUdFTHyJM6pGgHjBY/UgAXB5/Atx7917qr/tX+eBnax6jEbNoaiWKWSSlppKopG1MGIUASWJ+t+NI/4r7r3VVvyR+U+8/khlKOTelZUA4xvNT0pZGTyPGFUNexvcAg/j/EHj3XugRpMnWz4alxdRSoyUk6To8Ua/dyJezrLKpv6eLfT+n09+690+S46iyESVSsJItIjaAKWmV9NxIQB/ZIIt+Qb8fT37r3T/idjVtVRtKaDziSGdoahNPjZFK6eT+Re9rEW5+oI9+690bX49fH2qz1dStFR1VRUhllvTxNKqq41AVEY4ta5te/+t7917q8TYuPxnWux6Ok2+uLqt000Y+wx1dJGkAlDp5Y4nlADHTqIjNgCACf6+6907R9k9iJUy5OTGYjDQyKJDJlpMfTVryR30hEopHUxrpexJBN1uB9ffuvdJ5fk5R4z7/+9OByaRZLVQUmTw8lTCsRiglqHEl2RU1ERmNzfUCRxax917oL97d94Op2mtaavG5ipqHjFLQA1OuOaogMkKzQu36wFAJF+QTb6e/de6TXQneO1Kfb+VGSwcU2Uo6+qqMxNWyeKW0xJjooXUXUXsouLni1vfuvdPe8d2be3jPkKahx+3sc06QT+J5JZquBkjMkBicniQayTwL3HH4HuvdAm2W3gKJqXHblopXavSKCSoniVKdoZNOidyrvwtwoXkn8gn37r3TZmN49lZWppqGor6Rf4zVx4WlXFxvDTPRI/gkNfERqRwXuSvIBuSSePde6FiDHZDqnH0uJOaaro6acTRxS0iLXVzVKA5I00NQjK8ZNlPqNyFNhYD37r3TVi+9tuUb1mFnwUpyVZVVFZTkUcK1BqWudWsAAKAobQpA5PA5B917piz/bqT0tVQNjIjFlcfUzVNJU1UiinkXSkVTTU6gjUGvq1EkWBHJPv3Xug7xnyA3bRUlFQY/C4/IV2KnQpSZCGECrpqRgxaN/QzAKRpLubE2sffuvddY35MZKTeG4aupopcPT1VMkyYyamlqaaDIWs5Z9WjyMLaFBJItcj37r3SV3L2zh9zZ2lWveoSqxsctVHC6B5aiSeM2iWnZgEuf0trvwLEc3917qBsjbm1tx181ZUwV8UtbP5ZcRUVzT1+QjMulpDTR/5pV45sSR9TwPfuvdC1keu6Xb2VbMGvXAyx0iQUuPeWKlgMFSq6prOjliBpFyvNv6+/de6QnYPYKbcosZtilqaDcEeRmSCpqEllrJzpbWxSeos0YBsPSLWv8A09+690mcTktnHekdJmjlXzmVo6Jqahi11NBVGE6o4xcG+kvpuCLXub2APuvdGq2r8kcdtfJnadBtvM0Bp0aHw4+qaKjiqEIjZnlRkLNcXI0jj8fk+6900/6Qtu7i3BuOTcMtNRVrS6qaGlNStQ4RQVFTKz/jn9IN+b/gD3Xug8/vDkvubfeY2397/D/u7/iw/wAJ12/5aX/5F7917r//0dF4ZishktDK5iFluqgqbD6kj/H/AA9+691zbLVkh1GpLPYXvpuFt6RcC/v3Xuu/41XpJCwmF0TSDe/0PJ5A/wCR+/de64RVVVPKLO5kMutUX9JC8lvVxf8A29v97917qcZVraiKGSpFDAGYSySsWQFQfSqW+vFv+K+/de6kzZGOlozRYyWWU1CaKl5EYJZWLWjYXJFh9fr+PfuvdNML5AFTD9xZhZXRJF03HNwtvyLf4/Qe/de6n0+Tyoo5aQfcyRliSA0hCkXW4Vj9frwfz7917psMNZLIo0yyNb/NspLgfUXJ/wCKn37r3WX7Kd38ZglQLYteMnSRyB/t7f74e/de65Jj6+Z1iSlmdmFiqqx8YHALWHHv3Xup8G2c3O6AUrgKf0OhQafoST/sP99+Pde6cU6+3JLNGgoZGVyrJIFOhix5Ctfn/ff6/v3XurfumNtth+uNq4Kqnmpp3pnqmjlI1RSMSSisRcfSw/r9Li/v3XuhBzVDDBFS1NKqREl6aVo19chXgvKbm5t/xT8Ee/de6b8hiqRsPM8tTJHWQwK9IscOpJX1XMcht6QeL/1+nv3Xug1kx9U1VqWpgZ5mRRGUusABDG1/p+Rb8cAX9+690qqelk/hGSingLRvGiJMhGnzpL/nIkA4H0Fza/v3XuketCKBa+pp6kiSGn+3mV/qnl5Yx3/J+ht+Dx+Le690HOWxL5SSnqKcEVMUgiWWFWVnQG9pT9Db+n+PPv3XuhO2ZvjcG3AtNJRxVEaB44zKxIlQcMSot9Bbj8/n8e/de6SPajruXICpx2UyESyxxPJEh0xwVLWEioARcEH0G3+39+690U7ePXG5IS1RBl5ahJz6/JUFpSZDYBk+gP8Ar/6/+v7r3QZ/3S3HTSsdE5IGiRgHDIAQ2oEXt/j/AF59+690yV+Py8LF55aqJNQQElluRcDlbX/Nubf7H37r3TS2BrKmTW5lqApvIXLtYAAepif6cn8+/de6n0eEp2MokgaZhAFI0arLyRot+Rck/wCH+w9+691hq8BUQlJo2fxXYK1iWVWA1oCb/UfUW/4j37r3UCSogoeJ4pXuoChUYkWPN9P0H0P1tf8Ar7917rJ/H4J3AWkn0ougFI2aQv8A2bj/AFvyPfuvdekzVcUVfsKllN04Um5ta7cX/r/sPfuvdNzVVbIpb7CRQGAZ2U3LX4sf9fj6f0+nJ9+691z82VJ8cUMkCOpDKGKq4IGoFvrZvr9fz9B7917rF4clGkissQBIK3H6gfopBBv9R/xW/v3Xuuhj6uOQSavUAC2lbKD9eP8Aff4+/de6znFyTqrtHI2k+pgCeAOLn8Wt/wAT9L+/de66jpRArDxFmLm8bKSFNrNe/wBfp7917ruVQqrpUqSOSeFFje/H4/3r/Y+/de64x0aSNqILMBckDh9PC6AP6C39D7917qE9OnjfTEP1kMGDBtRvdgVPP+B9+691KoJBQugYl4ZWFmH4JIuxt+b3/wB5/Hv3XujD9X5r+Cblw2Qpqv8AeethBC2QpEH9UfrBHPH+9/Xj37r3Vyu0MxQZgNhMjUyPLm6ATYt4LTfb1AgDCOKRuAzfk2sfp7917oDVgyW2Oy0LGsgp9Z1IY2/ygK1rMput/wDYA3v+Pr7r3RpMbNPJVfxSiqYEw9QxGdxs0MYBheLQdSkglje9xxf6/U3917ohPyJ+P9Dt7JS7y26xkxGSlevEkSmOWlmd/K9PMoN1CEXXi/0IN/fuvdWC/Bvvel7P67y/Vm51kyGa2vTwviKicPVEUGnQ0aSObi1gSPx/tvfuvdCfvnIJiqmTEKWnoHMauVQhqmZeRChJ0gD6a+AbEX4t7917opu4KaqTcE1U6STSxkNRUCOgijfVoV5IFJDEf1sSeCOT7917pOb3xmQy+PRaiop0rYnWWopzHq+4R1uih5QTqAsPxY/4D37r3RXspBT46eRJaOqWpkE6qsgPlikQcSuQf0Ajj/bfi5917oL/ALvNNHULNPXz0FPKQYvNJaQliGVlUWNvoAb2+lh7917pgeGeKsk1BaaJtA0aJXlcTG6lvoVsL/6/+t9fde6Ox8UczBtzecmCpMklM2fofGyhwYpCouzSFLlDfj63/wBtz7r3Qz72wdZX7pmFNPJLSLUSVA8DsqIdWlvKTzc25INrW/1/fuvdC7hM7msIuManmqZ8fSxeTI2DyzaEAZ5WqlH6FXgpe/I/1vfuvdG/2x2lClNh2pIqeqSoEVVSLUU8tM7oq6n/AGmBax55NuLkcm5917od6Cupd+4qsw9GaGjr6qKaWoiiInIYoT40JLG97G45+nP49+691Xr3J07uXF/xKtFSIa2lbyLFM9kq3ZrJAtNIoJbQL8i/+xt7917ot+3tq5qlOSWuo6qOPKyAM6JbRUEDxiaGW7BT9C1+Bb6D37r3TniNurjs6Q2ZoWrqSnkqMnFMzyo1MCCkMJ+jMv10jgG30NvfuvdDVtTdFPVxPj8HkZJwy+PJmVfBCkI9KxwpdWLH6FT7917o0/Vu8s7FQvjIBRUyUNXTyxLKkhhkpY5NU8Zie5HpBJK2t9eL+/de6PjWb325v/DU+1qVUymSoaWOWOrgiRFjDRgSDyWAsttI1Ef4Nf37r3Wnl/Mu2bvHafyZ3VWZ2kqRQZg09VhK16Wop6eWjZLCBZpQNTR6fULtcW5t7917quyDJVAnbRIwDSMrBb6D69P9r8f4f0/r7917pc4jK8mGop4n9a6Wl9Cgggk2Qj+vP+8+/de6Nx0jLLkM1TRxZZ8ZAZ4fP4YTU06uXCowpoyCzAg202+l2J4Hv3XurGodqUNTSKqSZWqyLyTocpXVEWOo8pSxjhaKmZWYshHqu1vyD9be69005bAbhx2Wx0ctdUUeLeOnkNVDCNCoGsJgIzqdQRcliQeT9CPfuvdYfvqXGTZCgyfYFHVx1NVA6QxEwimMrkRhtY9PA1EA/wDFPfuvdL18rT0tHSUUFRRZOngb7mGaapNQksjJpYxlBqBJvZSSAb/19+6900S7krcVuDHzT0GlchE0LUcrR+EJINQeYSDSqcWBABvbm9j7917p+wk61FXVxPBJjKWtlWmSmiqYhTwOzkrUqJQ4b/CwUfT37r3SqwHXG6GzlXkcZVCspZT64zPHKYxECpldI+FJueCbfkf4e690IeP6G3hVY+PKZXJLDTSVMvjo45QI5EMzMhq6lW08D9EZYAjggiw9+6901QdY1GQr5sVQeetcvJDPSyKEp2jb0tFSKFChuNXFh9SLX9+690oMTsKXH5KTG4zH1dHIAI5ZpFhEIZTZ41aQG5/x+oP59+6909ZIw7epaikmo3qKnWzGkfxzxzysNEavGotdjY6uDb+nv3Xug73VBlIaWhyiYGolmaFTLHCQHJD6xHTLrAsv00yAmw/I9+690zUGQraqJ5aoR0U0kTq8IogKiU/pjQo11uo4JUDnn8e/de6z08ePqEnhlSWCepQvAK1CEkaA2GizWZT9eQQOR9ffuvdBjuujxeDpRNl83FBLJMr1NHYijSASF0ljMRJZzccG/wDSwA9+690CWVrZ8zVMcLHEsEbKlMZoJvKC7aTJTlLAGQWANuByOeffuvdJvLbPyk8rI+EexcySThmSSOQJ6jNoIMvN7EG39eb+/de6QFftF4jaKjvAo1TSaY9PkYXChG5Hq/r9f8ffuvdN8uApsLKokpo5qyrdAEKBo4kksA7wx8lrW/3u1+ffuvdM269rUVTipKB6cU8kglEgjhQoFYFxMSw1D6/T6Dj/AB9+690Ffx0p5di93Y6irse8kWbNViPPESs7U9dGY/NE0nH0YArewIv9bH37r3Tl8ysCu2e08dn4YXp6TcWJppg5Mh8lZQBKWvZ5fpqYqG03sLkAAWA917oNdsU9BnZRPTVayx+BZJ0Eja0b6nWCfwf6fi3+v7917pc1uaxW06eKOhnFTUVSyRTSIwAhkLHSfz/W12uf6cDn3Xug2SoyOTqqmSOKeWFB5WEaGQkBjYte5F+Dwbc/69/de6EXa2MnmrMe1WoZ/NHLLHUMypJAsn6SSbIR/t7f7D37r3RrsRhMcKqKLGr45asBAY2Zo/EQHdB5LldIBOoG9rfUG/v3XuhiwyZDEKKarSCenp7LGgZZH8DmySq4H4PJ54+lvz7917pIdgxtXmNR60p0fUrr41Z2B8ZDKOeTf+v+9D3XugwxCfwmsFRGiQvLJH9zGYtKSlQNJFra3+nB/H1v+Pde6FunzOTSoSuptVHTkIsEKvJIJXQ3nMq39KE3W97g3A+nv3XukfWZCqeuldqNqhqhpyjMGMMbNd4zEyHSwF/rb/A839+690wTbczVXJpnmpzFkFIFPUycsF+jRwA2VgV4Yi/0/Hv3Xuizb/jk29kq8zzyz08bRwVMdyNPkS3rUDSwW4AJ+nBtz7917oruUalqctC8SMqImtWbUypBqB1Mb21c8X/1uR7917oyWyqCjeFZixkCRRSVFQQyWtGDGq/pvxYW4/1rfX3XujGYn7DKYmCkq0ihklJEUosKiONHtCoRRcEkX/rY/X37r3QpdWpDjM5T4qslaQ1FSJo5mDKFjjAAUarEEEEX4vz7917o5dB5sNknrsZJTR0hi80gDgM02m5k1fXVcWvcm309+690JFDvmqr3x9PUEVNGk6y5GzRgGNQGEbseSLk2I+gFj7917oURkXyVEqYUrC9IZqh3RypliqFBhjVr3sFuun/Y/wBPfuvddUO6zjsXXYtqRo68B3gks/rEkWuQhpv1mxNj9bj37r3UDEb4yKRNivC+mEK7s2pXbytrUF2HI59+690sKXceVp56h5qOKGm8SeWWLyzVQcRgItl4XkXA+g9+691DqKifOZCmmqIaxYKpVpQ9fHK5d5GZI5TKlvHyAfzcWJ4+vuvdTKXbECVVNS1GPppMhGkStOvqICTE3NgQy/kfX/Hn37r3Qv5CCfC4w1T1FLIjWV49ahUYpeLxFvpb8/43AHHv3Xuqye/qw18+UirIEk+4lWaWWErrKgBG0Io5/TYf0/p7917oAepsJX1+YbxVc0VLPUwwiQM37cBC60lAP0A/H5N/oPp7r3Vg9TtWj+2plwipVM1NT0UTh9Zn0P8Ausur6EHULj+gtf37r3SdwOz8Adw1E+4EoJ46eoE0kNVITDIkDGecQQNYNMDCFU3BvYC+oe/de6N9jesG350lmqLb9FHPmtuyU9bTU0jB3loWpxUrCof6AXsR+PfuvdEZqO116+erxtXtWgmylJUKxWZoyI6oxtFMiqD6dIIJtb8+/de6Y6L5B5jMwph8ZtjG08RgeJ6x3EbU81ajJqR9Pq1KdQueDb/A+/de6aJc7uqGqxkVVkRHCXkrGoRUh/vEnJVWVdIWy3J4PI54N/fuvdLfD0x34anDRZqCCsfRDIsld4okEQCEGQAKbWsOODx9R7917pV42ixO0mfbcG4ZTJLUJFkK+nyMgooQq+SYh+CWJB0g82+gsB7917oSot/bSoabGYyGnxG4nqJ6mqp6xaxPLRyKpSH7kzD1MQNXP5Pv3Xump+9dx4uWow9Ft/GQRk0tS8lRVwnzVdLaWGUSpyyhXsVPBsLjj37r3Rd6vtvcdbnc9kqvA0JT7iTG/fRVQR3jP7zPGkQvcElNXHI49+690msxuGvrJaOtzFAKvHyKYKSJK+d9Llj4i8cf+pN7gj6/Ug+/de6WEkW3I8Qtdj8VXymjhhSrokqJC0tXIoE5l0/WIXLsbcEXXn6e691nxmcwG3sTT7hrNvVM9T93NFT1OHyFSYqilVmSMxwkhvWRwzCxNx9ffuvdKTa+4uvKpa7JZalytJWVd3gKVkzNTRgeY08qyHSHubOOSDcH/D3Xun3I73ot3UDYaAVawRQKaSKeWOSSpjAKiQKpsQB6SOPoebjj3Xui5VFNFSb4poFieCmWP9uJb6DwqyDQfpc3FufTYe/de6sh2Fjxhtnx1dRLAs9ZCUiXgTLTKpZYTxYahbTc8mwt9D7917pSQZDHUdPT/wC5P798tGDUUksdvs5jU8U7MPyVAP4H4Fxb37r3T5JV061/jCCJZolKmNDy4fUqKRa1r2N/qBb37r3Rltobj/hmNpeZBNIUub2DwKDJpGo8/kgGwsbfi/v3XujXddZHHVssdbkKaUqUZljQeNUWTlHFh/X88/7fj37r3QtNWMokkjLCMawrNbUi29IdrWbgD6+/de6LN3ZvVsJiK6oZVMsNO5DE2bTpBRy3Fjdvz+P6e/de61TfmxuKTc28KiRwKx4ppZI4mIFpCg0MXA9WkEW+n055BJ917quabEl3kQJDLPUvZgTdkH63KKBwQxN7gg88C/HuvdMcm3ZYneGN3ilCvMsgYECoVr+IKQbfn/E/g+/de6gjbk9UBM7t5ImAeaaMskUhTykKhA1H+oP+P4Hv3XumGoopmqG+71FFNvLCLDTpCgDTwFJ/2IH0+nPuvdSqXFRmlqXuquiFI3dTcKW1Bg5P6j+b/wBfoOPfuvdQ6LGTB45ShMcMgcT6Sy/qCjjnn+v1/PH9Pde6my46Wes1x1aOI21SknQ8vF1CAi3p5HH9Pz7917qPW4qOS7wKpnIs49XCgWAsP6C30+v49+6903NQ1peIagoiSxDEnUSBoBW/9B/X/iffuvdc44Kt3EDx3jIupsqJCwFyefrf/D8+/de6Xm358ZKKmGSnMs8EKiHWgBMoHrdz+QDfi449+690q8ZRYKuSZaiL7ZkgZDJGwBeQnQHCm9lB+v8AsLH6+/de6gVfXUGVpZ4aKs1JE0f7bPqFVKTZhwOFuBb8n+v0I917plPVcIpSMtQSxIZRGZY1/ahjPIaPSLsP9Y8e/de6ywfGPL7jjll21X01YiRtJHFIfHI7A2ECcctcWsfr/W/v3XuocHx17Z2pVxVVftPKw062napihdlVA1ioCcn/ABNx7917ozXX2Gy0MumqphoRFjdahljZIyliQWFrj/U/7xfn37r3Rodj4ygxvllqjGZCJVCCNI44lN2B0MxN/rz9CffuvdDVi91bH27Rfd5XIxUch1F9UqAyj8CJvwLWv/sQeAffuvdBbub5jdUbdqKuGhyUMsygxyRIL8x2v5ZI7Fgbf1+t729+690DOe/mVYeDTjMPh5tMYaNKymktrubK3hbi/wDjb/Y2Fz7r3Rh/j38qouzBNTU8hpKgMXaKpdwZi39iVrMfUfqAQP8ACw4917oYd0/IHIy0z7Vrcq1G2OqxJGMT9vGquXD/AGtVK0RlCSJdZLSDi4+ov7917qdL3D0nkYKenyGFplzUARpAlG89E88MOm1XGWZXVhc60Ck/U8+/de6FLpzv3rHa24IapNl0+NylLGJYcxh6KCYy+okLTfdao4yRYWMZKH6c8+/de6PVsX5v9M0dVk9xV2y40zUcRjqckyFqn7lEIUySFQutiBqIF73sSBf37r3Re/kH3V1r2Vtar3ZjqShh3PR1IyCq0srPWLFIDFR1aRy63FuQDE9uT/h7917qvfDd99Wbw3CaWvxjUBxJZ8lBkKGQYeslsEWGgqXRJFANrKUFjwP6e/de6EqbuvBVWfpcXDDSwU7+KnpqB4k8NXFb9osSBdB+pCfqPwR7917pYLuzYoxGTpd01cORqmlmeHDTVDQ46lp1Qny+aNlVAoP6LEHjkWPv3XuqEO7azEy9zV8+24VixsuQUxeOOQooM/qEbF29P5HJBHIFyT7917q5P489b4zdvVkNVXVk9BQQJTrVmmoopZqhZSCEYSKQ6kj1LcccG1/fuvdOfyD2BtvM9UZ/ZGFjzGdIoZJIEnoBR0FBWxLxNGIlMSLp4KLGebXcH6+691r47NpqnZ3ZFJSVISF6PMR09VC7aVEYqCpVyD+QBZgbD/e/de6v62zgfj6m0KXeW4qyZPs4qOqqIaeoqI5KuoMd5oVqnmZJghPKeAW/BPJ9+690HfbPY3XWawVJVYOHFrjaeaRKWCsxFLUVdFTn1QJJJBZC1xe+gHk3559+690ndn7jnh20c7lKrL5KgSnKilo6eHEQNGW0hIqgfhR+De5IAN+PfuvdLOl+UNN1bPiK6srt2jDyBKnGRmX7hQCBqhAJJkYC1/Uv4sTx7917oxuwv5gu0d6ZiKjh2tkxA9P/AJdlci9vMD6Xjmh1EryeQGItYg/1917o3+Y+W20th7foqrb/ANlNNV0ywmgp8nDHSvMzhg7a0YKY/qR+f9ce/de6B7dnzAqZMnSZ3KV2OrJaKgdcdSrNTF5ZZk1RiYRqPIl/TdgLc2/Pv3XumqD+YI+AwZq6zaWM/ih1NBNTSQVtC4iTVJHKvNj/AKkXUC5HN+Pde6e9u/zJMRuzF182Lx0uJy8kUK1UF0p4ElV9DylYr6eObsp/259+690ud0fNrE7dwVBVf3slw9RNNSvUBqkTJWPUaVZqaSC6qUW4uQL8XHv3XuuNL86mejyjUfZeKpYI6RVpoJQsuRknPqWRhUKyuCSTYi5P5+lvde6Klvn5pdtU2Lyu5cD2lU1WQSZo6AU9RTusKpZmY43T6bfQi9v8D7917ollB83u66nPVeUrd/bnmyWYnZVihqKkUb1TMEKSw8gIeTZbAfT/AFvde6CPemR3zuzeUmcq8vVZibM1XnklFZrihnZfWjQlvSQx4v8An37r3Sx2nBnsVV0lPXZjKYiklcHM1T17FEiMuqNSS44H1tb/AFj7917q1XrXs3pLZ+NpHm3LQbmrqSlpmqoajKzQuWihtIwpYG/dFjcBmJ1X5/Hv3XuhFzXyh2Blo6FtuVcE9DSNDNHg5qgouQAcLJQkVOv1C/psR9foeB7917o43WW7qfsPHY9UjxFNh/t0aXCrTqKjEzFbGHzshVl1FixJPFrWtb37r3Sa+QXYM2I2nk8FtueA0sVqOBIvG7s7R+GSRWjCg2tbgD6fTj37r3Vb/XPWGWzG4KiryBplWtBqZHnihVZI1kMhcyHV9eVNuRYfn37r3Q3b67C696Y2/NlNxzYvHUVOiqBHImqpWGMPUFI7gO4vZSQQOeDx7917qiH5mfzBcn2tkanbnWc9RhdlRLJB5CxSqqFCaZXHi+gZvzYW5t/h7r3VWhSvzNXI8zvK8v7glcnTLrOvkv6tJFyfz+P9b3XuhN2p1tks3UCKkpXkIC+RdOsOSBYwn+urg3v/AI2Pv3XujgbU+KckeOgy+YBSRlR1pWXQACbi5+nIsLX/AK3Nr+/de6zb56axm3KRqySWCnEgRYqcsPUH+lwPyCDYkfn8/T37r3TTtPbNPnpY70cdKqaIw3hURzKihGIa31AGo3P5NuffuvdGWwGxoqLFCVpY4qUzoJZkRmk0p/mgsbi+klrXBFzfgge/de6X2NxtUlNNGmQ8FPVyxUtZS+kq0cdtGlLmxsQeOf62II9+690P2zOvsaayop8lkkWGegaOjd5WVaeqKAwS2H5v9D/vXAPuvdScztaooadtOUFQsd0eRH8iSCIBToKj6k3vfj6W/N/de6RmXolocXTViTiV5Z4ddKseplH0Z5AfSRb6XXggkfj37r3SCq89RxYzKO1YkdSIJFiiAVmLuzfpb6AqPpb6XP1Hv3Xuqyuzqn+J7qrCJ2IErRSNKwMjWuQ1z/iT/sffuvdJ7Bg0U8UsgeeAkPOqMfIpFkRgRz+OR9Pxbn37r3QrUGTQxVM1TT0dXN4g0K1C6WjJ4FrfrNvweT9fz7917rhjKJHkVKhDDDMJWDKhD6ZAy6dH0ABYkD/jXv3XumjJYOWHXaNgt2JGgjjgqwPH0Hv3XumB6exWKONEQskcihgXkLOC4AH0H5sffuvdKhcfK1Pohjkio4SS9ralcDSCXXkXP9km/wCfoRf3XuvS4oxOkHkaaVYC8bsjhgFjDkMBb8k8/wCt7917rlBiXrRGIqhogsJEjLHIURyxuFB+jAD/AFrEX9+6906Q4zVNFTmJFSOEjyX/AHJo05I0/wCv/wAT+L3917qU2N8kUaqY4YY0kV4JVvUsHBUNpItYW4/x/wAPp7r3U7ErSVFZR09cZE+2ch2gAWUaE0xtrIuP8ef+Ne690z7hZ5izJAsSGseOWXUzSkrwspC/mwH4te/Hv3Xuk01OohtI5RBI0ReNS7TSMBoWT+gPNz/xX37r3WYSpRD7AAIq/uag667vYfqXmwNxY2/r+bn3XumarqCtOy1ECkEgJGighiSSGcjn/X/BP1HPv3XuktUSzGkaSeCSaJZAsjqCFVWfxqWIHBFh9OR/re/de6SlbLBTllamhaDxyKU1FmIJupDXuCOPz/rW9+691M29HigvnyBP2scZf7dFBeZg5CRIeCNP1/1v9uPde6n11TQzOslFINTuwKgOI/GvK2D/AEZfobf0/wBe3uvdNsk7tMZJW1gjQrsQdRIB9TE/Wxsf8LfX6+/de6aDGGkIZ2VA4c31W0n8oBwbccf7H8+/de6doJVpakhNM1OCrhwSurVGBpI+n5vxf/ePfuvdPy16zuoUEgI6usg4cAFgSQLCxuP+N+/de6ba6joJUZdKUsj3IKMNLFv9ULc8j/X/ANiT7917pPJio6OpRq+Oc0ZjmLfaqJLgD0ISbAjgX/2/55917rFhpJI51CoUgEjuiWJMcVyQszf61re/de6Nf0z2BtfGV8NPnX/ydGUlZnCLEoIYOLn6k/j/AGHv3Xurauvcp05vXCUYocvTQVKPHKf8qHEoAuwivquTYH8f4+/de6FWLZ1DkZQu290iV1k5ppJ9UUr8gpHEx/AP9L+/de6T26uu9/0QKUAp62EqBLEh0sNQuSZCfTYXHH+9e/de6K12dNuLB1Sw1e3SjQpGVaNjJCVQ6pJQ4H5ub8e/de6D+iyeGqquCqyGIpmcsjNG0LBWYG5iOoHlvrf37r3SN3Rs/b+SeuqaXGpjJpZ5ZIIhM1owfUHXQRx9P9j/AIe/de6Kduio3rsXcMc2Ky9bAkDeSKISSEOwFzGAp5B/31/z7r3Q/bB+bHZG1oaWjzyjJU9O4khYAiSExE2ufzcXBUf4H37r3Rntp/zD8ZWyqu4MfPStNJdiqAxElgGdo+dQ/wBtb6+/de6OH1n8veuclkqcRzU5E5jlkleNLlpGBKGJx9PqOLf4+/de6OjU1+wd2UseQwpp4hIiu8weNSsksZNlUcav6EmwHF/x7917oDc/trB0Fbp8ZJrpG1TyzGXUTyE4+hI4BtYfj37r3S/6/wAdhdv5+lrEpRDStEge7J5Xdh6gjC/B/wAbX+vv3XurIsBX7co8XQ+enp6mPIUyODGqu8AZNLR3AJB+hBuPp7917pRVDYCoxclViUTy00TAnSCZl1WKBQB6gT6j9Pzf37r3QZ1K4ZYBU1iNSReYF5pV1B341KdAHF/o1xcXv7917puyW8Nrbbo65aDKQmNYknVJXEdPKWuJEBY34v8AX/ej7917op3Znzu672ri66KozmPXM4qV44qRJEkfVFH6SRc+gmwJP0J4Bube691WX2X/ADi4qejyGN29g64bgDmngnMvgp1lZ7Kx8YAI+pH4tfke/de6rm7h+bndO7cotdmKqWhp8iyyxUkFQWElOqgiR0iNgWJsLnj+vPHuvdA7mc7/AHzp589kpjR1c1IWihlqXlkqJpRbXGGHFha4INrj629+690VLPY2rxlY0pXUokBSS3obWSwYm31va31t/r8e/de6dsPUPWCJG8hn16mlaT1Pp4CEqo9I/HPFz/W/v3XujAbS2bnq80z4xJ6uWoVzeNCUVPoUZOTzcc24/wAPfuvdGQ2b0fvypqaTxbYrKnzfWRKKd0d2YKyrpBBX1Kb3/FrD37r3VlXWPwx3rFhDnNxYKupcVTRpVvTPipQJFc2C00aKbm9rj83ubfn3Xulrmh2lsupTA9b9f5OnWaT7FDDhamKsrFan1VMwqYUZFRFsQ7uDzxxc+/de6J3vzsftja24cNid8UG4Nv0mKNTlXx9WK37ipDyCEzyVUAA0K1yU1HjkA+/de6T29+6d1zUFcKvNw1kTilXFNjJ6hvsoHdGMrBrXFrBrXN73HAv7r3ULb3yZ7AxE+QwO4tvVe8sDW6ZqTL1FHKZPuAiaCsZRX0RlItJVubHkg+/de6eqDedVvzNzNX4Cshy08SPTTYrGzRwUdQqlaeerlKrGoF21u3NgLA8n37r3WL++GU62y+WOOp9w5LI5FqaPKQVWNkeCoMXLy0TRpaTVdtLC9iDYWv7917pMZv5M5416yUmEysDUtTFJWTVGKmgl8N/EfIWQj9u6iwPIJJIIt7917phzPZWSylFlUxtZ93QZhlm+3p6ato8hQ5aQia9Q8cbkRhbFWDgXBBHA9+690n+vdxdwruzadZtvG7lrcbSZanmybwz1eRhkVKor64hdmd+P1WBAAJHv3XurGOzdh/IjuCWI7d6l7DddCLSTw4yWKoh8KJLUNFICtopSwIY3H1AvYn37r3Tdt/4x/InbmUw+V3P1b2aVppFqFppMSa2MTBR4FmMEbMyH1awbXuP6H37r3RiNu/G3tfsnODDSdPbzxVFVziWLODbUkZoKudlUoWnVAKe4GsFh/X8e/de6Svc38uP5cZzeVBgdvbJgWignp4KPMxxfZx+ONQ4nrKiM6WT+qhjze5P19+690s8j/J/+ZEe3aKbJ1WzsxnTIK2mo5svCrrCyrpSoSIQxsRYadVj9fra/v3XukxkP5RHywqcFRVEeJ2xSbqmyMX8QFVn6MGnpy/LU1gupQBfSHa1x9Li/uvdGf23/ACYe0Y9t0GYquzaDD7xgVJzjlWoWNSqFUpjkaUElLkkjTz9Pxf37r3Tq38nXtvdKrNvXuHFVeRcPSY6jiirqmCijDiSLTNMSX0j/AFQH+FvfuvdNMX8hjLZZ3bcPeP3VZGTGKmgxX21RTQPJ61SNnIJFtIIIPB59+690YfY/8knpbbFdgq/cXZe+8pk8YkcSTxSxUQnRCWJQsjFeG5szXt9R+fde6OTtf+V98TdrvPVR7LkzeTrpI2krctl6mqqqqdh6pZCSoDfVvSBYn8+/de6kzfy4PijjMi+Vh6yhrcxLIHSeuyNTMsekaSgVXWynkWsT7917p/8A+G+vj9fV/ol2tqv/ABLV9xU/57x+Ly/q/wBR6b+/de6//9LSj2n0v2PvSWSHb+081lljZkmloMfPLCrKt7MY1IH+N+ffuvdPOZ+P3Z+BrUocrtDN4+SYGSFqqhliRw59ATzDSbc3F7/4e/de6cj8b98pQrXSinECSxRz+Ji6wyTelfIyg2540g2vf/X9+690s8Z8Ut6VUEhkljgmii80UbatRUr+oHj6gA/T+nHv3XupI6FxWDxMr7hyEcGXibUadnUrJEo1EqtzYm/v3XumaCPZWOj+zg27HWVLi33s0jAAqxF4oxYEG5IsTf6Af1917p0oYaSKOrD0NFBTKkrxtNGn3DXW2hWtcH6kH6+/de6SEWLwtM71ILLJMzyPC7LovqJCqGtwf+KEH6+/de6jzJjjUgUaJG7R62jjhQkMbamVvpYWPHPv3XunWgxVC/7tTkIEIAkBkiAZ2b9MbIPz7917pxqKWro1llipYpI5R4/8miEkwUnSpBUek2PP+2Hv3XunHF7f3bXaZ6ahghiTSNVYwij8Z5BYjkGwuQRyPpzYH3XunHLpk8fHTR1+4KKlFOwcU8EkX7bI2rkgm5/xP19+690dTYm/6DMbTxUkFVGa6np/tkkWFizyR8Bl0cXa/wCf9bn6H3XuhAi3HFOKPHwQTPUwTokqPAwEsrEGZ2Ukabg/1/2Hv3XulnVSR1Mq00dOYiY40VtQFpQAWvGw5F/fuvdIWfFVcNdVENFLCJGLrYK8YU6gwVjf6/n8H/X4917pirMpVwVHgjVkhklA8ZJSKaMm/kc355H+29+690kc7Vy00PjKwssj6neKxDaeE5JH0vYcHn37r3TdBXV1MkLUOKeanjTzCYMqqzM3qDKQb/gnnn37r3UdqzL1GTjkfGD7MK3rjBfW9uYYtJFiP8fxz/re691Ey2QeGaZqjGhad6QNEkIBmlZOECG31B+p+v8AxPuvdJR5Y6pFD0gqFkcNNApHlTQoIZzckHm/1+pPv3Xuo+NxEVWKp5tFBD5bKKplDGLklSx/2P5/4kj3Xugo7IpsIII6TH6aqqMgOqIDxxrrsWe1/wCvH+3/AD7917pKZFsTQ4Y08wd6oU6lpolUaiRZkYjn6ng/7C59+691w2/jWXF01dEQ8qiSSGJo0PnBv+q5vx/vfv3XunRY6SWCWM0oZi5mAdbeOQ2LWFrHn8fS1r3HHv3Xum3IYiGelFS1FA8MJX/dQ1RrquzauLk/nn/D6e/de6RGGSmpq6pk+3idZJ2igHjA0MebkWHAH59+690rMnhaOKnSSlmin8yeaWNbDwyG4IYm/wCP8B7917pFwUzJrfxu6aWkVgOJOfULfSw4/pf/AG/v3Xum2SmZj5otYN7sH+q/1Q2/2Hv3XuoU4GlVKgkG4OoDnSRfj/Y/1sPfuvdZoFVFIsrEqzfU8XH+H+v/ALe/v3XuuFNHUFyqyC3JKHnkG1j9f+I/H0PPv3XupjUMoViietQDIUABC/4av9j/AI+/de6jLjoZLgJIrH8O41f6x/p9f9b/AA9+691wGNnjjkeMERqyq7gAlT+ohf68fkf8i917ppqaViWA0kXJMi6lJIH0IvYf7b/b/j3XumuRFKBQsmmMjTcaW1L9Rb/Xv/xP59+690p9sZiogqqdGcqUmVksSG4YEC30P0JA45/2Hv3XurAutu1MlFTRCKpalraBoVglnGoFUPIRlHpNuLi5/wBf37r3Rrd0U+UzGHx288ZXU9QzUoGUi/VNQzkKAY1bm73ubg/1t7917p36mz0ktVNhs1RyZCACSdq4l9NMFAs0jOPySLD/AA/pb37r3Qk5CTG5GWs2xk/FLhs6pWCokhNR9rOVKxaZGt/rXNzb8W9+690SXB7mzvxc7vocz4SmEpsgr1FDTaoBksbPMFLSPYXWxJI4H+w59+691cJvbcWwd27bwu+sRX0UG2s7j4MoWiTVN91Kv7lDJMhKnSwIsw5P1ufp7r3QRwYbH7ppKrN4rEtCkyrRRVsdIkMkEZBVago9tZ4/UvH14Hv3XuiZ7zx+c29kKqoy0s9dTQ1c0Idam0muNj4jpVrHj6jn8g39+690VDd2b3BmK2plo0WloqULGjNEZ/u5pTZolnvcAfQ8gfW3A9+691ypNVLTBJ60x1wCukKPqjK21KSrEi4/1vrf8+/de6Q1dpjzVRWT1+ulp9C1hkZ3Yfn9uJPT/sLf7b37r3QjdX5FqfeeFyNMz01GctAZ6uGMBaOmldYWknCEFFIN7fjnjn37r3Vu+9NiVOVooTt8WxUOMgrajMROFkqQqBjJDKigsrcixNv8Ppb3XunraVJRx42h+2mpaELHCsVLPHJPHlZUN3j0Sckk8tr/AN5v7917oedqGCkqKmhrYKSavrYC5rEMIjpg/qFMg/3VwAoAtYD8Cw9+690J+Io2wlbSVeKxRo2p9U8Rx0gmqaubgO0hivZfr9fx9OOPfuvdP2+cZT7zwVRUZOmJy9TpNMJ0WWaKZY9K2vwSBxcgn8f4D3XuiV7h2BnMPJj1kCyfdySRVMBKJWBVPoUBB6AV/JNvxa/Hv3XumfMdZVVDgqjMGgxrV0T641hZfuUp9FxJOE5e1rXvz+effuvdFYbccFFmK18piMjgTHUp9xaKSEVwhcLTVERC3sxHNjyPrxb37r3Q0U26qhVqq/HZWpkibGSM0lO7pLRnx6kQh7LzyCNJubn6+/de6OZ1h2KmP2TgMnPA1FI6pHNVU5aeWra4Hkmc6QhPAsCSOLHj37r3Qs9q9BdUfNXYNXtnfNBEuUoaOc4PcMiB8hQ1ckfpaKY+orcgH12+tre/de61Kvlr8Quwviz2DV4HPYiqnwlTVTPt3cBjYUWVpFcqCJGNtQ/x4vwPx7917op1LMRPICt5ozZr+kRsF0twDY2A+n++HuvdDJsPO1OKyBMUunVGIv8APywuqsNRVDGQfqORe39fx7917qyfq/s+XIUeJxeVqslksbR0d4QsM080Hn9MqXHpWI8jVa/+P9Pde6MjXT4DKNiaXGvWR1ZQU6Q1UhjgijaPXYtc3UX/ACP6/wCv7917qbXdb7dpoVnytPhqyIGn+4p1SFJpKjUTAY61ALhvzxyfxcX9+690s6PZmLZKespYKnBQwRlJaGnp4a2mkcHizlbrYfkX5uf9b3XuoO4Oqly08UxrJ6pKxI0JmdYDGgW+tWcLotcjmyn+lyD7917pU7f6+psTLRvVUFfW4qljMck4b9ioq4uKeDyR31tfgkccfQC3v3Xul5SZHFUUv8PiR8PNNE9TNR0zuI2INhEZQBf8kgAcm34Hv3XulhtjJ5iOhFL5XjwM9Y7RwSy+Ys5JLSIlRr1BR+kNcg/S3Hv3XuhSxWWieopKiRKvx0olME0FHDjnVYQS00tkXm1zw3I5N739+690Bua3/tyvny2FSqygqq3KiZqiBZNUShtImaZ/0qzA3C2Fvp+Sfde6RuXxST5LJRQ5avM1DQR1gyE00TU6RFQ/gc6R6/6G5I4IIv7917oOKuqemhRhnnjStMoaoyiBBEQAolBYuACRYMBf/Y+/de6j0W6kxEjM9NR5OvpImWkqDOKinnhcaTIUdG9R5035A5H9ffuvdcoqLKbgNNlZqBo6WmViKKJZAzU83DrTTH1XuSTYCx4sTyfde6eKvauFlppaStxyuxgSVZZQJxDFqL6JZ57ksL/Q25HN/fuvdMlPiKOOnlosFRmZ3vUPXVsdOI6aMMULDVyxHAUC4AsQLk+/de6TGVx9XjaphJ908xpm0o3hYeoWvEAtwCLGw4IP0uffuvdAzuDB1VK8I8clWJnM88aRsrKpUPywAFxc/wCv/j7917pKS1FBFBTy01Ck0/l0iaUtJVoFuSoBuQoNxY8WHPv3Xum6sNJUSPNWQyqqxsGjVG0zSizqkSj62/INgP6W49+690Fm5FanelzcTjHS7eqVydDW0yxo6pTsCYw1yzW0gMP68Efn37r3Vj/aPxwg+aPxw25mdi0tC+7MFjKPLYCspgkMlXI9LHFmsZWxLclpJY/KpIJBJtcGw917qj6t6V7K6uzk9HnsNk8QaSqOPqyYJo0aSM2mjBcrrAuRqUkf0NvfuvdKrD7Qps3XlhXrGZJFpmgqWUhDxZmDcAnk2B/2/wCfde6GvF7BqKBrwIDAbLLPEmpSFGkg8DWDb/b+/de6FPb3XU1ZlYkMNNLTMBO8bFY3eMAAAj9I9QJ5Hv3XujB0+Cx+JiT9qMLBGF8saSKI9I8hCkHnglbfS4+th7917qFRzQ/dfcurSwzStqdg5d0ZbAxl/TZbWAP1IP8Asfde6ybgx0Bk0uyTwPFG0UpUICCPSiofo1+CTcfS5Pv3XugzrYEgr6SQPF9rJK8KeaMXFYouLK34sf1fg/Sw49+690ooJMelDKsTMYo2eOcSEpNU1eoO0UJYgaLkfSwI45vf37r3TNAlLCzStRIYYJHcmRnkSnVl483iN0U3+ptc/m3Hv3XuoEe4MNNloosnIlHTimljjqRCSz+onxoY+bn+y5uQLAn37r3ROO+IoZMrFU4qd2xs8Kw1Mc6+BxIkrDX5G/VxyCQbf19+690kKPamIi67gyFdG7ZKeujnWwik+4oHcw08aSr6hrdHANrXHJPv3Xuhmxe3MSuBpJsZJJDLPR/5VEyO3iHiIhDLJYFmYc+ng/Tix9+69077G89P4JZ2lSoiq46e9Qyqmoycspfk2LW54/1gPfuvdGFo2x+By6VTTNW5OdTURM73p4yx8YRtXAv+AbWA+n1Pv3XuhcoMpVZamsh+1igOipkV2bwyMutSVX8MzaRfn88e/de6WONFBQtD/EMowkMLWp45JD55ZOAFEVhqsb6STcWJ+vv3Xuh42juDxYz7akWpjlqK2lieedyp8KDQo13JUADkcD37r3S2GUmG4CmSWCSlo4hHFHKYwdcoKDS8fJLCxH1+vv3XumyfM1KTSeXGQxSiNVWRgREY0f8AyZQD9WC25PP9b+/de6m1u4s5QYmklEUYWvlnkj9SyO60rEzqy/qH1uBf6D8Aj37r3ThTb7yWTjhp8pkIIEZFR44IVEv7BKU0xI/OkA/0/qffuvdCdtep4lf+LQiWSNYYPM2ueWAco4LfT1Aj8D6n/X917pfbzWPIbXfVTCknaGKGJUJbylBZ5EiNzrd7sAOLEf1Hv3Xuqu++tu5qhyMD1dBlIkqowUnkp2RY1sio8moWtqcG3BsR7917rN8f9kyHIT6chG0UxSGaB430pUJEDLIXYnTcW4va9/fuvdHdrkwu1tvVkv28xq6VI1wlTEQEOQYWnjlUnhFBuSbgkkk3J9+690UvM5ps/maWkhlk89PkRVSVTgqZpA6SSQ0ypZeSgFzxYH639+690fn499wQ7Uqqxsw0kNLWT00C0kjE+QKipOpsP0W4sfp/sPfuvdE0+dfTe6Id8V2+djYKnn2tmoqLMgw1Cwmn+4hCVDBY7m+sNdR+ocke/de6LPsbYXblTS4gx7extM0ssc8rzZA6Xp6RSyySRcf2WOkEcnj6ge/de6MNDsfe6w0v3W3sPVmEeWkqRUPLNRq3rMUsKtcoQSzcgg3AFgPfuvdYKTYG+fu5qrFbUoaGOQPJPU0qiN5J4tTsKZi5XSxK8uoJ+hv+fde6YcpjN+ww5g0GH281JWS0tVXx5EypXUrRA3n/AGzZRyblQAb/AOPv3XugjpH3pTSjFJUbcxlFVV6+CSnLSSuYZkSSBpJDqRWBJDfU3v7917p3yh3TtVEzUmcwk2NmdoplrYfLOj1Z9AguxLBANJNvp/SwPv3XunHbO56+vmEsr4GnpqiBmgniof8APM0rEOytfkfpP5/3g+/de6U6TbijydJIuSw9PRwyibTDiZJY5iq+XQylSFOo8gf65+p9+690JG0KypyVVkcjN4nmaojSamjpJaJFR3u8hsNOkr6lFjyT9bke/de6WWam2tQQVuRxwo3hgoKiJqKrhXXHMzlo0ipyLaNZaz2Fjz/h7917oDH7M25R4Klx+cxeHop6rLTLSwU0UU9VrqAzPLMV/VzqJubc/j8e69020/eGOxz0uLo9pY9vJKsVDkRQRx1UVMX0nS6HkMeeebH8W9+6907bcP8AfDflElPQIStRZGjRkFnYMQ9+LE/j8A+/de6s1zm26mh2zg4dcFNIViC0cMkbSoq+kylTdrE3H0Nx/T37r3SPloRTZHHwpTvJGzRsVWMOySlFJkZ/wNXIB+gsD/X37r3QmZOikp6OnqpkHmjRtTLoZi8ZusR0/wBo/j+hsL/T37r3Qj7EqIshBTylTPKDGFhHqOkKPOJGPAPNltxx7917o8e16eOkpoaWnRoQtKkjoOUj/dLv6jzze454vx/X37r3S/qal0p2tKIo2CvKrhQiwxgGS4P9R9DewP8AX8+691Vl8w+046GiyVLDNrp5IZIFkQlA2oARlz/tNgv+v/tvfuvda1Xdu84srn5I0k1TUkrGSSTSweQkMQARewBsRzzb37r3QIYiqx9RU1RYinqVk8gm0AhgzX9N/p69X5PHv3XunqOjpK5Za/8AYvCZIZmAAd51J8kiryNIHHP+xPv3Xumajr1nqjjoaL7wiOSSS4DOElXxghgOWA/I4H0HHv3XumSuw9NDqmKRwRx6oZYSoLfXh2Qnnn6/8V9+690wnCzTOsQZft5ZAV8KFrprtcx/2b/6/wDt/fuvdYMlR/w0PTRo7LKwSJANK2ja7M1/zc3P+H+8e690nPCDUTVE72LMfGQvpSYHmMX5JJH+P/Ffde66qYKyglWoqUlCTU6zIzoVaS/C2X8AWtx9eDe3v3XuvfamSEVUSvpvqld4jpSQcJGjD6/X+lr+/de6mRUavUQNVr5EfS58ZazCw0xsFIINvr9Tf6+/de6eIqWhiVpqMGJ2lYPTMw8wRQGFnsOLnkfW17fm/uvdSBg8zeSUUc9LFMWmE6KXjlhb6qpBt/vJP5+lvfuvdeo8hksPLeGCpMTMhkWWORkKqoAYlR9b/T+n+9+690PWwOwqUNS0Wdx8VRTGRYIklQMdUpK621W/B/IFv9t7917o5u19h4HcjwR7QqRg6wJ55VsgjkkY3HjlANiSP6C1rG59+690KsMe+9vPHgM7iarL46oQwvViNqiMrIhdSWsDyD/UX/P5Pv3Xuq+ezcxLtPsKsgheSigSUzSReNggA9YDKSeDfjkm3J9+690Be8/kLl46p0wy+MISJmR1uygFQ+kg/U/7x+PoffuvdF53V2fv/eTIanIVUUcaMixwyKqMv0BRF/r+Pofzz7917oMmwOZnPl8VYxkcNKxDNLJJp50oGF7/AOFj9Px7917oV+u+o0zNdFLmIqoUVw0kgaEyooBsS0n4vwR/xr37r3R09hbh6w66mjgxdTX4nKUkqpNKIFkViRYSAJKFY/m4PB/Hv3XulzU9wbKy9QlbT5aqSppp5GrKqSlKPWzJ6ArxPqFhb6ng2+g9+690rqXfuzJMWc3jKvE1U9PCTKGMcNVJKPRGGhPpJJ+q6bf0t7917pFf6bqZ2rozV5KampkeWA0VNRRTUla/6ISSQdOr9JsB9Cbk+/de6b4N95/OYup/g+eqKqOeMDIUVRkljqaaqCkK0oVtNwSP0j8A8Dke691Ax0ufenp4qzeVXhaiVGRvJXKwlmRvSEDliVb6WsQfxbn37r3Sbhw3jyFS2Szs1VUPJpjmjrTCxZW1tMqFV13+oubC5+v5917pQvhcvHRsuQkr8rO7LVYLIx5SRK2KMXdYKloTZ7ciy6bAWvYX9+691g3vmJkwtDDIMtT5JKVqmsNXWuI5qUqFkiK3JY8Arz/Q8G/v3XuidyytV7hiqDDMFkqCyyVDsSxR7cWN+fxe/wDgOPfuvdWr9Ud21Oyeu48HX0lQ2MqYI0AOS+1USX1CS2tSP6XuRbk/j37r3QmT/JTJR4eSFdvYigmeneKgrMjufFCkq6KRNM0s8bSG8gBupljuDcA3N/fuvdUzd5QCDsKv3JSV1LVDJ1hqX+zFM6M7rrcq8MjBxe413BIvwPx7r3RlsduTK7g62xdFBuGvxlNHToZlhWnaEyKpBhfUQQtrD9ZJF739+690zYOm3A9OsFTXZPIUFVPo1Kkc0aQXuZHjHq4tYEH/AFyfr7917oWW3gKPalTtTHVtatJLMErDktKpTMgus8DMQQrflOb/AOt9fde6Dibs2gqYqfEZGGPJpjH0fuaEjMX0Miq1+Li/BFhb6fX37r3UCq7JfF1UwwEVPQs8IHhoFSeKeCVSQsaqtw39Rfj+n09+691NxHbNfJSyUlXia+vgiP3Bao+6WeJ34eSKFTpsLC5K2tawvc+/de6ybczO5Z8zkc5RSLNEXjp4oKyeeSNU+sQ0SLpBBsLIQPrcc+/de6dtybjzTmKGrgijlqY9dXT0Mwp41kR76j47EKfwtx+Qfr7917ps2xV52tkrMjjXhpnUinengfwPVwk+ou6W1abEnUDcfm9/fuvdMu5t75zC5GWI41a4RlX+zaWrmpS2kjyrHMQsVv8AVfk3H49+691ApN6YmoqIs61RWUrtDHHlMfNLLGtS4TUGpUmDXA/BUi/+t7917p6w+8MVkMolTi3eWD7hZaqikvTiRg41AyyC1mPHHJN+fwPde6WuQ7Wx+3smlUm1aIUFPIWrInqaYsiTBVd4gUFnHBGkknmxBsffuvdLWqn6C3elPlcRuyuxmZrkM0sFLXGNY6iNQXSopwgVGvq9IJJABuSbD3XukBurZuOyDwZHE5LNZaUOkDUj1brFUwob62HksdP1PH+w/B917pr23PiaXL1WPyi1FBS000RLU9Ugqql2sDCs0pKrawv9Ra3NvfuvdG56q2tht77ppqPGZp6GshCz0mFecVb1MYH7WmZRYOtmLAXvwb+/de6vO2bp676/oMBRfeHcedSAGckr44tILE35BsSTe/1/H4917pCbxJ+3XHSxsR4J5Z21RzWlf9bkem5Nub/X6XH19+690RDvb5e7D6J2/W0EFdTz5uOAijxsAiWaaYoYgrRICQuoEm7f1+nv3XutfDvb5M9i94ZqSrz+TqjQ+VzQ4uB5lpaSEv8AtqAXN20ixvc/7wPfuvdAph8TWV9SztBM4cMf2lZiNRu4bR/UH6f05/1vde6NF1/0RmdyZDHwwYyuWGsWKZlMR0xhW/ckR5Px9TpN/wA2te3v3XurM9gfG2g21BRVLywReIIYp5lKyVjBfI6aBfgHi5H1vzzf37r3Qm79bC7SwMuSyGTpEio6XztAz+OzlLqulzy1xza34sPfuvdVf5TcW4O092vEJ2lxFNO0kUQsFNPG50KgUi4a50i/0Bsf6e690Z/a23sdRUcOOoqWSWSeNllYgIZWdBaOO3KeN7liTc/Q/Qj37r3QhZZpcZjI1aoYmlMUUkZUSUemwCiNb2vcm5YE3H49+690ptjR0WQkSWegkiWCUvLKHDQyRsLroW973JNj+Px7917ozeJi221HBPJO0ZdxeMSfuyaRpBIsbfXgD/W/pf3XumvccdFHI0dBJK0DpoELxlpGjPrtG/IILE3B5+vP09+690Ce5nqWSfxWZYomUp5DGRGtyiKq/Vhe5uSebE2sB7r3RZN45eKmwtZJJKkchWYrqvGYmA0hSTbm4J/2Pv3Xuq4sllmqM3PLJMzl6uYyO0uq7AggXv8AS1v9bn+o9+690MG3K2iq6SJFpYvL6WqJQxAVAbAFHBuOL8f1N+ffuvdLeemESxTUcNNKH9YfWpcBgAr6CAAf1f7EH6e/de6UNKtOCY5FMzLENEzKI9DizByV+ovxc/0tzb37r3U7IU0E0QVhoktqErMTHJH49JAbgXLXHH+9+/de6Tce24ZS9SIDJMJvQyE3WQiwIisdTW/Iv7917qdjqGamNYk4kdo3TzRzIYQ8V+Da1/qfqQf6m/v3Xun2SGB43qYlbUEjCSIq3IZQJEAIvx9P+K+/de6wwLTw1SSQqyyzR6HWwMaKCQzNGLHUb/X/AG349+6905V0+JnjoZqGkSjqaJdFTPGRaZyTdrPcAkMP8D/t/fuvdJ2KIU9cxgeWWoqZwrRhWdvI9mjhUMfpyPoPz9effuvdCF/diseYwVVJT4yrvAklXVyCAIpTzElXNwSCBa30+n+HuvdQ8pgabFwtVCI5marCiKSlUS00RUEPcAfXknj+v59+690G8VLTx5hTV4qSaH1DwMxhtKxuJmP5KkXCi34v9PfuvdNT0cEmVm+4SOCnZ7RxyLpd4wv61J5NubX5uP6W9+690gdyBhUTKKhVSKQqZFuBcE6U4/wsb8/W349+690kp694g1LPLIKUMJZjGwIeS5KKP6i1r+/de6D/ACtc2mV3gZXkkHj0qwspN1LKfpxbn37r3UqJ5XhjCDWzqC6of0gAEsGJtckc/m3v3Xup1DS1tQ7vSQPUGBCZYbn0Lp0tYj6cX/B5v7917rG4rfTqQrANQIIJeModKlz9Lk8W/wBj/h7917rKvkMbqQGZLL5LkFLrzf8A2FuPfuvddrCY2YGWxjGpVBtew5W4/wBh+P8AAk+/de6l45i0jConMSvG6q4XWBZb/pv/AF4P5PHH0Pv3XuujVr5lp5I/NEToEpJDLYWDH8cf43/3u/uvdOiykRSRhy8DKrGxMjAqTdAx5H+w59+691mpshj6WirqRcbrqa6wFU7EGJQmpWS/5Btx+fz9D7917oPaygzUUr1cJMsQZtToCtv9gg5/B0/S/wCPfuvdScFvzdu26lKvF5WvpplJ9UU0qIpJsgEd7WHB4/3r37r3Qnbe+Uva+362OqTcNZLJDIXJLuA5VrgAgjn+v09+690bvb38xbf9BS0q59BVioRC8plOtlT0AFQSL/4+/de6F6n+bex961tLNnaCaKdYykkMjoaU6106mHBI4PH9fz7917oSqbtnovMU8JcU1HJErGSaILGHDcsrF/qQPofxz/X37r3TXLm+k9w+eDF5cLNcpTCOoUCNyv8Am38hF72/HHHB/Hv3XugurusNsZvIQL/E1mIkWdpPuElkj0m2trmwBAC2uObcH37r3UrM/GHFZ+Navb1UiLFD4Z0nkiBMtrySAn+zb9Nv9bjke/de6SUPxnko2xa1EVNpnlaOepLoCIUY6njLfm3JH9f8PfuvdTP9EePwEtQ2OlqU0SNokSR2lYR+oMlmNr/Xj/ere/de6x0OT7twtZFJtzcOVhoZpAEhqqidoFVSCsZi4HIva17/ANRb37r3Q/7N7U7lamQ7hrIK2JasQRxVPMq/2iUuFNhawuRb8+/de6NtsjOb23HXUktRajoYnhaPxSerSLrJKxBHF/wTf6gce/de6ss693RjcdhFpq3JwCspqdY3+7lV/wBvT+qMXspOo/mw/r+B7r3Qm5Ht7rbZODFfks/jaYVFOS0a1UbAsy6XYsGaxN/qpv8A4+/de6rC7Q/mQ9abVq9wbMlyKZHEFpWoamCXzzwtcghbAXAvwSwJsRxx7917qnPvP5zb33NW1dJs/O5GnwyVEq0rB5I5XpibRyOATa/9L/m3v3Xuq992b03Xm8nLkcpmamolq5ddT5Jpijhj9HT8jj+v9Pzf37r3ST8bVMjVLTSsgS2ty2pnHOpNXINuPz+P6W9+6908U8VXKY6irNRWU1OIi8krPK0cN7LHp+ukLf68ccj8+/de6Xu3szTxZOEvHLJjlqrh2VnBp2soVQ1gPr+D9R/rke690O+c2ptPdeLlhx3kjqxTl4PIqqWcfqsiMObkHn/e/fuvdF5XYO4sJl4qZKKqZJKiOzRRuRpZwovZSLHk/X/D+l/de62DP5fXxP3LujLbeqs3tlqvF19P/k1RPSu0dnGpyQ9hawFj9b8fn37r3W2F0V8aOssFi6WWq2VihNTUyJAslDC7rFGDZmVl+pIP9Ta34Hv3XujPZHau1MZBMEwESxqqgUkVPCsLhUKqhisAFF7H0kj6gC/PuvdJKeh2XT0qNJtnF+MalKfaQSSEsfWb6ATYek3+twBb8+690EG8uj/j52g6rvbqzaWblkhLo2Qw9HJMTa5cs63W59VgRYk/Uj37r3Qf03wL+H8xDR9H7LiEekqyY5nZbXsr+Rj9SQWULY2AFrc+6906VvwE+NCyw1tH0vtwvBMixmk1QxBD9WWKQ/QWHH4/FvfuvdO8Xwb+OP3MdbL15jYbyMGo420U0iIQPHPFHe49V/qb2P4v7917ruq+GXxfqK6mrqnrbAS5CgiaOlk0SqFQt444XhHpIAU6fpYXve5Hv3XukzQfAT4mpVZCqfqrDTyZCR56tJ6Y1sRkNw4VXtYEMQo4sbfW3v3XunWp+F3x4oCkeB6w2liIRTss4fBUTieF11SeRpF1B78qACQLD8An3XulRsv479L7Fj8e3er9m4yZ2imaopsLRwSO6mxqEWe4Um7XHNyfpx7917oexj8RBTxx0WJiEdlhVYqenhjihQXCs0CDn68iwI+gAHPuvdKXHz01PTxN9rSsojOgM5ZVH1ZVJU8jjki/PFuffuvdY6jP0ieMoiSKC4aOEtC2i48hdhwy/Tgrz/Ue/de6bJM9iKmdf4hRN42cIrqZDFGmr0kIeBe5AsOT+ffuvdSMzg3y0sX2s0UFGFUiXSX80QuyQgWOm35JJvwAPfuvdMU21IKx0irvFJ/YLRtLB5WT9IZEAAuLj0jgjn6+/de6mjF0WLWJXjitKhWFvuNMiRqrcRxup1GwYHU30t+Le/de66jSjjhMcFLIxUszyT04kJEi3TU4sP62sBb/AHv3Xus5HjpoZYqSCGSItGFKp+1rIPqdh6idVzcDm9vfuvdN800scbTV7xSLq0IkSxyNGhHpIVVFjx+Sf8PfuvdcVpcfkZ6dGeRZE9YaSYhCjfrKqAD9QObEj37r3TrMmJSFjFCamp13d1cMBp4s0JIYAL/hyf8AG/v3XusP3CXvrS2ryW8E3+Z8enxW/rfnT/sbfn37r3X/011v/bvxo+E3TEWG2LR4vK7jyURSenghp58tW1Qi8StUuw1IG5PpPN+PqffuvdVVfJbt3ZmV6ih3JuejpMRkpKqJqbHKIIq+F0Jki+3jUayCBYrb6fX+vv3XuqlKr5NNQS1dHt7E0b09So1RVSo0TeM+mSQMP1Xv/t/9v7r3QU5zuzdeWq5pJ8oKORojHFT05OkBhwU08XX/AGPv3Xug6m3DWZYywT11XVv419c7hyTx5Iz/AIf1/p9f8D7r3UmnZamSmolpkWSNU9UYZQ4Fz+5Ycf4H/ibH37r3TvWirkMOPTG6TSq3kmVw6TBzyS7EkWB5+ptbj6e/de6j5LZc9VRpkJ8hQQIhUGlWoDz/AEIU6f8AYX/4k/U+6902zR7axlI9MyzTZJk/4FoQtOH+rKbf7AE/7Hm/v3XukzWZnFJj4mow610ZdJWNzcIb6ULG5Fv8LH/H6j3XusVD2DlsdC60yBgw1OJBqKMeLkj+nH5vf/D37r3SXqt4bpmaVvvq2GnmZn8KSPoB/FlH1+t/fuvdJt6/ISkPVSSVBdhqZ2LMVDCyjXz/ALb6+/de6tl+Nf8ACcfsTGSVeOBpckqtSzyQqyiriF5CXb6H8j/eDf37r3RshisTJNBXxQBZB44XDIqKNQuk2tuOOORx7917rDuY0tLPBUUH29S8iB6lUHmMC6dAQmP6EN9be/de6QyU0Ndkmeuq0gqPEyxQhiAFcWQsSRyD/hf6X49+690lc7T0VHBPAk6TTNdxKyFgrK1yl/qGP+H+9e/de6Rc8tNUqaiVE0RQMFSZLs8qGx0jger+nv3XupWOZ6nHtHdoqYEPGwRVdJGAvGEuOB/seOffuvdOKY6rWCpSgrIBHSIXnkbl43df3GEdvVb/AFI5+n59+690haqgqssZZ4XhRqdWMAdwrMFa7P42/Tq5NiQAPr/j7r3WXGUNEKWtq6iUQ1hRljMWkq7FrFZFH0Jt+P8Ajfv3XukTuSClmxNRT0NSI6ov5KqnnUq1OGNgyyN/r8D/AA9+690D8m1qGDH1FblZ5lpzqdq/UWdXU+lAL8g8XuP8ffuvdBpkKSKvgWSKfz0iSAK2gqjIDwdX+sfz+ffuvdL7aUVImQx1PMwNFMPthrldUiMtgsoQW/Te/At7917qbuvBx4/ItHSVUdYBqIkgVlWSP6iyk/76xPv3XukllZqulxd0kRVCm6ySabFzYmwIJ5+l/wDevfuvdN+3sVSLSVNTXho6iVdUTOCI2dhqutv62tf37r3U8YuBcUatqnRM0jRmlJtNInIvzxxyBzzx/X37r3SdTG1rQvHQQtLp8jI7GzqmnVpYW4N7/wC++vuvdNX2VQgl+8jZSqenTqK3vYubEW+t/wDbfj37r3Tnitv4XLskMtUKepZHLSzSEQJpNlJFuePp/h7917rLmdqYvF1S0uMyMeWkMGuR6ZbxhitzGhv9Qfr7917qJQ4CWGN6lQC0Z1sRrdyP6Mgvp5Nj7917ruopTMZpjCyqiIhEZICm5vq5/JJ/3j37r3TWRA8ciE2YHh9JGpALfn8fj/X9+69087boKPJrWRSVdNTxxRs6eWQxFyi6nOprgkfgWufp/T37r3SJyMMKtKKXTIgdijNG41Kv0IB+pJsSPz/tre690w6A6q1vHYEs+kAm/pA5H1v9OffuvdNbq0M6NHIFnV9a6rrYD6WFubfW9iPfuvdGM62z0q6airIdEKxtrs6l1Q6bKnCgm31F/wDW+vv3XurAeqtwyeE0Vd5qzHVoSZKSGQFmd1CgAkWso/1vfuvdCRFg8mcxXvhq+eixdTB9xUOsuuTwwsFekkjWwLE8Kq2P5N/fuvdL+krcYlRT4uokmqmp2SpijlCmYOo4gdgbIfobXFjf37r3Rfu7TQbyiydG9DOa9Ec46tqv3HTT6fE0i/UccXP0tz7917pAdCdpjZck/We+Y5K7amUmXwisdxFi6smyyCZjwt7enkG4uffuvdHd2Hv6XY+/8ZQvPGNt5AfsVtTUpPDDTtzfxAFdBH0sb/0/w917p2712dRblochlMbStUUU0xqaWox7NB9zJILaYEDFQB/S5FvfuvdVs7pxddjJYaOCgdW+5EcSu4SAhnKyyzOtwWBvfgW/HB9+691ArNt0sLmmoZo66WyS1s61ICK01v24iAOFJ/ABPJN7e/de6Qedw8UEc8UMUs0wZPuqlXLJGkZ/QCg9Tk/4W/x9+6900YrKZHBVDsElQhwI5I0dmijDc6+QG+nJZTY/S3v3XurxemdzZ/OdJYXJ0tQ1UVpxQV33cqu0kIH6W1glRpFuRxz7917qLHT1tdk5cgkFRT46hnj+0+1qQtPTmEA6nfkE/U8kn8G/v3Xuh32zhp82lJkqTL+UNLH5YPtzG7AnU3knJUMQb3b8ji359+690ZnbNdXYmmq5qsUtPRxxmCKWOIS1Uno02i8f9m9rkcn+o59+6900UO68lJNSY+TFNXfeSzvTVaRTJ9u9zZnJNvze39b39+690hc8cpDkZpapKFPuoZIAzoJZqaxLMqs97seLC9gfx7917pPUAhyWLy+PjpKunMyGAVlfCYS0jgeuMTcqo4KjgEWt7917or3adBWUmGnw9RImTFLExjrxDAJqZ0OpUqaiNQbEWtybcWNvfuvdArtyhydNR1wnMqSvjaqogSdkZZW0iPQ5GkWYHi97fUc+/de6EzaOXqtvY2kr5Zw8UcEKJQwVizw0sh5lcU0o0En8G1wRwR7917o0XS3yG3BtdJMfkJDlY6o1lRA+TjkjaGnk5SIsGACqPoSp/wAffuvdGt3rsvp/5YdYS7S7DpMRUpkYFpaSshalrMzgsjKNaz0krIJFW44CkDjkGxv7r3WqZ80Pg1vj4u77rY4YZM/sKqqXnwu5qWCUUrwPJ/wCyUqghZ0BvYWvcfUkn37r3RVcTUxUOQoxFRq5kMcarUOJC0pUB29JNgef8P8ADkj37r3RhNpdh5rE5L7ZEq6VTKiOkK+OCaCwBgKqP0/nj6nnk+/de6sQ6v3PtTcEMcXkFfWjQ8opS6VNGQR5YZ5SR6vwhBuTcf09+690cTZWzNp1tUrZKt8U1RIwioa2N5HPp1Qs4Y6NSAAXt+b/AF+nuvdDT/B9sUkeP8FSxrw5EMc4MsErg6CptcKRwB+PzY/Ue691G3lt7beYp0jjWrmyviSGqgpmkENIQf3C8kLC5J+i8i31HPv3XuknAldhMRTUmGEojoKg6xkZTDDE4JtIGYlSR9RdCT9QRf37r3WDDz0eQzsU278f/E5nqVWmnxsUkSeFVDTPWVMARQFubMLf4m59+690NaY7YtHI0czTYvGzxyyUkNYXqJpZY11xz05JvY/j1D/EfX37r3SCydTQRwVE8G6566OVUenx0tU9PVR08TnkrKoGgEgWU/T/AA9+690jsNHtKmq6qvz2MzlQkzsVlpKPyxTLLHZo1qYyqqLm/wC5cDkAfT37r3SP3SKOd5IqAVdNiBGY5Qad5K2SMG6QtTkstxe1xySPqffuvdAzW7TiyBNDjWyEcMDSyyzVtLcRGSzKkUMnOn6XUjgkni4I917p12xRbixMtTQTY3HVLUpSqjra3HAiaJx4xHLpuLi1lUcAWFvfuvdc9wQ7sk8z4upnhmcorUtFpiWEFruaW/rAK2/P+t7917rJi6bPVuCqop6hkqmJj8WQUGWNdZDLLcEnUBwb/m5v7917pgyVZmsfKJIvsaehp4oVtdgFaBFZ45i3OlzcjR9CSP8AD37r3Sc3FuypyCxVdfSqs7MRTihoigjCoBFJNJ6fRbm5HP5uOffuvdTKDJUNbiDWZDLY2mqUkSNcfPSeSarjJtPpkF7fU/ngf61vfuvdR6qi2rl5qalo8VSUZYF2qlDpLGyKXbSqHm/5Bv8AX+vPv3Xuk9W4TExVYgeneuaWEK7hE8kBZAGKKALG1ub/AOxFufde6C/dfXuAqIKyjpmZZpVd0Bh9EjvCT46hwLkObXufpz/X37r3Vi/8tfJbzq69NsbcxlFPj9r4/wAeVxmPhSR1SoqkjmM33YP7gkVfCFswJvcWFvde6uA7B+FeyvkDtSt23vza2JxtU9HVNt3dMdFFS5Siy1ZEbR1zj1TG7cFXP+Nzb37r3WoL8sOnsr8We3s11TnEWmqsfXNLTvKrRzVVMhtT1UUxABjkj0nhrg3HBB9+6913sbekmXx9NTaIwYVjEwDX9ADE8jUD9Rzcn6+/de6GChyy0ka1KC7jSxUt40nCOdcZ/wAVI4/qPxY29+690vzuoZLGTRVEkVHOKWSUQrpBlgT1I5VR6Rc2t+f6WPv3XukTT7tiWjdmlLmJSGo3WJUdVb/Oxk839+691goa2fci1M008kFFIqxQGWVnanMJ1BSBzYgE2+nP0+nv3XuplVt2GkWWsmzEUyhDV0CVSKIlQC7hWf63HAvze/8AT37r3QT1OTWGmnjnqWnaoqWkplhnAF2a6NrJuFXgXQ2uCPoBb3Xum+HdU8UNXTUEVQ9TVQikqpfJIYpFFySUAuRyTdiSeLcG3v3XuoFblEw9BJVSSfd1CoWlR0jViOFVUST9JAuLi39Qb8e/de6K32jlIdyNRyUMdVFWs0qzUvl1wmAreGYKSFBt/h9eeb+/de6X2Po8pV9cU+PqKaGNKCrxqKXgIneO/lRWnH6o9TlwAeCSeCLe/de6GbamJrI4Ykr6Wop6R6FIxNCdfgLXWOWVSLFRxYfUfX88e6901VNHBQVBx1PqqyapHklM+pnYtqDrp5jIb8XH+39+690ZGgxGJmgpKgvBU1gpopWWWVtOqBFSzlTYEH/XuAB9be/de6kzieKGtraKphx1A8cqzRhrNUFSyOXUWsQR6fpYWI+vv3XumqTsCGjxtBSwz/exU9Sk0UhXTUCRh4XZ52/AC2H4tzyQbe6906Q9tZT+IQ0OMidIo4mmdHnHjlu2li7r9W/p9f68+/de6HzYPY8tTWwCcJOqvRTPPUa2mhkjYRy2iP1VFFzqv+D/AK/uvdGCrzTZGric5WSpoa+ojqDPSm7BY+Y7IlrKLWIv9bkj37r3ThFjIdxVtJTNlDSQmV4adJB+zGqO2uZ2PC6vowHFueT7917qBUYOLH1xpo6ikiNN5XimU+VKho3Gm8rcGNjyP9tyBYe691PbI5B6qoEMKoaSGJ9MQ/ceJLNIEdRYAkkiw4FvfuvdYdyfICgwlNDS1KzGSg0Sl5HMrpObsrlgLk29AU/gAj6ce690XDcm+6ztHJw08FTBHS1xeSoqHjlVoKMSJPpBkJ9YljAJ/IBFrH37r3RgeptlR4NqKaoUEVdSWUNI8ArJVc+ElzwLrbgcWsPfuvdCd2nFDj6SJp2VIZqOqaSONDJ++vMcKoTcHSQC354Pv3XuitwZnFYarxq02NWtmmqWY0xALFw3kVyH+tgbW/oLfj37r3QoVFdVV2QgyGNUYuhnhplqIZ9GqOrhY+VUB5HkAAA5+t/z7917oxnde5aKr+PlZuaCOVMttmghWKOKLXqheP8AeeoS5Fka4F72+v8Are691THjvmEuMp8rBkHR6moikp6DxoEMQDlDIy8BWB+hvcCxHv3XumjF/Ml8ZLJj5slXBKkLLLXRSCT9xrgI5H4C2DAfWx554917psn+Y2bopJZqTOZdSsrJC7SlKWMSzrIh0jg+rST+bcH/AA917psyPy1zFVG1TkMvFX1s6Ljag0peOGamLXIlINrgf7z/ALD37r3Sdk7ywQyULxSVck0cLVavXVJSBqiNwYqX9v6iyoBexI/Pv3Xup9R3/T5ZaOKtxAaKQrBDDMzTwoZXbVNGhuR6lsL/AEP04Pv3XunTbHZk9VJJkKaOWqpcdMzPRxQspgB4aMN+myyBj/re/de6F6H5JZhaBIYwYjRSxNGBSwSPGxa7iaVQbDSQQL8gg+/de6iUPySro8pk/LXVC0dUkJfwRwoo0PzINJBADDS1uDbn37r3S7yXeGIr8Y8lOypkq5XX+ITa5XWNIhHHDJGeNDEXB+o4/oD7917omG69/wCUpd7YD7mFJ3oaqtm0ppNPUJLFrZnfmwAI5+oN7g39+690IWA3DLuPcbVuJyCo9MlDL9tIrtFGXUCSKl/HBuOB/W/PPv3XurXfjrs2orJIq6vjl+5kaGXX4fGytInkNm44+ljwf6f1PuvdG4rsbNHnaWFp55BEA1RJITI6RqfRGpJ9ItYG31/3v3XumeXPVS7gro6SFWpFpzG000AUK4ILGC4IDXvb6XH5BPv3XulRja+oy1BJTxRVEgpA7v5InkdmkJLFnH6Tc8ccAAc24917ofuq9pz0jG8bSa4UqmCtqWJXctZyoF/rzz/gfp7917o5O0TXq0FPU+tyj6Lx2vBCDoVz+b8W/wADb37r3Tnu3NUUOHqoplBeWmlVNHBiKtqKnT/iT/sLD8e/de61uf5gHcUNBW1mGo9caqJxMxsGJhbyKq8WU8j/AHx9+691RtW7jotwV1RXVZnQVU5UkXspRtUjtwRcm4F+R9Tx9fde6i1GRx6Sg46RvHpCqNSeWRhydZAsbci1h+T7917pVYbNxpj6rHyrFGlUuqZmAOqQ8lo5AfqPpweffuvdZKOZKArkLyJpWQGdGSJiFbxxIGA/TYC4IJJvz7917qA9e1Y0SvBFIwn13V7uVZtLBgR/qrkm3+P59+691ypjJSV9ZGjJTsI2tJInCyEa1HNxa54/3v37r3TZO0Uo8lRaWRTpaQSDyyM7DU1Mh+gBJv8A0/r9Pfuvdc6Dbc2XmYUtpI4Wd2W1hHpXS8hTgHi5+oAt9OOfde6l1VAmTkpYJYzWBEalRiFMjKjaVdbWACkAEW+vHNvfuvdYk29RwyTUrB4mp7ySRSWWNWGkqVJNr3uTweD9ORb3Xup9PgaGpE/i0iWnYiWRXBjGnjWSPrx+RYfXi/v3XunnBbJpsnWxoSuh5gv3EI1qiIt5klViBqYAaRf6/T37r3RgH2pAFxdHSeaCleGMSCqWJHTSxRtKIxDBgA2kG4+l+PfuvdTJuqaHLU0z0yrWeOJy0NISUCK1yZU/B5B4YfjgkD37r3SP/wBB9bLUxri70pcq6NIbKOL6UVr259N78/j8W917o4nTfWefwGQxUeZyVRjIquMx/c0kS1DNMWIjXx3uobi54H5/1/de6OZRZ7KYnIxbeyP2M2P9GiepQyVFwRHcNexFiSUB4/2/v3XuquvmP1kaXfzV9FWQLBk4jK8fqebxSnhmWJWsAD/iQPz+PfuvdFp616QxNVXT5KpigzKyRTJJS1MaxwBidJld30kKGPHH055Hv3Xun3K9HbVx9FLJDQ0qVtPU641h1OrwK2rXaP6gDi9xf8cce/de6Su98FFs/F4+uwNBSZCrMyIplxzSODKtihVdJIt9Dc/i4NvfuvdIairNyTJV1SbcMa06aapaeNBDctqkeUvYXF7aQvJ4/Hv3XumRYpMlUrVZjalJFiqmRqGLLPM1ABVAlrhFDLcW44uR9f8AH3XunWelocPj5qemXHTeQERO9QwerDtrEcDcA2+pP1JA+guB7r3TTtCv2pNm8jTmWVTpjhCrRzzxS10bWKh1dR+rjUODwRa3v3XuhqrOqqndVBPVbexUMgo4RNURrFNBVVNQq6jE07uV+gvaxt+CL+/de6C/EdMbs+8ZYqtMPlcgWjqcTLJLSzRIj/51eQp4HBtzzz+ffuvdcd+bYzmKq8VRlq3J1tIEhZn8pLEGwZJoiBwCfz/h+R7917p5/g+TyuNWmgNRSVhYQzS1MieRbLqQQmUkt/QkfUW/2HuvdY6XFdlVtaEpMpKlNt2mkWZIgsaSRGP1RhFudRX1fW/v3Xugz3JNuCaBPOayoGpqeBaqoqoXdSTf7aSX6gEW/ofxYD37r3SZwTVS5CKCvUSymXTEqanFOgJBYm/4H9rnjn+vv3XujVZ7F0+U2WI3zVJC6U6mGSaZUJVEvIjvoP0/33Pv3XuigZGKpxlVC9RlYainM5jh8FTUVaO5YRo8qMLWFzx9LcW+vv3Xuou6cJURUc9ZJV4yaViJIqekkViiMB+mMghT/hxzf8j37r3Sw633XE2BmwOYeKGEFWhNX5TASPTIqqi3vwOVsRx9Pp7917oV+vt+RbXylRQGirYsTVv4IMpFQ1+SSm8nrYxiQhbHghdXHHA59+690q8tm9rZjIwxV2Lq6hIp2WasklWkNSsvEcj0UT8AfqNybf7x7917pEV1DX7YzWSoqCDFZOF4fuYqpwJpqalq19EcKg6WIBUEMOObAfT37r3TxhNubnmoDWD7ZJYx9xTmKOAPIyklopCF9P44J/rzbj37r3WOZN4SU01RPUVUcckjhkpIF8sUNtDxJ4V/Ux/BB45sL2PuvdCZtuj3BTUNJhMlk5KGhZfuKczIqVyzzDVG80KqpP8AjcH6f7f3XumPK4bO1TVUIq8VVVtMJXbzO1PNV0v0DxsXIB/r9bc/S4v7r3QaY6py2PrjjZqt4kBZzLQ1g8FLIGAjWYAkMDyPoD/jcD37r3UbO7v3DFLTusFJkkikK1MBjRkq1p21MztGdSm2kAG4+vBt7917qfSrgexqVMlVUuWwFcjGkFVTQCehpgH9QeNAOEB4Onj8k2B9+690oNzxbL2pLgsHXwVYxkscHmzuKaZvJOQ3jkkiBul+DY8D/D37r3SHlqMXLkK+omgrsvFTyySR0Fc8ipVRBLQtHcD/AAJsebWv9PfuvdJyoxkNatJk8fSJRxid1agpzrGoLqVS9wRybf763v3Xul6M3S4vDRrWffUNXSRMo1vJGWMihvJ5Uvcc6SQCbe/de6eMdvCLGPj8RQ4PA56pzUtJMclkHqq0ws2ljFcGMA6rgHSbH+v19+691b78Mdk7Lhzy7q3MMfT5LGQtWCmxxYpTTqiuEDyEm/0PBtY/T6e/de6PPRd6bGnzORy2VykUSU71MNHFUNoWJGHjiKJqsCQLLzaw+hB4917qsv5jfOig2JNX7U2RURZnKZBHY1lKTppC4bQzTRn9S/SwI5HP9B7r3VFNd/f3tTcdTlcjUV2WyOQqXqJJ5jK5tM5J0KAALX0/p+n+2PuvdGo6w+F29d5rDNV4yWnpdKF6iZQsUSXBaZ3a3CizEDkX+p4t7r3R8th/Drr/AGMkVdmRFlHTwPLTFgnlic6JCukG/wBLqDzax59+690bSj2RtCBMdJgMLFjsZTwMkPki/fYqAR6hY2H40kC9xb6+/de6DPsHtfYXXtDVVGbzFNFWRQTLS0gdSZphwixxIPQSeD9Ppx9efde6qX7M7N3Z3juuppqc1EeHiYfa00BdIzEiaQ8pvZiQeeP96Fvde6HzrLCwbFwUk7Y2nlr6iNYp3mhV5lsLLPEzjgXJtb/eD7917oVMCF8Rn8gimlcqyoRq1uS6pIB6gLkcqQT9PoLD3Xuu8mJljjxyytUVKVCtMhDGIp+pVJA4I54P045PPv3Xuhh2XRvAk1OYJDNPArU5iBOuSOxH+0/n6WJ/xPHv3Xulph3yzVFLT1mHqUUeV0coQzup9YBPIHKHi35vz9Pde6XdZE70QllvAYlaMljpEcpJQqxa4I1AgC/PFub3917oAN3TtPTLTwyrGiSlVlhFgx16HGv68WuOfzf8+/de6JJ3xXPisBWUoqIi8hOoSKdSln/WrDmxAtz/AI/19+691XHJO8tZJNZ/MkgI9RCtduf8D/t/p/sffuvdC7smXy10CZGtahhRw8rhjpWNlCnWqn8WP/GvfuvdDK+UpqVlSjrY6qneVY0JP+fRCWXSp5W97kfj6/n37r3SkpsrUVEZgWiigWaoUGYK7WiW7sjLa4Fz/rWP4+nv3XultV5SjmpaehdUpo0iWFZwbNKXGpg1v08kj/WA/wBj7r3XqGeOmmX7CojTwIJIjJKqqWhFgxa9ru1lt/Xk8fT3XustbXVuQyH3tSsJM6L9w1lRndmuVBNrDm5IB9+690q4aWgpKZJ62nnMdSkqwpCGY64dPkmicHnSDa1gOfx7917pGS1Pln9ChkCmNZJFWObxhzYBUNyfx9efrb37r3Xlxsc0LioQCJrM0evlebi7X+v59+691LgWnomMtJIj1JDmRlELPEsa2D6pRdWTi2kf4+/de6hZN6mpx0mZymZkra8zQpSwmRyXggPEk4b6EqQBz+CP6e/de6bP72ZCm8tPE0kUkMSLEiD0Kl+HVeRZhzfk2+nv3Xum5pZsnXip/eE8DhnmmYCIMyi1lvb6/U2vc/4e/de6SWeq5XaX/KDNJESuoKCVc3X0sP6XFgOP9j7917pE5KrmcqsqXcMFAdQBIVUepifz+b/7D37r3QdZCZopZGQMh16voXRmB0sdJ44twT/xNh7r3SXqK2SrrCJX4urSSFQt04FlA/24/wB59+690qcHlajGpNHTrSywykIj1MPkMbcEkBhwLfX+h9+690/YytydNLVyQCOJquMxMEjWMTI7HUIW/T/gPz7917rOpqGjjxU09PFBLIsj2QNMrXBYPI1uDYfT/E/19+691EqfDFJJRxeOURk6pwdCvpXUNNgb/gc/0+tvp7r3TIXKTNJ4yl11WcA3N7nk/wCNvfuvdZzOr0zWHjY2Y8gAMvAUD+p/3349+6901TO6nUZeZlIhUgX/AFc3seB/tuP94917rlBVLFKjrO0R0aZEZQVaQ/0H+Fxz/tvyffuvdZYqqKdowdbSCZmkPKiwHCr/ALH/AGN7fkX9+690oaf+LJTFoYJJqRnJZHj1lVYataD6stv6A8/Uj6+/de6TtZS0sgWNDHDOTKXugXj63/wPFvfuvdJap21UBXl1pLEAXUo19LsTdSB+f8f+I9+690xT09YFZ3jklRLrdBYj82W/Jt/xT37r3XGKWoiA8TaCRcAlla6mxN7cC39Pr/X37r3TlFuPLQxNTGvlEfAFpDqU/QEWt7917ruj3JlqGTyfe1kh/sus7IQ7KRrLIfx9ffuvdCJiu0d40YiSkyVQGZRH5DK+qRQdX0B555NyBe3v3XuhixPyJ7HxWLFMuWmaMyBn1qCXKHgM/wBbXF7fnj/H37r3T3L8lN/1q0sNXWB40JaIIHQlr6ndRz/vJ+n+H0917pNV/wAgt7PVSeKpjFx+0upl0Af2GAP+uf6f4+/de6UeI+T+60mpYqpYwIrCYry0iW06QSDa/wDUf7yLW917rrLfJPedPXR1dMtqWNyyRyJdmVz+SBzb/WF78+/de6UGJ+cPYmOjljgc0xRGu6FxdL8Dj6Hjjn/Ee/de65QfNbtjLPPQ0mcrIXyDqpCzyao1vo0nUQR/Uabf7D6n3Xug23b3F21kKmekrt3ZWoiRRIKR6uUwJq5CrFqPP+x/xv7917oD8zlazJ1v3la8jOxAlca9bN/aJa9j/sP8ffuvdLLb+HpaylqamSop41jgJijncgzC/Cm1+f8AYWP+x9+691I3ftmD+HY2WkkpZGnhDz+Blaankv8A5qdFuV/qDcEi/HHv3Xug5p8NWxqYtckgVvTDoGrn+g4tc/X/AHnk8+690dj4xfHTfHbOYosDR4ep+2ygaKSRqMyNM0iGOOKBmZQDz9b2tyCbe/de62MPjb/InwGUSKo7Ko5MPTl4VaKWoEkhLU4lWaFYzbSSCRcnm9+QCfde6sU2p/Is+L2KE9bW1GSyFTJFIkASqVVga/oKWXm35Frnj6G/v3Xulnjv5Ovxqx9fSy1olqGiESyRVjQmRoF5CpY/W5Xkg/i359+690dzZPRmw+sqGk2xsrBLBFiaeOmoqyrVkcaBcRxrGtyQLc35/p7917oXcVXV9ADDJQaJYTaoqmEkcLKOQVvzYW+lvz7917qJkd24GXOPBLUTPMkDSPHEtQYS9l06ZXGlgOQR9QOf62917pxpstictBIj0SxkCML4Yg3kQ6g7DXaxNlDcE/09+690mctTY81sDrTVMZVmLWshRYlHo1qb25vYjn/XBJ917pxo8lgz5Jv4jJDIWCNFEpVl0ngKD9Lfn63/ANcX9+690qZc9iYVhEWReoSZQ1pH5ckBLNqH1F/x/je3v3XusU2bpaeS1LUVcxcC8YVZY4zqB41WPNuf9YcD37r3SUbLtPkwkqGNiJWAkVY1uGurE2tbmw5t9bfj37r3Tg+QqKOeEqzJAZA7z0vi/cZjcakL3IH0vf8A4j37r3Xc8eTq6mXIQ1dWoGsoHphIg121FVYgcgDgXtx+CT7917qJR1tRNIUr6askkp0fw1xp1dma4HiZgQBfmxH0/II9+690+fxoJTTU7wVsieGaLQkNijtpYFBTi/45uR+D7917oOo9/Y2jhlgixW4KmmjmaJpFpHh8U4ssqkyAlwSBpsRfkkgD37r3TpJuvboj8sj5QSvHZIY6CaaUNL9IdK2AbizEH8fn37r3Umjy+OqkhlmgyCKzkJHU0MsR8SnSrujC5uSAAR9ebi49+690r6StmWfTIamKHxCSMxUdUytEotYqAunm4tc3+v09+691zfJ5HQaihw1bVszL45ZFjQqy/qkMczX5uQOTce/de6aa58pnWhifGxRSRxGy+aKJo2IKsdSmy/U8W9+691kgfLqEoD43EfMsayxtIURQqBmN/paw/qeR/X37r3UgQ1dS5WefwJ42cLIh/ddONQYH8D6gj6ge/de6YqOdpaqWGSE6brHDUH1pLZiGYxgkCxva5v8AXn37r3ThPSSxSyJIxYhDoKAozsw9KAg3HI5Ia/8Ar+/de6TtZDWPMVtJTgAlVVrrexBDzJdyDxyDb37r3TDorr/8XBLfdW0fd1H+b0X+2va97+u/1/2Hv3Xuv//UCD5XYrHRV5r1grNw1RWWtoYfuDTYtK6lUyxLOwuWIbhUsSTxY8e/de61tu489vLcu8sq+5qTJMlRVz/bUVQk8ccSpdU8EbABdIFhdeeCRyffuvdBBBs6SdZpVgrVssaxUsiGOV2I5ZGtyv54/wBfg+/de6f4Nh47GwQ1tdMvmlI0LLdyG+viJFxcfQgf7f37r3TnJU7EwVLM5wjZTLEsSUYx0ocjSX8lv9hb+v8ArX9+690jU3ZW08tRHh8JDD92fTqh9aq5A9MhUEgf7D8/19+69011tTnp0R6stCqlgjRqbsknLWP+wt+B/X+o917pvlx1fWDyJLUsqIWZnugsot9B+bf7En83v7917pOTUlRKEMQndllIVpFZtSrf1aQPp/tv6XPv3XuvLiJpAr+FZiPU66dJF7am5sQfqPfuvdZJcJGkLVLhY40OlyfU2u9hdP8AA24+n19+6900vjiQranfnVpVPqpub2H049+690z1tC8Uir4Wdf8AahyxHN7KB/T+gH+x9+691aL8XaqfeHU1TtymZIa7BVLspmsQyG0kbI4BN7iwXkfj37r3Rm9qUdRlac09SJvvYbxTxkmOM+JuHWM2uLgf434vbj37r3XPKxUeIL0SzgSyMwsUYcltTB2H1/p7917oPa8GprGiEk7VlOxYSRQ66d6crddcgH6gbf7z7917pphjm0J/ELRyESLBFGFmLPHyjzEi9ze4H1Nxz7917qHmVP24hlp45pSXkbTGR4yIwBrKccE3/HPv3XunjY2FgenL1TQyxRxtUgTNICrs5utl4vbjn/jZ917rDnhRUWU+6inheMxt+6nHhkNwYpUBCkH/AB59+690FOXqJPupGhjkgszMZGvaYNyGX82I/wBj+Bf37r3XClrVFJ93J/ktIVanmM6WjZla6PEQeW/xP+x/Hv3XumqsgirEjrHpXSBbIWkjMfkX9KySN9WBFrX/AD7917oMt/To+FqMRSxsiCNpIQWu0hJBKFub3sRz+PoR7917pg2ltqlzG1XAhkSqpJ2BjCa0dFh8t5i59ChuAb3J4Hv3XumKqqjh445BTtHTIoSSUqdSS8XMZF7AWtx/r/n37r3Smp6qbLlJYFjWSOljRmZgyyJa/mF782te5Bvf8W9+6902pjk3nllxcaIYsao80xHjjrmDfoiY2uwPJ+o5+n9Pde6WeR2YZqeOJ6mkpqqnKwUuNaQCWRB6dYZRbkG3qv8A1/Hv3XukudtV33KQT06Qy076VEpPicfkJewP0+oP/G/de6Zq3Dy0k6ypN4oopWM2ggI4JuUIXj6n/A3H+2917ruDH46eUzvUeFHBjCSQkxMtv0q3II/3se/de6wVO2oRTyywOkDqVeSUaWJUG66Y/qSbi/4/rz7917pPUWKrFleohVJQunyNyhGoka0UAfUc2+t+OT9Pde6Ua0dPBDJOL3kSQMyvbUwtcEj683+v55/p7917qNS0U1S8aLAsslQLNTRNctwQJDa9/pyb+/de6j5DE08MhpliLVCX8i6BpQCzMpY2+huP9f37r3TRVY84rGLJ5KIR1UzmOItG1SSvIBj/AAOP+N+/de6QtZPX1QJMcSpGos4tcgNa5vfnn/iPfuvdJ+tdEjcKijW37jJZijAhvz/X37r3TJV1CSukjRj9tNFgoFyRa/A+pHP+Pv3XunXa+dlxNbGHLinMis5AJEh/3WCo+oFxccf8T7917qwLYW6VxdLE6pDISkMq1IYiSKFvVKiqDa63H1Fz9fp7917owEO6KWvjeCllq1TwrVBzI0SG41Myr9L83It/rWPv3Xuksdx1WIr1kqJnjiml+4Ei1BkmEh+gkY3vr/pfgfj37r3TpV5GKpL1tPOGNSGDQzRa440IvcMRY/k3tcnj37r3Rf8Ae9A0tTFloZlnJNo5IiD43T0GJ1W9lvYgfQ8njn37r3S/6f7KoIIm2f2HUyPi65zHR5oRrIcRJoKpTyMRrVXcgjQbAjm3Pv3XurFejsnhd2YvI9d10lS+QomaXFTz1gWnrKL6wNSSWP1ABNiT9b/W/v3XugQ7p69q5ZcuuPxC0MVFJwoWNpalYTpaVZFIPJFza1+fre5917olGc+8wrVE0M1KZ5ZY4YVnZo4Nca6pWLxkEkcixJBv7917pkhTJZFazIpOUaN6daeHQGo5pYzdnIIP1+gP1t/jx7917pFZSsqsjkIKrINBSxxyilZYItMcsCt/mwBbU1yeSTwfr7917q0H4m5lK/bWVwtHlRUfY0lRWDHShyqxoulQ0MWknki4v9PqPr7917ob8JndyU8K00woaPGvJLTVFGojm11RY/uQpGn0I/LE2/2B9+690ZLr6WnpaWOLKz0sVQiFaQB3WFUddZlkVbckG1iBYj6e/de6FLb+VhytRV4ugzFEiOkqLK0Erjyt6AtKqBVABPH9T9eeT7r3Qj4PEjCJj8dUSFpy880U0khUeoEB2ExPOr+yp/PItz7917pk3BgoppZGipkyNTGpeoljZFkieZ7BxE1xwOTp4+hv7917oM93yUWSSXb07zQVvjEE9VCWGuAIFCOVIZgAOA1xe9vfuvdB7i9sY9ZJsFPNSZSKcRrSTZBXP3DawI462V7gBb8Dg24ubWHuvdBT2rtnHbZ3HHhNyV1AJcjjzFTtjqXTT44sn+TwtICosx5BIuQeL8Ae691j2lsfrmjpGiyGdeurZIYp2ZpUqKGljjUOqCmUk6rg2uBze9rW9+690+yT7GzMslDBPFQzY+NmSrqKCFlqnCeqniMenQpAuNQb+tz7917qX1fuw7cyzVO1qmXI0kVaDX1M0sjNTyq1tMWv02UXtawAt/QW917o5HYeycJ3j0FvTaWZWgr6mqxeSrqeqlLVNRTV7QGWhsJOVkLAAkG5H1PPHuvdaXm5cRU7T3XncPUlFrcRlqyiKkNHKk1PVNE0qs5IuQBwLj6Ae/de6GfZGUSGgeuydRRLGkyRKKjRJPPMW/TG9r2t+o/gfT+vv3XujJbB7Bx2GqllwxpqWsQkzq0YcVAJs4hWMWNhYqXBI/BHv3Xujz9e75x9ZA1a+QqZqgAsr1g8UVPNYF1cR2KhT+k8E/7Hn3XujHbA3Vjs3I5ylUKWOmZpBUM4kp7KdYfxQjWSSSw/BuB9PfuvdLGbc9HDnp6HHzx1uE1wSLXgNTVC6wGZpVNiwuT+q/FiPfuvdP1FXRVGSllFJQ11NIbxTRuJvK/AtLYnSbgggW+h459+690MlAlLDT0jUeKxsiV0DwrQiyKrkkO4Mvq03JB9VvrwfqPde6Dbc9Vl6+kFNUYakiaiq5GilpKNamkCxjQII2uULfTki/0Hv3XumQ4t8tQ09IsVPkagRP5aqqp1aKFn4ekiBN1Qf6ngA/Sw49+69065Pa9Xt7EU1DQZKOqiyMX3U9FS428dPoH70M0tRcEkkWBNh+OPfuvdJNsw0VK+PqdtyqrwyIlW9KqTCRRZalpKbSQb/pQkra3AHv3XukGlBjVpp6qthy1FWTiJBK1JFNDJpkvKXaUxgkqVtYn+gPHv3Xul5luqsdV4yty2PrsjK2Mx8FXFRsJaSGqLhW8kxn9RPrvZGsAAQP6+690H23ty7ax1ZRnI4dJJxI0M1bMokXxgaGvqsCBawPJ4te49+690/wAO8dn1+XrIKODGOIB44Ji0NOyyswKRaXHq1XseTb37r3WXOY/HSZlKurw2JXG1FMsyeB0kjSYRaSvjY2PquSCpF7mx49+690hK9NqwQytV4OHUCfFI0kXj8RYgxOGFiv8AgbkA/gAW917pJ5Wh2JFDS1VNj8bUVMlzHEhjQUYdirKVPD/g3Ycf6w9+691HrcRgKD7WpoKKBpwFMUcb2jIKa2KCNiF+pBvx9ePfuvdMGWoMY9pKmGWmqqqJ2ij1jx/p4PmT0H8Hmxt7917oHcxhauOaKoifyUPMM01Kx8oq2YGIMAbnSD/re/de6Mr8ZflFD8e+ycLPBVjCYLJzVdHm1mx0tU0stLTmSKsaJeSRYnWtgfyCR7917rYvx/yw643Z0vj+wq7eeBx60lPS5OthWugQU0UpBSvniBjuWUK3jUG1wDY/X3XutI7+at8kMH8gflnmt3bX+5fD4zHQ4Faqp0D7p6KUo9TEyBQEkN3Tj9JF+ePfuvdFL2fvIUSQxyVlRQSSIqioZrReuxLlE+o4t+Tx9Oefde6HXbPeuLwmVFFuWCGuotSD7oOxZgwBWZU+ljf1Xtb/AGHv3XuhexXZO0MvlZJqCcNDOvgkbzmR1jdQVRFc8BfpYD/Di/v3Xuo1RS+etqlhykMcDDXHM6kKikXMakkm/NtIuL/7b37r3TA53PgJC0DzNSSVGqExEFZdK6irW+l7/wBRx/j7917p1TdFTlqCWjrY5ZZo2RAAzECyBnCW+gueTx9SPqPfuvdJGOSVspEZCxp+I6eMwO6gk6JYDf8ASLc3UD/XPN/de6csjNuOhpnoqKoxxp5NTiXxkTwRC1kjLAm4H+uSR+Tf37r3QQ5DC5+pry9XU1TQMnqjLSsrIzFRqJuR6uRa3HB/qPde6Sm/MLjNuY6A1Vdpyc8IWkggiu/gJuyuTcj8fm5HJ59+690MHX+6cXm+vPsqlJKo42rhp5ArCIx6XWWEy3AXXw4DXvaw5sAPde6N1j8/tnMQU9UmNlo4aOjpKb7YRrHFUSwxeNUZltrYkai55ubc29+690G+9oaSlniMWHpMZ50V5qmIH7iSXV55Vc824YDi/Avb+vuvdCV1xj8dl4GgxlJVSy1ERkeokIZaUM4UBlmJUhzbTp/JAtz7917rjuaCtw8jOlJFLS1EkVK0LRrK7zsxMjtEOLADT6uARcDk+/de6CrL1+P+4WhpqERMIy8pKrGiyeQ3YE2ABJuBb/iffuvdIuoWpoqjH5OkddctdMkkQmDiSOGzltS/g8jn83/p7917oatpbiymOzTZPyJEKqNYFgkUyRWZdHhFh9WUBdX4/N/fuvdGP27n5pq6gWOd6aDTIlRTxy3eFHBcotzYKCSeTe34Hv3XuhkwlTkK5ZqbEU8VYzSTKhSo5eJ47yyMzH0n8EX/AB7917pebV25V7ihH35elh1CjjSRS7xqsnhkiWwNx6Ta/wDgf6e/de6c930dBhx9tRStSSo8dNITI33TU6ga6lxcjSGuAPyLf05917omG8p56zK1MdVEYKRaqYNJPGl54QiqKi/15P6frb6j6n37r3Qk9YbGaqyEFXUJH9qYUqI9AVV8OrUDMB9b2JIF7k/jn37r3R0sXHR0jwy1qI4h8f2SQlDDGyrZqmNfyukC4NrEGw+nv3Xuk7v+s1YWKjq6F62SZ6giqUMDFFK4CSXN7/W/0AA4+g9+690WOt2hncqaiejxci1eNrVigaCO8i0Z/bNQdP5Zrm5sOfqAQB7r3Qp4DZeVraGIZIBFgDROHciXzl+A5/LAAc/T8jgj37r3Q0Ll6CPrfeeKmajyTQYHIRjGV6DRKkYZmeV254bVb63Fvfuvda0G+tsVU++JXkahXD5HI1UuindYnpKf7pvJFqHA9PAI+osfqffuvdIrPbQxxqKiHDZaiGOaVFWRp2MqktoVHZj+Dwfp9PfuvdPx65yVDiIzWVuPmjqNc8EfkR5FIYpH6FuT9AwBt9ffuvdSRtnGVMS4illjp6yFIqqoq5YCjEtAivE1xa+rWVP4BBH0N/de6b8ts3HzVNLjqLK088dOjVFZUIxDRqXITQxNzb82+v4Hv3XuuGFwQjepxgrJIMiauNqSecyIk0IuqmKVuAb6m4/r+D7917qTqy+15JKShrK6SGSqanqXhkLRVMky/usXb+hvzbk35/r7r3TziMhk5MjDi6TJJErLLNkFdrOESO0Mci/Rza3P1/wvx7917pXyUNBVpUN99TrFTRUrVc6XSRkEl6iOGMNYk35uOL/Q8e/de6RVTuSsk+9osbmlomM4geWaEXWiQBY0UAG3pAuQPrzz7917rDFk6Sly8FRmc1HPTwqTTiCmklMs80Y1P+5zwSQF/wAD7917oyfxl23Rbk7MoBC2TyNKaiGR9ETQxwhHuFliBOoA/X/Y+/de62Zup9h0+KwMshSLyRwB4CgUlAsYZRIv4sD/AIm3+IJ9+690/SbXSoyNTNAHKTFY5pLklGH00sRe39R9Pxz9ffuvdOEPVyQSLkvEagfupNGpXyTiRdYYQ/6kXILWv7917pQYracGPq4oMTUJNHUUv+VNHHJ4qaqf92SnnZ154OkcjkWvb37r3Rp+rdtU0cZhpqYJIyK89ybaDIRIASADdiRpvcAj+nv3XuherMLLSTSspEMkZZgQ+lQCLGMHi62A/wBc3sbe/de6Kx3fuqfb+AyEkKNLJSLJK7Rgv6dFzGCCBe3J/wAL3HF/fuvdax/zZzcG76Ws3FUwSUtRBUzQCRfSk5dfS7KR9CeRzwOD+ffuvdVfRSrPjqhaeEIy+IPIgW7Og1ysFb9JIuP8PfuvdMs8EilnhVdTAmKMEh0Deq7Kt7Mf99YH37r3WeB6mZQjxTxiFQdSSKxJHDE6h9SRf/D/AA9+690o9Dx09PHVPWxxysJD5AAGKMXQKRxx/a+oJsLC/v3XupUit5EqUtHLqLIY3N3Ck/rUfSxHA/2PPv3Xup1XFXJLTVUpDmaN4RTu3Msfj9Ml1A5/PP0+n49+691NqNpHFLRZCWtjqUqIDPLSQS+SVXZeByfTa9uPz9ffuvdN2YqstFT0tHhw9PSiMNKRLqaqYqEeK8eluB+vk3NySPfuvdJcy57yQywR1EU0VxCyao1EZJW7/i4/r9P9jz7917p1imyaiT7qdp6kFxNO7DXIZFsqiw9dhx+P9j7917rJR1O4KU1LLBIYqlNHjRNKmO1tbgW5+h5sfz7917rJR5feWOp56Og8kNNNUJKXjid2EvAJLg3uBcA8W/obX9+690JGN3vueng/iGQgqWhg/biC67LLIPS688XNyQPz9OB7917pd0Xdv8DgiSrMwidQ8kcUciPUIOWWUxkHj8H6n/b+/de6VVJ8j8Jk5aKkp4pFlllSGFJW0hUuACr/AFBDG1yCSPze1/de6Or198gNn7fq6ek3KkUsqxQDTcBULIDw0l2A/wBt/jfg+/de6PjtN9ldp4qPKYuSl80DRrj40KeRJD/nQycgj8gkX+lyb+/de6rb+VuxN27a349ZuWStpcPVKooK2NUkVKMWYIyKtvoLcAf6359+690XWOtxbTU+OxFWa0IoeqnqL0/go3H5iRVDFiAACePqffuvdZqGVo8j5aWolp6OOrghmhmo3mgkSf0WhkUkMLjkg8HgD8e/de6i9x56Kuo8TS0E1LSV9HW000QghjZpqcTBHp0GldJI9RDXIH9b+/de6GiGhwtNtWtrcxi8Mg/hsLwVcApxOakweSJpoVHqYNcC4sT9biw9+690CddSbWodjUFA+1azccmQlmyB1RBEp8hLqURIkJBQBWsbjm1wbfX3XugL31SPQ43D46h2TDjJXo5quepmnSeHGQfSSMVEguHI/sEXH0Btf37r3QcdTZyOiizsdZT4KekxytJ4aimLVZYyXjlWUWsFFrXvb6n37r3Qnv3TuXOUTYGilfHQPUyRUiYVaU1NaFt43V0cC6gclrW/2/v3XukvuHf3beGrKSroYUq20injOSp4ZciigaVSeS9yzDng2/oLW9+690x0G5uxc5PXVlbEi1UczRSU0giMKiRSVMceoOWW/wCCLcX4Hv3XugzGS3VHu+iwLVLCR5Zah08g+3DG/jSWVmNgRxwRb/Ye/de6Gmgzu7qemydDCKWWrq2BMqyRKkaLHpdDJGQx/AVi30559+690w5atz1Tj8estCY2o0cVVSZkeCmUnxrH6rlWN7gm/wDgOb+/de6Q8eCqBV1LpLFNHB4p0lDsZTJMdTKssZuwHP0Fvxx9PfuvdL9EFfjXx1Rk6KCcJdFeRnSONxaw8ZAuebqQT/W5F/fuvdB7/czDZeolpqnNiF6VmYFIpFikCi7fosbf05/qP8R7r3WDI7R2xRyRJBuFJI2jIZhQyTEyagWSRZG4/wBc8f0+nv3Xup2J/hOMSd6pXZqmaCloKqlgi5ZnC6o421hebarg8c+/de6N/tPP7KphRbZrKKV6hxHVV0c80MNBM5jt5NJW66gRfS4ueeAbe/de6y7irdoZOdYMPiNu4yrillWdpI1apEa/pEciaYzGQLrcFvrdr/T3XugIgzE+Myubpo67BZGorXEMNBVxeHWgYuFhqIixTn/XJAsP6+/de6iVu7tzbRx1RQQvjZnrYXaKkpvLIwkmuBeWUA2F/wCv4B/Pv3XuvYbdckOGx0seV8OYglYV1GFJSMyv5BI0kjMHc/04+g/1/fuvdPsUubzGUXJZDNVFeY3M/FI9qZgNUYmMTgspv9BYfWw9+690y7qr8zRlcxDUiSWVXjg/yWdmCy3V9aNYhbD/AAPBN+PfuvdJPAZCipXlkWvxyztLrrYq+kkCszWIYFtVlB4sbj/Ye/de6zVW48VuKeeWDDYKglw8jfcV2PqJg1XHcgzGOQMovcXH4/H1Pv3Xum3Cbt29hppqKbIVFFT1sshqJIKgPHH5eHlg1A31f6kEWIP9ffuvdJavzeC2/mzmaLNT5zDoWiqsfVy/dM8T8pKkcwIWxuR+R+D/AE917obdvZ/Y+8oYJaqvp8DTUlNqaqLIZKaBjqVHDByfzfj/AHi4HuvdKrb+3erMsKtMT2DDRuxJMtXUR0VPO5JEbU8WkA3JJd9QsLXAHv3XulBuvpyL+7keVpt3QZqGMRxJFPCtdXT8hb0EOKaZnhF+CTcm5sL+/de6S219n5PCVVJUxYqatBkkYRxwTLUQRRut1ejrFWVAByLi1/oSbge691ZB05khDA4lVqKaroHHjcNG1gNCCRAbk888/wCH49+690UX5GZPeVVuOHbe0ZaumPlEUssTuqyPM5YG31YL9Vv/ALG/Hv3XupPU38vff/ZNZR5/d1YkNDUFJp6iqlkJCv8AqdBLcXt9QQf+K+691ZNtL4vfH/oygSethx+4s94y0cCIJPLIFANkc3UXXhr2vfj37r3SnSryO42NHgcZFt+gcxvBT0scRU054cMqi92Cjj6j8cm/v3Xul0+3dsbKxMW4d2S0KyyPdYJtJNQsQBGiEniwuS1rfn63J917qub5O/ODbO3Wk27sGngraxXkhUUZXw0b6Sp1yRnkccqpFueRfn3Xuqt8nlt0dlZM57ddXM8VRI7x0ZYxlVLEhAjX45Nm+pN+SPfuvdD91ts6jhiNaYGpqaEIzNqLySF2NrsRe3NuPp/T37r3QwtFUzeZVWQU4jMcZlDIqgMD+2DydNgbk29+690qMBjEkkpnSaWSWOORna4jYtGl41BXm5N/zf8A259+6909qlW9bDOYkil82oI1hFMunSzysvN/wT/Tm9j7917oe9uvkIcbHUzY9DVlgqNTyBtKkAnQBc2I5+v+8W9+690MuJrcvLg/K2JpQ/nKLPOUkmp1VBqlP0IVhaw/qDzz7917pK17ffmsil/bjKxeREdFR5izXlLD+p/oOffuvdF93d4seGEaRw0tMs0jIpZy0y3BVL/1sp/r7917ogvyFy1DVYlZGeZ6iplMkhmh0pDb0rDGF9TWADc/1N/x7917ojEVHE0jyaWN3DB1IkRiTYCw+lv949+690vMdjZJGVg6+MFedbB18ihSCPyFAH+xvx7917oQcZBTywSB5Qk6SfsI1rs66Y9Stf8Aw5/H+9+/de6EPF09XR1Swa3IkpvIZwqsSx0lWRzxY6dP9RzwPfuvdCRj8MMpT1ELU8smQqXhlgZeY4mjLTtGzD6XUNc3/IHP4917qamASDTEyfwwzxiVJq1v1M51FwouQBbjj8g/n37r3Uapx9NRVdNFWV71qIGjH8OQAyGV1UoZXtpFx9SL/wCw+vuvdKeXOZbcuLpMVi6FqWHAU9arrGFeV6ZpFLmedzpJJQarWJ4+vv3XukaCsBh1o7OTpC82QgWLc3/I59+691xeqm1s4BZhdRGUcFSCbCx/oP6+/de6Yqipd6kVDFBPEpBFxzGeD5EHAufyR/xHv3Xumo1NS84gaNJYJmaMsTdUVvqF4J45+nHPv3Xuu8mIMcSxjdRLGkbzjSi+nhY9J+oAC88Aj/WJ9+690wST1TQVKxsYorAGTWRqF7oFBvyL/wBf9ax9+691EyeNqKWkSrEMzR1cSWK6jaQsSZnYXAH5twb3Pv3XukVkamSNJokAn8KrIXcAqWJ9QDEA8AD8+/de6DnK17zSM7iNUiUt+1cXX6Op/wBiT/xX37r3UHEHGT11NJXM6weRfKwQuxQPqtoH+PB9+690oXqYaqulqKWCKKhRmRI9ShfErsokZW/Nhf8AJ9+6904pJJTRACWN4EdzEkhuW4PqQjkDm1v9sPpf3XuoZWKTxzlnMhZtRSSyEa7AGw5H1Nvz9R7917rDNJDrZlMgVrr9CQstgLA/U/gmw/2Pv3Xuu6ky31SBQFVDcmxZRcccXuQPz7917piq5hNpVIyACdAQn1FWuGYD6fQXvf8AHv3XuulhdREsxAdzePXckH+qk/1H59+691NTGvWVMbUq+TUbFlcWDj6s1/8AG/8AsP8AYW917rHJHLQzDTEfPBIR+5+5E5DXHp/2/wCffuvdKFNz10gi1VH289JA0cYSIKFRmD6VubGx/BB+vv3XumGpknr5Uq5pVLSOAzSWjJ0GxBVB9D/xQH+nv3XusklR/D5iIHjlBcXVTqhN1uLf0seP9v8A7D3XuokdVHKXNVTqEuReNb6bm63A/wAPfuvdNUuK88jPBMgaRtMUbfqOrm3408G/A/3r37r3TRUYCuQmWWO8QbQGH11D8nT+L/8AFePfuvdcvsTqjRo9OsGOTWn6T+oEt/tufp7917pW47G09HFJ95rMsIUwLHGXR9ZuxZx+m1uRfj/Wv7917pTPioEhgS7RqwEwu3lDK68awt7Hn6H+n+Pv3XunqkC11NSUUkMUBiZ9Dkfvuh/AtyPp+f8Ae+ffuvdJ/JbWnqYamqo4HcQSCNpLMPGQCdVx9fybc/j37r3QbsXo6h45EKlXDEqLkFeRqJ/3r/jfv3XuhDp6/F5KnjLQFz4RFK0ht6ibK8a/n83/AKe/de6aqzB42hjqqmJJ6vWCkdKpaMeQ2sS3P4tYD8W4F+fde6Q9Fqx+SNWplikBBUM0iqrEhgh02Fwfpcf7b8+690KyT00ppa2TIR1TzKWqYTIxngCC6R2b6k8D8f4+/de6kVmNo5Gp5YplliqlVjqjIaJmPMf0N/yb/W31t7917rNS4pqICSNT4nmEcSEEq7K4ZlAYC3Nrn/Djj6e690tMfS1FbJCjYZatKSoMlQ8MUqicEiyT6fppP9ATa/5Pv3Xuj0fGH4zVu/8AdmMqpNqrWU/3q1bUstK80E8esH7acHhlsefoCL/T6e/de62rfin8RNv7GehzuRxONxEpSB4Fp0jjigQglY4kNrfkWB4/rz7917q1LH5LFYqKCgoKu8VOCtmZ2aMJGAxYSG4T6XOogDkAcg+691MffNZSBaeGHISwRSMiy0dO0xexW3KkkagzWI4Nj+ePfuvdPq5iOrjE7UkoqE1TSzOB5EUEaTPqGlW1ECwJ+nP9ffuvdJ3L7pekMFbW1wj+2cHyVF4IdI5kEl/q1vpci4BsTb37r3QUb27shx6RS0NfQZF5v3ZKGkinnnno2JHkgVBwvBBZrXNh9bA+690n8Z8g9nbgoGhxJljySVT0M1DXY94pzPoVmjgkIIIBIPpbgXLAAi/uvdZNs9/bdhSda2WWIQ1slCclU0MyxQ1COY2panSp0Kriwcgj83sRf3XuhWpuxdtZKJmm3BiDUNJCY4POiSuzqxJdZLGxC3Frgj6kfX37r3TBmd+bboKeWqp5MRXVkrCGKngljeRzLwEUxEguxAUAX5I5te3uvdd7e35h8vE1K2Cyy1MSiUI1OSRcEAxDVx6gQwPI0/Qgj37r3S0i3Fh5ZDE2qkk8QHinR4mVXNnQlhYfQeoE2/3v3XupK0WHq3MheCrqLrFCyzykLEtrlgbcqupuQb2/HJ9+6903y0tfHVQSYupUQ3VJYqqRjCkekO8iRLwbahcM3JItax9+690oKisamjigWWQNKgOqnKiPS97EqObnm634FuebD3XupVHXtT0skErPMajTGoICv/TyD62K3/Txe4Nxbn3XuoJ3LRYiuWnR6hvTJ9yDw7GwEYUEm35Fxe3+2B917pprq7H5mrhko56+gZmdZI76oZC1jcFrWYW4a35/r7917p1xyVMcgdamR4ksYnkjjEnmU6dTtYXNha4PPH4FvfuvdLOgwdXWVkE9WFqYiIyn/KM8YX1ITZiGCmzWIF7fj37r3U+rrsxTVE8NKtPV0UT6SlRMxcSWLfsrE3IYhrg3A4sffuvdB/nK/N5WBKgBsYI5GR41d1UFGAspZV+oI5tcf0tz7917pj2pU1M81SJsrCKWmmeOdjOqztMbEA6gbqOQTew+v+I917pRT11LSV0U0lTA/wC4DJVCdPGYgQVYtGLkD8/W/P05v7r3UnIb92mtRJGmXhieMMyRUlNPXSVTKQsixhFH1uByeDzc8+/de6R+d3bT42Fvt6WtpvPpkp/9xkyP4ZBqVnJNgTcH/D+n1v7r3Tft3dsuUqGmq5GEcJaK1RTSBlEi6bsvH1/BsQD7917pTTzwUkiVrzSQooAjBLglf1C+sWsQDY2Fzx7917rB/Gsdq1+U/wDAj+IX/bt4/D4PN+n6/i/9fx7917r/1avqz5h7rO1aGpy1Njq3F5jHSGTJt4pI1nTgszEFl8g/S1gQbkc8D3XuiHbv3pQbzyUmUxdAmI01UlXJU1zpWLLP+YkLi+m36Q3+F783917oBd11+brq6R/u41NORdKSOOFmUm2lPFYE254H9L/Tj3Xuk+8FbVwpAzVMskYeZKZGLsbjlwR+n/G3+Pv3XuoCY6omnSClghhll1h0nOoE6SCWP5P15/r/ALb37r3UcUFf5DHNoWGPUPMqenyLckIQAbD8f4/j8n3XustRgqmpp4poqjySEG6pqLx2NwwUcA8cW4/2P0917p1i2llK7G+P7adJYmBmc6kLIGBDi9uNP+v+f6+/de6edudc1OWyONp4Yn81TLpk+umOADgkr9D9eD/h/X37r3TfvDY0m3cpUU6ioZoZnDU5h4EYPOmb8j/X/HP+Pv3XukEuDhrpyoDiKUFfDIGRi9/1JzY2v9Tb37r3TFUbfioGnYtJrhY8u1i682UKT/vX+29+690nJUeeZYxGLhXdWY/ki54t/rf7H/b+/de6NV8S9y1u395VVBC7rDkYAZKdQxQvEwHlBItcfjj/AA/Hv3XurC88K9MzTbgoyVhNmnSK0as+kC0wXj+nPHPJ+vv3Xum7Ns+WohUeKFJdJISS4kN7s2hvyeL+/de6TMNbUUdEaiKPxqim7mK5DJwUf+pP9bD/AF/fuvdJ2syTVTQTaPGpRmZ1jT0y6rsSRciw+n1t7917pXY2ioKrD1sE9fRfdmBJhKygfcibkJHJY208A8/4f19+690laSCPHzvR1NQI4yCkopmYK6ubxElDci9v6fm/FvfuvdJ3dEOKx9fSR+T7jykqYlbVCrqupGkF7D/XP59+690xfc4qslkmkgat8LKXQEo0cRXQAW+lxYXt/wAUv7r3WTdGGgNHSSQUkc2EVo6kxJKfJDIB6oQTyTf6k34/p7917pkjyNLlqOoiqUehjxrRRUkSpqSdiSp1va3pFv8AC5/r7917oLNzrC1WoZI5X4AivYRBFvdT+eOf6E8fn37r3QS7er9wJNl0SY09Ca6ZUiOvU6WtIJEUiyi/ANx/vfv3XunbJTyHHmOohZ6aIMIGjjDvNI4F1ufoP9e9ufpb37r3TNhaLNy0cdHMj0z1krRoEb1xwMQL6iL8A/63v3Xuh5PX+Vx+3IK/GQxy0uN5q6i6iqmqGGqWIBLsW/r/AF4ta/v3Xuk9G0WRlVoYjTyQAvUioYiSMqPUTKeeDcW+v+P59+690316TSSQOkzOiyK0MrFiRKOCrxm/pFri/wBQePfuvdQdwUayQGCGUSzlC08tmWEycaj+P99e3PHv3XuosEASmpqZB92hs6skZf1EXZJF4I5/PAH+Pv3XupFZSI9MkMGoHzAAo2oByfWusAen/iePz7917qVBBBj6WaMhQ8qqIpXjDiR1I8sUgUGxF7i45+n+t7r3UevoIqandmiJjkjDq4RQAHGt2cfUfn/Y/j37r3SbgyMWMqBUUDAVCC4a7DQP7arr/F/9hf37r3XGGtkyVTW1VTCS9UGOpASrN/XUv0P9eLEc8H6+690GO62ihyBFI6LriCMkzCSWnb6FQTa3PPA9+690janIRrqhNSpKqVPGnUbA8rxbm5H0F/fuvdMUs6BmBCssiaGcXJbk24vwR+Lf8j917qCsXBlXV47kM1v2xfgAH/eAL/649+691hrZ4YnhWHyAxIhu6j0te7Hj6n6fU2t/tvfuvdDJsPsSR2ixOTdnMBQUctgqy25WJygF7f4g/wCJ9+690a7b29dJpY1qKeleJjI8c+gB04/YUNdf6WH/ABFz7917oRs3m9v5ilhrFqIKR5fHG6qplld1FgQighRe4HA/ra/Hv3XumySthoMZ5aKplM7ErJRSWIEK8iRSQeGJ/Fv9gffuvdJbM1NRPQmrkamp1jgLpjqJUapkLgaCeLfX625+o+l/fuvdApm66eCmczwzwVU9pQ7A+Ma7jQ4H5I554/Nz7917oY+ifkXufrreuzpM9RtW4ilrIYYRM6RTJSyuEZ2msA0aqb6Tf/D37r3V0faUW1s1tin3jtyR8uMvjTWyGKNfso5ZIQ7U2qS5Nr6bLf8A1vwfde6rL3dtyOlnrcvl6WgONeB3goCp80sj+sCOBBqQfgn6/Q3/AD7917oKKispnpKekFFFBU1QN6KnkkU+KM/tBBf6EAfXm9+R7917pB732nX0701XJHKKSWOJo18qqkRIuSqoByLWJJvf+t7+/de6MD8INw1NH3FR42XzJR5OmqaVY5JvF9xJ4ihplkb06mFjY8n6/n37r3VmNLgqs7kjokxVSWSsq/HEs2kGR5CwdVhABKLf63v9ffuvdLDDU+RqczPj4FNeZp4xIDE6wUYja033FVJYKODxf63/AK+/de6NVMMBidpyVNIFhzFJMgjqKaBGRlWPVNA0MJVn1EWRgASfz+ffuvdScRl33RTYZY9Ms7nXK9eKmlmgjRS5Jv8ApA/Fj/rn37r3Qn0v8FqMO9RNTeBgz/cVLSyLMHQW0rIguV4uLm1uTf37r3Qa1vX8eeSbJUmQpYKGIuP2tZragXDEtPLq1f0vb/Af19+690jP9xm3Goq+HHQ5WfHSB5sc08dR9ygkKh9TABSDyNXPv3XuoW5dt4LftLX5CfbEVZU1NPVTUVMzR089PKkRZY3kYj6XNluePp/Qe690Uio6c3vjq+SnwuOpKKWrh1VTSM80sMDIBBFQR/UvcgG5/wBYX4HuvdYaHpLdktbHPVRVU2TEIDU08egI0Z0u80NgQp+g5v8A0sLe/de6MXhMditvDF4j+FUNBVwgfeaKdyK6RkufGiWXVdj+oHjn6+/de6MZ17JlqqbIYqSOngxFTT/bwUNJFHNJUI8bLJLPKylk8YuQNQI+n4Hv3XutQz5f4em278jOz8RSxlaak3TXxIhjkjXxyzGVXAmJYck8m9zzx7917oIsJPSu5jM4IR1ZYnRiqBW0rJALWJP0P1ufr/h7r3Q6YKkqfLQ1dEjUxqHVXnj1NIIwfU8kZvpv+APx/T37r3R+OssdTVODqctNn4YIoKGWapSppdVHOaeRYfC1YJAUlYNfSym/5t7917oRtv3xlYmSosssKTjUkhqnljaCRdQh8cJsBbgahf6f04917oZtvZunr5Z5n8k88oCyKsjaE0WVJyqkXH5IPH14H4917oxvX9XiRJV4+esocIFghqSn2hqJa6YXHip5Ljxk/U2N7n37r3Qwzx/xKogEJiiFOlOqzRtoEVHI4WacmIqTp+vqNv8AA8ke690IFRi8TTQ0kWFlpqmhow1Pk3eUSo5lOoTUplRF1ub3CMbfS4sffuvdJ+TbtBNJUrS0KGJXEzQUzCJwJDe4dSLn+oB5N/rz7917pvyGIycki09EiwlUIeCvVAFpmOnRHYEEsR+q17c3+p9+690xyUmVp45qiWgqZqWCUhIqekWSGp8aWWKRrA21AjULH/H37r3TDV4/+8SJDWYarp6Wcf5Uul0VUHqAjUWsRbkgXNj9R7917pLT7ey8rtt7CZTMDBQkyu1X53TTF+kGnT9KDUQAAP8AEe/de6kUvX1LUqk1fUwywQM71NDX0oih8Ckw3EJtIQbcBWB5v9D7917pMzdQbaydXLkaWpjxONppLwQU1GSZqgqbmLTc6Qf0j/WPJ+vuvdZqPqKSsoGgwe4jlgs+iBakyxyxSqv7iPJUcsEBuAWN/p+Bb3XukPkemsrVSeCPMxVE0dT+7pd46fTYg+VCTpAYW+n+8G3v3XumGs6IzM0bUcM9BUTzOkUs+GklJEbc+So12BPJB/FhwL8+/de6i5v427rpKCGGnybUDBitPOfuHMjlArLKJGAFvzYj/WHv3XukcvU+/wCiopqTOTRV9PGkiiaGIkUyqnpkiVSS5/P6iAf8R7917oNchjK3F1BiTFZGGOmQRSzV2qOnMxBDMQfSCbgg24HHv3XukF2vgqjPdX5Q7X/yfeOJSTI0mSiWOSX9iFhNRKAPrIhcAc3sL/Qn37r3VVtT8hO16rEzbMqdxZSjwZjFHkcf55lEkcCrSmNwbMttAZlA4JNhyb+690FOYjpsrC06zyTS3kcs0motqezcPzyQT7917qFi6t6V0WRRK0Wlf3mGnxgWsLmxsD+Pz/j7917oUEGCz+Enp54Ugyugimmj9TqADZQ1/wDfcc+/de6Cb7zO7enXRJUxxxyjx6i/ps3Fgfwfrb6f4fn37r3Q47O7jkLwUlfOJIopAqJI9pS0h0tpLm2nm+n6XJ/N/fuvdGd/i8uNippK2vinpmphWKqSxSRwx1IH7YUGxYWtpsbe/de6SEnaeLWoro4aeCmimVxJOsanSkYA8kX41tb8fQe/de69H3HtZopTPjZkeniNNTKoUNUvpt5pH+ouST9Ra3149+6900R74FfI1SDLBBEoWmSNvIhLNez6jYc3H9T9T7917pWpubCNj0qMhUVPnkroUq44YyftIYmDK7OpFwQBe9xyR9PfuvdBl2hiaLcdJJn8XVCqjVxBTKit5bL+qRhe4HH0HFuSD9ffuvdNfTdTM2P3Dt8Ov2s9TSVctWip5KSSmcxBOeSZLsvP0uDzwffuvdWR7G25j6tMVBUDwweCMv5pSSr3UgyovOrTxf8A2I+vv3Xuk/3pSYzFVCQYp0qqfy+WpqXbVFCpkZtEZa/GkqP8PfuvdInZ29YaalpKbHTx01UoMdWkdo5NGpXjcsOOXUFbfTgi1/fuvdKmsyORoMdJC9UKyGp1SJUEfcVau6WCmokuAUuQT9T9PfuvdIVcDUZVIYqalD/tnyzqGaoCeTyF3A/rybjjn8D37r3SIkxk8OTaniR4zOTAYjrdo7HQ9SFbkC6/QWvyeQefde6GGiweWwGPpclVSxVMUczJAy8SMskYIZozf6NfSSP6e/de6UG3cvkxkR50dYPC0MsUUJEkjSoH1tYm5u36uT/tj7917o5/WO2S2MjqErXo5Z40Zaq7AwxSS6CJUbg3Atb/AFvfuvdHa25t5MHhUAkppKnxGRp2UkPqB8JZiLar8ngfkf4+/de6Ll2NjqmqrHSuaOgmni1pkkkB1uJiCI1H6gR+PoOP6e/de6Air2LQVi1GRyGVlq2ingWOEMqmVUk0q7I54FuNP0I5Jt7917oxPX+wpJ4KR6aeUS1UrJDRFXiQxgl2tILWQrbi9rn+nv3Xuhdj2/P/AA/IVDU8Sinkkppi7MQimya3I5XTZQAv+vyT7917pF7kjlnwNUlYXqng0KohULIokVUQR35KKgVjx9ffuvdBfj8hWbdrBUxVkqzeGRJlnk1XxkiXKyIw5FyWX8gng8D37r3Ulu1KahwORjFIJ6meQNSVkhuY9LlfKQv5sBb/AA/x59+690gt3Z8UmxN854zmoqafatdN44ZXQpFLGVUkr+rlib/0IB+l/fuvdUk7lzVNRYuhp58FXT17yVFZJNUTjxNBOpaP7eZbF20st1P0A/w9+690glpcbNjIqiloCwqZ2NTRSNcwGK8vEg/BFiDfm/8AX37r3T/Fn6V4oldDDJD9uaeQTApT6QH0aG+pH5v9ffuvdNGb3dSO80stak09SRDNUINErKGKILLYDShCi3PAub8+/de6UWNyG1ngowZo6WPGQLJLI/qlrBJ6VjkN+SGJv/j9b+/de6wZbfW3oZ6CmgImkxjyVLSNHdpZJSftoUA+qi4/w/Hv3Xun7D78w2Vo48TkqSKOonr/ADVlRHTKZKOPWQJdY+n4Nv8AjR9+691FrsdsqmykP29RWs9XUa6jICcRsKXm6QxMRcMLf4/4e/de6wVuX6+xwrccZcgqSo12llfTWSySFokRjzfx6b/i9/x7917pp2nlsDU7grauvyBXHRwNT0lC0cReSotrdJZGFydJAB/4p7917p4yNf1rmMklPU1c+HioKJq2CqjQGWWoWY3pXsLX08L/AIc/n37r3Vk/8vfEbLgqMvuWTJyVFTJlIaXG0sihKk0rtd2X9XNwCSQP9jf37r3WwFjMtSUm3BTUQDTS0/jhFmWaSRowSEANwQRxf6kG1vfuvdIfG9hY5MzBjJKyQ1rJKmQRHEccJU6BHpP1YH03J+gHHFz7r3QrZLs3CbUipqurk8qEwMUlOkyIiq0kBtxZl51k2vfg+/de6UWE+TXXNYs0GLx0lS2SL+eCWkooYKWOnUSuaUwnlrFQZB9TzYk8e690LfXm+aSbIjwLNHFJJ5oYGYxyIJAZCCf6EEXXn+g+l/fuvdCdmd2UoSR56p2aRpyAiMbBFC6CoNxa9gf8L+/de6KN23vjBR4rJ0kw+4COLQOoN4Ql5GfV9SQyC/AFvp7917qkj5h7Jx+U2DW5Wmgg8QkZ/tI1CCNtWsvGyD6C/wCj62Fgb29+691V5i9v7ex+IWkrqJqyurZkrBNAyQqKUgxmAx2J1/jk/T8H37r3QbT7bqBW16YdDGBLIyLMA8vhBLKbi9wo4PPP+t7917qeMBWxY2MMiCczKWLRpdwPwDwbXN7e/de6w1WCrpq6gjrKaJItMZ0KzEAhLuyICQoHB/P5Nrjn3Xuus5QU+HiiUMZ5i4M2jVaKxsGFh9bW/wBtz7917qF5GyP2SpLaMK51TMplPrYsFBta5tz/AEt9L+/de6dEtkJpFIkjSjpwirGxRpubsQw54/IP5v8AS3HuvdO9HHRyTxeKJFjpSxLSHUQpHqFj9W1cXt/j/j7917p4Jo6miqYoqcmpkQRGyD1Kv6fp9CfrcHn+nHv3Xum2lo8bjXjmqIZJnlIM2pQ6RBTcxqD+VP5I/wCKe/de6VQqcLFTNOtP+zJ5jE9iFRvysin+pP1NgPoALW9+690/YStwFEsbVX24iaTXLEVUMVa9wHP6uCPwPqPfuvdDHi8VsvIy0geI/YVGiRFkWNbyC4RHjNuSb2/BFueT7917ocsX0v1FuCkjWegpJZoxIxDxgypobSygITYXN+b/AOtf37r3Sb3V8F9l7qoP4jtWZqG4Ry0L+OWBiOCgQLci3Fjcng3PJ917otm6Ph92RgaqOpweayGbkS6NLWPMZIY1sI1YyckWAt/Qf7D37r3Rq/i9ju+tj7joKPJ4utagq5YIUnlkljp1ZXAVjxYqw5uPp+eQb+690Lv8yDtqfbSbdwNfjVaaSgheSokjJpomdNc8K1DABiWPBUgD6H37r3VUcfcuOx2OmjpoUgrJfDrPhSSOCPhi6PJZrEek+mwNuT9T7r3TJRdubppJvLjYFnhkkWpNMHMaOoF1KsGZUZb/AIsf6j8e/de6Yc92lnNx1wXI4ZpwqGWEQa0lpHAsojlVeWPHquR/Uc+/de6bMtvDdeUxsGJoHrngKq1SpqZFMXik1IsjsbWUjngX/wAPfuvdQabfvZmCiaShELxUwWSZfvGaplVVKXZJZCbWtbkf4e/de6aavde4MemOr8xNPPT51nys9FUVjTCY30mFEk1ALew035/x9+690ypujZ6VtbUigqqCfKP4q6GKad4Fp2F5T9svGr83PHP5vz7r3WTB1mIwtbXV+3svVTyPDNVUtJV4tzShPGRIkQlOlm5AP9DY2v7917piTtTLRRGpmSKaqapdzTLogRSLhH8SAKCB+Bzfi/v3Xuk7T9ibhq6moqo5GimaYyrCjo7fTlyHsCf9if8AC3v3XumzH5iWTMTZjMQz1aOx1jypBKC3IW6Hi5PNuf8AG3v3Xup8eSroZzMtRV4yjmlkaOQTySDQP0qCbngcC5/1/wDD3XumxtwZellLrlKmppqg/vRl6gwSWfSgCAFHvxYEnk/Qce/de6VMG7skkZkpcbUNNTIwaoamqF8hZeCFQlWA+gOkf63v3XukuMxmoj53jeBpZmld5NbB0vqIPN734sF4+liffuvdP1HuysjiqHeGbXJCHjlEUilFC6W8ZIN7/wCsT/xPuvdQDlslkYDLHRzyWcnxJEzllsRqchb2/oNVh/sLe/de6UO2dsbgz5Zfsq9YYD5I6ijWeVYZDyqOiLZSTbkj625tx7917pV5vZm6I0CTyZmyRDQHEonC3DMXmGk8GwAtx/jwB7r3UaiXdeJSmVMbXTRFrR1ldK/2sis92ZmYk2W1+bfjmx9+690sarbu+p6SnzOBxH3lNKRLUVeMiimOqE+RwkvjP0I4VCWtcmwF/fuvdB/lsD2Jn3fMK9efFrR0R5ZhA6ELeVEIW/HJAABvcf1917pgk21utQUSkqXklULJUxlnilmdxoZ5AVWNgRax+v4va3v3XujD9d9U7pmLHclbmsfHLSRmGKgjq30GRLQVtVOTbSPylxb+o/PuvdNWRlrMflmpKjNLPT0E88F68VipPDE3jDkSKxsTfRduPz+L+690lM7m8E0sKRQxLoeWMy0QMrqG4Z57rcj8C4FvfuvdBpU/a46Wrq8VU1P+UF1nSWNjFNE7XdTET/W3IsPzbjn3Xug/ysTGQyyRhU0gxqNJMd+NS6ANN/wfr+D/AF9+690wvDFKhQzTfbNfSixhXYqt21uxuTe1/rx/h7917qUJKeCljejeeKdlKSaZJFEovYRyaeLfWwJ9+69050TVdVFDHSU9Q6ofRHE7JrkYhSFWOxJPJ/qf9b6e690K6ZavgoKXbuPWsrq+IxmpdWmAhMnqMVPbhR9NXF7/AOuffuvdDl1Jjs//AHijeqlzFNLUeGNInmq2V/KQpCxykFjf6mwsOTfi3uvdWe52jbZOFx24JJ1jjj2/TyTSRupV2eHWdbA3LWt/je9+LW917qvmDulshv2XKTVQqYqepV4opBeQsrgBGZtQ+mr+lvr9ffuvdWX7R733Lk9q4rFUsxElUYljpY/JT/b0bnT5hJYar25W97+/de6MvsPrzJbphSvzUNXLRpFqaWcBUVW9QjaRiWtzxY/U+/de6FzP7h6j6T2FWboz9XR0aQU8vhjkeNKhZ0BBRUkJJ5sfr/rfi3uvda8vyh+Z+5O383XYza1VV0uDpqqVKSoiqGhJp+UVYVVuLi/+ufp7917on2GxLKf4jkmaqrZry6pCZA0pfWpctcsR9bm5v9bWHv3XujDbB25U56ugpSpZgqvG5QWK2+jXBFr8WH+J9+690ac4qalWPDxxoIoFiMksRUMVUatbhR9eTa1r/wCP19+690411GyUdIPMgUB3KOJFm0uNI1sxuBxx+D/h9PfuvdQqKkrwiS01RIIKaV6hpEaziUKAIvV+LAcWtax9+690/wCCimfMt5DLloGXyK3mdmRp11H0xj9QYEem3+t7917oyGMXw09OL1lJSSU0TkBJg0cyi7afoQbWvf8APNyb+/de6W9AtTRUZIqquSkqoytR5gV9BY+M2b6C5+t7n/be/de6xUMpMOTozTmokmVUjkCgOqA3SSJjZeDct9SBa1vx7r3RbuyIw1OlVHUyo9LJKrQIAIqlmcoJSF/ofT6uWtwB+Pde6rD7zzq1VU9AzF5YHCSuQscTP5DpPiP1NuCTza34sB7r3QAY+VtGmQKHRkFvSqsSxubgi/B9+690saCtilkKqdCt+SwX1x86V/H+39+690t8MTqgjdNQKOVkjH7lPKzHU8hNhptpP+2t7917oW8bnsZDR4+GWWN6imgmDOoJWQXOnyMv05vx/tvrx7r3Ql4nsV4hR0dB9tFriaMGGBGkll0keXyD8hTYc3PP+sfde6gU1WmZnp/DVvV5BPupPtZmYtGFOgrpkuAp0gW/23Hv3XupDQQvTJVxyoKtJWElENLOjrwCqi2pWa4A/wAPfuvdNk+4Kqglk0XpKarjRKqOnsvlY2Zww55uL8Akkc2/HuvdRXlLCncSjSJJHj8tgxWT1CNrc2HP1/J9+691idpo5UX9yQSoZVctZIyeAvqtcn8D6/7D37r3Uujx1C7yfczRwyJFJO0kkI1SylCEgXjk3F/oR9OCfr7r3TamKvE0kxYFldwpDJIh1AIwY8AD8/0Fv639+690mqmCpqJRj1USGaSOOGadiVvJ6lbyNxZeQR/rfT37r3SPzFUaKqlp2u0qkxEA/thozpPH0tcEi31Hv3XuscW9KSjwNdQVq1VXWgRik9QNKGa+ppV/BAAAt+P9v7917oJ8rXTzSVFS0jIGRQIgSAV03AAuf97t9T9ffuvdIHI1RRfQT+4bOjXB9Rufp/h7917rBDO0YjX1XkK6TEWFgR6lJ5/417917p7jmCSsvj1xEIVAIAvYC7FTyeOeP959+6906nISSPGJFjKIhChVIuPpYgfQcW4/4j37r3WYTypG3jpn8LSeTzWuAWsuhST9LH8cj/b3917rNoilJk1soWyq1yGLhQQTcf74W/PJ917qKyMXf7qZW1KPHqYlVKtcKbX5sb82/P8Are/de64hJfAkllWPzEI/A8lgNRA+lha39P8AX9+691OoYmytWsagzSA+KmUKdRJX9K82tfj/AHr37r3Tv9nNjmDBWiaIlKhJAyeOS/rQG/P+vb/Y+/de6a50aRwjOAul5DrCgGxvdWJvci1uP9j7917pnmllIZFWMLY6JCTr4P672/xt/Q+/de6aZTJaNhIQy8ag55S5YhUvbj/D/inv3XuuaNKqgkqyH1lS/P8AU3HJ/wB5v+ffuvdThPE7qyqUQqFZeNTMOQQGFr2/J/4j37r3WOE63MhsPETpJIBDC9uB+bW+v+w/x917pyjnnbXCDqSUg6JB+qy3Kqw/P+++lvfuvdPlIYZx46ulEYLKkjkgsqqmkMAPr/sOf6f4e690s8ftyGqRPtU8inXGr+Ql7KwAJRgOf9cf4jj37r3S0ptkPJFpqPM0og1AU8YDxqoGnyXFvrxb/Xt7917pJVmKyeLqy4W7xPclLySsCNOggfki1+R7917qVBM+iQVJrYYZ5A+mMERs59J1EgEsBcW/25t7917oP9/4qlhc1tDCiRSIEWC485IFnmkt9Lkn6/7e/v3Xug0oaiSnltqAlP8AqyxCLfUBcD/eOf8AiPfuvdCHhsoza4anTKZQFW7X0O3AZDbi3H+wt/re/de6UbbVo8nEyh40qkb0BPVHL9Swltb1fWxv/X37r3UKo6p3BBBT5Cnh8lE5JSshB0ahYvFq/BH+IIP49+691OpNrbqiEIhikkjvcLKQxVW5ugUH+hv/AF+pH9fde6EvbG1t2ZyqosS9Gj00NaJIlaI3VmW7sXC308fkC34P0Pv3XurZPi98SsbviqpZNyQTUEEQMc5jQCOsluDGdFwOPpc/QfQfX37r3Wwb8dumeruraRaLy4ygrqNI3FRPoUl9Wm6SkE2Kn6gkg/Xjn37r3R5KWoOYqxhNrYWSulFL96jZKpSghWnSeNHqIasK62ZWLxlrXAsOTYe69065zcM2CrKbADH0KtUxQ+GolE9ZLNVsymURNHGqNHGR6g8qE8C3N/fuvdIWp3V2JUVsmDpnmjnpoJf4iIIKGgoaim12QUlRXuvLIQf2yxW1vqR7917qNQ5be9N/koydStMjgRrVVFDHTQLIjFlSppY6lnci/wBeCQDxb37r3Sm27tzMZmR6yvyNZV01LK8cdTO8k0ulluyGeeXwsVBIEnh+lwAeSPde6kbs2dipaMx0uDpqymqKOWGSKqrA38NmljMT1Ede8jyxFmIYiJlF+ALXB917pq656n2lhcQsMkImrNM4fJ1MyzaHmIBWmZLgDg20gEmxYkjn3XuuO4OusDV11NS0+JrjVuHp0rsZFUU0MTQoAxmihtG3GixkQ/S4AAA9+690stg9JU9RDUnI5LOU9ZNEEo5IsjTmZjHIfRUPJT+omy3GgD8cWPv3XuuEnT+Cx2dq6Y0okc1Rr5pquaaeNq+K1p2jkZk1qblCALHkgkC3uvdCnjtgx4yFJ6Kgj8MoaUilDwiapClwzSR2+rBi3FiWJNuSfde65Yw5uWsq4dx4BaCajk0IxigmiqKZ0Jp2UDV9edVz/Q8EkD3XuuNfg6utVf4ZWVlDVgtoWGniEUjuhRVYcEAAtx+f6W9+690HVfgey6E1bPuqBwqo1DUyxrHSxsJXctW0QuZhoIjC+RbFb3ubD3Xukiu/dxY2sgp8zlsRSRedYEqzTOYJ1UF1Cabn9TNqY/1X8Dn3XuhWw+5Ys7GadMjiq9XDaJKSZIJUdTZze5YW4tpHPP0A5917p6kxkVR4hOgNQraGlcNK7KSQju1lAA/JDH/WAv7917qfRYmvjK1cpx0GHpKkfcSzRv5m/swmnRL+ljckk/S1gbe/de6XEjR0VOHd4snTlrokUdoopFsVjWVSeGuedP1HP9ffuvdTX3OEihihxck7TgBjCGQRAAB9BYetlvcG4JubD+vuvdN9TWUFIlS+Pknp8nKI3Kz3MaDkq4JuLg3BAH+ufp7917pHVTmqgkq5ampyEj1H+UU4/bi9VgTEV5W5B50fS3v3Xum+vxFHLE9TRLR0jtI0UtK6HyNTyIA7rKGW7A/nTzyDf6+/de6QtJs+eOsjjpJhUUMLMrmrmMSyAuSUKlnJAJ/2J/1vfuvdLhjTY+ONaUUMYSya6eGKzSIBpjkFrm3NjcX54Hv3XusdbnopEjasmhkMheMiUyAtOqaljTUoCgBTe7AC4tx7917pE7M3ftnc+cyONFHNT1tHM1PXSGRvGsLXHmp7HSzW5urG31+nv3XunnNbK2nlKx4ZsruJIhIIoKuHKSxSeG/0kFnBANiPQbcji/HuvdJr/Qzgb+H++Wf/AOBP2mr+INr06PvvJ+n9X9j6W0/2Pz7917r/1tUzbGc3BFtmHAV9VLk6WnMgpqQktFAt72CDn/G/v3Xuu6+uznjaGljaOmniRHSJfWha9vTbg34Fz/rWv7917rJR46qlhEslFOzRFTN5WKuLAAk/g3+v9P8AY+/de6EfB4ylFE1bDRtFJEp80rqAZImWwAuPz7917pqp8NXVuSaeSlgpoIUZR+2zJKhuVaRuLEf1P+8fT37r3S5h6mylfT1WSURyUAVBaFwUg1i1rH6/0vwB9Pr9Pde66xOzcgJGoqmLRBB+h1jALJGbljJ9D+Ofr+P9b3XuhKZcBiMbJjqhEqKitaFYBI3jVAo9XmkAsb/S17f6x9+690l8rmKjGOr4qljpY6ecJIKdY2+4gIAExkt6gOQOf959+690xQQx5rD5OqzFSs1YtQZIJJgCTE7foI/FgCCPpwPx7917pLPtXAmRZJaqOaOV2KRQnwmCYrwTL+F+gt9PfuvdIDc+xoZhHJSGSoltK84kuV/VwV/oALW/1/8AH37r3QcVu3ZaVIRHDG8l2i8ksYOguCDG/wCfp+fpf/Wt7917oQOihT47sWjimEcckoZGYEApqtYIW+vP454Hv3XurNGybtipoZEimimX7SVlU6rG2mQ3/II+o/3j37r3Saio/LQpDV1Mv3FJJIpCpcPATpiZSObgH/Y+/de6Z8nlKKghpYdRkjacpMiRMfSF06JB9fz/ALAc3/Hv3XuoONWlQ66yjAijdpoP2WZWVyfVNTtwdA/249+690yZJEyFVXNQP9rjZeBUoumNU4/YijHCm4vx/rfj37r3TLVVxpXihpVFVUqiqXjViq6bBfL/AKw+tvfuvdJ7LLClK9XUUZavqAZptM1kV4xZCoY8D6CwH9T7917prxu36uWqpq7zyIhjWSSGMkg+R7+RiOCFF7j+v1/J9+6904rPOMvUqZ43xiRtT6ij6JGA4IQn624uLf7D37r3ScL+KrejoGZIA5nlEiDxxknUWfUPqeOPfuvdSjiMNW1c1ZmZkhqJIAKOEx6oWkIsgYxXK3t/vXHv3Xuixbribb25K6roJ4/tahzGgPkaFZWX1RsW+vN7f7Y+/de6x7ao6ys+4ytS0vjinEkUEjNZoxwxjj4Fjb8+/de6FObH0uQFBJRMlPOTHYJd5AC2ollHCi45+n+wHv3XuhIp4srQwMj5OepRxGFppZCIJDwJEEaWUXH5+v8Ajz7917pK5DAiCqnyrLMrOoP2qWYc/koTY/0+n+9c+691ylo4KbFfxKsg0oSRSKCuuUD9CMo+hubXP1/p7917pkpMLJXNR+VZaZ6h3qJY5hpZBbUoJ+lrf776e/de6VNVj0poVYLHHOJkgMSAL+2LKzKVA+v++/Pv3XukzksTG7GeiSZCTHdGcCGwazEov4P9Qef6+/de6zihp6ilqKVFSOr8kby621U+j6XgYch/yebf1sffuvdN+YgnpKDwKvkSFUgSzGQKjEXMjNe5Fzf+nA+vA917pDZXDuop5DFyeCFUL5PJxrAX8D/H/ibe/de65Y+ifA5WhmlvPEYmZ4X5hZPqNSn8WFr/AIP+t7917oHOxckpy1S8NFTJ+488YpxY+KQ3RX0/lRbg/wC8e/de6DiORZ1Dn/OKAG1x83HIDMfr9T+OPp+PfuvdZ5raIv8ANlnJugVPTYWH+9D37r3TdLMQ4jkZl0gEIgUAm5PIW3+35N+ffuvdRlaKW4ZHVghBHB1qPoNVj/h9LH/X9+6900ySSRSeVNVM8bnQEZoyp+gI0ni4+tv8ffuvdDDsrf8ATzCGgzqSAwavt6safW5PoWR/8ePr7917oW490COpEasYZdMTAeSQwyAXvoGogE8f7b37r3QgY7d8den2GWZoqOsdUFRTxaq2n4uoWUn1Kfzf/iPfuvdNldWS0dRGjSuRFII/KWAkaJmBicMnAt+biw/Pv3Xum6tSOsnYV7+OGach1eaKUMQfS0bj634/p7917pKZ/HS4qqhqcxDLLTyQLNjVWVJEMBb0FlWxU8Djix5/Pv3Xurhfg53NTdn7Hruo83FTmtxiCpwTSSqJ3CxlVi0sLkLa9mv9bG4+vuvdNvbmxp5ciZ2rRTyY6omhqv2EWnBjaxIWIAt/S4W39efr7r3RfaSg2PU1FXj6WUQ56hAepnngkZaslSVho5Dx6jYnj+h+nv3XugPykO4M02UglEYp6Sd0QHU0qOjMPGA1goAAvfk/T8+/de6THXG95dkdk7eM8iJS0GXpamWnjiaRnlSYE+OrFtJYXH1JPv3Xurjd1bu3dUZbHbm2dh62m8lJS1lNFNUFEqvu4gDNBJe11+lj9eb/AI9+690KG1KXcVTU0s+5J/sZYYY8pV0MaF9Wr1SpIYrXOrlr/wCw/wAfde6Wj708uZShimoo0yKtDQXZppVEfohlq2S4jN7hQbG3+uPfuvdKyownZNNRRVtNkvPPBVCOalZY4GaKReWi06dSKLW+g+tweffuvdChsb+801PJLm9wSDE00f70LpDEzVEi2ijndrqqE88AGwvf8+/de6Ezw1lJTwmhEMoVZDMERWJf6B6aRgdaEfQkf717917pIx7QMdRU5mojT+F1AqWydO9OJmWSMakeByCATwLCwv8AQfX37r3UrCUeHzVPHjqeiNJFAzzCWeUwVDRPdbM6kKSP9va39OPde6R9XgosRV08lHUVFXJG1VJLPU1LSQU9NExaJvKxPqJBAF7EWIFzf37r3SZlzOSrjWTYCuArJAtPKtTSRyVTTsCXnkdV9MSEi1uCOSD7917p02ntDIpSxNnIZs3WZCcyzzUnljnh8ZDM0fKhFAIZmsBY2AFre/de6M9snHLh5ZsitHSU8PgjpC/lULEXUaZHjHqZ3A5a5v8A19+691qI/wAz3APhflbvmdIJ4qfIGkrUmkAjjqTMCWljmcWYAmwK8WH+3917okGAng+4iaSYLHG4KkudSi9muFNvwf8AD8j6+/de6HTE19JBPBUw1GTJjkCB4HMlPIW5VkFzyvN7i31uOR7917od9l1ZrIamKqkllExlcvG5gChb6tUZIUk254ve9jYn37r3RjNuZWioaelpqJDWQ/cUgeKSURTRFyNZNiQw/rpXkf7z7r3RmcbX0zZO0poceJKeJYFpfIjTWQBA0oIBN+Tb/iPfuvdCvTU0VJkMdFkpqcyQtDWRVTyMk8LcFI5GuAy/Q/W3+Hv3XujIVPYO24sTT4VGpvuj45qiujSkZ/KtnDP4kDW5/STY/wCNiR7r3Si2zv8AxGUppI0q5GMXNNI2PJNROh8Y0rKGKW406SOOR+L+690IuOzNPFPHkKmNZ6uXRHMktRPGQ1N6X+51cc2Cg/7AfX37r3Tw25qOSlqciuKjiepk+3ibREaoKq+rwyhbBBzyVv8A48+/de6jxVuRaKCCPOULY+dgZ4/DLJUwAEuqTMUdrf1OnngE2t7917oOd2ZXKUjiioqih0u7lqiZZApZ5LRqEa9hYX+g/N/wPfuvdJHOb9TFw00tNlqMTS1H21WtNCFlHjX91V8oJZRwbnkfT/Ee690hcrvfDfeJkszlGkonT1SUdVPFlJI0BWRdLsFjF7LwAQALGxt7917pCUnZOG8tckeWrIqKGnqaun8A11Ejh9EEMuo6bgcMVAv9TyST7r3XPGdtmqpamkq6RSsqmSm+1q3DQSqpUT1SRtySByq3J5vxf37r3TZi+w8ziaityWNlo6lKiJvJURy3cvGCoiankJAt/XTfjkkj37r3Uek7Xycs6eKhjkeoRXmljrmpZEnRtSVAMNrFTb6DkDnj37r3Qzy9p47P4yh/iVYtFNDGRLUVEJRppWj8UjGeMgOwABBsL8Ei/Pv3XugwrMtU18oix2ZqK8GaRaeWnqQ8c1PbWissg9JNiCPySeffuvdNmQztVC09Fk8dTVSGP7SsjqkhcsZeNSKQQGHB1LyOObfT3XuknldpbTfDJLSrVUuQqmnlqoqe8SRqhIEqqrFSTwo9Nhc2AN7+691Rh8oOuZ9jdizzUNK8WNz6tkKZHRlYSyECsRdAANjqP+3tzz7917ou7Uto3aHRJqa9oy2kJewBL8k2te5uPfuvdQamjDFpEQqVj1PyzASfUWJ4+g/1vfuvdY8ZW1heNIGZnR7uwOgoo4YC3+359+690uaKmTOpLHPMq1UavKC738gW4CLc/wBP6f4AXN/fuvdIvI7aqaWpFYIvt1D2iNiQrf6pi30HFyLWv/rH37r3T5g94ZHFTNDVTNVwtFJCvmcvFGb31RBja4vcf0P0+gI917pYjIU9ZHTSwR6wAsjrGAA7XIaxFr3P4/J4A9+691g3HR1VDQpWymkZJGVhGjDzRFxqCMq/69+b/Uf09+690k6Dc+QhiNKPShcNzpBBB1Jzbj/b/X37r3QgYvPotOfuQ0jTxyalDsS8jpZGCJ+oC/NweePoAB7r3WTJbhkxeJ+0SSSHyIksJpw7aC/pczLJ/hfgj+tvfuvdLPonHJVVeerYJzUQxtQvO0ikwO7VABWVgLX545H4/wBb37r3VoW1YZanDytBR06TmhpphOLFkKC4kAb62/p/QD37r3QFdjTNNXti5pGmMgYo7qVWQMup9CIAA2q4AIsffuvdB3g6eOkr2gnhWmlkcmoWZCt6ZlEcMiuQLX/AFiDx+PfuvdDK9LXZnD/wXDRCGmdE01koCCWWA65UVzzq5uT9Tz9PfuvdSdpU+Zw+ThaALIUhamq5pSGpjGTqGkHgvpIA4NvfuvdKU7NrM9XrWv4oHpzPPEkaLFNU0yyE3bQAb6r/AF/FvfuvdCbT7VyWVoKRXwUlOVkCoWjd1qHUWQQkG3KgXP8AXi/v3XuhX291NIIlqKfHITOypVTzjVPTSMtnXRzYC3Fvpwb8j37r3Rvuvep6TD7ZqdxZqSRqWjqY/FQuoCy+D1B442FyrmykH6G5H9ffuvdCHnN1bb/ggp5L4yvr5wsYveGGARDwp6wOT9LcWI+vPv3XugF3yaLe2PwlHMq0uRjrnoIZoJEjjkpkYF3TT9Xsbaf6/m9r+690jBsPEbXzsVGldU5GgqJY5jPWMC8bQsGlpnBvfnjn/D/Ye690Z2KpV4Kc0kcWHhp4qeSAIFSQ6vQja1+ikC7XPP0tYe/de6h1eaEU0iRupkJkedFQNBWyqBy5H41XAsDf68C/v3XugM3ZVZppsg7ywpLVJJTU1GmvzU8YUMs1xYE/7Dgce/de6A2oG5WlnyVXHJVSU9M1GoexFT6PTG0Q4Fvx9OOfxz7r3QUzmvCZKWeqmiMKTfbY/wBRhLuxYI0xFgBwAPr/AK3v3XuhS6cr63fOOyuzsrjKQz1mKr8VDUVCmOFlqadyisTdiNQUA2PItfm3v3Xui6yfynu9t9blrMfTV+TwWGklM2InymMqnpo1mUFhE8GpVDPq0fS6W+huPfuvdD8f5DPc2LxNBVv2rhoVm8aSQmlqQkrlfWVLAn0n0ngXt9LW9+691ln/AJHe7lWgoR2hTSZCpLO/22NZljLR3aRkP9kXI/1vyT7917pN7o/kTdz4umRMZvfb+ZkZg1PF9rJC8wdNUTKT6Q17qwvYe/de6KBWfyifmjBmajFDZwio6esqImrnq1WjbxgaSlz+g/Ufj835Pv3XulFhv5Nfy1ym4MTjsjicXQVGS/ZSpkrFNNRRIBIlTO4H5B0gfg/S/wCPde6EftX+S58g+qduHPQ5iDck1RSO1dDtmCStkppLqpge3J0i7MVHPP5B9+690BOF/lf/ACL3VJjjT0uQm8jw/avPBNStHTMB+6Wf8Ai3I4Hv3Xunaj/lK96/3jqMVuFnir4JhLjaNYpZXqxI2kSzS3sgCkFeeRYe/de6EWb+T53ji0rYcbhazclYohdI8e8IEFTVMCUqQWukgVv9e39PfuvdZ8x/J17qx2EGQym28vTVkLI00VTJBDTRxyzCNpJpwSbxm9goufp9ffuvdGh2J8Kd7/EjbtJkM4fu56+uV46eIu7SUVQonSoJJsSisq34sRY35Pv3XujBydtZWr+1gpp5InjVIo3R1PiCp6pZFS1jcf74/X3XugpzOcyNBuFMklVNE9RIJmcyO4lcvreod7g2139P9Pzb6+690LuZrN1bs2+0kdTHOPCrsAblo44reVWva+kcJzxYf4+/de6Iova25NmbvioavJS09FNWeOZgbGGKJmKuhW2gEcEAc/m/Hv3XurX/AI5d0x56joK955pTHpp/OHY6hCoSJ6eOxLAj6kngcf63uvdHezNRlZ6SfK0kyrF4HErFwUUyxjSTexvcc2HBv7917opO958Jkqarmy+Vpo6oRNBMryhQ8rKQz2vYi4FhwbcG/wBffuvdEx+QtPjJemq9RJTqIEedJYWMiOSD+5f6+oC45PPH09+691SvQZakpTUtkaATzxPULDUOWEMcbKVRjYC5AsSAeCTx+PfuvddYjLzY+vpaqmp0ZKxPEknjUo8Z4kEmsfQ3tcW/2P19+6909OsGUr5VngRYEIlaKN3V4rzeRWF/qNH1A/rwbe/de6myVUONlmnoKNZNcc8EL1sfkCo6aWkhuR9fqD/Qj639+690k6uip6mlqK+qCzyuOYCpUkMOZUB59NyLX5+nHv3XukpJt6Knloq5mfwMyqIgCJ21OwAROAVAAH+2P+v7r3TjFiZHlWWnpZpKh3VSIo9cbxsT5FYcAMq/j6n8cH37r3TpFi1Srgq4YZVYxpE8QXRFIC3rl03P9oni554/p7917p0nxc9FWxoPJDT1khtVsuox6Dd9KHlbAWW9/wDY/X37r3SwxtDtbK4HL49mZM4srT4ytdCor0BKtG6EGxVbn/H6gc+/de6asdteappjj6iVGjlRqaknCqkb6idazDkg2BAuP8fpa3uvdOOM6vrqzItjY4I55wrxxu7Apo1akKXvfggDn/X9+690LEWwJcUaaOtnKGB4FYFgdMcTgBgGHAv6f6f049+690Mu2pWx1b46FlV/IUllnJKu0r2YN9L8ccWv/r8+/de6NjsjFZOsVxBNPTSeg06l3ED3axMDjhv7Rsb/AI/p7917pUZXC7kw9XSPJTPXU2RnEIRwrC8ltDS2AaxubWI/H0H1917oeV27k5cRRU9JTI1RTPHL+3IIjDE4DSAMAbnVf6XsP9t7917o11N8H+n/AJk9cJhOyVrqOpoIBR/c08VJUVGtCDqgllBdGBX9QI4ve/v3Xugspf8AhPd8XoZJJRvHec4shiiklpSEsQdDI/JH1Yi/Btb+nv3Xul9jv5GHxWxFO8E9Zu2d38ax1K11NESpsXvCvCn+p/J545Hv3XuvVn8jb4u10EsUdfu7m0aTeel+6RNGkRqygHSb8jk/09+691Aof5Bvx4kibH0G4t748O/lv5KWRHQ8trdiGuPxzb/e/fuvdMG8P+E6vxvqozkG39v8RmIGSCnkpyYyqWaQ+FlJueQCSP8AD37r3QB13/CdXp7NUiCPujfq0+Pkmjo0fB09VU08Dyao40ZpC1hx9bj/AA9+690lIv8AhOZ001StI3de7JKlX1hn25DGbaiCsr3Kkgf0IF+Rz7917oett/8ACfr454ekEuZ7J3rXT0NNJTUrmGlpooUY3nmMaHSRfk35/wAb8+/de6kY7+Rd8EKNllzOf3puKfW7SuryxLIxkFiiUyEBQeACCfrcnn37r3Shh/ky/wAvGgrKdv4HuN5DqCpVZLILGzFvT5IxDwDwPx9SfoPfuvdDjP8Aypf5d0mBpMbXdX4+ipaZWj+5pq+ujq53eOzStO1if6/psDb8e/de6CLL/wAmv4BZCgMOI2pn8pAuogUe4alKmNS90RTIjKxAuDZRb8n6+/de6Vu0P5SPwB2zRQ08/VVZWSiVWWDNZqeplMoABDFgAATyLck/0vx7r3RgNu/y+fhXtCiqocZ0Rt2ZMkiwVFLWRLXeTXyrLNMCy8HnSwI5tx7917pNN/Lc+Lc89VDVfF7r+GglEhWu+8ZpdDjV6VJuh+nPPH+8e690iJP5V/wvhqzLP8csPFUGQz05GaqFp3j1XkZNRsVFuBbn6X/r7r3Tblf5fHwmgrqVJPjpiaCCnktLWUuVqFh4P6pVNxb/AADfX6f4+690Y/Znxc+KG18R/AsL0HtKjxlaYhNUyChknq/QFEktRKhcKb+kCQEH8/j37r3QH9ofyp/i92JPPksD10MdWTs0iA7hdaCRGFzG8MDh1U8Aeq1vp/j7r3Qb0X8pzrba23q+PHdTbYzFe0ZWlp6uurqykETjToiaolNjY8sW+vItzf3XulXsL+V11xhcS9+po8fV5CF4q6jj3PVUdDUKzFjTQw45lTSbi4dSTxcn37r3Uet/l+dHLNU7cj+PSQ1BLxyJSV8oFVIRp1fceT8/kkfX6/k+/de6nQ/yt/jzuHbLY2bpvEbZqIJY1MlZX1U8zOjam8xhdQ1zbmwP+x9+690bHbn8v3otNlRbDn2Ptx6fwRxCshonSseKLTaMVhbylQb/AFbjk/X37r3RbN5/yX/ibuHJVNbksA0Ss6s9HTV1TCnEhIa31Jv/AI2+t/yR7r3WCD+Sh8LI8cKfG9dw1CoXkqp6nI1Ek8zM1yuoW4Frf4fgD37r3QG7s/kM/FnNVjTY7blVjkaZ5Y46DcWQpIArG6wtHKzLfji1rfkn37r3Syov5FvxIg27Dj6nY9U0srBZJZc/U1NSpjXnTIoAIP8AqR9OOeRb3XusMf8AID+FDMZJNmZpZliBaL+PVvjYkg+mPg8kW5J/Hv3XulPt7+Qh8D6OvjytRsPLVzQyJfHS5et+0BiUg+WP9Rv+Tq9+690PmG/k2/Bvb1JUw0XSuHWOqAZjNPUSui/VTDJISwP1+h/2Hv3XuuVL/LE+FW0cpBLT/H7behNUxqaiOSrOtAQVPmku39Te4v8Ak+/de64dhfDf4ottnL1eF6q2/gMrS4+Q0eTx+Lipq3HmFNcT04dXiFiPqym/Nx9Pfuvdan3zznrMZX5Dbm3pJFgmq2oqekpR4pJoE/yaLTDT+m9hfgAE3sP7Pv3XugX+OHwyy24I4907xp/ssY0wmT76oaF59ZFw0rcA3I/H+9+/de6P3gqbr7ZFWtCKujkpMVIIkFS6Xilh/bujsSGXUp+t7j6D6n37r3Qc99/PvAdd0Dbf2xWrUZCaBlFJjBE0CSL6RNLJF9P08AW5B/P0917qnbtj5C9jd2VrS7sytSmKBLUmNSaVadOfSZowbXPBN/8AD37r3QZYqlp5ikAjjQhkCSKpeMt+Xcjn6fS/A/P+PuvdDPg9trVSRoE+4MbL6YmcJKeNNufryb/njj37r3RvNh42PbOLkiajWSrqYwJHY/u0YJ+iWsbj/bf4e/de6EV6imlgeWnpgDCqisqSWMwjdQqsot9AwY/1vx9CPfuvdNuXp9aUXknlqmmWNIXfSsb+MFtXpJNjew+nN+PfuvdKHH4ylelZ5pWjjlRESJQCiu49VwPzwPqf6ce/de6Erqba7QZFKoRszxSGePU2tXsWNvH/AFsOAb8/X37r3Q17kpc9BmkMiKXmggm+1WGPSKOpT9twwGkNZTdSOP8AWt7917rhVV1XCsSSGKFbJHLC8IlpzzwCg41fQ3Fv+I9+69035WsEFJIkbrrdQFN2ideAzPAV/AvYLyPre/v3Xui879x9ZUy5h0o5lT7f7iC91jhRIg0krhuCrc/T83tY+/de6p97cyUNduKrHjZQlSwZWkJdyCQXJBva/wBLj6cfj37r3QXQN43Un1oCWVb3JYfp5uOLW/p/tvfuvdPNLUyRJyqkGQ8Dh1B54/P5t/vfv3Xun+n3LXSIkKzoiQr40QgLqVv9WU+v1/P+t9PfuvdT4sjOqqkDSJMokR5QSRKrAPZweP6/48/X37r3SkxeayQEUWPlZKoEMHUEiFx6WIH+IA+v+NvfuvdP+O3XlsVWCaGWZ61agPNPGBcLcXDFgeCf6c/4/X37r3QyYPPVuSqY7RRVM0koWPQVhdxKoYg/k2uSL8k/n37r3TlNAz1tRBVoY5EnVWhMQuNb3c+n9X1+p/1r8e/de6yQ0YllmjVg6QEAo/DJqfSBqOm9vyPqOP639+6905w05RfU7CBPV6tKs1hdATfgL/r8/wCHv3XupNZWQM0LRCGqeKOQOgIjEcYFy0in6stxYgcj37r3TT/EI2pQx4qNHkTyECF4VLFta251fS/5P1+lvfuvdIvI1a1iqscbwPExSIW0RI059RQmx/oQT9L+/de6QWQwmTq6maOSkngq7hiHDNIIUHMiKPqCPV9fz7917pK5egxdPjKVYxOMn550qopEPhnjCr4iWAuD9f8AH6j+nv3XukDkE13XUxYKqKSCoGkAKth/rfX6+/de6RuRQrIC4AYtpsDz+RpsPoP95/w9+691hoqYvJYhgga503OknjSxP+Av9ffuvdKWkx1RMrmCN5DCnkf1liUDfq0t9P8Aff7D3XupVJEZHImZYxGvP5YuDdUI+l/p7917qYapihVmZo0kBRlsoIXjUwt/jb/YD37r3XMLU14d4oPM6xh4xGwBYqQOUHPAF/8Abe/de6ZZ5vI5Q2uB4y1uI3DWa6Hm/wBeRb6e/de6fYMK0rEU1bFNHHGkkkcr+MLKVDMsIIuRx/sRb/Ye691MpVqYmMlGklIYDrR0IbVJHfS4N/6/QfT/AFvfuvdcqjI1VSplqZPK7SsGUuA7lvVqPH9ffuvdNFS7s95Ht4lLqFJN9VtKsP8AYf1+n49+6902OHIdmjezWIIP0JNxYf7D6D8+/de6imLTfUrqSRY2BJvySdJ+n4/4p+fde6z/AGyxobaZZSulrEnSxFwPT/X6jj/iSPde64LBK37RayR+pyAbi41EAj/D6Xv/AK3v3XuuAgkVbjWyOpCgahf1Wu2r6/Tg+/de6yxmZZlaB7EfqQstiQAf7Rv+Px/j7917pT41zNNDFOmllZZC6G93U3PqFwT/AI+/de6MDtilNUymMALJDq9LaJy6jhnv9bf74e/de6WddWS4gLUUFVLJJ9uiTUsiFwdJOtWBAPP4Iv8A7D37r3Qd/wB+qKOrmWbGpJJO2mVpBYxEr6vGVvp+v5F7+/de64mqx2QZNDeIszkiZysUXBVQUY2F/rcD/iffuvdMuc2hPWQCWGaCrLxto0yx+Q8amHNrAWNif9Y/X37r3QOV+2KygmEUtPpDepbqSQhN1u9zf/Y/61z7917qJH5qaUeO3pYBZViuAoIZg4v/ALyP9gPx7917peYXKU0ehnmBYFpWUh2RmU+mMo1hqt+kf7Y8W9+690POC3yKrGQ0hlq6mmt/xb5kVWj0N/nddv0/ixva/wDrD37r3QqbOxT5/KQ0tNQfbVVS3+SAapoXjtzHYem4PAHF7k/jn3Xurnfht/L03R2JuHFVO7KJcNgKliMhkQvKU8i61m1/2LKfoDyfp9PfuvdXrdY/CTqvaFW1DQY3J5WGilaCkkSWoj+/IURtKyI30ANwxP8ArD+vuvdGlwnTfVGz6iKXIbeSD7eGSIfdz1M8cmsF1p6mEtZuRwCDzb/D37r3WPA7gXF5Oej25s+SPDVFQtNJVQUsokaKUlXUxRRaTEhAI8r3t9L29+690p957dxrRSZeLRjJ6EtKEnIjhlQEXeSCFn1MQxVRxb63uLe/de6RVBvPDT0T0VbhqSCSO6U7VUjRx1FlKoELWbT/AFsBe/P05917pA5fGbsqpfDtp6IxVVPO8NNhamKSZJmF/t5pqvUI4nXVrcLcWAFyQPfuvdJ3D4Ds6upcrt/JJPHTxmnnkSoysAE0vKVEFPU0ojLRhdJV3jQ3BGgAXPuvdBjn4cXtPMOclPPjk1CpnpDuWWaJwtwkS0xBZ2OkkKt/rYkGxPuvdCvkewtrx7Dx2Wwk9OkULGZaNZJIa8SalDKCbEf6r6WH0vz7917oRNo9j4/LY2hqXy9NAtQ8cbhqkiWZzbyMVbSf9iv15JHPv3XuhViplrMZUVO3p1ke7T0jRzvIznWoe7sQR9SfobW+nPv3XukUcnkqHLE5+Ovjdy0vnEhqoFjZtN2KAH1kXseRbi/5917oRqbegTHRz0GS1RlGjKxsqtChFnssoHDGxNrngW/x917ptO9lqphDPlqaOKSQ+OnmjWKVyVCqNZ55sLG5P9LWN/de64VsW4JYHq6fJin0s7xRKgEegoWCtJcEk2soAH1PPHv3Xuo+BM9RPKMzSRpFGI0WeN3lciRbuZFd2FgSbW+v1Nvx7r3QKds5Ckx2QoKTAUtNlKrKGeJ6WWAiPTGQgeKo0spcKT6TpubC5tce690iNtU9XR5iGSSGHF1DUp8EJjiDszM1meHULXt/qjf/AFre/de6FnGnsOreHI4vO4yKnjVo6mkqqeWFlZTaLW7s4cfW4QC4tcj6+/de6fJMj22sZo3qdp1tPVsFhAWRJEI4lGi9iLMNIvxyOQAB7r3SkxMu9cRi5qeq2zRVzommnFNWBoawKCzQp5nDahcXJQWBAAf6D3XuoI3pu0S/aR7Uijmjp4ZZKUtmg1OTrBpy/wBi8TN+QVmF+b2tz7r3TrNuttVImUFJhvuIo0ixtVOs1dJkZjZ6fHxxr5GDaQfXGCPpYc+/de6aMtvjbFDDHV1tXVUsxFbCIFQQSST0ULSSxSNKUiD8AIpcEkgWFvfuvdBnmezcZTVEMkWNzNZUGlaWOOBKeoSQtK0SojU0jqziwJQEkAqTa4Hv3Xum7HdkbnyMi09NsLO08sjlvuaiiekjeLUANPk1EH1NzaxI/P4917rNX5DcsVUJsemW/wA55ZY6mlM0cDA6WWCwH15ubj+luLe/de6gZHdGab/cbVQVsFDVDW88yRLLFI37crIFuVLajbUDc2sB+fde6ZdoY7F4HPPU0eQqpZpJ1MjVDODJE3H7oRWUccK35sT+PfuvdGZbHSV9MsspWlp0KlJ2ZS0i/qICXVlsDwQw+vv3Xuk5/D6DXf719P3vlvqb/N+DRq/zl76+P6/429+691//19YTCbKyFRuSs2tJTyrXvTtU4uogDWCLxLEy/QqDa/JPv3Xuhqoekq+ggK5lpFqKmBJ1RG0mRVJ0m6m9h+Pp/sffuvdc4du46idIKmk1S07lGdXvqjJFjLb68g3uf+Ke/de6npgMdVSrNjIZEi8gDwMrhHcEh1IPCoPqDb6/T37r3TlUTQ0+OnxdZhUpKiqqVBndQhaJTZlB+ug/7Djn37r3Uymyc9FRiHGTF6WsRacwOCylwvoijWPk/wBbWuDwfxf3XuuW32fExz1eZpKuSpMska0c0Z8Zj1agsa/kN+P63/23uvdR8tRLu0VRosZ9v9uoaEzxJHJ429TAKb2t/T/ezf37r3SaylJU1FJHSQ4797THG0r8RxJCOLMP9Vbnnn+h+nv3Xuk1TQTIKilLxrTzOGlSNCGTQQrCMWF/UPfuvdKLJ7do3hvTwQRSJSnzGQ6VNlDKxH9eP6D/AF/fuvdI+TFZB3p4VnWKoWVYvRGZIaiG1/CT9A1v99x7917oMdzxUVFJKlRIKKcXFRqjV0cg2DRgHhj9Dc/7H37r3Qb7U+zx/YmEyLZCQCGtiZmjTSrEtawb6G4+l73/AN59+691Z9j8/HLS1Zp1pVjCRyhqggtLqUByifQXJvYm59+691lqsnjoqZq6mrIkraYD7nGsuuSWK1maJhwAAeAT9f8AC/v3Xug9qZmrWlqhHJSYyrcNDNMpBjqmGqRXuRcX/wCRXsPfuvdOLVAmooad/wDKZ5R4ZmjBBYfRQhJFuB+QBbjix9+691PjjpJqQ4+mgMJNLIrKVCqXVSRKb/Rv8Sf95+vuvdQHpaLEYiOrippZp+IZ2Yxs+stYseeL/S//ACP37r3QN7slpqv7pXjqaWoPhEUUb60iJYkqpAsf6m9/fuvdYqKesgWA4+Q6GiSnfS7HQjH90sn+82vf6j6e/de6eM3HSYaJZlqYq81UIFPFDpUwOR65akfUAk+/de6RNJU1FPFPHMY5aWaYGJQA0xaRrXaQ8hVH0Fzxb37r3XDereKthhxUjVESU8TO8bEBy6Kzx3F+L8f1/wAfr7917oq/ZZycNVRIEdGmq0/aLahbUByT/h/xF/fuvdDbtuliOGiieJPupKSzAOpAewJH+Avz+fx7917oR9r7eoZcTVySrPDlYUD0/wBraeMIvBE0a8jV+ST/AF/2HuvdCLTYOSs23ICgkno5BMY4eJEUte4le9zwbjn/AA59+6903ZTDulLS1U1LJSS1CaozPHdW8ZAYSk/6oH/fce/de6CmemcZpkarWopoQ832PPhlVheyWvYAi34P5vz7917pRzIK6nWtgjL1dOgRQraYIogbaGJ+pA4+hP4/Hv3XuoyT/eUzrUiMgFRImtTJqQDWIyLce/de66bGyvRS01O7TQVH7njRAZ6YRgsIfIebDn6H/Ym/v3XumOGWNYjEtKkaWBkkUtrPiNmQKwP15H0vf6ED37r3Uh6GnrYoKWmdpHmkUKrOVIDycxyk83P0UfX/AHj37r3UjdW14MO9C6uojnKwmKo1J4pgoLSID6miJuLgDm/v3Xug63XVrSGrkrYYIgkfipZKc6gYRH6kUt+Df+l/fuvdE+z2R81RIsEgCNIwdpSTKRq/sk3t+eLW/wAPfuvdM4dYYxd5ZPIwPpFrc354+hA+v0549+6913NIoALzLGqo8oDoS8hIFlUj6ng/T6e/de6guqOqMivM9gZEJJUKbLcgG4N/8R7917qMzPEI0R2ZgQzlAQyobXsGHPH+xHHJ9+69104jkcA+ZtKFmZoyLOb/AFIH9Sf6e/de6a2WZ9RVZQFcOpU6b6Tdfz+P6e/de6WmD3ZLEgoa/U6kAxzyW1gDkEtYHg2v9OPz9T7917oScflizwzyzkwlgTIJGOhFbUDpvb/YW/p+eD7r3SkrNwPURR+BGemiV1ZnY/u3N9bAnm5P55J/1hb3Xumuqy6TGjpi8qLEwKyrGWSNmA1lr+n/AIoOfrx7917rjlMrOpWlWravSJ1kiEgVvELWKA2uV+vBJA/pcW9+690J/UPclR1Hu3Fbmo1dK2lmikqYAArTwlx5YlKj6EH8/T8W9+691bzumqTtHrXH9q4SoOOo9woi1MNM5kqaadxpanGkk6ma5Y24Hv3Xui7YWLHUdY2PqoojlIJAlRWSWJalY3U2+usH834P5Pv3XumHeW1KepyUVPCr4vFVkqDImKUmoquNX3EksXMYY8XJA+l/r7917oFt3bP23tyT+8ESzztjqilq3hrZoYqWICewaOZdXlNwDpABPN/fuvdXF7H3HD2Z0/szcm38aa3JU9LTUBiUPDRQGCMLOZZX4ULp4b6Hj37r3TzVU2fSpeHJyS4/I00KabsxkdJkAVY2HpmUi36ri1vp9R7r3Su2Zia2lrsetBi4JKl5Y3yWSyFPEn6ZCTTrSi4uFFwwH9CTcW9+690adayJqNsOuIeooRVNNPlZKhPvKVpTYizLzEBqAUN/h/j7917pLY05tMy9Dhcd93gKmSUu88karJJDwjCEq0jkrcKSwANuPoffuvdDvtXO0a1sWKmo4GqI1WFlknXz0Ct/YEMpYObW+oNh9CAffuvdKLdsMTUxx8PnjoWLidRrhgisdWuV6cAA250k/S1gRce/de6QVPtalopRU46SaqohSKNEksTEA81LwVAGm5FwFe/P0A9+691w2bjsZu+vylLTYypixGNdgJMo7QNJVS+hkCQJaVfrZr2/HBHv3XukjloErdwJiqOihxP8Pq1hrqfHzxx1FWUfSs00yr5FjCAalv8A0Nxf37r3Qo4yKCGqGTmq0psbRxmkFL4pjW1Gqy6gykJ4iQFs5JIP1PAHuvdLajxJqZBWy0k+OqJh44Y6qKYUbRotleMIdIOmwAN/8Pxb3Xutdr+dV01WU2b2J2lRU5fDVtDLg6ppUb9iWlbUG1iwGokkfn6f6/v3XuqKsKtMBItZI8d1YxKFDzM2uxXSfwOAb8/W3+HuvdGI2Ftysy0P21DW01PIR5aYNJqVgBd2kvyrn6AAj/D8H37r3QnrtHN41hJDFVSqzKs1WHlWKNhy14wQLH+luf8AeffuvdYItw5Whmeooqd5K6gLQ1dRFOSEgBuHWIWt9Rz9Qb/4e/de6ESn39umsSOvqMpURfw8QTaY5SxCqbQhlN+bj6X9+690NtH3XlK1If43JFXVUNPGIBSzJHNpZvQ1YBYWHJ5B/wBtwPde6MH112JQy4Wopq+CaH7qZZausqBDVtHE10VqWVQWUD62BH+P0v7917oaMLv8UOjH7cyCz3nhdZSfNMkqEJaSKUFUjsdVwQSfrewt7r3RicdvCgmo6SppM5Hka4RmCvSunEFO9YLq7RRRlyyr+RYXIv8A4n3XulHtneHpNFmcnR1r+WSImhiJRTKx8IkjIIBWwXV9Tb/Ye/de6M9t/fuMoYBNS4elWsjoxSxyLBNj5KgQgq8j1kZQsCOLfTj6fn37r3Qa7k15qrbJ1NFQSNWOJoEQFaFJYzdYpGhC/wBPUy2Ym9yffuvdJybZO3cvDV1ufoaTGVkcLvS/YPHW0l29TyxOlrFvpa9weP63917pPT9L9abmo5qzL/epkIlK0T0KTLSEqmlRNCGH1PN3JP1F/p7917oOW6A29jZkUua2R3GoNFDSllmPCSqeSASbBT9BfkW9+691KTqHB4F5JqXDiWfyiSaRSniiRZNQl0Ndhc/q55FrcAe/de6zVXVW3xLJWSQUlF95E7qsMjsCWUvJK0Qa1z+OOObWFvfuvdJCg6o2zhZa2spq6rr2qGUxRSqVjic2tTxRMSxU/XUOPrf37r3S0resMPVUVLPPT08dReM6fKkUHjKliRGhAvxz+T9D9PfuvdJKo6rp6OpbII0NHSwGJ/uqYeIiU2KKqggckgfQ8/4e/de6x1OxvNFNFFPR1leKjzxipiYyyo8YsS6jkgWPP+39+690EOepzjtcdSkkJjkdKpoVJsyMVAUy8hT9QBa1r8G/v3XuiU/MfrqbenWP95tvvHkMrtGRa93RI4qtqInxzQFmGpiFueeSOOfp7917qnmmQpLGkmoSzqJpF5OgMxDRkfUEHngcc+/de6zVUUywnxLE8YkJKsp1tGb8uw5JH09+690jHl+2mMulqZZHPk8ZP5Ok6gfx9PrYf1/x917pUY8zkCekfyqjiUkMEk8dyCApP9PxY2P9Df37r3S2nrIMrSCkmjlWpFgr+EqxhA5B4sT9Tf8A2P8Ar+690ispghLEsyU0kUOp44JCmkSuF0yKsvHAA1cWuP8AY+/de6TlHk8lg5oo3Hkpg4YrqBsnBDFh/h/xsX9+690JC5PG5nHl2cGUWKevUUcekKR9PoB9RxwB9PfuvdIbKQGhkfWyjyAuNQIdf7KsfwPqD9bf717917qJjqurFTCaSeTUBqubKqKvLKrfX63J4/1/r7917pa7XoN4djbjodl4CnkzGZ3BkYKCioIUZ5qiVmCgIY11Ki31OwuQPzz7917q+eL4KVXx76Gg3AlVjs1l8hjMdNumGNopYqHNVLiaRKhai0scdOCqgqoDNfUdIt7917p064y+JlxwxVbjaFIKFIVnyVPGzTTrwtwJAF0Lf6EWIt9RYn3XukT3N1pHNWU+epqdMfgzSaY6imAd5KozEmZFH01KQSL2BJFrAe/de6KnJhquqrRSTz00SUczyQTGJxLLERZDK5IuPoQvPNz9Tc+690uanPvjaSPE4uNa8SLCuuKRTLDILMzJf63J9Rubm4Pv3Xun3CZOrimS1KsksqrMlOAdKxg6aiWSQcBxpJUX+lhb6e/de6NnsbDY14IszlYGkjjheIGmku7JOgEGm1rm/JH+uD9PfuvdKjFbc3BPkKHG0NY8lJU1TfZpI0lo7HXL9xKOFIHIH4FuffuvdGx2XhcXg6ynFbJeqlRYJ0e60kRDcVEjMebg8X/2A49+690K2UzNNLUz4QuZFmhkio5qdVagKRjUNZ+ikMTY/X37r3RXd17Zz+4NyUdJXQ+HDQCWc1NPJeUrEul5SV4LXNl+lvqPfuvdJDK4/JbfkoKChhWqkgrRVUFUjLLLdZQGeVW/JIufr/vJ9+691nqcnJV7rpZMhURV0iHzV8b+hYZCdaL4jwdP5/31/de6GZslSZaNzj5nFQtKlGtNqLoAWLzyqrf2BckHixvY2Hv3XukVXisx9TQ0kK1Ek4DLPVhmUrA51FVFrf4A8kix+p9+690y7q2hPVAZUV1VHPJNEyQuWRkVl8RJkX8EC/0+hN/fuvdBtWJJSRtBR1Mc1WkupkdiBN4gVQ6n/tD6f42/1vfuvdIWtESY+vq8qaUwR+GSGAoFlMqgJMSQefWGP+8+/de6UXSWexo3fHWtSRn7aWN1qFjcR2VfHFGiqLBxc8j6/wC9+691sdfFTDU/YtLPuvH5yuhhp6eOiyVJVSNLQSzQCyRmGf0obAWKgfX6/T37r3RocyNpQ1H2ma3FSRpNqH2paniRQGEBC6zwwJWwH1BJ4sffuvdIis2fsmWWLL4XMwSVNBHrTw10LmemkGmNpFX6XAvYng8W/p7r3SdqMemSyq+Lc6Y2WamWloaPXC0AmiZfJMJDYKCVdSPr/Q29+690ydnZzObX29VS4aKnyeTkjNLRSTxKKASL+4tXUTPxpUBvU1gTYX45917oF9gY/sjdqUGazMED4PK5J6tcrSzmGSOgp1+3niWKP0jRKjqoHBAB5vf37r3Rk6ajwWGqGopmr8hQ1UJeZp5BJCp0FDpU/wBFN24/wNz7917rlgto7UGWnraRxJTCkj+1hkurPHEQt4R+OALIPqP6+/de6EobX2DXlBNT4+CWQxE1FRAn3JSJxJoMum4AYk2v9LD8W9+690qsZs7rzDnJVuAx1DUV9RKlVUSU8lj5ZEEbyE/Tj6j+n+FvfuvdNM+2tvVryU1ZTUeU80yrIsrwyBT5NSvKsraToABFvyL/AJ9+690Vf5j4LrNepd15utFC+QxWKyEVBTRWaSorqWmec6CbGOJY4yruBYckAkD37r3Wnxt35JbOyPbkvW1VW1tJmmT7yn/yaaOgQhIJfsp6l/wTOAkiAqbAE3NvfuvdHM3JjppcNFXkzIyn1Tk30tDAD6rcaAykXH1FuffuvdCf1Xu/GZXbb46GXyZWMTq8KfR5PEsQqI9P1BOogWH+uPfuvdFA+TW28XSVVdW0tHUakpy0U1OiWNRYBzIOCeSb2t/gffuvdGG+Gu5o2wFPQQSCprSkENTHUAKYF0hPLAy3PAsLf15Pv3XurpduNRZPBQ0dU0nhho1esEuiDySsDHfU36wF+nA5H19+691Vn/MEnwXW+BxuT27UTGsmrKd5zFJZJYy9pYpBexIXkEW/2Pv3Xui90tBW7/6VarfKmopGoRPHTOCVETq3gSR1v+mxBBPP4t7917qq3cNBJDkjShTLSyzzQk6CqRsWLMuhbarA6b+/de6fJf4ZFizS0cbNlqeNWhkR47FI7tqKlSb3JH+tx/U+/de6T9LPlpZ4oj46vJTSItUHi8UZinOhI/IhAAU2Ug8WB4IuffuvdKiqw9RiJRUZmlkdogy0ghlSale1o20yIxBsbobC4IIJvce/de6g1GSlMHglolgWQOaciIhxoB9Kk/qGr68Dn37r3UvFtDm5aDG1WoGeeGIy+IFP85pRjLb06SSLD6j8+/de6XGQzsuz8jWYenxdFVY6mnNLDSSwgSkwxeJq4yrzdgSRc83uCffuvdISmjmrKeUy49oKb7o1VJULLZvE0xP2um4sATc3HIte35917pzelNSp8lXTyM0ogjoZGsxlmIKmP1GwNwRyf6f09+690opNv0OIK1cc6OYaSMSUoTS6VJAtZiTcL9Ab2P1+lvfuvdP9PUUrULk0hkrnaOoHoBaMBiWlhVbfqtc/69vfuvdZ9v7k+2r/ALuSU6BIGLojAwSWBSNRc3F9WuxsD/t/fuvdCtufJY2Kmgyq1tBkoZsarJFHJapWRgC0cyH8q1yOBx7917puxW5my1BRw6ViYrzNEg8lQqPZ5SSeGU3Nybf4C/v3Xuhp233YNv00eL+4BlpGd4KlSzM4AsByCov9bC5HP9be/de6Fah+QdZlZKOpfGyVFRToogjuRRzMhOl6iRiLAcHi1x9P6e/de6HrrbsDJb2Z8e9cuIyCVCCKjVDItSJJfVEkin0gf4kgm5sL29+691fj8UMZDgNppU1MqefwxGseRgnqsObt6OLEk2vxf6+/de6NPV7x2xQxCSpqqRSxKRJSJ97MGk4DrDS6mI/qVRrH8Dke/de6SdZ2BtOkpP8ALa14opmZVkqcTlKaNQDpa7zRjk34+lv6X9+691Cg3psGmdaum3LSEKqSuk07RJHHI9o2maUhV1XuNTDj6D37r3S5wXZu2qs+MZ2gRUEgWolngWF1ILMiTamvz9GAII+pBv7917pymzuIWZ533DR1NPMV0rFKnjdV50sP6H+oJH5B9+690n8runF0KmppqqItEgLiKVv0X5kjjW5JF/oT/r34t7r3TLQb4xeTqqZHeVZXDadQZEnX9Rcwr+QOfoL/AJ/w917pQ1dRQPDJLHVRzxMbusrNDH5mS/jFMQGI4F+eT9ffuvdBSm75sNXVsUmCMNKPIy1i0lI8bfXgTeO9j+Bfi9ifqffuvdd1W8cFUUMVYxpopwT5BLFCQWvYo0em9x9PrY/654917rg29KaqEdL9pTtE6AwzNHEEB5bSHK8fkc3/AMB7917psqv45NKzUe01Vak+JpopYLOhHpkjeFF0ngH/AA/PPv3XunCHGZaCnp6meipPFSEyPSTRpPVvILmySKl7HgG4NhxcC49+69021PYW4cefLBsEz0sbOsjO9MpAuNLJCwUi4P8AS/8AQ/X37r3WOm7ayeVaaB9m1VIITeN0FJI0bggXVCLaTybMCPx+ffuvdIDtHcW6q2hp6zC0FW09C0bz4/RGhe3IMlQGAVT/AEta9vx7917oJW3pl8/j2fJbar9uyKyF4JCKv7ioRbpIIk9OliL/AE/3o+/de6R9R3ZlcFHpy/XuSyNHTlRPM1MKeGkuxVZ5o0NlUnn6cLc/m3v3XulltT5DY7cOTjMVNNtqGjqIqDzw0UdbTTSSEeNY5ISD6rFV1A88k2Nh7r3R3NvbqjykcNHHPkKmIxJxU440n3DuNaM8l2sp54UjjkWvz7r3Qk0OUNFCshwlbS0qN4pHQrNBYAqWZv1C/P8AaA/2NvfuvdRKrHUVTHPNiYfFPO5ZaqWLkFuWOs34B/1z9f8AH37r3STo6+jFa2Or2Es9O5E70YX90fhtLLbm9wQb2+p/p7r3Tg+cxNLVKJK2piqAGIdFYhVX9MZCarC31F7/ANbfQe69015TfG16KKaWuqHUGIu8rLKLG4MdjpNvp+P9t+ffuvdN0G7NuLTU9RR5+OFKwOQGL6Wc2JiUcWtxyw5/A9+691iqexNoYqNo8luClT6MytE0xvf0gGIG/AP14H55sD7r3WaHfe0p3MEG4qeGuazrHVSJSJKrIZEEXnCi1j/YuT/Q2Fvde64Uu/KtZ3lOXwlbDCitEtNUwTTrDyCpYsdTC3IuDz9Cb2917pUUO6WrJ2CtHAXi8r6ZoCrL9TqUPdSOB9Lk8AfX37r3ThU7wxdC4hqaqeVXTyKxKNEkQsGLOG4A5svBP+B9+691Cqt37Vlp5YqieKpFlkZl0oIozYE62f62N9NuOAOD7917quv5rdq7T6267zG4MfulqaOppZaZMcJ41RppjojEkSHUym/qIsAfrx7917rTv3v3Fh979sVNXkYIJsbgq2aoA1JJ9zMk3kcxPc6h9Pxb6gi9/fuvdOPYnzZqBgxt/DRrjqGmQ06LDTxs0lkITyhSCLA3uOf9sPfuvdES3H2z2FupZ6LESVK0dSWaebWyuLsQ7liSRz+P6mx49+690HEm0KqR/usnWGsqprPOGkLk6TyGZueDz+P979+691mWGgpXenULZ20lmhDMCQCdK2sPoL39+690JOM23FR0cE+inJqVvZGXW8R51srA/W/4t/T8e/de6Mb11t2jigkyD2SkhhV5I3WzzHghUY/m/wBB9OP9h7917oaISlZULHEqxsViFNIdJUIbm0gH1C8/7b6j37r3WLITzRCS7aHaQxyqqOIXCEl5HCkDk2Av+Pp7917r1LS1mTigng9cUEkYfxBY1RWawESHkWIP+vzxaw9+690oqCWvoqiXHeHXGX8jTNpMiEjSpMf0uLXNjb6e/de6MN17isnSQQSrJa5aRZHKAul9TSR39NjcrY8g3549+690KrYbO5KtFZGtRKrKRreQLGVVLRLZyQAoXi1v95v7917pN1dLXxvIs1NJPUGQRTrC4aOnkRwCy6vrxY/Qfn6W4917puz9K1UkEUaUkNVDG5R6p/GJBYG5J+nP09+690BW6JclT4bdCZKpVvFTusUccqSRvE0Y0BZV5sCD6b2/Nj9D7r3VJm9nXI7iykwQKRWTRj8gBJCAbH+t/wAce/de6ZIaemARRH5JiCC5+iBVHI/x9+69040+JFSFC38ksbWcA6dQJBRrC1iCffuvdLTB7DFYIFkZFqZUdmQK2oaP0vcD1A3+gN7/AE9+690sm61yupUggMUgiZgJVZVfQl1UqOQxH+q5+nv3Xuljges6yKqklkp5FlEjKsEXCScARt5CNPquOP8AeeR7917oT26hgb/L6KC7QtF99E41SxzkkSSG1gU1AgcXuDe/v3XupuG2FWUVZLXUTqaulqVkLEqIY9NrMiG/4+t/z7917qRPHXVktZJU00JqpahbVYYJxq5ZnPFuD9Bf/H37r3TnBSU0FJM7BTNGp1yqoaMkOGMyueSRpte59+690jqysigeap+7EqrCior8MjRgghUHH4B5/r/sffuvdIuTKtUzLXKq6kQsjE3MkZYoUeICwJI5P9Lf7D3Xuo0DrKZC6TzOWWSaEPqKRFiVVCf0qT9VW3+PNyfde6kyyQS1EiStoM5SJo2NmRVsSvPI40i/9OPfuvdO9XXrV43z1gnhydCsa0tWhWMywRnQImb8jTb6+/de6CbLaa3TBKxULUGWN7L5AjmxZyDz6rj/AFrH/W917pE1uECCWdS1THExbyxgssshbUxZjzpC8f6/v3Xug6y1CPLPPpMasS6B/Szf2SFUfW5/3jj37r3THTtoikKLMJXPpJJSMn9IDBgCf9gbfT/X9+690uNq5Ghoa1Gyjt9u8ckMsSBirGYAFiVuTpP55/x/p7917pvysNJHXVseOmklpgS8Wq4laNrD9J+n+3vxz7917ptilmemdNTxKCAysAWJAsBc/wCtY/7z7917qZjsiKKugeWaaGGNf3JacBp0DjRpVSRe/wCeeOT7917rHHGk1TNKsryRPI/jDaRI6+U2L2tyf7RH0+n1Hv3XulfjKVS8aSRslOGGqWVvoWv6QfzYW49+690o6qNUeMQPGUU3CqFBdP8AUmxHP9P6+/de6SroZJnSnRo5JJmZAwUkEHkBh9Pz/sffuvdNNVKyyyF1AB1K9kJI0WNx+eT/AK/+w9+691FLgoPMXZSw06blgCD/AK315vb37r3XAjzVKNGuhdagAGzsv6RZAPoD+f6f7H37r3U9aUSSSCM+JLlrBfqVOn12+huP99Ye/de6mQ0yay0qlB6Q0uk6RHexta3P19+690oq+TENQIlBTiN0NpamUgM/GkqqAfpJJPP5/wBf37r3SdFJSxsKg6S2kFAATe44FhwBcf7z7917pT4ajkSWBY4gI31MCwUkHVwB9Sf8P9749+690YzamIrPR4acLJJEjSykFeCOUBXgC3N/r/UH37r3WDc2PehlMl5DVzSGNJQ4IVSLMAwPA/1+fr/sPde6ATI7Zyscr1StJVSPO7rpkCllvyHCj6A/1/3v37r3TYcjUwqI5qSoheJyhk1qVIPBvGfrz/W3v3Xunql3QYolR6eSbx6Y1lVSoAJIZdK35PP+It7917r1VlaaeoHhMip6EMVQxdbEfSK/Nv6+/de6mf7jZNAMCBNYLmAXLH6XsQL/AI5+trEEWF/de6WW3Ni4fcHlSGKuWqEimMQQO8Z9NxdlvYn+vNvx/h7r3Rt+l/iDv3e86Nhcdl6il+4iWdzSkr4y/wBC7/RefqDb/C9j7917q/X40/yv6nD4ah3TuVhjBE6zpTSw+aRCTcGNOfr+Bf6ccfj3XurOcFujD9PLjdoY5wnnRYYsnkaaoMDzAaXp0WnGrixN7Gx4BNjf3XuhcXtPO4Gf7vDUNJMs8EFVDXw1sks58ptJLNTylPFGBcjWLj8Ai9vde69i+2a/IvXV1ZVnIAvFC9NWqkdN9zIzWf7lyb2/qhP+xvx7r3XdbujdlRJLFQZeg8It91HRTU9KlEX9KQtXM2o83NrAm3Fze3uvdAlv7tTE7XxEGH3Huasp62PIx1S1VFJNV11SrTeN6ZyG5QAg3cgAXIt7917pywO9urd0uuRx09bloKejmariSZqatopo0IkgmMr6UkLC4sCCOTwLH3XumDb3Ym25cllcZt6TIbVqKJ5PNXZKvjqamezeSKOkRRbUPqObWvx7917pzyPYGXoMrHk8Nm/uooqUR5agyk9FNPXXYXq1gp3JCXLG4DG9ha1yPde6LNu7tnbWa3LRV2bx2YpRFW1MEs9TRRx0JkQi4YzrezFR42R7Hm4PNvde6GSLdGx8hQUVM8jtVzU0a0eKxaieSpiqACRUqAfQR6mNxc2sfrb3XumjNYyTbeQxEe3sLkchPEtJmZyKqXwx09RIfLTCSTSmpFHrU2AFgNRIB917ozOw990+RyMFFgI9x4PyUq1X3NU6vQa0JaWKSBl4VStixb+1cC4IHuvdLR+y6aszlVhq+Sauq6aJQQINNJ45ASEaojNmW4OliADck2HB917p9SnUQVs6xNjkmjMwl0O1N4I01yNFK1151DgA8D8WA9+690Em8c66omZl3Bi6inxckclPOohjj8FO5Bl1xm/0tzpN/pYnk+691mwXd+c3fjainw1V9vUtI1LHW12JnlxslKttc1PMCoNgLBvr9Lj6D37r3Su2vWbtpoYUREytAJ3eWqSokM80xlD+iAKSUFyALm3H9ffuvdL+jjxu41krDCRlcbZaalq4jTKlXHKWZREbtzyL25PNh9PfuvdP24dv0OUoYWmxsMFZH43jdaZfOJbAOgc2YqD9CbXuePfuvdY8HthKOAU5rqimqFdiweQ+Ere66Vkv9eQbH37r3U7L7HkyslKWrC9HSzJOhDyJGZEIIBeJg5DWtwbD8g39+690IuBy2WoDPT1VFQzQx05FM4YL40jteUMQSdNxq1AnkW+h9+690j90Zaeorqeemxzu1PPGK4NViCBI5lsJoyFYNexI9IIAIINwR7r3SXrItuZWollyu246uanZZPuWpEmSZ1b9vQzXuByNLKLXuDzYe690htwZ2lqqkYiHCVkFPRxFKdTjIWpkjcal8IW5UD6garXtwfx7r3WDBNPNSVYjpZ0WBHRong+3OgqEDLquDbSbLpI+lgBcn3Xul3j0yMtHTyxUs0AEgbyMRH5IlUqUZV0hbkg2tzbgG3HuvdZcnkY40Y/cUcDyxskiVcwC6wtiyJFYn8kk3vwBb8+690DucraCa1N5kqqiaTxt+1IxeTlkWNwLkKTfn8E/09+691L2lsmpqTDkalGmbxlojLJKVkWJ2PrgjC3Cj+rE8+/de6F2orsjJRJSUNIisjIiCYPFdo0AZdLBidXFhcfn8/T3Xup/3u5rf8erhL/ZeC91/wA7f/PW0/523Hi/2Or37r3X/9Ch2j2tlaTdVG+MZKXL4nyx1tRMQxSmqDp1ernj+1/xQ+/de6WFastFmaXN7i3bNWUxjeipkRD9vApOkB0HAA/Hv3XulRi8LtKfIU8dPWxvBkgzyV1RHqgiqCLhXBvYWPA9+690I9Xs7DY2GGLE5UVWuM/dCOkjj8CyDlo5/wAgi/P9P9b37r3SB3Jh8ZXGIT0335ipvCKiA2VXUcA2HB/qTb8359+690i6LGPhadqCDGwmKSqM61rAGWxN/JETxf8AHHF/9b37r3ThmaukV0qYnrpvtktKlUsEaLJosWUr9dIvY8/n37r3SGyWVr6iqkMGmkFSgENSrDyH+w7BUtcGwB4+nA/Hv3XulHT4CdcbDU5Ov9MYR31QBQIj+iVz+f8ADi4/3n37r3Qcbt3NiMXVpJhaKKuZCEZIgLmQg+SdVUfiwJJBt+foL+690mV3JQZKknr6qsZ3kpjDWQI4jGpyCo/qEB4/FyDb37r3Qf5fK5mehnkoI5p1ieMw+JyZI0vb0KgubD82v7917oFs+mYMslTJTZCrgdpJZA0EryRFI/UoFjbn639+690GsNdmzkKGZMZkGvURNTtHRS+JmDadPkVSCf8AY/X8H37r3Vm2Lw288rsbDZKhweURTToKupSgn8cLabustlF72v8AXg3/ABY+/de6f9l4DPVk9XHHichla6ePRKtNTTVDwhVILMFU2AP9Pp/r+/de66pMBu01S4qvw2RmjGQtFAlJICZQ2lFeJluCLWIt7917pabz2hu3alTQ1WRwGRxNTPHGUp6qjkhSaAgaWsFsBzcW/wBfj8e690HmayOailjFPQyxLVExTu4MQHFxIrsB+eABx/QC4Pv3XulL1z11uXd75CqhWtqpoQYlplLCNJGUuHqIpCFCf61yOffuvdITM7beCWrjkKjKUlRJBPCU1xPFE5Hm1n6EEf70fx7917oNXQwVjw6ZEkmmCftAhUH1aVCo/J/wt/QD37r3WPLxQmUVSz1PgVPthLIpCxslg0ZNrm5/P/Ij7r3Tu2Ox0uJjjiqYkqtaSyM0iszIouVRV+nH9Of68e/de6DfKZmiilmpoVaVBN4kKCQGNxwA5+tr/wCNvfuvdAHvqSpmymPSQtU6ZpCJBYEIRdNX9bWtf6/T37r3S82RU1dZ9xDO48UAU07RlS36QGjNx/X/AG/9R7917oaNr5Kox8FYyCeDROoqpI1JvCGNihP+A/1vfuvdCti9yB1K0kC+CVdDNIunUfrraNPofyf8f8ffuvdYNy5YrQNjzPJXosYJlQEGO/JjLNzxf8W+h9+690C2Rip6CrhroNXjL/vNYk6X9diQfp+Prx/vfuvdK/C5aGmE8jJHVxzo2mBVChpDeyNwB/rH8/n37r3USaiilKMkS01mZqjgGVIidTJGgFhyf6Xt/T37r3WaIxUY8btUIhdBT6VVP2nIszyH6Ef4/wCt7917pjraaCN9dOqNEjs0GoPIks17lXYD+pv/AL2fx7917pniNbT5aOohSo1yyJUMIIJBGrxMCViKcjTYG5PH9Cbg+690KW9MTW7gjxmSFJW1gekiinqoqZmkWcL6lV7aSw4BUW9+690VLt2jz1FSRwU+MrpoqdSHlFNO5sxPLaEIPP055Pv3XuimGhymuV6qlkBuzqXikUtcAKCWAt+De9v6+/de6wLT1Clii6rj/djLY/kiMEXHPAuf9j+ffuvdYHjq5JVhQIr2Nl0mTQSLFSWJ/wB9+ffuvdZ6OmmpKsmW8sUZ/cTxOUYlb29LLext+fr+D7917p8qEoaqRatk8YaKOM20xCSf6s3jtcD6fTj/AF+Pfuvdc2xsDRoPvViMtysThRJxY+RiT9P62+nHI/PuvdRZqCmjj1tIxtqBIPJ4sATe4/HN+Prb37r3SVrIYIw4iQ6k9Zd2LH68rGQbcD/Y3/2Hv3XupWOzMtHE0KlpI3CiRJihuBewVriwH+J/249+690raTdbMEi0oqJHYKrxsJQy8qGA+n9bf7Y+/de65zV9TIwEAJLFZNA1q6gnlVA+t+bX4P8AXk+/de6xPV1ksjyfbzq8fCgxvdwPqRYc/wC39+690y1WSqpZ1aaORH1G5DaGFhcNp/obH8fX37r3R3Ph78lcntjMDq/cdRVTbQ3DNJTUpkaKc4fIVCFI6pRLfSjE2vcWPI/B9+690PnYVLk9o7zkWnMgjlZXepWVp4/t3INixJB4/C39+690NdHUwZ7Y2WmEH8aqIqKKnqKZJFhZ9LXEqs/r+hAspH59+690TLeuy9yV1WrzRvQ42rcypRCUpDAIf83G8RuuqwubAEk3PPv3XurZvgRQ5DL9Ybh2XW1ctPHRVgyNAkZkkkanVT5gACAoNrhWuD9fp7917oXd45F8RLX5mOPM5zE0K/w6oklkel11CemJIUb0gq1uAbWA/Hv3Xuou1uxaqmmx0SYzJU9fWPDF43Y1Q8cxIEp8f0IBGogD6fTj37r3RpcRufK4Wghw2dpJJBU1cjxyRjW8tPJ6lTxmzKAD6rtYf0t7917oS6XMY7b9PRV9LV0NIK0sYqpAJnVf0/brGA2sm+ljYC97i4Fvde6VGJ2lEy0u5snIlF9xWNVSyVKvSOsZNvLSsl9YA9TAAC1uPyfde6ETIZvCNF/DmylXPiamZYJalFdnrH/1YVgSAxAFjxa3NiAPde6d9tRUTO9BF9tTRhXjhpa+KCVZImFlaTxhQpI/1QJ/N/fuvdBnla/GY/JZOjxE1NjKiarMNT4ZGeKaJZNHjiqiSi+oEgCxP0/1vde6bMNt37rdVTV7dx602QiMUuSrZITVeOCRQZpnqZCI0Rkv6ebnnk29+690JNPiYszkJKKgyUc1FRL94xBBxxkS+uncgc8rfni/+Pv3Xul5VTZL7BPuaiOejpYYZaKhxR+5eYtxYabMjg8aWuACDYD37r3RKvn10sPkD8bt3bagpXps5hKGXOYeJfHJOlZQR/cSUT8XBYC3A/1+ePfuvdaXOMx9fQ5qqw1Yq09XR1E8cv3ScRz08hjliV5BcANcEAgfXi/v3XujT9Rna6pLBlqjwV4kFQz0j1KSK6PpjSjjhhkjlLEjUjOvBJHNvfuvdGx2vQY7c9fFQVtXV0MFYscsknkESqn1FPKk5tcCwJUA/wCP59+690+V3RWKw+SqqsZNft62CdTSyRSTRRRclGMgJBLHixNr/Qfk+690iYOqqWBxF/llPSrUR+R55IIKQq5L63cX1Rgc8jj6G9uPde69nNk7a2zKkSV6VcciOtVWROagSaxdI6eaIAaAT9SBb6Wt7917qFg66o21kcTU0NVUT0tXIyKZagtj0iVrBHCn1cX1ah9TxYm/v3XuhgrN7mjSokkrTQfcoqwxQU0sMLsP0lasXYrz+LAjggnn37r3U3Adi5fCmmq8bQ0dJUGW8MkdfJOKiaRPXUVccp0qh+uki/1/1x7r3Qu7O7f3VEZKqrp2nenqy/3FHL4IZp7+RUSFblkDEAkm/wCL/j37r3Q7QfInM7wqaI5Spp6DJ0APjipXNGkkUR5E0SEITYWuQbn/ABPv3Xulxj+323GBg4JJ2yMs7QRPDUGClV5fTracfQqOSBa/0Pv3XujK7IwaYHFwDIZ2KreunCvS1aXjJsQXhVbC34KiwN7kXJPv3XunfcE00LAUUrPSvrp4khiaChi1EAvVW/SCb8/jkDge/de6SUU25psrIa3HUdRTUSIYatJCwZCoDhAvpP8Ah9SP8Dz7917pTS5qaYpRgRRSEaCI1LTzsQNMcifUgAD1W/17jn37r3SWysmQrKsUv2sCCmMTKyALOzggGJ0UXPP+p/HBsffuvdYq/EVVAs718YhndBpqRG37EDgPdKc2vzcXvxzxb6+691Aoq7GmkmikElZMhZIpyqARgeoNGqj6kk8AW55Hv3XukruXMQZGmGOtPI/DfcLJLTU0UwAijEgAGogD6G9+fwPfuvdIAx5LF1yucvOGga6PKGjUwyx6m8Eri5IN7E/n6f4e690kszW1c9LNTJStXTP6fuKmNPLI0rFwAx9IFiABwfp/h7917oPZ8Rjdx0+WwT1NMGnx8lPNHJEYlSVl0OvIAb6kG9/96Pv3XuqBu5ts5Xq/tHcm2amjMMKV88+PeZdSy0Mp8ySxNJe6jUwHNvrawAPv3XumCjrKWsgjknjMbAFHaO7IdRuAR+Bz9LAj37r3SezWBkmiWWliWdJBIZCCQ/BJuyk3BH9bk/Qfj37r3SGD1OMkUAMmpCrm7agn1YNzx9b/AEvb37r3TtR7hqIJkZXDSKChk1a2eNrggqfz9QOPwL+/de6UBzdRVyQIZZ56ZGd1hDERRGQWkIUcc/n+vN/fuvdNWVpWlaU0xXSE0Imkrp1DVZlc2vzf/ifpb3XumXFNBSGTyyTqEUaNLt6mQE+tAbfUg2+v+H9fde6WEWUwNXSA5Mymo0kROkV2ZQLWcngEWH+P+x9+690zPhqyrq6SDBQVNQtZKkUUEAeoqJnkY6Y44otTG9uALm/5t7917raG/lYfy08NsTYc/wAg+7qd6Xd+bhWp2Pji0lLkNtUDL5nyEnkI0zvcDTpuBb6fj3Xuhx+UmTyuS2VuXF42vpszhoYaqkxVXkJUpM0aiOVRW0ypAqeSytwHJAUkj6+/de6K703t7bE+MyEGVrI6aDG45Za6OQDyMVRbRRIf1MCfp9P94Pv3XuhSzeNw+5cfT4LAAVIQCOJXBlNpl0I7ar6Atxc/UHi/v3XuiA929cZnZVVDj5JPu6slp5pqKImmkgVykkJe11aP+n5H+v7917oB6ConhVqhaB1kpj4BKhZHnV2IUFRyCTbj8/6/Hv3Xuh/67jrKoVFflaFWhjEYo6ZCQzAjxymQ8XNwAT/T6k8e/de6N7tFIP4XTeLxUiF1/akYAK4uP2zfhvpaxvfg39+690OuKymD2zRy1UrfcyrH51lKGOcSn0oAl7WBUhit7ixI9+690i6rsLLVmWGTooFqKWWMH7O4WMaragUP5A+v1sb249+690vdr72yFW7UpgaOOredy7LqdH1m8QLm3NyR9ABbj37r3S0/vdhcQaimr6mC8kbQssjqsKWLeryt+eRc8C/FuAffuvdBtPl8fUySVlGj3mLU+PMieVQkQYyyxOBwS1/V/j/t/de6R+FxMOWq3eqkD18rSThwmueK50GMccjSt/8AD6/g+/de6G2jxqY/7WSnKLUwQCmULGfNJHKi+ZZGFhbgGxIN+P8AW917pwrKaASgvU+d5TENBUXRQB5FuALEfi3A+nPv3XuuH8NTLQVCTNVUlLCj65beQyrEbxRJI3Kn83H+tb37r3Ra+x5KTGQVxilKJqKQuEBcGJ7iPUovqIFjcDk/X37r3RdqmbL/AGMtRXpLHBUh/A8ttRjLkqbH82NuDz9B/X37r3Sl2bmpcXSwPSCGOaCrNRUvo0ySR+PQtwOBa3+x+p+vv3Xurrfhz2/ubcmFqtlYuRqZslTpIHoGWlkqKoMKdpZJTa50ekD/AFj9QD7917o8Gb6W3HuqDFwy1U1K9PCFq6zLTmaXziaJ3mp9B9ZVUI0kWYEg8/X3XuslF0Bl9vzRUdFn62Vct4qadpIypghiUGUSueEJN2HN7kL/AI+/de6atxfHTP0GVpczDuet/hkU8X+T1QqY6YyReQhiYDquZCCw/wBdT9OPde6V8PW2/Gx1K65BslGPLOyLL5vuKSaMomNkp6sFTHzcauQb2P19+690iVzXbu2oaijj23kDiMfeBaYYCAUkNo9ca05oTqLC/NxYi5+vv3XuoOz+6YcvmTjc9tp5aivjqKGJaKN6epiq6dWFWZaSdbjQQhcgcXYEkAE+690KdFu6HFytDTbbrKuehap1TPPHGkVKt/LNGj2YspJUJa4t+T7917pqpOw8zXzvTU2LhUSqftxWJUl1LvxPJ44+FseSfzf37r3TpTZLfEmMr1p9vVdQVMqhqSjyFE9TqYxyR008oAay+tW4+o+t+Pde6V+0MH9/jooMnT5ahaV0jiosuVljhYHU1RHJFpka7lmN2PJI/A9+6903dq9NbM3phslgcqrZbKzYx4aRXjiWm8kkROqOkPLrZSjXcXBItxc+691qedtfFfAbR73bNts+k2pl4zWYWEK8tZIMRHUKkLvFOSpSyLIihr2IuTz7917o2m6+tnh65ipKasedXwoRKs21y+NB5IpUX8lfoAeDxfge/de6Lf8AHja0lDu7J4WpqJ7mpb7Wdm9dNqlLRQBTfWNJFza1/wDD37r3Rnd+9BR7kxeUedpZ6XwsWeSHXOC7tHxIRYAAKRcfSx/Pv3Xuqi8h29V/EzsSbGMGqKaaqd5p5GdFhhilLaUW1ubBbDi9yf6e/de6GGp/m+09DAExWLyeRmniKSQxXUagA0YbyH6A+kKAbjn8+/de6Dvsru/uv5j41Gw+1DisRS0cAAmcSGaZSdIpICo/cfkEkkAcD6e/de6FrqXGdtdY7BrqDsGmq8Xja+N6aho6wqqsGFwSAGKgDlRxwb+/de6Kvv2kkly8dTTOop5JpvEIyqxxyMSjCO19Vv8Ae7+/de6Z8O1JSTtHPjmFSi2FY/p0uE1iN1uT6muNX0I+g+o9+690o8BS4mqnknnqFo6zzmR/GHMl4ZCwjgEX6vpcAnj6W49+690o5c3JUZOOCSlp6+ldDRtGyLIyIZPO7pc+l2JtcD63vc+/de6et87WwMlFTVeMlgp0YQquJQlqyKSSnVpGZ7m41EhvpYg/63v3Xug5jpEmomxtmp6qJAYWS0bLIXLpEHA5Yk3H5H4Jt7917rDNmMrmMJXYmvp2qqmkSSlfJOlOtZTwwuXVpiI9crqllVi/0H04I9+691IoMk1Rt2jwVJRFlYNC2SaNGYKZGmQqqDiU6gC3I4sRx7917pMxUkONqiKjzySxy3WKRReQsxIjFuR9b/630/Pv3XuhUwtPj56unGSkRjVwvGsQfW0aryRKzXta5Auf9v7917oVsfgcFAphjrqFoqtIVmkMIkqY9HpECMpH1B+v0v8Ag2t7917p/q+v8TSOgjNGJpYgaFIigj+2bmTysBbUSSbkcnnj37r3THjeuMZkax44vI8cKmN44iBGAvpYRyODz/Uj6cgf19+690JGK6fx6KNAeKiQO0UpJvSvq9aeNLGzG9xfn37r3Qm7d6Lw2a1pHT00EkckSs+pkaQsl1Ef+pX/AA5IHBueffuvdCdTdAYnGwTUUMplq2nBkaGUD7VQuoppcG/+xJN+PfuvdGW6p6gwmFr8PWwDl51FSX4km8RH+cFjpFwbfgix49+691c71DTTJt9RjcfR5GmZF8tLWVstPGNLEHxnlSB9CAOf6j37r3Qv0uPppCJKza+2qGjgZ0n00kdUJFY/tyNJOWBvcEFh9Pp/T37r3T5jsrsmijmhxeOwEVRrK1NQYsfDC37frjZkW4IPFvx9OffuvdIjMZPYeZaooFocCs5VQZ6mio5FVUGrRrupYH8H6EW4vf37r3SQyuysRW4t2w2Mxky+Lw1TLbDpVQvZzAJaCRGCl+fp9P8AWv7917oIc71zkMxjVoDt+jo5TO8URxm8augNOEYDgyl7m4J5HP8AXnn3XumfJda9qwippaaCrxUMMS06VVLmJchPJCEF10PwSygXsQSeQVuPfuvdOWP6v35DH97Q1tFLXtT6qYyJuTG1dLVONPmqC1XVIR+SviQX+hta/uvdKTGYvunbGKqTks7HmKkN5qXVPFMsLBSsvJVi1v7FzwOCL/T3Xuk9Rbi7I3JUGkqt5QSQQyAT46DFvI6yLwFmqA6i9/1HSLH8ce/de6GE4evWmheSgoyBTq9TPIyTLM6+ljFBHbk/Ujn/AGHv3XulHjMXLHCtGaGlrUqjH4li/ajjdgDqZzcjn/WIH+Pv3XuoG4d2bg2lV0lC1NQx0Eavqmp8nGJUcj6eCXUTxf6H+lhzb37r3Sn2/vXF5OgaOSsrIqstrKFVeWSK9i1MgUBj+NI5t/tx7r3UrKZfHVELPLBPO1LdZYqkJDOyunMrRyBSb39I1cf7Y+/de6Q2Hr8JLk8h/DYqijkkjeUotE0y6lNyr2ci7WJ4P+tbi3uvdJ7O0NZnWBpch9pMwZ5UlSMI6g+qOSMj6fU2Ynn6Ee/de6fsLtlaiglfIRwVPiV1M6iNA8gGkh0jIsP6WI+nHv3Xugpzuwpq6orKfxRpRz+nzQCrrpqgNdXhkBbxr6Tps4IA+lvfuvdB9herKba+VUYnbSUkNK7/AGk07NKUdyXM/hJZTyT+sEj+yRYe/de6NThN1121aXHtnKuJUiRWmKovjuWsCrKS1h9LH/b/ANPde6GObtTbwwU1b9wWpyBJLFAB5AAAGdofSfqSdXNwOPp7917qDhN31u6fLBtxop1HKySMxgeBVDOl2KFDp+oKkHixI+nuvdJXO5nFVlWuMljWmrGRjHPR1CQyUrxnQXlU8sSeBfixt+b+/de6QNZsvMU6y5jD5GuyJlLO0C1YEsMt+QtMB6rg3H9fpe9x7917rHHiNz1SRS5KGcxQRoYvO8DyKztpImp2A1WNz6gfqPr7917pTR46Chx8lTlZKmnRgXdIxSNEqXuWhW3p+hJ54N/x7917oF93ZDYsWZpZajcSS+lhFTSCmqRKjgaknj0kJb6BrA2v/Xj3Xuldt5+vM9S/YU9FhKqVisMddrjtOb2MbKALadVgDx/vQ917pbT7J2ktNHDWQTQfbVIHjjr6qaOLxr5ITT0wfx2vawKm30+nv3XukdLj8BJkqq1XnIpBZJZVaBNQLWicuoVkC/71/Xn37r3SqqcBhC9LEXrp3eNVefw0E9NOrLy87qL/AE/Nr/Q3Pv3Xugw3fhaLGw1cSJXTQKssjS4mHH1dRJBYhgIGjNyODZgeLfX37r3WuV8/trZDce7arEYubciVGQdRSxfu08MFDp0xtWY7UI1ZmNhJGORcFeB7917qmXf/AMcd8YDN0WK2ogrspWRGeuZZWLwmoF3aQ6RZfza3v3Xulrsb4dVMlP8Afb6rlNdXlVgo5mZI1kPKv57WuCD9f9j9R7917pSUnRm3oq6fB0uVx9EFMkTs6qoV4mKhEmtZifySCP6j37r3Rf8AszrvG7arZdeSgK0yPBE1M6a5GtdQ5W6n63uLfXn8+/de6BLG0cP3az11K4QyrpewKtc2Ukm9hxfjn/YEe/de6Gra2LWveKGOGJoZZGCTEB/GBYMgFr/SxH9ffuvdDP8Admlp4MbDJHTQkprjRfI0k6nhiosQPp9bj639+690441MrSMlcyOtHDIIlqNd4JXuZDGGvbXqI4sOLe/de6WUlRURRyUtarFaiON3jZFufIC0LrMQQApuTxfg3+vv3XunKkrKSCjp8bPE6TieMvLC6iOaZwSgLRAEgWA5/wATe/v3XulljEhy9VFQTykVMMgEZ8ggtdPUsZI9f4F+eDa549+690bHbe3Z6vH42GGipxNRUjOzxzwkQtouZalHIt6ib3IBNgCTb37r3TpiMDuTIrPWUVV91TUk5EscUzxqmg8SPED6TzZQeTYXvfn3XuoH8UOMlklyNNIZ4WZ4k8WlpJw3+7w/1sLcg/T37r3QJ9lbsqcrkEFJRIrxxu8+lCulQB6AF+v4/wB5/p7917osnce5P4ft3xI5gqqiJTKyKVU02kpJqY25H+8/4WHv3Xuql825jytaWk1BqmWQvqF/HJJqRix/Njcji30+nPv3XupWHpnqWZLEa2YQv+GAAux/P4/3n37r3QlYXD+BoEm0MhVgCimRiRYqf6cm4tbi349+690NOEp3xFbjZFjplVmjmEzhXdST6UYG4FipNufr/sPfuvdC3S5rE5DcAr8tBFJSNLA+S8EoSJUXSkjsv1NgFLBfxf8AoAfde6EnJ5zAzYv7LGUdA88Io6mOaNBT06xUQkURhj6mMiMjszG97AcAe/de6S2K3LSYuqpqqZYpI65GFRReRnMOhLLJILj6tdrf8V9+69001+8hRMJFNNFSmpAaVAQ1WDKw8YK25tYc82t7917pA5XecVNUu0cYeKaYmKIlbQgta0gB5H9Pz/j9PfuvdJTN9mNSxLQRfbxMrfuSC95VZr6LcgD6/wBPfuvdJao3slVIdKQw64wGaQAxi17yKwNze/5/4n37r3TAu4KRGqllMUrylRDLG6xpBGGF2Zf7RBvcC349+69060VVDLMZKWeV2AEqVyA+P0/VZF45JBsL2vfj37r3UGsz+mWpqZp0aUOIUcraVzIgOsqOAwtbj/Wt7917phqNySVUBiFTNJIxjYouolSLXKqCD+Pp/wAb9+691GGToWZJKmrMhSOc/bxBvLq02MLqePxzq554/wAfde6b5sgUpRHSQSQQ1AdXhLkkA8hXP+BJNz/hf37r3QfbgndF0udUiWKkgekaeACfxz7917pJwyedA1TIbKSRJcePVbSUYLa/0/1/p7917rLFO6SMSp4XTrFwSCQw5t9Pr7917qYuSVpEDRtGzL63UWLaRYa3NjYn/H6e/de6xyVQaMyKGBciyqL6Rq/U1vfuvdS4mSVjTpC00jspMiHTpAHKg+/de6WGOwckIErpEwL6kiYXl5ALDUSPp7917pSq1M7Q0lQWgp2MknmUXCSxr6QVuOb8EH6f7H37r3TVLUVwmDxKtTCrHw+OMuzi+hLaeef6WsPfuvdQZpHmDz+N4p4gwYqGQazw1kb/AA4/2H+v7917pihN5wpVih1AASWd2bliQQf6f43/ANYX9+690+V8NI0MNRQRSRjQsc4lAJMvILpza1vx/wAb9+6916GgrI4FqpIFEJuGqNH6QADYtb/Y/T37r3XJIkhVCzSPDLLxJqJKljfkHm1/969+690/Li6p8eK/Upx6yLEpaRQ8ko9fjMQ5sRzcD37r3TXKImVhBDoieQLInqZ73/ziL/txbgH37r3XNsdPHKBPFNHFYaWdDEhQ2KlV/P8AsPpwPrx7917pf4OkeWqxjU6o8oYeMAXURjgmRDe97fX37r3RudjUoymXxmNqBO1MKiBZjSDx6iRpP6frb/U34HI9+691bv03/LV6170olim3dXYitq18s0MlIqkK66bozk35P4sD+Ra/v3XuuW+v5EW46X7hdm9qY6rKOxjgrCiOpLWhjkCcX5Fyb/1v/T3Xui57k/kefJHBM+nNbVzMLIjyxxVsRnXWCV1jknj+l7fU+/de6CrF/wAnT5N5Gpniiw1FJjUVo3qFnAiWRW060cC5A/w/x9+690I+3P5KPesk9MmRyWCpFnqFQLJUxqwgV7ycNe5+v9Lf7E3917o52N/kcR4GHEVe4N64lI6wxVEkRhYuIxZpY1a5B5/xP4t/h7r3RxerP5a/RnXslH/EaSfLvGzeUsggpqpddwyGYXNh9ALcA/19+691Yh1z1F1Jt+hXE4bbtLCYbCFaONKapl0m6CV0IBVbcE8/4C59+690s85svc2FhyLYOtyn8PrVpzTUgqS0lLGPXKkDknUR+n8WHHI+vuvdMeI21mc9kYYzt3KU8kAjijny9HT1FJUyEEswEhJ1km4YWAtzx7917py3101WVOn7fGTtVVNMYKho6hqSBww0uvgQryASCAbX/p7917pGQ9DPTYmioJsnPTQ42SSVY4KtFhpo6geNo2EjSFwvJFyCP6+/de6xS7cxO3sZWU9DVUOfmipvE1FLWxs0JjPFRUsrFpPyQTz9QLW5917olm/ts7N3XlqOvlElRU0MrUeZo6WesXHwRSnSVEwOpGBK2NiLiwH59+690nqzrjbmztw0NZQ1O4cnTThfNBPUVcNEiRpaOOrqVEcbLyo1MtyAAeAT7917pJ1+96DE7inzGR2xQGEzmnaixgNWlPJGNKSCdPUCQLsb/wCBINvfuvdJ3szsaDB4b+M4FZajP1dJLkKOjqa9KSioItI8KR07KZDJqPojEhB+p49+690SWq7t33ut6nEZyHI5TJOErIZKGmqIKcUlWl4o2WdFEbKFB9IJN/qDf37r3RxtsVu9tnbN29uWGaOmq2iWWbE096+ulphHeNJJXJkAIHrFv6AccH3XulwvzE/iWz62DI5ahpI6gzY2qx8rz4zJ4mskQwSs7rYzRKAJFQrcPoIF+ffuvdB7tz5k7gweI3BtXbUVbmp8ZMox0mLiqI1SGrjUP56irtL4zINaiQEKWKhyLE+690q+j+7uxKbe2Hym9zlzT1zUitBUyPUVT0UsrtUhkgcwxwsXRNJMmoKCCt7H3Xurs9u4ep3Hs1a/CZQQ0dW1Qr02QiRFFPp8rRoshU6VDhQyg8Enk2Hv3Xugvl67pRWHGQUuOqHRIqeoqIYjPGkioJCaannOkowa8i2IuAQbX9+690JuIwNHtymjpK80tQtWhQU1RT0tKrIw8XjpxDpUWFgQQLXH1v7917pa4mnwtPAuJwX2mNYsG0TPrY/XzMKgsSLG2nSR9Te/Fvde6QWcwe+sHkqSqxWRTJpJXTyV1HEPujLQCLyIkNGsbSFlIIX98XvcfSx917qbW7/zuBjeeu26ZIhSh1DvU01QiAo9qiDIxAK3rY2SR7aebXHv3XumDL9nplTFkcVDVmlQ3iaCgq6tndSq1EYijjAcggDhiB9Re/v3XuvVPcM00NDTmOtxE+id3mqsXVRQeCIJ5ZTM4CRMOLiWw54PB9+6906UG/KOtcQVGQR0dY5IshLLPFTSrIpvHHUhNBLELZkLBbcg3Hv3Xuns4Csq3FVLkKWpgMiyv9rkY2Nku3lLFhrNmsboB9LW5Hv3XummfbgIrK6mkzQhaUvIy5CMQm1wCG/pc8KALf1N/fuvdJWpydbTNHE9BWzCnkdPvp5Y6aNhcWeWd3+nIH0NzbkcX917pa7RzeCzFWRmZCr0r2CULSPMrC5uxAK/j6WN/fuvdCBVVmKqxFHjonq4nUStqWVHjJJULIGCgXsCf9tbjn3XuoEmAjykoE+Mp6VCgRp1UeWJHFi+pjx9Bzb/AIke/de6Z02bjqOqVoZhWmlkXwOiRmVmLWALMLMBa1wB/iLWt7r3TFV1m+TW1EGMi+0oIpJkjUrC0wAIBBYAXuQSOP8AiffuvddjfNfSyUprESOemjLS6qIzzTSpe6FVKhWNyVYE/k2v7917rr/T5jbW8VZfz/Y6/wCEyW+51avub3+lv2/J/Xj37r3X/9EmWR/lzd2025VqquRXTMyAVjws2laaWQMum1vz/X/eLgH3XuhJ3D/LL7DocYjslNXKqoksbTanYyKDGwVjYH/G5/x/I9+690k6P4Hdo0lO1Hjcfj5XhZUip6kFJoWQ+sqwHJtf/eLe/de6w5P4i9yUCvhUwgrMjlJPAhheQmiK2sxYnm/P+t7917pabV/l8fIWOhQ5LHY2mpql9Ey1TBWMbG+qI2tcc3P+9/j3XuuGV/lxd81FaIaHIYZ8dpk0VsRaRYeAUjKf4E2PPJ+lx9fde6bIP5UHf2UoKysyG48chKFqSnjjZXeQ31Rsn4U8f4e/de6lbZ/lfdlaK1cxk6WnzlPo/hZmjEtJOOA6SKRYWFuAPpz7917pbv8Ayxd2x01Vkd979p8Xh6SlQ1ckUUTRxRKCdMDObAAH62ueBbke/de6E/qD+WT8bK91zFXncpuBkeVKumkIiirGCchUc3W/1AI4B9+690OWB/lF/Fdql8xBt7Lfb1NSJqjEyVZMJPk1ABU502+n0/J4H0917o4u2Pgr8Tdn46IUXUuAqJaWMAmrpUmY6V5ZxIPUw5P05uP629+691iq/jh8XHrZqeDovb8kWRIpZ2hwdKYixNmY3Fxq/Nh9ffuvdCFjPhZ8aqDHUsdN01smAUzmoo/u8LSyurfqQKJI78NY83/w9+690I+L+OfWcWLraB9sbbOLrY2jlx5xNDBFHrGkiFEXi30H+8ce/de6wbQ+NnTGwBWPtfYu3aWerVvuap6CGWWQOSGEZZDxe9rc/wC8+/de6aJOkupGrql5+vcBXS/eLUyuMVTieOXXfzxlVH5texHH+29+690rdw9I9RbsqKWbP7Bw2XlpadYqVaqgjlpqZEQBZHDDkfj/AF/9b37r3QM7g+JPROdasbNdRYCSCMsIRT0cMJCL/m0i8aixPH+xHv3XuoG2fib1ClH/AA+i62ocNQxTNKjOirWyjTaQyTxAEgDi3Nh+Pz7917pp3J8Hfjrk4ZhUdY4pZp3KzVsKaJljawJDDgk83+v0PP1Pv3XukTR/y8fidBWpUN1/jqmqVA6o0jNCGIHDEm3H+Fv68Dj37r3QcdrfytPjxvmilp8bjabac0o8lPJQSI0a2F9bwkXuOSR9ePr9CPde6Illf5KNJTVtTJhO14JaESI8P3OPVSkb8tHIyE/pP0IH+w5Hv3XukFP/ACPN0zPlKmp7CwpWeNxi6hI1RGlPrj8osDa35+v+8e/de6LxuL+RX3TUZqmrH7I2jFjYVJkdyQ/DWFgl/qP62ufr7917pe7A/kjZWiyMjZftbEGOeKRFSkp3PgqgLmU2JDL/AFHv3Xuhipv5PlFi6iWDO9nwUlE6xiDw0bSyzFbatKg/U/Wx/wALDn37r3Sywf8AKy6nopnjqOza6pmi/cnUUBQ6E/zqxx/7ULf1H+Hv3XuhBxf8rz41xK0dZuTOVPnDSSatUchNyx8ZI45+v149+69005f+Vf8AG7J0lUuLzudjdWWwVTNHItyWju1vzbkW/Pv3XugLzX8pzaVLh6quoN25oyLVlaemeiEP7Wr9sxuD6vqLDn37r3UeD+VXgI8KtSm662pnZ0/yWUrHI0sgPlHmFyLGwsbn68fT37r3XY/l6dd7bhFHnly1W7lXa0b8qnNlsC1j/U/19+690IFJ8TemIcOlBQ7Exg+3CWqKudqioXW3plIY3HN7g3tf6e/de6aa3obA4rH5Sio9gbZOmJYsZV0UQnqoID/nZ1uj/uH6lVUkn6AH37r3RV969B9n17TU2A2rkKChjo2aijjo0oKSSYcmtIqwpbV+QqBv9t7917oNcD8bu0R5hnsFS0eOTTPWwzwx1H8TqYCTCzGWXUiD6kIw/wBY3v7917rFurojaW8YKfb32+E23kqeT/K6qkwsNRRyCwE8BqGQFbMTa1+fz7917qfD8KuiqXASYrMU1FksrNIL5akpljiZJVuI4hEQdZBuf6f4e/de6A6P4B9HT1eUWlzOdompWaQvNAIodL/SPVKDYC3+vbnj6+/de64w/APqjHo7HJVeejRROauWX7OJYlB104YKFcn6Xv8A7C/v3Xus+M+D/TmQyFA9LTvPSzy+JqBqljLAxbmR5ydLJ/Q8E/n8+/de6GKb4R9EUmWaem2xHlpaKnhhmlqq1Ken86qAViiLcrew45P1+pPv3XuudT8N+pK2CZJsbtumjkuDSBVE0APAYurauP8AYX+v4t7917pyHwG+NlHhYcjV0WOyUtZNHTh46ySGKObTZ/GdX444/wBcj37r3QKbm+Lnxh25kxhsTtFs5kSzGq+znnmjp2vYCoWVyLW+gI+v+H1917qLkviDsGWsx9RtjrGGKhn8ToTG8oVkFpfKrEgC/P8AQ/T37r3Sog+Ie2MdHLKafEU9QWc1ET0MBngQi/7KEEaVB+tiR/vfuvdc8b8W+t9u1SZDOVWOr2qyRSwPS0yLaQ8M4iVSNJ4/3u/v3XumLeHx+6rlmpqpNj4qoLO1NVT00RuY/wCzIbEqP9e3+8e/de6Dl/jv0bBXmTC0MeNzL8Uqxt9wyTpy2ltekAEX9Q4PIHv3XujB7w6yos31ZR0GJxM0m4cdTpEtS5Es0qwRXS5Bu1uR6j/Xgkc+690U3rHeFbtfdVXtvO4m16mKC8/7QiVTpkMiOLH/AGnj6/1Hv3XujHb/AOuGz+Fevwy0609X+5SS+FllSWUa5XZ4yCFt9ALcfQfW3uvde+EOcze2e5q3aVZkKh6PIUU1LI5lkanqHW/oiia5LXGn+nv3Xujx93LicBHUU+Tqa1aKomSpocTQjyVdRWSXXSYYuAFP6zYn8nm59+690HW2Yvs3xmUyORShqp4RHi8fGYAV8g0xGoqDyHJPNiDf/b+/de6EajpN3Sbtxv8AFcx9pQfbyTTVdWZijoUsaaAB9TFr2RgwB/AsLH3Xuhp2DS45quOg89fC33jSY56qn+5o1JsfEFa4Fzzcg/43+vv3XujG0+zposfV0dPlpo62WWWqhaonkq4qcOB5SsBLRIh545A/Iv8AT3XuuMUWRFZQ4aioFmxkTRqc28kTNV14j0y6YgSBpt6Re30I9+690MWPpafaVM9RUYhJqiq8a6alhUSVAkA1SqZCfDbk6QbH+n4HuvdNGd2Lt+Hb825I8Ys9Q+UmSqoRkI2iqkkXzeSLTwrJybGx4t/X37r3QNN2DWV9bHjkiWlwistKI6dZFeVIvSjVBGkvb8q3H149+6906yb6j2QKV/FTPiczPNSRyCnJJlNgyvGo0gkcm4sPqPxb3XulJt7ddNKwr6n9qCBitBUUbzNBTgMeJSDYsPzqFhwPxf37r3SvzeRwk9NODkUrmySCCWSSna0yumkgRwhQxe5UsQRb6/19+691qNfzF/jnnuj+8c/lcZiJ22Vu6Y7ix9WKO9FT1VWxkrKMVdj+4GJOgNpANrD37r3RVNgbqqY5o46mGnjpSdKpFDCDJIi3UurqVLWtz+De1vfuvdGz2RuuKrfRMhrkcmZ56yR0mplhfS0Ssot+PSQfpwPqffuvdHc2QZN0HHQzwqkUzQLEDUrJBJSRi+maNxqLD6Ai1/ob+/de6U2e64wsuVMnjApDUhZ6d5LRVaqdPgKI1xb8abG31/r7917pP5r47xV7pHQVLQUNay6KR4443jp1Ooxqx5Ufj9QJH59+690msN8UcjFkpFrJq+GgphM9MPEJKdfJ6UJZSF+nJI+v9Cb+/de6W2b+KtVRYCCRK+srXq3McciukkMdiQkcMJ9SkWtdri44/F/de6Ry/FTKxBJK7JTy0tWgjem8jxyzVKjSpCXBFuLgWv8Ai1/fuvdJWbrHsDruselxdLkftKqR/uKyrVXpo1hIeKOJSSSHFhyCRyL39+691hy0rUSU330f2M9W4jknWFo0mqiBIYIio4F/rY8/7c+/de67xWS3Fg8mahqXKJRzj9cbkUrOeTJTx24NiPVyQfz+ffuvdDxie65sFTwVObyWXSSmAaAZCpkmWWI8RKrX1j8DVe5HFyOPfuvdD7iO7JczSwztXFoayGKRadSzUsjNpQGovYqB+bEXP5Pv3XuhqwfceFSKTHn7eOoniWNozEwhpyDZ2M0tzyBwCbEcWP19+69064qv2/mM7BX0tTjpaunYJUp5CtTFG1mdlNwOSbgAj8D8e/de6E+H+6sVWtaYKySriRzNCjhRHUuT4pRIpH04NvoT9Rb37r3SG3BVVVbEzPHkMistUxeaSBSpAsBr8ai4UWH5HAFvqffuvddmmEOHNVVRU0aWWKnmgp0NYR+NMSggsDcarX/x4A9+690jK3GzPSjJKaqOWmYSxU1RTJorCCQjRxtxq/wt/ja/v3XukNW0WcyFS8n2QramOCMikqY9EEUcjcObem6j/D/WHv3XusWdwhylJTUsMS01bKUQCiUtE1RBYBpix0hR9LgfW3v3XugRyuBmwu4JGrRIJJISWVDH4kZZNI8Wk/W/Nj/r8+/de6ra/mHdY1dZTba7Op4AUx9PHjsm0MJCGkZrwSzkggnWFTUb2uf8CPde6qxoMs0DBEhZSsvkkRQDIQp02jS9rG3Fvx7917pa0e5MXXNJFXNJROUKqyWRAzDTZgP9Vx/sb3t7917qJXYiCwKeKqimiLGTULBT6QSxP1t+B/vPv3XukVkMRSwhJqZ1swZRG3jEvoHqug55N7H8Dm1z7917ppjqKihlAV5Ckim8JQkvcD1awLC17cf7f37r3TslVNNGs5lVUMvKtYNpC20f1B+g/wB5459+69021QimOqkYxK7MjFFYmNh6iC2oXvzY/i9xb8e690JfT/Tfavce56baXXOzczvPKVsqwRwYyhnnhi8zBUepqIwI4FUnl3Yi1+frb3XutuP+WX/Jll6ZnoO3/kVh6XL7vVVqcJstY4q7E4SZxdajIyPcPMgAYC1hcixPv3Xurpt+7Wx+RxcmDhlx2JoUpnghWKmWFqeWVTEsZHpVbckEA2FuBa5917qlz5RdL752Ztbd2SroJ5sFU0NTHh6554a2KKsoCKiOWmq4uY2lQSrKzG7KFUXsbe690Rrq1o6imo6HKaaaqrIE+6qBo8ylzrDOn5JFr/i/+Hv3XujQUmBx2BFJU01a8dZDUiWSOBgDVxkGRtZ/xsOOQObf09+690XneYqNyZPM082iqaV2mgRpFNREZpSsj/14H4/AsffuvdFgq8HU7WzskMWL89J5Q0uuLy2e/wC2Vdr35Gq1rc259+690o8AclPliKp5aXH+WV6uExmKUr9SVQfRLg/TkD/ePde6NFsqo27lKevoqoSTR09KKuMUzKjRLGxkdi3FmItpsf8AD37r3Ty2Vw2VoWnhkq1iMvgp/urGVFjOlA1uDytr/n6k359+6903JUVSZIpDRQPStFJK8jELJ9xp0IkUYFwGFjb6Hm9vr7917pSbeyNFPUZGnrqmfGZCWjENKIAQkMrMAdZF+SLfT63+oHHv3XuptfhDuCmlxWqoyFYs6LHUAARArGG0C34ZuSP63+vA9+690uMdt3cdLiaOkqzHT1MsjLAoiVgkEKaF1vayi9zYWuCP6e/de67ocZSYj9uANV5Hy+RqyOTRBEJGJnvJ9dQYn0i/Fjx7917oQ9pVVNTyyR7kqDXtNTzy0cNM6MpqVfSJKpz9FUENZeQOLH6+/de6cHozOVloxFWSmeYKw9GmJ2KtL/wRVF+OQOPp7917pSZPANS7biebIR0DytM8ryP6VhhVWWREY8+ReF/Nz/gPfuvdFx3dituVZnjgr1mjq2809XIqlY5Yk1pExe9uQL8XI59+690B2TwkjVasIocnRRKWkk1644Q36RGi3H0N/wDD6D37r3QdbhpV23UGpIYxz0kgEKkeOYVKiNmKC+loxyLD6AX9+690aj4Q79yVP25s+lxGVqP4Vjq+lp8hNJUMinXUavE6H83sF/w49+691tEVuYrKOOhrFWmelWmWWsl1gvcoxiijj+hvruf8bX+l/fuvdIjdvasW3Iqarnx9cYNEZMdNAZGmLILSM55+p1fjk/4e/de6x47uMz45Jp6HIvBUGSUCaDzFV1h4xYi173B4/P8AsffuvdKPC9nYk0kxaOrihjEkMdNLAYnWSEBol1qPob3a5H1t/gPde6d6vsiKaWkbDLSv5aqBak1LMixoFBnMAZbMyqL3+v4H09+6904fwPrmLKQbmfH0aZE1b18dVTwCJ5ZBG1K8jvGDbUhZSLgMLEgnn37r3U+jyuzss9bW0r0k0lPM1ORVUpBE7IJW0+ReW0kNf8k359+691Ch3LiqrJNjaakldwisrxxQgSRodK6Sw+hP4J/2BA5917pWUu4a+aiqkTEhmgVo4/MYk0MHsrRm9iSOP9bj37r3ThTGsqYYp6zF0jzaF8Th0B0Jck6PpYf4fjn37r3XNtuUGQqVr2WiFaInIl1pGkMbSkCONmtpIF7c2uTf8e/de6oP/mkbWpNu7m23uelxTUcUDTR11dBqVJ5XkVoCZBwQBdR/hb62v7917oGdqbwxu69i09MkQlhWkCyv41AR1AiDEr+QPz9T9ffuvdFuean2BvunyC03pqKyoXSSI5YUkkIafj9Udjci1x+D+PfuvdWSbNiTem1Y5EnEkU0X7axFFNZHNHpa78cLpXQtuPr+ffuvda//APND+PdRhKzH5ilp2jnn1zS6kkVLmSzR+QAhvVz9Rz9fp7917omXxn+Fm7+xqynmy1TjdvYSSRJ1qMrJH5ZSkmhjFHIxNwoDAfkWAsffuvdbVvxG+KvR3Tm3cbMlKm4sw0UKvUVYjlpWqblmqI4WNgPyODxbn37r3T/81+ij2Zs9P7qY+CnWhBqZoaCCGJpYo0WGZg0QUsyqLKtwQeBcAk+691rm7p29t/B7tr9ta6uKbHVEwpxVqTUCSCJgwqYieSZFuLWuLn37r3ScqMLDSS1dZLB+3I3gd1DCSYMblV13sP6f4W59+690jXpXiykv8HieZZl8gVrkxoraGF1AIYfRSCOPre9z7r3T3jsFn8pKWDRY+mV7ySyNpkWJSXDKeOfzc/k3vY+/de6eqzEVGPp0qYMk1Yn7gW4dx5Qbg6j9VF72Fubn37r3TPXPXVDH7qemcU0Rk/aPimJ4FO11AJI/N/qP9b37r3SJxlVU0tbkZYZp5lqn0VBZGaPWSdLaT/XgcfUf65v7r3SwxW5Z5AaYY9mMJCxyQwqkKzXsjyoB9AOLg3I5JN7+/de6xZrETZCWnqYZFWsNpJ42Y8tIPtw+i4uFNrD8G5v7917rBXQ1m2TAixkyrGxqxMpRahAunVGb3vazXvYj37r3T/tyTI1AjmodctYiI9JEkmqCSNluyy3vcfm2q9/8ePfuvdD3tupyFbTHH5UtRVSLrWTQZEZRIXMQdrkAXsef6Xv7917obsfg1koaeuhaEQQEtPNTzhSfGbWkCjgf1+v9SRf37r3Tnj8lXpJLTU4YxO4l+9bQ0CK41aVCXB5NvrwbX59+690MOE3Pk8e8NTRUiPTx0pWQgoLTAW+5DNwfrxcf09+690KePqGyNGmRlqacPJEZpwk4WaW3oaQhQPob/wC98n37r3RmdjZymXF47GY6i0QIDUVle8q+WZhfxRxlxdVA4I5JsT9B7917qyDqrOVMGGgmphArmnRrMJEpRBoKzMygn/XJA5PP9ffuvdL9e0tpZPHZpqrc2OloMNTmPLUuPjn8ysreNYwWI5vxexFwDe3v3XugMw2e6z3xnmfZ1TlVqcVVLPU0VPOkkdRc6JEeKRmVub/QDn/efde6VO+MRj6iH7SlxpoZcgFqadqr9mpaQ+pYUEX14twGNieBb37r3Ths+jhmxU+POdjx1bFJ4mjnL+SAxLpbT5BclQRY82/P49+690pcLDmsJVCkyOfwleZrvGKiOEeeMfqkE7f2gLagCLn/AGA9+690os/u2KCeNopEaAQgr9q7KQwS8lw5K/8ABTa4HH1Hv3Xus22+0sQw+4pyiaQ0cy1LsV1qLFhYn0/g8Xvzf37r3Qeb27r2omYhwjVVbBlppJHpEjhdaGaNTZwZNIv9fxa3IN+ffuvdT8JLt6pqGq46amhFVT+SoWCWaGSaYrqLuTcE3P6j9fz9Rf3XuvQb3o/4u2KpqV/FFeNqpakBKaMG8ky6o2BI+hBAv9Lfn37r3Qe73+QfXWxlzEtfutcfPjaZnBh8J8ygWUeN2/UTwfp9foL+/de6BPbHya6+7BzVHjMrFNVRDyVSV8r04qIwB5Iy9OjarODYN9Pz/r+690Yr/Sbt7BUsmQxlJjKvGxIlWsgl/wApjiUWZmVHZ/8AEaQovyQR9Pde6n4DvzYe862ohevwxpqZFed8hVCK5c6RGUNmLX4Fza3FvfuvdPWU39tOjhrYsMmOWOCMzeaCUUcTSaf82sxKlrC1+PyB9effuvdF6yXeGBx8lVUZfyGBoZambHRoy1P28LXlcTSyRo1zbQEkuRzpP5917pQYDtPZO5cHkafH5v8Au7lYSlbisfmXrsaKtXTVFTTTVpXTe4tIwKH62AJPv3XupeK7E3dRVKU9TJQUyRIGrqapqRqaANpMsPhJWYWIIMbC/HP1Hv3XuplX3TtegyEwnziO1HDrWChhE00yScspQj0i3+BP+P59+691wyfdWGyGImaXAyiFkEsMoSMVlXGq3aKOKQXI+v6bH/H6+/de6Bs7/wBsbovJQLWUkIZo6n7zJSxVCkXWVJqY6Rp+gABH9Tc+/de6G3YW9aHFq1Lha2mnatSNJpZMhLLOkca+IKrRXIH1UDUTYkEfX37r3TrWYLBVee/jOfyL4pZgDLKKyYIzxm8VzK8ekn+tyD/T6e/de6eKLdmCwuanoMdvSH7qupdVHi4KpKiWoEC31mdi3iYfW3P14sB7917pky+Xg3DkI6jJ5XI07QxGREo6ipkaV0cAGdKcCwB/JvcfT8e/de6Rxz1TuCvq9t46lq8nNFrhnqpa/I0ELxixbxCZtJsL3Iuf8Bb37r3Rfq3Zebw278hUVmGeTDPVnyUlPOauJYVTWJxXTyeRWLcWACAfgnn37r3S821m9vbOo5MxPRvQ0r6tVOmQaqRquWQkQQBbN5DbizccXuPfuvdCzi96TzUNFk4ayrQyhZoKWeZ5hStMP2nlntcoVKlR/W44sb+690jsvvbdlRWeWJsP/FfIKeOuEczUkiO3p+6VyQbA+q/5N/8AW917pURbn3NiKPG5KuxVFnspJUhaiLAVTz0y0cdi1Q6BjYm9ytrA8X9+690HHYPysbGU9VFh9p1ldNUrU00YxcCGrpfAgE0bqyAqf6M5AJ5B+vv3XuqkXz+d7l7U3BX7iosiuDoqPJJNV10eitx0Ki1OyqqsqyX+jrcDi4/r7r3RXKiCjXfO48rSm2NE7Y+hadCX+3gHijlEsli+u2omwtc2H09+690iuxN+47HyR4+SRo4qanmZ2ZlCs17pIluAbEj+v0v9Ofde6r67H7jpqGqyBwUwEjRywsUZWa8nJYXNuf8AY/gg+/de6KfJuTMZ6obzTSuhlLAVDswsbtcsxJ5N7m/0tx7917pcYTGvWohMfqR4yBrLRkDgsytf+gHFvfuvdGbwFKdvYeKV4USeaLWjtGI9Hk41JZbW9PFufrc2+vuvdRqKSePIJUVUkNUk8cwmdbrZVYXRmAHPPFrc/wCNx7917p+xlVWRRyRK8k9F9x5IaEtcU84YiOZ0e4Jtbn/effuvdKVauuyFbHRzI1QjqVd1caI5FWyQgrbk2ueLc2FvfuvdZJnloav7aNAxgZfJC0hZY3N1EbMQOVuTxzz9be/de6E3CJGtXi2kkjR0Cx1EhjMgZCdYETjkDj9R+vNza3v3XujQYGsnxUS1NLkfFrcB543ZpFppzfxyxA+pDyLkXBvz7917pZ4bJ53EGoyOHqUjpZFlgmmKp46jyAFi0JvqKrp0k8j37r3UGpk+4gnr6xvuYI9ZK3BYl0/Wn5Y340n/AGA/Hv3Xuisb0yc8uRqEomCzFWhVYwVm8Z1AXRuLg8t/Qf6/HuvdE8+SO56uhwVHiZAollpFDzG2oF/1x3H+wJ9+691XxNF57Su6zMysJAPp5FlKknm/4BHv3XunzFO8DxuiD0MELNrUJGPpoB+lz/vuPfuvdDbtKmj1NNHPHFK7rNTtOTLAz2A8TRPzckf14/2/v3XulPWV82PneSqjEkDTrLOsa6njdLkmOwtY/QgfQWJsT7917prqd40NODDTQFPNJUBzpuXSYC7FfwRpsPwCP8ffuvdJTI9iZCGkkjp5mKqVSMR+l5GU6WQEj6gAf7C3+Hv3XuknWdiZppI3heZZZQxdfWCGVLMCfp/sBwf8b+/de64Y/dO4s3E1AvkdXaSZVOsuZUA1eMsT/Qf7z+ffuvdJ2qr9x3U1L1NvKxRWJvCUY6tZPP8AsP6fWwJ9+69011ceWnZp3aV5ZbHyEk6lvbUo5/N/688/Tn37r3XFKbILGkU33RDhnvqawIUelixuB9fpYf737917rlG9aqMkNijW9UgBdCw5ZSOfoBe9xwDbk+/de6EPaI3FIFXFXlNJNHVTxldflRAPIzoRyABc8WA59+691JyQrq6coIXp4mqDULEgCBndyxku3P1uQPxf/b+691kg25OESRNUZukhdQA559QZv6Bbe/de6zHb0UXnqpIWNtck8wUHUrnTrDf6qw59+691BzVAY4oY6CIiCSLWkhdQxFiHRw35AB+lvfuvdAruKrSPSiyM2uUqNakMURQpVW+h9QPv3XumaCopDTSQnVrcWiAFwHvdi4/H/IvfuvdRvPIkrBXcBgBb0t9bDUAfoOD9P8ffuvdZEklGrUT6hpXUlm5IIt/S/wCPfuvdPeKxss+pwhbVpQop4KubtYG30vf+v+w+nuvdLuhw3293IUIEDMQAJIjyArHn8n/H/effuvdPVPNCI3jd3V4/7TMCwc3Nlb+hH1/HJ9+691FrhEFQtL5PwNPDAGxNjzfnnm3+3+nuvdcocpXM1NR0UaJIrRiGWNNMpAUDU0hv/QG355+nv3Xuus1DWMzqC6sQJirBTqJXTIzsLcE3/H+9e/de6iQRxxiO6FpUQl5NNiz2JvyCbc/Xn37r3UlqOYY9Z9JdZXbxD6m9+bhR/r/1/qP8Pde6zx1FSlM0Mkt0hhuacqSshY+ojULEDn/jXv3XuoU6QzU8LHzayVJRFslr2ZG/xFr+/de6cV1NBHEPIzrpIUWEape30BFiPwf9v7917rDVVTSzJAgDEMkUbKiqytbUwdl+v9b/AO9e/de6UUcdRXgfcTyziBQEjYjUCF50n6EX4P5t+RYn37r3Qu7Kxx+4jaO0dQ0QRfJE1gDe5V2/PIH1/p/j7917o5fS+HUZXGTVUSsn3kMbqCpsRKDZgLN6v6/Uf4e/de62NPjVuPqvbdLSVuWrapaoRLTfbU71MrxSSjSIwVU255v9b/QW49+691Y/t7HbEz9PBDjMplKF6tRMzSTGJapm9a65JDdr/gW/3jn37r3S4yHVlNXY94Ys4uJmlAVK0TeWWQIxNmVjwCB+L88ce/de6Re6M0eqsdTR0E8WaKxiN6aWGMvMB+uZgh/tW+lr/wBT7917pqxO+tn7ramqMxjaWFogs8sMcsdGYnbiQHUQbi17D68/4e/de6e67troiSeOgymYplbCsyCimyAENMT6YyBI93Ivfi9h/h7917phqu5+h8hNHj/70UiTBmXVSSpkJEgjF9dkuVve11H+v7917pObg756d2elO1DuKkrKlKiORRdBMzFrPAUT1X/OlwCBccn37r3ThlPnh0zhI6Z5WXI6UZGigVWlp6mJykkMaC4Gph6b8k2Ata3v3XukdN/MU2ytUWw3XmYryxCwRSRpTVUrMLwtFRz+t1tcs0YIBtcg2v7r3QIbz/mI79q65kwOwaahmgWqqZKXJx5apzEUaMUDfbQQmNo7iwIksBcn6c+690W3tH+Yfv2rxj025cLg9qUMOPjnqcfQZP8A3MZJ1YtKUkZP20K/VCLngW/Pv3XuuOzvk91nSYCm3pRbkyNLj9xV1LTZXFV0RrKnHTToFdQNTSKjE+kqth/S9h7917oDcz8i6DbO5NyYHK0NduVcxUgYXL42pFLSULVNQXgmyc4C2CLpBXSbW5IJ9+690I2c+S1HtHa9FNWSbhydBuGJ6VsXBEmTjrJaZjE86mUBki4urITwSTz7917p2ps111vXrpa3C1dXQZ7IBi1GUeinR2IJgjiYEyFDb1ah/sCT7917py2TsHPZTEQxLRy1+dkHjp6iup20mJPS0jNUDQLAjgk2H5N7+/de6M9sb431WXiFNlcPjIpywZcisdIXViNK07yRgsVX/E8H8Dn37r3SY7v+LNTDDWmg3lW4KaXHNTzxYuN/KohjASan8XCkknSv555HHv3XuqU8r8bt94Tf2QDGsq6qEpXYfK7jhrJqLMZAyN4I51mBVXHBYMLXA+oN/fuvdHV6u6FptmYXJbv7RqHfK5eCnkrqKDI0tCMghYzQwIYtTGMPf62stgQCQffuvdDR1P3btOp7Dm2flaLB7fw9NFi8fj6OrpEqa6vhclNFHoQO54VlZLgXvc/X37r3Vx9JWYPNbdxtZjqasSKjoAkFSBJDEkrwKiehii3HIHHPJIFgT7r3Tfs2PMVOTWIQ1s8qyuY3fxPK0MIt6plIW3LfX8cckX9+690FHfOapto5nE5DP5mopxLWRU1TiYKynSOmWeQfbVEkkhPIswCKOebkAD37r3U3A11Tl8lHuDbebjrcdHDD9xjBPGlReLhmja1jfVd78WsQDf37r3QlRdg5JMvFT/ZytVWNOsngVqeMuA0QaeO93sHCngXuL+/de6EWbcUeWpVanFZPM+uOdWV1pYpNJi8jqWBunOqzEHg/U8e690lpNnYOqV56zbWLm80yGaY0NLNNUiNQFeaObVqAJZkPBN2ve1/fuvdYp+ndkeETR4nGqiyyVEUVVj6eOnDSWE0TRKp4ayhQCDa9j7917rBH1btwRaosFtqmpY3eeMwYuKCUzIRcaWv+SCDYk/k/T37r3Qg43B0kGLEdNSxsdH25KxovkB+njRRZL3H9fpe/v3Xug63C8e3aafGyR1phmkY08D1BSOKWQ30F1W5B/wB4/wBiffuvdAhNh8xu563BZGqqIqSrmAZY3mjEaag6JC6j6tpALC1/p7917pbxw1OxpjDR4dpSscX3kzmZJYkRVhE7NITwRcmwBsL/AF49+690LmJ3PSxYgVLPSswQzIFqwZ3uwTToALWBH1J/2Hv3XunOPetJ4FE8cUctQWGo1KPGqJf9yVgL8/RRYD688ce691CbOapI5MZTRzaG/dE06xhUJDiSJAvAZvSDqP8AgPfuvdQ8/v7beK0muRYss6gRUcJeYzMwAQ+RODYkg8WH1vzb37r3TGuZzFdAs64qVYigkZnp0SdiTqNmc82HCkgAcnm49+691H/iWQ/55x7eTX4/tIP8z9Ptv9v+7q9+691//9K37dNLVtM1PjHgljp0WBHMXqCpbTyRe5/3j8fXj3XumCfDbjyVD4ZK5oY2UWk0MgVlFiLk3/17/wBLfT37r3XVF19XR4ta6nVqnIxyprqUkskYvYsQfqef9j/U+/de6VNPRbb2xUJWZiFKmuaJnE6jUqsBqH0BIP1BP/Gh7917pyqe0tv5CkZK/EV0lLCx8bU0Z/SPSGUC5vf6/wDG/fuvdO1DvfB05oKahwSwpUOWjNYhVdLD6utvrz9OOfx7917rubP1E+SNREaeKkppxHJGfQHiuf8ANqP1Dk249+6900boaikraaqoxLPEnilKRABXIblJLWt/X/bH8+/de6BvtLZW4+wYYMZQ1kVHQVbwMsM6PKlIFkDPNHCPRI1r/r+huT/X37r3Sa2j8Y8zgsmZqfd9VJQrUCvkj9cZVgbyxyRx+k6/62tb6fS3v3XujRY+jyWOWD7CV5vHZEqEW0Nx9Y2Y824IBNyPpz7917qDuKg3HuGSOkgqpsK0cjKKqMMySsP85G1vqCfzf/W9+690l8nmsrtCmk+5lFfFSvFI9SqAzEqATMQOVt9bXPHv3XuolP3pS1OPeOGWeTVKVEzo7MkjPpMSkC/+x9+6913S9lxUk8EUuSlaqL6pKGUkmJXXUL6eT9ef8PfuvdLqk3lHLIl8uIx4i32rm6yMwDRaATf+t/8AG/v3Xun7F77gqKmdJHjlkUxrC6lFIcfqEx/p/vP09+690r6neFLTpGOZVYB2WK7Stz9FCfUD/H8f19+691jqd145afz+STSyI0hcFQqp6izRm/IFz9Bx7917rjj91Yyqh8sdTHFFPZoZQWIKC99BvwSP6cDnj37r3Tau79u1BqoYMjDJJFaOSB01MCxtI4Vv6f77g+/de6batduLGrw1yRsumYLcq6uG5cr+Qf8AfC3v3Xuk9kqnGTymogqojGAEL1EmkAkgEfX6/n6D6/1uPfuvdYYaqiofNMJ6J6eTnxtIr3e1r6mv+OOfxx7917pu/vbjK2SooZBSvTQMjzywy2WEn6FCP1Xtyfzcfn37r3TgmS2ZUSy0iVlI1TLEp8T3eN0I1EKb/wC8829+6903xT4alp1NPBSqIZh41igBYtcgkEf8Te/5v7917ps3h/EkoErcDDi8nOAsz46sSNZAF9TiOSQelmP6R/yL37r3SGxWZhqxLNlMPR4ioCosxenQlma2pBIBfix+n1+lvr7917rrLU0M9TItE8EsLogSQLGgMw/UqhPoP97/ANbk+691PjibH0TOsFPG4UOVYINbBfUVUj6Ae/de6TMmVWp8TzIrBWaOynVCFB40qTYDj8j37r3TBk66KolZY45KenDaNNPCum4sFOr6Hj8j37r3TblKcvSeSmrnjcqoM08SVEheRdJVQQbfgc8gWH9Le690Ac+w90w1OUlp8nFkBVMGiSdVgFML62RXUcqf98Pp7917pmqIqujQNLEs9ZEqtUxwyEpC6MNaaeLjjgfj6j37r3TcK6uyJqZZqep+2ijjMSQzEgBhaRAhuUF783seLe/de6DPcMeSxkqVSUznGVcZkOqNWqIZPoVmgJ5Sx4Yrf83/AKe6903UezsLuBY8jRQ4WSoaTUGr6Gmhm0ohLss8drk/SzL/ALc/T3XukzmNtRYanyVUq0NYr6xS00NEqy0cxFnbQVGoEi4K8n8e/de6JxujedXijUQy4fOVcAkkNWZcXDTRB1XWheolsABbkM1/9f37r3QA7o7a31kaWLF7Vw8iNWMSuOanFehKWUVKxweiOH8MWe9+Qp/PuvdBod1fI3YOUnyFftyWWBo4SaPHUrV9NolX9yaYgh1dDay8/wCsT7917qBN8gexsPVu2U29m66WqZJkE2EroDTTO3oipokBQgHgsWsBYgDn37r3Suh7L3/m1MeP29PTVGUEbSZSJZmZGYASQxyTKUZ4xdiAxH1H9ffuvdL2qw2/a3G4uhTclVUmGoSokljk0iJ5fU0rQLdA3J+oIBBA+nv3XulFhdgx7Wlkq/4xUVWSqZzNkKqtq28lVKwvHHdzyv445t/hb37r3QmHszduEo1pcW1NU0bwSQZJKyqp0elhP6/s2Y+oWsR9CLXve9/de6C+uzGRzzpksVmJiojcTJAs9QmhWu6/dW0ggX44ubfUWPv3XumqpzmNmZpm/iVQ0FK8JjOOrZlNVouiII1PrJFgASD/AF59+6903Ue98lU08VFU0zxLLC+qWOkyVMkAjU2hladSjk254+v5A+vuvdJufaG1dwaaiXPS4PJiaT9yjWpXykiwd5Y1ChvwVYDn/b+/de6GnaWNqtu42J8fnBkIaKLy+PKVPgaqlQctpcWPBJuRa1uLH37r3TrkOm9kdpU9Llocjh6Pc4WSprYfvIkPpu7B50te34+tv6e/de6U236RcTt04RaeHJijqft1mFbG0f2yjxyBWsdYv+SR9B/jb3Xugd2vtrb/AF/25Q7lk/ihWoyUDR08NOwkjaSYEsswYtpBNmANiPqPfuvdWYdlYzZ1fSUu76hXaGmoxUQPLTL5ZqieMCSFUl45F/rzxxY8+/de6JtU4CrqGrZcPh3r4KiqkelNXTsVhhkIkTRIbhZFNrMPoLG/FvfuvdDvg+vslR7YoptxV0NTVu8NWlDJVib7MAj9uaZ2YKVAtYAG3+HHv3XuhexMJrqFDi4oZkp0EPjpXijqJJVYXZZQUkte4IF73/PF/de6FA1mZpsdSJEDQGJRDU0ZVppGhYWMcrzA3vf/AHk2t9T7r3U3EV1Ti4oaZcXNFCtQatauGpV/FJL+EhdTb/Hk/wC8e/de6Mvg2pszHTzVwgkhpogkdROPLKjzrcqUU+o3H5vb8G3v3Xuo25K3bdJTR4jKSM2MlaWRpKA+BhWaCEZ0UgqbDT/jfkG49+690CS4HG1sZGKeoIhM7yRrTRtURU7Gy2mYH9QsLsSR+CAL+/de6BTsbJLBGtHVVUdJSY7VFTU8ZjqakszX/cCAjzE8EkXtx9PfuvdBnkOwqTA1dBjKarqJik1O0mLpaWo8aCVAS9UytZgSdRH1vwePfuvdDztfNrUNRPLJkWqCRMXSFDSpG5JEYS9wLHkLaxv9T7917oh382vbr7i+PuIytNFV327kmeZEiIiAqm0vPOrAuqn6aB/r2sffuvdawuDrpaCpXyeZ4ACulAjgMSAhA0m3P1/w9+690aTZ244ZaRPLW1VLPCQYboqwyJa/iljQBf6m5H0+p9+690e3q+pqMpHTzvVNTVGPp4ZzWUnpZKZ19UiLIwU8/wCH+39+690c/a23cOtO7YvOxZ+asgD1FVXDWaSaUCyxgfVvp6wbD37r3S/pKCXH0pecTZJ1IpyyMsjUMZb1ygyXuTawuCQPoQffuvdDjtymmfFy/wAWo46OmmWI0Ela0VRNHBGouqnlV1Ef2rkHmwtz7r3TRmsG0sESYtxR06yNUNVPIZ4ahy1o4pUY641F+NNhcD6jge6900UuOmpYpKOWjfM1NPWDIfcRq8rxOW4EcxsGQX4Ucg/4gk+690qqHZmG3VFVx57EChngdi0ctSZmqQyavMhZxoIuARzY88fn3XuouQ6UweZpMVFHQYjI0tHWBBTgU07CNjdHmmRFKML/ANST+Sfx7r3Sc3J8fMFVoTplpFo9arTRSWTWxtrgM4OoD6XAHP0N/fuvdADuj4wealklhFRXRsRrpwGqZlCm5hjDqQq25LLY/W5Hv3XumN+jdx7VWiGNp66lmMYdKSWOR6d4qi1hJJKSQRyRew+pA9+690zQ7T3dQV1VLV09a0ixys8NRHM8Mujl/Cwa5HHGo/j8Dj37r3TfhdyVlJX1PkiqccqNGPPURzAB/J6gkgPq4PANx+B7917owWE7JkxkQgIrKuMkNJPUsUnnv6SYz+o8HSAT+B7917odsVvSWpxEMklKYIeFEEsghmiQXbysGvqLXt9OPqLX9+691KfcWO8NHI5k1tKSI6Yq8aorX8iKw+hP1uvB4HHv3XusedykVRTLqSOSSVwIBODHJE97qwEVgOB+B9PfuvdI2rpctEs8VS0scUkMax1dKxezPcMrMTcD6f8AGvfuvdJBdvz0Vfj3r6vIiGSR5ojEJg7xfQw8GzFvrc3sL/63v3Xugy3tiqGkyORjhrXmSVFlKVMrL45NXJS/JP04va9xz7917oPN44Gl7A2RldpZmFK2nyOOehhp5EQqsmhlicvJYmzkNcfm1zxb37r3WuNvLaldsfeuc2zXUrU9diMlUUYRrreBJPTIrOLMCvqGk8/j37r3XCumw88SwmKEskaJJJEtm8hawJty3Jtb+n9bi3uvdYJMdU02O+7FaI6f1oIjIdQTRrUqh+guSeAL8cce/de6QcdbDJPqkJeQGwkLklgtwp4P9AB/tvfuvdSJatuI0kLKCfQykjSWJZVZiLC/+P8AsOAPfuvdDX0v8de1fkPuJNtdY7ZrcnWu+mSfxSLjIggAlapqiulbck3JJ/A/Pv3Xutkz4RfyWuvsLhKXdff1LSdh7gaYvPt6jzJp9v4OdWvDTV/2tpZJCLXJspNx/U+/de6vj6f6U6N6Fxk9D1n1ztXZ1MIytZUYqjp3yEkkTampzUr+4VZybDVYk/T37r3Q3J21j6BIqerrIsVEwN0yLLTswb6tCshJD2sAoIFiPoffuvdIDMZvr7fWbNBW5pWydNSSSPiVmkUiJWEkUzIgBbUh/BNuPpfj3Xui0/Lur29QfHremEoMmio2G8klNUjzSTSRyBnSAEknQGN7cgHkfn37r3VFu15qPO4Wg+2oEp8vSKrNkYNaNPTRDSsdgSCzW4FuR/T8e690OX2WUTF00scQ8siuWeaR2eFzBojedjwl/ppFh+bX+vuvdBZj9q1eJvm5KeWpqquuEMrhJJowjEhyzNfhdJHP0P8Ar29+690jNzwYepqJFadqWfzSyRIY2mldFjBYMwPpI5Uf0Ivb37r3SBmlpKHJ+VagTRPSxl5JyFkXUnAiRRdjY8m17/659+690qesdykZmohWKL+Hz/cwzI4WPyQpcBmt6r3ve31/HFvfuvdKTI7qiXKUdDjKdJPHVeA0KRBNU0j6iRxyOb3/ABwL8e/de6EDLVdDHRGvkrqeDICiV3gujCOpWvSjShRU5MgW7n/A+/de6SdYZaWshyck09JUzxiWOPyBgYgqXZ3P0uSSPyePx7917o2WwosbFDTzuUMcsEcswDATGplHoYt9RqPFvp/rc+/de6W+UyyUfiirpEWRdS2VSdMZ4jLEA30ng3+tvfuvdBSuEqs3LkcbKWpYlhqqqgroZPG95AHkAZbfqB4DD6/T/H3XunShxjHI0gmZ3FLTQ0dHShNL1NZUW/dkIt9eCz3/AK8D6e/de6Gii2zktuyCasEc4qXHppAWgpGNi8ZDc3Jv+SCLX+vv3Xukt2XvDEQ0VPj8vEWbU0JC641go3juHDAkE6gLE/T6cAW9+690WylpKPN4+aOnhemSKr87yyyk+aOZVWFpR+eBew/Fv6e/de6Ya+Km2rP9tRTu1LWySSVE9UWhgj8cerRdvqCbkc25/wAPfuvdFd37vFoJq6qmp45YYxIIJo3EhVX/AG28YT6BiD/r/X37r3SJ6Z7nxmyt5YWtxa1tNWUm5MXU5KN3McEpaoHh9LcEAFWP559+691tD4j5O027MZh1wOepRDQwUP8AFo5qZrvUSU6S/ZQvPazC+snkBeOR7917pf5TuDA5Clp5qiuNdUTSGnkmhJengVQTKZI7kC3AFrC/+x9+691kwfZeGQUyrNLUwRNafyqY2KFhqsg/AJH1+v8Ahe/v3XulTJ2Di13A1VRbmol1U0q1WFkjBoZWmYR3kdgR5RYHg3A/HHv3XusG69+4rJJSz47ceEhmppvtloKWWOO80B8bGc8W1BdINuWv+T7917pZQdpNi8ZTQSQRy1M9OEfwLHNHTRKoC+km+rg355PP54917pwxHbuKy8T4+kagEsdWgaeWNUZHJIRSsf8Aba+j68Cw9+690lp9wbzx8uT+xWmqFnNYsckk0cUkBSf7iGPxNyAgYpYEAgC9gQffuvdJjcHyZz21K+joHgilgnMYrJxG0sSHVoaOJuLs31B/B4HA9+690Y7r3tr++1NUtSPNLUQICjKNAjEiASB1bgaUNrj+lz9Tb3XuvZLsw4uOphkoa2Wleb7TW2l9BhUESG3JNxe4/wCIv7917ojPzxpouyujs1HT0cktdjjT1sC1cYaojEMKuqwqB9D9fzwf8Ofde6p5+OmeZJ/7vZMLGqKVmhkJjljPkJjMgPAvYED+lr/X37r3Sj+QmChpoaTPQRrFlKWuZKZnbXDNDUKCihgbFRzcHm/5BuPfuvdGm+KXYtJmMfj8XJHGywIFqDcIEHj4Cg3IsRYH882+oHv3Xulx8uOnaHtfY2QVqelrfHCzU7MsSmOTT5ESBvUT9R+P8Ofr7917rXzx25h1FvGqwGdy8hFDWuEoTIyLFGbACMsByqkMefpx/T37r3VonRvyxxNYtDjKDLU1RLGkUQSMsGSBP21PrP1Nv9V9P9h7917q1jG9v4Ol2XNkMtUUzIKPWVleNpZZJoiD6Xva3Fvx+SBx7917rWj+UPRHY9b23mu2tvpL/AM5WeWOihLOZUZ/CzIIyVT0+rn+v0H09+690gP4bV4+KGHMiWSvqJknWiZlVo5UQCRLEE2A0jn6G/49+691nmgpIb4+CGOirJQ/mqFUFdYJV1jY/TkC3+Nz7917pyEqjbdbBBTSV80ayQCoC2QN4vGjE25/P+++vuvdJeCjrqfC0izSE6UdkpWMbCSZ/wDOIzMAR+bX/H+J9+690i8jOmRqKZ41i8rFqZaZGHm89OAH8ii2ofW3059+691HyFDlsdV01JFSxeGZFDxRhGqWH6i7aSeVUi/+x/xHv3XupOFoq2XKxwyvIiFFZaawhZg/63mANwFN1v8A7H37r3Qi0GKefylo6eepp6grTQRSh9dOlma5Av8AUE/1HP8AX37r3UreeBkyGHjydcka0v7dJToJBrjmI/zQkF7X4BNzxYEfn37r3Qc7Rpclj8rKlDHNUQUaH7lEBWniJ9SQpOR9UHLEf42/w917oUY8hXSS07RzpUhWl1CEs7R8+lRGpBbk/wBT/Q/1HuvdDVtDK5WnhyFJP98aOrESTU6lzBNK8ShFlhUhVFrc2P8AU3Pv3XuhGwiqqmFnZXRgiRKWtEn9Lufpz/sR+OPfuvdZqjOikk/hq1AdCzPLVU2sxwpqJEcmggN+LgD6/wCxHv3XuhK2puEfd42kEEzLUExKyqHMsLEsCqngA/W31A9+690d3Zs9RXQ0mMjR4kjcBpFjVHeNgW8Hk5uQOALcD63Hv3XurAtiU2TXaNZFTSgTrRyQUsbu5YkxnxI0kRBuSQCeBYmwv7917ojOW7kj2TUblwlXhcXjs7XvWYjIUclXViqrJJlIhq1aoYxLEb31G9h/Q8+/de6C3qbdef2dumhyEGPx8NDLkI/vctFmFjdYp5/8rVqCN5GZY2IKOGOpbkAD37r3Vt1Pntn79wsddh9yvkH0JoCeQR0VWItBCTCzEhh/ZA54/wBf3XukOu76WgqKqmehzmRXALGcjl48ZPKsTysU4fQusAW1NybWHHv3XulRlcnSZLFY6uSpoYYKsA0tTTyCSoM9tQSeFtXjJAOpfpfk/wCPuvdYWk2xXYLIfx+uoY3oS1QTT5BFlS1xJK2iQkISQXuLXuBaxA917oK8TvzYuGocvXx5qirFq1mx9DHTZOg80zJES7RRlyRp4sLA3vcn37r3VSHZlRvDdO/85lqLdWe8GHqXljnmzNXTimVmDRUlOsMhjFxYs2ji4BFzz7r3RpeqPkFQvsyPBVO/txUGSlAij+8o5a/JU1RCPHKs7FVKrcWGrmxHPv3XujodVrDuPA5Goy+5cu8TQSSQ5GEw0ayE2CkFxr1g3urAj/Aj37r3RKfkh0HgarG12Zxm7KPIp94XyqZedYo1o1OuZXqFcHyji3Fgb8G3v3XuiLbn2vjdmZnE7mwW6p4Y44achMS0kpFNCvjlRpbOHQXCvZfp+ffuvdLzC9t9kZHObcxxkwcdJVUMrYqdKrI0pytPFUaTDPJCGBk/Ghl5IIH+HuvdWC9cbepY46DcG4qXEUNdJLE8lLR1EVSJtQJjeo+7EdtP9SAB+b8e/de6MPU5KWenkyu5MNgK2kxuh6Grhlpn1Ugl0nyRUz+NiR9SQTf37r3XGvrNn7rqMDT0uCibHV8FRHNRCopI4aiJT644jMh0XN76SP6m/JPuvdQsBjunaXKZGmx+26v/AHF1RSKpqc8KumpahOZaalFQ5dY1/ISwPNh+PfuvdLEZ/eeYgqaPDYzbcsDlxh5qbFTVle9KgKSUcszlraRci3+xNvp7r3QEZ6HKPlhOOuqps1QtBCa+CaOkSSVpbVEi0zwNqRAC0msE24W54PuvdL87jocqlLTZbbyT1FIjslXjhXpSxNB6THUF6VJgTf1CKMi9jcC4HuvdIDL5TYoq6OTM7fxscazNIwObWkheFb3aaKshpmPNv1A/4gce/de6i1vZ2y8LF5tu4aHEKiiSaoWqwtTTIzL+wmuGQuA/1UsLH6i/v3XugN7E+QGbfGNSZ3btFkvuT5BVVc1MklPDEpaKSigaYLKRxYCxPHHHv3Xugg2t8n9xYqsgTMYai29QGRxFkMTh6XI5yaKQftyGjRtcIIUXJuPpYnj37r3Qn5D5GtQ09HV7fr94VeZyE0MNLNPBRCxqXDSRT0FKC50AamBsSP8AHn37r3RkNodxbwqqKJkw+UzGQ1KajK1tHUUlLRsQFZTHJHCzX+vAIH+qPPv3XulPHuIZjLVdNkMlNts1ELU9VDkayeohq6edf3DDEh1L6iLfgW+h59+690Ffai4rbeyKHB4mmFfVDLQz/fU71FTNoMoIngktYN/tL3Nv6W9+69131/juxqurkqpc4tDRQGNqeB0Es60LQFAqwBzHq0kerRwBYc8+/de6Mvh8BTPhEgymaarVW+4SSaGOmepiDgGIulrktcC9za/5sffuvdCBR7uwW2KcwUmCSV/GYKaSKnYshZdEheU8kXvcn/be/de6KB8mu2l2xsrJpR7ZoqCrqYHaLJSU+PFPIzuCGaQ2kD/UALyTYX4sPde6rxwW790UWw89n8ltKZo8pDVt91j67GRzVkcUV1qK2lnjaZU+gukiki/J/HuvdVy5fITNj6utFUsayVNTVFI5tBilJMgUKpJNvobgj37r3RD+y9453Iyy4ykrppUkmdpHblyzA60R2HAHPFv+J9+690B7bTmr2HnWVpVclwoLksoCnUy/1+pHHv3XulFhtgD1Gqu8JlKKV5nQ2ui6V+g+o5Hv3Xuhd25tOKFrQxpHFCFEryEksNQYhtI4NvoP6/6/v3Xul/lc5LUYhse48tNERFTogTVEqsVD6gL+oDgC3Nz9ffuvddYqSmFDSSZAASIJfHTuiKzJFZo9RAuQSCP6/m9zf37r3WChrayWaoncR+KYvdBGqBVdtP7ZAP0uAL/T/b+/de6FTGfaY6Cgeigiq64Kk1dq1G2k64tYW39QSeOfr7917qVW0sWVrlmeKIpOyCTwkemZjqUEjn+gIPNgOeffuvdCltjbsDVNNVo6mmAWMRlvSiB1Qqz8fQkkfn6/jj37r3Qs1VDRQVMcUdWsVOhfWSzLJFxfSbfVD9LWPN7Wv7917pZ4zH0z4xUjyNoo5dUfkJanRZBbV+Lm/HN/fuvdSXfF0uOrPCklZWU6OJDHcJM6kFnRWJHAN7gfj6e/de6KdWV1Jltw1EcE6/fx1MkwjUIJWiBKMWc2FrDn8/W3v3Xuq7PlbuT+J7iioYporQxCECIlUUQuyljp4uSCDc/T/Ye/de6KnTSxrF42X1gkho+QSfVyR9f9vwP6+/de6X236WOrSZGUiQqkcZ1LoaSQm0bMfx/iP9b37r3QnYCKOmBo4wq1yzIaeUn7lZFiI8kSKl+blueP8PfuvdCPBg2mgVpoWEZaodYJCSzFjo8pI+vK/Q3/AB7917rnS9eYmv8Atk8b/cyu4mqGFyurlQUHAH4sPfuvdOdZ0vTpFTRVFHHBEZCJp3sokdv0MujmxFhf+osL/j3Xum1+psfQmMTUqsUMiU4RNQkW1yQTySfov5ve/wDQe691gwnX8GNrBJ9oIwkzJEXVULKSHeULzYEHTY83U+/de6Vmd68w71MEq0SVNPVBxG0dgFqFH7rsSLWAsf8AevfuvdB5N15j0jYPEZokWUxNCdAlKE28YH4vcfX6j+lz7917qBH1tLMJ1BjiChRFTyhtUakA6mf+t+Pp+Pp7917puPWSiWod6fxLeOEhWD6dS2LMh4F+D/Xn62+vuvdCbszacG3YZ1moZYsk6VVPHXBSsMtHUU3ikhsLepeG/wBa1/x7917ptym1KddNQqA2juIza4YH6At+Pp7917rJJiEpqGOuSNnoR45ahvSt+P3omtzbVq/2A9+6900TPiDT5Hy16JBJBpigmUCQOzXjEQH1Ufm/I9+690BWfy9PUmDF6o0Cyyr93ExFnKlbO/4W3P0t9fz7917oEdwTO0f8LJgmFPUPIkqMSdLHlg4/H0P1/r7917pppoiG9aqTpHKt6j6he1uLkfm3v3Xunysx0UU0XhR08sSaEIJsSLsAx+o5v7917p4occaoRPImlUK2MiXVwOPQSbm1uPfuvdLKjxyQaZLaowQ4VBoOpLatYHPP/FDx7917qZP5KlHm1LT3ksUN9MgCi17j6m354+n19+691FqJEZJPQFe8a2BYeoelCSR/S3H+x9+6910aUPCk3i4sYvIDqDOoBKsrH/ePoPr7917rlFJKiF0tBNCGTVpsxckm63/Fjyfwf629+691zU18iiSXXKrXVmDarqJPVa/9bm31APPv3XunJE87OVj8EaRiCNpRa5Detrj6/m349+6909bhxr47HYysp62lkpKmEsqQOJZVdm0NHKhPB4v+b/Qfj37r3SUVC7RxSM5VuGNtJVWAIW5/2Fx7917qdHQeKeF4gzhgwjaRhosoJKkfn+n9bW/p7917qcSiMH8MYaUhXZnF0UfqKot/6H8/737917rmmPjiaSc+FopXWyR8sCDYm3Fj+bfX/ifde6UdDiqiiqoi8ciGrS5NQCkIU/pINiL2+liOffuvdDvsw00kiU8wnIjiXw6Yl9Eqtc+QE8BrXXk3F/p+fde6Nz1ti4XrqWsSsiRQY5liVWQCZWDFZje/I5F73+lhfn3Xurivj9knqsa4ZqdojPEj1Z8cGiQL+lqiTgH/AGA5/wBt7917o9NFvOPDGgb+NxT00LJM4lkkZ0MY5VKlBpIBHNufpb6+/de6SW/vlVvbL+CPY1DTfw6jd6fKZTyx1M1PGp0xyU6XWyn6aueePzf37r3RTN1d7bhmyENRV1OUqpkZy9W9VJFTG3LL42I5b+g4t9LfT37r3QEbt+VOTDVVBiNdZXtHIIWPmWSOqZP825F1/rp9XP5I/PuvdF3i+Q887AZmiztPuOKvnkdpVkjiqHYXlgAR9SCwurLyTYcc+/de6kyfI6pgaatDZ4SoAsEU6VulIVfgeJK5Rwb3JiLfj/D37r3WXKfK/edHjKevwmwabMVFdJJTx5ipjDpLOXDM8iuktnsNK3bj+h+g917qdsHu7tbdGQFTkNk7W29XJUqhy2SxU9XFTwA65p/MkSpEUt9XvrJ4AI4917pi3v3R3Um7cXFj83FDjaOtq10YyRBPVVRW800tOzMfCwsoVQBb8A8n3XuhMTt/cOckpspuai3HhshLBFjFqUYTY4wEao50pFcW1EXJK2/wJsffuvdF6x2CTenYdW9RQ5jK0seSkSqr6qrgxuJVA2ppy0h1KnFtCgajxc39+690YI7AxtLl58jDVYzGQV8NLNNVYZWQGALpiFRDWuFEosPwSDzcXA9+690q02ntvC14qo5qrdtSUjEc4no5MdBMyahFkI2LltV9Lekc/T6W9+691iL7n7FylJt77XF7f+1iMtPUVcEkeNhgpkt/k88YVVU6babDUT9ffuvdKbLZRetspjqIZCkr8rPQCevWlpqpMdR05KqrokupklaxY6eDwffuvdOmV+QO4sBSUpx+Q3DFUaEn++xkc0tHHAg1RqlMwe5J+vFz/QfT37r3St2b879246qV8hX5GoipUVZAIzTTLKoACmn0L6mJvZrXsfpbn3XuhUz38w/bsuEr0mnqZM6lOLLUMtZM0yrY+OOECzC9hZiRc2JBt7917qubur+YLn8tTulBjK2DJa4wsxo3ijAU6YZqmFlYm12ClAADe5HBPuvdFore7e2+w6Ry+9KqSpTx/wC4meoekoaWJz6DJHcFlYn6EkADkAG3v3Xujx/CvrfJ5LsDHVW56SWrzEax5KbI47L1NVGaYyAGB5VYAIx02XVYDVwPz7r3Wx7j940+L21PtiRaOEQUsUckxqGnWnWKIaY1WT1FQtyGEhsSf8ffuvdFx338i4NmwS4zamcx1NWaSszyzSymVnUBYo59ABY+qyh7jm1x7917qsrvzs3cHbuZo8DU1oq6+gYVKiCoqadtbRlYRI7W5L2sLn8gEA8e690bP4l9o7h2XVw7B3bhKynrcl9tE0tQ8bmqiEJWKZXs+nVcgjV/Tk/j3XurKxUVFWlXSigoy1MsUwSSU094pWssSFBySQL83IFgRzf3XunOHsDCYaOXFZyjgxNWsazTmOdVgk0X8io8pGpAgU6bXJuL3HHuvdJI/IbrbEmom/j+ArR54oPMMtTOKNzcCneFCWQ2uVBWxsbHg+/de6GTbHYWyd7wU+QxObpcnBG6NGsMwEckjA3VqRfryPrqIH1H19+690oa/dW11JppaumlkWeMyQq0wddbaVTSQVUDn6tz/h7917prPYO38XLHExaeNGc1M8U8EaUqxNphJjcnVrOqwDcWJI59+6917KT7U3RSST1kzPBIDKkz/s+ONmABWWxHN7Fh9LD37r3QQzVOxMBmpXfOZST7WVIVQSgQKQwHjXhTJpDAlwOAPpzf37r3SD3Z2f19NlqunpM7HXAARyv96J/E0QLv9yoIIQWsVIF7jnj37r3RbO0/l31Z1fip6yEU1aKSB5KmWm1BHZPUV8j3QKTZQhYXP5+vv3Xuqau3P5yO+cZvSmxPW+w6WfDQV0sFfPk4jMrgSlZVgmh9KqQDpHIvyODz7r3Rmeo/5wW0N3GHG5nZeYxW4I4AKkUcT11CxWyyMq6VuCyg8fSxHJN/fuvdWBbQ+c/VeXixmWkwgq55E8ElUlBJUPSqwBYyKFJRiST9R/sbe/de6Fxfnb1NX1NJhsRUwrkKsilgWrpHj0zawqRLGCWB+v8AZ54+ljb3XuhY/wBN9L+rRQW/hv8AFP0t+m3itb6/q/5C/Nre/de6/9O8WTbdRVVSR0MtLBIVWZtUiAME4IV725F7f717917qLuKkgwQjSethRK2H9uOOZG06RZiDcgNf6/717917phhrJ6SOOkgqBNHUXb0trR1f9Ks6fgX+n++PuvdPMuFhqwv8VihS4VmYlXjAccO9/wDY83ve/wDT37r3TVXYHb1LCxmykFOquVgjRlLlzyFsPoOB+D/T8X9+690z5PHR1sNLIt5FQuKYC3pYW0Mrr9fp7917pqqcbl44v1FhpsqIgCxNp0hm1fX6/Qe/de6xVJ3BSUUNPFTiWeRg8sp0yPAttRZ4ybBSCB9ePyRb37r3UiGtq446qsyUUdNFRqskMdLI0smoKAWPk+ing2HB59+690w0nZ5qat0p55XCmSIqoYKfF9CjD68WFvp/r/j3Xuldh+3hRSFKvHiKGpVrpKoIfQNN0FrAkX+n+xHIPv3Xulmd90ueenipoYqVZlYQSN+oMDyHF+QOQCb8Em3v3Xuk/WY3HTmqqstNAIlChysimGRT+oWH1vf6WJ/1vfuvdIaV9h0cc1RHSUsNLFKzPJVNHFDLKOTJE54H9bf6/v3Xui3787F6zockauLcWIx9Y2sSf5ZHJNCiXBWbSToFuRY/7f37r3QKVnyK2FT1sFfS7y/YRDG661mYi5VrRjmwt+rn37r3TrivmZ1o/mWjqqmuZWFO00ciKssoawQ3Po5JOo8H/evde6Eyp+XAoMXDLBtSqeAo0iZCeoTwRwovLyS3JBI/SLc8fX37r3U3rP5T5DsGoaCnxNFAksssSNWVMZd0UgOgVrcWH5Hv3XujLbV7D2zuF2pIpoqWaid0ellCxxJIi2LQop5+nFuPr+ffuvdOE02Glyfmp44pLK5mqY1EaPY6m12tfk/6/wCPx7917qHns7hVMTaUP0SMxS2ZNT2sdP10/Xn37r3SUrK/HVMkKCaCn1lQ0UzufIlzZuDa5+v04/oT7917p4qdxbWxMNLDLElYSwjkEYV2Jf0hXB4uL/T6/wCsQLe691Lp8vtKmSoSgWmhZ4w0sMoivpcD0ktxxf8AP1H+29+691JWmx/2bZfHRU4hhss0rrCStuQ0Z/HBtYgD37r3UGLcWOrayKkikiiEaeZNMgCn0m93sQTe/A4vyBxx7r3WWu3Fjn0UrNDJLPrEIFRF5pdH4WMEE6eLH/bfW/v3Xug5zbUMUtKJ6gzU8muWYmtWOdJP7Mfib6gf0JuP6/X37r3TTmdxY+jhQY2YVMiwLop4pY2n1arAtybGxJNx9OffuvdYRumWcRtX03kApWHiMpB9KC5Sx9TqbfQgc/T8e/de6YquvDxqHylPAsUa6qaO6PIzAkBtRGrjgn+t/wClvfuvdJqq33jYnTHwZeneWN1V4hKoET6uSSR/rc3sf6e/de6jR7rr2q5IaQUtRpk1COSdQtQbcCQ/Ti1xb6/i3v3XunQZuukgkEE2PgkLGmkc6ZZY5b3KWb+n+3tbke/de6RWViy9HVxtTrT5SOsY6pFpzKGcDl5CpNuSfofxz7917rNR4jJpTVJSqxtJM4mZ4Y41kD3BIWRrcWtY2tY8j8e/de6B3I4ermqJoci0kpL3+5hVjToPoKdmA/x4C/7YW9+690hcjjY6SoaCmgWlihjcsTMUIeTm4WMjm9+fx/r+/de6ao9r0X3AbN5SqqVqIlamK1sojhC2ZQh1eq1/za/Nx7917pL726q+9xjV9BkKql+4jWSeolyNO0yJGSqn7FjezAjlWuTxY/T37r3RYZsCm3ahaqbc1Q9bBf7WoyQhlECJdvJIoQkHngEkAW4vb37r3SCj37tapq56XIbjknrRNLHJVpHAInBuDoEwuQCOLAAjnn6+/de6iZDcaSU7U+ML10sLaqSonpYg7RIQPRqUqOOLgXAuePr7917rjT9h4elpkr80q0bKCghliKQCSP6usiMLcnkpa/N/r7917qZH2l19/DDXS10VFJkaj7dXghaaOYAEvIvJC6vp/vI9+690CO5+ycPXbvxeEx0dPmsXXCGneVa2ppK6nd39czICFuij8X/3n37r3Qoz4LrfaqpmK/JmSaaRZ/tKuSaoRn8QREkIN2VhwQbgf0vz7917pRUfceFrxBtzb9LiaNPArxRUeGtRqg9DPVSAAl7f43P9PfuvdZKPLPNkarHUa0Fa80d4ft4RTK8so1eSTUNWoEWBBtbjj8e690HeO3klXmMhgczTRLVUc0iw4o+GsauliuXMcyD0FQORex/IP0HuvdDLhsnE2Ikpo9o0AndR4Zo6N1doR6xrjf8AbLAjltN/9ce/de6W2FwP8dgxlVNi6OwEkVdS1kEcdoQ3DxORoMg/1JHI4t7917owOz9ldfDG5AGhoIcoEAoJFo4XjnUn92CRFAI/IIBv+ePz7r3SRqKfb2MkyOBqsJQUpkMktLJjkeGRha4EsKq1zcf1J/x9+690XzcWBTH5CPIS0sskNJDLJS0pEiSpIjay6TT82ItwDx9Ra59+690bykWbeXTeEz1VTUzJQADIxyIYpYIqa3jMMQBMxAAuW+v5Pv3Xuim9gdvYqjaSGGpyqxoPtaWhx1FJRMrlrj7hY+NNhqZrA2/wPv3Xumej3JlZxBl6irmNFNEs7UVNUOwLyDTG8pYgauASCL/j6W9+690ZTrXOZWQUtYKWt/bm0rWVcNqaFJBdZkMh1MdVhxx9fqLe/de6NfV1lbj8VjMhXVVPk62uqpVpqMeQSTToOQ6NyQALix/1gffuvdZNpZiQy1c9f93WiUTo9E+iBcaFu5mKBbCNfpZufqSfp7917pS7QzWPhrY6mmzjPiamUvTIxeLyyqSsggMlrotjYsLEf4e/de6GGPZEW8Io8pTE1x80rK5LfZgopkeasljYG62AH4NwD9PfuvdBLvDHbm2ni8pLhovJW1MrF6ZdSRSxN/mVWYszaSbkm9v6/j37r3RKxtTcGfyeQp8pXx0lVW2llo6aS9TSyNIDrhaThtJ+rKL2sL8e/de6esJsBcBnJKyZpchWvAKOKarlMyx6Vs1c6G/qUEfUfT62tb37r3Q1bUpE2s9Zna2GTK1VLTCzRosWKFObapNHpGtB6iEtybcXNvde6RvaO2R8gumeysNFQvUu+Frnx9NJBKDJNTwGVKmG9ix40q3P4vf8e691ps7qxldgdz5Pb0lPLT1NDlZqCeEkRGKSCfxqZVtdSCDcC1/ze49+690M2zqStqqaWhjpmqXhieWSqppiVjl0XT9Bsfr9Pof6W9+690ZzpHfGH2/kYstm5jW/bn7Grop530vZNCtJTqVU8825Fv8AXHv3Xujd7V7QxOPerqaUOi18rTUq0buqU0KHUqGMEheLjTxf+hN/fuvdDZsvsrAPVCmzOVrliybLLJOG0UtNeQAQyMV/oedJ4H55J9+690MEW+cdjJcvPT5Opy2Pop446GBHkWGpLC5B1W1gE8Ef634B9+690tP7/Y3MYulgSgaoqP2llSSoMUiLOA0IjVGVrB/qL/T6g8e/de6hvunLYvJSU+XraiOmp6ZTT0OPjAVWbkVD1ikSEA8WZiOPp7917rjjd3U9ZVQTPUGRaSpaYywziodp1PEEwfUw9P1A4vc2uffuvdKuPt6nWXwR0M75KGrlMRplkpaNkPDyVCqQhIFiGUXvwTfn37r3UXcfa+9aaopcfHDR1rTKKtpMi0rzeCS7IkLAXKjg3FjyB/re691i2Z25mqx6qmy8sdD5VMZno0MkEKhirHyuCVbkc3PH04+nuvdCzVb9pMn9tTVOMkqtESRLLKX89YYl0iUMOQfp+m39QLn37r3XppdvyxUz1FKkdRUzPTLBUlEkjVh65BYMTHY2u1jfi/19+690nszsLbOZWVIMVRmhgjvLLHDDJM8x4GiNfxf9JHJN+ffuvdA7nemq1WStpqisenVHWCBAsfijA1Rynyckg/i/1/1j7917pK0FJuTGZekpMi2clhhlQ1MkQVpTGvCxoJgfSVtew/r/AIW917oS83RrTZKoyEAqIqGWiiVnq/O8yCwkVPHCdCtqvzwbWvx9Pde6chuCqpsbSq2LjqalmEfExqBKNFons4ugta4BHPJPv3XunLFVeXkxzGtpPDK08koh1NIrRadSWDEnUL8rf/Y+/de6VlFk6TJ06U9bNGJKME0uoaD5NPpiiItZv1fTm/8ArD37r3QcbuxVBnaSQ0ONMNVCrCPyRrIz+OT9wqTcl+BbV/sP8fde6C3L49I4UpZ4og80M8kJaNUkSRFB0kwgaSbA8c3uRze/uvdUvfPHYNRh8xt3fEONSelz8EuNrKmnjKimyNO3oaV+LEpx6zyQT+ffuvdVwrV0cNTMzNI9mAFkIBJfTdgPz+Lj/C1uPfuvdS2gyWdl8VLSVkjTfs01NSxT1Uju3pVSikm5/wBhb6W+l/de6Nf0P/L/AO+e662nqqLbo2zt0MFrNw5yTRBToE1zaKX1OzhQWC2/oSRYn37r3V/PxB/lEfHHbix57tPPx9kVcz0VRR43JrFjcQ0i3Z3jp2OtgGRlKN+eb2I9+691cvs3pzpXqkyx9c4rZW3F8BVqXBQUlO0ojQpIZXQDSyCxIvcfg2Pv3Xunfbe69lbFgyOS3Vu/BRpUTFhC+ShLtDDI00dO9HGOCNRa51cW5v7917oBt0/Nn40xZjIYqp3LU08cUiT/AHlBHlJKaSQHRGivFCCGVr6gCRYX9+690S/vP5GbGzUVSMBvXKZOKWOoignSiyVWcak48n3UZaEMZEYKqqpJCkk8C/v3XuiRYD5A72xuagqKntPPlKvxwY7LLEtHVUS3QyrWeUKV+gWISAKbn02Nz7r3TBuTsrsHsaoFFLubMDGU6TTJX11dJVpXXUx5VVhbVE05iQs7JdLG/wBQVHuvdCN1Lm9v1EKY+scRx0kS1Ma08bI7zIRcPISPrzfi31sPfuvdGayGSx8tBB9lPFTQViqZCyxTCUCykBUsQQBcN9b3FrfX3Xup2YkwMG00o9sVZrameln+5gVxJKX0jVI7qLKTfVYWte345917oj28JBSZQgLLGzxSrUsNOkSM2mJAzi4/NyLXsf6e/de6CfMS0lKlZlazx+OijRoZFdXIQBdAMY4JLAjn6W/HPv3XukyNwGnnizGNqHgDUtOdUCn7kOSXljMJ/B/Tq/H4PBHv3XulpuHsSqmxmPkpqVKDKzRUssFUY2jnXQQWJC/lvryeR+ffuvdPuyspLmqr7mtExqpHZVeNGa9WVK/cvGR9bkXI+vA/Hv3XujCbV2lnMnUzVmRoRXUVPUeuWZiiwqwUSxLA54UG/ANv6D37r3Qw1zQwVEFVQTmno4UpzUJCWXW0B0pG39LECw/3sEg+690sVq6yesneoiIpZqWKYTNplknjKCQKqk3X+hIFz9bH37r3Scw1PuWsrJ6ualENPLVtFT+FidNPD6TqhBAJsF1D6/6wPPuvdCjjaQ0NRRx1a3MoE9RUzKsaxEEnSmr6WNgBe4+gtf37r3S3bdORmeOWqMlNTRxSL903rgZKcGORgqgA3Fhx+Qfr7917osfZlYmRziUc2Rd6GsXwySrGeEUFmkQW5DfgWFhb37r3WPF7dkwFNjWpZI6+lqooSLvcSBh+zHo59QBH1+h/w49+690h97WqVyGPmj8FqYpqnVWEPpEbS2H4AFv9cX/Pv3Xuik5lcek023aehmy8E5iZZlQu2pX1TGM8WW97D8Dj37r3Waq6LxsNTQ7tpqCSV5J6SSsxU8miOMRTBxUpoHJAt/Wx4tx7917qzzb3WW9d7xYOvosxBiaGShx/ipkgMEdX9uiwr5ZIjy4RQrE8kDn37r3Rgqbpzde3YZS2b+2FekRathaU+mwTwU8MrFF02u0lgSP9e/v3Xup0Oy93y19ZQYrJ0rzSY6V5KqKsqlQs0qRo0jAkJfSWZRcc25Hv3Xul9g+q66F5ochn4KSoqS8lTLSLLWeWVmvItO1S1gWAJ8q30mwIv7917p6PW23aOZ6qKLKZKGbwrNUygU0JMU2tTWSAi7auRpAN/rfk+/de6VGM2p4amprNtZIJUmZA2KrZnrKZKghvUkrn0q/6mJ/JKgWt7917oQcDtitosP8Af5ZMPQ1UU61E1LTpURXnJ1QOZGvcarOPoOb+/de6EXCinmx0k1dWYeKc1DSSTS1Sgz64rMNLsSLA6b/mxJB/HuvdB7v7b235catdLlcXQ0lI0LJ4ilQKsxnVIvkcEg6v9e31+pPv3XupO0pY2xb4qhrJcRk5Ikkglpbw+eGq0ypNIygC5RiAt+OCeR7917pV42kq2kaHckn7lEhgp0SsktUBE/cqqhFNr8aVPB1D/Y+/de6Aj5M5rM4nrHI1GAWGongUGaFtVdUS0LER6Y1+usA6SPxpvYge/de618dn74n2p2jC+Sm+yFbm5YMy06k+NWlBf9v8Ac6CPoCOD9ffuvdWU9qYLBbm2aazGzxZankxcdVRzop0wySU6ozOB+nS6tb/AGN/r7917onfS2589tzNTUn8RijeTLGiL0zgQx08P+dDXtyALA24sQb/AF9+691blhMxSbt2lHRT1AFSYhHA5KSWtCSsiEFTq/qxvzf8e/de6pJ+dXxVlykeU3htanmjrqOgM00i6tUjLKfuZ4yhHJtYrf6WA4+nuvdUt7A7uzvUO46k16TPUU1QVZZWlsn278hdd7C/1W5/pfjn3XujH7u/mKb33hgjicTma/Hzwy0jQQU9P51q0LmKoS6Ecog1Kv5NxcX9+691ft/L9xuR7r63TMb9gqpMeaONMTQ5aFJKuqkMPiNZIDZkRiodUtdQbXJBJ917os/y3+Old1Xumfd1PQNW0FVNI9P4w4p6VJDdvG6qVFgRwbkWA9+691XdlK6RKSeurMgDUU5VniYrFIyvLa1mF72P+pHFzx+fde6dcXvLKJhJ6Gkq4IcbEY5ogpRpZfM+p/LJY86i34HHA49+690oJaXLMYpqmKOvp6qm8scerxpCzk6HUrbkD/H/AA/w9+690lKXbtNWzyu7NT10E8hpfCB5Cw9JjEn0u1h+L24/F/fuvdJ7PTZHETwVUdMszh5BK7OySLJUnS6jUeLAC39Df/W9+691nxgrBVHJ5GklSNU9LRl3l8arfxFR/qjzqPH9LfT37r3SzSSeGmfJ40yBXRGRoEAlHmBSRJEY8AW/rf8AP+Hv3XunjblLmcnjZ6bISMuLLvU0ss5u8tTrLiOINYNYkgg/m4H4Pv3XunDGuIZZKVRBTxzv4JEQEOJWGh2LcC55vwT+Ln37r3Syxu1IKGdWLxaFBddDCNk1Saxa4sQR/UE829+690YDbdNQyMZJMe87KjrLTi6GbVdvLKwPCgfi/wDS3HA917pW4/F08gkjrKZoDPpam8v7cMEKizRrIvLXFrE3t+SffuvdJ2uxLyVRixdFZ9J8xniKxi1gTbj9X6h+Ppb6ge/de6GLp7ZdXU5ekfJTx0JkqRDFUz2WONHJRSHY20ix/wALcXvz7917o9OI2vRbdlgkqq+kSOSb7mGeKcPDUxRtpWQMpstz6bkW/wBf37r3R9Ou2jqcdCtDUQrNPDGSqjyIrrFp1PfgkfX6Cx/2F/de6LP8iOip83mabO4hVqdyyIIjGkBpxNHLEPKXqpE8YIHIvfmx/Pv3XuiW5no7sbblUr47NzJUx08le2RyH3szY6BI9T0qeCVaVxHe+vwkDi6+/de6ndbpu7aW4KCgz+5vDR7mFUaLJUdVNFTVVRcypKy0zMsZa9kcoBfkjk+/de6sZ2h1lDuDasubo9/7wxzzRx0uQWLIQVtFlXiQx1GhWXX+OeACRcfge/de6Cet6zpmqXgoOxshXzU0bRzU9ZjamH7R45CyTmOkmpg7hfqxUg83Bvf37r3SLzvx23dvTDZZsHvTH5atq6eeCogkjqMFWxRlD4xI9DLJ5IiwDFHQOT/at7917oheT+GHemDWoibfGNRg81Wk9Mr0UMCortLHFUvHUqKj6KHdgCt7oSR7917oL8bt/ObQGRpqfd9NR7kSoelqViIytXmK9ahY3dnybwRgED1OtKEJvpPFx7r3Svjz+7MDUY6HP5Ayz1wjeJsLLjJIXXX6qpaZFdQtwVkLStYi97fX3XujNYrtnej4GXH4rM1dJLK0a+VIsBTAxIml6EJTU7AJILnXwSbWa3v3XumOi2h29uLA1OJo5crW0VfLNXfw2ursLUyMag3XVBGUm0g8AEggWubEg+690Xmn6p+Q+y9wUOOyuA3Dl1hFQ2NpslisZmqSCjqJS7QiSglhLaj+kGYkGwIF7+/de6UO+Ov+1YVxkmZ2PlcPRQzLXUlY2066nWNmZZ5aSlnxdTI0ah1GsO73IsfTce/de6Xs+7eycpjqWSp29M8EcSxARbcyklTkXiKr+5K9XCq/43X/AA+nPv3XuhD2jH2nkUWoy2LydXhhFDGuOmwc+OoooyNcaRrj69vIV/tA8nknk8e69067zyG9Z1xLJt+vo6fGEwUDUGE3OiyhnAaMtSvL4w17MzE2+vNj7917qfT9jdl7OWGLGdepSw+NNdFXbQ3HkqiVm9c1SmXClpLAFheG315sefde6EHbnyb7PhliSjxFBRNCjzxhdv7kx2SiAN2MFC1C7Sr9QzKPp+Pr7917pfHubfOdyNLW5H7Uxa4pxBT0dc1OSyjymtT+HqUZuf1eocjj37r3Qi47snJZK01Fst8rUTi0tWseToYYLLpDySVFPGWUEXGkAEcgX9+6909fw2pq6+Jt07bqaZ5ESeAU9UaqKpicBiiySxrx+bB7j6X/ACPde6Zs7tDCbkrRTxJNjXpJoxNWxwUtZLAVAURVCRqxsL2LfUgcnn37r3Sby3XE+LxdfLgZsHkKuJi7Sy4+nqvvTENfiWCDlDcA/wC9iwt7917oFM7tuj3JSUsW4MTUY3NMhmjyWJgRURwdBhnhSJSCP6FQPyb25917rnsX4+0u9qkVNZu3IY+r29WsWWqFPTu12IRjDIoV7L9XPJH0+nv3XujebL662PBnRTTZaprK0ReLw1FXPURzAellMS+kAgEi1wBYC1vfuvdLSv6h2skdVlcZh6CLKQ1fggqKmesa0Wr9wrBKdJNv68XP0+g9+690T7urZbap6PDbilpq2KXWIzVhIKk/mnamsdHN9Lpe5HAsPfuvdFa2xvzsLbmQ/iU2ap6fHYyu/g2Rp6oxAeB5BFFLO4YXQqSS0ZJuOVHPv3Xuj5bL2Vlar7evym6KavwP271tL9pNNLUZITxioieQFjGNBayBIwPybm3v3Xug37R7m2xsIxxPNXQ1CTxwCObXCssUjBXsshJ4JvcH6k39+690XvfFDley8ticbkaannxGSqKd6aSp89VQilkXzqZyxKX4ChSosSTf37r3Sc+TFJt7ZHVtRtihwdRjctNiRCKijxqwUskj2DLBXpcFSBzcC39ffuvdUv53EZmjxlZRLTNTpKuqJXiAdhNf1ROCbk3v9bW+oH5917ovc3XNdPVCSrjdZpCAVnUlogpJEgKkG3+xt/h+ffuvdPFFsGHEs1Q0Gh1YMsiAsakj9Q8cgI0ji/F/8f6e690oDiMU0CTvRqrayAKeIRM7jlpJG+n+H4tz/sfde6hZXJx4zHvicbR0ReqIleq02qFLppKFz6bD8mxP+I9+690H8omi8LeArOriR2BUxPbiPxAf8T/vHv3XuumqayadRUvafQFsqjyldXqJKjiwa/Fgf6e/de6n0dGpkNPUVU6wuWlgkhvGBZrEyMfqbjnge/de6Xe3mSnjklczOkrGk+4eeUvpbgTBV/pwLkkE+/de6HHbWDpcwqTUqK1TT+LzCNi7LoJ0u624JuSCRz/iLe/de6MPiMEuLoiauijWn0KoV1HlOol45VjQActwzW4FuPfuvdK+r2/jKeCOofDTzpKquaqeyRCWRNTIoHLKvBI/H59+691BWiwk2OhptVTRVAP7ySxPHSyBJOLhbEXBFjexH49+690HO8nGFpqw0ck1MaYBYmSUyGdZV0sZAP63+n9AD+ffuvdE4zmWNFLXVEipp0MGngZY5I9IJ8epefUSfp/vXv3Xuq0e38lT5fcVRNFKxMllZXvqVhMxKXP4/wBb+v8AsffuvdBrRQ1CvGqMpDsqhGuOCf03H4/339PfuvdK15amF0RFdIlOgrESVZrAiRtAAsL/APGx7917pUYetrKepE1IZVkUWYqSt1JBcqSfr+b/AJ+nv3XuhMxu8szToYYi9Rp1lL3YxCR9RVmt9Rf/AFuf9j7917oYcDnlSjp6iVtM1wCiPpczrYksl/oQQP8AH8C/v3XuhQpM3U5CKQ1UJeKWWCRmmdibR3D+IL/gfoP979+691mipkSGvr/vPuGlmSOjo3W5iubqYXkNlZSTYf4/n37r3ScVapkvUU940qjNJTubSlI3VX1SX/tgkixHNxbg+/de6VOLrKCoQQpRTIInqA1LUliYoC2qOWMW5Jub/wCsPfuvdYTg6muoqiTFhJgsjeWQREBIza8UI4tpN2vb6k/n37r3TOMS6ougNaqvA5dJDLrjN1UAC31v/jyfx7917rBLh61IbzrH4p5DBLMIpPSwXSpI/qPSfpz7917qKj5oRrTVOpqZA/jduDpSyeRNfPNgeP8AH37r3SK3FkGpoX0MqvHptc31DnXZWv8AW5Pv3Xug1zm6XSiNKTJHFJAgZVk1K8ikrIRbgAsCeP8AH37r3QcVG4KKbGyULUckla0kYjqgWUxxhj5l1D9X4vf6Dn37r3TNDiMLkqaOMCpXJvPCHInMa2eoZXjcSWXSF0kNySSR+PfuvdBrvDCDDZ+toPBKhgsLNpZmjI1eRX4HN/oOPr7917pKRRL5Qod3KgksDcoW40k/0/r+Ofx7917paUVLVTxoJL8aCNRUnR+m6n/H8Af7D+p917pQBoSkKCJ4/tQQn5sSxUXBPNzc/T/D37r3T5j0qnjVnFikZcsg1FlP6bqPyT7917qPK9SUVJImTU5KeRStyT9QCOP95/w9+691iRar1GVEMKnxAckln5upIH6Qbg3J/rx7917qVMq00vgSYsy2ZL6lXyMv9ojgn/b/AI5+vv3XupKtSiJIEjaSrYlqx55PQFFyPGSLfgD/AHv37r3T1DURrSGEQgrM3iVmQKIuARZx9D9Cf9f+gJHuvdS1pZVIjPjkBYF2EbtEQ3oj+nAF+D/h9PfuvdNdZGjyGnkVEkiI1KgLRqQbqtiQARzfj/AWN/fuvdRmggMvkZJGihB8kesgu36iUIH+txx/seffuvdT8hLAKan+0gdUU30s5EiysLsCB9eLj6c2N/fuvdZaMrVRQP5UpZU0oi+DiUk2kZmbgW5twf6/63uvdOrJT0zq/i88Jk1vIBe8iG1jfj6n6g3/AMPp7917p6NdPkjCzy1EkcZRI1DF/Ab3BCNbi3+P+w+nv3XujAbGxdXQeNo0TWyo6tMfLIfI3Lc24sePxb37r3RvuuaSaCqMdbCVW6sjoVhVg3qMpDkAFTayjkj829+691Zx0ruzD7N2s1Ll6+lx8NfMKiBq1YJhVOzhkDK2rQGItza31PHv3XulRvvfL7loJMTPkvtGlAkgmpauCMxU5NliWOMILEG9v6cE/X37r3QAU+8E2fUVeOoNw5OrM0Y00VLEfBPJH6gampXUpF7XANifz7917oDN77ly+WqZfHJWzzSTeeUvkEWGmc+qQfbuOLAGwHJ/pfn37r3XLEbQppaWmWE1VZkMh46uOuqZKc0iIDYqqMFK82tyD9fqeD7r3TtQbZo6amyVfXYFKzK09TIlOZWipYGLHx+RJ2D3cXuqm3AJH49+690y0/WlbkshTzYnHy1uRkLyzGWWA0uOVhcM0jqS5NrW0/X/AGJ9+691mj2duHaWQaHL4qujx9RcrCwIoKWoch2r6XxJpNx+oXHNuQPr7r3TfunK75xWFkx+2KKtysle0zVafaQQKlM4vG8dTI1+eCQvNuLG/v3Xugw2rgs7WvPmNx4iipqkXDSvWvDkJKgHQ5EMN2+h5JdRzz/j7r3Qj4zAy0+CkjzWfmghylWsdN5zks/W0ieUtC1BR1SEKFJUnm1ibf4+690/VlPBjMe8FD/eHcM4p/DXimxYpqfWpDI88jQxLErEDUBrC2uGJIJ917pSbf6g312FS09LTYPMbVhqKVX/AIjX158MgCafEkEhJszadJLC54FxyPde6FXF/G3K9eYvGZiXc+Jz+ZgyscmSoMy328kkKKHFGMgwYgr9CsYAtySbD37r3TX2xmqTHfw6gWhxmAoqukhkanw8k1XVVkulVenlqSXDIWu0dtNyeCAOfde647LylfWNTUibC3Fl8aaWX/K8skEsk8iJbxS5Frssd/0L6iBwBf6+690s89tbcGTwIi2xg8fQysHb7RoJ1q5WCgNCstfLDbRqIDADj+za1/de6BGq2Zu7E4nKCq2LQ1eaZohIVqjUzeOS4dvJDq9TLaygmxtyTYn3XumbbeBnyEuRwc2z6HD1whI8LxQxTwQWIlmDVIEjS+o6wPoCP6j37r3QWZbqfPvuSqo5nx2Lo8rQmliyuVdKlnjdfKBSMqmzMBpAW5AAPH0PuvdMGO6trMGtfCMHSZda6OWnirKZzJU0rpaPXMWIIi+pawJJI4FvfuvdG36VzW4OoqbGUuIx2Rw+FrNC5KavSUySvOD9w9HUSanMQP6QAPxa1h7917o5UXeGXE8lS02ZzOMkozRUtNAVijq4FWxkMTqW1ksBbVYj8jj37r3QGbzqchu+ohosdiq+kxhm+5kjmdtcVQp1aJCCCCpJJa5tewHPv3XulJsDrSk3H46yuocgmYpz9q7SO8dPWvTgmJkQEsbMUKuWFxwbXJ9+690P+08NuDae46HLblx2QpdMgSlqvBNUvTGJNFLTNdtNnYjSxkFr/Q29+690cbZ/e9Jj69Rv6GDFRyK70MtcpiMiRG2uUqCCPwgJNzf37r3RS/kxSZvtWvqK3HU9dPtGOKaoo6nE5imEdV6D9pIzSxrIix3kZ1R7kWDXsLe691Tlld0ZHam6c/8AwWuqdw5WCoSmkwOVqYKOJmpk+38tKutgxUFisjX/ANYXufde6EPrr5Y9x9Z7jxdbT4qsrUp6nWMFJO0VNDSOQyvLJGWjktaS5VieACFuL+691dj1x81uv+xOvVz4xUkWXWkSXK0sV/DFURsROJNYVrek6CpN+bgcE+690D+V+R239xZOSHDS01OUp5qr7VfuX1IrF5FdpGOojiyqLgE2B+vv3Xug8q/lB2rNkYsRhZ8ZT0rAU0UdZUVEkLIHEZhgjUgA3ILE2I/pxx7r3WLs+r7ry+0UyFFn6dMxMxE1HT1TwLL6fHejqGb08G7G4uLDn37r3Rftix1u2K2TF78XdMGXqRDVCqxshqhK1XIEVjJrdpUb1F449RUDkAEke690M+/Okcd2xs2LbW1q2iqsnV1atlI69PDJUxxmR4EkErME0NZiGFrXAPNx7r3RIu1Piluzay0+J3HsmlgxvjLDMY2kpKaF6sxhI5pJo1OsXsCbgcm9gefde6JzS9HdmddbioNzYSkabGy1op5IaeJpqlhVTBSQqqwX06m+h+luPr7917qwraO3M3tCkgq9vO+Zw+dj+7qHqZfsJaKra33MlRqFgiNcAW/BtY+/de6dN8bZqaXELubBiU7hhkhCnETteWSYFf2pWQXdbgoo+v0ve5HuvdF+/vP8q9er7/tjxf3i/T9qdX90/B4v4b+m9/N6tX+d0/jT7917r//Ut62tndv7hw81VHuaTKQqpiSeGSx9BJKX4uPx/r/kWHv3Xugb3Ll8auQ0YQ1eRqqaWTXC8806o8jAOSrkgXP1A4/p7917pzwVZvqKVkhiiiE0SzRU87XtECDKAxvawtYf71+fde6EiiO88g1T5qmGDyQ3idH1hVHq8bLwCf6cf7b37r3RWu/KjsXb+PpM3TSymmpJZDK9M4MvpGtHdRwV45vza1+fp7r3T7sT5BY/J9fPV5jG5NMjhhD95FGEMhLpdKmEISCHF2NibXH09+6907UHbGM3DD/GUyuShpopVEtE4AlgtYrpuRc2+tgebD37r3Shre78TO9NjNuwVuUyp0fcIwMECg8E1Ezf0F7r/Xnj8e690t4dwDKxGPKT0tA4jN1Q6YpWP6rngN/T/fH37r3SCrJJaKrlVcRLW0xKtSz0iKEdWJNvTbg83PNvz/X37r3WHdGeSg29HkpcY0dRFIFpKeUgeQtxpckX0jnji/04+vv3Xugaou7dy4KqWaqwyPj2dkWSNWZIySAdMi/T/C31+g+t/fuvdNm+flHtmk27lKvJxF6eGMSMkcjozTgG0DBORyBYj8/j37r3RLofm3Rbx+529kNp1j4vxStSpH5Uq0aI3QtNYXDAcE8n/bH37r3RZOx99bNzsMmT/uhmccC8mqcVE2mUsLN5LG5+o/H/ABHv3XugtxGUrYcaf4JtHHQUDTO5ymRrZQ89LMfWyeY2RgLgqOPx+ffuvdcdq1lHm901NNizilusIyEVJUqsNEY5gsdRMxIUC/1a5/1+ffuvdGb29mMlUZiSKvztLVbex0ckNWi1d6ZRB6BJBzZl4P8AW4/Hv3Xuk9vnsHDQ5SjgwWdGDpYGkm/iuEMhYBhoZvGhC/7z9bm1vfuvdGN6G7Y2YJ6WpXeuWymTLslQ2Tilo0jIbQF8Lctc/wBoXBv+R7917o+mL7VpKiJYSIDSSNpFXBIxl8ZPBe9je/Pv3XulvQVeAqITUPIZ6WeElZJHdSJdZYlAxuG/Jvx/gLm3uvdRqvJ7ZemjDZOjpZJgQjmYBmJ+qxLJ9WH0IBBH+Pv3Xug/yFXjI6hYRkvPDJKyRukl2Mlv22sPr/t+B7917qVLiaEUk89RlGiE0BPkWo1MqDlNIJvquOfxb/H6+690gsnkcn9jHjF3dO1DqJkWAz06sg41Lb9VvwL/AOw9+691j2vHgCrJ/fHLRyo9lapks8axmzpGP6H/ABv7917pT1mG2zW1zj+9+VlqJPHOki1McTFIgC2hhZk1WsQpAIBv/j7r3SO3btnEVb0cM25a+kpnfXHIa+X7g3JQsxBvck6ueCP8DYe691zi69xUlLjjQ7pqqtaB5FiLzeKpmqNJbXV1Stcrb6XF7fX8e/de6Y62j3JBXS01Jm1jiiMQDyyF/HG3pJi1G+qxuPfuvdZKTrOsq0lyP97s2K9pGkhjkZ3hFhZYyOQFa/HBt7917p7i68weMpqOsimrMhXpOtVVffmL7ZHI1TByoDH82UkgC3HB9+690wZHc8dPTZCpxaUcq44utY9K0TyQaSX0Kh5vYXA/pe1/x7r3SBx3bGycysklJuPHPUSqwYVL/bQxyRryraiCHU8WN7H/AAt7917p+j7EK08NJtzPYqSSmdS8i10MhQEEuJFS/p1f05/xtcj3XumfJbm3QtVLjqP+HVXnjE7zQzyBZfKdRVmsAP6jnn+vv3Xuk/XS75xyy1NRLDJDNoMNLT1CVEVMnAaSVQpJIY3P/G7+/de6DOoxm/8AI1smXos3BUBDIn289NTxw2ZLAtNOQh5vYFr+/de6QW+X7Gjx9VDFkqGiWnjEnidaOGqZ29cnjYP6lH0BAPHFvfuvdBHUdrdyvTrh0r8AKekipnh+8hhWrkiQFpAsivo9LfpJ4vyQffuvdBtLX76rJp6zcGZ21QmpmnepWoaOUpRkXvGkYtrI54Njf68+/de6SmTxfXDUzVsOcX7pdYaYQ/tK7kMZ1DA888fW39Le/de6RNTmsRiq2Od8vNUQ1UJWkqJDNFFJpUgPDEikHVYcW/3n37r3Qb76yO0qqggp89l/tqmSQyw4ipFXRzGIkaK4sSLI1/pYj/effuvdIPbe9Nv4dY8fn4HqaaOrE1EMX4qiIRRkrEvkDaOeATcC5ufz7917oWW39tzFCnzDbGhkpmPmp3WWgNZHKQdMReO4JIuxEbkD8E2Pv3XuuGY732nl8asX9zaqeoiV5KR5ZqUVbKPSYo6OZ1kdh/ZOk/QcE8H3Xum/E90xYyni+w67rZ55ZHuyLUKKcIuppZnWARunPq0uDf6gcX917oZtp9u4cU0ObyOCzEGX+8DxUdNiJp1eNWtLZ5oowsFuBIXve/psLn3XukBlty7Yi3zV72w+NqKPMeOVzjZ8jjacyTkktP8AYIzoGYHSlm5IJPJPv3XupeP7lhatC1a7lgqAfu2jd4afGUwC61geuJWNeByilyOPpyB7r3QuL25NlqHHSLjcsD5neemFdRCIRKoaWpSWOUOzabFUUXP9b8e/de6U2I7wxMk6DHV+ahqIGNpJsbOtPGireRGFTYBlsSAQST9CffuvdKSft6NpoKytjknhZtK1PioaWd5ZgAjOayZXXV/ZXQOBf+vv3Xusj7n2zvKpXEw5mtEwj0xS1TI6S1dx5qPSkkgGgcXsL/j/AA917o2ew4dwv17mdmYyGCsq4mAeZ5NBp4ZhcSuV+p/oLn8X9+690S7c3VObk35TUdRVR0EjSxPLPUzljKTJ4wjxKeW4vyPpb8e/de6EZeo8rTvVS5BaKM0/73hjZHNekJusgjsFQcXP0JHHPHv3Xulpt3cxlz9NgcfVRzzJCsa/tlaSB4kuWeBhYAXI5ub/AE+ot7r3RrtkUeSyyJNlG+/gxcM0scs7oiUTkkzSQxsf1gD0gEj6cXPv3XunTDVCvlM3JSGShhp5PC6ylYWri4KB7Nywt+B9f6Dj37r3WGGiqanIxVVYRSrSyBadZgiU7Mr3H40pGRyeLn83+nv3Xuhkx+6Gx9LNSY+q1R1KJJ46QSLTmdiPMl15K3uR+D/S3v3XuhDiNFmaekx1M9G1VWwsJZ3eUNGdNvGqqfopv9Qbfj6e/de6R2d2FtXb0ctQyxSZ6CKVRUyrJqQy/wBmGSVirHm4uDzwBx7917oH5cPTzUjClVoqlZtUlRWrCk0TqxdzJcAvGR+kXNxYW+nv3Xuk+jZfc9W1JFQVUGLxcjFJYVUQVUwBWRZYfqQ1v0tcci4+l/de6FjGK1JjKemx9JPT+W0NQwcoZnVrTU8FPHyqHn0sLWv+Pr7r3WrV/NM+PWR6l7qyG6sdRLQbd3zqy9L+0BPFWM+qrjc2K/q5H0v+BY+/de6ITsHIZP7UU9HWSpI5Grwhy8hW5Ly6eAD/AI2F/rxa/uvdLCPF5dq5oDLK7TSLLNqJpvGpaxkIHBJ/F/xb+vHuvdGHoKiq23QY80tXEKeaMOxepMkoYcMGsT/TlRYf1Hv3XuhSx+7M7kKOOjiglRXgWWCpj9UaIpsylSptqA/wuOSfpf3Xul9tPshsVlaHbObmqsrHUTRTRzQ1aN41kN1UoLMhB/Bsbf1FvfuvdGjpchTZDI3qKl8I2PlgkoJJWkhqalSAxmlaByrxcixYGw+nN/fuvdCtS7iwAlNPl6tcs0kiKkmKMtQ0rOoEUTGwOkcayoA+uq9/fuvdKnJU+3MatJHj8bLFDWUrVMldRRkGOa92SpjA5ZiNPAF/r7917rrEVGbycoagxFNItKVES1kYjFRIxGiF45GEmlwDyD/vXHuvdYtz02Tny8dXuSmqcXkBB4YaaEtLS0ixx6Yow0PIBH09XP8Ajzf3XuoWJygxeBrIsbTT1sphLyL44XqI3klu8yQSAt9bgXJIA/F+fde66xOf3AlLNWVOOr0SIMaaZ4ZWBnZ7kMS3pBUHjgf09+690paPNZD+DVFfW1KWkmdJZlEhnpoJbAxyrJd2P9Cptz/rg+690p9sboxzQRYnGZdFkjACTo1o0JOvTUC11tq/UxsP9b6e690ILZRKjHRxVU1W9RSSFHr0BamnYrdYEgYX+vIYDnjke/de6xU2bjDJUzwpOtPYRaoIjPIqnlZy4La73tZr2t/T37r3QtU2U2/W00dNPiEiSogM00lTCgMqn6QxqQb/AF/oP959+690wHbOFpNVdFTSqZpHNOJ7yUao1+QhBNyBa9rW9+690zzwaqapp6KiaijEqM8soiaRXP1np5QpCg/04/1uffuvdInKYRniZAGoXT9z70KZYomtqR5GFzrcm1lso+vv3Xum7D4vIpFL4XlmMjESkySa1JGh3i18hj+B/T8Dn37r3TFX4mkjaqgrFeF6mEvTvISamOSEEamduArfQ3+v+x4917oGN79ObT7OxC4Dc4p3FQoqTS1dL5ooW8mmOtETWswC82+o/wB5917oiOW/lp7W3hvLKtj9y5jFY7HxHIwzUmEp6fB1lHHc1Ap5ypsy8WQ3JNyLi3v3Xuju9G/y8Oj9o0FXkpNwz0tbjY6Koety9eY56mWVPPIr0Bh0qCCUVVY34JJJIHuvdGhwk+E2Vi2o8RuPNYPAK1S82NjpIHP3C+lxSsVjChjdha4INyxNx7917pSdY7n29PNU1GRzk9FVy1Bp6FmSaOI0aSFohLTAuGla5LkG1wByD7917o8GH60xGT28uTwu6kyqiBgjw09HElOaxw2tZdKj1EsWBJF73+th7r3SP3t8YsRnMTJIm7cvmMlJEY56GlhxkMMPnuB6olLekA2v9ePqPp7r3RaaX+XX13URLV5LJ7qzGRmrJKiWCOtbHmGJ+PAkcJRTp4BlKA3uLn37r3S3x/wL6exeJqGp4M7U15V1pJM/uCac00jsY6laSPyC1lsAbEmw549+690BWR/l+4nF7lopK0ZSvpcrXSyyU2OmlNLDRRuZaeStR2JDlbXN/wCp59+690r+yfid19szqzdeRwVJkKPNY/CV9TQx1U61LR2pWijRZT+gFm8ir+WUf1IPuvdVJ9RLnTl2xkKrVTQRiBHHoE+slZHckWuBwQbc8j6m3uvdGBramXEzUFHVPLJLUTJCKWT0IiliA5UHjQRcWte9/oTf3XuhWwm4sTiM7jMXTimeWdJDVLBFdxIwCKoDfqB+hH0tY/n37r3QC99Yeol3EldS0z09PUuyxwxRSQRieCykSFbE6hcjm3P09+690UrMUM7wJj/H+xUOUqwZA0ol8pZFD3vp+hAH0/PPv3XunLC7cly5lxSxzU1b44USo5jkEKv6VEdtJX+0xte31IHv3XujG7D6MylfVmjyWWgrkpo00VSwGp8cMi8yC4sWAITSOAR7917oSKvZEGzpqWlhFRUNHPFLKXplVIkjlIKs1ifX+q1rAcG35917oUqLPnwT070wipCqyOUZVZEc/uSsb2ck3uRz/hcH37r3TthhiJcTNFJUoYlmqZmaZXWSoB5hK6rcC4UEH8X549+691yytdBgnxJmnlSWpkUrVShtb08QCxpCt7aVFlJNvp+T7917pf4bJUVNNV18tcgoxK0NNCTdTVVKKGiF7a2IAex4F7D37r3SwyLQ5OKKkQkxlE0sANanyCV/Je50gWNxf8gf4e690gtzV25MxS1NNTLBR4zHTeMS0wYNVQgax41e1w1zfk8/48e/de6Bx8bmcrLEtbrq4YJwZ3jUCWGKO4jR1PqHFtS2F/rwCPfuvdCNj8Zlhj4dENNTU8EyyIilpJDDDIDG0YINyb8j8cixHPv3XugK7SElbW1speelnqDJCaFDo/aj/TYr+ZLBv8DcW/Pv3XugMxmGrMfW42v0gMZJqfw1IBd1MhJeIr9bqb35te/19+690ZDDjBHxrkk5jpI/JFO5A0q3kYIoPBLXNvz9ffuvdWI9D5yDLbbiihijrPtKmU0cYdYIqeGJDoJN/oL/AEJ5Nx+PfuvdD5lsdicvjVkTJoauIBS0dU8tMkrDVKiODpBU3X/ePfuvdITD7vwEWRmwiyeGVInpqmZECNULEgeUk/lv3ECfS5B9+6909bV25T1mblqIJcw9JGdENTLWOY42nur00MRvcknk/g35+h9+690Kk2xaSijijzUmbmkidJZXgq5njkkLgiJ0QkcKQxuOORf37r3SgxuJpVrJo8VRRpDCimoQyA1EyM11bSvIJBFuD/sPfuvdKmuzNDi6QpX0OQehjjp4FjkjWaQaqhYUtq5NzqABvwPwB7917pXY3GbKm2/FuGjpsVWySVSRtTOV81pQSpenUki4sSQPTe1uPfuvdJ2toRlamTH1eHxn2dLFViji+0Uh2mUaWfi1h+P6jn82HuvdJWXbGOnmplnz1bTS0LLBVQYaRaRKZJ4mClwQWOgMNNvoRf6Cx917pObm62rqqfHNQbqyaR2aaKaeoneU2XSklVosWV3DFwR6hyLcEe690lNy/HrdW4sQjw7gy38QeaSWU0lV4qAyxQmnaNKeUHTE6tdkubkg3v7917qhD5f/ABl7S6f3sc1UYusr8DU1T1c2RpFadRNNKCgaUqb6QbMLiwHv3XujEdYb5o8j15SYasrxRVLUz0gWWVPK6xizE2/ssTpTi3Fzf8e690TXt7Pt1jmavKU9RJDT085lkMZDxkarMxCj9R/JI+v9PfuvdceqP5idJjs/T46eaT7SJ1gdpWUKEkN5HVTx+fza349+691Zanau0u39rmkpshTVMOSpTCyI0WtWP+ccKQbEKBc/1vxzx7r3VJXy9+FFVoyu6Nr4ureoeulkM0QYU88Uz+R/2o78i97g2tYgD6j3Xuqu9obXyOx93U1Zl8bMIKTICmLTQN9vLKj6ACXH0IH1sLH6EfU+691sKfDn5eyYGqxu2Z8hSUNHRmCnp44m1R6DBpMRsf7JsrXF7ggW+vv3Xur6WwOyu+ev0psjJSVwqadVkQvHIsfmSwdkB4OkBha31ubki/uvdUG/Mb4mf6JMlWVMcGrb+YqnenqZAw8Fm8hjeYfpQJYgG5P4I/HuvdEBx1BPE70uNgSSjQI1S8SP46lwdSF3JsAPpYHm1gffuvdDXhKuQ4pFL/dTIyKKWTUJtBk9McMSm5INuP6W+n19+691Ap8jDS5ieiZlSaLXLI4iYGmklXXcxygG4/tG3F7f1B917pkzdTi8nSRmKSaplasjYO6gq6BAynUPqLmzccn/AHn3XulvVxxQYSKTQrSTQxpLEq+ptSgPGTxZQAT/AIf19+69024nD10QaaGWFKYKssUIlLAAqbxlfqfqfrfnn+nv3XunmfJZaogpselOixrJGkS2SJXdhdpi17rbkH6Xtf6n37r3STyON3JFWa4EjmjjfVI6SLraYfSKIflgPUSBe3P9L+690scdu3OYmnqafMYkZKOphialmRzG1PMjeNY9ZuTf6kfn+vFvfuvdDhsLI5pqqmqYwRG8BeopJQ0kkrE6RGFDXAt/xUge/de6MRUZ6mixtLT5CEUjgeRZChEg1jiNWIYEDgADn+vPv3XussVTBkAldE0TUrkRNFGCHTTdRIL2Nha9ze/+8e/de6ctsZ+Z6qbE5CGWKCKS0VWJLjyX/biQqxIDD6ErcG5P19+690b3Zbfxt1gnkMSrCtMIZpLoojUeGIEjgAj1WABa5+nHv3XurA+pIarE48yS1DVMkca+IRKkgDBLEHxBf6f0/wATyffuvdcNx9/rtPJsd2TYtMNCXghoYYYhkpZGF0USyX9T8gLYFiQi2Nh7917ok/aHyI21WVlTQYlt0Y/HblaUHPpTx1NBQQTxASR/bVg1FCOCvB/BAPv3Xui9QxY7IviazZOayxyBrZsVWboipWeHG0sEYdambEOJIEjJBUMrIQOSSeffuvdHA6F7DyGAosri44pN8YyGsjNdWYuSaWOjkkXxr45iR6nuHZQtgSbCwHv3Xul3nexaTL5arxdPsOoozaSCnrTV00NVK0qanmkNWULIvP8AbJH+8e/de6BQb0GztzV8NFlBJWOY/t6J6ySSjWU2LPJU0w0qy8DSWI+oP59+690cjZXYsG4cKIs4+2UhagC1oejeafzv/bikuXUMOGIUXPII49+690Srtr469S9j56SuwmYo8TuIyaVq6ACognZNTLG1E2srIlyA9wSPrf8AHuvdFl7M6PSkxX8NptzZGpq6L7dKOFMLNQ42SrglCCTIVrCRnVuFaOVihHOgXN/de6C3F5bcW2sDX0xydVtmtxOUq8flcL989JTy0EzKaSpxqGUiQKCG0RKoHFgBx7917oWun9wz7Yilz9bk8llszJHJHjK2CiyFVS08yRsFmybVUrorseRpRQB+AOR7r3RjsR8lZ89h6anymTwq7ko5/wCHjFT0b01StiUgq0m0SAhrgk6ha4H4Hv3XulZm03hPSw5fIbwp6GqyDRU0uOoWjq6KKKXlC0DFwp02IKEX5vzf37r3SUz2+m2dh6rAVW1avc9HCrrWZSjM8lLUCeLUDSlWKg/6oKeOQRf37r3SV6h7ZipsVlaPK7Er4ovPN9gJKaea1M9ykn3Eh1BivNwwIP8AtvfuvdLTbvysn2PKuLG2qmpwlfUyU+N+5geqqIZrEM71DMzG39CCB/j7917oYzmM12fjKOvpMn/d6KRLRrOJUnYzCyao5dLFUHIANrfj8e/de6XOD64xu363HTb63Bg8iCqtTu8sVDTSrfU8cjMw03v6mvY8Eg34917oVMPmMBQPXUOGxWOlx1RG6Ss0uOqaSBUJcVUNVZy1rixHB/AHv3Xug9qcxjsLkJUbf9FHTCtjP8Lr8pCySxyuCaWn1KulbH0gg3H0t9PfuvdDXkMzQVO3qYlKaphpEjakmoBFM8azjSLAC4a9iCLfS9gLn37r3QE120ZMdIm4dubxyC1MtQ/8Qo8hQ3eVapw0qrUQKJWVL+gFiAPwPfuvdCHhaGloUFXJWpLUqFqfvIkl8TueHWoYqCSQTwCOb829+690xZrGbNqKx5Uz/lq5opoEppIZIyk9Vyzs2kE2J4PNuCD7917ouVFtPd+J3LkMNha7wNXGWaXI1rPkKGYJIGQRTkgRsy3UAg2Btb8+/de6NXt6d9mHF1hwUz1UlNTwNXCziarlkCTyQh3soUHVzwALWub+/de6E6sp0z8tMZsuTKkryukU0qQTK3CgqFHrN7fUgH63B9+690HO8+qsHPAK6Smo8hXKWEfml8lTTeRiXudRBP0ueR9CLG9vde6LpU/F+hnq6mvjhx1Thqp3evoysrTQSOdZmLREXYf1+o5Hv3Xun07cz2wsLUtiHpqygooZFoYllliFPHHGdRCBtXA4+tv9fn37r3VT++t312+d+ZLcm8qStqMFhKoY7H09LOrrLVCbS/ocEHm3+8Xvx7917q33oHHbG3l1rFQT4KqSZ4o5gtRoWrlhEAjCioU3QD+yRa1jb37r3RV/mjQZjaXVWfWrihrKONhDRVM0SNNSUaKY4qdTJcFkW13UC5APNj7917qhyt3BS1sdP93NMsnkVYyRKVJdQqjST9QOR+PrzyLe691xkkpY3jheOaplV1e6IDM8bWIZGYFeLchhz9Lfk+690r6+m2pX4F4pTFRV8MczCetiqVndinoWnNPdSbghl8Zvfgg3Hv3Xui01sj4mlnykkrCjSWSKKPyq3kl0lWeIcsVsQeQCPpawufde6CKszsmTkepWUSrCSD49CMEJsI29P/E3v/tvfuvdYIppxLCWaYqyh4kd1aKJSx0p6OR/W344+vIHuvdLKGAU8sVTJE5klWOSQTRsuqNfVqifgWJuFF+bc/09+690+rC1fMI6WkmdKizx+NbQLzyHLXA/xtbn+vv3XuljgcOPMGyFQI4F1RGjgcKy+SylNS/kf1+h/wB6917o3O1aHB4/DVJxiSRmqihM0ksatO7og0IZEA+hH4/r7917pb496qox1RVnyylWhAjfUSNNjJoVr3sAP9jf6e/de6e8JkqmoRqfS7LDK7wNUaphGZHF7Qk2Nxx9OABf/H3XulFkp5MjUQwVckSvVExs7QJCiKiWikOj8C3JHH+Hv3XuiqduZOZhLRpUMNBkiqDEAqSmFyi62HqH9bj/AFgffuvdE87IroKLbFTJI0MdVFTyfbNAwZnLDlZwPzz+eR9f6e/de6rJzE61uZM81RGiBywEhL3ZiSVYn/E+/de6csVAFeSWRBKGFolBAVS5K6rj/YH/AI17917pWY3F1M8HoMkmoEMigMQLkDk/7G/9R/sPfuvdLjG7XElo5ncOERgWVkKs5/bhUj6liGte9vfuvdL3D7LyMqvVY+GeuhgmVZAoQSF2FmLRG3IIIB/JH049+690sRtt4P8ALCruY19ISMlQyNZ14/xuP+Ne/de6E/GSw08SSvKq1FPEgNPIAVbzKFRtC3/oefyR/sPfuvdT2jpKuOepeoWLyuAEkT0lIlGqYIBYG5IH54v7917qTBPPFDURVdPFIq1NN4EKFZZYF1OiyH6hSG1En6/j6e/de6UGMeavlppGoYop46hoomUqAirB6VuLar2Fj/X/AF/fuvdPNHk6mhqPD4oIJEDRl1jSN4WWUveSM+ljckEspGnj37r3TPX5WOmI8jLIyv5XISFV1KxIKKo4J/IAtb6D37r3SAye6CxeOH1QM5keVi3oOo+koDYAH0/T6g+/de6Q2W3wtLDHTqy6/WXN1P7Z1ELHc3Ava4/xvb6X917oFtwZ6syc4WL9T61ZieLrJpD2H9bn8e/de6D/AClLXSuolMjAlVEZveNjfULm4/x/qP8AEfT3XuuePxYnVhOPBJaR1cfuIZEsHWQj6XAH+39+69011tNNABpYFiGJCgqx8Q1XHANwLW9+690HOTqcllZ0kyE8skq3R5XQBvFr9K6uTYKbA/X37r3UWnpqaET6RcvIRYkgAKA+q/1Nzf8A3i3v3Xunugb7hl9ZjXjTdyFQqDa4B5B4v/vd7+/de6eV8zsYEOu2rUQBpkY30lW54sR/sf8Ab+/de6eaFq2MroLPpUhYlNy1zpBJIN7W/wCK29+6905SU1StOj1WqbxytIWbSJVDC+kKf6XB4uPfuvdYUMRjskrPJGCwJWynk3tz/jb8e/de6wsZasaSi6C7K8hXQ9wuoSJf6/gW+h/H+HuvdOUEVG1PAk1P6g7AytLoLKosC3A/H+J5/wBv7917qdTvTrAiISZxIEVLiRZA78KOPqB/xBP9PfuvdKEVEij+H0MUwqZpFJijAlZ5IiCiAC+lrkkDi315v7917pNVjtHNV+eNI6zV+6vIdXJBfX/seD9Of9e/v3Xuo9RIQq61MaSxWcoQWseLkD6G4F/+K+/de6weSF0gVDcg6I7WkkU35JQ+okiw+nHNrG49+690/wAFJPDY1Gpl8TeCJrepyPr4gLn68n/W/wAffuvdPFQ9KuNhDySrJI6IIVRSikpZnW/9SLWI4/1vfuvdO+Ld6ekpZo0SVjMgF10l0c6dLAm3HJ+o/wB44917o2fXeGqslSvUvKkaxaVSMunmJ/WBpY3IH4P+wA49+691YT0/15UbiyeEpqigkr6SZ4TFUmPTGAI9Miq97XF/8Rb8X9+690eXP/HmoppIZYaWmFJ4IY4Y1hM8BQMHYuWt6r2HHv3XugX3p1plHzqUy7cqK2AxpFkJ8TT1UehCuhAJVZtFh9bfni/v3XuuOD+MWbyEUgwU1RS0aqzzvlGngWNWNyEaduSvNz+Tf82v7r3TJlek9rda4vJbg37u3CRLADLFJVzCGKRJLosMRnZfWfxqP+I4+vuvdBttfuT46bnZ9rwbir6SsuIJqqEQ1XgWE6THBJH9Fcg2YHng3uPfuvdGEwm4ekMVHCcHuCnqqryxRSDKLHVkVDj9qV6OpaxH+Om5/pf37r3S6pOsa/svKySYPc4xsZomkqTEqY6jaWO0kAoo4LNrJI/Vdfyf6e/de6ADvXZW79lGjx2NyGTztZlWH8U+7zdWYaOVDpSGGWNGVTMfSAoPJva31917pKbUq94yYiugh2XU5OjwT+KpkylVVSZDH1QhJqaOljnhPmMfDKxYIfoDfj37r3QM0+5eycPBkqCr2luSqrHlrq3DVUOPghydCal7wvPUOixSx/QaCLqP6n37r3Qnde9j5is+yw24di5PO5lRHPHkIaLLrJBx+6lbTJFHE5RtSMYZSACCBzb37r3Qqz9w7S20tRR7n2xPTSJWSJW0csuGqlpo4GE0CU6yVlLJHfVYM+t1+lvoPfuvdEF7k+aPZOX3vAuwtvV+A2TtmopKavoVKDKK81VoiyBjjmCyRFTqLqxIuHsbWPuvdHJ667JzW9htzKbp3Z/D8blqRnya16weKCZLxai7loldwFHLBmFyQCQPfuvdWA7N6P6Q34KCKkEeSz9VRuklYT/EaCDQLitVNAVEUkAhGABYDUCQD7r3SfyOEoOrK6m27/eSkjoK54p6CCoxEdHMkJ/4EeOkrU16TxdiSALFT/T3XuoOTzeLpshTFt14tacTRyrTxzUiARq3ErIdTEHm+om/09+690vMpTYPJEZCk3KyUkdLBPFVQU9PBE8o5IMiMQtzzyCCR/rj37r3RPO78PtGqzMGUxPZWKo93s0UlSEanTIVEFKt4IKWWAgpIzMA9+HFrjj37r3TL1VUYjOiQdjVOFw+SpJ4aKnrNwQrHDkclJIIIK1KjUqpCqhWkdRxe5FgSPde6HrN9XbHp8LPl9t1FHnKzWkbfwTIR1VFFW1ShxUQJCruFNwRqvxYjggn3Xugm3iDT4GFZos+M+9PBFQukDzQEAgtIway2AIv6QP9t7917oSestv7lzGN04uoSoytXEqVJrYoXMEdHZl+yiY/53ltIBFxc/jn3XuoO8KWXrxKvcebzckOTjDyU+2nqKVZaj9vQWWjksQHJDEm9yLGx5PuvdKzoTtqqz1NR1VU9S2Tpp5JIlyNAcdQFGUzQsHRZFZVBTyKCCpsASeR7r3WXsj5cdl7BzKYQLtAx1CzVoqKiRXxE0beqYwsYZbSRgo/7uleLBgT7917pN5Dez/IjH0+Zrtr5P8AiGFpZaJcpT1kjYStqE0SfcUxxX7RjcG6WBvcg20n37r3T9NtaDae0Ic/nKzclHjIYniaiOSIoKB2Aeaplp5QdMUCAu8hRwo4AJJHv3XusMXU3Wvau36LLUGA2/RZKk/iNBLnTO2TepbyIlTPArssavOqqQyRrcqRYhQT7r3RHc7sjZODy+7th1L09au16yTL4kTzV8dQ1PYmop4ZYbk6rcxfkKOTz7917o0fxo2dgqLa2TosbkFxtLmY6mqxtB9nPUVZmnOtIlap1WQ6gVBK2ueOL+/de6eM70punI1WQxK57FbXpBI1RFLBT2ydcfAUenrjFIrCL1XYKVPNrgi/v3Xugal2ruDrrOUGVl3fj6ughyojhElHPLSxpJMZTSnyliQOFVy5N7nkcD3Xuh839lMtW7Qx+7qmtpoqakWnpaLHqzyQKss1nritOedVxwykiwva3PuvdPuEwNDkoMNkI8zkoayZYooHo62R6eSQoD4G0AiNOXa9ieCLgE3917px3/ubcPVO2KncGKioYGxS1M71sTrMZJVAmLJC1mLMAWIPFgbAC49+690DlH8uMj3ts/IYjcFLjJMdBQNSTZXG1BNatQ4/ZpkgiKC5Ki7lePpa9z7917pfdObi2VidpS0G/aikx2Vp6wzY+hqqeKGpnhicGKpaSQEfQgcuSb8AXt7917oHu/uzdnbkw81JtTOpjKfF1AOWakgFPE8MbkMjQKNTi1zqUgc3/At7r3QGY3eGAzu26bIU2+YspDt9Y3pKGR3sgilC3qwToZySNJMbEhfoPqfde6Yf9LeR8tv46/8Axd/uPrFbw/Z6721/o/5t3+vNvx7917r/1T57Y64zu28vUUUeRggwYaNBQRTGGNUClJn0g8tfm5tzxb37r3UvMdbVeVqpspgs+mJqqZCiRxSrpqJYjqSSdwbes2/xH+vf37r3QUZnuLeO18tTYHcWFnFYY4QuQp518E2o+JRTkA6mIsXBI/HHv3Xuh02J3Bhs87481EceQoYlNZSu5WcEAgqUPNiOb/nge/de6EiryWzc5MKDN0TVGPeHRMGXVqDAvbS5sxJY3B4+hPv3XugrxHX/AFxDuyeko4Dh8dXrJoSR/JDIC12tH9LEWNubfj37r3XDee09i7HjTNjKU0mLxMjzDEY5YlmrJ9Iv9297k88gj/effuvdAbkO2dlZeSSq25iJ6CpFNKki+BYk9Kk3cDliLXH1/wCK+690DL93SirNLkMlUSUkUyaacQhJQyH6hmsWFx9Cf8ffuvdLiHtDedfRUFVjs62MxiSPTwVU6J4J3J1orn6iw4HI/rb37r3U871zW4a6Patfl6etnd45oEYqT5Al9AP0A1G9uf8AivuvdJLeu3u6K6SLaOLq6bHQmH7mSurIaZKQs9x46epQ6gNNuG/I/N+Pde6COg+HPa2erqR9w5qirMcGkrMhHS1pdK9CdapJTn0oFHIJ9+690JVH091pteWbGZGfBR10QWNi7xaltwsfmIF9PFz9fxe3v3XukNvLrLYURghaGlqsfNNHH54DHLFK8jEa0F7AD+trX9+690DXafxjqMzTPSY6qkpMbVUh8X29hEokGpEHhI0nm/I/1wQefde6Kztv4V7sxWcjqI9yNFHjpG8UY1IKxJZAy0GRlQ3lRTyAw5P+Hv3XujbbD+Fmbqa2f+KZgSUk6XqjA70lIzSLdkYaibf48X/p7917oWMZ8RMPgcLX4jKQYurxmQqJIoanyg1dDCP9RID+L3v/ALH8+/de6a9m/F/B7Rq67JplJc/DTVgFBAzIXi0g+KBahbFtJ/s2H+v/AF917ox204cfTVZNbiEjosfH6o5WIdqi1/0k3JH155/HPFvde6XtXuGizVU1BiWFGQp1iJQBEDYs51C1/wAEnn8/Ue/de6DrcsgVnpSYy8TkKHQDx6E0maMj6Enn02P+v9ffuvdIiFMi0MUlM9Qrxu2hZkBLpzpEZH0P5P8Ah/sPfuvdcsHuKpV6mnyM080VEshqEPodPKdQ0hr+kc/Qg/j/AA9+691OZ48uslRSSskV9KQyPphfnkxuxuP9uB/T+nv3XuoNRhpKZ4KiR4qNViKQBHFRNJKRcMx5sP8AXv8A7x7917pEVz5Cvlmp4Z6qEoQJJ4WCvGoYEaCBzqI/obe/de6f8fBl8gsaGJpVQgCSoLySs4IDDSx5/rxb37r3S5xS5THRzSzl6iGABEpw7JKQo9Urp9Bb6f1/H0+vuvdeyVZjvv4slkXNGk6+RYhIZGmmpk1QxNGPoH4J/I/2JHv3Xuk0vaMdHVVNFHLXOs8bSx3GgwtewgVgLAkH02t7917pm3pvnNnDipXE1dPTeFlMtDUu8kxZCCtQGNrg/Uj/AIjj3XuiD1m2u8snNXbh24c0MFkKwvNiom8ckrq7IsnlJJ02uLn8Em3v3XusWDxG5Z6xdu5jZFJjYoC8s9bPOxfyu1wsssRGp73v+B/T6e/de6XONxWQ2lXySNV46lgnKmmpKOmeqqHdxo8byEC4YcC9wOb+/de6fNz5TM1uOgraisy1E9HIlMsdHUtA0zunDSINIUAW5JIP9P6e690Gc26svhUjqod652AO4gmhqpFnDgyXKjWbDn6G/wBPfuvdTE7p7A27lqfG0dVRy4irFOVrs3RTNFUTSNqc0s8IKFl/I1E2t9B9Pde6H3++wGAoMju/B0yx5FWjOTk8TCjWR+WWL1MFf9S35tY3tx7917plzGD2hVUi1lFSB4wrGORIWcSRONSmO9wA1+Qwt+T9PfuvdN2S65xlfFjq842grqerpNUkFFTxmWN1QD1XXkkfS354H9PfuvdJaTYu0GpFpsjiyjUnnkeMCSjaJZBpRajw2BB4/HBta/19+690FjbF2nhI6/JnbSP9wrpFAZZ6ynYE/uMRJezEcjkccDn37r3SG3DjtnwiMV2xsTK0kZjhSSlppX8Ui3JleUM3HFlVgP6D6D37r3QW4rr7bgyVbMaPHUFDGA1HUSwxssqytaSJIHUv6TwObf4fj37r3QxVtLSUWFiwj4anqcZTUskkX2lJFDPETGVMs1TpBubgg35vwP6e690DuN2HmamCqmmWnkghjmrqCmqDFRV4ABaKIeUXvY8W/HIvcn37r3SSg2ZW5mrWhy0E2Mlo6dqwUMVW4aoZnvAKmeNlXTe3Asb8kH6e/de6VUW38vtu2imqaozEGAai0jFlBZI0iJZlA+jEf0JH09+690oqDM0bVM8NVhmL6dElVNVxGSWcwjSkllD2XkDi/wCSTz7917qZX5XF4HFyS5jDUpoAzOJQiZKeaK3keKOCYEcfgMP9v7917rHjO19ozSLR40zKFaGJVqMOFqYmlTyNFJMUOoc2XTwB+Pp7917pyG69iZUz160cc2QoalIpVbH62mCGxjRZVIDD8i9h+Pp7917pVw5OCQQTYehhoJJPXIsVAkU8sAA0CNQFLMPzcn88+/de6WmCyOAyGbwkWQhiXJvMkUFIlKKNIpUJlWoq5WXTdrWuLkfk+/de6su6Sj21mcXLRzYyaj3isrU9Wn8TihpKilla0VQk7emQJ/b4JAtYG9/fuvdBJ2XsODbu74s6wo6/LU1dU09JA5aWnq43uIax5WBU2v8AgAX5A/A917oHMzkNz17SU8ApIZZZZI6lKhfKryxrzDHOQUAI4VT+fp/h7r3TT1/WyVGercG9LSwZqJFYSFI6gRsRdjOUANrH63tfj/W917oz+K8VHRUtFPXSVeQkqmlmjp2p4EjIexQpCACg4/qf6/09+691IzuIylDBk8jS1kVdkJE1UlQV00tIBHqFO6Sfrf8AowHB9+690k9r9mYys+2xG+rYmsB8ci5eeOjpa6WMEeenqT6Tfi4/Btb8n37r3Qk43I0VRLT12Hr3FNSymoLhlenERNkpkXTZh+Q5BuLc39+690aLY4+4xtHkUgo6itqZgDIIzAiK5JElp7WNvwB9ebe/de6V2aiwmQq6mSvgNRDHDBFaFllWKccO4ZX0CxJ+oB/w9+690W3s3DUsEpDzVFNQmNDHVUcbmdIL3V5LtyR9ACfp9ACb+/de6bdobe+2w8suEzVTWRLMszy1LOZpTJYkt4tQGgc2kYXPBuLH37r3RitjY7D1VOJJKLXVUy+V8izxMKmRrmQmOFioK/UWA/p+OPde6rB/m39X4zf/AMc83uJII5MztKo+9gqmRRJ9lF6JIFCqSpIN/wA/jn37r3WpLsfLz4HIJUiQLFHKIxCq+ThgdIlZgQRf/YD829+690efZeMxG+cRQxSzwVOSYh6mSICCWnhlN9MgUXdByQxX/XNvfuvdDzh/jtj8gtPWYmqlycdLA4mokmWRlkNzIVAWxB5+g/2P19+690tMZhchtVcfTy7ULh1eNnkCzCNKdmDB4VGr6W4P+v8A63uvdOOO2vsfN5iWtixdD93M4pKgCnlhFO0p9NkjYnUpudQUc8/k3917pdRbHaCWZqSsmmWOVaan8r+Vo/HJqZSzgPoIsNP0+hHPPv3XuhI2zU7kxmZpsXW4qKrVhA8LQLHQBklOiOkiqFUFncEaze54BuR7917o1WL2ma81z1NUaGeoh1yYiNzLNCI0LiGnqJPqbjnTa30/FvfuvdIJ2ZUqEmoqg1lO7mlqpK93BCHx+ORIze4H9kk2P0+nv3XulZDTq+DojE07zSeRpvuoBKHDLYMmoa1t+ASD9ebm/v3XumI7dmoqRxRIZKuYgVU1PE8FSITYnySuSSeP6/j/AGPv3XusO38blaaoNBlYKk42aeSR4JKpzLVK7eNXSofgFbkWWxI/B5Pv3Xuhep8BgpIKqipYKeU+IpDFPKFKm1lVmtyTzyf9f37r3SdgwGHoVkakxFLSZSNHMpo3jmSr5usVS7qW4+tr/wCv+PfuvdSqJ6iWI49pmYU6ebVK+rwySglkW39mxCj+gtb37r3TpXbcimgpqiOpiWWRVtJBKDCZQlw6QuDb/Y/nn8n37r3S+25kPt4aN4YqSepQRxSzVSCWcyi6MdL3CmxIFha349+691M+7yM1VLQRzzC19UcraBGhY6hGouSL/T6f6/0t7r3TflI5jTPAlR4GmdAV0xBJAslryKbm9v6/7H37r3WN8g2KpjQZNYGpGMbmsgh1mMF+FlKg6gOABp4/FuPfuvdd7UjpsZvCsy8sL5HCrSKy0jTBIWDAL5tP4N788Ef439+690y9tyqzLUY+gEFNK8cgksrhSTq8RZRbQB9Cb3N/oR7917otGdY0mV+6kqKqrhMcT1EysHCwt6WiH9BYkC30A+vJ9+690LVJ2ZtKDE1P8DqGx8WOxQ8QqqczwzT+Iq0uhQQHY888fmw+vv3XuhEwWSw7dfUOUrMpLSRzUZny0c2P1xvVQStMKkNIA2iRGKhTwBwPp7917qbnZuo+wdk/fbXGIzWSp6iGLOrSOKVKSGoIWWoETH0+MDUQoBBv9PfuvdDT1D8d9j7aw8+Vw2dp8h/FoUnpZpqqKqjWSVR5E0SBjxb/AAt9eBz7917oz+zxhNrYWbahkp2jyk7h66mgVoKCZrlRML6TYklR+PfuvdDNQU+1drYCnFHuWjyGXgjvDQQClarybAGbSEN2J5sDe/8AiBb37r3SD2xvfasNVujcFYJnqnmaOSgrotC4uWNR6F0DVpkYWBa4BP154917osvZ3YlRuncuIXE7bqqalqI5Ujo5ak05jqEqbLNMVAQx8ahxcgj/AF/fuvdLHHY/H4Onapy+dy0+Ql8T1GEjyKyJP6tT+CORjIQB6RYfTi/v3Xukj2BnMHHs3exqZjPR5rDZGmpcNXWWdKo0TCKzJ/qSFcfi9/z7917qiDojGy0+T3PPXhVNHkJFSC5eIRzXqITGF+rIrhLH6EH/AFvfuvdDtSbN/vTkFylV5UFJK1PBVNwEkbgAySGzEDgWBIHHv3XupVds87eranMyQNV1tEkQo5yzXSJHvMQy83Frmy8g2/x9+69027yjbKQQ1WTrJpo6uKYUYpyjtTaobEsq/Q8HSfwP6e/de6AXBdSxz1oqquSNqBmLRPUO8crszkqXP0v/AI/4c/Ww917oxmy+t6SDK0NPLj6V6iVdNM00TSRyxSuYwPuTxwBfngG4t7917owtThjtWKSHHPCtTKRQukdOgUSAA2gkH9DbkWJP4/J917pGQ4PL0tRkq3PaKmed4kghqgoKRsti+puTwFsP63+nv3Xuolfh8djxQz00ccUmnzVS1MLutTdwxWIDgLrJ4t9PfuvdJnIZSfN1tRC1NR0VNRpoZVhEUvi1gedbfqJtcKT9Ofz7917pp3LRDL5KhqPvJJ6KniiEiFiHQI1pCkf9m6i/4F/6+/de6EfENtyvmo6GlhWopPJcEk/uVKrbQLk8j8Ec/X/Ye690JeQ+/pAFoKMxVKRRtTKwtaCBtXjZgTcH8g/Uf4e/de6eMnLkarHUGqHH0NPXlmlYlWnp540u5WNRZUNj6Ln8G5ube690jTTY/F0NbkJYGqqmrUxxmPSkjSRctMsbGzDTwAQPpx7917pNbz35S4fb8Rw7wJLWCFdZeM1i+RLNKIb/ANk2BNhb/G/v3XuieZzM1uQyVTWVNQk87PMU8bM6TyIok0DghWA4NyLG/B9+691y2/m9uhWkytb9vULNM0cEhQyQWTTHoY8gjSL/AEN/9Ye/de6y5HF5DIyQZTGVJWkSNv2zIHlqHGmT7i1/p9QB/hb+vv3XujyfFiHcNVgNwU1I0zzwQrXGoRPFL4tNpkUvwCgvxxe9+b+/de6FanyuRwtNV0FLuOHMxfdrVR4qlm01cLzTkNFKo+oBJuB9DcD6e/de6GyfYj1WAoc7TYOtoqmKZajJCSSOoq6mlkhZR42K3UB3Dj6kEAX/AKe691N3buXce1evsdDSxU1Dm4ftVSo+3/VNJKItTToQLrb1XuSbkc39+690Iew+7aLP42Cg3fUxYfMU9dFjpplf7WkzE4hZo6gyz/pBKCN1+pBDCwPv3Xul7kKTbJq6fK4DJpLkZ6hNEtJlQqpTPPdnYMeQoP0N/wDDi3v3XuhbrttYqrxyCSaSWdlSTX90zKDEn3K1F1uD6iQPoDf+vv3XumY7VwW0poP4bAZ53nSMJNM/qjYWMsdzb/WJ/qeLW9+690pK6qEUtE8CLOQYmkSFW/aRpljEbhTYka/rc8A/4n37r3Tki4os5rdvBjWSH16Aks0jt+x5WABUC5ChjyLG/v3XugG3OnauPzc+OxIggxEkxSmqJkjEUVBIbLBKQSzMDqsRYfQDge/de6MvtFhhcFj6XM1EIqY4GlnmdHaCZ+QxjZ7WH0sDx/sPp7r3S03BsTYm/cCtNubFYvN0lbFqhiqIU0+sMrsmofqsQPxcD6X59+691QT83vhnuvqePPdqddwK+GxSffyYWijlcUtIH003ijQEsAeSPwLXv7917qk6bfsPYy5DCbjp7VywNQzpXuqN50/zjlGH6uAAeCTz+be/de6JTvX4/wC8KLLNXbZpZ6ujnknamkhDpEYh+7YS8C6m68/kcA/X37r3S56L73370plZIsy9Q8TK+O8dbHI9NFHVN4qtxKwsHCqNDAkDm9zb37r3V2HUvyc617A2iKTPVdJJUTCCnEczrpGmPTq0yA8tY6rDkWIH0Pv3Xui7d/fFvaPYbPX7MnpKatnP3kaUZUQtI8SlZDawuF0qFsD9Tyfr7r3VTu6Ot+1+m9w1dTSR1ywU1UZnroQzxBXlWzgob34HFhYEj+p9+691Zj8M/nv2HsrJ0OL3DNNk8WKuGCqiuS4ijQJqd3b6i30YfjgcAj3XurgPkN3d1T3l0DkXE9LLWmkkZqSZYPO80cCpYEA8qyn6fn+vv3XuqL6PIwmdcFBRxQYyeYpUVJ0RsxB9IR1Uaj/X6c/Ue/de6WohwOGlSrxtFPPLTupFS0gE1PUrEEE6kXDBbX+nv3XumGmx77goa2PLSQTVQr6iqTLIv29cY5SSaSZ2PqB/H9Tci3AHuvdJbJ7WFBhpmp55ohHPeGXwlIgkd2IEosVAX0i97/X37r3Xsy89LtymqYHleZlifylmb9oxa5DZr3sLW+v9fyffuvdI7bWbmqKuLy1M80jRKX0yaRFc6E1r+m4vf6f8a917oa4sx/D6aKKpphXtIjtr8SMvpJIaOT6gj6H+lvoQPfuvdCRt+toq/FXlxsMdToE9BMhRYoiB+7LU/WzAggD6n8fj37r3UgY01MiVCQQwU8TmWollRQtSyx6XYI19Nh+n8k2N/fuvdCLg700nmoY5IoxFqMpT9wxSjWZQwUfQjn6cn8/Qe690vMJV5AVkdHW0ZydDNHJ4RNIxaJpH1mRLrcMSSQvJP+t7917pd1tJiKOnrpMbVxNVBIi1JKxSUwEKjRliqi4A4sBbn6n37r3TJJkaXGU8+Xjjp5WmlggmijdXljXh3VbC5P8AqTe/9Tb6+690bvqnN4rLyUy0VdT09Z9gkk7VYkU3jQErTsx/zhI4JBH+B+vv3Xujx9Xblr5jNTLLJOCshQMyLdYYtZREjClmJ4ALcjni/v3XuiBfLDt3JYjE5GgqqV0yWRqaiKCtoJTNJDolZKaOnoY1EpqVIBcs5RbkWci3v3XuiWdZ0+V7jwlLhck+8XyG362oJfBUNLPReaqqWlZammjWER3v6oghP1N7e/de6yZHafae3MrkMBDV7vw0LVsUVOkmyp4pGppT41rEmZzHcgqpbkspJNgCD7r3Vhfxx3JF13tCTEY+TMNla+fyPPloqemqchNGpWMJRTSgxIP0qoBAFgB9APde6fvlJvWmfq7G5Wsgx8e66eR5lmWnyVJTY+ITGBhW1tOXWPWxvI0ihSPUpIHHuvdEt6nzG1s3To+56nEUdZBUTCUHLTVePmqpgJKevp6lHs6kk83IvYfnn3Xuhpoc/BRSVWQp8ktDjFjnp6jJ01XkoVjC+k1jxRuVeNbHnjkH8AW917pwxnYGexNXS5zaNdS7mpQVoCcPRx1sk1WSGNVUtOYm1hSbqpvb839+690Km49xb0zlFWUm6oNuwU+ZloTRyUnL08i0yyK9aY2YozKQNDMQDxyxt7917oB810vtaZGyudy+CqMoHaT7dsbkZPGrf5qZXptesiwIJAFuTf37r3SCym6M7s/E1WBr6Grqg89PPQbmxdDVS7cXFXZ5EroYGMnktZfUyaOTewsfde6d9rdg9H7hjWDLU9dS5fEU8EkS4qlyMtZPTzMEnWoqyUp5o2c3RUk1qPqSQffuvdGg2VhNndvUU2D2xuiqwpp4YQ1LXBlqmcmyyRTEi2j6gMxvfn+nv3XuoGY+LW4SRg6bsPdklJGjyfb4wzNGkmskgNGzadQ55uQDf37r3Sw2j8WMzRY6SOlzm4Eqp1SOZ6isqajx2e48kZJXkDkAfT/G/v3XunfJ9DVC18dBOVpTRwho6xJIo3Wp8d1khVuWYnlgQPr9QePfuvdCVsfB5HA0a4vP5SHOAhVhbJuqiGNG0MkLxKXBH15/F/8AX9+690JW99t4hdvRNTQ46dJIxJ5aqCfIU1PPo9CmSZiVi+hN14t/jx7r3TB13DisjLLjMi+MpKqM01Ka/DY6oSkjeQ+qJEs6OLC7ekAH82tb3Xui8fMH46di53HfxDq/IHLRU0sk8mMoJjDkaeuJWZKpYalSpjktpszEoL6Qfp7917oDugMr3vsh1xO7ZMrRNLVJT12Kmipp8eFsLTQVj+qNgfprJ+h49+691avs3O0kVGY8tW4jKVdVGFpaeJhG0Iaw8TMpIc/7Uth/gPfuvdOtduvbGMY0GSVqYSBGgpqiOfxyzltJVWT6hR+TcD6259+690is5U7VzU0ArajHQyxpIlHaSaIwyuf22kWFLv8A64P+NuDf3XunqDDYWChpqeoljq55HQRVlOCmoLawYl/p+OeR+effuvdOuWrNvihipqAxGohLNUpWzq0SSL9Fi1ObFhx9bfQe/de6TEGcyVbCJhFJQakamLBjPFHEh0rOC3B4va31/Bv7917p4w2ZrYq6np89SPU4+rkVIMtTUrGF4gOGqFB/b/1zx/Xj37r3Qpx4VqYVU9Bk6SnjkjdY0m8Pjuy8FnYi5seLD/Y+/de6AvtzEJTbUrqr+KQS1LU9RTOY1CxCaaNiukggEtwF/H149+691SXR9PZ/cccgw+Rhmyi7mrMpUY+NpqinVIagReFtF08hLAlb3IvYDn37r3V1fxh653/jdiM+ZXHGeFESGCOGKGQpCnqUufrc3Fv63/xv7r3RWfnlksrL1XmsXl6GeghjqVjLyUin0h9GqNgbKvN7/wCHH04917rX4r8FBSvKiVNPWxwSKySwzRSiSMEODHYDkX5BAN/x/X3XunbGwY6niecyCbzTCR42kQysqJcW1X06T/iLjj37r3THuTKUlW3keemQ07CSJXkMKNGV/sqALsORcnj+nv3Xuiybu3RUT1b4+lijjp45JJkJVZAoLf2SxYEMRybXNz/X37r3QdNCXErpCkQaZPK6oAj3ILXVBx/if6fn37r3TjQ0Ur1JNMhkUgGRCjARqDYObfg2IXn8e/de6FD71ayOlgyDw1CxIiwU0KqCpiAKmoPBIsT9D/rj37r3U+fLiCCbH0Aiiim0IKen1FhDaw8bfqJvq4BH1/1vfuvdO+Cp5xXUsEINUZZAZUbVqseNTXPH+PP+x59+690bbatdTYmgpYqlYmUM6n1OY5EkTTdC3J0XJJJ9+690uYZmlpxUw1cccUKmNERrrVJN6Q4jYfi3+uOffuvdSMRkhFMkbzRxQRVP+UTsilmeNT6Ua/0OoH/Ye/de6da3KRutTNPGzUgV4Y5yrIGVgP8AMlgF5IN7E/Q29+690UnsSaGeuqI/IieZWanUgGR1QixL/wBCLD/Xv7917onPfVPkMPtY1UqKkFYiJAySB/1AgsQb2+n59+691W/Mv3FaZDKuoy6jHoug9ViLH8H8/wDGvfuvdLTHpH5ESNXTUdUliG5AsSQf8Lfj/jXuvdCRh1ZWgWlVgq6mk8bHUy8BpGB+tha3+x9+690L9Nj6xUo6r7kVMsEVnaMKFVWJdBIh/Kg8Mf62HN/fuvdCDtzOTYVZ3gNPUu8sVZFJJGdUFZFG0dlVRpb0tzfi5P19+6916HIT1n3qsrwtO4ESrq0r+ktIYx9bm/P459+690qYEIglr45YoTTxQpUKia3nPCKyI17kH/eT9OPfuvdKWWKJKaKRo46r9yF/EHt6CAzyOBa1rksPxzz7917p9gpoGqJI6mriUT2EVRrUQtqjDXcHkAKQoH04P1vz7r3UipgqaFX+yUS0sjrIsxa5bSRdYnv6bfXSRyAOTx7917qHk5ncCscFXFzUtTtZZ42S7B/JzrPIYH8k/wCt7917oOsgsmWkcLKYYgPHBUhj4vIsgKK6C92sLN/yP37r3QZbjqft6eoobtGj6HilTnXVRyBpHUm5CsS3F7f4+/de6CuvTKVVUzVMRQxRSGAaCGjDqoWQ8/X0nn6W9+6908JtzIVEMlY6uxk8RSRVsCWQG1x9LAjj37r3SgmwCVNH9pBBG8kBUyyykI/k0BnNib/4D634Hv3Xuk9JR4ulp4gxVJ3SZAqxHXrV2F5dVrcgsD+Rzf37r3QX5mvCu7+USIrkszqAw0gXUDgWI/3m5/w9+690C+Sy8tRNKyqEEjsnp1aUsSoB/wACOR9PfuvdZo3WSOnTR42jciWXkiS4BBvxcHj/AGN/fuvdPEdI4F0JCNfSSBoYcXGn+vB+vv3Xun6lQIUjBkWRLlgwIGkqABcf43/w/wCJ917pa7VpsfOtWK2eSGoijkanIBZJJFOoamP4P9P9f37r3WaauT1feKjTR3WndIyVY6eQf9gfrb68W+vv3Xuk48iIPFHGUXy6y63LMrtcrp/wt/X/AB/w9+6908UEsdSY6eojQQNMdLE+NyiAWJB+pJv/AIW+n19+6913NOJpzDHHFHHGWECsfJwnIUNwDc3N7cH6fQH37r3XIUS6vuCGgdHDOIH0i973HFh/rgf4f09+6907Y6pannndZpE8gjaKqhYRVKyatRcyEtzzbULcAfX37r3TfXU0qtVzmYSzyesPJLrdy5tzbg/6/wCTzb37r3Sed5jzOgEyqFshvoA+hYD8k3/331917p2pvHCiEgCrZFeMKALENZXH41Dg/Xn/AAHv3XulVksqmRpqHxNUx5GEoFeTwRRLZQjsjggkv9bEWvexH09+691PhDvDAKgAykEJFwHle36nc/1P+8W9+690/wCGjDLA0xOiFzGySOFRKgsLgqfpxY34v/Tj37r3Rs+oYcbXZTD4+qnkpmatSKWqbWaaGJ+TI6Le9r2I4/1/z7917q/n479Z1SU2I/hmTo5qmmBeilp6eVbwuBonu3H1+oBP+A/Pv3XujLbswO/4aqGkzOZoskASunwyU0apKLKQyQsQVH09RuQTa3v3XugR3Bkd2dZV/wB8uSFbjJadxU45MZJkGZyC9Okk8yjUC/1OlbDj6+/de6rP7r+SXdO7X3Ht7HZlsFBTH7iWE00mHkhqY5tSw09TGoWSEr+pObn6H8+/de6KNvTqztftTalJBW5WfM4pGfJV1E2UqauQu/reCgp1kcAsP0g2NzwOSPfuvdFdxfx43XtHM0Ge2zFuSrxryVKZOAvIldiPES2iakQltKEAFvpxyBf37r3Q8bazuOyFRjcHl87mcJvGhnE9JNlPCMVVy08mqBDWqVUhuAAzEkmx9+691Ybsn5u7s6gxdHh9yY7aNVVsRDJkqenSWvjpXi1RT+KVlWVjpAIDgD83PHv3XurH+s8rtburauN3jlk2q/8AEaeKsoiayCCpgq2YXnp4qdmtML+qNSbH+v19+690qKzaG1RVTk0lDnIJx4auuo5YQyTQi7JVVEbhyQbEFhxa5uR7917oOM5LsvE4vIYiHcprKrcEcuNjqJHgq6nGOxsPs2Z9ClTZSVubfXn6+690VXrvY2Rw3ZFHNDuVnpFyMwSoy9Us8dYSSyWoo3ICkg2tz+CR7917o5mY6S2Bu2iO7chjcBDuDBv5MhjgKNaTMxFi0UgSpOlCwuCoJLE8Xtf37r3VT/yI6V2vi93Ve4tu4TG1u4K+2RWipM/UCWkhe6pFNTqft0UW06SAR9QSL+/de6FfoDD5vD7dmeSt2xOKdmefHZyClyMdHJORLZi1lXSfSHQ8mwPPI917pRb83J3HsnOxb02c1A1LUUYWoxuBrKfE011OttcZktYFdRsQSRYkfU+690EWX+Su9d40GSqd/wCNVcxTFotrjGTU9VOxjISUV9TVSsW08roSQ34PBFvfuvdEq7Z7kz+1pK522/kcPNkKeSNatpqh6gqVBPigckKByAVP1P0F/fuvdAXtv5I9yZHEzYrFbh3NWY2ORPNjdU08klJ5CmiNImBXTdr83uQRexv7r3RlsjDPv7rWeoxu2paXdNJS0euohqckM5BP5DGampmkjCpa+onXZRe5Iv7917oJ8DmO3ZanB7Ty+UqJKTJLkXoanLR5E1SZHBM5GPpKmKSKYCcJpDRk3BFgQQffuvdWe/EnvHcnXST0m+tu09PVrPNj62ereolp6ahjjWqp3xkeTmuFIdiA5CljoDAgX917o2dV8p+hN27kqBk8DuLCR0gmjpaSDFzeLJSFrJTU0BUtq/bJ+nqBDDg39+690DXYnynOAnpsp1hsGF6qnc03lrJaqhrcfFouZKilEPhWVUZC15iQTYA3JHuvdFTpshvvdGcyPYC0uR3xl8urVFbR5gF6ChpPMC8WOgnkZkWM2W+kEAlgCRb37r3Rzuvt2VuUx1Fhs/t47dxtNOktfkqOOsx9DhtSGaWiSWvjhWqWQ3ZaiJwBypQWBPuvdIKpz8D7s3/S1GHGbx1fQtT4KorVglpzHj3FSZaj6xhNJBDAkgAkA3I9+690C9H8kh05l65KjNzNiHp58TQ0dRiVcY6CoqDNLQULQEyRqpLaXjCksSNVgB7917oatxfKbY/YfV1UdvZvJ0uRkhFNXwbgovG9LRWEc0TVUgICSkCONnAKagwST1L7917oQOnO19qYHb8ePwzT56CTH0Bl/hGOqzSUFY/7E9ZU1MkduNN1KqQQbX4LH3Xukj21tvY+98/luwaDPV1JkdtTUSV2IxZRZKi8ZR2mQaDMwUyBlVSPUCTcAH3XukJW97bN6+nxcLb7XbcNJPTBsbknaKv+3uvllrdQQqiBhYryLmwNz7917o09Z2Fi900C5bYEeM3HDk6GNRlaOsLVPnliJFSIp5PWji9rEEkEEC4Pv3Xui39kv3juGhpqKODAQ4uiEA8dSjJPO9CDIauOOINobS7MVJfVpIBBHPuvdEz7H+U1R1Es20d7VNbnsdRyQKcNiKeICOtqWFR5RUTqZU8gRdQ0hRwfwR7917oO85/MWG4MFS4ramG3Jhs2ymHFwPlEho6WNmKSVHlhCgPoNtIUE3BJP09+690w0XyK3fu/ES7dym593T56FhVUuINLHX09VJYqClSwcklSVb0ngj/D37r3Ubpyj742/nq7cvXnV+9KmqrsqKR3rcHk8nj4uCXmpcQoVJOTYi4tYc8ke/de6OftX4rfODvvMU9Xu/ZmfxVHJUJV0VfXww7eoDDCSUSfFzNIdJABMZAN7WP19+690efb/wDJz3pnNpxturfMG35quKpNRSUMlRPN5JWVy4kHH4PpAAtYHj6e690PHRn8nbYWwKSrn3pubJ73gmb0UEKfwmlhg16m8zAsZL2FyLX5uebe/de6Mt/w3D8WvB9t/o2x9v4N/A9X8Sqdev8AiH8W+/1ar67+nV/qeL29+691/9Yxm1+9Y90SVc+42rMfVpoMdFFFIhanY8mYv+dNtX+P9b+/de6bMx3/ALNwuXegMObemqNApatBIlPHN+Y2sfqTe/8AsCf6e/de6xU+c6939NTU+X3HkMdWB3qKZGZQ8CxN5NIlfk2+oU/T/e/de6YN47ApJM+u7dibkmSqp6JFmhpJlY1rpYFp9JsW/rxYf4/X37r3Sox+/dz46FZchHLNLGIIVqEUgM2nxusi/Qkn8/61/fuvdYctlMnVVyVOSyFTR0wjM9O0MrJ4Ebl43A5HP0PPHv3Xum3H4/IbjlkXKVFZLTSAiFHmkdJo9X7U0mo2Jtzb6j6/n37r3Svm6829h/tKrJ1ApxKiCAwC0pJ/BAt9fyPz9b+/de6e4+j9h7vgqKgNDHWxIHincRp4SOVaQG31NuP9e3Hv3XumP/RFV4CNpK9jksbHMsUNPTkNHwtlnSO9hcfkAcfX37r3SJyuwmhy1PXU2JrotM6hJ4ZTHJBZr6g6n6WHN/8Aexf37r3QzVWzZstj6ZaioqYplSJI9VYYyQRpAd73+vLAXvYD6X9+691HzeQOwqSloqWpr8jWzxeFTFNJLG7OLKjSD83uOfxbn8D3XukDnOtMFuhVzWew1TSvLTiQTCpkdzUMlnckHgXsbc/Qce/de6BPeHQ+drMAk22q3JzY7HO8r+EsPHI5OlY1Yk/hb8cm9vpf37r3RYKms+Re0KyqpIZZqrHwa7TVxEsS0aDTGFVrMHHBP49+690IO3U7n3ZRR1EFbRA1TRy1D0ms1EqK1jHpK+hhzz9T/X8e/de6MlTbN7KxGAoJJ89Uw1UseqojYsbo3KGaQ/Sw5Bvf/C3v3Xuk3Qbo3hSZZ8DJHJlMaH8UuTfXMkMhYa11G+on6fnj8i3v3Xuh6w+3J6uSNTIaBVhjmDxenyFeVLr+SP8AHn6e/de6UFNtGolrDC8prVOjxrGLSO4/46sbgfW5Nrn6+/de6n5/E4vZuLgkmjWnyFZLqVpAEEEFiD5G/I/1+fr/AF5917oEN2yUVbNjjFWaJI5LQaLuJjIQWLsLkrexuSf6fT37r3XoKfIBzLRq7P4yj3u6Fr3JKjgX/J4F/p+ffuvdJWs21uiCWbJQVEMFHVFBko2iErzEcrAmu4jDE3uTb37r3UiPF5agwdRJTK0aLIapTMgbQA1+Cbgr/S3555uffuvdOgqjk8LTzRwuZHBSrjjBEvliJ0NCDyL2ubD6f1H1917runoKaWpoHMTaahiJHjurfpswZVH1X+lr3+l/fuvdLivpqTG0MscMz0mQp4LowUAqrAcljc3t+QP959+690xYiGizUc0S5arx6LTu81XKrMJahR/ZDXJUkfXj/bD37r3SKyG2v4djnqfJNmcrLUM1OPMxWEMdOsKOD9fp7917pqw+yshm6qOpqJoqV41KtBIpRGKjUVk1AEHj6/j+vv3XulrAMTKUwUtSwiiSVaoTxCSIPYBxGbcg24Iv/wASfde6R7SRYNatcbNUvE/lhihWMIiIykoqAWudQuD+f9bj37r3QRjO4DHPV1eYFaJNMhOmlFRPGVPqaSNeW5N7/wDEg+/de6BfKdlbGmdanEZSWpr6aaU04rKSVYoU1MH8yR3PpINtQ4P9OffuvdBT2H23U1NIMLQYuSpWspfuDXx3KvMCSVipyQVT/E/Q8/09+690W7H7sroI5IJ8xS4mapllM1LmwstRRsremqgje4ZW+lrj/W/J917ozu2u4ZcbgqKhqYsNuehhgH3ddWRwNTQzM1liihYMLE/TV9CfqPofde6BTtbujs7MypJR4SD+78DzJSjFJCYYVA0pLWFQTwCPzb6WANre690ntvdp9uZ/CVODwlRVT1bspykkAP2tBTRmyhJnta4/VpJ/Nr+/de6sE2bvfJYzr3Et4aOt3KNEElP5lSNZRFZZWnmvctz9OB/T37r3SdTs8VVQaTMxR7ZydRI/lmrKdpYWdDYRuXuGBYGx/wBt9PfuvdM26vvoWgrJt0UdZSyxCoaKKLxU8iH1Ksaqulgo/Vex9+690EucnxZglroojNTGB5JKmULIA6eoLFESCLm1hf8A23Pv3XugZpNwQbgyaVsNRV437WGSnNNURRR62RriRIVBIBA+gP05vzb37r3QoYCavzFfpizlTqovDPWUtfSQxUWShQhljWYLzHpFjax+n+Hv3XunbshqfJ10dbSCljmU0cEKwyLaMA3mLzR2uwHAuR+Lc39+690y1FLgmj/bSda2GGIVMiM9VLUow0iFdQJNvwdV/wAA+/de6bJKupxkJnjpavI0FFKoIrWMVdExW7LAJg50gXJH0/xHv3Xugrrsts7M5p6uKhyFJW0FQa+WjiyH2sY1JoRpYgQrobaj6AB+Bz7917rNJvCiNTQQvhanK0pn0G7vNFCqnhninPqUG4taxH4P4917pV1NBtyogaspqkU2SyAVKajSGNUpg5BDCGIBgdP5NwPwRa/v3Xun7K12C2jteKTJYempngia+QpZjLJOzD/gRUIpaS4PPLX/AMT9PfuvdI+XsfC4fH0O6s1uXGriIUsgSrKFYTx/wGsG1EAi3v3XuoO2PkBsje24llwFbPkKTGVCyJDIhgleUPdnUcEoWvwxItzYfU+690eLrDsqOv3bic5LuKCCGSpWmOFimj0I3CosZ45v+L3vwDb37r3Rs+3KqKpgjppYMlLl8okcuP0y3WC6XiKJCeCDZityOeRb37r3RKpcjvnG1NfUmISiBZ6Gup51VyDJZVqokYWDX+rWuPwR7917pvxe28gXjrRmKrC5Cd/uMh5qhxPPRWuEicm2jg+kfiw9+690N2ys9V4OoV8bEM3RqTEkhZGqqeTXeoLiZWARhzdR/Ui3v3XujS4ipnrI45pcc81HW0pRIXmjeQO4N5E1KVCgk8Dm30PHv3Xugx3lsLbi4aNt145ctLU1RFNUiIvJjIST4tKIA2skqLj/AFyffuvdF+qtw766kqQMQKrcOKjYVVNQSVNE0z0fkBMDCpEbBolHpBlIP5C8+/de6MLsv5X7fyNHTvkMhLhKmeNY5afJVOLFJ40dYpJIKqKRlkdSSLKqEfQG9ifde6MNsTce3clDPLQZWJ8fWVCuGMprqWokkkP7y1RkkABa455H0sLe/de6W+/cTFksdGrrSsyoEM0X7dOKZwL6gbB+L2uDzx+ffuvdIfb+EpqCQ4ilyqxUuRVFiXxlaqQqpMiiE3K/XhlIv9L8+/de6X22Y4cG8tLNW1dNAsjBnYhnkYvpATSRzxYabD6fnn37r3SC7rxEO+Np5fZtVTR1mOzeHr4Z2qI1eRzNC0UQKXtq+liOfze9/fuvdaTnd3TW7Oq+ytx7eyGGzNJS0+RqpKd56OppkmpjOyxTROU0vHYCzITf6fX6+691y653puzbdasuBp6o5OGGRJgKVpwtJwCZVcHShH04/PHBBHuvdGz6/wDk7vbbmV+3rKBIqWWONqpRTtSTpGeHkppGUamYm9ifof6j37r3VjnWPb+y94YpaqspoZayUrJNFUyxsqq66S7Tf1sL6QbE/i97e690Ou2esetcjlIs5jcu0LzSxyLjvJEi6mOt1Qy3BW5J45/1/fuvdDFX9YYqVfLjIoJYwvjM1FS0qxy1EjeVHBI502IZ2JBN/r9T7r3Qe1/XVRRzQZLIZsU1RHXxiBxCwihKEMng0L6bDi6j6/T37r3QkPhYKlJc1T5uvirqamMWSm8UkkDxCP0zQSTA3JH+x/xt7917pER41BLCr5SWaSrdmp1oaAh9IJ0yzObAub8gi31P+I917pT1EGaTDZBK2lqWKqI4JbFWVAQNcBbjUOCwNwPpb37r3SKSfJYNKaOkp6xpq8Kr1tRA9Ui3clPKin0i39eTf6W9+690vaDHZuroIKTK1sTTLJJPSSRwiGC0g1KB5QxJva17f6319+690n6GugxNfW42uasjq0BklmlLqrRsSBNFza4uTa/0t7917pTUs2Mp4UrMfVVdVGCUyUlTK2lVc6VeGCK2r/Am5H0+n0917pYI2LWlqrGlSlqIVDVppbVikr6Y2QH8km5P4IH059+6915I8ZNHQGF5jSU4cSmnpiyl4l5KSixBYfXXex/23v3XusMsy0kpkpsbXx0k7h5KqYkyJ4xe6aPSGP4Itf8AJ49+6908UOYx9HUK7GaOatTxSzwaXmMTDWstUsnJNjYgWPH9B7917p1yFJFJLqoVggtCJf8ALGKh34UsEN76r34+n59+691iqoFaOodfAJEjRWFg0MLBbeWOMizHgXJF7cCx5PuvdI/LyZiL/JFRYVn8Vp1jsWQsWctotb/Dm/59+690+yberMxgYViq1eGQyU9V5dVypBGqIP6ipsOeeb8+/de6LbldqV2IkydI6pUzB4YFhEh8S00jHyM9xrVgt7f0/wBjf37r3TPstsfhc1klSOBcWb/c09fCJolZGt/k8036rXNweLAEC/v3XuonyE7h2PsDaNNlM1uKqpGlgEtPhKOSEjIUUKkMkOiw0sCVsQDxa1wD7917qp3b3z02ztnL7lpTicxBgcvXGbFRY6rjgljpgnKyNHbUSeS73ABta59+691bR8KO8aLtDbFfLgd9mgML0qUyB1bIJEf85R/aTyAGUDglLC3I5uffuvdG43fvPdWNo4qei3JRM1LPU0dVE1BNTLWkKzUkk0rNpDE8SOOBzYkc+/de6CbYPde9MHLLm82zjJJWvTpFiqf791jCEPUJPUkqoUDjSQLW/Nz7917pcbb+QGOylVmKjOUW6JZ8iksbvTgQsKSI6jVLS0yNFJdiONd9RsbA39+690554dhigpM/gt5UsmI9c9NTZpYIKylGnyRrEebsQR6WBseDbn37r3T9tibNZWvx+Yz0eQrtxVcZbEyyU7MJYAgSojE8SeNDcFlJ5AIvwPfuvdB7v6vOaerw9XlKHE5qOqNTDFVZKKVJaeC8ZV5V9IvyCpA/ofoffuvdERxG3Mti89mKfH1FDJlMhmpU8VEC1I61MmqNlIA5Ckc/8R7917o0H2dTRY/HYyoolh+1lV6xUfTVNXLGC8tl40H683/A9+691GqRJXVEsBWaVPH6ppSCysq65gioD6SDp5H4vb+vuvdcaLZ1DW07iSSOOKok1smlzNTwLeP9tGFiG4BB/wB449+69024/Y9JS5gUMkctXjkVZ5UqWiiUFpPGui3002+n+3F+ffuvdGT25Q42HEzNDiiwx8wjKTWVqeJjpE6v9bfnj/H37r3SGzWOiq8g+qKoihpZ2q1lglvG/hW5YauTfTz/AFJP9ffuvdIDfmdq8hgYmpfFM1H4poZpGWMpLI50QzMnPA5sfrwbc+/de6A3I7i3nW+c6RMIwlJG6OPW0y2Z1cm1lPpFv6cf19+690JPXe262sopq/LEPWeQ08dJUuBrRfW8krHizfQNzb37r3S9z206CCnlkx7Q1E1S8Jnb/lWWRVMsMJX0kKt7km9wT7917pj23TY2CrkmxlLJSCgqRF4XBEc4ZdMtXFf63FyTe1/8R7917oT6PJRUEdS1RWa6aqUJDdiZolDlZFJe5F7X+the/v3Xum+fcuGix1WKusbUJCmJRAJomWO4ljk54NrEm/PB/r7917oDavdsskdVBUxSI8yzfb/rEJMxKwEhLsC1gRa/B/2/uvdA7mcDncsiQVVHNRzSlGEiGYSPCkmki7AAEgccDi319+690+ybAamqKRKwEUaJHaJbpWDyQrIZW0WvcHk/ke/de6Qm6tm41DJ/D8dDJPHWwzK0uuNZPI4ZwZV+tmvqH9bj8H37r3StwNDpkq6HTJGrR06iWMMI6cNHeRoAeAB+T+fpYce/de6PP8X+z8Ht18zt1cdC1bXUkdNkaud2aOrpY11xxwoeULC4bSOTx/j7917oqfae/MnL3HDuHbtZTbZw6Zog4rHpIamqfHVCwgNC/wBUJW5IH0P9effuvdW04jsDcm4NpxfwvF05SqoaV6ieNZSvlRfI5mU20+knUBxyePz7917p6hyNBX7erI96NZYFjZmenhZmSaIIslJBJxLYlSLG4N7ck+/de6C7M7N21vVocFh0zVLkVomiiyUuNdcRV080JhqpSG/RLpsNYJYFQR9PfuvdEj7j/vTsDc0eLi39QMcL9tJgsQtZJQrPHIFhnFUxYHWNLaHbgEEgEr7917o4Hx++QtfW4TD0O+dxUGHqcJTSfeSNWQTVuYo3rYaiGauijYhGEZaLnji5PPv3XujTVHd/X80By1BuJZ6dmkRSKumaZ9C+NIIVlYMCGFr25H0H0v7r3TQvZ+CycONloty0tGWrRLVQVNWEl8H2ziTXKp0m6szKPwUueL2917oWqnvrbOPnpaWgqKbJfcvEgSFkr3dYF9LNpNxyblj9ADcAKPfuvdMuW7j2TlWVjubGw1MUik0ORroaeWOqRCTTmJiOLBLD+v1Iube690Beb+YO2tr52l2zuB/u6esCynJQtHLj6elEhjnjeVCwLj6WH0F7/n37r3Qrf7OBgxjcbVQQx5GijqVp6B6Cvoni8KxAo8kRZCeLGwBJsSDcgH3Xuk92T8zts1uyGxtXjsaKzK/dRRY3Ly00ksqgCNBUU5J1wsnJ0/Q/m4t7917rXW+ZvQNNT5tuyetlpMctZGuRymLxpIijiqZiyyUjKAG9SsrIASBYmw5PuvdMnRfZ+za7EU+G3UlPJNF92k1NU+E+FQ1lmiKkagLtqAIubke/de6EjtT4/wDUvbGAam2w+PpJacNUieKWELNIzPKplkQKQdLDQoAI45Nufde6rQ3t0J211VHPU7SqKuajgnElOkKM0rKnpVltxawNvyeD/gPde6Dui+VPeO0KyOmr6muWOE6JlnhczalU0/oQgXICi5FwBbi/Pv3XujV9d/IvYnZuBnxe+46WLJTIwklnkiYTskFxKzWBuTdituPpyRc+690B2Yg27i87S0+xp5PuKuvkNZJFKGpnjdta6Qo1AgNpvrtwRz7917q4/wCPPV2LzfWEoysjVlRUSw007oyyfw77+nZ1r50AJEEZT1uwAF7X+l/de6IZnxQYPe1Vio2jkp6TJzNC5AlWaoSoZUKGOwK2GsgsTYj8iw917pWz1ceZSsqFkbyRhKd54oBBTI6gLqSnQC45Bv8An6kkk+/de6SlBL4GniyEjSwuZYo3iQlppI76HYLbm9hf+nFifr7r3SxnzlH/AHZf77GFA1JPBTvMNZHikKGQRLwLgXuSQbkiwPv3XumjcU2Im2viaPHU8c0stKZWdwI5GYp43VYTyVBFgBwP8fx7r3SBxm1YIMZW19PEKeoMjWUWcm5IMSD6g3vb6/j37r3QiYfGU1biYqiMO0tO6rUeV9LxOF06LHixA9XA5v8A63v3XuhCwtZt6njNPULUIJG8XmiUinFQqhYXZiCp5uCP63vza/uvdKKavqIpvDjYIcvQzRXK8aC8badU0i20nUBxbkf09+690IuHqN0Jh6uqSipZJViEUMMSKXhSTjwwFvrx/UH/AANyL+690/4DNZenjpqapo3ExcVs06jVPSmGO62VSApHItYi3JAuD7917qRna6qyFMKhD55G0aZVgkQTLpLlJJRxqY/U/T6i3Hv3Xukq9VLRtGz0yLr8T/a3EvrQXZmP9Cbg/wBAB+Bf37r3Rr+jaXKmJckZKaqkkmECI3iLEcqhCqFKlVFiRcce/de6sk2FT1uJqaF4oo5fKIjKYCkkMMkpu13UDmxsbcg3A4FvfuvdBb8nephmcuuZx+zNtZuqFItY1PNRR09fN4kDMIa+PSyk2KqWYkHn6kn37r3RUek+w9odSbybJS4ar26m4q9aRMdU09HXRYzJtMtI1XWVEoDxAFgiMy+pTcEkFvfuvdWN7lz38ToY9w4rAw5eDHQRVlQ33aUkl0QnyUzkFXW3IVHe/PA5A917pm212PR7jZKmpwSjHLTeZ5QsE8lIF9PicOGFiwOoab/UcW9+690+ZLYvWPc2NaOvw9PS1Bpp6T7WmqGx9NW0qy2aGrpKLQrqSNV7A3JsfUwPuvdAHWfAbrWakraXAYDEYpHWS/jrKqKKZGBt9q6uQGVmJBKcN9b2F/de6LJl/hhuTC7xgxWOXI5vEZtTSSNjsjWQS4+kaIQstdUvMiKq2JQ+IXJP1Bv7917peUXxl/uTnIYJ9xZTHPRxRRRZZqeOsUTRgLHBLXU5K6lAVdbKTwBe1h7917oSN5/Hrt2fbLZKl3PFXYmk15Z6OQypUZKILrIET/SVgSysTpA/Sim59+690VveezN47ehpq/Z+4IZVy0CUlZTV8QFXj6mU/vVdbRzCVQENlBRogALkm/v3XunDbEO96FKKkyFDkcvL4hFN4MfCaPLpIR5PsKmJyEZU5ZXJB5BBIHv3Xugz3N0zlOtt5tvHBTPHQVsFRX1dPQw1NZ9klShknx2Qx0SlQpYclArxtexA9+690bXpaoq9wbvo9xUWEjx1DJRUMdbSUtJL/lFYxGuqkikB/Nzw/wCbkn6+/de6OrVY/d0e5UrMVS1FPikVUqXOMkpEeRfVJZ0fQGPJB03P5v7917oTsXJuDGmLJ01NSFZWJ0TTM8z3WwE8cWgaj/qgBbni/J917qflMBHmMdV1VXg4Z6+RmmlmFRErxMguqxyN9BewsUA/PP5917oNv7mT1lXRxZGokpYo5EMdIIoYHEb8t93XQm5Nri5+v1t+PfuvdC3/AL9LB0S4qop0llqwKaEyAVf+6riJmsQb/QXF+Lg/X37r3QIb83gvX5pY9sw0FFXSrJM2Oxkmmeok0+h5UqAUkANgQDcf7Hj3XuhB2V2HU7pwdPU7uosFRzyRr5ZYahqTTPawaYFub/q0hjzc25sPde6T3YO2NjZHBVVQKbFGYVENSKyllmSIuj6gXt9SSONJI/qOSR7r3SDxuH3RSZWlpsZXYJY5oY58TCMHFXzxRsLxK05ZSLA/Wx/HH19+6904bw2fvatyFIs1YMrNC3kkEaYqNI5WUFlmWWKJ0A+lgTx+T9B7r3UbLbW7BTEQxUePhpakRMIpaKhxNRNqVTZ1lbUCbXIBFvrYe/de6DzF1/b+Jp5KOTG5WuWGV21zYfHGQuhOt4/AqDn+tvpz7917pP7ir+xs+sksuzckw8UgcQYVIZZYlXTLLGEbUzH8BTf6n/H37r3SSk3zv3bW3KigXDS/w+GLU9BkIqmirzGHvN5KkzEIoHIYRm30FyffuvdK3anbUwp8aEky8MUMsMoxNZJHUotPIB5Kdpi6MwPJBbm1v8PfuvdPnYnd9ZPT/Y7bpKl6QnTOS1LDUwSqLPBHK0hX6ngf7f8Ar7917oK5t7Pkdq19Nl6/cNQs4LVGMnko6ponUagYqiFiUtbmwJ/qAfr7r3VYezsf3hlvkBFS7HoszX7XbMNNT0tPDNjjWwhtPlmmVACUZiQ7KS+nkW9+691dZvTfHenTmzsdMKWqnq6aggkqGjhWd3YpqMLrZQX+o1WAJ/Hv3Xuqt+/PmpvXuiifaO4qCoxM0EctFVwIyR0tRJMwK1E6MCfLGFNrHgn6e/de6JNX4/GmMmHR/kkHkqJtMMrurgrqM9jf1A6v9ce/de6RWSqcVS+RIIAhmiKyMGAb0qGVyF5DH8Ecc2IPv3Xui275r0pacrLLM4WWR6aMyapwzElQyccC/wDr/XkXN/de6C0+WppgiNqndS6slySWIN9I+v1PIPP19+690sMdt0qlNUZitShoHeI1Jvqqn8i8rTQgGx4Fy1wBf+h9+690+Smkpad48SkkNHHKIp6mwlnqFYm3lubgjjgcC/8AU29+691gwtNGksrGRkeRizenyM1jbkC9gRb/AH1vfuvdPphxMLBhR1TSgESyM5K6OSjxxi1jckE8/wBOOffuvdCfs7FAR+Wkj9VbJeGQuvkC6V8qm/I4t9f97+vuvdDScVWJHFBAI4Q/qWBmDlybKUV2JsSbWB/xB+vHuvdK6JnoIZ5azHzE00aGJYbvEJWUWB0WHN+bfn+nv3XulHh4qatp5BNTBWSFquRXLIqDRqFwfrfgD83v+PfuvdKLdlXR0G06PGwk1DyR081GUlLRHRE8tZLMv0V7zIik8HTwLjj3XuiT7lpZK6eU1LTF6RTFoAEbQsbDSJAAdN2bj+vv3XuiRfImuyE6xY+WV3paQCOJPIGQro1XI/Jufqfx9R7917olutTPpCxI6WNgoBI+nJt/h/vh7917pQY5rT6wSAyrqAHpDPdCq/m/0+t+L/6/v3XuhIxE5pCY1tqsEZ+Aw51Mv+9/7ce/de6EGPcQiSnp1DRkR/vmNXBmjXk+Yjiw4/pbke/de6VNFJ5IfvonIkjufBqBj8P+69H+8/QX/wAbe/de6UmPIZI6tJZI53fxOi8yOGF7C3Fhcngf19+690v6XH1EcFVIHSo8ccMaRQ6Fd5pnJsD+dIK6v6Dn37r3T7RUQiklp606AtPollZyISzHyLze+u91t+SPwPp7r3TlkYaOYfxCmjCIaOOKshRhK6ywEojxRX4Vl08/1vb6X9+690n6/LT08SpHKZXYCVIixAiUKASyj6ED/b/T6j37r3UhJfv6e80tlqdJVw/pbjU2sfg/gn/kXv3XumeahnRUMpS6Ro0iJoKoEY6JV45JX6k/7z9ffuvdIzMYmKpmjmkQaYomeBOXZp5PUyKq3Fzwbt/sPz7917qFNilal9euE1cf2g1RhWVY/wBy0r2vYlvSR/jc29+690saahra2hoqKm+ytj4ERlUKCkQJCNPb9TFgxv8AW1v6e/de6TOVodUk9KY1Ywqxklg9LySRjUFUn/eSfxb/AB9+691wxmL2tkMQtFk6eUZaSZ2hyFlAMAUKYdJtyG1eq3N+Dx7917oqvZlDR0dXkoaNJI6WGQrC5J5FrFh+Lf7cD/ePfuvdAEAxITxlmOsvYk/pAtZvxfi3+Hv3XunqmuZIF0lF0lSHHpA06tNv68/8b9+690q449MPkinSRSR9zEov9upHDc/QH+v9f6+/de6V23qLH1sk0WRqPtfHEppZA0axsblhHNLLa3JWx/x/w9+69041FPR01VUyUlQ8tCCFppCy/ualIZwwP4+g/wCN+/de6bzNqjWRpZB4Lg6lDP5ATYm5+hFuL/X37r3WKmjIqFlaHUhbz6XOlmA49Q/AP+sR/sSffuvdZBDFJKoDeUs0srG2gRD+zGh/JuDcHi1v9b37r3U2GllqDCscZleSVUSOypKGLEfk2vc/QEG3+29+690712OyGKmno6gmnlkjX0ToGYq1yovfgc2/qeffuvdMSRV7zyK/rHpUhEBZlA5AW4tbnm9vr7917rqsJp3A9aB1AVDIRpJPqDIT9eOP8P8AY+/de6jimDyLIFCuBeYEaFfUPQSxP9Ra3/Ee/de6zQUbvM00zPpS6LY6UHpHA/qAD/sf949+690pIY4HjqGhkRzFGojUqrjyEW/tA/T8/UEC9uPfuvdKChhmlenWRQWGjRIX1Nbg6igBta//ABr8+/de6EXHYOjFbDJTrNUxylZJVOsI0qoNd1PA54+vHPv3XujIdaY+OhrIqhKWZdZ1MUkXVCFJNhzcfWw+v5/r7917q8z4h9vQUJxuHSqrBV0cRMJV4jLO3CpCFlH1HAv/AEv+ffuvdHwPf+36yoyuH3ZFRY3JwyeKNspkaVKiVWFlqY4kIVrD/Unjjj6+/de6r1+QPyN25FX5LZmNesD1NLqTORTCSnp5FOhVaJf0hrlbawR+L/j3Xui/bMznSdVRTUPa1Tt2OWeaSeOXJ5JgJg6ftyQyuBZ9XJS5P1AFx7917pIVOY6r2RNk8nsHONnxkXkp6KgxonSJSxNlpHNwTa5Usosefzx7r3SEklxkFfLl0pK+CsyVPLElBkpJKCqSqq04YyeqM6m/VcEEckA+/de6JX2FjHotwQ4bP4mmyEEk5qopKGKauq4GMms00a0elVP0C3It9R7917rPS9MQZoJPvqlyuLos1G4wMdRU1E2VpEPqimaCNi6DgalsB+SRx7917p62PlO39m7cqdq7IrJshituZXIzwRwVEozAbWZIlpcbUtpkUkKHYMGsSB+PfuvdKbA7++QddXUddjKXdUWQljK1tS9ZkKeip55LeWMUTXUqpJuzE/n6i/v3XujT4LdE0G1oqDsueglzgqJoI6o5F0ncsyuoipaRBLJM7EadAFgLX/p7r3RNu4cxvzau/sVHgd4bgxGMlqGq4MtjMvVO2KhMZaXHyUsS/thT6vU5Y8cA29+690o6HO92bvro9rYrc+cz4rqRYq+rq9wZOE1PlHlj+zUaCzjgkBuQfp7917oCu5ek/lJhsvBBiK/P5EQUtLO0cFTWQHTr1iFzKSJAo/U30/H19+690JfXWB+YOMw9sk9Xt+lanepEtVCtTSVsEahhLVQw3ZhYXvrFjY8+/de6eKxvkvuOCRsbuGujipaNZqmCoxskFDUQxkrLNSS1aiNQQbC/J+oJtx7r3T11p1l2Vk6F6yo3FTiX1pFTVOZi8NTkPNqqJ4HhgWOFnF1ALMifknge/de6W9X8ce35ZGqt57MjyW31pqyeio8jK+YSecJ5YqiKroIIFVXNyV9QPB1Ag+/de6aNudbb1oIY83guuaDHx46Gqoq2Lb+GnmkdIItaSyxMXIYXNrkXsbEcD37r3Rp+msruutw9RBj8fI24KBzNkKepxFLSV0cckJi8VO84YuwBF/GbgEg8XB917oEvkLu3cVK65zcXXUUFTteFKpqqqZGmg/eIpS9FSFTGZGBvIygEck8Ae/de6CAfMvbVbt6Kj25jZ4c14Wpcvh6rJyrJIkDqs/glpnaSR1aN2ikWx0koCRz7917pO7X31t/sjKzB8XPTY6lrHmG4ajKpR19FHURrFNJR42KNYi8CjmZ4zLa5MpJHv3XuhwXtfE0s/wDCqLIr2hA0EceUhraijSmoaCjfxU1QJIZGeZzZ2iaWVipuLA3Hv3XuoG3PkO+Im3DTbd27X4CievWOoqqx6WrpoRUft+OEFtYIsXKkWHA+h4917oV6vsX/AHFYuoze7ocykz6spQ11fT0wmpHNoBHjEYkKl/SF5Go3JNre690IOI7dx+66WPb+1MTUz1WQqY4MdPFjC+F8FKAhNa5QOEB1JIzEAAm9wbD3Xug43T8dt0703jA+X7ExmBztbVRzVFHj/HkIpKVpZJXipUihMcI0+MH1MbqSQLkD3Xug77I6U3L1RlMJU4HcmT3JlKPJ0+QyWKjpTW02cgKkUemgEZV1jYFmjNyCAQRf37r3Qfp8nO9+s1+wweEy2aKrNTDHZvH5qmq8bJKD4paWnWeFHjLHS8MkT/RLMukh/de6K52V8gfkJmxHXZzBSbcBkqJMnBRwVlDU1WhgdFbWQfV7g2YG9rgji4917ou2/cf292Di8fnW2bl9w1OWdI48jiGyWWdgmkQ00kUZZywGkEkrbjg2t7917o2fw76K+fuZ3RBi9o9d9tYzA1CkLNWY2egxMIMb/ahps00SqmsD1o3pFwVNx7917rYJ66+D/wAqquGmg3nlKXFy1lIq/wAQqdxx+PEPUQBaimmpI4HMjJONaups3KjSBc+690MmT/kbdUb2Zc92lv8Ay2XyNdSla2DGQwUsDSvEL1ED1bSSBi4JLljfUAAABf3XunfbP8mX4Z7KxNJiKnYmYz7LXGda3NZ+aTyyRuF1MacABbEakP8Ahzz7917o7GxPhd8durXoTtPqTZVOypCi1v8ABaWsqohYl9NVUBmLEHgfW4N/x7917oyWK2vs/a1VDNR4SClkGmURUmOp6eJZE/zYdIkAUi1jY3P5Itz7r3S7lNJVwy1ccMNNrdWmkeMqYwDpQMha5/1r2BP0+vv3XumuWGNX+zXXKXlDNUJGugBwCQSvFhwbXBB/r+Pde6SmdbI4Kklr4UkqZWDKIi4EPi+rHxs3IH1P55+n49+690Hv99q62r7LH/5n7i3lF/JfxeH6fq/Nv949+691/9cRdy1FFT/dVWGpov4rpYyiSMRwTUv4MTMPqfryeBb37r3SFwOBpM7AtRk5I6KRTJNFSyhXDyj1CRCeAVHI+t/wPfuvdJTdODIx1fLj6eXx0bvU/fxkJOY4W0y8KQfV9T/h9eOPfuvdCD1DmaChxZrEkqcnLPGViFnKxsOHSTVe3J59+690P+2du0u5qWaorZhSu1aZaaNpAsSll1aXsR+eQCP+I9+691kz9NTpXLiJKKnZ6xDTpWO7HSUsGCqfx/Tm/wCeffuvdd7eyq4+sXa5p4H8MQk8/wBW0KPRqY3Iv/T+v1FvfuvdNG9a+u+4SsZI5VpJDGPF6ooliFmOgDkj+v8AW9v6n3XukVldy5SnakyVLWR0kdSIjJT6njLyXBAcXtyLkD37r3QzYvd1DUUFNHHkKv7lRB5I5SZBKxHqVSL8A/63v3XulXHjslUpV+SZZI65FKRoyloBb9arf62/p/xr37r3UWXMbNwFNSUeQFQ+TRjCjTTFm1sfW5XUQqj/ABt/tvp7r3UvJ7fp6zGLUxSoKGZzU0lUreVoW/VGrWub34J+nv3Xug0Td2WqqwbVqMXU1CQl0eaNSXl50iPQBYDjhr8+/de6F7CY/K0e35SixUMUOkPj5wJJZEP6tCk/U3Fr8/kfT37r3QDbr2TT7tdzQCpkykTvEFeNggAYySRlV402/qP97Pv3Xus+1sFhNv4fLA1DQZeCM/dY2CPxOUvZ5qcgAn6fjj629+690na6qqpsVJOuWrq2kqJnjjolEv3MYVdRBvzqA4+h9+691LwVBMKGIwU5LStoIeLxt5VszM4P5/qbjn+t/fuvdKiTcoWnjEbwLKsv2tQBKqTRiG9y6kfQkf8AFPp7917oQsf2HjMbt6QKKNq9VZo6lZUV9atqJbUTdiCFt9PwBf37r3Qb7tqKHfEOPqK/JT6UOmux7yBNAI1M8LKQdP4A/pb6e/de6RnjwNJLT0dFSVdXDO2iNmiknlhjLWLK4BsBb6nn8X49+690oK7bOVpZaXI0OcijxEihKqgdPHI8ktvWztyCvPv3Xuo0T0VH93SSzSaZg0jSlmdHlP0uGJNv6fj37r3TbVVeXydPLQw1Ef26ftIbXYAfQhbC/wCLX/HHHPv3XumTHYPcf3cgxddTp6AahqiIBAwtxGF/3mw4H19+690/4jD7sp6n7/7zFyU9KfIzvCmv7gDmNYzxY8XI/ryL8H3Xunannym4MrBHWUdDLWvIscUVLMWWpCAWMka3IHI4IA4AJ9+691D3DiXxdRWRzs1BkHjASlh0+ARsLxlTH/ZYX9V7X/3j3Xuk8kdT9i1XjqhYpYOHhqJC8yvca3RBwQP6kfjj8D37r3SfrKXP1ksafxTTBUyLFUVFOixiJT6/JJqA5/B0k/4H37r3Slk2dSY+F5Za1p5I41aOphk1xszJqQu1rjV+b/8AEH37r3SBqdnT7jWb7HI1VNOEcWicmBCDpWSOQE+oc2FuT/t/fuvdBRW9FVdD5jWbkyf3eiSSJp/KoaVyWAOrkg/kHgj8fT37r3QWZnpTc8uIlrKSuxuJqSZQtVDSQxgNKCGkrkYG9+fqOSeLXBPuvdBnsPrJpp8onYWaxirSwTQU1II/t5sg4uAaeew0qPrZbXtY3+nv3Xus9F1h1nHUNJS7fOSYSSQwVNZC1fFJLe3293JAA503B9+6903HqKhxseZr9v0WOpBBA0kuHr4mkiM5bV6IG1W5NxYD/Yfn3Xus9LsHIzbayc1fjsP4KqkkKLC6Qx61Q3WKNACG/wACD9Bz9PfuvdBjsnAwLg2osPWUVLksjNUwSs5bwU8cT2cS6AD9L6QT/hwPfuvdCfn9sY/a+246uDKZCtq5lpQZIprU9BIG/eqZYT+hVtZbEn6Hke/de6ctmb7xdfBU0m8aKhyVBTlCuVkWMzQRQn0SNIw41fU3JP8At/fuvdKaLPx1VWVxNJi6razJK6VlRIggd4xZ42iEbOE/oQwH1J4Hv3XukJmYNsSUD0r09E+QqhIUo4JJJKYK5JR4/C1rKLWsD/j/AE9+690BeXwGHiinrVqJMbUxu8KyikkMMikWZdCgklQCLjg/429+691hxyUkYp1iyuRrY5admmEMEsLJza6upUaSABcWP9T/AF917oOK/eG9BkZ4aPbMq4mCZ7Vs8oRpI9VhUNEysSq8cRm/1JJ9+6913U9kb22UwqavDQ1SzNG0ckNVJJBHr/zNmkVQ17/TWQOTx7917pI7h7k3dmKetOIoRFMrpNJkKuaGGKIztYFIwCJQp+gHJ4F+bH3Xugi3di99Zqqxm4Zd2Y1anGxNJJLisVJQKZWOpYa1gF8gBt9SR9bD37r3QbZTdnc9LUrPV7s2smPMmh6908WkEAKDFGgP0+lmBJ4uOffuvdYstuHtinpI8lgN0rl8i6MIqVKIQToPrI1O3N1P41En+v8Aj7r3Qf5Wm+SckskmQm3S/wDF6dJYwGMdFHE3OkJISnHN7D/ig917pRbR6M7C3tSyT5TclQEaUxfY5OreeKKQNd1+0iYte4+qAC30H09+690ImR683f1zizFt/IbWpqyasRat/vWjqpFsFvJFLGXjANrAMPrz/X37r3QrbLr+4dg5HFZHc2EwLYmoannaslr2rhGpk1xTpFTkC7DnUFuB+QOT7r3V7nSuXr977Cp89kZKaZZ4VhpKwalmpkLWEiQSXbQQLAk8/UG3Pv3Xukpv7BVpyGUiipSYQsMcsVO5pq2dPqaj94kMp+pPNxz+LH3Xug525S0KGpEGPyGeqIKmBRSVM8s0tPc/uqmlD+yP6X4/HFr+6907V09bjNw5A02MlaE0kT01BSQimhgIAaRRO9hJZbmxIJPHv3Xuh/603pNl6SjMcNbEKaVlioahJKYarWBQ3Kj6cCS5/pb37r3TvuWSpq6/7LIy1sdTVVIqI1UBliWPlREy/qUfR1Nx/t/fuvdNU2yKHPOTlIptVO6zRyPJFAFRhZnaOEGzfnlR+P6+/de6Kh/cfrWPNZjGZfHrVyxZdxjsnOZllpJqp/SWkjCaLG1itrmx/wAffuvdCvsSgzvX24qfJpWeLBqVR4sjj3mpspGHAjsYBw6geiQxkt9SxI9+690fyHdcO6cLHS0slPNNJSxySwlIfJHHbUaiF/VdfoOCQBf6Hj37r3STxdDncVlajPZGWklo1pfNj6uSSKWSNYzqaBAn0DgH6f7Dn37r3T1NvN66mkzcuPxtLSykRRxtF5A1SjBfVCPWq8X1Cwv+b+/de6fMb95ux6f7SiLVQQLTrAtkM59KRgEW0m/55t7917oA/nr/AC9sJ8lOn/7y0VT/AHb7M2rgql4alP8AgLVLRwtJJS1aEnUePqF/4qfde60lNwpu/rnd+U2/UVHkyOKr5sfU09zU08/hcgxyU8pa6nTcK1xa/HHv3XulTi+5asU8tDktu0MjloiqwvPAlMqHUoigLBFXSCdMYAN7/n37r3Q9df8AaFJXs+Oxcc2MrqvwrS05lkihu/PBb6gH8m/N/fuvdHj2N2/VUFOtJW5qopJYJFppIo2Kxy6V0Oupfrfn1C1/obi/v3XujfbT+SFXFSiM5aGahp0Sm8D/AOTztFKNDXYD1gH6XFh9QCeffuvdDFg+xcHVGLIZDclZXUMYV4sWsiSrRTMSwOsAFlA/J/H1/N/de6MJjO8NjVuBosQZKOOVXeVmFO87VK2sI6hkuSDYhUuLm9x9ffuvdQcluvFyVbCkxwx3ki+8pqmLHCoKqOCHjeypdRyCpI/23v3XuplFkspW1tHC1Tjajb1aninkk/ZbGNIvpqItbJqJNy1rA/Q8Ae/de6TO6djVdFlYzT19RXMkqtO1I7xwPTyoGW0dKwUMn1s5bjjm49+690/vRQiz4qrIf0K0BDSTJIlozM7fpJv+LW/wP4917qJX0ONnSoikhlqKqAstRUTAq9S0qjSkWsEgA/2RYcGw+vv3XumeXEqyU7TUVStIyRx/bmqjplZlPplJUg8Hn8fi/B9+690/KKegqJAI4J4kSBws9SksciCzPpljIHp/A/PHH49+690KOCfCnGVMlXV+GmVvNGsNPZQz8CNFYX/2Jt9bg/j37r3TrNDQLQRqs33S1BZ6emeQiRgEaRWkYEKqgf43v7917pE4bbH8dnkgggjhrYXqKud2klbRFEPI0kKohHNrAEi/+x9+6913mp2b1U+Nq6+SmeNZkKpHrQABgATb6i4A/H+t7917pypsxTyosdbi1o3h8bVCSOrF4m5TxrGeQrG4/wB5v7917qBV0E2Rmq6ujeR4FgKStJEIHUG40aQD/W2o/X/effuvdTIcNV0e36ivOVio5IYBDSYx5JWqiJGLGcql7C4vf/H+nv3XugM3XPkUmp6iWFo5ZJFikq6cEvKLamlmY8WN+Px/vPv3XugyzmLp8pSS0k0ixIZy8ktNIq1cTGx8zKD9FvewuPofrx7917oA/kx8YNt7j6wo6s5uumysVJPUU+QmlmrEfWurwlHJ8YYC9h/vX1917qgPtrrGq2jWRvR2qKdYkSpkhjkCRzWLFiPx/rfS3H09+690kNk9g7369nFXtjcWWwvnkjknlxk8tNpeMXTyAWH+Fv6fX6e/de6H2X5T9859BRy9jZutEZQxvNVSPOwUWCsi/X68k/n+vv3XujOdafLvsPEbbnwO4tw5NslWNGqZaKmlqpIKeNCGhemsAb8er/Ye/de6ELbfzU3bs6da+i3LS5Ovh/yOKmy+G8Bnp5JhLNC7HghmXVa3HPHv3Xuja7P+f1HFk8TV722pt6toJqZJ694q8CORI3DeGClY8TW+luD9OPofde6Ortr+Zf0TnJjj4N2Uu1I6dGNPS5CBIRTRLENcTsb2Ui41Ak/ngWPv3Xug83T350ITHV46vw+5MXmZxUyTQ18cssFVPOZJEgp1Jl0klibAj63tYH37r3QIHsnE4zsiI7H8D47LSJJTcfcpSGUeotJIPUeLLb6fnkG/uvdGV25jMtk4EyVflJIpp55JAGdZJKmKf+wy8gKAxAFuPrxYe/de6d6HFVuLrspFQ0VRNVp5JoJJpS6uisb08YFyNQ+nH+8e/de6VtPDUVUUUFdSz0NY9OZ5pohHZTLYRUrSD+lg39eT7917pmzWMyeEdi+iZnijf7jU3oaVwyHVa39bgHj6/wCt7r3QjYyPM1VIk9M1dUz1UcdNIjweOkaIp+0TL/uwG1gxJJ+vv3XuuOWws6pLFJSVoqftTA8IGm0sgAa7NwBcEXufzx7917oucmx9xCorkrqOpWKrmmaCkAbQT9UkdltZQBwf9sOD7917p/xuxfDTI1bTPFOiqDEimQSS3LpJIp4uPx9Li17Wt7917oRdu7erKyqgpmx8tXRNTzSVElOVYSBm1GBY15AQWJYf6/v3XulpmNu0WNwiiOCnjpK28MfiqDLOZoxpKyknUG02J+n9PfuvdBnQMtHnqOkNLGsQiZlgEYNSzLcIyKRYqbXsQeb+/de6Tu8XhpzVeWeRkqJlbSCWeKUR8r4h+L8D+n49+690HiPVZqipcccW1PSipEAqGBV0mZ9ckyre4Vl5IP1+n159+690vcJgKeszFSlRVUs1RD9otHGi6RGsXqSZg4ANyACObG4vx7917pe5+kw6Y4y6UORDSq7OoIMhALKoS4C6uB9QAAOLkj3Xukdkjox9JV1mNaWqCpStILOoic2NigAvbgf0+n44917oB915PGUtfQR0FBNLG81VFWxkvZWKWVwSCPryLcX/AMbj37r3WDbzJWCspVeVYYlDysoUkv4rQozMbgEkJb+ov7917p72lgN1UW8du5DBxVaSzz+Kd2BKho5HEZlVTpZV/Tf+lv8AY+690SXtrdG79q/JcYjJJUTZ6qdjj6GnpPvUeDIIKiaSGOJv2WS49RFyWt9Le/de6u26C3jvLNbDwhy2WoqWWtjpcalGWWiMxuXVJGKlmd0Mep3A0n082Hv3XulB2PtbtKCsoEmSeQsJ56HHQ5SKVJYoWUsHiZbOiXB0k82Pv3XulBQ1/cCQUslTDlZEM7AyUkUEFNBHBH4hIaWMltHAJVSbnm/PHuvdFl3Z1B2d2JuOrqMxT4yonn+6xklQ+EpvL9vFM5+5gcy642IZULD6WuOSR7917oTsb8fdu4HEVNZja2rWZ6cQ5CSR8eXLKumVIkkXVIim4OpvUebfT37r3QdUOwMT90yHNZFVheeUxnF0vjdIp7JJINFgzf1FwRb8+/de6GCix+ExyRUlKuTqCCs7VT0tHGVmZCkLMIwLWDEC9yVPPBPv3XukRvjAIiOmEyWYWvqJzWGqhNPQyx1BTTUwUskIDcjWoViQQxNzf37r3QAy46KehrMlW1mfkNNUvRw08Ip3nmq2nJeqrqmpSQudQ9VmHHAsALe691mxXQ9XvF1ylBuWhFOfuJqhmo5lehmnuahQZJ2S8hBjLaAB9eSb+/de6WWxelkqq2qppNx48V1HWF6emjpwiJHAIpAsNqgp5FaJCSEsVA4Fzf3XusU3UyPUs2QzONoloXkjT7yniq4Y4xMWaRZ6ljIjuSW4cAcAA2BPuvdTZ+otr51Y5qrLx5mKXIUipFQ5GGJZ4YolimSGEMSdJU6+ACLg3Hv3XuqX/kv1LuTYXaW46fbdLU0sH30lXS0kLtoYVU5AEcq/RbMCEUgC9vx7917oB9id09hbFz9bQVpriaF1hq4KgTkh0IbQInUAhr3L3IIsOPfuvdWE9f8AfVHvym/hm4aeGnjqWUp9w0ZfUn6kRP6agQQSePfuvdCtuzoHqbsPE0cFVgIaVcmUEeVpwokgJBMr2+qlnLA3uCLcX59+690TPe/8t3c215ajc2y5ZcvjKd5ZIqMMkbSxayfDqU8FeTcgi1uL8+/de6DP/RfmduQpWHHVcdTTuJKkGPS1NJCS0ttZ9Q4BH0Fj9Rx7917ofuqO0M/hY5aOHO5eCOaFRV0kylKYIQS8cdxwrMxvqJuOP8ffuvdNef8As6rMDLSwtFPEjvF4mbRUPJKWSRSCbHTZWBAv+B7917pW7dy9JiZEb7U1s1ZD5JqQ3XxDVqDoH4IUcH/D37r3TblxV5rKrR0VHBBK4NTHGj6C8budfjAsNVrn8Af4+/de6V+WipJtrNQ0sDLWRUtgsulyKhU/c+oB5bUbA8C5v7917pC43C1UlNiqiallqRT62aUsY/GAtngjBBBubm39Da/v3Xunx4qSlmWKKOaRqyNZTENTJDMVuNNrWI5BuDyOOPfuvdK+i2lVZmjr6aJ56ApSpUgqlklkXknVfg/64/xHHv3XunjE7br/ALGqkgeKspcYsbVCNE0rea+lAVQgD1EkkG1vrz9fde6eaOKXGGgNLKnmE8MlQyKdMJYm8ZS9jY3ve/Nzfn37r3Qv4akrpJXrDWSCKaMB6VYZWMXkF2qI3Fk/Vcr9QBwb+/de6ET+5zvtupyjtVQsNVNT1NT+zUTDljIyxjk/kE3uPoAb+/de6bIJs9DtRqOq0NBHP441hgRqqQOdDTI2kiym41W/H4PHv3XuknU4TIUMCRQQCWrqGkZJnvIximTTdwQRcG4PA4/A9+690O/TtJWUOSwNJVVQaqWZxU/bI7QRNpDHyGMgXuSCbWvwBxz7r3Vq2xoKxpKWGnFoWaBmIkitLrGks2gAADk/T62P+I917p/7+2hma3b1JmccPNFR0EkdXH97JRwGNU1M00qnVwRp4Avb+tz7917qibfOB3d2juLMYalOFx+JAkkmq6ueSpaNqb0yVi1MkQDBCt0EcgZXsQQb3917qBt7uvtLoJoKfP5nO762vjqaQS+fJLX4+nx9OhkgljoTMGgkUEDSl0dQGIBNh7r3Q49C/wAyLrzsTdsG1qjbcW35a/7anp8zHIxo6+oZyogkoFVdPJs51XPBJv7917o+9V/FcNmKXcG16iogM2t2x9OpkSohlbyySAs3otfVc3vcEe/de6GvE7u3VNTQV04qIKGWNWWd6WNDJ4U0uWtqIUm92AFxY/nj3Xulfid64l2kqazKQT1VVA8KfZNLLHF4l/Q0iBizXuCDYD6Cwt7917ovW+8ZSVkWd3NichmsmI5yHhidoo6WdR6naCS7Mqf6wN78+/de6SWO7bo0wUcWZfMZ/HUsPjn05Sqhn1BjHpWO4F1B0hW4+lwPx7r3Qb1wwe80zNZsDaGYppoYxSVldNkIposhj6lwtRSVtMwuzpa4fUDa17C/v3XuoWW2ZvLZUeMpMZWR11G9RTbnjxU0UmRr4Z40JaFKGDT4zfmZEGhl9QCtYe/de6EXZvYLPkxks1jaiSOnYJVUcVJUU+OqGnj8bSLNl4VlLqxsUZRf6XIIPv3XulhDvXqjbe5Y6THpuLFVdbFPUv4Iao46FQf3jI1MrRxj/UqOALWAHv3Xuhdw3feHbw7fx85yLM94Pu53JlWx0uVcofp9LgX+tvfuvdY67tLFUGRVqnOpjX1kzU+sMjQ8F1RgdKfT6lSSfz7917oRE3RtndGJq6qlykU2MelKSulckFQ5Ci5TS3kb6XUng8G1iL+690iMPualrIaiXFZZY46UGnZ65hogKEpcq6N5iTZuST9ffuvdIPfe0Ny09XBl8n2RWTNPF5IVx8TUtFTvIf2njCfRhxza1uPpYe/de6DrePamExOApaery8G4M3R6I4sgcZU1UnljJWRpSsbFQACTpAJ+t7Aj37r3Sbx3cu2s/jYhSyz5mKUuKlYFaCkhIGiT0CMElbn1AAn8gfT37r3Qj4TK7f3Dhlx9HksjJBHIYdE1YXSNpOGRi6g8fRBYAf737r3Uiuqd2YHL0FdiszX1mMx1GaeIBtdTTsi6mupJQgW9FkB/qTx7917r22e1Nz5eqrNNJmJZ6Wq8NVJXsiQOjE/vwoVUAk3NwOf8T7917pUZbtLd2JWKbIYSRow2iimoSZpZDci0iKf9hwOffuvdOG3+yd75OoWpqNuzR4mWIxidUIZJ0BBEy31Bv9gOP6+/de6F7DblzNXjayrgxbjK4+I2ppzojqYgbN4pCurn8iwF/wCo9+690o8jVJW4SCortu0NZUS0pEq1VPHDLAR65I5GNwRexv8Ang/i3v3Xuktj8P11lkilm67wxlSwkqo6ajlYSuOdN1AHP+Jt9f6e/de6VdRsXresiSCXaFBT+L9sPVQRgGOTlvFEgAJBtdiTcf6w9+691C2r0BsKqzv31NiMYPGmlRJGDE4L3cov0uTYci/+v7917o3PWPx52Tg8uc7R4ahjq5tMutIY1WMr6lKhVGnm/wCk2P0/I9+690IHZ/WeG3Jiqmmq8dS1aGF1AlRHCvp9LKCPxfg359+691q4fOz47RbP3JX5zC4sUlJTu8tTMivFHI2s2YLe2r8nix/2J9+691XZUtGlCT9yiwsgLtCkfiqIz9Y5UA1fW30N7j+nv3XugY3DVCNZp4CJY2XVLIt7RgAhGcuQP8LD8AAj37r3RdMtBXblrHllqEgo0dleSTQsmiMr5JIlFvqDYXH/ABX37r3WUU2NxkcUmJpZaxkZoYqupLiZXYi3jRQBoHJuQQOffuvdSaCCbK5M0sswj1hQ88pJjLk6SGAIAA4tYDnj6fT3XupefkhxlZNi4Jo56Wn8ayNCqhXnIuRdfqBcfX6jn+vv3XupePqhTxyTqzRT6QURiojnvxpGkX/2N7/4+/de6eMIJsnVMGUtUSSxxilaUK8qk30xO1v9gLn6/Q+/de6NntTY+QxdIlfXUbUhanNVTNII2hEJNlZpY2ZfqGFhzcHi1vfuvdP9JDBXzQyRVaQLFUrLLqAOrxN6Quo2IP8AgB9eePp7r3SwzeTqKeOJKOCGqh8YvChTyOAL83+rE8g/4jj37r3UjHvkZohk46NIIWi0zQSjTJFoFiWH0JF7gfm/0Jtf3XukVunLVFLEJpWlR9PjRYgpiKk64rW4+v8AqgR/hYe/de6A7I1L1yVFVNUSKyrNJK+gMFKlm8UwFwbkki3Fz/h7917ohPaj0mZqcoWqnaop3Zo41i4kNyfXbi/A4FuPzf37r3RNKuM09S5IUMzBCFa5HP1+v+P5/wB4v7917p9xJbzR6ysmnU8Y5BLEDjSvFhY2Pv3XuhIpKqmqY4knpvDIiBZKiMm8jjhSVew5+n59+690tKDHN4VmCPKpiu4FiGUnSqNfnkHn/C35+vuvdKmmxlS6fbDRHAYUlJ9Sr4w2sKrKfp+OTzY/19+690usfBHSQ1HhXysIU8RdwrRPp1OyD6k2I+v/ACP3XulPi8kQsPkYfbk3B0kSXUCzMw/JN/8AXH+29+690IgDVuHyeVEsMy0MMUjQIAsojkJUsY25YAL9R9Lf19+690x0lfQzUShI3eF4WDgaopV8g/tFuWTgG/1vcfj37r3SDyFNO9Veni1wXC1KpIxMkKn0kEm9wP6fj+vv3XulZjceziJDJJJHWTwiFVDO1Oz+kq6i1gNPPHH9effuvdKOTGxQQyR5GZGilppgkSFkcPJqiGhmC8LzYEc2H9R7917ptjwsaosqOKlYiuu6iOOnAUKsjSfkHgC3Nxb+nv3XumOsxzyo0A0moonepJkkURyQE6nW/wBCdPIN/pY+/de67XcVJQ4auxdLjhFVzy01RBMgs6BW9SSSE30mxsb/ANQPfuvdJmjz0aZ3Hy5GISUM9UJZYEcoXljutnYf2T9CPoR9b+/de647hraVamtzcFCEhq4TTwU9BEPHTp5XDCJL/qC2JtzY8/19+690V/sLJRR4iqpfD5w+t46mYaplQMSPrY/W/H4+v0Pv3Xui1B0acaGYPaz2Gnki54vY8fkD/X559+6908URZp1jMixmVkgMjgECNvqxseDe/IHA+vPv3XulZLHFS1kdNSzwzimWMO0AYLJrPKylvrYnj/ifx7r3SlpZ6gxyBUgVjw4ZWFlX1D18c3HP5/Hv3XusivHOqNKNMEWqKNIWB9ZAAup4/wAL/wDFPfuvdYmiiaaBnfwLMHVx5LKdAvF5Dza9ib8+/de6f4KXzRhtM0zQDxyyhLxDX/mwG/wuB9D/AFvyB7917rg2MEFPGW1LNUuRAZiQt0c6irX/AON/T6W9+691Ix3mo5YmiWNpFkDlpDrDvqJOpR9Sth9Tz/r39+69045OtbKyrLWRxCRZNCywlY2cLwf2UHAHPP8Atzb37r3UeSBYQxiqr6VW5BVWQavUTb82/wBb37r3TVlBSSuykl47RmOp1N6JSLm6/n6j6G3+Pv3XusVFO0qNElODJA2qSpkOoToBZdKt/qfrb6XP+2917pxR1aRzZAIijkC+mQ/iNFJ/p/T37r3TtHFE033MN1XSuqGJeBblr3Ivf6f8iPv3XulLRSTRRyyQ0oM1gAxP6NUYtwwIv/yP/W917oXNnYXNVOKgyMsEcNK0wTySNbTKLuok0m/I/wACP8fx7917owXX8FbLkDTzxu0CMixzwKrRjVa49RDNz/hf+gHv3XurKejcRVjJxu9TRY2SghSaGohCrPLAhvIC3BBFrn/bE+/de6eO7th1G6yM9tyTPZ6hWJ5KmTGJXCogkiJ+5ZnXjxHkWHINyBYA+/de6Lvj5sFhUGBphmYqyvcpRY+tjgy7yu66ZJqjJFGOoSDT42YkcgkD6+690zYP4Y7k37uGDP5WvkTB01UWqaKormFVQTyHX93GlgAeQyqRYf1P19+691Z/0f8AErYWDpaybK5/HZSrmZIxUVj0VQEcgIhkjDgo9uLAf1/Pv3XuhW3r8X+sM0lNh8v9lOqaHiqo4YY0jdRqiWCdWLxkWuLXBH1t+fde6SUvwn+NeWghyNXuXKU+ThQif7CvKSs9KdKWFiwIsDcqLj/X9+691mx/xN6xx6nM4LCUueqVTw0+VyslS2UaEMQ5SSdilyP7IQ8fke/de6Ycl8JdkZrHVWWxdZU4LN+d6imqIVWiqvuTflnchLf2bXNx/Tm3uvdM+L+Imfko58Hu7M1mTpK5NFNX4mOOhqqEXLRmqaBrup/SWW5/w5sfde6Cvffwmw2zKSqq6SlzGby0kkbQIldNPIwT1uweRdUbG3J4J5+vIPuvdJzqrZ21pNy1W2N2db42jaoqF8T5k0cssVTChQMXlSM6JDodtcjkkCxIBv7r3Q5Y/qmroqfIY6LYuAoNOY+6oM/RTUZeBZGIjNOlOQdIFiFb6fQG3Hv3XuhWXr7NVKph6zHYbdGT+18FeztQ42eOnkj1RiWdle9x+eSf6/1917p22jWV1DQUu0chsrFYXIRvUUtLLUYymrKVqNCVhNRkJlVHBvwq2vzyPz7r3QC9jbtx9Hka/Ebq2/QVkcdOtExxODEeN+2JKx2ihYmVlJF1jja1z9AL+/de6AiHtbbe2YKSil6ioclh5Kmanjpjj46HHukN5RXRQywCZJLLpUiQoWb1X4I917oed6/L7Z+R2kdq4HbbY6WigipIqKWkleqDiMaaczxGSNAo4spvzYjj37r3RcMd23XUUUsuAx2VoGneMz0dTjohDU1YfUXinnNnQGxP7ZJFvoDY+690BPcvYvZWHoaevxUtZhs1LVVLGnwePhX7hasXQeeNVlBN72vcf2Tbj37r3QU1O3u5Mzt1d55mglyz1tJP9yacUuYrMnCYDDVUWSx1UlOVt6eV1OTc6jYE+690XPtv404mbaJ7E2WX2fu96d5qzb8pSlhiV1BeOFZirq7gubor2/P1B9+690UvrDdu+tub/jwtTgsllNvAXmgVfE8kiR6HqErSqgnUbjWQD/Qjj37r3RuJMftvI0lXmpdqeKmqoGp5ayiZ6eowlRM5DyJTK0YkJbnUPodRIAsD7r3QXUOxd+YvdlJBgcRntzYKu1QSVctZFPCUmUGmeu8aFg6AudVj+AbfU+690KmyOi+6Mj2RFjds9fS5TJSzvPS5atpMlUtDE0IEZZpkMQ0N6kW4uOBext7r3VtXQPwZ+QQydXV7rxG5chBPBHA1GI1xePDTXeTXIDC4QyOllVLEA3JFvfuvdGUwn8s7uDdO7B/eHLU219p/cu8tXS1xiyNM8KhtdII5HJVwpR0LAjSDqa9h7r3Ryof5Y+za4QU2R35l5YvtVpoHeRGkifxgiqapUKCynlQ1r3NrEH37r3T1R/yvOndnUgp8xufNbzq6po6x6ycw1dZHGG1RUqSAhUQkclfqFF7Wufde6Vn+yQfGZkeky3UmJzKSF0vlaby0x84USNHJLcrIStzwQbgC1vfuvdDRsLoPoTrXFx4vZ/WG0NtQie8cFLiKSFjp51swU+u9yHI5N7D6k+690K08kNBTGLD0NIkBAjjSNBFcQDzmN2X0luFAGj83BFjf3XuslLnacM9TXxU8BVUiLClkmlVXQShbyEkaCTwoU83JPFvde6bq7PzzkJSB5wH8ccirPpK3NyRIfTbgcMfzaxHHuvdSsfU06xSpUReYpIXOuwHmkJAUayT9QP0rf/eB7917oT8VVUsH2LVVNTCIm4SUaVjktYAOQBcXvfm/9Obn3XuuWRFFOzVS11NLdNMMcITRG2o6w7jk/Uc6Rcf7E+/de6ZZMLXNRisaAyUsriO7sEjcNcWWP6n6XN7W44P4917qAXlxsvlmEMUTBLQoBIwkIsSxYj/bXFuf9h7r3Qe5zfG36moqqKrmlpGBZY2kMSwOxsuiHyA2Lc344H9b+/de6BD7z93xWx1v71fbfqp/+LP9l955vr/X8e/de6//0B63ztmDKYyGnwNFVmKKFXecIxlVSLqkTnng/UfUA39+690Xxti72++NFMlRFRRIlRS1YZ0kSUHhCef9iLWN/wDX9+691i3qu/KbbdbAKBbU6eKpmhBZ50dbEjSPyP8ACx9+690mtn7kzm1NsUkukRUtUwPhFMZJlIOlo5DY2ZiST/xT37r3Ru9iV809LQVNpE+/ZZJDOAsY9N0Hp+oN+D9ffuvdKDMky5ieirKqnZXj1wO1zyou/wBu17qw+h/3j37r3SXpYoYKqWpxsvkyVKyzB6ovHHVRMPVT6wPUbA/T37r3Sb3JujJQywxU+KgSepdZKhHkMkYA40xk8Wt/xTk8e/de6hpWQbkgixFRjFNcJPPAY7CRijejU1vr/T/D/Ye/de6E7beyquOtD1c9RiozDFIt0U/uH0GMNJ9bcH+v9QOffuvdLKnqaXB1SVFflqqaghqPDUTAK0kSElVF1NvyCbD/AI37r3WXP7M2Jk46fcU2emfwTeZ0knjiE0QIKH1G5/x03/4p7r3UHcvY23HwU+3sJIsUqreCVX51RDSHVhxp5F/pf+vv3Xugz23uzG4eupalq9qvNrZgljKZLkKoDr/S30P+x9+690J2XyW4MpkKOokyE1ClZDoaFLCNR/ZW5P1sRz/sPfuvdChs7E0+NWaeqq1p6iWJkR5tBDCQEB2JBOojngf4e/de6S+b2PhoaqXKxVk01TUAio8egCaFjYKi2PF/8B/xX3XughytPkdtZBDBiXkoS2uM2LSOb30gn6uOBf8AP0t7917qVV5yszctNHTUT4+rchikUXjhVbgF5LWF/wAfTk/63v3XuoW5NoPBjzkZI/v5pFWOYUto2GsXZpAP9jckG/0uPfuvdJbHbLwrmE10NWaepb6STuojty513sOQP8fpb37r3Wat6723W5B4KaszlMUKCSKOaVo5h+rUGLWA/wBb/euPfuvdKHYWxK2pzWSp4s00OLo6eaojkl0xyw/b3OlJpOGB5+h9+691nnFW2RqKeozP3WK0mFZVp1tGzWDSmVgQbckmx/wP49+691CG2ZIa0VGHrv4gkUZeoMkAkjexDIi/7C1+eP629+691kaWo+6Wd1pKGJYWS324XzAHTKeP6E2H+xtf37r3S1yuIoNtbVpMoZqWorctrNFTRDVUyk8kyKTYLcn6/m359+690gxkd01VGlDR4BYqdWE1S5lEbMzm5CMbG30soP8AjYe/de6b5K3MYOopq6XCZWKojbzRS08IkiZrkBGlj40n8j6D+nv3XuoG78q2bigrniejmfxQPFGjNKwHpMYVCLWI+g4H9PfuvdBdTxzx5OonyH8RGNFygihkRpHjJDI/H+Nv+J/I917pX0uRo81U0GPppJ6KmqHPiqsiskUCTIdQi5FiDxyePp/T37r3Qr4eh2yWqqfcdW0U9PTMxjjDJSuo+kr6DyCfobe/de6B/dW7dqbamq5sRVVc80M2qJMahMRjkIYPMpvyPof6/wCxPv3Xug+x24twbpzX3tdPWHE1SCOlqcgoRY2isbrYD83HP/FPfuvdKvJz+upoKaL7+ohiUGFCzRyiUaUYsQRb6nm9hx+Rb3Xug3y+258nj5qpsPDIuPZpY/FTrM0Lg3eMyIBew+hN78e/de6AnKz0u31WfGTV6kNLUvG8HhjpqmNuY/HwNRv6fr+Rz9ffuvdJ2PP56JpMnHVvrrpU+4+4gRxKqfqGhbfTj/G/+tx7r3Tvn5Er8JFSwZOqWsmp5E1Y+Ar+7Uj66WJNgB9Bwf6fT37r3Radv46r2jDlqTJrPVUzTVEsTSlY5GJYkALcMP8AFQf6cHm/uvdd1+56rM4ijhqaqtRYam1aksjJHPjFN9DlbD08WFueAffuvdMMs1bkpo8dt9mlSaNr0dOA9K8IIANQ/wCLfUG9/wCv49+690IeNz2Y2pgFp5K2Gma5YUsmlY6ksbSQOy/VRb8jgAg8c+/de6k12S2nU0CZObP0mNyiCN4qWnFJTRIj28kSVVUbMGNybLcfgjn37r3Uir7Q68yuOx+18jl8RSBZnqZqqSaiilrJoORBFPKqeof7sHkAt9ByR7917pnysvX9eEqNu7nxFRjRFF96hq6NGWU+poBKkigaSP7Nx/ifz7r3SJ3BuTF4uCsEWWwjxS0n2YjbJUs70kF764ImK/qvyy35/I59+690WzeG5Y/4hFUy5+gkxcdAkEUEeQpUVJ05ErBgdR+v6r/4e/de6SSbuwtZTHHrVJKqhXmCJTSGpGq1nnW1rH6EC4v9QPfuvdS8rmRU0saBxHSCNYDT3jnmlBFhI0kZKqP8GJNuPfuvdBRvnb8+6cdSYOlmNJjZKqMSOYPAyxobl6hxyV/oSf6e/de6Uu1tv47aWMq6OOorMh9kIwJWfR5oiv0ikY3/ACbf4WF7ce/de6yVnYSSQLT1NLWNFTO0VHFVV8qRxQqbCTxoRqA54DW/wvz7917qbF2JUiGomxctJT43GoJDWJo1hbXKhit7E8XA/r7917pooO69k18kiZ6op6qSKQOZnbyeZwRZJB9NINri1r/i30917pa0nd2AqMjicDTTYSqhqqumiYTyBGiiZgYooksoGj8c35sDz7917q/zo+uo065wv2VOsZkooVqqanTV5ll4DosZAZ14vyQePfuvdB/vCerodxZP7U5HN1UlMzw0k1NKDE4YiySj62HBRTYfn8e/de6YaHcdTR45qqiwlHhp6qJqepEsEb5RqpvTIVuSWAJvo4A/Fzx7917pP7J2PuGtylb/AHmyddJj8wZJKIN5qenRklDLFUPToXjVh9HuSfpax9+690ZagpMds+roZKZ5Kugm0U8ADzCOKWMaZ5ZgV50t9CwN7XI9+690IZrovuBl6uhOTkpnRqGWkMcNN45BaSKWR/QRxzpQXN/p9ffuvdILK7iy2Vz1Vj6YyeGamkWKlCIIo9YuwjmjVSwsbXJv/S3v3XuktidqyUVbWVVdDQTEjXHSxo08gaNbq5131nVYnVewvx+PfuvdCXhKHJVeJeiyq0WRirSzyMviVI4P7No1As6g2vwfwfx7917pM1mCz/XE2OelNbk9sV06wmveVKSpwkMzmRUN1VWgN7Kzykt9LAgH37r3RiKXKUFbhIcgnjqIIqYIsShVZw3pQGOP0Akm/H1+ova3v3Xui/bm3TkaPKRYvG0WmjmmQVEssgWaGz+pYom4K8kk2/x9+690M+H3FUUS4WKCuNDGZ1maoS8cpVLPIGclRyP9Tbm9rA29+690k/lf8lt0UmyajH7JinSiqKaLF1eRakqJHrErlNLN9nOAUiKLqZ5GJH04BJ9+691o6d3Zub/TFvSqpJ5Hlj3BW/vzEOZnjk8TO5NwSfr+Rf8AH49+690Gq18+RqpaqokQyMwMkiBgYwAOF0WA4H4Fj/j+fde6Vm3Zc5W5WkpcGKuqrZaqCGAQKTUBy4ERjjQarFrXJ4454v7917qxp8FlKNaTKT1iUNXjcXRQ19KyCoR6rRapMsZDBWJ41CxB/P1t7r3Sco9yZqHLTT03mmgke0lVH5AsEES/5wRyXW/PFwbAXB+nv3XuhowfY2TahIxsklPRBF+7qaoTzTvdrkxinuUvyLNwPrb37r3Q1de9oVmGqiEkraqeJdCStShqWKSoN0naY+nUoPBBFr3+vv3XujWYDtAJFSzz5+hyE9XHIskFcZHlpKgtpeJJZCOCDwAbcnge/de6E3Hdg7azFTSRZqWilOOYOKISSOrqhuimCFrtb8fUH8j37r3Q2LuKkylNNPh6eslpo4YpQkDin+0SFgQkSG1x/tz9bm/I917pZ7f3ClGk9auGDw1SrEk76k18WcOikaSD9SADx9Rx7917rJUyT1lTE8ONinNc7CB09MEQb6h5rg6v1Hk34v8Ann3Xuoud2nPkKPwCCn0K2jxvVSyySceuUAeofUi2oC345Fvde6a9u43bWJp3pJJJJwJ2jMEiS3jk4IJR/rdj/U8f0Hv3Xul1TBp4qiNICyNF408kRaOCxsJPGtwb2A9YP4/1vfuvdR8YtRIhpJ6cRPTu/B/TUh10xurD8EG9lt/hYD37r3WGvFThoQtLWE1VbK4lVJJ1liUKD4vIh5U/j8H6ci3v3XumkVlbPMs1MrqYkETgsypI7DSsmhv6X5AA5+v19+691GqfsYr1FXlJfuU1+eOCnDGN0GrR61sAeLWt/rX9+690+SZ+tmooqaCJpoa9UczPEIJVSJQzMzxWJIX683/B+nv3XumqfcEcWTp0keVITAsMqylmfwtx6mluCPobG/v3Xuk/uhaWpiKxoktPPHJTNUeUWiRjxIqtzc8Ak/8AEi/uvdJ3b/XeMztK08db9nLFK1OBFGa6SR0i1IZgpAj1EWAJII/offuvdFI+UG5d5bRrqfZtF5ZMPVRLBNOiFhFb9fiUEi9iAQCbW44Pv3XuiSbm6kyvYm3MrgMJSUUYmglrpMvUsvkM0cYMVPGXB9Tm4Itcfi3v3Xuq1azHZnauRrettz4KCHJJOYo6qpgaFmKgMVVnFzf8H/W4INh7r3QWZKOq27mI6in/AMnkgd1RELaDpb9J/oByf6nnm3A917oZI6vclRR0ucgp6okRRgyU7kInkGlgxXix03N+Prx7917pebb3HTCemqMpT0FU8KNPAlZEDEJmFyh0g673JsLW5Pv3Xus27d1x5dKv77BYaNk8DUkeIiaKpdXdUkLRj62FiT+R+Le/de6g01XtqlzmPw4wcVXPlY4zHPJGJvG0g1OrMASpW5HH9Le/de6Wu5aKhwldQPgNUbUiRu8hX1wzIx8jrFIbFCSVAH4vxf37r3Q17A3rvnNT4bxwUwgpMgtq2ghaGthljGmNJIlGnSVOprcEm559+691cT1BjPJQ41snkK6VPt1JkaQuJJ3j1qsYWxXS1wT/AMR7917oRsFSZJMzmH+9aaMAupkYxGwYgWY/Qcf7xz7917pQVFWIZ8fSzzGqZ6q7eF2MhaRgFYoPyg/AFiOeL+/de6GOhpcDXVFQc7DJkFgoYVpKdTGkcjoSmqZm4DD0kj/Wvb37r3S/wm9sVhcH9l/AfIFjkjoo1SN1EiSALdh9CLkix+lr29+690DeR3/l8vV1by41JGip0hp4DGsbpP5vJaTixtfgg2/3v37r3UPc25J5IqIxJClVI8ZrViSxSIARyxXP0Xj/AIm/09+690ySVkWhY1d6iSX1Qq3qdEIGl3l/IXkAf04/pb3XuskGX3Dh2Bw0wpnlBRplZNKpLcvDCB/aYc2+tvpxx7917phhnq1nrnqppXnmk8kFJVH0pPHy88amygMDz/tvfuvdLmhwUOZw9Rkm8IrYlVUqqdQZEa5a4Y8qFuFNuLg/4e/de6CvIdbZapkE9TVLUGsrNMDIwBjhbks2ri7EBQfqOTb37r3UmDD+OWOhlEcdTTySPKiqglaSNdBja5+lrNf+v+uR7917qbitt0kWQr66JJXVSPF5WPlWSJ/JNoKD6BixH4J5H9PfuvdRMvUR/dpDDEtdGiRyPEoIeR3a4i1kCzfgi3PPv3Xuo1Tk6RHqv4xEaOmpqcCmp0i1GaoUC0DFSdJH9p/63vfm3uvdA9uPHU82QSoQKkgjaZ6eJLRwyTxn7VnspL2sNXBvze319+690G23qTLUOahhzD05qa+VTNFCto5ozKdEjqLgAC3BP4/r7917o3eCo8nS1UZxEZkqBTKqwx6H+1AmVmnjlH9VsSPwSfz7917on/f3Qm48b3cvZsA+8qcg1HlJKmmcS1NJFTUIjkQxvcNGF9brxfRbi1z7r3R5/jl2l19j8XjMLJVUdRV1UdIWyVdpSWmychVTAPKNMdyrC9wCSQPoPfuvdG4y3eO0azJxwYOupsnlKCCNFmqquL7Ol++JWpp/Nb06bkEEgEgi3v3Xuhm21Lnq/ZFVuTJ02Hixazy07S0i6Zo1hgLtJMz8jWo1KF4+h9+690WjG5eTd38VkwWSqEghNRQTJRUjfd+NqiyyeXi9ylyQbn+l/fuvdJ7G7F3hks7SYeriWbAxViilmlUQ1FVRmJjLHWzTMh8jSaUjPIvYsQLke690Eu9Oju3hvXO7bSb7OnjoJkxs6x1Ea1oSXzNS07wFgrGBogpN7m5BIYe/de6Cjc3UvamG8ApI90VNTDCJMjHR11XCXkp4wAxVg1wDwFA5+o/p7917qDicDuTakmP3dvyo3UaZZ5ZquhuaqKKkK6YxXTvYK1gPoLj6cfj3Xuhiz+a2NkdnealxdbhY8o8MrRRRCKCop3ZY45hJL+p5CynUpsD9Tc+/de6YZMzQdf8AX2ZFfSSioyBeHb0csrRTVprIxHBBWOgUqLkm5uQLC359+690A3WWF7Fx1LXblrsRHVUrZCoxzRY6Q1tbBTvIJPIiI+qyg6WcC5AHPB9+690K+8Nl7lyWMSmxlEHoKlVmgdWkknL+MO9O7u4YXJblgQPp+B7917pFbM2BVYikjydVUOajF1E7yKrxwx0PnqCxKVDkBmFlVm02H0/Nx7r3RS/k1T1dP2vSZKOuWrx1T4q+niqFWV6iIsuuOQxMVJXRwoNrkXv7917rnvfpfb+/cBSbzw+LpFyEuPCVc8Kwl5C5MoQlFseTpH5AABJN/fuvdVg7/nzWwcxUR0CSCoo5pQlFGGDIzAPcBjxcHUQTfn/W9+690JHUfafeG5KyloKmWopcS9RFB52lYCm0oXEjGW3pH6Tpb6/7Ye691f78c8pkMdstm3QkWfhlgili+1qqZp4o1iDViFZvJcSavoBcci/9Pde6Kn8kMXsmTLoMTRJR+b7mc49A8Dq1RYMrFePTwRcc/n6W9+690SSlhemy/jdaeKn+4ljAVdZZSLhCTYfXg/Q/63Hv3XulDm6VY8ziqKaliWnqoNUpkiWNkBsQQVNwCDf6n/H68e691IwWJp58tPE1UkkzPaPWhj0RFRGkKfkA2ubH+v8AX37r3Sqx2Blx2UNRPQx5CkpqkfeP42BSNARaAIQXIBtpDD8An37r3SRqxVVWfqJEKQUvmmMFMZGAemsVSMqb2IUWI59V/r+fde6XHXrHPY+ooxJR0pohNUCGskSNagRsxHikb83B45v9PfuvdNc9ZCss2qnhTIJNKBoUlYwGvc2vfi1jcD6W/wAPde6UGFlz2PYVsImqqTIlYp4HWEsJNNkBVbgIQQb3+n+PHv3XultgJazbFZLU1slDW0ddI8tRSEqkUSTsWWJxHpuq31EgGx+g/p7r3TnNXYjN1kyUOPqBC5USTQQhV/Z/QkKyAE/jm/8AsL+/de6UGA3DBUwVNLLPVQUcB8ETel3UhvTH6gq2uQSDwf6+/de6GaqydRU4eippJ6mQUCegq8PgmsuoeSONR6gWNlt+LE8+/de6jpuCQ4xqaOIppRYVMcfqQoSWjR5gSLk3bj6/Q+/de6ZaDIVFPWGarmqIEKySBSQfKqgBlS30uTc/X+nv3Xuhu6drsC+VqK6phfHNUWSn0mScysr38hLmw1XJNrWH9Pp7917qz7q6PEQimeeeWQypGYfGrMsoRLqCRbkX0m1rc/09+690NW/q/HUe1so00sU9GMLUNNRzmOGF4zDcxFmBJ4/qwv8Ang+/de61c/lf2Wuz6HcWSwO7JsVLJ9zNSQ4p8bL4rSlYqOo8MheIyfpBZbMPpYm/v3Xuqktld6NlJtwTZ/fea+5qhWRy0NYn3CB5UtTzUj1FzGwFlVgdQSyEm1/fuvdD18T939Y5HfeEj3nVNBkqXMQQUclL5UEx+41q0lBBqkdSLCV4hcG5IAuT7r3WzJWdiZuox+LXBYcwx0dNSrBlKdlYSUJRQJIUkja+tbA678EEE2ufde6FzP8AYG4MLsdcouPlmoZKFkmmrIzTU8AaKzA1EUZsDawIQBT+ogC/v3Xuqv8AY/yi23S9pVuNiqJdv00tZUURqKvcstZjqLKL+60/3NPEIjHKSdJDlb8Em9h7r3Vh2O7fxOTxdIY83gY6eqotFVkoJqWrgrJimmKQzINTyE/kixH4v7917oJKvdO0aySu28mUj+7GQjqq9lpJII46UMWqDGWUoWIOq1wLk/Tn37r3TbU7nw3XWUfK4bLU8+283S/dPjKWeJql6ijjJKTNAGUl1UMNJFxwQPfuvdLTa3Z+I3pQf3lxVajzLJLTz000YathVVHli8cxV4VNralYE2uCPr7917pgymXosvXo0W5KKnpY6lIcms2SaphSnY2eAxubow+iOH4PHNrn3Xum2bYW0q2taSHLZGXFwArBPS5+CqhaWUWWOfwskzKbki4Iv+Le/de6CbM9XZzDZ+qym2syKeloFV0DVGmsYF9TLDJJIAxtyVCX+oDH37r3Qn7a2ed7ijjymToquQQlVySVspqIZtR1x1cEbsOSbEfX/Ee/de6Hqj6uymycLR1GCywqPJUhcrFphZUpn9OqnWqc3FuRcC3PFj7917rlVYitqMtg9Qhx2FlqVilmlhppxUzE3aaR6eeMRWXjQ0bEg3Bt7917pY7yxW2JMcuMye5DNDBE/po6ySI08JAHkLni68WHIA/H09+691W53r8nvjB13Xz7ZqMnXblyFMmjIJixWZVMVLH+0ySz0rA6ubsEYEEm4Iv7917oj25P5lnU/W/hi2bhdw5SnFQYpsbHTvSSxQt62kqGqELWNx9VBBJuTc2917oIKr+cp2HgshUybe2Tt+CikkWWOmq46lpZYOQvnkYCz/4gi1uBb6e690IW1v54mSydcke6+oxNBAih4cFlmgknbjyyySTgi5P44FvxwL+690aHrn+eN0NjjV027+nNwYeqergp4h99T5B5zK37byvdBYDT+QCPpb37r3Rmdg/zAqrv/cyYrrzrdY8a1QfEaXDVGRy9OjcQSeeSURaXH+0EfWxIv7917q1bqXrzu7c0VMEoZMTjpoUmqzkcVTRS1U8h9EcKQlbaf7RKg/m59+690dfaXx+y1L5JMlkHNRK4DkwWP4BupQWA5sP6W/w9+690JU3R1BInjqXE6n0sixqAAF5VuOOPz/vh7r3QY5zpyixQP2aBYmLuYolMejmwBX6m9788n8n6+/de6QJ6+h+8Esn3MyqrKuojxxhVLEAEcG31JuP6fg+/de6EbrLF4XL1eRoDBEj0sD/aWkIJkQlWdiTyfzYm17f42917ozW3qapoceFfhlIjBk/UYwTazC3AuOeLn8e/de655Wt000kUvqtfSAoB0g6SFJP0H4BP+3PB917rW9/m7b7ipY8Tsvb8Raoqqz+KZ+eOVL09PYpBBOIwxJazEAEf4g+/de6oUydQ+RpoqGiEsbhUVoIzoCsFupcn8XP+A+gAHPv3Xugq7BzMW18M1JljG1dOSq0qM6zKpUWeUoOfxa/1Hv3Xui2U33VbPIDIHp5G9LrPKqxFhwjXP1HN/wDH+nI9+690qvvP4fROqVMMkkL+AQLI7OrSL6pAx/FhYD+t73v7917qBSZjwxuiNHfyGRTo1EtfUVZmuebfj/be/de6iGsrJKiWY+OP7mZSwj0qFFtJ4YHnjn+v0/r7917pU0x1kxxuXkYEvGNZNzZVUuDx9b2HPH+3917oSdkRyUGVpa2WMyvBVxVESMvlJVGDePU5I/H5F/8AiPde6N3BuivyaxwIJoqFY2jNBM0koIdnke/PABc2+lvfuvdNeJxNRUVdRUBGhjhjdYw8moM30Zwq8f0tf6fkG/v3Xus+PWohmgUVbPINQMLhv1tIRCgLfTkEn/YH8+/de6XI/i4i01pKq7BIkawidWUKxlZPz9bf4D/b+690HG9q6rRKWhMi1EcQLyaPUZieVRm/IH0/r/X6+/de6TFZjkpdtVtYwEEstLPGpmjvGBJGp0sn+BJsfr/jz7917oiG59mTtTVVewRy5lYlSBFIGc2Jb6nnj63t/rD37r3RGt1UbUWXmgU6WWQlgtz9GIsCfr9Pr7917rFiZ2jkUiMs7D9bchTxe39BYX/H+29+690JGLjmqCqTSBxGokeSMalQAllDrb+tvoP6f63v3XuhPwuSqI+XieJNFgwjvFKiHhdLXNiDz/tvfuvdChhomqlHmjSOBQniTUVaWKVv9U30AOr8+/de6UOXalo5ZI6ShVC8QjV5SzPqCkSPCf8AWtcf7H37r3XCjRFgeMxfcSGKOREjJ/cYEs5H15/Fjb6e/de6VtDWyyxyUTxmAT0YDSxxlo9AY64rjk2vb6/W49+690+tgYIIJK/xVcdEqQyQ1SFTClrII24vbVqax45/p7917rJ/DYsg0sokaBkX/dMUbBvqIwQf6ixb/XPv3XuuOOpXgWlmiszCWRKrwesqjCzyqPrcgAW/B9+690q4hRV9P5PHJKR5TA9QwCRxx+g6hY8kg+/de6YpFbVInjBWOM2UFxGxA51p9GTkn/C/+t7917pG5SaOsLUMCkQ21TNCSjU+r0Sln/KDjgf7xc+/de6RNXReDRRJVQtNMResYMUFOGvFEw55uTz/AK3+J9+690nVneColpHQzvBMWgaNUvIxbQNTn6AgXtf/AHs+/de6WtIkP2U6TVaw1aCRKaMxPKrPOg1aLDSG5te/0/1vfuvdFk7F214Ya6GeGemkmc+OSSTWSsg9Ti/FyQTxb/e/fuvdFeNO8WRkp20hIrsx0i5K+gEk/gix/wBf8e/de6UkeNhnQNSkqYohNUs3HJBT0f1vbj6fgE/1917p1xAJkjd41dY3EjEkKzJeyRyFQfzz+f8AY29+690rQ8RqKkSxyxRyIzgCMCNkK3GgyW1C5PJAtxf+p917roSxwtBGlPGzR3JZFGk35IIH+vf8c3H49+691wd4kladwvkcm0bKAnJsSLnki1/979+690943JFY5JTGTTyKqpF5CsUsqEoLkcg8cAAn/W9+690p6iphr8RTQVOKhiWnd5Iq6CRiWux1BlH+8knj8D37r3TJTxHyTGEqkaaXjXUbkn1FTz/rn/ebe/de6k08lE8dYtSv28qkS0oKMWd2PK+X+zb6/pPP0Hv3Xuo0dVQyeSKemVJPGSssUbXkCk8stxf88gfS3v3XuoMzSS3kiCTU5jZkUMH8QRwoDxqPr/xHv3XusNNAr00k1nSVZGREDaC/NidA/BFvr9fzx7917qZFA0iSAKFTWBEwGrS17FQ97g3P+P8AvPv3Xun+iiqQTUSltdjHIhXQrR6QupbC9v6/7E+/de6VNHIGkdKlZUWVQEVANYIAVGaw/It/rcH6e/de6EvAx5CkMUC1dSU0xyCGR2WnAfi+jlSRyCePp+Bb37r3RwOqFWry9Bi54LPM8TUzorW85X6hjwwPFh7917q6z4udKruWoNZV7arsvBNBPS1VGxkhhkLDV61js3PBFjY/7f37r3RtzsbcFJWDE4DY4SjCop27Nhs3NAslMfHEkUqyrCjW9RZVBP5/Pv3XugL7c+BXYG75f7x7SoZsDUV1SZc9ift6dKoJKl5J8dUU4urWI0hmB/xJFz7r3SYwfxO716/jopaHDbtz2OYpSVcczietp6RltM8lPYCUk3IdnuBxz7917oYJOl+1ocUuO25snLUlc1RDUNlJ6eJBIqtrZAf7LEGxJ5/H+Hv3XuhQm6G7Plo6XIV+FyWOkSOFWqlmiqakyaf3UNNrXTx9CL3/AMLe/de6w4PqzeOGzTtWddVdTjoUapnydR92apkYXUhVi0ajbVoBJH9ebn3Xuk5u3d+58NTvJR7Uy+PpsfURGGWHE1k8tLJHJ4y88AjKlWX/AFZAtzf8D3XuoW5Oxarc2HjQYesnycMcbLFRjF1dQ8si8yDHQz+VADywMII/2Hv3XukTka3ueiqaKSn2nueelohTV01VHQyxUrU1gymNYFaRgoILBUvYXANre/de6ESl7C3rmgj1uzauto4KYrJUnD5KQVlTH6fDDO0ELgMDw8iAiwsDe/v3Xum2s23/AH+ycWOj6vra9YdMlRmXw8tPURvcaokVlWUlACNYLA/mx9+690pNh/GbL5PdtVLtjD5BcdOphmgzSVmOnWYJa1OapgoAJIFwPx7917rrc/x77cxu4sjjsZT5FK6nSAvBFVTY+pknLaofLW+GpinQILGMAC31YXt7917qPtHrPuujyFTJuahfOVUU0dNSUlTjYo6NEYlytMI9IZ0At5ChH5AFyPfuvdL3M/HLtDc1fTZGnoMFjowFJTI0FMyabhnSSUWK34H7YHPJva3v3XumbPfB3c27JqY5pNuUcKU5hDgu8KqSWkfRH6zf/UqACP6fX37r3T5S/BrY+LxK7dxFbtr+NSU7NU5CBadq28g9cgpXJJcckMSCPSLG1/fuvdOuK+DOx8NiY6Xce4IaqGFjOah4IkDORfU5fVbT9BYAf1v7917qPl/hP8bd0wGvrayp+4ip1igysWSjjVamH9dSYjx6RbSfwL8k+/de644/4QfEvGzUNdNmM9lMhA6usv8AHHNJJqj8BnnpoAF8VyqsdXJI+g59+6907V/8v/4qUpkWt2fl8xDlanzpFW1lZkY1d0s4g8Lr4la/6Q5FgCCfoPde6w0n8vH4fYGpU1nVmOmgrAJI0qWrZ9AD3jRyWZgov/jckfi9/de6XdN8M/inRVBno+l9rSRagWarpqhpJJlAKs0MwVCWsL6QAR+bjj3XulxiusOndooIMP1Ps2hpqq8Lil2xAa1CzfuFGZmAtZbPwfrYfn37r3QlQbb25TO82M20lBOIEEdXTY6khuhWyhJgjW0/Q8A/0IJ9+691nrs/Li4ZKKOgr6qrkukH3CjxF0QA6JfUb6ihOogCwHF/fuvdcsQ262o6matxVNHIFVqek83q/dRw5kKj6H6g8g/QH6+/de6YZs/urKIamiighhofMlY85aJVeJVRolp5G9fINif9h9efde6Sgye5cgI6uuerWGKpKRTY2OUvLDCbqJIFuFvewAtcX+v4917p3myuSaRkenyU8RaORIZqeWEqVBI0BuLnk3vzYDj37r3UarzFdS0smSqcTOqJG8tPFkUWKeYBrRtpYmwB+g54IPP09+691wo9ybiy8FNUDCpjfuGiNTHqWSKHQxJZZAPrpcm5UGxPB/HuvdNGU3nWwVVRTUePpquqhlZRUyC0IUaRI5RP7QPBJ+vHAsffuvdcqXeNfO8kIkgglgKL41jMkLhgdTRv/jxxwR/U39+691Biqq+ep89Zm1o6VqlS6qBGAQNRf1mxsBYAWv8A1Hv3XulVJ2r1xKkOKj3QKzKwAeSkNWGeORGKDXET6dVzwDxbm/Fvde6Ysvu+kha2IydOgiKNIYZxPdyRf0CwFx9eCB9PyB7917p2PbyGigpZ6ySnSnDSPOVk8JZGPLk+kk2uD+Cfz7917pgyPZWzc/D4qXchFVOhp0hpJvuJpapHCsUCHi9xYf6/59+690HBgmpEFRJjcnW1DVE3jStVqaNFhPpmkDMxBcEBbA3P1txf3Xukp/pMxHm/49zK+b+Ofwnw+D1fdfYf5r9Vv8x/lGn66f8AH37r3X//0T3L2ltfFY+amk2hk5XptSTTw0oK6CNCSll/2Fxax/w9+690FY3kmdzbQphpUQyhYYoQBrhe5DFjx6b/AEb+n9R7917rLuLIUlFF9hFhaiWbLtJBU/cwEx0rn9unk1twUb+nv3Xug03psetwe35JTiEcT2emkp0UqHl9UV1UH6kkH6f4/T37r3SSG4MttvaeMrqY6Pt3dclBU+lkZW4anBJNgOB+fx9PfuvdLvZtXT7qip6/II7I8rFWkY6AjgElZSbgm3A/Pv3XuhCy22MhJjUyGPhjRKMsYo5jeSdUUnyOo+oH+PJ/x9+690Gm28dDuyuaXJVK0VTTVFRF4XYhGAezeprC31P9PwPfuvdDfjtoUGClhzOPgirKimZQ0pKkrG30Crfiwv8A0+vPJ5917ofaaDB5DBx1dVLTSS6Wklhcx+QXFh41B/2H9f8AWt7917pHZTb2AyOKr6KGnSnWaD7iNAxV2qLX1uP9hyLj37r3QJT9dUWSxBfLM0RoZWSA08r+LUD6FddX6TyWFrjn+vHuvdImDZ2En/iWL85EE0YSOvo1JenKjgeoWH+sP8Px7917pedRdS7XwudiyFfLV5aqmJakSqOrSCb8Rk2H0+nNv8ffuvdGe3BgcNOlLD9qsRdTGihV/ZkUi+pgOD/T37r3QXblw9HT1MNAtdVL9rIlRHI0j6XmSzNADccD6Dk8+/de6EHAy4uuxzVVQiR+CENJK/K8AfuEixK35FuR/re/de6DzPy0eVNfFBpnSleOSBTH+u3AAcE/T63v/r/19+690HsOtch9zURmAQyFZownpIvf/XP1H5/3v37r3T5mf9yVOIcZVrHJPCwmqJRpRXsbxSKfyRwffuvdBxjIcpD9zR5OjDR0ckojndpBBOGI8Tn/ABtaxHH4vx7917p5kr6ySN6X7FWSSMKZY2COCG03VhY/T+v+xvf37r3TRj6OukappZ6+anoo/JHMzSDSqA30X/P+vcD8fn37r3U5qykGK/hOPWNliLBqlkAk0Bwv1HJH9qx+nv3Xuu6mrWhoYoaWthoppgtOJCGjRhLyzKbgXIvx/th7917rLTYCqNPNPVsJ4kQMoeUM4v8ArZRf82v9bH37r3UCXMY6rjSibzSrQuWiUq7FV0XdYybk3I/qP6e/de6l0W46DNUtRjRVyUsscqEy+Mxs0cYs0UZcfqH0a/I/2Hv3XulJLuE0dPHjJJYa2lqYZGp5HBWWH0kOLj6/0JYf72PfuvdIVanFRyVMlXHMjU7xzxxweOQynVclgwvpvzb/AF/9f37r3ShxWOqc3hcrn6KGJKCmMrMzrESiIhZ7QvqBPAPNiOePfuvdBJ/fvb5jqjkEo6mopniaOlEaKrsn5jAAtz/qT/xPv3Xug8yvZdDLlK6aqydJSGpSOOSN1vNS02kFoY4YxchR/aP5+v59+691HznbPXSUFFj6TB1eVqKeJElrqKgW9QGNw1QXt+TySfp9bcD37r3UOu7IwmTSkxNPg5KEUQfxwpW04GtlBHlEIYgEkHi5BNiB9D7r3Qdbl7E3ft8stBtSqpIJac6Kp0rpYZZEYlf3zFcFlFuBa/P1+vuvdJva3a3ZaxZrGz7crKejy0SVENZUxSQRx1Wnlo3dUJUA8XFj+eeD7r3Qbbq3tg8bXUv+kLPyJTX8arjYomKyWJYSvGvqIP8AW9v639+6913W706qgp4q3ZuTn3DX0pilhx9UFh+4knHkJZibaf6WJIPN/fuvdOeN3XUZJaWqrtnyLLLUqUo6VlHji1BmUOLauOVtY/7C/v3Xuo25sJsyavr6+uFNjserRSuMzVxR1sVZKAWhWFGJk+vHp+tr/n37r3QNTbo23i3ro6jb1dk8Wk5p6OoBx1NHJIGKKggnZZFUj9JMdiOQL/X3Xum+lyUdDT/xuk219tQAS+B8FLNUxJNM/jMORkbSLLcmQoSo+gt7917oIaybtTfuTy2H23hKGkxbVXgOTrp6dmhgDBaiWgfT61Yiy3B5seRe/uvdKfFdFSYlYKzemTpqmNRIYaSiZ5JZZL6Wk+9lYMGB9RWKMAfQH8D3Xum3enVG0t4YCpkpI6+Wemk88EdZV1UsMxg9LssUrkiUgWNgCRyTzf37r3QDUvWm2YaqJYYMlUJTRSNHTfe1lPDTMfrHPGjCyhvoTc/4249+691MzPWW2qvH0mRyeMmauidFWGV5p6iSnX/dEbF10ob/AIFwLfU/X3XukfVdbbfyRiEW056EXa/nkqaimVE/S6rIGFj+bcD/AGPv3XuuK9bGomp6eLbsMDU8bGRqIrDT1Z12iRm4Kkr9dXH9B7917rhXbaz+FSoigxMEemBU8cet0UgX1Es1jY/nk/7x7917oPZ3zdDIElWpdKldeuUCREVj6j47X0k/RW+n9ffuvdSX/juMo2lyVFWTJV6GUPD4f2JQQjppsCg/HA/2Hv3XugcyeYjglSkmIlVao6aORncFWkuSHax4/qD/AL17917pVy1W3Z6SpoC0/wBvNEoaKlGppZHSztpQ6tA/178E/T37r3QJP1pXT1hmwbpWUUbM8gZHSaOMMWbUGU6iB/hz+Pr7917pR4LaaVefweJSA/xI5ehipEMZlZpJJQLEoCQLXAJ+n4sOD7r3W1fsLHZPYnW+0Z0Alho9v0VPJSRRkaap4ASLEawL2tz+fwPfuvdOMpqMzg67OVc74epB+3QRKt6IsLa1aW31/JFxe/Pv3Xui6risFgMpUR1Odop5SklS+WrcgamJp5eUgWFbvqUcH62/IN+fde6ctr934fDS1NHVDHwRya6WKop/LXZCeS+lHpqU/pD/APHUEWFvoPfuvdO+1d8jJZaXFHMVkcNVLUTCStZamLHHVru9NEL2Jsv9P63N/fuvdGF2PWZWrxtdSz0FSKWmncffikkRauC5AlVRcxqb8ekG3149+690r4sjtiHxQR1a1VbDpbzwxRRVQb6NSR+RbFRzckXsL359+6909Sx4ikknqBUQRT1cKOtHGBPUQsoux1qAov8AkXNz9D7917prxrQ1VRHVSzpHALtHTwQrTsVBszVC/wCP0sePzxz7917pbZPfO2fsKWlrKKKaQyrSCAPG0dRGTpjLafwf7ZPIHHAJHv3XunKkx2MlxIjpE/hpmeSaGNI1Sm8n9gRab+m5P0sCeTf37r3RbMzi2rM5USVWsVVBNYVKFkp7NyXYm1wBxb6H8ce/de6GbrbBxb+qUlyaRNj6F4qGPwo0KVIYhGkcM3H6Tcr/AF4t7917oy+99v7M23sXO0efoKGpwcGIqxTxCmsGkMTLEsPhjkluTZiwjNzyQeT7917rQN+WvV9btXtzeeYxdNPV7XzGcr8hRZKFCaKlE9W7TUk7oqBTGT+bG31A5Hv3Xui+7O2NufeWQSgwFBUTMGHmqAGjpYkJBLVE5uigi7AXvzYXuB7917o6mwdoYbqkVbmV6ndr0Njm5IlaPHq5/dTG3BBYngEgkAXBFxb3XujX9a4Sgy+LgmqKyepqnkaevqJ2d46pGHkVJ0YE/kDiwHPv3XujVYfpPB7p2vLDQPiqCpkLzSkukTSxQsGaGKWQepj/AKlTa1v6c+691D2/0BJtl8i9ZDV0+KliZngpKWKpeebRcG7JytvyGte/F+ffuvdS36gxWYxNe+2nraTxIs1RS1gnQzOQQBEhNgV/A1cfT8W9+690FtRsHcFKMbjnw+QrqWCpLTmkXx1dOhNleSeO/wCATaxJHJt+Pde6EzFbQq4JVragV2OrqCSOKl9MnnljnYBI2lj44tyW5+l7gi/uvdGKr955fbWKgx8VG1RHFSQLNJH5lr3QHW4WaMhOTY2Zf9j7917pUYHtGpjxxllpci9IpLmnqWihEJ0gnzaTYkn6m/0/I4Pv3XulNge4a7LQU0NE9AYBVJeNZoyIl8lirmCxP4Bsb25/Pv3XujFUO6oZkpkyEUP3E0ieOTHsZ0WMAF45C5OksCP6Efj6+/de6zjAYHJZGfJzVldTQGQIlC8oEYhA1ecKAfp/S5va/wDW3uvddtjKvEVYTF1D1GNrHk8btkE1Osfq0iljAYfX/WFubg+/de6d4BJHGamRHCw2ncs7ObLypXT9Bxax/rc/19+691MqqGTJUZrompaKLVpjNVMjSyEsX1wKCeQLfqJA5/Pv3XukTlakYmqgpq6qSnppFDLVIkcgmdeIgSvJN7/1v9LEG/v3XunhKHBinlqq6qMrNEHqPGoCmNgGEioB+oj8Wt/X+vv3Xum5JsLVO1FH546aCHypP61AEa6ghe/F/wA2+o+n0J9+690y5IUdfBNG0PljSSMEEqEMYF4wrqPUOPzfm4ubX9+691HNTj0oooJ0ERkTQjtCKhFVQTGGSx/J/wB9+fde6Cykyi0O4paCqyE9Jj8hDIzGnL0/kdQUS6Bjex+gH+t7917oO+38NLunZGdjotBy9BDNNi5XhJnSZE5Zi/IL2/x/B5ube691V7sjeW6IsjmcTUZ9tv1mHKyUyayY62p5WpjK8lhcWIN/fuvdFk+YUVXV5DA7ogkiqatqFI8nWUuoNFV2v9xI6gEG5tbg2AH9B7917ol1YKncFHG0kqmrIFiW0tLp48l/rY/i4/H0t7917pR4bf8AmsDQ/wB3hJ56ACM1CCMhlCejSkrD+v8Aj9effuvdCFgs1NAvlo4ZJKaNFlC1SB3AYajG97j/AAH+39+690pduZSKnzVXk8jT+WOqhZaQpGJIaSRr2aSNrCwH1AP+AH0Hv3XulJLlsLST46sX+HT1QklR3pGFO8aoCWKxm1j/AI8EH6e/de6eMnRVW5MQcviclTrVAFTDPIrS00Mb+RDqv6he5ub3+n49+690uesK/eG1dybdmqZ1lxtXU6KhoKyCemRDxeSIXYNe9v8AbX9+691c5tjdNJh8TSVeHMk9HUQUjzRyN60qqiIfcyfXhCDx+f6f4e690J229zyZOtqzRY1paWWNKZ5Y1ZGMmu0jLJ9QNV72tf8A1vfuvdCDQYB6zMwZepqGocXT/seZnu33CJeTgfkjSAf9v7917pdUQigEUMtSKpHqGjp0Mg1GOoYKLkfX082H+9+/de6dMpHUVUyU8LtQRQsIRHAh0zBHv5HLGwJI/wBiPp7917pGZFEpZ5hK/kSMRtNOJRGYkUkySKBcsQv1P+uB7917pMy5yGF30Uy11M8En20wkLqYpXBaViLk6bknnjkc/X37r3UjJzCRYWo4tNNBGD5YSY42SJbMWcm9iTcD6e/de6m0m8sTTUscMyIqh43WTXG7y1SnRqVASQRzY88cce/de6epmoK2Wqn8c8q5GCGOlBBVBM9/KyA/6kDn+pvzY+/de6jwyHB01VC+ZCIKOaZ42JjAgDkMPTxqtyLfQWHv3XuoNLnFyn2s1HXy/wAPpoxEXKsLh1u0hLAfpNhcAm/Pv3Xup2N2+hnqK2Q1FSJw0slZpZjJqIEkKK/6b2ufx/ja49+6903V1ZV4/IVFPS6IICnoYaZnR5VBHov9NJsb/Q/kk+/de6S7jKQyCsFVDFJHUo8b+JXjWaL/ADbyRX9WojR+Lfkf1917pI5LdNNMaufKohq5TUvPUW8UM1QXB8KKlwum4PAv/tiT7r3SJG4o8a4dX1S1U6LT1gCzSaJImURTRsCCvFgSOBa3v3Xuk9QO1JXZLNeENXwrGkCVCiWJ/NdioBJABFiLWt+Ob+/de6FzYG5tyfcNXY8wVbEK9VTxP+2oZwJaRWJuPSPpzyOPp7917p47Cap2tvWj3DX1eOq6HcgpNWHy+U8ZpKOULDM1FHKQCOGD/S4uOffuvdLil6x2dksnU19VWYygoMi9C+Fx2GQiKSZVWVZJI4yrSBXuQxsATe/v3XulPW7U2ftha/HVGMqoMeY6Z6mqpGMiVlWZSYZJkXgurEEG9xxzf6+690vTu2faW0Dh6Lc+64MNLFarSWimdS1YoGiFJ730g3ZueP6ce/de6Y9lb8yGzavG4WkFUmOqcma+oyFJFFI9bRQsZ4FnXn9YcAi4tz/Sw917o/WKy+3K/G0+4ZkkkqMgkYjhRhUvSOLotO8Yta/Dn62NgbgEe/de6f8AKbn3BktVYlDBJPCUpaMmkihM1CAv7ZqZPUFjQANduQODx7917oGt6byWrrtLPNh6+liT72voses9Oo1BIliIvrJtdz/Xgkm59+690H+5d0bDw2LzmP3Jk63Mvl8VqgjmxDSQTVNXHqUE6WKgAW4BsR/rj37r3VUnYOQ3Fv2hkOykmlTAjJ0FJRVglNMlC0gli9KKfE4kjh0nSCoufoT7917oiG3fkF8hNvb7l2d2pqz1Bi6iQ46fJOoNJO6ePEKsrxojBNNmY3L8AJxc+691a38YdxVnY1FHUTfd7foaWWqWWrnjNM1NUyQfuLVymyMZpLiNQCAAGuAQB7r3RzKPr7AyUhpajMR1megepeSMVsvjeKSO5MUEY1KQGsbnk3tYe/de64ZvqrrWbBjEVW4aOlroauGrhoIaqASS1sbBovvYKoBZFBFijgg83H0Pv3Xuq/vl301iNsdf4/cmLyCVT4SrWKYJNDUVnknqZZ6qnZIx6IUhdHVgSCToABXj3Xui7fGzcj7k2vksPJUuVjlmeli8mliisyC0P1ZL8MBbm5H19+690Eu+Ot8Dlt2Sx1mKpJ6uVZZllqGKRxywmzsWJ5DLYqGPH0BIHPuvdBhnMXi8EaowMsUkUUH2VLQtoCCGU6g8KHgte9z9f9a3v3XulntPsPtrbGdw1VicrLS4OOKOX7NtDI8atqWJ1Xggg6TxewA+tyfde6GjMbnye/J5K/N1kSZKWFgJYRGiU6h9BWe6nQbKrAn6j/EXPuvdBO+1qbHVdTBDNLmi8i1klQ7MsieS7sKeMixFgeSP63BN/fuvdL+knwmTooarMJHG0OPkpYgoiedWUkRkKoFm+n5NuBa/Hv3XumHH5zHYwxUlXQpUpEJXWZlCTWZiUJkNibfT+n1sbW9+691Iot2oshp1UspFRIqahIjRsSoSRVPJ1ckg8f1Hv3Xuk3FUNV5JjHEEjBXyvOoMIYqUIDCxNgSBc/65J5PuvdKPZdLQ0eYq6KepgmksywoyXhDEl0DynSCSCPoR+Qbnk+691Ompf4dV5CYUkYq/C88aSsZYyrymMEBbqQB+n1cLyTYe/de65wZ2dY3NTFEY6eRgJKMN5vSmlljp4TZx6eDyfp/sfde6Ui7txe4qijKoqypBT0QMkax+ZkjWIK0Y/S1xzq5v9T7917oTKeeTFVNDHRU8IM8YWbWVLKh9ElzJYAkH9J+n+sffuvdKSNIxX09M1BCJ5pROtOoCeSI20zygDS17/qv/ALxe/uvdCLHhpIYa6Z4qcXVpFjsZXA02a0KcA2AsF4P1/Hv3XunvFYnFTY9KyWqAkSZH+ylgELfbE6JZtbE3IYWC2B/2wv7r3TZJsRDmKmsjygnWcL/D4SjFFp5gNY0Sk8fg3IN/yR7917oxXXWKxFFR6cjQyyT09SiwvFTxLDBrPjUhiQ3qtr1E25tY/T37r3RvNiZKDGukElY37ZZYVewaBD/u1FjsLA3BFiSeQRcD37r3S43pk6XLbFz0FRVSNGtFU0slXOsSRqZIiDLrlP8AjdddwBYWJt7917qnXsz4ndWbyxtb5N50tRkMnRLjqiOOipGpIDDM0qidKUxrrZmOojkMSCRb37r3VUnaH8uTC4fJSVGHystNASFnmippvAhNyHjeRksR+qxVgLn1f1917pg6R+IdRtHfmI3LW5faeSxdW1ZDjTm6k0PlqKPiZ1eY2bQbFluQSLD639+691slbPyGG2z1tgI81W4mtknpKKgp5sXempZGK6DGpZmHp0kkAgkcgfn37r3Qg4nfm1MvtrJ4itMC/sywS0s0lRViupQDGF8cDagD/qGBBHJW/Pv3XuqfPkZsnrfGbtq8jtorjNxz00Bp6TGyV2NoK5g1koMpK9MY4z/YiZ5QSWH0sLe690MPWO7tpwbcxW0pdt5HbO5KieL7qlyMX3FIjp6rw5KHykk3LKOLAi97E+/de6X2efrfFwTUh3Jk1zNQZ1mpoq6rp6mjFRB4pauJoUBmJUXCMxBBuoUkEe690x5PYmSp8HBlKfeOQyG0J6fWchIs7rQyISqJT45JIJ1csSDqZr8WJ/PuvdBNtDbuX/jOUj2xv+JcmXV8v4sxmcHV5GZxqpBUs0zkhQdHiVJDf9TD6e/de6ECXZPYmChCUFPFmFnMVRV/aZTGTpBVNygqZaoEu1gTYqbmx4N7+690x5/O924OgqaN8pV0MMFQ1U5losFFFRaf8/CrYwwhWAtpaQMQOdJ9+690WHeG9d/YTd0dPJlqz7/JxjI0cz1lFVU9aRZlrPNGTIV5ChUtf8KoF/fuvdGa6j+QW5qeprtuZWTEYTMPTUmRL5SkkonrYPD5JmiKTSMn0IAa5P1IHN/de6McflPkMNHTnLyVmYpmjJlxu34anIs8UKEKGZoxpU/UsASeSB9be690SHvn5s9rrlKP+ARV2F21VeeZ6lcalLPSwiIrFHrrH0B4n9SNJoNhY39+690VVuyu4d04TO5DK9h9hSQ1iuKGqrKCqnwrmRNLTrW0FVxIS1wzkxAngXt7917oFMF0uctn6Wbdb4+sWOaavyOcqYWp8jUUs4BlMoWpLyRH9BfQeeGsPfuvdGhx3xb6BqqWtqKzaVCHqIlk8uL3DU0+QdShsy0+VAX1NZgupgRbSfoD7r3VeXeHXGx+sMRk6nbGJ/j0ArhDRVGZqZVysAEtpIK+nlhiJQWsrrEBaxJJsffuvdFm21gY94zZKajgjoshS0hyT4oRywxZCnh9ElJAy6bP/qbNyfrf37r3VqHxC/lX5D5MT4LO1tLn9s4mqqqeVVqIJJ4J43OoglSxCX+pAF/qQfp7917rdQ+Gn8vLqX45bUwlLi9tYt8/SUkS1mTFMGknk0j1XABAFvof68+/de6s8xuCocfAI6eGGNfHcqsax3P5Uj6fj8/8V9+6905SDxqFQOqqfTIpIA086Qo/Fh7917pvqZwsbOGsNLD08NrPC3Lf149+690EeYqnneUR3GlpEN9JGsm5X1XNj/W/+8ce/de6QlZSVVRHHBTujLNJfVazLp9Mik24H9P8OB7917rHsnrefHZ566OomVKhxJIAVAQsSJAB/wAQb/n/AFvfuvdGlpqCnEAWU6REBpXnW6sLkqq/7768X9+690Vj5Udz7P6B6n3h2LurJU+Nx+CxVZUI08kaieqSI/b0oWTjVI2kcg3/AK+/de60dex/kxvn5Cbg3JuvNTUpxeUzc1bj6tal0f7BnJigSNSQNK8XPHv3XukbSSUlE1HIpnZ5pS07Bw6JDqsJix5YgEkc8WI9+690AHctFQ5bdEUOIyEeYpaiPzfcvdJI5yfXDIgIAK/63+v7917pBTYuXFQtA7oASuoqVs9h6l/rcX+v/GvfuvdNNRRRBRUKlotevUw/ckIFuGHBAN/8fr7917rFHBC/jSFYhLdy0hJZdCi5JIPIJuAP+Ne/de6mxUev7QBxG099beIMli50mMkH8D+v5t7917pU0eMnNY0YDpGpEgZSFUlFAL+kg8kHj/ebe/de6HrrvDo8VU0ys4EaOWJ1y3Vi48bcjTxyeDb37r3Q0wzQJGrMpWZ1EcZiukQV7A6pDzx9effuvdLGgbH5GBKWFjFNEhgdo1dJGcgESFjYC97XIsbH/X9+691PxOw8dVZKNpMoVSSaLys7rrhZSDrDA2Itf/A3Pv3Xul1n9tUWLMqxZIVMFPDHIEMxfWrkgNGo5ve5sfz/ALD37r3Rec3QSSZqGSKUyxmZk8LqVYIjXuT9LXP1+p5v9PfuvdYuzJxHhI6RIVYzxEGBAVYkpoCm/wBAQL3H54H09+690XSnwg/g2QQ0y+BVfUJDrSOSRQAtj9AOST/tvfuvdVodu4SoxWfqD9vMkVQZJozpKxtEZGTXAzcWutiB/wAi917oPMVOyKq6FVAQXdhqc82OkA/U/S49+690KuCWHXCHZofOf3GN10r/AKlz9Df/AB/rY+/de6G7G47HoKKupmjqoZZCssYlZxEkS/uSOWsBcHhRwDz9SffuvdLGYVa0IWmDNFTyCQyKttMZbXpf/AC3045v/X37r3Ula1K2IK6kMGMbSSOw1KUDKUa1x9Tze/8AtvfuvdKnCmjbwyNCwljaOaeRXVY4Vi4JU/WxH+tz7917pXTz0AjnbEVMckf2/kMbJonhaSQkxof9qOq9z+eLe/de6foa6u/hb01QGeir4I2pobelQiWYknjUWv8AT/XHv3XuodDg8tJVRRUNPUR1LrE5ke3iSEXX1oeLsB/rW/1vfuvdcqmgfHtBBJHLSO9U5lYA6m0OdelhyQbcj+n0N/p7r3S1qIMZDiBJSqxfSzeRLJH4ypAGki5JZjyT9eLce/de6RWQoyV+5SQrEQImKSXdpniZjdP9Twb/AO39+690hKrGTRJK4dBH5DoDabyl4SJ42JB/1xY/635v7r3SclWKWJ4xIFdkXRJGFI0qnjVRbkWYk8f19+690yUqwRhJXUNJHCiySSRm08iMRqcf2TpKjj37r3S7rcNhBt6PJ0+Uf+JyVEH+SNp/bhZ08krNf9NtQ/Sebfj37r3QCb+r4cnUP9zMssEMYgopIj5P2lbSyuPpcNc8WI/2/v3XuipbyxdNT5ho6WdZh4kaZkvYOVDKFKm1z/at9Px9PfuvdRaN5V0obogTTLe7R2CaiNR5NubX/wBf37r3SypcbTyQKIXImkCO5ViCUP8Aj/sLf4kXHHHv3XunaplnjKQSMahYoBDTF1tpU3Js4+p/oLW/1vfuvdYaKWmmjjeyRssjxgM5sVX0lgbc/TgWFuQPfuvdNjzeORmqIS0CzBS6kkWueQD/AFtaw/P59+690pBNS/ZwwRwEiRwUsok0ANrAZTYEm9v8OR/gfde6eMa1JJV0xrBVLTIGElKhOkMDf1A/1P8Avvyfde6zzyxGdzTRCmhdmVFazNbVZW/33+v7917qNPKyO5klRm06EVlsLleSODyLi359+691GmipKZvIlY0wmgR2IRmEbE2dNSAi3+H1/P59+6903yGSlglOPqgswCKAqWJEn1uzH6n8ce/de6zY6ItJ5KmSRNZaSRyoIEqAlkA/Nxa5+n+8+/de6EZMTSJt1K+kraaeod/JLRAhpo5HJsHQf9DAf69/fuvdZaODzxwCo0rMZVcwrdXJflb2HCg/T/fEe690roMU6+WSJD9wssa6AVd7KRdubWsRz/T834t7r3QlUFFK0DNeSMx6AVmfVHLZgGj0rYrY3sb3/wALH37r3RuOiBKm58OqyLWyRy0+mmPpAQNe0T2IB55Y2H9T+ffuvdbTfxGxFHlsDrgyBx8XgX7yORoo6hS0eglZYm/F7Arc35t+T7r3R1MRRY/bcbYhK3LV8QMssdfWVjzreRi7RioFjpF7WKg/7YX917p0qNw0FPejgknkYprkKmURhyedBYjUePyeD9Pr7917pzXN0mNggOQqp0EwtExX7mQB1JBF1/1uD/hyfp7917qDkt0wUVGEiK1kNUXEU70q+RZdJskhp1Gkf4kcf7G3v3Xug8wvZz1UmRo8tLQrPTTvTwGmrAPuok5C6HNmdfqQpJte9uPfuvdKzGbmoJo75DKJErmRzAAITToDrAJl0mwHPHB+gv7917rLLvPaMsqUskuNrpJ1JSKdFMzwK1kdl0km9rWBH9fz7917rIm19n/cyZ2Pb+Jpa+VQyVMNGqJIv0DSRFQTz+r63/qD7917rOc1gscoXMtHjmmIho2pqWWam1SuELKy/pUi40gC305/HuvdKaDbdNVGMUwxskLxNNI7x/usGYMDplU3Nrn0nj6XFvfuvdcBTwYmfzyVEdPRjWoqImp6eZCSbKIYVXWADa5e/HP19+6902YjGVdTlKrLUO6TXQVAUSUMkMBWKIXGiNYlBuxIJYtfi4/w917p63FnRicZDJSoRJDKYaieYSMagqhLxRRvrYI31JDAf4+/de6C7G7kO4E/iv8ACKyOOmdilV64SZUJDBQNYP8AtIJFxyb29+691lfNZV6eaqgoqyRS8ig0xFUUEdiqujabk/n6kHjn6D3XukPXby3JLnafFjCz01DPAgqsnWVMUAVH9MnhGpHZgORpNh+SPfuvdJOHbGdoc7PLj8QI4ppi0eRgqX/ibowLQzh5iyOj3JKiS4sB9Tce690INPQb4/hk8eZq8TkKd1fywTopqVhJ0pHItrhjcG/F7W9+690zGkxyUCxJtrGVeiRoalpIpIYzCyjUkQGqzG5NwPx9AffuvdQ2xGHWKkjx+36Wejp5EkliVvJBG8WqSI+Nh+tTezfUck8n37r3QvYFoan7cfdQItUU10rrqeIRoFIHlViCCW5JBP8AsPfuvdQt3zDAQNLKkVXEWVKdqTHfd1cLE2DyxEAqpvbWLgc8H8e6903RzTZqngqaud41FHGY4xTJS+OLVpBRUsfpci5/r7917p9pzjKYLEk80njlLSyO8ZlkVlHqEkn0BvyBfj8nn37r3TvDuehphJRpGxje7OHMbRIHFo3sfpcaraf8P8PfuvdMUq1WQjqZ8LUY6dp5WAp6oNpuBpDKCeSObWuP6gkAe/de65rV5eDG/wAOglgGSXiaRg2lRKCdCEg3HB+hsv0A5v7917pO1tIlPjXnzEbM9O7TS09G/leQ82fStuDyTcG9gPfuvdB8d/YGPXisfU1dPVxuTpdXiRZP1E6tItfn08/gX9+690+Uu9KjKUTiB4ppA3i8s+sxSxKfqwax4I9NmH5/1h7r3SPye7szWiemy9FSVEUTreSEeQGG4jQR6wQgJsWuTawBFiCPde6dMXuzE4uhraV6qshqatV/eenCRJpLALGw4CkcA3N+fpzf3Xukw234nWoytNHUSx5BisriQrJIrWDOyNxa35FrHi5v7917pJZaCGlaGjoa+bG0tTP4g1XJ45XnAACxtcWHJs30NyQBb37r3TDmMPR0sJjzDvUrqJZoayonRXIAhJ0Moubn/W5HPPv3Xugq3J1GctHVZjbor8dUNCfFPBSBI2c+pRPJbX/U6rkn6AC3v3Xug3h2tuXAZKirpqnINVLE4qaOglqKg1h0hZSyTHSCODcLYXIIJIt7r3QmYeCo3LjmfMz5yiRZ2go6PJl4lIK6ZQI4Bd1NhcsRf8D37r3Sq27QRYmSKfF4XH09VTyyOlaqJ5JpIV9IEYBIYG5BJ5P9effuvdcshvLJ5vdUWGzFZkq+WWBal3EiU0VKV9IjJQEkC17qwFvqPoPfuvdPn938Pfy6qj7nz/eeT7tL/wAS8f2X3FrW8n2n7fl/p+L8+/de6//Ss5rMNNRUbnE00FQ171EVVTgeSN+CFJFtNvoP9t+ffuvdAlm9qbibNLkcXQU+NSmlieWmiVVEuo6iUkvbSb/4A/Qf4+690odx4LLVtLSVkzRwzXTVTNYCUxkXAAFwfwPp/sPx7r3WXNky0NNBW0TCmjgUrHLaSORgmgXCnnnkfn+nJ9+690WTfG0q3MZOWppqKaKleAo+LZltK6DSzlQeAeLWtx9ffuvdJKet3BgqPH0cGGq1pBKqlIaYs6aLBUKKP8P1c3HPv3XuhExu+t+xzQfxDbddT4Iwor1J1BhBpAclbfUA8fQ2v7917oWMdjOrMpQU8RyMtFk53FSyQyNBUyeS3o1MAQL3Nr/1/wAPfuvdLbOYuioMXUU+E87w+BY4xHLy9oyfXIeSSeSb/wCF7e/de6CKjzuZ2rEvmRlB8sjx1TFtC34N2PP14/4p7917r0Gf39uOiyGQ2jTtVQRzFpFjjaedFKjXCjH6Af4W9+690i6zde73OPxVajUUvmL19bKwjYqxvJBo41MSeRbgXP8Are690Imztr53MVTR08cVPiLCYM8mtq2WFryEMTyh/wAP9vb37r3RkaDB0cFRST0sdLDk1pyA6m8EJiFhZAbKffuvdKejq6l45KqpSJiF8TCaPV5GX0uyW+l/zYe/de6DPd1LT1dSJxNHSxljIzNcNqAOoxjm1/oP9f37r3SYjzVM3ljUTtTBVV1iVVjkLLYqQSL3v9fpa9h7917oOIslLSyzSRmSkWpqZUEVRZipiYhfp+P+I+nv3XuniGSSEPLlfC8kpBUxkMLnlVOk/Xm/9Ppz7917p0xcQqTVRVVG6lQJaVh+qZ5DdUsLX/BPP+Pv3XuusxhMxl4y8NTHj5KQwiKBAuqVIx6NYBsW+v8AX37r3TMsc9JQVKZKFfLALwSIQZG0G7EqtuS3J+p/HHv3XuktNBXzYuqlpKSdppUdghViJEUal1H+z9B/j/X37r3SWwWRzUEL0YxMMVeWVmSVWcFGuLAj6k/1/J9+6908nDT5uiqmzZMGmN50aNWi8CIwAUMeAeOPp7917paYXB0cGLjqKF62shmicJLUVfoVLWBtJ/Sx+t/fuvdMlPjRQzHJwBlmNSfKjyJLGYj6FEMfNmta/wCPzxfj3XulnV7Pr58LJnP4dSR0Uz6EqYHjhqIGI1trRuSSPqbc+/de6RUn2QkjatRmnssVMtPFoAJGiVpHA5BIubm//Ee6913W4jCU0dOzR+d6mYhpIWZnCsP1ykA2Xi/P9LX9+690wUmTym2Fy9DSw0mSw+TaSGeCGrY6Xl9KM0SHnRe3Itf639+690DlXsZqqqkyKUkcblSWplZwVUm5t/U8cXHHv3XuodJsDZ2QqVknhqDXxo0M0CSyRySRuQBTh4yDxbm4P+vce/de6Uv90MXiTJUYzFyQRWjjWIBXeKRk03keS7cf0J/2Pv3XukNln3fgaikOIiwtfPI5GiZ2inVC12UKiEX/AON+/de6Z9xb/wCwzAIMhgcRW0cRLU9PKqLIGVQpAkAuACbD6cf4ce/de6CrN19Zvmup6LI03932hVY3jgmcqRpIXWy2WxNgCRc/S59+690k96dFYnJOkNTLUy0awo0s7FTVRF1tJ9u30tY8cfm/+Pv3XugWyfxv2Vs/BZTK1OVzMdPGRUUdlRiWZ/Wy1El2U2JsAdH9B7917pK7Wwmya7LRU9Lu3dsGO0hRUySyskb2/clLz8rpvZWBuByCASPfuvdD/WbW6+xdThKbJ1+S3XTVtakssKos6QtHGEilKJ+vgDgk83P1uffuvdKufYmPqaqtmxlClBhqmml8Kmhi+6lhjsoMkLAlbm7AkkA/W49+690gsnhp8ROtKkLnEJoZ5UVIvVHf9tYlFtBJs2leeT+OPde6QeXnZaylkwWOhWuDP5/Ck0doiPTNLc/UgG4/HFvfuvdJHNbjzagVNVjmNNDItOzRuQs0ynSAwa1l+n1BI/rf37r3SN3FkNzLHJJTQUWPjiMcktOjiZnElngAkWwHH1IAJ/Pv3XugU3DuDILV1eRoKyKmqaeKOOox5anP8VkRgZKaA6bL+Pp+PqffuvdCVtPPRdjVGMpKwUmFyarA1RBUwpVfbPEBokgZCCfSP0Kbcm4P1PuvdCJ2FtzZtHjZEymZkmyJlWloxjk+3nncjiSeEW0xg/Rri39CffuvdAjQdcbhy9NUrt3J1L1KszFRIaiSGlhJkLTwqLafppYkC/0F7+/de6AbtOm39stf38pVyVMh8bxoj2Quf86QxFuPpcWv7917oF07I3NSUscGQo45fEutpZKeNppy5JAB+v0/H0H1HN/fuvdSZ+0KmvxVWJ5pYaql8VxUyellVLrAqt9LC9rH/Yf1917oMqDduM3Dlpmyfgp5yQoeKJHLRx3LADTYfTk/U/7e/uvdZxurC0s9U9I1O85AijV2ZZXVGKhlC2t9P8ObA+/de6W2y8xVfdVtbWZRaGilp5DDRwqJxJItj4yTzyQbj8cm17e/de6GvrbM0WI3fh8hjoKDIV9VX0pklmpI5aqljmmGt44ZA1mA/qCR+Dx7917rZr2zV0ku08W9atFUA4jH3lknSLTI1OCBLTG2mQc3FhcW+t+Pde6A7dp/iMiw4ipZYaKuV558gqSUMtyVkhpY4yL/AF44v7917oKN59f4uip2yxenjrciszUdOXn+6mdI7saamYSEr9W9TWtxxcX917ov0GystXSXoMVVpUxF46iaoDI0xnJIeAOzKqgXGoC9x7917oV9j01FsuOkqailhOSaSSkevrdE82gNpkSEtyFDEXLH8D8AW917o222NxV1bQVGEip5aGmyQggesMj/AHIjZvMzARW4YfpuBx+ePfuvdQ6jalVQbt/iazwz0qxxzLFLMkfiqGUo8jpYnTYB+SeSeD7917oaBiKrIUuMllp5EpvCKdhHTAw2mu61M05QA2NzqXi3+tx7r3TLlsCiJPRYqWSskZDTyNSS63ZWQiVoFclSV/P9APfuvdI7CbZpcQJFnr5K90mikpWlRZJmVrrNBob0DkgFgL/Sx9+690K+Fr6Foq5o680cmLAkZRCJkVfGSbE3tptaxFh/Q+/de6IRujuDFZffGWoI9zQUVDSVjxPV1FfSIKt4zeVY6aR7r9LW4/w9+690Zfqf5T9M7QjmjkzFN97Cbq/nikilkIALLqYk2+nFwP6e/de6aPk58x9pV22sO0OaoYMVLUijyapVxQmf7saacvNGNJDH0MjMCByBa49+691W92Nvvpit2vS4PP4vCZxtyPW/eUpx0Dx0NLOAIpg0bKSQSCNNmI5JJI9+690SB9o4HHVOTxnXH8KpcHj3WZ6ekUeWaQjW33LHUzJzYKWIA4/FvfuvdBhu5sdHRV1ZLHOuQpYmneTSq00SwWLpGi/QHi1xfn8j37r3SP6x7riwcqySZVxJNMVSBgzReEsb+QMLW/wA/ra3v3Xuj07T7mwuaoGpIMwZZoILRw0jmONJpR5NMUhUm5P5Vhzc/gD37r3Rouue9ci1FQYfP06eBAY6WfKfvrLCTcxyP+u4N/qf9iPx7r3Rr8LmtiZSkWSYxhHE6xUtHS00VMsrxkk1JZR+0Gvy17H8ix9+691HePG1VLV5PBUOFoslSw+KU0rxOHiHGpwRdV4v6QCTzybe/de6ZqDCUGSxKWnhkrUlT7mVQhjmnlJPjQSAmwFrH/eTbj3Xunmt2thqfbMhnxoqJY0mR6i5V4oWJQRrKOeW54N7X/offuvdBLR7DqJ0koKeidY3imMcUrtJTxxzrpV3KnUxIsfqQCfoBz7917rntnrWXb9fFE1LFSCGQzqIwCsraeQIweVLWPqN+R9PfuvdL7Gbgr8bmP4ZWY6No4p/3pYJp6dpZB6pUUgOxZV0nUSFP0+gt7917oWa3NGShhbDTNUK0hl8bB5piGNnikktaw4+gAsQfr7917qZLuGrUwotFL9wKcKdcTK1K/N0STiwNuT+f9j7917pS4qoyjwTwNGqGrYExyuiRMxW2gK1zbTybXsebfW/uvdO0uPnxuHf7mShZZwxk8DNJMkOqxjiY/j6/T/Gwv7917pFV+OwdVSRVRq5ZddQI6OlqY3MqmEWuoB/PH1+lvfuvdSWliamZYKcy1dwJ0Z2WJIQAI9JRuOeLf7Ye/de6T1VT19C0c1REVNW0giigRo1Os2ZXP8AqQAPWeSb/X37r3UKPJVKVMmNjxiGF9I+5nZiq+mxAJIvySNQP9OffuvdM2fwm74MxjZpRGuIq3jWOCCeB44aOEfvvIw/c8rE/tgG31JHF/fuvdBpuusxOJyFPWzUrGCKs8Lf5x7rE9zMxY8n8FeB7917qDmqqqylRTVuK10dLXTL5SwMlHLC40HUVFk4/B+hva3v3Xuqj/kDtnL9edp5ejmjhMFc38UjqYGcH7apYXaAj03DH8j+v49+690C01fiquWsw+aeWuxtUFlk+5PjkZnHkWIhgQG5X6W4H+Pv3Xuiyb22zQ0ObNftqKoNIsx0U0l3KGJRrBkQfosOCR9ePfuvdB3pWvrZtVHPTq+sMEuGQkA3LixIHDf48EX9+690q9s11XSM+HSUTCdykJqPQU5tYsR+QOLn/jfuvdKipqa6iDUNRqp9Q/bUMoUi3JS314PP5/x45917pNtjppZy9PSPIXsARMQoJ5Z003F7W4J+vBHv3XumjIzbh29URuk00CSF2QfcegRuReMxrwRcH6/m1vwffuvdLfYO8q1tw0NVNkzTq08KTC4CxIJNM0qRrwSEubWFvfuvdXWbL3cc1tumxOJrJagiOkFPVpGEarhMf7c0zD8/TgD+g/qPfuvdGj2LWVFBRU6mZpJ6KoH3RKyHyCotGSwPFh+Pxx7917oesDncXVwviackvTzrUFKjyaJjr1TllPAH0ufoLH/W9+690s5cjSR0sdRBSSwBZ3AdacyrM4bUiwuwtYX4I/wH+v7r3ShxsFZuWrhENR9stOCaiMN+87htCxMBcj8fm/0/HJ917pV13W01Rqo3pmj80rIzMymWngaK5AQ2Lav1fgAm/wDre690yUnU1TimaCjoxPVQUXgpk1q8TvU28UrAAgaADqW4N/z9ffuvdJ7LbW+zlShJaa9LL9zASE8UpBLRRtYWuSQByOBz7917oHK7r9IaNa+GBkmWV1FIJmX7ZlNwal78Mf1ccG9vfuvdTKTJVuNMaqzVcKyQiJJHNvOBokWGUgEXINtP1+vA9+690zbgx0O8MjRu9bVY+GkZ1raeVjA0gY6QhsRdQBYfW/B5P1917oSpYcNt/EmChhjrkXGLBJGJQHMekFpUZf8AU/QcfUc3uffuvdMM++oKTCmkpKimhjJQllqPJPDHK2hggJ5IP1Fyf9a/v3Xuk4d0YgxN5aqmWpka0geVVM6gDxySlzfVxf8AxFgPp7917pkym6aakrI6iqmgFIKZm0vNGDJIwKhUW44/Oo2t9T/X37r3QW7pyO28hHROmRip7JNNNRRyrJ5KjhpZJJYidLfm4408H8+/de6SlHu/bAJOWmoomIKUztUxeSNYktE4iVrEN9ByCPfuvdc6vc+343p4/wCIUtJHIIo7eRbtr/zZC3Oo3bk/jkf4e/de6VvXe99t0O5KDFLlPDCtWNTxShKd5pP1CUc6vqf9vz/X37r3So+aEecwGP2fvTFxUU1JR4kPVVdRTmtpX+2YVNNS+OEExuy8hmsLcm9x7917pI9ffNnbu48DQnJ7MWm3VjqX7PHZWilhiplUwqIqpQBpNiCLfUixva3v3XulV/s0O4qdtOZxVHkaSqjDUUFeFvMXkW8sC06jVLcjSt7gBjb+nuvdTNxfI7sPdVDCKTBBcPJATQtSQmTKKsMUrzQKhBQ6ls0Woi4IP1Pv3Xugu3Z2X23i8NJjafCbnjhxVTDXUOSbEujLBEPM9JUSpYuUDI7LexVhYWFvfuvdGy6l+U+5Xw2CgymNMGejNNUZGeYR0mioaFFMCQA2Mekgm4Fze5vf37r3Rut1/L7ae0cNRbgzWFrMnVP5KUY+CeAkMkZDTeFWC6P02YgmwsAffuvdFbzfzu2/laMNLs6pmkpahZXioq2jgiSEnyNTjUQXLK1lFhY83NvfuvdI6l+beK3DlKalxPWeNnwcqyIa7J1FHLkI3dmiq4ZzMWKiEoQ3pAOm3H1HuvdLndPYXX9PsrJZDHYSKkjqsZNPka2kXFw0TVOTmDUrianMciM7RMjsQ5sQAL29+691Ubvz519TbIy74yDriPcCU+QaV65KGKrVqulpREogq53l/UxJLK5F/qAQR7917qdjP5uGxqLDY/EUe0K/FU7xr/EKdMdGzyOoaJ4mkPDsyhWMn1v9CDcn3XumnIfzZ6XbWWgqti0jZumlVAy55hS1UWqNXqFMl9RAl1R/7AW4+nuvdFy7y/mC9mdl19JuDa2Rg25UmUPWRUDtMIJo2DhGaRiV+nNhzxzb37r3RmegfkJvDvfYe9NrZ58nmJaCko61sk8CwwGtEfkeMq5Nk0q9z9ALmxtc+691O6YyElBviWhpAmPp6vyuwm1QpHFFKRHEZF4HItoWxYcnkn37r3RguxcUqiXItBCKmSAo7ofBPMpQSo0LPqC3+nq5IsTybn3XuiwUODMKT5aro4plq6swLHrN3P18JLgm9rc3tfkcWHv3Xul3Xw4emxtLWU8KUFQF+3pqTVd1diSrytJwAP6cXP0+vv3Xukod2V8NJU491hSprnNKKp4TTuEgN4zG4AjYE8jk/WxP1v7r3ShWqoK2OiGNmmcxxUL5J6gKpmqUZkqhFNAzWW4BsPofrbgD3XumCppKyGWnqZ1RmklBjpaZWk9SSt4md1sNJAUtqH1JHIHPuvdKrO405CNKlqaCCrqaeKKdmCmMiMgKA6CwNha3+w5JuPde6gNiRjZqdKKhqKmShhTI5CSnh1eWnmHj0A2sAGP5txyL35917pzqZaeKSkAwojjlCmVYriW8jFw0kTXANmF/x/Tix9+691CymKp4cvHVUbVS1UkUVVFjWDRMxA8bBB+luA1gADf6n8+/de6UgpZkNTU1Zq4UyUawQw1KMsd4YUMiM1hwB9Qp+pF+ffuvdN2Dw+OmzEGMepNOZLyrP5NEfrUqqafqQSLXA4/2Pv3Xussmx3xeSlqxTVENTNVSyhF1Gld0XVrANjcCx1f6178+/de6GfCRPl8XTyJZqqlBVjUN6ZVI1Mk4JDEL+LKfp7917pW4euqaetp63KY6GaWliWGCogqqmfTEHVYwkTBbixsdFrC1wfr7917ofRuOsgwWP3FXUEMlHUhqaFomVZUYOYWM6HkgAcfTn6k/X37r3TNnM7iIzDUYxCIViiarbSrFSSDZYz+frbkj/Dn37r3T5g83t+myTCuVGE8CSw1U8ojYa7SMrREiwOr/AGIsfpb37r3Srrd70+OMlTSRo1MArK0Eyl6iJDZgVYMAifQ2IJ5sebe/de6Ffbm/ajdMVDRxSwU0jfbCNlnp4lanbTzJyrI349QseDY35917o2e6KanxHVGXpUhkrKuppHQ0wkj81XLUEv8AtSxEG1wADqA4ABAB9+691Q5vXJ7pgyuXweO3VlKSXLZCeerpc/ioqSoV4m8rpHl5ppIgVNibNED9QALAe690tNpdgjM1uL2x2ftapz2QpaRJcduCnzFDUUFVBTjxRRzxUbuTIE0lImdjLyFQkce690oe4+sN77k2jR7gXbuPw+18LVPJt9jSUn3f2uj7eWqovtlRSJQLlTHcX59QJ9+690uutosRk+vKPD5Ou3DXPig8rUdLSNJXY9ngIilVPGVtofWrgl1/HAAHuvdKim34m0skItvUtRBG8cSvHXVOLpMtKZFMaLJS1ricBuGVtJLAgngi/uvdVyfKY9nb6qaubGYiqpQhbRlLZn7yAw8+LzQ0gikQlmHiJIJsb8i3uvdCT0T2B2FgXoqjMYGHI1zxwxVFPUYXIQtVrDACalZ41nKmNSqkCBbG97n6e690bGs3NBuSlWbKbPx+RyqBphFT47ICoXxsGSFKyroYwziO6kyOgFiASDz7r3Smz24d4ZrbS4PD7XkwsNRSLrxdVR4YTfa0j3RRWyMQqSHVrZbuBazDkn3Xug3p8FhcVS1dbjqSnlqKpIo6ygo5w1VRZSK6iaSSVZGkdQfRIjBLWNre/de6DXAUXcUWWqItl5adaeuE9NVPJk6aavptTB46urpshC2qRT+mSFkAH1F+R7r3Sh663zviv3rW7I7ZePM4ZRPTV1VV01BSzedX8Polo0CMZEAKyMWIHBItx7r3Qn9i/F/bO7KI5PZteEnhRVhpKmSmZZqSK7wJHJY6zGx/bYcg3FyOPfuvdFk3F0jubFRYlKmk29t2qo5JqmLIVCZA1kMBAi9f20ih7qL6SQP68Wt7r3U/bfWu5Eirp6vcuNooKqKanx+cjrMtFBVtGPWmpamdhKwvpRRGBaxI+o917omffZr+q6585R7iO64IAsNPHkFhOErGmqCs8UlTkKypljlF7k+MXHJJJ5917oOtvd95WvihzsE+AwdJWEUM+NzsElNja2Q2QmBqBFIWw0o7Eg3BF/fuvdcNv/IHBbvrcriKXJPt/NUIrkbDGY1dKyU8Ll6rD1cRjZlUkMsMilrcgt7917oOIO3cHgYMhWUG/stDXRikjyVFFVS/bzZHzksyUtSySQobm45B+o+vv3XuhCm3ZsvPUhrH2lNlYayETVdalNHWRVHni1SLUPLFUsdLktpQrb/b3917pWfGzpqh7H7jw2QxeBgocLBA0GQgqKV6agykhmskehF0Rvo4cDSbm9h7917rdZ+FnUuE2Dtaigo8XTUhaODwQQxeM0KaReEM7G9vrewI+otbn3XurNMLDp9aMNHIXQWA4/JuBf8A2H+3+vv3XulFI7EAEqbN+CSSRcX+vv3XusLE6LAEBQACLm1ze/PF/r7917pO185WKYMrNqRkBP1W/wBP025H+t/X+nv3Xug0qKR5C4AJk1AEg6Sq/UtJc8Hg29+691BxMYgqHlqWLhpXEQFtEZU2ZQDxb68/7b37r3Qj7bjjaWaR1IAZmRmCgLZrgjSP8eL+/de6U1XWpGvMio6oQh5Yg3FjcG1vr/xF/p7917rUt/4USdp7zy2z9s7K23kJo9rHcUA3FLTztHTzSpcxrVqosQrAGxuL8W9+691Rr1LsGSl66xeYwmajylFVCSLLUaMGanmZ9bhlYDT+bFQAPx+R7917p9z6SRUCLCsgFIsjGLV4BZl0ujP9AF4J/wADbj8+690Hdbt6jx+0X3PW0pEsMt56rzFRBDKSIXSGQ62U2NpOAT+SB7917oGpM3QZaXz0UpeKmjKVK+RNRdL3dEe7eoEXP9LfT6H3XuhGwuAw2e25NMxljjJZWmBCzU1QCPA7xOLPETcMEsQebkWB917oNVoZoauanfxP4ZpaeNwdA8wbSq/gWIHNxf8AP0Nz7r3Stx8kJq0p2jUlUiLLF6wsirdtAvx/Ukn6/k+/de6Fvb+Mpp5EMCFmaOSMh7M0rE+pb24sT+Pp9P63917oeNmbXkoCKaGZIZZUQSrIjBoFY6ntf9X+B/21vfuvdC5W7XhpKSLWIZIpgbzlksoHICxc8m9yffuvdOXgx9DRJMadJCIWOmNTE+mPlnY83H5t/X6AXHv3Xuk+mVpI6pV800bJKD4RGCyuR6Bdv9vb6f059+6911X5iUCVFlDzS+qTzhkSG5GgK3J/H0P05t+Cfde6TVDjpJcota9fEZfMzPSSKzhNRLFgXuLE/Tn/AF/6e/de6Z9yRTZCeGAQLI4cMt2GiwcoY7j6E2uLe/de6actt+Gl27XiSRaBhrdl02eUNYFZiP6cgfn8+/de6qo+RYBzRWOpR4o0eNGPN4kvoCNzay2A5/xPPPv3Xui046AaFnR10hghsyl3defHp/qeLf7H8j37r3QkbeglrGushjZAWIfhHRV0sqn888W9+690MWOppIqYwh1iWeONVBJtJpc6gAORfnkf0/wPv3XuhQSmqHorxTi0VE/k0lj5mNgkWj6FrWA/HHv3Xus+LV4FqWqKeFjVUyBS9mFOyCzEqPoSP9hcH+nv3XulLicBPUV0UOkmHIRQxqATHGVdioLOp4sbcH37r3TpLt7J4zIPSyJH4YYpIpm9Q/eDaQIiPrYAEX/JPPv3XuhMhRoY6aI6Xpo6MF0lClrlAwdUA5IN+f6e/de6daXKyUWQV5Z1aKWnR9SkSIPCD41ZrekEcWv9b+/de6jZGpx+RczVLvOshMn7V1YsWVQhP+FyT/UfX+nv3XumrIK1B4WQs9NLPLGY5ZDfTGoOkIvBAvwPzz9Pz7r3TJURvNTMyo0buxkkgcSRltJ9PhKfUAMCbn/Yn37r3TZWimpMMEFNG2TLSlm87SLTJbyABDaxNl4A+h9+690HgQEu5WQRFPKiBVVYpZTrexbn8Hn/AB9+6903V0cPjMc5eGJyC5iZVDgW0k2/of6c/wC29+69024pZfu6lXeaSnZdDPJqdQlhYID+QoBF/p7917oNd4YuhqauqEbrR0qETRRxn1vJHcj1t+Wub2459+690VzcFI1Nl6lJC0r+eZy173Bc2va3P1/2Pv3XunfzUgoqNKGGRZ1VzVSyESQ69PICcf4kG/v3XuneiqZlnVkiRV0IlwNV2AuDp/H1va9vz7917p1qqh29Uqg2cMb2BCsAvGn8fU/6/v3Xuk8094YoliJVjOscgT+1quC1v9gAPz/vfuvdZaZaoAyKE8amNWSVDZiPodLfn6nj68EcfX3XunOmjDyhxIY5TqdogbqzaiVVU/Fjzxf6n37r3SoxjxSvesR3kMvjklUtHawBDCIcH62+v4/2Hv3Xun2spoBLO0cEhgKqUfUGs1vqADf/AIn/AGPv3Xumww0dWJ5JY5o4aeFS0hAAaZm4VOeT9L/gDkHn37r3TfUx10Cif7ZUhWJFjQ6mQgNYeR15JIPP9Bb8D37r3WKonFY8Sx0MFLOsaXaHUVqSratZ1Hg3NvyR+L8ge690oIDUVEUEZoSrKSxVItTsCLBSfppP+9k3t+Pde6dtPjEXlSKBipCRxpp8ag2AZF/xvf8A3n37r3U6MPUqzARaUCoL6g9xa3I5+hvb37r3SxxXkphCFqE0vC+paguGR1FioBAP0I+v0/2F/fuvdCdgcjTzeCCSjZldBaXWQyORoDADkj8WJ5/x9+690c3484KKu3bjIop6jTHIqvIityosNBRBzybC5H+vz7917rZx+NezaXC4eCGDMVtPHkKWOSUqPGlKzWuUZ7kEGwt+frf+nuvdGqx+093UMhqqXOUm48fJUPI8VXUxpVhGN49DK1iAOALD8k+/de6eHx1dWOsdbRwxaHZ2WGcLKpHAQ82t+eQeePfuvdKSGooqDFoMnFXyJA7yI7qk8aoV02ZlFz+LfXg29+691Exe5tmZWCXHiF6apilBFTVJLTRSkAaBHIRpsBwLgg/T6D37r3TliqfZ2UlqIDS7dqsrCzM5poKRaqMAeiRtVhq4vqUEn68G/v3XumispdtVUjUjV1OaintJIJ1TxIy3UxyiQgsTwD6j+Dz7917rA9BS4tkqqGkxtWREzwypBFMY9TXlCSlfwbWT/bHj37r3XVNR1tb9s065KGOaRpGjhqUVow5KqD5baVvyFC8/T37r3Sklw0NdLj6WopWqFp3WRGmlTQCDZNaqbXvY8f4/4+/de6f8jlp6OsNBFekli8UhENO80MqKukR6xwpP0sD/AK49+690lKuP+NVX2smMq1aWS/70fio2QizMCzcsQb8Af0P4v7r3UOHbq4eqE0EFVEaZiEdK77aJVYG7PEH9QPIHJI+n59+691OqcvWw0M8UEEeQKxudAqUkdYDy0QQIw+g5Ja/PA4I9+690kZsHitw4VquDKZDb4kNpsXHPNBCJEuSVHoBueLm1vpb6e/de6Tu3snlcdT5HFnGTY77WYJj8hJUrUR5HVJYkaGaxI5JJBv8AT6kj3XulbKklZHDHuKnjjqHiZ41gmi8TKbLG0ixhrMRyBqt/UH8e690EubOahqjTYepqEjjaWMSgR+WAJ6o/8nJRXW9+AQQLm/0J917p2xUm5JcVT0+5jRRVq6vP9vKzGSIsfHHMEYgOQPUrObG4BI5PuvdK3HtiGp0mMM8aUrKhp5alVaolB51CU3INvqL/AOI+nv3XuuOW3XtbaQbIZOnjWKd0sY6jyqH1qESRE4A9TDm/Av7917pW7fz2KzkDVGPioWZYv8nMcyIkj+QlfLGukjT/AK/+v9PfuvdZ6/LpNBLSVmXgx9dA5WRqakad0CkHTzIbL9NQ5vx/T37r3Qb5PcVPjmWprcy9Zjl0QSVtPH4QJGc28rEWUAEm3+B5t9Pde6a5c/tGkrFoDu7TW1ivJHTLPTyyPIyBxHA7tb9JUm9rcAXJ4917pJS1mHrcvTYx925OoralyYKeV/ANKHlEKqLFQfUDc/S1gb+/de6F2KipKTHCaPMVeunSR41p28k8wuAwEKH6A8XJN/qPqffuvdJmXfcMCGnM1RVzK2geEQGe5A0l4nZWNv6g3H+v7917pg3Jv6SCmkhSgyU1f4dQSgppTJIG/wA2TIbg2sbixt+SffuvdJ7b2WocyEnztA2Mqodc8lRVwJojDnTb0qpZvwb8ji1iCPfuvdDNh9qYrLUiS01S4dQ80FOpjFMATdG9AuLcllK2Org8e/de6bqnbEYpK6GSalqFXWzMsyJAGSRXZDcapBwLqALfS/Iv7r3QS1UlPkqqpxUNOwqaNZLxzMI4vDcaHgjdQxAJ4XUSB9T9ffuvdJ9qncmEhnRag1lPRSB/tC0sllj5khBUfQgji9ja1+CR7r3Wdd67ZziQrnMK0DRVAQGWdaRUkf1B49JJAuPofp+Pr7917pZ5ShwmXwjT4E0s0Qi1AU9cKqQsBbU/msTyCOLWN73JFvde6jYXczU8ePpMhUy2iZIHnhp1FJGouESfTcXA/BI/3sD3XulPuOXB0tL96gjKyRMXkgpIPupDq5uFDEKwIHFr8/X8e690h6rNbXjEdRFRrPHFAZpIaqEQsDYKxTWtlAvwFNz/AIWF/de6CUZfJztlMtjMJBjoI5JYaMy1RaSpmsRrgppPTpAIvYH+nHv3Xugli2NvSTdke7znaWnrpojTGllnjk+4ikdQYRTKQB9eCFuLfm4A917oX/7uZu//ABeW12/oun77R+j6f5vx8/6/59+691//07Za+R0qFjWr8nn0oKWLlmjAsCT/AEA/H+39+690md4RNjKJJ/K4mcRJJpNm1LdgwH544/pf6nm4917ov+e3TmldXpqOsr5QspkjeNx4kHJWyi1mHI/2P9PfuvdI+q3vuOXH1VNR4uZ2ggLRaleRqeY2J1IebX4B+gNr/wBffuvdF5nh3nLPWT5Opz0DVNQ+mCnZopY3kYOjlibhRc2/H+vx7917ofNqdo4nA42ixOaxlZkqwB4aitlhWWZRGLKHnksoNvqSQf8AEfT37r3U/cvfWDxVHItNtysqImfVHJPPRfbkJ/acaraLfU88/QWv7917oHN3/ILaxWnrMRsFqasmih1PUVlHTGF/HoI0QgklvqDf8gfj37r3Sb3B8s8zkNux0FLttsfHBC8UtbSV1PK8njFh6GA9Sj68+/de6D3GfIuh3TQRJmcm0UFFLNA71EDLPUKg4icKP1/1IuCOf8PfuvdGM6/+UWzdr4iOh2xFUwVNYUaGRqZh9/ZLSJC8q6NJ59RJ9+690uU7y6pyAXJ5ramXaZyzmoNG0oWrJvIsYFxYtfkfj37r3WCT5B4WNVgxlFkaelmGiljWmMcqI5uI1KC3Itf37r3Sy292tNBFPWZHbuXho4JImRnfRPURThQfBC92e1ydQP8Argc2917peVvcGGwrr9xj83BRzor6pqZyq+RT+i30BJH1/HHv3XuolZ23s/Jwx1E1HVrCVWJWEDlixvYFLc3I+tv9f+vv3XuoY3jtmOOAw4bJM0xMi1KUzyUbBP0Owtxx+PfuvdMstZBuWZXFFWJQRMo+7jphErgO2vg8gE2Pv3Xulmu1ceJIK13IjdIikch5KheSQf8AD/D6/n37r3XCsoocdXCpjrjOES9PSNcCEotibclhfk/Xji/v3XuouHDGrqKrIVlNJTm0qRx+SNoiptpRCbsT+V4t/h7917rvdmGMsa1lNMZKUsvkkX0KBINWhlAvcfQfT/H37r3SIqM2lA8GLtKJ5VUReCzGSFrKHck/7Hk/4e/de6dGokSNKqlkNPUwNpkknpldJVI1jykatJF/62H9PfuvdPONo1ylKr5WcLLIr6EggARiBeNGNvofz/vXv3Xuk9VxZWUVGKxsSUdOFMcbBdOhV+raTcC4N7D6c/X6+/de6mbS2oivUy5eZ5ZmDJCytxFIB+pluBfj/Dj/AHn3Xuse5q/cEKR43HFJ46d3lkjaVyqIT6Xe5sb/AFHHA+v1v7917rnNh6zJYAU06yxZAxiUGmKh9YILKpH4B/2P9f6e/de6Q9Xs/OQwI8ldOzllWVjqukAIVyQBa44sOfp9ffuvdOFD1o2Lp3qamoqKipmPm8UDEKYnsVbm3q+l/wCh/H9fde6U2G2fSSyyvS1FXSyOjSVS1yNIt7AMUY/pPH+9/wCt7917pP7g2Liaeiqq7G1H+5ONy8tUFskjIblbkcX5/Tz9Ofp7917oJavI4qo8eLyuRGOcRRu/imCNPMo/Bb1D/D/bAe/de6TGZl25oH2tSUMD6v2lEs05Y28hYkBjb8gm/wDtvfuvdS3wW1q6kiqqOpneCoWITSTgBFcjWyeMHUOPxc/gH37r3TPU7VxYjmqYYpJ6wRPJG7UxjpzGoGgu45ItwPr/AF5Jt7917oP1jFTlSj1mOrH+2s1G1S6PHOPTojS3IsLWH4v+CffuvdSO0KaDdO2aLAR0VFHHEGknpYYwj1TR83eYWJUf0Jt9OLe/de6LXjOr6MSVtRTwz0+lR5oKWGN1mYD0xRNbk/W5Fj/Sx9+690oqTCxYWoxOXwENdWVdDMGro8lR6KSKnVgkkEE0gfU5v6LC5sebe/de6FHdNXWTmCWnj+2jcrMyI2mfSg1NC7LbSpY8hjYjkgD37r3QWvWP56pmpZs3KkzFsfTxxstLC0dtKTGw+o+t/wCo/qPfuvdJCvx1bWZF8pDjFx1OqCaTHy1kbVJ0gKYIlgFyf6gk8fT62PuvdBHuqgrhjs/UZWBkhgLyUcEwNJEYypaIRSVHJZeL6QB/sLe/de6Lrj62SpNQ1fX1LxOg0+OTXGtgRHI7RW1Iq8En88fjn3XugT3NtXc9XnhU7aqMbWYuns1Qkz+CtRzxrILHUWP0Kf1H+Pv3XuhO2vs2Woahr6ahqNuVtJKJaupbISM0dSosZUV2BW/15va/0Hv3XuhPzsFJJjGnzPkqY4AIGqSfuBUzr61qVeE3s1gLtz+fr7917pQ7c3LQYTBT5aKChnl0lRSVtMk8NXBGmsQzLIChvYAAi/8AQjj37r3RVey8nkdxVeWyUeClmoqyjQR09APGuMljbyL4YDawt+CDxf6e/de6KvX1VRlMTMmP2rNUT/cGlFZUNKksJjPrMMOsAsLEWINvfuvdB7kXelMdLNjTEEUmV5igcsrWLMrnn/WNx/hwPfuvdJypyuNoiIqCmhhkeM/cyHxs1QWPrEavwPr9VAueffuvdQYqAMBXfZlIy7LEsvqeaRuQsarxwCTwQfpxb37r3TvX7kxeMxsENEsxq4Cszs4KHyMNLRs7fWxt9ePqLfj37r3Sm6V3+KLsja9VW1FRCJMvQrqYo6NrmAeJLixsf6j/AB49+691tt7LxO283hsPMmWZqgU1PXVSt5pEdhAtv276W4P5B/P9ffuvdQdyYDDxSzLSxypT0sv3fl8LqKhympxDGS17kggW1e/de6DHKUcWV1NVPE0ETGBHnrDFUxutm8CFWuDfkra1uL+/de6TeLwP2C11RmsvTR0wAq6KGlqNdYywg+KNtKN+2ebC9/8AD6k+690n8RgE3nm3ydZjMhDRwTNJC8szokrK3DeKKysLgclfp7917o2+0KWso50nvFTa1hipnkYVEjG2kExKBawsOWJ9+690MkHVuXy2UjytZV3pZEpp4o4GLM7xoZJUmhUaRdjYq1xa3v3XulTkd0UtFGmPpYxTZNEED01PaQxonoSUog0kWHruvH4tz7917rlDgoMkw/yc0dXUapZ8yge7GVBrip6eM8FgLK2kAc3J49+690HG+8XkYkgotoY4yZCGIpWVFSEEqUykkzOFLABrXvYH8f63uvdVZfNr5hx/HTYVZsnbopK3sfckHinLMHmoaaYaZamQD6af913UE/n8e/de614v9M3ZeSyFZkBlKppamaSoZ/FI0fkc6tWplFmv/sPxb37r3QwbHzHYmYZKrOZaDEYtmj89fX2p5nVvUWpYLa5PobEWB/P49+690+dq9iNlThto7QzGVq6YVtP/ABHKVTtAsuk6WEdMblUAvcX+lrmxPv3XuhDqu3OrdkYamocoKvNbgWBadY6ceamRHi8I0Szam4J4AA5sQL29+690iugavcdduzdOdfGZODB5CCoagSsSoiWaRyTHGFOkMFB+tufxbm/uvdDFWdd5DMbe3sainljrJMDW11FFNJeSXQpe6C9yTyLf0te/19+690QfZGF/ilZ/DKmGSnJlaJKp2ZftZ/JokV0Qj+0LHVcj8C3v3XujK4LrrfezZYanHTTV1HUTqXiopAikIAyLMW5NwQSBbjj6+/de6G3bO8944OuV9yYypajmqYqdZ0jZoqVW9NlLA2YgDm17/m/1917o1O3951CyqampnmoatFSkgqlnQwShf2hHKjDUD/QgC/4/J917oR8burIVmUoZYIq+KczpTTrSeaKJhGNCpIHsjqRfkg2+g/r7917o0GAz1NNDH9rSCmjQGOo+4Y+T70kCxaMgEhjwwHv3XulFRtvCopcvjMpRpUUTOZoGpNMcsaafR5klsCAObL9fra/I917p9wWVp8ZBFDXQSh1jKNUxQPdfGSRCsg5JBB9P0/NvqPfuvdOW39xY3J5uSKmpqmqnvIRLPHGhiUEMWVSo/oOD+R+be/de6FXE0W3MhJO8m3cdPl0dnWrqbPUGNks4SIkiwN+fyOPxx7r3UKn29VY1KisgdY46sSItOkekRtyyMj2upa/44/4j3Xuk3UxZBKeKKoIrKucsFaFFJiWNyddTOwuSPoQSb/W3Pv3XunfF6MhPIhqGo8jTp5I6byKAI4QoaVS4Krfnj6/n37r3T3kquWOL7mrZJqdo2jaRJdTIQfWWUW9P09QF/fuvdIGOrDw1MkckFQZC9VF44nWVTq0BEciwH1PP1/P1Hv3XulPSQY7+ExTUmPrErA7z1ki+uncn/dcn5HJuLWH1+trn3Xun6up5Bj6WrqjpSCFkiiXTKGjP1jOrhf635PNvfuvdBwsVLkGqKt6aRBHIaZXp3BnRWNlaRrjj8ELYk2v9efde6xzQfaSUtTRTVFQFlEccE8954mvpLxx/pC3sfVyPxz9fde6R+9dkS10MQyVRdZKnyS1SqhjRi2oqWjJuxHH+H+tb37r3TKMbi6XGiCR3hlppFkgpBP6ZFX0iaYSfpU8E/T8/1t7917or/wAu9gYjKYHD73qEbJT0/wDk2SWhp3lZaSGPyIskUFmYWH6vpxzx7917qr+i2vJu5q+poqQxK9Wq4uNog5mUDhUcc6lsS1/oLi4tb37r3Qeb62bNBl58DiYMgc1DTRtk08RjWQzxjSYUbm34va3+x59+690UbNjJ4DKVCOJVlgn8c6upEii+llIP0IJ+v4t9ffuvdNMeSjYSPHIBM78uxYPF67l42B45PNx7917pcYrMvAlRR53xzK8EXgqqhvJPGXXXeObnjm9gbW/x9+690qcS1I6O+Pq6rww+QmSmVpVR3X6zpz+f9459+690kN0yw5ClejWE1NRBy1QolSd+LklAL3v/ALYWH49+690g8W8uJrEfQ0gkDuI2N5FcDSjBltza/wDQn8j+vuvdWJbC+SsG0tn0MEYiWehozIyNG33EbwjxpBTsvJJte3+PH5B917rLT/zL954SrUx7YganGiFo5pC33CqfRaO3B4ufyDfn37r3QuUH81WgTDtA+1DLm55DG0lNGIo2pJ+HRpPqXB4t/h/j7917pY4H+btgaGiTGZ7ZOSqVpSEgiWdV8bqw9dhc/QA8/wDE+/de6Gza/wDOK6ow1VDJU7VysMxMU3kgijljPq8hWdzf8kgWvxb/AGPuvdOu4v51uxqnKitotrZ2pne3jkMSRxxyxAFZFUXuLf7xa9z7917pl/4ep20cnLUU2283OxpkeeVyqqKkC1lhj/FyeP8AXP5v7917pHbg/m5ZDNTCoxWwK2RZF8TM8YAlaUgrdx6gpBBH9DcX9+690z5H+Y9vXO0FRPR9f5WBo6eKFGClYnPC6ZSeDcg8n6/n6+/de6CKf5w9xtWU1VHsuvJgnH8Pp5zK1IZ5GJALILf61/oPyT7917qRN8pvkVWNUV64KWKtnkRjT0+PqZkW8hITnjUAR/th7917oQNs9r/JzeKtS5A1lHkpZYUoKLGUMbI9NUIx8c5mKlSx+o5APIv+fde6WdLs75C5Kueiq6fcFFPTPLGzx5SlSCOqCeWVGsp+qkf4A3B5Hv3XulXH0x3NlxTvUJIJKqOOKsFblawVTSxft+WNqYAfReCLcc/nn3XunvJ/GbsWnmxNRX7jienkjmieJqmtyawqVDWeSSVGN29IDC4PN7ce/de6VtN8Zck2j+OZaekmeGOSCGjDUSCy+QS6WZja9lbkBh+LH37r3TZWfE6RnFdWZmtmramGVBUR2FJDE6XjjMS2USBbFWABAtck8+/de6TEvxeeDEQ1j57NxyrP9vSu8jVNR5YmIEYQkcFgWBt+R7917ouO5+gu6Nq7wx9VtXNZbJUlRU/fT6laWaF4jqdAim9lJBsQDYWB5v7917qybLyb2yfWGNfOxjISU8NPFmJWmFLRVUWOovt18FHKbu8okSF1tz4z9ffuvdF56s2ngVrTRVctRipBHKBQpC+lpJizU8YjW1gVVbN+Bfjn37r3Sx3vtNtr4aOsbfVNURvlaebVKUpqTH1j6jHBD92pPrSTS2keng2PHv3Xug/6s7tqNn7mn2/mMxTVOEq6n7FPsKinNLQ1pr/NQaIHACo0QaBwpJLXJsOffuvdDBlPkvvHbVFksfW4Ns20VaP8sSOmkRaCptIH8DAqJYwAn0tpAB/oPde6M70H8hem89Q5TIbu29h6KqioJQzVOGomlqZ5kMzAEAlpA/pAFrWt7917oufa/a+O3pLkim1q7HVVB/EJ8bUxUFLR0OTpYFMVJqjYel1j02A/WAARfn37r3Sf+Pe1T2Ni6elydJE8dQ1Q7QSUNNSTztR1GlFmqHW0TEnVcWsOP6+/de6NpW9Tbd2guYXaU2JrBQ0c02YWWCnqcu1VrMIoscSCGj8upGcWJIJPPv3Xuq8vkBujtveeFzW2NhbeqaTLY3HwY7KphZR9w+uRFpI6+aZx4lWBGLrHcFghJBBB917ohdD8UOz984a+9Zhs3L0MRFGlbC6JV1FVKQjiCn1enWGaWS9rEFrA+/de6TeX+NFXQLBjsvmajF19GI1qWyOBleAK5EVO8Ro0LGKUsmlytiSQDcED3Xusb/ECfI4Cqy1LuChrMz5ZI6KiOKMCApzHHVyyBWQMeFPNib2N7D3XugIzHSHYm1ljirdrVKmdaiV5cfFJUuJFYqUcoCrX+oP5FrAcAe691YL8IqrLYP8AieyaiigxsmWx9fkq2CuVocg0MGPend3eYKECxu5AYG4k9Kk2t7r3QmZ2tl2jvCjr6GJqVIcqJq1KhEAicya3jMVuSbkg8cckA8D3XujdZadt5bVGTplQxvKgqHSMmEyPTi/6ib/05va1h+PfuvdABUrWJFNSimYyUoBgXSSHcsI4JaeP6k/XUb2txx7917pDV7Vxqq6CrkhkdLKqMrMNIAJ9Km4tf6Aj/G/19+6905FsbmYbVcTwz0f26a4IrI6rAo/aRw1jawv+T7917pQYzZlWxpqg1BpKOqaVSHKp4uSI2d7D6ga/9ibW4A917rnWYitxEUz0VTT5CGYiF5BL5JvLfSUiYni30HBv+f6n3XunGo+4x+KipMfBK8tS8SVMc0ZmUgqHldJAbqOQCbcm9hx7917pzr585iVEuJdo46ygjhrqePS8VVTIoIDPICWZSLfQWIsBYWHuvdMWJiytdVR5GGdqqOKqjbTI2lBGoAZX1DnQbrwQOLW4t7917pa7nYpkaWrigSWsmovDTmC8jUzCxbW17Kbi/wBefrcG3v3Xug9y2YyeX/htGMjU0lFS1ieeKdkfTVJ6ZJIgwBCHkEngf0+h9+6904CilxtQjyPDPPDYUuUpC0qkSfuqjMLhW/BX6j8fT37r3SsTdeZyjLTztLKYoED1FRHGxZwSoigLcmwsL/U/7b37r3Q6dabdTMa5KnwQ6KY+lVkicsR6iPD9T/wYW9+690PuH2tHj6KSaHwNLS6AiClVkkEkmor6jYBbG5H0v/gR7917qImEp6HG5EVdVLUxPVSy+OWOSOlx7SLqYaz6QbkkWUgjjnn37r3SGj2/NVRT1UuUVqWikWZaUx+VZqdAsl5GTTquORyCB+OL+/de66y1VFU1lLUQ00MtPT1KCopVp1knenEKrqDn1aAOLG5+nNh7917pVZPH/f0uFlw0dXj/AAzyNWKY2NNLQv6mVQBwASA1/oR/hz7r3Q47P2rPS1iZGhdVmWGnhowJWcu0a8M0alRe4/tA8f63v3Xuj37Byn94cNksbuFFq6emp0FZTyMZyqLGqiOKKW6MC12sLWuQTcX9+691Xz8sesOv67c6w47am1cE1fjYzUS1FXRRSzzCay1T47CS6WTSqKpljLfUEmxHv3XugFwe+utej8eaqk2bis9WNWlslXYXNY94I4bmcpHHlSrQgXJCqWT+mkWA917qfvH5yQdibfqsRi9hU64+hMUVBU02VxOVnpIpiqyUdXSxTlFsGJGiQ3FrgfT37r3SV6+7Ix+JqZMi1Fu2OV/+BVLioqdYdAa7GGGWTSzAfQu/AvpuLn37r3Rp4+wusN2xQVtdhNxR5BoQhrKvGxUjU6RONEs0gkZWuOTpYm1rEkm3uvdSt2V3VEtK1LTRV89U0csao9HNM/lYA0tRUzUvoUW0koXJT9BJII9+690haJcDHQ0mUfZ9VhsnRZOKnkyJq4YKeelUBp6+EvpLhlYM0Ze9r/W3Puvdeym4osNnjnMjIoxeOqDUxrFVRRQ1cYtGIWgb/PXFyCDYf1Nr+/de6kZ/u3Y+6qKqqaPNbPxldRoKtMc2HlklaEp43haWNtHkcAGy8X+oJ9+690FNXv3pigjpa6nr/wDcnLIsk0eNirlBkqW0MjGUuoAa5ChRYccWHv3XukrR5OnbclPnNtGSrp5qxosnLUSzDGpR/wC7Y/GjK5BFr2F735t7917oU8huLrWnFW2SptsvV1cyWqcU1dLPT0iKRNFLSs5ZOCQXGong3uSB7r3Rd8N2/wBc/d1NPjK7eVDj8Vnvt8JXULrPjtMdRojx1V5SWBZxcHSABwbn37r3RYflf2Tvqs3THhclurdM23su0MUcdMBipcUtUAUaqmg1aQoP6dRuOfpb37r3RCcRuvujrzc2Yp9r5XceR29VGoppqqevqKuKWlubVUEaFo0PNroCSbk+/de6HSHrjJ5DaVFU5DaW8NxZLckT5SopaTEZCqpqaUS/tVdT5NSrH9Wf9i5H0LXsPde6HnZHxO767R2ytRiOp8XJHjaZqOkyOQoJKShqDTAGingSpaATKy8BjGAf6j37r3Sw6y/lX970G5a/eO4tt4D+JZWNxHR02ZxNP9lrbU8y0YjaOM6PS6ySOG/oDY+/de6L9m/5U3fOz+x8rLNtKXcezc1XSTOKM/fJTUc0vkDRVtLIbNGxsFt/sLWt7r3VkXRvws7E2fja80HXGFoMXBTUsf3GfqJ4MhPKpAL0ctO8ovYliHRQT9SR7917qxLp/wCLeLw1fjc3NRYWjdJFlyNFTUcck9TVO1hIzwm1wSCWFiT9f8fde6u96ewK47HUYEalVjij4BUkKoAufrwAOL8Hj37r3RqKFESnRtPpChSzycC4uAt/8bfU8/697+691xqspRUgczTRKoBsqt+79NQFv6e/de6Rdf2FgINKNkqaNmYALJKqn/agQx/B/wBb/G3v3XuklXdk7edjGcpSXL6T+/FdgL3sNXH0P1/1/p7917pK1W5qauVloauNgzAC0yEsGOmzEG/+IP8AxPv3Xumeozs9FQtUMonaI+lNRLgBjqsF+pP4+n9OffuvdKTAdl41qXVPUCLSFDrJ6GW4udasARpA5vx7917pJ74722dj8LWS0mdpqirUPTCGOSN5RKx0cKD+DaxsP6k29+691rZfzTs1g+wuqM/gIZo6nL/cyZEzyafJFKgLa7kXLAEDj/Ye/de616fjr2fVbYOQ2XW1kUv3UrCmaSQ3MitaTWCQBf8ASBYG3v3XuhT7Z7Kxe26BpZ5oVqiJBDTx2ZWZlABVwxuCbnm/P19+690TzL96bi3JTVFBPOIqWaJaVY44SS0MVzGusc/kmx4B5FiffuvdJnAy1K+eVQyXF7J6FYn1XZh/h9T9R/r8j3XuhbxGZzDilpjWVCRqHZBHKgCqx5C2/wBjx/sb+/de6XWLehmSSmrVlaR3WWMsWRVkdtOt2Y/W34HH9ffuvdOVJjKUVANPHNTq7yeaZpNLzx35VNf1+ot9ASTb6e/de6F3Zs/2tQlI8LrH4yg1tp0hiArmReQf8Dbn37r3Ro9qVVS8ckXgDvF5ESrlJbWj2WO7AG4HJv7917p0zGQyCRKYYZpnIUXjOtI1U+ostri5+n+FvfuvdYMZPmshHJIaeqdKdEsSutDGeXvccC4+n+t7917pL5HN11H93Uy0EeqEiR5GAEv6iqKAeLA/jn8/7D3XukHkt7VGh5C6IySReZVKrIwZroTquvHP+sLc/S3uvdLzadc2U83myEX3Dq1TDGGAlqQq8orjgn8X/r/W/v3XulXhWM81StVQo/ikAjYuGmDG5AOoW4J4t9ffuvdMO+BiaWOogq6iWJKqKaWRYHSUGWJQ6iRW4sfzx+P9v7r3VMfyGNRW7hnKJIIo5pHJ0aLp9CNQt+AOefyf8PfuvdAfioFUgNJcMdcacW1qLBOP8SSR/vj7r3Ql4RULxlRIxiACKE9LyFRrDWt/Ucm/+9+/de6HPbtfTGCCOvpFCKDTjSUkmY39Fh9QLtx/yL37r3QuUMVVh6c1UsP+TyI0FPBJEZE8b+tWZm+jAchvqD/j7917qTFHDVxLJGkC0/gkWqljSzNIFvGhDfT63/2/+Pv3XunvGT3NJonCvJGBTO2mOLTECWJ5v9eb/UkC/wBPfuvdOeTqGhpkqXzEVbO8QYU8ID1Hl8pAZtXHJ+vN7W/J4917rlSZCthqaeFmZppo3+4BNxGZow1gP+CheCb/AFI+o9+6906SpA5FO0TsnjSVUZtAI0lyWkP4vf6e/de6zRBJ8e3kpmARAqi3jmBaQ6WsP9awtwR/iffuvdM1VWzfbRRsksgMjyeNVBERLWJdrkjVYA/T6Aj8+/de6cp3qWhiqWdPDFOxRCrMG1RosgUj/CwsL8AHm/v3XukrWh5vJBRMskk1nYT6QojuTMLf1UAaQfqf6e/de6TstCI6XVO6xxiVoQCQk8rMv7d1+oHJ5544/p7917pqq6Z6eiMk7U2toZlqE0sTGoIWJkDE/q+gt7917qLVLTtT2pSweWKLUjAI0StEAWYA8/k34/3r37r3RVt95hqWunpfNIVp6grz9WCOAoYi/P55+t/fuvdBrlTBW1MNQJEcV1P5XXktCVlamkiJP5/bDf6zD37r3UajhQVehGKxOwjBsSNAN2L3/tE/nj37r3S8i2/V1NKs+Ps6tEZiusxqsSSiNpPI/BsAb3P+p/w9+691KrcBkaXFU2SnjApKhYy7iRJD6wHhACH6t9D9LW/N/fuvdMNHCtZ5BEyRJFeWRGa7MEN7xqbfkEH83uP6X917qMCauWSWSUIFlUxEkJHG6AaRIsZ/I5/5H7917pzgkCSxvJEkzCSxniIEbamPC/ni3+tf68e/de6cyBGVIEkUgkEjuSDZb3RdJPAI4H/FB7917p5qcp5Z2EaSGNYI2ZHIS1hpJ1C4/wARwb+/de6jyVUZgEbzTBZEeS0y3vM3pjXxD6/Qcknjnnn37r3UjIZeskxsNCaeN46OARs1K2gaSxl8tVEQbsL2vc8cEce/de6TcEE7OkssbxBbSxuzNGCAARbUoNiP8Pr7917oY8LTCbH1FYKwmaNVWOljKrUzq0esz2kIsoPpABJNvpz7917pLkPJUlws07pGzMr+gxLIoJDK+k8Hn8+/de6eaLyw/b+NmSSYM4C6Wb03dW0f64A/r7917oRMNUx0TpW19PFWmqhmgWGcKjrUOLLKbXPH+2Nhz7917pa4SlkaCOsqXjpIYpCIpQQbRCQsIkCWB+tuSDx7917qwz4qZCig3FS1uhpxLIsaRxIwJYEKSdQHF/zzax9+691fz1b2zFtfGNE9RTz/AHUkVOKSqLARm3LPIykKADbg8+/de6Mdt3tWSatpUjx2O8E5iLyGpIhQFgRp8Ya97arEgW4/Pv3XuheXc8tdLLPT0dDNOU8UgSQxrHGBYMhNwTcW45vz/h7917qPizX5iorkpTJBTQxn7xJpnneD06mWFEv/AIN/xP09+690x0MRkyMVHUUxrqYyG1VDIVqIlD6QGp3twT/r/nj6X917pfwbbxdNkYKmjqzjqhCQZJEhLSWXUweQi9lvbkfQEG3v3XunPeOGw80FhHRzSskL1tfQrdyCupn0IT9TyfUD+ffuvdIfGZZaSJqCiqp6uONmnhhsCX0Ly4kBPABuVNjx9ePfuvdQF3Du1pZpzlsA1MAz06yweKuiRH5QqWYFgB+Lk8G3Pv3XunBewfFUxPXVMD1CRoII5JYoLMLqSEJW635tzf8A3r3XulF/euplV0Cipq/ROLVEMgmRuCimOQ6QPxyTb8C3v3XumWt3jlFWSaXFVEc6BhAI3mqEZgtwYkjHqt9DyLH37r3WfY3ZIzlU2CzeEq6XJAzaJHeTRLGh1KrBCoB/A1cgn6fS3uvdLCuz9FimqKthS0dKiPJIJXMji3DRsSCFYc3HN+PfuvdJqXszatRFHTzx0g1QiQTeNXpzGOGWSwFvx6je30tyb+6900ZbcOFONpqvHYinkhYF/uI/IohB9C6WSw0kEn6Xtxe31917qTicrTVkTI4WShiVWEtMpZEtGfQZBcgggm/N+QAPz7r3UeWpw8kRULHJpVmDlBLO12NmLSaGZrgWIBAFwfqPfuvdNlN/Do6StWWqnEbIZ40kRAyyILBtH1BF/wDVcfkX9+690y0Ll6+mNKBU0lTdJ5ZmA0C2kyMH1fQkcC3+vzx7r3THnWxNFGkBAq1kmkCvUUST00kiSWIsTYFTYjn/AA9+691AocymJraOmppKaCpmF4YBH9r5izaxOsYuBfkaST/W9uPfuvdL8bsWanMkeCiatkmEcjtOEaV+VbyqSPSfqCCQf6D6+/de6TdbtWTJeeaWgpIoaia0iTN5aSL1gsVhJNiR+Qw/1j+Pde6aKvrPqmtpkq8xVZf+MUUhkg/h01QtMlafRDUCNXBsqrpADAG5ubce/de6wDD7MwCQz1/3y1NNzT5CShKSAycqHkSxHH0UXtyRc3J917oQMTl8amMB8jTRzMPHLSQgzSQLc6SrOxNvyQAQPxexHuvdJDKbVwdZnIMtjpZ6GqWb7gOsiyRPKoASNg/HPOr8Hj6Ae/de6EaOmpKmgeqasY1NJPokVYw/l9NpBG4Fh9PVcD8Wvb37r3SAq6rcNHNNT/wLHiOpeSWFp/FI1RFpOhwWtbm2oWuePp7917psxG8MvhcnT1M2NFHE9xWNTyMS/wDq38ekhQAf0/kX5Hv3XulRUb7wtS89RITFRiVZJhErl7IGtJq0toLX+gHNiCRb37r3Qc5zfO0EzuPyVVGIshXOtJTSRmXzSQhlWKSeFbixDEfg/wBfwPfuvdLXcO26KBaDLz5eehoZStR4DNFDDICiGMTSvINQOo8aRYcck+/de6BSro9jbhraqroszTzU1HVzUeT8N5mNehAaGnj9KsFBIPquLgkC4v7r3Rd8pNmds7hrRtTJZuno6LIlqWjYftNTEapwQRaQH8H6i545Pv3Xup8fYvYEc4mTDy5LHedZGHiUpAzKbVE/jF0Fxzybc/i/v3XuhWpN07hzOMinkrKF6qnCxikmkFWBK51CKJFI4t9WuB9Pra3v3Xuljtram793Sf5RlKPEtGjPFH9tGsbFAQYfESQQf6ngfXknn3Xusld1bvvwzVH8cxMkFLC/2LiMNMrAktI6IyLYWtpCgngX9+690XihzUm0cnVPvP8AiWYroq6Q46ro6CZqWKG4KsKWMs1za1iSD+f6H3Xunz/T5tnXp0bn0/xi/wDxZ6r6eHyX02/1fFvr+fp7917r/9REbl+c/blNPWYPA7coqnJiV2EiY/KPURc2aIJKEIH+F/8AH/D37r3UPG/Jn5BbhemnyWLrpJIkj1QQbfrHSFnkHjqJtUh4H0/NrfT6W917ocKftbtzx0FVPRmWskilSdP4HMArxglH/bsVjIPBKk/X37r3WbbHyB3NiautqMptigqmsUyMMFNXGaQE8hPOmkC3IHNj/X37r3SE378n6aPNtkodlVEOMp1SOWOpqY6OeSoHqiZKeQXbn0i5F+f9b37r3T1RfLzY1FhBVZLYNVLW1TftD7enZZJw50JIiEm7AHTqFvfuvdL7Yvyc6a36HptxbOTEY6hIiqg1FSlVkqeAJCLEqfqVS5+tx9ffuvdDrRyfGDOqlUlLjaSnEIjNY2PfxRa/VE5qtDLdiBpBtb6fT37r3TnX9Z9DZLENU45sHWFImkihSKBo5JyvpacoF+t+FF/r7917or+W2X1jSz1lGdqYOmqpJJAzSxRwRvJqIJjQXANvyP8AX/A9+690gMBU7C613ZJU7ixEVRt6vxkkFHVQwrW0tJMpGqDwvq8dzyugX/Hv3XulkO1+uvFVfYqKilW8VNTGhcxhpbFBYqLFfp9P6X/Pv3XunDau/Np1NfTNkMRNQxxtZXmpVss+r9qSNG5P4+n4Nh7917o4Ga3dX7d2U2bmw2NzmLhpzJSQLRRtUBCllkQsPTewuL/0/Hv3XugD6+3hleyJZsnVtTwwyVLwzYisUXSEkiExki/Fh9Pr/rC3v3XulnkcQjZ6ipTjWxSRLpaSMCSjm8YsAiG99X1tbj/effuvdCHj6PMYumqRTYJq2lTQ6yq/kEgdSS5jsbX+hA4/AA/HuvdPGDk8wLR+KNpdQqcXp0+GTUbJpN7H/Yf1+vv3Xun7clP45YxRs1Appw5p5ojouQNZ1kfRuPpbjn37r3SByqREUs8tLMPHrYtASzyENYKWYfQ/UfT8f1Hv3XuotW+AloTNRuYS0wDLUsUniqpBZlCg3Av9D9D/AIe/de6CvcGWrcD5qWqyGVrlmaNoUo0KU7QswPjYMCAPx/X/AB9+691g2vt7M1WTbM5Gmm+zkUCmknDt4ok5VV+vpP8AvP8ArWPv3Xul/uSq+1ii+2aSpEoaJqdDaFRbSXZTa5/HPPv3XuuGFG8shjZaekEdLTiypI6KZFpkNiUsLgH+vJA9+690IWFx7PDDC8YrajyKtRIzeGcIpszaR+ocm4Ugj6e/de6VWZpsdi6CX+H00aiUK8rsS0gdje6hjci/+29+690GGXlnjhjyckLR00KyI7QofLIpB5dTckccf059+69007frKOsyC1xzKDGomiKhMcsctJMDd53nJN0YcBTf/C3v3XuhOj3Bh6VZPPSR1dNMC33YAVWl08FNXGk3v/rf1Pv3XugzzPYmKnqWxkVFUhVufNTuGWNl4ARz/U8j8fiw/PuvdK/alTRQ07tNV1LmqXWxllIeNSQEQIeCDz9P949+6906ZT+CzyxUOOrJZJJbM6eK6sNF3U3AF/rwP9b8e/de6LT3ZtMRbo2pQYjF45pctTzJPW1SFZGnFtECKPSG5vwb2+v+PuvdMFJ0NX0lE2RrZ44aiAipMsT6okYEvZ78kfjkfT/b+/de6ZK7aWez+QNBtTOYSHIyBSImIllaRV0s60qEjkcE6eP6e/de6z5XH9n7OpfszjYMjVQxCDKVn27SUyI4GsxLKABpW5sAbD6j8e/de6DTapylVuKp/wB+3TZIazK1R9uI5E8h0kNIgFrG/C8fX+vv3XujF0fX+CngkyeclMlPNTTUqUlI0UTUtUy2SR5r3YJflfqfwL8+/de6Ahtv4nGZmaiWSGapnpp2pIyksUc0xLI6qyBVX6/Ww5v9Le/de6Quf23u6nxtPDgjHjapJ5jUSTSaqbwytYIEP6rDgH6X+nJ9+690XjHV+WfcFbtHcNdesFc8immlYyVkNjqjRk0hdJ5P4tbi44917pf5nCR4B6auwE4RYgEq3ncHzxH9SyaiQxW9gbXP5v7917qLJtWiyMf8bpq96MxlZaqGJnkiUP8A7tgZDqCA/qsQL3FvfuvdBz2dj5M5gK+jqaapyFGojjiqkg+2EpNk9Er+r6XuQRxyb/Ue690X7YuA2ngsrLhMhQLPPPPEpqqg3o3hmUlqcVExEasCDq4IB5+o4917qRnutsS1ZONrYqOnqAqP5krUq4pKm/ldYJaYsGUW9P0HIAtx7917oF83g6nA5K1fkp81lC7Sfb1MrpTUczKW8EyoQLjgWa/5/wBj7r3U7AVk9dFVrl5qWgoSzNUF6uOOOOOmciRYYHZAeRa/Jtxe/wBfde6CXdO66QrX0OE3BSJjEkqwIpGWSaRk5MtPHBco/wBbAtxx/rD3XuipSzVNQzihzm7qd1qJfva2arqDR1mokJZCbqqg2str/nj6+6904U+Lyla9FTwZR4KV2Ro5zJoWSTTZ5buNQuDYkm/+ufr7r3SF7Mo6oV+PoFnjqvHphNYfFDcKQXLkgFyeebXP+F/fuvdB1W0GGFXDS+aCKeIqzkMz6z9dQF/pcc/7Age/de6TFfmZIJFgjrIJPtpXaKZA2gsOAVFrWHI5/wBY349+690wVWQlqWdqnyzSzN5tMasPqD6h/ZVR/S1re/de6iYDLw0m58JMxRYaPKUE2sP5EDJVqSP2+Fta11sf68e/de63SOttxYik662PuhqB6ekqdp4eb7iSIR3VqJX81QVsWBa1yOTx+Bx7r3TfvLc82UoKeqx8qyPVeR5YIY3jBguNDaiASDa9jcj/AA59+690W/I1bYivlSSkfx5CYSSSVGTSenAtrkmghIAuR9ADe/Nj+Pde6WUFBtnJ04P3TI8ER4WslYwgsCHeEXP9LCx/p7917p/23UbTSd8RJlZamKmkiEMJ1meolKgPHNHTj1qfxcA8/S1vfuvdGkwxxUVNNWzRTXgpQaOmoYfIkESR6yZ5UK+MKLkmxItb37r3Slod15XJUOPqcFuKsEMTyR1S0oQwwj9UbAEAyLcWP4+v0t7917p7++ihiEDNTw5nKz6hlamnAGoHU5BsWGo3JX6G97e/de6U9Fm4KWnNLLVSz1sQcs9HG8Lhv1EMZP1RkC30F/fuvdEA+X3zv68+NmFqaGjnGQ7IztLUxwY+hSKpeGyFadq6U30KSQTwPz/sfde61S+zu291dtb2yu8941jV2SydVLOZXKSGAGQstOqFQulRYD8H/evde6g0eSwlNQNVSVuUNUHjH2R8dPTzvYkGMoQbD+o+n49+6908yb3hqqaOmpaWoqahIXWJ5Kkyxx6bnQXXkfS34/3sH3XunjrDb9Vufchhz8ow71d446hIkaDxngBXfkE/1Fv9b37r3R4Nu9DbUw8i5A0VFmKpWV4a3IkShXX8qjgg/T8j/E8+/de6NFgMFiqrDVYlSJKmjpmcUdM0cR0iwQwRwqAB+P8ACx/p7917pC4LGVdLnKqryFTGKSekqKSGldzLaIxlZItUn+BvcWPv3Xuqq9z1dXs/sHd2HxX2viGYqRFKTG3jSaRpAQSDYrf6gcfj37r3Rk+nO58ZQzzNvOrjaPH0jCmb7hGkeRRpJSEjkt/Z1G35uObe690fvZHYnT+88D5VrYo1ppRIsOU+3CtLIv7kuiQl3CEg3AsOOL39+690tNt9f7OkzCPU5ZKyOoJqaB8UJZYIwB5Y1LlgCeTe4tbj6e/de6Xb4jIY/LSxQRGtoquEaGjco8XFxOI4xqsAACwYAH/W9+690vcI9NTtFSfeSTvkKe1WaaOSf7ONW1GoKy2AZbG5sCbH6+/de6FimyVNjXSWurZ5kkifxSSNKk08QUCPSEfi4/A/Fr25v7r3XOr3lR0lI1WA89HRQzyACKJAZJARFq8h9TX4uQT/AFJtx7r3SJ69zsWezGR89XUU9ZSpenjkaOOJ4ZH1umiAgc/1Nz/iPp7917obcdk8nT137ZoWiTUYWp5GEyaFupmK3K6h9VHBH4ve/uvdMmf7IzuSqI8bRGGGKOnkMs3laCB1VvUDN/aYc2FwPzc/U+691Hoc1kayFZ4pJwlGyQzQSN41lmsuo+RDZkt9LcHn83Pv3XuhToKD+IMsflFLJ9slQxiZEkkcG4id1tdf8f8Ab/j37r3WOSGWqp6jFx07NUhmcTVZuArEl41a44AsRe3H+8e691lxdHnaegFLTUmNjVpbuJg0qyRC41F1u2o/UA8c+/de6UtIHmrzDaSkiFMyeKGNVV3CciRV/H10k3NrX+h9+6905S7WOSoytZXrCkanxU7PJG4W51HU/wCT+Db/AIn37r3TYNs0njEWPaMSEPGsckyqkYVbmoWQnlv9iR/Qe/de6QtdtkUtbHGA/kfRLGqvqlqmUgFjIp/wJvx+PfuvdN+48jjoaD+Ck1DztdvBfU0dR+rQrowsQSCTxcW49+690GWQeWogmeWiLIYBQywkI7mQ2McocXuALX5+vv3XulBsKDAVmaxWM3Rhfv8AHzlY6uKs9ay6iYQtxfi1rixFv94917o26/GLoKop42xfXeJx0sLfcrWUmmCUPIQxKw/S5vz/AFH1+vv3Xui3dk/yxert8bnbd+I3Fm9vZCvgCTxwqkhRVNgutT+jiwvyDcf09+690SPuL+SzlN0TTZLY+/cU1S4DQ0lfTvC1VMp9VPLKwsHa36jxYk83v7917qr7s3+Vj8qeuJ8pXSbHXNYyhBlmqcFULkRJGCbLFBENXFhcG/8AX6cH3XuiIblwm5doZCTFbm27WY6qo7xNRV1NPTzIVJUOIp1X03PNieTb/W917pJ0m6q7DTyfYCeJKkaalI1YBkUn9xVsbnn/AFiLfn37r3Su2nl9yblz1LDgcfU1ubq5RS08dHjXrpSzjSglhhDf7H6WP1PAHv3XujoYD4R7+r5Ytydi1lFtSgcLMY2ZXykwZNbmKkRQFB5Fj9COfz7917pLbs2n1509SVz46A7jyLMwp6rKAuIg5NmWnX0ggkW/PHv3XuiJZ1q/dmcqKlKeNUV5HWOFVjSM6rCyL9Pofx9P8Pp7r3UKn2/VSRVktNG0T0lmLAEslxpJ+vH5tx/jfn37r3TElFUvJJ5QWZWszty8hAHIJ/2Hv3XunKLDyyN+5GSbWHqJb6A+oD88D6+/de6WtDtyeeFYXV2jsSsgBBXXwbH/AFrf4f7f37r3TjQbagx7NJJCzK7LGradbFb2LNc8c35P+w44HuvdHH6nh2/FXUn3WLpqqQRxQoshUiVGUEhBc8jn+v8AxHv3XurIetuu9mzQ1lK9LBX1FfAKiWiCKsFIlidNrXuBb+nP59+690ZnaPx72fk8dHRww0KtJJHkR5Yg7pGq3AhDj6ltS25ta/Pv3XuhNpvjzhaDHx5gYs1xfIilEaQ6ZI30fumZEB/b9JU8Dm31I9+690IVJgsDQz0k2L23SY+skV6ZilGkUjCNQqBvJYgqLkEG5vfm9/fuvdCTmRjqLCzrHiYTXyRmaWphiVpjIQoYzIg/S31NvwbEkge/de6DvIVW4KaaP7WGkgpqrWrz1SLGI7U4ZAmrkHkCwPHF/fuvdMWy9j7r3XnqCjrZD9pU5IyIfKzCSOE+RxIOLAgXHP0BP1+vuvdGR7A2VTI+CK02Os0Tl62ESyT6IAaeICI3vGxW6knkEH37r3SQWgx88bibR56CmutOtMpCNE40zOP6BLcNz/X/AB917oIt6yyQZKZaWBPEsTzLJLHojSZoVZFhUWuT6jxf6/ix9+691I6yxMmZzlDVzUv2yxsZoI6iBW8hDAyCQve6N/avwfpawHv3Xugs+cB3FtHF0MWOxbRU+HBrUqI3FBTCCpiJCBowFLISJEuABf37r3VaGyux8hnK6OurdxrR5d4xGvjIp5KuSlWwEN+DyDyDyST+ffuvdCLv6ki3PhaJdzVGWeWriZ6bHzziNad1tGtYpTghzYgt9OLHj37r3RGsl1zvvau4amow+INXSSSzVCTTVzVAkKOJFf68OpW1xb6n+p9+690bfYm8vvNvStuTb05qftpKRnFe0bnXCpnMivckKLaWtcEkA/0917p96exsMtbljn8vjdt4GOZchSVUdYJZYZTJ5QKkOTpBUhfp9TYg+/de6ObS5vrPHYWpnzOTO7ZmjMyQLPST0lDStGxBM8Q1BwAAxK/X6D8n3XugoxXbu0MOlJVbUyEeDWjqqmaf7OreWCpppx+5FJG5DD/Fjbm9ha3v3XulhVdr4PJVOVq9h1VZXZ2XH0cuQqqitkNDkHqCJDQ08qG1431l7AG/B+gJ917ou79xZPCb1MFdihGc/DUrnqygE0JqIZ5dEKVdXY+qMKCDcEi4/Pv3XukLu7tvLw1dW2IOSeghjFPKEydQaeqWBgiuH1J6lCC5t+kAG4Hv3XuuO5/kblKbCU+WXbUUWWnp4IajKVZlyEMsNMwUEwuHWPUp1EJYk2PAFvfuvdFNz/c+5937n3Jltt7qqIJIY38GHp6WWKmajK6Z5ZI2H1V1Yox5+h59+690hovkZncis1Bm8/W1CpjPtKWnNIiSw1S/tNNLLHGHa7XN9X5H9AB7r3R0fi9nIYty0gyuKkyeRzmJqKGOtrI5TLDQ12OaKQJMvChio9Bvew5I4PuvdL7s7c8C5Hc1FUUtC9b5YaKCpn1p9oiyGJzAiIAHVVURk8D6G5uPfuvdDv09kDW7RpsBLPNU/dU0qqTpVEqI01ozFSdQKkWIsb/43Hv3Xumaq3K2JzlRj5ccktDTeNKySMq1Sji8MHgkf9I1csLG5v8AT37r3QaZLDx12XlWGtWLIT1JQpV+i6CMMjlkFmsthwBc/wCx9+6909UMMdFXRrUQyQsFU6miVoap6cfuNrYcIbG39f6+/de6FCSalzW26uGJYmMssKRuk2laZXurB3AsDpAsLm5vew+nuvdJinr9qUdEcdHick1fNG6U7uoWmpamlFvupS19Yb9VwQORfn37r3WfCLkpaJy8KfdVyPHSuksd08LBRO50ktf6FbgkWF+PfuvdNeZzWMop4MakbVM8UjR1VW0rIac67OkaGwsxN9JF7cXJ9+690o9tGHBzLkKGnOX+5nTTR1R000KvZnZ4OLXJJvcf1tb37r3XPsOuyufqsRHT0tDjKOSoalqXpSKelvx+hk/U1wfoRY344J9+690Hedx0mHikx8TPWwrJHWVlNJTKJDMn+7FqQuvS3IUBuTyfr7917oNKzes0W4qWgopocfDMkRlpmDFEkVzqSUH0M4AOmxv9fzyfde6EfDb1lx8tMchEJKJKmWoPhp1M4UR6nYsnqA+rKNRAv/sB7r3Rnusu29t1T1NV91TUtM0sf2ivYTh2RR451P1Ukf0/1j7917ozNFumnmx7yQ1lO7VBiZqeIqrSU3ltKqtchASL/S9/z+B7r3QrvlMRlNrpRzUdGZ2LlpGRS8EEa2DSchWFiq2ZT/Un8D3XupGL2jiFo6dElo1WrVRIqxqBpICyKsg1AgEEfQX+nFvfuvdMWe6yw8NfRVH3EECfcxT6YnjVJix8a+oWJPFjquPrx7917oXcp/dFaHGR05pYJKWhgGQKrAC7cCZDEoN7gA8EG55uTx7r3WTHZLaZzeMrKl44aNWHipYL3nfTrBslvoTb1A25HJ9+690abraSgqclVVlETTwPTTslOjSFJyQEKziFkY2Iv+rg/Xg29+690BXfu2d1b/qqXH4fHPTZORpaePJw0FRDRxqyqsUUtZT+kO2lfUyknkE2AA917osmH+KW+arPpH3RjcLWYBKGUxJURQSrUVI9cDTpLGJw1iGd1cBwQWFySfde6h7o6Tp9h4+rq8RtzaGdwNQ1RLJSpElfBhYIQscrU1U0ZSOYKSfFYkkc/UA+690V07k2lLkHo6PaVLHioaqYzwYrFrj0h/c1tJJTabOX+sjEAXJ4H5917pTZrtnqzEQ4uGg25FNNC8aQpTyyrCKkEhhUIttOi5A1G3+8W917pTy93JR7fWoro4KXITwTrR0cqeKikiUmSILKlgx4AJYkm/JJ5HuvdReve+8PvqpbaOepKXOTFwYsXQUoraaBmc+MyFAxtGvLMV+hINwbe/de6fuzdipl9kZfLV2W/g8OENRUrFjZqvzvjoDeSmNOUIUAEKoQqfxawv7917quk72qaLM10GGnaqxVPHDJDiqmGCTIli/jaY1lM7I0YNxJ9SvN7fj3Xugi7g7rx+zQuQkosUa/Wq1WPxeWlX7RBEDHUTPKzKAxtYhSCDx/X37r3T91t8x+t8ZtfG5Gv3BTYTcFZEXixmSjnkpnqWkMZi+8g8moEDWS8YsPybXPuvdC7uXu3q/f+ASrp9yYGLcEFHPDHLhMzTQVk87RGwilsASTwinTc35BN/fuvdFEz26No7DWm3hjMtWZOsopAf7uZesEMVfVT/uPLKsCLGdLElTqZiADqHv3Xuga3BubL9tbgw24nXN0e30ppaavy8Faah8a3JcVMUyGOZYxdYgAXsACSR7917o3nU3cnX2wl2rhcjPPudlkWliqXNBJVzwLOXSrnpqyiLByP2ymkWFrEgg+/de6tB66+W+1Nn70jwVFgJJaFMbFWNVVmUrVp0WUERQ1lAqNAG9fEfjW9gALAe/de6NVB8ssNVeZMVtMrSkmaorZYlxFGsmnUnhesZGYKbjSoTXaw49+69065L5N1kuIiTFbep5KmsjhaLISCtxSoZtQjcq8bllFudAIt+fz7917qLt7ujdFZDNjKlI5nWS4S8lZSGOUB5GpZ3VRcHVwfUpvcAjj3XuslT2ZuOFZqmKXLwYyNoaeSGnvPTkI/odUYkNbkEMSQOSb+/de6OD0jlpN01WMig1sE8ay8BBqJ1csrEcj6i4tY2H4PuvdWk7YyeOxdBE80kFPFEoV7sqaGQW1MzH6G31/I/offuvdFh+Qn8wnpro2jq6Wt3BR12ZpY5BHjaGojnnZ1FrsiHi3HH+w9+691SB2n/N87I3Xlqyn2lj5MfjA7illeUiWoib9JUIeOPweR9Pz7917om+4PnN8hc9kmlpc5k4FR2kSEyu8aiVgS7NcfS/A/Hv3XugI3x8tPkwkwysG9soqxEGRUqXSJSD6gqA/6/1J5/P09+6905dZfzQvkntCqgjzFXVZihSZEQTs7SyKJDcByfyRYfQD37r3VlPUv84mPO5CkwO6cTLQzvNHTtLMS0LVJ5ZC6j9QY/1tbm1uPfuvdH4ofmJ1tu4R4zJ5ODC12QhslR5wKdta/okmTT9eCLAW+hv+fde6rj+Uu4N2bDyab62lumry+NX/ACgRUM6zU0UUOqSKGSOPgk3tfkn37r3VGXyL+Zm6d45KvNcra3jeCekmDRBWKlSHVfyfz/yP37r3VYa7rqKTdD5anc0zvVeZ1iYsygtqIiRLcE/4j/C3Nvde6z7w3jmNyZhErZKkrDGpigqA6lFI9Eix8ixH0Jvf6/1v7r3Sg2pEjGGoEa+SFlLIwJVyOSCn0sOL/n/G3v3XuhmweMGVr5FWTxyTMuuFI2NPGLX1hV4AP9Sfpf8AAt7917oVaDa7QyRETwxopeniaI63lkI4vGn6Rx/j/S9vfuvdP+OxjzViM0brIhZZKcj1WUabNGQbte7cWvccWHv3XulhBjstMoZKZWhjKJ5HjKSxqTZwC/H0A/HH4PPv3XunNKgYirhjkkco8lizP6pHB9AV0/Fz/sOOffuvdGm6r7Iw8VNVYSpKU000cV690jmWAqllh1SauGP6jyR9bj6e/de6FBZ5o1M6CCTySFhOiqFYXFtCj6Aiw5Pv3XulZid5DGY+rhagpvHURsiN4ADqsAWU/wBRx/h+f62917oqnauXWskklgq1iQajURwNoFgfTqC/n+vv3Xuip7hzdXTM16tHjZlaKJrEmOVdNz+fqP8AfG/v3Xun/YPYVZR5YQVM5ipUGmMS2QorKD+2/wBbfS1v8T9ffuvdG92jvalzFSyRGOC0aSmVWBR2+lnBB4+hJ5P+B49+690j+1Jminq1dXGuBpAy86wym/jbi3AH/ED37r3VS/flbKcwrRPKIjeORGB1+oX1Et9OCLf7H/Ye690CmHSR9BUXVJVPrexBUW1ED8W+v+9e/de6FLAySpKnmjusTMXaNiG+g0fS97345/Bt7917oXMTTSTrBWxQGMrKXb0NZkCjQzGxF73IP9Px7917pdxbgyTh4WqmqAscYWFg3psx/TrNueB/sPfuvdKmB6ycOKNZaZqqLwSRFGKuSLkKBYAi1yT9bj+hHv3XuneCkeGKJayfmGMhYdQUAg6AEY8/UE8/k3H59+691Mo8cDKtSZY3liQvDqBJhLH9pmP9oGxB4sLA359+690IGFipalRXAEVcrKXjnFgssS+F/wBR4B5P+tbgc+/de6WIwMawUtVJJBUiNTOQWUp9LKoK/Ura5H+39+6900z0DUtSZUYVK1siMZAbxoFAJjQfgAH6f1v+ffuvdT4cLAJJKioX7mgnqGdI1XxOkiIGOoD6pcgW/re3v3Xuk9XwRUs9KY4j4tdRJaIlkjB4CGMfQ2A4/wBjzce/de6TWSjo4dLrISZwlQ0jIUlV1drxgCxC2tc/j8cX9+690ldwwRTxCbRNIVKSyMrWQi928NxyVBB44+n5JHv3XumBIop6pY5GWIgLYyEOkmu7BnY3Gq1rrfjk/n37r3XQxqVDVFPTzRPVQsJkcFfHLZij06yJ9CFUEkn8j/Y+690STtumqI9w1wAOp6h3KrqJsxDaTYcD/b+/de6QWNo6qtnip1iKy00MzsryqkaB3DC0hI03uCQT/wAa917pU0NNPTTSUM8LCrbyiyqJAFQHUy6bggWblb8C/v3Xulka6vxNJT0WiCSOWlEkM6MbmCrRZDC2m4+oF103/p9R7917pDGtr2glpqisleBZixikdkp43HC2jtb/AA4A/H0t7917puaopjLOyiSBAi+PRqckfQ+In6gm5IsLc/19+6916ncO7sJHVkaOxF7MWAF2uOR+Dx9fp7917pRo8gik0xL51AYE3SM3bSsth9DcW4/wv7917pzlqXmN6pSQvjjTxoNKsq/qYKbMeTbke/de6cDoqBHD5LhURpHJ0SVABJAN7WsebWP5+g9+691EmelnSKQmQ1cRlAVrBVtcI5Q/gc2/B/P5A917qZRVMtPTa3pxMtX/AJKT49Slr3aYSn9Nif8AH/G3v3XulquLgyv2SJKtTLVhKWXUSniCgDVIwFh/h/X37r3TtXbfrMDUqlTHLJ5tHgZ1MIRERQmiT6MPz/j9LDm/uvdcazTWzSaf2ZpY4klqJLq1gLWMYFrWP9SP9iT7917rnS0TrVLCJysCJ6XUOf3ALqAzCy3PH1I+v1tb37r3SnxMSh445HGiSGRv2z5SjBixZWYD6kjk25+l7W9+690tMHTD7f7Ornqygd546dxZiXH7bq4sAPzb/eeR7917qxv4wbfzFLRx1+KoxlHUxzCF5hDIqNJZit7k/gcHkf63v3XurRYpc9mIcBQUu1M1QViSxmd5aGpnx0kem0k5mgHOn6gEcni/v3Xuhvptq7miqaGjxefqKKmpIRVSVkyNj4HZlsIHkmB/ST6FNwefp7917oStpZ/cuxdxYqn3/nKqbC5OOZ48jSSpkMbFNq008bxwrqiZiRqMlgv9TYj37r3RuMVu/b1Q4/gu4cWY55FgqtdT9kZdfpa6PoJBuTqDEHg25IHuvdOM9HhZ52iw7y5DK0aPNUpTVDKNZJkRotR9RH40lv8AYX9+690G8u4cvU5W0TSyPDOIKmCOoSSRlfgvLHJoJYHj03/1zb37r3QwYaCplTw0r1FM1ZYVFJPEJC8iLYGQyP6UI/oTcf0uCfde6TNZWZrGVtVDS46npmpdcc/khcoXItE0WkMrK68E6hb+h9+690ksnuilREjyeGD1VLqYGkRHp/KUuAqkL6xe4BP+t9ffuvdRHxOF3LTR1eUx7UbyRqRVTyCKsWVSVjVYVP5BP54/pyPfuvdMtZjsTtxipq4KSlkRzRrUVjQTT1piIUxVBYhtR+qlRzbnj37r3UPZu9c42cijyKVFNBEjw0xkrIZjHIW4dki1BUawI18/0B9+690IUdbL/Ek8iSUMokc0+QEkMZyUsi3MaMDqYgfp454+nv3Xuuc9dk5IXevMv2komSehaBamSNomIWWqlLryR9QB9Lkn8e/de6LhufBZiumWrxeSibHwz1FRJi6OdaSVxJERFG0rs4kuR/m9Kgm1j7917pT7A3jNjcdBRbggzNHVSWgkpsg0MsQhW6gIkJZRa5IDSAm5N/x7917oSlq6eOjaChy9IsbF5wsFQ6R6CbtH+2Tc3I+gNjx+bH3XuoGEzGaOSMMlbTw0ukpT1Ch53kseUEciD6/6ouP8B7917pS5qsraeA10uQMsbqYZYpYES40j/Msn1vyT6SBwPyPfuvdewm4tt0tAJplYTqxMglkGiIx+pWXVa4LCzLYC3NzYge6904UO4JNwzS0rU+NKQSs1PDTsEikRiH1qCrC9rc8g/Ue/de6XWGxm3aynqMicek1ZTLLAPv0WWyKoBVHBUjT/AFH0+oHPPuvdPGExe266NhWUkeNaGwPkjJvGxOjQzfT6eixJIve3v3XusGarKDAII5qxKmlqNMNJCiKkblG1R6nAI1n8gjj6i/09+691Oof4DXxwHHRQmojCyVD1DRRwFwA5SMEksebXIH+Nr29+691k3JUU/wBkKWbFwzs4KpGscLTRVAtoDA+llsb/AFuR+D7917oEpMPBRw1lK8VXSpUl2l8LSRuJGDOyjyCNgL3sFYC1+Tb37r3TJSVNVT+OjimVMZG4iVahi8uoFdbpImpmJuosz882tbn3XulnR4BaWOpamzlcUrnDzRQs7JGzDUdCE+oC9gbH+l/6e690NODOErMXRUdcaGtFOscS1FQojrtcbeN1WRk4LA3sWPCn6/j3XuuGaw+OlDDEfbvGxSGyw0sxaNXOpllsVFuCQSb/AE/BPv3XumuXalFVU601QGmpAoEqUtLTCeyKWKs6qL3/ADwSeeR+fde6DjO9Y4V6iUYeGKmlCM9LUTKjL6ohI93b6Oh0gqDwSObHj3Xuis989cdhVG26qDZtXlMnnKOaRIYBUfsyoPTIUu3ACqCFUi4IH0HPuvdAF8W+pe0cBlc3S9jQZrGpVeXIYHAS69Eq+YrV1EaOLKX1pcB7fQi1jf3XujcVO2ZtwZ4YnIYOrxO3KCNR9zZTXOyFkiGtFFwW1F2ubiwta/v3Xuu94df4bCwUVBEaqlx1Q8EFXXY2QmaWGUEsKhD+CSP6WFz+ePde6f8AaPV0+2pf4hjJ6PLU85iaPH5GmSJlp5VKxOkqA+o6TqJJsbfX6n3Xun5qvcNOa4rS0WJWINEEiR5XQmK5eN1FrLexuf8AG3v3Xukbhf76RSSVdJnIswhZzLiplCSQQmT1Xd7jg2P6eRxxa/v3XuuWYztJt5avL5Wlx2QrnLeXHNEhMUs8YVoYkjGq4AFitx/Ue/de6QX9/tuafJ/cfH28H8U1eCrv5PN9rp/TfyX9N/12/wAPfuvdf//VNX2xtjr56Qbgx0dBHlQWBmpoohNqL3LTIo4I+nN/+I9+69079fbZxNTjYK5amhNTGiK7QrHfQzXUyD82/wAR9f6H37r3TzncaYjBksNXwVP8OqNckcWhfIBH+7Eyj6g82F7f0tz7917pUYumwGax7VlTgaI0dXAdbwRxGcVI5F7c8MD/AL2eL+/de6Knv/a9BWZCspq3alJVwSzxRwV9VBDKYx5PTIwK3u3J+nH9R7917rJjOgdm5ClWZNu0tDladFqYqkRoYCFF1IAuPqTYgcA2vc+/de6TGQ2Vs6CdKatw2GeqoJkVXhpY42lBayyMiAAm35Iv/X37r3Q70Wyutl2o00NNEiGB2emRmSMzKn6yimxseORYD6ci3v3XunfrUbYp8Vko6Wlx7aA/mFSY5EWmHCTRq/IIBv8ATi3+vf3XukrUbM2fnVyNZVZShmMczyUbLVKtQgJuiEBuSLW5/wBjx9Pde6RKbG2RmKDIU0m5cXQzUMgljSsqKciZoxrLLGxvewseL3/HPv3XusdXi+r8bT0tA+XwbSToVnr6ZIdBbRa6aBYEH6tcH6fn37r3XKHb2wtu4+DK5neWF8dROr0TySrUQ/btJpBZBdgfoLn8/wCA9+690udz96dejbsm2KHP0FZSR0kUCujMI5XYWkQcD6A3/H+vwPfuvdBEezOlNjtQyx7kYZKYU9Q5hpKh6aXWBIFWRF0m1/x9Pz7917oX3+T/AExuWkoUoqirMsdknqWpKgNKUiJcxxaR9Bc6uB+b8W9+691GxPyq2dtbOjE0ucar27W6RUSyQTPJRl2F4i2k3Kn+wbEfn37r3SsyPdPSeHeu3Hj99wT1FQwqZ4GjlH15A0BTdgeLj37r3QT5L5jdMzVUuvc1YY6Iq7JNRVbAs2kleUJKWPAtbngj8e691zrvl50P9lWzNuSohqBDDUCD7SoExVgNEcSsLE3H0HI4uLe/de6DfIfM3pRJadJoNzVPk0q00OKdlLj6F3tYi/8AaA4P9eLe690sMf8ALnoUAz1jZuaMhGMMuLleaJFuzsEcEk6uCL/Tgf0PuvdSMn85+j8PFPJQDLLOSfFSHEzJ91AltZp0kFrKD9eLHixBHv3Xugg3V/MF+M2JpIcxuHJZXDwx1Cislq6CoSKBpQfAw0cWYnlSR/Xi3v3XusWJ/mt/EOOkkpI98QtK5MazxoZfIQPTEEh9VrckqD/S/v3XuhY29/ME+Oc9HFU4zMV+UkMcU/jp8ZVfdaajhGQOovc35v8A69+ffuvdL+k+YnRu7K+nqBumHFRSMIRSV1PLDLqLWHlSRVvc/RuLfke/de6FI94dX5YQUjZamSCaljkopRBN45IXUgEERWa5BsSbf4gc+/de6RsvbfU2HergetooImRmlqAumnVA+iSeQ3tGw/GogEfT/D3Xugzy3yg6Opo6rFT75w8cYUvCVl0mVLlSyLKOW/x+gFrH37r3SEl7e6jzVVTrit1Y1I3WAzVL5GnjCSJylueQfqfqAfzxz7r3Q9YPsXp5aOieXsXAVMqK0eiPIwNIrAEtGfUL6SOTa9vp7917pnyfeXWVNVywYjfe36yphl0pJNkKaOWmYr+pQ0i3tc8ci/0/Hv3Xug47M7W2blocfND2dtgZnF5Cnq6ChGSpVllkawdY0V7qbE3IHH+FuPde6baPuXI15qYavcODmxsiClP2mUhIRpUsJpiS2pVJNzqBv9fz7917pSYjL9eY6JtwU+docdurFkVcuTpqmHxSUyPeRJGVtIuPxwR+ffuvdKKr+SnXWSoKmKq7P2nVZDUYY6Gor6MzIXj0PDOrt6WtezWIJ+gvz7917oOdmdrdYRZGunh3zt37wRy+elGSovCUdrEU7BxeT/UixH9B7917rJuHvzq3DyLhzvXaUUBcBRLlaeGaeolbVaRlY+oX+vH+Fvr7917oHN7b921k87iKzFdg7Xj+1gEqGHLU8itrIDfcqCbX+n1+v0N/fuvdJjJ9zU1VUR0s2Wo6+ZpI4BT0kkQVGjW8UnnBNkJFyXt/T+h9+690S3dvcOy5e4KLIZfK43bdLjHENfXCv001bLKBIngmjBjDHkXBIIv+ffuvdLPI/ITpn+JVyxbs/j1FBUU9UkWONbMsEYID0jQorarG9yCAfz+ffuvdNVZ8yOp9t1NfDiKLdNYlXTloEpcJVtAjlRIYXnqVaM3P1A+v0vcG3uvdB1uH5d42uwuYgoNv5mYVMGlIftoaSSmEialkgeqkChl/tFQOPqB7917on2/PkniNtYhK18BkKmuieARTisoqtGmqTquxpJWa4CnUWQ8/m9vfuvdJnaPzsy0kzUOF2wtLanZ6ioy1bT4uAuw9RWpcnUSL+khjYfn8e690h93fKvN1OanSu2a6U9VGki1eFq5q+Cepmuqlq2eKNAbEk8kD6/63uvdJTN9rYbG4JJqnAZncGQdpCIp565aVEca5BFJSloZkUn9SAA/UEA8+690hovkNRNipaBus5ohclq3FRywTLcElGlksxP0Jub8Hm/v3Xukse8cZTRJSnD5amgWZZFin9QCsbapJB+vnkk/n/efde6kHu/brzPU1UdW5sqwUtOjxGPQOLhDa9r3IuD/j7917pvyXdGAycq+fAVEsMCuI/KNU8RI/XGx4t/Qc2vf/AB9+690G2Z3pia5ZTQUbxOW1fpUSqL+lS62IH44sPfuvdB3NmmkleUxka2ChdfFwbG4/H0/1v6ce/de6yy7hmm0AgrYKjKGYB1AK6C62/wBawuP6+/de6n0mcx9P4z/DYkqGIaPQf29auGBYH+oH5+h+huffuvdbQf8AL97yrPkD0VHtWveOmyWyaRMIzVk6yRPTRRftSyBgSUsCq2Isfpzz7917oUN41ufxNctOKtFp8UJGhqoJUCnzDSYJaUAX4UC1y3Fv6g+690Ae703vlKYblp3iqaCeokjkmpJrrSOhABqaG6mMNwEYppJPBuLe/de6ato4/d2QqUgpzWweQh6qaSs1QrDC3kZ6mQlQEIB1qxsfpz7917o0uxMntjbtY4VImyTmCmly+iVaOOWJ9bJTO/4IBDOLarsLWPHuvdC/jOzDla6RsfJQ1Jo52gmo4ZpvtqmFiEd3mRragL+gAA/149+690OVJu3DvRVs6Q0GHjx9PBpggpCDUWUNOzzsDoYWHFwfyfyPfuvdNFR2btvblLXZrclTRY7b+OiaubJVtdG6RpbnWKhtfJsWKOCOFFhYe/de6p6+VX81gpHltqdBUcUkpWopKrfdTEGeNtRVv4XSTKxk+vpc3AFjb8D3XuqFdxdi7k3DuWty298lWblzGTqHnavrKlqiYieUmRUJtpTkFQoFjwLfT37r3Qs7b2bHlJlE+EroKCeM1UcUNNIKmsVYrvFBUlSiEk3BYn/Hi9vde6HPE/F/F5fCRbpjapokmrlx9JjJ64VtQZhF5HZ5UVQxSxuqqD9QWJ9+690tqf41UgSN40lhkNzOVp3XVa+mPVcg3+pP+P449+690ssL0xVQaFqccsNGrCMuICJh4yeXnBve1uQ3P+2Hv3Xuht27tzIYCkqYK3KT1e3YYvIl0L11NOhBsht6k+n0N+Pqbe/de6UVDu6mwpbK0jRVVAaSaN6kg3YBL6X0/wCN+LWH0/1/de6Bv/SfTboyGVWmp1Smgp5gBrMbPUgm7RsfoP8ADg/Uc3F/de6qv3PXnIb53FVzxlZJK+oRSjyMWcSFSZCTxYf8j9+690Ku0NuU+YSanCA18UX3VHHBZzUmG2qAs17f1vf/AA59+690YKg6ozf926fduBmplnWbw1NJNNJBLTurXZDI/ote9wfx/h9Pde6m03Y3bW0MtG7TyrBRwx1ApoCxpZVQWYUs62BJHBH0+tuPfuvdGN2v83oovsqGuxckFe0UcUkkl5PGQ1m8eq6/nm3+t7917ozWD7w23uhzUUcOvKSIr5GrmrI6aBIpQEAaAEA2F7qFt9L39+690N2Iy9XkaajaGHG18FJdS2slliK3VhYkMvP45+n+t7917rjQyV2QkeglrY44JHV5RqQUscJJDQSFwVFuBwL/AJBve/uvdCLRbPmwtVS5Cj+xmnk/z9RBNHHH4pFstOyWtqAP1Xnn6n37r3QsYbbss1PG0hqI5p/KjCmQB3lbklnktqUKOPzbgfge/de6am20sayx1ClY553iIZFjV4g9mEsLfQ/Xkm/N7+/de6U2CwTU9BHT08dFCKbXeCP93zRpcxhja/F/xax5P+PuvdPOCop2eeqrqhJjSsJJVBK6RZglPZPqAAfTzzb37r3T5J9y5fMq9BDSsDHBSmRVmcwqCC4BuCwIHH+x/N/de64bdzdTB99NUwpC6gsmmQg6GPPjja9x/gCB7917pSwZKkqfHNFBUmSTU7TRoEllctZhoFwLC4v/ALG/v3XusG58pHU6IoInUW8E84ZgiHSENnU/2ebkfX/Ye/de6S9JBlKueWGGeCYUlPLViN5RGkiRx2WNXB/Ubfp/4r7917pKVeXyNQk1S6x4uKmMUY8swu5dtH7ZblSCPoPqPqPfuvdNkUb1dVWUtAlM0pp46yoyMqBlWAkh2Uk2B4P+P+H9fde6w18GLxcckC1ENfBl4H11kZ1tRyxLqkKBP0W55tyffuvdIWizNLi64ZRoKipoqR0aOWncNMGLeO+n68W1f7H37r3Rxtidj0U0NKKmuSRGpwyxzAtUXYftGQmxvwOObf7A+/de6E599mkoZa37unWlhVyWmrI4zE5YhneEkk8W0kj/AFvfuvdKraW8cJk4XrmzdNEkaK/gd1UzKy/uSRyMCHFub2Fvzb37r3T0m/NimbRSZOGrKCZp5mngkpYDpsUY303t/txx7917oi/ycf4odg4rLJvDZm18hlTeniyMWHx0lZJMYyhiE7qGKsRqDA3/AB/h7917qtvGfEP4k55KjceM68lqKbGxgViy1060+tIw0vgpA1w7c2Auefrx7917odOn+sOkdnQ5fKdc7JwGz6uCGS9XV0UNTkI1j9YdZKnU1yb8KRewP19+690D/aK1G7Gr6qjkkjp6dWafIVJMRmKNqYwRvfSpJIsPx/h7917qnf5GZeinyUuGxilZHchn8YV3EbBWsVB9Rbm5/wAOeB7917pFdSdUx5XKU6V9JMqzgiWp8ZCyq5DBDf6Xv9fz7917oW8H0XVx7x3ht+hx0NS9dSxDHQu6FkRJFapnaNh+lYjcf1N/8ffuvdE931squ2nuCvxGQiMDQyu4Qr49SK+ldJHAv9R/r+/de6bsbi5JygEbK11s3pN7/p+v++/xHv3XuhKocZWUqQExtJTmQCokOkaSACAB/Tn8f7za/v3XunGSGnVpZDAsxZlRY1ICgaAeQf8AXvf/AG349+690sNn7ig27I801OnlkFqeS7EwlHJUDTa3PH+P1+o9+690YXHd5b1oMlTVmMWKCOWjEM80TFWNoxGNejg+mxP4Pv3Xujx7S+VFRNJhKUU0ctRj8IslY8TmFhJCmlZGF/yy3H9fr/T37r3RpOq/lk1ZV0cU9BMuqUyzGplAgmUSlpT6zbkXsQAffuvdD/l+6drb6ylNQUtNT4qaR45Xq6nRHHHJ5NcUccsQGkMAFN+CP8OPfuvdOzb9ocrXvStT0dNVUtMKeYIzGOoXyfqjaIkG6gc/g8e/de6UDR4ysoqWXI+ERvJMKVC+qOL/AFN/oSTf63/BHFhf3XunPCb1/utkmf8Ah1NIfEgxTwDUWlWJVFQbfpYEWsTyAf8AH37r3XSbqy9dkMtl82kUtbURKYZkGgrCJLJFHFyAAosbWvYfS/v3XuoD5Osyci0e3cJK09UXjqqoszRiKUjyuY35sCTxp/H059+691Cye18Nkqj7+tgrBPjKSSmrqdpHSkZpW0+SJAAAfTcNzwfyOffuvdTqGqjpZMZU/wCT0f2tSiUtOjgTS6CAX9PJ9IGm/wBP8b+/de6Bb+Zfnpt1fGH+8+MpJYoqDLxUmUSBWapjSGJo/NOUudH7YLAm1j+L+/de61qafe8mZgo6OiNTDU0TuIZ3bwII3u145BbSQSbf0H0F/fuvdDptepfN0r4/I70rXMUKxieprBKaeQKHVFDMGKrx/Tm5v7917p83Fit1YWmL43d1NXeCKKrWdpTomknQR+E3P0P1Asf6n37r3QX0O9d9x5FFyFPG09OWgcOVQSJOxZZDGDyB9R/hbi3v3Xuut00u9TXzSJkD9vmKJEr4aQyQ0szuxK0zKjEXAAP15v7917pR7X3LujZ+LqYMhkqjwVmPEMmNlR0kmRw0YRprm1gdJsbG1/pb37r3QdZTfctCGw+38FE08qCmlnkqZPKnnbziIJrC2OoEG9+fpxz7r3SPHyB3FsSqFJSUNalXDBMksP8AET9sJSNJkjgFipCnj6cG/N/fuvdQYflVmnSppstiHjNcYVNUa1xIIy48hBP0sCALD6W/1/fuvdCtHu2gqVMlTvWnhwNTQw1ctNHMs7xOxBkSQk3HH+v/AK3v3XunKr34u46FcZgYP43TU8kVNDkPH9rTeCZvGxkma+sRp/rEEW5t7917oLNxbXOGmetw2ZpMfSVFQMfU1UFUzSmXTbw1EKi4Uvq4BsRY8X9+690EcGENHuKlpshXcSHQygSanH6g6/lgb6lBI4tybEe/de6OD0/mNx7b3dhazGZTN5PCQZCiFVBKwYUemQIJLResp6nPJHFv8Sfde6OT8gcOsefqZKYUoizYTIo6SSRzmOppTKWZ47EnUv5JFuPpYe/de64dB7iyeAz0kVfM9VSqaJ6eQO0rJBpQTKim1240m4/1vwPfuvdLvuzMUNNuKfK0Ly0VNVpHUfarEyedC2tja976rn6n63vb37r3QdNu3x+CsoI0kecsGnms00Y8YDqQ99J/F/yLH+nv3XulRidwtuGQSZSOLyCnSCKOR5FRwhtrRI2BZioHIsB/T37r3Sm2/nKinqJ4np6hKWjkMkMVNCaiBY4xpRpYRcWubLf6H63t7917p2zP8XqcamT0JFTtIiRv4olnSF1sVkgRfSL+lr/U8iwNh7r3TbgJ8ymUpYFikjacSCjYgx0yahbzo1iAbAW5t7917p0y+3ajFQ1NbXVOLqlyErTQ1UhLTPW+S7JLGg4jH0LAi5sfyB7917rFgKDcFBFXZCWrNPG0MoAVC9MV061mgZ73AFhf/YfQn37r3UjNbgom2/QpNrlqIKqCpVgjRxELNaR2a2kEtf6AcHm/J9+690KNLj6XLLTT1lOI46+lhWGwXXUDyaCkbG59I9X+wP0Fh7917oLd+9dYymePI0GGGiCtf7bWFJNSODVurfUarkj6H6j37r3ScyG0cpBg4KuXRVyJTtI6w/b08C6yeGNxywtf/jVvfuvdBfRbT3zhsvFnBSilxyx6xRxt5o6p3UPCgKXFwCP9b6fX6+690v8Abvau6aLLBMjTzU1Hp0yRGU+QBHJKvCDdbfX/AFvyPfuvdDTN3dPW4+TGwVEy/dVVPGZRIyyGJ31RUjGNwVVnuCTyQBzbg+690aLq/tSdqCXHUuKrYMrRqJJZMjKZ6acliqlJHsqhrhrBgfzwLe/de6wb73RuV6epWGoMWQZ/uYYaeaKqeKbQSVZkJtGxJZRrJAtyL29+690HO0t+7w3H4sbFK8SURkiyErU1Q7yTD0NZkU8A/ULbm97fj3Xujh9N7fG4ZGh3Vngk9JK8+ISPH1T1M8iyHTS/QaPrYar3+v5t7917qxHYVJS0/gp0SSknWGUqCjh18cOppJEVQQf7RFjweLH37r3QZZv5JdQdaV02L7T3tihm8tPVvt6hjoa2nNYlK5WFI2nj5m9IUFjp+gBHJ9+690RHuX5O7L3JHldyYve2UxeYjrzSYrEUOYRsg1DFDIBWVlG3lBVTGl4lEZKNYOOCPde6LZsjtylp480u4uwMImIld8zV0VSJaWKKTIIq6IY/u5JjJCFBVXdgOVN7A+/de6eMT3R0d/Fczhocxjc5UVFKRNkfKKKOriqI9KRQSTLKdRJH0tb6XA9+690Wrem38XPXPHBkcHQq0VXV0JXOqk0EDm6iVIzZ2C2C+gkj639+69064HPZ3Gdfy42qxlLmJ5Mi6Q1tdG+YNPj5VOmpieKSMRxsfq3On8j8e/de6hT7Ui2+1dvDbsUs+VoqF3FNi0lkg+5qkCzNGNSAsn6XCG/FzY39+690TzdHyZ7Mq96nZFZW5T+D48xVNRQxJFV0NFIiyieurEyXHqcC6aiLEgg34917pfbQqclTVM25Nu7g2XU19FSLLURVW3Mdhp60Vja5aOOrxkrysEJIfyQBB9QLC/v3Xuie/Kej3L2VuHB0e2tu0tJUTQVFJXPjFjenydYAJoEplpA5dWVtIdxbVxe/Hv3Xui84b46930NRhsXNsrck1LlJTPRx/wAGnkHnD2kiAmGqMn6MoIFvoLfT3Xuj9dDfymfkHvitrt57xpT15tChkpa+iqsmyCrq3MjSIYcXEJGYKQp0OLEEg2JBX3Xuh8zvwj6z2tDPUblq947wqMfVD76ogg/37NVqQuFx+PhMcsen6EB108C5vce690PewB0bisHBsrAYmtgxtS0VNl58LhKavWkd4w0kHmYSVBdU+raHIP1Y2v7917obqb+Xj1L2DFTZrbsleZ62QKa2gnEctG6vq0ClrREyPILawYv9Y/Q+/de6FzYf8ujYO1cuVyec3Bnsm0cP2FPXVDLRoRKSkWRWiOl1UCx8gIJ4PA9+690MW4/j5W7Nnx9didu01ZUUdUDUCiFPLNPHp/aeJ5bsqpbSOeLWFh7917qLX5mr2hWVVTWy1EEk9PrfbWRoWkZgqBRFTVDauL+oC5tx+PfuvdJ2i+QNBUQ1FDh9pT/f4tZFM1Pi4UelksS1OjyEayw+vpPNzxyPfuvdDDtbt/b81Bi6jKYiWkytQqlJhGk0DqV8hhqqaOPVFIp4uygH8Ei3v3Xujbde7vxlPrzitDSUkaSTzSFPtzaxYEiy/T+oABH9n6e/de6KR8mvnRm4YaravX1dJBGxliqK+FiCr6tBVSTawFx9P8efx7r3VJe958pu3edRW5+qra+eefzVEj1DShww1mZWa/6fyPp+T+ffuvdSKPbIhrYzFS6lU60le48kbfpMYBFvz+DY/wC29+690rqXFrBHJJJAqI7MDGwHmsOS1x+rm9gPp9D+L+690ip9v4vNS1EVZHNLBodfGhZYncOBpZCL/wC9H+v49+690ic9g9rYynGPp6NVkiVvUqklLm51X5Nj9D+Bb37r3QFbhRcRWQVuIUTVUDEOEKq3iY+mTQbeofTV9SLWv7917rBV90bkwuZoGrMnO0dOIkWmLv4kFxdHA+pW4uffuvdGvx/yQkr8NS418g9bSTRrHVUdQfIkYkj9Sm5uQb2Ukk/n37r3Vb/ygxWPq647h26kTLK0hrKSIDyRuR6QxFx9L/n6X/qPfuvdV61M8kVS4cMsxIJBJDBfrpJA5Bt/xX83917p9oWr66sWonmkqJI1jQyy/UhTZEL/AE4HH+te5v7917oxG0qSILNTStBG08avBICp1Ai4j9J4Y24H+w/F/fuvdDvtakipowkkbQvEgZ5QbCVdP9piP6Aji39PfuvdLmjqoatz45EgWmhKqzL45mdiNXjb6G9vqebX59+690IeEWoravVAsK6IxG8njcuWewEhPN+Byf8Ab/4e690JfiWBHiW0zKEjmaMG0jOvOhT+PwxPI/1/fuvdIDPYha4Fggbw+QvSxEAKsX0kRyeeOP63Fube/de6TuDyEGFJqBLNUwlg9gp1DS30Nje30/3j/D37r3Q44Tsh6l/H5qmGNIV0r9bMFuqaW4K/Qe/de6UmS7Bio6FpJqoyaoyyKGA8ZcFS7A8A/gcfT/b+/de6Avd27cZkaB2gQSVcgZvMNYuzG+th9Dz7917oDcjLHURmRkJAaMyTSnSocG+lSLcG3H0F739+691JxMJlq4ZUp2kmc2CAB28IC2CaPzwT/W1v8PfuvdD5h51wzQxwRNJFIiLK6l0YkgFNC/nSbg+/de6hdtbsyrQ0K83ghUxm5BZUBYB9fBt9ffuvdVxdxZl8pMZJFC1LyFj6Ppay2H+2544N/p7917oJsFFLLJHHGQD6WcE8uEILoL/7A/7x7917oYsLR/eTpBGrEVDppVTZkWMgHlf9c8+/de6Mrh8eiUwpWMkSFYkjZVUalUXKsCfrcDn/AGB9+691Pbb0kNUKmFomidlLCQhgnqsQNNjcD6/gH6EX9+690LiUVPSYOOsoatZZpJYo6qn8YZoAg1M0Mg5Fg1iRa/8ArWPv3XuotPUU00E8Mqx+aXWIXkjCMwUDjXILg/0t+eefz7r3WaGJj9pJ4GikjDxBS6SF0b9Wq/8AW/A+o+vFyPfuvdKegiVDFxD4FEiMttdQrW9Krbg/X/b39+690pqKRGeKikZwVpJbEiwDuDrjKt/aa3p9+690+wUtLPR0bCQCGmTSDpVbOXKshU8/0ubW/H49+6904vTUsiRLNUmKkgYAvTxlnN2AsF+h/Uf97+nv3Xug+ywpxXOlGxUNNVKpkjPk0RgaHYXsAV5+nv3XukDlvumdJtTtA7gCSFFvpQLdFV+PqSfqT7917pn3VlXqpqeLX4lgWFY4GXx3jYaZWkCgXJBAPFuB7917pNCnpzSrCaeJphWtLHUR31R86PG2o2sQADx/jz7917rvF1VJS5Oopa9zS01XHLBTwxFCn3LreJg455I5J/3k2t7r3RNt9bjanyWbWanfypUVEMatayrqEbm7j6lVsf8AfX917oHYc2RUyyU14BURMkjlUaTSzB1Ua1bgACxHPv3XunKkyNcZlrYKiTXCZLv5XVvISVLoxJYABiCLEEHi1j7917pTJkZspCGnyF5YhFGqF7XEYsI1BAPAtz/X/X9+6902VkCPUT2LlEQSSaiGEkhS9tH0HAHP+Nj7917puUowVpZlCMQRGlrqo/znpF+ALccDm3Hv3XunKo+zpZAlI0gRkjklDamMbFyAt2/qLH/AHi/v3XunySZo49LpqaRU0kAXKu5Kq1yCOR/U3P0IPA917p4no5KW0kraaN0VzLqDAOFAILAc/T6/7D37r3UR3gjWLRIXXS6rIxsbMbhbj6fS4Fv8eOD7917pvkljeaGCOOXyrccNbV9ALsfwTYn8/Uj+vv3Xun6iqa5aGXHymDxkrIscrgKoV/rGACRwLfUe/de6WeLioLU1RRTSO5CtJHOqiASIdI8Sktq+g+pBA559+690sazclRlIRSPMKo0xSOBfHGyRs3pbS6WJUH/Y/X37r3TNJ4InlFQ7vOqqAqqFRTax0MPyOePoP8b+/de6m0JrphIqO32yx+Z1lj5BVPSVa3JHHJtz+ffuvdChh6qiykWLhpKeKllp6QpVTxotpg91ZpdVgt7/AEBuLe/de6X2Kjp8fNTU+TjiqA6AxLGodGhMmmMhx9F55N/9h9PfuvdW0/EnakE32lRSR1KmUwxxxo4KpG0vJRTa4N/6cHj8+/de6vvwOFbF7aoaaOCohKJFD5GWMsA4BZ1aMW5uOCbj8ke/de6YN79a1OTxktfipklrUjVpTPMyRzRwi6pJTOxDfS4CgEn829+690DmwsdvGuepp6qajShmq5UCiQR1CvG5Ro6hJgToI5FwRf37r3WPd+zMxLWGTMYWor4aQGGkrErTC6Qi5MjpTAMbXOm6jixH9B7r3TQdgbt23gzmMJvfcNFSTTxrFD91I/iEkl/BNLUuJSAT9QoFuPzx7r3SM7OwXZmLpKfMTZOmYUbQ10259uVdamtCwKQzQhgrOB9QbgngleT7917pVbHyHaWToY8vtfe+TrVdGJkzIjcQZBo7SQzxUzEhQeLM3FwQT7917p+g7W7ufLUuyKinWqzsljoykb0DzLE5aZaCd7xzax6owJRYfW319+690KuN39l9vwVOL3b1/JGWRJpDU1DIJquRmiDRVDRtHcfqIMoUA/U/X37r3SZre2sfRCoqarF5OnjpYTIkWQoZJKAwCTRqpaiMkS6T/qAb/X6e/de6S0fyEiq83QUOX25hK3a1VWU1GldEKlpqRpj6ahoTAI1ZOLDzFj/T37r3QrDeuw0qZMms+Qix8c6R0mWpqJ2p62Ty+GKHWyNxqJXSSOeL349+691F3b29gqCooY6Wsr6HKM0bU1PWYpDUSAWJkgTSdakfRlIsL3A49+691zi7Ow+fL0tXLWghB55kp5qWOVmWzEM4XSuo+osLHi39PfuvdMMmZ2FFSfdtmMUssbTIhlqNVOsyuFWJ5QQA1jf1WNgeBb37r3WXFVMlU89Zjcvt2oxwkRZ6Ja7HP44pDqkqIjJJ9D9NTA25FvyPde6Emil2Xiqb+K0v8ApK8RI0gfMY+RURuWaNjLoF/wDUqOf8eQPde6mpv3Y7edDWY+ojZUiIDxwpNPJcAwzxeksOeEJJ+o/Pv3Xuo+Tzu26ahdcbk8bLHTHzVFLWVsLyUmr+zNS1Lq6hrekn6jkcX9+690l63dXXGUxogy2YipnqJEhlbE075E089gI0aPHiUoG/Oqw/re1/fuvdJzC5mk2chUZjJbhjppWeiSmxjvU/ayyftRzKGudINix4t9bH37r3Qi7Y+QMeDyaUkeyqPI+VLeLJZPC0ghmcm9RNSzVAn/xBWJr8gA/X37r3Tbu7uHduQrJVptu4lFkjaWmShfMZIRI7W1pFDRwxMSwW96glfoFN7+/de6BfP9379WKPGVWEpJqikkZ0qztfK/aU8y+lIavTIzqWBNmtzYkfS/v3XukjgPkV2NLno8eKKlxblmZ4ocDkKITrYAOslRKy6DbglT/rH6+/de6FnLdmdmU2JjzdRWyj7iqWnovtsViDC1VKC4jWWoZdAAUay/JPCAk2PuvdFO3P2X8iM3viampajPw5uKGCpx1NjaHDJSVcQjuU+2rnYSsFNmkJRB+Tc8e690IGNyHa+Rnp4c1lMjS5aeX7qXH1tZicLNTQR05DJGMeksMrh/qoYC3IY6bH3XunrOP2jtqgpcpT57IuPDHE0EW7IqhdbtcQq8dC+vh7AgC/Itxf37r3SZq8jvrA10c9fvXL0L5OGMT/AMUyuXmooFqV1RmMY8UrK1+PIXAAuAvPv3XujC7ByG+sqsQTe80JQCFqIGrloFbRpknVp5ppnDBdSNqFvUbHn37r3Qz+LcmPEdO28ftaiUWSerys0tLOjrZy1LEkbDkgKGfjkC4J9+69005XDb4oahJKbONWR1CU0n21BlZaejjBVmlm8df5y7MQpbRpBtY34t7r3SDqdybl2vHVf3q3JiPBSHzGuqF8LeXQBEWVCzAi4BH5ve9uPfuvdPvXnyHhyE38LzS0uRmM81BR5MLHMkNMCJFEdQ9mVGFjcgXNuTY+/de6XG6d042mp4shNlWpEKuEWlUSsGZtd5EBN0I41f4Mbc+/de6AmTvLaJr8ji8kKvMxUlRGtRBFSfRWXyGSO7AnRGNb25HA+vPv3XujER1WV3Bg8fkdj5Wlhoq2ESQEoXmFG6Iyxxs3p1C5vcEjiw+vv3Xund03HSReTK0UVUTUkPFGqzSSUr+pWnlWwJAI+gH+P4t7r3SCzeH3nkKmaTC4eloKQJZI11L5WNtckhP9nSBx9R9QeffuvdJiXa+Vrp0pq8YKiqlkUx/dEu7FbDSAOSWIJJuAABe/Hv3XulP/AKOG02/jOGv/AA+//Aea33Pl16v85+i3F/rf829+691//9YT8vtLsWvmmAfF/aVrMJFiliYM17jSz/pPH0A/wPI9+690w4qh3fsiolpjkJoneSNHhi8kjyxFrBChH+P6vpf37r3S3oqjP5KobDYWSSjmqZNeQkrJDpQn9TIrfkj6e/de6w7m3Fu3rilSm29WtXVDsrVgkJaOnMn62jj+mg82P19+6900T1fZ24KahydLDGiML5GOWFpI/E3McqWH4FyOPfuvdOG2Nx9otVZHDQ0a1sopx9k7qQEjTl0cMOB/h9fx7917oLdw7s3Th8/WHMbOrPuYozNJG0MrCeVV1laWSKwCk8AkG4t+b2917pE5nuHcmPeOY7PzVNFq8stLCJGkSR7t4TDZl0XsCf8AePz7917qPie48tDPJW5fZe4aOkyaqkEVIrFfHKDeSZOBe/J/2P8Ah7917psrd+1aUlTFj9o5qpqajXIJDLKpokElgtZEVFiyk2IJA/x9+690GAyOGyeSMGcxO48JUU9g9dTS1UsFT5ZA66mYAHSwAY2uDx/X37r3Q67e29tSDHGF3zEdRWRRoHllLto+qNTqwKhuAbmx/P5t7917qAvWkbZqsWklytRI6cySTGqjlhY61cwOCiaf6hR/rH37r3Sg2dsHA1FXJT57+LRiGUQzKphUEOfRIl0/ULn37r3Qybj+MWxcpTYabHV+aaOoMjPj/vF0I8keoyMP7FzyALAfWwAA9+690oNhfHTrvB1gTcsO4RE5eCVlrrKkbX8ThwvNrn/YfT37r3Q4zfETqSvoaufHy56ZZgKimqo8hC8aBo9IBWNRz9Prc/19+690BuO+M/XNVumTb9ZW54RoApKVaxRqUNiXfQR/rLxb/evde6V2a+AnVstWKmhyG53ml1StE+RQJHFp0sCwQnRyLAn8W9+690lW/l+dd5io+2izG4oF/VJG1ZGjHSeUD6RcW/x5Hv3Xulaf5fXQGKxlSJsdXV9TPEErJq/J1TtCyi7NSrCQEv8AW3++PuvdSR8E/julJFj6bbtdWzyxrKkyZ3J6ysqg3sJL/W1/xxyPrb3XukNkf5eXR1W89DDhM5ESPJafNV9VToR/aUNID/sb/X+v19+690A3Yv8AKl6U3ziazHZHcG5cFjamHwVNHjJEWCcRiyMxqQbOxP8AZYe/de6Kan8lD494OsjrcbuTeInAePwyTxt6WNkeLw8g/wCIII/r9ffuvdGRw/8ALa622tgDJRbk3NLVpR+ChWsq2lUODqZBruLk/TWD/QH37r3T3s74d4kVlNRS1WZxU1N5GqJHrEWJxJCEa5jAUgj6ORx+LE+/de6MjD1VtnbEUeDxGQrstlHjEc6z19Y6ARpZWiljkAFvxpsDYA8Wt7r3U6p+Km0N14eog3BXZaODIIwrIDlahkJliswMcjm4JPpQGxH+Nyfde6rl7j/lw1lTmaSTbO/KN6GIyR0UlZh380BL2hpXaKRR6VOmxJDXube/de6TtB/LH31RLFUVW8ds08n26SGVKasJAYaiSgJT/eDY8e/de6wVfwgr6CpahXs/bYqljlE5goquOWBwpBDBVAB/x+v4vx7917oG92/y8tzTbhbJnsva1ZiakUqKposlDUo8ajyHXGbFmP0Fv9Yjn37r3Qebl/lm7/3HO0eK7N25JKzp/ln2WUoq2nQ8iJJhIWuRwT/T37r3RgNofBTfezNqY7HR75xWQytHMiPTLHPNHPT6Bf8AcYob83uwJB9+690KUPwr3WMUpfc+Hx1HVq33Lw1mTiIkka5E6xMuoN9AG+vv3XugMzf8vWp3DuCrqk7GoKSpqpguhNvtKlMqHxq0tXJJGzIT+luB9T/U+/de6WeL/ls1NPKy/wCmLFxZCOjM4K7bE8LAi9neOournj63I+v+Pv3Xugg37/LozxrzPN2fT63mj0TYvCQsiIw9P3H3TSgkc8qbnk/4+/de6D9/gnm9uUfp7IopoZ6qSfz/AN3S9cwEupo2lF0CE82CAj8EDn37r3S9X4a7peCWqg31t/x1VLH5KilTLYzIU8cEPqdYoZDd7nhdQv8A8F49+690HuX+Gu1aiPDVOY7FzGUFTlooqukpoKGGSOrhNoKqeapjY2K3GnX/ALf6+/de6U9D8Qdl0VWlFUZLcs1Oza1lqs7OXMTt6yFo3Qop/CngfQWH0917oQMh8VepKVoKMbeqMpSrPG2uqzmSk8mpRrlmKz35H+bN7W+oN7e/de6n7f6T6ixMtVT4fY+EeeMPIlRkRXVesxalMMdNUysrt+DdSv1sB7917pk3N11soYypq6DYGzqXJ00Jdbbdx1PJHc/uGSeJV1kn8m4HNrcj37r3TPsHCbZro4mrcHsvB0KJKMiaXC4wRoqiySvriJ1sbfQ8H6fW3v3Xuue+sZs6lx8dPGcBWU+WhnFPTpjaabSU5jnarRT4yR9FuCPp7917oPuucDtfJRSyPQYWakpxV2oY6GKVYmhuz3lnR3Gr6hQ1vrpABI9+690l6vsjbNbPkdtQ7W28kcMxakeLAUxQ1aXRY6yWmjUqRY8lgCeBf37r3RUNwUvV1Zls1T7n2nJU7ipp5vuoqPBfaREudSLSI88X6bglrOD+Dce/de6BuHr3bkebyNZHR4qlwjRDxY2aljmqo0LeiQSkX188i9gfx7917peYXZWydzVC4CDHY+ghURrJWTQQ/czBjYCFwAAT/Q/7aw9+690Iuf8AjJsiiorU+LanVqWRWq0EdSjTlbrLJpZlAP14sB/iLD37r3RfJ/j1i8RVSy56noWw0iAxViusbq78K2hWBH+sb2sePqR7r3SR3F051fjo2+yzMEs9jIadah1l9fqBRuEsPwL3P+3t7r3QPYzZm05qupjjgrJ2EhRQH9Ktc2ayEMQbf2ifzz9PfuvdWOfAzfknWO58/talijxuM3JFFOskkxh+8mhJBgdydS2AvwQf9f6e/de6sq3bu3HNM+UomjrMXRrGGpAHrI/uidMquJC97En6n+n0NvfuvdFwqMjuaLL1mU25UzQxzrO746N54gEl/VGVQW08D0sxsfpY+/de69Q7k3o8UVOJ5wrqk1VTQoWjeUNZPK0ChmH5JJ5sb39+690LdDlmq6PGyZfKAKdVLPDSN4USWL1LH9vINR441g3J+pPv3XuhJxu5tm9fY4ZFc9RY6tZJ5qiOpq4BG1PICzXknvY/X0rYi3Av7917ogvc38xzGbWyOU21smOq3AWlb7qZZSuKacmwkSLkso5/BuQT/T37r3Vf29u8+4vkFUVMW49yVdPtHHuJp8bQySUmLWHi0NVBBbySH6FnUj8nn37r3QO5Rok1TMFihhH2+MpQ6l2Kiyz1DRcAG3HFrW/x9+690GmapK+SaKoeJi6lAsispLO3qUWAuB+Rc8Dgfi/uvdHm6R76lw9LisLmsctQtHTRwNLIuqQxGyCUMRdeDzpt/r/T37r3Vkuyd0YGtqMdUU1FDkabwLOyDQkca1CjzaYlstx/W1+D9D7917o0uz6Pr/PSNG9QKKVZhpinp1anZSw9Ck2YG54K2H5I59+690YJuvdkriqmmSljlhmiBJ0oXYRpdTDcHSLn8EH+pI9+690WHceIo6eSpoKKngKCSTxKFjGlADq5kFiT+T9bc/1Pv3XuiC7uo63aVbmMBJRMmPyM9RUY0+ZTCsrnXLGCeAAObD8/Qe/de6THVfWGX3U1fkCj0VEJKkRwJAPFWNpIIBt/UG54N+PqD7917qqjfKVON33uSiecrLSZyuhc2AYJHUFG1AjggAC/1/r7917oV+otxS0GZpamSSZ3pm007xFRoBYMzOjfqt+eD+L8W9+691aNtStxeKOKqq1a7LbN3M0P8SWJovFSZNlDSJ4zwgFyfpfk8/j37r3Ri6jpXY3Y1RSJiDT09DShdc9ZO8bGIkKG+2pVLN9eAPrzfi3v3XukpvH4Ube+6namoqnTEYo4JMebI9x6zAFVHFz6jcAjn8/X3Xui01vxa3htPPVbyTZCKIxVKUop55JFdb3g8kbNdnUcMHB+lxz7917pa4vNdhbSw1JjKnITmajkIpiFkDSIhsokIPH1sfz9f8Afde6M3sLtqimSmi3JTY2k+7pgSIyzlZ4uJTKENrsefUbj+gsffuvdGt2fu7a9THHKMrTS0jKqQ4+F5JJ4qlGujlR9B/j9Df8A2B917oUqfccdTIZ6uOSCJkU0zQg6TIi6dTa/zYC7DkW4P59+690pMbNPuOqRanUxW0MKI6rrEoCJLJqHIsBx9Sf9h7917p+yMMWBFE0M2iVLxyU76Hml5KmR7DkcXtzxbj37r3XqRIlqjVr6xUsvkDR+OGRyukwFVsFa1rm1zxa59+691IMsEjGiOOglKlRAVEreKNzZ/KBzqH0v/T/Ace6916TbdZDSzAVaMagn1RrADDCBcQjT/QWFzyfra/v3XuueIoLwxzmoqIAglDkWBUI5ABIPFwDyP6+/de6fJocV9s9IWIScMVdJWkkdWBkuwa5DNf63J/P9PfuvdBc23zQ1dVOKjLNTTsUWleoZShUBtUAU6l/oSSBb37r3XLNz4mqkpKZMU/hghKyuoV1mlZVVJH1fWxJ1EDi1/wDD37r3UyCmgosZVQwUxD1JUfcarL4QbPSup/UvP9bW5sPfuvdJzJ4COgoJMg+KjigWGXQyTKU1i7F441NwSTf+h5/rb37r3QNU8KK38LhlnStrJRWo9aBGIDqOlLE2Kt+APoP8QffuvdAv3d2JubYNdSU+3qs0ztSPPU1sjMIpZohc01MjcAc2DWuf9h7917oNtmdz7v3A5O4My76YTUVFOahgsyK2pYp+QtrcX/1v9b37r3Qt7i78qa3Dy4Lb+cbF1ssQ1yUxIaGELpkDTE6foLAD/X+p9+691g212HWLtGYfx6ChpFiqJJTU1J+/yE8bMJJCwv8AqIIVT+LW9+690XrP7zk3FkFSneSSOzsVkqGlWNVb9yZzIbq1lJ4/x9+690OnWNYmerMdRYjNw47Cw6Y6tyRHHLVH0Dk+k3bUtzb/AFuffuvdDtUYjb+3Z8hSRV8NTVzqWmbypokJJkIBj4PPFvoeOPfuvdFV733Rj9t7VqauNVMjmSJKMBo9UhGpGQD6C5v9Of8Ab3917qptMJWbo3I2TydCQZKlyBYlYi51oS354sfyb+/de6NVtWnx22qrbsskSTfdtGywqFSMqraHMum31H9ffuvdGShx+GxfaO1tyTmlhpstSpT1giVfFFj60+GaSV/9oLqzckgXPIsPfuvdAj81/j3DUZSPJbXo6ZWhUkxqHb9hn16ml5HH0F/6Dk+/de6rgm2XV4+Yw1Mb0skDDyRgEtZeTz+L/Uf4f63v3Xuummr6aWig8IqYI5dCQksxeRmIRyVve3+Nv969+6907zQV61LzzKmtrO8LqqxkaANJPAJ4/Bv/AIe/de6n4PBx1uTSOfhKiJ3bSoZFkH6QP62v7917pVvtfIUqNNSVk6sIyUpyCsQAPOhRz/Uf717917pHR743LhKp0WYw1OtYfOPrPFrsUc/kc/7ADn37r3Qk47vmvxNfRUtcakRaUDtDKwQX9TaWT/efwP8AH37r3Q8UXytwCWx9TWywVFasaitu6tEadLQMQpA/IBN+RYE8+/de6O31l3htCp2uMfFnoq7PN9oBWwVIWWjSpXhiDyyX5PB/P+v7917o9PXO6Nq7h23BQ5TcFHNXUQtLVidB/nmKiNQ/0b6NqPBB/wAL+/de6FqBMP8Acw1Aipamno28cfgqYpVnEUK/uaC39Q1/6kngXN/de6VUVRtto4MnppY5igjkHkXx28hJDhgQGH1H1v8AQc/X3Xukvuvdb7bppchhRTqt5S7JGEeWORNPjEgtc2AsLGx+t/fuvdBfR9hzZLy0mbSKmoKnG65HWpUFagspiSS3JNiL8fW/v3Xug07AztXSZU/ZN+zD9pJg56WVvCYoolLvUuTxzcNe1/fuvdF77272m351PvLrnH1AbNJhsvUmmjAemqKhqBo2aRhe7xsUYL/TVb6X9+691r6ZfHbq29XPRZp1pKmeGCWGnDoiv5DqjMWi1iL8/wCx/wBh7r3Sl2y8c01c2Tqmoa3GxCpoYopb/wAUmLqhpWZbggX1c3H+25917oY4ewsUuOyMEslWldSxrTuHLSDixWWnXm4HAB+p/H1Hv3XussG79mSJHX1wrp6paZVkkelqCplCgBtdrMbW+h4JI/Hv3Xulnt/uzr3ClqyshqpCtLNTrHJTTOokK6Un8cqModWX0tY8W9+690zbg7D2zvwzVi1dLFTxJDPIKencTRLHb6wkAm/+sPwALc+/de6CL+ObaqtxJUCWvnpy0eujekZTLAkvjdwwta5BZeb2sPfuvdMe5el9xZ7PZHLYairKrC1kbVUNdOopjTxmIeKK0lr+oaAeRxyb8e/de6Q24+t8njoIZMttbNUyY+mEzV5oZJqaoLfrjaeNWva4A4twP9j7r3Sqx+C62rNsPk5ZJqDIQUZp5MYyuJpJXGmmmWJgFK3vcE3I449+690LfX+IpPARjdz0ENAaWlSbGVsbQqZlADSxyKCvqAN7fUcXve/uvdc9zbfpMXUR1uNlgzBq6xFWlp5ozFHUggJrjY/p1AqGIPH+sbe690J+1Oodk7qylPLu3XTZCSGCaQpkaXFUP22vx1QjyNcwHkjKiNbLpLAgcix917qw/wCPHQfxij3Pj6auzMlLVeeCVMLPvKSeDIJ/moHrPt6YiQ6zrUKwDCwuCCffuvdKX5kbLxO1924LE4tkrY4MWNNdTUopYJASyQQpBr/SsbiMXJJK3PJI9+690WHb1Km0a/F5qolqoUqq4QTiYLrjMQF4VWxB4ANxwD9QeffuvdDrvvB/32wP8UANStIIpnEqJBJDRhC2uSQD1WAFwLH88fT37r3QGYnApEKyoTwfwqNiY316/NIRpZI1cEg3v9Sef8B7917pTY/D1KRCv+200lK4MVcZYkliDhUaJImK3Iu6/kkj+g4917qVBUV+PnpoMTkpaYZGIyV84s8jeosIPDf8EDgfn8+/de6XEO46vJ0dFQZCpiorIyuZYdD14U/uhhqYXJ5sOBx9bD37r3WSry+OoaGrx6tkWr5YhLRNEGZWdrQaEk/sgLzwBzc/4e/de6b2+2paXF0VZmZMjEC0tVi6QPNPRzMS0fkmm1XJBDFTwCSLcW9+690oshm4mx2MxuMkqfATKZp5gvAceTwuxutubmzfTjgEj37r3TRPLDNj58Nm3hLVSQhJIkQKgiF0dUHJWwBuDz9bf1917oVtr5OOkFJSvP8AcGjii+xndB4obgJrEd7gH8gk8fn37r3U3J5CWWCuSoCZAfdJJHOlzTpyEkhZwPSotbSQTe5vY+/de6RO7cXXUNJT2o7U9TEKgpqZkeJmDRjTe9rEC1xcD8A29+690+7fxlRU46JJ6SWmimpWaiUx/tpIl3LqGB+o5AtcDg3PHv3Xug73PsWsWqpqqip4SuSEgmnuRMh0gM0jCwuVIIsOTf6j37r3T3tbYjYanqY6OgosslSaYVlbkI9Qp6ijmLLJS3AvdyUYEE/T6Cx9+690fjpmfCU8dLSZ2lx0bT1S/cUk1EzfdAJZD5GDKFUjSLjkc+/de6GncnWu02rqPIYkY8/eHyzUbKtOiSpZVjMwCjRbgAr9fzxc+690HWQ2RFt2tky9BQ0aS/dxrIlLTJLBKHA8fkZFHCrZb3B+t782917o1vS1PtGLI0GQ3JXTU2PWbXUw46KOKfz621+KMX1hSAosBb83Nz7917o2DDGZConqsONcBjnSlaqAmaSN4SWaeN7kHjS4Uji4+ov7917rTC/mF1+/tpfJnf0+Q7Dx1LiMfk1o1Dok2RxeJmcSpSUlFIC0cak3DQ82sST+fde6Lbju1Nt4nbk+TxVVnM3mqtZaWWvXIwVi5GIkwyTVFSYElhVTcLCoJI+rHj37r3SC677azmA3pEmKwlJVx5Cpp6KSnzEE9XElO8paacmpdioVfWpJJA4I49+690rOwN2zxVudydJS0oikrkSPK4ernpAAsYZYp6IPdWU3VdJA/IFzz7r3QHzdx52Cd6ePI5ORWlWeSarmklmhdBysFQfUgv8AVQw54N/qfde6Ox8efkPvisw+WGYqquvwzyxY6iqIlh1Q1CFnkSokfUkXpJALrZrC9zz7917o4GO3LuHceAo6HFQ5vBYaLJfd1lU5NYzTVB0+ZXprjQTdSFHFrnk+/de6dtzfESr7AZNzjev9zK6hoVWubJ0VX9vk6WZwYZFRIh5L83CklTyxsR7917oBdxdN5HrjclC23qTM7xqoyscuamr2oNuVhLET0jK5jjI0XLLJMlzZVb6E+690ZfZ8uXgwtFSYbbu38XWYh0ZMXhcxR1+YWSZ/LPO9JFUThVUljojqdRH0sffuvdHY6wxXbPgiMeAwVQaWGnqMNFkmiGYRJSFbIUuIeaSQAJchGmJPJYoeB7r3RzNlbP7U3BTvLW7thoIAR9zRQwQ00wkKEBWppppPSB9NIP1IueB7917qVT/H7aNTm56nemWrqueamYzKKunxtHMHZi0lRSwgISAQuq1/6kXIPuvdI6X4v/HlciMricWKV46mWZ6vFZmSOkFTENXjkaGRS5FtVnuALgfj37r3Siot2bM2xWQYzDP4mkdIJ8stYtQraTpWeRQ7MgsLG4P5AJBPv3XuhpzPbWwsNixLSTY3NZSmhikmMEiSVI0XMhUOWb1CzBnHP+29+690TrfHz76D2xXtjc7mJYM9UnwpDIJJfAYAZFpKt0YBFPA/FjY35A9+690iNv8A8wXpbdc80dZtOtzdRDEhiqqWCmyEcStKV0+VibfS9+T9fyLe/de6w1XyC673JUTHEdcTYZ6WRqqWpapxsH8SjvoWo0ymOWPSfybi3JA9+691z278haj7uaSXbdJXYyn1PEJ3xXhlIX9lQTIWdSLDWo5PA5Pv3XupvYPyJyWT2g0OKoXwJrYZfJFCP3KYD6rocgjV/Qjgf1Hv3XuicZSSGuokyMtelVPMsM9RHqjDzFiA8RiHKup51E2I54+nv3Xug1q8eYpnqIAJqpyxdFBTwgPyNbEj6fUC9jxc/n3XuhBwVNFkQJKpJKOqjRAjspVZYlGj/Jy3pYX+n55PHv3Xun6uoseiRUkzorsfIzFg5N+TdzfSf6gG3+8+/de6CbOZyhx33FNSxwtMkbOeAofQwC2cD1Ef4fmwPv3XuknFgsflov4iKlXqqqNfPEWJLRk2upPIIJ4P0/NvfuvdAt2HtxqSnqpqTSk0KpGqxx6pgA17lz9R9f6/n+pPv3XuiQbrimWvllyVbI5jZGYa/GS2oH0Af4H/AGJ+t/fuvdTts5iby0ZoZiJJJvEiayC5FhZ9d/Tx9bj+o/I9+690I1ZTYSroan+MzJcpJqR2Pj8ttJXW31I/33Hv3XuiF9l7bp8Rk3rMc/mo6h7q6oV0NfiMqfpa/wDrH/W+nuvdJzEzCOeJwCU4DK5YDUbWJCkfm3+9/wCB917oetq1cEBUyh5ZEIC2UaASRY3b6EAn/WH+Pv3XuhzozBUUsqJVSU6gwss3kRkYy8yaitvSALEf4/X37r3Qr4GkxctClFDCaquMscq1kjhYhCpAZQPqTzf+lvfuvdDzg6KOhiFPS1Kl41jM8aFY9SKLyfvPySOPob/Tn+nuvdKOtmxdOtBS0lRBJJVrqmeRtJidjpMbODY/7E/n/W9+690GW/8AETYmnElHWw1EYYG1PUIzpI4BKs6/j8EH/bfX37r3SHp8O7UsFXkKiKhFRKkMpidJCpflHMS3Nj+TYD37r3XGOqSnrikNXIsUIZZXQ6ydFwDpAJAIF+T/AMb917p7otx0Uk8D1lNHUJTKR4qgr45o2NrlORz+B9Pfuvdcs0kNfG9RisXHjqGeEBYnKCaSoJJYot/83awFv+Ke/de6RC7Wr6uOaN441ZrmmhdwRIyWZUZQQAzcgcH6fj37r3TfhsRkKfJA06tBWRVSKhcskdMumzmxPqH1H9b/AOFvfuvdL7JtV7YydMKiT7jXT+aKSOYFLVA1cIw/VqDcNwPfuvdIXem4WqIRUVdQ10gljgjZdQ9QC6r2srC/+2/23v3XuiJ9i1CzV5Bdm8SGUMbWe9/2x/tv95J+n0917pM4GjnnlimgOjQWYC51IzCzHj6/T6H/AHi3HuvdGL2ZBBQyfdzt5VTxos6qpAZ7eRWC/S1/wP6WHv3XuhRfd1LH9xFEYvKsIlSVlb9nS36I7LzqPJB/w/p7917pc4rKw5WnVTLAzSLE7MhEbqeDdlI/J+vP449+690v6VIChggqFiiKIahVcao2d9PkZfybW/H+39+690rcVtnFZGolMmQaaNGQwQjQJDIV9Etx/iv9Obe/de6bshRzUmQgNNI1VDG83qEQLvpa1rfQWtz/AL3e/v3XusElQ0koamkWnljDkyAMqBlHLlHvx+P9ce/de6kUNTlYcjT/AHhE8d3LTqAztJMoDPGSP02sF/ob8c+/de6WkU7/AGsAMMsivIYRP9HLtISgZV4A45P9efz7917p5EymklE7yBLNIkfGoTwnQQNP9bAfgj6+/de6a83NNKqVQip0doI7iEa20RwCO7ObepiPUP6WIvz7917oPIYqf/KkmqlihSmnqKJ6pgAkgcN4TEl7t9QP6/T8e/de6B/ctdLkalWhWZKu8kAGnhkRg6Pa3AP1/wBj7917qRCpElKjqZA8qxVciOxEUjKZJdfPFrrb+t/rxf37r3TPmaOlipajIipWOOgq1kitJ9AsgRWaxPI+tgOb8g8e/de6Jv3FA8GcqBqBaolEpHHqFQizKyi35Bvz/U/64917oIaOmAZGliV7sIwhfSWYEHjj+h/2PJ/Fz7r3SwipfHKZIaYRgIrSRlwSFYfqVR9Rf/eiePx7r3WdYh5iZBF4wWliN1DXCAKvBFvoOCf9f37r3UYrWTyu0UvjEgJlYj0W5W173/4i1vz7917qHTU7CYS6NTQapXZDquoa5sQfobfS/H19+690p63LJkmWrWMKwWKKNGQRNaJAIzcDm34J/J9+691jjrZZZnE0YbWoM/5AA4Gmxtcn8f7f8e/de6eYa8y6UlkMMYQKkMylo3Y35tf+gH/EfQe/de6hySrKsXqRJZJyEVQLLzoViOLC/wCSb/7bn3Xus5oKyjrwauRUZvS7ahpQleHj0mxNh9OPqTybX917rhUyxxRx/b1jVcjqP0gBY3ZyCrNqJ/SBb+vB+lz7917pU4uDxQxSrqAmJMoBlY3Ci3iFxb+p5/rbg+/de6UEMZpnWSKMpPVRssaROTGpUk3IX6Ek3/17+/de6lUsdRLC8Uswln13jkUgePVyysTa/wCePfuvdKqjjyhgqquCQwUtEiJIhUSKbmx1MTzx/rf0v+T7r3S4xdJX5IwxwRQsUp9QekHjBjAu71CqQLA/W5+lx7917oV9n4uKolgxVRA0FQwWSKrEjzB21gqIEa/Fj9AwH1JJ9+691ft8D9pGpioYliWSSmkiepWReWiUaNSlwNIH1+p5ufp7917q86jwNHXYqOCkZjMkawsqPqiVlTSJJGCjgWBvyf8Ae/fuvdJLOpXYHHVE9RIlTRwxSFyaZpvUi6dNOQL67eoA2ve5H59+690AcewI9xvDl6aqqJDk5WlkXG1Dwz3YkIk8asCCOCQGFvyD7917pMbq6y7HgJXHZ+dqaFGdaKoqJfu449ICmSYarA/0IJP+t7917pqlosxT7e+wmz1K+R0apIKmmrHVWHJTzvcBgeCQP8RyPfuvdJjH5beG2cLLJnMDFnNvmZpKhaXy1SU0Up8ZkaOVLEE/2dIF/offuvdTNv5Sprp3/ux/Gtp0GRvUUtPkMCIsJ9wou5FVEwI1MPVf6i/05Hv3Xul5kctu6vnxePzb7XyeRoWWpxlXTjw1cVlsFogNVj+SOL8A3Fx7917qSubyebpa1X+7FaoqIZnE88dgouZAJl06SQAVCkfWx9+6904YvcM+48DHjqiaExYiV+amnp6tvOhEXji8oDtGRwFvx9b+/de6w12FxWRnoqWuxGPq8UwiNQopmxUkVRH6lvU0hRgv5JDG44+vPv3XuhQj682pS0FETsWjjoyjR0Uppnq4Ak6lJAI3LoS17lwAT9SDzf3Xug63H17jtv1EtdW7Xx02OrKcySvVRrJUmKJfHGsSOAQFFtBSwBAABI9+690G2Ag64zcFRWU0OYp5YKiWNHqcrmoWcj0aI4mm+3ktYjUI1I4P+Pv3XusdfjtmGCKjxxylXkIC8lBHJV11RBSmNG8jTM/ErMW/3cGIP0NuD7r3TBgdv4nLV0dLmajIwNBOn2s9ZSxCjFQDrjkjmkiazJYi6gf439+690INP1tT4ypNVkdx5OtpphIFWhmpVWNG9PrkanJuTb6N9Px7917qQ2zsJgClfPlMxXQvZKekqZqciN0mDlonjhVyLekWP1ub8W9+690rMXj9t5OelnmXLRQguWmmeVkJDaWWWSTxg/XhWB+hP0BHv3Xum7N9VDH1/wBzQ1cldjpJVmhgqK6WKWmR21aXSkVC8jX41PYgAW44917qNldqYWeSCRMNlcpUU0gEajF0+SQsHAkEU9bfSfpcqwINjc2sPde6UOE2vlcdW+XEY6THwTRq0kde9AhpYw/kK+OnUEEm97m54GoW5917pfUWF3nuOuSmhSOnxslPKJq6GSLkIQZPHAALA2BLXJJH1t9Pde6bcn8e6KXJwbknnrqOqoo0aTVXyHGZDSdLNLFGWBJBFxITb8GxPv3XupB2Vtenrfvzia6eVF+yqFajPilqAPTNThSNQUfS5tYg/wCPv3XukHufpKmyrtVY3eGbwVNVhXajFTLQOlUVKLTssTW8ZJubi9gACPqPde6TmN+MMuKzlLuyuzuXqZICY/vZqt4ahElZROsZiAJjICabsTwWuLm/uvdDLUbK25kljpstT46pokVoUyFd5RULBe0Sh4tNiOTrsCfyW4v7r3Sy271dtRaaOhnx1JLStOJad0hM1JGIgFhlkkmVrki/It/j7917pWbp6swFFFBUVeMp8hQZEIzxy0tPMHMdh4yqgcAlSCbAcgXvx7r3QH7pwD0X+WbVx9PSVlFKPHRsyww1MdjZS8IBsAPSBcgXueffuvdTcCtPumBId1QUtHWQRQxzGFZYpKJgxPkWdz6tVuByTYm/49+69067g22rwqkeaXxUshkoJ465GkZSmjS3qGtfpawHNwRa3v3XugV3T8YxvrH5OorNy5JJq3xVMf8AlpSmjlRdKiVCQSG5sFJBsbkcX917oJKD4qZygWrgXPZCMU6KkJjdKd6gG+h5pDckLb6ki97cW9+690poPjLu/HUdPLJuXLzSuJXSojqnnUxTqF+3fXI4IUXtYC1/zfj3XukbhvjnmsNucbgzMVVuKeGV6mCnYGSAT+MU0MlRTi2uyXBBNr8kE+/de6NBg6jP4WgkjqXWiFDOJoooo0hkU6NMdMoVQQCoF1+gsf6+/de6nHf246Qy1bwCdEW0sauLFm5S9xbkXsbcWv8Ak+/de66r+x85JTIYz+qRHeCnVjIsRX1La31W9j9Lk/4Ee/de6h46ojzVUlbkqZvvtTiAuzgR3IMTSwW44uQPyP8AW9+690qfs/V9ePN/q3tp8X6fr+i/+8+/de6//9c8rrsmPEKKqSmo66mYRyEThVgdwBqcAgtyeLX5PHv3XugyjTCU2RycjtLLM0ka0khvMzAAqrRyG/pa4PHHPv3Xuk9lMLuFc3QmCjql+5AdamJ+Qo5cFQQSB/je3+8e/de6ft5UmCfD00tbkqePMF442WdAPOYmBkWUr+PqFv7917pw2lTZaCnmWfOY+THVSpGkKEMIH08BiR6fTYD/AG9vfuvdKHEyLjJjVY6enqZqmZoDDHpZ1BszM0xPFje/5/24v7r3UbtGDLZGhxNT9pSiulTQ6wRABIiNTBpW+txfkj6/j+vuvdA3h9v5OhrRmqyjgq4Io5YBQVC/t+TRdHlc82Frgf7D6W9+69015PCZrcaVVLTpS0laY2mhgEY0xRgj1oqi31sbn8W9+691EqNuZh8fDRSzaK2KjaGTIYtI/EBBdQam/I025P1v/re/de6RMextyV1PV1FVkKPMpRKJozFDDG7RDkxzWH1t9b3uffuvdPUOYxzY7HU1Ngql6+NGgqPONToUbSSxUfQW4I/4n37r3SpwPZtBSVEFHPtqqoqimdaaqqBRl55KYELqUqPXfi4/H1Pv3XuhXq979dyVtPJVg495YXm8c1MI/uZI+ADYDknmxPv3Xuk+OwNp5GoyEFBkZ6J6mHwxqhlYJIgtqht+j8Af737917p0273LjKTFVuMqzLl5cc2iaEwyzVbQC6DQ1jc/knn/AGPv3Xulng+6KHDY0VFNhszHS1k6xQQNqLLdg4EyHmMG/pZgAf8AWHv3Xun3Z++sbNnp81kMRXRUbSBFZVjenlqGJJVjHe5B5Y3I/oOffuvdC1Vdo4ery0FDBNLTzyIREYwfAoYgtAzH+1x9PfuvdPE24jWReFIXp3hDh5xJolF+Q4ZRzb/H/WN7e/de6ZqXdCpM1HUNNNHKWiZpo9RmkkBUiRh+P6H/AFv9b37r3TVJuE4mKVqlxSUfmCQ1ka6hHEDbSSBdV+nFyP6/T37r3T5gMx/EMoaCmztJU04VZItRUtIs3qUK7cE/Qf8AFPp7917pS5PAxxed6uVjGFfTFDGCZJHGryH8Gzf0H+H+v7r3QDy7nXDbkghagWVIpZGaOrhLi30FnUGx5/I4H+39+691lNBka6WpygeT7aqnaSCiZZmp4Q76gYy5Gpf6XH+tb37r3UjNVaYmhmWRiTUU01NUxCnEsoM4C2hccj8Aci30BAHv3Xuk7t/Cilo58lR46oqZEsY2qXOqSP6Fg36geQLX9+6905UfY1C+RSjySGnniZVkpZI3SFhGNJIY2B+n6uf9f8e/de673HvvBVlVRYmKjGSilkDrJRRAx0Mg/wA20rqLa/re4Pv3Xum/OVNVjKZqyln1SrASaORlfVHo/tM4NiL/AKTz/tufde6Ink8fmtxb5ydXVzw0tG2uWAu7QBpiLMsiAi1v6H/Y39+690FO59yZjZdRWQR5Wny0xmCw4+KoAMXkuAUZj6VU/wBP+JPv3XukXh+x974bdNJLVS0kprWiMWPp5i8hCWJDGM2JVf8AeR7917o0eM7UxuTEtLVwVePyDgRvUzMQadnAQvIF4AuDY2uLj8Xt7r3Sypt9YQ42Cmr55KQ0rJI0lT5HpKqKJgwaSdeI9QtpDXH5+h9+691wrMou51+9wVVj6hIValqaaNV/cgPqV5AdPIv+AOf95917qFtzestNXSbdmotbKWhikjRGm1PdeSfqB/QHgXItx7917p43Di6dfHRVFVKKh3WqQxMZJgpfVoZTfUPpc/T8fj37r3ST3BAcrG8OKqKRa2iQJprYEYEtYXl0gek8/T/b+/de6RSHM0cQiqKTHyRlXEyiNkIdgfItM4tYGw9It9OSffuvdFN7+yORw2T2tVVFF/DsA+S0tUQR+Iz1LyqkU8kLXMgHIFr2v7917pfjd9HHijoxkImrIoFSvkEz1EkOm0kkcCH9RAP1+h4H19+691Kpc/RuaaGhoKiRXj+2Bcs8sbMRd5YiB9bDi/8Ahf6+/de6wbv27QRou5I8vX0OSVFQwQrEsLOD4ysMTC4b6Ek3H4/1vde6K9ufPVi5x6HOY2tp6GrkigpWo6xagZJQbyMdLen6E2sAD9ffuvdJrObs25EtRh6ehraJpSUoFeNYw+pbD7tYgC7fUkrx/T37r3QN5fdVThkqqStjkko4IZfDR0ZNQ8lSF9DR67sNZ5IuOb25Pv3Xui1Y7vfsraVXX0e3cTVS0ks7CaCupEj+3jYkF2c2PNwLFgPpx7917phq+4d042WbJVWzoXFeTPXwUFcaeCoOosv30YOu4+pKMAPrfi/v3Xugtfuvf27M9RV8eL2+kWM8qojyyLTpTx/5mGtqgQ8gUAWu9ieCD7917qDuHtnc+RSaSLEbf8RWWM1OPikjlkluQwKniw/HH+P19+690Dzb93biak1MNZNTyqwnSPQraXvwAjKR/rAgAc/1F/de6fqPt3uGup6qWlyORehkASSWUyfbqC1tCFbKDf6kDn8+/de6nVe5N95SgxsWRydO9PO/iVXq1kYiMaj5wOQfz9b2ve9j7917prgq56nIvJXVlPkIkIjMT1CRQKEBKGFBp1AAcG1yfyffuvdPlXl4NuwBoMdSRmdLmdlZp1HPCiUm9/6m9+SD9PfuvdNcXYVU0gyeKmqYqyhl1xxiNoI4Ci+q8kZ/w/HH+uffuvdKvbHyg7awE8hpqlMrSeVpRRTlmSSSQ3J1hblfpyDb+lvfuvdLOp+ZO8AiPWUNRQVMLqUGOmMcRs12SW41OL8W/PI9+691Mi+c++qKVqunxmLW1rs4CSOigD1pp+vPIsB+ffuvdITc3y67P3ZGlM9ZS4topxU0kmO0R1NOhcFY9ekarX5H+3Hv3XugmzG/s7uKd489u3Mz+S7COesklQyPyzNHewN7/gAf0A9+690loaB6qrWmpitRUVjojVFQfJLHHq5nUHm1jze4/H9Afde6MCtJQ7Y2/BhMSUqJZ1SoyFbqCNVStyI2ZvV6SSLXH4/At7917p82NsX+9+RatytDHHBTAtfQ3g8KKTdzBwRwCATz+QePfuvdI/flPT4veVJhajDU8WHyWTpo6YRx+KocN+yJGmdmYIxsWNxb8cfX3XujE0/Tm4dnpSVLbfWufNUSz4p1Q1JVSAzU8jxX4IN0YqDfgm1vfuvdPOEqd84WviFNQ5GmQEJLTw0s6mIsQHsjEM1v6MNNxyPfuvdG/wBrZPc8ZkrEeZqajSAsahjT187+MOYo4hZeDfm3PAJ49+690anZ/ZGeaJoJshLJSrCpZJreWBFT1RO6Lc2v/UgfT+vv3Xuk7uTMRZiaWSjmiVnDAtqsU9V2JVr8H/W/x449+690F26+uqTfGIpZ6GcHKYioFSacF2NSkJ1zqgJFywBuDweLe/de6Nf1N1vt/wDujQzxNHF9xRzsIIVRft54VPkjlAF1JYkWJ+o/xHv3XutX/wCS+06/Zfdm/sPkopEnj3BXVqu6lRJBVTmeF1BHIIYf1/B4B9+690mdiZOGPI0s8jOkkLMIiB9WJ9LN+OLfTngXI+nv3XurJelNyiuo6jaW4W8tJlrtR1aSSaKCuHrgq20sEIv+ssCeB+OPfuvdChS90ZTYeYTH5bICGoxMiJBNTmZEq0iYrHMtja2n6j6H83sD7917o8PU3yxxc8y1eWZ63HnUiSIkbSmd47eNSfVcn8ixtf6fj3XujIUu4Out91LV01FT4nyqlQ1TXOblmFjKUDeljxwB9OfyffuvdQcp8eNtbnkatx9fi2Vldom0q0ZLKWGnWTqvb9Rub839+690WLcnx2fa1TPVRVBWKWvUtEkHngMTH90iY3IU24A5H+t7917petjtt7OmXMbcpwcxFTRpFQM0j06RCEeWerime2stf9Nh9Bb37r3QybY7KxFdTUR3IseOUIGikSnSSnDKdMyksNSlmHA+o+g/Hv3XuhHoOwcHTzNPjVWopp5dNPUCdkQS3AQg/VD+P8P6Ee/de6ccnlKqsqqOvrjAhEWmjZvTGFuSodxySfwT/h/j7917pV4yuapmhAqEWCA/uKXSZI52WxkdR/rj6/i1uffuvdO0sddC888VXQSMjBhLEGWXwtHyjPwSTxx+Rx9PfuvdNMuqMxV1TJWeKddDAytGnmWz303DAf69iP6H6+/de6hVlS0MoieCeaWbTFSotzCiabrrCnnX/U3/ANce/de6nUOHztPLItRXJHHUGnkgRCjFHjtpiBXnjkHm/v3XupVfkjJUyUhnlSWEL5asxE/cg8SIGYf14/r/AFHv3XuogoHlr6fzmD7doj4ncBVseXU6bG5/BP8Ajb/H3XuudRS+GNzXVqsaiRoaaSljYxwRMbLG+k8f8V9+6900bmlpcfQw0rS6ofFbyTI6SSCUaHjjRuT9Cb2/J/r7917oLquCColjyFCaRko0SKFpkOuNlJDFgwvbg/4D+vv3Xui0/LPayVPXsW7QZHlxVVFHXhbEhJOAyN9Sovzzz/vHv3XuqqNwdiphMeJqOaRKZ/JETTS/8CJFFvC5+oW1/wDC/v3Xuk9t7fuSzcBrZagQY6D9tlLaJPIf0RO31KtwLk8/UWHv3XuhpwO9Y63DK9QkkMcM5hiEbuzLFqOtRYkEN/vI59+691nXckVJUmkp2MZyIkLxqAZI4GPpMrDm5vb+v0/pb37r3QubUz0m0lIbyNFXCDRCkoRF0Bpg4a4Ja5v9B/r39+690p6Duyg+4nrKqGaaOMOk8qszxK0ZswJ5sQRf37r3Re98dgydtbljxgM0NDSVSQ0ys1lmFyqsbcH8AWPH+Hv3Xuhs211bBTYqoSsp42nZRJFMxuGIS3hZl5B+nI/HP+Pv3Xugo7HxGUwuOpJxCBSUrvIFh/z8Om4Fn+pH0J/J+v159+690KfXcyby61Wvl8klVgK41AYoS7UaRlqinMxPCst/qfrYW/p7r3RxclU4ndvWOD3GyPU10NKmIylO0KOJ6ykTxsH1crrQCQN+bj37r3VXXdu18fTzCopkGO88lQagtFZ3XyHToIH0sLf8UHv3XuihzxVFHMkqozwxzrrSNbytpf8AacsAeD+ePp9OLe/de6VmVZZaGGMUOmebTMWsug8awGX+n+x9+69024iualejqooSZFq2SeI+qIRj0qFk4t9OAB/X8e/de6NFST4aamoqjH0C6pIoYsi0qiYSPIt5PGv44/pxx/W/v3Xug+3T1lh8nLLV00XiV52mEKqSAi8FAD/avz/rHg+/de6BHd+yZ8WIV+2Z3aSI0klOmqIwSOGPmCj9Vm/JuDxaw9+690m8htk06AVFETXNGxjk0sscVPa+sSAmx/qCfr/rc+690rNkCTCya2nqKapsrRSwtIADFdhG+kkaSGBB555sLe/de6HrZ/Zu4KDIS0hzWXSKYrqSOVlh0VAAIb86vyr/AEB5t/T3Xuh2oO+s1hXSkosxkpaaiDIlQ9bK9RI5GnxEN9Txybf4+/de6bsr8t+46CGpWinq6uiQIWDI4RY47SoHZL3YX/Fv8b+/de6hj5ydwT4WRM5FDWUVOQ1NSq5edpWvpsRp9QB/p7917pNU3ze3VTQNTx4INIBJI0lRIZVuQdWvXfkcf0tb6e/de6Qr/MzftFNXGtWWvp64R3gd2EUEQk1BIV+o/obH+oP09+690y475P4dMotcu1pYMpVmpWoqqSq+5Fqj6SpTSi2oC/oIINh/T37r3WLeW0Iu36/Dy49IMdkfDJNFVyU8cMU7PITDTVgBtGFQABri5AH1BJ917oLs51pWYPIVEVTiYHqaRYpI6+lM38NkjU/bu5K34Zrq5vyQSLjn37r3UMbLyb04jenMUkAQxVMT+eKeL9RhSRgL2/IbkkH6+/de6UWAw9RCsq1slqWnZJY5ZCjxh9YUUzLYWJB+v9fxx7917pfbl29hpRj5qhamkhqZ6ikjiko7fupGrRIJQmkh2JNzcEED37r3WGh2fAilK2OkpYapxSxzwQoGbQSfCSij1G3P1Hv3Xuo0HWwfNUySxvUUkDeZxFE/kaJGuieQLYj+o5H+xHv3XuhHyqbkq1x8dBP9lRYmdamaganieKXH0sd46epJGsxs6lz6jySLf0917oWtqdmY546M7zpXneJqeobEpjkWkqqOS6pGpkGkrYD6Aj6j6fT3XujC4Lauwt04eWtoukYJKHLyMkdUuLhqJI5EDzySzBFFkAdAvpUAg8m59+690odudCZ3cVPmttbf6Yq6nDSxx0VPlZ8ZTRxw1Mi3puY1DKlrnVq5AH59+691Lo/gHuOSiqPvsVQ7fzrwrT0kBWT7aWKokLCSGUsTHJE51FrfXkD6n37r3Qh7F/lYbnixmXjrd2Y+qyuUAjpKarkiipqpmtrjqcmUedlsB41Jsv1Uc3PuvdBDVfC/5LbJ31FQUv2dRgafJxa8lic1HTkxUtQz0i/dyxeWJVRjC6gNr0BgVvce690LXdewNx4DZmAl3vWR5eoE0iRVPmesampVUJBBJXyDXIVa7XJBJP5+vv3Xuq6t4ZiXFZCFVaeoghqjHoDPKqIhGuXwt9ZGJIuGHHHHv3Xuje7O3DRb+21T0uNhbEUS01PQ1M2l4XatK+qokgleQ2sRwTY8mwBsPde6CvPRJjqh8EwaoSjadpXp00QySRuXkmBB4JBuODe/+Hv3Xus2JzUVb/uLw6LWOsMk1UnjZ2pIIdYqJxcfj63P+Hv3XupNEmPnqPudFRHLTnxU7+RWjkkFzr02vaxA4/x9+690L238HiZUp6qoiFQYjqeKVI3DM3OqEMOLH9PP9PfuvdPuZwuMgeavmjiQLFGYoZCVqKVGlCCVTp0/4/09+690HTYCkOWnaM1TQVElhJCVVlklOl3YtZSgHPHNh+Le/de6V2Orcdt/w4Orw38RiYTGsrJ4kKNG3+ZVo/qeebr/AK/09+69030VLDXZoPXUCGiEjNTPFCtOYKaAeQKrH6IALWJPHv3XuhyocNjavELUYWVHqpQ0YSaJQqKQfG0TpbURzyGsL8/T37r3SHG6WxU8uAy0KLLPM8cNVBCjRxME8Y+6twSTdhwP9f8Ar7r3TDlabLNJJUVU01e8YjFJRXVIppEjAEys3HjVCRpFiDf6/Q+691Mw8udrKWuq6lJYJMchcAVEel6edbFqem/BQWU82IF7ce/de6VGOhx0tPJW1eTqauupIIpaXHyRxwpUMiWk0KW1Dm6ngcfnj37r3Qi7PqVro5qbwRQQSRrqhBjRoJmW7TSG7E3HBKgWv/X37r3QsYnH1eOCmOnUr5A0c8kiBYnVAxMcv5fSyki/0PI9+690Ie163dGfzBxNDRyh3ClK8VEDwu6C3Ic6QCLE2INzf8H37r3Q6Y3alWaV0qa+OOoEDtPE761CRkmeRkBNxb6af9uPfuvdK7beGw+Po6Kpp5oqydHleV4IY5SBKb3eIMSlrjm/0N+b+/de6MptyeGmmpjK0S+emWeBYYyI4yykFSqsRf8ALW+hvf8AI9+691qOfzdMDidvfJzcOazmErnOeAEUlVQBMU8QpkYyJWrYM1uQosQSR9R7917qryj2/hjh6et2zkZqU1eqQQSRSVdZLJDIVeKnpV9TJYE6gRb6E8E+/de6a1pMwa2USVFPjKWoqKGB8nNPLAypHCKmWONEHkEhW3pYXDXDGwJ9+690557B5iugx8keZo5sLMEq4xU1VLDOXsFD1cMZDk2/TyQRYjgj37r3Qu0/xC3nuLDw5yjyGKp4K1YY6WrqXdaNvuk8kZephjZEYf8ANx0B/qL8+690aH4z/Eqr2hUCv3HWYbdNJUSNLldtPl2pICsDaRXiGkYswiAsNY5b6gjge691Ynls7S0cKU21KPC4PbtLTrReCmx0jvN4fRPMammCqXJ+ispNyfoTx7r3RMe5e+Nw1GIrsRRmrSPb1Qg+4jrVo8bipopgFk/h4jRpCdQkZCzGxJJ4B9+690Pvx62Xs/vLb8VNuHcVIlXTS/c1OXT+HNjKuu8OmMwUVZUzPKHWRi5kjLa7lCLC3uvdWFbI6Q2F1XSYetx+4dtwDLCXGYrI7i+2NPj46d71UUMNUwGg/qNrkX4NrD37r3RoaDKdJ5CWloNw5nby7gokNHFnsdlUhpWQxajT0yQ+MeQ39CgkgWABAHv3XuklundlTtvIJR7a3JPX0M4kCTY2iqQaemCsyQV1Yaf7tZywDB45Ht+VAIt7r3RU+z94dz7ohqYcFuCornqDPTVkGJzuKr6+jKqVWOs/ilMsscZ4JcMSGuLWAHv3Xui3dUdad34rLVNFktzQUxlqC9TJk96ZeMJLLIeFx6xlHcA+qzqHHI0ggD3Xujb0HQe5s3PFPQ7uw+Tl8TJVrSrkoYHd7rIoqTVVAurG2l4gT+CPfuvddY74i7lx0OUnk3Tho6eSeT7z+FUORrspRyFblQ9bPNGVt+NPB+gH4917otu/P5dXWnYKVeay3ZlbBlo6l2xlKzRUlH9wXDSxz0wBCu5v6jY3/wAOPfuvdCt0N8Mem9h7elxW4M9kcjPU5B56eaumXRRVCRn1JPB9UJHp+pt/iOfde6O9s/qLB7boqZqDbeyMxjlJKzQUtLU1ZqCwKSTGcO97WNyx/J/Pv3XulB2fmNq4HATTY7G7bhyFLTET0rY2CFRIFsyAaAWIbkWNiffuvdVtbrjo8xFLk4qZvuJy9TLG6gU/qfQxRLgsfoVA+g9+690HdPt2oqKHyrQ/tBnBqUiZTFOy2jjJjHAC8Ef1/wBh7917pwxW2KupjkndaaWKxEa6QrCNf1g6hdeb3P0+p+hv7917pUx44TU7maCriSMCGlgSMzKSOL/cgEBL2II4P9T7917oHt11NbGKimigJkpGeMyLdHZTw7LIeGtz+L/j37r3QHvj6vIVnjOsNdU1sdZRHNy9/wClxb/Xt7917paYTbmRoEq6pVmWBkKtqTXZUBBWzfTVzp08Wt7917oPt4xxVca01M0sksgKyhrJJFquSHYjm/8AQX5vx7917omHYnXlczz1Uhi8bSRqrvq0QxKdRJ1/U/4j6nm3v3XugErpYsVWQ4+jcl4yWeZblmcn9ULDkX+lrj+n59+691FzGeyWZnNJFJIWiCaIkRgoZVsdQa4/4r7917pmyuKrczhKmkGNmqa2ENKGVGlZdIOpiSDa31P4H+Hv3XugJoxNTVDxSU5QpKyGV10Atc3BVj+DwD7917oSsJVzq8NquxcjWpP5/qqi/wDT+nv3Xuhw20qVUR+7rLKxjUxglRIhYs3C/wBOPqB/r+/de6MVs2RJJLQxCaKnRTrZwrftAEqgH1U8fkj68n37r3QtTVavFHLJJpnYMgWIACIEDTdY7GxF7kn37r3SGyWdljaZxFIxoZESQqGaF7/o8bi55sL/AIHv3XukrW1WSqxJWqonpqiN6h6VZX/ZMXpLWc8G/wCPr+Ra49+69001GRraWnkATX5UjaZIpDI0aNydZYmw4H0NwPxx7917qbia0S+RoKdi8pDyyanUygi2kD8DgD+v9ffuvdcZshS09VUR1VGRHIQGRLAIAP2zGRyTfmx4J9+6902RbnrJ600yQ1PgprmB5iEiIAsVI4NrAHi/4/Hv3XulBh90VySFK9/NCW1mMELJ6rhRFJfgj0/8ivf3Xul2sdNkEEEmRjpsjLUKYaqQgxw6+Y1qJE+hsbE/8Rx7917pPbrwG58VGtTWg1cEYV0roWSrptCgqreWO5F7H0n/AF7/AI9+690AeXz9bUfdNNEdEQYqsikiRWYISifgAfXi359+690Wbf0iy1xSngEQB8/kvyWXi4A/BP0H4sffuvdYNqxNE8VQkhlI/WrfQixY3X/kLj/ivv3Xuhu23WUkUFRDIb6mZlUE38iqGU+Mn6X41f7e/A9+6906vkEqVjjipfJMrAExqusgSctJf+gv/vA9+6911HnRj5aqCKR0lLfqBaMIy2LAleLf09+6904U/YFfSZBIY5WYSSQAM1rsGIUIQOBze5+trfj37r3Q+bd7DEc1WI1J8hRZSLllkQ6UfWfpZr3I+o+vv3XuhGO4ZkaneQqqTvG8xpwpLh7hhz+kWtew5/3n37r3UStkp55qaelZQ8iPGy6vqZJGBBX6AKLEH8m/+t7917p1xtQtL4xVTrOyNZwpLOo+g4/wH/EH37r3Qj4V8PNS0qxVAinkqJGhYn0GQWKxtq+jG5K/j/eAfde6gokp+6IfxoBUO7zSaqUvr08ML2ubjgGx/wACD7917pnyMlYjNM2imo6YQhfOpj8zutnRCODwbjkm39PfuvdIRTgpKiBq6paeRKmWQRUuryK7SskqSkC1ihVgBwCeOT7917rHk8Xt6oytRWY8PT0DQCOL7lrSCpSIK+o8EfQfiwP5PNvde6QksKvWDw+KGORXSpdmbRK0a31Bvpf6cjj8fj37r3QcbiyAigWFESokSrAPh0+KPU6rqkQ/rB/x+lr2Pv3Xuir91PNHn3pnmikkjlSYSI5ZtD06ER25tb/eP9j7917oK6aGQldJEnkcSeu6st1F9JH+tx/tvpx7917p+jWUFjEbFSgmeVSx0XvpUni1/p/Q/wCt7917pympYCfMlU5IXSkbEG5Cg6RybD/YGx9+691Ags4VahmQk3KKxBcFuRdeDz/vr+/de67nmjjqmSmimhi0GO1y7ODZb82sOfrz/iB+Pde6c4HZSivGjRkBIbhdatbgXI4Iv/X+huPfuvdKKhxIWjTITHRQyPIkkvpZTIq8R8G4/H+H+v7917rxrsdTwQtCBUTJU6lMwDRCOwAjYW5/1/8AeB7917pskroK6SWX7eFSXk1CIWSIK2pJFW3qN7/2R/vfv3Xuolak0QBYzIhVZVk9ZJUCwLAm/Nxfn/ig917qfhtLxlzCWcBAoVbAuLqCyG459+690KVPJRfwqhpazHrDkqdnmjrBNIFZJFuEeJRpJHJuSTyAfp7917p8wmOnrKqlpaaRpJiGeMvJEvkXWXkSI2tceom5uBawP4917p73TtObCxQ+WLQah0qEjEirOoILI4dLix/A+h/2Pv3XunXaGSx+P0NuA1VTj2lAq6eGJJHYBQYwy3/Nxc/0/wALe/de6EfH5jCwVlaMfFJRpNC6xRSxa4/G6G0cxBFr/Tgni1h7917oQto1Jjr8er0sjs0kKpLTlvJGjONKwBSdAt9f6354t7917rZM+EmQx2FxOPrll/h0k1EkdS9TArRVCsdJSQuCfJ+b8C30Hv3XuracPncO2PnrkrjRol43jfQUmUi4KooWwAsbEf6559+691Eh3Tgs1FVUdHXCpSYslRC8SFPQpUtEBfSTYG/N/wDA8D3XumPH7SxVFWE4OtameocSIJGa8c5OqTTGLXB+v0sffuvdCA+HkEUP3P8ADp62YW800giSV0W6/cG5+ota/wBP8OD7917oPszt3LU/nerxeLrFVhO6xInhhp2NvqwvexJsLk/UC/v3Xug5zKfZ/cSGhpo8fLEFipqZXnSYKvqDU+m55vb/AHvj37r3SUnWWfFR4iVWTGo0s1LOsitUR+RiJkanJUqL/QEE/wCHPv3XukFF1wuRyUVVHnsrQNF+3TV8ERa0SvdlKyACw5GoMOeObe/de6FGj2tBTrFRybrqclAYXDz1ngaVWLeoK0em5X9Nm5/xJ+vuvdd1WS6425kKejrZ5xl6RVnLfbiCGaAfoMpsFZvxY2NuT/j7r3SYyO46fctbkH/vbt5El8Zx2O80MMojReKaoj9NmtexF/8AED8+691APdGf20tPh6ehr6vF08jIauOimyNJFOhBCJKrKApHII+nv3XupGS7WwOcpKKPP1VXSyV5SCQANcxklfQsovGeSCAR+L+/de6QtXgMMYzj9q1xfCVXmqdUMvnYSg2kZpSdSsGuDYAfU/i/v3XulvtfY8NHiYZqqrjqhTtI7vUVJgRmcamjSRFYsQOGBIJNjccX917rpctgQ8tHXYaSWJWKwTUusQpMtwkjh2FuLfpPPB/wPuvdJPKZzN0hjYV9DRYqeXxwpVzhoZBYgrMSLrxwG5F/68e/de6EzBVOPzmFFXksklOKSN44oqaSOaD9u4ikjV0Ba5P1BF7/AE/Pv3XuoDUYrzGZlMsKPGHgn+4RZIWeyy+IMoJPAFjYDn37r3QmLSUdNStD9vVao4VERp2aaMem6+qU2DAcD1G1/wCvv3XumPD5SmaoqYqfOTI3lPmxlZT6JFlAKlkYOALn6mxvx/T37r3Swx1BWVsiAzOPLqTW8ccPjLXsgZxyDb/G978e/de6VUUuU2ipaeoWmMsI+1kiSB/KSPXE8ig21cEkJ+PpYD37r3TLL2FW0S1FNuSNqjGVqS+f7SJ5B9uxsjegrZgQDe3P+8+/de64bY3FhcjEaWCtqVo5ZGEMdUJQYypISdnbUfzYILX/ACeB7917p0yeGxeTV6LJ1/kaNmlgnp3ljsGIZC2nkXsOGJ+n+Hv3XumuTC7rhgkxeBzcFZjJQJS9eXrZo1uGWFVuLKLHm/P9Lj37r3QWbgwPYtbHMkWQpBVUSSrS0yU03glbXqVJLFQCbC1725t7917pS9Z9i7zoaWfbG7KKTG5OlusbIUlilgVtINO1uAABweRx/Q3917oxseS/imGdTBLXpKxJVGYsERQQ0lxxbUfp9Sb8i3v3XukX/dqgmqohR+apljnhlEEpd0RTdpxGzkFrEKDwADbg+/de647nx0YFPFFjlkMkgapJpgpEdrEGRSPoAbEi454F7j3XuktU7Zwc5jZqZYZNRKsoa0ZBGhYiSSPobgWF/wCnv3XupNdjnTxrRmrtBCyvOJixhAVRHL4uVt+Bf6HgfU3917pM023c1kfu4UzjSSsHhWTyLeJgpZizSEggcXF+Dxe/Hv3Xumj+H9h4GGJlzcNVDfxgTlo44FDXfQjem78XJaxtxe/v3Xun3Hbr3MakY4U9OzwIZXqZoCYSlx53jqFWxPIsLm31/wAD7r3UXMHIVuvIpJT1ZnnVJoTGTJFKWsqLwAVsCxP4HHN+Pde67TA0MsaHywSSiMK1ifEZnBChwt+D9Bxxb+pHv3XunrG4fB4ylMVQKVaqVCkhKFrnVqOlj/W4FxYC35vx7r3SfyMaY2dJmljqWM8cawoyBfIwJV4wo9QI4JvYfg/X37r3XH+8Ed9WmDTr8mnyL+rT4/tvp/qvVb/ePfuvdf/QEva3Xm76ysljz/3EtZqaOQ1LuIHUNqEihvx9Lf8AFD7917oXsfhM3i6nxVeNQtEqqlQ5sjw/gi/5A+nHP159+690o919h7YxOIpWFPUS5emcxxfbAnxXFpVJA/qD9f8Aivv3XugBnjn3HmP4hDj6+oxdRpnkSqUsfIvClA30X+g9+690uW21jZqCWipsq9G0YFQ6U8n70skIsKbxk3t/jf37r3WLC0VLUzwIss0McUmh5GkOtJw1mOlbWvbn+p+v49+690ImW3TCmQocTJVGVvtwYQ41KxQelZSbgE/09+690nqaTc9ZkqmWloaOSIrZqNgCzqrWLx82v/vif6+6911uTb+Qjg10UKUOUQeVKgMQwEo1PFPp4Kkn9P4t/h7917qFtbAbuWnnqpKOgeGVJIql9foRTcSMVb+t7n8Dnm/0917pOVGMyWJlrocZTx6plY1c8JBo54zeyoObMPqQP9h9Rb3XukxLR1xpamsSBFrSPFeNVsChuEKH8XH5/wCK+/de6cqKp3FK9LX5TBwjiNEr4IlAsLDVIEBFzfkk3/r9PfuvdCVW7Tj3dFRV9VQU8MtF+mLwxt9wo+rKR/hf/Y/439+691mxOJ2ztPLUVHVY6jjoslLIpyEtH5lpZXS5jqGI4BJ4/wBhf8D37r3S2psbtjH7jeqw8eM1VFmnklghWKVZD6fQ35/AuBxxb8n3XuhOqNpY2RWqFp6PyFV+6jEEZR1lWxKsAbhVGkWvYWH049+691HGz8KKaOnin8TQ6ayKGNY1pEBbT4AlrXA5B/p9Tx7917ptGAQzmqjo4hFBOJRH4h55UY8sjE308XsOf6c+/de6WUMmJjpGnmQJLMjJLGHN31XLM4P5F7Ef1/Hv3Xug5lyL5XKzxYtGRY2IeFVA9EdkVj+bgccW/wCI9+6905tSRxwhK0pWRRujS450cPKG/UG/BFzcn/bfke/de6bo5YMflYKjGYwUUMdTom0Mpj1omoCMkagF+gFwB9P9b3XuhaqNxw18CpI7xVRp2Rlg5klVxYEgAj+l7c/4+/de6BZdoJJuKTJnLSmtLM0lPyYkRHuYn8nHqsPze35/p7r3SyyVTXVDRRRypFHBGkiFIyYjEh0FpFTjSB9bWN/fuvdca3Cmob7hlkmjnjEsrmO6MTHpGm1uAeRxf/Y+/de6kY/FyUEDLQzJO8kcjtTyowbQvBZFHFhf6c/7H37r3QX5w4ilmqHrvtRU1MjIFnhSFSACNMbOByLj9NuPqb8+/de6RmX3VtjY9O8lNT0c0wUo88sqNEk0gIvIove1hY2v/j9R7917outZ2h/HZqmH7+qNQaq8UMbA6Yn4JP0up4Grj/D37r3SE3Vj5okj05BPuK8F0dJ3eVFbkAm5FyLAk/6349+690lMfsHZdXXOmcpKmsqYIVmmlSZhK7fklz+P8ef9t9fde6UeN2D1nj5Zco8DU8KKk0U1bUSpBFIj65GSqjD24/Gk2t9PfuvdDVhsV1vVJDHj5aCtnqYzNV1AkFRj9DJ+yqyyxq7ta2sEAj/Ae/de6FTH9b4bdVEYo6jFy0NTI9EYWj8Gtgmi5ub6VH/Ef0Hv3Xum7b/ROL2rPWxxaKqKerkmqDJPpqZUkN1aKoc8r+LHki17fX37r3QO7mwNNBvV6eOX7Z6UNPSNSOEliS9y8wVvVx+D+bcH8e690o1ancRVy5KqqqmlT/KY5cf4qmWBGt/nBbj/AAFuPoPfuvdeqsglHNPVRUMTvNTeRH8caxuxW8cbBedS/wCPN/fuvdBzEclXwtkpqdW1TNUPTSAQKgDaGRSDxYjV9Abe/de6JV3/ALL3p2LlMblcGrSR7bqpAlBLOwpadoW8qzIX0qWPA1f0I/p7917pr29v6qjpocRuTarR5DGp4payEF4oglhHIZEubE/4n/EE3t7r3S2xWam3bWJk5sxTYCnpmFNGsEbRpKEH7ZJYWP0vqtf8/wCt7r3QZ9qdlUOPgG06ephratpZWmywqmcDygrrj0c8D6DgE/g/X37r3SRgxG28/tqlmnyU8NDRiUT5KCeI1ctYANUbhrGNS3JNvp9Lce/de6L92Ec3sqooa7NVFPXbfaRBgctQUs+TqUi4uk8lCjm7j6+Xn6kWHv3Xui+787v2/DJLgcZQ1c2arYGp6PLS0n2qxSS8MKlZraJB+NQBB/p7917oou/TuutWKLF5yqyeTnmCVVLTSxw1cemxDhqf/OA8jk2P5t7917pBwZfeOEq/st5DOpjokCSVMESCWFZBpCySWYgWFiCSLXv9ePde6jsmay6SQbWxUxx00l45lWRzOAfR5XBKp9b2BA/r7917pprsDn8Q6RVzZB55IyyU9LJri9aghZdA4Yfm3+x59+691xwe3Mpu7NUOJKvDLI6RxmWUIGKkatcxJH0uLW5/wvb37r3Rpsn8aN20W3oK/E5WoySVqM8uJpWqFp4CCBpkkACtzbm3+tY/X3XukqnSVVhjSRbgqaelr6gsBRyVBMcI+vLhgdf4seD/AL17r3UpuqNu41VneanqKwlmjgmrBEo0txMumxUA/gHn62Pv3XuktvXa+38tSQGr3lQUOQokipKehg1TIyfUCSoUab3+jGx9+690hcBicZja6opMrkXqqWkhY6aV1elrXa3pmlj0NYf1BBPNzwT7917qJuGgSRmrqCtiVJZXp446JoFjipkUeNCFAsABbV9T/W49+690FtZQTBxNPUs7K7BXD+TVyCNN7jkj8W49+6903z0JlclpNSMbsoBUm/LHUtj/AK1jf/X9+691k+3hUoypISq20jUPGQti1x/UfQH6n6e/de6c8LiTlq6FYoLE8RrMzyO8hfSpAB45/wB5/wBf37r3RqtvdXTRQ01PNG1HV1+iaevqI/EKKFF1Wpiw1X+hsf8AYjn37r3TzuHBYfFxRIWaZ6IMEMoUPOG4ermCEaQfqFN+bWt7917oeOvWqMjisbhtn0dU+NVVqtx5RKV6aSaZiL0sS/VkA/Fz+T7917oBPkD1TvrEZ6DegxlTU4dpoZqcrrYwxxMGuyRWK/Tkf1/1vfuvdHS+PHyg6+zdBhcDu6siwW68fDBAmRq0RqKZIrRRAxygMHIuP9fn+vv3XuradgbO6w3Vg5Mrl6KmqKydZHjy0KLHJP5blBdSFa/9QLn8839+690G29+kaqStFZg4I5MXEzHxJTqtUFdSI/oLm35P9ebe/de6QFHtKvw8Urvi6qmghdklnBlYy6hYgpISD/Xg+/de6h5Tbf28k9fRQiRWiUePTIDCz2HKCwuBze3+8+/de6zbFqUxNVWPNSvPAiaqp4EKNAh4kIBBsLHk8X+l+D7917pSdY7ztXbiweOD+CXNCdQ9w0dLNMW0wp9ObkcfX6/X37r3VR3817aNJiu4MBuujpzTx7m28sdUJIygNVQWjf1cXv8A0/I+v09+691Wftmo8NVrZrLdb3toOkcgfTj+v+25Pv3XurCOrczjpsFQmlrY4J6qWCGojjalLRKD+4IWlkZgwtd2ZALfi/v3XujG5mjwG79uvUUWK/iWTwEISvqVlDzJQg+KaUxxlS9xyCw4/H1J9+691F2xiOt6yrFHgNyNBU00MZWjqHkgb7vSAyFi1gb35/1r2+nv3XujQ7SqZMNUw4/dklScbUUpeJqOYmpdY1tEVnB06bf15/qPfuvdD/gOxpqP7WKhqlTHlo6akWtkbW8cfBldobX4t/r/AJ9+690YOg3NA2JK5JYKrgSRuHVow8nAmeMglCBcer/X/p7917qXjurdlbrrDlpKymeN4o4zTxt+zHNKAwmPjsW5sOf6fSw5917pX1HU+Enp1x9JFS17jyaqiKQNTwOo0IHivxYf1/A/2Hv3Xuki3VFJtCjmTP1MItU/eReB9K1A0+gIWIuwJtx+B7917rhSRfdZSkjeOuyOHhhWZllAD08cJ1M5Yi2k/wBCb2/P9Pde6EbEV220nNRRwsErIzFJFEsh0i/BWMgXf8EC3v3XulZS1/20QpabHSVZLeWRyixCRTfTE4AJBA/xv7917pqyc2OqiY6qCr/fkQeSMBYKRuGu1uDY8cfX37r3TDSrHNk0jNZWOaNh9vSEN5HA+pYMRbVcAc/4gj37r3S1kxbLUPUhauCoaBJFWZ3MZbUBxpPDf1t/sfxf3XumnM43OVUb/bQRiNmWWBjJYl4f84ZNQJt9PSeD+ffuvdJ2skzNNEWMKyzyCK0cLakgSM+qYseeT+AP6cfS/uvdKKmkTJwy1GOpamPwQIkqgiz1Mah2nAk/xuAAPfuvdJufDzZjHxZiqq0eMVho4IKqaMVCVWv9xig4CW+n9L+/de67qtsJVJClHE1M8DOtkjVfIf7atMfSyk3Nj/r/AF9+690E/eW1ajLdW7vwzrSTFsTUvHEAsUt4IjIII3H1c8WH9PofqffuvdaxG+JchFUVGLljip3p6qdEoxKW0GOQ31H8/wBSLWve5v8AT3XunnC5mko8PTtV0UkhMy8q5hinPChJIx+oXBN/x9b/AFPv3XujC7Jz+NocJUVuQhSsiSKYxUlOCqsRGTCC7cjR+SDz/S3A917pPbUWXP7kfJLXKyNLHIsCFyYQHMgpTouP0j6/S/8Are/de6NjJjMXX02P8rzyyApJ445mVoQbm1hywH05vxce/de6BnfjzbexeWpKOD7RavU8QWRAgJOppGc8kEEXHHN/z7917oEurdz1lFuBamq8VaI6pGEq6nhVgeBKGFlsDf8A3r37r3Vr23svjsvQYyejqI6iRlUMtMUXQWQag4Uj6Djnk+/de6Wm4upqLdGHKxwiq1wgzuAoMSFCzMAL6+LCxvyPx7917pEYHZ9LsV56Cjp0FFIhhnpT6Yp0lNpRKP8AV/U6TyAffuvdZuo85JFurPdczZGGkhyjjIYmCYakZ4JGIijLnlyrBfpewA/A9+690gu7NqtNBW4ySkjmyc0s2oS0ypLDBr0xqXb8Gxtb/X/Pv3XuiJz7Pp6LO5OimlpzTYzHGqnjkliAVQbiOK/1fVfj/ivv3Xum7JUOCq6CKswahnSEtURyyN+4xJQqjm1jfi1vfuvdBzpix4eKojANQ5n+1KFNGi9mDfW9hckHn37r3Qs7KzsNHSCJ1kZFYSQK54dmYkICf6A/7Af7x7r3Q+UcsOXoEEUCLPMY2YWFhGptLCygc8AX9V7fT37r3WGTZuLkmSAU0dQZjJMEl9RgY+rQrHkAD9PBI9+690xZjpZ8jRyZPE0sklHjF+6yNJ6n1wIbVAD83QKCSByOOCLe/de6RP8AcMVZFRiaKKFJqe0EYJMPhDehZXc3UkWBBN/6m1/fuvdZMfsCvZKl5WkiqGUUxARUpICG1K5k+o/AA5/2Hv3Xung9dT4dKXX5qqeRmmAihMjpMGY2YWsQwII/wP8Ah7917rqu23uh6eIRUpx8dc1oYHXiqKsQSwAuA3IIv+ffuvdBfm9r1NLUyR5Gglo2jVGBcyIROWYahCONPAtcEfS9/fuvdJ5Nv0VPA5yDpqlbXUTKIyyqwDINCj88X+lrnjgW917oBd3Glx89RV01pqXyGmUBwTGLaksL2H9Tx/sPfuvdB3jq+Ra8OjRQvrGiJbEgAkhg31+huDyeR/re/de6P91tBUZsbXgx08dLkZkgiWOUSNFWpYoIZTwPWfqx+vFrfn3XujjZz485ysxSRSTy0GcycIL4yQL9vNBAnjjp6GMXYRkKHBI+pJub+/de6KPlsPuXbbvtOaHVLRV9RJHRPTtMakCML4BNpDE6ifpbk29+690qNgdC9s78yFLHtzYs+UfLVcKTY77eoMTLFaVtDRiwK8cki3v3XurKcD8De7t+UODqN0YjGdfQYiXxCiyYSRJpdPjSfQAWFgAADe5P19+690aPr3+XP1nhq+ly/am5aPNYvFy1FZU41I2ooxWmPWQnA1LyrAWFwQAfz7917oxe3+tfipt7IrQ0PX2Eqy1O320tTD5FdGlAVp2k4APJsAeDfnj37r3Tju/p3oPLUFUaPYWxqPE5CQU0dXEiIznSVISVOfSbqbgC/Nj7917oIJPjb8e9q0kGSxuP2rTNQTQIg3DJFkYmaFzUSwUuo/5s6iRf6EgcWA9+690B/Y259w4uJ6fZUeAXAiWonqIcLRCmeWkjYAUoMZUmM6fUyk2H9ACB7r3QobG+UmMotp43BQ4OvxdfIkMM60cscxlWnjERWOZFDDWVFtVzckXsB7917oQqDdW8M7uPGVNHFJPjckipH91DKZsTLMwTTM7qQw+vP/EC3v3Xumze29d1bU3eu2M3JX4+u8xnxglMyQVdBEC0FdRSIOCdQVg17n6WFre690ndy1u5Nx09FHSQ1kORNTFLLJPVVIXRFqmUxRAqW1qSzXve4Fv6+690FvyFx824eqcZPNVt9tjMgjVlUUUiBDAqLHWIoGliRpXgXNySSffuvdVJb4wv3dTElGppypqPK8zeLy0zR6zL4nvZgTYWtcAH6k3917pz+POfkgyGbwWUrEhSAJUUTObgwh9Jd5b6QtgDpCkg3sffuvdDX2Tj6SoylJX48quNnj8k2jSDUVbgF24YWH1tfn6G/v3XukDjcrBjMpJT0tN/D6qeN4pKpVjZ56WaP1K7INK2DcD8/nk+/de6EKkpYcWtHNOYKtKpm8IeK8bKzCMxRuhF2W2nVb/Gx9+690NODwlNNHLUwSJMkdLJMuPpZESWDkyI/rLAlCdIULfi/P19+69050NXjq6lM24qKYJTQ1EKM91lqgjXjgVRcAl+f9h/Tn37r3TFQY6mQ19TUosVJSDzBakhXVXIS/JH6R9bf09+690layZBJO8qGWFhqWSC7+SQgCJI1UXK/QXvc/4fX37r3T9iKLEzUE9S9RkJ0olkmqo4aWQx0rSkwx/dPLcgAg8Di3v3XulZgczkKGhp8bQUeihmrXapqiw1iwtE0LPfShA5AF7fkXPv3Xum6TbdTnZcpVfb1M6+RZY54IC9NEYpTCy+RQDyVJJ1EXuT9Le/de6m0FS5qkx1bVUM5ivHT0cyQ30pJqKGT6rc+lrn+trA+/de6yVFLgHrZzkJDR5ARNBBBAxeGoaZiyR6I9PCCwQluALm5J9+690js7iKvbGNpM/JR/evPIIoUiZ5Jl1N41bVq5BH1Fj/AIkW9+690udlCQRzZiOEU80USTGV2aJooyR5ohSn6j+lv8CD9PfuvdGE29umGvShlrabztQ1BaLRUtTRvTSg6neAmxYk2ufxb88n3XujTbAqNp1VagyM8eNEsZDvHCuuKQjXSxxOgufSRqPJ/BN/fuvdG1231/i5oW3JiawV0sdFPTIk8MNSWhYEky03pIU82vfjnjj37r3QZbc2zV0VbkHio6eGGerJmn0eJTGDZRCt9OkfQAk/jn37r3Q7bRQ11ZQYVJaGWokqEipUAEJCNIwcSAki63uLEXPJ+pv7r3Wvp/N06zqpe5chi9x4SbdODq8bj3gqUqKoJiayZCzT03jAjIp1VXl55RgRcgg+691rxdm9Abs2dDVV2LqK+fFTxQVMNBHWGVoqGX92RwachHVGudWgFgAxAJsPde6As7f3VkIqakiOSKS6TTRURnKVMjkKvqjsCPo1iCByCLg+/de6Ot8e/jFi0yC7l7PrppYaMxT/AMLaqhrKelUyfcQvlvKdZL6SqwoCSLElAR7917q3LGNsvI6ah6nMyRUdHCMPhKPb8eLix9DFRpIKmkqKiPTG2tmXly7Akgi+ke6906Uc2b2ViandG2uuq3ArKZohk8jiKsVlfjnFzIzRwSxqjfVL8vcEgAn37r3QmbW6p7E7cxy5Kipq7br19BJYw0qxwR3TzirmpVYWaXjkAWJ5/wAPde6Ll2P/AC8O7t/YfJCny9DT/wASqBFWT52Q41MqqsqQ+CXSSoQ6PKVYMygi97H37r3TB17/ACre3utHo6yk3Vg8vJQ0kU0lMtbmYqBKgxXaopqjH6wqi5JWVHJAHIF/fuvdHR2XsCKmqcbic1nKvGozzUaTy0lK+Fnq/IIpZoK+pSaoDSswABVNXFhYC/uvdG3j6DoRtsV2BzGW3C4nlSGpo3gNPDWeEeWnyApIlYEXOm2hjyDY3Hv3Xusmzdgbgx89Hjq7ZdWaupklp4a2KfNCnIiJVp8j/EH8MaNdTGA5JJuRcEe/de6b9z5qv61z71K4WmwKVVQqxIaGGqmr6t3AqHkmsTMhXn+gNiOeffuvdKfNbuhySUOQxuzMLKsUMbVNRX49KiaaVwAaiGNlYgkmxJJNv9Ye/de6RMfZ2Qx+QpaOl2r/AHfraCR6ipr8bD5cVNTO2ou7OG/SSbD6j6cfj3XuhT/0r5rM0Ako920lLSmMRKi0sQeeoJ0yuSIiSCD9GuR9CeT7917pgwezK7eU0wip8TkqPzya6yArTlJSdUr1ER0hrgEGwBH4t+Pde6W+Y2DhcVhUSjgSV4YXLU1JSy0wp6gPy+uQHXqJuLAH6C/v3Xug9osM1LUstNk9zbeaF2NTJPBOlI7FNSNGUNyhW9iDb8cH37r3Qfdpz5Kvx8dG+Wj3FE8ixU9aqeCphRDpYTQkB2IPFz/T6/0917oFl28lJAqVQmdf88wls6a0XSqLo/RqsDa/B4P1Hv3XunlsnPPBDjaRoKWgWeKaaKmWLzOQnAKkck39Vhe9/wDY+6904Qw0IBjmkMTSuxVRAHK29QWRBzb+v9R7917p0pMTkIKE1FI0aa2kWJpox9uyul9KILC3+9f4k8+690Am6dnZCiMtdmIZdFS0ppPt2V0qX+tzGouov/sPp+OPfuvdIzHbbpUSapnppDKseokxqI4YQwIBf+oP1P49+691MylXQRwR08MyxTCJ1nXyKqEEXDf0vb6D6/7f37r3QOZLA4vIygUtc4qWdFk1whlIB5eJgOT/ALH6e/de6DnsLZ1NPiZqZVNXPFTu6Rsvi1BR6jID/wAi/wBb37r3Vd+5MDVwzyU9Dj4pGFRcyxEPLE0ZOpTbn/XH+sbD37r3SWj+42y5rjDDJWSNdklGogn1EEG3+tx/vP5917rPluwMpT4tq7HNSwmpiaCrMcCK6B1tIEsPz9Lm/wDr8c+690VjLVsklauqnLCollnEhJAZi5Yi62H1/wALn/X9+69064evKTQWkQ6TZlvcC4JNjf8A33+8+/de6GHGZKeF6NYZA+oAKT9Iz+pgxPHP0H0/1/fuvdGUwOYyFHiC8bFJ3h9OiJf2r/RTKv8AUXP144459+6902vuSpmlMYyTRBUKmQSMGeT88f4nj/b+/de6iUuXyrTBhUnxwly8ZkYiUoAE/wACSTce/de6VtBPVZTxK0yoYXWWaOM2IVzf6IeQbE83F739+6909ZvCJR43+IqsyhpbmVmV0kK/UyAfQC4FuLf1sffuvdIKpy70sKPFJCuqRF1+ZYZFGqwCqOLc2+tif6/n3XukXW7pdqqZZJvJK8xLRqdbAxmzaWH4ta305v7917phk3LVTVbzxtMVprlNRKBHUaiDEOSB+D9Px7917qdi97N92kkwLatJkOlvJqW+mQN+P9b6f8R7r3Qq4PflI1UI5qfVDI0RM9w0hDXBDFv9Y29+690OdHunBHGvT0lVWQI0Z+6SbU8FQP1COMG4A+v0t/xT3XukI+R2P92BV4imyazSTwSqpMLpePkqy/U2I+v1/F/fuvdFD7nw+Nrc4X21SyUePhhVW1RkarXdtLn6kfQf7z/X37r3SJ2VQyVBqDSxvUPBGTLFGAWjK2U+QJyB9CPfuvdCftfFTTVM0skbAp43KtqAaNyQbX4P45/x9+690qKrCVcdUZ6VZNLkFljWziMfVbXHIAvcfg/i3v3XukpmMTWFXngp5P1KdDu96hNdtPP5uDz9P9h7917qDXx1yVwb7QoywwoFClDEVKsXNgbsgtxf8/4e/de6fKKploatGWqkgJliZ0J/U8r6y5P0PH4v9b8j6e/de6HPHVs9VQMrVjvUTEeHTICBYC7MU+hseB/yP37r3Sip6msApnknL0+pFVlCj9wEg6yP6n/YW9+690uqV45PATCdQXXO17i2tkJLD68f6/8AtuffuvdO9CVj88+pmSCVfGFexjVm9TIgv6rfQmwH0/HHuvdKuOaRPNJSmSRHlgiKhQQPuAAxljbi9v6D6/n37r3THm8lHWUGRoVp6mTwRioSNpRpMyFoiAWbi31B/wAAAPfuvdBvC6QgzqnjikRVkVDd/MEHkdWIuL3F+L3v/gffuvdRJp5K2GpWVZQkDmQkv65IGARASPr6r2H+ufr7917puq6IrQGpmaQxRKiJCr+tIZGJEkaXudNzcX4FvfuvdBHvehhShkmFSIZaMmZY41CmphDAqCEa5cG5ItzwOfp7917oqfZ8lOM593HUGoatpYZtJV0kWRkEBiZG+hAW/wDrEe/de6S2NkjkWGV+GicwyK9lKhf0sqjk6v6e/de6VDSQhmilB0ygAWUWJFyFLLyP9j7917qJVU660ljhKR+JtKlxwQSOAf1D/jfHv3XusERZkVlRiyKzGVgf1D8X/AFv8PfuvdeX1KnnikfyKyh1JDhLm1mA5/Nxx/tuPfuvdOFGaedkiMboIm8gd20s1hbSgA5PHP059+6905K0iBIYGleGNZSyszeNGY6goHIvyPfuvdRlqEVkkkRDZvT5EujMoudS/wC8XH4A4/r7r3XcMlPOAyCMSrI7FIuBc20jQ1if95/1/fuvdRsjU1EjoKguCwWNNI4Gj6LouBci44/2/wBffuvdK7a+PWueGnLyapJFPjCBWIRbKok1ci/J4FvfuvdCpLgJFiMYlV5YNCgNcrpUAXYAc3AF/p/T/E+6916OWTFVcbUjyR1cCho/EJI9LypZz5NQI4+oH14+luPde6k1kdVUzR1U89bXHSHiM07SFVZruokY39P0Av8A4Xtf37r3UaniiqTIr+dD5lkVFlJQ6RZmeMHlvrxcfgfj37r3S0xdRI0UsZNQaaRwkTuisGJsGha5FiB/ieP9gPfuvdGR6hjUbkpKpAxp4jC6wG8rKYmUHXGSOPz9b/X37r3WxD8X91bSl25W025MpisdBFjw7yiop1qInRNVOI4QdQNzdmAPHB/qPde6NdsvuOrEJpcpDhcxBDDNHQV9NkqBYqyhiZlUzQs5bUFA1fkk249+690q4+09tUTU74zDpj56uEvHJJKsFKkmk+Uswa1hza1yT/T37r3Qjbc7Yx09K1ZTJi5plUF8rBPDalFtMhIlYWABN7/S1/p9Pde6E+lxD7ip5M2NxRVtP4TVw01HWx/5Q8cLSRRQ6S12HBIAJtwR7917pC7d7GqMtU5TA5aWN6rGStC9PLBImsBfJCFnFmJANmBSwN73HPv3XusGToaNkjrkyUNTVXkmsJGURKoBZFjBBbSPqLD/AG/Hv3XugnqiZMjUSU1fXzSVE4qA1TTI9NDHGwXRFDEPI1z+bmxv/X37r3SqTcWUxNQ8stNNDiqiBGkApSHWdRYu6zWJUi9wAAB9Sbce690gtxZvF5RqamxdMZ8qcmsdOI1eKJHH7hkqIopAQALH6G/0JHv3XunSu2vmaRKSs3HW4CWsq3jWngrS5p5FewVAx1ugKngtYD+pHPv3Xuom6et8cK+jFJteiNTkadDanWOop/Pp1ed6mL0opXhXEgA/oSPfuvdY8bidvbcoZ4KrM0cEbsqeOPIzyRw1MhKyUkSHVqZSPqDbgcgm/v3Xusw6r2nuWilaNJYppZ1qBUtPZavXyE9R1LcD9OkW/r7917rnS9KY3CZan+zyWUx6pDG7Uz1hjjaVkNxFN6lIF76NJJ+vHv3Xun1etxWxVFJV5WoijUPLHT/fypIzuw1TkgKFJ4IUX4vzYG/uvdcazq7GrS01PWVQZI5FeKqrK+pEetOFeRoBYm5NgwP+wvz7r3SKi27h0qqzHbkroctFSzGajengkmX1N+3E8apyAOB6hze4v9fde6VEOe2jiKsYOKjyEvkjj8ZXC1ccVOTySkxupFyOCQTb6/ge6909SVdDUpHPHNWCrd0gjWukhpaUiP6SeMXICi9xf+gvf37r3S4oN14vGUL43I5nGTTM8TeCWpWSnWKY6T4fGpJJYgfUWNwf8Pde645evqENRDiNt4iogqacoc4sqRyUUiqHBj9LMygEksOfoLe/de6SeP3ZW0i1EmYrGrFpAiIhbwt41exaKNvqB+GJ5F+Bb37r3Slr967azsdOcZWT1VRT2eZaZJajxW9Dot/QCAOfV+eLWI9+691JnQ5CkZUhjpKZrCSetDJLpIsIlCgg/m54+vPHPv3XunqirsJRYKOKlEk1WLyx/bQRvJpiLILgD82PBt9P8OPde6gtu3CwmCTJ1TQQTpGWjmEcU8ki3DL/AIC4BAI55/HPv3Xun6m3DS42c1uKdJIniVpPPNEoWDRfUiXPIuf63ve4A5917pj3T2HgcfTpW1Gk07JHJPWRSkKk7EK8PiW7vYHUtgQQD9OPfuvdFX7F7qRK7D1WxoTWTQV0S5GrlpZvuEpZXCMy0cypJpOk2LcH8cC5917oxeyu08qcfH99VRCmmRvI8NDMJYtYBAjQH8A+r6244Nz7917peYXOYsZCbKY+qydWJYTHLXVgYQ+W3KRKn6AOefqeBfi/v3XuuWDz0+Xra6NJ3eYSSiJ6yKSmpgqtdkQvfWfoRa1zx7917qFW7t27TZT+FZatpKSu1FjFrEMkcSLczWa40MWF1H1sOR9PfuvdJLL79w8K1kUNbEamVAlNSYwtMKmEyWDLfgcgF7/4WNiD7917pF03YWWoVnqTtrIPC3oWnSAw1DzayDN5Bq0qVTU1/wDAW9+691Fm7G33kKkSjaLpgyG89JVBpZaijiUA1Ec5YKGjfUpUpzqBB/Hv3Xus+Q35matKTH0W3xicbLpWoAhdqoSOpVYySCoUEBiVAH0/Iv7917pcUhfB4iRs3UxlaoKwWk8YaV5I9K2tyDYE/Tg3B5N/fuvdBxRzfwimqalsjX/8Dy1DTlleJcbPfxSyPe4bUrcH/bci/uvdJvcW81p8fkW/iqvkYY5noHMqaBLItkV1/wBqub834B4t7917ovvXfZ+55MpVU1fkFmq6aaeOkasl80EQDEgAkeogPcXBP+t9T7r3Qof3om1W/iuL1fxHy28kVvvvDq8Vr2tp50fS/P19+691/9Gx3LbkwdTEspaKMzQ3j16Y1Vh6iPMAP9YD8/159+690FmT7GauSfENToREW+1mCMZHKqQVeQ/gi31PP+9+690GtEjbsyrx0WN+2SiDNXSOAyueCuoEf74H8e/de6FWgwuYrqeanpGpYhTlGi8Kxq7IBYxmMC5sL3IP9ePz7917pGVG24KDNRyy1CiYOLjWViYk+oIAbk2/rf8A2/v3XuhLPXeLq4IMjDK1KagIJYllA/eH65Ftzzf8j/Wv7917oJexqSp29ksQsOEly1EAZI62jOquidXtaZQblR9R9f8AW9+690J9HWnI4qhfD45Y6sx6FaVxBOWZAJQ2qxFjf8D8g349+69064tMnWTSQV2KQNCC/kd1PmY/quD9b/14t/vHv3XunCSkop6bIYyO0NVJE9qSCQE2cnUFsfyf95/P19+690FdHjv4Lkp8Y9PJDHVRrKrVMhcRyLw8IQ8C5JP+vb/W9+691yXbmHnepnekqoyq3anSVh5lYEM4vYE8f43t/jx7r3STagyEVY0eAqslDSMiq8VQpk1DUX9IYFQBb/Xtb37r3S6xIzULRxQV0c88c0UbsFBjSNyPMll+hPAP+H+Pv3XujK0mF25mqCnoazGxXmjHmk0K4L+PR5dZuVub2uf9b37r3SUyuwdt0EpigRGcRCNixfVqiN0EbWINiOPfuvdKvBeCnxsdTK0fhpVNPEGcStIiiwScm1v+Ke/de6Z58tR0tY07pCkFWNbJ+pUjHF41+gv/AEv/AK4uPfuvdSayY5T7aSnM0MNQmozxAiFURbNG5Bv/AK/Nrkfjn37r3SHqHjp5Hp1lOoNO0JlLLGSXJ/Ux5/JA/P0/Pv3XukEM/wCLITVFK8UdQ0jRSheNLKLnU35v9f6f4e/de6HfD1yS4OaoraaCtUwoz1UajXDMq2jKt+bX5AFvz7917pAZQJGgqqikkp4WZlpvUwNTJIpBY/i5te4v7917pKQ1+Tx9XTSU2QkESyEA1RAktIeAoI5W1xb8/wCx9+690JOL/iVQs0mmKudT5aiVY30ODyCjD+h/1ybc39+69090fgCy/fRNGEEpDtqXVBILePji3+AH49+690Hsm7jit0023Up6uoxVaoNJVtIVjRi2oKxa9he4Fz/sePfuvdCdU1m3qSjMU/kp6uHUsTSTAAySLqZEkT+wCB6eeL29+690UzteetzKTNkIWWZGaDFQ0kcqLISSPNMdPFrA/X+pv+T7r3RIt27AzUmHyFUuXzL1TVKtJRPO5iKRi6pSs/DW+nNzbni3v3Xug1n21nKV6XKYs1NPVxwRxVEHmeVZwq+oBieGHNxe35Hv3Xug3rd79nnMx0eOo8ZkjBUATJJMVqFUEh0iIBF+Bxf/AG1/fuvdS8xuztxGerpdtPFTRxLDU+Wq0SqCBqaMixsf9j+P9j7r3XUfZeRhxk9DmqyChoq11hdKxPLLE8thJHHcWvx/T68/1Pv3Xul9hd6YV1p8Hid1/a1d0hAeP0SIwsdMxtoB+lr+/de6PX0fLLgMe0mb3FQu8siTxRNNHJK0YsTZQ/Fxckm4P+39+690tt8d4dcYadUqshVPWspFNE10imqLeM/tJqNje9gbfi5v7917or28N3bdpNw4vO0h+6q60o09SFmIgp5HBYGO9rC/AYf6wvwfde6WFJu7HVM5eirYZqMoZKmSZo42TyEFoi8lhp5/Qf8AYWHv3XuoOd31tWXIU9HVMsUpKSa6WughplawGtwSQePqLm34/r7917pkqMts4rPNiM3NNVwQvLUwirhkjqGdeY4WLnUR+dP+wB9+690msVlf41S5DytSzUtCqy3neJYV0nW61rqQLAAi1+f959+690RvKbnqqvtjMwYqix7Y+D1U4pZNFJUFB6vIqn6fQgEn/G/Pv3Xuhuw2bwldQVNTXTYylrCEX7N6XXTLJp0yBBHzqNrXHFwf6X9+690Ce79q4Ro56s42njlqJHellpUjmkXyS6tTB+ADxyTcf1/Pv3Xug6x2Mp6h/wC79TShEmmaUV8Ln9uKM3dZoGOg35PqBA4sRe/v3Xup2U2xtGPB1VNDmMxULIvjqIVhFXTipY+lEpZdaXI5vpuP6/T37r3QFds9SbVyuzcJJi8KleBK7ZX7LHiDL+PxgxRyR0cbSrKSSUZUA+uokG/v3Xuis5T4r43GGn3Bi8hmsXj8nIsSJVVqw1VNJONcSzyTeq7EkCPg/wBR9T7917rPvzoCl2vtKiirt8NR0VZVSRTybghEn3VQRrWko6undgsZPAaQrc34HNvde6K/XSTbWnkxlJu6gxqSBVFL9qUgIBAB89G0g5BB/WQf9jx7r3S42/uPG4vD5LIZOXGZsUWmcTUwWoll4VZY9Mygg2Zf6/n6c+/de6YH7bwizwVO3Nq0tNUpOJHnqYFVDLcEyszXINwb2N/63NvfuvdL3MfJPftVg3pazMwY6lFGUjixcYTWyraNNaaWPH+psT+fx7917oEI9x7s3nWLlZqiqb7KEsKhzUvTKOArzSyMSXP5uxP9D7917pR1dXVVCoWpmatELRTIlS5SQW5kiSdja45/H9PwPfuvdInL0dXGPt3qixkIlFOilpYQByHcCxK/7b37r3ScmpZ0iaaJZjHOfU3qQEMNJJiLWH0tx/xJv7r3SdrEpMeJA9ZUJqQWg8R0lieSNP4+t7H37r3Sdmq1ERCRzOhYlZAGZbN6r6Sf8P8AiPfuvdOmPjmkTzSgyXZtEZURsQfpdhx/t/8AY+/de6n0tDka6tSgoaR5qqpKIaeGzuoewEuoXAH+Itxfn37r3R0OvOnYev8ADNuvdCxvkJoF+2jZV8cOtQxWXyE6n/rbi4txc3917qTlOwamsq4aPHU1RXTzWio4UVHnrJWsgMFMo1BVsbluP6X9+690O3V/RuByNR/eHtIVWTq5Vapp9t0VXpoqSQEBYMmVIYtyLqSR/h9R7917o0kW4NubeohS0GBpcbjoyKaCkoaVdMTKuiETVEahirW/r/Xge/de6iVdauXghppIYqmkn1aoq6nDIY2bUyqJPx/j/tuffuvdBNvP4w7A7DkebD00O0soiF6LL0rlA9aqktHUU8hYBLmwIBJ+o/Hv3XulH0nv3tnoDOwbA7Kc5PbFVKkOGzV/LGWFkgWlqpbCzLbhiCPwBxf3XurV9vbtq6nE0+aR3WiID2D+SWVJFFlQNckAfn82sL/X37r3UnI9m7baohoMriaVqWdVBqiApEjHSzyBeBwLWP8AS/B59+690FG+uydiYOlqVpIgRPIWBARlEUIOpuf9t+P6/T6+691X3nPkFHRb1ipdlzy1DZF2iyVE8cZpKymmkW1JUIQQdQJ/FxzyLe/de6MhDufA7T3ThczFSfwl5MVHUVuOla9NHV+MSPCjubsDfjUSB/sPfuvdVh/zGuyMd2W+2aqnkWWTH1lWYgDcJHKLNGrsL2sLAH6cc+/de6q/xlRHFPGpLOnkUBRbnm99Q+v+3t+ePfuvdGt6/wAfUVVBD/DFqnrpJFCxRxuII4bamkWUceQn8Hj/AFvfuvdHV6uz2OomTH1MddT5id0hro1dFFZTlfHJEJ4rEC3+P1/x+nuvdKXdXx5nizc2Y27OYMVmYhPhqySqEbU9dK1v4fIQ1vIDc8g8fTm/v3XukDntgd87UZE/iMtXS0SD7qHzSu8Kn9CpISVN+RYf4ce/de6f8F3jmcNJQwZzF5FIMMU11BAVTJaz3mINwG+v0A/Hv3XujJYb5LYnJ49p4MjLj/ONFek0yFSQf2/EVtr/ABwOCeDb8e690YXYPdaYcY+tkanaKZnM9KJX1SQstxJMDyAeCpH0PB459+690YvH7ulzMkeV29W5BaWrBeupaCrk1wawQqtE97/0PHI/pf37r3QpTVdTNh8TW5mjnylPFM1PC1XE0siNcFULMLFv6i3H4459+690pMZUUEOPr2pXSCrqYpUaimJdWkcEhjpN1UXFgLC/0P59+690jNu4aowNXJPlq/7uoqZi8FK84P2iym8bRxoP8QPyQLf1Pv3XuhlDV2NovIsTSL4g0iA3m0yk2lJ+um/+p/2Pv3XukTX5GOWBqgPC4hZnqE5VBLEeAI3F7G39b359+690w1NblGraCvoaR3LuhqKhVUQlUOoqoPIsLf69rX9+690KUeSiMNJVS1sz2lSNlZBoDAjy+T8ki/p5sQPr+PfuvdPmaxuVpIoyXaWCrgmqqeogkUuYXUNIGHAuPoACbc29+690ikp5wYX8Xmjd0R1JV5U1EHTcHm3/ABW/Pv3Xus2Txv2iMiGtp1qZLPVJrMdOHICmZB9L/T/kfv3Xug7zFBBRO9NTVccU0QJJmP3FOJibGZl+oJuCOeCePfuvdR4ayviUpFXPNKCJxGryeJnAtYI3NuAQOeP9a/v3Xus0UGRyNLkqfLxiSqqY2RFljjIdHQoCQOA1jb88cf4+/de61X/lpj6zaHcm78Y0JopoctUSxKPQRDI9xp08EH/C/wDj7917oA33dVJS0+ibnhJeV0kkDlr8A/1P9Db/AA9+690vqDsiemwTYpWSRZtKiS7XiOrkgH6gk3te3+APv3XujS/HqqkrZJZjHDTyxxSq0Z0u0iabiUBb2Ynm/wBef9b37r3RrNr5SFMxGsJP3BSQqamENFIxBVwC/IA/A/2PHv3Xugh7SxkG5ppMZA4WukeaOgjhYtqqWk9UT35Fxzb+nA+l/fuvdKna/QdTh9o1NeoWCpNEZJyIy8byIoLKn9GvcXvf37r3QPydg7m66m8ElRU0NIlSzR1KoDEyLxaRm5A+v+Nv9f37r3RuujPlxQTyRUu4aujnp5nSBHFQUZL+kixPK25INh9be/de6N9WZPaG9Kp6rFZKFYZ4neSKIh1ZjECHgkJ4a/1sbfn6fX3XuifdwYDNbSr6PeGEeX+IYGsirKWojdl8kKSBzC0y83YcHn37r3QzZDsKl7O2DS72xlNTR5d4FoM6XIkemrYoiketW5Fm4Jtc/wCHB9+690QjsnDUkNOHqZY6bLvHJNWSiU6JRI1tMr/T0gHjm3149+690XWPOYqix0hFW6iKpeJT+qKRRwHLCwN/rf37r3U/HT4bLUdVV5CqqVaOACjlWMOdbkqV5t/Qj/D37r3SgxmRhUwtFPHEkUawU8csDPLKwNhK4j4Vrj+hv/Tn37r3Q/bUzkImo6KaaIhWDieEgnVcLIrarcAg/wC9/n37r3RkNtYiDP5SnxtM8EMk8gEVbIy+kulz5Uf6KRxcnj/W9+690YfEYTCbZw9XgclTJLU5NXjmmhqBJDE1iiTw+MgMrKfUpuD/AEPv3XugxyvX+MoWhp6F1iiTR4F8SBZUAIAkCi1j+eOB/Tke/de6wYnatFXeenrcO0kSMFvTMygFpDzU8fkfT/H/AGHv3Xuh2p9n7Lk2lqqsdFRyUcrrHJKxmYv4iIdJjUO5dgEAB9P1/wAffuvdJGp2jj5KJGyMVIs8BIpqdYZFMYt+3qdlupsR/vf+Hv3XuiX9s4CJMnLM8spK6xIXcBYotIMTqHF7BuDcc249+690VzcUDUdG0rhXRojGZ4wZfL9SGVfxzcfn37r3RT9y0sjSSlNSwzSX8UnAZlsXckcG68Dj63H49+690j6KFoKgSBFZtRCszLoCsAwUAi/AHP8At/8AX917q2r4q7FxO5cNgsvl6+rw+SgyHjx9ZHQS1VO0cS+SdNUP0KAahe5F+SPqfde6vI2f1jgchh03DVbgrdxxY7HwIHo8MwzFPTvHqVaSVySfT/UEkG9vfuvdChsXqj4kVVQ2ey+3ZqjJRQuRJuCAiQ1jKJQ/hktZjc6vpc/T6e/de6FeTfXUPW2IFXsjA02NWB6hYUoPEmSaWoa2sKl7JZWN+Lcfge/de6Lruv5kV9XTSUlJg8nHX09bTAyvFM8pjme6ORY6UA/W5W315Hv3Xuiydp/Incm4Kyd6OHdElOyU/wBtS42AVeMqKpJv3I55lIZWYLpYk8Wt9Bz7r3QX7bzncOb3NR5mTH5vFY2aWRKekE0ctLJVvZKdah5QRGiXYtGTcixBt9fde6MZu7bO8IHoaGm3TUU2Nihgqa2CllESGsmYPMAfVqUajYDm5/p7917paJ0xFmduRxJLnsrNUEzyVkyMKZdchYwJfkE/Qk2/HH59+690Imw/jtgcKYMtlMvkI6HDq3moq1TXRq9THeanpUW/LBgCjA3H15uT7r3XLObH65oIpchicNL4I5Z38RgFJX6kjeZJ2dwAIlsoAFrHi59+6906YF6eOpxs9PT1px1RF5KeqUmURfbIWlSWaM2uRcgm3+t/X3Xulfuzf2yN40+Mr8ni4qavxkTYGnrshpdm+3iLQS+VBq/1ALAhb3BH9Pde6DaTM4jGt50yFRTJVeampMl4zWkTSIpBjncABf1KCwsBa1wOfde6Svb+2aeXq7cdRBOsOIyFGlXH+2wmmmDF2NR/ZuOSLWsbc/X37r3VNG4aN3gq6mNJpoYXlNPLUsmtzEviLswHFyPSL/S3+A9+690XXAbolx2/6GNaVUjnk8FWYizOtOz6nWzWX1E6rkn/AAA+g917qwCkxcNZtmpVNVQIiauNvFHLNEksRkVZ9VwByAP8B+Px7r3QYOkcVPBUUpp6+uVf8uooETyiRUAjWQsDwRfhbcWH9b+690/U0WTqcXPnWiNIlHUiiocbPZZA07Mwq4o2Fgob/X5uffuvdPm3s5VUFXC9ZJLBU6Y6ioq41UU4KRhgCxvcn6Wta1gQTz7917oYjBkt54eXIRMlJTkgtIloWV1syVCI1/12A+n1uT/h7r3SAyDV1dTVFK6r5onmgqI2n0mRSv8Am5ALc/Q/1v8A4XA917rPLUy4nE4pPsBST0kka2KmSZ6YEu0jFmsxub/6xA/r7917oTto0cO6atqqlrZoVjkhE9PEqJBWxyNd4qiIWVgCCLEcn6WHv3XupWXnoNvV1dQKJKqY1LFlCCnjpxLIZI5INYcEDlW4+v8AS/v3Xum6Le2bx0NRTRTu1Jk2VIKU6YgpYiVGi8YXlr3ZiSCSRb8D3XugxzFdNDlqeqgKRyzVLJNHIyoDpYeSWZz9ArXFwBe1/wA+/de6nQw1WeSd4quhhyFPOxoGnYwRiOnHqaRgSWBa+i5H4t9ffuvdJeXc1ZFTImVrJqmqppnMNOYXFFHLE5Capo2INxYk6RY3/p7917pcPl8vPFi85Sh0jVVWpiiVpkb0hGjRl0hrkahqXi9rmxPv3XujB4auesgpHrYStK9PSq8iU5RYVIF/UltT2+o/qDb+nv3XujDbG+2Ly0FVkYw1MWqca0hAjMCfuBXmJuHBYqEuTaw5t7917o+HUW5hjNl1E2PonyuVpvuGqqM/uVIo0ivNO8YszIBewLC/B4FgPde6eKzsSlz9JjcdU0tNiqSncxwRRRxwV0xqGMnlqUs3A1GwsDb6m5J9+690qdm4WGmrDWiSOoAqRLTVCt4538ahnVUvfSOVH54HPv3XugB+ZfWGK37X4bIV2GxlV5aOCOrklkko5qqgeHxsqTI4LGMMxYlb3uAbAW917qvep+InUO8chVhHyOBNBipqGFKWu1Y4RKnijEcNWsksjab883+vJJPv3Xugu2h/K36FwdVlczPuHdOXV0mkhmyUJpUoYnfU9NSLGoudTNZrfS1re/de6MNt7+Xx8ecFhp59kx5LJVNfJPFLU1+Qf7lqwqRCY0qP0qD+lwtgL8E3v7r3Tvtf469OYSqXbGb2/lsbnaBBMuRWhgmpY2gkM5ZMloNvXYkCwJubXJPv3XuhfrdlTR4iN8ZuWp3BBkoZYaijq5/S1DCLND9rKWXUFGngaythfn37r3T3sau21seiM1NtfLGB1ip5ZMdTTzwx6nDGIRi40gfQACw4Pv3Xuh1qt97K3WKTBYjbcrSQmSy5ILSpPVKLuqNIG8bKzBj6QCQLc8+/de6BTdibi6zzc2ToaeorKOYQyPgK3SaWpJciqajdjxq/TCwsL+lkN7+/de6Y33p152RFLjKTDw4jIffBfHU0tNQ1tLEjanpqmjPpmEb/AFlA4sCCfr7917pUYano9t+GDHZHLYupasohNJFkJJsbmIIkMK3gfULLZVGhkIsBc3APuvdCPkcXls3QeTH7yzlFXRCTxgRtHHIgTUYjCf1EE8Mb/ggcn37r3ReN29dZOCBsvVVNXkKrzMobJzPUTCQkCSSGCcEIGYGwQgW/APHv3XukzX5OjpqBfFlKzCZfHxlVjsj0JidPG01brAKlgdIAJN/UCB7917qJsTcVVttpKeajWtxk+Raora2phiyjmnlPMcMboSQC17XIA4N7X9+690Pe9K3atBgKeuwu36etnWjFSAKBKKJmMeoSJFGqDWb88n83uT7917oq22O69xyVtfjcfRY/DVgZ2RIAZHpIpmIjnqIp2NiSpB03H0P4Pv3XulzhO9N646gr23P9pmMVFJ9vLGIAlcgLaTNEJAAFHIBuAD+eB7917pV1vYWzKygnzDZyOhip1hqVp56xJ5IZZAGYuJWIIb6lLED/AAHv3Xugi312XsrdbYykwdVhRVGcifxLGj6dNxUmSI3Cv9fr9fp7917oNanIVEjT09O0U7eUNK2kLFpAKR6T9COQSSLnn37r3WfF7enW9Q/hEsUoMmhkZ2ZwGLqxNrH6fS9/z7917pVrgBVvFUqxWSWVhIyMNaqtgiurEi5/1h/j+PfuvdOoqjQwPS1qO4hQ6IiObfpLIPofr9B9Tx+ffuvdB7uif+JUyrUQyrBEFWJG9MoDnTFYj8luT9BYfS/1917oIciMvjhXUTQgLUwmBG4l0wlwx+4Rb2IH0YcH68/T37r3QP5jAvBUK08jxmYKjsoaRJECXD/Tg/X/AA9+691yjxmLoaeKtEctTKhKqy30RgjUGcLb6jn+n+29+690HWdgrc5WMIY5ERkKXJtF4wCrH1W44PH1/wAPx7917otVRt2nTMVkDCExQ1TjVBCDdj+lZHQfk/X6/wCv7917oMt69aRZmoWSJoodJ/R6rF2Hj0kLa4/pz/xHv3Xui17z2nVYSimpHWV4jOdOlPVeNrs2nn0345/Hv3Xugh3Dj6KDD00yUzVFTE0oea6iNIDGCrEXFzwfwfz/AK3v3XukXt/GVFXEs6qFE8/hDNwqknTG5bgAG/8Aj/X37r3QnYSnqqGsSjrQo8cmmYGQMpuRZgyk8D8D+v19+690aTA5nA0dIlPPXNJ5EvK7uBEQI7eDT+D/AEN/+Kn3Xuk3UnaVZVysK9I2AdtAuhAF+SoJ5H+++vv3XukRPkDDVtS0dQHp/I0kU7MwdQpsGbmxIt9P6ce/de6XuCrKiKam+2qY5HqQCgjkZXUryzSEnn/WPH+9+/de6EPM19auNjRqmOWOVpA9NqYh3tpuwBt/rWt+fx7917oAd3zHHU0jhBIdJYNclYzcEIt/yLH+tv6e/de6CB9xIkqyDzGUkMBHcWPBbUR/Q2/H+8Dj3Xup43PNUwLFBpjkOrVO66mkjItofVwPzY/n/ED37r3SpxsFQKVpmqWYsVXQACxZ/wCoH44/wH+9e/de6EfE7ekno4ZUmMaOUeYJqklBU8gj8fm3P+H1Pv3XulhNnsRgTT01RkmQKtpITIJH9QsNUaX5Jv8AW3v3XuoUW+9n0tQDBj3qWWczF5S0flkIABHP0N+QPrb37r3Uve+Y25uXCUhhghx9QItTzIiQwXRbgOvF1P5b8n8+/de6LTtc5PC7ypaXb8bzR5avWKp8aFo6iKRwskdrenSOf8RY/n37r3RusPjlgylbSmCESG6RRyLpAAP61BPJv9eR/h/T37r3ShnogKmSOF40lWOPyAKNEfFn4t/T6f09+691Ji2pBUK8zyQmEKkZ9Sg+RmDaFUfT6n6f19+690jcphMRVZGpioahNMMixyhmW40m0gP+F+OOf97PuvdRqjr6SpjLkGZS8bxspDFkBYc3/wALC39B9Pp7917rhLgsjg44RDC6FwWsrEqCxsoZiODYf74e/de6Z4qvMUdWpkUOyzxOxdmK6Af0ql7E8f74e/de6MLtfJx19Orza4hUUzKVKXAYtYEfTnj/AIn37r3SxpI1j/iQihGmZIOTpPoVtLFWJsDYH/b/AI/Puvdc553phUx0EzBCELAF2bgXLD/FTf6/Uf4j37r3TNkI3qcYJKj9uomdmghU6XYwAFmqGBB0MDcC31vY+/de6YzFHDjgqI1SfKJKhlZnmUPYSMQf6AC3J/3v37r3XVPFS06pIYC6zxSLMZCLRMAzprv/AIaf8Ln37r3SQyVVKxpklhQtFA/ns3jRGmbQiXJs2kcj6/n37r3QU76kp3xcGtGh8kkxgqGUxs8UTlHkdidNvSeR+P6+/de6JzvbIUFfuictKzxxwrHGVDMCEUHWrG3BI+pHv3XukzR+MgsoJDO73LXuC11U/wCt/tvfuvdKUSwfbQvJLrndbhTdl4P9CLfTj/evfuvdZYGWpjiHlk1Kjakkuuo8+mMDg3+nJ49+69070DiNVRI41eRNASU+nxknUzXH1vcWH1/qPfuvddF1ChljUSapEZPINCte5dOPzccf7Yn37r3TbEXWXiVZGRnj0soUqSAxZQCL/W17f7x7917rJHNURRyBlkaNHCoqSWAkY3JkccsLH+nHv3XusQWazCVDJLEQBpb0glvIWHBvwbf4/wCv7917pwhbxyrZSzu1tcgAK8X0hR/Qgc/W/wDT37r3U+nx9RVuVZYZAl5pNZUlUFlugvf68Bbf1N/wfde6U+AhlFbHBBA5Uo7M8Fg8YQkCQ3A4/BH14NvfuvdC9jstX6YomjDAt6pgmthGshGuQWvb8H8j37r3UnJ1sbvWNJSLLIHQxVcQVodGnlbqeL8/1/2F/fuvdRGqJoovNopZY6ilMNLCszeVJNR1TFbEWFyOSL/4D37r3TRDUpHIlQ8QaojkQsyjTGLN9G/1RZuTyf8AY+/de6V2OyrNM6MkBLv5fDTqGSNrX1BzYA882sf979+690azoOGsyGURcasBkdhGLgs6639YlBtqsp+tzYfT6XHuvdXA9F0Ox8Q2OoN5VCYDJGpqWq6inLtU1OLmUxhFdwyhC5VtTKQPoD/T3Xuj17f6n2NvY1cO0N/x5CfxlzFJT0UVJEspLGnmqpbASceoBT+fr7917oOcz1RUYTcP8G3DkpMNj3kDY/K02Nw9Zhp7reKB6hRHJcfkgrxb6H37r3TRkups5tmKpbC7poq8TCWWo+xrc3CjxS+tkaGFqhE4IH6iPp/Sw917p32xmO3NgLT5RKvLZHGgpCKBqxclj44/GVjUeqCWJL2AclQDwRbk+690vH3F2wInrKTBZqlmqZGrZKunxlTkfCZSGCR180s7FP8AaY5CpH1PHv3Xuk4veW4KOrpW3lSSLFFO0Qr4VycFUy62DlsfPCIQbg8Cp5P4Bt7917qFje56n+8Ar67J52n2/M/7VXPgKqKOngeQstOtVTE2J+mu9v8AD37r3Q4TfIraOUgx2Jg21npazTK09bkoHSL7dwViZ8hLLoBYWaMSKCfpwSffuvdQ6fsfrZEko85icsuR+6H22QkoqqjlpYw3reOeivqS5tctYjkH37r3SuzO+dorTwbioJazcVNQRBEwdDXRZDXJa0n3CLeQAWvpYcm4uOffuvdT8j2DSNSU9ZnGxVLt6upIYcTgYIMnTZWoqpVvHBNNTFtIBNyvjueQCR7917pPYLbeGyeOapq6bIMy14qp8PkWlSCF9RKLR1bxxy+GwDetFN+CSLn37r3QoF9nhop6w5Siamp45WSjqxFFIYY7PGji50gfS4J/A9+690kN5bsbcQ/guMhzDw0cEdVQyUcqiULGNRQ1J9QcrdQGH9OPx7917pvp8hknoKbOY6qzEFTTpGtRDnshE8KrAdDyFdKjWo+hudQ4tzx7r3Sowe7txOJ6vLR0ORx80LvR4/GOtRTlSLvK6Rk6XuBckn+oA59+691Mj3LFM8WVx2BmcBkhqaWNRIwvICzSggElbErx9PqeL+/de6WsOPxmeqlmyUuYVHeIQQQK0CRlyC6eOM3t/Uk8/wC8+/de6k7rwWCwsCMIoGSI6pGmhWYtGtiRIrNwSCfoT7917pEwZ7BF3pZ9t0s1O8TGlrqLGmWXxP8Ap8ugekrYcEnk3/rf3Xug43PvzeG04Dl6DD/cYemkkNXQxNAa+ejRDpaJasoBJYfQAn6mxtce691Xp2B8l98bx3bHlusaPJYXJRtJTVOGmnpDFlqOkic1Wh6xTDDPBpZpYpAh4A/IPv3Xug664/mKdkHN0WPqtl7fh+2yc+KrMrJRMlPlZY5WgSMvTMI/KxFyUuCbgEkC/uvdGMzfyt7U3jTVLbYrqbESY2Nv4jR1FLNQtAqN+9HSsIpg7cEgKGNgTYC59+691n+Pvy5XP7qq9p7w3hlsTk6auaGlgqqKkraGoWGEPNSw5lo6U6pCxZdUQIPp+oJHuvdG8yW9+qq7LUmRzYq46mpaKCjgqJKyc1LS1Ap3mhiicxly+nQiXJJAsASR7r3TVuTtaiw1NHR02Pq6eCSdxSSV9NTl1Gkteal8okuBbSCeLgkfQH3Xuk6c/Q7kxtbDlK/K1FJPSTK8EdHDTNoVyIpKZpnXVpIJGmNmvYXFwT7r3TltKPa1TTSJiYszPVRxwwStnaOaCsYQrogmeoqvrySWUCxAXn37r3Sik2BvfEGrz+39wVVE9RTahjGqEnimmNtJWGUsEQ6ubDi1gD+Pde6kbN72zG28vS4HsLGx04bTTTVUePkgikfyEI8qrI0bKeCsqSAm5DItgT7r3Q2Tdq4SomqHx5pZRRqVMVFPCsbsBcKiMSSyggn+txxxb37r3SFq8Ti9w1jZBqaTL5SoXyRgzRPN621NE8mpQFNrKhH4PPFj7r3Shp8AKeKWWix1BhMoR40apqIpolOixW6k2a9iSTYG35PHuvddQQ7wyNLJBX7ow0tNHIIHSnNLTlF06RGzAF78EXv+T/rn3Xug83ru7feGqKSSkpaKsoDGsGRnWnklhVYzYVKQwnU9yQPGigm9yRp5917ptTuXMVyVGOfD4rEx0hEJydXKkP3cqIh8sEMo8oUsSoBHBFr/AIHuvdKag3Au56EvBPFkDD+1L9kwkVagCx0eQCzc/wCF+QbEe/de6bavGUcbw4h0yNZDOFqWmqA6Mkx/SgKjlPqApPH+x9+690mM31l91RSTQGjgHkacrV+QutlIKsXsLG9xzcEc3uLe690VCTY/aeQ3pUz4Ckgr8CrvDPPigIqSENAIIpFlsP3FKuzHn8D+l/de6W3+gnsTV/nFtb7n/gSNXl8X1vf/ADt+dX9OLe/de6//0jpZLDNJjiKaZJo6QHUGIPjKkLGpsP0m3+J/r7917pmkxNVkcRVTUtNTQ/tuVrbKZFMRBYED6W/H+Hv3XumPb26sZt6N6Mr5jVskU1SVKRs5sJHaQc/lrC/H0/1vde6WceRoKYJl8Lk5np6F18lJbS8qsNMoIBJIHP4/1j7917qTPFgqirxmfrZZJ4ZD6XuGjQX5vGv0Kk25HJP9ffuvdL1s1iVaJI18SoDIiEAtPbhZeDYD/C1/8Prb3XukPu+ObJZzD7jpilNFSqaeqpNV0qaeJSVeNCQAzlufybD37r3UMSTxFakB3gPk/biHiQKzkvZU+hB+pP1t7917pUVG48VNRQJHPrKkCWaAHzqqjkKQffuvdQ/JgqRpszQ1czVpuiyTF3IQi7LpH0a/04+v5HHv3XukrkJ5K6pp8gZWqYS8UU8cwKyDTwj6z9AAPoBe1hc+/de6fq2oFXjTIKyBYKNV8cAVYKg+m6yFrXNuOT/tv6+6901Yenys9IKmKqo2iqDITUBkaWKNxZ4Sh+lgLf4/48+/de6WW1MNjMRTV2XaplqdZkY01UrOusITqQ/gX+lwePz7917rrHbrrIGqJopJKhY5ABSxPcmPWXCqB+eCQf8AYH/D3XunLIb5r8gfImMqEhIHlR4D5Y5V4LRyKOb/AF/21ub+/de64ZetiTBx/Yw17yTSxzyRXZYpFRv3yrWsWH0K/n6c82917pFUOVymTyEMVZUxwozNHFR1MJEjpe7mxHAP1B+h4/Hv3Xuhkwiy1DDH00jwQwWMaqys8hZbFlU8csLfnj88n37r3SI3RjYayQwwZQJNRzN59WlSsgAUAA8Dm/8AhzyPfuvdJxFwS1tpZIBPFCGli0FZKiRvQ8l7Af155v7917pZYmuamnxtNRvLV46sdFajgUuEVjYO4PJ5v/xT6e/de6FvdmPxUlDFTV7SUARhLB5VskYYXjsBYrb/AAt7917oDtyZLbuFoGpKucVSySa6GeOIk/cFrsFcXNrX/Nv6e/de6e9vb7xs1FTrj6Wuak8JSWSKnlN5Y14kJTnm/wBAf6ce/de6Te5N/wC5YyKfHbfedGLvDVTI0UJc8JHIGF1P9b39+690nIqjN74w1dTVQx2CrqESy000pMMslTExZkiYXAP4FyAf6c+/de6Ve2917P3nisfgatUos5t1fta2WolKzVtTGw11LU4JGjjggX/x9+6908bhjw8jeKH7asqW9CRzRxSDQU064wBcW/Bvf+vv3XugizmxsNlmekirZKKZYXsqRo0BmK6ntrHDc/j63/2/uvdE03xtPceMkyBhxFZ/D6eOeBnWSwJjUok4UjjX/gOL/wCNvfuvdFDqcNvoZ9YcHtyqSVfHVy6JLEwsLySFz+T/AGQLD/Ym/v3Xum3cfZOawFSsOSpMvjajzmnkpa5GqIahhwygkWX+gBH1I/Pv3Xun/GblxWdSH7/bNPUUJijmjmqoladqgL6XZUH9bfT/AF+fr7917pGbmxuGmEmjD1ENdVzq6eFngSONTqQoy2YAAfT/AGBHv3XujqfHLYW0954WY5CizlTkKBTTecVdRTqBovHYq1mHFifp9Obn37r3Rlsj1btHGHHGXCvkHUIY5q51memEPC2aS9yfoSebXv8Am/uvdYd+bUxE+3qh5MbiqFTjGMMZplD6gl9UVVTWuBYG55v+ffuvdEUg331zh6HIYLPGLKVsDyxVwWZ4o6cAXikshXUb3At9Tcm9/fuvdBNkKLrjM5NZ23DV46mvBLEKmHICCAzLenhqZUXQqt/XkH86bW9+6908Yra23zWItduGkjijF43o6nxq8T/5pwSw5P54HF/fuvdYd44qv2vPVf3Z3VjoqPI4qZmoZauOojrjFAw8Lx3JBa9tXBvbknn37r3Vb/Xe4t5UG+s/Jm9vZTJRz1E4Aw9WCaUlyEJjmYMbL+LkW+vJHv3XujgUvYeAxePlyEmKy1HLAIYpavIRRrE17KYqikhZpBe/6jGAb2B/r7r3UneO5cBlsNA67koYHklVqmghrFpJYIzyIYoKkK1nuPzYG9v8fde6Deh2tW1mNkzW2o6+qjjkqoYI4q+OV44dGoS1cSN9W50WtcH8+/de6Z49zUVFjY6HMVFZt7KMXEUk0U0Ucio3qBQ69Rtf1ah/W9/fuvdBnvHvNdmY6t/huFqt5I8RMlTTGandZk9L/vMgBI/Kc3P0J4t7r3RMs93Bid9Nksnm8tldpU0JRaLbM8033jViOGOQoiwEbsj8gklrcA29+690HFF2lkq/HZraO7a3M7kw0tSajCVQsy0Nzp8pQLcN9L2P1/w9+6904YnqKr3EGrcCld9oWUvVPRRxqVf1MvknuoFvybf0/r7917pNbh69y+3KtqaZxKqeUrTQTQVSyMw5jrIYWK2NwBYX/p/h7r3QdSYTOSOauqwk0VJE5U06j7WMBb3YKW5H1J/Fv6/n3Xup1Pj6XOf5FDQPT10XjWljpVEpqLcDzRNcKP6/04t7917pVLiN0YaCKg+/pEjqEDSY+nMa6FNr/cLENQI/Iubc/T37r3Scy2Qr6HIRLJNSThYvETBUFbubKTIxW9/6+on/AHr37r3TXVZPISBbmnpywJRkaSXyX4aMyPckfXni4/offuvdNVTkcpFSywIHeMnV5PBqElyCCGYcH6fT37r3TJDisyT9/PC86OxCNPGY6drAkoDxZgP6Dni/v3XuuIpq4TkpCCCpiCFUKxKCSzuSLX5P+x/Pv3XunfD4fK5Woiosakc9VUs8awI6szEtwyK17A/U8WH4txf3Xujo9F9TY6jnqamqr4pGxKfcbky0SeWHHRxjWaKlb6yMLWJXj6AEXv7917qN2pv472z9PsvZEU1bDEwjpQweMyspC+QtOxCqoJLu/wBL8H8+/de6FXZWxMfsTaf8cp42zu/qsNTMzQxtHjvKdOiimOo6UuRrQXIHJPAHuvdD11j19vGLHS5jJPWVVRk3SYUkQlaOFrelZHqFJ1f7G17k3Pv3XuhvpOtdxVcJilxzw0tVCbaSPK1QSCi1LNwEU/QrY/4e/de6hV2y8tQsJDTQ1skMCpLCjq3hSMWOmRDe/Fyf9a/Hv3XunLGZOuM1PTnHIhgjjjbTDGxuTaNGLDi/5/p/rge/de6GSo6twe/duyYLcgjkWtQz0c8iO9RiZ76YqmBwVKhHHJDWPNwR7917oLto7pznX2XrerdzVQapx06pgqt5tS1VCTaCQsukNdbcEEXtx9b+690y9hbsp8ZPJBUztI0cbSqxnWMeTUWjUNGRbm3A/HBHv3XuiT9k9nZBnmjmkkWOohbwmOZiI9C+o34Nvxbgf4XsffuvdAnsDPR0m66PO112p6eQT6HGpqua+pRCAbah/X8fUn37r3Q67t7bx+6svHTxS1pqKegrFihJALyNHxrZeRZbqAtv8PfuvdV+d0V+XqcZjaevs9I9S8tF5RapJeQhmlW2oDg8MR9P9j7917ousBannEieNGQ30sqaVIYnhbEfW9/r/jf6e/de6Nx0jveppqxaGe70isjLTwkxszkWcq8ZBtaw5uOf6e/de6ORt6KjjyAyePWGCaSTU8EkqT1EFPH6g5a9rtz/AFJ/r7917owW3q7+9lDPtKuqJ4IqyY1+Emgdk8GVplJja97oCw0sSfzfkD37r3Qo7QzFNlsQmG3JmYsdmMZNJT1oqlFWZpKe8amTXf8AbJ/PAJ/r+fde6Zsl1JtXNS5CGlrcYwamerrDKPHTIZ+WMLgXF/xduL8WHv3XugSr/iRlK+Ksz+3slDNj4tCxUiNd0C2vLTWsSF5sf9v7917qfjuv9+7TBkqPJk5xCpJ+sQp4lsFmjbgDj1AXF/r9ffuvdDl1R3tJtaZKTNUk65OJZBQeDVFASCVjEykEFR/Ti/0/p7917o8u0exJd6JS0SZCqNNVtHK8crrHUGdrNNNHETpjVTcXAubfU8Ae690OOMXDwRzxrIiVsapTFpAS8gDfqY3Km/5P5+vv3XulhWY4ZYU0gpqRzG8cEtYqxWUhBpZh9R/rXvxx7917pQy4801HC8mUhllo42pIQGEjyiQFkhbR9QPqNXAPAt+fde6D6HDVMxlevoFMZV3aWSQEGz6Qohva9rfj6WF/fuvdR6t0gjiZoXoaZZZAkQRh5RGdJew/rwAQfp7917ruWsjaupRNHK9EI4VieldDIF4cmZW5uBf68/j37r3TvW1NTMSKOesqacaHpabWkZKlPVF/vHqsOfyPfuvdMWIFfHPLTtM0LCoV0lLelNJ8jJIB9G+o/wBsffuvdLB/4tLjquolm86VDslPEl9MggIJL6hckkcEW/2HPv3XukLVRY2thSSrq6ahqgWf1xkuHQXMM5UWIIva/wDQf4+/de6TEXgSriq8dDNO8aSaGWyRBVBuVUc834+nH4P09+691Np8pJWZKOEyPTaH8ZgKhmZnF3Ym3I/pf6fi/wCfde617/5p2za/b3dlLuBcaz4vMYaIy1+hjHLWo5DkSIP6WuCf8f6n37r3VZgegmgsrAXRG8ZsLyAekow/wt9f+J9+691go45TPHGFZhrLhCAbEcgXB5t9fr+B+OPfuvdGh6s3JmtrTrUUwXXPCSqMANaj6pqP0/4n6e/de6MXVd2JicXNPPTQCrEbywzKQJldkJslv1Lc/wBbX+vv3Xugg2B2vBW7xFfm69Y45qvymVzxCrmzSJzweLf1/p7917q6Pr3e2ys7tTHYo+MtUxlxWMYysutLqAeb3Fj/AL4+/de6YN9/H/Ym+MTUxU9TSsayOY+RxE6RShNTLqQnSw5NmAB9+691WD2t8WM9syR8jtDMrX+Fi4jhlEWgRsQyCNTxYCxH55P+Pv3Xugy2r3v2J11laKHKNPFHSOQYz5TGqpw5dW4N78WNrX+t/fuvdWB7B+QWzezaCPEZespaeaoBGmoK+qZ+XYrciw+qg/kn37r3SPjzqdR72lpY6uGq2luCRaeoU2lpYZqpgIZ54xdbgsCT+Pr/AK/uvdP2+tkY+mnOWrqOLIYiuglqKasRmkgq4pYyBDHGxszK/wDT8W9+690Tbf8AjtvVFTQiCjjw9DTRiOakWMJC5iXSs9vo125I/H5P19+690ksVkNvUlZJRSylselLLJGZFNOJqgITHCjD+yST6vzawPPv3XuuWPy+Poq7MTUMwend4jSyuCzspl06GT+yQD/trH8c+690IdFu3FYSqjgmifIrUKHSSjYxzwq7Ah3AB1gNwy8Hj6+/de6NHsbei01bRyqiDWlPJO1IWd/CYxpgKqb6z9Sv5v8AWw9+690ZfF7upMrEYIESkXzwvH5yTPLocovqflf8VIA+l7e/de6FOiV6yCKmakpI6yFxpnkcOoSUFryfi9rG1rc25FvfuvdCrgNjJDNj5XemqUydNG84p2AELOpAE4/tc/7xYf6/uvdLOv21SyBID41ioGdwoIQPKgAJFvyAx+t/62uL+/de6YpMFRV5qpHDwuJSgVA0yzFV0lZGNjfTbn/ePr7917ounYvTeOyqZbIyVdJG9NQTOBNLdn+mmJ1NrfW4J/wv7917qr3tWopcDJLiVZJFjchuF4jBCooZbW+nBAvb/b+/de6J5uc+aSQxLpBNyqL5JtQGkGNGP0ta/wDX63Hv3Xuk5jMU81SLsCWdbIzqbEgfUD/ib8/W30HuvdbFX8t6j69j6407sWkXIQPkBRJV1rwLHTSyJTSPTQA3MzORofTwL8m59+691YLU7oxm0pZa/D1GdkpEYVVVhyEjpjFDCdDo1wz+gEC1wbg/4n3Xuiudgdk5PI7jpM7s7adfX0ZVFGOnqWEuQma0U0wo4rsdBDi5INhqAta/uvdKnbvWHduayNdmGxsmM24kdM9NTS1kNFLA8sYkqY5zkB5HUBiBYX1XsSPfuvdC2emd7ZCgNRVbyEMVfVTwQrQRUlQ1EjraMS1NOEZmXTZdYsDYWuOfde6dqnpHaW3ZcHi93Z/c2ceZFyHjrGkhpqaF01s16dApubH8cm3+I917oxHV+z+rKppEpaWlFBjUhnmhjdisoA0LLNDU6gWuCSSfpYcAe/de6Eiuw3UkNccdT1OPs8oqqcVb0ytFWA6mWJXJ/TzYDgAAEXv7917pqmz+ycNU1VEueoGRm+5FDTpKhUQILtJJGCtiQTbgEfQi/HuvdB1ubsrbu2aujyEmToKXbVQPvMlL5UapaSYgRRS0aesKTcFwLgc3t9fde6Y3+RXS9Qk+PpaE5wziqklrWoKt6ONopGh+3ir3j0EWOn1cH+oPHv3XugT7L+VmPxGOfEba6/ykFLqkp6OnoaSlRaiWoQE1JEDMfCha7arAkEA2t7917olVd3scJk5sbvOGmyMOQSmmemORgpZoVnmDxw0aUxsdQSxUAuCCCCbH37r3Tllfm7tTHYrG4Da+DyFdj8TVxvUtUY1qyCmLsruHqUDtzq0C7alNybrY+/de6Fqm7uyHbEEuFoMSVwWdSSliw4yNHV1OOeallWeSOhpNRVfRrAY3+oPLAD3Xuq8O0sRkNuGqxk9OkFNBUzU88LCS4RJWibXFGQdRsCCCBzci/v3Xuia19JNiMhTT5CeSxqUqEMRVHeDXdoCXBAtzZrcAc3sffuvdHv2xuGhrcLRLTy1NBTVNCYamV6jQoY2jjJWNR5LabEi3NwPrf37r3USuxFZhZYMsoqKekd2naVYURqhYVb9yEuDdWa4W4549+691Aps1VZKKWoqsvWySVDxJDFJSCCOmSIlkEzFdDNoIuwIH+A+nv3XunijoK/H1UVbXwGvgqgP4f9vWQVKKjjQUnClkDEi9iCRxx7917oXlMdFSwyQmogENOJpKaKV3mkFrskqXCLZuVsSBxwB7917psfcG3qpIWqaKtp7B5mqo4/PDPO8njijmMQuWJJuwIAAtYWt7917p5yeAGdljlgWop4KWlniRykjeRYlEltRP4N1IP0+l+L+/de6wbPgDZ3TUGfA0OKSnlra+WSojpagK7JH91GrFgzFdICggizEgEge690qmrKPNZmsyOLimrFaQajXkLBEl/BYGXllJBZSCDY8m/wBPde6eclFuL+M0VMuNoZYYabzxTUiI9NTxSnUIQGuSNRN7EEfS9hx7r3SN3fjpqnNUeUyuGJaGL7GQUrqIUVvQJxCoINxzdjx/j7917qENqwzUtQmCycEkUhU1sV1aqsq6DG7NwoUjjSLg/Un37r3TecO+IpRO2FExpJEjeV3ikp5xJGH/AHpWsQ1muW+gP4/Hv3XulbsieB6moarx80iyG1LBTTBqaNkjCNPJE2u+j6cEAm5/Nz7r3Ri9n4TJVlRGtc9KuPp4pIZUMhEkgkmaVFhiUgA2IBLAkH6ED37r3S+mwFLBk8VRUkTx01TO0sM0Zn+6jmj9WpUa6vyPyD/Ue/de6N71HuuTCUmToqOkH29azU2WqpS9LWytq0Fo5ZSdIsArALY2/wBj7917pa1VdRV9ejUcMLzx1kCRSCPyIiEBmjaqHpYBQBwAQbg39+690JG3WNJVwpXVDQ+dzNT1CB3sJHLabKLAWNrWB/p7917pT9t5faa0eHpczSw1cdRCVSuFO0kkSobyQ2vq9S8XuAPoAD7917oFazauwVeCspKOnd61VdGm1xfYwxpeA00rm+ogLcXsLc/W/v3Xuknm9yYDAoZqNRXR0ohRVJRpHeNQkyJBLqQ6zcM1rW/ofr7r3Qb13du3IqmdyuHpXijikaNJSVpi0gYRu0OlfIOOACAOCLi/v3Xugqz/AM3dn7Ops2Ztu1MuRMsaUjz4s1dFXIyMPPSyulmUAHUB+PpyPfuvdA/t35M7RzGbiralanFYuaqNUioGigWteT1OiEhlDg8qwIseBaxHuvdHMxm+kpaiPK7by5nxdVBLLNRSQxiBBJEGaSJ2QANe9hYg8Dng+/de6Jh8pt7bq2gBvPBPUy0DU8FX97QzzUuQx2TV/K8/2scqRyw8nzatJNrKbWB917pSdbfK+p3ztSBps9jty5HGUVHMtLXLFTx5QmTXLTx1E9zGUkBDuDYHi5IB9+691GpOw9gbvzlS24MedhbsoZIjj4aeaOtgmNSCweOth5dL2R73H5t9B7917oStv7jzmdkrcZlMmlIcJaop4qaJTSV9D+gy08zqPUmosQCPyfpz7917qHXd2bs6unpKajWr3lh6t3kGWJEdTRswtJHMrllKLa5IYG31AIsPde6Tme+XUe4qZaTGZzG02To3jkyNC601ZI5X6x0cTkEC3DaWLAXPPPv3Xumen7K2XvvGtjsvUJJVZSX7XwyVrmxB1qVQD03/ABxyOCLe/de6kYvLQ46ubA0VVVHEtIrVUVK58kaTHS5ieNFRFF7BVAA/HPHv3XulJureG3nnwmLGQz9QmLH2ypDWKVpmlGpZKgIwLFTa9wQPoQOPfuvdF3yuC31R7vnyFKwgp6pGWgrZDRiKvp1IlgAB/tg3uBYWJ9+690DvbmU3lHBX5SasZJ8e1KM1QCrgvW0cbBmvTR3sGU3HJI/r7917px23u7q/M7dpqWKlq8dVTwRShoMy0jM0raZZJ4IHX683DLa30A9+6913iP7tRZ+jqdvPGKWlnjhRp54vJ4/JYKdQs6n6i4J5vcAe/de6MPU5CmoHlqVSF9auJ2OkUxsPS31vxf8AFrn8e/de6bsBvuVat6aelWR2I8LrAdMsSEBFPJuT/gR7917pYS7xgUPJHSyQuxLabFDLOBZkYD9JBuAbe/de6dKWsqq7HRT1dLNPIWtG0YJdCx1IGP8AqbcX/wBa549+69061uN/iFGj6YjG6hTC6EyKUFmZXQggg2sfoDb+vv3Xuk9DtRppW+0hkrGWN0kAJIjUWuJXa5b68fj+n09+690hcjsuB6p4qeKPVrcPFUuiNEXT121ngX/SAB7917oPNw7fpKVYsbSRMJAS0n0BWVSdQUKL2P4JJB/A9+690ms5szIU+IFfU0SRQtE7QMCNbhhy7qnII/Hv3Xuihbmx8tFJJUUVNKGj1yVJiQAyEkrHqLfgf2v6e/de6AvcVbunIUssNJC0MFWdD1AQRzhYjyImUcH/AGocn37r3SJ2xtLcsuRyEcjQ1iT07U1O1YoqXAmFmBWTkvyTf/fH3XusFP8AGLM7h21uSalppHqsMlXOyCBgoDBmVAn1PAsPwPwD+Pde6L/sfpDceb21uGKkppRUYypa8axSG08LE+IN9bi34tY/4ce/de6ADJS5Hb2WqqeuNVFW0tTJDPDUGTUHRghUlrcWsBx+fob+/de6zybulJ9VQIo9FwqkksbcMx5N7/WxH9Ofz7r3Thi86sU8VbUStPMSsr62chlDAiPTcek2/wAb+/de6Usm6qaulfxiJf3LpGoZFiDi2lLfX8ck3/4n3XunbH7mlpXkWOZJaggJFHwrU0Z4LK4t/X8/T37r3Stl309VivtdbRTUaCYFTcu3I1Nfnn/AfXkgD37r3QbybjkrwRUu1VAjtJJFKQrHUtjaxsf6f8i9+690m1ymJ+4Bjoiv7ja1duWjY6gin8Dj37r3TlRV+Oard0pVSNLNBCzjxI97L5ADzz+PpcX59+690vcGYqyoeuknhhklGhoVNoQwAtpQ/QDn/b+/de6Ve6c1lpKSkg21JBRgBUqlhmRJJRELHTb8kn/eiPfuvdN0+w5Rh481VZiKozNUhnkgVy0ijgAPKxtcH8f8V9+690FLTyUlbLJI0hFOyxPGT5C7Kb2Qfm/5Pv3XuhkyfWXZ8mPwGQzWCrsbicxTwPijOpjjko6kmSnlmJ5Eb6SFYgi/B+vv3XujwbL6j2Z1n1vFuLN0cX96M4qVt6kj7vGinRUhhp0b6B1Nywtxb/Ye690EERbNZLI1cWmDxz/5NKzFdLBrAXFuPpb+vN/fuvdY8xlWxiVLy/5RP4mjDRsqJr4a5J4vxcCxv/T37r3SRx+8chWVpjRDHA4XTTqpWZnQaS4/HAH4+o/Pv3XulbHgVkhnzYgaCGRmdWkmIlWSwZjMh/DW4FrX+vv3XupG0t1xVE4pjMQ6NIk2v/Mp6tKlCwHHpvew5uOffuvdDFkIMdW4wyiBfOY1KMzgxk6dIMfJ4PH4P/E+/de6B58esVaKiQrIILkrpvyWsCwt9LfQ+/de6XO2aco0IOpVeVkGslF9XN2U/QWt+f8AevfuvdChQzIgdnjhZYdYmjVdULWuEB+l7n6n+lvfuvdZshDFNAJKeP7ed5adkVTH49JJEo12PptYfX/iPfuvdIzL4+uoZPLLNLUCZ2jZHHJdyPElO68Wtbn/AF+bfT3XumyJoVqammdXjKFC3jsIyoQXV3NvVcm/+P5uffuvdJ3MR1lOoS0hiq4mEc0bqYwkkvLOAfqoWw+t/fuvdMWZo4Z4oJVY1IEqBVS5PiA0qZEP9oNrvz9AP9ce690EXaVeMwlNS1X+49MXRfZUkdMuiCwjuS7La9zqJB/ra/Hv3XuiIbkaRsvVFXCOCsaXBBCILDSv9Cb8/wBb/wBPfuvdMzSTUwjd9SRLcMVIJZiObD+h9+69070mXZ1gik0LGVLfnUL+kNe3H0P9PfuvdOq1TJokjIaNLIA5OuQMbHxIt+R/gBxYe/de6fY84jwxRSNpliL3IQllFgEVjcfTg3t+f6+/de6ymrEiiYKrLE6hm1kafp+B/W/9fp7917rikiJK0hQ3dgSA6qwBF7KrWvcfX6f0F/x7r3T0tZAlPMiwMkdTIhtIA7qUA9QQG34H5+t739+691KqCtcY2ipo6fRGqhzr/c0qTrb68k8c/wDFPfuvdZaeiCpBLO8a6VYlG9Duwa3pPPH054/pb+vuvdT0gC1LClQzvOY1LxF/2Fbk3awvpB5/p/sT7917oQsVQtR0/lSrVmGu/N2LBR6Y2tdRYHnmx+h/r7r3TrPmKiGGKVIRTPTpaaoLl5po3uSrsFBIJI/F/r+ffuvdMTbk80EoZ44W8mlFCaSyC2oG55J55tb/AAvz7917rh/eemVXjj8TqhFxp1OmpbEqL35t/vvofde6xR7ip1lpNUYNOWcapQdSt9LhfyPrYcWP+w9+690osVkMZW6KbzNEzVF5JFBUsp5DEcE/7Bv8AL/X3XurTfhf1VmN31lPW7eqzHRRSQiee0JVIww1ErIdV2JA4uLWBIIsfde6vI3L0xg9obfwVfuLG1e4JK7HyPNPi42MqkKJo6eSakeOT9Y1BCQAbg+/de6LM/Y8vXmegosVS4ymxGQqRlKKlkpK2ryVVURyCJ6GrmeePxTF2CKpBABBFwCffuvdWLY/cVHNgtvSzbEqMhPmqOGqdKto5/sDOgkVWp5Li/H4f0gWH59+690tcjuedHx2NxewGho4IlTITRmgRoy6kyGPw3fSoANr/j8H37r3QTdi4ndGXxuSq9sCakoTSKggakooJ2ql9UsSHLNo9SHggm5/x9+690WvYfyvTZeZOxO2ts1GPpqWoMFFuqur1iraOPRoSHK0+MMsIitYKwlHFjpBA9+690Jm5s5svdGFkzmysliM3TSZemJpIqinqadGE2pzFHPLHYEjkOfpzYkWPuvdCVL1/sXLUUU+4tr4+U1cMcjT0y0EQSoZVkH2tXEP1I1reJ73txce/de6ZYtu7L62paiN8fmpKSvyEf3FfWxHMRo0jazLJ5LvZbiyuSLDgAe/de65Y3aGwd+56GmpM3jaQRzMA+MNdi6yuAbSUqxFJEJGAFrsDYXA4NvfuvdYO0eqqPbVPR0+GzlTUVsk0jY/+HzwxTx1cV5IENUkYex5Dgy+oWFx9ffuvdF4Nb3nTQ1K19Xnzi8RLHNBR1mCSvjlVH8sTU9eGleAAgjhS3Nzf6e/de6bch8ie88SEkqMnipqOBn8lM20SKuOjQaUpGnr6cLJKbXaV6mIH62Xj37r3Q17A7d7H3Vi1pK7a1PUwVhkemqocbT1CqxTUhDY2aZVNuLaj+eD+Pde65UvYu/tnZ6cybZpp6OWJDVtU4PPRVJYizyyTQmzItwBaI2Fjcg29+691Ny3ceTrMfVNkMXjqbGVYcVlAmSjWjanYFTHSnKw05ikb+jNa/549+69027A7229tKjnxMODr6qmerknpoqbK7fqqzGUT+orWJHU6fGSLB0drDkgfT37r3Qt4z5DbFkWor8RhstBIZpo6iAx0MzvIoB8kU/3KRsv9NJII+h4I9+690kcr8sJcRMphoIKON9KwT5LL0eOmLyEnSaYxyoT9bHyfXj/AB9+690ns580qimoI/Ps7HZt5dQSWqz1LE04QeSRgggk1C6j6E/7C/v3XumGb54U2Ppfucd1ulP6vHVHIbgpaWjMkij/ADCwU0rhST/bUG1yL2Nvde6fKn5F7h7MwMFJRde4KgmyA8M8FFkctlJ3jZgqGOox1OvkB+rIYEJ+gkTm/uvdBDjspsrqBctlt+ddfay11PU/aZeg23UzyeUhpZ4Kmiq3WRYn9TtomIvySpPPuvdADV7W2x2fkTubp7rDGUGdqJ5Y6SrlxS07QzKCJa2qWmpAivG51rIKtSlwC5vY+690FtBVbgky2S2z2FkJqLH0ORShjq6qrStxbZCnVWnlno3kjkkWTUwVxEYrf2Va3v3Xuhd2L8ZaTelfSzYzIbixlBK1NksXnqDb8UmIaWkkeORWpRIzwIpEaosgUkXIJAFvde6Ox1H19U9dZpcBviuk3DRyVyhZGwNPWVL0gl8qNRRVcUojRgAkyW1EkFSpAPv3XujDZufbuAzBrKTYlWuLptUqO+Hpft3gdCsLhQGYhSeQU4HHN7e/de6V0mW27PT0+UZcTQU0lIrqseOp42P3C+WNZ3hHFgeV4uRckAC/uvdBNnN/dR0yEPn6+rMcpp64YijHneYNrkkZIyPQoBFwORYXHv3XuuqftDr6aOCXGJuSummZ4YZq9J6engRIzpVSpH1upufxccfn3Xum2q7Z2rkp0w9Xh8U8fkH3dEhjnqo4UsgcFlspe11sQSQSSSAffuvdSEz3SuJysklRSHHVLgVT00TPdJWQ6Y3UCwZgQSOQCL8/Ue6905HsXr7HYmSbCvLURpK07xxTxioleNi327kAaVIv+eLfX8+/de6ZaXvOgzEWkbNyFKjsJKRBTSzRVUKNpf8AeU6Qf8Tf/C/v3XunfanaNBmt1TYWr2lSUpWITwhkkWqaKMBiWhtY/wCvqP8Arfj37r3Rh6WbEV8ckMu2onWWMVEMqyt44GDjQZtJCmxF7G9+Re3v3XuuDbb2hkis8m1cOtaG8MZnUBPUzSGRVa4AU3IH5vYkDj37r3TRSbOpNs1dVVYelx1CuQk8ggE+mF5jdVeMfpAN34H5sDzb37r3UzJTw0lKY8gcfII0WeOtEvhMKsSzqCf6MOWv/QAWPv3Xugj37uykNI+PDT1cEsUVjRamZ0KG3rTgDn9V+PyP6e690AmF3zltsNkMPiK6oSETtOKPxa5zE9vJGX/IGrhrWNvoQePde6dv9JOe8VvNktX2eq3gi/X93q8X6frp5v7917r/0xZq/kHR/wAOqocbtWqqauWldp5TWRvSRGZ/ExEkSlnb8lAtxzyPfuvdBzjO2uz5J5zj8DPHhY7FB/DK2amqy3LRpLYPGovoLEc/X37r3UR9777zFTMs+y5IaKL9/wD4D1Ciqk/sLo4aO3ADHg/mwPv3XupkHZu/MTWljtGGjoaunMLJW0+QZaNRxO4mjXQw+gUi4/offuvdKTb3aeeo4qqml23M0IkV46xmkNCWKeVljWcD6gleOP8AD63917p/p+xcrBWU9RXimpsVKxaUTSK80KML6k1EG3+3/wAb/n3XumrN91YGpK0UOSmr62SqERjo1urkF5Yo0J9KnSObkH37r3TaO8aagEsNJi8lLUx05eWkr6iJAVe6sYyjOSLDVyoP+9e/de6TeD+ROTORlpIdowQqjLMkk0tRLFNGZdJ9EEV+T/W4tzfn37r3S+g7vymQr0p5sHjjRzzAhRTV9M4R7FwHdAt1Y2F/8P8AH37r3SkyXauYq8ZHR4HYtXNURGRJ64Ry1dNBUQaiqsIFDM5txybXH19+691gx/aW7HiSOPaNBWQw0QWvqPtqqUEmTS0QjYBwxu125AsPfuvdY5O1d1UdRCKLYAxsD3V2kNTIrrqUGUQKNQ4J5F/fuvdCXB2HvvL4apo6XakDUaMpFSC8fkTSBqViAzL9QSfr/h7917rBs3M7wra56N8BTURVgp8lw5VmtqjPPA/H5H1/1/de6MnQYzL4jHz5GVqKbwaGqI2ZXOki/oVx/jb37r3Ulq/FPjvu9dKupwWg8kdonA1EBfwSfqeCf9a3v3Xugpnr2jzk+RTG0v7q+KlaZhKpbV4zYrbQebgi30N+PfuvdCPgIRkjTq5kx+Rg1VHB0rKZF06EK29PPH+wta3v3XumncW3Jo66K4tV3ElawUqJo0l1xtb+v5tz/ieB7917pu3Ft+Sqp4npaKSCpaVNU6quoIeQ6MAeDYEi3+wAHHuvdTNjUFdj6qonqH+6WlckMyqJ0awZUuSAQLHnT9P6D6+690NtTuHH5uKWlq6OIvFCkX3FWFf1xoLg6Ra9/wDffn37r3SPg2pQ5WikauoqNqeJy9IR4yquD+rQfpx/rj+n+PuvdOmHoYMNTy2ipo6eKRgBDFCI2jtwrkcC/wCLAG/0J59+691FrMhhshjhPk6empfJUG1IGRZ5BCCBNYfQEc/4/n6H37r3SHyNRtujjqFTHU0NPVsshcVGo2PGt47Ek/U6fqPr7917ooW8XSj3rFuXbTpRxYaZRXxu3/AylZgH8SgWckWHIuOAffuvdGyodxYifCDIfbRtUVFLCYpHjRXBkjuxRz9PxcW/23v3Xug7p5vuq+R65loHid3pqk3kRoWOrS4PPP8AvH49+690g+2t4U23sTIsVJT5qplje8UMHlFRdbKpK8gkfq1Dj37r3Vb+c7P3Vt3Ly5KbArRtkZNEFP4pNUETJeMAsLFVB/tXH49+690BG78lk9xZH7uskkqpJqqGolieNTG/JZwgjFgPr+L/AIHv3XumfG7genzFRFULX07U5VoUiiJiSG+kglDY2/PA9+690Oe2dox70ydH9u2QmpmYTVVcwCeOS2p4gr/UGwt9SOPoPr7r3RzOts4OuIJsLi54chTVySRvG6KtSkjXLIJF5BBA/It9ACB7917pTZfe24a2mNE1HFQVDTRkVFWrTPNTNcssRXjn6AsCR/gPfuvdN269zGXC4/DxZOkmnq0mAhMMxqKecLpMEjXF/wA/m3Fh+PfuvdFk2x1dTZLcOTmyGL29VVM0iyQVldBUTAypL5HElMGCCzc+oED/AFrge690JeW6hTKocVV47GVWKaMrLJjMdGgR35IeSx9K2/snj37r3UGn6R2jQ4tZK7b9A60hJRkne7JbSI2gQnTc20huR/sb+/de6Bbs/bkWx8XU1eM2xtXI0MgjEMNWHWqpg7hTIZmbUoUXPpP1/rf37r3QA57YO3Nu5fBbqy8a42kz0aSrJATLSCpYArGGhIGnURYOTcc8n37r3Qt1uF2hiMbQVtUlDm8jkUijpamCniEFLD9R5IKhWKi1gwFrgg+/de6Lbv8Ar9k5SDI0ke0sPUZ2kDwUbU0aw0sis13VEawCrx+gA/0HNvfuvdA/QYCsrMckG26iswlTOHjqKXAzzkVEysVMs0RawAH4+n149+69050dENt0BgzmSyGcq8eQ8mqDyz0pY3aGRJwUaMEm554F+fp7917pRYjfHXVDTNW1e2dt1ctO5mmqKXEULlS63L1E+nRqv+HUgfS1uB7r3RKvlFNsjKZPHVuL25VvT5iVajXCmNdKeojjC2x9Lj44EjQLy4VLA/6/v3XugC2r2FsjbMeSxdXiTlJIINdHMMXC8yyE2McznSEK2IPB/wBj9ffuvdKvI90rNiYaXG4yeOiyISKMQBIUaaMEASrF6SxH4Cj+otz7917oKaqXL19QK6nwn2MsRJeU+UsqA3BqOdJIF/7P1/1r+/de69UUtTI9Mte330leHFKySyNGmsciSx4I/F/r+ffuvdNVBRUeIzMNLi6uqoKlJpIayvkhVhTsRx4hY2JHAubcg/UWPuvdca7Fpi69q+ozM4adWYrMNU1Q4b9LSKLDUDfi3H4B9+690l90VOMp2hgpJJWkNMr1DeJdYmK8tqIN1ub3/HH19+690H6V86FmHjqdRuoLkFF/UCAp+o4/of8AE+/de65VOcraimCRhIYojwFN9TAD1jWP634/2Pv3Xum1MhmZUWE5IvAshYQNPJoBHBYRngfU/T/bH8e691JqayslaOmVw8hsGESMvlldgkSAxjlr8H8fkjn37r3RsNibQi2Xg6GSspDV7/3cqUWExKQsKmghql8avKosQzD1KQLkfX8W917oa9+1+R632hj+pNsQrkd2ZwQzZeXHMr1FHNMA0jTzgakX+qM9rC9vfuvdTOrOr8Zi8fkKrOywy5qrWOStySeOWujj0Xkihjj9IQnggf4Em/v3XuhbxVbubH1lBQbc2vFNTUTE0tdVxsJDEWuzHi3N/wC1yDwLfj3XujVUW9exhj0inxDUMYiRZmpIUkRyFFpCQth/sADz7917rgc1uOqW1dVZiN/oBDdIZbtZi5UcC34/1rf4+690udubdylaUWB6uonqAwkhi9bMbXiUawQAeDcWPH1Pv3XujF7f6JylZt85JZKGgmqvuNAyn3BrEmhsDHBDQxy3ANiTIw45P5Pv3XumXGYOoix2Qo8nUxvW46aWANSzM8bCNxfQZLGxIva3B+o/Hv3Xui7d24GTK7fl3pj4klzm02jNcY2QVM2LjfUZw0nB8YBN0PP0JIHv3Xuit73jp93bbp87SVUcyGON56dWAmE2gaAWiJ+t72DWvce/de6I5uKrEGYko8pIUhIIjkDXhijYeoG5tqP9Lc/X+vv3Xug+3Lu+lpYgmBphHBjwI4pmJ1VVQw0mbk3UD68cH/evde6Ruyt9y43dMNfUsJmjSod/KwZfVCVFmYfQH6A8cHj37r3SA33l83nRFkMpXGWJ6iZaakLs0iQtKTBIFICqluAb3/x9+690Gogm8zQOjRyMoYJOoVjc3uQ3IFrf7D/X9+690JWw6+ow2UQzTaGAQGCBgUMb/qLMvqH4+n0/Hv3Xujt9cyvP9qleKmVMjUxpTLC4Ktckr5ASLKL8n63+vv3XujnYyq29siNsnk69ZcjQSU6x0UFMSWpmXVMFlWw1f6oryf8AW9+690qMnvLCyS0m8aLH0UuMySrSbighjQVNBBNxFXBrk8DSWANh/r/T3XunzC7k2XeaXbeblycrJdqOpeOTzQg2EXjX9RXng/UAfj6e690aLrmuwdWjVi1dIsCxxFqbyiFBKy80fiVropN+SL3uT7917owmF6v25uKgqc+Kaasp6wyItJJIphpFWMhoUYm5XUTYj/YfX37r3RZOyOkcVS01bNFQVGMgBd6iempUaVXDelIXFzY/2ib2PN/fuvdBZtWgz2Bq0jxM0sdFC8UVNXVlSVapR2/cWVXFiPqOb8Af1Hv3XujC0+4N00FWImAyMkqx/brTSxyRPyLkAC4NuLX44A9+690JuD3tVOKzE5iiyeEaQxSxyrJ6pfVpclbmx5F/9gD+PfuvdDRhs9RRytS/dLJDVUuhkqHvVFwlhKrfQNz9TyP9h7917pYrRy1lHCKWWNVVALSSB2JDfUljf+v0uDbj8+/de6w1+FyMtFrlMInisqI6t4zDexYMSATYn/fW9+691jxO3w80qzDmJ1WOoeMRQyedbeoMOLEfT62/pf37r3T1VYCjx0sLGphetjkHigRFdChFwytyAP8AGx9+690mpEpkFXk5ESj8krU4SaRPXKOWlvyf9Ynn6Ae/de66m3AEpI0aeKedE000Y9McZVuFZxYXYXuPzzf37r3SIzNeuR1JJTpSDWn3bRw+M1Ck3HjH1P1HP5P5/Hv3XumNqKowlXT5ETCankjkiWNSU0FgRcqoP9nj37r3Sahqqs5paiFAKZvJ5Fb9xpWUkqUcN6CPyfp/T6e/de6ro/mc4xMx1Phdy0LmTJbdyxiq4miWRZ6eo9IWVmH4Nhwf6fj6e691QPRHGTkff0s1DMCR5aUDRqve7wngj+gUfSw/1vde6fKPbU9ZPEMLlqOeRbssFUTSSMslyNLvwbci9/6X/Pv3XuhEx+O3wxNBT0Sl4acKJY5YWWJb3LhmP1P05/x9+691GyeK7Dr7U8uErZBDAYV0Rq8kik/hlNvrybf19+691Fxuw9+0M8btsfNSO6Fog9LI8T3N7B76Tz9D+PwffuvdD1R575G4migjo9qZjG0NJGohST0rEiKBGNGq5vxwQODf37r3Sjg78+Qm2qaRRTvRxTLorITKJFmLgBLKT6T+f9f37r3ThS/ILtCrijjrMDSvUMv6n0h5Qretn+t78gX/ANc+/de6R24cjmN3TVFbl8FTQ+aNh44/FEYpVJsUNhqH++v/AE917oFpdtZ7B5L7zGx11HUMGliNPd1ax1KSsZtcG5Xkce/de6XGM7jyFNC2G3hRVVQZLaauZGAjAb/PMGBPBH1H+x4Pv3XujWdRd6UNXQf3C3fIMjgampiXA5kyKWxtTMh8UDSSm6RagLkfU8fn37r3QZ9wYNqXPGndWhXyySqIn1Uj0tQTpkhccHV9f94Hv3XugBq6efHTaamV5YZCjweVQRoHCxE2/wABa/0H+Pv3XulXiaKhqixVf4drRQSAHR5NX6gefqCLcf6359+690qKfbcmLy1DVeZKnHyus0tUGDvEqniPSp4JP44v+effuvdC/gcycFmTU49npoXK1MZnC+OSQC6mP+pvYfXjj37r3Q7bZ3lRZqBlqaqWmzE1WHDxWWKBg/EzMPpr+gH0v7917o4nXWViR3nqGLxKQlS9VGxV2NlMiqSdXA4I/wAb+/de6NFtaWOuKtFXaaWVpSJFURkDTZbqOQo4Uf0+v+Hv3XunCeOeGWVaacyhBMzhwZJDdyFF/wAG/wBT+Bz9D7917pK1W8Mlg8hTU9XQRP5naWUMrBEV0GkB4x9fqdX0Pv3Xug67h3vt7I7byuJocbIlbVR+ObIvG0MusxhjGoWxKgAC9hf635t7917qjrtbztkahX8jiKWovKfWxBJMetmPAt9B+B7917ote455YKkSQVAMhhjASKxCp41DuW/1N7gjn8+/de6etqLRNULKYxIXUo8UbkSGUJdZ05IsT9ffuvdbC3wexeFx/T1NuJcVj6/LRTVDTVtS3ieGjhkvL4pYSjG7DSQzEEj8cW917o4258xnYKKDJwbUxNTT10MBxoipkqHlRpEWxqUDMDp/x45B9+690COG7E3Rt/d+Hrd14TGYrC1EkcFbWYzxvWqxAQpPHYkgBFsODcEnj6+690OcnyK69x9ZVU0eUyNVAKU1RaSR5KeSGSRggiQgMwD6gDp4P14F/fuvdBNlvltT7cqspk9i0VBXUclKSMZVyRQF6jUGeqWGa5aQG/AABvfgG3v3XukHjf5jOZzeVx0W4tqwZGvp5JYIRUtFDQtCzsgguqnhAT6bg2Fhe4v7r3RpNm7/AO1N3UiZjB4H+CYOrZ3NZR4engoa2Pwq8Yiqq2ZXCISR6ouSLDj6+690/wCE29ummzBbLZ+Ckq81PUWjzM2PaKEF1LyU6LCXRirXXSTYkXvY+/de6FPDdQYzISpkchuWlr4XmdGpKOLy1bPTkFoGdqhVcMWjJ/bAPIIHHv3XunKbqXYkn3FFuYVi/emokhq1lxmJqKOm0qVheOkRJHBuFXWxsACTc2HuvdAhtv484XG1ufkDYaqx9XVTfwg1dZV1U0MAUsRUM7NG4YrYAi1+bEfT3Xum/I9abPgxdRX5fL0svnhmoUx+Eijpq1HqAdCHSiBgrG6kWA+hBtb37r3QUbP+N3Vddm6mM7cnzde5pQf43jJnqQ6xrIs4BjEQChrlmX1XNiPoPde6n1/xr2BS5qOr2rhcTSVtNlDNXSTmJkx0kJCXoYZDII9aqFCqANNgRYW9+690cjF9dYnVS1E+KoKeiWjjSSuxlFFjVWeWEmV52VUJvqUrpJBPJuCQfde6pq7r2+aPe2djglp5sdDlq77CCXT5mU1JlEboeCpPNyoJve/v3XuiEdtSU9RlPuqvGLCo8iMtOgjhWPykOsg58YLAkAkkixBAPv3Xuh06Qkw+fxdVR083kqIaZJYDMjzQ05pRr8CqAPSQPw1ybm4+vv3Xul1uauq8pjIpw1TOaWSSmNM6SCnKhyoF2PCrbUFABvY3J9+690hcbQrXSTRRVb0MMa+FzVF4ZHqHJaTwublwxJubH/A+/de6W9LTVuBrqWgpkjbF1HintIwmmkcANVTxyMx16S3pUAEWIN7c+690IO9VzkdBQ/wKphrWq20mel0iCOFG0TR1Av8AUFWBBW4IP1tz7r3XeD2vm62PS09IJKOI1Kz6vBSoxUSSjS1g7h72NrE/14J917qTRNuqpZiMj5PPWSxLGXKObKBI8axkAK4B0G1r3vcXHv3XunGLAZijgmyVQ1U7VM7U9LLXMCITNNaWOeID1lFXQGFhbm3N/fuvdKvFV1TX5DJ42Wk0SUUEMiLQaWBg16jaNFsoKn0k3sPqPfuvdCPuKizHhxc+KpmomSFqd445LTTrMnlRmWxA+oJ/x+libe/de6RWSlqYKaTD1aq1Xl1QVQify1DLCNTSIqklXH5tYHi4v7917oO6ujMOZXH4+urpolp2c+CIQsZWUSRRRhVJkI51l/yD9AD7917rBkt1ZugkhppKYVMsbRQmlmg8zPTOeDVonoLAWubcG/A+nv3XuldtrJT01WKiOhhSoqFeCGCNwiMJyE9KtwoBFv63v+CPfuvdDHHnKrFzU7yy08ldNMjS05nYRxK1gI40j5IA45J5+pHN/de6MNSU+PzM+Oc5Ko8AhSWo+2eVfBL4Q6+FVIc/4lWAB+vv3Xuhe6/rcvqysDwffUkcYWjq7GZZTGATHUKSGD8WuTf/AFx7917owOFnrMqcdDHjKTGPGisLzxxUUrQDUZJObhib6ueebW/HuvdC9tuirKltNSn3FVNKViFMkTwIiGwiRjwfodJFrj+v19+690EHyczcm2n2hUU2KmlqZl+1AklSGKVhMqSQPGzFSxDMdRYWANhx7917oGs92jgaCOnXMV9LjZqumWhpcDUMDNBVhBpK1AJAUN+pSvPNiByfde6rq7I+QEG1N8Pidy10smLyazxU0tETUJSBQFq3SWGUsojkb1RNGWIuQ3Fj7r3QfYrs2q3RlaEY+GlqtorVaqbNVcgoqKSASF2d0ZRIx08EOvJvYge/de6kdm4LC7rqMe2H3JmyYpa2VKMRLLi6ZndJUjp54iP1aTpZrizEEXsR7r3Rct0YLIYvIwjJVhgxkdYlQ8KS6XlYooEZmj51G11Gsi1hb8e/de6Eyl7j3ttWjpmxW4szXY7QYYqWqpo9FEkbePwtOTZ+CblgT+PoB7917pN5js7t3f2HyuJWHJVQxuQM9NBJPGkOQp6kBlghm5BtzdLWP0sOPfuvdFI3ZtLtRs0m6tpT1OManrIkkxQqJIIxMV0VVGtOg9UZtf6AE8g/1917oWcRv/cYxQlzrQzbhoaVWWVhLTVCSqOYmqYzouD9Abcf0Nre690Yvon5dZvM5Ebe3Pja2rlw9LJFR1MFGJo3iii0SQVDM4UlANA5ubX/AD7917oZMhn13hi5mpNv5XHGR6zStDUukf2lSfVOVYllYnlgtgL2AFrj3XuiidmdRxU1Yc1R7ihkhnpIKWGhkGPp8jRyIw1tLU6BIXUiwe5a1h9APfuvdOlPPQbSx+2k1/d1aB3lqMZkTJ9tVyqFikleSzEr+puCPqBf6n3XuhVwnycrNozLixg8lnKyRYqeCtg8Ey1sQJMjyhUNgtweCCTyP8Pde6Qm5u8fuJMhLRY+Vq1GkOThiQw+OoZryU919Zf+nIt9P9f3XukmnyKwdJRxxzYfOmWMsKimyVZkKtY5JBbVRtGF0H+tm4P5/Pv3Xug33Vuir3JDk8ptykypx2SxraBOaqSC7AK4mq5uQUJ0gMxJPAPv3Xui1bC3ZuDbsldPEogahygp61hH9xXfYTKUdGhBZk0/q+twOTwR7917o4WzM/SSk1OJqRUIJIah55pC37QkEpCR8gEc2tx9ffuvdG0h3HCqx1UdUWp56IzTxTqZVJKAqoF/rb6En/iR7917pPYbejVeRk+yDEULMw8bqHVVexKo55/Gm30HHPv3XuhBj3QkU8S1LMr1hWaYm0rrHYAEhDbVfkgW49+690YaLeWHjxlIMTURR/bUKLWtM4UvIyWaSO/Fjey3vzx+efde64w182QpfuqKVlpQ4FTOXBjEga/BXkG3q4+h4+vv3Xup0Wbx8dSYqOuZR4z98UdlL2W4aNTYkf6/P59+690HGV3XTS5GpBiRiHN3lOq+gWDl1+ht+P6/X37r3SVjzGKmqVkrrxxCI6Zz4/IvqPpZ2BuL8cH6f4+/de6T2bzEDFooaqWpgELIi6mnjC/QFFI4t/jwf8ffuvdFv3bTVNEqloVmoagyBWQXkBkOktIq/QHg/wCH+A9+690BGTL0UcsUQV5EFqaBkBILt+gW5P4v/wAU59+6917aFJHLXDLV81JjqhB6rB2jilieygoLgt/X8H/Ee/de6MWu7KPAbIrtwYzMUeVqVSaTKY9YFRqoRXsNLAC4I4JBv/U/T37r3RbPiX2Vtiu3nvwZ1hRRVlfU1UHmZHRKZy3limorWLWPBXkf717r3QEfNH4+YTM5c786qebJxVt6vLUsQWBIgwIVoAbar+osnJHH0/PuvdVfy0dVSVUkFVH45YnaPxSqFYspsyEAnkWH+B9+691OiE8MQNTTyRagSkjq6oyX9OgsByCPqPx7917pyp5qNALzCzrfXbkc6yvpP4/31uT7917p6impnDJAdRkU+Y+lCfoeCfqOD/xPv3XuozZB4lkiSd4ddxY3ZhxYqSebf7H/AG49+6902HJSU4Ya0e9xwli4JsBcn/kX+sPfuvdNsFeHkYvGugsSRa502A4uePyPr7917p2hNOysY2mRGCq1r2Khri7f7Hm/0/2Pv3XultR08dLHBUpUFy6/5vULqjf1X/ff09+6913HmTFUljKvhJAsFIOoAgm4+nFh/wAT7917p+qtyZnNLFjNvQSKY08OtA7BizAMzLc2Y/7H+v8AX37r3VgPxC+Cm5e4c3gKncOMq1hyORpWczBvG9MJgXZUb+oBuTb8/X37r3V4/wAwupto9ZYDr7Yv8IoakYTB0tLPk4vtzPGKORZ6GllE1tMekMTbn/Cx9+691Td3TuvDZ3O5DRUVC0saPFTQjRpBBKRiw45IsDa1vfuvdFnFR9nMwImEcpRrBuE5LBrn63449+691G3XHVVNAFINTTMy1Q0RllDxD9MsgPH+wv8A6wHv3Xug0izFbS1UMKyLGsIkkEiKDOoNhpY3Pp/A5/x/w9+690JK5aTJY9qFKky6FjmDmVlEpZbtGTf6/wBR/j7917rvAbfqIJjWQkH9h2eOQhkSQNwmpjyPzYji/wDjb37r3QnYvcMePpbV8Ula6KXZIzpjbTzYafoPr7917r1RW09dJJVwqKET+OUxFWYgL6itz+CP8b3/ANh7917pQUM6JGlQjPLE73KAgaCqDUbnm35vb6/nj37r3TrBWZJi0VPULNTS6W+3UaTyx1Fzf9P0FwSTY8e/de6XePlelx0bzU/mdzMreT/NKCQA0ZsL2+n05t/sffuvddZiWaWLQ8Q8dOVkRBZpBqRVVolPIYW+h+nBuPfuvdJKpmgnrWjaiaSPRGsKiyteRWR3kZb67EE2+n4449+690lstGtJgKh5DVmQyftullht5SuqED+gHqAAt/vJ917pEx5OsOqj1LUI9zHNGiq8AVFFpVNv9a/4PNyffuvdAP2dPCwrGWe7Q2H7yOUB02LJIpN+Sf6f8T7917olWboa96iauYPJTGT0zIGtptcEkE2FyeD/ALb+vuvdQoE1qbnyIoW4cnlhbgah9LEf4Dn37r3XIQRs7SROOPVIvDFFK8aWv9Lg/wCt7917pR4XLz4iYTQ08EryRyxoaqPyiESRhRIqt9T9bEfQ/wCt7917qL5JJXlma7SyMWRbDS7EgsNX4API4Pv3XunKNy8bKqyLdVDXk0KSvNrW5IN/qP6c/j37r3UiKWpjZJ9TExm5b9Y1AH9auvPFvpx/vPv3XunxMlWVIYFFl5JZxEqgKOF0gW/of9b8XuPfuvdPdFJMsSLIrJrJ1liJAhXmw1EDkAfn/EXv7917pb4+OKALUimgrgxQ/b1YuVKnVeK9/wDevrf+vv3XupVNNTRZOpqZYnpR4X+2VjeKF2W2hk0/5u3+NrAt+be/de6fJ5JabHtPTPTSxrCNWiy+N5OdQAJ5v9Rwf8ffuvdJ6bJ1F4llYSMimNoybF4ympVIPP5vf6/T+nPuvdJx5fuHiCPFI0cpkKIjNISzW0EMF/SLX+tv9b6e691lNHG1SzJzJLNGz+E6ZASApAIva1gCpHH1J59+690o49uzSxSCURwiZ1MUskZchjYBDMCLH6cW/P5/PuvdKDHbNEU800NbKXSJDKq6i8ZChWVF4/p9Pz9SPfuvdXdfy7djZOt+0psduuLAEy007CtgjlFZ5mt9s2vn9QJFvoT9OffuvdbLcXSEGC2yu5Kmqiz2TOMSWam+7mpKOoEEGoJDRxsdRYtyVAuPoQLge691r2fM7sOo2j2xhsxkdv47HYylroo6WgjoshUJ93AfNLVS1cbDTMQumONYSbckkC/v3Xuj+dD/ACg27ntp4TP1eFfIULU0iHxVaV+RWSnUaJFpkOvxmwvctY8E8WHuvdGbre8uuzPtutanfER55jGayqh+2iSQXbxSuzLoFxyDcn6f4n3XujFbe7Fp907XejpNu0+XM1VNRY6Wn+1njq0AMTSMjXAAvbS1mJuRfge/de6KJ8q/jXh8tsqsy9PsaSXcphZlipsZLM5YgzHyVsIW5XjSALAfg+/de6ru+Mvxa3L2Lvuop8bXja5xMy1TrmaFJMfXBxoqKZl8A1SckFWnUjkEG/v3Xurash8bcntOio8em/sVWVEKQPjscK6uiocXVxP5WempQ8ysD/ahJVbf4XHv3Xug47DwHZdLR0lPNi6vL01JKlZJlsPAYTM9NZ0jkx9HE5YOLnkWtYlh7917pIy9u9W4WkxtfltoV8mfDCmrGqKObGGimh/UZljDBAxBtMW0n6X5A9+690o6DuvY+9aeNEhhwE3npnhp6uKaqjJea1NOJigUX03Oljf+lhce690P29q/bOM25/EclVz1A0USiPGpTrDZ9LN+3pW63N9TWAFyTYe/de6Ayo7g6QxcmSwubxU8WSrIHjSCen1rNTTxELOlSn7TA3GkpKQfrYW9+6902ZTtLN7axeOo8N19HjUip4hRV2SoJqeKppJSTTzQ1GNp5lI02LMxBsb2PNvde6aYfkNmZK2KgzmB29XNI6hppKrM4zxU6xhiyyGlKsy/lWZQeCCb2HuvdNe4ex8TRZaOtxOz8jlaaXwvU0bvTV+HyAJ1XimokllQoTcK8dyL35+nuvdT89Bld+YdsltbZm3sPUBHKUtdDTPXJLGv7klFTPGhY25QSIlzb+tvfuvdc+nun83uramSyNJX4WSuEtWtZSZvE49KmnlpHKASrplAuDwgCi3v3Xuvbg6/3pQVOPoGxG3MQqTAVmXo6CiXW0f+bC08kemRW9N2C8XIA49+691IqafGY1qTG9g0uPzmHrqp44KWDCUeRhFWo0mdo6XmMf0PH5BBF/fuvdCfsDrjZ2CUV248Jt2KCWrM+LrKPbmMRmoXIeijmGjUCoNvrxzYfX37r3Ro48JgqBFajwlDAqwa6iemKU0t5Csi3njQEBhp/aFvwCeB7917pO7g6s6p33Rod2YSOasp4KmL7gkQXiqPS0ACEA3A/tAkEX/HPuvdAhN0j051zIZcf/GYqZ0nqaSgxWTnagFTO4d4qyOnZArNbTddF+TewN/de6rO7x7TxidgNhcZgsThqiiyMQp0qV8k9X56rSkssQjjZ5bH0mOa5awNiQR7r3Vw/U+/KfD7BwdLR4KlwdXLi6E1cTEST09U1MrVRqpZlJbU7MdTG5ta5tf37r3Sc3pvLC7fnpdw5CqhCz1iqc0lP6YJiNQecJqUKP6D6D8Hge/de6da3K7a7Fxlo8jUZE1MT0c9dSTRrHV6g0AkggiAui8aWItckkggE+690WXs3qeDDYuUjdmdbGUokmiIdHBR0Bnp46Zz4mW4YMnjPIGk249+690VfbWP2lT5RfFVbjqkdZaeJoxgcbP4tY1QS0g8LHgsFYoxF/p9b+690YPGZnbtVjamgp6fM0kMTJDAa2qokqFAB9axhGFmVQrnUDcA/wBPfuvdJWs7EwWCWqOP2fiTf7enkyckstZVM4JTVKKOG6ENpIYsRyxFrEH3XukzVdlUuYnMFZhKSqqpYh6oocmU0yAGKQSwpyWWwN2uDwQOb+691Jx8mTgeOqxe06R4tLGVI8XkshUPGf1tEjOUuP8Aal+lwAeffuvdCtgt3b8nw9QcVg2p1pnMQeXbsEB1uLLDEleUQEAC3I9+690HGcj7dbOUu4IcfkKSVGSD7v7XCwTShLNPrhhkI0XIFlb+hubi3uvdLOk3B2zVM6jO19NBCrLLRR0+OpSzTMNcodGY+gAn/C/H1JHuvdJ+TMd60mQjEU+ar6WdytJLQVNDXyxMCWpJWlkkjULLGwZ0MZK3sCbE+/de6bs7mu7MfX0jZWk3H9jDWv8Acq63WAyJH4Z1iopXIQlnVvQbkD9Nhf3Xukz2TvntXI4xaTGY7MVAiWnEP2kVSPCfI0TyvPUkoxW+sqeSOCBwffuvdMW0oux6WN4cvnq+umkoyZaOpSejR6hXMiuWUFbW4sOL/wCw9+6905UuB3rkcvT1UOZ8LTN4pUqJy86F5AzxpUJouAAAg4P15/B917oRP9H+Rvo/vlS6/vv+Oh1fd28/2V/L/nfH/u3+nHv3Xuv/1DNUWIgx1VNVUeKxHnjqGWERwQos2m4LhLeq5B/Auf8AXt7917pT4bf0Es8eOzFHTUMkh8UbR06Rsgjayago+lif6c+/de6UVZhBNJJlMdSljHpkLi3hYnn9P9R9QPp/hf37r3WHKUcwxFPUzwQCnQkGfxr49X10vG1/99/sLe690BW5aSHISNRzP44GP3EcMI0L5AOJAEvYfU2/3rn37r3WfA4HaOQp6RKpVqKlfGKmOUaozclI7IfUbi1/yP6fX37r3WPJbM2Xja91pNv416pCJFl8IWmdg9gjaf6/4i/+tf37r3UHJUuAx8nkTBY9pp5BG0tPSxLEipwEllsSTzyB/h7917oU8NTY3IYyknocTj48hTxhJXSki0xLca4iyKef9ifz/gffuvdKqophVNDTpiIjVo2rS1NGYy7WAYG3/FffuvdPc+6htuhnpGwxapeEslPTogMZC2aZQF4Jt+efxf37r3QW7T3Amfz08U2PeliQsIgqEj9ReMSuF4ub6rm1+efp7917ozWCw+z8lTCtylMv3ET+ODXGrKjagpPA/SxAsRe3Fzz7917p7hxFCzTikpYVRWt4jp4Q8agv0/SPp7917piy2LhwE611JRqBVENLcDUpY3YRsb2+vP8AsB7917pWUeGoK3FyVgkNZ9woaqjidggJF9LXNhpP++P19+691Ag2vgqtKhZ6VRUwLoWEsNMoflBpv+PxYfX+g9+690nKvEUdPMMZ9lR/bxSPUBYph52dX0qpJNx9TcDni3+J917pcU8uIxp+7rZEQU9LrMI0K4QRWFiBe3H+v/r29+690hartzr7LuYaWtdZ2mlpEZ4iW1KfGAGYE21D+v8AsT+Pde641uZmx9N95jamCSmiILxvLG0iyMLlgrEki34P+sf6e/de6Qk+8fHlYZC8C+dDVTP5YwG1izCZEPA5IH5/rf37r3Uut3J9nDI0LtWiSSKRKSESArNKBctMDp03sCOOP9t7917pqpN8ZShmeKSMSvDDr8UUjNCiSfSN1vcMLm62+oH+v7917pQ1WarchgQzTpCZirpCx8cmtv0xvbn/AGF7f7f37r3QU5XGZ6rqqaVqmUxmXwvFFM5SmRD6Cuk3/I4/x+n9fde6V2G2vnslI+ino6mCkCKk331pBGrWYmKS5LEfjn/X/p7r3Sg3H1visjjamhWg0SaZao1VLH+8srp+h2Y/psLf74H37r3RU6vsSsoI8lgKzIRr/dacxSJDEJKqaCI6EJsLAIByLEn6j37r3SffumkrBHHSmaCOSIwmSoUuXjUhTKoANjc349+69001ObyOZyQxeFqTWS1CJNLNNHI0SAJYRo2n6gfX+vN729+690ndzdH9lb5gWonnwqUFNKZqRYktWFUj9QVCBYEf1Yk8f4ge690V7c+1t07Yq5qYbXqZ4NXhNYIEeTWrFZCgXjmx+ova3Pv3Xukgk4ocrFbA1IlaCNpaefHyOWZow7qzC97H+ht7917ox23N/YSkqcbi4qeHbmTeKNwtRGKelqSfrJdwfSPow/r/AK3v3XupVPmcHnt3tDTVVRGEjqpZK3G1AaFqqHhFAYEWc8n8j8W9+690/bg3RUYamp5/OHgpzrX7qVTUS+K3puTcsTyfp/iOSPfuvdBHlezYMtVSGid4ci6rLHJUAKpmYAJFAIrC4I/I5P1J5Hv3XuvYvtus2LV/e7hgqBggY0r6kAtLCSf3NSgFirNybW5tyOPfuvdGWh7Dot94rET7PyVLjcXZBPURytFG8ZFxF4HuRyDwbkfT37r3QjU1dKcaaalfHTu+gVFa8JeZmUelUiJK2+ljpB5H1Nx7917oPN8bMqJsH95lsTja2KrhdY45WSOcCeTQWWIEcAeqzXI/FvfuvdVgd05HdGBZtsMlFLgoqsVdNR1LHVjdJAhWFpCVkRhzpW9vxY/T3Xug12vv/Pw5PEY7P5WGpx9ZUJRUopqfQIA/+ZWVnXgJcC4HP1J9+690Ke8sTgKenjyE236nLKXkpZshQ10cX2plPE7IoBN7gnj+v4+vuvdBntzG1ODzTCmpa0Y12doJGqpBG2tTpHnU3AP1/wBtwL+/de6Yd61MCwVz1gqIHUlahcfP92/hK/Q/a3LBv6Ek/wCP5PuvdEW33uPblEtZTUo3DiIaub/KooVYPHKovDKpNydVuQfpzxce/de6A7dO/v7wzY6KSGoZsDCY0WoqhA8iAW1o72ZWYWvaxP8ArcD3XuoNHv3as1Yktbs+mLowWoqpZfKtQiCxQGM8MF+hUAn6G/v3XulI/ZfW2Kmp8jg8ZP5oHLmianWWmSWQAGTTICQV/r7917ptzXbUuWoiaDBNAxSRZ6tv2qeqia9mBP0J/wBh9Prz7917oOKDOZGmWapnonkDNI9NGZW0JIwIJQra34tb82H9PfuvdRsRncrU5KVJ5IohPMC8wieRlHNlc8gnn683/wBt7917qdmpY0p5lNT9ysLmaESDxhWvwyFuQBf6f7x7917pCo1fKkrVFF5FkK3qZZiTpBJ/bIINgD9Pp7917psqaTCUEZrTlJFrAND0MUYYRobgSB3BB/xBBPP19+691ioaSCpjNQJ1eMgaUbRGWDX9RT6/77nj37r3WWWhpqbxuk0KF5JA0bqsrm35UqCACR9WB4+vv3Xuhr6W2PUbgyWU3RWgR4XbdO1UJhFDMJ64tphgpowWLuGILDxkW/At7917o5nUe2Mmu5qnfm5YKnIZmrT7LaWLWGSWSmgiNo6x/Oi6DY3F4wR9ABbj3XujJ43491mararPOJRX1wL5Crk1zSyvK12p9bX0gC49BHHHv3Xuh32b0Tj8JSKY8BPPGsYAndmZmYm8l2kuWUk/pY2H1A4Hv3XuloNmfYvHEKNIXkljWMfthjEwt45lUAahxckXH4Pv3XulLW46PExJHV4mZoZygjSkLzNItvSrBfob/wBf9cj6j37r3UaGhYyKIcRkY6d7LJ5qN441QN9fJNfm1uLDm3A+vv3XuhB2fjVhyE9VRiuQDSPQgf7dEbgsUAs1+VNvpf68+/de6NptveqV2Mq9tU+YSnr5odCp4o1qnWeMJJJTyyi63AsSCLkc+/de6CHKbPpcSamkqxVR/dtOyVKw65Lk/WR4/SdRuSzC/v3Xui07h27X4WrrIa8f79/M09RjqtnUCOUV6tDEsyoAxAuCSCfx+ffuvdEKxeCGAzO7dpSCEUeINSI6iJnemlUMWQB2JANjwQb8Hge/de6rt7mrxFk66Olk1UgqJVaQgD9DcImnm34v/S39ePde6Ap0q69VhjDu0gRYYypZpFkNhItx9f8AH+n+vb37r3Q5bW+PNcmOp9y7tqZMVRJTtXeAxP5JaWPl/K4I8d1HPH5/PA9+690AHZ2Xx2RyC0+IAkx1MzwQhUkCNFTeiEgSBTwORcXJ5tyL+690Gcsk0+iaV31rGEDFmYso4JOr/YD/AFrW9+691JxtU8VXC3kcKsgVmHpe5bkGwPFuOb/1/Hv3Xuji9cbpqqGqoY6yoNOk0aGlumpvSbqsTIeC3+te9/6e/de6MzXZKPcFXTQ0dXNI0yxpWmoCrHAEiBKI4+hI4JFrm39PfuvdCttnGYyulXAzzVNBR1NEtJVs0qPEbAhhTxtctqJ+p+h+h9+690ynqLP7VzFVQ4WrmkrKeNslBJ52+3qcfK+qBoHJ5kUXDAf4f09+690tsb2tVbPfH4eq2yXqamQvkslQvKrFxY6JUHpJ4Avbj37r3RrNp97ZCRwsWRn29GopkSkydVpikH4KR/Qi4/sgE83v+Pde6M1tLtjFZPXjc7kkyklauubwwRtDHGo8ksR1ghg1vqOf9iD7917pS5TA7NyhjyWPiKwTQmJKIApDE1rJLGAdX14tyL+/de6zYnZfkgiqWSGBaONDGzPHHqCAlpCzDVf+g+p9+6903zbRkZKnMtLWVFO8n2lC0rMyNOpvIY5DwQvH9Of95917rugraqmrII8gkcSIwQRQrqkqAFIEkkn44Fja30/23uvdCxtTK5WvmqoJYxTIhjioWXXJ+0PqZbGwc88/j+vv3XuhkFcwp6alqtEjQwmNWAZ1Nzw5JH15HJP1/NuPfuvdZa2OqaGCdqqNKVnUyDQPHqC+MDVHcAgDi/8AvXv3Xukhkqaoo66Fvu5Fhq/JDHYGV/031E/i34/wH+Nh7r3SbrMbUlaiGpqYWDsz0kkkTARO3Ggi2kk2/N/9j+Pde6hUOAyU8sI8ivF5lZg0RLCVU0hr2tbjj6/8U917pzyOPWRm/cjmMXiXT4irxaWF0d72AAF73t/r+/de6ZctNikppm1irdGSOSGGQf5K0nAkZf6Wsb3A/wAffuvdBvTY7GJkaifTNKDYRUzTaZ1YJd2Cg2a5/H9Pxx7917ovHzi2xS7s+L2+4MHjXXLYrGfxERfbkVE0VOxklJsDdhYm31t/j7917rVGoczLSSrJPG0o1ETRyAalYXFjexBUix/2P+Hv3XulRT7qoEEk3hlp53kVleNmjICGwvb8Gw+o/pb37r3QubRz+QysirjcNmMs/jGv7GGomElzZtfiUgEXH15tza59+690ZPZexuxdzVUdNtva+5q+oZgsiPR1bRxvwxjkkYArYnji309+690fvYfx37krcU0mQ29moKPHqIxC8gjqxMF8joiPY6TewYD68c2t7917rP2Bj9xUOO8uZ663ZUR4ynkAkaLwxI9NDy5aKwkuAACbn/YWPv3Xuq+d993VGClNCOuqaOEKsrTSQTzSSEgONcki2vyAQPyCL8e/de6Beo+TWWoqmZ6ba+OjjnMTiCejWRaZIhoAgWQXQXBJA4JPPv3XuoVR8nsrWSo9TjMYKdZAwpxQQgpfggkD6fm3v3XulZQ/I3D1EIjn2/j/ADv6FqSqQvEh5bi345t9OLe/de6lzbj6/wBw6JJkY1NwWDFZYpy3JDE/2Rf6fj+vv3XupuP2B/E6uFdpZCKKSUCWKnjJkgWYfTSSbKQfp/jz7917oVzJmafGxbV7HxcssiJGtDuaNWJh+35giqiR+jmxP5/qPqfde6ROS2nPVPLSSoZvJCrUrpp0qh/SV+ob+tgf9j7917pCSR1WKE9LMraUACyPci8berSf8T/jwLfX37r3TSd3vSxrG8rVEcM5E8Qc6SSdV15vYAjj37r3Qo4Te+KMdE0lQrUqlryPdhFIRZUa9+L/AI4vYfUAe/de6UWHzYSrlemysYjlqGk8oLJL9uzhisei9tFiefpf+h9+691Yd8bO0cBja/8Ah+5q1cnROrwwQzqZSbyEKxUi/q1XBFh/T37r3Vn2Rxu38nt+irtm0lHj8gaNmlglm/ZcOnDqUsdWmxW5BB/1vfuvdInD7e3hPKrUTNU0sbBatoyhnUtGBJrSS1r2I5uT9ffuvdS9wQ5aGQ0kGDqqpJokjq55otb08MC2DqbW+t/oeePfuvdFO7cpmq4ZAIaxWR40eqASKaGGGPQr+M2LfUi3+t7917qsztbY+RpxWvT6q+iljKwSTRNBJ6VuzMRe5+vJ4PHv3Xuid5PGNTs1G0JlmeySkoWcNKfRTp9ADyPzxc3P1I917p5w23ayhmWKOlLSyaFZChQrf1eMPybm/P044I/Hv3Xutgz4xdJ5qp6f29mjnXw7zwGVcRTO0kTq5IctEhCm5H9qwJPv3Xuh53NQQYHCrjd47r3SZI9dRjaPG0j0kyoWEZAp4SbqoAZj+RY+/de6nbB3d07CHxm4NsT1VZUSyGOvzDVHhr2jB0SU8pbUjlSACCCCDYjn37r3Ubc2D6Z3fjslQ5GhpNtF2H2dTS1c38Rkp4XJEZmcG4XUXsTY8c/j37r3Qd7S6P6fqcrHl8bRVe46OlH2UlTlqeCKLWkYVJIlj0LyACWPJJJvf37r3Q8U/V2wqTDyVTdaU1El/tcdmaeipqYGo81mSVl1WDAAF7/7a9z7r3Q57Z693LVbZqsBJihjamWlQUWSFcHpI4WIZAF+gcCxLW4N73Pv3XumrbvTeTyOcXDZKTIx1tDHMlVmampiraOWCslDOlNUSK+hwNIjCqCGBsbWHv3XuhjXruLZkE7YyWLOZPHxxikgrhFSU0aljFGS9Mqa5nOks5cAkAkEj37r3XPbOJh3VnambfGExsWVpKQxUtIa1X0ILGWaYhirpoUIRcji9r39+690rc/BRYynqXwaUNPJTRCRMZGsclLU6UJVVEY1IgU8gnn/AFjb37r3Qb4vCTpT4/MV8uHiy8uRjlWIwUc6ihZ9clPN9wukseSrMCQLC9gD7917pLb53Pt/a2Vrctl85/D8hlVWgb7eNC1VRA6qegjkiGpgoKXUsQDcAWsB7r3QG7b3r1sKzIVtPlauomgeQZHGSqy5AzSyH/LIaR11SQqxsCrC1rC4Hv3Xulxi/kFHnKyTa7Y7IRYqA/byVeSSSOkl0kLSulXwIywP0JPFhwRf37r3RCPkthaGj3nXMlVS4+nnpaeuaand6l0EgIdJnu+k6NNvrxz/AEA917qs/sXDx5KM5ZclogiDxpEBIF13JEkwl1DQ31LsSFubAAAD3XuuXx63jS4/PVeIrMomMFWwiVqM3LFQQFZeQC/FrWuD9OePde6OEMttoVc6uVqYpQyRtKZEFPMBYuEUgHUbt6gTz/S3v3XugurMdQNkmrKBI9STFGInkWRl/SwiM5dVItqB02I4Hq59+690qMXncU9bTY0YOarkoZ0yM1THNNL9v6PGjNI3ESEWkdDe5Nha5t7r3Qh/xyjFE9NLQz+Gplk80sAVPKgJYyBm9V2PNrD8fU3v7r3TlPuHH4ehxj1lPPJjp3EQVydSxsCASAbtY3J5t9foOB7r3U3biUtbXtVUWbgitUeKKKZPEkcF/Iq+R9QYW/oAfqL8EH3XuhNy9DAoiFZOUVYmqofJN5IJTqIWRW+iA31LrBNuRa/v3Xus1Fj8lh6/G1uKmx0gzFBUQTzzgxyQsqmUOWXhgEIKtc/1sBwPde6UEuf3Bk8AKOOso1yFNK0CVyyxrTSU0jaI1Vxd/Kv6RdbAj6Hkn3Xug1qdvTlkP8cWHN0UFZVPqEikFQEkCSyL+k2vptck3BA49+690icDLXY7PR1eWgqpaSrlKQGES0z1Ap3Mb1STm97XHpFiCCB7917oZanBbJoMM+R3DkaSGoC1EjrPNPT5FaeKoQCPG0NOv700pclWeQD/AAa1z7r3SL2tt6sy2VpK6ankp6WrrqKhpYZHlgjljNmNSJZbomr6k+YgE2PIsPde6MHuDZO3aaaapxs9b/FaNb1JpKmGuphTRpZtbIpWN/qFZXNxYkA39+690vOv8TPk2iXCrL4TFKIxWzeKolqDH5ZVEjNYBiWtz/je3v3XujAbfVsDt6sWWVaF5yWCTTpGVqZRY6JlA1Wtf6WH5J/PuvdKDr+lykucpEqKyaSBFniNTJUBaaMOoKsYpAA5Ym9yv+t/X37r3Ru9lbjp8Vko8fHWRyrSl/8AK2hUpJVTeuOOM/XhSATyL/Qe/de6q7/nI99y9ObQ2dWpJUxDMx1wkloWSNg8QRWZNekM+uoteNW/I4I9+691rCV/zO7Jr83UZbHZ3MVdRUQrBLNWVL1rQRxS6T4Y5AEjItYMLmwtYXIHuvdDzsOu7Lzk8PY2dzOMytDGj1PiaRqpqShqYP8AK4GpZwFMsx59RIHFrEkt7r3Qv7N3Z1znanIVFdnMni6umSKqGJmrGxFNphZvTFSIAj3BJPPN7nnge690p977m1bXh/0UVCq60zfcGDKsbxSLplkV6hn0kMLH8g3A/Fvde6KBke2dxUka1GcybfapU0tLmqWTKJUVEFZTyeIVEVMfoNI1Ei5K2Nr39+690YXCb32/mEoIYNyBaHIFzVy1UemGUhAymmjZrAEizaTcnn639+690v6rsfHYOhmgw7imeNY5dNDV07VFdIsY1TwNqkKH6nSRcf1+tvde6Su3+6aLPYvM08WbGEr1qRSyVc8MdQITNJZlqJLauBwTf8mxta3uvdILJ75/uSu5YZ6nF5mmlgM8rq61NBWegTRz0/1KP+Hsx5uCDyffuvdCd1L3R1pkNrRbiefGY6qp2kmr6VIaelvNF+3aCWcDUOATY3vxY8H37r3T5D8jp8nhsxTbUr6WikgllEWQyNREI44JXZiV8DktqAsbKLgcAfQe690DlZ8mtq5MSUG5zFPk45PtchkkVfDTSt6RX0usN6Po1uTc/X8+/de6TW6ux8LPjY6/bW5lzUsLhCmiGnkmQMbCFXsf0+k/i1vpce/de6c9gfInD4KoWhpDJVPHTS1Bp3ggkqqasUaXVDIxLcjixW973PHv3XuhCouw9rbop5M4uPylDWSVM8+4FpolFUxRNSV4h5Nx/aCkfQX59+690oaHcOy8vhJskMrjaijpKhqOGsrqSMVRltqElZexUkcG/wBT/th7r3QP70zm4KCnH9264w4uWT7xUo4AaV9cplEMkShrq1gV/H0/pb37r3QJbfzEtRma/cGMzM2IzdTUNQ5jE5Ci8tBW+f8AzdTE04+h+jDi34+nv3Xuhr66psnJXSY4TR1Ar0kdqSlb7d6OWJvqspUKQeTa1/8Aifde6OVgwBhBj8jkhJViLyxRpaUqgXQwknQ2IU8W+otzxb37r3TFiMvTbcra7Iy+JDHHKsfkRCrzW0xsSPx+Rf6Hk+/de6RWU7NJkLRVZhneqAqW1h1DuCFMem1l4AIH+3tb37r3Qx7Z3nYU71Nai2iTyU7N5DIEGtXsD9DYkcf4f09+690JH+kqoCtDDkhTRTRNLDBDKI4QEFm8sV/oBf8AxJ/Pv3XunvB56srpYaydjLTMpeomjlETyBbLwWsfpx9CPfuvdPsdHFWeaUq0NLM2pIkQy2ZnDIrSXvc2sx/4j37r3THU7bymQmcUkU00UMlzDHeMRooBDAckrxzcn62+vv3Xuok+HrqVbJAGTyRvUtLeN4tLDglQAVP9P+Jv7917oOd2YqsnfxU9PLon1OZYUPhRxwFQG/09+690EUvWuenjkqYsZPUTM8iNIEkBTQpIYj+pP9PfuvdYKLblBg8RklyqTUM9OUaQCJWqZmcarxix4+t+L+/de6B/cGfxceAzeJxs1bVyytUTSY6dVp56eFlISYzR2IU83ubW5A/Pv3XukL8Ldl7d3XvnPYncoo6CqqTMuMeSuMS1M4kJ0xzKQGYj021D+vv3XurCd9dPdfY+tekxEyFIKOKPKUNdlktHVMDHMlNCzEnnksPqDwfoD7r3VSHyP+OQx9fV53aaURjkkd/4bC7y1MoDOR4yg03P1uWHv3XuiG5vI5Rmp8dWRiOShvCkZSzLp9KiQEf1tf8A3v8AHv3XusMEDqFqP2jKyMGjY2AJP10n0g/n/D/X9+691lmxuVo/FLUIYErE1QupDABWueF5/wB7Pv3XusFNFPO2j02DHU0hLXItq+ptf+v+x9+691znj1MUa5ReHYWH4tb6f6/v3Xuo6KKddQi9Gq1/7ZF73aw/rf37r3UiCpAPiId45QQLAgLdf9b8fn+v+2t7r3TrCKucrFTeWbkqI1Y60b8E25te5H+x9+690Z/pz4vb37XWmqKHH18y1lVHTwJDCwJRzpMnPHBP+x9+691dh8av5Ttbgp4872fUR4DH0cscjpPNEZapVUTp40bj1CwNze9h7917q5P4/wCzNq7DyMFRjYF/hmGjIEOlEdjTyMsCwSIOVe12vyQfqffuvdVxfzAM9vrJb0yORzGGnixlZK749IzJpekYH7dI1Fr6V4P04+g9+691T3uTCx18006syOiLLIrxmNtYLaUUA/6w/wBhf8+/de6BKeaojmlpaldSxNI3rJVyEtoVQfzZvfuvdP8AEqVNJFTytI9M9zNDA2kpYXUseb/S30/1/wAe/de6Que2xUQyDJUqlPu7QvE7LIUiUmx1i3pt+ebG/v3XusWLppaUvEyyOI01q0HqOvVcm7gfW1v9fn37r3QwYmlonpCRX/uzIjHkoolA9UWhLkkcf7H8249+691LaOKJXSzPJGiqUF7OjtcFfqb/AO8+/de6lYqUJLJrcCFFYFGW7A6Qv5H19+69040ME9XVQUcTFvJK0IKEeN9QDBWcfkagDY2/xNvfuvdKqL76irafG1sK08FDKscs8YAWUA8oZFB4DBre/de6FCgy+PWmWiGkuwlRGms4SJuSYL/Q3v8A1+n09+691GnakevpgWLJPMiqQwDNCLLOWv8Am35H+A9+690k8/ClPnK1qGOoWhomJRkJZEjK6kV5F4uWJ4+tvr7917pL52vqqugqacHnxNPShVT9qXSDIXUfQPYBR+SL/X37r3QfRmppVPmiX0gSTqQWmjDqCschYCwY3uBcD6/m3v3XuipdpMNNUYkMcM6VVT5nuGIQlREqhrBdSkX+v+HHv3XuipvV1mg06TyinmMfkp9V1I1fuFS3P6bf6/v3XuslQ8DSvFTa/CSoVrAG2gEi1+efzf37r3UqmgEZAdeHBBYep3IHCm1rfU8D/H+vv3XunHxMyoIwHkZQhjN1kjKMTqCsORb/AIp7917pzWkAEby8IjEBQwRg5TghL83A5P49+6906RUrQxo88PiV4ddpS8dndQ40yc3Fjf6H8/0t7917qTBRVNQl1IKeptD2C21W0q/A/H9Pr7917pY46COFoUeKJxKCZBpLKPGuoANYfn+v+Pv3XunT7FahqmaGmLxx+NoypZLSH6nRc8D6cnn/AFvfuvdPcUEqpIY2TUyLKqjTEiSIbu1rsCTwLXFgBY3Pv3XupsFBT5iWNWeNZjPEziNyzMFsGV415tcEH6cEjj37r3UqfDqhrAisqNOsI9b6QABayEEDjk/T/Yfj3XumX+CQSVczSzODCA5aFSZJEHoVBqIt9Bcc2Fj/AF9+690/UeNoI2jlVzFMkLGNHVpQz6iWJZU5BFlIAtcE/wCt7r3QgbQ2dT7jJAgpqWmo7zVciuUD6jaFRJ9bs9wBb6/QG3PuvdKGfbdBjhPQtWJPFUTagwJYU+j1BWMlmDqw+gseB9Obe691MoIKWqqHo4qxYvBFrq5TCqGWwsJGe/JJB/17k8+/de6ta+B2fwlHuXB4iaGrqc2JIvAt5IlNOJtLWEdweCLN+PfuvdbI2RmyuYpaCmLUVdiKGnhggoIa+WDIRTyIAi1LDg2BP1AB4B49+690RT5JfG/rnMM+4dz4Gv8AtpWUGnElJSigeFAZ6utzcUcchRrARjWATf8AqD7917oLdsfGSjym1sPW9eUtTWmbHvElDRYyny1RC0C6mpZGqtRPkU+lvIbm9yDa/uvdC7gPhrnavDJVbzytDsqExLLS7dyNNLJk41ZQorBTU86LFq+nAUj/AHj37r3Rmdh9M1PU9NBDgs/W1pIadAtbmI2LOvkH2MEk9Qiv+dbcfQWA59+690KG+d75bB7OoqzKZeXM5IKyGHIRSivcPd1o6eGI/uvwbkEEgfTn37r3ROPjZvfPVvY+5KanqIcFi8tkchk0DTPDLSz0kmuo1Y6u5QOpuuljcg8A8+/de6sEl3RsNSMnP/EcpDMyxSZWkxpkpvuIvQ1bCZJASoewJ8dieLj37r3QR7m3l1znqSox43Puimr5pwqzZXb9Rj4aaEllIpa5XUW1FdK2Yjg2sPfuvdABgsJFkcqsufi2znsOtTJTy1Kxz/xurpVYpDLVU9XFG0xtwXUE2+hI9+690QztzO7Y61+QjVlFLVnr6kWOfI4GophNjcfXzHww1aUkCtIiAkaTHEy39LWJv7917o7mzu2eu81jocXuHJUktPkIoY6CVtt5OmpK+CUHxQzmNWYso5YXABFyBwffuvdKPcnSmB3Ft2efZNdgaEtOMh93BS0UrNIiaBGzMrEhbAMG5H5A59+691z25gs3X4QYLeeax70mIgCUWXq6yFqioIXSvljiC+NQwugCjjix+vv3XuuNXNtfbrUdPuKlFbFLJ9tQVtIyVdNM8oCRkSXIsDa4v9eb2+vuvdJbNb6wOxa1sbuLbNC8K5AVVDNTzzQPPSmPyRVcEzjwSMT6XWR1seASePfuvdGh2FunrvduDhz+15KKqqJ08NSsnhkkoqxDqkoqulYBkII0st73/JBB9+690h8tt9sTlsgNv11HBJk6ibIVlJTRVV4nIA4SnmRQpsSQ1yOAOb+/de6CPf20tywCOavziQRZiIxUtXjqjLiogjZSI/Cv3TxeUXuBJER+Lj6+/de6UHU2y8PDKclHE2byONApfuzNTSTvZzJO09LSrGskrENqkcki/AAJHv3Xuho3lnpfAmKo8YfKVjmM09CYzTWf1JSLyPKRwtrjg888e691jxedr96YtaKRczhocTUEVpqZYKQ18kJCgiIMWu1hZbm4ubAX9+6913uHcGSxVLVfb4p3hgh8lPT1c8TVtZPDGQ2iGJiwB+gJBBuLEGw9+690CtRu+uyWLeP+HQ7byNSHkQV1Qup5EQsYpIQNa2+g+g+hBIsffuvda+vzHre0Nqdx4feW7vtl2/FlVrdvO6vT4qpyFI4eClmyGtJFMttKsdQBsLXsPfuvdXvfH7K7v7Y2VsnceyMfjaqpqcbRrmayiyUNViqGSKIK9K8072cj9RPjchgQQL3HuvdCP291X3DVYatxeIrF3CMhDKaulpYKOj+3yErBAsCzAqYwusFhpNxa3Iv7r3RUsLkew+u83jdhZbJNiIDUAUUFfWSN9yyyBHiqayjWKOnVJJQB5JGV+FtzYe690bDIdOwbtjRc5uCjiAXT56SMSVckkyEKFiqTLGhDA/Qk2sbj6e/de6hYfozbWOpKqQZ8Q1SSiKAZKsjOQnaBQxWkWnUAFygtdQebA2uffuvdLGsxG1kxsORrKar/AIjNSLEQYY6iJWiYQzLMgIGs2Ugtc/Xkm9vde6DnOV+A2/FDWDbtXWQ1E7U0lNR0KLI0UgAJVFNibE354+v45917pX7Sy+xaqlEU+06mgkaSRVHghiCk3dpCQeQCTz/h9Pr7917p4kyezqQPj6alklrJirU/jqEp5kjYkswUAmx4tyRcH/D37r3SFy29tvYiaOhIjkmqqpwUqqsTmLxxlw0i3AUgj0kf1Nwfz7r3QRdj9lZlcJk3painhb+Ho9JNBTrOBGrF1e2rl2AIIHJsP6c+6904bT33t9tl47O5msiimrsfDJUhkBleUFLsI4L2PFyGtYEjm59+6900DsLCxu9Pt3+IwRpMsqTtHM1NKFlLq4lIChwpCKAAOObi3v3XuhBPaVJk6D+HV+aejqo8eSWmpl1hw/kBckEi4UC1+fx7917ouWW7b3FW1dViaXPw6UZiXiw/7rhy6xKnHq+gv+f6/UX917p92xvvNZug+wy8prK+ncwUrx0H271TIB6VQW5sSTyeRbi/v3XunTNUu46h4paWOLFIgMkMtaGArZF0qXigjswKk2uW+h/N/fuvdM1tza/+BdD9dF9DW+/8P+evr/T+NX1v/h7917r/1TB4HKTjD1E9XQSpWRB2DzahaUnSCt/9iP8AD37r3TSlNka6tiramnM9M7RkyLq1RBWBYcC9vrzyP8b+/de6Mrg6iP8AhawU8pWNkU1SagCmkXEigj6n8j/evfuvdNuRzdJCrY/IMiUglVYmsGI18eSRRxzfji4P59+690FudpKWmzGmnMM9NJEspadC0ikA+RYyPpf+g/2HNvfuvdOeJxu2hEXmaGjlmVlu4CvDrbVre1jz+B+P629+690zZg0GLZoaeWOtp6hGnilBDSwSxGyxlxe9wPwffuvdMeLnx+SqTS1FGZIJUdZpDeIxNGeJEH5N+bj/AGPv3Xul/QZ3G7KxlStPTmaGUG9yrOuq+mwb83tf37r3UHHdiZOuqEmp6eNIKcjQzlvIwLAI1k4BFuOffuvdLTK7nxU3giryzVLR6HqgF1iT6yDUP8D9P6fX/H3Xunnbu4tu7NlrJnSkqKfKU0kQjlp6eVxK3qDeQ8gkG3+t9ffuvdOMubX7KKana9OVae1PpMqmQXCG1wVH0Fv9v+ffuvdJDGb3ekyNTKuXmgeCRYpYJkbTKlwA6FuPp9f8P9f37r3S/wAtuaprYqaukqUjoZ3AkRxx9Lrpb8Ak/wCHF/fuvdS6Ds/D4Snnp6t6OGlql8cdplT9wIAGWNbkm/8AxT37r3QX5bf8/wDFWkosiy09Q5SOqQO7DgWWRQOR9foot/X8+/de6BjsXe+XwUMGZWurakCokcR0Ws1JlQ3t6b8E8f04PH19+690X2f5Wb/yVfDS4raFXNU/uxL9/KYYZ0jPAm18gtx/yL37r3QaZntnt7O1NTNBt/HYOLGQPJNDGEjkjqGHlks1/XYWNxwbfk+/de6Jpuv5A9z1O5QY+wMljqCKc01ZHHLJFSKrMVfUG59HPINre/de66bvXsja+SppW3vUbjSpqQPKKhpP8nkcP+2UsCP6av8AGx9+690cnbfzIyGIw+LlMddknq18OSx0lE0lTDKot5YnKm5Njb8H6/6/uvdLif5JTZmgfOYTbu4YacsqV88lLLDUU7IbyD1CxUfS9vpzf+vuvdD70h27hu40qMRTZSWiyFERE5rKgUsusNyFhcrcj+hv/Sw9+690ZarxDbefzpXPVy0yhgS5ljbSLSFmJsb83/A/HPv3XulNtqbLZbHVklMKTHyxTSVAane7EXJYhb6jexsoPB9+690jN35jcUdHUUtNUZGFJ5AoqqeRPMzOLeMh78WP9L/63Hv3XuiJ7n2B4s3K1XmcpRfxeWSasmVWkmUTN6izAkOvOofkD+o9+691NxOxoMWVqKDPfxiniKxQIsULs6sdLrJGTe35utvz/X37r3SkXL5TAZNI6WT7aWJY5Hc0mhZwy6QpBN1GqxsLH8XJPv3XulxRdsZ6BpqaoWkngrUXU5RbR2NmaIJYBjbjgE/4X9+690pttT7NyVJIK2CSScGcSTZA6yZnJ0qFHAFyLcf059+690XjtncMGyKuUUO36PJ/qMgjiXyr5PRZLgkgf4cf7z7917oEHy9JuFKGrym2nTzSJE9QAGqKSJrhSI2/sgm5AF/9v7917p6y3X+5tuJjq7A1kMWJnb7ivnpY1M0lMLsYYlC6g5vcgHg/Ti49+690HfZlVFS4uKqjpspmWpSKhpRTvHJTyN6B5VPBJNyQQQeePx7917orGWy289z06w4DbzU9RE/marp3qo5sdLTzWDVKSgJd73ULcW/w+vuvdZ65u48XsqumqY33HIXEsjKUqo4oidTBVJJIH9sMSb/T37r3Q+dBdrb/ABiKdV2FjsxFR3RlWL7ZZJIhaVdKrpLKLi55ve/v3XujaYTsnJbmr6qJ9mx7bFNEjNLJXarFTdy8afXj6n/ieffuvdQ+yt0UVftqmpYMyaXORSavVNNIlQha2iJ5FP0/ABt7917qqvv7Zu690SCupM5WSviVaulgepVZaWKIgmSOFLKUA+tweDxzf37r3QHbQ3Pu2GZEzG3oMhh3lhgo89QMTKlTGeCzJ6NR5PqAJP1Pv3Xujy7QwVXunEQZYVNf4KYH7inlji8XpBuZEZwTax+o/wAffuvdBH2bmcds2KeeXJvM1XqjipUZjGjvdEadI9Wn/go4tYe/de6I1nu1mwv3leM5JS1lQKq9NC7LBBF+lJVC2Gr6cW+t+PfuvdExzfZGdqslLPCZKhDVyztU1sQmFSzm4Z1YXsf9SRYc2BI9+691xhztRmalpMjtnE1ckoVz4RNA8xA9N1BC6fp+B+L+/de6m5akNTTRZOajxmHjp9d8ZQSQirta2txKGH0uTpsbfn37r3SCNPW16ace2PjHlXweZfBJUHnUHLcni17/AOxPv3XushTOUbGml+0qC8ZtEKpSkaKLFlVLK1jaxP8AxW3uvdRmoMoVMjVniAQq6BkkHK2NlPFz/hb37r3Tlh/EElhqchJFLFGZtOiMtUre4SmdAOR+b/T37r3SdmlrqqtlWSxgUXRJJ1ZtKkBQw55/4n8e/de6achT5msiYhZ4Y449YhD6I2UjTqGi30FrA8e/de6Tq0eQOgSwuUZyC8hsgKmxbSeDz9L3IvcfW4917p0xq5Grmpcbj6Fq+sq5Y6WkSGB6iaWaZgkUQWMguWJ4sCRyDwPfuvdXKfF7+UP212thcfuvfQO1abIaaqnwDytHXzUZHkQ1tRMQsIcG6rYH+p/Pv3Xuj81n8sTsfbm2k2dsf+6W28fFUmqqclPUSV9ZVA+nyCSHhjbn1C1+QAffuvdCnsP4O7j2HiaWilzkGdzlUyGvyleDSU8EiLYxUeu1lubegC4+t7H37r3QyDozcu0aKSjydTj2irDC8FRRIXphOSAI3lZj+mw1sLf05A5917qbVdVbxOOqo6XcJoqoc08bxq1GT9W0+NR9eLWsPqbck+/de647a6/qY5NOehhetFzJWyC+uVVvqCvYgEgH6X9+690rqHCUsUrjI46GSnglZnmiTxcj9PhmcgE/Xi9h+OOPfuvdQqmDDpUzCFIpadhIVknmjfxsQQQVibk+ocm/+29+691k25T5HExOIY8M0s8jeKb7aRZXilFgz3urEC9r3I/Fjz7917pT4fYW2aepkqauukmyda3nqKiFxHLRSynUkNMt/Sh/AFha5/p7917pXb52FPl9jum28s6ZiklhmlAkjqZ54IBcU0cTlAT9Qwv+bn6D37r3Ra944+n3Jsaposnizic/QRu8yzJ4ZNNOCYnjVGNz9DpuRf6n37r3VKfdE+Y2fvCaupJ2OG3LjqqjkVpCrJkYrqUaIcAXuQwAJF+be/de6ryymKzu7M19u9PK8QlZpNKelirgEAAfU2Fuf6f09+690ZnY3TMe3cYN97mgioMJiIWqohXxS3qZEF40hiUhiC3FrgE3AJ/HuvdBx2p2bmu1RHiqerqcdtnGxiipMbG0aT1tmuDVeML6X50p9FHAH59+690TjekqUtdHQRUqwfaQ6JFaxk1gWOs8/wCtwf6+/de6RxqUaJVcKrFyBxbWg+huB+fwfrb8+/de6xrKhlVo10LG4bSbgWB+p+p/qTf37r3RievaV8/LS/aSqZYdEiAsjaRG36Tq/rzwPqPfuvdG2nxWUikxFLjIYoQ6gmRZgQtW8dwsgYm9+frcDi34Hv3Xul1sefccYqTKiz1GPm8sk8so8cLrwqBx+eP0hv8Aeufde6HbKZfL5bZUGYxRlk3Hg6pqhaRbO1TjUH78CDktcAnnkfQe/de6V+yN7bH3hh5Hq8VTx5AxxLVBqeO6Tf7tOojUPUPwbj/b+/de6MvtnpXrHf4xcsecpUq2kBFIJA8gCrbUhH6WBtxe/B+hIB917rg/Ue6us9yyZjBwncm3aWrEE8dIrCcUbty6eS5Lg/UXvf8AwJ9+690IFVU1+ZgqJcXK1IKH9+oopGmpqkB2vInFh6fpb37r3St25nBkaM0uSzwop6ZNXhm1hXjlJETSObA2v6v6c3t9ffuvdKTIVWXo4DRVWUlnwysk9PFSQmQBgmtDBoN9L3Jvz9efrf37r3UrCZzbeZkWgONmqa2VhJJUiGSLxhQVCuGHpP1/1r+/de6WeMpK+JvJQU7RUX7zTOtUo0FOfq/J/wBgDb+nv3XunSl3BKZVqBknK0sMyNQR2LMUH6HLkXuRb629+690sUz8tViKaWlDU4rDG1RRvZXge947j+tgGP8Axv37r3SpoJaHNR0kMs0UNVj4/JJV1DHTMka+lFVSQZG4Fj/h+OPfuvdOVXQNlIoqbxwxxpMJIZI2UJI4F1VjwR/iD7917phyt8fUxw/ciOAKiMSoUROCbu6rfVcm3N/6/Qe/de6QlZQpX5syffijp5SYyS7rDUzEWRWccWPPp/J9+690zZPa1SVr6SqWKjLwyxmeGMr9xFFxHYre5H+Nh/Xm3v3Xug9kwdLHAKiDI1ElTReMSs8bvMiRk3AC8c24J/3oC/uvdIeryr7kqazb1R458dWxTpUR1ABaZGjMEsAjP1BU2Fz9efr7917ogm5P5a/Uu5c1U5DI1GQ2+lfXPKcbhwktSEnl8mrSANPBB/oPfuvdDdsL+Vz8f8PmqeopNs1e8U/ycxz7lrpFp7LzMjQr6Aw5t/S3JsffuvdHJx2x+p+tK1dv7W2tsTF0VFAlHW42lxVJLVykG7+OdUvcf6okm3+8+690m9wZ7G7ZqmqtsY2mw08kgl0UscJNQkjWb9IGpjf8ci30/Hv3XupT78z1RQvNUStRVaLrpY0SWMVmpAAr24P1vyLDm/v3Xugyye+8qiVuKz0f8SoshNEZFqlEEULhLvDC55F72P8AU3vf37r3QK7n602Vuimrw+DoqePxsjRy0S1Usc0jDQkUsYJtYi9/9b37r3RLuw/ihhamVLYCopXnMkSVVNSOtO0IN1kkkYDSTz+f9a3v3Xuigbg+JVf91K+OpKhYY554VfxvIGCDh2ZeB9QOT/sffuvdAFu7pHcG00JqIJSFkZPOsLsSbXQE8/jjg/4m3v3XuginpM1hZl86VFK4e4LMwDRj6EC/H9f9v7917oQtl9q5na9XBVw1EqTU8t0bWWhJj5AkQ8XI+o/pf8+/de6Ovhvk7jtxUlPQ7moaWbzRRU9UbI8NZTyLaR3vco1jxY3HFj+ffuvdKmqXYGVSnq9v5qqxppippFSWSrp2llvdJXktZQDpQC9zwf6n3Xug33amS0IkuOpKyNlkVJadkWqkUH0tPT/VLnn+h+o+vv3XugMzeKUzanimoJFQtIGRgXDLZSTb6fji/wDre/de6RsorKWJ1cTQwvKCuoMkUhB1BVf8Hm4uffuvdPuC3LVY6rpPvGqJaJmWOfxrodogQHAYfnjSbc2/p7917oxWO7JjbL09Xgw+Khgp4kiBYvJdVCMxDc34uLk8/k+/de6PL1b8rN24SloqZqqbL47lXeSyyQqbixlIJP8ArcH6A8D37r3R++svkhHVRFcpSzwUlZH5ZJ0FpIYgOJI5ABc3/Buf9v7917o3WE7a2ZWbeevWYSyRRMBA4RqicEEKGW3IN1J/IvwffuvdEW+R24DPQwZOnp6eJ6k2+3jTRI0TMQUCITY2tyT/ALCw9+690RTOVJzv3mPWaZayOmMyYnTFOzQtGBd5AOLr+AAQD/Xn37r3RNc1jZ62uqZMbRsZaWeRJqanj87ximIEVQXHJYtxb6g8W9+690JHVMFBW5/H0G5qKpWVK8SzxtGfK8K+oqnkA5txa9/6j37r3V1m3u5Ztr7NxeP2vt7VisbSpTQNHUReVNZ9M9VGhJUAk8cfS/5Hv3Xuuot57g3zPUtl6rG1ElI6DG1r1UVKsbVYA+ynn1M2gLa+oDm/+B9+690ie2t3thf4RQMcCiiFo3np6tJX8kMumamQfUXZwQeCR/vHuvdQqXL4ncu36mqhrqVEWnLYvz5OljvKkZjrIpY5LuFCpdWvY/T6+/de6C2p7WzGy9sjJYfeWNrcfBkqVTt8tETNGJfHLEtTf1yqoJB4FiL8+/de6GjavzczO8Kddj4PA0VHRCCV2yW5ahw8RdtMyxCnuhbWLwJ+phzYAg+/de6H7Z/Zu/8AC5GnweV3XT1NVVUKVVEIql1op3qpjPTx1AkANOqoQhRueAeCSB7r3Ssx/YXYLZufJ5rc9Pi8W1dFElBSy+QMI/8AlKNRH+ocX9XH4+gv7917pUdh997er8dVY7DVmS3BmHidKUR1dRTRU1b49H3SSU45UMQSrA3INiLgj3XuiqYnsLs3BZtaDM7jmyUFVVKmIqGFRFHEvlMskvmQKTHpITSzH9Oonm3v3XujTbN3vt/ctatFLvioxkysf4glNMEFfNKvjMFPNKxKhXuAx4twBYX9+690KUFdg9uNLT7Yq13PVVDfbz/3jqmnTGziIGJqXRpErEm19QAFgQbX9+690VLuree4Nv0tVkdyYoZOLXK2KqGWhmloMloVbeKkWwjBGlAeQOSTe/v3XuiYba7Z3BuvcM1TlWpsCjGWhpmWGOSorMlTRX0BaQBggsTbXpJuSLkn37r3Qzdcb83D91mo90VFRUsKaSWkWnoKiejkkpXaSLyxMpCSaVIJLEfSw+o9+691G3vitzbu2lJuSeuopa+KaShBEcb+ODVrigmREupAAtr/ABYfgH37r3RLOxtsZyqxEuGpKSGOuSNJpqeOKO7s37kk/k54tyV5H4IuDf3XuiO0FRUbN3vj5GZY4Ia1JalfENZlEwSQSTMLMtw1gOBYD+o9+691YLDQx5SmTKUEjzUU8TS6pGUa5b6lSMx/Q2/qTx+PfuvdJyspKilqFyT1TQRfthwWIS0LjxRSAIRqJBIP0/FvqffuvdMSbuyFRlq3Cw1Enjy9RTpXfZMtOniULKkQqFsSpJ1sLDkkXIFvfuvdDNUTyUmMWGpgkqGpzDIjBWaKXWD6BKhY3+hYH6Ekiw4HuvdY1zjZOgda+hSQ0NOJqUxzOkVNqJ/bXXwfUTyVBvz7917p+2HmaOleioKyamopaquZ5vuQ0rCGVPSq67fUkEEf4j8e/de6FaTKVyVMrSvSVNG5NBSiWNZlCRxgRtO5PpUheAVuBb6fj3Xun3IVFXLtWhWWqrVlpsiYoqvGwo0FPDMnkkSIA3vdrBjcDjj6e/de6WGy8HTsWqKegWCqoY4ZlE9SrVFdGDYzrCR49Y+oJ+n5F+PfuvdLvc+OcYBs5R4ynNdFUv5aaq8U9TWxtw9RJ4nBOm2mwsB9LcWHuvdJjbW3pN5eepyRjoYBA9TShYBKEkgdjK8MCi6FjZVAY3Iv9D7917pC5zb1RW1VMZKmcy0bxuyVCqYlp4rxpJUKwID3sdDX5PAHAHuvdK1lOHx9EamadzFHJLHTNAIoamgZysqooBKSFiXQ/QqQbW9+691lxuVqZKJs8K94sbDLJQw0cjkrVRxKrIs8CKCw1XDFibjkWv7917octsPKYaSqhiVqQmKV46ZzDSxVki2kaJtWo6UYAjizXFzYE+690NFfEscbUuQrIpKOWOGXyRwFihRA+mJpbsLG4Or83I4sB7r3Q0bXy+1q5KCkixxeaKOCVp5HkiSZYGK6FBOok/Um9ha1h7917oesPT4hWSuoVI1WaoOiwjgUaNCh7i4IK6gOQL/Xn37r3RWP5l/xiwHyB+PprKryz1u2kGWoEpAWnmSlW+h4AfUEYagtrk83It7917rVT338YU6y2bQ5XbORpslkn81e+Hqaf7hqWio6fyzw1hVHaMuusxgsCWGgkkg+/de6WeOrduZPrWgroK6oo43x6yRY3HTiAQZGKIlRXFgzNZgbKLADgj6W917oiu4O6dxZg5XA/arO9NUNAMjR49knp4oDpMZmddZBa/55FiOPfuvdJ7bvYu/9r0zFaPO0+KmSU1P3EEi0s6MSI3aaUnxm/AtYE3NuffuvdB2NxZfO5erpafGTz1WQnlmBqKlUZaibVqB1HTbhhyOBxwPfuvdCBQbP7cnxVHUCohjxajz45I8gpKmS/gdIlI0A8EjV/geb+/de6ftmbR3bmK96J92z4bcEVQ8FYsjR+CliK/8AAiWSWYAIwIA08n/be/de6Zdy7R7a2rmpMdjamTJQ5CQXraaoJjyJJ9cjRFy3HP1b68/Q+/de6UFH19vuvo5U/vBV0VTCEeqx+TjkSkkppG0y6JUYA6TyVH44+ov7917pgzPWe+6MR0kWexdVSVs3hjhhqHhpZJQPKJBGSRYD6n6/Xnk+/de6zUHWnYtNTNHHmqLHxBJW1xV6q0+oeNYSiEFub6QxJ/JP9Pde6m7Q6S3ju6etWs3NQYmOlnSCrlq/uJZmmYADTAFDGwszMGIsQSL+/de6WOX6Gr6BqSjwm58ZVVrgLJMmQ8KtIADMUinGq9vVxa3PPI9+690DW6tjdg7MzK6K6jZJdM0WQoKh5y2oahqlQEj6+oX4PH5Pv3XuhHweG7JNPBXU+9oPGYA1RSR1U1JLGrKDbUxsQ4P9bH8+/de6x0WL3zWVeUwsu78ZjcRVaPuFfIo5E8g1JK6x3Zjfm3Fvpf8AHv3XuhexG3N/YbFJjsV2TRTSx0gKwFJZZX0OdKeCd2JVibgqLgW4AAJ917pLrgOyN1/eY9N7445KiqgJITRQU81Kka6i0jq2t1B+mkH/ABN/fuvdRcXmO+No1X3eP3TS1lLjapRLHNTiOKSUqAEaRwWYD6Fbgg8G/wBPfuvdGcwPcXckmGpapMZiK+sWdXq1poBStpmGklo5Dc3HqUoACfoPfuvdGd23s/d298XjlrMFV46sraUyRoCXStkm9ZkhJNgwBFwQCD+B9PfuvdJfevUOW2gKaaeiqPu5Yw6xPG5jjkD6rSsBa5tz/jxx+fde6TEGWzGKJnqaOWCWVUSIuxKhVGkgKebXFxz7917pe0k7lKaqdmaWRbPIWdU0MwYjQT/W9/688ce/de6F+m3MaWOmtOJoQkYlVGCnUx4IROCbcEcj/e/fuvdDptfcUNWYykxeJKe73QuAxH9sL9D9f+KD37r3S2xGSmFYtRQTKsYWZDGWZRUKxJePn8W5H9PoffuvdOmb8aUs9RUTIHqGi8cEmkgwh76jb6n/AHr+lh7917oO3yq0lfJWwRJIiroCGPyR/W5kVGvYfn8/j/D37r3TDmuxN2PORt/G0gqSGT97T9qATeNnUALY88H6/j8+/de6C+qwXam4Ketz/wDAKhnkqPBkJYqHG/bGQtpEUUUi3EajkNe5HP8AT37r3Rauz+m+6cdWZfdcOJwcuPajWOZ5JzTVcMM8fjPkpKZNLqSeLXJHPA59+690V3oXa3bmK7IFHjkxSJNWBquYSLPJToZvIzUSyAKCBZSeQBweeffuvdWWw7c3VnMxHWZapp4qOmkkgykUOTjp2q1RArIuqw13N1Ckj+vHv3XulOOiOtd5JX4LO5A4V5JFpKSZclStXywSked6aeGxMijlmub3I9+690gOw/5OO1cttqfdWwex6uavqyJqKlrkWeDxgXdKiWIatQ/qSAb39+691UP3x8Q+3Oha0xZ/DvX4+zNDlceGlp5I1bhgo5HH1Nje9vfuvdFgqcnkv24q5JYVgjVYY5YnR9IH4iYDm314H+t7917qGlYpYaUuCC/oIDG4uCWNubn6H8f6/v3XuuaRmoKuLk6gxUEFRxcqxH5B/r/X37r3Ut6Kd1BhKh7sBAoMj6QoYtx9AP6E3+vv3XuhP2T03vDeiQTYvFTzxTyiCF1ikYM59N+Afqf+J/Pv3XurRvi1/LS7S3xko6nK4Cox2MhkT7yqyFLLDEiRqJGdWkHqBFxxe/PPv3Xurh+vMRszo/M4DalBjaSZ6JViaamjiUU8lNO0Mj1qn1LrIuDb+tuOR7r3R0tywvvvYmSrKDJTrOkcjRmCoE96cMNCpGh4ZSBbkX+lyPfuvdNPXWzsvV1mLxlLl6toA1JU1jxv45XMcIaONhJ9RcaW/r7917ojP8wjcGZx1QuO3Gz0fnleagp4yiywwQAQxO/5UuQT/Q/j37r3VS9LjqbKtJGa6J5dLOXDhi5B1IWHPAv/AF5P+8+690FG+sBRYttUskUlSFkdZEYXIcfqINr2P/FP6D37r3Qc0EssbpNIhjo31q0xYFDIB/aT/W5t/Q2+vv3Xus1Vm8PUCQzm5hDMFjLJeWMaeEP1v9SL2t7917qLj8niJY5ZmNoY2R2VPGj6/oY3ZCeOBf6W9+690/0ucxjNHEqLBoZVDI6gDyC4LMv1t+f8PfuvdKehDVpY60leJl0TRkOrANwXDDkgfX/e/fuvdTxSyQy1ZWNXDsp80hCKjD1OVH5sCP8AA/7z7917p+x37boiPFT65Elp5gFKohuXOq/5fn8EAfj37r3TzkhPBTUs9XkoamSdFVoYrPMJPKxDup/DXH9T9f6e/de6krFooIYmVwxlOqQ3AFwp0oWNxcEXt9Dx+PfuvdKjGJDaaKSNmal8fiLG4VZF1SAu1zcm5/1re/de6Ya+remWsoqeqvSVM4esWUD1TX/YXV9QCAB/X68H37r3QcyyyNWtKysKdqlP8ySEkqKYtcN+dKgjj6f7H37r3Ufd07SUBqUKCoIljgjghKvMqsHRqhrA2uW9XP0tz9PfuvdEl7WrHhpaimkjYyxBVBYkRgMvkcR3vxqJ/wBj7917osIaSYXjIV0k0qhDEkH6iwtwAeT7917pwp6SeOcyEHTpAUEf2R/S31+p9+690oKVA8ciiFkmMqBG/XfVYFvVwLAHjn/X9+691kMLlWZvS5k0EgaWUhiosVH+AP8Atx/j7917rMIZVFOyyFkMr6/IikXF1V+Lk/m/I/1v6+690rpZZK37IzJFEsSRwuItelrDSrPqvZiLH6gWsPxf37r3TrjgjuY9IMA1DUzKACrEWXVY2sBwARz/AIe/de6U6GOCNIo4lLyugRkUSlLflmH0BFx/Qf4kge/de64mN0MiCTTG7A3VmNiTyA35Uf1t9b249+691KepeOKBioL09hcK6rJETbW+nUWa4PH+9e/de6l4qrejqHnaAyIxBWSJNDhrX1D6sBzaxBA55+gHuvdPMmQq/G2okB5TeJVJ4bnS7MPrb/D6f659+691CnmjRK2dVkDMsUcrFwGicD9aem3NweByPz7917pUbNwFRn8zFC9VFDSMgeaSSVokWmMf7jGS9h9eBYkm/Nvp7r3QhVW5ExEs219pVFNBjkhljrcpTFo58nJNYaS5JBEZ5Xk3N+Px7917prpxPA0a1vnYzuFjlkCtDqY8upQAC/1PHBJ+nv3XuhS2ltj+I5eajjUyvKacxmALL5JZW0paPVqcf63Avfk3t7r3VlfxX2xmuvu1MLkq2rqsMamKCOHzU6VRWIyhXnGgNpCkf2rAD6n6j37r3WwpHBDiMdLJk9zyqcrHSTiYr9pdGTyQTpU2KkE/QrewII5+nuvdF7+QnbeCxux81is1laOtny1NHicRFHXLVTzVUrqryRfbFC8ZWxEhSwYgWub+/de6D74n9gby2PWqldTnHbey9VIaeg3BHTVEMMCsPto5EqZSQ2rkEXBFuPfuvdHT3ZuGurqmtytZJHXpLSJPJTrTyU7zlXBtDVOzKAB9AtzYcCwHv3Xunk7vq8223VoMe+BfHU9MP8nqvuJcjAVuY6hGtpa1+SQbXuLWPv3XulDmdsbI3U9bPnP43BFS4+pq4qXytIGyCwlYzToNQXm/9gnkm4tY+690C2ytk0GWzBrI6DF4/E4SJYIKLzx5KVFIDwvU1DxxljKD6wCV5Fifr7917ozuHwe1Tj8hjchgHiSntK4padI6ERyc6j9uy6b8i6i/5BBuffuvdBpS9a9eZ7OVkOCwGT2zj4HK1L4yorHpHlcnXJHQzTOhZjzqIv8AS5sPfuvdInc2xNtR5OqxVNlM4TRgM1PU4ulWpawvFHHVjTIvPIMbAjkqVPv3Xugpg+Kmxd8bxocrn8q9ROKqFIKPKOmSqJSoL+GZsizOI7m/qZnJAuSLD37r3Rhsx8N+s8JjIKmhpctjMstYGgqMdVtU0LE+pnlx9T5AoH1CogUGwAFx7917oMuz+mMhsjA0+f2tmqnIRSS08OToaqjo45pCCFWvgnhvLH4TZbMliDYWI9+690lqKu2JlMC9blc7tCDJugirlrJKenlgq0NpaCqgmJYnjkaQSLGwvb37r3Qa5ndMNRMNvbW23tPdcVJaomgxUgc08cYuJqaKFze/9WcEfUgAWPuvdPNZSU279ny47IrQ4HIQ00qw4PI0a5BZHCErHCzkurhrgcfXkWPv3XuiY5fa+6NjSzSbd3XuPE7dyM8P8bx2NWrhnp5TKElqo0QcIBwSSbCwFgLe/de6Nhsfr3tShSj3Ft3Ny7hx1VQ0/wBvUZSrdlq7IQHq2ERJ5PqB+v4INz7917p83Fu7sTbMgfcWEwk8kkZjjWgirchBSMJLSTiKJCIl02B1En/H37r3Q6dd7vx4x0r4vb9Y6yRQSVVXiMAKakiq5/8APTNJK2t0Un1ulyP9T9PfuvdMW/8AF9t72ndMHhXo0oIJWoMhQ1FLSfeSlLxvUV+S0Sxon5KU5ve39PfuvdQurekN8wZCCXeWffE0om15irxWYq66XJSyIfM0stQ3iSNQ1mKxE8cGx9+690FXeuR2DhuwZ8HR72zNGKBo6n+JUM9PFRQVUMIjAM7sJJNRI1RgEX5A/B917oCu0997eqMVNhcPlszlc/FSw1FXPSQNFkZJZ0CRTNK19fGogqbAfUC4J917qo75k9h55NmYva8O2Nz5qsp8vQWzk0kFQYFRvIaemMgmcMW06mVQOL8/Ue691b1/K0od4bt60ipsbX5nbW3cJSY+pkpcjSvSVGVy7g/dwRGAh1LhSzgMSAwJA1D37r3Vyr5bbtHgmoNx5fxTQOEWataaOcTPIfCirMSTwAigsSbAm/I9+691Xh2rsTI7j33R1WKeny9IIZ6J5nqzQ1Lx1Mq1Mc48auNcTKLst9Wm3Fzb3XuhZx+LlxOOhbIZChmyNFDTRS1Mkrq0jwp43LKSBcWBB+n9AL+/de6SeZrtsLWpkKnJwxZCCUTIkDlYpaiIWjZuSNQuQDYk3PBHv3XupVTvBUQ0lRJS1S1ZVNBRQJXkjBiLupHIBJuAL8ng39+690z5qkWuhp4p8yaYRoEp4MZYOZLEtJG7FiVHpBuACPpc+/de6CKrlO03mqM9kK6q8jmajjDSkRjVZkmhRgWFrXuQbk8i9vfuvdB3PuuTMZx6rHx2pVnXw62mjjjRiLgMASAOSFNz9b+/de6WNfh9r5SCGpljeszitM9WDOY4YVMa+F4yzAtc6iSR9Bb8+/de6BzceawG2Zft/ukqzkJXQwSSNO9Aqw/vzJCT+hfTYXJNzb6G/uvdDD1zn6rMYGGox22sfUxxwNFSq9HGDXIP+UrRpsASwJJFvyL/AI917oSaquWnxUdHW7cbHzU0Beaelog9MQ51OIgF5NrX5H1BuT9Pde6DGkpdrZbJeWQVFA9RPCtQ9aGg1QoHJDI/1BF7c2H9PfuvdChSbW67o28yxY6QqxWKdJkZmHiJRUCjjk8k8+/de6BioOapc7K228WlaPPMI2YrqphI5u8LEAajbggcAWt7917pHZObsvc+R/hMVFFQTweVGr6yaYkAAlGjghNzZiGIH9P8R7917rH/AKNu1/H/AMX2k0fwv9OmfV5Puf8AgZe976/V47atPF7c+/de6//WMzUav4S9/Lp8I/z3h8P+d/t6PVb/AKK9+6911hNXmF/4hp0NbzeL7G1/7On1W/pf37r3ShovJ/E5vH/Fv0D/AIC/beD9H5+5/H+++nv3Xukhm/N/Fo9X8W/Un/A77Lx/qP8Axy/H+p/2Pv3XulNlv0UHk8H+aW3m/wA7a/4+2/s/X683/wBh7917pOblv5Ke19OmH/gLo8V9It5tXqv/AKn/AHn37r3SdW16O+jT98P895PD9T+rT6v9v7917p9rPH46+38Ov4zf7L7r7j9P41en/Xt7917oLh9197Fp/vd4rn/gZ/CP4V9P7fk/ev8A0t7917p6x3m+1qb/AMZ0fu/8B/4f9v8Ar/2j1+/de6a59Pji1fxq/wB3Lb7/AMv3H4vp8XFv9Vf8Wtz7917pZ132/wBvRX+3v9vJfyfxPz3/ADfTxq/1Vvx9OffuvdC5tv8A4tNHo83+ZOnR+n6/83/+i/fuvdNm6dHjn8n8G1+FdOr7j+JX4/T9t+3q/wCDcfT37r3Sdx+v+BweX+OadDX/AI34PsreI28X2fr0/wDHO3+x9+690ztp+1N/4fo8/p/iflt+n/lD0eu//B/fuvdPcur+A13/ABb/APMUttHi89vGmn7a39v+t+fpq/Pv3XugizOv7zE3+8v/ANN/g8P0/tafTf37r3QT9n6fLTafF5ONf92fN/ELcW+48v7Wr+ujn+vv3Xugkn/4u7/8XO/kgv8AeW8drc/e340f6rTz/T37r3Re+wPsfvK7/mVWjTW+TT/eL7bRqOr72/7mn/VeL1X/AE8e/de6CXB/w7+H03i/0YafMLfbf3q0fr/3T9569H+v/h7917oxvPgpNP8ABdP+Tf8AFr0a9Vhbx+T1f8Fv6f6+/de6Nrtn7j+58v6v8wmryfwzw/oX/gdf+z/XT/Zt+ffuvdFeqNf+l7G/bfxDy/fR3/0T/b+b/Pj/AIun8V/Z/wCSfx/j7917q0XD/wAT/hGM+5/0i/56bx/3i/ul5LW/H8K/sf8ALXn6+/de6FDbGnTBp+6v5Jdf8O83kvz/AJ/zcavr/m+Pr+NPv3XulBnvF9vS2/gvk1Sf5z7v7y9ufJq/a1/X/fW9+690Wje/h/hy6/4Pfytfy/f/AH1vGP8AMfb+nR/rc/T37r3QJbRt/Ear/Oatfp+28l/1C/2V/T/wfV/sPfuvdLzMW+2l0/bX8Uev7rV95bWLfdeXi1v0+Pn6fn37r3QYx/b/AN35fF/C7ffTW+3/AIl93r+4/wB0/d86r/19P1/Hv3Xuhe2Jq8eQt9x/wAk138Wu2pf16/7X/LPm/wDh7917pMbv8fg5/u7fQ3/F6+5/iGnj66OLf8ne/de6Bqq1aIftvtdXpv8Awnxfcf5w/r/i3o/2349+690uk+8+yk8395dPhX/i6/wP+Gf9Uv2Prv7917ovm7/uv41kdP8AeLx2N/tv4P8AwC/j48/l/dv/AEtx7917pPbk8v8ADaPz/wAdv4xf+FfZfZW1c/xD+H8eP/UW5t9PfuvdJOm+1/uxub7f7TyeOby/wz+MfXQf87/E/wBq/wDx08PH19+690JPx18v9z6z7f8Ai1r1Nvsfs/Bfm/h/iXOv/VX4v9PfuvdPuyP4j/efI/8AH8eOzf8AAz+632Nvzr/3bp/r/vHv3Xuhk3Jf+DUPk/gWu/o/jmjyfrNvt/tvR/wXX/jf37r3Vd/e3j/vFX3+x/4s9Vf+B/c/Sx1fe+P/AHXf/U8/XT6ffuvdEN2L5Pt8l9p/fXV/GGv/AHc+0/u3bU1vuf436PN/TTz9L+/de6sL62+8/wBHdRq/v9q88un7H+Bab6R/nfF6dP8AqtXH09+690UHuT7r7uv/AOPpv5Dq/iX8H8d7G2m3Gu3+o4v9effuvdVfdj+b+LV3k/jV/VbzfZfb/X+39t6bf6/59+690isXe81vLbxi/m06dOrj9XP/AAXTz/X37r3Sww+nXHf9PhTR5PL573F/Ho9Wj+uvj37r3Smzf2v3FNf+6v8AwCW3l/jGq9h/nNH9r6Xvxf8A2Pv3XugvfR95U6Pt/wDgSf8AlY8P0W/2v3H4/r/vHv3XumrK+P70afHp4t9n9x5f9j5vV/yV+be/de6bob/cNf7+2iT9Wjxfj/Uc/wC+Hv3Xusi6dH9v9LX8Pk1fX+z+P9t7917qKf8AOpq/1X5/zn0H18f5/r7917qbLfSf+B9tI+nj8P4/zf5/1vfuvdJrIatH7n3/ANW/V4/tv0N/m/t/z/0l/j7917qwP+Wp9h/swW1/uv8AQhr/AInTfa/6Yv7yafNcW/ur/B/2/vv9R95+17917rdP21b+IR676/t6b/gPq/h//Tnwft+P/jj7917oV21+vR9hf9q2nwfdfoP/AAI8/pv/AK/v3Xugu3V5vAuv+D6Punv/ABT7HR9W/wAx4P3Pr/T83/Hv3Xugx3F/Dv4RJ5/7oa7p/nP706v9p8H8O9Hk/r/vPv3XukE3g8MXh+9toS/j/iXi/wANf33N/wDU2/2P49+690j9xePz1Wv7jV4Y76Puvu7en9Xg9Ov+lubW/Pv3Xukrlvtf7s1vk028r2+//jHkvoF7faerX/qtXH9PfuvdFgyf2PgpfD47+Gf/AIsX94dX1H+c/iHGr37r3Q2bA+8/h1Fq/vno8ht/Gf4F4b8W8Hi/ct/S/H9ffuvdC7TX+8j8f3Wqy38ej7j9Xq833Xp/4Lb/AGHv3Xul1t/z/wAZn0/x7x6z/wAA/wCHeC9x+jzfua/949+690CPdGv7qu1fe3+3m06vB9//AJs/53xcX/4N+b+/de6oY+Rv/AWl8nnv/GK7/gZf7m2s/wCZ+140f7z7917oKeqPD95iNf8Ad3T9y3/Fz+/t/nBq+48Hr/4Nf/Ye/de6MN8oPP8A6PcT/wAXT7fyU+n+D/w/+61v+bX/ACk6v6aufr7917qrqe+tfH93fzv/AMW7Trvf8/c8arfT8fX8+/de6ALdn/F7nv5r+Nr/AHNvuPr/ALu0cX/1vfuvdJH8p+n9R+l9P0/sX/3j37r3WeL6N+n9Iv8AX/Uf27/j+tvfuvdGB6Tv/FRp1f5xv+A+jXbT/b8vFv8AeffuvdHq29fVzp1eWa33Ojyf5v1eDx+i9radX+w5v7917oTdoW+yyfi+20ffJq8Orxa7C/3n3n7mr/VaPR/T37r3QgbOv/exrfc/8B6i32Gj+HX8Rvp183/1d/fuvdBJj/J/eDO+H7rx/fT6v7qfa/ZavNz9z99+7/wfR6b/AE49+690cvp/7nx4DR/ebV921/4P/CPvL6f93+f067/W3Fv8PfuvdWH7V+4+wqvuP41/wKg/4v8A/DdP6Px/DPz/AF9+690zZ37P76q/49HX4Zb+D+O+T9Q/4G2/b/23v3XukVl/H/D5P+PT0+GS+r7ny/qF9P8Aa8f+q0/7D37r3ThgbfxCn0ee/wBvxov9pb7caftvPx4/+OV+fpf8+/de6X+N8l6jT49OuPV/DvtvN+r/AJS/J6v+DaffuvdLun1aXta/2z20+L7f9Bvo18X/ANVf/Ye/de6Dqo/4udVb/jqn/Ab6X9P6tf8AvNvx7917pXU2vVPp+6veK/8AmNNv9o8vFv6W5tf37r3Sl2tf+PQadf8An4r/AHPj+yvz/wAdP7X9Lce/de6Xsd/uqz/gX/wJe+nR47XP6r/7s/rb8e/de6T+7dP8SXX4beCK/l8n2v19Pn8HN/8AU2/P6uPfuvdJTEX/AI3TXt/wKh0/c6fsrXH00/2bW/Xz/sb+/de6UW+LfxCDTp8eiot/DtX8P/WPJ/nP3dP/AB3v/jo9+690Gkejx5DT/Dv8y2nw+fXbn9Xk/H9NXP19+690BQt/fmi0/wAPvc3+w12/5C8vFv62/wAffuvdDJkb/wAUn8fj0+CPV/DNH3f6f93fc+r/AJJ9+6902Un3P8UX/mZHi+0nv/Cv4T/d3T/zet+9r/rbm9/8PfuvdBhTaP4q2n+E6vPUW8v3H8Z/znP3Pm9P/BtXv3Xuo1Vp/jWP838M+o0/xfzeK+v/AJd/8P8A7X9NfH19+690sdy6f4TjNX2v/A0ab+T7m3/Nrxf2f+D/AI/x9+690BXZlv4nP5PL4ftqH/Pav4FquttP237/ANx/W/H9ffuvdK7a1/7r1P23h06Xv/BtP8QvYf5/+K+u3+tx7917pN788/8ADP3f7yW+1S/3n8O+0t/tX2nqv/rc+/de6D2b/j2Ev/B9P2k1vH9Ppz5NHr1/6q/+w9+690UfsvxfwYaf7r20/wC7Pu/DfT/uzyc6/wDUfi3+Pv3Xuqve0dP8Ql1fw368avL47f8ANnw/j/X/ANp9+690BU+iy2/httJv4/N4fqP1aub/AOt7917rhHfRFb7y3k4+xt4P0j9Grm3+v/h7917obdm+X7IW/vTeyX+3+y8d78X1cX/pb/Y+/de6cKPV/GJdP96tXhf/ADXi+4t5je/k9On/AHw9+690MNJ914afy/xLxWXX/e3+D+LRYf5z7L93xf8ABPX7917pK76+2+xg0f3c06l/4Afxf+H31f7r+49er+n49+690E1d/mKf9X0f/NW/1R/T/h/X37r3T9tz/PL/AJ69mtotqvpF9d+L/wBNX+w9+690bXrfzfwkX/iXj8ot919h9r/yDp/ct/S/v3Xuj57f8v8AB6C/3mjxR2/4Cfb38X9nT+5b/X4+vv3Xuhx2F5fDRaf41fXUf5n7LyWuv/HTjR/vP09+690hu9fuvv8ADeT+9OnzVGnzfwf7K3iP6vtfVb/g/wDj7917okf/ADEmV8P8S83P/Hu2/jf+b/6b/wBjT/X/AA9+690X2Ly/xmut/erV/EpdX8J+0+9v5h/wK1+m/wDXTxqv+PfuvdCVhfu/7wUWr+9Gn7uS33n8F+91aP8Adni9Xk/pf0/T37r3RqcJ9/4sx4/9I1vtqXz/AMK/u14dOo/8XP7rnV/X7bnTb839+691PwXl8Mnl/jOq9L4/uvsvuL+bj7T7P0+X/jn5eP6+/de6Tvbf3fiofvv70/q9H98P4L9/o+zb/gP/AHc/sfW/k9f6f8PfuvdA1hvtvsz5dej7um1/e/xbV/mlt/wE/c+3t/qPza/Pv3XuhCpv4T54vvP9GOrTT6f70/31/h2nSLf8WL0f01a/V9b/AJ9+690Lqfw/+PY/w/6PvJ4ofH/Af7zfwa2lv0/fftarf8dedOj829+690aqfyfZ7d120/3fodGj7Tx21C3h+39er/U+Tn639+690tZf4j/dnN/b/wB+LfZ1Or+H/wB1/H/mf91fxPn/AJJ/w9+690Wnbf33mqbf6TPL9tLp+y/u7/Gv87Hfw6v2Lf6rX/tVvx7917qRPp/uuPN/ffy/dVfj/j/k/i+rX6/4F9j+zb/jp5fTa+j37r3Qu9X+X7Cr1/a+Twr4/wCL/af3i0az/wAAvD+1p/p5fV9PfuvdDPuf+If3Nlv/AKRvD99H/wAe3/djV+gX1af3/wDg9v8AG3v3Xui8dpeP+DYTV/HdP3I8f3v3X8P/AEev7jw+vV/x28v4tp59+690W/afl/jJ+0+/t/FTf+6X2Xh16uPs/wCN8/c/6u3p/r7917o9GW+4/uzjPJ5L+I/5n+F/xq/N/v8A7bjyfW/406rfj37r3UTbv/MsM/5fHp/jMFrW1f5v/lL+09er+t/fuvdFn3r+muto/wCAsl/sv87bWf8APav91/1tz7917qqTsnR/e1r6tf3I/wA99x4L/cNbRp9Gr/eP68+/de6sB2Fr/wBHOC1feW109r/b/bf8Bhbw+HnVb63/AD9effuvdOeRt4Ky2nTpo9d/J9hq1j/PavV5bf8AHP0/7H37r3SMzl/JQ6f4Jb7wf8WzR/EP1r/wI83qt7917owlN5f7sP8A5vRrotfj+0t/wIfT5v7fl/5Z/wBm1/fuvdM1J4v4w9/4HfXj9f3n3n2l7r/n9HGn+ujj37r3UzszX/eWg0fw63gh0/wT7fw28g/4Cebm39dXN/8AD37r3U7FW1Vvi8vk+0lt9rq830/t/efteX/X9+690IuJ8393cLq/jOj+Mx2+5+w8P6Br+48f7n1/Vq/N9Ppt7917oX8fp+7q/H9t5fs4P+LZ5fvLXH+Y+7/Z0f7zf/D37r3S6qfuvHi9H31v4dX6fF/B/B9Te/3HNr/5zX/a1W49+6900UH3n8BxWr+9en7yDx/w7+BWv94f+Avh9dr31eXjVq/FvfuvdIPOaf7yZW/m1fxQ6dXk8Xk++Ou9vT5r/wCc1+jyX0+m3v3Xuo++bfxmm1/f30xavvtf2+r7Mfp8PF7f6njx2/N/fuvdPOO+3/u9Ref+EX8tTp+6/ifh/Vx4/wCH8f8ABNf4tfm/v3XuhQ2z9aW33VtdX/wHt9jfwpbVr9Wv/jn+P6+/de6X2Vvrq9P8c0+n/gTa1rD/ADfk9en/AHn37r3Q2dfePz43R9jf7H1eL7nzadXq0+fjw3/z2n1avpx7917o0GH0fZxWt47PbR9x9nbn9V/3NF/pfnVf8e/de6XPZuj/AEWZjzfZfb/3cyOv+Meb+Gafsmv9x9h/lWq/6fH6v6ce/de60xO6PL/Ft0+D+8+v9/x/afZ/a6PKdH2v8R9Hh0/5ny+u+nX67+/de6Ijtv7n+AnR/pL8f3M9v4V/CP4f/nT/AJvzfu/X+v8AvXv3Xuk8L/xoa/4t/nYb+fT959B/xcPt/wDiPfuvdCJu+393B/xefL94Lff6vtNNzbXb9rw/6i/qve/Hv3XuiuVnk/jf7v31/uWv4PtvNfV/Y+z4t/rcfX37r3Rg8Hp/hFJr/vBfyj/gd5fstWs2+0+34/4L/Zv9ePfuvdOWwPL/AKTKXw/da7RaPuPs/wDV86vv/wBu9/0eT83tx7917owPYf3v3H7n8Y1/dS2v/AP4vex1fw/7T9vT9frx9bfj37r3QC1f3X2lf/zMHTYa/L/BvFqsf87b16/66PT9ffuvdB7Ffyw/8fl9Zb/fadP0P/AS/wCP629+691npfHqh0f3ht9yLaPudOvV/wAo/wBxzq/4N6L/AOHv3XuhZ2F9z9/k7f3y8v2dbo/iP8I/ien7H1+PX+zf+uv1abaeffuvdBbUef8AiB/5mN/nH1X/AIb97a5/zF/7P/Befp7917oQq7zfweLy/wAc/wCAclv4z9lr/wCqb7L+1/r+/de6cdqfcfY02j+IW8w0/ffwzwfrN7+bm39df+w9+690mt32/j+Pv/dzyeR/+LFr+916+P4no/a1f8c7em3v3XulNlPL/EMX5P4lr+xa3g+z/i1rG3/Ab0aP9Rfn+vv3Xun/AG39x/een8X3N/BFq+y/hf3mnSf+L/8Aeem/9dPPv3XuhQ7I1fwyLy/w/wDz0Gr+E+P7bVcW+9+z/wB3f6rT6f6+/de6TG3vJ/F8zo/vZf8Ag1Jbw/a+XRcaPsfPxp/pf1f6r37r3VrfT1/tNn6/73+Xxi333j/iN/Gt/D4f2tf+rvx9be/de6Nl2l4P7vwfcf3Pvp/5iX+IfcX8f/Vs41e/de6rm374LS6f7t6PEdP2v8S0/qP/AAE8vrv/AMG9+69027Y/4EY7R4dX2tR/wKt4v8zx/n/T/XR/j9eLe/de6mx+b+J1H/AvRpFvB9j/AA/6D/MX9f8AwW/v3Xuhh2Nq/hk+n776Pf7Xxav1j/gT5Of+SffuvdDVQX+2x2ny/wBvT9h4/Je3Onyf2v8AVauP6e/de6h56/2zeT7/APzE1v4hp+ljfw/a/wBn/VX5t9PfuvdQdsW8surRb7Maf4hf7e1v91+LnT/wbn37r3Sn/a+xqNX92PH4Rq8f3fivfj/N/u+T/U6P8b+/de6x7f8AN9jWeL+/f22ptf232P8Ada1j/nfvP8rt/wAE9+690hd9fe/6P9y2/wBIf2/8PrvH9z/d/wC20a/V9jr/AMp8f/HPy+r+nv3Xuqz/AIzfcf6U8hb+9d9Ndp+7/hf08nqvr4tb/Pav9hz7917qwju/yf3CwGjVp8Euj+7/ANt95r8R8ng+49X3Fv8AOeT06f0c+/de6BTD+b+I7b1f3pv9zDb+J/Y/xbV4h/xz9N/6X49+691dX0x/Ff7ubfv/AHy0X/5Tv7m/wq3hP/AjR69H+vz7917pN/Ij7TzH77/QLf7EX/0lfxr7bT5RfV/dz0+L/VW5/p7917rXz+av92fuxq/2Szy+L/mBP9Lf8U+rW/zX7Or/AFP+Fr+/de6rDH8E8iX/ANHmmx/R/pA8f1/FvX7917qfh/4D96vl/wBHHi0N/wADP9JH8O/5C+0/dv7917o0XV391fO3m/2Wfx64/wDj4P8ATN4PoP8AlR/d0/6r37r3V6Pw9/u9oxv8P/2T7/O0v/Hv/wCk/Xe6/wCb/vP/ALst9fxe359+691fV+5/dai8X2H/AAF9P90ftftdWj1f8DPx/wAG4+lvfuvdUZdmef8A0wbxv/GfL9w+q/8ADfureIatGj9nxf8ABeb3t7917pX9Ofd/3L3T/wAzv+30Nb+H/wAF/her7gW+2t/lP9dOr0/7x7917o4Hx4+9/jcVv9KF/t0/4uf8Av8A5vjRr4v/AKn/AGF/z7917qrz+Y1/Ef7/AO4fP/f/AFaYP+Pm/uv5rW4+y/hvo8dv025te/Pv3XuqstvfcfxIaf7yX8cv/AX+G6reT8+Ti39f+QvfuvdZ+xPJ9udXmvpF/vPtvP8AT/dnj4v/AK3v3Xugng/4tDavLbyPbV+i9h/mvFzf/X/Hv3Xug4j1fe5W/n/4ByW83jvb1f5jT/xPPv3XusNL/wAAZv8AOW0H9H6L8/563Or/AHj37r3U/E3u3/A36f7s03+n4t7917oedjXvTf8AAm3iP6tPi/U3+x/2/v3XuhArLfem+m/hf9d9H5/Xp4v7917rELeGK+nTpntbX4P1L/m9Pqv/AK/59+690/UWn76kv/D/AKR6fuvLrvrP6dH4/wCDcX1fi/v3XulBnbW9Xh/RH9Nei+s/8c+NX+8fT37r3Tv/ALtltf8A4Dw/5i/0sn6tf9r/AHn6e/de6R+bv5anVo/4EUttdrfpFv8AM/n/AFF/ze/Hv3XukY9/uqP/AD/6n/zHjv8A5x/r+L/19+691F3p5PtILfxHTq/5RPt/JfT/ALs1+rx/1/2Pv3XuiPdwa9Emr77T5Tf7v7fT9T9PH67W/p/vfv3Xui8p9Y/0fR7abX+g/Tfm3+v7917p9oP85Fq+msf5/wCn4+ni59+690/PbzC3i/zn+6b/AOpH01f7x7917rv0c3+3/wA4n6vN5P8AkK3v3Xunil0+Nf8AgNbX/uzyeP8AVxf8/wCt/sPfuvdPNJ/mZ/8AMf8AAmG1rX+n9m/N/wCl/wAe/de6l/8AKO9/tL+VP0W8l9f9rTxf/W9+691Knv54NX3lrnTbR4v0/wBnw82/4P8A4+/de6fnvpW+n9H+7NGr6/2be/de6f0vpo7eO/gNvt/H91/a+nk4t/r+/de6Yz/wIGvz38g+tr/U/r8PH++Pv3XulPJq+0jv5L6h+vx+bTf/AGji/wDX8/T37r3TLk7+Cp/V+oX/AEeO3H+f/wAP+C+/de6XGP1/3PqvH99o8sfk/gH2/wB1q08fe/dfuW/1Pi9Nr39+690l8Vq10f8AwJ/zkv6/D476zfx2/P8Aqv8Aar29+690NGI/4AUfk1W803/F7t4f82P819t6r/09+690PHQOn+/NBb7TT96lvL5fJ9Tf7PX67f1v+Pp7917rYZ2f9n/v29X+ib7j+E1P2/j/AI9/eq32q6vD4f8AJfD/AMdfuedd7fj37r3Q37uv/dfFX/jP/AA+P+9+j+CX8Jv9pp48Vv8AN+Xi2m3Pv3Xuq3O27/6VKDw6/L9vhfL4rfbW+4pfH5vvv2fF9fH4efp5P7Pv3XujJ7j8f8Mx19Hl/imMv9p9z975Na6vt9P7Om/6dPo/p6ffuvdGt3t/FP7hYrT/AH1v4Ev5/wC5/wBz49P9jy+nT/W3rt7917oQdq6/4Xhbffeb+Dx30+D+I38P/KNr/Y1W/p/vfv3Xul5L/EvtZ/F/pG8H8PXX9l/dP7X/ADZv9195/lGj/VeP8fTn37r3Sb6G8nn3L/nrasL5P+An8M1+H/lMtzq/1Hi9Pv3XujGZ22p9H2t/2b/3e8nmv/02/cem3+tx7917rnsb/i/TeHx2unl/gn6P0/8AL0+/5/1/D/a/w9+690ju4vF/H11fw+9ov+A/3n3v1Nv81x5/9T/j9ffuvdARsnV/frF2/iOr7upv9/4f4lo83Hm1ejV/xxt69P149+690ffLef8Ah3r/AI5o+7Fvvf4d5/8AavD4f3Lf6q/+w9+690HXYXj/ALqZP/iyW+xkv919z9vp8J/4FW9Wq/69PP8AsPfuvdVKV38L07i8f+jPy/xH16P74fwe9jf+M/c/s/d2/R4/7P059+691j6l1/3yXw/x77P+HZHx/Yfb/ZfQavtfv/8ALvt/+OXl/H6ePfuvdDnW6dc1v4BfUv8AxcPN576vxr48n1/w/wCTffuvdT3839zM5919p4vsJ/H/ABn7D+G21/8ALu/hH7/j/wCWvPv3Xuh66J+z/uzhtP8ADf8AgEv+e/jn8O/P6fL+PfuvdCbkr6Z/H/dm373/AAHt9vbR/wApv3Xq8f8Aqvz9P8ffuvdM+2b/AMAOj72330tv7q6f4Ze3/KP5vVf+mrj6+/de6h7l+4vkvJ/ef7Twxfq/hf2X6D/nPtf8t+v+cv8A717917oSK+39xKbxfbaPsKK/23k8/wCk6fvPvP3Lf10/8he/de6qV7U+y/vrlPL/AKLvuvuqbx/3h/j38Vvq4+1+z/yTX/qfJx/X37r3QYb2vf8Ad/hunzDX/DNH8f0eE6vN9l6vHb9Pj9en9PPv3Xuqw+1v4Lrqdf8AdjT/ABJNP8b/AL/fb6vKbfYfb+r7/wD1Or06rX5t7917q9v+Wd5f9GO3fH9/4/4vN9v9h9n4/H9rTf8AAH7n92308v3Pr1W/x9+690Yf5Va/4ljdP8R0/exa/s/D9hq8g0/e+X1/c/8AHLx+n66vfuvdBng/H5cb4/tfH5Wv9l915Neo6vuPuv3PLf8AVb0/W3Hv3XulHvy/8G4+1t5efFp+7/s/57Xzf+tvfuvdApuby+Cg0atHle/93/s/uf8AgN6fJ5/3L/6m3+x9+690Fm/Pvv4BHf8A0k3/AMl1eP8Au5/eK+sW06eNf/Bf7F78+/de6GXbP8V/u9R6P782/hsej/jy/wCJadP+6fPz/wBTPVe/v3Xugs3P999/Lr/vh+lv+L//AHe1fUf8q/8AZ/417917qZtTV/D4tf8ACbfdvfzeLXq1j/gV4Obf63Hv3Xun+r8P8czN/wC6uv8Ahw1avv8Ay6bfjT+3b/gvq9+690G+5Ps/DDq/0Xa/AtvJ/Hf4jfxPb7jx+jV9dOr/AB/w9+690NvVPg/gsPg/hejWt/4Z/EPtNehb+P8AiH7mr/W9P9PfuvdDzUaftq3V/C7+Af8AFz8v0sNV/Fxp/wB5/p7917oBd6fb/fDX/cu/hP8AwJ/imu3ja1/t+Lf6n8/W/v3XukNS/bfby6P7s/qP/AT+L6P0r9PuPfuvdPmB1f3hhtr0+EaNHj+0vb/dWr1a/wCmv37r3SsTyf3gbyfa20C3k+3817n/ADX2vq1f6/8Ah7917pz9Nv7X/Ar/AJuWtr/3r/if8Pfuvdf/2Q==</stereopairdata>
</file>

<file path=customXml/item3119.xml><?xml version="1.0" encoding="utf-8"?>
<CamOriZ>0</CamOriZ>
</file>

<file path=customXml/item312.xml><?xml version="1.0" encoding="utf-8"?>
<zdepth>0.2</zdepth>
</file>

<file path=customXml/item3120.xml><?xml version="1.0" encoding="utf-8"?>
<stereopairfilename>01450 bw_r.jpg</stereopairfilename>
</file>

<file path=customXml/item3121.xml><?xml version="1.0" encoding="utf-8"?>
<extrudness>0.4</extrudness>
</file>

<file path=customXml/item3122.xml><?xml version="1.0" encoding="utf-8"?>
<CamOriX>2.12574E-05</CamOriX>
</file>

<file path=customXml/item3123.xml><?xml version="1.0" encoding="utf-8"?>
<zdepth>2</zdepth>
</file>

<file path=customXml/item3124.xml><?xml version="1.0" encoding="utf-8"?>
<zdepth>5</zdepth>
</file>

<file path=customXml/item3125.xml><?xml version="1.0" encoding="utf-8"?>
<extrudness>0.3</extrudness>
</file>

<file path=customXml/item3126.xml><?xml version="1.0" encoding="utf-8"?>
<extrudness>0.2</extrudness>
</file>

<file path=customXml/item3127.xml><?xml version="1.0" encoding="utf-8"?>
<extrudness>0.5</extrudness>
</file>

<file path=customXml/item3128.xml><?xml version="1.0" encoding="utf-8"?>
<extrudness>0.2</extrudness>
</file>

<file path=customXml/item3129.xml><?xml version="1.0" encoding="utf-8"?>
<CamPosZ>541.536</CamPosZ>
</file>

<file path=customXml/item313.xml><?xml version="1.0" encoding="utf-8"?>
<extrudness>0.5</extrudness>
</file>

<file path=customXml/item3130.xml><?xml version="1.0" encoding="utf-8"?>
<CamOriW>0.949754</CamOriW>
</file>

<file path=customXml/item3131.xml><?xml version="1.0" encoding="utf-8"?>
<zdepth>2</zdepth>
</file>

<file path=customXml/item3132.xml><?xml version="1.0" encoding="utf-8"?>
<zdepth>3</zdepth>
</file>

<file path=customXml/item3133.xml><?xml version="1.0" encoding="utf-8"?>
<zdepth>1</zdepth>
</file>

<file path=customXml/item3134.xml><?xml version="1.0" encoding="utf-8"?>
<zdepth>-3</zdepth>
</file>

<file path=customXml/item3135.xml><?xml version="1.0" encoding="utf-8"?>
<CamPosZ>532.987</CamPosZ>
</file>

<file path=customXml/item3136.xml><?xml version="1.0" encoding="utf-8"?>
<zdepth>2</zdepth>
</file>

<file path=customXml/item3137.xml><?xml version="1.0" encoding="utf-8"?>
<CamOriZ>0.000611909</CamOriZ>
</file>

<file path=customXml/item3138.xml><?xml version="1.0" encoding="utf-8"?>
<zdepth>2</zdepth>
</file>

<file path=customXml/item3139.xml><?xml version="1.0" encoding="utf-8"?>
<zdepth>2</zdepth>
</file>

<file path=customXml/item314.xml><?xml version="1.0" encoding="utf-8"?>
<zdepth>2</zdepth>
</file>

<file path=customXml/item3140.xml><?xml version="1.0" encoding="utf-8"?>
<FocusDistance>371.536</FocusDistance>
</file>

<file path=customXml/item3141.xml><?xml version="1.0" encoding="utf-8"?>
<extrudness>0.3</extrudness>
</file>

<file path=customXml/item3142.xml><?xml version="1.0" encoding="utf-8"?>
<CamOriX>-0.0173307</CamOriX>
</file>

<file path=customXml/item3143.xml><?xml version="1.0" encoding="utf-8"?>
<extrudness>0.2</extrudness>
</file>

<file path=customXml/item3144.xml><?xml version="1.0" encoding="utf-8"?>
<zdepth>3</zdepth>
</file>

<file path=customXml/item3145.xml><?xml version="1.0" encoding="utf-8"?>
<zdepth>1</zdepth>
</file>

<file path=customXml/item3146.xml><?xml version="1.0" encoding="utf-8"?>
<CamOriX>0.0523437</CamOriX>
</file>

<file path=customXml/item3147.xml><?xml version="1.0" encoding="utf-8"?>
<extrudness>1</extrudness>
</file>

<file path=customXml/item3148.xml><?xml version="1.0" encoding="utf-8"?>
<extrudness>0.4</extrudness>
</file>

<file path=customXml/item3149.xml><?xml version="1.0" encoding="utf-8"?>
<extrudness>0.2</extrudness>
</file>

<file path=customXml/item315.xml><?xml version="1.0" encoding="utf-8"?>
<extrudness>0.3</extrudness>
</file>

<file path=customXml/item3150.xml><?xml version="1.0" encoding="utf-8"?>
<CamPosX>360</CamPosX>
</file>

<file path=customXml/item3151.xml><?xml version="1.0" encoding="utf-8"?>
<extrudness>0.3</extrudness>
</file>

<file path=customXml/item3152.xml><?xml version="1.0" encoding="utf-8"?>
<extrudness>0.4</extrudness>
</file>

<file path=customXml/item3153.xml><?xml version="1.0" encoding="utf-8"?>
<extrudness>1</extrudness>
</file>

<file path=customXml/item3154.xml><?xml version="1.0" encoding="utf-8"?>
<extrudness>0.3</extrudness>
</file>

<file path=customXml/item3155.xml><?xml version="1.0" encoding="utf-8"?>
<zdepth>2</zdepth>
</file>

<file path=customXml/item3156.xml><?xml version="1.0" encoding="utf-8"?>
<zdepth>2</zdepth>
</file>

<file path=customXml/item3157.xml><?xml version="1.0" encoding="utf-8"?>
<extrudness>0.2</extrudness>
</file>

<file path=customXml/item3158.xml><?xml version="1.0" encoding="utf-8"?>
<stereopairfilename>01131 BW_r.jpg</stereopairfilename>
</file>

<file path=customXml/item3159.xml><?xml version="1.0" encoding="utf-8"?>
<extrudness>0.2</extrudness>
</file>

<file path=customXml/item316.xml><?xml version="1.0" encoding="utf-8"?>
<zdepth>1</zdepth>
</file>

<file path=customXml/item3160.xml><?xml version="1.0" encoding="utf-8"?>
<extrudness>0.4</extrudness>
</file>

<file path=customXml/item3161.xml><?xml version="1.0" encoding="utf-8"?>
<extrudness>0.4</extrudness>
</file>

<file path=customXml/item3162.xml><?xml version="1.0" encoding="utf-8"?>
<zdepth>-2</zdepth>
</file>

<file path=customXml/item3163.xml><?xml version="1.0" encoding="utf-8"?>
<extrudness>0.3</extrudness>
</file>

<file path=customXml/item3164.xml><?xml version="1.0" encoding="utf-8"?>
<extrudness>0.3</extrudness>
</file>

<file path=customXml/item3165.xml><?xml version="1.0" encoding="utf-8"?>
<extrudness>0.2</extrudness>
</file>

<file path=customXml/item3166.xml><?xml version="1.0" encoding="utf-8"?>
<zdepth>2</zdepth>
</file>

<file path=customXml/item3167.xml><?xml version="1.0" encoding="utf-8"?>
<zdepth>2</zdepth>
</file>

<file path=customXml/item3168.xml><?xml version="1.0" encoding="utf-8"?>
<CamPosY>232.077</CamPosY>
</file>

<file path=customXml/item3169.xml><?xml version="1.0" encoding="utf-8"?>
<CamPosX>360</CamPosX>
</file>

<file path=customXml/item317.xml><?xml version="1.0" encoding="utf-8"?>
<CamOriX>0.0172218</CamOriX>
</file>

<file path=customXml/item3170.xml><?xml version="1.0" encoding="utf-8"?>
<extrudness>0.3</extrudness>
</file>

<file path=customXml/item3171.xml><?xml version="1.0" encoding="utf-8"?>
<CamOriY>-0.0349009</CamOriY>
</file>

<file path=customXml/item3172.xml><?xml version="1.0" encoding="utf-8"?>
<zdepth>3</zdepth>
</file>

<file path=customXml/item3173.xml><?xml version="1.0" encoding="utf-8"?>
<zdepth>-3</zdepth>
</file>

<file path=customXml/item3174.xml><?xml version="1.0" encoding="utf-8"?>
<zdepth>1</zdepth>
</file>

<file path=customXml/item3175.xml><?xml version="1.0" encoding="utf-8"?>
<extrudness>0.2</extrudness>
</file>

<file path=customXml/item3176.xml><?xml version="1.0" encoding="utf-8"?>
<zdepth>2</zdepth>
</file>

<file path=customXml/item3177.xml><?xml version="1.0" encoding="utf-8"?>
<CamOriY>0.147719</CamOriY>
</file>

<file path=customXml/item3178.xml><?xml version="1.0" encoding="utf-8"?>
<zdepth>1</zdepth>
</file>

<file path=customXml/item3179.xml><?xml version="1.0" encoding="utf-8"?>
<extrudness>0.5</extrudness>
</file>

<file path=customXml/item318.xml><?xml version="1.0" encoding="utf-8"?>
<zdepth>3</zdepth>
</file>

<file path=customXml/item3180.xml><?xml version="1.0" encoding="utf-8"?>
<extrudness>0.3</extrudness>
</file>

<file path=customXml/item3181.xml><?xml version="1.0" encoding="utf-8"?>
<zdepth>-1</zdepth>
</file>

<file path=customXml/item3182.xml><?xml version="1.0" encoding="utf-8"?>
<CamOriY>0</CamOriY>
</file>

<file path=customXml/item3183.xml><?xml version="1.0" encoding="utf-8"?>
<zdepth>1</zdepth>
</file>

<file path=customXml/item3184.xml><?xml version="1.0" encoding="utf-8"?>
<zdepth>-2</zdepth>
</file>

<file path=customXml/item3185.xml><?xml version="1.0" encoding="utf-8"?>
<CamOriZ>-0.0161735</CamOriZ>
</file>

<file path=customXml/item3186.xml><?xml version="1.0" encoding="utf-8"?>
<zdepth>0</zdepth>
</file>

<file path=customXml/item3187.xml><?xml version="1.0" encoding="utf-8"?>
<extrudness>0.3</extrudness>
</file>

<file path=customXml/item3188.xml><?xml version="1.0" encoding="utf-8"?>
<zdepth>-3</zdepth>
</file>

<file path=customXml/item3189.xml><?xml version="1.0" encoding="utf-8"?>
<zdepth>2</zdepth>
</file>

<file path=customXml/item319.xml><?xml version="1.0" encoding="utf-8"?>
<extrudness>0.4</extrudness>
</file>

<file path=customXml/item3190.xml><?xml version="1.0" encoding="utf-8"?>
<CamOriW>0.986137</CamOriW>
</file>

<file path=customXml/item3191.xml><?xml version="1.0" encoding="utf-8"?>
<extrudness>0.5</extrudness>
</file>

<file path=customXml/item3192.xml><?xml version="1.0" encoding="utf-8"?>
<extrudness>0.3</extrudness>
</file>

<file path=customXml/item3193.xml><?xml version="1.0" encoding="utf-8"?>
<zdepth>-2</zdepth>
</file>

<file path=customXml/item3194.xml><?xml version="1.0" encoding="utf-8"?>
<CamPosY>326.608</CamPosY>
</file>

<file path=customXml/item3195.xml><?xml version="1.0" encoding="utf-8"?>
<zdepth>0</zdepth>
</file>

<file path=customXml/item3196.xml><?xml version="1.0" encoding="utf-8"?>
<CamOriY>-0.0174425</CamOriY>
</file>

<file path=customXml/item3197.xml><?xml version="1.0" encoding="utf-8"?>
<zdepth>1</zdepth>
</file>

<file path=customXml/item3198.xml><?xml version="1.0" encoding="utf-8"?>
<zdepth>-3</zdepth>
</file>

<file path=customXml/item3199.xml><?xml version="1.0" encoding="utf-8"?>
<CamOriX>-0.0409877</CamOriX>
</file>

<file path=customXml/item32.xml><?xml version="1.0" encoding="utf-8"?>
<extrudness>1</extrudness>
</file>

<file path=customXml/item320.xml><?xml version="1.0" encoding="utf-8"?>
<stereopairfilename>Still0819_00011_r.JPG</stereopairfilename>
</file>

<file path=customXml/item3200.xml><?xml version="1.0" encoding="utf-8"?>
<extrudness>0.3</extrudness>
</file>

<file path=customXml/item3201.xml><?xml version="1.0" encoding="utf-8"?>
<CamPosX>360</CamPosX>
</file>

<file path=customXml/item3202.xml><?xml version="1.0" encoding="utf-8"?>
<extrudness>0.2</extrudness>
</file>

<file path=customXml/item3203.xml><?xml version="1.0" encoding="utf-8"?>
<CamOriZ>0.000459418</CamOriZ>
</file>

<file path=customXml/item3204.xml><?xml version="1.0" encoding="utf-8"?>
<CamPosZ>496.392</CamPosZ>
</file>

<file path=customXml/item3205.xml><?xml version="1.0" encoding="utf-8"?>
<extrudness>0.4</extrudness>
</file>

<file path=customXml/item3206.xml><?xml version="1.0" encoding="utf-8"?>
<zdepth>-1</zdepth>
</file>

<file path=customXml/item3207.xml><?xml version="1.0" encoding="utf-8"?>
<zdepth>-2</zdepth>
</file>

<file path=customXml/item3208.xml><?xml version="1.0" encoding="utf-8"?>
<zdepth>0</zdepth>
</file>

<file path=customXml/item3209.xml><?xml version="1.0" encoding="utf-8"?>
<CamOriY>-0.00871529</CamOriY>
</file>

<file path=customXml/item321.xml><?xml version="1.0" encoding="utf-8"?>
<CamPosX>463.705</CamPosX>
</file>

<file path=customXml/item3210.xml><?xml version="1.0" encoding="utf-8"?>
<zdepth>-2</zdepth>
</file>

<file path=customXml/item3211.xml><?xml version="1.0" encoding="utf-8"?>
<zdepth>0</zdepth>
</file>

<file path=customXml/item3212.xml><?xml version="1.0" encoding="utf-8"?>
<extrudness>0.2</extrudness>
</file>

<file path=customXml/item3213.xml><?xml version="1.0" encoding="utf-8"?>
<zdepth>3</zdepth>
</file>

<file path=customXml/item3214.xml><?xml version="1.0" encoding="utf-8"?>
<CamPosY>269.99</CamPosY>
</file>

<file path=customXml/item3215.xml><?xml version="1.0" encoding="utf-8"?>
<CamOriX>0.0523437</CamOriX>
</file>

<file path=customXml/item3216.xml><?xml version="1.0" encoding="utf-8"?>
<CamOriW>0.994794</CamOriW>
</file>

<file path=customXml/item3217.xml><?xml version="1.0" encoding="utf-8"?>
<zdepth>1</zdepth>
</file>

<file path=customXml/item3218.xml><?xml version="1.0" encoding="utf-8"?>
<extrudness>0.3</extrudness>
</file>

<file path=customXml/item3219.xml><?xml version="1.0" encoding="utf-8"?>
<extrudness>0.3</extrudness>
</file>

<file path=customXml/item322.xml><?xml version="1.0" encoding="utf-8"?>
<CamOriW>0.998632</CamOriW>
</file>

<file path=customXml/item3220.xml><?xml version="1.0" encoding="utf-8"?>
<extrudness>0.3</extrudness>
</file>

<file path=customXml/item3221.xml><?xml version="1.0" encoding="utf-8"?>
<FocusDistance>361.536</FocusDistance>
</file>

<file path=customXml/item3222.xml><?xml version="1.0" encoding="utf-8"?>
<CamOriW>0.998601</CamOriW>
</file>

<file path=customXml/item3223.xml><?xml version="1.0" encoding="utf-8"?>
<extrudness>0.2</extrudness>
</file>

<file path=customXml/item3224.xml><?xml version="1.0" encoding="utf-8"?>
<extrudness>0.3</extrudness>
</file>

<file path=customXml/item3225.xml><?xml version="1.0" encoding="utf-8"?>
<CamPosX>360</CamPosX>
</file>

<file path=customXml/item3226.xml><?xml version="1.0" encoding="utf-8"?>
<CamPosZ>540.445</CamPosZ>
</file>

<file path=customXml/item3227.xml><?xml version="1.0" encoding="utf-8"?>
<extrudness>0.5</extrudness>
</file>

<file path=customXml/item3228.xml><?xml version="1.0" encoding="utf-8"?>
<extrudness>0.2</extrudness>
</file>

<file path=customXml/item3229.xml><?xml version="1.0" encoding="utf-8"?>
<zdepth>-3</zdepth>
</file>

<file path=customXml/item323.xml><?xml version="1.0" encoding="utf-8"?>
<zdepth>3</zdepth>
</file>

<file path=customXml/item3230.xml><?xml version="1.0" encoding="utf-8"?>
<CamPosX>407.342</CamPosX>
</file>

<file path=customXml/item3231.xml><?xml version="1.0" encoding="utf-8"?>
<FocusDistance>541.536</FocusDistance>
</file>

<file path=customXml/item3232.xml><?xml version="1.0" encoding="utf-8"?>
<zdepth>2</zdepth>
</file>

<file path=customXml/item3233.xml><?xml version="1.0" encoding="utf-8"?>
<zdepth>5</zdepth>
</file>

<file path=customXml/item3234.xml><?xml version="1.0" encoding="utf-8"?>
<extrudness>0.4</extrudness>
</file>

<file path=customXml/item3235.xml><?xml version="1.0" encoding="utf-8"?>
<zdepth>-1</zdepth>
</file>

<file path=customXml/item3236.xml><?xml version="1.0" encoding="utf-8"?>
<extrudness>0.4</extrudness>
</file>

<file path=customXml/item3237.xml><?xml version="1.0" encoding="utf-8"?>
<zdepth>-4</zdepth>
</file>

<file path=customXml/item3238.xml><?xml version="1.0" encoding="utf-8"?>
<extrudness>0.5</extrudness>
</file>

<file path=customXml/item3239.xml><?xml version="1.0" encoding="utf-8"?>
<CamOriY>-0.136132</CamOriY>
</file>

<file path=customXml/item324.xml><?xml version="1.0" encoding="utf-8"?>
<zdepth>0</zdepth>
</file>

<file path=customXml/item3240.xml><?xml version="1.0" encoding="utf-8"?>
<stereopairdata>/9j/4AAQSkZJRgABAQAAAQABAAD/2wBDAAEBAQEBAQEBAQEBAQEBAQEBAQEBAQEBAQEBAQEBAQEBAQEBAQICAQECAQEBAgICAgICAgICAQICAgICAgICAgL/2wBDAQEBAQEBAQEBAQECAQEBAgICAgICAgICAgICAgICAgICAgICAgICAgICAgICAgICAgICAgICAgICAgICAgICAgL/wAARCARjB9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IuwmRZWRomu2eNQiEuHiI3H5WU/MANvUY/Ctq7tnisLq3vzEZyYpLYGZvMtyOWOwKR5bKx6gAFeDkAHEFybZoXWBJNjt+8VAJmym0bjnoCTg8cjPanJcZlaSaM3EhbZ+/JKqrDDZ5zu6YIIxs70AYpJjkWTCygOMhyWRyM4BCkYyM8jBGPpTLmZPMRreJIVKhiqSmXBIGR8xyDkd+ecHkGn3Fs65YkBd7ZO7OCCfkx1Bzjn0qishjaSN4Tl0+Vz96MnJUruHv/gaAJFvZhIH850ynlMw3b2TIOMYBOCBirguIlTczmaaRgsRYjEca7lPmK4IUnPA5GCQeorPiMcTq0kZlAHKs20ZOCBnH0okQZTaSxYklMDAPBIz6dOwoA0lu40UxAqFLh8FQ0e48Or7if3WecdOfzjaS2mhZGjMc6uDHNBjY+5iQkkZ4TAIA28nHPFVzbgbA4Aa4KmMB1IjXO0+YMZzx7dc0jWkkchjJ7K4Y4SMgnOWY/d4B96ALNrbwyBxJI6OMiLIREMmDgSu7gIB7mtNrC2ERaO/E0uwkoqIApGWBLGXkYUg4BwzDGQThLSZZLUWUqiKPcr+ecbizKXCSNs5jLbepPTgZrPngCyMFlVlXhWwVG4gE9hnBccCgDMkiUxyFztcHgBuSDknnPoB09a566Ib7mSR3GcDA9Pr/ga6G4hk+9IThw21wDgsvyj5ccnnn9a56+RUClM5BIY+pPPB9cEUAUYoJHZipbkF2yAFGz5iQfyrpLK2SZ7ZrqaSKAdDHtLmIsTIh+YYBAbGfQ1zsTuEkJnZGQBVUqCW80FZCHzwSo59emK0rWdxG0ZkYAgFUOcHGAAODzgnuPrQB1jmWTEyxiO3JAtlJ3KEwFCHB4bBGc9STyabdmVJEXyzGQQChUlk4HDHALcbsd+lU9MkEHzyjzAVyiHcACwIbG37rAHOfUVceYSumR5hyThslucZBbqwxjHPegCRW+dXfcqhguVCgsoBXI39SNrDB7nGankULzCxkztKuQ6kKxIwwGRH0weT04yOaa8yMqItvwuGbdy5c5XarAA+WT0565pI1lhErRTOhmUoCrKGTOCdhYHGcAc8cY6ZoA0rdJGIHI3BR1BPYYUkjHJ9PXinvFKA4y0qgt95QMKCwZQpXk5BzU9u4QKwYGRFDsAq8E4OcAYKk56fSrouBLJJJJCmZUZMLGqqAQNrKeituXr6k+tAGdCImZWkkReMAOsjK3DNg7R8qkqFz2LZJA5p0yRo231HznOPKkDkOhO0hh8pwwJyD+V97WMWEc0kbbpJJYgYyx+RFGSqknPzHkgcAD14pPbuIo927Y22QYwyoWOOcNkHIPUUAUVR3VyFfDhtrDBUKSQ7BT0HT06dafGYYnXOJGdVjDDG5WB+XGeCecf8C4rSuT/o3kbEDDGxI2w7MQctubPyEKQQMAN0qnFbhmQLhdxDSEnG1SRuxgcHByOn1oAjkWUwm52Jhd0Pz/NIx+8ZMEH7o4yOarxyKsi+ZuCckFT8xZI8jb+I59MYx6a0uyRWjjcmKDKxsMbWZjySoPVsnBPZRWbcsqNsKqV+UqxGHwOCVAzg9fXp6dACgWLScl1XJHyj5iV6YUnpu/XNPWYgFSH81SQ5bhSp2lQUAyD09uRViWCDyNxYmYykE/NtCfLgnkbT8x+uAc8cwSReROQJFmbABeNgw5CjDnudqn8qALkMbTujlsgYaQZySAQWJDfUZPX61uxW7K5gAiPm+W0UuSTGWkxtZsjDFRznHQEcHNZUBjkVtuE8sfMynLM/JDEE/KSRzgj6VbimOwLzsB67QSSARk5HLfXtnpmgDpLnQ7xbaebzVdoFDzbQCpDOiFfOZ/3kp3ZIGcBD+HNxxsjuJNy7SFZCCp6gDOQflw3ercWozRo6qd8bIVCOSViznLiMNgnIyMgjNVcEFWV23BgxkG4FWzwp54HA9cUAVw7K4Ybo269RvQjtw2Bgk98EGrCTASRnzTuxhgyggkMdxUE4YAZPvmrFy0Mk6qREkaQ7TIoOMhFI+pLBs5x96ptHSCe7WOeON4XVwWZd2ARwY8jIbgYwQcjgjg0AOkuFU708gSSKCBGoDoQNoO1D8hxjA9TnB5rP80+bvuC8km4F/MBDSMxG4MVHHzDnjjOas3lr9nubi2wUkh3BgxBDAPtXynJPmZBXnPAPqKooyYbzGIkUlVG0PuBHzMwJHQk4PqOaANOa+aUIGRCyjYWYnc+4YTee+DyMdzntVjT42kkfzAfKgXzrpjlmaMEYUdeeeMZxnpWOtuySIkxCo4DpIcuNrc78R9QO/XGDVyOWaNDbxy7Y3cGV0XLSL0VSzchec44xjnmgDbvdcuZ0a3VlSJiSqk7VKFFESjLHG1EUD/6/OPFJukXc+QCCgBIIw4yVB9CR65x+NQbyhZS2MFwkrr5ibl4TI3LhMqM9CPQ9KmgIR43fZI77ZDtIwd3zOozyo3MOPbmgDTlkIiXzlAZFUL8wUsxyQQMZPY/iQetMgVJ5YJI3lUpMDLhVw8YA3EHcCrbxxwc49qiuh54DoPJjJG0MfNdARgbA+3zAW6kdOpFXrbzM4lWMlNmTGwyyqcKACOGwBnqO/NAEmpRyxupfzJPMMeSSrlgUwHMjH7owOBzjgZxg27EKsYb5RtMZJYhtmGcc4XglgOCKI5Ihtlk81kd3K8hsANwoUgfw8ds9elKjKOVBCuQuwclVHAABHA4zjpzkdaANW4vLi7iAmIY24URBhiQQsDkKNvzDaBknJAUAHjjFjt2XE8ZiCgglQV3AMTjehGWXk9sc81tSEBYZWtwu1gCQXQTqrbZEOO5XIOOpye9U721jhlYrE0ULgNHu5YRuoKbgx5Owrxx1PU0AYN6YVyTh9jKSjMoBLcOqYJO3CjLcY/KktS4yqYTzCGA3YyQCoySM9G6dwTxVyWKB5pmWFvLXy2AkUDcD8vy8ckspPTgdaTazCVuWBQeXtUMSylAnPXIC4I7UAbCwWEungwuIrqJP3kaeZtkQkt5g3ZBc7/UZ28DiqcDurRgMyKwB4+Yyxg4yQR93JOR+XpVeEhbYqyCNVwg2DBYrnauCOBk/qaskLbsA8RZ9uGDAjaDhiAVB+Uqc5HXIzzQBBqEcc6l1ULI+FGNpY/KFwhB+7k/L34zXm9/aOJGUBgy8cHLYBK8Y+92Bzzz9K9L1WZZvLJtfs0ZUtEHd2EkTYaNg+0YA5AyeAaxDpyTRq4Cxtl42YTZwVBZTsOPlC55BO48cUAeU3Vm6kI6BHAVkcHLEHBAODjOD/Q+lY0tmGDfLlyT1Aye/DfwtxXqN/o00ISaNo5EV2RmhJdlkTBw2QMcEHjj1Nc9cWIXO9QWbOWIYgseQxb038D60AeezafKqySJygIye3IJCg9zgVlvERyVK57n8/wCVenXMES6csATbL5ztM5PBXYgjAAHXIb8vTNcnNYcsMggFs4A5GevHbrQBgRqjEqd24n5QAeSwPOe/OOKfcW0luFSXh2VW4OQAw6MOobrkdj+sksBRgVB65xg9MnBHHt+lQO7vjeScE9c9Scnr3zQBCW2hR15BJIyDgnGB604kMRgbeFPHAOMDnmhssfmHJGTk4wR9B9KQEHOBgjj3x6fmKALHmCTasgUYAXzNpZgo5Hyg4PpUUhEh9AAOgCk4GMnjk0oGc8Z4/UjpgdakliaNuVZQVRlzj7rDIyQevPSgCNAWYDnryR2/Kuhs41JcgqhQKApALPgjJHHByB+dYcQ6soJI7Ejnr0NdHarhUdhjBxGACSxyCeO46c+9AGoqAAISQMKGYc/Lxjj2/wAKkmSNW+V9y/MFbbgkY4JXJI5z+VOGTGGIIDEg8EAlQpwB1B9+nHeoJ9p+ZBtwPmXduPA5O4Acen1oArOEOOSTgkY5zgnAxjOOa9b+FUEFxrUAllMLbl2OiOzF8gpwpz1yPQdc8V467nPyDBTJIPOdrEt9OP517P8ACC8t7bXbGadwg+0RjecblLHgryP4v8KAP6Bv2YNDt28PJG8ckkscBwhi2o2VX5ySMgkH0wduccZr7C0LQkaD7RNtEazSfK4dZVUfuwquT8o+6OBklT16V83fs9z28vhOxFvlJ2iTdMAY/NRQGVZCwyo2s4/Hqcivqe1vJImghi82cyRlLiLZGiKX3BjGzLmT5GyrjpkfKCKAOpuGtobBFgtUaVDJiLzd52ISUkh+VcKFBPJ6jBwa8N8TpPqE5eaQGHaSFRQCVy4bc2eBvQ5zyTz0AFe6rEk9qBbKwdGCwuzYBH7tpFCICcbydpPXGdorjtZ0pWVmmiCK28SKCyht2XLMfL+U/N0xkY6jigDxLTNJRknuJPNuIWYiJkYKkJRlBgkG0+aoIcKGIB3CvCP2kLNG0iSETobWK1+0JHA6uXEkI+WS2jb55MBSxXJ+TJyVIH1Hp9sliuoBo4ZrWbbJbyzsmLdkLKyE4/eRuhVsgZVh0J4Hxt+0bqmm2+matCjMLtdMIie2kV1MjANF5jEDKIpckEbgW680Afgl8Y8prl2gUDypnXs6ZO5iwaPhlbOepxk14apCsw+Y8EDbg84PByOmc+9eufFHUWl1aRJU3lJW8yRAYzK4X+JgSCBzg4zg85ryKKVopCyEB8qUJwQvYnkcHk/nQA4gBcliSWAHf5RyDk9O/HtTmRmUk/MB1Y89x1yeDihY9pbqwUBjt5XqO47+9RzjG0KxIbBIBJwSMkYPpigCM71Ygg++f0A59MUqjK87s4GCMdff6kCk5JBJP+1k8nHSnRjGckhRjOOuScgj8f60APZFKNhsYx8jcE54JBAwSCP8M1ASSAGLEAEA7cYyQfx59aexO5QQWUcHAxkAjkjBwfz60yTBJKk47LjPcDkjvkUAICo+7k4GTz6DjOfr+tOdCApPIckgDBIIJz09/X61EAfcZ4J7e+akLemCM9O/HX8KAGAcgZ4J6jPPH+B/WrLDaAyNuQjBBGHBKgkEH8B6e9RKCctgj6dMdif89qB91jtIORjGBwOTknrQA8EbQCDuxye2f85qWNRk/NtyAVzySQRxx06/pUXy8fmT0xn8P85qdGAVPlY7S2Ceh+bPYZFAE8eRu7gfeznkk8D64HerCsHKgKUOACUBI3HILfyqurkEgAYc/MB0UEj8qspuQBsFVcnBOTk8jAz17/nQBOhCrjI3EDB4JDc5yD0NSwqjAlyw+cB8HGQ3oex6n04prDcqxhAAPn3A7mYEA7SfQY9PWoArbRwynO4Eg/Tg+mT+X5UAWboR/aZGhRlUEKiHqqKOQx2/e4OfrUAlckBlOzOCEJx1BG4Z9R0/Krroxg3lfmY7VbcC3A+6O4GNo57nvVH5k2sVZQ4BAzgMAwIPPXB70AdFbTtI0QBAVCihc5K854yDgc5/E17F4alt2UMjyByWWTeuF+ZeqEHnLZyMZweK8QsZk89ZAgIVkJjPO4KRlSR+Ppx6V6ToUsilnUjykYMQCQVLZbAyfmAAwOc0AfU2i3OLZFWQykRrtjkKhQCW3tH3YYIBGcYAyBzXZCW6ljRjGUtmkjYRQsdjSbFDSmIHCBlAz0A45HWvF9B1ZY4kDEcIQAz4bDqRliwOexwP7p5z19Atb+52/NcrIWGY5NpAEMm0GPaGwXXBBIHI9MA0AdVDDJOXSKYxifYkrtlBGIyHTzimdy5RSCNwyvPJJrX0i1gM9uHQyRvJ5bMAMMwU9Oykndz6kZ61yVrdPDKDFjejFiVyyuFbcMLuGR90geq+1beLi5hiNvdiCNZFkkJYJJEFZXlcKWAPAPvgfhQBtanb29rI4V3aBmjbCxSCQtMxBjZdv7sAsBgALlc55rIuNLVCN0SEIrMCGCShthYsG3jDKG4Ptiuktb0BJhujlO4q0ojByoDsskbOwwxOTt5Kg4GcZrPvNStypWV0V5WRdwZQpJIjAALZB+YnHr60AcvNYssD3AkRmQ+UyA7n5Vz5mBklfkIz6ke+Mu3ti0jLM0hCx716FpGA/iPG3kYz146GtsywxOWVnjl2gN8oMRZW+cEgHKnA6HgjCjk1X85DJHP0jQMJuW2shRRt+UblG8nae5AFAFq2sZIuXVVwiSKqlUDqwDKDjGDz/wDWq5b293PKbkI4JjjDMVZ1kWHbhZQVIZT5Zz2z1GDU4e0iswqmVbl4gyyzsrRsi5z5RU4Q/KSOpzwetOt9TncL/pDEhZEO4kRRpIWTlQeUKHk8ADPSgDJOnyRy+fC8oQFz5sYMZt5Nw86MfN0G7HXgN0HSoJfNllMdxHJKUCogSQIqA/KcNxuwuDzkZIPQVr2zxIGijlyIhO8cYk3KZJeBsJVsoVbj+frVlVVZGZmEmY43UjB3ucRiNQcsSARjHYe9AGa9jcQSAPbyNtklhYMquVKYbIdSQwCsOfx55qGTymYI7kSAhljWMpGWyTy+0AKDwBjnnFbrrdWkgubdhCygk+cY3RJB5a5khyQ8ZDopGDjJ9M1imRZ5ZXx5O9GZEf5v3hJyAGHEZJOOMYoAmMS3D7dqo+yPYwHbqORwcsP/AB4dqIrWKWIxyThTGJGGG2DeWUA4dvlUtndtzyucbekdrcCK5jdx9o2ugKtjy3AzuUIfvclsc96v6msf2+TyU8jcIn8o4V0VkRvLkVQNvOeOh4OMc0AV7RJI7h2ZUljKsswVmC7MmJmVgR3WM88EkY54rWe2soyuXddu3906/MZfKJZzJniMvkDgHPAwM1LbGN7RoSyw7iMOSF3EFSsTHBOS4J64G4HsKqpHNLc4ZBNAX+fa2WKxqxBUqw2nLDnoSPWgCGSB5UWaFQTE4LLFjYVAXLLgnk5PBA6ZzT7h5d6PDbCTEaSsCsiblf5lKL2XBbrwQOuavvC1ow+z3aNDLJggk5RA21/NCgYcA4HIzsz0NST37W4MMjxypATEjxojFyoKxoWVd20hQByetADJ28+3jEkTB22Mr53bICjoISo/gBVWUEZxgZGBnEntpJXeMRKuxQpKAqh6ZYANwNxORk5Iz7V0lvcDy2kby2knIaaF0UIjEjKoRgjj26j1BpkjW0xjwoVWcptbcqCNWUbw477cnoc7fc5AORht5GnYMjPIgPmINvSJdoA2DgYQ4bGMDtVXU5mk3NIhRJSAoUOpRkxGI93AYlSpIOAeTXSPHiZns5fIc5RtpdQyEMCA5H3WjzweRu9DXNXsZDKZQScysjqciP5gIw4IwxC455zjgigDJhnjjkuIym8yosUDkHNu4Iy6pnDfMODwfl7daLi6t0lWcGScRtDEdqqjAqSGYtg4HyEYzjjmoWikEu3c7ht5WQFVGXUZPBwCGyfT2PNYs1xLbxTmJTOomBdYyDII3IXeMnnknPfnPpgA3INREhxM6xvh2EkiKoUL8q7mVSAGO73y+cdTWrFd3MSW7xK02/criByXjiZtrNNvK/IQMnBPBrnLPfJPIV8ryZrcpPbSAYKg73YEMMNtXAXr82faujtl+zCbEhcOQFLsBGrqijy1GPu7QeOnHXk0AYOsWxl88rDnKs8i53NHGF+8u1z8mT+BwK8c1cNHuQqCPmDtg54PGfTggfhXrOo3BM7RtJFEHfDSgARqrE5DY3FkByQenPqK8y1YwmRh5gdIzyrEbSzYB5JyV3AEdCAKAOcgZI5kLweblgFLSBWAUjCBkbAOMZPBI4r0rSi25JI1wkaqjIdy5dclj+8Y4Yg5z0ySBXnkSWkbRqgdndt7KQPLjk+6I/mPzDjOe2Mcmu70qEgEnzAyeWWjG7LcHdnngA8jPbHHSgD1rQrgI26NSoDFAxI3ldu4kFc4yAv58etdPPqUswQSIiICN0SBtzttQfOSTuYFFweenFc/o6Q/YEVdsssgkkZwRvRYlzsZ29Sp5B7Yx1zaklQNE0zMS/yDyxuxIAxQuoThBtzkY68UAXZXS3ilADLJOyyOyqo/drtJj4Q7BuPXI6c9MVW1C1ih0oXMsUbGaVDG8eQYlkMo2yDpIh2SEfxArnpjMiXMLRMkzEyysSpHmF0Ma7lilA+UBiVAIYn5TnrxSvtSNwEyxMAAjjRgxEIVQSAoYbnDBsE5HzMeCeQDMgC2dvHHbBGjWQoA0alvKUDadvOVBwcZ+8fxpZRIfKM6F44Hk8pHLKHd1jZnHljkA7c8/lmqk10jJIxjDegQkKpXjOwjDLwA3HIPaoklaSFlLxRGKPcEzhg28A4JAySSowAfuj60Abl40KgQzQzS3EwhjEzO0sluNrSKAxyAmCM+mwdMkHKksAx/ecOqoolC7Gfc5JMmAQ4wAAe22qMepNGwDl3d3KuVy8uw8DI9SNoGCPTvSSag7sp3MQi4w65Eahxwu7pgEdT1oAs3aJEUtoCsrZDGWNByoQ4QkEljlc8ZyD61l/Ypp1OXBKpvZS4AUyMwXCufUc+2CfWr0TqSznzZ5ZcCFw2FSRicl0A+ZwGwuCRnpkcU2QSRs7oAN5bKuu3OOAy46rknGMgBcH1oAynsljRtsbhtw3Nt8xxtCqQcPkYXsRnB7mpltvKNvIQk0cjTtP5eUljwFWNZ0b/WMRnGM4w2auE3ke55Y32PlWZSrFlKsXHytkkFCcnnLAelDSS27Q3hgklT7QqmPe+5QQCJN5wSCF554wcUAWbNR9qD3K+VbzggyxhI0iDRxiPKqBgCMh29d5zyCBkSt5NxKIZ2ZI2eNJbbdsZkULvRmP7xTt6ZHB9hWlfah9reWby/Lhl3EBRvQMcl1wWJAB34A6BuOlZ9jaLKoRCYoULyMDgBjwGZQDksVZcjrzk8CgCtMU2BpAyyiP51wCHyAVyQPmB4H4U1bwwQiJPKCOrK8RYsJgMMu+NW+V1wozxkKKsapHHaOUikDx8tFgEsQ+0BCvXdkj2PPSsCRjK6qYwZRlPlCk8jD5OPl+UY/D2oA2ojMUiMhwJFcxu52iXYACBjrkjHuTWtbXqLbzQz264kSOM7iweKRRv3I2eCSeRjv171mabdw29rIk6R3DQK0cccylWUyEgFH+VgFdc4yF7+1Lc3W4SGR0YSv5u4qm7DLtKqTzwrHj1/DIBXeUstwYSilE83zPNGVXO3rvBZjwNvJHOarQQqE3M/LBW+UZUseSFYEndgntj5ajNtCuHGfKyeNwYMCxxuJT5hnB7HnA6GoSfLJKudpG9GUkleMbFOfl+Y9PbFAHTWMa3EgHmO7BShEq7lRiCxYc8+nU8cjnir72xgcxM8TNyIyhYb0MbMPmDZySvTGcjkcVm2tpMLeK/3MsMjAPKPnCS/OyZGCSGEbkE45+lXPtSZbdJlwo3blJJHXdkH5fmJHI9PrQAhiRYnLlxJ1j8sl0yDtOUHKtl26jkDqckDLuDAsgdEk2MrPzhmIYMAxI6ApnIzkFPTJq7Kzm6hiQysXVyN+EjUjJ25ZsAkMSvPT0pJI1inM1rC08CvEDK5x5e4SZRh/CAwZd46Hp60AVreZJdyo4VCjMMxmMgZIG3aOfmT69cnmrAg1KCVGNnK6OpuBIEd8xgBt6svGAVI4PG3BzzVW9JW+JVQizDcqCWN9qPjISRFwPvPwAOvT0tPqN5MBCt3JBbkC3YqWWONAu3ld+CmQCQvLZ6HNAFuQwTm2aWJ4lcqpuY8l5CHKMIw2MjBb5cDn0zxnPa+XIA0nmufMCW6sqyEJgBptp+TIAz35J6VELlFaWIbn8rJhk3EDeG2jyo8DyxheWPzcdqbC0SufNVzhThgdhw3Cupb7wx1HQ9OM0AKJ7lCSGMTQttWNTgIoIOAVPI445ySuScitL+0LibMkzAsAp+Zf9YwAXcwOPnYFuRTJBB5LlLedpx+7kLKRGhKNtfbvIOT7cD16iGEKsSCUjAYYDkgADnjac/5A+gBrx3kk1q0kUUTLbk58xMNuJZmA284JzjHfvgiseGeO8EghJjCyFSHjdcMG/eqrbRuUN36cYyRUMs5SGONMqgZ1G6RgxbGzeWblk2jj1x+d2xjFtAlxsBRnaPzZHLLltzOjgdV3nIyDjGOmcAEckMbkkYJXCk5ATcoYBcc5fKj2OcZNZ2sLcXTJNJsSRYwiu29fOSOMgfJt/1hG3OeOcZx06CV7CWGQC4je7Qo6xKf9dA5IJZAvykFu5A7AVDfTafLBZRxeUJ1ZpJZWMnmbnz+5ZnwGChV5z/EeaAPLpraRZ90e8ZfIG0uATjbjqeSB371nTpOrkOpaRd+AyhWPOWWQYyOS3J9T9K72Vgd0WxcLJIRKo2uwTfsXdnDAEgj+fpnPZtcTDLKsjs3zSnBZf4gHIwCTnH+97UAcPNG8gaSNHaODPVANkjcsMKT0cjDdMEdCQKktpfOZPOLBF2ozHDMIs/Ngbx825mxwTntit+W0lbdHbpJEhRVnK5eN2By8mei9s4zgLisk29vbtMHjmeJT/CwUhuFkkJGMSZ6DnHQ9c0ARveoCoBPVlAbkKowDhemcDn1JNXI9jxK7SAx4IAHy7DydoG3jkZ9/rWC8KSTP5JkNtGxO4sC6oWMalgMjdgZ6+1TG8jgTy4B5rEsJCdroCoIDbSAVYKW7kZweSKAKt7bO5lYYYEYDBEUnByoVlXpjt9a5ySxXeUxywI3sche5JC+mRXWpdCUPlRMEjJXaxj2sVX51bYMkEcDv78VnSRm6md5AkbomUVQq7wCEGQMBnK4J4P3S3FAHMSRGDBClZEkSRXLAgABQAQD06/rmr0ASSWNY5gGdVaQlWjWNzuDJwOQOxHXPtWjdWkU/nPJNsdY02ApnzSp27OGwHA6YBGBzzWKFiZ0XeYFAIBCMxBAZgXCnucZJzgUAbS3ZOYUVmBDZKs2W+87sdv8OM8dfepo5IzFL54JBBCRq/IIIEbH5MjBYk9Mg9RisW3VmfaCrkgKBkKRtJyR6ngmtNVZytuWjjCyBpS5IIRWHmASYyxwTgHuKALkIIiJDR+Yq7+CMAY/i5+chmB554yBTSZyzjauxTEz5A5YlSigkfNHwOvGOfWmmSFJnhhYmPA2uwIK7Rkhcg4DEAcjn0FRPJ8vIwi7ASWG4qBuG0MTxj2wMUAXRcjzZSFVmVWLov3FYHKrnoyKCOnHoccVQnkGS0e4KuPmJOA3DFVy2FAbO31FH+uI2A5dirlMqA+4iNSTwq4GcjrmnvEhCBQc4YyMTkM2SUAGflG3Ax1GM88UAFuWVHLswco6qNqlZA7I0m7cfYZxzgntmr0GxjHySECuJBkohbOVlZ8f7YJ5HFZrSvsJL/KZAm7gkBAY9px0IA/E8VYt8pDduG4UKEy4GSWUcoTu5VmxjGCeaALkypHJ5ay+cXh3O1uSwVmPAZh944AzxxnHFRJLuC42oyy7ldSQgHIO4H7w+XrkdcYxVKJpC25yI9pVQoX52U7QST6fMTknPy1oWkuyR4T5fkXCxQyu3zuu91fcMMAhBznPHGDjNAE4WVnjZn2LJuwwQMr4GFQYBAbDLyT+NSyBQsQAZZIgRIx5BYvkbQQCvGRg/jxxVYl4isaSiQJKqqreb8mXC5CAkOrY+XBxn6GpLl5Uw78r84Cg7WwSBl1Zjtb2wODkcCgBPtccZQSTmKMEOVIKIzRqwjJf+KQliAe27FfRfwT/AGh/E/wq1OCeK9lnthJFEbaSWZVgt2ZfOZY48BsoFHIPB4J5r5slYTRxnyoWijLbFO12dgAxBGScZIAJAAIxRd3ilUY+Y0xXy9rIUHDMACQfn4A5P93tQB/TR8FP2ovDHxS06wtTLb2N2IYIhLJLgzyyYVnCzHKszocdBjAz8wz9E6ndiBdolfdIyjCyxsDG/wAwmXy2I6YyoGefSv5V/hx8Sta8FazZ3qXM3lwNA6KJWMUYiKGP5cgPH8oz39MYyf1++DH7UF34jsbU6wY533Rww3KXDbpItrMWVGJ8vDMcjJHGe2AAfoTf3ltc272qTbnmIHmMmzfMRuLYUNuxIyYAU5D9uleV+L9JFswurG3FzOFb5o2ZRIrltx8teGUYfk8DPKjkVn6Z4nsLlRdxym5W6KStif8A1YXYfJTHEb7R9fbNdBZXV3c3UUzoj24O2LLGZRBuZoyyucqV3Hf0Ukk4FAHmWjma31B49e/cJNtkSGXH2tYwhkd+VAeMFSq7eoGMAkZ1L028snkaV/oscYaSZN0cfn7mCrMz7VCtyoxgjg85rr/GWkjWc3NkI7F4ELhoywuHMzDzd6O2dhA+VPlXaRgjnPhF9rGr6DdXDatbuIlkMVmowhjhYh3jOGPGOcDIJQDk4IAPX/Dni/V9F8/TZLGAlisBuJllYpGry5kjYZG9tx+bB+VcjkV6Hpfxc1DQ3intbp3ZAkVw8bELM0O5ghi3fvJfL+Xdt/hAIyMnyPSr6z1VYZvOcySJgxSOdpmBZidi7SqGNlK5YtuU84Ixk6nZXWnX00d0zkLBHdxNCu8u02QIpCxxE4fGcZJA6YNAH6T/AAw/aON7JaRapdRGXarM8gKLG6BgEZzkM4LHPIPOOO32R4b+I2k38YMt7Gy4xGu4LskZVkYIxb94uSBz68Zr+f3R7vU7WeOb7bIkclySVTeEgiTGdodgWY5Y4z7CvpPwH8bta0e5OlTQG4sgWRL15MT+V5DMk8isxAQIHwcAj+8eMAH7V6X410+URxmWNBKfLJPzlAGYKy5Oclc8cH2xyfWYPGMcGlxackTyIl0s0kynf5ysyJGuxWOQN5ySSAFGD97P5h+CPH9tf20cdo8ji3QS+Y02N0ckimSXzQckEHjGPvV9KeHPHcl2DFLhWRIQoLb+Cwz5Y/vEY4OeGz60AfYQNpqMqSLKkm2NQIiqNHuB/wBZkZO7jAwedvtWZrfhW0vbdv3YJmUkAEAAspZQq4OTk9eOp6kCvNNG8TR22BmNpJDGkSEHKRnP+sKMAGAcnBBHtjmvSo/EyzxovIkWIBmKrjnKRkMPlwqkcA5OOeuaAPljxh8PYxPOs/mBJkcG3ZAFi24IYsUGW6YyT1z2xXyR8Q/gT/aNvNJDCjvPGwjlmSJ44wZCQwJTecxBwByPk5wQa/UzUbSDU3EDAMkh2M7srKGYg8MowFOCNucfNnI6VyGpeGLYW8ybIU2Expk72UjdhQFJGORwT0xQB/OT8c/2VINTgeCTQAn7lB5saR4vHQO5eaQRAxqu9VGCxCjmvyh+Lf7MGoaJvlsLCXH7wrHbREwEmYh14QbnDF2bn/6/9j/jLwDDqNheRfY7eRYYpSZBEpd5doJQeaueQQMcA7vQGvhn4g/A+1nhSG6063nhaSGZI2QiaFH8tpxHxsY8DuQQhPXkgH8eHijwHrXh8yQyWsoTzpMxmPEirGOCzEA4+Y4xwPx54yM3VoZoWixM4WPBjLSQnzFYsF3fI5C45GcZr+jb41fsgaZr893dadBHb2xhkaMiBlZeh2LDKfmYsvO3AzIASACa/LH4n/syapoDTrY200ccSqZfLhkNxKrMynzJDGAyAJGSI8DEgBJwaAPhyC+S2Y+bIXkAO6CNlVV7BmboTnGQucc5I5roo9Ta7iQu4YRLsjQKFSMOCdqDPJOGyeT8uT1qHxd4On0CeWNI7mQpKCs3ksFMborFcbAcrJkdMcdOhrhFS8SVcCQEtGioQyqW2lFIBOATj8zzzQB6pHpcF9aT3lxJ8sNu4JEqK8ZVdyuqkEyHGc8gDjBzxXnSvqNrJKitmNCrxy78LMSMFmCj5GAYjsDjtmprjVrlJTpwnCoSqSpDJmHcAqb8BmHOMknPX6ity7urQWUaiKMyBwiBTuG0LFvZ8LyNwb04bAxyKALth4he3WOWKa5t7iNVj8yTfKrlydkiRqy8qc9T0UYya+xfhJ+1F4p+G02mtY39xcRwzNOZvOKymGMlR5sKuSjZBbac43A9+fhPYZ8HcShzgj5WCZKgBQeFwOg7DPetcwumLpbh4kgKlRCqsWJGQGAABG9ec5OCOD0oA/r1/ZB/4Kk2En9naT4k1tElMdqsrS3EJdVmX9znc42uVUkA/MQVPTmv6BfhP+054c+IWk2qW+q2F19tjWMXCSqHUSgtE33jtfaVA55bkYzX+YFoPjHV/D2oPeWV9cxOJ4zuLqER0LFGCF+MZ4AxjOBjpX6afs1f8FDfG/wwv7C2vb++fTIJoHlaW9mkic/LkhdwzuddwU/cyAOQTQB/pEaTfWB0y3FmguSsARIllRgzKmAWd3G3J7k56etakyNewR281jCfOiD3EPySbFdArx7iMOMs3PA96/nt/ZZ/4KkeBvHGj6XFfamhurqxiJtJrgLNLIS1u0cYaQFiZYpRyehGPUft34A+Kug+NNPtNR0u+gkWeJdyJMjq25VUHcG4wwYcccE0AfnV+3D/AMEvvhl+1DZXmr21nZ+HfE9rBv0vULC2hika62yF/trx4MyMxQbTkDYWBBJx/LB+0P8A8E9f2gf2e9YmtLbT9R1zTYmG6bT/AJneyVvnmiVePMMBODjqcHGa/wBAK2uftaiNxFcQtPI7yQNtRI42BiVv7zFyQ3OMjnJOK8t8e/CzwZ4sui2t6FFqNxqNuLVt7KYLeEEh5GBjKgje5PTIQ85xQB/lbfFabxPpHiO+i1TTr7SbuC8kSZZoZ4nmMZwyyMwwM8k4b+Prk5rh9K8ceIra7JguJwZmAihRnZQznBALA4wDxzxj2r/QV/aA/wCCUHwa8fS6jfXnhOwuYdZllntLi2soopoRIpUTyO0eQ6hgQSP4RweK/HD9oz/ggbYiwvdb+E+s6lp+rRWjTJaXTQzWxuoFDqrhFDKjBXBZRuDDO054AP529O+OnivSZ4Y3u51SNYllPmNJ5yZCsySZ5Po3OM8dq9z8I/tLwW5iTWZ/tFvLvKGQsPnEgUkKuDtAV8dBlu/IPz18Zf2fvix8DvEF1ofxF8NahpsltPcWi3f2aT7NKkLbBLBNtCyRn+En+70zXjK2kpKzrG7wxNukIDMFJ4CyZ5XcR19WPA6UAfpdY/Hjw1euIpwkHn+VtMK7UcMQUWQdUi+XdgHAJzgmvR9O8caFeSw3C6haAyW4RTGpiYqyxyMnlgYEgddpIA/1eRyWz+Rl/q13JcRyw+agWOJQhYDIUcudo7jv15/E9BpvxE1XT2iAllkdNyOxmLEKCwj8tSBtVYiq56Y5HWgD9w/CnxI1PQCrWF6wWUxmMGbynERbb86kAxMFKcE8YxxgY+nPCP7R+rwWKSXF1dRywfPCVZRakIVIE8pcGIh93ABOTgZ7fgZ4a/aAvbZhLqE0lvbRIqQKrCQyHepIwxLMxVXG/sTnoAtfR/hL9p/SNQC2uqrHGY1RLFbdgttGA+4tcKx/eOELZbGTxyMUAf0I+Av2rtVuIUhTUGgniCq9w+fOkJRmKqUUeXGY4yQrckcknOB9m+BP2tbNDbxyX6I6xh50a8Z0eQKJCIlHzZwp7n7wBxiv5vPB3xa8P3piurTUktnjCu/+mJmdAy+UoibgRsQSeCyqOuSa+idC8YJf3UN1BqMFuLhYrhbeJmhUlmKrLDvmASNhuwB6k7iOKAP6g/B/7SmmanGkx1dVALZjgYNnCjBKMCZAeOc4BYd8GvobQPjXYakUt7fUwpcJGrkqVdtpKblfG9txGQCOuRmv5fvCfxO8S6UVkF80tvDES0cbbmbdhVCoVIaMfKxZiM4GeCDX1f8ADn9oLUol8qaO4eR/KjtmaXa1tNDIWdV2r+8Zt2ByPuk4PAIB/RzpHj6OfCyXUEpY+Wdu3BXdy7nHykgNwBxn8a9DsPElvLEpjmjcbQNu9W2heM8DLOef++elfhr4d/aZkSTyJbvZ5LpGJlZ44p5dg3sjSEAoowC3OMdjX0x4P/aP02S0juJr1DIJo4vJYneSFJeRSRgx546g+g60AfqdBr0dwywJKiFkIXH3sgrkggbQCGOM9cdK2re4VVj82cOyKq7jwrsDjcMAcZ4z+OO5+AtM+O2lzSrLa3LCNmQfO/zZCJlSNxxyfxH4ivavDnxU0/UVC70Ep2/JJcgqmPMHmKuPlZiTnvnr0zQB9QC56EAhWbkgDIJzkkDovTnp+mZEuRux0GMjsQQATyewFeTWfjCwu41uEvEJhLqqLN+6LkRo4dFOJGDKfYZ6VdTxfBMp8iWN2UPuLZRMRuyShWzyN6nHrjqaAPTGePdubO7AXjcQctgHao44Jye1OyG27/mYEsCoxjJ44yeQMDPf26DhofEMT8vLFwilRnc4bGGDcdeo49DWhBrULAMrbg2dm1idxA3HG7oOmPXnA70AdQxGSQ+MkjBxwRuY5GOpP4dKQuqnqWwu1UH8TfMwIJA5xnuOnrxXOwXyTyN5kjY3EKFdSkYAyxJ5BYfMD2z39bsWp2ssmxWRmB4fCkAhclg2R8uNwyDQBoKrMxeRszBR8oO5UG7ggEnJyCM4HQgYwaSGEhp3LF2kffggfIVUIAgHIXCg9TkknpgASVC25cMw+QEggBSTjIzg9sHnqcd82FKs2dyhiudoPLKOpA7dvYZoARFz5m75XJwdu4jHIj3Bup2eg7d+tQ+cjXBtJoyrKiTQPuBWUJgOAcDEiMRkEcKynnnDhNsjIbr85wCSPlzwAy9gORg8jjiqt00MqIwyJreVZY2cMp3qFDLxglGQkHPByeOMUAXnDkMyZYhGAAHO8kEHJbHHB5GOfrVeB5Y4QlwTvG9RM2wu2wkI+1e5I4A7YJxnilFqqyTS20eJJ42K/MdqxrxhpXA4yoJA+8yr6c1YSFEUyTvvkyG3uQFGG3FVAbCLnHGf94nsAXPMZow5GXDY8ouFDNvPzOyg4XAJxjB6GnTOSrsHUDCjnDqiYOSqgjnGMHn298Sytngnuria/kvRdvuWDGLW2jSSQp5KFjs/dOgZs/MVyBnirzSHGIxzn5QwZBgdeg9CCOPrQBO1xtCFASWXh+ABnAJxnvkcfXODxVC4lPlZbqHwCRngscggfe4YflUcskiybdgI4O8EhVB25BJPLbm4Ax06VHJnZKpAYFsuCDkZVSCvXng0Af46FtPJCrMMMXV1IfbIFU4G0AjjuRjnmm3c2Zg0ISNWKfu1yUUjBPDZOM5785qrJLGGBjV8qQxGw/N9MHByAfxWpkCzAHyE3QgyF3fAdASXVwH5zngryMZ9wAXTIL6IQQ2sQnUGeSVNqBsbVJYswyuMnA4yffjJuIJBJL5xfKIj7pYgjjcmY1wSDsIBA7Y+arUai3xcxzRsShd4wCdqFj5ius2A7D5cBSxOBnHU593I0s6zRu8odlzI6jdkHHIAwnAOB2GKAGIsahDICY2cA7G5IAJLgkEjG0VBK2JWK5YtyGJBO1hkAsfryauI628gWVS7k48tk3KQ5BZtrYGSMkAHr3HUR3pVXjKKscbbkU4CvIASVMiBjsfB/TGTQA2KSX/WEqoVRChfDN8y9Qh6cZwf9qrAuXcBGJJUY5cHcBjA2t0wAfz/AArPBRgoPJAJB6fdPA5+v6VdsbY3KXMqjYlvGZN2GO4n5UQ4A25JIOM4wCeDQBe8+a8nbzE8t5WgUbS0YihVfKIRQcBSpxyCPTvSXdqYJWhWTzVOHQkk7o3AZW4Y84Cg+4rMSSW3fIcAtkBQxHHqVByBjB7VbMilU+8Mx7G34cgBs5TIGBnp3oAnMcE1nhZ1SSOfaI2wOWTIcZXKoWBBIJAxyOa5S6lIuHilhiRmVYmd4yY1KlQsrbSCG4zn36GtOeVFBySX5wuzdGyYOCSWyDz0x+NYd3IjByrBGYBShO8NyC21gvynnPbuKAMzDNOyfu2AYtvJ2qeoxkgYGM8e/BrYjEZhQrKXdix8nYMKdo+dWyc5z09vWsphHGwSIsSYyZDIRtLEA5BUfLz0GT9c5A2LcQusYUSRhQXkY/dfO3CpuwM/K2ckZPSgDSsmAf5k3jBUAP8ANwOcHb14Hr1qwFYMXPByWAwQecAE9P8APbFQwFoyGA3DA2ttwVwTtz26g+3FWZZnml3O4L4VckKEwoAwQBjAwaADLFw2csBz0xz6nPQZNaVtEZACAPvAY3bcFumCWyQcdP8AGnQSWjFN0YUrG5DN/q3kAz8zAH5cAccdaaHdUfY3lqWDAfMYyQcDZn7rgEkH3oA2ywSIxsqo0YIKNt3EluByoIAOOOf1qzbKk8WInVZFQJIhcAllySykrgjHXA4zgVhbt20sd5YZKhskHpu3E5PXOKl3mMFkJVcKrMqloxJkFFLA98dx0BoA6C8vLIiNY0lCQHYgDBWclMSSOedxyF4OABx1znHa5kWXzcgxySKRGyDCGPhNwQkMChGR0z04qRXa6Z2kZFAzIeBFG3CgqgAwjnAyOhwcelR30LG3jkWZYW3gAxxl1uAdhZC65EbhWXqB06Ek0AVZr2Tz2+YkNuCqI9ojDqWYR7V4G4ng+vFWIrlLeCWKWN5JJlG2RSVMRDZbcw6naTkcdMetVkWKCJpp2CMxxbKQWaRvulzz9wewyT0rN8zJyTj77E/NhiST90g4bOMcYOecUAaplaNWDkqHX90GQAED7vRfmY8gdOlVCZZpA8r7VjGxA75C/eJ2qwyctxgZ9OlTqZJbeNZm8xCxVPm2sqqRlCCMg88EHue1M2qSW3jcGymSDux2IbPzDp7kcGgBbS3WeQgsUQli+CQhwAx2kA4GNvtUiwrvwVBXfhgAQ20DLDnqODj6U1oY1CuS5XahU7TlXyQ/VgDjHrjj1rTUxBWyWkIVNjGLaSrBlPypnccEHPH44xQBG0UUKlofmBG4qRhckgEkk5Y4HUDrVqMO1m4LHG4MIyFBZj3BHI4PJ7gjvVAjYI8M3ll22q+DtG7kHkfLls9OM1ZlimtwyuqMrj920bBg24KQwKE7l56jPpQBVuGVShQhQRhgCSM4JAPHPHapbedCBG5l8rcGkC4LHAPKkjjkA49vzy5wwYAggEjCkEkE+p+n5VpWkiRQSl7dZCxRV3FmwpVwzFVIAxgdCDk8ZFAD5XglBQozK2F5BHmYKnGQffGf69LdntiREhCkRjzCu9lcpHyY8jkgbSf9nGazI2ZyybHA4xxkYOMGMMTjp6fnT8MM5JyDs2kneCBz8vY8keg54oAtSXzXdwzSTmSZAQFGM/MS2SQPmJz7kkZ9aru7PKS6hXJIPPfI64HLZ7VD9nVSZESNJCCPM3FWJAGOMdMNjPT3NCxvvYuSSuCxBXLe+CBk5OBjr+FAGmiExLK8DGFWCNJuDHccM23j0zjjGTzT2dJXVhuXJ+70PDEjOPqP6VXg+aJhLcGOOPLxRsZCskhABCqqkK/3fYZ7c1WD435LLtz2OBnnH1we/wCvSgDcs1We3uiIyWj8xkDP5Z+XG6Qnq67QOM9Tg1RCFWUrncd2RksVOMjGOpyTx/kMExTC44XBwwQliCSflP8ACV6joc+vNTu0UsokGEDPyF4QZP3VJJIGD3JPagDXDw/Z4FliUzCTlkkLboiiqqiIjCcnOc98dq0oYTHKiqjEFQ2COmcbSfQYP09qwJHmR4llYhY9gxswyKMlSMqOoI75+tdBpOu/ZZLiRcMrRsrwyKrGUkAMMt1X+QXHSgCQrJC6yBA6qcTDJwULcFQOhPPJ98HOKv2M8ZuDKyGFEkLBVBcKcZRdrtyv3MknGB7Yrn5r8zyMw/dHLOItpQZaQErggCNcPkdRhMHnFS207uQi8qcrI28lgcna4wuNuBjqO3oaAOplmjuTtiAWQNy4wVbcx34Vx8gxt546HgVbZo7u2gjnQSSQI8YZVALxKcruK9GAYDkc8Vz0XlIZHkd1kRV8sIN5ZsjKsc8evTParS6pZW5O0Tte3kqjzSSYmKI2dzo/7s7Q3p656CgCrc2bQOYwreZKkmyNgAXXcw4BGVIIPoTVeGWLcn2hfLVUeOJl4ZThinmkDkcEDuBkZwRibV7s3d7EjXB3x2sShgzt82xptoIBz87befxwazmMlzbmYQu5wVlIBcF4MlpAEwAPKAYjB680AXmOCVBUqAoDGMNuwwkEhHG45JXIwMcYzSyOCXbflSqRggOCDkAcEcYAxk+vtWYlw6QsA6n5jtBABK8KFAC/KSMfiOtRC5VY9ruCG+V0BcNGRzlgD8xyeo6e9AG35lusDpcgzHaRGgVg8BQtsBIXLglgeMnDAY9Mwb18yDy8R5jYFg3mAMTvBJ+582M5x6d6zhK0wdoy3lpIokZgWKnAyAVPKElMHGcnAqW6mnnlMrksEVFWRsgnA2J8vcYVckjv94HBABrfZIxHvbYFZQ5LYAyC+Ax4+fC/ketUZdNjkcGMgI2TwAfT5N+OOPTORzUZvVSJRIGZckMm4gsOV5AJwMH9etW7aRJYz9mDy7QzF1QHcwYh40XByyhTnnjb70AYNzoUxill+zfKMgPICEy3Csp6HjH1Oa4690p42crtdVYKSrJhg3OVAbkfy74r2nT9bEMVzb3EXmQvB5IDw7wCWJYsMgM43ZUgkjGOhrjdSiglZpIUESZZVjwy5w5ZSxJxnb1wMHHagDyK7s93mOE2gcKCBjjOcY4Aziubni2HptGeR2OODyOnOBXpWoQiMyRswKkDoMYJwSp3DoGGOO4964q/txyQDjDvx0x15HQDIOe9AGG0Q3sEkRxgtuztHQNjn+LqMeo4pilBHgg7yWO7IwFOMKRjqCDznoacqK8qIWCKzKpY5wuTgkj0waY6hWYKdygttPPzKCQDz0BAoAljMaTRls7PlLdCeoJ6nGMitK5uUuo4g0CLIpZmcYXegAAU/N8x+XjnJPb1xqlDyhduW8s4ypOF9fXigCdVKkgqArHgZzj2OT2rYsQrEF2Py4KDr90dhu4JBrDQsxORxx17AED8OwNa1pE5y4J2KRudMMEVmwCQD69PegDoFckDB6DI45JI4IyOnHP165qKRzuIJ6ggEcEseoA/CmK5kIUclQVXgqSpOSfbJycZ7nmmMGcheFBYAsecAt1yBwMEZoAo3WUyQQN+AO5A68jsMY79RXtnwi8NSa5q+mRxzxFDMr3EbNH9xWV0TYzf6wkEgkBQVwSAePHJbN5o55fMUrCQGPIBOCFOdu3acY9TXqPwluryy1yyaCW5jk86IZtZJFmMaNvYBY2BdgoBAHTB6CgD+gv9nzVb/T/DVvAzJHFEYVLFS4cPCwV5yTtVcjIXn7gOeTj6k8Ma5b6nc2qyxyyyea6x7dsjdDhQCPu8EgNk4YHIxmvzq+FtzfHw1Z3E999iiuNyj7S05njaOMOyvDCjcAbQp5JywJB6/b/weudLkltt8V/fXQuYmF283kRNFuDys0aDKEoG2F1ONxJAIxQB9yeHfDdmlhayozHTnbMswEkrRxFyG3b2zn7oAJ/j+UYGK4nxnbKyTiMKI0nwkkisVaEuiqzpyS4jABI/vA85Nd1pI1OzsCWka6spVBFsGLShGMoMpEmFlOWXJAG4DjIxjlvEGnQC3nSBw08swCxSsVjErFhLCUIPO1QVA4GDzyDQB8830ksN39mMhS2+ZUCqX3PGBuZi+AyjII4GeVPPNfB37WT2NjpFw0BgkMiSxuVTDhVRnZncACPHJOPlO3dgYyf0V1Tw9J50107kNIfJkiQSZUFQUZSwzIS5UdcZXPvX50ftiaDe23h+6kMikjzrgW+I4pYo1hMfO1yXXdux8wBAYY3KAQD8A/Hsqza+7McxtOSyZyMF1DZx/GAMccdq883CNj8oYBjtz0KhskHHIBx+RrrPFkrJq1+JMMzySLyB97zDuYEj5TgjpzXH7WY8DJIB6549yTxQBaDY6DAIGcnHOcE9OBnH5VG5IwcZyTjHIx7Y75qRpY3UAW6q4VQXDSZYjOWKk454J+lMYPGyowA4yobg4cAgkk8gqQR9aAEGCCefqBx+P60AHJyOACTnI57f1/KiPKkEruXnIBweenTlalblyrEZ6ggYDNxjjHy989s9aAIzhcqnT15y3U5OfY/pTfTgcZ+ue39alkTk5OFIYqTyGwxGFI68+npTANpYDhcFSeuAeR075FAD9iyoxaQBlGdpBGQD0BA61AinBLAEDgZ6jPU/Snn8AMADjBb3/Q04hFAHXrnGBj024PIoAj5AwoPPYdOCSc+nGfyp0cbSkRqhLE4Vc/TPXr/9apoGTeY5CFjlwjOwJ8vLD94AOpAJ44yCeaZIBFIyxsGVGwrjK7sHggZ4HAxz3oAYTk/MSOMZxwORnI+hP5VcjhVolERaRy3KAEMqgNkZ7jIHtVQnK4IByDgnkjngEfX+dSQiRSQg+bYxAQnoAc5HfigCyqDjGflyHbBwCcbQfU8Gp45JZjHCrZAOxV6BVJJznHA4/XmqmGBDEBdw3YAAGADn5QeDjNThymdh5YAblDDBK44wfzoA0ZWjRygbdsRP3iqcbuCwz3XnGaFkZwqmJ3cnG3B3YJ3ArxnPT256VXdnJCEKMKMjbtPUAc9zgfpVuCeWGQSjG5OEIAG3GMNn9PbNAEsPloQJomCoCrk7upboybhg4LAdME57VSbO4gEiNWwjN0RSxz16jB+nNTSS+fJvlZ3ZyWkYHADAsRhemc49BTJXZfkzkcMrDaSD/vD2xxmgCS1Yo5I2gEnnHByeCCOh6Zz613Okzt+7BPK/MTyMknqMDP8ALOOma4WHy1cZZ2BwwAAUA453EH2HSuy0qRSERV+ffgElAPUhjngdO3rQB714YWOUKkikSMQxlGOFXewG1s45IHv+Nem6ZaYvMMyyrCTKj/OVk3L0UqnOU3YB6FSG2nmvNNC+zQR22ZGN2TtmtiQyqEAwYpo1G4lGHAJ5HbIr1HTruBrhWuYVjgeNl8nJwr8BWJ6iQAZyAOeOpFAHb6fYafB5f2i6l/0gREF0EawEzKJ4RJg5JQOAwXncK0bu3sLczqpleJyyqmUdJAmcttC/KeBtOQRyCQTXPpJFH5ihEnWRIRvcyrlgY5JE8t/vBGVecYwvHXFaDlJYUjVygzGw3bwMklZAyIGOOD65AwQTxQBNbyQq0XlxkQB2Cw+b5jLglmUkyArxuGTkjOByBT75IbtfNSNZFgMQUko4SXPycdcDBGeeozgjnLgiihlmliMRZyETesxjlYMMkKg5UgZ6jIXpk4reurbS7HS47oXUkskzQ+czBTHmZGYiMlx5nlt1yq4OMjkEgGPHam4Z3cGUREpNCgw4DH74OPmIVWOMnhSelDwRq9wbVGW2m3RCJysm2IAGMnOOd4UjIyOvaoAQpPlckEuuMqWQ9QyA5B5P1ycCrdvLJc+ZPJGrDcE+YN+8VU2qCFx93CHJ7nOM4oAY9mSEdkkeKSParDDCWRB5hKMVXYiuVDAcjY2DjNNisrgruJe3VopNoBJWcEhGCbe/cg59+asyWhiAgjuAHYrIFVg8e2ZFb5d5+VgWPXAwwxXTXWh3VvYyXyxG5tpVT94QUjilkjUoHkHyscqFIyT82D0NAHKRKYSp8sJcRBecFVZtwKgbyOOc4GSOgHOKp3tvPHcPcOZ4i7IVOcDzGIdSsYwIk5+UqBx36Vflkm+TcoDeYyyOSwIcdsLgkbjgHAPPQCiZpFg2XhDK2Srq7Hy3DYAQ467TgjOOTQBTeOSUCGS9neBomeRgrbUlPOGjYDzMHGTk5J47Co0sp7tYWjkbdFH5LOTwIxvXO1AcjPbsD24NS21vd3ZkbYMLiQsHG6POQXCs3CHYxI2ke+cVs6VFNAs5WdQJGWOJ2DFZYm3CUgqpCkKFzkZP0zQBgRWxgv4j5aTxoiARSGQ/vioJYIv+sAcg4OQQvIxV820kl99plAcyuWVwWXzEAXCYLdMlQvTB59a6G7SzMTJdRGDU/N8oQILmKYuE3iRvNQby8QdwRkEEAKCTjGhQRyRpIqOsEpnVySkvzhVWMKRz8uTnjvx6AGrdaI4/0lLqNEZFmVUX90N7FghZhhjsz2ye9Q29k6shP3VdAcGRw+4gEkEk4wVHpx+d22f7UscOfKRWIeRnZViZyFDNGDyoBJBXdweAeBVzdc2wUQzh2Vxs2IXLhi6M4OAAuF6c5yM8gUAc5/ZpVhHHE6QlpDKzNhw0jDAUHBUfKMDB6nBycU82xjutojMkAJLHahER2OqElW3YLDHXgtkE9a7jSrSG9sLqGaeD7UkjNGku6CZ2VS5ETGNlKYD5XcGYquAQa5gxNbwz3DSR4hlERRrmLz5N5XaY4Sd0ihcBsg4OT1oAl07Sba4ZEkZY1kkin3yNJGY4hneFbzFD84wM8lfenalptvHG1uLsSSbHe2kCRxKYn3KSQozuEuMZxww+Y84xmmnSdfOklFtIfL8pV8xoQhCb+MFWGf4vXrkYNdtTZdwDNIjOIhG6Lukts5kj3k5QhlGOG5+8eKAK0Gm3RYNGwYuv7sCRPMeTcAWXa3CiMtkYzx6ZNUtQsY0BVGDnYGAc/NGSfnCASAOuCuc8/KcVahlubeR5GBFq8Mfk7ywk3JKVDlhw2A7AZAxzzxiqMlwJ2aWeJz5ErR4GFJUqzxyfIpLxl8jpj5cYyQaAOfWGEh7fydzGWMoclmjOyRdmwjDZfb0IxtPPIrAuLYRIjBDIJZfJOS6KDwWORgZAI98nrmugubt4pJ57eLYjrJtyFUKXXCmJFY/KpBHUEYxjnNVVeCa1AYPHMs4MJLmRNrBhL8hHLYEeAAc55OMUAUbRDJMTMdiKFdUUx5DIm0vJIQd0xOeuB8wxxit5oIxCziRZZDI8srqNoxIMLuiXlGC+nfPpVW2hKiWZlLPP5gaVl8sqoYhnQIcRnaCuCBjIGMnNW7e0mKmVQH3ASuqSAKqsTtR2Z9u7APGRQBxGsIhdog8aRj7rIpUOzbST8ygYwT2yDn1ry3WFEEh3q2wFjmMgl3IJCnIIyAQSP616fqysFkMi5JYxxjC7sZ3dCvK7GbkHvntz5frkDKoy+Sdsm1GDEBsKN7A8P65549KAMWCZmuLZlkYGQqvznCB2bqeeAfl7dc9Op9Y0iC637S5jmlAiKuxaSUEFSwDt86gehx8w7V5LbErKsbAHHzEAK3A9G44xzjsRXsXhgXW+O7MYd4AUt1ZsqAyAFcKP3bsQQOcY/KgD0PR7aSOJjJHuBVlYNhMZBUsCDgndjjr6Cugs7C5v7l4EUb0iYjMgT/VAkbG28kY3ADng46Gp9M0yWazLRhdi5Zg2WP3S4UADkArkgkjjiu0tNPItZsWyPGyK83lhld5Y3wrMqkYPlsG46Ac5wSQDk9Kjjs79JbmOOVE3PIhUykqW2N+7HBk+Zhn5T0+tZItC9ybWS0dHkcldzNGvzKpRVEhChTG2dxA6muvgtZZL0XLxK4DOXMoYO65wYS0nO4AEZweg9KRrW2MxugXT5WkkC7wis2WBLOmTggYOARs46DIBwt/pkujMzTw20qSowljDrIrRNGfnVogVfkcMGOGTB568nrdpFYR2lxFP9oW6DNlEk2qirG+84XnaZGVhjgx5PXn0nV7qTUdsc0lw8cKCOBHGVji8tm2R4T5j5gzkktgcFjzXI7JV3WW1bhGkOElbDW8zqoIR5FdkRlwpIQg88BqAOD/tNXVfIARw4zIuV3Kp+8x43HcCc84x2q/Z7rh2knSVt/mb5XBw0hC7WzxhixxuyR07VHNpMkMzRSxqm394PJLssZbgIZHRSVwwxlRy3QZNddp1r5cUkPyXBMSuDIxBVUO9mVHHytgEcc8ZHTFAFC3H2QgzMYVhzIh3BjvfaU5HRQWGB6jitO4hmniMsrlgNgaRtwbcTvKo/RVLk4xgHOehzU1xpkEy+VNEWLpHIWAMf8R2hMPkDjnIx29K24tKeCASzw+Yk6mNGyhWEKUfZLuyFOyVGGeRnnBoA5uUmXZboDOCEIdEVQXYFiHJHAVgMk9QMisVba5nvZIJOIY4GlEuR5JIIUpguNhIAI698AYrtTutiyo6JiAQp5Dxr5gZCBvaNP3p2u3PU9M5xVPyUghkmkOCxwYnAYD5lHmbTghfnGAM8E5HQ0AcVc28sESszHBlLAZICMTht7AZZCpHBOMkmm2mpTWE6PCgkCM22OZfMUFyqnBADKSNvU4yOlbV8hzKkbROmFVEjZHViQrKoZjwApxjsQVwDWNJEXhcMIYnjaQgMwVpDhSI8cY+UDHuSOOKAM2/NzcPPcMqxuWDsm7ZtMmJMLEpA2dCMDjNY6zXMaNKYwxkVgwPznaS6YUEZMgBUgryK2preNsmG4heRYFkdJZMOSFYCNMkjaAp7jOAO9ZQuVBjjcIGX5g2UZhsJHzMCMg4PPoaANCEmeKPO3cnlbSEEZdEBxvA4ZiCMnuffNaVy9reCBEiCybhsUv8gBUghifupnPrjPPFZRdvMQhCw/dLvDEYZhgMyg8Acd/wrRi0+Uv9qIAVdoUFtu9clcr65+b1zigDOuFmR/s0Q3AfMMAsAeTtb5eeuQafJaXBSOSRFEZbYXBVVBXcSremG2/ifataZAzZGxEbKxgqcQhcKig5+UbQACSc9zV5bFZIHe3lGApDZHMgc/OwLHJwSw4yT+oAHWl7PHYG0R0SOOZJVjCnc7oQdpQAhwoDHPQbyR1qtEVmut7ncj7j1WFnZmfcUySB86HPUYHTIrMiidJl2s6tvZgwwgXLMrfXBAyP9mlmMpMe8pKttKWRdxAZgW3srDqTlj269aANKS4dI3QhZEBEsDswkkjU5VJAzDPAOGA4yemarLe3rmYROPMnRmddgYOx4dtxBw5DNnAHEh4FZ8srJKMRFEmbCAb5Sm47XCD+LJ3YJ7nNPlhmECSHbBGzuDI2WdsRkiJ/LQkc7uPu5z3oAcse+4+zyTmJhnKoY9oUSDzFZzwFzkdSfTqKo3U8vmEoFLRk7IkCrGOWUPjODjnk88LkmqswDrGVLKWG1sly3ltlgjfKMNuAzyQQenBpwyIstJtVx5YIAJJWRjkyZJUbh3HPJHXkAsxXUkrwgs2EY5yoOVALSRFtoyCT2JwfUDFa9vqcbxW8TsHNsWEKMh2FWkfesjglhhjkAgjOTgZzXPiSKIEyBEQHCtERJvOQdxO3gEMefXGO9OtJGlYYlA35G6RlTJB3neXb7xAOOvqBQB141BL6fbCYrTaS8fnOFxkneJmKjccMdoxjDDGe9a2AnlIBACOEA3IoDbmYOrM4wuEzz64NZcELTSIGmjULjfI6u6xhsA5KryowPugirEwaNXjRkWKZlXzGUjopCyLjqPmOM85AyKAIr52jCuysUl3tDIx3gsG2sCSSeo4IHaqqXcipFanzJJJAGJDFkGRvKFWAwNx7ep6mqE6TyKFDOwUkhS8pT7oUkKR8gyBkY59cCoobVrmGTdIYIgSjSjPl+ZguoDEcPwOevJoA07eMqpvJYwEKmNZAQHDK2TEdxyFyM8Y5OQTUx1CztSkYTeFU+Yk6/MrEADaVPZmbkgY496GjmjtGjkKNHs+WNSDMrOmImBk42qWdsDHDnHsyy0n7TOJAypK/ltLuC/vGQMEBzgMxwoAJAJYZ70AWTJafujlnYKxlba3WRsKuCvUFeu7adwPAprwySZVMCTfkYP3jyFCsuSrE/UDvnmtO4hgMJthCEurQyxTbZWljmWArGeRgrGFAO09N3Wl8hfOgt0kZ7icM6iPLBVVS5QZYEsFGT3AyMZzgAy/K83y7RC+wYed48eYzb+dxU52gHrwG49s5M2hC4uoYVkUGW5MTYVi3lt1JJICAnIGc4wc8nNd7LpTyZLSAAoQVjVFZg+PuOvIBJXI4xjOO9QXFjAjIkZcBY4vlZQN20mQkmPkyKJGUeoAyM4oA8qvtPn0+a6tJI/LUboWRYdsbdHgkyW+YMxVwc856VwkwlWUKH285Y4wq7iFIyTgDJ68j2r6RawkiuLSRj5YaLN209vG2IFxGvl7iwL7QvOFwE46V5hrmjWkdyWtnQxmLcVHmOq5YhogJFB37SpOTgbuTxQBwEckaMrFwEOS0anJV0BC7lHQZxjv/ACrSjlhKLI5GCSHhVWy655Kvu5+XpkfnWc9mYmkVEYhGJRSCwxjBwO5OM88EZ9DWppcH2u4WABUyQwEpCxxRoQSdxA24OOMH5SetAEItTcP5WCGfdtQkFuc7VyBhcbTwDWTLbhGMexvNPy5kYIFypBI54GcYOeR0616BdWdjBDtS4Et7hy3kMrwRYYBow4P7xiWXPGAO+emPKsTQpFIoYoGYFkzJ8/GF/vLkDHp2oA4WNbjzwLeORplDksrEsCOpBA+VRg555FTx3WX3T7zknex9SOu4jk55/Gta4tTArO3EaFXZVD751ZhmPft4HPU8Y647YCSh2yF2KXYBZBvK9QBu/u85Bxx9aANVJTwX3BnQMgKgkgtwcgY7HHrUsk6ndheCVCZ2llAB+8FXnJJ684ArPRirDKkYY4YMu3hQOFznPPH/ANerqEvvT7oAyisFOWOQMHHTr0+tABvMLbpIiYypwowMNkAnKDlgCw+reoqWC4YblAUI4UkMVYsM7ACyjjjk459TT4yZYxHJIjFA7EfO20EliuOQATzu6DPNJGIlk3FEIRy4iJy0nK/Jnv1ORx09qAJppJJMhOrqN4VFWKPnb8uDxn1OOTwKa4MYifzjmSPBVGIwcABmxnOST2/h6dRWjdSQXM00iIbeHEQMQGE3FXGxmGcEckDPGT6VesrCH7Jc3ckkJYQl1hVyTsSRULSccZMihV4LcjOOoBz5DSRlVUsFJZ5juJOMYUAcAjJ4wemfpYt7eZWcQK8okCxtlQS54yVwMJIFIxz35PWphaMYtolCu0jKyhgABwAR3DnLn0GBzzxaiuDbfZ0afAR1JjbcPLlK7wxKsd42opP1APXkAltFRJ4Y5YhIsmY1cnYFmY7gztxmRWKkt0A9utm4tNlw8jr5sPmKm5nWSNXKxsN0iYDsox8wGMNx2qlLcTXZ/espjWQ4KgrukLbmdD/C5Kg5wPu4qNp0YhTJcBDIDIJCrO24hjkg4YlQv3mByCORzQAsipDIXjjUEnCqpZgq7gccnPJ2kfXioXUK/Khi75w6ZULnOHyMHqR74yMVNAkchaJJFbc2xScjPAP3TyFJXqec1LLbpsbfHI32Y7ZZCo2iTfxtO8fKdwwTzkDNADrePzJsstuocBCoQIqj5RuGOEGVJ4BPy+vNei+CPHWp+DtThlt5GexjkUvbq8jlQSok2JkqiEAZ4GTya4JJEkSOK4VIRGUBCxjzXyVyxcZ3MRnIJwd3A61dtmQFokdhFNsWRyGIEQbLI3ByTtXnBPcdKAP2F+CvxM0DxvpcP2G7kt55Y0Yho3I+1LkpBIoIK/N32++cV9NNrOu2AhgY7EcfLJECUnjix5gVSOIwGBOBnoTwQa/Bnwn8Qb7wHqNtcaVM/wBii8lrm2MjtbyyI5MhRWkO59gXDcdDtAr9cfhf+0H4a8e2uhaZHDCvlQwu7XErpKk7QsZQ4S4wAcLw2NpK9zQB9FQ+IJ4cTz3MMUUgVQ0r/vZpTuEkiCRuF6BuRtz33Yq5q2i2niqyigmnNxcwxieCVJMxqCoTZ+8UhSuE3beeDhueaOt/DseJrCO/0zU4XWyhlkt4opmZQ7n7TIUSTkEyv5ZChyzYzgEZ88sZ/Gei3kdvPBet9lDW4hjilLSKsiof3RTrvYsSQOQRgDAoA2U0LUPCVzG8zyNp8rwqyKqtLHIXLFl4JRNjDBPcckZr2OBrLX7RIiz5LN9m+1iNLhUdcqJsFgq4XBO5cjnFXdKutPubCGLxHAkTaj5UVu8hika1MbmORpWb/VyBoyBnACtk9q4e903XLSdpYooZbS3uJ4bBlkw7IHBRyUlfcFVgFx82RwWXigDbv/DU9qQY0tXhdmkdYo1V1lAGBEY4iQhLc7SAcjOeTWN9ne1hvJbxTaStHamxkNoH8xArsZYZQqmFVjaINkNuLYxzmvUvCV5BNppXVYnlmjnWHe8e4Q+blVEhZQGcyBvlIz8vQkV7r4T+Cc3jC7t5ZlhOjpId1w427oyjK0SxKWCkEjkc/KOM8AA+PvA/inxXoOq2dtoNpda3aXcixPBB9puJYJHkxvjj3nZnK5YjGH445r9Wfgp4T8Za7BZTS6JcRXdzsOLsNGU2rGxkMUgbeoZ1XJGMgexrzvUfCng74VGKLQbGK7vC26SWUu0rygkhESPIOAS2BgAEZHNe/fDT9pmz0O2thdaIZLksVKWgDNEu8CNArAYOEDFT0CA/N2APZtQ8A+KfD1lJd3MCuLoqjKAWlDbQAYtoypCjnAAO7nOM1RtLu+spIfNjm3OWhaF4yS24hRIpAIDZDkkgYJGD0r0iz+Ol94xihW10b5eDGbgxjeSAp2/JwMHJwQDknkV0DyXN/CzS2sCH90/lQvEGby32vtMedsRJbPUcjIHSgDmxrsGnWyRpaXt5dMzbRtaOBMEnZ8wUu3ys2MjO0cAiuJ1TW/GV+TBpui3Ds8z5nWAKq5ysZeMg7lLAZb/YOSOle1+GbrTYr/7NIjYdhKwmtm8hSSUChskb8jnoOePWvoDTrixMCOthazLMoV2jRFd933WDcYwGXBzjAzuoA+G9K0PxxdYttW023lWYbpY9hcY2hlXay8jLHpnqQcV6Rb/CvRdYtFi1PTEhuVWONWkgHl+WoXLGMEYA6Ywp+Xv3+q4rbS5WWU2aW8m4YwdzD1MgHTjdkDuc89RPJY2gCttjlY7tp2qDyxB5xyOcZ7cZ5oA+BPEf7IdrqL3uoqbaa1OHgURsssa5DO2QCAoYHGAQFOO9fJPxU/YPvbhJ500SO+U8GNbXzA0QDJGd33mcqVz6+mMCv2stzKRHb22Y4kJaZGUESqyuhiYMCGiO7JPynKA5xxW3Y2c7oLG/EcjJGZLckIfMgJX927sMB1OFIyTgqcMckAH8anx7/wCCY/jjWFurjQ/BknmybmZY40tkjJIfLPJjCkMMYJHXjOK/L/4x/wDBP74oeENIjafQ2tbm2+0z3TQqbmFbZWBSa4uLdT9lddrKd4w3GCSDX+ipdaLY3l3e2+pabBFaCO1S1YrHJ5xeANcYbZ8+2ViOn8PoePnr4n/s2fDXxza3Ueo2NuiSW7xCCGKIrcyS73ZZLdomFySxA2hflPOMmgD/ADIvFXgi58LzTabHaSyzQlPtd+YXWKVgfmWBpFHlRKxA3feYn0OK89EjRlEmdykUgj2R4YGM7tx+Y8kbiBxj9a/ux/aR/wCCNXgLxTp1xq+i6fs1Cexw1payR2sFs+1pHlSPyxmQMowpzyR/d5/m8/aO/wCCanxC+Fus3YtdJuZrJWudirBNJMq4KwszpBjJWNm+Xj15oA/KCDUpSzx+cuJG5TGARzktjA46/jWml8MAIyBAoYAElWZXyBg9M5Pp0x3rovEHw21bwxqws9T0+5gigmiWZ543iZQCnml1OAEzkDJIK89cVx8tokFysYlliEbvHOfvHdG3zmOPAAjx2yeQcnrQBsRab9sdQVjJkUSSOu3YFdRJuJLD95tzx1yuBzirQ02aJJYZIZPshMbxsWjiaN90jb2Lcb3jDgfN8pIGTgZz0vAjRbAY7NHKs5ZVnncsGWRxvA2bcBAOBnua3JNRtbtHVmZjBAAX3Heyr5USo6n75VSSCducknJGKAOk8GfEXxH4KuLO/wBF1S+hu7aUGOJZpBDHFEQy4VW+bnJxgAk5OcYP7Rfsef8ABWH4ifDO+0238XazJc6QtytpLHPcbnZAAN6RbuIQA2Tt6tg8YA/DiAQyRs25UQB0XKAO4ZArruUnDYZgD7n8cgRyQHfEcjnaQ5UgbhsMbOVD/MQMnOCevWgD/SP/AGY/29PhT8VtGsZ9J8SWS3Ooqt1cwS3yGUXUyoXQb5cqobAO3AyOMZIr9D9B8daXq8drLp10L2K7nQSuJI2REw2ZELyfMnyjgBiQ/IxzX+Wp8J/2i/Hvwsura+0LVb22Ns4SCKG6kCEpJGR5kf8Ay0QttHuVPHr+9X7H/wDwWI1HSbvR9H8b3s260MkSPcyNuVtroqoMnZLuaMcg/KxzxllAP7fZLO3vGMtxMJocSqkYCQpbwyIgaMhD++BcMwLH5e3GMeaeJPBdozGexiiaC08yS7QCaUx+XDIxYxxo/mjfuBU/eLfLkjB+DvgL+3t4A+KVhoscWvRm5umM0ojaB0iCK0i2l6Fmfyn2sqnqWKhht3AD9CvDvi+w1JYbvTrq1axlXNy/2kSqrMFSLZE7nEYbcNuAMt15yQD8/f2iv2Ofg78fNPvdB8c+CNMnvLy1mhiupLOGNg7g7ZYXVA8dwuVICkdRk9q/mH/ae/4IdePPAHia+174b3EOoeD75LmWXT2lkDw+RE04it2lDGe48qGTYmRl4iO9f3SavoGm69bC4CKxcBoiUEbxlCwZo8ncPu9BwcDOBzXlmp6BpU1ncaXrEFvNapC2N6RFHVh82C4OWBbjHYD1xQB/mzfEv/gn18ZPC97bR6botzdpdRrmSSEwuhVoyV8pwSyZK9Mg5BIya1fDv/BN744eIbWznGhzRXsyNJcKymWHaHwpkEUX7qVYig8vPbLbc7a/vJ8f/sn+FvF7C/toN9rLazotrJbxFmUqTHNHKIw8cu8ckYwBjGSTXwtD4OvP2fvFdzY63pt1J4bur2Q2U08Ms8MECqpljZ3TMYJICFyMlGAB7AH8lutf8ExfjFZLvbTr2Wd1l2KlpI6NPGGco7IpESGONtuflycZ3GvjTxf8BPH/AMO9Yk0zxLo2r6Q0TyxyFrV0ZmQspCB9pcMcdccEnoK/0WdFg+EvjvSDGXtkMsCMfs+1J40cDzW82LHlSbScH5jkcAkZr5Y/aQ/Yp+EXx58K6hNotpp1vqVtG8VnczwMk0zbI1jeR2VSreeEU5J5GTk8kA/gr0nV/FHhy8hM/wBtjt1DhCQ+9wjnYQArf3SCB/fzXqWi/tHeKNEvIUuVuYpEWFGljkkib92EVmVdw2ZxwO2TwB0/U34v/sH614K1fUNL1/TWgtluPKsrpQwjmAlkjhMTlF3p+7OOgAccg18V/Ez9jTxJpkMmo6Nay3wjia5LCMviAQvK+7A+UqFbd3GMkUAdl4X/AGubm2aOxt9YknR1Q3DOoikclZDIjvIvC5GflO3CjcM4NfUPgb9tXTBLa2dzJbo8bjey3CFZiWwjptwRIQyn1wO3Ofxa1Pwnq3hp5xeWd0s4l+zMTFJ9nQMr/u2lKjzCxTIx02e2ax7iG709xOss6KNrhoQ5WJixA3dcHIU8HoRgHOaAP6i/C/7QngzxBFZy/b44Ztsc5kadkTceJEdFnAeTYJAQR1BO0gYr6Z0H4o2E8VsdJ1W3lleaBhF9pRYF/egMw9XAwSMYbcFwRiv5CtJ+Kvi3w/FCLXU71mjJAJn3RGIdYxGw+Qb2LHBr6C8E/tc+OdP+z2V0bia2BUl03zYCjbnAPXcyHjuACRjIAP61LH4kX1jDIHvSZAz4Im2gNtB3MkYyoJbJOOmOlejfDP8AaE1KTV0thdvcyRuAsazlhgo7l2lbIUhmX0HOCcgZ/mi8Iftx3l1ZNa315LbNLG0VtHK5S6uiB5aF/lOFLYLcYGPlErDFdUf23NLtbWC7sNVfStU0+SJWaBpriTVIQztJvKoB5iyGJVJOcKTwh2gA/sR8M/F6W6jjR5SXuCA0kLEhdyliSd3zSnIO71HIGOO8X4galDEiJf3G2B0cyhtzzIjK7I7vuBDpnOAMZyCDiv51f2dP29LHW9Nsn8QataWwkUQ7ZpRDMwYAiQNI5EIGeHbB5AGc4r9F/D/7UvgvxLb28dvrdpEyWskS3JuYjBcSuu2JjESplAdlIJwMHryTQB+l+mfGFJi8EsivLzGyRs5A2nrvAAcHIyQTnnk8keo6N8TUlKRtIsobjEbhCAoUFVKNkHdjBGDgdRkV+beifFPwbeTb4dSgKRBfMn8wIk4LAOAzsAEXt0PzYK16/ZeKtG+zBbHULWVpSjxwidNw82QJIVkdwPl6tgkBVG0HAFAH6CWXjDzIWazYTOYifL8w7tw3fJuzjBJPGc89zmulsPFtmClp50QusrvhyMxsUBePGSMgFeB6818WeHvFVyxt41udOihRlV5ZbkfaHUAMzxoxAHIwCzHJB4zjPqlp4mFy7KsqFldiZMnOAN5YE/d+XOCCQQRzQB9WWXiEvH55kxCx2xqpycqSSxVlBXJyMD+7weeNmLXI3wN6gsdqsDhhnP3DtyDyOvoM9K+dbbX1jtVEUrSIo3Fod0zhlUnmNDukbbknHJ24GTzXUQ6tIuyYSN5UkKFY2UqNzKcuFZflYErx1A/QA9sk1WByitIu7a0gfcpGFK43YGAcnPtnJx1rJW//ALQDwW7hYI87rpJWZmdeXjgzku+wkFiT1PHFeVPq25/LS5b7KZiZgJGLSEYGImdvki3DDkYBAwmSTjas9cjstiO8aRt1PGQxCIFUH+LAx64I70Aen6XZ21lZqqROm0yEGVxJJgscSyuXJlkbrvJyQR6YrRW5RjCAsapJuBdiVZ+CzCMAZxhSTnsOOtcHba49xIY1YRoPMV5dygFo4yQpTPzlQRkdOeDV5dS2MYWmw8iF0ZgFbay7Qq/OcP5gPykfwkAHBoA63zlQkOoESS4jkD7ArEqiAruOcl8DrnHSnyPuz5ezcUYB3kICsRgZABzwT2/hxXIyai8cW15fLd1x5hGNpAUjazFcJkc5AznnHSuV03xvZCTUbS9mW0udMldbg7pDD5SyJDHKZvLVUZjJ9wZIPBzigD04EeWzysXJCsT90ErnBVTyPmBx0HI455rPKU3MkbZdVZ92xSvDZJAOS2CAeePXvWHDrEM8aPC8bwSrujlDMRIGBYFAMk8Acng7qqPqSvEWSTEgWVVSUoGBJIwfLcgrjbgjqD1GcUAf4/sce23Nx5YPziFQVTCsqsSSGH3+RjHvUspk2rcyLGvnHyvIhPlNKqr87Ps4XII7clalMUkcKNL+5QMWUOC3m55ZlDLgqBweuDWXPJulk8sbYshQM7jhehJY9eM596AGzxGWYeXbmLhF8vLkEgfMSXHBI9OOK1hPJbG2McMUccmC5VYQzhOGiLBuIyAOMDnqc1kJ5jZYyMwUqBuc5wOgUHtz7D8KcZIjKFAJj5Ub1yVGQT0Iz1PcDAoAnmtYzKNweJnbepPz43btqh1bkAowB4689Ki1DSWheHc5fCJKXXcEz5YcDLL852k5xxnvirvnorwkbZypACFhIMFipRdyEA5JIHIGcj1p+o6nJc262UahUjc7AAQI1VTuB+XPUnd3J5PYAAz00mSZVmjURQlQZJZvljQ4BOSP4iWwOD19809ZBYI8FrKJEdWE8hGDITuUBF6hBuHXO7GcDAqD7dciFYkeUsjkhFdgd2AMkA4fBx9ce1QPPJLKhkVSdmAEjVVYjJ3OB1PYnqdtADvJAIaQgMME7ScqckgZxwSR9P0qSFFuGlDmQFYmYYBf7vQEg/KODzz16UzzA6jzCo2tgbVUOACQob35PXP8qmmRNpeByi7cK7MY2cEBWAA9yc89KAMm4iUlgT823CqGGB04yDzkZ/GsK7iG45IVlXgkHGcYK9OuD3/Ot6aKTaHdHw+QHKkBtvQD+8M/yrHu5CVDMqhlGxsYbIBxnHUHGfzoAxxlZQSQCNoHOMg8Y9xXUWNysMDiFiTK2ZYcEqyqdysuQdozxzXMxlfNXI3qD8ynAbbuB6juFJ+tbMBiV8RO/l7hySqvnAzkY+5/+rmgDciYlN8hDceWVY8gBSqgDjCgD8M1OEilCABzgEEImWJAI2gh+UwR1H6VNZJbLbtK7AzM58vADOhCgBGhbIZWDZLHI+U7earqcyAH5QNykoAp5HJHIyfvc9e1AE8FuxZHzEsTYBkZj5asRuIOF4bHyng8jkit2WNbwQx2kOGiUZCRgKWYBWPCknkZ57txisRYXkKrCDINpCp94ttBZmGcbc4P5d+tTxXFxDkrO6tgBtsmCVwMjKE4XGQRnHt2oAtggO2YUBTCjDFgvygNwed2/cRycA4owx8xwu8sQY9qjY205JPGAvXtn602WVQq4IyVRmbJVlbILAckMM96dAqM7CQyLGqNvaIZYBgcBgcA8jHbrxQBuLBBFpj3EiRGYsjZZpCViGCpKou1jvUhs87W6ZxVWzjtp0mmlLRwQMXdAS3mybSyxxR5zGAuCxOcKhIySBWUEvJYbg25bCAENN5ojfJKnIRTmRRkj+9sxwCapRC6hjZFuGcMpMrK23zmIUksgPbHToOnGOQBdSmS6uN+1Y34VFG4xjYQo2g52DAXA9OcZJp8KblQdepLsoBLMOVHJyg5ODjrn2qKQgtGSNzYXcw5HTg4YYz+nFX1WcpEuHSMqTtEQiXJGC+1RhsgD5j7dqALGwzWoILsyb1jjBTYgY5dz3XJUH0O7t1MUSRquWdQSGUAKcnGCdwx0JAAwQcg1aW0IaMR7iCoDAAjJIBYe555/wB09acyP5ZjWIKA+9mViCFAwQw5HB78HLUAPSFZ1RFxgDoxIyw3HaDnhjz9avKq29uwxJHdHaCrx8ICQ6up39wMHOR6VkkbQXV3GSvRSQrk8YYEZB4H41dDxvay+dI8Nwr7iSk0gnXapWMBd3lkNu9gGycYoAbJAIUw2HV8tkYLAAgNlc5Q/MBzjrTYwkxiE8kjQxkrHkY2E5IRTkjJ2gYxgYHrUUReZPMI2uFYMDJuDqCAM46kgDj2/KVxiNWXjdJ5mFcFRkAbWUDrwOffigCu1tGArRpgAsGR23neSxMijg7eRwQQOmSaliWPYzI7lfukgfKzAgsq4OFILe4PfFOkimkct5YBdsAKNowV4wEOV5xxTzaXtugM0M8SkkqXRlXJIyuWXqUx35C8HigARCAxDAY3FGAw7HPy4x0HQYA79ar7Jy27YzKQACxJUkHlstjPBP5c0sk58wKvUqqjymbDkddyH+Ikn8RmiOQ71SRjtD85zhQxG5iO3GaAEkYll6kjnDHucAhc9F56fjzU0EcIJRkPmSFn3Fy2RhV24ZsIuVOAO46HNQ74JJpVYhUUkxlyG3Y4HT7p255qVZijbk4YfIQR8w3cgBWAzxjvx60ASbY0bcoLKvMgfouQFJJA6DI6dx3qaM+WGkKhvMDLlk3qAVAUruHBwQfX3zxTIVgmMMbSCM7yLibdujVQ277mz5MLkHk9RjFPu5wwEUUrfZ4wzR7mBKru2sd/lgspPXgHkUAVmhDMCmOApCndljjAwMEkZAP0PepoVWLcZYfMcKXjJYAJITnc+3PHXAOCeDioormO4ciVm37QA4G7DIAFycZJwAARyMVJKHiZcyhklAbBJztPA3E/d460AXFneY7pF3K4GN6lym35TtVh93j9BzmpkkhjlZrcMDHuAbkM+37pKlgAuM5xjrVBSSCGJyudrMG3LnOPLcMNpwRg9eeKHLxDzC4kOVA2tuYs59T1IPUE9e5oA1riWOQl1zsPYsC6E4BCg8pGW6LjAC8HpV+0a2MMJXarmbEkithgpVd2Vcj5Q/Pr81cwrsSZWZRg9eNrdiGU9QBjqe3rWnbTqxPzZOzcyIEbMZ+WQxGQfOdp4yAeOKAOjUwBJppziQSp5cSZKSIxyWaUy5UgA8cdMDtVO4uraeMGKM26KxLLJIJNxLAeZH+7BTAHIycEdcGsZbgiVgpcxZAO1z5oQ4TneDjPtxkcVGCJpGTzEjTZ8pkY54x8hIXlyeeevfigDY+Vx9ojbcUkK53KNyDCtk7cg5H8vrTEuFWNhGxaJZGOdzIdrAj5WD5JKhcg4+8BjnNUjPHaxsiMS5ByAoAyyjGcn17rgHHpVIXBVHjAVQxVgwbO4gEMSeM4IHrnPOKANWfY1uV4DAh42EgACqCHGNpy2QvGR9PSWyhS4EkOIzK4YgTRoFwRhSJSc+bk8DA69aoBig3TRKrllXGVMhYqHLAjoNvUEZ5xkmtN5YBAuYxHcdRMpx50eQCHjUkqysvb370AOexaCJIpi8UQaNpYwUdi2SFdkUDOApypJILUjBJIJFQxr5JZ3Z92+aKQbT5cbr94EZ4zgMTx1ptxqLzW8MTtueJ2cSOQZMMeQWYEsMqSO43VlmRpS0YZtseCkTAAFXChxnkqcBTnPY96AJyscaqzFGGcq7ZCsoOQvzryOMHjIHY109s0NzaiZEjikjZY3ijVVUqQxVlVRx9xs7iTz2BFc28aEW0SRrM2VY7mwwl3kDBPoRgEE8g544qeORgzBGBBTLdtpAbKsc/IeDnufWgDUnREhL5BYSfMiqrHdtAIDNkAbl4H48VlSRxsu8rtkUABCFPQZzwD0zn8OtPS5CujCFplL/OiOAWOdpYAkcAnPbPQVbthHNbXYCxRyxrM8crrJudycLGxDADcV4wMZbB9aAOBvrOR9saBgpcqXIYFQ7Z2swOAN3TPcVyV7aLEbmJ41LKzRghgVVlJ3DC/ez0zz1zXoc7khwyJnJJIGDkHj+Lhd30znmuXv2gLSbxG4IX94S26Ig4Oxdw3rkEZIPT8aAPMbuNUcFCVIwMNjPI65XrzWexxg+p/MDjj9PyrX1BmaZyMPt+UMOhA4J29uMfiKymUjHzDOPyBPKkEfK2R0PrQA5ArE7iVBBI+XJGBwCARnvU7NmFEyCvmMVyq70zgYyDkqQBnIxkcd6r4K4OfcH/Ipy5yWIz09uSRz9Mc0AWFUqAzA7WyBnIU92BJ6/qOa1LbOdoyMquVDZHQHngc9PzqodoEZCPGPLBCsxZWbn5lyOFIC/l1q9aHDDcTjIBKgZ2gjkcccGgDY2GIru6kLgZHQjI5x6N+tWZraSMhWTrF5uFGRtKh88jIOOvaoIQrPtDqq4bBl6ZAyVJUHJOAB2yaVrtkUpkH5ChODuIbHTLcEDODj8fQAjlljWydYJZCZWUTR8hARuICqOvzKOc846CvUfhTM1prmn3EZjEyTxGN2XJBxg7WHKNhj0I6V4zLJghRJjJyrAcZz/EAeOM+teyfCtDPrNtvOxI1lmaf5V2iFC6jpz8wAwoyd3PGaAP18+GNyzaVaxTBbreoDKzO0iSOhYMqhMgFiuSSw4yMZwf0X+DWngixknRomMSs0flsQYjuKYZlUMoUg5GckZ56V+efwqkj/sTTJI4LTz3eIyPIq5diFACSYGzKrzuJG33r9HfhLcfa5o/kltpI4k5cEZ2gEIjM21jtIyAM44oA+1Y4lgsIfmW4TyThwSwcMCqBQD+7Y/LwwJBY4PevNvEM0VnEh3Sq5cCQMknmxM7IIQrqh2gtkElcZ5ywNdXpUjw2hW8ASGJGaAq3zBhmNldNwK4XzAH54YEE1wOuXctzfpbwyGWOYBDC7qtz5QdXVwwiYoQ4QjB6MCSAeQCS1a2kSMX+BEwzLMCAbd22xqHAQ5faXZlBGCp65Ffl9+2vC40nUYI2eT/j4l+0Gdds0C5KiBSoMQCB853Fsggda/QrWhd27SBZXKojjyi6xmWUEeZHNI7blHOMkdjnqQPzq/a6vvP0Fra4RIxHZzXCzTJuRJnjLm3adgWYCSMj0GScbSTQB/Ot4/tmt9cugy4UvIyE4O5Gf5XGGPXPrwa4pJVWJo8LliG37SX4z8mc4CnIzxkY/Cuu8aj/AInV6QBsE75CEFSS7EgFBgDIGOgwtceHKAqVXkDBKgtgYwM9uP50APWRgrqCNj4JzjqpyB045J/OpGkD7mJAB2jaBgcBV+UgDHQn61AWA3fKF5BwOfTjP0/nSE7iRxt68A5I74/GgCZGK9T7jjOTnAHHQ1LJMZV3SKCxPLYx82OeR3wO3p+NQBWIBIPy8MQDjOMkH35FTxKrgoWAZQ7DecKQqE7Rx98np64xxQArlAg2SMwGAgIIKbssw787z689vZm9edyhsjrls5/vAH/PNRNknIOATkgdDz0A7ClBAK5x9COo75/OgB+BwScgk+oAAzgc9KmCROoxuDsyjHGOeyj1zu7+nvSEYRVG0NliPUg8gnjsBUZVk25bkgFR1Bycd+hoACoVskZUZ4B5zzjr1pmCDgrzyOeMHoeTT2yoHrkZzzk/5/lTA2AQcEHGQevHIIPbkmgBWjI2nqCMqR0PGTxnrz/hUqSGIq68Mp4BPRTwR6kHJBHpUYIB6g5XgEnCHB79c1IwkldU3KzBQAeAMIuACR6KKAEZ3kkZgoO/BOM4wAFxknI4H1qRHAyDkEEfdPA9OccjFViCpZScYyCM+hwabgg9Qcdx/nrQBuRv+73Ng5zsK4LFlwFDYPA+Xv8AX0pEnYIybduWDBm6rg59D2Bz61mwO24Jk85yB1wecnnn/wCtViJmDnHK9GB9Mjg59DQBcZjztXcoABbsc9T2x+VRlyY9rbtxPy+mDgjB65zjPapjJGqbQMurbdx4yM9AAMHH50qFXbGFL4faWDFWO0BVI5zz0+tADY3EeFb5lKcdiGJzuJ74963bKZs7sEknAOAB26cdcD9Caw1G1kyhJLEHPHGew7Hn9K37TZHInIYHGCflXd647cn9KAPWPDc00jwKCA5YBZpGYIpICjeCCTwp+YdNo4r2i1kusIrDfIxXaSVZWKgMSX3YdeRg5/lXh/hseY6hDIWDxptUkrucHYeMjduA46nPtXvOkXKmW2juCPtLKoRZclpFQfMCegbBx1/hzzzQB0sNzO1uwaFWl8xGAcMTvCAAHnCqHQ8jGTIckitOX+0HRfMidI3IyAhCsCVyVZfvcd85GeRmrdzFFbxhoYo5HlhRljRiT5qFnkXBfaCzEgc49OKRZb2WII+6bCbxbuWcRBxGrMkYU7sKoyRnGPqaAINQby4Io7JJ0YMu+WUEA7lJQOgdhgYAXgcLkZyapTC6eNYJFDxqd5Rt6oWZg7yBSSCcAYxg5ZeeMVpQqF3BBMRJhDG4LYCZxwpyrBmwCQSCuenFX4wgk+Vjl8GNnCgMRkuHwoOTjBIPSgDBAuJV3JCbUxzldjE7pApADFioJ6jkHkdh32zbzrp8aOyxtMXkFxHuDtGdyspZR87AtwW+YbMc1KWjLKrlEBeMYTcqbt4Ejhlb5htIHU4yc81uxNGbYLJHEX3OqsFK7hyAyllwTs64OTnBoAy7QTQ20iFxNccNBw5SOFVdnPmebk54yhRgSMAiupg8W3sPh+bQpjujc74kARRJF5ZVXaUje5VW+VehA55BznW7WxmYIZEiPC72SXYwO8nfGuGPzADBIHPTFRSSAtKbmJJkYIAwO2Rkbd8gBcFhuz6MN2PcgGR5qxCHzHfzBmRkZWI2sqlHSTPzZJyQenpilW6eRGt1iCQNGGlkDqxLrIAnErbiN2DlQcLweMg37vTlJG6RBHIQkYEgQjAG6NMsd/Abjttz7VVnsRFEbZ8yRbnkJAHDIigqpHzL1X5QcN79AAEt3AgjNq7WYFu9pJMXLRtvA85maJlLRHCkZBIwR710Nve6ZptjA2IZ7pVEauMMhYkqXUfMApU9xuYk/cBxXIPb2scLIbh5lZ1jkijDR+dFufY/zrk7QEyGGRu9jjFeEeYPKlfYocqvJBCk5zsb5kGD09SceoB2N7qH2iZZbmTy59yEofMCmTKoCqtyoDdsgYPy8VLBqNtFGBKqm53sAIojG5iAb7xlj2q2cDI6g4bkEnmsXN1KJJyJIgY1jlZ5Wy55KFiSAuEBXkNlSOtXvs8twBKkrGQTvvSM+Wx/1aq0ZD5ACqAeh+b+LsAdJALKa5hmtg43eQZ4XdGRnJXcEK8umdh5HV+QD0k1CWGS8mCgWFu884WEoZECRtw6eWCSGKAqOMAnOKksdIgtEivbiaS2KvvhVkw7DJYMH/gjV8AhhkkY6ggZDWSqGkMsrGWQshYl3dnzukVmzhSM5ye+OpFAGlHd2sCZ3DaF+fDFR95FBUryuBnr3I/CGeaCcmW4uAAiL5IjdVYEfMrsWD7zgAfw8t16iq/2C3gtJpvtgN3HtSOJgrB0dtoV16+YDsAXGRgkdCRzF0jr5ryMfMEm2WCUlMhzlSpJ+ZeDj2IxQBfu5ZUV7mNtqsZFXzUIEq8gqScZxwOvfrmsSG/F0zefNHutrdmjRwIs+Xk+SCuDI+CzLyST65wV1G7kks/suIwoKN5pO587WQqxA5TMhx/FxnkiuTQTROJpIzLCXGdwJjdVZNyltpynBHGMZ9qAOqsNXiLZlVXiJA2OFK5V43DBWByBt46HPTI4N2FI3nkuYWa5gMimSQ4hcBgzEbWHCbjjcVAbGOGxXPxpaOcoEaOSFXWTbs2sqhmXaWb51bAB77c4A4qxbajLBuW2LgMhWWbzNpdJNylWQffVsZ6EcDoaAINcCi4MUDJsVXdfnTb5RIcFMKdxBAByRznvxWbZz2bIxG2Uo7AxkEoshwdyFicSFSvU5x6HFJd3bC4ubfyA0W1fLmkRCSHZAGTywDHLvUYIxxkc90azcspaL7OZsSMAuwPg43MSvLfK39cUAXmvWlIijMk6RyPHGPuMFAHyFd3PzbgcnnOfp0VrPbLZky4im6ybV81CFKmICMyAvhwSSc4x+XOKGRxICqYbb8xQtIoDAsiY4IO4cZxkEYzWtGv+gNcRbXWFiJoJA5wCJG3SDgPHtTGR/f68GgDzrW3LskR3sTKRuJRsr0LMEAycMuADzjArzLVB5crKUEixvk7N6M0e49jnDcDqD+deoapt80yMiM5cKsSEdcrIMydCvBGc/wAQBrhtYhW/mkuLdIU+87M0yQxu5yzGMNsOchxjnnGMZGQDhrcRi/BjcyIGQoxHOW5I2k5JDZ9jt/CvbvC1xDDwZEZpYzujc7drlGVHG5Wy6s6gYAPGM14vpSSG8dWQmWNmQoy4ZJjlTt4yCM9R+POa9n0O1heaItC0YXYHUSb23qq+Y5YjlCVbg5A37RwKAPd9FlZ7CMzO8Zd2BfjdvIwTg9Cd2R06kHHSuvs2a3G3eJGMRZyDjcRE0UYPzZKhirHnGFzyATXI2MHl2kYjBBZBtfeXJf5lYocY24JII6hseoreWFniWB4yjl18pxuRkjCMhJAI/dHepBOfuZ+oBqval7QXCLtVgVSQFmO8PwoHPViwBOR7ZNZkts6u25Y1WRdsKxsCQu3aqykgc7w/ynsBk81NEr2VuU3yOsZMQkVs7ZFQyMygdQFI55yAM1GixNF5qbGIZwzmMBnwxUFto+VgWUjAwxBIHFAHM3Fo00LyeXifLsQsbeWAN5wqliMABjknjGBWKunIblXeXJEkCtGWyXPmRxhevJywPHG1M8CvQXy1osSqILuOORpJQ6xs0ZdSE2/Kcg5wBksMg5qpBZQLd2Mtwd+4yCWGMtkJF8wBfg8lh0yQFBzQByOt+Hja6pMpkWWNra3mRkjAEsoiRJVjIBGVZSDkj7pxVPTdPuY5FcnYIncHvIyqCTFkD7uCAe/0zx6PrN1FOqTragKq7EkclJnRW/eicsQcgM+ANuVOc568ZeTRrG86NmB5iYVKmQBlCqQrAncw2ngYJ444NAGnKtvcx7wI/tMIWNYZsfvYyyuWKAZQ4yPfO3FZsyNDiCaVFzGsilBu2faTlDLGXDYKq20sM7QuBjBOHcXi5aXzFjmRIy8ZLbnHKGSNinyAKpznjt6iqhvnkkkhypKbnBklRfMCkNgMxw2Gd1UckZOBknIBZfbJ+9UBvKljhVRkFt3GME4dcDkbvTqMVnsWkmVJCZI1O0IV3KpVAGLbyMKQuBz0UemTJDapGLaXelxJ8xDpiN4yx+dJACBuwDgY5H15nNg5kkuZfkhhWRZIXkCsSGVC4iBzuBdeRgc596AK4gt7SV5LiGGUPGzJAuGZHUM8RXIG3LNjHOcEHrxyuosJZvMeNoZm3SSRnCujA/Lk8EttHpkgZ5PNdnFDBOjvMwjDuUExj89ThGMQKlgwViEUY9axxYrcTmNisZZJNzvuCMVUkIuzrJhuhyCeDQBx4sVMxeRR5WFkkGQSytt6nI3DrjOMcVINPgLxriPy2Yq8m0g7NzsFcjJY7ccjnt2rpbjTFSG5eSCVZ1aONEQopUAEucSD5WxjG3rj2BrJksriK2iVYp2uJbgSQyJIHC5Kjy0i52ruzycg/mKAM28geK5mVLaSIQ4+TO8orEbFcqB84yvYcnitOyWOaKYPIyhIR5bc4EgOQkiuOSRv9PpmpprjUWke0v8AybXzlDNOIFEs5RiUEpjPqpzuweeegq/pdgt7KVMhjjRMkR/NI3zKgCIAA3zYODj5SRyQaAKIjEkSurCVI2bfhUdt5LYIdfujaD069OOtQG8ZNqBkG2J/KUHyyCTwNo6qcnjP8XUGrVxYDTriW2Cr5cDtnZgRl9wGw8YJznHX8qpX+2SXeVcJGCqRkIqxqyMcYVeVyQSeDkDtxQBQnZ1uLdFZVgkaV5cpuLM7AhdyN8iKVfAAJOc54wbcdvFAonm+S3J4UPG0k0hVpWVF8v5CMjJIIUZIOeDlLI/mOmT8oXbndw52kkEk4XODx/WpLm/nWUNuVI0jKooBIhWTIkxknc/XBOW+Y846AEtxewSufLRYFj/1cfmMXAbgNI45lYsAc9OMcCq0LKzsHkdAAG+XBDM5CsCrthTsdyT36d8jPeZJju8xGkJypVRHtAIVQuzA5AHPH9arpcsGEcokfD4Dn/ab5Q2Tz1BznHOMdKAN9IbVZWt7qVkDSpIrxPG+5GY8OdxCLsORg8EkEEjjLufsz3DwoCII5WKFQdy/KSocsBucDJJ6E5x2q6t3bQ27wHyXld1CAKwbGxwSsv8ACASCQRjJBrMivvs7bLiCOZQ+4q+3aeDsdXIILDjBGRk5A7UARNIkPmRlmzJEyEHahIb+EYzg4UYPUEc9arRypEpIJwW8xlI3fcGFByCd+Mg1XubhbiUqkUseEZ0KoSgYvtwJOx4A659utV0LoSJFZhgbmB+4A2GIJzluoNAHT2epSWhjmADxurGMAqGyGC5GUOHHPJX0P0le7km3kfLG4BXBEmw+YW645H07d65uOe1eb5nl+zAsWWQZchTgbtgJGflz/WiO4yGjil3KpcqsnBOSwAHPy5U9P6UAbuXIDBlIZyrLwrcbgz4POBz26jBq35BEcltMrSRh4po9jMibwnBdgPmXJbIAHHI6VzhvHjVQrN8uFKou5Cx3lySM4GeemOmelaFpqm0yhjvBR0bhcjdtAKLkYIIPtj60Abazurh5DHMoPzpIVaQlcKoTMe1AV4Gd2doParcF4LR5JUiPmlFAt5lUrwxC7sEgDLnsASADkcVn6Zc2L3duZ4lQxmQzT+YpUgrtG5GU8qcMCM8qRtOamkU3N/dJbCIGNnwzyGOJhHtOf3mAmW29+S3IGOQCeC4jlmMly0iu6uDtBZY2JPIRR8xKgAfgcZArqrPw+bZLW6aA5VvMEm8SSQ/aohIrMM/uiyFioPUHAANcNGsyTNvkW1kjkOSCGX92CjR5Pqw5weCOGFdWviC5uILC2HlyC3IjUQBUeUhtgacJ/rmIwBv3EhQPYgHTR2xkchXKIrKsWcAMSRwpLHKnagywA4Oas4kSa4URwEsrgt5KMsLF8MqEHg5UkFcH0qzp17bvcSR+WpsIC+cIFmgaFVyyTOQ6v5mODkAv92oWV/OuFjcNCGlDT+au2VQSEJZGOXIIIzjO8Y45oApahFIyFEVQQrlxEdjbQDggZyB8wHXjFcDqekIfkklDLnHmOSgDYJ3bRk4A+u7r0zXochQo0h8wOZFUlJFOAFAcSRnkZLR85HU4yDxkXkEdwrAwqBEsQJIycKSDu55Yqyjk54FAHlN9Almnk2QIRvkuL11QyTNwwWJSuY4gQvBJJJJJPSuXurWb7RI7zecdoI8zIDKAFCgljlVJxgYB2163faZvtlCwSqjTEmdiCjlX25SRU68BTnoV7ViSaWs1rdLFbxzFHKfaS5AgMRRpQUPV9zLkdvM5GcYAOEtwUUNJGAoOPMAIUOwwEUBeDhBnJx8oq1JbRTRiaJAp43KGJIIAxnPVSTnB6bfztT2d4ElGGjikIwqgKh2AFWAJ+b69RkiqJEsEm1gDGdpPdRnjBx/Gd3c9++aAM7UPNuIGhLEpmIvujVgrRKPL2H+HkD8snPfiri3VDklhuGF2rliSCUzjhRnH+eD6FdrsiK+TiNwrAZ+ZQi5KFAcEEN2GRiuangWQ7FDBlUO+8KjJnO1VCn5l2hOexJPTmgDn3MiMizKyAhnUMqqckbWYDPI+Veo5zWvYbJm+zu6h5vlRn48s4LDgAjaehB/vAisOUSRT/vAzBHHLnJQgAlSCcjjH0/nZWTD5JUAkEbuv8RPQ5AxnrQBsiCRzFFCQokdUVshN7MdpVgRwgcYPpgmmTQtbkDzAXLEuoYBg+5wxJ7qevXkH8kWGU2/2ksEhjQOWlOzyy7MyiMMp6nOOgJYAZOKeoV3QkhlKEnLYI4ZVLdwMgHHBIoAartMPKRAzFflC7iAUPJ5J+bBB9v0HQaeojW4UysjyWTKioCwYo6kxsVPzIyBuvGRXNxLGjZYEE8KVbAYh2wSjDGCCR74HPc3ILhoQ8/mYIdwEDH5VYEqRk4AyQMdMH3NAEzyCFijJmSIuoMbhY0Y7WDggkSZAYc45wD0wIpI3u53cht5YysVQIASDkALgDJxwPbpV77XHqEcPmxr50QdS8WEMgZmlAdTjBUv8nTgng9rvmQIY7aQyW7IJEbAMilnO4Fl3Lg/eyV7HgZoAo2UzmN4XilLnJVAA+GJJUnPGCSe+Bv5IrRlsUt1id8zGZfN2/LuGFLkEgYyEDdDxz06UC1aQRrG4iilZIUYZjBWQF43kX+HK9yeevAq7qUUtha2cc7b2RJWjG4vExEyq7SBjiJwjgEAZwoGOtAGGqch1ZUGDiMfewp3HLFRg/dA+vTvSeY0pKsZMyuFI5AI5BLMW+YjjtUcZafLrjYjknoU+YjEYGPn+7xz25q8jo6hwhhmiZArrkqgDbt+w525c5OOM9ueQCy1qziQO8ouysZEYAbKlS5MhwCAECAY5OeDgU+2SSMx4hkmTq6K2xXVTtZA2DsGSuTg+1TwRQyxS3V3cpG7RPKA+75gqqAI8MNg38DAwAD0wAc+OaZpUhgjC5ZFyAjAliCpJJOGOVyeBhaAOmjtNMLLA7TK6udySlVNuA/zqChxwR1I9AMV798LdH1HQ9WXVtGik1G0jZPtFi6SAlNqElWTbnnGTjOCBxXjvgqxtpr2A3M8aXPnGJ7eVw0kzM6x7ZFYcLuxg+mckELX6n/ADw7BrVp/YtxothHLdJ5NvJBLHFNcx42zNmJyJZPmyrHOSuM4FAH0p8A9b8UeK7C2so1aQOjQKlskilFTaJfMVZcvg7SSMcqucc5+59K/Zg+Juo/ZL210SSeV0EjLNH/q0lRtpkBRvMBDluwOfXmvqD9kf9mbwP4M03S9RudMjn1Awtcl5cO7iQiXyWjLEBiY/fkda/Uqwl0bT9KW4s7aC2WOMSFGAkMbZ3cNkFlZScH/aGB2oA/Eiz/YL+KGt28GoXCxWccM0DLa3twWZIopCZU+zqRww8wYLrgnvXmHjv4R6h8F55YPEV3C+mb4o/wB4TcywqyDcHwuIXGW2nLcKMjOCP2Z+IHx2tNCha3MakypOpmVoYVg2ZZA7NJmVmLHGMkH61+IX7VXxJ/4TLVZ7aDVTDO8krx2dyQ1scRlir5faZ/lbC55PAz0IBymmeM/ChvbRC6LbRzLdi3t5418y48xIYHZUxwPKYZfkeaQM9B69N+0Y2jf8SvSrBTD5psIzFN9nmeZXAeV4xLmIEtGe5Ykg5FfnlpPwI+I/i7US+na5Yz28bRooieWXzoUJZtkkY+dwzkEfKBjduBNfXfgL9kT4jXl/9qlBmgtzaKbuea48gF4gqmOMu5VQI2XgDJXdjDGgD7I8Cy2Xi+S3vtelluLoOWeKGNJLOJbyIqj/AGiGUfPk4zg8oSCMYHvvh34N+Drdkaxt7l5A7TtczM0w8zaFGwuxICqUGOd3JY4NcL8IfgR8QdJzBbjy3mSCO6jjnCxOqqio7K0hDAEMW5yTnvmvtrw34A1jQLeCcXCTywoFuY/IRFhUEZRRvO5htGDwM4x0oAxNB+GOtwC3m02VBbCMEl45AdrnG0hCAD8wP+8vXAwfQovBGpwm3+0XVwjREyExzeWzgqP3ZDIQBgHP1HSvUdI1i8toPKeAJtAA82Mfd3nKkZwDncMjnn61cbUIbtt7lUL5wGIwsgyWVBtGTwenHy9hQB59Y6fFp7grdxq+7zJBPscEqBhThfkOSpPPHbrXUWfiXT7YpbLlZSHcmOQuoctjc4Y5VCxAA9B04rO1NLZFn/0eOYk5WQDy2Z3GdvQ7lBByfqfeuZWTSbKCWS4icOxJaKXa0iJ0EaMFHmRbgx53AZ44xQB6kdZE8Ub28scpZ44pMSAMksjqgATGJB5hIxuBGM89KiGs3Vm8VxIks0TqGWTYz7opGLHOTgDKg56fXgV4db+PtOSeaCCZYlFxGECqI8oFVUYjI81xsbL857k9RsH4oT3McUcNhHdwkLExg3TuHD7TI67jtPIzjjC5NAH0nY+KrG6jRHKxzlQ6DGwlhjjKnlQWTdx35rfWV5UWQSMHiw/mIpMiYRgwWMqwmQnClSecnHIFfNeg3+p6pOkgs5IbYtL5k2wuykgeWkabcuG3npwM55Oa930GDUfJ+eKVQ3ypv3YLcluS3AwuMdMnj5jyAdqumQah5LXkkkuxvOVG2pDJ+7YCN4lU8dDzzle1Z17o8NmZbmxjggmaMsjxIACTyQSBgLnGQCM9xwK1YIZVjY3EnlJGh35cgKuMl2JHbGecdT0qaS4t8FZpYWQf6v5hvPyqPm6Zf73OM8+xNAHhOs+K77TZrhL62aSFyIwSPkTAZHw6g5OcHrxjnjr5D4t+Fngb4p2k39t6Xa3Esy7YpFt4t4jfIXeSpyxL5JyM+gIyfo7xFY2t+5jMSyRlim3BbeCAME7cqpII9ciuStPC0enTNqNzdbIQoRLaNl2xKjSBxI7kgjaqkADIPr2APwH/AGtv+CYPhzxfNd3WhW6QvI0lxEIooIgywYd0CpBwoiOBnJGRjPQ/zo/tG/sV+I/htrGqCK0MoN1Iwh8kKCvzSMkLEltoG8gZGApYgjiv9BTWrnRb0PamF54nl2yTOqyJszkbmPBGQnQnt2r4/wDjx+yl8NfijYzy3GmWL3LB3+0ps8yN9pWJlR12lBnBVVzkgnI3UAf5zmueDtV0i6YT2sqLFLtUSKFKcb2Cwtk4XnnnO3k9qyFjayvUjuQJIonR/KEeBMsmFlG5OCvAA5/gBHINf1KftMf8Er9VkN7q3hOzjvo5UfZBDDmUYZNpwnTCs3GeQV4HFfj18T/2Hvij4RkaaDQNVldLedHkmsZ2higCtII4NqMYyMy7ScZ9R0IB+fcE0Nt5hklEO3eFtn3MCWIwshGT0J4wOmSRnFVvPjlKCSWMyuzRpGXbO0YYbV2rtC9RjjK12niLwFrugXEttq1hdw3FsCgh+zMjhw27zJVdQfKK+bhiOwAOOK4mSzlhf/VlMsQZCCpUnaWALD0Yeg56UASm3Ey7CoyCjR+WxkkkJYqAiq3Jzg89/wBYIJL3TX+0W2+IsH2sdzAnkOxYsMuM8ce+OOHaratY3UcUMjsQq/MHVpFlLHfHmEnYd3bPb0IqC3ubtTIrq4hdkRo9/KfOWBJb7pyMZ/PrigD6Z+C/7UPxL+EOp21zpGsXi28ZjleKO4mKBdwH7zcxBwVXI7AY6dP6C/2Rf+Cw32LUF0zxXczjS1azR7ue5V2gcOkUMuyRlDEP5srY4URnljyf5cTO0xa1RI41CZlQiMAhASzyyqPlfcDnJAre0+7h0u6imtJFS4gQyLcIVVXklUBViS4O3zgcgM3ynAKrnmgD/S0+Cf7cfw9+JVhYNZa9ZXDtNAtk4nXE0kowkqA4Kxnc2NwHDH8Po/xD4o07UdLg1C3vba6ngMM7OPLWNtpLv5gTaCMMQMH+Rr/M1+E/7VfxN+GmqpqOj+ItVtUt3VlW6vJW82RBEJQrKQHHzZA4wGP0r9wv2e/+Cu3iTU9KsdG8YTiRYzBatdxXRYTnoAEY53bVLHAJ9sdQD+ybQvGNhJDYfaAZRfvHABBEZjE0gKkyouQIskg4J5ORWv4v+FXh3xhb3dhqelWF7Zz28X/Hw8cheWYvuh2SJ+6wqhlOTuEnAG0Cvzm/Z++OFr488L6Pq+mXjS/aI45fLVsTg+WJVYDzAyYBHfpnsOP0w8B+PtP1W0W3u5oRdKimR2ZfmVAyqSrHB4yDzxk/iAfGuufshW2gyyXPg64k03z5jutU+eHOXwThc7QpJwGAAOMDmq9p4G8W6F/Zlnf2aSwwTSQ3BijLx3EJRCs8zPg5xEdwOBk57gD9IStpeRFZdnlsPk8rgADZtAdSCDkDjuM84zWVJ4dtblJ4rwQyxOJEXam2RlyNpyB12g5OQcnpjNAH5zfFr9nfQPij4UkivdLtJpXtd1tMIkiuredRujaMlOJASCMc5TnjivwX+Mfwt1r4F61f6P4o0K8u/D+oyNDZ6lJayyILeWVwFAMZDSsjYbcx5Huwr+uOLwFoUS29sbdboQzPdQi4LSvG/LJL5hJzJvBGc8DntXDfEH4OeBPiDpw0nxP4Y03W7K9eW1njlt7eYWSSRuTcAyKdv74qC3UF+ORQB/DZ8bv2WvCfjLTE8T+GofLtLiITSRxKVMdy0UgRZI1P+vzIeo4yw7Zr8m/iz+zx4s8FyTS2UM01ncEmaOJGYR4ZkIYSE4Gc5OWPBOQvFf31+Pf+Cb/ge0S//wCELS7060mjMn9nRv8AaLWRirEmCKQkq25gBggYk3ZJ5r8wfjf/AME+PG/hO+dI/CkfijwzePMlxJb28ct1ZWs7M0iyJliEU5AYLkAkk9MAH8Vslo1pcS29zA0k9uXVUjG5FlQsjCTYfmUfNwCOQCSelalt5drG8u0yGYoIoN5METNnMe1myzGRI2JJCrn5lcfIf1k/a6/Yc174cNeeKvDmiXZs5rxluLcWjI1o0okaRJZGAKjCr8qgMOcnoD+WF1obQzyw3TyLqPmCJRLGzKkpZlm81cEgKpjORkDbyMAEAGJJJqEsy3hEluygvaghCq4QKvmtj96oVQFAHUdhxV63skW3F7PeM80sg+UIwZWLZfksMszEHjueXUEirX2NotguWDSQhj5Kk+UrFeHJydzEgnb1PU+9uezaII8e37RJCVEcjoYiJn8xHVJMhcRmL5kI6H5uoABYtPEviXTQTa6jd2VvG8K7RJKqOSw8t2Y/fYK4AYgKoYAAHk9t4c/aB+JnhuaFrfX7qWGJyEEks7k7Qf4i+WPK8nAJAHQV5e7SSxt5oaSXzGZn8w7AzbEyqAkcBFwc/wAIHOKa+nksBHHLJDLHtdYxukik28rvCqA24AjaMgHbz3APufw3+3x8VfD1wtjcT3N6u+AnEruUR4UkdVO/5WG48due9fcXgn/gpH4j0o6Rc6jLbpZzwohkubkxpavIjZhuN0pLSpJG3AAA2853AD8M/syrPvuElaRyHAMvmDcSABKSOJAQpYDJHOcGtS5glvvNZ5jI8flhAqlVILFWcKg+UqOSTycj1JoA/oq0H/grHpFneyw3V84NvdJuczMUOHYhoyGbdHuUY+bn7pIJJr7Q+H//AAVM+HOpwyXt7qkMVzJarb5aZVji2K5O9S5PzyNziTGIunXP8gUNiXbZHlppnVJGMirbrbxqWYM24B8kIxU5HA5NXyNRtbmOe2km8t0YZDyGPCqcG3jPEgDowGOAUBGSBQB/cd8P/wDgpZ8Kp7izhvvEenOs+AlwLwxvNKkaBkKnhQJHXoeQDxnJr7U8J/tk+BNfWAQeINOuI5rcEIt1EGBlXCsWMoO4KwyoyCCDkV/njm81iWKxmivJ7JokDeZH/o++cuRI4FuR9okL5Oz+E8sVHFeh6J8cPil4am36H4o1ODCnl7u6CrJGWRpHmjkB2IgTCJ8mVxtY80Af6Gr/ALRnhcJbPDqljNBvRwqywqYiEPyFuQV25z3yMlsGlg/aO8I3hhS3vvNlfZLGzO3llA2NryMTs++Sdx4KjkDFfwP6H+258dNMVFuddu7oIyNHvupmA8nKMscTZBO8g4PQqMY616tp37eXxatdOOqT65qRZpjBDDK77mjjysbQy5AkwinKgY4O7ryAf3b6d+0X4cfzrA6tbW0b72kkE8ed/wAqlgynjhW52g4HHrXr2n/GbwzcwwyNdxAeTu81pIyvyBkGWcktGCCQV4O4+9f5/F/+3r8U9Qsoxb3l7Y3Do6BEuC1xLIyq0czyGTchMgPTGB90Y5Nvwd/wUX/ae8HNcWtz4nk1jTX2vb2d/M7MIhsAiiYjJIBIPJyWOQaAP9AKX4j6JeWuxLxTMCHaRXLIxXIGVJyi7V4B67gAeMnEm8caHJDd/axZhdQaH7QWYbp1TiCSRDGClwAkZBxwcnrX8UXg7/grx8X9Mec69pdyYm2vAI7liqbmASPfMMOuxG6ZJY9MDj0Yf8FbvG2ssqWGm6nZ+aI52/egyTCJkAaUq+2OPcXOAQWwo60Af2Oj4o6baRRxLPaxrGjCLErbY4owSiMG+Uvhzk9y3Fctqnxg0xbm3uYtVSO2iRjJGjxSW8m5fNVnBOSOMcD5SxzyK/ju1f8A4Kp/FKWJVtba5ADSLh5mErIigkSAE7XJ6E5zt6AA184+K/8AgpF+0HqUl3Hpd49hDI+YyplDKeB5bgNyAqk5JIJbkcCgD8VbvUIbtIt8TpLFHgOXLAleAioqgIvbjqRz1NY5WSLI3blYgjBBIyOjD1//AFVq3KxykSCAxwmTA2DIO05YqHbJ9cZHXGcioCggCspRySeuHbIOP3g7cdM9cUAV55EXy1VpCCi5ZkVSCAC6L/s5zg8ZxzVNpIx8nzBxsPzA4OflHO3B6HjOcc1pvNFMqo0DKY422kSHG8HLMFcHaOmRnvxUPl7sNsypX5iVI2kYAAzjJGe3pQBWjjbzvlBJYEttc4xxnGD8owozj09aSWTChEU7y4LOWz8uMbeQeffOPanlSrZVcEsD1IGecnI5z9Mda6hPDUkthLqMVwBCkcMjRtGQzbl3BQQTz2ycDIz0yQAck+I1iMbukmSH+XHTGMH+IHJ6dxTQWAPJJAAGACuxtxbcR1PAwPc1fRLbcisrtI29GZm/djICqwCqSGHJP/1qglAhnaHO4RF0JHCk5BBzjof5YoAjhRHjkYnDIjyDKs25l2gKAOBkk8+n4U5M/KHY4A6DG0E/3s4xx9T+FTRQPcEhVUlQqrngEgqvyqq/M3r680+PasZja3YP5i5kJPYH5GGcH5jx9DQBRubl2iNurDyQ29UKk7SOOuB6DP8AhWBeEsir2AO7IwQc/wAJ+nb3rpdSsJbIoZBsdwZFXJ5XOMHjGBjBGSQRjtWJdo0iFnkWNo1CbVViWCkYxjq39PpQBhR2+5y4VnRArPuyEGAWI3KOPlDf981ciQglkAIBOAOTjOck7ucVUR2jkJUbAHztYkgjB+Vgw56j8630tkFu1yGVGZgVRAQMYwQuTwN4fA9FzQBctS8rIB/wFck8hQpA9c8fn0rSAe0Z/NiU7iEMTqcqMFg27OVPJHf+lRaU6RMWLiJ41Lo/GSykArg9cj5R/vGrkt2t1Isk8bMFhMQRHfP32YsWOectgegHfpQBCsgjdZkkKcrgxEq6csQcjjcOR+NOVmJLuxBdlG5kDAqMjk/QenYVXQB1I2hmLDLHoqgnrxwfQ8VtQOYeFVJE2kFGGVXKEEEd3wc5B64POKAKxjRlVlmXBIByrLwTgY49G+lWQ9pAACr3EkZOZGbyon+bcMquTIMjnLDoccdYZAQBIIjs5jDEbV/iBzj7zYz/AN80hGMqgXaq5D4xkH5SCeucseMHp0oA0rmYz2YaIiCRHDgW5hSNk5VjIof5mAcY49c1iRmNhIbhzgoxXavmHd2yCRgbu+aliyZGITcDuARigyqgE56DP09OBVya1hEUDxv80pYOm4bsoyliqjHy4Ygdfu9RmgCDyUaONldg7FR5a7SDHllGWJ45U57jNbqzQrHHFOk8hjUp5YljTbsBGxXEROzaRkEZB6k9RmxQRopDRur8oqqWO99wwo3cqvNSK28ZYAAE5XHzDpwxx6D9aANWKWFXUCK4RjtCATQk7SAMBpIAoUncOccHJNQh4jIAHddqNGouIxsVgWI/ewDLEEA8p7Hih4bkRLPIo8l2DISACQAEO1t3zLuHANVpATIXQKqf3NwbHCbiQeoIxgfhQBo3tkotxcLGFdgqu0fz2rtjhlIYlWz2Ix/dI4FY7BREysXMpdflB3I8WxiWye+SB+I9K07cypK3mOFj+TyI42ZX2n++PYtx9Oa2HitJIpN0CsRnEkTIJAhBx5ilcOvTkbTz9AADnreS3jCYiZ2RvuABdxOMHG3lcsTjocEcHFagtFmha4RLnG8BgUyHGNriMr/dx35HpgGmCz8sxMrLKZIo0bYrqFJJJUAjjay5z3HOTmuqWS5RrfT4G2GGzLSMJE8stMd7YyMr+7cDPXk+uKAKltEkViJVtwJY0MvmySKhKRnLFC2C7bVXaAcZkPHStK5uorqGeFYHQxxQ3DGTZMJEijBLKj7QeGIIwSOSKsXWnpf2Ky+dDaPthMO4sYVji3xyJ8zfJvkjYbhwGlGV6gYMXnTxqtsoWeFAkiDcZZFIKkqSCTFtKnB9D65oAyruDSL2QxwFbVzsEfk7xG07hyqMrLhBvKAt/sDjJJrmJYjAWFw5SeE7XiywZju53HvjI7V2Vl4du7uVVgVnm+aR0AZSnlOBKTkHKjGRg8Z7VV17SQl2WCu0rIfOUxyr+9QlZc7s8h0I+8MFenagDl4YllcuuSSAVAwRkbvlKqOTgenFTnIU7sKfu4AyCFJBJIHXn9KtQ2MkbMy7QdqyAZwQuDyhyOT3+tOuEKKztHuZAWEYTBPGeB2zjn2zQBQMigblRAQBnczkNhRnO0DH3gOvX2okeZdu5R5WAuexY53AsfcnH+8KkjEbws/khJHQuwO75MqCyBSMFwDz1+7Uqz74hD9mSX5d6thlfc5jUoQrYb5RjkZ64oApxRAO/wC88slm77mK5GAMHrgHNTKHGJHZjCj7UJXcu8fMEZQOMgcA9snmr8WmN5Fw7L5bLIiBGGCC6kqMHn7qPzz0AOOtQG0kQeUA37vbwCTnOVUZJ+bBJx9aAFAEofywMuRuGSqltxbGB2yV7cY6Vee1juUWBIgroiCSNmIRpd0caumGyzmT5vQY9uVtn+yyMksJ8twodZGAKFSG3bgDj6ADI4Oehl1C+S4njubWMQSYYSMp3K7FpSZS4Cr0dMADogySaAMpIx5Uu8fMg2hC4X5vNAUbGOZO/wBO+ant4fuudpPG1SvIByMbcA+uO/SobxGigZYZlWdxlXQLIoGDtJ3DqRz+J6d57EuE8qeVAzIg3cfKN5y5G/5fmUcjIANAF66CqnlOnzhGYS4wyrgAIyjPAbd1wcv06VQdlCxhWcITli3QttwSVHNdM6W1tp0vmvFIZVkSCaNmLOGAUnDHHyyDkAnp2zXKK3llZzEr7GQGN/MVXIPG7DHKsB0yM5oAJJ40kTyGkGAocsq7csSGVB/d2qvXkFjntViK1XyJpZcrsVfLLBAu9wxO0h/nBG3ntk8CqsbBv3fknzshQ2Cu2Q4G0gnAAAOOM81JMbhpU84FTtVyPLVY5F2BM7M/KSAckdT9aAG2sUpRSCWiLMU3MTgsP4RjIXOMc4rXW0ZiAzbiFY5wzEyYUnnvjP5t15rUsbdUtgY40YAZZyASN2Qdpcc42jGOlWcIdhXa7bjuTG0Kc9QQDtBAXpjOOeKAMB7GXy1ZJy27cXGCFHX5cYx3/DPWszyZlc7U3fMVG3gHjO3GegBJ/Gu7e2VB8s0RDQklo1LmMmLc0boxGJQflyOMjOecDK8q3ARpHMbPIyZ8oHacZT5sEDcfl4zjHpigDnTFO+xC37t8jLNg43OwO7IyQS3vzWo8TQwNGPnYKvlyqSyhwRhXDdiM++a2tM0C41FpfIEDwsC0Xmu4OVUbkVkb5zznOAQW56gGlfWl3p10IJVEoikWNfmZVaM9XAZf3hyQM9/pQBkkTlZJpDsG0/MUBBcFiFAX7p3frzTEFzL5LuWZCMEuRtZU3HaoJ4+U8D8K1L0ybtgCqSVjSI5YR8ng/KMnO7nrVeLKXBiuSPKRmUvGSQrY6hWUZGfpx2JoAxL6S4muJCixxqwAWNBhcqoTcQWwclcnk4rmLlFCzK8byS4cRlCFAYc7mAHzJ0xgjGK7q4W3uLhba3OZ2GEUKBvQAqGyX+YYQZ78EkVk3Ni6Fl2FJVLKzhh0YAZU89QeeoPWgDyi5tHJYqNvJbIPPY4x35PWsdrd8g4OT65GTnkcd8ivRbqzAeRPKKlT8uCAMjIYdsqQTjHrWNdaeqBSgEhfcSIySEboFH97IyQe2CO1AHIliyFXJBjG1ECg5UsNwLDuA2cmpHaPLHy2ClRs57kc5x1GD/Q1LKrbyADu5HQDK5wT+i96ahRY2jlV/NB+RiQqqMHcrr3JOOe2KAJINyp5nO8YVcgMoGPm4PU4I4qxHKWOdp65IVcKM9QAAcDFCSQoU4Mkci7mVCN6cEFSzLwchT9D7cR+f5YYIPlIwc9QBj7pyPfrnqaANcM4SJiCqlsbux5Aw3vz6VXeUZILDeM8n2wQBk/NkE/lVL7W3Ac7vlGCTnBHQjPtj8qhkkVyMfN82F4AZixAHy545NADmdmYnBwDzhcgEE47YxnHFe2fDUFryy+Uu7uuAikjJYYDY/iwe3TPavEEfDkMpJz05OcE5z+VfSPwYsvtmr2SN5iMGQ+YoDRwfdYuyngqcc5GMGgD9R/hfdXEHhqwne32Shwm1d24xnzBGwkjY/wLG2B83OCOOf0I+FHiKaa0toRAzbA0jTFS5YqBIA+wZXGRg98EYr4m8DaJeyadbWmx8pcREz2yBFkZSvmBCyHzDsyflHAHB7194+AvCkukada3WzyhcSFVEryHzItijauDxkH34Jz6EA+u7C8fUNLhWSNftSwjzJX4RgEIDMrMW3+XtO3oWBKgV5lqUF0JpCHcyCR5mnlQxxopxsX931b94OpLY56A472yilisI5ot9vmBUdGjyFGCoyWOAcDv2znBFcje6rFi4gAkG5iMBFYsYtp3OecJuQHPHC89WFAHnF7dXILlmLKpaNCAjF32p0w2cg7gBu3bRzjt+cH7YOoyS6JPE4e2iElxGJydztEclXfySwJK7euCO4zX6iTPaTCSIQJLGFE0ax/IzyMvEgIzhEj3kYyAxGSQK/LL9tMRx6fdPAZgredIsLOheJDuVgGRB5sQUDBwD14wMkA/AjxXJu1a8MbHY0sgOMYYeYeuDyen5VzO8Y4zuwBk+34/Wup8Soq6rPIRI1u9xJhlwHI35I9N2DXNuEJkKZ8tWwCfvYHTOT1x/WgBxkiZERY281T8zqx2yKT025+9yBxj1pjFMsVyoBBCnBJBPIJAHP4dqAFXB3EsxD5XJK+xA6NkGmqMnd0HPsSO3Tqcnn6UATxsI+SCyt99T3yDt5B6jIx9KV9rLuDndkgqwGRn+IHofp2piSNgKcYznkcdCoPTg4Jp+QWBRRjHO87geME5PbP86AGsQwb5QuR8pGR0wCB7/rUQwCcD0ySTnn69elSqjNjGcZUA9hu6Um0liBz8xAJ46dyTQAocjHHQYBHUdiR+FG5nwvYEgDHctjJx7mkKkDOOCSByD065APB6U+LGWySBjsMjd2znt1oAaQTnGWxyx9+ev4ZpUVWKgnkkg54AzjBLenX0qxzEnKgo2QMg9T357e1QKqkksDjBPGBjk44OOOn50AMxyFJGMcH1HJ9fU0qnaAysQ4bt1AxxVkxW5QYlLSNkKqgjGM9yehNNt4leYI7YXuOec5AUn+9mgCD5n5xnHf3PqaYSNoyTncOMcHHTnPOPTFWXjaKQxA5ycYPGBnj73Q+ufUU3yTwCpUjIcEgEEDdn2G0igCOI7CHZjnpkdQPmBwO4wT/9ar8FzhgRtDF+QygBgAOWbJwTk8YxwD2rOdRztbuBgE5AGOeevf8AKmAkEgZyMZPt7/gcUAauQSX3FQC27B4OWJGAOMAZ7VZEqlFjSIZUgrLlgwB4wefWsqOQ/d/EnvgYH+NXFdsKx+UHp74P+OPagDQCyBllPzB9yDjJb+9nd0YEjmrduxDAMSNuODxzkHII689qzkkd0K5JHXG47UzyOAeufarlvIoUBiQSo59xkgZz0OB+dAHpGgXUgkCo7IpEeV3HDbWBwf73PPPTHFe3aKbppLbL7y3l+VtkXMZLKoddpGepUg/3cV4Fo9xbCOOMZSYE/Md2ZMsoAxnrgn/vnNex+Gb+JXiWUboywbGQBkKwOXB4wTnAI5HtQB7RYytI0cB8yR4nZmGdylpQc+UpPKDCkjqDnvXVxRStLcR2a4igRo5jLvCiNvm8v7u5ASMgnA49RXD2rCRA6jCuRu2ucvnAyHBHlvnAOM5zz1zXS2VxJBbTWwaJBNtAHmlpSVGVUhmxjAbPXP48AFeOUvdXTyKwLhzEEZVEbsPl8vIJ6nJHX0Peku5bgLHIsDyLG+GUviVnaRVk3OV4O3eSTkjHHU1r2hiLfvcYIZlKqu48Ehywxzxx6AYqzPbWzMZWZiZYX2E8r5hKMXkGTucgkY6/MDnHQAxnmddsD7RtBlRQ4dlHBYgLwTu4yeoHU4rY0+6/dTLIkRDSqAJEk82ModvmxbZPmQiUAjqM9ttUhBibzTAgdF8lZkVmZUcglSOQycKeM9DV+CJnnSNNkbKzzSs2MJkK7EZOSgUcjqQDgE8AA0poY1S5MG8mbaRI4DuoAJ8xXYfdAJBB5II6nmrENvcLHFcmR5LiLy2iURhlkiUkoCkgI4OCOOhAOMU6GSOKbcx3J5KOSACjIGCBo33ZUYZTjgjODgYxuFCbdbiB8Q7cje/O0nGQTncMI35fSgCm2mz6gtuV2qX3zvIyjKMFfIYLyAWABx09MDnCvDqds9xA6iYbdsgO0yru2KDlPmAKBQAeDuzjJrvtOubZLHzXJdysotnjch0mJZGmYrGRJEpRgVYZ+c9elczqbTStdyiRUlbbumX5C7gAJuwGUoEBHTIwB0xQBy9xL+/jltLdbKOKMhY5S0jTlWw5fKYc5LA8AALyM1lSRmTzlQgqEXeABw5YkhWyCpJHzYPRs88VoOFkMe8uGjZlL78iQHc7ep3Ejn16cYOYFhzI29tsbSfMGBLl2RPuv0yVAwD6HjuQC1YPCYGUuURmBESgbCsJBLHBJc7XfAHGepxWitwI4JlSNFSVV2q+3cMBcYO07XBzgqQPlPcEUsEWnrM0FvI5RU3NPcQKds3zcDaeIzvVjz/BycHm1bTWcyXMTwtA29VaUEMJiG3gRyEYjJEa8c8sOeTQA+G8WW13SBNquY/LklCqAwAbbuc4BLj8eetW3le0KO1qrRNCPKaRQpniZn+ZCcAHAcAqOepwTxkQ3cMEoeKNhDFw8Uu0BwSwkVnYH5idwDds98CtC9vReSvM0yGBhHHCpzmOOPMWwoGwjAjoAPvZBoAzrkF0FwI9ytIyRqRmTcixlX2q3JDY74P41karIscCYtwVKlnmuC6AISu141jPIJLAE7hzjjbz2dpDbS6dcxtMDdJiWJIoyFZSWkBkmf5lO0MOMqCnPBrkNTePzPJcCdEQKM7iOSHcZxjBxjoR3NAHNzSOojiwrFmwGDdiMhMbfTkfWplnbdP9nRVElrHGySktiUoPMmCgYL71cY5AD8gkZpl7LFNIxRAiGRW2MDtLDIJBfJYYIIBP8A7HAqLdxQmSFCJGVi6yAGMlGGCGU5K9SCM+uKAHW0AmuTbzfuz5ckg3RsEAVCXDLGpODhQCowN4JX1ms7V45RGyBE3xqWLYRTLvJ8xmX5VI7442k4pLK7L3AEbOp2lWbPyujABkOw4I9sDlemKLnUoE82JomkdUSMchFQiVlLvyS7LuPPTDfUUAUtVjiWR3tBsG8otu5LPGFBLPvUYdPMVsY6YByQQazVkkKoS8jMSOAWZVB+8TnOxTnuevI61buS48qcW8lxbFt7kB1yqMRJG7IB5bZB6dsEcVRYylmZXAVIkwEYNFHG5+USEDkDAA69uc0AX4JklWGMAq58wvOQSF8rcwRlYg5YKRkZ5POKW4hEAe6Rrpo5YUNwjYRIsKCHI3cjcByPmy2Dis3+01aPyQhMqsWkmRNxkTBUqW9cuvGf4RxyakuLzfbqJWG7YVQs3UhiACGPPy/kTxQBx2rSqrsygkkEqG5z06bhzgNx39TXAaneajA7QRtsIdZNrkbg5+YbCo6Ybgcc+9djqlyd7RrGrDcUDkkg5IUgHPAyufTn2rzvVZh55SRjEQFCum3BfflVJz8nfJ7YNAGvaXhulit2hHmQqd8mNrFgzMzEgA5LHB652gcCvX/DcLD7M8ZKIwjwW252gDeGXb+8O5uRjnGK8VsbuKZonBYSJGolO5SGdGKsSFGGyFXrnPrzXtXhdmunBZyohQMu5ljQpvAOTgnOA3T1z0GQAe62KCCKKGciRFVmykbr5sfmYWYLgEcZwMjtnrXRh4o90l26TRyKVjEVyTcWxjdljiYOwK7omA4yFB4yQRXHprvmWsaFUZYbZYVYKu+KOPaSu/GWXc3IOSAOCcU3TRFNcz3V8+II0KtufaGWPM8rbR/rHERYYOSSyj3IB6Pf2ljZaVF5jgzzqrQgyM8gLtw8mzGIlTcmGyxYZ57c1JDGbMXoljeR2FuFZGVmSEKEDJ5eWQFhySWI9eo5TU/E0M8iSrKy2wRYxGVDbNp3YXjO0SsuO/TPPWCz8QRLFb/aDDdJslIRGYN5hxs8xfulgyjGOdp42mgDvtLW2vGYyRhNkCq2D5mXjB2tArdCZCAFOPu/iZZJLMx3Kxq8ctnukeWRo0d4yA3l7DnEm5XOFOCFJJ4rzuPWl+1wxQ3UohVkZ44kaKXzUViEXa4JfeDj5ue3Uirl5qkM11PNZ+e6Fo47pJcxzxyOHVi6MSZAxVj6KW79wDTu9RE1qbYSYR3Vgsi8kZXc4ABJBHGccZ6dCOP1BY0toSspcOd8kQDqIWZyAGRhyR13KcYcCp7mWASRxNNKkci7y0iKfKnaP5AoQkmLKc4xk54rmW1F1lEcihRMDglwQy/L5eVB6jap4IGByDgUAQvNHITI5I8tvKfGCMIx/gYZI2uuGyeWyOhrLu7iBnjkMrrHBNuuHKCQBQfn2qMknAJzgnrxTpPKkldvP2GPzXkTIVyq7C3ls/BfklRzkLnismO6mbzWwxRD5gYjIYSbnLkkY3Ft+F9qAO704goBHIrGQF1LJwEJJi3tn5WUHb2OGGc1e1C0Vk81BMytGr4/1TFkbDmHDfON23OOeMY4Nc7YXsENs0tzfohlB8mKML5rjqyFAw2qXJGScALnuAdBbxoo0n85go+aPnEkILAB0IB5Z9mOgoA0PKVbdWZUG5PNYMHVoy3IUq0gyg+Y55Hpg02GW3nvLa2l22m9jFE8atNGHaIBGk2k5BbOcE43A4pq6tEqyW0xt7gOrjbPtAhZl2q+8KSmGxwAM5x3rmoLu3jlkmlmjjEJWSIBsM+xgFCOR0JXrncAecmgDotUH2OS5jMjbd6bJjhknG0ox3kLwcnb8ucNg8g1zOoa0ltbQRBfL82VoWDAtJM0Sh/MCjhUwxxtwWO7I6ZTxH4lt9TaNVcBYRl2cPvUkRqiTEMTM22L73Ock9Dxz0975kLsDmThw5KsY3DIxChhwegB/2cYxQBqvd29yFM3zy7VGSWbywpxudWPUDJ4JwOMda9D8P3cC2cselW9nNfBFkZ7hv3iRqGzJAFx/G2SGfpj5V5J8Me4uJLl2BchiSzFVJLMWwr7WAJPfB71vWd1qNvIZbNChKqGjC/JlgQw2g88qpPI3H2wKAOp1KeRnlknd97As8RiCKQGZI3Uhvn+ZWyyjAOOuawcxysVeVP3gcM21mJRQ2xTsYbmySAT0z0PAp01lfztb/AGiQBJU8xWDErBG5YsNuzhhIXyB1PbuK02nTQsEDFnVWCGMllJY4BAx8wyCQePu5NAENw7WyRFsgCR/l3A5JQphj/Cclc9zuzWVcTI2xkljOScl9x7MCMgAgEAf99Cr9/pU8iu0c29thfJ3KH5wflAALZ5xjPH1AwX054iUJYfKysJHP+sC8lCF6Zxgeqj0oAbGEkklYFYWiQy5PC4jXcURTnOWBABPJIHHNMuJE8xo/MDjhzIrfLvO3DKo64BPT09qsC1mKqph3j78jOc87VyXcHkfd4PHJ6VLNpUbRrK7OgK5CxKHOcZKvuwSB2PUbsgdQQDEjnVmKF0JQguMEkFgwGDjp9OmadHtZmjbagRt24gY2qDhRnGTknnpWnFo4PmMiYeIESK+4biUyGRsckZPTP3RUcmlFpN+GdGdEkfgL833gwC4BGfT8KAIQgkL+U+BGoZuR0JBySTxzngc8cVDatCGw7FotrpJuyzkFSQAWOQd2CM8VZfSWgCjdLE7B94Ksi/KSwBGehwMHB9qz2t2XJXK7Pm4HDAZCk5PQkdfbpQBDMjcYCmJclgSVfcxO3J7jj+lV0kSLK5y0g+cdNpORhWAweo56jkfTStNNM0iLPIqJI6oX6lSQSWweqZHPIAJFUbrT3gnkjyZER2w543bW4ZC3qpBGfXnpQBE9xGBiNpN4kZHUqu0AYC7CH5zxnp1A70rXBGMsSCMEDlQRk9M8LkGrMdqt2G2RIjRRZAHyANH96WUsdrvgjjqw5A4Iqra21zEWWTyUhmJUySAszCE4fyMfeU4HOMfyoAiOobMh2zln24ZsMMEggEc8jB+ua1LW9cvyXkKDdIoZxhSVG7IPABK5yB2zxisWWNSX8kh1TgNj5mzjhRjOCwbFXNOBglcMy7WUpKGOco6bvlI/iHzEZ6FfxoA3o9UeR9qB3dVI+YlmCBiSMEYGBk9Peut06+ii+0NIrGOFV3MwWExzSDzIhCVJMqqU4OM7gD068PZSRveI7ssaDfLukZlTy9hZgTGnI/DGeD6VZOoxvaywMFTLJIiKORsICAEDOAryYyejAckcgHb2mtLJbTQ+Z5TKwlQuW3zFnHmKSpO1QcHJI5XHWtPT7/yY8rjdNKGOJScAIEyYy3GDHx29Oa8zS8CyeXG3ysu1iyhCxbDHIZsAB2PPGc5q89+1omxpPmVt7YCMmGClUWRDywz24+bPegD0q5v5I/JKNlCN8hYANy2QUdM7sDb3xgc1JNfidYfkliXoxUlpJFDbZD8+Qx2554AIA7HPnKa7FLtBm2R7gSAA7LtwMEDGCCTn8uc1J/bUa5AYMTtxyerNncCDgqf50AdlcyubYwRs5jaRzDbNh2GXwOdwKHB7DDbqjuYDDaSQzkwzM7OpI++dyBlCg5EpaHDZ4IJ9BnMF6qSR3bPbyp5bBFhmIdXU7lO1OQ4wOoIIPtU637yTb5f3quJH3SZO6SR8s4AAI+dj1GM/oAQ/2ejoSTgZGPNb5G3YyAcZQ9cnpk9BWNd6PlHj8sx7hmM4Y5DuC21iByADg+4rs/JkkSIzxERj5wwO0NuyRNHz8x5AOODt5GBWkkQutsRT7Qqjy0KtvlJAOCMDg5BGB6ZBFAHj82myK7mTCRq23JycuAcDAOclVP069M1zmoafMG81mCiSMM0pw3ygKqBQP4lTZ06AD1r2O90kuHjZUjZ5G8t24VT1/eyZyI8FuMcH1rz6+t5WaXcFYITAQh3qABtAVXPyAlT06bvxoA8yu4AvD7SC7MJMEl8EgvtY5zn/AOtWcsIBQsACDw4JGQRgjnqc4564PrXYXth5fmJKrlEVvKBIYIWbO1/RMbvXnAHHTEnttsajbhmJZNo3Ky/KCPl6OGDAj/CgBUuplhkty+Ydu1RjJwSDtUnp9O2Klty0kcexCHSQdic7iud7H7v3eP8AerLnFzDsRl5mCYMnyoA5AzlsbmCt9Mkc+upFdwxQyQeU8xnXMm18NGw3fu1YKTtDAHqMmgCWa1aOMCRcSBlfBI5QlRujYH5zzyMd+KW1W1VJRcu4ZwpjVCMN+9QgHI4+Uk9jxis6ObDAM0g+UKnykru4BU5+6MZ5HoK0CjJCxIWUzFSrEliijO70POQckfw5HQigC5AYYmlW2QLGQ+Q2XG7YdrBnzznOPTODUkiyyNDIwCK6eYhcBlfBKl8EZxuVxxkgjjNZMLPBLvZQ0SbfMHYhgQAScDdjcMdj9DVmaRmfKh1jjYRqTkiNfvYPAwcgkfzoAtQ39ywPn4IjceUoJQIY0KjK4+ZVTgZ6DNb1tenUIZ45kzBDDIbeBAokJUDI3FOhY5OOcc4wOOct/LaZxJIpYqz5JO52BwcnByc7vfApwk2PGpT920mS4bytw+9uVtpIQr1+maAHpjA2kKFySN5ZcDa2UKgZPzc9fvEVpJAcqkcoZyVKhQWL5O7AYLhMZxg/hzWRbSwC5x5REeWPlZYJINpUJkE4znOfeun0mFZrgR20YaRlI2thtpJI3K23OVYryR2z6UAT3fh24haOObzEadd22TO4FsnywEXGCMEYyPm5ra8N/D/X9eu4LbTLOdlaQRNKUZduem9x90/xHGcd6+jvhx8O7/xLq1jYjT49V1KOSEBZXeWzY4Rwu8MAJgh2kc5x1r9hvgt+yfPo3hoXuo6dp631yoG2KNEjMkiMGtnfPmCcKWyenI6k0Afjf4Q+C99b+ItL002c2qX13NbpGsDMqguVaNi4IMYL8ZOMDhgAa/d79jz9l+/gW11W+0yS1ls/LkWORXZXVT5i8MCccjIz8xORwMH6P+CP7H9hc38ep6xpNtpccFws5aeOPzHdSGZ4pRkqhCg5B4LEYFfqX4asPB3gnT4YfL055UxGsMJU4VQoiY45LEcHBwD9KAIvAmmTeH9Ls7i4hlRLdQrAKAkYC/LtRSNo+QEgnscd6ofEn4g33h+wN1hzFdTM6DcSYh5ITcAPlEeBk8Y+boTye8HihLmJ0jW1hhnAZSRGyKoJUlEbJQ7snkk8+mK4vWLXTdUuIjrEIvYI5NnlvHGEcOwVZhvkHyAcYAB64U9KAPhfx5d6n8SrVrTSBdJM7ELL5Um5pGdkIt228KrrznBHGMV5Bp37G/ijW2/tDU7e8upHaTcLmOUbNmFjZFlUMVJ5xjB2jBI5r9ZtG0PwyqxT2+nW7Nb3DmBYE27TtbcW8sbWTBIJbJ3J75rt4PFelWZS0khWOYuqWpUpz5aOZovLdfmIVc9eiE5x1APzX+Fv7JGs+GdTjl1DVZLSMSBmsxF1hbLeS8gxtByCfXrnAAr9FvCfgfTtOsLe1dInwUYkRg5ZFKnCjq4xjPXjPPJrttM8ReD7mV4JAjzOdpVsFVIjJ/doD8reWD35Cd67i1i8MC2QWabRJh0Z8rl239DJ90E5Azx09jQBQ0jR9JsE8u2URsiKDtQIXOMKeRjIKnntnOR22Ftba2DtHIVYghlGNuMHKsrNknB4/wB3g0t1pziNPsc6GNmxIzclt3AQN125Pb1ByK5m+0e8KOplnOUzmNiW3FuGyTnP3+h75x1oAo6tMwDJb3qqxLY81AuGJIVRIBjbyPrkV5Nr/iq90tHk8+KWSEs0YjdWBCr7sD0LHgDrj1NegXHgLVb+RGg1S6TepUxuVdRlf4QR9/gDJHYGktP2e77U7mK41K5kdS6ltmArKoQruQ/KVxuzwAR1HNAHx/4g+PWuxyNBBYz3Tq5AiRCGxG3yneo+8VBx2x161zq+Kfip42aKLw94Y1i3neKaGWW6VnVoid8ZRiqqGUl8ZJ6k4PGf0a0T4AeEdHlV5NLiuHV93nzojMCiqRtGzoxd888FRjPf06HTdE0eHba6fbW/l7R8kUfAUYXYWGf/ANVAHwt4C/Zx8ZasLW88aao1qZACbeAtuGwtLuaTA5x3Y8gYHavsDw18MfCvhS3UIvmyR480ygO0jLjOd33eScj3rQvtfkWaGC1AAkbYVQBR8u0ZIx8oOenPSpfLuriM5LuZA0gYMCqLwFHqQWB/FWz2oA2tMn00sGS0jgXaztGI4zs284DoSucn155xnHG2fEEFonlKUbafM3SBAUIXJU88kDI4579Oa4WGyuIP3jSEZc5GMDJDMTgf7BBIPckVT1S/sbdWklfLRRuHIIJJwWYnA5P3ueenSgDU1jxx5Xmx20ayz4AbrtOMfMSOjbcY+veuAu/EN5NCmoJMEhZ2+UFdrFn2sA3TIZWB69eaoHVbC+mdkZUeMgqSwO9ThgF+TDKyqN3cbOe9UdRe0l0+SK22qo8x9sKgBADuwMn75z2wSeOM0AaNp4lu2m3bnKMNw4YgAsDlzuwCOeMZ5+tUNU8U3jztALfzIJt6yjnd93AEZHB3M65yVGMnJxg0dD1CwWBUkmjachlaGQESMQVYBJM/Pwp7cYxxXRWkGk3LefGEeff88YOW4JDsVJ45B/pQBSXUpQ0NtHaIn7tm2KgJkXBCglckIHBBP+z68V55qviOaPWIbPULObT7aXKtPM/yZZmKlxj5RlcHnq46ggD6BgsYWgZ4Iy0sUTHAj3NgFto+XO75QuPrxXnHjP4Z6p4rhjm+2raI6lkjZCkjbgGBxgfOu08c4xnigDgbrQrbU0L2uqws0hYKkipJGhVAwQyM3yrsDAcYyD6V4R4p+Gcl9exx6zoem3FjBJIIUhiBM1uyeVuULkSqys/y+jZHrW14p8J+MfBWqRtaTarqNgs8TCCIIzIXOGMmQCYsgjOOAMZGCa+jPCFnDrOmW0WtwtFcGOFYpWVldZAyqjKwGG5C5zx8vYcgA/Kn44/8E8PhV8VND1HULXQYLDVHgLN5MCRM8xBZWJGGaQFu5+bG33r+dH9qT9gTWfhZfy3WlWE32V5rgl2icxxqD8rSM6YQbQ2Bkk9QT0P91dx4ZtoRLY3tvJJbiaAGSIMhDNuZJWdWG0jYefpxk184ftAfsz+H/iD4eudOkh8w3aKsbSRLNNEyQKnyuqq0rEjcWY53MegwKAP89bUvhRrlrc8WbTSiX/WlXZSyrltjqPnYg8HjqMCuN1D4caxYyzG7gktY23yRgq4e4C7irAMRtj4xlsHLZAPNf1U+Mv2JofB0mqOLCKVoZJ2tLuWJZFkjZ9q+VFsfMojbALKMEfLghTXxV8Qf2eLW4W5juNMYvImDceUiAjiSNUQR4xtUe2Rz1OQD+fe/0+7iRxNAY45BtLsHJDID8wfrK5LKTnoCRj1xHZwqRqTvXG3gfcAIcMRyRkAj0zX6S+L/AIAXGn3V/F9gkkiWWaa33woV8tXZZkZmG5SAxwQMYGc9K+atb+GDafcXdrLpwZkYxLOm/Yuf3mUbGCxCqc8jCn1yQD53VRI6pIQY3baSpO1AyhQx3DKkkckgdParz3P2WWGXSLq4jijWJmQySAQXQeTcSFO0OyRLtxnOQc9cdbqPhK5tpJbQB12uZWQqpZgSVL525ZTsGByBzzXL3Wgalpj7tkqsNkq4DFWQkFCyEff2McDrgn1oA/qn/wCCN/7QF74q02XwLcXM9zPonkQLLfXMcs6wukfCtCxVQHVsDJOAAe+79+vG/izVPAXh6PVgbmCCOZ4HeC4fzJLab5GlZ9gMTAylh1wEGCDkV/FZ/wAEiPiddfD/AOP50iRpDbazbRMQX2xF4X3Sc4PzeXn2IBzjqP7PPHTWvjX4TarFDKrTPp32q3jJVpZ3ELuiwKTyeeTnnjg0AZ3wu/4KRfDi/wBek8Iat4gtrfVtI1B9NuoLi5jjkwAFWQhwA6bcMDuHU5yK/RLwv8aPBfiVba70/VoLhrowIVS6RkSNgwDlQ5VOHY+revSv84b9uPxN4r+Dv7TGt3Wm6hfWRvra11GNLeSWMPvh8s4WPjcWjcntx17V7h+zp/wVP8ffDm9sl1DVZpSWgF8Lp5ZRcpbJEI+VYgSKiEAAYxINx+WgD/Rut9SsrkptnVlIYoY2YYJQbgxUlSpXd3AzjHWhkifdbIzQDaXSSB/J/eD92IwQp+fa0fUnJHA4r+cn9l3/AILC/DnxpDpWleJddstN1i/cNBbXdyiyXGyIu/lq7KCqlTnjjknI5P7KeAPj14O8bWUd/oWuwT/ao7Yho75GCJOVBkUTM2W3O4wM5GMZ5oA+kdQi8u0vZbiKd0R4QrQ7HuZ4QIgqRkOFUF1O4jgBMkHNZ99pNpdNBLLai7sp4fIIMEckhZ1xgkISYmIBYnHMQIyDXPWV9cX1q1nb60k1usOJrl0NxcecVSRJV2sqhg+CQQwIQAAHgdpp13Nb2kdsMnyyYvOnCu0u1SRI6IoC7xvyONpyDzQB8yfE/wDZh8C/E7QtU0XVvDejtBqMdzazNNAse+NoR/pCeTISVEsgyTtZTuPIwa/nA/a4/wCCBn9sT69rn7P/AIhsLW+lm+1v4c1WESRQzmIyG3sryN2eBWJfCShiQi88g1/XAFtohLARI8V68qyAl5/KluFHmFXUboYwmABkY25HJyA6TYukywxIJJU8xpAqLK4QeT5suUwXBAyx5IzQB/mP/HT9gX9p/wCBKXUPjL4X+IzplsUL6zpWnTalp7tE0670uLZHZImUru3hMYIxgV8Xpo1zBIbe4t7q1uUcpJDdW5iCPukJBMmCh+UZBAx09q/1gde+HPhrXLae11LR9P1K2lLxNbXdnBMjqIVURiGYFSpOTkDnPI71+Zv7Q/8AwSV/ZZ+NmlX+p33w8sPDPiK6iuZzqvh+2is74T7S4WSO1CxysHUFgV+Yg7SM0Af54Nn4cYu5kCqggdyNpMYYNg/MhwGK4K54J4weat/2QICHSN9sbhhKWURyKoOxVjCA8jGWySdx6dK/pu+NP/BAn4h6Ujal8IfFUWowTxz3n9l+IrM2pRoikYtDPCzHdkZXO7IH3sE4/Iv44/sG/tV/Adbr/hOfhVrs2kwyJnV9ItJtS00BZDF53n26Hyo2Qg5YDg4YKTQB8C6f4blvmZoUCJJO0imXcVhUOZCAH4cshwADlj6CvQrTQtKtdLuBqMe+5mLLjyX3B5IwyKQjABtkRwoOPmwxULk4UGuzaTqE9hqNpNYtAY0EM8DgpcRbkzHCQMN82Ac8bl5PWvSdJ1bS7i3DalKlos8RhEDQAlogm8mMAkpOzpu3EjqMFgSFAPOo/Da3UTQWtmYYYYZCFVlyzZBE105YFWGT04BAA45L49C8qEq0kc4j2Rjcsh+V8MwiIXGMk5OQeuQVxnt73xdp1tbTWdtBBb2srpArfMZZdwMitcSlvmZ2GQSAoHQDOa5abxRZDZNAkTkEBkQhB97I2KDw3JGMcHqBg0AKugyzSRNh28yZ4lhZcxKqjCbSBgElidox0yOlal/4GEGAWN000UbKUQogeZWAiyM8gqBgZGa0bTVrWc7kkiRIpWZopJRHI8RSVRKrqxwEwc8Y+U544PR3Pi3RrqxR4J4zewnEx3LHCqpEqtKCVwIx643Dtk5oA87k8GmCO2k8t2nldCImCMyl8qqMEdgqg8bcbg0fOO9640i4ZFj8tJ5YAqrEqb1hMKIu+PLE5zlsA7clvlJzW1N4206S5UI8U8b5QTOVUAJuYFEDYjjBzn13Ak9MY934ptZZZbe1kiDXMgQFCcCJWPyxupxgMMk45HPvQBjW2kzpLLIoM0u9ncSY4DFFfLAH+LPUfxADPbr4tFt4Yxe3UTz74x+6DjfIsZwSA3+qXcwO4AkjHXNcnb+NtO0iWYr5V3MAuJJAvkxsocCOMhv3+ZCMknAKjbnANYNx48YXFxO0ryvPIjRK7gFeAH2nOShKnGc4A6+gB3uoQRX8YWG3jigtw3lLLEmUYuQ+1iSzHBBJOGz16VWtLeS0YKZvLZFYljsGFydojVsBu2evXvivLNR8eTMo+fYAQAoK7ijA/MoH3jnP1xXDSeN72V2HmSqMsGJOAFTkFtuc9+OtAH03e63pumQRTXEyvLKXZ0OGbIPBAU8A5PHofTivM9Y8fwzySJZDZsfgbMBsLzgseTlj1I/x8Q1DxJPLOPMuJXcKWwxYDbgEKoJ68nFZ518RNuCBwTkFjjHGMn8v/rUAUpHkYM8r7tiCOMxrGojZTgKQVAHTnuc1S3u8ufNUb9qPggKyZ28Ag8gsDnHamsQ4KgFCC580ybkIY/Iu0qOQOc9z2qaAH7p8tVbbvLqjSZHcNjg8DIGOlAFoW0Kz4kdXPyDfA8fliMhVDEIDznGR14OecVPf6ebVgWkQxSMu0pIpbDNglkzuBwuen3T71MZULJM9vtQvuMsSbC2xQCmcldo4OAv8VJfRQtbW80UkauWzIgdgVJ3cEPx0UcgY+cDJ7AGLJDicE7wjBWTYMEMT2yezbcVaF/cCAWBupYLZOdjZf51BwrbcHGeBzkbuD1rPkkYMwXG4ElWJIJBwBj1OQOf1PdFUmcF1Dk7ScuqliRyN/P8AET359B0oAhbzRjDiEAk/KTlypGMntnjqO1KwWXJZtsjAvuxuDHJI3DHGSBgj1BNJK+ZdjsBg4YsNwABbIBUcY5GR1zUkkRCRypJDlmYbY3JMZXhd5xzkDjA443YoAbCwVVk3FCsgUnkqMHIJx1wa0n1A3UZDxphVDNtUgPKrEhgABl8Mwyd3bg9aphI0kjzHuMihG3tuXzZBguGRhtJbkA8L0Oe89u1gpKy20zOcKqi42h5A5VxuCfKNueMcYP4AGVe3E0zsHZ26eWWZn2rnAUs2TgDHHQVlvHIQzoFkKlnZCSuVTLFuoBGFPQ7hg8Vv3kzxP9n2w2sZR5AVCzO3DYBnyzHleAPlzyAQc1iykRRB1tXmV/kD73wGdTkKAOXwxwc+maAOZmmSadnLGMZJXaC4Xlhgg4OPfrxzmtW2LsAgBwuNpHAJJByQTzxn8Kw7hV3/ACkqGYjBOSOmd2Pc/wCNb+nyNDlw7eYQFjwgBI/iJ4JVdo475FAHRwkRow4ctGOoKlGOGIB7MGxg9x9aACVBBCkspYnjBHox6jA/XFPjuFlwk0CLhW+cYjd5VyRJlY/mT7mV9sjFK4lcrEAWlfkbV3AnoF5AHpj68nNACxnZGXEicnbIjFt7cEglc/Nhs4Oc5J4xVyCZVBDMvC7sFWLNkFdo2qecd8cY61VWGZ0ZggRYlZXL5+ZjjKN8v3sjI+hpVWR3D7BEQpCbcEHABAKn1zzz19c0AXGuGZAqKUiLErF1G8HGSTnLYYjJP16GpIpEMZjklZFUlkj2eZkMp3FCOU+ZV79/wMTRSMEJEbkYD+WUkLAEctGuCmR0zjgZ55qxJGCACmwgAZZSQAcAFwOR+RB9c0AQhYk3ShWki5ALsEbdgsPlQggAAHPTilVSyiYuVeMZwysVxjK7WCkbsZyMcHpT2ijt4HV4xJNKQ6OQwUJggtk8E59ieOnaqwgcjBZ8Fjj5j8xB3MFHrjP8sUAXTczeajNJu24Od3zH5eSzY9SDn25rdtbKK6UBpxHIySyFPLy5YIz7gSwBUgjPfJwATgHD8l4LcXCyRl1ZisIYvOh2giTYw+ZCMjBIOfzpLW6u4fJuju2EH5SFyQykFHUHdggkEZzg0AW7jfHFGxkXYpUhQ/RmGRhQeCB17gjmkjljKlvmEytGeSGVgVIfORy2SD+lU2jN1MZm/c78ERjoOMDr1HA68gnvV2WyktJo025MiK8b7srIrjAUA42tkHOSeR6DkAvtIjFJhGdxYqkrDMiFsM4fbuwnAx0GePSrkQdxvRpHRdqO0e0fKx4K7mHzgbup56GqSFW3CVZI/lIZUJGxl/dnyxK2GO5cEe9W7W6+zy744mdMEEErHkZwoZlX/WYIz97pyDQAGdXXDMwZQPL8plDAgDqU5J55/iHrjpdgufPaVPLCOsCBGaTDNLH1IBPLEKvAB5XODzWZc2qSv5kc6mWQtcPCqsgi3NhVG4AP14I7LggcUttbPFPE8oceU4dsORjBABLAHHHPXnHWgDSu550hkS4GyYxI5QEE87HG855BkclgeAcnirnh2Oe5lkKs6SMoYkM0bpHznZt5eMkAcBunPFVXkt7rVPtM7FUuAUmaNOPMAwZF+RidwHXaACcgECrEYhWCZYZzHKFVgHkZCmxmBSKR8b2CgE44bdgdxQBqnUL/AEuCWG3Z47uQrJDOc7lVSxYJISVYfMpA7e+BTbXWWkhklvSbqcriMRKEkkmx8v2gsApQMB1yWycd6qXNzBPptpany2YSmZmCkTwyBSHR5AnzIzkYBcgqvbNVZbeKL7W/mAOEhaFVjyNkhG5QcfKAhHbjHUHoAZkss26RmTa0ryeWExgZYM5Khcjq2AOPbFMNqjRxTtcopYSLtG4mMqR8jFsDO0BsDJwcjPOLUaLKCMZUlmbqQiEqSGDL8rntgnr1qlLaxb5DCzvCpG1pNvnEZIYsFJJBY4Bz060AUnhlgDTLJHIE8yJkDYkIK7QCh5wVbqMg9DzkVXt2CyLI6427H8sMVMirydp24zkenepriyZ5lkNxJGS4chgSHVVP7tsnqXGC3pzSLFukIUfIAMHByTkZIIOBzjI9smgDbmuop7ZZgk8ZL7XdiXcyIOMs4BHBGe9QEKIROJPMklVwEUMDCyuq4l4wFZST9TViO1maFG3KSXcuecEOoDNn+9tB7e1RBTA5OwMiDaVbJIzw2cA9e2VPL89aAIUI8tkcBzIYyuNxMZVnABP8Q2bjweaR3DKIwpEUaqEB4KqNo+6cYyVXqT+ppLmeQyeZs2sAibBH5aDC4bC4+9kHp6ZGadtcRyTJw4jUEMhIcnIc/MmFwOf8KAKTJ5DN5o3YQMFOQBvRWUkkHOMjjvxUDzSJ88ao02BtViFWVCc7SR0H0HWkuGucTGVlbeFG0opHQFURsEB9yjBXB7dKoeZI7KAoB2hVX+63Knk4wcj9KANqbzAwSVZVZEG1GY4iQ4IKgj5kyxPHqDWaszNmINvQOXGWbIKqcZGOmD9ecetVGkuMbMgkKIw2T8pBDcbT83AYHPr0qKM3ETPICpU7cMh3MM5DLIGTCnpggnr+FAGuLmX95FuiJmx5jmMGVVBJbY55VSeoXHKirFk0S+c0i+YHQpGS5zEQTtkGc5G7Hb8qyYp3eRFIjVIwybzGQzrkt823OTnjJHGcdOm5E0axYZghlIbK+XnapwNwxkMWx+XNAG7Zu8cZibzHnYl4yFeRVUHJclRhDuI5I2nJ71uvM0jpNcqjkqqyLsEaSLHtB3CLHPIyRg54+nNRancR4/eMEbML7Qqq8RbDoG2gMOCf5+1yG+dZhOS7mIbVSVEeIkk4EiufuhT2OCecZFAGtHNMvmq8afZSJsEKHaLMe2Pb5h+UmRgrEYwDnB6HEnZmhmUzDfGG2owJUDbkFQOmAo3HPI70261EAABgzMzcxk8EYypyCAMrkHgAcDio5NUjls1gkjRZVLYlBXzcDjkY5ByO/fFAFnS9Xv8ATGDwuI5CN0nkkDG8bZBGX5TcMdDzj1q9fa3PqTQT3CiUwMNkhw0rENuDSOQSzAg564JOOK5Ga8Ux8Ac/KMsCwdSDuwemSOeg54p8HzCL/SAjLIvyEfIyvkFlYjaCMdTj880AbCyXFzeiR1YzTSAuhAw2SGzkYGflJ9880hjkk8+4BwhZ+cKcMSxBxgejYOevbtV7Tmia5gZJWlaKOVp0LgNmPcqjfzwqAcDI7ggDFVNv7uW585YxHwI9zB5WbI2x46OFLHnjggYPFACWMNtBPFc3hWLoyTID5jMjANHux+7zkHIBOPfFT3LwahPcOnleTvabLYVIWYRq7bsb2TcG6dQ2cdc85dSxOI3SRyXBaRXWXzGcnLMVI+UkHGB025NIFULCXkbyJWIU7vmjUYDn733lO7KkDpxQBX1K3jHmYIdVBxJHuKEDHIDLu685OPu1xV5M8TKkchiWNs703FsHOCoyNzBWOPrjiuqvZ/s5kjjnd1HyhwMO8ZH3SRwwzjvXBX8jSliDhSMkkZwVHc8elAGLDMEum3OVjfcu4jnb8xHbhi3GTwO9K8FoFZhL14I3x5VsE/dViWHC4/nVR0LrhmACkyDd1IwSduF55I4J7+lKrKWXcFwdoKBQpwAPmODggjrj0oAYXUhxjaMc5I6jq3A55HTNROCjYLFgVU5wBgkdDz2559qu3pgZke2VSAiZxnG4LtY7X5A6E5wMkgCs5iz5PvkjjjA5xjqKAJ2VJMCHJxHl0ZhuZlIV9uB93kH6CqoJB4znn65/xpBkdATnI4x+NSKmcjODyCCOQe/Hr/jQBatyTIgyWLfJ0HIOMHnoetfWXwPtXvdY06yjCx75EjaXcSZAzqiiWQthMB1GOgxnjOa+WbSBmZVVVJ+Vg3GVADHGf4QfocY+tfV/waLW2p2ktuzLiSMBpMRgBgN2Sm4BcKw5OMjIIPFAH76fDbwvouleE9Gm1FhPcxwIweFysRd0CEKChJ+Tk4Yck4HBr7A8OQW1zp2mxIBPGAoidPmDAbSQwydjbcg9DtUdMCvzj8DeOrmXQNP0uGK6un8lTAUXeSoUFyBHkhVG4jjGVPOTx9keDfEmq6To0TSwb7lmWZ2KgrFHLt2tLuAA+UDZgc7fvE5AAPqfxXq9vpuhLabEkYWiOuxt8sTs0gCuoHyuRjByAQ2COOfm1dRlkjJluJLeVgfLRiu4ggAKfkGCF3DBx99sk5zXXajrp1uKKS8kt5FUuBE77JJljChot0bZMitGAMZC56cnPluoNDDLOxliaRZ2+xrGjurQSCZSyyO6lJVQx/KyHljyuMEA37S6SOSQXc6LvjBJjcs7wyjGGZMbVUDJweQcGvzi/bKeG701rhyjJFFcopKYOBw7ho2yqcEAleeQOK+411O4lMhWKORgChEqqwVYXUKq4BUEhs5PAPJxX5r/ALYepzLBqMB80h4pQJDjC4UMI94+bOSMAfKOcnmgD8T/ABesKatObeR2hMjMFfAdWOQwI6YznBHUD2rmQQVCru3MR3GCSSAMD6/metb2uxh7yfcTvDOysNvLE7ijFsFsDPuK5rBBPGcDJz096AHtG6SPHg71PzAMD0652nnHrTzKoVCADJ1JOCM84BA4JAz/APqpgdcg7ee+DjJ5x/TNRkbSePXHbqeoxQBM0hkwWPQZO1Qozweij6/lWhYrEySysymSNT5ULlVDMpV8jcw3/dIwP73NZjAAABgcDnB9cHGMev8AKlX5duCAcnPPBB6Hn6UAXGdhM7BPJLZba3Vc/MpUkccYwf5jrFy5xzkjtzuY9M49xUbOWOGfouF3fMQBgbQx6DOaEI3DcdoyAGz743YA9OePwoAmDEHZIrFY3BZCcZbgEHuDgEfjUrbHaNVIjU87Tj5CM/fYgBuB1z3qvsd2kcNv2/OzEgZBYAN8w65Ye9EalyRkZAyQSAT16etAFksXyANqqSQhYsScnOD3quyhSM7sEHjJ46AYz24FPzsfaMkgkYI5HIwOvtUhjDMqtu3liuwY4JxjnPPJoAgUsu3AJbIZACM9TjB7HIrQiFu1rcSXBc3ByYzvGWcnOduPu7jyc9/wqJ4EG794qtG4HltxuAB5UntkAYOPXNKVXAxGQdir1yGcqQWVug+YAkdvWgCoFYYZgSCCQCc556H64NKMk9QpYngttAUnpk9Bx+VT7JQkmF+VOW4BwBhSeCf84qJ43XEjDZnBUEEZ6ggE/r6ZoAaoWNwXG5Q2GUEhSuezg9Dx6Vcbyg0RgjIMhy8W7euAfuY42g8nB+oOaoEsSxGdowM544yQOvJ4JpTISqr3GeQAD1z1A55P9KABuGBA9QADzgE4zj8Pyq1E27AbodoH/wBY+tVkAyGUnI5IIBA9OvUdfyqzKG3K7hAGXjYFUEAckqp4NAGmYVREY+ZhipGMEGPBGAR1OQaRSAzbePmIORnK/wAJptswliYkbjFswu/nbnbjBHzYJB9vepcbm5jA5Cjg5JJ6gjvyKAOg0mZjKvOduAoYnB6crk8HOfpmvU9Du2iA6B/m3Bs/Kd2QOTwMgZ/3q8ejZ45I42ZgAqkleTlwCcA9Dhua7jSbmQMMk5JIR3bBPOBk9/8A6woA+iNK1CWQWiYiIUx+ezSNgxspyyAg88jgYzivQbXfDLFJG6SQCRkjuN3mKSojZkKuckhX6EZwfpXiGkTTOmDn5TtGCASThgSOijHuepr1XRZPMt1imlYfKWAaP5oCUztjKsRIjFRyMEHgAg0AdHb3IaeVgquR5q/LvjaMqCAQhUEJjacY5AwR6O+2sLpbcNNjYXZo4x5eEzkb8HDZwT3+X6Cm2lrG0UU1tPMvn4MyXNuwk2ocsEaOVg2VJ6gcds046JNc3MTLK8iDc8RtsxlGVZMRyAn50LD5ueRIT1AoA22ntIoUDSCMRqkkLLI0plM5GI2CcQOhxgNjO84xtwa/mLOLkqJQWxMZmCOXlKli0hySOFAwAMdcDJqpPpt9AMGWJ3jlVViAk3mN8iVVIU7nWUHqFB6AZBqSaOZbWGZ0+V3bL7nEmCuPLxjAUqCQF3EbiOgFAF2yuIo1ZAE8uSFlR281QRzhy3PHzbSMY4q/p86W6yBmc27ldglmJjABJ2Lhum5icdcZPA4rn4IPtH7nzHRQnlwqdzDGcgFgOgBzz1xjtXS6doE1xBJOAJY7QIbrbhTEwOUdhIP3j4bovbHYUAad1qY08woFWOBw4keNlPkiQk7giDBBjOQxzkk8ZrPub5I4XVJIbhBL5mY3bDKQWcxMSSeSOCcAduxsXOmwtavBtSRiY44pjIQVBJZlKyNtjQbgQSeme3FYsWhXjlDDG32cxqTJL/qy/wA7GNUDE52nOcYz1xxQBn3DeUyeYjFbxvMhWV97mL7u7Knrkt1HOT6VXkMpaYF1ZMbCrAloy3KqyjJ345B44I9eOyudLtbNfMvbWCeLYjKXSRniiZmV442glHO9V6h/oBk1Jc6bZqsW6Hy3E7Esqqm7zTuROV5QIIwB8xO7IOMYAONtZmCsFmaR3ZGETxFNoAKGNZQADlQOeSCMHFRPcmG5YfMyJvO1jwGzllx0bg8c8jrxXe6doMJnZJIcLK5VVVANxI/d7nBPlp8rfMAR0BBNXtb8D3elRw/aktniuSjEoVdmfYGETsyDZIYpELDodg70AeYSXcru5DIAFUoFBUlmAyoIxyOV+o43dafbXMheVQoRpgI8PndsTMgkUDaGYFRjJ5xgVv3WixWpjWMEyM/mOqoysERS20gMcLubPHOOe2Kz00aWcxcC3kMpSUs4IUKpJ81lY4JGcEE9efYAypLq7gJ/eSs6gAybFwVyQ2Qq8LtPOCOPesa9vL2KEySCeZ+VMbqAY40IOAwPCYxtAHHPODiu9ls7lZpFkjQRIixQyICwkKBPmKlPkLMZMEHkKDnnFQato9hIkE9rJK/nKRJbSI5kgOUx5nG10bI2nhueeaAPPF1o31tGs9q1tcIFMJYsANw3FJYiSwIZRjBwo7ZJNUDes0jM2RtCpxufLFcjGfuMwU4z2Oe1dXdaZA8xVcswZEH7vagKGTmQs2VGMYUdRUy+HDtuLgIfKDxF2IClADjdGXIyDuHr19KAOZ026Z7ndGjMYp45JApbcrOQiFlDAZLMPqH7inbg5nuHCiWPahSbazMyEsqhQ2cHGTxg4xjpW3DpsK3C3McBUB4zI6AguwKqJAu07mK7eeeg9qfc2JDt8gCnLqGwGJU5EmSecBW9+KAOZTVY7mG7TzHVbe3ZEWNZEXzGZRI0siAAkIzAkjoR1HTG80CO6lVWYrFtZVlwrhv4sD72GxgAHO7k11stmgWciNYvMZTKpOB90gkEKRkjd0A6juKsabpcW8XEtkt8S7RC18pvKZBGxyskZyWAGduOQoNAHn1vcX32lTbKYYmkAaNQodRIoCklxwQy+vU9sV0l5PaJpLFoQLhGeFgMAlSA6OSAMNkMOpzgDGCKnbSoop2ITckkzcEAvAjEERjcRkKGIzg/Wrl5p8f2TygSDuHD9SMHcxYjBPzde570AeQXMxbcWjZombcvLIu4glRkdgc5rhtSW7SMi5tXhkkIfaxDq0fIj2lWORtZjnn72Otet3enKiSJLnarlmB4G0NztyOT5YYDgYA5rhNXjjlkdYC5iEiuE3bnEI3fwAnBzyME5zjPegDJ0SxnlAVFUtJuZSQQpAZRhnI4HX8R0r1zRLC9SQQ7kDqGjWSOdRG2WWNhhvvhskg++fWuR0CzEgTagG3DMMEsUKiTO1ujYJyccHqa9p0OC3RIwpO4SMC0kaBVaMsV2jncvzjPA5UehwAbNtZzBY4mldkCJvdY8MHbJKEEAZByD19R7pcCa2N1YvO7W02xo5jEVlBVF3rHuIxC7lA3qIwfUHsrdVitJGaPLRoGkdEwjEMQjhvm2kZww49j2GdNbwOsbkGW5IwARkEHgEKT8zDOM4xg9c4oA5I6LOtuhk81hcvKbbGWaMr5bK5cDa8TKxB4yDHjpVCbTbu3gWRdynEu2Nf+WjZBLBFGUAABwTyGJHFd0uqNFBHZTRhlUssblmMkagBWijU4AQAEkHHJPINQSpHOqpa/aGV1KowOZkbYfMG4AqQMn2wAaAOKFlI++d5vJcRoNisQ7OcsZkG/LMCoyAMZY9yKvWOnyXVyxgkmyFkLykCMOSSgPLHKtuIAPOR7iumFhDHHLOZIkiWJnDT/AOskWMgGMKinP3h+Q5HaS1kXTgJihDSsCEeAFAjSnAcq/KBkU8nOF54IoAw/7Ga6STzrlontAdgcsfNA3FUVVB+ffyNpIORweayJdJk8t7hzIxG9FzGVYSDaCyFMYYEHjoOOMYFelCS2mtiGjVbhlBaQLxtO5VRQMbB6gDntniri6gsGntA8EMkSiYAxJgmOdVUusci5Vv3eCxznzBnGOQDw/U9ImMcP2d5kK7TdbpFwch9sqrv5QYAHH/LQ5wMmsuLRr2VsojxrbuskhUsVeN5DsyM4UAsemRk9M16beWspjnudrGz+WKNmIL7y7P5bg/cC5zhTzntXJSyR20Vw3nGMAKMEu+4AjCBUJ+U4GM9+T2oAoxeHnd1EkyqHdZAzPvQRu277wOARuXIPaugh0WeY/ZhKGihbO4spjZsKNvTLg7FwOnAOKghu2aFWtx8r7VcYBDRnDq2dh5yOPmOQPWup0XyZru3A+WTfC0iMC4l2YLDp94gL8uD09eoBz114blRFldPmeTYysDh1JwU7FWztI3AEbc84rPl0C327EdAgIDKZFGHAXJBkk+9145yeK9G15HWeOeB4/syIkEsfmDzzcKVaSSfLBlZTIFxtGQmSSc1gvY3NopupisbLOZLVJ0c+cYCj+YeoZgWjIJ47dOaAOVvPCUYt4728lmSEzFZU24eQIHigkDFQCpMcgVQx+7noQKzZILOCMMI/LcF+WO4Kcls5XHBXggg49cYr0GTUL+cySM8F8XRWlhmzJBtTBWVlHEbAE4ZcFdxJPJrlZdLS6yklpj/X4RnZYynlsSUK5zwWGM8Aj60AR2en281vHOIWOf8AWSjJjEnJVQxz1A6emTjir0MKQJ9ojJDklGiVQXZDuO5CeTyR6YDcnioC5062t4mAVdhQxo5XyguPkkhYZRsh+hP3geKvWYE4EkgEEKYV3CZMZkyyBmB2liF/iK8Dk4GaAGPEN8kzxyLFJCiOHVwC4kYjG8DL7nXOOSCM8dKpiVo9xxGsbqFfIDEsSVCj724bc5HvV7VZ1+0CKJ5Z7cHcjTMgywVCZSofaDnAOMghQfXGdbndNFLKkjRJ5gUMx4k5UFSvPDbTjjg9uDQBLa2Ud1KC83kQFhvlaN2yAhEhyCu3nPcjGeDWetlDdu6oW8wSyNHBtfe22PO9kwVIJz79M+8L3MCz3TQFgsnmRgOWKBHYoOAMebgdQcLtORU9mLiYqyMyMd6JI2Y9xVC7xmQtwwU0AEtghkYjYZGZMcMiP8q+aqgHgcHOcD0HWrcOlRSKfJbecLiIhd+7GTtX+NQwIHs3TrUSiRd7yBSA7FGJw+/ACnliGXIPJGffmr6JNLtkgnLlQ5Z9pYI4BOFRe23nrnrj0oAx201mklkh2qcNk5C4U7pF2o5JYYDZPbaPWsq5sngijkeRGWRM7YuWR0fDbyT93LLjI+h541blb2KFvNLlkKHzQSEEb52KpH8QI6MM/h1y7m5+0RCAReXJBw0qnBuN7Ddhe2COwHXPIxQBi3H2ohfMd5EiLfIzM+BHhl2F8jYQx9vl5NUpblPszWsduAC+8uQxy6BmxGFzhNhAI/h6g8VsSyeXIqSDeFVdrFskttyBxww55BIz39sW4SOG8SfzG+aQyFYxtdACeDsGBkAng4wPXJoAhhkVZFQDy0MaqCclm3qzA/NxnIwCT6VFeTu77FKNsTYrKm1jnJ+baR8wHXJ5JJA6VZdVaUSRv5iuSEBDZXqzI5ODtC4A+ue2aieELK0YVim6PMpCgbmOCOGyxHBHGcAjPFAFKJSLd3aIq4K7SzHaFIfeMYwxDYOfyA61X+zyyhSjO/UbEJ3KRtBDZPCk5we5zXUtbjUpWW0j8iNUUTZEYQMqBpZdokO1SOg6844xWTLG1pcSBAsisCI2wQCjpkMoU5KkEZB9DQBhGCZQ4QAO3A3KDgq4JZc8hgcjt3pssBVQwwzPgfKSQSCA4PzZxjDc98464rdaCecM0SlzsBuBtwyY+ZyBj5F+UnIHGcVBNAnmIsRV0CB+m3y2XKEAk57KT/8AWoAyFeXcnl5VVi2F1JCyIxbfuwe4bGOOmT2yyWSVJWLRvtZQCxwCQONyDA5HGM8Y7VtraGOJ3Z0YApuRcEgPvkXnqV4ALYwPWopbOQqryoUWRN6GRCM/cKZPfIJx1Ix0NAGZafLM8skcs8MahnVWKuhY/LJlc8AH2zgc9qinuCxaIKwdlVFQjG5hxlQRjeVYfTpVnyngkkuI2d2kAV1HEYAKAKM4PJUZBU8HjvVO4E16JZpRDGVUFD5aoWKEkKpDDIPzcewX0oAqLO0TNC7AEMykkrklfl2nH3zkdOny5p890pWPy3JCEAll5Bwp4x26/TFVGhPN4JIkLtsMHlYBQgh2Rl+4QVwP97IPWleBUg85ZO+xkDMGkRt6lsFcAAD9fc0Abmm37TXEUTlYlJRHYLlkjOA8qICMv8pzzzgnOTmu6ZfssYfzFlgSSRUn3KxMTHbE3kbyVUyMGJBO3OOTxXk8R8hopA5Z/nUFODGF2/NubnJDMDj88810MGs3pg8kThrbosTjzCc7M8spwNyggZxkZoA9ws9e0e8sIreQOj2SxyIYwqmd5NpnHzrkgEnrgYYjA4NXbG602a9ZFSRYnxJBNO7J9ncMVeOURyKXzvbBXOQBkV43BLFazBrYSSwmPzDDKAphaRd2SYn+fbnPQZxgjFdPo9/CZds0hBSOUgFZDGC6gIS+77pLOMYIyBnI4oA9Cntlled7Zg6kmRYyWYPnlQxII37Y24689K4+808Sm4uBGoUFHkC7B8+SBkA8KQz4wOfYCry6xeSRJaWjoLVWMkihclpXjMZVhg7mCBtvIHzEn1qaK5WAuszmWB3U26EJtDliTuOMDMYGeTjPpQB53daavnLGYZTu3ZIDO7NtZxjGQoVQ+cjGG9SK57U9I+y/vMcSsXjRVDOvlPmRmU/d9D2JJwM5r1+CS3e8eW6jMsYZ3jhQoe/z5DEBxgfMCR1wPSua1mGC6nRbKFiGjClZY1Hl7XR3J2DEfz5zjGAODyaAPFNRF28amVZPKVnVZMfIpIbhWxy3A/Xjiq8N1DaC3ZV5jjdZOGUmRiQP3gPJ5UjgY5HPWul1mCVJGt5WIjgYq0SjEckqlxnPG1hyB1zn3rkvKLEQSM0Nu7lz15BwC3Tk5A/KgC6kyNMVmiDguRkfeBOccZHOSB9K0bGOKaSR3BWKKPJBY7VLfKGY5yVDEdMADGT68zaysJwvzNjjlSxO3OSVxnoP0rdkTa6AfLEyuCQAPNUPjOf4huUgds9KALdwIpYFVwIx87BUQ5JZhtEhx94cn059zVVgdsaKoVI0CyOrMPMkc8Fjg8j5TjjAUnvUypMxCbAeOJBuwAEVcZUEZ2n8x9aMtEXXa2yRDkyISq4ZVDqcnDZ49s0AR/ZpYlaQL5WVAwzgs6kZyUJztwBzjHNI1w7ApKqquw4ZGbIlyNo24yFKBvbnmrDWt05+03TiGOPyxI08oaQxgfKqrgscqo6DOB7U+BbGeSKD7VIhb5hO8f7pflzgovKgkdc8belAEFsgkbb88jfLt8vqCCMc4yTgAZPGK+pvgx8J9T8W3ds8rCwsZ5ELXBjbe/z4TbLIBlSCAcHHrXjei+H7m4nhWRMwsVLvHBGyNGNrK8TLtDsVH3hz8x7iv0G+ANnDFqmnLNeyRWqRIHtpZcxjy5QwgZW+XBCjAPT5ThulAH6MfAz4CeHtEsUtoYkuJoxBI99bAFt2UYttjDeYQzEFgQQcAgjGP0z8I+EtH8PrDdanNJetp8KvbxRzGSJJCXeUNAQSso4ycAEPwTiviXTv2o/hH8GPCUf9ppGuo/ZzLtsmR5H27Iw0pyQkIdCcLhiG6fLy34bft5fDrxrrkdoJl0vTtRmeOSREgaKYTErunk5Bbe5PODkDDDJwAffl3438TX5e00OKW2twAqS48tI40xjLjqM+3OB36VLLXbzTJGvNf8T2SbHXMN7fFyjLErMVj3/ICvzYwQMnPXA9O8JaT4V8S6DHJo1+1wlzbLKIjKEn2uokByh+aMqWKsuSw4zjBr5e+NH7NNv4gtb9rPxRrem3czTOqiQOkJZhtUYYZiBC7eOVbnJoA9v0b47WGpiW3tbjTDcJcy2ttC99Ar3ASV4hdxCN2EkDYVxnDAEBghFd7Bq+r6iI2kvbTzZVRnjg1KGQIAhd38tpNxXc5xs3EcDJAOfwr8VfA74yeDL6DTvB3igzhFTy5dRuFjla4DFppYJYwfLEm2PCElgASc9K6L4deDf2wotcuDeatfWscdtJdRyBpbi0vjGnmrawMuTDIzYUMwxlgcjGQAf0K+DdD8byxW1xZ3ME1oNwkijy5kEm4IpGRtcRq+Dg5Ix1r1uXwtqdwq/8S0A7FLl3beZWTbLIhA+UcHgEffIANfBv7PHxA+L/AIb0+wi8V2swuIXhjkS6WdjLG2+QyyzbWXKucAEqeQB0zX6heB/HCeIbGSTU4LS2eNo1jTcwnELwx72uGZcGQTlwNpI2hcnOaAOHs/CUOjxCZrV3updhUnDFMByrENgLtYY55+cZyOjw3jC7uGt9IiCQlVheV4lwqBmKkNnA5P8ADnPvXpd7LFNO0lu0c6qsitFgF9owxVS5GACDnqeeMdTf0bVbmRHFnozrjMaKAFYOp2sqiThE+Uck8jGDgigCHQPD/iFIon1CXzGGCABgcN5mCAckkAf1xnj0Oz8L3t1NGx3LAwbjb82eoG7djAAbjGDkc12+h6EwMctxJ5i+VG6tzkO8Qd4mB4G1iVznnHFdc8NvAyyYAZAwUBhzlRncucf/AKs0Ac/p2g2VpCgKqNg3O21VckFQWBPQkg89+la1y8FuhUcDClTHhW25UtuOOnAB+vryKs+oW0nmbSCYiFkUAgjbltrD6NnvzjFcbrWu7IwASCRwMgEDgkHPbkf98e9AF++v0Y7U2Blj+SM43Njcw4YDLngc49eBXF3ST3LlZSyKSCwIGM4wRuLHIyR0yBt4rBvvFMKo6q4EyM+4sclWB/hGPmBxjI96xp/FqfI4CO5YOEf7iqDtLo38LcPjggBSDjcDQBZ1KeDT7qIBQ33m3/KQAMNktjjAAyATyCOakh8VWEkcgaRT5ZICqcKGGAFQAgHmTGevzegJrzjxN4isJI5ZftCK0LBni8zk/dKKM8dRnHNedab4it8O1xciQefJJAEXaI1zkKRv+cjgHjnGfegD6PvPE6xw7IIyd29gdygRJsYgM4bPJHqdpbHQCvGPFeq3P9kajI5MUsoYEGVWKxzebGuwxn7xVMkfeHmfN1GfK/G/xq0LwXp99NfSqnloziSVhHHyF8tIyDmQln5wSBtIPQV4/wCHviZB48sZLqK9iRLifCTF3W3ZHfBBZSSVAPU88cgdKAPTNL1y+uJxbSsREEVWkd3D/IvDKzAZG7eec8fLXcWetC2hmsZp1Mc6ASTRk7ghAEm1iflcYGD1BXI9a8stpDPax3EU8Nw9szxApg7sMI5GEgP3CMY9PzrEXU9usT6fqBiRWQxLG7q8MqyEoyspb5lIUeuQ3OMUAdvrOu2ek6hawWsrSm1l8mKWVpHluFdQoklLfekwoY8HqTnHFd9oeqtJcQyRPLG7bMbmdIyQHJLAAlgR0PAHHXIr5t8RXlo+sW0d1I9ujTxTRSRZIZoFLNxHkZK7gQT34BFeip4hOnzWWotdpBZOqJN5qgE4YAP8p+UncT0PIOeuAAfaOmajqMAjmjhVkBRizFThTwWZi3zfKMjIz9a75tTZYFln2O4XdgEMo3ZBwo6KVA6f/WrwHwp40stTht7WzuYZllVSWEqED7ihc87iAW69OefXe1LWZ7K2kFyXfDOGVOP3YbEbDLHOEPbOSDwOlAHc38MN6q3Bto7gtKjLu2KItmcAbQCykkbs5yecCueiMkOqxlo1FrGiEDZjYQASFPdhjg9PXk1k6NrpuY2UHfGUG1lfcQWClQwydp+YED3x9L+qaxa6dpr3MmXdFLqXTAEhGYxhRkqSQOv4daAPY9Ney1S3MDFZI3DRoXQEySBC4yd3zEIrdR247VheIdCzatC/KbSUBIBII5+YH5zhSO3TsOa8r+G3jeXU9dns2LJFncVXcoyF2ZIK4wFYHv8AeOTxX0VdxQ39sVcfvU2mMsgYltjDcpzxjeR2OQaAPzZ+KfheyTzrOVA1tO0iEFSrKMtlF5HIOeeoxXw74r+HfhmU3KKwkZPlERIYwKrKSPMYnIwyDA4PPvX6sfGDwbFe6dd3sd3BDdQnEcO9TIxDgswCZIQLzlgBwR16fmz4y8OyWMNzczXSzvIzOkkTBcYdSgUqSdgYkbiOQ+RzwAD8/wDxT8ENM1nUrmGFBHBM1wYXkZJGLmM/uWV0ULHuOB8wwoDdc5+PPHH7L6C7u72y0zzLi5hQbAdsasrONybhh8qq8McjJPc1+vkel4jkS7tUaZ2WVZmLsrIy8IFVeXIcEs2QcnoRk0LnwkNcimjSKN5lKOihQZNsakyqQDjYExk5/gx70Afzx+L/AIDTaazbrIFhM7R2+xQEBJiXzHdRuTcE2jHOTjIBr5+8Q/Ce7sbmSK6twzxl4AEaOSNggaMNmLIKlPvYJJ53Z6V/QH8RPgp500xlRCJvNn5HykIpJiIRfkQBzgfQcdK+UvEfwmsUMNvexvAWeO1QQWocmIRyCSSSV3AhkLKobrkyE+mQD83v2YtHk8E/HnwXrMUYSO31WGCaCOLcrRSMqOG6+ZmJ3zn657V/aV8GLy08T/DO+uLPFwfsEcQ89tzIoibLqj58sgOckYIAA4r+UKP4bXXh/wAXwX1q8tvb6dqYnhlAbz/KWUKFAiU/MA4JOSuGxX9G37H3ijWX8CQaVY6Vd3z3WYZJvOgBtreSMrPKVmbErbegH98lsYGQD+a3/gsZ4Nu9M+Ivg/xHZRO8tzZ6zo19coke5/s905VHKLjIikC8jjqO5r8Slha3t1nikcXn2ghACeIygIf5gVI3Kw55OR1r+q3/AILCfB641Hw34VvI4AJ9P1xo5XAG+4+3W7MXndFVYm3Bdw4yzE5BOK/nX8R/DKW0ijENm8UsSyJO+4OJZFGSYgH+5syQenb6gHjOj+NvEHh++g1C1vLiK7ttrQSKx3wMdoLLIvIZgvYYOcHNfpF+zv8A8FNfi/8ACO/02I65dX1hZywZhuruXyjbxsDt2qR/CGA4+8ecjAPwM/w/vZpI4lt/Nmkhk2KWCMhiUyb5Mnp5ZGATyeK5C48G30Mc8zqyx20gjdhyBJlsRBx/HuXjHXqOKAP7dP2Xf+Cxfg7xva6dbeJNWg0TVGMdvcO8oWKZEY7GaZlIRyHkboQSu0dQT+w/gr9rzwf4tOlxadrdpqE2pRu5itJ4Dbkwr+7E12q4V2lc5AxyemOR/mF6T4h8TeHlcWV9d2yqqtHAjEByHUv5hDZQgA8jnHoOv1z8H/23/i/8ML6zls/EOoG3tZk4lu5fLOTuACySkBdinpgDIzz1AP8ATs8NfEiz1qEyyvawuxVDELiG4jKnCneyjA+UYORgY4JFepWmrWVxGbfzFcMhMTMWZHTKrkMwxjdImASevTvX8JnwO/4LNa9ZPaweI3cjEPmXBuSsqqxUN8pwJBuyeR/F3PX9rfgR/wAFW/AHjCTSbK81mJReojl1uECwzIQpjlIc7CXGRnjJBA6GgD+g61hW3EcSSuIo4EjUySB8BSd0js2SZPkGWJ5B/Gppw/lyxwrHcTxlZBBK7IrIHAILKpCqwWQjOQT1HWvkPwJ+0d4Q8RhSl/avBPYR3LSRXUd0FZggMKbpQ0hOWPKqeg9K9r8NfEKx1i0a7t5XEEkkyos7MJZfLjRi8QIJhjADjY2PmQ7fl5IB6TPZR3KzQMqh2ViCFPyh0IjAJB8pwQcnB+9nFclr/wAPtB1+ym0+/sbe6jcFnjuoVuo2dkZUaSOYfvowdhKnCt3GBVzTL+GSPyzfm7vIT5jPH832c3bGKNXJZiUIzuOSAEPIAWuhhvIbRILVY7iVvlQsD5u0IScyM7/cbbjd15x7UAfm78af+CYX7JHxlSWfxX8JfDqavOm2PW9L0u207UEu1UFpzLZKm6VmUEHYQpIPTAr8Tf2j/wDg3O0q+Gsa38BPijquj3klx51nofiQTXthIyhVUG7jUyAl2kAba2B7Kc/1p3oV41eO58pnm2GRtjtITMjFSFBDLtQgDII5ORg1UmtraG5iuY7drmWYQW0kjO+VRSwR2hUkELLK4JAGM7mJAoA/zXv2hP8Agk/+3V8AhdXGp/DLUvGWiQFpP7X8Gl9ahW3TIE01tAnmRfKGONrYAxkHr+bWuab4o8NXr2niXR9a0OZNsbWupabcWFzHIAxcCO6jXblt2Sew9K/1uNX8MwXUkks9vaXEX2Uqtu0KOTK4KzIZG/1inamBtA5yeeR8Q/Gz9gX9mv8AaFjurT4h/CXw1qzOTIL19PsoNQQgSRnbcQRGRQoLEAPhi5DbSKAP8w6HxFqJe4jiMkUaRShQzMrMmxt5xtGZCo65Iw2AOayZPFN7E4jWRkt1KL5e9vnO4EtIM/MQM89u3Nf2g/tAf8G6XwX8S3l9rHwb8beIPh7qy2981pomoW/9uaGZYFkV2Te6TGINJGFO8sSnQ4r8OvjT/wAENv2v/hYkmr6Rodp8TNCW3kv0k8LyOuqyWoJZRNpt2gMD4ByAznJ4U4oA/IFfEN0LhZnJa2ifo7MFaPJAViGzk4JA6jr71auPFNzcLILeRoU2RqoVSruqZP79hgE8cjPP3uTXqni79m/4u+A7+Wx8Z+APFPhqeAmN4dV0W8sY4wxUf6yaFVznvnkEE4zXON8OL+1ea0ltAkmQWjkDL5MsRbMSsRl3bK4A4YY5xzQB57/aV9cKI0diibm3o67i7g4DEtgEuBx14xx2UNfbSWyrZ2njkYHB2kjkZ69Oc816ZafD2XzY53ZkifiTdE+0SBVZQBG5MgLHseoBYjIFdU3gKeS1ixCcAu7P5aM7ytlvvggvhcYyAMn2xQB4HKt68alnJwuA+1Rw2SecjPPQ9RisFxOglXJAIIJZmO7oemeDlfeveNU8Jy28JDIT5fHJJ2nGWGQMZweB059xXO6X4Rm1S6MEcRdiSVRY/bgHH+elAHjke5XBdXZgpCsxJwMk8Dvyf/rVNJFeyAExFozkKcZTjkjr04PJr6Km+E10Aty8PlLEwJyu0Y2AgEY5Od2T+eOKy77w5b6XbGJxHkHrsBZOefw6/wCTQB48iiN0WQgxvHIInbLiPKn5wqj5m3bsj27VpWyWCxzsLtmkZB5EcsZQmQgqwPDAjBPIK4681mrcSxKVCo0bKUG/+7u4wTnymBUnjuOSQamjt90Pmb4gwDMYQW3/AMHKHHQgg8HsaAEkucAbsY3YOBlhsUcg9mO38e9RXc8Mwj+yJOh8siQS7SFduvl4+6hPJBGPzphjIZ8EvjqSQFyDjIGO4zUgtshncqowwCncXJyWJzgfw9+PzoAqMHdEaXzHfeYzLI8cYYIq9VweAcDdkA9uabbRs8ojMgTzJMICcJGSCuHZTyOODU81u+QHcsgyY1D58veSQp4GDxk/T6VFL+7LKCh5X5lIZWCgjIcdeT6/0oAqyRPFIGUKxK5DBwQC4GMg8A4OSOoxjFNEcv3jgHpjcu7LYxtBP3c+vpViWPEQYk+YzBiCqsChJG7d1PPGMDpml2KuSC7BwAhyGTORjJ6jjP40AVcZZcMww4JUNtJxjnp060XUtxdykjETq2A4DHLEZZgSep56YHzZqzHGq7g3XBVgwUnoeVIX5W9/emOkaELGGUfwo2GDPg5wykbV6YzzQBTnOHiEjMVUgSOgDEIM4fg+h/X1qhqMgdgIXKwooKM0hcg4JJXj92SxbIHerszs8jJGxUyjG0FsNkj5ePfPB/u1n3FtJGGSZTESBkMrYwMHOMZP3eQOeaAMuGASXClygDYKkZJ3Z4BB43HjgnHv2retrJ0jWZjsRm3RuUYFWG/YpyvBO0DjI4wehrlmJBO3glhgqMZOeeT0H5da3rS5uZIxEXkeOPGEZsogySSgJ+TG48epJ60AdXpzia5Alto7rcSG3kxt2LMAhAJ2AnHr9KvtCqSM0bbVVyoXDK6ch8EAdMgYxjrxWJY3Cw3CyRnDKhByBn5gUY5YHB2nr71urPG5PzuFZh5kjEvvY5Jdc4PX689KAGwgvIRKJZOCdqnY7S7D5bncMuu7qOvPFaIKtbiDZGjMy7gzKXZ13ElAV3Idmc4yOORzxBfy/vo5kkjkIiiXekXl7iEGAwUcybgck4GRU4fzMuzRu+4Md3LowUdAB6d/agCxYQKHcOu8FPlUEK6kMFyXH3hjgDAx39KkkUGRBtSNSwBcg5C5Az85+dcgnp1qoJQ00qbigi2BlcEFg+GODt+de464Bq9dOdsSNJjywyHKhlbdlwwbdksC49hjGBzQBkzx4nBWQuFQxtkCSJjywcZUFBjAOT1OKczKywhSG2L91sqWwSSSSxC59Bzx0qQspEiJmQNyyqW7gEfKMZAwCOo9qqwXMKudygbTsO7bgKxVeBgk4yORyO1AD2Zlk81PLQlRhQo+8uMHb/T39qnjWR05TMjbmYAKy9MhlGPl5IqmskTlUhyZfMbBJBTy87eQBnduwfcH8a6CMT2Ayd+ZonjJ2nYytgZRvcE57gEgUAU7eFSitMV3OwClSPkKH723bz8wHcVYvpSGSCRHUxrxhgwG8cbQR1yoPHr71niXcwRgVGdxDY+8p4YBDycZ7/rUz3AUlWKFVUgA4ZGUEH5flIVs5yetAFg/NaKF+aVmfhshVQn5Dw2GJBzyARgE8EVZtPLjXBYm4Uu0iDGNuPk+UNxgg5+oOaqrd2jGKMsoG0mRCpBjLM3OertjpyRyB2q41pbTLJLaOw8uDyyz7lO/gqzoXPyEcBscH0AoAvQpDu4Id/LG8L8xiLbiEKnuAvODxnIPODYhWB2KEuZWXCnaGVpkKqqszBcIUJyecYxisW3u2hhEcsSBXk3GVcuxVdg8tWBAK5BPvkg+90zWZRLplch2kiW3YvEdwbb5oGOUwRyMLlcc9gB7SRwFZJsyNnYIh8qKFXYHYquc5Y4z3OTkVCEVyrRY3bQsisQ6OWy29eAEXJ5xzkY4p003mCGONQ3BQqzCNCzgAtuY4U5UYORkjPenwsoyTgmI42gbQQ3Xb7jGOMgYHbmgCWKSFLeSNYkjnRkLCSVy0hIZS8MfY45IbpnPPNEcqqIGlkQAswZ8YJy2NkhYYAJOAOMk1TkR7yc7MJs6yYC4CYwXYHBYHeMk5wOvStJbR3RpN58uNtsrqhMMpEiDdkAdWxzjHI6cUAPWKGKZx5gLojMJI2wN5XgbH5J7YORzxml+xOElmZVYK4GdwBBDZ2t/dXCnGOKRmUSjcoABOCRgMAqjKhjnJYDtjmr63Qkt1hQhlV2KICfkVywyiZAPzHHA6kZxQBivAZAJd670VxjPBLZxn8FK9xzzVfyF8pkUOQApVceYCcnK7iflIPORu9/StiUyLA42ROFXaoYnfF1OVdTwNxzg5B9PSKJ5VRGSRonEmVwx2S8MTIQPusAV5Iyd/tggD0jdrSOSNMrEY0fceQwyvzAHgZwM8jJ98VHNp880kl0I5I7curMo3NFErYQKxJyTnoW55xzxW1prQ3QuY7hjGscLSs5YqoVGXEh2npux149qbJrklzAbBQvk+YY9sbk7hGuxQFwSkRaMHqcYBAzmgCi+mzm2Tege3iCzNOojR1G4bhHIR87luAM9MnHXGUyhklYMYwn32ZWmaXe+GMkoA2MN2AffGO1WJJZQkgikaOGIbkWaUOxbGBtGBu+dGPrwKzRMzwSyLySWY7gNm9vlJG49CO3r7dACjeMJl8pBJFHEzCOFtspZi2S7OF+RiduOnCgVnGEAENnO7JLAqV5IAx64J+mOtXrmV4zJsUQJIse6NG3jaGDKA2Tg/Ke+RuPFRIyTpIxMjz5UqhG5WHfcSflI5+vTg80AVY41BJwrEbWwSRjnJxgj5iBjr37U8wuS00ed4kBLc8HAIBw3Jzj8elTMjHYABGGGcg4xz3wCOueDVmNI4oZGJId5FiwVUqMfM2xwcocBeg79etAFeG2LFfMTZIS8ly+zDLHkE7UJGTtJOOpx3qx9nTa0gQttQsHxhgAQC5C9Rkr+NQPPuBBfdggncxdmVQRjLcbQM/8AfXpU0RMrICQRzhQyqcH5sEluMY7jGD1xQBdhdD5UUkARY1kLTJlnlLAbN298LhwenqTitLEZjZzxJjBXJ25VeWzgHbuB9MY54rITynD7ZVjUsW8nayeYFOMK/QtjHpnNXIbuJIzHsiUHckzMiSFg67Svz54YFgcDHI4oAsiKEqJYkEqMpABHyDapVz83XuRgnjoe9ZbQeY5UREmR3VI1TPIyNqnOcEjHY5wM1LHfQRsUIHlkuqonyY4bazDIwvUdqypb+N7gwvOVyHZQSSFIPRdo559O9AFySCGR4kEK27MXDsdxQrzskfc5IY9wTxg9cU61sJftLIJlCY/dEgPEZQcBmAX5YsA4POBz1NZk2oCEBCfMQkkPLgs244xwMheeAefmzya1I9WWOWGaHamVwE2hirKpLBsgBkJBx7NgjrkA1NLsGWTUVMrqYbaZQ8TDAY/IJEkBwFwxIxycd+axZQVkdJJCVCs26NgSxYAK4yORvI9xgjINXbPW0hhvo3Ty5ZVBGeVbLqXjUqDtO3dg8jisSS8iabdIHGFOxMbiuAzBV3kZ+Y89u9ADFwrKS0rgsTxksOxbBPPGPy4zV2W1VQj7zsctjcoPGzzDMjKAB8wwRwRnBzWS19FKYlYEFNz7wqiR3bGA3OOOc+uaU3jvIRLIQAAgYgqqIWxhgq5I+b0yfegCC7ic5LFiEGxTgFgFA2g7sbjyec1zc0TgtlFJkUjMgyVHIOwB8Zxjr6cV38bxGF45GChtjLKxJGQCWHH3Q3qfTuSBVS+s7ee2V7OMOsZQtOoxJuKgbbhG6fMTkrweCDnIAB5XcWROVUcKp2nB+Y8fLgdTWbJAyA53EkgAEEEr3Iwa7u4gEZKHaJF+UoQQdwzuByeDnHpWa9vG+GY4x9DtPPTC+v8APigDlCjjITcm4Y6kbhwSCV98HFKYTHbiRgrB2K5UtviI3HDrjlTtBHX8DxW7LbAEnOAWKqehGMZIGBj9KqyW6xiRXyxZQUdTwMEc4xzkAj6kUAYscrJu2YDOrI2VUhlbGRyPlbgcinoWZsEFyBgN0Ix94kjqcn9Ke1schsgBm6dMfgOlatnCFYMfmPCpuUMOQTwMdOvbr3oAltIH3JjaCxIYjI2gHIJz269K+q/hFYTSPCUliTyysgR+sigqdoIPU88AgnHIOBXzhaBFlUuPkLAPhVDBeN23PQ9evevrX4QxWIvrYQyM1t+7AkkXa43PldwAxuyF56cnrjNAH6N/D251fSbewuLUbDJCYrqPYTuQgPtEgAZ920A8kjceRnFfZXhLxDJrbWttc2yJKbWKEfZIpE87LeZlmYH7Ths7skqpIwAAVr5D8My/ZrCyUOHDf6ODgBXRiXZGjY/NEVUZ4K8djg19PeBZjBPaSEJG8UaOAGKRiMrkMuMFXJCdynzN7CgD6P1MwWmlxW6mV7qKGFXhZYT5UbR5gmSbLM4+b5iQSerfcNeI+Iru5mnjkhQRzRSFSVd2JUEbzICo3gmRwDjlh1IAr1G8v457RZ5JCu4kMXcPI7ptd2K7s+WQT8xG1snr1HEG2t7q7jlE0MoVud6LGkchYeWSNxxhmkJPr1HTIBh21nqVvZPJcRzW9tMZHScwkBx98gHG0BQTkcYU5bJ6fmP+2RqQ+xywx7HYIymZGyd6Nhg+9ztkyQpwQMRjqea/WcmBbe+illQNE0yGa3kEjF1EgGCreuAMAAjvivyH/bHSCFLsqrbDLctI0hG8lmJUttUBs/KTz0AIx3APx81iYyXMrZG8SvxjliPlDMOmcf8A16yt3qA2QD06evT3/nWlqalb6fhR87kqTngkH+o96zw+WYMgClSAD0BHoR1Oc9aAIyDwABzzgZJHoD7YNLtbaSegIXBIzkgkYB7cHpT8EAKu3dxkjO7kfdIpWUISXU5wQFbIIOD2HT/61ADSFAGQOQpBG4dRnaT0yO9RhiOOSPbqPofWnAg8Zwo6A4Ht6U/AIxgZxnjH6ZoAbgN05zwpAPGOxH+etCjBAZeh/Hj8elIrFGBTj/eAxn1I9KlRWZWIwwTlgvUBmxk88jJoAezBSNhwCOckHJPIAx1OcflTlbGGOOTjAyDjqSD6daiBBO0AKccjHAP1+mKXBGQSMgg4OM4649x1oAmaGQYY/wAR3AhlYbTyTwevrn0xSg7WAB3bcZYcc9+SeRSOZVAjdQvHA24JDAMMkfeOCMZ6fSkw0QYMFyQCAeSMj279KAFznO4KATkZJPIycZx9atpOHiETkBFJI2nBB9ueuMdc9fyo4YqzA5UYyT15wMjP5U0dyePlIBxjnt9TQBbZ5YxIiSkJIMsA52sM4AYdzjP5fkjzPIgR9rAY2OSCQAMBc4zjnjNMYKUHzANtYsMdDkDjHJyPX0oeLBxDlxtDY2/OCANwIHTGSM9CBk0AMwFYhoyTtPy9MHAIYY7cfjUR+b/e6A+oJGQfenswIO3qT6c4x64GRwKjoAkTG5QcjP3vp2x+FWECsSCOSpCYxyc8E+px/OqgIOAeg798en0qWN8EHgEHqQAOo/TkUAblqAjhCu1iQpAfAY9ACMHHOPTrWi8cjN5YUDymDFlVFGZNuSW28525HbjisOCUsygAN6Fs5Hfr2HSum0wmeeLfhjtLOrcl1ReEAA4OAB0759aAB4C07YPKkZyAGGBggnPTiut0eFH8vG8yBuOpUrjJJOB3PrWXHcRM8qogQs7ZZUO5mMjZD9uBuAx6A1uWGUYNu6EEsPlUAHPzDjcOB+VAHsGh+VmIlQqt8qqnyIABtkTIY4HPU5OW59a9K0qJEdnUYLoApYlnJTIUAb8A8ntnj0Ary/QnTCbvmAbB4wq+uOCGHPTvXf2D/ZpMgsytzKScIADkKpwNi9GAxnKnpQB6RZXaMiWzyfIjKFaR9hjJZtwRiUGG3rxySV4I6V0BaGIiO2jCQMfNjc7WkMkkZZxkAtFk5yM/KTjpg1xWlyRXFwrz3CxxAp50hMe/yhs3MnzckR4wcHJHTrWhPqCLNcR202YxLKY2kXbujBwrHe2d20NnHpj0oA3EM7Ga5kWKVCpLbg6qXYsqFNrAGQSEAn5lO/kc5qxqGpT3lsbSeCOELJExZIFDBkjEQ/egcHy1yePmZWJG7JrjUuZIYnScszFQHCl1BJABKYbJI+b/AGuOa01unewjzNK0kT5WFVZvKVy4I3sMsGCqcZIDZyPUA0NOQSBGkthGp3riQKDklVDjDHYwOTjBzu7YweqjaW0Li2fIkG2VNz+UwxhvlQ/M+4nnHqB2rkdPuX3bFjk4w+dzhgmCfmjIAOCEwSeAp612Qi8sQXFtLFJFujeVykg8oFSDGwkGGLFemcelAFoWcEoWFpY98sS3JWRgFdFJVowOjNxj8eQDmrlsqqm2MGMMcTwsTK6hBkXCqOQp2gNtJOH6d6i3q0yMpiBCMqHYHcqchjGyrwvbgADjOcVFGDFIrqmJWLNuVQDgKGHU4VcAknA+764FADQSZWjaLy9gUIHKtyACzZH8DKcYIyAPVuIpYWGxwT8rbt3yZRRnCnkclCuDj5ce3HQOkLw+ZIdkyuqh0UFGi2BdrhAWYBwDgDPcnmqssWYmBUuskaqGRtiqcFPMIZiTIFLdAOg5HFAEBkbeJIcKUEedrMrA4LZDcc4JOQR1rbXxFetZx206NMmWYyzPulH3VXk43fKh2ls9evSq9nokJkhs2vTBBI0ey5lDKxjJAG/rkkYHJHOPYVTv9MeCWe0aVRHEnmK6sw8xMBhgDndyuV7E88UAYWpRW9zez3luJEXMKzPMHJfeGCqZFYKD5hIBweMZ7AwR2aIhumCyIk7eZyuPMZW8s+Wj/dG1jkrgYORnFWHt5FTymLIpSU5ibAbHBV1BG0lhk7gRheBWcLS7jkiSQFJd+5VxxsZd4kDMp/hxnA9u+KANSTe0W9QJvPZd6kgsjKAAFCAc546AcD3pLXTrEhVvTcBf9Y0hAaaHln2KyuoOBwM44wOnW7ZaYsTCWeNvs00xdZYzmTGFDNg8q/OCD35zzirT2ttdSzBY2jVJj5ay7JmkSP5cOGXKyBcHPBxHj6AHNSWEDy4SRtkZYxAQKC6M4dVZgn9xRuBJIJBHXNZdxa+W8Xnykbg28k7iDv8ALHlnoG/dxkZYFiuOuc9fJYvDG7wyPGysyyRgPtCZBy0igfe+bgHJIPXNc1qhzIsc0ke391DucuQWIPybXf5cMSdxyQOR7AGDD9mtnDS3GERoXdCCyZYqAGTA+cKxOcZOCKp6hc2yXIS1CywyXDKhYLiNGUD96xYbAcHgYP7znmuki0mK8nSOaEKJI2IBQMrlVJAYuwyuMjIOeQeK565064SRoPs3lmUgqzR7SoDsVUMANxIPr0AI4oApzR2zTnz2jWBjsCqpdiSzLujRCAy4AON57Yz1q7HdLo9q0NuIZby6XYA44gtyQAiBiGSYorBgQMZAyRnMFtafO1lqDNEFYRZEQDIqsqhZIsAhwScjII2kE5rO1GyihuAYLwXcBGWmEMqnduCkHcciQALz355xQBUmmDqNgxGJI1kRxEWWRgwOHI+7mQ9MDAHpTdQnVLdVEaoqs6iXcdsisqjy2Ux8D5T68MMdARvJpgijguI547mOU7ZrZVDSLNGxwysX6mMjGOfXqBWJrtsIo3jn2x7cjYABKNxyF+fqc+vTPPWgDzrUi8yzSxyIoEci85CzyFeI1cJlSc4Leh5yK89kuLiGfEKrtaLM5JKLwdwBfcOkirtxg4YepFejOIrh1gupsQoZPLAfLIVVQCqgdT0zgkH1ArzTU123borM5RtoG3+HkbgrdEJznPHzE96AN3SrmRZoyYiGnkIZRGGAZ1bJDAEIvHXrz617dolkLnyl3xkqQJOTH5hLsvyqcEqCATz3PU15Boga2milKiOcCJoVBRtqkAAoRxu3A+uMdule3eHY7mJZLhpQu6HzI/MZGOZSwCEBCImILkZAPHGOCADqL1by2CW7sJIokZY41kVC7hS21yXIVCzDnueOtc7aXamVRLFIsuSY50kEYQjIYBnUjORzyAc5zW9fiG4iDSMY5HKB0iYqflIyF5PmL8rZ55DEEVn3MllEiSQsIwYgs8bqEVGGATET1yUycYPY+4Blz3kDzuJkkTY0mJkAZ2dWJLSYJG0ggAqAOc4653LWCHyXuW1OAsgEltbW5kDBwmHWYvEAFO/kd9uQTisyOCK5jLr5OWjlZZG3eXOmM/u8ryT6ccnn3oLZ3KjzYctt+Z2AyVBcoM45HLDH17UAbF1OI7eGSBZXnZXYhgI0UKVKsjZznBb6DkdOKkGqqLmKKQCZmgZzAxLo0G10+cY4AyxBHT0rdsYTcW4VoHuFghKSyKw3xZjwVzJD/qQ65CgjHOTzVGOzsbYXM032hlWNI7aWAxoXaQlnVz5ZJhKgnj0ODzmgDTiZWELT2qxCKBVVJgYllQzLMfJliUNMDHvXJ5w+R2q1Ktq0RuWLxRSozIFLspKhVVTtO8xhFK85xkZ6GqMyvc2Uc6GUwQIsKxy3ELSwySFiikFFJRmzk9QcLnpWg1vbppnmR7p2ZRHHtgISKRQ/nExlmZl4QDbxyc460AQXGlLPYSmO5Elr5xSOIEKzyiEbg6A/K+GX5slTjGcmuQvrJrku0lultsEaKLdGO5duNzpt/dsCACT2O7NegW9ykMe1pUlEqRs8ShihO/JjlbbxIDhl6naB+GhcWAulkktoHRIw7zvhmwinavmf3flbkkA8/mAeYWdvLb2rxum+P5FZUySrxAkO5YE/dLAcDOa0bOYXN/bmxsJIJMxQttZ5mVskvNGHG4EIQcD06YyK6X7DbW0hLFXgZBLJ5LupjIDsVfdhV5XJ5IIf1rQuNOhEn9o6WDmNI3iYnd8yBejKTnABIAH3Qc8c0AcJd2lxbyXUE8GZB5haRyxJ2krzI/JXK5LHBxznNUJjeySusrtM6MEiMchkiK7AQdyuScA43DcCFHHevU7xoNRCNdR/Z72RCsk8UYa2lIHS4iTLrIFUbyuQQN20HJrCutCmiVZ7eSJ4ZbggC3OUwibw3mxklU+f7u4H5hwaAOFmtbq1jkSa1YzFFe2JaRCPkJKsjL86kEbSWGc8ZFUYNM1K9jaWJHRYCGuCJj+6JwSr7zyuwPkBsfLjjjPpk5gkUxSofOiiZVRn+4qKpADucuArEAdRu9qwZLUq0qQM0aS53xuyxmTCA7RIBh8pwMZ5YdqAOSlUj7VG1tHPLOsiK7yNIqDdtEhLt8rBnJBPPzdSMYopNeurJO7rI0G5kjKRRrIpdEOxVP7rpweRz2NdBeR7dxXiKFhlZGUny2YsF24G8EknJHbHXNYt3PvImygQeXu2qwZBMFdM54kQHHTjIxQA2SDzbVlLMt3BgOoBbCmRvnlcsVVFDImR6cjGazo01OGWO3khnaRi0gBYyOzS8AxqFO1WBX5cEcZOa0nmilRVCQxzphPMV5GaUYDRsY88MQWBwMMcYweunLdapJBCyyNaNInACRWzNCpRCzbYt2N4YgliMHcMc5AMttJmtY1kv3+zxssjeUSqXDbi5KCLGU+YpkvjgEg9qzLeIukkjSIjRHzFIbYXVMx4XkKcgc55I9cVLfG7k2MXOSWJkJWUMoIyWZSOoB6A5HWpkiiB8pnjnZRDhoQVRd0fmtGFZFYYZU9CMEDIIoAus9oIZI2Y3QeFRGyMwIzGBIFQj5wDxwTnB4GKit9SXTmt7pAQIZI3kjjiTKxqyuu4n5d2Uxjbj1PUVGYDIMyfumQkwSGAxtIiHaQu85deWHseO1UJmuF+SUBwwcRApgbMMQpZVHTgk8g59c0AN1rWzq93cTQs8EEcEixQsy7USNtysob5fNL5IypBL4wa5sXwmndGcAhSUkkIVmVfm8sFG+8QCOOBnGeMVo+Woli32n2gOXXyOocN8ozsfIwQpXnqMnqazbmOKe4Oy0Fq8LsjqhlYKNq7gxcnyxycDGDtPNABKAyNPbrsQIwiWWQyO21VyAyJtMhbdjpnGMcE1kTzSkOAq4mA5C8Z+YFSB93ncOnGBjFWhYFJmczKsYjd/LfepIUDCnjAJGPc4/GrT6e1tEs0rNIjbZFjRv3bNIpkUSOvO4jkgdCccYNAHPotz5Ms8UTiOOSOCX7obczBlRA3JG7HIPcdiTUrTygO0kDoImBZMnGcqNpBHzgjf6HPQ5roZ4YoJkiHmC3iAufLbDxfajGXZDtI3qrhSMtngj6sa1nFqXaHzm3GRURd0YjTbFgq3PBAIIyAeuOgAKmnajDGLtIoYwt4ViCEE+WiOH2ROSDn5U55ztA6g5qTZtDFKkrhXckhpN+WGxyqBgMIAfu885HSnQae8j+XGuyVmZo0IzKzdVUJnAwSc4/vdOlU7qFUkkFwpDggELINiuFCjYwJAbYR09CDzQBoxXKR27zRykOxMTBcxn5lG5Wk5ypweMYz3qtaPal3lmMmMbtsSBxu3qDlmYdVD89yo4qBrNY7e3ZpcxT+YrJE7LIsqjEe/coBG8gnk8A88AVAYd6yBN8ccKGQqo83HzCMMzEcfN3I7DjpQBuqimAlXj8mNirtuUMQR3XGcZJ/FeKZJBNJEXVozCRnJKs6bD0IyMc4OAffFYTPIoCq524QvyP4CABtzyMAEHpzTPNkXzEBKgZG0jC88AE/iD+NAFl2VSFkZHBBPykZbO4AtzyRz+Aqu8anAUhh5ZwWG0Lzh0PBzwc9en0pqI7KzFIlYMRIyjk/KPLBBP3uW9sAGpktrjKohSUuPMOxkYqFUMS3Toucj6jGaAM14UKA7QNhx8gzlRkFSDjPzd/0qIQ+ZGZQAysxRQ4VXLIGXZsHQADr0JFdDbWSXCOjuBN9+Jgdo2oNoVwx/vFTg9hkngis24iETuhdjIrlWXYF5AIJzj7wPGBzxQBnx2scigACMZ2lSBlQWyWJY8Luzzz19asLaRqkSxE+au7zCPuEDAJ5XoQeCCevboWRztM0sa2wVyfLJbzPMYfdYgbu7AngHqK1LWEIxF05hVSgfGdyrtzuKjhQAMnd2XuaAJ4bdsxB0ldiMfu9xeRSBhSV5KkcEe/brWtHDbQSIGkCJGyKlryXlRZRIpnUHKcgDktggYAwaScurGO3uAYEBRZY3DmX5htIkBzg9MDOM4OcZp8VpcRAzlRzIpRi6lh5bfMV2ElF3Ac45wfQ4ANaa9i82aOzQWsAJYgBwxRVAIeRgS43McDIAAU4BJqubkGBledCpaLYRJyNpl3AYBzklB04xjFXPsch07zZI1aL7SqSCIb5MurNNMxZSW+UMfmYKOAMZFZKw28uLWSAfv50RHTK7IiRliu04wzDGQWKoQODgAE6T30kMkgSTbDFu3glTGhIGSRnHCn67McjNV5L6QW5GNm4gGcEKzZ2IF3buYwQMcc47ilO+0NyYnMkKxhExhBPl1VSyFsEtjockAnIzWdJceZblDEiyKJCFAZiyO4kUK+75DhmzwARwMnNAFK6ijvhJvdt5kQu2PNMjtngDcNpIwRyeT9K5rUrGZ/JjcK2xQF+VAwDoWwoU58vbyeuGAzzmugt4ipI5TAkIZmbAUhmTaQQShQ5A9G6GpbiCS7Qsxj2iJQHDHzGKsQOcfKw5xxzj14oA82uLTdI0scYhC5IWPKttULuKknO7PPHqfWoobxon2yHeGwMMoJB3Zzkj5eQTwRnd1rfvFaInej4ZlRcAs7Fg3zE7flAGM/79Y1/DAqRTGVWmYjegQBEKnuU7kE5HPTJINAGrDdGaXESBFBRlYAO8cYwHyWHzckc55PT1q5IY5mkeTe6kEIrblbIbOSuTjhSCCcZOe2awbXVIYUOyMGcyrHyS67PlOAuMbdyg/z6YOxFdxvh5Yw8ZPzFFCNGFCgoIwpwAMfN0y/rQBBdq5DPknzAhkgDsWbaqqu49M8jj0Y4x1qpaBfN8wqByBsHDD5uQMfxBfzzW7epZ3Hmrp+8IjI6BxITlsglC4yFG7OcAkknHSseGI28jmQMPKZGLAqxDFhuyhbAXbnAIzkYIoA998B3WmrDBHf3w8oyMoglZUdGJDbkldgE+7z6D2Jr2fW/izofg7RXuNEvkF+YWMZLg+XN5eza6K+CAu0gjLfKDkYxXxG2rXMcBLqfIBbYzKY26fKu5DgDBHHTK9K5rUL6XUYhGxfYJCzoDtGMkMAS2GGSPQ8cjvQBpeNvid4i8XTrJq+pXt6kMsqwwtNIIDFI7SPGQH6Bs4PXDYPrXdfBfWfFVh4lstQ0S5vre1hulyGlL2kZGwtHKWISVQWBwwzhgSc14lBaW9zfQWkUnkZLCa4mG5edzKqDbwcBQM8EnGRmv09/Zg+B1v4g0u7vHd3szG0gdrZAJpdyMFcocWvGSOuCmMEEMAD9K/h3+3DqPw28NWWmPPE2qW9mj+bEzviQIryZRZOYwcZA42n0xXUD/gpPqPiyAWyeWbxfM4V1Zx5RwwU7cscEHHXjjJ6fmL8TfhPDJq8enaRd38NxHcCK4ni3SeXGAqyb44PvFf3nAzuBGR2rT+GP7MXjrWdcmj02G+vraGSIR3kNtMY57fzWBumeUDYCAhxgn97yRQB+0HwZ+Ld78VX867sxqK2zrKJXjUA7jnzcf3lHynIJAAz0wP00+GtzolnD5lxuMDlGaPcpZGUKjbg4yRuHQE5568Cvif8AZE/Zh8S+HNOhW+0+cSSRIkv7pmRlkYFsq+c4VjknPJ64r9aPAX7Nd4gaa5jnSKZOTIpODg7dgVcBwGOe4GARQBysmsadqMkVra2SPA8ZSKddpLsflCK0Z+YBAefUduRXtHhDwNqskVu1s93C0rI80hY5MYK5DJwAAuTkdhjBNeveDfgXp2nSRB7aHbbyA5MIAwWG/CnCltzkt1+9k96+k9E8IWNkqwrAQY0GxgAMICNhJAwCR0zyQOO5oA8S0LwJdrlJlcNNncQpbgMcoW52qV+ueM5r2LQvCsFl8j+VvkDN5aSfO2zGWKY9HTJxwTz2rv49NRUYQ7UcgEMV3KHA2klCwHpnGM4qwkCCaGQW4DMhR3kjHnIuCyAOCQuW3ZGf4uKAMlrVoFVcBUHyDDNzk4UDgfMcDHqWArltZeeGPcgPynqcDgYBGCctjP14z1r0lo0fIZUkIZMJJjAZXyGBKnDgcjjgqOlZ95pUF1jzOVUbRwAc/wB4+h6enWgD5s13xlFp0V3Fd7YWQOCGYpvAXkl1+ZflxyDnnI6CvlDx/wDHHTbAM8F9HvCsUHn/ADSZGPlBP3iMcHrj15r79174c6LrMFwJbZ3eSOVAZY3QkgNHkq4DZ3ZwR94KCCRjPx942/ZO8NaxNPK5lt/Mkhkk2ndtWJ45DGN6kKShdSVGRuyuDggA8S0L4l3GoSRyXRaSCVzmUjqGYFcnHDbmOR6c+tejzXYu4FurWSbdsKmLJZtjhjt27hkE8g56nB4Oap6h8I7TRLMW2ht5QgQou92ffIrIYzvxgHK9Tx6ccn5y8WeOvGHgPV1ttV09oNNcFGvUZWUhvutIBwrYOeckbxxnoAd54pn1Ceea3ieSdJI2kfBZW2AEq7YGAFRQxHPKEc1l+HyUSWBmkmw4csSwSMYRd29Qc524wABkfjXnOpfEOOW1XV11LCXLOkRtXSLZG6BfIm2SElwzEggDeHAPc1a0LxP9q0+R4mdd64lnQxyTncUKyRM4Ow5245PQdgaAPm39r3TtRvPCeoXFrdzwy2kfmmMYEDRwPuy7kkiUlMfKeh7Yrwb4BfEUL4JjsJ7hgUiZGl582O4kdlaSNwAc5A24ycoO9ex/tK+L3vdA1LR4MzSXcbJiUhpJDJujZZGRug+XAHc/er53+BXw01NBC+tXyabZvsVrYxmOMriT5UZ9pQ4YbiV4OfSgD7j+F/xRs9l9pWq3zSKG/dieQLIU2lIvnIyvyqpz659AaxPil8SNItblL3TrmKK5SJ0jS4kDQJIADGZmjO7y92e4JA4yapa58GLnVrJB4Mltpb6eEQK8c4bcGVUSQsseVCvvOORxjpxXH3f7CHxa8VWbLe+IbW2vJQWj+zM5VBuV0WZpMZfyyBwCOMdDmgD0Hwz8TPD3iyKxe71Vra6torhDLFsSN7krECyvKC6lZFcKQRtJ5wSDXRePdXmuvCa3mm6iJXtg0hZJk2v5LFIxMCGyclTjnOc4PWvJvCP7Efxl8D6hFea/qgv9JtigItEeedot+ZsYxhRHkrxjJwRXuml+EdA0dp9Dvftl0bxw+25LjaAiqInUL8mGRiu/JJbA4CgAHhXwu+MXifwXe/aL+Z59LEzCZmcr5BLlS6hhkRkbyuTxgZ6Gv0H8OfGvwz8QdLSO0uhLfRRBocvKsdyERS0e/apkuAQQBgAq3J6E/OF58ENF1pEe18v7Ij+bJYxs6zxuFAQSxgHz8gyFmLKVwu1c5x3PhP4NNY21udGDR3VsskMM1vE6pDOZA8Sv5RKptj2qQACR15NAH0r4R8YC6AtY7NYgNsZKKIyChVEBXGVUIBjGMAYx3rt/E3iTw7ZWKQ395A1xMCi25ljaUlk3qoReWYdgBkfXFfMkth4k8MQ3MkhvHmCsJJHwFExVQXUHH8YBz09+OPmDxNN461/WZLu4ubyO1jkktmlW3lHlIrLvdN7jYWBYGQDkM2GPWgD9Cvhtq9tDrV5cW0TJBvPLBSgAIAXduGfvDpkH1Hf6k0jxXbX05tI5I2kiykq/LuDHBC7QcgYZT349q+D/AIU3C22huJy91IY413I+d+1owrje2F+dULBeRjOCK9TtNeuNH1y3kBSGO6kDytnBJZVUkkEgsApBJPTHpwAex/FWzlGi3eoQIokWNnmAjXEwUZLEheu0NjjJr8jviF8RdJTUbi1lKJJFJtMUaqNuNxQOjdV3BvXlTx1r9i9Tv7PUdLhguXVxd2sqqOH3h1xucbjtB5xkfxc1+P3xx/Z5vrvxzea3DJeCwuJwpjZy1vGQh8qJQThUMa/dDdhxQB4gvxU0o3EReaFIJFYyKhAmjdJHV0cA5L4UkKVxhwemBVq2+Jvh2K8uZrS73wmZEiDlVlV1CvJtDsCV27CcKM4Gc545LUvgl4x0lLmHT7WA6fOIA7RxeZOiWziSMiWV2cs4Ub8E5Ldug8q1j4Y+LrWJ5YrJXuhcBmzJJtW2LKN7LvySFC5wD90AEjNAHt3iDxxoeqwySNeQJKQ374g7o0cZD48wFQ3yDA+UDnOeB4Zr1/4duoltJry1maWRVMjDYjrcEMrheTyXXDcZABJ5Ncjrnw78TiwEsKzyly290kJYBArYbCZyqD5R1HCjk15c/gjxRLBsMd8tzAQ0MewoshIUSiNyMA4GCTwABwMjABs+JPCdnNLcPaXFozWsnnTgTRRBwsiIFgVz+8DYUHLHATdjjj9Tf2FXnt9LjspSYzILieEMySlrYsSoXOCq+UyA46Z6nrX48r4f8TfaLq/uZVt1t3S3t9Nll3XFwIpCi7VUfvGON5BxjcT0BNfrn+x/Z3dm9nLcidJTHG0Y2Mnl5VVaMhs7gWVwR22DqBQBzH/BSPw5Yav8Obs3MKube9tJoxGUZlZJFUbF2sc7Sc5GCea/AHWPhxpWtW62qSQvcQtGIvLWNJGUlt8e11yxGMBsZwSuAAMf0Jft72F/rPw41Sfy5EVbqKGTyJXkSVDcICm1du4sI1JJA2nPTv8AixP4RvdMgt9Z0+KWW58szSo6PGI2gPBgaVQZeAxZud3Qf3qAPhnxP8LksbuO5MYSJd0XkhFjY+VlCegxlIzuYj+IdTXjeteGbab7TD5cUScFbQBtnLFWfcMjzAxOWbkZJB9Pubxjouo6xE908dxAs7PKjJBLIHuG6rCpXbJGC43gkbdmRkkV4tq3ge6eCa+vNPme3lhf7PeR+YVSVYZGRhGnBdsDBJ25BGSScAHx5qfw9t5ILmWHyo5FOwKZfmwyjeGLMDkrkHPDZ7dK8l13wfPbrOu0P9mCgEYVWUsQoiyF8zBLEnB6elfUevWl5DeeT9m+zxuYbePzYiscjOyIk8km3rgAs2cAsx61zs/h97m0aS5j80wo4EYMuxjHvO5BjcQQFGeMA5+oB8gSWOoWMrNG8kbAgFd5DAgY28/cOCORXceFviZ4y8JT299pmoX0X2eRGDRyyKm6I5bhSMsAOvXtnmu5v9BRYbotaiSSRnkDSngDLDa2BudydhABGO4wa5LUfCcljYQ3ju8W+V0+yEGRgGDESOzAeWCFPDA/L0zyQAfoP8Fv+Cl/xP8AAMltbXmuaheWUShI4JpSse+TaAWIO4DekZyCScEZUdf2p/Z8/wCCxmkrJZaf4qu7i6823Sa+i3xhBuBwJSwxJuiaItyNu4g5ya/kV1G0njVLmTGC5iG4LuZVZjuiQA7YgGHXuRjgUkGtavZmQ295PHJKyv5qMwLIVCskkigHYpC8cAYz6UAf6Sfwj/4KE/Dfx1a2D2mv6ed0JkW2W+ihaQyxkNG0Qb/SI0VCM/3ixOTzX3D4N+MmgeIRBd2GsWt19sjgceWGYG32SbnAeXagaZXC445wc9a/y5PB/wC0J8Q/Bt2s1jrN7HHBK8irBcTiFGZirlMN0bA59wfr+l3wG/4K1fFfwPeaZDqmszy2lpHDA9vM7SG4SLKmTfIxKSlPXgleAMjAB/og2eu20d3penRyNdQkXVw1zFEscUKGO48gzNypI3kjJXOAV5XB9DF4jQqzoJAkbl13fvWEeHXBQbcYDE4PRlzzX8mn7P3/AAWq8Ga09vB4mvPsk9uiwySySL5CRh0VJC5IYAjAPbC8Cv2K+DP/AAUG+E/xPitrbTvFlk13J8qxrKqExuUJ8nEoO4JGcnkAsxA5xQB+oSXEsyXUkyogErrAiO0jugXMLIDjZKUKsQCRnPboz7SvlSSR2jieK3+cKke8kM4CK7S7QxJY4J/hJya8Qs/ix4e16zeCHVYM3MDoksUm9keSLyg4MTjJ2nqCu3aeflJrtNK8WQXlsIpriGHbhYYkuluCwJkUSznjeo/dsBx0ySaAO0k0xJ555jF5I8qA+aSrCdmBWSJkAwjD90Cer7zgdK5i88OWTNDbSXMNqH8xTpxjWUTW7DzJo0VzlWAYKpHyhSQF5ArZsNUt2iYNMzSJFE7hNxlkbeZVCOW4jcfdA/iUjJIrOs3vXurfU55GkLIiCGZNogt/LkYpFHvJW5DhA5dmGYyRyRgA8T8bfAf4eeLhfW3jHwr4a8Q6XdzwpDbX2kQXe1tyKss8kkTnAZlLcKuGDZJBWvz3+M3/AAR9/ZY+J019qdn4Kg8Laq0kkk83hyR7ISzSeZsRrLiNVkc2+zauDvfIUAGv2Iv7m1SfznLxmFIiZzIFg/0h9jLIp6uBGuPlwNw56mopVmQztEYULRvgyBgEkcBEjCqq+YBuUAA9Rw3NAH8h3xZ/4Ic+INKE2q+CfGtpPE/2tItL1m1EMsJt/NmSBbhAo2mOJirbAoyRncQD+cfxI/Yt+LnwnF1ZeJ/CFzNaRPL5Op6dE97bDYVBPmwoQoZFj+bqDu45OP729W8PQatPJLfQrLG5j2ReVt88vEmEuZFQgxiZQQmRjgFv4T8+fEv4Q6X4hspzqdnaXKqJUmt7eFHO2QK8cgimBIVIhh403bigIGDgAH+d34v8J3FnPLDNZvB5L7XR1cF2LEMwDKCPue4zWD4StYNL1VJxZgAs4OVVidylfmUocfMevt0r+q79pH9gnwf4jvbm5tPD0KSTbiLmyt1gw8jFVZjEmQ5Zl4xgYY8cGvg61/4JeeJZdTM1mrRWx+Yi7jIwJC20kqDhAFPJAyQaAPx28ZCeXT7h7W2cmRHO2ND93KFRhcYHBHqa8n8MfCfxT8QdRks4baeKZFMkbGOQBkGHYn5RuZVVu+SeK/pq8If8ExHkkig8Q2Ek8ESAGTyQY958vOCy5HIbA6/nX2f8N/8Agnl4J8NXUVzp2j2/nxRhXV7eLcSxO7ajD+6RxnO4HHNAH+f7FtJYZBMYyWYldwAHAQnqckep28dKmEuwh9yhkLbVIwSBjAIOOeRioZGhjdlAfbydzbUYkjO3CEhhuII+vFLLcWklvAFSUPGzCRCysrnHyyKccPnscj5aAJhJFcyhQAkjsiKRhYzuIDu5z8pHGOCDntUs92JVaEWgW3hUJBNlQxYEb2LBSSuQcg4OXznFY0MqGZN2V5Kjb8xAK4HPGeSDR5jITHvypI3Y43ncSAB0+9igDXluHdFE8W6U4RX+UArj93/Bycck57DFZ4RDIikhtyrkg89CAvzAZOcZ4P1pbiaNiDGzFkK/6wKuAB867Vbsx/Gq6iSY5hyZIwWKoCWwGPKAAlhyPpn6UADSeWcbt2CABjOACQM55K9acWBVUKl5DJuDpgDYFHylCv3g2TkjB6VVkdiQHI3jq2AGPJJZgTy3P6c05GmSVHjIJHRlBO7B5yGXBbB6dOKALqBSoKMzMrFpAeCo4CMDnkn+lQiMSx4IDg7yVBc8YOTwOuKYJnjVtuCrv823IYsME5A6jJGPpVmOaUPvRZI4lZWaNXcguAed7Hg556n79AGbLFHEyhJGKhVIOwhgwBBXJ54YEZ74zWPcSSEPmQOpx8v/AC0JUkjaTzxk/wCcV1M53zObmDiVfMLovllQQDuUbiDk+x5/Guev2twmYVduQfmZS42k7shFGcgjB/OgDEHls/EbMFQs2TwXV+D04H3cjrxnNXIWwm5VIRhn5jwWVjnAIzjj9KrxvColVxkyAiOV8kghgSCQepDHnHb61dljWKWMW8kc8W0ErGfMCksRgZGWGBnkDr7DIBs2kgL7icHAP3c9wSCB2OPWtkfu/mVlYF8AggqwHzAbT90cnr2rDtoJCQflO04CqTvw2SRhR+eelawjUoSWdWGODzz3B54bigC6HkK71RVVCFJQhVONy7sY+bAzVi2lEUwdWikYR8gqcYkGOQww2Cf1qgIpGVSHYHnhwQo/EDpnt04q8IpooImIZnIxuCnacEkCMHkqWJ/EYoAuuxKCUcsznCEfLjcCGBJ5wemMjB5plzO0SRs0QDkBo5Cx2kHOQylfmJJPOe2OaZbRTTKFf5GJG58iJMEcBsnCkEf0q61iTBcFisrWxAGWDRkMxDiPqB/Cc9Bnt3AMGS8ZyxBHBDcAcAcZBwP8nmqbnfEJFGDuZDkqWyecj6jj2Ixk1pyW6pI6okgVGVAj7WdAWUuCwAAPXHQdOaTZCDIBHmMKoDMGAVyRtJUOQHJz+eQM0AZ8JmRhKnUFQ2MggkkAZHp0z6CtszBEZfKMjZMglV2VlZkAC88FQ2OoB4JBGaswQwxDLtCwePzFGVY/dZjDlSdrH5OoBB606IqpUGPzFcMsquxw24Eocj7uGIxj0waAMoCfajgO3BLEqcpnGRz1Gc/lTQsqGSKUFS6dQ4df3uGUZXPTrgdCOa0luWRmgXckZBZtipnP3dobj0xjIznmoX2M6EEHjLpGwHJ4O7nAfZnoevXPSgBdRtJUFrGqqJTBGxYAjzyfm3hgcFyB25AxmqQuLyylmgJdA7FJIyTkjJBj3Fvuk4B+gq/c3LXLJlSsdssaLGX38qFBYD+HcVH5YzmopIGnkBYAlwHO5t23c3BY5yATnJOe+aAJk1F4LhkMSpHJgNG6l4vmBKn96AwYHHTBOM5NX7jUEitbVF8oy5dWTcJQsZYcNlQRlucHPDfe4NUprRg8pdkYopkaQOkqggbcRsGy5yVHHI61REQYRnazZaQbgRt28Abh/eyenPGMelAC3F/cozlUCxq6nMYym11yefTa3Q856citC21IyoOHy4Cq2S+MtgkFj90k8deg9KiYAWqQzRs435DBsKGBy6gMvI2suM9KtwWwZFRdroqLtQgFogMEhgFyyhQeQCBQBoLrE0atbiGNQmwXWxWR3IIOZCT1I4JwOv0qxBrLZkt4I2kSWJtsf3thO3cYuOMhUye2M1kz2EchWZAS5Lq370OxEa/MdpwdvuRwFPU9WwxPFskRyDDuO1QS20/MwwB0K8EDOR2xQBoreQrM/wBqScIVbYHbLGRGwGB39R0brjjmt2CazgXyYJYxHu3GaQmO4EkgZd2dpMaqSp2dDgYJzxzcdtI8jyBj86FWjdVyQ3zsEWTHRlB45yODUht2ErphW3EGVtpG0sc5+XAUZwO307gA0pNRi8+MRzvsz5b5QqVOcOVTo/AbuM56Co7m4SOeOIz7oo38xWikLBlDAPFIhzsB2gdAQB6cmnHay+cViQyxuG2AhZDmRcb0Ver44/CqUtntbHzh2O2RBu3p0yCc8dfzJFAHQ2uqpbxzeQMC7ZYJTI+8GFCxn2uwyoZSBjBxjIwBWbPqEI3iGGKVBG0ZBTAm2hsEBhxkYOM9z61We0kVRLFDIsfyALyQGZVBfJHBbcT7Zz0qBLGRGLJGZlBbJVQ+zDKdwBOCNuOO2c56UAX2ukFrFHAwJ5uLhGUARuyr8iscHAXt0ye9Ys10FTeZBtLKWjIZvNQqwOMcKwOPQ8cVdFg6BmaLKMGx94AFgNpwCTgA+lRjTo7iZg22EGLcoB+UFRj/AJaEZzj1zk0AUBeID/qw8W8/IWYHocYw2eMnByBxjpTRM8YWaFMrkR53HOEPVgD97JB9CRxVmaCJYUWJmZ9xby3LKgZWKKxIJ5KA4HTkjFRG3jKsw3JgjhGJVQCAc4OSc89eooALrUIpBGgi8poxGpZclpCMk+apHzOXPOMfdGR1qxb3EU4jjknSL5uHcBEViqqyspznhfvZOc9MGs9YVMsjtudcqdx4yWGSxLck7sZJ55NX0tUfBDBSCRiRlVfu5+++AP8AH0oAypbpRMwBV9rYDLkqRzgqAOhAB7VYSVhGsvzAswAUKT8p+8QTgA/j7VPb2cVyzSxZWNTuIdkYhMjdk4AY4z0xnPHNaMccEbN5QcxLIDGCqh9ww5BUE7QCDg8+tAGe0szJDEi+aqyMw4ztJJK4XbgcHOB15pGa4kc/IoAJJC/KARjI4J4G4fT8K0biCNgLhAAu9iwj5+Z1OQ/y8tg5/wABSQxdSMqWKbSdqDc24FmLYwACOvYGgDPltp8iUblwS2cMc5IJXGOx/nUlpaAzbpE8xirEIEOWJBJDDPy/Ng5XFbUqYDMwcyLuAdGRxIQMBUZTiQZB9RjvUMEZDKxdQC+3cuGKAfMAQGGD26556UAZkum+Q0eZyGkKM6FTtAPJDBgNwXgk4I61aS2PlzKcuGMZQADBeP5QQNo3LtZsDg8+lX7kqdrq5kZDtBfBIjG4qu7PIyTxVlJFjj+aAb9w8ncc4IY4IUryOR1znbigDFW3Vp1LZ2x4AWQckJgFGwOnIB57fhSy2rwXDLOsYVRtUhRj5m+0A52hpFIJA3A4zjpit6SAtD9otRDMWXfIiRkkNnLEptwWB+U4zt4zxg1kW0krKwuUjCqwEeMsVRScNu7E7RjjjvmgDJaGJp5ERVLqzFcIAwQsRgEZGBjtnrnrUptRliseVCruJxxgjJwT1zj862ZIITtOMqd2zJKugU7sqB2JJ4z39QcRbEYBzsCrLwpYbiynIO3dnGCMkgj+oBTMEuPLGPKCkiNlOCc/eIDdTx252io7WylLsqEoVGQRlSuCT8zdSQMY6966NXDRbrkKixJ94KEdvmBIjAOH75JzkHPbNVFYDcV4cgHA5wCD82eCcY55oAy7zR4t4kV1fzWBdpACGlchWOVGOrHr+NQT6REzgFY4xtXdHCpAV9oXGT0BK5PoWPFakkshY+YHQYVgWwM/dyRkZwaYXDQByzBwzDAbgqcEHJHJ5IHXg/mAcldaUkTfLtkVlJCqUIAHXJA4OePYisi408biFUjb0XghcdMEDkc13aoFbfIrrG6N5bqFIP3hjJ4J3KQ3f5s1SuLSEHCH59pZwjAqTu6h1yCuCOhz+mADz86a3mMpB3B1XbjgHjOd3TAPT3rVs9NBI3Bo8IRu3AAEc9M+mc4rovsp3LMVzud9rncyyFAMqCc7m+ZPfpTwsapnkncwwTkg4BBwSc4w3PbI75oAwJIEDKAxA3YIOccAFjkjoa+mvg3aGW8tlbIjZo+p6qWXCliODuwOa+bZTsnTepkBYF0PBbOeCByDj8a+rfgxA8t3ayMGxEsZLsNqJEpCoXYMMkLyM8EAA5oA/R7w1oUt3Z2ixz3Cm3WJnXIaOMZG5ldOWJyp6jAz2GR9O+EdFaWSC1mvEd/MjhhMK+YGZkG0K6uCqlmcfKcZUZBzXzj4U1e2urFdOhvHZroxXcYlLRxMqxoFVHMGVKhGAO4Y27SBkZ+1fhbpls8lrHveFHkTZctsE8cjKq5SVo8Ku5+SV6kHjFAHWXfhCWK2LRbrK7MJK+dErpKqsxO6cFc7WJPII+bcME4ryu+0a5DxRiWUsZ0YCJnywR1Z8op+UkZ5Ck85GK+xNUkEkEGlStEJUikjiuLcLlYyxV281F+cuEyTzkZwSAMeT6hpdm18zt5UCKzAMFDlmXlixVMMuWAHcdMnigDgrbwfdTaFfSW9ys11NbyBYwJGYBmCZj25MTgA4LY5zkc1+O37Z+mappdu63ELB43IleVyzM2FZFZG4IGeDjByQQCMV/RX4X8PWen6G5IJd4j5W3DjfjL5DNkA78j5RgZJzgmvxP8A+CkltpUVrLHZMGuy7PcD5EZWJAxjGWjAABOAQRjHegD8Db+ZvOkDgbi7YOBlSX56deapJuBLAAgAkjjn2xj1NaGoxMt3NEduVYjghlOPmBDLwR+dUsEfKQeMZ9AR0/z70ABYBmcr1O4AdFbPbP3lxxTScruY7ixOAeqjr3Hv+lPMT7WfoowD0yN2eCM5OTTe5B+6OFGBgn1GfYUARc4x2zk98duafG5UEjgjp64bIOfwNSIo+6F3lzgZIGD2JHf/APXTXjZXCshU8gjHbscY/wA9jQA0gH7q57Zz044/Snxkh1IYoyY2nIADcbTn9fwpcBTjJJ2jgjGMjpjvjHWkLZbAVcADIIyCcAdT/nmgBMEsxJBJPUc8jvU0agsN54IbGcdQp254+7kColGA2erdG9+OQPrViGCSSRFUBjkZ6HIBG4gZ5wDnH+BoAYo39Sd2c4/h2gAA5PQ0ucY3g7dwY4IznAyB+AxSODFI4UkjJXoQcAkH3PSmjhQSRkglWHUn3HrQA7pznHG4Dj5gSR29gKBy3PQ5IAxtB7DFRpvfjOTjODxjH9cVZQB3iRtqKx5weAT8u5yOnX8qAI5FKvjnDYx6gcHAx6GlUyITIrFT8wDEkEggg/XitC6ijiKgP5hYYJJVgoDAAoR26n1xVEgEEHnng9wPb060ANSJnYAkBjyAeM8Zxx0OM0jx4ZguMAZzk4PAbAJHJ5/EipY5CHLSLncrBTgZViOGx2HX/GnTu4EcBdXWPJUrgqWfBJJxluCB1OMcUAVdp55BIxwOefQ+lWIUJRscDgEFQcjIYAZ7DAP1psaMVYBQR94kkDgHA2g/e6/pVuL5fl2jGOpIBHT7vqOenrQBJB8n3iQcYA245BwT9cEc1oW94IpFIPzK3LjupySRk8cmqjoQC43AAZIPAx2HI657CqkIWW42uyoMZ3bgqgAEhQSPvYAx65oA6a11IK+G+dVJIUYByT2OOOorprG9G8HcRuJyGweDggDJx69ulecyukUjKjg8k7yPmJxxyOCMfyrQs7502nduIOM9Qx7ZB/yaAPojQLljtBY7cY+Y5BLcdAeeentXrGkqJlUyOoit8MS24oVPHzhTnkgdj2r5x8OaqdyRknexRQSQvP8AtZ7Z6/hXtekX8hQ2+9SrqCSMjbgAqBz0JPtQB6CkO6JraCfy45HR4JUAA3Id2xTsLFSNw5U/exxgGktmuo7iWC6RicOy/u3ynlM0LrKzxgB+CRgknAyKZYXSrEoa3WZljKoqRk8uCpC9SXAyckk49TWj9p+1CW3kMXmSTI0MzTBVVmKGR5AThxsXr8pyPm7CgCR7pvMm83czjDuQp+cMMEqyDBGUHqeQenXe06a0eKRDbzGZJBI4+5GyY2eVgrwwdgQRyRwcg1z8ElwqSY+ymIbVkR325VlZS8DY++r7Dt75FbtgZbqRvmgiiyIyV2sYhgqsixEksPNyTjPrigDo9O0xpNQWYWYP2XfiP51LxPgq8nTAXKgNyOB1BFai3DNcSQx71XeWZNjLGUXLEEuSNoAzwc5XoM8Y0c1zJcJHHI5MqSIreYu1QijAJ6KnBGDxlsHmty2aWMCNwVZkAcb2d8EIflbhQpTcO4PTqKANaKBSwcBo2wzCQE4YE5B6AjG05Ueo+lDbmYKA7NCxIYHdlWO0ZBPC7T9eeaoR3cSSYmUuhVvJVC3lx7XUJI2zowdfu8jAzz0rT01zcSMI2dbjyXli8mKSRZsnaEBVTtBwQCTwRQBegSZnxJFlCEZAdwONoO1mAyjF8AEHsM8cGWWSVFjMEgJiUsvmKChcynJClcMNpIAz82PWoRqgMSrIHWVAI2JLNlVYu+WJOAWboBxnpmsohmYOpCSb0cOCQEYsCpf5um5uuDzgj0oA6C4dJYVctEplLxbW8wBJFywyuDtZmY45A9QOTVBLbONwIckqY1wqgKoAK5Y8sgGOTnI4FbmkPao02+4hWUQyq6SIr2sikod+4nO5kX+8CAcjGMjGv7qJpJRAoCwk7ljYt8x2gmJiSQhZcDIyOnSgBy27u8yKqtFGjPuJJfBYbuWZvmB7Z6HAGOjYoy21pUUtu8qJ40wVPJKyDqRtGdx4JqraT3FwiSBJVMr7fLlTAwCct5pC/LlcZzg7CBXTW97BIojKQ2s/mOz7m8qOVUR2CoWU/MAzADvgAHGaAJYLaNAu1S6mNVkV8Dz23FQ0W0ERsAqHnBAXPtStb2jRNJEIvlkWSSVx5T7uchj0YBlI9xk89KI9RhMcksCrI8ZJkxkrGFUoI8rnacBck4Ax78OhuFtpFeULPbuguE3ybI5t52EEBjgDCccE84IAFAGbe3Ut0TpzI8TYEsaBUhhYKAiqCrbZWbcCSxyeOMVzN5awO4gubYDbO255BkhVbDuoLcnGcYH8R9K6iKdpXD3HkF9+1GROSrSbkUhzncFAXefTg1i38482dN3moJDiZA3yr8w3rvJMecL1/UUAZWsWcttMlpC0J8tZPJkIdo0ZsuVlcKN0hyefcDJzWDeSSW7gtJLKYgH8lXCNvi3bSqHuGboSODxmuoOyVUkVjNI2DyxBOM/MxYAtgAc5J+YVi3bI1w63OyB3kxG0jZBC4C5Zj9w7l4J/hznOKAMKaN5d/wBpctPflCZ3bIjjjyixhFQ/MHBJwzbsenXLk0u5tFMhtnNvGUkMiBtjCQExMcAnBwvv846ZrS1GRYljhidWSLcwZRyDuyyKdxDBScD6DrjnNn1u4eHyyrssMahIg3G0bWwWPyj7vzZDZIAABxQBU+zvGNyo8RCqTHIGHBwRsLDPII6/44wNfkdovMlAZoyDGm0MSGOwttOPlEjMTz3yM12FxJPcrbyTRRqbi2gj2wkCTzQWVWk8o9cAjv6YGBXI67AIljZ3Lp5Y2KFKBPutwSBjg4z2YYI9ADybVhMhcIGRfnLMrDCkf3WBzgkke2e9cPDO4umLeWfOSRcStGPUjyyTuD7gNvckcdq7nXZIWZwPlxjcwcsvzAhQAeF5U/nXngjZ7gxhQV8xgXzlg3PKjJyePegD0HRI53liYxmQosajkgBVC5B5zgYX2Ar3LRMxSsZvKQSlSsKkyI5AYoigKAVxu4YkduleN6KvlLBMJFMgOxolk2uCCcB+QU9MEfNk9sA+s2Fy0YHkwOQSqyCVgAsfV2G5SdytjAwMBjnGKAOiu5keZp4oNgVUVoVUhQ4VVcrkcKfmOf8Aa6VmTYc5EPk4U7+d2WGQZFQL8qkcY5xjJPNaZukjh8ye3RWu0ZUR5XMkJi3BSgik+UOijqAdrA9Cawi89wx2tldrsrM7Ki+UpaTDFgNxUHAzyRjrQAxNypsOQAQVkRVG0EkjYoJONu3Ix1Jx0rTtHxAsEkauBMHVxkyyAA5RCnDJjnHByePQVJtQtEthI8Sh0KmV0wAEwANoBwrdD6ZJ46UkEibvlV2VFhcFvlA3OwO4qeoGDxwSfSgDs7XVIbKK6SOEhLpyqrN5iq8e47hgcqyFtucnPldADVa2UXJKokEyysAgRWcrHGq7sIhKuQX5wM5GOME1hTXahLUNMpCK4TdztJZiwYbRgkDPcYYH1xpWWqW1lM6xp+9EUnkiEIEEjDzHaQjrl9px/Fg+hoAkuY1tzJGJXkLxuzK4KoSi/ukBGA78KRwQpJAqvHevbAkDcmN2x+INxBUhZA2RkDuSQO3SkmvpSwlu9zCf5YQCCmxGCOi4+6MhsZ5POODkxytBK0h8qNkd12Ks27yxGDuQLuycqy9eBjjJzQBs6PHFq9wsYLJNKXSGQglFlKDBlaOM/ucrgMcgFhkjFdVLbm4UWVvcXDbYtt1DJM0e2SJcTqCfvKcNtJ55+blRXFx3sFm0aCFolXy9oRYiVMiBiGkjJ2kHPzAjGea6VNVkmv8AAjE143H7wF5A5KyEqx5JwpA7nPTkZAKN7p90kDRb3NiEkRFITem52zuYN87AnPuegpIRd20EUEW+K3ixLNufBaOQKPvkk7fKZiQcfeIBIrTvL9ok+zXEwmgSRmKl1z5srM+6OJzuI3jnI+UpyQeKRb7T7eW3MgF9HIqLc2qzSIojPUJ2dSrZJ7n5TjAwARR3phidUlaGO5wykLE6P5bgkRtkMr/KehGM5ORWfeazcH93GFRY4EtpAAqhwFXbuUqDuPbLHrtycCrl/baZe3Ky6eClqjuGgMv7yEKm5zllIWIYIxyeq81ktsuIMRqqeW21JAcxCJSBvlJGWBJGCfX5R6AFZnWVWBhk+1AsXG4M7FSCxPPzE4xnqNmc4zUhke4iSCVGjkRgodip8uKQ7d28nhQo3DB+UdcCqX2lVeOQtHO643RhcRyIyfMrsNpX5jgHqC3U1DqHluqyxyZMn7wrloigkAVkX5iSuHIV88jnHJoAx9XRo7ho1ljnt1lcKQQxbGVcgMBkYfIIyCOneomtLGbS3IZEuoNqxRGXaxg2KVcLvxKeWwu3A2E8EjOqunxuv2gM7IXUhIxln2BWkjiclgrAY4wcg8+lcQ8U5u7hvPUo8oG2OMEhhIW5BADHbszt9efSgDS/s6KGCOYymWeZ2MMI/wBYsa+YfmMbHY2zJwQOMYz0KGa2lYfa2fcinfIZCW2gjLIW+8cfL6DI46VM8jqIVLFTCpcKUQbVYR4ZZASUk4PGeAOKu2hszdSNcwCO2udvlyEvmAksiAeWvzRsxQsDyQB6ZIBmixQQowMqxSssiNPsJaGQnymH95cgg4HGOtZNyZI5cQRRMQ+5Z2GxnRI/mTaMgEkAjocc8Hk9hrBssrbWUYaNFUC4iM2wmRzJIUWViQMsFwSMFSOmK56BUeQI0qSKdzEHaSoU4DmMH5TwR6DtkUAOgu3mjiSUBxDGzJH8oVN5yWUsQSBjAPTk8Zp95bhoo5DGsR8zMfzZR3UD5SDwceZ90nj6cG6zWxXMUYaKJFZvMwVkO5hIUGAVTdjI9vSooLOe4jaLehUI8vlb4mjGV3FxuJVpORxyRwDigDFmke2uDcxqsLqFwY4VZFMiFcGPBwrAD25OORXMy28SyPchJyLt1G8jCtNG3zZbB8zAOMHHOM11l6zgLGPKiKBtpQbJHIV2BlUt+8bLYBGOEA7HMMWJ7aHbLG0kJBgDFjudmZgyBgEDCXAPT7oJJoA5S6uPtTqsuFcmVzOhKzMu0YV8KQECoSO4Gak0+4R4jbTxxzpHma03hh/pC5JDiMoSMEEk5yTwuKe9wIZ54ZIUdmMgdZAocEMNzbRnb838utR2ksDypEyJbglJg7iIXDEBgiCRiAikkdTg5HvQBAPtEpmWVPLlD7tsu1VLynOwAkFEII6jjGdvFWJX2W0YwkkilwygFCBs4G5SCW3bDnB+7jvTNTlj+0PK0m+R5EUyAnEvlOcNJuH3dnTHI9KzZbogSrIEDFwVjRm2FeSCDjOw5XjrzzzzQAyVtjCQSZkMjeW6Y+VST8wI5YbicnsVqOK3W+mW3cymYRzsuUBzLHHJMOSRwdjDkH2waek9t5gWaLEaEyEIg3bWGFCM/LLnaQBjJGDxmq8OpC0mjKu+1WxKQo3tG5YOATkZ2E4B6kZIoAinQTQSPGu14pfNMEaystugUhm+ZidhIbOSfXPAzBbK5uYogJFSZUwyFMkBiCOOnGOuOnrT1u7pRJLCSivJ5ZVVO0ozEAYZSGxGWx0PPUDJEtiYkvUUkOXG8OEI2SBdxUqzc4YY9fTrQBYvrWK1YKcnfGOA7MyZbahOWJYGPB5HfjjFU2jQK4DSyo0aGQBNpRwx2oxYZVMkYP8AEealvLhpbl3DrtAIXLrgKpVdgBUHdtC4GOhqMboZgbkoFQITCrqBIFYMVYx5O7gkE/3uM8UAR27tCxZCrNLlSjxrkhgTyGBAYKODk49BUqzBANglWZW3uY2yoi27XwgB25z1B74wAKqTShmDovVmZF4PQALlv7xXd6dc85q5NFKLUTYMAaJS8xYqHRwytGCF/eSbcH5c5HtigBXvihUWxIXo5YBhIGx8rxlevDAHkncMms9yZFE86GIPI5Jb5ZSdxZisXUrz145briqYvUtvMVHDYVk85gCwIHHlBSNpBIIJycrkY6VkS3YkZmLFiyFizclWBVQGP9319c9KANZ51ViqJtdhn7SCDK3RtzfNx9AAeDkmrkMyxFWdVkjKqTkv8zBSoZj1XO4HuCqkEYrkxdHgoxOMIAQeWUkZAz93P5gk1ow3av5ZmG4LiLykZcsTlRgscHHGDQB29zNbBLW4Qq7SR7pRtKCNyq7Wjj8sBMnzMYPIAOBk1t2Ekt3aRElmHmtFCfM3bjtXIRRyucYOevNebm+kgHlOcMCGVSNxBXcFA7DAIBH+yDWzptzF+6VZmQx73k812KYVSQQ5BIZlUjgHjC55zQB3qXEPCEvKrOysFk2r5bspeKRdpOTs6gAgDrUE+lg3FrOsiwypJIGCySYUF9ju4zkgHuD/AA8DPIwZby1QmWynCS+YGdZT91WVzlVHDkMnzZ5XcODzUcOtTriNXzKyEk78o6k4bOcANuPIz/F75ABu3unpLBJbec4VpBtaP5U3BgySIxX5HJA3A44Yc1BDogjlR2KMgjwsjMY1bKjALMNpydueuCuM9cZy68ZlMIljjkX7zsSC3lROpT5BlmZTjJJxjtya0Y9RWV4HlkWNZkAQO5WNmUgsxHODkg7jwd2QD2AJ4dNKtKfLTcHXCktI8ibdwRV7gFOSc8c9OlX7BKzMqQkEqcRIpUgFG+YqVGCMEn3XArpLfVCouIBdQGErteRPLT/Vl8rF8ylWJZgACc7ugGahTUNPhTzBI7yMZozkZLxsCVJhJAPO453YA5xnkAHGyWEFyWjb5ZFxscqo5AKsoZuckL+HXPHHG6locqbuFdWfcDuUbSSWwqqcngYz+HAxXodzdw3sqiGNlwpRCy723sXKttU4Y7RkdapXU9oEhgaN/wB6rebO8YXdMkanc7ZAJyMA8csBzQB5Nc2ax7zDCEG5CCWJ2bQCR2BBZlHv2NLFqUyqIwqRxP5i3JRVU4yGUcDJ6r3zx3rrp47dkniVFa4lAEbOoWPyyrBkdwco5JBBxglcEiuLdURiWdVRTiQZBZXC4PBOWOSe/agDTSZZRNsDOPLGGdiCNmAnzAfKeMeh9K0YrY3LR8bomdfmQFQQCw5kIODkdW6gc8Vz9jNukyxKQg8gsAshU5QSHdjG7p1OR0PSvSNC03Sb2HBuPIRmkdf30oLonDRwK5+YlnHJyRj04IBzuswR2WlXNtLJHJNM6SKQNwi2jcXEicbigVdvfk+tecz3MKQC3jAA/ikwdzgKwA3HG1d2SccnvXt3iLwrPNpshsbKdYoDKXl25Zww2ph9n3SBzx1ztIHFeI22nS3Gr2lm0crhp0jeMYDupcBljc8BiAcEkUAXfCWlXGra7YxW1pcajK1xGi2dpE0stwwYfIu1CQ3XnHbpX75fsw/s2/Gjxj4d09Iom8BeFUt1aWRy66pdrIFebagIdyF2jbgDrzzXxD+yZrXgXwH4phSTT7Fr2GSa4N94knihgsng2pK8cUhYM8e4joCdxwQTiv6HPhR8XtF8YR6dpOgXMeuPJDbQSNY20cdqtzIgUpFtyrBQp28gEAAjJAIBJ8P/ANgfwnam2eW6k1jVZnQyXd2WmkmuAVLSuDHgEtjqT0561+onwL/Y+0rRrNH1PTrUeWiCNIoIVcrlhuyiZb7qtnAPBz1Neyfs+fCkpZ22s6ibj9+kDx28gV4QSoLOuU3EZyME4GzjNfdGm6LbwqkNuDbyQKGSQRlow7oV5TcA4XdypyBkHANAHmnh74SaH4etYEtoba2nYAQuturOXSPe2yF2zK3lI/A/u9K9y07Tba3iSElPO8tSBtAdtwIVtgPyn73XA4xV2K3hXyw6I/ksrxsVXekgDIzrkfKdhYZHOGIrSVVQl8KrBeWKhiVGGxlTwPm6H3oAktrXy7eJUZVffDuLReYGjDneu0EclAcnnB5PFXIpVlndYo2MSRPm4QL5LSRzSwPC2QCJEeNunB3UkaFkiV5NqkxyKwLJkghgmQfmzkZXkEdRV5RnPzfKB1yQAQW3bgQOMYIP+1jHqAEJdUUyqnmAchC2wnkDBxnvnp+FOkjWaNlZzFuGQ8YAkVgc5XchAPbkdD9Ka74PBGOcY5465IBzjn9KdGWIJwBwBjoAcg557cnvQAghWHdje4Ziw3HJXJBIB6nr7YxjNStKEJAGd52NhA29NrAAkjjkryOcjrjgsddm9yzHCg7ACxwuSSqLyW56d8VBuZG3SzLtAYDCqqAYDA43Ek9j8x6ZwKAFkQGM4OSVJ5zk4znJ3dcfyrhNdgWWN48Bg6lZE8vO5CuzhlYeWQxB3c9ORzkdpLJgHZkqw/gBwAed2AoOOnbvXP3cMc2CwYsGDKQzDBAbg7T83DHjp6g8UAfP/irQov7NuI5oVCXCvGyxh0UwkMACVbIfYy5weWBwelfJfxN8AReI9GubKa1eRBasqOn34vLUbQCCWJCqCfQDJJr7w8TQNLC4B5IfOQSMJtzuIUhfmIABI6cdK+YNdvoo7yeCSVfs+1hKDliGAwflC9QhXGOmM56UAfzNfGn4t+Jvgd47v/DHiB7qPRLi9U2e5SoYB2EZBcELIp2juSN2McV9a/Az4z6f400CWKznE8sUUe6aMkCPa3JX5jk/c4bHcYyM18/f8FkPAdr/AGRY+IrAmKeMSSxzrIYwu0bfLZlUdWU8HJJPc4Ffm7+wH+0DZ2PiSLw/rl9IkZH2U+a+UFyVKoWEUgHlEKrYO3J/iBOaAP2G8eyWN1e3F9q0tuvkTmcXEvzLAwYOwwjr8gbAYY556cV8e+Pvj1LpZawXW49Oku5GgjSwmaO8ghmUtFcwy/dSIrgBmOfmyVYV6v8AtJ2sy6Qlx4bhmnj1KBv+PK48tC90jM+5ZTJui852JXIIGRlh0/MKz/Yd/af+K11LqehWjm2uC7xO+osjsolDxlHkJBJjbAGQNo7DigD91f2UPj3E6WMOoaxaTySAGB5Zk8wxqvDMQxJb14xk++K/Vnwn8Ul1Ix2tpBDNPOyqrGVWQs4VSQeq8kdSBxzjrX8gug/s1/tRfs96hBqHiCLWoVkb9w9vLPLbrG4VXWe5t1IwA4G1SB8o56iv1h/Zo8TfF7ToZW8RX8zTpEtzamdzGpguFEsRSNmBdPLIKkgE78gsMEgH9D2jW7y23nXt2hbDsYcAht27cpBB3NwcHIBznpiuG1Pwj4Q1O3bUdWs47WYySuyO/wBnuR5TEKz+RjqMHaTggjOa/OrSPj3480OWaK6uoXV0eSIz3006tsUGQeWoGPlycHAG4471LrX7ROqC1u7nW5tPtYgm5ZpdRiQIQAQgjkcZQkgMCwI6+mQD611jxt8Nvh9E8o08tGobdPbqsiLHEQWLK55bGfr0z2rp/AH7QHww8SCLStAht0eUmQxeR9nmDTsGaSSHbuUNIAwbndjPIr8L/iN+13oV1ra6JFfQalbPb3TzW9nMJIpryK1ml+ybohuRDOgUsrMHRwRgljXyf8GPGP7SXjn41S3Xgu5utLsJ5kguL65mMFtDZOw8k6dAQVLRhowqFWBwM9TQB/Vv4s12G7hkt5dCWRLkFFngSOVctkBtv3s9OnB4r5B8c69Y+Hnll1GAWum7nS43YjPlujeYURwpkBCsDw2C55rS8D+HvjYuj2A1nxit60dvH9pxahLl5DuDOJAyhFZfK529QcDGDXI+L/BPiDxvrcOl+Mboabo5mWOK7CvC85WQAxOSuCM5yMYwvLHgEAm8IePbAaIJPD43WzsxijZWw3lNiUR7fv4YpnGRzg81pt4j8V6xdQ3FraO9nbMvnMqZYtv2HbFyxBXJB6c478eweEf2ZdF8Oad5/h7U/tMMqSSPA0gkAZyrLgg4TJjAB6j0JNepeF/A9/pGm3ptbBI9UmuJI5NR8kzvY20YWUhMxOB5hUqWyDkDpyxAOQ07xfcJpUAYOGNuCHbg7wgBVuDhckcDgeuTx5D4p8eLqc8kFwzhkPlEEMAQBtUspOC3yqAfYA9q+y9K+G667pSNqQSO6huHD3Aihh+1IwDRGRI4l3sr5XcAfuDJJBNcdq3wLUTySW9vZSgkFndFY/fJZhleDjHPXJPWgD5ms4rW/tRNJDA+6MFwApmKphUlOBkHaSPw5rzLxb4csoZGuoYNwkVmaLDM8hJwATwBlsduOuK+0brwhp+j6TeW9zpLzaij7baaEbdyFsdFYbQqjnht2eoBxXzB458J6zcO0+l2+pL+7MtvKyzG3U5JIlUj5lwVB3AdccjAoA+eI/DFmbmR5LdjDcq4fzYcMWXauyONgdoXdjPAJAySajuvB6SW8YXSTLG0rHAVcohIj+0SeWoOSuDwQp4GDmrN/Z+K47his1wzxkLNHFkpHKn71VdBngbVHIGBzkAc7mk+MbqQS293axwzwhleNQwdow0aGUEn5ASeAR/D0wc0Ac1Y/BfSr95y2mWw+2SRSsrWcTOXheNykcjx5jYDnKk52lGIGa+pvhl4JtNHurT7HpyQTpGEMaggMyqFLttX5MKM574zz38/0TxlZ2c6kzC4RJlAkmyVDOXiyGYAsm4YAU4BcZr6L8Ea3p13crc2+XnMm1w+4GJGbvHk8kEYyTxxk80AfJX7UnhybWfDerW86xpBHIs6x4lKFoiwaPeDk/PxyvJP8OM1+df/AAjc/wBjeG4sIrm0jjeONGhbKR5ESu7CFQNvmIFYnKlAFxk1+zvxy0fQtP8AC+vSi3QxwPPdyI4uJ3kmup5Li4KeazGQvcySEAHYvmAKAoAHwrrbeH7u223Fi1nDJEWErbEeQIiswJXIK5TkcgcH0oA+Nrb4YaNqQgs1sV8+VpXtYo4pJbeCZQAzySlsqzJgFOASx7GsTxn8BtHtNFlimR40kzbKscKusbTh1V/J3hQq+YOceozwc/Q+m+KvDWm3qx3F1CqyOyRq3zSOseHR8gN5a5UgEAdOBg8cT8VviHZvZ3dqJojbSRyNCYolEyNk/vJHQnDKxUcgAdgAMEA/NLxj8DNOt5RGBBcOIZI1EhaImZo5QvIUliTk8/L0z0riY/2ZtZcMtpavKwin3gRARiPBO9cDa6bUbJHI2k55q38TfjAmm3iw7w91aXT5eNi37gMGhmZs4CggKeq4OQRjNfSPwU+LOm+JrNbe+v4Yp442WGJJcytFJGp8qJN+DksB7k89yAD4b8Ufs9JaRNutDJfwkOWi3eWFB+fy4yuGlDA4yQOem4CvDPEPwV1J4XdIWkVW3IJBgN5KyxnzEz95RJ6Zznk5xX7Y61pfhi+uShRZH2p9o08RlpJIZEMjYaMHzJGyMLySR7gV53eeANFSYxyJHbqy+bGDEnAIkbygTgZ5CkbSMMQOQKAPwp1f4Pag1tOxgkQo2ZFeIKWbG4GFnAzFtkX5vugjGSeB5TffDu6hLDyJAm5QEEY3gMpI6gbl4zngHHSv2y8bfDKwWKe9uZI0tJJG4hAlaU4aQ7nUBdgcKeCCAMYxivDNT+F+kzWqPaJHIJYWV32iZhOu8HiQAOCgQjCnOevO6gD8qLrwLdRArFG0yKxwzBVER2hjvJ+XPJ+8cYHXiucHhO4iIfaxuGMjrgbkKRkDcmxhgZ4JJAAOSa/SDXfhnpdoRb34lldgD9mLbSuGV080RjKg7k4BJxnOFwK8S8VfDIS3qq7taLK4VRboJ1WIbWjjRRIBtLBQcH19wQD5FiudU0+Hbazy2yRvkGOQh3ZWKr5uORtyxGAc4HbJr2fwR+0B44+HN3pmp6H4h1S1u7ObzokieSGFVKRFoQXlLNGQhyWBGTwGBNM1bw5b6Y0kD2ZuG85YhNcIERTCBuDKFByQ4JTfnkbhwori9dsuSttb2wC4VpYbZWYgrtCmR921RzyDk5HPYAH6efDT/grb8bfDS6ZZ3+vS3Vlay2ssplDeYSrhJIjOpR1TymA3Fjyd2AMCv16+C3/BajStXtLK08VahFY3FzGBNPA0iSqkYES7jODnLbjkZBDEYyOP5J7jTt7eXLJJcbQQD8u1QfkYNtxtAAPHJPU81nmw1PTmW5sp7mFg5WMbiWVTz8w4+c5PbHB7igD/AELvhV/wVL+FXjFoYm8R6fDK+2LP2tFUuDwN27G3k46Y257g1+gPgv8Aab8JeNbKJ9M1rT2mliRvsy3sTSEyRsWw43Dd04IHI685r/L40j4jeONAkie31O9ia3yqKtxOhXy8hUb5uMcDBx6AV9bfC79vr4zeBZYFXxBqDRQBIgDLJuKk52tuY5Gf58UAf6VOnfE7Rb+3iHMW13N5HdyqwdLfeSouFZkdTGSSpIJJQHbk138WtQ3EAYXEDzI0kitK5gi8uRy5TIc5YoMZOFG3dtwM1/DR8H/+C0PivRpraPX9QM8Mpje4lY7T58bqNjh2wBtRAxQAPnkcV+q3wj/4K7/C/wATXMMuua7ZW17eoJ7meS4lPmPcAI0RDSgxvwrYAwApzgE5AP6TpXgvILbzZSJAkc32e3ncviJUfanlS/Ogcxg5AUnnnNU4LOK9tVmuVWFo3fy3ldZ5Hg5lDuu/EEh3AdAwCnqDX50fDz9uT4XeKYLeCy8W6TGjko0Zu1mNwGhh8nZM8oKbQsWcE7nXB5r6o0H4veF/FJaez1O0ZbgLCsKXQ8ueIBSZZtrbpNhQ7cc7QV5GaAOx1HwB4b1R57m7tYJHBSaOQoEViGZQr7RiSMSOMDP8WfaooPhppFjFDNFYK99dSRw/u7ffGoyzfPu/1UahZTgnBL4z0Fb2meINOkLzWxhOYBAJHm3IGjJZVMayEZBKkHlghAyMHG9Y+J4JLZLm4ilt3kuDYckk7YJ5IvtSR5IjDozspAYspXLEYwAc0vhvSomnjs7NLq5SSMyrAgKDG5SwJyquAW3AHJzjkYqdvC9vbsZoo4CWCxyN5eGjYtg7nDcY3L6Y2k9a7bTtVs7mOYRXCTOXkG542t2CKu5QVYfO2wYLKTkDJwRgVopViEaBxctLM7oC4G4Fsl2ZQEOFKnuSE9aAP8hy9t8W8bQZlhc+Y0m4Bo5VBUhxkjIBx0BPPUDNZTWzfIA23K5ycKNxzwMcY6+v41vG9Rf3bxL5Jjk85FZl+0bgVQuCOGVjkY6E5II4qlFaSzQSzRhWSLIMfmFpCqgEqq/3BuJ/4EaAMyKIfNksZF2si4UqxHJz8pOfpx/SY2ySne5aPdwyjJIGT864K9hyCe+R6VOsU0ciOFeEMDsdgcbduCQM5HTArRkt7p4Y7p1TLyAKU2iXaAWLlVOSh2nkjqMZoAwfIKMoYAkEkqSQzAsV5w3pjOTxmtiC3uLaN7mDBB8sI4YAqWw+0RvyMFcZz2pUQyzRSXE7oJmH75hvIBbaxIXJwOw4yBxxUV1sQeUkpkZXOJFQorL2IB5BJ6g8jPegCq1kCwkdC0xZgxAwAvU4x/Dgjp0Ix3FI1m0GGV2KODt2s23n7x59Rnt3q2CIihLAjar7Tu288EkbvX8elXnuI5iqzoEiAKqkQCfOMYdizEMTtwcYPfOaAMtbYoiN5ZaLcS5AAddoB5HTbk5yM5yM5qZI5FUgJ8hLEnkB/uqdoPoex6Y9Oa0UTzEaFDJ5TAsDySgzncwJ+6Dx34PGahZJlGxVeYFT5QUgMzYBGxs4HzdQCODzgmgDJvZJJFCZJVQBlVRdhJAwxAXjC+tc5eQptbYzAEBgxHIbGDzGeU649hyM1v3CyFXALDeN0wxwWBO0jk9OnB5zWTLM9szYRSSMMrBSCByQeDjp+tAHKyodxwCdrZMgHygNjqc9Tg1o2UTHdK2MKqkLnG8Hj5T3wKozSEfKFwpJyMDIzyVBHOPTntWhYOFRgAxLEJuzlQGGGwAfvYxyOeBQB1NikkUiKg2BwpA8wKWDAhcs3Tn3/LitxjMiKr27SI+f3pSMMoQZdi4GSobqRnGOetYVgrzspVAQrbdw64wWy3PoDziuqSa3WBYWiOUc75SC55wqqD0XgDnqdxyT0oAhgWd5o1RmQlAiNjCndu+Vic8EMR7nnPetCQyFFh3FFV9yIwYnzMsr4ZVyo3EZHA+XFU2djIscc8jRxKywqWRl8xyr7hMANkWQxGFJycE5BrTRp7SSAtCs4clpt7KXXCs58uRX46AlSCSTzg0AMSKd7Zo41jQIMTShgXnDFW2qM5YAqPl24B5Jya2tKuUtDLZzrEWmRl88sV8nMX3XwMHO4EkZ+6OcVz7uI2SVYQGj3AHexYqrBtrEMNy8dsfnTPOmA+1OTslZlCZw7RqPMJBZCSuC3zcnI6k0AULvMQkCsZAXZFkTOzcjYwGJHGR3HIXjpWSGYksSzq5HBOQMdFx2xzx2zV5ykgklMhQK5PlydeMlVBB5ICgcjr3qpG1uy7gcSpKpCOoKMF5O5vXIA+hJOcUAaTSiFoniwyskgGSjnaM48xB3zk//AKqhS/k2SRq+Vd13rEM425PIzwvPQ9+1QXFwXk3CFIFIY4i+7jGAFV24Ukc88Z44IpBMsMCb4gkkjkpKCULDbtC7ckH5h1Bzx0oA0SptgA6bvMUSLgjckbnaA+0cHJH9RTo8MSXJ28YJxgY2kAHbyCOR7jt3zkka5JMjESY3O2RubbglsnO44GDnrxjHWtszmQCR/wB4qKke7ChdqptRSVA24VSOcnjrQAyC3Duu1gqztnaxXHHLEhicHaM9O1XjZbIhNCwnjEhWYlsKAYxIql1X5W4cYYAnAPXpHA4SFrnEmIWCyiJFCKkgMaOZFOQSx2gbScHIJqSO4hgtZERwHl2u5KEEuAUARnjBUAM/c5PrnAAKZWJ3O0iNjuIjHK4Zh/y0ZuCME8j/ABqyIGibbEIpm8rc8Y2SbFYKGJPOSARyucAZyMcZJYqxbkjcpGSCxB5G3gcA9eBVy3mzOsiN5RjAV3c4CbtyEOqnJiOCCRg4J+tAFsRxFTblme4Z08hhIpgVnTa6uT9x92wntgckA5q1E1vC4jnKxkMmZ/vhQDgkAjDYI/hOD0yTUVxdzM0b+XbTbRwyRBcBHIVSwCliAoxncACMd6q2sjeZIZViIDkr5wTKbQw2lgBwMnA45xQBpmIzNI0QBSFjhmASNwTkZBB3My4IHXk1PAjqEBhCg7iwKiNiCfvB8cjGcdfpjIqytpci1jmilhZUcOUb5Vw65G0sAHPbAPbjgVNCcyRKjR4fYN3Vic8q6u2Bzu5HGCOM5oAtWkMrzK4jjQqNyKDvBZD8u3dwxJByCB2xweLBwLhpZREsUiMkoVDwIxlSwwfl3Y568kA0jyGKTasihkOUKkKIhlcuHj4BA6HHFZ0FxPdSy/bJmy7F4vM+ViXIAVzk5PGQcjOMHtgAS3CTuGt98bln8pnDqsnlPhmTDZCg5BPtVuWyfzFnTY7OredGSzGFgQXIDn5hypyccv69NCGa3tkkU7ZTgrHLIpzEXySoUSkrljnj+7zlTSxxPIGuJCFaN1WUsuCFZtvzhuwKkcgZx7UAOTThJgKiBhHzK5McahVUNuO/qGkBGPxBGRWZbKHknMbpH5K7drApI28iMmEbcOnA9CADx0rrIUtxJIhkaZZNjny8KdwZSWWNsKy7TnBIOV64BBk1G2srdbi0twJpCq3STcRgQlfMUqqsNkmCu4NndkgDIBIBw1xFciKRQYvKUAIyu6MWYHcWCrwMsMHkdeKxjZyCVUwZQ4Bi2t94scKN38XOfc9cV0N27QwNJuEkcwZSSAxR06LtBBI5znJ4JwO9c0Z5IJWdTKN+0rJlhGSjbiASpAYY6YPbtQBHcxvHuiniEcufkkYKrp5eAEOGGCeQcg8+mKpgApG/LOxYy5PDYJYMrHOSM4IBxkdewt6hfi/w8wRJ0cAOq/JKvy8SHIIwBwcDOSOOMMFxE5BWKOMrGMphijlR1C9VY+o4zkgYoAhK+ZKqRpliBtQlf3jY+baC2Dluh4yO2aqMSsQIQhCxDh2UFcjCjBwchs8+3tUxCyybgqqgbhY2KttJJwGk3AgByBnnj8KluFULtIJcD5WwAGU4XuOWznqOccdeACvbTLEkqMWkibaI1G0jzFIKsxb7yjnp3PpVwbmQurKACFGTtdiQcgKevTBPvVSGARkBAfMJ4GAMZPXaTgZz7/WliXy9qlSACxOdx2gEkqC33uf/ANVAFtY9hics7hiWlQvtyq/LtUgHH8Q+laUUbmCSRIy9ujAkB1O3djYVkKnAzJ06HPPrUYijco4mhjjSEHa3mM6hF+dXVQfn6gnGM89M1JbyRKdu8om3apVQsbFhjDqWwOCPmxQBWSEniR5MoSZFjABTYwBUdcZVgTntVu9giSTFq6EFAX3j506ho5eysp6nAIyM1XW9aO4ZooFK+cflLDaSx4DEgeYoGMEY+6CeM1LcP9skJYiK5eSWWYCLaHZufvKd0jY7HjuKAGQRrLKWLqFiQu5VCzDIUKu0YB3OVAxzyeKkmWSceXMZC8SBVYIVwFBKIDnIUA88E5NRxsy/JsCYwxK4DBFyMGTue5GOvORSTSNHlt3mM+VVJGlLIn8EuTgAhFXBH60AWbK7a12RoHXLKHjAULIQ5HmK/wDDIOOenGOc1cu7QAPdqqvDIglKJIqsu7BBXdkCMMSCByNvpzWOblozHPExLj5l3Ko2fMwJOAwf5scEdM/g5b+Ty5InwxlZiWwFZS7ZYoxTgnOOBjHQCgB5lUsIJS4jVmbbuQssmzGCynBXhfpjvT7aBZYrlXjLSNGJUcsOEWTbIRxk8MCcDIAz0BrKRgdwIO0yDaCeSDuAz06c+n0q/bTBzwQEiDlirsHYMCrKNhyyncBjJ60AWN0EcXkzqZlEJSMLKV+cliJTkDbhsnHQ7uetZ8bSPvEasW25VduW2ZwB8x6cjgdice9uSIFHbyCWAG3JGWDFRwMHJ4Hfk+hyBLaxxiBbyR/sxRjCPLZBJIVVQBtAyp+bliG74HBoAybhpGwWLSMqYIwAAqsTnPXsTn25xVSOQyqsSgqwkG6TdjKgA4C7sccehxVq+x9ol2N5WAzqkjEsFPz7VwOcnIBIA+lZ8GcmThUdguWYEE/MQVXGQMHH49e1AGrMSd0K/KsSFyjPuIdQqMxG7rnJOOx6cVCkAkid/NRWHCxMJAz5X5SuEKhMgdSMdegqphGkIDEFVLcc/LuAJ2de4z7flV2FkEazQrIzxTL54kVRCdxxEFBbIU4OcgDj3GQBzkQwLCwQmJnEzKSp3qeVjYJ/rNoAwcfd7HmqEzwRkFCssO4M7qoGU3A4IfBLZOCBj1zirGo5WTIMaJ8hHkSA5JRdxAA+ZuBnIG0+wrN8z9yAu/ILkqVUhcEAtjdkjB6kf4UAUbuRJLwSFdokfcQQFJzyOFyE6j8q+p/hFIr3MKW7vFH5akl9jNkRE5C8Bl5OOCQCTkV8pSsryx7d5kHJY4ILl+OuO2e/avpn4QQPLIg8gylnAkLEqghHdNn3mZzycErgY4zkA/RDwrqc2YLdYfMLJHEUQBQeCyyKeSmQSeP4cfSvvr4V6xPHb21xbBfMgB2iUFkBSNsKykYKkqwOOmF57V8IeANGkuZrcpZzNMABNbR5ixAq7Y2LhCVYvtAzgkt+FfpN8KfC8tlBaedbpIgVJZA7mRlcnaY+YgXXGOh6ntwaAPa7nxJp8trBbjTWt7yS2zd3DrL5UblFllngj3tkmRnGARgHhcgV4v4m1tLS5ea1tliCbCJfPaUyqDmUSDbzuIOMZKj3OR7Vfada+ZbzRGDzrKN9yyFERpJdyL8gO4hcqCDnIXrjkeB+KNPhla9MKCNA7h5YiFVGVsExlcAg4bGBg7s4yDQB0MfxKmPhpZrZTC8EbK8ayoxUjLGSONCSU4yTwDnHHNfh5+2Z4uv/ABDqWrG7JYRO4jVN6k75BgsS2HJIYEYPUHOa/XC1h/snS74QG2iWS2kQvchWLRMoYqquSFk5OSDxweor8WP2tprc6neBXdQVkSQqfMzIpLKy7myUMhYg9fm5oA/MvUiftk25QjqQGAIK5XGNpGf4R+dUnfeeeMLjIwCxHQtVm7UedId27dIx3AEcgnIOR15z365qrwrMhwRtUkgMDnGccgHI6fhQA0AnjPGOcnjApzIVOGyvAIJBGQwBBwe2DTo035yUAyAS77QP8etPlXEmC6y8KAyFiMAY43entxQBDjChsNz0ORjI6/TrQS0hJZsnBOWPZQTjJPXA4FSNtDBEO5M7QzDGM4yRz15/SljhMjiPcqEnaGc7VB6fMQDhevNAEQHKsec5Bz6dMZ+lTTW+2ITpu8iRtgLY3CQIGkXb1wGzzjBx1prJwRzlWZcDpkdyT1BPT86jOQqjduXltuT8jdOQeM+47cUAO3llRGACICAQMY3EcnHXBzj61Fu2v8m7HGDzkZJHOT6E04KxDYDYXG4845GRkn8fypoB3HjOcDA6jGeuRQBaeYzKMgB0C42qiq2CSxYAZZicf5NQNh3VnPBbcwjAGBnOFHQH9B6Vde5haAIse25UCJnUDa0fzZLc8sRtB47ZGMc0jt4xlcnGMZ5xk4P+etAAoVm9EA74BI7fUnv9aerKpfABJBC5HAzjp6nqPSkgj3sI+cdTggMw9ASeuSAM9zSFUV3KkHYdoG7OclsFTjpjFAEqPkgMuArFuBnsuRgnnp0PHNGw/M4B2k88cAHoOvv+lIuWIQ54HQ/KfUnce1TLJwi4O1GwAMZPJYZJ6jdigCHnYzZJO3GTwQO3H4mogxByDzweeenqD1pzAqxDY5OMg4UEknJx1pzlpGJC58vCkhQF2gKik4HPI5J6k0AOjJ3gkAhscZ6Z+mMd+lasMSZYEMWKgpnnAJVlHJ69B+fvVGEJk/MpIK4K5POSMDcOmMHj/wCtWxGqIpBJbKjJxtb5uowTxz/ntQBHNjy2LAhs/KwxtAz6E/Wsk8BgAPmOefRQSfoN2K2JPuOc4UjgdwcsBu+pHbPp1rHkK5Yggg8AdwFP05FADQ+cEjBCFOACMnJGRnA70qFowrFiATkZ68Yx075/lUYYvuOScAccAjB9AOetSCZnOQACUwMgBSVwOffA/OgDpNKvGidGLEksB3znvn8j/WvdfC2sF08llVmkOA2wGVcYwyHjaAQMjPQ9M1812szxyI+eVYkdcAgn1+9nmvW/Cd/MZo5EdELEqrsOB3YKB91sZH/Aj9aAPpLRtRkhmAujIUGZJI0YbmdVcowHblySR+hFaKyxqBJE67AMsuGLgliSCGOTggHOedvNchpw81IzGwaRkxJkSAbskMBkZ4JPY4/Ctd4ZcpKSoYlN+5iQqMoyW2jlsEY46g55oA7OynhEL+a6tI+QBu2qgC/eJxjcQORk9Mit2K8WYRpDaxR+UCokSVzvUcYbcpByQSMY6HFcTCF8tYo4/MP+t81nKqECncroRgMHIweOM+vG1Zyu80YhtzDGzRLII33qv3g03UEozKeAMgyYHagDu9PJEjOFVosJMh2lWEgYmTC9Snzcgc8VZmuVEsYjW5YylyzBNqrgBtpbILJjBGOBzwOpZpkzEAlTIzeaVRvnBdV3BgGwTkqeBz9eatqrNO0mWW6yyeTIVEUfzcBYiP8AWbSo6jAHfNAGet0kCSFpHkEIlZg+8zMr7yqhQg8xcDaBnIDDGeDWjHrt2pjEDiFDF5Y2KInyXR0GVIJ69+zEccmqDWqPfAXCpDulS3kwGwSxKhlVjtOM9eDuwR7TppKrdR28skXmyuvkziRUiVTuVjJvwxIV88YABz0oA3riWAyxGGd/PSFVmMirxJIP33lggbl2gZB+YMOGIwagtypMuJduVjVECFkYow2pJKB+7woIB2sDs5qnfWn2eS3hZVLwiR3aJluIpY/OwJg6cxgAEEMS3Qjg1eEdrJI8iMtqsgMshVC/lxAAhlDj5k+XGOpIzjBoAt208kULJsSUzukgYSjeWB5KrtO5W5yOoxnjk0hN1HdLNlyJkwYxuG2EFyxCtncTx7DYPm7VnSTQbVSAfKF2FIykYj2qY1bj7gZjux1yPc4v2rbWiWaV5AQ4jDnMgQAlQNwOf3gJ49eoyKANK1l8uMoytuVgwBJCsBvJVVUg4w3HTuRWjH5c0cq7mXzPlXLEhVjcHa20HH7xSB1+6M5rI8wNcQNCkkoYJ5rbEQ72JDQFd5ITJ5boAO3WtVWhtn4QeYC0ezCoQY1D5Lg7QxYD8jnGaALlhBttpZolYGZgqsqlFZ9wD5KAbmABJ3g5Dnrjhup6dMEW2QvBHJHEgZAAyAbZBltx2glcHoeSM9zetbmUhE8gCNgjMwaNkG5yMBgpJkwMZOAN4yOK0ZIbkzTv9kElukTR4RgWEyyIYpA+RkYY5HH3sg9RQBzb2kkMbFHlZSqeS5TYqfKd4YNwr7tpHUHI5yc1lbI2TcWJZWPmuzZcoF5fCsCSADkbvTHOa7a8tirRgNcIwjLOzENGARkqu09AWUZIBJO4Dg5zpYIRDMojAMxicPIBvLBVjkaNlHK7Rg8gA5PNAGClha4kn3ySwnDROdpELiI5WBiBltpy/wB7oOD1rl9YsxMVdwjojo4SVSyNuPz7SGGwhip45744r0G001ZlvJQmVjiOZHcvlxG7RnbnBwoccAAgkcnFcRqcci4d5BsBjdjCNgI27X2hjhu3r39aAONvkZSFtgGZQCHyCi/NlWjx93HzAk56EZ4FZTC4jTDlbgKkryAja0fmvsI7HzA3I5YcjjgmtPU5nV4PJhZ0LtFNLIgQNEGZjIrImA/OMZx9KwpZgyuxYxA4VWIMiA7iSd2wE8buMfTIOaAEBnjiWRGZWiZSjgY2MCrJtYHAk24IwBhl6jthakmp6vPduFmuLhikrSfPkRhSMmPb82QBz7deTjVjuHaN0dMBmLxEcltm9SzYbKkFc9O/ocivHLNbLM3noZVzPhGDJIDEP3byLJynmBdyYOC7cZzQB49q+m3Bu7i2t1aZo3IYIrEKCB/rAyjG0kdeMniuSitPJuNruUlilI8ogbgwyGyeMDr7/Sut1y7up7qa4V2huTwrIilQAykRsoxlc5GTnjg88VzNtI09yWcAOXG5do+Zz1YADIGCP8aAOz0uFZHIRytxxuIJDZyOfmOG6cDgnJ9K9etI9tsv2h5QWEbBw+3dxsk6gbg2Bk542mvNtHsUnuoWLtFOpBIQYWYcqI5FRMdzjHPfua9Ys7OWO3AnK7ioYIpIUnDGNQZOmQDg+9ADLqG6eMEKgVARCgAjDtEjKGUg5Z9mN2PXP1yrVbpE84r5ThnWeMyb4t7oc7GbgkxhRzjG/sRWi6M5BUlEEjuMjneD1QlhxyMjPvT3VWPkxhxPsHzhl8uWRWweuNhEYXqeo69KAIre23b5Niuu0kxuSu44Ziu4DJB6r0yeOoxVpYHZLsDcIEETT7QXVVkZQArfMcbgCOuCpzirFtZXhC5EiuQSoKsjeaqExRu6A7Q2cLjOSa0tOsrlonV3ghkG9J1aWPKlywYkIckBS5J2gjoRk4oAxXjUorBg3kp5pQbTvA2mRAu05baWwMZJHfvatYLKAsLiBJXkCNDOsjGNFd0cF40xlRt54DjLeigOliWC4hnjlEiS5lHlv94hduHUfc/eAYGBxjHpSXV7vuZLiVNgKIw+UsCwRVBbC/M3DZ7555zQBafR2t1Wa6ZfJ8yJQ4BZJFJLuLc4Pmco2DkcHA4NXjZwzXhaOPyFlj/dQyMw3OdwYIy9FBK4BA4z6VhzancXVn9naQqlvcwzEyRu4KyHGFPRcmMA7cHD9s1p6ZqjJFaSwQ/ahFlGRgpYo75coZF/dERbjznlO44oA1be2j+1NA8ZDI6sj4ySypl0IkJPBJ7DnBBrrJrRbOe11iKMv5MPzb03WzSlX2/aNoJDAAADpgAc4zXLxXEcvm3sbMty00mIjEVQBlVjsYk7+WYFeOxFW7/VI7jRvJaeSK6i24kRGj8uR2fapAfDgM6ncQPv4J6UAYjXSTyNc3UBMk6yneFBQSyqSplAIwPNII4UgLuzmsp5mDzKNzPDlcbsMxX5FZSGAdQckYHRR3NW2tWQIPOWVTB5k67VjZscGSLDYPzrnGQc4GCaqtgSo6/uxKRiAgELsfyixIyTlguSRzvFAEqm+MjELIyLEXlZCSEhc/NkKw4OQemOPrWWdVjt7a4ibzZmdo1t3U4WNy0hdZN4PmR8jGBkFT0Gc3buDUIYWkSR1RyYWCthW3OAXRd2WC4IO3jLY4Jrk5bZY1aBJpWDyMqycKQp3Kpj8wnyjknnP8Z6YoA0f7TswImlkWdlKfuA0mJiyEyRbhg7g6AjAbrg8Hlk9wMmN5mDeQVWMh9zYclYowcFZQhPy5X7uRnGDxhsZ4XMtyCi2r/KwkLCZeFUlJG2mQkL8ycHYcjDcXo7mS5EsqwSQzIwEcruz/KGCgqQw6j69OvcAGuniGSEFI0IUMu1JGYCGWEkgr8oCEjghsntjsKV3fxswldhGZgk42EKyswBcbk4RwDx7HGO1Zk0dyRKJ3KiVklkjxkMzKWR9x4JywJPOcn0FVVsgsUcqojxbjH5WQzYjTBfcCMENgqeAcEc9aAND+0iVLbhiSQlkCAlUAALZJG7JPbnHoOKd9vZQzh2KoAkYB5X5MDd8x3Aheew9qpJp03lmd0kCB2jJ2kqG2tszg9CoHBGeelXLW0ALxyojkgBISv7whhn5COEcLzu9+2OQCy+oxMFWKVmYqFbdldmETcAqscqGDcjnirVreq2+UtEJE3L5ZjYFlY7AkQVcNw2eSAQAOvNZp04TL95TmVkCRMd6naCSzAHcCCPQZOa1dPt3t5IZhEWUMQpdcbkX7n7snkE4x7CgC8rmG3e43q8dwTb7CPnVnYkxsmQFzGGJ4JUbe5BrOg1JEmlVlAhVht2MhZmyFcjcML8vftxS3tu9w8zKIlC/OsYyi53BPlUH52yTgf04qsLJjAUQvIMR+YWVUPzbgF5GW4A6DrjPOTQBUv53eWSS3k2j5hGXUebGj5ZCwOAeOmMdMCqrGZ4oolbAMrEySusQwyRhBGTjy/lWQ8kg4OcV0i2EcarOLm3yYiHVkG6KJxsZCoB3OB1x83U8Vk3dtDJ5scMbyl5REhDsY1YBRGcODySpHBz1HXqAcY2+K6kBXcY4zvbIJMZ4+Uk/N8xGeecdRimSGRlkaIEqdkSSSB12MjhjsZBhQTvVQe3uARp/wBn3iXsqHZ+8zGEBxIu0BHGGPzDg7ccnHIzik8qNUBSdJFJaGVWTKxSoSpEi8fOpUHI67hzkcgHPXNzcAtbyGTEXyBXOXTLAkA4B698dvaoQs86q0IDEtjAbcQVQnjdztAU57DH0rUvNPT7ROqbGA2sjo/yyZEbkMzEnABct1JPHrih9nazeRo3QsTt2qUcqA3ABwQPXJzjPFAFVZRCcy+WeNiBpAvl5GOT2YPj6ehqpJcfMXCl/MbeXjVQQrEg4bPI398Hp2IzWgEiubh1SJWDF5YllLPvbb86SFcZ+YNhuuTSfbIV/wBGNr5ICod5jiyFVEDxKV+bGU7nPJzyTkApy3CKkCiXcgJeVF48uXBAVtzcnAzkdsgZrVgK29lJegIszo3lnIlwFJGdpPyHLZ5z9wcc5rmmtydxRiymQIsS580qSdrcL1OMZHXB+ptXDyRwW8NlK7vFKWuFRWTa0RYBOSdy8v6cjp0oAilu925HI3ozkyISdxJBAdyDkcDHA4yO9TJNLMQwkB+QlmY/KCGDABwuFHPc9sVkwkeYonSR4ZG3y+WwLIwXBDdip9OuO4pzLcyFFyNqKQijKqQTuOADgHg5POcfWgDUlZ4omDv3DhMuFO0thgRgED16daSS5m1ZFCOkIjjKvufIzGpClEBxuKqRhc856A1XLzNEIpyGfAjVjuLLggZ38fLgbenPccZqpLauEkYXG2QHMabTgg4yqkH7wUt9QexoAyprjkxqS3G7ft+ckDG3jOBnHrjJqqXj5G0klcblYHJB+cjjpjA6fWnTW0sLjDHDJkttx1IDDn7wBIyR6VCYZGc5KqAGXPzMGbIIJxnHy8dMCgB7kRY4OXI3bgAAGIIwwPTp/k1LvWMssiHzFAZFLMAAcH5lK9wQRg5/OmSwho0YSu54LpglQ4DBRuJwQBk8cgegFTw2klxcpGUe7XymEqq+WYqoAYSHoobHXj5RigB8c0jOHMgjMb/MzsRIuFIwpJ9VUeozWo2tKVlB3XH2hIkV5SokimQBZCio/AKEgZwWIBPpXPXtpc2s3kzFfNIBI3hsAjcQxDHDDnd7imLGQhOASuCqhiCMgDce7Z49OtAG5BeNCcNtywZecMy/PiQn5vlYgEDp1OPUunvHETbAPnJVl4Youc7IpN2eo289eDn0xGimjKM2VJGwncAwI6MQDzwR+VSW+Ixlg8jk5wrbUwCSA52HowBxg9OcUAaMbeYyzRvJ5KbTIGP3Fc5G4KfVSCTx055GdSXVVkC228ta2yO0bBkUvIVG51XAwMgYBycHnmuXjWdpCEZtrMw+bGcEjKli2CvAx6YqWKFXVoDlHaZArscDYWIw+WwFGRknPWgDoo9blwUZi0TfOQFOA3IywOMd/fvzUp1pWL7AIi6gn5iVH/TNTkkKd5znpjAPauflikRmhYjy4VDK5WNcxOMq6qfvqVOeOwzzVeJIPJkDFlnZyAVAKlFAzu5yPrj6UAdZHrq24LJM5kUECQAbV6Er8/OQ3T2T3NVBqkU8knnyYBiZlZTj96ANqt1ypKnIHWueiMb/AGiGGNnVoSzSTKFCoNjEoCxCsclc8k5Bqu1ldRolwmAS0e2MuNx80lo/lI6EI3foPWgDopruRlkWJmYYKq2wAhXC/N1OByPbJHQ5NcvqTzQ/JMpTDA4MSqOUwW4GcYHODg9avXV7e2kckW2OTfHGomiyke5lO4YwCWxI2eR97oeKxJZLiaF3ldS0RXAY5GChU/ezuO0KByD0xyKAIluNkau4Ux+aX2g4HmFSPMdVGdoGOnH4810Gi+IBFMvnupQOkaoWdSqA7gRtIwmQvQg9ueccXKxWHlh88inOByrISSfbKj6k+9MtEaW5UoFUR4chgy5AI4ZcHI9fYGgD7V8NeOXm0ltPs9Nj1GSQ7CRJEXzMixsCJkbzFVBkAfzJNeQeJ/Cc+l3K6xEiwXEdx5xtxIEaIu2+IFVfJXdu6cHGM4FN8JeMdH8K26z28E81/MjCSWFQVxIuwLGXGV2ktgYPBxmoLjWf7Sunnvr0/PukX7VIrSknfJ5RTBUgcAA544ySTQBmabf6rJc2wmuLhYmumluo41VS+xyI0im5ZhtHOcDcB97rX9V//BJL4HeK/H1vpfivVLG6sPCdm8T2Hnb1bUJI9gEpTjIA4IHGRmvwy/YV+AEn7RHxi0XSZ7BLjRor6KbUC/yiS381pHAjGAsZbjptUyV/fr8Bvhl4W+FngnQ/DPh3TLbTrfTLOC1SO2GwsUSNedi+gGeSSTkk9wD6B8LabYaTaJY7pD5RgKxxlwYv+WcKhVxhMoVOeB1Y16ZYiAmSWJ/NYqImO4NsXAbYRnphkOCM8+hriLV5JB5edrnAQow3YJyyncpDA4II75+tdFFO8KJ57kuN+0qQAwbZwQFABAXGDyMccE0AdhDMiEhiHBbKqABgYAABzjg5/PFaVsQ7gquSSG5IJwFVMg/w/LgdeMnFclb3DYYvhI1AYO/A24xvZj1wRz9a0o7hs7l+UcAHPU9SDg+h6c0AdPDfW07SQQKd9pKEnEiuu1lBA2h0+bnv0+bgkYJstJlG5PO7IGB+Htzj8qxILp8KcAqQZGO5t2Qfl4xg98jjtUxuQyk4wTubJYBcZwQMD0z+VAF53ESHy4mkYsCU3qrkNJyweRgCArlsHptIFXlfACgZDZ3EN04HYnk/MPwNY0c2cDgAYyxLMw6jqB35HbpSS3BVo8t/FkYb7uSV5APzA88cjp35ABuM2flwflBBwW3EHIzuB+XHY1X8uOMkJGwZnIJ28sWAbfK45bJI5J5pqOCjI5JDqysB8rEMuB8wIIJJ6j9DTeEUhX3Btqr1+UAbQC2TuO5evUk0AQ3D5Kopx1EvGGI2HAVieMHnr0rImIEeIyTnA8zpkAsckHuf69avzziM7NrMWdVJxuPzHZnp93kd+MZOa5nUryZnAijdkMhjfcVV4lbftmbLjcnycKMsQQaAMTWU80H5sHDblbAG75Tk88nA6dK+Mviw6eHL6XUN0S2AhkMu1gpRwh4IPDg4yOmMHGecfS3i/XIrDT7p3udjEBVOQhUAZJz/AAcDk45PHavzF/aQ+NGh2Wk3tnd6jHG6QScZ3MVKybdhVgQ3KHuQB78AH4q/8FP/AI6+Hdb0abw1qNwrRRGbYg2u6MnMPmIrgxguEXIIzxj1r+YzS/iHc+DPHX9taDPJbW63isI4vNQvEJQSdskhI6sMEk8nBIr9EP23PFV94j8Q61qdrcTXFo1/dRia7U29usCkGNTvkO/MZUjavzc4BxX5S6k0t7eOIIftF0WZWlCbnJIHMSKOuAoB5PAIxQB+2Pww/a+1H4m6RaeF9Qv4bOS0FoIDdsHvJ40Y5KBpDsdSVyzHBQA/MQc/tL8AvivqXhrwuBFJ9o09IEMb3MyM6lhtB3gZlOegRQF44xX8v37Jv7Ofjb4j+KdKms5m0WGO9hW+nvpXi82GZskxqUO1QFOe+WwcjAP9Rngz4e+BvB3hLT9L1W9n1C50+yijuDBA0W0hF8wwhUXzW2liGIbIHU4xQBS8efGy0v4rt/GHiCxtdHV/kJQNIihssr845Bx3wF6cVzHhH9pX4AXW3Srf4i6JpE0MRtIvtc32dw8T9EZ5gCn3gFG1cMOF614T8c/D/h3X7C7sdE0rUriOKSURPN+7VlLCRUxEqAoFbaDnPPsK/LTXfgvqt3rX2vUJYLDQtOe5ZYnvIkyXk3kttYnb5gUhSdxHBPSgD9s9Zvp9c1WG98NeK9H1LSJkuJ31dNRtQltIixtbRpa+YfOWQF8kZA2gHdnjxzxh4OvvEp2a78QXW2dkZtP0m9RVKMrbRJFbxqNmC46gYzivgXRPFcfhfSbew07WhHbgCCSeGR3jaRpFVLeFpJW8oh1+UjOdwBbNep2/ie60qK2vZdQeaaRCIbcvI88kshDK8khZQqjdIuAMnoD0FAH2z4J/Z0+GN5Cq6XpV/q99FEHe6Rprlt+0tKz5B2L+8UgHrkc19m/AT4V3nhfxA17JYpDaxNH5UVmmyTYFQfvtygh9oBxt4A5YVxn7KvxEsPC3w7i1/wAY2tjbyNE06OpVpZogrDJUqrSKE2nkfdXHXNeuWX7WHgu/1SGfQZ4rad7lrGSz/suaN2ilPktLLcvB5OPLdiOWKn5eG5oA/SHw1qNnocBe1tZ9Y1G9VWjhfAEDCFV2EMq7IPMwckkkufoMrxN8OPEPjgjVNR1a30+aFlktbG224jUJkRyuOHdXOOmDtzuxxXmnhv4gW5toZvtcKrcRby8cbMsaE5RXZmJDFXU9ga4z4uftHz+DvDeojwrCk2sh/s6yXEkYhlzEHN1EokLeSC5z/FlD8uSCQCt4y+MWvfAO3nvvFGrBtEilMUcq3EBVWjDZVoXc72DJg42g8d+D1vwZ/b6+E/xJmjsotXSy1YyyQiGRwhklztZcbsvwFxnglgOnNfhL4l1D4s/tAeNrzS/HGutbaUt6b3+z4ppGgAEn+stwpBizEeoI2gdOcV4D+0XHovwU8uLwL4gZdfjQSXM8eoF5UiXgea0vEb/NggZGAuMjqAf2J6R8Z/DmreZHY6jaPGFGGgkUjBIULIN+N2cDoB83NZmu/FnT9ESdn1NCJs7AWVBDtVQVGSQecnIPfpX8r/7Ef7Sfj7xZr9rp0+o3urQoF883AlijuHDgsEVP9ZkAAbgMk5C5OR+ufivwT8QPH5trmG9n0vTpJFadPPby4Y8KCozgsdxXI4IHcYJoA/QOP4n6Zq19aW8l5DJFcPGnnoybo5HwELt3BBHcAd+K9YTw+lxBIEXzFljQjESMW3HJIGCCdvPtXwP8Ivh94V8NX9ja6/4jF1e2sy3LGQW4mkkXO3fIiB2VQ33SecDdkgEfoZZ+LNGhs4VtZIp1jhVIVC/IqqAMMQcFxtJ55GccZoA8o1v4KaTdxzStEsHnLObjyiwEkRMjrvPmkhgGPPtwOx+P/H/wa0/wzNNJohkt7dkIn3EzS8s3/LSZvkj+fI2kHjJ6V9+eJPF0dtYC4iO5EhY8yZOdpJPAOWBBz+HWvhv4k/EmW9aWCWPatyspiaTIDlfvKuOG6cA+nB7UAfLs2iXthNm3vZ5UnkVmW4dlPlW7NtMTAgl/MDEsw7YHqfqL4bXhgu0ne/S5t5IoJ1twi+arhVGyR06yrIGHI7g9MY+V7bxPu1SaD5ysgkyu7dIVDYkCr5eP4k2hTkb8E17f8P5gskFypMYZt8sG1WMgcF8uXUnePvHbgg5GKAPqLx34bbxDaxXdxJLPb3NnHHcWkbqvmWqvlgjsm0ylY8BwD9/IU9K+O/E3wuj1KC6ttLiubJIpLhoI7iQPO8LqYkjmaOILcOEaPLbVU+WDjoK+6JppLzS7UTSyIn9nJFEWbakVukJVWjAwQqhDjocg14FqF5FZXAMUss32V3UZcFpEYn5S5QkDLYGTnIGTmgD8cfiH8M/E2iarcrdo+nQJNLH9vuFd44wcyBk8rAZmIQA5B4APGa8B1KDWL+xuI54r1gsk0QkwfLeIiNFYSGMHziC2RgLyCCOcfsR8SZtI8Q280EjK08R/0qJo4yXQj7kjH5lwv3cA8MSAetfKreGLfzY4UkgispHkfyokDAeedrxRFgSI/kG5WOPl5BzQB+Vvjb4Vf8JJosK3OnpJfxB9PkEsCQyraLLFPaySOIg7DeJhu5UhQN2OBx3hz4Mavoep219FBLbS2xVYUjYwiRwQo5RmwCcEEEegI61+q3iL4f38UZudMVfJlBS6k+yJPGqiUbGQmAmEttIypAGSR6jJ8OeDlN/byXNvFua6REjS2Rk8zzVCCQyIQ7HdnHDBkHPBoA818E+FNc1i2t9+mTz6nAHE7gQydUMbLld3mODvO5em/wCQswyPUNQ+Ek+s6a0OpRyQXNvG4jRFZeWX5GPygYBPAORwCTu4P3t8P/B2l2cUccdhbRySrEbiaOKNFYKNrLMgjwp3fMxDfxc54r2mbwRo16kjrbWcjRYSQBArOrR5yoXAJBUA8Hn60AfhbqHwm8R2K3Flc3c8kBXZBLMNsMcRwECp92MneM4Clh1B6V40nwp1XStSuIYxqMljcz/JdTRYKeZ5bSBFCYjUuzbSTuPIyOlfv34l+FGiXR8wWlvMjwRmS2EcQFvIWdQB8oaeZuGY5JXpwMg8tL8DdEmtEaa3VIUZcSzEPHhSEMQWLBMnGFyMZPJK0Afz++MfgP4g1bVk1C1E1zNNC0KEq5EcCQKDKxUcJ5alW3Atn+LpXhnjL4X6lYwi3jjW8vI0VZ7mOFp7ay8ogLsmKk4BLHCgjP8AFX9Imo/CPSbRPssFgkVjM8kaDfvmu4oyu5LiUAB4TvQiPOwbsqGINfNvj34G6WkRI0nyy5EasIUVkiUh1MYZR5gX59oUDoPxAP5s/Fvwwv7u2nEcBkla5eR7zEyws4K749zLtXaWBymMh+eABXi4+HWv3TSRmOb5AIwQpUyrhiF8wkFhlfQ4IJ7DP9C/iL9my0udn2awiKJcSCMLaOs8omKgRMXYgsDBtAAyd5ycAVX0r9k/QWVL2+0cy3iOjRaWkSqpZcENeecFIc8bgpxhMHk0AfgBp/wc8SvcFptNk8qQCMzvCWijLOAShXgMSCM/lz09Rtv2etfkRWt9HR38mNvNeOVlfeFACoersx6AcFc9K/fzSf2VNGubZrg6VBbyy4WGCKFnhUiQCSTa+75lIkxxgEdAcV6gv7O2i2lrHDJpoXdHtkumgBjLAqN6tuBUYCjOM5br0oA/mR1P9mjW4HdPsMksi4aWKJMgySLlcAKfny4z02njGRXlGufBPVtPVpBAUkWZkCsjb0YDcpBcAP3Htj0r+tP/AIZ08OXNqiNp1rFIDgOqYZgMsGDAEgkrk/NnntivAfiV+yBouoWc11ZaTE7QxO0ipFIFQqP3ZLb8u4LdzyU5GKAP5QNT8LX+nSlDHIHiZiIxvwCp+8QpwckAY9vTFUmn1zSZD9ivL0XDiLyjFIyqVTeZAqjk/PtAPH3Tnk4r9ovin+yk1jd3j2tuHeNHRHMKRBJXUL1QDc4D8sTwRnkV8M+Jv2fdd09ifLnzJeSxxzh1kVZISJPLQqeOWDZyCSx+tAHjHg/9o/4r+DZofsviDUF+zHbiW4lVypJ3AFm+UlXI5HG78v0G+Df/AAVP+LXgzYt/qs92kTwxoWkkLIgXGwSswySofOfcjjIP57eIvhvc2V1PFPbMZ4nZZ3iLMPNAVf3hLlVVeSQAApYAjBwORg8FXM0ssaY2KyB87yFMYySyJyQoOeAcZ9+AD+of4Vf8FroJraG38TI0ckKQh2W4MgZ4CxDKCw3SbiMtnDYx0+9+gXw3/wCCvHw48VRW8FxrFvatzMsc7CPaVKsFaIy4fJdySXG4gBVOcr/Dwnh26hUpA0nmAk7xuwwjHOOmCMNn1JAGMGtG01LxRoim4trqZFTaiR7nErooBWQANyMkdBwc54HAB/oeeD/2+/h1rUFg58W6VJIcfaI47hIB5blGLJGGZpJBJjaDj5XYnPSvpzwt+0h4D8QW5az8Q2GoNcZiRY7hEGHdmVWjEhyoRlB4U/uywHGK/wA1S0+NvxB0pvNsdV1GzCNuyJ5WJG5jtOSSyjIIyc4PvXtnw9/b4+MngeeMw+Ibvarpw0zgBd5Lkqc7nOV9MY980AfBku1I/mGXVic8gEMehO7JPbp0pFmwTtLxgjCYIRmJGG3FTzk579qrq7OPnBI3YJJO4kg8Ej8cn2qQRK5BL+WkZBcg7mAORuAJB3ZB/PrQBejae7m2u8khCYjUlflI65YscALnPOfSpri4ureKKJmHllkZJFcn/VbsLvViCcSv2z82OMYrPlXEnlId2QoyCQQSM52nOe2ahcsyrGpYgEnBJABJ7Kfu56dOc+1AFjIYbsgZDvh2ONwyfL34yXzjrxx+BkCrJvZpFVxk7SOp5IwF75Ax0zkVUw5VjhtoIGduQr8jhugG0n64FS2ocvt8qSRdmcoSCqr1fnoOmaALMBa5ZIwixMi5YPhhgZPRVyT/AIdqjYymXyosyTFgExkq7ZALKCOuQv41YHkRq7mYoWQtlgWPmltoidjgZ2ckgkdPwqsihwQ6LiMMcEHcxJbh8cNye/GMZzQBqWl21iZbiMl5o8GQMQqu/mKTGuMbugHHOCT0pZ9Ttp0d5LcwSuS0ZgzGiyMSNpUthFEbdV/ugds1hiQxBlI3PIySKWZjsAG7OM4yQcE+9WFj+2OEgjVdkKtJG0oVMxj9425wOSBnAB6YFAFC6Z23OrF/L4YFgE2hgDgE5bjNc/flUYNt5YDcpPylhnlgT04Gfb3rqri0mUGaGMqnPT5owvCsx3KOCT6d/wAa5XUIWVmUnnJXZkEHHHDLnj8e1AGJeBVAAZJGkAkJjyUjBJwu4HGcdscYxVvTmCqqBAWkPytnBByAQB/eJFZkueAyjjcqkcMOSRwDyeRXS6SbQIpKZ2FXbcuWLHcEZSp/1YJGRjrQBvaZJcJNG0cgRs7ct8vU7TuzwRn1x0zmt1SjC580sXUbYygO0ykgsG2cYKkkdj175rG08ItyRJtwS6gBdykkErt5wMMR+Vd9p9nFNZSyYYNEH37UDAyOm1HZiD8vOMgDIB5GKAKGmxSuheIRlRFIkwmV1SJRhWHmYID7HJGRgAH8LN5qsTeXBDsaEwPGJGwx3biS7Fhh3Jyc8kA49MJFqzxRSwcRAn92NmIRuV45AQFIJKytkHrj6A4VzZMCkqEMpkARYlIUNncQVJ4ySTjnp2xigC1OFQ43F02sEccqTwTgsASu4+/XqcVRJl2xySyHyI3OA5YIGfBIG09CQOMe3bFaMdpIYlhkItmkVGQy7gp5IGSAfLO4EH0HtWXdW9xGvlOx8sswzGRJHvU527l4b5h2z0waAIC0ZEcXCzNIGkYEhdkhXGR0BDE546d+tPu4Y4POMdxEwkIZo5o187cqsW8uXllGQfTI2jmqWwTq3my7THFx8uFY5BaMgDqe3OOuSBVJnwpUoeSCWOMgAMB04AKnmgCwssLKS8jAqMoMbox2KOccE8889auSQq9tDOVjCmRkKF/nQj5kcnqAynjHXH1zjBUYAqzBeAwcHBbbngjt6Z/lV+CefZIvDK3BV18xDtAAZRn7wUYz6GgC7aRuu2Yq4jMgTzAG+Vh8ynI79OK28WrRqfMle4aUxlFUJEUOG3l94w25uN3HDDI61nacLu5lFrHCrCY/u0b7qEZBZMjg7eO+AeRzWxJHEhEOdrq0aOrKAiSqrB2eYMcDOMcY79uQB9tOsZZpYvOQrtZSwALHCrv2/eVXIPJ5zwaiuLiCQzGGMRRMQ0bEiUoSwDKrMcKOTggBuec9qV1d4dvmBxvVgMElsEIyyRqd4wOOBj1rK+0lkbezlEVwPlJy0mCo4weTyCc47UAav2t1jEICNGW3AnbgAjbuI2k46Enpz0OOKf2mONSix7icku7ZIIIzjaMev51WWXZaSE7AZ2JGVJlRYyBujYjG0jjjB5P0rNjvJY3ZkZgwJz1HXg5HcEDv1/KgDfW7mAX5yEPylQvzlXXaRnbkjIU4Ppx61LaoZQ8YnRHOGAYNiTf8rAOwypCnqcD0NZIleYKC8YwhZGzs3EBixPbeRkcelPhcF4wCCSAMs2AHLEfeYgDHHcD3oA7u2nlSyELp9qtwmzPzs1syFimFDKASQT+PXk5isSznePLSRVLKoJZgA5yW3EAHauQMjpxxWWusbJFjWNYhIscM5jCkNtIUuo6F9mecnJwc9at/2jA0aeVEipEwifO5JpWC7i7SDqNwIAHpnAzQB0EOrLCpTyIXclCJGijeSMjOQgIICZVcgEZz09SWdLu4MspQmVwQwAjG75V5x2DAnp/F6VlSOBbxN5flTBt8cYjYFoXUjcXYncMqcemSKjikkZ4o97OXZ2PO5mZc5y27G3a4zwKAOtjtY1VpVl81sENsJCHPIKlmDMACBnH0rVR0dkUwCNSuyV3bezlmBMgZlyrbCO/O7I6iuZsdQZG2HBCkBmJVlDY2ttUjJU9uPfNbzXhnlh3vvUs6kM4Xf5kSrgsM7SQqjIx92gB9xKkULx+XwANj54eLn52Axk7SAM9qxYJ0ZRP5zFSysxVgWYAlej/eXOBgjHPTArU+yzFnjmfasQ2b3DNtPliVFHH3MEYIGOoz1rnb+SKJpIhIAy7shSGCsPlaI4xk5JORnk96AJb+6t/PZwSUyGYJBGsasxU7VCEjZgHqBzmsV5Um/dhWQbmLHaowC3UBMdjk8Dniqs0zFQquWVXJVQQGLjOcA9BndnNKsnnAx7BJtOEZVIcsScZY4LAMeRj+H0oArXNssbMkTCTBJU/NlwpySQVGE+7+dSrbxtGrOW+0hiCpyR5ZUnO7nvx/nNSyJc20hYKoeIjdvYo4G4KSm3gvx9OeuKVpEZ1lkIZSy7lB2khickkqQD/nFAFYMElymAAy7mGADxngY+XnB/WrUGoC3nKzRiRH+ZoywYHdkYZsYYbmXJxzgc96j3Qb5CkZK712qxBUoNpxvOBkruGRVWd42kdki2oeFGACOhPBPQ4/Dp7UASyMvmNjaQrgr8vBPBbK7vl5z06ACo45W34GBlgfmI2sMjaMuTtXgDPA454qkzyhXkPEXmeXgJjaSoYKzFSM7c4wR+Qp7rsMU6SZ3MGRQWOzZ/Gdy/Jkkjg9qANBZi5jCKMo7kR7sqpcjIHJznA744BqR/KDBBICCoJIBUISOU2uMjBHJGR6HmqcBKlPLLecWO3bkMWQqVOMfMcnj9M1Zube5Q+dLGylgW3OWRnfaSVAbqcp7c5+lADzGY129CxVchtwYn7hA6H73bnNKDJKm1EkkljJ+YHO1QyIAV5JGTjORgnFMEjSpHHGgQylAc7w0cnO443Yb5cc468YyKpySvA5JLox5Lq5VgQccj+Jt2fyB9KANLcrRq0suZFIRoWDbsDbhlcjBGScjHG3vmqcwLLI0YLOP9VvYqrEfMCTjgZA4HrQZ7dow4jZ2aPDMWJ3vgkuSDwQPTjJ5ANIJWKFHDKoJOxsrgj1B9gKAIzKEUK4IZ1z8jAoDnLKqltwAPQn09Kd5rhPJIEiZ3jDHCluAcZ4PTg8d8UwRJNNG8kpQRowwVBHIYqCApI5I5q2YVKu24+WpCqrMm9Tg/Mu0fMoOM9vcUAV1kA4MqgA7WVyZHLDIIUnqQMHbnGF4OafHMI3cgbkOI/mwxwBuAIB45wTzzgGswRzxuEWRvJlbeW4YLt6ENj5SVLDGOc81pRxxpbrhWZ3lZi5YDYFBBXYhPBDDOcY7ZFAGjJcb49wDh8sWAcsvAUEkY4IGOhyMdOucuWWTtkKBj1BYkEE4HJyB65xVxY5REWRGRWPysCWAYg8cfebBOcjP51WMUrQhmw7htu3/lpwAS3l4yEGO/Axyc0AZs/mhxIzYjIPlmRSfmXAkC57ZI4IH3eKg+1/ukhkkThmYAKgkBYICQcZI+UdcgY4606ZWdyGcAZYcg/L0OCc8niqSwwGQFo9zAEIxPzRk4yRk8DsfUDNAFx5lUbdqg+WAu3G4gZOTzgk85HfFJBLI54AywJIUqPlHB69D8v1Gc1V8iR2GxXwSRHtz/EAdvv6+vNW7e3JkyWCMMBN2VwSAUztU7gW4x3J6igCYyxhgu04PLKGXciKCTliOTxipp7mL7OyKpwWA8xkVJdm3LR7kHzIc9yeO2abe2rJMCUKM67vLdCELNwxABBEZOcHPfGBWQwkjjJd1ABGMMpzlTghQegwM0ANhmVWSLerF5DJIGizj5gERHG49EznK/ex25+6P2fLSwe4t3nE8khdl2QqnlFzF+7kkkdGO7JUkbedvGea+AoGaS9hRerS7VYkqvzEcD0Hr9a/QX4A2krvbRiJ5sBFZrdgWLAZVzvXDDcRgHHC89eAD9EPBE+m6Tr1ubh7cI3lwxlkJyoISRpfI2vEFMikbjtLKSudpFfefgvxfZIiWNtcQXIMnlpNGImHlsvLkjcBgHH91R27n8zV0bV7jUo1mR4pGlTd5KtE6hirwwzAHa2ZADjGeQ2A3I+wfhXpVzpkcKG1cj5izyTSOwVn+UrJuwr424yM/LzzjAB9QajHcQXb3u8TCSCMyEQs0uwM7iOOVvlRizryTkctg815f4i1yOwWeKzl8qaXd9paRkkjMJQHyzhCcnOdwAGVzkg10UmoXr2MksIe4t4hIGbmQQtGAGUgHITaWwcAFgNp6ivnPxlqN7exIqSO6M8wSMRIomZ8P5c8m3PlKNp4PBGecmgDrb3Xg2jalbHCxzQASPNbRyuE3MStvJ8pjBI5xwRnPGM/ij+1lsFxdSJ5e4ebEq+ZucoZSxfCgAqQqgc9c4GBmv1Gu9W1p7ApdWV0M2/lpHGjRonl7mMzP5Y3TFyQTuYkBeMA4/Jr9qC9V7+4TULZ4JlSXZtLBpVMxKNMWQnIIdeBwV5PBIAPzyuyxmaNASDIWCDJYOcJ/CepAHGM8elQSKwALYycKy5O4sODuBPDZzmlmmcTS7TgGTOSBkEE4IJGVOT1GOgqHeSxduSeWzznJGevXnr9aAFkiaNtrAgjBIPDAMAwyO3BFIjMCAPXOPp9eDVmWYzzs67n3ZJO1VbAUA/KvAUAHAHQVAysBGXUrGdwR8feAPXPc9KANG1tUunibcxLtKJgE+VGALJgjgA4bPpjriqrgjKoC6KW+fn5RuBxweMEfr6mnW9z5EUij/loChYHa4B5GPlPynv06dabDMNpUhVDKUI25DknOW9O/PtQBG7sVEZIYAu+flOWbYGO7GeijvTSSRsIU5AO7jJIBGN+OnA9uKYTzg8AAjnJx3yP896TqcDkHgbu2cflQBKGI3FCVUgABzn5SCOWwO7H6ZpylArnYznChZQxTy2yc5wPn4BH4VGVKoGyGVtwGOxBwR09v1poZ24B6gjHQEegFACHcOWBxk9c4JpDI7hQQqgYHGAG7ZOOrfWpXlZkEbAYQtgjOfm4P4YH9ahVTxjGASCCeO3Gc8H/ABoAcsrwlHRij/NkgkcdMA45B/yKRiZG3Iqr8oBUEleBgkZPqD/9am8glflLEhRxk9cYA7n0+tWUCN5aFVBJC8EKThgCGLcKME89iOeKAIRnOSTxjJ69enfp1qX5SueM/dUAdMevf8fap5hbsoKo8bYfcDuKtgZQHr82Af4u3aoB5aqQeHzwDnI5HU9MYoAtqsZhKuRkMCoUBmdiBxnGduMj2Izjmqe0FiY/ugE5JII2gE//AFvz4qTzCi5BGQwO3AIznOR+AP5ioRkuAPlyenQf/q60ATRsMg5yASTzk4b0GevpV57htpBdiCAM9SMcgEdu1UFGzODhieg55zggH0qZgwUFiuShf5iORz7+x/KgBGumGQeVP3kJYKwBBAPp0/8A1VSYkuSu0A88EnA4IAJPP/1qCNzZ+8MnjOSCBn/vnk1ZQoXUvGCEQuVVgobC8H5m5bJ6DBxnGDQBAuFbLZ5yc9ecdfepwM4GVDNzzggYzjt6inTJCTujV4+FAjOcknIYqCvHIzyT9ewjBQKAMBzwcfw4+vfP160AXGWPZGxPzgHKoOgwclsD6fn24rqfDtwySBlcoFIA9SSTjr7c/hXHbsbQAGDA8Y6EkhuewyO/pWzo8myZf9knH5Ek5z0/woA+ovC+qHCM5eQrkgMA43tkZJx8q8g5Hv8AWu6Z0uEh3j5DnfKhGYy8hY5GN0uAXIyec8YHXyLwlNGyhZN+GCgbc4Y5Hyn0Hp6V6vZRE7Mg4JBK7AduB+PYnPP60AXYPMjYeSN0RZVRnUbJBu6uAvykgMRkjhTzmuttYZEktpA0DsuXkVcgpGoXy5AwTaSc4GGJOOR3OX9mii+zvsdYmbgMSUJAwduRwDkckEjacnGK7aw08sWe1EV4Mb23AxtCFwzlQJMsyknGN2ccL6AG1p6RzGLEVuI1Plr85aaJ5XZ0lbfw74UZwMbSeM4NXJbQtJNMTHdbW8pWJOBIQ8mCVIDLhW9cYz3OI7CCSGXzRE0Xl+aZXyC5iwXPlso6hgcFgQQxHcGrSNEYzuuI9xdmiJjETskkgMauuTufLkFyAfn2kcZIBBCWaQ+YyRS+esokYuwzuCJGrj5WT3DdcAnOMsdrjzZbcoS+POZ2RWVQw5TzVJ3SZAIwAGAJ4rTKxW2JOH3lWHlk+UI8lAoXcfmD7jkggEZxxVx/JeNwiCJnjJWcNsdvKOyUNuAy27AyTxjjg4ABkW++0ZmeRLgyggyLltqPkNBLlAFchQcAkYI9CRXvYpUEVxHJ58dyq7XidVUIhPmoS7ACQdSCCD7Y5uC2uPndQXRWXdIy70DY3bXzHtB2uuPXA654vpY2sUSFjKkjyNJNEiqUPyjAVSx4PzE8Ajr3wADk0mt4JpLpZXm+0q3ynA8nAwIwgGWJO0njO7kHit+xuobmIlk+ZVUxsp3K8h6kl5OFxu645XHeon0S1mmItmdYN+VdjHG67V3YJcYI3EjrkYGBjNalrp032YhYUEMZb9+QsjYLswXcowvJOcjkHAoAsyQLbKBvj+dFdPKdC0Tkbynf5w2ORkYyc1rabLFJKGeKO4SOIRmGZsGR5dwDfKOoYnJO05xwckirDpdpJa7hKsMsZ8uRFDBJE2uBcI7k7JMsBkDAC564rf0jRo2hT98UaNBBhnO51dGxLvXncCYyT68DnNAF6zMcW6J1EQkYOkQjAMkiKUA3gZKbCSMHGeozmui04j7P9mngknjMv/HyuPk8oL5jgKvL7Cg9DvGRnArMt9NEc8jMyGRAQFaNZIFWOE/OJCchizEgqC3zHBycVtxo1sGEa5eaP5CFbKq52y7mDAMGLoSDwDg9eKAKd5LazlW/exxRx4xKgDsflRmAwMrwcKc8ZJ6c87cSDBUBoVi+eCdSCgDNwrLghBu5IxzjkEZrqmeGYqRCEuI1MKJ824vGrq7oJGwNwjcgg/h0rnL+KOWHE7lXyflZ9wLYyxUoOuByBjkHjOaAMyJ5f9JHyNkLJ2JJEiZGFY5yS+QB6k1wmtQvcq0LXEj21v8Avk8mQom8GIksTyUO0bl4BKjtXebFtoy0SSMWdAGjJU9OIiwfDZypwRnpjaQc8hqatCs80KlWCFFicKdxLZlKpIpJdhnucAe3ABwDyvK0sSsRbZjHlNhyHyNo2k527wM9c5BINZl/aPKUKRRJGAfPdWdUkKnCko3+rI8wKMbQVOfataSMrHKrv5Myh5IyMECUMSUY5ztAORtzg5H0zElcskBzLK5w4Q5ORwMBVy7HcME8DnvigDNTTwnmPhmllG6NUy4VVQqdgCjAJX8M9BjNcbqc9x/pSlfLLJggDCocjLY5Cv8ALnOeoPNeu3SWdlGksEyyyRL5ckLbv3haMuZAGgXy5A5c4IYgPtBOK8l1yaK5lnWMpbyBJUCONu3aCOoxu79c5JNAHm2rK7QTXDt5aK6RquSDI7pJyo6bQUGfTcOvNY+l+dJI0hVOOoJ5CZzjP0/U5FWNSkmYJBJKrK0gZV4Ub1wBk54b5WHJHB9DTNG3g89nyU2hhw2ANwOQcDPb8sGgD0XRZJptSt0SydbeJVDXCu+JJMModkBIHGMjgZJPB6+9W1vbGJA0ccqEKV67WYAMV+YgqFUn69eK8n0CD/ntuVgrYAVSBIG+UFt+5Ry2cjBz15r2Cws5pII2CljFbGQNN+5VQVbKpuGDIAMgg/NjHFAGZqYgkki8tXgjWMBY1HyCQA9SR8wcBMjk89egrDCQR3iSiURrHhgj4C5G5gXByFTI/LjrXVapC87YSJYgiqzBVwv3MElmz8zbV4z3wDyc81cK9xuuXGSp2GTy0iXMKgbcKFwOT25xkjJoAkudSe5skUSShmn83IfClRlQMbiWKbTg9twAxnm7pNrHKWVriO386OQGTBIe5kbpPsGcncxfr0JPrXI3E7YZo0fDMr/OPm2hSvygJ8wPQem084xja0++vY4kU8K6btsgVfvFkPmAMCrjLEA9pDxzQA+S1dFmXbKkcTOjSLggEOVA3ozDlgD1Prjiq0ttIHWZrl1g8pg0ToF3SDcSpychDkctg/JjA4I2IUnLOxldgyureVIWXyhwwCliQhOM5AJ2jJ6Uy5guMwtHN9pWWJWGURY0kT5XDqWKsdqDdn1xzQA6ysghJkuAIJYoxlVZowzTwyMGLJzKqHBHA+XAI60+SWNEAtYHOGZ5JWyhbKICRGCQpBL855Dc4rd023uP7AuEuIkCyTxpApSFJJYyxkkkjY5ZiN6r8wG3GBkHjGjjP2iSFPOUGOVIUiw8icI2JmwN0ewPnacgnIGOCAS2s0TRP5kh3BxIFDYlRpMkTMhDEoWC9Mfd464Fy6ibUrRlnEdwzIY5V2pJJJl2aGR4gAy4xknHUcisrSbSK5uLgSTzJI+EMP8Aq0lCMPLBZiSjYboQPunHX5dvTIltr1Y7nbIwzG6K6FzHKmV53HZNtbODjGevNADmhsNP0olrR21HBjZy52KjMWWRWJDK+1SoXGGznocVj+bkCWOEIQMxqSWKlcEk7lYFAQpb5TgkDrkV3O2y1WTy7qZfLsTIyTxuim4ijcIqTZAQgeXnOCTlgBkiuH1SF7ozzQtJDCskjpEwZmMXzDhlwAF6H+EgcHjFAGXJO0TBGtzNHczPGyllEkgiLb1RjtKYkDZwDhgPlG2s/wCzRXCiO33SThpGaOQ+WqOXAjhQZ+Zuo5xk4Jq9LZr5m6F3kh2qmZVMbQznfgkqMK+Q205OQORzistkJvZraK4LMkAmG1lKtH5ir8pIBGHkBI4PzZA44AKN6StvFa3FuIzAzMGfHzlsq2QRhyvY/wC1g9FqEpayiNIysKBVXLliNxCsSMJz87NwAOAeTmuhXTrmU/OzyxwxSSHe8ZR9p2swZmA6svyjkgcjvWbbwJHctLgm2ikViDjyTtBZ1DMnD8t1zggDrQBhmB4VuSxSRZAmYy4IREIYGAgYQdflGOv5zW9rHNcwpEsirKoZW3hvlVQXYAEb5PM3hQRn5tvJxUVzBKJsQ5ZJmYQxooL7cny0I3A7sE8hec846GW2t5TFLHGGM8YHysAjbGLFwA7rvOQxIXuOeTQAtyn2bfDK5McUmybY24HazryFY7JPvZOPxqdLOGR3mtJHEaRJ/wAfDKHQSLglf75BxyFBIPNUFd7i1aExeXL5kkyzGIuzllVFjOZuFHzZPA9AD1nis2m8uEzSFiVO9cdcfd24IwdxAxQBfjtiu6b7TDI8ZEvlbChIBjQ9sOSFBz68cc1opLteK48ljJMxmRLZxF8gYlPIOPlIK8Y444wKp2yQo4iuW3qj+UC7bZC259yKxXgY/ljrW3NBDujjscboSogkdnw5xwM5ykYIbIyetAGddQxrHiNC9vGo5ZSH8yUCRt2WJbDBvu9Mc4zmqB2DzHRWcrEPLkkJUswTLDaGOCuXI6/rx008SxxGGJwx+WRm2EFXAxII9wwBuyCemUPvWE9rv8oGF1MnB2HIKHBJyCPm47AdMDrQBSsFW7uJrWWa2RZFWSSVgdqbQXTa2Ny9XDFc524OQaju9VmhljS2l8lIVAjMYEY3xMCrSAJ85O1sMcY3EcZxVi+0iJBbPYS4WSFBOqFt8b5KFGJBw5AB2j++enaG50qSK3CywYbcGjmmyGKKpwSrD+Jgc/7ufWgDKuLtbnLOkUjqsjmdY8PI8i7iZGfliGxzgEjvXPXdubhZQECqqCd9u4IE4IZ2Q8c85PpmuojsRwZoj5RVg/llTJL8xjUqWOMhyOcfgar3gVV2WuEiktoEuEb55PMgAw6b3OzAZwQOCG+6OgAONnfarwBEiURBkYB2y8nyyAkEB0Izg4OMjk9Kx2nG0llQsVCK2SOEHA2gcnO3P1ya7v7Iy2pjuLWHy7r94rL80wCEgfOnMYYgHBAyenUmsq702Ep9rt4YrcrlMo28bgBkCNwdpILDAySecjFAHPR8uZELAKuU24zyCzx5B5Py8Hr3NVb6ETeXdJOpGfLdDy6ELhC3bHAwehJrSWzZHdkdE+z+XMQANxDt5Wdo4Zs5GOo6kU0wQNL5YGIZyqzb8ODIm5mddgHyEgEDsKAOeFvghpHIyplzGACDGxDEhjgKCT0OeOlHDM4RvLBbLYYs0uzdk5BO9eOPr3rdTQ45nkjkukhkCM0KMrFXJOVUAA4ZgPX09OMqHT8M8ZYx7WIbeCM5YB9nHynbQBVt40eOXeHBMgeNQihXQvyHYN8jL+ta1pLaQxyMzI8xUqkPlK3BR0Clm4D72ye42e+apXVrCPLihRxFAWVV8wSsCPmLFlADqWLcnpnHQDE8enqhiMzr5b7WddxDJuwCXAPB2gc59qAJ109pY9zzwQmTLKJH2llQEhixfCknOAfQE8EGsuUxAKpYMqHLMjeYATuwoYHG4Dr6la0LvbcPNueQRRYRCCRknjhcYAL5I4zjvVKa1ABiQ5Drxh/lGM/KykgbgGPQ8UAKr2n2aW2kUyiKP/RZc7kj37WZXAY7SQwwRz6965+VwoWNVG3excqpIIYcZfnoAv4g9jxpSbxF5aNGru2XMRxwFwoGCcgnk9AdorOaKVwdu7acLwCq90JUEfMDswR6tmgB9tbQBis7sqStGEmGdkLlgziRXUlm8vP3T+NWrm2ayc2ZMLNGzu0sRGXRtreWxP8ArFBIyOeeme2YJ0tvPRZH8zyTBsUiYBiP3jBm4jXaDgDkdjiqrTSiRRGxZ3RFTcxOWwi5U9dhxwPwyaANS9azaC2lSDZMGYSONu11wRt2gn5cFP8Avog9Kp3EsTGPYkmWXlyQzBtg+VSFG47zj+QwBVd0lCO3lTFmOxckhVZeWbb3PUHoAW+gqBbidfs6uckO/lxsGBADjIRh947vTnk4oAnmaEpGeFlUyB1XOQPlZWIPBIywGAD2ySakhxCu942McrBQ25l56jdtPyr8w9OnqDWJJcOZgq7VQbmJG4nL8/eOSfl4/U1YiuHYeWVJKEk7QCjIMlDkkHHBz6Z6mgDXgeKPe74faszJs+bMihjEORheAOuehPsXJG7QpIzIxclVVMKwIfdhlUZb2PX5uvSsjzlQypuGVfaSpBQgL7Hrk/Q54qxDNIiRtGVTa+5WwF+6M8NjOThRjNAFlpAoeIRrvcgtKykuoTdtRQfucYGMHjFVcRosqlGEp2hcNhVABLbyec5HHsOala4Y+Y7EjzNp2sD86Mdx57AFB09M4qJp1aMKoRnK/vDlQxCsMBFA/wBo56k4oAgz+9O5tqRkebt5bAxkLjjGR3q219GzrkExwsnkQEMrSJuLI0hj+6Qp5J9MdMYoxwTPBNcRKGijlZXZiN2SAxUDgkhSpPGBu9ao3Vx5ud2/zsogJIwEjAX5jnKnI6Y4A4oAWSd1nLR4wrh2BO5GLjGGDLyBx26jjtWbPM4zGV2rypB2kdcnBYZHKj/JognRJlaXJQMPMCkFnwQSRuOM/wBOKZeSefcMYfMmLAk/LhjjBbIA4wBk+woArFYWUA3Cg5yQUbCqqkKOAdxPIAA+pFMSRY9r71Z8FTGVXIC4UHg4J5HbOarBgS3TI5wc4OOSBg9MA1oRQK9mtyI2IWWRZXUkrtBjCqOPlIY8k0Aa323ZYxC1nMU7HbJH0dspjIDL8mNrAFTghuec1HZ3e8JHO8hBlOSzEvuAAwFHI+Zj39vSslGBkjQFRlyTI3T5htw/ykqmOMAcZqxbxIlzGrs3leYARnDHPGUJHzYJXoO4oA/q1/4IcfDWwe2uvEd1b5maRXiVwfMOw8q5I4UkfL2yD24P9YOi20c8aEyiFIzKrAiSKYy7VXasiMMAKH6eoIIxz+Bf/BEnwOuj/BrTNYuYhIdQj3xTOG3Kkqq0bAuM/eDKRzy3bFf0ERW6MgnnHlCLYQisFIZtyAIR0bcAD257ZoA6aIkRtGCxMi7TMjKzpuAUEZBxgdetb1q6QL5c8m9+WjU437I9qk8jkhmQn/eBxXK2aTlS8LeUwBfdIzbgo2mQk44VQp7dTyfS1ayXEjMwLSKhwJSp+ZtzF8AZ4wvXIHtxQB2ltewtlsliXEilTkA4UAYzgA9PTnI61bW8UMqMG2oqs7M3mMCuSWbcfvYTg+qjvzXFxPKGZAAoB4GSGY5xsJB+X+ED/OdpFClGKIdyKv38lR83DDHzHGfzoA7D7cFiAjIIKLgqct2x1HAwf0oWUgqWcguVywBI6kheOF6jJrHhl2geXFH5YcGT5/L2r8zFk/dnc2/acEAHcTnPBm+1kDAfOCflDDpjO1cjkkjHPfnpQBtpOo+UMS6hSwwcfMGAJPfv6nJ9xU24AqS28gYTGeDzwe2e3NYC3I/dBXYlvv7sbjn6deg+mK0UlVSOdjMeM9yO6gnoRn86ANlZHOASCcksMvkMDnGMeh9KJLklAyyEoMg7SG5XKkcjnDZ46gqazBcZZTG4Ygghs544IYt7gg/Wia9VAWwrEdVbj5icHK4GOSST3zjtyAW2uAc7mXcT14IBGDuIx06d/auI1yW8W6Z0lRbFonLBTiU3QMYQMCCAhUDkHjy8YPGJ9RvnBLB9iq28hT65G3j2JHU9emenPXF+bqEr8sgI+YMcBEHVi207xvB7c5PPFAHzx8VdRuZNPvoFI3gsgljcOd6qQRKQflYAjg47HoK/n8/bFutW0GDWL2ON7+VIblkWRSYo1QArltuGIc9j0XFf0ReNtFe/TJYugbMiMAwmCqzEnoE5BJPvjHOK/IP9szwtp50q53WkBOWgnwH8wQsjl2+VcNIAWIzgHuelAH8kfxK8Rav431eS11mM3CyXM+6D7MXQl1cYESgFVwScKAV2ZABOa9h/Zl/Z5+F2sXf9q+JLhbyVHANosYKhSxYqQMlWACAZxiq3xc0Cxs/GU7x+VbSWmoR4G4xNLG0u390QPm+Uhs8/rX6Y/sYeG/hNZaDcXmrpayXt8SH/AHXmLE+4qvm4O5BmQAnLZ3AnHFAH0T8B/hR8P4pobHw1bnTmhIikeZDEoViSuydBhjtcHeMYIx9P0Aj+Hfw98JaLJqXiLxDZlFhYCGeZSisnKBEOS6cZIYnO7HGSK+APGOr23w0sb670S5eOQxlrJ7KQBJGdmdTsY8xgMoxuUYOMZAr5R8T/ALUHiG4spDrcV5qczsnkWHnMI2IbyhlARyydef4unWgD3H9qj4v+CtBsL6Hw2r3jLE58qxjfYxED7GDiEBoyThcHuPw/nb+M/wAe/Fmr38ml20M2nQG6ml8tXlVo43kk2IWAGXYMGJOcBhtxzn9QtYl1v4n2l1Lrq2vh7Q7dXuktoNguPIKtvSSVzuCBnLZI4UZwQAK/Kj45aVYTeMm0Lw0rXC28/lvcKnmhnLbSyORtbJVsDrxxxigD6G+CGt+Hrbw3Nqmo6peXN3FtuPJvZFYrKS5YrCVOWGR8wJzkYPUV9CeGPitoGpyMTp8mryxmMrbQx7rcrGoVFWCLAL5wT2JUbskmvzaW01bwbp8EN2l7ayyFZojIyxWk9u4PBDn5pGckAbgMZyM16T4E+LOo2cg0rRdLht570Ik94IQZCqurq6M2RGPkIJUrweuKAP3M+Dnj/VPF1rbaLMLbSLJ5VtRZ3hVXES5i2wwhhtbDnBAAbAxgV9SeOtH+GHwx8Jt4guZUPiBoiyTLJGsULoi4ZwjAc4GWxnA4OCK/Iv4L+LtL0/VrG51nX7mO4NxBdTiORQkLRHcY+DhizfLhSM7h8wxmvVP2uPjbY+I/DNjpOi3KWySCIp5sgb7YMnGAHOWO1Op/5ZZI4OAD9LPhZ+0d4Um8FS6rrmtxpBCJ3W182PzG8vC7FYPkoCgxg44yOoJ+b/jJ+07Y+IbG9vfCc1zIMTQrb8sXQq6b9u7duDl/mB68k8gn5c+EfwjuvHnw6stRvtQubNVYTeVbTny2jlGEMkAjLSkujcg87u1fQ/g34Iad4Qm0u/17Qde1u2u5FtlGn6eWtrSCe3mkjvr6eWRfs9niNVJG4hnXAINAHyrF8cta0HQ9W1SY3ttrFzY3sNmb6SZHhmuIZFikimKFiQ7Dg5AKqOMk1+aOveOfiN8SNdun8Ry3RkuLyRnklZlYKu1ViggdgJ8nactgkrx2r9DP2nvCVxqPiyKw8H2c91ZTYxY2aSf6HEoCyLcoFG5zsBbAYZOepqTwV+zP4m8VaTp066dZHWbeS38uK6QRu6qzFROdymNAsZBxnjnrQB71+w9faN4BistS1S4lEnm24K/Z8yg7sAjL8NlnGFyc46Dp/Qx4O+KGhXXhI3kitFYSxDMtysULRMoLgB5MZJ2t68A9a/Pz9mH9kHVdF0621LxPY6LdXsdt5r2ygSiWTdvQRr5YCqIyo+YliyNzhs19VeNvDPjqK3i0qx06wtNPuEkhEMMHyqWXaH35I3BGPUA4Xg4FAHc2Pxn+GseojTpNUsLS8lkAhuJprdUkLllChgx2HptIOckcivo7wsIr3R5LnTfEMV1M4MsEENzC4ZDtdsbZDu4yOgPTvmvza8K/svBtQL+INWuLORpRJbTwMWILFtsc7PuDIGxjj27mvtL4Y/CXXvBt1FdJNcX2nI6yQLFEsNuRnKqYUGNhOM7enYCgD2PU9XmGgXNnfyylDGD5ys27AbeVcBhu564YZz1INfLniyPQdSjaMTlZ4VSDdMUE8KyOA8sIJJI2plhn+EjluK+89RsrHWNLXS30sRmRF3yOpCxsQVlwyITkk/KMYyByOtfJ3iH4YW6XmoW0lumZCPJnG+JyQ4IwFxubAfO4HIOevNAHyhqOiJb3TJDKyB1CJdRYMpUFSzkq3JxgkAgc4weMfQfwsRbmO3heRy8TBcMxR3C/cmJA5bBY/eGNvBArkdW8Ly2EhZkDrAgDliDIWfMe9sp2UDrzjHQium+F+qS/8JB9jumMCwGOC2XaoWdS5jWCNo0+SRTkkknO773QAA+g9f8AFNxpeiNZBYmWK3uIlvTI5nSMv5qwomCJEMin8+MA18wR+M7OS5msN5NxOJboCOMpCXeSSMJLIVYRsHIJVTuOQQODXrnxUa/tLCcwWsiWzFk+dwSEdNo5cf3cjPUluK+a/wCyBJBDJaQtLcvcmaeRQymJAVWGOIIPvtJJkBsEhTt5BwAY/jpJRbSXsMMW1+ZxbRylpDgIwaUJ8zBdvzMR0IBrwuJbjTMXEaq1mXBeJGLNHKR5vmFc/MCwBZsY+XlgMZ+hrq3vZ1ksHSVIXXdIJHljZo3AYMUYYBCsMZ6E4I4FZFx4HiuJVmjKW5eFTh2IVlJ54RMbSQcAc9eDjNAHndvrVtc20cDRytEww0cccapHNKwzsBYLuJJ9O/PWu30DSNMkEMqbY7mSdjsJDMpQr8pVXOxz14xtx7Vlaj4TltbiV4rcpahijSIvlzvIflCwwycIg2ZyM444xisjSZ7/AEkw28wilZ55MyMXe7aDAZTMI4wvmAhVGOcR0AfWPhi9tdNf/RVcBFD7VO4EsAJNgIwc4yAcjBwB2r1ey1iG52hYwjsULKoQq+FJZlKnkswck465xwK+WtF1loo0e/mNpCY8QxRkrds4UgHcjYhQn+8QcY+Xmujbxm9uA0B2w5KRQRO7TXOxlZzMzjLJgjB4BIwACM0AfS4eHerXLwsMMyR71MbNwfmY5G4Acdx6k8U+GS11KJ0cxMIVA2RrtEZAwuzCnqeM4zyckA4PzUvjaLZbXP2t8zI0VxCwfbbbWTbzj58Ddxjt+fTWnj60Rv8ARL6MDFq8jpE7x4lCTvGRIoPmAAK3AwQcA4JIB7BqOhieFUjijiQkOGKkFtsRCb8YA4zkjs3rXEaz4PS+tnjmERkiMcsRSLesRVHCvGeoODgc9Dnrmr9v4za7MTF4TbktG7qMSbX+ZSq54IJwT054p8muxJExMvykrFsaRPNy6v8AcOWJUbMkgnGRwewB5UPA9rZR/Z7wC7u3kbyn2iMbS+SUZsbcIATwxwpxyQamj+H2mwBpPKiAZjhtoD85IJLEBHyw59++a7G61O1V44zKElkf5POP33CysY13H5js5x146mtLT7y2uIzbSKW3AMplLMW5AAADAcMScjPIGOtAGTpHhu2QLFIpeK3cqm4ggcuFAORtzxgDGTzya27vQdKliEEluHMpQIjEvgq2THtfCpGVEuWPQgDaehvSXMFqBOiLNFwHOEG5dqthR3XIByR/BVDUtReaKS606IlsLlBJGgwAvO0DB+Q5HGT6jpQBwuoaJbRpK0SKkiuyx8B0R1BJVCqcnbn68cYrxHWb8ReZZXbqWWZnVMP0Lch1ZcEqGjB78gjvX0LcaxI9tHZG2i5nVw7R/M0jFI2DXHPyhDkAhfcDOT5v4s0O31aGWe2AW6Tz4yFdSrSBsP8AOrbXXAUAAkHqOaAPl3xr4D8O61ot7dS26XUzRuyKgdSSGCh3Kx/vFC7s5Oc7TgEbq+HvGXwfGpuYdvyRorpHIrfugYwPlTYFEwIUBiAdrkE/dB/RKbSb2CArdLMkSySHKbo4pUT5hCSR8w2t82CeCcjtXmGt6YZZmESEsUZCVOU3AiWM4ByeUUbVHPGR6AH5LePP2f7UJJi0EjKXE7iNgzGRSAzEZ3EMwOAw5wSOoX5h1D4Lx2yySWsG6SSd1dGiKbk8pUVn2qDv8xWznC/IMk7sD9x7nws16+NSWL7POoIe3jie52McO5jlI2NwQPusNvRsk14t4l+G9hcqYIdJWCVRKrPbxLEs0Qdmjd2QN5spO3knHAIx0AB+Ls/w1kikjhaFxklZP3BQkNy/7sdGycjJ6Dqc4p/i34WRJawWVlp63DrCkguljQSESkSPlI3wdhB2g5wucjuP051X4P2wM919lExkMjxIP3LvcIEAdyyndCAIgcBSxA55rlJPhq93gLaQJNEkjFEjkQBmd1AUAsdwDAr90N5Y4wSaAPyM1b4eva20oa2YgkCTcGUocZATLZK4DcZOcjjjjyHUvBMiOcQlAxAG8BdxJIAXuBgrX7V3nwTS4eeS4gil3pl4whdWkkQnJzg+YCecZwwODjivA/FXwJtYr1IpIPK+YuA6M5VEYlW+ZQAxOABxweelAH47EMSWUnOQ5VhhiT1/h54wRV5LdhbrNjf5pYugPzKFYKpYY4zjjsc8Vki6YyNJvLEHPzAkjogXHG4bRjjHtgVoG7RrddrgFMq5BfdIHO04jAwCMenQcZoAlWCTcJI2VN+F/fbUYN0b5xkbQMDnpjNTzM07KRHHEV+RhGwWN2VwofJcgZ7kcbicdcVkR3TptdVy6sSoaMPkZH3g4O5eOM569Ks/b0YsVhQSlmLYH7sBsZUR4ABD5wQP5CgC8bO4jiBkkCxSSKPKBwCyqGDbTwQBu6E528VNZBQs0b4RwjNE4wS7kAeUTnAQjPH/AOqo3m8+CBftETeSXTL7wsSSFdrt5w5XcGACjgHNUmlMTlQVbBALoVKjPJ2sB8oPY9vagC5eWMsUamcxiOQ5VdynGOcFQMq2MYyPzrPgZWzEm7dyIeY1UMeRvLsNvTg56fjUUt2spKOWCqRk8tgDouAuSc45z/OoYZFWQNuMYV85CZc84OM45weOccUAW5FwMujI+1g4yGVmR3VmDBuB279M96N2FMikbjtwI8Lgd8g98/U8e1akOmy35aa2V2gUHc4VVIQHkrED8xAGex44BHFRXSR2JSAkS7o9xZUCrh8hSJAxDn5fwxjkUAZ5WSWIsk6thWZozIEO3IUAfMN555A57+9c3eRtsZs5YHcQAxwvIJyOgFb9y8LMixqyCNMENIJC7HliHVVxkj0JGcc1BHBAyB5pxGw3IsSy+VK6MDn52GPL6g9WIPSgDihbSSyhfLdw4PllQxLMCScHscA/lzWvaTm0MaRQtHICeZPLflhsO5SvAwOOKm1K5tbVhHYs0cu5gXQs0bBydyIWc4AB54GcfjVK03Sz7pCfLcMUlZNpYR5GQSwDHPHBxnjr0AOu00KHAkdXTeGZkDb0GOflOM9cfyNen6QBc2N5BbpHuYW6lZH2l3GW3NJszGoC7gAfvKQSBivL9M8ovHvlkXEhACxDLKwBVuXAHQcEevPHPc28ghljZGE0ZcHY4EJkJHIYowIUY9eoB4oAypY7gXU1vNCYXhkAd2YSQsNhbzEdGII5GcE4IwTVmNLsQ/uSoUnBYlSwZeNyoz8Nt3YOM4PXIqS4P2iGSQz/ALxZmYRMJW27/wDWGSYnlNxHU5JOOlOmR7VYjGrl1iR2cAmRC5Xci7eRjcMg8UAVlhLRt5jN5hDHcR5gkDdQxYcHevB9881SWa4i+XIjTJxkL823J3AjoOuMelbRhnW0aQuAjMBhW3YDE5GzJOOh/Hiqt2beOyjgdCszTNIrMjLEIwqoHVjyzMxOV5A2Z4zQBzkr+ZPIzNlXXDtHnkY6MO5H4Zxmst0bcCpPlt8pUAEA923D+HA/Q1PPIyeZjaQqttAXH3v721T3I+metQRStgFmC7sbkADIOMjKkgHnHP40ATeRuChhtXb5jOSwU4+6Mr0J6DGRWlao0kIEcYi+co6IHzL8+4B8sd2AOGGBzg1Ws7lm/wBHcvKkgVPLXc3zD5I3AB+bBbgce+e/oXhrw5b6tHJDHc7bhFaeRn+VYbcbAzOrR5k5ZsBcdDnBGCAYMZSElmVkkXaFAZAAwH3lEYOfmA4J7darXMqK+5ZCTkOSy7WOdrMvfJDE/UVpazY3GjXs1ve+V5kLuCEbcC0bFAGz2yrZbnoRXPXt2kxRBGI0VcqV7sygtlj1TcDjPTOBjpQBcu3tLiKFY2besZYhlKoj/wAYTLEnsTkjqcDvWHI8yrv3FI1YpG7bcM0ODgD+LhhyQeCOaV8q0iLKoUkEOQUVlUfeA69yOnOarWvlSXNvFdylLZpB5pDiPCk/3mBAGP8A61ADTK6mKSUJPGnEce9thHDvGCjApywz0OevSprq784uIziORYgy87l8s/Khfdl/mycnOMD0FRXMMUd9LFbuZYFbERILOUKjG4KB8wJBwO4pqyBIpIWRTIzgh3TDxbSpIB9eOmO3uaAJIVdQZGO0KCFLhmHzZ4VQPVh6dcjmrdplldW2r5w+V2HBIY/KuRwSSeabG/EisX3TIHDMXw4DAFeBt7deOgpYYd8kS5YA42qFJJ6Ag5HJPt7UAadvZTzu0caO/lg7xEm4qhO0k7gO/T6YGauvZXSJDkKI2CtGWIO4AAkyYbKsEZTg5wGBHWrdrfrbpthiVA6pGT8omLoD85Dc7S2CVPBHvTY55lYSK7SblchFjwoJbDJsJOQVAzjp0HTgAsNBIkUcjSGRWygjDPvhVW5Y9gh3HHJ/CmR2zvJGqJ86IWAOd5AxnAJ5baRxx06VoQ3DrE7vCrTFRO7GUBDGysfmUjk7QehBGBxmooLyWGZ3gXbIylkkVmOQ3JwR0O0dDg9CBQBctrFXjlG/ZOm0pvbYjLls5J6NuC4zwcHpzSxSKgYbG8x2UptGUIVuTjzAVJ4wec88ClhRJEIllQh2d3TAM0QBLEujn5/l3N1PHXrSi4hkmfcGeKJmztLqCrxFVZguAr7iAMY68DNAGgkN60bzrN5kSFVaRy6D584CknJOQfcBcZqvLZo0DoYyJzMskc4BAK870AXqRknPv9DViK6VImtxcYhKh1hXad0yEAhiRkcE5xn9atCZjDGHOEWcBAQ2CJFwNrYxjA6dSV64FAHMnSJPvLj5c7mC8HPBZsHoR69M1ZstOt4DJdO4Lx4c+UXAeYKWUemcKM4yMnJAHNdb5UEVsriR7rfGMujY8qbOHhkUZwuN2M49R3qE2ykOiQqHdd0CsspOcdEJGGUkgc+vHSgDl30+5uw0zlijO0rOFJ3F5QjfOzcgux5Hel+xAIQIyGLAncQyvGMsSP7uM4z74963ItOkuClr50dvIp3bpZAg3IWZ0ZmOEYkEYbk/rURiJV0WRmYEx4B3YBPLAI2cZAxwQcY47gHPS2wRfKjBUsQ0gDDcBjPB54yU4HqeeMVVltSMRsAXPUKCTzj5SV79fz/Ctq7sQY9gkbzAzhiUdRIMBlIDDMZI454AI6VWXdsDxlvMVuPk5Qx5HygqSeRyenPFAGC1pKqxjcpQuw8oE43fKSWVsEE8flx3qb7M22KTZIsbvIQzsCrkYChcD5flA69SOO9akEDSvMo8kSH5C08iKAGGD5at95845x1AIIJ5luoJESNEKTJgCRkdXiVlYrkFTiM7V/HvzQBiyNJbxztHCXkKYjEeEAYsMqynO4Fd2fmBBA5rRdp7qOOa4lYzcL5LAt5Z6ryxwy5d8Hk8UjIsLhGXIbLxs2FBRskfIckHLdfUYPpT5RukZ4VfyxtBJJk2DCjkBSCenI6GgBEj2Z3YkjwCWG1SDyw25XpkY680kVn9rmZZISysCAyqHKHDbN3zDjJA59O9MaV1UxMDG25jgMSHVWwp5Py8HnI6g1GLv5PvKCHJAyVPy8gkfxfMPzY0AQPGYJTFLEMQ5Vl3Mu51Zw6nap28gHg9BWlbm1dXd4DIWRUjVpiXTB2BSf4eNoBx/D0rMMvmSCUhwQf33mZX52JUl8n513YIYVZjVJQVGQyn7xKAEjO7BOdwPy9B26YoAnNuqN5quUcKwCldy/cKgNuHB6dQelV1UsPnIJVSQCpHHGSScZbAXB/nWnJ5CQxxAAkBzM5OWzgEKFPUc545G7pxVJWUwsobdmMtj7pDZB6vzwQefpQBE6oOUSLYzDGSS6spOVBzlcn8PepVlRwE2REruIbH7whxhVcEYIUqe+SDTBPGi7RGD5wUkSZLx7CS53L1BBI6Dj04wsUgSOPA27mKnALAgnIVxjKtjHTqDzQBPDLCu4yrMXBVwQEEe0AjBBPLEDjGCO+eaoLcMgkBjEkB5MgCBwjEbMOrZUk5HcDNTTNknZ90sWzjYCu05xleuV/U4qqyhSAwj2siuvKkkFgBjByDndnp0/MAoXMaySusY8pThiTIrBQx4wzDr+B69BUgFhIMXSSRsc/vIAM52AA9AN24MT65AJxViR0tJVaRXJ+9H90oyt0YMx/vE4GD0P0qsXjK8/NksPlAB+bjHHfp2478ZoApNGVcEtlo2AHPBAbAC89cdOe1a1illMrfaWeGXaHiYscbtrFDt2/Mu8AdeM9uoz2iE7KF2mSRiwEZIkBYjAZRgKcAEfTj0p7yyeUIVQEIz7X2gNkYwC3oPm6cfNjigCxL9omPnvKW81nVQhB3NGVbYynG35ipGfXisS7xJGmA2PunIBy4HJXbj+LOOvHetB3EnyqwBwFZTuBLY5I5wDz39KhbhWCnDFWRtyggJgcg56kfyHIoAxLWAPfwL/CX2hmBU5BHzYBOev4cCv1u/ZT8JCRdNuJIg+WEgBBDEljtIJxiNhnqM/KD04P5RaYRHqdsGTeElRY9m3HysCDyPmB5B/n0r9ov2U9T042djBPMiFPLSJQh+eXzd2ZGckcYJA2j74XaMCgD7g0HwjCLu1W5RiTOouI/Kbf5RJLMueJJBk8AZyq9jXtug6DHA4hjkjwI5QzKFysKgbG+Y5DCEDcOCMNxya4O11q3gv0TULdjbLbALNauI5HZ0JSQOwKxgjO49gAvoa9A0LX7ffcyQ+acRrE0hdh5SSbmeUAhjJlVA4zgueKAOb1yK6s0mtLJEktp5XmkZHKMFBQoNqIfMflhnoAwxjmvJtegvYo3s7WWY2zia7hilDNNGWUqbczjBZQViI4wN5AGSc+v6rJdy3rzQQbrOLcqFQULoHAKsAcg7TkHO7nsa8g8T6olgNk5dlkeRYwqIQoDckkjcE8tjkDkdeR0AMi80yRrGdrnfcS3MTOBJJLKVkEbFdqHG0/LHgDGOcA8Cvxd/ax/5CVzEg3KgkjZs7syA7jyWJB3FzjOOcdRX7byav8AYNPju1RZ4oVIkRiQrxeUPl3KAU+WRschhgHjivxe/bBvLTUvEeoX1jaS2q3Mrs1qVhkSJy4LhHhADFj8xIUEE4xQB+asp3SOTxhiOQegPTihyh4RcDqcnJ6DgnvzmpblNkz52gsWOwMSUO7GD71GYyNrFcKwBUZ6g4GfzzQAioSMhTwCzHHAXkZq0kDTNHGZMqEcgEhVUAE/LvPPPXHPpUDxPGSGIVgFIXB4DZPJx7fjQ247Qcjb1U56Hnv9T7YoAtCGKIhfPiZgcNtDOq5CfMxxgj5j0zyD9arFMkoGGVJP3duQCACPwI/Kp49gRw0e5iQBJu4QZ/ujr3/A1EFEsmVIXAwflIAxx68/4mgCNY8jczAc89c4xnuOtRkAEgEEDJBz1H+NT+cxHlkKwAPOAWG3IUZHbHb3qIlQAU68g5B/Tn6UASx28s2FQq+AMDcPl3ENgA9zzxUUkbRPtPOOhGOcEjI9Oc/lQrcliTwM7Ru7Y5OPfFTRhZikOEG6TPmktkb+NuAOVyOwzzQAj27xokhG4MSTxkAAjlvTqPzqNm38/dznOASCR91R/nvVy8R7ZzbeasqKFclSCVyMlDwCCOM+mKqiQqije2d5bgDjHQhicg5oAgEbFtwwSP7v49+5ximsxB9evYn1PUGp/nZVO4nkhRggZHYN0HFTw20UqHM+JRn92ynYVUEn5/XnvjgUAU1lZgAXGFOQpJPJI6Aj2H1xS7stuPJ7+/6VJIIiq7RtJLBkBJUAY2spPPJzxntx7NTIOQcEY9D169R/nNAFgKpiLsPlZdi4IBWQFSCVzkrjP1qIBgS2en+QB6c5qaOLzD8pIJIwCemVGST3FTBR93I3b/v+3IIx+AoAgAKkEjqQM9ev9adITjqCVwBwemSBj2zUmFGRzkEgUx3KgYYswU9RzzjjOeR8ooApbGUl+mQeVGBjPJ9qiYspByO+McdsZ/WrBDEgsSSyjrkYHTPuAD+tWfs8Xl+akm/YoaSNkZcluAobgHqeM54+hoAp+aw2uzZOMLk7iAOMEegyaVGAI4B74Oc+3H1p0mwbQmcFVODjKnnK8DpTo/unnILDgY578ZHX/PNAErDAzgB3wyMCCAhznKg8NnHB6c1paWGMwAzksuPoSf8A69Z0cJcA7gAMls9gOABnrXU6FaiaeLHBBUsx4yd2ADx25oA9q8IwMwiBUgEbVx13AjqG4xj+de5aevkqqEZHpySS3GRx0BAz9K5HwPovmwwll+Y4zlcr8wHKtnluf617Imifu9gAAC73XIAJBzheOh4z9aAMeeN7tBZSSG4ijbPlxufJKspZijA5DAoM844PA79hpt9Z2cFpKLeOYIWSaNySpBLRks6kNGNu3A6fLnOSRWK+ntAFMaDeWOxnyQilGDjyyDkgMxBxkEcc1oWNtKrOqEATII3TcVSZQQ5yuRuBPYEduKAO20u7t7sXUxk27EVYk2NKhBYFYGkH3Vw7kMw4AxnFOkMCXKGFvLVwYplcb1co6lthONwAYkL6hSTnFY8cVxaafKqSBY2be5IVSFG5SWJ+bARSWBHATgg8VWiiuEiYE+YSW2seMKY/keJhkgZOCTnhh07gG08hUqHIAicr5ZUmMRJJ8xLlhkbTlhyfm5HQ1JJfQ/ZHjMyq6bBburxxkRszmYMXz8w4xwScAjvXPiKZrbE1y/70gySR8RuqgARqg5Uj5CATnKjjisLybhp2i/0jGzapwxCtkhUZmHDZA/hzznnuAegWuqQrcQwSO72RdGuY/MBIjA+XcwwCoUg5xn26Cn313B58kUE0Zny7xrv2o0LPtjJVizRgsVDHrgHJrirOyuQWImSdgS2ySMpmNkICbSuEPLED/ZHHatOwsJ5pxLcTfKAqj94u0FXdtxBG7JIwecfKBgcGgDpIpVlfZwCoU8ZZGLjj+H94Op45Gau26uXn+UFdu0/MWG2HK5bI3KvOMdAVrCgS8adSAGksnfBTyljCiZWZWA++m5+fzBrQviyMl/poaRpsx3uJGOJJCjSRssuQjYAwVwu5uF55AOisGYSFhPsUoUSJNrKZW3MR5gOUGFYEY7c11WmXaI7tIilyeDM4YAxkNvGH5dcsAeQTnJJ5Pndnb3NsDAIJJZNS8u5gDORMhZgsoRXUYBO75dpOVz3rqrO6SFCsiJLOyCJMoxaNfMLOqlThRtDE5BPz8YxQB2zEQL51wjokjCRJZD8ryswEbxszdPMDjAyPl461cS8lNgUh+z3Mm4+bsiy5hcPlIJiQsfQMRt79cYrEGo3CWtrBd4TMoMYQiQrlUC+cAx+fYRjnjrjk4gjuYkIQCNVP3W2sh2s53N5ZXLAnvnIJPHPABtSyxIp86OSZY4mDoeMNgbSJFXPU9eMkYPFZ3miSN0REeJhuLEldjJyqgs+0yAADnLD+8M1mXdzJdQusM5hWKNhGy/fO0MN2WGHX7vGBjPXjNUoL1ooxGY8yox5KmFpiVQO4KoA2TkjscYGOaALV/P5FiuFJScqHYBAXCM2DFJtPyhXOcY5xk8A1ymqosMMc+5wssYwHBXYzgqvz4w2WDe4OR71s3DwFJHlYxiEuAJHDI0hyoLjcSJi7jjuB7VU1G4t49OGWK3iy7bULteJkjj2neG+ZN7OCNvysV554oA8vvU8q/JnihQnEsUYDncu3lJF7OcnqQGLckZyMbULGOCWG7iYyBilyUibySnmKzCFkbk5QpjoOOO1OvXWVHmljuIJYBIziU7XABMSsUJOSyspAODznHSsBLjZKgRwYs+ZueVxM4HyOp3dSH6gYHyA8UAS3TuYTKsqMisCFUNvO4uSMKwO/AGT0IbFcHrckCW7zW8hkWX/WBhtPADYYZzj5uO3HNeg3dxCfMYKY1bLbWYK3KgHdnrj29cdTz5lrd0h3MgTy0G6SN2EYk2EbhjqpAOTz69sUAeY6lcCaUmWRUwpIYAncygKiYTGOB16dc1raH5b7FiBVvm8xWKuGkLBYgrZyowfU5PasDUrq3eQy2+MXIdBuRSVjLL0ZhgHORkAEAeprsPDNqYYln2bo4WEryRIGZ0YFnSQhs7lZD8mM4U4wOoB7P4QvobSeCWSIyrbSRC5iePMTKXC7S2cFmxjBZenavdLm4s7lLm+SRBE3lIlszKk0YCxrvWMkjaxRs8sMnqeK+fPD9zDLtluBjzZEYFMqMZYkt8nyExlMHt3HSvQbm/jjhCC782CNFSP5XAG0YEYD85DHjggFhgUAJrWrrEohEUpbzEjj8tvMLEMgCuEzhRk9iMH2FZNw7MH81BL8pUxHGzAIODg98jjjgdwaqXDxiSFw3+sjLsm112HIPziQDYw2gFTn656ULmW6mLW8G+QyKSB8xAA3Ph25zkDsBg0ALGXLAsYUAklCwGQhwE2sQc84xj27djW9ZujXCTtCVeGQBYOTHLFGin5ZGbIJIwQR34OK8+8y5iucJcPFMcchyGEbLgjPfJXHPJHNb8d+IBaoVcyhPLJUuzysXUAuSeVy4yM44PQg0AekWSx3M8nlwBEYySJDGA0SJs3KHLHmNY9+Ce/oAasJpjtNCDBugmJjtnUFUc5OWRcjcvmZDFjg4JORWDYX8exreeN45B5rM8YxKPMiELpJlTm3C4yMZYHGQa2ItUW2jmvmUzQQZsrGJpGKpJMh3MwI5VFck4IAL46EGgDR164heaHTrOZBDZqttG7qQ0gwBNMzxsRkyrgDptYDnocGS3lhsY5mKIWDyJPuZEnMR2yEtKccEEcnBIH1qJ7hJoYpwuFEkoBRjLsdyN0bGNRu6MckcdaivLmExGMuEWRsbCwf5nO4CM7iPvKeACcKDnGaACwukjvJr8KxL2xjChNjM+zcGG4MoG0tznnHoOLsF6jRyqsEMcz7ZEZFIGBhHjjUAhTjLMQcY3dAK5ae5EaArI0e9UUqqpJnySc7QyE8q4GM454Fast7G9qhiRAjs+YQ3MaoieWzKjZwZGLHIABUHkk4AO0srea3tDBLawwyNHiMpsANtLGGEzKAQ7ksMtnOQc+lVruKHTxGPOSeWIElXjWa3w5dSrlMidDEzHA4XHU4NU9PmulSO4L4RFeCIzBZLYMAG8t8pnLeX8vBAZsMQOizanFHb3EdyRLuhZVLxmRkGyQ/K4Y7ZBldg/2QTnOQAYbQyBZzbr+6VvLMHzOjyoRGDgIQxXzsqCep4BrBvhLBDKkJUX7fJcMIT8ixyggN/dJcKTjH3cDuDoXFwSUMjMJAyEgEEuDGQhZgu7bg88n/AFYFc5PcXSee8AiDMAkQI3IY2O4gZwGfDOQCwwVGaALslxO0axzzqrqke+Jc7GUBcFRIc7QuzOTn5etPvZbZYY18gwTbpZFmLOivHKDt3R4GWzwGGeCCcnFc+bqZ9sUsDwzyrH84bzPNfO19piTCAMowMkYxWhdXtxeBFvCgCgYDR5uRIIGiQIq5O0yoAQP4jnqeACJbiJUiWJ2+2GQB1Yq0UkahipII67s+uQw4ziplnMU0iTROHmiPmL5edqTAtxG4+6Q3G4FTmuXuZ3RhHbO6ZyWGDk9AB5mclOcEcfjVe5urweVNNcieR18uRAkrvBsXbteQ9chM54AzjOeKAN23WCFvNCHyiXUkOjiJyAhCbF+UgsufQ4FaEDwtmTMhWFlUMq7Q8j5ZFkYYXAwxA7hc9QK85t9QlkupYo43O5o3Maq/IYlmYALlieegxkYOeDXY2sUSQRTX32iODzH3qArS7nDmIFSwJTIw2ckY6cEUAdfbWkF3bs7GMSJJmNSIlLMdhLZJyG+YlTtPMZyQKvwyS20ciNLskeJoccA3EYH7yPMp+V9zNgKvVMcA88K+rpZn92wMQAZZSPM4K/NuTYehQ8ds8nIJrQgubmY+c0rThkWUJM3lKQ+QQhIyx6MFPJ5GRxQBtsUkO1zIpGFRi2Ap3ZKgsx2puOcLgfyqqZHCIoVwyncjcltudp2oMk9Ac9ePesX7W7uyzDYXCxwHdkqwySRH/wAtehJ7gYxnpWtau0oTfKIV5MVxICuHjURqjNyFOQTnAUEcdsgCw3d0bgWywhiSyu8gJUbCGZlRWBRgo5IAwCR96tnUm6RbmngKpGkk5AkWWVXRsRqpAVZQ+GwMjG4msIXSRFRl5J45GXJYlsFwH+YAAHe7Acg4AOAMZt3V5btbjbvEnzq7t8siHPmHc7OASVOFxkHH5gGHcrOXSCIOSC6MsSqGIjIBVnK/McbeRnr7GoLhZDb7mQIznEZ2JE7SKcMFbaGc4wT24rUS5jn2LGpduXiVly5wGDAuGOVJJJGccYqq940UsabYHVWd2SRjISpjOcDIHmbnI2gg4HXcMEAyLYTJHGZJPPnkZ1RH3SfLtKhUHX7obaRgZBAOatIbea0MFvKVDNGXjbEaOSShAIkJZ1c59snJFT3eqQtFHILe33kr5nlsFCYLRg7NxwxRlzjGcZwcmufubqE/cDRPETtZXKBmR8rl2U4HXP6HFAGfd20lkPLcK06yeZuWUOjIQx4Eed5O4HIOOMYzWak0MYeMWyPI+4Rs+wKFIbI29AwI+8eQR2q7eXU0qyG63TNKhVJJJizIBnbggneNxGcnIAwMZGMiGFSsjq+6eAJhBhkXzNrO7sWOCFAOPy6UAaNuFup7c7mheMjLuM/ON5Vl2r6Ef999ag1hoJU82GJklaVYvvFgWXKENu7kkZORjGOatWNu8MkUz58yTKhMNu8vBBaMcgj5QDwevHrVprE3j7ikSRIyhyzxAksf9YBIw3nPLeg5yMCgDiTA0TG6EQWdSIiyMFdvLJwnLd8EAnjvwK1ryFpUtpuY2mhjZyxIEY8lZWHfcNzMM9tnHUVevtMkt3KupVWVZEmGPJKM4A3SKCBtyBzzweKp3lpJbQJLNHKCZNili/zRspKiNigUqE289wcAE8UAV0WVYyuwMs6r8xXcylNwHlswOFII3c5IwB05oyxSYwNxBRQ7FSAGcsHAJGT1AA9ia1JiFtoXSeORFTiMFlk37tzeapb5SqhRu4BGMVnTvMEWQIv7zKCQEEZIViN5GdwDgnj0HvQBQkt3aGVlEaJAu44fa7byEGAxG8g88dAfSsVLolZCQQZCEUYARUDIVJyezAkYwOSTyBWrczMUdGwSoRGbIPAIy5OBlQDyOuB071U327hmyyr5TLHIiAb9hdUIaTHyEqfTnPocgFfzbYywx/Z4drOWaWRMyuTlW3GMg+WCxxjBIUck81QntVMs01tv8iFYwC+A0ZKp82VHzANuwAB0GeatOF2IA7Om92aIjLLtwA5c53MYsDA4yMmmSs0odhlmERkldvlVQxVCwIb52BPAxlsEjOKAKMvmxugEqvCQ0gcPuB5AyyBjtkIzwcE9+tQXEE9tKN5EcyhJY5F4OGGVAAztbjJHUdquxwxyxPhVPkKWLp/FucfK3qw7DpycngVFcujSujbtkQZFwQu4K3ycgncOp7nknJoAoeUGTzuFbAj3OVwzjJYYAyfl29e+OeTVc4dvKO1WJHzdAPm29T2wc/jWkGMrpGoUlnCIgKIpYqFUt0G7cFJJ696ouCkj5KgqSD2IOSCAe5z17YoA0Lm4t0g+y29tBE8RcSXMRLm4DEgFWc5xgZ5zjJ6c1SMhKKC7BVbCEn7u88EgjAORkgDt0NQuqIhlJyGyOegA2jPB7f1zULBTGCW4JBzlmJBI6AA8jdzyPbnigDQlu2+zNaL5UoZidpJDRbAr7gc8jgheTgFhjmstZ2V1clVcAFS5H3lGQTjovB6+vTgVPCiPG8auWdY5JfLx8nmITkE9SRGSfx6cVnvHvUOrxuAASBnIJBG0jHzH5QOn9KALZ1GWdWS4LNEzl3jjBXLOMFz6EfKfTj8awpbhnYqAwx0PO5iBgKfTjIqfJUgbcbiMEHoR3Pvnt2xUnlNFKzsAG2b8y/u85GFcA9c4/HOQKAM6VlVVUbg5Ylt4woO9sFR/d24/OnCYwl2SQpIcKGQgjHO7a/YYIzj1IpJUZzuPz5bqBzyQwBBHAyR+dN8vbHulwMHKrkfPnBIbJyoxjHH50AV1dgxYFgpUxkA4BVgwYZPqGNaVjcywo9tC6RQyLhixJXPPzckhZMFhn361QCqdxBON2dnJBGeOSOmD/hTxIgyo3AY3hl4xwMDk9OmaANE74oyjxxM6lkDgMshUSD59zHDZOVBGe9SWayfa7ZnGVWWLGRkAFx8xHTpj6470ts/MUlxJIkDLhSq7ySrbSFVmAIDEZ54z9a6CCaKR4vKjRUgl80SEkSvH5kahZAxw2OmB7n3oA/u4/wCCOcv274F6K6rbxxW9naJbwI4Zzi3iMzOBwJGlVyMAYD9DjNftvKkMVust/KILRDEj7wQrySOBEWkXn/WkDI4JHOa/Cj/gi9cG5+Dej3EkA+zz2lvLCihEVQnltIEUnO5ZWjxnA5A6AEfu/qd19hspZ5oWuUjEZWNSjySqZY15DY3MGdRjPGOooAvAI0YZVU5LByw3EqQQME/eJJOM9mp0crQsgJljGMqg2rGd+A2QRkOrKOBgDec5PTPkNzcxoLeYW7shMi7A7AujbVLHIVld1OeQduMYJp1pHPvKzSmbcpXdIiqQ4HzdGyFJA7cZ60AbUIKSo29XeRcFWXAB67gytw2Djoeg9xW5NbKyQtHIzO6AzKwVQrA/NswBxg8Z6+uK5m2mW2leGZS6xhWhJ+b5izs0SshyDksTnggADtW3FeuS4CMpJIZSNxOTn5Se3T/JxQBqRI2xd0hGzdwoCl0Ksm1+ORkg9eCBg9asRRI7OXARNv7vBGWIGTvY9QTk+oxjrWfDdZBBwdoOMDBHO3AxnJzgnjmnCQzQKZN6tJk+Wx2su3BCsUPBGTnGevfNAGgjrHhQQ3zZ3HC4GFACk9T05PrVpLsO4ClieV7EA8HqV4HA6HtzWNNOJ4jCFCmM+YZANpAVCNpIH3eMkf7I6c0tvG1rFJIrGckH5VIK5GWJJByPldcAjHHFAHQmf5GZVXcuQCcgOVOTkHtwc1gz3zSOyTE2+yUfNuXLgq4zjaxC55yCDlMZx1x7rVGcBhIGTf8AL5bblLqHVwXHAO4leh9DyKwNSnnuUd2UxIqhFkJVGdhnaCd2SOT69fegCLWtcjBaNpQFRXIJcgMckDOeD2rzzUvGUWkCLE8IcNIkkWRuCOjMjIEOD8+0fNwBnHNUPFcMr2ssyysRHDJllARhgZyoUEnBVeMc+hr5e8ST61DM1zFK80K8ybyCBgHEZBJ3AqvQjv0oA9V8Z/Fu3trWRri8S0Qg8s8Rk2qwZ8owysbR8A8dDjmvxo/ar+KE+tte2tpem5spFlVZbdx5mGAWNGYAkLubk9fkI9M/Z3ivVbbXILiGeMbzG8jwSExOFHG7O75VwCeSBg56ivgL4m+AL7xI1ymnyfZrSJZFKqEMUzYLBnlD4LY4B6HcB3oA/Fr4geB4dQ1+W91KVozcu1wCCpCYmZB5KoQFLFJRjHAIx2rS8M+Mtf8Ah5rejpp7m38PSSwRai1uZEVfM2n942OJcIS2DyRx0AH0b8VfBf8Awi1re3VzZCS/kjURSz4It5EbcWVgfnQ4C8DnrX5v+K/E/jqyl1HzLq3FrPOqRwPEzOJRIpM9soU7sR7gScDD4HIoA/Tzxx8bNJ8TWUVhHcvdWS2MbIZvJLTXJCIV3LhlJIfJGWyBgYFfOWra3osDvOs0Fo8UqyJHNMDtkwEIQvli+GB4Ixz24r4pk8bahpNm7SxvcXt3E6Rh3uNsOVJ3Km/h8qNvDDj0rwnWfFnizXJ5Yw9xHC/yM5L7l2NhmAyBnA+Y9OetAH3P45+OWmWGg6pYaJcwz6luljklDZRNqlWiZs7Wwd/AOSR35NfHXhTx1bnWmn1OGG9KXQvbcSlYw12oJVZXYMxjAMigAgAPnGa4y8vBY6YdOimM1xKytfG5LAbnc4kG7nKqpz0ySMZrl7W2uRO7WbMwXyUePad0jqVcbW4+TftxkgjP0oA+2fip4s8JeMPBUTRWMEWoW0UcgSIRGKN9n7+HAjy4BHB+X7vTk4+S9P8AiIfDUd7aW1nbCckxLKUUSwxsRnDY68jHpnHFLNf31rYT29+soKDBicbQHOz5j6jaOgz2xwTXjl/I/wBqmERJ87Ak2gjAUliuD1Ax1HpQB9FeCfHN7cXks1xfXMcAl81YUkG2Y8sPNLAkjcq8Bc85GCM19KeDda0T4seJtE8MajK0Ms9wEQiUOgk2ABELAZAjzg56545OfhzQdA1e8tkGnxTSO4yrQmQlX9MIOc84/wB78K+qf2evhv4pj8X2GoNDd2tzHKsluwjkUDaN7KSYztPlIxJODgCgD+hL4H6N4W+CGlabDPp91qUl1Y2jW5uXjdbmILG0iwBozGWfYeCmMYx0OfafiT8b7Lxdoklta/ZfClmsXlLamIC54Zh5aiJRuPYBQOcE5PB+TtC8Z3finQ7DwNNBBJdWLRQQahHIzmxjVFQbnZcxncjAqDgAjjODX0R4c8M+B7K705teurXxDqELxbrVizWlv5aHJTZuaRlk2LtyN24knIwQD5/bRtQsvD99qmkeH5pXkgZm1q6t1DTNKy5ctNlsFdx4bOe/TOL8G/D/AMUJbu41Cys9Vlge4mZ5vsUhhQFY3Q28jE/KA02QV6sCpO5gPsz4m/ELRND0+10600+3stLRFL209lJbWxKyxoEWWW32Ftu84zjjnLYFe2/Bf41WGreHotK8K+Fk1K7RBGxgsligjkQF2SSRkAViv8XuD0oA800P4l+Ivh7oL6jr76t/oICxrFvBlc7nEDJIQUJ+UBTnljivaPhb8ZdS+LerWmnGOWyiiWBrtWkEhTzN3yykAYZgcEe3pzXjHxi8XeKPEd9H4UHh6CSS/k2y2rqqkfeR44zHGWaRjLtJY7QsYYFQefon4E/Ctfh7o0eqX1qun3VysU0ySs7qpAZlVbiQnzEVQMZ6Y5AFAH6S+Afh34W+wpHqKW9yWZdpcl3DsSy7GY5PBGBk9MZr025Phjw1CVuIxDaWyFklkwkG1dpA5bgYx2wCT3r4Gm/ak8FeGNYj0u71izupYZIQq7la3jmgAjRkBw3mYGAQuCc4J4NeN/HX9pzXPFVnb6b4InS5a7cxTOo2xKC6oWA8wHsQCQeT0oA/WfR9f8H6ispsb23fzCrkNIG8vCZCgE8dTnHrnrXnnjrwsblprmwjWVniZtqxq4cNnpjOCABhgQe4r4e/Zi1TV7WL7Z4sv83PlsPs88wk8ssGCl0OQh544wB1xX6OadrWnSRWskv71I1Ij8rlG3hRk7VGSPrQB8P+IPDK6fcypqNnPG95L+88yFfJeDYMhw4w8mcEZGMIDgGuasNDS01jR2t4VWF7m5vjtVmZ0MiwxtK6vhButmIA+XjIxX3/AOIfDumeI7G42WkUkjIXj3KrupX+6ZF+Uk7RwR9a+Vrbw9PD4qkjWP7OdPEdtHAVDrIiyNJKzEMQgDMx5xndxmgCr42h+3eH7mN4XkljeHYrJKqtETjqPVT2OSSeOa8csPDxjhmmjiiimmjVJkiLMWk3If3bDDK25eCMHAzgYNfVGt2VwunyfaIN0U10qMofbiEINhKNgPJ5iqAM45yCcYPETaFBbIssNt5aOWCrgguDhmZnbIHyD1xzx2oA+eL/AMPR+eba5WR2dvMKMcMqsoB3szZMRbbwP74+otzeHmlit2mYCKBI7dEgGNkYTMY4GBjcOhPfJzmvfY/D8V4+w226aMA7+VRgwyqh84ZiO3Q5/Jlz4IZo2u7pWUJGUCJswpx/Cof7wAA6HoSBk0AeCP4Mkvcw28weWS3kOX28fu9rPlzjK+YBnHBcY7CuXn+GEGnwSSxROL1kkUXZiYiAgg7I8nEYILZbO4nBG0V9SJpkUuQm4eSFO1BgsFAbHzLgsyqM/r6Vqx6bFPFAwt3d5M/uyrtHkAEGUso8tdq8bsbvXAJoA+MNG8GXFjbyG9hiu5Zy5Vbou8gJHDKyTYj6g56sf4hWpN4DgntxdM8peRWkufswzHFlyq7eeQqehwv92vrC98D3lwIblLQEtPMHW2eIYjGVjdgwBc7QoxyFOeoxWFD4b1aCaSKdESMK4BtlLsXUhtpeSPEbkcdsZ7UAfNsXw+JVQzEQIoDbtwk+ZzlmOQOjA49ckdazJvhpLbN50B2FXBAaR8NC6OGndSpQqHKjsemO+PreHwyshsmubZxibfJDPIqmFG+VmYISsqkDI684z61sXXheOYSxK6Ku1MOYxJGSXBKmMkbQVHBJxx3xQB8oaX4cvILFL3c0mJxA0DxyGW6Q71M9sjoVIyDzxkMcE1r3FjPHLFbtBNd5t3d54WC2qbQpSIO5H73YQrEYIIbsOfrJvB9o1pEmyEbVjRAV4LDAXZBtwELM30HPfFcDq3haeOZ5HCG2MkxSFSRDE8hY4hjDYVATgA9MD60AeJnQ57u0bZHbCKBkjjhluRO7OYCzlULFmiVmxljk547iq95Z6jZ2kSxPFGYipK+WfNYbeQhj2iOPaFJAGM9MDr6hHatazBREiKxYjamWdlyMEYOwgbcHpwcio7xwuGZApcs0QlG1GAC7lZiOBuwD3OOD1oA8ktdSuRG63K3CrIF2wuGyoCnLYcHcME5HAIB7VrW2qRKssQ8sIArMzPuZUBxtIA7jpjuBnIrZvdOM7XUsEKTi3gQvII1/dqFEYVdpJIBI5P3iT1PFeG+LJL/Q5ZrqKJngdQGJkG1VIOMh+Awbe30GMmgD1W6nt5bhTbzgSTQrCRnAwFVSCvQcMgJI5JHpXG6lcPZSvDLsaIkowwNsDKwYuigY5IAzn6157o/iuS/KI5NvJG53E/ebGWyNq8DGAcHtwcHjeubhniVrkyMgzlfvsxbbtwpJYkk89M7h2oAydT01b6zniEoDq7FHMrgIrkFtqhjk4HbptHbivNH8OS2iXlxJKzvabWt4sNieQunCGIgqwBc8kKcDdxXqE8Ekhf5yoLZhjOfLhjOFdX4+RyCSOvpXOXUhjDRmeZmQsknmEbXSELsUngAnkd+MnjuAePSaWlu8kvkSk+aMnY2RNgSKTGCOMPg4yOBnkVmXOk2DJJDc+XclU83BdWl2vuKs/wA3OHY9MAk4yK9C1GCLUQ7ZSHYMoVyAqgb8AjhnLjkjjIw3FeYrJDbzxLPLK8ccssIklAL5aQ7kGEUPwUAODgHrnqAcvqnhu1mLJGWJIRkiUElnARBguTvBAXgc8YHOMcbd+GkhlWZ4YwsiBWKMgeNjgsOmRiR8ZI5JJ5rutTuZLG5iuJJftAd5NqS52mNwSrxhW/d7GIADdz7VTnk/tSBnj3K8xH2mUMGjVogSZJGAYBwTwQcMB7igDjYvDUkk8n2OGDyyvmukp3IqK20AOzcvuAGCcnceCeKzvEXw/wBIkjiml01bwywTJMXtY91q5aQRtbiKQZzlMscc7jjPJ9RtbBUaKDDOqSBIJSXKPJIyuVGT+76k46cnGQQa61LKCSIO5CRwqVaK4+SM73y7Bt3XLIc+mDx0oA/iFCqGcAIjrvO1w25iDkxgKDkjtnjg81bt7whQqxwDa2CPLGWXB4JJOOVBB4NZQy48wyElt4x/GGOGJdfQgn8QasAqpUBRkAEMMhmbOfn3E5HOO3BoA0HuSsxkijEXzfKikOACNrD5ycjr+dVg3lt5pCyEMpAIzkBs4PzfNnp09adbzFZsJHG0r5jVWwyL5g28ZbhgWGD2PPaoS0aOVYlpFJDL8pBbcQdpHO3/ABoAnmdmYMcqDnG5cbgfnAAP8POKfbXzW+9RwHUhgQHA3AgAAjgkE9CMYqpPMJAAHZzGMKfugKF+6Rng5zUQIdUw672baUYgEA87iTgdz15HfFAFhP302Fyhc4QD7u4lcDG75Rzz1+hqxbxRzzJGzt8wVio4y+7BTc3bb34+7jvVUtHAVz5c7BFZuXAU5IKEjvjH9KBdO0zzoRAVBIMSkDKqRnp1OB279qAL0GoXFm8kUEzxokzso4Zo2BIyGAyOARx680t7NFIsTrKZZtrNI5bsWBEe085U554znNZ1rex27zzSRLIWVsBgxwzcb2AYEEduec80yKdZbgb1UIeWLd8q2ByQCc4A6YxzQA5pHVPMj3IyuAuDtbc2SAMnk1Qvrp1hRGI37yWPzBsbcbGDH5R398n0q5dNsd0jyWVjsdQW7nGBk9ge56d6xrq4aZw8pPmHIZiOuBgZAz2HcUAYssjSH5sg5JBOcdccf57VftTIAqjA25wwG7OO5APXPt261TfBbauNpJA3FQOckEE4CjpViHCyKFBOOFIORkDnBz6g49c0Adbp8yswd93zfwR4DAsMKQTwOT+VdZHdpEjrKWDsrGLYFK71+VQw7Akc4x049a4y0kJZGRcBSflxklgQOUx8xbjj2rpJSqogYEXBYebnP7vIUKm08hsE5HbGMUAX4rhggBJZ22mRvlG8lhkBS2TxjHX2rYimEjbxKDNI6xLCSqhkYNztYjncFHQjGOhxnm0kBYYBbY2Cy7/mMY++D2zxxjHBq8lwu9Zk2CZCrk/IgBJyqrEDyPlGcexzk0Ab86SI7W91/o0jAEB1A3Nt+QOqjCg4AyM9uK5O+uBIkbeYSInZFjLYOM5LBB1GST6c5IrfvrqK7e4u1kEQ8yKOCSaMFI3hTzSpVDlEChsblIPArhr64aSQFpC8ikgsAM8Zb5f++umAB0oAe5WVDtdFxk4bO4DOSDxjGAOff64qCSNvlAweQd2cZBGTz0rKmmlLEA/M3qoBIHHOB8owB+VOiaRSoYg7nC5U55AyCp7nB/SgDp7W3i8s3Ln5I5FVwjAODknCqegx0PA49K6Kw1KW1gk1C1u3Sa3k2+WxUOkbMWXn+JC20NgYz161xsM0sRaFtqLMV3+YAQAGxklQSBjIbHr681Mk0jF1hTYJn8s7WOwbzlVy3QZIHOfX3oA3dS1qfVrlZbxw8krIruVDPISzbnfCAtlyWIHTOBwMVS1MwwQJHBcxTPIQZAkQBj8oFCol3Z2bi3BC54yDxWDKTFKylmBXcjoCCUKnsVPznpz/AIVRfcwMjbjnhTkHj05PPbmgC7JMWBKttIUncOc5POVJ4PHOPWgSyLAVYNiYgq+AVIQklVfthtue/bpUcJUR3Dv5ZygRQy5b5iMsoI4GMnOeDiq53KNu7CqWKAjghmG5h8pwT8vpQBYWdyS65UpwGB+bIOMkjqf04qZhMwWR8vvLfMxyzEHnjqW5HWomKsnyZU7V3oFUISpyducbgdufxx7UjySMwYKyx5CoA3A6EhtuBn8KANmK8xaNbbUUswYytjO3O7YCw+Q9MYP4cmmQTGOXEpYqCQx6MFwBwSeR0+uTVRYZblCUyWQqSiAsSCzHhQMkZGSccZx6U9CwkLN87KQpyo4weRzwPy+tAG+89sC6jHUNF5bYGPvEEt0bAHt9OyG/iRY9oKvnKsrEosZBzgA8Hp3656VjPJDIxEaCNSd3XjGMKPmJwcjn+vNTQJlGkXbLsZVML9SrkgsMdQMDPPGc84oA1UvMoQWJJG0FmYqy5GFKdVGBj8KuwkwwJcOXCiTK/OCWUE5y24kYbbjgYz044wbdYlI8x2yz4CEEFOu9gwPIB9ud1aUV2Q1vEsSeSkkoJdVO9JdigNhem0PycEb89RmgDeGoZLTbVBEqyAHBLoGyqucfvBgDPH9algmu7ua4uFYiBow85QbtiBwMAYH7zco6EdzwAap+TAZTyrKGIYQkScMucZOATzjnHTp3rVthK1uUt1KOXwwSPDSoySbgQSSSq5AGMgSd8mgCilzgGTcX2Elw+4DOQCvfOc9+Pf1uR6mqoMLCqFwynaZJIyMAIDvBALYJyTjGcHpVK4i8sOuApeTP3WAAPXaxPzDPBqP7NJIUkBXaNofy0j44BGI1QBTx8x2jB756gG6uqso3tl42BikCkKD0IOOAD246/wA9WK6jZWLuWcMvlq7mQEAAbI90mIgACdvAJJ61zwgHlPGsxUEHMABKy4AJbBBBcAsOeenIp6wTWyQS4+0Z37FK/eUgsArDhcYPJIz/ALJoA2UlCGSSV2dVY7hHIqPuY7RjP3gD1xxj0qo90JMlJo8QjzM7lWSQyAR+VwpORxkdepGKj2I8ULszeaAfMt5Gbaud3G5c84AJ9c8E1JFbHy3faArJiIDYchz99C53EjBKkZxjBPWgCsb0vGVkcbgcs7eoBABG49sDoOaS2kNzEpNxC25m5dwnQ5G9+gGR7nIxir6wM0JtRBDIjqA0rMDPhnyELvkIAwYYGODnuDUUmkEKwUgKAzESOAAwIAjycAH8s7RQBX+zSSQ7rdTLIzkbYneSWLcvDFcEuMc45K9xjpHeW8loyQszbihYscruUjcSFbGTtI7Yzx2rOKXcAcLK8brlVZTsIKqCMkdV6DOcetRi9vxKkzXEkkkQCxyMqiQJtAKgkkEYyMZIPHFAE3nQKkILF8nJZAofgknc2CAdpbHGDn1rSt5BGkm2ZtsuFYMQiMCFcI2B1GR1xzg9KzZ086NJsjznYMVMSpEQc79x2gK56EBcdeaiSOTGN0alWO0KSVBXrtyeOnr24xmgC3eCIKFLZ53eYCCCCWYqX3fdBIGeCcVlxNaqHeWOWQKDsWLAdZM4GdxHA3Fsc52j1qW5t3SNy8oDCPKFUZ1n6lxhB+7fHY4GeuOtY8jzMA0SmIFAjqHaQs/GWx2GMfLgAZxQBrROqeZnhmYuTgYywyq9eUPX24NWYhuO5gmW3YCtswScKx4Ax0zxjmsIq8ybWDlWChydwPy45JU8tnPOc8cgVoK7AqqmRyWbOUHIBGAMjqQe/egDUDsnCsSpIwBgFt425Kk9SOv/ANaoZ5BHldoV1O0uGJyCAQSoHbH9fSqjXAAkZ1O9D8iltoTay/wgfNwuPTnr1qjLfCZ2KAhVXe3BLHaOCSDzhu/YHHagDQLqGUjgBCNwDAEhccHJznBqwZ5lAgLZUSI+zAZSxUYbcV5bacZweuOuRXO/bdwJw23gLjJVcc/Mf72PfjHStC0v0VmjkjVo3X5trlDhTuDK2CA4Gex+6fWgDYuLwTRKGChowo2iMLliCzHdngZ2kgDA/E1TR2aN2EYUMgVwF5+6f3gyp29R0PUVmTzmVwC3y7sqeM7QMKcheTtxVhLgLb78jy1IiYFx8zEHPGcjgE5x/Fgk5oAdcjK4DEHb8rng9cZx3bb27dKhwREFddpTayurliwKFVJwRgfN055yKVrmMjCqWRAXBAVjuwN534BK9DyOM4xVd7xHAwMHOGBwM42kKCMfLkn6UAOii4keXepGGXAHUsAVdT22Dj3x61Z8sqFkbckLLuV8Es/ysBwSPlLAAknHoOuKUUhkYjzAFxICJHCg4QllQZ5OOh7/AI1aF7E9xHbmZmGwrFvGQVUchUY4HJ46euDQBYht4pW4Khsk7s8ZPQNyNpJ9f6025tyYMgIjkFXJ4GUbruJ56jIA9PerlusRcBXR3YElVbyzHg8ecXADN6Yz6ZBNZt4UQOE2rlnLDdkSHoWYA8scDk4Jxn2oAyLGPGqRkMrqJFwU4ypZRwpxuPzHj2r9cP2WbK4kay2gL5URkZuVljwH850c4ZQSQpGRyAeB1/JHTCBqcZJ2lmU9CCQGyOQPUE/qBX65fsqXttZPFdsESdofs5UMZCYmVGC7JQd6rIpyCM/MCc4zQB+jNpHeXLlrzz1SERx7hgoyyFkQxgbmBJIGcAKVJxjmvcPCdhYvAsbRnzEU7Lliys+P+WbMGIXnkEAjAr500fX0uNRZF8maW3hA2lmHByGlGyY543gfdAIwBivpHwvNbmweaJGhdEg8tGil2uJmc75VL7WK4HAwQI+AecgFLVGihhvINkQJdfmdwY2SPdKAjquVIO0EHqOecc+D3+m2uoNfXYvJoTBKWhtSizPIzYE8YlMeFjzvGT2xjoTX0brdnazwSvcbJkWB3mhSVrZmYFijlwpKQ8FSqDd0xhq8BuboQSykQxFIXMAEbMWZkfny2cjdwV3ZAGAMZoAx9Xs7ZNInDsI91s7eVISFyAQVDAffABwPxHy9PxM/arkgt76W3gvZHjZpHkChcRmZ2DBZFBJOEGQ20kqcA9a/a/x7r0Fj4YlS3uLJpGtnZx5bear+UJmy+AXZTx0XOSM/dJ/Ab9o/UZbnWbsSyy3DPK7iWQoEVmOSq7FAlAX5cnnA5OaAPjmaNRK5VxKrbiCCQev3iCPvEnOD+NRsSRjByCAB1JyM/wCB/GnBxwGBBBO7HPHOcA9AF4x7UbWQkcg99wBPbBBH0oAswxROrCaYpiMuCBvLMvKoOflPGPbmpIlRwq4BcnZtGc8gkHj734Dv3qmNvOQe3K9889+/+NWS0a7GQyFlJDFgqf7h4B5CnmgCRkEKQyNGWjlBY8AbtrbduVPAz6/3T0qocqSq8DH8Oe5BzwO2f0zVhmeVV2hsIATnoQOrHj1zn9KlW0Z0MgYYYDOG+bbkZ4P4ZJ496AKscKcSeamM7WDEbgSu4cdxng9cd6duRwY1jGcFR93DMucOGwCMk9MH61J9jcsuxlbcjHbvjB3KRkHL43dO/NQtFLGWyrqAcZwV+YepHB/A0AIkEi8KclxswD1Y5BQerAj6H606OMoziQmJ4hlVKkFnLAYyB8pxyD7U7zpBCkYJwshkxt+bcQFDBj2x6fzqSGRTLumV3RgflYkghsjnPfk4oAhk2qxJJc/xEjBOVw65J9D+tV3POzaV5HHGRnBA6c9qtyExZKAMpcvtz8wGBw2B0xkdaQXStK8jW8Sh1VSoyNuBjcuR6Dn6ZyKAKe4qNhVvlYnliOcYwV7HGM0sbAMc5wQ44YqORjqPbI984ob72QSDncC2APbGOvakkCjaQ24sMscEDJ6jnvQAmS4ROMKDjACnBOSSc8n/APVUyom1wVYuCNrK4+vK46fT1quFJ49s8+nrVyJ2VQwONxxgFeQOGH0wDQBLbEgk8ndlSSA2Ae+Pw/SrTQKuQSQ2SCqgnpgY69z+VQxhVJOcgDIxkkE+v5/pVxZky3mhmLAjJ5IOBhsnkn/P1AKbELkYJUnG3PXsv4ZB9KoOS7fJuLDO4YIPB6nFXpJWgkQkJMoGMAEqSWLYYjHIJ+mDUCXA2yK0KAuWIYZUqSc4AJOByBx+NAFVpM4BBO0YGWLDp16U5WAjfg8lRw5AODk7lIOR+VNyFYYJHBGTzgHoOlNcBWIBJA6HGMjsQPTFAD2DSHdxkBRgYQDC4xg9eMVMFTau1SHyQzA5X5Tg5AX5W/HH9ayk8nk4wTz/AD9auozBNmflYgnaQcZzg5Ht+pxQBZtlY/uv72SGwDxnOBgcHrXonhSxR7mEd8jJxxg5x17ZxzXA2mEcNkA5+U8jhTjgg8d/yr1vweYzKmQBJuG1gCRjODxjgYz+dAH174CsIooIS+1iECqvGd2Ad23pxlfrnGa9YGmYl3uAyFcBRH84JJb5m34IwAB06V534ClSOON5EVmVQR5gDKwxjgZ4O0ADr0r2i2gkk3SF0EbRuBkEjvjJC8Lg8ZPFAHGXdkrMqxx4KZwz8tjOSMEnnqPTFT2um3MkXmQ7ZlhVXkjcKnlrvIKKoxuG0dBj72DwM1vGyCSlVfam07wrblfJGNhOQCR2/E9qkt0VZU81FkTzQzxMTHKu0hgpK8spAHQnk5FAFex02CR/Luxut3YtLmMNhTuJQqw/iCgHHZiT6izJbRFpxp4h8rDRhGTeI4CUygLNlc7cZIO0nGMdOmsnt7RkmltkvGCFkJlaVDs2onnRlwCoUdByS3PcUl6LK7mmurWwjj3QMsixBljRw5BfaZcsp38BehGegoA82ksGjDRsjPCDudWJLIrbmG1l6nOMYI4IOe1RW1giFnUvjG4LuZ2PmDLKVJOMMMkg5Ge5r0hbO0uLeSK5LssqRgsqBJFQEsNsjexA4OGBAIzghE0mysoTDaul1MQ7Q71cCJMkF38z/lryAMjGOckUAcSYnQeW8asVB3IqhGUgsQuP4xjjOTyOCeK07K1DwM5hcrC4S4BLpISy7o1LKg3cMuSuOnJyDWpBZq8xM2xSCwlJKMyoE5ZQ5yyZXPHTfx2NbsNpa3au1rIrh1wGUgRtIqkEopPBwQOcnnjPWgDjri3hEgk2j5g7J5UighAHUBwB8yZCZB5Az0zVNJDCZDCxSV1PnxOEeIq+UQtGynLBA2GB7gg5yK6+XQ2kPlyTW5lfcyIrESoUIVfPwMRhh14AOM5FRf2OCzRtLErwuEEDtseQruLbC6cphW54wW/MAwBPNJe2puGlc/J5UuQzLGiMM7t4JfBI5OTgHrW4wheT5ZZmmjJG5FKiXbxyQPnBLsPmOBgHoKBp7wTKTCzRTNIirKWxsKPtGBJyVj+bqeV6dqvrp09obecrIYlKR/Kp+ZZAzrKhP8JUY6dACDQBBCLj7RC7F/JEiBmf5xgEHzDFkAttA47kZ71pultGVMTBnIJVpMNJLEXJyVByDtTO3sQM5q/HbQSG4YF96wwmDO8ZaSSNW+4BgDP1Gc9qgisHSd53dklaTYoRVKCNJEcjGRjhNoA45JPQYAKsyGW3W2V5I2jLPygXHmBw5V1xkAEZHr36ZzXiZEjUSMWFuV/fQBkJdid6uAfm68E5+X069OqR75WiYxoHDstxtQBVLAtlYwMHnHXJwAQOsUkMaxqHdbr9/tUr5Z+Vg3lxiNW+aTjHGMZGeeKAMWdVXTobW3DSTNIJpC6FHeR4iqxgbvnRQCd+ec52gcVyutW0stnCQikoZBICsgeLaypG+cHPJxxk884Br0JreKedVtnRi0irCX2oxUFiMK5OxxgD5Se2cdKxtZhuIoijB1ljWTf5KbVZXchHIK5cEEbuBxyvbAB4PqlhJvlM++OQoQqg5AkYHa3oeoOMDPpg4rmn02RQjnaYpdwRVf5lAB3rIy5MbEljxhjsHOCQfaZ9NcpKbhYrhbnfJC0fzSqijy283B3RuAzFchRg5ArnNS04M7LbWreR8srxiJ2ETopHyuR3Y49xjII6AHm2pWDgSLCjNE3QbmyIxhWK7wCPmVv++cDpx5drEDRBUPnmR3JJGWjMbLkZYtktn26CvojUkS305Ue2mAJ80lsRvHt+9GCcnoy4ByOPfjx/xBbnb5sdurKRwScEK4OCQSNvO7n0JwMUAeH6lGYpGhwFAf5eSSis/IHTnoTx6kV1nhq9ls8+Uu9QybpHBU5BPzYYYPO3qD079aw79JJLkjgF3AjVypBG7AbeSMdvTA59x1/h+3EmyN7bLK+3zI3DOx6LsCcABtx6kEHrQB3GnxXJliIkcC4cyBuGjRMAkheoXhRg8YFdTObiEhY8+UzE7iwUnaRkNt6Dgc4OSOvWm6Np7Rt5iLmKGNWKysHUHGGLAgfPvZcgdB1JNbnkIykuFIbKkAIDGM7gpI4OQ7DsecdeaAOcklmmmHIw4kLE5AULt2hir/MfmOMj09OYhbzJHLcefGpRx5KkrvuQUm2YRSDFlkYHcfl6kFeu4bO2aQhkbLxBjk4QbSWPXgr5YXr6HtVZ9MxIjKoZ4kd0QuR5ZBySVPUbCT68Z6UAc5CsjuXChGRcuGZCGUYUKh4IbLuCOxPJGa0XbBhnkiJZ1X5ypDHcoBZH2jaTIDkA9TxWhBYGVNu1WlKiaJFdVUMs44nLP35J745PHIilmJs2aRox9nkXzYGZWDlmYYC4OV+XJIxwc5oAf9vgx5mZWlJKK5fcGxwqNvDcnjbgg/J1rWmvIZ7e0SJlZLcO8jrKwfzJSpc7cLkhQB+AxkcVzLPZTtOZrWTe2zyzboIoYXIYl9gP3SWwrZwM4wAAKmtbVAZJoWd0UmFJZiowWwzggZGNg6A8KMnJ5oA7bT7O3fyluJtsLK0qgBlL7yOVURsfuEEg5z6gnNUbuxtyMOGLhBJE53YDRnOHDrncVaTbgA59QMVTnt57Uxi2nDR4iiiu7YsVR1UsQjAA7gX6Y64561mTT3mVzPLtRijEpiRlJw24lR84YYIyODkjmgDSNj9pjlSR0jLReZndGSxibAJLdDtbGe+z1GayrQMDumy8CnyY8g7sZyA3ynLZOTjnHTiqNxPNIglDlIgse92JLqcjqCo3KUK5xnp1GTTbHU5vLEBEj24uBIAxYIZyjbWDK2ASCevPfjFAHZqsjugYyW9o7ooWInavy5BQSMem5TnnG48Dob9xZ/Z3cSbwiRhY5YyrSbWVmSV1YkHOcHkY4weeMLSNZBuNuqweZCRHHDGinfAgbO5WLfvGyE7AnJwetej3Wm2E/hu48S2jn7GFmVoJLm3gm2204t3BtZXJxuYsDy4AOehwAef3sJtp/wB4qTtsVleKUukyPsZQeODkAsB0zjGMUj21zNbfaRFbv5alIoyI1Yh4+cbkHAYjknIIBye8oMcgOZGyGWREk2nbHL95Q5YZXeVIHJC5OeOLFxfwIEwyNLhF8vYqxqiqQQZA3MhwDkfKcHOTigDDis3VoJJoGTaVaTywHeMlmBCtIwVnUr64OeeelTUIGuLhiQoacl4ygQOFIAUgRjEZ4XgAAEdBzWzdXgXawuQsESuSA23y4pMCQMpUAjLtkLx/EDyanubzT3tQsMIhlSOFd6qMSOVDNKZcnGSpKjIY+pGQADj57O2hVYWt3mYBg8j/ACtuB3NIoXAGWHTnHQ85NTzwR28TQyRpPmNgJE/d48xVIDKU52tvBOcnPAwcmxcPvRtpHk7yMt/rMMQCAejnBbuD3pLvCW6xLc70V0TfJIquMqgZMsT8in5c+g59KAOTRVtrptySIZgSJSEDKieWwZJCnX5XGBgdMnsS4fygWkDyb8hXQ7s4Jw7HkEbwvboOtJqF5BuRF2GcMwV9+4jcPmUqB1wzH044rJW4O0KJmMqmVJAx2qY5HO1AoY5GwAgnABHTpQAJNtZFLM+13kdS+SULDgBcbdqlfXpyex6mwv3t0eSFVMjfKzmHeY0LIFYHP7oHbjkrwcZPFc+tsiQLKzwlskOnz7wpAKyEdsnj34OK0dPlSIyRRvjvvPzR7Qp/gYYyWYbSe4HboAbk14t5KHe2jtZB8yCMBVZzlZPLReclSnGTz0HatZU82xWJWO1leQ2rqwABAHmltww5BGcAcDB684Vu4LxKizeeHkBV8FnfcwjCDBKklcAjAzir9tfJbMyTEzXDsHTYSEjfcxdNs2fMUpjqOvTgYIBajjFqDONmQvlssqsVZdys7ryCJNqAKeSCB2zUdxZNNbNcBwsaOTgyMzvkZV/KY43DBBPTjvUpdZTI7vJIiqrpHHkGQ7jKSxbcEJ9SMAr0GRh7XS+UERI1AVcLkhsADIDEHIwTkg8g9KAKVrYFskN5ZjjG52Bj+UnZtG4fKT5qtkdgTWZrFlMpMvms5BAbB3bnC7QWY9QFXsT15GM10MV2kVpIZo4h50RhIYBmj81lwY8LnzAFJz6EnrUU0ck0CGFXLGRNoCqcPkGNWcqeGUsMEnjOaAPP1stTmjl8u2uJFQN+8RCQCQzDJVcIA2T9F75zVW607UobWK83ebHKqhikoG1mU5jK4OHG054I6Zz0rtNQlu7iSCCd7hCpeAsp2pEiABl2KQFxlei4IBLZqG2s7iexu7GW4UGM+eIldW3qkjRuw/hEgjkz8vdTtzzQB5zsvZPnSMyGLMQHzNscYKquOrEZ9AcdKt2FjdtMTIYxg7mYlfmXJyDuIxJ1wuTyvSuoi0tXEsMcqZwC6SFFEq52sY3fgNwM8kncB0zSR6asav5DOpYCQy7oxteI43Q5f5lAzkDBOOKAKWpQPaxxSEmSAoSkkZDLEFUk72Vj5anJPOMkfLnpWZDfMCyl5EaJWkicAlGDDaw3yIoGSTx6HIziuj8iS5meZXuhDs2zv5bIzpuyd6FdrHcrdSM468UmpaBBp9hHqAnJSUJMoKOgfcCdq5J4+VuuR82MZFAHMveX9ulwHOIMQiaN2jKv5oBVsDALbSMAdNwyAKoLI0kjLJJJNDAjOV8who0AB8tQ6kD5SQBjH5VYnkeVECvm1cGVYy20OcKpDAr8mVx254qopkVjE+0q0eBjMnloWJBJGSrqzHIPYHjtQBlSzLIilfMZ9+3YQ2Fi7sGV/mIYMB8vHHrVkALbSSt5TMJBCI33ZQMobzMbhwVyAeRwc9MGz9heKSCbedjySBCkg37QUWR1VTkAAjOcAjnoDUKQsBdRRKrxzLJgs6At5T+ZuVycGXCkYGc7sAZwKAM4QR3LoBEJt0jr5XzASKEU7d3HJUsBjnKdORWaIQCYWka1jLHZDtZkRlYqVYF8IQM8kEkduc1sSWjRW8c7PIFMpKR7nRRKiLhgyptDNuz6/KcgA1h6hJ9okDMscZZcuIm4MgU7nccATEdu+e+RQBWARJCtuJJUZMRggF8A8t5aOdo4Pfp+dVDvcNGPlL4Q7maNSSwYE88gEEkngHB9KsmFocnMqRyIoTIePe2z5fukbl3HIOfqKqXVuiXDwpdxNGFRy8pkhVcorbCjDczbjjC5OBnpzQAlylxb52iOIY2CWFwUlwRkj5m3Zxn0/lWexyyNK7BgzFmAyu3HRsjB5zg1Bdyqtw5jkRo3bcAgkVVB6qqu2WUc88Z44qmbokGMID5ZdzIFAYkY4LdQgAU49zyKANqG2jubxYVnaOFi4LsFQEqCVGdwBdhjH+968VTuvJMqR2ryidnZJFIQRoMrtCMCSx3E8k+grJa/k2oingNvLcElioUHJyMcN+JojvDHNHJEAZA4aPO1/wB5nIZvM68n9fagDWgMUYNrcAMzkogw+5GBfAURMADkg5O4HI9QapzRRSuiWjHbuVJEkJ3ozHGBkAyJ9AME45AzVLzZpZmfBkbdudlyWGSARwfUnr6/lNJJAI2ITy5y6qkWMGIRkDe5xiRtp5zzlcjPNAFe7Bt55Ilc71YJlSBjgBs4PLbtw4ODk9jmoFWaMrI4kiyQUmG5SSuWDA9TwRxin7GllJmkYKcSF9uXdjySig5PXPJ5olLoRFIz4HKq2QFHYlSflJUD8sdqAIZGHGSWyzO2SwYlSSQfY7Se3pSmeVidyMyrhy20vtABwQWJIG4gHkDmllbZtyQwjYoNoBG0kFjkfezj+VW7Qw3JuAY1EgjZo9m+Mpw3GehBI6ZHTigCmrgpLuUkuQF2nZtkJBz7jbu4Hp1qKaEByI2M6gZ3pubCqCWzkcYwT1OOtWZYvIZ45I1MhKY2OpVScMQcH5SQRwRxzmq4yzEZIViAQuASvQgHHHU8dKAKvGxmy3ygfLjjJBySf4egpxXciNhgxyD0GewPvyfzHuKtCGMOylhhFHmBsAhw2NpIPzYJPI60PBtiErMGBB29ctzg7P7q4weRzgjNAE9uywMiToZQAkiK/wAyRq4DBymfmBbbkH8a1LZkE0WxmLGaPYCoO8k7iBgYBxnH5elYkShn258jKqC+NysGb5wCOrAFTjP8PrW/Zeba3EMqOknkSxSLIAQV8qQFSrkcfMinp3H0oA/uT/4IvXtwnwR0CAWykw20ccSEGJpGa3aZg7uwEROwjccKCBxuIFfvvFMi2oF4qQyzRxEozBoVeVdiL5wADndxjscHvX8zv/BFj4nPdfD21sPMhknVVE0MjMuWJRA4VFIAZg3OP+WecEZNf0K33iGJZLGF1aOKafddXUgMaJFbFXgG/aNwa4KqAxUc5XuKAPQhOkJfaFZjJ+8w4XGMA4IJIJ44wBzk4qNb+3gkkkCied0bzFQllQGRnXJYkqwBxnOCFGAK8+a8uZbi8uLp0tljbEUFm6H7Wyoiq15KFBi+QOAVxgAc4BrZtbqG4uI5RGkQlREmWNgQrYcMGJADDcxwx5GMdwaAOyj1OGXeLfyhPuVvJfcfMJIDb8HK8JjAP8I59N26uJJlEhCxEAfIoI8tSAUVTnkAAY5PvzkV59DImnXM0lw0fU7CCrNt24HAbBGQRn298HetNchuYkWcrGx2Ha3zOmWKkEKDvUHHTs2R0NAHXW/mSwoyRBAHG5mOWGcEcfUnvjirpG3a+QVZlUk5O1if4Qfu846461krqNnDEsYZSZCjlFAKI0ZXDFW+6wI3A/w4z6Vct7hGjllDRuVdyFjIxEoC/fO4/MSM5GOoBGBQBosyiJ87X+/kEDBBHCf7QA4JNZpuikcvmSGNBlpCzKqIq5O5sMQE2g88cdRxXPT6sXn2W+6SYsDtjUsokJ3HIH3hjbntWHqV3f7J0uLZtjt+/IX5ZFUBfmU8bduePagDorq+s0tppYJFlIUvG6AuoOxnBGDl+ADxnrjivGdX8SX17qQt7Z5FhjyS5chdwKduh+Unj6Vvz65priSygWP7SgG2IOREQMId7REgZQsBnHKniuK1GXy8ySQxWkW9kCrIPnw2VKsOhO0Ejr68igCS8nvWltdreaFB84u+1JFcDcXj6Scqevr27+c634dtlSSSS8SJp5HdYUwsdwNpaWIZP3ueAP4Rxmr9/wCJMRpHbRyRy+a0TvIS6eWGCxMhQfeOcnJ6Y75FQWzxXoWS/wB7bnCwupUhCRt4LH5DnHUfpQB5Br3g608SSQRxWgtp4UktbmSGAIbq0OdmJV5b5HOc4YcckZxxHiL4PWcWkS2+mWfCKxG6MPI+AcZLEfeLHJAJ4719i3OkRGzSW3jCv5Y2zxFQzBhkgjgkdAcAYzWMNLv3gLX0cXlRBuBhNqhSVcnHQndz9CccUAfz8/tL/AfxO4W4fzRbQuzNCUMkhUAiMbiMEDp6Agepr83Na+CF1q2qSabLYxS3KlCnlKqxwIX3u8qgE8orgHKkY5wK/qB+MPhYalaXYNvHJMw2xME80Ag52FQp2HnrjOR78/lX448LReH5NSgh0wfb7k3MTaoqFZW80NGrRsy7kRTzjHO0jjg0Afgz8T/h9ZeHvECaRBcKJy7rdTyuFitUhGcO/RTnOAD6AZNeZavoNpp9rJNZwzXV0YQ6zmHbaRbyCSWK/O209Oh3EEg9Pvr4h/Dqx1fxJfXl7JDdBJol2xQCJUij+WUyNHGFluieWIPIPzd6yPF/gvRIfBVzp2j2kMkkdi8sU8JEbm3VPMuI5B5JDurqrKCwJXco5IBAPyZ1y2lknklukRmnaTd5DqHEqjIEihCETkEDHO485BrW8MaBq9/Kht714kSPafMt0ZUjdhu3HkOAoHzdcjtXpM3hFdU1mBB5Xlvetb+TCd0juCo/ep3VhwCMenHfb8eWU3g7ShZ2MRtbq4gkbdAhBWFyu6M5GcBlxzuxtJoAitPgLr/iS4jP9rW8gc7C87ks5ON2AAeSAAPcY6V5Z8Qf2fvGnhKSS+ewkmtD5j+bbjzDtVQ5LImSv1PHByeKqeEfF/i+HVra3ttS1EJJKgyZpXbIOXYL/B+XTk1+xPwp8Naj8RPCGl6DPpc1/Pc2SreXd3bJFNYzNLKpjjmxi5iMRyxONrMcd8AH5a/s/wDj/wAMeFNVWy8T2LzI4jC5jSTY+4LklxzhsZ4J69K+6fiB+1H4O8J6Ctt4M0CIancRhDqX2WCLy2KBBsEeckBuT1JFeB/tWfs73nwm8R6PcW/h200W3t7OKG+vbKe9ni1a48+WaLUriO6kkSyvGt3jSQQNHHJ5QcIpLE+P3VrYatpG83mnzTPawosbyIGYrkM24yAI2FHXr6AHNAH13+z38adXvNQ1O5n1BXN8Ge6En+tYv8xjiHKeWu/HAB7gE4r7t/Zt+JXhGDx89v4l8Vpd3F3dm4hWQF1Z3kyROcfJwTn3XPFfip4EkvPCt7FFAv2q3mLvM0Uyx+QqIJNnmSgeYG3bQEyQRn7uCc/Xvid4j8I+JDrnhxHtJUJaORyXfs24lgpYlwT0AAwuD3AP6Q/2wfj/AKBo9joHhqGLRr+11uWKCO6hZJpExIHkZvLcNE2SADk8rz1r6C+CXxe8D/Cv4ZR2GmWv2nV761g1P9wQ++7uYVW5kDBiYgvlAEHDAKOcYr+Ua3+PWveKNStrnXLud7zzIZmkuGWSGOWNxIjxIy4jJkC9z90DpX6e+DP2q9B8DeC7We80y2mvpIEhlt3lBnDwRKqRwrPuKK7lixIJy2FBFAH3h47/AGsNal8RQyaR4eP24XDwR3VxNHHdM28BRAiI7Km1Rh2wmFGcjmuM+MP7a/xG0jw2ls2oSrHNbYkUuqLBt2IC08MQDD5CpCdCQenFfAep/tIeMPi7NPpvgrwvM2ql1WA6VazuXEqqiCQmNcKqjbnjhfxrlvHPwx+MGoeF0m1u7mN7IuRokU0ckjDeYvlRGzuWRcEBWIO4nHWgDt9J+O/iXxv4itXu9TRmSUOLg3Uwm8suztHJ5Y+YiVgc7WbaMD0H7J/swfDj4geMNGtLn7daWt5KUeC4uIbm7823dWEZXc6YPEeSRgknI4zX4F/AT4X+L9M8bWEni3wzqrxG+g8iPbLEz7nMirsbbldkcmSD0I7df63/ANkG28J/8I/Y2CqbG9tYYh5F7JtVMwI6IkgbBTayFdpI4JyQRkA9W+EnwK8T6Jqslx4m1I3yMyywm2JgtiNx48sH903yAY56Hk5wPvaw8OkwQ29rDm3+zxr53WM42rgbTkNj0GDtrh9LjvkSBXggaFIxG1yJVeTyQxeMoxYkp8xP0JNdda6zNaKhjkeRYpkAEUpVeMkF8vyCeMenFAG1drLo9tMjRfNESUkO0K8aklsjd8owOB6tzXzz4kmubu5ub/TNgkZxHIwjA3AMFPIGScgkjBHFeq61qT6xMf38sRWMwzohLgxOcMSity4wSOmSOcVwMGkro8SWzSG4W6uHFtMVYeZmTDKgB6jfzyQO9AHUW0I1HT7WNpljuFtkEmza6s20gkAx5B+U4xj2x24vUPD13GkkKyu0K7yZpFIMTE7iV45OBgexI9TXeWYtbS8ZpHQFYiMKWchiWCJJ3CFs4543dqj1G5VwMShPMJRVAKheWzyRwo45HpQBzWi6Xb2sKIZGuZwWKXUxwWztzhcDgALyffC55roTods8MgkCn7QWHmKdwUsTgsScn72MkHjgio9NmsruZIoGU3FurIGO8FA7Zfeh+XaSFwSMjccdTno7e1jKG3uESYSsAyH5YwVIdXHXnpjr0Hc0AcRP4cS3dSY2cQp5iyrEFPC7ScKuDkN3GfmP0qe305WUlANxlQDzAI02lctvIO7AXO33PQda9Pjht5l8uVV4VgF6jaF4GAR3GfT8qyJrGNJCylVUMRgruJBPGWA6Z5wegPHSgDJtrNLK1wjSs255drkSlQSW8pM8kdQAfQD3pr2NpeQxTRW7wsGZjtiwHOHR1ljKnauepzzwQcVtCNGjZ13KVJwD93aCNoBPRSRz6etZu5w8xiuBtODtZsFm25lAUZ2DIOM9COlAHKanocc8MiHzo5Vkil3RYG4KGQqrkfdwTkcACs1IIQRGxMe544wrqP3qgbg/JBcbs9Rn5cnpk9hd3zbcEAeUzsSpEjOgViwUKDgkYOOCduO9cHq2oL5tu6xupiXcrsGVgr43CUFBlgu7AI+U5HXNAHRu0FuBDc/vEZQYwwB2uD+7DbuihkUnPPOOOtZN3DZTRPECg+4WAO4AlFyMY4BIBz7Ed65TU/EKeXtEqxOFZhgBlyG5WRmGdxwcAd/14KfxqbQsWwxzuJbKu5UBSSxBBOHGBnPPTPIANLxLp0cMLi2dCyLKSyAebMzYkYswb5B8zg5HXmvMTeXV5G9tN8hQOiyKoLcYzkEdMLkHjgknniulv/FdndosktwpllBWCBMbimY1XJcHIyXzjOcc1zdwitMxt5liDlkePGV2FWyp5A3FjkAdM5zzwAcpKNStVSATFxcMYgzMIhKVcls7G2hA2wnIAGDyOayLq1XUEexuI2nUJBguq72n8s+aYlDEygKHIPGducCukv72BYtjxH90x3SsSF8uQlQfUN8jE/TnjmuXlubNpBLb3Igngk3AoctGc7MH5flXDkZ44PHagDySbwVJpWpzXcEjR24dUkG5w6byNjJHhgrYJyMjG3jnNad3NLDI8k8scqNwsriNZMxYVBtwPLRlxzzjDDHevSrm5gikiMqHdeLHLu8wfvF8srG8SM2QOCM4GSTnpXFa5ZwXpiuIjIkpCwsodWWGRAzebOoQFkBJG4DnCnbxwAc/cTCUeQkTQukIkUN0DiN0ysicA7mOByCAMk5wPMtaS5W2uI5bpYkhzcIybt8jwBd0UnzKSdy5GM8y4OMV38l4tqvzMZJXd4xa9Nqxqv78uVG5S28YB6KM8cVw+qRHUhcNFKsbrlkR8RmSRyGMOB684PfJyaAPO9W1yZFWO3hmRFjiiImmDvLJhP3yksPJ3DccAkDdt561zpF1fCOM/aBI8NxdwFxtYFJGiY+ZwIkMjBMtliSBg11d3oCz+UrN5JjV3klIMYRowq+U2/OQcNnbgjeBycCmQWU1lJHDv+1KYV2lXUx20OUEyMSwETEySHoM7cjBWgDjL/TbmW0UFwWcNgh/nhLhHTEhUkhpgo6ZAPocDml0+/0mK3Q6fM9uzsocFgJHUK0srMMmQ8HH8JVicjoPZryKKJGESF3aMKwiCJF5Rfc7ptO6ZwzDrj0AIArm9QFzN9kgV/3cQZlKqo8t9hZdykFZSVZ1fIzkjGAKAJLK6lura3gkEDPsBkWFFjaHJ4yAufMwF3ZyFBGCc8pqVubSaIiZ8vA+IRhojuKuxyUJVlx2IXBPGBVG3h/skXSYknlkdWSVGKrAWYM+9GJD7mBByMfKDzziGTU7iUzttdUhimchRuiMUUaPIXIyVBG5dq8nqByAAD+Ju3tJ590jIiiEKZG3bQCBlslyMHHYnqaqSOnnTZ3IQx2YbcOScAsW+ZcZ/SpZZn8woEEPmbTuZmzGQQGJVSMDHbBPHHPFZkrkN/CxG4sUIAGCRkkjjgHt0NAFtJH/AICSzDaCoYMDkkFSOvbp6VM+cox37hvDAqy5YE7VV/4ieazBcyq64GOfl2sdoLDBAHuf1qyk80g2gFpFyVXAYkMNrFs8Ehc4PPfkUASTO6BZArBSQu44U4ABA46kZGfrTVkzzj5ihIKk9hzg454Jz/u1Vlc7uIyMBTt3EkEAAklh/n1qa2mVdoKgKx2liBIU3Y5iBYfNg9c96AJFlBJyWLHGBnHcAZH8XYfhUjXDxhgoKsF2uR8xYEAYK+nAP8qjlspY3MisphLDbKCMYPIUhSdh9j36VG6qiLIu7721wG5bbyxAIO0YP6UADM3JJAywyOpbOclgD0p6TIOvU8E8YORkbQR/nioWRSA6SAbSeArZxyQxwvXtgd6hXCsQwJPVjt6HjBBPoCM9/rQBo+admAMOG3hwxBVcMANpHbLHNUWlgVJt0bPMdwjcMMAngkqRyc57/pSpcyQ8g4xuUMoAyGyMdOF25yB1zUMkm9cLEqqCrM+DnccgHLfdU5HtxQBnvGGGFB3DOWJyCBjA6deantkYFeDuB44ODzwRx1xn+dSyS7TG8Zcqh2MS0aHgZIwhJPPQ/wBeKuxSeUolkbzUf5sMWJjYZ2ruHLHjt+NAG7YDyijhGbOAFIO4nILFcKcYOMHk+1XZSZJCY1nYggNuDEhlAO4MQMggZHf1FYsF7PKx3zlCo+UhmB4yNgK545P+OKu/aGHymWSQttDGRgSCvPDFshR69xQBs21xNH8g3KknZgoLqCNwY8D0OaufZhcMblJoZSrhDGqhLkErjaoUH5fl9cEjOMmue+2eYiI+G8pSFwqqRkk5aQIS3XufxohvzAQ6N5bAsCyHazFl28uDyATgjGMdfYAv3k6REDBd2XLGRSNrZyyurHnGFA6Hg+tc9dSB5cIF54+8OpXJ+c8c80+4uC5LlGcAs0jKw+6TySNvT8e1ZJuC+U2kZZvmJGGXbgEZHrQA55gzMGYKQDtOMk+gAI46cH3pI5csQzbVLD3APTJCjryegzVabykERIfJX95uOOckZ+U5AwB1x/SiKVYiHz9w5XhWDckchgcjp/WgDbWQAHc4III3BSQFAOByeM5FWYmxG0mQxx90hgFDcbhtbllOCM56ciseJ/tDsqLgyY2xKS4Z1I3Z9ByeMYq+rCNMsQGZiAvJOANp4HAHXH86AJxGjjdyhPQlsL8uTkcZB/P3okWFxGIsNIcqVG4Y2sQvzdGY8Zx6VFCYi6O4Z0Vl8xCMKVBywDDoT0HfnpS8mdhAmVYkouSzIvUcgcn6enSgCRrUwSbZAyuNwKNxkAEZDMeRx71DcFAMAHKgLtx165bOeo4+uanuJpZEiXzxJs+VUY/NEAACMnkR/McZPOOlVC2/cnyKTxkEgKcgcMQe2fyP0oAnRZWgI2jYgMjMUw23I4BH3xgE89Oe2ajRRwwDA5ypYEMB/Cdo4x0+oFDNPH+6zlEVlAUgrtYkjleGHJNWrdIpOXEiOAMOB8jHHCsvVOeh9eo4zQBIglU+aWKOoEgOdkhUHAKkfe5649PToK8gZwGLBmXOAGLc55DD5jnOfWpT9kk2QokolG9ZHYbsY+6EiJ4bcSDkn1GKgUSQHPzJICVA6MCMBhnPGM/rQA+MFVYbeXwcsM4xnlCRgDJ/wpAZFXAJXB2lwcMT0I46rg8/zqeO6lt5UKKkkiMch1SSM5XkMASOCR0P61JGSsjPLGHD5UOflSORwcHgcnAPB7NmgBsQLSoG3HhiGz8oY7QQ2TncSTjjnHFdHYxRxyQSPhhvG4EqwZRyfl5KnAbGBj5etZNqo87b5gTgZdckAkhiflycDrj0GPaultZkjmHnIjfKwSSRXKsI48rEVwPm3kcnOCpOTmgDTZY5ZrkwJGF370XBfeB/AhVRg44xx/WnWrTRP5StIDIdm0YjmLfKv389DuYfzqr9qlEjyqypw0f7gLGpQljgDAOcnHPOMY6CpXlSWRJHYrmNsOzNI7EZwCQcDkYH0oAluo7mFk3mRvJbMccyljGM5ZCSoDKTnAOe/HNXBNAIlfCQyTqsU2RtjYlsHJKc8Y3E5JbJqD7SJUd5pJi5RRBGz7lGAE3MWPzDAA56AdKSa3LR+RLCVjCBiZkYRuHU4JK/e/i6c8etAC2+6G5InVJNj4ZVkAkClGG5C2dqkZ5PcGtH7RKzqjByhTKEqHVVXpEABweByAOOmayg8dvEjjBYnKkMSPL7EAjOQVOCT7471fstTWVjHcjekqyKpVFSQbsqh6DLB0Q5POEODgk0AXJhbS28bwvK0g2pKGjCQx7MbMSITgMT1bn5ewrQsAiGSIHe1yChDsqw+YOUbJHynI6k9z9KxlRo4AqF1jdTJLIHOxlRuSRnoCeM88d+taEORHtQ7jHF5o/eBsh/vYUHOc8kckDkYoAnKMJMbFfY8iZRiwDKBv2lCfMAJU8cYYe1WXtrWTy2kuHVmjzKrRk5ck7lxvO8YCHcQDyePWhbSt9nk3x+VNvDDy5DkK3BwvZ2AXPT0q5cqY5AJN6swDbtuQSw2Z5HXfuzzwQaAM1bdHnSGSFXthG8xaNUeZmXdGVEZBynyAk5HQYHesDUD5lw7oDEi5WNDsXYiAKowTlnyD2z6nNbtxJZI6MrRGeWNofNlUh1lw7MkWzOHO0bSehHbNcxe3SCUBASszInmyFdwbgs2QBkbweeuCRnigC1HJthETxCTeV246xYbLbAQdhJHP1qSRIwZTBGNobb84BIJDDG8YAJQA8Afd96oTTKmUJ3nAT72UJ3Ekgg4ORUC3DySIuwKPuknhRjjIBGCOSM49aAJJgxLKeylQMZ52qoOSecAHuOSfxhgsZrlZJoY2eNGMUyoN5XOSRg/dOO/GM8mrMzQ8kNIWdSwVeIxIxAYkknjdv7DpnNCXLjckTmOI7dyqdoYpySwU4kIOevbjucgCvFAJgPIktoSMbE2+Zg9HVm43EgA9OSfWmTQW4Mnl+dGi4yJV/e7lA3ZKcNyDzgY6+1SFDLdRvHI0kAtyHhKhWMxbPmbwRjBJwMfjTp3UK3zMzMxYgNyMnLrll5zyO/Bz1oAwZtvmYbIAIQbWGRuJIwSOnPXGcVlzskU4icLtWQ7t564+8N6jjucirt8wZG8tSCnVyRnO7vg/3QRjpxnisOUsquyyByoCuu0jhzg4J4B6c9PSgB/nxtIGUD5WwAcncCSCGyemD/AIVaBXJ2uwViNpwuCnJYA7uTknv0Fc1JLtbCN1OWz/e5BAGOnStS2kZ1243EkIAORk9+CDnb9etAG2rxPGq4IOQC+d3Jz/7LjHp0yKndIFlXySDHhScx7sMT1C5w/b27etQwxEERvmMELud1J6EspK4ySSRjuKuwtJby+VESBMroS8YOUcbOEYcZB44yMgigCldGQsI1mZUBZNqAg+W53Z+XAIL4wMnr6VAtoTuwJBIpzKsg2iMbl+Y89dx9OetWJYQWlViwZCPLURnJUddzs2UGM+v5UCFgTu3B1GSC24EkDHzAdCGHfsOKAJtRsra0MMSyGdjGk0bqcKwk42lRykgOcg+2OKeLTMUQLeSCyERvKHBLZ3SnC/uk6cZJJPoM1H5U0iJGqIwVXdthDSKqkklsDJ+bPU9Mc8cWodihgfvouzouCACGJDEgOTjntmgCuiIWZXlIyxIVQDuwwJBb2GT0+nam30ls8ISSBlkj342+WUYPgKWJ6nJXtkZ65GatCJU3EcrtwBkMRt55x228ZPeqF4I3KMWcoWwwOFyCwIB5ba2M5GevrQBT0tYn1KJUikkIkXapdRu4xtIOM89Dnp25yP2Z/Y58Fx6t4a1LVL6C4W7tvKmtoGuP3kduxjQsmx8xIoAJTBzgE8HA/HPwrbPP4htIUUHfOpXfnkF1CluQSMMDn29q/oA/ZW8MG30t1ljNvdPpsoMke14UjltCQ0ew/NHtIDDJ+UEkbgRQB6p4Y8LyWmvXNw9wIbFv3bz3UnmRRSPGZkGyPIVQF54AUnAI4r6w8J6cz6atzHclwpiiJCGJyqEyCMrJnAwxG5QQwPBHNeAabowudV2ICP3kjSzxySFikSgQiWERncp5J4GegGev1Z4Z07+z7Sza38688+As7LbytFFhSjZ3kkYUNuJUYbjoAaAOf1nSZYx55MCLMJWmAbDhFJi2SMo4fYzZ6jGRjkZ+P/Gt/eNfhbKWCJLaWWSYjZteGJgiHCkbcZwMhQS/BHBr7X8URFrKSC2EhLlkxHII+WDJhdzjzwC4JQZJPQdK+FfiJYTWmomyJmV5ZnilhDAzRgyIziUKh2r+7GTk9eMjgAHlHxA1K7W0vbuWQSCCCSWzbbKC8jKd6AxhgoZmk+bC7CcHf94/ij8ctagu9f1IrFMqrJII98qsV3uSRIRGN5w2Acg4A69a/ZfxxaWlvpF1HKz3USKUNvDckNdqsTMY/M2blXzNoOAC6x5B3EE/iN8ari3vdc1C5i8u2zdMBaKrFuD94sqBRnAPA6selAHhWCMPzgk49cA4OfzqQuAqrkYOQwySw+YdSeh256fjUa7sA9FyeuMZHbNJwW+UccYzzjjBP60AWwIk2swLqXztO4PtAyCCV4H+PSo8sSTzsU8cE8knAJPXr19qspLg/vlEmxDsOFGSR8vmMFyyg/Q8cHpTJ8khCI/mAdfLIxtYbiDhjjg/UZoAY87tGkZHyxkAYADfKTwTgZG4njnmhJ3UblZwfu4BIyAASDzwP09qV2TZ5SINoIYOzDf7jgDn6dc0ilAAq5JAbJA+6w78jB4/H8aAHQzuXDBVLFsbSNxOTkAgjkZI71LPO00oJ2BSQTHF2CnGNp75z6nk4p0s1sba3WKApMqMsshXG9iTxuyc8Adhjiolt5oxDNJGwRm3qAGXcBncVODjHrz6jNAEc0ijaqcoBnDE7jnBx1OBnPoeKg3ZwwO3GMgHByM9vf8ApUrnMhJO7cD8/J9gc/n1AJxzTFAVQysd4J3D5Su3jBA6k4zQA+P5mfcx7nk8thc49/b1z60LE7K0igYjAZssAQrHaSFPJ+926fnSEEKQG5ySwBGMMDggjnBPaotzjuckgc9SPTOeRwPzoAXLkFSMZI3Z6j0OD04NMIIA9OcH61LK4kVCFUFF2uw5ZiDgFjnmjY6oXKEAgHGCFwehBHTI/HigCLORg46cH0x/kVIgwQpPXBBBPQnt6f8A16iZSBkA4OPbAOOv4VLGCDk9B0PHBPOQfw+nNAFgy8FRyASPQ5zz9e35VE0jbsKcAk8DIx+ApD8hfjGOepIyRyM+v+eaMLlNrHBA3EgcNk/L6kYHX1PNADkDNGx3ZIPKZySSRt25PP4dMUGOQRiTkAsY9oZc7sZII6j64pH3Ko2txyevRiTnGOvX/OaYHfjsR82OOSOhYHv0oAa24qOOgP8AvYznn15x+dMznr7Y9gO1Syt5shdUCliBsUYwcAcD0zSPEVUMysu7IwQRyPvYz14I6dM0ARgA/wAyc9qnVsdCM+3OB6cj6flUX3BjHP8AED26/Ljsaci5YELnJ4Ukjv69+KANBZsBR/CAAM+5J5x15Ir0fwhdObiJAzDaVORkk4IwPWvMY+WwQeW2gZ/IA9sf1r1LwVblryIEHbvVhu2/NyBwexwPpQB9veAAJbSGQu2cLhcYyFAyCS3Az1z1NfRmnRSm3QlEUDO4Hq0Lr95NpI4xjA/lXgngHT5DCiJuEbJkMex44A7Nz07geua92SG+i8llQMiqu8smMgIQoUqBnqvXrQAXsURLqq7HVn3YwGwoJOUKnHA/LHrisjCRsr7z9oEqjYEBIRWUeYCc857YH5c1Yvp5FLSNC+SxXksF3kKWYfKM/wAPI/EVkahd/aWgknAhkEyxROinMYZUUu5C/wCr+TJx1255oA1zMkJLqq/6QqvJJyP3wwA6hW/ujBPfAyK0IJZ4UjSIbrjcSQNnlyIzFlP7xCAu0HoAO305W4vYbWICV0byWcs6MsqSAgqWjOASGyOOnSt6PVrdobGVnYwNAyGOL5Z4VQoGyuBgEnK5znaeRnkA6qGW0lRWkLQM+WVcI6KArHO1W+U78Z4IG4nnvTRPkaVPNjlMm3bKBEHGSenP7vPUnrg+prKn1q1R2eLd5aqwRnXa5RlKIGChgpJLE8gdOelUJfEFvcfuyRjDBXHyFXHDbMjHl5IAxjgjrQBuNDceTOzLbSI6urMo2SKJCcq6DAeLGMYYHjB5Iq/ZRGG2hMDIFbaVRApJ2bCV2hs4yQM9yCOSDXKRa4yfu3dh5irG6FmDCMYUhkJwwOVBByOOcnGO903xTpWlJ5cdqb+eSISG5kCp9nlkJCrCpG9GU7MEY/iPPFACXcExaTejpOrJEGO2PyDJG7qkwOdoJBHbJ5xyK56SEykSeYyuXlfG4HeBESwAdfm+UnoBnI9qNd124mvTJL5yNO4kYKcKSVYg5JIdSApGckjIHBrnpdViuzHLhkAG3aSY+EZwxYFsDO1SCDk8c4xkA7WzuYIrZY5jLcXVrnyrjakgCHAVZoipL7VJ6c9DjHS6ZYnjCZYpIwyin5yqkguGz8mQwxwR61wNnO80ksypJ8pUM6DJZM7I22bxuP4E4znNbVpqCTGCI5RkZVZgCC6HA+dOBhQAQRzwQfSgDrVFsiwxqZCUXYDwSuGbJkLY+YjH4Dpnin35RoYQPMjhTzVQAyOMOy8bE+bG7nHJGASe9ZNvqtm0ckkomEttI6FJHbZKGwY8Dgou3e2/PJOOmcJceJluwYfKjjiM4aMlgZFAKdGQKG3jjO1SN3JOKAES0lX7UY55SxjRWLN5ZIBZUXn72GfnnnqaxES+g+W5fzhvJZnaONVLneN7FlUEKQSf9n61pXGpWYdZJVCHBdVUO6oWJXYig5zuLDPtnPBqxMbS8tZJJgrq4YEByzFnO3BUfd69PagCPSpi83mRhQgdsKu1S4XOQpJw2VXk5zz3q3qqzXNuzqHjlSIRM29i7Rb8KxwfmQbiOeOBwOlVFisY5Y4zHK0cTgwgMI2Vh8xUFz8/HzYJxg/e61c1C7Jto5Puq0bxLKVAZZImGFKqxUhlZvxz70AYMUn2RWhlSO4lmtVt1nCsWhWSN1Lpt+6D5vU7TkcEDk4Y04rITuCRFiGEYf5nHGTGW5JGACo4x7Guxia0YkTiT7QImIyRtUh96ljt+6QGBGRjg4xwcK7eASM3msx3Mu4NGAAwypQFTt2oRjA654FAHL6/Y2yaW84kaUL5Y7SM5Kl3QBm3R4YAEFTuJAHIxXhviaS2YuZk8tZAIgyLkxbcKf3a8k4PYfxfXHuGsamYYT9ly8XlSxy5UTNKrKOeuEbJJBOfUV4P4k+zQ6cZFlYam0u9IXyRBbhmOWH94kjHJ+6TigDxO9iUaiP3WT5mNrkBFy2CQScEdOeOK7bQdsBCm3bO5Qh3YG8FccKDlQA2QcdR061xt0ZHlMo42ToXkJBIdwCQoxwM7j0/h5r0rwsybXaRPtSOqhJNxLxSsThyFTJYllHTnHX1APT9DglknjhZImLxFjMVz5ZkGdzHnkN14P3R+PSNpvlZUCNgGyGBD5CEZwH+8uVJOc9OgrO0yG2gESyTeXvTJdjGSVkR0G08eWQwxg55JJwMY6maxdbJzuYJA/lJIAxOZ0LSq77mUHaQB1B/kAcbJbvcXLTlhGWkLQtCQhMi5UqUj6Idg7d6u20cpupoyqO/lB3M5T98shXeE3gFgVUHaDnkZ4zWpplo7k20MbO7FCm44LOG2FIOgJZ1UHsMYz3qabS5reSYyv5RXhVRQAuRudXAIy25OoPRccmgDmGtUEwmBRo3leNoGVsrG8cgJxj5CuE7kdAD6UNQsYVCCNWlVwGkERKlWYPmMbhwVYdcdT6V1l2lvJbwC3SSOfIjmmVlkjkEikh9uzKkOoJ544HpWeUazZHnQSymQFGctGrmLIkCJgAx4IBJzg5xzQB59HbyxzF7jLzxyMUZ1OMHaAsgbIJAxzg/dqdraeCRI1cNGf3u2Nz5bt5JAVmC/fCAjsecGuovit428IokO7zGiyVZU3MxCqgwOSDzj5eoqgFaGYS/Km1s7I2IQ5UrtVdx2gqx+bHIb3xQA6GEIluEYKCiSlXA2NLuJfeCvyHBBBwfzNRXdrDKWkJZ1cFe+0PuGSuAMgAHn3yamv5prcmO2XYTGV2NIrNufryoAOehGMYPfNRWd9drbRC4ihdfMMzQEBmVx8jKTxhCAp47jNAGBqEOxolleS5ijURLGrEKF25QK+SQVdgcAEcYBHFYcFuYpYySY1ikLAIWOcqwBdSMBuT+JOcDr0t5IRN5m0JhRIqkcAPKQSiA5ZQFJyN33OfaoFSWWR1ChpPldFLANub5wnOTxk9eMjtQBuQwm/McyFeYt4jGThEBQBjs+/jLHA/ixzW7YzOyzadN5ohjjm+0TSRNGwZzh0RN5wMhADtzzkrjpBaQW+mx7HikuZhA2JPMe3jjAUhl3KoMjjchy2QcAgZPF611KOQTOcC5lZ2cyR/LKFyRv2gAHIIA6HJzwBQAyPSmaRY0C8zoHIRikany0UksDjBJyCCOOmORJqOgLFJFGSs08qyyrGyOjFEJDMVx8jDZnGT9/OcddmC4EULB8TI0hdMHc3mscyBSB93jA4xhuhFV7i/kukEsLsLhVOyY4wrndtYdDjyznB6dzg0AcnLYxRyxb0XynKxyhTu8ssxXrIcs20ZOOACOckVnDKz39uLRnWF3FqRMxgdFfcsm4J+9Aj4wx4znPVa6R/3kXyFJ3VTJK7BAxm35JRfM+UEAYwOvGDxVK5mlRRIsbJCUCAjco81cBwOPmcjqFOeaAMi8jmvUEKWzI8fIfzM7QCMKAuPlDHA4yBmuU1fSdRs3RL6R24RkSNCCsTKrkSvxuycj5gcHjqBjvLTU5bS/tpzbRyLG4f7uwuhbMivtYKx4PUd8dqm8Q6pDqMkspaaK4aGSM/Iu2QF2dcpyBxwGBwMcD1APEpwUDiJN0gPm/vCQDGOqA45II6A5x26VBps5e7CXpjjhjDgltxBJL4UkchRkngE4Ga6C+tyqyskbMS6CAKNz+WcqxIU9m9O2c5rm5rSRpLhy+0xxlyVQs7bRtCkKQxGXHQHgegzQBpvc+UY5YwZY0crH5oAEixkbvlLFZBlwMY6ZB6GrT3lj+9lciJnkCrDCuY2XBMnzMRsG7dxj16Yrnome4t0glcyRIGZMGUFPMYPICSQNxIGM9ASARmpJYQyBY4ldVKlVPBwSVJA25A5b8Scn0ANmS9jhj8y0SbzkMTCSOQSI28O0pz/DwycdenbGa66lO8qF3lDquUBbcoRmJYAFuAWDHHQc+tZsIkKqrZVEbHBKgqOcbTwSAQPb8KlkaETJIg8sqy4jmBlAYtjBwFyM4/A0AdNbatLG6xlI9mTlFyC+XAwWUg8EnBBHX8t24Nw1tLdQERAnZHEyPKsIJ3EyO+SyA4wwBPqBkZwtKSOC5iubjyjCuHZFRzEzAEoQoYHIfGBnggYFa8uv3sN7CscaCzdkBWNWkklRpiu9WlLFDtVgOQR9G5AKMF3c2sCxXx3ztDuZABtMZKGNkzGMts34PUZHUHmaLVVjlWBZSBcIN7SZcQ4O2RQuBu4IGQMfN2PNVNWuYbx43jUxOiMu1t5ZCC6eWCMYI3AY6jpyck8/LGIysm0GVAzSdchiSckZ+YcYGOhPI6UAdpeSwWUqJdqXeQAqIjHuCvxlQVw2Q2M56dzVRtVtIZWMCDYsaIzzqIXnVMMceW5+YttyQwJBzx0rnohLd3MbyFSoA2mXKKoRiCDIVJ8oYyeDz3NVNSOy6WSAxzBwN8ZPyqUAGWIAG5sZOAB0OKANS5vYBNvhllXEcXy7ohubnftJA38dPvHnBzUY1WeVHiCDfsSKKV2CqikhcFVzuccjGewz6DmlYzKWZI7YwgFVYNImN6jOHYncSw4Hpx6VWltZzPHL/pHku0PlOWYKsu4GRI5AoVlJBI6EbuSSKAPQbfXLjTVhSK4W58xyl3FLGhVJEEowI5eGXDdfoRkjFZOua8t4bSMNtEKEeUsKLDEzTHcqMH+cFct0A54ArBvo0EgEEZVYoNhf7QZA0oG4yqWBxISxUjocZ7VjTzDbF91QAqFmVywC7u7Eg53DAA/h+lAGqHMjuseVRQ8q7htRo1USMvzNj/ln2zknj0D47iKOT7arQzQoqRXdsJFjkUYdQ5JAZl5ByoP3sEYrMa5ZI9oOyJlDLvUtI3lgcKVPGSMdcc9Oa5+/8q6aRFDw7pEZZUdowiR4kKNgZIYBcDngAH1oA626uI5HaNZ2jUhpYkWNHIDEB1LMfkQLuPGemc8mqtvexCSeGYMwCbRIJCCnlswJHzA5BP8A4717Vy3m+aJGBD+XG+1ZWYlA/wAgIk45DDIz/exzUK3dzaQmHaSnneYtxhh+7kAVk3EYClwSCOhB4NAHT6peGCDYzJJE8iPCFYbIQUU4bAwZMOoOeQR15JrkpbqJR5AxEpYSBlDGRVIBLHa3PyHB57VQ1CSdnUMdwdgUAdgmSVAbHOR939aztQkkZxCrBpYPkLEgAgD5lRh95RgfgKANJ7lmjMuXkhgwseZOFfIw5jfkRkHBxgjis66vWmdzuVVyrBVVfugA4JAySD0z/wDXrLSaQQOS5LGbZsUAgkKSXO7jjK+nPPaqjxsHYmKRTIFLZzlmAADDtyCaALbTsNyeYoRwC2yM7iRxyQM+ueaRZYmjWGQlwjERsGKqFYt5isSeTypz3xjAqmZWVBlcEZweQcAknj6n09ajdm7oVUnIHue/TkZP680ATjyjIQP9X0DPkYBbBHyqf4CMYI5qFoljd0yWUggsvAB6jqOR16fn3p2/ZiOSMKQWO3BDZ9D26805SGDfNt2jJBYDcASMKGHLA+nv6UARwGSE7kLKwbO4Hk5PHGPU4/Cn+YHB81VLtlt+FLE8YG7GRyDnmpbecI8aKEIIZH3DJIkDBum3J2hcDPXnNVmdFl27jw5Un+IqGIHGeDgUATZcoMIUc5yyuccZ+X2G3HA9O/SoT5uHZkyGK7nAyFwfl4zwCTg/pV2KcRw745iJUYMqkYBQHJAbH3g5B57ZGarvceaTkKrEk4Qkbyzbt7AnGevQDqOOtAFdhKw+4ApzhSoBznjGec4I/rViM4EjgRkiMBg4YZUkKNhRThwQP8KmhngEUiSplyuY2AbcsgHytnOApfbnthTxnmoh8r5CI47xtkL90+hHRiD1xQBUCPKWAU4ALYXc+0AkYyB8vWlFs4CMCWySGAJLDDbc46DJxj3NXYXeHzCnlgNtKg7wVZgfmXYwyo3cg5B3dCKqM5yxUjc53PjPOSCRjthgD9RxQBE0UiSASnC5w7Z6gttYjn5jnI+oNSLFLOxVCW2jOHYKAhIGACeV5/EUpbeUTDvsAVd3YHJIyRwAzH8s0478bT8gUADPIABGQCBz1/WgCPyplkMZcMYywClgQCCQQnzcHI7cn861YEuAqs8m35wjKSdyjk42uBgfIPyqGAFGQyIq7iCAMl8AjG3B6ZU4Oeo5rR3KspJXc5jLkybnaNsfdI7kDHJyeByKAP6A/wDgkb8Z38DagmkPNcXEUt5GsEccIRlMqkyZZRhgAocszbSSMdcV/UfpXxvttXZbV0WZZEQpJP5RQoJUOGXeOhYA5HXpuHJ/hN/Zf+OEnwyvLO5WVIBHdwNLJhVYmKUkLG5b90HjAVwACwXntX7N+Ff259K1RLGazvrGBkRJLm6vZJ4Fm8ohZLMTRjZGY2I+YxqTv+9wuAD+mqPxZ9tsJZLliu0LK6xksDjlmYgYO6Nc5GfWvl34p/tZp8N2ubbck0EGJCMFZHDEAMgRSAPlVQWxy45xkj58/Zw/aesviINP0ttSsZWnt/LRoZElhugZPLeQKGDKyKTkgnJYD5sZaP8Aa6+BV14r0KbVrBJYjEk0lqsMbHzYri3mDMZVlXYRIwONvAbGSvFAHF+L/wDgqz4X8NXIg1Q3X2uMNEbaSS2ZhEEUo/lGXcw4GDgABvvHFYGh/wDBVLRdblRdOuFjjl8oSSy3YiFusmA5dnJCMm9cjLbmYLjIyf57fib8Eddg1W9u7i5vptStLi9tJor0zCOFE8sW8sUSZaSNVDbz8oBIxu4rz/SPCS+HtPvJdVvtXE9gVe6s7F5fL1GS4kBjiUFf9HMabjy+cxYPPzAA/r/8Bft6+A7uU3l94ltxbfKpj+3LKzYiy+PMRWI3Lu4XpXok/wDwUU+Gs8z2Gm6tEsu0woPNj3SsqZUH5+v7uTIwOCODyK/hC1L4weJ9N1y5s/D82rxWiySx2sL3Rkli2gRb5i0nLsysSuTgYHbn074feNvjBfl9YSDWL22W4hilmEN08S/IAczRABZNq85OMcdqAP7vfAX7Y/hmTy5r2UO1ztjzEFJR2ZSEKk56EZPTa/Br6Q0/4v6dru6WO5hxJHvEMvyrgoSnBPyqcDOfQ9cEV/FH8Jv2j/HVjqAiu5v7Mtbc21tdtLeMyQSRBoppWDybh9w5Crjcw77a/Vv4O/tS3uuW/mPeW9vbN5yW1zc3wjuLhkZYhbpCsgIZt2TkcMOASAaAP3f8QnT723ku4NVh0u7kAzJbqpVXdwqRtucFmDkc4XGK4uTRL6bThd6v4jhuYIzuj8uYEtwuG6ZC8AkHPLnBIxXxDonxls9Vgt49S1fElwCnkxTMZWIChXLsx8tfmODtJ4z2OfoDT/EMeoWljFa3SXtu0RaRDIjCOJXKja6keZlOWyAe3PYA7CVpru7gTSykkOfKkEu5YWZShLrIhJ3AgjnA+Y9K9J0fw99k8ia8csFjju2jwW37wABhHwAHB5OcAcgda4vw/ANTnBt5G+zo2ZVeIwLEMceWQcv8ynB746HGK9FWe5tLa2jgtXEcrR5leOUOySAEPtdmMagHJDc/N0zQA+81ho7s+dCsVmBhN5SMiRdqkeSSC4wcgjI78U7UNWt/shiDE+au1Sm4gB1IyzKDg5J5IzzSy6da322W/bcQd+1mKxYww3FMjnBOM8cDJrSj8OwTwuLSGR7iNN0Ucn3Nu7azYPQKmMckk9+KAPEfFunWtlbK0jNseJUduZThshChUH5mfapJ6Z/CvzP+PGhxTSXMdqZFbzGCTRZWRBuWQKrow+YY68nkgc4r9efEngxGs5Y7mQu0kQcRBmyX2kgg7x0YE/dPPc5r4p+IfwfudSN55CZjUgMXBBXc2Qyk85Dg5x2A6ZzQB+Y8vwP0O78L6jdRSGJoofMkuZnVnkaVEcgfNkFWcggqCTkHOM18oaj8PtZm0+80fR7e4MFwbiLzWiiLSORJEXWRyVMHl7dwIByp7A4/U3xT8O9Q0PTZLbULjZZB3+ZCVEyqwOHUgFu2OnQn6p4W+H2k3VvBLFBvKkM5iWNA/AzGXG7qGJPHJPHoAD8Nbn9lTU9Ms59ZvoPsc1vHIYowgDhWYnKKpJAIAOTwBnBAr5Y+Inh+LQUeS/tJ51jlfzjLtmMiglkTdvG47UTjoNvUgV/RB8VvhxrmoPHoum2xd7ycqoSRTHFDuADlo1J+0KN5A28gd6+APjr+yJrMOgzX17Elw81pdRxTwyMgRkleOJ3tpbfdyoOACM/eypJUgH56fA/4GL481uDXtNS2awhkRnjkEahMMdwZmYZIKcgDofav3R+Gnw+8O+GfDFrFa30aajGsUU7WkJlmhBiOW3ISq4JBDH+JTkev4BeEJfiX8J/GMejrPew2P2vfLFHIUt5oiyp8gGSGGOQO2QCckV+//wCzTd6h4j8Mw3LafGkWpW/kvqF2xVg+Sq7ZJc+WdysQWPA5OOTQB51+098JfDPxB+EevtPNPdajptvFFYSMqFbi4VWFw12zLmLESqwKk/M4Cgiv5U/F0F14U8RajpxnmDWd5cRKsbl1KpK6jaQfmAxgdue1f2Q/F7SrHSfBmvRapMtok1vMZdiRyNvEckZdNuRLyseTkdMZAYY/ki/aQsdIg+JfieTQ7ia/0qTUJ10+7u4o7G8ZI3UySTWUM0gibczKPnIO0sOcgAHmHh3x3f6dqdtczuZIYnUGIkhWUMGBbrk9q9s8T+O9C8SaTAtoLKC9aJCxaNQ27DBlJIG8c9/zr5y0vRbm/uBawpiVtpAY4OX2+X16biy49m6YGa6m/wDAXiHS4VlkiaSInzSIjlCCvDLKoORg4wBQB1Wn6JcTyC5iUSxJIgEqGIJsLY3SKSMn7vfHI5r7W+FH7KviP4sRWWqap4ytdC0eG289JJ54jGI4ZSjB0aUNuy2VTAyvIPzDPxHpfi3UdG0qSwltlCyxtbCXay/KqnCuSPvLnPGD8vBNWNO+NnjnRbKXSNP16/itGJUJBcSiIqpYYCNjaDnPUcenNAH7x/DrV/h/8JYI/Cfg2XTdS14otneay8SSDfG6RyP5kbE5LAsnXjHGSa+/f2cfhlot54nXxR4xk/tWaaQXEck3zxG3kUMI44mQhFB+UYww2kjqa/mZ+BnxI1LTfFFlqF7dSPI8kIljuZOJJl5Mn71iCfkUkjPzHP0/cL4RftZ6YZ7DRNQ22wjMAguFzHKhAV1DsRl0O7pwfnJz2IB+9+lfC34Q6kbW/m8K6JLvCsrtaxb1KsuXXdHujXDHb9Tgkdd7xT4B8EaR4dn1TQpYfD89vGZEuY2lt0QwjdgMGBH3Rnpnbz6V8m+D/jl4Y/sm3vJdWRyba3j2G6XyiCowVUZKEg4JJAJxjpz6dpHjnTPHkc1o8jX2lSQBhFHIyxyOx/eRIrKMlJCy5wQ3BUlSDQB8a6j+3T8R/BnxD/4RCwv/APhItIimNvM8yzhogk6wkxAIdwXDEjnpjvz+mPw/+MGua/4dg1W5SW1nuolLwSrLtRioYSxOw+4VOepIPy8c4+SNK+A/g+8+INprEPhLUI40uJV86+UNAyvIbiQxu2V5ZdxJ/u4wd1foJp3hO207RobC20+CKOKIRxDbtK4A2Rqu3G0Ie+cZPTHIAzwx4r1zULkN8/7+RYnEYJZ442ysjK0nJLAZJwMjI4GK9Qkhml1TRYLtGEbStJ8h3BWDBlaRm/hzgnHOR0rzOK0l0HZJbna5wVL4YBXAdgXA6j5iBzwO3Qcp4g+K9to63txNdPviQ+XFLMq5bnLxuuDtDAfKO/40AfYMmhwI9xLDGHKRKN+zYjBmOUDq2Sc889M8da5C+tkciMxOwTe5Y4OPvD75HQYx+FeefC3412XjDSHgS6hFzA4hmMokDSQox3KmG3K5JBDHjA7jr63PIsqI6FFLBieHkchk3RlSDgAsvO714PYgHP2MD2935gAOBghR83JO0Ow6qCo6/wD6+tZJRiRcK+BywDjzMAAFeflHf9KwGEsJVgAEJBYLkAlTnjJB3blOQewwK1xdJIgj3AOAhTPBJJxtxwASB1PTHSgDdgKHLMuW8shWAjGGI5ABJKjIXPY4HIpl7E5RjEcEqGkUE7TncU69WwFyPrz1rmxLcKwW3nWNvMXOfnjRN25gy/xZBwMEYJHYVeGtfZ0cT+UIVVt7ScMVUgh+T0A3du3HpQBny35MbJIVX5dm3adoKk7ypJ4A5ri9Y1tLIiRXcIQVK+W2yRvlZSp/hyVxk45PHSug1W5R0S4ikgEEqs5LsgaXILAKSwD5XnIwePY4801meWW38pYxLEu5mI+R1bCiMtgZZRgnGeM5GD1AMq78cwNJKiqNoZtyoCEjODgnnCnJHOOefSuX1nxPM8X2iEHdGrbwjGSJjhiCQDgHJUcDqSM5FcRrOk3Imn+zTSQGRZJCpJALb1IwMDzFBx8v6kGuas7XWLaSaHVpC8M0byKhKRJFwGCpKWGTjuckbsELxkA6C58UCe3RnZWuAQJo4X+XIBYMCeQmceuMHkVz93cieFpA4jCKctNIFRGwCp6fMwwg55JbBrzt9H1P+1muZJbgW8MiskMZdWmDblIeRMjoSMYxh8gemzqMd1OIMFlRMAwgFghkw+FGBt2/L1549eAAYOv3ck89lcwRi3azt0UKgk+dEy7yMzP+7Zjtxg8cDrim6R4ta8nuITMwaB4hM7Ax7FDqpUmRMvkkbgB0bk4ORZng1CUvD9neKS3STDzAhym8qW2yDGW8xe5xgdeteZ6lpt8VJg3rM8zBJVVS4KgZy5GGbG7Ixk9fXAB0HjHxVc2JN5EzzW8hKNAo2gEkkhWBwQFOT97pjHSqGjaumtR3Eu4xupG6HPzyBhtDbmbO4Shc4BBHQjPGVeaZqOoaWsd5PI0lv+7gKW4VpN+BNMfL4B3AMOTweOOTB4YtP7GkgguUSQxNNveQFWdxM21pXDZfaoUqPVeRQB1d9NdyOo/fskEQihJK7YIAQAqNuLNwWY8nG/g46ZX267illaRDKzwhVcSqAFjyWX5gSW+YdOu0E88DrZ7m0SKaWyhlPmqd0iu0EUhCoGViVHbBwOx6ZJrkxPepcR39xaqkCW6xqzReXbuuwwtLgEB5W2szMOSyMexoAybqwmup47pjPBKY5Cbc7sozxgMzLtAmXI2hh0weKz7vR1jubZfknjXYJLyOF0ZWaNVcKHVWJBchj0O0deo9MtYY9R2zxyGNFErEmMocohLIquw3KTnABPBHrVO7iwu2RUmZ1y2BskjV9oDb2HTag6D8T0oA4LUdEiSZpY5JnEMOY7fcEe4CEE5USN5ZJYAAjOFyOuax7/QjNIqIRaRyRBnWaORkALKDHKUXDgFsc+mBzxXQX0z2147qHuIftDRoxcBJIg5JcuyrlAgOOOd3Spoc37pEHzCzSbXifaTsZXVNxA3MBjrjJHuKAPLw2oW1xNptxB/osDeZbzI4U3RiBCbN/wAxj+RiPl42kDjkUzZeY0hjwVkIIkLecm8uyttIKgHaoGORleuGr2qfwl/aKNf3Uezy3aIBW/0h3MO+EhXXKxhxlmxnJxnqKrw+HjcI8SKiCBorl0kQIIfKVSzLt4ZC3UYyOTg0AeNNotxK0rXBUiICJAoJZ2yMKxQ9NpxnsRknuKaaBPYCZ1nIAjjeVFYLIySjzZYQqgbmKiM7epAAr2l9FighuDFgGQZAQbTGgJOVc8NhFGehPJGTWRNpe+K4QrI7xhcXLqWEwm+YkADIYEnJ56juKAP4D2lXC+ZGwJUDO7luDyWI5bJHrTECSSbQ4QHJZ5OMkDOCB6kgY96YvkAEMHc4BxgjawOG+q0pASIxI5znc7KocE/31bORgDHbpQBMIZBG0rojI5I3EjjawXhQRghsjPTk8U1Ci8q7EhSRtznHTJfIIGCfyPtmINgCM4KttO9/4SFwNuOinvxmoHTDupJIAznaQMDI+XOCBQBaXbJuBcqVDfJznIycK3QjjoTUsexo3BZcryq9weOf97r+VJapAFdhLIW2FdrKQCzYHO0HIx9D70ssbMhLRKCz7o3j3BsDA2uh6A5+Xocnn2AGfaWACsW2kkEIRuPTGPUZPf0p7KvlbwxzvGcA5CADOeytkj/69UWSVBseNgdxKHkFSQBtIOQRkZ7HNNxNETKCR1UZGdwHUH8T0oAsPICo+6gB2nDYY4OVZwD1Oe1P4ZnPm7nBRVCnfvJwMIcY/hOeM8/jVNiJGYAFWJADcBOeORj5eT2p4iaNiruuD8wYZPI5yMjg5PXpzkUAaRlgSOKGRZI5BuZyFRTgsfkMjfNxwB2+nNU0j80uqllCo8h3AvuKchVAGM4J64HvSBSH3SujLnI3AyK2SDtwp+Ule+fp7VsksVUYBzn7wwpHRiOwAOAT60ASNBErgBw42hm+6Qp9CVHXdz2IA55o3+YyqDhELFAxAznBy2D1IC/lUVwxBjhUqVQKBKmAZCxyN7dSvI69KQ7nQ8KpU52ouCccHheAOp9+1AFyOTa4IX5Acb8bhnHY+vX+tXxKMfNuOSQRkAcjj5ic9KzzC0akOyhhtKopcsSynnAyMgdeh/lUoiLbBEwfORkB/QE7m6g5BA9KAOpsbyxit0W7hBYGRd7gTKI2QbUKB/v8nBG3Gc88isKYqw3IQE3MNqDGOcgkZ4UA+p6VXeC4jVA7JChc4V5P4icbmXccjOe3tTZbmSXco8tEVBHhEPlg42lsZ5Jxk+9AFd5XUgc7upyFKkEEjcrDDcH9arbmzvYlgFVkBOOVI4AHUdM9OlI/PDH5sgA4OPQ559gP+BVHKFOAowwCqQSGwe5XHQcj1+vagBZ5ZpWyWyBjOBhAWyOFAwo69OtSJbTkOxQFVQOO4K9cAjIzjJ69iTTYkPKMxRWK72wxG1cZLKPvd8dee+KWKQRyBRI4g3EkgbWZTlSQufvFS3Ge9AFqxne1lS4XKtGSUzgZYZA6jjhjnvVwXTXEpkkKLKQSWG1V4XnhQADwPxNZbMrEjcQucop4OM/KAO3QZ+tXrdY2i3IuHAHmcMQSWwrDtjjnkZ3dMUAbMG2OONJfLlErFiYzukUEYKuM/KQT/hQqoJQyqVUKx3FyM7QSNhwTuOcenFVUmyFAAB2lSQCHdQM4JzyM9cc8cdqvRyTNtgBjiBYOGZUAAyCvzMmSMdQcggdaAESK1EUrushmbhRlQFPUEnBLdc49qjEZjBYDIzgsykA7geGwRx159jV25jjt5Sq5kCjZPuCFQxPG3b907MYP1+tVPNVmEbFscgDdkqCSQAG4HU+xz70ARtHtK7iUxuJXH3uu0nJ6f4/SpIxJNJ5MCl+Qx2jlQoyeQegAP60HcY3RMgHDbGQsQF6MGA4Bwcc9KqhyhUN+7IZgw25bpzjHXg5xmgDZktnhk819k0e5QZEbfGzEMoJ24ycqfTkHrjNU3YuzybSob5ggyVAOAFDMSWAIGM8kY57FrTyCIwbd0Z2nO0MwHzFeTyoIkfoc/Nz7NRl3MjksCMjaCMHJwWBH06UAWlMkqF0GUTC5AUEEDhvUkAH8h7VdjeF4/MnYvIXAeMNtkdGDDIJGARtA9s981kPI8YAD8HAZQTgjB2nkEMMkjj1q4ksKqhSSRiU3OCgA3EHICuDxtOCe2MjBoAvQROA7hHWJ8YZlyqAMQOSOCeBn1OOta63ZgkWKSRLjy9xVZC0qcgH5SCCMELxxXPtfyCARJkW6yl1iPOCw+YbtuQDjODx3xkCnRzMhWVfIfe2RGxVinTaGX+EcDrwcc0AdE1wjqzIY42BUbAdy7iMkkE9CB68E1KGlSIMXO3AcDzCy/OC27ar8HkjB6flXOxyylpZBG3ysGxtbYMZzgDjGQ2P61pPqkix20gMUjMrwtB5YjGAduWAwHyDnPByPYUAXluNhKhyrAAK+dwHGDkjoM/zrQOpSvbrG0ksoOEYvKHVSCWDIrDMS/KOR6YOc1xxuySqYZQSfO3k4Zg27OM9OmPpnrUk93jaI+EIVipYMSeAQxx6g9s846g0AdQZCyIzgbCzKowQNyjcw3EYxtPQEZJzg8062uEV1aRVII28scLyuWBB5bAPH41z8moyzrGsjYEaBAFAVQMYxhcZbH50pvZQix7SyJ86ZPBjySFKBv7xY88gk0Addf3aXDRrG7FFRQo3YWNRgFMk/NlueB1Y9cZq/ZXr2ZlWK7VJDEgaRfnG0MGKsCvJIIBwCMHkEVwguppWyzFE4XJIRNwx8uQpG7afx9avT3CQgIjM0g2kupV1cbQFKuVBBzuyOQO1AHXpfRksXJLblwyr/AAk85BH3Oc/hyOcDSu9YC29pGweTbE+ZXzskBcomGAw7KQxBPJDEdK89F8wIQAqxIyQcAgcfMM0ya7UKg3MTk7hnJHQnK5OBnv7cUAdbFcxm/SdFdhFk/MD5byFCyKDjiTKvjHqB7Vz95KisYhsyshZcBSVQ9ELkZDAHBHY5xWRPeyOMRhjtUOCFJwQeDkHjHrnpVBJJZCyABpGBOS21gEyzj5h8w/EEdutAGw8+SCGAUFAQRuXggkg5/wA9OKuHMYEjsHTIVcMCPmBKkgnldue2D61ziu+fLyS21j94FDg52gdmIyO/apfPESMWDux8tY1KkKcOTKQ6kZZeR0Iwx9BQBvoWxlW3GUkxqUXcMFxxtbKnr9QKjEgIKNuR2LKSpIYfN83JPHOQfxFZIa7li86KNggyqheSp++QMnJwCew4HWqy3jEbCTnJO8kEswIySSc8jP40AdxaSJJJHCzREFNgZ9qktvBUK4B2uSe/Ye9Ets6NOrN5jQyMrpGwVTJyrgKo+bByDj3rko7xlRZAygA5UISSCp4K4HQH3q79vkfcUm3TXG9nOcFi43NuUYHVmGBjrQBZvIo41cTgJLtVVQt8xLkuHztIIAUdTkcCuWlhSUyKrssmwSMgyOpwCRt5JO7HHXNbVxKk4DSkuUxtZs8NyScEjkMT1PtzQFZ0uLhlRkSPY2NqbCMbVVuBn5ScfWgDm2sEUhiWc4Yk8Bs53cg9D/j6VatoRGQwXdt5YMpOMAAsdvT69KvRSwFi0gEgaP5CGIUNgEEbSNwPP4GmkgtI4B2F3VXVOSEQkIVGNp7k/wCQAPaaWQfM28kAZbPIXhRgd8Y9+O9KksibXEhGTwSTkFdpG0nkAZ/Wmu7I7Hy1ZQqhwOdrOnyupDcNkg9ce1VmZNqsdzqrk7wOQ3QAgnAOMcc8GgC6BJJG7iU4U7P9ZhxkdSufmTb7Yp9vJLbSTAYwqkENyRuwdwweuMdDzn0NUoGJ+4xJznafmzjnJXsMfTNSMSgZ1O0ptEsbhQQ+75RhgC3IHGD1684oAtQyyBiyqWlcHA24wp64Udtvp2FSQXFvJcAzAmNy3msjJ8zE5yhIwq4GMfn3FZAllY54w2QcDIAyRgc8c56djircsKwxIQU8xmwSjLjgAsMIxyeeScHNAGlJIgBaM7VVQHUAliN55YnhRtAx6596p+YHGFRWKqTtGW3Fg2MBO4x65HFUmuPm27hjaFJ3ZAUjqcjOMn+dVHklG48LtJXfG4+ZQeSCDycL+ooA9G+H+nNNr9p58xQu4+zRbXcyykoigLt+Xgnvxt7Cv6APgBeWWh6AYI7eZZDYi1uLgus7yTtEqTKsynHlhVVTg5ySQcDFfzyfD/UpLPXrXypp2y2CHkZGDyjaxUxuOAMY/Div3+/ZkuLHVvDMUhdisdtD5oc+YgmQOd6B+hyyk9eWOeMCgD638Aw/b9S+0yyrBMFYgRLGiqMOFLOV5lKgHGOg4PNfWllLDplkrxmZJXWOOPyggWBDCEfc7kHzHk8wkgkKr4GcA18u6RbWmizC4gvYpbgsTI0BVVjiUDbBKiocSbif733h6mvVodae+sIZfOn8raU83e6qByGYlclcgjBJ7dKAE8T3MKRTtbTCGcfNbbJCCu5QZMRlRtbczgnGQr5HpXyB4qSOfWpisryHcI3kkET3LSFQQBvYLvznBIwcgHrX0h4gvI/IkmjjtzHHbsXaYq0mHjWWcxNuG2bbG3IPIDDJbaK+UPEd5G2o7oyD59xNGodwcYUsxG0kHCkEEnOU9xQB8+fFbR1fQr242T29tGtxGA7I8uYl+VnxICpwcgdOueDx+HPxbVRrkxSI7S7lmdgFdVB/1ZAHQAg+9fu38aClt4YnlgnHzQskyxcNKrKGQSBslAQAM5YHZgEEED8GvimZG1m7GGAWRy+4lgpV+DyTkZ9D0FAHlIdpUWNvLRYwQCQB+JOeuAMU1QS5wOg529OAM/pzULSySPuY5ZsEseScDgnGPSpVfapUcEnOeuR0xigCZQXKqq8k4HPJyMAHPTHtU8ttLFGsjKNrgHcNpK5CkAkdyrKf8mo96uNwBTaOOcgnAB6knrmmhpWTyzI7IDkISdqk9SBng9PyoAQK6Djbk5wMds4PUcd+aQIxBGVB5JPHYgfyxT1IY/MxGADjAJAGMkZPr+dKquoV3By2WUFBhl6AhvTI/D1oAfuPleW+2RSQQc7Sm04IXk4JHf2xVs6ncsqxIAIUA2oQGG7OAQGHBwOcelUMjaQy9iBwRg5JyOeRtzn35pg3uw5Y7flQAHA2jOOByetAEryqZS/l4znzM45O4kZXGF44OKrjljuPykNjaAemQAc9uakdgS3HBCliQep7jHQk/wA6tmydbe3uRtZZVbcAcPGVIUKc9chgePegCazsJp7eaSPymUBidxKkIhzkHGM49+OO9Z5Urjg4DMp3AFlK4zyBz2q1Hcz2sZWOVlilZlKqeCSmDvHfrjpzVZwCitkbtzFstwQuOq4BDc/jQBGSFDLgMX+6TjhQW6ED6fzq0HRdm6NpoUiLOMlAXYkhGYDgB8D1PPNVskkAAE4Cg4JI7A/N1zTGZkVk38NglfmAPOQSD3Hv6cUAIGBYFidowvHHC4wPwHT6VOjHLMB8gbAUqOcnPGfqKrqRg4B3AHPAIOTxn8CaugM/zbw2SFbIyRtHbHbJOPpQA2QjDbQNpAyD/eA+8CBkc9ulVlAw244Oc4wCOfXnj/61apgCgg4OSMNgHA4JPFJd6e8Dr8ylXUMrqeu4ZwR6gk5yO3FADzp8v2FZ8I0eVbKkBxuGAq5HPQ9O4PtWaQQFBx8wyrY55GQenTdxmrr3FykS2zysYWVGC5OzhiB8oB54P86rSIA67OB5QY/MSAzd1wBjntyRn60AQjGFVgoO4bn6MFJBHbgYzmp3YKsrNGXXhLeQsQucYMgAGHbaBxx1+lRAMQ23blssWC8gdxwOOc/nUZDlVj3HapY4wcDOBn26c0ANDBmy+SW3E8EgswJBP41YgIUZYZBJA4yxHPAPYYpiAqQUDKcqQeCQQfvKSOOP51qWtk87ptJxIxJJAyCPvUALDbtIyhFBZnHGPmAz2I+vpXuPw/0ZjcwFl2nfyzgbVOeTlhwP6sK5Tw94eMssaumPm5lYHBYc4zg4yB+PsK+jPB/h4xvGFjaPawLEfMuCcBuF69+/AoA+i/Bdn5EEPynccLkEE/KMMTnHUk9O2DXsVi8Jj8ppNzZViC+91xuxuLf6vgg44GFHHevJdMV444UUupUrJuC7s5wpyoHC4Uj8eOeK6X7ZcrIX8ohmIO1EO5MdGwG4IVWP5euKANrUbGLzbiZZidqBT5jAryJDsHH3sY6dTzjiudiMMO2KYl9u4tI67mJeTYils4J9MjoOvrca9uJLWWIhnaQqrNJnL7DznJBV8EdSfoKx5oJpo9il8u+Nw5boTksDkDjqc4POMdQDTW3t50O0ggg7UKYRmGSSQQQPmI6/3gfeooLKCCJ3EbxMZ9jq29V3EkttLJ93pyOvUU+0Bg8sMGdGZCx4Y4XAIDMST15GAO/NdHbwRSxNI0SDYZC3mkEFTkYTKj58AHI9DQBzr2MrBmQIzSqokEhV12RfvAQJMc/MvQA44qk+mG5yYgg8pGLbhGGJz8/lFgMfwkBQfYZzXoE8VpcQCNF3EKFdlLLvZssQocjacHHTHTHHSFoY5IlglUxLEAkTbSzeWpJMQbGQpLYzk96APM2t7jyZLjzZZ5XbAX92XUoVjw0g4kBO/r2IPYk29L+32kw3sEbc0YluMBESRJBuaPDE5DYBwAAcj5QTXTTWC+a0SQqgDcqmEBZiWLbs8NyxP09eKr3ALGWVYZRGsccQfJIRxsVnkJOHzIHIGeN4xgCgDA1K4vb1YLaYxxvFId7RwxL8hDPMC6/eZlIwcnpx7ZNwGV9vlFFSQx/KC0TR7QVcKhxvJONxycnJzXYf2eyZEp81QwjVllUEFzuCkIvMfPAPr6UybT5I1DKA7PhXVAi+WQ3HVSACuDkdj9aAOZg+1s/7rzo5lKRxjzJDICuCSDEMepA3DJOeD03ozdJvCFxBgjeyOsjHao3tIc5UOFOM8leeeav21nJMJpFiBjgw3ybisfQbuAAeSuP8Tzes7XYvyrmByGxlQhVjkZc/eBPTHBx+IAKsdnqV/azNHN56xL5swikXzIwJNoCEr84yAQAD1zjOapW8EzGWaIMBFGSyec7HeHx+8yAPMCnGABzzgcGuntYZLf5z/o6yHcSu0uxTDBmI6sTt4AP3jnHFUDbp51zbxJ5EszvuCiMiQk7yWYgBZN5B3A8g9QKAMVm1FFMZaUw5V5GcKQqgHaoVgc/MxxnGDyB6JFe3m6ORY8jPlq7lQkitjDOI8HdlVPX7p5I6Vqg3cwKJHJMLMMT5caBgMjcXc9VGBjJwO3vOII2CrMiks+50AaOVVdR8zIM7VBL9CQwHOCcgAga/me6jd2AUKkh82eIMr4y0YIHynaXCkfMVGCe1R3+sSW5j8iANNFPK0sjlpBIGkwJUiDEYCA52gdV4HSrd1pqJdn5fuGOZegMT9VdSRnack8fhxiqF/G7lEfyQWaR2ePaQGdmwxG3rjB6D0POcgGLeeIbxXleMJE9yzyyfLFFGAgZQ0cxIMbEcMrckDkGuNuNcvJNwhZMtLlnd2MYBKl/KbPyfKmARxlskV0upWRuokUSTRRJMzBZIsoEDnzIUGCdnmZPHOCOR0rLj0iK8UwiNpJVXesar8pT5jkAYwcrxkfgMCgDk9Q1y4ufKSOSVHwyCJmRImhZT+8nuJNuxASMZYdTg4rzPxTqV/frHctEgSxWOyeOFRiOMeY8RCA8oY2JLDI3E5yTXp+t2Bt3iEsXlMqxnMQJUlOFfaOGGzbkHjIP0rzTXbS6udRdxcG2N0FAP3ULqoVecEq29F64zuyMCgDyC6ST7Qsio6iVjncAA6gDK71PysAFPf5TwDjjuvDt21sVKKXKnds3Z+YcEGNm5Ugk5xzjjpXLrbSC+8mV/OEM8jeUh3RiU4jkIBHUgc4A+7nkCvRdB0u12kzEQyqsYjbYBGUHCmXkEMGzzhuCc4oA9K8N6pGiKXRnYjcY/Kyoyd8gVyxzJvz6t8uRknnvrjxFM1oLMPKLUPujjMYG8niInGN75z94k4XAHry+h6Q0TKZA3UbMIrxj5VVcMgyAdwPQkdeK6A2UbgqoZBblVcOrYkcgskSgpnoTgng460ASWGqyqwYxyI6RStF5MbSZeMAKrBckMwDc9MyEgDikfWrl8m5YMJNjLuiWFNqIFCRhVUfd35xwScnmmWNq48mbEm8S74wFKsOQRtAHYDv3Udq6W+i09rO0Fvaul0S0ty7yeZF5nl7AE+bI+UgngHk8dMAHJx30bu7AoX8xgIx8hIbcNjnBBI46jHGMcZp+t6oUkghlTyHtoxESHQkROFcBGydh5xhepOcc1M+mSq0pbDBx5kkjEKwBX5drYzuJB59jWRLYLOJPtMcvmCNUEkoIYEgEkknDFQF5B65yQcUAZjagjm3EWVWMPJIyjBZ2ZiHIHKqQACCQDknHXMj3YlQI8QMkwdndowJGVlCrEFKEFdp6gAkAEcjNSNZG3cM8aSSxeXksAyFeeCNmXUADqcHPUYrNNjFujm3OoB2oi5LtESSfL3MBsAZsc9emQMUAa5XSVUxyQvb3M6h/MkVRDHhcKylhkIzHduGDg4HOc8sbyJ2kG7Yp3EgjGDEfmK4HDY6jg4bJrVkt55g8VxJMxZSEnlbeEhRdyptUFmABAPJwODnrXM3mnzAI8YMg+cAI21gWxvVWHQ4Ixgfw9+TQAG682NWuJpWEEbpbNJuKMDIpkiUgDCASAkev+9UasjTqYt2xl3fKQFTJBG0jB3HBxxngelULjTb23V90GI58hJCuwKwYOQjSDA4BXHGcHBGCKYYbi2Rjby+avlg7QWiKFQQHHbO5jwc5ye3UA9AstTklsltZYlIllE/mSg7o9xy4MgySrZAOeVCEAVaVma0uYJbVILj7QGilAaZwoXCqZig3bgc4Ix83A5Nef2LzN50YndZA8Rfy9rpyC53AqSuOMY9wc8Vrw6nfKk9rGzxyyOQsjR7FMUkYSRhIVJZTtQ7e3saAOgguzbXFrEGkLTOFZo9zsjKw3EID8pznAGP7tdiYjBp1yqptllkjuIneIMZcli6puDNGAGBI4IwAcgV5PBdzQxNLKQTGzI2WCHcysUeP5ssnAzj0weoJg/wCEg1BXAa5lcAkxbGdir7QSSWPDYyeSBzzxyQDoykyNKVEQLSKyNuYMUAQsGbIHmYViMYBKr160r3O4qJDI3BaMEfKWYgl+c5Ix16kgdeK5abVL19hj37LjaQXwMyFdzIGUncRxjHI9OlUpdbaLbG6hSECm4AKGUlgcyBj157Yxnp6AHVXN6rBI2EhMe5VXfu2o25sLxwMsWA9/esyVzLNuZooUKZRQrK2N2AxVuC4HXjBGKztN8R21oJ2u7IXqMdpldXIhkMbhA4JxjJB5/wCeeAeTVXUNQYXdrtiVFltllDRI4jVQeVkLt8rEMp5HIoA07yNVDlHZIxKBHIsQJw2GIKjPG0EgZz1/HDm0g3tysMHlSmWMOCrAKP3e8KzMeoC5I527jngA1ZspLfUbt4Zbh4B5LhSrNIrXIR2RGIPKkA9ASccc8GpDrMWmXrw3DkMkpDskmwxyk/eWXGeCx64GCeQeKAM+9sJrK5+y3MIgaRQNsY2xyKxZGkBUkSKVRSDk8rg88BrWccKKbeNmjTYvLnKISxw29jjOV4zxjI61tzeK7bWLm2t9XSSQ28imOWFI/NklaTADjA3x4kAIBGfLBPJYmndNDbEKk5a8cLP5EQVlitzG0oMrufllKkBUIYnA7kAgGPcZjIESSOC5JGwKFzhV3Hcc85FUoJZTIDuICO2zzF4Uq5YsSVJPIyDnA9KmutU/eCEEiVA292Up953foseR+83478HpQJ0WRZxsKg4fo6h1zyjY+csuOCBknv2AL1pdyLJI96WKSCaQb2k8uSVcqFyvJOXJGcDI5rUtNVFvbXkEqjZdQqEkCKXzEdyybiwxgNgYORxxxXE3V1KspctHH5qeajqVwivgjKpnHYH09cCqn211DtKJLiKNjHI8LLhWYZQGTawZcg9B/AfWgDda/ZX8vfkDAZ3A+Zi2JG3AZX7x79afc3YnfbEqBGjcFlYyc7c4X5Qc5BPUkmuRkv7Xz1TmTe5UKH2Kfu4G/wDhXO7LcdAcZJqlHqsgkdRJhMmNjG4+ZSCPlOQDH8o5wM5oA75L220oQNvZ7eRfKYTSIZHkZVd3ABBCEswU9cbscjjJur6Ga8V1RyrMWkRSivHGwYqSucEDKgcdq41dReRytxF5mG8xC68ZVhg84Cn0PUhjirV3JPburRxMrugMyfK5+YblEZX1QrweQVxmgDrYriJHS5cqAsbs6EpGw2uAhQJ947WVhwDlD2p0usXd1bLZLMHt4W81htaV3jBkcEOSdpG44x3yfrwk95cSCCJyRsGxic9HkMhBOPm5PYDIq59te3CRRgECIB2SQYYlipUEj5dwU9c/e96AOvtJIp4njBMxiBEYDMsqKWkxtIBAG90ynBIXC81hXEsexoymJAyxkNkAYPDkE85IwRWMmo3UZnECMnBaUgkDyxsOxmyQwGe3UHJ6VTOoTTu+9lCIuQGwQuMdDxl8Duf4ec80AdC8mIVikjUY/eBhhWbKjhSTym0jt3OO9ZZuYfKncoxd22W/ZACpDbjnkgYx09O9VfthZESRnT5yokYDaVBO0gDkjLKTg8Ed+lVri4tmdYoCxXaQ4cfLvAILKQOhbj6dhQBORbxsMNICyATKQHQbQD8uWGSVLA84+XPOadOYZ4N/2idpExEkDqQphLMy4KnCDLkkdzyO9U2nE8Rd8MzyLGXIYIjbQiuzqPlxgfl3qNLyOI3cDSEumyGFo1G2QBxk788DaBj/AHqAIhbttYyTLleEZ1YNgtgKuMngfePtVQqsdxHI7KyZ2kqAeM45Uj+6Aeefmq9I6BVTl7kyMSWG0LGxyFOB948c/wBeaz5Xlxhdi4AXoMSEZwu3+/QBCbaBZLq7h2hIi25AYy581widTkKcnOAdvHbmqE7zTZ86Z22gKoYEsoU/dUdhjsP0q0qHZIADuIwSpALDdvK5PUgqD/Pg1HcOJbl3MZUjbI6scgnYNxDjjBIxjrzQBTuEV2wCHCr8rhQpxleG+X5gNx69h1pSspj2RncGyAHx8qqQxKlvunPUD1568v3AB3JbBz5aqPu7iSyHn5Rgn1qZJM7GcghFKooVW5BIUNwCF5bnOfyoArRwRs8fmB32ktIqgMwVF3ED8B6j2pWspHjFyV2W5mKCTadqsckjO3n5c+3T1qdSU3PknLHaQATx8pY5GdvJ+mafNcT+RFDuAgVy+04KmQ9ZCvQEJgYoAyGgRZSqycZ2qSo25HDNx1Gc/hioTEwkwzDIKqQQQTj+Lk/KDV7YnzZP3RkdR/FyQD2wavM9pLZoIo1FxE3mTSuCJWDblVEAGGjHJz15HOOgBkbDCfmCuGVlIySueB0XowPXrjNEsceVZFZUZR8z9ScHeQAOfmzg+3btct4DcsoQbnJ4UAgcjOF4wzZI/KlaJRJ5LZZVxuUEHDYwQGPJ4P8A9bOaAKMkPlNlegVSGJAyGUEgnPuce9ClgQFGSQVUE44PQscjHByST29KvyiNiAoO3cQpKkqE6bcevQn39KrlQrMueSOH5HpyeO4NAEaSTxwSqY/kn2KxyGVHRt6DgYHyq2Bjt7VVTfvwflB4BUZwewIHXr09+9XRJjbuVZFXICkNnnuGB68DBwfSui0DR7XUZGa5uFjjiQSMu0HLMzgRN84IGVGWGeOACcUAciyzRPtIzxlWGUPUgnryOKuRmJo13SZDSEyIVLOirxuDngthm4Ht3q9qloiXc0cLqwQ7d+WK7kLhvLaQbivyrjIBOcVBCtukTJJkSu6+VKCSCGBDxlMjnJB79O1ADFlDSRgKW2yFY+oIjUjDAepJJJ7V39pa2EgDzzxpH5dy7fvEluVZolkVT8x3EvuUbsFu+O/LW9o6DKjMzoyR7jt5bkjbuAZSF2kHqWxirMtrwpjTY+4BlJwSxDyeYvACpgYOTwWGBigC7PJbwXAFtJHBskQttmLRSEAFlwQdhxkexOPc9rZa/dsv2OzMssUgQr5c5hcSOqCQPs+/BhSuM4+XcDxk8RFbIfLik2l2CuhDEDZNvbZkjD/M6Yxg+3patppbN/NtA9pcLzA6TPmMLtUZJGVJw38Xf04oA/aD/glf4x1ay+M9lpWq3upS2RlgaOzTfIUQsvl5t5UJEa4JUqMEDuGOf7T9W+Hz+MPDdrayWzx+XpYYTSxqzSPcRrsUxsv7z92HzgHOcccA/wAgv/BDH4f6j45+PE2uXWnHVbTwpbxXVvcyyFbhpbqU25sRNcFUmiaNmkEZOQYuNpJB/uQisF2LDLDPEtrDC0bqFSCbaVOxQjEkqYgeQOGwOM5APxA+LX7H1tZ2XiBjpWiz6hrcVxaedNpkEsixbAIjGkwbEyr5jB1KkGU4JHA/JL4g/sxXkGn61pOn6dHcX9k6zmOBds8kbkRwusMbDzFPmjlRlcM7EZGP6uPi74fXU9Nu/Js2uJgjG1VnZijNHtDZJyGPBz7/AI18d6J8C1m1B7zW7OzmJSSCNBFI0cSvkIZ5o9pk2qOzEYJ680Afy7+Kf2FrL4d+B01/xNZ6Zf61qZt5LOy/d+eYlmEvlMskYZbwO/EiMwLGPduU8fVvgv8AZe8SeNfAWg6PZSn4feHLCC0kl0qyuEF5r/njzfOMSRhpXJx1ZjkYBPSv218efAjQJLnTLzUtC0/U4LY28UURQPEkcT4VXjUswLKigNx0AJ9eq8PeAdB0HULW9vLSzjFu9vNZwzBVS2j2krAIWjG5gmCATkY4GDwAfiz4q/4Je61NoNnqvhp7iLVNRljFvDOTHHK77SHupTJ8sm5WJHJ6rgHmuGH7E3xD+Fxge81STUtV89r250vSYrgafGklzuaAP5gCtGdzBcnAGFzzX9I1x4msNdubXStHhjLxllltY4pTIqrEX8tAABEwJDZIbdtwBnONOX4YxanahtRWC3mmkRj5dq01wYlGGhJxhN2cn5SeMg8mgD8Efh/4G8Z6VdWOqaZBquozWhni1OO4R/lSWUxW7oJCWGQFP3eNgGTnj9G/gn4S1O1+039/eToUUyz2RDLEsiDeFjcffQA8+5r7Ti/Z78PwzI1lZvAFjxKIRGgkzvYu24E53SlgeOVx0xXZad8KLLRlbyACm3BaUiRWZQxDFQcB+xJ9KAPL/AkeoXd/LdQJJFabhEFljZQxUqZCCVJHPtggV7bqVpPNbRKsr2ZjIkKqFdXCLvEblSfkKg5HJGeMda1tN8PMluuUghEXOLYADlmOW2jkkgE4B75pl4JTPFaXEYitTHlhCzBmwCjFnYE7iuxuAeA3GKAOL0kXX2ljdIwmdysbvjbt3MIzEufkyoJPTPHNdta/bftLRoYw4jPDLsXY/RU65y2OG6DpjJByjrOkWNwpWRJPJQxt5jKqRHLYdty5DcbRjjnPWuL8S+Po7TzTBK0DIhQXLMoiRFO5t2DywAyOPXJoA9J1OBJ7eW4uQv2m1XEQ3bVCFwhTqOQdpBORnpXld7cW11I9ncRhVE8gSSXKZk/j8tQDuBJGDjB6jpmuP0H4pPc2l1GzTXnloJo7mWHbEU80bwTgZJVuPvZ7HA45i+8Vyahcz3dtbATyCQxCRljQSFtqlAzfNliSQO7ZOTk0AZfxC8D+Fr4M97Es3kYdUYBohMqh49w3DC7sDA25yB15PG+FPDWgeWtv9maS9iDGJIYIlhLoAsOSDhEWNFz9455BzuFW7y9vNQDR6jOUa4VvM2ZwB8yFep3DPHpkcdK6jwqtjphS4WRRMxYhHXDE8BY2QkBIx74wMnJJAoAn0z4Wi9ntzd2qZjedo3mTCJhGmlCkxkyHb82BknaTjPT4C/4KPXU3g34OahN4NsRd6l9kdbWVQERWhZZJZ0ZsFAitLjOM+nGK/SXxB4/hs7WCzkuo44N63Eawou7z8GIM04+4QrY6gYA5OBX5xftSeIfD3xbjh+HFioupr0GK6fcH2KoAkhZUIMb7JG5z0HAPOQD+ZrwD8TL/AMYeMdOt/GenRSQ2OokNqDQSTJPEXt4LgSSq48yNnhkZcOoO8EY3YH9A/wAJrTSr7wjYp4SinGjLEjArKFldxgOrQDKo5kAwgPGQRyc182N/wTkmsb6zvdM01riOQN9slFxJAiDcStxv8kNIA3zAbfmIx05r9JPhD8NtO+GXguHTxL501rbjz5LmIlAVQhZIwDlG+9kHAyOnSgD5b/aDgm0/wldrqIhivrvTL37Il+in7Xi1kWNIZ7gHyLhC8LAgqGCkEgHNfyqfH/RLqHxPqN09uri4maeFcYSAOZN2Nzvkbjk4JHBI4r+oH9oGe71KO/mila6tA1wYJYljWKJ93712LbS772jGBvOGGRtBNfhR8efDMGpX1893CEMrvvuI4wWDFXcHaSVDZDZBwTngcg0AfmbDp01qiS2l25u/kZY418tI5AehZsHaFxyOhXPfNdjeeKtetrGGwu7gNAoQK3zF3Uqg8vrlB83pjLntyehufDLWYluYY/OjgdgWByFIP3GjUYGeSMHAx1OMV55qrTzvLJNbSsqRPGVC/KjBSUcJuBwGOCTk4HA6UAZ+pX3mQHezFw28pI7YYtxwjknjg/Tjmse0tJpXV9hkLlSAB0zycDOOmfxFSadYXWp3SIkTyBQWYBgq7FOCxyMDqM+vHevXLWC0s7NLeDShNPsQ+YGd+SXXaxIwMEYOB1xgg5oAueGtN1FbCLULLeQrlJAweSaAIuQGXaTEGZiAw43HFe3aD4xv9JknkNrKZkEaB5DIk0Uu0hLiFg4KbXY56oRgPxjPj2keMNY06RLaGwMZYNGIFMb/AGncvzLJE4x5gJU5z1UH6ep29zZXtjD/AGvHJb3YI3RKcEhyd0NxLgAL8wC4ychgSM0Ae7x/tAePtPsIIRrN5bW0Tgkl2AjU8gbEY7EKFMHGGBzX6ifsn/tYX1poVvJq73eoTS3n2WK5fzPshmiiRjGk7yDznwUOF2gl9uWNfnT8Gfhp4C8eSW2j+Jr+G2s5yhSKO5t4JFBdE3KXmRS+1QcSk8dOMV+2XwN/ZG+BvhbRESzurjU72RbdrVLqSHY7TrvgliksyFlVWBBz+8zHygUJQB+kv7Pnx2tfiQ0Fvc2YaaJtisAwEWyNtpdgoCsGPQjGDgZ4z9xR6lFc2xiZljEUZJDFkZwA25FHd8qAMD6+/wAx/A/4G2PgjRE1HTdMs1leFz5ridZSHjU/u1CHdkhiWY9DwCc46251SS1v2tLi4mRXumWOHazb5JGY7SzZ2ruA28g9cgCgD0aUreMY7ZRcwvlFhLBVillDB2aQox4WMnjPXnFeN+PPA8FxbmXyYppmMsLMCH2hwW4kJIPyE88YJGcEV38Wq2sCRBJXV2bLDzCgEjBdx3E5Q5x+eBk1p3Eqz2r27rA7iKKSEQspCiVQyhGQlXblQwJ4IIIoA8Y8CaZp/huS3MdsLeaSQqsak8OzKxJjA+b5+m5SM57V9UaHratEjiZpQQqjzMFTng/MTkAYOOnJ6cGvk/UEurW7jmcSQSSP5kccincrKQ2Qwb7+0kYXgEjGa7Tw34g1DzYkMkwWOTawKIFKcswC5wSCR1z17dKAPrFCsygrIxjB55GVYB/nU4zn5sk8/lkUTQiNXuA6xrEmd5JKkjJPBBAwD9BjAFecab4nWNoo+cyOw3sFQBScLv2scAgEe2OmCcek2N4l/bsCiCVlYYDDbjJKkk4xxtJ6nH50AVgsjxGRbkSE5UfMhG9wu0qVXGQABjkZHTpUFzZyzqmZgSAyleATISuzPQ5Hzceh59avvabHgJDxNF8xSMjYSY3VlJYDcu5uD3I9TVC+umQjZEzKc72VQCvBxtyeWyxz2I5xQBz32W6jnljdxLbM33WDFlZiQchjgQ7QML0B7+nPapYSSpcSw3DRSYZU3E7A7AMhHGDjJBwTnOM11V2jwiQo2XIEzFWCuGyqAswIyMbRxg4GBWBJqt7Hpt5pjW8brcSR3IuJgzO7RkhIoiv3cGRumDnGT2oA8g1x1sIsXA+1XEQIaWEKodjghk2rhlx6rgtnI4rk54bSSIvdNLKVRVV3XZEizqA+GUYYMd2TgZzxzXpF9pfmiUsTv8k7HTcrKxI2qGKttIJPPHU81Hb6PDPCkcVp5TOZ5J53O5WaREXYqOGA27SQcj7xyAoyADzO0NtJfGHySYfJUOzqWU7WHfGFlDk5A6Yrrm8P206Ztgm7IfGOVHBYMM/NnkdcgkckcHWtfDTplEsgMpMIpCgUIZN53F8Dnnd1OBirMSzWvlXVvbgvFGse9g5VzGQp/dtgEnbgDuTzmgDi7nwu/mjbEsw5wr4AERyGGcZVg4Tp1PTJBrmrzwSskkkf2WVmXMxdApjJAVQiqW4kwxJ4yQByOh9czdXDKAipJyrY2sQXbLlcDHIHTPB4z0rYsLa4gBimgEgZFZw8Rd8cGM7uec/Xg0AfNb+EtsrQeWYJZiI4z5ZJLBQWbcCdi4weCMZPc1yOq/DtvML28mD5xV43EsqFl+ZiXUkswfk5yfm7EZr601fT0vCrxwRrJGMKifLI2ByxAxj7456cVlHRgkbk2wVUBkUIhYtuI3EiNMuxZxg/MR045oA+XPEng6502005dMu/OUQrcyxo0sqgyIxlcBcBJi4ZcOdyLgc5582uLDWEaFnimSLzIpMNMfLYK+4cZBJG3I7c8Zr7cbRrJriK3uLUmZmYRuFjyiZWFiZC2AGJUjnJC5POQGT/AA8tr21uJkSN4Yml/eKmZI5I32BApAMi79x+Uc8YGKAPlyGcxW7EL5kcUaszqdqsjsUXfuIIy6EheMADIIwawL+7Ed3BLJKkT3H7oBmdhhVCgqTgOgVhgHHIPavoi5+GUot3iSN5fMyZQN5TG1jwrNhXBJJHuK5+6+G9xcXMUl3FJPIkm4mUcsgGMsDu+TJHHsM9aAPM38KLqNkTE7XEQeKNmeNzhiFZkXKkY24JAI4Pfmk0jwUBeRpdIIhBKxi8ksfupgEZc5UqzjByM7cV71pfhKfTnki8xhCTGYIvL2hVbJkLOw+fncOemDXWweEP4Ps7O7hXDA5JjfDJtKqApA3dPmO3B5zQB5Qnhm5WKR4o2cSIwMQgjGFVAAJV25LjaeG5z3rnbvw+5WOd45IxHG8U5IVYyzDADRxkZkkZQS2OQDkjpXv39gvp8EiiJwzOzxgr8zOAG3MDyCWAA4yfwrl9Rsy4eKS3MQaGSWSUMDDu3owQn+IgsSCQepA74APAtasoordREgjbJDxZGQkaEoQQuAu5iAM8/rXnpuzwgQJKHlyjtvkkRMFHUA8AbGzz0ZeDjNe8XWmx3blYpDvf9wqDLK6qW4cqMliCe3SvObzwbMl35wjjZZJZDJIN3yBSSvHAdMBOflOGoA/zwZR5UiFWTcSGATawK8kKwHTn1zkGmgujE5KEk4IUAYOVbGSMDHbnrVSSRXYtGGVU4Rc8gdVDMAM96sQyO3ytEXkYZTHzYQgg/LnnOfXtQBbuNzxRKPKkCxZQxrtdCMKfMOfQZ9OfXJMUKxLGzzkySbvkTdlWAHUsORzjjvjHFQyXE7N5bEqqIiDai528ZyVHr361GhjVgMyOuOm3BbHoQeT0/wA4oAnjQySS4CRgAvtJ2grkDav+1zwOtWbi6W4aKKPFusaKhBeZt4HRmJ9ucY459aqyP5RygMeQMoxJJ543Ak888dcde9QFZcEBXUqN4AU4wR94/h36cYoA0Q9wVLJIk3l7iFdVdQo4LkOvQhsjP86roNy7mQYLFicbdwOckdgOOtEcokmChgzuixFnUKokyASxVgAuMcnPT8aJrpYg8O1ZHVtolQ5QAZD7MYyD2/lQBG4UMNuShb7rAfKfd/YDtimpIyfJ8pTlsEnADDkZAOCQDTGlIbdsYdCFY55xkA4xxu6cdOKcJI8BWBjYks7nlTnJG1MZXG7/ADxQBea3CvEN6yIU8zyllQuFcZ++oIBDHnIz6iqcpjVHWMkMzZb5SMgAhcnOOue1NN0/DI219pjwoGxkBPXPJyOvHXmoTKMqHBkHrkhun3VbBzzx36fkATRC3KLHMAYmJaQxIGmjcL8oBOPk3NnHOcU3YAjFWz84CkDaCuM5wCdvXp2qHeUZWUZVegYDoScBh/EM+o9qcrsw+ZyiFj82MKMkgnCjntn6UAW4xFtUu6qefugscE4G4k8d+even7lCFhg4faAcM7cMN65UYXK+2SRnpxTVo9y5DOgZgzqMbsNwVJxzgdDzzyKnMyqhACsDkLydygkkZwevb8aAAzAsQ4bBABJc5BI7cYA61bt7eGSQmSdEhVclmJQOdoyiDb/rOCRngms9A87DYjOyZZ8AknGOSPwFTwRTTSMikKyK0h3MFCqMZIVmHODnHXFAFqe0tVYSwMCjsqbZtpdCeQ7FP4cE84PoDmqMsMccqsuxlIwwQjIZeG6AY6HGfWr7242ja/G3d8m6QucEEkKxxyAPoRVPcwYI2Ny5UZADDDck+rdaAHNDNsWR1lEbBlt8qSpywZkLYHIUsSOe1UGjcq3GMFVXjOPdT+JyK0ZJpZ1WMu7xhm2rztzgAkDjBwP0+lMV5xC0CDdGGVmU87WGex6DJ5A60AUzFIcP9C2R+W0/nWj5IVIGimcgqWlQqRtckBsYPzDGMVai8uRVjQMFTaSsjgLG+796+w9RsKjgjkcYpsw8meSIOGUOw3EcMN5wwB6jpz79KAGrAzAAs2MnjPPXIOO3U/nVpYpN5G0hRgqS3BIOCCpHC4/pzRDcFMjco6KScYAGAOe3J59qsRzRfeVgGDfPtOckAHI57j+VAD3gSMPuJMmB8obK7uQwJB5xgYIyOOKRVSV0G0AgYwAAWIOAQew9Se3emNJvckAKmM+oTPQc9Rg8U6OTbIHDMTkEeWdvODtAbOOD1oAu3E3lD7Hb4LOdsjggOVGON2ecsx9ucDPUZL2+WDMPkAIBOcsQT26YHf8ACpJJgdxYgueONoYgZxna2c7jk+9WI5fOjtreNVGzzXZ3w33wME7Cc8oOoAyffNAFWQxKEKk7uBx93gAgjc3HUA8dvwCeb5pAzhiArE5LNzjd7Hp0xTJTCgGc+Yd3mDgEEscAc4VSNppisIDG0LKr/LIGHmDy29Dv79zj0oAkWRoSygiReCNyLJjBOMFs7QRnI74GacRu+dWIOcnIz16bQG4GP5d6Ykib5jNOUMoLPIyNJljnIG3oSe+O9FxDJCiTLIJYnOI5EOVJA5yDyp9jz7UAW40cQyOWDBcK5yFI5UgbM5YZI6DPrkUwAAAD5iwyNuNy46EEe2c/SoBOkgBwqMi4eQuQJCB0Ctna2M/XHaokljLbidpwR/FjBB6tnJOTxxQBpLKyA4fCkAABjkg9Q3yjjI6H06UwuWkUL0YAkBtxzjnnjB4z+NZDs5bIbK5O04JLDkHqenJ/Kp/LKQq679xYL2KdG9eQcjHQg0AbLsodWLM6/LnzPlbBA+UDccjOcHgelK0kW/aCueG25JBDE4JJzg7cg8/4VjI7sCGLBwEVcDO7jAJJPACjH4+lW42YJINihiAEck7htOfl5xjGc5B4z0oA03YKQpKKMlgRg9VGAGB6dKXziECMwZQTIu1gWyRtYbgOhAHFZ0geQIyqU+UKcbvmI5J4B5JqN4pQGDMRjK98qT15zwcj9KANXzS4yM5G0g9QvPAJA6lgMfXpUpnRFVWXYQvz7TuJcdSxB6YABxnHNZoSdreR1D42ncyFsYjYff28Y3EYz0quHkQDfLwSSVJbPAUqW4PXd69uR0oA6S3vVRGl2QPtUAiZc5JyqhTnrt7c9PbNUDcBjggAAn09z1z05P51nJLsUB2whUuxUBiSAwxjdxyQOSOuTjpVSVpGRiHwqpw4GB0G1Tkgsd3t3oA1zcKnzH50H8PKqePukj3+vSolmCBm3AMVwPkznjDbcjAIFYsM0v8AE4O1sAlSVJAYqGXPI4qaW8lZVWVSWEjbWCkbRtxtULg9+BntQBaF40bKWLIVOQMdGBBBJ/vZwfw9quNdo8ZLOh2D7pc7hI+QxTPVehbHrXKyTSkmRwSWwTk8ntkDjnjj6d6T7QxQKEwRnLEndggY4zgfl3oA6iPUpbVm8mTgkDaxVlxyDlTkE4JH48VX+1fMAPmZsYHHXIyB15PPSudknO1TlgATwGGeMckDt1pElMeGdzgjcm3O7jAU8rgDI5570AdQ93IP3RIQqxB+Xa4JOCpJAPHbP6VNHdRowZvm6jGTw2chs55XPauQN2ZCzYAbk8E/MeBnGfY/iaI5ZmbguV2/dBOAASzcLzjAagDspbr+Pd8q9c5IBJ4JKngZOPwo+2yGNovMxA7BigYAB+Rn5vYn865lJy5ZA7KqqWIwcMwA+UDPPJI5/HmozcSDCg7QQSxboT3HTI4xxQB0v2oDbtYDBYfMFPBGDkHOT1x9c095jGoADbZArDLKMEhsnAzkHPtXNLcsyyfNggNsBALNkAdR0H+P41JHcqY9jLIJM7ywZdpCgBRsx8v8XOSfagDo0uVTLo24OVDRthskEZ3joy8nGfUHimLeKYtm7CAsSgwSTgE5APIyo69K5qR3OPL3FRyRnk9SN2cYwPbnFIstwIyWULuyoY5zzhsA4+tAG+l2VUAAruIwc7Scc7geqjHU55zTnuC77zJncAp+YswKhQAVBGfl24rm/Pl8xGdg4JU4YlgwXHHDZA/xqRLiTzgsaZMmFCgEjkD5Rz096AN9JlziSQiM5ZtjEHJH3gCOo4Bq/NqEY+zRWTbxBG7yGT5S8rEM7bCTlgm1cAn7tcy8hEciiQIyEFFfO5ycKwG0EYyRjnHFVWu5CgQY+VgQ3ylmY/wlsDK+gPpQBtSXLtIWYfMfnYogG0kgt8vHBJPTpVae4Kkxh8+uG3DHDD5gSCeR0/PNY32mRckHr94N156AfhTHuC8aoUTduyWBbccZwo54XkHA9KAPQvAsgl1+2Y9EkQ5wNpwwbGO/Q5z61/Q3+yxqkeleBzBOluIrq2t5Y51YuFaXyzlmj6PsiA27QCV5IBzX85Hg2WX+1LYIAGWWPheDw/Oeeeh/Kv3H/Z+uNVtvAzzwXqqr29tMXjkA+z7MEqGdwCy5PYEbgAeaAP0QtNStGms0tIY3VjdNPLFcJI7t5ilWkjMjMhVdvy4XJzweo980WGFrAeXGrHazLHNIF3KinfIUDYwQ454H7vseB+f3gXWLxJ3NhFPIqSotxeXBhX7ROz5ZdgcmYgK4DYIAB9RX194d1XUU05bia8gR1RTGigpkOxJ8oSRhiFkRg54XOB8wZaALviO1VY5RJGqtJGkzqoIRY0UIhQGQiJN4XPT73BORn5D1y4gk12eJgzRM8kaW5kdJFlcP5DxbDsZSAchgARgd819U+IE1K5hiDboZdpk+0KHh2IS4BJ2k+XtCA4XgjoCOPmzWvDsEk0t9cB99pcybSRGuRlHDL3R12j5lwdrcdSAAeI/FYfZ/DOoC7iikSe2kgBkjeTYhUL5oBOFnT5sYI/Mg1+DPxZjjTXrwKZAgmYIHO47QONxCgA5B4x2zgZr94fjJrUM/hW9ijgaTEciGQndGXCuZRwPlIc4JJJ3DB6ZP4J/FJmTX7uJz8olYLuGG28MAQGI6cUAeWjABIyQMBjxjPJ4GfT+VPGDjuD6d6jyDuI+VT2PT04wf85qUcfNwQMZPbJ6dff8AlQBICiHDgspBztODk+meAQR+lWo5AWGVHlscEgAMB/ERk9frVAcjPOPUcj/OanXamVPIONuGBHQEDg+/+TQBNIE3MUbKjG0AYPoVPoQAfxFCMAwLklTnPrn25/zmoskZx0OMgfX+VTKQCMfMAehzknsDjtj/ADxQBq2ulXmorm3QO7ttClcFlXBYpg8kADjgnn0qG4H2dZLOSNIpIZPvFD5hOOV3nsR65/KnWuqXVoR5Ez2+4FC0PDA46j1OSM+uTVWaR7iUyytukON3Vs8febBPOO/tQA3DGCPgFVkYEnPJ4YKxA4PTHbk+lHDwsfOCyRuCsROFYf7PGM7ifemnc5KqCWPIA/2cYZsD39O1TeUxhVY2Eryn54gh8xGVshcBe4GeD/LgAjZUCoG/eZXOAcESFcFcgcYyPUe3emoFjbMgO4qwCA42sAQNzEdM44pd2xHG3nlDvBJUkjJVs8NwB9DUCoSuQxPQY6kepI9OB+VADZcDa2clmLMV6DBIx0HOAPwNM3KysXXLEYQjhVIIzn1+Uf8Aj/tVmOLdJHGeVLAYBABJONqnpn37YqOe3aJypYDaFwN2T8wBwcgENg4Ixx0oAjiDHopIJ2scZCrwWP1xWnbwFmJAG1TtOSAcEqF+v3hn0zWYZCzEtwRkkgAAjGM4H+eKv2s21SCFZSc5Ocg9uc9M4z9KAN9IskBQGIAO0c/LgAkc9Mc/hTns0kUurbvnCEljnJLEYHpjn26VWtr7ZKCvBbKZPAwVKFQueetXI3jLkA8luQMgHJyc8devtQA650sAjCq5CqVYdl53HA6nJP5U+DRmcPhWZsqFfgDLEggccng9fStxRG0xjc8RxqnDZZwkSDBI9+4Patu1gicxRJuRWXcTyuT0UgN97aD+OCRz1AOQbw1JGY9sbFyB24IxydvYZ/Wph4WlZceW5cncXGdpBAG3H13V69p+no4YM4kKgiN2JO5V3AshGcKWB/Hg11tppaxxxMYUZyB1UblPDgNxg/eI9efWgD5/h8HzbUYxvtJ7DGT83K56cg9u3tXa6H4LkLR74mxnJB9OAS2Rx2r2pdDhleNjboEQABVBA3YHJw3HJA4rsNJ0i2j8uSSMA8BcAFsBiPvAAYxjjqcUAcxoXggqkDmDgkZIXsOR7Dk459sV7Vo+gRWyQMy7VVgX25BBPADDOG6Nj61oadbwxOkMZU8LztAySDnbnoQ3b34JrrYYkEZBZdwyHHQjjjkdDuBI4Pf2oAt2sIhHmqkZicFQHVsAAMcZ7HABx646VoRwLIVYhSw74O7B428/UH/PEEciQQAlw6blDlyFCM3AGemAMZ47V0Nu0DW7SLLkmQJ5alceU0ZAAbAPDZ6/TPSgCk2lwPGNxZWLdCF8tCC5weepYdfaqb2NtFKkaANKXBKksI2V0VtpBbhxkgjGO9b8tywgcJIEcKABsDkFW2jJZD8rBu4BIJOaoiaBy0TsFkjCiD5lQygsxLR5X73CjbyTjoQaAKTQiJ0QLEyO2wqMqUyysy7i4289Ce3HfiaaR7dpY3V40iw6oHOJEDNlldflcEowBwc44NWLsrZTXCXkXlSpFG1vHGfMglEhU4aQtgNtcHcN3J28dRn3OsWY0mSEXMUU7StkSkmRzCGIjUKxBLGSTHAHyHHckAWPU7SeGWWEyfI0a+W8gAYFQzHk53fQDPqKni1GNlTDsV2gHcm0ORjguOdoUAZ55HpXCRX1uLeV0XdIwPmMCypv+TACjqSBjpgFsH0q7a61b6e/nToGj8t0IP70JkMnmLFIcKQSpHQZX0NAHRzXXmGUu0crMoETAn5ZIyqGfqTICnBGB1zkGtCGW2uXkh3SRQKIyxCP5chwd7vGxPO8fTIxxXnU/iFb68nltSltGz7o9siq7RKAmEVDjJcg4Hvz1Na9rrUsUH2eSdkWZVLAStsZVdAC2QcA7UOM9OPoAdnNHZvHHsEYcMpjKgkTBScl/wC6Nu3AAPSq8nlQkm3WEyFVEg2EMMghjkuu08DBHT6cDOtL9JP3YcqrkRxyBSF35DMqFuCclRkHtir88yWkuLhCgETNG8Th1eQg4WXsCcHOM4644oAluHNrJJEqPBBLFuBjlyswUKHVZYyQSDgEEnBHOTis+PVLKZJ/K81HgiI2PIAryltrbgcEY2HGAfve+alGsWi2N3C88NtK2I187LbCSJdqAMdy5SKPAH8Sk9iOKiv7cCaRU3TANvkAZEUYcKzDu3qMDrz1oA61NQWQwsskoWNiGUqGQhX3CLHGQMEHGAMjAz1RroNKzsIJVaKSLy8gbnZWaJ/MDZdo89AuDgA1zdpq0Vm8NxJGJFXl4iMgk4JxG/cLnJwOwySDVS98Rwahd7rQpDGI40SbMcLSGOMGVxHFwsjemeCMD5ugB39pdozCFWeMPbRmaSJJUieRQnmqI97AqAeB6YJFaZ+xzIY12lyWjWcZLzNuJ27QB5Q5kzj73Gc9vPrLWJ7eMh5pFW4WWMMJGBkXnJYEkKeTj/e56869rqcZVtrZUrseWL7kckikgCQDBcgZx2z14oA6UXWns5hLqtySzEpGwyYoxwWI2DiTPJHXoe2BdwLJKJDHON7yRhi4dZnypxGo4AVmckLyNwqLUbtLRmtm2mfKNJKkkfmE5TAkIbhskZwSMjB4FYGsatcXdhaixuJEk06adTEWdYmluHHl4Zhn7gPKnBwMk4IoAsPDGzGOV3VSsxUBi+7Ay8cRLZDYz1zjIJ9o7eL7DbG7C7/MYWZZEEtyA7EL5oUEou4sdx7A44rmdRnlt57dJZSZLd0nmEcm+F2Zo3LKJVO2TEeSVIJAHHrOdUSaOR0AfaRMY5W2iORFcKyhhhztPUElSwPFADNeSM+Y5QEMXYOWYnyxkRqFGOco+c55bnjAryTxNJZPEybhJclG3S7gQyMmVJ3LkyISQR7cEVtX2uXEyzNv2xrIVVXUlQXPzsrAfe4+h5rhdUvYzHcPLGjs+9E2Mh5EYPmFS4KHnOSDknBGaAOR0yDErn5ZJhJEvDY2qzKH2kY/vfkCO9ey+HbXGXQR+UN0BPkrMu8IhlU8ttO1n29Dz2PFeOaPMGuxN5QZUIMysreWE3gDcIm+4crk8ck9q9Y0fVoIYmhSK3VZHZlk3ATShhhgwVyu8YGCBwAOc5wAe6+FrW1RZluJTPFIjbYpsoLdtpCpCUIYHIbBY4JOMZ4q/PBbRSFDAyy4BWdnEjFSq4Y8DdjcD14yRzXC6Vq0SWbCN/LmLhfMdWYrlyQTnkj5lyCRjOc8Vqza4vmoRIVM0W0o7O4jCttVwMlQckHcOy84xQBsRtCZGAmiFvDuDEoS+9ABtyDkfKQMcEZJJOcVPHLajNxI1uyFQzRMHEbqQQWJjcHjA9OcACuPutWgMmxcoFwJI4mk2SsFcNI64y7EegX8eRTrjVILxZSsybbe3TO6J4YHCBUMb+SMj5C3LD5mwCRkkAG1eXlsS7KrGF5mCRFXl2oCoQZUjDYzyAfpmqlxdWUcsPyeau8+YqhioCqqgb45epGeMcCuMXUAJZEkkmVBJbyEB2S4xHIARkk8YJwAR29MVTu9ZmjLSGePy1LAJIQ6rGhMcZmD5DybG5b3x2oA6+VoWfyWnjKy5KbgFVX2kgeaeQeRjnBIxiqg04uFljkztDAxgKxOGyG6nYuWxgjjdxnNcpNqTOsc/wBpCujKfJKcZ3AHb8o3bkIIHQAg9qv2mtvGsTwgxBmLM8oBf5QcodyfLGB1HIPBPsAbJtJQ8dzMm1lVkMbFgGJG1t0bTEk7SdpwoOM855yrwWsUsMUyMschcZVCQEjBxvZQVThjtzjJ4HQ1Yl1mQSyEEsGXAYAAt8xAwVb5dpIww5+Xpg1R+2QmzllkCs8cwaGKRE5EiqksZOwmRAucBmUjjG4k4AKFwHngmLpEiW0sYtwojH2sSLLjMjE52B8bQMESEkbsVkrbMJVEgYbmjWVWDHJV+mMgBQGPvntird1fWpMDqBuGFlg3lQ+AFDqSflPmBiw9FH94CpdTvI7grMIbe0KsrQwqZDO6sEfdJIRmRid3zFR15bNAFJooIGl8tNgd2znaFZTwzYyMSEZwQeNncUj+aJ3SNirrnLsOI2QKVGWIKsAV9vm6kiqN3cvMVZY0bYxRjjcyZAUFiCOOQR05PXvUU+ri0uQYysqeRlZBHsQgQhCvlxE+ZIWyM88r8w5OQBJzhmjmWWVVLsZJBtBYKoYMUADYG0jO7jkAdaj8+3ClhICQV5jbzQseNkkZbvgZyOxB9Ky7m88+OZgzB2Vl3ZDbFBXPBIyCAABxgLjkcDHkvHhjAg3nCNufqXIYg/Kp+U4bkDgHrQB1Elok8CSQT5jklURqm90kLuYhOQRsjHyMOTn5Tk+rn0N2jPkJA4kZQ7AFQQo3kNuQDcSJOh7cds8/Dcqmwed9lSWNZlVw6qXHzDylRPmGAMEAEE5+sE2tTP50E1xLMrW7j5y7fZiGUo0czDKOSAAQejYOMkUAWLq2CJL5UTQxzykRsDgMhBdVdT/rE4+V+hweTUE8M4sYTLIZFkMiRbJFMkRCqE3ptJC4GCpPVewOKzTqE/kCB9zRAho96hnBUbSFIXJj5UkdN3IOeqW9zcMPKBiTOZJJH3s6mNfuxleF7naByFwaALK6VNCUmhbc0oWZnWQskLjcyxtg4ik8tZCB/eAPpVS6tSE81jIGJy4ILPukYESq+Pm5Xk5xz+Faxv1LEOjgxAIHUvGmQhG5yR94ggjJHPHAqm1zuZVSOR8lmJBUEBcZ3DsuMnqOelAENnBc293FczvKm9dsU9xtby5QBJbSOjqflOFIJ4A/vcg58kV35sk5f94zsCd7SSM8LI+VbqMPgjmtGRmdot77l3p8jtuZ1yqmLkH5yDhSQM9OoqIPDAWmhJGYyGVwGMvm5V9pyFLYIOMfL16gUAMlFxqsUYkk8tYS4JccvKx/eyqFXjOF3Z/unuaRnextpbJphLbu8iKEC7myqnejIfnj3A4JH8TDjOK0FdpXikkniSFgqqmzaQS7APuXG/gHIYEjIB9tdLTS3WSW7k+yJGplCoFmaaFmJKoQDmQnILZ+UjIz0oA8+NpGHkWUu0YUB9hUMGCHYFO0gpvC5GDwOcGqKhooZbZCSs0mX3DdjA+VkJPDBWxxz8x7V3WtR6HcGFtKaSAykAwuDiNm25fdzhcg4CkjuMdK42SS15ikbaQJQLhd24vwUDIoJZchhwAeRnoKAOduLXy2lhZS8qvlgWAAYgnO7HPHbPUcc0kdq0Z8rYpTB2+XgkyBSNjLjgEHr0P5VclngMQYruutwVQCZI5EGS6Hc2QwCoMDpj6U8zAXMCzOTho9xV2kKoMAJu3jKqvGM5/oASSweX9nDo23yl2hSEKk4bapHQAuDg88jHBqv5/ksHXBDpskyMdhwQehySP19a2tYeNRC0TqysrloAmGRi3DgKSSpAGCOCAM5IFc7cqvmQWsbq5co6o0bRkPIo3KSy4ZQxAHOOD0OMAFq8mRyXhOdiAfPtD/ACRqqgAYwMHHHPyg1RLwKkwjLMQsZR1KqOdpZZdwy2NxHHT6Vb1SzexJETxOr8MEcMySoNswLBucMoyMnG8ZAxWbBAZAA5KGTJUEfLwCdxLH1UAc4+vYA0JljMSFJxyhMsZ3KpZSAAsjAbnzngAgbhk8VlrG8hDKNgkkVMcAZY8DjA7juPvdqmuJFjJgY5ALsgcDepyDvjZVwQWGOOO+KhjhLsCzlAzqUZAWy7dMxg5OEycYzwRQBNJDLGfJkDSKDmMsPlR3Xedq9vlQn04yPfIkVdwAUuBzjgfNyxBGOmAfyrUuRJCYpTIJZ/3alJQwaMx5UI4YYKEcYwcY59KrFLi4UzBcuXbcECgMGySNoIxglsDGMDjpQBQgWOQNFLPLbwuSZNnzjKbnjZo9w3AMf8B2qH7G4lJSYyRqWWJiQGcFeWcFvl6++COtaCQXDOyhMsG/gGMAkEDn7pyepoIUuzv8zbwHQY+/kgjJPQ45xnv6UAUY57go7y7Ttbd5gfa0eGRWCluX4xgfiOlQTXcc8qomRukXMjZYEsRycc46g9zWveWrM22KKVLN3YxEn5dxCsADnIyccE9hUf8AZgjiS4IUKPmba6mRWEgUAoTuJyucEDOepFAGVJe/Z2mtg2Y1kYoi5yobgHIyFO04OPXHsaoAeOMpIrGR9hQhhtxjaW55XOe3b3q5cxxR3ccswM6SsrlSWVpF6ursEHOcgkdzjPpn3MSCXzYVcQvIfLXJ4A427sfNwfrxQBagtWd3SOVH8vLAcqHKkAAqSDtJ9hnBHpUJyGKM+7aWJYBsMwyNy8ZPODn396ajTWkwddynG6N8kMFYnox6jryepHFJNcSusi+VEAW3I3IZW7kEHkEY65AJ4oAmd4lRVUsSVyewDZw3f7ucce1V5HDFVJ4wD1OMnPUD/dP4GrIiFxiWOMxqCEkd2BiRvLPXJAJdxkdOvc1nxT+U43JkqwyDlhk+oP3h9R+FAFgAFgjcM2FjYHOTuKhM/V+vvyKSaNIpBGrtGVBEwcAKHUHcBgZwegz6+/Age6lRQwJd8gAbVTOAWO5uSMD3+Wq05Ku6yMjN5hBdZAe2fl6Egj1BHHBzQBYijdWR0LHcSFIYAKwOGUDOc4YfnTmSRWddqbmO44yWUZAOf7rZqrGXBVwBIwJPlljuHctwOFAH6VakmkaWJtqRMD+9aHcS5IVidpOFYHrjAz2zQA5p7lRCu8lIZCY49uVV3K5HI+bOBx6iiSOSRTIVYL8zfdI3L8obHGMDv0rQvrWFLWO6ikacm42kho9uyRGcFlABDbg3IGDtPPrnG7kjVfLY5QOoDBn2LJuRiAeF4J/woAgJPOGIyDkjqoyMdhnnv6irMMzWqtJAzAnCMMjOc7shc/MM98VM1tF9ntpWmXzZC6rEmCQuRy4DEgZbqcZx6VnkSRbm25wwJYnHljOAuD1z7igCdnkupTK48yR2GQp4JPHTHTdjgfStG3hCuBeQPErFkZmQ4RiDsKjcMHO3r7+uKz7Yx7X3s+8jKbWA5AGC2CSvP+cdNuzmmuYmErJHBDESY8FmmZnAwA75aTJJJBBAH0oAngiZA3nOrHzEjABUFduSXTceD8ynPApr+eoUmVykzncjNnC52HzBtO0nj17DnFaMMcMYjeaIESIT5bsTuUyFTywOxyoO0jO0j34r6pdGRljMMUUkMhXaiDzyqEiMzyhcSnAA57rkigBUVyQFjfem0Eg/dl3DaOoEfv2+bgVtpdxXz2/kRkMqFSrlGDsqkFSW24VcErzznpWI0yeQIkjjkY4USkFHDBlYmRSDu+UY59Onauy8JeF9T8Sa/wCH9MtUIk1fVbW0TYVwp8+Pc4jQYQbCOq45OcAUAf2bf8EB/gb/AMIZ8Er/AOIWqWcMer+MtQkvLTzEDslnbgR2sqbgdoMoYgqQBv468f0khNtkfP3OwUMfJDSHfgBgqqSdgYDA7AHrX5sfsFaf4d8F/AjwJ4O0lR9o0nQdOgnCxiFBdtBG9wPPQDzcyMWLAkZPBA4r9ErWeWNI1SQCRl4Z23qCyk7GZsY4B78560AZV3pdtPJslxcNIzAfOShUOSMAkqpAYAkdcenAxL3w9bWqPK2noLcjapSRFzMx2oNpAMhOeegxx7nvLe6Q7nlCS4kZo1hhAZYlHyIw3HfJnIBGM7x05qxcXMDwxp5WFkVWKOAHTcd2xwCSMYAPX60AfK3j7wkZbGdjbygIweCKLBSVsSMN4Of3QGcDGcN1wK+UPEGi6jfQRWunvPBI/nJOxHKzqwVsK7MfKDbugHK9QK/SbXvL1BGghaJ1UEYdFCBgSdjYTcR05Bzz04r5Y8UeERp2oX7WF7E9xcTCSKIEIREzqzxIWXDMpZuxPqR2AM/4RfC+20i5m8RapMkl3cramIRTSyqrxxqZMySuduXTJIAzu5AJNfTEJsmvVjWBlaN5AxEYcAAllGF++flHTPT5fQ+BeGLu70+RdPvbgySsRGsUblir8PgKvABGMH0OK+hdJ1W0fyREYFaNIpJw23zCEIGN5HPGcjr2z6gHWraF2WcRkiVFVVbaq5IU5YoCA2xuCeCepHGc/UdEWUGFCcEqzbOHVSWDEYGMBj+We4GbdvqSONsckSxRMpTY+OxymcABBgDrjhs8AGsi/wDF9upubaFV8xVOJHPDPhipXH313YDAEfyNAELwW1lDLCk2GCgZXBIdVO4kkYIKgjnPX6V5T4i1JRfSjcY4iYhEwlU5ceYsqjaR5ak7QBgfjWnd+NLO1zLquwZiZVKFlUyAkPGFbrjcPfnAPBryrxPrFvcSQXsMMiQGQvBE2BlQ3PmqMn73OeScHBGaAMPxUu3Baf7QLpVIG4oY1UAYkKEEMVZscc4POevjXiq9gTTrhXlL+WkjxWaTN580xUIHC7TvUd9xGQSM9hveKNbvRH58MBTzpz+63DakbuyJgFjhQh3Y544xnivGfEVte6j5caS+WpJZipdtiBtvmTMjZKbgPpkZHXABo+BLm+u4pdNW32xTyFC4wrrH1Mcrk9MgkdcEDjrXrNtokkduEk8wPGCGnDpGsZXBYbnX94x+UADGdp49OQ+GlvFYLbXN2ghSYtFs3EFmBURlow2Ru3A5wM9smu3+JUupLYQTabG1xLNJFDAke2F7eNtu6RvMYB48K5OBkbsdOoBTuYbZrQ6LHBb6exmEx1CMbpponQb0Yygnf5gTbjjJIIIxXNDSY9Om8u61C6d9hUTysrzSl1MqbjEM7ckNtOPv967vSreyuUt9QkinZljQ7CyxMJANrB9oIX5g3QEAn0AIrahY6aY2nVj9oeUF4YgrIud8QDnBO4Aj5uASOcYoA8g1prbU7qO2acRqrvEU3bELShdrPuGVZAvP3V+bOOVrhvht8C/Adj8Tp9f1zxI2rT3IWS3txNELOFhJsS2YtJk3G3AA242jrniuk8WeD7rxBcvZWd49nJeQz7kjWSN3ChFTYyjmQkDPPAbOOCK8sj+FvinwZPBqllqs3nZZvIcmXkEAHAJ3nCg5xzuwDyaAP0s1/wAHeF/7ISW2mW2MMJCpD5cYMQVfLUhQC2Nx6DGBjFfAHx68U2miaXPo2nXVpaSrN5dyolAuZlbL71QMDIQqtu9N+CTjFed+Of2lLrwBpl9YalqbX+s3SxpaROZh5E4jWBY2LSjZHvKsQAv3DwTzX5+6/wCIvGnxT8QXk97dzSqokZQkpWNcylY1TzcNJkKpJXOR1xgkgGT8R/FUNwt3bLMypIJla5coiOShzG2FwpZ8K2QSMZJ4xX5G/tL+LZrNJorb57qN/wB04JJXOQS8gzubCptJ5BXAOOv60eK/htrNro1ymoCaOSGMypJdNF5cs0kQlLrznfy6jPPycDtX4o/tYXMmn6x5NsyRlVXzVEiSM7phTMecq5ZWI6fKBgdSQD5S07xheaWJGm2TmaVv3JVnzvLBmkyOMnOATwRkDnmK9vpvEsyRw2ttaq7bAwxCqqMqVywAIA7n1wTyRXA3Gr3cBlVkdJG/e7tuCqTLkEZXjcGQ5HOBgEAnNzSdakguoBdSKY3ijwNzb1jDjAUAjDDBxnqOORQB6N4dsLKyvzb3b+Rc2zbypiDoSGVceWqYLFSxJyeSOOBXQ6tc6LHM8MN9LFA4/eKIAXDMMBkZcBYiWzg4yXx2NZUFxDG8NxAkflhTIk0mwuwJUlJGYfKwzg7R3znmus02LQ/ElzYR3apapBMDcgBY0llWQtGWwSzkIWJJODgDbxmgDT8OWGktamSxtJrm8mCvHcXAfBAIDrGyj92dpfggL8gyex9k03wXHcWUc99Y3CvNH58PmQ7VmTLBXjDNyodeGXglSCOMluoax4SsLey03R4beG6hFqswjWNQ67kiZRzuZy5QcH+Ld0668PiGbXdRhs/DttcCeBlty5cqLZmdzsbLlvs+WdffafU5AMm21nw1ZZtJhqtrqFpNtLQGcJtVgclomACbgR1AG/njgfoN+xJ8V/Etx8TdJ0e51DWNR0KK8tI7aGaSaaC3jmkEbAySufLXe8jHaxGR0JNfKml6Gseo2Eet6ZYwQXHmPJJNCskhxt3r5obIJ+frwdykqOcftF+yT8BvDN5ZaZ4h0LTJIpQ0cv2mZ1lSQbd0bmN0HlseTkZGcHjNAH7/APw28S2o8O6a9xH+6SCIlnOERCjAZMgXYrbVJGA24YPXjyT4neINHGoyNZyIkU8qybwyo8c0RZo/L2rnOd5JJOAccV5pZ6tdWum3unW2pSkafB5M0TBwfMWEOojbHUoOCP7m0cmvhX4nePtSs9SuM31yUeWWBlfMUiSnJ2MI3BTCM2DgtwAB6AH23b+JIJVYXU0x8uSLbL5oYykgtzM/SUFQSAPm3nGMV6BpvidWgi+60nyojbsKkZZBlmUkiQDPGB07Hmvz78C/EaLUhp2nXtzGrMqLIAzjlghBWWRctJgHGQULdDxmvftH8X2kkax2140qNKyiR4yCAHSNS4K8qFAB28kYPY0AfRt/JbX8sishaaJ1AEZ3b1kj3DdtyVPKc9gDn0q5Z2L2yqQCBvJ+Rjna2NylRncduT6HaeT0rhdN8TBVSF5IZiIlAlChkcKBGGMi43KCq4wQTyDXoWkazDcbYniw55eX5FiVZCyohYsCHK5OMcA5yaAOijVYVWWMghzEWDhQU2qdpI3ZIO85BxkDjvXf6HqMhdQ0xWTY5cRlSZcY2fdHUKp4x0xnvXAJE/2cCPJuGkkLkSg2xhD4X5DGCrFQ55bHscZrs/Dlqs8zxzl4P9WpkdkEZ3xqTl+fLlBIOecjjpQB7VYPJcRW9xNHL9mmT9y0iFVlVWZH2sGGQJAeQex4qS60uwndoA20kFxAAwOMkOzAjON23t+OBxxFhqd2mdMub55YtNVUEUcrvEWaMuZFRQFRmRslkJHJDYauxs9T+0SRFldY0KOkqyoGbHLxsjAFlHHc54PABoA5zU9INq32iW3kuLaNo2lihcGV7dUDShcqxWTaOAM5JzxmsS4gjvmMUMBihhkIhglwZEX5ZB5uRnzCNhzxzyMYFe3vDa3Vu4jjQtLhkYjAfpnJGDwB/wDW6VUbRfOHCx5PDBVG5xyWwy98Dk/h1oA8fj0QO4Vo/MiAO4gkup2kBTjkfKOx4zWtB4btCI5Io2ZSjEblXYfMHHmKoBOBnAJGAzepr0NdHa3JGxUjc5LNlnyBgBWD4x78dKsyaTIkJZBvIGWwQeoHQMTyT/6D0zigDhIfDkSKPkRgqBP3S7VGOBhW3YHOMbvpmkuvB9veI2IXIbaSRyFYtuGxXGDnYc4x78mu2iATKsrbgwABXbgAsDgkHq2MEj8OeNKDZEFDgbWB54JXKhQcn2x9MZoA8qj8IWkMuY4lWRBtkEeQAwGdhwOG2kHnHBB56086DEu7aGySUb5QCAvU9MnBHXkc5+vr17YxLF5ysjtKMKqq5I8okruIA5O0HIJ6YPasdrQNGwkGZNuAemcgsWKliWJOOMZycGgDym48Pwv8ogZIW3Ycsh3ELwcAfKCzMPzp3/CM2q6a0kjBJoplhjtUxlovLZmmIK8oGSMderZAOCR6TJZ/KkhACgKI3I4VwxVMBhwxdiMAdAAKyriykchUYFlwc4ZVIzy2VU84x0H60AeVweHIpLhJgFLxuT5kiBmCMOVUFv3b7gMED+HpXcWemW6+Uqp84UmQkYIY5UbAo5HTPqSeO1XUsjHLKJUKuArK5PD7gSg6jB6du3XBq/BEisHciSVIwxCsQB8pHIHJbdn6Y7UAYtzoNmkccUFuio5uZp2jGD5z5YGOPHLMDznP3fcVyc2hBGBaFS0rZi8yPDbUCrI0gUj5icAY2qeDjGK9Stm3MsaorSsXaU/MWRApdTHjPJdenTB+oLLmOASpG23zXBdVyAxUKCxTI44PbpnJoA8on8MLKiHylXDK21YxubLnazO3IUbskdyw5PSmHTTG1qrQuiwnIbhcgHIBIPA7+hwOOa9bi0pkdJB5MxmQxOvmFpESIsUHluBncHz6kke1U9Z0dpVtbNy0UbNLLHGAg81yi71zt3EhYxxnHzHigDhb/R4pY1nWF53OxUwh8tEMeJCcLnpkjOQXI6Z48n8R+GbqVmeJGFq4iMzMu1YvPyYEWMDMjMA/QAArgnkV9FQWVzFbDz4hwzBV5IB2n92SDhyA3uOKdf2drPp0SJ+9upRBHOJwBKiW8js5yqlWwrxhQDwCRnvQB8USeD7iPbJCHjaObLSFDJmM4LEjscDr2DDFaEXhtrhjJJHJMsZCkMACQTlGO0ZJ8wAdecnJ719N3OgQSxskUSAZcoWQkFmOMMrMNwLdR7YFYq6CbJpdsJkZgysQiAMQWBwM5Q5Jx9cDJBNAH+Umy4BBGQV4AxgZzz+n61ailEO75QzY2qxJBjB4KqN2D+IIOelazaePs0T7VUybtkTlwzKQMsFyWCblwMjA55wKynhC9FzzgjphycgE5yBgdcUARYcFnZSyuR867hsO7IA2nByBjnirn2zEaxpGVkC7RIwBIBI3FeMYIUZB7gkYzUilUXylcvu2kplyFPBBQkAbs59feqzq8b7yG37shgqleQCCvODyT07GgCGSDCbupdgA/UAgnIwO3P14qwEZIX3ExkoAGcSgyAAh1jKqeCNuQeOOoqIiYjc28qvTAxtbqDgHrkdat2weYkz3HEas6Kyly8n8K7cjk45J9iaAKkduPLMkhSPYQ6xuGDSZIDBW24J79RjHANQFYDIMgiIkgqhGRz0+YcDJHNaU8s8qC3lZtqZZQUGVyQSFCcbcrnjn1qqIFJyiNhR+8+XcExjLbgBhOR19xQA+VERhtUK2FJU4cBWClTuA255+vbrRCodLgNHkhVwwIDA87SAevOM+31qdYiWOVV0xtDoMrgA7TnadvUe/FMWJiflBYbsjAPJ44Iz8xwBQAyC1aQYwgHzKGdlQBh6uTjkjvVaW3IlYn5UXcgOUY7vUCNsHP1wc1tT2gtwieaS5Cl4trHb91tzqygHAPrVaRYg0m0S5PKFRGgwcj7u44GBnHP1oAxJYGAGQy7h97a+CmeCB6Hnn270hj2qqAhucEjHAJBHQdOR1q9cMCUUSnYg2qJekR4zjGdqE5/Opni82MSI8UkaovCgIynADFoyM4DcHGc5zQBVtY5JC1vGhkyGcAKCylQcuuegA6/SnywxptRVYOQCd0ZADAYKgd+elTWxEaSssoR12hFIOZVzhtpxx1OfXFXCs7FSY4yHOQnDqByxAUcjnGMelAGR5jBVWNDEw3q7A4aTcwOOOwA4FWY8IYVZ3VsN5h4BHmDGN2DuTaT1+gFXpbDEKzB0VxnfGCN2774IVucbQemfunpmq0qxNh0VQQfmyQCQQu5UjXhVyWx06+goAihZredhFcbEJKGVFLgbhztU4IORj9aY8JaRmjLuvPzMp3MM8sQM4PPPJ5PWrbGF5kLW0kIjRd6IxQuQBlgZMbePT0piSMsvmIWMSnK5LBwpJI3MBnPJzjr9KAEiDorYjEgKBg2DuT5wcpg/K3Hf+8aFSaQmOMk+ZhiMHBxzzjgGrwl+zsF2RbmVZAEcncGGR91uCN/3TnBXnBp0Vy0CuojjBkGd5AMiDI+42OCeh/HFAGbFbSKd3mKrCT7vcEZO4A/w54+tDxySOTJvkfcCSDn369+K0lUSEybeGHIU7fmHQcnhc56dc9elW1igW3UlGNwGBwr/K2AQAwOMDnt6dKAMQK/lumFCyFVYsgJG0nBRsfKATz07U5bdlSRi+0KobGfmO7gYx7nnOOKvLHJJvITMaKWk8sYA7DIAJHJHJ44pFhUYYqGHAbcxOemMYHH+fWgCojYwGzjHzHeVZzjIGT0P171JI0rgYAxgY6AZAwMY7+ue/Wrq2x2tgBANz/wAOcYyFyWxgAHpzzipIgiMn7rzVB+ZAAFbI6AjoODn8qAMyUtIwZ41U4XIjUhWHuA2QTjkj3xU9gredIu0tuhdUKAth8BlyQMgcY56A57VpNFb3CiR5hCwbBUKzdwF2nPC7XAxj+HFWLS3S3kEss8YgVguVO0vHLhXKEqCGUNk/7vB9QDnfIdITO6K7OWQKd2VP3g6uCATkY46kdKjEMuFldvMDjO3aVJ2cYJB6Z4roBIJDPAybokMsyEKJChRWOUPUKQF5z2zTQnmwsRGiBBu4+aTIUMOCcFTlc9OhPJoAxordyQXKRhztKFvnC54DdwBjualkt2Ixu8uJmVhEWZgG2HkccHr+LVqQuts8juFZdq5Xrv3jkBk+4QePwIqB5nuJiWVQMBcDCrsVNi43cbvLHBPX8aAM5I4wpDJvxuByXXcDwp6dicfzFTRQqvluVEinIK7huG3AwSAcAn271MyOoVwrbcgAMBgsoBba2egyO+fSrdkluSXlO4BwBFkAOxHGXX7qBsZ6HHSgCu1smA/lgRs3yAY29gxGOfX86RbdseaFzGDtyeUBOeMZ56cduTzWlNsdxCsEFuyZXKblMm7ON5eRuPmUfSkUyW4aORSoIBCkHKgghCPY+Ye3PHuKAKawqxDFfmA2oAOCeRgfgaRQxYAADDZAwOevXt0rTEeyOLcFxI2/kDeqrhRgjleGf8ualJYOVCbNi/dYKQxK4yWA5yp/rQBlyK7uCzfMMDkcfKOM4Hpj8qBC4TdnK4G7g/KdxO1sjrkfiKuYWSRgcIduQXBKlgMYXaPrzjHNDArkAkEbQcAEAn+Hd39/SgCtcIIYkRGcB4wZvnBViXOBhGxgDHv61FDaPcSCOJW6ZYqCSFU43EDtzz6VqRfZiwDRpO+FYM8zLGAFLGNwAuWGCOuOmDTWef7O80YSK3JaMpH5asSxXKFVJd0wqcsT0yDmgDFuYQJnVWDAMyArwuATg/TAH50jlSiIQCFJYnjODgHPqcjr71YcOEMojLYf5eMKfukjkeuaYluZg87BAykBozy3zA/MExjaMHoRjI4oAqhI8yOsOWcHGQcBEHHIHJ5PvUAhDMu8gEngk8r8wBLHtwevtV24VYzGkErkGPc4IxsYnG1eeRjH9elU5NwKFwD1G7PzEA8gjtQA1rUzSNGHUhWKLwcvhsjCn1OOvr0onsmEgiMciOCFcNtAVlP3cY6YwcdefSp1GzLurEH7gB5DE5zx04z+dDzvKMOzYUtsGeVLEds9cYHb86AMaS3zuxnAIXIGRnufbuKhMQQEnBGDhSAMHPP04Fa20AP5m7aqZyhyS+BtBz15I+maqGFZMnJwF3ZA5xyV46FuQKAKojHytjAPAYdM5wflH1p8e1N6jJYkBWyc89duDnnnjnrV23ht/wB5FcTugw5jZQG+4xC7kIHz4GfvAY/Co2jLNsRQhAMiS5EavGqsQ+JD15OO/OMUARy+SxULFJCASrZYSEsME4Jx3LcZ/wDrqiK0LFdpZcbkcneRkgsgxxjAzVm1S3Jl89iJBGzKWX5A+PmDYcHOSCMf3ec9KrDCs4cFiCAJI2BXlsnPqNvp3HtQAzeRnZsLZ/u4xxgjDfXr7UwrjcGHfG7gkYwDjHGKkjRDMEZwiMwDEbCVU85DZ44x3+pqaaGOGR40Zpt8atFKcIpOeWCgkYwPr64oAj2uEjcqQjEKHXAUhAAenU0ksnGAcqOMkEZyo4Oc9/5fhTHZ9gUuNgG5V7bmyARjocZ59qayuERpAAJMlCHV8BeBkA5B4GKADhgCxU8kbTnIwA2emNuc96arvE4ZSQw4J7jIIPPYYzSJMsTnailtpUM4BAzk5AJ688d6bu3gE5LkqM5AyTnJOeoxigC5btBuZp2YbuBtCHBfh87ieMZOcZz6HmluYIRGCt1FL5YwF4VwA3AKqWGSD65HfHSs1geQAcDOOQcnPQgdMYqYI2w8EOAGOFJynQlsfw5HJoACiMrltwYYwAo4JJwGJYYHHYGo/LiVAxLE7sFDkA4zu5OCMYHp14o2tkZHJIYHBG7OB644qzLmFQgiZJQD5nmEMGVwCpRQOMKM5yeDQB2HgWBLrUol8ps+ZvTYefkwxTHUnHfPev2h+CSJB8O2iWaON9qNK7OieWEiZkOCcytv2qyqDx0AHFfjT4CdE1KKadJjCJY1LRQlxvkYLgKOSBvOdvPzA8V+yHw506S38G2c0G6e3lRFYeSQ74ePGVmk+TJAwDgYbAzigD6X+Gs1sZY5VnkaCR33CR/IUyyOVQqj/OUyN2cZ3Mcgd/ufwtp0Z0xWkjWacxbo4ZFHlurpgrMzcM3yjDA4556Yr4n+FekPNcrJcRs8ySRNCoCqjxkF1Xy2YlSflwccjJ44r7u06WLTtIiuZt7k26sGYgbNqxqjyFCu4AJj5jt/djjrgAk1OaOGz8y8jQSraxRb4lEIJDCQyRCN8yDjH+0e53V8m+NfEdumpPpeUkhnDiOIoqz71fgsMlApGzd8pBxzknj2TxjqtxDayzQyuY5Q7F0UhQrAF0jYrgNkjHXPBHavkyaBpNYuS9wlw6MbjeTltkxzKmxVG8gtk4xyPXNAHLfFLTVfwreC2uGRntz9siYqIlLRl0Zo9mSWBOCSRgcYORX4KfGC0Evi27iiKsWldQdoRS43Eoqr0YspAz3IHev3t+M+uR2ngmWGKVoBFZspG/c84MYVUky2WCqVYH7wZipzmv5/vijdtP4kvpFkDAXMpV0GB8xyuAVBU4A7DGaAPLCnBGDld3GOnsaewOCiluwcD7pwQR0HPf8AKtMTI8OZ44HZgdp8sLIW5PLxsCR9cj2qhIYyQI0ZDyWDOG9TxgDAxQA3cAioFwVzk5PzcgjcM89KUAY3DO7dwuBtAwcnO7k+2KXYxGfl47kgcgZ2n17VIqbhlCBwuQ3JJOQcY7en0oASJC7gY5d9o5A9MYJ6DJFXAvkrKA6bxlAffdtYgq2CMA9eOlLBC9xIEGEYA5ZtqqNoLM24n5QFH/16keF0JQrjC5IyTkDA3ZIHPQ/j+NAFTY3O0ZIXc3cYB6kdjmkXcflVC/LAYUjqOTwferShtrHA+YFGyuW7HI+hHUc4JHeolLBsjI77hkfNyAQR9D+ePSgBUciVGUFHADZzsUkZ5Yk8EjPTjI461bnu4pgm2II33zKEZW387VADbduCoJxk9az33liTgk9yAe2ACD2qYLt2K3IYZGByecZAOAQTkf8A16ABXidirs2wjPOSRJliQuTjnA5P596rYKMBuwxIGVPQZ4Oc9OvtVkOdrxlAUY8EAF9oBwqtg7VyOwFVBtJO1SQcHceTyDjPvwfyoAkOAdquDjJ35ZQTjkAkZBwSO3sagkYMvIIfcckncTnB5YjJ49+9SA5X5cjbyd3UHdwVHcYI7diaZMmHwGDnaCSoI4Izg5A+YE4OOvUUARMzNjcchQFHsAAAPftVqD5gFCccZYEglsnOBnngj24zVQMcbeCFJODjvV+zlERlIwA0Lx4YE534yAc8fX1HegC6qmMjcjB1YMoOBnj+9n3z/XNatjL5cyShRIfvFWYkDeDhcdS2fftWLG0jOhZi6hgm48kKOijdyBg/0rUthGqsRL8+9dsYUkNlgQdw4xyf++eKAOjklC3c55yXYZOAcKVAwueG4PetS1uiHQo5GFPAJyoyFKhiepyenrXPeYhuHeU8Cb5wCFJDNlig7jHTvx+FWYrlQSCT8rFkHBxkDON3J6Dv2zQB6dpV+xljVRlnJUDccMVPXPGD14Ht616Zp2qQM6SN5u4Agk4VA64Cgc/MAAo5PYn0rwS1u/Ll8tXVUYsD8qvgZDHBwdrZHVeea7HTNT8oxtknC4wx3nc4xuEeOBjqfXFAH0Pp9ysxBYrgICWG3AyRywLDI6/XPpW084ZkSPHlj5iQQABkDkEYBPI9vWvJdG1AsyRje2V/hIJKkE5J7Dv3xtx6V1rXwJKorBAODlHZiVG4Md3ynOO1AHqmn6gkZRt+DH82cj7wPCBjnJx09hXQrriExqoJmYDcScsQxPzHAH9QOBivGLaeZYywdFDNnYzgl2GMYXGAoz64OevNa8N7Kd7M7oI13E7GdAM/LymeTjigD1611PezsyGQKdzqSNjDcQ3GMEAnk9e/vWxDqdtJhjiNJZNyxRsrPEU+VhtKjKkkHBwOO2a8kt9YntrV5MKfMUjLozMkXViqnkLzkcc4PvV9dYecx7oo0GMRMEMe0gn5/lwGySecH5h0FAHqN3qjRjdaMqRvuUtkmdnK7hkF8ID6EbfSsS41wtGgG5LraWUbRIFmwqg71PBGB25xnPJrgZtVuDI2ZG2qzKAGAWQfMQyhSOuOhJPHrWbcatMyQqJGVIm37SQwc5wcsy5Xp2OOeRzQB3t7rkskCrJLuJEucyFWyP4CwB2pgnpyMDmuYl1Wcs7W53LFGuQsayLGJNo+XcPu5J5znnODXOXWqB0Pmc7l3b0G8qWxuBTI2sQADz0GfWsqC7cJISRDCSoyWMZYgghWGcSAAL9B9KAOuXUJWICuUJb5tuDnaxA+Ug4+ZTwMZDc1curlmgN085eTzPLWLDZcsCWJbAAjU7T16n0zXCxagZJAufKwxGQNwIzkggDk4A/WtcanNMgC7R5f7tDsKjAL7t4GCfk3A8YxigDQsjbzXE1y00lvMsbokYHnI06ghU2fKFG4feJCjrzmugtJpDAVJG5CUbzpAdwIJKxrs4IAYfeYHsR345LvBVZFUIAAdqhMlScMCgAYgkjPXB5rXguJlO1wZFUxyIdqmN1OG2/dBGAQDn0oA7SHVJUtkti7FoZHZCQJuT0XIxsUEZHX7x9qjl1eQw4kkG7cVfJIO4pjIB5UZGPXB4rkri7neIRxs0G+TzHClJFZl+bA3rlc5x8pGMjrgVFNqKywtmPazkEjlpUaNSoJQ9GBwPpzgUAXpdVlZx9lBcxxSSlVVZgAhIZlBB3kkDO7GccEniqH9oyvnDbWICsy4BIO1mwCOBggngZ2/lj25YhiIJIUlDR5yUdWbOwBsDKlctjkfMRg0knml2jTcrA5DbEHygY25C/P27Dr0FAHTveebbPdTTtm3CBECvukIAXYNqDA2qNwz1461i2txbXV6klxLJbNDlW8oCVeVZl/dj72Sy85H44qveXl2qRWUqtE6oJYyYyki+Zh8SPFypIGQPvcc4rO3GPEjsFZyo2qAp2sNwAGBubJOCemQMjnIB29jduRJG0gSRTw08ieUfMBwAoQ7SCFP3sDOMZGRsWuqOtvNZrNhWkSVD8rlXMeQqDqqYwT2yox054eznWJLiSWRpIVGFX7wyGVijAglOFwcE/eNbN/d2ssTTQRC3muIkaQIBsjRlBiKpgbH68f7PU9aANkahbyzNhkadA28DcjMz7jk5bIwSec5znGRUdxcxrZRSCSSKVpC2wMm24C/LvUN8wO4sDkDvjOSRz1sbeOcynYJJEWBnliHmOn3S5k3fPhiTjoD3NMvGVEjaN3eMZ3KAVdmIBYZLdMY688Z4zQBbuNRiunieeUxxqwRovmNwqKch9xGFQk8f3R1UgVhtezKGWLdJAqMxXLkjG0MeMgj5R2H3euOBSkIlmDRLhXd32MclRwXB7hVyD2A69BxWneGF3w4JLtHsXcUVAFA2yFcHq38WeKAK+pTGdSiyxvb5WMImQfMyWBdduSRvbB9OhOK5DV42tjJ5qOJdr7EGWHlLgF2GcrkljhgGxzyMiunvQLCeJz5ZkKpOqFV8rOWKBlxiQFckcZPHOK43Wn3iS5yz3LlvO3MxPzHJL89SzHj9MUASafaqbGWWSSFN0arEIcCeVmkZl80kAtzlSAMYGeoweg0yEW++LcZd7rIZS7HbuDZCFlAC5GCByDg9DzxGlzIBmVlQjGxWwwEhKknnrhTniu+sMSmNVDTO7GOKNNyyFjsAKjOV5bjjk/SgDu7a5K2pw+VfLyBuMttA8wKAd2B09d2ccVNbzJcBiUkDMGKSRSGOQs7DLPuVtyAnO3GeTkgEEU7Saeynib90CI3zE6ABkk3wkMGGQT833eec+lNW4S1hCqgEqzkLsBAjQYRsvySik529OckYzQBLumKuxDDDOsRmb92yR/vHjfaQpYBh/F3xxWM95c23+jpOohlG+do1OJP4RGAOShGQQDjnmtCB4ZUeJvMmXzRtIJWAI2WferABZDnk8DJNZNwIY50VfmYkMjBwY1XGD5m4f3fpgDP1AGzyTgBiSIZGDbmbEsakcOuUG6L72ADkFfaqMkzRIyLGrLI8fnNIiTI2dxK5IJUDcpypByvfpT7pnnYyF1aJixRD0QFidgK/dABz2zjiqcUkjys0kuYlj2Mq48yQNyuxd4ICqOcnBGCOaAN6WKOedERJrd0gUOJmKGZnGY5VAUbE2shAYk8Z6Uy2tbub7UkU3kxopZcurQrIqNISu8chliPyj72fyoy+YV84SrIzBCGEmZFjH+rQkHgqAoIBJAHYZFWXvLp0ht93lwx73k/drw5MSOC20E7tg6nIK8CgDoUE32WBJFSSWRWZHUjKxx7s7kbIQkIWGTkjGKwpZ/LDNG5Ro1LPjIjZmbZh1HVgdvoeOcYBFmPURDA4lme4l2eRGzNkiIbyuzuuN8YB5zsIyMmst52ziV/Jhljf5mUSZ+XaVww4zIAQThh1z6gFWRiOBG4xuZpUCmNRggKxAG0HzAevY9cGtG2gfVG8gyLG8cH3i6ou2NcKpY5VTyMbiqkkAkGueM1zE0cTsFO37SVRkwQi/uycDORzlQe+SOKBfKF3hmNzK7RP8ANjEakH+E9S5OQemB7UAaLR3NlLcfZ3WUhpPKMsokVzbARtJGOCy8DCn1JGcVz7i5dA+5y7SMG3Ahd3LEqoHoASMjjnOeKuGZkBnLBijKzxOxBYM2BtG7LDqCRyO/rUU0ouLcMxMYjlDx26htq71ZGYN1DZAGMduetAGKHnLOELOzv8pYEvnJYj5RyOv59eKvIkX+rMX+txHcyt5s0sbAkMy4VQjbifrkdRVlSYiryW/EUTxwiMpE4d3BInIUmTKtjqCAcKetUVEwu8zqVR5BJN95ArSr8uEyFDfMcew6EDFAFV7ZY7qWITO8ShghkDFyowdq5G6OT72SQPu5NVzZyBzvHn+bHhJRMMxjCt1xyAR93jpxznOrEu+68+ZxiZgpVwrgR5UCMsyMQThRkDdg4JxzV2eG3mjuy8hV2LLHbwqqSKACMiQgKVDlflwSwJGR1oA5eW1uk8plkDRhDKgJUpGSxWRW+clTlFDZA6flHbyTNcJIBG/l4/dsu5ZMhsK2D8www64+77ZrpIori5scyIVtYSzBWBC73DYC7vuK3QjPJXP1zpRBvWK3QxxExMm1lldpUD72ZmClf3rHGOMcEE9QCsqu6ny2YIzqkuGBRgWDMpJbnBU8HJwBg1cswwkETbow5VZW8tTHtJALoVj6gR8gkHJ4z30NPs7eWT7NLE0Cv5jExIFkdynVV38tuByOhznngHXWxnsrhLhYnhijkRTNOQ6ZChwMxgeaSGXhe3XvQBu6h4c0lbD7TEwe5SKRlXzQsufLXyWKLJ94syEYAzncuBXmMiSxpNhBHIV8uT5nI++shGWJwd4Ge3YDNdTO1yhuJIyxtywQu8QCkQrsBYsPlIwevIB6nvgSXqv5oLyyMqBMABUYZYtuH8Z2kEEenHHFAGfungkjSYNuVQwZASAfl4PmopyMqQCOjHHJp0ovrlUdyBGimGJQ4DRjBO3y8D5Cct6HPqaswIl3KTNdRwRJh3MzHcyqCAUjxmWTIAwOeOnWo3SBZJFjZ9kIVkdVlwQOcMTKNnGcAA5/OgDLkdRCqFJDc7ifMV1RVjTkspVT8+Sx6HGOpPTn5YGd2bcVXaTuZRICCTg4zkkbyM4BzjjtXXytDLAyNFEFRgxwoMyoWJYoS/K7Rg88/rWI6SiMzeXhFfy0ZF3KwJATcG+VWyTkZ525OTQBzc8EsYUBZAQhkVtrhmU8h/vYK4DdPxpqwkSF1Dl8K+zA4IGcqOflI3deRjmukNu8ysu9VmULtTezgo4BKI6g7VAzkex/CnPCbZzGh3sOZlTIEbA44LAZTBHJ5+bGKAITJF5cUkn2hpCB1KvHgMzKq5PUEnt2xmn3UsdyVIhSFlV1aWMMAwGCu2M5CD2GKmuntywUW8STKH3mEloZCWyFba5UKADwAOSc1nKw3kvs8skhot5G4YAPyhhjLAjjtkjnFADEggkd2my8KLn92drGUhwiu8h4UEDJGemMd6rZJJYLyEZVGwkADIJJAJWPByR7HipXdPtHmLEFVpCwB3AIAckYckMox0Oc8g85qyjRSbzKp81yNqw4hjDODhtpPzLt547sM0AVbkRCG1jaKNLnzD5km5lOxlDRCTccDjbjGOAAVHGbcFm5tpSLn95GPtRjUgiLG394G8wFiVYj0GB3FVnmMjJCIBFtV41SMKQ/mHDNKWOXcgE57DgcACq8RlsmmWOWPBUqSyOwkj4kOwlMKQy59846cUAILaSQpIyyTKwLMQVbDEHH3C+TxyCBxzWnZPAD80YHmK6NMQhaMANtIQqNpOCMkjIY9TispbiVH81FO4t8oBIGPvYCjBK44x+Qq7FAZg0jOqA75Cdx5ZgDsRf4gDx6jgHrQAze8fnNbqV3qVcNJwQTtK4CDI5+vvVGZPKjiG2MOMmTIYEjojHJG9CCemeegFaSFIxFG8u6CZyZmAbfAgdgDu24+7zkcfN0PSqN1NvnLQtvhSQxQiTBkMQ3eX8oTBA7569MUALJcTXCRW0kiRwkl0WJlkUMNwEbbTwxbgZ6bqi8qe6lSOJ1LtGREhKgRhAcqVYHadqnpk9Mc1Z8iO0MLgxLFO28SEI80bA58xVVhsO8cA9MdR1rNl4ndkYtyzeZtIDAk5YAHjJPrxQAy6txu8qRD5ihRncCoYqFZFyoLKHZuR06HPJqncwG3aW3lViA2YywGNgK8hkYgnGc4Jz+NaiXAt1fcxNwQ6ESJ9wED51fdnzASR045zmsqd3mCl3eRlPlrlFVQmc5+VQc56knPOfegCkwYbxndGuMZIwV4CqWODkegGO9Rk5Q5xuUbdpUEMmSMklu2B7fSrT2z7PMeWNRyBG7YkZlK4JXHQgj+neoFlgiVmMIlfLoyOWYKpA2MCuOcg9QevtQBTUFfkyyBSW3ANnB5UcduP0pXUyY6MSy/MMKxJXJyWPyjP8AOlKu6StGp6nk4I2/KcAnncOOnakjlClCFDkgBuDg4BDMcng9Of8A69AAqFlaQKQECt8gBw6urZIP8IX8ciq8kQlZpGIbD72GGAK5IIG3AUbmHFa6rCuArHbKwMij7oI6qGGCTk9vXNQ3cQtbxhCyuEfjIBGDjCsS3zHBIPAwQaAM+RDHIGTcoyvDDa4BVeQvJ67ec4PrUvngxEt+9uWl5bLBoxnAJI4kZmB9SAOTzipLrdLLu2qpCqrKpyMLlARgccEDAz0JpphZFPmK0ZAyR1YDHGcgnHJP0Ge1AEInkQfMxVM7mThgzqMAbfYMePf1pGkRiSGY/KMgqEbPYcHg5JHfpnOKmf8AeJtCHKrlycjJOBn3woH5VDaMkUvmOJFGSFZApG4LgbhIpUr0z35zQBNHOgeMkgFc7Pk3AEtk7h/GRweh6e3FdpixYlix5yCODzkk8885/Okn3RyqyAOWDsRgALywJXYOhXkf72KY1uElUCQsGUO6gdCdrAMd2RkZ9/WgDThVRktlCDGrEoxAEhJUlwMLx+YPtWutvcAsY4ZnxIY3ZYzs5GV2kHAyDWCpk+UEc7Vw5yWwAu0H/vnAPbvVy2u7233LFcyorOJB82NzYX5iF/jyoxnP3eKAOhScpEryM32jzBCkJAK+QqkkucdTnGM/w81VZkMm5t7SLtZFTlAy5wpA64HPbvkVWR2kLgmaUhZDFnK5fAbeRkhRweBj9aekkbAGNpI5juWTYx3OroQVQgfJ8pYg+/40AaMIkfaqCPMhBwdrMA5+YHjIPH9TxX3L+wd4EX4g/tKeAvDV9HObddQgmmMLbiUjWJgzBVYNHlSc4GcY4IyfgcXJgkUlgcKwG0sNpKEK25cZw3Xk+/FfuN/wRB8C3fj79ou81K1sjc2vh/TI7m5WSJTC05bbblpdy4UMZenIC5wTigD+1r4NfDTR/B/hzRrbTleJBZ2+UkCuzERqM+YoGcgZ9s4NfRdjYtEXjQuIxlwo3AgOxMmXJOfmJ47AADiuM8M6e1rYWXnwSPMj26yQxkt5BaNY+HZv3iqmMk84Ga9Ca4e2t5AgZzs3KeNyl1ICliMbvkbjpx0oAqSFbS3kby9rlt7Kp3Y5GXHyjIxjtjNZ4jjniE5ug3nDedq7SoyVMYz1YHPPr2pLmS4kSKKK53vMsW5ni67CqyFiuAGbccjIwT0IGK5vV9J1v7OYdPJhZgZSkKk+YocySJtUZfJ3fjyQeaAM7U3m09ZoVmwbwOUaMFpI3+YpnjPDHnnvxmuW1Hw6buyF/fMpuLYHBidkuMDeFCc/vAcjOP7uc8Zrip/Fd3pmsf2drhYwPMkbTF9oj3sFCM4I4LEAnjGfxrVuvFC6lJJBYXENwscxjfDp+6ZAMeYQQTxjGNwy+ecHABwd5Mmmambp1w4VmJyDEFEYGSABtlXBJwRgjPOTVZfihpmnSLGZm+03LBYI4AzouGIZ2LYDR7gDkEgh8jqa6TWfD39pxi3aES3F0JA8kc2EiWSBCreXxvfeoGMgsHI4614PrPhQaeJRNCwu5BEz7fKVbYwb2jSNkLGNRgh9hGSeSaAPebn4mxW1i0KTwm4kX5mJKqJnjJyrfwHOfXO3j34O3+KVgz3lrNfRT3cM7yKicmPZtXyYxwZDtOSCQc5xkKBXyN43TVba5s5559SjsWuQjXkU/lW25lGwyqsQJ53HKkkbhxg5rj9O8RxaprkbaTp89zqNjPb288glllFy7Oc3Ny4A6ttXPHOBg8EgH2HrHibUNYmaW0ga4Ty0jia5AS1glLZLRjABfJQZzkHqOhqnq0uqy2tulvKshV4/MlgZji4jXBI+X5ApVeMEewrhr7xFcQabaqYElBZpLhoScLO24spHXKrGMAcfMOOppNK8XagbWWyNukFvczloZmUtc3LOi7tg6KhbftIx0OeaAL2tXVyWEN3JHcT+VKVRGX5BJsVXBjYEsrEkZzwOcjg4+m2FnbidZIvtlzdxCPJd8wtv3NKNpwcANw3UH6Vt6PoOqaqrk2kkdtcF5He5i2XSQq5U7AzKWj3BueAcAg4r0Sx8P22mi3gnWK1yjSK0i7pboDLYUk/u8k455C4BoA0vAHhjSpnt21W2kusXSSySPut4oLSNV3KFVwGAKseeSDjOSCsfiO3udU1iSK0SG4sNOneISBWSBgjCONFQsQgCqoxuI+bjOa6cwwTWHlrLMiJIXjfcwMkezYYdrABP3hU9j256VVFmNNh4llj+0SmNkQOVDlDL87r0+UMdx4ywHBIoAqyWM6QSOohhhwPMVIgiox2/KjAAPyD0zjPYg1x2nqjXc/n2yphi8zMwkjCknCxyhQWXIJAKjBYgE101xc6jfSNaWlvOYIpESaRFkZGUAs2DgKep5GcgkH1qKWzht3kEw8uRIiSTgHAO5VyDyxZm2jHfnHYA8O+I2v8A9gxXOqJAwtrJFcysAPM+dQVVQw3HsCo3ECvmDxv+0iLvT7iy0TTJXura1Y3IuRJDPEiIzPIgkTAfaUwp5IkFfbfivwdp/inSZF1fD2aI4MGXjXcVcRElSpUgliCOcpwa+PfFXw/8PaHp2o2ujW0EUdxIA87Q/aHceXKhDZfMqncCDkFche2aAPy78W6v4l8Z6tdXGpqUmV5r6FQfOYwLuZEZEJKsSgYKVBzjkKwr2v4USrY7ftluqSNGhkZghl3KW6blBC5IxnHC9K6LxT4O0vQLd9UluJrcXGG3mENPIkhCMVSNSfurCCOAAwBOF3Vz2h2MD2Mk1hKR5/CXEw2yPtZmlR4mbj5fLKEAY288jkA3PizrNzqGg3kSJFFFGjRm7jwWmJjdYkMgRgk+cjGVxvPBxX85P7W1hLB4mltJopYJAzeZNcHDhydzK6pnaAvAwBgcDNful8QdRGl2NyZJ/PnZ2MgjDlPLPBYI5ID53YPIwM9sV+NP7SWiXmv3Wp6m9yl3LIxmuMCNpAIsxxBCB8qgTt9wAEEZ+6DQB+al1eSCVEkczRQqiokn7xBsG351I+ZcKe3GfzpCFpZDO0jE5GASxKjGFwSemOPzroNX0Se1USH/AF0krRrAqFpBt/hKYyp24PodwrChLptWVWHmZGHXAOGwuCe2d2fpxQBu22t3NtCLYsXhyQzbFDHDKy4ZVJ3BlPJOccdK2E8U3Fq0YsppoWKAyu23dvCFGChUGQX3EE5OCAeQSe/8BfCxPE5aaS9jhJheTypgwQF0BALAjDZYlQM/MBwelWtd+EM2l3i2qCSeQSLgrlyUdiybto+95eD047jtQBz/AISvNS1W8ec3Ns9z5gSOG7n8pnCsgDRtLtRm2lgAHBBXJXBr7i+D8mmaJqElzrFzbLNLiKOG3FtcTIVKqhceYywp84bOWYFjgc5HzJH4K/4RHT4tQuYmkaYRr5pBJjY4YGN8YUfcwV5weSa1vCVz4m1vV4rTRvD9yy5lUzCKSVVgkyjSHnDFTKAGOG3MpGOKAP0ObxD4Q1e8a1gDvIz29ubRUJSN4iwN1FIzHcxDNu4AIUAAcV+937EPhnxidCsIrWzt49AAjSG7vJFE1zbqiOHWBeIMqDkDOAQc5zj8K/g9+yl4/wDGF3bXcF4mn2UiWxvrd4pjKI4kjd2YTciQvtz2PmED5cCv6LP2bdFsPhV4b0211fxTbx/ZYALpb11R7hUAeL7PNJN8jorsPm4OMnGDgA+mPFV1p/g1bk3umwTzusnmMm2SCRlVSowYzvAHUZHIYDkivyp/aI8a6V4jnvPs9mNNmtjL5iWkkQWQlCltOiui708xlBAyVU8Zzz1X7bv7WegfDaC51DRtfsruxvYXiWGWVJozKYATcqrF2SZtxORhVZPlBxtH5U2H7R/h7x9Jb3E+r2t7HeQmSadGmhFsWBdrWQfx7dpAcDnB3DBGQD3Hw/8AEK+8N3QjS9W6lfcDK7qUVRKfLWISJuChxExOOQBzhq+l/hz8VLm5ltkuJpEE9wBLOCHhtZX8wKFaU4KNIp2Kc5AICnqPiDUY9Iu4TqdhdoYlWAODMrgMhVI4o1x86BifvDIDeo5l0/WNWtJ2uoJBcWL7AYwoNujlPKEhMUuY0RjwSMBm9sAA/YnQfGAvkXbciXH8EeWiMYGSzNkbxgHJBU8jOa930fxDLIYAbgzQKsatJlQHki+Ta20qHJdgQW5JYg5PzH8c/CHxauLC4W3kuyslqLVA29kWRpmZo443xh5QE3PuIG1cckV9g+FvjUg0+O2guoxJLNGs8jFyZo43wg2eYA+ZG5I+6QSRyTQB+k+i65BPM8clzH508Plxu7EbSm9o8hP4QwIyBngAkDBHsOhT7khaWeOVnCRlUbaGfakYx8xLnGAOe4Ir82vC/wAUlmvG3yI5JRVLDJi3MW3oUJ5KugYNkEjI5r6l8G+N7W7a1BuIpdrKSFbY2GIwE2sQo3FeT0IHPQ0AfYOm2ttb3X2qdiQV8vqWB3sGGQXIOCeOCSq+1d/Z6LbTSQyqFykYkjJBRdkqkYOfUBeeeB35r540XWb65miilaaZojHLLM6oI5WYu0Igy2C+UJcBcDgDrX0JomrsqxCfGCFWVSoJjclVQEA9GR1YnjHfA6gHcWulH5criEINoTcNyleSCuMHPQ45H4VoLbqCrWzOWjeQNDEqnzGj3qYz5mAwzzwR8ygk46vs7+GdFUnZ8gAXdgbcAckcjgMBz6EVrO9umW6kCPPlKzHBOVGR1XcDz7UAZstizt821kbcTn5ggK4AEYXlfo2OKfDbfujDOFVgcEoCBtPckngc+p7c5q5LL5KPII96CJvlQqLh33sdiCQhdp4wCRg55xVvy3dPMXYNwUhOjqAMtkDPQY5/woA586T5WNqmQgZBUFmPOBkjJfI657c1TbTZWQq6NFg4CgBchSfmHHAIwMcnr8xrq0mWNkiZflGBkEsMLyQWzwfmP59qsFY5w6goSCAADxgHIUFeuMY+jUAcSLd0RUBUrlo2DEqzK4GSpj+ZTzjII6Gh7UuwVo+GGGwDjOc5y3fLHA5+70rq5bT96v7tdmCS28A78jCrGUPygbiSWAHAAx0JLQhJHjVZJMMSuADKRGAihlGCMbRySOeCOaAOQktAFDFGkCbTgAtkZGxdq/hz061nf2c7yCQAJtWQSKQSuHwVBKkAEYHPq3Su1jgllZ7ZlVHKK2zcoKRuCpClWVozj+Ingjg0jWoR1iA7A5yTuGQOWxzyRyPXvQBx40fzDte3YbhsWVXjKFQoKuyg7o8seMAnkbuOmQ+kSwM4MikCUALFGW2rjBWRw/yt1ycYxya9He1dX+RQFVch2AMSggg7wTycDOMdhWaLNTI+xzJIyZCGB2VsqpWUgIPNKggfKc/Ng80Actaaetud/DSnJZiTnYOCRydozjIzx+tWPskmUmaKJwEjSOVQoO0oTudSiYBZlA2gklskDnG2YJDdRpCsSoiFp+plLM22NQuR5fIDZJP3SMVPLF5ySK8JZEwq7ghDkhcyKQeCCxKk4IKHHY0Ac5FA0LMfspSEBn8wEBQ4IbYB1OSW7449TWgYo5FUEA/6wlsMPvneWY9ATvyM469MVsCMGNYkUBAAgXJIyABuIzlPlFUjEj71+YByA5G6JnGdpcFMEHcDg5GAOtAHKXdkSzNFId6o3yE5DBkKgtnoofB+XP3eSaw2idiokUjYHKsjbkU4IbPI5Kg4OOgPrXe3UH7oyDjEoVcI77lZxGF2hzliZMFsAE5IGA1Yr2Qe4QBUBVQSdpP3i0b5cA/wk4XuVyO9AHI29uZXKMyoSu4b3IQhMMiqSeDjH1weK2ks5zCbiOH94sbbdqxyggoQNvmfKxAPRhgcHtV02hVmZIWd1Z8IoCNgqCUwSRkkLyDjHtWzbbSuwgghTlGLceYMH5Q2CcZA4PIJFAH+RrcC5k2zMVEhO1Y0lUPGgGQuAflG31PRumeuWy+bIEAMY3c8kHnggswyT/WpUmlt5CjkEAfNDuHABLAlWU+vpVxILa5UPHKYpJA+Um+ZUbIVD5hIyCcnsF6GgClJHBEuBG6zAsG3YZCMAggk5B/oKrtIzHEnygKTjAVQduF2ovQ8YzV27gNq0cUuRlNzEBSTuJyU2t8wxjuegqCKOFhNM5JWLG3O3c67l2YUsCRg9s/h1oAZCYnUblRHVCCzSFQzYbn525HI4B59KelzNbnBdCrjdgKuSHGOWTlOMnr36dqnuJrKeJhFF5TqEWPbzux98uTjjqQAO/JOeKjxrjkqSACoUAHI6AZ7/T0oAkCyu26LDk/vEIJI+UjJUtyx68dc06R5wMGJYVZSWG0qW6knDZKg5HTHNVraMkuXeVXA3Kqp/eIJ3FSNq4yc+3TnNaflFjFIJDMkjY2M5JJAK/Mp6Lzx70ASWyCKN4pDI4ljaVRG33c7T+8Dfw5AOMA+/NUjHtfncjIc7CCNuB6H8fzq5fy+ZMuIljwFRtjZGQoXoR8owOnQnJFU2VQxXdnJGWcguTg/LnseDxQBeRkliYu7GSUhIw25gqjg7pGb5Rgce2fSqkiiJ2DOhIJw65wQAMFdx5ORirClwpABckFcqhBLDGA3Gem7P0qJwWQh1OOQDj5sk7uc9Bk8/SgCo6W7KqybkZg37xG3g5BOWQdGyR6d+uKp+UpiUDJZWyxJJBVSMFRjI755q7gRurlkPONzggJwc7htIYfj6daVU4I3oUO5g+GyVz1HA469RQBEvAwu7ywAWRmJXcf4sY4/+vVohwFUE8kKCMggNuztAODy3Hfmn7YgEwQcZJYKoJO4YDgj5ucH8Pyk253bsAcYK9Sd3UY7/wA6AITbMWbeknyrlx8ysCBwW3DjkjOeearRQMwZQrOWYbWUEEMeB25ySB79K0/KlcOYpXLSAho0YhyEXgup+8MBuvpVZvNWMAGUA/MwBIUYIIxtOSQRnp7E0AVUR1l2TqSEfDAFg+BkMoz05HbNWHkjydsamPBwAQfLzgAkoAQwOTz175qCQSBgWyGbnLE5PXBJIyc5b609UG05IG7rg4HQYwD1PXg0ATeWgbEqgbfl37+BuGQzAD5cHn9BSDneSA2/HlgHpjvtHYgdxTFJDAMGfJBxkKSATjqMdQev51cl+VTLGcq2ArEgOp7rsXO3H6+tABbjOHcc/L0PCEAgf7xyOPpSynALFt24sDyMEk8Yx34FVY2bax3gqG2GM4JL5zuIHIH17n1rTSSzMSiUAlQGAKsZSxwuVLLtKjn14z36AESSKiABymQVIG7kZOVfH8IP1poxkYIYDJXaTnPQ5yBkVPaW7XNwqJtXcMpuwA52n5SSRtBz26Ecdqmk054GXDx7iScK2RuTlkG4ZyMjGRzxyc0AMIg+zncJHuPMQL08vYCTyRyDg9KhVnWNo8/IxzgBeuQcZIz1x+HHtWgsLStFb4jjkdmJuDIdsmRlV2569hxnnHpVeS1kidoZRhlO0gcqeSRtcfeB6596AKJJ3Bdhx/eBJA55A9DtBpikqwjJOw5ZBl2UY2g47BiM/wDfNXZkaKJRtKyF2Ys27BX7u0ZbBGRnIHfFJBHBIQ08kkUYUAmJckkkAqVJPH3jk8cds0AMMrvsUjDogRQi/MY+nzFepwe/bjpWnpq7ruJiHnV1ZJFEZypZCFyuCJBuCY9TwBzWcdm/5WcAkgbhyoIwDwTztzx71Pam4geOeDLusgII3MCyn5Rj0PTGO9AENzAPPlRNuwSOEGMKiqzbRyQDhQPbmoVdkbDbHZQwG5VwAwCDqMEgYPt1BzVyZhKSPJ8pwXdjvfduJ3AHJO4jAHXmqkqsGwrF2IGWw2N3IIyRyOfoaAF8x3URZEe5w7EkYDYIHL/c+UkH689KewjhKrHsdgoLjJdA2WzjagDKcA8+vU1DkysWZgrfeO4FsnHJ4xgdODW9pWlJe7mLj92hklCt8o3YWJeV6mQjd0AB4OaAKMdrJcHfbxEbDuYAgRxrjgs7cJ0J5PP5VbyRE0BhQnzQ/mllLq2OAX4yuex4PUc4qxLKbiQ28EKW0K7USGM8SMXbDSSMcM53c8+nFV3gkj2kqV34w2RjAJGRg5HGc8daACSNyiFwqDbtVdwy4AUghQeDg57Zzn2pNrYGFD5YhgN3KjcQNo5A+nOBVvY08savJGiABUbLbBtUA7echTjB75NMmhKCPJ3A5I2jKgnBw25ffH4e+aAK05geWNLcOuAFYOxyJMbmyeOMgDFQuV2DaCGO/cfYEYwAPrUn2WJFMylQ8j4KkMX3AcSbugPGMcdM9KajMrMFIO1SBvXd3yTnnsRz79aAIWgEbR4YsroGOAwC7sAqVO3cQD24z04qrkFyuDlMjgEA444x1GD71oSuZI0Uk5hBVcYB2lmb7w5PJbqe/wBKhWFMh3J2gkFVcCRgRkEbh64zwfagCLzJCgidm8sfdG3cBu+YY9iSf1pYoxtWTzo4opC8ZZmbdlF5ZkRGKqTjkjGahlU42uCQcYHfAPGCe4OSOmMVEV2JlCe+QThmJ6AnucZoAgc43hWDA8Nj3Ax8x6DI68VFJJhAh+YAkjbjaQQBtIH3sEZ59TVsR7VBkjIZ+f8AWYwccAjBx6kdwahnEflqwIXDMrbdvzMSegY8AL+poAhjmLLsdipUb1PGQ2Fx8o7HGO9OBti8byK2AP8ASI+0mCdxDgjA249Oc4zVUzbWXam48BWYAHac/eULzwT/AN81Ikby7tqbhySrDaCAeQj8Dt357fQAmuZbaSFXQ/PlkZZHG7YCSmI9g6DGTk9fXNUASAVXBTCswwQwA+6QScKDlf8AAU942ikKyIVwcHI5XI4JDDrx0qOT7zktw5+fYAg78DaCApHagCB4yGClSGPPPOQcBQfXqDWlaLGsm0xiQgAfMAF8wEZQKwO5ievfk8cVWj2qjoUYsy/IRj5ADnJ+XBznp1HapY5hHvyrrlCFxI3E4AAl46HqeemaAKuoQSwTsrKu5gsgVSSFD4wpOO3P51VXcUJC4X+I5ODzkDP4jFWG3GQ/MeTndyTySTgZyD070AEeYkRJjLZJbbkgY5wPwoAXO5VDJ843ABCAF3EE++evXPXiq6LKhYsSAdygsOw69e/IP5VKyhRknBIGGDehGSSe+Bx9asqBJG26QEKful+DldzEEHhjtAzjnFAEIcC3MPkwFn+ZZWJMqruIIDKeBkYx6CqjAglRtIyQGOSDnjPTkflV0NDsIWEMWyFZxnA5wBk/eBwM9OM96rkIGXdlQDhgRkZJ7AdsdaAINikcnPyseARtC/XrnNKkatnGdmRt5BI4GeMHAzmrMgh8wsmEUKMjaTk9cAE5GfrTS65YIp8knIUZOSAMMQWJGSCfxxQAjqoMfKNmNMhAcDA6MD/HkDJHrVh2ykSyOcmPaB0yrjYqjH3QAckn0qIBFckfL1ODlSoYY43dRgn3p0luyxmRXVgpAyDkknkYHXv/AI0ASvbpGGG4EKnygBWUvgMcHdkLg4BHTPqMUrwxJCkryMxfOFHOPlAYMxIOcAj8KgjbcyAhdy7VKFihduRksB3yOnpjpViWykUtHMyxS53pGxKq4IycOmcE5+nvxQB6T8K40uNdtYfLmMRID+RkuQHBLBWJAYgAYH92v3C+G1pHZ/Dm0kkj2SSEIjIUkjYFHjwru2clx0JBBJGAcCvw8+FSS/27DGpeNxJyFUOy8jdlc/Meentiv3X8FmGf4dabuRRYpAGVZJW82B7Wz8xzJhEVcqpKcHLELjI5APd/hHZvcvHNAIsoysI/mchVIR9rdBnBIxuBYZHOa+0xZR/2TG05mVjbAvEEJwXIJJGCdrKecg5DCvin4PzyWFxZS20JuPNnUXIZgm2MMSvkqVwAAcjHzZXn5cV913GpNDp8Y8ppDJskiupVG6MPn90pVwogKuhIII3L2ySQD568WziFI5YtiKsjASKhcFkDbVEYz5e3YeWGPmAzk4HyzHco+qXzLBJGZHbzpCi4y3mF1aWNv3YfYeCv3W6civqvxdeQfandrWaCywUJ81meZmx5khMZOCzhgFzjnqa+a9RYrqFy1sZDAsjJbjyWAmBwQd2xdwVXwQPmBJ6jqAfPfxu1G2udCuImt57RYYJhJG6NCr7PMQsj4w7EEDggnAGB3/DXx+/na3eSKhiVp5CI24deflB+Y87QO55r9v8A9oZ1j0K4nltw0qRTgAMflRwWaNZVClUyFPfk5z6fh745lWTWLhkAH76YHHJwpx1yQW6gfSgDiFUg4bA7AN0LHp/I0MpV9rYzgcHPoMdOhIx+dSHLFQGHy5+cnJwRnJOOAM1om3tChKzqZgu4kg7W+YgoCF4YgZHJ/CgDPYbucKHAGVIIBzgce/8A9eptvBkEe3ceoBAyAc7cdOTTCAeWG3oOuScYyT3I5/nU+T9yNtwBLEDg8bexPByooAlinaMLIpAkBGejblzkZDZ5yeexAqzI80zl35DsQSqBVJUDACrkKACOMe9VRFt2sQNpG8BWGQAeQfTnpUzOhfbC7upJxu4Y5IGQB0OMDr29KAJ5ISjxrFKJPMj3/KGXLMdpU5xyDkcccetU2VkkywztJLKTgZU4Odvv/KtGIIWVWfaMEliDlfukgYGRyCfwqJjHG7mMrKnzAFl4YEnGAeQCCDyaAKBf5nZkz5nKkNjaQVIOCpz39KYQChZ2UMGwqg5ODkkhs4GCOn+1Qyk7mDEAngYBG0k4GOwwKc0ICxM2XRwXYL8pBBKvtOCMgjvigBmEjQnbu3L8h3YKsSdxG3GRgY5zVcA7h1B3E4xwQewyeBjNSsWyoXOMlcEk4DAg4Hb/AOvTjGCCc5O4jJyMDjB5+vSgCNTJC6lT5cikMpPBG8AggkdlNR+WWbcxULkAtnHXoR71aZXB2uzPICFBYZKhFIB5GQAAB+FR+W7chiewJ4Iz1Az0HP60AV/LDSMqkHLbQx4DHOM56CpGiaNtvyjsQrFsDAyTjjr+WOaesDbskcnqcgkk+3epoEcMyLty0ZzuAxtUbiBkcH5e3XpQA+1A3r5jhO5O3dgD6H/P61r2ke2aIcEmVcAdWzggD/a5Htk1kxru+4Pm+YkdeOPbp/XpWxYRs80IYFjvU4HJIzuxyeaALsxJmlGcAO4IwR1YhQSOrZHFNTyghI3Bgec5Y5ZuMDPyrjH4ipJ4jHcN3DMQQeGUnDLn3GQR24prDe33tzFVywGFZlHXGBgbqAL0TZMe184LbSc5Azxzjk8jrXTWd0fLWMKoYELuAKsQOmW6kkk81zMEbFWw4+Qb23KSMngDGeDyMc45/CtG1nCFQVySC2S2RnGBwec9O+Oc9qAPStKumiXzI5GjZBliTtYnIGxCDz1HPHX1rt9Pv/OYMzkbsMVBbBPA68k5B7ntXkdlfSkiMeWIwCCASMkjgnB+9kDn0HrXW2M6+YERmbGzCsWZuDww9FznPQ4oA9UtLuGQ4ZsfvBGpYNwwOdpAGVXIGMHtzmu1sZjG8i+WphVVJVQJN8iFVChRkgjcDnpz+I8xsmklMQhZY3j2DCgbR/EWLc5O0HqM8+tehadcSQhmWMZMyrvKRlhuU79hCkLlWBwOckEEdaANRmUtJKY1Xbty5dkOw5LbCBgHCtzgdeuKuRTQSIpIc7lfDHgqCUcMu0ckAOeTnpxzxnvIqqpdSwOwsgCj5VxmMrtxnazDHBxyec1MFVoWaGMFQSU53FV+8qhVHTG4A5HB9KAKstx5e5CV8t8nzDgnIGMlhjpkngZH4Zqk7xi0SVmLpNIpTZgZXcUIZwxKtuU4GO+fTMEscjHa7Ao53FMlgATjk+gHoKsAOlq0ACeQMNGwVSysvzK8YyCpyZM9VO/kGgDLEqyRzh28sxLkIww0hb5QPXO725x6ZrBa8K4DsdqOVC9hv5O0epAGela98jtgqzg7SGwTkYO7DAdScYxznd71hXEO9vkA3tufGCCORj5GGFPXPbIoAWG6l84A7WAbdkEggnH3ix9CPqRXVW96s0UhRf3ihSWPmeYeNoUDG1uueQPu9TmuUtLRppI1ULlWK7jhWLbh97I4GCvvziuoEcUUTBdkk8LIVaMsrMQPmRhx8u77vAOTjNAGzabbny3kkO3cRKPlzgACPZkYU4Bxnua2YX+zSq8YaWNSyokiqI2XBAEu04zgrkdCQRkcViW0kIQLEEjYMrl2ZsSZAwh5CqA2SCQTxgk9a6JQJIS628pZIfMlaNIzCV4G87Fwo80kDoCMUAQywhCcqEI2kKiknHAKqSOmQBzngd6ppK8MwaBec7du0FgWALKc9QBjr3PXtVu4lCx+ZsYyFN6AbllkUoSzED7/ADngd+meKrRyI22Uq0YcqDvBZmwv8YKAj5u3HWgCs6MXchWJDMY1UqUz32rjMY5OO+Qad9rW3hZprV52BVk2qxlRg2FDA8MCVI5x14JqUywiVml37STnbtyQSP3atztyfTH19Ksl1GC8SFvKJUMHJOcZJUkrnucZPU+lADbuT7Qou442gkEfzJKQWJJZY2A/hLRpGSOcFsZzmsZ1LsyyhnVQWVc4RXVflBZRjIJHGTwCe2K2JdssW2TE0YwojWMksoBDAseQvB6cevUmsq6YmMw20G3ajsCpUugRNyuoAJYkjad2QMnntQBJYtLCJldTGDcROrhnYSuFw3ABHDEYOOCckEHA6F5opMpHHtZS4ZidzkKFIdiFw4ACjjgDOM5wcfT7ttkc0sYlbfGTCYwRuGW+aIOM9ATjs5zUovQLyVpIn8vl3RMwqoYbgu8htoHA6EHPagC0vlyOJPNHmbwmzbkGN/m3behYEDGeMDtUF5I8WxY1Y7QTgoCBHgM24H5QAzHGf7xx2ot7m2ld2VJA67VTY4wDnGGJBAHcHvnsDTtRkSdW8uQAqpyVRQz7lBKkB+m/Occ0AYcDyJcrdnI2b02hm8vawAf5V9j6du/Zl4YJJZmSPaJcTeWWEkiOVORnIIQMMA9QOuetWLaKQwGdRI0sMjCRfk+4cjEZYElshuQDtxnHasqVgBLLcPJGG3vHwZt+Gykch4y2F6n34zgEAx7iZnBEuSTsKuM7gEXb8ylPnGVIHP8ADwMc1zNzKjSl5EPlsW4B+dztP3e2d2PrzmupuEjeHzgMq/yr5ojEqcE4ZUbKqcEjkE5B74rBubUXbuLQkrbiMsrsocKSSShYAEEn06HJJ60AQ6fp8k0Ydona2ZxlwhKqdy7ucLubaqZA5zkY9OvgtJ7W4UQzjzoiVVtqrGWK4V0+bupUY7EdaydO2ymOAiWCERAYWTcxuExmTao+62BuGV5Oc+u8SZJGjiWRVJDROxDtFtBDoFDYdSzA5OCNvXGTQB0hnSQG3nyZ5IMsYi6ny2CqSxGB9/0IznrTY0xEFUbpF/ei4RsoqJwyNzhW45BGcDmoTOBHC7gO6oFZSGJZlxmNgPvZPHcfN1qW3vt1u9ubaFBEWzIqkF0ZnwCpY42n1HQjFAGg862sUluGDrcrvbbtZhkOSiu4GOGJIwPvY9RWA5GJQG4dyckku+374G3oASOx6YANalwlsERovOWZIdu6QrIrFZAdu3cNgweDgk4x05rJmLwlLnzbdHhRnRFCrI7qU2Dp8jFSPvcEg80AUn2yud0jQKAwCgbmDYPzbW6D5VB9+ceuZeW93HctbAiXKCWOcDDNEillYeoKMRjP8PqMVfmdXZbo7opZS8rZQENnLKVYyDeC45zwuT1qkt/KxVjbQLKkL2okIUkJK7AsvowTpx0boaALemOiNbpcAyxCbLEFUkcNkY3NjPAODjjp3q88itNMQ2w7WwhwqEDCqWIwCxHQ9zk5zWdtSS1t5hHEsgkKuRMBNcMcYk8rGAigoOOpJPSnSwTKp/dM03ykF0UbJdx+RlwdygYGM5x2PWgBHBiHyzISAMkBcBs/LkBcbcsRnP8AD6c1BcCdAiyFzFgsoZ1y25mHBHXlBkH61NbiNiHdCsrFst5aYXLsoV1I+eP7xwBgHp3rWvbKS3toryOPAZ43SZWDKu/COkq7mG8gnIYDrwMYoA5GMXDMn735R95jkgAMCAc8YAbkdPSpp/Khlmdd0oG4LKkYUOxGMLHtwRyRgdxVwwwRnLCVwBkFWVI+MYUqp+6U3dOeOcDGY2SeeCZFO2MSCUR7yQpI8tSqqQGPJxjkdaAMyTzZEtwoDqcbt5UFDGd20Akbm2sM84BHHSrAufs8McccrKZJy1xBtHzbQ6hlkHTgkYz/ABE9+Z5rYwRqroFZcySOPvEEEFQGPGQdwPU1nTmFbjbbgbXcbZJWcLEvSPcXYjJwO/G4A9yQCxc3RZERIyDlZIjuYOVXABMhblcj2wRjnnOdcXN0S0stwJHmaNiqhcoscYjUE45zz+fWtCBo4nnjR1l89Et9zYwpDq7uGKZ2f98k59ucLUJZllnt7KMNIr3EUYwSJAHLJvXsTzjA6GgCQXbGRfMPyqTkEthgSfmyV64HUAd8iuqt1+zm2kkiiuBNCZ4jMw8tBGhUlHJCkgAfKR8xTHXFc9HDLJFDFNaubhR+6yrAD7xYgYyfmznAP3TmrqGTZBDN54aKQqUTG14CXxtVhgSZY4IJGD+YB2WnQJqNvqENzNcTfaoW8jzCsUBvl2FkiZmAwqKpB6kIfTB4OISQtGxhkeJZETeyljhmG5Gck5cEyhc9ufr1Vvdy2dvHEu4fZRNeREfO22RUiRWyVMb4Dksu4EuoAAANUImWb7c+0/ZmtpbhQ7SGOOYglAYgw3zM4BUnpnBJIIIBQmuLpAJGkCxlwsTwnaAYiN7KyH7u98jnoOlBvNRuBH58zOI1Y4uXfAXzPMBjeUncxIAAOTyR0PEcbkSyCKXzF+UBWTY0kTAuSUHBAJIPPzYyM4q80sUimNFKxuuMEqPLmYFMojIcEqFzjGMjJyKAKKahK0Qk3kIXIXcWjU7SVJAUAud2cZ67vTg5F22/MkaLDuB/iA2sSxG3oGG3bjGSccAZFbEVrLfzrZB40aIlYZJFWNpGbkHC5JJKnHUg881TnhjhJgO18RyAlsjY/wAysVVG5IO4qTgAAfQgGRAC+GeRFELeYDKT5bPyQjHvnaSSemetXxNcG0OV/wBHlYOh2qA5yQRFKBkoAMHDehwe0MUcckcixW7lo4S7uQzKWEuA4QcBNuFwc+p4NNEnHlMuM7hGQqKoLhTj5eCPlXAHAPPrQBAQ7biuWRSoxtI+UYBbjjeWY4/MClk3XMUdtDGIoot0hLNtaaUEkO2/qQnAA46kck05dQnRiF2RxhRkIAu8EYwwH8WQOcg8c1Kpt3VGdnhzumSUqMb8HCYZsON+CeONwGMUAUIHtkgeOeJlk812S5G8shKqI1JV8bd+ei8hj8wxWQ6SZkfzGO4MhK4wysSdpOPunPIIGcVbMona44ZngZWYsGUBpDlT8owzZI4xjLdeafaTpbifzLdZlmUlgxUjIRshcL8pLFDxjheck8AFWze0zOs0YYEEKUI3I52MSHCHgHqMYwx45zVVlDOjtgorgRjaAGw+QpZR1IJ5Jz174q6Y0jmccJtQMvlfMm+TB3O2Tj7+D3G0VNG0UgdCSWjYuUR0KqOCzNJtzjcQe44NAFT7HBPDJcNLGjI+7yNwU+USSsikn5vnZRjOQOcYFVJFW4yIiwZTGXdtiMGOAdoBxtJx9Op45qwkwEwUo2wFec7Rtzjax5zle/QY47Ycsf7uabHlqh+cbGwrMWCZIGEbaMfTPGKAMmSylS6ih2OZXA2gFc8ELsJVjhjtbHryeRzTJke3YeduXeXRo5ASVGcErv8AcD8jzWnuuC3nNufEZiOQAqhyMOSDkuFUDkY+frk1DdRJM0cr7llQtGMlsbGAGQh46g9eRjOBQBnwRzK7OieaQQm0hX+UMu5sM2FGCxJz6mrsiBVbEeGZGkCg5RedzsApITkYx6Adxw+2D20UzIOHBjcbwQynLcgDnlVwfx5qYlDGdvDSbVIYYYsSA3zLj5eT0HOKAKYntzahGQq0Qyu1fnZ5GBPmSKRkbEwO+eTVNRESvlE+YUGFOcGYuoADEfKu07ucYxVq5aExwbdxmm3sWygiQh3jKuvSNjjv9ciq8qRJGPnkSQxgvtRipJAZQ3uQMA5/h6c0AUY0d2cAMzIh2r0YliFXBA+Y4+n389qSZJA6wxyKHdFRvMQDyy2D94t+7AJ68Z796ZDOUkyX253AsOCM/LlSOn3j2/KrMzQb8xOsoBcBsHICnK581fmb1x1HHFAFBy8RBWMCSNhu3MJFkOTlkGOmCO+OtV5J5ldYSyAErIdykyRMgVNu8dAASMcEc5FTyBkMYYMWLZ3ABwi54JHHzcjOB/EMdc07ywZCiATIFV2ZxsI2jOGYt+7AYsOMZ2+9AFGa2kjjVztMbZIw6PzjnKA5Bx2I6nrnNVUiDkhEckKC542J82GZvl5TkehGeavK7RkkKUWQlWIwQyk+WdoKccHjJHI+9VVUAkY+ZsHz5LqWU4yVHynIywUe2Se1AFd1JZ1Ql1j67QcAAEFsDoegzjvzREgztZlT5ScEFhyCQMgHBPHsDjtViQMq7xGFRukioQGHy7o2OQDjA4wO/PNQ4RlYiTY6gNtOVDDknlR8oGM9vTtQBPKk2fswaFolVQGRlHCBSCoYZDbCNwwDn73OackUiKwuI5FTeEclAXVkLYCsxx1BODjrkdeaEzBypRdqhQrDLNyAAQTk45LHjA5xW9MA+mwXM+VJlMTOrh2kQrvjQtvPzKu4YI3AY3Eg4ABnCE7GkVC6BsE7SrL8oKlmKDkhj+WfQ0yaNmysZDqELB2JDGNgGIBOAT8x9Tz0x1eJZ1hZTKXWTIZGJwAoQI+DkAlQBx/dx0qD7qsysD8mVxnplgVAI4wf/wBdAEGWYDC4KJk7vu+mTxwOR69aZhm2klnAY5UKygAjC4zx1wDnt371MAjI/wAzmYYKgJuG3AyWKkbRgNnr2pokuYsxb/kfadgG5TyWBxjBOc470AVZBKpkRsI6scscbgq7lZRtPHXkZwcDNW4cpCS8SschRKrEFScYyAcMCufc461XZSyngqeg3DnGcde/f8TUttHM7LCi7yc4THVRnB6cnOee2DQBZijacsEYBkQkKzYLBWUARg98c/TPOauxwFiGcEk87sMSMkD5iQQfzPSqkUqJN8qJJgqQcMq/KMkFDgtyCCCMHHGRV4O6gAsAGVSyZ+Q7sMrE9h2I/MYoA0ZJJRDEHYrAFYxERqzllyVQOG3IhO8bQdvHIzWUqzN8wUCNWxI+GHOCNhI6HaW4J5HtmrwuFUt5ipK6t5iyRZXGN2do24IPHG3gDvUAcYzGrFpWYhHxsPPBKnPIA556njigAjQ3PlgAl4QxDD5jtTtgcCMc9QcY5r+uv/g3/wDhnbeGfh94h+IM9qhufEGrwwR3TudzxwusYW2CIxJTzF+XBDMSwOBx/I5BDcNPblUUiSVYgYiOXZl2hsEBFJHfHIPXHH91P/BJfQNM8I/s1eDEunt7W/NtHcBFMchMsqG5XDqx3OdzHgYyflyAKAP3VgvZElsZLQ2qrLcBL15AFd7dYpPKQKFOWEmCDkcE811LkPHktG207lEeckcjO3+I4PJ6V8y3vxM0TRoFl1C/ji8rLymVtrbQhYZTAKAKGz7jBrwjxR+3N8MtC85H1+yEVqJ1uHlu0SNURhlmzxEuDgZYE4z3oA/QKGB5NQS3gCz27MZZSOGLIVaMDcQAgPzHBBPfjil1zWLO3k+xuXjmaN93Rdq7WRiJCRv+bAwuT8wONuTX4969/wAFcv2fPC7GGz8RSatPjP2fR4zqLxsgcKBJaBw6M+Mgk4yAcHgc9a/8FVPhL4xtRNFPd20yJcvZPf2l3ZuXdHwyl4gr7k+VSN3OO/JAPsj4zeKNN8O3iXFwkciSSeS7F8OdyNkA7sow5bPfHXmua8G6tfytLHbMCb3a1vJOpkYgudiFx0+VmxuP48V8NaR8edQ+P3iq2ttFtxeafdaiknmTWuZreFJWjlnSOUFXtjblvnKqpYqqk5yPvu28EX8Om2MdkZoJbeEvFFGw8ojblXdhhvlKZ2cA568E0Ad/p97qFzcLa2pmneCTOpQfZnHlvE21Ck5ZllAKsML0GDk5Gee8ZwC+eK/EsSBYsy7Y5YXjKswEYYHDsQXBUKThRyKn0ENo7MW1Uy3qKIppgkgVHf76Dc215FOOSSoKjkEHEfihxK8bWEr6gFzbvAoQSCVWzLOedoQs6EnLfrQB4D4rspL7TVW+FuLK1t5bm184FBIfIfyZjCUBWPa44JDgjBPY/ItndeLLVZEsFtbnzdSaa3a1icvNMjCJPKB4EPlSuGJZuR0GBj7Q8XW95d6bceUxF23mQpsIChDEUMMaNhSpYnBJx78ceD/Cnwj4gPjG6j1OaKa3sXmuJbGWGRrS3uZkmWBg1sMRwB/LLMpIKgYBIoA9d8OWEVlY2Nvqlut5dYhluXjlWeBJZIwZx0BMwkdj3UKenBrrdP8ADVtaa3Fqssj3dvGDLbxO+IIiwJxHFkEkIy5OcZXj382tPFcK+IX0pklj1MTiSRrRzHZK/wBpw0aDb80ZjVlCkg4bkV7fpQkvLtFe1At4JFG+XKSGXbghXHy44JIA7nnFAHoukXkaQsUtxBAq7QrqHllO5slVZdw+dxjOcbvStE6NazTPcXEcjSyRKBEzb0T5AoOwjCtjofboK3PDuiIhEskL/wCrWYPIwaLDYDqCCQrKY14OD3rpYbhbCZlS3jecBFEgjXypRcLKCqNJn5lAbPBA3jHJoA5W30IuscKRtHEQDHjH71mZpWDyE8j5Mn6g9RxUl023uJAtxcEfZXfegfagQZWSJjnk7wOnOQOR0r060jCJtZyqsxwDyAWUhUUN0UrjA9TWPq+ko7xSRB5H3GPywY0TDEt5sgI+bBXB4/jJyaAOej0e1t4i0czSYCyRq4VVAJVGQOnvg4J/iP0rzDxtqVlpkDy7oLUJKEeRsFXLFWwQQPmbIHfkYBOa9bvdEv47YOUlaOQjzfLdI2WIsWaWMM2ZEBIHy885Arwnxno58x5Lu8j+yxhpYbXy1ZXjdCN0yyoWaRXLFcEfw96AMyXVoryxMTRvtZT5ce3G5SWKkAt03HOeuD6V4B4n06ZWu7iaOG304yiSPYuGd0wHTAP7wksvOB3x7b+s+IJrC3VrZJWAaYTXlz/Aij7pQFcpt3BRx6Zya8Q8U+ON0iWRvZbpmA8tAGSMAZyy5UYXnnPqD0FAHB+MdPhvYIZ4rQTJHGDFHsEifMSszbpF+RhIo2q+Thwx4xnwLxDbXt3DPbRWkWmoTtiZbZkHmKyDacfIjBCwyoI5yT3H0Hrnio6dp10XtHc3UfmGQgFkMcUiMNqZ2x4cELjdgDG3ivnG91TXvE9zPaadeQW9lC3ms3ys427Scjbn76S5JyMMoA9QD53+IVpJb27NqM/nGKL7MF8xGRo0Xyz5QDY8wKRlgDkj1r85fjJZ2sOn3d7D/Z6s8UkiJcbllMSmRZQrBF3TBDhQRtIBzmv0j8eeF/FGrz3MblRBA4dZ0jYKrYYKywAZBZwzD5hjPTk1+e/xt+F/jjWZZmtLa4ngcOISsboxjjUKzyKZNqyM8YY/p1NAH5a+M4I4jdGfBk2CFQhwSgfzIHLIMZ56ntgcV5voGkXWr6tb27AmDzokUgHdHEXOAvyndknA929K9i8e+GNa0q8eDUrdw8jBXOHLRDewRZPMwS+xQRjqGAPORXOeGLM2N7JvuJLUoiyxzwCOQBlkQGNj90PnjO4BW68ZoA/RT4OaF4a0bRUL+HrtnSJjcX95GsYQhMEoC+CNhHbkOORXK+O/FNjJqky6b9kMd5IYzcCPc0UaytCysZCDGQsQwNvIPBry3wfY+N/FU9rb6D4iur20RU2WbzxwTzBzJHt8tGw52o3HU8Dmu68ReBPE/h+4gTW9CuLGOZHi+3XcckaXDBn2yxswUsCFOBnny8+tAHqenfDfR9f0e3XVJxPYX1ug81HDy2r5fcgjEWJG2rENy9eSOBx9OfCjwZ8Pvh5Emq2V7banNCNoS6RWwECNb7gI+WaQjc3IxGCBgV8t+CfHHhLwg32fUNQkuoI4X2JJIUjs5Y4ELOm0sGjBRWwfunOOvOrrvxY8BGzudWTxTFZsjF0so9rea7ocKIlwAAwHoBjI54oA+2PF37UGo+Abyz1bSXt54rWO1aexs4Ps4MahUEZlbiaWMrhZBksrKCoxk/Nfx3/4KGeIfFvha6sltrrw3fWyMkbW9ywmuBPLKY2keFwEkCgA8BwSDzzj82vib8dJ9XD2mjTSNCZtyXhfzJNigIY9pyCC6kjJ4A9DXzxf+I77UgzSTSzTSMS5JYmRySC7LjBbDMc4/i9qAO38dfGLxf41lmh1DXdTvLbnCXt5LOh2qMYEn3fmDEYBAzgcCuf8K+Ntf8LT+baXDshUROGdmDox34APQMODx0HbJrjUjZj5gjJX/loNmFHzLgkj6jOccnvmti0tTMyLtUlnD79xCJhSoQjpzuTp0wKAP0R+FXx8ubyGwtLmSK4RDslt5JSjiQASF03FSFC4BPJJXA4xn7g8KeJrTWFj8uWEpIpzHucRYIPmnc652jch+7kZHJ61+G9i2oadJ5kUjQSIyl5FP7wAEOmQoJKZz6dOvSvePA3xk8Q6FJDDd3Vytu8yJHIHcSBQwCg7mB8v5mwM8ljnigD9bJhdGC5miuoTJaTSILNC7MPLLvEzjGEYQMpVvoM961NA+IN/p9wsQvdoje4C2Ty7ER0C+YS8udyHC7Ty2VGDyc/Lng34z6XcSRTPvuBcT2/nI7FHZ/KY71kRWC7gMDvyB2NeqXC6RrcX2603tNKJGMkLqGimEgHlgFSHAQnqT05xwaAPsrwr8a4bSW1Vb2FJmHnJmSSN4JEceWFA+8xZcjDclj74+q/BXxom0+5innuVMvmJJIgxGrFgjvmMsM4IIY4wxGRgV+Okst3a3amS2d44IvMjIG2UlQSoYFcEjarHnnJ5PUej+Gfic1jOq3DTPI5WRUlbYIpQyM7SzvkP8ok+QZJwCSMgEA/pH+Fnxos9VWKe4uRtJDAOQUZcqXjZicE55BJBPbgV9s6B43g8RRWLWi2kbxgR3AVmZpYgMgrhhiTC8YBAz0AwB/Mn4C+NU9rCI4dSEdpLLbiSMyq4VVnxE0kIkyj7mO0jsCcFcgfon8L/AI//AGP7HbS6qQ58s43p5sUbRlo5MEsCrfM2Qei43DjIB+4On3e1CTkkorbF25DY3YRsDOSOucc8V1VhcFlXcgAQLjOCAu4YOVbg88+5r418A/GjStct4t10jzIIw7F13qdi4JUMNuSwIBz16+numkeL4rplKSgAHnY2dykjAwqjnBPHI+bnpQB7b58Lwu6wmZTICpjG6RizhSNrEAKCzk+wOM97kYjnC7yP3ckMiZ4cMh3YBUdc5yeOGPvXHWV9G9vkSHY7oSyykMvzoCA2B2IyBweh4JrfhkWRRl9oU4VgVLSIpyGJAyMgtQBrOr7vnAGZXCbEJUKAGDNzyxGQT06YxmmAeW+7JGQNy5BBBIJY4yc8HvVK0keJJhLL+4jZPI+ZpZgAgUrKx+9nAYH1c57Z0IpYbgIyYck7GbGNoKcDG75gWwBwRkmgCQsW3tG4b7rPzkqSCMKG+6mV7Dqx9Kl2sUOw7DjjcDhnIPLHIzg5OO9Rw4XcsYYkk/dA5wW4GeNuF9/zqe4kVImeVSiKpdt2M7Rkjp2/yKAIirqY3CrzgO6kjJyAMLjlCSe64HqTwkkAmaEs5cKWlBC4YzcAOpAOE2b17Ehs5xkUscokRZA6lHX5CeQwPAyD+A+tPU4AzgqWXucBdpHHHvQAxhhHb+IDarKMkYyflyOv14yPSmRBFRVLfMoBLlUDs5UAu6xjAcnGcADnjjgWdxY7fl2dcYA6Yxk7uc/Kfbnk1EsZZ3J7sf4OMDH3SOSME4z/AHqAKlyuNu2PaSrBHeQRxmZiFiRmAPLMxHCt9M4BoyQyqZQcvGApWEAB2PO8eYZApzxjIBAj6knA3cLMABysTum1CpGQSNrjHLAnpnjaKe9qknBypOCCoUZfPzfKcgn5QSSMY9DzQBz4tGQsEUBucKM4ZsAAA4PGD15pi2UgGDI5xnjdkg7ixCYxlgTjoDgDrXSmONX2gM+B5p2gjBJPIO3kjB9T0xzzVQqucQ8SFVceaNmd3OGDDcCADwc4xQBzJtmEgUC4dQqsJJlJQiRS/lh5RuRgwTIUccKRnIEEloyYBDmQhSzBOGXDfMSTwMr0Ht2FdhIkTIhZS2TkAYCq6n5duARnI4Occ9zVGeKQqduFO4BM5kxg/MrABdpBDDAOe5zjaQDmobVY3kYIEdiBvJVVwu5t+AcZLOxPf5qdJCvmKG+85GzAHylCAWY5yOSuPTk9K1mtWbLFDujYhXPHmEqHLLtYkKNxX5gpyOmDmkktJXbhnVVU42sCHLEFhyMhl9jghzkEigD/AB8Gc+YHcdMK2QFJAwAMkdhnH0p8kjPIvO5CGIBGNyjHPA9QRU97PDhYzCuEQYKtvLNkHeW4wD6cgVUieNjIwBQYBVcM+OV4BPQ98+uO2aAJri4R1QCMBozg55LAAHOT0GeMfqaiMm4KAFVR1wDy4Bw2OzEcfQCmlhIR3wSBwFZlHbHY859cZqxHaO0BlZV2B2wdwEpK+ke7O3kDcM0AEYgSORjkykAqNwKqxx8zA4KnGRxxz1qdkcoEEIy6qwYlSQT8wZWLcAr/AExVQgsoVivAI64bg/dyOcY6fjUsMUrDK4AUjIO4KFB+UswBG0k9fagAVZIWWYhjHllLKdpchfmQEnOfmHFWoJ0WJ2MiRmDc6KwBaZnb5UUqMjAAzn1qVkWXyVjYmYAq0Sw7QgB4KkfeYk4yRnjmmXMUduCkgYyOoWVJUKssi4bcCWJY4AyeOvTHNAFd7155QFiiUKjKwzgyFQ2JHbIy/wDnFRjLeWrrGWTBXI6nk/N2z6H2qvBIiyMu2NXJbEkjNsAIJONvPPGM/wB6rrI+EkkIRH+6ygCMbV2qM8j727Oe2aALEs0jxquCnlAjJmB3sc9FIGCAB04+lKqx+VKZZRHIrDajbirAgDAkBOCOSOOfWqwyjMHMcgGRuUb0flSCW7c56YpHiYFmBDDqCwJHPQBMk4wT+PWgCCSUQElXLHryoZc+m1wQR06j86WGXejIQctySSoAAySGBU8dcYxRMIyuZEcs/wDdO3BB7qc46jpSwxoQCwO1sjAbDAjJ5/IdaALDuRMcAMUwFwMltowSNo6c/pU4dpCQQEIILF8gMTyDkdeMf/qqxBbIClyY38gny2wRnefu4JXk9DjuBwc0SoCHbOVB/iHJByTkZ4AoArhpPM+QEERuJActuQgszdsDafyGaRmmmj83adkShNyIQFUDABCHAHGOo5IonBjdVYYyqn5W3ZBGQCUJxx29B+FT2s7xRvGskqtglQjbRuUjG8FfmHHTt60AZfyyshwcAAYkIJyAAAO4GOnp+VPjUfNlflXcT8wz0wPY/MBnuQPep2QsvzqCd7ZJX52JySCR1XmmlSyjA2quBgHOec4wOoyR+VADCVZ1cFSr9RySCcYwAeBkk96t3kYtxGTF5e+IYXcpDOMqzEHjbkDHpj6VG0ccaB0ysishVVwcjB3Fsf7W38qjaSW5x5sjnywAPMPyqijgKSfl68D8hQBAsnCKIwFAX5xli24HBYlucEH8qtMyLGPkZpNwYsGXZsAOFx3JJHfvUQCuSqZJ2kMTgBuQST8vQen1/CUeWjFGYOAVyVJVcA8cnkEHP1/kAEU9wrho5XiYEYK8cqCPz+Zh+OKsfaJ5JC9w7FlQqpA2kgHGDjoPX15zmq4A+ZMkHJKgDB4xnn15q2DHMo2uchQrLJsC5A5xICCSWHTH4mgAhkADEqc7iQc5G0Z3DP8AX/GrasTMqMGKE4KFtzDOdhzkAtjHoPyqExpndG5I2qHLAKAe+OenA+uM1YAiX/UO5SWHEoZQWLKSSq4zkZAPagB96ZXfZI8mI0XZvO8LxkDOOOMEd8Cs5iFDFiMqBtx0478nkcj8qsuAgV0ZWHyq6SH5uAWLAYOe3XrnFQOikZAXLYIwQQF+bgjHXgduM0AMZQVQlgMswLblJG0gAsFyVGPWnrJwPL3qRgvKuQCSOAFB9QeQefWmosWU3KwK580M+VkHGBGpX5DtyOvPX2pxcHKpzGSzKnDBcgEA56nGOSfyoATzN7EF97H5zkDfgkZbBPTOfxP1q4IOVY7WTcuUV0L88jHJONvfoCeapj5ScgcjPfpj0B9B+tWGdVVWLAbmVSDuAOT8pAzyMgj0oAebZ/tAUwvDG+RHvwrDJ+QeWwywPPPr9RXQaMrJdGCUpGhXYxcMpBBEgJKjITcCOeQR2AqrAyXH2Z55GKqGjZg7SS7V5VVUr8gxj1xnOK0Y7BGknntkeFwRhGfc8ioXOUKAYK8FuB9760ARR2LeY6Mw3F2+UKx2qoO4YIzuGDkAkdOatm3gBMcYeT5VZJNrR+Udw3qYgpBBXJ4JAz9a0rRSkIkaN5W3qxkhLxyqg5kXfjG4q2CcHlvpTJsAly53OX3KgAddp2gu2zHIJH/ASSOeQCgLaOXbAWZS7hNy5VeWwGyUyGwST71YFukzyS3MqC0LNEWEsXmYjUoh8o8hm2r2xlsjjNRRoWx5ztHnc4Owk55AACkYIIGQStWHuUsQ1r9kS7jdmkPmjAJdBtJjQnaQcnhs574yKAMxbVbhpZUjaO1j2K7EuwTI+RyOSqE+mevTFZEqhc7JDtJw2Od2M8E55GQOK173UEmQRQWscCiOONjhtxaI5LKxbrzggg9McGs2NkVz5vlEMhB53IruCMkAdQMnpwfyoArCNRnLKilSwOCMkjpk54z/ADqRzCViaMbXOEdTtwpOF37jwsZABPpz26RsQ0jqSu0fMCchXxztTONxGPbqfpRDG0r7FQ5bPIOBgAkkcdMGgBjsu7YY1zj7wDEEKT8xAP3/ANMDOMVSnVsjC7QQDhcYAJznk9eB/wDWq1JjzDtB2oAGXceCTgYI5C5IHHc1TdnWMqWAR5GUAEY3YDHjnHFAFKb5VOx8SA7lByATg5B4OFBz69KoSDfJg7gJCOWIXBYfMcfwjJ61ozhRFvPQ8bhxlwMsMHtyD9BWW3mvFksTCvJ4XgtuBGTjjA6Z9RQBAR8+x2C5wVlBypIOR24X6cnp1qx9qmRxG0rSgbdjBmdEBYHK5OAeAccHPWqd0IUMTW8hmjKZcEgSBsjcHwMBc9Pb3qGJ2YhuPLDDAyQeeg6cjg0AbtxL54XjDAgMxADSNtxnaMDoD+dUckxrEQfv7lc524yAQcjAXIq0oUo7MUjZEB+6X3sGAGFJwG5OfX9KqJ5jMMBySRsCKcdckgAZHOMY9KADcyFlYNl9oWQZAG09f9oc/pV20haQOFJZcFmOCQy+hO3IOTnrzVWP9467sAjKknc3TnJzn+HPT0rUtpG86C3hkON2OEUNzgnduU98dR1HrQBSa3CguXU7CBt43nOeg7gDH50xjbKilXBdtwZFRiEUDhucHcD1+ueafcbkeZG6xOQXX5izE4GTjGOOv+NQlVwmHPmMOccKrEsTzu4fkDsPWgBsqeahkij2xLhXZVZmJ4OW6gN6dODjpTXcbIAgRHRQp2x7TJlid8rFeeAMZyOR0zigSOAdhKFmUFV+UNtPGB0xwfXr6VWaORpARgq+WzuDFWxkkheRzjt3FAErRzFgjYTI3jJHKkAhh25Az1pGRgisR8uSxO3njK9f7v6U9FKAfOF+XOShJJYkbSVJxn5uuKsESpCGLIsE5bCLhifLYKGJYAhdx7EnjpigCsiooLMFPBcggjOOwb1IzjHpUKkkgJt5yWVioXAJ+XPcjjrUzwsDhmViU34RkcEDkcqeDtBJHB4qt5gjkU4BKur7cZXIIwD69s/WgB7uzMScKdoGFGMKOAMY9f5c1bhVZkxtO/cu+UAlFX0IXPUjrjAx1Aqq0gd95UhsgnH3iwA5Jz1yCTWr5kJheZo2jYLGqMrjM745wFI7H5jggbjkeoBQvY0imCwOXKEKzk8Fwc/IR2Hr/Sm3N2JIoIwhDxbxJKxJ8wliRgfwAH+eahuJGaXa2ANwAjQH5MnnJLHLeuTzSzNbmHAysqFckZO4M3Ifd0IweRxn8aAPZPgvCbzxNZQuCQ0qYXB+dvMU8kfRvwFf0JfDvwqh+Gen3EuYzcxCQQyZdGaFCxVkXI3buVY8YxkkDn8Df2d7FbvxVpqOPlN5Cu7zAmwiQnIYkAHGevGK/pe+HljaD4daeZog7JCssawoipIjHaVO1c+ZgYJC44xyDwAZngHSzAtqyW6wojJjczFmfcSHVApAPlkAgf8APM9Tmvq+SKMaXHbG3RmliiKuUdXgBQHzI0yuQVKnBBBxnA3V8/WUdtHe+Zbr5Kw7jbB5JCGYuQBIFGGLMgONuOR0Fek2WtS3cxtZbpCtpCZDcTMEdWYl41diV83aCCAM4CcksckA4n4k+Hb280W4W03iWztHmdoxhg0LFi5YH5WwVHOAd5x6V81W13Le24+3+fst5Y4jcSTOWWVNxMZQsB5UoIO4RgsyHDYUgfUHjHxZpukaPfzSy3T3pS5gWdpIBGVuoz9/IUtxjB2nBwoyK+IrfXhcX12ZLW5lh3TGHIIWCQYPmQlc+bERKflHdQAAM0AeTftHXllJ4fls4F2mK2kUGNCXKxp8/mzsczRrGpBDgnJznqK/DjxiVfVLp0IYLMxyxUN984wABkY9PQ1+zfx2V7nw7czBjvnt5TGCkiBCys4YL5QGwscEEjG3oc4r8aPGqwDVrhUDKUkdZQuNmVAyynvlgeMcdB3oA4kZxxn0wATx9fqTVnfhAm1Qck+YB8/OOCR0HH6mrFnJEWjikAEYJLS7RuX5WABJ4YZYcf7PFJIpdj8qqqgB/LOYw4wu5T/cPUfWgBiRSFUkfcI2fZlgdgbHPPqBUzJzwgwpKbl+56jqTyQM01ncx7WZnVf4c/KAMDI54OCeg7U6IZB+Y7RyUyRk4IDe5AzQAiuCjrtO4su2QnPykYII7cmpYo3VwrnYeCAxChuCR8xPtVck7jgjngr2PUYPofepC5IQFh+7yoGM4BJJye+MkCgCwGYM3zEndnqDk45ycemM/WpIkSRyDJh2BC79oUHBz5jEfLwOPeo4SVI34JQHAZcg5zxjAzxT1iaZ2jjUkrGzsAR/q0AZmGTxgdqAK7YLYc4AGAVA7Z+8PQH+dTtFGI2QRyb3QSJITj5SqtgZb5wAT0FMEbqQzqcK4BPO0nd0YdiV/lVueWaUBd+UUMEjZcBQRg4Cr05H+egBnPGSEO5WYlgQVwykcDJA75/8dqeG2lLbChyzIq89ycjv0IB/I1JFEzE5HBPvjPPy8/WtqGJmKIemcngAjcQMdPUfpQBTNqQVbzEydwZlBLAgAbXBY4OCee5FILRVJbBPUtgBTu54x/dyBkVvraxoQz5ChiFDYUkY5wAOT2464ouIky0oGyMNtYsGwSeRkdjjr9aAME2yYQlQuEG44wXIOR26Y9Kg8qNZQxj3EnhDnnJGxBgcjt071pSEEtt4Ug4BzhRyce3v9eaoSlV2PyHX5yQPunPG3p/dHfigCOOIrMxddmQQflwRjcCCD3GOau28rRTRzJgbJAUVgB90gjcAfbp0pguknkaVwSzRnc4BPmSbD859T0z+NOimIztUE7Qo3jOAOSw3Dg8dQaANW9niuWFyihJGX98FAVGk4RmiUc4+Unkkk5PfNVIQNw+UkEcYJxxk44+lVixVsnhcZx17ZIYA9c9qmi3Mcj7pJwd20E5GAeeBgkHP50AWnd2fey7Dk5AAUcHhdoHABA5PJxV1XwE4TcFCllGGz1AYnvyOenFZpc5KsQxyFBzwDuI4buOfxz1p0ZwwYkdSpyRuI5xk46Ak/wA6AOqsZ/LlVmVwpwcDCsV4PyswIzmutsbsBmCDhvuluW2jnBGPUfjXBW0okVhNIQwRUiwBggMOJBxgYBAPPPX1HTabOsezJ3+YrA/KGKjkAYbqeBnHPbPNAHp+kSTNPEVZpA6AMqjaxAJ2AhV5GGHqea9JjuLn7IYuREr+YgLNjooBdD0UgfXA615Lo95s2lWw7DGEIVkClWDKM/eBx9K9F068mlClXLoIyQjEfdUMSSSeRgMTk/hQB0Sai8cMXyI2OjIqEDP95wMnGBwfu+3Na0V5mJyEVdyDBh3BUAwS5XHORnnjBzise1V5EQIF2lgVDZByxOAFYcDP1z178bvlyifyGjjiIWIOiuh+aP5S24HknIJGOnuMUAZbwoZoZVUhd+XyG+c4JIOMlT147jpxwZJrcK8YUoVMn3gvz4GAFzztXkcdCefart4/kTbOVQDO1TksXIwVwcHg/TvkVRaZCrFgDkElDw24BcE4zyOO350ARzWsjLE3lCOBsK0rNkgphuFBwucYwRjnPXrRks9wkUbZGClVfGdwB6oQc4ORn/61ai7mjk+bAIVwjFuEbaQzbwBnJGAeeevYix5ZCGRUyAyD5GIXDbsjq24c9M7jigDJttLeBnkG1DsLNuRgeEeTCtjBP7s9+vJ70+FQVzMjZIbOC2MrkgklODvIGeRkcelbZk1FbpV3Wxi8uNsuNzlFjYeU5OACV3oTnKhgThhkZN3GglEOJWZkI27WYFmZQ2GxhOgz1Bz+QBEt1ArSq+VUFAWIJIO4EFccFRgZGCenbr19lfy27qkIR4BDtl8sIzTlVLxxGMJ8xbJBGRtJ45Ga4x4JJQIQyxvGCflAKoGcfvCSAccj1HUe1b9qbm3EkypuKCENPwwLDjduCfu2IJyc5PQgdaALlzIZZ2lMajAPUPtRWOWRVQ/Lhtvb1APBpYbmGRVxGCGYBQ770ClCOMEAZYHr1B9cA1JHL/O4Y5PADLuXnKjPQ5I9T15zUkYWdHeGIxrwVQliUByu1BjoGUeoB9qAKdy5j3FSDbsdpdtzH5RnJkYY6AHA29TWZvQ25n3bo2cqAuSd6lTucdcY5GM/e5qO78zzJNzgGUsdgORtLkqWyM984x34qpJLNDbTLAylGDhVIXDMDggI3PDEHjn5RnpQBptMvl8syjG9iNucksSEP4jjGDnkZpJWtpPK8lWDAYcuwRVAKlmL4JKkoD1/iJIFcbZX+oS3K2l3DiNS26RiVfI3KFU4wy+46Zz2zXcXH2AQ6dDa7JZ/3010M52q7r5UIcKCwCqxPb95x3yAOhu0CbIxE6lNoQopONihz5hGcDCkYOeSehJLXYSSpLs2yDIYALhhgsuVGN3Gcg+vSobF7WKULLbNLGAxRg7DZG+MJuIIPHI6kE+mKsYl3pNEBJGpQBZScQoxywhXZmMcsTgfjyaAJIreJRM7QSgquY2VH2eYcN87AYUbFPXrz7VpR2cU9tPczIqKibFIyPvK3loGGcgtgk4zz1rEm1C6tozErFre4uFCgL8wIDbXkfjA6BRjGSQe1dDaaoIdLv4JHjaQwGOJSG4y+FLjlQ/KbeRx3PQgGEYhGiAKsavlm8tQCdvKlyeozjODj5s4BzWfNZSRxDcqZl8x0Mj4HlqpUlS45JcADPBAHFaFu0UiqrNIWXgEnc2DxgsfuLlc454PApblYZytspDPGwQlzsjkVs/8tHACKR0+794nORigDibmLy1eaOVVlOcptJDhS7lmJbAYbsAYz1wQawZXmh2TPvjmIUsqNtklSQgliwHRkYY4PXOeK6XULeRAZEZIljaMnDby4DgEIAx28DBOSADxwTXJXk7rOYSMNhE3YC7DlHz3HPPQ55oA2rF/uoo24B5ZAWLAZfICAhtpB5z069BXWwSyRvbttj8tslTjkELGrBl4AOAvPBPBJriBcJ58ajbkKzD7wZjwQxwpw33RjnG3r2rpLWQymISOjwlJN8TNvLAn549mMIcMuc9euDigDauZbeNri+/0dBGowqbmDAsqyRxhyd3Q8bmzn1661hdaZc2d3qVxKRI8StAE3EMVZAyzIuNpKbgo+Y98cVyF1JsIaOQGHLq6MUUHjaPMO3OQD8u09Ooq+7LHaCSOKMFirSKCRGLcFQrxDgqpwDuIznGMDOQCY6ijK5DqdwPktIULTqpZY02H5Q529QTjPrVVghgZmJQZjcxsQCUbopHG4hiPTG0/hTlNvO7P5C/K4liOWDRvHJv3ZAy0hO7J6ENnPGa2JZYpFJCW8gkjjys2WPTBkaRSuG+VjgtzkfWgDDlj3GJ1IkQI427vniERAdWVgCAxdCByCJB6HFGU+VtdYlcZO5lwV3cAKNxGWBOSO4GRxzWkYmlO1BbqUy6K0gjCxqSgjj8xsOCCvHJyBg8VTd0RtqEnCupCqm8ncVYjb98bDwcnrgUAWYIJpZongiZgHEaqrAnzHyyqFyNq+YeM4GSMH0t3SmGS3hmZ3bCSZBIEMpUL84wCn385OM9sjmq0FykcgR8yxq8LrECFLOnUELIfm3Jngnh8Dk8aL3VhLcSXEokaYW0aN5hUSO6oibnKMdvHPOdxQUAT25EUKktH5kN3KrOFLSmLBIZ5XA4wzAArwV5xVa6Msdt9oKzOHdY45VJ2BY3CsDt4b5Ce4welZ6TWjRP5vnedMrBJTIVRWJ2AqFGdoUEY+Zck9OcrNdMlna28mBDuaUXHmMTO5kw68AbRtTaBjqvbNAFv7c32V4A0KxSMGEYUtMfLYhmVuhRXDMCfXjqRWdbWryXbwFWCvL5hfGx40Uqz5D8MeTngYI71TWS2EDysJZpIXUQpAVJJyNz7pUKg84HI6EetPn1G/nRTP954lVyFhSWZXcsruR95yHwWAHX3wACS7VvNkja5DBJJYklyGkCoAivlCAD09SDkmsqaDbIIBLvCgLK5w7kqg2t5i5GTgce2SSTWtbCOOC5kuRCsdurK0l1LF88pIZI1R8EvhSuAD09QDWZiJy02WK/eVRGHUKqk5PcDdkHj+LHOcUAUwBB9mMwjmwkskm11XbEo3ZYsoyQgbaCcliBwaje6ihvC8JaJXLDftCAZ27Dhi21AeRkngj6UssAEagLNtlZtsmNo24zwxznjgryAD6imiyWTZHIqrFuV2kDM2FKKACmR1baTxkZ4z2AJ7fVLwZf7UzRrIG2ykzDzAXeNig69GwecBj7g2bW8klKma4YuyOMFUYYj5VflBO7CgDvyPxtz6bp/lr9nUx+UmJg+DJM0j5BjYAjZsGVwxBycd8Mjt4RGyPG8cqyl85IG0hlCoFXk55Y98A4J6gCXN5IyAtMTH5aoW2gAQoVcBwPuqNw9MkdM5qrHqkMts8NtEDHJlhKrCRjIApUl8Y2ZBJHr3NXrfyrdLjZDvW6DIwdnHytnJKY/eLnb1/8A1Uba2ht5XlSLdEqEbI8Dyd21QQgYYwDkn/ayeKAKrSKscWVCyARHyxIymWI5xwF5BAIyAPbOQamF7DcODDG0BJDCORh0QIpGdo3ZIHTsM0+6t1uQsigeSAAVLHKjnA4BIJUkgAYAx7VDLpLLbmVCkioUBk3MNolDMqlNuA6+XzjIbdwaAJJC6MbghoIw4DMCSybZFKhGJ+R8BiCMZx7cVBCkssrDaXKySK7HaXyu8MCjHy5GHTAIPTvmtOWeea0jglhMkqSIFZWJiUIMtiMj5iY9pJPI259qygJXvMROwIj8qIIFRPM2OgzJkZXYSOR1HPFAFUTC3EkdtLNLg4/fAOq4IcqCPuLuYgEdRwegqxLLJe7bmYIrpEmFyrbusbMUb73z59MZBxg5qJoFZtm15AAA7RjZw7kIWVQQcuBkdTt9aIrKWNSzQ3UYAAjcQsI/MGDjzDg7evI+tAFKWBDEcfJKzxmNmRgiRZ3NIQDh88jGeDzjtVqWC3W0HmzDz0kUiJG81TA6ITuIBG8SFRxyNx47hlwkkcUoDJGzosYBZnRjwV3dMplE4zkbh1IpjW8ERiWDeiSfLMJCCUkchmAYnlTlW6DqQM4zQAhgjlhd0idjCkkkskbRj5FUEcMuWIIBPfjis8kGIwbRt80yb2IWRzgowyF9yRyOeTmrszGNGtI5nltnk8wMkQRmDiMFWHUDCLxkjK5qC8tUiWMK8ZLhlfcCJI8Mu1mHOMgMe5O3kZoAq3cSxOot2Ox41kWT5lGdocqCVG4hyc49PSrdiIYIhOypI800ltJF8kY8t1DMzM2SgzI5BIwSvXvU809qtqiOi3LQhEVjlfL8wuwX5/vZwrfcH3AM8msi4JuZV+R4pAq/MSX5wDEQc8L5ZT8+uc0APWNTcgOHX94oIyW2xksFCk5LjBGD3A65qaZJoMK8kbFMK0Pzb2jOUjYheHVWQr13AiprWBnCGe5gVVDKZ9nnTM7k5GUGVwV4J4GM+uWtZ5uyJCZWVN0byS/62IKBAxIzlVZd3JwcgEc8gFKS4KxyRwqoM6pG6SHDKY3eTMZ6DjaDk5OBxnNVyG+0RpKVKs4kzIckZwc7S+OuMY67verZtVQSbwVZmCo6kFNpyrIFOMZwCD7dKQWKKyvIp8vLgM6sct0IQjowVgfTOODQBZ1PToooluY97pISJHIjRS+FdkXy3OFCsDu6Zfb2rH8xPK+QqV2nO9tnlhSWUAnJyVJHHGRW/cXIa2tlUhjEm3IHlpvBA8wAAYJRU3YAUkHuTVd7dVhVA5drv55B5bKw2sxkeMM22RSQoU9ipwMcUAcdO2XDqDsKuAC5OzjkHtnnPGPWoPMiwyOzNvZB537zcmAd4KY+cEnB5HTitu6szBIbd8sgVyuzaoDOqqTnZ85AChuwxgYPNUU06MqxLDeTmVDuURZkKgoVzvOACQOCOOvUAwg6eYyt8gUcEL/F823cM8ZOM1qC1hNssv2pRIi/JC3zMcliU+Q/J85784YGj+zQoaYBZE3HaRj95jDD93nKx4zye9EkAUeUy7d5Ei7GBODzsYgkYAx7+vSgDOkv5ROxRFCPxJGuQHjHzFA27cUJUZ5P1pssguMsFZN5kZo41wFALYIAPy4B7k1fnsEjMS7g0zJukUHBjYuwRP8AbfABx/tAdqsS6dKjojIiu8DOCjKqsEQ+Zln4LbVOQDn2BxQBil8NgMWTgAtuBUAABSBnBz29vQ0gIVJFCeazqF3EsAqD5jgbsht47+h9au7UaNAg3MG3yMoII524UM3zdj+eeRUcTLhgEwC3JI+ccuBknt0P40AQQAEGJuWYFAshG3cV4Ul2wi5IOeQCBwKzZt0TPEYwrBiuQ33QDkAEdQQc59/etSS1kUmaQqRK7BCrqXKgjJkXOU6gjI5A71VkVW+71AGW5zgAKck54wO2OtAGeA4A4ba+egOB6kEjnnrU6Cdoh80hiikQiMtlQ7hjuCAcjCcnHAWp1COyB3ZUAbaG+cAhSdvBO3cT12gc5NT+Z5OWVAQEI2M2MoQM4PB6j256jBxQBSJYxMwCISxB2krySSNg4IUKfWogzAMqlQpxwWXJA6EgthjgVcMKkKedrgnKgqAxPIzj5hyB+NRvbt+9UDeFCgMmSpxk4BwM9R2FAESlVWRSjBiilXWTaAOp3fIN4IPA9Tnmotq8OwYIT8rkfL8pJwGxgjOc+mcVea2iWMKGbJwG5Ztuc/KQoAABHOCfvVAxcqFTJSM4KMfkBzuLAMDg4OfU0AOeVZoFijhw2V2sASXCmQs6qFIVsPjjAwgPUZKAhIiAMuXx5xBACDa+MFcnoeDxz0J6Wpg88EbbYysERVRH8vl5djuk2jIBYjA/pTlggeGNZZjbt8+87MvkrlBuzyucDHH3utAC2yxO7BsH5AQYwWwQQTjvnnGM+uKvCz8zbJHIgR9pKFtu1mJCqxYY4xknPGeT2qpBaXFq0DW5R2kIVduXJQ4w7Fc4c5I6g9frSMJAzOCqlmbMShlVSzNyEB+XGeB7c5oAuLEqz+SAodThiXXZgE5O9sq2cenJ59RWglnBJErSnygGO45GWAAKksWOBnAxgbs8YwcZksp8qOOIDagZ5MqhkEu3a2GByR1yOnze1PxI7qIQ8gIiUJIARnZuk25PI808ein1oAu6eka30JzuSGWNnDnBADhchfMG4gHgDJOT2r+ij9h/9t608KeF9O8LaxqSaZaaRaC3tp3kWQNHGqFfM2JkMEV8AfMec9M1/P1p+kGCCe+8qb7Yk8YjgKxrCY2UM7DeR5oSPPAOVypJqaDXdV0wPbpLLBt+d50cecFcsUEbh8RvgjhSO+e1AH9ZPiH9sLQvGmrxi98R20+hTRyRC3guCqMXQKrKVkGJN6dCpUljmvzu+OmjX3jXWJL5vFlro+hXrOLe0tbgzeZE7PDCs20rG13JkAKSWBIOMcj8U9N8b+Mp7uMWur3W5ELHdeXDKy7wZtzP8qs53MSwwDISRySPZfA+q+Mtd1BhqWr3c1os6KUW6keEBpCTtRk27gE3K67Sp53YwoAP0/8Ag7+z94Y8Q+XplxHqcG5vNuL+9hltZ5YkCj5HBACuobG1hwmRjFfpN8Kf2OPhjeX0Ecl0sVjKsMC2UUkhuyokDFWuROGZSM7jwQGI5r4++Ad1reu+FQlvrrQwaQ8MEFwZVN5NGFQLAHYAyzEjPfO1QTkCvun4eeKf+ERa1v7zVLi81eQPLGsxXE0pjfDPCyg7Qm35QORtI4GAAfqV8Bv2fvhr8LbIHwvHHDPLHm9u5UF1dOyASFfPmYlxypGcgYz8xOa+jHvTGkqxXEAAmji84SMz7HU7fMGFCsTuOAP+WfUZIH5DQftHa7HbtbLerazCYbhGzzLOC42CAnGVIfltowUPAwCfbfB37Q76XAh8Q3Be3lk+5bqLmaQqNyR44BTeMvuIAUfxHigD9ArnwteToLgGSe4EAmnyIo0UdfNChwN+OVXcT8uBnOKYHawimS1hh+z/ADvLDKF+0eZtACgsAzRgDBYk9OeBWB8OPjP4V8Y6f5S3Ev2y8+WOEEKUEcPz+ZuBwh6AcfePzGuv1nQbaFRPbETTTRtJDcRFXZVERRYCXYBDvYbhnqSAB1oA4G80FryO9uBZ2uEMU6RwsqKnyBnbzS23cu9yckDjA5wa8buPD91YX0v9mXMVv5qT3Elyke5JpSrbd4ViGkAVcA8ZBHQV6nf+I59OkOlStciSa2uBNBbRSx3F1AY5DdCKR96hUtfMMjMw+RXYHgCq9h4UmlQJNFKtvIPOWNCB8nzShkeRs+dhwMZVCFyFA5YA8P0vwjZWGtDVYVe4muiLaKW7kLfvSDIXQA8KTJ77gR0AwPonw/biFVg1UJLI/wBnltgI9qsqqSheYA+XuXqBgc4PpXNQ6BCl7NeGCKOHS5LOQGaZ/NupJJNmIYZcb5BGkYYRDaoAB5xXp0tpLdWsF1HGkyzKiizkeKJQjDcHV1RmLA7c7MfeIy2ACAb8viGOzs0istjS+W5EJbbbjzAoBkcqdyIwABH98gbjkVsWBhnsvtcp3SIA+BtwjFQQqfNkR5LYyB19K4LWLCUxQWlkFZRtNyEcbY4QPM8syFgQ+4sMDvkcDmr+kanJKV0yLyYbZf3ct5JL+7X7PG+6PdhsyEqAvc+3G4A7O01Ca5neLZHGxby4Cp82Ir8qrI2APmzngcZIJIIrfTTYrKQyXl20kkiIGRyqRoScIST90lnGM98DOTXI6Zqun6bKwleNY7YsySNGSX3RlwWJwEG/JHXOcDrms+Txlp2pX8kfmCS2cqq7vutIhAjCsXxjdjaOvOQaAOxudUUOLcXIYrDJLDGy5HlxEGQrzhcEqcE4yx69K+b/ABx4j0+O6uGBhnuDFhygE8i7fMLApjCDJbgHndkela3j74gXMEVzZafEcRoADEBGJCiviOSTkhSRg8knsOTXylrHi64uYtRBBtZlkdVeQAqQMAyF0k5QbnBLDcOGxhaAIPHt5Y22npeTTsYssht4XTDsyh2LqHBwAq7Se5wDwcfOOqai1/frLpYjZUt0UR7EdkkJZSqNIct+7wysowN3GQAaxNc1jXtc1GTTptQRdOmkkaQKu2JkAZcGRyp8zZLkAFl+XkYAra03w9IYYLbTjJKssRlmu2aNY4zE+0lPmJIBQ/dGcMVzgEUAZGsOo097Y+fcXcsDvJBbxLK7qrhTG7LwmfMG7nOc56nPn2n6DdWst3a2umSWUssc06kM8pijYkM9yRloUzIML07ggYr0fT9OvX1SR57m3Rbd9pO8u+CXiO4BB5ZOM5LDDAHHcdtFpVmk0uorEJEeKOzv2EzK9yG8uQlgG53NEG57nAGKAOL8MfD9DaJb6nOkwkZZZmEYmkw5dPlYkHADEhSRuJI5FbHir4G+BtStPsohe+ODEl1DabYSECsY95YeUyhweM5/vcYq2urvaT70sJrV9xSyuZFMkcuxmgdCmMSEFxgncMt07j0HwRqOszfbra4nJW/zdBbi0x9lW03bvIBTMkktuZCVOwEAAkkCgD8e/wBon9iTwk8eo6pHo51NDvlWKFi7xmFmlkbfCFYzeZwhOFKnHTp+HHxf+H0/w/1S7tdOimsrVJ5kRZgz3E0TjlTExUAiMDg7cjPUmv7add0vS73wzezX9lYSWlxGsO5SubqSZiElMKjHmuu0njDFjkZ4r+aH/gpj4K0PwdIb2ys47aea9crCqlAE2yYGAoCh9znjGAOeSKAPCP8AgmS3h7XP2lfCfhDX7d5LfXTLZtFcyb2S9tVa4jmWH7oieOFlJKllZ+GIwD/U1+1/+yP4H134L297B4csme0gWxuHitVe6tbqOCV7Sc3ITzGlEcnY8GQ4IHFfx4/8E4Y/F+o/tu/AH/hFLSe81GHx5p09xFEgkU6PE7Tao8yMjbYRZrKxJ5yBjBwa/wBF34q+Fr7xx8GfFmkaBHKmtwWE97bWl3alJxdGOaWzjjMhxltgCkEgBunTAB/ne/tNfDnWfhf4kn8P+IrHUIzPIHsp7CSRNOuIXWMb9hjOJyqxmRc9GAADDJ+VLa50/VbSezMVxC8AdBJLJ5xkZ8iPEmV8vDBeH4OTliSK/pn+On7P1r8Z/h/4s8MazZtF4t8Nw36aTcXlv5V9ZXdngizE5U7nDoU+Yg7XAzuAz/Mj4k8PP4Z1/UfD2qpd2OraZfXNleRMNo3QzLGEYYBUkg9M8L3JoA4DUbSa2uJQ53yKSHBIcKgAVMsCMnAIJHHycU+2Z45kNumXLIIgRuLNlQFC45JAIA6fia0LxpLa8d44hLG4dF84eYDFyAGA+6oUAY5wVPFNfTHRY7owXDRFfNLRxeUoUuxwrOAXVemQMYzjvgAuSXdxdIkMnkRhQwaGGLyAfK52SqHwCPLPP+ye5rRtIZnQSxwzPGsvllVX5o8gqApJOG3BVGcZ3A/XMimu4biKTfbxI6rDBHCI3lW3cMudnRn2rkksTnrwa0o7n7FMVHzNnzGUyDcJAGyr7SQWKnkdPnxjPQA61LZEjkjS48yYf68EqBtDAhCCPmxIMkAkcZBIwTZkEdxhWBdoowjMylUyibVCsGwxCqOeOnqKyba6WZ0mRGZnmUZMgUEZVWUlQOcA88datSzvG+1HG7LRy7mVxndkEMDj5cnBJx0yMZFAGzpGsahotytxZTSRg7h5aynbIBnYxiCH7pII4BGMjG7I+m/ht8bL22aCx1OYo0r7UkdsKJZGRXKsWwhOMMc/MCe1fJ9q04mZjIFRiREowSScKxLcYyCO3GMZOeNgSK9uzxJETJslEZAWXermM7S3Kk5JK8A8EdDgA/WGz+JXhnXYrVBLAYgvkfbOJDPJI7OFVyNzrtUKpPOD1HQdJNo1nqgU2SWsshRpIrfIjAQtuBJDZywIC4AHIzkV+UOi+LdZ8OyweRek25kMjxqTJ5beWGdVDjnB28DhcEivpHwR8c7SG7iMkjxXhjtkikdtreYJYwgwH+VAwKkehJz0FAH23ptrNp18lvYmSGMRrtjlEbrJJAXmGBzvIHTPOSfm9PYfCvxKurW6RdQvzDdqw8ssxZAIkjSFQVJEa7ZHXAO1ViC4G3FfL+l/EPRtbNvBcFopw0iGSGTmQgAKWLE7XwQCADlT+foEOnxXloL22vYpZZHk2tHKGlVGT5g+0khixlyCo+6CM7sUAfqb8GvjZb6dewDVL2UWw2lpEYb9pVoyqgtyfu7eDkDPy8V+hfgH472d28SxXYkV2xExJJkgL/K2C3A2lMZ5z7V/N5oviXVtELTecJEt18x3mneMsoCKSCGxK6ggqrYz5YC5Ga96+H3xy1LSL7zL66RtMBiFq6u0M6oCisC2RlSVUHGDlSQOlAH9R3hP4k22oskX2iIb1UFmkDb/AJUyQSRhuxGe+Mda9e0fxJbz3c9ta3QMzCC4ljnkdo4YyrxqICxxtPltkL3znmvwT+G/7SjzR2xW5UWzuWOHAkgGTlssRvXp155zk9K+5vAPx7t7u4so3nhlaSOIbxIFxCTkq5UEh14JHv6mgD9UbS5UpEsrJuYKdibQqKoGdpz0B9u+Oa1bZ9m4QbNvDR7WxuLMQysp+78qj8CK+Z/CfxEttRTZHdhZAzFMuWVueVjZj8wAxxx0HHFetaN4gimDIJJCJVkmZppVLrucbI1K/dQgMR1AC8nJoA9NFw6SRwpEP3rDbKwAiUDcWDbB8rIo6kYyQBk5A1Hjd12sFKsnOCD0bBRgR8ykHPt+o5m11AStlJB9/f8AI3VR82CpUnJ5BUZzjFdDbzM+3LFhtGACATxg8secAfhigCNUgy7AkeVlFSEAlZAFIBH8IBKlsfXjGREMuFfDKCp4YMrEHBAbPIYFcdjzgjNWTMhkMIHUbmfzFB8wkBUKdWYqDyCRxj0qUoryeWoA6OVO4kqdy7QzHAbeF6nHsM5oApRiVGXeQdu8MQSEHK+X8rKd7YU9+DnjBzV1GWRSybcDIUgh+jFWyUOOx4z0PODkVLDCVDqVIXHyEtlsMOv3cDGTgc8AdabDZtCxEYiSBg7NGigM0rOH3ttYBVxv3DbyWzkHNADEGHfYrYDA8I2Dv4JBA+brz6YzTZopklhjiJjEjPJM+W3qq43YGCCWYoONpAcsMMBV+M7WJYbVwASxCkkkgDpyMk49c4q0EMwRUAyzMGyTzk5QD06Z/HGKAM9zHGpyHG0DO1GctuIGQucsuW5P19KabaLEsjogJTaz7U3BB8xUnrtzk8n86umNY2Dunz5KA7gWCnkg88jpz19KZujkDhCWKMVZRgFWUglTk8cHvyeo4IoAoNHu8iSJ1eLYCpUlg6sp2yK8b7cYI9QcjGKrkb3aMoSUVWKgqWcliu5WJGYwoOWI755FagVfnAQKQAGLISTGSXIQlvmX5iOuAT0OBmJkAbbgFQNkjOWySVXYB8vzLtY/xYGBjkcAFJYBDlmJIyWwMfJkKCmBknGMnPP0GKjlSNRhhICuWAwSo8wkDDMAM5ByMkgEZ6itBirCUuw3Rn5jhwqEpuAOT84C88ewzmmSRxzfKQrpgfKQCpAVRz+BzQB/jjfZ3DbWiLFfvK5K4GQOMe5HqeenWpzalSGjkjXzE5i8zc2NuSN2Bz06DtjrTp5ZX5aR+MjL8nLchjjJ5OOfxNVlOGK4LDJz3xx1BPQ4P5GgBI0d8bFbJ64DZAA29QRketTyPLlUdpcwqVUMwIQdwATxznPGafE0iyosWVdQqY80MGyASH3LgJt6g5HFJKR5zSGMliGMqmQMC5Y5x5YwF4PHYg84oAWACNnJYq2S6iVQVOP4WI+7xjHGDSyzedIz8x8DKKNqyHIJClMAAr7dTVd3V2XYHBUHcC24McnPAHA29Bz/AEqQwl0Z1kRfLKnDvgnORwOuPlPTOOPWgCdWA3PFJIgOCG3YcZPzKzKctyT2zxmrF3cQzqGcyPIFUMWfI4wTgZyMkeuPrVXy9m1GkhJyrM4bDAFQMDIBJHsKcVRY9u9hMXIKEfIVwcNv6knjigCBIreZWV3ZJFyY1CffZOcMx9hx1ycCpmjPkp0bbI2/aQWXjglf4Rk859RUewhfMUiMgAfK2S2eOB65qNSWZVII6LnqGOc/MG46Y/LpigDUjtfLhE7yRxoAAFIy7BhuwijrjIz9Caqu6uQy7gEwoLDB5569VGf5VckuQ0awozurZ8xnY7i4UIoI24ChQBwc49uKqEhY3yUJBz1yxXBBC8dM4ByOvSgCZYUurZ3YrEUTardDLL5qAAljwAjkk8A4654qiyvGqZ2KA2CwALEZzkgc5AwM+/fNRtPsIj25yQVLOAEJ5ZjxgjjnPGP10pvOaNRKqyJCCzNGI2wr4AYtGB+7+XAznpQAJcMgMYfCSnlSFCsVww25+6wO3oc+vHFWiSqZJH7zcMZJIGevTBGDVFPLbYyqOvI4G3PQqPQoB+VaSQoxcr9+NSYycc54Y/cI798D3oASRIFiBjcyS8MWAAVTuACgZ9Dz7jHrUMjIV3bPnBPygAAnOTwe2cfgOcGnhCMhov3hOd3zDHfIxgHjjuOeOxpC7B0YqDgFQWA5A45Ixlsd+tAFbc2ASDgcNnoMjqMH1wKCF2oApDAFnYnj6bR1GBzVx9jt0wDyyhs4bBwTjtk9qgWMF0TAXedgc5UZJAGScAcZ6kDjmgCBmKKHJ3IQTtAH3e3U9M+/pUM7xuyCDdgnHzYByOSW46gEd8d6u3FuY5WjJWRBgKeBxz02kg5BHTP1rPeJGGdpUqwHykHnCnIUdORyaAEQlOzAlgDgFsj+IAfX8OOaklRnTIYoQ6ZQnDMoGecdFNJEspky68YICg4DHjDc9iR7davGNChLoxkfG05I7YA5++OPbGaAIELbkQIAWxksDkjIxyeccn61bZ4So2xyKwGNwJKsRkbzuAIB5wO2aZCgbYJPNAT7zKFyoUHvj/OaetyySiSM7QgbYM4wORkdcckE+ufyAJiJ0EcYYnI3ooPRnAHKsODt9e1Rq88LAqQjDcHOMuFYALgjjHNSTXMsziWQozIEQP6/KANx4J46daZ8rpuUkMCQUJzuBx82fTdn1oAhcu2cg7uBj1ODjr1PFKqvtLABNmfUYJIPGOp9qkfjaA7MFIO1lA6nDAAE8ZH1OKe7ckKW8o4OzDKGBBOSMnOGyPxoARJABIz4b5QVPlhkbJwd7dQNob6EUtt5bOQEUl18tDKWADP1bKsAAAB97pViKKF5Arv5QKod0rCMMG5DKW6DPqeRnHoarLCJF8tlAGBIxLYRmJB4/ugcggHr0zQA0qEkwTkcEuvzLgHLYzwwHT8Ku+U0gRiC7uM7fLIACkndkdR97PXGMfSBEcENGCVDFFc5Kbtvy4Y4AJHI78ZrRt4nin8tidw+6VK8FsjaGB5XBORnBzQAlmmApIOMjO0E4G4Dd165Ppmut05JHhm3uyMhzFGhDFlJ2nLYyjdcjvzVeCzQMGztcsMqFAAA6luCM5GeOTnngc68cGxTPEgQO4EhBJYMMqshUD7mFHf9KAJIlmhh2BkeKMHhxJhXdty7o1IMh3KMdh371QuZVwhiSNWBQqVDDBAKuck4YE84IFa8saoVtUMs9w8UUiiaUBA7R7pATnrnBHf681gT3Y34SJI0RlR42YskjKpDEMSMKWPpx05xQBVaUoS7AM5O0hiSS24YK9sZJ9ztqG/vWnfcJELMFAAjA2so243tyqjnPJPzelOuZYo40+Q7ySx6EBcHDgDIHYdT0JrHZikQkZWMUgcIwHzCQADnIztz1APvjNAEYndlaKVlU7vM3cZU7cEBuwIA68E+9UizrkgkKpOHPXPB5OeeAOlMZiQxUdGI3j7rsxJAAYZBx0HtSQF5GVY1yxYsoyDl1OckenHPvx0oAtKhk3y7cKCcMu4gkgZHTr3/ABq6hijjUruaQqrKuMouMmRXGcgnI6dj71ArkSvvjj4OTGDGi7mG0MPK+XIY5OB9cDNWnhl2QsYDGoBBYcGQNjHUYztz7c4oAq5M0iSEhNuSuAQowpAXA7Efzqm8IVGk3jcXyiZG47iM4GcqNpznodpFXWTau3LADnGcYX+HjseT9MZqjP5IVGiEm5d3mOzLhjkkKgI+Tj684xQBlXZCkgLwAeQxOCRyST6YrIMUsyHy97LuPyKQwJB5LJ/DwRyfQ1syTeXG7YWQzFl+dSWQbstnIwpJ44weD0zWPLM0EabCA25nbaSMqdoIyvbsQenagDPWFjKqDjedpzwASRjdyMfXirzQ/Z5NkgztyPlOM9QDnHT0B596pbjK5kbKhvmyuQo5+6PYcVeLqzKGLZCRhGDA5I4bcSOmOnvQBZUqFOSw7g4ByewyT1/xq7aSMwlbyxuESokjY2qVOFKkD5SQPf2qgSJFBAUBEAKorBsLn945Hf73JOeKIZ5oWBXGzbnafnQ5VlywyM43D3FACFSjjBR2PzNg7sbskqwHRsE5+lWbdhG6TKOY2UYYHa4BJJ6cY469c0yVy4jcQCBigzIgcByON2Cx+bg8+9Bl/drEFBIUZxnnOSHYAgFgpIz7c96AJri5LCQRoiLP8rKN7jpnG5ycNx654AqiZmddmQN37o5wC2e5wvXHc9absYncJNuPmA5XkDtnPPSpJLeVFTeMggFVDKeQ3PK4IPFADJ1kjeOKQLgICpTcW29A2Sc5446cYyM1ImCqRoqtsbceSQ+eiso6MCfUYz61J9mmaJrmRiqhd0O8MTMA+0qpA4Odx5/umolniZ13IFGQGG44c8qx/wBk5x+dAEwiDIxQfdKlnLEso6fKdw3DJ/DPPrTHxEVAYHdgbedmcjIycevP1q0yYjHlYcKuWYnIHIO3PY8jvzRKGOEeNVaMYVCDkltpOcdcYH50AUSZYldgEVJfkIUAgc7mUZzgjOB3GKqPHtAPZ+ByCR178YPH86tOjoI26KVbHCHJzhjhjwwx3wePxqB1yzhGLj+BmUb8DJHH8PT1oAjmh8vKkknYpYEYKFhnHfI/xqXe7RRrI+FRSqDBCKmWOd2Opbd9SagSCWV1RBhzySSAQBy2TjgD8OlEvySGIPvCg5KncpHOMce5/E8GgCWe5R4xGiKCjkmTqW+Urt4XggHnms+TeBnJIZiNwyA3fB556irAjdVLlWVZlZU2lQpKMAQwPVePbnGKriV0+U7fl7MNwyO3J45x+VAH1D+zl5Nt4t0mKcq32i4gkfyzlkBZDtZj/q87sHg+wr+lvwNLpy+CtIt41uRcWuno9xbpGqxyJLvdXMgCujlNgcr1Zy3ABFfzEfAOeWTxhpDSSYUXMYDFVJAiHy7VCnJyqA8HpnrX9NXhW3WLwfocMFy8r3GmWxMRbaM+X5bwyIZCEbAQH7x+cAZoAjiuNWaZ2gRnghVREqrMSrg7ijPG5IJAXkgfd6mr2pHWE+zyorQTmJGkgiDyAKAcCZ2JMLMUXnPcEE1taHpVo02x5ZYHuA8kximyjGKSFEVVZ+oHm5X5cBAByQRtanZSWh85o0KM6F3nLQFovl3AE87sJknOAoCgdqAPmrxZa6xq/mLqt9PMkS+YtmBtEaoOJGGR5ihnBJAONpwe1WfAPga2umSSSUbhIFVMMPMBXALJJ9wCRRlsAgtnkE47vxIbi9ItIVhgSNWZNjFWZsiRSHKnJwTg4YkZGcYqj4Zmk0C2vjLJ5zMFZOD8smXkABZwEYNKBhQoxQB8p/tdpZ6Xok0UKgXVurx4UkCdSrx8upIc8NnAA6jpjP4IeKIzLqczlQm6aT5CQGy7E4wTlv8A69ftr+1hrrXmlXsM8YhuXsiJZZAZponZY3VY5YlbbIImChySGBOGG7A/E/X7rfqtz9pxOszOhkKlWQqwCSJjGPurnjkZB9gDkWtjCzJICp4OzPLbslSCvbA/lTtuAVUDAAGDy2D0BOK0ljikaRfJldtoRBGN3OAodSO2cevTsc0wWzDJdZEwyjeVXavXIkK8K2OnT6GgCooKsAR90jIA4P8AvZHHQ9acqtJIy7FQsT04xzkhc9e/bpVhkbdLEQQytzJux5ikjHyY6jk5P941AFCjIf5l7chs468/yoAsyafIsYlxkFyhCjHluC2FY8YYgZGM8Ec1S8ooN2N3J6ckg8kgA9v5GtKAzKGYkFDtbbJISpPdtoIKexx+JpojlKsQpVyvTgBkYgZz0Y5HH6UAV45WQEEZBPJIBYAcEDng5xUzSoCFUjaz7mxjzcYwV3gAhSe3Tml+yTuwG0tuBJC4JJQFjkDkDA/GpUtDuBKlWJIxgYznHXr68etAEkCxShlkhYHlA0TcKRtO9hIxy2Ce/sMc1tWulwzn/j5RgCNq7CZSvz5wh6MAvOeBuHJqvaQFyHBYsOMbM5KAqMlm4zlgQOn5V1lpboiRebAkUiqxEgLfvEO4jzIhuDEYxnK8EZwKAMdNOXAVFeVueCFGCGGNpX7w2D1HzNyKsRRwRFtyqZGYJ5jOdiqQflCZwGyQc5yMfnbubqK3xJHCXVWxIXYpG7LgsQkTAhChHGe/U1yN3fgyFlKqd25RGSqDkbcKpwAMHHTGM0AdBesYmbftYZIRlC7Rg7Odp9VPvjnpjOPJcL5bnsMg5bAVTwuF6E/Nxj8qxZNTaRgquzHLFjvYsCRk5J6jrnnvzUL3TNFMjH598e0K4yCuTyB1Xr0PFAF4zkFhGeWUr/vcEbW9Ac8//WqtIryRlk3SYUlyqttQcE5b29CMemao+Y2UkDlJFDSEOMIrLkjZz8w9j645zTkuJJN8XnmNW3Oy5YglsFuP4Sce3oaALEGCVO8DsS2Mgcckg4AyBU7bt2cqeOqsGAG4jt0JZcjnpWZC+1zkkDaRweRkAevPOcVMzugDcqz/AHWYq3yklTljnnKn6HtQBeVyeAjNkdc8AE5ywx1x7/nV2ORo18tgmF3YO3LYYDB3d/b6+9ULSVVbdJIFZMn5hvUkYIyCMYGR169s5xVqOVfMbaxxtI243fKQB1/hBwOeMZoAss6yNu8sIqqA23gMwBAY7u+7r6Yqe38p9okR+HUttZSRGSxbbleuBwT/AHaqrIAu0qM7iM8FxjnJ3feHaljZwwwSFc5PIVS2OeOoO0n8TigDYjUlZGgwFG4YcruKKwKnP97GAexrY065ETguCcKx5xgsRkcj3HFYBcq24cK2AnzA8IMchTwM5wOc8VoxgCKOUTn968ivDnCo0Sowc7jzndjpjjjrgAHoemXQXaS4UhwykYJDcfL6A8+/SvS7DUBdxxxSGLCKWYqAgwWzluecHpxxgjHSvELGXaoZGxgDIJ4XKgAnHTJAAx1zXV6fesFC7zuKkEryY8Hg7SvTn9eaAPbo5Q8flm6Ztr/LIhCsm0AsqOw5YKOOwKjAGTU9rezJIXkm2OsrBRGxy0ZztwWOCcFSc9MHFcHaXcj20ym6lEcZLxKoOMlQvQ9j3ye9X7bUAskZZydpXIJOW4CqSCMZLE/n70Adte35nnDyMVURoilSWK8ZJBXOfu5P0qs07COSZcsyBBgKpfa4Xa+5hyOW4xnAOMVhR325mGfLUsc4DZC5yV4HTp09frWil2rIU/du8ihWyBvVFyy8kYGARyOevNAG5FI0hSMJlPLL8A7VPD/OxAKnOARjqoxkYq+Lwi2aPyoixCqpVMM5YhS0nPz/ACgYBBx7ZOcQ6gZJppooliSSEROQQSpCbWljwPkBYfgH9gQsVx+7WNnIZFyGO/c6KFAQEcbjtOD7c9sgGiLlZC6tkNkZIZDjPQ5UZ25LdOpPXimSysjMqGMMQMLjceApG7eeAVBBOew61RjljRwP4FDlS20n73BbPO/GeR+VPju9s+IkEhcYPylshicqM8joCAcjPagCp5c73EUivub5xIhLh1jJGI0CjhARk9efwNb0gvUgkjVXWNgriMrIp/dqFPy7iNpfIPrg7hzWT9p8tzvBEjO0flhFQLhRlCcAiTOe/OSKuRSyyhXVmSPLgCRtqA5IYtIxAXJxkkjr60AQLfTRQIoCuA5PyJwrHbkMSN2cL0zjrxmr0V+7xnARpCrIMI24N1MhO4d1Ibr7Cqqxl1VgFCuwxvBUEnHKkcYyeCMVZmtrhJFgYRBggQiNyQw++HZiOHO9vXGMHHNAGFeTB5o2WIH5w7mRXw3IJ6c4+Yc+vXin3UiXKCOKNEllZGb5dmDhiybWJCj0xg4HIPFamo2Xly28fCiQZWQsoEi8g7X4JICEc5zWebYxTLGZcBXK+Zg4OCR1UE8nIz7cnFAGbdMQVzDtJG7jJC4IXJbbgKcHoRyfzqxloQzO5jAQPFwzbyWBVDjGAcY5OAeK052jCojn5t5csEUFWX5toJI3DI5GD+NYNzhywEmMKeGUsvHRQAeCcYzjAP0oAsm+ySY2+WUlWBBJL4GVODxxnnn0rRW/uTsdFjljjMACOWxuBYMGXHzLjcBx/FjmuWjY+Y0a5ydrL0DMSdmeSflIz0/Gt21RiFGQpyQ5wDtXJXndxkE5/D60AS3Ut0tzslZAHw6qmNq7pDhCGPysAefoPpVlb3ZaBCzeazy7lQsAIxtYmQE4P3jjnp61Xa1mvHlyrzOVbJCqC8cagNsH9/ahJ/3SfWoFgjKwWoQrJmWSW6fpIFCKsRAG0EYAwB2J7UAaUN5KYpJbYIond12qQGG3AJT5zhCy56jkYHBOKsmsyLKyTPGWaKSJ3KqxVFDbvkKqpkB+6wwV2njJAqsNOuCkwYt5KlJEXAVZGXjClccckdMjJ71mT6bKZOMxhjsQYKlPmAJIOPlIIB5/h7UAVp9TWMYX+JlKtkSZQMrEkjAUEhuD6jPpXNSXKNMwVnCvyiybWZVyA5BQfLkgjGOAcitm4gmt/OsbhYFRZCN8btiYrhVPmep3Kcc4I49aybfTRc3iwQl5tzKkRKlZDISCqlQTgYyOv8OSfQAtwSkNCdysDhEwT+7Xc3DEKDtLZPfIFdBaSlWkChz5WfMCjAC4wzKQo455/wB7B5FZkGleS5LPIn3gyFgAsiSHB+UkEAgnPr9Oe20zSHeGSU7RDIjW8nG/akq7zMiHJY5AIYAgZ9KAMmW6VUR08poymERsSyIwwCW8weueBweeBVGbWUQxQ/6SZLhnDsEC2scOwMN4P3XyWIIBXJ6gjJ07rTSpaNG3REFVwAJAsZDJlhxG/wAozjgg455FVXtGCMrgKmWcK2CAkiqpwepJ2j2PHTnIBJEGctLFMiKirguygyNghh8reh4zg88EnAqZrpYSzRTJMAis4w0bFSilt2/ONoyMei/Wsq0CwmRpkSS2lITDBhsIZcsrK+VLcZx6YHu2Ro4naOMSlC5PmMXAbG1wu1j84DY/PlQBwAXjLBNcZl8srJEI4xH8gMpxtaXeCMYYhug4B6Cot0e2XiMzKIvLYfL5bBmUqilv3u7HJAYEDjHNZcyrNIqbUVGyoCMC21W++cN8uNgwCRnBwSKsosUUh3NLtJjc7QNuwNkiNgRyXBIHOM5wOlAFy6ljaC2kiiEZRTJIDM5lbZgo+AFEYIPyjqQcjtVaK/uJRtOS8oiIVGkZsIMxRsGHYBTktuGDznNRmVXDFMhpGwWaVIwFceWV+dT8wLrnA7/SqZmaNn8tkR41Idkf/XgN94MWwRn06gZxnmgC1cztPEkpkkYqzq8a5YRbuWdW2nbukc8EcZOM9afNNJHZp52ZZJAPljmYGJVQMCytGcEHk7SAcY61ThuzCWjMTAuMsp3AdVyw2j7wBHI5wfSpoJIJ5GS4DRBWVVkUb9oVgSxTI3A+nGDg0AZ6RMI7tpbt23nzEQKNq5KL5e8n5R/XqeeA2UzRxk52FPNDJIh3QthMj95hcSDnuN3J4p8lrLK77JC0ayg/KFUsGY/fGTlQOc9AfY1Jcwuu+OGCUKiKp3SbyqqcuV8sYMeCpHGRux6UAV2JmYCSVWUsodWKhAzEqGJzleWUZ5GV6YNXEeK0CoGLx7tiS7fmCjOcc4YKMnjuMVUt4L2HzGs/3oEZ3bIwwZGKgCOQx5Q4Y7jxjBOcVkrLcvhG3xvGcpG58wKWwZECtwSGzyARxnkckA6p7xpWmDmQgOrhNxUuS3ylohjBywOAARuw2MU9bmJz2aRYtmxSflUbckEYA+YDv3Oc9a5fZcFH2zBLqNwWjZDuVApaRwxYfOAgGP8AayPSiOYnC+aWckqxyeCR8xbBOPm5wB9aAO5jvba5aJpmlVRGqvt8tm3riJVWPylBRmROOoB6nnNmK/tbe3uIcRBgD5M88I8x0DAgIQSEcKevYE+1clpxdLhQ1xHGQihZRJIEWRH3qzYOWBOOVxgrkcDma5me4ldmWLeQHnWEqIpCrFXdMDCEndwOOMjjgAGsQVuIXb/Sli/eiOPeAY2DMURo8YO3GRgcRk5qNZIlyxdIyJstHHvL7Am4N83yuu4KDnJJ68ZFZETE+ZGiEA8gltzxhFIIzkcYB789Mc01JLveJEZWgRwFZzgEIUYABxkg7Rlc5wMEAZFAHe3EERtYp0RoxcPEtyiEOqtECjzPEcEDEpPGeRyB1qkl1b+TLZyXQZJZfOhdY9pYA7Whbah3kFRgAhTu68Vl297diF7aO5aJW2T206gQvJGDuliG1eWByQrEZII5OAcy4WYGbyz5wQgLLIqeYhYjk44yTkcHt3oA6AyxxJG1uiqsAaZ3KRh5FRCAq7sbyVOWDE53HaADzhIy5cxyCMyph2eNSBvcsSGBxHghsdDhsc9DRlnvWBt5S6xBUKq6u2ZFwAdvJb5+P7vI9jSPbuYvtLTKnzeWYQzlmMeTk7OFO5uCevPPFAE13IttIvky7pGaOd3jfKtIVIII3FQybugHVqS5vp5BHJLKznJGQeCwIIyARyCDgE/xdeKxnhlZinmg7pCVcoVKxgjJOXI7Nk/SrltHH5bvNc7UjTeY872lcsUHlIcg4UgnOOG4PoAaF9c/bpY1YI5iTGVEcXmAYGPOBO8ZXIJ5yfbmlIIp5WEbRwOkAaJXAIkdWIEROMM5Acg8ZxikVNyoylXLpIixxBg6MzrsL4HTk4HT5qikKQPKJUcQlMrvKKyzmEmNjJjG3ex64wMcjuAZ01wI3hDSqWbEeyQFQrcrtAY8sOv4+oYmS4u40ghmmO/yJC6MED4jLHAcEdfmbjgbTkYxy62tY5JPNkKySRjefOQuq8keZ8uMEKOoI5I7VNLCk3kGGSNWkAEqF96+YjGPkBDklFUgEN3OSSKAMdkeW4YADCEeaOQoy2FIYHKjP1znHetLyQLuO3Z0bzAqxTZMQdQuAw3LkgAen8PHGKrCxeNpJVncoW2yIVVRG5lZvmLDdv8AkBHQD2q3hY3R1dXZoSjKI87SyiNsBgfnwAQ3UE8GgCJGKTNtIbaXUxnDAEcYU5ww6469M1NLcB2/cxLGNiBirdyFIKsc4YgDIPQnHQVUjQPKxiZguc42lThtygZyd3Lc/Xoa1mtZPJViFktiixKQyeYGBLsHQEHGQck47DOKAM15JQEjDBlQuVyAc7+RuGTyBkDvg8VaKlbdjLEzeanmxyqW+XkxknBICBguehyR2qeSO0zE1vG6AxYkjU/M0qn5mVmYlo+V64ztx1pXiglRSheL95ukgBZI2TaSUIOeMj144PPSgDCZxFE8k6uwbCxui5XZnqfbcB+ABOaZcTyvDIolUtGpWJpvmZQCpXaoH3Mg9fwFbEummHYsUqzK8btIgUTJHxnGRzu2Et0zhc8ZwKRgit3ZhGJk2GNmkYZlZiMMBg4OBjAORnmgCpEtpLBulmJnB2gBdwcnltoJGxhnrnnHtyZT7KkxSM7QbdcgpgsSysVjOZMepPXHXFPeCFHfY6xbpFCDbhXV8fKjITtbBPfnuc1YEUMW+MqnyxF2jcb1V2DFSDk8kqMMeck9BmgDnpoYmRxE4EkZLNlwu5dq4CLx85yxPJz9ah8hG8kq6yFnRAhKl9p2klkPAG44HPRcY5rbazVVkljOFWJS7bQSWbJC7XOcFgPmXHHJqilrH5cMu9QVkAGxv3mCN43KW+7nA59cetAGf5RVWfbslUjZuC7AI+VVSeN/yKcdCARVu43Xz2yOyJEIUih2ho28zbuBKYJBYscHhSMdAc1ZjiMqr5twFjh58t4iVYgMq7kA5baSCeP1qpNKi7lCja8SgvIQzxmNSq7JAOV39McjA5xQBjsggfYdoYYzzkHngEngg+4GQelSW8cE0qIP3Yc7GkZwqpkkgttHICA8AcEfQVJJA0is53tICHaRWMiBDj/WED72W745BzzUj6fJDDLKqsg/cuRJt8wmUbtyAngHa3TghunSgCjJZP5UszSDajqDGM7gpJDOfl4XpzycsPrWVOVXggDkMOcsUbpuwf7uO9a0e+Vktow++eTY8gfam19uFYDoNwBY5J4HAxUtxpcUVuxlys5lVFdCrRt8oLBgDlWIK44wSpweDQBgwTqjBwsbFVGVYY3YIJUkc9uecnPWkVlZ2klVhE27aiPtxgFlVd2cLkr74B5qVbTa7KGUqjbSxHAUkKCw6gAsPypHtvkRiwY5YYXnaVDEbhj7pOzGM53UAJGqrGGjkJUqGwOvJ5Ab0xz2A3c1Mg8yVYMgb8OAZFwwJzudsfKR7gYNEaGNcSJuV0bB242knh16fLnd7cdKZtMZV43AAYjeTlvl+bcVPVTz7DpQBtTLZQxwMyXILlUJcRshXcAWjf8AjPD4GABtz6mseYRCZ8kCM9NmMAAALkgcnauSR3zTppJJo4w5wsbNzuyZCTkEJ0VQcnj++ainaJFTcN74bzV4GRjKAbhwck/pQBH56p5qpuVJOCNxO8Eg4dj2xnt1q7Gu5XdZI3VAHbeMv0DcK3txjjOBVayhjeZRMU8r5TIGZgQpOVG8Hgk9Dj68VZ8pJZnVSgXCCMjZsB+VT5jg4HBOWGc9aALMMvnFXBit8cjyg+ASNy8A/Kdy8kY++TjFTRiMxys4VyCDvk+UkoMghmBBJdgdvX5c4PURKUiQ288DIyBirxyKpYuPkbBXMqdO/Q8datYtyxRn8qN0fDFN6o6qwQBWJOxiBk5yB9KAK7LKzmTagRsEME3RlsNuI2gKQMgEDGDkEdSbMItwyPKZWXYN8kB2tG7HBADnpnAyCvHTJ6sQS7XhjkLwfK5BYopboGC54OGJA71chS18u581g8gTZBbhPmfL8MVQELIAM5yBlQOM0AddpVjBd2clxJdSG6jiWGQLJlTFMJDHNciKMkRhVhycjLDJJOM8lczm0upIpZH2IqhkXzF8x9uGTDNkjOcZJ4HBORVaC7aC7aSLdEpGzy15jdPlzHLnqhx37r071U1O4kv5w7AM/ls52OqgbZW3E7z8pywAHBO0EetAGjb3LS3EccEZhV5GDKszeZLGW5gaQkAjAwcAhieOOK+6PCfhy6svAza7b2bQX13vMCFp5XWzS25kZXACIHJLMoCncAAAK+MfDNjHNLYXuyaUxXADRKkcsZMRRpJCSxJGCoHQZ7d6/QnSPE7Xnh77DKFt7G2trJYIP3apKZYizF5owfLj3E4+YEGT+EnkA7LwT8Zta0PRYNPsZCLHSEjkvZ0dLN/PjuBIkyiBc+ZsY5+ZuAc7QxBj8Qftm6raeVptrd3Bv1d4YbhY0JVWkCkRTMcrHtJwxJJP8WDx8afEnWBpccdrpIuLRRdXbanGbkvBMzzL5UkSoqsWEC7SrEglPlA6Dz/wzo3iLxTFfweGvD17qbyPavJdrC9zPbzRpP57xTjIjgZ5TkdSsagnigD9SPD/AO1lMLXTHvb5JJot6eZJKsUrXDYkaSR2OHddz4JxhVOehz9jfAz4xXni+K71HWdVNvp/yf2fb3atLbFpCqQyi6yB80vnABcd2cbRz+R3hr9lL40DR49avfCurRWamd3SSGQTPcrGJI5DbMEeMgGJXYqVAbJY4IP1J8DdR134awS2vjS3CfaZ5LWwtprYwJbR3nmTzyQcYVcGXK7AcqFztyKAP2j+GXxD1jQ9Yk1RLu7t4p7tYfMglja0WzKxNJIsTkkyqwPBz0BHt+rfwt+JN74ntLdnujNZSAne6GBkCsxc7ZH+chSvIYDI6Y6/icNV0rTvBuh3enb5bnUbaG/jRHaSPy22ykbxyYw0zZ3ZOT0CkV9O/DP9p6WK00jwLf6F9m1C3aNFvIJlhk3yLMRaxxQEqzCV0y7fOUt/vktkAH7BXGj2erS2Cy2UsklujyXFxEqm5aKVTsUJI3MZQDkLn5yc4OKLm5hW2e0ghVXhixGCwBkjQqhZmY/eZMnklTk4UdR8/wDgLx/NrFpHcy6gjXqxxQyw+c6yxsmScu+VLpIwOM5BAxnJz6fLrFjBZi6kngZw8SSszNkFl3l1LN8wCxL2OMHnk5AL19pGo3X2SRIlhtYj5zG6dnVGZcFmDnJG9dp5H3h0Ocd3Z2MFxbxvsWJoU2RFXCuDg+Y6gjAVgrDHYZHOAa8yufH8lwtrp9vsjt/JTeMb/PeNvvMCfuEyjAzgbfxrqNO8Rfag9q06W9wIAxYlHUQ7xgAKP3bFEcDPHB54NACa5YXFnG8ljcO3AEqdsrkyKQ/UZJ+Ykkbj2xVDQTDDFIyFZCg/esQeZNpZyCB8zZ69cYzkDirmraksdnNPJKJopRJBAXTaGIZtxi+U5U4bkHJB6E15rfa9eJEttZWe1AWMZJUPudsAtIMfJscAjIyFHJ3CgD0K50681COWZL8KlzI7PGQqQqCQwBOeI1IOFGFGOR0ribqYW0jxaUNs0CtDPdt+7VnKp8kAxjlSWBPXBHNNtPE32XTZZp5GIVkR7tSwS4k3OkqwozbkUPGVPOfmGMnp5l4p8b6Xpvk3M18ohuLZnhtGn2zyzNkBwE+bIw+c4xuOSMjIBneN9TaCGOESzrJdLGrSS48zzJcthkzkjdjA75z05HyB8Rtc1WC4hsrKOWOOV2VplV1muCANx8xh80JYjJBH3/wrs/F/xblslu9XubeO9iDb7a0iZml3RKmyORcKMEhc/N/ER0Ar5Z8ZfFfxZ4kntJbq3gjhnib7PFYuDi0kIWJ1fgCTZwxxgYBPoAD0GCLTtyte37XGonGIEKllmCsQ3mAMqgJIQc8AEZAIzXq2im2t7O6ubWKz2R27LGBdtutrp2Vlh5UfaJGkDE7Ay/OCCSCD4t4H8KjWrVbe6TyYLryZo2+0TRXEamTzZ2RzJGXZ9xQjuTjGBx7hZeG9M0dbazt7ScZLElklniDZhAYSPISfmz85+RQOSeTQBxVlp2t397c3G0WSTzpJcvbRo7IsbfMxkkXCSnblTnJJDcgEDsNM0DWYZJY4x5zyj7VOzQOheOIgq07FgzDy2XcAAvT5jyK9AtbqLVfM0vTZdEs7mxtUmuI1WEm5gUmGa6Vd+2OVTJEx2KWxk5KgkW7C11prxBDFIUVJIWlMiTRXMXl7bhYAi4R/MXbjKheQQTyADlta06a4061SC0gjubdFeSeO3KCzdnRyLQq+QSzICzgsNh2FQCDk2Oma5JdRxJFdTXCYe3uAZFTp85YFsEAHkNkcEgc4r291hT7PHfxsHACRJIsQbyw4T5trEMG3g8bsYOTnAr0q08OJai0uUWJRIgkDcs5RxjcJMHblQcZOMN1GKAPnqbS/s9i7668cs2nyR3HlQI/lSSRR5QG3aYRBsnglC2SD15r+e/8A4KFfDTxx8evG2l+E/hvo93rGr3WoR6bFpenwPcTvdXMkcOnWkUapnz2bdvwcRrgttUV/SL8Q21zUryPwh4R0NtR1XVvItra3t445GeS5lFpvmUL8sQaSI78HoxPCkj6//Zk/Yj8MfB9Lfxl4o0zT9d+IN8M/bnRXi0NLpvtE/wDZxnQmO5JeQSSZ3OFCqFQbKAPze/4JC/8ABH/w7+yF4et/ip8VbK21v9oHxPpFvJcXMyC60/wPZz/Z5RpGkqnyPdtj/SJixZjHsTC9f3zfTX8q4iMMafaUeMK7IqeapKB9jRuANgBCkHG7BXrXV29pDCjKhZWPlN8gUiMIhySSCduVHtyTxzU1yIox5pkXbsbkn5Mrlt+QflO0n86AP58/2gfhvH4O+PvijT4olSy8T+bqgtoYlcM80ZllKMigsvy9sZI5HHP8oH/BVD4L6T8PPjNFr+gyRrbeKLA3t2kQaNU1FJAJFVd5Ct5e0kDnIY4HNf1f/ta/E+z1X9p6/j0lreaDQY7HSpZLPddefMh3XfzRsUiKhiMuQWK4X5mUH8QP+CuPwn0/W/h6njhLIW+s6Ldm4UEStG9lfBROWiePKTK3l4IIAU/LjPIB/N9DeCJPs0spl2MZYnjctCoKENuGNyg4G4ZHJ5A61qQanc6qZrcyRxWy+QS23Y0KxuUYwnexBMbnIzgq3SuOtneJpWH+siPzEFQDEwkB2FmzkAjAGeB6Cr0UczRXUsUgkgQrJIHO1Sxk+9IpyB+7BOOc7uOmKALkk80zxqwEUMTM6tGUzswDucg4lfYuSDz1GAOBvWtvB5sKbSYnhadZiPmmVl27m3cLEGVsjPG05bJAHJteKZI2jRNsaqjCU7kZuACe2cEe3GcVt2bNcQqbW1k8yE5lZZQUblflEbKOMR9MnIYgDjFAHW6ZcIUnsmhWIoVYNGuJHePzVUfOTsUq/JA5H+0BSNJEhidQWGxTKWT5TIT9wc8ghVPPIyRXLR3EsUrKXlhdDhY0YN5aMWLIWyM8Men6GtV543LxxhXO9CFYhSqAlV4GM5TYSexz+AB2OmSWcjSsoZo41G5mfapflCiswwo3sCCeRj+LOBbXYWffED+5OwbsgFHVd3yuCzFT6dSflrl7GWdQ1uVjVZHMoCsEVC7H5zg8fMTnOfetg3khEQ3MwWXaGiJdEZlIRXGMBTs4PovcbcACyGKf5Ed8oSeN5JYMzICg5xsCc8csQeAKlRpJVSctiaAKYvLUIcowAkLIMsQiDknjAOeKjVoReJP5SMIGAAw5QMIwdxJwWDliDx1DADFaEL28dzuRDMshAeNWKebGWJZRtP7kbSQcdQ3PegDrNB8d6zocsYl8y5cSeWkkzsWUrlmBDMdzktGM4HA565H1B8PPi3K17bbriS3njkjMtuSY1kcMAI1if7xLMcljgnkelfGEmGaYxoPmVlj3jftUHcChP3WHI3dSPrUum6jeLdhhciFwpSKZ8osZWRZAEkixu5BCl8gBsccYAP2H0TxPo/iGKC2ndba9aLzXikiwsrl0UpHjJkI3AjryePWma1p86hXtriKS3RFZo42KxFUwBFFKGBXcxXPULyQO9fnr4J+JWraTcRG9nLhCEjkJPPIULnPQncc/1FfZGk/EbSNY0mxRJ/L1ZVeG4R3dTFDEBIGkEn3HLEjaBgnJ69AD0jwz421fTrp7aAGCFnEqxieRYkyUjPlSMcyxspYNuG05J9a+n/h38f8AU9Dvre4nLT7HjZy+4l0gwgV2j4jPKjOBy5zzXyDay2U4tmuWVdyJIlzEwEMsJdd6OQuELN5wwSMCLceuBs/YJ4VS7sZoY0IZWRpNxfzIpdyPCHbaoIBBKhT35xQB+0Xwy/a2iSWL7bJIqZKWsRmLRK4BdyZcbZY1Rtp27SzSjjPFfdXgT9oq0mgguZNQQySkAp5iyKBtVdjc4zk/wj1HJr+Yiz8ST6NdxW91NMgt18hHyyRNcDPnFgcttMqScDGQeBnivXfCv7RGq6XqEUIvRFp7SSwvE7s5+0uERdrhh8mQWzg8nkdcgH9a/gf4x6Jqxt5JbsJhiGhaTyzIQpx8p6LlMkgZxyMV79pfiq3vtpjnSIBTkKwKlmAYgMW4XscjtxjPP8v3w5/aigia2WTULguAQ7SoDAsaBGAMit+6ODLxjGEHO4gV+i/wr/aoivEht5tQVi3lgjfENqNkHc7S5bC5bAPQE+xAP2as7uznCMhRmYE78bjuQ4ZgeqnIx/8AWrRM0jEeUJMPHux5kaSZzwSXU7DgEcnGM8ZxXx34T+Mmj3cUIOpQb5ImKMHUqwYnbhc9Ccdh1z717zonjXSr+O3ZtQgL3DeXDmVV85zltqoW+bkHGeQMnB7gHryTo0mx94ZyBgqWH3Cd2VHAIA5JxkY61OjxkjYc8MMFSvBOOSR0yp/n3FcraarESHO1XdQHHyZwFGFDDrwSfoa001CGZ8AgKqkhyBuZvl3LE24kZ2kEAZJ6ZoA1pnT50QgttV+c7CSSRhyMBvlPQ5HB71UtJrvyw135Ql8wuv2cHYi5woJMjFpMdTx1xgEHLZLu2jjV5NyrKwjRHIckksApOOAeOuMfUVG1xCC+DgxbdyqvHAyApCgMdo/nzQBfW4Msjo8LokYV1mLKI3bLAhQOeAOcgc+tPiYebcRrBty8ZdjEAkrkFVdXU4mxhQTjjbhuRVFZUlCN5gjEu0gdG2kgheAck9u/OOe1yFl48vO1xvOV8uTcMYLIygq3rnn2oAlcN5jwsh5Qnds/dsp/h3Z6j09+PaM7SxVW3SYJdMnb1xngEgHB9/wp7SRALmRQ28R/O6jMnJ29eHPAA68CokuVWRYjFKCzMNwVipKqDv3Efd2sefUEUAJNGzYXBA4Lkbfm4GR15HY96Y7MGVI1VyykAAsPmC7sMdpwOBz7nvV7Ac4ckIpB+YDHUA9OpCkf0HelkVYyxRww3quQCAcentgYFAH+OC0BkDPlc7gpRsiQ8DkDuufT15FVxG0YYLtC5y3ynI28E7yPTH4VqXt0Zm2oNqMyGNPvSKwBXO8KN2Ryfy6CoAsSI3mlWbHyplhl9wyzYBB+UNwcc0AUbeSCGQySRtNkNtyylCWHcHBzuB554PSmrtbPyYIJDc5XBPA4Xp1qWZEYkoGyRjB6LyOhAHOc9PXmiNWXIwAWUdTtAB65APpxQBDC6oShKoJQylmXfsGD02HKnPHfr06U9RIzBI2DAndkk4J55Uk/KcnnPWm7AZNpAIQAnbg9eOf7x61rxJp4gCyiUTbJN52AgNk7Cg8wYGwZ9i3egDLJldzIZFLt6DbgjABbA4ydwpCHjZgSv3VwwG4Eheise/A4qUCOM/ICjDJDE4wQ27PBOf4e5xTC4nHmBmc5JPzA7QASSQSOvSgCL5hklgCx5BAxyDg+g/8ArVJ5mfLEjI6xuQiEAg5B+ZiP4eAKdIGT5pT/AAxhQQSShUhcdiRgcehqI4WVgAJO4YjhfyyM/dHHv0oAkkDE/Ku3O7oSFBJAPOOAcjHpmoiHVW3Ag5+6ynkj37Dk+1X0u8eWGUnZkqQQwVx8xYI3Bzt5yCMCq08zSyGVj8x+UIQPL254AXoAARQBQuAjKjgJkZBQMd/y4IYqRwCD+mOKkjkbCg7gWU7gG+Vk5ABxjoR37ipA2wFQ0cTT5WWTcW2gYJyu07V47CrsNtayGMpN8rDDksAFwxMpUkDICgYwCeaAGxgghW6OuBuIUY7c4yFAI/KriyMiFY2YqwCs2CAVPQc9sjrmq0aRNJsjZVjLMI9zZZtpAUtjAG7PfgY55qZndgEDfKoAACj5VyScAdeSSfp1oAnivZ41aLLSROjB1PIyduMfKeRhSpPTaKYJVZiVg+6JCyZZsIcdeeg4wfpSxRO7qsaN83O0jAdccvg9QMHocYNXBplwqPI0YQKCWdpAMrgsBtBJIIB6Dtg0AUQT1U+pIznB9ye/8sU5Jd4k3IjFWQb8sUUcYBGcBjg9Dg5PFMiYRSDcxCMp3krv2kggHAPPzAfrUJjXcGzIrHaoALBSM5GeR69KALd9am3Kss6yK4VsqVBVzjKFNxJHPX8cimGICPc4cEkYQDKuMY3lyPlIJIHrmpTC28Rbo5MhWD4ZDyMhSJCMDbnn8eaVQ4QbmJRmCqzMSF5GAAc5HWgCEsMAqASGG/pluy4JHB7U+Yh9pZsj+FSSrJgcAgd+uP1psULKsrIM7TvZiM43nGSSfX+dTmIrGTN5gyqtF8vyyZI3F5CfkwNvY5z260AQ7nKsHJwFUdQMjJIz/eOSf8elEapnceikEjd820/3QDwflzTyjRqrtGWRlJUtkBhjaOnXHX8qSMybgIVG4ltwyCWjZWXaqj+LOPfHPoaAJoYraa5UGUxxDDENna2ACVJONmeevQDHJHKXOxJm2xLHGWDBVO5kRiW2ZKjPykEduaVEjjiEhLpM7SoYMAbVUj5mbd3y3GOi8VEu0g/Pg5AHGeDn+LH59/rQBI8ZlBmBUISVycZAVfbnp1OD19BUYdkD4RZMgKH2tgcj5gBjByp9+vrVjZGsOwxt5m7KupPKdR8hPfjnvnuaS3Ecsm2aYRLtOTg5+XJxwPvZ79u/NAFYh1G8gYXCMR2yh3Ar3GN2OuKAFKhWY+oYIeBngEA8nHv3qeUxqZE8sENwHJLncvUt3VTkZwM8VWiWRjswjFnAXaCBhuCpAY5O736D3oAtwMU+VWbYXZvuqATgAk/N04464z65rZskZ5N+xivVl6kDAyQ3vg9uPSs2O1kBcOArxjd5e09D6bfu549vU9q2rFpFkidCrBSCU+YRuA3KlRgbT0NAHTpZYg+0JKcsg82JEcugyQGIZVwxOMEHB3expDdthog4AxhsB9wXHXAcb+RjB/vZ7VGbnzDvkZlKKfL2seFzwi4IKIAW4wRg1A8lqnAR2ZA0yTKCZGZI95hChTwWAweuSM5HNAEU9w+YMvIpQFo3JaN1G7llAcZTKjpnPI55FZt7eLIyRhYolBRehKswJ3SEu2VYgnt2ovL+G6uHlkgTfIh+VZdqpIoB3sZHYZIByM9TgViyXIMrsRlCvQYZkf8AvAAdM84/WgC9JMpjZXkVio8qEqSy5YggsNwIUqSfYkZzzWNcNNCGgfcgznHOAeTuz6UsskmXCOjIQPvxp5mfYjkDp0NV5Ll5Nyyyb/NGH3gNL8uSu1mBKnk9PXpQA23mlumcLmRZAUIBC/MgIVmGPugqM98DrzT1gQSPGJolMbNyCwBbJXCHadw4GM4+uaZNBHawAv5kbPkKxA2TDeSTGQeNobBPzZ6cVCillBYc8bnGcL6Z9jg/4UAaNurNKiBCDuIzxn5iOn4k11d0sqyfZSxZIljK7hgfJGCrlTjGMtk8jHOa5zT5DseM4bzCpCk4ZmUEjYBy2Mnp2GM11FsjAkzZlCIw/eZIKyZwPmBKtktyMEY60AUJRbmFmkQedvARQMeZngjIYBUAyQRkk47ZNcvLucmJmCKC2A3yheCzHPvjgdyRXU3sKGRvKZQkcaMyM4YhmXGAzgFvnP1HQ9Mnn7qSNRcrNEzzgbVLb1CqD8zkADLfX1NAHO3QkRBxmMsQrADG4DcQSehxzisyRIyCWYnHKALnI5zyD8vI/Gr8tyhYKwCoNwDIm5yWBBI8xsdcZPtwaopfPG4jkWOSNjkblHyZHzEEcgnv1oAiQxr8hDMxUhNm0gvkbc7j0yCDjmmMWDCJx5ZyCCeCmeCd277uPX1qqzlnIUbQzADAJIyegJ71LkqWWVm3t8wYcsGXIwehzyRwe3egDWtnA89VlMamJ43kUE+Zk4VWwceWWHPfj3qOMhWAkGd2c844IGMgDjnt14qpb7pCkIcg7wgjVCWKk7gcAc/MTjPrWhDBIrSnCnyWcsrAhlOVXOMc8lRjPUkUATtIu0IqYQbiGb5xk9RkYx07DHQ0ySQyFGVVTaNjMhILDaVY4yPmI6/X1q2xW4RBFAUaNMysrg9juYJnAXkdPWqjxMpztABUt16Y4IPPDZz+VACQx5J5Vcofvn72O25uhx+PpmoVVty7iEAbbuJJ5HOBkdOT64zVlmbK7uQqkc4zgcgLgYHB69atS/vCEiVto2MocKxMjAAsGUDqQOCOhx60AUJ5ppCqSO5WLasY3ZIUt0XHrkmq/llSGKsV7HHzAgEH6Z960ZEn8wK8aRlSpO0KMnJJyB0OePp0p00YZWeJiJmbBiZG4wQFZZOg7nHHSgCikjLwDhSw3p7AjII78gfSra3kRldZFZ4mXau4gSKxxtJYLxwDnH5VDJGGCuqHK/eLZG5jklshv73A7cc1WQtDJvZBu525AOeOcg/X9KAJbh8/IJBtQuqgH7oJIyM8lcDvjqM1WUtGvmYyHAVcdf8AgI5560943Z/9Ww8xcrgctu4wuPvdDyPSnMrPlQRH5KgksWHlqvO3J535JHPPpQAkkrOuxLdgYwGd1YlhGGKtkEjIwRkHpjtVRg3lqojaNm4Z85Mm1ueCMg5BHHWp4Y94lk84KEQlic5l3EKQATg5PrUW42zxzuqSbjuChzuUAjqB0JP5UAUy0iPhQQQeAB83Ax0xx19BUL7gW3cMTls+ucEkevX8quyyLIfNUjzMtuU8qoJGzZ3JwM885ApLg+Yw3giRYQxYEOJMneGbGNvyMATzyM9TQB9Ffs2xI/jPSFmiDq19C6MT8yHzFG9Mdznbzwd3Oelf1G6Fplta+FvDd5atm4fSbWMokLEyYjDIWTg8NgdSWZlIav5k/wBlOCWbxppqIhYG6g+7Hvb/AFoCAN5Z2EyFeRggc5r+leY32laT4ZXYzo1jbb7eVxJET9nR4pSEz5yfdzuOAw6fw0AemaDok/lHU3gt4omKrDcXNvcRxSXEkYMhjkjyPOKROB1XH8ROK19Xs5I4llighvZWCtaxlmaEAbUczRurAKUfgY5yc89IPhreyXqx2l1FErpKqxxGTy4lUZEl2Ed9odVdVA+4vzbVFdxr+lakskjJLEYdzxxxuiK0MYhG9VCjMjMwBDAnAP3cYNAHzx4olsbS3P2iyRXjh2M8ZWModrnmUjs7J0ABUdepryV9avorQxRQi6tpZDGzQrEu2FjCJGOYztwYwAPm27vlwMsO7+I/2uCXUYIBCwEe6UFlchBH5jojjkqBhcjByOQeh8h0xr6SFMOsJiMqkyo/zbVdH2Ddkt5zpkNwSAcE80AfFX7Ttw0+mXU+3y1Jnd4GWQLE23aqxv5SsU+UY4wdm71FfjHr7H+0LhUBIEjkHrwGPQn+EE9/Sv2Q/aWnMunX1vI0wdElYKWUFpAjN84XJOSX6ccgdsV+QmrWim8lULs+bBYsSxDElvl6MN3PqMceoAOZeVNqrCZfu5Yn5f3mQeNrYCg9Mdc06KZ/LeI7iHXcQW4LqRj5Sp3Hhu/frW62lqgLLtkQMArqGUSLz83JGU+U846nrUP2DJOFPQYVSxA3AE4P0P1oAwmMpbcS6tjkkHd6cn8Kuw20bsBJKVBUdY3OT3AIHPGMcf0rUksArkFevQhy+cKGOAQc9eTnipVtwcEn7qrg/Mcc7sZ7cfyoAz4LUBlYggAkMDkcnHzdOcc8c1t29ook3bDJH8xAZWUkFSFYlT8jDJwPWrlpa25bbcAc9MgkMDjq+RgfTpnNdJmwso2dRFMsoVPNBkxGw2u0aknBbZwev3hQBzUenbm3lXYKHIz8pOOAAMg9CcHHGKbMlsHwIjGhIIiOS2cAHD4J+8D1PG7jNdDqOo2cVtam32O8sZZlCBJEckqUfJORjkHoQR05rhbnUh5x3Dc6vnDnCvtbhenK/KRx/OgDajmiUypG6QqQJSQxO4qBn75+eRuBjIye3Q1UutZleHaZDsT5UXzFOz7x2qCeFLbunvmuW1HVvPldkiEDfdMSACMYzuYkkndnt7daxnunfgn3OO4wRjgeh/WgDfu9RYkrHOuHBxuBLAKN2MgcfMMDn3rE8+R5N2SCp3EntjOSf0qmZCGPLBjkZB7HoMk+mKljjeSTYRsZuBuB6kZGflJ5JwMd/agCVnZJWdWj+fIygwMOPnAB6DnHtikMxLAqNpI657gH73PXr+dV/mAwcE5PHPGMZwB14NJnHcD8cUAWPObChs5QEAY45OegPPb8qtwKLjILFGAG0ADnPOcEgEYznmqsMfnOqE4LNtDH3OBnHYHr7VLNBLbTPCxAMbY3I24HBwcHPv8ArQBIVAZvmPEYJ+XA4CkqPcZ49e1OYOQjFSEIwG2sFOwAPzg5YblPGevvUaSFU2HO8gYzg7TuHA9OB9OMYp6sML5jMEBJ2qzZbLKHVAe+0DI46UAWFEb/ACl2DEZBwDkggKvy+xHUdu1aUQePzNsinbGfnGMbSyjscqecc/mKyY/K8tCju8ryFBEI9rBOCjbieSTxjPar/mpGsuVKsyIAAy9mRmBGPlPyHOcdfxoAs7hkMGGScDs2FH3hgcr+NTQ4HzE7tuG5cjJBwe3TFZyv8gwFYMMkAtvXBPfAwpGD+NTibcVACrtCoeuGUE55x1+b8cc0AdTc3EUkUKRg/IzbVCDasThWwXzlmDZGec+vNRQtGjBZAWUsc8jG0A4PIz1weves5Jwi/eVt/AVstsAKucA/dbgd+n1NXYFSfLExxBQrMXPykhW4B43ElR8vJ574oA1oZiSCHJ3AfioJBXHUgAD8DXSaZcBjuBKZUAqCRuweTk9EPP4iuJjV2V5hjy42CEhgMbicHHXnBHYdK2LOdOryFQQFQgZXrkDHYfSgD0+3uGdcI6kIFZtsm5NrH7gHG4hs5/p22FuUheKVJI3ZQdrbmwrgEMGyTgBgcH3z7V5la3ZGcNjJYYUZyoII4I4FdDFclViDNhJAWySp5ABYZXocnocdRQB3ltK0xVs7Gfluu0ndkhfXAH65rZSWANAQcOW2yFAwJHIGM8Fu2OOe3NcNDfSIAFfcAQAoGG+6STnPPyj9Pz6CDUomtygVzN95GDcR8LnJI+YZ7H1xQB1qXkyBjEheIfIISqgyfOAA2CMfKT+Q9c1bEyuqKVCMTnKgADJAIDZyy4QfTJI6muZtZ2ZnPmRMWIykjNvQLhQ6q3PGVz79RW1BJG+EUtIdokVTv2Ax4BV2xlYsE4IAySTnNAC3VrJJtMbhDGC5CthQu0YY4HJyefdRVrSblbDyprhftDLIXQMVKO4JZRuIGQD2xk0kEgUkzI0ewspKFsN5igGM5BCjPpyB1B7Dm0jitQrMZAX8+IKTjDOUkB2YA2sOvPByRQBM8/mJJKzAmWVpnUgNtZiWXlckchugY461opeyTxLbTPDIFzISQpBwGIyxX951bOSM9cdAMElmBCRgHJ6c7gzHYSM4DbWNQpvWRg2RuVlyGO4BlOWBIJUhjkHPbigDomjjWOVBO0kTGMFwCqxHaPuvtJB254z049ap2822eXzGLKHT7PtYhzGcEAMWGJDlsk5HOfWqAicx3KPcXAtliDqVbaTLFGQGx/EdzjOTyD0rKhlETRFy4IZGJ2uC4V2GQy5ySxGM/hQB2Wo3vmyW7qRiG3jiYAiQKxYgMSuOd5jByOvc8U9dwRmEce9Yy6KCAwHAdiCxwSAQBx0+tctLfSG4JYFBI5WUBDhYQ4Zs7cZ4AHODx24pt1dxo77LiRnXAWMqzOA6sVLyAY4AIIz1cehoA1roxLEru5iadiygIWjcYYs27cMkOMEc88ZHGeR1ERw+ZLGxCsqkFiQS+3GznATOWps+pySRJHl2k8x9rAByBgBUC54yT1AHcknjGDqF3OjSwzKEZkUMpAkKqAxCqQcK3znp6DnNAEtpO4kLPkSsgSMnj5VZiOXOCO3I/LFblhO7xoW3Ku4jja7ANnkrjHT1JGO9cdBOCo8xWVSVB5yVUEngkEkHr7E4NdLp5Lr1U8oVy4xtIxg7RxgH8MfkAdZCHYKsRYEkk43btpBB+73wTx/9cVp28UduzSvaLMXRljZzjlsnKjPLfKxz3Gaz7RLkvDGqtsZWYuuCpbJUBcg9WA9+M4rrjok8FvFfXQQwyElTnaQQWPypkDduGQeBweeaAMWG9aaCWPAQRCQughQGVpdsZzIeU2jkY7sfU1Vui0sccZL+WgdwHbKxhyv3e6ZKj65+mNW1it1FxJLICdjiLcFw7uSq5Dk+YN2CcevXvWdM0JaQS/uySFjIXKEqwBDIDlflPXnJ7UAcXPGJH+cllKqd5YsSAFBAJBIb5mwTj8elGnWrJJL5YX5gZAw5YAgFXI2nau0HGT3rZuo4/Lk8vC4wuQoUNG2RlVIGQSXPf7uD2qfRrMz+cwULMqq0alSS6bSpVQOmFDcYz04xQBCkZYZuIy0qbl67F/6ZMODuHB4wD8x9OelRoUggktzPFNt/e7WX74OSNvZNrKOfTjgcrBYQyxzbpyjPsjSMFgSUIJYk9G3DBPAwvIOa0Ivs8UctukCZaMK8kil5AcAk5yQrbh1Azgn6gAx4t07PHseQzDChzuaM5bJHuAGPGcEHoM1BeafKGkSaQDy4z5EYjCsyA7Gw/wDFtwPm/iB6DFWbe4eK7HleRviXdsLIPl2OoCDI3Phsk47k9cVbvHOpzxu8yR5XYOZGOWcs5lcklss3RsdehNAHM2dtHOs28Kq7WV3wMRtj5SSThAWX053kDmqQ02Qme4dY3ghK4BDNE5kY7S27lUweccbue1dFa6Pcy3E1vECAjO0gZiqqoJBC78bhkjAz3GBUM1vIVFlAWuI2YsgKsswLA5CgsSw4XgYHHHpQBxrqFjbEex1VZIhHIXVFBZ2QhgSVK8ZBJAB454viaO/gUhI4JsoUIyrMrR4Kud5wBhMdB8xHNSJYXFoWUxC6uFV1jVwY0aVifIYp3UOBjsSfaqkSXEQD3CmOZ3kcoQFfZ50mZCmTt3Pv+UcA88cUAUri3eJjzlhja2MKmCQ249wTjHrjvWI4ljOSc5L8hhtYgknO4cjHTk+wrq3hkdlAbzBICvlgMTnaShwBxyScH0INc3fwSwOEDK5Zd2Vy/UE7c45bPselAEJnuSB8uHIQHBIYquGViM9Oc9ug61qRbmgaR3RZHZmR1aMFhlTnCnLMWAzkY5GKo6NLbxXTSXab1jRn+dHkRpXXEYkY4/dhuTjjIAOBVuWZUuFnSG02yFSscDMY4pV+YEAsQrcdMEdscGgDUso9m12G8K+X2sSHz7Ifu5yee4rSEcDyM8UhjmX5h5gUxZbLESHPzBiR/CcHrxzVCyuppZHKthn3CZNqooZ8jCICu3hh0A613rRWzxLZ21ijPJZwl3dgZVmZEAlhMangOCcMzA78jGQaAOCvrZ7ZUEglS1kDSttQbjGcEnaCEaHzgxXBABXPQA1yphkEpaDc5wZUcD540ZT94IvBCsdxPHvXb62t/Gxt7gjdHGFU8kgIvlBGTI3ZBY8HryO1cypSKdZAqLclTkkOG2BwvktnhoyzH5SDnvQBkuSwBbczEBXKg7wFOWAOcbiufy4qqsgLHy1OCGUbgoJQhkDsGH3sHJJ79D0rUuIx5soKnLSMRt2qgyxJVF67cAgZ55AFU2VI12lccnHyDccZwCPTNAE5lt8hwCrCMAqCwXzfusXJORnlhjgFsYHa4JBcGWSFHEay8x/dcBUDDEhGJO5IAHGeQcCoNLgW/uo7b5IwzfMQGfaiKXaVye4K9AcZcAe+hII4JfIhuomiJYi58ho3ccqY3JX72QcckA45FAFHzZkjaNSY43kLCPaDI4bgln252I6DHp1A6mrqfNEWKNKqnKrvDqmTtZmRckL8zdD1Occ0XV7aqjoYpZ45WQxXEgSKVgmAyyeXk+VlsZB7fjUen3v2TzJI/LAKlGVgWjMRDqquhzuwWU++3nqaAL+najb2sjK8RLyqIomJQRFpWIPmBoskBOg4yTkelWzGsybzcQ26DzD5Zz50ifMUyxGCeDxwRkYHUjm7m0iuoI1iUzuh8+XCLGV8puJV2nlAr5HTGBx2rWSazltlMi3MkqY3qqt8sZTy1Yt3BcJyoU8c8kGgC3bWM10DPJLBHHHu2SPLCgG1CcKryguTlSMep64FZ1xHFCyObhZAw3SMzDYWDOpw5QKzkglf97PpQ1yDtSPKOzKGHyhTz8oUPjYQuzjkn17VWjgXUEEOxJf3vmtG4RSqxguoR5Ado/IAqKALFzZpHumMW3zYAYvPXauGHEqMjkGTKtyOBzuGTmsUwNGCxUtvXCMhzwNxG0AYBzknr0xW8StuYvtasBsIEZBk2o5IVlRxgEDLAk9SCMcGqxWOB+ZB5cRykMzbWePJZkKg/Izh+merZ70AVI0kkhMxdd8TwxRqSd0qsHUiMKOQNpznpxjtUN0izQNbukh3GOZnyCwK546cJ8ycEducA1oxXOns0jTW5LA7khjmSPaNyPKzbVDEcDZjaAMgk4ApHljvJVmm8qGAEB4o9xdI1QZZiByMkDP445xQBkoViZXwV4MZyMbozlRwD8uAc4HTHHQU11Yyu0KyRgOxXON6gEnAYKOQoBA6/lxoXARpBPFGht4isaryPMGGdvvEu6lmYgkg4YKMAYpZJn8tJQiJE1xIFccDcqxh1IJ5yZE65wcgZGaAKSOTIHkjMqhkcoUJ80BsHdjqeR16k85prW08yTX8VrcJAHdcqDsj2sOGHYAMOemfyrRhkt4J43ctInysVAwARkmPZgbgWXGckc5HIpsF/wCVHKGhCpJIdoUknOVZgwDDKFGPB44B57AFGCKVnQRsY3807S2/aij5ydiIWYg4Py88Y61Ksku9lZllhUsEYli2+VmdnVeoBbJ6Z5PFX717W7SEWu62YxsGEjEW6vw8sgKvuJIyDwOMEnqahHkm0XYGbymzIq48kghSMbskHlhnkDA5oAhiUC4UN80e+MyFSSpVypKhj93AIBz0JHtV65miieeOMRyiTyVSRo8MojUq4y68MSwyw5JUdsgU7e4KM6Qx+UtxCUJLCQESABlGQdvQENkZxVkqRBLcyzlZjIURQ++R9wbc7K2G27BwRxwep6gFZEeNg0gGEY7vmddxQqTGDGwD5CkEZ78dqiuRHLG8kYEYDFlUMSse5fn2oc8ZJ5zyV/ClIl2brhzJKZA6MeOATjKsPQHHqePSrVupeZ42hDxhS0yYYDbGwYPKARgBj0Jx9OlAHNArKiNHtKp/EGbO5JSGfB5VsqenHHvVpllkmllkLM7AF2+ba5TA2kHvgjA9PbNa11HaTSzm1t5VhjkjEIc7FwxxscKgBZuCO4AOCeakitJYTuks2kh2NGCARIJZBtO1nPzsOnQhc9jQBzqszHbtITJLkdQoYkgYIxgHp7VHIkO4Lu+QDK7zkKdp3K23OQCSBx0HTtWxcWrQAI9vJG8qCSNjKrFYwMoHRMAsQCSTzxzmsxbeZ23KgXzBujjAUn7xBCg+ny8UAEflKrQqhctGVRlwNjNgAGM9WyuOvfp3rJvIzIoVuZFyBt2nZ8qMFdQowD8pHX7xrejkECsJVyY8yRvHhZA+5dpck8AAA4HrVKUKxAeMSq2cfeQbxyGwhHBCqD6cnqOQDImjWOCCYSriaRvtESNtc4wSyrtAI2u3YgZ79KkvHgaNUt3kdSIsI7l2AEewGQKnBBDYAB4I+lQyw/KFILOW2IwDPxGFDbNx4yxPQE8CoBBMfNRQq+WEaXdgMA48wYDEAnZu4A7cDNAFaKSWJ5ZxJhhuU7jgHIWIKinvgt+XNRySSFRlt22QthgXbO3ABBJ4AzxjHP0qy0LAEqFZwzAIeTtUDLEN7luOuc+1MaGRY4S+QsuHB3KcoXZSSmflOQeD1xQBnGRFVmby2YFgwbBJD4OApHDDLHJ6EUSSeb5KQ5IZRuj2gEYQBiCuSR0P51rPZ2L5VLlxKxAHmxKIuSCAXjlPGMduKoz2T2M+1SHKMpzGzFCGVWChgffsfx7UAXVaF4IozEWKAFSWwZCJWMiStn+E8KBxhsnPU1vsyXFybdTmJk3JsdJMDYXAVyQpb6DtjGadJAWZZQhS3eQs0cbqWTdtAGCdzDlDz2NQb1jZkhYAiRx5hcB0QEqwwuOcEcg8EcUAQPECqqWwgVjGTyCyBsodvJJ2nb9eTUF3NvKNKhDGCLyiSpwI0MZO0Dncy8emO9AYtaxRq8Z2yO2+MHcwZyD5hP3jkJjsMcVDcEzEnYAsCjOAwXGVXYE3HAJ3H/gR6UAQIjMytlgS2TtXhsDBKjuf8a0bOaS3dudoYuhUqCdxJXDZ/hySM9cnrxVa1iNw4VcQgKSWPfb12s3APTj9a2YI28qaOV1YLuZN2QSWU7SMJyQ+e/f3oAtjpJvQvMixRoY0yISMgoTggEjHA49CKpAFy+SW3AKFwNynaQVwpyRhs9Ox7UghdQkpeQoX3NIVwN+070RxjcME4Hp1qeIL+6fLBgwaWQgEBlbco2dcBSSecnPSgBEiuIGPyxlGjU+XIQWckkjKYODjjkd+aluTBCBJHG2RGGZi2AZNwL7ExxGcjHzdV7ZADVZ5TOBLGkkvmO7yRghQpLhI/nO0kE+hHP0qiyyOsiMg3AkM5JDFQMMCCPvZKnA5GPagBJJRIHaEmAPF84DtksGwQOCerk4J49TVdAxVs8MDnJGeMHp7nA5HrTlzGchQ524+ZNyAcjcDnJwMYz0NOjZ4JXVnCkYLcqzBcbgVZOAeR9MYOKAOt8Lyy2pmSKRAZInyZJHVFLY2sqKDtbb0PfFfTPhPWbmbw4bCa9S1QyPG0m9zC4j2NsneNMmEnyzjp8gI5FfJSXphcCzaQu6osisMsHVh8pPO5Q4yOuAQvau007xJfoxSa5khWFvNEcbBNrx/I6yGMAYKF/bnmgD2vxR4Q0nVEN7Nq9or+bDDGjSMJJMshkkeNv8AUoMnl2Abkj7uB+2f/BOrwl8LZvBUFtdabZf2ppzySvcGKFhIyiO5xPLsHnReb5gwx4JI5wK/C/Q7WbxBZ3f2WNZhA0Vz8iRySbQjQgCVlDBSXOUVvm3A7SVWvu79kHxJ428M6zeR6PNKmmR2t3HO0bOsLhoJY5pkimTiQJKypkZVxwVYigD9xPHHxJ8D+Hrn+zZvsT3l4JLaO1hFv5cIl3oXYGIobVFZQwJDAshBbJx4n8RPCXws161guJ5La81eAQ3wW3NrsLSRvOIUKtINyh33Bvm3HkZOB8f20CeL5tf1a5urm7ktLhpYmubtpLqzjEyrOoxtyxjnHyNk5jwoGWz88f8ACd65pPxeg8MwancHRJJwJZJneY/ubpgCqrJzJ5OAR0JU/UgH6k+C20zTruytbu9ju41huLSO0l8wQxQvtfy5RFHkEKCdpADNg5wK0fGt54Y07VlbRYoog0VnqMjkRmVXiR5JrSBIgSmxc4JmG4r8wyWxymiaFcT6KJngMt/erEwnRP8AUQIo3yYIOX8npjgecVbBziaDwlFb+Gr7U9fm+xzJPLBpst1IjPJHGZt87xTHDZkmRADhSImCjdyAD6H+Ev7SmnJfm1jubVUkcwz2ZuM3FrJGkjTStCsIVYlRBl93U+pOPrDSPjH4b1phZXWpZgmWJ0VpTtbfsCbVTO4CXIypxh8/d5r8NdbtX8N3F5c6FeG51fUcDNokRjmbLJO0BQ52CK4y7HjEQ5wQK7r4RaN8Rb3X7B7vUZks7qZLa380DMh3PI+Sc+VCGC7ehK4oA/di08b6TZy2tw2oC6EayCIwKFV1bLRRLG5OFLFATuYkKcAZGPStN8STXESahcvDDaRs7xwMQr/JHnai4Ic546kc8N0avjbw7pr28Fja2k0NxNCm6fzg7mGeHymlZZACrr5yOuCuQgGQDmo9T8e63BqUtu832i2t3O1yxtg4P3hCANr4O7pySvGKAPry/wDH63FwRuUxqVQRzSlVBZVaMxryCAGQEjIweueDj3/iANFHLNcCIYZmMjARjlyBGIxxH5bJktyWXg4r5Xn8d6dDb+feXKXdzG6PHbq4eezQRjJddwMjEOzBeGJz0rOn+Ltvc2kttqmoW2n7lBQOUYyKVDKWiUMQd4OM4AIxzwaAPoXxB8VNFt7RbWW9t5A5k2kEkSy5VkTEcuQ28Dd/eyD6g/OHibxvZ3Ssf3jOI3g2pMskoDoSkauT+5GOeeOOg6V4Z4n+IfhiSO+hsJIvPSZne7kfNwWkwDJbqR+6JKZX3zXzzqXiyWGaa/tNQmEsbsqIzROh8oCR3k3kB5GjOBlScjC85IAPojxLrluLeKzvbmLT7MuyzurxiXfLExjRrlyVWQpGwAXcdw6DnHN6Rqeg3yr9ls7hk85Et5bmPzLhWEuJVkOcogVgMoq4Jx0JNfJ2r+PP7Rvoo7tjJLKXMbSb44URMIvmPuxGSSdpCrnkgmvVvC3iOCBrLSFmeO5vJ42E8cqu3nKiYZZJJDsQ5A5IGT1BFAH3z4SsIL6wtHMU0dvbZRSEKDzoyj+S8zbhIfMGVI4wuABzXrUcF5crObW3jWAW3k3IneNYlWLa25GYYVSQBtHzdh9014v4EnlhtYre71eOeQKkyWrSE+TIXH7xYkiA80YZepGJNwwSDXvbXGnwaQ8d3PvuGiRmCSb3HnAGEFFAwnyrjOMDOcnoAcNY6Tp2jajHeS39td/aJf8ASFsbe4S6itnDRNbMA2UTDtvHKsV5wte1eD9Ga+e4u4EytszSIYZB9mjj84QxhhC7CJ2jKHYWyCT1XFcDpvg9BFuluUBuoA1tLHcJeCSEsTLPE6MothuyCh4yDg9x7j4CsoNMtbnTbNd07yC8gt4Vlka5G0NIJH6bRIqk4I9eQKAO7svhlZ3MUV1e53RE3MTjy2hbIV/LZdj4zIpORjryem3t9L8K32uSroGh2U00/wC5VpiFYW6bSkksjxgrGFZX6YzkZ5zXTfDf4eeMfEl87ai7xabKcjeAkFvavgrCuFUTMAQeAOfxFfZnh/4f6f4disItKYWxgn869nO9ri9UxldshDgEbiODuA9M80Aeb/Cj4HeH/h6BqT2qal4ivIy9/rF0oe6R85EVirgiGAFpM4IPIznOK9mj02WKS7c3k7pM2+GAtuEBxtYRcfdwV4IIBHU5reUKSclAy7ioYruEYIX5SG4Q4Bz+HrUb5BY5C5BMQIGdpXacjBz0P4c0AYdvN5Ml0sysyLsjt3D+YCpBExkRlGx8jgDIA75OB81/tJfFGD4T/DfxX4yurtoBY6Lcx2ELzqkV1dyBktvLQEESCUoD0BBz719MX88dpmeSSOOKJZGlaQJ5akIHLsGIwMBvwHQ1/MH/AMFMv2v7z4pfEWT4R+Cb4zeF/ClwsOt31vLkalrERIuoMRpse2iCgAAgMwPXFAHyl4d8U6h4m8Wan4uvr+VdSvtXu7+6k3uFZmuBdEgqCZCRsXAHAIAJFfQ3xg8G2Hxi+EniDStZsbXV59QsJbOOSeFZIik1r5UErPI43SmRwEGBlkGcEYHxh4FsJbmVLm4u5hIk7SWUdupgjdVl3xXF1GvzeYV37lG0bfung1+i3w5t9N1fSJdPlExurkCB4Q6pBG4GN0MRYsXBwVPGMkg5PAB/D58ZfhtrXws+IPiLwjqto1vJpuo3McSkqQYDIxgcCPOMwhMZz1JrzqK9nW3WEBUAdNwVU2kZKoWyMk4L9/rX6/f8FcvhPB4S+LUXiG0C2MGoJHZXRlExjlvFh3mS3lwyzAxj5wp+UoBjufx9j/eInlnzpejheWcAY+Ulc7vlHHowHYUAIigyp+5GcqAjFirYAU/Lu+8e3P0rqdMhltpEhXzBJcKYxHDNsZHDbiZYySYwEOCOMk5BJzWZehYpY7crGvlo7ySYO97jJOVdlOCFVMAALlsHrmr+nzPbxxzuSrtFIwZVjLPFh0Luz5LkvkYBBHX0oAlvpXgBizlhKZXBU/LuUKD5kyb2+QEYOemQWDA1YtZhBAyrDvuJSo88tlfLOSiRqCACd3Oc/d9zVa4k+1CMyKhDcF0TbtZiCyjJ/eoo7ZP3uvORVWX939nEjfIwOAgI3FDlicZChQwODjHPWgDotPvXSZ49kA3xlQjFRECqswyx6HB4yRhuTXRJBIT9okRYF2HayyBogJNx2qE4xvYgDkAkcjvwFsQ3BI2lyZHbDkBdpBHUgc+vOK6x7u7WC3g8x3iaABd4hYLEw2qUAjzGOcYbJ+UYINAGvHbxssjiZQ64ZYSsheUBl+VSFwDktnJ5HStmNLeQqYYpQ6QKJQNgQSEBHcK33GVgQccEHINc7DFORA8jjdKwRGPyLtCnJY7hsyBx6k8VcgeSKIhnUSx7fLUEsPkPyNkcHHvknjJJyaANH7O7LLMh3qiKxI+QBpHVAOepOWwByACe1UGkQALkQqybpWKlmLK0hRDt/wBXuCKOozgDIq/DceXHhiJmNw2xfMwQFAcsAQWBbeSGJwCh4BNUr2e1jZ5Mt5pKDCyO8TbipIYADgMWbHZpDy2aAO98LixaJGuLljlgiW8aM7AOWbjecKCyrwOm/OcivV7V5rdre6tI3jVJNyvvb/SAHOcvu+dggxwf4hzxXivhZrSS9c3LAJIxOY2CAICzZRHOCu1VC4IJJ2jJxXsdrM0NoyW7GSxWRpUEyn9yC4IaILymVU8cqxI7UAej6L471GBPst1OwiKR4kwS0nlp5QCsDhVCAE464AI4Jrv/AAp8UrZdShiluhIYWWRi+AHdSZArFlAdNylcZ6EfWvC7cQG4MU0SNFIBGrKuWjYAMHQgkoSApcjnAPI3EDD1CB7K1vXignYxTxTPcQ7tphyy7VOwljnHIIxnJ55oA+5LTxVp+sKYr6JnluZhIlwkkSNuEsIkb94vz5SQnsAWJJ4OLOpaTIt1bT2vlrId7xqxUq7qgQLM4U/uxLtKkgDn7w618T6D4i1SIoJLmb5SDHH5fmSPEGwS75G0BC3IHJGOvNe0aN8QYpbeKJv3c5jD+c+xniZCSoAbIlhDF8njIbgALyAfQ+n65qFiFEQNslmjK5gmLs6vJvc5B/ecNjAHpjA5r1zwf8X7zRp4UF7Nbv5kUsimQuEXeqqGyV2kQmTDZYbl5wDivnDTfEtr5UU0i+bJKs4lRDGqeZuRi5kT7nBXCjjBxzitRby2uLtruCNYpiHl8t3McUse1lZVfb8jbkxwB905PJNAH6feFf2qb/SniSHUC9nCiBZXCxyKRHFvDuJWCqGQZbIGT2GRX3P8JP2zrCWS2jv71Z1jCCCVZA6koMvOATuGV5xxnA4wQa/nQ1PU9Z0+x85bghZC0b+aZWI8sL5SRll5jLxqDtGcJyT8uNrRfijPaXFvKt6ba7t422qn2gQBmDK7tucgyMu07SMKTgAcYAP7APBv7U3hTVJi99qLqrQ5heKZVXzVIKiRGzwRwRwcHPbn3TR/jFpd4glS93wl2ymQwCtgKN3oQTyfTkZBz/HToH7Q3iLSgZDqss6lycLK0O2JSdgJx90nGeenPGa+vfhl+2dr5gNmL0wWkO6S9lmu1klVWjRkgQNjCfI7DA5B25OBQB/V3o/xA0a6tF8q7iAVssXbJSRmVjkBjkAliT7V1una3ZXkZdrhDjcwnByTuGQx2KcqFK4wTwR6V/OT4K/bFhluoBc6nC8YnBBlmMYzCPkLAHGOgBJx8rZxxX3f4L/a00W9j+zXF75U0UcaNC0g2iMxqxkQ55TZg55GDkZBzQB+o7zp9qinS7VYIkaNYowg3F9w3I45Emc9AOO2eK14r/bsO4mPLFgSxcgqQAARk8qK+IvDHx30C8h2jVoJ1mLsvn3ETujIRnCrINi9fvDnPyg549Y0f4pWE8kRl1CPc7KNhKBVUE7cDGSAQencdDmgD6RN8iQCcRs+Zg2LcJJIWBKliCy7mAUbuSeOmemkkjOFZVYgFgSWGOo5IzwcA4HXAxzivJdK8babcSPGJAnltnMnyLLnDO0Rxhl56rn5iQcEEV11p4htX8/YJVdGTdiF9jhkdldJQMOPkIyMEHAOCVyAdOkisWKTB8yNvPLAY+XYoL/LhcA4PVTkZpfMmE29nXyQrZjKneZPlO4MWwEC9sdW9KwW1OJ/3ypvMauQq/6wgjJjTkZYgA4I5z1yKni1FZVjMwx5q5WIDEm05ABQtxweffg9DQB/j4mEEycRuVV3y0qxkBW6p5hBJwRgd/zqqVEmwBw2CAwbruyeAoHT+dWGSRpAHOAUGWIVwCAWGPKHzHGO598inTxzyESRgjcfLAAKx5UAdCTk9CeuM54oAjB2qVONxIbJB3HqQVP4/jmoXIZgzKpfDICR8nA64C8t06+lWPsk6vtkTIU4fOSFZunzAnHHQ+3FONo7ybUZXUkEBj5YbnsWIwpPegDOAYBSNvy+mMgZ25IXGe+KsLA0pOxdwRS0mxSfkGNzMAeOCPzpYrRxII3YICeXOcgLklQ4B+XI69PwzU8oBcBY/LQKFA+feVIDB2ZydzFeew+bjigCuQq8PIgTbIY/lblsgcsGOM5HP+z+NQOqw7MeW5lXflSGK9iHUH5D9eo596sPaSF/NAdYmzgEk8AjcSQOccdqakSZ8slhkk5CqCX/AId27oMgZ+lAEJSRiA/ETZ2lSDtBxgk44XPtnBpxdYTGyhW243dWVl5zk7iQPwGc5wK0IA8R+ScmZCVVWUkbGyHAByNnPbg5qqkTwuVkQbg/zNtVjtYn7hGMD07ZoAYbhY5S8SKjlwdjbmUjkAbXHK7gSPTOKqtLHIxa4R87W2mIgHOcJwcde/PNXWCLMZWjWePGAHdi2MnH3W+U88dRnPrUTmSRmijjiXG4/IsaMwAyAGY5AB9+fSgCk6RIpMsbZx97cwIJJH3GHOO+M9OtOiRMK7OFUqwUqQG3g52uCeGII549qk1B/OKgbz5SqjkyeaXlJJZlJH3S5bv1wDzVKEyKGDIHQNlQw+UyKecNxnjGRnkcGgDUiDRDco8wmPDARghTyVIyOD157e1TGcu4wFTKIpjCl14BHG4n5jgknoM9qqi/kZQgYQ5LburJtxlR0znGRnr098uBDFAm9SqHcxJDM4JJZTnhcY/XigCXzWACEyELgD5ugJOTz905/lVmbUJHVYgzJGqMpAZtxXjcSDnaSuOBx6CqXku7OQDsABfJBwOgZm7HOPekAG/75YrjaxAAO3BwfXuBg9qAJGcqQckOTkqwyduAACR1PJ7cYqyZfMUMUQFF4KrjOTnJyx55x0qocAhycuz55BIwOgP0yO9SiMOqEK5dlbcMYw+SSAB1HyjOfWgCQS4cEthtvzFsjJ6YGOAvPXirIY4wTyCcBunBDLkk+gHfOBVZFIYEhWKDAwMpz2Izkire1kO5wu3byqEEqGBKttIzjA5B6bh7UASNK8SGSBcLMvlOpfO4fL5ik7M46YOO/fk0huHlVYm3FFJVRgA9AFyQBu7c46VXMm4IQittQJtVducAncT6nH6VIm6Qtu3KygNk53EjGACOBn14FAApkiIKoPkbzCWy+zYSpypBGCzKDkd+KkR3xNOkqxO5IdFIVpCSDgIv3V6847dqSUBnbPynJfOM53EscnsAMdPTNQ4GCN3O5eACG2/xEN+XbnNAEh2tIjNucMS7BfkxliT2wRtzzjvirUVq04JgjZ18xFOCAyZDcOuT1C9cjAB4qsApbCkAEd+AME8Ak8cYyav/AGvyITHFFtYjEhDPvfkNksDgpjoCOMnk5oANr2jhJYQQ4YbZAcEsdqPjjuQf8iq7225i9vuKpgsp5cO33cL1dcjsD0ycVGZpZGBYs6qecktgnao5I4HQflWg3mxAyRzsJUAkkUx7WiHCqGLdQWxkYOMZ7nABjyNJIxLjDtnd8oABGOQoI9qkgbswDEEZUrnJDDI5PHbofpVrZHc5lIKEr88wViJZOX3Els7zj9OlWdPtbeSbE8gVFy3msSrsNhO09flJBGcE5IoAnjWPerkoqyIrgYd1RQwDNuUHAIJ4YEjFbkV1BJGPLVImhYeUxCqGAYtjOP3owFPzfN169BjQq42opRon4VY3VpTkkZIAUnOew546VtR2pxIZT5JhUcSIwLMGClNv8DbW6kdj+IBWMu53Mp3hiMbs8b8ncRkZIc/huPaqVxMwztUx9WADNvO7G05HXBLADjg+mKvtB9pkFvhU8x1IkHLBX2kZxgEBCxOMcZJ9qF/5cMxij2TLDIG82PeqPhRhQrZIC4OOe9AGHI7qTkEHnggAkgjIbJ5PNVhJ8jHBDrnAAGGJLAlmJ4xhSOucVNNFLLI5IZmyzseSxzzknscDr+dMWBdqBXLSPJnyyhwRn5WDZ5zyMYHTPNAFN5C5G3J5ySpC89MZPc4H5+1QbHLGZQ2Bly+fk55Ubum7npgdO1X5ofLZlZUG4BiqkArnPBBHBzn3qrKvlRJFFJKoI+ZSW2k5xyM4I3EkH2oAsXuppdQWsLIUeHePlEe11K8MWKA7t+7I5znOT3oQyndgEYwCQCNpI54Prx27jmqd3tkYOpJwqhshVZWCgHAHB+YHkdQcnk02BiMB1LcbjyQSM54/AHmgDr7dlXy2jclyo8wP8pDs2SY8A5UADnjrwMc12Nn88YIO+TcSeokzgEKTuHQenJ3Vy0AWaC3uFUt5ZMVwCrOSqbWjLER4ClWCjg4K5zXVW6x7QkQKkqWZXbaqDDsFYhRlyNm3HB45GaAI9RbzIizRbY12+YIySRISB5rO4b73OVBIBwe1cFfzL5hkDNhmAbeQx247g8Fsfrz3rvNS8xIHiV3Chf3iBwyszKCHJHJYDacHOGBNecXUcvDLlZAx4K5T6gFcZxQBiXLo8rbN2BlU3hQQOOpTjHtn6VTnC5QId2xBgB1bGQSwyBwdxPHbGK2o7QOXDbo/lZsnAy4+6qdOCBVG4t4w6GEO7FD5hdQPn3ENjaeRgg845zQBmSxSRMCwIJCsD0PzDKkDPHHOfb1pjSEtmRgxxy3144456e/Sp5kkIBLswICA7emGwFyRwBgVcvNMitre2keQefPj90oyqg45JB5Y8ZPGMEY9QCnDcmCYzqAWyNpx8q8jJCr1+XOPTNdNbql7GZftCpdszswfI8wnDIQigl33BuikepXrXM2sBmkKZRUGeWxkY4yAen0HJ/CtaO2KtwzFlcAMM4AGPmGOoye2cY4oA3IIG2MQQ8jAZXqAQANy88nGcd8ZzUkcIKfvJAqliAhLMY+DuJGMEHOeM8jmo43cIsakhlJbzAMuWJOMsMErj8s1fjjPyPKNxblEZMB8Zw2VbkbgQRk5z1oAa9kkiLKJklkl4WPaykKqkFnbAVG4xjnNRR2u0ZONo5IIbCENnDHb83Ucc9ea6K206BwhVmLKqyTMYyIkABUuwZ/kALL368jPNTLZwrBKwmhkUDezRgvtIJQIuGBWXeRnAI2nOSOaAOZ+ys7NKQoUnrtB4AyW4+6Ov8sdqbJbgYKr95h84YHOcgZyBt5z/hW2m3yWRlfkgKVTcwG472UHGcMPUHPsDmMiNmkDRkoIcq7AoVcFctg5xwMHPBzkAUAY7RbwSAokiMeAGRT0wBsI+Zg+ORnHbvVf7MHLRjiQPuZmdTFjDDLHAGQ2ec859K1JYgQGjBKEnY2MHGMseMhRk9M9qc8FssK5uNs4V2K/M6su4bUUqgw+C+c8DHUUAYkyR2zqY8TEA7CXVoxkKBsVuEcc5yTzg9OufcESbmDNtfDuMDl0Jx82fmAGDz68CtefdlByy5KqrY+boMsB0ODye+Mc1nx2izy4b5QzECNQxPGMJwOmM884+vFAGOwGGRWGMgNwSOMndyOowcH3qv5Zzn5sggDd36YOB171rXRjMhSEZABUnBHI+Uhgw9qbDbsVaUoZI0yZNpIaPPEbBtvy4JHqO3egClJEI9j7Wic8q+cI7EDHy4+QYJx1qlsIf99vKhsNjqRz93I9+PrWtcM8sYzubyzgOwGRkAkDHDrkdc/lVCWOSNVbBAZcrk578HpweDQB+gH7DWkTal41sQnlKI7qGT94uz77oCquQdxPcYPG70r+kbxNa+TpGkQpHvVILf5Gtdr7nRGYJK0e3YPL7nAzjA4z/Px/wT90e5n8XWU0EMThZojJJcSNsG7kkICf3nJweuQMcmv6RtftkbRba3jjjcC3hD3LzIDbyMiImPOwXOGAIGcFWG7AGQCHwJZCGO1nbTvLlZ4BKyxlkRWUNnzcddqgnBJBI4wCa9J8QJIIlVkYJIy+W6KzMjMSFyNvyYwxJK8h8ZGM1594VkuLCCews7+WYRm3llRndIJtykIqxncF5VuhyNwJHOT6Q18ba3lmvptlvEDPvjJDb5I2wnm9UA6EHII55JoA+bPFawWN/q0etLsstriFms97SzxRgx+TKzllBCkMDsJ7gcV8/wCv3GmDTp4bVZoXMvn265dlnjCgSxHJGw5YFWO48fMo4NfVnjjTV1m0lkugkoBUxzKI4oWWQusKugJMi8whiMlvmYgda+Ytc0Zpppne4ilW3ldIBAjgMRH5bFkMf7uHhOuOecZzQB+a37Q0E8enXM0kRK3AfygGZijIpV1ZpMCNsjsSCH455r8rdUk8u8nHygsXBPDNtLZHBGQePw9cV+qf7VkE+nafNK+6NvmMe508pNy8xRhTlNx5Oc4Ddew/HvWtTL38rco4duhO0Fj82MjgfmKAOvTzFEKSANGVMkKkqQwb5iBjkH16EcdM5qpc3VuH2AKqq4ztQjIOd/XjIIOP8iuOOsTsqATvvQ4Q7yAo5JVT/D8xzxVGfUppWJLEt/ESepzk9PegDr7rUxuMaSMY1clQT03AAE4H3iqqDjj5aqtqXlGJWWMptBQgja6MxLbnRuvLDrkcgYxiuRW4Y792WYrgHJBDN/FkfXofWm+ZKQctyg+mAT8wA796AOyGprIskrPsaFFSNTuJZeBsByMYAyOOi1W/tVZtsRYqF3ZfBbPBIJXdgjJH0zn6c09zLPtMpU7cLhVCk8HaWAHOOR260kFwImO+Pej5B6q4Vu6EEYI/+tQBeuNTkc8sUKngjIGPbnhc9v8AGs6a6eXJeQyHrkscg85Aye/HNQsQTxnGTjJ5xkkZ98fyoQeWQdivgOuG5xnIyR6jsfegCE72Hcgn2J/E0oDYYAY4JYnGCOuM9qP4s9MDOOPyHtz71ZW6It3t1iAMjKzyZ+ZtpDKMEfKoJPTrQBUJYE56tyenOPp0qxG7MQzSncmNpJYkhQduGIOMdvwqsRgDnPXI9PXNOHKgL1BB7DPXp6//AFqALDBMKUJLHdvBAGCSfu46jHX61EuCcYBJOMHkgjqFJ6ilQ5B3MdygADGd2Tt25zwAM8+1WWRERJElzJlgy7cMhGGBBzyMHr6igBiOYzlAfMyNrAtleuV296vQRzXEqoNwk+7Ic7SOcNuYnAXHGOcnAA6A5oYgg++e2a2LCQtMZZCWWKMu7DuyAFWlUA713KNwPJz1yc0AR6lEYLqWEZAQqFLKV3ZAbcFYZUHdwOwIrO3MFIbkYO3J6EEAkY71p31xLey3E7kMGcKnAAVMgIqAD5V2jgDA4rJPcZJGeP5D9KAJQ0h/iwVA+8w6DCjYB1OD+NSRmQMAxJ/76JHIGc45GB/+qoi7Pw2dwAHuFXoBx6HipUIZgIi6HaVB3DIOOrHjC9v0oA07m42L5Ucysr/PLjByyFgmSe+ORz0fnpVRZmIGRgj7uOBwRncD7Z9OeaqHvySykD1z2570sYYgqFyy5YtkcZU9c9eM0AdDb3eEG3DAYUnChn3fL1JxgNjFaUV1+48sO4ZpA6xqG2MFXr8p5OQcE/3jgiuaiKlolViQADJhSAhydxUqCSoXn1461tw3EcDAwbHBynmujnBCuNoLHgYYZOARu6UAWIpW3gk/dJDoOAc8nt83JHX0rYS435MKMFQ7gTyyKSB8xC/McnryOelc/AwAZpFIBDBAFxhmzgu5yWA4IHqMZwa2LSbBwuVRiokXOFkXg4PqM47cUAbtlMHfDkE5DjfgAAZ3HDfT/Cupgkt5BhXVm+buBjjqfmxjHHIzXMwtbyLzGFY5PVdsecFVUsMk8gA5x3IrYiRSkSomJRKWaX7uUIwqnscYJ7/eHNAF1rp49oc/dAA2nAO0YA+Xvj/69bNhqckLNIhRm2gISCXzuGQgB5PTPtXPYc7xt5GXwGzjHJPPrhuOP1qVGZQY0OVzncRjkEbSPQ4HNAHoFrqCSkMI8EJgsSdjt5mdzBT127enBxkjtXS2+o27RgxxFGjQtIHO/c6n78anrgBeMZ+XJNeXwTmNSxDbw6gnJ2EFkAYsD7HnHIrXhvZw/Gwl8BWKn7pIzkDAI2A9B780AehJfQtGXh/eYDnaGwokPDruPOd69CRjoQSK3N8MUdvJJFG88jM7+bOSpV1GV2RltnzEHDAcetcFbSmSMsIzwGBIyqMvHJAYZPXjtjIrpri881IWgaOR1hYSJ5QzGhVQQZAv709Tux8vODQBbLJllG35fnjZZt6qwUlR8mfMUr05GOhOeKc4kZQ8JXzMKDGqkEhQDuOR97B69/TPTMstVktpnl8uEqoIiWaMNIxLA43BRu+XqDxkA461sPqS3TxywW0duItzuisQJAWyhO7O1sk9Mjk4AoAr7JLiPMyBWbocleAcHg8MDtX/ACKZJbpC0UyOkkkTh8BGLRyKc7lyMbChXsfmU/WpZL2Mkx/xbgV3DHRdpUevJHPcCpR5RjJZgGAVfLJYNjLElSG6Zx27c0AUUge6id542MkshZpireWzNgLhWGX5Bz0Pc9KdcWO0rBjbuTB3MFDFTgksx4x056Hg9Ku77h0JUh4I2IUAgBd2PmHcHJx+FRXSbGj2bSrxlnJySSW/eMAxPJI/McUAc9PYQKJV80xXCqiW5QqdyoSjq+Thl2AAEeuemayLi3YqyyxmdiOWckncSMSL8wJPAAz2aume2kcBk2uSxUKoGQduR6c5HrkYqlJE8bN5ikKSDu4JUhev5dqAJdJ8PxyQxNMF+Z1AiKM++LbuZ2cEAYBxjOT+FbMOnwwXDxENHCisC4GCFzwAo6j0+nXtUFmWkiykrKkAV3TzAhaMsoyE3AsSwHC89+ldArxMwCs7tI4cowR8R9VJZRneCOc9R2oA0dPSOMebAY5tmPLWT5WxhScLuOFJJyeehyM1u3WpyXMZAWJcBVWKNgE/dAjcB/Aofd1AyTkYHNQRxrHboMpECMlkIV8oBn6LjPTHtzmqphUs/wA0axyRDCbcSearYb5xnIIKj5V7EknpQBUgu4TC0d0rhZcBmjyzL5brh1jGBMeV4x2Pes1mmTEkaKSGKiR1jBUEgjKOOT8mcc4ORXQyQW8IMAzJ3W5YZCDyxIyLFwwbzSRn+6CeAa5+8Q7SvliMmYgPuALDCnI+XHHfk8t1oA529dNyqu3aSrFhglWC7n+Q4ODnAAzgjOMA0/T7l4HMkJeGV8xySpIyTLgE5yABhtzHg+3IrP1BAcuvyjaAsZdHlkkXKEYBztLspAwSDwCetVtPufNOSq5yqLnO4AZHztk5k4HUcEjjtQB3en3In8uG68tFQ+WmQi+Zgh9wIwJHJDYz1x16Y6026yWywwqpdsSByiEnYo2puHIZiAAMjOR71wen2tzLLC24TbgspGMuQACVI5wQwYYBGdueld5PZXEPlkwyRh8KWX5AxJIZdxzsOFPBwBjpycAGOllC7mSZBCxTaZ3jZtiu4BUDPGFMhzz1wKiuLWO3kCWt350BiVmkERV1ds70YPuAXapGO/r0rZjtntLSRDcGd3dS0OQoYIMbWJ4VuB9044yQelZWxzJJHkneGlQY3INv7va0hXt1AzyA3HHIBHZoJxKbedhM42jc4Uu4bmJUAKkFsDHy53EE5rNlt7cl/MkkgljZlfagEm4RliqsDw33eCT65yK0006Ta7OWjfeHEXWWYyrvQxIB9zap+bAxuB5qsYkCMd8ZKvH8kg3kMEyMlweCVHJAOT2INAFbTpfsqzS3+65hinWcLLCjv5O5PlWdirQkZByu7JI7CsjUry01SXzvIe1lDOu5ZFnDo3TdHsURuFDZ25z1xk1dv7uRonhLeWkmEdRtfcAHCtuZPlOHxjHO3JPFc6N8zRqEVWyo2FgH3IhCsctw3sOOPzAHyWsomSOV1iY7njfBiCogYF22D5O3UA5fnnNc5eq0UwaEgkgsXEmCQxAZ/MPLZHH49K0Xed5D9qZ3mjLKsqghXjDMEVCfQBA2D1HSpZ7cPy42mSLdgjOT1zkjn7w/PvQBy3lrI5WdsI/L4LhygADNGADzg9fUdD0qOz08W6lAbhtm8xtJHl2G45JJxkYxzWi2nsGOd7cHcCCTErAYKgHBJJ9Pf6aun2/lwzyyo7bVVEZnyCQVGNoOVIDdPbigBLE+XHnBZCFy3Ktk42krj+9t6etdfpl41lNHdAsHjMciKScMoPzBjx74/Dp1plkmn2elrJOPNubpmESKInYRqwkdfs8rEh9igBs4y/TtVEoTLHHDvjEpXywzBvLz8qqWwADvB9gOcUAWr/ULS8guJp40W5aRjsx5jSny2TfvwNiK3zY5zu9q5uW2kktpLpY18hJSQPmJQkgj5wB8mdvDZODntmorprlbyZIyzBDPuZlRehO4suzk4HbjPar+kajZpczpqUSyWk8RRIsMyG4x8iBBySTuIyu3JAOAaAMtTzGZCoZGVpIwJAGVX3YY88YJHGSMc470b+RXmR5ynl/ciEWUHlKSwXcyjL/Mc/LnAB65Ju6vdWiXtwNPiMVs/lysHEbbHwS2wsgIQFgcEkE5PpWNNcvcNmdwzqSq/Ku07RwzEDJyFGDjjAoAiRRHMPs5IdlCoTIwIYDH8OOdwGDyCOuaiW41OZRFdxIJIJZCqoquVWMuPlMY+bJJJGPU9aie6ZCuTsBYjgkh2aNdoB6ZGARg9TzQ115nKxYfgP8AvJC8rNwfXJzuPGMZ4BoAeCyu5kj+VlUbCcbSv3WLEHKNluB6+1WY5IAuCSJCyKEVTsZCQv3ip5KljnGe47VlSfIuGcs5RRsDYKqGYAqzdM56gnoc4FTi98y3S2bY8nynzFVnnRUJ2gEkDAAIwCfugA+gBuW0RmLQgktgy+TMRGpHlgbiQcSLtz2Bwucmqdu04uJVRVR0O1dm0JKQgxt3MdiMGPJ7j2rAiuvLkcyOd/lyLG2ZPmfIYAochF27x1x1PXqyTUJ5tiqGyuHOCNxXLYLcdAy5PcBgc0AdZdvEpMRLLLArmVWiCuWUgtE8obDsCG64yThc5xUFpceXeQSLGEjcJ8hcpHMwIUqZMDCNIo3c8ZNYv2ppEeFmR3kk3ljKAylRvIbpkEgHnuuc9czwXdvCI5JphM6PKrBcyxpIikx4VDwpkGc5xyCVIzQBoXl+bmUlhErxtMhVCSqOJCzAMxJzuVvyqmLiLY+7hn27mkG58qQQEwODkjr+dUrqRJbmSQqVWWVTJtIdg6kFmKsASxyenJapJGi2TSpOrmLBKuFiMmSo4Ut8z7iCwHIJJxgUASAokqxBmwZXd2xuXa6hX5GQseAPbJz1ptxdQRrLL5mxcsyl1VQEAbIkRXzwFX3wRnrVIzSbRK0ce2OUAqhG8o4JCkYwPkVyOCRk9hgvWa3uEkcK6iSQRLFJGhPljnaXPVgCo6fNnJxjkAu2ssVzbI5nU+YYwrkEL5cgIZ3kQHaoHXIzjPvTsSonkI/mZcsrbiImTOc5bHXbweny8Hira2EaWyD7Ske5cpAERSpYEBQpYM+XQLgYAPTiku4J7OOKWRt0MwIQgqzRIN+3ZjO1S2/GCRgnuKAKgkBgSExiMu7CWc4dgDuGAA3K8qQR19TUVqUt4ik8guWdpAmco6lyoEhCDDkKFXnrtGarzzKChHyKEXepJ3H5cb8lflUjJH09aaqyOGyCiKgZZAwV1VyF4O7DncwPbhelAGo3kiPKXDSsVUhTGq7HYkCN3zyNuTx1z04pj7RHb7dxaQBsMGCna4G+J14bJXHfoR3qpP50JaH5UCeW+wbWLlsMWyVPRSOOgOetEjSDG8EeWgVEXbIvmHIcowBwCWHGMAk8cUAaF5MYiXuN0axxiQM8joRGq4DfM3Kgjd2B3ZPs9GM7xrCWZ5NuzBYs+4BVwVGCN2cdar2lhqE9u8jwyXaSsypJg7Ygp4iJGNx29iDnPTPFJHezWiNEihHyxwVH7to2LDGV4I6cDpwaANC5WdfIklCStbyGNo3ZgU2MVKMq4x8zMcH68ZqFbqVblmUebK+W2hSuGlU7NkYYEHLZAzznkGq/2i5mV3eMPvdN00pwnmMd7lSSBkrgkenoaUxvJchI5I4XUHbtVlLkgmIl1+Y/KTsyO4xjNADHlfe+XbJk6cIoPIXCgfMM89uGPSnG5uyhieV2VGUANIVzH8zDaHf94gZV4wDlgeeSKR89n+d2YlnILhdudwy20DnAP454xVuPaLkpcxk5JHzowY7kJUhcEx/NjkDhT1oAm3FrZpGuJUlhZgRLuZRGwBjCMp4OeSBn7ucY4rM3rPNGzLcLJES6yK74YyBgcBAdwJH0yMkGrlwYkcR+aZUkjkbzFZHbnKRxzRsPkYsCc9lyR1qaO4tlgtjdRrsVV2tHEy3EhjJWWKN1ZMxgbBk8dTySSQCg8rSRSQNGzLE/mliqKyKOrlzHucFsEAHHQ4qpJLAhibLPKXcFWBCtGFby3wOMbmI4A+6RknONe8uTI0rR2iQPMI1WBFKTCPayIPugOcj5+RknOMjjnrxI3O5lEMkYAwSpVSwJ+QMT8pAySD1OOQaAJ47aGWTe1wE24YM6hMooLSfKDg7WYcdcYwDiqbSR3Ers+4RvIQCwBCwAhFVT3wuBk+nHTNQssSFY45OT95zIAWYZVwh2ksuCBgMAee2BUQMJCCQOqq7o6pkOVXAUhWIC5znOcZGPegAnVImwsyH/AFW0qr78sG3jefQgex3cHtVZ2VJAGdZlCBvLG5QMg8NwCH3E5+n4U+eKNgxhlWRIgPnI2uGlJYIY84Z8qTkZAB5YY5pT3LMFUqBjgkKATgZ3Fv4jk4OT0IoAsNBI0AmfIXc0e7IUhgc7I8ud2AQSMDA+uapLO6xyRBiFfBJIBIZSQB328k8jrnmlkv5JFaME+UGDFejCQKY1b7gydgwT0PJ4OakkWD7P5gIecbc8rHtZmVR8pUlxtOSTjkjHTkAqebIA0TvKyLgqm4gDaSpBB6fKGHHYdKjGHkk2qzbx8gU8gtkDd6HJGe3SrLWn7iS5LDIkCAxupRhyrjjlhu756EdjxSe4Ik3iPy2KgERfLGBGoAKjPBLBSe2RxjpQBqMsQQhEkBEcRmVmCRsF5dNoOT8xHIPes6Zow7kRZDhdgjYfKCxbBcj5sZ56n3pbeR4WSUOkpY5AbcWXOAxYMuMYPuSSB3rQEa3Mvkx4ZiuYQgUYkGc53H5VyvU84oAbbS20UgaMphGKssu8Bg7bt42k7Mjjpx3HatGVFuMzpDlXBjjSJzvR22tmRSm51BD56ckdASKyo44Ez57SblAJCxpgOMBo33NwcDg+tasNxEBG0dsyNEA7EsSxOWO5htG0ncuBjgKM56UANaOJhIkZaSMKhUlQpEoxu2jHzjaXx0POegwZvsywQ55G4ADzQgbkLuZkLE5Azj1HocUXFzMZm3IfLlxIibUYruGQSdhwduBjOeRyeKa828oQmyRHQeWVY4+XAJyCD6kA45oAY9pst0mOSzBtvzAKJCeNxKnJKHG0HILAmq7I+8ySRS7y52lnYM00hOXXA+YlVfHY49KnlW4j3SOAsUkssIO8OjZAzt2t0C45HTAwaqvFPKqQM7rEWilQD5jkE7MFSCPvtxn0FAFUxyRPxuAYY3dUYAqpU/3l3KQcDHGam+xytAtwiqYypGRwR0wCD1fJJP8Asj1NWIbObKJGrymTb5cTFgQGzyD2UhieR3/GhYJ4mKZcCMfMjgr14Kjd93uM4A5PrigCGG3Zy7ocSsC6r87M2xSzMMA4PU5OAAuSexvWVpcyLLIxdYgrb5Y9rudwUsGG75kz1/Wr9zZRiSP7LFLCvkIz+aQ0hMqMzMPLP3MnAIAyOCK7rwZot1q17YaZbWn2tp5DC8EKsGdJdyMski9Cckg8kY7CgD3b9mf4Y63458QRQWtw50+a5to55bdHZo4rZlcu4K7QnmqSuT8xAwfvY/Z3wz8NtB8F2EVnZJapLLClvd6oqqHcKFDrtDgoxL8sRz5nBwK8m+B/w90L4O+DbR/30OuajbLLK7SiQ2glxJsZlHPLHI4GWJPXFeueH9fh1LX7SzkSSdhIrKrnMcrSEIX8oD/V/L0IJJYDqKAOJ8eafB4Q0DxTrMNzI0WrRw/ZtOW1ggS3uY4QG894pFL+a8jsCwHVVAwDj5X+EumTeKfijo99LpaXl5Be2w22qy3RhkvXjhEsojLlBtcO24YUt8wByD+tXxc+BE3iHwrYSraSqbsR3LCFVEcDNiRCpMgVcsQOSSAoHGK8f/Z+/Z2XwT43m1K7lma7nuTJbTNHEJFjBR/Ok3btku4thuQRg9OgB+jXg74c2h8N6Rb3dggmC4lu1jZVWOMFMSkZKRhoyDyN7DgYYV4J+0b4NNlp1um2G6t4IGH2a1EocrGWySEYBI8KTwd5z1BPP3X4Y0xbewdvtTXSTCJDICysqgKCCjMdijeOhPCk56CvPPH3gGLXZD59wkVpC0iq6osjyEZL7pMENGQF/vDB4xQB+PVr4Yg/tKBV01LZ7xzmSCEtLFHGGKtK/BA2sOVB3HGfWvu/4WeFYtF0mFpFhLQKlyyzKGnV7gvskhU5HnjfyQBxjPJGX634N8PaBJFcssKzWsvlAoYlnBUOMSIVGYgcHI45GR1FYVj8R9P0S9VYQWcEKDO4kimk2mNSSDjAyVwV4ZB160Ae66zrieHtNtd9uYJdXnlhW6MgjuWGGcCOOMANKzPHuJBOFJ9TXgutaxM92ZLjU41j4MBAaaQsCxYNtACgMMEkt901i+JviPDrn2iDUZBEIJEmV133EdqFLonlOAo5AccHOYzjPFeW/wBq2d60txb3Ugtoo5z8ySTO0SNuZ1RZN2A7rwQQwbG44bAB0Hi7xVaWqSXt3qWyFBIyRxRlMOsanfsj/wBewEmMsTj1wK8JufGNnbySF3uVS7lFylzKZZXhIZpYvLhclUQY5Xr0APANXvFl5Fq+oJcm1NrCrrHFEysm5IlIllcFj5aspOQ2QuO9eAeNfEFjZXMTLdiFLaTgxGYT5hbcgZWIATIz1yNvXmgD1qPxFb3ovNQge1MMW+O4GoW7rPI+9WjEa4YzjBbA/hXJOT18l8QeNt32n999lt4ZYzaoZkDXYIlZV2o5IhVEYZbb1wBmvDtb+JWxhc2NwbqePNqbGKNjG8cgCLP5fmrmcMynHJB5yeN3JN4ivdTcSTW0vlL0RA8js5yXdnJ2jlgSCcYB4zQB9E+EvGfhr+0ZH1KPdcyRGWMzgy28Vz5eWGHYZV5UXGDwZBzwRX018PdS0zV7231KWwhsLSQrAfveZPIkqgOsIbkgiPP15JBzXxj4Z063ZoLhdLnubkkosqHdDM0cKyFkDpyDlxgKMFPlLda+1fCWnixs472OGGyiaKECyeSNrt9/lLvwUGyIyOPu5IGfckA+4fAvirw7plx5DQPqF/OoS0W3WEeXgBQ0r+b8iKXAPGPl7da9QaeKaSX7ZrVpHEohCaYkkEzRgMWIZYicIWL/AD5xwpzjFfI3h++bSYTJaTW8Pnt5txO8byyL5o2ACdkI8xVCqAi/8s8k9DXqXwy0bW/GXi630jwf4fv9Z1m/Dq5jtrlkV1uGiYzMwGy32hjk4QDrg4FAH0fousNbbU+0Pt+0KkFmXZEaOTAEAAA5zKcIv94MD2H6F/AD4H6/4tS28ReKLaXStFLI9jFPG9ve3qbgwESKB5dsF+Xe2SwPA5BHX/D79l3wf4M03w94q8V6SdY8V21vCZ9PYwtp9vehVcssPyrKIwpKlsszfebpj7S8O3/2uAfZ42ggijRUtwqR+QSCcAxEhQQUI6Yx70Ablho+maLaQWdjbLDHFGFSNFP/ACzABclRgthh3ydwrWguLaRfMBJG1lXIKjepHyHjj+L8qrRSG2MX2jMjO4BGdqgElj65wox05J7UyXdJlXYpmTKYCsSoY4XDjBOA3HPXgigCSS3ZpdwwASCWUElkznYGzwPc56c1iz6xZxC+ywf7ErtP5fzyRFE3GNkJyZSpGAAc461opcny2JmQsNwAcbSWVypLDkdePrz2r8y/+Cg/7bGhfsv+ANSsdJnhuviV4mtbyHQdPibetoxR4V1W+8tgUiXI29yyBegJoA8E/wCCjn7f2ifCrT2+EvgXW0Xxnr0Kxa1fKylfD1k7bZYJnV8RXrwOcgsPLUEk5Ir+aDxDf6t4h8S3Gr29zbSXN9KLnVkgZgsiyFoVuo7gz7Z5XRG4DbsxkqSmCfKvGPi7xH8Q/E+r+I/FGsTaxq2tXdxf3ksryGSSa6kPnkMT94K7YU/KA/XgA9J8P9BmuLi7toLy4ktZAMxBipEEDqWhQSx7oFJQndvJUyEgOCRQB9O/DfS9bh1FdkivDHFPGPJklkgQIXxszITk7BkYC/Mx9h+hXwh8Ty6JMqLp0d69xaNE9veAL9nlJLRzC42t8wcEHbtc7euMAfE3gO9h0GUR/Z5vs8sSQSGSdLi5jUhmSJMQJ+5ULneMMQMFj1r7S8CX2mxtZzWUruxjYyHzg4Xyo1OCigmJh5zBegzKcnJJIB8Ef8FdPhenjX4OReLLiKCzuNBuINTEqGETFGdoJ23PLhkO4hgxDMqbkDAGv5YLe5eyZ7eGMMZGPlzSAMzqGwpU4ACEEEdR7jBr++H4k/Drwx8XvAPiPwx4htjd6dq2i3FhbSiFZ7y3nnjMcMkMySoyxAXALKq4Hlk4PGf5Vv2sf+CZXxr/AGfF1fxlB4cutY8FWl280F3pp+1SJYF98VzLaKHlhjCFVffjaxwFIwSAfmZNdXTQBHRBNu3JMoRJE3AhgQh+VG3ckDBIHpUeJHgikMpkWMEsqHIjXjByeSNz4IzgHOear3V5cNI4lgeMxsyGEggrGWLBFD9CMEYwOnrVeOd4ctG5zIrbRz+7RiSyYZBjr1U/Q0AbkVyWVUYIoxtiRQUVHIClnZjwQFU5z0HXsFY9GjLK4I3gKCuSCODjhdnY/lVS3YwRvIxLDc8ThJEBSQj5XA5LghTnAGMdwMFguCxcqVUkqxLMCWYHGBuHu3Ax0FAF1JysfzYAYcFFRd2fv7+MtyqnA4GDgDOav2lwduUky67disGwynIfcxOFXHr65rHAyruZFXyyoEZBbespbdt7BuBkVFEclgHY84iQdT14YZx6YxnrQB6Y9+l7YW1pDMzzNJ5nLuuCq4dHR1yu07csSRxwfW0oENsbi4+4Rs3P5qIkqhi8eGGXlxtAwMZyM8GuAtGMbCRw7bQSUjUNiPlcyMrfJz29uSO9+61SRm/fF/JZd0SlhkZZhkAkj+9z2Oc0AdbBewT7Y4z5Lokm6VsDcMs43EN8nyN/47jr1b9ojMJSP940bK4Dhn34YEbd2M8Fe/8ADXDQapbiKSNkHmjO11YMCAwwrL243HI57dCa07fUIhACSSWKAHzCACcj5jt+RgVB79qAO98O6ratqEdt543wlPPZgyiPdypfgZXoCByeO/NfSWhPLf2VsscOY42QPcBQEkEoGxCijJOEJAOTndXyTpd3Gs0ih2MpaMHzI0R/kGWDHcSQpHGecDpX0P4K1WZ7cWomY7nQrlnwXUAMwOAVOHxyOAaAPTI7GSTiKNGVJdpkOYZYw21GKqiHLtIseA20AE55NVtTCpAYRbtMZ2XdGsw8pplY/ekUMMk78HjHCkkE56OJrNtkEFwgnWDzg4VD5zKiO8Mse3LFdyYJzkxgHocadhpNterM187JNDcQ4jidYJkAARLiAeUPmyScbV5IzxjIBj6F4RV9KXVZbl4igR7a1BYzxHzFSR5ZDHt2HbjluDg85Aaa5iOnm4aKBNphh2zTW7tsLGUMiysuBgl/TOAeOK17a3eK6mRJJJYTNujlkkLpMu4hVuVC4bK78fd5JOPmxXfHwzeXVstxLBayRbEcRE+cUmj2vGHgCtmE7ickrywPfgA4DRJbkNbW9pNvbapkS7YxxMFIWRftLy4UEAYY4+aRcFiee2PiZrVksbh1gXzGDzgiZAzkskMUgAcoVLY45Zic4rm4La3tbq3lcCKJZLiXyrKQJHJKNzvBk7sDzWxhgM54AAFJrur6Y8lu628ilIo1kQJsKysMBfOKfPtixtCq20scPzwAei3OuSXenWcUDxP5Fobljt+aNJH2pEokLbnwEbgDJcjkqaxEtNt5DJ5Xmea+JQTs5aMMNg7oS46nPymsaKCNLSxltJEuBvdVHmF/lYIY4zG+CyBAeSfvhgcd9mzvDDKzzguXcjaCVTgfON20bUAwOBxuHQUAQx2kiGS4iG62jlCbVbe/MZUFwVwSdjgAjaApzyQTPpGsarby+TJJJBBJPFZwiF5IIJFARdtwyLmWUqrf99biTitJjKtlCjmIxyXE0iMiksjcosU2SC6bV+UgHO9sHqBlanJHMREsa27NGyosMLEGSNI26EjYzMoVmx0c4yRQB1v/AAnU+lTi1g1KW4VbWHzzJnEEpXzH8k99zAgdsjpzmvVPBv7SOu+HJlc3s88EtrJaiKSR/ljYRsCzg5CkgYxn7hxgYr5YmsZleZ584MShyxPyggEAFW++zBfQ9qzLjTb1Uae0eRoYnDyBipA8o+Y0ZVAxChpF5zgjGQDxQB+jGg/tWa/p8iTrqsximZLjyra43eW5ZDsfJzFn5A6Z4IOck5r7F8Bftlao32H7Rq00BumEcd1PI5hjk8p227hkJH8g5YjGCO6ivwgstRtltWtFa7ivfMkSZVVxEIk2jyhGCTv37Rjg4Qk/drpdN8aahpcS20zvG8DPci1mmKR7CiCOOPaPlIUHPIBAxkGgD+oTwp+3JGpsLPUdQiKxIIluIpYsAA53YV8uSwY5GRwOlfW3gv8Aa+8O3MK2susKTKMRRySglVIQuSy5CqC2fbIHbNfxz6J8WbiHzxcajdQCaSLbPbSbliAfbIY03ZJ2MSuCOF5xnFeoaP8AHzxZ4eultrbUbu4jtN7gedteW23blkZdzFT5K8hSAMtmgD+0vw3+0J4evFDrewH/AGdyMJCduVXnO7IbrxxnvXsWlfEfRdVjgmW7iYhwyqzhWQsAfmHcc9K/jM8Lftj6zYyRu1/fxIzxiRFlMjAbQWwGf5Bnp1HI56mvt34aftxajK9jDNqTxtM6wpJOzLEjqCFDk5BGMEnIwc5OKAP4xreQxyK+ELfLtyqkZIILDJ4bDDHbPPaprwq07TIzuJWZgxXAJBG75c4U5yMA9uOKYJZFiCXGJHZVaMiMI7LkKpG3kqUU8c42inKTHKjoj7kK4DKCPu5A6DHJOOfqc0AS26w7X8xHO+JsEYAjl42uc4wv1J/CpJLRsooVl3pvAcdFOQMEfwEDI7VLbW126SzIqSR5Hn5K/KOQMhv4sqcfWrAXcrM5kIVR8+N8ilAQi7gf3a5YgZ7A+mKAMh4/LKkgZUbisillJ6YZWHQ8HPt7VXClnwyMwwqgKzYBxhNpIJGMADtxitlo5J5UtQoEhw+JHVCwOApO7HG3J684quLd1yvzhkyzIFyVAIPJHOMkfSgCG3hkRJXWZIwQUlVmIchgPlKlcH5lGfTGSB2ZPbfLEojYMiv5jggqzFjjYVbDDAXGBn5jnjFXordGk+Qs6hgxjBAZgR85aU8Lgn0I55NS3HlySKIlWA7QgTeGLHJwxfJBPK5OR0460Ac+yHcCxAdRtGVCspDZ25HIbccc46VLPCxQSrOzsVBkbL4+ZSfL3Mo5A6jodpwTWu9vCsgku4yTEiqgjcCJ36ZkA++SMcg9V6ViykksvKq2NqpwB1yTn6n8zQBVEZ2eZj5kIyxTCAE/ICcncCPXjPFV5GKuuVUuzb8sML1GVI7Hnn6dauFAFGMBxu5JJ3LzxjnH19qnurWBVDNdMSIGYo0fKODlYgysc5BPzAHkAHrQBn3DypuIURu03mKoQ7WVlJV13AjYA2Bk9+9ZQbA2EE5LMCcgBy2W288nA7//AKtOVlCAKPmIPzhBlxjCghj7jkVQkjEcygbQNqHIYOF3AglsKMnGeOeDjtQBHH952ZgdpB+YAtx1Xj/IwK0d3mRLKI2AU7JZA2eT9wFM5Ufz9arjAEgPykDhdq/Oc5Axxz09Mehq1bxl03ZfGwtMAOODkHC8FeT+NAEcbunmqhb94FDYAKOAchTg5xk8Z5GDx3qMNtB3h2xywVRk8HhfU/41eEjWxX7K/mKykHMYbDFTuVQVPRc89fQVScbpGIAIU8AAjB4OSB1OOvagA83zDxuVSQygjLqCAdrEAZORjt0rRt7qS3ZZojsbaWUfK5zj5mbcOM4PHI+tU0VAo3EA5bc4BPOeCQRwMcde1SqEMa5HBPzYYttAHUjtxnjP8qANrTYLa8ZxcSiFgvmRspTDbjhiwZgAACCeeme+Ac1kmZy8ZGxBtfO3c/JCiNW5YbRzxxmo07+WcBRgEENvzkjAA+h9OKcytsBHVTgnswOcED/62aAJfLlHkqFWPP3MFfm8zkEtngD1J46cVKAVbezt5i7sjn+EfL80ecHPc8H1qOJDJkh1UnKkzHYq5XJwzdic/nzjNRIPMV2baduF2lstnJXIGORx2B9aALgQFlkbcIpCAXXJZGIBbO4c4LE8Y4PWmhYXxty2HYFiQrFOAMIe24Eg5+tQL95SzsMbgdiht20HYgHByTx6dDTmKo6sQ4TCspIBK9RuK57k8c9vSgB5SSEs2wbQRycZ25wAcZG7bjjrkc1MrF2DxrtKnkOwYBAcYJb+vXsaSJvOLBmGf4d4OzoSS53Y4A4GD16g9QxsACVdAGUdCQ5XoOBgcfz60AXYUjCM8pCIzqjbXyxAJbDxAjKkqDuHQoOOaSfy3hUQ+abh5G3Kp3L5WB87Eqdx4IwvTaSetVUlkiff8j43LsYbgoK5IKkYxtORnuM8cUNIU+dPNQdZVCgKm4jG0hcBTk4Bx0oAq+ZNHuikypSQnHPy4x1Q9D1q0GR0iVIyMMzTyKpBOWHGd5AAwewOSc9qrvOwfzVG8EkbpFR32jj5vfgd+1W7WYRgeWzqHK7nA4AXkYTuQc/XHagDRt4wFRhMSRwjMDlArDADKOTtwTk9Dg4rsoLeSa1+03EqyBQIo0Z+SmMA5OCWzg8Zzjrk4rkrKOSZgiZlGGYhdy5H8YAHTjGfpXbQxtJZiFxtVMtGS4AiYshBAAJYFQQQRwTkHnBAMlrJlDgoV3gRq7NsCtjIY7gSV+U8AcHiudvIfLwRhthIGCQHHJyQRnGB/SutnMm1VcuYIygBYo74IwvJwZATnk9AcdeDjXEQeB9iptTrK4fdtYYypBIUfXIOe1AHPyNIkSqDtUgMigkE45VnUdc7urZ44yKqxqxl3MCWJLOwHTjkYAIxlh/9arEkRWQIZAVZFDEMXXGBwSF4BHvwavWMAUXDEgNt2LMGblPuOqoF+Y4YHJx0/EAFSG3WaVrhUjlS3UtLE0gBkVASHKuc8gHIHTpWfdSRyqIfICLu/dOFjEmNxBDFfv4B4zzzzyBXRW9jGzAS+bGjq3MSgtJ8wBXqAiFWPJyPY02bRHZkWGHcwGxizbGJJBDsZGwpwyAetAHBz27RsI3JYF2XchDFW5K5PTYRxxiiGENtQfvHcohi2nO5jgFGHfoPxxXVTaU0MoC4cHBCtuyo/uvhRzyc44461PJY4mYWwjA2/fQFVZWIY8MeTvbAHI9elADobQwQWqQTidGUrdAIhaKYhW5YryP4RnsjY9a7DT9J1Fm3NLA6OFAkLpIMKdu1sZO0bF7dsZNUNL0y5nRoWSXyJmLb4lwwfGdyPxhMlc+w6dj7LpHhWedbQtG4SW3yBHL5RO1wjtLGBzIwQcAjPU9aAPONR0a4mhYQQpLKAGLqPnkKpiXamOmQxGQCB7iuVTQnumcSEoVZB/qy5Ibe7Fiq5LggYHJwT0AxX2PbfDa4W1VjFHNlBKFBDMyu+87QsZYHBPGSeOccVNafCpmZibYQzOEkVAdrvvwysQoGwguvzf7XHAxQB8Zv4Xu0hnuI4DLawEF7nhVAByAM888+nHQVgX2lFfLkhQiJ1L7MMRGxxkbiPn4wfXDY9a+99S+G1+tn/ZEgt4o98s0IKSFpdsbSkb1T52VVOM8HcDlRXkes/Da/+zGN7eRd8rLDcJCFVSpIYPjrJs2D5T3zQB8oSaL5/wC9hihg8oGQkuwBYAbcIxPdTyBjJOT6UJrC4kkCzFZ3Q7lkzuBDKCRxgEY79R2r6Sm+GupRHy3hnDHaSFik+aFhkbyQML5b5I7EdOlXNN+EGoTPG/2XMMkxiHyksXCEsgjxuA6kZAAoA+ZoNJPnKAm0MwwpIO3djClj2yetdHFozLIEYKwcbehIjY5xkqD3zX1NH8FNYs2Dz6SzK6PgtEJgvy8OGQkA7RkAnPfGKjHwsuIpiRDJmL5zgNgbMsDggb+OoGfvY70AfNMWmtBMv7jzMDOHQsCCCCh3qctnpweRWw2mR+TCbiC5hG5yszfNEIlONsSqBtAJwcHA3nA617s3gS8hd2nhLmUtLtcANECPlVcNlgAvQYxuqC78GTrAkrOJIiiIUYHdG6sH2sjDlQV5PB+uaAPI1s4Z4ra2jLRRbGmmCqjo7KG2l06mTYvphQ44BGKz2RUVikKAp5qgkACRgf3bOwHJ9epwOletHwbdxDzZLMiOcNJDIjPtQg4YwJkho94KkZbG0/xda03hS6kwGt2V3MiomchsYBJUEgE8d88nn0APLmw0aq8ajYrZJJ3ZbDMvy43LkE5z/F+FRyxRFNxjDs6A7cFQMDaGBU5HGPXOOeea9MXwqrvJbyrL9ojCMScwxqx+Uph1zjJHcntV2Tw9a3UBjkhSBxGY2ZSdzPGFKsgVCWjbkNghiR17kA8aazlVYgsJRMAqpQYZpPulQRwWUZzgA9Tms+fTmyqyAwsWKsAQXADYPXgDjnp1xXp83hu4jif5gcN8jD7wUY27SwyDgjPPuelV7jw9iKEH76CN3HEgCsEdmMi45GzO05IK9cmgDyKa0VSyHDsjOCVYEKASMg4+cdO4AqrLFKH2xupZlGCDsXO3OWwBg4JAx1r19fDoeF0MaqWkyW8piuHUjPnKmSuAMgHADcdecw+Fp2hWaOLzTA4MzeWSkZ6KMFWDDGcZxjuKAPKzpkrRediMoW+YB1yCAx5XORwrdsccZp4gEHmRRu5ikCFuNhJXkblz82Gz9MCvRB4dkgVRKrPJtLiRVDBlzjcflABO7A6Y78VJb+Fbq680RQk+XnfuJXls8DeBzsB468/jQB5xDpct0/kxBSSm7DZIVDjI46HOB061ENP84iF0jDB/KXll8sk/fZVBJ5659emOa9IPhmWGV0DoWxtLqwMagISQDkfKS4B9OSaz4NBlllaQpGY4HcyxuzK7+Wyny4wqkiU71C5HzE8HigD9Gf8Agn/pF2vifSriGa4t4hPtmKqgjKOipI5Lo43BSpA65x1yK/oHv0haGTzJomLlSrebHJJjICtEXxgMiDKgDnkL3r8Pv2Ozpeix2NipnE11JBJNMcZcJCwkjTYCYwrSkBgVY7fn4UAfryPFEssVtZ5h+zRwxy53Ms29XZI1GGIKBVAB3KcnnrmgD3Dw7ZW9xEqQW7pPNGrLMUYybUUmQMIwQrHB5OQCnFddb6bFLFd/aVZRFAW++IyXjUFYpAVwzlNwAyvzAnBGTXC+CNUiY2a/LGRG8T20kzERlkYKokVmwGwrAMMdVPPT0p7tkvGhjjlFxAUlkEiopkG1SvkKc+bCV24JX5gwI29aAPnf4hXEMVtdszSRsqqkMQnJZSA2HEceDvKsdoBXOxsqV4PhUJs1SKe6kkcSGQAZLFpC7YZwQQUBYA+h4wte4/FOF7q7nupbwWuGEcYeItG86bWEJ8tMQKI9xBwMiPGOcjxmNZYdNti80k6MZgyh9hAjjKBmhY5EbR7Ao9gR8ucAH5bfttR3C2UrhGeN0PlyDcuUG7YgDKAEBBycDrxkYr8VdTMsl9cGQYfzCDtUKBt4AIUADgf41+6n7XVqmpaVcolzbQQSIrhJ3WBgu1ykccUnzhgzLkFRhue9fivc6OXv7hG3L+9kVX2swZgSMZwMqSB+eaAOMSFpFc5IYYCgg/PzyMjp0/HFIYmBHyk47EZPc9vrXVNpTxs6KcAfLJhSQcHnJPbPsfenf2aSgdVAB+UN1BcDP4ce3fg0AcqyuMkLtVydvJ/hwCuPb+tSC1eMI0gBSUHaQcjIHAO3JB3Edq3208KpG35uu4nBPXcR7cn36Uq2yCIr5YLFlYyBmJI2/dCk7fxPfigDA+z7U3SxuDIN0TcAEBiDkHr3H4VWKMWHB2k4HGOOTjj2rofsbBiOWzjaWyxGfQ9uvahLAk7iCy8ZbaSBnABJxgc+5oA58qUBVozubBU88Agjpjng0zcwUqMgHGcfxbQeWHQkfyro5bb5NigFk6tnliFy67hncMYxgnp2NVI7B3eNMIwlcJGVw7BmIQh4xySNx+vX6AGRwRgIAAQSTkt0AZfp3xUyWyuCzOqHcBjIDbCCxYE9sbe/fFaEtmYwVwpZXYkjdkBeDnPQdPzqSGyMsO35VP30ZicFT15A5NAGMIeWV/lZQSC464BIAx3Pb6dajZBuPJ+Ujg8c/lzyK3TpVwilyFyAANpD7zkZUFcgHBzzjjNNWwZgGKHAwpyAMOehx6Z70AZJMfloqxqZM5MgLE9wVKnjikjgZ0kkBA2DOC2C397aD1OB+lb62Ijw5RJOGQoyMpAK43hsAZz79etStpJZRMflY8iMRMiheFVwcYKk44zxjntQBgwQCQA5+Y7shhtVAMYZnI4HNSJ5iKY1YgSABtvBIAPDd8Zwcd8DPatw6WQqMU2lgTyzbXIJG0MV65AGOfcip2sSypsj8t8KkiltxdwFGRlcDJz34zQBhRJL9nuCzbi5jBJzlSCHA47k8fX9KQhLvtCuSc4CruLHsB0xwK7caVL9jZjC6q0sYU7CA4ZCQwPTsPx9RVddKKOHZN2f+WYAYnAUnJ56nt7YoA5iGCQo0qBy8bIQwIGBuwAQeS2cU+VRvEiK0blNrIoCqB0wGH3gRnJPOeua6cadkzKqEBlJVl+ToAQAvIBznr0qIaaS+1kZCQHIdcHG35eg6HNAHLwwyvvRCFD5LbmVQQo3AEuevJx9Tkio2jdSUJBZQUAXnBzwfl68enrjrXWSacwG1IlXILBsEnkcBW7rjqDxkUyLShgO4kRmIUSKpaRXALFhEpH7s7h3zx9KAMOK3nMImTcfLJD7VOQiBdzbl6jc4HPPfpUyO4XZlsBt2zJHOMk+/IH8q6AadKY12LK8uW80Kv3UyACdpwFOTTF0meRk2xv8x6gZ5zxxjjB60AZ0MrIm2WMYf5o5XeRehCnaBhXYA+nFbEMsgVoC8AjYI6MC28YbAAJPD5JJ46DqRUN1p08JCeWUZQWXJEi4IXOABj+En33fSkS1uSsS7W3Iu3O0jcCSV3HbyQMAnrgUAbdm7K8agFgwVicAsCvJI4yBkj9K6aOdJAApKE5AXJ2cAAkknj/HvjpyNsLyGQOEkzGMqdhwAf7xYcrt9R3Ga3rIzuw3HksTlxuUnA3ZAx/k0AdWsUMUCSbyXZsELtY4Cg4DqcDjGRnIzzio1KKdwYAgggdhzhm5PJyT+VLDDcyR7GQYzhfkPAYbgR6ZJA6dhUT2F86ltgVidvlhTyAM5BIwoz2z1IoAkNwA5AY4fIJz8rMGJzx15NWIr/ypWBxsBUIwbG7OOdp6fMSMnP8AjQXS75cu/mAEgKFTkM3Q47D1465qGXQtYG6R7WUpHgl3B2lQQBhgMDqAMHp0oA6VdVEMjASoxyFI3kL/AAnIIABwSQc4/KtSPVUCF/NH3lLDeFbuNoYHsduRjBx1rhE0jU5AMxtuIYqoDFgCx5YDpwO56YPerKaNq/lt+5Y/MWYBcbQqk8t3HP6c9qAPRLW8E5G2QIqjcZGKrhsdcjgsTiqdzrUsBcK5O5eRjgjA+6cdQfXsaz9G0fUpAImhcA4BLAgHI+5uzg8Kc59K9Q0/4fXOpRxE24A6KQMBpMjaTucj7wJ4H50AeTzeILhW35cYG1SEJJGOSfxH6CnjxTcBogWcHurIAckE4IxxwK+odF/Z+utSVRcwSQxSGEi7YZiAl3g71IGMnbtxyCMHAOQmpfs/z2981lCsVx5MzeZcRpI6vFCnzOpTOMKcsDyvQ85FAHhdn4ldo0jUfIWAlBXHQH73XvuI/D8NKPUd4Urt2Y3uW4Kru5Kg59Oh7GvV1+C06Mfs8M0aJuVVaIxM7x/LxnlPvMfTGAD6XY/hXeWsLtJA5yW2P5YKDbHySTj7wJ9euMA0AecWswlQhVRkZQd4XcSTltwYDgcc9OT7VbNiJUYlSylTtI+VeANwyO/tXoUfhWe2Hli2JVo0WTfFyhVtrtGT1GCDng9qWXw/LGgXY3lnqiqJGOQApYKevbHHvQB5LdQm2HmK6MFdSAVZSyDngH7y5OG/w5rVs7hrmZSqlSEDFi4bcAS3ynaN3DnA44ArQ1/SoooyGJVXDGUMccAAKFQD930/XiuftGjtYI3gbBRdoVt24oqsXwQDh9oHT1oA9Mt5IVSFXSGXz41WPy5V3IWV1VnUKW83zCpxjqAarzuvlW1vKgRrYuNzM5m3s5JaQk/KgbbgYB9QQAK5e3ni8lpndkbESQhlQN8xGQxJ4AYHHXJ64OK3Irn7esLLDGi5K+cwPmSqWUOZHJwcBTgknrzQBbkSR1i2qroUZjkxq8W0AsuBzt2jIzkAklO+OU1C5CmUMfMhhZ5ArPvP3TuG9DkDO3vjORXY6iIrOECELJKCwZywYeSU2NtQcoN4yCRk7cCvOdUjL5jUqjZDMGkKhhLwieYOi7c/gcHGM0AcvNO90JVVA0gLOAzHYFA4UEkbjuPAxnpyafZXJmEszhI5CI1WGBMFWUBAyJtJJ+U5469cmoL9JLZfIGRcBC8oRdxVGQMi7lGc7RyMYwx5zWTYtg7B5iDYAGw2VIBk+62Q2QD14yfqaAPUtNM8avJJJu2qiFXxHjlFO89fQdiD9K7cS+YkMqy70KjfCd5IkBwzBmkwQVBOcA8Y54NeU6beOYSBJIyhFdguXAXdlS4AO3nOQB1HbrXc2WpQ2hhupGMsaJtkZVBUjccDcR8i5XqRnmgDrAizxRRC4jjLMdzSKIjvZSg3szfN936fN6nnMZQII2SZVuDK+6MEsPKyOSwUBScAcE8k5GBk539qT3CxomDDbRmTPlxkqHYFW85TkrkgE9TkAYBObFxLC4SSKZRIzuzW0YdvLPHlvvC/ONzYx1HOcjmgCSdncxO5IcjapZeSsSuCqS78qwBOQeOmO9WVijWO4jdRHcRyJ+8DrJHLHsJV9y5wwLY6dgTnpVm3ie3t0uLgRCOOUFgUV5C8qjLqjD5Y8qc7sjJyOck5BeRg4iEcoyXYK2CEAJySV28B/b7oOKAM69hjZWPySLJhMrwM7jnocYDKc5xnNc7cW1vbm48wsbkRxSQSQ/NHGzKxZSyjDMFYcA9iDkiuiu5bRYAJpyt08gWGMlh8qqyuqhBhiSMD5hjB65zWQ1ssxkIZdiR+ZIXKI+1SqkoFkG472PAy3OfWgDOSzcIFeBkYuWaSSVSmx8hSqlPlXO3kk8jmtWLTJDGQ25ECZR965xu2nAwcDPGCBkVpafYvdxOkVxEJ1Hmq0uSJkUlHgZZFIEu1gyleGwQSTit+ztocrEjvKfKxMXwNsx3bQvLBlAVOPVic4oA5WPR5QVY7I8KzoXBVmUhsbAnLAgYHYdzVZ7EqqqyCSJZUlBXBdgoVSm5jgqEJJB54rvpbUIsbceZGmHH/AC0LBi+VAOAdrcjpxwDyagitFJNoirCjxMZ7mNhKJ4iVfyQAhETLgqflAPmYOSKAOAkhEDu0kabZARlhkQAHcjIwztHGTjnjAHQVcmiAeNYsEJDuaWNndSJE3j5W4AzsHzYwVOegNbV7ok0k/lWTyeTIUO24U+XMUQqqKVPy7SxAbHO3mqcVgLaee0v5zHsWSOORgypCxzydvRSwKg9ATz7AHLParJdBJQ/mSZJ2qBCpXzMvvDYK5TBC5PQ854w7u1aNmmiV0Cn5d3KsASCw6YXcpxx0NdtJbxiFIFYSEBHjIUKGfDMyHYxyQFIzgElSMeuNdWV1Cir5e2K4PnW7AkmRAMNyVyq7s7geoIJA6UAc9cRw3Fo80sBW4eQsGiITcnkkFGiYf3wjZx0J74rn3+UpuxgIpb5iQcp8oBIyD0BFd3Jo919m8x1+V3XbvYbwdoIJUEgbgxAGBweRg1g6xpN1a3KRyRrlljZvK25jyAApC8AhevGBnigDm4Gi3M08LyxqyRuAhXarEkur8Ym2o+M+nIOKp3Kol24iGxATskfBdAcvGzFAdpIAxg4+YDpW+0BUxW5DBWO75uEyynJOAQWG7v0x60zVtMdRDcwxBzNBDK0aYD4A2FQxGGGU6+9AGFEnnSlWLSqCgbcNu7J+8Mjg4bHJ785qSSzeKGO53RiEOyLCHAkR85JETNuRT34xljitFbKYMpXYCPLYsuf3Z4wTkZLH0x+GMV0D2c2oxRSeVCJYgY1O0gsVJCI4yPmAY4Y7QBgZ6UAcA8JkPmOiNtRGR1y3l4baPMX0JU5z2PNRxxk+cAVaUAbWGV2gk8FT1HGO/Supm02QCRQjRHAhkDyLtLjAdtwABBflfYgAmol0woNwUKyqA7hMksHIXa4HK4wc9ecd+ADAtQIvPLQpI5CopLOdoBG/apGCvGCPRuKvTf2esJdI1j8x3PlIw8tmx8jlAcpt9+pboR005bVVihZLcKDG0bkM+6SVGCtIeDjG44C8HpVCawgLFreKXBjBZpV2s/lqUdgqnAXcE98dec0AZ0cibJGVVMjAFWl3Ek7k2+WqOAGODknscY6U6W6lfidCTgsBtChWc5PXtwMA8fMeBmnxxvbCOSWPIUiQb1xDJtbYSCRyQ2Rx3j6U6R5Z90u0PyAySNtYlQNnzqQ2N2MY5OcnNAGe0USIhAkR9ygkkABVBCyKA2WOCST7mrR80qoXa6hwo28qrugYgleA+wjOeeAM9qqMqSxPlZPOjOdpKgeWxKuQS2WO8jAANV/NuV2rmQRt5e8KpGD0DBMgs23HbGHPNAGvHcRq0f8ArHCnc6kDBf8Ag2Mc/IBg49selOlvr7EmJC0auxVEUtDH5iYJCHhGIyMAAYJ75quBtKIoWM/cLHAG4HA8wuMIeec4A6Z5NT9Ua3lkeMqxYooEiPuGUYfPgE/Lx2Bz9QCOGzkk3xoED43yF5URQh52q0nB5bHc9xzT4g8hKSyRkxJhdinc6qAwDAKC2WJGT6cDrVJ4pnhuI4GJLZYs7EIhXOGcg/MoIHUjA4qbTZ/sz3E1qFNwkEUd0B8ysAFJJ3KcD5iQe2evFAFyWKQo7OpKlflAOedhwWYY6YPHXj1pkMU8o8uJ9sy7tgaQBBnkFN5wjHaD157YqU3peEwTfIrMZjlBlWYYBBGCRkjj8ccVmmSVSUQglGDsoAIJQ4DkLyV+brnHNAHaeHdQvrCK7s7u2gMjq/lSBBPIsKtukklRjkuBk8DPCnoAaoaoiy30ssIVUdslhgI3mAszIMcRk5IyAQGxWfb36XCeVcn7PPEhZJlZ8yYGQjEA5JUYBIPTBOKal0+HRJAqPxIoQMCCV2r14Jb3HTvQAx38tzGylFUhHxuye27A/iOOPr19b0SW6uVi86WXYjI3kxsrSKCZI2ALZQRlGz1yMfSoMlyqTr5SopZ2BVEYoXMYbG4AMPvY53detTRTSxwKVMcjtIWQqpJD4ZcZI6YI4ywK/jQBKNvyHyVbyiOcZcBX3FcOPoDjnrg81PNiG5ldoBukG23KSF4RG4dWc7jlG288jAbccDtXknVdrEAXLuzblb/VMzKVVNuRswpPQYLDkirQjtpbWd5JisqbfI3dJWcAtwVBACg8nJJHTGaAMpxG6uY2TIClhISpbK7htAYEgMpHqSwz1qdc27QtIhAMSvtWVQcOoZ8YJ2jEZJyCSBgkdapTLksUQopwoQs2G2qQ7KQBhCxPX1wOlW4pHto/MVmXcrPHIuckASxyjzXAKod7g7cg5xnsACa4R7gedGY9kUcVwjRSSSGRZdv70ODyv3eTzgjkcVjvDJdmQl0MqmMM0jqjupZQdgcAEYGWx0A705ppCyGL935YIL5wW3KQ6KFHIwD05IbB4OKgd2cEIyYBKksxBUnA+UqnIGF9uevWgBl3bAYTC7YwTGu4kMPM4c7yCFJxgAjIOQB0qtapJLeLbRMhcSiImWJdrBlUsymQfNGEXOePwNakcdxa27TuEme4jMTRAkMbdgW80Mp+XEiEtnDAEdRzWbCHhYFmEaywzMJUCyuAFPyuhkBVugHQ9gDxQBVktUjvDC0yqjFgs0YMiABihGD0Ow9COlUzGkU0yv5cqRlljYsy/OpbDqinL9jzkfKAR0rTWGxBYm6nk24k2fZlxIDnaMPLjaCY8gqeD1PbNuBvWSZIWdARmXZsEblmyFVCVRSQcAnnbxjFAEcEibWDW8DZbcGwyuu5jy7KeeTUDpGOECjJKgB+T1Oct05A4/2eKXYQ0guJUDKFK4JIbaVwisMg8EnBIXA65OKiXYSd4MhZxtcsCqBQSQRwGYknuKALibVgcB9xkJVosMBtAysm9fRs4HIyeaofZUIDHBROoVsM0eCSVGD05BPrir0zLJGm1Y08kBcIu0ykfeMjDOW5PJ7VN5QlEMcR3ho+UQqNsoBVhkqoZiBgeo9aAMmSIIGVQzqzggnaWULux909MdT2IqS3jkjuUCIyu+FBjBJGQCHQE/PjBPoa0DZxqpVJMzMrIIsBFVxtHLEkMMcEA5JNVFtZNqSXKSxqzBVPl5UIGK7sZHIZTwRyFP0oAspGD5zvvbcHZcYdiAQ26QYHyFS24kYy2c5q8kdtIIXR2HmqBMCoUhg21EJUAZI568ggnvVC2gbz0UM6K5KOsRLOYydxCgN8xwORnBGeK3H8m2ACOtzGo/eIAV8s4EarzkNINu7cpx82MUATLi3lLR/vJIwyFQhkByZDkKmQxxjpkcDmlntYYbbfLG3myqGTeHQeWoKFkJGGywA/E9+Kt299aERmKyEeCwLs0sjcEDdljwMAZ7HPAFQ3E0VyQscbxtvaMBzkbTglQm35UBYheOB09aAKrW+IoGbJiLHBYghT/GAAcpnK9hk1oRQxxAtPFOqrIqK3zokTx4wu92wJPl5GOgOOa0bOBdhUojIoCvvIMbHHzgb0wsgyx9QSCOlZkty8iJDMUEQk2jac7zv3B2Azz8zAtx2HsABkEUYAkiLE5ZpAAxMUZACSK4wQN+0c4xvpyWU25ZZgy7wrMsigu0b5ZB04OAfqT0qCOZTtRtykJJEMMEY7yr4kAA3R+x7gEEYq2+pzGDyWlDpEu5EbK5EbMNqkodrAuwByBjIGcBSAaTbIl8+AxqVZLfMJJO+ERM0gRsFVOFI465Ffa37IHgOHxB4k/taWNjFYs8zb2UxgR4PzsufLfvnjO7BzxXwrbyT3bs8ShWYI0ihEKlRICWUEEgAnnGMAc5Ga/Sb4R67N8MPhk9+whW81eSKOBYUIlZdqtIRL0ZQqyZ9c5z0FAH2p4zs72OGN7a7WOF5UYKzsEijV0farb8HJVB3yVKjqwO38LkbUvGmhWkF9DK7SxRPI0WYVYMpTBxkruXn2Yjtx4xo3je58R+E2mvLB3laAykGRy4OJWyAT8qlgpBwx5XpVHwL4p1DwZqg1B2upbyKeCS3SIF1EbMzxQjI68jJAJ+Qgk9aAP6Z9S8LaPqXw2sBZxlimm24mndQ7O0cUbt5bE/u1WZGyDnAY8EV8H293YR+JmvLK8gl/su5eCR5HRSC7NhTkfvoUkG7I4DNgkYwfjnxN/wAFF/iDonhCTwV4e0aNL+/hayfVrhpW8mOaMB5VBbaCoVhgevSvmW0+PeqaLJeX0l9LdtdHdO7IxDyz5MqJCyjcgkfAJyBnOeDQB+38vxHsruOfS47670gRwwb9ShmjtrMs6s7D7TLlNqJaFm3qQocE5HI4Xxn8adL0Pfa3GqRG6hhCXTRXUVxCytGBB5RjYhkMeDuABYgZywNfjvB8a/EvjvUBZT3l5ZNcJcx2t3C7Rwzz+Sh062lQECKFpI9jkMQC+WAGc8P4hufihbTzavqkt3c3MqS5tJpZZJhtEqtLMI3yxRY1KqMrgYPFAH6MePfjdaXWomOwEF608UV5czSbhB5EiJK0RBk42thDluQvHevnDWfjHpS3FwrSpIzef5KRSJEQ4Zdp7sqZJ5OCD0yOK+HNa8X+JdYaZpZbi0uWtlsVaFiCyqGVJFgVsK53jcdoJK88HFYOlWN7czqLy7d2I/fzySGOaYsRgBmIGMYB5Gck96APtnSfGN/4gYlr4LayfKqm7EZ+0W25oIoy4DbM+vD7iMkHI6q18WmK9hsXkiEcRzcz4AMLBi/l4jyS4JP3QRlCQM9flGx1Sx0SKMRO0UjSbA09wqKJEcsrITjjK7QcgfNk9K4DVPjJFpl1d29tcYvC7CNoh5kiyYVRgAkMxwuMEkbm+tAH1d46+ONtpi3kccUbypHJF5pTZPbybT5cmwqM4wVYDG5XI4Ir5cuvEeq+M79p7nzlmYRylXRUhlT72HzGD0Me0tgMc5OTmuai0HX/ABTdx3N5qVrNbXqrOBBJIPuhXSOd3i3RN86tjHOzPavbfA/wvuLma0uNQK2tglsIpZfNUBg2Y/mREyoDRqP9oHpjmgDzHQ/BN7cXqNJG7LHcZdvMjEaR7YYyAFXghgucHPQrg17JY+EtOWeO1tIjLLJEga2ZhJ+9Z42JARSY8PzknPcjHI9wsNG8PRs1nZLb3NwghSWWIIGjAG1jMEGAFKPluvQkAmtOW30SOLy4pIV2SPLfXVojNwodthLFd+4pghTxjnigDa8EeE9M062uJdREUV7Gm5QqosVu8mxGDs7Eltp+XB/jJ4GBXvHh8WOn6bdxzta/2nILaeymcEGWGLZcfZgjgmfd5anaEJPGM8Y4/wCAnw58WfH3xRb+FPAvhy9kt45gs0lpZ3UsTLkkvfXSoYrJMsv3n+UZyc8H+gj9m7/gnB4J+H11Y+LfibDD4v8AE0LJcWOj3GX0LRpVztIRl/02dRjLMNuRgKBQB+d37Mn7FXxm+NuqWms6+P8AhGPh29xHd2+sXkbJPeWryt5kekacwUhyIh87gKAARnpX9Avwk/Z++H3wh8P2uieF9Dgt5Ig0l7qj4GqalcMrb7m8vo1DSl3yQM7VXAA4xXsOmWFvp1rDb2kUVvFEBHbxJGkUUcY4EUcaKAECgAADgD2rXG1laOQBkIKuFzuKnqOCMEg9OOlAGPdaLaXMMUcqkKFG1PNZ9rbSAA30JweCRz61oaXY2dhCYbNAoR2STHP7zjO4tyTjHU9vSrQLeds8pjEEBSYlSC/IMZXGVAUKdx4OcAcVhnxJZf2j/ZzQT72dYUlCFY3LjDFWznglQCOvJxgE0AdE43KCSNoIblv7vQD8e/bpUMi+Yoy4UoTtJC5wSRkFh/8ArprsixFAS2AQowz52kgZLdegO7BJzXn3j34keFfAvhbWPFWv6lFpem6JZ3Nzqsl9i3W3+zAkMJJAFlR9o2bSSS49aAPEf2sP2lfCX7NHwz1vxv4kurZbqGCWHQ9MadEuNU1B45PJhiUtkqGRWkODtVSSBX8Snxy+P3jf4+/EvxB418Z3895Pq+oPNp9uWuHt7Kza4PkWFrEJMW4WF/lxgMQeAcGvon/goD+2J4k/ad+KGoqszR+BtCu7m18L6ZDJvWWxjfBvXUMAt5OFBBB+6wUnrn4Z0LRpZZYvtQje0JMjEssbhWCrE+1Ey8iMeegycEnGQAdR4R8CyapPDcyK6zm5QQIi+bFPkkCNtk4aFQGTK7cErjgrX1P4c8GCG6lsZ7OJZ1hiL8SW8iiCNgjKViDM5cAkSEM+0ZLcY5TwbcyWljb2+iRxyW2TaXdzdtFZoVRY7gxoGwXZW2YzwWZgBjr6RBdIUu9a1VGjuLa1UtFE8kUUYWUrH5PzASoQqE5IY8hQetAHptvpmoWaJM1kjQzIpjdLiFhzGjBo12MyxB3jOD/eIzjmug8LPqME8E9q91Yw3geCSSKSSMToMK6IS6IynapYjP3iG4rzPRfFeianbf2ZqmpPJFdbdjxNKXtyo8oI6SsFWPMwJK/Nu+bqNp9p8I6VAbiC2huHu4VFwESCGW7S3I8pZCzHOYzvG9k4BjQYBzQB9JeAdVnCRpPNdT2tupRFicSr5pO0hpYweQwjKjnG7BwOa+w9BsvDnj7w7No3iHSbfUbIafJZyrqAWdLi2nAVoW+0TP5rMqsWDbiSoI+bNfGXgq4OiJGXUwLM0jxyGVI5i4fZE6I6NkFoX3ZXB4HJII9w8O6/qHnpeRNNFBwfsiKv7t0Q5ZysQ8x9gJOeMMeOtAH4Uf8ABSr/AIJJQae+p/F79nzS3jtnP2zxD4OtI45kkCqZJbvTIhEHt5CQQ0Xzq+MABhhv5rdb0LVNB1CfSNV0+702+s5ZIrizu4JLeaB1kZXikjkjUg5U9Qetf6WUOoWfivR/sF5DFLFfQLBcjBWTaQoXy9sRJO0qS2Fx696/Hv8Ab3/4JQeAfjlY3njj4b2q+G/iJBah5khEkFprrhSyxzhYD50hQgb9u4lsMMg0AfxgqHP7lHYI8iSyAnKCVGYK3AwuFbH4mnhPLkVtpI35YDGTjGcKeK+nPiJ+zL8UPhFq+saZ470Wfw9PpMv2crdQ3AjeJW2i7Ewj+aFyAEIU5JP3cHHiNxaRwszLHBNEruNytvUbSq7y24E5+Y4IGM0Ac0IzMZCufKXG7OAACG+YYHYMfU9u9PdODKiFFXblgQTkDAYKSdoO0/Q/hm3JySFjEcbttRBnCBWJIKkk9SfXHvVvaI4HGxOSdi7QfoTL/EoVWx0JJBHegDIUSiKRBI6Andhg2ZOgKn0bHXPpVWd5XUCVywQkKSTz0J57cH9a3xGjoTud5D8xLKygbQSRgn5snHbjHeqE8MTYGGEhPCnoMrgE5549PXrxQBhZKASsOPMIxtLDgdARjJ9+3vU8c+VVfMICtuIzgAkgj7vPT8RVm8tPIOwyxv0ZkQh1Vio5BHBzuP8AkVkvGUbP8XJHBGTuIGTzjt+VAHYaPOftkSGRsO37wBtpUDIGGzkcD1HWvfPC11dRSJHGrRK4h3O77MsDndGWOEZhs5yNu0c/Ma+X7O5nt7lHkysylHBzlhk5RmwcgYP8q948O6k5Fu/mBp5Qk4EoEO0rIVZFKEh1JJPOfu9ulAH0lpKzTX0d0J2LgMCCEcyMwHyuy5KY3ZbBB68muvmlvpSEmP2pUkQx3aIiMGRBF5UzOcqhiwcsDuMZ55ry/RNbZwd5C7SrKfK3KUJOByCFIQH0Hy9BkV65Zx3UtvaF3e4S6ZipXa0jLkZPlLJ8pVpIzt2gE4+YigC5pcbYFrbQFEuJi/m5YEsJduMOuJFA4DhhnOSCACPbdOjLac1p/aHkedbSMlxHDC0rhd2IWAwTCVD5ycMUAUgYrx2ItaRvb2skrwefue9ES74mVmBRHYnaMuC5GVP5V6pod7ZNDDbXciMRC5guEjaJojITmOdgp3qBj33PnbjigDndV0dobmSWLzZB9nZkUW2XLPIA0skageWgI2hyDyoH8WK4+7tchbm5s1lnhkElxu+RVj/1YjTYv7s5I+Yg/wC71NevvdrOoiQgkrsSZ3IMdtIgCtuEYWaMttI4GMfMCTmuS1C0t0byiJTGqL5gR1VZfuqIzJtABAUgkkAMnTByQDAiiN2kSrb+S5JaKJW2NCR5bMAT1AJcLliW9BkgX51u4826W4YFykV0NzAbU3vAUyDK+WDEkZAIHPJp8H2W3u7do7kthXJEoETsFVcwfvBmWVQpBPA/dYDEc1Ya8tZhLLLJ9n3eXLvbc4KozRyPEq48sfMoZlBOSMKRjABQnlu4I4VYs2xGwEYAB3ZsqSTgLl2yOSApzzWhbXvlypLcKyrEwmkKi2JjV4QJAg3HLjIyCQMjccPyVtfKmiDOI5YtuyMzsVNyrEHdCwjVnIkEhyxBO4JgYxWlLe2axLZ2lrHbtGJjJMWEglMiuuPLYgCDaQT1Ybzs5wCAc/d3y3c9xc7URWmPl2TAtIY23M7Fu4+Qdf7wI6ZqhNcNKksUD4hkCedblNiMCeVYg4ZMYxyOVzwTg9haaRHdb55pIFRoFEZiiYAsioMosb5adgwPJbBPOc5rOm0Vo2kZXWONJwQyOPMbAUFJlCkxlTlTkEk8gdaAOIs7aG0JijiLxzMGEKgbUZWYMX2ncgwWwAR17dqV/apeW8rGaVrncEjRyWVYFBYyHByZCEVMEYIPeuov9PAkkXbLIgZTcyIDhCxDReY64GcqcDnPToDUFraRu8kkUcayM0QuXfMR2DCRyFy2Qu4oMdSByeBQB55ZxKFTzICMFsrL+82sWUMIgTwuFOcY69c5zk3Go39jdrcxs8aPH5G9md0KFWjIwWbZ347AHjGK9VntBc3/AJoWB5UVtkmBEhKsSGQdiQMnJG7aOpOa5xvDklxJNEwjmmy0qOoDptYN5jcYUMMMq4Oc+vIIBzNlrZaWKLfMAxRcRYHyNgHYXBK9z6Z9q9H0bx1d6ZbiDzZWEcjTIjSIh8lQQjZYnEpGOO4f1rz17D7NK6iFoxFIg8ssFbLBWRgRgquAQeOCQKinsXnErKdpjk2RwnspbYhDlf3ihUA5I6jigD85lTy5VIkHy4VXDHA4z2XoRkdO9aMFyRA9s8u2P/lmqxoCWY7sySufudMjByOmO+WFUPlievI6jsc8nqOKlVy2cAhd3HzA4Iyck46c8+uaANdIichpUQIQykKrRylWG5MqflOG9MZ64rSZJHiCeSELqzMVkVSY9oAyo+8oKqQCOS+DweMRS21MqNwUBgSOuAowUHI4HPUk1pY2CIujFigDKTyQScBCFwq4OSOxXHtQA+4iURm4EbIilYmErgyb8AcZYYTAHYYBx6VORGvl3CGGOSXcvlxsHAUsFYsSDg846Z4OM1FclZcqzF/kAZuCev8AGyj5epz9eM1cktVtoVG5POIVhEh3jZIvytuYZztIPPPzD8ACtDbzK7mPyVB+9hlGAPmztY5x0x/iKgaNZLgSM6EqUAKqVJTOMAKnB49DzWnJsa1jhMaw3GVO5iwaQEtzxgNGVK9jyOCcmqssKBfMSRvOjXLtzGFReVkQ8A/e45ySOmKAILqCNR5m+QhkO3dyDIS22OTCjjkYbHGep5rnpo/mZ8bQTkgbRhsEYx2XOK6GZLm5XzZ3d4xgNLKrNhVDYOADgggEk4HXJJ5rMubRECLG4kPUgHcRk5ZgQSCuehzQBnfZwyK+VLZyAQcD1JOMDjOR79Knubb7PvimSFOEKOgL+YAoysT88ZcE5xjGOvFaNskMYaS4Erxfd2oxQbjhhu4PG0HFXbw6XNBE3nOsyB4hvVyREioVYiNcBjufnOcrjkGgDjZ7ICDzXLMWA2Ksihk5VVZ1IzjYDgcdOtZCW4aQksyDayxllIDHOMMc8DkknJPb3rppfLLsdjNCuEGOvl8/NnPyttP5561SnZZW8m1tyiHkp97LDOSxAGWJK/lQBm+UYSxwpCjBZsOOpA2k5AJxx+gqVFMi4LbAPmABBJXGQcKB6EH+VDtIRskLKq/KAWHGG5GzjIzmp4DGV3OBjcBuxtdvmG4gntjd1444oAhSCQEBWAyflOMqcDkDHsOp7fhTFAGRtJO/Lgj5T824Zz39KtMwzhAGAy3QZAPHzZ6kD+dO8vcBhAAwDjK9c8YHPAzn9aAKbf6wsibVLDK9FHpgCrDBdjlVdCeCCflYMME4IyTuzjnpVuSylTywHQmWJZVCgHbuAJGQflcDjH160KhQlXkcFQ4yoUtkA4yC33ScZ/3e9AFKI7YyAcfeBJBIYfKccYIOecc9frRkgAhjwcYwdv3cnkHrkfnVhYWcrxtfcHBUgDoRz0xQ0TR4YhXyTkDb1wcE46np+VADXdchUEirg5VpAVZyOXACDHQjuecZ6UOI1YrEx3csJCSocfxKyAnggtznn0qVEQxtIWU7G4hZtr4PUqQpyOPXjNU2UlmAJLAjaQcNj1PPJ96ALYhkCK5Qui4JZcbVcs2FK884B9evvUactjAADlVdzkctna52gFQCOgA47UJcSojwkusbBWbHCttJKngfNgk5H5UIzufKAUklThgBt7E/NwCQe3POKAJ5VWEtIsvluiKxVCJFkyOSo5HqcHkZ9aSC+LApI0iwsQVMbBXHGCQpyAfpVT51dc4HOCD2UcEDb/P29qikZxlkZtgxuXjcclsncOSvb8BQBeMzNnZhvmYFmxuIzjDHP+yvPrT5meO3IVj5hYLJCQN6ldwIzjKjKgnnHIzn+HMWWTBA2vuwNxUMQMkABiOpIwc+lMjlaOQMd5VOoBxxz0ypHXHXpmgCzGwC/MeeQFBIJKnJwcdOnWtNFhMSukhZ22EpghVyCWxkDkYU++fasQgnc4Ckbhk7sk5xgqMZHfn27Vbt5VLKjbvLyCxUKrADgjc3U8nH1oA62ylj3odzRx4USyFS2eSuVwc7Mds/Wu3t5R5EnlpvjVhskwxVtwD7dwAC4UA4Pb8a87tAZt3kqP3Y3gOwYeWWVQGJPzckZ/8ArGvQ9GNr5ax3L+WjhvOjQ7mSTGdyxHqpVwBxxtzk4oAzbo7juQg7jkqMsykbSeduFQkkgA9jn3zpyyKz4dY3IVkTJUEtkBgUJYAnngcfxDmuja3s3EiB5FkDNtcdASDsLLjPp1I9D2zg3BIbymCuqMzMxKopQHdtJbhD97APJJwOaAOdu7SVWaSMiVSQnyA/Lgk4Lg4PB9OlatqscFjI3mNE7xoRHOuEZlchjHMpyilFAA7sOarSXSwHPmNEdybjCoxubDcEAEHacA5GcdxVJb+NlmDK04H+qDFtqjcCGdQT2B46Enk0AdBpstliWSdS0pZAkZbsWwwIAUhgx5O7AC9D1rfVo3LBLbYIyIsSF3KFi4VTICVZ856DtXng1C3ZwqFTIG5lZViRkZQ0iPuAJfcDgknGcA4rUsdWnR9sRVodyuyLIyQ/ISFLANhHHTJ9Tk80AelW2jW022R7ZV2unmlklZPKJXZtCAF887gOm4YZe95vD1kLr7TBFi2MimNCsmwHO3Z5bkgAsDhSxxu7jpJ4b161kjmWRkW5aPCKxBCfJIAPNIGwEEE4PPHGBWwNSSSNoMiTLosaxgttwwJCmOThsjr39QKAOg0jRLJrmLESpAI1Z7eN5AYpskyhWwSCyBD97aeQAMV774b8Kpdi2ECyvPjKxSEOiwr86BgCCVwv+0QO4xXknhm3WJVlNwbcTMJMKYSw3gr5DvzhyQPlA3fNnPWvevBWoSwyQyFdzujIsKsZiVAkjCMPMPlMwLYVSOSduM0AfQHhT4dRarYb9xtriC3Yz+QyI82HO1o45WK7cKQ/y5KsNp5xXo2i+BLGOFr2S1ieT5oGs7lp0mK4CssTMuNmGVio4IXAIGVqP4ceMLceXFdWVso80xK8cyR3MsDt91ySCm4lwG6xlzxhdx9ft9VsninE8V1fRvNGo2ecqWWRICtwcbH2xxkFxn7oHUigDzd/htpN5YsbieIs8jZhW3Pm2uEDr+/R13NxjG1QVA64rkrz4aaYjSwDTG1Cyea3a1naGa1BdJiZnIORlk3rnoFwTzX07pt/occySXvnNbqkUdxse3bD7GIYKeWjAbBzgMIyOhqFNQsptRkawmjubeOVl23EMDpGJWMhC2qA+XETISOOg7EAgA+Xh8FNM1AxtbWlxbOFleWzuijmSWQqG+zsU+4AAMv7cEkmu60P4CfYZbRZNO+eaNpg+6Py/LcARABmI3ehwCBuyFIFfVNrb6bKr3lxHFGwtpSqxxxQ77nYrLa/uwNkPAAbkDBySa9PsdHGp2ulLpCRyNIrpeyyqZZJJRGuTbccctwBlWIJP3hQB8M6n8I5LSFkjnuo7SVEgVEt4RgsXXZLcqu5EYrgEEAgktjJrkY/hFbxwlby0iMMlxu3RR5uEaMlDEJNn+rP7snBIUMD2Jr9NdW0u0Npc6RqRUmSERq0cMAaFoxGR9oLIDFITsJZPcN6HyG88LWEMFvGt2k8zM+9HdWIAZ42KBSu0lUQDIGfdhQB+c2r/CFL29uHt7aMLbPLvMS/unjJVY/K3RqxZBGM8tu9V5FcRq3wmhgglkez8uWP955Qc3EbEkZIPlhixjVzgdz0OOf0S1XRLW0vygtZDas4QGWYEBGVinmGKI+Yzu7HdgD5uA1eea9okzM8lvFAsIUrFGpLEGKEJEnmqpwgGMDgkjkZIwAfC3/CBltNhBhJAuFjz5avMkZVmMIiYDKZBz2UHnqBXOXvw9gclrdI4ijsUbawlVdpZQNpC5DA8gZAPNfb9p4b+wwwXbQeVIWfy/MSGPZMJlyhVnKsjMcfNndjIHQ1Wn8HW2pXF8ltpqCW0ih85THNHvkZ1E0jMJP3bDdkAqwIk+X1oA+Cbv4eTBw4iF1d5DKrR+arKu0NkE5I2k9McDIHArMb4bGdt7RtDMFV1WGIsiAffZ1J+cKck5OckAe33VqfhC2ty0hD27/MqCQBXEZBicK4Aw27du6EgFe1c1baHHbyXVibb7TcPErmaWF3dUKrInliM5CsjA9duCM5NAHxVefDG4hgWAo32hkNwoQxh5AjnCrFKMxkxK5xknIAOD1wF+H120UoW3dTFKjZkRRJl4nwpwv7oFtwx/EUr7ou/DcJtUhjhK+TdO/+kNnajSAPEjL/AMtNhfZswOQu04zVHUfBVvbS5SCOdru3ieDZCGnhc5wZUKsJSuAMEcFzjHy0AfDyeBTJjdEsahThiCAEJJLFQoJxzjHHAzzWZP4TuNMnJh0/e0cTB4TL5kbu6gLO7RjGGDdOxOPSvsDUvB968U4ZY1uI4lWMysqoY1kCBXRiSy+Ux7DODg8GuCvtANuYYInjI3S7WjUbI1IKvsLAE/Ko6+nTigD5WuPDksuoC7lt2QPEqrFGUa2eKPDBwinIbhge428joavS+EmNvE8cQtg5leVxNIol81tsYeINlcRqyjA5GM8jB97g8LqGneS3ZWtox5TicfNGDFIzfvFOCecx9TnGT0p8nhq5nMM8lujxyAIu11ZRCAGDbYV+7udRgDILjGMEUAfND+FZF82FFDKxCOqNvXccvsyp4kGcj+9gjpVRPBrpH+7kZ289EZwhUgAgh1Q8lc46knHOTX1jH4PRD5TWqjc0Rk2s6xxsikbGzjcSXBGBkZHTmqM/hN7ZGjhiEitdBlbaQwTcqlVkCnenzg4wASB3oA9C+Amhy6Tf6ddyRkXNpLDcxRzM6xyGQpmNok/g+cHHAPIPB5+/tT8SyrcQG6nEQiWGMrEdhdQ6N5caxciPJbHXAODwM18eeAtEvNJktppYSSrQSg7y5MZVCDnbhjuznBbgdute7Nds7WM8uyQu28xmRZTbSriPYzFCIt2EKlTwD65oA+0/hzqFw89vPDMJLfYz+SeZRgKFKys5ygIbb33OPQ5+n459NvrKPUlXbLbWqefwRND5iARBF3Biyh8c8AqedpIr46+FkL3AiuYCYpYYEWVZdxEhuFCsI9q7mwqR5wQcd+1es6tqj6Tuc3Rt4UjMgZQ5yGYgKzbcBCWC4OSCMjgUAcT8Q9QYX0csAG3z5pnnQEyPu8yPEqHrHkLjHTzCeSRjymSGJZJcOwH2dmKNMVTf2VYzEo4VTglicJjFdRq2pHVpl/tG4Ctu+zwlVUbpEziNlEYO4YAwf0yAOV1qynjt2lEbzHCSl4o0PmeUGQhQDhTt2h0U871BDZBoA/OX9peFNSubqKWBywV3jKvmE/ON7kvyV2nkc8sMdAD+a8/gl7pJ7gBVJuZkVSwExG47iIw3KYXuD174r9dPjlpCzFHSwcQ3MJEwSHYAwUKYggQlWAbnJUAt3+8flS28IW1pHFO1u09vPGzHzI0Z4ZN4V1MYyWKnkbicg9BxQB8Qf8IrCYihG6QMVlBXIQYVgeCrKdw5HzDntg1z/wDwj8du8sYhRkV0MY3SvHkOAzF0bd5ZLcHj7uK+2NZ8FQ3M89xaWsMJZXldxGUR3KqoZ2jGVcsOmejcg14/rPha4gDkJKlvLIdzbVPmOBGzKZAvZwuN3A2ButAHzfeafPHclplg2SRs6tAEZAoyoYCNjhzgZJ5yeeaz00iTCuBgOdqs+QGycYG3j/Oa9V1LRVAVIo3DKN024h0yRwFIGQNzHcM9T7VHaeHXm/comZiylCyqCWVCxYvIQEXHUc9R3xQB5edNMTOpRhJkq28KwUEFQMFfTPI7jtxUC6e4G07ygKnbtPJOfuttPHp+HXFerPoEsbtII/MyJOoDN3WRiOSpDBsY28Y7VBeaC8TI0ClXjANxGFVxHIMnaWRdqgrjjk/jxQB5hPpkLMTErqV3K6ScFNrHblgPnyD7YPpnisllJFIJVHERJifaSolUgjDdN2R3z+Vek3GjNAd5UFp40mKqEYM7hXDKyHAXZIjMpAI6Y6VVi02FJLdjum2s7ywRrtb5Dhctu+YMA2SOV554zQBwh04CFZy6s7M6mMKVkXaSC0gI789/4emak+wK4jMUTrhRux825jwSUC8A8D8O2a9HuLMXEETy2AjmJZGSJWHBycnzN+HDE8Y+VeAQMAUYNOEc8b+W4wRwm4SbQ+Cu9cY4AJ9M+1AHHLp0hQh+Qq7hudSqArllCkZLdPcYxjmrdvpC42OqojSKXl2E8KB3wCFALEjIPFdpFpsRleKKItLI0jASOGYpkEuAighxjJI4w3pW/Y+G5t37uKRiflSLGSWKszYAyFYKjjPUdwM0AeaHQcgOg3AMTuGxsgnJAAOS33ePeuhk8OhrS0uPIIUxJG+1SoSVCTlhk+azIhBAHu3UV6bF4cykLTQ/Z1MCoRIWYbQu7cm4A7iSACABz25x0un+GlZIQzNE6JIxGx5jM8g2hmUEBMxsP4SMRZBHJAB4YfCzSxiSMIGBBXcjhSWIJC4GSeen655OrYeE5pVZTFFKEkWTLJGeACNquQSUIPTI9uhr3uLwrC0COIyjRtmQxhpIDnCqy/L8rkIehGAOcitaw8NJMymGEoS3nMSrSRnztq+YQFJHzBjuPZieADgA8hj8D3J0poJlcTC6SXYyDKRqu0DcjfdHmf7WMnOOKoXXgLyogsduZpwQkqw7ZFYOAymJkJ3fKfm5yM4z3r6s0bwnLLcpa3UTbZZI4MyJmTywgdpImOOSAQOdu1jnit4+EV864WC1yFXMMh+dG2uWG3YMxkDBzuH3tpPagD4v/wCEAIcSQwExjaWjdChWQAbl25yV5BBJH1xzVqD4eLO7LcRPHMcskgjHkPG2/OeRsIZAFIGDznHAP2w3gtLt42ZZJAqJujWNINxA2osLpGQEwqDJAYjgkitnTfh/bTN5txbpCLMZWYbY2cEF4YWAypG4HPUk4B7bgD4nsfhQZwIpI3ikK7k3JvyrF1CrmQANuVcKccMW7cuj+Fzs7xQWrzpFKyK4QBdquc/Mckkoc9cKAeT1P6BWvw5kuUMdvaGRXcuqROQkkwlBVX2xjY5j8odONpHUk1v2PwuNsm1rYL5EXn3KpEJwzHaxikwFJO5lHBCqR1wMkA/PKH4WNGkbPbSyTSiSEQQqRIxRFIRpVQqqlJARk84xiry/CaU7EFncK0ihWSSILJ5kq7mQMuQCAACOOw61+pOn/CeKGOEl96XDRySpG6MoJ5DPuDHeM/dDEZYfwjFai/ClY5XdrdpGWRSgePy5EXarBlwNxJO7JOCMd+tAH5VW/wAJZlHlT6bDO0T7UcqQwDMzYCRvuOAuRkA4wM9ALFn8EbmeeRI7RywUM6JGoyy5KruCZ2bWOfXPPNfqw/wgtmmVplScyRR4nEe0B3UqyRq0f7x1ZBknIBUkEkFa6LRPg5BDcTzxRxQuIwRKMCR1CGPMYzlgS4LZBH6GgD8wn/ZwZNPnv9scBidIpLK5AWcrIEI2pkGXGM85JDdRXOp8D3iR7iW1KeZIwthHDI6uHKqrkso2gb8Ek8MAD3Nfs1c/CiyltoUu12yMoilLyObiRxHuSRI3IABEgVR1wnHLCs24+EOnIkRUxRMGYmLIBBVRgYHQDe+MrjJyMjmgD8iIfg7cRqN6MSQC6rH93kEAgE4wMduSenFdXZ/By4nYOgghh/dSbEUTu7IqiRJ1bAQmRZCvTGeBjr+l1x8II4J0lVBNbrMzSOqKDtK7cR8fKC3l474HWr0Pw/s4JZVECKgjXeHQPknOGHy/M23H/fHQ0AfminwRluEmWWKLYAWWTYEjkcszcEZXIwp5Kg9DxU0HwbkaIRvDcMg+UZw8TMu50RQj7WxhOnqcjvX6YL4AtrfZJNbxNBbsvmWz7QrlTj5VDggbgDheO3BqWDwhYCSONYYpI5mPlsV2hSSxVQCp8tgpJIB545JoA/Pfw58CIbjy7iVFtAZG3CWM7XEkbJhYxnegbKnDYUMD6V1Gs/AzSmis4bLSZbedonjunIdUkkB5ZP3YMZEYPQYww6ngfoFYeGdIt1SOSBYJbe5YOzqpbMYHlSRxg/cDswBz/D9Ku3FrppcyC2WTd5JZmKySyTNtQtl8EqzZJO5sbmyMDIAPzutfgisDLF9ljMMCIxBjcSSOSvzPvQfIUB4yNoI6bjn1Xw58K7BAjGGFQvlMVZAUXYysGyBwADg554GK+uJrPS1lV5tOWMS5CscAELGg3su3CgFkI+6DnqcGmLp1jAshhhVlkPlzgooATOU2D7rcu2T1Pc0AcZo3gKxRRFMVkthHDB96RIISzGRXwh+YAs2AMqGLELg1JH4D0ASGR9iM2A7MyYWRVO4DgEqGI68kgYOea6K+nFrHEyByG2LKu/BBXsnHHAOBjA3EZrmLvWJY284QHaF2orAtuB5HzYBHPA57UAZ9z8P9HaFfKuIy0fKCMBX2nBLZZTj5jwPXjmsK58A6VPC9jI6Fn2BvMIWNX3boyWUnoqgHg+h4NWLrVZyWuPOKeaSzoBsXbjaYtq8LhQozzkc9643VPGy2aESvGm3A5YFlVSzYJJ4449eKAKWrfD6yhVTI9sAivEW8spn5Ackn1P1xjivCPEujwac0kME8fmlWdCgwfmU5y2R8megPr1wa3vFnxctLdJWkuvuY+VZOQNu5D94ZX5ux9fSvkPxl8XU1S4kRrkohLYMZLDjO0luSFxnj2oAr+JJ4jJdRT3EIKeaQSW+dlwDEGXOG5BAz/FXBxTmNVkDB1VgAobcNjOFGM425YDuO+c558y1zxZNcXEoikdU81iokwzbTyMFR1xip/DOpS38jK8mZI3TCFyGKZYsQoHK/KuTn8KAPX2uIbs7dkjAeWsaqiyLujAMaHcRyWyWbjPGAORViyuJVMymdJWKyeXGzBfLfcGVDz8gDAZ28YH1NUoUL2mUUAs6kmNSWQKAqoVCncRls5HUE980CAieI2vmM7KDMJETDEkABUbjIU9Sc/MTQBtzalPdLM0x23RCxt5p3RnagKkHksMBemOnpXNzzwxXDNcRpJ5W0xovzKzrhiDvJBj3jPBBwfStZImimE32hDI2WOUXghSPLaPb8oI9B74FZt5BJKEBhx5kh28ENIxGDucegc4boBjrQBxt7PI9w0vnRtcTEyMxQOhKjLQ4lQ8cFcdCD161lpMTIImY4dhIVBAClflHQDcSuOpwBXWzacJ5kjUgOzHzRJ0RlwoUvt5yM9M9MVR1DSYbaWNLd/NcQM7OzodkgLFkwoOBtU9zj1HAABYsyIwuCiM5VV81/3TAAklyB8oGOvbPNayXMYiMMckgLu0VwsbhIyeVO1lAJUKWJ6jABGO3MR7jCYTE4DsW3J2Lqyrlv4UyOPXBBxU8EUqs0OxmLyJjdkqWyymRAeA2c89TjGaAO02m1tja2T7nVELvuSY7w7SsoVcE4hTllwowUxkYOjpeoKpMAiIaMPKJJAzeYF+bgKQAvyOeO0Zye1c6Lfy4pJ3d5tkiqFKlQxPzOYwpw8WwDHIyCBgdrMct1A8LzRtHBMB5SYjbauTkBN2fK+Zuvc5yelAHoMmsw3kMe3mBYU81yFZjOEGSygIcLhgB2BIFZD36sriylAuJbVZ2ZyyBo3DBUAlABkwnK5JJbryKw4JCt0JAkqxy+UH8sIjuilg7qOVwCSePfvU88kcrNLC7M7yIXBKf6rOQzqMAscHsAoJDZzQBDdTPM9u7LZmQyANI6SKVbay74cSgRkMQ2DxkfXKBpC8hlVS0ZDM4AaMq4WNVYhSqOfMz1PJxgc1XyzshmAWEO5HkqDKgG/wAwh2X59paMEkcDGOtNvEeB49kgk3j5o037s/Mikgtw+5cnnnJwAMUAbq3BtgpfbHKVdWdH3KxyVLJtYqy7QuDgn6jk95aGCbSrW5gjBlguDBczjESyRSAvHJE5UbpFw6gdyMds15iJGfJeGGON0IQyLuJbYpPll2IVeoDE5wfXiun0nXvsukzaTexysk1zEfNXbI0ZT/WqZJGAWYqVIx0+bGzcSQDrGvYJ0RrlkkO7EkMUKhip2AF7gMxlBDqSMMQDnPo+SS3cS3EcCxb2AcmWR5Ax3My7S2WTAiw2CQcZZhweGW9lV5DGUjhnc224IVD28RUZAaQ7JSMFgOSPxz0Vqsl00jW7xRNbLFM6m44nDuBmIyj5cHHHZWx14oAfPvW3BIk8mV2EG9yFIGDgDdkp8z52nBJ6cism7kS5aMSeUzwsqIwBfO1XUIzoVZ4grKcEjsOCBiS8vANwmEzxbwu13AkUPs3kY4kHmHjoAFAbArOS7tYZXt4TuyfLV5Iz/rGjDyNGJNpdhvPPByPpQB0Wn2OmlTNfnyrqfCSxRw/KojLEy73fcjAqoUNzyCQwUg83qzRW9xbIsb3NuGkSC6RWKNGCpJTCj51DJkAZAbBJ4rW80w24Z0iuhcxtCsYfE0LhiyS4APlHegHGNyufXlWgklVYLVGkIUTNFu3MGCMMhZPvSBWI4yTuI6mgDKZ3e1dWIaAggKEK7SNy/OSuVIjfuTwO2BUf9lyrCZ9sc0ZkC5kR3cJIhIw+3IGFxwcYXPcCrttumEiho4zEC7PMwVCvGFj+cKz788A5IPIwKtxbLhRC5eSUtI6KMBRDEqncGBBTC7w3BHcDnAAOOuNDkaeM7dhYtIrCNypCkgnIA2enGBk0l9pzoYDKBIkcQii2OJowTvbBUKCBtYHrwRjJNdmW81WW3eTz3UpgJGSjZOdp/iGBnORyDkCqT2l1KHki/fJaiJ597EN5YfacxoDkkkZIGACeoxgA4oWAEa7Y28zcm8tn5lIzkDoAMDPU8A9K1IdLimgLGYLIX3yRqj4jiGT+9fI5LquAAQAQSTWnPIqwOFRYX3hlhhKPHyyb2ZWPBKAgkAHhRjFZi3SW6fekjEcLNI3JYsoIzhW5G3YT1OR1GaAM0W8AmEDKsgDrtZowYn5DszI4yMbcdARjjqDU0sXmyOVih2Rq7PGsQ2oZMIpUMTuTbyM9O2K6K0hs7toZpN0Mchtmc4Uu6ElAIgyjAyRweeOatSwWTTXiW4DkyJDCIthfcHbcJI/LIeMOAcAj72MjNAHCRaVLcslpHDiRHCxIjAbEDmRiVIO35cMfTZnpmqlzY3EbmOYO3lwfuwH+QREOFdSo+YbiwOeSGOTXeRK1tmXzXilDbEMQMbOXAhkJAAwPJdyP8KrvpyyLKWlMkyxh42C7mkUldquVfPTf68rg9BQB5fdaRKbYu8iiMCUqjg5HzZEYUDA+ck8Y+8B3rN+x7ogQA0peMRxbSkgZgCXC/wAQJUjJzx2AxXql3p6IvkyQjdhW3DDAMwHDsT0GAPUHj1rHm0aUtIVeNFRTH5nmKEYhSikf3l3EAEA/eyDQB5jJC0comOQ6HcGwxPO7cNo698/XvUD2rFXaNGdo13Nkkc7gQqhu23bjv69q7+bTHVUBC7/9bKFUbV2oVKHcoOflQg9DzyT0zJ9K81iFUrkYDrjbIrMQMqRwMEZPPagDjhM0cUivy0pV2Kt855YqCeRkMy/XOO1VHupRv80AL8qmTyyDhd2drbTtwMjOPQ1u3GmbLmfGGQsSzBlA2oDjHyjKYTPA+gqtLp8xxIiMkXIUeZvyVABYr/CpyeMAHpQBnI7AKQTh2wwzwAxzt3HGR0qyl4LeQyrEI1MZSbyzw6bQGMgZSGboMHjOPanxW8Y3CbzUZm8yEygEOvQKuRw4ZSQevGMdarnT1uGaB95jkEmWXcmMLljlATjAycAn5eMCgCFpZJSJm2vGGJjUDaxJypBI6LhevUEjHFQXU0QdpIzKksqxq7O3K5ZmmVwMF8kLjPYGplUxwx2qEBAwIYR8nAAXdJgn7g57dTkVYurWNUMJUNL9wTb2KF8hg8W3O8sGwc8ccc9ADOt5DFm42idFfPl+YM4ABPB52HJB7c4qWGcsQSGQOVZQRlcAkEcjhckDg8Z9aLSCeO4AgZYyzPC24/KSCNybiPukjOBzUUwlsriW2kVC3MQlBBK5OTtZeG5HfpnsaANdgHYCEmRH2hGK4Knn74PYbm5OR3q7LCYYkSFtzsxG0kh1k+ZnKcY2blGOSccZ7VTtxF9jJd3gnXBVBFhpg5OSzfwqVyRkd+9TxXTrGroiSpAxBR2Kqu84JJA4zuGT6gZHSgBVEjk7ySoAJKZyUGcMMjoCDkgHGat5VtkOw/aSwBRUJEuSDgDoOCOg5J4qpbvJHJFcIDIhk8mRMMyFirExEjOY2+b6lumDV2+kleePiK3kWNgrW0axlMmQBNqk/wAQYZyaAILrYqRKshabc4dHZgI1VnCp8vKrwPTv1qm0rnEcZmYLGMox2JzlnCDuuSee+Mkc1M8EwPzGJnKBlAZSQCo5cL0bBGfQ+maqTO5t/LjGy4DgPMUJ2Rrld65Y98A9OnXmgBjTsciQkLEBuxnC4XKjOD2AP6+lalpLbRXG5ixVlKKPLDZV0BaVpHB2spJxgc54I61VhjgCl54w5CrEdxKksNhLcKcBgWPJG39KY26KRbZY1XdgxqEUg4YquDgkjAYds4z9ACpNPJGqDz3LRsQsIHyhdzbHLA4ByW45AzkdapyI3liRQ5WVm3M4bZuGWwjAHdk9cjjJ5HFW/lLqowsiyEkE/L5Zb5jzzj8+DwB1phaAsN5UcMCFLAjJBGOMHqfTIXnHFAFBB99VUoGUxvnJLFudvABLcYGPSiOCdLlVYKV2N5a3CsYlXkpuQA87mOOPlJq7NwqgRkBhhS67iz5IJU4GPmXtnBxVRkXcI3YbVbJIkbJYKMAKTwMjqOcn2FAFSLyzFcb3UEhP3ZDbHw2NpVVyACexHvmqgaIgDCRk7suAwI5AOBtIDAkcDpj8tW9lhmdTFbiBVQR4j35bGNxfAwSD34H1qolq7xtMqqFLBJXYrkDgl2XqfmB9z2oAiG+N/KdF2sscivJu3dAQBhtuGDA5I6dxyK0BA0ESzhGPmsWhkR9pTDLuBQcKMkAEnjtVJIA7IqBXYOwDFiFZACuSm75cnOMnHFb+lWtzdXNtEqRx2ru4uBJJIAwUecqISMH5k3HcQMAEHgUAZ0cImBLGSOWPDBiDnLkgZZh99eNp5GBzU0U08bSQtKHM5+ZiizMXC9B5mMK24hsHJz0rqJrQTvdJG6sqFYf9HIcFxGxyF2/MPMB7Dr1zgjnVsyGaSQj/AFwR034kjGxmHGMN905xwM8nkUAU4SVk3pHgLIwAGyQbOBjDIcvnkduRgV0cBExeWCKNoYUWICeNC8jFWkUyFFwZAUO3pngdc1hqEjdomAZS25WVBvUqCFGSuGXYo4Bwc5HSrIl8ncil1Eis42B0yVQqQcHOCccH8ORQASB1mVot8RAEoV9zM3yj5lIVcKXPHy9uauK0sqywBmSWRllR5EG932FRGGaQBAQV554GazizSDzjI6SldvXcxjVAquGY8AADvxjNaNm6wsWIOVCDcUASQvksrA99oPv1xxQA+QOAgiRlk3CR2aRiAhY5gjRjhvk8sq36HrVYWErJNIi4VArMhJEkZ3Oq5Jx8+RnI55+ijVKHIeI/N5uwhvKCrvRXQ+ZuwGz15HPBwRVtbWMrHLKknkuWD7Cm92U/vCMY2jYw+99M+gBzRt5QhmceZuLohPMxYFA0jAn5EOVwec88gg4rQebgxMiksgTdIBIQMllYHPAJHJ+8ACD3z6DqYtJ47WeAMhaMsY98RZY/MciF44clZAirjgkgZyc8ZFxaJIQYBtZipVZCgKKAdodwR82OnAOAM8cUASeEbF7nWNLGxlDzoszZO1kMoR0B29xuznJOOfWv0ws/A19rOneGtHVbqe2jt4rudy7rFEu3/VxEwnbGWWNjnr5hwcOMfFXwZ8Nah4i8WaLZadaLI8k8MbKU2s++aJQzsxG9sqD0+UDIwa/bi50618G6ZbRXC295f/2ZHbD92UMZeHYzhYlIQIfKwMDjBJ7UAfOy3NtoljBYbi8pVbeSMQBCxjKwIItgChAEPXqR16064ls47O3lgaJprYM7rK4UyOyOAkqp92TYCAAPlOCRu5rodd02eG0e4vLDz3u5zJDI8RYqjPGw8t/MUIoUORweWUleDXOawbex0638yweBpIGTBbeVcsCCUxwfvAAHGF6egBxl2kWftrmCWPEr4kjLBHQuCCGOQWb7pJPBOARzWEmkJrupQSQr9nYuIY0SIGNJDMWDoDnCDJxz0Xb3Arp1095RcNDaw+bJbwxspjF0IwyoIyGYBCpLSk5Py8Z+YAHvvCfgxrYfbJY5I5I1O5fLkRJsbmHmuwIL78tlMAKMhcgmgC/ofw6sdIsWGqCV5XkUmS0kEG2VXBDRzRbyV3hcgc4J4PUSfGvWrfw14ROpyTJda19n8nywvytbSIY4XBU5e53K+GAyQpBOSC3okd9DdSS3O/y9MtkdF85IwbiYxMP3RZF8shwCScsd/p1/Pn9p34iX1xHb2v23fbRg+THasElW3SQRwK8mSS3ynkjofbNAHz94R8YfEPxd8SrDwTo2mPdajrurCzgSYPmCeScMJOCcxCFWyAOmTxxX6j+Mf2bF8LP4T8PQatFqviPVPCkHiHUmQt9lmuZpWVbe28pSVjAAK5J68mvgv9kOzufFnxr8NLbxtHqdxb30888kCIh+zwbIpbeQScHylXOcYccAgjH6w/G618TeAvjr4FuZI5EstO+G/g6C4aRCI5BfRGC4KnaFCiUyKD/z0AxnOAAfnL4s+BnxWvNTe0kt76300Ti3LWh/5Z+ZJ8yzE4xt5AOPusTjrVDTv2dNa0sLe6hZ3sqNIPKmuASZYGkA81t68MCpzgnjJzjNft9d634Su7KHUbWxsrieS2ieWcInlvI8TRkSK42hwCwI4wxJyDzXzJ8QPEcCR3BtLG2iTypgsfmwrIG3AssUMY++T0OevrzQB8laHpOhWNo0FwGhvbNlWaSOSQiJztGwwq371Cikeu75vSvQtOh3xq97fvo2iFf3UURCG54U/ud5DE/MMt1G7qMkjj7++n1jWbaw8NeHr7W9du/KFtp9jZC/la5mfCL5VrGWl7KOOCecYzX6Z/ssf8Eif2hfjJrGneOfjdet8PfBN0Unj0e7YzeI57WRFdFstLUhNN+UbQJTlSdxQmgD4p8P6Tda9f6X4c8KaJqupX+oqv2GHT4pprq9O+WFlMduHZSz88hec84PP7F/syf8EpPF3jiPTfEPxvMvgrwzIluV8K2ZjXXtQthun2Xszb/sCP5gVlH735jkjkV+yn7P37HvwT/Z9sbaPwF4TsF1KCBYLrxBqdpDda9dSRxqjyPeOmYt4QE+XtQ9dtfWP2cucKVVVZSrISCVVRkOCnA3FuAf4QT3FAHh/wAM/gp4N+CPh/TvCfwh8GaB4c0m38lLm4WBXvJ2kbZNLdSKFku59qqzSNISeRtr3m1iu4rOP7R5T3aqN+3dFGWznjcXKrjuc8jt0q3EihF2jOQM9Af4c/MMckippAsheExyY8sEuMhXDEhgjA/eAXn0yM0AQsZnRTCN5yc5ONoAYFt2evA6dvwq0u9ipXaARiQNnhBklkII+fpyeDjpUQB8t40ypChgwXkcggc9VwMHHJqVWDKrc8rnOcnBA4IBOT+J6de9AEhcRBIyzlmJAdtpXcxwgfgDcSVAwMmoB5TSqrBVlOXH3PN2oSu8eo5/yKhlkzgM5ADFRgDJGO5c8nkkVm3twbeKWYzFFjjLs2NzbVGWAC5PpnHb2oAq67rVvpdteXtzMsdnaQSz3EkjbFjFupd8AkYBGDnP8PU9v5Uf+Cpf/BQWH4p6re/Bz4W6uU8J6XqBtfEuoxytH/bF7Zs6Olvg4+zxzKVDEkOQTj5VNfTP/BWr/gofZ+B9B1X4J/C7XRJ4o1aOW08V6nZXW59JtGQxvZW5jkxFdNlxIw5VRg/N0/lH1DU73WLm5luZJ7m4kn+0O8kzxySzAiQuqggbycnPru60AevwarYWlzEIbn+0NQjldVtiqtAHKvETLIT1YNwBkD/gOa9a0u1ubuWG6tXa5mltvOms4lMiQyttZYgSCVAAcEZyVTJLHIHzb4fS3urgtepPbzSDewVcM0oYN8z9WHUZ5HznivoDw14qfw9sMCTsXVUWVAiybVBiZ3RwP4RIcZ3EtxxkUAeyW0N1p+nNDNgWn+s8mIPJLBdSSO0rpvQtG5JBXG45DAEAYG9eo9zo8kFpfrqN9KYHNvEbiNYwhz5Mr3GBJtDMSRwrA9iAvjtr4g12+muJLKFZQZJ5GuLiUxL9mkeSSRYf3YYFMAYHzfNgd8+5/D+zkV1g1ZHeW7iSZWaaQPBDP+8MJSQKyxYlfqVV2GRkNyAVNEha1t2DWt5bFZtsqPbvJFblgxkaI/OQBIgwSQScc5AavpPwRq8aD7RplxdqIoUa9uJpEji3oAWcRvIfMjMm4sDw204Arm5oH8Nq0sHltDNbtC9uStxH5TKWikJdSy/djww6bMEnOK8X8V+N3jkhstJlit2v5h52nWiqwfyWWM3UsKxHZHvVwMv0P3QAKAP0W0290zWdPs7uwuzqN3HlL24UqUV0kQbTErAwbTG2FxwORu5Ne5+HdMeWwjiSVJWlQusgeLKklCSQiDawAbDMcdMDnn4H+GGm3ljYh9K1N2SRVnnsmQJBJcSlZGVljGWbLADPIzgY4I+w/AV5Pb31vaXJW3GxQVgJjnYY372VnAZVLgtyAdvPpQB9J+D77UdHnTeXVEjjiYXGXU43hpHkVvmOCoG1RwM5O7j6P02e21y1juC9ukwt1TEn3pCCwMRZiSCuRjsS/qDXjuj6fp11p5aabzneMeUksONokViG8zdljkg4IwceldHazT6bdQGNFfbGjCMsrIV3sQ5jQ/MwweuBntQB4X+1X+xL8OP2l/Aer6TqNlHD4pvNOnisNbIiS8t2kLGGORUXEkSMQQGB5QZJIBH8U/7Wf7Fvxh/Za8ZXuheLtD1CXQprq5/sfX7eCSbTL6EM2XWWJSInKKgKsAQV9OR/oN2V6NRVZVAgmjO8FwxOxW+Yx7OS5BIXtyM9q8T+OnwQ8AfH3whqXhXxppdtfCazmjSS7hieeG4eKVYrm3kZcwSDcSSOQACaAP8AOWewcQLPJEVUyeUQNhfzdoOfLJzgjH14pkuTbKjjKR7ichVdiwGxlKgEgADjkfIecmv1B/bV/Yv1/wDZ71XVY9Ks73WPDf8AaE0sWqRZZLLeSUs7xYkYJIsaIeZBu3hyMnA/NNbCa6maDZKNzhRIYmIQnAU4BGVzgHg4H50AYVvtKMuwSbCAC+75VVs4IHHTH0J6UGzjmfklUbJKqcMnUKg+TBAyv59uo1JLX7NdSWzKqyqVRkUCINjBxKzMAG2Y784/CrVpbQTySI4mhAVfuBp8nOML0CLuyTnG7B54FAHHzWCRrJJKHIByhQHbtIKgyAj5CWKgc+vBrNuhbyEtGPKKhcAIMMcgEYU/Jhe5HOPU16Jq+nC0jMbRy7Jn4E+PORY9rHcFHU5HBGQDx6niL21VMHcyAxhyGC7WZiT8gXPb1wcDNAHPF3hcyYVw+5Mvltvy5BU54IOcfSvSPDOtCUiGRVjGAqLBEg+YlAAwPLrtTIJOcnJzXnNwi7CehGc5HUEjB6ccVb0ud4LiNUJILAMoHUZODg42/wD1utAH114buoTcW0cMuSJCkoIIMuAAgCFvkBGSdxKr6DBNfRui6nHaWUcNiu+We5ljkkR0JKvEMRJLk7YyiMGK8MT8pKn5vkjwzqFmsDJNkS+Wj7ivzIisfOSPDqFQIBkn7y55AGT7H4du3ga3E8ii2jdJG3s0abZDGSzp5pClgUyePlTPIxkA98to5dQSQSM6rIyouHJyAFYZaR8nCjHOenYiuz062ubMQiQL5SKrrKriMszb8qdhUh1zwQTyQcVwmh6s/lwMjRPDuKMI90sTqmHBdiwzHlcjBzzx0r0+0vIHSJ7xfMjZHdgH2yOJZNh8suMo2FUcMxAYAjigDQe2W4kt1iWNo7RX8qZlkZJJDhzCy5LADlQFAGFz3Ocp7S3hZ08nZLdyMJYwA8WJdquSXYHdnbwegGMjmu0trZBYRSRMXbz0IhkdAyRs+93AMK5yqqCVIIIyVOcVu3+nWEloi/ILw2q3LvEiLII0B2QqA4WRWfYxLr1jXHXJAPBr/QbiMBTAbeCO4KQsrBhNtkxLllGD+8QE7cYxgscVWvdKRLXckscckeIbiCRDJLguYJ/LIjHBwCMD8gK7me4zHdRAJJ5zvNE0sR822kIyIxNndhSMkgciTJHUVkatpkUCI0kq3I8gMxRm8gS8hyuRkqDuOGOfnAJbrQBw9ss4idQrxi258vcGVFQ+UJvK3fKMc8jOOCCeRt2GlWkjQFnnldWNxcgTGMOsJYhB5b/NuBjJJ4CuT0FPFrPBaRupjlWbzHAGHdEAaFFdMcoSqNgDOYyzdjV3TWjhnW3m3W6K4YPcfvA1tJ5ewsUXIPlvJjPBGOFzigDoJ4hczwM2+3t0jUSyQR4jaVgZAimJV2yfMADnaTHnPYVEt1hnMZiuoLWd5Y8+VJLIiYlEUU84U+bJuUMxxxt6Z69lazWc1+sCLb/YxbvFEkQ2RIzyRvNKjFV3Mq5Kn+6xOFXOYZ5bmO1ufLiMlrLJFLmWLdLHMQzxxgs2FSQMjEnqE9sEA801WKa0kF7JbpE0UjyNDF5jhoEIMbSIwL5MDchdwweOa5uCSSdLrzBJDJ1WDyiGmUPsDEHOwfNHnIzjJ5IwfUdbewubiBrEKVhEMd8jxTJFJuiZNyybuhcPxtBzkDC4rk9RsFbUYZbTOBKkd15q7eI0Uu6s8nL+YRwoI57nIABzxMroszr5YAIj2hUaKVEyCpdD5hbYVORnDcc8BsKSQuAnmSKQW3IoDhkTeWYsmVZWU5IAxjPeuubTLiUKhk2RiVIyJEAVRAzAGUKh+cbwCeM45GQMQoFijnVg9yS88UskqsfKDIvO7P3wx5/2iDtxQBxlzaRXCXEhGxjBksYxIADIq7G44bBb07nPFUra3J/cShCkc23bGVH7sYaPIjY7xmMkHjII7120FnazeeHk8r93mMJ0aQksVPyncecAfKDnqSBT00q2IYsgZsDYwAVMrznDJllGCM9iPegD8fJoGTEke5kLEAyDYQ3Uq5xjOB6nJPBPWrFtDE6OwuYzL8h8okor7hh1Qt0YHHPT0J7UywYfMWBAGVyTkjGDgfdIz+hzU1uPsrxsVVo1AJAYHcOcE7geme4PX6UAW418uUqsqIqyAs2QwTkjCsBkj73QdqsPLLhvKd3BHlJuTgiNgzbCSTjcB6dPSqSMJblmDbd5dgxZVxlSSOcAAjI/AYqeGSO2ycAk4CszbSrD1CsQx3YIJ7exoAuRSrPJbwsHDSMkSoSC7ZAJVPmGMsvO7OcDrWn+4ikQeY7Rq6tJC+yORfnClQ0oO/AC8/n0rGhliCecrutz5zFQOERPmJZWB65z375HFTQ3yIXkmiM7A5OWCOH42kswJHbGPpk0Abj6jLNI6vEjKit5KuTuVUAULlTjDR4VgAFOQeDzVWa7jmKt5EitHsEoRyyFFChI1XPyBFD44IGRgDByaZd2Ku/2iOOQOr+WJCcxs+wKSoXEhA3EDK/M2ScZFR3nlqGkVpQwjwUUY8xGJQnKZwCeDkbSTjnrQBQZJZJXRZDGzsEPAMRR3GAwRRg7eoCk8U+e1+yl7eaVPN2IQUDOyklsRFl6OAOeoAPY1RaWPKqqlfmHyZBJUjONxxljjgZx+VJzKxCbVVZNqySfKfmBYCSQAgHAx14oA2XtTHbtGrBQyGaQlipljBZEj2FcsxIBVhj5SevSs24ts2weTcso2pFEQ+drktnf0BwBx+NadpZ3UgTfc+TDGzybmLOgwFZmAHUEDpldwTis+/aUmctuAkYTBVQqmSflKIHO0YBAHJ+UjPBoA5wb4GJLbWAIwRncBxtGASGOevGKpSSzSsxUnYrCQDGG7c5PJNaLxk5d2RWBOVYkNnBPAI54B/KqBkQlwybJCR9ziPaBjBU5O7Pvj2oAiMbuAAC3PzszAMSxLAkZ64B9P8bELAqY9oOCCDgk4AIABJOOpPH1p4ePkZbAA24AU7jz83JyvP1P6URkH5QcfMTk5B4xjv05NADGG3IC4YnPU8LkZzk88A/pU8ZwPmjZ1KlUZi3yAnd8oVgAd31+9T8l2yQW6LuI+bAUBRweRwKWNZDyVZtmDuHYjJHygfN3x9KAJlkKKybEYMoGXUlkAIYbS33WzUBILhuMHAYkY25ODwO3Pf0/KRg5bL7gWAbkkE85OcgZB/z1oMfVxtIJK5ZcEjGDt9GBJ/OgCGSNF2ukrqT8uxRgNz1znjj+fNIqMxywdUBJOACw4HTJxUkq72Mxcbs8oqjKkptPyrwFOcZ7EHinDJUpIjbSFIKnaAjfdPJORxzx9aAKu0s5K9c7OPvAjnkH8Kao+YZIUhtu7gnYx5OMHPP48GrThY5GMZJVW+RirAnBxk88H/Cm+Ym3G3BGTuIBbcSc7cD5R+vBoAqyOWYJ82xQyjg7WwegOOPUfSi3j8yZSzBBk8liuCqnOW52nkdfWrDF5guCoChuQFUFSNxDMfvkHOATkAcUZQLIqxD5jkPltyjA+Vd2MknOc4/SgCsLhoHfaA7klXfarpswVITcvLEd/Q9jUIbOCo2L6dc8Y2njjnsPWpxCWXLDKg5HBOMsAc84POfyoSKIMyliy7GK4QFWcgkDaW+UZ79RQBSAkiIbj58YBwRyCOnTPX6VPK48hgFCM+BJhFKsseGyD1B3Z6duKkniwQ8pToqsFxgYAAG0Dhto/SoXB2KnPlsWYBiNw42gcAcc/pQBT3IAQGYybxlQpBC4zvB4wMk8deKvRB/MIiBbzECEKyvkSLwASOuAcnt7Gq4t49wZyGAC5wRvUsSMdOf/AK9PIeOXKkBUYkOGycDkYx35P40Ab9nPJCjZhDIpUHcpDIw6EMp4BwcetdXa6gt28asywbYyPMjDl3IG1UYkkgY45Jxk5zwK4u3lyNqs58xFEo3DDsSMMBjoDg+pxXV6ZbW0txBGJzEJP3aGQHiQg7QcEFssB0GePXmgDp2MwWSaMSArEgk3ODuGQC8bMuWBcKSPTHIrkr+SfBIlVlBIkAJVmfORvUnLcEc9M13qWKRW/lXLhAQ0kEinLZwDIMZyw2qSAduNv1FcdqtpP5ZcoSikFZFjUBowMh3K98Nnk5wRzigDi7iSSIk7S4IZCzDggBTtBPGcEY6e3rVKDUmtkn++EkBQ4yH2hWCrwccsR7DANaN2HkUQxurbQ0j7zwpO1SwPOSfl46/pXI6hHLABE23cjsny8jcoAYjBOev/AI7QBGbt1kGTgnIPc8E5BB6Ht64I9q17HUVjZWkEnls+2QK7LvTHzIzLjkk8ZyOB3rlircSMDg52nPLbT82fxI60+KRwVIbPPQnvjnOegoA9LsNXkgLRxkrDI4YEMQw2OSp3qR0zn8ea73RdXuopoyG27VMkiyAYkjfqNsn+sYhhweMDnjmvIbW7t4oGSUMZ+ACFTYjcnAcE7sBRwMct1OMV1Glar5MhldUmEqMiiV/MA3IULEMThh8pB4xtoA+iLTxBC62W8zyIt1JIyl5CsMLBljj/ANYMnexY7cLtGB83Ney+FvElrJ58TRusE6xRQyzTFXh+bcZAynBU7mOMkrv4avlTStage3a2bAullxHsKiGQbWJYsBnfnGRnaeoz27DSPEaQSIJZlYRMieWBGo2DOQPlzvPODndkelAH6A+F9Ru44o54riGSKeQQjbKIwGUb3Z0yWdWGec9sEcivctP8aBrMpLfRRFJYUe0gRtjAYMchmdyxfzUViWzwQM4+UfnXp3xB+yuLbTZDHbN+/Eskm+RXByQs8aBhGHYkdhgA9K9G0r4ghrbzZQfOlbasq5LJtBOwBFy0ZkbjnJGOcUAfoVoFxealI7yxedZyANAIZRK+CJFkSVUmISQsoZQRggHqM12vhea3S/8ANllbY4iikg8pGhSL5d0jyncWcoVUKPlIVclTla+SfAHxKXRLC7S4K373kO2xhe4kCwTb2bznEYOzgx44O72Dce0+FfHivFdafrRsrSf7PK5uIbPdOZHHmRQiaEOZeCyqpByFAGWoA+u9Hu7VghTe0Ubh2tXEbAOJBw4Rz+6IRiQCfv8AzEEAV7Bo2v2Wl7L6Mi3uFZjb29uWForcjc+XJBVnBUEN905OM18V+H/FtsJbY212txGxjBWf7RCUYsVaGSFmO1gx2/NuI3HkcCvWrPxvD9oAYCGZ3keGDzfkfYQGdZCCWO1AOg57d6APZtW1SDVYh58Ja/aSSSK8WTy1jkl5lWWMMVAYITkOOUGMDNchJpYtTKZLhI4GSJUuGuEuJZZDGjMBEZAySCTOSVC8bgW+6cC38TRXTRrM6W0MsoEkpwgHBIRkjUZYEqR0OMgggMKZNrHmzvMZHQSufLtykOSkRYHy2EmcMpypwSecKrACgDM1awd0jiac25LR4uJmRUQOGVwzOAYo8YyTwByOeDys9in2hIW1BNxCyOEaQI0bRiRCVRiGJLISGxjAYccVsazrMwae5mgV1ChWiR2ENpGzY3LHJJkovykAnrJ91iDWdDc2rwBgSBJCQrrCCsiorMUkhlbaqFehBG3swyaAOa1G5udOuoLYIgsrdWIMpPkzu4BWREJKKSv8OST5g+gpad4gdhKlkkQWV2VBJDGjOYy2xy6AZCKXOMZOMkE4Famuw2LWscNlqKXMpj8yeFVcG2YMGVWG3kF2G7OSNvBwRnhJLu4hkcoFjaRZHZNssvlliqqSdwIyrNtOD2DHByQDevdSa6it5L+aEQCeRmSUmaWEKQ586KJMojsNq4OectjBFcxq8uiII4oZI1u2eL/TI2nieJic+W8ZkCvGN7jlupBJHIGffXg82NJneAKjGYhQSwlLlHKFzt4jBZhkjAwOBXPTXUF9HHJBZMTaRSi5dGlG3bIh893cgYG5F+VWJH3gWBNAHSwGHdJDBcRzJbXO9JpikcMQjZg7+dGwPm4VSqncSCPTnmry7kur7JkZ5XZRv8wsSEfc5HmNgHgngjgHoTUVtLdMr2FnJLtO5pFIjKSLs3lysrqDkqMA5bC8ZIIHKX0UtqsUoNyjrIcOVwqqBIx/eDplyBwQO/AoA6mWSzF3cnukQLq0jO4DBiqMpIEjZbPQYwDtwBXmuq2kMyzukayea24yBjlS7biqxgjJXng4474xWxFcB1SNnYJvYOwfNwV9AXBGcAn7xzkDAzmqz2AS2nMt67CIqmxUafyy5Z1Z1Zk8pdzYc7CWzweMEA4VrBzElqUURrOz+aok3SnevDkgBDtdgOCCOT0GOgj0OWCMSW5jGxCyuCcJ8uXSRG4kcfPxk5CjI6mq1hdagl2bc20MzTK0SySOzxQRggI6mQKImK55YYAU4HIrbiWaUqkh8iWN18yJykkTB8nfHIgw65CcAHrnOCSQCbS7B5YJbudVDvtR1AI3YbJDRgDCkA844K9R2u3Nhbq6HykklgEbCJ2E8M6nJMjkP8xO0AhSPu5JBqyb+XT9onjRnBLq6Ozbo3xG3lqTh2BWQDGOrZPSufvtcNrMYo7OTybgoHdJyZWhALEEg/uWKbsqSdo4JBBJAPX/AAxG1rbxSRtHK0yhI3kdttsygnbJEiEkNsAU46KSOem15luJkignKNLIsvlRf6ORPGFySqKQqBg/C84QY5Jx5zoPiCJIEt0jVzM4W2mWcHyi0qRr5u0kBw6sNpH/AC1OT0x2mjxNdazI7YV3UfZi8gggchl8x1Ljrjd1BJ57GgD6p+FmoahpSiWe6N/asChglZ2RC4jCzKhjAVlSNQDyGAwwyCK77xBr8V5b3VnDDLIZTvSaMy5hK5KxqVOSxJJwAWwmeAOfNNBnktdKj01XEkspimmmTBkRlYgxI5xtVgpb3LgYODXY6Y8jQN9t8qAsxug01sIdyBigkiCLhgOU4OW2kjGSCAZFxo1l5enyy3Nw9zJMEeMIQPMk7F4hwuVIJIB3KM9zReahY2v2qxJgleNf3EhMqFPOWNWWQx4AYPG7AnGS3Jz0zPFPizRNBkGmRXRub/zZvMjWOSBrdmbawd5RlWx5pwecL69PPrqW5eCeSMk+csk0UjN5iKpXgyIWO18scAk/TsQDx/4q2t7JaHzYnG6dyqMgEkVuJGVZHm3bQ7SHOc4CnPJ6+JnwzD5bvHdbJXwZg7JglEPCxqW2qpAJ2qVJTk889/8AEbxFcm4s7a9NxIBOq2wyh3I5HmjYv3yQARk5GMcAYrFjJV0hiK/OGhJdPnEhVtyvGi/vH+Ukg4PGTmgDzq+0hYLSeQ25mEjOY1klESs0n8UaxlPKwcHb0yMdK8W1fRJ7qPy/sxi3PJM0eNwjklP7xXEKHAVh1yeAeScivprUzE8UkcEQaeQMjxO/mIZsDLIjYUHf5rADscHJBryydobd5nldo7ooPJXZuUShgC0hONrZGR8uDjPTmgD5ZudKMV3JZybQ5XazKF2yA8cNIMFSpGeM85470LjSVtbiaFJHaXYkiLE/mRqScPFMMgqo2E8AjkcV7Je6TNe3MjCFs2ylnlcYEkay8+X8x3BTszj/AJ6Y6iufjhtY5J4pH8pnExKTxtKWDB3eND1TawUdMjcOccgA80j09bdDKiSPKH8uUloxGUkG5Y/LYnzMsFJGBgfhnJudMlikE0cSxo5UsuR1csxdl28L8hAAyBnrivTz9mdpjA4laJlXIto0UPGAAAzMSybXJPTOPQVkX9vKVR1jRXKbMiLGAW3KWBBDZLKeQeACMdaAPN5LGa5O1kdliTcNoyijKhlUE/KGU+mBs5x0qsmmFzHkBChbGCmJAgyFUgfKCoG4g5LDPGCD6EIlgkRHLyyywzlxCFDGNwyqhBAAfcwDck4ak2xo8ts9qhZCZkd0RuZEQcErwMMpIBypFAHDW+nSzuoyw8pgTvbO9i2R5asSGbAA9OMZJ4L30MxnDlG3TEADG8xR4DykNjKq2BkA9CGHIrrntzjc5jZo3cKkaDChg/y8ch2bceuec+mHWy2wj3NC7yNG6RqdhVGLAiXeAC3yg4GeSRwelAGTp/hqGe5hlSIGUrIlvLyrpI2dw3j/AFe5VA5wORn27nT9Ba3eGE28C3EW+QCUxBJSykBVfgq23I9MqSCc4MVsqwLtTezMFVsDYRIGxtYL99s9s4+mcjpLHzJliUg/MdztKHUw+UGcxsD1PKdjnPpmgC5Lp7XjQRvEquscTLDKyMkZKoowCPkZgq/LzwQAOgra0TSUmlcEIYvnUtJvVWITfGYgoPykkbt20HgZqnE89xOkgCiEPJ5rhF3BQpwc5+Xa0m4kDAC7uMZruNMvIFdJI47eYhACJIxGqhleLcoCH5xCScddyYBB5oA3NI8L6VfLMp8+EwxM6hQNsnk5ELhGYkmR2cjBfhgTt6VatPC0ij7TERHC7FJliYq7FGUr5kfVBlhjd1IP3SABYjv1gmtoYrNY1chEEDhz5LO8RkeVWznKkHHKqqjbxursre7VUWyH2cs0wCTxqGkZWCiRd54mfH3S4OAeDwMgBpWiLb4nMKTyFVDTTbjG2FUqsWGUOy5z6AEr82SK6UaBC0cU8Tr5qxOs9ukflMIJXDfumx+8y5LMFB4i6YADbVvcJLpFupiKwLLOzSsACAhiUNK4VWfCmPjAG4ZA4NdBY2kU1vG73U4A8ySMtHHujR1AiiWIMCCzK/zFsgSDgcUAYNp4Olea2u7Ro50yv7j7OrOuGyS8anDSbmQqfusoUseq1qyeGzZmN5keWMozsI4d68kEr/q2BYMxO7IGNyk8g1tW0c1qqKly807b5nLyxBoo2cLstz1lATzA2ecxEnPzNXS2klnFYMHnk1FlgLeQXBe2V5JEdlR1xISoXcFbKopzyc0AVtL0S6jeNGP2RFd2lKoomMnyFllYoTH9yPGBggHbyzMfQtG0OUxSOBb3BnRopUleJCVDMBOiODvJKr904YgjBJwMrRLV72V7dZEjVF84eY24bQJHCusg2hQiNuIbGcnpiu20d42szIIolnhckkfu3LO7FpGDH94fMlAZQM/LkgjJoA27Dw1bXMUTW+6KSxw9wNyxhSoA+TklyUfOOgJTvXU2+jwxRu3ko8kSNL5x2u0waViuVdAA6o6g4ByT0wMmjY31wHFtKfJd4VkjRdpaVdwZRK6j5WOQQCRnbyMgV0X2pJI3AMssrYaRY3+SNwVYmRRg+/PUgGgDDh0eB5FiEe63JQyyrKs6xybWAwUwI5c7lHPynOe9dhpmjx3MqTPAIkgjhtDIkau8kMpDKCSBl9y5IwFIQLvJwTj2N9ZXEs9qkEpuAGWScIV8mVMCXHlgiSMIFJ4DDPXIrq/D/iNbGRA8Ye2ZBG63KM4kMe6ViEaIF1LIcd8hcsByACKOztY5JYrqCZJRMiWxLR7JoCvk7gp43B1JwxZThSDk4p83h+GRbaxSCFHdAzuYpNyBGR1XcABHIyxqC4yTlgc9K6I65pmqySNGrtHaGLiaKNdhaRxD90EGUxAg/MQ3mckmrN3eOumwQpLCIXMpmdV2Mu52jUPLgB18x4gQGI+cEZ/hAOHm0a3tS4YRTyISqvuCoq4ViWj2HzAWO0MWGdpIB75V3osIjllMaIXVgyjbsEYBXgheudvfknPSusjukXzUEizeU3lNLJsRWyzM0ZJ6qrqAf4SNuMGkaSKUSeWbdUjJbep/ekZ2tEwLkbN27tnGMd6APIbmExxzYMk0gZnd8AsUIG0ncCMnC9efmwBXHTu0UTXAaUrIFBLKysmCXHlnd8xIBznnnA9vY9W0uNrdry28wPgOyhVCu5OxVKkAnpk8clSOhzXllzGJ7KR3ASZZWLW25tqHc4G3b/ARjg8jI/EA5i4vrj7MUidS5RgzAL5iMhAUk9B3GSQTgjniuNvdeuoVjjmnMixqAS23J2Mdqvt5LZGM9cnOea1teUWszPab9mTvUMmxdoDSOMjmMAjPQkcccmuOu5YJlVXQRs29i+VZXAAYBwHOBxgYPUjtzQBuWPiPLFr9lLyuoiUMTtQ8sjMvO3dhgM5z64rQXWpTI8bTbIoSFUFmYEYKD7x+7lm/OuNhtY2jifEbQ5V0COu0kOcE4zkDacjP8fOajvtSggQvKyQqTIGdTkbgSpDgdGGG9OvJ5GADvJ9YiaIiRkLL91WwG2g4LFc8nHftxXH6z4p0m0Qec6CVPnSNWC/LwCNufvAkdD26V4b4q+JFtpayBbuMeTuCqSY3cHcoKsMhkyM/eOM9K+P/AB98ZmUOyXv7+bdjZIrrtLMjCQkgxkEKQoOOeaAPr7xZ8UdIsndorgDhgVVkIU7eOSQFbj/Jr5E8e/G62keRbeY+ZyrsDkMQBlyA3H06Z6V8s+I/HetavNthuWlBLZVZtxJLM3Clz2PTp6dq8nvtTuZ5WNw7EqSGUEBlIJGOByfpnpQB6Z4i+I2o6xLKhmlCEspO45I/h78DgevWuIfVpDJuWRnGws5O7P3cHAzyM5544546VzTO4CM2ArAkc88ZwCOecnv60iSgJuLLvyDggliCSDznoOe9AHQQLFcXCiSU7pSoRXDAl87Qp44HQ/oB2rqvD0trbX3mYmkuFYBmDCNGC7lIYFQSeEwfc57Vw1ncR29xHcSqGSN0Jj3DJbG4HkcY4J47Y6119jdR3c0SfKuHMskvlqjs7bVO91zu4XI+bGSTigD6L8OCSeJwnzqQjMpYFsu4ClCw+b7/AD1z16A10w0+OJkkZGDJLtkDHeDgZcjaAQ27dxgjkVwfhm7MS7QTvxGI3R8AnIBGeuNoHccgV6il1C3kRpEu90PnSOvmEvKMMuJBxN8jHIJHz8dKAM59Kiljkuotyzxs0WUcIm4qDvkLNhnLYwoXI2k4AxWVc6fPCubqJMxRKWXJkQs4TGHLAty3GB+JFdhLMLZLeFJIZ0VUuWhDgZd02MGlCZEgDAbeSOdw4rE1Jrk25bd56sEYlRkRAJt2nIwDtwB9OOKAOGmtAXd3LFSzK8cIKkoRuyWx+7Iz78DnGc1k6hZmHydrsY3VWBIztBUBs/PwMcHBB68ZrbmuJFDN91XyIwVBLKTwTkfMN2R3BAxkdmhW1ESRBS9wSXZS8KRkFlVtisoLt8wwqkE4Py+oBBZWUDIqrGGnwGc7+ig4UFDwDkdiDgn1q4thCboKxC5YhvvbV3s2CAMnIAPryD1BxS2bRNKsMG7C4BZlGY2CjcqAH+/x6dDwea6G2hQuXdVDfKFRxuyCDI/IGXILHOOmOTgGgDOktgxkSRG8lmQxeUB5eUkVzlhICiFcjnAJOOcUlvpbFo32gxq8ceWkEm1WDbAyqeSSrHIz7nkV0kJSFpkcQsfJkLpIEBCKwBCbiSrLuQcdlOCDmtIW9u8aTbooluJN6xQR75EBJVMZxuUMByBgbhk88AHMTabeL+8jCtbRvlgGCPEDuVURnUruLgkDoQM56Zzkt4pooZY0AH+tMgDSYCnDF1XGWAznBHQ9c138SwwwFZs755YwZH2tDDHnYxOQSrnbkHk4JHHWiRLeVJGjtlVlhjgjkAXEiq2ZGVEQKdyqmcc4B96AOKuFit7guAXjkCspKhVDzhfNCIU4jyOVOc7c9DioHifbJut4y0r+cSRtdiy5UqVICxlWwByQc8YwK7OO1a6ZVZDJ5KEfNCWSL5C+1ZVcAJtVj82cbTjJ5qKS1VrgRmJmiEeQ0fzja0aZU5YhBuYY+7gnHPAABwt1HPI6gxQohUARpuGNw3K4QH5gCjA9cnrzjGgpt0tVSKHzJkaIszS7twK4Z1BUGPBAycH0xgc9rp2k2bxSmXBmSImJ5wDbhFcny4jtbcSTuKgAnPUYJrEi0ub7bHaLDtWRgpjjkUu6l1DFZBw67ckA8Ar0FAGHYWj/AGtTcXMRRmaTe67FfzCXZlYRjy2A3AAoFynXoTZaQxyIY2G1gzFJA6ylYwSoVg/I2MDj1Tj36q70mOGURgqEtYlQFSpklQsQGLA4MoVl6D7q+1ZOo237otEHlMIyTHD+8AVWc7FfdyvzDB4+XjtQBzl7fysZFYyujbHjLKy5cIclgBkuAo4x24Gck12nt7xIbt1y0criFTzh40CHAJBVjtfJIwvQE4rXfT5Zm8zymdmjWXcHkKuwUSGSVdx+fk5GMdRms2S1YSAOVAd1crFlCmBtx5YOB824jOPQ5FAG1peppJchZVXCRSKsjorqSEOZJQsgVsLvweME55IAqx/azxXK3VqhglE0khZJiNpMeAoOeCdpOOnzZ71zJMUEqxRbpE85kPCrJtCs/mkFvlbIY+xNXbeODa0czMisGILMzAMVOJCyoersnXg5PQkAgGrJPvlyqopeQyMTlgpYBy2Np+Ul+Tg8DNV5H2NllmjlcAkM4UFQW8to13DLZJyPwwccWba2Z7Ym2g3PCT50iOwMsIIZ0j2k5byhk9DjODnkV724luVSRyEhiCwzYSM/KGZ4WEiRZdsjnec5Jz0oA0ILqK3iAc3sZdFld4Y02pKBKsEZYtySxOSD09ec07bUnskm+zeY8rpIjPNIzkRzMN+EY5chcjBwAO/SsqO9FuZEeNmIVfKdow6ZQOAGXbjILMc5OajglZtu9VPDqxKZVo2OcufYZOOvGO1AENzOjyKsbkklhM+AEDbg21jyUOCep568dK0ozYRwS/amBLxKIZAyv5TFsSeaoJMgwD0xj9aqXltiVAsiSQycSyxo+9Au1cui7cfK5AJJzxzwKhjgSRhbyzMLdVCy7NpMULPkMrFDg5LfmSc0AdDp1iLpfPW6jjtADGjPJGuJFBdd2/JVtyj+HBJGSM5qzDCJpFit1Z1aDH2h7cIJZpJFUq0m7mUncVYAg+Ww7AnC06JNLmNvbyGSB4yzByuxlbYRgFjulAc/d9enJq4bm73bFkk8oMqxO4bc64GYn+b/AFIcrxgfeJFAF03MSWdxFOv+kmVXjbguuwFGhbDcLwSCMYK49zRS4lEb3FoWjCs0UqklmWQIFkQtkbQRz1AGQDnNZ1426QQqABkKQTIQzlixYZXKtjjAO0biB61XjJEcqu+F8sElSg3AqVy4LFiu844UDDDJxzQB0UK/aSFFxbvMCoHnExeYcl1/eDOPmYg5IB4OQM4ps00Jul8i2fzGdWWeMSlCw5MLlxtcBsAgn17YrL0+3CSjyWZ5ELsitN8vlna+U2kgsMLhQueoGDkHpLaA34IQFrhnBAkUszkhg2Gk4CgEcdfnOOmaAKNrJEsz+fGrCaMK8kkZcISRgnA3IegBHOD3wKo31tbrORAuU+VSdq7VwRkRmTG4Zf5sg/dHBPXdCvIXSRogtrBgiQbJSo3BkjBQCRVYdT8wz+VaK1uJXnXYTbLGWklLBghxtGEaPBbheee/UZwAcRc6W07iQMQsQBiYbdsiqVURuxHyNsJPuVA45qhc6Vsk82VJEimkIZomG1N/8IwSpBkH5fmPYntVFpCqxK1s8JlRQBGqTlSSXlERMrhSuOcEk4HBrldQtV8tSjs4keQiFkRfJeKNQrb9pJhKkAc9YyBgigDgLnRFht/tJhYiRE2qrjLyKv7zZlcAcrwc4JxnPFUYbERMX8kNtgZx5j7TH0UthMbiFkH169BXpz6VObUbmTylQMwyAymQ5MYDd9uDnGPY1mJaSSpMrxt5gcSC5jC74QocyqFPytuQE4J4wcYBoA86XSVZ4liiDojb2LFlxuIjbzWQcLnGORwfSsqewuSZcq7pDlSQrDaDnAOQcLlie2c16YdNa2tLhiZIriPyiQrbDLDKepi2jeoZSSc4GQDzWObOUQnbHI8omZHfICESIQIiV7YU9STnPGMCgDhfspaON1mjR4XkwjBgG2oZOCByxPAz1J5IqncFJJ8TqiSSRKLcQgMXY4Ybtv3STtOWx9/6iu1uLCQOieSsbAROnmI4Gxlx5jSYwUMhIBJA5HPBrEh0OSd7hn2qRgIgdEYHHLAOcyYVQcJk/NnpzQBgEyllDMEYxKqn+DLIEQsccDYF/P1zTxAPIiRmBmkbLkZ2KrbNr7kyDyWyMArj3q1JZPHKwZ2SEKuHRNx+VcINueRkrnpwMnjpUlkjEskYjlEZQtCjvtPmqpCNI2AOgJ5XByR1waAJY5GR1t/MVmRw67WIXf8AKPmckA44zzxg9Kurc7SkjSO0yCIs6sXcsjHBiJ6gKUwTyCD6Vz7Bt1uSrqMkl3ZmLkufvDd8oCnjA6d+9X3FvEmBLECGCnHm78EHIG4Yb5iccZ/qAbIuYS5kmjkYOu0MxCFFBIBJ2kZ6Y6561QkjWcTYLxFQXUMRwuUJAIxvI6nt8hpsMRulXy/3gZiByPvL1JA5Py9OnNXLmDyFU3EclvvQGPAby5XLkbv3nKggDGBzxjrQBSgkyix5CzCZArMCXdWUqy/M21VDDOP9ruBSS20ss21GDGMbi25I1BJOdzK3ZmHA7txmooYFMhZJFjeOMuhPIdkB2KBIPvEHHIxle1WEnELI0cbpIy/vJAA0b8DBAYf1x19qAKksUkD7HbDvGriNSGGTgpl92QCOMcdOaSC2E06xk7CUeQEDcu8DaElPRSXXOfcGrvltJlj5TNMg2SM5OwI7Asctw3yA4OfvcYzVKZVLukLOBKioFZictwWZvlAHRiPpQBOY5bqERMuNjKqIiMHfeXwx7EfLt/hxwO9UpRHJImM+ewRMbc7towJGIcgkNgdyc0SXs5iVFZlMY2bkO1nICqS553EKqjAwD3GcmnxRtta7SSMNEFMpfCvH8wJMatjc3ys3HIHX1oAbPHFbuqqokYKUlycIpI2syEj5jlucj3HamQRo0FwWlWMZEbhlysiMyuqx4PYqTk8ADGeeNCSMGdryBkWKQL5jyM+Y5pUYO0mT9/IY4BwSQAKynLb3H7kqZDhm+ZWJXCt5ZztUqc8g47dKAKqQSG44KlUDoXBUqIsiR+d2CPvcDk9q6Bb6GErHHEiZk+0QqG3ZHlspVgQC65UAjgEKTkDFYE6+XOYyCSUUgsvlgk7clQDyM5APcDOBSbDseTar7Wwk/wAxIDDZtD9VUlT2HIzQB1DXskSXUp480YZdpyXuN7o6ELzlc55wMkZORWUHCSoB5j7jGzqxGMFVzkZBIK8cEcY74FZwkdx5YLXDBCIdxc7VZx5hU7slRn5eoGTxjirEDtCk1yRG7QDyHWZ2VmLq2dgH8Ixg/XGcnkA1XaITiQ7JGG0KE2xFARsZHcKQX2gYbnG4n3q5Hp4aPz0cMTNJtUybmVF2bgyoenJIJOD0wCK5dZAyPO4dYj8qDDOvmgAqvJymc9T9OcGr9jeuH2SZCyIXVcFUZUGWA4x/CeD3yetAG4bZEkYSNCxUsBJEVZVcZzsJOApAb6kAYOaleN5URbdQFThQ5IdkHzYJORyCdwGcZ461mQzDzJBIyhEOVweHHKgBskDgDkfhzgVbhuYt6LJKxjLFSI2UNhsZIypORx29OKANNY4oogzBWY7f3YbDCQseRxyoVXHp847kVOHMcWx5CVdDhPMLgK+MbyhIViSvBxwBnGcVRfVo0gjQkttnaOObAZ2VVDAup5ycrjJGcAckZrMk1Zz50QjKb8H59vyrGhyoZhuU8AgA9sMCKAOggkjjLhyyrjB8sAsilhlw3HOCcjqQOKkklUR+XFIjRNKRFMyjeSgKqCNpKELgAE9QO3I5iPUYkttuHaXLl2y3mMhVNiZIxg/vACeSR6Vbs7pZG8qRGCmSNhFgqx2DMjbtpx8gdeOnbjmgD9I/2N/CNvpjX/j7W5hBa6VC7wtPEWCsVLRAPKdmzBYg9w5AYMwr227+L6eOfGM1hpV0n2p73yoI55vKtRaZMUhV2Kgy7WC7WDAh84LAY+RZ/H0uh/BcWemmW3kvR5KorNIZISkTNhmw2MKcY+7uIUYJFTfssWes+IvFFl4k1dGt9F0N33TwWjtHKZJDIyN5asGc4GTtA5JPc0AfpH4umjsNDhW9v7eO8js0ljaIFlC4f5clk/hXYdgckdQAOPlybV7/AFGUT3EYKQTqFDOVkmTcQZWyTvTysLtAzlhyBzXqfxO1waxfyS2af6APMij2uDEsKEoQBkYcksNoHOc5BJFcjoGmQ6vLpYltS09xJGk0bEyBViG1FAU4cBsE4XBUAckZoA6Tw1aedsnmTyFJWRkuEjjXahSdUilVyHUgEZGAcEYGefY7fVrmdY9Ls7aFMxCSWTzMl1kYY2GVVyWBYbcnvg8VjQaNb2otLW+KQMJwvnxKhiSMh1aN1dcI29kGFJyFOQcLu3/EJsfB+i3t/FdXV3qMipHbSbQ1qWdS6eWGUZ2Myj5cLnJHGBQB5n8S9djt7VtJtVK29nta7MRKk3pRvKjEoZWKNGcEY2jABOcV+bXxBtYvEWsXf2m4itLLa0cDKHkNu0LMDIhXO4Blb5W5KnI5FfWni7WBaaDe6vqgfzJVbcNxElw+SA8SAgErEG/QnqTX5xeLfF+oPrjJBN9htZrmN5oN2ZJYt5dFGxhhyMZzkqckigDV8EeOfFHwl8RWfibwpqgt9V09pzBNG5IzIJInQQ7gJI/L7MMbxnBKivu/wx8bfix8TrGw8S39p4q1fWtFsktLXXdQ+36il7bRB2vLaE+QqRW0duySJGC20qWBycj4Ov8AwtcapJBqmnKwmyJFLgSq/I8tpVX+DcGzu445r+tv/gjD4g+D/wAVPhLd+AvFujaDrPjrS7hrbxHo0mnwT2lvaP8AurW8gWS3wscsZIIUkBg4O3igD8nvgj8U/EfjjU4PBtlo19exFFObGaa5u3vriQxCzttOlWPzt+HO1ZGceXhUYZFfsV8Ef+CVnxJ+K8lh4h+J+q/8IH4TvHguvsCxMfEV1ZlYyYxbYxaF8Z3SFWHm/cPQftX8MP2VP2f/AIO63d694A+FfhXQte1a4mlm1Kx0i3e8Dzussm25lUm0jByMRlVwO5xX1WsDIIjGir5IxGQWB6BQrgcEYJODxwDwQDQB8ofAP9jP4C/AGws4fB/gbS7LWY8xv4h1YQ6lrl+QTtka/uATHI6ksY4SqrvIxnNfXMOlx26kQwxoyBthwcAgqR8i4427T+NWUiiuBGJYkOw7zvRW+ZT99Sw4YEZB981L+8W5hhI3Q+TLKZWlcSBzIQF2AYeLax6/dOPrQAxILiOaMwlGjaNI2iZmQKwc7pEYKxZtpOBgfcGW5NaKkJkYYMAzLlSRk/d3EdAe5z3pqgxngFw7jJAGUBIweCMrzz3qZSgbZld7KX2NjeUXjJ56AkZ4/TFABZed5cRukWGZhvkjVsiMk9A2efX05I7c2V8xWXzAGy2F27jwd5UEkfKNoIyeMmoJCVlSQqAsbFUd2XkEKT0bld2BzjkcDvUrPvAdHIwcBwF2n58FcHqcqw4/vGgAdVzvflR1ByRkHcvoRzj9eKa08BRgjI2CEIjZSUcZ+RsH92/PI4IzUckpGCwORuCqAAp78k/exjoPX3rDxbbXMcBjW8mE0+NyN5ylI1coPuttRAeQDsye9AFi7uAgnDLIsXlgrIrNksQflBBPHA5yTz6V+aX/AAUG/bY8Lfsv/C3VIrfVVl8fa5Y3NnoWkpOklzFLNGU+2SKrbo41RWKlsAsoGRyR9K/tTftMeA/2a/hlrXjrxpqttZrZW7pp9rNNFHNqWoOjC3s4VdgSzSBNxA+VQT2r+D79qj9pvxt+0J8TfEXjrxddyXsOqX1xLpsEcxTTdPsDuWytbQM2DCsZQFgMsysSeTQB5B478b61498Va14h1K5n1DVdb1K4v7u8unBa4kvZHllc/MdvzNg9hn6Vmw2LhZPLG64yrMsiuFBwiM8b8nAKgnOBgnn14y31WJlS68pGkZgkih/3dssaoGZflIb5w/RiMcYJxjqrjVbWNQ8d9byyeVH5bKXdnZlZT+63ZYAgggEHODigDqtG1cW5eO9tZojblmYoVUbkYs5UuCWPlNhMkDJAzwBVi21H+175Wt9St43UxbYbhZWKhpGBRnT/AFTqGLN/DjpmuYntL3URClvduUDEyiGPY7GJSzREeZnYQV5PXPc8V6F4W8P6dcWkYF00GoAwxl54isBlk344IPygopBzx0OSRgA958BQxzvBPG/2aZ8yTOxEltgFvnVZEJ3EMvJJBKYJxmvoS2kZYzd2tzDMIzGkk6lPOdyf9VGm8blOScDIwozjoPmi1ew0dI2luTLJGERVV/8AWyIzALGUb5QAoz2wxA5qzb+N9Qgje0nghttLmkBjjXcs7xs5YNvxmNwR7cNjPFAHv3ibxdFp+m3Mrz3NxO8LLBALrAAleRkj8s4BfdhiAxCkDqeK4z4ceGLEzXPizxZdmwkubjZbWzJh/KiUN825cbjk4AHUEjvjyq2u7rxr4iW10xLhdG04K7yu6vlxgSMA+SVwWxnnv169B428btp2nGytPKluIo2txNO6gwgbQXiSNixbywcuwHRgozyAD7+8E/E/whpK29nK4KW7pDG6iBbq4P3lZ3dCNoLAZb5j6Yr6+8P6vompxW17pTx2t1OvmLNtQFTc4UiESk7sHK5C5y2VxxX4A/Dz/hIdZ15WsbmQN5kbl90jx73wyLcGfJLEbmGRtw2AAMA/sH4A03UU0LS/tT3LSxRxPbvbbciTYX2vGfuRuVxxxiTghSQQD7k0fWbqJViubqZpUdIx5m0FjIpiJiZDhMKOS3fGOK9p0HWrGaIiSRPtMcIjPyhyuxRuYM5BYkFeASMA9ME18c6Pquq3kyxtaCBl8xBcSYKyM2GkADthpNvI69Pwr1Cw1fVdIiaScefJIo2RLsmkWEbkTywg+VtrEjjpg47AA+tIdSsysAhkMu8KtwrgRxod6ldgz86kqvtn1xV8tZXaPBd2NtcoMuvmbmUwgFgJFJxIQ24Y5BBAxXiHhLWLmePeY3VnbakNwSHQdBtyOF3c9cYPBzXokWp28cDPKw34RSuGkDLkAuiJyq7cZHIz60AYvxG+B/wz+KujX+g6/wCHbK6ivrIxyuFDExsi/vV8pCxdQqhc7cHcvU1/Iv8A8FEP+Cb3jX9nPxJf+NfDDanrnw01C5mmR44ZPN0gTuxW3uI40OyMIQAxGeBkZPP9llhqEflmWBV3J0yrBhhFcIylhtTD+nBOfU1W8XeC/CnxO8L6t4b8W6fZajZ31s9rc2V9bQzpNHJkONu0gEL8oJyR27mgD/NOvlMU7jzfPOVWV1BRjgfMmM8uNp59q09NuvspbaOHI2yK26SEbhhlkxndsDDt0JGD1/dj/got/wAEpbv4U22o/FX4P2N3eeEpJp7y+0iGF7j+zojI80ksZQZMKgkY5x/e4r8FZDJaXr28sYgeJ1icHegBjIyWDHPUN+WD1oA25xDdQSMxkCI5JlA8ySRm+YIykjhsOxYD0rjb2CSVCY4JNyjJwhHV1QFsMc8g8Hg5rt1mjkjjRFVzneJNoDEA/PGBj5uDwOfu8CsS6WSWSQwPL5bFGGFMeAMKzMV4jUbh2PPOBxkA88uY5HdkJ+bOGGAMNweAAAuMntVEtGJitvvQAYZ5HDbnAAwrAAYJBxgc8Vu6pCsVwwQq4UD5kO9WJGSQdo4yccjtzznGDJIrv+9HBcHbHtQqNy/KgAwuOMfXp3oA9R8O6zPNHFDnzHjjwZTGSwQMSIcFjhMKDkBWySASCc+2+G7tWhSKd2YSom8hx5hDMyGE85VMkttPOTxzxXy9o8z2l1HNsDKm87ZFBQgAEq4dNrHYcjORyDXt3hnVo5L2MIEjMyRKVQsFAwCduxtpODyWUnJBHJyQD7g8KaWjabYT7ooBcSobK1WSSeaQJkeY6KCVG/HJYcEDBLCvUdMhmZ7CPy8TCXyStzISu2QkLF9nljyEHzFtxwNo4zjPgfw81EzGJElV2j2+SVI5Rw2XQqxLMBt4GDnp619DWWyR4hJF5kioqJIwIkSZF8xgq8bk3ZIyDnHTcTQB1yMmnXmLq6jnDOA0aOqSEowEwjwFWGNiSUl2s+35iSBk89f3kUszMi/Z55UAGJCkIVPkMwYNlpso4bA5yeD1qu7GWeCVoppDCzfK0whR4gpFukbElkCoF+9kMQFPAOad1cQTQl2QxSxuI2VrdRFIxV2x5ykAv8rc8ZwxHTFAFWdw7ASnKGIIhX+KQvIu5iR8h8wcsuTwdwBxVq7ngurW0tIIDIsRkKy4eOeWQhBMjlVJcBVjwcgYJ471nx2c80aXEUbqm2ZmZizwMqMAWYnqwbaFwec4FRW8jKdu1Y4nIcmI4ZX+dB5bFM/6s8A+xzQBNLMJQgFvGzKJdoSPGI1iWBQ7mT5FwDlx8wJAOOKqrapKEllBV5ATkusnl7csS6hCShby8c5BXnJwabdF4Zi6skkYERUszv8A6OCspjBj25uPO4z/ANNOBjNbUNwmo20ZWzQTAKHMTyqwj+WGHKsCysWb+8Ny/KVztNAENvqAE0UPlma2jg2FFIgLSqhjEodG5IldyV+XcF29a29JuprW2VZXke1uY5lUugHmNG6yYIYjEiD5gf4ecck1zN7EqRytHIoeIk7jHtEmwBpCq5BcZAxyxwOhzgW9MGp3ggE7KUZ3WFfnMayL5e9gq8pKU2kjgYYHaB0AOwiudOZpppRBNucSTmaQvGM+Z5UkzbPmy06sVcEdOR1PN3OnQTXZERYbGH7tfMZDHklvNdAAVKqCpALAIW7EVq21oyRNCbRvtLwzMJozIVZI/MLSoqHBGxXAyrBRGSFyCTfiige1iUGOeYTRuQ4ZWmVogHjkkX5QwJIJG1zkDpkEAwbWIRC6WVbiFTAohELlfMk3KcZfO5PL8zgnOcYHFVLmG5McakHbBJh5DBEnmIRtkG0KM4BQEnJUnPJ+Y9JcaPduZXtmTbbyos0PmgqYpWAIjfaB5qsDtAHvuIp0sVzBBJuifyFJZlMbYJcRwyEOcDOQueMZIPA4oA4STYJYchYVRU3oFYGRy7NtchDuQA88dMfjXu7pLafyro+XKY1S2VUKvvkRCFcsAQCATkDJBz61uX+oW7TNEIfIVSqLGq4n+RlZsBgSWIPBPHQAHoa+r6dBdwSyW7ZuIDBK8pxIsSybhsaRfvDb5e4noTtGcUAfmTrfwF8YaZNcRvZyqkLOjSCOV1ZkPBUIrElh07cckYribv4ea9HIkcNpPNIAUaNUaNgse0F/3gABJLYGedoPfn+xDX/2JfD9zIxeyUxSRsozAgj+fDbWcKAWU4HBBy3BBOa8J8SfsD6LDHfy2mjrb3DxQ5mK7/MjJlDrGEBLDYImcMMAkfMw4oA/lL1bwj4h0aRU1DTbqzMqs8RuE2tJGAGBUpw2RgZGRz1rEkhuYCBNbuyMCGGzpypfDkcNj8e1f0heN/2FILuRJpNNvzFDaLborYut8waQtIG2LshY7HAGMbsKMDjy+T9gezile313RprZdvmoqWwGyWSNWRpJGdGC7cHbk/d9TQB+AwSZGHlJIFYEDOVOCBgE8ZHQVMvmRl98mzIAZGDBpMLnAZNwJ3DoQPqK/YzxD+xEI7u9stPsopreF2W3uLtHgBJKbpCwOEdUJGCTnBAGa8o1T9inV7XagtAzvFK4dTugViMqHmcjDk42gKTxg54yAfmRvmKiNQQVJO7cVYhgOxPXkcjnilaWQgIQ5YYIZ92duR1YjkA5P4V+lVr+xF4iu4tv2GGMGMSPLKGj2uI95VSV+fBRu3PfrXF337HfiLzp44ILnMQ4DQSKjDcF3oz9E69j+nAB8FyOFkJCSIxjBYPtbe7kkNjA2oUIx9etJbrdSuFt43co5IT5XBYAnIUkjGD2BzX2je/sg+Ordo2OlXs6XDKY5VgkKsC2wKpZAUOWIOR1GRxVG4/ZT8caXHPK2nXKNGxjwVP2kyqQDGsYPykKCwJ2lgPlycgAHydHJdOixuzJBCzKyuCYopZPvYAP39oHUD0BNRzXAgIMbibYdqkKfLYDPylSOV9j/eNfRd3+z14uLTD7BcSSRDEjJDJJuDKXUHK8y84xxjZyO5wrz4HeJLBCH068DrGGdhsZM7WJwGVfLO0H5clgRnrgUAeAXUzSZd1QGZ920KVdMAgAHHC88fSsgh9+Bn5sjdjOCPfHXpXrt58NNdjOFsrjqQVMJzliByT/ALRP/fP0zy58I6vBcGN7B1ZSwZZFdDuJwu5cdM4zyCfUUAccsbNu5JIPzZyCQOMsc+w6elWre3LDLMOMkDHzFcHJBwc4I+vp3rqpPCmqhy5tGUSCR49iuAMEkqoxnAyOuff1qOHQ9QjD5t51ZSyn5STnAOACOhznIzxQBglEGEG4YJ3EtwehU4xwRinQeYkjHCbXTG9iRtGQN4JbI5wOh69K2JdHuxv8y3cZAxtUDkA4HBwTgGoJdOmSNGVCSEBYYJaMMTtDD+Htx/tZFAFW5jLNlXE+1UVpF4RPlAVWIAxwMcDvUBhkXb8w28gDll9CQCPYdKutZ3cQV2il2vGHUqjYZSQN2MccgjnutTyW8726B0IWFQEYQurNvbJ3sPvMAT1xwOlAGMsLgB2eMlWXEW4h2G7j5epXHXBFP2YfJznGc9uDnG0detTeXMMph85PyFW5ByVfOevtj05qd7K5jRJPnK7FbLYAAboMZ4xx6delAFZIi6GUxk7cZcjKDdztK4wW4JGcHrxTCpBwoySMNwMHOQeQOv8AOroDyQZaJxHG2DIquOSflWXaeQTnB6jseOLVrpbXKSSozLsY4wjnOAXxkngYU4yecde9AFL5QiJtHBDLhACdp5BkzluVxj3PpTjDASpdW28eYqcblOckZBxjP4YqZoAkzKs2TjIZAQGYHlQHHyDljkjjHfNWWVXRUAKny/LyG/1mWJBG7/VOF9wOAc5OKAMyZIjkRoIkUKAnmeYzFm6sSeegJx09OlV/s6nOCCyAsSTwAAMY5z1I9avywGN2RlLEAIGWRXQNjBZ8A7x8ueMfrUBhYxtHsUlVZtyqAwQH7wwenPTtg0AQrHDPtR0CsFfdJliZCMlRjYcN90D65PtnsihCrdyOwyFHzYz79KvhSpwQx2/MgO0g8kHJznvxgflUG0gkhcjBAUKGHzZGMngHbjt27HkAFMQM+Qo2gdM47kbc569cD61NCojmPmISNpBVlBy+CQGAxjnHvz3pCXzlS6knJUDkdsADpxnmpIkMkg3Oqnk4kJCAqBgE8lpCR09qANLTWtUW5W5tnYkKI3R1XySQ21thI3jkjPbdnGcVrWszpHC1uQZELMxCrkAggMrE9cE/TOa5klkcuro+MlimWUFlDYfIHqeATyvIrUtppRHGkigA4dWUKGK53AhiCQc8duOMdDQB1lzdSEqd8pCqpXzGLMWYBmKuOqZPcnGce1XFvbD+zmSeRZX275yA7eVGxZdjZbHmhlOODncAOc557zricRSMZZAny4bJVEGTjDdsnJ5A579qk1rOoJRXCsrFjzyMg7cdxkgemaAMi48mO4DwySpASGDgFXEe3lcb85zkHn0NczfRy3G6YriMM77mYDq+1iNzEs3A6c+nSuiu4pUVy6ybArlCAQqM2cHpgA81ydzMVl3uWfAK7VCr87bs7QAeOc9uwoAzJjuIiQq0e8EOTtGXCqSWIGOdx9Ofaqeza7LuBAYglSDkA9VI7YNXoZYzMyuiqkr4yQMxqWBwPTkYPsarEIJWwrKm88Zy20HGNxAycfnQBJ5sfmjaziIEZBxuwPvEqDjOc1sw3sCRlvMLDzPlXBBC4HOOgzmsOT7OqHYJPOJJDHYEC8kggA5bgc5pgztz3GCSDgYJI9eeRQB6HY6lFJIBOzgspdSmAQVAVQcDkYye3St6HUltSkySmaHzDtUttmRgqsGcN99c4x2PQ15JHO6Ecn2IzuX0xg81rreSiMSBt+SEyWJcbcs3yhvu8kdO3Y0Ae523iKGTTWhXyzP56v553ReWjEAgFCNvzsQwAKjHU9tvRfEkls9siyP9kjuHmlRZmdJS75JiZidnzqOBxjt2r57ttRTdk4YMehYqSTwOevT15rb+3vCY1819uAyBX3ID947cE85xkYoA+/fAfjeZpXhsI0lnMfmRQGWLcH3ESSKWC+RICV2src7zwNter6H8S9MtGuYdUtZJ9QkBhjaSaSRY3Tdh1lLrvClsAtnAIxX5t6B4rvdPlWaG9ltZBE5R4tzb8ciJhnKAkDPb2xk165pvxDSSS3lurZ1ZC7TSQkLHJu+QzKCP3cpGMjJyOvPQA/QHSPHamVZ0mlkYgcecu1iWPzI+TlVTGfl5288k4+kPCHj+CfT0F80c4i8ox27lZY1kmJUr5qIHT5ckjliQcAjNfmBoXjXSkuVAvG8hQD5riUcuFYgRLuxzuUjPoRX014Q1zTIYYtdt9Wtfs0TKYIblltZXuYnRyh3kqAAWZCckjJxkGgD71i8UiCC4likgubd7gKx+QWohVUDssco3GRWK4IUMBwX5NVz4wsZ0+0Rws80hZW+ZIBmPawMa7jnKscYwAA2cbePmnRPiCLi5E7adDcw+YGuHjmDN5YTzdsgYbXeSLeQx2kkd+MaNz4muIroSS2zpZsTtEzASR28pJhPzIFmX51wcgDJA6gUAe63XiCGcbZXWSJhDtllIlUA42qqhRgZdiwz1BbuRVaTxS2dNW2uDbNDMRMXZJopApZJgVKEDJUAgkkA4IwQD40/iCG8hAlvGiiCAmOIjCqiAJITg7WLFsfeyMnG3isX+00nuIUhklkVbgeXO77l2MAqO6BBswCcjucYwByAfTdvqljdWsxvbiOxvIbuTEsbxxWpjKIT/AKsOwVnVAqID1JxjOeDuxcXN6IY9SSIOX5Df6JLEFY+WXb7juYx8oUBg3OFPPjF14onAETyvEwKsih3RwFH3wN5IBQcDqcAj0rTm8RKIWuJL6G5KCOXBmP2l+GEiMHDKzA7W6EgEA85oA7sT2zI7Rzyw3saSOYJ1iSEnywqs8z7kSIAE4Yj5Rj7zADk7a9ktVa2XePtU6Ge43q0QUN8imQMUWLzdgJxgbdwcDGfO7jxA73BaGUrMVkEgRGBZXUFkAH3k3ADnsvOQc1Z03VpbmBlWFZeArBbxradYdrOzOhGGhCjbjLHK44PIAPQIL6FNRihuZo1s7ieIfbLYpLMqLE6yB5UfGAA5XjaeD711niq+0K1sLCKwg+3yyWYN5BJOqvG6KI4SwKkYfDMVRRwwOSevktnrNrBHdiOGNj5QEEEpVipLkyujgrtwE+UqCfn9awp9fcytBDHMwuIyf36pcspVnO2GQqBJCEJJ9dtAHTWev2cjMoQRTLGAU8oSMVYBOJJEwrDOQSpGSCCOhoarqTW9nIY7zzZZ1eAkBFKzDeEM2FGByrEj728/MCM1xEl7eWjXe2OYm5cSWkcSFAxXa0rZJUsu5DgHcvzZyK559Za4WZHmkdmjDA43EsrgMxZiAiYkYZ6ZJ4xjIB2ljd3cixvdXMaTm3iBnB8sFsFisYdMqu4AKxI5G3NWW1KNZ4rlyJJLcMqD7RJLuVwYzMCHUAqyrj5zglQAwzjx2XWzC1zHLO6rH8rpCV3l0OVEoDAEGUbTnGAwZexNuDXY72WJpZpJIlgSJWww2llLbHVgSQFYgFQc46EUAewXOvRXUTh/LjnjyXZI1ZnCnjzCXyFCglcck5yOeMYanY3E8EazhVZNrSqQzPKq4UAyZ2uz8DGAMj5eTjy6618o0kx8tTiR0jQyjCkgKduAH4BI4Gd3IHNYNxrUklrG1vOYmhmYv8zhpflXBEZGEIJ5O7HycZGQQD688KwLd3tlp6RW8ixXiySTMoJYSHP2jY6EFlQjAGASnyjJBPc39n9mv3kFz9qh2vLHMxMWI4WaMhkLEbgzOeqtnkZArxr4La3aXU9u927yTQ72mRfKOU2PFI0u4oSwj3YYeoxtzX0X4ku9KOo202k2KwxQ7nlbMY+1NLIA8JVpDwPLxk5OSck7gaAPVfhxcG6sEkcqY1jiTa0RilRYpCpxvUMctn5jjhiMlTXr2qPZXFghaKe2itIGBmgGyQdWWKXzOZRhmIUAdPvEYrzbwHeGeyl1GwtjtjZY/LIeIJI6CRfMeUEghRj+L/VHjjJ6nxDq1xdW5jKvEJUYeZKJACYQwXIIG9RkhScgsB8tAHketwWv9pQS7o5pWVcl9x75jyvLeZg9cFd2RyvFbtgHa3kJjkRYY3beFjkjWNT5Z3YVgoOVH8PIBBzzXmGujUYNWtJPOuGsoJGa4miIBUKGJd2ljAjOwgruwCGwc846601RdGsVmF7a3kN7ZMrTCDBxJEJIbco5IaXM27cpKjH3g3AAPmT4pXjf2tE8q/ZGgvlhSGVPmSN5yGlV1Uhrfy0D53Bvmx67eRvvEBs0iuI7qKXtmNsyIYuA7KPuvtc7XwNwAPc1B8Y/EA/taG4V7kRjaoeNCWnKJvVsBcRMCOilgFUYYEEHwy78SxRImy7glMkKSzDCyNEXYyMqrCdrAKi5VjkEY44FAHsM/iZrqZGUEklW8yRtzAsQBuAHUSEEHOMEDGcivOte1e+tJHkdIo3k2ywfaEDI6hg7YB3BvlPzA9Cc8g1yt3rw+zLNlvtCsB5qsQoRyGXEar+5JccHPITJB4rlNX8QveoDPcoTHIp3AbXeUnmSVyQWZu5PXA5GBQBuXHiSWYSRNLFCjncyohjUnLMY1VSTy7KV7ZHODxWLNqaM0E86wTrGmzcSjzKshw3mruHyELzkk5XI5Nea317KbhZVaN1H70k8tvw/3kjOQGJ6kMfl9M09LxpwPNac+ZFkeWqiOPYMgH+/g5AOMjvkHFAHZtd2lu7LaqCmf3e1MDDnliQclzuxznNWJbyJFheMsNyLwyqpLkt+75b5xgZ9MemDXCzXmzyAJQ7qzO5VgPl+TajBhkkDBbtn2NTyX7ybSywiOGUPEzPtDRsFcsu0EyKVAwhx0PzZ6gHZXZtxc2xtXRhMjMyNgNBIz7JCQpJCqFJwcnkdQawrmdwtz5Xlq5JiaYsoASRgyjcScs4IwR0AAGM1DBr1vcThZoGcuGAKsE3uWOUZy+XGwADOQAoHOSaS+vLORDHDJGJI5XaXKIzo6Ky9UXbIGMabTuG3kbRkUAUIr/dC8KzLI3mK5k3KQVRCArLs3bipPIP8XSp7eYxTW7SBPKBx1baULEuvAJGMDGcDOPww5nkjkt1KusbIVRVIlUyffAZgcKuXOScdMdanaSaLaVJk3qDti2ukchAKI5IG0/Kx6NwvFAHcrcR+a3lmFRlHG9SrtG4wzAsBuAAOME4zkZANbKXE5k8u3YG1IWR2RJsByqFlbnoCoBwCuGPOa5O0k8wRiaA71ij2HKFMkKIyByWbDDJI4zxxmt9ftcdu0azvC4iLBD+7bbI6FtqbRuXhOowfTHNAGzZajJb3JveVkhaUHdh08wkoCMn97GN2CMnAbBBFdLZas10pntxEHSMs6kSIyBWiXzEU5EigFtuAuMkkDIzw+9ru2FrPJH5ccUo891MciqwZnJZe7APjIPVcEAYLrCSK2kt9kpAiRWjAUsJDEQqiQbvmwDk8d+4GaAPb9Jv7G4ZY5zMwkQQzyCNbcxzSbpPMhkaTaNpTORjk7QCDzuaXcypNPFA6ySu6m1yxGw52gTOHYBiVQ/icECvKLbUJZ9sexVimkYggNGpmAKAeYCAVXcB/d4ya6y3mkt7kyPc4hYQxRwxsoVnO7IOI8kh2ywzwTkEDJoA9/hnWDSYlurtQySqpAkV/PZ0y6wq33FBO056DHcit7Tb2zjtnnAt1ug0KSySMZD5Z+bdtyQcBcEhzjdgAEHPi0V+be0s53ViokkRixDvLIERpdysQqruzz6jFa9trWIiqMuJVXEC7CwIZmhDksAMSBtx5IUkgGgD23TPE+nLLcLEizKqNHArMTFBI7keZIAxEjNE3GQCpkViowc9db3MlqhvLeRzZPE4MiRxzMZChcxHzMBFy4BGQR5hIHSvmi21vAuBHEAshKOyqrAztKWKRtg+W+VbJzl1J6jp1tv4iupNxBnlgihDPbLsXy2UK+VUJhmJ3/N1IA5wMUAe4WutO8rSDyxMAu0Fgo2hMeUpZcRnG09wdoyMGtvTfEfn3MPzJDKxXFvIArMFyI381SflztzgbtpJPIrwTStWme5lMs0awiN3j8sPGYwsRwJnMpWV8s3btjOSTXRQeIbq4vnhaKLyYkEMUkTFGdAUjlkIJY73VQR7k8dQAD6U03X1O54yUWIuWuA21XBcrzsJJXLk9u2OOa6/T9YEz+XHqDhFw4RnKnb1cIC/B3EnJOfmXj0+crTUXcnapghBIldXKsQVwBIdoVAURsHBHbNbum63D9qLLceSXBjKyScIoba53CP5MhU7ngA4OQKAPdV1mKBZs/bFuPNZhcssc6OXZwYpdoHyGIMQzMSAOfeydXnaWzjuLidIYEIjU7GjiMm5nQ/vAEVpVUEAntnnGfKLbxEs882+aPd5gW32uqq5ZtilpSACVUjjAH94VZ/4SALIDKwTMsaIckJv+cOCjDIAfbgqSMN/CATQB7louqW8Ec0wnga8aRy0E0MqoRGBsUOkmzJV3CxnvHjJzxLNr0NyRDJAv+ixEO7mRctMSq7iD87ho87WzhiM55U+Nr4hkt0kiieOQeW4YA+aS48w/ISw2ncSd3IbdnOOtSDxbbTRIlvPJJccb9kTKgnWSQEDJy8m7PRcgjIJHNAHts90kThGkaIEbnjZw6Syq53xmIMMyKSOcEHBwwAJqKHWEs7O9f7rOGQyyLslVmmD4PlZ86EbY8B/UcjauPB5fGcMhSS4kEkyTFzJI214pXEoaXy1ct8wdgQd3JHBpX8c2VxbR6bJLDpsl15h/tSeVljVAAUJJUFTtwRng8rk4FAHvEttqdzYtqFjexOhWKd4YYmdiFDlo/LAIOwrkjeCDwcg4Pk2o68I4+WZ5EkWOX54lwz4+8pYiNcc45OeOTxVPTvEXhizvLjUE8RSXLWtuv2h7O/WK3ZHt5A4dAgCu0cc7Dqcg4VuleAeLfiP4Zk3LZ38tvMsSzmS5SMwyxMApKA3JfAdPmwcnzMhQQxoA7HxJ4js5rKSTzxFKjOktvt8uWJDKVZi8eAwYquDweRgnOB5XJ4rjyz7GjVWJd3Ls6RnGBEd52oWZgpJJznJrwTxp8U4lKxWJVppGDyyLcGRJBMQYtsUcYKBQcNlnJA3DFeW6h8Ud91JZG4tzFHgLcRmXzi0KkzOA4DKoKyZBG1vm4GaAPtBPEVtG7+VOvkjE8bFizqzAEszqxwARgAgBtpPA6+SeOfiMunQXERlTy5A7KRIJAWJOAEBztPHccEj7wr5cuvi6YXuoYrlmjcBoj5g3ZiUL905AXaAcZP3zzzmvF/FfxKlvWM32iSQ/MrxMcKABtGxgcevbkDJPQAA6fxx8RZ7m4nw+RlgAXJCqVYEEgDB6Dp3r5/8AEHiCTU4owGBZC2T0bJIC7WGNqjK8EnkkgDJpup3Emp+deRSsLaNQXYsSWZhnbz35wee1cbISzbcnCkEc8ZxyVHfp+lADRPcFzlgjnAV8spiwynerA+2M+9MYySEmQl3yQDuO5vQn39elIwLbdoc4yMkgg9Bk+g/lUsRRJcXAIjRWJ2H7zbTwDnnkYyOOehoAbtYD5t33Mj5j3J5I79KRiRlehIzk4xj7wBx9eOasyTFoo0bJVchcED5SM7R8uT8w5zkHHQYqmzowZlRgq/eBwSTtBOMDOMZP40AKrLsdtx85mComOCoXaXB9dxArrtADvOmOeEXkbTgjB6dif09OlcmiJKQwznG8AKfUEDAHFepeE7AOBMwDZaMiMFWYgsxyVBzxj+tAHrvh5Jo4onCkmPYCu4EFCygY4BACg/kK9NVWVc4lku2jMixmEGLaU3ArgAn5dx5B4BPPIqpoOjxzwQm2PlOI1eTzQEXKjaTndyhJXn5iME4IBroY7mWzG8DfJGPL+0YaRwpBUFg33yMcHA4OMYzkAzraUzeabgxkMvyEqsTrMQTlSI8tFtXgf3m6Z64V7LMzvAH2xlVzGGySV3H5wFUFuXP4/hXWSpFdQRh5EjnQEJuBTzIVDtliife35AJPfB7Vyc0EiMSxDMwyrxjBbOS67uCzYI/769qAOUviI4nUq8g2/uT5kg8s7mztXHzAMTgAjqeOeMOGeQFezr8wkyVbBQYG7HIH/oQ68V1F6EKbHGZo2VumMruk3ofUE4yf/wBVYdvBCyNtO6fDlvkJ3Asu3YEzlSSeCOijmgDY06ZbdI5Y5P380xZU+95SJjdJlWGyTJLBiDwnvXWQag0jxNKjeZGX82bcpkmfz5CjsVB2kFkGcA4TBJPNYGmWs3lQTCNVjdGMbSqoaUCQbkclAVUnI5HAH0x1loiuJ3miSLechoySiEKCqiMn727fxxnINAFGeRp5jdTyqzFyshRo9wYDf8yRqCifMeq8/hxq/MQsihhBbEojsQwQHDuiJk4UkgngdM8nNTzaSyRrO0TOlyNzMCWYrvzuKKD84HPQd+uKlt7ezdoXnVliiRUliRnd5VwTuJ4GCoA4xtyAASSQAIl2b9kjSZwIYSLfzFQRmIGV2AJb7+8kKTzjncMCtC31BIo5LeWOO4YQsIgxDrBhlYOoRiCwQ4IJ47d6pC1EMZmsmlDK670kALIS5EJXaCWXHBIA5I6gVnG6Z7hXdWZI2YeUqsqlATvIJyWBJbJxySD2xQBtw332QN5yPsmCBQSEBCMXWRw6k7jhwcAhgRngYroNOs7HWSWN61uII3KBkjYSkZAjVncZUh0xgHBH41ylyi3cKPEqxNCuJd5JM+VjHCb8gKZCMheRnLZxhbO0l/cw27ktzIHRnCxLn95HNnmVsKDwNoJwDk0AXZRLbSSWCYimjbEjRsjIZFbEZWUHarOHIwDwYySQcg7VlZ3bxwCSBkuIHQwXQ2SRmFlMoY7TgTBHHLfMDntis2GJRFLHcyTSyQNKoiQIyK4jU+YrEkZ8xgdvZRnk8V6LZaqtvYxRNp90Ifl2ZliYy3ABaRzJ5akOEAKooG1T0yMkA5y40MpbwSrBdSPKGu0lPypKN+1mGM+Yu0EFc4HJGCKrwvJYY2WqqZlAY3C70SRWYeapccqZA33upwDg4B7FtUCSxOrRywuii3W7IkFupEjKFY42AqcDOOTyTxWZr7Q3KzKRFJEbJJbhVZFlEiRlkMcisG2iQK42HLBVUgjNAHB3UCpd5MzIJyfOQKVEMhMoVCu1sdUxjOQwyOtVLuzhBaIPBGVYt5ixrukWRSGjI8sBSp5AAznpnNb9nbyzkXlmyM0KlmtmIacxquGkiDnO8MEJxluo965bUJAssxaV3Ab7wDqX3HcRkjGc5z6Z9CKANTw/4Hl8Q+fMGQLE7CMtNBC0wjXcywmRRvGxTuO0kA8kHpzlxZJaXclrLLvSM+Wnl8xJ5bKu0lVJPC4yeuBnpitez8QahpFuI9OvJoYmR/MVYSjIZR+8RWZMhiV5II9qwBPE8jsAZZZJFeaYMyvvIfdEdy4YZGc8dc85OAC7bMpuRgDaGJC/MokJbajHHIOcY+mOnFNk0/zI3maAxRs5VgWIjD4MaIwXgnOPvMeTkAcmrln5P2iNHjVpWZHifcWUeX85DAfLnCrwxHPTvW5df6S6xxpuWWRzsjQFUMZ81nKHII2AjcOcAkcHgA4d7EMZz5jGZ85hA3GO3WMAlNxGXJXHDDIyKyBYsm84ZWkyDvMo2tnBARSdrkkZ3cEN3IxXeXiwSSo9qnKr5Q2MYxk7WEnmOx81irgEHAHT1qtaWbTXQhm2vIJDujyrqxUuQc7sf6xADz0PHbIBzNzBFDFBGkDI7gSysZnZ1ReDER5aqCWQHJJODweuaLKWnMm6TBjiWNiMHyxGQ0TISQygkYIGMDNdhc2HkTmOWNgFJZlKkttYEsrOqj5SehAOevHarNGjRKrQCJyWKDIyuQQUbOCwJAIOQOMGgDKFgxEYdlkuX3LG6SF/MLPmPAT7rbVcDkn9MbCS3VvG8MsaFt7Fy4CyI/yKCgYAbwsa9Rxg4wScz2YV2VFICIylVcD5CVGZMkggEEAE4zjrW5qa2uoSIWH2iRo0SeTYjDzNnIK4yBtBBPAGBg9cgHH3dnI8BAhG+3V432rmUhfMIyoHMm0nJxnIwBXNtbSSQgSh4jISgDhi5GPlQ8dMqqjgD5QCD0PpsOnhA626nIV7ll3Kr+WRhxEGP70bcktyQCTggEHPv7CKUKEiUTRkl2wmZiQByVPOFxggDp7CgDzeaRYbtokilCQrHHKsrH53eJQzooYldsjLkd1BFbcU8xt4m3RecdqB42COvlxsEBjVhuB3r87Lknqcg02+0t2eWSTfGWUIjEZLsCFV1APyjCjs2CuMmpYraC2jMV5HLNIsUaRureY4ZjHudlCtlQjYYDhQCARjNAFyQ+dHG8rKrM2V28syx4XjCYOG6k5JzjJqWWWS3RbUCVHZikgcMoeOQD93NHjcUVjnByfnz0FU41it2V5ESWMEO8BYK+CF2BiASSFKnAJGMjqOI5btEuC25JizK80CgiQR5O2LdIuXyoODg9wM4oA6ttdtZtNjg2JHLaJEFEbbjMUcCRtqkK38WASMiTPJFc+8n2i7WQFLWItt2jiJW2AyArtHJYA8ADJPPNVV1NCvl2pfCKUjiYKHHnr5hClWAOJQxw3IJ4NTLYwpthmWR0ugkyGMq8sbMsqqrFnXZ+9ADZyMY5HQgGhBOG2u5lKQyxyNCHLxPtDCQ+UGI5+U5PTkDgjDLm6C3BntZAgWNS6RxMmAeMFVHykknIXON5A6YrNhMrR/Y40JfziVVRlnflSgEZ5JUe/TrnrWu4nihzMoVzu3rtk3oUKg5JUAAgNgj0oAgkvxMxlOx/meMK8Pljax3gZGOQc8Efx9PSkyIzIVG4ko20EIFdSeEO7lsr9Oal2SRBUZ1TzkaeV45iQiDuQFbazBUyTzwATTrW4sYJVEi3DrC6PAqeWQXIcuXbB3ZcZX5uCTzQBkMSJ5rbZLERCwMzIfLut4YqoduGBKjjsSue5p8dmJrhGLi3aDy4VkTfvEqlikrkDC4RGB74G7PatS/P2147nYyKiFN0ahY2YN8u0KuCxi27gSSTljk4NJHPaW6oRbh3lDhhgFo2VShcZBA+8vXp83ykc0Ac99jjied2aC4UMu/wAz5wTEWBkicHIzyccAgDnA5w7i2Ny9ze/umeEKzrOAx2MyxRokTgbsLnrnAGQBwK7J7f7TcpM6iO2nA4SMu0RRNiYYKwddowQCfcLxVS7sYJz+4QAx43kD9253ZAj3gBicLkfKVzxQB5pcWO6RpmPzhVAY7mLlQOGBwMZyB7AcVntb7nYMGYvtdMHOQDnnC5UYB/MV6JeaellsZoAzMyy7nmVY8AqGRo2BYMSeOPbk4rCmhuAs06JGrpIoUrEA6EqQpQ4+VduT6gnOMnNAGJbxy2UkcykJJG0blAWUuhAfdnjAxxkAda3NU1JdRhXLlXBBwC/7uRWMigSSqdyje2Bye+ecVkBt8oPnNuMTK2UBVHZMYOSfk5OSM+oHapRKsMUhmEr3bqCGSNBE6EKGDlwGEgK/w+uM0AZ9wSy+bvGV2kfKqksBkhQR8owPpz9RVckCHzAwG5/9WSfvOOoAHPYj+VTTskuV4jwEwiEYJAALkhMnBIPNQQiMSTBUW4cKzqkse+KRFVmJGRmOQYBBHTPXGKAJVIlgbdIiMgIRJG4ABzgHPc5AA5/CmyRmBjFOVVim9BESVPXcgbBGd3GeRx1qqZWHL7DvLbQWTgqFCOpU9ADwehzwSc1VWWTPlnLqxwXJ9T94gdT0xQBasTG9wrtOkcR84u0quyKYiNoKgc5YMOOhAqWN7Y3BQQSXEUk+VG/y4nVCeQMHC85Of4TyO1Z80bK4WDfIPlO35RgOqliQCc4JJ6/rT1e7sSs8IBJDJGVYkSFCD8rKcgbmPQgke1AG5fSwTXELiNRaW5gS4gifGwfPuUs2AT5nfGBuArCdFe8d4EKo7YjjkPzeWWIjBbON+Q3f1/DWtjbzzWyXTG2SaQPKpBMTL8zsHbGdxnQZ/hw3JGMmvPEpkjhtH8yN1eRnEYVgC5wSc/MgC5HP8ZwcmgDDuMlGZTJvjJRWJBVc5KgcYwDjHrn868fnF1ji3GT5nI4IZkUsQuByDg46DscDmthiFeJYtwVgCpdQp3ll5cSHuuwYPGVz2NOkM1kzXEiQrJ5EihEIVmDBNjKVU4PzAYHUdTycgFOOe882SV4A52ruTBG1QRKuxAeANg4HXB6VUuLme5cEtEwDBCygpK6Lkc4XDDjr1J56YxMZGHzhAxngO9I9ygOQypIVyAWBKknGDnPJotYApKMsalWCuWcHCsULEFT0VQTx6kUAVLhVwUWSZVYZkQDKiRd207gw3LuB69OcD1ngn4CyyEpHGViUl8k7iAowTsxvY9eikHtVqa13NIeNiOEDgBYyMsVIbOSCvIPf19ZXt4Y4pgis8vWN8qcIQqkttc7fl3npkkgZGKAKxuWRZMsNpJUhlJLBi3zIGX5V8tUyeDyCOatvfGQxtGqq6rGsTAbVAUKCWBJBc/LznovvVRlmnhxJ8hjVY0DDywyhjyoxlucjrztx2rTtNOLwh9w/1mxYcDe0Y4jYqW5GVz/XmgCJ57iWJPnkYZ6Nh3OAuCTgkHHH0x6VBDMxk3PlXDb9rguDjKYIzgAkk89ce9dHBo+5Jgs0MYV9m5wN7BSWLCLdwOBkg9VNLb6Nsm3ySRsNwjYkk5aQthkKkZUbcnpk0AYVusd0WEr+U6vvJXhpIyCCF3OFLKyLhRjIkJ/h52YZjHMI7PjEcaSMyYeIbSJigfLBfcY+9tANav8AY8NqgaOTzD5+5Fwxc8ABn685BHB7jrmr00EoWK+8mZb6dnjAjdIxIqsiFfLdFyNoUdSSVzkEYoA9z8M6PqXijwfb2xkdkgvrfy41y7iOX5cl2YCNcg49jxjrX6F/DPT08D+B10aytoxOkYnuJ4naBxJKGjhicQnJYBjkk5yRwQSa+e/2adP0tdNvk1JoTDbmCXZMiyxs/meVNiMqAV2lyc4bpjmvp/xRqNtaWMVpZETeczSErI3yENthij2jJjVSuN+fmfjGMgA5aGwsrqwuLmeRrWaG9cLEX3JK4nB3SrPIpYsXYDhjhDxxXoXhPRY7a2jvYbhLzzEMqWzZELyQkKkS4GMeW54BUckMp7+fadZXWtyooSbZFGQpaIQB9qRjftcjbjafmbH3gc8ivoHw/bR2+gpLM8yz7/Lt7fbCizbWfdEoDtujZWj2tlctxwAcgHRaDYXU92l9d2P+jyRy+XucCGIFQ7M7sxQpuY8YBJ+UZ5B8s+IviGHXtbi08xSTw2zSRrHEQyBbZx5jJIH2hicAAjPGduK9k1ZbnT/C0jvGIJ7iLLNcMVkjAbejBGJwMk4yMfKuOCCfnS20vUbq5lvdOuN7xE7p1hBj89j5k7K20lYgqgfOc8AkHuAeM/FrSVvFsNOi/cKv7y72NvnmWaBWEShSAAADz/tFSAa/PT4l+Cf7D1KznLLLBO5m3ISGkAfc8MhyfKkAYK33TlSRkGv0R+Id/aWEdxd3IEt/dK7B9+5tqRMJZ1wg2KWCAKOQFxuzzXwz4k1KCZ9RvNTeeSeWXzrSbz1TykgycNEY23qzFc7guQgwR1IB6L8P9W02C0kutNsjMUNvNbW18FuIpWgCM0Msbp+9tj8yOpI4yfUV9A/spfHrxT+yj8bLH4meHJrprO/nt4PE3h7zJHsrzS53K3UMaB8I6Z3Jno4I+6WJ+WvgrfaXPqN5Hqktz5dvbNJZW1vEjxzSTRsqyySSTAxKHIf5OSVAPDCvo3T/AASNYuvt+wmMgBZI0VFeXa32d7zcGDKVAL4wxGcE4oA/us+AH7Vvwl+MPw/8PeLNL8XaSk+p2cF0LK41OGDUo5biHyLm0ubeSVXRo5GZdpGARxyBX1NpvjnQNSTfaa3pckSrsVU1O0lMjDgZKy8cYGScgnnvX+dXrPxT8QfDHUbG38N3NxYXpnhf7dZyzwrFLDM7b42SQEgShm5zzxx1r6U8H/tF/EDWVnv7LxZq2jR3lzHeLHFrN4J4bld0twltiVQbNpy+YzGU+6hbAxQB/fpZ6jaTqzQXEEruBu2XEUpRm52M0Z5AJGDjkc5q7bKwedZJ5J0lkEuHchI96rmGIhgRGHXOOgDCvwb/AOCYv7RWpeMNBvfDHxA8Rx6he2flJpU1/ciDUJrWNgytIcgSzmWYgtvG7YMKfmI/cTSbm1ntVjhSVEMKruaYzSqrpuVTK7sS4JPIY+oPegD0FCsqkg4Y8DoQSWBI46DIPpTzuAGVIBBz6beR0HQdfyrnkmmcqsThYRhSgzv3owyEGANrLkHOecEdDWgLgJEhZyTj7kjbcBsYBIPI5OR7UAW7l1aEhER3wSiyA7CQo2hwAcruHp0PQms5bpI2Fu1wksgZ3ZWcmbDnzUUBuqquAMZAAAp7utwo4yEIO0MAjcgYyR0z+orAu4Zo5JJ7iVTFCE+zRQRBpwoJDSSAqN7szFWA42gNgHNAFzU7iXy0EUyxoWPmkEK6xkHlG2HnOBgj+I8jv4z8WPjR4I+DnhDVfGvjrXrXQ9K0aGSSY3EwLuoXMQhiUZluWJUbeSccKK8l/aq/a8+Ev7L/AITn1rx5rEMms3CLD4f8I2jxvrmu321Xj+yWxfcbVWC+dL/q4hyzZwD/ABx/tsftufF/9qfxrc3V3rQ0/wAM2dxOdN8KaZNItjYRIZPKeYjAvLkRhQ8jfgoXgAF//gor+2v4p/az+I1xdRFtO+HmlXdxF4Y0ua5cCW1WV41uLqESAPcyrluB8qsF3HkV+ZMtxFNYxwTKZ1jaRoFdiIoyGVnUryWUAnaPUnnFStNJi5GoyteypE7GFXJ8gK6KrB1dQGEhIK4OVJwKrQ3Ns7RpBE8TwqjnftRPMYhd8Zkk5ckryvQLyOtAEMaWlu0P2eykeNyzFF3lPNYEY55PBHU46k9a6zRdG1PXNQt7Wz0+4SIshiWOBZXIXDvlmwCoAJ6it/Q9JN5byARyvcMjyEGPJgAQyPJuDgb12kkAkNnnrivTNBjntIl8uVrOcjy0kXakuQjCRgAcsQc5HPA44oAvabo9/oLGO+eG2LqNwGyWVEDASKqjlT5gxjocHBxjPeW15o1raSoI5GRwWcG3CIWKkk7zJtLbXGfTaR3rl57a1heK5vbprlikIZppXBjiHzbTKG+VcNJnHOGGCcYD9d1QJbpbQRR8Rx7HJO5VYZYgbCWJjYY42kjJ9aACTVdOVooprlYYbVG2IWWUgsNgDKqklgDkeoGe+a4XxD4rkhYWlqj3t5K6+S5fyyYT5ZRtgIPyhgpweiE8c1R1K+tdPiuL2cTH7LEG84qqhQQzA7WB6ZJwOo7kc15/ol2LjWT4iubqG7iEz+TCd6KwRQo8lWOVKrJ04BJPUdQD6V0LxZL4M0FYntLWF72OW4m2ynzPNaNlCCaWb5V3bjgdduCORXmv/CR6h4n16RYJIoknk8vzIoYSpW5dJFhBkUeYQ3UnLYxzXH634osdWuWjl8lYJZHREiJLLnB2OoYgN8u05HOenNew/CrwdJ4h1KK4UW9rBA4OyJcMyuVwYo0QBptu5vvADBA64oA+vfgr4OFlHZ32oXt0km0MXsxHHHKYfMcRy+SB5kpJ/iBIwBnqR94aVr6x21s8VzdWwaGMYvAWd5ScBXJkACAjqAWwDhT1r5y+GGiXBgiSZgVDeWkC2MiJ5kRaGWV94++yheOgbPtX1bp3hKN2VNWmmtpkQRwW4XBSJt7usihfvMijpg4PfpQB0nhzUJZZ43trlsyZaQGQovzkBxjnYCBjPUnpivofQ0iutgmZnmaNFYfOkarDEVjdCrfLKVOScLkscnOTXkXhbwjBCZb0zB7OaNTGImZmZmyF3hiCnz84wvpgHOfYNNSx0xlEt3ayGWNTFh1nnQh2cxsgx5ci7QV+bPJyOKAPW9C0p7hA42RSrFtFsZAWm+ZMMOp3DGAc4HPuK9IsfDdxGtrLAkTyIHmna6kEcaooZzht+WI24AB644ya8CXV7ht8ig28drCjCW5le3d5WkWPyViBzLIwPAXJGCTxiu58M+PLmKOOC+vbe4gYiLcJMys7FQQSGyo6fXd25wAej3NzJpcloLm3uIRqC77cp92SMM8O5FyMqZV2+p2njHNa1pd+Y8JiWVJIpUlCn5CADgrKGGShJb5R36HoSJcWGrxQ3UM63MsC7IomYfusBifKzyo+YnsODg81Wg2QyG7kWRnYvgFkyjsMg89Rwevc9aAOn1fRvD3jPS7rQfENpbXthfxPDc6fcnckoIYk+Wv3gdwJzkckHGa/mL/4KT/8Elr6yvdZ+K/wD0Zbm0MdzqeveFLWJBdWq5kl+0WEcLfvYjsPGN3J25INf0yCW2mmN3HKbVFQKgCK06yEgEkq2FTGeABkn0rodOXT763mk1F7e4luI47e4kKhXeIbkjVFf7xCyn1xu9KAP80qe0vdAuL3SNX08W1/Y3MsLw3EcqT2z+WxeObaMsVeMjDMcEkYzyMOSQRo21yiSK2VAZWcncDuU5CsQeB0AweSc1/Vr/wVA/4JX6N4pg1b4zfA3TJLfWUW41HXfDlrGmy9z50txe29tEpzcbSAcMQTjAHSv5WNa0PV9A1eXStYtJrO9tHe1mtb2IxzRNENjb43C7OSMZ5+XqcCgDgb9AwllR3ABGwNncykFWJJTDDcOfpgCuZkhAIeRWG7LKTuAYDGMZ6jr0ya62/DCWQksEcgIAVw4jypcbhgngZb/aPWucmUM4R5NilioZGLpGhz8qqOSowMnPJ6UAMSRlYLnICgsC2MF8AFcPnG3Hf6969A8L6glvJLGzMj7SgmUkiNWUhiwBwdyDAwR0rz5YAG8tZA0hUgEB9pKthEUbfvFQCD0weSDxXQaLP5M/lygIJVILM5TARgxJx97gMuCOreooA+2PhNqEYWGzhyWRmDXEkq52OQxjYckHI4GcEMQRnr9naJpjXEM3mzwIiKqtITvZ5HSIsI1xuc7M44GNx6dK+BvhdOEvbaMSXFuJfKeVXVF80Io3ne6namQxHILdBgCvunS9R3acILdlQAI5eTakrgR7CAkZJA8pDjHpg+pANe8ttTtBJcbg/n+apXaWLpIp/e/dJhi8rAC5GFUAc5NcoSvnTtdMHiaFcBQ8SrLghi4ldfMO1mCsM4DAjOQK3kuDia4EknmCBoxE8p2AFmRiiA4BICcHJI68cVWiitIROL0qWKYQQyhsxtBh8CRGDsN3+yFK9T2AOYtdRuraO9txG0tuxUeZLJIoRLhBnnqr7Tk7cYyecEAzRmWFPJErM8rB1j3qLpjIf3duryFQZNxXJAPyvnP8Jxb6CaSZ1KziJTuiIZSQihnUkEHYCNmevyqAD1I1NJHkoxuUeWSfZ5crklI0QFYwivyZQd5DKckxjspBAN3EwuElmKJOqsqRsiSKNyfOjgNhQGBB9CAOAMGe2Uy25UxpFFNHK/neZIvmSAlMIFiJHAVABn5+SQoxTZfKnhtGjlE08nmlo5MW7ERqVi3BkO5pPcHLAfNzkw2OotC+bm2dYEUwyB41ldw3z+UqqTtUsoDc/dyCCTQBgy3su5rWe3MK2wLxvuV5X8zepLB3JOxApB6biOjc1f0+8u/KZrSEZ89QLxTGZVkjA2B4WO9kCtn5RjdIRyV5u38FrqBhuEeIT/AGY7hEpAt/LR5ACi7QxKFOOcAZOQAKo2UsdioWBxGs4YTylS20SMzgOoTcGDIDhAQA4GcigDfsLi2+fz79/3rM0pOB5bSRN5hWIYDAShsAYOH6DBrVtdQWGYKVmgjVXDyFm8qQjzPJmDeWdn30CDPvkMRjmm2MsX2eRpHazZpDFGrL55DERgyYMP8JI529cdBVizSP7KilLhGUS798ru3nqDIFiScZEQYr1DfcTAAxgA6ufVtk6G0iiRxGrShJyUm3LGySMzyMzuX6qCx7ADkVpW17C8TpOslyCuFU4bLKzAvHGuPMUttOeRhTkcE15sNUikkW2jVpAhZ5EeZX8gybRJtbgB1ZlIG1TlQQOa14YrycQy2F1NHIzqssLjZO7r80yoDIVjHll2DZB9OegBT1eGSOcy28scisgVQ6R7gGx++dgOQVIAGCTjPOc1gRtfNJKluoMcSNPIInKwsoLkOC3LAbO3OW4xuAO5qySTCNW3N5ZljXy3CtuSMGLzZOFVvmAIHBxwQa426eciYSTrHISirE0waSTcGUgLu5KAE88DHfuAf3Oat8Lre5jW3ktgGY7kCO7KHjHmIWaPhCFOCAw+7g1xFz8LHV5lbBBRgxYAtLwD5IbaMYVSQTnoQTjFfbQ0eMEiWPzG6oV+Vdw4BHTccE9j15rJvtDjkGBHlhkZC5JwFwqlvTaQSvXJz0oA+GJvg/EUniayhEU8YDl0SRnCuwEeXJMa4dyRkZJ6cVwuqfATSbv7QtzbtlQVR1jMgLAKGLhsBlyq8A5G30r9AW8PqivL5JKRjdIo2KQVTBdixX5sD6cn61jHQLYNNPATcRTPuhWcBolAAUqhRMBSwJI55U4NAH5j65+zz4eS4kuYVW+MiczNYSpLCxJT95vjYO2xeMZGDg4PFcLq37O/hxrSCKzs5fPmdDL9stYVhEiSlvPjkVNwXAReV+6CM5wT+pOo+FY3k3LCVhI+7ECFWRcsdoKkgZH04z05rnpvA0WySSzhSK5Dxs080P2klYyCYhE2VIbPP3Sd2eSKAPypu/gSYbl7doI5ra8kyitCiypK0a4lLoAC2xeT/Ft+bJ3VKf2Z9BuoIYptGuhqBLeXeWa4iTYikI0cA3S8+dlTlcNuAyBn9Rm8DRzOCYEdt+5nESjzG2bhkYyB149s+grTs/BZtrpGMMYj2SIoEYZX3xsrYdSTGo689MenFAH5caZ+znbWDR3C6fFJMi4AuYmaRDOqrKoibCtKQO642nAANcx4h/Za0b7RLcJplpEJI285pY/MEMzfOjyBkzIf3j7QwJy4Occ1+wNp4Ds2mlRbeISE7zgruO7cocRkEYIUjoB1I54OjJ4AsbhHWSwRMqAxVVw5jRMh25G4kMeeOcYoA/CK8/ZN0uC8kQaKGjuTJcTLCha38xcokh5O6XAK5AGcDdXn3iL9jzRLh2lj0VoDNLGqxSRySEqIwHbIjwUBPquCQSpySP35u/hVaOWcRgT5YxOFIjKcDbKqrhmHy56ZwSBzg83qfwnhuQF+y5bKBnty0ZYbiXB2r8i7QMjoeh6mgD+e+X9iXRZLhozo0W6VMRxtYeZE3ltkhlI4HmypuwQQCdpBOa+avG/7C8FtqTJB4dlWWQMWlt4HaO3YjAUCJuDkgqoQ43fMSRuP9TL/AA0gjl2W1pPFtiMrTuIpFaRo2TG/qh3KGxtbaF5NcHrPwgjvPOhkgMrTr5crqqxS/LmMFpIkXB2jOSD93PPIAB/LW/7GZitZltdNjuJ3MnmMbUReWDsPlqsyfK4bduK4H7wDgqDXH3f7GR+y3yrpTRyrF5NtOlpFK/mxkIQxXO1SXO4g5IIBBxx/UTcfAvT4IvL+yCNCnlI+0swRDgFpW++SRz0JwMHvXCa58CbOG3VILNBJIy7gyrJCSvL5VkJVsjr79aAP5dbz9i+XdEklnEn7l3MzRFFjdSG+6oPy4JIOMe3Ncbe/scXkM0LQWEsisS1tPHC371FlZPNWInJJkSRQQvykZwcc/wBOd98B4HAxaW4HmErvQbwgKBztdOhBI79DjkgVxmsfAm2t13R2kcchb/WNCjcKdofI58tiqjao4L529SQD+bWf9jyabdLb2NzNlIoWhKFpFO4ZKqQGIyuScAc5IGawbr9lV9NWWaTTJbpk8t5LdU3RBg5DZAGVXJyV4+UnHbP9F+qfBZ7e2uLjTFD3vk7DHEn7i4ZyNySxD5STtX72Cp/iwMGC2+BEcsMVxe2OJxGImAVTFCC2d8yKuZc8+mA2CcUAfzi6n+yLNeQJqVhpU1vHPHueBUl+zxsVEixxTvnLbDyuQemc5zXnd3+y5qMUrwfZQQpXcBG24ngtuCpgHBJ5PPp6f0/6x+z9p9jqEttax74zHFILgwNHFiXawKhiTFj5s4AOH4yeBwd3+ztYeZLcQ6dGWI2h4Icl3fzEV2MpBQnKgDAwOT1oA/msf9mnWJbpbU2FwdkeNyRLtBXPlxquAWPzdsnnocc3dJ/Zg1lb1IH8yK1uFkiu5CoXMAGJAodCC5Q/KAM/NxnBNf0TL+zfYYluJLTy5ZpI5i6QgiVgqKr4ABDBhGueCMDgjGKNt+zHFcSXO+BMTysqSwQpFPCN+TIJmkyzZxyQOAeSDgAH86V/+yxqkck7WsUzQLK6xl42SQoxKxPIuf3ZJK9u5GRya5t/2aPFkEO+50+aN3J2MsEqJJhsZjeXG51G3djj94MZ6V/Ty/7NlpFM1g2nAuibHnkiiYM/BUO+QT8wyf4STnOa2P8Ahj++m8Oz6zLYWsdrD5i20GotHGXiTYWaGNsqvBiKhWy+45PPAB/LDL+zt4mRbhxYXQW3ZVLOi7JVcx7SnIDDLsSfVcYGM1zOp/ArxHZNCs1tLGzFiodCnmRoSGAYkjoAcnqD0GTX9Oc/7O+m28V1BNpCyOw3GZlw0ciBSzKdwBU85B6MwKnHXnz+zVoxhnjuHjEMEc8jGeKOQqVDloSQ3zuSSqkbxkqSKAP5k7n4O6qo+W3JZziXKnYJVIBSFkYDrlTkHkdAayJvhv4msTHawW9wpKOUjkjB8xyMv5YaL5lAUHHJ+TKkZ5/oW1/9mmO3eWODSYfLMjywyxKJJJF8skEuCVYqQx644Izgcc9dfs0G8t7QT2Eii1+WN3UblRpMPInzsqg7s5UDJO457gH88l38OtcgkJeGUltrP+7/AHik7S4KNtIJycdM+1RweAdYkbBs5ZdwI3ssoZWblHeNWOH2k8HP3u9fvNf/ALOOjG7RTazFDLLC8ywI8FpMijcCoA8wsi7shlHUnIFUP+GdNKSJpFsvlQF5EWPa4AYA7sjC/cBBzztbccAGgD8RbL4SavORIsFyIiMlZI2RnbO0hEA+cbhjI6Acmu/034NXnlpNIhPTdkO0hw64bbt+6Rxwccdq/YyH4CWptYVa0jm8jckUgiDcScyJ8vyxouCVChssWPQgVLY/BqAzzQx6V9oCQGUvbFWJWMr/AKR5TqPOQEkEEAgjsDyAflLpHwjdZVeSJdvlybN4ZIGkKMEEgdWDjcE6gKfXAyLOu/C90+zxxW0TXKWqSXUkSM0CSMjSSBwineQvl8oSqkkYHJH7L6d+zvps1vpUV4tsLu6lhfy4CwE9qC8s6TSxxny3WI8ycICoUZ614z47+FlnZalfvLarEJbsw25jRSDCNxQgx7lwY1ALDG5jgDNAH4/ax4BvLmOJHQSKvyhI0VdrBmUglQBnvnknfnOCa4zVPhfLHAvl2ce4NmaWIMzpJnAVgD8jDaSMZLEHkr8tfrLrXwYFpD9rkhi8q6L/ALqaQS3EcSR70dygPA4HsFH3eM19N+DlvqkMU1tBCttHC4jdhERNMmC8hLnAjcO21hkYQjk5oA/Gu7+F+oRswWG4Yp8ykxkK2BuZic5UZx25rJu/h3qkUwZ7eULNF5sewYySdvA/31I+tftnd/Am1vEWS30hlIQJMkUWVky+xpUjD5CfKw9F4JwpFcXf/s93SmOVbGUx2dzMkYaMKzQS/PgE5+VZEbAOODzxg0AfjZJ4D1YRsEgcshHHlscgkjGfQZX86xrnwtqcC7mt3VgcFW+TChSS4LHG0EV+z4+BUEFxHcNYS/ZZztQqpQJIwLK7FY2DRblZckKCcgZINeNfEr4ZaZp4mjm08wum/wAqRUTypcHPPy42lmGTnbxwMc0AflS8DQ5WTKuhAK4IOMdckeu386FDuUVI2JzkBAdznqeg549jXp3xA8Pw2N7I6gQfvXUKI8IiBtuSQT3PcV5okFw48yEO4Uld8ZO5QgUliByq479MCgBX8tURkkJkIPmRsm3yzkYAJAz3pxuHDAK+5cAdW4GxcgZHrkdOdvpXRaT4cnvFErpIVkJVW2/KXG3I3dScEE+1X9d8KtpVos3lurujOGBDxOPlzt4ypzjHt60Ac/aX8gYkNxGVZVIJBKnjn1//AFmuus9Zdc7ZSVmB8xNylFYYONuPlO4dP8nzSLzDII13eYzBQAwAJB+UD0Nb+nK0srQyDpxghtwYEAHIIIOTz1oA9RtdejhIkS4nAZELq68eYDkouDgDg8+hr1/RPiNJJaWcEkysLZ9uAR5zqVQHJx8zLFGoDD6HnFeQ6Z4D1XU7RLnT4Zrl2YoyhZMIGCmMhs4PR+enTNakfgfVYrhIoI592xS+5MP5hOG25QBR2znGR6dAD6m0H4lRWrRQafctGksUYuGLDbLPs2l5RtG3AOOAo+UDnk19F6D8QrG/0eKfUvJMwjNtCjzlpEO4Kt0dzHG9CuOxweByD8NeHPhx46uwtpDplxJJdAlMxSrcBEjcuqMjcr5YJ75BGQOle3eF/g98QiBbxNcxqy4MTo0se9htHKHiTBxlgAORnvQB7wniRLnfJaxRSq58kQxqY5jCpV4y5iAKnO4ZBB4IPqdjQLq0ecLdzsqM73BQjcImjVykfykvjnJIYA7Ogrn/AA7+zj8eJ42/s7QZ2KiRkmYmB3jA+Vism0NlgcHnJAAzgGvWdC/Zf+OgjS+bwpqtygtrh7uFYgGLRQ/6V5GZjvCRFmPQ5O3aMigDmtR8NQSzRzwavBLGyRlSsmJvmGV8wqq5UoQWGAQQRg1zRaWOYm8BlFuoQIF2llTcqEEYJQNnLd8Yx693qXwo+KujWSzSeEbu3jmkYBWRhM6bVKbo2BG4I4Ynr/Cp7VzF/a+JrGxWG90C6W42mY3DKEREnTe0Pl+XwwzhgehcgCgDlt7Bonil8lDNvAQjci+blhuKgyY+Tk4z1GK62w1KSKFIA8KecwdwnybFxkiYZCjKHO3H0xmuOlkkwZDA8UqwsHiWIS+UuAZZEWMDZghMhshg4CjOKfa3McltbGeMtLNIIyWSUGzCsii6cx5UhUL5XI2gZ7YoA9EgSwRfNuLQSs6O7tuAA+ZwqocfK+WOBwF468Vl3lqkE0V2gLqxjlh3CRt0W8+YCxTbhQACQCpxwQOlW41gwARG3aJWGIbh7QJLdhdr+ZbBEVmiYlyCRg+YcjPNV7nUVWQpOk8COkbiGWJoysRfEUwLBVZwVJ3MAMkHrzQBS8Qw3FvcSzT+btFukhnupRGmZArhIFUHy02KuONoKlc8ZPBjU4rC4DptaWJll2zIwQbnLGIlnOUMRDbgB3GK9SuLeZ4Y2vpxI8rCSFrposIxdCiBCT1RAdrfKUc46AnidX00XchWYRtcPclIZDCArvIpEzSSAgsoZ0b0ABPbkA43U1e61C6uYJFZblVSeJUWaMxIpczIka7kzK6NkYYEAYyCDjRQLZpcXRmcsYlhP79gyrKhZGSNcYIClWJOfmwVBzV6O/n0eUMxLPC8scUknzoJIwkeF24DkBhhu5Ydic4t3cC4eWUSRmQ5kkdtikFySrFOAH2noBnjpQBIu+ZvOSCVyxW3WQuZYnYYfayuDtUKR8v5Zziufu9b+U2ciLBJE6o0UBfYzh2DmQkjawy3bGDjgVYkltpLcAXEcKo485RKASpJBdULYMwBbBGOT261DpHhrUvE15ONJt5XsrbfJPJDCXkVEBLzbEdmwQz8EjjPpQB9LfBObzb62DQ2+IlYMYocTzLJtCJI+P3gyVIGQAFYgcmvr+fRmkvI541cQWhgkuLgOElhilkK74ot48zbh/lJOAclhkEfInwbtjYyI4aL7VHcyQSeZvjbylUqztjK7t7oA3JGCMHmvr66upIjpduiu6yFWaWPLMPMj8wrM6oT5ZeUA5IyV7c0Ae1+E1lsrOSUQobd4VHksrP5kjCRhIUVMKucH1bJ4BNT31tI1vLcTskcLkBlZA8ZKsskwV2UlSpZCBz1+bjk6Hge3e50W6Pm26ysWeSK53Jt2xs4gDlmy+zcQfu5I56kct4naRtO/wBDRmuWYrMjbkii5A8xpAh8yQpkEHug96APDviZqibobWG8uLiytvuRTFoUSKWRlJijjfDtkOWGcHjtweQTW706XPBE5aOD95A8jyuIncEFELM3lsVP3ckN+HDPEyareXcdjJ+5ihOWZkSRRndlTJ5eQzMSFDOBuYbdp5rSstE1BtKF9Fcsto0ixXLxoz+ciKCVU8fOqq5PbBB3YzkA+IviTeXkd88t3M8rt5piZztkMbkhVIjhxIMSOucbsEZPGa8cZXV5EEiMvmuSIWDIdxIVlyvIyRk49MkE8+0/GVootUljhErxQxlkcjbvBABT5j9wsMc8AD0rxe3uWuCnllhGobaGiVsEKAysWyVIyOFJHU8E0AQy3TLmEO5AUByZJDyM8sV5QjLDAz1HArBkcRF5bhZLhArFEWQxbWI+VgWB3nax4IP0zjHWy28bFTDMVZpY4hKylVJkCF43XBV1VywBI5zkAmsHVbQSyeVHKiSBnCsw2oIxG4dWVsESMpKgYODwOaAOZSU3EyiGCRHSJiG85QFWPBUyB48u3IXA2j5i2RjFSwau1uymNR5yx7SQz4G/B4Vhyw2A5yAAcEN3etg6ZlEoiECkqSreZIeGPysv7xgTgZ65xg84rXVuRI92JFaSVQJsxuHLMQWwwG1TyTjHGeOlADbi+a4uHmGT5xY4OQAygKThvUde/PrxUrSxTxQZkaER7YCkYIOWO0M7cL5YVlHcAIT6VkNYyGaSRZMgc+UEI2HlGYlWIcbsEY4471o20UsSTPHiWeAkSiVVETq+ECgA/O+4k9uBnJzQA77YIdwXJmgIMYTaxdF8wPliwy+NoGCPxNWgd2WMm1xMC6BsTPuRm67Dkhjg5J9wagMV2/lxCzjDxK8zuiBiCSu1mYEnC7uB1UvxVyG2Ep2SqnmwM2RsGUI5/eK65QnacHryDyQKALk1yJLUweSWEaqzykKYVDkMmyKNgVnLffPJA9BxUTNtSNdpCPzLzGyq4cvFuBi6KBz82f3h5qZbRZJzNC4iZohFNDNtYkr1kiZVy7kBcjIPOQMZNWZdPMZRrdTJG8ULYlZhtkQbJACgyY8sSoJwSQuc8kAsWU0scsaNIN0T5URBwQVy2W2I3yhCWyTjAAz2HQR3jO7SMBKBMHVCDukjXDGNBIuQCw28EHg4IOCMjT9NunmaR1do2GBvLxguV3K5kU5VApYj3j7g86Jt4o/JeJQ8iFlXarSHzYxvV95OApYgYwPlXPBBBANGJXm3ZIDMJZArFMAAgFXAJ3YCjg8/NgAU1OdqZAeWcRRD5VZ5MEsi5PC88noO+MVEkN01zC4MpIG9UTaswEgZnV5VC71Cg/MoAI44NFxbW8iv8rqQUkUzIqsjFceYPlBPBOG2g4I6cmgDo7SZ4ysLBjCHKTStI4dDyyxJIqMEYsTjoCV65yK6+0u5HlWL7MZXtljBAcCQh/JjgZpicgBSpySOox3rzYGfbGW2SxglsPvGCA2z7pUggFmz9D3raS5upFD7lQCMpMyFjLIE2BWDAbZ0DMgGS2DgjB5IB7LDe2kkdvDMzwgJNKVeZp/JCKkbnZCBhiTkEnAC4PGSapeKG5WK2usLcBitwrG4Dj5BuAYriTy2wBnAKe1cTDdukFofLCTESMY1kx8yT/KskTxuXQkMMcZJYg4Wty3ma8gnlguHtFCeZLC6ovkSD5sncf8AVC6XlsqSpUODmgDfn1qSysFHmDyZpT5sa7d8ly0cqNIUKEonlg8g43HHXmuhsNbuZrbBmjWKK2bd5axxOIi8ZEj4UeYxVTuJGcA9ga87t3ltZyjs6K3yP5n75Vk2hHDl1zhrd2LkYHORjrXQadq8Vi1yEhW7WW3ubRMxcbdjPv3Z+RAqoc8ZJ+9jIoA9B0vWEtYpDcLHdQiJ0QJuXcQAyyKxKncpYZ4wR1BxiprPVJ1kcqyRRRgSkFuqfM7lVY/O4GAFBBPPQGvHZvEN8LM20G2H5jKJxuiZlP8AtOQGAHRcf8tGOMGqdt4mu4MCVopFR9ipKxKvuRgwKRFSY9+DkMOgoA+hU8Wy2yyhZp3t3BJWNnJcRhvLGwng4LgA8YNWbfxi8sC3ESEK28ksj+apVsKZWXKnhiSP72c9hXgc3iOSGCTz0V5rgebCqHyhCoZS7gZ2ldpyAPlADE81zV94juWZI1nG1o2DBdxXa23cdy/e+YZ6dumRwAfSaeOo7eSe4EsyySSw4jWQkIGLwDYgB2HDAltpIxu6A47KP4hXV3HHAzxyIGE8anaWhaBJHYMRtG1kyTlScqABknHxlPqdyyRb49gfY4kKDzJI1ZnV1ATMYGTjPA25700+JLmGGMGaQEKBy2HbdFwRgndysnJxgEDuTQB9hP478wSKJG3RHL5Rs4AxlW3YOBtyPTnimL48QS/vsld0TFoZCuAm7coABUMQw+Y9z6Hn5Jg8XXzFEMoDMH3HYUKgqCdwDEMM45JPXt0qd/FgacA3uYomUSzeUyg8BlJCkllygxkdH5GMmgD6guviAFaedb4RqQUjLNvfyQCQdqK2WBGSucqSDjbxXnvij4qx6qXiklCeTFBBbJb74IVZWjcNK6kNsI3swIJy4GMcD5/1Xxpci2MIeBokR2Scp5bqD5gJBDDK7lOTgn5fYV5NrPjNhaTBZ4lZiQZGZH2MA67Rj+LCcZydoHGeQAe3658TprSKeEXZTeWGUkZPOCt8u5S3zjGc5/vHpXieq/Em7mlui93HsjiUIrS4kkALHbs3fOdzEjrjdxjpXiWteKzI6yLOZZMFpVbOVcP90EH5wcZPGOa88vNZlkld1bcW5AZ2HAVQ3IPHBH59uaAPW9T8e3WT5UrwOqgxncyErhgpX5fQnAzjBA5NcTd+LJw+TcNKCFZgJHKkuquygDngkj6g9RXmzX8k8jmXeSSz4HLFQv3gzEnAwPqM1mGaVycMWxkgnqTnqP8APegD0SbxO8m/DlSyqpHUjGTwWGckgZIxn6cViz6jJd72Uk5JdsDOCxIbjOdvJ9elcyvnMEaV8opZRk8hjhiu3PGd3XHetK1LRSAEBHA246YHJ9cE8/r0oA6C1luIoTCWUo43AZG7DEF19AcqD/wHtzUTrg/KSQe+McnPQfhSGX5VKOeAQoYj5Q3UfTJY0x3mZPMZwzElVbGASMEAEfxY6n3oAdJdSLEsIAUBzk85IORggnpg+mfc1WjLhiRnaeOo288DPt9KdJl1HyqSQQuCckg4z+ZNXY1hihaN42aVtpU7xgEjocD3zj3waAK8ajYzbjncPkxnOQx3ZPTBA/OrLxr5GCNx3qQ2QCBtJbp7lfyphUAqQNwAAOCSSRnqO3GKvbjHDwMB1bk4HyHsQBnOR368UAQ2cTSSKqL9wb8ctuCgl8kf7IPftXuHgqIyNEqojBgAVAHAyfQf7RySCfevEbQ7HVlZlOQeOo3EADp0xn869e8H34tmjZgGLHBQkoWBOMkg465GPbNAH1PpyQBLUTypDDJujUqJHJZIg5RY/wCIkbCecEknAAq9DHHOZIEtpWQTpHFMNu8gnnCoT97+HIyPeuf0C9kuo0KlPLRAzNI4PlLGML5aHOTgEcEHaSM11rMRdW8QkxG5d2kVo2XZKvy4jA25BBGTz83bBoAnfSrZw6RyMkUIRJZGTcysxZtpcdGIGADtABzgA5rl9Ys3jYJbNA5bKBim2NgGXcwZjwOOqkYJ45zXdwWUStLeXGyK2V0R1Qxq0j/cCoSvGFfORwuRz2rldTaG5kZ4VMcC5SINIXZyVxueQqMfOSScDPp2oA8r1UKLqTY6rAXdGZdzIrqnVX3bny2ATngkn3qLTpk0+eSe4td6KkimOdWCh3CAOFI4OM8ejZ44NaN/bSyNIyhHA80ui7W2hfvH5iAc5GCOSV6A4rDs99y7JcXBjiDMyQ5HlBiVIBRWA3EqDkfzGCAddaQvMsEsETyR3DSxtEgmYR4cjYCO3LEEHvg8V1MFraz2TRTfKjuQE2ttxG2VwwGR0GSW6kc7smuXsQ8KxxPM4BUlSNsb4LcFvm+YkjoegHfpXoFg9oFji3+XCpBLXKgIHdF3F2VyRGXHGMHnORigBLVTbfZktgZXYBRG4eUEsu3CqyAl0B+8Mg8HgjirJaNKbjzHBuEYM6SHDfM7ABAPuEcEjjbx0AqzNOrPHEsskLebGyGKQ75XCupgiGRiIxuemW6AHJzTlhhiuFLRtJJczDlsLO5C7kKqD1OcEluxGBzQBEmn39sI9vmK5G5UjPmCQF22M7gnOcMehXHU84qrcWTwojTK4YpInMXzqzLgRsz4ULuGOMsuMqQRiuut4rqW7aOIA+aqgbFObfbl5Ms0uFGcBmJb8T1nn093v4bOSWFrkMpkbzRNFENxVFndQUCARv0GcnHPUgHJWdrCzNeXFvLHZq8YZFWby3UgGRGfeCDkHoAPm5zxUQtUuJLhrNZo7W4KtJGrxptkD4iLNtzllRiBhQcgEjOa6uS18kzwTOZ4lb946AbJk27dihFAUqwAzg8DJ6Vzs9nIwhSCZ4pRIsTksoiERdAFDIc5yeWJ6HpgZoAuaNqC2VtdW7Wq3Fy7mRJZVdljKbQd4BGw7RJ82T0G4c0ya9vlsyweU2wmE3lFnEe8ttQp3RdwcYHy44ApF01hJKkhEEEPySSIVlRiHX5nXcMxlgOQTnvxk0iwXCAwo0jWTKywM4ZYmk+U7S2dpILAAjpgYOKAJWvGSWTdC0ztbiUQXXKIMs3zJLktmMIBkk4XdyCa2ptAjutEtdVLJBNeFSI3mRIzD1KqiNlmXLBenK4zzzyOpCaaQQiZkuDKNyqECuilCUMrYXaxJXGCBjI6iqjXC+aYL6aUReTi3CBZIo5R5ZUMqqBGAQoIAzwaAIme40i8iH2mKNwZkxI8ikqVBXz1MqmEENleg43Atiq82ppfENMZ7hwBl4gjI0Kn97hYowIkAkznPGCDnklL2ObUbySSWceVEoLXs2+SMHblNxMZJyxAxjjfg9qzYtPvDLcTRJGRaLkOsjhTHKPveTtAaMYHHIKsCQORQAyYtJKJYMRwzkLGpLKi5DNkO+dnC/xZ5PA9bM9kEskmt3bgqJHjDbC2FVzukU7yMEsQcYPAABrPW3vZN4/eXDA7mjD7UwJDt2RnrtDnIwCe3SrKGdHCQqGhkQRpE2+RWmkRhICpXCDaSwGSeeDxQBLb6nErgLK8EkY8lvlMw87BH7wt/qwVcbjjIHKjJzW1baoJLiGC6dysiokciqTIioRsCEA7slduByQxGe9c5LbSmMosYeXaQVVclFjGXaQrnOFHUjnOCKomG4KvLtYwxPmK52tGHI+dSu/G0YBBx649qAOruSsJYqQpWaXzYGYK8OZDjd82FYgjgDgYqOKSIzpKjkTICyiImMrviwS4DAAYLg4z9MHnBNu8LvcZlmieJXY7twR2XG4nJwVKnA4BzycVYtp5VVpAqMZGWMqU3OqMQ0b5B44B5Oee3GaAO1tIZNRtXjZR5ltMuw+dtYxTq5ZVZnwUBKZxjHcEnBoARtIIWinfPmRlUO8IpEmxRg7hyhwQeQuc+sTs1tPAwKxMbYPLHDNtWW2ZFRssHyJWQkMMcHoMVHcFYZlaOfzIW/eQ7d4kQOqqok3jIf5hnghlwwODQA+N7WOIIwLXDDh0JaQLGdyOzqPnYlcn6DPpTY5grbUiV1EbtKzTIrByMxMjMBgjaRt53dOMgVVNrPCDNGX2yTOQyFgm/kNHgcrncepAHQZ61DI09ttRo0Uq5dS6EslyF4PHzRxKwUjLYY9RxQB0VrcRB2nN40d3bAmB0YMJEPQLGVxnfv8AY4Ociq2oXVvNNGICQznzSxSOMbmJ3r5UYwB8pI2jqSAOlc1JdPGqPA0izsjqzkkrkuT8i9QCrcj+mAIreKa4e2F3kSK0UbSQ7gGDkAGPJBjHLH5m6KTQBr317FOriTE4t/3aycldgBZniRMfMHA5bIx245bFslgjLtujeLEDvuGyOVjmSNT1O5nOAQM5HU1W1S3+x3SRW0CxxXLfuHd9u9Nu0YkdsABsbicE5GcUk96t0I1ZUMkMaRrOsisdkZMYVCv3cEY59TjIFACSWkcjvLhNttguXkaJpWJAO0qdzLx6ggZxzXO38IebdGseYl/dkDLhd2MnIBKEEgZ6nJJya6We6aPylMavK0bkSQukitFkDqOFcAtuyckOOnfDcNnzQijcdolCAElJAcbsfNyxwM/wnPSgCjEyBUaVAJFzHE6sIyzFlLPIMHcwUkdePfFSrcSmeAR7SyOwZCA6uM4JO9sbSSMccFc12Op6ZbxeH11S72rPNEot44lt4ghD5aNYQqsWKsHyMg7jjGDnz+KYs6DbL8xEcshHYkOVz2kUKTgckHoKAOobEcpudscModZcSFN5O4srQIgUfLgEkYwenUVnyXZNyHmjFygiHEqyCNC6LGpMceAQqqgA6ZxzjAD2KTYeWWFoo5fKCxnDuu3cJXiaTco2qo+VcZHAJxlZ1K5WUBIzbrJbAgAKhkJAcjkHAGNy5HtQBXltQ8UIKW8bSSMhlDGJ2id9wFwpICou05PUEgFivQNvFGJ4jEqNHGzRuJDKGk/vK6g/KDnHUbWwSccSRyiSFFlRmMMZG53EZUDBRYoTgud5IPrkFscZiup45EtjMqLOyKkEiCNWeOLhElEWPmDGQb2JZhgHAxQBTZjFMiwbywYbLWTMiqWCqqsOAS2QRxjDfxdrotIbhI2lAD5d5oreIyNCI1L4kjEZBDlSMk8DBJxiq8xVkI8vdMqr5jbzsjZN6KwCLlZNuAwY5G4YGeQlqrXIQRr5cUKMrSoTD5wlYLsaUHMjbmXHy52q3IAzQBcbAnEdnmASRRhlbfIAVVCSxzlYyyjPGByOOQYZbWVXkw4VIQGZ+SFYMvmHI3ck49R2FEmWuJHiH2W4gBy1sm8EAFQhcbvMfH3iR13F+9WXura5hkaaeKGRtmRGW+YqqRtIiKNpfIZmVCT8+VGM4AIbzRVuoIp4ZEnTYk0hUoQTknaQ4JdiRkYHQE9a5S9gjjgWMWkYMRb58ZkkLkMokxww5APAOPpXdWUyRzxAt8uAs0ZlZJPLBxIGLpweFcAg8oOccia6gtLu5jgjeGCE7BPchFlJKjexSQMcBskADI4HUcgA8fOnS3K4isyJoixZo2UEruLHzYy2D94Ac9OxNZi2Usc7JPHKNnmSATZe3VlwdhwSEyx4GQCW4xXqN3ph027eSznhuhGz7JXWRQr/AMYYMDtwdoB5HAzjBA5+WzYytbzPKsLkzSiIAqZc52gFgqgkfw4HHtigDgobRJJoy8biNdzuqAqXC5JQnBKLnGepHWoVttksnlMVwCGKMwOyTK7N7A9mwe3qcV6fHo/2mMSW1lIkSyGJgu2aeR2Y7sqoXcNoHyqAONo5OSlxp8cUqOlrGWRGtnhaEwSDJ2pLtcHkAoTzkHIIPUgHlk9pHIwOdjKGGXwY9qgcpsBzlg3XH3s1Xezg8tgm55TtKMpypHcBc8kkevA7V6LPYwwKDFaRSkOTLuO9HPQoqpgjHJHP8XYVQGjvuieIxqspACBUxG8h3O7srZVdsh4Hoc80AcfZo9uPM2Hfw+8FcquRjMbKQeVP4H2FWLkAxqI4zFNHGZRLMS5dpgVcRpgKqkk9sjHBPSurGlhN8a7HZiYxtWQklCXLBRy6c8hsdehODSxaZFMUSfMRL7G2hnZwDlZNr8BycjbuXpxzQByaWclwISrpHKIVkjSEgEGHcg3Aj5ZCxyQCBzuwTVNpLhJVSdA0qICxTaWaMZdELLgckkE8/eGRwMexReGIVtJ3gZYWW2YMwje4eWNVUM2xAcOGc7eMDj5uhrk7zRkmAuFtm8uCAkMjRoFkU7JZJT/E7PhgiktluuAaAOTigYhbuCF5kYBZ4igfyzIcbuM/eA2jGCDn2qK9iiRZCYvK84oRCwdZEymVMZ4BjYOo75VOAMgjp0t/sdo7ShlgmkhLQgELK6k+WSSgKt8/ykHOHPI5NZxtkuSFc7PLLGJ2RWdEZixDBclgXc4zn7wGRigDn7LTRdRyhZf3pOIowCDKwJYDgckADkjrgZ5IqvcW7R7IsBliDp0YFcuTySM5LEn17cY56b+zyoj2uIoSwKyyjdJiIEqcIDxliB1GWxzg4v3NrE0diVdDILaFrgYbD3IQ5jIBGxvm6hcZJJyc5AORt4VaSNXUSKD5bbAxB2FWUMNoyBjkEZIGOlaf2W1ldo7eREMwfJdNiZRTIu2Tafvc8Y6qcnvWrYaeHuyksgtoodzMJYHJZXxtOxY2x8uCfQcit3+xpLe5jnKiW3AhfzInHzRyrL/qvNjBHQ8EBuRg85oA4h7C5d0YoJWlIEcuCkAYsdwAYHcwckH0ZD68WorKeO4Dm3aQQyrEGAZYndGbBBYfcIUEDgnNd0bL7QGYSEz5ZFAURxw26sjJtHVcIOeBgsDyatyaTf3JEc0zzJFHLEHVgwVPKJUxSRnIcrIAjEkqWycYoA4sQhWkeVXjlE0e0IEZHTaxdZNw+8Cw6e4IBNaSRr9nWJSSiOXkYqCIS6s4TEY+ZSVIBPA+bAGcDoZtGtYZtgadLOJAOWEzs3yBmLM37xmJ6+565zVb7DDDKXgiYJIMRxM24Ov3SSSRkblyQMgFvrgAyvs06iC4t8lYGG5kY7Rgq4GGA7t19ABziti8mu9WkWSWFTJGhSBxvjDMNrSTKiDDuI15OfcnitH+zvtVsrmVSdi5jbKMdrkIHUnGNgZR9QCSQa2NI06S61KyQgpFLPHH9ntWRNyk+Ux27wI2PqcBiT15oA+tvg3o2qaf4dH+js0V0scAli+400rNKTE5YiWIBcEnvkknAr17VmnGpRRPJJiLy0S3j+W2gc43fNs+U/KxyxbPUDkg0fBOjLpelaZbm7MMqwXV0loJIUHzERwJPsX5QVOQWzkOfem3vmXFxJLPqEcZDyB41aNWR7cHrHEmJEd2bBHBK55BzQB6J4bia8vLaPT3urmVFczRmT92s/miQRF8IIkClVDFSG42xndx9HWmi3s9zpsMrx2EVqFE6SlJ1fPlyAITJ98bSAxwPn4yCBXiHwitJ1c3MtsfKSVvmTK3UzjH30ds7BgdgSW4yK+i7e+llt725MZV5Bbx7YxF5sokkJa4YyE7gQyKMMu4ZzjHIB5/8TdVF7e2emRLILS2byEW33SvcxEoSrsGIlTEEg5GVLHnkCqM9r9h0u1sdOktbZzE802mh2N1M00WWVZYnJWNTkHkMoB4NS67IIntiJjYRG4lkEMtwIrh5BhDNFIjExpvTBBJyHwBxurmNQuL3QdG1DViY9Q13U5mtIpiwEEMTwLDPLGM/MDCI8EfKT1HWgD5S+LItby8msys0k0UahIoMbrOAn5GVzgunlqSCTkHk8nFfDXxI05LaKVoMNIySGQjckqKMIrFW/5ZlcDqfUnrX2L4xV4otQlSaUXcj/PdI5MYGWAXygoLcGTJAPBOcAjPxt4+u8yyNIy+WzmJpNjRq4VW+QpHg469QCT1GaAKHwR1Bz4kiivZGwEEMYdtojjjU+WsZUgrhAefTvmv0nvPEGj6B4fjitlEF/NZ70h4LSGEETMFAIlZQZFLIWKkYBFfjLZ+Kr3QNS+12reXiRjHOByyqeQGxgcEcD15HIr6E8NfGKfxCuj6dqurXtxb2Es721vcyloLY3ohF39mjbld7xAkE7STnAPBAPqKbSZfHt/I9tF+7TzJCgEj7XdyBiUxgFgoPbgg5xgiq9l4f1/w/wCIo7aNp3WNYWlhiAiWO2lLgOoYgMgMbAlQxG4ZzkZ9z+G2reGINNthbNaTy3UJha3RDaSRysi+VOZWONwUDLBvmIJeqd/rDtqF3CJI0j00yK00yLcyyMisTEXiRR5vlspyONhyMHkgHj3xe/aN+JPwWn0DUvAviXUdC1iBInMtndSwMZYnVo2lWKTbKNyA8qThccV+4X/BNn/guNqXjPVvDXwm+O1tCmv6tHBp2n+LY7iSK2vZ1VEjS8jBBgu3J4YFc7fvDAx/LT+0j4sn13xX9mZ4GissxrGjF/LbcXYjgBWLEdvavW/2G9F0DUvjV4G1LX7zy7XS/E2iNFYxyLHcX99NdI9vEoBBjtYwkjyNnHyqhIL8AH+oB4R8Q2+s6PpWo2sjTQ3VrFKrFdqkSJGy8mR2DbWGcu3qSSSa6rZIsW2ItlQRGblnly+MJ5jbwWGSMc+2R1rwz4dO8Pgjw0tnZm1gS2s1jIeOZUX7MrCd2TkMSOp556cYqP4k/FTTPhx4b1Txf4s8XeH/AAZ4Z0KE3+r63rFzEttFY2iBruaaWSZFTCK2ADnPGCcAgHus+qJaRkz7I9qrvlJVIgwwACGOc7myBzxxk1+DP/BRr/gsX8Lf2XdS1j4cfBttM+Jn7QmowHTJLO31ZH8LeDLmNHW3n8R3y3Pl/a1AdvsUDJLIwxKUGM/jD/wUX/4L3+MviLc+Jvg/+yXfXnh3wjPJPo+s/FmMT2mveJbRHngl/wCEWt5W/wCJFYyqQPtO0XEijKeTkY/Ij4D/AA11C/kT4g+I59T1nW9TupZo47uKa4e6lZZ3mluLyeQmR/Mk8x3YnG5icdSAfWHjf43fE34k3N98SPjJrV54v+Iniwvd3msa1NN9l0LT94Cafp2nW5EenWUYbCpABgKTjdkn5Rj1aDVLu/it57T7QjMssiS/Z4pyXO9EV5FeTJYHk7jmu48eTy31zdW83BVpbUrZ3S3GJYcoxDRztvT5iQQdh2gKe9fO+geG5rPxKslhpWoyRW8Eqak2o36zf2lfSXDP9qgRVjW2twCirGASFALMWOSAenwaIkLSRyAyGYq/mJ5vkgDbIFCxkhstu6kg45PU11drpYluoYEtMzKI5ZN1tKPMXJRY45ASsS8E8ZzkEVNpVvqE06JbW8PmNhxIbQw7A5AMaCV2yg3AGQcckjg5r1PRtFv7aRJ1kiN3hflWfLkFQWUPKMAgEdBzk460AM0bR76wcNm2SWeAxXO6Ystsj4bYwYZdsKpXnlgK73TEW4t7yL7OstwkUgtbj7PJboXwIpIvM3/vJC5cjuwzn5Rg5khW2H2ma2hVQvlGPzEZJJVkQMxAK7jkrjqMnk8EVS1LxLbQWojFs8MLl1nWK4eIyhlcK3lI42kDYdwJJ2/LgkigBNRv4tGtle4MLmICN4pERoJJN+8AxsTlwjDAAHXJHevPpNY1bVb9p7t5jCHDRxpEibgMsCcZYqEA9AAMdqyptYtrhoooJBPCpMvl+a8ojZ8BldnOMhYwQOScYA5yeZ8afEC48L6NJLss4r+VZIrWKRgmyPawErOAGJCg8IP8KAPOPix8TY5Lo+FtOunKM+b5kkZlkMLMBbpKAzRoBuAVcEE7Tjt5zpnivUHSO2sgcR5KxKJZAWOEYLIw4UAdDz0rzex0rUfEutT3MhaWWd2keRS2SJJATIhkGcZbqRk5HHNfWnhL4ZbbS1mjEku1UZI0IL+dIC2SQg2AsH+8eg4HBNAGp8PPBt/4jvbEXqSCSRlk8tYpBKuSrs5Aj4TYo59DnPU1+mPw/wDDh8NW8NslrGQfs8kkgKqcqqgqrkqSigKSFG75M5PNeafB74c6vocUOqXEMQiuIk+zswinnUbseQxPKELnJO5eRnNfWWneGbJoBPNOqTyPFKVheScyl1YvjJIU/Ku8ggAkjHQgA9a8PaiUtIriyjiWO3VRJKU8uSQAMrFCBtkGVLZPJzjAGK7+z8bzR3CtqN0HkEDTWXmSMkt3KbcpG7EuWbZIyk4x0CkADnxGwurWFLuxZnt/KKtE8pkSCKMhtygMG3Lj7vcbQM56Uo4J7i6sGgP21LySPybslyqWhkQgxvtA2klgQV7Zx3oA+oLTx/cwoy2iyWzK0IkadsGRHZJE2xtIQW3scDOMnB5JrZtfHWsyI05iCiGcSh2kj2OzNvklK7v3btvIzyN3y9s15bZ2V7fXsVreJbWtjAiwmdcSz3Zkk3qbgOSFwODtbb+7U5GMDt7LRtHsHltGEkTuuw3biW5judkgzIgEjLGA4YqQCPmKHIxkA9Mb4p3uorHaX1s8ksOw4iiVpJS2CFeYKMrlGC54LY59PUtC1vSYIEm1NWVRKoWOEthkVd+3dncgyW3c4GyvFdG8L2TSxCzu5JLWSSO4M1tAIpkClQSwlJCk4TqQPkz0Nes6Roc94zQW0oYRKXTzhDLkqo855pMqBmIbsYwCpGR1IB7Z4X1yNE32skUdlMStvEly8pWLDbllVWLEqOec4z1ya9c0fUrO+j3iZpgjmNo/nHkvFy67ivIO5cn1NeDWOlHS7FrsywKIhsdrIKCAwTaZV+6qsEweOPmJrq/D+rmCzuJ50eHLMrxQDLL8+2NmJTkbDlsDgnGccgA9qSfTi9tgnLG581di7EC+UwWXZhicbMEjB+bHOa2bK405Ut0RI0kLs0ixMzRYcIC0SjoFJYjvz3wBXlp1W2jSMrGsrNJH51o7TRGQjbNGzPGwIwI+CCOpB4JFWYb+7vHh+yRyRXCyh5ArBIisMijBkOQNyDsevAxQB7TBJZ3cdzp9xaQz2u1oSZTFNy23ehQnO5lcE8fw84r+bv8A4Kyf8E47C/XXfj18LtKaG5S0nufEGlWMJaNkgjLyXUMKL8mYg+/GcBMjrx/Qxb3E0LLPcSBJdoLBSdpIZd3Gf3q5OPfPbBFaWoWFt4h0m90rUbWLUtO1Czksri0ngjaLZcL5ZdhklUIZsqMgL14oA/zJdUsbiyvJ7eRdjREwrHLjeriQRlMNkqwyRzjHXvXI36GOYiQMWVirIpBBKFdwyOCcMOT6n3r93/8AgrF+xGf2d/H994z8L+HWfwf4ouJLyxuIY1W10y8yXu7aUsAERhuZCRk7RjA5r8JL5hLNLLIqhpJXkwOTliRsC4HAPX+dAFVJN8ZjWE+YPnDhjG+0Z+UgnDgcAE+n41fsZCkrYIYsHLHAOwAkuCCpGGJA9BkVjFJlJO0hWwrNtIGRnHIGB3H4VcicsSx5YffUcAkcE4HBUAD8R+NAH018MtYZNSjdni8l4oo5IlU7pBu2n5nA/jKEEAHOcE8V97+Fbq3vIUVfKmlURJbRuj4ACqkSLggmQRsQWPAG7PbH5e+BtV+w3avv+Q/KysCyPknb5irguQwHT0FfdfgPWhHZR3M5RgUj2qr4kmGd8a8nAXIZc8bTjsQaAPdLyaMzRKizwRuJI3ljjE8iyIhZmdG2g/ux8oJA+UBQKxLmc3UqvcPO88ySRlivkxi3WVWBViF3RnEhOO+M5rnLvVJUiZwpIuZfO2vvDdFwQ0hysfmM+CG5KjgADLLLWba6VInjLNbSZXzEYCNnYooLBsFem7BOdo/AAkklmRots7bVkkBAMkhMikcKxJ2rwTnGAemOldDbrHeB3uz9nkijAR5yY/MLYKlccxt5khYnoQxBIJxXG6g6R3SmKYSxyB5GKb0lRicuGVzyAd2B6c98Vow3LxGKa4nXyIo5PKLqzxphcF3Z/lTO2TtkY3dMNQBpx3FjHFj95FCrMUXzJOf3shDNvjyfvrz045BNPT7GS6QytGyglVWXy1V2G/c5Y4lyD0GOW4rMimSSFk8pJdxi8mRUZ3LNgsI9oOfkzuwA2G6dBV8RxG3lk8zyULAiOKNXckp5TIWcl1ZnGccj5cjBINAAY4fIjzds080pDQom0BV37fmIIOQo4OCAM5+6KmtJ5EiUGKNw7tCJDG7mJ96iRflRmT5SA27PB+UEZFZsSQXEoRobgGC3LnzfLBlnZWZXDMwWJQpA5GSW9CaQpI0YdnLFFjcpAXAl3qyuxOz5sHaSCucZwTjgAvB/IlG1ncSXMoiDu53oq5aNFDB+Y02lwAAccDttWkkjrMjpJ9lE4kbbK7AeaNjMCM77jCjIHJ24OcA1zKTxGCVpH2T2saeVGyuhR5JFSRBIjjaQpOATg5x0q2msfZrWGCBBL9qZ9zDJMQZyFDlCA2BGvpt6sDgFQDdaIRu7MvkztFGNwSNZI8spjfLZ84kBSAwPTOOmNyC2YK0RkErzQqY3cuvkszDe7qF/eSNHsBySignv93krNLt4wQN8u0Cfd8wiEasWYyJuDcHPBxjrXT6ffLBscnBbduG0+WpG8RuHhkzJndkqTklSCTu4AG3CbLiWFisVslsroV3lJpomeF0WTlRmQcttyNgBIJOOVnitihlZNsgmz8xIYbeQGDAkhgp5yMFQewravCy3lxlhNNcOk6KT5ztDOg2IhWPCqd/IPIbOPQREW13ZyQBlS5DtlRIyl4U4+RiR8wycYBYHoaAP9E4wWqzNBmR5DGH8sKAoCsnVzySCMjB6ntjkvIFuVgWGCGFowY5GiXDyg5bdJg/KwXHzLyeSTmrMiSFnXdJtf94QXRUjXZt2KwwemG7ncT+FaGcQTq6ysQCikkjg52jrkNkZGCORzzQBVm02GENFJbgbwMoGBG0hiCSfv4PBHy4z1rOfTIw0bQKkaRS7gghV0ILZcBWGeWJPXqT16je1e9H2gH727aV2hU+dkGMIqjnDc5zjd2qJZzJgOSEZeVVy7Ern5iAucZDZwR/OgDkpdEMoaMgcs7oPKjj3MxG7LAg5wFwM4BA461m3egoF8tQEJ+UgSFl4yNzIOhzz1PTFd/Ntfy8Z2IWYjJKljgFQuQCDgZyOc/jUJt3Mu5VjdNjDncJQ3AUjB6Ek5JA6ccnFAHBWug7VVWRfKRiCXUO3+0CzZJ4zkg5OcZFXn0KN3ASF2ATCkDapPRsr37Y5yN3fpXbxWrSqq7RtcZ8shVKlRwd2eclfT8atpZojHfGFw6qq8Nn7pJAXP8Zbg9xkdRQBxVv4ejjIYI4I+Y7csWb7zKMglyecc8Zx3FbbaIixgqqh5QW/eLtLMqnnByTjjjHFdTEPLOFDBiAGLLuDMuemB2OCRxkKfrVriQKCSGB3DIYFSR/dP3OD3989KAOEOhJID+7RthSV2CZ2kgAr0+7nA49cms280Oc3EECWtm9t8pmeacxsoRjkxLDu/eEA5VioOBkc16EyBTucgpk5OAjZJ4Bby/mwN2OegwfWqrRPKxkOw7lbG2MgZB4yw4XqCcZ9eOwB53ceGoxO7om8uJOdkeUAxtEh/iOGbHH4YrIPhpQXCRAZDrvARQVZvugEHAOWI7gV7B9lYwFpQikglgmSMMTtwW5JwOnXg9uaiNrGQ4YOcqVjEblMNyoY5BwMr/j2oA8FuvBMe12aPcAS2SGLKWUfMqAgEbuhPdz1ArmL/wADR+SUgUTNvO5TEgfaAF4+UbujHnHTt2+kX05TsYZ+UtuDSbQflXgkHD846qcdRjJzSk0sqSDCsZ2hiCSW7EkNjAXDe3U9zQB8kzeA45ZJQ1uIyGclSGZtucoUXd9zOcZPbpxXN6t8Phe7bZogCEaVFdCQFGN4aToilyvB9SCcCvsG502NA0jW6yPkHITMhweBvABI+90PfjGc1zs2kRTqW8tQHYqMIzPyQGYIV+b5g2eoHGaAPjNfhNp9mXm8kK0xAGGUrGx81mwoA4zK5B+Y8+3BL8NFhQXENq8oUAeSo5cMABl2wpPTk+nTivrSXQo5IhG0RYISoch/NYoCwkIjIOeOAMdTwMmol0i4jhkXywIGcFtyqFWIjLuAd3IJzjAIwcHNAHx5ffDyOViksIPLODGNzbAf3ayLxwpH+7zj65918P52lhEUXmJsWNiyrGwRSUAZUQAgIO+Tgg84NfaP/COWrEOLdC85VQIzH8oUPl5AeR0AxjPzA7cdKkfhS2sILhrQS3EnlzSLFM/mbndi2xWlyFG7OOwxxigD43PwrmIV4rKIne42GNUbcSBv3dOzNkjBxkVPH8IBA0kpt4xFtJAjiAOG5bJLkE7kPHHXp6/aNp4ft4kVpwY5WERaMBHRW2EugAB/iIBIyORyBVt9DszG0BihkjZlZoWjDq4DbUWRMduCDjjGMjFAHxHc/DDeqkWpKghirRqrBQoZQJATgAt1AIGe+BVy2+GEVxbzJeS3S2NvbM8WnlppnublsGNI1A2Rxh9275c4HBwcV9rSaDF8qxwrGilw6kK33lxsw3J46Nx+NVG8N28bxusahlHyqAM7U6NtIIDA59yAOtAHwfqXwe+0rIrWKm0cSFYJIm379yhR5mSG3KSp+Uc4OeoPOXPwWsryKRJNKe2MoUPBLH5Ukbx/L5hhCDaoO89Mc9znP6MxeE4ExMrRsJDtaM4JVyHA3qyANgHqOckEjrTZPCUN07SGPM+wJ50iq0iLtyo6/cHtxxQB+Zr/AAMtbSN2exJguE8l2IjQOgZGKRu4JjY4znbwCfmNZX/ClNFeVrS30pZbplkNvbOd0hV32xNv2DLo4j/h+Y+2RX6W3fhGCRlWRAzxkMdoDFwp+UuSDgZ7dOfSrmneC7Oe8tZHihjdZ40SQRojBVcSBQ2MgZ5J4zQB+POr/s7W0dxcw3NjOzrPK0ilRGDIgKsNiqdwGCD/AHsc9a5K5/Z8htAIkszNzHI0Yj4lYexxhcSEYJwVAXGOn7J6v4B09prndGkzJO5UBV+fYSwZZY16bgw5GQDjGODwt/4DtnlMyWinKgFdrMQi7mAOVAHzEcnnHAoA/L9/2d9KurURtpCqyxjK26G1ljkAY75iCSw3ANuTAIbaRjBPIz/s7W8N20kGllmCMgaPIVULZYqVA3KzBsgAd88gCv1uXwvZWawXS2tvNcW5ANrPDuS4jAyJJGC/M4YhcZ7LkYrk9b8P+Ws1w4hijkkZ5WCKEVir4yzD5fvMMcfeoA/LeT4MXdlJI8WnLDELWZFDAoMOrRHaysGUcgkEnO3PrXnmsfBTSb9rOG5uJ1vpbVEPnQefGl3FvZIpZAcoQgwpVXycZJBwP1F1Pwv9qtpYp4lEm4oi71cNDl/nJB5yrKcHJBHTpXkuoeBN+2JbGBXjysUuDIcPGdgfD8Mg3Yzg429sUAfk/rPwDmOqXVgLZG2zvbu0e6Tcv7tTgsQrKDu6Bc7zn0rQs/2cJdLkijt0SSORRlfs/ledG3yosCEsLdgT82Sfvcgck/pL/wAINJZ3IlW3jlkbJK3KjyyAQSm0LlwWBBGcnA70SeH9TlmXZaQxJtcMIk2qzMd5EZdyIgB2x0A7UAfB9z+z1eaeimYhJzalo4kIZS5YHdvQA7lGMg4DAg8gg1nW3wQEsbpcQSObhLiByCkasCEIIkJyTkLwByDgHIav0fHhWBUiE9r9pnKsEnI2vtcACJljUA7RtweSABk1ix6BHb3ZjuYQY0Yrgpl0XIEWWZs8KD09OcdaAPhay/Z8sZrEX4s40NorJHZzwkQokDYiUeWFG3lj1BLAHtXxp8cvgJp0lrqc88SQxRRyvbqComeaQGWVljYnaMRnpkEsB1JI/cu80u1tdEnijiLmVXYjOz5TkorAffHLAH8DX51ftKJYW+nShYA1zKJBHD80aqSjArJcBSC3lCZ+cg7OcdQAfylftO+E4/DN8ZLWUBZLmSEhlKvG6nJVs5B4Y4IOCB04r5o8LaHeardLFCjuXKg4DOrqcnlUU5Hbocd8V9a/tjXzt4ouNOMZWCJ/MikBV4pd0rJujbqzggg9uoya4n9mjw62veJLSA28lxG7pCBEMEuXA4YjBxuBbkYXJzxQB1/hHwbdKllpDosa3V3FvjW3LSs+ApErMT5aqAScDcc88V9FfF/9ny50r4aWWujT4gkunvKGkjCzRxK3mCRFAO0HJU49c96+7fhf+zLqF54p0q7GkRXiJ5YaGMBDvDFkfLAqXAYZKk/LHyfmNfUn7angxfCvwIv0/s+O1aw8PXBkDWih9wibY8b5PzEFt3X7wJ5w1AH8jIsWa+khiRvMjnkGCE2t5b9VDEBiCOh7dq9u+HXgXUfFeq2tv5CkGVfMmdRGNhIBLyKvAAOeePzrzPRrR73xC8ZQu1xeTHkEbDJJ8rqQwGD/AEr9sP2NvgFqPii506P7GXhlngdikUSq5DEDcxjwBljnHGF57UAep/s6/sjTeI/DmpxrYxmNbMNHPIhkU4I8xS7AbgXBABUA44GK9Lb9hy5h1C2jGlCZskgi0fJVVDs2Qu3ZtYg5YDvjI4/oK/Z3/Zpt/DXhOVbyxWSS8ihfYVUKmCrbFKw4iBCZwd3XJIHFevyfCG0tbkTf2dFtDghgqqUTJU4Y43HaB0HO7uKAPxW8Cfsk6dp0tolvokdsV02JGkaNZpBI0a/NFvi2mNoZT3VhyCc9fovwZ+yLpXnC7n0e1ynkmeOOIQNOIpMAeWFVeC6bsZPOcjof1F0f4X2EEvywIgLbwGWMOAADw6kEZGR15x612P8AwhUFgvmxpsbzFAEWzaTJ3IB55A44znk5PIB8q+C/gPolhb4k02EiJdvz2+dijBAJIycFj1YjIr2DSfhLpFnA9vZWfmpPEYrpSscm5ZXBJIYMQxwASByOMjFe+2GlCO3VTbggqAzHcerA7lwfvcNyQfwrd0zQmjlWWOBld2wxhBDOgYHEqt0bOeQR16d6APjjxj+zp4ZvrVjcaVADteTakQ/4+HXLFsAkIVU7gM57+35//Fv9liCPzpNN0VZAwcyeRBhfJ+YiQsE4csy98gAkZxiv6A/+ESa/RRPaA53/AC7Tk7iCDg5zznnBHSs+X4OafqTMJbEJFK5VyEViU3AKGGenLjuD1x0NAH8n+t/sweTcIn9hxAXjLAshAtjCqQuEbzynKgkHfkfdIJwoB8mvv2VtTsguqWttJdWrzutxCkauI8CVVVpUTlWBYZVucc9QK/sCuv2Z/BeopJFNo8CybSVLwrgqxUA5AwBuBzg59ueecm/ZH8JtBLCmlxOHjEYUxLtGPlBCMAMgHrjJx1oA/kXtP2b5NQvHLfbTbxBDDavCXiAjHmCOFRnB2sVOOAeQehrkfG37NusSRrc2cN2skThRBN+7wkeCiyucbgpfJ3Hj75wBkf1p3n7EvhmOdbiHTxBLGeWt4kUk5BBy4bBGDjoBnIBziuM1f9jjTIoLthb2Mpnl3uby3LyBcfM8cilSH2nGSMEgDGDQB/HtJ8LPENrF5TRTbbeaONt6PJFHKGCiTaV27FDMC3Iw2QRjI8W+KWkah4Rt/OmLXE/kymYlldzKrPFKqNvwzbVyScEGQdgK/pt/aZ/Z60Lwn4f1K4tLKKymxPKQqRKzlIjGrmYx/IMEg8YG0ZPTP8q37SnjOe21vV9Mm1EztZzyxqrSkzKWJEis0YAcnaNzZGcDI70AfPnibxzJEQLYMkSl3WOaXzP3jKF+UdAUATGDnjBrjz49mNsz5JV5MHaMsj7TtQH+FW3E8Hv7CvKNb8SGW5McDPMCzDcxJDPIME+W/wB3qpHXBXqRXuXwL+Avjj4q6nDDYafevZu8cjSLDIYSN5UEFVAYjnp0yM8c0AaPg+313xpqFtY6dBcTS3Lxjyo/mZEyd7A44GQMV9G+HtK8T+Br250u3ml0+6uoFed7iJ1fy2YRvsjR9krcDAPADqx64r9HvgZ+wV4j8ISWviFLYSXCQFWWaNtkW9RuYRcZI5PBIHJz3Hq3iL9jTxBqmtnXDbRh2djcoIJFElvljiAlvv8A3MEgkbeRycgHw18L7O1s4lupbNIpXtykyS3Dq9w/mM0kjlyAzskke0YAynqMn6l0p9IuILS1ERiEkaW+6STdLHI6PKzx9dyJ+5IBdeSQSAeNTWPg1P4Nu7JrqBrcSw3MKIUGLlUWN/mDZMPXGWHJXGctioPCfhm6uJZ/NjdXE1wLZY1ZnZVTCIVjY7g0SkgDtGAKAPUNM0UWlpbyNfIsUcpdpWzmTEbMyI4Zv3hVAVUd84IzV6/8PQzWcmoWd4tzaROxdLuP7LLIrk7GRW/167EJJAABH8XBqvd3A0nQ4tMnsZk1UlE8qOA53M7vBcifpk27EEEgbQWYkY28rrV9qcGjF4Z4SNgxb3blCAqOzIhRmDOQjYJ4wx9aAPEfFV/BJ4otLSCZ4oTMguIwkflT7d/yrHtG5flBGTk4znGa67UI7K18LSvas+1ZZMW3lqVhXyzHHcrMGwpcOeDtIGPcV8ueJ9dv5/E8SWUrW4imco7oSro7YjR1IOSCAF8vGA/ryen1fV/EMWh2yiRwWjEsbIxl3lW+Z2QEbVB5AbqH9qAPk34z6isF/c2wR2myJchgcwlON6ls7y0q4+b5VViARXjdlbXIsbSeytWnnumdfJZSwhbePKZ5C42q+wgbhgZyeK9c8c6JrWt38lzPBLPNIFUyIpJYoqLl2yPwAGB05r6//Z0/Zy13xIdLh1TS3a3dEnUSWxZTGyEoybF+b5SQNwz/AHRzmgD86rux8RhUiXTrqJbhmuGtI0DsEbYSV4wZQoDAg4wRj71UE0jxFKXLabcSjY3lBlYSbcFY953cAcEjLY6Gv6INN/Yq064USzWHmFWcpGLZGUJtQIu5k3BCfXoeMgAY6q2/Yn07eitoTBriZFjVLSNWbIbJi2qQSEXI4GduSe9AH86eneFteu4plGnTbpVQIPJd9zqRiJXRP3bZPUkcA9aSfwL4mhlmtp9JuY2jEZZdmWOWw3K5H8S9Mn5s+lf036J+wTY2cMEVtpQu5pg7OtxHF5qyk4bc7MqglMEcgAg8Voj9jONLq0gHhSxYkTiaWe2hDKU/dW5IKHzh8rDkYUptwA1AH8wkfw91+eSHytJvAgAXaLd2ySCowVTJXeDyfTJFa9v8OtYjaN5tLu4YmxGXEDnNwE3BQhQEDzCASflyciv6h9J/Yl09LG5tH0VYP36yBo8OsaCRJXiiDgCJXVxuwD8zM2QWYVk63+x/ayQTRw6FEsaK5jVYIxJIwRthO0ld2zcvOOHz1xQB/M7a+BNVm88tYI+FjVY2hiWWQKyeai7h84BY4YEHBxxtFa9l8J9VlZvsmkTzC5ZS+YWdQ+MttGCSRlhgHJH6fvzp/wCyLbWF0pl8OvIUlMk263Xy4pHk3Ohby8rjKj7p5QjoM19T+Ev2TvDi2lvcTaDAkOzDBoCxDMwkQgeQAUYliecqR1GKAP5YNS+E3iK0/eto9ygiiDrJFGxfhm8wFvMxuJ2gLgYA5zkVmyeAdZCxqLS8W5aN5yhgfG5yCEJ3EwZV1Lb+hGAeDj+qnxl+ybo8UUktpoyzRMqIFe3IHG9iQNv7tCSN2znAyTzXhkv7JOnpctLLokflzTLhhbybgGcjy3BZyVzKoB65BPcigD+ejR/Ani+KBglrLIjbm8qO3c/dUgI4bBdlkDDOMAsT0UZ7XSfhr4mvrq6N14fure2szHHe3o06bZaKwVix2W5BkKg/3juJJ6MR/THoP7Hvh+5gimXR44k8mIB7eyjgeQiWPZK6vuVZcllJUDcFBYBmyO+uP2O9Le3uMWVnbaVItrLdQ/Zwt1Ndos6IZAsf7yEYHynIDys3U5oA/lfl+Gmpwq4062u5gIiZZJ7YRNCiRpGsLNHIQquqk4OCeRknNYa/DXxA7yh9JlljKhpiqTyG3RSQxUrkRkDYCDxlsd6/qUh/Yl0KTfF/ZsEayszAxwbfNRwWDyAKBkEvz2GB0Aqzb/sO6BB5qw6dbKlyXjlBt0UNbuyOAJmQZBZACxCnC9eaAP5bJvhzrCstvDp01xDFGv74x8FIgAzZCAthmABwGx2wKyl8J63aXW6fSrpll3sDCZIEUAkhiVLFwSjLt+XJGCwwa/qQu/2H9Ciii+zae0MsbShyka7USQ7CR8o4wOQCRtK56HPBaj+wrpl2zebZ7yEliaVEXzJrkTY854jGEUlCMqCAdpBGSaAP5wZfD2prZWhFhLCIYvPedo8tI7MQ8bYU78AxtnIw0nJ+Ymqum6Nd3SfaYoJ3hZfNutomLtJLJjeJDEVO8BzgnHAyxPT+jO+/Yatreyso1s1WGOK5UK0aMSLmORXR3VWUgx5U7sdQAQcGvML/APZDs/DL74tHt5FljeLcbYyOPmaVSyLgOhkYEKRhSFICsOQD8H7m0uNPgnlurEpEs2Fkj8wSqshWPf5r/wCsDfdbKn75570TvPHJHbKsyxxWuAVCvGcgbgHSLBY+Zk54KkYzX7P6z+x+NdtrhpLOzt0WJPNMUManyQSiiYSHcLoEKeFYkOCeTXz94k/ZrvdGD2y2cC6eJVtFkgi3ySFtjSpNIysIjuEWNhx8vy8k0AfmReJcXCwSR2wkYctlSCYnRmDqGTmQM4HGCQT2GKyxpryravHFjfLukimJQAkM8SuUX5QyqwIByehAzX6waL+yxYXzJK9m6wyHMcaghiA6oRvLASkA4z94HAIPGfWbb9kXw0tnIr6c7TKQyyhYnXcy7lHmQjDNn5cKSc4yDg0AfiTcJcXPkrPbvZoqyxSTzBViZBuA2rIQFBxjdkA7wcjk1zt7YXFnMXhbfHEWikeOQyRvEx3qyheDkFUJ+797k8E/uJqX7GNhqVpELexEaxqsDsEMbsULGRi0gG9vMClgwyvHB5x5y/7Bdxf6hIkdvchH2RxRmIMxAlChIgGYyPtaPg4xkbecZAPyHubh51W5eGKG2mRY7drcMzKIAuYmef7soYhXx2wRms2SaL7Q7ALFGyvGE+Z9u5QivucYK5OcdVKjJyBX7Lx/sFLa2VxZw6U63YnkkW5uXdywlY7re7sJlKOQyHkAFWIIIAOfHfFf/BO7xdLctfQb7SGeXEMUMkk23bEkZAaTO0k5bYSMYAAI4IB+YU90kAYLMqoInWRtgZiwlZ0dCOm5Qq854bJOKy9R8Wae0MqW8OxxCYncCOMB0QZJCIOSpXK4IYc+9fd+v/sD/EOxO62W6a43MYXVTzESA2QFIQA4GGJPGMcivn3xF+xZ8VbbzvKsbkqHKgvC7FtpY7tyoApzgZ/DOaAPjfVPE6Rxyou15HOVVwSqgqwfBGAykEdR/KvI9T1qSYuvmEAnJDNlSQCAdvQMORnrzX1L4o/Za+KelNOG0i7Z1EgybeUo5TA2Rvs+/ljweBnOex8fvf2ePimSCPDWovG7MqyC3lG5hu+8rDKnp1/nQB4BeahIzHBBJ+UAYwq4OCfU5wayJXdiD5ucjDAk8Hg4GRweBn3r2zUPgL8TNPVPP8KaqCS+W+yS7RtA5yU5Bz+Pb1rlLv4a+L7Jil1oeoRbSQVa1lB4zux8pwOCM+ooA4DBEe5g4k4CsoxhWBzu4y2QVx2wT7UjDK7w5GWIYc5AIBJIPXoR68ehrppPCeuQOFuNPv1U5LZt5OAvA4IGT+I64qi+kakiPGYJzGjKTiFyoLZwWyPlOAf5c0AZgAKuryBfKDPHxkyMxUbQQeDgZ5zwKsW0jM2WGflGecnOBn8gCTSvpt0qqPIccktIVYMQRwMdgccYx2qaKyni2tsfap/eHblSckAcrwcZ96ANVGBQIiDgnLnlsEDgn0zV9oy0Kk7V2lnOSOSQqjGP90n23VnRhSAysQTkFGBzjHB4GNpIAGOelW2cqAFZhgA5wOGAYMB6r/hQBHGkchYvIybVZ4+CcsoJ28MNuTkfiKmiTeSc/MeRnOSCDnBHU8GpI4HdAyruHUnBOM+vp0/SrUe6NVCqNwYlmxyQeowRyvNADDAUwGVQTj7pIHPYjHUAZpWgZF3HlX4Bzj0xx7GtRocpFIG/eOgdkYgnBJyox0wBjFPS3eZeVJ5wq4ODu5JHp1OaAMeLCswVdzcDJG7jGfuj07EY6mux095reFJjMBxE4Qgg4kBcBGB+YgKRzgDNc+tvNbOJMbWxgZUhcYx8wBGRhsEnn9K1LF3dZIrtpDDEjtAg3qEldgQFweQAzEAjHPPXNAHtWgeIplVF8xtoUkpjKlFzuYe4BAOPQV6faeJGkEZxHIpiyxVcyIzKBksyDDEg/wAX8R6V84aa8pdUVmbaTsYKQ5BI4OPp05616dpMk2+Bdkjb15RVYF+flztGSfu4x68daAPXo9YmliKbiUiJZFaXKgk9dpGC20nselVbm4WZGDhnacoEEeU+Z2xlSBhT9Ac9OKzY4Z0gVmieCKSRWAb5XcMpOULYLIRgen41tKltLAHZ5HnjdAsYjyzknGGdc8AYIwcdO54AOJu1htV2RmUDLKVkZpdxdt2N5H3twOOO/tWZDHc+akieWjGTcvLbBljuYlo+Au7pyMjpXXahawvI7KhAzlSFJTPOAcnhQynPuehzWXbh2nmgWCS4XeEBVSMcqoZTt5LHAAI25YDGaAN2G3dbeO5fYrTSkNnaWclVYsoQfIpJbkqpHbPWulgNmsPlqrecFMjHOUMalQqsCSf+enbjP0rBMlxHcQC43xBIvljRgjJgkZkQEYYBiOck5wQD130ayVoZoWaVpYpROCjiOIKeu0ctuYLkEnqDnnFAFpLy3gZRAiu8iOBKU8zYzlcDbhSjeh5wpPHrqoLe4a1d5j5qgbMRrjChioZwV3HcpGSOMjk45xYdPklhaaDehgjMrJICsb7fkRUcn/WMQSBjkKAK1EIkSAF5NkAj2QSOZAxcq0wCoPlLE5w2BjKgkmgDroLloLWWAJbxTXTBXmjZXeOJCWZUBGATnnGM7ehJOEt4oUF7umV0lCyQzz7Y8AqwIcK+GjDjIJBwRxjOaxbdn8wiOeAxKElMGAuxiSrFUIbd5ZByOOB9avyqmTch438ohSYtrfPIQVIZVIY53NhRg7Wx0oAuXFrwJnHmh1jldhuRJCRk4jAwoCsB6fMcVVlgjWSO8ijCSECJbfYjD5Cd0mGYksBj5iOwxgjJ2RexiF7m7DzIQiFQ0caSXJUpuhXeA5jDIQB03ZxhTnIElw1o8dtv2iSSVWjZTnYuWKqGxkjGSB3HbNAGI0M0l05RJ9ku5mQgspeM4AQqvy4DNnjIUDJ61pyXlykVvB9jVorZ3ETRjMQV3BfztpH8Q47jPpTU+0zzM8SgqEeWQwEuylNrHJUngk8/TBxkAtmvH+yraEEeYUgkMoybq5R2dHjAJ/gPXr8jEcHkAytQt2klMswRoX/fGQSOqvJ53nFVG4ZlDImQgJIcgdOIWtrG9N6s2JLqJWkV2RYkDkuu4RqVO0gxgdBgFetXb6KdkbTXkQxORcKEzJA0wCsArOBlw8a4dOSDxxxXPa3cx23mw6eu/wA2JI5VR3KliyyOh/v/ADqoII68egABX+zfaElEqsXVgUaFtqpwgzuePlfkjwOT82AKkMk+XaKdQBJhYlWPKiRH3xsEQZ+ZpCT0P9yqNyRYx2hti7G4tY5biPYI5baUsQAwLdOCevTBI5GGWjwu8cEkkwSdyhmmlXyyzg+aoeRj8uWIBz8obrwBQBOkNxZyTORC22QFbaQFlMgDAhlRlHRieDkgnsCDTtIroW8pk2B2k3YGUwQGIEYRgFAO8DgnDYznroLGElkmOyKKNjAEd9yuNuFdwVO/KM2WQcccqatXN1Zzy74ENssUUcZAQfvJFIUuAw+RW45Oc9+RQBkQNcW3+siVJJlJQTFizpuUo8eRwwIGc9mPY1VFtIZGEtyXgV9yRqjBlLsGdxubGPw46d66/VZo7h45IIHKxGMrIyqNrogjkjESAoVaQZLYJJUHpgVmTiKBAEjMt1cmIwhCVESs3II2HLHG3HAxkUAZ4jxBKiIsvlAPHztLI7qv7wKpB+RWBHBznmo2iEShykSLiRyUUqyb2BCOCzHaCBtBGRuPPJrpNGsZr24K+Ur/AGdXFxCVYSxgOsbjGMkhmGRtwP4iAM1Rv4XjvRbhY5FaYIJTKix+WwyrMofKZbbgnjGT0oAzmjhcZkgeNyAjyKA5aLaW3Rq6nHzKD1OefatzTdOtblHWWaYRRfOs5tRJLIyKFRFRpQFUIo6HC7/u1ks032zyjAgiSPDPGUZGZJVwgYHLkne3BIw3B7V0FnM8kVwIYWS2jCyeRI/zrtYEeadiksXAAXrjsQDkAcNMd41itSZGcuBtiG8BIyZM/MNzbdxC55DDHIxVCfRJY/tMN3IftaBWkjKgswkxwGDHDBeeDzznkYrsURVkheJi0CRgsojMRlLZIyxyXdcsox2AYjAq4otpDEu233pHIrztFveWK5OT5zGP5nUsNvcDB9cgHmsVgIUIeNJTMhiEe0+arggK6lgAp3AEEH1zkVhywLa20y5Q3LqVEzRk+R5YJ8sFlGxiwJyDjDdzmvUZ9JxG8iqCx2rEWJO1s8LuwCFxng9AQCO1ZtzYWrvJHdTIkaBgzOmwyzTRsxRig37d6sNvPQY60AeXujTxDeZiQVZW81pVPmIFHysMoQAfmzz0IHJNeCzZHKMV/ekbcZDjKnc5B4OSo69CucV0jWMllvjiV5WMOwSiIoJE5XKI65TlgCB0xUUFrPLtVooomV0Z0cbfMAYM0aOGGAynO0N15xkcAEEcAt7V45RJL5cvmQxuW8nDbPmkTacxnCqUByc+1KumXU4L3KeQixT3dskSY3iJGJIRjlIiBjJBxsX3NXp4rmWWSQzNKsT7FGNsUW1pNqxtuJXkKSQSGwD61esLa8uLlWKSNBIsu6eRfMWJYtqMCR91SDgnBzkDGBmgDg9Qlu5pVFxNLJHDF5KxKu0ZMewMFY4cFguTj5sZyaohHiWQW8bSwqqtI5jwU3NsO4gkbgVAxwSCPw9h1PR9Jke3SzJ3uoE8kkLENIUT5C5cjAcsBgDsepOMnTNGBubkXGmu9tDbmeW52yCFFj81Y2VogPMRpFVTnIJOBnNAHnCRzMqOkTIqBUkfCyKWLbyRG44UgsD1x+VXLqGV1HkyeYTIIkdw5VV3hSWWPO5cE9MjnGeBXd2fmLO0kVofLOPlSPBVdqqfugeWpUNkjkZJHPIs39nc3BtVjtJI4DLI/lJC8m9mwZJN6oC2Y1LEOx5YdAaAPPmbdOLd4pJbSDe9vCUaMhy0ZcGTBOCuwg9SPfmoRbKJA7Qh0jlbyEl3yHp8olDLlmDZz65967pfDdxe3KLFE0Tho5I3eWRbl23Qxrbg52gLnOAq8ZXJro/EHhk6TcW9pbwzTMYQ90Zk3J9odEMuduCrp5iFSPbrgigDzaCweCWaN7XdLPM0Lxl1ZU38TlUyMNmXKgkAFRwcVjzwSwqEgdltpCJolOJCsygRFT8qg8Meg+XgEk16Hb2N0shWaGSRpWRS1wGEitGpG0MSMkt14PCDnNJe+DdXEc/loAkLpmEyKgmQpv3RowHmcxN3JGMcE0AedzJMY4wZGS4ERadI18tnTG5UkKkhgVfI/u9Tk5pn2Jt8F1aQzFwjOJmXKW64KuhUEqZGQ9WxnzBjbkVrPo+po7PFaSmU/uU2RlgGkKoAAE+U4PAGPQVs6L4c8U3Cn7NYXMKjImuJIgkC7xybh5jtjJiGOqnn2oA5+e2t47mV1NyRdQgQgSgycgh1dU3bZAcbcDkMQQTgDSttNaSR0CqYFAZLkyMFIjHDFpFBZt4wcrnJ98VtXui3trKft8CSSGJFDw+RtJUFYxvg3KHVt3G7dgjOOBWrpfhuSe0aUqw8uQvFLIrlpFZfO/eIMhIdoQA5/wCWnU9gDnbq2gmnDwIWVoUhlLsG82baGkkG9yVRgSRnoBjr1W40mCZ40CKXiQiQr5SICSCNsit+8G3HGT1wBk86Vxp10Lmc/Z3Vw0QcWwUwjCBR5Sp8u04yMHqSSR0ra03SpJIpJLiaS3UFtiYi3SqEBwhAJmlAQjHPUZI5oA5OyWXS5WlhSOGRMxfONyurKCrhXxjoRhhglh+CPFBerNdSRK8kRM0jFkSRmfargI5G5SQMBQSMk9OlzVbe8MswOGieRUglSVZt6kI0aO0bAyORtHBA3HIFYcUEswKbGMuVTazMVPztwu5c+ZkYxz15xgUAZ7aejLcAl4FlWMqmeHXfvKkljhxhj9OhPFVf7IhFvI8EscyICkoBbzvLyMOIioO3JXOcgE85GK66fR9RtJYVMCzRTxKsM6R+cgMmzaxcL0JYgANn92w7YrTHh+9tGNw1pNNOyQzTW64QXUTDFyitC7cmQEYXqEY4BUigDgE0aJYI7lsCBoGyXUZikcnY0m3kq2TjOGLgDgVDdaL5NxAMgFmjaJV3oC2zcCpP8W3B5HBcgk4rvJNDu8QrLahIn8yVRIkscVuHVZDH8y5LADaSc46jvV3RtMbV7lbZBItzsZLYrEtxGiElZJQWlXyTny1AHygR7sgZIAPNXjcLMYyyRzvGVZdyusStkqQC24ZHB9R19VtNOLrcRMonaZQkKyYjVCzBA0jFyvl7mxyByABivTT4B1C3vLS0uJYooZJUVWVSWfMjF5UBChkUbwFOOSOWziuvv/hRqDxwjTzO0DiNgZoyu752yqFMsNuAU3EggtnqDQB86zaYgJAjRvIYLgsODhlLKmGEi56nPQ43Dk1j6vaeVPMHgjtdrGRWiV3jkZST5a7+VAHB3fMAOR6/UEPwr1a2eNb60Zo3zmPahlLRDbGdjD5T8/XHOSOhArC1b4aww3oMuovdRvEGmhRI7jE3kpI2JHl+Zt7MhTggR9VAxQB85LaecsaqJCNu5VIHDBS5IVGwFwFzkHGPzfFYoYBHJILi5kkaRpdv+qDZMca46/KxyeB0yAQSfoPR/hhqGp+ckdmVRFdfLO5GI3oTJgcE7Uxg8EcDOMnqtP8AgXcS3MUsyTR2TyxxLII5mkWRFJuRIzMc4JBwvBC8nJNAHzTbWENo7bzK4kOzzVGCI2ARlkV0JU7iuccjJ44qw0d3PZvHE0wSZ0LtIha4SGNwUOyVQUzzyP8Anp2JFfY2l/BZEvjA8HmHe7OZopFYIoCJLmQjcSBnaOmwdetegaT8Domk3Tae2GbduaLBXJI3HeDv+fYeoGF7gUAfBUVldTBSsLOJ4kVtkZOwRZWFmwAVYBgc5xjP0HSaHpty9zLb6hBHcWiSqHnJlWUwjYGNvKFBjbaMgYwc84zkfeum/AJVdvJ0+WOGbbMJmDqqAMYjC0bRttiLcnG0DjPHzVK/wGv5GlFrG0UnmsY2eASIXDI0oRUIz+6BAPOcdBmgD4a1LRrCR1W2iUM2ZEjZXLjzNsYIUYztPJGNp6n2W18E6nqDIIbREhJZVDqryKGYg/OQCgI24+XGF6c1976d+zpJfXs0tysdjtQ7LyaPAdoyG8lPMVcO+1vlySQpxuOBXvPg79nS8hisZFtklJlLSW7RGVFjUheT0BIY8AFMAZC55APy80/4IeJLudYRYSSPu2BkTeCBhgRkLnJIHXpnvk161ov7Omt6bdtqOqAQxWYjaOD7O0exJEMwAf8AhKockcHOAcngftP4K+AVstojNpckU0Z3LH5BRiAQP3h25aTcWKdgOhHAqj8Zfhy3hbwRrV9IkEE0CXFxG6q00i26QgCIzswP2lgHbdg85BHSgD8s7m5ihi1GeCGNRCkFhahXUFGhiAlZnWQZLYGc7gCASDjNc3ZwPPPGnmx7VTOZmWYbsBxFhWwcYbB7nH0rF1fW7S3syUFwFkkuZS0rCOYuzqCJ40J2odzhSuNvGe9aXgya0u7iMGG488SRM4LGXznVmQLGQAWKxksSeOmfcA+ufh0LDTtEkuLkussriQTNtOPMWQFkQ8zS7gCpB4cAkHBzzU3ifUhqN5ptjczSwTN5UIOGYxgHyHMk7YH7tzkkDjnsKdquozab4LeCyAjjJkZ7O8izNNDIC4ZEHOQMMCp5457187weIbqzu45gZEkiuY0a6ctKEikKfvZJHYAyoGQKuCSGIJ+XkA9ug06bxFrSS6hfXUSW6kNwpHmw7QBEVGFwd2SflUsScVP8T9RvRpdtaWu4RQRx2tv++UvcPtA88rGx2srfe+Uj5hlh3vWM0VtpySt+9a5gjLMr+UTLJtMQjwNwLNvLDJHznaKzfFEivpsc0zxCK3jlyh3QzNM+WlIfLtM0hKZz8uFBUAAkgHyB4ii1KOwvJ5wtxN9kABCODbxlRG0kwIVxggZO0HKnqOvx348lVxKJJraEEEEKDESyhgHAIOfmIB5HTJ5r7O8W3X2O3uPtbAKRnyY2lkdpZdrS+YpJLIV8xgVUDceTxx8SfEHUdOkuJ4ooo97286IZFjMeUdjuZkJMcm1XAGcsWHAUcgHzLqisZZFckCNmH3iqksPlblj1wPrUnheK4utVtILcy/aHuoVjKMCgBbBAwM54GMHuaddyQGcm4jlmjkLlkjYKWkAYR4ZlIAD4ycdM4wea7b4O2UuqeNvDGkpFCwl1mCYHq7yTywqwd1GdiogAXgDLHPOSAfoloHwr8erp1nqHhXw5rl9btbRNLLNNHM/nJBA1y0KQQoEQziVlXBYKwUsxG5tnV9E+LOmxXlzeeGdXsZY7d2ZRpjMo/dYMrrLG/wAxQDp0PIHSv3c+AXwEvYvCvhrVYbsW9uljINT0uW0W5h1KBIkLOXD/AOi3MbsGVgTuD/MDXX6z8N9Pn1C+g1KwtHhIfbHIjyzOdvlLuJG0fdPUEg45xQB/FN47Opt4m1FtSSSK8NyzuJgfNTLbsvu6MT27e1eifA/XNZ0LxppGr6Vc+Td2NzDfJKWPyfZpBIXOByQ2CB9a/ar9rb9gjw94pe88T+EEW01yV3mkihtY40kG8JtmMPVA7ks6rwR6dPyY1b4Wa/8ABS+abxpo93ZKzzx2lxNBMttqbRoSYbedAN4IILbWyCcEYoA/sF/Zr/4LR/A/w3+zqb/42+LhZeOvC1pHbz6Joemy3N/4ieK18u1e3jgG1ZZjAAxdkQEfM+MA/wA537fn/BTH40ft8+LNQ0KC9n+H/wAENCmlbRvAtnezImoospFvqPiidZR/ampyALtQ/wCjwFgqgMTIfzxuvEeoTpMNJgt9t1bSBEhRZY1jmR4pkeOVDmbZJJ1ztLZU5AI1vAPgXVPEF3bx3MUttp0sytcmHh3iRgJfnOWjBXPYfeyOnAB03wZ+D9z4s1WHU74C08O2LNNc3UqA+a0DKGhiwMEl1Qe2fxr7a124vZI4tF0oSvptsBFb2Viq26qiLt3lowTJJkjOAc+hPFZvhvw9pPhqztdF0uWVdEa6ie5aArdX8kT48wtBFLuV8Iy4YoWIyMjBFsCa4uSdNaPTjK5MZmBjulj8w4RPOf75XAAzkDJJznIB5Za+HLgXN9NczXNpty7KTiTzJCrZDlFwQeDheSSQDzV/w7ZRxXbPdRSSgPv+0XTeWGdAqSxBMbmcgAjLAcdRjFempoqNeRTXj31xqE0cax2xt02AyGVAq+XuGz5RycEMSTgHNdZZeHWuLlI76wlKOkjpHFEINrlAivLJKV3nzCAcnBIAwaAKunmS/VJClpa2cQCrFGkYkZSpdyTGCxcqoIGcJnn1G2LW2tIWcRyzPhTAUczXTLsEjNMm0AHBKqAckKDyc4v2mg6dY2imC7W0aHHm2ymR5/NnKhRGzPj72OVOT128YNxo0tbuIW0dxcpLjdAwVXBKbYmmZlY7snoUG0HpnoAcVPfiZYZFR1t43H7u4wxc7nUAIUAYb0XcDnIJ7V5F4n1W2Y+W+qx2s3mMkdpGC0jYViilmJIGFUYAAyRjAOB3PjVLiwvXaZ3s18uO48pY3jjgYMxIjQNygKHnpkYAxXhOq+TLPLctdOkW4ssgjLMzkoVAOemQepA4zQAt7qFraQyvKXhLKJ5XLlYUKp/G53szMMcE5yT0+WvmHxP4lv8AxXq5iLyvp9rIIVCZCsc4JZsnLZyTxx6VsePvFFyTJosE5ZXkZj5cjMBhiofYHbaTtUE/7J5xVrwX4UjuYrSYCSR5X8yeN1dYRJuDIccFhy6nrkqMkAkAA9m+Evhvaq3MsS4eJYzLdIkiRx7mUiN8hhLny1G3ceSOO/2N4As3n1KOwsraS4LeWkjxRuI2bzYmVIp5Q2GGxiCFPQ56mvFvCelX8sen6RYWMLbR5QMZeQiSaQtJNK67ljX9+qjJACrgE4r7g8FeFZ9EsRbyWkTXS4eecXahYsjcyJtC7mJYg7eRtAwDQB6AINSjl06OOaBI7VJCY1ZYmMDIyx+cqOEcqV6YB+Yg9Bj1HwZfPa3g+3zNMC5VcWsUk8AAUFo5J1Me9mkIw4PCsRjmvO7RbdJYVe6ht7ZWyw2hjI6o20Ebt0y8A4wBlhyCAa9I0vWk0qxN1HZ2t7aXc7CGeWIqXAWUvIssqDdghsc5bPTIxQB6jdWcGouLaeKaa2NqXNyPssR8wM6qreUiBlUjJAA3AgsScmvRfCXgd3jjW2jZ4okU3BhZd0FvnzDIiOBubdgbV9ScY5Hh2neIdPtYRc/2nZWkt2pmECJvdMMuY5vMT/WZi+UDIIx0GM9JH8X9U8PrIiX4ubWZGO/yQCkmfMRNsTBQoBYhmHGwjB60AfSOj+HrG3ulM7xGRNrwwSswduofzA55wQCuSfvkN2x6JY6VYXfliaGEwgsY2GxPkBDZDOfnJkU4AAGFGOea+PLP4xwyx/2i6mC5K5dtilwmNskgRmb5gN2DtI2tjrXqXhf4jNq6wT+Q5icbI5pJY2VgAjIxhWQEcFeoPCY9iAfYGgeGYriNGgjhmWJGYbJAgkHysGJC5L5kTjOfRRmtKK80K3DWzrFIdsq/ui6GNlIK5yMOTlhnC4I6YPHkej+NJbUeXbPLG7QLFI6Sum2ISByqJv8AlcYTBXGQnTrnrLPWtMuoTHMltc3ci+atyroqZYZWORg4+bKMWyAfmBPHNAHoelMonRbJHNm5WOdFKKoiCMxRXMTGQ7tqgY43dq6ViUuIjFBIsSt5cseSCpBO7zG2/N83c1xGmyasVaPTWtiUiaR4oFFyIiiBmAZDlwoyc5GAvXpXXaN4hhR4ory0Ek90ywiSQsNj5ZgUCkjllIyTzydw5oA6yK1hlMdwUZuI03RqCCuSPmXcfnAAGSMHdnjkV0ccUULgWRuQqxBwGG4CQAkq6o+DHvIPJB9q5xbefUEEcFwYYmkVcRIq5TdzEWZwoJCnBBGSeDWgzajDBBHZx+XJDJ5Ul35jxTzQssiGOZSwBjG89snvxigDpbO+llbbqEbxMRsUxhvLmQIAGDZOPw79K7HRb2CCeJXkmkVmZIY4iFlDrgr80h5B4B7YOe1eeWuoX8D29rdWLXFuOZLmAhv3eSoZAxx5gOQRwOn1rftDJJMDDIIZVdZVgLJvwCSqyDgMpAUHr1yDzmgDz79rH9nTwp+0z8HvEvw/8U2rmW+0yeTSbmOFHubXUhDJ9kmid0LjE2zIHDDdkgZI/wA9/wDaR+Cuv/Az4n+JvAHiKxmstQ0XVbu2imkQJHd26TuLe4GflIYE52gBTxgc1/pNW2rXkoijngwTKDCVfqnzRuoGTtxuBGe5z2xX84n/AAXW/ZEuPEfhPTPjt4ZsoftOhLLDryQWmLiSzZgIXL26fvNrE8sSSOc4GAAfyQyKYIQCSXd1aRA53bVyCD6Z3Dnn2FNi8yPY2HSUhvvAACNkOMbh3UsTxzkH0qMqzTFGVhIPlGBhcLlCWXJOeQfYg+tdnp2hy3TQoQXZoywkcgRr8rbEDE8nCdeOePegClo7zCeMBArA9wE3DeeevUbj9AK+ofA/iC5iS20+ZY2MEjRRyyPIEjWSUsrSoxwqZYjIA4OcV4ZHoBiYSiC5mMBLN5WMIcKwKx43NzuJxjkA16h4V0+5uZZbpZxEyJvKysFabChAigYyQnpk9aAPoP8Atu5cxXj+csH7074kLRI6gReUihtwXc0Tbgc/MrDkYq7YXLLHOsV8WRmWRh+8ad2c7pGDbjuxIOpKEZ4AAIrK0TT/ALRZm1kVriKeKRVQWxZw6KFyxkX92/liQ4xgBMgk4x0ejeDL7UmnXT7SeW6MsEdtCyzG3mY4iLqYmwuSpLKSBlwF4JFAGbdapsOUDo4coZQ5Z5GYFhKVD/KmQwJxkHJ5yAdnSrtvKVZxFNNAoCq0qsjRyxyKVeGLlZFOSCwGSvzc4auyf4SanpliJbhxBJcuE2GOWRgwAl8zCgmGLzXUA8E9gQa5NtOvLC/cXUhLCHL7JC8bhkXazqw4h+dvlZRjccZPJANexWNXkRplKeWoV4twCEhCnlq2cKCi8jBIYrkbuNRbxLDTvsSq807yvJczxiNRIxUYV2zuICLGq4IGT90ckUp50toi0cAjPkCQebHuQmTYhKNGgzGTuCHnGTnms7+2bCTzIELWs0m6eS4llUoCB5YiWMgDcrySNxliOeQDkA6hLy2lmgdw4jCIJBtVNmAJXiYbGLgNt+bH3SeuBh/2rybx5gonhCRs0booX768jCgF1DsFbachu/AGd4fu9NiuEF0sc6NIv2iQTN5YZldyyRbSWi34BCkcHKkbSK3NUgjt5ZdTt0F5BuSbermeJl3bolC8hWJJyD82Am4kgGgDnbyGOT7TIIxFNLvmaRIyJAqJHt+RQCG2iPnA4J4JIrHCSIFlXJCr5ZClNgbgNI4kJMhKBjkKuN4C8jno4poLiNrqeYMHVY0j3ruhZm+aMgn5wGBAIOCCDnNX3srddGklhEWbi5JZ0JMsPlbhLNIhDeVD8y5+6CwHTuAR2epyWsEZQR+U7mMCQfvsMqhyIz96Pbu+bOflPTjPWyCNrU/Y7hZXeBZ4yiI7NE8flmST73ziVW4PGRwRkCuBitb3y3lhzIkBDiSJ0YqJdyoHBfIBCMQOT8ucdxt6e9wu9ULL5EEiXEqYWIMVMmxvMwR8yNgDA3rgDPJALU0ywXDp5DQMI4lypcSOyxgKd2cqmeeB34OMKeaS5MV2IQzKCXO2XcMspDspPVgV55xyBgV1Esk7xmKFk894JJjOyIRMCAsYbcu5VVcttyeVzyQa5+3u7X+17OK8ieVYpRHKyKC0jNw7IkikpxkgjGDjjigD/SJi0vz4GlEaybgqtuy6xhAWG5CRjGRj2bvWQLEiR45Av7tlCcFQyY5wccYznv8AXPXui/2e3mtljjEMjKRInzeYgyAA/B2k59/WsKeNHdBzuwM7u2MHpge319aAOZnt5ZJfuhVA272IZi2MDA3ZGM471IsckZCoqtgtuBUAAng4YKdv3sjrnHXitMxLM0hVzmN9rLkgAt8xBBU4G08HPcdq2LDQrm/ikmSVAkTFGVWV3aQKxZFVejYYcHHI47mgDn/szBtxC7hwDuHfbuBA6rkDHPH0qaO2mJO0ZL45GM4+YYOR8x49uBnpXcW/hqBLdJ55riN2UL5bRmJztPKshztOeh7giofsQtZGJiIR45NssuVYHbgYXJ5zuycf4UAc7DAqKpLMZi/AUg7QD0baxBUtnPtipJIt7bXfBbBba43Ngk5zkHIO0/hnjFahgG/IGxHwBjJwAOGJPJGT14/WoRbLv81kDyY3bsBiquqggM2dvbOMDP40AZkcAiRUUu+1Qq7wGY45HmEjGSSfbkDpUibt2AyKpzuO1mUlAefl5JIyOB39M4szWz4DEMw2k5HB3Nuxwe+N3/fOc1E0DIqsq5wQBk4IGOOM/ewTnj16DqANlj3xljtYdwW28gEAg4O0cUkQClUKMxGAi5PBJHIx0HB59+etWkEDBRI8iENh2X5jgDGdpxuNKkagdRjooznIyD3z3AI+tADdpwoQKSCBgg4243HknqDj6j3xmKKNZWIKiM5PXlvlZ+QCRxgAj65+lsAlWLfdH3uCV2hhjIHOcMvHTAPvT2gkBQod5yRgZJABAYDpk9fbigCoLMAjOMDcWb+LJyDgHq24dT3NTSx7/mQYYoqscAElcAnP4j1/xeGYTCCSN1llVpIyqFldYyNzmRUwrc8AkE84qyFjG3AcLnncCFGD94ZHHXrnn88gHOy2RkjdzCME4KqW3OF/eKCxH7s5HI5B68ZIDP7NiWOKZoT5jsWMeB/CR1IHs2eee2OldRIikOyoCQx2ZbJABbgDbzyPf61UjjlCMJwu5WKoEVwoUZPzF+vJ7E+o9gDi5dNhZjII1UllONp2lRj5eeB09ay57NlLqkaeWcAlyMMOCwVQeDjjLdxwD376aA7yQXVQSOoJyG5yQOAMfTjn1rLmtVYFiuQrKc4B9VVRwcfMT19BnIoA4uOxJX5G3KG5Xg5I6bQOFOFA/H0NN/syYygcqQ5VxKQjAKzB1LNgDkfUjgV2EIktLiOdAhlR0kjVlV4ywYsmU5ymdowc5BxUmtztq13LfPaQ2r3BVpYrWNkjMm3EkqrITh2bLegz6/NQBzCafEDwkZxlt2BkYABOf5/7oJ5qJbOKSZ/KKF43ZHZRlskEbQT2+nHGCa6KztRHEqMpwScggD72AST24Leoz2NaCW0aqdqruOC74IyMrhmOeWGV/wAM0Ac1HaZJBznLLhVyD0Pc9Mg9u9PaxQhSVQKu4hyp6tgYyo4XjA4zXRJAu5MqQwO4uhyzDAAO4DgEZ9OvTpiT7LG5G8vsDMAmRluMhU25weOCePb0AOMexYJsjXbhh5YXC9OTyW45AxnGO3Jp4tmi5YtGu0DcMMxB4OOeDjOevXt1rpmtkUsVU4BBBbJI65VlIwTg9RgD2qs0MsyGNvLUL8ylDhiCWySMA4AI/i/CgDmRbxpnyjHL5e4rM4GcgdGwMDndyCw+tVyCELrADl1QbY3Zt7sMuoA4QA9SMAfiK6CTSTKoiLNGfkYshGx+o6Afd46nnnOalSxFtEiFwYjkquz5vMzwQ3GR8o46AH1oA5e4sZVQTFFZJC2wI3KhQilCCcjI/DngYrLk0eKaPykjInLMxPAR0KDC4IyCMNjgD6V3L2x8vcSWQAnnqVGBkjjGPb09qgkthxkjJGVZfvEADOTn0BxnsPegDy6TRI55FVo0AjU/vEGRvJKsuQBuO7bkdiDisHWPDpe28mRYiJod8qxsspRdzYPKEeYCFOCOMcivXiiSRmTy3iMj8K6mNtwyMPGFG08E54GPrzjz6XHJJ5qqXlCuqNn94I2Hz5I6pkZwemR9KAPnzVdFhW2aRLZ7qWCOONRHEPOlwwUZ5CKN28sTgdf9kVgXPhSJLU3Ad7YNtZ96ANGXGWDqc7W+Yg4JyfrX0LcaU8fA2h1JdlGd23BwXGRhcqRn1XseaZ9ijuNMaCTTLYuwWT7Q4l+0Da2VMoLlChUjnHQDmgD5ZuPB3msZVRCzSHarIXMjY2h/mHykqSefXjJ6Y8Xg9zcLCkDqz78ExLtVlUIpyUyCC+V7HHX1+p38PRFTMyIqg5COTv8AUEgdMk45+vcVCNCjVwyoyvv27lAUhGQh0OeX4brkYCkd80AfNB8KRNJJFDFvmiMccitkHzV4VYwzY80hsnkcHB5rUufhEL6dIFurWK+aESLFMVQzSOcm2BYbIpcEbQz4cvwQRXuk3hGzjRxCGRmlkmbYzKHkbIMpA5znsT1AzWN/ZlxGyuBJvSQmF1Kt8wLfNuJxuEgHfnn0oA+dte+HDRTRpNFPbvbmNpbeVDEEblW3K6bZUbjjoQf9nNfnv+038K7V7DVLwW5VoIpWxsdVXdG+GiEfygEYB6ZDEdK/YbUtPuNQixeSS3aQxMiCRi+1ZHBCbmXLLlSVUNge3Svjr43+D5bvR9TaVD5c8c3ko5RmZIVMbnZywQknGRztJyQKAP4JP20NMuNE+IOpQ3KBonaRYlUK0cQWUgDBXIPXjPfI99/9h20nv/iVoaI8DwyyJGsClj5ZjKAK2Y+HJYDPJJ9a+i/+Cn3w6j8O+JDqcu5I57hmR1jO4xSSfKqgjoFYtlhx0PWvGv8AgnNaC7+LNjBCgmLSxrCxBDrIzuUdfm65CnGD0xwSCAD+sz4A+GLHR5LPULmCC5eOBXiE0aMgd1RI1mAT5gHOQQowSC3cV4f/AMFPo0X4E+LdQhs4Ql1o08cMQSRltQX3HymxkADgBs4HUnFfQXw5Cwx2zWhmkwtvCQ5IkjZN6yKFOAJAGx83oMDPB8l/4KOW8N7+z/qiXlrNcCfRZYoymPNtJWBYTgK37zBVgRnoSTngEA/ic8FSxjxbbDywZU1RQynAWRRJ90/MAnzA/pX9gP8AwTnh0ObSfD891YwW93crbnzJInDzvIqhTCBnAZssTgAjOCBzX8g/gTT3uvH62kSvg6u0QZgVO8XJAwAc7uRwOecCv7Bf+CeXhu+h0XSEZY1dBaYe6DSBYlkj3eW4wVcgEKQexGBigD+kzwXY28OhW6BYivlKECk8hgWCsCg5G7pxjAHTmtG9swUuWjjhjhkj8mQMnmHYCGDJIw+STzIwSRg4yPeqHge2nXS7eMQo8AWPdI8hL5wMgIF+ddwHQ8g9q7KSC2kcwuskaSDbgp5q4UgEgr6hh1HrwaAPMP7H8llKyb1PzoVHmeYBjbuKkndkgDp05z1rY020+0ttACn+JWQkMFcBvlHLD5vXqc128OnW0kq+SioI2LoyIqIOBtOD/FjtjGTnsa6TTdHjWRc4bacuTtGVJyR8vGMA9OvUjqSAZmkaHHgSBEQN6JlDhVDZ3qSMhQPyrrLPRLaOQSlYwD02qVG0AAlmJyTnoeOnfnO/aWUBGwL8gBGQ2B8p24JGMnPr69K3Y7SNQI1XqCMNyM8YBOecH+tACWFhbnym2jZgYGRhweU3HowyWxzx2HFbQsYgRxtXIbrtbIIPXAPQdM54qK3iaNAgAGQGABAVVwMBfTnn8a0UDD+LI4PJIOMcnIPHfmgCNLWMuUVMDaCCRmMqTwA553cZxjr0qdraPO0qP72COR34P1x2wc9+KckhKIGygI3bDjCkf3mHXp1H4U/cPu78naefXGPfrjtQBUkt4GU7VGA2ML09wxA9AK4PxPFZpbzGZEAXJ4ABBjHyEn/I5OQQTXXahdG3gYQuqFWByqI/7vcDIEUsAWK7sE9MgjpXzz8XPHNn4c0PUNQvLhYrSG1d5JWkAMa4OCdv4Zxz3xjNAH49/wDBSn4laN4M8B67cm8SC4SKaCQOYQghkT93ImQTjjBIUkFhgciv4W/i5ql5418b6mNEuTqzX97IcWqSna7Ptwdwyw9Cfyr9kv8AgrH+1ZZfF74mn4a/DDVNSvILOR7HVysk8pmuXdRJFCYoD+58xHOC7HH4ioP+CfH/AATwvPiJqFn4s8S2ksUUM8EslpLbSh5JQQ483zjyj4wQFwQMjAYUAfI/7HX/AATV8cfHTWrK+1Kxkh0yGeKW9QqVkaMlcKAFPX5sngDFf1Zfszf8E7vDXwu0uwtrbToIrmMqvmMiTCVE5IGBlWye4OMnjGMffX7PH7OHhjwDpMNro+n2dn5MMIlMIjSZnKfcAYZkYE9/u54HFfcGjeF4bJEUKpznAZUBIIBGMJyeOvH3jQB8VWvwMgsbaOFbaBMBQWW3jRQuCqKMDoPlGTzwcVzHi74RW0FtI8dvB9oBywCOEYgBVwyg5K5OBkcZ9CK/RPUtMtliKhAGI3bv7rDoefpg/wBeteY63pMFyZ45XiSJEP7to3Zi4GQ+9X+6Mf3SeS3QE0AfzzftReBJrTxZ4aMdrMbX7LdQyCFI/KQTMqMjoTt2KhJAYZ3EbCSDj5yvfh5FYWltfpd22m3C77i2YSxPOZIv3ioIYTujuBsXZjlS5wGHB/Rf9sGWy0P4g6VbXTtDbSadcTxxIgZJil1CSjfPkgKNwIVuh4PWvg/4leI7KGKVbSaKRr6BG2FgXgg3K6yxho90UwJjXtxkE8gMAeXtqFyZUvbuZxcOobdOqmfjO0F9gYYTdnIAPQYxzy3j42z6KbpYmEzzuZpMRqkqqjJG0PkyEGIoc7tqsDwwxwL51G2u4YYXgjSa1/eNIhmkknUyFwAyAAqobdwF5BPcKMDxjfFtDePyo5YxuSKVWVtpOC8RaXO5sDPPTGADQB8P6pY3Da/cSxpJcKXjcK7ncBuLb40TknaAcHcOOgPNdXfPMlxp9hZtLNcXqrB5E2SBDM2JLaJSGDgxg5JAILcAgAmC/ttSk1YC3f5W2SvIhMYkRXZfJaRcnazN8wIHGOoBrcuItuuaFJbSPGIL61DTlFMv2iSYeUrRxz/MCEkO5c7fLHB3UAet+GPgHL4qFjKliIybmAuCpMSyP+7AO1clCI3/ANkkZzkZP7p/srfs2Wun2emPPp1uzJbr50jRfvlUIAhG9fmU7c/KSOnPWvnz9n3wtbXFhok09ikpeS3SQyo3y5CtGp2ZDMc5wRxyvNfuH8H9DtNO0+COBDkoHjLKpO1gHCkheFCl8c8gc85oA8ws/gvpNpdops44FkDKoSHCc7nDqBk5AK5z/KuisfhRpcJlRLUb9jSZWDAO4lVCuV65H4enNfT72Me4koOfuk+u3lRkcjI464pttaMsjhhHsOGiCDazYLEls8cBYyCMck8YoA+cbT4W2RlD+WS9vs3EgMCexcFR1B5I7GtiD4aWsC5ms4590jbGWEbgHJARyAfl2uCenc19EfZ1QKURc92AIyMk7fu/3s1EFX5o2QAsSFbaCWGeN2wcDjHY5WgD5/uvh7ZqqqLWNQI8f6tSAuG5HdRj0HavO9Z+Hds8UsawRKZFZQyg7MFSF7dAWHvx+X1vPCqo24A44K9e3Q7vrjHTmuTvLOFyoMYyVclljUsoXlcZ4AIxx6cg0AfIN78P4YjA0dkMSllO1FYKQyliHZOOFYEYP1r1PR/AkC2gja1Vo0iCAbCVYtgZEe0gD734Ad+R6NJYLvT9wCrSr8+wBchSSpwMbsZBHUV3Fku2yiiSNTuX5gEwSQCTkr2xj8qAPGLrwDp0toIjDHIwUpt8v5d4w2AOQec/N32/SuA1D4T2DNAFgVTlC4CjeTkYUMpwMMv4hvQmvp1cSRkbTEwkkChlySyOPmH+ycH8DiqzQSNMMwoiQk7HQ5MkmNuCrg8As2eB0ByeQADz/wANfDa1tLKCMWwmIZ8yNGquijJjC4UblXcAD1I65611D+AVbdJLbQld+AqjLNC20uWJjOG3emOnUcV63o8KvAvyqp2Y6jHUkAkkkjp0zz+VbX2IOQp4Kkl+Tngc4IPJPGc8GgDxNvAljwq28RdUR/8AU7laOTIBV9mCPkPQnpzjioE8F2jMVFoFWEcPtHlsDuOACfmfoTxj5l45GPdjYoCDhmJPOPlCqoHPXg4I/wA4xBLYy4RYkQqXBkZxhgjA8gr/AB4Xv1FAHhM/w+tpQZYoE2kDLKi4279xORwWLLn6/jVc/DjTrpSzQQMxG8HyxIxLAbXVuBx8uckZBx1zX0ALJQpKqpXHTAGCCA2B0656jHNVfIWNNu3J+cbsBQoVhtA9PlHfPPfFAHzNc/C/Tkk3CMXUvltAVQkQAI5cBow5VLgFQuRzgkH71eeeK/gpbX+mT38EFmbeC5itJLd9q3W2UD5lDAFolLDcc5wQeo4+vJYncXJIAzcTMBtwo2sylUDoDgqN3f5i2DgjHDa9HCWK8IAoEkgBLMAW+bBX72D69uMZBoA+C7v4QWsJvT5aI3ljCBCqlQGKqpKEFsZB28jPuAfmzxl8F8yq9hpsIe4mJy0Us6yuJAXMjxjaiiMk4yAcEZ6mv0r1S50swTL5plKwuNyyJIDK+7YZFbOwFCBwQflGM9/HnvYBdCUwQmJCwjAYEO24YDIQckbTgejY96APkrTPgysdrZ26aasbMglkMcOUV22GYtI2VQGRXI6n5yQSMbew0X4PWUenXMUunFFQ+V/pMZ2GNiWVwWBVxjLdeSMEA4r6niv7O4SOJLeLzJMq67QFwWQHPzfKwG4ccAtnntdk1m1e0Ef2dBktEFKYJAZiTIQv7sbVOM8cAdSKAPDPC/wUt7q3EkluRaq52MfLKYJ2qAm7H8IzgfwcY6Vvv8HrOF7djYwxPFJG8LwD7rBgGkTcV2MWyzckfP8ALxxX014RntJNMW4jSJYsLGGjJZTt3HJJbaQOMZx3+tbdq9heXIG1WXJUcAAKHYADGeduc84PvQB8yQ/CS0um2PbF5Wco0rqS0hZjlvMcKXHK8k4wveuuh+Celi1SNrGErEpUlUOZjncokMhxgMDtB6jBIzzX1PY6JZDErwxhT5aHPCl5HCRKMn5mZyoHYlq7q20O28oBohgjG3AC5/hwQp3YwOQe1AH5/wBx+z9oF3vDWEXzCQovkY+Z8uBI2DlSwIYAHjkZxiuUn/Za8NXGfP0uzMsiJ5nlxqQHYgspdUyVA4yR1wfp+kcei2RuZIlt3Bjj37igEedx/dlx1fIPHXBB9RU3/CO2RVgsKKnY7CGckAnjbkjJJz6gUAfk9qv7Ffg28aeefQLOVoUfygI0+Z13FC6+VychRkH+P6Y8zuf2JfDItTJL4dtPtDXEUjeXDEFiVpVASNpIxvXygpYAA7iTgiv2juNCRJ4Ujt2mimYo5ULtg2K5MkhJ4RsKowpPJycGuL8QeGtdtpUm0ey07UbVZBJLaXQdJ0wd5dLl5cfeHBwducBCMUAfjJqP7CXhrzppG8OWU6TBw8r2sbrCmM/dVTk5GAQuMNjgV5Drn/BO7wXeu7T6HaT3DM8kIWyiiWJd4dVPU5WN1ycjJYEAc5/f/SdFtNa095jbRJMxZXjVI2ZIjtPlb3jDAERjJwFYoD1BxBdeA4YxOTbwLEqA7yrFiqkFlKAhW+Xb1OM8YwKAP5lPE/8AwTD8G6jNeM+kLC4jlkha3t4lM1xIyyLLKGhGyAHzUwvXGTkMAPErn/glP4ajldm0e1nDLKoLWwkKPtYR7WVdpfcwI3YweRX9XN38O7JhmSCIqEWMSMqh2+bgB8chiDke4PXmsCb4W6TEY547aNRM6Bk8vCSOwY4jUPhjuA7fUHigD+Q/xJ/wSa0iGMSNYq0YDkh43PzEBRl1ACoFUfNnAOR3Nfn78Z/2BpvB8t0llZSpbxs6owRyCwRmy4RNoyVUg5xhupxmv7w/Efwht9QtJ1jtVhGwFBtaJhNHI8mHxw0TKCrKQOJNwJ4z+eP7QH7OMeoabek2oVJIpICZdhWKVVxNvJjYugLlcgghAM56UAfwAePfBOoeCdUl0y7AQ7wQQMBwAGCqwJ4AbByBggDrXJfY5HWMom/fzgH7o+6OR3LBv89P0d/4KIfDofD7xvZ2stosbXclwUlRShjAcnJxjILAgZ4KnI5Ar4T0JYrmW3QhFXEUOEZkEr7iPMLHnI3Dk/zzkAteFfCWp6tMtvBC2JyExtOcnhSBju2AenBr0c/BXxDGJ2NnKPLJ25Rgexy3HCgN3+lfpb+yh+zraeLV064a0S4MyRzFWVXIjk2AlsD5DllHPfGSMiv0/uv2N7A+XKdE2xeUm6d4A5clACpKfe+bcf8AgWDnBNAH80Fn8G9blAeS3nIULlUQEOpYgkEj7uD7n9K7bSfgF4glDK1vL5RYshETKUDJiPzOPu7s8+h6V/SZpv7Fvh+6iiVNJ81pAm8JEAvyyRsF2lcqdyIBgA/NjgV6bY/sb6Lb26uNHETBUjKtEWZ5M4DHKAg42ggYwR+NAH8rF/8As9+Jo5cvA5XeVYk5jXHoQOUwB9e9Ft8AvEBnaM28mzKbQAx/dk7d+QOu5ex9eK/qovv2QLNYGC6CjuAQjNBhAgjYfd8rB6jk5P07ZGk/sjaXFPsvdCYlhlN9qAsh6DawHJPbp65xQB/Ob4U/Zt1i9uolS0uFdJVBYIZAyyAAiVeo4YY44zmvs3wR+xDeavDa3qxzRpGkfmwFJUlYlgCUB4OWweSMYzX7seDf2VNHsp0caHABKQTIyKXR1MZ3pnGSAEHIOcmvr7wn8DtI0q3VE0uJuUClohsBx82doJ4OT25GCOtAH89UH7DHkQIn9mbnPl5kdZQVeOPOFZhjaRjAwDn68Y+s/sfRWVktvDosaODNK8qq25jK4UFmLAMgZF5AyGAyDjK/02H4TWU0UUBsYh5g8wHyhiMjcqlcjoMgfUc8Vymp/AmxvG2vZpJsUFN0KhipJUqR0xuyTweTxjgUAfy3337KNxJBDaxabeCGOXfNthMgLsQEkACkgHcM8jpnnGa6nw7+wrdTSx3DwyyRXDl44VEoxsYSkvkfIPugEYzjJxgV/TLo37OGmMD5mlxrvZUkJhGM7+vKjtx2yB2rvLf4K6NZrHbxabAkmxgZDGCVGSAVIHGcHIJIGOtAH80Mv7DyJGM6ShRI9r4Dq0qOCRuDDB4wCRxntzXJ+K/2UrewUY0gQxReXGUijdDiAKhAV2B8w4GcDB4wePl/p91D4R6fOsiJaJ+5xGGWFCxwchSCuMZb264Ga8R8ZfBCyvIZ99issxZuBEvVZAAz7UJLEZxt9eT1oA/lj8dfC25025LiJo1ChYfMVVhCx4yEAx8ygoMkEnOCckGvD2haC/MUoQJbFlmkeJ3WJFRHTMaxlmTO3lc/f656f0nfEn9lux1CzER0yOVmM9woERztkcBk27QF2qvGAMg8nivhXxl+xs0ZnmstNkZpBt2rHucorsAU+XCnJXnJH1oA/JYRJc3Mi6fazrO0yZjZ1RCCCVfBxsJOT1IIGDzjJDiW6jj8uKNkJDNJlo1kU4YQJEWDHCtjA5HAGK/QGD9mnUdNnupmsrme6jWWKG1mgaaGZgwO6dYsbY1XeVUsMbVIJwK4a7/Z11+xF1eW+nzW6TRyrtSBmMbSj50VSceSDtZedwGR2zQB8i3HlzoY7OOQpFseaSZZVVmctzDtAOcDKgjk8jGTVeGwmZ5VjtnaKfem95GiJkkIRyHUFty5XoAADkZBBr35fhb4g0iea3l0u5uI3h/fIsWQ0oEhRgAh2hDKwAOPvbuwIqp4M1MWkUX9lXMDeYwdgpErq7lgkmccqAuD6Y6ZoA8g00XGmErBbbmRiowDIoZSyKZWRvmGS27HHAOTxnR0/Tbu8Zrho7dtp27plTzIjIweVl6Nu+bghWIwVB4xXrkfg6WS3zaWU6zRhoRFFG8xkcCR3mBKMUQIMtu4x/EMADsfDXwrS71aBp7hxDLADOluUKby2UVEZs7sqcg/Ng+5FAHz6fDUoxO0SMmHcyTqZF85WDSCPK9QCRnHAXHTBqO50DSrsxhY4xMAHwsAXdIMbkwdxYnPfCnJPy9K+19d+EBiWKO3KwbpnH2VFdzFhY2CjdGMs6/OPvA785JBxhRfCC4km2yW6x7IMQNHAYpJHUl3+0oDgsoAwwyWx0A5IB8aR+Cbu4N21hFLOxgzcIwYukESFSQAoKxqrdBnrzxwcuDwfc3Th5rGVI4Ww7WkICRHBWBwjKFRGdVAJGTnuea/SnwH8CrzXZNi27W085aN5VUPvhDbV4CnO5Nwxg4xknJBP0d4b/YwS5voJ763eSKSNolhVOAiHgsdvI+YDkgfOSD1FAH4+ad8JTfxeeImW6jbZsO/a1vJhWGFj2+cGKYDEjknOSa7G0+BVyqQzfZTcxZ5jlZYzC7SFXRoTl5Y8gEfXg9q/fbwl+xppVvFDFcWUJhZlZVVVZkKgouYhHnG0HPJJ3Bq9eg/Yz0KSO132jw2oLCRUtkNwgUq6SB2GJHYEdTuyM5AwKAP5wIvgJf/AGLy7GyumKXBlm8+Im3icsQFjfywR8qvjc2cKMZVedlvgDdvDdC302GS5MUUUr/L8w8wSExiRlEo2IRnAB35Yg4r+i23/ZHsBHKsNnPFE7YkEsauzvEzbJDECEJLM5HcLJtOeapD9kPTbVneHTH3OFcvMzKWB2oojA/1aZwQF4I4PU5AP52R+z7Pprsr2pgmRV80xuJSS43uEaNsFQXYAdckBh1pLv4Cyx29rfQ2EpnhcBJj8xDJiSKRjxh1UpkEH7pGOtf0LXP7JtjPcfvbAJKhyknCs/mbS5KogDNlV5bOO2Od2defsrW6RNDHZyuvmhgSgVGxgA/dyJT8xJHA7ZoA/niX4BXMi7hAYx8zXX3UBjdlDBIyQZBudSdvbnJHFdrZ/A7Q2tRENAu1nltwDcNffuxcof8AViNrYM+Qs2NuSO2MEn9wZ/2WLmNZ4bewJt2mlAgljEix7zuiYTYDFguzOCd20gkdBkWP7M19AzRPpY2RuBGTActuLBiAE+U4JOeoJzzigD8arH4A3dzsto7Vkt5Wjwm15ctFlSCTAPlLEbcDaFIB4JNe7+Df2J5NcdZbhAkbsrAKkofawXa37wHKEfdOcdzgYFfq54f/AGdbq2keY6bJClqys0rwyLmNclnTGVK9BnHGO1fQ/hP4Qy2ht5ngkaJVQiPc5MsYycIwQ4jAC8ZxgdAKAPz28I/8E+PANzp8EF9o8bu8aHzQZJJGkiLF5WZnJjc7xwpVcgHHeva7H/gln8FtRtI7yTSnnuHjinl3PJIWmQHMgBJwSckjrg1+kmieBpikEas9t5Uke4IAJGVeGC5IDKSF4AHTuDivonQdFjFoqrChjAKBYQuPlOxkLbgN4OQemM4oA/GAf8EmPgpqMCzw6O6oSxKyvKZIssygDK8IW3k5Gfl6+rU/4JAfCd7WRINNdVlljlUK+wqYywBLA7gd7E5I746Cv3n0PQYJI08mIoncSA8gFiMfKR97Hr61uHwyYbkOrmSKSR5EtpNuRJKgKJbyMPlACSNhjgHHQDBAP55h/wAEe/AFhKt2mlverEw/0QYIkVmGd6jbkDknqcdD2rqtT/4JUfC5EuYLXw4bJ5B5sf2bdIgeWNN8EiyHKRrklTyRvx0r+hOLRIjsUw/dA2gheqkgDB+uf0IqKTwtZGZz5ISV48+ZsBBJIyduMMc4xkE4yBgUAfzG6r/wSd0GTIsLJFZ1yhmgeOYv5ciBhLGpy2xy2Om5Acdq2dK/4JZ6fbaMNO1G2t5o0vBOE8uXfIpTbhmB2uvztjIyp6HBIr+li38JWUkO24gRjCSnmywookIXcX2DIKnC9Oh9AMGtqHhuwtbNrj7OkawoGZDEjuQFUsgVTgkjgc4yQe2CAfz7+GP+CYnw/wBMuUF3ocMUypuieOweZ/lONuYoyFUktw3JAx05rsLr/gnN8JbaOJLHwjHdTKoDrHp0nAIEU8rF41G7bkgKQ424ANfuVouhW+oQG8+xrBER5luWQeajfMjB3PGdvp/ePpVxvD0Hzo1uhKqxaRQuN3OEI6huc9On5UAfg1q3/BOn4aWFs93B4QtHul8vYEgVmJZWO9kAwACWbHXI59K8J8Zf8E6dCYzXkOmK8rQxtbxLajOCVyssaRghdqnLHONmTjt/SDqPhS2kQCOJQrqVmbADZCnG3A67vTH44rz7VfCdozJH5DKHAByis7KSyuJH5BUDkYwRjHSgD+Tvx3+w1d6TJJ5OjSQQq8r+WYkeRHV22SHacCNgd2OvIzjBA8Bk/Z11lNYe2v8ATPMtbWFLVpSjxuI1BSKSORxhjvJyQeSmCOuP62fG/wAJNLvUmP2WIu8atgksuwO4TKZwgyDnHpzXyH4h+AFqkwubmG3wXMjYCleXdvvbTn5vx+bPYUAfzw6b+zHPPJMDZLGhYqwnWM4CujgAtGcAnBJTkg4zU+rfAyzszLpnkIYVZnkSQZjhmX92AqNjLBCF5wSdpKgCv3vvP2eNIuURTPAEVQztBtV9pALBsL97IODjHHOa8+1L9l+ze93Xiwy2bhzGBIkRWbIkgnlcbhhSpJXHzFjhxjFAH4Q3H7PzXlpZ2Z0eWWCKaWSQQMhld2R/JMLMv3d4UsDjgEAgkVl6r+y/4juI1vLfS5NPs0gTzLYNPMszpmRjkQjklRhCTjyxyDxX9Bsf7P8A4Z0uO3up7WFp7ZfLRxGrsDjD/Ickg8E9yeewIW9+HXh94xDBAWUjbF5MGUiI5YShiTsJ8wcZPPQ84AP5xbf4Garp92rPpc9yojkEdoc4jBCmKV5CCzdJAFGDu65HB4i++FNxiWNoTDJbPJJM0SsrRM4JiLTSYGC6MMY65BINf0W33wY0u506/vbbS0V2kdjBLCBJGiEqAQI+FLH1HrngEfnz8VfhrBpt3fKLN7ZpYhHIyxMkknzHKqB0X5lXcTyDkAjAoA/H3XPCz2M0vmgq8ZijVY1Cjgr5buyrw24KQR97g5zWDZeGo5Q1wA7BZRcMC7O7SK5d0UgkJyGIJyTjGcdPsf4j+FI7fR7i8ZZ3C+cFVo2UyxRki38yJ2BaXKsoyMquCoNeCaCumf2ZeSXSKGZliijQsoj3M+RuySz5BODjOOoycAHLaLoF5qGpQIRcyWs108v2csdkRwNrPgcYUYHy8YwMCvqE/DaU2VveXYeWZkR4pNsYgSIqcQlsgtIWeQle4bdya8/8IS2Ns6xpIJDdII1vpI9hhk+c7TNIMRkpwxGeBjGSK+u/Ccmj6roEWnm/gkuoZEtzItwnlKVZfLkHyAtb4LEnvxwCACAfMmueArA6ZvFu/mMriVkRZYkYohbygVOTvJG0jITpzxXzD4h0m40PWla2kkSEzYgWJhHknymxNKHDGITdscEjjBJr9JtY0CO1uBpUOnyXtzM2Y445EMcmwiRpFOcNBhRkbsbUyRtwD8rfFDQbe2urefXbKPTJrK3S7tbV5I5yYUkZnWT5o/Nl3rggDd7ZUUAbWgeHR4jtLXUZCpCBElkIRgJCjTSyR28A3R7ZA43EAELnbjp9K+CfhbDcQQh7gsZJj8ww8mUeOVVVJVJZWBYMxGfnPTGT8beBPinZW7jTFtv9ZHG1uPM2wPM37sN8pRg5iyGJLDcT0AK1+lnwJutL1TTbXUHit0cOsRWWSdJ4nMfml1CfKxBRBl+Dv475AK3iv4SQRWvmJp8Qa4gURbY1Bj5QySIsfCneCRuBzkjIyc/NGsfBW6imuriK2LLbCS7MarHJHsysjbfLJKgornBxyQuT1P6SeNvENnaQpZyrCkH2bylm+YFkyuMHcAGGDkgjheua8C13UreCx1G6s4x5nkhZQJFSMJKwBICjhfK3k43ZBIx3IB4j4c+Hmmiyt7sxRTvJbb3wjIC7HcQPIBLf3ec5IHz4r0eH4XJcaODtiMSvFNCqSkQpHndcSv8Au/lkEyhSxPUNztPEXh68tZtIYCYStcNL5Ri+UQMBny3LyE7i7KcDH3c7a9l8B30dtDJp91ML5ZFdBOyqEVw2YoWQqRI7FtoAxnbzkHkA5HTfgubmaymggjfeUjYjJkDKwXlW4dAMAPn2HHNfQEH7Pzz21ncbFEscUSxogjWExAlmkdUHzkse+Mck8812FnqEVhpkV19lt7Zpo4yixl44124AcqXJHAz12nGRjOK9f8N6ubywjLzP5gwEIcOPlXLB1MOY1JLHHPHUjggA8k0/4FGRVQxqJApcRGGORZQoBYly+V2hm7Y45yMEB+DFvpYWW4EVuyOsKuG+eOSTq0bZAUZVsnPYAdRX0pFchWBt1UyybUiVFJ34VS6kb/mVmBAycYGTxnHLeJdYa9tpSYoX+dJpgLiFI4bVPLjiD229dq+YVBYAM3OQT1APEJfh34Yhjae/voJHRWeYMhI+QY3Mowd53gBueUJbGefXfAngnRri48tZYltLaCNl3CNUKHkhJDgPNuOWXAwfpXz14+1e0itZUBXzJDOSY5nMkfluSAIQcOjDjcemMg9RVn4W/EO/sWggeUSwxsphXGWij3fvEYx5DndycjcDheaAP0d0nwxpFtax+WuPLKnMkaP5yAFW3OCSh3ZIx3r85f8Agol4v0fw58LL2xsJYBe6lItmrMypnzn2s4UMQyBBJ/ewOcDAx9a6b8RZ78PGZIk3IQR8ytCGUMhdW4VeHwcD9TX4q/8ABT74hT3V14b0aCV5JnugwAnJiCxNIN4h3Ab1eRsFVwRwSQFNAH50X9yGFpA6GbdGF88jdHICf4JNuQ2yPOCv8Q4Fdz4Pe5sdRtLNLUXFrOI43eCXypo1cqzeS8fSZcgHJyyjHBIrzZ4dTVbNpkhMIgWYTeYqkqzBnnEe4kchkycALgk16R8MzPrOqqPngjgukijkjcu2QfmVIvKyWOzJ4UEsd3OBQB758QriS/i0zT7eK4RoI3d9w2rAsqKkcUjsSZCsSKScYzgBVziudsfC+mW6qmYdQ1CZIi25zcW8SyEss06L8oIbkgjICYJ5OZPiLqUlhMLe3kmeSaGERLiTcQE3F1wDkAg5OPl74GM9D4btptF0aObUJ7Q3usTRyGJ5XnlMGzzAjycGH91kAAtkt0NAHc6DFpQd49X1aGa8t3h3fZ7Z44WEELLCEAZdgD5AGTgpyQMZwfiAnm20oRVFkYCEKuimR4YjLMEGctIEYBugyDgnFSaBZQf2jIl7snEkGIDHI6yfZUE8xiMuMHHls3QtmPA64HI/FbUYrDTIlR4ggidolRN0qqyI2HcEkIyEDDfNgE4yeQD4Z8ZeILVb+aLzJpYo5GIijUgoC33TLj721OrAfTHJ+NfHGq/atQn8u2aJy+UUhTtR8su4KcGTDDPOee+K95+JmvW1vPdb3i84qzxpbRJGjmVNqqyheCjYJIBJII6HNfM9817fSPIwwHPCIGV3J3BTkLhSCRnPUn3wADhbyMo6bnQyMqugjJIVsk4c4+VweoNfUf7GXgu98V/G7wZYW8cU3natEzgbWkiW3lind9qIzIT8uDjDruUnBIrxP/hGSlo15c74FkYyKJCriOMHALuGBYli2cLn5M4PFfcH/BM8LJ+0z4RildBYwXqTyCRtmwgBPMTnlsAHPX92CDQB/ZV8OfC0HhrwlpenSCOAy2CAQBQ0xcQxLMP9WfKUt82O4OMZBxk3Pgh2nnuUgzLI0uyAKpMY8tmjw5JDRsXwQf4u2RivSNG1uDxFeaVpOnyQv9n5upkikAm2pEPNjZyWYkSkNuJ5A4Ar0HX/AAar2aEXU6MjrOvkSmIEBwfIkAAYcuCSCR8vPXgA/PXxH8Ob5rmSIIi7yIUCJuKuZEDLJ5igMBvlABIGfpX85H/BVzxnf6Z4z8MfDctJ9g0K1ub4hkjHl3N/KDcQJJGoKjcob0+f5a/rv1vwz50WLGNYZmjRZrm5ErlTv3yTIsZXMi8deCcgkAkV/Pf/AMFXP2MvGPj/AFWw8Z+AdDudYutMs3OqXEVo0Zu4jvf5TkqAirjPJyy59aAPwC+Cl7YXXiaOzvYJLiO5jliiBlCRW7uAvnSs5A8sAk9ycdBmvvFvEugabd6L4f8ACOmWEi6TAx1ieeVhDq1wplkeFthDRod6qVBAYIPmUkmvge++Gvij4bapDa68TpOqhRIbKOUm6iUfdjnZeEfGDj0wT6V7n8MPt2panHhfKZXLSXMrGSZt8ivJ5gUlSwAwDg8+/QA+sdA0soZb5lihu7yZrm4ljuGWS2JlZkhgjDMI7YDaFXGcAc8ZrQ1mWHT50Wzc37ErA0rKvkgo3Lx7mLPhlHzKQeOc4INyGS0sisU9wuGWNGCgJcuRJIW3eWSTGI5Fxg55P0EMkGm3JjaSX5YnZ3nZSCplKOVIXJZiAQAu0DOQeSKAJ9Ju9SvpofOvXjdZESGK0t1DtIoQZ81T8qjzAT1zjIyAcejxPf6da3dqhle7u/LY3zXBmdgszRfuwoIAY7iQcECMkE9K5Cyt4Z7iG0s4ruNZXU+Y6B449jDbI0mQC2NuCx4JI4xz3OmeF7kFLme6uLqVTuCswSGOCFnKliqDchDOecHPHQ5oAktLPT9KiM1/dTTXV9ATEqM1wBcKflypiy7BjkgDOM4wcY4HxLqNxHJcTo01ixZv9cRDC7A+XHgO2RtAbqGYZAFdpqEkhjMayWVlbrNI4vpiBJKR86xI4XcJAAx2rgdM14B4/nSyhEvkyaiskTlbmaRAIrhSWDFIiPLIjwyjPIwTgMFIBT8RX7XMccV1dSXMs6tmITiRreNhskkaSRgEDSY2DBzvJbBBrwnxbqq6LBMtxdQxJGjRxEMLhpsbpCMrwp8xVxk9GNU5tfu76aaR4fJ3ySMbqcHynZpSxcKxCsv3TjGOATXjXizVrjWbsWEU7SFWUyH5TGdsbAlUBOOM7eBjcckYoA52ytLzXNTe6dWKu4YSABmAY7gFUNyCG47V9XeD9BTTo7X7S5QuqGCNlco3yBwZlXIG5JVOM5+fA5ryvwZ4akiMbFmjBWLdxvyzBWiDKj7cFHdRn+LIPINfafwz8Hm9mW+1At5dkyAJcQJG9zMq7IyxcBTEWADBgdoAUkgGgD1L4aeHdUtoxqM0thZtJHLJarwCYdhaKNkdCyoVQc8jLBucAj2HSLuGCR7zEsupTPKSjQ3KQiSZ3Vy+VG9jsYhhuXCjDda42+RJZUtLTMds0MaI8G/Ia2AKSSLkiMrKx+6OQpycDNdrp+i3M1vNLJeX58wkSz2typknnjhgkaGXehwylo1YZG7zBtxgZAOhuPFUEyi0le31C5AjkZliA8jZFHM0UoT5UZQU3Eck4J/iz1Nlql8dOVLy/QxxN58dnBNHEqHc7LHFsQlwTjBI2/NzkkmvI5vDOoWyn7LDchJJ8CRY3a5mySWc/KSG2jI4wMADivQ/Dnh6Y2rsIpYzPG4a6uGfzIwrMm5WdwofHzHhtpjbA60AZMD3V1q8gkinm3MLe1d7qIW0DBRtiZ5OEjI27gG6gHriunifxALZTNpCF1mXZPNcssccJWQSbyMF5CoOBjGD97qK6vw74NlF28v2p76aTzZWtYIAYYnR2/eeYykbcA5GcnccEgAD2uw8HFrV/t2ntfhjEEEEyIYgwKhZstw/ln5jwQck7cjaAeTeHbB2liuriTS3uiTutLeWdxH5q5ysf3v9aADkew6c/THgjRZZpI4bPTYdMbzIY0MoIMhkWJoZltyv+qYscE4HGOxApaF4M0m1kikt9LE0zsHeSeMxPbyo7RNC0j3Gx0EjsSdgICKd2OT6Lo5h0yVjLYvbliC2xgSzohRFSUsQxD529Bg4GaAO5ttE1TNzNdXM9tLYukCCZBI8mWba5SNSssYWBSeQwLgEHOa7K3sbm3tfPSZ7+Lekb3X2ILtlCJ5qiPI3/wCsBznA+YDOBXOaT4vtZE/s+5luPtW8eUzQgMuMhdzKyqzlJOexO3AHSrEuo2DzNcrq11JO7tBcWZJWIROitHIIosFnXZIpJUjMqnOaAPY9EkURxWkd8tnM8qyMsUo2MUjkG8kjgYkK9doOeAMV6PpVwkZliu455GuLZ7ZbjysRxjcsrXEeUADgJ1PZyu4g4rxPw4bG/uYYdOtxPcTSLFFMZJppG4LDbEAABnJORwD83Tj0mSDUbm2VNPvx9sR3j8kXBMUG2R1dWhZF3DhejngYPegDu9M1UR3dxHbsbhVL+T5W5URiACE+Y7mLBDwT0I+nRxsdSijKvPHNbuPMiYfLMyKGLmNWztDFwDjJ3egrzfSVu4EeC+jFnOuczRAks22RY2RhMVcFkXOcMF471v6WLy0uXZNQknndsi1lZAhjc4YCQkKp6YAAJyc0AekpE1zEI0naAxgiQK3BLPkqSzfLkEYyMc+uKia5utKlVvJ3ebBITcshzgnygY35MjhAeNoII+U55rGstQ0yOSM3LzKJwfOQOR5V0pK/vQ2c8henb9N24uNPlVxaNPclFjjlG5S8byNuOMsBjzAMDd0B7UAbem681+YlnQrhAYkCyq4OPnIP8GTknpjOBxxXL/GXwXo3xd+HfiXwFrtg1/Z65pV7prpvVSDcwvEJdr/fCsFbjkEhgCQKzZb3U7C5SUL5cEkmwylGk2gRuWC7cEnp1IA6nIrutP1FpolHnRPPEp3zIUDEkKGI2Ngp97gEH34oA/zuf2qfgXqf7PPx58XfDjUA6x6bqkq2s4DKlxZSsXt5kyM4KMSc47jGRVzwv4Wa6GnFYgcgNEVAGN4QLulUkOoYj6cjjIr9n/8Aguf8CYbH4geFvixp1nMsWsW0Vhqd0sOFWW0bJZzkbyY5snA4x0r85/hX4f0/UNGsXtLqK4jQRiJCV8/cGUsgIII+cgk46OMgYFAHK3fw1SOO4nSKL7T5sASON9pjjMAd7hEUL5gyjgnAA3evNa/h3wI/9qW7OInhKk7YreOJDJwWjGSGBRpBk45O0KcV9J6p4fj0yaCz1CFZbxbMNCq7pPLeRlLvHKoH8ORjGGOeCKTwNGbvWJLZxGJLJ44rYTW8LIkFw0cipJtGXbaE/jDAMRuGMUAdr8Ofh/HBpst5Jp8X2nUJIrOzln8t/Ktysj3MgT5sHiNS2M4YqMc19/8Awa/Z0Nx4ft9UuNNjs73VIZHEsUDAImCFCpk5j2EDdgYbIyBnHnPhvwekdzDcGCKZjFFEkcDBVEjPhPIg2nYxaRwABg5wSTg1+xPwk8M3VhDoVre2/wBmhFlbM0NyoE1uGgLbSBx5Z3P8vy/fOeRigD8s/G/wPa1sUWfTRcASSRm6ZXSeKK2S4khVCIjl9u/kcEck1+bXxP8ACM2g6xNElsB5s0oDhBDlVX5Qqx7cPgDOPvDJ4BxX9UfxH8CaTDY3s8ttBcokfmr5wBhWJYyXRkHDr+8JxjoBx6/gn+1vo+jWt4t1bSRWhikuB5ojjUsQrbBANoMil1Ix1+QDcc0Afm/qlo08UwimEcn3WMpA8sKSdsS7SdhGcgHIL5wRxXmt3dSSztLNMPOT9zuDPsI2ZPQcndtUHIGDyeOesu7xpJ7mNRLJAzgecisxiZFwJYypBUZOWC8cEYIri7m5hjYn7NHKkTxBjvkVnUAruD7gUY8csGJzjAFAHR6fdvbOkjNMskaLiQ7jGkkoYxqU3YYEbccdMkA9a9p8K3A1O0uJJEM6S2zeYA7ZV3WQIWkOTGVaNyO7BSoGTivCorqSGM74SkamMRwEOGEyqf3zBgpCBGcKv8PmEkDgN9PfCd9MvtGkjljEcgfzHndVUl0LeSqoigvndIJCQchwcfKKAOWvvD0kluEikW1n8oqYjcEsWh3bGG9R5TFYo+CQAScYGAObiS/tHmt0Xy/MLW9y5DFZbfzBJ/yyJ3OXUbcL93Ir6rvPCVpd2Szt5KtIjuJQRGFZCVSPB2iRyZE5xkkkZI6cjYeEra5m8nUN8MBdVkntreMswBG9xgFZJeZAd2ThhzgCgDxXTjeb0aK2fesZe6Mh3gq5kikZtr4VCjqOp5bj2vRWpikCzySW8cywhyRIqKm4kyGAtt3FdpPQMCckHGfdrfwro6Wt9dO+37Jaq1vBJEI0l+aQsrtGfvFTwSMHAJAxivFdduI7aa4G+KQXOY0HmJI8KxuHVgqn522fLnGMZGM9ACey0tfJvbiW5mdIwPJZMzIfL3eWAPMBt0ZsMDgYBI+YsKfY6fHJfWilfNRWObkQhVZcsHDKxAADqeSQDgHpWfpesuyzWrhdl3JFEJvKJMbNLtX5V5EWTyBjKr0zmvZ/Cvhma61CBoVEkMbxyz4xsJycCWNj93cxJyOAw9cAA/0M3MkqKCwbydqbVZQE3DfgIuD69gOecd6bQpv3Ouxj329SOuCO+3HX8KvGKONiqInmTHzHkPDv5ZAzIwI3dQPQAAU0pyrBiG+YbSW6gY6gn5Tg9fWgCGzsw90uY2KM4wqsPmAIAByRgYxknGPpXeXGkrJEBbLFC6yx3BVo9scjwqzRB/LwTibBBySOSDuwRyMCSIUZSUJyucnIXbt5P8Q255xnn3rbj1S4CRq0jZXC5JzuXhcsAck8NkY/CgDav7CS/tGiaa4tJSjr5tpcO33jG3mDzFJU5UdckFmwaztQiEUMSSI0nloF85kzK2Aqh2I/iL5z06n8JE12OOH/AEkFQoAL7gAVJ43Fjhck47+9V7zU0uomRI2ALZYsWZzgEAgA8Zz9ec4oAw5NiYjAVgpGCg4bjadxA+U5IH1zVfzUXcseQBy4KthRn5SpPUc+vtxnm4XZSeQRvB+YkhgMkkYwSMdc9z7HDUC8jCkkYZf4mxnClh1OB+PagCrsEqgg7kOdoGAcN1YAEhgRjn0NUJogDyDxgnntuHB54Gcf41rSjYuFXCjAJHHUYyOgAzn/AB4qjLFK0BkWPIVwjNkhlGMooXvnPfgYoAzUxtddqkGTlyoyEC8gc5HB5/8ArVZjC7MAEgYAAO04BJOAB2Jx19KqxzxyGcSQynym2gMMbi2QuzGd/QA9+eQKubQUUYGM54yG6kAc9ecE/wC7QBcRVCsQxK4JHA4AzyWzjPH+PNWYgyhmVuQcKSwwEOFOAoznr0P19KpxkfMoJCDIxgfNjrkk+nXvV1cMgUBiV78Z5x6cDncfp+FAGcumN9tN4J5XBJzGJWKINgUxhA+zblc/d3ZPXHFXzFgcjB4HzZGRwcqccHp+dWFDA46LjJPHU5zjB5PT/wCtTmTA2gMCQA3TO7jlQfbrkckUAQGHC/cIJztGCGJK4APoc4PFVHjcEKFOM7TnqNowSeM/zrTKHchDABSxMSpxJlSASTyuMKeOpHXrSuEKkZYnOdy45dev1HPSgDAniICkPt9OucEqMYXPPXr+PeqTWcUbvKo/eSgeaRkFiAMBlIyBgfTj1rbmhBUEgrjBXsQFYNnGevbn+9VQoGbIUnkjgEnHQEj6K350AZjRkBQy4HGM8Acrg45x0HPXgGmiMHcQAVJYAMuHADEsAAeMn8ORitKZAChYnbhwSowGJIGWBHYKOgHLdDUAijX5Y92eSSxBBz9SMHGPxJoAq2tqvmM3mlFkKZWQApGUUDA2qCMn1ycirj2qoOUyjFkRipCEDjIYfxZPHp+lSxrJlshShwVIY7gckncMYB+7jBye+KsbSVBLYXlgCevA6KenufagCl5agt8u7nqSTjt/e6gg4+nrzTZosIxADuoEiAYXkIRgnHy/Nn8T61oDncCB83AABABxz90Y55z3/nVYqFcHJXHcMRhe4ODxzmgCiAjx7wp+cg7SpGBkEZDdMHOMjvWc6XP2pVj8j7NhmmblZQ2cxiPaAAvD7icHgEDk1tsUMywoVLyb2EfmKHaNGVWdQT8w3MoyPXpSGILuDKUIYLxkNuGeGAHucflQBR+4ERVVhwd3A2jOMEkjc2MAn1b2qu0bkOz7SdwMZAIKZ3HBbOSc7unr9MWp1EaiVlLsm0qqgMzgfKFAx87bc+3WpNhYsCGI+UlSCCMBQOg4+bvgnGRQBiRxuSSehDKAwIGCDknnnn0+vvUcsTF40IUKTgllJBVueVblu/bpiug2KcDG0bzgnn+JiCGA4HT/AL5qJ41CqJRtUHcXYZDccYLHjgfkDzQBzd1ZNIrIsuwspUshCyFMYYqP4SOT0x+VU4rBbaUSRvJ5zRogYkvzGrKG2HILFT82MZ/CuolUFVwocKpx0OOMZVugJHH4e9VGRt5BQkDOecFRhjkqDkDkc+/1oA56SxWYMzpG5kBVlKDByQWQjAyuCc9OD0qmNLRAyRDyV8vy1WNQqIFXaAqHgY5xx0roZ4CzxGMlQrligZQjhg67G3JnIJU5Ug5QAkoSDMsRwu5h84+XcBu6/MRkZJxnp9aAOUGmlZUeSYyJ5IiMbIhBdSvzgqPlY4xjgfSpn0yNFdhGMhSCME5HPzADOc44Ht6V0L28nks0RXzATt3EgBi2SGG3lNmQRyc4xUbyxb1tJIH85ldxJ8+worAPubaQGy4wMgEDI55oA42SzQlwU4KkMu0KQykYKgR5VTuPJxgL3zis9fD0cSLEN/zEsySgtliWkX0yNx7Y6kn5s16JJbxooUIHZsxhsks+QSAxz87AA47jFVks2IZ3jYDepAOMIyYYYyxwTwfTn0oA4H+wYwNkgVQcIpIJC4+bcQDlht6YOTntivnf4x6PCmi3R8qOWSBJkKkDLofmWTczBXGGOR1GMHnp9gz2O1MkkyKp3uQF3FRnO1AApP0AOBgDrXgXxI0UahZ3USthtrnJAYfNztJAKnknrjr0oA/iZ/4LD+HJLS0uNRu9PuY40ltlmuIiiKVeYHy8MSC5zwyqQMDOeDXwR/wTasYJviVDO6zmNJoxDIcAoiSEhQQMMwQc84y2RyBX7Jf8Fx9Aj0v4TvLvDO19CXUvjbJ50b/LGoGRtK/MwAJJAGRX47/8Ez9Qlm+J1rpvnjytoaGFn8uPz8gO7dOke85+bPIwM0Af1J+GdbbR7u2EavEjJArO7BcEbY/OXkqW3gdsqwwQO1r9uHRY9Y/Z01jUbgSrJ/YF5NFHHJkb0hZo2JO1QQd3U4+Y4BrZ8G+DjqE+mysGu4UZJZYpCXtypAaWNAU2qC3OMDJcNwcmrv7asdt4f/Zq8Qttlt7SDRNRjjikcHy/3MnkkjAAUktjoSOuDwQD+Hj4SadJd/FhLRjHj+3ZZCY2QmNvtOcGQD5HXb+Byetf26/sK6Xa2fhvQre9iaZ5La3FtIPnaPcy7lwpOX3OmC3UHPQ1/Gr+zbZ6TrHxetLaYrvvNfu3unaMSNEouQoXaFI3E+aw5yAQewNf3IfsaeGEsvDmi+SBPbxW1osMpCr+6hSNRsUrlI9gxnOSEoA/XDwZaxJpcRRSIwqIdwIHy5yMNjAGAOByB78dSbZGlXA+UcAEFSpBB69uSKb4NTdpYEkPyN8sUh+XK7flmjOMFCCpU8gjmtpbLCrvuDI4k3kKBHhMblU7eozgdOnc80AYsVjHDL8qswDFiN4A2AscnngdBj0xW/YDYwDBWjBYhSBkYP3S2Mnk45/TNKtu4dWWMuGxgAKPvZAbk/dyR7/L0q8sYzuKgHqCQVAJ4JAx0oA1bSQBxtGUkBZsE/IVIAQgnIzlunTHNbsAdiMnr3OeMe/5YrFtI+ARk/PztCnOQh3EnHy8ZH49a3IhwGbI2k8A4HPY84xjt3oA04UOSPlJYFTu6E8dypyeD6dKulSMMUAJABCkn5Rk4AAPXjP0wMVRjuFUYHBODtyADjGM56c4H41ZNxG48xmXB+7hsgDnOQDzyP8APAoAXOwbumFz14PJGOOnGfyqtPcbFOcA4B5GSGII64GBk4H1qtPqUEeSHA4II3c4HQfXkYxnNef+IPHGl6fBLLLe26lEKEtIqhWyBhi33D97r6UAJ4n8R22m280k86woiN8+7AztOVDHocnv37V/Ot/wVb/bSj8D+C7vwL4av0ufEHiBbixgSCcK8MQQGS4kdfmRFBjYnBIDcAnr9X/tvft2eFPhZoOsaHo9/baz4rmhENnp1lcrMEmuG8lZblo922BWLE9CQMLuJwf59Ph5+zx8Vf2qPifB46+IA1G+0i5vGuYEumnSO4jeR5oo4bV1P2ayDFWVdo8zaC+7FAHlv7AX7DXiH4z+Kpfid45gkeO8vjcDz9xklM7745PMdMhgoYjaVOHILEkiv6+vgf8AAjRPBdhptlYaVFD5SQiWeGFVR2ghWLErgdPLRBkA4KjkcV5z+zb+z3afD7Q9L0+30+G0it7SIfugN6zbQMuwTlsKOg69q/RrwnoTabYwpJJvMZLea4UBlY79uAeAOxz0PQYoAtaL4ZsrAjyoSrSKpMixEDC7ThnCYVs+/OOldoIEjVnC84wCxGCB/dB4Q59Px5pYpYwpjQgiM4dARnoGTcRyDhh+dK8qOoAYEYAYbuAeoIHY4AB96AOd1Mkq3DAspymMumRk52k8g5xg9vSvPdZsnS0mutjeWSIzIBIQHC7kVucbyrOOfUfh6hdlVB64AwCMg9CBz29s8c1wGvMHs5ArsyIDKF3sAx2bFJGfmbaz8dqAP58/+Cgnio23xJsLe0mMVxZaL5yRO7oC0l+SXJ5+YBX2qR1bqBmvzxk1mXUWeW5dJriZh8quJGkiuFLqrycjzMhgTjOUwMYr6F/4KF67NeftCXVim9Y7XSbeMqGw0wkuZXQJ+9ADqUYcfeBxjjNfH1hrP2mGO2tLdFEU6faJbhpEEseQAHQHGQcYwTnknPQgHoEcWnsUQp5TzMjLA7BizxIdxjcyAopLLu9zxzgVwvjWG+stLkiSc3Nt5jPIAgkmg+eRg9sCu4Y3AbVGSFBOBmvULYacmntefbLSW6LgRR/Z1E0OFdWMgkUEqsm1QMgkjpjNcD4wL2emicypK43ea0cCbGLBQxi3jMcgEikHhhnOCRyAfO+mC0urm+t7i4EMipHNbxMqQJOUkzcAsEO9lDPjP90hRgDFnR4DqHj3w/CqPcRDVbRZYWYbHKybI8sETdnacZPBBODnNcq108GsXTMIGSWWTaZQQdxkYna0jKzREkcA4Gdo5rsvA13JD4+8P281tGq3FyrR3sryIsKw5k3RhJMPldg3HGOeMHgA/oM+A2i2sllosskSRXMQtrdYYIhDEYEQHexH3pS4OW6Hr6V+wvw+s0jtYI4U3kwxcNkFdsQBVsMwB+UjqMkZ61+TXwAjke10QrCWdktnDwuEWQsiliG24YHe3UchR65P66+AImjsYdwdHEKbkLZZDtClC44bBP45oA73yVLODxjOAozg8HI7EEHr/s9aelvECWZAzpna3C/KR83zfwnAGRzk1ODhGGA5PyhjywYHqxA9MDscAe9NL4UswQjIJYbTtAxjOB0OOOe/PrQA0KykliVUAcc4JCg4wDzkHvUJAy0YIR8bVZlGSAehAxnjJ68HPNWkQu+WwVOMFSTuBXJwDwT6Hpx+azWAnVgzGIhspKm0TRkEBirMCPmwAeOR+FAGVcwbSIyhJdW2tg4OxQDuYjhskZGcntnFc9d2aEEo6GTLB4w2HQYOGPop5x9K7XDs2z5TD5f+u3nfvGVKmIpgLgA5BySenGax9QijRnYMCdoxlQAx5PUH5v4vwNAHES2j24EXnO0TjcQsjLuIbOHByOnqCeORXU2flJHGiRkh1YqrAllG0HDug2rgnj1xWNcqMgSONythVAIDF+jbeinPfPAHOa2tImaawhMi+WysySZ4DGGR4yy4J+UhAeucEeooAqyptkZ2jUjARWAUGNW5ZfYEgf8AfPSonMflB4o4zuVlLBvlY8AnftIz83zdMdavXLMy4DRiMM5dNp3shXdheRgbycnngnOetY09w3lwRozBEOUjfGEDFd6hVOFGcHPfvnNAHd6UyeXHnIySBtyQDglSx7jGR9T6V10BjZCAFL8jcp5GfXHTp+INcXossYiUB8uqgFFU9OMkLnhckDPPWuwgYFmVcDcBjGMhhjcCAOVwOM9yc8UAShMgbeBlvmA9iSSw65wOPamCBj8zkquM5JODg5U5I5zz+dPgiihRIIgFWMb9mSSwfcxyW6kkfoMdKl3Igd3l8tVMSgEjaC7BVxg8E5FAFeSAHBUYB4wq4BJ9QB9M9KovCF3fITkEg47ckFePcfnWwVZNoQj75LBi2SCRuHXrz6e1RXAEcJKozlQNuWVmAUgMpx0HB6846UAefLbOtqrTCZ5nLO/mNk7xI5CjDEMACQOcfSuE1a3D3bKxbyxCSiAYXzWbYxLAcjCDHpjNepXBeJ5IhEFiGCn9149ud20fcO9mGMdqparpdnLZgrawtePZXN2solKeXHBJErIqBsOxMjflQB8e+OoktLaYWsSqXVQSi7RgmTKNsAy3KkfT3rwiK8dssVBYSEmEoQByowhxjPzEk44JxgkZr6w8X2NtPaShiFZlO4heCc42BjkAAMOfbvXjcvgy3ubCW8gkInE5EQJAUK24MzZUHk4wRwcdDngA4Oy1uMmeCCO3kmQsWKMm6KRmbcqnhQCeTkfMUxXT2NxBcFmnYp8xUbkwG27kYbgcHO7jIwCOvNc9L4Nu7Sa8bSYFe4lZTMpIJYBpXJjjdgx+dmY7FbG4nqRRPpuoRQwR3EcsW7YTn5UdQq58vGMku65x6ZPpQB9A6HcwDT1ghUKhRFG5Q6hc4zgL1759zV3SoZF1AFl3RGcxFkjZi2fkSRcD92gOeSMYHNcV4UR7HTZvmaUM+7azhnj27ldVJUFfvr252DOeK9C8NvFJcrOztHKVMYXn5gdpLFd2C5IPYEZPqTQB7TpUPKKgLBAD1b7o6bFHRsY7nkZ7V38EQaJS65wx6DnPHcjpjPHHp2ri9IlChDgjfj5843KCQOc5VevpjP4V2scqbFOFbaAQqkBiQNx4HcnH9KAJPJAbOzaSOdoGTyeWPfk9Pam+QwOCrNhcjYAFbGSAST3zxyBkdquxspBJ4YgEg42ggENhiOpPYnoOgzUm6PK556kHABCDAGGx1yQMZ5GaAKP2clQ2Dkr35x6gAHg9fyo+zIeWXO4MHB5BBXaVPPTDEcjn61ptJHgLjawGSWJK7Rgtg9hlhx9ajRlAOCGY8gjaQVYkhh6jGcHnpxQBlpZ2ibo7dEQglZNkYAV2JPlltozhmY4zhd3bIqGS28xZE3jCvsAQHMRCJuVyJMEk84wOGA561pb1QhR90AgAEkEZ3DAySe3v60STrvYtHuUYKIo3vxnJIPbGeB+PSgDIazVlAl+fAwwKqQcEnp9TWZ/ZMSTiVVbKbljUu23bIWZwVPUghCPpxwMV0jZ87lY9nl8ncdzSb+mwryuzv1/2aGKsWQoyFSvz/Jscsu4GMo24ADg5AORxxzQByl3aoYWUjawTCkICCWDsDvz8rDHfHJ+lfHPx10WCXSL2IECUpJLs/dh3jX5JCFZgCDhVYjsScqcY+450URvuAAxnPVt/PIGDkY9s18lfHPR4NV0qUJNNB5Mcs6vGDnPcKxXCMT05BAyeADQB/Ch/wWG0uDS/G2gK2TNJeStIOg8tVcF2dBhf3hUKOo57kV+O2h3Kx3FptkX55o8gjP3H6BiD8xXHQc7q/bL/AILVXcieK9Ehitool/tWdcoxaS6Q8qHLOQV8yPkDA4B5OTX4U6ZOF1G0imcworrJLKi70iQMGdimRyFzxkZwAOaAP69f+CZWl6TqvhDQ7m6t4GZoreJ5Qg80KRG8auANw6Y5IAzgCv6BbH4YaXqumQtFEFeCN2VlQlXjwFZWOcnnB44O3HIzj+b7/glNr13qHh/Q4bOLzbZEhXcyqGdBKG3SxK5+cEKPmLDOB0Ff1V/DW3LabbCQsoEaupKAhkKqvlMGU9yedooA84svhTo0cME0NqjAqm5xGsbN83LFVjHOcHGP61eHw/sIZxH9lAwBkEfLhujJt4yCT36jrXv0kCWl2bQxHbIhlhZUV1TBO+Nj1Uk5x0xnIzyBWdIC2Dhmd94VgrcDhmyB94nHX1yPYA8Lu/ANg0rs9rkAhcqF/eBlAchmyQwHUA5IPHWksvAGkhXVbNQq4Kq6n+EtjkcAncRyOh98V7lJZRMAGzknIAAJHYYODzj8gKW3svKdWIGzOfmGMEn5v4Sc+2O3YUAeS2/gK3jDGK0ijCEhfLQKrBvmLlRzkKV7gZHpXcaX4Xjhg2+SmMgsrKMjB+9jGQeent3rskhQybRuJIVhyOo67cDO3B/WtqGBZSVUgYAV9pG7PUdfY/pQBwEWiWywbAIwwySrKPMCmVipwV4GNw68GpYtJtwQkkMRUSs0TMg3EMAMBtvzYIUY/Hqc16C8Fqm2B4ZWV8qpT++vO+Z25wR29TzgdahtgrRkIoAJBRwSVBJxtPPzDk9Oe5FAGLHpMY5KAgD5crldvYj5fT06dajuNKtwN/kRdSgZEBfJIAYbRkjkk56Afl0cBTy90qMigOoD5Rgu75WYFs7cDpnoamSCOUA7i8fXahAVtpAxuHJXII9Dk0AeZ32gRyj90yfKZV+Qch8AfMCOGU5yOpJxXN3Xh9ZpR5kMXnLAsTbYU3EgbOdqgPwevUmvbJoreYuhglMqDduIVYQp4wuDkkc5yOo9yaxrrTt8kqnYUYBkdQVljbcOOM5BJz1BHAx3oA+Xtf8Ah9DcHLQMCu4RrNztYngEgDAzjr09Ox8V8U/CqC6LhrcB2jf5o2B+U5T5cdCGPoD0Nfed3owkWQH58gnk9WxznPvnr1Nc2fC3mzO7RxYPER2kllATO8HH8WSACeD60AfnPL8CbBlSW6tgwit2haVdsfyrGQrHEfIwcnnkdTyc8tdfs72kx85LNXidfkIjAWQZX5tqnqEAB47emRX6iP4Ts92RbxjGGIXG4kA4L8cKTx07HnFUX8KNcTzSz+U0TMoh3R5nQ7VBVyWO5NoXGAMZxnGMAH5I3P7MmmfaG2WsSSygK6JAuVgAVXIdVGFMRHXP38Vw+tfsh29pPJJbafFKbhi5wyO3zxEbQQBl+vbcGAJNfsnceC7BzGskSo07iMbYx8z+WWYloxwQgfkkAYBB6VbT4e6RBH9pudyPGpCOuQXYKw3wggjhu/HJ9QaAP5+fE37Muo6BFLKmnvZpcCSNHdImBKuilGTBaN8lcAgFfvEZxXk+kfCEaVq0RngjMrzC4Kl2QbI2/wBIWNVK7id4OcZ5GCBkV/Qd4m+F9vrgk8xXeXzJZkSdsrM8rZmZTzmU4U9STgA18WfE/wCGNvok7XYW0jjUFHWZNpDoBgLwNrlSM5OTtJPTIAPh6PwStwbhY7CCS4ljbypZIpRNEiIV8355NpPl7S2Qyrgt8o651j8Kr/UZVSBWjeV8yboyfmRtu9QiZVN27kH0IwBX0XNA0t01rEsMYijRi5U5dOQ6q6qcE5PGOQOTzXu/gbwG9zc2Ej4XeYy6Args2SSzuMRozn2PykfUA5D4UfASaFbK8vXVmRULI1vghThvkAIAO/GWIOQcV9W6f8MFWdJkh/dqGyAiLtchQmZFXKrnAIBwSea9d8MaGkCxFomQxwCPygoVWUqhBKqvL8Hnnhuc17LpXh23eHzYkX7xby2BDMQu/coYYwNvcjtgegB4r4f8HxxNbv8AZkQw/KxCYkc7QVOTjlWz1z0HPFemWmgMUDfZ8hgpEkqgtjcyugRRlCF2kHOPbNd/b6KiSBTFGuWJQqQzFccE8DHJ6ZPsa6aLTgu7cx+YoFXHI2AAgYHcY/8AHuvFAHks/htX6W6PklSSVbdgZKE5+7sZu3QjPSrc3hPTnjiQp58K20Zk81CPKkiMSJBuOfMCqTySPucDGCPWxpEQAHA3khhnBXIKlg2Cc4zjvx+bRpvlpJ5YBZmLAuMDLDADAHlcdeh/OgDxWbwtYBgxt4znhW2KMKQrAEH2wPw6U7VvDOiXDWkdhpkscS24R3kYTGWZFBkcqQRGGJAAAx8p9OfY20KGUMsyrIpBcDZkByQ69cZZSMhvf3zSDSIZIEby9qyMspbCgLIg4BIc7VGT0LDjryMAHzy3hWEh0jsox5asfmjXc7ZwrHIIPG4c55IzjkVWHgyB2ilNsvmRurM4RY/MO3ZiQLGN699ucHaM5HFfQn9ixsFBClihjEm1PMK9SxZBgk7QTwRkA1Xj0rYkglXzQjDyyAQyptAKuS3ztuJORgYIyBg0AeN2vhqGDJ+zxB3UpJmBSDGCxVWjZdu3BxnHI61uWmj2+zZ9nUqCGJZFC7QuwbRkYwBn+Rz19a02zgtEmdrUSStBIkfmjzAkjYxKysPl2knoTgjg4rlJ4ZbZpGdkkUM/sQMkqGAPJHp6UAYlt4dM9xFPCkSopZVQqVyM7i2cYL7QOCPfqTn0LT9AiihSK2gdYJbiWa4kLO0zGUsZdp28jfgKOiqcZwBU2gQyTRq7sFXBO1VGcEgp9Rwc8DjFd7b5QgLkjGDuAwxGSSpHr1oAzYNFe3ezNvcy20EEu+eMKjmeJd2YnaQFhuYDJBxgY9xvtEsal4lDOx3KGOBnIHcEqMAcY7ZxyaY8hyV9RnaMnj5sliTnkjt69Kqm43DJYleuR9wKCB17HP8A6D7UAX3eKJfNYoowQWYqFXqGGcA45/Q5qI3BKlo03kYC5wqlWPXIBzgZ/wAe9ZD3LF5FEgAUgvuyQ4YDaE7buM570i3ICiNZx5gAwHAaQrkBiVUqSM55/wBr8CAb8ZDFdrZO8/KwLAg5PUn5eWHtwalvYo50Xf8AKkbgyggHeuTw4I5Xj8axoLp1ZQsZZGX55d2FR92AoB5x1454HJrbjZJNwI+RlwVJBBXqCQ3AGD+tADEjhihwgVUALAIgUBe2FwfTr39PXIKtIwkhPyTDcNsQ+Yo23DOegKAjp06dhXQGCM7d+1egySdmSoyp+bgdPz9quGBIlU7k2KAueQoJJz24Jzx6YoA5WaCFYm3MFZ8MYywDoXyQMZwcHgYx/WuTutOD3EgHzRxJuHGWVsb9wIHXHHtnivQb6ONg8iICSuSFwGkIHyrvP3V5bP0BB9cS6UR79gwCBt2kZbgD5icBj8vrzg0AeMeJrdRBIdqhREwyw4+6QB5fBIyQSM8jqa+RPiXeSrAyRTpAiIpkQIY0BG1eDx1Yj5e2eOxr7M8UNALa4eR2ygZ9qhmLKNpfATknGcDj7tfHnxIignt3IQBZCAZW+8EAbKsDkbjlSM4IK4wcmgD5vj8RXBZliFzJIrEv5fm/JDHkybgMnaDuJz2556hx8Ul7qKKSOZBc7AI2Z8EBSIZl67Y84JIwvBPBOBf13RLdbqwfTb4vLLG0dzDCxikLhmV5ZF2AAFHGMMx2thjU8HhPybuOTdvlAjGwDKBGBzGpQELkBu/egCjc6ndi3uJXjnkWLDAozlmRzslaLpuGByMAdMZqr4dv4ftqfaLQxKJhv2IXZvOYOu7aTyS4Ld15J7mvXLTw5HfBLeRIwhTDIhSN8KeHKMMyAnfnBwMDircfw8jt2luFjlCxB3DIAMjDKSxT5sbGOeo54HegDg9Tv7BrS8htreJTKGSWQEFcKDtUM3DD5Rz1JHBr4J+N3h9vEMd28SIAcT3MpRZJWaNGjdmmCg48sgBRgLjAz0r7J8Y6S2lSXU9vOyqkhkjCFihRSzgFSRglSA2Qehz7/JfjnU7ZdL1N5mZ2Zg3ljcsiqpYylGAKqpAPUbup6CgD8hPjHcva6dfWE807R2qSwxzyqXZg4MaqXflnEaDOD8qvkAHBr4Ui1COHdBE8myR23w5ZQ6r5h81QRh0DKSMdMc9MV+jHxX0WLxXc6pH5aWMHnTzSmNFXdFMjyW0ELE9fOjVSEU7eTgBefzl8aaLDpMrCGZzh/LCLuyW6FC23qG34bAHJznrQBaTxfdaE8cljdlYmZPMhZ1cTbhtljELEhmUOpHBHAOeOPon4V+LDLNYrFIZ2ubxDqFstuJbiMyBgkkIxmRSJOMHG4c5GBXxddz2k0turiKIywxL8mfPYGbDxxRhCnmpCyj5sfKoHWvfvAHiBdBuo57VZlN3bC3aWWEmeGJUEkrIUkxt2RMp44RTnkCgD7X8VeKEtRFc2JD3Jt2EaosRMSqSrMzbPnTgrkgn5cEYr46+IninUtfuBb6wkjRWiXhiKpO9wjSSNIx4wzsm9lC9AEx/Dz7tpGqxM8UktrE8TyyBGZJC7lkklMUhUEISVfqAfkxkkYrhPHWkveNJfQK8V5PcIvlxQsgjDRO0aoAmBEy7Tlid2WbAXoAfLulSWemaiLhhM+pWcdyEC7QsrykxRCF4ACdsTOSvKEtycAg/fPwF8YX0FpaIbkgJIGkjncWxt1uZC00cg6bfLQOOCAHAG3gD4w8OeELttVezlmjmZ7sgx3GGnhZX3SrCUPzLh+GHV8ggc19ufCr4eRxJcb4rsLsDqU4L7pEJBR1IZgxxztIJyTjoAfTPiDWzrWmxXk1udy+WsbQybxLCq5B3FcMSGGTkEFTxk14/N4ijD3EMtwLRfLmDQSeTMrpNEsSqsEsmGfMijgFiMnbgZr6WuPDCQeEpooIvOmEZZniSMGBJgIowGOREMPjjb15HGB8Z+Kms7a8RXVnm+0i3Nq7jOYQFaWVvL+WNwcKMYOfmyKAGaB4wBvorEzRi1TUhHDDBHBaiaMTqu1GIGCyljlsDKt/tV9D6AHsnS9tZwkLXSTRxXO11MLBpCSyAqwOzC9flc4PINfG0umvG4ubS2ZM3W5UG8ozKSwQYALj5uiAZ2kAAYA+sPAkt3qmgWs2pBBcxRxrFHbjZGI4yoQzNsBCmMPkght2ck4oA+v57+1l0fT0f5T8vnMCPKGUDkF3K7VCjnOAcdK7HRfEFlpSRgzs0YTCKSiszlZFiYgByCWVSR6Aj3r5yl8R/2NJbXErxG1vIA2yVpREjBVjSEtIznBIwGIz8vYnmfWNVaeK1utNmhgQLHvijl3RRu5LyAbyA67mcfMBkEcDpQB9VDx1EJ2hl27Y4HRtyh0DuMozpvPl5GMMTjLc8cV4p4u+IsFrcAQG0tbgKsRwqzxtEW5hYcecuM5LLxxxxXz98Q/ilo/hjTt8+tWrXvkRGWGC5TexDBAsiCQlcNtBJwBg96+Or345S6vqZRboCMSM7MJWfaGIQuGbBVMYz0+X6UAfceravNfTxuJmtrh0KgR25LtASSZYyG4jbnJJRWBGOhA9I+G+mCSe3ihMzs0pMyi3MAgXzSUQMV2CVlBOI2cAnBbGCfinRviRLMqK0sM8zSQ2qzCeO5kDHy8L80pKR8ngDDc8gAivtL4JeIvNaXz3il3IkihoiMyqEbdE+0nIXbu256YwRQB9YWekiK4AljmCu0aAlGyqKuRJIdpxhifmPyncM8V/Pz/wAFDdeaX41WGnR3cko0uIOOJI3glMpYBG6HOVzgsOBjINf0GXPiWOKxuSr7PKgEhZ1wjIeRsyrEtw/Q9FBxggn+YT9rXxLF4m/aG8STO4kRNSFqsjKAY1iZEDJGpyxYEYPbBGOhAByOs3MZttN8hrhRaxjzJPOMi43pLsWIuoRwpcFd2XLYHevVPg1eCz1WWdrqaQjewSFiiiFfmZCm4lwcknkn5tvHJPiHiC32Txt5rTI+GZi6/I67fkVEJJyC33gB8/avd/hXbSG0kuktFlaWKaK3eV0RhHHEPNUsTuLqRkeoGB7AHrGnaRaeNPEX2jWLg2a6ddzz2UcUXO24jwIicYQKI928HcDKRjoBe1efT1u5hFLMoiZLdbQXLm6uJzI3koWfAjLGIgiM7ju+9gc7Wo6e/hnwmLiW8trKe9/fXLec73MhKeawtQ6hgv3RlcjkKcE14MNRP9rfaprxrqNpIhbI0hVppXKnLOC5GHJIZidw6lSeQD6IsrF9K02S+uHFvdTkSC2WVg6QsgEEcs8h2w4ZXBVuWDAjk8eBePr+K5N0Ed5IYQylYmMm9sPH5buwGUztzztHQda9LXW5n0lFmdpwYQIYtuGjdcOzglwqoJJGAzu45YHivL9b02fUC0kYVjd5kE0xRFAyP3LCNiu7IKnJ5AJ6MBQB8beIPCkerahLNq0ZjgO0wCNgRsYowQIvqzHqeg9BXFP4d063uMxkrBFIoR/L8wNF992MaMfmXacDHIA4wc19J+LPDFxBZpGCFFwJt3lBt8ckZ2iOM/xDa64J47YrwvX9JTTI4Sl0VDqys1y7mRW2qHfCf6tRk/LgkbeRgmgDxrx5cf6IQWSB42AijyokuITvxK8QyY2+7w4X8TXvn7COvwaT8cNAuZ57mJFmWKGWMNcXccauDFFbnGEO84AUf8tGUEZzXy548gtYdSlW2uxcRMfMChJVaIN8yxkyt+8+VlO7HPGPQe4/sdzvafFjRpgm5xPEYw2ApPmKSASwIBX+7k/L2zQB/bx+zC9trD/2zcQaq4eFxHNImMwwplQrYGwt5gHygZZjwD1+zb6CeZIZIonS3uY4nSC4QpNGGRnfzopSCq7WUDIB6nNeEfsiaO8XgTTdWL/aJZbCD90+0xlXXciW7pET5wVguDkMQFyDnH1Xr1lbxKH8rzJH/eeQ0hwwwq/IrEAHIK9ep7daAPJ9Qs2WKK+WCMwI3lzh4iYzHtCu68HLA4bp2NfH37VnxG8G/Cj4baz4n8QTPOLi3ltbHTIoovNluJkZYiom4JDRZz0O8AnqK/QPVdTsdK0bUbnVBaWdpYoZZGldI4vL8hHkkywwgDGQYGfu5ODkV/KP+3f+0pd/GH4iax4a0DUF/wCER0a+NrbQxyq8FxcWbzQNdq8ancmJXwBtznPJxgA/HH4tW+r+OfiBq2v3pa3m1TUpplQlmiijkkcxx7kJHERUADggcV6n4F8FwaRaQtb3guZZIIXBENxDHCZAHkibzo13OACMjIB6Enitm+8KzSvbXFxYCCG4df8ASWdUkcRnYzosr/P0UAADII5BOR6h4f8AC97JpoFwrG3JRTIW+zx7gZAsUIYjYnyt83OevXigDnpogk8atJFOylGfDSSysjfdV/KPy8KAOdwH1zXY6JaRTXET3BlKxkm3ghs9olVjhFfb04HBYkcjkk5p2naOyXLRacY4LS3k8xmkhEolZACBlsHd8qqOpYgEjGSPXtD8Ps0JupraBZ38orK0oiaOQOADFHEQrLhD8u3HRuMcAHaaZ4YmuLa2aGzQNIg/dI6kQSJsDGZjjjJRvXgjnBo1A3GgafJbXVpHdiUMy+XKyScMCVZFU7lWTC4IYZUcgE50hqmkaLCsN7e3RvMCK4lWSSJFEnEo+/jhWcBdhPQ5zmvGfFnjS1urmSPTtRe2ikm8t5bgNLIYYoRvCqqggttAHADBwD0yADhfFGvLNLPaTxIpeRhHEpjQrtMahnQHBXDN93+4CfWvG9QeALcCVknklUoTKZAsG9G4kEmdxDKrLjGdo5IIra8WLY3eJBqGBHbsGiVZBMZPN5mDFT5JJ253ZJ34GM5rxvV9bvYomVvINsrRpKyN5khnCoXndmO4qd4G0H5NhIwMEgHJfELX4oLRoZTL5lvG0MbSsg8zACNJ5ajCEqRwgwGUfWvHvB+nvdXkmok7sybGZ2xmNh8zHHQhmjIx0OMVW8S3U2u659gglRkklwpkcsq75HKLGWYEHAAwwzzz1r2r4c+Hbm4ktLCEibY6xvHsEbfKfmdVZcu3BHqQOcYoA+ifhH4Xh1O9tbWVJEiAhN3dyxtOrGPbIgikdQQVIkVSPmAkI3Z6fTWqXsNg509bezSxVFAaMR2uxfNYf6TsIMq4UGMFQwEgySK0PCHg/TPDvhq0tyINP1by8tdXQ3SMZSXCIVJ3OoJcA5bbIB3ArkLh7XUNVngmA5n8lZkBjjc4UxhUcku7MzjbkbRjIBBwAeiaDcaTqKaXbwTiOO3jlE9zHEI48BScOGYNLJlgVBPzZzgls17lpNrbJpzQQNKbcqZWuHt5nCS8lmQlco22MjgjcvBOM14v4S8O32klplt7ZY0aR41M8E88zsQr+XbB8KFG4ZcD7v8AETX1b4T0R9asLiHU71UjtNPluZ7e22PHG6RgebLJOEBg3YOF5zg4FAHK6PZXOqTiNQjWW8r5+2QXExYNGksMKHMPLE5zgYPBHX0ax0G/tmit4jDeWsr+SzX22JFRkchI22KSAxYgbs8bjuBNYun6NJzPHIxsmDIEti0cLRgKo8ybaCzYC428DleccepaPpN/ALecfY3iOx7UXT5jMC7h5yjLNIAEeMgAEHoeCQAaen+H7i1KW1i+ntNcyJh4IHuCYht3IFP+pJjLcdzzzzXZoYbA/ZXlSO3UiPBmjhR59yLg7crlW3DacgH5SDyBiRa62jX0tzJpcSRDyVknsxMzERwrAcHLtvdwGJf5QD0ADEtuPEVlqJa6v4rWeBZ3ljWOKRjGwVyqhJsA4JOCwwe570AekXE+n39sbO4IiupIYxaDTpFBdAViZ5pI3GN6k8pn5uOBgCDTdI8mcxppyzlmfyTK9zKwY4CLGJJywI5AySCB3615P/wmmnNOHs5zbyQA5Kxxx4LBz5SeUrbiWjAAHQ568Cuv0nxpYapayCXVbiN23OXuU+zMSAg2p5rjLDueB8/PIoA9Ci0drmSUz6PcW3kXDQMnneXcCY7lEcSBwJWV8kn+HKggNtJ6CyTTdNW3J1S0i2XbIpwj38i7od5Z4MiRchgRkqScjDZJ88l8RSvA5uppBAoMkTtGZLQb1DmcbFHmTMFLHDHO47uoxzmneLb3U9Rv30trYQWkZghkjt1knY+cDGZEdQWcAOCQDuVCc4IFAH1FoGtaPo128/2wtJBDIbXNpLDEz3EZijJcMA6nzQWxuUAYPBNQReKY4rmJ5bizgv5kKQRQpJFGsYd2jQMI13u21ckE4LAnPGPM9Kvbm7MLarfwBfKQskIWNV3GR87GI8oKR0HTfgDAxXVtfS22prdPCl/Yfu4ohmCWSCGMmP7+Ad+GYAgdQM8nFAHu1t4mv72MJDZzxQpFu3MrvslUDlZXfPlbU9CfmzkfdL31C+utpSe3jgljVm3SYlecEB0EiIDGrbVwAfl4ySQSPK7XUZ7e2vLqDUntxLN5kOmXssSsVYYQSSNtJ6FQdpzuG0DBIzdQ8YXllAwjlgSeKNY7hT9nmMEhjDxoojf7ytw24feHFAH0suoQGyijltv3+UMkSsZCylcK6gMRgLklgTy2SM10ui6pBbks4ZZCsbbo/wB5GCqq4WRZGB3qrZbKkHJAzXxpYfExLeKW4nuLWb7O7pKXv4/tUbHaWIt5MEwk9du7BOAMZz6h4f8Aihb67JFbSWzW0Ukai3mM8ZKMIiS4gUZaNSH3A8DG35sg0AfQdzezSym5hvEaHeVChFVWbO4gDPyDbnB42/3cYFMtNTgtbiCSaDyMFi1wcANu+UjJbcAQMnI/jHLDmuKsb23kUMkizO7SRyJGVYYyDnHzeSehIzyDxk9d+GWC2c28jRFJELOrSK7MSu9WAfOJNpwQCSNp6cCgD42/4Kh/B2H4y/s3ahdWVwou9AUawgaISuPKhJkEK4DJMIQT1+faADxX8x/wx0s6Alvpk0QtpIphASWPnBMqTcxlRhBkkkE5BIAABFf2f/EDw7b+O/hb4o8PRSwbp9Hvoo2Vc7iYDtGDn+FlHHHJ7c1/J/4h+Ht5oPjHUNNubWJH0/ULq3mmJj3t5UspUKoH+qxuJ4xx14zQBc16I3KRzjzLx5pNtveQ/uhGkcS4Dck5zu5656jjmbwt4cvtLuEuljFxdXE0N0Vhcl0TO5InJ+8SWYMpHfrwK9TsvDFq3h3SzHNEssE+djTm3844Z2ErqwDZYYTcQBuG0bjg9H4XtINKu4JLwWzDiJgWeSKGVmQOswVxt/dhyG+7uGeQOQD2vwhqGoaZqmkX6WKuHsUtSryqHjn2Rtuj38K6uVJABwFyCcV+tXwk8Syan4dtJbp/MvbWGE3TySB2V9gjEZlZsHaFGMYC8DFfn5pGj6TqXh/Sp1haeG0kiKzCIjm4jUqrSxtl1Vzt39Dt7ZzX098ItTkjiu9Os40jdUjQBGmlBkaTG5hJIW3Mq9OhIJBHIAB9HeNNW1C80PUoiskk81u9tjzEPlqY9hmL7NsRAJwccnp7fgj+1Qw+w3jXbR+ZZXZK+Y6MApY+Wzx4Ukguoyc4OQTg1+3PiLWLm28LT3KhEuojcRz2zoj7BBtEYaIo/luFJbDcfKBnvX4YftQail1qd6k0RmZ4LtnjeBJLaNjMFSWZ45iVzGrMoCggkcYHIB+eFnJbrLetbQyymSMu+Q+xlfzHaeI+XtVMDBXAU4/ixmse7sLK6ndRKAZZY28iKMzBUdC20CRwA6YVMdfn+90zU0cTWl5dPExURTyiNwJDbxi4JiKyKCDkB4yG3YG7rXZadpN3cTy3bsbxoXVXmAR0d9qmNQFJPzY7/KSxBNAElt4b82GO4J8xCrIxZVM0jjOxWcfMWKLgg88YyQVx9C/D3w1cNb2n2WOZEZ1SQhIwNsjuLdHB3F0+VucDhOO9Z3heytXeKF7OK8eRYHDIrQPZyZfKywNGF8z72QARjHAxX358JvhVaX2mWllOYIZx5dyzrEnms0yR8B1YkhQ3AxgDJwBmgDxiTw+kumRLDm4uY4nEULxMiGHe6W8kbNkEhRggD+LpjBp3hjRIYrSddVs7hLhLjDoAFeMOyD7oGEcAccc+eM8AV9Oax8OpdMhjmWIOly8scTlFjiWaFkRVV1ZQp2SA5OAMg45OKfhe00htNmtdQh/4mVqt4lpdyvCYNoTzA0zTMBJcM+75SDnIUEY5APnPxPoemx6dqMEIki3IGie9jZC4ZN2xnVcySMpTA2hSW5I5NfE/iyzu7bUJlZpLi1s42m3yIVfyYIwXERUHAVN3VlOGHQnn9FvHFtfnRJoru1jRSxmRBbxwASumD5QRefkKkEDHcDFfn98RWRDNMgJnilETmSVZI5UaBVYtDtGQFyGOSQowOaAOL8N3UF5dXJuPlLoHt7URPh5PNjWJYSNvJyxBGQTnjHT68+EwQ39vuZHeVUyFeRwAyKwidlfO/gjnpjpgV+f2m6g9pfCBHENwk8ZiEhCqT+8aJiXQgcKNoCkndzg19YfCbVtQs9WSaaVg6tFK8Um9QYzEC3krIw83o5JHGACPvGgD/RTcHCZUk5xleGJ9cgZxjqMdqnEKuCdxQqoZVLffJOCMhQF6+najJfG1lI64LDPGcZJ46+hwc0/bjDHPz8nHbjGFAPAznj3zQBUZJBsAl27yTswCGK4JX8gev8qeE2uikkguPm7AYwQnPyjP9RxU2CwO3GVB7N1zgYx/FnH17elMiVt6HCKqkZJYlnPy8nn5cYPHJ6H6gDpnjtpFjlkXEjGMHbvMr9QF4wPu89OhqQoCjEMrBt3UEEMoAAxgds457cUuzd82MFemMtjIBPI6cj6egpocjPDKABnnAZTgEso5U8/19MAEKKcBW3kZ2k5DcYORg9MjH5dajIVZwACHePczbTtOxjhXKdD8647kE9ccWZk3RlUUjLEcNggDqwbqpz780yRCflU4GMqzdcqTwM9xxj16dKAIlR2JVmAABwVAYt1wTg5J3AdfUc1Osbi35dRFJIR90lcpgbiM8dWzjnnpikQmP5twbg5Yk8jGOMDnk/8AjvNI9wRB5JKsnmBgSCHB24K5AyRgZ5HOe/cApuuw4HPzbs9cqOmTt64IPP4jFQMkjELHyCw6nGR8vzE4wD1x+pNWZnm8lxb+W821hG0hbywdgUbsYP3gPwqKORjIke1t/lly6q3l8EBkVyOH3MCB1POORQBBHMpmlg8uQNEgZtwUjaRlWTrjK457sCOSCK0IXbkjnge2eOOWPHHOMUswKDawAOSuCuWxnI9cnC4z045pisIULMAiqrMCckjgkE5ODzjvjn60Aaa7toYoSdwxtIX+IZGDxgKc44yBUoGXyykqDjfkElvTI7EdcetUIJfl6k7vnB+YgKTuO12JyM888cdKsMxwoA+6MNtPQc/exzjOO/TtnigB8aksVOFwWCtjGR0AOOmS3XB6CnAFSACSD0JxkFsZzn+XHQVGJF7EABh8u5flyRkKMDrgn8PUVJkAblOSSOSSPzP1z9aAI2gUnDkYwcEqDtXHGDg55I5rOKH5NoGG2kgYIH3uWx0wffv+NaMpjZDnDNk5DDOQw55BxkkAEfj2quY1A8tEwqgKoRcKuAAF2qOOSOQMDP1oAouQCN5zjKjBzyw5Jz91uR689absDKpJIfHyngg4JxuA6A8/nVgwNHJKZCzrJsKxMmEj8tSGC5GWBJzznO0Y4qKZliLMSoRSSxY7dgUtljwOOPyxwKAIAF2kA7T1z0JJ/iHHQeuO3pU8UQW2ijEjTNyZJGIaRioClxhRgHjjAGSSMUbMruUZJx84JYsAMtj0GAOvFCxLGULlszKXjOGKgAgcnjaR9emRQA88KfmAPBOcnqDnHHHOfbv1qGcR7PLkBYS4VlGRnIPHyn5Qcnng89RSuW3NtwRkL8wx/Dk43H7uSMe9OkTzFWXcBtxGVLHJwTyFz05H4YoAq5kDAqFSMLwQx3JtwAq9RtCjue3uTTWkZztzsIViMqGJJYjczE9yW6f4VI8yEqu4FjnCg4JC88E+5HPcHP1gSR2Y+YibVdvKYEnIBVixA6NnPX0FAD1+QDO0kZYsF9AOgyc9Dn3NBkDOWJH7xmwq4IVs56H3yOfeo2YA5JxznB54ORgMOvAHb+tNXYvAYhskEqcKAM53Bl5HPXoex65AJJl28ABicEsvKjJUAsw6H5R37dai822kk+ySsS8ibVVl3mVQrAAjoMscduRxT0d5AyjAwpL/ADEE4B2gAdsEdfzqPNttygR5CpCFUw6twHIYjg4IyM0AVcCNzFgDyxjaNuBswuOuCRj17U62T7RIqyMtsWLjfMy9I96hmKsfvbQw/wB7p2qgNycMxzyxyAcZ4wCSMHBIH0pRg5J64yFYDoBkAkdRj2zzigCRhsdx5iyLG4HmIMoRnBJBPK7iMdM5zTgpDgrllQ5LdACCCCvqMk+v3ahjWJsqMHnaRjjOQxGAOOePwrQgSPaQieWMsFGckemwnt/kd6AIWVHmTzCQxkDr0G7A3H5QfmQYbI9FOehqYxfMvyblJABA6HrtzjgY29+hp64ydyqW3BVIABC/3SAx3fKw5OOelW0ChSSQNuPlcYLc54YdCSR+XtQBQa1TzUkdgVjLOilWyJCu1ZVdXHRJGBUg5z1BGQ8wKSuV4yCCSDkngcdBxxg9MmrxjZk3ADgEHv29Pw6+9QhAdw3EYHJBAXIHTGepOD1zzQBTe2RVPB3c4Pb5jwCQvH615D4y0+2ghll2R7/LfdK6Ls2EjgknOd6A/e57etexSyfMM7gu0Lklch13BcDnrk5PX5eK8q8cxK9pcOHKuYpQqthoW3IQQ6MfmUED3OT0oA/j9/4L05g8BLG1xmN9SiMsUa7oniknYRruCExgEYDLzwMrzx+GP/BPS9trD426d9j2wQRyKd0s7OksW5TG+52XAKA7gV+Uk8HpX7if8F4bKRPAUuos33bmO1hjQN9hEbThwGjlcqJyNwHHGOCM4P4I/sBbV+Kdg0iLKjEb45RIvy+YisFdFIJxnGcYPVhQB/az8NNZtLi008xxov8Ao0G/ywWDKkUIE25hlkYjAI+TJAHI48f/AOCjurI37NfiFW3w+dot2AqmPzAXjfaF52sy8Z9Rx3yLPwC8a2unpDZ3ltDdWslvb+WXyskDwYVIxMOY7UKzllyFy2cZxXmX/BSa5vB+ztr18JbVrJNMnlgi2BXCyiRJFdo3G5cOpGATgZJNAH8iv7JU32f406VNJbG6R9ecT28ckisjNO3lTh40I8tS/ORyCfw/vr/YsKS+HtJD2/nBIrcFGQlVJQspUscFdrZ6YGe2Tn+AT9la+lt/jHZOinH9sHgb9oU3BzllOVXnoeMD2r+/L9iPUZYvDGiSIGQy2EMTmN2fzFkVcInA3oRnJGCRgcmgD9edIWN7aNY0Odo3ZIDIQrYxkDPIP1HritdbeEsPmw2P4uDnJA7Djvx/OsXQbxDaIQo3HCjKuoUr94A5A7e/tW9LLFKcYcFAMMh3Lgr3Vh8vzHg8880AOaEIRgghTwAQODwcEHnsao3Vrdfa7YxKWtd2ZSJ3hKEEMA4jb9+hG4bOmQCanBdON8fBGcjBOeePcgf1qxCZ3IUqQRkbeOABjJOMbeeOcg0AXI0SI5VvfDEDCknhs9KHv/JlEDK2HUvHIAxjbb94PjgYHqR14pm/yzlznocjGG3fQcc45rI1DV7SHKAcnf5bHrwMYz/CeM9O5xQBqzaqkTs3mKFUgKoGc8dc9gcHjB5NcJ4k+IFjo1vLLc3McMa7wfnVDgDcSD+OeQT6DtXA+K/G1tp0VxNLcLGqBzjcgwApIGS3oD/nivyT/aw/a70zwBpl89pqsEs3lzOqPOgIYAlUkHzeWSFBBweufoAfU3x9/bm8JfCvTLu9lvoHNuHdl80N5bOH2q7P90sQ3GQcdOa/Bz49f8FS/iF8R7qfw98NreWzXUJmtP7Utk8xlmkn8qQ28ZOZp+F+cfKmfmJ4VvzR+Lnxl+Jf7SnxFbRfC9rf3Vhc36w3MMNzO8Zj80OzNKfkY70G35SORgYAYfqb+yP+w1fw2unaj4l0my+2+ZFcGRbWMXSzGJi8rNIGEce4/NtVQzDcc4AABV/Zx/Zr8TfFbVLTxJ8RUutQnnuvtU0GozPexTpIVZHuPNwHn3lnz1O8KQABX9CPwg+C+n2Njp7Lp1natZ2sUUX2a1ht9ixKNpYxou7qMEdcnPeq3we+BGn+FdPtIY7RIG3JIyxmOUk9CWKjALKsZGDxuwQDxX2jpWijTLEmKIF0VikZGVdVJypKDI6N0HY8HIoAk8O+HrSySONoQFjCjBABOCCcg9Bk8HrXZl4owUXaVJyhfjaOOnr1I/CufshcSwmSRGth5kkbK4cI64QhwsigmPOQDgHg1edd/wApfO1CMgHgjB6g/Lx/MUAXZLiF1ba4yysDgDKkAAKV/iJGKiSTbErKzbcBiTzzknG3sM9hwAelY8zOjnCDLYZVUZLkAl9u08/KD6YH51XF6EGSCABgBwcMxCnbz1AJA/kaANSSEyA4dihUhkMhZVzkkrknBLFvXpxXD+LY2TT5kVip8tm+U/P/AKtwWD4+Tgn1ByTjOK6yO6ZVbaA3YnIwDjIIz97Ib8zXIeNLpo9FvpEjV7gQSeUkkgjR32fKm8BsArkE4ONxOKAP5H/29ZIrj9ovxI82ob5zY2a2qRK7eW5eVjEz4UhkIUkpn7x4Xv8AMehW+uw2u2/hFxbfaE2SImxg5jysjOq8yAE9fvhQWJ5NfSn7b+q2f/DRHigM1uVWSwEcYWRbq3fym8yY7x5Yjbe67vvEoOADk+SaTqZjtFVYhJHcEPCQ2POdBHHIPL25ZdjqD7ZAPXABcsob6QxWl480UgVi8xaR2Ksq+UsgcgMc44HADnaOBT9ajvY7e5gZ5HtQu24XajJKmEDSorg/MoBAYMPu8dTnvdPs4Wt7W8tYBJNNAGhdiHAeFo1ETDPy/MSME9B6Zxj+NrZYrZ1SHyllLEYLF02spKPuYAIGLgYyDjOe9AHhtj4WW5vGkey3RS3iNFaSJFI6Q+YGJYykrGiR7ScnoCwyeD0uheGtPt/ij4fldmjsbe4jjMLtHII2IxJGARtLYX+HAbcB6Yy7HWJhcvbQgRTxTCRMSOyPHlI2yFBYdeOBy4bkKK7fwE1xdfEjQ7a6hhuEuLxZmVEVhCkSKwQBgeQwODz05OaAP3m/Z/spIzpAj3rEnli2Z0CoIsAoFQEj7jH3AXByADX6xeEIiLSFmUbhHnqACQgGSvHOQcivzz/Z90k3VppR8pIJVSJ1CooWJ9iAc7ucxk5+g96/TPw3p6x2cHB3rHhuOPmGTt/LA75oAuGRVdlaOQEJ5jHypAjDCIMSEbSckcZzzwMA4d5MTFmVS7yoA7M7srqOUDruK8AjkDkKOta5t45DtZA+CCA4DHdjODkZxgc/qKaIMBD8ybcfKNhJHKshJXCrkg5BzlRzgmgCnbqzHkYxkKBkjCEADGOR7D8qsuylSODz2APORjgHkZ/l+NWQhDNvwD1AI49uvtjPuPSozHgsQRnoRg9fbn09qAMqZCqbVYqoBAwTtwCxDd88kflXKX8chDK0kg2uGJTauSCWPXqD/T6V3TxAKQgGcluw6nP57ifyrk9VgCjfvVSrEsu3gLk8MTj+eOcc9KAON1FJSqlZFRiMod2PvHAK5X5m4xn0GccVtWUhhtAZHHyqzuVCrlnbfI7DjncWJ9/bNcVfm4W5Z3uy8SM7iMgAxgY2iNQOQAGySc8n2xo2+oTtaq8lwGYLEqiYZVosbg5baDJlD0zwRjsSADQu7uNmGz5gNreYHck7SXPKsMjOMgkg9KzBdLNMmXZfnYKm4ABiR/AewHQZHc85rH1S9SJy2UCg9RjaMjcNjDhlyD646nAqtpN2t3dxJF+8LyJt3YUOxYgkDOAvPfsQc9RQB7RpICiNnB5Q4kJARQduTIWyAOMf1rtrQrhCOyDJblmXHfHVsA89elclpSLLbqpTCqUwSFbaFYFCCcjIIyOOozXWRRptCjJ2ldoJzkqBg/Ln5c49zQBoDl1wxLEZAKgNt5IIB5JzjI9TUJlG8/ICsu0FiD8zAYUYHcEdxxxjpSoXuDtZNgQ5HqxVj0KnJUgqcHg56VMzdwu4EkA9Cc5IB44HAwehz7UARF2dlX7zBAR820ADAILFuTkj3PXmmyAyI20ncS6zZGGDAkcNj5xlT7ZpTC0nIYxEMykkbvMTbg/Ljg7uQec4qyYuNo4yvz7cbs4C5Gf4s/y6UAc3PG6RkOASMgDaWJwRtPI4PXj3zXM3zQeSUuHdVPnKqoRsChA8se4H5BsGTjqa7a7gdg4EhByrblxkgOG2ENnnGQenXPaseWxR7K43IJXjMrlTHuGy4haOQSMEIPysoGSMbaAPnXW7T7Ssix5Ub96p0+TJJXoc8DrjAwOnWksfD4isPOkhEi4VFXcTtJ8sknnIUj14znpxXodzoitE0KRFF2lVIXJVBkABsjBx0+tV2002luu8H5VRGOc7uBwynqOKAPFPFHh03MaPZoUZGDLlmG3cSX2lDxkZOMdR6Vw1p4W1VJnhlEU9sZ4ZfMdGEluFDDyl5wwZmOSQc7Qe3P0dc2uCwKsSwIAIB53YwQBwAMfmOTWGLNXYkqqncXB+6CQDnPYgdcdhjPagDjrLQXgjCt92QMGbeUAyY3RAqrjDIp5z1GMHv12k6Mqldx3YcH7gACMRkMxByD0xgda1IbOW5iBjBXaVKhk3D7oZgpyA3HoTz+NdRptkqQpvV/vFXUgIVySwIwMbRnnvyfxANixiOPlbaqBUALF84Ueo+UZPT9a6u3EmwYxvIKg9VUHgbgR0+778Gs20jt4oyrRl9u4r5ZwWKoNr52jK7uvrim2E1xHH5t5JEJDksIyUWMMQVTD/AHmAOCR+FAHSKvlK8jlQSmZCzkKAinpuO1D15ABPfpVlZNuSrAEMA4I3YUZ3f7pwRj+RrCl1FY8j5kUEjBz91lyWwQABnPr9RkAVUvUjlCGZXeUlx0V2X5QrbdxJGc57dB9QDpluBISFY7VB3lvc/KBx0I6fUZ6Zphk8xSiOIzGULEKGOPlJTb2ymcem6si3uQ07K4BBCbGHB+Rm4P0LYGTV25u4oQ3UF5ACVXk9QCSBkjAx+NAF0nI4yCOFzgdPUA+3rVUtI7SKFaNVYopG0Btyj5128hcsw5IOVPGME5lzfLAiM+eVVwykljngNtQHIyfyPsapLrBCncwGDgcY3YHHyj8efp0oA6BDG6ly5JIbocAfMy5wRxnDAHHOO9QE3ClVDO5LykTMqYgVoyEyAAHUHGAevOSeKxINWdmDgLlHLHKrtIRsjhhgr7Ec9PetiO9BHmKcAEs2ASoyN3A/BjgdqAIxFcBQsjtNCqSF5pnxN5wfoIymFiPzY+bjAGMHNfO/xeCLpF6cRowRnXzVWWNyysNjRk4Odx5yQMdK+hZp/wB1K21Srl2wqnocEZAIyTk5x+Wa+c/iuyz6TfxB2TEMiqRGW+bYSVIAOANxxnnjsM0Afwmf8FsGZPGeiIFKWp1W4KRbGQCVoiNwlYHuoIGMkZ5Ir8JFlkhSKAEBzOCzdtrFRsBPJO4A9cYA7Zr99/8Agt3HDp3i/QHCi4e5vJ3jjIk8qF4hcReZMXAEsvzjaoGACSSRhT/P9b3GfLklj8zeWUgkq24ux3E4PzZPXntQB/U//wAEdtajl0zSop5R5qyQlfLXYCYsAt+7wCShVcHAOTnBr+wT4ZSM1lEd6Is1rEIl8rMiP5aqWByRu3c4IwAgxnJr+Nj/AII42000WmTulrIm1WiLsIXjCSiTMhUDzWwhRd25jvHXg1/Zb8KIz9htYmjXHlI6gvvG2T5lKtyXIbqSRjGPYgHsVz4dtrmG2iS8hkulVJF2qVCNFGSysQADkbu2ARyOlc1PpEfnAoxkfaqsyrw5AwdpGOc5BPA5rpbuMbwEciRTkx7sKS3XGT2IJ4POeO+bFvCpBjbkYLDaeoB+UgADaSo9xkGgDkhpTRsoJLKeQM4GCASDjrznFWZ9Mt9wMTu0eVP7oFMEHlWEiEY45PXnjB6dkYoipyoHy7QcZIIyef8AgP4/zpnkQ4wVJLbeSx29iSCe/t0NAHMR28MQIVCRxztG0E5GCRjHI6etWYwhDEKN55Y7cDcex45wCfyroPIjjEjspdcArGikyFi3IByd3HQY43VJ9j81dxiKKEUrkgnIHKsoPD5P6ZxQByLoxWUK20lzhgCSmVTPyg8AgED8+aVU8sKG3EtyC68cAnjjv+PWt8WgjlmwgYE7mO3GCI02q3TIyOD6daeUyoDxs+0YQbgMAkEjJHXg9/1oA5pyzM4KkbGGS2CjqQM4I6gA+nXHWnFlRQkaKoYgqMbcAbsBCHxnPtXXNptrLECgTpl0ZgpYkZIUj7xzj69M8ms8aTGQrtB5L5chVfeSOSMgAc46cZ9eaAOflgklaNUkKFW+cAE+YMEgZB4xg+uR6YqQxtEzhkDhUaM7yQ24ryS+0kuOOMe9bD2ske5o4tpRlKHcpIAXO4d1+91wemOnFAcSsHvFYtuBd8BmbHB4I+YhRwe/U0Ac7HZSSwrP8wRnIZlXcrL8x2lmTCcZzjnjAq7Hp6hVKRh2IwmQAxzwMBl4G3p9MjvXoFzeWMmmyWq3EUsDLEIbdIAklsY8g+ZIANzYK8nJzkjIOBkpdMgKDaw2hSGUOAAMcKTjIycY9evFAHGyaGXeSNpwGZxKqeUit9nRonkiwwO5NxZS3BxL2IBp0mjRyk/LgJtKEEAAqSGQEH0A6+ntXWKTI7xttCnAXaGyECfMWJPBySMc5HWmSWaR/PvKj7qr2BbLbySOmMfzGKAOUTQlwXbaVGAIzkhiAAN2R13Y+m3Ncf4itphKSwWRUBEaoCE27eEVMY7dPf3r19HUx7dgbaTuJ7E/dwACSTknv+orj76OG5zIgSSFiwVo9u0yIzK5XB5AYAbs44zQB4FrN5qMcAe1dIJopAI5JlygKsrOroWB27VPuQAckAV5H8StMtNd0m6nvoYJJnBkJ8mNFbIAKlcAuApZQepXrnmvozWdJtyXTDs0jMy/MSBu7DI6duc7eleSeNtCgXSrl5YX3CJyux1WRkDZdVLNwxAA6gc9RyaAPgbQ9Envddui1oMW9ybdGJRQqABQSMfdCgbeB2H0+w/B+i2VnZW8zvG15KpJTYcxGFkAZsAB1IbjB4xmvI9G8OC2uPtVkiK3nMZHn3TO0aEIFl3vkPtLexAB5NfRPh5Le6CIYFikJiBVHJ3YXYHVXYkBiSTj17YAoA9L0qIzW5FusXmGMss74eSIlQgaNMfOcMep/hHYV6jpXlxWsKO6yzRxxiSZUCCRsHLLGp4PX8TiuU0Lw6uyJ0UKQRsCgLtRsblKgBWJPTjsQOprutOsliDOwYjIWMHIJClgcqefx7g0AatlYRR3JuWlLeanlhGLFVAIORgEDlSPQFuDW2UiKoqbdoGFIGCOSM5I6Zx+dZUd2uP3S43c88MduU3BSfullfB4BxmrBmkMP7vy28v5ApJQhmVWZeEODlwefT8KAL7x7TGFaN1YFmIbeQcnzV4H3twB5PcZqVYW5KbWL7id/XoOO2Pf9KxEuJEcgkDgfL04I9zyMDP0FacV0AMsThhjd3C8jj0xj/IoAuiFiCTkE8sBjaQOByOoxSpZq4ZmBOSB84GwA8YHy8jj6c0+2kSVAM+YqqAOWGdowpbJ+YZIz649a04QuAGx84GBnpxnbjPAzj8OtAGVJYyBFZAwVVwuQQpUDDDcB83ANVfJkiyQodirAKw5zgYI+XqB79R1rs4UyBG3EKqpUDjDnIYKvQDaFHvzT3sowDhQxJJG4YwOe4PHBFAHESqPLBwAQcnjO8kEcg9/mOM5rlRo0SzGK3GQ8jyFCWZTIzFyMkcDOen8q9CvrFwVaPBALeYpDDAwcMMDn5v5msaNcykSnY25sNj5dijggZ4bPr2FAGhp2nRxKpC7SQAQBjDLgnBIyfmFawUb1G5epXqM5GS3T/Zz7VBHImcjsq+mWz0OAeuBz9faozKQ/BXbtLHP3WLAY6DrjOR9aAL0UXnxkqwIAJDZOMDIBBUfMOnsc1l39rLCmUBI5B2tgA5B+bjrk/kTWnbONgURqqKVICjACggjC9ByPwrD1fV5LV5TKm6ERh42DFiW+bejDZgdF2ncd3oKAORnu7mKdgxTy1OWJ3KTwemD6Y49DzxxXP6x4rfTRDJMi+TIjTKzAKzxhzGWUKTgh42HccVymu+JtR1KSRLOELErlehRsjGNwP3c5O0H0ri7jTdR1CQm4d1AU5G9dpXbyM9DzkY75z3oA9r0TxpbaoUWJym5cbpGQbHDjMRVsZYoSc8j5fpXp9hdLJGZAylAQDyThTgAcDONy+npXxpbNeW8aSQ200DQu0Ywqo0uH2iXG4ApyxBJ+6hxzgH07wx46WxJttXiZy0QWFlcMgYHaGckZLAf/qPYA+kftG9SrYYMQDkgEgMT3HXpinS3TFPLB/dt94bmHyhDzzwx3dOmAT7V5nb+LYJIlaN0cgEL8wAZgrYOR7nGQD7dKujxAHjE7MsZEaebEjqyqzDJy2OgOccYOeaAOou7wKUbzCAgzjJOQAVGfUY3e4xXPahqsNvAZEfIZSCdzlRuIZj7ncxx1644rjdX8Z2lvE7yF5PLVWIjJLM2/CgLGefyPQ5GK8k8UfECzt4nQTIGkYiIE7dhbgB26YyV3MxAHcjGaAOk8R65A5laUoQjHyxu3EFQTubgbSMn64r5n8Y6np863PnXMCrCoeO2d9wuh5vOwcjcBnr0B4zXlXxB+NVjoEU09zdYZTJttzKpMmAwcAKwz0PIY/QGviHxN8btSvNSniMpiYyIbZwzMiROqSl/MZcSAo/K8EYJxjBoA+3bG807WL8TRLADbmSNAEG3IcgF5NxB5LdhjA616N4ctba3kE9zNGRFIT84YguhIACuAGHHQfKd3HHX4r+E3iGe+uTHK3kNPdKYUGBFIEcqzIoJ3jcjZ56jHPf7XFkZ7FbhYWQKE8yUKwjDjHVl4B2+p+gPFAHQxyaZDcSTK+XAYQmGMfMTkbMYxgfMeMfezjpRHrYzcxzMqQgFIWxkTkoS5KjBGFGG6j1zXHTafcRK6QEkDOZV+YK2QQy/MOoODx2PQmuM167m0ywa8uGLNYsZFiDlUcoMusiqM5wFPXo3B70Ac18Rdb02GO5gl3QzSQzLETsMTkP8mFC5BOeeTkckV+cvxN1qzaea2NwiZYxAo5ETrI7ozvEu0uCkhOCDwv0r0f44fE25uLsRWjGK4up5AIPLYRRgq8nl+azjB2hNo53BmGQcV8b+I7i58THzYZlVVcPMgYkLt3KSDknCsRwc9x60AeA+NF1TS9WkksJEa0keQzxPGAssS71Ekh27zBh+QvQE4BBNfIHj/QWuby6meIwK8kjrMjnMTFFKMIEyZIw8i9TgDnopr7T8Z3E1tcW8cMbzO9s0YzHGqvLyrFTIMt85Ixgkj0BJr4j8eavfLezWCW+c/uo3CbpFZh96KQtiP5NrMMj3xzgA+erXQ7q31dZjapcyoZFd5EaKOGQBHgb7XkLC5G3P3eFx716r4UgvZ9RjiaW1mnCubpo0eVYlcFnYTeVwFLkMRwd/HHNcVda2ulMqziW7u1l3NGFjZkjjtyySo2eFPlwlmIbBUdcYr1LwZJpN3DbS6ZAtu8ph86eXzIpDh2HlgbwruzSASA5BEatyOaAPqvQNC1S/0WPVL+KA/YiuwIEWK4dG8xfOjBGRiUnk5YDaOmK5HxDdSztfWbyR2UtztkcIImMSrtAeJmkBEiBtowxJ5HByB3PhSe8g0y8M08Cw4d/Jll8qMCOMuPKDTAEmORCBznbt615v4vmAuWt47qFgIkmgnjijWX7QxUyRM5w5KxmXc2WB2DaMYoA4vwdopj1e21QPNKVvtsoYhyEGBO0hQFt7biNuMjcvOCBX6QfD/QrueyW4077O1pN5cTNMFiALBN7AlDtABHzDBAY57ivz18OJdQXTsLhSvmGSZhMd8pMrlpbV0iCxttCjBO5iy+uB9/eAtVe30SFrcq0axQ+ZbeaBIOELFyNu3dvPzkAgnjvQB7lJpdzD4a1GMrP5jO1xKnneYrCAGKJzx8qk9vVweCefzr+IsDQ+Ilv9ypG88cTiTzCAFRhI4eUsD+8TaFOGJYbcivsTUfH93Npt5bWgjtBm5VozMzhdo25MyyDzY1IY8gjcMjJAr458XTXV/b3EL+UVmutxuiob7O0azsIkVFJBkYbQMDOwMemQAd7odnpd7ppkjhjmjDWy/Z5h+6Ek+5mYfNlfn54IPQZwRXuvw2SGC0uNIdRDG6B2iMKKrOjKypDK+dgGVLYPQYznFfNXhOSyigs9O897O4kEbEsZMyyR7QEwikKhds4zkYHvj6j8IfbEmRvs8kr8xgZfdIUBHliJSdjFSQBjqMGgDlviReEafNbtbyDZLIYmkd4wkDBSDAigbgArAE5GMcd6+F/id8Q/E/h/SriDTdQuYImicpElwqgjL7SQAc9DgHBIx07/AKJfEywiu/s7OZYYzCz3PnbWjTPyBViD/vnyuBtYcscjBzXwL8ZvDkeq2s1hotoY4mDMZ5+bmaQAqxiVN3kw5bhQMZ6sccAH5geKfHWu393f3l/repPcMzSAHdnzVLBI5Hdh/sjj16EcjX8HfFG6M9pHMQLh41t5WAd5JBv2rI4GQpCluccAcjArK8YfDPX7XVLhJLSRYN7OW2scnJAIbGCCwOOCf5U3SfAusx2omt9PKS+cH89N7XGeAACF+7jcPcnBzigD628G/ECGC6YPNI8yzsGWQssqhQjbmwMLgKeAQRkkdef0L+DnxJ8gWsYkhY3MDm3jaXc0brtkV2ByVGQwbqdu5eGAI/LHwp4C1tQLu4t2+UxyFPLCymRlCoJIw3UhM42n7uOpr7I+FmkXyXVs12hYRs0jNLtUgFWQmAO2A4TdjIypUBeegB+rr+PJbzwrcGTylm+wzyldgI2PE/lBJ43Cg5A5wBh8Zya/m6+JM1zrPxf1rVZJSYP7fuIpJCxVtq3EmXAfaJIxgr1ByRwBmv27OoraeFdUkBLo9hKiRiXaxDRyRooVXyxUqCRgZznB+XP8/wB4ruZbz4oagY5ZJYm1W6mMJZliBNyVztZid20YznI3cEUAessk+r6w6xxKiQFVXcD5Mitu2oHLZMjBc4y2eoyK+iPCMVmmlxtNOEit7i2iFtHMtvMwmlWNhvCgk5KqFJ6N1PIrwqyjuZZ1QzG1WU7DNGdz+V9wIoA7AjkYJ3j0Ne+6ZZWthpUEZWOa7kltHiaRRukeJm2bl3ls529+RyORQBV+Imo6nd3Mcki272lui28SJc7XiRS28gSDExI2ElVILdMVyNjZ3D3U80KxyQiW3Q3V0jrAi4QMDGjYU8sCF6l85PFdD4sje9lA3CEmVUuo3hWGWKRmWQOgZRhCkjHliTtyeAaLC+bTIIYrLTm1S7lC+aZ49tvEHcIgIZ9h2yktubn5MEdgAdzdTIdLuUa7Mc8QjEEXAjKKu9ZY3UAspyDtAC7RkcZzz1jqcCbhPHM2ESO4ba4+0L5jMYcNIFLhmZVkRQwVRtOck3bkSPaWzsttPqWUJBKvDFbKdkh2QSAPMrFSAARgBiAOax72G+sPvWVzNbzxeXE5URo3nOGWWMM3H7t0II7ZJJOaAOR8X3EYhuDHFcQL5JLfaWTcsbbTmPzSdpyBjGCxHrXxr43mUM7R+YEDHaok8xpAykEsWGEbjlR/ewT2r658R6tbQWCQXBhlunWfNttW5mjkRAkUZkIJ2KpzhsbQDjk8fIHj+2u4wJpysEc5cwgPGGCqOjDduTlgOQBgfLkigD538QySzXALThwI8SMwwQwQBVBGd4CgDPfFe3fs36mLDx3o93NM+Yp40VgPMYLlUjVdykEY4AxjivCr2Ge8vI7KxzNLcSLHGm7ahZnLEksMgBQpyfQ54r2b9n6xivPiP4e06OQSrca7Y20C7Q7Tqb2JPkG44JU7uD1Xg5NAH+gr+xrGIfgl4Ke7t7y4nv7OxdomjV2tFFq1zBd3jEEohePCEgAkYyOAPp/UrO4Sf7SXe5KgMltJNHGIl2MzYfGWUkqcHlc8kgYrxz9nzw5c6F8MPBttDdZtk0jTFms5YjE5822CgJcl1bAdkcBs5wRyMY85/a3+P9l8Dvh9qesG8tm1q6WSz0mD7TGXklwweQqONqtgkZyDlThjQB8L/wDBST9pVfDekn4XeEr5kvbvTAmuR2LMrwpO6bYZLqOT08wkAAqMAnDcfzvNZtqWqXN4kSwNNIxdkR3V/MIJLIFx5oZdzOSc5bpnj2P4l+MNc8ZeJNT8T67qN1eT6qXvHdrt5fP89WliiSEuSkaK2GHJCoTgAiuL0F7iU2cMUcVvEZibm4C5HkSMJGkiUyjZcBe/3MSEFcnNAGXF4L1bVZim7yUSNHLPHLLsjQxmNogYiFkkChvm2gKGIY447CLTLiaKDTrm/JtbJZGQyDyQ7h2k3ArGPMkKnhmAUk4HfPUoLG+b7PdSpHaq0YLG7kWSWWJACsq275cuW+50Ktkda6h/DUWqw2MWngqm0yPKWELr5JkZVgfzX3QsWEbKwHKAFQKAOL0aCCw1Szdz5durxlAuJZ7xsCMS/L/q2BwBx254Oa9DErXdnL5dhBaW8bwqtzI6CMlI3kTDuOGbbIcjJPlgEHJrNvtOs9HKyalLcsA0cSmG2CI8hUJEXmZQGXaqsRxlcNktkjgvFGtz6i1zb28l9ZWiiG1jMtsSJir7EKQphS4CYB6v5bLkkZoA0tfmllMqtfWFuu2EtbxTC5uVmIQ7CjREuQWkOCFxg4P97yjUItPMM9xdQRmaD95BdD93LO3mRsEMTlo3QKjYBU5Vz94EVUvdfsbWOO0UN5rSok9xLue4l82PmMAoNgK9VyArSA4ySaxNX8Q2aRxw+RFZWhEayLI9sHCLnCqZV/dgdyoB2sAemaAPF/HutXcysLW7gt18lrYp5sEbEGUytM7KqbsLtzyACy/3QT4P4p1drHThAsUzyToriXdEVYuGcMrITsUKejHP93AzXpnjKznmklv9RSJ44UeZYrYFriFFnkiWSQquJIzgtlSV6DOCK+ZdavINX1SGC3aYIWaMCViWIUh8gIeCQp4yOvrgUAXPDmnpqV9BM7BmEnmGIEHeHLFlWSPO8bgoz2LYx1r9K/2fPh9JauvinVLBTaxiSMRyh8yyXIYxu4CqByxKkHJZV54NfMfwT+F13r2pWUTw3EUHnHdLHHumjRXCmZkcj9xgqw5AO7rkEV+qnhnR4fD2gm2t7y3mtI7aAmFmM6lkKMrNvUDdGqyFlPQ5XJ3ZoA53xXraJKwW3jVoWZolcGN0VlMCo4n+UpsIZTg/Lk5A6eTmO8u7+WcOiwSSLJHGMxkxTEqruo5l24Ic8gs5JFdb4lvLC71Cb7M0ttLdzx+Zv33RRCEAeON5x87EjI5+/wAYqvonh97oS3kpvJrO2jaUhpVXaS6hgY95zGdrybVJYCJycYYgA7zwrqEWnh7hbQT3ULKlvvXbGzukflMm3LPISXyThQCOOa+0PBut6WvhO8hvLWK3vtUuJFnuJNqKFNt5UagZ+RRuO5iP4wMBiCvyRot1FC9ra2OiQFETMt++544UxIXbYyHEm9C3PzDheles6bJfF0ujexRQQ+ZKZGwhzg7WiixnOwEAcsGIGMc0Ael2NxKqttkurq0jIiht2XZbRou4MFcLiVgWIyeuw5wcGvWPDfiXT105vD2oNb6U9yJJtNuvNe4jheOUl0uImICh/wB9gKQVccklgV+T9a+JGkaJax2he8LQxZECxlYrgqwIKO+fLYxpIPuk525J6D5G8f8A7RMkNybFLaeC2SUurpdMJxmNiEUO5HlCTpwS2N5bIFAH6MeMPiMfDUk1lezWMkgceVcW6nypImDW6SszSkIxRJCckFMkH5hx4r4h+LuiW13DbDVYJJBGm6C3lMkHmTbJES6dJCoCgopwAPmJ5HJ+CrT9pbXPEGoDTNevLLV9JlCB3uFWC88p2jhjImiUK7RjDqHAJKcuOMfTXwx+C6/HKXTLDwLa61qus6tcyWsNrEt3DbmZJhtacw28o2onlgvkRlSzOyuMsAeiRfE/TfMnawu4hNJK0ZjgjeV2A3YISRThsSNgghVJB9DXV6T4xk1eaGHTjqGpX05H+ixwTTyvK2I1aOOJGYBpdq5wfmbgdK/UL9nH/gjXKlvY6x8a/EqmaOCHy/Dvh3zoI4sO8wubu/lCmRzHMQURMZPzMSMn9ffhJ+xT8BvhLawx+E/AmmRXw8sz6xdI1zq05jIky18/zoPMUNtBVOOh4FAH4H/DX9mn9oL4hWFtJpXhDV9PF0HkhbxDeNp1gVi3N56200azbcSANGoBG4kOQSB91/DD/gnJ8TPLiuPF/jLRtEMU0byWnh3SmmZ0ch7iOS5uQMtyOSjHCYyAcV+2FtpkVjJbx2FpaQ5MoeKVdsrrAjqv2bjaPmZCSQRtx3rWKyJE0ksOxVyWIZRhQAQ3DDLbSD07kY6UAfnx4S/YC+G2ktHLr2qaxrE9ygWV5LuGwjnYIxAMFrAplOVyASxHJ7cevaf+xX8BbQRLJ4cmnYl41LX+oMqNMNzNtExVX+XIJwOPXAP1UptsKJpVB+8mQCyclQcqxO47jyDjrV2NrVkDJJIcPjlWJBGADyvqv6YoA+T7n9i/4ITW9tYnwq13JbQ3HlXU19qLRZRQEhumju8iRnkyDsORHJghgtQ3v7CHwIvrF44fD0lrJPCS88GoXqyMXQAtvkf7+WOOAQccZr6/t7u3yY1DIyn94WUgsRu2npkk7eD6DpTkvZY5Y9kEixyOAzHDKgbYQzIBwMDHfBGTQB+YniD/AIJd/DDUHkuND1/xLo11KXkMgu4ruNZA2QTBcQEuCT2dSMZBOa8S1z/gnf8AFbQBFc+EPGFjrtnbee9tb6paSWV7EQT5sJlhkKvllIO1gSR8oNft1IizLlJirOpABZolVG2DeVXl2BAxyDhjzjpJ5vl43ESMccDHzHHO0Y65ycd/egD+fuDwl8T/AAHrL6R4p0e50uNGQrNPC6WJkiBRZ45BFgIZCDhOGxk8mvR7vRBc2809y0btc24AkFw0bJ5mGkMWxgN+A3HHHIBr9nvEfhfQ/EmnTQavplldwz7nMc8Eb7d4UuxLoSjbVJyMHJ9a/K/44aBo/g7xDNaafmzsDISjZdo1QAbAseSCuCeSB1UDoTQBznw+jlQ3FjdyR3MVxamEL5gAm+QxqF3EeYAuMjHOGO41/Pf+2f8ADW+8N/F7xDNbwlLaS7uLqzASSMzm5nZig2x8IH8zIxyScHHFfuRpeuz2ep2rW8jSJGYA0zMEjZZHJA2gkB/3nTBBGOcg7fk79uTwlDdRWnim806MyAGMzRASS+UhZ4njG4Z+RCcgEKy5J7EA/DW78WXenWhtbvfAiSuxVFiBjyEw22NRiNZFbA4OEOCDzXY6L4gGp2sUkc6szyxFnQsfn3bwGUEB5GDDg+3Tt5/8RoIhe6hiFvKlMMqqWfzHiYzAb2C4Q742BIK8MNvOSud8L9WnsdMuY79hBBNL59pIyLPbgK+6CDzAjvnKDDMGILkbiOAAftF8ENWsNQ+H9x5Ee2eK1RGthERcvGkaRuEDhvLZWDHOTnccccV2Xw+mu7fVNUls3lhYki2lCM/lyRuqvA/y5Odx5IIA+6K+cPg3d3Nto0V+0UkdrfaViaOCWRpleSNyGYPGBs8rbtIB65DcivqH4XrGLNov36TNJLJbSIsqsgDFkDM4+faNysQACFGN2CaAN2e91DVtF1QzXzW9zBqFy0k0ke0TsYg4WVFySWZRjK7WOSCBkD8qP2gvD39n315q97LFMbyO5Dof3ghC7pBEqMOEYMpw2fyxX6meIoVhh1GSBjHcGUiRUdBCSI+S8Zxvb53K5wckDJxX5s/tDXck9nd2clsqXXlyBSuduHVsl0TOZQJEwRnlTyV4AB+T895YWlzeNbTsGk1N7aSwS3RBJBI0fyx71JlBRQd5wcx5A4577w1dC2lhEAt4IAHKzPP5zx/uleTzdqH5MlyF2nHTP3ifGdQi1HT/ABE0LbYpjevKvzS+YSJpGD+a0QC/IzYwTxjIwc16BpUgkRYYYHS7jiJaR7pJE3+YUclPKVghLKFAHOeMgUAfQ/gsW8ut2iwROqXM6RG5uPMjYuVDzpbqJPLYgBgCeQGzjjFfrB8IdDjktbJ3neZIYkNwDIbcwyOAjQPtIDunyngYy2MZHP4Ut4j1Tw7qllfRSh03AwQZaPO0KWkU+apViGwGGRggc4Ir9Rf2ZvjlpOo/ZLDV5lDo4gCy5iQqR0jcyHzmMed7HIUjkjIoA+5viTDbW+jGOKN1lbaZGhdnBDqu4xDeQ5BIBztPBPoa+cLaOwksJ98ty98zPLCzKixL5QRhESzrj5Q5OSxyRsOOB9JeJdOs9a0uCWDUknKRqsayTKpeNWHyiVeDhARvyx+XPzV8861p72Vy0MUTrbFmXdI7gcvHgqSoEriNzyB95sY6gAHnvjS2udR8NJD5mRLHLtl+0fNaSRqV8tRtLBvMBABwcAMeDz+ePxA8Kagokl8m6usF0kMKuI+Qw8whsBIssfmIHydSCa/VE6Fb3mlzxvbHJkQ/Z9rFyzFR5y5P396kbSf+WnpXzb8RfBCXNpdG0tHTerRzRKrCJVZdyRs78eYz42j5sByOMHIB+W0Fra2N8raisb3EXkyRx8SiRoy3zyyIzRxny2yw3HIXG3OK9f8ABOss2uafOtyoRjDHhnl/du03ktGGeT5SvmFuysG5HzEV1viHwTJaWkiXFr5IgiuoTGIFMs4Ll3V+CIpEYoBIQp+bCk7QB4Hc3d7pF3JZ28LJamS1kjcFk+y7UKKVZwTI7RmJmYDDc9BgUAf6dy7ATgAqwBbBwpYjAIx3+U9/epsqDw4J6gZJ64yM89s1VILDMgJBIJwdqjOeSqng4UDHHXpTZySnyE5LgjB7AYB6dDn6n8aAJxMCjg5XYWBw2eM7uQMY+8c1B9p3KzQYlUHBQEA574OeMjJGQMis2Ced0lM9uLbDkD5874wCnzcDHQnjPDZOTnCRW8Fu/mRRhCckksSpLFMlk3YYBVGDjgLgEDAIBuQ3EjGRGj8tVChHLBgyj7xIABDDB/AjB4p5kBbgMzbeTkHaFJIXpyOv5+1U2eQxueZCAWwmMsDjlQcc9cf7tPiZhjIGMlixDBgCvzD3BOcEen5gF+J1blcjgEjg4zn5c98k+nO0+vAwYqQygoTgAbSAOflIPfb1qsrBclcBiRlQwB2jJAyfU598mmx3Qk3bFbHI5yNzkHcwy3Ix9PbOaAJSh3od2FAJCFBsI+6c8Hdg47jr3pHh4BIAOOhBJzgEE8nJ6Y+uaZvAwCeTnnJO7aflZUwMc47/AEqbO4gDBB9cBWYdiA3ByR27UAReUeB82GCrgluFAPOAOCcMfzGaekW0LgMdqjLYLYOSMkj7oyc+mR61OBhVwSzZDEdMYBJ4zzyo5wcY461HliCzKDkEbVYZAyCpAJ5G3H9KAJGeNgYtu52UPhiCeMDKEH5QG9c5/GqRiXPTBzwoxhhgcggcj27D86suQM/MVzgDnpjG0e5xkdP8KryvMELQxiSQElV37RJx03kHCnB7dulAE0e8uwEY3bMhQCI8YyOvAyRjrxuz6UjIJJIZGknjEO8sm4LHMrBUVZAykdMEY6EZ7cRB5Y8AxupKFZSGBCY2hkYlsknB6DtyR0Mo3ADIUpySDjLjHAIAx0zn2HvQBbWFEd5BjDgZOW+YDGMEc5yT270jMAQFBwwY8E5UgNtDAjB6deDx0prSbSDhwpUL6jBxxhcgcgfn1yMCZGDhtoBAyMjHBHX3J+b/APVQBGqv6qM7sNgZOTgbsZ43f/qqZQ0YVlIDYHQg9gDkkep79qUqGGeCqkvxkEkdeD0baegwOPSoWAdo2DSfIWJiRwFOflHmZHzAdh0G7gDrQBLLIXbdKy/McAtgAH73yEcAYzVeaIM4IUYOTkYYtk45J6HPT0watFVc7dpwpDAMck7jx94YJHtgjHHWhlURkkgk5+UqAz5wCcgcdDj69xQBnj93lginBONy5ByCTk4O4YyRz+ANKJMgKyDaoYIqrswxO4c9Scg8E5547U6ViVIycggnqDkjAwT90Yx3JO7k8DNOS8W28suGYySoqOOCkgJkO4EnapVCN3AyQM9RQA9lBGATnbglhhuoxxnngDj3qBtwBXaMc/McgHGSOeMYIP0IqeSQS4OBkL8x+6Se5b5ueWPSoGbBAKEblHI/DDAkcknHp1xQBnSW6HfNkI45LAfdJZVABwQRwO305pUjcxM4kCMkiKTlSc5A4R1wQQpB5GN4xzTt0rPKjIhgADK4b5mfjcGXHy85PUjmnw7FAGM5zkfeyD3J7Y9e9AEUibtpkwyoS+OyZJycHjHv06c1WafllwwXgLkcFQeOQee/+eKsSKrMYg6h2GcAncq7gd23I4IIBPff6ZqLy9nyMMjgqrKeOfl4/E+g559aAIzO6CRoipZoyhXG7AJzuGR8pAAHrmoF3BcquOvy7jhiAMEEnuQPy64qwSoVWIZA4GV24Y89x1ZRtHTHXnjOWxeU16CRhyMBMMU2KQTgMePfjtQBWeKRjvI+6oyDkgdf4s9Awz/nFQCB0LPuLLxhTxs6Egc5frn8OK6O7VFti1uiSXOzYY/ullGAOcZwctx6k+lZP2N3iEjSKP3gDKrgskgQMVIU54BB9MH2oArK/ltnaG2kscKSDnABAA5B56/nxVolm2tGpA7rjIzgfKeM5/EgdqWK2EC5LyOSAy7hnAbDAKAOhAOOvT6UrTbI/OZHwDyDiM7cj5+T9zqT34PXuASKvzjuVyR8vQkcANzzk/pU8AmmmEZGF2OQByzbVJyGHQ8n8h1FRybsLyFZwWGMk4OW4OeQS3B/2vpSM7xoDHlZF3dHB3EZ4BVevIx/umgCJb26UPHcJ5AVioRWWQkLjO4Bjk7i3GecA8cgQm7Up5kedrc/MpHy5wB1685HbjIqSQNIi7gN3VsAFiTtOSducZYen4Vl3MUcqtGzkI6upYMyupcFd3y879uOnHtQBae4wvzANkHJJOMFQPl3D5myen49q8W+Imq7dNvZLRiZLcS5KnbukVfurnGDhhn1+nX1xFCwwxZ84QKoiMp3vwpG5y3O/HOcfU4NeMfEW3BsbsSEKpjkZ8bFY5OTsVVAHfoOnXJ5IB/JR/wW1un174aa1aW7mNdOuIbqQSKXjuJEkTdHECpzuBZsYxnIz0r8Gv8AgnfeLafF2wkuIUlhIMAic7UeWTcFV0BBIOCM5AyOueD+xH/Bcu6ubDRotOt7m48u71DbMfMCLJACWSOQKV8zDA43Z6Zya/Fn9gi6C/FvSbaZ/Lja5jI3Asm8umSyg/NxjvweaAP6zfAsFtZtp0qW8qySPEgtbVknbdOUUIqBj5qhnz1Ixxms7/gold3SfsteI7JgkYTSbxvswCLIm2EneZWDZ4UggPkspxjjHX/C7T7rWZ9JCIjyWZtZAYxvjeFSu5pJjwy7wEYEZ9e9ecf8FPYLrSf2btXtmTaHt7iBZCFBhXy9oX7+VXaxxgnO0DHegD+Sr9lG2mvPipbmMssseomVV42tILobEYlhx8x9T2Ar+9T9iGO9i8NeH7e7ZIiYYUEqP5qRqUA+aRsKqjv6bsdiT/Cj+xxpwuvi1p0f2iFydUJVAQzF47glGJ2nGSRxnJz6Zr+979jvS3tvC3h2J8RgWNu5UOjbwqmLhyxwP3TDGSw4PcUAfqhpscAjMKbT5ez95FI0kZcKSSkigZU5HUkHJ6VtR4QHbKcKduWOAOgAIP8AskDqOemetZWiW+y0jPAVvL4jPBGMjcCeGyBz2x1rdNoqlpE3bSqlwSSSwxgAZ5XPegCwIg4G7O4fMvzEhSOMsRwTgn8qkaV7VQygMp4I34KLwNxLcKMH17+tQxukcZLMVcKCpIDKCSSMjI3HArm9Y1+G3R8sRjIG7aGPXDAE/MNxAOPTkdqAL2qa9bwxyK8uCilmB2nO0bQPvDPKnr6c181+PPilZaPHdPPdxRKu5kZiqnGSCM7uV479ccEYrl/ir8TodEtb2VrkRwwwHzZG+UKshXbgheHJ3ABic4HOTivxE/ae/angaz1SGz8QrZLGk0QeFlmnuGw6/uo8lQcgM+4rkMxU54oA9Q/a1/bfs9Bs9U03Q76F72KFy0izJ5dukR2u20sFwX2qcscb/U4P4SF/i5+1b4xk0qzmun0a6u5PtF/KjeQkczqHhtXKY2LhjuByM9ete5fDn4B+Nv2pPEkOo3djqkWjwyRgzLaobe+s4mCiaaZIEKISBy33mfCliTn99v2bv2N/DPw207T/ACtGig8i2TMiRmTEzABXQIpYEyBM4z19aAPnb9j7/gn7ofhO2s7o6fY3Gq29rJcX9wFTcJ7VljnRpWmYSSeWT8wPPZRya/YXwR8JzohsRbWMexNqzOFHyKVGwkH73zBhnqODxnj0P4ZeC7PRBHttG09pN7XUDKI7mSKTETySQgDKuMckcE4ODXu/9mrp6QTQusscyZEnln5edrr8w+RwSPfmgDn9J0uCyg8sqqgqUPybTk5wFYchvfpzkc4rpkgCxgAFW/iLEkMB8pDMe/T3496hjAUBQSQSCfu5AOCeeAR8vT37dK0fMIGz5VXopCFWAzyT8+MHPp269qAKqxMrLvAcE8c4TBzg5Pfjn+dQPEoclCx2nkegLKCCFI7A9xwPSrmFOSX3EMRzjIwMgZB+Xv6g5pCmQWAO/BbZu2kgZIUMehzwMjHzUAY5trlmkLbAqM3leUzEtGeMyFhwTnBwSOTk9hG1mmAARyNpBypGTwCNw3ZOe3bmtC6kigB81XwwAIAYjO4IQcnBPzIAOvORnoJSN0exdigbfmI+Y9hk7vu8HHGee/cAyktdpXhiBznBIAyOOOMZOAOOmOlcb8Qo7S20S4urtUMdvDNIrYYbHEZUH5Rnecnt3xzXpYQA4G1ty5YjdtOCCMkDIA+bjrz715v8SYoJtA1FlSB5BaTJ5hVXHCksu7OQN4PQ8beR0oA/iO/bL8Vafc/tM/ER5nnYRX1utsryL5U6hHKurNwoAMe3II+TpxiuQ8Ba3falHbSSK/ku5ht1lJP71SoCpKgzIAzDoF4xjoK4H9r+5Sb9p/4rK2W+y+Jpo9oYMiqkUaPCSrBlQEEgjjOehrS+Etwrz6OscjBYcb43ZjG77y5JWVjtbIQ4zk7ioABxQB9ueEtPu0kimuER1dY2jQxtIy4cSQNsPygMwb3wOd3UX/FumCDTNQmktGZ50UEMrMNoJKiNAx8ttpO4DI4PcmvQ/BIt7rTUknkVLgAEPmPaXfOQhkGE2xrjgkksD0PPO/EHZa211NBLM5lhMJRmieMZLqJAq/8ALUEryOQoZQRxgA+W7SOD7a9wwjs7q3XjehzJ5ZVvJEirn5UMb4xyI+2Mn1P4Jabbav8AFnTEil8xbYqJJITuMbs0eWEYToWOSTyM45614lc3IS7mjup5IJTNdDEsm51EQBiaRQgCozHBJfIB5UAYr3j9jm2vdZ+NNr5hEtvBbGQRGSJWR1uUVpHKjAbAXC4ywXNAH9Ln7OmhTW2h2YISf7VcvcBnBeW3jifZHArt0j8tASQcMzE5xiv0B0KzlEOGQY2grtTqBgYYljlt2eMkYHXNfOHwhtYl03SNvlxmGziQMkcfzqcNhyynzM7uvXgZPFfV2nKEh3L8xwCQDgtgcAsxwPlx1x0oAgNmSQUwORnjB5cgHI75z+dQPbupBwGAzvUHbkdAcHtyO3cGt9gP4OMZx9M5HXtmqwQFeVO4jODjrhVwDnnv0zQBieQcBlOMhiCSTyRk5J6DA9KVlGAMA5GOByGA69OePp6dq0HTaBgYJHAK9C2McD2HpVdkVQ5QneDn5ySoJVgQcDgZ44oAzGUquWbBPUYyvH16Vx3iGU20DTBSVygdiwVFUttaRjt4Ubt2O+D0rsplk8tWdRuIy0a9FwRggnsSD17da47WGYpKrsViCsoXahwD8wUZOD8y/qeuKAPF9XvoopUjedY2bA3jksSeI1A55Az7g5z1zwmreME0+X7OFl8xowY5cARhXGMlN/bgn7vUexKeObu4smmlgbE0nmrHMijAlG0bGGMKcOD06GvAfEeo6jZfZlu5IRd3CecDERIrxCV40Z3jON4jKg5AyRnbgjAB6s3isX3mGWVVgTftnknCJJhSxVEVSxwz9CM59sGtTwbrj396yZO2JuAct8rEKWDH7wORx2HpzXhWlnUZrKKK5iwpnuQt1LmKaQP5bGHKn98ixvGVONwB64Fe3eAPCutyPbzIgWGZgWmkWUOVDPmRi4AdjjHc/LnOByAfX3hiR5rW3ZiSDGTgqxTKLjBJAII9vzA4ruoFMZBByF6L0GT157nO3j2rj/D1o1pbwRPKSVjWNSxbJUoAx3luWY5z0985rtljEcaDkhjgNnqQCAACeeB/SgC0AVUEgqCpwSMbu2cE8EAH8KNx28ZIBA2gHls45AHt+GOtVVEowA7bSTtBwSoJ4HQcf41ZtXLT7PMyQMO2CVHG7Bx944zxk0AXYhHuUSFYweA5BOD1C8dSSD+X4U4hWA+ZeBjI6sBj5cgcD5R9KjDxuQS3yliFADc4P0yDnr1/HipI1+VvLQkq5jzIrIBgDewYr8+N3GOCeM0ADWbSqwj2+YcYXb1J6A7zgnBGayrW32ylGRiJ/tMMmB+7QiMsobKZJLB8YPGOfbqo4pGyVYZClRg5y2Opwex9fStSCxRooywVlR5ZMlBukJUrJsZlywDv8xU9eDwc0AeVXdnCiyZZUUAsxYbVHOM5HTBPv1rlr6BlcIVyzYZVyD8pU7WKg8EnOBweOK9D8QhZNQlWJQoRQrYPBck7u+Gy2Bjp7VyN1prTEAzywlZUlV0K5ypDkMGRhtbBB4zxwRQBy/8AZzOSGQgkHk4BzheQp5YEZzz3zx1qsmgiNgMbA24HjcGDjYRk9Bgt1ruTbjhmXD8jPQt1JOG6r/8AWpFjVjueMkspBGSdoxwQAeBuJ5HrigDmRplvBiNYkRmLO7ICAygBdqgHAUA8YA6+9WJopCsESxsyoxAwAGXcA3ztjOcqAOvTt23hZpGYmTOUDAgsxOHYbuX5ycc49OnFT+QoPO4HOXC8AYwu0Fvbd9NtAGGsBjjYHepUBFIAyVOfm345Un8M44qrKZUVlWMusvy4LKuVG3vjgDqenFdObaPy5MsTgDCZYlQxO0E46Z3Y9u3FZjJG8aSEMsQLqRICAh+aMkg8j7o+ufagDAmlMhyQv7pWC7t33dig/MV+8VJ9eR1NRlXyjqpaRQBuCjdtfDEZPK9V/LPFbJsYmYqWwcYBC8YODncR6j+lWBAiqrFmZiQBvJbeDgZYBvm6c/SgDMsXdHkdt+85yvQq46gfiox0ApLo3LEsrcNhecDHzdc/7yrwMZ/Kth7ZHyNm3e26QgMTtABGWUE9uc+vJqJEiRvKZVD4OzjbkqOR04PIyeaAOTuzdKFVR5hO0HBBbgnJQdf8PpU7W04iUMrjCgkIpYkruLHnJDYKjArrUsomk80ogYhVyp+6O+OTjkfp+U7W4wzAKFdgAc5GcjBOO5Jx3/OgDjrbGRG4ZWG5ihzvxkAEAnpk/TJxW/DGxC45Ukhm+6AoJIXBOHHJHbp16Vfe3a4itVuDA7QhoI3EEEEohLb1jlMSDzI1JwCckjqSeaQwBSYllRD8wUqyOIztPykEEB+Q2MdByCDQBRNoYFfyiWRjJJIJHZ8sc8xl8+WoPQcAZOBjr88fF+UW+jahlxzDIUTO0uwVlwi9clj7jI9q+mLlSsLHCkBctyec8DJA4Pr2r55+J1tHLpuosW4e2lIcNu2sibyASMAYUHHQk/SgD+FX/gtvCJtT8N3yuZA+rXBVPLMZVHMhUksgKtjOeobfngg5/n6j+by8KQVkU8A5wQDhQO/yk/hX9En/AAXN2rreioqgFNWIJUoEyIZZDgHnO1h7c4POK/ngLosWyIqSzxEyFdrj5ZAc/MRyXIPsg/EA/qx/4Iw6Q95oVhescCR4G2uxWPMbBJGjjHAmcYIxgZU7um6v7HPhpaAWFkY1xtiXPmEb9hAADHnJAI/AV/IX/wAES5IJvA1isW/fFcKr4MbIQ7lW3ZGVOckEY79sZ/sI+HCIdPtjiTcYkweclSFwQT97BHIxxnOM0Ad/cw7JEYRB2xJv+UsCp2Z3/LgMGYEc564GAal2xgB0Bz8rcZw3UKv0OB0x9OlackTMyk7RGdx5PzFiQQQAOQGI59Cc00wJnoFyeQg67VJPf5cE/hmgCsoDplvTd6E8jI68jIbB9uRUixkZV0ZQw3Z6HbkAFTjg5J/OrcCxklRtYk/fx83AzjJOSvB46c1dVCXBcgKQegJHBOMkng5XOPegCotupaLJkZVcnJX5XAjb7zYzgZ477kHarzRAEnhQoDbQD0ORySeR/jVlVUjg9AQefQDPHfpUgix1XqMHnI65BOR7/QYxQBkTRrIWZhhiBjCgFsDjcQcN2/Ic1RaDK4UMFJIABGCB3xzycf8A1q11R2kcGErGowrHcHdt5DgoQMKAMgg85zwOrGjRDgLtLEkrkcHAGQRxz1/HBGaAKlsoA2EPlVBJKtgpnpnHXg/mMVNs2sXBJJJABHU5POG78c1dSIBeAOQOvDDrwuT157evNSyRgKTsLAAN8ql3YjJO0DknnoKAMiaJTlmCjIyykKikkjI5Hy5b1rMnsgwGAcAK4VSeevHPfgcZ710ASUxkyQgMS67FYkFP4Tl1GCQB14B7ng1CyJnaFPGCepIA4HPc8g/54AMhLZdvGcjrwDn1wcZA5b3qWKzVgHAwW+VkAcgdCT90Aj5jzgcetaoiGQBnOQNvIx0xgluh5pzQkhghCyEEKSARv/hIxnv15ycfmAZohWNmCnjOCepPByMj1yfypsyS4wyhlVeB/wAtATwBgcbQMn8K00s5E4fYy4LOVBBMuSX2jcRg4Jx+dLNbZUsCMkbRuJAbnryOOM9O4xQBzUUuWkTIOxtjkZxGSFKg4xluc8HjvjNZ9wiYKbEjiVdsIUrtwQCPk2gIOnGT0BzXRXioqSyyLFboELOEfbwqAkqO7FVY9B/Kucntri4nik82SS3EAMUnmKY5VkIZSUHTChTkHguepoA4zVobWMFztaQbsDHK9cHjPqOmOleOeK7KfVLY2drCzRsSCoZsckliGLfMud3GfQV7zf6bC28EgjaQQRncxORhgAQ2M8njiuRm0ks6xx2wZCWMkpcKUCqx+VTgnJ7jnv70AeC6L8PHnQQkfZI7eOWJVLxhUESEsoJJ5ATCjqc8dRXeaT4HTSnsp3la7kNu+xkADwP5xCpcYGCCEBwMcd+9eiw6FbzSo9xGy+UzEI0kiKN5Q7ysbDe/oTyCCQRya6SSyjgmnCxYQPg+XGXBIwoZY0ZiRtweCeF60AU9JhkgjTc0mMeWI8L5IH3g543eYDkcnGDjHetSSQhgdztggBsEZztyPcbsn8anlaKNYkIXICD92T1QbuQp4wATwccevFZ7kyMZIwoU5Vsgsxw2MZzyeAccde2KAJBcJLLGzs6qkgcEEjAXcOgwGJBHGcflxY+2faHFqiyZlWVFmXG1CpBXeQ3BII555+lZht0ZiAwDFhlf3hIySzdRg8kZ9zUi2sUUsLnyxChY4kL7/tB+VGDgY27HYYOOQOvNAGjH5u8b8vjO1jyo24Cj2GDn6dewq9LcNIRvjVXwoKplAcDPQDleuf8A9VV3kbYUjkUsseEUbTIeqr8pHTIxk88VnXMjhYxIw3BQJODhpOo/i4AGc/z9QDXtXmjld43f5o1VUfDRBssNwG7duPAPYgcYNdXZzrtRm4lAAYc7dxGMkY7H17CvOrTU4oZ2jIWQkKV8x22rnglVXG7v0PHfmuvglDqzqqop2FivzbjnapGXyDgevuaAOpS6XAVS3zMSBuLDqBwf4RzwM/Sr0dyQRk8AHoSd284zjnPT/Jrl7eaQuwbCrGXClsbiD23A84YdvXqRWmsimMNkkncTt6ZxwcgfMM8+340AW765CqxwTgH5flJ6cKCec+/bP1rmJJ/MO3YqB2BAwFkG4ZOSBkg7RznHFXLqUEY3FlPJ5wBjjG4+/GP9qqJgLguGwMdOrbjkjGff8KAGNOYgseWYuW2qCeOWyf8AaXjpjjNPS4d34U7Ply7FSOQQ3U54IAzjjcPQ4pOFRj5m05yq4PIA+bg46cmnLIo+UKAgJzgnkc5IPr17HrxQBZi1QRpPDK2+WB9rmFXTlgzR4V2P3Y2GTnkr+FchrurpIrIzhN8ot4xKSqu8x+UIRywPTvjHr02LyZHWUNII3VBKuxdwds4EZYHj5ScZ9K457ZLidjHKdysGZGZTwGIYAAkhjkDpwR1oAzLW0ikcu8fmcjdjeflZmUAEjO0befQAdMc7kum209v5cUYK5LMw3BgMALnB9e3qT61ZtoPJIjCMAyl2YAeWhO1AW579voatIGhO0BSjgAZwBwSygZHUHJ5/ve1AHKTaOgjzjdlgpDYbnAIPfOT6jtXIahY/JIixoJY2V1mPJwhBaMbV6leOeOcHHWvU57NpmQqx8uTBZdzgKwyw2qo+U89Qf4fxqrcaCjoZGRlkYBTycFAOFGDgcs3THQDtigD5/vNU1iG7MUMapCm4thvLCkDcQsajCoQTgY6qcn152+8f39iqpIssihSWk8xCFwB82FGcbm9xgc4zx7Rqnh1Gkdkx1AdsggbTnGTgn5T3B5z+Pmms+CrW7ZUIbByZgrAAjJLB124JIB46Zwe1AHgPjD4t3un2d1KkNzMzwF7aK1LOxZWZcs6IcNtB6kdQcDIr88/iV+0X44uNe8qzN3baQkLsbgxPFcCXaS+Y0Y8rcIQCzAELyPmwP0t8Z+FrTR7GVVhUM4byJFCmYYDElWBzuKY5wMAHvmviXxN8OIb2Vm2SRwSea7ugJ85olEkeWQEliRgklQu4sQcUAfnT4n+JWp+INQW51TWHvJbiPeyNJIfLdyzKCgAEMo2jKncWBzgnmuUl+ImqybLZZjLMly8q3CIJX2MiwKhSVT5iBFAHGRtPfp7N8QPhfcwy6rDpunYaMp9nVPMuGaKRdrKr7N0o2qDt3Z/d/L1zXzLJY6t4c1Hy7iwNwyRSMiuksaSszMqu0jDIxIj7hgkd+9AH3b+z5ruqtqKy3pmWKxFvN5U7OpQuxbasZbJ+Ys+cYyxGMcV+rnh3xNdXmiR6U9ytxaSTpdGNt8QQ+TgrgPjy/wB4/wBSByQBX4m/BHxBqN7rFtb3BS12tFLcKoKRoMrsLydZNvzNjPAboBwP0/0q9lsLWzkEk674Au8u8abF3IzxEDDKeTuPYFcYyKAPpGDUIbaOWF2jKuxVRvBwEG0BTwWXb+I75rz3xxBaXGg3928iiKAPvUHa7sI2KKWVgSWOT/2zHfFeR3fjBDcRSXNwXigLvFcq25kbhHVEzg5jBOc4x1GcGqmv+PLTWdD1O3XdHcuJ0DsEVRwOWded2WIHHAx9KAPyG+P3jqSXx5DpenNKbeK6QNbSNtti6sE3bGwCScrnJIBPIyK4O51z7PImpSX0dokjlZrRCyEKzrErQmJQuAX3OG2AgAZ5FdL+0lotrH4jstdJZYmkVQVkiMaRmTLlnVVCrlSNwGT3y2a8A8Q+INMvtJjhtXliktXRIUPlvKGkd2mKtLESbcKMqzbyGfB45ABc8a+JjLqEuoSXEDRmOZ0tVbzESONTnbtAyTFGrDgYU4JGa+JfFWvLHey6ndtDHZK10bYmNojEx3fv2QY82JiZV5JIYDooJr3PxnZ3CW0MtnNNdXNuqCWMGNoyszNEyKCSLj5lVXADDIIb1r5C8babrkst3HfRTQrcCEDMIyV42c4UD5WbpnOD1xQBymn3CatqF/d200rwM0gjacqkpjYPhPlbHJ3cDlgDnHSvpfwHBDZrpsjWolEkjlyqjak+Y8SIxO1GGcnAIKnk8ceF+GdJj0+4WKUpbnYxnDIoYp3kUpjc3zlQmOnOOQR9b+D7hRapYW9o0rTWoiDRRktbtIUlXBCkg741VgWBYEjoTQB9C2LaNe6HaNdeS0LxbHS3JBmkBJLFmHMqhef93HBFeTeIRpNtPfNbxxF7hriKB7r95cRMCyx+UwRQAxZg64XAkwOmau6hMfD/AIfiMe+B47sboYTGYzNOXYK0JJKltjkZAyT3GceC+IPEwE0yxS3EmoplEhtpHkPJeSTMZ3iUl+B82Nz/AC9QKAOw0ScW96UaQShmgUkqRHHcF/vYj3Z25GWPXPGeh+4/BUOo3mkefEltcPJGkQu4SkayAq5Z5VVBvbDgJnrt3AZ4Hwf4GNtrWs6dbbrlJ7kxTSQSLuVHUKPnA43YJ3DAAwccHj9JvCnh220rRYLaO/aG6K+b8j7zI0uGUCAHaOseODtIxj5qAPNPG2gX8xt7xZpra3hVI5RbgrO+0KsjOynO4uG+Y9ckgZJNfN3iaa5jRUt7nyRDJJIlzLKVSYuy+Wkyo37x9oKgY+XLAHBOfu7VLZZ7S4064uZoXuLcFWnRlmmZCqxygooMTrGy7XUdSeRmviv4j6AlhFEULRJaSpJdOx2ebFI5w7LsDFyepxt5BJyRkA0fDl1qV7Bp8cwW4BkUo1usbPHJBtLOzMAypiT7xwxA65FfW/hjxDBA8JmLlIjGs7FTuhBSJRIHQ4Ylt2FPOUzznnxT4S6Jam1a4imeRLoxywo+A0U0e5ZJmypL5UsoywHBPUV1t076brEVu5RFuAwdTyC7ttQeX0HyAgdOGGTk0AeweNFs9akSXTZfPeO2JET7kUNs6EkZALKcEDJx+fkr6OZ3lF1axtItu7vvRSG2plljeRDuYgrjg8jkV6t4N06bVby4sHmTzfOQogQK727ZVodzJkYIUgg/wjHBIP114O+AVneWUNxqULGNiHUrvcRkiMs5aQEKGEZ3EDBHGQMUAfjj4n+HH/CQ3zSQaQ7RRIrFkjUhj5jKQGC8sctgYHXNcbr3woXQBbSfYldXw8qxRYktiSCY5lbGHyOpHBB4IwW/oo0b9mnw753nLYR+RHujdTHHibeTIrZfJHzhuQDya5Pxv+zL4a1GKcHTYCZw+5lUspXYRGGB7kcH0Cjg0AfgNY2B+WSK1bEQVFeaJGbbCqjyjtIyFAAwccsep69vb30enLCI7SSKdyJZljDs3k7dilAYhsfO4McH7wwpPB/TLVP2UxDFJFYaXBbx5Uhlidl8skfeTGGYqoz0HTqevJL+zbZWzPNqllPOzI8FvHZxxtcWqxjfmVpcgQs2AOeM5xwRQB+fF18Qrr7DfWTZnC2s0cUTxlfKYhkkXDsCy713HoO/avyHu9Rhi+KN7I6Fp21mWFYUxJauhucyAqQPMXeFwFxtHfiv3g+NvwoTwl4O8SapZ6bLFFBYT3Sy3knmXDTpCzYV40UxoRGhCgbfk5JPNfz+aTdLd+PopJLdN0mqcFHJkUNcgPmMk7/lHJAABwx6ZoA+vLieKCfSxPBPJvlRfJjttqiIsxkAdZBudUxt3Jjg8gAZ7/VdR8yKwMSrEkFvA8UJEiyTLliyuRkoSwbJyG5GAAa44SC78T6Xptj5skW9bgS/IWi2QxoZHYjlFDPgY+7yRya6K+nWW/u2EYkuopPKg8sgRLEFkhxkNnzSpJODzx0IyQC/Hd2ss63GrI8plh8xoFuJW8+5EIIaQlQ3lAebhQBywG4A5FC3up71BaWMUtzdkn7S0Eb+RbDy1Y72iOWxvcEEkDGQGPNOieK00+ee9tp2lJWKS4k2vBCoeMqBMzFYiAUxtXLGQgk1btZpNOmnvLK0Js5vNeQ71eGR8ATpHLDgTRiPkH5T1IA6UAZF9f6vpl7DHc7xHL50guDMscDholhMjspDLuMQGGAGE4LAEjrNQ1m+nsw1+gmVooIwTOGljCIXYQPgDIYkjcSTgDOSM1Ibu2eVZLmzQ206pGimaINI0aJG+1NrEEyZU8DBO7FdNdobqTy7SaGM+bPHHCscatHCWSUpK4UmVztCrgkgABc5oA8v1TTbGS1vdVltzbIVzb3FxtY+fgRL5+4YVZGR0bDL8zbuVBr4u+IU90ySh4xGpMiszB3I2SqWEDjCMM4yRuXBO05zX2p4vksreMWlxvkSAz+bHdStIs4fKRiO2Mg2R+d8xyuMhSApJDfGHxHmt5dsMCj7LBHKsUURdZEUSs4z5hPJ3ljgnO8AEkk0AfOk12kF07SokiqlyQcMjiWSHYioxj3bQxHHA3AnIr6f/YX0qPXf2lfhLppsZryWTxTaTNbyAG1a3hDuXd1ZXQq4U8Bgec4Aw3ylffJOzeWyurMMuWHJbcCVbqcKMgjGe1fpX/wSi8M2esftTeFdU1OZYNO8Pn7dMwWeSYmRljjRPIHMYYneTwEJY/KDQB/eBpfiHRvA/gI6jqE0SadoWkRTzMWMMcKQW5GWYoomI2Nj14zjHP8AMf8AtoftJf8AC7/HWt6jFq0lzo9hczWmi6Gm5LQQW+IftbTFFAeRgCANxwOpyMfW/wC3z+1isemT/CTw3qd1HbTGIas8c7QhHCxgWQMSqUXzEJdDk9Q3GK/D2e7tn1URQLJcNNkSEziQo/mkMw+UHJVhgcYDdeOQDpbzU2kshC00VkrzRypaSsJVRXkUSfIDkgoC4PGMEYB+U7ulW9ncqX+1MY4xCdsRIXzJFKnyw3zbdzOcKPl8vJJwTXP/ANh2b3772jBEcbTTttupXEkcYcJIyPGCCFwM5ypIBOa09OvrUXp0ywzM+0QQT+SEICmLfFIpclSEadcqpxtPzHIwAegaNpH2g+bHG6Ry3Qe0i8tmcM6MiiRmGyViRu3hgRySBjnr9afT/Cdsj3c7tdTGFktBO4BjKGVJDKpHlKXI3AkKcNxjGfNNW8cmxv57ONoby4VJGK281strElvwGQNztwDu2MGPP4eJfFXxtrMklra2cssseqo5t5I03xQTAlPJkAIDsqzYACgANnuSQDtdZ+J97q0zwRW9qRbzvGI5JrmSaZAroRHCDlowI1VmPAGCMGuX1jVNcM7KksAyYJbpmkARIm8kRpbQ9HdXXBAGQyY6nNc5p3h7V9NsU1KcS7LiSFpZJGhaWGCXesmZ1TCEhQwXA3buP4Wrz28udW0ae4k2Xl3cMHMYkdvs4hjdguwMSfnkBA4xlgeuMAHoNxqFjcG6uLuf7GYIvMVrm4hVPNiGzdFCMHdI75O4kKF46GvnrxL4meZZM3IuYDJLKzqCSpQkCONxklfLC9PlyO4HEXiS6vtXiNzdyBZgsUcsPnBInMZztVElwh3BgeQPm6CvF9V1O9hu5JXeBbaJY4jbW7kQhXALRnDdWRCepBz6HFAHWa94zvbXS2tg0b28uFieckzJbgcRRuW3eWGUkBsgFuFGa4zwXos2t6sJ/KV4vNVupYR+aBgmRRkN1HTjHWuU1W/bW7mARM8h3RQtHjAZeVXCg8cFR04xyeePuz9mb4Zx6pc2k9zGPsqXEL3CSZCbY2QqJSUIxhs9xnr0AoA+zPg34TsfBnhmw1i+eN5J7do0lQM7ko52COKVAdjF0Ygj5grfNwAOj117a+sbyeC9cxTbzbwrHL+6JJk3FoiNjbIScn5SMAk5zVzULq1sZ1hjuIEsbKA29rvhEsaoASDtCgeTvYrubJw2VG7k+K6x44WOVo7SQtFcRsY1RGYNH5UiOh8pcR5yMLk9MnK5yALG1ourLKkV3IEjG9kdWWG4Vc/uEyA20+YSwJIwepGa9m0G3mgjspbeRpBcFDG8jI8L7pDvD7CDt8xuhADbCM+vimhTWt/PHMzRW1rPMjF1AeUyys0ckX7xsGPaOQc4BBJGcV7dotrbi4a4sz9rgtbYpDE88kcaTxKBIwUJtCI4X5SfTJyRQB35c2c7Q3V2hYxx7jHBJFHvEspdox5hRkAktxkpkhcAcEnP1Txlp+hWF7cR6lcRRIqRwQG2R/OmjZpTIJXQqYVm2BgOSMZGANjImkuJ3vp7izuplt9iwtIryPJvKq7QyMv7hSj/ADZDb2AbIFfHXxm8c6vpM4sr26ieSffLPFEqtFAdgCysI1+bdGwOEPRTwTxQBlfEX4py3aagk+uQW87CVg8WGmbJ/copBwp4kygJ/wBZg8A5+SH8US6pMJ55pJ7wTAQQnzZRKDKdwkSNvQAnpnceOeKGp3upeJtZht7OE3t9qVykVtp0Vu5e4lllSKHy4YxuG6V0CAEgnAxg8/07f8Evf+CQ1jYNo/xn/aC0uz1q5ubey1Xw94Ju4RPYaY08Im8zV4rqL99cR+aoCcqGj3Y5FAHw1+wN/wAEovib+1Bd2Hj34hWd34C+GckyXC3UkU0Oqa7bBtxXTYJv9VEQDiVh7rmv6/8A9m79kX4Kfs0+E7PQfh74VsbBoIs3OovELnVr2brLLc3cgMksrFV6HGe1e4+H/DmmaFZWlhYaba2FnaQJDbQ2yLHbRR7WUpHDEoCIsaRj5eP3m3Awa64TW0HlqSu4lwQSuQyqzMuG9g5GP7vsaANSwmWZhsMaQqzDK44MeQyEZ4bgZB6EYralnhj8oxI0jk4wrfKcAklg3ThRgdMn8a5RBeyKJ4okEDFSJHfChSPmIAB3EnkdjkDOa1bIm3eJmYTO7DcZVwV+XooQgZ3EdRgDgigDf/tS5c2TG1ggBlkVzO8f2mMtbu+bcFf3jEoocA8JkngUTyzTh0WJth/idyrHBwSEjbAOQevqKgmnu31S0iRbVrWaJgZZblEkhZElaTyLIoDKWVo1ZlYEK3OMZM725t5p7hJ5j5yRr9n8xBBlA4zEHAMbneAxyV+ReMA0ARRWwGEmVimBtLEZYLg4JOCRjb0NakMMLqAg3DgLls5yM59gCec/3T6Vz+parZWgU3F7a2wAwzTTRKxbGF2l3xk8Aj8s9K871P40fDLww0ia18QfCulGBWc297r2k2zsN6oxETXAIxJLyMcEc+tAHuIsLeF/NxgsPnG7dkjHzcngnv6++KsgWQ3lkUOWRcI0hcRllAkUDGB5oOex28kDp8uj9rr9niASJcfFrwXNJE/mOsGtWUzKpY7QscEzliACMjJPX2q14c/at+AviHWZdM8M+LrXV9YuY3up7TT7XUriVo7SF3luPKFsQka20TFiuBgFjmgD6lREeMeW3JO3BJOcn5Q24cA4/wD1dKjkhYh9rAgAqVUnOAnOSBwfWvGdC/aH+EGsy+VYeOdCklYlVja8jgYsp+ZgZmGVyyjPTj0r1621bTNTiiudOvLS5ikUu08E8c4wV3Lho3ORyPUY5FADJLh443V0PlsSdxzheOckDjgH8q/ML9r46SfEsC295JJctp6TGPaiRiTdOkkB5PmkRxqwOOcYxnJr9Nrl1CTMyLI0ihSMl9yruVQQo47jj15r8jf2y1hl8TWe2OWzV4whCy5LmOT9yy7AQB82QDjhjkg0AfLdtqTTQy+SlytzYnzhIJCyQ2sKKqs6O33VKdFzgEcYzi78dNFHi74QLfXD/b5lso7cbJUga2mkIZpg2ArrksrKWA2vgEEZHn39tXenw6jA8F4yi1MMVxDPJG1whlYyqwDBSgBbJQNg8YwSK9dGn3GofBrWrC7YKlxZTy2aR3Edw0UcMe7m4TO7DNzksMsQQMcAH82Hxs0u8sr5FjticNcI8gLykyJOY2UATnCBdhJ4B2kg9RXB/DZo7vUrizmEMYAjiIYO8O+RMrIkbsNsnzZwQPmY9MV778drWC9vLuASRRiHUxbPPvY6gu5ppUSFEkzKu2L5uCSWGT3Hjfwg8P3EviWaeKTyhBqG+OSXyijOi5wVljInwYSu3rk+gwQD9PvgNbXb+HP7IeURtZ258iZFciSCKV1dSkjZkkaMsMAjJUDGciv0U8D+F47XQraR43i1JopFmspY4mNtja8TNtPMzCVzgj5RkgEbSPjv4Jsr6XbwPBFcZaVriWSQ4eKWVpE2i3jUwhWZtx3EN14PFfZPwy1a5W+ubS+80wTW3mRR3M5kYGMmFpA5G4sIIbdAMsAoBBOTQB574l0FHi1O4XUY8TJcEWaxqJ7YxfceTcMDcD7NjB5zivyU+PRFrc6okV0xhtiwlkmzDcCXe5KJIXHmYcMo29mBG0Gv2e8cWsNq920UflW13GxMj7ZAM7juVgSFXJYnBGM4wB0/Hn9qWd7G+mSCHfDOXmBmid1uLiMxxp5exhtTY0hXcMAqepoA/J/xjZXh1S/u7hlmheULG6FTIwLY3GVedgViq5zjBHIwKyNEv70OLRTKkyBnabIE5VSH5dQMoCq4HJz6HNemalYHVbuUWVtM02508hxIceQHnE8aJHjbhypX5mXYSQQcjhbjTdXtpFliguSkpFvJcSpLGluXcykCY4KRMEdipXJAIwTQBV8U3U1ukk7FpUSBl2S5VYHYoxkXLnJYmPLKDjfyBxWl8J/Hd/pOrwMmpXHzBoswSlsQMRJkIxOGK5+7t28ncSCK4y5uLnNxDeQvtmeRF3xlQFDbWMTOAY1wOM8EAZ9a831aO6sL23vbW6mRoZdkDRzbGVoki8soGQeWuzbxjkc/xcgH9GPwi+Jthe+FrNbie7urhbeJQkhM0pmU42lyG3L8pP3TwM5xxXvUp0jxFp9nLLmKbAG/LhIyzBN7EnCIUdSeCuUDY5Ir8Y/2afiTL9ntdL1K+83MVuYVmnRpJOq7tsZPl4AGd3OV+bmv1N0G5uNP0FpG1GKMokcZtGmWZpoZtrFlO4713JCvQMOQeBQB69pVjZNY6o9vcC6itrhrSGVwytcQopcF2U/KdqKcFcYIIOQK8y8T2NhLE1tBDAkqmc3rqxYxhQHAToEIA3EMdxzxXdaSobSmlkknsPNgUvBCQiynAaFJFDgANhOSCQrZNecat4ssreK8tZobaCWWMeYy253IS4Zo2Z26uwyrgkgcdGoA+efEnhuwvrP7TLYKyKHtVhuA0SyyEMhE8qJn75JJJOAOCM18I/EDw7FplzfxeSYxJtVIYHCxpIyhWinTPzqASAADkbctX6W+J9bSTSDPsZoVtJIomeS3imjkdHVJR5RBIYHjfyC+BjIr8/PiOn2mSWeHYGdEV0i3MTkKod4+rNlIcEHP1XmgD/RhR0kXyy2A6sqOONrMTtbBABbJOOMetVpWKKqglsICwJYvjLZyDng4OOOO1c22tR7QS64HORnJyzjLN/F83A5/LFV5Nb34CupP3txJbjJGSA3TB/XFAHRSPHuUuXT5gWAIAwqtxID1HJ4Hc0CRmkWMJmEKWLjai7s8ow3ZOOTjuBz6HhbnxDGnySN8xD4bIJLhsZB3ErksCeDwufekTxIsW5zNGFGMh2Kk5xwMk7z19D6dzQB6MJ1iyzOEGSCxIUcYIAJHUhh0x7VYjlRhjcCMAjBznn5uvAHzH0PP415jN4gRw2yVcoMqc5J4+bbtYgfLjBOeoPGTlv8AwlMAcASdcnGWOCflyeOM555/CgD0yG8jcF2SRGzwJApkB5Uggt93B7djnBoa4RmBIAIztwDyBg43HnHA4rzeTxZCqkpIuSACecDsRjGScfiMdsE1TXxdG2AGxhcHkHDDkKTuHO7OOnPHfgA9XEwO0EDcMgMMZJYfdz3Ge3ao0unEKeeEWXJB8kNtwshwoLc/dAOffivMT4nQCJIpIWZpPMlzI4O1h2CqQWL4xk/xEGrJ8TQhVbzi5fOQTtycYA6gYJPQf3enoAempdRuzEAgcgnByxx8xPHQOT0p4uQTgYBBGR05I54OM5Nef2Ovxynb5zKAxXJXAxhckYP7xTjOeRyalPiCKOQQLKZGk+YjC7kUHG87W4XI689KAO9MkbAKwwFyVUAE/KfkUL2/nzn6rlc5VuQwyT8xA24+XK4xjk9On41wy64gUM8sbuMthA+FABPAzyeR0zyKlj1uPcu6SMFixK8qGVQxYAEZUg4zj1zgcCgDt98bDkhguBy24ElwGI5+YZJ59uvFOJjbA3oABj5gTliMlQADg4HtxzXFjW0dgq7FALbjyFYOSFKEHjnGcj1q+uqQnI3gscL1zk8/McjrtOD9c0Ab5kXzMBtyZ56cDoM5I7n26VPE6hydzkbcDGAMnaAcHsM/pWIlzHJyp+ZiEJOSQwwFCjHdT6elS73UcHaAAT6kEtj5ep5xQBt72jw0R+ZmClGdlG3PJwucsVzjAHIAPGDViNtyPwuMBhubaw5wA2eq/KP8OKxhMwUFsHO7G44BGCMjv94n8hWjDKoiLDO6R1BACs37vgDPbknpQBbDKMDnnAycDJ4y2OxwWI+lROC6syleVO0kYYkgkhlJ6+9QvJlsnOCQVYgAKR178Dr+VV5bmSBXkjEk+/ylESIobBY/NlsbcZy3zZwOOOoAkgC5YluRjGcjBAYdOpz39+vrSeTDYZN/QqxKgLwBk7uvGO+OPxpLqeaMNKsbyEMpCL8rfeBZhj+ILzgA9OBUYZpIwTkEqpUc8cgFCRjP6/1oAnLFiR8wVANzABl+YkEEngnABPtml8wAEAqQPlxjgnPqfc9fWqq7t7Ag9MkevBHU5zyTj60+OPy2ebzZChX/AFZwIoygxlSACM5O7JOfbigBqsfnAJBUAYOD3ypHPT+jeop54x8xJzkZB+8AuShyflBz36gdzUyiCeETRMxZmIzxsBTJG0j/AGSc449D3qNvvBipAGePvdO+R3//AF89aAKuw7lbyAy4YPMMAon8IJK5AJUZHQkCoZHUMI8PuIypC8YBAILgfKfu9evTmtEhw0ZRQwJIkLtt+TYSAq4+c78ZBx39hR5OWI24Knhm5ONp+7x1AA/DPHNAFB4y0aAJ5jAlVQyFAOckhwfl67sccinFSvy5xt3MMdVyeTvbjHX1wB+NXQDx9CeOSQcf17f1qN7cudqKSQOR3OAygYI5HzDjrzQBTEoL7GDYC5EmTuJPbnGeM8+4qYspjwzjBOM4BfceBhQO4HX296a0BjYbkb7oBONoOfmJCNzgZB49eaQK3mbgwCKSCACScjcuG3jZySOnPbFADMrkBFKqSQQW+6QMHt8wz0PuKVnSQ/OVyOgfG0ngBmOOOMfme9Qb5FZlePBDYQMCMjOFKjvyRjvz7VCzkF2K7WUlAoB5IGM9fm6UALcmQqWiMeVkO4vuZdgyGUbGGHwSM5PXpxTzKwQZ+dvkJLE5yQc9evHrnnpiqDz4xhGIILYAzhSTzjPHXvxzUiyfODkkEKGDBmzxlFCjBzgE9vukUASlm3fI/lMVBzkDI5HX0wvIP/6qUxLF8Ybax9wQD6/lxzRM4nBV2wkgO7J2hlP+0R1GMdQOOc9KcyxkIFJXkMwTC7yMZQgd8AEkY+tAEa7wrEMik4IGd2VGCSWxyMY/zzXkXxGnC2F0zqCvlOMxjLYCeYH2AHOApPXj1Ar1YmQt5aHDMWCAgdlBGMk5YACvDfHt3LJY6hFJIYwgnRGzGWMaph/LIJ3ZBKgE56hhQB/Hv/wW/sLW90G71CdTMsAR7SeFQAsnmEmNgG4GyRixwcAjAJ+avwe/YjaUfF3SVtvMX/SY3QIwYxgMu0u2Ou4rgkdV5r+hH/gtJYWlx8ONZnW4keOykyuIhtWZgVjcEHgbQQMDHz+wr+fj9h2If8LX0258uJhG3lybpADJ5jYYsjNkKM9RwMAnmgD+un4VeLH07SLSzvjMUEUbpNCnmyGchFZ3k+9s2nOM7Qy49xwH/BSY22s/st6vcPO8zJY3IiWYMgc+UQkhLSEooJHHOM8mk+GWoubXTcRs4cJEshZSEQbSTGJFAlAdSCV5XPI4pP8AgotZyR/sn6xNDbyTuLa6ZkKNvCCLzJSFz/qljViemAA3SgD+Y39gDTRqXxk06BfLVhqGRKwMm9oppGCJtBB+5/49yQK/vo/ZW07ydA0iGSLcY7eECV12Kj7cIU2nkhQc/TB7V/Cv/wAE4dOsr74vHyPMjkWZSrROcFXLPIIiV3xOGJAO5vuEnIxX94n7NELQeHtGQ/uxHDaIm/OHAKAkybS3meWc4PBbJJoA/RDSEWO1DHcxCoAiEFc4wDggY+Xtx05rZMyxx7uAcZK8YwMkDb3JI/XtWPaOqWKHIVNvf1UEEjafu8D+fWuV8Q601rbNKrqqLxuJ5VsMxGMjb0Hv+lAF7XfEcFlBOwlWMxhiqMCx43ZIOOGxjg98/SvjX4u/GnSvDum3l9d6tDaxxI5Y78NhSrDbuUgKw3LnPBBGBXLfG/45WPh3S7uW8vArIZZdiSDdMsRwv3Wy5BCYXg5HY81/PT+1D+0t4l8cXlx4f0C6vLo31xNHa2sAeKRvMDRiMRSR5Zgyg5PHcHoaAO6/aw/bln1zUNR8LeHr6eS3keNXNvOxSeQEts2qwMqEthfQqQBzivHf2f8A9ljxj8e9asfF3jA6hDpL3AuP7IuIZFR1LhonkJYiSLYynafmBB3DjNemfskfsL6r4r1m18W/ESze9kE9vc2kFxHJJbhC0dxGjLOhEsocENnjPHIr+jT4QfAnSvDNjbR21hFCI+VjhhSFAGUbgVRQEIbgYwBxjAAFAHmHwC/Z4sPA+g2dnpmnQw+THEoiKiAP5R4V2CH5V+bGeexr720Tw3DYwQgWjgkxRlYVLCMkANISOkY5yeMZPoK6DRPD1taQoViCLEdmWTbnHJbBI3rkgZ6cZycV13lJEimLyyWyBtYHIIwRtGccn/61AGKkPksSMEev8RKkZwQvzc44z/KrsN3OEe3ZYzE2DmRT+6bOWkUhfkJDJzznb7VC0b+ZErRnySkpmdmKurbk8sKgHKlT1BGNnQ5qZowiIXJCsCoxwGBzkYPVsA/rQBW3MHV1Zyu14xEGBjPYSkAAghR2PfoezLc6g2okSyObURuEA2GLBC+Tg43eYG3hskghx6Vd8tdoG1YwqFQVA4RQADgdCRjOP6VPEoCEEgjPUAADoenZuDxQAu2QqjFSCzHK8gBTkkkDIznb6DnJORirEkkahSWTc+AvzYJOCTx64B9aQMCpVlJAYMwIUgYIZTjbnqB37VEArlgy7wCCAByo46enGefc0ASSbXA3orMvzruA+VsbQ249+e2OgquUZWDKIwNxyuQ24ZBXcScg5JPQ9fSrIAG4bvMJBU4UAqvBxgdAOOevU0ghJI5GADt785G3gH36/lQBGACQu1c54JYAgkZIHtgdsDpxzXmvxTVU8K6qRhHFlOyyFivlkQvxzj9OfSvUBblmBYpkZ2kblGDxtIB56evb8/LfirGG8Las8qvDJHYXYBydv+plORtYjBEYwT0z60Af5+X7XOreb+0P8VL6WS2LnxdfWUgMrSSFoGX98y7yFYgAEAYPBwCcCn8K9bso72zMV4POkaFGit1kWBpJyQSCy/fViAe3JXOMFs39pDTptV+PHxU1GSYRxnxprSx7GlkdvIu2jiZSqsitkNxwMKcYJxUXwx0WOG8tBPDDcJJcIwcEWczbGVlWN1DcsoYNgAyMwwckAAH6beF9eawsUs9mySZIXZpCqExlPN3ISpDHcR2BG0DdnhrPi/VT/Zl1LdOMwIZtzbGkLCJZG8r5QxBQIPl45Iz2ry/TNOvo9rxSx7FwZQkplUIUJJjLspReTnbznByetUPGFpqN5p902nLc3IjgEdy0cKzxxysmfLPmMNgVc8jOFk6d6APEtY1qN9Ue6ilhkhMxlIuMpJGu7y5McH5QTwThlAJ29q+5/wDgn9o8PiH416hNBfQQDTtN+1vC1wscUsYulCwwLcEMxAYbQRjaQM5OK/NC9tZ9Ou7m3umYTRKqQMYYJg6zMsjp5oDAN5Z+UKSTk8jBB+0P2DLjUtL+LMurS6lDDbvaRWotJSWuZmkuE2xIm3ah3BW3BgQBjheAAf2E/C94zBaNE4KxwonzYZcKUwCFI5Az+dfU2nbWgU4wxUMAeMdRgk5B4GD1+91r4v8AgRqf9p6fZzXEckb7drAvkPIpUbt2R1A4A9DyeCftTT0j8n5QdpBZfnJIThs/Mefz/kKALJO9AUxkYUMPvgkkE9gcE1HknGTnGdxxj0zxjg5B/OkkdFb5doySCB6qy7lznGQCOvrVZuGbrwMYxgHoFxjv+vNAEzsuFUMNxUjg8DkjHpnJqjLIrMoCbSDv4Bwdp3Ak465x/wDXp8sqgYVhljkgKMg854x6EVXDbvu/MSMfln1XqRj39uRgArXQG4NydoJIOcEn1I+v/wCuuY1WLzoGdMxtk4UgEHPAHPQcjn2rq5C5B3KAQcEFuBzzjjnlRWTeQPJHJtQEhSyg5wcd8r0OenuBQB85a54atJbuaa4hV2LolwVCncZQuAe3CIDnOfl4PGK8y1j4bafd3jxW24oxLRGNQ6MSA6ISM4UBQD2xH7Cvp+Tw4t20v2pHxLIFMYJ+UFnXczLywww78AdsmryeG7K0i81SsYYiNYyAq5LKke1m+9wBgDkcDpQB81+H/hVFahbq8jWcoqqqMhZYYFDb4ofl3EsWw3UnYuPQ/QWg+HVtkTZEFUBSgCgbMdUPJBIAGOmAOa6u1sNq7GUsV5HHPHQcdun5V0ENmwVXGEBbPPIyB8w4Ppj9aAKdvFtVQwPBUHA+Xk9QMenPTt71rRlSEDs5RA4UozFTkc71PX5ufY06O2bkPt+ZiFwONo6DjnO39RQIfKRhjZuHB5wfQYzznd/49QAiqh2hzuw6yDcW+8O/Hvj/ADmpkmjVwFDDPO5Q3yjrnA4/wxUJjVScfMuCzYYjJUAdfTgflTU+Z1G4fLu45B3Ep6HkYLZ/nQBqmeP5M7SEG1T3OTxnHXkf1qdJCDgYJBLDJzwOTyPcfrVFWHJKcrgBsdR68n3xnFBn745XPPPPOT06cA0AdDa3AVtw7lc5Jx3DDBHPJ7eldBLfILMM02826tJEpcjYzoVyUVvmUBiMNkcA9a4FrglcArvIIG7nB6gFRzxj6f1rtdvGkoZ/LjIBkLthOOp3N91eTnoPyoAdcbp3Yyb2eWTBKpnG4n5iCMhf8agEESgiQGQklQc7Tz0LEdBnr6dDwDlLa9hnUGKSRvnmQFkZRmGRonAJGGUMOvTHQnNTybHUgAMDgEcjJK5IA9twz6YoAoTQYYKBxwcYO1QAchvXIPeqzxSBD5fLEcIeFLchckLwOnStZ4vOj8sqCGCrjlehyFLDkDOOhBwDUzQBAQFBA28c45PzHB7k0AYH2acKnmBBJsXdsbKBm+8FLYLAc8n0qxDabSQ+S/JznIB9AdvTGa2BEgCKqhQAFweAAM47EgHjFNVN24gAkhgMYJ4POQScN/k4oAotboM4yQFB3LyATgcgjnkenbiqUtvIwy0eMEBcAAN0G7JPA5/MHrxW1LHOj26wwO4lkVHGACyllB6dsMTxnABOauS2oDFDkP3XJO1vQegx+OBQBxotyj5B7D5W2nHOMgYG4AmpzAAyswDEBSAQApOPvLgn3z39q6OSxj2rIhifeSqrlS3BI5Gck5A5xgYqg0AIC7DleQQDwAMY49P8igDJ3xryzJGoUqGeQQoGdflMjPgAnGPf6mpRDDMAAoRl4Lj02gBQWHGePTOfwqaS1VyybcnB2ttBKNtB3Lu4yCcDII4GeM1JDGqgL8zHBzjBPGOTtwBwD6Y9qAK6QRIziHbvkVQSB8rBeegGBjex4AOW9qtNASFC/dPU4OAV6HIHBz+tSGFQQEIxkcAAngnHuMk/jimK5DspUqV59A/zYUZIA24HzdTz7UAVmtiCGILqcEkY4OCSM+uQeKY8MCSiUoM43AlVJRgGUkHqGKuwJA6DHStMyIchc8fMBjDYwR/ePHPrUbbH4AIDABl9up5HYcn8aAMO5WN4iP8AUs4T5iEYN82duSuGBHBzz6YrwT4qWcg0+6eEqnlRXIYFVAcPG5eMHIK8leRyMY74P0dLDEsZOQ3AYqT2Bzk4HJzgduh6da+evi3vm0i9HlyAmJwr85IT58BSx/udc9uc0Afwwf8ABclEu9b0zzmSA22ozGMqjHzpTlRF0O1gjNk8KdoC1/O6q7bPAKP8yFW3ASKAzZVgAcEgrnk4B61/R7/wXP0tmv8ARbkK4ij1R4meMFkLSK7DC7ioIIwcHOeAe1fzdgeZuODg4GFOxcIQMLlT82Bnk+1AH9Uf/BDXUVtNIED3EUkL35kZWLlNgBHkLuYBJBKEJPoMYOeP7RPhvfQ3FnZtHJH5ZgRgFG5sZAUI4OAOG42nOe2MV/Cb/wAESvEAt7290neQZb+ORFkuQuY3O2R0iKkSEHYCMjhjkV/cP8I7q2fTLBYfssbJbW8DYcEB0RSiyKeRKcOSD7jA5oA+iRIxk2yDI8vChYhtXkkZkZc7jleOwQnPemKCqMQkknlqxKjAZsEhRu4UZbb1PeooEdpQ4mAtyhwgCtmR3Zt4mJ+6VYYXgADjNXR8ikkArg46lDz1J9OfwzzQAkZAOck8Dp/Djpk+mau7tyAjIyePqCDjBHOfXp6VkxxSkuWkV42bMeFEZjUBeNxb978wJBAHDAY71YWbyHhSRnZrhxHEFQlQSkjAnsi7Yyck85AySRQBsRnAGAMY5IAyx5GAOwwTVxBlOSQMndk9Rk8YB9D6Dqe9Vdse1ShcNnBGFPXnOOM9/TpSq7DI6gnnnOMH3PXr+dADpFK7gBuACkEHGAx549fSoxBtYMOAfvDI5GMgcjmpnPQ4BYg/L6BeM4I54PX3qF5W3na3IXBHpkZyeeOCPwoAnKEYJAIYbiMgEDPAz6461LtUqeSOmOeAeORj3/lVZW24IyRkkg57cdMcVIZTxxgE4Hvz2Geuf5UAROp3KMZBXHJOPTn06k/gKRYNuQOjcAZU8nC85HC4x+VPMilhgDOD67iRgDOe+SBVaSUBioLbScnAPHbC+pGDx70ANfMbEAFmUjDKRjuRkEcjp/LrSK8gcYjGCzFmyFCj5uVUr83PHbrnsaezgYxknA65BAyMN9cZ/OlWUA8YJYgEluAM5J57HvmgCdMl9r7mjbJYnA+9nv6DKkY67SKhkiIUgFnTPOCACoG7cUABJJKjnoDnsamMsflt8xLEhVY7ArcNnIB+8M5wOOKp3FyYIgyKkkhKJEkr7FkkZlRVDAHBJ6cdvxoAj8pDjPRckblyVJ4zz04GPwzVR4QcKACoZvbGV74XgcDoO/0FaMkhUEnHABOMEAc5Ge3GfpUUrAjeACQobagUNlRkYLOBk8elAGDc2cQSRgu0cF2AbIAGQcAfMeo96xfscQdgSGI6gkEqGzgEnoD+I4NdXJj69Mknue4wee9ZksIYuSIy2cKQP4SACGxkkg59uR6UAZCWRiYAgHkhAVXumwqwOcjHfjkAgVJ9k+c4THcFvuqCDg9OTgDjn3rVEDSL5m4Apweobg84BPXpn8u1TrAqlSXwCpZW4BZcY+76Ad+M+9AHLpbOu7zlBI4QgkryAQc9sioGtI4lHlJEiMfNO07TICwDyEBMM28nJ9weua6O6SNA+fPyxUIYoDKWY52hQFwcYOc8LnJIAqubZ2Zo1j3oBkgjBG4gcMucqVAP4880AY00MMa43APuDsIW8wsGySSc4BA29OgNZMlrNIsbCRlYMSyqvyupBAYFieRkcYwCvJ5xXQT6eIFWSNWC5/eJnBAzk56nGefXkgYqGOASOBGzKp6Bt6nJwfusBwcHPQ/KelAGb5MojLCRlCtnaQCTgLlS5IwxIOMenWsPUiWlSNyUDoSACDjaqndkdW2gY6859K7O5sbnyXEQDybQyiUkJvCfecoM46fgee1Y9/pnywsAXk2qCFOAHYEHAYcKCeSeuce9AHn1yXt3eZJA0sarvy2wkNnCqFB+bHPryTjitiHxgtnAq3WYzuVWDMFJYggBVKjcep56Vfm0+3RJoJIGluHVGjlbekac/OBuGHwNvDcgnr68DrOjyzTAQnymMu5ty7jJtRkAkJGWYYXHf5AMkcUAer2PjGwuV2NIY1ZNvnAjvwVBUHEgHPb1rqbTVrN4VVLpHUBQhaQFiAvVs457nn24PT5ufTdZS0aJWLqJTJtVVTO6MRswdgCfkUEDPTPGSDWppunagUtljllibGDNvYkKznB2sMKAeueffmgD32SZJwGilUZcMBwDx3542gZ/MVDJO0W6QtIyJFuZI1ZmI3uMqqrhznPAORjkciue01Z41VXJkcAYY8qWBCszA/eBwR+Iro0numOFAVTxIq8ZVB1zznqMfSgBoDy7WGwRtGzMHU7w5KlcHfx/EDlew6HrGtpkruZjg4znBZycDBxgYG3Bx1X1rURN6AkYzgkgHg9CwyenX8quQwx7RvKAl9oYhiu0fdbkHBIzngcjrg0Ac3PaCYeYDkZ6g7TleTz3OR7ciswaZHa72hjCmQuQ2cYckMzN1Jzj6ZHAzXXGJC8iISNjbWLZGSCQcA/wlgeR1z71n3MKgMQrBlbOTyowT1OOOn6n2oAwzG6oVYDY+duB8znBPUcAZTjP8zUqWxkaIOjxMSjMpxggoD8wAxgZzwSMjg4pwk83cDhSCMbcbl5GGIHQcn86kW+FsS21bh40O2NmGTw6KTkjgZJAzjgDmgAZobdijHJQFumcZyB09/5+lVbm7DRSAPg/LhQORkDPBHzDjA+tRSl7lyxKgvu5GEUnOQox0HXkevashbedWk+0L8pkRk+UDBVQeAHO5MqOeM5Ix1NAGVcpcMWIZnHzKX2kHoTzvyQ2COhOdnbNYV1ZKI1eETedIjCVJU2KSfukOozt6nkZ/lXezCSRyVjVESNGCg8TOqElyxPDE7cjPfiqc1tNJgyhhuQlY2Ur8rEHhmHI2kYI7A9ewB83+JvD+oX4MDq0kaPIpeMZUAq2CxJOTywGATwCc14Z4j8FtGVt03FovmkZsltpweTgEE8Hj1A719wXGntPDNttzE6INyeZHIyyMWGwKgJ6DJJHcc+nl+teFr5Gurm3h+0Sy/KIJnMa4ZQrIGCZWPqTnPT3oA/O/wAR/D5it1JbWy7gY5AZEfeyBvukqRtiZQM5+bA7cmvlXxX8IEjvftVxZCJHniZbQpiG2hZmJSJTIcJsYEZxgLjvmv2ZufBVvcMwNvHGWVeM7i4AwCeuQCc/jxivNfEnwkXUIpEa2iljklMpkMIMoZBtIBYfMuCOAcDB44FAH5LeDfAlzoXik3dnbvc2jTRiOMxyIsqrhNhwdyr94bRgEAE9a/Sm0sLbxT4Q0uOOyj0x7a0NslrBIrTRMQRcLJKwy6vHnLEDk42gDNamn/BGO3mWWNI4pAcrsjUc/wAB2gHJAGSe+elesaD4JmsRBFKqtEqn5VTe0jHkHcBjJyBg5FAHynffC4TSwCRbgWitFFcCOc5aFXLMY9pBMjK2Dk4+XgCuJ8V+AJoINWbR0FnHbwFrO1ZpSjOi/vHfMe5XeQN8yliAwHQGv0i/4R6wjspEnto3YkurBBuG9QuMlfmwq9OmRnrXh/izwvDdhrVd1us5KROwjiblsAhmIHU8DIOOSOKAPwb/AGgdFN/cRwa5EbyKyjkt1k012gMjI80gk2PGgjlUOCRtVWdCVOG5+LE8JQxWD6gq3ctvcSTrP58LKlqInDlzOFI3si4BVWC7ujYYL+2Xxk+Di366nNZwCdraDzUDMQ32gbGmiuDjCJFKjr8o+YOpXLV+cPxF8PvpWm6jYPNZWbwWxmu4JS+68mdXiWO2cANH+9Du2RhSFO1ucgHypf6XNb6dDqdvdm/W1UR3MQLyNDC4cRpIUGXhAaLO4rkygKDwa+ZvF1tqerTBpo5jAhILFVk2Qbsbh5rZDAMBjghQfWvtvw8i2vhXUw3kPchdoke2E0e1VO9GZXO0biOecNt+6QAPN7Xw1FqyQmSOMObhpriGJU8mSC42MYZMDIlcNIVHzAEDHHIAPjiHw3qcc8lzI7xRvGqySKjGRkjkjdVj2oR5Y2MOOcMQetey/DOTUbTWbJkmLr58aMcAA5ywYKWyVwTkYPJ45Oan8XT6YNS/sXThchba4KSh4hHGZImeKRYjE/8AECDuwoxwAOKW3s10x4Lu0h2KZknMSsz+XcQuqYYrHgLhQCCWzvySegAPXvHOsfaWe3trNFQu7T3EgJWWSGNktpLTdGrRofNlLZPJ28dQPm+901btzerMFu7Ta1vAQY9glmf93CqFfPcySLkLkYfBAAyPWbXXbVhONZRMeWssTuNysHdhIyKyklQXToM4GBtOSa+i6Na69qQUbYIII12qWjke5ZUVU2JHEDGrAAZYHDHO8nOQDA8AeK5dL8TWds9rZQzQFUmurhYZGtoxGFwpfgs5CcjcQV6Ak4/SDwVPD4osY9US4KGbzw6yukcAaNUVsqTkYIJU4B2k8kYNfA0/w6tRqKfZkd5Hk8ydy7GaKMAFhHHtjVoiTnLb87cYHBPungbVrjQU+xWEsyozFEh3iJjJEpLSktnEpL4UMApHAPFAHtWq6xPb61e28yptWBDapE8hhUCIgsrZIx5n8AJGQM9a+dPHd9o2vXdst285aCPyJW3mFJNxB2FX3B1D5GSQWCEZwa7DxN4kMWnyBrSe4vJ1hkW6d0Q6fHh/3c+yILv3FmYHkLgk8ZPjE1wmomZr6+MDiNXheCOQrcw5VGgQSLglWEbHb8uM49gD6S+H1nMNRsHt5UngW1jeIMw8kJtjURqiZyQQCVXqQe+TXol94Y1GbxVFPeea1o0kUcyRwh5IyTjzMFi0QZWyC3Xj1rjPgXAt6ln5MsTW2nwOs73Euy6huGAESQwqTuiEYQk4HIbvzX0jf3WnRXzSQxO8dqzRu8SNi5LodrIAv3dm4ZP8THjtQB1fwY8Nfa/GtzcwM0tvA8MZ8+N4J5ACEKhGUhmBf5scHacdAK/Wzwdozrp8UVqIpt6wkkpiMRptVl2Kow+AQCR97/dr88/2d7uz1vW9Vu4bJ4lgeKO3eQIjPNHEMrtWMCWP5UB4GQ3GSDX6T+AGvpJIzFaqRdzMqLbeRt+T5JGaGFv3OSuACFY9cd6APSrPw5HLaqwLoHVWES7g6MgyVMgXDg8jn0OOtVp/BaXEzyPEWjMcalHZWYkDMnO3kFskDsM9a9TtNKuLiG2YQbGt5VdAZUQb8Ovl9OuGbK9TTxZXsYmDW/EkhZQMZwTucsePlzv/AO+gPagDwXU/Ben5eG3jyoTLJKqiRTg4+ZUwSXAxx3xkEV5bq3giO1LstopkcLvUhCwLY28qp7ZBPXBH0r6rm0+VpZHe2fIwNyurDzDuLK4xkY2jkEjn0ri/EOg3dzAb20tZzDGIxJKU4aWQAERPgKRgP8ueMDqRQB+VP7Xfgewg+C3ja9eCBGh0e/kTMS/K5tpSdgP8WGbsBiv40tGktrf4mQSRZa3OpSumAXXalwwZ/Kflsndxgk54BFf3W/th+ERe/s9/EHy4Qqf8I9qrPhQihxBcSPgDID7xk5I+/wBeDX8I/hm3M/xKYJIY1hvpjlwrKHR2wu7af4gMbgBgdQaAPuDwVa3kuq6vrCxJb22nwTpJKV3LcJIcxxbFJVs/d4xg4zxg1csreK5TU7yRVSS7uxMqI5xHEFzGsAVeMxrhicnJ6VS0lvsHh+5lt3nYarPJbTea7ZaRJGeVoQEAjUptKrk429c9dS3019PEEbyP5kyB8FmYJHIzEIIio3sSh9l7nrQBx+q3Wo3D3FrcJE1vbeXEkLSSRqSJFuBtjQKZMOuSWGSQMEha6XTNSnsrRLSVgkN1H+5QxhokijJcyPGxYySgEfe6b/ukgY4u9tpbzWbq3aea1uktpRZxrIiI9wrsy7nDEq20nGAd3IJGATpzXsttpcUN/cb2topdrs4xC07xh8Apy7yuo9doI5GKAOhgn05Z1s7eW61C6jHnho4wWRnkbO2JOVUfPkkDPl8noK7aKG6SO4lljYW9tIDF5qsvlDy1VXIVfldkjGQACR68E+aeDjYwa1a3MUrMPKLlvIISJ0QgxSlzn7xZ84yByBkgH1e81J7rz42W3aPKplZ1LYwVLTH78ybFI3khRgYY9wDyTxioe2nuoYp3vDFFHM14fMUBxGHljKyHLeZGwC7cBejc4r408a2xilW6lnizGJJIXkiLMd7HEcgCkHhCq7cBd5z04+2/FM0N9DcWyOLVYJNy7HkzIqJiMJhmLK3muCDwNxbOa+KviCsckjqson8gzSSbP3Sxlyu+Btxy0fyEjBHzMRg80AeHa0z3jyXEs9t8sjLEqRPFLcR43ROFCMVUhQAWI28ZOK/U/wD4JsDUvh7Z+M/imlhBLbXFpPo9pOVSS8NxBFl0s43lU5YvknjGwEMMV+ZfhDwdrPj3xXp3h7RLffc3s6xuzkpFb2/mL5ks0uMIqRLnkdR0r9kfDejxfDfwnp3g3SZxLbWFgklyIiFtZ9Tdd11PKsQBIdnYbuhBPO08gFn4k67c+MfEN7e3TXJa6uluUt5LpZbiRmd1xOzBhEdwPyhd2CpbGcVxMWhWtpbSandsIhJKfJ2SOIoYyzgI0sqEvMWL8HnO7qaluY7y6eW8tlgt0R5VTZcW7CRjHG0KfOQdoKsRg45bB5JGzo2h6rrltFHeY815QguZVCqxXOflaTGBnOWG3LZJ4xQA7StPs7m8WJrKWRBBNCLmIloREUZy9s+z5lDx5ZuV4Yq2ACMzXtP8P+Cr2DWtVRZ7K4uQlqIzgBmdBKbq2hk3KfLuAcSMAN38RBavfNOOm6H4e06zitJtQ8SWcNypuRcPawvYT2CpJaS28FspxmSbeWciXLJkK1fJf7S/jCyXwDqk+g6VNpNxaxWkOq311ctMH1JzlrnT0a3BtbWQeUscAB2pgF3O5yAZ+reNfA2p3l5FpOnCCR4BHFes80UkMbHzN0qRuA542rnO0Mc5YDHE/wBnyN5+qabqNvdyQmyuZYpivmx+WIoWVE8zbNEZZWYgJuyu9j8jEfnzYfGHxZp4mt1MDrI1sJG8gm5YWkkssRErFtilZ8MF+VhGmVO3NdFY/GW4aWd72J5GuWXEbZEcZIO9kERU7yxBz6k7QBxQB9heI/iTr7QuRaSIIY8yXdkgYTGMIEMpOE3BgchVOGcY5BrybUfGuq65dJ/aIGlwC2VZ7tXMstyjS+Yskm3Ko4jeMbflOY8nBrgtL+LWnTyBGM9rEyBQkrCaEPuZnfnbhCzcA7vvHOetdRH4v0O7mSaa+00pGobbPC1wTKkqN5iRh1V5TGhYA7l3ZUDJUgAxdW8R2cMMtrZTi5n8tvs08yKRulkDbJTkFF8ssAxBx0A7jzfVX2xSz3aI0yvuIZmbdJkgqoB+dGJTBPrkEE1s303hy4uJ5bfdGzzLLkXEKwvEd7OGZgCG3hSAMcbgxOOOeNsfEWuW9jp0kksTtEHGESJcMI8KyyESqCx5IBOOgxQB3Pwp8G6l4r1e3t0tpJJrieJbceWzheSFOEB3RBgpYHoqkjua/ZXwZ4MtPht4Ss7RJFa+8qKa+uYoPKUTNEV8qGVm3Y3zDjk4j5A4DeCfszfDC20uODW9QjEbRW6mxV45I53lNwpE0CqcsAIsM237kjcE9PbPGOtpDbXgmF3IYeGjZh5SMu7cEjYD5w2zG4jheQM8AHmniDWf3V/9ollEQJe33RGSRZnSBiEYjMcQaCQ4Azubgksc+PvBcXkiW9usrfaZmzwUVZmaQhIMHc67XVVJPAbkk5rK1XxDq82rm5jhuAsMkkkEYeN32jkLMwAUqYztxwcNkE11/hGx1XUdTt0a1iSRJExFCyzuiyOZAuYXCmAKpyxPRlyelAHsPg3RBFFCs0kluZVPl/cLfvVAvDIyoVKhhCVJYEA8Aktj1VVj06yk8+9uo1MsUoj8qJLdlY7jCWk5lbcI1I77sgEHFdJpul2mm2dvc6rbC6lwiWtnG0cSEJIBGBuDLGoyDubaBt6kcng/F2rXMJvLVF03S8o8hkuMXNyXj+6hjbCJIqBmJXpty2cLtAPI/FnjC5sl1OW2a3t2PmlfMBiEUMzOkRUlywXIGRjgsOetfBHj3xBd6lf3syXaOQkjo08w80IZ0iEKDq03zbsDblQWHXB9O+K3j6O1vp7S2uba9meMyTushQgcuMoOgBQZGSOQe+K+VbzWrrX9USO2EayMdzhEC/MickrnDDjOCMnaByTQB9Vfsr6BaXnxg8Fatqs5urTS9W0a8vpZvNWOO2gnspGt8iXLQLIu3CnkLnA5A/0TPgnqOman4E0SfTjbtZRaZa28DxxiO3lMcSgzQRtub7OyhChLZYEk4NfwNfs8eCk0zSrPX0vWur8P81pCxt7mymUkxTPE4xPHIdg3RkhQpBw2M/2U/wDBNvxzD4q+BunR3+qyaxrWlGW0uPt9xukDRb0iD7CxRfK2cEHA7mgD9JrdnugqRMAmGjEpGMZdfMEJU/KMnIGcYbua0/7OnDR+fKDaKU+XYss0olLNMHd8bE5Xnk4J7jNYK3tvaqBDDGJCWLFQwQM65ydxHJwozjkrnGK82+Kvxz+H3wc8L3Pi/wCJPirSPDOk2OJDd6pf29mpkQSERKJJBvkZcBUUZZm2qMkUAfQf9o6ZLDJZxTqv2Zvs0qQmNjazeXHKsMg3fu3MUkTKuAdsqnGGBPF+KvHfhHwbY3GreJdc07w/ptrHPc3N/qV5FZW1vFFteYz3E7BY1KRqevIUY5OD/P58fP8AgtOl/wDaNA/Zg8GjxFf3kDvB428SpJb6BG2TALmGwgUT3dwkkEyqsgiVhErKTGysPx8+KHxM+O37QusLqXx0+I/iTxNaSyyND4bsXk0rwzYyB8G2Gh2bhWjWVNoMpdyvLckggH9C3x8/4LM/BjwFe6jovwY0vUPjj4ttJJbC1s/DEDQ6RZ6ijbWafxHcAxywGORQfJRhiKRdxyVHxNeftw/8FHP2gr1BpGseAfgDoN2myA6ZZDXdaQSvmPfdasXVn8uN1zHEoDfNk4APw74D0bRfDen20tto1vFZmT7G09taxCIXUCsk0gRmQteI6qVyy8xHJO4g/X3w78V+CfC5tvEeu6reXyRzW9rHbuVadpikwjilCMfLh8uMb2I4DgDOQaAO4t/2bPjv8T76zvvjV+058UvF0MkYa80bR/Ed5oulXrJITJJHbaQ0SxNk7QANuEU9WYH6A8J/sYfBXSUS51exl1KePPm3Pid57+/uHLjzZZJryUmUkcA85+bBwa4o/HuCfanh6ExRxrKVkNuqxSMnKtFNCQGdpWIUtwTtGc4ridU+O1zPexNqmrapZQMJRC0NrPKZDMAMOkkuUC7nxjOCrKQu4EAH3ppHwk+B+h2yDRtA0Vr2MxJcIltaxbYB5aQbHU/MNqMSCOgPJzXqnhq68J+Hboz6VHpulXqxNA89pDbx3C2bRjz7dH2HzFePchyUIDtjsR+NN/8AHu70zUJ3tdV1yWbcqqJcxQvFEzxl3jkUlk5BHK/cAzWev7SPiG9LvaXVurRs6wNK8qSSygbM3JzkL8jDJ453Ar1AB+21zovgTW7R4rf+ynkKOu2WCHd8sgDIHZVKuFyBuIBxwcYNfPfjO++IHwyvJbn4bePLrwvqK2y3lhprPNe6Dfjy97addadeMYxNt8s749hA6NjJr86PCX7TniS31Vlu5zao8aF7NolltnCAsrJKc8GTAw55+UsxzivufwP8SfDfxPtmsdeaCHUyEGnX01wrESRLsj8mMYKMXmx8gVip5yBQB9P/ALP37eV9rk1v4V+NGkW2halK5trPxdpzAeHtTnTJ+zXHmyMdPupCDtUuw+bqOBXg/wC1L4+8NeNfHrWvh/VrW/gtUS3u3Q/aWs/MDmSSLL8yIm/ac4DY4INeaa18M9Ls59e0q8uhFBqaJPaWxAZRcFRslbypl3Fi2SwIOerBmr5p1Dwzrng29uZY4rq0kvxFFdC586YuFYxx3dvcuXk8ryyzEFm25JJAoA9E1Wyvm8O61d2N4blNNHmJKZ0BktvNYqnkPhdvlqgY/KSQcAkMB3nwLu7/AMQeGtY0i9jU2qRXlusUSSKWEsJk3YZR5gxuy23AAweFArwa98RXsegX1nYvc3DJ5pn2Oot7jyXd5JYMoCUFvEDtk3D5mABBAHYfs6+NIv7VurGTyPIMQM0Ilm/dlIwXhkIAYguSuVODglcA0AfkR+1T4TOi/EnVHt/NkFrqEq/Zmd0gktkFwTNP5bnyznZ33EOQADXlnwVjMerWsV2EMM2tO0duwmby2kQxMAFA4O5GBzglSCDklvr/AP4KD6tJpXjq58nSrGxguIWEM1ohIkjYAMXkmlYuzElieuXJIPWvif4X661vdaK7mUBNXs5pJptrSKqE4CYTlcE4BGOB6biAfsj8KbeDRrgNLbqth5v2eWRzIhuYTErKoWORyAVcANg/MjEAjmvrXwkol1FpLawkGLRmh2PsSOM7Wy0jIZGiMLqcAA8g+gPzj8HpH1a3hvRLGIRbiUDaWG6ONAsflnIjmVZcKcB0DqRgYr6Y+HVwjy6gs82ZnmcxLIrgrHAr7XVgdvzq/THIIwOKANTx69udPltIvJkATM6uAshVgGPz7/lY7gdpC/LHneD0/Jz9pHwX/a4dIFa5it3cPFG8pVbt0EqxBo5XDQBd4BVjkjru3V+nHjPXNPXfA9qHmuUa3QwjzkuRKAVkOI2aOQFlwDkHHJxzXxr4x0q7OpzWl7BMljf74YLgNJIZI3mmYWxO1Q4jHzMABlGDdTQB+VVv4IDXDMUh8yGMRsBuEkhdgpMa7nTykYkZQ5cLu2gZNX/Efw2t7SwQw2UhSWzuXeK4uI2YykOFEIH3JEEucsPmJYbB1H3jf/Ciyjv42tEE0IAaKTZnzFLIHjmdceXwJMNzxgEgjNYHjvwRHp+nMsGnysyxzbj5LqwVE+dEIZvMjOQvzHByQAMmgD8Z/H3hpNPhlzcALEieYMmFo22gyAwy8GRWZRuGQxTjjNfNPiGKR7hWjMhVFV2aQOMIGAjbewy2UPHB68da+3vjlawQGdHsXjIdCbeVS7TNglsPCNwjZeQM5G8A4xx8RajKt5FcRJcwLcKzxIswJZYg5IhkeQ4xzgMFUqIsEgEUAeyfBXWW00wrC0cc0t3iOXDtdMhIVxGzHb5Z8xtxPQZAOa/bP4UyS3+gWV1NcFj5MCPauDIGVWhVg2/5YpRgEfeLsq+ma/FL4I6MHuoy9tK9wrQi1jCAqCzK88rMdwSMISCMEkEYzk1+1fw4tzoenWVygSSAx28siGdW3DyTIN8iAbCShGMoflHynINAHuep6ktjpU0D3Js7uZTdwoFYhYwGXy1nXAWbZ0BwSF6HJx8y+LtXtUivY8yxusbRWr71j+bAKvvZtrcY2nOD1wcA16/48MJ06G5tpH866tHneR1cJHcwmTeiur48onapY7vmYDcMV8N+M9ZmaK/keJjHG0hLNNtEZA3q2ZGYk7MfKoA42jC4oA0NQ8TRadDJb3N8ZUnEbvKkksasuxVaMeapMp+YfNjgqTgjmvCPF3iGCSeRIrgJBsRAWdS4m2fOXbdhtzKSMZ4xnGMGtq2ux3sX72KWOGKOWRDG6LKpj+5s3qRuxuJGOcAEk151ZWx1zURDCZUeKTCtcr5sU0L7fKyqrs89XkGRxgEHBwcgH+gyvjvTZXe2nudnmEmOVZkjAyrZUlmwAwC8k8bD3NcXqHxTtbCMG2v42RpnjL/awGTDBZcSgtmRFDnb0yeSAc1+Nuv/ALb2hWkjxyavDGIFaSRnnjdZIixjaEFZwVl3ZYY+6BnkZFfLHj3/AIKC+G0upNP07X08tExsDqDLKx3SoCr4AMjH5jgtg5HINAH7+3nxz0oALPqMLNG8rKDOI1WKP5XVsMQJixUnkD5jisC6+Otqn2cxXo8q4dkEqMrose0sryyBwCpRk+YeoHNfy06v/wAFDdJ0tLqy07V08ySSRm+1zGQgqWwocHcW3buDyQevArlbn/gozY2TJNNq8yyG3hl8iUyJbtsyhS2yxKo20dMZJPIIzQB/WFcfHrTdPgja61G2j81VETPMfmbeEwuHBOXKAY9CpPUVn6j8eIBpU+t211AlpETAJI5Aw+0qCZYVSRwS4wWbAIXBOcCv5H77/gptpkEk80l5PMheRxbRSsMIGkZIg8m9kJJI3KfTgZxXjPiT/gp/ql9LKLWS4igZy6ILqdmDlmBDvuG5QXLc5OeMDPAB/XZqH7WGiwwecuq/6WkzJKUk/cCJmkRgwbIXAC4ITOXOSQM1iwftbWFy0sMeooH3lYZUkjkHntErqykOc4JHy8ZK9wRX8XWqf8FC/FVxNK0NzKozlcyHZyd3Cuc7ucZ6kDBxWXYf8FEvGVhOsyXNyjh4zIyzOMojqzKI0OAuUBAHQ9CKAP7idJ/aWgaSCCTUbYzOcXDSsvE/PyrGxZJH2q2BtAJGCGyTXpcfx3h1BXkt7+Fm3pH+7MZWSRs7CvlsEQ+YvQLjsOnP8LkP/BUDxlFO0iC6LszPva4lYkvvJO6QnJyxOepbDEkjn0Dw1/wVp8V6JdCZkupo/OikXzJA0iBUTIYBiH2srFcbQ3G7pggH9yWnfGeBBtlvESRSAQJDhGKhmVmcfIoIfjPfNbQ+NOnfKZNQgR2ZYowJdykFsMQcYIB28ZB57V/E+v8AwWE1m4ubzUJraeKS4eV4wvMYlZdxKIx2n5iCc5bBxyMVGP8Agrpq9yqmVp0wS0iNODuCkM5U4BVyQuApyNvHqAD+2YfGzSvNlVdXtnCMSrxyb0O04Izn6ls/karx/HTTomaeTVImj8zy1USIWRtrqSjbsyKxRjzyMYHFfxV6h/wV8lKqNHS/sbh4kS4k80fPOYzHLJ5ikZVg/O4ZIX5s8Vzlt/wVY1l/ND31zHIgiEHzCW3crvWUyjeAAQ4x8jZH90k0Af3GWHxt0+5hkvIL+CSBJBCwNxEWMhGVbyfMyU4I4+UHg4Jr0rRPiPBqCWu25ikkuAWHly7mDbgNjBSMgc9AevB71/D74J/4KoW9pNDb3urX6W09oFu0WV5kS9R/NgkiLBTGomUAqC3ExHNfpl+zv/wUg8P+NNQtLQ6sYWjdEZDcSFnMmEdgzqOjBQV45PGQSQAf1W6J4khuFaIusjuVZNpYmN0OSXBJ+Q89ueh5FdvbypOgk285yM7iFyueMD1IPI7fjXwP8DPiZaeJbKwvYp1uIbkRuhMm9pIyACG64BDdzwTwCBk/c2iyNPbRT4OHChQX3hVQADaccDAUYwO+fYA3gW5DHd/EACchf4cc8jIbH+TU6TBSigDhjgN/CTglhxjkkdQcc5quihuTjcSwXOduCSQPl6YI/WkZSAuOQRljjOcNkEZ6DA9vzoA1WnDqu8ouBsKjJG4jaSxI+bt2xzio2cKdpPUHJ6ZyMYx3IK/Ws4BWXIZgD3GAQRgg4Zex7VPHKCwON5GAMgEFgc4I9eMf55AJ9wcFuQDgYPJUjAYAfxHHeiEKgZWVgznhtwO0q2D8o6Dk4x1/Skww6YGOCD0+Yqc4B45x9M1MGA3AY3sAVDAkA8kZPYdPy4oAjePBAGduePvEEruGAwxnrUlvGzP5blEYkgDLYK52hcFeu089srnvTfJubi2h82UW04kWR2tgGRtr5aPdJFkoV4JIBI6cji/GIz8wXPyhSQo4weck4Pf260ARunlgqFXHIyD8rDaeAAcAA9OKhhjLH5vl356jKqer5P1x+RFXjCVzlsqxBGRkggYUA46fL+GKYI5FYqCDkHAxlgSOoOOnSgCJIhuUFj8pBDEAqw4yMnqeB2PI61KYgcHJBGW3AbQGXg9V/pzx0q2kRAJOc4UDavQYPUjpyaTcVMyFWG3G5yuFcDsDggjj07UAVVhyN6YJ5UrnGc4+YLngZz16YqGSLy3BAO7cO5yACMZPJByB+VXSxkVXiI2HJyfmLE8NjB5H4/w0jD5tx7EsSMZJ64x6dce+KAM4LE4cOZTJ945VjjP94tk7sdDznnpVcxK4LJtwu75gBtLL16j5juXuOMVptIGLjoRjyyBnjJJyM4B6VWD+WGG0HIIBx0Yng4B4PX8vpQBhz2YmaKSQfPFJ5ibWKkHaUO7afmXa7cHIzgjkA1VuUaNWO6TyiQCI0YyBmZhvzkkrnHp05IFbrQqRtVcDPPXnO5uSe+cGqbRE5AcfMDyTnjoRx1ORx35oAgtdHN9chkYRtBFKUmd3SJUkxvZ9rYdsKMEjjHHWkv8AR7hGiVZZF+ZpCkKFo5I8E4DfxAKw4PA3e4ragVUt5LYiQ/aAN8iMUdQrhgN2eQcAEc5GfWq8nlK6x2087CPagkbzgxOwMRufhgFByck8YPNAHOPYlQDsxgjIHIDdNp/2cc9854PBqk1vIrBctsByTtA2k8FfkAIOT0PXOMGuv2yEMoIYHltxPI4yBjPP5dPzrPaDnAx82/AHQ9M+4z29eRQBhMDFH+7LNIuTjjy2PzYwAfvY46kY968M8e6Ws9ndvPI7KDIzoCjIFIJLswAYNnnBIG1T2r36602CZ/PMTu4VxGjkbI32mPciDBSTazDcMHEh9a8T+IFk0dpe+VFIjXMao8kWFcybTGsikrl3C7ATuIUJ0zkkA/k6/wCC2kWn2/ws1WzsLVXmk8pHWIFHdmcySPKVH7w+ZgKGzgDqDX8337DtzDb/ABe0xbiSKFZJPKLTKzRjcw+/t6DdwTjAzX9J/wDwWo8G6xdfDbWrqWSK2W2hdvMlI/fIJCNqTBdzZYrkZwCB1r+Y/wDZASQfFvSIFeOHbcANIy5VvnUBGYA5GOnGPU0Af1dfC+6jS8sdsoeKBbdhCN6rDPMoX5VfcrA8NlcjAB3dRXcft9/a5v2RvFOpy263lpb6fdveCYhsqI/JYo+wASJIwGSSSSQVNcR8G7K7lj0yd1aW1sJEAYqS5KrGzrEHABjwxBxngnC5HHd/8FHdYtrn9jbxhDpatGDYSOw3BH3LAVnXamN6YLnkAHZnGc0AfzTf8E1JrFPjXbCe7ksLU3qmQ5DSgKWC7Y8qJCZGGRuGQxwCAa/u3+BXizQY9D0HZeCVrSONY/KkBEz+Ui/vQvJA2tjnjDAHbX+dD+zb8RLrwP4v/ti0WWGYXUSPPAA32cPNsWdwzYDAkZwD36cV/Uf+y3+1ldz6Tp7S3CyqZIw8yXW53kZBhZIGk+UmTBJ4OB1wAKAP6lNS8bW1vpAmjvYU2gsZG2lSegjZxwoIfHzYFfDPxo/aX0nwzY3trPfmK7g8xPs0dwWdpFUueUIwMEDjjJx06/A3xC/bwstK0E6bprz3OoSXBiZYn+U7kO6OVow4EYAbnDfMwyBnI+Utf074lfGy4sNU0iyvdSh15oor/UIGmkjsJJfLLwTFCvlEW5iyCo3EjkjFAGd8cfj1r3xP1G50DRIL2/1jUJlTTbazMwEEZbDNKIm+RSWXOSRgHIGa99/ZQ/Ydupr+y8YeMo5b3VrgRzeVPFvWCNpPNKQRyhgFGFyTyecg8EfWP7LP7Eml+GIotV12A6lqt3KjS3l3FtkgJYP5eJFLIFOxeCQQBkZJz+vPgr4Xafo8cJgto/JiRYgzIoPRuVIGQcccYGAOKAPPfhn8H7Pw7pls0NhHHGHVUZIREihUQCPeGw0mVPQj7/AAOD9O6PpCWkO4IEcdeFOVA45x14z3HNdRo1jBZRNBLGksGCxhPKFiMB0z91gdvoandA0g2psUEuoB4288e4CnvxQBQ2I8flSRgh1KtGQMEfxDr82RnNL5KiMBFHyLtQD5VQBQAF+Xphf06cVY8kh2Idm8wgKGIIQ9AIxjIBHXknjrUcqtEArkhhyQuD1APpnPC0AUHQFsHKkg/MNxCnO35cqMKBiq0yQyCNZWmKKUYDzZUyxZDwyMCG3EgjOCMjuausQC4P8AF1Zm27SB90KT02mokZFDAbeQcc/MBkYAwevHvjFAEcd5bzXLWkfmb/mG0pIcqhUvhyuGKlgDycEc4OKvKHjVkXgsACW7hTznA6k9waqfZoUczIiLI+QZEBztJJIJJ4BYZ4696k8xkII3AIVAC5JPXA4HTB/KgC0+VVc8MpBcHGDzwqkdBk9qjUcgkFSOpHIIyBjGPb9aaZQ7eY0ZjAYDDMvIULluCcZOOuDxTywZd6OASSwGfmORkjg9Nox7UATbWbaY3VG3AkhQ+Bv3Hg9SUyPq1XWSMKCOGwxZsAdSQSvHBAAwffJrPRgrFdzZb5eR2Kk4BHTn+ntVoNgHd0A6HkdiB/OgAABVWKAkZ3ANkg8AHgDk9T9fxryb4uPv8Ja7vjZo49Pug0ZUI0mYJAcF0Py8nDA9c9OteuK3UqvDKSDxkNjAbHfnFeMfGphH4I195Du8vSr1nBVRlfs8hJAOM5JbgdjigD+A347sH+MvxONrKy48beIvMtnCqmyW6mjIKY/eP8zLnJIKrgE9N/4a2mni501rpIzudOXk3Dzlk3x5WQlWIYEY2g9s4ODw/jVrnxF8XfiZdRxvMZ/GniNxLFACrj7dNEm0kdCBnp27Zrp/DEM9reW9sW8yO3kgSF23x/6SMSNj5RyAsi5OACpzQB9g2UlqNyDEk0ZLRoA0JwoDGHhMqmM9Dkbx6c5154yttC0zWJ76Dd85+zxyiYxx3BtpNp83dh5GcoCWBG2McE4xiQXckbwSPKiyTjymYojoA5CKzsoLZCFsgZ4GMZrzHxxJeR3N/YtcPdQ2qSXsaRxuLZt4YK0ZcLhgI8YJIwoGQCBQBkmwh1OMTyrCIrsmWW3Vt0LEAupjVXbcAQvzDjJw59fpr9ke4tbX4q744tkW2GLdAEJeYSlVEgKjcMg44JDHAweK+C7HxZdwWckjGVfKE4Co5yQAd4w2dp+9jsM+1e4/sf8AijUdX+It75EjxGJbcPKjtvtFEyjdKX2iVf3mcIWI8sk8ckA/s3+AOoQzWNim5Iy0MSv+65UhQDkKB84JOQC2CefQfbWl3UjiSNo0WBVAjlEh3Sjo2YmUGP8Akccccn8z/wBmO5umsNLRmluA9rAzTEEKcqpUne2QxyxyfTHPGf0f0l2W1iY/P8inOCBwuMDJ46dzn1oA3ZCu8gkHcwOccMcDg5PXp37U1iu3JOCCS2MDAxx8vbgioIyJnjUuI2dsfMcjPJ2kgcDGKmmilhJDr/ugYKEZ6gj7w57+/HSgClIsYbcABJJ/EMnKorMMr6gE/X1FHIPJCDBxhQ2Bx83fv/M09g65Kw5XgqytvkLE4ZfLK4TI287j6nAGS5i0iIpXaDgEYAbcduQxUdQRzz34oAruLVnjlllCugcJunMSMCPmzFvCykDPJDEVY8oncSRsZiEAGMLtXIZu+DnGOx5qmLAw3BunmlkzEIlt2KmBCWJMqqEyHKvgksRhcYHe8Wc+WNpKl3L5JAX5eMgjlc/XkjPcgAqPbjeW2gkAAgD15wWHckD8qhe3UduMAbVGSNgHPPfPP4Vau4/MjKLK8LlkO+LaxADDIG9CMlcgjB4PXNQqZBI4di0TEbQIyCuN24M5OCM+2DgUAOjjU4JwPlOVGSSck7lwOOuOvU08PIs3kmPMLozrIvKAg4C7S2d/DE4BXvu7Ukk4tlDsW2cAlUZyNxACBV75K59MHJpYlaXMjKRhAVQ7fMQsASp2uQx+8Op69TQBZ3qGCqGYqjMAoOcLzhj0DYOBnrn61Lt3IHZOcKNgZcjnJ6Hle/4VHHC6/MABxk9MkDrnPc4I6dqUh9+FdsYUFFA6Y+Y5zk9B2HJ5oAiaINwBxnO0nBPHb8x2/hpsSpFJllGD8pYn2yTjtnipTJtYKSTjGc9QMnlffP8ALFV2ljcmLfG3mLIVG7JZVIUnBbkbinb+MUAXGbew2sGU4IJPRRnuPUZ/IU8ooUevJK4yecHAI6cbe46daYkEiQBwUwSCFyCQMdCOueP15phdti4UdCSScFQA2Rnv0GevNADWVdy5YDGSexxyM4I9T+tV3dJQAoEiZKsCCVHzYJI6HnPUHpUsYFzGN4CEp8y53j5gCV3Y68Dt3okt3SNmRSR94hs85AOQCOmR9KAI0RECqh2qA5CDATDEuSB9d34nP1sK6HAGwDaW2g4ZecMxAHPJ59KqDOzncrdmZSByQT09/wAqsrEG5LvuwVDKC3LDjr05I9T096AJo1LnqFCsDkFvvDBGc4AHX64qw3zAgkc8bVJOO49t3H6GnwqeBsHChVZhkMSBhwAeBkkdvu1OEcJlwpOBvEYwDzwVJGcYHv0oAy5LacuRulVZlGJC5+UrgEAHJ3YwRxjirsUPARg20IFb5jlsDbktn73T8TVpRg4yApJ2juCeT0HQjNKFAUrztzwOBjqeQDzkkflmgBi5CooJIQKFLZ4Ge2Ryf8RSsSTuYnHAyxAwAOfmx0P49O1MDbRscqTKwCqOvGPvZY8DnntUm0OME5UZIw33iOOR368fSgCpNIFKhQ3OYwQjMV3KzZJB4U5XnHXA71VVtjM6yMVlUnD7SF3AbsHZlQR0+YjLdMnnQljALKBwqgHAORuUN17HH5YrPaILuwB82NobjA54yfvN1J7/ADGgCpIdxOB6gD8OoOeRk/y+lVCHU4Q4Y435JAPzAN93JIKk+2T6Zq9IRGCXKAZ24IJC/LkFtp5UkjgZPPrVaQF0EpjKjIU7QQcqAx6tnGcfXNADVmBOFGMBQeQRgdmz15GTUpYMucjIOCSw29gw575PX9KIFjcl3ITIMm4qPlxgkYHIbn9R15pWWN0U5LcE5B4K9VyT1OB09TQBSuEzNAQzqFd2OzCiTA2iM7lJKktkYwfl69ac8oTqQu9wqqMBicEAfN2x+NW/JC5bcrbeVBI4Awucnn07Dr1qjJCkjI06qzQsJFxkqsgBXeuR2ycetADncKh3GMMw2gnBOecgBuD94D8RXhPxOjB069DybSsMu7ysHKlGCqoRBnhuc8DB9gfcWjRvvxxOyhijMisyKQOQWHCkoD6ZX1FeI/EFoZLC7D7sFLiLGP4huBCt0zvz1PUGgD+Jn/guNZzDw/BcGKVxb6/GEcqQirLlnDFBwdyoADnGSRzjH8xqSNslSViBICFBblGDAkqgP+A4Ppiv6mf+C9TFfDmm28bhA2uRPswjM6qrgZkjb14wRnIPXNfyypCkfmxPhpditHtY5Y5IZCB92TnI9dvcEEgH79f8ESJoJvHXiCzdXe7ht0ubFlIZTOGjZoHQEFo2gWY57GIYBzX9z3wRtWTw/oMxEl0stnDc37WwLrFeMokmb5hudjN5m4BiVIxgZr+Gz/gh5oNzP8QNW1SEh186OAwq4aZCrRt+8icjKEFh3zgjHY/3efCLRZbPSbK1tLme2t38smAeSEtywxKkfmRZjyxOQcgbcA0AfQcMaxgMrBYynyIuMKT8ylAFycszHJyfnxkdpig2AEgAhMkjJO8nnAxyetQDT8kPcXE00cZ4jbylRmHClmijXzB0+UkjocVpJtfjGdoUEjJwR3bA4OP5UAQxqFXHBx3YDqSNu3BPvU4RQWkkbhAD8qszHB4BAPJwR9cAVNGVLMWGUCgJnBwM8dRwfl61J8p3gDIYAY4YDGMde2R15oAngBkTeAeTxnIbn/8AVxTnjAyADu6njkk4GM8f05ohYISGIO44AJ5XBxwB0GMj6HirxUZAYgg44UY4JIx7HOfyoAzjJh4ognzMsvznk8BGxx9Pf0xTjF0duckZwcDocD64FbaQwG1LgBZF3qRk7vwx14zWeyKx25BYDJQH5l3ZCkgcjODg+9AFUmNVKsrlgPlyOOB1OOnXioJZFOApyEGQueMgZ5PHHAzU0vysxGRkAYbgqwJJPsSOv0rFnlw5UcEnOR90YGMHB9xz79KAJjdMzDbsB3BcgDbzjA5PI4prSmOfa+PMHKlsYIXncPXkmsmQGNgoUk7gx2kFTkcjP1/rVkwgP5kWWJx8zc7dwyV6dBt6dyeaANFJhITlACQQCQMAYyBgduD+fWmnbnJIwThQMjBAIOSPftVYKynax5PBI+mCQPTIPFSIHwoPTk7eMg4PQ+vWgBNjM5O8sFYAAj5V6jcPf5j/AJNRbgSNzb1LZQ7lcEHkMh4Hvx+ZHNW1faQNpKkndxwc8cZ69/xpkjQ5Kxg7dpIDqAfQ44x1zQBIqOxI4fJIIPJKnp0GMZI/P61fhtcr8w5BwBt6jAyeRzwf0qpBJErKrEBmGFxwTsySeOpx6dK1HKFMknMZDINxXBAI3YzyBn8aAMm+8uFCcA9wex4Jzx25H5VxV3fvDvdAW2k5XAwQc9GI6jORzjjtXR6jI8iEcg7io+6QNynJUg+g7+lce9q0iuoLyMchXkONvPAYbfT3/wAaALtte+aeCwxlmXBBP0555xmte3cy4+YnGOMjjO445PscZz0rntMjuLeSLzCkm9Wjky+QGkY8Rjtjkgf0rqLKHYu11UEbgpBVju564GDj60AX1t2kUYAJIG0bVOcHGCSR1Ut+vpVqDTDg8lGPUEKMDldq5IyOOP8A9VPtTIPLSRVwCNrYILEYOGA6cN+prZSMCSSbzG3PHGjRFgIV2liCihMhzuAP+4OO5AOen0/DHH3kII2hdsqsrKUcYO3lgeOcr6Zpf7MQBeBhQDszn+8c5I4+Zj+Oa6YfMDuwcjJzgjgEDnv1/HNV8CRWyjJliqs2F7j5hz9zOefbNAHOy2WFKhQG2NwNuSNhJB5PO0d+cD6VmxWboqpMN8YdmBALS+XknJBH3y24Yz2Hoa6W5IIwCueQOVJIBIJBz83X3I/Gqew7fkBZhnqPqeTkY5PFAHIXmleY7OqkhsiNSqgjIyN4zknr0zgk1i3OgxMpcxu0issyYIBLIc4B/u9evXI4xXohU/KzEJjeSCgYg7QR97oOvOfwqqwGcEcAYbkBiTgA8j1x+VAHFxaDH5il1yGj5D7VVSp6jCkZySPTC9OprSutPtppg1pZJbxxRpG3lJvQ7U2GR2UdSx5JHX0rakR4ip8oybmCYDIuwEHMm1iMrtz278etAhkK4EuwMSHXaAHUAbckMAy5UEjvQBjWmniNwMg/NkjoSWwvAzx1NawtFjGMYwcE4BI7MRk9fy+lK1uULEOSTgZAXcMDrz16/hj60gDbtrFsHqcjcNvGfbJHX8qAHpEPmTfgBcqcMSM4GSB1br/jmq1wXRUVA8jANtAVjkqCRnjAO0sMk4yatFVRWIMzSNtxjkBSDuZuc8cEf/XqrJcSxH5vmQoTjkHG4Aknbx94AEUAV1kmkAcxyQ/dOyTl88g4w3HOePpUMs5RZQAA0oMTNgM2wNuAywyvzDPf9a0rqbzhCnlFCF2koBg5JYM4JOH5IGB26c1jzxENIwBUYHRWJUAHsw+9gfrQBkOfLlLKFduCwOdhGQWG7OV+cDj/AOvVdoGEPmbiZXYfuzGSmzPO2XeMkbvTjuaWRJt0gyCpAKFecNwvcYOSG7/yp63ICtje2I2VhsVtoYfMuGXAJ29cZOBzQBWtWLhBtACkAcrwBjONpOB9OtS3spblQqgLtwcDqSvJ6jB/D3xyInlkVkKxnyy2SMbTtGCctgckH3xUN3Gz3cwiYGFJGUL95cbjhVwfmGD79TQBDJdJ5LJI6BvLbIL7dwwR8oHcngDpxWUL51ikmMt1OA0cAaQloI2UPtSNv4RtI4B52fSrbae0jO7oykMrRgOhR4gDztU5jYOCBnB+XPIIJoPpt4QlpbPKImnWaUSFo4VeMlVkzjBkAcgD+LOV7kADIdTLzZSIqj/u3Yo6oSoDkkIMoPlHzHvgU+7l+0BNiMd+CUUsoZQccFcHoPfjFa0OixqwGHc5wHzgqvPLEHkEnr39x02otNjxGNqb0YlWABb5iCQxI6DgDGPrQB5rJpbvIdqbF5YMyqWCnOVDkZKYXJGcEjPXAqOTTpWKiORnjRTI8bBQHLKCyZIJUZK9Bk4yeBXqEtiucRISo+QZBOc5wc5Py5NQTaUsAjZEGNoTagB2jBI4B6cAfjmgDz5dKg2geQA/zFgRgEgsOu75jjOc+vHNWodORJhObSKViNqrJgA+ajLvwh+UqSxx/sdK7Y6WZlHOVA2krw23ll246kZaoW04RuoJI35QEffxtYj5CefkXkDJ554GaAOVGiwSKWliLSqQAMKykbhuccYYcA4HtmuQ8SeELWeOVpbIzNHGr27hSmzBSZWZY87hiMZHQ7sHvXrcltJGkYiWJ2VxGwMmxQqsdynywcNyMDH1qjqbLHA2AI5GEqlFYuxUgpuyVBAIPJA4P50Afnf408LD7Rd26I7GYk3EKhldlZ/3b+X95lEsYxlfvAEcgmvzk+Nfwh02803VXeDbO8L3FvJK5RBDEZROFmcHLORwSfkZQcgYr9ifiBZ20SXDxgR3Um9eQTIRgsq71XJQOVPUHJ57Y/Ln9oVo9PtLwRTu06wStGI5AF8wsoUruzjqNoz0znrQB+UviGFPCuiX0ltPCglEwWXfayOzzs3nMvmIN6NIhCleGAO3PNfLmi+IdV+1agjLIls7v9lkELeXG0aNE24lvk5b5MgDCq3XFfamr2UUunz2er6ebqFWz9oYrJD5JuFmkj8oqCx2BgoLKpywwC2a+PPFeo6XpOqzWWj7JoWkttymOUSLHEQIiQc7Ww2Hwfm3fMTigCnd6Nuil1VZ4VuYAI7eORkkYxvmV5YQIwWJTdyclS4xg1harrFgun20Z+zAQ7lmcxBHXkuxiPmD5zjo3HPUZGNy/wBUa1EiRRTS71jjl2IJGR5ImdQDtxEu1cckYYcEV4/qbxXslzZ2wQmPzEbzFjAaRWLSB5CMBcA4JBOT93nNAFs+JIL91itoytvFLv3lI2nlKuzICzxE+UCR1ymFBY5G6vW/h9pt3czWrtNblWuAweQonlKAPKRpFVsr8p65AHzHjJHwyurXdtr09t9pZMiZGuEBcbkjk3iTacKpVQBnBJPTmvtf4J6zGtmhu4ZZbiZCUdnxDFEAA5dNuHAA6Kc85O7FAHqGrTWMl9BFbzrbzQiWGWZg6ojORG7xyFBmBiMqcbgEIbI69R4e05Lm4jYyRSuQN+YgISpZY2khYRqsALhDleoPJ3AgcZ44tdMdorqOOcbZBcSz2knkq8T5clFRSFkB38OQOOnBqfSPFi22jLfQOIseVBDBJIYZHVZSpYysrEO7BiAhGDjJKkLQB7VH4eszdT2MtxEx3Ca4ednk2NKjIsYEkoXZtRFYkDBYD5TmvLPFXhsi2uJzMjLHI0NrtCTx+Wpcny1UAou4E5XJ+bnjp1mhHWvEl1aXFnbSzsApeaSWPZK8YSWWKQh2E25fNRAc5LAjAwKteK9KvYns76Ita289wsT2AKFg1yzupV9w2x70OSQcEBRt5yAM+BkYgur2CW4jwWjlWSFgU2yBmkRnLgAqFHy4PJ5YDFfTltdyXluy6aTHcbTAyhy7MYXEglLbgQx2k5GF5weN1fHmhz3PhjxPe6VBesLK9tTK8UhHlw3W6RpGGF5QRlwWygJc8kZz9C+BvEBmSbTUv0iV5pHikMghCKVRZmwFZpF+c5Cv06LlsUAfXf7P2tSabfXdgiql3Ldohjlty0M/mqqFo0Yf6zf8o25JZ89TX6pfDBdWtpS91bPbRs7mEqrRyeSg53kgbXEhboTnoRmvxt0nXNTsfE3hy70uVLRbOa0njvAqLDJO82zdJIY1DIJMEh+cR9ex/X74b+NrvxHpltc3CRyOkEFu7J/x7zvGoV3QQv8AeaQSNkAfe75zQB9m6JdJJHFsA2hidzY3tuQAYx1Jfrz1GOa17ucMrSDGWY4VVCsTk45Xpjv1J6etcDoGohoYI1QJIY8tG+FCvnhYxj7xBUAnnOSADzXYRO85RJFEZH8LY3Akjcc9Tyepz19qAHw2Anym395IAGCqQh3sQ6iRc7JQo5z2HHfCS2Bgtp7BGX7HM4nS1aFRHBMpzI8ZCBlZtx3Z6k8VotHMkysknlxqUwI03ZODwSe24enSlmlAjZm+ZFZ1fOVyUyHJL/TJ9aAPjr9rHwwbv4JfEqztrG2mjk8L6q0xZ2h/dGxnFw5GziREEflnJLM3oMH/ADvNCMFr8Qrm2tIXjuxqd8qyFVlWNVuJgu3apMjE4BJHcGv9Jv4y2r3fw+8WweWs/wBs0PU4ZIZVBidTY3ARWwuShZgOeMEdelf5zdro10vx98RaHBBHBIPFeuW7xhTHFbi31GdnjjUoNhVQoUqTlcDAPUA+jBYrbaHpFpcXcvm3Li5mkkkVlU723srDgE7owcjsQd2QasWt2sl64h3sqSQ2582RWdHZw5f94y/KPLOWXHDE45qfxMp0+KWJJh5CW39nws7xvvJXbKqncAVCyMDwCuw5HJrnfDVg0cs/2i6gaKKTesBkR5bhnYyIICHxIvmSYGSANjcmgDEvbtP7envLZAZBLszKn7pELNvZSD8xA2dM9Mj1rK8Sa1JYTxWcrRXFugjlMTWqglSysrSTIvmSKWVOuAM8YzzZ8Y3bWlwzC1nQkyxQPHtEDlZmVvLbOJ1KFATkkb14Ga89EJ1O6jjitXhzK8m5cSXDCOMMEUyHBLPE5ABz+HBAPbPh4sGqSXE11Aq2gAVAfMIJdWjlChM8lnQq3LL03CvcLvSNJXyHtoNq3MQBmkCKIY0PmNHMjsDLEypIcZA+Vhk9K5j4Y+FvK0+G/uPtEMEZV/O8pQBOcNh2SQrsEKKTtJLbAvLA41/Fq3Mx8uASKsrb3jdTE6MJXDl3Yt5iEKCDnneM4JK0Aef69YJdaZO0d3HI6RmSJVgUy+XEQ0saKj5wqMwyAxOMcYr4t+IFgupalHp+nW91c3t3KkNnD5TL5pld3ijSP7zTFiVwRjJPHSvqvUWe0LvmYhGm3yRFBIkOHDLESoOwkoOByOtd18FPhVpb3dz8UfFMYkNu3meH7C7HlrPLFvb7bP8AaBtJ3IoUggt0BzigB3wV+E+lfCLw2dQ1azjvPFesW7SztKkSf2XG0ZdLcS3AXaSZHzwM5O3JHKeKPE0dw8rWV+puGVorxZVEsSLkRgsSPmQPL6E/KMEkmtHXtavNb1iWYNPcxSSvHA63xWKEGSTZzEwDKsjMeBn5FGXH3ptB8HT3d0fscDXk+VZ2khjDJJlo3WEMdqqUdfmDbAAORzQA/wAAWdxrM9jaboYxJdw/anvY5J3EeCrSx2xfy9iqV299zckL1+wF03w5pGkxadZCGZ7UKz6ldxRmZ2CKkkv7vcysCGGBtBAwPWvH0sbDwWlmljaw6pcoEe7maKMSLOxfKLFHLiVcsVyQeRz93NdXeeK303S47Nrd4ryRGmjk2ESxxy48sCVXJMhBfCkZXywBk80AWfGl2lr4X1b+zJ3t3vE3QTaebVJpEVldwZLhZsqVUqqNGVZV3ckc/lj+1b4plufCGlaUlubT7XqV3dGCFT5LMVWJp2mdizuZIhnJKjadoXpX2J418R39xBLBG8xha3dCpEkW2R5VZwYfOBD8fMQCCGHU5A/On9p6+mW/0LTHuJVAsRNLC03yZ3PtJiB+UYkYDk/eOMZyQD5DnDRTFJNzyFEEjM+WWQZXCurHjCqADyOmM0q2r+a+yORCpBQMW3IwZRjcSMYJxjBPoKuGRphctOPNmlVFM8heSYCMgbmZjwdiqM/3Vx0qeG3MqLsaRmRg4bIVgMbtuAcscgc54xjHNAFiON7iIpKV3RhHysajYqjlUccgs23ecYyMjvnStdFlulIi3mcOPLQK0gCbduWcLyOc8DvxXSeHNEkujFJJGCbzcgzh8Fm8rDKG4bIJHT1x0z9KeF/BYtjHNbw+ZI53HZZL5e0xhgFPG7aq5OAfv53AjkA+dtG+GPiDWp2gUyxqAASw/jYghGBx5eccE4+9zivtr4EfASOPVNPtLy2S5ldkluydxeAMgx/pFupaHajk4yVyuWAzXY6Fotppl3aXDWskt3IFaQmGNYo1Ylwm0ysxTZO20tyQfm2nivuDwfpsXg/w+mofZ7FL6YQzvIUM5WIwrKGYxsRGxgdGK8hWGwjIJoA0NS0C18M2Aj0OaSK3tbRnE1wuyO3eO1mVozM0XKgbSjJkEsC3TFfIvjTxREVdpby2aVfMkkRpQvmh5duJlDEsxHAIUHBycgjHtfxB8VXmrwzQG8W1h+z3cLpBLcw+eyqTJEbaSUIEGYz1HL84OBXxH4iWG91CV7SX9+h3RI4WV2cSAFvmGZIvLRgFCjOD7mgDf0PGqyXUqSXMc8it5T2D4jtmdZCsUbM+1sxNxuIYEADOMH6l+Dvh/wCz+XdSRXi2/lrHJJPbskxuZir4LEHzYflYbujMoAANfLPgnw9q99qVmLRluC8sISKMTQ73aY7iocBUYNk7idirznggfbtzr114S0WxMdmYZLWLZMwSF1e48lXjkaQFt4UnJC7SpjbGBgUAavjzW7/QbWSztntrLTo4HuZZmV5rqaKREUxRBmxE4yW24XBBJJyBX5z/ABM+OWlWw1KxWK7vJ5Zrn/SJ7qYhbvyzAJViJwqKqLgDBPc8YHT/ABf+LeqFnaTVRdMROkkc4cJGGxuAXIUrgopPJAUA5xX5367qVzrt5LMfMczXEg3b8nBYkhFU8fez06jigCxqfiO71fUGkhjctcYQoA2GQlNwXPUsUBY55+lfUXwU+EE+uX1pq93p8z6erxi5QlgzvOwjYRuN3nLgN8o5JJyMDnkvhL8I4PEV1ZS6g0yJLGbgvMCsIMewmMsBvMhAccADoOc4H6f+A9L0Lw1pWm6Vp6WS3SMqyeY8oswWljWFo0KY80kyE8KcLubkigDW0W2sPDqCz04QR3iqscUNvFtZoo4ZHMskilmQLJGQWUqMs2RtyK++P2Gf2xrf4K/ES40rxNqE1p4P8QMftjSSRJp2mXsmZZpYY49xjyzAEZGQwHAxXw48sUN9JKbFZrVj9jkmR4o2MrRyK7QvuPlxgLjaSdwkye23Nax03UbWBILGYpLJhY7VcTCRIiSZ4wR5kTyIgaQlmwq/iAf0UftL/wDBVH4W+BtIg0b4MXlp8RPH+pREW0No8iaFpc08bxwS6xqH3MJ5ysUBJzHk7eK/Bn4jX3xl/aR8YnxR8c/GGp+JIo9R3WXheGSQaFpKMfPIs7N5PKSJQmBIwYsBuy2eYfCXgOexa2lGm+VcyukU8kEMV7eTzSzqAd8hYW0aAKcAkk9Fya+o/CHw+m1S+le61JJo7dYVZYgMT25VYykkxJ2SAKwIVc/ISDtzgA8C07wjYeH7m2aOCcWrzW8GmwqrvAibhETMgVVfF005Xa2wCQdctnspPB2nXEh85ZJJ41SRYLMeZIHdWd55hE6rsyhYBmJcKBj1+3bb4baBb2VkImhhL23lC1nBCEPcqqym9njbcdj5ATHI7cVzkvw3ms45DpMcbzyO8L3KI7gqx3mHGdxVABlgCBkdN1AHydq4TS7bTrWRXlie8aaGwkttqtJtaNJJnjdgEZWQjqB5hJOBkch4X8K+LPFTQx2g+z6e+p3T34e2kdlUG2gt3tzMpCkGGRWAGxRwWJKgfX+jfs9a1Jqi67r8z6fCpMsUU1wJIJVQKAsSO4YBQCV29wOT0HrVz/wi/hGxtzZWybraJ0lZVZcXKSM8m1CQJM5UgMCwLklsGgDmvBXhJ/DOm2tjc3SztIzNNI88duIZhEx8pkUb2izApLZG0jH8XMniO10Ka2ijvLiy0/YUCLFPBcG6kQ7SEmUkQN5ZO75SAcDJJrxDx58V7ma5kMN1dRw2S77mS0CyqiRFQ0oib/WKFc4PGRHyMHA+fPFfxlsbm38j+1LZ40fy5Y4y0k00sUgkaVGVQFgztG0nJbocUAfRmsrpmnQyvNq2npcxGCaRLR4mlmE8Yjg3IjM7qY0OSORsw2K8YvfEet27zWuqeH7COFJGmOo7ZLZpPKAmSdEViWLoSDtHGVx96vlrW/jDGbr+0NM1GL7Hb+egmEO57idFKpZSxTKE8zzHcqQ2MYYEMAKyx8bb/wAQ20Mct/bAxBIxCWhF0sgCqY0VgN8YBACnqOeSDgA+pdO8R2V5DLbz2kyX0kwMjOs0YiTy0ZbhJlX5gWxhhltzZbgZr0n4e+KtTs9Wt0upZIIoJkNmi3cguoXtyucHcCu1IGUFQUIUnGPnr84tW+LXiI3QElxLGLadDH9k8tCbV2KsSys25mMYXC5wWzmtrS/iFJf3EM9tJq0O1fmR52PljB+V1IX94FMnPpnpkigD+l34feLF+IXhqJ7a5nuNV0mBFJMaytJChRzHdFzkKEWQ7hnnGM8GqHxbt9S1GwgWBDHeCBcLtwJJQSGWNmKnkLyOvp0Jr4Q/ZA+PVr4O1bRmvra1v7XxHJHp8sc5luBArSRQrGY1YEMchmXaGOcKwUNX7A/Fi907W/h/ez2kGkobeNSxt7G3RPMBIkiSWFtyyAqB83RkHB5yAfm1ov2q70e/s7k2ou7a6L+XI8isyCNzFbERnILH5eMEkglsEA9B8IdFTR9Zli1RdMtZb+F545E8zzBH5amGOMxBt8UhYEOVALMMgjBPDX0s8eoXc9q7AeW0ZzcFEEkcDLC0kksTGRUeOM4GDhSq4OMt+H97c2viAXDGS5lQNBIkcRkVGaNS5K5BlIC4UAlQUDcgKaAOD/b5+Gp1jTNN1mxT7RGbcRrMkAn8uXhURmVQXO5FO3J+Vzx1z+XvgLw4uneJLDQ7i0hmlub0TRJtRZpzFG8yxpJEhEBMsZUcrh5dpIK8fud+0RbW+t/Cm5voXS3fSo2uhPJBK0ZZndkkkKqwMoLnBHHy5I4JH5B6XpaQ+J9L8QJqr3Fz9qWUKB5awJJILeHy7dNot1bYVdG2kBuM0Afo78B7rT9RtJbeSf7Cbd5li8lm2RRSKMKszDDODx8xwQME5Az9keDkaZ4LOOd7v7Px59wZEuBAsSIUWMTFGhLMuATxnIIPA+G/gJa29tq1/Yi4WO4u5t3lsWlYKFaeMFo4tioY0A3dQRtwCRX2/os7abdWavbiJw7/AGhyCGQYyj7FB3JhlGCQzc8/LQBR1nSLiPxCDJZwG1V0uHZRF5jTKZGiY3F12YSY2fKmQQy5UGvI/FWh3WsX8JVBFF5yPHAikIQ4+zTyFcMIysbPgkEYJUEA8fS3imC1jjhubqWVLa9aBJhFcGJWVtxlbzWDNblVbPEZ4P8ADwDRXwxBqMiXll5QgSNYUOPmkiRQQxKLt3neOCOo5IJ4APMtD+GMjWUDC3jjuSZvNl3C6tWhD4hjR3iRo51UqGYHb2BxnOV4z+FFzq+mxwLZvujhktiYowFkRiowjrHiRc55JYnGSe9fbPhTRI5rGSIOAsNjCkSS8NgLGo8oIDiQgnIbqAcnOM9CPDll5aAr5ZfKho4x5ijaGIigbIaQbS3JHC9MFsgH853x2/Zcurkzy2do0UqPcMssW1gyys3lwsm8OzkEiQqcEjdsUnFfmP4m/ZH8TWurOUi3rcTRBTHFIoBdhtSJdpKgHcPmxkKDgnr/AGFeL/hPY628nmWpkEjHzN0SiSR2A3bdgOOUXovy596871f9lCAaPY+ILnRrU20szLbO+1pPOV3VJHIUgR+arAZIOB93GTQB/PJ8Kv2avEvh1NPabT/MhkubOSV5kkikggHElqkgVdrkBvmAK9WwcGvuLw74TksLONpSkbToI7sJCs/2dWYExsGhAM+1CSQu7jI4xt/Qm8+EBtlaOS3gWO1iMqsVEazZwFRFUZEg5+bIVvfOK8l8T+Ef7MRvsVqsIikLnLKzCT7u11mUE5TAJIGQxwoIoA+U/G9jPd20FlIkz6daIBbmFU+0ypK4ZFkCk5Q7skfLgckDFfEHj/wRcahcoke61uGMzSvCrrbiJ5A0HnkOcMqjDZOT3HHH6uTeC7HU7Fo5YAjMjyPJBDtQ3RfeoBU5CnIyM9SSemK8q8QfCm2muIiLR9mIt0jIERXZBE8cSRqxfdljub5jnI4OaAPyUl+H+qxK6pZvcRpJsml2Plc71wrHAdGVt3qcDB6V03h34U3KAyi3mHmtG0aRHbGy/K0pBCn5ztTB4xt57V+kVn8FZtQuFjldUtIFlnfzA0SskAaVA7mNWknZQeoJY/drutI+FaQzeVLZwSDYTDHH8q26CNGSNdxOSGdQPfqMnBAP5EtT/aB+IuqpJLNrt1JG7AO3mOCzEAMWbIL4GOvTjHXFec33j7xJdzMx1OWVdxfcZXVSxC5+UfdPHTNcX5jCIwK58rcWwcBsk9cDpnAzyfuiowrKwDglQBwuM9sdfqPzoA2n17WJ3YNdOsjYBO5s5znPLfL36Yzn8Kal3qN2JZJ72UpEhd3LlskEHaC7fMSWH4kVkkfN5gGxSwGFbLAgKScE8d/zq1LJH5It4AxjLGSRieWkPCDGOgGOOck/SgCGS6kG8CeSRXA3Bv73XIy3twfc9KpF2PVz16knA5781YbICphQApBHy5wTyW25+aluIChTCgI6qyqXDEB8Y3H6/lQBWDRCMKwZnL8vu+XZjkBcfeyRzkjjpSDywDhiQQGVeGYMG4BxjtmnFNjFXXpkYBBBwSOCDgjg4I69qRkxwu1i6rs2tkqSTxwOG56UARvkgnGAx45xxjH3QeOQaSNAzbGdY8g4cglTwSAxAzyQB3xVu2hiaVY7ppIwcDegHynJwX34GM46+9V5IykpAIYK2FIJ2sozjGO3H+FAEbFlHyngcMM9OxP6Dn0FNDYwCCVBJ4OD07e+alcKu4FP3mR0b5VzyeB1pCoHHSQN90gY2kE5LA9c4GPegBNvylsqSSPlydwHXd9MZ/MVCsr56kDJ6E46H35p5O3eCFy2R67T6qc8HpTEyWjQYG7b6cc8nnocUAW47u7hAaKSSNUKyMVc8SAkqw9DkHH419I/s5ePtT0T4jaE1zqt3bW097Ct1KrvIzJLIFYuFkBPzMOp7DmvmZxKG2jdsJ44wpwSM5A6fyJr0j4Yhl8UaTKoRDFewZmc4QFplwJMn7vyemPWgD/Qh/YT8VxXXg7Qrxp8wLaW0kgkYTRtGsQkaUyeYSMlpM7guCCOQAa/cLwnqkF1pkDxlQpRePlQcjIYYPI6Z6nkYFfy6f8ABOHxVcX3h3RLYXeRBaQRELLhDgorGOMSDL5xj5RkE85Iz/SF4O1D7PpdtvfEhRWOSFZAVGAec52YznOOhz1oA90M+3ICZH8JDA7cnJGcc9uuamjlcRYJxu5wduM5OCTkZ4P+e3J2OpJIpjcZKhWXYwfIddy4wfTAxnjoQCK37WR5khlWIpaMinzmSRXO4kkGF/uNtJ64P6UAaSMAMELsAXBLEsWJ5XaV4XHTk5z2pglCMSgChup4JPzAArzwfv8A51XDh5ME8ru2kZw2Mnp2wCO56VI2ZXKKVWMAhgVHzZwrZIPC5znOc4oAuRqyK5MjSh335faPLGVGxdijKc55yeTzxitGJYzsypO5STlvocjj2PY496y4Y9qCMDAACRqGOzavCgEDgAH8xx61pQjBRSxGAASE4HGMYz05yaANSKBTtBJUHhSeSwKk4zgf3fx9jVlEEathc85Ycnc3BByDx1Xjkc0xCApJdVAb5WBxnA5y23jgfrk04y7iAu1gQck5JXJA3jBPc8dgQc9aAHALIRx94AlQckcjsRx0P0qRoh8u0nkqdzKPlJwGGUHr/OmLtG7bhnZQX+dmJ2nkALwCPmBOaUk5/hCqQTk53EqAcKenINACvIsSqsjqqNySMFVIwfmOOPx9OKjEyygNGMqRkbkkDEZ4YhhznB64/kKkcJIoG0hSFO18MO2FHXnjHH4UKCuQQR3O4AdAehPIHH60AVp5Y4IpJmLBY1Z5NiFhtX52Cqoy42g5AGRmonKyJ8pDBtpVunDDcARnPt+B4qzIu7dlVIBOOcblPXgHjJIprlVIULH8wJcjjBOWyF4zk9xnk0AZ5QIxjww3jIHbb1P49frj1oMXygscEt/dJ2qOMALyRnHtzS+UwdmXkOyM+8swCgYG1ScLwD0xkn1p5UMRnHJ4wpwdp5ODjIJzx7dqAIPJManPUspZiPUkY6jgZ6+351WUbMYVQDwQvA6kYOcg8n1HFaTI7MuNoBbc4KHJBHRMEbTuA9cg9Kry2wlaMkuAjbiFPytwV2N2IBLde44oArlpkjIAYsqEgDBLcEjuMn/H2zVVJHwBtJOQXBGD/DwTxzg9OnHFazj930AHTG4Ek9RuGfX1xVNJFcBo9xU8rvUjPuwOD3OKAGoqsSu3JIzxyODy38qVlBzgkYO0ZBGDnp9Pz609QFlAJG7rjO1ucqD/ALpJPX09cUjAEgbyfmBPdRyGPbkYWgCrIGjVNsZlYuFYjapVWON/zYyOuf8Ad49K4HxfZrJYSeaFY7WXoFySWzgEnaQ3c+mc16S6ZycnHLdeWwcZwc98VwXilJGtpQBIVMbrmNQdhwTuPIOf5bSc4oA/lx/4La+HUl+BHjW+jR2+y2srqJfNLD94rNJAVYFSMdDuXBIweo/kW/Y4EjfF7RpNvmA3UauSodgZJE5VW4LZxzzjHTuP7Uf+Cw+hG+/Zz+IxMsItF0a8YyzPuJkCMBtAHyfvB1GRlhkgAkfxk/sUGG2+MOmw3LJuMmIWMn7iF9wZZ2dR8xJAUdhvJNAH9Y3wk1d9J/sKK3hXUIW2rKkpUwJK8WZI3tXJ3SlDkMFCcZ3DpXf/APBQe10W8/Y08dwxpH9qbRr66SGBGVRJFFG2x5XX5MI7gDcDzwCAwr5L+H3jeaLxBZ2MeEmiMSYViwcZiKlTE5UHZIpbA3LuJOK95/a6utRuf2PPipJrF2IFuNIvZLbzQsMcCtp0zRwvjkyOqpgEEBgCOpwAfxE6Lq9zpN3MYWEafaQ7lWG5XSRimBnnBHbt7Zr9EP2cPif4m1TUrDwvpVxcbru4iD7JHRRGZFLNuRweWI47kYPHFfmvb24u79YYhI7vK6PgJkyFyMRgHB7YPHLV++3/AATS/Zzi1W/sdb1OyhZpZLcZvBGGVZdr/upMEIcjDcgfQjgA/Rv4Efsxah8SNQ06e3ju9kZgGqPetPJBC0gIcR7xs8/bnapB4UtnjB/oZ/Z6+BWj/DvRLXSprOJo44of37xxyM0i8xmU7P3jAF+SRweDjFcl+z18MNF0CxiSPT/KYwx7XijQlZAAS7Mcn7rP1xnOQeoP6B+GtFghjWMRsiqoAJUEDGcgkcdNwBz0GMCgC7o/hrToVjEFvGsbBC8aojLvHJ8sDkKWOR1PPtXoFrbRxKABwADj0wPYcnHXtioCkNsojikXfznG3GSM5Vhj5h75x+FQteKrMdxG/wCUjkrwGxlcccE8+/NAG15ipgEDaVxkAAcjjB7DIOR9KrsqMVDeYxjfzI13uoJG7AYIQHGWY4bI6cZAxmDULeJkV9pDDBBA3c8Bhhc5Bz/jTXuwykoxIyMEgcZwAQOuf85oA21kiUh2d42XBUBepBycZ7ZA/Pv0qjNMzuzrkliQpyBksCOecZ/lmsqPUdsvlF1JKnrGGG1uNynP90EY9+ops9z5aDYAx+UliAOR1xuPAAPOOaALe1jknaQ4KnI56YG0k8HJP+RVYRKu/wCYKSTk5/ut6L079u1ZxvnUHhVAUjDAhicnoCSQQw9R7HGKqyXpcbNx3kgsQNpk45HTI75+goA3FlWNPlLSYXJ3EbSSCQMk+uB/+qpWlRwSCFIJYjIIT5QO5+bBxn61zck7MpVy2NwHU9VIK4I77wPr370pvwo2tIvYHcVDHnH8Iz0647kdKAN2eVdmw/cIbcM5DhQGPzEZBwAcA1Se6kChYlU9gpJz91STgZ5wQFx3/Gsd7+IS5MobBY5BztUhVO75/mwAPxPtinpfQZ4bfuYbcDJxndnGM5I5980AdPby8oCNxOcgEqckHpxn07dR3q3FM+WV1BBYeWMMSVOVy5bjG7PTgDrmuRXV4IiwJBIG4KNoKgKTjJI+bj6+lWP+EhheNXU+WSNzK4ywAJIDDJ2nI/X05oA6c3DJMIxDIR5bFpRtaEMJAqocNuaQ5JGBgBeeor55/aR1k6b8OvFEwwCuj6gN5baAxtpQGQ7uGBJx9eRXqY8TQBmDyKTg/LknBJPBwOvQ9T19q+BP25fipB4b+EniyR7keWNJu44gswBLzQSxgyw5UTgEgLk8NgeuQD+RPSbWO88S+Kru9ZZJ21jW8xSbV22z3szGTMRGQJJXxn+IjIINQ6jbGDXbCK2l2BLqCaO3DxtF9mlBld53UfNISVyCQOvAYqRl6LrdlNpeqXDmT7VcXl48M6MiujSyKZAyAfLEQ685IO3HUZNPT74zXkZe5UB7yAxsYuYQGLFJGC9MpkjBDZOO5AB9LWrr5UM1zGyRu6uZXVUUgBQYWbgSHLYXjI68duO8f3SWFtLNMI2PlTQeUSw82OUsIhKq7sKEKDAPXLHg1r6RqDQzwzm4D2kZkkcwh1cqiKdiRyrjaXb5jlSMZGc8+afEbxBa6hJPcQEG0ZsQ2/nqXI6NKWQAH5gPl5xwDnrQB4i+mgW3mkKomM7oqNtkVXZw6lMEuCF6c4HPABr7E/Ya0i2h8aXOopGLiSF4VvbLZ/pkYjkx5ojcDzlMe48Lxtwea+aLWAzac98rxxpGyoYBvNysu3JJiEYIUcE89RkZHT65/YwvksPGmoSbGSaZi0MsAjE0e5RgmSRWYAk9W5yoIwaAP6jP2d5IZktL63klSD7PFamyZQmx1JZpSATuYq0QAHC4ODzX6G6VMGtoxsUHaOrgEADAyMdcj1/iFfmL+zhr3263t7hA0e5REiKvlR5jzGzGErkHzU7KMq2RxX6P6NcP9kVWPzYBI6jB2nJbHBwKAO0QDfuDKAADsJzu3DHB7HP165qyZgECglscFcgldwGFDdR26+tc4twdq+vRQR8zAHG7BPHP6EVKrysrKrBHbPz5BAIJHUg5OP1oA6BG37uAMAEdSQSD0BHPGf8ADOKkQjbjOZNq5+UrycfMB2471iQytDHhi7sGOWHAYfgODn0/QVaW6fzF3OixFSCCrbvMJUjDbuBtDZHJOR2FAGgFO4AgFWBzzg8HnntQ4U5KhiuQVH8fQ454BOOnrUZkCkEjg5ySxwwXIBAHCn5j07mq8k8jEkneWOOwChQMdByOuO9ADZln86Mo0awAv5yPy5OAVKbTge+e3SoJZJA2yIKcspLEgbVzliAx+dscf8CpZJJvvSL9/LISQMgYUKVx6d++fzoySkDBBwDkkHG3PHb8aANaMBVJkYvyc5XGe3QdD0qdGjRgCwBJUjd1I46knk5P61jfaSBhQegGSCDxjgAdW/Lp+NOE7Eg7QTg8Y56EqSpB7n070Ab7AEsQSeACFOF4JIOP6jrmoYrhopfMUAKQQjbQxB/iHPuD+VZzXLlcHORgk9MgnjPq2MiopJ2AVdpIBzhW5zkZBIPIxz+Q9KANKV0Zy7lQzMBngA5G0YA/2qzmjjkbcr/KMxjy+WU7gW5z3IGevX2rNkkNyJocyqu7aXUbCSADmFiMEjHUc5pkcl3bhhsWRZZQFaMhNkbAsZJN+MnIJ4PJPfmgDohMqR7WY5U43evAJJPHtVZtQhZvIAZmXbvAYAhXBZW4PQkH3yKyZHnlCokiF3IYGQEgKpG44VskkDk8Y/SrRs1kCRyAsyYk4BBDDphuMjJH5D60AbkcIYRgEBcbs5z2+7168/55ro7Czguz5UuPmAGCAckFuCR0OABXI2qTwh/Nkd8ysyBtoKq3KopVeQCD788mteO8ktCssZQkH58lscFcngdfmoAzr6KWw1C+tkkR44rq4t0+UOoVZWVfv5+UKCOueKsI/l4VmRSTtGcjeQh+UY6HaBjqapyStdXM1xIoBmmkncJkIGmZnbaMcIC2R9OuKmUIwUyhHMbZXozB9u3cp7HbuGfbB60Aa0JBxgkEABcYyBj1I9P5etS7jlgOoxjleTnkEdRx/OqUe8YHIGccYHfGc+mCM+tStkBCx9V5A5HQsAOhyTQBKWBbcxIGPmIBHI6bc9eSfzpkboxzuIQHC8HOVAOGJH90jnpxUJZzgZ3qvqMDj7ucjrgDnJP1qCe72x+YsZRMoGAV3YtuC/c2k7cY7YwOeM0AW5IleVHCBnUExvkH73ysAQcHr78HvT2wAAxxkH/eG0gNkDpy3GcdKy2upFUsIwzIpKIVKjIA7qDhcZ7HAFILkM2RkE5Jz1BOMA5xkZHegDQd9u0ZBI2gnOPqMn0G0e9VXO8l1Y5AB6cA9+fXmovtByV25A555zjIzyfQioGmwjAZBJ2qVGVIOMYGOoHY8c0ATmIOoV1GCzHcQMkhgQfYZ/VaY4GwIDu25IHGcjgE/hgVSW6fO3DrsymcABsADeMdfr3zUTTyEs3ORkE46+mMjjggfhQBZ+y8vIkjtlAPLJG1Cm7LICMgncMnOPlHSoQjquw7mXYMMcAsSTuyMZyRk++KhNwyjCjnaF3MSc4BPzc8HAHOec1Gkiso3BlwNu5Tu6sSeh5GPf8Ai+goAn+5kK7HO3ex4Y9euO3QfQDimMxzlSCcqrZzwPXgeg/XNVy5lDhScFmUkHDLkY3A44YH06YqpI1xBENsfmEOuQOSVb5ex4OcZ9qALshXcxyPu4Y9TjsMdBgk8+9eD/E65t4dPuGlF35J2xyPbwRytDH8yPMAzKWCqcsBkkL8qk8H2e5u3CSymBY3IVpJcArKVjWMYRXwhChRkYz1IJJJ+ZPirqk50y/KHK/ZpivO1N208Bs/eBHrweDx0AP48P8AgujDbjR2+zTf2ja22rQSwXLoYLiNmYq26JBynzuOuMYYGv5Zw4bccsSwOO5yc5BOMmv6e/8AgtDeSS+EbiWCREe91GOO5jAPmyxK+9yxJJixKIwVBGc9sc/zH2sKkMGUltu2Jv4QSTknJGRnOev0xQB/Rx/wQX1G3tPF3iSGaRoBPNblJgkmT8yqyDJAK/NzzjB781/dX8N5YW0q2a3IZmiSSN9pOGKqcNGACSTj9ec1/nqf8EcPEF9onxOvILWQGdp7Zo4ZHJhdQ4EpjzwGK4xyOcc1/fP8FtcludD0pp3VpJIogwUhgpCAnbhOQACDkDO3NAH1zZ3ENyJBHJEzR7VlQArJE8ieYoZCcx/IVIyMjp2okjjjkdogsZmcOzgcyYGPmGOSEGM/jXPRzpHJFdRkea3yTsAN00QGUSQ45cM3ynqASOnFWZNQIDGQFtw4Vcb9pyARzwR1/wD1GgC6JAsrYljVSowjKRJvDHPJbDAggDjqDzjircUjOh8zd947doBOOMDoMZ54xj0rlX1EB5A8TqFYx7wDg7QTvUtguozz2GMZzimJqwSNywLlQcKobsM4G3ODkNgDJ4wOaAOvLgEEM+V/vbSeeG9jx0+lacU3mKATuwBu5ycnPXPvn6V50moPPGqXLtGxkBJhkIwEYMuWBzyFXK9wcHuB0NlqOG4Yc4UnggqQxDKxPPIX8zmgD0MQxLYiTIB253diXBXABPXB64+tYTOQHKLvcdBkKXIyFye3enPLdXVtBGjxoFljd1GzJiBOc7jwD174x0rNnkcKwJAU8Ljaf+BEduB+ZoAllcEfdOfXOcHjqR3yOveoVshKCygqAvzAYPO7JJPuf/1VEjOxUArt4yDyCOe/PORj8K2oYGkQ7DtGMlgTk98DHUetAGNBo8TSS3A8072KsJN4wU+XKq+OCQcY4PUZrQjsAh2jJAwNuQB8oyAfz7Vs2sACjcCu0AjPUlgDgZJzyT61ZKLubAIKuVxtwMbeCCM7gfzHcDIoA5ia1YBc/wAAI4C7mUn5fmxzzn8qov8AIp6ggOBg+oOPvdicfnXT3ARFdiSckE5PIIwCoA6Djtj864XV7lVbIbBBb5uRgjJzkf560ASSzbNihDKSy7jvVdiE/M53HkBTnA5O6nm5VVAVVKgkZGM4AJPUcf8A1q4i51V1JjOVwS+4BwpUbQFYk/KcDkHr16Uh1AqqfPgOcbRkDGSOv8Q4oA7mOfzCACCo6HjIJzxkd600SVh8rYOCADjcQevGRx0rhbC+w3yuoTa2N43kMcFW4PODnjvu6iu3tLkOisSDuIxtYDPHJOenPGKAIDprudpIyTjcScrkEgn1wCCfpTRpBhdmB3HOQSAVY8AkKenOPz611UO1gGIUFmIxg5xgtkHPJA7/AFp8pg2GPKkANuYDaQCPugjke3oTQB5HfaHqrXUFyDDB5UzGQISweIkgIVZR8xPfjGM108UXlpGWY5yQzHJBfgkknkEk5H04rWu5ooYwgGVSMKpOXYqo2hS7E7sj1JPc+3JzXzB44isgid2AwAwiA3HluwwNoPbAGc0Ab51GGz+eYyGMRvIzCMvt2YDqAmSzDB4AJ+XHXg2f7c0mPBe/hVWfaG3FsuUEqx4AJV/KYHBGcHp1rBjlEpIiJIwGIA7jgnHPQD0p/lwRyJcGKCSWNnljXy9rK0kZjdnZDiVisj4YjIyR70AdZHe20o3xSIyuqssyFWSSM8qVYE7hj+dMa6iXIL7jnb0II44bkc9PTvXLzXaIHERCkbiADjYWLNjOBhRyAB6YAxXNz6neb3ZI2k2NuJXICrjaQT0IOScntigDvblYfMR/3fmRAhCQrFTIAXAb3GB/9eqj3YMboswUMrKCDGXU/c4DA/OG5wRwRzXDNrdyqO7KW2ITkMwdmGTjBXHl5UYPWsmfxDMsZkigeUspDIA+FZgH3eZjDFTn2oA9Eub4LE29ggX5ct+8IDA/MwU/LkduMfzqJqdvwolUvjJ+YNxg+nUjivIr3W9SncBwsdu8Q2ZY7lcEAYwoAj2huh4xj3rNh1i6tnb94hkJUs6l2jDY4ZCBkg89Tk0Ae2PdxlfPO0hWYbi3HIyCFOctjocfjSQ36vkBxw2AcHLduAe2B6e1eTprFxJbqSBkg/KrOSGOcnAHJzs7/wAfscaWk3sjRMVWdoYAFcbHDKuVIYuzdCOOQcnnNAHpMR8pAGd3CMzMzNlyhO7aGdu3b2A6YqybuGWBY4oQsiu7PNvO4rjCIoHoOv8AOuJTVo5lDpJMihh5kUgw8SkkqGUZHbBIyDk4OMVNHrR+028SJI8bmRjNGyIE27WCH5sksGOMLg+WckUAdGJ2HAy2CygNkY2k5OG65A9f5UlxdhuAURsYO8HgY5A4OW7/AF+lZMl2yqfMbLncQFBXeAcqMscLk9/U9O1QpNDJtJ2hmCkD7y7u4LEdQenvmgC7LdyRRyzPKpRMHexChQv8W4kYXC59ttZMurGSFZBIsolRZBKjAowb5gUYthsjHOeRVm6jcqRtUptXeX5Qhs/KVHXKg8H0OeKwTbW2JdiEh12siZCIi/dRYwQBhiSDgn58Z2gCgCYXn2m4CocBv4QAXJGBuGDgDnJ6cVrLCsZJZS2T6DJPJGODznr1rN0SwH2iaQqV2/KnQ7jg7iD0BAArqhAzxTOuwJCqyNnJ4LhMjjGct07UAZjK5yCobHHyhckkjI2gnGML9apTQCIl1G0gq7bAVzgrkED0B7/yrVLsisYgfNAwNw2ISeONoJJBJ5x1FNeKWSNi21cghj1AwMn8Og/lQBz8bl/MByzSHGGPCjp8uOg/EHn0qzIs7eXIZXLQ4MisQwaMLgISQSFAIIx9CaqRspleNVZdpVg+PlYtkAKenBXn6jtVzfKgIJDbv3eNxyCwDEnHQY3dfegC5av5yo65AGcCUBWOGbhlJ4HHf1FaCpvw20A/Kx6j5geQCAMqdvtWPFcNFIqsjbfLJ3bGA2qBu3HGOvI7nJ5rbjU3EBljX5cr8/IH7wNhSvqeo4zxmgB6ur7o2QsOcnouF+bByR1wOmfx6VO3lkFOMk47AqOM5GOmT+lV4I3jWX5yGUoFBBK8ckAnocE/jx9JPIMr/aiqgq42u3yn94jDjt90c59QetACGSKNkA2bcMN7MECuASqgbuQSDx6jgVk3Dhyc7TnOcEjBPRkYc4yPz79afqG+PJdRjhgpG4kDABI5yRkev51kT3aeXGCTEVwqkBiGMhC/Mq/eXJ49OtADr2QRu4YbGVUBB4wRtPLA5zt5P4VyerzNl5gVDGFkUgfMI3yQM9+c1evLp1kSLfmSVSwDAhWJX5SGAyoJCnuBxzxXmmv6ytvaXMu+TLuy7QwZN6qFCoGPyfLjjHPXHNAHinxM1v7PaSuY8pFHMfO3qJTvOwIHYDAOFOT0UEcV+QXxx8ZaWzXNo8pVFmkIkLo6jDls7y+S28H5eg+UA+n6EfGHxpMLZ7SJ5YwyMZEXBIIVtzKwAwRnOMn0IIr8Tf2h/EdvZ6t5cU32iS5kdWDhTFCdsbGYESjD8uCxHIXAySQoB554i8YCaHU54ZjPEttcSSFnVMxbJHYqQpVZPkB4G4Z47V8GTahPd63e3swdGW9MiNMpJiif5wxJj/eybgykdGB6HJz9K+KHtJrCC00qWKaWW2DTtbmUuG8oeetxG4IA81Xx8o+TAPBrxKHR59a1C5guJPLkt5HiRoSYY1Me2JPPRIsyRKrcZ5JO4ZwaAOG1G61nbO0ckd9GzYkkZZEEZjib94JEZQWEeDtyADx0zXHX41XT9Pu7m0hLNdKFglWOZxIrlWlaBW+8A0bkZ3E7SuT0r2S40a+isdR00RmcGR1infc0OZY41aR5CwEK/LtGAMnhvlHPnHiK71LS9BmCR+VJEskEqhV/0dxEyqNxfGxmy5QcE9j0oA+fbHSjfXzeaXSV7gu0bKY2yZBh8OCJYhtYDkcqRivu/wADaHZ6No1hJdGeecpbOzqkaLBE0HnvGWVsSMZTntgR8hiSB8UeCrG6u9YS6mRxeeaJYo522rMTK372UyjEa5YAHGD6cGv0L8P3FmfCZRZLe3ntzG7ttSRpAy4YIkWc8K2SCOMHgdABt3pNzexXE7NMlvcxSypCJBGG+QBAI3wFJWRBkEFQcDG7I8I166l03zNJlvJlgNw8VpDIdskZ3EGQEyFXjYu2Nhwwycev1na3ukaxZJbR29xbZhk86bLOqy/LmPPl4CnadmWzlMnJIr5V+JVtZx+ILQ/YneSIksrSxSGRkdkjwyL8zhhyN3sQDQB9CfCPX9Q0vRURi7y20jNY3Ru1ikZHbzfL2g/vAF46cEcdOfSL7XZL6eQ/NcTRCZo4pUDIk6osjyuJJ02MHztxnJwNrLlR4j4FMFotk8kb20flB5bfy8uGI84EszAndIxwqnHzA5I4HXaxMJLxLzRxbtPJHLHeeVKrlk+dtyFzlmIZUxk4IO0gHAAOv8M2lndXN15sEchnjZ7i9u4WaWB44wwCTADyofMb5zndhwoBGVrkNB1C90zxVdmGSOKErdNAxZXja3a48wyW6SE7nLoQAgJC5z0NaOj63fo7b20uRZ4JYXjWc7h58IRrm8VmKtIjqSTljnB24ryzwpqk3/CesTHI8Qkmhw254XiEknmSZdgyEKZCVUhOMsMkmgD9MfAesajr0VhJNDFezWTDyYJYQysZJYmMzHbgIpQEJtA55PXP60fBF4bPQ7PzbaOCVkVnX5BGZvnWVtka7VbLJhSB9wYOK/H/AOB98La68sqhe0ZdmyKPM0obzCrOjhOQFKls7lcLtHCn9W/hRrcM9ok8rLsZkDxwRqkUVxcBfKjPyDaFkYA4G0BuDjBoA+5fDsfnDfI4Bdy0RVWXbEEj2GUu5G/IPTAxj8e6iZ445ZRICF5csC5AT5s7l5K4D4x3OPXPA+GLuKGxjKOyStGnnmRlWMpIFACDHDAnnPbHTFa51tIZSiOgU4AIIJfc2GBGOoBJ4waAO7srppgrQlir5ZmOFwSE+UqzZB5PGMfKelW7rzHGA29Fl/eRSAyNJHtKvGcng9BnnlSCDxXDxeIYkdGDhMYVuBu65wcDgZPOTnn6VqP4ktgsjGTcUCkuDuIXbuHAHcr7ljxyaAOe8d6e2qeHdbtFwJLvTbyNDuUsjSROinaR1GQcfyr/AD0PGPgfVfBn7XvxF0KS4ee707xr4jLSFgjAz3V0fLeI8CRg43HIyBxwQa/0I9c1q3ube6iWUI7xzhpFUYCbGJLFsFVI7juvTOM/w2ftVacugft0fF5IJYTaXGvXF1JLIEkYrqVmJJbiNJm/eXIyQCoGNg9RQB5R4o1qWWN4kjgaS2kNvFbNAnk752ZrkqqZwFClsknJZcDrnjfDMsf25ZJjdNKv7mBgI5rcTDzGaHgHawQDA65znhRi14okm0uULEY5Ll2a5jjVFZ337PLeWSFflP2eMFgxG3kD5qwvDN7eyX7tbxyrKXuZEVN/2OOYbpS0IUYQpGUBJ3dAc44oAZ4/ee0kt7e2YyySCVk2XG9EjaVYpV8rAMW6Rd21uRt5HAAZ4Y019WvY7Owt5HeGWJpZJSgYwthSyZQsWDEcnC8gc5pPHI+0XV20d2sE0cK+dGgAWaMCPBiXaCE8xWLEFsmUfKq8noPgndrbapJbMsSiYSETvKnmGYowRWleNgqlC2drKAxBJIHAB9EjUNR0bSrSydIbe3hjkKPtd5pG8jygd7fKDhh8m0bSjNnczCvOte8UajczyIszvHG6tEZNj7t0/nOWTBCxsVYhRjsT6Vr+IdQlmupo5rxHMcQhaKMOZUOSN6Sxlhu+fdzgNtOc8Z4W0F7q+pWdnFZ5F4UhgublQVMzfKqWscSElydy/dJ+Yn5cZoA6vwx4avvE2pW8l/amCytCbu8vpY4YokTDebGiSnDLw6pzn5OnGB1vjDWUFlJoei20i6fH5ojtA8gknQktIwkV8eSFVm28LyAAQee/vIo/DPhyPRr6Hbew2afaDFMgmeYK07IIiS0ny5+96Y7GvDINQm1rVIrISo7Mnl4nQxhd0rMkamBhsGFTl2KkqQf4QACx4J8JtqeqW6vO6wu0Qa3jkM00fJ+0xlCp3ZVj/cwHJr62utX8M+BdISOytUVo4mzblxbTTbG2FXaSDDEFt2R1Uja3Ixyfh/ToPC9lcXEhhS4ubVDDcsrwIiCHaYt0yFlzmNAcAdSTiuR8Si48TWypZiK7khP2eCFQTfTC6Vm8yJFUm5VXRslsBAyj3ABT0TxDe63q9xrE93bokLSQ2lpbj93tlYbUjt8Hz3zIcjqVYc9M6+sapJuEN2Y5I5AbcEgLYLGjQ29xeFowWNwDLFkD7uDhTgV5c9s+iaPq11PcmCGMpDcBrd5We8JVEso5IuIfkm3E7gDznJAriNF8UavBq5uJnl1C0niaxGkW129vC1sbj7bDbzGIEhTfxwyvv+bMIwcZoA7jxLbiNZJbaaPUEuLbzLyDMsaWskpltZDsYqbh0lELoUJ3K6sVADKPyy+Pd/NeePLyOWXfBbf6PtJWRl8vZvVtwyACinBIwc9Nxr9TvFt5p9pDc63tjsIrTT7rVbiI3gmtYDHEzpbPczcvNuGGyVBZvujOK/HTxdrT+IvEWratOVP2q/mZBgAlC5wS456AHg9uPWgDl44gWaNULSM4AMZDgLg7gFA5JYDHOBnHJ5rf07TZN7xuoikG3kuAWZjGPLwTgDLAkk9ARjtWba2zSSgxcqDliTtVSQc7yT8gyB145H1r0PQNHub11YvHJKpVxErKZnUopd2B4EYQMS2cDbgEYOAD0n4e6RHFfutwAbdIQ0jbFllif5mbyRkBRww6AYbk8An6t8Lqs9otrGIUj2RrFKkSq6hdyu8knLD5tudv8J2jjFebfDjw7JHaanKYnFkLaWR5pIVjKhorhUZfnwR5bHBGecYyenoPhDR9RvdRWCxtbi4DTBYJYy4l4KqZoVQYcFx0IBwcY4NAH0N4D8M2+r6pFeamWeDTrdbhorkuiCRJoyXcsOQRvxvznBP92vQviX48tE0e4tYTBaSxwJZxrZzhTHCsbRb1WMb3QW8kbbVAY5bGNpNQ3dpbeEtFj0y7aOW+e1DtcEySyCZwkjLIu0ch2QYUMQS2TyTXx/498SG/n1WOTUIraBEKpFCoimuCqhC8pjiGJPkcBmA3DIPWgDO1z4gW8Qjg/tLyZMTMZFWV0jGZHyyInA2bQQVbgnPAIryCDV7a41OS7d3hV1yJY0djPuGWMTSRttjMrMwO1SAGHfjl9eumluI/MhnUqoRFlHlrJja+8Bh84KsvTqCOBkCovD2l3moXqgDAC7d0MuZVEqs/yY4D7eCBjO7HXNAH3F8DLHSVd/EF3qcz2enhZpJpQu3zFUnyxIWA8oBNuEydmRjIJOt8Xvilp1tpt5Ppd/E4uYZtjrEqW8Fy4MiqsN0pMxHJDr83zffOSK8m8L2R8N6VPYauttpul3FvBe2xufOlnuZXlARjOsm2CbybaU+Wmdo7ZwT4l8bPE9sYYY9DAeK28yOZY13wqSUQBCyZH7vzMnnJ4IHUgHzp478RXOo6hcia/e4ZsszK7IhlmO+RkDccFj0wSR15re+E3gqPXNSjuriKVraKRSZcZBcFSBz15BPBzhehFeQXU/8AaF+oVQ7yTjEX3Ix8w3ByCMZJ7dueK+3vhP4cXS9Lt9VbMcUUHmPAJHkRpGL5zHGCSygZ5J/1g5AyAAfSvh3TtP0Gzsruzs4oQXZnlcBt6q5Qnbt24DLHldoOCfrXQabqd7/abyXd59pWRleC2mYJFCjSHKo8SDcAVxncNuTyDXio8Ttfyq9y9yskYTy4YnCRQuXMTyrbPcZeXaGAGVztDYBxXsXhWyN7p9tfXIuJjKCkD3zweVK6HJQRmJTGSp4OWzvzlutAHq1kt5fxlWke1jlkZmtYIWkJf5fOMssyElTvcgbhjb/ezn6F+HHhS9llSO3RtQSWQ7xd20ULtJPlDFak4BkLsqhsDdjAPNcV8Kfht4l8aaxHa2GnxizXbJfXMV0/kwKAUO4sqiZ9rEbRzjrxmv0t8FeFPBPw8tY7WWaO61OC3TE95ghJo1ClY0JxlWBA65BOOhoA5zwp8FtSudLc3bx2ssk8d0tnHbs0jKSGfddOAAwYKGXbgFeDg17R4Z8JWdvJDBGlpaX1vOqvBDGRbvIhGZzk4y0iBmb7vXGAecz/AIXHpNnp9zbWqQxXJxHLcJkZQsiEmPzNg+6Oeg3KwI7+PeKfjc3mw20R4llW2hnVIYrO6hEh8+Qum0o+eg28evTIB9yJoPh2a2eXV9QjZguZnjiXbHcjDLF5aAhFV2Qr90A5AyMgct4o8ZeB/CIja3uLO7ePygyiVI7iWVVdHOCrbmZE5PJO35s9/wA8/Ef7QD6Rpc6276kdski3l0Z2dI3/ANHEaR5wxkAV+SmTsJG4DNfHviP46z315cRC/vZbt7giW4muEj+wxTyOVeMxOxYrFISGGDkd8UAfo/47/aE8PXs91aS3V1aXCKVgiKJ9ngDTxRBnLAeQhWQ4wR82BjnB+BviL8bdXl1WQ22qi4gJ8sQxmZwC8hQP80pClnUljzzIqkEAY+bNc8e6zDqM7affNdzXar5ybhdrLsm84rmU4SRiintyQx7GvGH1/wASyS30TfaDJM03mBsQobdw05VcrkyqUAGwvuxgEHFAHuOsfGfU0uhbveW2AsUVw8kYkBmV53jhBCcBkSMNwdzuCxwTjwnxX8TbW6WYx7ZHMMyvPEyK07XDJtKrGzLFdqd7AsMLgZGa5LW9SmnnkNxdI0ZSCTyLaPzRKUXaVWQfckGYhgrgsxyK8vitZr+SQiBIZvtf7tEUv5kxO8AQFQQrEqBgcMPTNAEc/jTUZJ5UjjKzzhlkuruRmRzI6BmkB+XJRAM43HzetUrjUNTaNtUvLo2Lwu8EkVmJ/Nd1jzFImxuI3hDDGTtGMjk1t3+mWBMss9vMzbhEZY7aSOWB8EFzE6KBlwMtuX72QpzgR2/hOcxM63Mz2cPzKJjjzWYlvLRc/M7ZIz/DwT6UAZX9v63IySwa1dSo0ciuZZGVsKgYLK7coys4HG37ncV6Z4b8e3BtmtZbhHna3DG5RTG4aJnc7JJBzK0hRFxgHK+tYdp4Zvri7ma0huHt3jk8yJYlDw23npMVkkI5XHUqD26hjVxfA0uPMhtDbyJ5bLEVlkZtjna4dVA6gbCOV6ZXJBAPon4X/FbXvDepW9/omoSefayWZeK+mVIVw6xggEENcGSSP5uMAHmv6iP2X/iqvxW+CRi1mzgbVDp87S7YlZZ2jjJM0gUnZzuwzffByMk4r+Srwl4e1a41Aw36QxWitGGjcxq+LVwpKpvGSqmLBLBiHJzjOP36/wCCf3ibUdN0q90t2ittNispHlacvcNLbNAU8u1kYtmP+6hOBjjGBkA6Lx3qCxX+q2kdukYWaSNpEfYIZHzsMwLDJKYLZPfJAyK5/wAKmSzeG6SeSKS3MZm+dg7MW/1kQd2YxKjI2cjdyORk16J8QPDmnHX9WktdXguxdxpP/Z0XkmcveWyyB1i3MNvkhFZgSwLheCcV5Jpum3sF7NcWE0Iks5Ugksb0mCGSCPMUsUXmOP3ik7M5G/8AhJoA+vtTFz4l+DviiyMaTj+w7iWGKWILNMs0cgS4QxlSYw4j3YO7a2c9QPx58LWU+ka5LaatNDbT2VxLDC8sX2sMn2jymiBjJUxMwGWO4HZwdyiv2C+GXiFEEmlLbLNBe2RtryK6ZXhikuAzKUXzG862ICK54BDDgHGfxs+OGor4J+Knji1uY4oI4NXGwW4kt3ELEhTFGAyoAqqMZIwc45JoA+//AIKeIorDxVZxSW6S3Vx5aLEERo/JRkikAC53SohTk85Qg5JGfsPxtcwaVqOnSYVjeyRFFidlZmnb5XDJ8oIUICvZgccEV+Qfwi+Jl1a+K9B1SwnilKSoWkyrzxINrXBMSBg4ywU4AGF+YZBB+9PHPxIt9bliuIr4XLJb2r2UdtGzYKmINJM24eXlT8pC53RkDvQB9L/E24n07wVZS3EkV5cRtE6Sw5KgsWRl2v6Fk5wQcZBwRnZ+GHia4vdCgWPyCTHMjrKfLfaUKbUMisCSODkAjcCOK+JvGHxoubnQ9OsZGjntfLhVw7LJ5bu7x/vyrklDcsfvgAbF2g16f8KPGlwNCe1Tyre4OVzJK0xMcj5jTJlyNkWOdqkiQnPRQAfor4HMU2Ypb2SNAtxOXWNGR32MII3wpyu7bypU8bju4z6BBdRXMbxMhhuLclkneRHinXaSwVFUMoLMwGSG6joRj5+8B6pNcWcASdQSFKASu6KTGysBxgsWI+m3k5r0Sy18HVY7a5eNsQyySl0kELOcmOX7QrfM4lPK7uq/dYHgA9DFkHkgGYbiQLCiFJHEe6UIpLqQNsqqHxkN8xODzXWj7UdJOiSvDLA8zuigq8oQBfMjiYfKI/MJc9dxIwV6V5nDq7tPGLUrCAqlpEdlDbQxcHcwY5QA56cgdcrXbadJKNqwS/aUd1Yq0yRsHGWxg9QVQFhnBPU8mgDz3xT4ehEZdHgCeVGY3O5gYVwJMrFnJKq+0ZwSAM45r4++I+n2Q1CaK2cfZpyscJeU28jy7VkLypnJjDRt8vTDAZ6V9meJLnyrWSPHlIqCJYQzy7ow2xEVmQHeybCxbOMnr1Pxr8Ub+w8iO6E80V7b6hFGjQxiSEkZd180rgSBVY4IwQvOMUAYWleHbea0ljhki2LATI8TSOyqHYr9xcl93VSvRz2ArtrXwdp1xDD9qsfPhidoy/GZSWdlkBaMfKArKTkYIHrVP4frBdQpHOz3C3EcUu9sxP5jsX2RBXDBhKy5KkBueAK+gNL063mgcJG0jwCGOPeo2R5YuzSxgks21hgg8nrwMEA8Rl+HlkJhLbQQ7ZVkCgJseJ5E8sSJIMjdhm7Y+XB4zW5o3gGDS5odTn05ru1iYJAlym+2812DyK7I2ZYv3LjAbOE4YdB7BcabFBtCKqTcGJXTCPvLLgg/QYwD1z2xU2oTtNaQxq4s7RUigEMbqIlclUaURMSplJXLHGC2eM7cAH+YumwMWcfIDygO1sn+6+045+tXXbyooZQDIzROzmRPMRFMjxopUjGAEPI7mqgk+XyXyQCWQiNshtq7SfmHVQAeuMcDk1PdTK4hSMkLFCsZ+QJ86lmbdgD5txPbPPUnJIBT2tIcrySQMgHBGcZ5HAz9KndpdwJziEAFWII656fiPzpjSISWzmQBSuBhQOQcjH0/LmoOpJLHJyFyOM57+g6fnQBJLvb59mwMSrAY2hznomPl+UHg9ce9RHdkKXJQHdk4YA467T3q7FHHNBIFO2eM+ZzwrxjA2gD7pBbPOfTPrnENznpuIJOBzjv+H86AFDuGTJztIxuAwBk9dw6dfzp6xSApIImcO7hB5bENtALbcY6Bh9M56VGSeDnOON36YOelW457yJDIjyqpYruOcFiqk4yPvbVAyOcADpQBG/mSsgZM+XGfkIwzKg3Hr14HP0P1pNyRMspBVlfKopDDA4OSG4IOMeuc5qdVuLt0d3AIZY1lcH/WYMiIWA+9uzj/AHqqTxyNukZiw37ZHyGTfg8gj2Uf/roAquQzMVJwST83BGTgE8nnmrY81QkY2IJB95FVnOdwGWHPXAwcZ4zUBAJXCoMdRzlsHOSfxHFNYMCGxjuMEAYzxnuDj+lACPHgkY5U4IxyD9M/L/8AWqMYzyBzjnHI9cH6VI8pOcltnAALElQOnPfBpmCD0zxnGOuehPPFACl3Kqu4lVDYU5IG45OOeOQK6rwlerYataTbsFLiEhiTs4dWI4HPTr22+9crGxWQMVUgEnaR37A81rR3p8tMQRKyEDzFRVkDcHk7e5Az9fzAP6x/+CbHxVtrTS9A+1TQxqCm5jdeVcSohVCRE5JEeA4BIXcVOTwK/p78D+PheaXayGeOTMKybUkSaZA0ce1Sqg/JgDJ5xyTwMj/OW/Zv/ag1j4Ua5ayXNzdy2kfkBd8jMY0UnDbcgMuCDjoSOa/qM/ZX/bu+HPjhdK08+LXtdSaOKBrZyZY9yxhWeaWCU/u5OcgDCsCORigD+lvwz4lF0heN0Kx7I2Ib5Q7YbO4Ekll3e2IwfU17XpOqpcW62puFbzsSLEWDZaMgEqvXIBz75r81/hX8RIdXitGhul1G0DpeRCCWR5Mhxska3JDMjbzgEYAOMAV9weDNSF8wKorPkn7gEq5KsVBxnGMAjHUcnvQB7D5Q83eigBc4YDnIwTljz247VZjh4YvkZPzKRjjPXIPPU8fXFWrSNp0VjtxJgZZcbc9xjocgfQE/SppYxESrsGC55XBGADkhm4AHPWgCGPbGoXGAcnJ5G07Qo57gg5+tW1GfmGRgAq3JzxgYAHA6jjHQ1AiE5+ZTGQdowpJAUYbdu5zkdMGrMB3KpUlk5+7ggKBg8J14znHp9aALBliiiZ3beq8uqB5GUkDqiKTu5BwMk59c1OoVgg3rjg9HzkkbSp/hXPUEdKj8sKdoIYkgqAoxjBwGG3OcAdux61ZVDgjk/dGVzgDqh2ggkfhkZoAAGO9clSw+VhySRuGTvB55bjHXr2prq527ZCdrDOQCcDk5OQACF7DPNK4ZfQ+pG7PocNjpwD0OB1py7gwVic84BYEH5T0x93lT6de1ABDI4LBtrYOFARl28L3b7+WzznHzYp7umQp37ccsDn0AHB4HJ7HpRExyGjABUZ+cbhywyCNw3cE+vI5z0qOQyl8tgqACSQA4I+YABVAC4J6knOPWgBmQJM5LDOdgJ+To5GDwV6/lUMk2G2E5BBLEDg7eQBk+vQD0FPPTL5bqMjJJ9SSOQMj9RxVYxoZBJkq4XbnGAVOMlc9M8/oaAJlkjO4rIOAowW+bnlgCOoBHvxioxISGVUO7KsHBQqxIK9iCDkdcfxjng1AyqmYx5mSpbduBGRnOMHK8ADnOMZpioyuQAwBJILEMCR0II6fNt9uO3NAF1DITtkAAKj97ltjMM5G0HI659SD7GnMG5VTgDf8AICTkjP8ACDxx2x39eagVmVlKAqQcE88MMlsDoSOnbGRUzu07Fs4JGDtIXAAKngDGcLyT+FABGuEPJAAIyV2seWGUDcDBxyQeCKa6Z5AUggcEYI5BySRzwT9fajnYSx5LA4UAqpBODnPI6flmkLgMFIzgcjgBtuOenoV9e47UARMmMk/Nk4CAEtyPvEDoP8PrTBFsPmY+UjcofGcsufxOen0qwGUHDAA5GBgNggg8HqBx64FNlkUjJPyrkHv0HytuA4Oc/n1oApMFV2ZR+8CchuSUB3tkezEHP0964zxGxaN9ixtKE+UMCGGVKqQB1yARnBzz6cdtNGroSXYFgRmJiMD0O090PfHIri/EDQRxMdqlkUkOyqxHHBbPTGW56CgD+fz/AILFwXcf7N/xInEATbot/GyS4CNug4uEVWySCzDBwCRyCMV/C5+zJqZ074madM0rxbrgRM6MqcSOqBuR0B9O4r+4P/gtH41sdP8A2ePHFndkxzajpt9Z2xV08tzKuwO4yAudzEbuTgjHSv4P/hVqKaf4us5JIw6C6AKjIkIMgBCurD0Hfg80Af1j/s+w6L5+kXurXCG4VIHjfEW9FnAZTKy87sIB0K4LHqcV6r/wU4121P7HHjC50m8Rma2h88REAlmBjKs0QAGGZu2OfcCvyk+E/wAZ7mT+yY7W78lLaK3tEt4m3LJbxsAkcmTlsHeNxJ+XpwAKv/tpftH/ANtfBTXfA63G4Xwt450JRiMxtnG0dCQCemSAecCgD8R/gV4NuPGfjnTdNigeZ572PK7RxmTcTvIwOvPriv7iP+Cfn7OdnpHhXQ5JLSNZkgtWcElUaUqPnZMEOcEEHtvPrX8mP/BPHSbOX4jLq1ysE32OeJEt5txZvNkYGUAjBUbRz6sMZOa/ul/ZS1KxOkaQ0XkwxfZo94QbIQqquSGbAVuR159qAP0i8B+CoNMs40EYCIqKcKAxcLgljjkNnjr0r1+K3jtok2DA43FgOQM5G3GcZOB/9evPdP8AE9la6fCI512od0nCkvhQF2sTycleuenHWq9z47siflk2Mqh2jZlLryc5Bbpkc+mD07AHdPJIWfeONx2YILbcAEoB05z1qAu6s5ZvlC85IJ3HvgD0J9evWuKt/F0Ew3rKcDGVTax5O/oSD69up7V0lpqMVzEHX5mIGcnAwemR1ByDn6daALcrKfmOCTjDcZAIX5VLdOCT+Z9qVRuLm3DvtUbgzk/dJZmIyPl3Ac/lVSeRvuZC5TcD8vXcRgc8fdX/AL6x1rkdW12XT45Hiu/KkKMjBwFyGBxkqfmBXtnueOOADfvdXtLVS15cxROoZtjuN5VTgv5anO3O7p9a5mXxZYhZHEuyMbDGxQqsqkbsqc5YD1AHr618zfED4zafodvJKmq2rTmOVMg7jFJGGG1zxvUk/wAJK4BBwea+OvEn7VqWjwadNdmeSbCXVzAQIVYKSD+7A8tMZHIAAWgD9Q5PG0IaHZPDsXcZ383O0KhYMq8lgwH9444NSW3jXS9QK/Y7yJ5QEZfKnQqVcEgyFflUEAd88ema/JK1/ae0NrNpW1mErFObZUM2bhpSN5Kg4baNgyc45AzXc6X+0d4ZmtpZo79VnkMTKyzRpkJ94yYbuDgYP8JwM80AfpxceK0tsG5dY5NwA2tuOQNyHgDdwRluBlevSucu/F/mT7fP8pGUt57Sbt8hLgqwVvlx1yT69MV+dX/DU/g+Hz7y81lYruzCpDAZEmtZUEchlWV5pCwcN5eFA2kNjNePeKv26vAumm7+2+ILK3iFuXmnuLuBYYwz5Cli5CMCQc/KBjsMgAH6k6j8RIbeUb7i2ESeaZcy4YpvA+UMCAc7s5Ye1Y0Xxa01Wkb7cZP3zYDvEViCAncpAHy/Nwu44PNfg38Uv+Chvwz0+0uZ9O8X6VcSKkf/AB8arCfLk+YSZ2H5U3YKnOPl4yRX5vfFn/gsBp/hmxktvC1y3iDUJBIkhiucRCVvkDh1J3RgZHy5Py4oA/rTufjppf214zfRbCeZGlAEoQleCzYLEjC4JG49RTvEv7Qvh7TbAzLftI8EfmvGk0KZQKxLFnkACD5jngfLwScZ/h1h/wCCvfi42ckNxp10Z5pd7uLxnztZ2RNzEFVHmNxyMnOBg58z8Tf8FVvinqzSQafFKkUkRhyZA7uQX2yYlicFxGVQAggYBABoA/td1L9r3QY7tZV1ZY4Y2+zgl4ykk5QtiVzkSP8AICCvAIwec1+P3/BRT9rmLVrGHwjpM8TT6rBIgmNxFGo+0MqPG0bA5B8xTuYYBzkqen4kfBH9pf8AaN+Onia08Ozw6xeaUrCWwSwsXYW91JEsf2mfUyu6ONQkJIZ1Rt2GUoAtetftGfDz4iWetWOta/Y6rbLbwpZz/aHjkVIzLBLmUuoZB+7wWAAKcY9QC74fhtH0xrOR45L2G2kjd7fdJFJGS8gk2nh5fNyCyjawUYJHNanhHSHm1Fme3WQR3WFVonC5UKrLx97Dk5AzzXFabrVsEhW3gc3JXYzLudgfKVNw2kBidwOMHqOqmvdvAlvKmsWMTxqzy+Sjyb4mSJyqHd8iqDJtUqzYbLMNxbBNAHpL+HZoLSG5vbXZaJG7XFzEVVVVCrOpXAKgkDB7Y+7zXzv8SYLdJS9hDPFaQR7vMC+dG2+VxswGBZgGHIUD0XrX3De3cdxYvY3HkSRLG0cocDZIpzGwCt2Af26EDgYr5b+IVtZSpd2sVwJbcfMWVQIYmxtMMCkZDBuqqB0754APnTTdUnitYofOc3BdWtmInVndQWeNsEBiVAyWB9eMV9ufsb3l5P40uBMhS5uHiSUojbpopDHJ5ZjB2BRkNlQN3fgCvkFNIeO4Ta7NEysVcYRUJGS8Z8wHeVyCcHJI5PIP6H/sSaZamS982xju7yTVUki1OQNHcwRwqhaFJFGThQucbuEAxQB/Rz+znpULQ2wJZHPls0ahsB02bkO1eG2qDyRgMRjpX6K6bFElsoU5wAD1I5G4Y45Xpj+lfDn7Pkfl2MJkRlOUkeQ4Zp5JYyJWd92c5UA55OzI65r7p09H8gbWXay8K+S+ACDgHpwR+PegC9EucOBxtyDyrA5GUKkDaoHfJ6dKtqpxxgAqcjgscDnBJ5PHeqN1vEDCFn83GSF2ByF++I1c7XbHcjGTzVi1MxhhNxhZyimTqFUlRngHr69RxxxQBbhj2Nu3s4IOxG2hFB52kBSSMjr19qtxJtO7O794W5XAHGDgk59McY61VfIUYVizEoHx8mQCcsQDgY6cYJ4q18yjdwDjAzz1JyNvOQVJ79jQAbzzyWZBjg4BzjJA9DzTXwxGMkhslckEL6kjrx3qLzM4wB1PGTzx1BxxnJOO1RoFjlL4yCSMufMywXgfMPuDsAQATnGSTQBYeNnAZCMDPPXHGSD75HpSG2yvHJ74HUE4JJHbHc/4VHIWlDx7miLcFoiFYc5GNykE5BGTk471pR5hjSQ4bzM/K2c4XgZIPf3H4UAUFh9AMDIPQdMZB44OB6+n1pfLVCdqE7WXrnBU43d84GMn16VbDCVi20LliCMAnI6DJHzCgAEBxuBGAVPGc7s8FuRyelAFRMhA0kUalsgx5LAZJ2kEDkc/rUa2F5drI8OxIl4d85CsV3EHgktj1H49q0jGmFByWAUAnbg7gcnA6n/ClRpEhFurExu2/Z/CXwBk+pyB1PHbpQBmQWkiQhZuWACs3y7mwT8wEfC5x0FW4bZW2I2RGzKpLIG2rnaSBkc4YenSryRFyFEbOV5ZQw3FcgsRk++Tz/DxU8sWxiikkcDGCQWzkHPc4FAFSTSrCK4V4GLNEjJ5hUZk3D5vmLEouVXOMAleasxRqW5ChSGJZhyejA5zxxinIpQAEMuQMlueMcAjt1q/GiJG4LliwUhNgAQcqw5HzZ689+lAGRLCiyfK/LAbQBwOhZupxkkfnTGBAKhTtxlzgsTgHJ4GByD7c1fdMHJGcDgYBwCRkA446DOPSmS7I42kYhQFLFuTjJOST2GT/kZoAzolZjhF/dkNkqQACMjJUEHOMdiOOamELJIAFU4BBY5JYqMHr0ApbaOGGFVgjKox8xCHyDvO4khlOEJycD9Bip2fdhuQSQWHqNm3jHIHHP0oAeARzzjGTjPA/wAc4qUFSRlcg9QerE85APfjPPT+VdDk8NtwFAHJznrzjrxU6gE5OMjgYJzuPHU9j3H5daAB14GCemdoxnABwFPY4x2qJonUMWxtADDsw4O4k5+bt24x71LIcBmO4qpycLubjjIVTy2RwPzNSR4lXdtPzDAz1B6d+xwD/jQBQZFY9OOG4HXttHHTvz7037OGBZQuQCuQeTnJycnr0Ax6+1aBhA3DGFPB9OT6Hpyai8tQ/QnAbnPGRtA2bcYHH6UAZuzOdyqCc4OPwwp9iKiZcK4PyqBlScY5+6Bz1z/LtWlKpJIBJJILOMdVzheT14Htxmo/KV+QobuM5+8CSGJHSgDHaKZd7EqdzDAX7oUhcE+h6/pzRHHuA3lWyG4PCkgHgnPHI9q1ZbYAIYnCtkmTChvlXOQMnC8YP4dDSGxRpopirEIC2xWYKw5+ZgjKG/h6gj0APNAFI2qFNoIBGQx6kcHI6e5qiYFhCxfOwK7Q23hSuMbuflOMn8MGukeG1YOFOGKjCkldvXODnk/0NVPLUrtbbt6sSoLD7oGDk4A4zjHp6UAc/LiNVMew7Su8scDy2JBdW6M+7ovcHr6owDDGSBjcB33Hg9MEjr+dbYtc71DKFOcA7R8y5JIJ6j5enfpyKrSQKoWMdVXkn7xIyCc85GGP50AcxPIrB4izfKWRiFLYYAEqxIwDyODz6184/Eaya807VUmgVGk88KrMu5sKwEw8s/dKqTtxnnBAPT6ilgGT8p53E7RjorAtgYyecE54Jz714t8RtNjmsroKp3MjeY64ZgoBLHyyQA+QO/IyM0Afw6/8Fo47vSVaydXezn1N2lK/NtMpLqIGKcAtGC3XJIzniv5xrK3jkUgkJk/KJHA2bW2qGJQ7h0+me1f1M/8ABbjwjYr4duNXnDo0eolEbzEVpHPneW6q4AK/uxu75bIOK/lpsgSNuQRkE8/MQGABPoMmgD9S/wDgl5q32L42aVpk85iaSWIWwV5EI82RCdwjjIZcbhzgjcGBIWv9BT9nKA/8IvpxYq6+TGdspUgghCNrcZHyjH4Cv8/v/glb4aGpfHmxvJEAjt3XY4GGVgwZigIPzAY4I5zwetf6CPwV0lr7wtoMVldzWsaLZSzNGURriKJoy8JbafLzwc/xDjoaAPq2O2UpueQMpZCgVApCbQQmd3zHd3x6joKa1uRu+Y8kkHhclWJVeOgK7V9xxW0LORo49oXYNu4sCGJC/dBUc+9Ne1YqFC8tnIYD0HJGO3H5UAczMPMV3VXwWbltpPGQ5BA5U8n8KzmU58pXQs2yR14DKuTGsmQMjDLIDnGecdK6l7SRXGRhTH8rEqF8wNwgUDO4qxJPTj1qO1tpLhZGlt/JIfaNoBRwwBzs79ccjJKkjjmgDAitUDllxuI74ZkUqQTjGc8nqOMmtaBDmI/JIFJ3LtKHIyCCQfmHcAfd29RzWmmnoGBChGyfmAzuUeu4H5cA8A96k+zmJiwDE7kBCgMRuJCuRjO0N9cY6daANC3ukghAnJjkJHlnnIK8oNrA5XAxSySNOzPgKGJP90kHOSP9nB60Q2i30UkcyuAsbjap2Odqn7pRyVJxwBk84wDWkbdFSIQgmNo0I45KbQ2WzyTgD8V+tAGXDBFtIZQT5iycsT8+3Ixk8ZPI+tdHZ3EfkeX91xu65AIzg849Ko/Z+AVAIfqpyDgdhgHBzj16U/ydoYg4wMgg98E9+uM/pQBsLKm1fmO3PJzwCAeo9MAY+tBuFAbZhcdWIySxGScdOw9uaxFklIDE+WqnLFwB8uCOA3APbJ9+exa7OxDpuwQCgJ+8CDkkZ65P6UAJfT+Vu/eO+5txDYYKMBcR5GQmF54HJrg9U8yaTIcKN5Y5GeMklTleDzx9K6+eOaQBSq5GOD0YZyTuxyMEnHas+TRpZsnZjGMkncxJ6YAHPuaAPPbm2nkliMa7lZtsrnnaoBOACMEkDGOoyK0RayXFlBGLMrJbzN5sgAO9XLMpkHGMFe/c108+nTRRqsdsJnMibm4VwvO5wzHoPQc5A7ZqzBYyRBwwYeYFLtyQSvzAAn2zz+HQ0ActBYYUZHlsRygHzIDtI68YIyPYCt+2klj28DYNoXOAwyT1BOdua11sPlIOAoViNwJLFcfINgOCeece5pFtFfbIAxB+6DuA4JyQjAY+73HagCaK8ZVAJIxyoIyPcA9gDTp9R3IFCEDJVnxwWbj5ueFzgD6gU37KeEYH5iPmI2jJU4AOOvB9OnHspsiYwjKTgoQSxb5QMMCDnJIxjPTFAGNeO84Pl5T/AFiqTg7QchTgjDDgnHSs5Ldtp34kYBt3ULghixHPqOB7V1b2IbARSFII2nkgHI5J9/8A61KNOAHAGeAWJPykDBGf4jkL2457UAcS86WklvGu5ZZ3Ean7u4cA5Y8DlgOT3z9FulmLeZGzDEnygrubIDKB1GOp5GeOPeupfTHMq8ZwDt4JQHqWzg7T25qePTyxUFM4I3E8cnG3AU9D+NAHGizllZmleRec7WO3JJGSSF4XIb8+pqVdKJjJG4byA6g5UgEj5guNx6dj612v2FQ+WUEk4AyW6YxnPbIJp/2NfOdAMs6ljGgJWJQPlJ3c55xnjPXPBoA4u30EzusEZiTcC22RGYSBQSEyWG07VwD0yBXPavps0Fq/2aNNwJGCCQu9iCzhVOVBJyef616xFaFWJKKoxgHqxxyuSD0zn/Jpp09MkhAvBGMHk5ycH1B/lQB4dZaJcXNpbzSRKzbnygG6NisjJkbhyhBJxgcHB6VOfC5IbdENjElhlUICg42YQgYwOPTnr19lGnjcwVFAUscBSByckkdMk889c0/+zYz1QMMfMMDAwO/rwB0oA8Yg8PKkqsI2GEIGAMbcYLEdfQ/n3rZt9EFmSy7kjk++CcxksWPORhTyf++eK9MGmIGJxyM8kAHjsPwHSorjTEmiKOCyHaQqkxnevQ4XnOM9fXBoA87bSwMjbuZyV+UoDldpO4c7htJwOw5PpUK6WFY7VELEj96Vzt2jHzeij8Rz7V6d/ZsLrE3OQu4Zx0K4LAdPu9uv406PTIX+bhw+SH4xgg9xnIwf06UAearYT8THDLhcLjLcBRlSW6YHPB+914NFtCJokkhjAQ52uByQxIyNw6cH8xmvTTo1shCsgKFiWAGTk43d8Dn09ahGkxKTgAKoJQAEn5jkqAOrcH2/nQBwcVtLbLIxCjzgUKucld2ULEOp2tgZHfn3xVAaeSgjLu5BIZio3bSNy8qePvDtgYHFelyaajIWbBAKttJ3ZYHhjnPzfhkZzVE2RMpjjhOQpcyBWC4UldrSkYJx2PTGQKAOVtLae2gldCZJMbgkhLZJzgblQkKMnoCeccmrMVtPNErBXRpFBkj3EkEnO08jdjjGR26ZrrIrHC4Pyk8/LngdCTgD5T3/AEqyLJSFYtt5BGDnOOgb2POTz19qAOGNjI0gwCCoKhWYMu4525GQT82M9M80l2k1tpjAxF5FV8pCMu/zHJXcBgk8nPAzjJrtLi3Z0URom5GUHIIJXd83zL1YgHHrWZe24kXZ8+F4wpXLEjlRv6kkEdj70AecwrKSrCI8IcgjBVhgjcNwGdxOecZ+lSRq7ozeU2T0AXGGIPBZSeAF9O3auxGnqsILxMrDGY1JcgkfMOMByCB+XfioktC9sHWJ4jIm9BPGY2QkYJaMdGwSMHjmgDD+x/u0dcPMRgqcjG4J8oJ46jk+/ua0YSsMUMUasAHlV4wGIDj+PcFIB2gD168VrxWahVyuSBlgucBgDwOOSSD+GKsC2KnIAydoBJPXnrg554+nagDHTcSFZGRTgfOeuSMMPfGR26e4zcjjdgAUUBcYXdlcAnGT64BP4dulaBti5ViGYphVJIBAyuccDAzn3O7rVqG0fyWlOGRWIOcF1xlgTjp1HP8As0AYFxarKjGQjpzjqOAoA7EZA/Lk1yd9phJIUsgLIQVAJGwnO0D7uVBBzz8xIzxXoTQZ3FVUc9DwBu53Nn7o5OTWddWshKylE3IpVJAvOJMAFXyRggsMjjmgDynWbMrDiNiG2hAxY7lUA56kAD5cDGDjjB7eDeLtO1CSyleGF5Jn80fN93bk/PtBBLAY4xjjkV9Z3WmiU7SYwpPOQAWcsOBkHJ+Yj3Irn9Y8N2/2dzHHEZCoyZAG9evHXG4fjQB+JXxmt/EI1dYolEQkUq5lYLFG8m8MH3cL8inOc4DdD0r8WP2pb7UNN8VK0iwOYpC03lxFIDK6KflGfmkUADJwOMr1zX9P3xk+HNtfR6h/oqSSXMMzyMkQDII8uziQofLTacErtPTnBIP8uP7bK/YfGdzp00r2tpbSOtu67IHaH7QyEKrtunUI2Q3Xk+hFAHgfg69vNdOp3UmRHGYNiKHCSo8ihY2Cgs0RaJgVHGEIOK39EtLgeIbm6SCzZI4irLazyRK6QyrG7FyC0z+YCyggghtwyACeZ+EuvWel3GrWC3yzJcWwjtZdrSDfC+5FWTgvn5sBcZLDHIzXVaR4isJtWk+1pb21rG04ihiEsYyZmeN1k35yzDkZGVODmgD0uXTjFpt3ILS2cXbq8rP5jJBMzTlkMcZyfvFUG3jHcE18KfFa4u9M1C7srmQ4nuNzWkLGMLt4/eEAhWHzfKRnORwc1+gV/q1jp+iSXIkguwTk+eY3SCVovMEJQOSj5hXswG/BPPH50fFm5S+1l5Y5nSKa6lmdltw8kTsThB5pxJGWdlGOgHc4JAMDwuy3V6XhkmURwLGCRtWPZhmhZJSAwEmeQOc8A4xX1XoervFbWcDzJstYizxRQoAr7RiGX5TnnLfx8t0FfKXhyW0s7mEfvJT5fnFXjJVoAoV+I5VIzIVAIzg8gev074fmshprNCIsKBK0Um8yyjBKs4AGWUF9oAbIIJJxwAdNpviMafI13KSY40lSSKS4yqybQ6MVBIeTzCCuAx6qDXi/ifUf7R1gTCOcx+b9p2xcNHIz5kRwqlthAVVzjlwcHvtS6w4lu200G3QviWycCUMAHdVVmwWO1iV3cDOGHAzjnT4tTlt5FSGJ0XdcecOflOx1MSFMsuARjJY9+M0Ael6Ff3MyLY2N80ds6L5qCaSJJFjDBZZwxXY55IB+YEhTntvvfxW0bQIcJKweZ2REfzIo2fyGd5yDBuXJ2/M4IUgGsnTLe5ktLW0sbCP7YYY5LqQoreY7Od6oAB5KbJMqmOcgk9TXY6z4Quba1W5d1ljkAaNMMs4l2gFNkhKyKZHQE7DlVIB5IoA4yDxHNbairqWjjuVAFuq+ZBtd2RDKc4hY5cjIOFjUYwSW9C8G+ExLrttfSXk0byTM2QqY3SFmMcLIzDOCQThclyOhpmneDJYLeA6qUtrmQQTRgtFL5aoSXWbBAg/h6g/KgCrkcez+GotNvLrSbKUrbJBKLdyThZHScjzSygFVCEkgA8JjCngAH0L8Ppo7LU7fS3t0gW4ihthckiGWKMsryiQA4DkFNrggjBAPBr7r+G/iGfQ9VlsZruEQqYTChdJRKFTeDt34c52BuMHA4JJr4GudXltZBp8GmtNZWwW6S+Mcj3jxwMFkkmmJxDAC5X6bVKl6+mPhxpV3q9na6pFfApchEXTkaR38ti6pMJXIDEFCGGAy78MSCAoB+mmieP2Sz8ue8Z5symaFoREiSKWVQEGAjfM+VAUKBjqM1qQeMZ9QlSG2yzgqhEKsyFJmWPfMzE7DumGc9CPWvB/C3hi5uYbeMw3CqotElYST3BWZFEc0+wOAgclWKc4JJB+Yiuhm8JarZ3Eji72rcTq/7kSB44Ig+2OQjl3OxjkAja4460Ae1ReMFSJkbyDscojqzPcBlRFeN/mG4kuuGAxgdCVOY5/GKiCRI5S23LSyYYsuSWYkBjwNgXowz0Oc14Ytpqdhfyzs7rbBA8cTJKXRAibAspl+dSwfpgjdnrWXq0+oJ89umJMOSkSuxmEhxEpDMSQpK88fdycnoAe0XHiiJw5kuX8uSFoyoYsSCwww2kfK209R646cfyff8FCvCj2P7WniPVIIkfT9bsbbUBcrE6SQ3Edu8Ljz02qW8uNMg5BUjOK/osutY1q1YPumtVZ0hdnQvtUu6TMYl6BoGYNzt7qO1fk1/wAFH9AsJdA07xU9vGNR/tL7NHcSJ5cptpPMaVFKqSQUQnORgg57mgD8R9b+139xIY7eQhJDsKSbk2OzDy55AMk+WI1HqQSOTgRaRLeC/trpW+yiJvIDKQIvNMClUABO+baqD7vGRkLjm/c38LzSQgRx2DOXWOeZ3mkd4yuWcAbVUjBVAcqwxntycN/i68lJD+7kY2cUbqJYWLRopdmUeZuyec8YOVJOQAdl4q0aCOT7RPc5uL23LCPPkKIgjlpXlhXHmeZtAXADFdpHBxheENRk0i+luIpdv2eSOeTeiNLHD8zZbaDkBwmcA5yOQcGuj8RyX4hCzI5VbWGFmCrMEEhVniUmAFD5p3Eq2ATheprg4GS81qGLz3jhhDrdTwKxklKlHjkkIPKZONvdh06GgD32y1K0jea/vI3JuZXXZuWOGWGXygTJGwJlUqCqnI6845z618LtNi8OaTf+MNSCNJNPPHpNpKTsUb/LEiSF8KfLZQGGeUJ4FeTeGtIttav7S3mE32NLi2J8gFxsZflMjPH+6RgsjZIYjYTtPNeteOvGGnxaTbeFtJWK3sNLk8p2YNLICERi0W3IklDux3Y4A4PIFAGT4h1i6125vL97l7VGdiYQQrxQ3LJFJGlzct++QxPxkZTeMDnIk8EaDbG7W/1GyW3gi3SQPJHM7XB38yAOw8zLZwoABB3Yxmk0WASWsMs1v53nzrGYpUSV5NuxjOiSEOE2ngsuCWHIANer3OkwabpkF5fTDDgvEzOFtIIxLI5t1bBMrKdvKbwNpB4PAA/WbyPUbe4EkkYsrdFW3iV99xFA7Ix82OIkEBYhsDDAUAZLYzytvc6f4av9O1m3uL+BreH7aLe92sfPRGBO7Zg7Ll0CH7p8vlTytPGqWElrJ9pUJJK839mSwSKzeVNIWhE1rEr+dJsbIB2FSR1ArlPEOmPpscOp6teSeTMLi4tNHnnED3DBIpYfNlm+6XMa4j3EklQDkkkA53xBqGueOLuW9sVSy0yC6cSyeTJFZzTXAdp5WumAG/aVJXbuO4gE9Bg63488D/DSxZ0m0x9S8sTTXt6BumdlIC2cRAAxtbbkAcde1fP3xS/ak1Dw5bTaTpFxpguxcq/9mQWEL/2W9q0yxobgkrKz+ZulUAqxVQ/IxXwL4s8d+I/GV3LqGq3TTtLPJcOwwuwSlmMQUEbYgvCgcLnANAHv/wAVfj/qPjVptFtZDaaLIZDc7WKzXLl2bazxt86fKvy49McAV4TpFnFeuiArgyOWdwcMoBIwoH3iDjjucVysEpkjVZoRIqMrqpQh49u0Fy4wXUrkf/Xr1rwp9iiCzzhEHyqEKhuGGWfYcn7uOcjBboeRQBltpckcyJGrbWz94bAVJBCkJjjGepySOa998G+EdRuHiSCO3sg+11Mm3LqV8vIndCSCwy2GA5xgnpheGtJj1LW0nMcj2kZJiTaBJuOJEVQDkjBJHuvOBmvtjwt4YlNrY2tvYxyRI6qSn7khVjyzq+1mjThy2Bt3HI56AHKadorQaaum2gN3cxypJIjI6QBlRlYSBQOQyQkKAVIxnB6fUHwu8OxeHLRvEt7EDd3AQafDNuUGTyzukDu5LqCNuMHrwe1M8F+DoZ7s/a5N+nwowkSGMoreWGLh55Fy6AhQXB524X5aT4ia/d2VsE0aS0gs7ItBAYU2NZPI6na0jn5GCk7T94A5IJGSAcd8TfiLdWNxdQvpiTagjELePeOke6QtMhRIPmbKMABwAU5GcivhnxlrN/LemZjH5kzJJcER+RISvyyK24kMDnO7kk8mvQ/GniO++3bxcOJkAWS2M7T20rgczbnVSzbiCcZXsPlAx4nq+rxanfs7uIwq9VYENJvGYt4BCqBwMYPy5LccgEtk0C4jvXivQpCQKZZTPGTs2Su2QPuZGAc8hjkALX0R8KvDFjqV/Gqaa9wD5Ekqx71ZcKS7PJCAFVsjk59B2FeDaFY6Re3X2vVYJAkT/NuaQLIyHbGVWMFnfaD1x06+v2X8MmtLDRby90i5ubTzgyBVhKswALBhjJVdpAGOu3OeuQDJ+LF/pemTmz1COGwjWyEFsJHVnJW3ZYztCnMjOud/ykc4I61+dnxA1lJbq7iUStNvYujTyXYZ0Tam+OZlCny2bJO5vlXaQAa+lPi94uupdQuZnAvLiJmhUzQLOse1WCNI7KcuU7kZJfkg9fivW7u41Ge5EYWLzpUWR1DMJn2OyKu9idxCjkHjHOM4oAl8H2Md/rlkURpS84eSFYiyhfMThVOQZGOOB0yK+5dJ1y50q0Sy097O1/dY8uaB3l5yMMHwySY2kHOAYsYyePlD4R6fIb261B0mdbJGbAIjjjkzsUsSDkhucd9n419CWtld6rq0sNvI093vik+zRLcM0+YyrASCQkHZn5jjnjGKAPTvBGm6trWtiUw/aIix85/KZA8ZcSmZk3YID5ZRgkYJAwDX398F/hLd+KZ5J9QtI7Pw5YERfaJWMMLT7nMscBnLM7lVTOF6BlyDgnx/4JfDC/kktF1m6sIYUMUtzp63wlvJLbaJ/JChhgsygHGTgZHGCftbWPEsnhrT4NJtYG0TTIoTO0cMUXn3DqkWGZmzIp/dsw6kNJ0znAB7bp+raF4N0aSw8PJp0LQ7pN8cbrNM5EcZG4zKrwhy4JJJ6hhg5ryPxB4+kt7yea6vZzJJExa7eVU+ztEpYNFIWXMpAwo2t8vrzXhPib4v6VZ2/wBjkhmjuxFbov2mMXSPFIUd5PtKKUAfeDuZQR5hjIJG6vIvEXxF0y+WQSX0yiTIMu2OVRKWXYhl2KYogUPXK7BxkljQB7vqPj3w6TJdQavdzuxWE+YXaGCPcis4kiQZlHlPtCjkMGJ4wfNvF/j3U0VTp7SJYKA8TsTNtikTeWgyrF2xKxKsdwwedoOPnfxDqzQKUhvY7u0mZpY1029Mfm+YI1VnMkgK7UfkKuDnOCBlcDUNVmEEYtb+aeaaFZDDPeB4gPmJVyoXZtcsCPvADrg4oA9A1nxrdarZyRm51WW6SFRPIzRW8Qw0IiRmVwGTylOQeit1rzS/1+7S3aSytoYp3nlAuHVp45MZIR2BBMnlBRjoWU+oqro9pe6jPcRtCsPnRxCGYvIkQke4QF0TzTtbgAtjbgqQCTgXtX00QQNZi6F3fR7JmjZzHuZ41wyxuANuAuB0PmbqAOQsrnW5LmW4ufKtzbWz3BWTzf8ASI4y4yIUDeWS3BIy2OdvcRX3ijUbiQsk7wQKkc0FjEJFLxSjy2wyqSeI2yGVVwW6kYrs7TStZ/sqW5u5rOOxSIRtKrvO8iuduwMJD5MxJwR0Ac4IFU5NPjvlthaCCREheJmit/KkjLuXYsVJYhUkVgOGHmZIOOQDkXZrkBIrxbQAwTJE0cG1l3EyMm9P3qRnk5PVTwe2nY6dp1xIlqltFd3ERNzHcCcAMhjKzyxiPPlOVCrtycMOPWul0zw0YZ5LaeQXO+aNIRcW8kYHmbRIUnByYgpGeBw5PJ5HomjeCLafAtrezt5wtxGZFkQzKJY/JiZMNgqu4nBPJYDBB5AOPOhwQOstwYZ7W4MK3dlKzIwaRDkqyjAkwuFPBBAG0Z4m1bwxJc2CyWVpA1tCoeKET7TbY2xHaY92HP7oEEZ+QbuuB6UPCl5px+w6ohvo3kZoHCqmWaNNsuUyAoBPrw3Xsdyz8H6hAzNFp9vJaXSzRtm4bzYoW/ePLKFkISbaV4YDduzjPQA8r8P6XeJB/pMcdzh3iWa2Zo55DlPLhaRecchRhMgkZz0PXDQr+3RhdQQ25Ty5FecSKYkIZS2xoyWdQR0Q84z2rt49On0BLe5sLGzmmt1x5bLLBKEnKyL5T7SrXG1g+RhtucEDArR0XRpNTtbq/ube6hupZbqXNyyTY8yQLHbq8jZ/ikXkHajAgcUAcRb+DbOL7NfKigXbDdJDJ5pY525kcnJVpGKttH93j1/Wz9jHQodI0bWxcXIt0gtg9qJ1DoUeMSp94Esc8k4yGY5GRX516bpl0bS2uRDaC3FzhoTD5ctuWDMETYfmIVELEqo+YbcgnH6afAq903SfAuqG5W0a7itN9oWjlU4a3wse+NlO3zDL1AJ5yOOQDP8AiIjfbotc024hmNpNcC7iiLQjyVlkDRlieR6jHpjg8cBpuvyagszanBFLbu8s1rPOGjWWZkmkRN6n97IoTHyZOF+6DXMeM/FdpqUOowOk9m0N080pt/nmij8+IZnkf5Y42DTNk5xvwFfGK8x8K+M1s9YXTZofOt0ULA9y4KhkiViwVCQv7xjKGzllOACM4APtT4ceJr+y1SwZwGW6lzFb2U00iRh/s6vHeGVB9nlXYv8AE2EXcT8uK+F/+CkHhW30LxTdeJbKYi71y0i1CG2jJhmaYosY3TiPMlmFYcAly0LDcOHP3B4KmtntIdQ0preMtKHZc+bbO5EhkjZGZyAY2QhsjJDHPp86f8FIPDkuu/D3wj4ra1eSCC01HTbk2W7bbIsMRt1IAJ4YMQN3bpnmgD8ffAPx8bR5ILO8l8sWhcR/Zm23cbsMcvt2yHBY5zkBcEEcV9t+A/j9p+taY6y3FxFdRpAI0laN0kCqN5zGoYx7/LJLAAlQDyK/Hqx0DU4tat304u0azSMzyYZ3QiTcjEE7PleQbsds8Yr6z8HaTq1pb3F9P/oCm2il8lCHwRKpifcXIaQLJuIzggH5e1AH6Car4zW/SwkkuY5i6BwYnCIzQSRyJG1uTyqySKTnOdhzyQa+vvg/qdzrOn2l3ABGsaBpooo8qIpEUPIx3ElcDk4ICtg44r8pbDUb66ewsI7kghIZGaSWIk+f5SZkSMcOUwCudzYAxla+/fg9rlykEVssbLcNOmbmHi2e2VfK8kQgbQD5bFjjLbfmCkGgD9Z/Betw22nmUxzIqQpGGBGGfY2GRGb5syHtg/LgAdK77StakjkkmuZvm3qygESBd4O8HLZcYxxn5QnOa+VNE8V3cFlPbyWG8AQeXKsrrDCGCyKVyql/kxnG4K3B4YE3F+IctvdNC32hWjclJmULH8kbFGFwz/MwkicOCB0GMnAIB9tLrdtNCWDRTxqiCcxJKpSRsxjLFiPOJUHqOM9MHHp+meKYl0W005oBCRIbizvsohlUL+/j3uhM/wAyx42kFcEEHOa/MRfindxTSD7Swhe6MrQsw8h5UcoryK7DcCxIGRgmXA4Oa9+8DePo9W1E2txfwu7rFMLa2jlKwJKcfuQ75DAeYACAf3LZYjmgD6q8Sz211ZgedJHOyHbuYY8twjqUKqGEuM56/er8/Picsia0I43aPNwNmxnkZjGcs/2cR7VG4DqwIB6HGT9qarqVtc20ikAGBTGlw5Kbo442AQqQdxYjg+2Sepr4s+K6NBJa3yxyhZrh4kl3bg/VfnKR5A34GcbecZUnkA9c+GckRjspGSKVyqxqyqwAcIBuJZ2CkMy5xx1xgYr6y0dDFaS3IgZYYmS1uXKIxVrk7I1RWVm+Y8BguV67gBmvgX4beJNUjeMmwaOxVBbLMIXj+0SQshV1dlIM371gcfNhQSCSK+sdI8SM1k00sk0y7PMEKMyHdEwKHcrAkYUDAA6hT7AHoOs6ily5RLS3giR49xG6SQiMYO5y4+UnBKgfeGQe1c5rEkb2QdY5Sv3UVN7lCxUmRnXJjVffpnsCTU1veLqljPcOoiEQEcCTnyzdTMo2W4O0kSYb7zDge9Yl/f8Ak26ujSrDGqLdiI7lyVA8ppAMFMJjg4J5z2AB/mVAtyCxLEd+cD0BJ6/41Iux25YqxIJbLHC85yOpPP6VX3YGNpyOrc4Iz0OR04/Spk8vq4fBByV6g4JA3EYGGA98UAWfI3RSvlD5al1JRt8iCQRsfvcAHBGRnk1CsckqkpEzIpO9lVsAYBYFsYHGSPrSRyFRInDFlCNz93DB8jHfIqSJFlB3uY/mIV9wAaQgkBtxygzgZx9SKAKrsrEhBtAPBJGcZ7kAZOT+lIwwoLYJIJUg5OPf0/GtCdCEXzFVJIm2Ag5LIB8nyr8pTAPzc5JqmAMrvIwOFC7QT1J+mOOTn+QoAZGE/jLKSyjAAOUOdxIJGT2/HtVhpnWMwr80ZcMrMv7wopO0A5+7uJPH54qsy/PgEnJ+U4IOMAgjJ45JqVYpJSeoADAEtkKFO7aMnpyeM854oAQOY5VbkkEN0x65BXnI6/nT5Z0cPGkZXe3mMQ2d7ZJUYAwACX6etTW8UG5HlkiwoceXhw0gCliWyMA56dzjFQ3EkccccURB2s8jSKvz7mwoXceRhVGPqaAKsyEEAqyuoAZTgjOM5XAGPl2epyDzmocdcE/Mcc9wB1zVlbljGYyiNly+9xucttIxvPQck/WopGUuflMYBA+U7hg9MN+JoAj3bQV2qeQQxBLDjkDnG0+47U4kylnL4cBcbsktwQeQOMAUNtUYyQcggYySvJz1wpxj88Uh5ww+XrliCCeecqejfzxQAKSjZGMhQfmXIz0I560IrMSygttG5sdR2zgHjk0KvmNjIB2naDnk/wAKqAvB59hyaTLpuAyCQQcHquDlfpQBq2kww0TnaDja20lkI2nhlIIB2+468Z5r3H4XfEzxF8Odd03U9J1OWFoJI5nWKdjtCFSVZT1OM8Hrz6V4Hbq5lRQB83ILEKGyCR19TnFdJaOyBY2UbtwYfuwGZWA3HzCMlRgYA45zzQB/YJ/wT9/arb4ijw+x1SS01qzWO3lSGaZUuCm4B5DvwNwKDC7eABjNf02fBjV7+7060urrzI7hmIDbiB5bdGVlySCpU/MdwLYYcYr/AD1P+CePxdn8DfFjw/aXEpFjd3ccXlvKFVWDIQdw5PIJGRxjAr/QC/Z28T2Gu+FtDuoJ9wltYJcbSeZI0dgeeu1yDj6elAH3zorNLCqtvLKoYg55Pf7pxgc/54rTeBXLJtwXwCOOQSCR06c/rWLoTr5IUO2CqjIbawwD3GSMkDr+tdCI+NzllGe2WwNw4yOjc+g6fjQBWWGOMFFLY38A9VHBG0n7ozgde3U1IirFICnG7gjYGDHBPQDvx+Pen+VluNwAPUt8pXAIyCOgJA7njipgmCd2D0bABxjB54HTgck8ZNACwgtncRjPyAAYx3Jz0Ax+TAYqV5JvJfy1jV9rFflK7sAjaxXnGM/r9C0qY9pyBlcrtOeCMAYHQde3vihXdFAYKWKhW2jGV3Btwz6KR/30e1AECI2WPmDDIVTCFWSUklmBycghhjI429TmlZGCxhWLsoUF2AGSqgHO3ABJAxip2BHUAZ++DyCwIAH0zmq8jZIGNyk8kkEgbSM4B65xj6c0ASodoA24xnOctkk7enbAx+A9ahcsxYbvmUgBWI2jCqRj0BI5yT19sVIQ3ljCsrY5BOCc4J56E7gPyNQRxlEEbyGZ1wC7KilsM2OFGOhIH+705oAkG2GILIz5UAb3xySw27iRjOWOPekcg/KM5z7gD0BPY8GkliWeLZKiSA9EbDRsAwKgqc8g9f8AeqKQuq7gpJRcgKV3HaBkLuIx364+tADvkO1j82CflwcgZyCcj5uSRn3OeKJTGCixqd2QwJWQA5OACcEFcqenOSM44FRRlnYkjsCCX3fMSSVPHCjAyTx81SkNjg4+YAdDlh1AIOMZJ4Ix8woAZITtVGkI2EgAsCBuPzMAegLY/KlEYQAKW5XqV3AEHGMkYyc89Ov5BQc/KobIzgDkjdzwvGe2fX2piscuMAk/dYsSScAdD91cA/lnrQA9VHHQBRhipYE5OSOowM46ADj15qGXcoDQ7TjacksMgFQcY5D7c455OKsDDYB4OF3bSAzjOODnA4Ge9NddhIUbl5YfMxKkNuxyODgD88D0oAhEaY3PuBXB2kjkA4Uk4xyeP61FHJHLGHjYMmdynHynGQCCVyRkcYqYk4YZx94rjBI7gADp/D7984qjLdrB5inkLhgwwOASMEHpx145z1oAivblYvKTdtZycKUZ1faquSxCnYSFPXHXjJ6+O+ONchtoLt3lVUjhLL8rA7lDFgG3HORjjHBB55wOu8QeIILSCRnljjKN90HD4IJyFI4U845znPOBX5o/tV/tL+Gfhr4X1nUtY1G3jigjmlQtdFWYKrtJHnO4KoXIbIBDYx1yAfzef8F1P2gre6tIfBVteBbq4uLgSRLdO7tEGC7pYc/J/Dgng56cZH8r2j3n2S5S4Vir7gxkVsMrZJ+92PH4Zr6y/bh/aQvv2i/jZ4q8Qi7aXQra/ntdDDuGDWkDsisCqjliCQW7Ac5GT8dRbggK5656j09SOe9AH1v4F+L+o6EsaxyqrAKFlY7TxhUycdCSCeua5P4rfEe/1+b7PPdB2fBZY5A6K2MJnAIHLZx/9evCIdRmiHljcf4hlsehAzn26VnXM8ss5aXczggBTngZ4x7ZJoA+nf2fPGreD/EtrI99PYrJMrXEsEoSYFWZxiQ4VAXKg5YAqT61/VB+yx+3l4d0vQdNs9W1ONwsMCmTzjA6usaBGkyxJcldrY6FgScjFfxwabdTC5SUM0S9PMcliNqhgCqY78D8PevfvCXxP1LQ7Qwf2hLBGyqMxOwYYI+ULu4XgflQB/cPff8ABQzwDaW8F4fFSQ3DxsPs/wBrR4AmVXf5bdZCMAE9QM9s1Z8IftsaX451OK0sdWaRZpI1EmSyyK8gjQBwNuc4JxyAeR3r+JOL4rahfTs0moXko/dsircyHYFyS5AUDgsc9hxX6Pfsq/H2z0y802xv5WdkmhMTsxH71TGv7zIYSANnHQjbQB/bT8P/ABR9tS1Vr63ui0YdTC2SN7DI3MFD8AHIz/Ovp3QtRtkj81XG7aFO8k5PDHKjtnA4Havx6/Zw+Jtprml2TxXsdw7QWgQLOFXYMeY4BbCkMT0+8PTAr9ENI8USG2RopkUDYdjMA+PlLyEgdeRgYxnkk0Ae86z4mgs7Z5d4TChTtUvtDNwCo5ILZ5IAAHJFfCH7QPx2h8JaLfXz3IhSISoUhYAvvyqvgg/LtZsnr85PHWu1+IXxQh07Trp5JzCvly+YwlUuANwYEhgGUrjBz6g4Br+dH9vL9r9LC01HS9NvHeCNLuFJQx3OyA4Zl3AhckDIJ6kDtQB5F+2D/wAFCJtEkuLTSbxUvIZpF+0+c+/aGKsFjzt3EM3bPBOcV+W9/wD8FF/Es0xaa7lJdikr7jl0BZcj5sfdC445yfWvz1+MPxJ1rxn4l1C4ur2SSE3MrRqkrtHtLNgKHOcYJJzzzz048VDE/fbHOcfnk4B56/pQB+wbf8FA7VGX7K97HE8WJYWIHmSMmJZNwc7NznIGcgrniqGpf8FH9Vht47LSkuNoGUKzmMRsNxVmYMGVwxyDkke+cV+RjEjOMMOcHpx64pmTjIJzwcZJwPX6f40Afd3i79uv4r67Hc29jqT2MUzEiVZZZJVxuVWD7uWG4898DPFfN2ufGj4ieIlK6r4p1a5RjLvR7uZYy0pUnCow4/dxjHTC9Bk58iVmBz9MnjPPA+o5pS7YwAML1+poA6C58Rarc7lkvZ3HIbdM5LAk8tl/mPJqKx03Utbu44oBJLLIwQHPXnaAQBz0rHiXe4wD8xwR19On6V9ufsufDn/hL/FekaetqJXe7QmRYi06ZZQdxJxjg44yM9QKAOi+DX/BPf41/GCSym0jR/s9hfeUEuZmJQI7BWkwvLcHPQAYr9kv2f8A/ghrqM91puoePbtbrYd728KuVV1YMiyZQEq5CjIzwQT3FfuH+wT8B7fw7oGlveWTKYbdIQsvSRXWOTzWRDgjjG5uQcgfLzX7NeHvAOlwRRNHaoNqg/IihwTzkAKN3y559RkUAfmT+zF+wF8PPgvYWkGieGNPgmghSNZzaRmdhjzIwxZAzqCyhsnII7V89/8ABR/4F6JB8IfG2sQ6dEl5ptsL3zgoEsYibdtLqoxH8pBzkngMTuFf0J2Wg2sCRqkasoXB3AA8KpC8A7Tuzkd8E+lfml/wVP0yy0r9lL4r6rGBuXw9ckIoVZFd8RkbxjIGMjj60AfxTaOiXU7LE08ERaKBpJwEaSRY1Zn3DIxnbjttBJI7fX/wt8P3/nR3B8+YQQxs0qJ5uxYVBQAlzvhEW3G0cgdAOnxr4K1O1uikMUZRmvdzSzuPLdQEVoQUwBIHyd2P4ug6V+iHwwgt7O2UpLIrXenl1ESyMgkljYoC0kjbyF2nfwctyvBwAXvGF9BFavFC8iSYRIkEqhWypJfIwNuZGIXnPIBIFfPXiR73UtOlW3tzMY51imdRCSZAwWNWwS24xNwTtDDk5Zcj27xxLbLFiVZZX8iRIYwMHzRlAGduCfvEYzyOwrwEB3mtlM8du85b7VYtK7yoEQEGTbHhhhOSpP3hwOTQBS07QpJhsKNPcWyASLskk8p1ILIcZORIccjPPOOp/TH9gbw/HqEt4XXEh1CUltkanO/KiJWXBPD5xkKGJI6mvjHQIvDi6Ff3d6sKzxr5jorSs80piURrHKGG1WkJwAGBX0JLD9Af2Bb6yW5KxeYoku5XjSQLwPNLCPakZz1I+8QdhNAH9Dfwb06WLS7WH7OkQiyV2xrlgwIVjITuY4GMEcbevFfWFhAwgiyo3Y5bODyCNrMw55B6cce1fPvwfTfp0JUggxgj5jkH75AyRjqcgAAe5zX0xbKvlICpJBAwcnJIGOF6HOefSgCuYDuBKgEDnAzkZGQM9QSMmpPszFeSCAGU84P3SQMjGDx061olQQW3EEEBs9ecZ/Djn6UjAA4DBAW3H/aK57Hp9Dj9aAKkccgRUyVGcjI5xwARk+/TOelJLE5yOQQwz6Ac4xz0+XOR61a34yDhQeMdsc/w4xyc59xTjLuyOMsOcZGT1Bx/nqfwAKQjORj5hkAHPK54ODn86aSRxgAAkHBzyD0Y+tXHCR8qWYtkkADg9TyBgd6rMwJxkkZOTjPy5PHT3oAhBZt3GQxx0wM55GSevWrUcmUMXVlfcncrxzjPQ5Cn88VCSoIABHzENyMeqdvmzg/l1qzvAAC7TxnGckg4DDAPIz/P1oAgSSSWWWA20sYiC7ZmACS5ClTGwb5jkc9CNvTnNW4o5WwuzbyQxYg5HO0qR1OVP0x+NAlBKJ8w3kgEBuqAkjJHToPxNXUePbhztxkg8qRwCcY6cD9O9ADUt8ZIABPXGcuW5JHPTfgkdPao44ZVdiyYVGwpyp3DGd4weBng/SrYlQfKODgAA5+9kbmA7j/HNMjeUOxmZdpDeUNpJxk7ckL/AHfqOM+wAHrHsJI7jJAPOOM4BI45HT1p5QnGBgtg8565yMHP0pVKgkDGQPb2GD7YHb0quWuPtUcqsBAgbcvqeoOc5xyOP8gA0Am0DepJOTnOTgdgTx/n2p6rnDkhQB0JGdxxwCDyc4xUc10kcRlbjb8qhVZi5w2FCgE7jtY59z0FMJjmj2tnbIhLZByVYHGQRwcYyP0oAn2rIu4YIbvuBBOCCfz6dahe2UFQx3Aj5lwdp+8duB94Hd346U+GOG3jSJAAigjkZOT85GFGBznpT3dQ4jB5YcbV6gdeCeox+Ge1AFYoAoG0qEOAD8vC5AwM9MYx9KY8ahcYOQFPc53DODxyf8aslmG0KofcwVjx8o5zkE/MOgOOefQUTIwQIrNE5ZTuVUY4BBOS6ncGAwe4ycEGgCpFA+X34PKhFAII4CspbueM9AKekU3nPnHkBQQ3AJYHpktkjgcYAA7npTg8iblWMuT0K9RgE4bJxg57ZqRHcAblClmPGc4I4Ynj3oAkKgHJGSB8vYAnBJx0PzE/5FMjMxkkEqoqBh5BGCdjbs7gDg9fbr3qTdhsNjoW4BPXaeAOnX8KlJHPGMgEE5APAAx+FADGRsnjnOBg9emRx14NRmPllBKqMZ6EjJyVz6Y/nUu5guTnnGTwMFTkAAjOTjrUctwsCtJLyVHQds/Meg9P89KAIzEGBJG0ZBGfRRwx/vcZ/nTDB8uSNoCnB3A85JHQ8f8A1xU6/vCpDLsAYspB3sWGD8wOAOewzz19HHOcZAC4AX1HHUfT0FACWrLAZEeLcj9xjKkZXdk+x5HNVJAzOS5xgfM3I4ySBgHngdP8avgFgcYBbPY43E4Axj2FNwI0JdsgKNzgDbkKSx2jAAJyeD36GgDM8neqkFiGwV2qQcMOuOq9T147dactqGAYlgVUjqMEnkk++emKvMoOHTr0GMZAI5/LmjYwcsXwpCqFIwCwOSQc4bjHbj8eACo9sCEYbnK9MABR1xyD0Dflike2Utv8sbzgM3GW254zzhR/nrWgR+74IBOQI/8AZ5xjHTv19Kj5yAVY4AxngEfPkA55PT9KAMN7Ub7gFZAV27SwzGVZAuYcHEa/L8wGDk575rynxfok7W04lmd02MBvVA2Dlg58tRuGCR6fKDjI59wdlwwB6AcZwT2wPUYI/KvPPFiu9ndCIIX8t156HdkHA78Ht+lAH8f3/Bdrw0Lf4TajdlYmVbvEDLDGHt5XkHnbpTglGiUL8w4JODzx/HRBF5YZRuIjznGG2ZB3LkDC5455r+3L/guLo0t78DvF04TzVtES4aUBFS3Jl/dgtgMCcMMnAIzyccfxNrFGxlRGUMiEsd+UkbjcIjt5yMdR2JBoA/XD/gkFObr9oiDQ0UTXV6YmSKR2Btw0gG9ZFBwGCctjgZNf6GXwb0GbTdC0+2uBEJPIh+4TGVTYqhETucRqc5BPHAHNf55f/BICzEn7Umi6nGBm2jjWaGB2M3lZiIlYdCc4AOdpKkEV/omfCzyr7Q7IeY8beVE0MyZEiptiAJYEfOVBB7ANjBHFAHvlmWeAMYpBsaREWVPL3GMlA6jJIjYrlT/EMMBgirpgGASqgYOcEHGOvOOBxUsLgQoqqoBA4wMBcEDAA+UDnjHTFIzyCQxmNwgQNvyApZi3yjncCOCTjHzYFAGXNpME7rLKZXKMsiKJCIyVG1GKjqNpPBPVj14qxHaKqEBCMDbwc8bgFJ454960WOxgoAwQBk8cscjjuck8e/tSxZDEhSMEYGe46g5+vPTpQBn/AGLACgbQvIyDjj0HOOmKkFsjABUUEgCTB6/e5GenXtzkVokbzk4Vtw4OSACG6c+v6CkxkjPHKc7SOM8cqOlAC2NpGrsq4UiPaA2BksADt5GSCTg9arQWT28UUUgChLdE8sksylQy/eAyQdox6d60LOMyzhccJl2Y5zgEZznrxnH0FVYZnlt4pJSwk3TKVfduwk0q5yc/NtA/yKAJPIUojEbtuSOeQcdeg7dvb60eUu3cAuSSABzjGeOvXpn6ipY8MMAAZAPuB0IPPXr3/nTiCcAHALHA4wGBwM8cnigDLdrdZvJZ4ld13tGwHIkJReGPTeTj6dKtCEFGCovynORj7oyPbcP1qzKIQGeRQdiEhiASMZ5HGT34688etJFKsiBkGUZThgflfOOMEcH5fTigCkbbaMBc5IBGcAEMCfx/z3pwhXIbamFOMkjkYHXGMA59Kv7dobOzAbcuN2ccHByOuc8+9PxgLwp7YAz1wx6j6UAZclqryK4LIqlwIwVKuGUgBxjJAOccjnk5FONv8pwoU+mD1yRtJz0yP1xWgyBifl+UYwSQM9+APfNNYBiCCVKksACckYwAVJweCeo7+wNAFAwAFDs+VjgkYwuA3LFj9B65b6mlNsoKN/GMjbzwMHg5/pxVl5NpRVR2DthyFOFB53MwHABHvjNBbjG4E53MBzgDAJ6c9+uKAKf2ZfMDknayqSCznMo4HyFtoTbnoM5NWZIYyFRMliQz/MVbKtnGQMqP0YHnil3AjcpGBxjbgnsByOoJ79aESEM8ixqskjAyuFUF9q4UEgZyCSM+ntQBH5IYDaC6vuBKAEAjccnnIGQQcAnkdqI4vnYMpAyTnGQwPXnOevarJEgwY9oztyGBxgFckFTknGce454pd5IwBgkYIA9eT1Gc5+nIoAY0MQ3AKCeTgDhRzgBieTjGTUQjjAzhSAQuANxDcdhkrjuT0zVgEAZJ4bJbsOM/4/pTGYgZB4J6Z6nBIIB56gc+9ADBDGQCMHBG4DGcc8cnrwaesMMYVYwiKCRlUVQQzEkYLYIyW/Pt3VZdvSMsAcELgcEjOSSBgDnGc4HSpSwzg8Enofw7D8KAIjERhVGQTljx8u0A/Md/Q9BgHJpfKAP8Q3ZBGB8p7EZ6Dr/k1Nu4+XHYjt6ckd/X8aiedAyoSAzZIUtzxgde54oAYIMMyqoIOACcqQeMNx+P50yKAhAXHz+i4IOScdunK1dyGxnsc9SPXnp068H2x0pXKccg4GePc8gn3559qAKhhAB2hc84Pf1I+vI/PiozB0xgHJBORjkk4Ge2COKtjLNtCkY5BxgcjaAWIGWwOc+1ABzjk5OSy9BxgY54+tAFJbXABIUH7oXg/LnOMDtgH/JpFgIGxMIAMBVACqPRQMcc+v51oupTbuyAOcMMHPOR0/l0pqjcScYDEsPQ5OBnjgZFAFPydpJBJ9mPCn+EE9xzTjB03AckNyOh5HC5PbOOO9WgDn7oxnbzzkn1H4/pThyTkKQM5IbLHCgY/wBk80AZslvExIA3A9ACpyQdxzgcYOPypnlgFtiYyMbscZyeMA8dTWgUAyxJ2A5ycAc9QcngZpCF2tkjjlevGfpjIzQBkSq0chBGAoxjBxg9+BwcD9fwqu13DFIkUjgMwLKnPzZO1R6DLHAPc8VsyBmeQyYKgqU+U+Zt2kEEduSMAdhzWVd2CXDJueVdjqwVCArgHzE3AY3DcAeo6YOelAEmFbkIo4O4jg5OOfrwPzqrJbhgxVRsbGTheDyTjHQZx0q46MifIoGD0yAwAOMEAf5xTkUlVJHPcADnn07e9AGZBC5BMsYVsyKqbkdSvzKhLA8Egj0wT7cyG2LDAUfKpCjoMc9Tnjnn8q1GTIHBTJHPLYI4IOc8UzBbPACg/Jj36sQevPPpQBmm3XoF455PbjJHY8hfQ/ezT0tlHy7eBySBz2GAeQDgjn3rQaNdgWV87lAyCysQxHUqBhuvp0IpEhQsdgIMYG4Z5wSQpGTnHyk/8BNAFD7PtIXakavkAceY7Y6oSRk7B0xnvR5Lxn5ZGO0gldhY9T0XHP3hx/8Arq3sR5Cxgx9nkzA77Hw5iKGWIAkxtiV1J4PUdDy4DccE/dweuCCOgxjnk0ARxRWaxmSUeZIc7IslFU5PLkHkdOPSsbUVnud6q4TONq7R5MahVG0BT93ZnBwcE59K12EeTGX2sAGPXKjOAT3xgcf/AK6zpWBMgRuEYRn5WALHa2BxyMYz7j60AUxYlURipABCmZwwUHA5BI68Cud12JIopDvLqsZLFVPVVJYqMZb9eMY5zXYNK6weQZFfhpkhVQruQAuBuPXpzwOR0rn9SjEtuwYFWZGIDfeV+MBiM8cHJGRxxmgD5D+IaRzWN1iKRI51lHPVcB1LY5yOGI7YOcZ6/wAmX/BSjQbfSviFCsd1MyXU8sqNCZAI7YYE8UsTRgpNgrnBAA6nnj+v/wAeab5un3jYCuyyKrMA8aOu4cMGPykBsHg4xkda/ky/4KIaaZPjQ9tcMLhfsDr5SMx8mV5n2MHRMNAPLAKMc7gT025APzj8DlLO0u79xxCo8u8O6ONWRWWOAAAFZNpBJGcZ5zgGug8J6pe67dalFdLGkrqxa/S1WUmOEgG3unK/JG6ooMi4bIGd2c1h+IEnttCkYBU2hbaJ4l8oO0OVZArgB2CHO7BOFzxmsvwVqk+nWeqZCNHHHPFJMqTNva5XyLYQtuU8spJ9ArcAkGgD2fxXez22iGCCQPHcwzedKttE0c6CNDA25WB4YsoZc4x05wPkLxWHtFjhuZJZIJZXeTYWMYZQshDvuAyFBOMnOR3r6TuPEdtBpEf2mF3iUNCIhkhfMj2q4RRlAHbODjpyeK+YPFGrzXuqyWyxSGySRJI4GUJKqtJgxbxwx8tjjHXIHXmgDpbHTbSNdKksYnkkmhQAFRIVM7hm2oMB2wF2jcM56jrX1V8NPDVx5sd5eRxzQ3UZEctx5pjYBGUr5WSVdfmVlzjK9GXBr5u8GXsOouqBUt4oysxt4i3nxvFgoduP9YWGfvDkDjGc/YPw5uoJIVUQrGZWllDu8kvzyYWTyA0n398S8KmTsbJ6UAcv438KWcNzDeWEEmJY3gu2S3WGNWSNCJ0gADCM8qWIw2CAxyccPbeHrkC21GXb5MM7xwptbMi5853dnHMPzAdzkdepr6D1nRZ9ScXPnTZCiJn8oJFJIWQiPCsSi7AMnHWToBnHiuoeIBYT39mYXlAmZFifGHKb0+zujHjLFNyjr82egwAd54DdbXWILOW0iuCMyu4UrJ9nXBBDDIlcDncpIB5HTDet+L5ba1sdRu/s5WG4EVvbrJHukBEySCWLc42yFRtwARkAA9DXyRpGvzC4g1iK5e3nluCsEQixbWYSZUe3Ll/3Ue188dCcHAxXs95r8d9ZkX4aVJYspDBIYoH3xlkWORDzF5iRE7eQVPPPIBneE/EEWrXt7ZM5KxxMsizv9nJEZPT5SHYMBhAMMSDjIFe1aMsVrJZS74XDPEkarMPPT/SYoUjUleHKSfNj+Fd2cgivlHR9PvrDWWuIonRdRkMgjyXjgERGwASuoUE7gCQBnIz0Fes6T4qbStXsYL5ophAqbWfIaK4cReY0MZG2RzIEDLxt5IOTyAfct9Jp0+nacId7Tywmza3SbcbiSXJOwqV8yQyIW2/N93p1z9zfs4fDS7uRDqbxkyPDCFtyqqY3VIldXTdtRipTqAD5Zyc1+b3w9vZ/Gnirwdp8klvb2Fzqtrb3UttIJGjiMrhrh4pMDAQLwvJLjjkV/RF8GPh3pmlQMlq8lwqJFHFdIXihuEaNlaZAfmUkCLpgbskc0Ad14V+H7W7oklvA8AijbdGo27jncqo0YyAQo3H72TjHFdjceCkli+aAHG3JMcYbb1ywVMcKCCfQ/jXsujabCCI1TYiooBABJGGXlgAN24AnBzlucV0zadEApIChVAJOSWJOMkNnnjn8qAPlJvhnDLK6GNYS2GxgOpYncrMASMFQMY4G3tzWbqPwrSZkmkt0kdVQJtWNVB5YBwq7SMDGRjOBk+v1oNIQSM8aoinBkYxhjJuUgIHLZIHOc8jjHHSO60y2ZFV/KUyExr5hCElELsByMAIrEn/ZJPSgD4ju/hfZXPmxm1jm8ovuHlxAQyBA+HGeDtbOOe1fkH/wVn8AWvh34HWGu3C+VBba5FGrRBGBMkM+whWQjGSFUHoeg4Ff0eXemWh3BREXkQThkC/OhLbJA+fmU/OOpznvX4q/8ForTR5P2V7i6kSVXsPFejeV5Aj3uNxMsoBJCw7mK/NtO9BkAEZAP46bpWMbMEeS5lZJjGUSNpBIyFEiaIjaS2CBwT3xjnL04aeuozu0NyvkR5hBdZEgkIcTNJKqBnk38rnG0rnoTjU8R39reIhtFULuaKN7jar/AL0CSMx7ceZgc72YsVYcgYzKmlxWlkzxyrPfK7yYQQfZEtolVyPL5EjYHIzzz70ALda1dan5YvLqcRMkiDDMpA2F1ZWCExqcfdGAWA5JNVFhi0y3kktpS8puFRFWJfNG9kViybsEgsnU5C8/w1f0FbWWxupbpUmvhcFmCKpQxOrhowwk2wMTtAPJAJKlQKn0+D7XqemaZZolzfz3ELOSrRwFGZJECeSxEm1lUjdtBCklu1AHufwuvF0nRLjWb9Yi8pKBp2ZNy42SxW0ax5807mySNq/w7RkNuiOy1eS6vryYSqy7oi0cbFJi5EYZxjEQiKg5LHPJXJ4bq1u0NrY6dAsEltZFVmUbG33LndNcTu6jy4gwA3EYJAx6mNZbh2h06zlaW2cqmoOIlmIBXy2S0SElnQhV+cjggnK4ywB6FaRWNz9hiS+lWAzbvtE3kW0Jkt1UkJLMxy4yCQDg78Lyao+LFmubWO4s/tN3Y/bEsCgmjkjF48YkkkkVWyy7HjYkKVj85EYgyLu6R/Dtk9rc23huPVJbS2i/4mer39tHDFbMrF5HhjQn7JbmFkJMrq+QOABXyp8S/izB4E065tdNltbrT5Zp5X1GOZZ5J7mJYopBEqSFojiOInKrwi5+6KAOl1z4j6N8PUmkhvftutLa3AU8mKwLx5HK4CkIWVuMAk18HfFP9o3xB4qnexS8MiuvlPcW7NjerMqvH5pJUgFQRux/dC8Y8d8afEjWfEt9coplS3uWlaONS2ZFkyN7OBlyQORnHPNeei2AK+a+HJRnwQSAwPY9SB1GepwKANOSYXIuJrrzL26VyzGRWkQRyAOzO/HzB85Oefp1zXstuxlYOX/gTJxuUOUyRggA461pwQrbrKI4mZplALO4XpgtuToVIUYHH3uSauWthJLKkYiMZdflOHx8xGG4H3cfhQBDptmGmieUZjBw4XJb/aVgDkHdxnHevS/DeiT6pdRLHDO6iXy8RrviVGIVCzqchuepA5wM4rR8NeDr25ngRESdpXWN08pnVTngFoyOCEYZB7n3x9feAvhnBpi293eiT90FLWlqEgeWSM7lLsUO9fvZONwLDDcUAdL8O/AOk6TpNgYbDzr1mDy3lx5kzgSGNW8yFVOcoflHG3HViSa+pfDlpLeLZwI8trcsxjtf3UcMccLKCWnZ2B2AIM55YMxyCQa5Lw9p2LXP2OXzoShLWs4VBC5jkUszoRvyZOmAdwA+7x6fDqFlo9m13FHayZIcW5QXNw6jMLFpS5VF2sGIUAg4JLYoA7TXNSsfDmjHT7QWYZY1EyIqQxSqyLyjBgw+cNtzwSeuARXwZ8UfF813MNOhBFoyFRbWyMTK6yMZHkjI3C4wiBnypO04PXHo/jzxta2S38MWJ3VRExuyBudpkllyd2VUKgCBTld7EEE18xXXi62XU7u/vryNBJEZI7fCi2lVW8ryvJVgS6qG2AEfcYZJNAHK+Krm4stHiubqy3XEs3AUMrpazpMeZQG3uWJJUZ4GG5Bx5VaNPc7mSKL7PuZWaYuHOBlkCuw38kHoT3HHNbvivxW2t3BNlCYbGFy8MNxGg3zSEiWZ2VyTMR8oAIARAOvFVdLhaZwx8hyYhIFeMBVJClhhwd53AZGOdxGAaAPSPBOg6zq88VuoVYoFIihZkR2PG0bFGcYGORjLgnjNfWHibVJvDXhRbS3a3jnewK3O5I9wc24QJA+3EU+NxyCCSmBnt5N8P7Zrl7W4mfc8KSNLFEiKCuSwkdoLdTsCkDaSTmM4IHFZ3xV8TXIsXgSK0EIIjbeHcKFUBZiA5Czgnr1O7GeSKAPk7x/r88srtuWVyGErFCHaRkbMoVX5IVRycj1zxXhNxf3F5OqoqxckYXMUe5gFLFSdq5w3Ycn6V2niC+t5nuwbiRyjSSIHBClnJBjjXcCAS2fw6VyWhWH9pagsHmeWysTk4f5Rj7gHJAJ5IPGe9AH0X8O/L03w/NDLGZJZAC5iIaTY4J8r5SAyg4PUk5IFe2fCKx1rUdft7fw089s91IVvHlBYxjzANoMcTYyvILDHy8ZPFfPru+l20Ns9xGEARD5MokkYIR+9RZEBVsgjPBwBX6Bfssabdado9xrc9lFAtwwSxvbmPyUvJpBvcR3FycxyRKFb5VKkuVzxggH2F4W8Of8ACJRJPftd3V9d+Q5kldY/MaQhnkUxKGQBRGEA+UIdoxkgcf418SzO+oW2/wAqOHz7qOQxbFhWULiN5JX3kM7Rqc8bgCBg8d3JeG4tJ7aNDNfbYo7jUbm4NyFeRl+eIKiFVD7dygYVm4wcV4Z8QdK1YJPFfwWz7wx8y3LRxkb2jUTYmDv8hIBb5jxnoAAD5s8VeNLv7Vdy3N9JOyNIZJI13qZVm3eUFSUq6EKFydmNuOOAfONX8cSXcDxxmeS3eJFkgUrFAMt800YkkA87oAdvQ9MZB9C8Q+EtRmt3k1ERWOncRwxW0AaAknAmaOUhli+9uKu3KdPTybV9Lhtw8UUNlOsQ2ebCZUkkjwkYIWQ5Ctkdsn1wCKAH2viDUXtoYYzM0beZJFEFYx+TFIweRGdvmVSjZw3bOK73Stct7fTGuJ4oJJUeMSXUjxq7iXcGjhSJWd+qnIYKozkjt4NPLPFIptGJYIIzh33RYfJzEigDHOSysSCT6YS01HVZcGWWTdaozGM4K7VZI8D5B8nmHOc5A4/hxQB9baB4j0crc3M6TRs6QLajyJXRXRiSvmsu05lAJO8kcY6gV6jpH2LxDOrW9lNeXbPFK88kqW0EKqGKB5HxhiUYA84xw3AFfJdt4p1e2skttSsVe1MeP9Hd5GSEkyLvYqFjzLsdhuBGzcRgAV614H8dCGaK6jlmItgr8JBKsiqTjzYX4yCAOnOTwe4B9U2vw7svEGmvZWFldQalIY+GSQRiNh50kRkVipXCKwJAOBwR1rMPwB1G1jgK6rfQNFN5rIY1+zgyAFdpDZJBLAdVwueOK9f+F3xHg8Q3kcD6fZQbWiV/tJez3sxSJPJiUbcEsowNvPpkV9fJY6dLPaXKxG4tZQhaxXbF5CkyKTFujxJEZU/i2sACD0G4A/Pyz+E+sWt9IXWXUY/I86WS3mJjVQXd38pyCG8sSAIoPB4BOAdnTPhDqcVtd3GnpqExuxL9qtUKG4KxSMWZFlYkKFDfMmciTDAda/RuwsNIVmkis3kMkqFI9tvLLaBdryI7YA8tiwyWAGAcYzy5PCVjeeVcWMltpxkiiE0Qd1Ep2E+fHtYCJyEjDKBggEY5NAH552nhCTyV86zuJbiK6iQwh5nmiNsoDK0cQKJLu25ZmHEZBB6CwPCviHTzNeWNyLiO8Lx3Aa4lDOrlFDFSoET+ayDcDwRnGAMforZ/DqzuVuZUs7e6nZ3kNzaTxwTROC0hcjod020NuAOSTg9+Wf4WXEd8UMyW8CFleORFeFkMiLPvlwMRBYIyuQVBIZcbqAPifRvCesXTQxeW0sFmx+1rJIGXcMCRZd5BMarI3I6BRwRmtk+CLpkhEKyXG5zFdSWYC+ZHIpRWQ7VLOvlleeDuAJ5zX2PdfCCYSy3GkatZRwNgrCIC08SbEDyMys27LqchgOhGOMtEfCkWkabDBEkU+rwW2GkNmfmDMzS3O9sBEcT5Uk8EDCjaCAD5a0/wYNM8Q2GnLDezJNNBNI8q4hbYqq0bIRhXACDGN2TySDX6KeD9HGgeHJNGudMglj+xXMqTR+VLL5+1tiz8sEzwSASRyCuQxHzt4Y0zUL7VYZrmNYrqK8ie4leZ2RraAxBbiKIxkx4IAf5jkqAF7H3zw5rVvrV74gWW/ure1tLRUj8tRAomtFDmJZmIAjZd2DgnGRgjBIB+dfxb1m5tPE+q6VaTppcd3CbC4kiRMSxYV7lDsD+WhDKCrKpDKCp5yPKLA2tnI0ZEdzIJ/McW7SxSSRiJVd4nldcJujVySD8x7qeN345XFnp2u+Jrqe4nkJ1KKa0dLo+b9kP3okKxfvAwKhnIbAQDAxk/KUnj+ItPLY6iZsyQB4ZMGZmuY5FMPKKTHtG0suNu70oA/Yf4CeJYda0URw3UKvY2wBhQPIWbzXKIGVgWbmU5Kv1A6cV6r+0f4UvvG37P3iK1vIkie2VdVgmgyN/kxhDHIGHy52lsEDlQARivzg/Z0+Ltl4T1G1ju760Fh9rh88hVnNvtdEmjYEglss4O0sB1xxiv260m90L4k/DXxNplkLWRbzw9JNDChVpJZ0iM2xQmd4IdRhlHHGWbqAfzU+C/gTDq014yxtJs8xXYgAxebM0aSxMGIDgBiDwMHkkYr6UsvgxaRaPp+mT2lyfJnYQyRuA7ieImaOTK4Ls4hJbBIww5YgD6K+G/hiHT/EmuabJHbxLdTXEcULg74ZfLkC4RiTJHkcDAGUwT1Fe2X3g24t3tpbwLMJYmeQTqqJC0Ey4ZGBwx8uIAbQCMlTuzkgH5b+JvA7aBqttBEl0YbebIW0Ecam6ld9u7e2GiSPO3aTgqenBP6J/syfB3XPE+lpqcK3sNm2xrsBX+dIXXbOkaybioDs24nA3AZ4Arj/iZ8PrXW4tNks4Q8srrFAlrEiGSKSciVZJF/wCWo3Eq2GDkkEZr9m/2Yvhnb6D4N0fTbexuoZRp9r9uW5IigmkAJby0QKHQBwfuj5nIAJGaAOG034G6pJoUMEmZlkVA6oFTEQZlkO3O5soV98NgE8gcx4i/Z/1Ga3kkS3XyoYz5UcUTIJGj+ZwxR8hR8248Yx1ya/WbSfBkQhiAgVl+zJtBQ7E3DcxHHzLkkY5HycdBmzceDtMWO+W5tJHAhkMO1w0gklIIkwAWMZTcMew5PSgD+c74keHtW8JwwbrGdEiWXZNkhDJI8QthaTIBthKwglXZi0jEjnpxvgH4kalp2rRaalxNDLDJCs5LtK5KZZjLz+6Yb8bWHAKk/MTX6TftY+DYILO7VITFEolaVFh8xiCWwqkMAGPABGCGO7PTH4r+IvGuhaHrF1DHDNDf/aSJXnkjku/NiPlRea5LMI1hSNcAncUPCjBoA/Y3RPiEut2thbXDuhksipdFE6y7BuM8UobghnctkghQSR8uT1914NbV7aB7b/SQsiPGJrdHXdKNsxkJd8koFwvKng44r8qPhV8YJ73xLpmnNfM63EkUahknZAHCknC8lVkZeVU9j3OP3I+D2hXGo6NDJcMm2W1ilLxs7BmYFmCiTaQoVhnOMBR90CgDxLSPhZqWnXE00gneB1MoEcKqsLyriPLQgBDhAx68MVXGBj0+y8BarEJJ4pFKeVbtHAIwf3vUyMygB0xsIU9eecEZ+x9J8BLBp1oHjkllKNJI8rRMGDyERbCqgFQg4J55zk9a2oPC0MSkrDGEQgyMNpypC5LktgjPTpjPU5GAD40tPDniH7VJb23mrsjZnkQSCNQwffGke3gMNykjbtAxg9KzdU8IXKQRxLctLC8BLl1mVoZ5dw8rc2TjGwbhwdxx15+45vCrSkGGNSq7hL8qLIA+5lRdqAEhmGO+DyT1OZd+C0uLVz9nHTd/qsFyXB3qrrhSHzxjrjFAH+S8VgkSNQDBJ8olzuZWUqWEoJY4y3b3zS3LrHb28MTK6EySsf4w5by1Dgcr+7RTj/aqOEAYbAclDlGUsMAHBxjkfrxmho5pY/lQMkSncyR/dy2fnYDPU9+woAiVmY9ArFQFwuM5PBI2nd6fjViG3mmZYdgjYB+SNrO2S2OnLY4GfTrQNwKwq2WHlhC6KGVwSQqnOduW79c81YZ5WB8yQrNA2UBVmdmHX95nP38cHjNAGdK2WIDMQPlAJJO0Dvz6k/nTF3A4x/ED0z1xjP41oXawu+9DgsodkAX5ZCMOM45XcCfxx71FGrRSqzxhmUjMTdDwCu4Ec8EEeoNABcIuUkGzMkZLLGQUQg42gDleO3v6VB+8A3DeqOucgkDC4zg9zz/49Wg0TJtkmjOZRuRy/wAu0KCAWGdpKkDnp6cVVnkWR1ADtEuAqux3IOrICOAM5APGfQdKAK+0SOAMICAGZjkAkZLHA6fTNNCMHKkqMMUJPTPQ8nt17VOsQBBO4LkhnwSq89j34xUlxGpSPywu2NQrMSoMjuScjn5gAMetAFEooOcAjJwN3TrjPHTOP/rU+XyDHH5Qw+0+apXgOCceW+ckY5IPc8UhBCkFcZ7jr1z/ADz+VSQ27swYo5XBJZVyfl4454Gcc+/4UAVwo2g5wylcArwecsWJ6AAD2NNO52wcdckKMAZJOAB/nmrDRt+8LhsjGFONwO7owGNvHr1quUKsMjIPTB6ZwQSR04NACyRrESgZXbAO5AcZ9ME8nv8AjSOykgIoztAyTks3ILH0zxx7HsaTBJLdSCcHrk5PIz7U6NJGK+Upd+flABOR0wO5xQA8TzylFdw2xdqHaAwULwC3XAAH0x9a7DSLSSdlaRGKbkhVwMKrFRgFzxnHP0zXFBSGG7rkZPY5POSOn/166TTdQe3wfm2oR86nLKfUDI4+XqB29aAPrH4PTN4W8Z+GtSN5EEhv7d2WCVC8algXL4I6EDPr37iv7wP2D/ilaeIPh74YW2uHa5azgNxtm+SNBBCEcJ1jUFu4AGRnqK/z4/DGvbbuzuHm2hLhWWUtg7lIb7pb3HPv35r+oL/gm1+1DbaVaaP4et70Wd0sEUS3st1kBXhaJomVJARGswVyAqlhgBsnNAH9nXgvVUltUkchyR8x3YJI3AZKnrx9ev4ehR3paRSuRGVz1GNxI4GTk45/zxXwb8MfiuLjS9OaSaGdp18ueaKdfJlZFXc0AYEuCSCAx3evOK+pNF8VR3yRsk24kFlQ7BgHlQxXP149ee9AHsSurIu3lsgZAOCDuPJJyDn270vmICqsAVPGA2CvPBBx6j9BXKWmrQSgKrrkHkseynDD6djkZzwelbcU6hiW2NkLtVhu+Uhjjn7x49znHQc0AaDyqAQxB6FcDBwFHdffPHvxik3YBGckAAE5444JJz24/HFV02EAjHJ5BZSAMdT7j8fz5pxCqAxBb5SRwCQckgk54G0jH59qAJy2RgdDg5YsASvc4HIyV/Kmk5x04G0c9RtYAgAkkZBH45FRCUk8sGwAdvyttbOcAg9xj25pySAZ4ByQACMEfL8wIPXgkenvQA8kBdw6HI25BxyM9DweTxx0NBOdu5CwIXn7pz2PB47DHP3ai3Bsh+I8rgBs8McY9j09ufxJJMiLtHJAIBAGBgdiD93njn9aACSQouScAcjB6nJ4yTz3z7Gq6zHkMy4B9MMVGd2GPt1x6VkXl+YRIWYlRlsAbyQq/MQq5LEZ44z2rjZ/FVvHkl0Rged52kYVuGDdM89/wBoA9K89SB35C8Z5HJJ+b29frS/aAHXLbgqbOQQu5SrYOeCOF5z+AwK8wHi+1KiVLmOSM4DMjbtpB2g53ZAI3ZyOgPUUJ4ttmRWMqbmYgAsowDkNnB+YcggZOetAHqJuoznAwdwzwDjJGec4x6/Q1UimIaR5UjjKyNsCyBxJGCAjkYGDyeBnGPxrz8eKLVIdrzM7ZJaWRo2Vt5LKFK4yFGBjt6nqazeLLMYPmAkKSDyCACV5weegOO5oA9RS6RoxkMN3HoRjglgT6n07D1FMadRyzKFyB1XoQxHK9SQwGfbFeXjxbal1jEiPKw3FSVDFD/rGAGdw4OPfjPNQXHjTT4SkLXUayS7jDCzpukMeM7Fz1Az2789qAPR7m+jVMsRGOGAJ24UAncCGGBwAR+BrzrX/ABVZ2UW95Fw+4AsyqSVB+UAsOMhu3auF1zx3b28HmyMyiPeSj8SgAkhQMjJLdB7+9fBv7RP7RnhnwXoNzq+s6ktklnG9wiSzLERjawjZWkHJcY+8enU55APUvjn8e9D8HaJqGoX2p2kUUEczsXlX5FjUsWQZyxx2GevOOM/xK/8ABU79vS9+J2v6j4E8H6nKmn+bMt/LD+63q7MZI1ELlSpYuc8ZyTgE10X7ef8AwU91PxrqOseEPBFzciJLi7tJ5zOkiBQ7KHjCEYwN2QSc7Rnivwi1TW7rxBqst/qUslzLdTGSdnJZiXfLtk5JOGPr0oA5Ul3cs2TuJZyfvdckk55/+vVoSPtC7jt4OB93IBAOO5wTzVq5tFgfON0cm7Y3IwM5J77vzpIxEXQog2KfnyCd/JOSCfl4IGB/dzQBesbYS7Mht5PJZlEfU8nK5Hfp6dO9dDFptmqyTEzGdVyCgDKF3bZA5ZTt+UjB9TyBUGnRCSSNYlDElQFOBkk5IBY8deM11jWsaxmRRvDRgyKrlHDEMpxnBxkgkc5C9cHNAHMyC3/5ZRtEqIVAJLbivvgZOMnAqmTMJMY+Q5YcFgSDyvXqTmtVojEfmZ48nIwpbch3KXxuHGVIIzj1qhIPmAABGeDgliSSQSB0/wDr0AbOlNudf36Rtsc/MsmVIPKEbDjjBHXp1GK+pfhXrGpQLa+TBIsVtMZJZhJtMsjtEgMOU5ULs7nnPcmvlOCWK2dZZXYITkqdqMynGQPnIB4rbj+IlzpyMltOQEUxwpksUTghV7cEA8YoA/pJ/Zn+PWp/D82f23X0jt5UiEUc1yhlJcjChLhgxj2hhk4AxnOK+3dZ/wCCnfgbwZZTW+q+J9Lt7qBAjK1ysjCUBGZcI7Kp5yckHiv4xb34xeOriWd4Nf1G2E+5T5VzKrbZDyobflc5I4x164rgLvXNXvnZry+ubjeSzGSeRskkZJBPWgD+nX46f8FnfC7x3unaNav4iLAiJopNsOdw6tuIORgk4xkHvX4Z/H79rbxN8aL+4leyj0q0meV/KWQyTHf03vxk4/lXyIXUggglsqQ+7oADuVht5JyO9RfKclvvFj/M9R2oAkd3nZpHYMw3Nlu475z3zULKSA3XI7ZI4OOvrSAlSSBxnGMfXsR6fzqRhLsyARGCccHGT1Az0bC0ARKf4T05yPTuf5UrEEA4+bHJHI/H8KAeMkgk9AR1Azx+f8qQkZ5GOxA4555+tADhgjOOR/Pt096F+YFeemSfTke/rSNxtA7c59T9COv+NJnI4PJPI9TnjFAFqzAEyb8Bdw5Jx3GecZHAr9tf+CXvhm21/wCI2i7IFuHSdGZAVIjjRvmf5gemRnI9M8GvxHRSzKqj5iRhR3P9e9fs/wD8Ee/iHqPg/wCPNtY3Fgt9bXkPkIZAsot5C29xDGW5d440zxk7ehxQB/fF+z/4LTT/AA3pkqpGvmQQEEFWU4VeVI52nJA644FfZ2nWsUMYTI3bQQMjttG4jgDlh7fnXzJ8GvEEeqeHtJKW4tQbSFo7dFEaxRFVACxqPlONpzxyOea+pLB22KGjOEADMTgsGUZCYBLdBknAGc885ANaMhEOCvG4kZBYY3DOMcdG+v5V+Q//AAWL1uLTP2PPiX5hKi7sI7Urty0hluIxtAH8R3E9M9+1frPa3JlFwfLeNFuZY4zLu3SKhIZ9rgMqFy4X/ZAxwRX4W/8ABcXxHJpf7Lus2MERl/tLVNMgGJljcPJcoQnluCXBCt0x9zGeRQB/HX4UvEt5ovOluoRLKAkB8yNkG5clnAUqcYA/ya/QL4deNJI7KPy13W6q1qPJXDk7ghR55DggL8rcgndjHr+aFol8tzYTTRuyea5iZmdc4IBwG6DLNuIGPlyCSOPtH4U3l4kMDOFJEkC+WTIUTaxAcOhG45GcHGQMetAHvfjLW4r62ETW6FSqTSiVtpjZcFDCwIYAqV9QTntXgOp6ytvdzThgEjV1csxJQnKbNny7UPyDduIww4J4rbmi1vU5Ht4mErSyyrE0YkSMOrZuN0h4jRTuODuIGF3MPmrxnxfDeW48q4WS2nQFpGUyLJIoMjLtA++CU4K5GOjZzQB65a+IrV7RCH8tWSIsoZWjUgfMsgDkqSCMY5BI5Pf9YP8AgntHLfTLJC6y26TyzBY1XzJ5JJ87Ytn3mAYk5Pbivw10a71BLOdIov4dpSUIZpQ+c7Q4wCqknkgDBA5wK/bL/gmfLeXenoXhLmOUusiCRZJEQkMgJwzAbeuAODx3oA/p1+E0W3TrYgGPeiblbLMp2qV3AjBBCjn1J4JzX0VAX2IwYAbANpC/NkHoNuc4zj6183fCyG7/ALNsXgeJfNaBrgvvkR4ggDKufuSBT0/XvX0pGAI1+XIIXKjCnPc+3O09e1ACy7mIKSeWwZDuwGLoGyyEdsqSM9flp5KsFcnOOcEg55AJ68HDZ6Z49agds8gcj1wM45GSP/1fnUSuuDhiNpYNnhdwHzAYOO+PrQBdDfMxLdQDj+6MZIBGf4uv5VIvlkld20tkDB2jIGQCD1GAfrj880yqCJCGbKhQuTtwDt6ZxnIwD1waesgPztuADAngcEAn1yOMdKALcjHnuAeB6g4GMnrxUZKll3BsLyNuVAzkcgEAjJ/A+9Q+dvdiCQcg7cDoOmCD1GOajLlTtTABHUk8DgnBwc8gccfWgCdiOVKhl9cdTyV6mkSUuwG5MkBmQk8Anqyhjg434yOcn3ppyqgYJzt5yRkkdCCTz1pFOwqAqqWzjKj5VJznkDI5P55z3oAuR3H7/wCy7HGIxMzBPkPzlcBgeXx244IIPBItpOr7yqsgy5CuFDHGAr/K3AIDev3ay0cmXYygmQEo6RyEBI1TIkk2kRvvdyozyOmTmrQYjONvUDaeo4z8x7HnuP4higCwSjyByu+WNSqZ5xnOQPTkDJHOM+tWSziJHOMlflVXHJB+ZSAeBnNZSyONpxhzk8HIBxzhsZI9DgdelSJJuOHwCAcAE4JZs/ieR+X1oAsQII3MrkmdwyyHcWHJLbFz/CAQBgDoK04GiYjdymMEdz1GRnryOvXA/PI3AZbfgABVJOCuMk8n7vB9eoqWIqiBFY7RtVFZizMCcY3Hk9+pJ5oA0X8slHJ+6HK5PyDdwSfU4Bxn1+hoVgCqZGWD43BioAwQC4GEOHGATk9qh84dHyOowSASB09+pz+NSLLkfKvylSwbj5wDkleOnI74/GgC0SRjA+br1Oc4PTGOQAPb1oPLEHOcDPTIxycEjvx+ZqsjhF3KXGWLAMGIwx556hRxj2HNOafDqpDcgncBwPmAwQeev8qALDDA+UlFQDoRjII+brgnoPxpwBHLEsMDPHXGcAknpVTzUjMjSSkoBvYMVIRAMMVAGSOAT71KsoOMY2nkcnBGMjGO2SefegCXBAUjAxnGMjA6AcDggdvejOT1wBkEnnnGM5J689+OOtUri8EIYnOSuchdyrxxlEyWB9qk8zfCrByHxjbt24+VQWyc7fmPAPI70AWiRk84OMZz06A9O3P5fSgSA8cnI2g9AMEjPA55BH/AqqokskZldHRN7JhsDeVJXIXOSpKgqfQ0jNjnJOAcnBAyOePqQAfpQBeyQBzjIG0AfU5JPTtmjGCcgNkDJOWGDgAjng8VVLMR6cfNk9eAeBzxn07UK2T14A4549x0PI4/OgCyeTleR90gEcc4JxngnPpShlK5P3h7j5c4yBnp0/DHNV1c5BBz9MkkjLDkDgYJz/8AqpAyA5556AEMpyB97K/MRjjt14NAFrzFUAZw3fHXPYkg9MHnntzQNzRjc4Leq5CkDP3SxJGACOufwqmGdSSx6H5QQAQpzwcdQPzOPWnpIGcgORtA3rz8u4HAwevOfrj3oAthcggOAeCDyRnIAIGMD7p7Z55qMxlgm5mZ1VOR8quQepQd8gf1qIFS3cAEAL0I7cAev8yas7hgkHIAGRjnnHP5/wA6AIwXXzA4ARcbG6s3yfOzAL8vOe54HrTjnhsHORjPXa2e7deSfwprkjIGc9cY74zyR/n8qa0i+4AGTuA4I6cAd/T3FABgnORgEHONuDgHBGBk/hXG+II0e0mUpuG2QdSuSQSNx9MkZ7YHNdW83lq7AAA8nHOSARxhcjOf06VxOuXO22lYEAHjdjkZ4BII4Gcf4UAfzbf8Fw9BEX7OnjaSLbNjSnuJobeeNxDEmWHnbJcA53YDfMMtg5Ir+EqOBcukgWPYkiKMAlXRRuVwmeXbJ6kKSe1f3lf8FobxJP2cviCkqRmSTTLwFZIwyDakrojSHLCMsOgPJIwc5I/g4tGVRPKPldFDrsUYCjO4oQPlII54xjI4oA/Uv/gkjqw0L9qTSIY2Ev2/T4oZl5KJ5hVcF1B3Lu29Ou4YYA5r/RR+CssVx4b0912JKtuuQMqS4ADEggfNhcnPPcV/ml/8E8PEcfh/9pzwBcbQwuLi2tpHZpJTskYRybYVTJbgYblVI5zX+kL+z5qEV74X0u4Q7kNnDtJCnJZQzyKQflBc49fXGaAPr+HLRxkE8gEHIyFAJwSeev4daskofmAJbaEY45K5zzgcdT+dZ9tIGgUDOcgkgDPAOcevI/CpJJpCwJKqmArAAncTgAg9uhyPU0AXoWRpAiyIpUBmVjyqnoTn7p4OKcGYOVUL5ZHJJO7JIwoGOBjqc+nFZAlWEllRWLuokZVw7E5UFyo+bAwPYVdEsbLgE7hncvG04I+62TnqfyoAtsWySpB2jcMng8E4wOvH86AzMenOR1+UDGDyO/Q9xiqqu2MZJB+YE8kYJB5+mf5UyS4cSRqMncX3YTjIUsCzdEHXr16CgDXsRsnIyMsjKRk87sAZJHv+dMnSJW/d8spc8npvd3we24bhu9QfSoLWZfOiyGXJwN3K8nGDnPGTkHP5Uy/iazlljaTzTK5nDKoxEjquI+D82CpOevNAEkb464+YAjAxu55AwMjj271IXJJUKwIG4NjPGSSME9c+1ZSzSErID8qgHJXjIAx9Oh49qvJMHTOcHcR098Dj0PP5UAWtykYA7YbPuMce/XNITlMICSTsXC8q2PvEEjI5/wAKiEgIcDJJwE6cNnAyMc8nj+tSK5x8/wArA/MdoG4gckDJwPQe/NAE44ABUtjHOQMjGDkelKzAc5wvc54HPA+mMVXEmCADu9ONwJ4weO2B/wDWpxcjauAcjnIHLDtj9MH0oAkLgA8jcM8AfwsODnHJ696riRGVXSTKkkBhnnDkEDJ5GRwRwR045pGd2xyAMbc8KSw4K4zzx+g9qRV4A6DAAAGAFHOORQBKHHQ4UFTk8nOMDt1BPTtzVdVT5lLFhn7rsp2kduucdOp/lSSB8EKfm+XO4nbgHDnn7pxnFJsVQGBJ6+gGDzngZz19OvFAEwIXIU7cBiDnORz0xyDz+QwKRfvg5bBB44xkgHBPcjHH1NRPggBcJxwgJAPBBDZB9R7Gk3hG5TJ3AcFiCMk55P5fSgCyz8EIpbBIOTtO3IB6Dnkk++KGkCkYJBPfvg/TvjdVZij5wGVWB3KSOAVwRnPC8nqR7Gp1u1jt5IBFGzPt2uxBZQowdo/hOD68flQAjszAYOPTPOecgsvcZqNmG7AYFwQQuOevAweg4PPNVnuVTaxB2lkUgA7t2SRyAcDrzVKaeVbhWhZVTc25fvOCMFWVy4zgg5yOc9hQBtCRsnOV4A2gAEc9SSvLcDPNJvUZ+bewDMchQwVmOBhV5UEY/wATWTdagm3zZ2ZSoAaYMSGJIULtwcsSR0/OohPkswkcjGwYwRzk9VPNAG8zgAAkDAJ7EjOcZwcDkUM6tt+UbgAwY84YZyw44OFA/WsdZ2VcYcrwASCVPUkcjg4B9/epobklQDIpIwZBzmNgc7S5QdRt/OgDQDOFJYq+5jgsM4AIIUDsAOmee9OiBjz8zvvdpSWYHaSBhVwAAoGeKrLOhwSo56Nnrgkknk81DPLKxTyZAi7+QUJ3KFIxkcr82D0PSgC+LhmmlQxPGqYKyOQVkDLltoViRgnBzinF0eN4pE3owZWG5lyCMHDKeDjoQciqQlw2M5J3cZGSMnPTqc4/OpGcY4J3A8g5JHOOCB7igC60zSqoyMDAwOuDk4HHPHX69+KkVsYyCD3+bkAdBnOcc/SsxGYqcNgBnx/EQ2MDn0BJ4zg08ShhvMo3Ahdo+90zu64xz60AXWl2/MWweOenUdck8HpQpjUYAAycnbjJzyzHHf8AxqnPDHcwNFKN0T/eUsEL4Byo2nOfp6U+JkAUKSuF6se+0YAzz0+poAsEqdyvhgwGFIIBGQDwfY5PWmO6oTtKgZ+4OBjHUAHtnv2NRNJnbuAyADjOSoGOCcDtkevNCleflLZ6HPtz9ev60AOe43gBQFYrgMVLbjyfmyeQOPUVX5O0k4O1SxAIAIJDEAjA7Y57fjTi/JyFyMnP+zxgcjk9KanzYJGTzkAfXGQeR/8AXoAVgSoznPXngYznJ756/nTNzBgFOTuPy9OnUg/rj+dSnBXOAGGRjnpnPAzyMgflTCcHGMqODnjggYAwfQ0ASSSMGRduAEJLDDZ6YBJOVODUZyewGCcdASOgBI65Bbg+tJufKjgrzkbTk8YXDEjuAfQ/rQWAHbIxkbTxjqeT8x6flQBGzFQGcHaMggbmZhnqAqnOMj6Zz6ZezEkL14A/3hjI6cdSPyxUanOXY4kKkBtuSAc7hk/d/hB+tMYlD8y8AYAHduCMH8+lAFiJgAxcsMLgMMbiSRkqex25/KoJFAAYFxkZBYckdRz27UhcuCQO7ZGTyTkevqR/jUQlJO1skDKqCDgYIyAe9ACk8YOWLZHHJHHfGOTge2RVJljhLyMXyFxtOWLf7q/3unft0qxKdwwQRhhgLu6dT0GT0PFV2ViFPOSvGQQwDLjvgqf157UAV4pxKqyBXVjjh12suGPDA42njP41Tv5CyE7mPXIG4gMBk9MHBOO/5Vb2lv4tueC2CQScjLP7Z7E5FZl2+2NiACduwkdSobrkD696APE/G1qgsZoY/ljcsWHAIJVi2xm+6Mk8f15r+Z7/AIKIfDmK18aPrUtvNC8aLIrCP93co6pOJBNnEkQBB5wFLYya/pe8bSstvM0SEnDHaFAXbkgnH+6R2IHpX4Tf8FLm1PXPDUflPaxS6VpL28dvEPIv5bRXbzXUNKr3QYOEKxg8Icj5jgA/n38VXllc2badGLadoHkn/dgB2cMy8KWAIOFBHIYRjA+9nhNAWcxrbx+THJcXMs8ryZHMbRxpCEVWxg7+cDBbqBmtjWY/sKTpJG63SSIY7iZJAGj2BDviKK0ciSBlPJUgcMcGuJszcx3ME/lmN4kuRcTifepDuXU4H+r+WZG2nqVwe9AHst9p7HRykt3aW0ljLOX2xKv2nLKVR5TIQ7hCoPHUg4ycn5S17UZ9P1I30YjkgilIaIeXNKRLLGJDN+6bYu9BjPpnGN1fQVzIlp4XneFpLoMu8+bGG8iV5sExuHwwO5Qc4zg4xyK+SfGWs6hFeS2syqIp0VUmt1hjkmWUiSMymIbsqrEYbBZfagDu9L8R6jo9+LtLd1ErQkDyUeOZN0ZUMCWBYZ5IGQwwQATX238Lb4SWVxdSwTC7aN8B/MiFsS7F5oiVypCht/GARknlRXxn4UkbVYbKyZpboW8z232wSRqhd5FkaKXzcLFJgbgVBJZfmBr9CPhboEiabawXVkzRSpGz3AkG/GFBiUIcqE2ksSRu835SduKAJZ9YvpIC0piaGeO9s3dXaI+ZEhWLzskiT5QNucFdudzcivl74g2+qtqglKWluPN2TNBNIULmQW6orschyMk9VyhZiQcV9b654Ut3u2W3jmWCIuVM1zlpPMUlmkRt24hymeeNvPzDNfKfxUJ0oKRNJJEssbl5I4C3yvsBSNiAcNG454OcsvagDy251m4ghl0wSwx2+VLu4BaJVdGLRo7gCUgHkcscYPINd/4b1u+nsoiZpp2jCrtMkXlA+YAiu7ZMKGJZCShxyFbBII8R1e6muoP3aPcuUMzPIRE6ABhHIxZB8u3aBj1GDg16J4LvrtIWj8l7B5YD5W7yy0kGRIyq5c/vGkhbBUDOSMjigD3XT9RuLyWzYvKsv2u3Wa487/R1tpkSR4JJV+RRvPy85BH3AQDXQ+L9NfStTtrq1tXkjdIJ4Mq8yFmzKRGSjGRyFBJbAG4jGSFrjYT/AGVDbQSQSulxbgXFuqSATiYJsDSBCkgQld2dpIbGSOR6Hr0ck2k2H2K1L3lyqNaztcIskscL738iAsAhG1EU7SGKHqRgAH0r8CNcvm8b+B7G9s5IJxqtsjIQkflyXClkJjRz87O390KFbJ2n7v8AU/8ACIQ/2Bp0EkUs0zQIjtBkE7EAZ1VGBQmTkYPGeMgV/K78A/NuviN4HkubT7HqMeoQ2CyanOLg77QH94xiRm85wQuNmFK53HKiv6q/g6Gt9HsDJKo3qjEqPk3cfcbJJB4IHbfnrQB9L6Lpxt0beske+R5SjyebuLhmZ+SSmW7f7Oa6HygcbsY6kbeR6tx1OOPpnNZFq0kqR+VOquHjYNnIaJXBZGBzyVLYI/iOOK02k8sljIdrL9wLlkYEndvA4JGOPbp1oAjW22NK67kSRy+BgKS2S5AVRgls565JzUUwCQuxOXwTxktjowAUHL7CeByc0n2l41YeaZN4Ygt5axqQ4AVVU5VmDAZAx8ueM1Qa4kmjljuAICYgBLDKrASMDnytyfeQg/MV5POOooAz72CYlnRtyvGVWCREKBl+6wIKkDg7lJOM8Y5r8nv+CufgxPEX7HvjlYoIpbu2vtGvIIsQxlnjv7cMI2YcMUZgMMDX6qaldRyKFdpJFYNEwWSWLIJR9rCNvnfEY5znGQOCRX5r/wDBTKVZ/wBlX4izx/ad1paW91DZDyt1xdQXCJAkbTEhU+ckjAOQG6jNAH8NkkcAO37K1tFa3INnax+XhLlMxyvOrKNzfNkE9N54rP8AEN7LayiKKFHKRqqYiIKzSh9xXy2yUCs3GeoUkZPPUXdxdXeoalPeJItlFLPIUt5t6RzxgzFpFZDsaQFhkAgFgOBxXjOvalcS3zIrPGTJ5wJcp5QwfLZpVydxLbeoHzZ6ZwAdF4Zkhu5ilyJ3iLy7YbdjGxk8tkVjvkCu+4nGRhcHC55r3PwdoTxX8mozRwwR2kSeVCDtnjkjACrdSH7jEgZwdvTBG2vnrw1fmzuUgheOIq6nMynbIpi35ZnJwwYuQcjoMYNfYfhO2VvDTvJdWrC7BdZPKkkR2cOoEchmUkKFHzkZXO3qTQAsUonu21E2TuBGsTRlGaN1WMRy+d5JAI3Mu1s5O0cZGD0fhzTrUW2p6imo2tk1vJFBCt3FILh2lUNP9nhtg4gdQzANI4D5Azkvi1Fo8U0Frao628VrH5tzcyu8VskUieaVCxOPNjZtx/ix/EQqkj5k+MHx+0vwlbTeF/C+rwJf2u+a8vBJHLI9wjMhldynDI6psjXeSG9AaAO+/aC+P2ofCBZ/B+nar5N7FAjXVvaXgVtRF3bxSf8AEwWKRXe3KPHuQgg8qRgEV+RXijxdqPi3VbnUrgeR9olmYwWzSR2yBycrHHn5F+Y8Dj25q94o1XVvGOt3ur315PqVxqFxNLNeXCMHmZ3ySqBdqHaR8o6Y4ArR0jwfczQmbJjWNXC7Y5GJYEYBIXAB8zqScZoA46zsbu7khWPcXT5ULHDR9MDc3CLn9ex6HeGgSpPLG7KzfIwYso3b13r8znDnaegOTn2Nei2HhZ7W4ERfytxTLgEq4IUhZAiElSe3cHntXeweDft0bSyP5QtCHBSHKyxxoSyopyQFkbCggAjdyMZIB5BpGjTSxyWzQD5mjMhdI/l2n5Rv3ZHO7hQTknIxXsmheB41SC4aZPlii8p3R/MkIYK1tGI84YEjOPm4J5NdVo/g3eUlbbcM8SkFo2iMRDAFpFz8jBnYA5IIXPSu0bRz9ot7a0aGIANu2NGQQGAkbzUGThivJAOD2oA6r4f+EEt7yOSCF2kCvIPMTY2C67EAKcHYw3HJ5PoM179NpqxAeaJLWIbS8cuHmDOwkCRyMN3OP4e3r3wvBXhfUdOjj1KYSLbtIFzGGmLwom1ZQ+cCLO3uPaun1jUIo7tLe2T7XMruzKw2tE68h3LMQwEZJBGT8vJIOKALmnatDp0ZgAu5BswqQMJZZif3JEybQVTY2Rtx8yd+RWT4m8Ti3trmW2nEC+Uf3FzKI3x8xkiVSPm2ScAN+BODjIv9SuLEC7yiM3DxKxE7QgKCAFjywbPPGSTgHI4818c67FPBPBdXEb3Cxq0OyJZAWDD5MhQXYkoCWODjJPegDyzxfqmq3sTzTGOK3lVWkO8XCAsAqqEC8vl8n5SV34z6+I399Le3McBhQtl4tzo0pkZGdl+VEBWNgP4RuA7HNaOtajcpBIrMWEUu4rI7FgELbVUiTJG4txjjORXNjW4UjR9s0eqs8clvI0S7IvLV1UmQfMFI2dQSdvPBJABG9q90PMK+Q8e2Rpf4cROEcogwGHOCDgYxXqXhbTreNIrtzHLLBkjePL3rnYilZAS7dCNoycYBrgtDjvmSWZmEgzJKhkfdseQndsJBLtkr3x+Jr2HwnpesXMhkW1iZ5THmVpFRmVAhZUATEfDDsBhuDjNAH0D4e0mXTdOim8o200qxssU2xFuXaBtpi27gqs20Z4BI2gjNfL3xj1+D7W1jHGHCQ/vWRY8xzliBueMsN4kTJIIOGAyBxX0Bqviq50fQvspWSX7PCUeQKskqysuQkbT8EbgrHBxkZxzXwt4114XclyQZN00hLCTAUDdllOR97coPGPrQB5JrU77zIxJkLdDzjafl+bv0/Je9R+HnlbURMWKFPn3I3l/NkABCi8n+ePrVS+cLLt3FZUYEDAdGVhnfndy3Pp3PNdF4O0+41HUbW0t0aW4vrqOJFiQuwaR15G1cqM44HNAH0j8IfhpffEXxdaC4jdtJ08JdaheXPmLAIG6QmQsFBZkAwOeO3b9UtGt9PRNO0exuYrS2sZFtrS3srZN6iNF3Srsz5TqEJJ4zxnnivFvh34bt/h94asNJW2BvLmBbzUp7hS/2uaRY3Me8jKqFLfK20gN2Ir1XTLyKOxW3llmKXayBnt4xA0se8N5UR+zks5jZlGPlyxJYgDIB6db3tvqVm8NlG14VlZY53miim85W2l1EnW3Lxgs2MEovOBmsq70zRo4Q18iXGqTSyJNaNcySqXBCLJO6t8qBjIduMEKAc4GcS2htPskVnpmoC0hvDOt+bmVtzujsFMhOdrNkbWX5TtBB2til06008Tyo19JayiQsZ7jynEkgVxGxnjcFFLsAcYG07iuRkAGbe6PZ6fC11MEjBMslnDIGlhkmZZcqHlTLorbmBUgDYFxzx4H4o8O6Q92moXFos86kNbNax3Fxliyr8+zGweZu+diD8w6V9ManqNhPZQ2l5K6S2m545FJAm81sTtE5chh8ildp53Ekc5Pm0ukaHctIsU1zFJ5byhrr90hWT5yBt3AkkOqgEFtucEdQD5A8W+GPOffbwmGaJXDKB5kzZZiocHgEshG0EgAn0GPGBJqemS3STQBpjAdoUJtjHJAlD4zGzldw54POQK/QbUNHtbaBikKSidcpHcMTucRuFaNlfcoYnngjaoPAznx3UfDml6jI0AijmkkhdpwZY1QB2BbIdgwx22jICYHUUAfMNxrOtRwXbXDRQpL9nKQZUSKt2pA+y28U52oIwpcDjIydpxVzRtdkt0SZGQRiTYCG23DMAWJYKMqOmM9jznrXX+Kvh9bRZfTWKpEu2T5ZbgRSgksu8KpQcELwT+7Ix2ryq60O/wBOuY3e5SaIPgJHAAAdufMMbkMjYPTAJPHrQB91/DX4kyWN3ZTrNabI/JaWOZZblUjj+cklkGQdz7iTkHHXFfcHhL4y2zz2sllrNpaJdRBLuK6MxtZWSX5fJlmLyWsqrt+XCDCrgnJz+PHhe/1GzuI7tbkiPC5E1uoaNdwG0FQ2TsGTgALwAScivoXw34qDSxJLHGLSUIC7ExCRwzeY8JC8YUA5JHZQSegB+yukeNrieWPVUvLK5t5YZAs9jcF4G3vCDAZZZP3jddu5S2FJyR19O0XxDoGoSH7VDJGYmJUR745Nyo7wlGgwQ5K4APB3EAgGvyv8BeO7TTnliknae2UE26wXLT8syExzRsRskC+b86qSx45619WeF/HRezhnt1uVgtz5/lX0MKoi5jLbLq54liIXaysNxBB4JAoA+2LD+wpts+nytFPMqt5ay+TEiE7tzsXycqwyuDncM9BjanguJNK1CFJo5mO2IXA2zsks7hYoNjTAeU6jLNhidhAABIr5S0TWrm4ZGgmYJcHzS0dyrW6kttG1ogTExQqAQc/u89znr9V8QXWlafHqbS3sixo5eexmVo3jgQZf5Xy0qsHVl4yfmzuOCAeuPbskQtlvp7XUorWRENsr4A5mupJApYyAuGxIQFxgDbxnl9V8THT7KZbu7N9JcCSCO8PliKGbagSCX5cFTHkEsQV5OSTzxvw7/ag+HNpd3FhqljqhvnhCXGp3KrPGXhkO2xVRudLWQ8Fo1LFSNynJxz+p3eleIfEU8ejSyR2urlne0nLywqtwrSiW332oMjbXTGApGeMgbqAPQPCdzqOieHtV1/VI7ZCrvDC91hWa3lEjqiuTh1KMzKOGFYfhvXYtP8OeJNYub9R9vfdGd0hthBI2EzHIAFlU5bAyG2pjnBrG+LTS6JoWhaRBcCSVp0huorhmggZH2okjMpYBUKBQyjODx8wwOK8YXNhpXwxt7ZAtkNSvfMlt1LoskaK4kjLSgGNAQCmcg56k4wAfNvxrfTI9NivndJZrhL6wkEawyRvIZJJ4JHJTcWIkAB/2Bjrx+TninWtQ0zWLi1luFihtpT5aHEZCCfcu6UA/ITM3JOMAdeM/ot8YNUt7jw/Y29rHcZhmWVSRIVjEEpWRZC5xMoRiSVckrz1r84/Hwa/vtViuGsvNubF5baS0Pm5aGUDBZwdj+VnATJZUUnJGaAEh+MN3oNwIVuJ7Vy4lRGbdhyEfzd6nDxu5G0jPCZ7k1+0f7CX7WrXGtaP4c1a9dodUtYbPzpmjbM0tvEgQRpOSYyysSpZQx6beg/mx1G7ke5ZXl3CJ/KRiR8qRHCqo3fKvUgDHU4Fe1/BD4l6x4I8baHfWMwVYtUsCksjOjKUuI5kCuhJQMyEE4bjrzk0Af1HeIVh8O/GUx6fHFcWWrTXBhEg81Vium82IYDHDxl5AD25z7fXy+GE1HSFmmIluRYW8gEcKAsqlxKjBMAnI5Bwcp0AFfEukRy+JPFXgvxBI8rXF1pOlXMbQbDayloibgPuI3OxlVug4TnOa/QzRPD2reYkc88qNLbxxpA+791alpGYKwO1ZizLkHOMZAGSSAePS+Cre4u9CuIraLCXW6Pygi+XdteiVC4YMJI1BTjuTgtgGv2g+C3hbOiabDcRuXMUcsu0CPg4Z/LZSeeCRt4AbBFfC/hXwZYNc2keuW8zJcSSS2hjK+Ys5kR4w6hcOGYPkgjkcDjn9XvhjpEVlpliqjiK3SMKS2GyOTyODuPBxyMdgBQB6BZ6LDBFGFglKuI4V2h2cIQdruVXG3GMnjr+NVdR0FCs9yoLzCBkKPLJHbOdzMityQsm8AbgN2GA56D0K3tf3caRkRqigqqYCsoUja3HC8g9uRUk9ksiqrAgBvMOxipZxuIViDl8ZPy8dvpQB+Y37SvgOa40bVLq3ge5uEhmb7Koi3nyo/MdlMysoUrgKdrMxAAU5r+QX9qzVrjw74/vilk9lELqUTKgnwix3EoIDGMbXJxnnaSxKnBxX91fxk8NibRtXeEArdWlwssRRZGLPE4eQFuQSgGBzjy12gEEn+Qv/AIKC/BmSLxLd6i4khFzIYQBDJtESSmQRlVXk5dSDglvMAycCgD4x+APxHF58QPDqm4dwt5AwhDKHiVpwPmYYeVBgDBI28EZwQf7LP2a7uDWPC+lXcFvChlsLJTFG26Mu0ITG4Fm2sVDE7f4wRk5r+GD4b6FceHPH2k3im5jhivoTNI2Io1i+0IsijeAAAFYsSQO3XFf2mfsH+IYtQ8AaGzzRtO9tAqBduCVRfLUcgHhmxjI4PXrQB+mFvpsLRtDH8zxFVeMq+UJjQgEsmD98HGeM84PW1BpFtukhR4pWUIs0avGzxsw3BXjUkpzyCwGfbitvRFS6g83a5bcyM0gI+aM/KUyx3KQQwYcEMCRmr9nocS6hcal9qMt1LDFbXEUQSO1Vo0y37rczCUhlJYsT8oBIHFAHMnSwrSARhBtYnaPvYGASoyD0Bx16DjpUJ0oyEOwTcQyxtlxlQBkMSeTuDdB0xXoRtYym7GWLFMAkYIHOMdtw45PX1qlLp+8jZiPYygMI1dwqk7wjk/I20uOhI3E8c5AP8ayNTIYxG5VyzjYAFVFJyu1g2W+hHapXZFaQRKpDqI2DBsgjaSQQwAOc57c8ipJXLTM6CRgVCqJwjOFK4ODgZAB4wB06UySNYyMMrswyQBkc8Etj7pHX/OKAEaJyGkJBb5cYQ7RhcYdtoAJVec8HPOacEzGSQrMsn7wlicrwpVcHlcg4/wABT/3rF1IkVCyt8ozbAYyMgEgnBH0yc05dssQRpdrISEQKSu05O7I5J3Adu9AFaXa24LEMghlcAp8gBDZQDHLcnn8aRVkkwAu4JuYlVHyqfmbLYyQAD1J+7UykEg5G4BgU2BiATgYB6gj1xSxq8aOVkZCxKEKDl1bqN2MbeDnnOPbNADpZIxBDAQjkr5gcly0JIKOuGX5gyhD3xt4qmrYEiAQyBiTkrlhgHBQn7vb8+alK7clxjlQHYMeDgD5R247emKnRHKjZGAYwWYBDudCCWYlsgLgHsO1AFfzhHCI0V1l+bzQ2NjKRwcY4I5496kkVJgiQRknIK4IZtoXcwYKQGxtbg8/lTjAwjWZ1HlBss6vluoXY2DheeRx0Oah3bnCoioFCkfxZxkhn69sZA474oAknhtUs1YZMvmbFdVJDEAs5fc42qN46DHB55wKZ+0xFGZ2AXlQzHjbkYx/DiraJIAvmBhCfmbCb22EYBB2ZweehI4p120c+2OIMI0GUeVyznPLKxAHJI464oAovPIoISQsJVUy5XBD7SMEnJJwev+FVEVy2TjBOOSAMg5wc9uTV9bd3IUYIRAWIwyxc4y5HQZb65NRMZEQxHadrE4A55OCGPcHmgCsyFGKEDIPQEMOeeCDg8GpYnkDRuiqvlHOYxzw2cscc4GR/Q4pcZkUxkBjz3+U4wc598/8A66ejSDzFADbj87FCShLHHzfw56/WgCO4QR3EirgxhiVBxkg4K7scZxQrZLEDbxjgkdf58VLclZJXdcZYqrAEkbgACVP90lfwzSRIFUlh82Rt9x9c8HOPqKANe3lFqUZCcsikKzHMchwMn5Rz8uQORhhX0P8ABz47+J/hhrVnqGnXsqCKWNmjSWeMFUcO6Eo3MZBy3B4J46V85qpO0yHdnGOmQqgDGR/sqAPTNWbYuhdkZkZlOOo3ocB0JzyCvH4UAf1Nfszf8FW4pdK0jSfE2pm31SG62yFi0aSwvbxw7P3ZGVBhQYzkEliecV+/XwF/bM8HePNHhkg8SxHVo0QxWLgvGySCMKRKk4IZh5jAFSAAB1y1f5v+l61f6VdwzRSyxtbyeYCjsACpBBO0/n+XrX6C/s6/tn+JPhxqmnm+vZ5reJkjT/SpEVW4CyTKAdww2Oo6egoA/wBH7wj8U7LVkhZJwVZoyrGQ78bs44Pzghlzk4OcDFe5aT4pgvG2K+fK2bsAhWWTft+Yj5juBJwTjvjNfyt/ss/8FCND8YabZQXOrLFduYkbz5xE3y+WsnkliMoCGORjOM5GM1+zXwm+O+ma9Z20sOqR3MRSJUnMyytIGAwzsmAzYB68ndnryAD9PIL3zFQR4cNzncVIOQV+Vc5+ZjuxVpZ1LdeZcAlCxX5Cxw3Zfvnrgn1OBXgvh3xrBerFsnBDgMuCckbQQAGPGQMHvnPHPPpunazDOcAqGGD6lc56YIyeCe545oA7RJVTbsO1jwMkgAnsTnJGKlhdidpKk7cZGSRnOBuByRn/APVWIs6tgZQndwSVG7OCANx4b731wamWU7tw3EAbs5G0luCpA5JAGR2wevBFAGuWUA4+8SodWZsBQMLsBO0cMeB6c1SlnXkY4zn0A4OMDOc4xx/+qqhmz8u48ZOT1+Yk8cdRj8zx6VRurgKB1J7g8ruB6sc/KcY/KgDG1q4KLKVc5OOjZK5Xkru6ZAHQYO71r5A+Jvj608N+e1xcrFK7MgDuqKwdxjOWAA25/rx1988aaxqUH2gWSx7BEUQtHvaSQoNrq+fkAy3ABzjgjFfmN8cPD/jzXGvZbRFe7u5gquyEkYbCoj9FQZYHP8PTIoA6Txb+0M/ha1d4ZhsiieV4UfA8pFZ+FVuN5yQRn7uDjNeH2P7fvhtrffd3oExeMLDEXkeIH5ZAZcBQApGB1ycMo6D5X+Inwj+NcBntdSKG4VVSMZFx8pjO4q0JPyHcegPyjnPFfn34l+APxmi126ktxBBFPIzyOpLBjuDBFQsBHgEg5YHHzdSCQD9tpf28fD8lqlw1/EZYVfEiXK+W6uIywVS37uMGM8ZJJXnHGOZb/gov4HW3vryfxBaW1vphVLpLi4SGV3YEgRIWG5tvOOvPToK/n2+Kvw5+L3h3TZ9mpXQjRMOsazDMgJJALck5Lgc4OcAmvxc+NniP4i6Frzx6nq+rRxNdNM8ZvZ0SaTkbpNshxJgYPf36YAP7qdC/4KUfC7WLj7Ta+JLMySokEf8ApCk43MzbcSYZFAY57YweuB3N1+3N4Pu4YpYtTsZpwDLFIJ4mlRGVjhDuygOw8V/naaV8UvGenX0NxBreoRukysipcSbdoIJj8sNh1OOh4OeRXpkf7R3xS+3SvbeI9RiaYRK6tIwxJGqoxjj3YiYkZOO/Uk8kA/tj+Mn/AAUm8E+HdJuJ5NTiiuIYroTKblZo/JtwSLlAmBGpDADdli3pX8pn7av/AAUN+Iv7QHiTVdI0bVLnTvCcdxPFGYZpg9ynmOMht2Qm0J19K+fUv/iZ8VLcWt7eanfW8ysJQrz5kZlIV5CgJZAwHygdhk1654B/YU+IXjV4Ut9MuEe52mEyQsd+QOpZcKSWxjqf5AH54SPJMxlkkklkd2aRmJZ2ZuWYk/eYkn881NDCHdMhlC9cKMke56Zr9kov+CSXxSiurdrncsMzqZ0WMnyRsEhAXbwpBGDkDjHXpp+Ov+CcE3gPw5NqFzIrTW8X2h0UruISNWLNjg4DMdvU44yeKAPxqv3IiSMnzBuBAJBOQeeT7VRtTEWG7PLEFcHCg8qQQRk5JrpvHOmHR/EV/YbXSGCaaOPK7T+7ZkxggdMe1cssrou4NlSS2wHIBI67STyB/nNAHa2YjMqCKJZCqBsW8wLhlUAHa4+cbsE4yRXSx3UFrCiXxCq6gsVOHCg4Ck9xzz9O1eWwajdQMkkOY3UAI65DZH8QJPJ9xVe9v7+aR3upJXdxtcE4LDhhk9//AK1AHcazq2mEr9mUKybl3J0lQY2MQBxJndnPXqK5KXWj9yOFVYE/vNxYn7vG0kgDg9PWsmJjLModZAhwPlJYryOVBPzHBJrqrDwRr2u3Bg0WxuNQYktGILeTc+4jaAqKcMc4wO+QKAOXmu5pCA8hztPXJ6npkn3qupZiST0yOec5zycV3WqfDLxzosXm6r4c1SyQc5ns5kAGMk7mTAHI/wAiuImjlhcxSxtE6llYOGD9R94HpQBCFbBxnnJx2z7cc1YkkklRFbbiFTj5QpwT0LAZbn1zjPFRyOA6qhDBQAGC+WSFGTlcnvnn2pvLsAcDcRyxwAD+HTmgBrFUGTneTggDjGD1buf8aGQMowQCD0PXG0kke3SpZYSj7WKNnBHlsHGGJAAx0OB+ookheMjI4IDAbgzBSOCcdPxwaAK5x8oz8wwevfjg/h/KnAscckAdV5Iznr164pcd8n34GB6c/WkXJAUZ69Se/uB7UAJ8pHHU52nAxx75yD/hTgrMNpxx8xOOo5wM49v0pWXaMMCCVBAIwCCM5PPAxjH1o2krsUMTkYwMtnJ4wD9aAJl8hAGkTzsqQE3MNrHK7jtOc4IIHTjmq8RUSFnUmPnjOOOcc44AIrptC8JeIdfuUg0zSb29djt2xQSNknIGRt4P+etev237N/xFNo99qGkTabBldi3SlJGDKXGFPOAuMnB+99aAPAYcb1UkrnOGA5bsMenWv3V/4JU+F9H07xfpevTxxSXkl3HHGSqFlfcodRI33CQwB5xluhr8YNf8C6n4dmeOcMzRnrsf5RuOOo49ee1fpp+wF8SrXQPE+k6fdzrbCOZZEkZLdh5xYRo0izYJiCvjhh1JyM0Af3+/AbXCum6fHviy8MT+WTh40ZIyVXb1AI4J6jrjk19nx6tGluoMgRyDk9AMKABuwMr9fSvxk/Zx+MGhjRdKYazbXdwIkHn+dGqpgL5hUOQWVZAQC46EDuK+tr347Wlw01ra6hCTHbPcfNMA2yNsshUMWYkFRgYHOc0AfYep+LDbIpEkHlBX+0sZTuRQuVdMHJ+ZcHOOBx7/AM9X/BZ3xzB4m+F9hoFtOskcmt2iuqBpCWRnkTDh+GZN+Dg4C5OcV9o+Lv2jt1vdW8NxIA6TQvMGA2K2QXRXU5Kjc3RumDuyRX4U/tjfFG/+IvjKXwV9uzb2hh1GO6iYzzJc2sc7wSCMYHktElzuyAQ0ynHUAA/JuTwylpf2V7Gs0cRjWFg6ESKXJByxjw7bG6gAHOdoOa+mvBkcVhDbJGj/ADwCKPaEERlXo+YV5IBTJfBO8/UYWp6DPqaRkvap9niTZuEKSyGMAZYQJ+8lXIbB25xzya9a8D+HrpNOXfO4ljHlZjRthZVJBbLHyxnaCMgZTI6UAbujaTFOT5m62Q73EkA8xTNGpyH3ycRFGYHBAJkB5xx4B4+hsEvEhgkLs7yxM8sQ+dJFIVR1GVXacggA8DvX1HqunpZ2ULODD5bFDG9wNzs7LuYspHzH5wAFC5HAzzXyd4/uJIdVa0VYgsYJYjbIGJ3liHQEMMZG4f3Rg5oAybfT4QJXRR5iKnnCTCrK6qB8rAgqc7icDvjHr+6f/BNfR2t9AsXkkjhZ0DSus0auI2ZW3LKrZwYnwo9Sc88D8QtOtEuraS5DwMMIWUOyhCQhPmADhTlxnG3APPFfrH+yF8TrDwtpFnYSXQSaKBUfZtWPMYVRsHADABRwATjOOaAP6jPhfNaraQqLtdioo2ja7gFSYzIOxbaefY17/HKnkqSeoOODgkqR2Hvx9K/Nb4KfFiw1Sy02OLVZNpZZBZ27LhmiiJcOyqTsdixOSQG4yD1+yF8al0g8tw0BgG0bwJGlzymScKu0k5PORgigD1l5E34LADGAe+QB97HQHr+NUXuASV3FWOQDwDx/FyDgke2Oa8bu/HaFonkma3DBhLbsV8zjIQB0+7yPcHd+NOk+ImgCxu7m51qG3ubdo0t7Jld3ut+A2JEOE298kZz+FAHrLSHyWjEoLFXRHbdhX2gAsqMpI354DA+hHFTwM42q83mE7SzBdqgKpGQGLEJuBPUnpzXg8PxMsp2QRXMbb8rtBySzYKcIce/X+talp49heMebcx+aSN2wsEO1mBOG5UH5QOfxFAHtzSBWADLuYgE7sbgfc8Acf5xTxJDIiOkhKH5gQQVYEFgVOfmBA649q8iXxzE3zGdCp5Yo3CngtwT8rcc4z3Bznmzb+MLeeGMSSqZI1VtqmNcthgxAhyAOPXHI96APWUmjkG8E7WKsmzKjAP3uCCeB0P4j0kIQksrZxg8cdeOADnH6/wA68mTxzaLLJB5oyg3cByeckAErhmOG6HjHPFbNv4ws5cESBRtyrF0JYc5OzA9GA49eaAO5Z5YWYgLIryIIwpk3BWK+Y0hVGwo+Yr0HADEdam343Hrv+98wwh3Ekg9l/TGK4N/E9o4kiDkI0TuXbLkJySwCnLAYyRz054qYa/EEQrIrCREJ3lU2oyR7nEe3rnB57nGR0oA7ZCcnMgxvyNgI+XPCtknJGRyOv6U4SDOCFJYkqTyR8wyP93PTiuK/4SO1CcyjcvKsW+8OTncDyMHrwO3WsufxisLoE/eKXCEhx8u8qd2GPzYAyccjFAHpaZDjLAjBBJbAB2jHyjq2Py/WrOAShDFtoC7GJycHJ4BAJI9jxXmaeLbZWVJLiIu2Tw/IAOUDDPUqR16kVpJ4us0cN5yFeSx3jcGXIbYoBLAHp0JJx3wQD0oskMiJIV8x+VQlS7LgBio/3T1wee2BVmM7VIDFgAVYt8xLHLHBUY6E/lzXks/ijTpLz7ZHcfvShjd95wyYVdoDP+7P7pOnIKnABYmov+Fh2cBMTykMQwYkK5C/Nlt2Sc46HrkfmAevT3EMMMi4VnmI2N83yAFWJBBGcqMAHjBOecVRE6nJDZPUHONp4yMHqeTXm0Pjq0vIUCTBw5RwWbL9Suz5T0zxjsQeR2IfFluCYmuIVckY52MCcALgjg456deMmgD0gyqzA53NgqTkFlBAOOTwDxx61OJxhQHJGMDIA49cA8HH4V5hH4ttPNdTKC2TyGHQHovcf40+XxVbqf8AXqMDgqwCgENjI79Prx1oA9JZwTg85ILEZ5bIYDP0P0pPOUM/ICE4/NuSOfcHmvMf+E0tS2zzxv2A/wCsBBxw3XpnB+macvjOybeqyoGVc4ZuPmOOfmzjJJzjBAoA9ON2AAiSbgDhMkk4yew+6cAe1IJcuULHO3hTuIb5sN06kEj868wTxnYK3+tjkOMSBduEJ6Jg/eHQ59QB2q03jCydQDchcgZ8tgrgEZ5J/AHjndQB6Wkm1gD8ygDcMn5iDkr+n600SBmJLYUkvjGBk9TwegB6e1edyeLbOELm4Us+WQgnYcIrnDE4zhuM+tUJvHEUEfmh43ACDYXGcMfmIbjJAP0oA9SMx2seQct1wOcDIyDzz+lCTHy8kYA+YEHncTnHbPPP415ivja0cR/vQ3mMu0BwHG7jGOOox9fWqK+P7EyrD5/7xjIu4qViAjZsMQX4JRQVzgnZx1FAHrwfaQWlLZJ64wByQOvHQA9ac02DgsuDg53YGcfdP4cn6143J45tyyob5IyzYV92AcEDeFKkE4PfOOwFSr48tCuDcQttOJXDkINzEA/PztLFeg70AewmXHlkbSXYgg4BBYAckZ+bAA/ShbmUOEwAQ/zEtwIwfvDPVsH6cHJrx6H4gWAyWmVgMn5SNpAYEsrc5J+Uj2NV5/iLbpcJtmje12Ymm3klXbIRRkDgr7duSMUAe3vJlSFfDHaRn5lxnnIAB5GfbimF1bjOTkZJ5GM9wOcY/ka8Fn+KmlpLGpvCCrtu7xkhW4dh/qxuGRnqfU1B/wALV0kyNKLlRJjahWQqGjLEdcjKkFjwPbPYAHv0rqdiMVAC/MCcH5iNpIJ4XC4FcD4nk0+y026uLidLeJ5fJklYbkR3AJYgt0wo5xjg89a8/X4o2fzkyo6LtUsGUqckADaCSCAV5wB833s5A+Z/i/8AG6x0uDU1nvPtNuqxTLaBR5NrJbrJy0sbZ+fzTuJxxgZHcA/Hv/gtbrESfAjxutrIHEllMkeSGDl8kKVIIy0ThlAxnGM1/DRbPH++/enfuIX93t3KxIBKj7oJLDHGCTgcED+n/wD4Kq/tTab4s+H/AIk8J2RtoptQJF3dKjPK626usMLSSyNsaQMFJULgImMhcV/LZE7GQN9xgSBg8jLZXkDJOCOccYoA+u/2Lbxrb9oHwBcRqzra6lC8kikxEKLwwoyswyimWRFbg4DdAwyP9IT9l3VTN4M0KQOFZ7C1IjEiPFkwxkKHXqCr88DBXBAPX/Mq+BOuz+F/iX4R8QJdRxrZ6jF945ZgZ97ZVkHmjeuDyTlx2INf3cfsTftTWHiXwroOnSalDI9tBZwswz5o/dpvLljhQDnqf93A4oA/oH0293oEZfl25DhhsJGAR6g9O2MenStHzk24dl5yQSSCeTycHrx/nt81aJ8T7L+z4ZEuPMVwWB3AueABgMPlHTjHuKSX4nWl60tpc3PyTNCsIjdoZd6nhBIjgyFpAuQOo9eaAPpVbiBtyx7DgkfM24Hkcsc9N2CP96ljeKPdmcuS5OS6HCnbkE4GQAvGB+NfOr/EZbaSe3uIbiCSJQ/lsGheRCoZRtkCbHPOCxGcg5wakT4kQkyFpWzGVDqflCHgAEdCQ2AcZ75oA+iTdxopGQVwWzkE45GCADk42n8fwpsN1uIYFNmQytzwAMgEHqCOo9xXzxF8SIZGAhPmhgxVACGJJ2rs+bkFumeucVbX4hRlwB5hG2SIRMVVHkZjnaqtywABzwBuxzQB9G2ssU0pXeC6nIwcEMV3ICMHAIwencfguos0zSlFeKXe4RmGQuY0dCCwwwxIPyxXmHhLxBcarfWqiNgjSYdwctyD8+MYDKpHt8vvivRLjUJJJXDYZIbmW1h+XaTHEiZZlIBBMjEjPXjFAES5DxjzG2BdrHAIYkD5sY6gZxVqNwCTwNpYdQS3XkrnIHvVOSU5LZ6rhQQoB64ySAVHI6etU2aUSQyxSupJBaMAHcmT8jKynHUdOw60Ab0bEAOVO4nIwRuBByCMHnr6/rUxfccYJJOSxJYknkEsxwDz+lQRSBow23cQDv3fyxjk8fnQ1ys9sslvKfOfMarLG6GNhhcOHAIxlunp70AWlLEk5GAoIzwWHOcep4oEgDKCM7gSWHRcdAw6g8/pVbzHAXKMzAgEDjJ78dh7Z/OpBKhcrklkIYgjgbgMYz9RzQBO0SscsM98nkgkADHoduaZIrblfzCIkUqETAySw+ctn5gACAMd8ntS7wPXjJbqeM54/A/rQW8sqzrhTyAdy5AIHT+7n9aAGEHcSdxOcjkkgFTyyg89v59qfuRQoYDZuBKg7WbAzgZH93PBz07imNJGVaQMQg+fBwGOF65Y8kjNNeWJCGYgRgDeJFywGMMcduD60ANcvK7Ff3agDauF4B6fMqjPTPH59KozLKNjLOcRbvMAXiQEZwATkHKn1644rTJ3KzAjyx8qOgKhosZXI/u8EkdqzXKjIKbwzYOBlRnOMjcMAYOT7cUABkIQkEEHIAySeORxjgZwKryl38tssjFShUFuhPIIHUnBHI46cVMW+YnjHY8YUgD7qr9R14qrJINjNuTPAy3B6ksQFxkkbvqetAFeYMTGxJ3R58tlLbgCpDg4OOgx/hUMhmErABFjKptbcdxYHnfgYHA45JOas+czK6xqGXG7gEkMpAGSPugbiOvtVPMiQKZSGmVE8wjAVn43MB0Az25I4FAE3mMB8+TjHJbgk4/PgjHTpVzyH+yrdfabYmSUxm3bHmqFx+9AxnBUHOCRgnIzzVMW73ELPuRR9/PmKHXbzkhj7dwe9NGAnzAEoO24M2DyoI6A+vH3qAJjLIqEbyAGIK5BBX7oIG7OePbimxNKx2vtUEuF+bcCoOFdhgcnb05pkZ3BG8pohtDbXUKcN8zKxUnPJx1Oc8E9TYVt3LKGB3tuxxwcHgYI5I/75oAlLsAoALAkt1IBOACxXPIwMc44PFTowByDjcxJ6/e4yAD1OfyxTEWKRvmf5AuMkkZDEEABQct0x1xupitgAF8qpKjJYYGSCc7u5A59DzmgCRsRMzOSvmsiAs/G4ltigH7ucngdeKUTouQ+cjdyuMgHBB6+hqq75DD70akOQScA5HJIPJAIwPU+nNJLDIuC+UL/ADKxA2sDjBUkYIwR/wDqoAlS7UK7AEHew24IHysQxG77wIyQcc06Kf5i5IwTtHJJGAcZz16/rWYFkRWbJdIyoc5HyljjgNjnr/SrCusfIGOckgbiQRjCgAYOR60Aa8dxgZ+UgfcDgtkg9Ovc/wAqke4YkuUQZY7gmQFzgjYOy84rNgfcCFGMdSQDjsSQPUZ+taMajB43Ec8DHTHJx0Aw1AEgfABHQd8HkHJ5BHGCDn61KCWXd2JwCOvbJAHp/n3YCAvO1QOGC8k85z9Bmgk7SFKqA2QSO3Vsceg4NADSGOCGLFehXJJGAeR9f5VOgYYypHXGCCSM/KSQODz07UxI1VAoPAOMqcE5/vFf4iSelSB8NtAHdeSAQRjacZ6nOfqvNACMMtlVOQDwSOo6/Xr9aQ7udw2qPpycZxzweKcrlW3YH3jjB29Bgd+uf5Uj4kIYKUByzKSeCxyflycH/I4oAZvRgccKuUyQwIIJGPm6jr7d6hI+bIG7BAUdAM4xx165/Kny/ISodTjuCOcH5eAo5xx745qEHLZLEAMCAAemT1x9RigB4YlshQO/OeMjHy/h/WkddxPf+72GAAAQScA8Ukjsrr5QDgsAS77Ni9S5AUhm46DHXrSHkhVb5hnIDZyDknBHGQfagCJWXJUZyhyrD1BA5xx3Pv3p8kuFVBt2rvbdsAbdjoW6sM9s8dqVIA7DaTuYgHODkkAdBj1NNnt3gOJVIYjcR94AdiMHg8+vrnvQBVaT15PHAyOxzwfug4Pr61CUSLzMBS0jb3YEgszdWYnHOMfmfWkkxgZAGcN0GOxxjPp+veqU0oUkKQMnk9dwHOOvOcCgC4+VjbaVJ4DKSDgcHJAPJ/Ose9kRIST8oCMxO5eBnBByRnqKmeY4wGITOSPlwSTgr0JGAOCMe/FYer3YjibKnDKwUtgYPI6HqM46f0oA8W+I2oRWemXUzMqSYzG2/aFGGJ5UgqSMdjxwRyDX8oH/AAVJ+PJk1+LQ7CeeS/tEO17aOJba2ff5Ze6BjDz7YgSu0kByH3Akg/0v/HDWni0e5iCu5Ky+UoZVG7YRtBI/vBTkntjjJr+Mb9ubVLPWvjbepPI6i2DpcLnzAZxJMrRvlcArsGQdpz0wTQB4LpesajqWnCbWGt7mS5TzBBGs0ah7tAY8JuwfkKPlSTl8FutW/Da31vo93Lb2Yle5vZI5Y2SJ9sOEVVIlJYbgCMqAegwCawfDccKXHnLbTCL7ibgqBx/CuckLyyFvmIA6/NgVHFe6l5moWiwS28ETNOR5ksUQy8bCQPGwYqWSNeQB024yDQBteL72C30OOSxVzF8iy2O2T/XBo0lP2r+GLhSpBByAQMg181ajYSstsZI1kR7s/aJC0EqL5cu9TDKWYeYQ/PbDEFe9er6vrVxqVs0chWG2j3RxWaMxbzVdG+0sUGJ0MQCrvZmXYSec5zPBmjX/AI18RaP4N0+3Mtxq2q29vG6q8jRiWVU8+Tf8saLG0mdozn7zYxQB658HfA2va5YW8Gn6FeX0q3hmS9gtZnWJAzOg2qCPlQDI/i3bSOOP0S8IeCPF2mqZZ9P1J/IXashsbi2EiCNpkc+ZECsgAZV2ggmNNvWv1+/Y0/ZS8JeDfCui2N1b2cgbS4ZnuLq2jmlmnSNCVcIDh5XXBzjk8HFfovL8AvB+rWxntdBt4rlYVCAWsYilCAkFi0eehYDB7AdqAP5XdetvEi6ncJY+H9RvpIYPtUrWdrut3tpkgMhncxDBy6/KoBDb1J+QCvkT416Xci4uIrmzNwbm2EnkrHGosi7s4ghJ3GXbkHdkLiQhT13f2UP+zZoEcc09loVla38ySQCdbaIyeU7K7LL+7wUMkcbbshkZdysDyPDvGH7CngDxVcSf2r4c0y7MlukMUzW0TMEj8yJIHb/llhZJMDkAnOaAP4p9K0hrlZ7GSZoyVjiQPG7nCndtAZQCQexzw7ADgY9g8LeG1s72wOrXVsyEPEIobWJ1AaIqjMWjHmTrKwA4OQMdcY/qhT/gk38H7xFkGjWls0UnmwhIWyjsWErKyAeYPnbqOCgwMACud1H/AII1+Cbhku9J1iexnFxHNC6MEiVYCfJM0coy77dwIAIJPpyAD+d27vdRQWsEdi80LkCJhanyfLgeOM7EfAiJeM8jDEAg5JzXuvhrwVc+Jp7DULqwS30nT7ATnU7iSaRnlSTMskUJPT55CqgBfu5LGv1z8W/8ErfEuhRXVz4Z1C21G4w0hku5+E8tncRQRhAIl37vlXAGecjiviXxj8LfiT8JLfVNM8YeHb5LJJYP9PSSVbcF98biJEO2QM77uM7SgJwCcAHLfB2z8O+GvH3h/WRI8lrYaqLhZZowhaRmQs7FWBWJVQsNwJwcMOQT+/vw3+LlrfWkE2n3EMsI8oGIzIVVQOML/CwAJz3EfTAr+bI6nIZJb3Top4PJkiKiSJvKZzmPHlqTvXc2M9d6gDniv06/Y5+HnxX8Vz2erXsUo8P4t/JAmePzmCCT5ckEnc7A7sg9QTkUAfvF4S8RT6pCJ5DmHy3KSr/GoyWbkjcgx6c45ru47i6u7ZxIPI82AFC7tk+ao4YIyspDEA8g9uK808F6LqWn2cNs9tIBBAiPtwdgTCkKpByCcDGD97mvSY2KqDsIVVI2kbVIDAD73G7APT1oAaqfYzIsjyGHazxFVZ4YlQr5qtIQTu8xiQC3QgAYXNMM6SRGUcxFA6OwKhkwGVl3DK8c89AecVwvjjx34e8D6Je+JPEWtW+h6TpP2m61C61W6gtLWOCDBd5ZZ2GIgFOzae+MN0H82P7Yf/BbfU59R1fwX+zoIksor2fQH8ZXL7/PabdAbvSrMxkMNys0cxPGQSoBU0Af0RfET4zfDb4b6Zc3/j7xfoPhiwihkkll1XUILRMplWETzSL5pI2bdoDHnjpX82P/AAU7/wCCo3w1+KHhh/gj8EdYi1y2vpGk8Q+JxCGtZzDGnk6dpxlH74iQuzNsAJ2joDu/ns/aG/aC+LPxJ1O51Pxb478T+KbyQsofWtSu7yCE5ZjHDG8hSJD5Y4VVA6HtXxhoniDVh4i08XFzcMGv4S8e5iPmdVYJz8uRkEg8qBwcCgD69bVZrCxufMSQ3U8hkZXKrbxBpEZmaMJkudowM4O3kYGK8r1C3u7hpGmeUM8pjJiB2tmRssC7/M4ViB6ZBC4r0XVDZIbiaeOUoEiItEZ2b5l2AE5+6rMdvUnGM9q47XdXSPSGijhuFgmcIkSFA8USuWlG3blwSASSQeD2NAE3hnTYX1i3tba480qYji5Kqqk+WszF4lxcSqJTxg8DIzzX3LoWmSW2mxtLMPsmnWbGa6uAoijilLs7Qx7RhsJ8vC4yMAYr4l+G11aS+LtJknhSO3inV2ikdhg7SiSzyMSyxgOCQOASQOTXo37Uv7QC+H7CXwX4WnTzbqAjVbu3SGKNTKuFgVYwGSQDqGyRu75zQByPx2/aRj026vPDvhKaeIRFoGm37lQruUuscOFIZhuGQcZxk4r5D8KeFdZ8fatJqGoSvNFNMJJnkJ3SM7FiG+fqx3c/h1ORg+ENC1LxtrkP2oyTpLMFeZ2JESu2WYnafk5ORj3619+eFvh/DpljY2YWHy1aEytAoZVWQ4jBAxuckjjI64HpQB4JbeAI7U/ZoowGZ9vmiNEiaPOFfYUBjbI6LnvycnHaaX4RW2geGESSTCRVRMxxxYcHzjKiElhuxg55OMZAAr6fHgaC3uYxcWM0QRowIVR53ZJlcKxcMfLC8sMAH5vU1oX/AIS0dPLj09JQyiR3aFZnKLh2lMpbPmOOMAfMTz1FAHhGl+HNKa5lW8jg8mG2JfbHjfOMKGWUBcxLIrkEhc56EDFB0om4Fva2mdq74pldwDPGzBImRBh4SrLhs4wSCMEV6nqOkaQ6xW63M6qsalZVjMImcOHEWCvBwGGCAcjliRk6cfhyG0gtzfPIxkYmAGV4xGHji2q8k+FAKMCSOAAcnAOADhH0i30uzmug1u9zJbKZ4o5GVIZdqh0jw2DGBkhiMKTgoSeIvC2nw3sls1zJ5jlwcsV8pUZvm8pl+YgFAemPlAIwRXZ6hohuIAInSe2upikRilSZGEDMVzHv+aNsOCwJz5ZUqCcnqvDvhi3IiN1MlmFQxpbpCICQVj8qVF2DduBUjAJXbzjNAHWJrE0GktpseUtI1dERRBFMWbYm4LcqzOS6xkBPulSRjJNeam+nsbqfVGgiuIYAsa2zSNITKY0zCsogUySbkfPGcE/Mc5r0m/t0sR5jA3pQKkMk7RxJgEbmeViQSu0fLwxHIA5ryvWpLd5pke8jNzkyC3ilJVWAzv2oxIAIG3OBjtzQBQ1TxA/2V5G06WKaZfOZVmjYoUG9WyYiwXLccgAHlM5I8F8UeM52j+x+QJRmZ5Wwzy75dwCq6xhQA4J29OcjrXSa5dsqt9pkldw8j2wL7N4OVKFQoJTGzaC3GMbckmvFNf1ea3jmWOJt28BpixaVYyGRwFfgx7SPoQPWgDkNWukNyrQyB2eMtMshIWBjnBYZ++QOAem7FZ+lWtxLdkuiSbVLJE+XVtu1ggwSQcMD26n6VlXk6TXJldhsGwkLkNOTtbaQGJDZwM45z0ru9DnjitYVtbeBZUBubieZzllyxEZDsAUCBPlIOTwCSRQB1OjaNf3N0hePEC3CRSRwI48pnwzAq2AvzbiTkYAJGRwPobRENs8NukaRQSkZuRvSAMuN6mORyXYoMDk8tuGa8y0C3uL23keK6h2DY8jBjbwiTy23qRgF3GCAFI+5kV31jDc6TbXFxfSRs5iU2yNIW8oMqIpX5jg7cbcAYOcng0Acv8SNQvINPNvEiRQojeY8En7xmk2rHHuaTOzYFJ74zjgcfGuvTR3Fw+0fvSXeTLGRpCxUq25mPzAk5UdjxwAK+gvG2sxKtxBb3cJmwrs0zZZXIOYN7D5kGc5HPGBkHFfMOqSMJ3eMB+AzNu3qQRliSBx2PX09xQBzV0kRnKxMZZRuLgABF287lPVhtBJBH8XSvu79lX4aSpG/j7UbG4nhjZoNGjZFxLcBSZZSSvChQ20joQccivj3wF4N1fxv4t0vRNLtxcS3t3CjH7kItyR5rM5xhfKDe/y461+zelWq+CvDWm+E7bTJo7TS9PS3B2oYJZdnltIJ4GAJDO2SSQ2/cc8UAV726n1vVbGyZYU8uJ4xFGT58kpDOse5eNuwK2SDjPJ611V6blVttNt5GSNIUje8RkYs4ySFK7dkuGwCgJJwV4HLPB3hiG4vn1BljcNbf6yFj5ULYUGATB8LOCGJ2HLDg8bhTb2R47uaO3llsmDfZ3ykUihYZd29Cy4jy3fJJwcjOaAK39j3i2t04GoWeyPYMwkC4DkDADPnkxqAAv8AFznPHD/2zcxyR2cVrbyyNE4HmmaArBHI4Yy5BEswZnyGyxKkDgDHdnVbwXaRf2g+qXB3RgJiRYT0kdbgj5toyVwcDqTjmsSSOa9eWSbT7NoLJZnllSfzbmaRA/zs+cZAYqQSSdynk80AZF94gvEWC0nCxgIHhnWVkaNSoYwqZ2AYFjnBU4KjBrNufFNusdv9qvY4WRHSKW4aOKFMMH2lBGC4ZZDyACdy5bjnQ1+8hvYY7W302KSCOCMSmQeZcImwgrbmTc4YgjkMwODkc4rlbnQbPUpAjRwx2aIDB9pE0c8ZQfvFkLPhVJUFxjgqCDjGADdi8QW95aTId07GKIRPYMfOVjJk5DE+dEQZGJA3YIwccVTj0fT/AC3eKwnu5wC0klxMsPkIHHmDZszK2T8hznDbsdK5W/0W1i0/K3dtFMDth+x3exUGxvLKiM7g+zA3cnB5PespFlit1F3cX0qqzRyytPO0flghS0exCHjyByykEjHFAFnVdJultY3+0QxojST+TMqzp+7ZmVn+cFpSoyMgAkAkYyK8tvNOHmXDzQxtESg+0QxmViwRmkTAjKxjcqr971PQ5Hol/qsU7pY+Wp2MoRZSyFzsTymlEg5QgjI64HA4yOWvJPtE13FdymyFo7t9giVpIHIAUvsBLFNqr99t3YZJxQBzEdvpbzGS2YkxnkTJsTemCFYIo4IA4I9s5Oa6/TtN1fVmWPT1gkWJo3ZUdiBtbGyZ5JCGVjnOGXjtgk1xGo+bF5jqtvbW0cSqSFfdLLtGP3zK38TEgFhgPtyeKt6JrN9bOWs7ubT8pGzyW2yATeVgShg86kEK3K7TvJwc4wAD37w/quqWuUt7BEMHkxFrO1hD+a7ASDaJS5iDjG/cfu7sgkgezeHvH1xFO1hefbrq2kSNGijnLxIzSqzrtZQY1DRHKnBUA/MO3ynaeJ1iuYWk1FStwNjsxKFySSkaxKD5hx1Ix8xzknJr2Dw5qOg3c7wXs5gupWj2xSieI3E6qNyvHCQQ5QYZm2E7sAgkZAPtTwl4ktpp5NPnuJ7G12Flg8oOft0bBZGVvOOYNoViQVPIylev2unaPd6ZJpc2txxSSlb61zI6K6yQozW8M+5mjDsW+Qgqd/J4zXyn4PtfDblZkn+0XsokwsZvC4k+XZgMXKbTt27ichckYPP0BoiarYyLc6lBDd2DxFUljsWecjyxFGInihUKcDPUdQWA5yAX18GaRpJublPDUN1cTyFIp1uQ8rTHzW+1BwR5cmQGI5BBHHANfR3gvQrvWtQ0DUrHTYbaDTbGGe7DOGnSZNxmGCQCVAyjAgZJGMcVxMNw9xpdq9tCUkhiHkKBsUw5fcZYFT96wV3BfJbt0wa9itW0zQPDN1qdjqrWtzqjRC2/dqqxO8QVwgVFBVnbOBxjkhhyQDw34s6/Lq3je5tLzTWMKxKltGVUQXaCWLcWkKhkICngZOZBgivK/jjPN/xTWjWtmstxp9pHfMY9+YUESh4riDOZDnzcEkNtx8p5NdPrNhrXiLxABdatau1rI7SSTN5N06NNmNYxwIyJFyGYnjJwM4rz34y+IbWKa7uRcW8+paJZOY7qBwbl9PghWGRLpZEXLEPgKCwwhYjOKAPgvxVqdx4h8Z6wqXElnDYxxrHbRO0cLWxt33yY8s7l+Zu/Ibvk1+dHxA8VXsHiS/srWfNtBcTsVO3bJyY3CnAIPlFguPXGBX3fp90l4+oX9hdia+vI7m6lCyLIiIEa4a18qMKUH3k5JGQTtwQp/OHxTaahN4h1K4nidHlvrhjujLIv7xiF3AEFQu3qBndkDpQBycqfaLldy7FlckCMHCjG4sAxJZ8AZAPGcZr074eaNbXPiXS7SaRpI59RtCsgXaVBlAEvzA/MC4IBB4OfXPmoSZ5RMi5y4bhSVDDrkZ6cfhnivqf9nbw/N4k8eeDdPuYN9q2s2dvPJDEGYWss8ZXec4J3biOn3h6UAf0xfCrS7Cyu/h7BEZJvsVnpFo6yp8qCSxX9/vR+YuGIBCnnPHFfqtpWiRtp0N0siqBO0cUiAzeYAdpVQc7MJg4LEDJ681+Z/hJbnTtfjggkS5t9M8m3kVz++i8q3RPs7qQpKlULYyfmbGT0P6SfDy6fUtHsrXewiYM7vEoUmZVaJEKk8kqrYbPITHJxQB6PrOmzxS6OFmkdIFhRHJjRNzMkzMgAIG5Tkgcnoeev6I/DEt/ZNm7SvMrW8JGTlExGCewIJDDPueK+E3AMukW8iv5GIlkd1kOGA2jBAwxHlpnPHPUCvvD4czxR6JZj5AqxxhiTGAi7eCzFgCuBnOO2cnFAHttlMrRE7gGXajISCAwzuOcZ+7jjjqMjNXGDMrb8JltyMH3ZXhlOzaMA9CMnAzyc1n2MEUaswAjErCaQhcMzbApY4PJIRR+A7U+a+TzI4AzgMGQlYzsQqfJBYtwDucAeuaAON8YaaL2xmRgjNskJJjzvJDqi9eMKcE+/avxL/bZ+ANt4z0DxJqDQM+qRpFPZyohL4jlf7RHbxhNvmFZA3JG0RHaR0P7uanYyTWkihEdyhDBzsUkAgFsAgEjg4HJFfJPxN8H2+oQ3qTWwl3LIdoj3sV2uETLD7m4AZHYEUAfydH9nK3sLQXU9tJNPHFHJHNHMEaJvOk+VolXMm5QxLYZlLqecYP7TfsH6tL4d0nTdEu7cwG3kEDNPIAB+7UwmNGwxO0/eGFYjGAQayPHHw30bRb6WG6ihPnDMLqqqIEeViYxgAtKX4ABxgdRTPh9eTeHtb0mJYfKhhdYba8DSL9phRwFieFiUUoZdxZcbt56kkkA/d/w3epPawBDkKicHAJJAyAf4hnPH4HFdlEIbZC6IoeV3JjR0RZJJWDSuyucNNtVmJ6kA9a+cPhpr91faPCcrdySRW4CB1VGDECR/Mz3znBPG0Y619FW8kTbEYqzDEu1mVnG4lC4UkkY3Yz6HHegDWTb5co4ZiVKkjHG4kD8sflUaBY2DbEYgdCuQT0wQec1CJFJMa+arIdoxGygghTlCRtcbWODkgNxwaGmCAuzCP7uNwRSuTkqzFsbyCoypPPSgD/GZYszkvOJkfyzLgDzARhU2eYBuIB/hODipJYSjqAylHG5HZHXcoYD5kxwflA59OtKnkTphtsLeUCu44AZAOQQTvLdxwAMdhinwTzR/LtWRhlYi670RWzyrBvXB79PTNAELAyZkSVUJBZ4W+QIEUgFRnByMcDkluKZBGrNucYUEqSowXBGWAJPDYzilaN5GaPp1fA2gbj1IP90gdKQQyK6o7hflLfMcZAHTDDg+goAmjSLftbYUYFfM3E8t90rvHQEr6cZxTCn74xgGLGQFZt+1xwdxxwDgnimFVAJXb8hxtDDkEDcwB4IznPerAkE5J2Hzflwwb72xVAUgt6KvT0oAjuFy0cUjAsqKqsuDGVIyDuU+hP41FJJJEGRvmLgqJCWO5eAcHOCMcEYqRfk85/LcMp++AxCEMVKshHygnPXGCKEBYGNwNp53HllHH+r3N3J59QD6UAQNlRs+0b0ZUzs3FN21iqMDjLDPXHHrQ8TIEBUbiit8mxjtyQCxjPB+YdTnk57VPPbiCSNWO7J3MEc5I44z/CD2P40x1cTmMKVJIAX5QVYHGOgHc/nxQAxWBCiRJnKspfbIy70B43Fvu9W+g6jPNRyRunmKmEUsAFxzx8w5YAgjIz9alOCgYRFHic733NtcDG1cY4A+vfjFTiFZpULTLtKM000xZQDnDKuSWlPHHX9KAKQ3jzAWba20Ph9rEjkAkcH5+RwR8vPNQF3ZQMk7cRhcDG3JbO7Ay2c/nUxYJJhRuTG0M2c8Z3MNpHHPAI6MKlEZ2bztCqSAodRIWIyGEfJAyB19fegCqVKkPF5mQd24jHII6/NxyDgd6jcvkOwBdyxJ/vtnJLYOAdx/Wre+SVUgLKEBysXCKCfvMenYZ7+tS3bwy+XFGPLjgBCkYbeWwWbco+Y7gee/t0oAoRQFy5YsuBuGOhIweRnrmr0Nq0kUrlWPkFQzEAKMkgb8nlskYx/d70W7qhZSoljAzsdjGCSAMkqfUKccZxjNXYmklt2iYhYwxZcZy8jBSdxBO8heADjHI60AJDFwVcfuyVIcIWCueBuz0BIA7fpUyI0CkspILYXIGPu/MSuegyMikNw0aCDfkSDMq4yDhgV3E9uePTbVuJop2UyJu2jawU4LIB95TjqARk5HFAEKwzTCONACx3KsaAKWDEtzt+8etKEa1jSRZz5u4qYxkbQOBk8HPY554NX0xFuMamPJKxuD8wQ5zyRycY6GmSW6gFwTvPJUDJwvAJbpk5HTP4cZAPXfhr8YPEXgLUILizvp4kSRCY9xdCgKNhQ7ZQ7u3B684NfvN+yL+38kD2Gm6pfx28aLEGDSGPbIQqkJEZCXz74GTggda/mykidWRgvP94Z7HOck+hP5VuaH4q1XQb2K5sLmWNkIK7SwA29HYI3o34Z60Af6KXwF/ag0HxVZ2ZjvQcogVkuFcMpJ5G6T5CCM4JxyR7D9BPDfxH068QTi9mnWJVkWOz8t5JAVI2yK7gbcsDxt2quema/z6v2Zf26fEvw/u7HTtUvXjhcwnzGb5vLYgZdN3J4JweobJr+jH9nT9ubSfGNnazrr1lNM7Kny+XAwO5FV5IQ2MkOM4ODtJYLmgD+kbS/GFrfCGN3UFlDRsMF87QxEoU9QxIxntXaW1/uPEmEaIsTwSWUBflzzjGf/AK1fm38P/jla6vaWTiW0lkMUMJuLfbFLcSbnMrlCxwMvhSWPTvyT9Z+H/GyXUSN5yfMAABIrfKcA5bGQeB279fUA963xkRFpnGwjDF8F2yFG8YAJJPYYy3A4p87rKhUkcL8xBGcnHJ65OAcZz1+mOU0zXYrgIJJMJwp5UsOmcgnnOPauhMuFLId6NkK+RtYDcuCO5GWBAA9+lAHEajpszxXctz5l7GD5kcYi3vGm5mAijSPJOCP7xyM98Dg9W8A2d8h3qx+YyIkmVYEqw2qVBGBuz1HTjNeyRzGeYp5bhhsYHBCkNnJDADnPpz9KsGNGUiUbpdx3MwC5+U4IGQBgDt15zk0AfKer/DPT5YiZI4ZnjKRsxAeSMgEBeUJGI8+vA4xXhmqfAvTLu6uGi09NxmeSSVoVRi+4hdr7Dn5QBwRwTxzX6BXVkjg/ugyK5jZVQHkgldxCnnGTnJAzxjmsxvD/AJ0W1oIQnLBwirMAyYC8D7oP+cZoA/GT4y/s46fdW9z9nsVQorY8yESqRkZJUZO/uCOmK/lb/wCCnf7Pt74HtrjWoLWJLB9QA+0G38rZKQwwrBSSSQ2cBRz0JGT/AHp/ELwjazwTKyLykiqWAZixDH5Bj0J9s456Cv5p/wDgrn8NNL1P4aay13MbcW1uphnMUoUqJMMjMNyxtmTIZucR5yaAP4zrDRL2+bFvGXcbSoUHcQcMCoBzyMGvSvAXgjU9a8T6bps1jcS77yCJykTuQGkXK4GAXOeMkZ6V9JfCH4NnWdbtrOwAvUku1tUndRGg/eFXJMTtuyAMEHBByMiv1Y8I/sk2vhbUtNv3tYobi38i7IZBzL8hLKGPzN6NyACCQDQB65+yF+yHaRx6TPrmkQmMiOWaNowwCFYniR1APls3JJLcFeR0r+gP4a/sqeF4bGwubLS4olMEbrKkUfykABVdlXrlCDk+/Wue/ZX8A6N4i8H6cVsYYbhLOGB5vJhS4IRFLLI7KHY7nbHJCljtAJOf08+HHhifSbBLK6EcscZykjDDsv8ABuJwGbnnA9evcA+a7n4DaVHpxjNmsjCL94Hj3bsELkFslG3kfNnPI618HfH74BwDw/rEwWSGOCC7n3iFpZFjgt5FWOORVLAbCcYGDkHgE4/da90iOW2lRFCr5eWYAYK9gSCedyj06jivhT9qHRJLf4feIXsvNSeS1eGP7NsE378rBJ5IMb7ZtjtggEgnIGQKAP8AO9/bn8DaZ4Q+Jjy6T5SWepm6lSMfLLFJDKI5YZFJyHB7ZPykHoa+JrZY2YLKWC4bJTDN/sgA9Of59a/Sj/gpxaXNj8YdL0a4hWK6s7bUj5QeMzvDcXzmzkliRAwY28afM4DnPzYINfm7ZW4eaPH3w5DRsOmOmD3J5+mKAOg0jTFmlRpkYxr91GBGSehY/wAKk5/nWhq2hNIH3ZDqy7WADBcBRt3L/CB0+ldDpkDon7seWwjABBIPOV+b2IOTn1r2Lwt4Ok1fTtQMsRLwRq53REyKzkBWyM46rx6ZNAHkvwv+F2oeNPENrplrBLcM8qAiNdzbd/JUbuSePwzj1r+kb9jj9hCxOm6bqup6SJrn/RCsFzbxxuYgjFp9xhI2l3I5Y/d5XIzXyl/wT9+Ael674mt7yaCAywzQMiOhLOjOVJiAjIkQYcN1xvGfSv64/gf8IrHRdCsYY4kAVYwkiKYxsRVOxFK8AA9+O/XigD4D8c/sEeD/ABX4VitZ/D+mzz31nLZlZreFMfuTFbqzsiglWclWAPI9q/mm/wCCgX/BPW/+B6z+LvD8AFiGZ7m3RtyxgSMssQ2x/wCsXcOpwQAe+K/0BbnwVaQ6EltIFumQmZJZkQFCz7kBEagEKGwCMEfhX5A/8FF/gnp/jP4T+JrZII5L4Wlw8SBUOXEZbcFAG+QqCozk9hnAoA/z4njZGdSCuxijcjgjg9OvNIzjYAR8wAyeOQMhfcGur8eaQdC8Wa9pLx+W9lqFzC0ZBHzpKysOeB8wrkdoPbJPJGM4x2HrQA+MbSHdSyscYbOMgAkDB/2h+dKwZGOeGPJ79enJ68YpoVnIUfXr3+n4CrbxF2ztxnHAHOcYJ4AyM/zoArsVfkLsPpnKsSOAMnOeKaFKsc5DHGPbtyPz/OrptDjb5bb8gbSGUk9QTkcf/XrrtA8A674lu47fTbdrgs6J8obILDgMWUYxg0AYOk6X9tlAlJKlgpAOSc/d5x1z296/RT9m34BeBPF13aT6zp0uoSI6/wCj7XKEvgKrDd83z8kc8DGT0rQ/Z/8A2FvHvje4tLu4sWSzZ1CgBTvclj93J3ISEBKk/f8ApX9Gn7JX7B+leFLexl1TS9zC3g8xjlXD+UjNI4K/OMk4HbAoA+W/Af7PvgrwzpIk0LwLZyzSRrm5ayjeWLYhRnYzR/vGyWHGTnHA4NfPnxx+GviW8lbT9O8MXzWsMXlCW3s3SUozHhlG/wCYBsKMYwuT05/qP8O/s8+H7RY4YdPgZ42VoEkRSSrEKXdVUbh975T09qsa5+y/odz9tuRpkL+aqkBbaNSpKESFGUZIOMAH3GBmgD+A74x+Atb0ITDU9PvoYo3Y8wyh1GSzZDkAkqykcjoOQMV83eFNb1zw94iin0b7QrpKhgKBw+PMAKBUPUEcjPbIJr+3D9oP9g7wn4vtrtZrSJp7iR081oVPlIA0Qiyg3YDrg5J2kkcdF+PfAf8AwSb8Jaf4gh1i6sIxDdXW+FjCk0akJ5iiVE+aPe65UhSRtye1AHyx+yB8bPHDaXa2eoW+o3qLbRxrJJ9qhmi81SAVdVIIKJkjPJGB0yP050Lxd4q1jToY4rHV7vWbh9sM8SSrD5EhWJRds0wLTDy2fIBz5uDyM19g/BX9irw74btYQNJtbiJSFD/Zo4WMcchWPDMv7xgOMg98gDpX3D4S/Z/8P6cYzBpsduYwjNGtvHIyFAQpyAc9j1xnJ5oA/Gm5+E3xl1uJ7l5BZ2qpI32cLI7EIpYFZQow205OQMHp0Br4F+Kvwn8Q+DfGNr4l1z7VdvdzmEzylFCTEB0haMsfMjZOhK4IYjIyK/rfPwksY7O4AtQE+zum11VlDfLtfaVHJJJIPGQAa/AP/gpDoSeDde8MSLCkcR1KRpoBtCYg3FZQvAdV3KcYYfMfnANAH5oa7p0FnezQJA6bHW4DLGCvl3BMkTnG4AkSqCBg5I7nFeieAvEEWnOtpdwjcS7oGtkl8yMLtkIRuCAikqHKjnIx1rgNZ1ea/s7fUC5Elqk0U0hMMUsibVe3EccuPObZlSoBG2EEnOTV3wNDfatvuZQZYy8iW0sgxIZU3Rb2Ythch5F2qoBAPUigD0Hxs1peWkcttJKiW8+8/wCrWUwqzt5cijdld8owFJUcc5r458VGSTxQRcRLIS/lo0zycSeZGI23KflIXGAwwN3I6V9tax4J1G10G71KcACKFWhRmR4p4/MjO0FjmII8ZDngghCQASD8U69Pf/8ACYxCGSNVMwEkTLFKjnKiYxo4OAwLAHOVOCG6ggHU6QLLSra6gEESyu+91aTJEkSlJthlkB2fMxOFKfJwPXo/hr4z1qy8QsmLj+zzMr/Z4JdkCxAZDHPfHQjjnINeZtqhkUM0bO/mriTaZC0SgJ5UeDgf6xCCQSCnBOSa+x/gt8Io/EWitqAs5ZpZyDam3EaNHkArHIrYKHbJ1OVIXj5uoB+5f7JOraQ3hvRbshY55IE2y5UshZFZwZDkklQCTjnJHXp+iD36TRCW3nidCpGY5kdS2G3g914wOfevz3/Zc+DsmmWGnxTTXLutvDIYnL+WiNnmMfdDBtw45GeetfpdY+AFt7azRcLhCs26MgOeGUnavDM30GQM4oA8s8SSQXrW8ck0tq8sn2lXVgkW6IK7Bn2qEU4OVJxhyB1zXJ31ncHbhkGHyinKqMBF3s6nJDFRzjGfTv77rXgiE2sm1JDue35fOUYNhuQf9WC2TzzjB6CrcngW1dAXRJCwD5b5u4YZIAyvydPwPXkA+cEgutNaS2R5ISyFJEXLNkgyBGJYFRlCR3BXOO9P02LVLYMtxeNM7yb9xCxmNHBKo0aucqASA3BODxmva7vwT9ov7RG8xTJJPKTtKjMexSDn7wKSSAc8gn3wxfh7DdTyxyRP5ZAWVfuRZUsSFQH5zkt8x+nagDz5NWuVt5LJrh41V1kYYJE7KyjZGGU7GbBGSQAMmte3mmeQMiPbxZdUYP5uQS20NhvkcJt49s47V3KfDy0S5SEykB/lCEq3OAcDgkttX16Z7GpIvAOZ5kF6WJnfe0UhfaYdpVZBHxHNt25BwSOMGgDkGvjHKqpOA4CbWGUL/Lu+VmHTHU+oPbBKz61JalOAiqqmSYHcQd2MdeACG5x34yK7dPh9PJK7iZt4UqibSUjQByCODlixOc5zjBOBispvAUzh45mkn3yDCSR5z8zOADgA4J646Ad+oBzMPjdDIAZgI8je0mUREOCIiTwWJC4wDncevbXj8cwMfKNwpmZUdgkrAYJKxl4wDt+dG9funior74bIXWQ2yhAF3AqzDepj2KqKnJLgZ5AA69M1nTeAbty8EX7gTJvby444yNjowRwoG4AyDaTk8H3oA1Z/EZXGJlJeIxoodztKDoCeAAPlHIHcVzNx4nvEcOG3rAzLK/BRmOQMsrHAIBwcg8Ac9ptP+HGprA73k12zCWfBnKZ2JI/lMUQMAmxVI79DUs3w8nliEZnkV7jywH2s4XYTLvWP5csY1ZcMGwH3AAgYAOZm8UXLRzXP2mKORQqRK5dpDGGIRAWxuxlj2wX4JHNZsXja58/Ybh/kjkRkDFCY8YLAMMbe/HQA/Wt3VPhXNCrs11cTB14xbkMriEA7VLkZDDAPXocDJrkrz4U6jLIWE81uqLGgcsWWQ+XsMnzOxBORuHABJAGAKAN2LxjZ26eZdXMnzSEBWnIVjIuMsd+AuwEDJJOQBVL/AISieW4e4kmQRsOcMSAF3EQqzMM4ULliQflJ5HXAl+E+qSM6teSuIhGY2wWZ2VipVg/3UCBCM/TAxmsmb4ba7KskAu76LdNJKFEYXZjYAIyCdoLHGB1yCMDmgDqLvx/f2qL9k1BVEI3rHEepyxw5Ygsck9Kw3+IOptCzSaqUmaQmOZWbdsUhljJeRmOHIGeOCAO9Zcfwj1wySSpfXMgYZceVkAkZOwOOHG3B65B6Z5Fo/B3WJ4XD3U6rB86IYidzyZJKkdxtGM5HznFAGxB8TprOCFp74POFwzEk7yACcDPyckHOcenerFv8XrSdZIpNQ86VkJKRyBfJ8vORgoxMgdlIwCD06k15qfgnq8hJuZ7nz3lJyjOytEhPl7kKDJEaDP8ACMnHqWv8Bb3bPNHcTJPNuaMiRgBuIJBGwjargEY9ehHFAHoUPxMluZ1jivSCdpjVim8gMv3QrA5xjnJzn2qS6+IWoRvaEpvgYiO6undx5KrsdpAF+8SyuoHIwxHBrBj+A2pQCG4EkyXRhhCqsrOzhnMp+aMlFUOxBBAOdvQA1pN8JvEcweJ7yZY1O4xFY1jZjjcjJxkjIxkdyeKAIJPiOLBxKt7NNHIxZt0rFo9z4ILPwDgnHOAOMjtsW3xXRrcyQXQbyypBBLZxhGUqxIcZ4zuGNvy9a5q6+CEwiijcXLsZEIRSzF0ZhJL5pCjg8ZB7464zVW0+BV1DNPLHLdRKzkKiMwDRsd5ZAHwgDEAYAHy9uKAPRpfiTcXVsHt7yKPeYWi8xGLIN4MkUkZfk43BT6EMRjp0EXj6OVIEFyMN/wAfLjYRGNrHC+p5GDgcr1OK8wtfhLqMrSQzvcttdU3M7EKkajayFgfM+QAY9/auz074SrCJRcyyyMybQqSMsgcbduxj1Kqcn6Yx2oAuS+ORLP5YkdPKYESLLhziQ4bbu+8cN78UJ4seWJDHfmWRJGMgwoU9ERM53A4JJAB4AOamg+EFvJ5csb3O9g+1pDIrFhyoY55GST2OT2rcT4PiQltsgcSjD5APCAM5IA3nbtySSCSc0AefN4qaYXCy3J3SPmDY+DGhYEMZHGPN8xXwFPC7SeemFf8AjK5tmLJeSStGpBj8xlHmqMopOfmGVUHOeG59a9bX4IQMZnmeR/Ny6qpJAyQSSewYgduN2KdH8BdOaR5HDyMVXYjg5iyrZOTySQRg8crjjJoA8tHjqYQp9pu4LaUeWS24NHGJ0UsZRESG2up7Hgng1z0vjC/kuhN9rlmwrbIw2VkbIG+INjZ8oPc9Tx6e8xfAvTkkkdkkYTeWjrhdiqvAMakApwc5z69K6Oy+DnhyO3mjutGmnuSZEt7nzPK2BzuRvL5V3DcdMFXoA+Tn8V6i0zIY5zJJKHaZnjxhmGIFVW+WMYfkgkF+uKsr4hnleKK3eT7Q8h2oWYyfKcGMk/eXJycAYXjPc/UMHwW09DFJPCrMFXp8pVCCSEIGTyT17+3TZt/gxpUl9FMloqiIEMPKB84EDkSYBUAgdOTjBNAHg1rdXCBVvZbiGZ0jdkjRSHR1UFSztwMbSpwQQR7CvnL4saLf65peuQWyzFJZLiAzOAFNuWxEGYLw+4HngjOQoAJr9QbX4X6XAu14hK/K8bRIBhWQZ25GNvQdselc7rvwm065DRx2sQQuHl2wLlgpBViSflkB2kN6ZBGDQB/E/wDt3/sq+Jtctri6QzRRWrNcyM3nPG6sNz7AQQFVSFJOBiPjknP4Z+N/hPr3geZpZrQz2ykJ5sRWaMqwQ5EiDCFg3GcMu09xX+hj+1L8BdIufAusk6f5jRafdRGWfYZZP3MmFYrz5e3Pyk7fkGME5r+UX9rH4NWXhzwT4g/cwNc2Vl9tWSCKWExAGQwOMptk3DaOpYFWJyDwAfh3p19e211brblg5lMDbxnhJYyqqc5wNi45xz05r+nL/gmx48vdL0S3hms7q7aKKz8wPEZRbxLzJM5jj/feYwGHYkKGC5DDFfzUeDYYdQ8X6Fa3kuILjVwk3mHjMkiAthYzjJ2hjgnrX9qn/BOb4EaZN4f0u9sIbV7eeC0CzRISzg4lbdlceRlY9oA6gk8EUAfp34Y8Xy6l4fhv0e4jt4LVFeJLd0ZJcHYoGTvDMVGcKMZ5IFUj4x1JmLCwvm/etHFMEdRIx5V1JVecB8noNgxnv9yeGvg/ptrotuAthJ50IaSBYQioQSNj/uxjgk4AKjI75rYb4UaVMIFmsomSI5RiqsVdCDlQR8oxkDp97pigD4V0/wASavczSC9stTljKMynezTJJ5YwXeckFMqDj04UV01trl/Z2rw29pNLLNCjgsHcxEkHeEQ43sowwJJAPIBHH2ifhZpBZc2sKsmeqKo5wB8qD5W46k9u/YHws0oFZBHCJkYLE5jUDGRkZBOc4JI6HHrQB8cJrurW8EMptp5A+U8tkl+SQ7iA+5OG/dluDgAYznNa+meK9RDRrc2l0qLhYBHGd0eTmSUDJym0AdQMgDg19dn4c6WIdjpA64z8sakS45JBwSnyjn8fenDwHpbMwRYUCorEbcoirhQAerZYA4z29BQBk/D3xi32rT7uYqG82GOaNgI1aBlWN38sKAGCYO7HDEZPPP0Vrl9i7MDqrR5jmtpty/PHNBHuXKE/vFkjYnBIIYdR18c0/wAM6fauNsaIVwUcKpAOMZGF6AYI+vtXpMqvHHayO5kigsrdXkkIw8rRhGmEYOFkJTjsAuB0xQBajuElUc42rnGeMFic9fUjNIshBLA5AIIYMuBkkhdufQdehrlZLiVZBIskjJFvAC4w5bgu2F5UKuQOAN5J3HG3d0+C71CRYoEd9wB8xl2IqkkBiT9TjjPPANAGvBqCqdudyk7WwQeSSV3D04OTV3zlkO141ZVxjO1iOc7hnvkn86565tJbKSQNLHIiyFGdegfapdQuO3A7decYp0dw0qnLkHgFgMkbRkcHjGPT04oA6ZZhlclQGwCSRxyQOB7YzRJcKmcOCeQeQeDjJz2XPTPNcsl40pZC2Ngz2xx0Ix34HHvUsdxIwVgq9ztfOD/CCcN0yGwPcetAG+LoEYB3Mc9FyPbBB6jIOfUcU83rsVEo8xwcZdicZBz078g9etcpObkqyRzvbNKGVZE2s6HK4dVZSpIwOoIP1NX4Z2XEbKsgcYYklQMLw28MMEMwz2PNAF/Ub1YY0H2dbiF2RJkfmNAGB8wrg5wxBGehzk8VctLiC6PmuQ8UgLCRTlePl/h4YAgjHtVQmNoTC+xwzZcnBXYSflDEdMdj1x1JqtPcRaeskib3hYqrAqZFEkp6RZ5w0jdM45zwKANiW5ZI/JG4RRgOOCPl6AgHqT27etZP2o7idrAHBy52gktwCSeuCfx6ikt7+G5gR1V5CS6gsNoAQlSnUcgg544Ix9IXmyyYjAy3IzwqqMk4JyaAJJLgkbuVXZySACCoG4g56bj/APXxWfJceUrvKxCJk7iAVC7cbiU6ncTjOcZ9KvtPG5VS6gqH2rgZ25BztUjj+uKtWEcF1eLbuhfzVkGCxAD8sGycEHI/I0Ac+zzIqCzjQhnyys5RVSR90kq7F+ZznIHGe5FWAfLjCqiqehBJI+XoDnHBGOw69zUuoW0sF6kdsYvs6FlmZy5lLrxmMKdvPcnt061GqsSd0gZCcqNpXaoAyGIPzfNmgCeMllYYwCSBwuD8ueCD8o/LpzSxJtEuZfNIJcZO3YxBZULKOFACgYGeASSaDG67WcuI53DK2DtYKApZQeVGQcgDuak3wwK5LEiQqgDDIyWIQk4zyQCcenB60AKcjb16kAA53FiSOp9OvapYyT5kZhYCJA7P1DKW2kAZ4I4z9eM81LEyAEjaV6ncfvHI77c9c/nj6SBELoSXZlEnlgMyo27A2sisA4zgjPI5x1OQCsrDgIMLtwMAYGCcHr0GT+frTxaEk7nLKcMiDaPLOAHwQoJyR3zyfTinmJsgsnlDnA4GACPlK5Ix369DU0DIA3J4x6c9M4B6jFAFJ7dEZd3yNKVjXLEb2TcVUA8Ekbvy5q4Q7xqkvz+WAFLnhUwMoD0H8/wqeSSJ35AODgZAAzzxkd8GmuwVthQsBk5OxgTnHOQOmB09jQBlR2gjaQeZIzSyeYWlZWAUnIQAIAoAyBgZOPwqxEiPK8Sq+UYbi0Z2HI6gumG/4D07+lW9sbN8p2lgAxwABsB4JPQe+RT9wjYDoONpPBPGOT6AH8c89qAHqqxkbgg3naOm7HUcdSfp054xzT5UlWF/s3lG4CEQrIxWEvgcuyoTjnnA56HrSh487sZ5zk7SARwevTg/rUjNtBdAXYhiifcBYKSFDFeB155xQBBBbyxpi4k8ybKlgOE4UAlSVG4F1J9Pm4AFXduV4IB7kjOccAED9cU15EJC78MF3D5ScAEZyOh54+g6U37QBwiliQFAABJPpjPP1NAEigYAzzkj0GcdiTwf8KYkSox2liSzSHczMcsSSQWPAz2HTHFVXuRGeTtJJOMLnB6jI6DI/DH1pv2og49fU54yDjJ47UAaPyYzyT1z1wTgnOen/wBemEKVLMwUKu5mJ2qqgjLEnp2z6VQe7TCgBsjPJ+UkHB5yMAAFuMf0qut4dqkliSuCMFcMMg7lBIGcc446YoAs3CuzwFAWjSYtOPNaMkGNwoYKv73lkJBIBwOvSo2IGVAYlvyB6jdk5Izjsao3l9cmNo7WWGO6IXJf59qFtrSFMEnAX5RwCRjI7U5NReOMvO0aLEQolLquVHyhiQAFY9efegDTS583YSrqpzgOpRlxjAZW5B5OOOMCnN1B37QcMCeMAAYPPU5BzWe10giEuWZduTsDPnJHZB8/BPTNPWQHnjO45LDB4+XGMcdaANyznESzSSR7ysfysDt2knClfQ5rOu71pGLSMzYBIyQ2EPOR1yQOntUHmNtOWAGADkHJA5HGfeqcjpgBQBsB+UgqpH3QRg+mfT8aAHzTbnYDCqcY65IwPvEnhic+oAHrWTcuGbJdj5bK4K5XnnGQh+br0PX0pzyEljyQCw4GMkDcRnucc/hWVPM25csAAW3gFM8bdo65zzjpjrmgC2bks6qpABGSMgKCoyRnBxx3xmuT8UXtwlq/2URvMF/dpIwRR13YODj5Rkcfz41pHTcQPMQAkkqxYjrtIAXk7i2fp6muT8QSn96SwKIjBmyWILKCCWAOVx6A9fWgD4U/aY1J38Nak0s0aeXa3Mr4AjDbY3cAMoAZy6kDvlh6Zr+MH9oK+TxT8ddbVJrkWtlO25WA2NP5kgeQyGRSmC0Ywc8KTuPQ/wBc37WviJbTwvrUctyh2wTQeUY2JRTvZJUmGAFB6E9+DgGv5KviTo2oWHxK165gtjM+qTx3Nu0kSlv3hLKT9rACW7JjtgFTt+XBoA4+Lzme30m2CmRZbeICCMr5m52R2a4DjeGds/MFUbAR82a3NQlvUs760s4XvI44pHuWkVWnWJIw0gcgnCA4xzx97GQa09P8OXUVybqSRbVJolkk+1QAq1u5DeXGwA/ffumUH5clTnCms2bSp9au/wCzLO6htbmK6ng+0lXtvtMBEayLJwpKkj5gBlgxJ6cgHHeFfDcWuaxJGBLb21yzC1WV3K2qlP367wpMgJMxAAJJwucmv0L/AGVv2QfF/jH4n6T4q0oC00DTri1vJ7lHeB7l7d0TMEc0fzk+XnJLgiYDIwTXmXw18Ay2Ak05bJZ5XMTtcQFCUjPlRyNaMyYmkIzkZXcB0Kkk/vP+xL8N9T8MaNZTnyZBcOFtY5Vk82MxyLGTNZiR/s9xneVQSYQN60Afqx8HPCltp3hnSX2W8VzbWNtFexQxHDMFWJ5REVJ27wSMZwH7YzX0vaWUYSFEkEbRuhZURWBVSGZCpHygocE5B+bpzXjvgqaWOZX/AHcaRboJFX7u5CdyhSflcEjgnucYr10T27Oksc7o0bLJJFG6L5vyMFSQkcRkhScc5iGDtyCAT3ulJIXkRoyNq4ThCW+bdkAcpg46dRzXAX2mfZ3ChYFVnMroGCMpZ1UyHbj5ssMngd2rvnv8fKsarGvQoVbKhQS5CnOCxYcddvTpnhteR720uRay3dtcNGGjYReaFZQ7EeXjMas20AMQvTvmgDQs5PLtZWhto7mZTwrTFSQwKqvEbbiGwAM4/wBoACttY7m7toFR4LZztOoRSggtbrEqP9lkVgY5RMCyuAB8uCcCvmez17xXok1wiQf2g73KyBXLqIbeNWZ485ALs3zE4AwMDpmuj0/4yW2nx7NX0m8tFl3iXeGuhIyLtZUYv+7U7gADkEAjnsAe06hplrgyQzTJCyo32eF0EMriV3aV3VCZZGZv3gZiGHvXxp+0X4M8NeJNCurPUNPspYXSQGaWNTIrrCxDoBH80m4ADkAcnPY+0v8AHHwX5S2is9iBC3kwmFoxEsS8xGMf6thxkYGN54GK+Bv2mP2o9E8I6dqAhtYtTmKNJa2xdvPlZWYYEePnO7HYgKMkY5AB+Q3iDwp4Um+LWjeDbkx6daS6xbRWq2jvFvnkvY2MMy8rsb9593GMkjnaR/TB8CPh/Y+EvCGi2NjbRQwpDasGt44wygxqxYEjDIdoBwARuPNfwv8Axp/aW8Sj4rJ4tsXv7iPTdaj1C2h8kWswFlcxuIQ7QMzbZElQMVf5doLEg1/Z5+wR+0l4T/aR+A3g/wAYaFqKfa20m0tNZsDNi80zWLRUgvrO4DOWRhdRuQP4oyuBtINAH3c0KiYtGzK8aEyjy12upHCo7qOflByG6gqe9cR4q13TvDOk6hrGqamLfTtL8+91GSQRCO0gSMTFZ32fLAkbbt3GBhixFdlJeRwxsqs7rGhAWRmEmfvbCztnb90A9go5r+ZT/guV+31qHw48Eah8APA2qzabrvipFg8WXumspew0B0WZbRbpCWSefeiSEbBsQheCTQB+VH/BVX/gpx4t/aE+IGs/DP4f6lcWHwn8L6jNpv8AxLLqXPiSWK7aAXt89o4WS2ZkHlIcjBLEnNfj/aeMrUTOkvmSzuYJreKcwhIpnzG0jRgsWbDPtyQVIBxkHPztfeJL+aS7/fM6SzF3d9gZm3Hy5GbBLsGYnJ571Wt/Er2s4umSOaSDdvdj8zhiwXfk5mIDNzgHoO1AH1sYINXgW2KwiYhYS4CqXYyJ+8OV2lCsj7fulmYA4xXFf8IadN1y0lFvADDdFEbBk84rKfLbZs5G04IXIJxya5Xwt4nhvLaK7aeGxjsbiKK5tZJJQ0u8mXzpJBgGMyJxhuNo4zzX0R4e8WeGdaWRbtljv3lSWxmuJbhUjRQIQQecxhUB4/vlt1AHWNok+qRT3cYNpFbQRBcMuDKkSsXbey5XKscZGMAck8eV+K9TspIUn3LL5+JLqCOPYRPkKWDwKNisVOOuCWHG459I16+u7hbhbGNZbCGxjjt2t5SIjNbwn7ROTGxMqucHkhcnJ9D4bqFxe2z3bztCHkaGUygKkcSqDIgVHGC/sewwfWgDKsPFNnoj3+tIj2726ubaMMTIpyVXLHqdzHPU4HavlXxFql54n126vrmZ55764aXdM5d23yNwOSAQvABxgLXrPjLUmXSpYUijDSiTc/G3IZSNu3HJBPHIx0XOc8H8ONLj1LXopbu2NzawfNNGhYEdEQgqw/jZOvv3oA+pvhBodn4f0y31CJ2j1GdF2n5WAc5+XaycjbjuSC3YZNfXnhdBM9tJbBLkeX506vx5Mm4hTI5Y7nZhu44B4xxXyXeX9tY6fZQWlxGskeBKc/6sY+VYY+pkAC5JOcnPOTXv/wAM9VtotAuJ5Lr94rqsKMxEksrkld6NgFcsMLyevFAH01YrLFcO+qNFNbhVukgkkkYtujJjCgFd/JKgAg7hjGcYXxFogOni5toA0s7+ZJbWrRn5ZXKASq7Axn7+7cpAwSMgDPDWOvXkSWkV2glJeEFrpS4USO7RMseQQVJPHIXg4IOK6mbXrG8VYBE0durI10YSsUHy/uWRFjkB2E7STkFvbjABxX9lwNMGjRGmCATzeY5ityoA3f6sc+bgEqGDYJAJAqrdJYWum3Lyz38qrF5txIzReSzRuwdkjDblIHlhSTnMxGB/DrXptIVFtZSFbRXhkmu1ZNsYmYFYGZ8+cux2P3vkL4wSCK5DVrM6xBHYRFooJ5RATiWNhbKoYFRn5owzdCW5O4gDBAAaAJtVswsgt/La8ie1SFVZ9jKIFWRQuIshFZud3yKWBxXs8GiRaRp4vZdRtpLiORnaOQ/vALeMkQwJNKN1uY8nAHONqjPynC8HaHb6fJaGMMLK3TzJpWVYmLRqyGKJ0bEimQ8uQSAc7CQMUPEGrR211MY5mk+2TOVkt3BiiR5GWMXKPEzYG9uAVBz1ODkA5bxp4ge4uY4LbEEUjLMd+BPKFJLRGNXPDOyqR12gkDk15vdgWdvLqSLEs8rFZljjRwbVQGcxyqp8tSjHBztIIIDDmr2v3VjPPN9onaR7eIRo8VzJKQgO1mErPuS4IPCEbR5fCkHFeU61epbxzW1vNuQxDyt/ms0MB3cuobJAYE5GB8pbHoAZPiTVrO5nCxRhbgSOYcFljeMklFJf5ldSpyRgHaflBwK8E16e9nNwGD8b1fdICI1yCFAc55wuMcGu81fU41jL+YXcJh5ypm8xg4KjlyVTk8feO3kckV5nqN1JdSJw8IkJaQeTJ5bYXLOUfkvt3E4+XB4AxQBl29pbyQGd2LFbhY8o2VBI3ESLn5TlTjjHHXOAfSvDFjZ3EiWRVbjzpF2Bg6sApPlxsxUb1KAYI54UcHivOba1kMiL5qyReaocyARxKmThuF3LndxkHp0r0fSStiI7tERo4kaNiS5ZZsfLPFGwySVAKgg9M4zQB7LoyQWQnsoIoIopPLYyuZJCgCkEwxyRBxKHIyR8uF5znNaV/qiW9s8SW8iyCF9t1MkpM3lLk+VvbaeVIOc8HGD0PM6fqtm1rJJO9w1wEiuF3I4MK+X5QVJGbMYdjkj7ucYGAMUfE+o3UlrE3nQQQFI5RHLKPN8tVJQRu+MjaSCSOic0AeF+Npne4fzBH5jBGGxScljnDbl4IHPp82BnAryK5kDFxLJs2J8pVd29jkAKAcEgc/Xg+3YeItQur2/k3EKuSFAk3bgCV5kRuf8ADFU/CPhy/wDGHivQ/DdmhmnvNQitgkKmQ4aVd8uFHKiMcE5AweMGgD7T/Yr8ATWkWo+OtZgkt7XesOlTSLsEjxsskssZZSfLBwmVPJJHPFfbeualZTR+ZNdosFwxWG1gtN8qTCLYyIzFQGMZDAnJAbcBkAibTtBl8M+FdE8NxwJb6ZYWi22+OF1/eRRgMAigLHI7nJ+XksT9eUvtMhgVXnd2Cf6RFBcmRUQHaJCkixD5sEdVHynA5GAAejeFBYw6cUSN7e3nZXLXTtPciJwV82HG75FKclguc4zzk4WsXi29vOJLGCaNPNEckPmFJ3Xe8biRplyxfeCcYGMYJBJ5efWtP0W0W0hF0hnj/fGCR2hjiYMSq7zwDKw4OBhT6CsRdWm1B4JwtzPDbKILKG5laGxWNG4L7NvzHK5BPJIBODyAaqTm6jW4vbN4JYpBsDXBS0S3U5RHcfMWGQpPBwfQ82oruK4VY7DRLWaRpJil1HJP5KuwyBGJRhiGJ+Xcc4zjtWRaatdMZPt0UMUMjEkJnyo8FQCnzswBDdcZ966XStXSCaGSRL5xE7C3SyjzDnacPJIsgaRCzDgjj19AC1a6WWs7xplkgnaAt5dva7YECBGTMsqARASsRkOWDBhjBGdCTwjqs2nG9EtvexXNos88MYW2ugpRIplYyR4LgOcYZSSemRW/BcX18Jrv7TIYXRTCJIIkljlaVWe2Kxp865BGDvyByR20rBtcvpfscUsUKY2eegeGMumxiZIWAyQFznoSc0AfNVz4ZtrSSVptLuAyYkWSCWO6242/K5WT5UVDhsrkMNp6msDUdR063thDBNaQsSwZVYtcBF3KXdY3BBdtq7eQA2DxX0hq1nYCT/T3h+RnWSW2jaWWUlyJCrCTa3AU+xUAZrJl8HeHvs+/+yUlFzuxqEtvF5nykEiOJ0/eFwyglsYznHYAHx/cQaleXqyWVnFKVkHzbmTfghmMitKTIcsSccfKOvOa17Zahc3ElxNc+QIxJuSCLeBtOBG00nDfIDt4JGASK+gL3wKFZnt/3RiYtFKtu8W2WNsRgOucNg8kdM5OK5XWNFvBKkEdjJJA0LPdrNyJJXRVcRbEBXJPzDLK27JAPFAHi0ovXkvYZtsxityYkaNpN0LGMbfLERE7n5X4KHC/JWP5GHkSPT7OSVYeZ0kkmjGSo8wRzqBHJtUEqx64GOOfXrLRIrhns45Z9NksjcLMIkkZWiZsxCAyEEgPxkHockV0Vv8ADix+zT6lfXM4a2kTzII5W+0TmUJvufJCklSpGNwxleASQCAeAWaXYkWRbgokNyolhitWJMcqFDskGApO0H+RBGD1Z1SUXNtc20d2bpWM/nxGGSNTHsVGliQ7g7+USysAT2AYmu9n8K3lu0D6YEjtp7gq8d24uFcRkSEhJB8m7GcHkeZ94ACtnT/CM1vOzmCymZYxOVto5AoIdSzbSCucOScMDjIHy0AX/AXijxM1w009ndQFbhZYU8oAlgoxPG6sgjQSDgDPBICkCv0T8A+K9Tks4S8dvh0zJO7PJISyL5kctqEKgFt5ZgN3yZwcc/DuieErjeNU1O4nit0ZZo44LiMpu3FY8qtwWgBCE46nYowf4fsP4b+H7vTIYbu1n1G9tLxPNYyK8pRiVSR2/d/Kpyy4ZeBj5mPJAPr7wRpuq641jbC+UB7mKC3SJRhPPQME8srnYYyxJGMgbTyDXQfGDzrFrPw7HO5bS0glkieKKF2l2KQ6QqSXVlIK8v8Ad5wMg9l8I0XT9Pea/hikntIXfTr14/sswaMeYD85XcAyAZClip3A8ED568ea3f6/40u9QuALa5a8his3W8SZZoocwL5kRMjBCkeOoPqSTkgFbTdA0q81mx1LVbSGGO5gmzcyKfLdlQFTK4LLgAsGGDjJ5FfDXx9vbCx0/wAcalDqFrLK895aRvFcoYirLGWEHmAPJuec4ULnEJ444++7KK9Gha3r10qXFvowuY7aynnMamWTdGkSgACEF2GVz3IxwRX5XftNay6aDbWGyCzu9QvLu8ubCPyg0SS5DEOwDSgZ4HzsMnNAHzv4GaJ9J1SXzHZl0y/fcj4AxG80Lbt+S4C8hieDznNfFN8LuHVmunkkeKe5m82QzMWlbLSEscnGQM5PUjuc19haF9v0jwlqtxNaxxxtaTTWsm9U84y25t5QqsCHYqzfKRwV28YzXy/fzI5SZ4UBtpFkliQFdqOzKwdem9ohuI4yCOM0AcqsawGZfs/JeF402ZjV1yynfvzuIIOAMGvuj9ijSZtQ+Lng25eCaGOPWLOJ5o0aWEKGV43kgWJtgEoH71mAUvwBjI+Nb6O1Eljdu5kE6iOQqWBjbLLHuwAFbZ29Biv0a/4J+6dPffFGyZbljpumR3F0UIPlLIiAoHIOPvMvY4weMnNAH7QWeu2dp431exMixz3Vwk1vcHfKRLlYXRjnCgKr8sD2BAJJr9CvgnrcV60+n3TI2yCNvNhYBfOCDDb8/MAGUsOg475J/MuxsLW68cNNJdti4mWW3ljHmIcXMe+3/dElUPy4D8ABsHPT9BPAMq+HdNuJ/LTfLJBcXEtsCbkWeFSaOKQOfKXbgnoRjrt4oA+otb8TC3GmmK7SS9EzQCJpnCNGrKVkK7QN3y8fN0OCBjNfefwgvWvNHspSAoa3ijki37juUAbsE7SMu46Dr34r8Wtb8ZmK+UM7wwrqFq1rNIzMv2SSXaSJxKArLG0AckcAMSQuM/q7+zNq91qPhLTJJJzNsRommkzuZUY87lPJAICj0WgD7ls+YweDhVGSSGbCgckHHb9KsyRQTiCbyFLxA7GkUb423tnAIyoxjGOvWs6yQR2ww20xIcPucqqZQkfgqtnoRnAYcVroVHyruRQFQF3LK42A7jkZLbmxkk52n0oAq3DyRiZpnDRooQR+Wfv/ADOZAzyfMvlkZwAfkPJ6Dxzx7Ybo953GMptQqRvYjBBAxhRy3p17Hp7NA7u0cMzRy3cm+cQ7k3RoMIRGQAxVVcDdgdz3weM8bWh+zzh1yY1C/u2YqfMUAdU5YMD9OcmgD8j/ANpDX7TQreyvrG3ga5sDdRXM9yu9pJJmdIotnyhQiYKMDnJPzYwK+JbX4nFdStpZ5N7Fkd1YvEltudSZIYomGNw24OMYPHXn7G/a7h01fD+sQXUE7XAiuLmCRUPlkQICyyMyhfvMpGTuxnbnHH4MXPxi1DSvEcmk2E0TvaXG3bNAZ4wWDhmmjIIliyUCswO0xptIxmgD+oP9n74g3Go6ZprQXsARUAeCeMNuJKl1W4tpQynywmNyso4IGM5+8tG8QSSxq7Rw/MEUeVIXIVmbLbpVTzAAFOR3XAB7/wA7P7NXxnubfTbWO5uZRJINwcqsAAAX98wX/VpkkKBnoOcGv1B8L/HKxstBF/PexvBA0ETTyXMTANMC8aKjuxcEeWpYYG5h/exQB+gz61EGRXZN6/OhbGPcjByDgnsOMj1ph1JZ84nVWbaCyjcPlzwFOflyTjrXwRcftI6S0tuLfVLNW+0L5qvMrMI8fMQA4CMNwHp7HNe3eA/Htn4kkxZ3AuE2wkjJUqHTdJkqSCS0iEc5wT0IFAH+SVDCzrJ5nyKwEiF1ILgEgMpVTldikE8cmnRxu6hI5Cw+YKgILEEFiVQ4IXBJz0yCOMioHGcoXmV1KgQlduFbl/4vlIPOMc7utOVZYwjbHCOWjXGFJBHTAUkjI9MUAMUZmAMmBkDc2c8devOfz74rRu4A4DqPLlJQZeZflXAAdgfU+/HoKr2/2ZJNs8cpEasX6Flff0CkDYMFc5J6djVNnBZjlihJIDHJCk5UHHagB/zRSDDJIQRgqA4YkZYEsnJ5APGMnvUzPNvXbGYncLnaAi8hdnyjoeP/AKwpnnhnGP3KuoVsMXzgcndgHBO3jt2p+x3lzGBK2cc87h3ChjkgAmgBm5yz795klb5huKhs/NyAfmIIyKmMKMkeGQMSyk+ZlgBj5CpHAxnGM8nFRoksbDcgZtwIDgk4BIHsFxnP0pElZZiwOP3hIC5AAPGAR0XPftj2oAvW9q0yMqhS65cMW2sBtAVS3PU8Acck8+lKTPK4DOrnfI5+ckgjbg9Bzz157npVtkkAaRGCxsWfYsgbocFclsyEbxnv+tVWYFxuUL0IYAkqc53Beg756dc0ARn5XwZHdOkgRSPkwMkAnqKkiQvuSHaznI+cLgEjjGT97sM/zqeXyiu3YijggBjlC3O4DJyRyTknO7FQvE9u4I3L5mWjBBTIZciQEHB5PHv6UAV5IJFiViihN7AuDkr/AAsGVeAAecnBOOp4oCOYT+4dlBLNKu7lQCuCGHAB2/nU8byqDGrEiQEMCSck4DAjHfv/ALv1p4E6na7yGHGCEJXaq4JG0nBTB9Mc/WgCiYWQB3jceYoKHdkEYOOR0GO3WpfIlYb2hfaMgBi7KvOcBt2RgHOM/hWjakxSMVjRw24YdWkVMK21kCsCGwcZ4xnNTFZZHLvu3Eg85AU4AGDu4xjjHI9qAKsFtD5RLMd7SoqjBKqhGGZyBkc4HGSc9KcsOwhUBD7shkeRPvAEbSMEHBxxzW7b2aFfMRmEytuUBA/3SWJJLcYOOxzn8680G0ncV29cjPOc4IBHqfQdKAMGaN1OFB3gbezYwTweeG5HWpIWaNx8oxjgr/DyucA9v/1USFtx2jJGRjapPGOu7qeaI3UjGBkqCGC/OCOSRg8tgnsetAGpG2SsgGF6MOV6dQOODjHOOcVoxIGJCgtvwemGULkDGB06ZwOlY8Errty7EYIUHJ2qcZKjjrzng9Ola8UjMik5JUBEOBwMDIJxw2zPTsTQBfj02OSPM7GKIqzBnUq52s0YRF27nO5ZBjA5XnHNYFxbvErxCMoGY7XOFkbpncx6rnaDzxmuhS4RmAcl22H5mZyQTwTy3JHzcdCW4xTJXVkMKkGMSEhioErElRuweFOPfBxzQBxa3c8MnmRSyBlAXO/DnHAyQeuP0FfQHwk/aB8U/DvUrSay1C5SGGTe8KyOgY7+ucc9fxrwq8tVDHyclXwMNtDbwT0KH371lL5sLuQmGClWYYO0ZBPJGM4BHHr2oA/pT/Zj/wCCigD2FlqeoGGQrEh3yDI2jey4CAAFiQCecv8AWv3O+DH7WNh4mhtntdUUPsSWXZIFCEBMqYxvyWBXO75cnOTX+f8AaD4ovdEZ7qCeRJ8qI/LZo2iKsDkAMAQWUDHYd6/Qr4CftpeK/Al/YW+qSTzLuiZ5VcmWUZXyw6PHgrxjGD15zQB/oEeCvi3baoltN9pB8yKPJZyVkGfvEAdFITPBH619JaN40jmswnmo7ud8Q3OVUgEHAzkq3Hp079v5TP2dP28dN8RzabGdZYh/KhjsvtSBUic+bJ5jYJ3ggg4IADEDDdP248A/tB+EtUsLP7Gb5bu4gtSsyahb3lukUmd0bI0EZR8hsHJI9waAP0vsNWed38yMbQYjG6kEvuA8xyu3gBsdzkHJ54rTjupJQyyIF54KkMGy3AY4+Vsc4xXz14Z+IGl3lpHOlyQ6oVdGIZs4CEoiA7hhjnP3T7jj1XS9eguHLGb5cMIo0eM7nAHzOWGSoO7K9e9AHZLNKpA+X5vUgggkqOD1PXHpmrjznyhgbt33uBlR2IA6jHp61jpNG/LAnAx1Axg5DKNv3cHryame6ZIZTHGrqFLBQfnLKP8AaHTqR0oA828clhZXBJCjY5WQjkY3BwCBxkKQfr71/Pd/wU18KXni/wCFvim3s4kJt7eVpd4cmaBeZvJIThgo6j0wozX71+P72dtOu3SKWOSVCHUH5s4UbD1B+UgHnuc1+SX7TsljqXhfxNY6mEjiNtcRN5wcxyM4J2swDBcAPklT0IypFAH86/7IvwXlvPG2kQeU37qSJF2wptVjtD/6xcEqckHAbHPTp+5fxQ8BaP4T0Wznlijtp2itoI5XiVSWEcQJ+VcJnYuSMAhsEAZNeVfsufD3w/pGtaZrvmW0plVJkVWgzEw27cxRn5W2hckqOnvx61+3D4wtLDw1YCOaMRx39ootk8tMozokyiXAYRsqseTxjr2oA+7f2IFtjotjPcSpc2o3JITiMZDDJDDcDliSuMYGOwr9O4Htz8tuCIFztB7AglSxz97OPzr8Ev2HfiobHRrfRry7NsY3mdkcCaMSmXdBB50bnc3k4GeQduc4FfsVoPj2yubQRm4RnMYO8PkEFQODnk5xwB+vNAHsV9qUdvG6kopAcmRSpULnqCG559eORmvgX9qL4j2fhrwnq95Jcr/o1vczZQwMcxqcIwbIyDz2OVPOMg+ueOvHtzY6fcGGUIFQtlnAOMbgvy9c4GMj8e1fzUf8FRf2w5/AvhbXtJtr5vt92hggjMoO15kYCVVYYJyT8pHc5zQB/NR+3P8AEZviV+0D4u1ozNPDHeS29u5dmKRpKx+QsAcFsnp3+lfJulxH7SrLIpC4blsE85wBxuPXp6+tGt6xc6/q19q145lub+4muZDzjfLIzEc9uear2qhX8xGB2gBQwILMeSBj370AfS3hHQ5r6OCaNMRbQrT7V+VhtZjwcqoJwOm48da+qNKTRfDPgu9vr2VDcSIIwHhVd6o4MbL83zv5hA+YblB54OK+MvC/iNILUxTSGIrGPK2yso8xsKS2Adx784GR2GBW5rXjG+vbU28zPHCkYdUDExyMAXyFBIVtjjjP4egB+7H/AATQ+I/hqx8TRw3jFZpZYVimkhVmy+6QnChvLcMdpPQ88jOK/ri+E2uaPeabZeS5kLIjJuCqwjZYySBuORu7DoBzjqP8+H9j74u/8Ib4rgub+7W3t1ljit0aUxGW4aQBNpAwYwGwxJ4BzgjNf1n/ALNf7XPhvUtF0lI7ssVEVu8dtIJmHZWeRSQI8k7iV6ck4HAB+4HiS/todMLRT7NoydmzBG1gVIIynY84zg9jX5C/ti+PbHT/AAlr0uqSvb20cV06zoYQyIkLBhGJZU3SAlj0J4OASQK9Y+IX7U+haL4ZumsrhdxjmkUGctmUqHAYykbm3OOOwPYdf5f/APgoJ+3hJ4httT8LaVdv58k08d20bbVjcqYm2YGGyD1yeo9CKAPwv+O95a6l8WfGt5ZnNrcazcyRNgKWTeTuwrHaTyfqa8mSNnYBTnJAGOvOBj681Z1K8e81C6ui7O9zPLIzNyx3sWOcHqc/56VPYojSxhwFCkBjhjkHGcgA5YY4+tAG5p2kSuu4wmUkhAQPmLPkoAuck4BwRkcVttoY2rIpABALpggpg7Szke4P9KsWSDeix7mQMpWRiQ21WBVVxyuRx+HQV6LaaTZpp73sryIhJ4KDbuJzkF8GQlehGcHII45AOKs/D0uTcT7myqyB25JTIVSwY5GSVxwDg5r6P+DNq2n65AzJF5OcN8m7e7RyLDkc7iJXVjnj5favMYbuwvIfJjjUy2rqIB99vL7yHC4YqWCjByB+Ne5/CSGa71mG1ijGftEQJdHBfD7G+UdVGQenG70oA/oI/ZElsV0/TLCIiO7HlCKN2i2lChbCIRuZjhCGOfQHtX7p/C1NOtoLY3cyW7NFGqozHeSgBOVGdyhgc8c4x04r+fT9nzRbjSo7K/uZPswtYoZIdsojHmLHGqlg+OpRsAAEB8gfwj9Ovh98TNBsUEut+KrWILEohhFyHUhOJPnV+GyDx+tAH6+6f4i0OCDduikKRjY4GMEjJOGGVG0jHueOtcf4l8fSmOWDR4mlZw53sESM8DBG8egOOlfHlp+0Z8L9OtbeCXX7W4mcHKG7RzkKCCGLAhORgkdDSTfHzwPf2qk6rbpGTtRlmjUoqt8p24+cZ35PPfPGKAPW5fN1S6eS+la4mEm7/ln5YO8k7kbj7o6Hdyfet+xFjC6lkiONiCMKWB3MihV2oDksV6YOBXz9J8bPBEVq5Or2URDKDI8oDSBF57jL5wTjGNxJ4OA/Rf2ifhva4lk1ewuTEThfPhdJMMcEqH+UbyABjBwD0IoA/QnwqkDQR/ZogqfI5QRLHxMPNG0EAZIYHjoTknPNep29xbWqgPJEAHAclAp56DcDgYygJwQcHvX5tJ+2R4NhULb6jZDhoYYxcoiLhWOSQ2FOEYg5BwOM1lS/tkeGpZXSLXLd3YjbCXEoWTJUKWD8BSsmcgkkjHSgD9Nta1yxsrGZneNUEb79zAZGCDkscY5+nHQ1/Nh/wVE8V2ev+M/CcFjLbubS5nW4g3fKweHIZsggMUVcFcHCDJFfePjH9rLRrzQ7rbq8Q+Rkf7PMvmB+hy24lScjqAM+3FfhP+0b8VrD4mfEO0/s24N1b6Y8p2jzFcSqcPvSZQXztYEg/wAXBxg0AeO38lrLBKVcRuiGSKykiUwySQGSQGOXcoRgA64xubcRgrXrHwkZrjTzJcxqkTSPKyGJYyYz8iGJM/OowoYLlQi8ACvENeuV3W32ZZopbdmnuIG2SplHIUMSW2R4ADZyfmOD2r0jwHLLaW0kUkqeTKyTQRwuVk8i43T2qq7csBGVRwoBDggA0AfQ3xK8R6bb+C4rDciXm6WJgkkE0dzGHMqufLLBY1WZgqtnPmFjggBfzc1mWzuPFc92dqxxF7hJ0BUxyxI5dhE5yFyDtAzz14wR9QePJ55NHS6mcRxKZXl2n97FAAWaQOzkF+M5PQDjkGvkW4aGfUrh7WZSoAZWcLJG8S/MpEexwx2r82Dg56EZoAb9phD2zm4YxPcCOREBa5KA7knRSoDKzrgkFiF5ziv2a/Y91vQ4fC8TXoAZ/Ij4i5lh3bVKylMGQMDuBHG9Scg5r8UpLa4mu4He4jxHMdyRysEONrBQgyAvllegA4xnpX1B8Pvjnp/gjSVt5ruGJreWFPkfy9oDjPVxj5cYIznH4UAf17/BLWNBh0yyFvGikbFEYaMOinqGIwNy/OfXGe2K+vxq+nxQq8roFwp3kqFTOeWbICjnucc1+Bn7Ln7Tml6ro9gk+oqVEUPEb+YxWQb0IDcEEMvBOeuRzX6AN+0XomxbaO9t5nMKCZfOVwEwS6sHICKu1iQem3AxwaAPuXUNX0xjao7h/Ou4thjbBAXdJvGOGXI5GT8u7jrW011p7IcspBUE/dBY49h7/jivz8l+PGhTvZ3Ees2TJA7ytFHcDMQaNlMp3d1R3yOp38daUftG6Ckp361asi4U7Z1VZCwxtJLttIzuxkA56kc0AfcN5cWEl9bjAuIRZXXnQqE3ESTQRKWDEHaF80dOQeDWzBPp21du1ACfugZ6AAAHOcflz7mvg0ftH+ELa/RX1iBrmW3cfZopo3cxRu5iEZJGUy5ycn7nTPXobf4+6DMolj1GHcGKIiTCUlRnDOMjAO4ZxnGB+IB9qqdPeXLEbgQyvtRmjGG3sp7EgAZxj8M061t4baSUxgPbu7zeZIwNw0k1xcOVKE8RqjRqmMkhSOgAr5MtfjVpEjYW9jO/HKygkZGW6sQcAnjgjn0qzD8aNIGr30E2pBSLS0kjHmLjYnmCELgAlyZZgckjKjp3APrcvpzxSAEJlNsjptVwRvVSxHPGWxnuxqjGdOiiCLL5g2hQJCTJ8mB0PJOW9ckY4xXy3cfG/Q7fKRahC00pJCRv5jIoIG87Wygw2Tnpkkk4qovxk0gpI89/G67v9WsqxP8AJhS4YnHQjj7wyB6UAfT8tzp8dxFC0SOTBJJFIzl9rEhMkbSA21SRk9unNVrWK3W5aW5nEjlG8mPZ5caxsVG1ju2uwKHBIzznGDgfJF78c9JtJ1Z7yBVhhMkkXnJIRCDxMrBdwJOfZsHqeakPx08P30EZa/j2XsOI1M4DKke471G5SHJJ9CcDHAzQB9jlrQAqCNhLEn5cNgkcbT1GCOnp7iqk6WE67FYxtH5cnmQgq4VXDAhsfdypB9RwetfKY+MuiWlmFt9QjL7dsaTTopk3suXZ3Hy4DNjp028dKzZvjXYhWlt9RikVF/eKLgLtAVmGTxkFQxxnoCeM0AfW15Hp0luAsgSUqCHBDMApG7Ocd+Ow56d6zG/s2VwrYi2MMbtpJ3KmG7bhknPHGPUCviS//aT0NDsh1a3lUIzyNBcKzMpQ7xGAfmkVgy4HcdCaz5v2i9AaRmh1i3dVjWVm83y2DHCbXDfdYfKcHqEP4gH3FZ2FiiTTPIs481lJZgnl7iQsezaNxGw4J6evUUpj0sSlg6bjtXaFIfIIztIPze5B6e1fCEH7Sfh2FLB7nW7OOaZniEMt0SPMKlmG8485RtI4GTnp62ZP2g9PnvAYNStZIwM5EuxMkhRjJJYFewHbnuAAfdaw6YxIRY1RWcGT+IPnCggcZwDn8x14UQ6ar7AysepDlQMAHndjsQR65z+Hx4PjxpKxfNdJkFHk/fqq7GH7t1bnIweRz0rV0/4yadPK08epIUIjcKrKzAYZiwIYfKQAe3Q80AfUX2XTMrlEyzFgCoJUlSG27ejevqSR3pHsbT78cakBTvRzhCxwcM6qcdzySflNfMc3xn0ouWF9EiFShMlxsAYgjMagEMcjIHP5GsuX43WscrRw6jHdLLMkISBl4Dbm85nZ/ujZyME8k/QA+wFitSAxRUjQIg+ZCE4dhtOPmbcx49Ru9istvY5WcyW58xtrorRBhjAbKryvJXrjJY18h3nxztdMj8mWTMryBHCPHlSFQMBg4CgMMnPG8cdc2ZPjLYi0jle6ggmkaJY7R5C0jpKzDzVVFAKGTAznlj0OeAD6enhtYi6qsQD4GdwY4UdNuQRyRz045p6S24iEboHwQiKG2qowBnBX7mQpb05PXNfJd78Xba2lguH1COMXZ2R5lV0HltIOAHJ3E9QQcgDGCeUh+MFnbTPcNdCZrhVxLHdtJCgyAAtvIxWM4UFtqrnIJzigD6/AsZDGRFCXjRA5XKgygqGyDgkAHGTjOPwE8T25kEflQo2NyEFCW4OQmcY4YDPJ4+lfJNh8ddOE05kaERxxjy5DcoFaRgwf92EGFyU2/Mc7scAVf0v402zSyi6vrSaZnL2sUDoXFv8AKgZ238ks+eBjDDOCSKAPrKS4t7NIWnjjDTOIjgFiGduFLKvGSSD9K2IJIfKyQg5J4w33ODzgH7vqK+WbX4wWs1woS4ikAY+Y/nKpBBPygZOTjBBJxyeCRxt/8LYslaO2juoZ0lgZzHy02Y2Yt5ZTIcY4xx/qz1JFAH1AsamGMmABJSXjJG0Og+QlQRgjODx+JBFPjt4Q29SI3Py7kGGUAEbSw6jmvE9L+Ka3kcNtLct5UaARxswBRMDhBgEgNt4z2xXoNhrS3UKSIRJ5gO/DBdg25GRjODjt0P50Adg0KkgLHGctzvYrlAe+ByQO1OcRBceWA/yjCg7cfMpJyMkZ6H1FZltqUbKYfmHTcCQWRcEHOOoIGc8dPc0stynzIkpD7S/zL8+O3U8AlgOhHJ/EAvPsZACq5XG4Y5kXJDEg9Byv5VZtLuOIbhtK52kZyAXGOcKOd2e314rnLTULeaSSJC7PARHIXJGcN8ztwN4wG5GMEdcVdEiuzsVGeJFVSAMD+HPc5A544HI4zQB0CyK0qyZ2uobADKEIbtID1PTB7ZrJv7xpPONvJEWjcK6FoyyZj3gMF5AIGckdsc45daTjcQ7DLBv4S2Q7Epgnpx/LnrWfcW8du6KjLBBOxDs5LbEdj80nVioJYjGeAADzigD5x+Ol1A2hXMMio7SW8p8kqpZ0w+QC69AWB+oweDiv5Nv+Cm+n32keEdTvFEVta39pdxbNiJKIgrlGc7PlVw6YGc/MuO1f1bfHia1Gi3aQXgvDA1wuTAyxmNotytE8oyQHZw6nGAAR1IH8in/BTvULrXLDURf3UZaGN4kRY0iBt7OMi24hQCQiM7eRuxgHIAoA/nK8MPFF4h0mRwWc6zbGPaxGw+bGxJxwcgD5c8Yz9f72P+CZWqCT4d+GDCyBDp9iikSCT5nijZtzMAWAYDrznjtX8DNg6xa/alWY+VqtqwyVQ7QwDDbsO1dwPOM4PY1/b7/wSc1+XVPBvhm3UQI7WltCkAkkDSmONUSSQynhs54UheMjGcUAf0xeHZhJp8OW3yqoY4AByy52kAYA284yfzrofNidVKqqYJyB3OeWPvkjGMD8a4Lw0ksNkId/lyxMyyjO4hwT975yMBeBjj+ddcChwqzAhVXdjoxwG2jHUj5fzoAnWZWkbcd5Q7DjGVGDnn2BP+B6U3zDFJHIoQjf8yspbDDggrtHt/8AWxxE0ImJALplR8yjDd+ScY5z/wDrpDZICG352MrCRtzHdt7gMBjPXJ4yTmgCWZ42GGC5JIIiBQDJKkDI6cge2e9Zsip5UkJUMhRg4f51ZWQ8sGBDg5II/MYqy/lmRJi5AQFSucrgEEOyHADYXHOeGPeobmHZP8juFeNC6P0ZGHy4I4we/wBPrQBWTb5gZZFZPkwOG3NkiRULsPmJ4HT5iMZ4B7ppbgWMumSxosDWNxekzMFaOeDY8ckaYG4+SzjOSPk+6Bkngk2208DoiKLYrIEX5QuxxnYqjHGAcY/lXb+I7+2vW04osJvJLS8G0qWmaBY14hdHyMyzIdrrtwWxz1AOAuJtwdEO4bQHA+UHcTncDxjg8AZ5+ldDoev3NhazxI9uP9WYxO+6VQPu7FwA64wepxn3rg7ma4t5ZUdhhASHAHIBIDKAflHPYk5J+tQpezTpG8AV4Zd6O7puyuCvyA42nfj8O460Ad1cagbqcOHyDI5GWQI7SspZ2wMBs8+3P1MsVwnmlXYAkBR8uEI253AlQMZyeM/ewa5+1T92qMcuoG91yFLAL8oG7KkjHHPQ9avwtn5yB5kZCk55yApBxj1GD2JFAG6Th08vO4MCw5AbKle3UckgZxkVMrkBQRgk5Cj5sjIzj/ZB/lVey3lQJTh/4AzhWkUfdMSEndgMMj8eatrGd44w2fl+UDaM56g56dsd6AHOGZwH4CyZKAHjCnadzZ/vAkD09akkEjhVaPaDnjjBXcGJyBjJzn/Gmjd9wEFlLMXkP3huJIBAA6HA47DOafiQYLMPmywGOFzx149R2AGfxoAY0kkZVd3BICLjgMi4yefmbkc9cd6WaJLiLynkZfMUbmcHyY3CghvlAP3iMHI6dRTZ5UgKFlWZdy/NuUBSQG3Lu+8flxxzzUMtyrAkOOV3DLAKDg8YHf7p7Z5oAsRIsUCohVUjyFCd+Scn5jkk7iT1yOTzy2G4WRpQN7BCFBeMoJMrkFSeSDuHp75FV47uPfjIIOOCxCjAPzLzwATwPU1M1xGEd3YFUXezEAKygZ59wAO3r60AKyShi6orYwDkgbQSufmI/TpkfjVyG4ktpUuEOHXOA3bghs4Pv+tQQzqyJKq5SaNXCkHeqk5XduAwcf56UpkRcZ27VHJODgkMDz+Q+ooAklbzBjP3iMlgMAsSTgjtgionjCLKxkChPlXgsHdv7rBugwevp9TSNtzvBJRQRtUEggfMW8sdX4OOCeMU5iGBDlVfylLKAxBbBJCDqATnGRkdxxQBAzhoiPMckYG5ctt5JVgoXrk8jjPr0qxGrtHskkDHbh22j52TGQMP8mSBke+KrlkGRkYODxgYyATnH0NPSUhiiIdzkAbAOPMbrtGMMT+tAFtEm25OQM4JIznOBgDnB6f99cVI08iIgiYK6YDeYNyg5IccEZypOD1BqEvJs2xzIWXa7xMT82WAUt36B8e/pVOcTM6GJgFDDzM5O5ORgAMMEFuvfpQBrS3zRRO0j5SPcxwhJCgDPGCSOO34ZpgugxIXLP5ZOfmCkbhncwGFYZGB16kDisyYxmIxzBvLDxSghmV98UgkjVCuCy7wvy5wcYPWlWQKORtBOSWJUjJzg4OB/F+ucUAaWyU5fzOSSxAYlQSACFBHy9egHbpStcOBtZwQwIUsAWTAxzg8jcM//WrGOoxbipLfeVid3Cpkg7lxySduOfSqE13J8gIALEMAMbkzkBSMnDYxx6/lQB1AmYxgMQSCQCBhScYboc4JB9fTpQJnK4c8nBGRnAxgbCMZOMfliuVNzOgAj+ZuOCTjAPJyOAMZ68H61NBeSzEyEMNqliWAKBjwMccLkEHn19qAOiEtykieWRtCsTkYb7uRjPUgHn9K0vtQUfOwL88BlJUrgEjB+7z1HtzXMiR2hZi5AwSDGABwBxuYnpnHXPFRpNJhwhBZAuSRuG1h94kNjOM9PXrQB0st2qqpDhySc4YEZONzfNnPXn6VSklOFcuuGAZcEMSRkH7p4PXAPPI4rBluMArvAkIeRI/4mRPLDEKDkgF0ycd/eqq3buigttCKoZhyfuli2M5C5B7AkNwKAOj84uu1DjOGZiTvYgqSRu7YGCMd+1RfaCAMOPMDkbSCC0e0nepHoQR9K5M6qoIdHdldljARS3zHeMjAOF5BJPYZzjJqRptnll/M3EHBVjGGJyFDcYK4OOvegDoJrxFDNu3FSR94MV3D68gE/WqEGp/aozLb/NGec5KsecgBT2681z+wyNceU7tGib54gHAjkdwxYT7sSL8yggBQGBGewdbTQwB0O9lfeQvmElCwG3APVQc8DPXFAHRW2qLcNNHhwI38tmdCCCM9MdVLAj8M96WWZHGyQJIrsvysAwP8WCrdx8p5rA+2NEhKg8YBALDkgqB1+bgc88dqjjvXklyyt8hDcnK8c7cn73IH5UAdOk5XMfyqqgNvVw0eCFPRewAOTnsc08zSmMMOd2fcAbieFzkcg1lhomClHI3DDAgZBOGO0Z4AB/I0qkyFWMhBjL7MSuoO4YKyxg4kwAMZ6EZHegDTWaUA7gdrbQ2SABzuH3vcjkc49qg+0uXICryGGG4+UEHPXscf/XqFp2jQEkHBB+bKpk8fNz7fjVFLv5uZFAJYFwm5RvIOV4AIwOO4280AaslwxhZeMkqFJXOMtklWXpkYHbr1rlriPdcxyGVl8osxSPcAwcsqnG7ABzkggn5R05rRudQS3CGWRIw7iFWLD5nYHZwOjFscd8471h3F9I3zJsk/uv0DliwOUAGFAxQBotOpBBfDKCpPy4OQCfxwT1P8Oa4nxJPKbG5AlAEf+sVSgYKS6ptXd+8GR1wQM84FLfai1msk7sPJUNnllIOGIJPPG/qR/dwetfNfjb4pS6TFc+cyxsqS7ZpADEqkYbCkHPysMDsWHpQB8Q/tWyw3Gjaykk371op3TduEbbWKSxEdNjRuw56deRkH+aT4ka/OvibWdWljstOCzPp9nJbRotwxSURxkjcwMYKqOQWxJwuCDX7lftTfE+x1Pw7r1zFK0EFpHMrbZizSyGIuWiLDnc2cknjJ4PAr+bfx34zhVtZu7aK4lkurqZolvJY5nSZ5C52xhR5cDFgoACudv3gcZAPWNZ8RyW1vc2TTPJPeW0EyTGN4FuCCsrgAS4+zJulXccPguzABlrh/hh4k+3eMri3uLhvJzLZNE0xdkkuXjjM+Z4dqRFmQ5Uk5BOQADXh+i+Jb++g/tDUZir2Vo2nW9v56Gea6kkPkyQwsy4ATYoBLE+WMsckVQ+D93ql58SdNVbt5FlvAfKnGJBK7gXbSpGeZkRGCbgu5EXBGAKAP6TfgH8GFl0W11e8Qpco6PEsUe6MwbMtIysGLuyrC6kjncTwRz+kPw/8AHEXwwTT4r/SXm0qd44726guEM1qztuEywY3yx4UFsDGQQpyM149+zZpkFz4E0wRxmWVrO3BKuYysaRKi7I3LMZPLjUHceNpAyOK+kdX8L6fFo91K0EzBhGIreaMTyhXYKFiKRgNJlTglQPn4BNAH374J8R6VqVlYanoT+fBdxLLaX9siSqDIjjewZeVC5BBHBYqfbuGiiniO52DyfMXAVWZRl93TAJLE+1flr8Ifi5qvw58VafoGsRXlt4V1eS5LfayynT7yaVSCnmSb0dWI8xdoRkkygypr9N9O1iG/t4prZllWRY5YZMq0UyzKHyW7rgDoD04xQBnQ6pNY381lcynagLRSEKPtCEjjbuwGCk5A54z0xjudOt7W5KvkMzJ5hTsm7IHHfqcA+vrXnGv6edR8hrgGF4ZllNxE7qUyvCbkbO3IXknqM4xT9H1byJUtLjeJFCxs6M6q3l/6qZpEX73BJHXjPtQB6rL4ZspXeWOJFZkwz7QWZXUoyFXT7uwgdT1ri9d+HulahGudMjeNJPLladAo8tl3PcQNEuXbIUAHAP8AFhVzXe6XqsM6fK0jMqrvJkMiMQCpUE53kA5zt53D0wN+aT7ZHEFKKIuB+7VlePcJMMq8M4bABySuPwoA+OfEfwGsZ/tUlhao89xGYSZnZmhjZkZpLd3c+VIpj4I9cHivlf4lfsY2fi+1nndDJL5UsbJdrHIZnVgYwVwQQRznluOeRX6tBI5XbzGHmptjnKpIsHmR/OQgdiACGAzluMAnIxWNf2yyJJBGheR1leOVISbdAGXaHLSY3gEcAjO04K0Afx6fti/8E8fFOli4ufCHhyO4ka3iiTZG/nwsmXlaOGNRvVgcjbyNxzuZdw+T/wBiXxl+0l+yB8XraRZ9at9I1C5sk1TwhqRSXSNVtrebymu4LEZFtepbqXjYESADODu4/to8VeCtN8QI6XtnC6oSBuj37ZAWDH5h97GOMd8nBr80f2lvgN8MfBPhzxb8R/FNrpsMemWkl4ssyiMRJaCRo/IJXcZGQgEYwSoAGOgBlfte/wDBUXwB8Av2f5/GllPban8R9c0h4PCnhksJVbWrmzG27u0BBFlbySrJIoyW2FOCc1/BJ8e/jN8Qvjj4z13x54/1+81vVtf1a61C7nuZpWxLcyGZo4LUtiG3jQqqoAqqAo9K+2/2svif4k+MnjS9b7RGdCtWlg0GwhcJFb2Nt5kcMioXARREgLn5QMdwCK+DL7wvLZsZ9TtvLj3+bG8Mm/DAF/KlXGHZ1K5ILdB2yKAPHjBLflkW3Lt0V4wQwbcPmdQRtP3cdQMEAVYtvCN28qfaY5VhkG5TGomkYs3yhI1Pyglu/ftXomnaVdXd2Y7QG3ilLOJFJUOGKMjED5SAFXoCOc4zXuvhLwRAFW+vS1zLFHIcXLGJPMET4DMwODv2ENgfNjsc0AfOVp4fu7NbuEsEQKqSeY6xLsK4KMky43KwGWyAMe9YFvrF1olxEUkuCy5KKzMdgEj+UY2L8LtCdOuOBivr7WPCllMl28jPbyx264tI0il82JBGpkaVUxEG3YyM5CnJIya8P8QeBEuU8+2jWKSNWCojKwlfLsUUEE7VX2PzHkgdAD2Xwp4rW/8ACdokckMpcpbzJCWcNIih5YndZAwUM+1ufmwcHHI5rxVFaT3d1YysrOUjOSXAE0eRtxFndGAAecZ2kmuT+FNte6VNqVlOAqlFuIDID5QkAKF9ygggKx/w4rofEaSpcZkO2ZWWdZ45FZGLbXMLgN97DDkE7dm3ac5AB5N4kt7+40jURDZyzW+UDyxQu6xRo64LsB8o3nAYgfex3FYHwmuvsOqtAgd5btliQwrITHJ5haOOXEZGG29P9mvVJPiNr9t4c1fwtbPaR6TqdvcW14JbC2a4mjllSXakzRmSLEsYwVbJHWv1Y/4I5/sUeB/i/qPjT4mfFTSri/0bR5bWy8LW8sqJpiakZJFmvr6LaWuESMsFyyqhJbnnaAflR4kMlirRPbEv52WuZA8XQEeUiNtyuXySVzx1xgV6f8ML2O40y8gS62NsMiy+UZDCYdpyMnCndkA9Dt6HJr91/wDgqJ/wT+8GaH8N/wDhZfwrjsNN/siQXOs6faACA2yAwSySxhMifeMrjgqnQnBr+f74UyXEcuo2rXFtDtjmYrcLJGonRHVIy0afK5Jwu4iMHBcgHNAH05ouqPIbm43SSElUt45pNyLL5IDPDHJLhZSiHJAyFwD0ArpINcW0js1gW4bzstPbwwsTIfMMcrglAX2mEnGcHaQeMV5NoeqRtMqxbzMuY5ZHZQBGrbpRHGXwJCV4YtyAMd89CNVeeaLyEjQRxTKpfDJ5jlZEIBf946NliTwvGO4IBY1LxXc3E7zQr5aqy/uXdVMYLj90Izt2SEIpyuQcjrjj0j4axRaxdajq+q2oNuYUXyWlmdlyrRP8qWwRckqw+cOpQEA9K8KuZo3ik3gJGsnmGSKNJpZnVmRmJk4YGQKWxxheOCa9u0a4GleFLONpmE7wCRo22gSx4y0eEYCNd5XLYPzEA8EkAHo2talJYafFbWcUSxMjlIQhMlrACPLL7h0LHcDnBJYn72B4hrU97YpI73yxzySM8jNsZfNkCzQWyQE4fMTKcA4U5YDGWCaj4oug8L3DyJbPDJEzBkjmj8w7VijtHk2iL94ud2AC5JbGTXkPiPUxMhnhR23hxBLI/lGDaoQOYw0nnBzjhWJBJIzwKALur6q9zdRtJtSAQuzGLFu0rFgC88m0jAZwvUZB4GBivOvEF9BGkgeHfux5flNJ50ONqtujfHl22XccgZZTg4yDn3fiO6WCWCS6VY4VETP5bvJL5gaJl3TDGTxweu0cZArzrUrqRGneV3un8xiXS5eNAhUFm/eEh1AwOfXoRigB1/rJMhgNs0zlI2hdt6KoQ4R0I5ZQvPJA/d4yawdRkkj2sJsyJEsBAQEF3wzbflIRlD9SckEEcHnKudRjjCbYi02T5c53RqQHHCKyg45Uklc9RxzVBp7gyDfgOXDMFl/eZAz82X6YAO7Azt60AbyXck8kMXmskoIUiAbM87iWbZggg8ZJPPFd1ZP5SxzOyOyttlXDNLtAKrtbHzFlYk4Bxjn1rzuzlAeO5vFYhziNFkzI8yoArFipKLuKkgjo3BPWutWYRFZ4JZFt8JIhaNl3SADIiJxuQEj329aAPRRqduSIGFxGZspsZWKny2UKx+YZIIwOgyCCOK838RaxLMJooHZophJAwAZptiAMsaF92wZK8Jg4PoTSXur3YB8ty5jVlACZkiRiWyoIwDyOSc9s5rzbVNXnO9H3RMkrSdwwYcElvXIwe/GKAMa7tJiVUzKTI22IbiwZvl4L7cdD2JwTg4r9Bv2Jfhy9hd6h8QtTt4BPG503RFniE7vIybrieBcFVbYQAzepr4I8MaVP4i8Q6XpsEEt295cxRNGuXDB2Csx2kELtBLHjAGeAK/ZTR20j4f8Ag/SNE0zyrNrO0SMW0DNHGPOUyyMGLOWLlnw7EkBu2ACAeleJ9Tt7m+mUpAs9mkvlyXEoeMyAr88MKnhVBPJB5BIboTwj3No8kIvpvtLTCRfLhdmeCSTEbA748RRkAYXAVt4GR1rjb3x1b2k6vDaXjy3Ee14Ym3oG8t1BSRk+aMOPusoPJDcNWbp2s2CXsjzSXEbSlZbNzFG7rOE+YzO74eIqGG4tjKheCcUAdNq1nAsJhigkkBlCx25ErtIWUoq53MC28bjtwDu68VzeqXSQQpYRzq0qQlmiLLE1qV5aPyyV3sWYlTzycE4wD09zrTyGOXT0S5jR2W6uJ4SjNkk+Z8m5EwxBJznawOcjFeS+JFnnuLu6tH85yzr5yhJY2EsLlViAlBCbSvzcbMcZBoAv2fiS6gvVS5e3byGKlZ40KFFYKpKKp3uAvrjnpmvT4tXgv94sLiFTDBEzTRytC/zBpH8lTGpLYIOAwycLXzPpst5E8kXnRLDcSZkN1IjBCFx5SFssqk7sZ6FuK7vSPEOm2oaS3j2XkboCqZEM7nEe9VLEFdoY8gYxgdRQB9AWms3MUM05vrbUI0lijSCWQb+WfzzLGpG1weoYjeAMkBcjpB4jt72EooSQxAN5MFxHDMXVwdoBkUCARngZ+7nnOK8BPiFY2t7UoyfbFlupWjuY4VLKsjQtLChwg+RsjljjA610ul65HALt7u1uL6MwRWxFj8jHG0RFiIiSBgbjn+Ed2AoA9Lgk0Y3M8epzSCGSJ2/4lj5XzTxBvYRq27BAbBHOQN3U2N1jcywwz3twluJ2gS4PmiWNDECVZJI1USBWT5nb5gwxg5z5aPEkSrPDa2EkSPbAM1zL5SozSSMZCC2WfKkYI6BWOMgVlWPjgR/abd7hYJmZUByJXLMZI1JYxkBg6KQd3zLxtbGaAPaFudNhzZTyq1tHblvPaRIpUjV3KzSRyYAy8gJHOeevQTWtvLc7JbiwWTTnj222peZGkcueEkbzgvlqSM5JCDnHAzXid/4muFEEywJqFwy+VIhVAZSWUx4jOOBzyCeucAgGrV54r1WaCziuYfsaRTwlreJ5QHdYRCkbJGg+QR7ht6Akg84NAHo2vWOhS3h+xW9pNJsCsyICxbBJaIxsC7KFUkhsE5wCBk3YtD8nTUvIUslitWkulFxmXUPss4jQ7Wt5GMiRuGbnay5AJKmuL02CCW9ju7e7LXdqD/owmSHzFVSZHAkQYxHuwCCSQeAwr1fQr+8mmke0iRBJaiBFCESK4KuHU8+buKoGGSMIDg5wQChDolrPDGlxZSKDb3EtvCrIJpo41Mr3MsqEeWTEJMcn0ULgCol8H2/2qOaPTLyOI48l0d2UR+Z8lwsIlw4DEfKx7cjqB6df6Pd3cNlfS6LcW90yKHkDOVmBjiSN4lgKLHGEI3AgncQMcEn0PS7Q2NrA1wlzM9ragpZiGJEmMqOzMZQuZNoY7VGOV5POKAPE18OafatO8Nm0UyeTFGt0H2XUgDCTcksgAQ5JOzPJ4ABGfXNB1RLa4j0NrW8t7iZUQRW92EjnQcK1pIH/AHyu4cbehKbSQQBU+qTaEdN82806eJYg0g1ITSxPYllG0NHGAHPzdDz8p4o+E/g+T4geO9GtVu477Sor2JpJpNweBHkRBG9zGFyscrbiQpwMEggZAB+i1ppEOhfDK3N4Zra/ezhjZpWF1LBJIqFPMkQE46fLyMAkkYwfhzxEbO18Wi5vPMKiRPNNlHcKtyrFmE7iWUIMv8u3cEXAGGJNfWvxisr3QdDkh0S4nkbTozYB2ulls5nh+ZZ2Mke9d4AAAYEYGWPNfLOk6JeeI7AXOpW+nvqVvOEuI1u/Kmhj/dGLhp280bmViQMrt+9nqAdT45vtPX4cXVpDDa6bFdiORftNzFbSXcLsPMmG2RN0qyZKbRja33cFS34p/te+KFm8Z22kadG6x6Xa28rTHzGSZpArwhMOS+xduScnP3h3P7k/E/RrTSPD/hJ7xLK4ma0uJhFdzyiJ5Y4wbeFJBv8AOCx8YfGSmSOAa/AX443thf8AjfxHr1zbmCNZW0+FEuXkZp45HBYuSNhVEQFACOvTqADxLXfHmrrpKWEN/NuuJWkmKEQjDRRoEEcagrJuUhju54xnJrzGKcgyQyRvJO25HkWQyJMWOFKkKSxDFvXO7PFbM1kLjzri48xhPNIUKtkoir5qEgMMA7ee4DcdOdOHRXlih8sBioWZpFO8N5rbgoJcjdhTx74INAHKRvHfiGKaF47qC4jBkYN8hjDlpn9XyAo4/Hiv1n/4JyWKFvGevDey2Nibc4gmLSCcuyyKIjtkAWOYldq4Cde1fmjpOhRTvrlvIkcZhEUyELJKMMDuKrHGe4jDDIwGOORg/wBA/wDwS4+EUlz8IfHGtwwxSS3Ev2WCKRlCrFGlwrSW+6MNCzyyg5bgBipzQB3HgfULCbWNCu2MrsNWnt5wI23xKpZ40bcQrHIyBnopbPSv0Ei1aO1iENu7NDqFukCLOQs0SIsKmU5jCsCofaoIIK5B+X5vhbwhBZaP45vNO1Fo7K0i1szbJYz5CsJihKXCkFQW2qAvBJBHSvviPQJtRSG+syiWsViskaorNJIz/JGQG+UrgE8PyAD2zQB85fErX3tLNLZ4rhrd7qeW38xvmiWBwpju7nY4W1FsgYDAyRyMk1+rv/BPjxdfax8OrO6m3rZCN0jKyljL5bMGdo2OH/eJnI7uevUfnB8SvBtzqmi3Wy3Urtd7eIo4RwJo9o3NH8zhs5wexycjI/RH9iCwm03wxaWDRxWkce/NvGnkojqyhwkZBxllwcEZz6HAAP1202+863iVSWYpu804IBBUkHDcnDccjG0diK342OzDEAH7pGOWO78+uK850Ke4g+ZzvhjiKM5xj7gY8KMfezzg9gSa6t5POCElkCZ2nzCoKsACjZOGJIIHU8jpmgDet7mC3meUQRtOqGNJicvGJMGRcMMoCQpPT7oz0rndYgE9tIsjM7EuxJyANzO+MDAK7nwBzwBzSPLtkZwUAkijLlgTIwjxsfcXwTtKqPl9eu6ori4zHvd0G1RuQ5EaKrgtJu7AbU4yAehoA/LD9sXwk+q+GtTjSGYeak4iVEkV42IC/KydCHAO7gkYHTJr+U/4x+EPEfhfxrNfRpcwQx3MQuiUkkBj86QCZl3J5sO5BtUsU3N94g4r+0n426LBrOlXUIlZYWRpGG0ncF3nbuP3FJHTjCg9OCPw9+OX7PCanLNcxohjuftEjtuFwY4IjiLevI8wSyMQFPJU5VeKAPz2+CnxRv7KPToXupYo4Qq3kbs5mjlBAEqKTgbox8oGQPbGT9GeOPjv4kudHFl4fvHUWYjuklAZ3lfiMytHkbtjmEBnwCOT/EK+MfHPhq9+HOqTLCjGJJ7loLiTfmSNZD5KyIETywECDpn+Je2er8I6zJrssFrdW6hbywdYGhgL7PMGBHGsSkGVhscZOQzKSc5NAH0D8Hbr4n/ETxPbT6jeXVxGLiJrhULxC4j81lJhELKpAXyy2cNu4HA3H+hn4A2l/wCF9I0428d3b3LWhtrhpXlnd4HBDROsuQq4bg9cIAOBk/nX+yR8MZIFsnvLOYSFbYOZLbymTCeYnysMbREUwMnkr82eD+0fgjw6kFtbgQKQkY+ZOMsikHIA+YcHByep70Af5IsbbeAiNnB3yMA2c52gggZP0yMUjgSk+WBHliCsjrlFOCDkgE8k549M0RERq+7dmVPlVDzuDAozE5GAQc9yDz60+VyzOZg4cMpAEgaNiAo6MDg/Q8Zx7UAIUVUyZEZiSuEYkgLwMkdfu8D8s1PYxR3EyxliJ5NqxupwqHcPM3gkbvkDADI+9UUFvcMhYDZE5UtNIuEUKQNwYg4GTzj1qywRZTtRyzIqx7Vwu4quGAQ5+9jnqT+VAFaVEEjooGUYkFUJJwc4IL/Lwee3HpS5aOUMyhGOMABSMHBAJD8Dn1FShHXeGiDoQ27c2GQnDKenBH65wagETl1QRhd3BbaTnC5JOTj06e3SgCxI8wAhMa4L7yqnOXwVGHHTOfXHrVdY3kVyqDKoWJyM4VfmC7j6np+VaZtCYonJYqX2sS3Py7Q7BS5IUqMenGM1oyfZjCUSIZKqEBjCtHsIG7cpJZjt+nzH2oAxINmQkgIAPDFSf7qlWA4AyCfXtTpog5AUkgZwcDhcj5eBnk5654xWlFHlljlZmUgYUYLCPdvKg44PXHpn8KlNqSxMKNszgFgMgY6sR+JzQBmiAqkcqBRNG6kqQXLFcNk7lw3+6eBirarNcLtlVWWPewIBUxFsAt8g6D5e/tWnFpkzEs8YZFLhirgY2FV4ODkcqfcNVmOxlaYKCF+dVDYXYWGMYZQMgfLk/wBSKAMW30wANLIzBE5ZlZfM+c/u2w2CQTk49M1MlrKQylQU6ksoLFT8jbXIwB8xwM4ye5rqJ9DuImOwrIWdiWDfM3AJcoQCisWO0kDINW49FukGxlYsrsjR5U7Cpz2HzAtnGOKAOUXTsz7og62w8sksQZFH8QO0dev48c1tW2jNI5wrBQwIRlYkoSuBnHDEMPzyK7DTtFnLSRQ5EqhhKu1trFgzYG6PGdgGME9O1eh6R4Zkdcmzl3FFWTrHGH5EWxkBXgrk7yoII5BoA88Ph2zht472O3PnSwvC6NOwdWUqWIjXbsXGcdd3OT0rlNQsvKiV3i3AH5ULAEqp53BCDwWbJPNfT8nhgLGtvc2ih7XfCfIcAyDa+0GaQHL+aQSc4xkAdMeQeKfD13ZOI5tojKEgsmCEfG1twH+1ggjP0oA8IubWeN2fymA3cMFOzkHI3r1zj16/jVeONmkCZUSvk/OyoAAD8uWxg9MA+o9a9Gv/ALOtqmnxyyyJ5Z8xhGm4Pu3LsbPzRFxgDsEz3rlZLCbJkPmNLzj5WZlXglj6jI9sY5oAzDG8KjzxtcgGIsQBtbBJPPoy47HvQJPs6gMQN2XCqQRyMA5Xv+tTTSNIixSZYQAIrOrA4zuwCRgHLOfc/SqkiSRwxszo0a7mCl1dgxIDFkxlTlB27UAbluWCK8iDYYSyM3yMACAcHOc5BAyO+RUcryAuUOSeCn8RBAIySMfwjnPOOlJZzRS2d2rFPNSJHj5ChlRzuIBHJ28jHQn0zUTSLGnlGFC3+tMgYbtoGNoIJAX8M8UAQ72K4kDYYHAZSABkZZWI5IwMj371mzny1mARJTIYwjuAwUJyQFI688nnitKSRBEpSVQTuVo2OSigcODjAyAoqqdjqqSSKiBWO4jOc4H8Oe4B696AMOWMPmRV4JAZflADbckoq8qnHpgcD62bWfYp3XMsEilTBIqbhG2PlLOWB2ZBGBjlsmnTeWA+ws0MZ+U7B8jOwy2M5P3eM+tUJGTy0Kg5BbcSNvGDhRtY55B5wORxQB7R8Pvi/wCIvAV/bXVheyq8G8AxXDoJWZdpfaDwdhYDgj6V+zH7Nn/BSOTT7HSNI8QTeVcQSb2mYgSeVIsUbRPMHyy4jQjGMZYc5r+fpJFYgFsE52lixCHAxyBxjj25q/balc2EqvbzMhBJBR2GPmxxgj/PagD+6b4Rfty6J4h+wQDVoI/OaNSrSAOFcAr5fzqNv3iACfl4Ir9YPhp8YdNv7WyntLu31W4mt0R/N3mC0YOPLeMDImLwsxO4bQwwDkV/nQfBf9oPWfCWqWpuJ5J0ikRIojeywESOy4LMqndFwd3I+9X9Mf7HX7X0Ot6ZpayTRwyKYRcES+cY2EaKih2IBj+XIOAeg7UAf1Z6B4gTUIVYSKd6pkZbA3BTnBIwuC38j2rrXunMZ4wCMgqMAqeu0kHGe30PXFfEHwd+Jo1uwsbiN/Ogfy43dWwQsw3CXax+cDgHA+nXNfWEHiC3mibZMrMqkjcRkcM5J45Q7T16/TmgDz34gXsMVrOoLNM5CuHZfMKtvRWK7QGP3e2cD6GvyC/bL1COw+HvifUrUossdtdSefkRsJY0Lb/MYfMFZo9xGTwM4wa/TD4seILRUjiJne7E4mUqywWy+WxkDySsB8o2g7QVBI5yRivxp/bo8YrB8OPElrdFDO9jcxl7baf3UkcuAyyMGPyHjIClnGGORQB8Kfs4fGjXJJYbWOVIlWVQ1zJibyI8N+98qSQb/mI3c55J6dPnz9vj9qjULbXLPQLrVUuljkaORrEyJHKRGzW7PEZMxyea0RcFiOO4rxv4IeKEt3nhnuTbx3KzCSUSESEu2NqDbiNQMNg9CAAM1+d/7afiJrz4lXdtbz+bBD5ZDrNJJvdVGZGLn/WEde/B45oA/ev9kz47Qz6XouoW2qvK9sg3QCZliLvHGWkuBH8xG5VGQVwc8nmv1M8KftZKt7Hp1zKY4nAxIrOPL3b1AOc7olfGCeQCcetfxh/s+fHnWfAoUi9P2OBgXhE4Z4zvVVLQs4PlkkZPOADwelfqr4K/at0jxHFa3n2m3sprRbeNHtwi+Y5X51Mbvh1ODnqfnyBmgD96vjb+17oXh3w5czJqkcrtaylmMiySQ7bcyeZsySygKzep2HA6Cv42v2v/AI4a38efiBrl7NJcHR9MvZobaF3lZXMZwZW3MSF3h8A9K+0P2qP2gIl0SHSodTW5u7yGbayDDBblpXMYhL/KxaV923ABY5OeK/NPwnpQ1mw8QXUzpJLJE7pEwAcy4kd8MWy2W46DoOTQB88lWRioABBPHAxg+p6CrtujrMI+r55xn5g+0qUBHIwSe1Nv123k6KuzbM6DJIIAYjaQemOKgiMiOWXkocHqcAcAZ7DJxQB3cTpDDyw3hwhR1AdQQBnk8HcDzn9DUV9qp+y/Ziuf3nmCTLll6KwVVfaQRjOBk4AyawYrplB+YE85DHhj0zg+386zb24PQn5hzkZGCDnJ45P+FAHR6f4luLa5geGSSOWJwqOp2oVHA3IP4jgZ9a/Qz9n79rLxn8PLcW0YeeBIWEbefKBkIPmA3HEnGQR0PJFfmHDIA6sexDEjgk5Jz9elfSnw+nsr6xS14S75EbElEO4EAyHBz1A9eOBigD758Vft2fEXXre8tWSaO2mjkQSguF2g/wCo4LYYhgC3B5wME1+XHxQ8Tal4k8QXeo3zS7ruV5SrFmVdzZCjPPAPfPHSvXb2wlSdx5qqWLkwpKCuIwpYFQRhyCpC8FsnvXkvjO3DyhgANrspG4bgckldvVRjp655oA8yCbsbVO4AHdgjH1z0roNKhgM6LPL5SElmkwSMhW27cA8H1xx6VFZRSBlygIYFGBXIIf7wZcjdgH9OK2vsiswBCBW3ZaIGIdcgKpY7OhHXnNAHbaGLc3KtMAYI9rBh8u5Y8jqgzk4I5wcnnOK0Nf1q5uWS1AMVvChEEILBVBAI52g5xjjp81Y1tcG2iSJXCRt87q+7DsEIzjBBblscduasS363QRn2SlN0aKEKhVGApJ4BJUHPA5GSOaAILG/mtXEqsFPGEwoBycnJONw5bpk/lXqvhj4z3vg9op9P02Bry3y4mn3B252qsTAjehGMgDnByCMivNYoo5QD5QJZWwuxjtzluDngYbP5e4Lobe1kkVXVZdh+YSqWB7KDggkZ7Z4K9aAPfbv9tL4ubTHBqsltCRgW8G4RLGuRtIbjG3I49c9eaoSftdfFu6hSWz127WRVlaZWvJEBIzI2xRjYMDA+Y546Zrwy+0VIo/PMUapIfMWPPzMhztdAV5TO4Eknt9azvKighmCRBQ8bI42/eDAfN6Lg9MAHnk80Ae2QftnfFmOczza3fTuVRBuuJl8uMZBRCJOM8ZPX3rv2/wCChHxXWz0+0iuJFXTo50jL3M7M32hg25yGBODzg55Y4IJJPxVPYQxQSDyQzyKcMWyFyc5CAcMNvr0zWMLBiSqAlm5GPw4HPp60AfY93+3b8ZL3eJNcuFjcEbPNYlW+UbgxPDEKM9OnBFUh+238WBEIBq8yqyYfBLMWDlkYSOxIIJ7HPA64r5GaxGRhWTaDuz0bvkZ65NMXTJZGXYerY3NkBSOvAz04zgUAfaA/bm+KyxxI2q3I2R7FZZXA8sbgi4DfKQSRxjPfrU2lft0fEzTrmCX+0Lt4hvE6x3EiyMGbI8uRyduMtwQQcCviqTTZI9wLKxTAbblhg9QDjP6fwmlNiixnl1cHIYr8kgbGwKNvBxnJ9ulAH3tYft4/EL7YIBeXgsZWO6KaZpJZFkJJVpABnDMxBxwMDoAK+vvgP4mn8c6de+KL2aVby5kMLtKWMb27JIECkE8MpZW9MjgY4/GLRdLjlvbQSyN88yBhtPyoWGXDdyBnjBPcelfrz+zbZw6R4fJSOWaylPlxlh80jfMInOGwrbiM8AcHI60AfUAuo9Q8yD76os0UMrOmJBJ864aIdVVwMEZ+XqTXpvw/0u/GlJNqUTC3hna3tn2ugEQa4ngkLAjMOyWZRkE5XBBAGPG7dntJJIoQ6ymQuI0dViYyj95GW2kABg4yOeBjBr6n8CK1xZQWlwWWN7VZI4uqNLADIiELncpKOpOBxIB7UAcl8RbOJND28kNHIfKG8F41BkO4lQSBs7YzwSeQK+P2trW3nv3ClIwgiVSCSuQcE5IK9SMDn3r7O8fSTxRBlhS4jtUlkjLEI6Hyp1aRQ7AyYD52jgjgrxx8j3r+e95cBopJpJzMxQEcN94RrtAXv1LdOKAOSv7WMLFMbmSIRAOI1AEriNgQrsjEgEADknAb04r4b+NvxHn025nt7K4eHN0pUI42+XHkEMirkt93BBJyck19u6oskkciwB45o4CygxrKfLUbnChSCRtyTgDbt6DpX5b/AB03TauzDcqiaT92wIZVLEjr25FAHv3w2/br8efDa2ih0y+mdoYgke5n2qmMBgduS23AxkcHFeut/wAFQviWUkRXmDStuLvLKSGIO4rzlAQWGOSB7Hj8ozCydcg4GMjHXkHnqOKYYXdisatksMBcsemOMdR1oA/VCX/gpj8UY7WNbbU7iJneZZE86U4SRVG3pk5+bkNkZ61VX/gpb8S90Ie8vHEcpllBuJAJGDK3zFDknI6k9D0OM1+XL2s0ZG8OD1wylf5npzUZikJxgEbs98jrgflQB+ukP/BTzxtJdTXt4ZhP5Sx20cNxMIoQgXaAXLl1AXpuH3j+Po3hb/grB4gs71P7cW8lsQfMkht5nUzuqNsjYIy43MF5JO3HccV+JJgZQGDBtwOVVmJHOcMCODjn0oG9cjHDKF9xhi2fbnFAH76v/wAFhdTnuPNS3vbNVKiOCCVvKUKVBOGO4seScnqM11d1/wAFedYm00XiC/l8tjFJF5rKswNu8iSeao+6mHzgjBb7vcfzvlHYAcbuOec+uCK0Y4p1tFK5eNp1yhxgMq7Vb1DHL+3AoA/amX/gq541hvoNRj1G73hZZDDFLJgAtL5URLuD/EN55LDGQNoFTzf8FePiHJJDIstwIN8kjQrMoxKWZzIMJuDAMMEnJI5yRkfiVJbXKkK8bgx8YIBwCeSMfe6evepzZTz7TBbSGNDliF3HjO75wAOhB+uT0oA/ci3/AOCu/iqKW5vr2GW4urm0jtY1JZGhCs7eeriU5Xy227SMEs3AHUH/AAVo8SX11G7KLK1iRREiSyrJHNHwhLK+ZB80hwcj5sbcAEfhtJp8wDMUmBwrIpUsHRiRkuhwpGD2/wAKq/ZLoD/VSNycsFcgCgD95Z/+CsOtylovt0rR+ZuKgP8AvjuHzIcBoxxznB2nvjivH/wVe14wvaCWRoVhZI4vOZY4izFmbcXzJ1wBk9RkmvwkFpchc+VLg5+bY3UY9vTFI1pcR4LpKASMDac9+3egD9ttQ/4Kf65dSJDNfyi3yXie0dY5oBLCWwZmXdKytIOG3bcMFNW5/wDgpoGtoLSztJzqERxeao+oyNFfW6xEANbyNlZy5JOcnjA6nH4fLaXUhISOQkAkAq2T6jp164pBFPliVcYwAMN1H8+aAP2+uP8AgpZfxxfY5ZZGxLDMVJBMeyEhUjyCdxkbJ+7hV5JLcdF4f/4KW3CwpNLqFxbeXMkfyy7cFB5rSFdw5L7AcYAA4PU1+D7xXRVWZJGVicMFbJ24ByST0OamWK5NtkpJjzAMHIBJUgZAHXmgD+hUf8FRLNUnm066nbzleOee62QiUiVSkahGJiiMadjkk8nHNdFaf8FU0teYtS2XUiRsnzkpbyovzMxJw0QGMHGBtPBzz/OIsc3k4zJy5+UBsY29c465qUJcRlDGZWMqMBtJJwflKEAeh6Y6GgD+jCf/AIKqpJIgfV5bqecuk8sjPEIy6gCdHX5ZIBIuSMZwcYHWsHTf+Cn9xp14Lsa7PI+9JF3SSywJIpkUO8JkKqMhRz13jIIBr+et/tEe5G3EjHAJJUq2GGfXcecHrQstzHna8sZKqGw7KWHJGSD9e/agD+kK/wD+Co7+JJBqeq+KLewmMYjltEhw0x8tXM8cUQ+aRm2DJCglevyiqkn/AAVGs7BZb6y1q6jmt5S8SXMweSdkX5TGADviM6plTkqBgciv5y4ru5jkSY5coxI8zcfmyMlj/EOe9RSXFzKcNI7hWfGXc43kEhSeQuR06cdOtAH9CUP/AAVL1HVbqOa71N3t4Ip4nimbZ3XEm/q6g8rjjODkA5ruG/4KfiK3glXxNC6TRKqW8TAPHFCSEEivHnzTIxByzfd6Ywa/myMsyDbllIyeM5yQOD36D9aaksx43y54A+Z+R+fXNAH9Lln/AMFPrdY7eO81BCjRPI6rOu5mcYQGMOCFKeW/zAA8cdMS3n/BUDSkghli1eVZIJFmjiWciRlRjKqkoc7fMKkqTtOzpX80b3NyQoMj4Hygl2zgf3gTzgn61H9ouDkb5ODx87AcZzgAc0Af1BaT/wAFZEso42fUY1N4oMf+kRcoHdN0wUgo4AAIOAcZHUmvWfA//BVnw3da5awzavGZXaOA7pVDBz84aMMcB/OcrgfeJH0r+SpXlI2iSUMRzhs/L1YAFuCFBPFXtOvry3vYXgupwyS5WVXdTnI+YZOQ233680Af6DPwq/a/8MfEJrJdL1u1W5DxSyM1zkMhVS28pINjEbupAyBngZr9YPh740hv9OtnSXesyrvYKSMhCQN23GPvcD09K/gz/YB8fXdn4i0sXep3THzoUYSyHZjK8mTzB0IPykYIPHt/XL8FPH9yNCtHW9mmiMaKAZYW24jG4oF3YUkkYJyMtyOMgH6nWcsTXX28XRAkQRtCNgUuBlZN2Mj5eME7eQeuTWq86sWYIodcIGBVThcEqTjPXb+uOua+bfC3jK2vLFo3umnVl5S5Rs7jJ8quoXlhGCBkAHu3NewabqS3ysEllYblCcx7/LyFDSKjsd3C8KenB9gDppryO2tLudId72kcplMBGZJljU7CQc8kqADzkDg9BWgvrt7kW/l7cxrKxJPyFmVAFcLjcQzHsTkds0yytIY4Wja4kZPtDXE/mgM8vmSSSP8AKQMfO3AHRY8dKvWdnFeLJNEy7JnjC+U2xiImVgrlfvrlCGxjAYjrQBoQrM6mUzSHaQwCsoO37qoxIOVIHPHGBTJ7iWW0Z5z5KuuAkrIsikhcLIM/LgFR3xVx08tkVIz8gB4JwgIXcSC3OemOeKwdfs5pk8yOOQIqM7uvQMuAAqKM7QBn0GOaAPm/42yyvoF8o8tomhlLlQSDtjYgA4wH7jBHI5Br+Q//AIKN6iDp+t21zGyyxTSgq5USMxAGWCkt5XygDkchhX9a3xTj1L+xNSS/WF4YfMjh8p0+0SbkeVCYy2UyHYY5+5k8ECv5PP8AgpRpkaQavMhXyniutsSGN7qNiFL+ckablXeC3zdlyBg0AfzdRCNdYmed2V1uoXjaMKxUtKDlwTjALcjOQcDsa/sH/wCCTPiq0j8MaLFHN580UMMMc6uzKS0cYJQbArcY5yQADgmv48JGCX1yoUIEYZ+4d2y5DFm4ycA++dvWv6t/+CQtrPd+H9EuBNEYFmtkf5ypjVotqyIDhTlmwc4zgnpQB/Xf4A1mOXSVmvJljjVUaUx/vMD5AXCqPu42g98v3yBXpQlRVUhgfmKgqWBC4yN3908fpxXjXgjTZ57WJtv7kRWQbDA5SMrcOyKo5JlSNSOjKmcjGB6tHazOrNGxIDGP5lOwMR935l9BjI7jg4oA2IrgbtkZcucABcbWdyduQevykcD1zTbPcivBC2SjmNEdmJzgghy2SRk5PU4rL+yTI0LOFTbIkaOF3sxlyCCACVXpk9tvXFX4bOdHUbGD52lkwNpK5BJUZJyB24PXgUAdZpttZyQTNdIibYsED5grN94kAjPPGD/d6gkVyuqSM0oktJUaFRuEjqUBgOQg+eQkttz6Ac5A7dJFavHpk25nadghLAY2IGUGRnVgQMcnqcjp1rn7iKSR9qwhI4wYox8rHy4ywVmZAAcjJ9sgD0oA5lL7ypGaRBtErKCrRFGQqSZSA5K8sVOQDkZA2nNeisdL06006+WxmWW4iukmme5XAV4oy4CmI4XesBGPmIBAz0Pnd5ZN5uwIQm0lnHGGDqRwe3I7gfWui066E+gX+m3FxPJcxRXb2sbsUhjMcbSI7SqCS+8Ebc8kdRkZAONvr+B3GZ4ZCxaONDgFYiGyu4gZBZT1PU1Ppd5AgLuEfapxDyqu6g4xjvkj8e1cDNpN48iqZDEA2Nyq23jlivXjn0PWuit7N0jQvIPvbShIyB1BOBjGeM9+owcGgDrxcIzM+x0Z2ZpIiqoMsgUOdgG44I5PIwMda0Y7sPs5VtpUhvmyCzEsGGcYJ9up+tYthbMFmkaRojEU+0wxkmRrcbWMkeG+cq6rlTzyDyM4ntIzO6JE5JkGQApDbRkbmHVBj5m6Dj6mgDc+3Ilyk0qx+bbRvbqWPzorSKJIY8g5G9VBA7LzgEVtLeoSG8xAcjaC5G52V/mBPBOFPTjOK4LWIhcTzNAzsGfEb/IrFAwBKupO0MVBIyGGPmGeKv2EUskCQS4E8bIyMcuSqHODu4JG1c+nY0AdbPdyIhlhgNycqrxq6j5Cuc5z6nAHHucZq7PNF5cbxh03RIHSRgSkxXMgRlHzJnGD6fhWGHnQRIdhVsjKjkjqVds8D72AcngVcEQnhKs7K5O0lOUCjjj1kzuz19RigBtxIpjUMyZJOQTwGA+U59z0+tULpWzG7EFNoMqlm25xyA+0Z6Kfx/GrbWa7QPKEyr0aTBbcq4DKCflPIPA6qT6Go5oHlQKeN2TtYggg/KSemO/bnHPagDMto1mQyQsJFZyokRwQGBwSGz8xDA9+K1mAEe0ykAAKScZUgBjlcY6H096pQ2728AijjMaqTtEa8AnkkA85yT9eT3zT44UkunSeV2dU3sAAWCngkjqRlcenP0oAtvcmPIB+X5VDBsDIGece5+hyfepkukWM72LluAGIUnkcEN0JPT6dcVVuLaQnGHBZRkhMZGRtJVeDwPQ9806TT0ljdJcyAj7nTcQxx0I2nkke4oAlgeRTM0lxNKsr7oRhIzEgAGxCo+YbwSSfXmpndDIJQWZ3VVYDBB2FsHA6ZLnJ6fKKqqkgZV2PGrHapY/MoyFBbJ5H+FWIbeRHZ/vIFTByud+4sSR2PGPyoAlCKvCgRqSTtOMOXcKSCepJJx79RUdxezx/Z7dIsqWLExrHt3Da2JGJBkOWPHTANSOiA72UvtkjZFkwwUxkMpHHB3DOevPBqLOHnMeWkciWTe5wobCkKrfcXKDgY5XgUAJa3PnFcsSsYAdimGWTb+8XZu4IO4HnGVxT5PO3blkUQskikfdkU8YJHIXPBFRo6rO8agM6IHlZVO0JIzqrEg4JJSTv29CCbptpZlBC7SCQAQAxcDo3PXGD3oApSuyAO52oVyMkYKoxBYEkbW3D6ZBx6VRlmdYWZmJjAIdsnDcFj83QDGceucd6vTaclyHjlRJI3BR0mUsjK3LqQCOOMj3FOnsw6NEUAQrsdFyqNxjOOo+UY/GgDnI32lmAO1gCpPIB5yQex2jt9aZM8zM7Y+Tk7gSSuTn5sY+bgEfTjrV67trxoTb2XlRSF0aPePl+QBSGY87QDz+dQvFO0CxuRlQNxVAE3fdb5s52hs8elAFWC6be0ZUSKFIDHlzk5GAT8xyM5xir0VzOQECtIoyPLLLhQAflUbsfezUUNsUYsuGwo7YCBipB5OSQx7f3qtxwYK+UQF3EsB3YjIPJyBls5HGBQBZuZrn7MFgcwuCCpYBkIJUuCobrjPXOCB9anWYIrBly4UEgAfMcDAwBjOSPpVTaZpCGYD7OSSEIAYhTxknIOVzxUihThFUtuy2Du2gnhevAGM46+9ABPc7QgCDlCTkHIOMDBGecAdu3NZbyO4f7rOB13HgABcBVHP3T9NtaxSJFbfGJSVZMFjgEgjJIb5iO2fl7kYpkFtEHXbGQD8/ByudxwAfXjPHTrQBkxwRr5Y2FQBl9rEHLfNuG0fIDwcc9yMHBrQWIeWgcknHckKDu4xkfKCMc+3fFWrq3aBFIwokIYcDJQsQ2MYJbIPXOM9KiTaqfeAbCjauXbIOQTwcEYz060AUJEi8slA0bkHeBgKwJyc4AJO/kndn1685k0kSMFfEbyEgZGS7ouSikHJbaMkDPQnoK1JoTMZkZsBo8ZQlZAWZtwIx8oA27T0znpS21nIAm2EzBVYKjMGbcYyA75bJOwscc89qAMUThSSpIlTDMGVsBH3Km0kYYgq/AJPAyOeUimTKGRQpLfMVK5YYyAwONvfnt71qXWj3UMaySncZxvRS6FlX+EuqsSgyehxkCslNOlEizmUgKfu5yMHr8vQjbnHf5hQBZEsgjxncWcoeQNqDIBGTx8vFW4ZiuGkBwMsi9N4VT8qt65wMknr+NLc2UVtMPst417A8aEloXjaMrkMjq/Rgw6gkEDtQEZwTsIUkDI65yOTgYU4x9cZoAspcmSNTKgiYIG2Nt3qScqrMvUg89exAJrJuHdpBLGygM30QtnJHzdGJPHQ8VoPbtKgQuqYA2k5GCDk8heefbsKiayQIpm3vtMbhDtKAAjawZRkN0P4+lAEb72KhlyQMH5gSSM7dozx26HPIxXPah5gaSOXcIfvb0BVgARk57HIXp3YVrTRzuNqFgUAyxyh8z1yBz8oB9efSkubeaVBG5Ro2UiYHG5lGSMkfew2eT/eyKAPJPE2rLiWIblVyVjxI4ARySSckeg/TFfD3xvukWwvYHkgUyRyRyCd3SJlcbUwFf5nVipA4GWzX394g8MJcW8gWIFioIkO4MrBmIJVOThTgjI6c9K/Pf9oDwVqN7p90ssZmLhghw6N5ijBki2qcSKG3DJ/hAycUAfzuftaeOr3wte6naf2nctYzi6lR9o8iOU27kQpuk+6zJt3dfnH0H5HXl4PEF7c3ME5muVulkPnK+ya2lDMsamVivneYCWyRwBjuD+pH7bHgrWgLuG43eVI0kvlTzBUEcERQSkkDycMobHQnue/5L6fG9oskSO7uibBJCSRDKu9ozuyQ4YA/LgnA4xQAaprN5pc6W1sltZPNLIkly6ySIJlCxeXKIfkjQSBsMACu5ugAzp/A+5udD+JOl3cEsrzwXsf2dXEpiLSzx+fuhMbtjcmc9MKRz0FKx8Fa3rmoxpP8A8eE5M8kx3zW/m4a4aLeFO+cyM+5d33jywHT6c+DngCx8L+IoNR1HTlNraagJmF8rfaJFRgyLbbR+5jaYHoMFFBBBYAgH9O/7M2uXtz4K0yKeK5i1WWxs+HjWJojcQwJCbaGVEDOdzFT/AA7SzcKxr7Z8feNtQ0PS4Bp+n6e8dppccd2IUM1vKm3m2L5YF03LhkKspkJDMwRh+VPwa+LMOpeReBSsjW9my2iusoWSMRqYyUDLbyZkjwqkjblQTu2n9GNJvrTxBo8dtLELhmgjSVJJYt0QWCNnjkUOwDGRQAGPTG4ZzQB8nah4l1TXtYuJ7iaztbhp1aGEM8hggkdCTOGQHzA5ffg7gAM5wDX3l+zn8YIbGzsNI1jWYL6086SCEIy/6F5ZKnzJ5G3eWWIypwQJFbBBzX5y/FrTLrQtSvtQsLYLPBIkNstm7GMi182W5fymwC4Dpngl1wPuqQOe+GPxftm119J1lrG21EzzK+zMMMgtoQ0bgeWMs6J8qbSwYgkLnLAH9EV1dwX9uskZVvOEezy8PsR2CLISWxImQxJPQH2GeG8Sx7YXjRil0FLxGMyh/NVERZPlfIXB5HAOMEc18afCX4+JZiztJ5Lq901WT7Q9zdiSe03FkWWLO3MXyk9DznHXFfa9jeaX4hsDqNjdpeQXEAltpoSDwwwcr5ZMh4JYEggDjOaAOT8K/Ey/0vUovD+vItvevg20odUhvo3eNWdJd+0SYJyu4Y/n9S6TrFvdRACcZYqw+ddqHaAEUqOQxyeSSCcZ5FfD3jXQIdbhaBALe+gw1tdfNvieMiRI2EUiFR8vQZxnjGcG98LvjBax3g8KeJpYrDxBb+ZDBJK7LDqEaEquXfbtuAqLwGIcPjJYMqgH3SZJC7ghHhC5EmQjoq4AjC7SJT94liwI44NZJukaZYoY3SEx3CM5WRJFlVwqBWZMyLyxHbjcCQeOdsNbiSyF3b+ZfMwjAihkEjsPMPy4kfaCBIxPQ44z0xHd6jDsnvIFldYnkDl3mDiWOQxzMsUzBUhXacMp5AOwYIyAVvEOs2On28xu7sW4toZb24kF2sLRwW7JK00zyACOMsHR8HgPxwcj+dv/AIKS/tG6H8aLuy+GOgXTL4Y0rUln1LVNPdiNXvg3krbFon4tYd5Kk5BdycgYB+qP2/P2sX0iK7+E3hLU7S3vtTtWh8VawD/x4ac6g/ZIJiQplcn5jv4HB61/P18QPitpfhfSZhpzJd6xDMsdtfXEYZBv3+XHsU7HLOH3M7FscJkDgA+fviT8HtC0WHNjdfbXQSvBcKBJdwHDxmKSNGBUEqScZwy4HPX5V1T4bw61EZZruGNmu2kkaJC0okVUDxMrMREWR85J52AcY4+oz8SrfV9Q01taW38wRmOdrcqkEZUKsYTAOcYbcS3GQ2DVhreyuHtJNLSC2F1cSXCGWSMxqWDq+yIADZuORxk7RncSaAPlrSvhpZWrNMoMs0bKNuSxjCZb5WGNhJPOT0fqeK6OLSNMsbpjcnyVeMqFkJwHl3bFIyA6nbx0ADDgnr7nqy2v2NIrKSJ9RZS1+kVuF3kIYmdjGCSmw5JyPvE7RXnmp+EVuWhmkuUjVgZIPMAaMzFV3uFI3GIOQRjIwRkd6APIdX0d4ftLIZJbO9hvrKVi6bWXcV8mNY8hHG2NxtJA9sivOtU0yPShBFGUud8a3AmUH7SwZTG8YVSSUQMzEEDd0xwQPepbKKCxuYpFV5XWRkXajzGVVMcf2dmcb4cryMEY6gnFeU61Y6daBrl5YfNeKVPsZlZHhEiFZMy7cQSBpHALHAbOSBzQBwPg7Tp7i41650yF4vs1iwjknSWTz/MwxbY0mJCzqWBwMbyfQVj3thK6+XIs8sr3CwLcKWA80qWYAHC7lI6AjPTPFe8eE7S3tfD9tJKJHE8hDSqLf93BG5CQl4WAm2uWIfncNpJ6CuE122t45pVSXbbbpJd5cAx7y4VULgHzGZwdvXMYyOCaAPn7VYbbTZJIjbSXM0UhVTdyOyrIGy7yQxEZJOMAswXOOa+9f2NP2s9W+DDT+FL7U7e38Nai8Ii02WGRbeOeaZ3e+SAxtFLNG25sysMhRg5r4t1+3isopBOsiSOEmiw6PGwBOHnC5KAoTwOfm5HIripA80Alt5pPOMh3zDy0gSJHKqwklkVl+YAYIBBPNAH9Pfxy/aDsfFfwNj0dfFtvqunatp1xLewyzMkUkYhEsE18tu5lkiwjDyxgvnbjJ4/ALRLKC28S6rd2F1CzQXs5iBtIlEyrLKiyNZ4ePyDgbVcsSPvHIJrzHQfGXxDv9Gl8PwapPJp0g2Fbi4ZVKD5XDEvlo13Kducc+uK+lPhj8PlsvDbXrSpJcail0k88Ei3DgQzsspkSJ2aM+ejeUMfMjbskEEgE1rpWny3CHT1uEvTZkX0txJC8D3ErMJWgijwFgQEBcFmyx3Z4C0r+0vpLyS1d7hkhSKO2+zv5ab52P2i4ldeoJyMk4GOK7uz06K0EiPLdRQWUn2iJ1kCtcNGC4jO37kmH3N17DHGaxr/W45pJ5oLZ4txMdvIUBEtrkszygncVYuD1GMDgdaAM7QfDN5qusWtoxsligHmOsbF1jgRgSypgYYqudz44z716X4ga1sIZJgZVl0+aC2ijBjxNPIZQqSFThlbYwZFHzFhyDVjwDpELafqniF5hCjwmNLgzxosrxM8bQ7Uf5SWJG1l4wAWJIzU1OGW6u1vbu2t7XG2SO1j3mOSNCAJZFQNtkZASM4BY8EUAeTXdtLKs97qsGZZ52ClYZInG5nEUIUu25SoI9vLOcZFcnrdjcrGl2bX7JGCkYjmaRWeMiRg/lhTsAULn7qjqx710HirxP9mvMBWliUyttXO6Vlbl5ZATuCuoyCeCOeRXnni7xrqniCK0tmljgsNNiaOOJWjkdvtDtLmXy4yXVWJJUjHJyCSKAPPNYuvMlMRtIYAqbPPicOXlgPG5UOJCWVQSM8jd71xt3JLNNNJcus1wyFFSMKEhKbTlo8bVULnC9GKFjVy81C4tYypm/evISwB/fLuyAAwGIVI7Dkc56isiVleGG4MkSzlpPljz5igcAMFK5HB54ODk5yRQBXmM0sId1x5f7qFhHhypGWCCPCJ8oIYejdSeazo4stAIGBuW3pJIcBQASQqEgYYDdz0xxkVtLIzhdkUZFtjzlk3F5G4BVjIThSy44xwfSqkVtI0wGIolVsOzso3EsuOey4bAIznHTrQBe0u3dZRmJJQN6rGWBMgxgtnON+7HckYx7jpSI2WRDBsKRM8UI2lBIFIGXDLzjac84GeOTVe1s4Y5I0jUyzqAHIAZWbADY+Zhtwc5Bxg570zUNT+xEhLhHmAfY4iB2HcyLsV+VJBbk8jbwKAMO+kuoZrgKpieMI26JlYkgFlBAYllAQ5PQ8ZBxXn2p3MjlpHkM5wWlJiAeOQvtIL4BJHHtk/WtzVr8zI/mMZSWWNHUqATHneGUpkk7hjp0NZvhzSL/wATa7p2hafDJdX2pX1tBbwH/Vv5smHMg242YAJPAGMk0AfeP7F/wr0i+g1Dx5rcRkCTmy01Joz5IZYWDyMSMyR+Y6blJxlFJGVAr6N8WaRDc3rvpT21wsZeEozgTlkaRgFRnP7oIjdip246V7X8PfA2kfDz4YaT4dgs7OK5g0xFuQbiNprjU5/LJmiVhgKQWYksTkHaV+YjiNc0m2sI2+yIE2QtNdPDBJut5G5CyTGRhy7sqheoycLkAgHlkdldqscJtlghhkTzJtsiyIWJTY7lCeCQACNu4bQOed6O10AQAPaSMFL7bybzoWZiVYRzlSDG43OA23gkYqaC/tZZAX1CIbkUzWv2Z2curAqZEZdowRjO9x8u7IzgXrm6S/ldLSE24eNgJ2kjigMrEgwlPlDgg9CcYU5znIALEA0yG0uEdY28y2L2+Y3nMsgyEWXLKpjMb8HbuO09xmvHtTsri5uZ2tLIIiRMxMBi0yI7CVLAiMAxgHkDqUOSdprtdQ1W4sg6XDWl5cMIYmIYp5UILL8xXoA7ueD9QcV59rviG+CyvZXltFHIht57RYo3kCkBcKZnwrON5BUjOc4zQBkytZpaxrdLHIBKyLlGEzNj92rygZaRlLHsAcEn5QDb0mzt41lkthaCKJY4mt7x5nk8xWZlwJMESEA5Qk/dPPeuLvEvNVneVrtrGCKTf9mZ7eJiUKc+YMfOFwRhTnJ+taFp5txePDFCcuvnmecI8bHA2hSeWDBlx/EMemaAO2tLRpI0vmnS4W1ui8CyWrRrA5EjMk8seMQbnAGCRwAehrtIFvpbR3i1e3tvOWISJazQiRmKF4zC8oMinCgFiM4GM+vHLaXi2OnQ6fBai6mlBmt54HZTEH2JMjRjBUsrKQrE4HTpVoR6lZoPt8zNG852m2WAKZCCoQzS7BHGCej4APOelAHZQWekqXa9git5nQyedNK8hnwcK5kBbgqcYxyzDII6Sw6RotxqFyYZIoo9rCGSRNznMiuquHI3t0APuQKydOkW7REknhnGwGCeWSGY7QeIm/htn+UA5BBJGPU97Jo1zNawm2v4FRESIzxQW8lvvG2TyY2RQfNLZAJVgSMD1oA4q48OWM81qrROgUMr3duxDAmQyDy0flXDIQWUhgeM4xn2bRfDvhiS0hZY21i6hj3RgSy/bzMM7mKqoLqoXJ3KSVPy8nI5iC3SOaOMk30hQPGskflYaRmyHdRsZ1dT95QDtzweK6nQ76/sJfJtNMiecSGSSS5MkS7txXCxRDmP94y5VtrbuOgNAHX6P4F0u5b7Va2kpuZ1xEm0NJKy53xCORSrAgEZ4IGT2r3jw/4EtrP7PqMmkC1ZE/drbi3lQhY2jYeUzb92DITjjgHtXk/hXWNdN0sK3NpE0khdYQq24xJLtkS2ncNvfcSMDk4ySCCa980jxFqKrNCYxi0IaFHhkLgI+NhbeQ7YGR8uDn34AOl0htCsGaKXS7iUtiDZM03l2+drF0CFkUkM4LcD0xnIbrWraLHvSOF7JFIQy4k+zszMCJFEnDlmUhSOgXGecVzOo+MTcvfJqENpEZlMkU5Ub4ZZC8saiKFgC5K7cEKeACeTXgXiXxNfiO5i1a9mmgkhM1kiurSROh3wGIbkZYWwVIbnDBlztxQB03jnVdFmglhudUhlivJxaPa2kflSeXt3rLKLQsXXzQAN0ZyVwG7j6r/ZQ0Wa3s7i/i0+5hs5phHbwtbOsccRkBVVFwxKvwTlSOSeMk1+cXhrUU1/XbctY3EUjXdpDcyLEJo93nNG0olDddgk+Uc4U5GBx+2XwtjtvDvhyFEuY5Q+nq32e4SOO45iSSOSOOJyFmIAIHbOOOoAPPvjTq3l276bc2qOblhE9yhcSwAndE/2ZWBbJJDNkn5gOgAPz7odutvfWLtNb3Ttdw2giZEkMUYdUYuXc4HzxlwdxDOVJDgKdb42eLrXUtVAvLw2wikMJkhle3lJLB8xmJmG9VUjgZBTJGBXB+DoLK91jTH+3Xk0a3iF74RGQ27B99m0y7BgbQdzFSCQcDOSAD1n9o63tbLw9DNJeRPZWej3c0YJLxwyvGxQouMQgk/KAwIxtCk8H+ZX4jazfav4i1KON1lsX1O6kgJkGTI0zbpXQjIBctlgMEggcCv3Z/bW+IN14b+HPiO2t9YW7F/crp32C8gQWwWWJVmmspRMzFyYwcYQgk4GBk/zw6pfyyXUlztRXkmYmO3GV+dzjcEB2/TPqOlAGpaxq05iVxbsColMyEsF+YbkYnDAKcEEjkcdK77S9JsopVlu5whjWKaLY4Bb5xGkhj3fPIjqgwCOFLE1wf7svDNKpIkgTzEKykJufcFR2GQRGFJ68MeOldPpUeHmJQyIsW+N1Jy8m9VAAKYKEFs5+ooA6rTYWu77VPsSrEY4YkkkZD5kiSlgzn5GDH50yW55XaSa/qV/4Jw+F20T4A2ckdu8st5pdxe3MUkKxNK7MYhOqyjh0Qb8nJ3HKjJzX80vgCzl1PxFdadAjSFLe1DwLAfNvYA6eYuUVyk20nBI29ckAZP9cX7Kuk2nh74eeDdFeeGGNvClhLHbwssm6K5t98kbRlQVYEsFAAJKtwOBQB8B/EWzNv40iv40Zop9YuoZUb5oyyfPbRKy/wCrjEpAyScFMHaDX3p8DWi1tILmV591rGNPltzMRasdqs4YGPMj7VAAyE5I57/Gnxzgj0XxpNZRWAngn1K9vjFLG8cCyPMdskmXGZV++mPulSWOOK+nfgLrkkk0EdtaAMgt5JVD+Y7XSQ+dINxICv8AvSOjMoznIxQB9kXvhrSp7m9UWELRiNTHldphlUZ3RMGGQrNztIzkHpX0h8BvDtto8UdxEojjkuHKRxkL82TvBJJOCxyAR05GODXgOg3k2qX/AJlxC1uHi52q0zgsWMUpRgolRiytyO7H0z9F/CG/lHl2s0EhC3U5R4gr7Yw2CxA4yTjABwMfUUAfcGh3ETQYRuSVcRsBudWQhd2TyrMshXOBgd8ZrSw8jKkMjRBZGyh2uJUwHZAp+6CQArckBeDnBHHaK11iFYyGBIDszAeXGCQWAAPzhiAF46HNdlDIwlSFiHkcO0LDYGZIggIZWAw2W6Dtz1OKALhtbcxozKcxxtFlt4+YyJ5gHmckblHB649gay9Sjj8iXC/LIqqRk4bcB8uNuGbkdeORzirguJoPNjZVEUcwMB3s7vGxBy7SD7wYkdcHKjPPFG9uS0LFnH7xsHaAW3fM+ZFxhE2D6nPHrQB81fEETTyG33bVy7yHaWdogG3pnkc7gB9ODnFfM/iP4dahrMUkVtCkNmdjb0XbNMQzSoiMgBiHmhCwwC4fg5Xn6u8WXFoL8rqEUkkTmONPs8vlGMsxy24IQ6g8kEYP4YpPD9is9nOkflYhkWQSuu3aFLAYZh8wCgZ7E8YHSgD8bP2h/wBkyw1LRDNsgmubiyE0qwQck/Z0cRkvFuWQTOy5HzDbksQVJ+dvg1+zFBpuuwrfi6mFvdwzMZgUgt8LGkgiUvjekaohzhWVFLE4wP6CvE3w8i1eFU+V2dMtuH3y4JBUMfunHqPSvJNH+Edxa6uhiAEMcqgOkMciyQKsjSqRIF2kk4BG7O4LjsACz8KvBtrodra3JTa0kAV82yeUuxVWNgYFGG6nBBDFiccnP1toTyWVuEiJfairIyJztLHOxNpIYeoHI46muN0Hw9d2qpbzCNbbeqwySIxEcZwZGmKIAAMdOuBXaRRizkKRSpJH5jLvjA2vGG2htu3mIhSQW/XOKAP8haKP94AVMm0qSSeNpyNrHsc9xip2iUvtCjCliVLFwCwxgHIwQMDI9Qea11tFVo9hM2/J2pwT82Fwq9W7VajtJpV8wwny9pTexO2LYckv3zhj97JO7rxwAUrO3hnZYXdoVZlIc7pFACn5SOwLE5OTxViCx8xpIASsq7uOSTsB3tlUP93oOvXpV21gkikRooC7opIA3MpKqzK5TsVOG44G3Jq3b25LmQiWMjG9lYq5Jz5iZIyT1HPXHtQBnpp4EjRTPGjFQQzL8oACsu/C5UlWGeN3PI5qx+5dEiZoz5TgRbCwDk5BKhk45IznGcCtM2s3m/6KszJLlgow8h3Dcwfyz83JPGB9MVb0vSWM0hubZ2hwQ+BGduVYhmDgsuD1wRnpkHFAHNGyJ5KYZmyEA5dGBYOo6Dtx79O9XLe0hyWmDMSEAjDojANj5i4B+XAYYAyMhh0Oezbw7OZ/JgB2TRKsTyDyzNEwUsBu7hx7HoQeRWrZeD55gqywTkKYlaRdkSKD0DSeUdzEK56EZAJ5zQB50LJJpQQAQrY2DnKDIG4Z6cnnr3rYgsJNrhFY7c7kAAUROFC7HLZY5OMY4APPWu0Tw1JCxkZJGjB2rKytGjIH2qf3i/KoGMkE8HA9B0+k+D3u7mJnlFvGVJd2VzEW3ALGjodrylQcDBJ54FAHmh03Z5YaIhBsOwHl93JPzZ2vtx0zj3rRTQ59u6KGRlc7UYq7jOSSpcqMkD26t3HNe6x+DIrGWJyY7l9yrAiPb7jJv27JAWYBSMk43BehZc5Eltoqz3z2YsFkVMrGrvISZoiS6rGHGxgisOnO0jpQB5boOjzyF2lUW08imN1lWJ1ljDKirJI4/dqVUkEDKkKD1rsLLSC9/jyB58cqP5MSlo2yNqKZZHG9mKNuC5xnjnAHYRaLNceYbeySNYWcyMoZgG7jg4VQQwwcA/w85rpbTT38iItGfMihQS4DBjKuAzFQx8qMA4BGGOM+9AHNpp5WDzVt/MiztEcLAm2ldkV1GSO4PzM2dq8HNesaToiwaYkiO6LM0RWIgrCs0eMs+4nc2B14+XGOxrOW1hjtpoTbyXEFzCgaa3LKYZ1kEnl3CuNoYBVOT2yAwJzUuZmENpHczsIFkia3VXHmjaZBIcNhNqIrbvp6EgArXVnFLFcFY9jrGX2oN5UR8Er8vzxZIyeoB615r4g8OzalCSGgARQqlRKWkxljuUA+XEIlLZAPTkZ5r2nSz9rItGGZJXijBCd5PnX/AEgqBtDZyCWION2BzXRHwFcTCT7UJvs4xH5kO4RJIqlckCM+ZJgMAOAxGQfUA+EZfCqbplNuEk8wrGZM7kRiu0hlYK/KkdMgnjORiI+E5XEkbx42ruIAwSTgFSABwf5n8K+/bP4ZRSwqs+jQy286rGkhhl82VixjWQXCLhGG1Tn5euCfmOZpPgbc2dqlwlsVQuQUcBmWIeXtZlwGeHdwHzjJ5xg0AfmFq/haeIt5UUjK+FCbCrn+IYHJI2n8K4Sa1eNXbyxJFhl5LbQw/iBU8OOevHPSv0z8UfCO6e1eWOxKO5eJVQjJL2yyRkiRQoVgepIHO30FfHHjTwJNot0sSyRM7uAqJIqpDIxErLOZDgYzjkDkEYGOQDwCfEUMmCwPyKuQBtTDMy+5yB0x3qOK52RsquWaUqFCsVKnB5wF5XBHcDvW/qGlTRSOJpHXazbmCghVy4UI2cMCRx69s1y0tq0brtkDD72VIyuWIAPbIwPzoAtLcKN+5SxPBBbA5wflZT16+o/Gp2MMvkwws5cfMVdQgUFec8jkZG0DrnHPGcwK0eWOGwwwQpI+Ugjg8hTg4PtjNRTySSuzO5BYE5xhihPByO4I/SgC/cslrM0Uio23adhLNj+Mbgp77R3PrWfeTrIIlVyQi52hQqruYnYvJyBk9eR0qlI2CW3Mw3YBJ5bHQgdh+PemLIvUkgjOD1PPQ4/OgCeQj5eihk52xhM4JAztPzZI64H070bB5YbJXcBwwPzBepXHQA4HNVfMPO4kjJIJwBjn8qkcgsDnJIA+8D7knH40AaWmiUToYyF6sSWAHy46jPTkf/rr7w/Zn+MWs+DNetLeC7dIpHhS4WSULC0CPG4OZHAQ7tvPGRwDzXwXZ3ZtZWlRR9x02/MSd42jDfw/w/liul8O+I5NKv4bxW2+VJE+xiQpKsDj3Gcd6AP7uv2QfjeLvwppcrXVs8l3GgeJ3RpUjbjEQYEbt2QrAZULnGTX6zeCfGVlqKNb/bIzKY0JRpEkuFSVSUWUpt3AEjHyqOvQ9f4rP2Lf2pbm0n0/S1vXglTyCPNxKoZDEYxGSWGWLseVCjy8Ektiv6Zf2dPHF34il0i/LySmRQHtQuUuZWQKoMySFmfzHX5ORhAMKOCAfTvxlud1g8jl41QnDISVJG0iLMn3lYPyc9zn0r+eL9vvxtFHoWo2UnmSQOk0Uk1urElkDIkdzIONgChgMN6ZzX7yfGLUBPpdxNdNIpSBxLvf/VlR5aRuAw24AUHd6HjNfz3ftx6VBPomtPBcxSpJavLP5ExKease4MsZHzP5bkNnjdGeuMAA/KP4e+LbHS9NuJbiYQqwlZXYqu9lZ2UfNynIH5j1r4U/aFuHvPGM95geVcASowJJJk5Ynj5cnJx6GvorwPolxqupBtSnU6Qly/k20YBDCOQ7jPhRiLCkYbqSMDgkeRftGwBtUDCw+yxwqiWzBI08yDYvzBYx8wLEgHPG3HpQB8uW17PalmgkaNnUo23+JTjI/Sur0XxprOl3CfZruVACPuuVGQSOcdev6Vxm3ksBwOgweuOAR2rd0LS5tRu1iiVpG3BgoUbWwRu3MWG0f4UAfQ2laHqvxHliu9U1CaaRMAFnLMqZAGAxOGyTgng4rQ1fS28CWk8Nuxnd7fl1YfIJG8tgeR+8DA4xzkEYr2r4GfDmbWjZ2kLiCeZkLNHIyToXVgi+WXKlcqCTgkZwKr/tG/CxvhuHuLiaS4e5j82CWRmYESITvljGB5pXIBIyQeeaAPgK9Z5Z7iVlY7riQtK24kszE7WJPXB+vvUMUrRZCH7ysHyAcg5IxnuCOPTFPnlLOzb9wlfzWUAooY9QV78Y571EgBJYkLgEgAdTg4UAHgE0ASNKQ3yHIGD8uQCCMnORwQT+lV33SMcB2Jy2AMnBPVsdsn9asrHKBuMeUkXaruMJ82PmDnGOQR7VUlEkbH5gGIwSjZBGct8yk5BH8+lAEQGxjk7uP4TwPbPrXoHhjVks5YtsrxFT+8IcjnggrgDB5HHPc15+FJJxjtzzye46dau2yurqVLAghgRnAYYIP6UAfQ66or2y3eVdS5RpS+WV+AFbJyr45GcZI9sV59q2bu5mnTcytuD/AC4ZSTtwxIwG+UHPv1qDSp5I/wDj4PmRyBhPEQSHU87yARtYMAQwIweM4OK2L2GGGRjEygMEzCCXKkgHqMhlyeQckdO2aAOeghMbB4wQ4AwSMYBJyQPXGfy+laTo5EIIQhcnKhS3zknEgTq/H6cmtGFbZliZzgkAFQo3JgkdSOeuf04q5BJZC4LSFAMM+ArCMAK2xGwSSpIAPpn0oAw5wzMrBflXaCMbV2gZJAPOc9/8ieGBDGhG7aCxcAgHdznGSd3QdOea3by/tJo2S2t4ySMb3TbIu05JTBztzkcg4yeKyYZYkAU5DjO4ADbzkDBB4B6dKALMc7KqLCpib5lZizMWBAA5J+7tHIGBxnFWoYXMyHd94fvM42kdV2gZIkI3A5+XniqdtcDfsQOS2SevMYBJU8HgDPHp1q+t5bB1CggFiOACqbQCSxI5O4frQBtS2ouEChk5ZEj3L0c4Bj2q4xzkc8nOcemdqGlxAB2dmZwYniUbfLxt+YAnDDA69Rz7Vr6dqccbXDy/vE8mOOMxxyJ5eSfMnkAz8mR1AGDk5omvbeZGUMg3kFQcKcZUjJAGVzk5oA4ZtOXfKrOEcIXjLkZdQBwA3cjHTJ/GqyaU7uADg5BBOcndjGPxHf8ASu6aLTzJGzSRsWIVskqwT+9ux8owSe/3R0zWtYWtlPtiWWOQSOVhyxDCRtwypVvvZUDn+/0z0APOH0IplJUaL5WZSygh2DbUCjGQhCt83qMc09LARQmNYyJZC4MilSvlED5UXy/kcjgnJJBxXq4s7GSYxyziS4dI1D7k8tDzkYKElApYDbglm+tVpdLt4ZmjWWLajsCyNzz8pcAfeGQcc8mgDyNtMdFAAJkZihXaAWww2hievIHQAdqqvYlW2yI4ABPzAFRjp05ABz+terT2cUDLJ50DDfjDlfNykgO1VblFO08gY4GTziqOo6fa+aC8ijeiMSZV2hGUjCFgDuxjrjg9aAOZ8LaSk+pwDACmU5yM9CGIA42gjp16EfX9lPgfpAh8GWkZhhDCMKJTCYyjtmUb5FQZGGcY5xjFflV4Rs7M6jHhF2hx5bGUIx3YBDbcZI+U+gJPJ7fsH8GY5J/CtvbEBraJoXmdvm80/Z95L3C9U2yuCcEM8hXORgAHdHwpawst9eXZEm9olhWOQE7IXKhGlVQyM+QpHGwH588H6H8Csmn21ncGZS8aERlAIwqn5GYhT02574xnIHFfPGoTW0d2GhlmkWK43yx+YSpPlFURsn5JATISQSTngcYr2vwdqcTWFqk82GKRopKh8NENuGyOvTryTweBmgDU+JdtFBaXbmS2jguIvMtZQzARCZTJFGyopMx+XYflO0nI6ZPwbMrzSXy2iqJEuWRJCrGNURm3OSCCVOeARyRg4xX2b8YmgubC0uFvcLaw4KGKbblg7JEgC9csx6ggDGGOAfijTboF5rkyyMss00USqxcMsbsduNo4wwHOc9euMgD7zTiYJ5YG2yfY5Fdh5iNu8gyZXaScMuc9AoGSelflt8cbRYtcZ0QK4kfKnJcEPuYZKjA3Zx3AGK/VvUgBbXjRSDENmZMzKEWfILIUKj5yUkOMDJA5NfmR8ZLOKfVVnk3MHuCrodqyAAtkD5QAOcDg9OcnJoA+VWsHkcjGSOTkjB554Pv/ADqzDp+35gpV1xsIUY3A9WJ7YP14z712raOAzyR+X5W48LIDIB1IYMAQ5UH2p8OmmTKJ8xJ+UMST07gD29+PxoA5JNOkkRgzu6gEc5bBJ4Az90etRf2MoGVLtj5huU/Q5IPAzXqdhoUbMGmVpFC7pkiPzKi8swOOgyBkjAx9KZLo0sLL5ZieJnKOSVVkQLkKAP4s4HNAHljaUoR2wmWxsjByT6kE/wAPGDn+VRNYKQWdGLYI2RqEUALhSSP9rGe/vXqJ0FHBdQrKCBgAkg4OQSg5xg5PasaTTCSMsuN5DAH5yNxG3A+gzj1/CgDgo7MbHVo383KjOF2+XyWzxnfkLgj3GK2LawzbMBk/OhK+yrjcBj1Y88dq6SXTIgzHeSvGQSm7JAOAQemT9cVuWNjaC1kUOvnecrBS6AtEE258sn58Ow5HT9AAcmlj9oEQS2GVQRl9ud/A5AC4P165YgZrYttMeG3ZWAkQbt0aACRWkUoAXxwoYLlcdBz3rutO0/T5IXN24EqAeUROqsZsnbhXjOFAxkgjkjOcEVYu4c28XmMRFNKGid5IUJ8vdExdV+/wuAfagDgY9PVlMM0UUm4JHb7XKTh5pPkdIwAHXcTlT0ByuKuaj4Zu9H8iO5QqZhIMEIG2o+xpDyQFPPBPbOTmumtNPtkniuJXjka2kWeM718wsjY+VjwcZyB9ea29UeTUZ0aaWOVY1ZEWWQM+XYndlRgMQVI7AjqRQB49/Zrk5KEhvug8k89MnoORj1q3baQzPHuVDEGG4PlgwLEkELyOSQMc+ld/HpSu5ChJODgZTaWYldpZ25O4DHA59OtaUGnMsawkxnc6s4yC25OArc4YKdwB9z14oA4T+yFjl32pA371AVcsikFXXccblHODjv6ir9r4dhmcQNbRpJKi4DMXYIBlnjXGTKWU8cBQeM16tYeHbaWSAyXMARixd8MzIVbaei5L/NkHpgVYutJg4MUMatAzK1wjYTaS7KDu5wQV74wCM5JFAHi174Xa0kaIowbZGUDKFz5gDx85+ZT1ziph4cVrJGMYdxcPld/lfKUAXIB+fGCfyHevW20wSzBnEe0Iz5eRirHAZQCink4bH4CtJNIc6YTtBLTrk/LsIUqu3Kg44UZz78daAPDx4dVto8owxxwGSVn2AF0DNI/IztwDjv25NB0RJIFeG3ODcBd4BEYjKKSoJDEsWJ5B42e4r3a10pyIrl1gkELIuw+WWCrgFTG/DH7oBOMnGO9Snw08YDs8SJdNtaLaFBb5iJDGuAuQX5B6uBgZoA8Jl0AReatzaRQJLsK74lLqsnyiSJsgsF5JBYKcnoazT4ZgkPl2yiaT5QEkh8rcxAO1SCckA+uDjg+vv8+hsYmeW2hkiV3CuQSzIFJZAyk7cx7sDIbLYA5rOh8PTsLiYQIkFunmM+ws+0Mixxp8wLfMcdjyT2xQB4O3h/aHDWxMzOwlMkYJBBOFAGDjsfQ49ak/4RuK3zNcWipIcLAhTcu7GWlZQPljC9MkZPbAr6LewQm0MNnGLkwR4mnUNtDn985UghcorEM3K7iy4rFu9DuFlYPCJQJJAGyuy4Vdy5BZsyEhX5HXAOBxQB4DFotm82+eAmLPzsiBjvJXcxUsNy7d3Q5BxTDodr5bSpbEASMBmEAABQRiTJ3Hnp1AFe0/8I5K6GT7KiouF3gckH+JghPHP8XXHGOKz7/RrsRmCG3VvLO5lWJFcRuQXyyrk4AJx6UAeGS6dAXZRAvGMjAA57n0G4VdXw1awxxyTDc8vACY+/kDC5OCADgnocke9dfe6e0UmTCF5J3YwAMsDznpnH5VatLd7pk3N5jAH7zAhACTkgn5R9PTNAHJ2/hmKVQ6xAMG+6ykFgcgEZ+6CCR17/jW1pHhG2OoQvcwRiISRqxIYsQ+QTgDopB5z+HNepaPoMskaMLdcnapbcANxGcKGB7dcDGeeBk1sSeH3srlGEeIWzKnIfzMrkZYDIwQo5A5yCBQB9n/ALM7+H/Dt7bTSWNuWQQtDsWUF3Hy5clQEGMfMMnOTjkZ/cX4VftTWPg7RYrO+tbRoY5FVSLhfnRGVndRMwJ4YgHaM4Pyg5x/Ox4H8UjRnhYJLFNBEzwANxIVwEXD8feDcnI7YA4P0PcfFaefTIpWu9lxBbZcMRLIjZICIVOdpV8cAYKn0oA/qX+HP7UvhjxLDbPYMir+5YeXIvlrISyGARgnJwgOMnIOOSTj7l+HfxOs9Wu4ZEZQkbBsxSbUEe35lki2rtHQBuxIx3I/i0+Dn7Wc/gnxSLXWriSfw/K0YbfOENtOsu4OkyjAzIRwSANwJOARX6weAf23fD+kXNrq9tqZIltYxcWrXsRXyyxBmQiQKzDHPzDhcKCTQB/T7H4msp5VaKTzGmjTBBjKsR8yiIb8s20kHGRwcHpXb6fqti9suBCJIysTJ8qGPft2jBbnJKheBnIA5HP4OeGf+Cgfg/xAug2ltq9tbSakVUkzRmSOOKV4o1AMpdCzKQxyMFgW4UCv1E+F/wARbHXNOtpLe9WSe5SKZ54JElkXO1kZnfKphcZP+1kZBoA+tzco+CUH3QG2hQDubngAcgDnnofxrM1ByIWZTwwViD85JAY4VWXDLkdcd84GatadIl3bD76k7HYEg70XDZ2gdCCRWdq7rAkgVwpkPRmXcpYfLtUjoPT34GTQB8q/GW7ibSr0lUSGRXJ8qMkqIRguVdweNx2gkZyR0BNfyf8A/BRi504T3VzMpurVbCdZFdWR5J5llOColKzSAtH8zMCc7ecZr+pD9o7VLuw8Ha5PaMqyR2szeZKP3YLRs21ggyoAU4IAJ3cnsP5Cf2zfHMXifSNQAMc81tcajbsgTzw5bzIg+9943K7SFeVK+Xx3NAH4D3cKyardkSKBILgmNScrtlbapIJ2nK5IPHPGelf1r/8ABGzwjer4J0i+NnuUkSfaZXmePYQmHxvCjARyuBzuJPAGP5OJfIfXHTzCzTXEqNwFYlnYl5WBOFyDnHQDPtX9tP8AwR/s7N/hB4bnt7YEeTahd8qCMoyKkskaY/fyKSuSOTu2jtQB/R98NbVn061aViY9iOQjsqvwDkgfej+9nt0969d+yLtbHKg7VG3nIyT+GD+OK5rwBpjQ6ciSbUARcADbtxljGVPA9OCMZ6CvQDDG7bQxEhZVTBYBiAMgdcNgZ9qAOeNuuUKqxXkLnIUlgGPuW47mpRHtyEJyMsBgAk46NnvnI/EVrXNq1uxUurgorjAI2khT83r/AIEVWSJpBnAD4z0PYEgnjgZwf+A80AVJGup4khSOGNGcGZW35jh2HiPY+3zS+0kndxkehFWaBnBUyOpVonVk2rkRlT5Wc/MpI+b1B68Vtxx+XGFCJgnJJIBUHsO2OBx29qc9sWzgIMqAC2/aGz82cYycZwPUigDmLmydSPMVdzJuwrB+H5GDk9Bx61z+qWRWCFFZkRLy3lkAJQuI2aWUEx4ypWMjB4JYZ4zXpItIDgBVEgODlsFgBjaqZPZR+tNm0qKeNGZFlQusgbblG2EsP94ZHPUCgDzeW3jl1BrY27DCGRZDGBFkggjzD0cYHBPIOelWV0e3cCUMCudrKUKyLID905XrtAOenNd0bJYmwzYDsMcBTvJJC4/u8gg9yTnpUJtQVLwlGRGYPtC5JUkMMDowOR+Y9aAOJnsBlTEpSVSSHTKlTuJH3SeBxjBHf2FTta3qCVZXfc6qrbCo3hikkb5jXMn3TkFj1Ax1FdEtmPtczAvtCgqHTAVCSTyBh24/n0q6LUklSgIG3BZcA/KTnBBw2SfTrQByMdoSyl1I4xll5chiN2c9xg1L5SxzpuG51IGB/rDkqoAJIBGAO/RTn0PW/ZA7skcYiA5QMMttUAEnaoB5z7frT/sCmVCyK6qQVYqpGTxkAdDgt70AZptd0Y8tgMjneTjryBjoc1PHbMg5OVIyuVIJ5GTx17den1rftrZMMipj5gwwOcZH1wcg8H8KtG2bh/l2EHhsg46AqQOuQMg/nQBzXlHoBkMMDrjOeBgHjp+lQPayc4TA4CsxZVGTj5y2cjOenTJxya6j7HllcZOdu5QAvfvnqMf55pzwhiF2qOBlzkEqxOQBjnGBnnvigDmDAXfAGMHGDwCD9R6enIz0qZrZdwk2JvxtJRVBKDgAlTz0JPeuh+zAOoKqQNrY+XBAG0nAPy8/zHpU32VSzEqAGAwcAZIznv0wT+dAHJqGI2lDxnIPUjgZP61OEbYC0ZcMGHLAYPBU52nnAb/vr2roHtQzLlMHO3dnIx1/LBOfTNTLapjGBtP8OMEkDgZx6n/IoA5lLZmIZkzt4JIBbOc59T17YBHXFWBAQVDKEcAlgMMFBwQCV4Y89f14rVhtr0T3HnC2FvtiW0SLf5oYFzM0jsuMEGPCgtgg9sCrXkfOCTtADZUKDu+UgBW3fId2Oec0Acy1qXV1/vFSwOCAFBGFwoI57j0ol0+VlVgUwUYspBLDcTsxjORnGRjjNdP9mjVyTjO1txGSWBAIAyepOfyo8pSdoPGCBxkfr/T1oA4m1068hkLywwK0inMikks0bBYUORwAu8892+taItJmdJGZlQZbauQzSAg5djxt55A5Oa6ZImJVTGjIMKCAASxJ3AqqjH1J53UeSeFI4zhgfUjGR69CPrQBiCKIRFdjB8kqVUtukYgBXLHAGM9OmelV3t1JfdG53KuMbgASeeCDuAwRjOec+ldCIduQ3OPbcc89MmmtAMHgHjIyPlBz3xjAyR9KAORa03HmI7RgbiGBHIyAT0GDUK6fG5zh8AYBDDopJIbcvTn2611wjiAEJ5nYGT5c7EX7rHkEdRweOnSmG0UAgjYT1KkngjkH8h+WetAHLDTwCCEJBJAO3oOAAc/eIG459adJZcuijAOFwq5bZgrkZXg5PX0PtXU/ZHOBuTywrL93LZypBU7vY9u/1yeSpZV4Jwd3AByOM4I75oA5ODTzbxgJli3yu7/MSCMEsSOpBIqRbIEDehDD7xUgAjJ2k8Hjacfh0611Jt0OOD93gFdoOORjngYJzgVXks0X/VjJLlmBJOTjk5HbGPwNAHOLZJGnyhVC42oQdwAwACP4V+QY/SpY7VS6bn8tWKguqkhFbBbavH5e/rW3DbbztKRqDL948P7ZOT8nTr0xSPZBS21RhThuD16jtz3x9aAMGazzIwSRWWNmWMgYLckBgpJGMYODVNNNjRlfOSu7KvGhJkbBDBiowQqsAO+8+grozbHzTjqW37c5AGMBSV6kADt3FIY+ADypYcEBSSOvJ64AP0zkUAYDWcO9ZAuZVV039wPl4A7fw+/FTfZEKE5YOJMYAJJXBzyDxya02tQTkgjnILHsMDkDHqTU0dsuepycjsoBHXP+e/FAHOuokVY/KmkEplhZlVlK7QwLNnBVSAdrcksePWoTpywRLFGkm2KIRxhnfJ+Uj5txyzfKACckZPPJrqza5dVGWZfmLNnA465x8wwB1zzTZLP5kUN06jHBPHPXryP8KAOOaK4uAiJbiMooTcuDvYYyQSeR159TVq2t50WRZUVG3YkRiD8x5GPl4OQe4610bWZALqRwMgYwScck88nIPWsuCeOa7aAq6lRJtZiu1zE6JIwB5ADsAM4yScdqAKLQs4xjLBSASONpzkABvb9OtVbiOQHYY9xCn593A5GVK5B6YOPfqDXTtCpO4KCehPOQ2enIPfr0/lVKazlM8kvmFy4XCtg7CoG5gU5bI4G7oVzgc0AcUySb+cjnBBzkZHGFz79/WpWgmY7AoPy7lJOCwySMkHjoCOe9dHNp8sjMRGo2cKwfiX5dznB+6VLAYGSccVmyWM6F3SRiWDKACxRCVGDx94bcehoAyGS1SFxN5gkQruCMCArsd5eM/wCsxyRjB6+tfLvxetbKeC8gO2VVL7JfK2FipfDfN90ZOcH0GeDX1Le2+22ZiN+VCs/zdWwcZAJJyQc9MCvmH4rWszabMElEe1GAJJKLg5Vm7HGOpJYgc0AfzL/8FKo7Cx0+5t7d3ScXCBjBAXdYJIne4aZRIM5lRAFzgAnI4Gfxb+HfhY6pqzaZehI4769igUxxvM7PIyGERqHOw+QzksGJ+c/L2H7c/wDBR+Cz0+xM88yuWu2EhWJHR9xVRGRIP9SQU5689+lfjV4avItK8UQ6kzNbWcNwtxB57B1RBITGY4omCxlSY+5+hBNAHsuq3dh4X1RfDtnYwiKykIjeS3DrvgDo5VezPuLck5LHHOAfSr6G11nwU3iXbbC804ENH5nliSRIh8u/eFK/KpMY5yeOBxxXjCw8PeKrj+0LbX990rNHMitFIA0I3kERYChVbnHG8FQzcVzOo/EvRbbw+vgfQ2jm8iKZruQS/I+xkQmcbgIxtAJxggcDg8gH0N8F/ij/AGJf21ompxXUVxefLH5rRC3VZA3zKXYmNfMVQSfvR556n9nv2fvifFq5+zrdGQFjvI5iAfaZYmJ+8B8uWJPToK/mB8N6lLp/iHR9Wk1ZWD3RX+zLWNrmGGCJ2g3kq21S0wUsxAAG3nORX62/A7x9/ZSwLYvJFEIlDQJKZZSXiVXeeYsCzNMuQoIC7iBwOAD9KvjvJbWVk9zYmEG6Z2DCbfcQuLY5dMkcnAI6E7OASefxP+Juq65pnjG3u7W+ngMV8hP2R2gkjV7hJgVTblHypAONueCDkV+tuveKLDXfBkqTiNp4LeORXnEIuFnjRtssM7ruXqw4IGWGc/Ka+G9U8F6frl7LJLAWuI2j/wBKa1Sd5J280Ayszt8wjQYJ5bYDsOc0AeyfAz4wXDWN7deINSmXUF3CwtZXjVcBPMUyQqo3P5ZbAOEyCcDO0fpB+zj+0Fe6fMttf3ss2hXsipcK67X06U5RZrdsnhdyhkKgYRmzkAV+Rer+DDocVpd3sphtpFgieI/uobsKpVk3x4AJK+WGC4LScMBnPtHw0+Ilto2mnT9Lnhup7eNpRHGy7pEHBgcbQ29NwDFSyqDu4+agD+gqe4h1W3OoWM9vd21xFHNC8Ox0ZGQMJRIQAw29RntxgHNfIHxe0m58RC4jtYGt7uGUy2F5ZLLHMkodCFYxHJXz44z05PPB6cP8FfjJqNvo9tb60GbRrwvH5HnbnsCFAfyZXbEkYDIxwcYbgCvoHUrvSdZs5dV0m5huLcskwNtsCLJKG4kKMfnJz1OefrQBe/Z/+LusrpUng7xtdSxa7pgke1vZ2hWXUbNELsnlNMWeZSrKGyTINp4IIr1P49ftFeEfhD8Jtb8bavcwywi2ntLbc6uJruSGeKBAiNvYGUjIAJGenNfCfjzUY9MtLrV9VmOm3mnyPe2d6JI0uYioEqgPuBPQjGeQ5Hc1+XX7Tvxo1r4w6g3h7Vr/AE+XTPC94LXTorK5aK0vZn2lrq8ViPtG5SDEUKtyd3AwQD5s8WeOtd+J+t+JPEN7d3Nzd3V5LfogAEXlGUGAzeapdoVHlooBAwvOc5Hxh8QPCviC6u7u7haa7s47h1miVDAFmJldYkwxQyZ37cAcA5Pr9jW2o6FoZu9OnnjjSWACQAkG4VfKV1jnQbWj3CUBQRtdArfMK5jUdd0a9vIYLGGFLaS5t3nNwskcknlOQJExIVLEs4DOSSD83sAfm3qdjrVhcLFctLYxwzebHbh1kZElYyRSSNAp3DyypPBbnOA2FEkvj68sHiZtWaxijRI3jmjljDMGX5bdjgxNu55Izk8dq+5vHOg+CdUa5ubnRoxc20YtxPbXqwRP5eR5MqOSpKqAQwyCMNhQCR8V/EX4O3uuXv2vwreNd20FsjyRXQVUBUPgwSKi/ut2cZyTjcSQaALrfGyCG1SKJP8ASl8tWLCIx3CbFBR3wWIeQAkZBGOcmuP1r41XkcSw3Bkt/Mun2W8ZjVESRx5iKoXBjwcHDdMYJwM+A+I/DXifQd9pc6dqEEVvvd5XjaWM7nbc0cyR4MeAvr0Jz2rj2uL9/NN1DK4SANGtw7BUjic8RhV5AckKpPGBjkUAe8v8WI4or2Rjm5lV4opEUyCEt8sZ2OSMY3cDoRnJGKwfDutWPizxJaadrU+0alJEuQCQzpvkIlnjdSUd1XIx8uFHmAEmvCrm9837K3lpD5iB5VgBUeUuQWK5LMpxkkjGeAK9W+C2iy+I/HOnNDHcy6dpgmuLhGxKqIql1AkQAqrEHtkZ5agD6f1yFdOt1h08XKm1hjiWNYVDvBAiMZYkkb9yplC4P3m38A9K8g1XUFkWK5kgkkRZZAYnjJcv5JUNtdj3cEAcFs4Ga+h/Ftj9utBdkw2UVtcTRybMLNIklvEViIXgKrxMhXJB6gevzxqMsEjNGxFzKlzNttTAigIigNuOM4w6BS3BbJX0oA8l8XPc3okis5CuVjcq0YllOxiCj7BnOOc5IAUcVxSXUtrZvB9nwWdHmZolO7cyFBuZMx8ryAe5716fqlqYbeW+jgeMzStC6I+5iMs5dlbJiiwyDJ2gkdMHA84nhkunFvHMqF5EEjzgJbwhn3RtkMWlJO7O0ZzgDk5oA37CK/tYJfsUUkIvVMe2NGZHgZ4pGjMpOIgeBksDwcHrn9AfhDoOpQeAtPtDbvFHPKJLqWVtrHaPO/cybgQNjNjqSAx4AwfBNK8K3a+Hra5eJJ43e2jgVlRVIVNrSRB8NL0cnrkc8c1+iHhrRpk8GaAps7KwtLaySRASks80ojAO4Rk7JeMHOAVxnGBQB8+65Da2Qu44YWEBSRCbiDDSKVU8vKpBZlILYVvvY4HFeQ6ZoOpX8irHFMwkuiFSLEY+y/IyqAVyVJOOSASAcCvsrUfCcV7B9s1CORrW3eNhCFDNI85CeUELnAIV33DIU4HYVyqR27+ILO3tbaOG3sxsjjS33rGGUxFriMurYYYHDFhvG0d6AKVho80Phm002PSmiglcrNKiiWWGWfEqSPbhv3k53yblzgsm0kAjHjXjTVX8PyPaTMwCBRIsq5kKKI9qzRRsNgCSfNt5Qg5HOK9J+IHjF/Dkl2kl1PbWke5WtrYhcPHCQWlDEurGZlwxOcsAfvDHw3448ZTanKZpLyaeaaMxpC8hVkSYs2ZC4JZ2CqCcnKtktzQBB4ov4JRdXFrcxLM90tpFFFIqCbOJDOTMcooEiKOh5BPQY8c1C7H29/tVw8bK5aVhkqZFYbzI0XJUsp5xk55xVHVbtpZpXVkEymUyKSzFXiUuECr2Cjr0JXA7AcQbiSSTmXLyHc0kpYqoYsMOSOgzyeeueaAOm1HUBIXmaVJUcEQKC58s7t7gKUBBOe/B3HFY1vND/r95UqxJj3AhVJAwGI+Ylc9eeB+POtK4PMrKGBAxzlSdrYJGccYNNPAwXdSQdvl7TljkktnsRjJH60AdUboS3A8pgFYpGFeQKvAGQZFAGCRknHU855q6mo2m9neRDKAPKiZGMTsqcFXGSH3ZIBUDgYI6Vwaysoysm5lIyhOGHJPHopz6Vae+kLMzYJfa7qTkEgEDeBjaeSPlIOOKAO+j12chDEcz71JHmAO4wyE+Xtw0exRnBBG3r3GTrGswvKpSGPK7o2aEGBmkBAJYlSNoXcMYBJO7PAFcul4wlhdGyiDaXJlVYsnY+Xz8vzsxBGR8wqGUCS5uIppFUNJKC4kzIsiMz4CEjduYAZPAB70AQ3d4iMpR2BXcSoYMTKVDBwXHBBAPTBxnOCBX3f8AsMfCqfxX4yu/Hmoh1sPDqNBb3MsRliN/OjOzodvJjt1fkAhS46V8AfZnLeUV2zLIDHNIx2Sqd+dpWLEg3gYyepx0r+jf9lX4WWPhf4IeFbPzLew1nVtLTVNRtLm2Yx3c94XYzQ3VqrF41tRvKgN8rMCoI2UAbPivVNM86FLXTx50SSbXuB9nSaQIo3ww5AYZjj5fBBH3ShAPnesWsUyyyCW3kuZ1jlltJbrZC6EM0jyKMRlwFKqAMbucZBFegeKPBfk3lyXt5BeMFaDyormYKWVd7K0YKKCoyEwCewABB4F/Cus2VlcXVvb3bxpGZmmmsZC8AxhkRCgZ4k8yYMrZUFt5X5TgA82mNtcNI9jaW2nBXdpX3IGb5Ms6II1Xkr2GPm9qhvp7Zo2hlE0gKiO2QottbxOWIaVrhov3zMNwZsqd2QR8tV9Xl1XSJ/PuLK+RfJ8ya98lELwyxoCkYnaQoGDE427mD47gHmfEfiKGSBraG3uHdgszeYIy10lsGJVViTd5qySZ2qoGOTkDgAqagkVzbSD9zbtbsqLAm0GQouBhcZddwcMxPJB6Zrym/wBL1CS9mlKwOzASwyIYztUwpvgcCT/XB8j5VYDBANdJFrFhdiSa43YaXCQeUqzwvukSRkL48yIY3FduSTkLk1zDyyTTmUrEIC6FRJDtaAyJKg2SOuyNtp4JwM7jxtoAyriaa9mjEyx3KxpFvHlGLy9mwMsPCpIxBct64A6jnesblZLoQyyJF5XlxqLVPOtsnKhpQucYhx07r+eY0unRXSNLfrChZCIogxuY2RpFCvKiBTCFZvu/e2j04rzXlxpTyMkqx295G7xyyyx+cYZD08tiDyqggY7cE4OAD0PybexlFn9vWO+8gyyLJKyxRyHbJsiRSNshcL2AIYg8E02y182Rkt9QtJLq2hMgjMc0buWkcEbVaPcX4boTkKDwevCT+I5ClpfLd28pXZEY3gg3boo/KJl3P+8YhSMjJLKDw1dLZanc6msEtpDmJCi3kkcUabmJQuy5jGIxgnAyfm7jFAHoOhXFtbyw+Vp9pHFfIJ2e5ZIyiSoSsbhI225+UgE7m3Ag5Fek6cokhubaO6toilxE6rbTXDpvMQjLTOuVjdg2RjaFC465NcRpCXD262tslvJcK8XlyPFFJM52EfvBIxD42qvzYwFOK9C8NLMl08M9pdQ3KRvLPLHBBFbzbW2OsqoecAvjqAVHAxmgDqLOxN0Etl+zlH8qSdn837UrRqgSVZYztwJGcDgZ2deDXoGn+D4ntTeXd3LbhY1mWRYvMUQwlol8x43ZsiUDjBABJJ4C0mgRwu9tJJpdurGykjeV0uGkldJ5Q4hSF2OAVyOBnJ6jmvadKstPS3iC2lrbJcW+GtzPtmeMsVdUjGCmYnIII5OMjmgDzzw34T0vfbTTSSS3EKmQMYPJMkYDSr9nBYbJyzpjIBY8ZxgD1N0l06NZvtC2kypCwjn3B2cqxVihLBhlQHAYFdw4roLHTtG0wqbe1SWW92iNZpPNlhbKR7yqsSkSgsSyqpAXJ6GvHvHnjCGLWNRt7O2e4tSDFCELxRSeUT5d0khIWBGZGyTwQAWIbmgDK17x1ZwyOksFhJdRzSOHMbrG8UbgO0dzIgVk3klVKjK4DEEkj5e+IPieV7pLlI5WTzGVkt7eO1McDAMZEKytkKzDjlfU8jMfjL4oW+pB9OeG4aW1kZILmG2RJbeSNN1zE4ADYMzOpccbUVmPevCdd165S7tZ/t8l+6ktOZZSSZlZsRSID8wCgnGOGHGOBQB9hfBOa51TxBZ3RRrFLaJJWiltEEmoKAqOoA4aQJJlRgffPPcftf4EuNC/4RWHV7swPLBp6ELl1nCtGixrGoyVBUYPHy7elfg18MPEhtbjS/EVlfPNaWk8S3mnoMSC4jXM6ARqCWZSuS3BBI5HT9ufhpe6BrHwzk1COe3f7fb4aORJlCJIrMVxOQI2X5QxHHI5AwAAfJvxWk0WLxOtxZxQzRveCeSycJcMqTuW86B9qiV0BAZR/Fgnpx2XgG30qK/upYLOS4vfKaS3uJbdILcWqIXH7tWxKd5cZIwCQRyDnkfGFrDca3ZTQKs01hdOssfmm4i2qshiMpi/5ZGE8EEcIea9M0TU7S00HVLswSSeZpTBW2GNYbtnClEcsC0m7JCgEYXtzkA/LT9urxPd3mm6Nojqbq0m1XUL8RMv72J42KSwfKnIVeVPzccnGAB+X39mWk5tslUUOVRzEUeRSVBwd37xw7A8Acc5OcD7B/a++J9te/ES60SWwUWmlmO0mZmO+S6IjM95G5+RWbau4gDOOT1J+QZWiWa2M947QHZPbbWdkcy5DylUYlXA2hjkfcIPagDSuLIvJHB9kklhTyzCyN8riTKuVCoGJKjA5bv0zXo2i+GwVe6kUwwRiOOSFYEYyRphYkZCRyHA3Eck56sa8yggKT3FxNdzs5XMSQzOyjy0OFVt5AUrzkHPAH3a7nR5r60uYW+0LHIUBhhMqshtlkw0bRhsNKJSclyWBKknJAoA93+EWntH8QT9ntnle8NpbASnKDdIFMf3WCIS7ZzjAP3c9P6y/hDYWOl6f4StvINsLfw/plsytGNw220csnzOgzBl2xtPHAycV/L7+zZpc2o/FfTrea5M9hd3mmwArFO8ksqyoLeMbsBR5zbWPK8nBJyK/q50+B0l0G0CCDy9FtYYy3G5xCoVt2cEgKfTOfSgD4M/a2XTh4lnW2jlWeG+LqtxNatADLllaOOPEqRkckFmBbI6Nz6N+z7p7TedqE0m6NdORRC3mQ/Zr1lyLhcxfvF2AA5YD5uhGCPNv2sdKv8ATviBaJcGJIdUezlSS5MatH+6kzA7yMo5kj4BJ52DANfRf7P3h4WmnlFk8y4uooGcJKWjSFnUbD5kRCsCOgJyrDoc4APr/wAGxWoElwcvcvEcEkFgFAUqnC/IGyB1PHJwa+h/hLbNBcXKNKHZrhpVYhVCRSlmWMER/IoBx6HofWvErfQtQ05rd4EdFkhB2YjYmV3O9cuflJLAA+g6cCvoT4YwPHbwzyKyzS7Q7BQcDJJzj7rbl6gjO3oaAPp3RbaEFZcb1fBICqqFt6yI7KuOQ3G7/Z5xXYWsK4VHjTapDfKCoUgM3AydvzKOB3bI9aw9KZhEmUH+rUMVBL7s/MWJGF4x2GST1xzoxuROyu7ISrZjyoDAlfmPAK84HBI5yfYAv3MRMAYBfkzjDF1wpKZJODjJGf8AexWNJIVt3Uj7uVGMdDxGc4yMA8Dj73Oetb8LyPGVnVgSAshABAYgqdh3Hj5ePZh6VSvEght/vNGN5cqgOHQKwVWUplEOei8gn7wFAHzD46huDcSkRuscbQ+aS2JUeWREh2KWBdSWydoJA5wK7fwhpQOm52SAvGAwO3c+Sc8yrjPTqO3visDxQVvNXRZICIjMkglAJYMjMAW3JwcshAyCTnPQV6j4aiijtlUbiJCFfJIC7wxcB8HYAJCf++QKALz6ULlYo5CpK/6wqRGc89EycZGDyevTFJBo1vEjNEGVQVDF45I5Qylc+W7kYQqcYwQTxkYOeq8pUiQb13k8FiNpbIwpbp1Bz3wc81BOGJUuvDMflBJwAGbJzxjgjP0HGaAMnylUAAgpgp5bqMjPzBiF5GPcniqMkSrNJHDGoOCuWQ54AbardWjXcmMAg5Ix6bqxyExxnJlkkVVUozNIzBAv3Ryx46DBxge2TqErRSFdhEgbaBIuPLOCG4OTgZQ44649KAP8jC1tJPPhwTG+5dhOVH+zkqDg5A/zxW/DY3UTy25TCyu29QCQ4ZcEsduQOnUHt36em+GvBMd47z3gCWsKeYPKUusjpsIA3Algx4wp4Lg9Aa9GuPCdnLD81sLUw7xFsRDK8eCENxJwHORu3c8MABjmgDxfTtFeREkaNbZECwoBGkhleVPmZ953lNuDwCBlsDHB2IfCuUVWUMTI8SjYVZn3fMS2fnbd69cE9a9NttAt4hGyyh3UlCYSj7sBU8t3AwCQyg4+bqfata0sZ4ZS3yAs48mJWkZyVIOSrp8w+ZcEcE9cYzQB5xb+FBbuqkmMgRMhKgOEG4kI7tiNdxOeecAirzeFo4YpHALSMd0hkAO0iTKOm2XMqkjnIwc55zmvWksJLqWRblZLYKrvH5sTpI+CApRViBIMuMY3bQ2TkZrT1bwslnbJKZZbm8uEjlj+zKyQGMR7m80hvnLKCVwAQDl8HigDzODTIZ7aN7m3ihaBIoIJwjJEQAJTuI3DzDgAnrnAA71dtNPuEhR3iP2V381CsfmOdo/e7VZsOoRTwCoOw8k8V0cNrKo2THMQ3IkcsJEalcuQACP3oy4Dfewx55rQuodPSBbWG4kKuqmcSBTunBDqlpnhXUMQVBoA5ALC95ieGRra3kTK7TJEY3VmjzFKvyBnznK45OCTV65muLk7Ft2jt4UIgiCoFT5ViDY2Av68jg5ANaUGnpdPCiMdzR7w0i+QYApHlyTOWwX5OTu4zwD0rcAkR0s5bcMgt4ntr1JXw0jRsJ5pW/hkOM5/iAIIwQQAc1b6Y88UD/aDDKWBLuVIydo2kKAQQ4ySfu7s8Yq1aWi2UgaRvOkn3uDIodI2818NIYZdyZAZiufuvnByDWrLcWduXiinVYXnWIxMDJKiOIwH+ZQ0sbs3HIJ8s9DxWfcSW1sT5uI5A5WSOJlkK4KGNgxPBbc3Gcj3oA2YphAgVGZZnMbOLJZI3lMj/MRmTdlX2MFJbg88kiphcxoscUW951ZnlEsLLKjuFdUIaXc3zIcEcBX6A5A5+MtIDcQrItq06qkssryFS5Zi8jIM/Lj04CkZyKq2+pT/ANqpp+d5u2LJIZGkBZAyYkaMhss64XLDhsnigDurbUrRbmKMxiOI7muJJ/mkZYw4dUjSQ7snbxuBDRj5gMGq+pahbTSRLYxxrLHHN5jxjEzgxlUjmUr8q7WBwMnnAb04+S/h0q6mM5W9BjkRYxHKqJdNIc+Y84LtIoyxXJ9QeOGwyTXphuUuYI1soVKLJI5keMuojVMEqzhi2RgAYwcGgD1Pw7G809rDdsy2+6B/PUho4uVXEhjcAjruDZGSRhWyT9l+B/BtpMkdzLKt9pLgTSRBzBNcrb7jL9n8z5kUsqAF9mWGFDjBPxn4FhlUwAjzA7qn+tbZKp3NueKOZWlxICQSCAyA4Br9FPhhCsGnW4iVCqRKJVlwGmkcjYzYjyvB47khjkc0AehaX4D03VpkuYtLiQRMri18pCFjiAMPlRKAGYBUBIIPfJ6ndn+FyXCzma3VVmWQC3VQCqgyi4BdCMFcMM/eypGOOfW/C/lmeGPT7S2kQi2iu4N5eJnNyYhBJKWUCN5MNgOGJYDrhT61Hpul/bLlbiBoryTyhFEJIphbeYyyMzMgO5TiTb0JJGc4NAH5zeOPhNC1rPEkMqqy7gJMgjarkKHRArMoJAOFIXkZIOPzo+Lnwrit/tKpHt2sowVURqSGE0iy/LtIIAG4AY3ZYmv358Y+HTLa3kTROciKQmJFZCkYjjUs0ZCqCSeSozvxg9K/Pr42+BHmhkljtogxBcyrHHiUBcyEBguwGFCCMjqTkcGgD8EvFWjvZ3AikjYJGrqoIA2je7DZIV+ZMEYznhsV569rEUuA5KMgZo5I2UAMpJIIbl+DwFxnFfbnxR8JLZPfOmnrIJIlSOacoyp+7LGVAjEMDkEZPT1r5F1LTmgWaExA7FZnY4WSIowDe7EIvTp8zd+gB5xKrKx5252kAg5OcMWyV4Byc59KjEMBcgzFEABkcqGKnB3BAG+YcccjOa6G8tzbW4GBIjfM0kYV3TcCCEdkK7C2eR6Vy5EkLcJ9452OvBU8LweD1FAEb/ZSpxDKFYEK/mqCeoICmPGPXntUU0cSxp5QYqxJdmOCCp+793HG4dCc55xQRIf4TjLMPQdSQDn0BOPao3PCqWdgCxK9Ark445xnAXkc+vagCDvkDAHbOeecYz78/hQnXnOTyM9uDx7DFKq5IJHGT8oOCfYelSlF3FUI3At8rEDAAzksx5bAYdP50AWNobeI3JVADhysZJ4LbRuwSG6DknrimGVs8qo6AbQAAV7nA+ZsdzTIhHlhKXUAfJsCvlhxhvnGBgdqRwodljfeB0OMcA85BPXB/SgD7S/ZW1aCDxDZ7ZJIrtJkDSyMFjeBQSLeLCnfLnzCB1/Ov6yf2NvHZl0u2gW4kYJbKgEhA2srDbucDIO4MSeTtAOK/jo+B0k6a/paLlUW7SQsiqXGCBw3Xqc4Ff1Z/sTAnSdPliRWYxIXm84MrqWy0RjLnyZFBYHgZDepxQB+mvxe8QXJ8Kz3s89vHdSRhJrQOZVYS/L5sQMTCSMYJyCT8uQpzkfhb+1xqgutGm06GCaOK+tJFe4UMEmkZ2HB3feyf4lXAz8vJr9bvizr8q21zKWlisjDKGCssIMSgjhWH3TszgZPIHevx4+O1xeaz/aM32GaOwt42WCYb5kaJh5kdwHdCETDtyOBgZ6igD83vhzpM2nXHlXOntLa3VxLDHIZCiqVmzIxTbkkKXHUDPJ56eE/tSab5OpmOS32+VC8YAkZovKXiIoFH7s4zwCR8wwcV9veBrFXyiTPE7SXDwY+ZY5Z5GAyjj75G08dVzwc18yftUaNdRhmvbjzJ2jYsyINqkHEa7lQZAQleAMlRmgD8yGby3YAZ5OR29B+GB+texfC7R21S/RIzIoJ2yFAQMkkhCwI5xz17V49cbfOkU9mYbupyCRzjr0/Wvf/AIIXcFtquZJRG+QUQq5LsFIypXuA2eoORgZzQB+k/wCzx4R1Ox8U2MENvK0f2rTyCsTLFs8wASsxYmNgrHBwRzjg8V33/BRfw6i6REohWF4LFLgnbEksrRxjiWRnXzgIvunBbgDb2HT/AAO8dQ6XfWplNqJj5Z3fu/MZwQMH93uUBySOec/SuU/4KJ+LYNT8J6fdwXNvv1C2SILhRK+xQHClARJnGD3wvvQB+Fm1S3zsQG3cgdwpC8k8jcAD6UhU4wOxOT0BwCQc+mP50rsxIUkHBwByAvI5Gemeenr705mfBAWMKQoLDBOUG3dnqCcDPY5zjNAEa5fEZcheSAWbaCBngDPNRvGSDgZGDgjuM45qTGDkHBHPy9vcHPT+VattbrNa3BJYhEEgb5RhsqASxUkDlfTPf1oAy47Vl+UnDc5TnKnORnjng/55rWtVMDeZgMeQQy5XHbJHQ8ZGfSpbK0/eYADbSQxJLZ/3eevXHPer00bI4RF38jau0EkgDA27Tnk/0oAtWtwJCpYbAx52gnAGTwCemSOM963LaNp4xLGGZCHbzX+7gKcgHJIIZT9eD3rCtpgoRlX5lHJAwFOeCADjnJz6n8a6GMQ+WjJcMk6K0jQJvVWAXG1GCtlyMk8AcenQAmXzIjGzFsBMx5X5SQCQAGyCN5x6Ht1qrP8ALIzxHJOMttIIwMk7SOBz68ZqCS5ZSmTgKqlVJBXHUEgnB9x0yKLi4nZGDhiocBC2V2iTLAKF+XB2g9uBxxQBetnKQyFwmx8ZLKhk+XcVEe4ZILA5I6Yp1u8QlMkkRnXadyDcG5IIIIHGDjBz3rISTcAOMA8ZI3AjAJOO3OPqTWvYRs0m4kbU+ZwTgNjgKDj1259gfagC3DGZGjiAysk+UQjaMyHaoMhxj5cDk4OK1bayjmDp8yMpYr8u5d52naExhcYPPTkCrVoyzybWG50cDbsTfEwGQHVVxjJP/fIrpLKGaPdMIJFymWMQMOFb5RsO4gjPXj8aAOWNiUxsIcbeuHXaxwGRgygnGDz9049KiktcFS5ILhVGRhSFLZIOOgwPrn2r0H7PZsYmlt3eUQSIZM4BYkbeNoDFQBwT3OfWsya0jCtlGZWUhN/yhC53FkAJG3dn2OfUCgDm2jghiiBBExZWkRj8kqnlCu0YOFPI6jceD2tQRW8aIzKq4ErhcHiUBSuwRgbJN3cjGe/PF1LEeaVaFh5akBV2ly2CoO+QfMOQDwTUU1r5agKXC4ZWDgcbWJ3bl5OcL2HQ9RQBJGWYKx+8y4LEZx3HBGBwMc8dPeka4KsAIgDtK7xlVJQAgF1/i+b249QTUAglQu8Rm2CRRJIpkC7SRs5CnDZB477cH0rQYW80HlxRLavlXnkzIAVSNAGClmyWIJPIGemKAM2TdJv82NWKk7NrkqDndtXH31JY4OQCR+FU54kcAESZCcGRxzzuIA28oAeOuMYxitiG7gRQohikMSkCYhRklj99XzuB7dAMH142H0WXUbR75JUYxxrI8KRMFWFlZgYSWGZAVbKgADHvQAeDIZLnUbC3dVMdvNH80YiDhZSS2Xzl38sNwRwPTt+03wVaw0zwnZmWC3vFubb7M0TZBjc7ZI5URlGHUsoOGBbHBxX48+ANOJ162Xhow28SMEfacNGhYOjeW3GcdRnIr9d/AMJg8N2zYERihDtwyxyyPsWNmRMEFY9pLdMKOh2gAG3rht5ZZzbxLGqvEsW1VjRndj88nlx/KNsnrknknrXpei20tvYaZeHYIniMgUSfKHjDhmPluQI2xnJwchSewryaO6tblSlvBBdM0m2WcS3Bm85ZMOhUIo5QqSMEcHbzk173phtk0VbS4gR/JgidVWWOKRcod6wK/Lk7lyQAAY+R2oA4/wAe3hl0/wCzEvJb3Nq4QLIsuLj93KGiDHGGKH+7kNjnAr4sjklivJrKaGa3/wBMeSNJE8oqp+XBySNjFQ2QMEqCMjNfVvjq6EFtLNhxHEjOiFk2DyCwJSTAAAJJY8gkEZ4r5bjvLa51a/knPnW8l1JNbCMBRJHNMJsiPcFLhH6gtyCOnBANWe/Se1ZVUkRwzKxJQofKTyolK7TsKsGJBJzgDaMV+bfxksLptdlyjx2q3EifaC4ZN7ZfZGmAUAG0EjI+btzX6QXNmtmdXSEyxoltG6yZiBy6B12hOd28Nzgc4LYBNfBfxjjiF1bwQBpGWSQXG8jLTfMHc4kbIIUD5scAe2AD51htDJM0YJCHBjklIO0dQzNgDzMjHbrWjb27I+4BnY5bcFB35yp2qV6kHoPrxitaKy2gH7xG3cARlOARz6gA565xXSadc21gN88EUybdqK8YkDDk7W3g7F5yQMkYOM5xQByKwRq52yyQxnhmYlAR8pKMM8jIHU449agu4FPMEksxLFmZjwRjqAhOOB6mt2+8me7NwZwkErljgbY0ZsyNHAMcoHJAyBgYzWYkiorIFcDDbpFPLZGAdw49iOnue4BhlGhGXlIZgMRByDknneOgHIyeoxVO8hjwHikUDcqsgLK4O1WJO7OQDnvyeg7V0BsrRY/MHmvN5rFw5DgIxywif14GB0Gc9sGpc20UochWEQIZAxGQDwpYjGWBGMigDlGt5XGQCwHzMc8Aghd7DAxywFW0ijFrM6yOJ4thTLsAwcfvNoBJYZUHngFRxk1ovYM0W4MyMSucHGeRggk4OR2pGgntYppFkUwtsRlZCVLMHGwGRCDtYg8Hnbj6AGMzuvCszs21cgyABiR8y8/e7YPXNT6qskd1DC08qBUQli7MibzuGF3YVAD90DjBFPtYmu7tIjgZAyA4QZQH5uVwq/KDjjpwe9ULrMtxKVUhYjtYqWK7eEyA57nnr37CgBk5aFdouzN5gDI8bEqVyQN+Gyj7uMEe+afDczvJ+5MqkKoYLJK4woO8tuPHGfb9Kq+XjcpIUQ4bDAgszAABQB15BOeMDPWrFuGVj5QbJ+8DnJBxngfeGeCOMZ79KANiOSUDyxJOWVy6jeUACsrltr5G7buxwTkgg8AFrzXMbRyCe4IOQytK27hh0OBg++KlA2JCksBjf5ZAHwmY2xtYKVzyMnr0PYCp5CWO4R5WNlZDsPIY4CbmHXAOOSDkkdKAJLaWYEzm8uxGGxHEsricEDJJJOAn8OQcnP3QOkt/e3qlGjvLtVkhj3RtLKQHBKttYv8AMMg4PvgAYqOOORneJl2OCTtJUEH5jwAeTgHA754zUsscar85dXyBGCSMbTgls/MDxxjrjmgDNS91JJV8q+u1kZsArPJ/FxjgjrgDv+NdPZ3Wtvp5gS/vz5dyyNtlnxGW24B47jcQD26YNc5AgSXzFHzRuh5IKBhnOeMkbsEcjBXntjqrZZpLF5GkMRLkNGy7N8StEqSLlT5g3KAMc5PU5oAd9p1C1MRF/fS7lJkUySZyPMyihWw8ezJOeeKkTVtRIMr6lfi3LohihmZQkZYswCGQFVCg45wCo+tPBCMkNw0oKrwsYxIqEMwyNoBXDbjzxmrl7JHMitbotxtjkwi+c0wRMh1cBlUgopOMNgdwByAYg1PXF2g6jehQWGfMlZCpO7k4GAc855Gea2Yte1Xa0UN/ewISCx8x3dwyJHISScEEjIP8OaLWGVbO5mmUhfMSKJEkX9y1yS0kjAqxKgKBgYH73cORWbG7W1w6qfMgYiI4BHmI5wQob5sYHcY5x2oAkj1LWFkA+13a7XIFw8wC4ZWDRFs/Mfuk56A+5q02r6w8vkpqtxs3YUvINg3su5VBzhMtg4GTjP0mvYQk0m10SOZFkEgiO3iMEpEQPmONoJGBkEHkE1BZpGP3bsvlvIqtlQW2rj5hlt33hyOh65oAiXV9cslZpb65XZhXSNlfcpzGV2MnTHc9udorKn1PXIyzrcToJWfEmVPmBlO45wOMNjsfl9DXYXmnQtFDLEQ3LB0d2LIGZ9rMAOc7jyWJ5HGORmPaHy/KjQPMCCgOGBYjghGXBB+X1+96ggAHAT3WpS7/ADrglZAyhck4UYwMMSRjt39zzUdtcXkMoMcrgjAD55DE857nHWumntAQztAQwkPyqpxliSVGc7VGMDOR2z6rFYW0ZicSLI7lm8gqV2cg4Zhnggdh0oA6PTNQ1uCOC8nuLmOGJEeLakSmRTJ95iV/1eS/PcrtzgHE+reItZmvmexLy25VuMRmFmWFkQIQMxgEEhdxyRkZqDWdaSa2t7CC2SK3jQb5FRpJtxVty+Yw/dwbi2FAwPwFYiyzRFVSSZI4xJ5EWWZdzPlo2AI4+bJODkcd6AIx4s8RlY4ftsoEGUTCqGUbjhWGMFA4YAf7Rq//AMJP4keAvLqdyqbl3DbguxffsZjn7v8ACDnP51i3IVX3B2Vm3FlwAFk+ZwgO35yXzjPTbjBq0i+favGxCzHLb2HITau4HaDhhjIOBgD8AAXIPE17FJLcXdwtwu0gQ3IDAb25JkZcjaACckZxnjNIvjbxTa5toNf1GGIK37uG8KxNuAMIjdWJdV+UlS3bHFZLWtnEjwtL9oAiV3V12xyO7KyoquMsNjEn128dqivRE9u5VBH8zSJCiIdiHyztMu4fMCVyMc+uaAO38G/FTx7oes6FJa6/qEottRWVEe6uNimaVV2OUmVgCyBvqScGv7P/APgnR8S/GXiPwD4e/tuR57lEt1kvVlkZWUiMgMshO1sAsCCuQMHjgfxHeDLQ3fifR4W/dxPfW+93DlAgkGd4API7E9zwc1/cJ/wTrgW28CaBaQeXNDIlm4QLGGKNCqliy8sVBX1xnAHegD9+vAc0b6Wktxuw0RUdVZnRQASM9CAeQe/TvWR4vmSFN8G+MrlmxhQMFyqsc5weCe1W/CzFNM3XEmQqqxYk7Rk4Gf7oHHB759axvG8ohsLh2bevkyScEKMhC6nf/D04HcDHU0AfmZ+2P47OifDTxTctcOJYtP1BwrOkYdPJYqEBXJ5Vs+oQYr+IPx58V5tavtatryb7RFNqd+FSUptUS3TBNiPjLh1J7Z3fWv6k/wDgpV8SpNO8C63p1nM0kt5bXUJjVSxQlH3qBESSWxt3NgfMOOM1/FlrmtzyalqiSEoxu7kSqSAVbznOQcHDAk96AMC+jlTxIwlDB5rklk53KXYn7zjBOH47AGv7MP8AgiX4wGo/DLQLG44nsVEFsquMweW6R7mYsDtZCp7qCcAqMCv4x/ONzqls0srZaWPZKy/dVCoPBOFAwx/D0Jr+or/gjV4pmtbDT9MiS5k2xQEyhGWIfvImxIo3DZslG0kg4Xp2AB/bj4LvA9gsWzc3klS6uHywTaX3hvnwy8EHnqe9dUZpEwQ5LKMfIMIrLyoADnvn2xxk14z8KtSMmn2alw5e2Uq2Wd1wejgZyBtBx1ycdsV6k0pJYhWzjJfPHqO4wfw6NgZwcAF5rlmZ3ZnfzMKVbGNwC8Lg8D+tSJKpDBVI/hIJBwfRsDnjt6HHesVnfCujNHsYFlIADAnDBi2QMAH65x3oWUK4O0O3LIxI69MoMfL0P8s0AdAyK8XluMIy7WBYg5I6KwIIOOfUZ6VOoAQAY2qqnB452gkAk5zgLyOpNZK3UhPVSAACTyQVPIIJ4Gf5VZimLMQUyNvJGSM98rmgC4zIm1yACScgAEsC2eeOeM0WsUcLERqVjYnbEryGNVABI8t3IB+990KOcY4qPPys55A4AxkKORjH059uaC021xEkbTBfkDOwUlh8pbb90c4PBP0xQBeO4uuxlKcl9wO7PAO3HQf4YpVt4I0ZIlVFkZncIm3fK7FnYAZy7HqepzTYgXALAKxQbhu3KHCgNglQTg5wePoKk3NucgY+7k8fMT8mP0/SgBv2dVdSQXPQfKMLjHQ+hLfnURiQnKttIyxDZB4bGDg+meeOoqy07lFUqCoJJIBH8J6kdeQPSnqTg7McrgnOGYHt9MD9TmgBgCqBvO3LCMZOPmYbdp+rE4HviniLawKKTzjAH3QOrChWUAh+MYA9ARjBOf4hxzz0qUsEWMDLsUBLlgWY8qMgDAbaB6c4NADVC5G1sOCc8EcAHDZzwM544q4oyAGHXk5ycZwB17bvSqMYJeQ/Mct8oYMRyF+7n7w3dMfTtV9RtBcsfmwFyM8g9AQeBuB6+34gDvL54PHIwMnvxjj3/Sq0iuXKCREZSjbdpZxHkh9w3fKSQACDxz16VcBOAwbaTgkspI7FsjcD9On9KkAByxAL9D6kfMRuPbrn+VAFbbEyYLY5HygFcYJJOQeeSBj608KGyoYYBPJB49j6HIx6ZqQiIDBA5B6g9RjHzeo3ev8AKo8jgqxGDjHIHOcYycdQeBzQBDzztJPXAJ46EcY6U1XaOP8AebSzAsAoIHAJHUknGfvegp7sqg5cKRnLE4VcnHY/L3/z0iZdqqquqk8KdudoYHGFI9hx+FAE6zJlDjj0GBgjJ/Dr3FPZ4yW4BDAcjBIwQ2AM+/6VR3FsH5cHGW5B3DjHPQdfxFSKyruZmwMfM4PyjnP5Yzz3x0oAnkLFkA+6Rk5z8xIzgDrgA/p2qObeUaK3kjjmIjYGRRLtG44LRhxlSAcHI5HfFSGTbtZSCRgsTgYPAUHPB5xxwR0pxP7veG/eM5UpnnYq53biTjrj04OKAGhWAKlsHjleD6ep9DyPX2qYjuPfsSOT+Ht/nmswTXKGcSpHlGcwLG2WaIANh84w+QRnpz6c1atpjcRvuSSIKzL864YkAHKn+JcdxwaALOBtORnnJ5JPTjg+pz/3zUWxssdrLhto3bcOAqndwTheccgHI5GOacEwRhiqgDqckDnt1J6/nViWQMFU42KRGpVGyQ7Y3OB0GW5Pb6UAU0jDMJOVIBVyMEkZ+VWGOUySQOeeRzk0eUCdo3lfyORzjr7jp2NWcKSxXCkYLY+XccjHQ4PGPypilm3MWwAcY5HJPYjoeeelADSRtVApBJ+bjGFwvOfp+lIY1b5tgD42lhgZXI4IHbj9alJCglv4R2JwfUE44GMUqydc4BYdAMjaCQPTHQUARMEPy5jB25IJAfA2qxXnO0EjoO/X1iaFCDgcgA5IHQ44HPH4elTsqsQwCsdzAMNpK7hg8nnBwOBxwDS5CHG0EBRuGTgg7W25Ht/OgDOKBSSeQFwflycgk4z6cfp3qvHNFdKGiZiNxDbgUyykq2QeQMjg+4q2UZyxkUKMkLtyR5ZY4yzdTgencjtkoYgrfLkjaWIAGzbnB5xjJ68c45oAiaIBhxtPQsMHrg4BJGcY/wD100xlmcsFI6If/ZjjvyTVgkKDnv8AQ4OBg/maj2RsUOWzESVCyMqsSjrmRVOH+V+AQRkZxnmgCsyKSAScKCR8v1yOv0/n7UuIWO04IXAxwSvRlyAeWxgjtznpUsrL84wAVXBPQk5BzxwO4/CqThchi3Gc56ZIC8EA8rkmgCyrgEx5CnrhQBkDO0HByOOKhlYgEkA5J6g4A5wvUYPBz9aheZeoxnOA3BJ4HAJH+c0slwjxRIEVfLYl3Jwzk/dwD3GT09OlACuyoNxyckYA7HHQcc8kD/8AXVaK0QO0nloshALfKMk/6wFioGDnJ6nnsanRyVIZmIOdrAAZIIYHkemM4PQCpgwVgTuYkbSxPHY4IAweT6ZFACbM7DhdzcHa2FBA5C4HPGfrj8KqiECTcVPJPOc5T0AIz3PX345q8HPQMrEDkBQCTnk9M8DGf6VXMyEug8w7NocbQQDjcMHIDcPz27UAUpEYAPGAqsZGl7s+5AFK9B94c5PTgCsmQSb2iIJBG4MsYIBUABC4PDZBPPvxW2oYiTzPLRSytEQcuE2DO7AwoLFhwe2MjpVRxtPyYC85U5DdM5JGc9CT69c0Ac1qMbi2ZpGIZQRxwDkgAbfXnGfevlf4sEPpF38skZDyR+WQ6EKpKhhuXL5YcZ4I5HBr6p1qTyoXZgAjDn5d7bzgK3yryn3vbIFfJnxlmkl0u5lDtHHH5rrhNwm2AhN+CflBG4EYPyYzzyAfyh/8FSvGl9b6npmkKyRCPUZ9rvBE8mURWB3Nyuc4+YMvyArznH4+3OqRS6YXupLuS5V5ZZInZ2Fush81nkEijanmSsQPmOD6Fc/qB/wU+u55fEDRCYzo7sDKZkEXM8TSEmVCcERk8MGyRzjIb8T7/XGgvpdrTTGCExRSLI0olMZdYlKkjMWNoIbkY55IFAHseneIZLefybcypZxja5ZiqzptIleRVPB2jkryP4T3q7ol3A51O90qWG2MtxtKO6FdofDFY3yUQblPzKcEHkE15XbN4g1OG1uEIkSRpIVtY4JYxKqMmHkZFBdSp2kKQM8YHNdv4H8GPeNJb3HmtKvlXLJ5jKXcv+8Yx4P8BVSMg5I54NAHpHh3UX0/W9L03TBa6lNPcCe6uJ4WKRSGZWC23yArGpDEn+IOM9OP0r8BQt4asnvLxoGupR53LK6xJIPPQKQCCqsRtIGR5Y54NfOvw3+FenSa3oWqX8DS22nQwL5UilXnV0Mm6VljBjUOoRSS2R1HGT7v4r1yOy1qLT4tscVwqSxxqgJEG7y2ViGJY4RQvHG0gr1oA9K8RfFfU7DSLcPqUcCktGsTzPE/7pBkx55Owhe+AwIxjpS0P49aveQwI09nLFAw8+7BZLkYjCGUMifMyliWIJILHLAZr5b+Kt6dXt7O2huXXUtqMIYP3cEKSv8AOBHHlUO1WxnAOz5juO0yeH/C2t2ti/lrOwe2jZIXeNhMJRmYEsQfNypA2AAbDnB5IB9q+IvHtt4o0sskkEmEBa3MiNmQsZLmd8PmNQExt7ZRRkZI+f8AxX42sPCOv6Kumzz21wDFcMLRZV3MgdmmuZEdwx+UBk5X96QTgYHC3HhvxHMkMqXgg84rG6SsYyhAIRiF6IQqBc55zknNcz4j0K8inszq8kS/ZZLiYT3BMnmtcbSVXeoLqSFALY25/IA/Vf4OftEabr3h+Lw5Cba41aWMQWxE4RGkuJwfNiUgFG+b51ypO47sAEH7X8B/ESTwfp1zJcXFzcaUyrcanpESo8aG3OJ55JWLCN1ywXAwxfBIIyf58fC2sWGg6zpVxBcT2s83kNCBJFEFll8uJ2ZTwqk+Y6fMoyAQOTn7v8TfGzWbb4V39rpd19l1q+iewaP7G3zrJGIpJmEgU/6pZCSSeSx6GgCl+2V+15qPjLxHH4O+HSSpodnPC007RPLcXTBdsqyDBTYjErncTld3Awa+KopNXDXGparexL5il4pC0qyWZwqFJldFDOCAQ4JwH7nJGJoetaFo2owDXdVTUNSuLnakqu1xJbyTSNmER7GXG92ODyCAF4o1vxloMOoT6AzBvNV7uVnyy/Z/L89pAucI+0gfdIwMNyKAJtU1W0gmiSySHU3lXZCGKLEZ1ChEZWILSAzMTk4bBGeK29IacadZvd6ZbQo5kieCSOSSFI0lYyLFIufKkMjSZUbj+8DYINc74U1Xw1ql9dnyrW7jgSS4ZZgssyL98G3KLy4JbecYBIDEEg1p+I/FOjWNoZrO4uN5aNVlkDzRwiElHBKnbApXy8MSMk46AigCn4l1TFvdiSW2EU0araLtaWaL5ZUePfKcyueEyVLAdApw1ecajqwijW2MMCSXbrJdGCdIVCRxbgqqXOxf3iDaTuJYZGSRXm3ifxuZpdljMgR23XN5OVMUrRlyRFPuJVuDtUAZUqTkkY8/vPGNsvm3DsRdyKkRkSYvHKzSL+8lCg5QBegHAB9qAPTNVmETs2oW4uLCWVisVwsTRhY0YugZjhwuQSAwBxx1rzHWdD8AazNAi2xs7i5uNoksyiCJnc7md3k2rCcH5CNoxhicZrx3xv8AEPUdLguYIbqKaFg1xKguWWVVUMSsxVd0SmTaqx4IO1mIHFfPi/ELX7mSJU1DyR9ozEpudhdSwjCMGG1mCSMAWx1PFAH0D4l+FukT3VzDoes2MwkhkaCBYLaOTywrM0bSw4TeXwCq8rkcZ4r2z9nvwNc+G9L1zVbuyUC6nfT7aWBN7S2lvCr3D5dlZUaRkZDtJO0jAI5+EbfxlqNvcRWryxPEJUlu5455C14VkkKxNPGMoHLOpKnuCc4Ffqb4E+zaf4J8LsY0aYaZFPdwG4O91vVlldTKOSqJtycjauO5OADivEVjJHKIoriCeOSVhGtzH5K+c3mcuoB87nOCw5LDuMH5/wBTjhi1VoFYq0cim9mThA5lRBG2wAOBk9cc46nIr6k8c6PHYm3mstQa8W4gdrGR9k8UaiPDybxKcurMuGzgkZ6kgfPOp2Si4ml1BcwxRme7u90ojupIogyBpMsucbflTGWxkAmgDhtaKIZREs0kUcRQowCxBkZQ5jjwRlk2kE9MnacCpfDHw8OvvHeEpHbpItwIX8os4AWSESyLIAsZjTJ547dam1GXzLWO7giuJo7iCSH7MCsTAgOY2yufkCKrEdQUzzW98ObnVN+prI7W1tbxQRtaSKrgO7qu5Gk4yQ2CQVJyQBmgD2rSdBuJ7bS4HWOPyZfKjjZt6xJ8q7gu75uHyPY/L0r7a0DfDbaVoL7Z/KjjnlugzrBJAOUDHOVYuMAAKcEk54NfOuh2hGlC8eyYGK3jWzn8obXlJwXVsfM2zP3ecqK+htFvIYtK07z1HmtHFHI6zFd0jJMMpl+SodScqAVOAdwzQBv+MF+yWct9M8KQ2khMcUEUqPd3EvyhUEi/6hIg7AjLEsDjDGvH9RluPCOjS+Jb0Ry6jqcqyxCQxI8e0KULsY/3qpEm8fL82Bu3ZJPUajMuq6jhL6dNP0yZrmaOScOkbWsRkcFZCo4CNlADhJeRnBX4k/aB+MKy3EltYuzR2FufKKzfujMxdAWjEh+fyg5UckDA6CgDyP4qfEGa91K/muL6O5ivctJHI6FpGEjo22NDwCxJJyDgA9BXytq/inzpoyhfMRJVnPzBwAoXLElm+XA544HYYyPEGvreXNxL5mVctt8zLuoO0EBN2FAyR9DXG3Vwu0Kxm3EDYQ68xklmwcnHByOcZPQ4OADfnv5Akk3mMzSABmLHfuYjoRww8vGTWbcXQ4IBYeWgYbmB4X5sbzzyD/3zWPJeiRolQusSom5JHLMWyA5B9NoGAf7o61C0iuSqEhWbl5WAOSx+cAcBaANFLshll8zCgfKZFGASM8dcnJ74HFEl47nfjIBUbgpAGMICDjkFhyPVMCslVZ2EYxgkKMYG/afXoCQByfQVOs+xAo+ZtxQB8ssao4ZRjPOTuJ9c9qANEzsCzTMY1LMQqBQ4fZwAG7E7eT6cZ7R+ZM7mTczgjkkjGCMYbHA4474qhKzyyGSVizMMkhuo5Ocf54HFTRXLQJIMBhIpQBiec5AOVPbdnGcZAz0oAtO7bWCt+7UYZssACQWYL83JO1u2SR71Qmui85kVnVhtVGAKvkJ99gdxOTnPPSoxh22BjFuGSHfIGON24YwM+350yUCKUqcfIdodcgk4Udm/E8/SgDv/AIfwtrvjbw3pF7A95b3esafbmBAd7Ry3SAxRsq5VTu7DIGfSv6oPAlrc2vhnT9MWCztLdLGGO3jZAjo0ELBbeIPl3QLIVU85VT8wBIr+aL9l6yjv/jF4SjkhglZNSFwjXRVrePyY3YSNGx+dhIQR7qPqP6c/B0qTWGnwvaWz3CiF5prQzRJsMZgeVVd+WC+WwA4ABGMsSQDO1jSs3jSXCT6onlv5lrFECJCI5N7ySvF5iqASW+YZUDoTurzie1ee3FhPJNHYTSTyw/YXjZ0hZ4lWC5WNfM8tWC4cMCuHPzqcH6b1fRmhhcwNJGhRZYnYGRmd1DKfmcLIhKjG1uFGcEHB8h1fw+zEzIl4I4nBkmiaBoDLI4jJ+z4y6l1YMu4EddoyCAD5W+Jnhexki8iBbWSSOGO4lcMLhpJ3k3brqcR7o1xLGQvOC53AFRXy14lsbzSHRrWUm8kjcRSBUlcp8jOcFgoO4DHDHL8cDdX6EeIPDLvaSXFpbGS6h2lo51b7LJE0gldgrMAV8xnXacqQDxwK8W1jwLFEZbi4SzN3Oj28Fu9y0CWu+RBJiZd0cj7JCOeV8sAbgSCAfGFtb+Jbl55YFMigNDK5iaKOE7leR5J4nws/yBMHj39Z5NCmhdHjtrzWZAJGzHcQ3NnDOsQZENpEVZypULuYEBicKSAT7rrPgPUI4JIZyLS1jZvsot5LprPzHkbMhdBlj8+cYC5IPBxjHsfBhscTJe29zIySI6W9u6SNJEwzJJJKeWZsbypV1+9u5oA8S1ia9Dy79HlhAZZZUkSOZY1KSuPNmyWgYhj8uABt4HOa891LRPE+sSpcJbrOyxDH2hmSNYpIjIqwIygsNgbkAAemBmvs+LwVq119p1b+zRp+nwxRxg3AlLXkUaGZOFfdO0jfKoZgFJIY44HOXHg1dWuJJYLXUbUWrlFspwwyURh57RxoB5YUuoJx9/gcnIB8yeGfDk9xKsEtpbsnnRpKqzFoy8rNHH5AYj942PlbJBYdMDNe4WngvUg0tjYA3Fu8DSXMBjW3ktwCgkMZLjIJgUHcmflIBJINew+CfhJbia7a8dBBGnmRQwK4WJ9j+WSpV3LBsYYAhVcHgZx6vp/w91ZpZPscKXts9sIg0gb7WyDcT5rSt93cZAMhT0PAFAHgnhfQNZtZUTULYtdSh2hVI4I3iTZKFLM8n71y2wckHGcDOBX0J4f0HUzLY3N/Y31xLbrExtt9utlJbsuyTzCNxZQSOG5zJnA61694P+Cd/MUuGs7a1s43b95KJZbjPlqzQh45WVWXI2ttYgngkZJ7u807TreZrBLO3tmtZCyymQkyKw2smJGzneozuYHA69aAM/QdOXShbFLSKwjkty8ONjxplJVnj3qDtyemAo67stio79tOjW7kuVlDkrJbzFoTFEshIJLOo8qMmNcAt95M544reKNcsIoFW72QLHBlbmyBdyFJT5kQgBlJjYnGP3nTivlfx/4rtNNjkGn+JbtVumf7RHFcl7a8WSNzbqmXXy5A/BHzEhj0xmgD0zxh8QLbQ9HvrrTAG1LyUgt5biaSaJmuy8km+MghdoiBBDMoB/hBFfI+ofEDWL9gr3tsjlmt1hVSiM0jH/RpPN+STLmMgg44zXj2veK9QZ3W31O/tESZwj3GCZWQqPJ2SqwIJfO7uMelcPO+v6jcxzfacRQzLMrO8sCMYimXZlQYk8xmOFz9zuADQB6TqHiSS7urtmtTbXMbuwn8uL7OlyMi4VkGfJzhgCMBiO2Tilo8X2q+aHUore8LXouLZgY4BbyBFEsZjAXFuwQON3Gc5OflrGsWv0tUXVrqKW3uJFfIRVJklzJmaZQGkPzEgMcjAJ+UkV3uleHWkhiurK4c3jByiyRs1tMIlLiOQxZLgqMHpjfwBQB7R4E0lodSsANNk8m6kiM0USySK43Aie28rksxfkgfN8wIFfsz4N0W40v4T2cXnI8d7bCWL7VGiReQVJQTEsCqbFIPOcLycV+WnwWjFxeaWv2W0k1L5YZ7ZjMrqisHElukwOIyysVBzjyx1ya/VDxabaD4b2llBLeRzxaYRLaS7IY0ZYmIG2NgC24g5UA8AAdaAPlPxPqkVjrUnnwjU57iW3Vbixb7NaRYI3MAsZzCI2SOLLFjjcwxtr3Xxmv9n/DjSrpI0aVkaffHcQ+ckENrLPi4Cx/vPkk552gqQOa+cfDemahc+IWtJNXjuI1eKYeY2GmhiZGlt5LdQQyL8uMkAbSTtAxUn7TPjqXwx4X8QSwTSBNH8NmKJI5hGkdzexSWwAjcDdGQh3DJ5deT0AB/P98Z/FFx4t8eeI9RljDGfVbrzZEUkLHHI6LGvXK/LnhQOT6Vg2Wm2y2Ft5su25TzJhA6bZWgLoRGHckHOGIyMgHPI60Zr57rxBe3EK+S5ne42qpaNzuJMkolcgAncx/38dAK30uFM7zXoFzHIsbGUExtkKwXdtbK45444B7HFAHQ6DptvgNJHOm8ShMMFSPB+QMEzvO0rxgDnGc12+n6dNHJGzKk6LIMC5bawjUAiIZzz5pBCjB+U9TXG6TqkETQoRNbnzpWV0O92MiqUOXbAIIPTjnkZ5r0/Tbu9nEJeZDcm+WeS4jtgzrFMWR4mdgAzgLGSOR14ABNAH3B+zN4hsNZ8S6HpB06P7Vpms2rTzmGGORbctGY4I5xCCgBzjtuXdl9xx/SYrLNbaZfKt1IlpaWdskjxNOsTvGrIA4dghVI/lbGDycYzX81H7IlpLH49SSPy7ma+1yG480gIJY4J0WRWySu4EDaMLgHuOK/o70ue9itYUM80cYsbOULlPsuZFXIRFkO1wucr1XaeKAPjv8Aas160s/if4Zg1iNZo9Vs9IWC6eWd/s8iTSRz7YY3xko23lckqDxyG+t/gTeQR3dp9jXzLeS3QrNKVYKImO10cEgcqxQ9eK/PH9u9rMeJ/AOsxX12b6PS/NS3SRxCrWuoQmcLkALMRhxu6hGVc8Z+6f2W9Zt/E3hjSdThtzFbwolkrlVHmS28Cs5DSsDLNibBC7MnOAOFAB+lRht5dNtGuSzsYhJvjJEnB3LG7fdKYK54yeuOMV7P8PZIzpVtbtFHv3iTeYgJ1BJxlmxlRkj8OK+cLe/lEcEDFplhRADGX5ibB+6x3GQDBIJ4289691+Gl7DPZiRWwIZNgkQbn/dOzYPOWOdw2kkZagD6u0OxWaBpDLEk8ibd5G1tgB2bjsYF13sRnjkela0tuu5CH80RuWV4mUxn92w52t83Bx0+9WHokvmRxYzsdfNBCqoI2hcEHBzz19uMV0ERjQbAwJRsbCQSrDGCCRwQAOvX1oAqmIcSZbORjDMo6NjOOo6nnvz1rD1QFosqWBKMQzDnOQSCCMAcqAPSuqmQFCSCSu9lVSAWYZIXng5bgcjtnisW8hDwFnBzgFkwOH/jAb+IZ75IOODQB4bqUJS7Bk8tlbJDEsGVgylAoXjaVDZ7ggY4r0HQLdY7ZCzozyOWAJbbGAfkZSyjaduOO5GPQ1wXiDzIr0O6gKJBsUjIbGR8oDE7s8e/bORjvNAkVIljk/1qICYlJY4ZW2lcryuQOeSOnFAHaxCMIgGQRKD8y7sbyzEAZyq8kD+7wPSnSOhZYsg71cfKp2gI370EjgNggDOMk9OuM8TZhBkAV3cN5jklRGAMqY2A2sGz364p0kxjEHkpGsg+Yu4ysjnjLK2cvl8jHdOfcAkunWBRNFJlQgcOgBY4K7PnPQr+A564rhbmVy0mfNlODiY42liuWZgpHILDIwBgjBra1TUDtCu2EkRj8u0ZkQ/MCS2SxDHt0ByRwK4Y3CzXDEZUNIQAd4WOHAcHv82DggDAwOMUAf5jdoWtFlt5P3dujEvBHI3kuzRspwqqd5L7SMHGc+mR1dhFPPFEnmb5ZIUaP7+I42YxqH3DEWWTADHHzcEVb0iPTTcrMY3uvLG8GMG0IZ1JBijMb5KEKMsMDk7T1rdtBPeLNZYDjCtBaxERu0LSNI3kFFXCLtbcSxIeT7pyaAEMMVqvlXVlaefuZTJHDD8rSMvmLjawL8NwcAE8nk1bttO02aG6vIp52hij2FhGAttIWjKySNEjB1JDBVBzkH5e5w9a1BJZ5phZtZ+XIwaGeTy3REKRxqFZATIQG3En5iVKjqafo/imGxn8ySCG4tNyssEiKqpKGVVJaWJiqkeYD82AJM8HqAbVqonMVu8ErtHKfJZ5Qd8khQKrq3UbUOOVPvxip9TkP2iKBY2haKCW2aW3DLbiZDKsPnPuICeQUQE546kjrQTxBcalfGOcpYYZppI7Yu8TKABAF/eZmJ3AIeAd2WOwjFTUdUW4mbHmi1tmcKrWsXmAyIriJirHL+ahA3EhcZzjIoAti4ETMLmYSeY6sdgjABIdZcxbSvViu4AEYPHaucuprKYwi3X7RLB5k7pDvV4Y4nJEjYGMHAznPKc+lZ2+ZzJK0xjhVgAkgn8wl+CFdV2gAh8jP8QIByatvLIlwYYbYxpcRJA6M/l79pLpCJoUjZEI6gAZJyc0AULi73LItvGZWbDBWERWNggfIOfk6dR3POean064e6gT+0isMa5WcLjzHBJ8pbcrGwaTAYAleCxB4OajOmTMT9nR4nkUq8ckyuWL7kbyZMAsv3chuQedx6Ur6cbeALOEaS4lSKKTzAxiIUggxA4XPmONx6FevXAA6dohcLbWUl3cmVTKs7xpM6NxKyiLy1LpEFwcck5K4FOvrSLyZBJdNK+RNOGTy2lmR1RtocjYxwWHORgjgjFEktppLJ5oMjblAGXaTcC0cv7+KVQrEhhgbl5wABXN6lrN3NI2VhQszRrECskkcS7nfcA5zlGYE5PLHuOADQRDH5c8Fw7RFpFa3VmV3D4CsrM4AAbzAwOSeg5qjLdQvdTxyzTmfaZnzgSxKf8AV/vOOykjHOBjrjOLNq6yRhgYYjEY4xFAsyCRNziZxK5O0kswY8cbsdjVOW+Ehcx5jkVMw+UWkLk/JtMjYOArHGSRwO7cAHTxyJc2N2EdLgySR4R9pZRiR53LMwJYghQeeWxwW5v6T5qKIhCpWFfmhEKpOrsCfMd1XM+MnaB2HIzg1xelXTQSfLehZ/NUTWxXEkixspKYBG0Z3HjglRnnp7boGnxyI13E86OyAQu8IZy7wkFGYA7VzwWHIABBDDFAHs3w80OObUIbm5S7iJEM728jBJC6LHGZIGaPCBsZ4JwVzg4r7X8Naetu9qkNrOLa4GPNmkDSNGCrJ8qoBJIHGG+YHBPJGRXy/wCARcRSWc05hkkjEMausC+S5cPt4dM7wzsSRgqT0zg19maDfZsorcoZsTGTyPLjGxgQvlxkINqhQpI6AKevNAHrulNd/YoLaCNLYCT5p7FLjzCiyJIXuoI5y1yFMLSE8EHpgcH2jTXu4pYWllkEjFRvdRDsRFDxqWwCg2uh5P8ACckHp4/o50547ArO5vVJM8XllURpDtyq43NKMxoM/wB7IIOK7GHVUWQ28UjzS2lzcGaKZljhbywVUjJBQ+YsisMcGH24APV5NRtpSsEwEkYJh+1ERtvkkV8BQrATruHHzY4wTyVPhHxG8JQ3MbztCptbiQpOsjqTGDksI2kQl2IAJyVwQMnG3d1A8VpHawiYW0sbThyscauTvJDJbS4JSNhlS3JyBzxyarrFvq0UdrJEqR5BhJ+YxhiTIJNsf77bkhQCB8vOeMAH5WfHX4dEw6sunadDACsjugtlmeKLyXR2ilVG2s2ZCdh5HfB5/LLxX4Zk029cyxyWsLLI5nmVSCgjLbF3AbySQBj5lJGQc5r9+vito8E2m3dvamVNwkEjLHsluAwJEbKoG+IfK3UZ3EgbsY/Iz4zeGp4pLoJA7ssjhEbMjHZuSRVB5HQnaRxgH3oA/P7WY0ildYZEkhwGWFVdVY5+64Y/M43dcdVrl5HkmXy3ZVVCSGIGQdqrkEck4Veufu8V6D4isPInIbuDu6rh8t0yODn3/wDr8BcJBEsjszF8kKgDDJzgZypyc544wF6GgDPZSrnB3AElWKgK2Tn7jAgj/OaimYSbchVcAIVRdo69SVbr0/pV1V3KFYoobBB5bHU4JwSG4HY1A8Dh1Lum1kLKQQfk7E47nB44PFAEQgjZsLIWYLlFCEbm4BU8/Kec9+mPcsltrhJBGylZNu7C4JKnvlTyMe/epoiY3VogGIyDhd+d2AFKN3ORj6+tF1JIJGRtsZZVBChEJUqCFITgH1HfPNAFIeWqgPu3gtngFcHG0gH33Z+g70+KPfKoBB3YHIwM9sYJz2pjFS5bdgE4yFxt9SV64rf8NabLqOpWsSRvITIqqEBYlmOFGAOf/r9KAPqz9nPwzcX3iCyZLUzPHLFIP3e4nDEFFAGCDnHvgZPBr+rb9lTwg+leGrS8vrO4sIX06JtPjhWOR55QvzSvhgyQbmQvxyCQOtfiP+xt8Jby5vNHnSyDlpVaXakSMyAOV2/Jkk5JJbOcDkcZ/pi+HPh+98M+HbWSKR4g9ohWOGBV8kKoTajohEaYjTgKDufqc0AedfGO0YWVwWncTxwGIgsyhHz8w8g42kHP8ORtGRivya+MWpaljULdGcs8L200kjeehi2mIooD/u0CnkY54xnkD9KvjjrZWCeXU7mV5J2kRDJvkkMipuUy73Xy4gFALDnA75r8afij4seO71azkuNgSZ5kZmz5sbuflJEhUjPRevrnAoAg+F3gK7uZo71rqOREuohEjMgCfviGZkBypRck9chT0xXgP7c2gW/hi1JWQmeS3jXcr7gynfux/ePmK2ewIx247D4T+Pp9M1+Mm981Y73y7eIbj54aQgAI2cblYcYJGMdK5r9urXIvE/h2KaxERW1kY3CpGJHjnlhD7EcAlV4JIxxzz0oA/F2UZZyR8zHPv1+vHWvVPhfdCDXrNGdFDSBRlV6tjlmbAK59ScAfl5c6yK7OykqGZdxHy7snOSevQ/lXUeFSVv1fe6kAbPLAIB3dyD8vQ889KAP1Q+FupKNRi4iuELLDJbzOu1wzAMYwi4wCeMOM7utY/wC2zrdhN4R8O2VsYoztm3oyiSRCXYMVYszLGTnA3D7uR2FeF/D/AMT6npmo2yR3UsTYUqflJk34Iy5YGNfmzwD6Y54p/tM67NqumaK0spf5ZRhss24thmRmblMYx2BJwBQB8UKhY8HJ+Y5LBQSoyCGYj0478Ugyw7DGSWPHXPGccZyaXa2Mgjg/NnAwSM9D14p8cbF0Qrw2c4IyVB5IyevBxQBIqwvG+87JwSwOcKy8ARogHXkn0wBXUacqnT7tYogpeIFt21idpVsg8cZH6d65FQnmYJ2Lnq4JI9N20f0r0LRUhls5AoZW8hgwbYc84OxuDj2PPIoAm0iwLMFZcxg7sspyzsoIUMASMjGBnAzniquqRtBK5EblVYjAyjqRkKw+XPfnjp6V6f4a0GeQW07RN5EiZWTb8uSSh34Pytu7e/Fcd4ohNvdy5+YB5AVD4Rvn5IYj0AB7AgjtQBxlr5jeY7NztzgKFDHI4BXgfKSc47Vf+0tkMjbGGehIxnqA3X+tRwMrxhI4AAgYlgxLNgDczE9sDgDpTcoNy7W7grxzj7p5z6+nagCf7RAhG5C064dQsi4ZAMjIxhSB15znk+lQDUzJIWKLsC48vYoTcQVXOD864PTjkcYrNlZCzlkYkq6qASMPjIbp0/2RimQJtKq5KKQHdgMhBwQduQSMH/JoA3oJiUwrMDNhZMgBSFYFUyR1yo54resWhckSguqxMTz5YDndtVmUEkYXAxg89RjNYEAUOrKNwIJB52sQuFZl9M46du1dPaRIYgRLlwS3llGIYFVAycAK2S/B9OOpoA2ND02KG7uJo5pfPuWWUr5jMqtgkYD5ABI9T35r0pX82HyF8yGBdmVYk/MygOzbeDuKnjBwBx3rhtN8kTuyiSNJCSpYjII2gBsE4I56A+tdnaYOXQeUFXhZHy0rgjO0BT8xDDGeueOQRQBqQRYTPlF85YfKCVbA/e5OSvQDGPmHWop7AGNGPmyyF38zPzICc4Gf4FPGCc9fuipLaK8juHmuZE+zSRKVixsZSSAGDgcng/gM/XVkktzGy7TEhRWUJKQjSZCuclD94gc9OOvNAHPx6YhbZuyzKGCqCwAfJOQQduCC2M4A6HpRfaZ9nJaMSFSjPGkwMYk3hiNv3gsZP3eTxwT66NtA07kJcPBKwGJBsOzauFHB+VdoOccnPTmtxI9SuIdpnWWJ0IKukGJUUMjyGWQ7kdQAF56HjHcA81u4XglZSqjcivMDtVQ/yOPljYZYEH2+b605Ird1VJzJHCAFDgfOTyVUPjPJHfPvXV3OlFmbIKlgVVt2RhBkAMw5JGcHjANZz6V5beU7hwm871VyDlflIwPmbOAfcH8QDnPsiMzgEFBuVHIHmDO0n5QPmAY9eOue9WWV4reMmaUlZDviDOkL4/1e0I3zOfmzwAMHrWg9u8YR2yQGAHBBwGXqD94Z/l1q27+ZHAs9sZowMIQVjKoHZixJjJYkjGeOvPSgDo/hnOU16AuHWKdosKMKwTzBuO6QYcLgZz6YPGa/V/wol3HZaPJpxLvGu66a8bEM9vLGjEGGaQDaRGoDEAhQSCO/5dfDWyhm1iBrYTSRRXKCeAKPMhWSUbpXwcSRBjkf3MZYda/VbSbDytJ00lkjRI03NFJwBLGzghWwCMg4AGMkZIBIoA3tOittUuJRaWcVs63Ql3eUVhmLEE+QcDJV2z8zEkjbuxk17oNOt2sIMKzTiNI5GkBjUOqK0h+9wxJJwPl6DJrxXw281rcwwqrESh5Yt/zqQHJ2kh8eaQSyg8D1GDXvNrcefZ20skbCUqNkYSRULBdrFyRkMWUYCg889hQB4l8TLG5TR5ZrhUkjRDbuITtkBOShGQSG2ANk5XkqGx1+R7Cyh8+W6tAsltDdyoyMWAaJVJCpllKpkzZVOeDkDFfYXxha8fRLoIYQVhWETeSY2RVYN5jHOGkG4DJwAVCkHivkOxeWGWZbmRW82JniaKMAO8SCRPLVCMuVGMAjLMRjsQDodUl0+W11G5l3Dz7M/MkZZWcKdtqHbLIfkUE8/d5ORmvz8+J876rrUMUdrFbPGpVhHmTfIXYKWwnzSDA+pyQSK+5dauZxodwkoK2kqqY51k8spsgDi3aJgCije3zAgsHPLDOfh/xBJYvrNwXaQGBZStwgUCKRt3l7gQGfBBwVOTnG0gZoA84XS57UL8uROSinYJQrAqThsExyYHBOG+Y+tT3NhHDbrNMisS2wQo2/bKhRW82VOM/Mvyg/U54reubt3tkaErL+7CzNKiLIQJFR3OBiPJ28DLNgZbB4xLxUkUlXeQrxHhCFHHLFscnOR7468UActcnzW+fI28JGdoVVUfKqAYAOSc8fjUK2sk4+UM7DCkBVVio+bBRBl8gHA5Py/nstZMY3ncpiMAlWGF+YgBcluVHJwcYAwM0yymuLC6guI4kmVSfNWb5UZSGY7JCGC5AwOOMkg8igDMS2WJJQsRRVYngjch+bcOVyxLEj1B4xSLb5VZYwXlDq4Y7dvBICmJs5AKgjPryBip9WvzPIzMDbzOBMoV48PIc7sxFQVUKQOM53HOSTWRb6p9jiKFAkrMPJm3kNgb/Nj8s/f3ZPuOtAGleabNPF58caDDHegcKQ2d4wGI4CbT8vQEZxmsgyObe8spUjKojSEMV80sh+cQkkhjnaeucoMccVfk8UTGKIEb5o9y5wAjIF2qrDPDGLeGxg8DJ6Y4+S8mvLx0xDD5kUrJIuUXIV3aMgngE4Udeo4JoAdZxYW4uJI1CouxSzEZk8vdgpHycjGT0OQDway1hkaQshJIAc4YluOeqnqPT0+lOuZxDawQCNkkkCyu3myFnYHKsUYLtBBwOv3T8xFT2byb1Ug/vFUKMhcnPX5gQcc49MUAM+zPKBhRuLEF+d7E4yNx5IAx+tbNhaSo0iIAZpQEJKqTtYguF3HhsYOeuOOhq5ZwCWaRNhWNTjHDqrYYB2KnBBbOcenTpVxLdRJHLHIwkjbCYbYTxnOG64HTPBznvQBRurdnRVkJ/dqw38tJnODk7j82F4HbtUa25IQGWSILD1mGdxOFKKqk7UIZyCcdD0zW1JsmiYliki7SxkYN5kiqpYLGoznJfBJwd3Y1VwoD3AhndUBf8AdKpyQQqlUbhfnPcHr3oApS27IcuzHlWLEbgWUEg5OcnrjHI9M1pRxNchJGaJnYoojkAZsBVWMnK/Mp3dMZ+U+1TP5jlGniIbawkU7WJJL7mJXjPTOD3Aq/FNFGjRRQxIQiZlOVMWcAhEDn5QRwc9OooAx7mwMJ2wkFdo3uoUBi5z8o7gAjp0+ldJo6LBYyyXEGdqq2JvKXbDKI0zDvzj5tvvzkbSMiulunlnILMHQqvBVhyGY5OQT8owBg856CtKBSun3jSQBY1nhbGTtBBJaMEjJUjaee5we1AGMEZQjwI0k7b4yjKBlnLoFBDck7+MAYK4NTq+TGPLNuYlHnrGu4SAHYSEGBuyMZ4zx1qGa5ZWRo2WOMy+YY+RErY5KYPpt6DjGOauIGlckB5fOO6Rydrk4+6WB+QBy5PzfxdMjgAvrIJ4A7SFy74eJ5SWd3y24r1XAJySTkg88U28t7azuJTAsdw3KmOSNmaFmVmOJIzj5QBg+2TgYzftQLaVoZWh/dv83mqJSChVgpA5Z9pI25HoxFR3xnJj8xVmkkVZDnazEcoGYDJjwEHBPHXPNAFGeVpIxNJOsj7hsQeYpUBAkkalkwqeWVGFPGQRjisuU+a+FYwRM64EmHILkAHgHnZk8c+uetaTwx+WCgj35KmF5FG2XIbJDDDRlAR17YPtW2rLsIySSrNEmVZRn58NjAX0HbHTAoAvQFsNDFOinc0QZmKxXG47QMFRhcHpj37Zoe1khJBZWkWUNGijzFK4GMADa+GOeuP5maK1C3EcqZkVGYtGd7NEY1YGRpBlNnORhm6c4OBW5sWYO0kUhJiQGQqJcKu1GcK4yylQo4IxkgNkgUAYUkcM8KSywSLOysnAG1vLMh3rtC4Rdkh47x4PBAGa8BBjXyWFyqsjhcBWXBaPCqMltnJJJOMnpg10zwmNBJCeHZk2q3lsfNZlKsm4l4mjA799xIyKLnS3SE3PKu8TgLG3zQTBlQBWEuWBi8w5IwW9eaAOTmjdldihUBcM6IWO4uR97OEXLfrn0FMVwuAskodkEe0q7scjDiNMMoG3OCwGOxq/5S8oXZAQMM2WDMOm1APm+Yc59fwqp5IEwMoBIZGIC4bgZ6Y+UE4P1oAsfYbWZN+8K8WSvmlSJQcB1c7j5B5yCAQec4xmsuGLbMrKHYbjvljy7FRj+EMN3UgDjOM1viyt5UdJJJEZxvijVfMEsqsI2VgpJVthPJHOCB0qnNaMUEETxrGQzPIOXUREqGUugwCV69eRwOaAMaS1EqztaKCqZd55JVQbJTsMexlwPvc8fwtgjArMeJYsxS5MgaUkIVyu4RsmWOd8ZIPAx39eOnvbCVYIWUr5bcbYyJGwQSFcD7jfeJB7rnpWNJBGzKEZy8pBJVY1jVkyGB+UYHYADr70AXvBGn3t34o0aOzjlcSanZxt5bbMsJVdYiGI3PjBxz94HFf2nf8ABOzUHt/CGgEGVHS3toSJFWNlkjSJXCsScFTuxwByQc4FfxpfD6e5j8XaJbIcRSalbsZvLDPkTRFnR2OUcbFwc5GM1/ZT+wibJfDmjI9y0zCztp2mhRixbYCB5Mqhnl3qAScBgM5zgAA/fzwrczS6T5kmXLqpUsFAYEYYk4AIxzjgZP3fXzr4oXcv9nXRM0kUIRxtU7MqSeCCvKbCvX/9fYeE76P+xlAkeMGFSpON+7aD/q2GFYEnsRXDfE6Zn0ydncGJgWJCljtHHBHIY/MODz6ZoA/m2/4KPs8PhbxRLZSITb2FyTHvBljEsbgNGpBYNuz93H3Tg9cfx43sks2p3zSl9z3U29m+8XaU7iSeWOT+vWv7EP8AgprG2m+HPEcdw0Lw6hp9zICqtDcQo0auiuSpDkuDtbfjBHTkj+OzUFYaxfA87ruYh2IJIMjHOeefryKALM3l74PLEqtGgBLLlXff1UkDA+bPGTkV/UN/wRmHl6Zo7NZvexXV4sczYYNbqm0bnIblCoHX+7wMhTX8wThhHA3zbWYjeej4I3LnueR34r+l7/gjdrKyafbWy3DxJDdpwAFWbaNkkcmCP3eCv/fIK5IGAD+0X4fQQR6bpjRmVGtYQIiJXjSVZAQ5lWPPmkEyEbhkHkEda9ZgmieMC3d2jH7tTO3z43EY4YgsCfrwa8G+Et5JPp9oCZN0aKu3OOij7uT905GD/tE17oygqGXKscKSOCMEH+HnJ/rigCwJm5K4OVwDnq2CSvX7p45x3PYVLHtzkllxnJ4XbwSRjGSPTvxVQYOxWyVzgk7iy/Mc7d3QDsMkcdauEWqyARtKV2gs8wCFmztwqhjxnPfnOKALkcsc6CQbShQFmQKdysAQ2wH5Tgc4AJNXAFDpEuQWBIAVs/Lj7wHQ5xnJqikUQLGExI8ro0rKuXMigYbDcZKADJHvWlCMg71CkMRlWKFRtUEowORycZGOnsTQBPtYAEn5R8oC4BDAkfMB05B6jvUkYwcIesiuwBzkqhTADZwMAdO4zUaSh5XjCsNuwEuhwwYE/KxADYwQevoaikZjKgQR+X8wk5w6HGVGMcknPU+nrigDTBIAx14Gc+gP58jnipQRwfmOWUMvYAct16cAjv1rODfISGLBRtDAZwcDBXn72CP0NRxzSpCWmIWVVDFUJIB5wkRKAyHIIOQCewoA1ZIxHIQrZKcDphidoDY9QM4oRwG2knnuTjacYzjPrj86oRXDTQI+GDNGrLjKMocZIKsuUPPQ9+uKcVw6u2NyAhcncMHaTjPbk/4UAXQcvwQQcE85JA64569fyqZFDA5Q7SWAH8R6fNwDzz6fw1liUTeWGxIqS7g8c2wB0yUXKOPN4DZByDjpVr9/LPGyTGO3iDh44wC00m8ja+9eUVF4x3Y88A0ASLIqTLaKxEwTzAjkhvJVgC20843MMe5q4HYsEJHy4XB/hIGfu+nQnv1poRGfzmT94U2eYxG7ZnIUnGcbh0z70yRwrbDGdkgwJQwAQkMFYAqQfur17sOtAFiKWSSUlJIyixkSRYOdxI2MpyAo4YYI56jGDVtZGxk7QcYyeVGMeh78fjVGJRFt+YklcMem4gjHTjoT04GeMU+NFiV1QMpZt7HJYguSxwTngk0AWmOe2WAwep69CRk8cUxgrZLgkKcqAvRwDg5J+p9qjScDkuDuyqgEEsFXJ9TwQfpz2FS7i20HgAAgk8AHsR0289eevbsAVLiEOo3KWIYMVPILISVJ49VBpiyMmCpDcA/OoLcnjP8AtbT/AFq86MVJjPByRkk5YHgkg8YAzjvVdkBIL9cHGRgrkZ6jrx/KgCuo3YZgy7y2AFOWwRt3H6bvX3qdRsGeSAzO4wS2WJfKkkgAMx44A9hzT1QuyqSTjCgABehPt7/nilmiL4RXeJlcMSm0E7WBKuWByrAkHHPOQQcGgAkZpAxO/nHUDOQSRxjqQef92o1AwN5K8ZG8FeeeAFHpginywrNAV3OgBXayMY3BQggAryFyMfQ0zfmQx7HIVFYSEArkkrtBP8eF+mCKAAqqkPgHOSCwDDGcEnPbgfXFWMl1BBwTwcMSP1P+RUCljgBec4B5xjA9/pTgw3YDDKnaVDBl357EcE/480ATFAykFS4OVbG4E5OeWDfT+RpRvQ5woV0VcFmLEgtnAzjGOh+96jGKgZnV1CKWwpLSAjAOQMEDqc5PTgL9BTtshfcrZVlO5DjhlyUZTn5OCwPXPHTnIBMdoAYEjqTknnnIxgjjHbvSqAVJD8c4DZySO2O3HP6VXDHIDEkjupGCehx+Z/LtS+acnaRjcQTkdcYPQ85H8qAHlCSCDgHJwQcnOMEZ7Dj3PrThkDA+UY78k888D6fXj2qPdkDOV+cc5ByfYenT86bIWbchwoKMoKn5gQvDICD83U/zoAVt42tGdgUPiPGQ4ChVDd9gGTgEdB1FRvIcDnByMKoJy3CEqBnimKgWIMZBIyKCvmqAZCMZJ2DAJIzjGM1GVbPBVBgEKMg5GcgkHptAx9CeaAHb8DJ3qQCPmH8R3Hk9up/A1EZHU8kAYKkEA5wMEhsAjhh9aRmkcfOyhwCu4HqB0Ykj5jg8E56VCUIIJJK5AycZ9cEqfvbT+FAEoYsQGJIOTnPIwMjIPQdajaRU3Dj7vy7s9Dn0HoBSnMeQW25GQQOQCcjjnP5c/hVWSZT95QACckDBJPTCkcnr6j8KAFLgrjopAKnIy5PDFO/GD+I57VWmZJFCliADnJz1xwo54z3/AMald42UoUwMny2XgDnjOBycYzj1rOYsWwVAK5PJPAPGM468UADxMxBjc5AJK9RtHXgdOhPY1XeSfy5BC0e6NS6iQ7dzY2pzkHPsM8DPapGupofNEWULjaJAACAQdyjJGF+Y5rMeC4ZUZQuDl/mKjHPUBSeueOnBFAGnZyzECSTaZxHiTk7QcjcAGbp8v198VfklAKhnxkcEYx346/KeVArm0M8ZJBDjaNoAIIOeSWGR6cdflzxWhFmXJd8H72D3zxxgc8n9BQBrx3hVG3KvzEbC2N6jqeDwpLHnB71TndXKTqzK6feiD/u5F5/1in0BHI54wapTsUjznGwN8xJP/fWOoGR+VNw7RI4OFI2gZJyScsoB7DA/OgCxJcnHzZwEAYnAHYcAnoWJx16deapyus0bK7AAgH5WYbtrAqNykY49/amyKQGUn5wer5ChstjPOcZ2j8+9ZklxHAqAruJdoxkErnAyQpU54JHOeM9qAKutGJ7dludoT50CeYcFWV1wGHIbae/TPryfkj4zXCR6LdQ2rm38uFwj58z9yAwkTaeSfLTGe27d25+l/EMlyYA8ZRxuy/mllURA4YqgUl2PAxxwOvNfEPx11pI9NvohI6SRwSltkh+UHfkbShHVW69Qo45NAH8k3/BTOWbUvGUOm2bJBbxzzXc7NIm+VI5DmOEEhZJCoPyhuxIPBNfkdeaG7rbwvK6yzt8ibC8mN7lUEaqSrHjgHBLc1+vX/BQMWeoeKra7VU8wTmFGcDzJGDZcsvRcCQ88cYxnBr85Lm1tdPEM7LbyM3lZdkw8Dv8ANIbR0lDLMsbrz64yCQMAGZ4P0qeApK0csxSFXAJ4jMhKwSSAHaqB1BBOfmTkMM5+9fgL8KYZ9Tt9S1KCKaKdPJgxAjkGceYwcArl1Ubs8gEjqDz8babeafFqccUBa6eRo3gkuZiRHbQkSTFY0OJJNilQrAjKblGSK/UX4H6nb3zWlsrIhK28myP93K0kuwRyKrEkwoFbO0DJUAuMg0Ae0+IfBl5pGjoLa0jAgjVbeOGOKMSlY1w7SYBTG5wyqcZBbnJr4U+KXi4eEdcF1rLWzyxxwx27BmaYuSuLeF1OYCUf+HjLEg5r9cvG9zpnhfwTN/aewNc2xa0eWP50kAQqpcMw5yTyRwh7kV+DP7ROsLr2s6jOjWSCC7Kt9mdVU7GYLtTeRuYKNuMLu4AOTgA9n8Aw2vjG/m1WS3VpY2t8rHcOxi8+R43F0rrl5VbB6YAZRnkV9laPoltLG006QTvBbRwGR41QCPaPKOSV3FctjjOW5B6V+YXwL8TeXvL6hLH5SvNIjsgYIFWKKNZgoJIkdSw6ZYj5e/1ePiobGNVtbvfOpUSQFS8QQAxPK0yvjJbaADyMkg80AfU+p6dpQiW5u4LVngmBaKEoEdVYfu9/ljaSqrkYxz8or50+Iuh2viB5bqxuls1hEccQSQbUmicA+UMKMrk8EZUgYHJJq6z8TrC58OYi1m2W+unZ5FLyNtdGd/KXGQC3yqT0GeBnkeR6Auva/e6hHZTT/Y7lpZ727ZWFvY26qSXkErbZCSGPsegPIABz9jp+oXGrw+H7AX2pXRlwmx1kka4RmjDNcSndHAiAk469BtIzX1vr/gLVG0XRtMvtXuM29lm6gsIJWmnMmwtGJ55clirEH5RnZyWAJPC2vjr4deA9Ojg0v+zp9UI/0y8nDPfSx7cSLDIyJsHCEAKACpzxjPgnj39qSe5vQdJvZWgiRbWGFW3h1jkZQpZx8hLKxYjIG/AOaAPfU+D/AIDgtkS+jka9luC5kbUG+0fNmRQdmPLkVQobAOMdex4DVfBfwn065vpri4u2khzav9p1BzM91Gj+bFujH+rJznJ5U45xXx/4g/aU1XUphsNy00ay/aW3tHEFLZihVkIOwlSzZJJwOpNeaat8abzU7FbK0SKCQz+fqF1t3yNuDDZC5fMZI28jpszzzQB9jPrfg/SLOW2tNSXSYpruYxXqMweKOQBSGZGxKjfZwCMYOMk55rxXxx8VNK0uGSPT9aE00qLHFDHZFdNuEQbEQI75WUKxyxBBxnnPHydN46u9SultVzJBAZpUZmZSi5JJlYEgKctg59M81T17xTFdWsibrG0iYzQndC73ETqFbMUiAkzYPBPYjPNAHW3vjZ2aS+RrYRs4TYp3LBIcliYzyY8DAPXPCmuYv/GxkWBZyiR+dM8zQglsR8rI+5vlOGJGAo4znvXmhC3EbTR3UztO0iF5lANwwDkkOCpVBtcksuCV+9wa5c30zyNESymNnhKhlKGLPKlurgYXkk8L6AUAdJ4w1O41KBZFuTNbyIEUlEWRkUkg7wcsASRyTtzjpxXmiq7lyZAsqDZGu0h5XlURg5UgcLk89wM8GutjeKQG0ncbUHyHzUKgKWDnn+I5zwQT7isqSyjlyUYIVZipK7Q7LgEhiegzn+VAHYfDzw03izxb4Z8OeXEftmrWqTuhVXjhVwZllOTlfLWRgMkhlIPt+y19osei2u/zo4rDT9OitoYc7AYE+zIIo1dvnkbI+6oPyjPHB/MP9lTSbi5+KlvqTRXNxaaNYXF3NHbRgGRolWGAMzJtEgdgQMhn5HILA/pDqEt82oA380V+JWiuI4HEUf2S3lmJSQxO2BMqDK7WHLA47kA8z8Tz2lspWy+0PE0DxLHIrQr5UyFpo0Zl2glncgfdK9OoA8e1W1jljvCRst0hJt0a5W4Ms0rgysVt53ByzDA2KeGBODke4+Jv7NuTexlJooY5o+cxMzxnaI4oHMYM0oQjgE456YNeX32izyRfuN0Syj93AQpliCKuybEaBlUhmwSQOT1IFAHliIY45Ins/kRhMC7Bw7N83yow+VQirnBJO0D2ru/hlpkmsXbwQwTGVtQjdgqqfMCLIf3m5MEbcYAyQAcdeOJ1rS57q6BiYzSoyxuzb/MaZWw+VB3cyIBjJLEHIGOfU/hEt5p/iPT7WS5lcXd6062sMpaQKYmYvIUjLLEqxucZwAoNAH1t4hjjsbDSLT7FMLcKks8CwzhsnaFFzGHAt2bYp253/NnBzRY6g1zp7GJAIYopQyCXbDbLDuPlpG33v3b7SxySy4Bp2pale3872gmljKS4jkYCWKR8K0kAkcn96ZPLABV1O4nOPlrmNQL6b4d1KxlRldYlBjU7HMkpJ+d0I8zDNtbGOFoA5Xx54ym8FeDLyb7RHNJq800qtI4SaaWVDGY1IbIjwrAEEnqCBzX5VeOfEd/qGpXD3BaJyxZdxIcLjJBPc8AZIzxg+lfQf7QXja48220xCdllGIlUTvIAAAXyoOEy5bI6nOenNfF93NJqT3EzzfvQ24LIXJk3MSwTHBPXg+tAFC5uUZ2IfcWO7BVs/LwDknuO2PXpVCRGZiG3iQFSM9lIBGV7DBGOenarEaMcEgEBgGzk85z0HOP5U/5dzk5d/lKliMcBVOSxBYcf4UAV3RkhAKqr7t+4PuLKCy7SASFwVBHPOSehFKsm2B1KDezKVYk7xt6ZyeOc0kiOyM5JxnK4B28Hnkk7cfrQwZkVMLiPGJAoyxbdwWAywyT1/wAKAHQv993YpgBhgBssCQOQMDPB/D3pRIowMcHIPJLMAxYbj2ycfkKiwFVlyW5x8u5fm3EjPByo6Y4+tWPKOwyttHlKi7FGCCeVLsVA3cgnkn+gAmwbiXIjwrFV+Y4bGQM45B6dePrUcgGOGOMgMSCOQAcD2wP0q1h5I1MkgLBGdVZXztaRnwCoIyQS2OODyQeDrab4f1jW7iCw03Tr67klZRDHb2k088jPyD5UalnyQcexoA5uRsptV87QoYuuGGC5Kxt1C5bn1zyDgU+KxvLoo0YMnmAkMWXgBtu9+cxpkHr2XjpXpuq+ApPCpjTxR5Vpf7fMfTHkU3kQcHYtxDHKTG+Cp2NtPZiOtc1dXMoVorONLe3/AIZCoHBP8CKMI3buwJPzdKAPqj9j7wFHqHxLsdTvNXNudJtZLtrW1SWa4QMVjBdghWD/AFrbQxyxUD7p3V/QT4H1yCwaWF59QvbPcIX1MSrDG4ihZYSAEBknCHKE5wWOMKMV+GH7FWiGS98Q600KSNbrDBBLIdzvMzlnjjD4AJPl988jkAZH6s+EbzU9GRZ7i/nmd2P+hIryOGMhJLJjyk2+YBywJBPTrQB9z6Pq1pqUgtCblkyyrG0kht2lDRmFbhXwwYO7NvBVRyODtVtHV9Ltkt5r61tLSS5X5VtgLiQyBmWNnMQO3eFkLKWGDk4fIrzHwvqLXiB9QuHUQw23yRpxO0rFIhJHHlU+7lgueQOOK9W0/UHktZGuEZzGyIpmiRXUqGJ+aQ7WI3HvyAcmgDz+90i11YWqzx+S0U7xTqwaQYhCh5PJeN/JkD5yXi+bJLDaMDh4PBWlaqJ7XVN1xboxiWcWqm9PmzlTNDZRowVQSoCoqgLPlitfSUNna34hhlMIjYtFJMyKpgXzDiZpPKYMVDOcjaQdvI/hw30Nra7aJbJomUJDFeM0W873Ehk22eWcGJiwBQ5AB25UggHznqHwwgs9QuvKszawHZDHG1gGJZooyrTYV/3obnYrAhTgqp607v4WQz+Xd2KySPG5CxLHuWQrGGPmQyxfNhhgqBkFBtwea+spJpVEds6XTi0R0E0geBJQZNok80J+/mcR4JcI4VF3AnAMiwR3UEbw6TDcMhnkF++3bbjywNgO/DExqPu7S2wk44WgD5Qtfh9LuMY0+T7QZ2munWC4aJo/Ll8vCqriJwJCRgEffIG3FbT/AAqaKR5TBapNKBLbXFxb4mcvgTMoSJWaRlDKMn5fvYBzX0g10yQKIYrRJI7aWBpmUos7KzSSDayA+WsauBgsO+etcnr+u2c0dus9xp8A8kt9lhkM3nzRBVnVJInYhSBCVwhyTnaDyQDiNI8F6DYR20kocXTwNb3M0dsrRyvPI4Pm3EhxHGII2I3EfTcAa642miWNssdjcI13aE/Z0aaKaNokyZHYLMwjcNPlD2DMT8prl18TWVrA1l9ptPKR4Lh0S7TfEYiypLsyDbEZCkHIfBBC4OPJtV+IFtHes1phrjzZGuoj5VxHErNMwYSQqCpKgYwCACO9AHsmufEp9Mt2sri6srJYos7F2rPLcgrFGiwwxbUjIErZJUcc5Py18va58Qo77ULi4mKST2jyi4SKd47m3VyqpJIEUrKhkjI5BztKg5OD5l8R/iLbQTyXNh54vbhYrlI3EYUFJlL27M5+WMgl8NmTJ427hXg2rfEFriaLzYYYTOkkNzJbefC8qxMrqXdCeVlBdgRgYDZ5NAHtXi34v6ZYq1ve2jTB4nEQgRlktl3CMRS7gA/KxnILFdhznIx8peJvEMGt/abuC4itYYLiQPFcMFmZDwuyORuFwQOmAzYJHUP8Ta/HDBaRzXSvMZTGy3Ef2hZTcRyND++EZXYYn3g7j/qQOWHHl9hNHcXV4Xt1A2bolaMpJbXSkrGYzJ95cxEMuTnqM0AXNSt4ru1Z/LaOQoryWqhj5rMEMcyzxsUjQjgjAXJHA4zo6fodncW8H2SW7juVePesn+koDgeYSk7sPLwTjAbJB4ArW0a0u7y/Ly3KZmSNZ0CRojIGx5ZQfKrnKgLxnGccMR2ahre5snurE2lvBvhjlieQRvE4+WSQ+UyEF85CDOR7igDETQ7NZLW0u7maLysN/qjiVjKjQOPNbdBmEnAAGNwBAAxXp2m6RptlhYru4hMCqI4/s4RiszsQ5Jzl1JXJIHyt6cHOhwbmSeV7S9tgGLZjGFWOIShS2f3rbVZVK/MRjg4FdLp98mpSXPkbYboOixxywM8vlHe88K7pScKNm0nkhx64oA+m/gBb6xd+NtHMtqpjVIzBdTRoy4HA8skjzCx3bieozgZAA++Pi1Z61Jp5exgIntbQJKr+XHZSqhXyx5MjCMyEBvukkhV4JNfJP7N8slt4i0OPW7Frywmj+zW98bURyQSlVIKSkgbFbA55OCT1r6p+LGs25vykN1btdxRBn02YSC2liJWIR+dECm4hAQo+YnOO+ADy74emD+2riS+063gumhjZr+zhWW3eMiJ1t5JCf3ITD79igHbgkgkn4Q/bO8SE+D/EdtqUflrqmrsmm3CsWknhtSJJoiqAb49u0Llm5HJIBr9DNDkTTtB8QXd7BDa2y2IltPssu3a7RlfKLumXA3MwOCcKQOBz+OX7cXi77bqeg6LYzqH0zSvtsiosqxlrydyFYSMR5nlMeQqgKRjvQB+dZiiSa4azil8szIFCjMzo25zuAkOEXemck5wOMZrobe3e4tGl85vMEn7mI/uWMQCbfODDhtwf+Ij5M1Qso40uYJLyCeEyt8s1uy4dCCA5DZAO8EbeMheoNaglQKIyrMqLKzsiyI0wQlgV5IVsk8BedvPNAHbWCW9tLp9hqUUG25kd45JZAFCMWlj5Ccrncp3BhkDAwK9FsITLqsUCMtvB9kVEkhYgFmlmZwrW6qqqA2TjBwMEnpXm2grDdSQvd+fJsSRI5HyTCpiVkJXdkN8oHUEEV7r4XS3WORotNkk8u2RfMnZFjlJRWl2rvO6VVyD8zcuT0IwAfZ/7ONrb6Jq2k2V1+9RpHuYriFoy6yySxSBJZAQY4ygB+ZcDYGyCa/b3wVrL69p8unzRzw+XpciWszXDr5reYqqrMBhgHZ1O484xjAr8FPhDcf2Hqz6oBPdo8UEkaMt15EcGRvhNzkEKowOBt+cY4r9n/hFrEF74da43oEXTViZZCqCJ2nDxRlicuxG88kklsjjNAHC/teeFrafRfh34imso7yawGrW93FNvaCaO5WNTC6IVYMWK429SOcjr9F/soXdte+GnktbUW9nbXgntoAHaGDy0WPYWBwsQbO0NuwFArzv9pGyvNV+FfhORt17bJry+escMWY/LWZvMYvyV3YU7toG0bRxk9H+z5dw6do8EclrOtu3lxLITLC0bx3AjmOzlZWYLswMYySDwKAPuO18T/Yb+Zrq5SOMo6hFkZlEIIwXZs7V3A54wuPQg19U/AfWDqUU8Y8ox/bQ1m3zKyxH5mCAMFfgkH046V+avjPxG9rcG5QLFaOJYoUdVYEquWQtjAQhlGMZXd6194/soypqXh2x1BCwW4hNzGrDcolywXGAMM7KV5HX0oA/RTTYNiBg7+SkLFkRCWZgFKlWjywAAbhQSd3PStx7fGCBhSI2VhkkkDoSAflAPfkgH0rL0VJPs8ckxVXjwQW3IpyMSfJkArxwcn744HU9HId6BcqfMQkB+Dt4BcAsDjB9sZFAFDYVV8nbkrsywIbcu9Shz8ww35/nWVcswjZiA6KN4LDK4C5UAEcgnbjg4/SujMa4wCrLxlgpwNozlWxgdDnB7AVgavE01tKkUvlStlCxDbo1Yg+Yq8AsQCFJOO5yOCAeC6/Zap/acdxIsksVzJFb5Ee23WUEvK6hSxjC71LDJCgrjGa9I8L6a72haSYuJpFZBtdGjQKFKK390OGPQDnHOM1QjjD3Yt5ZA8sckZmQZGxZFVgVVuFZlDcjAOwA+leh6XBIpRfL4+diMg4JY7FBC88Y5PXdzxQA4WGwmL74jIXLb9rb1yArEfOOQTgnkAH0qnPal3UQpnJ5kBUbdxwHU+oBboPfpXYSQI2DhVB2BmDMGJDNhTgDdy/HPUnpg1TayDuzqm0tgscDG7aoBGDnlQtAHmviHQvP1DyYbm522m6ceWf3dwxUois5TDKC7dCMHBI7Vys+kzxEyhC5XJAVcqWYDjAc/PhVB9c8+g9wnsQGQnDM0QZmAxtDgDDFhnIyBwcZ6VXSwjJOIlaORjKoLbsZUK4AY8DcgPTgue9AH+WXFqKaYY4PODrFO6KWUHzVXpIN0YLQFPYgAn0xVi58TWSJIF3tkq8YTA2I8hMqKUiDctux0G0HOeK8ZXVbu9cW8Ufl2tvEzlInZlj2rlzEJN3zElMgdNuecVbge7eRUNuZBvQx5BEZkyVYNNjJDbemRzIcZzigDvr7U4pI3kZWEN2zCKWRXlIdOQqSP92TlAe+DnHY5cd2sqxq6MjLIxZA0UKyptUHY0jgN84b5cHgHgmsIPd7Sk+XQlcKrEpE44YmNjguFUJ0JxV2ys57x/wB46SxPtUZjy4CtkiNc4ZBnBOV5kyRkUAd5pztZrHfLHcFWWUymSCRwqbcAxSomMhFLDuuBgkitezN1dyBomit7e5b7JPuVdkO93EnmrMAA68EFs4PzBsA4xrCO6W0kt3uW8tEaOIBHkZQwkZYC6MAIgZGBU5GASeAKzrsS2j2o2C3meItkuHSaMuQsqNjaCqjqAdp5JJ5oA7G405tNuHtGUyWzpG0jDy5ZpjtDK8QZcxqACSVBGQCWcViy3CpCZgEkiRzjLx/LvU7A5UKHk+fBYDOVI7cSzXNzPp8DRo6rCsyylp5GaWCFV8xYjtby2YB/oOvWsTSWsbj7VO6SRrukeGZVDjcHCxwz726MzEEhOAhbPynIBcTX7Ni0EiRtdeaht4l2gShEZyspUgbTIUHr15yBnmr7xVPdebGohMSoLZQkcRjVG+dhuAJaZi4+cMH4AVgBiue1vUltL6e7s722ERmkETwlJHBYsxLKwHz/ACkE/Lk/dBBFccmqCxU3FzslkLB7K3WUiOYj5vMuQceUoOdvzZ+UDBzmgDtrrUbPTY2hunaS4kI2xCRZWiXGVE8xYlJssc7TkhvmbnbXKP4muYZBFDbwFQOUMZmbyCzmYeY7MYtyPydw69Oa4nV9flmuFeWKKNi++TywRICGdSSsjctxjjGcZ61XW9jndZrCWOG5+ZDHcq4jl3jKYkGVUhSRtyCxAxnFAHdN4h0xo5nTbA2M+SYWmWNlXLOjht8Sk7c7g4b1HSsybUZLhFMkypGCdrRskqBW3MuBFyqMcAtj5eM5rz65tb+QmaSNg0ku35JGkQPjICuWYEABQBu3dRitGKyudqqyEmIn5SixShXIwSytlsMD6kA9cUAeh6fcW0N0s4KYxtS4jY5c9t7SknYD22g/NwcV9efDeyvNdS3LzsY1kVlR4XMbK0e5JOV2hcYJBPo1fDelPq0EgEZkVUBdVlkDqYmOMtlxxggc85HavuX4B65qspNsl/I007rsjkhhVQ6FWWNpQCfIznahO3CA44AoA+w9E0uO3s0jtreLKNGWkSRjlgu0lVYYw3lg7+pLk5IxX0H4N0y7ayQSQJGmBLhXV/IRgJN3mBmLgIp3ZGDu3EE4rzzQLO71rS1to4LL+1NOchCFmWGSXYpmWFCA6SpuQkFSOrbuij0bSNMvI2jEv7q4ikVGtp1LbvvqZZEzjZvUdeDvGARyAD1KxsGtrSe+tSUktPs8iTQtHOkryFQr5x+5ykQGG3HKEnaa11aWWSSWWCMvfnz24gWR2KMZWluHwAFTdnnPXILE5qaF58V1cssX2qG7WdJY4UeKITMfn8u3QDeqCXaABt+TGcZatPUdNlilt9iyMssLqyKz7kL4ABJRsIuCW7c8AmgDStrnQ54YwLaOIrA8ccdvNuQsu8ojlt/2eQOykqEVQOQcDDVbqyjvDZXdvFczSLbJ5zMhS1XycGHa6KNsgjkzggFsnJbHCWNk1zaPCkKM8BinMwVi7IsQEkm9UCMCFU8nO0HnIqR5by0Fnb6e8dpbLJI7SGQRph1mLb5WRmCbppBkhuVGBzwAeTeO7WQW5aZ3mnniDxwurl5baOIq7pJJKDJ2ycjbyAeMV+ZnxR0KR5b67vYIbfyZzKseTKzQHMiGQLkSSFEIxnap4OBiv1L8ea7DDDhLLy4RCwK7/tZt1k2AMpcsI1DMjv8Ad5kK4OMH8/8A4vy2Z027dtkkjLMoRUMW+NmRmkZiWAfaCn0A4xxQB+UXxBtLYXty0ERCBpWA8sKiqcMdgUcLv8zr6Z9a8J1C2BJBVlB3NuwDgnByFB5HTuCK+hvHkcRu55IW8xAzIArHKlfmO7ggvnv7V4lfw/NiU7Y/mHmKGYKDnA+XORuPpjP0oA47hUEeSGJZiCADkEgBSOnGaYVOMYBAJ4LKCCcscDrj39+vNaU8EatI5mEgWTbHnJaVQcEgY+XgZAPY1mTtscttG1gSFIHPI/iABzkdvQ0AI0oi2PEGV1xh12lQ3fIK/e5/CqcsxlbezEuSc5UDJzzyB05+tWpljeFGRyZMkSITzk/dKAnJGB79PrVKRCvXuu5SvOMk5B2ng8d6AG8MyrwCwBBPT05/PrXuPwd0V73X7BRbmVmuInCfxbAUZX5Bx/EeOvfqa8VtopJnjQAEblPAG7B7EgZIAB9q+/P2cvAtxqF/DqKpgfu2KW0YaRR8iMiIy8bl6le0hBGOgB/QD+wr4X0uyfS5ngVp4UhkIR7a5jczbP3MixqfLn8vqGGQFA25JY/ttc2ttF4be6jijtmhtji3BztjIACkR8RgKOuFHAHUmvyw/Y58MNYW1ndtEqXMcdqbZhsVHtoY33iWLGHnMjxHcccqcsSa/SjXtYgs9EvIrqZBPIjPDtZkaMFQQymBzvCgnGSO/FAH54/tA6tNZ215cokaWZD5NzDGLdXYZVkuSCwlI6KWGM5A61/Pt+0F4yuB4nuIZbhN1xM73At4ZArQrhV3IX+RRIFOc8kHrkV+1H7SvjiO1tNTt9SjL2scMkyxlJEjZ1BVXDbQFYNgcHcdmD3FfzCfHf4hTax8RdQe1kkNql1KIzllRo0mwMDuhO72+XjA6AH0f4KnhaZZ5ZJArP5iujvGWyOEwhBVyQ2CD6da6T43axY3/gpo5bqW31BY3dLOIKzK3lEebLJIhbcFVeCozkDd1x82eGfGEVvZ20sLO92WQ+WjnEZAUkK+/CkkL2z83UgGu+1GSbxB4f1S8cv9ogtXd1aVJC0boyNv2qAOoHfHQZ5NAHwBeSSLd3EUxZ1ErllcsDnJyctyOCcEjvXQ6DC8VxFcwEtCXAjLDlWGCyOOmQWHPQ46daxNYV11K78zJYzPktnPDFeePQCur8JQGSdAFYqWGVRhuOP7oJwDkjj06c0AfQHhCcXF3vcJHIkZKeapl819ilox5aDGSBjPyjbz2ql8dTaCz0WJ2kFwIy0i8OkaklvL2nBQlm5yT9K3fBFnM11EPKLIsqtMVwHbCqrKrFfvAZwPc1yHx+kQ6lYWqNua3hjDEgAu2N7cKMDlyOPQcUAfO00S7QYPMKBFExOThz68DaDjOPrUUOPNQNjacjc5IAYg4Oc9jg49qtQSBmEc0jwxnLMUTLMcHblcgsBkevSpJYhbyRy7FlgGNwVxhyQCM7T8oP8ATFAFKUcKTjczsw+9uKnBBJOAw3ZAwM89cYr0bwrHuR1KtkxbkBBIBB6sSvzD5fyyO1eclt7s6hUXcp8temASAFBJLD3GffkivZ/AltCXRLk7Y2UBhzuUY5dQVP3TgkcAgdaAPoDwNpMN1ahFEySSKrOig7Nu4sM8EbM44wDlRjjNeE/EOwe11GeJwVxNIqgnClflAKnJ4zz07/l9zfCvw9HcKkSQq7SxgQXZG75UST92+IiAhZlwc4Ow896+YPjJpTWmsSM6IyiZgzJJG4LD5vLkI+423GRjA4AIycAHznaRbYmIcgglSB3UY3EntyFqUrgl1x8wOCR0Bxwdx+boKv26Bp5MRlfmb5QQ46r0YcHk8e1aE1mjohUqO2F5OVA5bHQnPB4GR+FAHKsnLBghJYEEYXj5s4GDzwO/aljX5lILEgFW3EkHJGNo7DB+ldTFov2iKUxOrzwpvS3ZDulX5jJscDBYAAgZzzxzxWTHB5U2JE3ABgwxtYP8wAUkndgheOAe4oAs28QDbGDKRHuOSVIUfNlgR0wP1x14reS7LpDAihEQkQkjDmP5iVcg4bqPxGc55rLaLEcUgHyFVG4shJOA2Su7IODg+461pxNbFUSTZl2LKEOHVVXG078ADgZwDn1oA2rad1KbI4yufnUlkY7gAxUA/MdpOCfTrjIPX6fNC8SMpZJ0dgyYUqyKq4IbdlZNxbPrniuOt3gAyszK4X96rxh1Cs2P3ZD5Zg2OMA1s2LRqggVQkJd9jojRgyEljk5yDgjI44I/AA9ARt6CaJFZQxLohdpEUhtzllUfxHIX5jn2zVhY2CKVCxyoFUOAQ24o2WGWUORgA9/m5x1rLtL9ki+zF1UNIriRlLHaUKsCxYfKQVOD/d6jvpHOAd6EMoxKX2sSQ2VAOd74RTx9eOtAGtHAbGXa8qySnh0KZaIcEIQ68FlI4DZ6gnGBW7dSafJaxrbRNb3TgbstsRmO8ssYJH7rAOSQ3IwABXLWGoJFqUEMzMd0XmedC6SoDnZ5KlgVaQq3RscEgZOM69zNbsNyzI100xdmRJI444mXcIkYLhH39QzZIBx1oAy57N5ZF8+5BEStJ5kaKMOGHyE7CT1Yd+RxzilmljknWIsxURJEkY3MWCA+YVPBVNzMepA9xVwSI+3y9qhFJky/Lt8jjJY9twxwffNVQkOZYy8izShvLIRsMxXMeXwQYy+4HpwOD6AGjax6I8CRXVk0rbi4l82Z9iEFW3xxkFYwCuWzlc54ya5nVYLaC5/0NlELhAjMSFhVgVZSzsSVGGOc9AD3FWZLaSGWMTOGkChzhiqA5DqrA5BA+XP97kEDFR6hLBJElsypFKQ0vmxq22QYwFc5O35cdBj5eoB4APUPgppVpN4sgH2i3QNco0ckhmiSbb8qqXTJXOCo3cHBGeSK/UyWJtM0OOG9tyFW3gW1lRGMcoI/dvIWTm3MbAcdCfmxX5a/B21eLVod0jRJ5yPtUxuXJI2shVQWj3DAPIHI55r9Vls5NR8L2VnPKZY4oYvskA2qXhVVZj+8xjZGqNtOSxjYAk0Ac9pN/t1G3UzSHa0UMKbA0cSKRlIUA+UMNv0ye9fTOlzSvozGQosasWjKRmR22AucFUOIx82ARjODkZOfmKz0aW116zJ3CI3EYMe4gmVR90b1DbgOcewxnrX1ZY6VfXmjBlV0Z135UrGjLFgSRgZxgp8ueCMnA5oA+aPi1d3F5pVxCrXWzzBbyJGX5kY7FXKLnOGP3SMDk4xx8pXc08RtVxG8ttdMGiJJ/wBTIyoX4zkPGQwBxznqTX138YNOFg1zLE8sTToEEMcrzJGxQh5QXb922FYHbwquRjbnPiXg7wHc61NBI9sblA08rx7hEGTzCzSvIAd2BKCcBjk9CKAOL8S2co8Mz3l7bmxhlt55LYZi86WB5H2wxyKmSiBeSSB2Gc8/n/rsz3Wqz8iGKKSYLGqqpTJORncS7lcHOSeeoGMfrr8TvAsh8HapdPCUNjay26qhUwRoivLEu5lHyBG2L0OEDe1fkVd2Y+33BWTJjllVVA4Vi24qxByXPfHy4HpQBGLeOYCJHIkVQWUoP3bNkpjk7unoAOnFNu4YEUHLK5I3beGLLuP3MAKjAnpjOOeevR2dnAYlklZkfa/mNHtIWVT8ojR33InKn5u3QknFVrqxN0LfZIUkgJKpGg+bOS4MuBnACkhsjBx70Acq6IytFNIksA2skDqNodsRknKgEhcdeeeOpzFPau48yKLEWAUO1grYUL8vOXHHp1bOa25dMCHOwLJuO8v864YGNmZjx0IIz6A81NAn2MNHIjTCQEIm7ECZB2iVlxxyGAHBGMkUAcLqekrcBbq4AVYoFiFzK0m2NkJZrWDDfvDg4wDwEBOK4jUR5iGCBBshBfcWDyN91sucYjIyRhQMdPm4Newa6XuI1gaOSJRE8bRDcIJDuDxqkfAj2qhGcdgeprgr3TCY9/BcssezoxIAyeD8w9PXoaAPPXDKCAMHHLA5xzxgDqeTVWG3mnmEgWTy0ILspwRnc3BJ4Y7DgDNdPcaduBAfy8h3UNgIzIpyMn7pIB9vlHrSWunQRsg2y3buMmCOIiPpuBYSlRKgbrkAdwcdQDib6ENeyBVwFAQFZGbO3kH58ktyAQCMEcelXrWKXA5bj7pOTjAJx+pP4VoLpRLGRRhU+ZmABEa4JBJB6cd/Tit2w02Uug8pmUxBwSrK7DHmFgu35oyuDnH3SewyABkMSraQ7PN85ZGMjYAXymClfLYc5JZic8dOldJ5McqW4DvJIkYLEnCqVCgRopQBBwV6kfIMHJxRBYSxAH5S5cbc4UZIIPzZ+UqwUjg989s6AKfZyjWoScNuVlQZdMnlnLcMQ65GOijgHOQDnri3khdFeNotxBQMMEq2ACW64ySener0KFVPlS7ZAyhSVkwyBgSpwOvAIyOpA6083cqTxtKh3BiYyUAKkfdOCcknC9uevNTxTo03m7QwOxjGHVdik7SdzjkklSMLxnoOKAJJ0UvmfcWYl3kjHzAH5WxGcDcexPUmoBaxurDIkbcUzG25vkBZg20Hc+GXjjAPStyIbZCoYRJI2DKQGcI55QqR8x2k9sggYHSrdpb+fN5e4JbFjhmUgjDKrNgplzuIJwpbH8IoAr2On77UGWQ7UDYY4BO35lQhV+XGR26D8K3Wt7I6PqEcILukkHnO+0RyPE8jRusZXcnBcc8fKDnnFb8Vnbw2BQnfMjFkkVT5UqovBaVgMNtaQEEj7gxmnaRHbvbahDcWuYY7ZlkUs4baHdmnk25JPzqByo+XjkAEA8xuNAhXZcO5khukQxxq++FVQECOOMj5CrDBxnJzmrUlqIpXaGQ+TtiLAgmRGkB+YIWGcuMZOeB07VrGBLOTbFAnkKXEccrtgYcESq2/rxwOASTkc5qVnd4mZ0VVlkVQ8jBVDMvmKAuBsjBZupx83IA5oApyFvLhiXyTJ8xYpCkUhGFG1pFbJUFX5OM5znioJYZJJzAhAeZw7nB3qjFQrGRk4DKScgkYIPWrdx5RuF8z5d6IhuEUiJXDA+YhVVwwGM5zkHIOCDWXNLGs87BzJIUZRIz7VZdojbbuxkkZwMDOckeoBm3fmTLPHCs0yhS6r5SBy0KFmCPxhdzNyTjA3YHQFtN9oSJrd3iiREeeXAKb0O2ZTIQduAcHsC2emKlDAyIN5UvmNWdvLjRyQuDLkjaEZTx3OMYNQ2TqLhongkURjAZgwDmWNlymwAOuG6MNp6Y6UAdJbT2yCTzGnuI/ICwtC6AIX8t33JIpBQFRgDHTg1JdajLLfLHCkwgFuoWQhcFEO6QtsQBznzMtgHABOeTVS4MFuWWI4QxlHRU2Irbk2cKQVIAAPHX6VWhuyJd43KgO1wkhjYxuWAU9/LIzn249KANb7WklusW1FZGxG4GGKkHG7A4IBXIx820dNvNS/m1I2/m/MxU4VmDEDDKuNigAOwJ5PU81raZFDfSeVFHGDGGaBZh5yfOwwJCCMgDJJGcDJxjNTThwjERESSlZImEYEKGJnLeSCpI++AdvB2DPAoA4xFnKo/S5iyfKkjAwVct8xA+6WbuuOKsLgOGuYVkaRU53ZBUtyVYp1yMZB4HqOaSa0vI57qS8maaMyD9y0Z/0cqozvkPDEswI6fL04wauLZgSlYZEmQoCCGbYobBCqkhGSHAxg9CM9wACSK3t0w8GROmwKY0lZlJBBKvuBztKjkcknnGaimtjHJv3rvSQb4+jE7mYBo93MewZJHHAB5rUhjvIY0uIl+QSlUYZCrIF3AMSOGIDFQT2OOK05Yw0SmSKGSSVFwZJCCNpwgQhyV+6cZwCuOOlAHGSxmHD+aqFmO0qCqn5iAFwxLnj15AIPeoIlgCEShHYguHQ7DGob5yyYAJIJ6k/eHI6HeuQFeKLapEUrKksUgdNhAyxJVSx+Zs8DIbBUcAMezgYyxtCTcfMm2RHiggAbajFiSWByDg4AJAoAv8AgJ1tvF+iuC5X7VEwQD7zmTA5PXnOPrmv64f2EZC+haMJQ0XmQwIJD8hTYqna3XBCgDHJxyOcZ/kp8F2VzN4r0mJidkFzGY0D9B5qglVz8xLA4GD3r+tH9gDRNSn0rSY54LlY44YmYuzoWJCruZWI2kRnp1wvGelAH72+Cpkn0lY3lRCibWYnGTjbkM33uOmB14rN+IcD3ekvbwyujqqmOQMokYKQcnGMHIHbn3q74V037JpMUbx+axOVGRkkKobeOOMnjnPryeOV8b2t7HZzyTbwm0NGnDbAv3VDkcjkHoCOCARkgA/n2/4Ka2tprnhPxEuoTSW9zBbTD7T5ZniktreIC3gCJLkMCOwGVXJr+OG9tUGr6mkVxFJsvrrHDoWVZGAOHToQO3pX9g//AAUTtb4aP4iurkMtu9rcFY5BkK6xTFf3cgIcgA/QDgen8dN+xbXNS4Zv9OnPIPP70k/TigDZLwNYxAoRIpbawk4BwpyV28KAAT3J+lf0Kf8ABFzUrSz1C7ttSu7gRyX26Fk2t5KMoQiJSoAxJk4ZskEjjHP89CKJLchURCrGTeSQ+0biFUk/MSDyOSccV+6v/BI+e4OtTWtvLlzeQNG+zYoTcqt5gHPIbOTx8vINAH9y3wi8t7CznWRn8yCMlQwcBdgOxivAfJGQORnHTk+7m4wQE5UZC5bGCOMAEdRkZ9/Wvmn4LSMmi6Wkcu8CCIlmUgCUxrvyuSdoOMZxn0r6Aljdd+GAclnL/OVy5LkKCcA8849880AaiXpkPIUyZwdxP3j/APXPT2q0tzGGAcAEAE9wN2Cpxjtz2HPIJrnokkMoDblQKCHGCrE5BHDZDcL7fN3xVpXVZ4FKylt7/MnzqAEYgyEniP7v0OPrQB2dttYh2OwE4Zhl1DYZgCM8Z4x/9arpkDqVw4LE5ZW2sAecjBG09PyFcjBqLSuxlie3MbhQeWGDkBiOmQueBkAN3Nai3GDkEMSfugH5um0gbsj+nTmgDeeUnaclcA4ycM/JwSx5zlf061GZQ3zDC7tpLcZ3AYyTnJPbP5++LOzyIY1fyJSVdWJOQAQ6kEjJBz7HnkZqRXZo/lZs9GDAjawPPBAJ5zyODxzzQBoLIwBXechtyjChSrAMo6kMOT79+M1IMsd6ruxgsckDcxCnjJB4wPqazkgcoqq+NzAyNllIRg2/yyOjbj6/TNaQT90yncm5WUFDtbqQChzwwBBHXpQBfjIGCXO4KS5Y/KQwxuAB4bgAn061J56IjF3Ux7l2jBOxcANymdzYzjGOm2qimKC3ZpGdgirlmVpDtBKksqgmRiGPI7npUipBBGhXAjdsRjlshgSoIxyevFAGmEXC7dgLcghQNvyhd2M/f2rjPJz1qWBHkkfayFCf3WwfOOPnDkE7vmBxwOAaqmT5VcqoY5G7ABCZ6DaM/ezxn1pI7k+arK2d7bV68uQcHcO/XPNAF5zjClvu8kjlsMW+bA5x97rxx9aY4klhJ2FtpjIEm3G4lto2qCBjHqcY96hkLlwpmjIfK5ibeUXAzkEY6lvrzg5phkMYCGYMEb/WKAAWUfMO+BnnqT756gEi+auUkZMbi0SIu1lyFz5h/iO7P/6zVqK4A2od7FmCsVGQoC7gzEHgZwO/JHFZbzB8/vMHA5xk5JY4Bx3J7fXPFLbtJvVpGVnOQ+3ABXkcZPyjgde5oA1lRV2+WFABf5QqqNzks8mdpIc7n6ddxNTJLsyMAlsBgcDaf7oI649fTmoPmUldoQbgoOcgsOSScfL1wPpQ/O4YG0jADcktyWBUewH60AS+dICRtIzkkgZx8pAxkY7jPp9DULysCABwcnOTxzz+Oc0K5bClQPTkD+EDoeg2j9cVHIyZHIXnBwAADjIHrzigCZJX35yxIIO7jb0I2gH8KsvPuLNxngMQBhiAQT+nNZrSgBQgBOcc88g5xkfjSeZjG7Kg4Bxnk59M8ZGKANBpRgAkE8cYAHBPT29KbI4CqVfLHquOgA6ZB6kZx/u1nvPGp3MQdxAHbdhWYgZ9Ap+vapy/VhjsMHIPJPtx2/OgC2HLqq4A2ZJbAUhfvEFs88DvzURwTuBGTkggDjPOcDGT2z79ar+Y56YAJycDBA5BGccf5AzVeRnXyyjKB5oMhfcuIsFmUAOPnJIA5xjkjoKALw+X+LBPPABI59CeuaQSrGB97blBhMliWYLk88Y7nsM/SqjTdCQFByN3PJHPI28fLUbNgAiQAkfxAkAEAZxxjHzHrQBd8x/MTy8eWVZiT8ykblG0HdkPk8duDnsC7zFjBAI+VmJ44J2nI6cDGf0qKV7RYrf7OWMjLmVs7kdyR8y4GACOR9etQmZI33FwQ2DzgsOCAAcdOoznHPTpQBoNIg8sBXZy2z5RwPkZ9xAPC5UjJ9QKBKjFhkll56AEkjoc4GcH9Koteh5C8fAO1No6FQcE8g5PT+foKspMrFRu6gnABLAqM85b19qAG7zcwq6iWLJJCygq+QxGApPHTP61BPuKsqu0UjL8kgAJVuBkbwRkdsjHY1cYpkMedrbhhT8wJO7nHU7uoz1qAuCnOcjJz0Ujp6ZHGT+NAFRpDgqDkj5SGKryeuWGMEsT6CqgufLcqQeNx4Ix1IPXgtkDP9atMqSLlQoGAMjAGRkdScdjk/n0qA2ihQVYkn1xkDI7YzjjOf8ACgBzO0igKxD8dDkg88EHtx/SkxlVDEltwHTAVlIGG/E/r+NJAwkJwJYzG+wmRSoIGSCnHzDH8+anbYF3ZI5UOxzkHIwQR7gdueKAKrsofaQNqgrxxg5LZI9eufXFV7hwAQCpAVwDjp1PJLDHU1NcRDIBBAL72O9uQCGJ4+8ee30qhem3eIoqs0bLsc5JEm75X+X+FcEDj65oAy5LoFW6leBvIJDEgEDGefrVI3wDZ3LyQSAQNu75ST3PH8vxpJ0hiiVUGyOIKMK+doXg5Pf5fxzXP3EkbTIBLgNJHGpz8zs2QAFJ6gKfqAT0oA37XUVnDbCyhCydCpZlYo+Aw5UlTz78VrQyELEylJNsjb4jkMAgB+bP8LZPP1/Dk7dzHIQ8ilSxVHAOFQjlnHc5weO3XnNalnchJ0LAuiMN6b+H2tkk7TwD1Hf1xQBsvM0rOdo5JIUAgAM3Rfyx+IqR13RqrF85zhSQNwbI5U5AGDkd84NJJKJwHgjcQjoSASDIc4ZgByWx+VJA7SRqzxiGQAAwlg+1snBJQkEfj6H6ADJnZdpZZJg5HAXc2WbaSR/d989Oc1XnVOMKqED5sEk5PBJBHT8e1XPMBTbIoQhvlwfvLk5Y7RwTz+JqtKhZJZF2xyCPb1GWDhlbggAgAn357EA0AeeeJJhDauWlyjuqnYpd0DHDMFxyuQfoOvTj81/2ndaj0vQNVeOZmMcbl2cjKRvu++RjauH+9nPBGfT9B/F1wkMFzGWMZCOjFgURg67s5K7e3qccgYr8aP26viNpPgnwL4g1G7ZY/wDQbwLKW2q0rfulRCpHmMfMyDyBznOOAD+fX9pu/wBP8X+KJzfahaeZZXJaOFHYAwPdn99CjjFw4tlIZc454OQAfgrx8lla3oht5JZI1tvNWSC2kcMVGSSj7SWDDGSAMR5HGBXa+IfHUPjDxBc3cxlLPcu0ZMnAQyHaABwVKtyCOCAQeK8u8catNNfTeTarHJN5oicplwhUhliiMahWK8ZCjgZxzmgDlNImnju/tg3ymORH8osyPIrANwGA4IzjtjGeMGv0g/Ze8RLcurXhkguIpTMZSxhR7WIK7IsiMCkqsh6cMDgkY5/PzwzaXAZVa1e4tXiUSNJty2xYxKkUiLk/O38PO3Gepz95fs5WL3Uwt4oVtrUukZRT5jooJVwshyTkBwcZB3D5cA0AfanxU+KsGs6LJpsXnXWUTy0ZS9vGHBRiZWToNv8AFnggcnmvxF+OuuIfFlxZacryXchdcbFjKu0uBtK7vP2ybhgjByABX7ieOfBmn2mjQ+baKDLAxgbesUkrqpcxRoFI3lW4cqFXBB68/mj4u+BV1qniSXXlsL0pLdeUssEbMIoPPB81iG4xweSASvXaeAD5f8N/294d020vpRNsupGhlkiDhwDhmhnLjCRr8xJbjjBwOa9Eg8ZrdKltprTX19ceZCqI5UlmbzEiZVICqFVMkMSCeuAMfWel/A27m0aK3Nipie2mYGRXWZ5WbaU8pSfnKFgxBP3CMAnjwnw38Cb/AEnxvePJNJa20UTXBupoZI0t0jmdrhEDoQZ9oULtJB8zHRTkA1/AXgHWNXujPqd+ltBbKs967SOyxLlXkht2kQi4ud2FGMgk8HBr27V4dSGix6P4Ohnto7eVpLm68yMi4kSJ5WW5YBTIzlySp+6QMc1R1+e+0gR2OLi30+CO2NqgD5uYrkkyqWjXkgbg5AKjjd8vFdZo2s6W1h5V3IbNI/3zWRNwwlkLlRcTbQ0ZzFsC5IO5QGFAHxT4t0bWWaYXtpdR3SO1xJdznCSBg6zKwTiWEAIVGQRzgEE14fqWlTP5hJWFImkWJo1R2l+TJMhXgjcCAVIGDzxgV+mnibTrDWLeWWCxju7eERGeKaNArgsQW2RIqzOFI4GAfNHORk/P/izwik9vFfQWFtCLmZZI7bZ5SwCMKzqY3QZPzAYx1UZOMUAfB13obrDd3jCfzGiIjVI5GgikfeyENGxAlIQAZIO1ieRkV5tNbT2/mg+aXlDFyMlwSSqgHA2MGGB0r608SeH9WeGaG1SOOKAsz7FLI5JypwuQAQrqWOB85HTr4teeF7qeUCW2NrcxfaJ5ALhUWfOHVUycNtGCoJzyeSeKAPNJSbW0DQDdPK0hcFAzIEym198eM7ucYOeMZriJZJ7ycyIWeRw+/YxJ/d8FmUjgbSB74yea9O1fTbmF0s2h3TZIIWUNvlU7goZXIZdo68nJ6nBFcUdOu7YygII9jszyKo3gqWDIW4+XJAPbI9BQBWdrkWq25lQAKNkflqNxV/MJYgck4Ybjz8+MnJrmTDP5rzqwIBEjQBicDaC2GbuAG4znJ6HFdJJHdF3YR4KK+4jqyMAuRz97lj2HtxWZeJdJbrcRxBUDlVO0Z3OGdFDFckkBjzkYUe1AFKKR5nUKCrH5ipXLHIOcDPQ1p2xHClpFQffMSb2YMwQBFK/K5UNzkg8HgiuehubwzpIG2y7ViUKmQEXBAb5Tzwc5xmvuT4AfAlfELWfijxfDNbWAkie1sJYk8q9giVJIrqdWIMcWwEkbckEsemKAPb/2X/Ct34V8IXGuXVrE994okkhsbcw26XP9n2ys8ElxPsYQo8ru5GMhUznBJr1C7nkfU5ptSKmNFknlXeyNbyiRUUFPNAbDlVAzjjIA5NVfGepxXFxYaJYIbKGGK4t7a1tFjhjEUcakTF1lVWV4kOON21yw+YkVyEVpJp9v5u52Yhpj5VwDJKSBKrzxTlwyBVT5CFDDnacE0AdnYacl/PdLegRW0BuXmPmQTTySQRTSvIwkB3cvGBjJwuC3INeYalbtJfXUouLkgPDDaQy3aI7+YChtpmXG8eUki7QuQ6AEkLk9dapNaQyPdr5ltexTW0hhcSrAsiqXZWWQeQxjjQNngF8gbs0svhSy0+LTtUe/Ito/9PgdkDpIxIt4Y0mdvkdDI+4HBVuQuASQDyvWNFu7NbiSR2iuVaTfGhAeMIwiUxXII2nZnqRz3LBiOw+FVnA/iS1lu9RVpLa3uZY5rlWaVWcs/kuQ+H3bFJI5PmcEk1napqCapJczxo7qsqvbEbpBOHB3xsGOSFyhOFKnOcjv03wzmsoNfWB5PMuLeGSOENHNKpl3MF8mMKSyiNiCxJxtweMmgD6kstJlneGSSNiIQbu1Xyvs6XKsykskCMGFuVMaq2/oWZc8V5n481C4S3vbaN9lvJESBI7CWLzXZkVSVyqjymbG0n5FyCSM9pqnih7G1NlZnMj2qLNNB5SygTSgeUipIVGNqkng5jBBxnd4H4n1qC0imt7+9unkhMo+yyq7SXE89uMyymYBVXEuACTjnafUA/P74pJ53iHUZIJTfRt5sIkAaViAW3TLjodx5I4/DArwqWBoQYzgb+HAUZIDDAOOmCD6Ht0r6k+JGmWNrLLFY5luJNsk0m6JhbbuZIVlJChQWUcHoCcY2k+BvZzTSAiHzEjYgfd+ZshlV/m+ZSeuM4J+tAHJNZrF5irGk2xVLNGWZUDjGSQMMFJHOQMnBzVY2ir1Qn1P16jJPB4/Su7j05HYzSKYQwc+WqFicABckNggsMH078imDSJHR5GUvhlJUAYOd24YJyTnH4HrQBxC2kmwHOBkH5gMZ556ZzlTRHbgHDYABBJLEZB+QgDn+BiR7Diuyk0t1kRJsIrLhEQo+3ksFY+YAmc46nGe9Z0ljIpb5GJEhGMclQOCBjg/e60AYEscKbHgBQIrNMck7iFJQcdcHHPfd04FaOlXV9cxP4dmubaLTdd1bSp7u5uYYi8M1j9ptoZ4ruVC9vGsWo3HmKpAcY3g7VxMtqUVtkZLMNjAKD8ueMZHtg/zrMurVkAwGU8YwDjk5Lcj0/lQB/Yi3/BO79hnwb+ybp+p+JPDPhExWPgCLV7z4hjUGXxTc6vLoZu5tXN+b1oruC4uhIY40/dBRti4IK/hp4t+MXiqD4M6B4k+EM3hnTWh1G7+G3i3xbYeF9K0/wAQ6fBparbeHba51kxFLS1utAMI84CJ5DZyEuSGavaf+Cdl78JPBug614h/a7+KF7deA9Q8IvZeEfhBrt1r2p2+oWWsJMlr4k0zTY5ZYkRVsbtIYykagjfu2shHyz+0V8UPBD+LfGHhT4PeE7LwH8G9fGl2+l+F4fNjXVLu0E4sfEdyj7/9OBYbi0mVjnKndwQAfBuqG8uJri4v3uLq7aVjdXU8huPOmaU/vRPgh9xGQdxDZyDg84cjlSqKCQCQwbDAuSeQCPTaR9Peuk1XzEkkSaa5aeGRoJI5I9gjjj+W3Q4b72A2QelYSKWdVQnLMpYbcjr6nvxjk470Afpp+yvpJ0zwV9rty8b6xeNL9pXcphaKOMFiof8AdxnaRk8Ptx2Br7q8PX7rb+fdtdX4iuDHKUlkSaWYGF5WIjyY2ZSyswHAXBPANfJnwshn0j4beFrVLyK1ke0id4ndYo54518zbGr5P2glk3LkfePXpXtFlePFeGBtTmSCK1haS6lMcLu8gWRraCIENK/7tVXg8DJGBmgD7i8OWt/F5N3YI9v9rWO5ksy08geARqkak+YzoR5Z5PGJOR1r2vRtT1wwyPcWsctiMKyRNIRMUJbEguVJkbL/ADYPU8ck185fDbUE1eJWkvbuDaq2TQI8qtMjlY/kyo+TAUkZOVbjvj6RsJ28O4uLqO4NvtVYpLYAuwUDftEr7oZFUA5AdQQSFJFAHWTTw29vDcIjQJN5hVY5p45JEZECubKL5WjJ244O7Y2CcknHTWcSOoDxPBDsfdujhcbn2oIpFHmOqIuNp3DJHqTh6r4qi+1JcWdsXiRT5qXEbefKjqZ0njRrePI+4SSc5bOMHA5SbWtPM0N5PBNaskhjhKhXFvDLtKvJEXDJGCDnBZucdqAPR5NbW1nea9tLvdIiyCW0uGQDzQBEY/JYbiFTnnO7jA5xgzeLbaETyoupfZ/M8lrdxJKNzFyqsXZtspdc7mOAW2q2dteceIfFsrTNaPfRGGFZIRPvaOOaU+ZCpBYAqBI0gXcwxtDjAwB4P4j8Va3I8cU98llHCbhzPbwmBLmSIx4dSiquCjqdyMWLNub1IB9DXnj+O6s1WzN2ixvIqtPO7IkskhRBJaq4XHmJGSSAxBDAgEg+X3nj22E06RmNZhteaWISsWcBWJiRkAVFKLuI3FeWxksT83X3jDxDZXEkK3UzRTy+bBeJIkbLtLGPa8SkjaqtkODuC9a4PxF49vyjxXI3XeHV5rdpkkIDM0qzIpyQwaTcwHz4AZcdAD6G8Z+O4GguFs/7JkvJE3XDLLc2txEBGfN8pNqrKH+TdgkqUwVzkV8t6t4/uDbzvay3MM0DT7pY2kzGEDZWQbvnjMkTgE4+bBxjKjA1XxNqV5F5L36RwW6yTqIzcPdFduUjwAoY/KAC7Y6EgYOfL9SurmeUyrdhluMCZWkhQyhmZMSRBQMgDPAIz9485IBpt4wvrg3d3qFqL2C4jaTzrYeXNFJuLJ+8nGInMisWCjcw4BCsa5bXtS/tC1F1ZQXEM8ESymC5by8uQ6N5arlWQgD5hyGbB44rHvLy509UkCXMtrMzqYPs8cltLEY12yrI0h/erv6KVIKg8Gp9MmWc/abOyneNEVJmkj3I6hULxxxGQggqQAoxk9u4AM2y8XNeWcelixKyxqFd3iW6eE7EVtkhOEiLrvxhdpHXkmtm1AknhWON1mbCTJcM0cm1SrspCcOflGwk5O0nk5zDPY2LSyTRw3mm3Qt2MKWX7pXHz4kmSQ5SUFRuAY+oIFYj6ve2FuY3gM8lttjEhm2SSA5KjLgbww+Vh1w5I70AekWusQ6dNG9tLbyQPLHDLBMjKVJUHKO8akMc8ZI++QepruBerLp6ySSxajbMZjPYtILeSDKhSI0QsPMETKwOQDsz8teOaf4mt7xLZ7W1UyyLFDeQTqZPJkt9pDcqTt2Jgem0c+u/Fd6dqMwntJXtriLZcSRAosk0sq+TJFGrcSRsgLZweDt7gAA7zRLgyR3GjLZzxSypv0+aUAuFWLeV3sgy4AIxnle2ea6LSpL+ONje3XkXM91i21CSKVfIdAfIjlVRny2IIQ8jAO77pNc/oFte3B8i0nc3imCdY7kLNIqRMqqkUvK7SM8FVGDg8dfd9C0H7Stva6hZyXa3k2JjawFhFuJO4Achv4cIQo3HHOKAPsj9mmV0sFtr0vcTWV5E5QPNPEyzq2Wgd4sgF8njs3A6Ee+eL54Z9Wubm4jNltt/LLSWn2eOKeUbY8ydC29G257DcAQMHxz4CwW/hlc6hY3S2jXM1q8MhujiEMUj8pwTtVZIl4Jz8+Se59J8Z6ozXswC339n3EiJ+/8AnW3lsZFQRoJUywKMhOAQ4YsS2MEAr6xqFoPBaaNNDDIbmazVbgOVd7dVLyCUIqgkSRuCysOBjGM1/Pp+0p4stNb+KPiT7PdPqFvZ3Uun28SkwqoszsRMkESRqq4ypAwARzwf3C+N2oWeg+C7yeGW4Ww07w1e6iZEt5EjhMgBglSZSAxSaLauGJDqd2DX86HiBH1LWdQ1ONzdRTajJcPcSg+ad0mZEcqRjLHrj8qAFDrPFFM2IMiON0yrJE4CiJiqctklhnnkA8mryyW9rO0kSLcNEgEqOG2KWDEPjooDNyMAnaBngCobbTppCoELyRyosYdmDKQheRcZJ8vDBecdMg9eN+20YG2NwrkmUFJo1CyKeVRz8oBXDtGQSeckUAa2ipK1wTCpkaVy6ooYuZQBubaHO7c7YySc5PFfRnhr7RBaGC9VoPKzGtuQBMscm5PMKlcx5wSC3oT0FeLeHBa6WqyHzI7uaORYmgcEzok5XyptxO3DxvuwP4B3Ir1O61FNUEhjs0gvWhfzXjcOXUoIwJ9xG/IUDJHcc96APZPB3iqy3w2g1OSKKzhlJSffGtw2+Jgq7gPMBUJhySMQ4A+UV+lnwA+KVpd6Zq8T3qb1js7VoDJKFU7X8udY4yBuPI3E7mVQCc/e/HGe0NlHZyyXQS4jhjeTah3OrbY8eXvGcB2OCc8EEgDn62+Bet+VYJaqWHnXEErEpvllClVRJGADKCQePmCh+OaAP0//AGpNYjt/hh8O4rjUhbw3HiF98oAuMAWTPE0wYAlhIQM8bc7hjv0X7PvjrdpNnDOpEOHhtpXacAHHzSpJcSMBOSoPUrhwByBXknx/Nhr3wr+HdpfXH2WO0u1vISweeR5ILZklfyoIHdcAYZ3+X0IIGel+DOiXkOj2oiIlEl80qW6iFJocxrKlwls7DFucschOSpAYE4oA+p/HWqxzJbFC6us880ilS9sHkhjjhbC8nCJKAM4yAeCK/Tn9i+Nk8BaSuIpZAPKAJV4wQ7lHyr/NjK5xnb6cV+W/jfw/J9htblhM8kiO0+OGMe1MOVXCoTvbG0nGBjtX6efsTm7t/BWl7oZLgXG4E/IqooJDbVZlyBnkHBwScHqQD9MdIhQwqrlcqM4VVIHQkYY8DoCRzwK3mGVJAjIygLsfm4cAqoUD5uvOeo6ccYekRyLGB5SB2OcKSowAEjLEDLMFwCMnkHBxWm0MqLGDOYyocy7FV8tIchQxjBVg7dRg8evNAD4y6L5caKCS+QzFGeMqcmNfXcwyDjPWsjUnjEcoUMXBAwwBLLjIKk/eG1hk9Acj1rZOMICzYTGQwJJHOcs2D3rntVIiEjGQydcKAcDnhUXI429eAc89KAOJ8qJb/wAwIhkYrzk5b5sADJ4A2g46fiBj0jTYQ0URLoA5ZoyhDE7ct82ep6ZxjOMj284idTeLvk2lgTHGuGy4OCrqxyoPPPr0616Np0gRNhOBsGBtB2gEA9DnoTjA6sRzxQB0L24bazFlAwwCkhSRkq3K8HJJPTJPOcYqV4kVF2MNz43Z+YBSeVALDD7VOPTr1qtDMbhoo2kVX2bRv/dgMpJYl3bGCqjA6cfWmNLyoIAJ+bORyRg5zzjHf9O9AEhK+WSoVwwCEgkkornK8dwxx6ZU5PAIqCIGMSRlzslLSZ2grEd3mkrgbhgkrxgkZznNWUK7QGx3bYnzK3QENkHKnJJ75xzSqyiAoF3AZGE5LQ5Y7QMnJMeenPtnFAH+UhZ+GY7ffLElrPHcQru2ywXAMy7cCKGNlMRZg+CN3ypyD1N3SbWxtp5JblGu5Sp/0IxDyo5Q3locg/MNgbBIOGzkYrm7PxVd2zwW0MpiQRsBE8ayxqA6kBHwxV1jZsEnOM89TUOsape5E8UokikdIZ5l2xbiu1md4s5XDkqSB2yM9KAOlvbiAyTBRDAo3SLGBsCEfMiKcDOWGDkkE84GOMn+0BBAJVIUSTPiNnRTvIyxVMHGcDp/d6VxF3qM2yZnuJFaQlxEFY+bErqU+clfkyrfN3DDpXNT6u0zSopW2dZC6RRzyb1C7uQJScADvuHAzg0Aesp4hSKARedHHIWdg0jHczEqCRk5Pyc7cZ4GCMVSTWVe8gZ54VijyQ0jhFIcFsKCD852p2xuYdzz4+t+9yolxJJCoInkMmJECg75VkKgHaI8kA5I6A1k3euSxSCEzyXMKSl1ZGDblU/KwkwdyYLYAJAzwBQB7Jd+JZrV7y1V5RaLCke3dsJRyZQ8qpgOSpUbgPmIHSuGuPFdwkn2azfdaCKQ3LSusUoRR5kjQbc7jkAbSeRnkVzuoa299cRLZxyrYpbuZkITc4IQbJJActGSF4ydpyV5rEg0+WSRhM2QThEDsBsb5S25VIwAB9evNAGpc6xFNGwt1mupWXeRcFY4E3fLlIwczSBWjwCcZ7MKxZb271FWVkCorROxVGLxEIVLhgv3CFHGQMkYHprXehhEVoUVcRLJLtfcod9w4CgFeFGRgY3AEd6msdLu0CeRu3OGIRGZSxRMO0mMbV2buTwQT7mgDkorWe4mHJkAxh3YYGAxxk8AbefrwK6620VTBlW2o5T955cgTzNuRyMbWDO3JDcDp2rs9F8Ky37nyoisqo1w6yKU3RxgNIUGCXABxgDnIxwa7K08OmSRQIZDEgVmTLRjzWCBo3wMLghcj3yeeKAON0zwtdTwSeaZniLxyW6xqojO3cHkZjjJBU46dDz2rrbTwmZhEoJkkGAqhChVmYnYSB853cc8gHAr27wro9/Ba2yPCrxTOzCRo2eWOOB1b9y5YBgJEAzjOGw3HFd9aeGLNrmzMEcUU1wSsshDoyySkRqy56ZOTwcZc85AoA+al8IJaEB4C3mgyRq67vLZmJRixXA3Dgj8H9vr74DeDZri/tBi38q4KrIYgqSQpGpAZViTIcbVAyRnB5XJrmPFGmS2kv2DMTQ5WNmmRQdwcRH5o5CAgKOeScAg4DA16p8GQbLWtMuXulaEStG5QCJZzAoVt0oBMODjBxyC2Ac5oA/Rjwt4B0y1jTUNOtzF9j8kSyTXJ+1SSFgBdOobazNIqjGQP3QzzXpmmeHLi5try4ntzN5iyLPMYoo5kUIFhJkCHYqkDcRgso5bgkcN4Y1q3isgEuxKJf3fLyBHPVCzMSWjUsDggDCHGDwOpg8bNp8UcdzPiKTdcOI7hoE8uRXhEUzWzEsoXeCxyTk5XIxQBqpbJBbmSK0njlspUe2ljn3WeGJQiZihzGxBPB53DAzjN3+07Zljgu5lnuQhFvPBJHHGY5GRmEqzIWJCsVOCr7mJAxgV5Z4g8bx2DC0sLiM2l2qBE80hA2UGWkl3O6AnKhvmGcqBgEeY33xNsba5jlku0cWjgloNybiF37JHEX7xFA5JBJYk5PJAB9V3E9iWiljRLe2jMqyOPONuFMZxA82drAqxOMA4GQMYrktb1e2iItIprdVbyo1jESvE4kOJPsvltyNpB3FcKIyB0AHz5qXxz0iLSIY5ZxDcMSV3RqizElyq5VRglWwTgcdTya8D8Z/He3uZXu4biOCC03pN5RKxwOFcRb/LdcJJGT0wx2njODQB6d8WPHGn2VoUW7BuDJDBMglUJKSZd8hZEPG2OIgEqedwyACfgv4jeMItRZ7YyrPbO8qrMs6LGjNAMZYqfmCnDDpnHIPTyn4pfHE3d3eSQMgWFwi7WeTzmjXY8sZmfAj3ltqleM8dM14VD8QrW7aSQI0rJE88jXDRGSW5mO0rCm4iQAsDyP4AQByKAJPFcFhmaOKIuZS8suAOC38W4DoCAcejdec14nqlkYnRbtx9mJJUwtEW8s8tgZyrE9Nw4H4CvRLzUBqNtJI7cMCCY2xsK4LO27PJBIwO/bAxXnF8UEkiqSyK2CzlfMO1cK5A6jj/ABGTQByd3FapujhUMG2EO4PmRgq+EBRsd1J4zkY6Vzc0Z3fOpdVfpkDKgdAQMjr7fjXYzOuGYxB5nkL8cBGyGVkKHpuZsgYxgc1z14XWVpW+SRmYgqqqhVQAAuB83pgjr1oAyJImjEcq7kVmYK24FgRyPunP3SfpmnW9pLNJCnAWQkJubsTgk5BHXjtV+CKSeQxyRlggIChcAA8k4ZeuAeRg5A57H1Hwh4DudVmXyEYRM6F1IwEDtgZ4I4GP880AWvAngB9c1S0tLVJT508YAlgDhSuDK5ePO6PbvPfhee1fsb+zL8N7S1vIrU2kUvkL9ltlxIs11LE7QtcEFgYl2FJCo4DABuOvkHwH+DaQwRyPZD7TIFgS4KFQqllDmAptYb0Zg+c5D4wMgV+zfwE+C+kwQ2etRW6TarbW8s0lv5UGyIfIr4C7Qin92VwDjcNoGDgA+sPgn4RtdK0yzuPsk1vdW/ly/ZDI0Rw2CVmxKcQtIOMll+TpjFei+OtQtHgidrdEvbCCWKWRH2RFZwWZBK2AFBJGccYOTjitLw7NZ6ZbHY8cc8qANGMkBPLaMoSBnzQQpA44Oea8I+MXihLeG8V7hIUFvIowuHefazBnZcFQI9pOMnOW78AH5Z/tq+IPtWj6lFFMRKlpchhBIZTGqxs68ox3KQFyQzN8vpX80niicS6/eNcFz+8lKMmQd7OzArvXLAZ56Ht1HP7+ftR3F3rnha+l0eC4VIDcT3Ly7hZzvbQs8giuGy2dhD7AB0OQW6/z6+IhKddvGKMj/aJCQA3DFsYUtztznGecDNAHqPg4l4bcqQJFeF98hHyFTkFDg5B3LuBHbjPSvsTwzo0F1oGoMPnuLjT703DcJE5VHlRoSIl8lu5HIzn6V89/CbwsurWAknRoWgXMRIO24lBLqsjeWfkG1Bg4zk4NfcHgfwzcW+namkFq8kMdpOZBGrzq0ZidsoWVc9VPyruB5IxwAD8n/GNsLbWbuJhlleVOEULt81iGDDliQx6jsOTXa+A9JmKfaEWRwTwQp9PmQFRycMPr9ad8UtIFp4lusxyRubsgoUKq6OzdA6jncOgPQcDvXt/wn0KC50Nz5iCQPuiUFQwMak4Kg5cncMdSApwAOoB1/ga2nhfeI0KyFkdnh4jUqVJUlTsbA+UgZz3Hb5z+OE7S+LruNJBJHE6gScjoowApH+zjj059a/QLwTo8Js7+KFBN+5Lhn8v9wwVhK53oMMRt6EMODyCRX51/FqRJvF18gypSaRCWI3ZQnJcg4JJyeDjFAHlQbczOIwMAtzwnLchB6ZanrdeWRujBQ5ADAEHIIbHOV+oqy1rHHCJVfJd5FAyW3BeY8QqCx3Hdz09TVM+XJG7FSWBUAEjqd27AxkHp78HNAEsV0plgTyFcKzgDJO8ONvG8kBuMA++evNe4eBXjLxSyZeQkCRnKlVXKiIbjypJODng8c9q8IiCId2VIBBIBUk/3Qu4ZPJ7Zxjnrmvon4VJ9ov7ctFayQuVSRbmRoY0IwY/lhYEsUUqODkyNkDg0AfpH8ItPguEs7iExxRXFuIb23hYRDNtbgrIrKQZVctKW6dCoHavjz4+WaQ6rdmOJUSSaZo/lxlRJKrYLHOAVI5GcrivuT4PaPN5KXloWCCyleVd6OgAjjYhN2GQZZyMDOOM9CPjb9oe0gj129e3MgQszFmAjiMkhLMIiScxHIwTycbj1oA+RNPjUySZPlpvVSdpc4JHO0cnoM10bxRrbo+XMjMdyCLaFjX7kgfjcCc8CsSyR2aQjJyxbgHOQQeg6jPX0xWs6SbY0fzI0kKSAZJVgCcYY5C9WHB/ioAhaae1fdEy7zCH3rhiqli2CdvBHGR7daxJSS4AVBhi25QFxu2sQzDlhnPXOMnFaVxFLMXaGJdkSgOx3MMLks2S3JJVumcBaoJvDEnGVOOxAXgD5QOe/X170ACJznYCuAQgPGemTjPHc/jW2IYokDFQrPtcOqhiflDsGOOoDDI45FZtsk0heRF37DvbKYGzIGeowufY/UVqxyoAQYi2Ru4yQpB54A+UZxkjHHfmgCNyVAaME5IbCqQMdMkhfXB9u9bdvP5aqZMFipQL8hGMgjnJ4ORz15HWs2cCH725WwGSP5kKFgpZWGcqB068hfWmrcebIkhKs2QSgGAi8DkDJ24Axx/SgDt7W4SNkkaQN8qsyqowucZCEE7vkHqBkYrYuNQ2R2ygMqMFwV/eoQ/AxjgA/Nk5/VRXAO0EmSquFAAdt0gHPI25GcFxkYAPIrSs5pkjVBNJKhKuIeHMOBhZEBOD95uMkjbnHPIB1qSKrEois0qFd7lRgAhuATwdwwCAOnGMkm1DNJnYyqdxLSeaV8sBcHJKAkjcvAHXAFcaLy53MRE5RAd8gChYtsgXEgzkEnB5HY471eTU2BAf51wURSNxjDPngMOMk8nryPSgDvoJkkhZtxaQEBUTaMgjLJtL7t2enBHOOKnaOR2W4VZAgMYjVCW5XJIUnliMP16FhXJ2N+kcJjG0tIMqUO7eQf+WgY8DDKQcdUx341Ibj7O8jTQSu6KAEiDqq73yzcBlBCsvAGOcdRQBduUkwwbcxUK7glVYK6kMF3A5bkfTrnArDfMjPvcoQropdGxKqrlVJXgOQTwc459a3Z7iMiJyrQqyq37x8MInjyQgdT951lKgHPQHjmsVoFmkkP2l2ByYvN2xRL8kh+Vy7cl0GQFAztG7JGAD2z4JSj+2LYTIoY3sLh3UyDbJJtZ3yxG0ZLYxnGcHIr9VNOu0ks1ESPMba13yOmDFGCmPPQgAhANxxjHz8DIyPyr+DsC3N/pzyKCfPQshZSwTft2MFbaAQzdW+vev0s0ORZrcRNGlqBboYY0jWKNokKxxRfuPuKSpO4r1HbNAHd6Fc2Vze2VxLEpMkkcry7Rnzl25lORu83n72Odn0r6PtgtzY2kdvqAt1nk8vz2J8iKPbtAYqDsBZCWDAn92wGAc18/2WluLi0lvLa2iWZI2tzCkQKtGFUBlAyhIC9QCRnBPNeoaVNH9mit3upYGa4CiGJirzSLh03MoICYyOc53DcBzQB5v8X9BmnRxHdq8kMhU+WjIJAWC5MykbgyB84ODjB4JFdP8AB/QNPglmv4xFNNbxhI0uFRjGgh82RCm5kRlWEYByMg5JHFWvGP7nS76O6tCZPtG+R422MEU4Dje2GJRirMccrxwMVyngG/Swtr6KCUp9qjZYPnE8vzu6kyyBuGUxuGQgE4HG0g0AX/jzf2Nj8NfFDsm2a7hkZV/1jtLv3AZBCAiAuBgZJYdMCvwuneJru5liVsSTSSKMBmZd3ygljlTwRnnqB0r9U/2m/EtjD4U2XWqzrOiBBaqs6oryEBJdjfJOvl5G0MrDI4wM1+Ucpga8lltZ3miSR8l42XOwjgpjkZ7nj260AakC2zTgSpIswJQ7pdoH3Ww6ggYyOp6bSOvNSvcBZdrNgEMiSKQGkIA4HHyjAA6dB1qjPcNIC7qiPHAFVUwBg5I2kcb8sxxgHHccE895p3bwjCdpCrOEJAVAPnbB6eZgdMEZ685AOwLNNFKylnjKIJZFjUhHO9RDkEB03qoPTgE4JzWfcQN5IDXYaNHdo1IyZCqhip7LycZx1HU81Ui1OW2iAdVIOPMTapH7va2V8zIjOOcrz8wrK1HWUnIltN6xqTmOQAMnLMOVXEiDoCfXHIwaANG5/e+XE7N8uw43OI2LDvg4J4XJ6jHpXNXMQWTJUnCsMBQyseTwGI3NhcbuvGKgTU5nSaFTIoJDOSzEHczYUMSflxnHJ4Y+gqA3j8yWskLyW7YKNtcSFwzNgEkNhSMjqN3Tg0AZV5YwzMYpVYs8YDh+FUMfm3Lg5GCeeKpxRJGTtJysbxIA7bMAZt2WQbiq5VQRtPDcVfk864kVkTbKxYNBGDsVs8hFx0AJz6c44qtJZkgFCRIdv3ScKqgZJyvKhs9/zoAXT7W3spvNGbuOQlpRt2RnO4L5jMrcdeoB4yPWti3IaWSSHy4/k2wqvmEHbtQxA7cglWAPsTWcmnzWwMbiNX8sSDzG+VQykqSFBy4689MHr0qe2uH2xySxbF8+EGWVHJVicKQisNwIYDGCeBg0Aa0GI5neZhG4DAvJkDLFQ4fHbGAefSrU9k8lsk8QVVbAUZUH/VkeYSTnaWjY4GOwBot0ku0wIWDeZI0zDzHYqGGJXiB4xGXJbkYY+4pbgywpsUhNjDcoDAFASA6nkYJxjJ5HPegDEmWKWIQSQmOZZVLzsqlsSAgtltu4BNvyk44zuGafa6YLi4WO32tMVzIGKoTtZgNgJwRtAOc9j14rTM6sSZY4JsK4VGhBVi6FGYhowD8oG3rhuRg4NQWztbTI21WUKH+ZW2/JkhHzjI4I4x9aALN/ZyWqRsyBQMNHiRTlBhi4VVJbc23B4+7jGasWRgBgdlaUmN3KbnTlgduSU6AnIxg7kxnrWq939vdZLx44IjbBEllUsBGSQqBYw21c5AGMAfmasLWu5VT78a5KsyhnjbdtMQZV4Jzn02joaAOgtre4eJTFLNPAIAzZyZCYwwJaNDxgbyD6ckeuxo9g9w+qW6FgslnLKZ5AyyiJfmEYUMQG2sTgnGRnOQM5+lTSCOVwUWNXXJkVlB2qU8tef3h3PlsDkevQ7ek3F2Z5Yy8UsJjnt4ZYc+Y6MQ+HJIxg5x0+VgDQBympaVBPOgs5HEUaPuM6s5YgtJGUKqCrkjsMfNgE4yaP2KFZIvOJba6rIjtIm5yxDRMVYFl3KASM4z15rbmaWNXb5lfylEILOgOOvJGRld3I6++RWLdzq7q4ZyAqlVwPlKhS+7zB8wDFsMRznpQBSmt7fzhFNGyJvCStktswY9yL830GeoC89q567AjlLwvAWhuBEscmJAwzn97tb5k2Bee+7vjNXpt7vLFGzMUUEgblLjAJGxc7j8xwDjAX1FRJbI7LJcDf8/JEm/zQoK8YJKYwMEjHTsMEAxpYna6dnEePM3MEwUdnIkLQkcBeQOPTg+my7wRJEJ1Dx7EO6MAOfLDKi+YBlNshXPT7mRx1kaOHzsGMCAgKI0BRoioYKSzE9flLepBwMYASaOMlcwAkq2VGSJgAcHdH/CUA6c8duKAMK/klLCU+U6tkDBVHwcgPsVsk5Utls5/GqUd207gQqyokighmeQNKiqG3bSAD7Y43kZrSvZYNwdY1iZFA8tCWUHBJw8gySGHGcdORzWfAS0gSNvL81lLDbhwdwUj5V+90+u7igDqtFeRJ47stsaKTdHEu7bIyk5QqqsVjAB6jHPPXNb4u3ctuVonGWXYCEhDszny8EZXpj6kZ45p2s1t9h8kqAygtK8WIpBt3HGGYh2xkngZwaicrgPE0k8TgL5u0pLEwY5UIDjfjb0PIP5AEVxesZZmnUS20pVpERmRHkY8twOX+8wPrxjrWZC5hBcw7cyFIy6sJNrqwQFWGAP1JB5xmr9oB/pi348ohW2RMoeZmVC0RVl4VskfUc4zkVFA8bFBKhKJ94bi5ALEBSMcjawycdB9aANk30Di2huAAiKoYQBIyN4B3s4TBk3ryD06huTWet2qSCZClzFGXjiNwZlhbB8vcygKSPl4C9Mkn3m8yzfzfKIjhkISQyRFgqt5jDadrEEbdgHJ+fO7jAqiSSQ20M0aulvujSSNRnZIHI68MuTk5Hr3oAa94PKhEYjSUMpcA5QOCH3hABkeZwd27gYOeCX3MV05cshIcGQ3GDvAGMgDbghix+YkhmBPvUt/ZSyMHSGPa/lFXjUwW3lFhEXjMoGeU+9gbgDnvUs+tkWiaf9kiAVgJJdzh3IUBwrIduTs64JGSQT3AOr+EVgdX+IWg2pyDLdRgmRiqlVlUADC8Zw+DyobGa/tC/Yj8OrpnhbQUtWhMi26NNsBijYr0jfKja4hRFx7cAc1/HX+zibaP4w+HJJbdpoUuY5Wj3ITOgIaVSVJKqRgbu4GRjHH9q/7JNqt1oOmS2KiBWgjkdFbcdrLFkg7su3zfNzknnJyaAP1O8PRCXTYcqqyEfwnrwu45I5xgcnisLx5FE+nqoiKPEki3MjFX80OCQ7pnCEADAHYE8V0OireRaTbu6u88cZXy4m8oMVUZVN7AKD6bu+Dzk1yHjyY2+mTzyGTDKzSxgNIQjRMm1SjDYAxBzg4wRjnNAH87/wDwVChil+H/AIla0dUaK0neQskbBsJJsMYY5ycgcdOSchRX8Vtw7DWNT5JLXVwRgjKHz25xjoAOnWv7Qv8Agp5YlvBusItzvW5sZ5pPKYGSPAOY5UwCp2lSASepOMZr+Le/cJrupLyxW8nAdhg4EzEgYbG4j69eKAOhiAeKOKMAOSdzMwAJCrtAyvynhsZJyWHTmv2k/wCCS2uDT/HP2d3iVvOUFLgfucM6pmQup2uCcr6MRxjNfilBMPJLEnLMMLtBB+6QWIPQnaCO4HWv2G/4JXQ2dx49Ob2OK+hkTNuVkLSCS4iYurr8rSBSflJ/hx1PIB/dR8FNWhTQdNmZ9iBbWN3cqkRaQHahZsfMTgAdeAOpFfT73Akd0QOflEhTALDcQwyAOh4A9Pwr5J+A5J0CxgvohKIkt/MmuYUjhuJAqur7CxCOu2PJxgEDmvsCGCOXa7KA/wAsYbAUEOdpQEkZGW/M56UAOiaQnaUYbtuGwoA6g49BzWjFHFGBJIAoYsoYHGGbAGMDnPPGeaZAJSBmLYoZVBZlJAIBGQrHDDBHBwc8E1oLaxtGEm8uZEkEio6/LG6EsrKSMZHGOuMevQAh8hME7gwB4bg/LgkgnbyAcY/x5qBgImxy2GwxwHBY8qx7EfQAcfWrrsgxgbsLnGc5PTv+I/EVTlZHUhGBVGAcZB2tgHBx04deCBQBFN/pMiOZZF2ypKdrffKc+W2AMRHJzg5O3HQmte2MjHcqAR7QQd54AOAFyvzHg9+PWsyGNAiqDgjIJUksMMSMDsPvf99elXYbp42CHjGSQR0Az90dyeO9AG4HiRwpCxL8uNx+8cHGCeM5J64/IVdyzKux1BDZfKgkptORGSeH3HPI9fqOWSRQuy5diyvIyMSQXjZ2dATk4AjYKM9gO1Wl1KNQsKNCNjOV5Jlw2Btdx95RgbfcmgDpN6IRvVWVsLwQWYE4BCAYxwSc/wAqld4yRhRhccEgHPOMcckZ9eOw9OXOoR7yyiNpwmFGVV9pI3KGOPl479wB6VNHfs+SMGRWKlYyXHJyp3FR83lkEgDg8ZoA2JJtrJ8xP8OCCMAkMckccEDkj271F9pUuSpVipIYKVBB4+8pHHDcfWsFrlt8e5NkkjSyMAWkGFwpIaMYBJKnDEcdM9aiOpZlCgpgqxcl84IIxtG3nI3Z5GMDrk0AdELnHy7vnA4Jwu71OzpxkE4Hf8KhtI7uY3Cy/NGjuV4QgxkgkkrjjbtBJwTk8CsjzknCkNsLSoRtkwWZMEKzH7wLDH06VqwyuuCSec5xkHghcYJxgHp19aAFkd0Ej5VWRSUUOqKwRMASfKAgyccZGBnPOKsxtP1dV27UZuQQGIywyAMjrz0qOa2tblD5mzzkRvLfYjMocKrFCQcEqSD6g88VExkjjZVBnwgXG5NzKSQQRsUEhGx052DnJNAHR21wZBhyDj51JIYHI5BbsRj9atB9/B4BY4PUAkZDZPOenv69jXMwyrbRhIQIkRNsaAkhRtAwATn7uR9RxWnFcRsi+W4PGMkHG/gHgH268daALkkjIkpVC5wzDaV3Nx8oCsR82RgAkDgZIqlM8iLEZo3QugfqQGwTkhATg8HuevfrQ8xXBByDnggnPupP3PbtxXX6ZY2t3aq88au2CylywCrzwDn5RndjigDjkmBVccAAcYw2TyPmz2zSSTBQWJI2gsxXoV6jI78966640XTELgJKDz/qg0gAyQeCuMcDj37VnNo9vJuWK4IJUEiWMrtVWHQY5B56YAoAwYbyC4VZR905COEYEkDGNrDjnI7dfQ1aWXfkhgRncMZHcKFHORz3+taL+GLiND5IR8cqEIjZurFRk8de+fWqT6RexDcbd1JAztAK59Dj73QUARmYoGIQ8nkDkgY4+vXI+tREk8yKy56A9SCDhgD1BGO3aq8peKSOGQOJXVmVcSZcA89uwB/Ks+6vobZ1E8xR5CQgbIGAOck8KOo+ooA0nIYfKSEByOOgxwAOmOAOapLcRyq/DMGMkZWRTg7CY3Xay5xnPbkH0qNrncq4K8r8oBBBUAEZ56459h6VTeQllIDbh3OT64JA6rnHUdDQBbgnlAt0RojNbfupevloEI8xYgvVhHgKOMEjPQirztH5kSsyyvJHvBjDuEyqjbIduFbIPGfT0rmbSZ7aW6ibCsJzJGGfcVilXcjD5fkjwGAyCQUYE+luPUCNv7gCXDZHmF9vp0GP/r568GgDaLKgIOCTuDAAkbuBxz8wDdcfnU6XRjYbecDO4EtgAYOM9ufT61zMmoL5ZbeWC9VB5Q56gAc8k8fWqMGqC4HmxzEQnzFwVK5KsFbBI4IwfyPpQB3EdwxU/MFPUZbd7bWyeDj8uaf5yhfmJznI4yNo7Y9en+c1xcF+oCIsxwVKgSkFjwDuZ885zzj17VemvoISVZ1OCEMiNmPry2MZIOV/LvmgDpWkh2DawOM+YBxgEDp8xGOPTuc9ahjuF3YLDjvgfKAcA555yp6c8DmubW8iQk+dvjfLY3kEjGAAT0II/HJqNr8fu1LlWfcpYMCGbcSvljb8rBc5Jzz3oA6kSgEAlSckAkDOCcjnP3Rz09fzrTXEbBFfDBCHYsBgOjEqRz2z+gNYjXeCDklCzDJbcflHzMwHKjByT0OTioXfzBw6swyQmN2UcgHLg/KeO5+vOAQDbN0CCAfl4HGMbScHPrVC4gF3HPCuXR42kbaxjPlggnaVYEAe3J96whPBaw+WhZdhZQpctgAkYLMxJbOeev5UyS8IRnJJd0zGqAg5ABIMeRkHIx9PY0AI0Q2DYzbG3YUpyW5BBVsHqM5z3rFuEZHDKuSrFgSBhCylTjIOGwT+Z5rZW/HlSCQEADzmcqB5YSPDDcV+4SMnJJBPpgBsaRyckg4yys3QkY9e+Sfy96AMB2kRY9pll3qSxOFELEkbcnlwcfLjOOhNWoJGVnRFRiyq6u27eAp+bZg/dyw/LrzWg8cRZS5DZ6qTlee/B+Xv+dRlIVkklVolQHBG9nKBdpZG3HJUKBxmgDYtpHePazFf4sDgnJwDhT0yPQdfSp4WklnMbSKp4Vi+VRRjaNx/u9OfauVa6ufOeMxI1qUAMm/BeORCGUxgHjIA698+tTrqZiZwWTGFU5+7GVYEEAng4x+A+tAHT3N0oSOMxCPAAQ4+ZyflY5UncCynHTr+FUJbr5JEJdflPOwkBdpB+bJycH8/QVz8mqKwBEihlY4Z2BAYNjAJ6fMBj61Jd3qfZzucAgZBBHJ6kAHnqOKAPNfiHNFHY3GZI28yHcQDgY2k4Ynow7gDj16V/Lr/AMFYda1Z/DL20LSx6cXdp1acjyjvVFAQHHlksTjoccdxX9I/xRvHTTLthuy4YgZYnlegHfgn/PFfzLf8FCrTW/GltfaYLK5kjjeeRXFvMwVIRJkhG43ZTjGBkYFAH4I6CvlXUMeEnlmUTQneVeMg7yylWAPQDDA8HjBxja1bSbfXL5pJrp47qFVa3iVC7FUQYVgpPD/cVfQHPXnOFje6ZcQxnS7iJ7e4eKVzazeZFMCypFMQCFhCISOgz15xW5NFeXl5bPJFJZwmGJpEtwIpJxbHiSVTjygWAGQPfBoA2Phl4Zm1TVrj7QqNbfZ3VVZCqsysEYJz8pXzASB3xxnGP1L/AGbvhXLoxt2mhj3tMrSJGc+XBLGr5Z42wV5IwcZzjHNfI37NPhr+2PGElukDs9wEESyjnfIsfKPjaNzLyeRjn3r93Pgf8HJLPT/MmtC+5kMYzlY1RRgueSSVyemPl7DBoA8V8f8AhCHzbQh3l8u2klfCRhItiEokYZSzMQVzt/u4UctXgPhS40/+3n8ONBFcLJcMtwhMbDy/PJV23qPLBPvg465Ffol8Yvh9LpMC3kqOyXKLtCsI1hgMezA2IMHbubnGSQN3Ar4BvLPwfofi1LxPM+1wzx/aFWKQwkKyLIk85lZnDHzTgKTuOFwMCgD7OT4UeEdM0KW4eP7HctaR3KXEsFsIYcQOs8ImSQfvGEgYADIRdxK4Gfzk+MXhfRr3xA1tbTfZtNs5CrNapG819cOuAscizCXbuWQEFcAs30Ht3jL4zazrv2bSmSS08PLGiT2+2aC6vJCVhJuZMZj+ULwCDgndgjjxG91JZGnaUadbQxPOtvPKBceQskazyopTPlgIUwWPGflx0oAx9N8MeEZNEurW/sZYbuBvPVZg1xMkAkjKycldiYaMnJIQZ5brXmGt6BpthbXiSX5hhYNc2sUQhMkkeWMZm8wkRxYDD5jgkZAB69v4m8V2FjpiD7VazSXKSWEUlgJZN0s80MgMyu4cAbQT1DZHQBs+Ga74ukgF1pN/510n2dIFiWN8B5SrRSpuJaMhC2WJIAPQZBABz914ltdHtv8Aj8hSGZ5z9lkiM0juCVVPMhyYgdygAL0A5X7wpWXiKxubVYLuztp5UwWFxM6GFgmxI2d23mMOCRhiTgZwOvk/iGSWwH9oXF6LjTLcsylNjSJcD94YZ8EMWDBfm2sMnkHFeZ6v43guIc2V3JBPLMzOiEPJAI87PNl27k3ZB4P8XJNAH0Pqd74fktri0uYrW3mkA+0xmRC3ls4dAmxge44bJA6jNcRqnhfwikEk9zJF5VyyCyiyjht2xSZpS7HIBJIyAccEGvnDVNfIUOtwy3OyWdw4IkzFEZmZpSCfuA8nnkdq8t1r4m6ijPZ21zHJHsV2ZSx8oFgVUvvIaTCgnqMtxQB9F654F0c3Ec6XtlGI1VYMEyl33NnKlzsUYAGApBPUsK851PwBaCWWcFVS4jnWRJSojjcAkgqCSUZQhJbOc8GvI2+K91CsBgSUSOsTXUkso/eSKxLbAQQB8qE5xy3HWrB+KlxIkscwLmdGbeQrOAHURIkZTaXxuLAnlT1oA1r7wxYQQ38AcrNHBFGz7iEHmOgwsqg+WoCkHOCOnWvM77Q1eYLCJjGMGWEKGIY7sumVIPAHbkEDNSy+N5lnmWMk7ElV/M3PHM0ZJBYnlcY+Udcgdq9g/Z88Ja18UPGVmIhb2+k6dIsut3V2+I3imcokSLx85zwAeFUtn1AOy/Z5/Z1HiDUZfEHiiOP7DHCbjSrS4jkCXEr+ZGs0scaZYJIn3c4JGMdK+9Luaw8P6S+mvbrJO5MdvIJPLaGBt0QDw7Tsj2uNoOFVAegANel3uk6V4Hs48WsVpa6bpUH2aSBEktp41Y+W6mRypkdwS5zkAgkDJFfMHi7xY+tXmo6mbme1MnlyRAzsAIRCsKxeTECQCqKcgY/ebsEE4AOV1YPPqssES3RUu2+6IXzbqFYkSf5yp8mTc2EUEKEU9WG5tKeCza38mK+RVdwrxh5DIMIoaJnAYvMQiBVB5Zj0yQakGrmONJbyXzkkieQwCBZpwQqNGTIu3cxYOBnACNwCciqmlahbzXr3QgCRYiZtrRIsEkqSGeaORlZY4lkKY/d5AAxhmoA6uCG3jtlkuHaG5/fWxikSWSGRoo3jO8hCA/yMME8FV5AzjltR8TJqFs9nOZorC1kVLaBzhrmSRskxbDgozFMnsBuOeow7/wAXKbt4dNtbg2UU6bp5VNwZ5mbc1rEAp81JDlTkAfMCCDXOXN9p0Nw8Oo+deyzPap5sQmYWKwZeW2tUjYbJE3bSy9clcAZFAG9qSyLB5hFtZysqJDbRTkyiMyRuojZj+8yxxnO75Rk4AFanwtvks9Z1Iww+Y32NmlnJdjHGdxePzGyAJHZt3soAwTmvP21SxktzcLa3EU0cjFC7SSCWJm3RySiQkJiJIxhOMKMEk5O98P7uPT7jVXlllMtzFeysY/l2JEC6FPMBBO5gygZOFHU8UAdl4t8cNaTRTRskU5mmlmjLq5iSMI8W9DJt3OMksdoG1ABkDHgXinxrda7cRSRvIWgV44kkm8yW5R1/ds7DAZwrkAhQBkDGeuF408T3P9oXlw9sZYbo3MYLiMLGmVjjGEQfKAowTuAPTDV44NULurtO6ctsBVmDkI+5WdfuqGGF+vPSgDpL/VmuoJ7MTgbtjztIimUEsGZRJ1KFtnIPsRxUVtp2jXXlxCaay25jmmeJY0klTZIYn+Yl085jzwSOQRXD3F63nr5SmPzEKOqgnqw3bs/xcL34K1RvL4oqSi6lZkkEcUGJPLUFd5lLkkZL4BH+1z7gHs1t4c0652CGaLCoxJYhIWI+bJMpbB2bhwey8VpRaVYgR+ZHEIwq70ggSaVXRyyHqB8wDbm7K2epFeLW3iq/sj5LuW81tz7WLKWJDGQbDtwUJyOhz0NaY8Y6hPI5hhcJsSJx5jFXZ/3TOF6oSWzkEnqMYoA79tC064mcW4iSTzGaIXC4PmB8bVZH4QAKeAcBto6GszUPDsUUYG3dMiNhYCoWZWYMwlZ3y0ZABz6txtxXODXWl2KskKSRoxVgXG47k3Rsd3LnLHgDp14rZOuwMkMEfmGZYnEjFyucKWJ4A387hnkkY5wBQBz95atHEUUQ7nPlrKY1iVAEBbY+xeByuMHoME5rm59OgZc+YzttX5WQZLFjnjJxjA6dq7ee8trlQsgZicKdrhgpLbi5VgQOFVTgZ45qk+nzPbieIxNG0j5JKqYk7NgdSCOBjnHTGaAOc1/xBqtzB4Zlu7tyPDOkRaChuJZpHuLGDUr+6sIoWYtiK3g1BolXKqsUKhBjiuyu7r/hIPD8N4qoLrTY/Oa7hQPIFEbRxwuC+AwIznggAHkiuXv7SC8tpkL7Zoh5YDhQGIAyQwALtuxwc4AGDgcN8J3phZ9JupFiLyEGadgVeMqQAcjnD8gjpx9aAORu7prt1knkkLPkSsUUPJIjNueXa55JA5Jyc9aqWBA1C3Vw4QyIjKnLMoY5UdgTkfl0OK2vEFnaWOr3S28qLavt8vmTY+9fm2yOMg5BzkdxVnw/p8WoaxplvGpYPewISY2d5GknjyuVYEgJnHXrjGTQB+mGizWcXhzRBB5v7m1slW0uMmSKV4Via4LqAQiKEJydxz0wK1ZbhtK1Lel8WmLxTq0yyfY3csTuQE4Z1jBC5woJJIA5OCJ00eyt7UTTCK7QRTW6tG0qyiJMRtETuWPK8HIyZBkHbgWLZInhjtpry5M63ETr5gdEMiBVEcnyblLAozH5cKnXJNAH6FfBeXVbyOKOBY553FvOZDJDKAzHfFI5m+YyDeCSNwU5x2z9S6ndX1ukdtdg2c8IlVP3RaO5lL/JcNPHCMYPngruIPGeN2Pm74A6dfWulre24hcNGFdXmJluJmkUuolUFTEAoX7ykqSAfTtPGHiq9huoILq5n1BXkjUOLpLnykXl4Uj5U5dCMcHnJJHUAn1LU7OCJ/LntTmaRWuJZhHlzLJtUwTTf635hnJGWfqy7SeB1bx7HpdykBSG+jBEM8zXaEpIFWQxv5b7pJNiOCrAgg/KO44jxFqekTSQv9st/tNtJI1vZN57XUzAbjGFDYZMqWByCOBuJHHi2q6gt4mR9sE/mSXMsFw8jW6hpXYDzI422hTsx5jEnI7igDr/ABv4+j0+C6j0a6msbu8ljIdryd1jiYSHZEoxC6Gb7uPujHLCvE7zxlqeoR+TqOpXbyRzKxEu8IibyRNsVeW8svgocNtYAjqcjXZ72R5FvJXufLCyCCIpLbn5l2rGHUiKVUYcY/h9TiuJF+l/qEaXVvdW8xVxGADCJwA0iElwobIAwu0cAAcHJAO41HxPa3Gn29vc3jyXST7o3WdFYrEJNm03EYbyjti+XPfgHNcVe3F3qdyktxdmC4KfJIjrhiRgRSxGL5W3oTyAOQM8iufe7Fo04W6tY53uAHNyElS3ETsyPbooIweQwIPUYBwDWHP4guURpYhBcSJOTcSNG1u2Qy/u2OzHks5BK45KjBBJwAddBqkVxe3KyXOL14REbeUQwwnG5Z18ormNUGNo5GI8DggHlNRkuXlaydra6u4GjjjMbKgeLc37lv4nZQRye5PBxVO/uDcvb3VxbW9st2jHYskjIrF2jOXEasnzLkjAyrc5GTT7m3ldoZYlhuI451EEmA6KZYxiJWK7yoKnY65yA24cYIBzF4mpM8sM6TxJG+9Gsy581VmYrEzZYISPMDAj58AYyDVp7iJY0kgnniV/maFSYyWAwVKiI5ZcgZAwdrAgCt27sdQt5ZpCVsJoZU2iR1kidFGWVdiI28jbjO0ktwexz5t9ygvxZNH9in8lr1FSWG5Q4Xylx80aEH+LLZdv71AHV28a6vbWtzACjQWrpHE6N5+22gSWYo8b5jxvJGQdwQ8luK5iCD+1JAdSi3XAcu4lSSICCIYBEh5LFGcAjrg45GDe0rXFszdtdxvNamEHyoQs28mIFJYleX5SRx6ELkc4I6zT7C01MiSCQpFzK0TurzMpYiKNy7feyQu1uowMUAcTeaVDpt99tjt5LeJZQscloCwy7BwkoU/ONrH755xnJPTvdDk0ue7tn1C1jjuY+Y1SNopWQYkRTsU73HznLkjA69hZt9GS3kjWG2mWJ1xLNMwGJI2kSSFAkhWXYuWIGM7zgDIA66ysLK+WAW6XZ1aK3LLIiupaHYPLcoEyUCg5YcHYR3FAFyzj0eyvjepFcKGYAXv71kEnkjdAY8Zjxgg7cDI3DOQT6f4c125lltl+3C02XK29rBGWaK4SWSOREEyjdF+8wQcZD8nk8+Z26xWMUllql3drtSN8G1WOSQnHmyRxFQJWy64yRuEfHt7F4Xs/DV/Z6bJAJEvZb6K3e8EIjQyBA+8BTt3bkXGGG0q3JI4AP0Y+F13KNOhtXs4/LnM80dyZJGna4jRCHdJYwZA7knkkDk4HfRubRdR1YRSXYmMU3m3NrMY99tIrAQNG42lt4GARkgEHB4JreA49SttAjuru8gvLRIY18nMcdyJIoNyy20iksMzKmRnpx9T+17e2ufFGooriRtO861mv4okbZLG/lrGC+CzTlgoPJEYC96APkf8Aa18X3dt8PPE9qtots11LDogSAgQRWkBa7m3SeWoLMeGBBI38gnBH4kmO23TSySJHI7uYrZi2yVXZ1WVmUKpQLjABBOCeMV+jf7a/jW5t9M0XQY9RxcXsFzqV7FGYwk0pkCI80LQkFWRZCn3W+fJPBB/MexuJUmZpMyuB5m6PcFKsMBVIJwFU9R3FAHa2FtOWWMykwxoHjkjfeYsHLK8ceTsIckEjPp3q5AkqyMI5XMbmaR48GNSwKMjAEeqgkY5C9Qeaq6bLbxbLiSeWMzoI7jKhxApUkMzZ4GBnnHPXgV1WnvDf2SviGbaSIJtu3y9rbSmVbk7Rk5P8VAGhbWscJjFxIsjNJLceft3KWKpLtxt67ieh6jGBmqya1faVe3E8Sq4aOBChYncpkVlYJvIJX5eOcjtV6KBDAZ7Sd2hgZgwk+RSC67lCv7ZPOMgAg4qoLGC5uJleIod6ss8TKXVmXci7N3zZUZY9jxkYoA6jT9SvNXmMl0zRQsqxxyZYLJNHKY8hDnGA5HQDAHHSvsH4IWaHxT4d0hblnvr3UbW1kjO7yvJfG8SsocoRuQY25JAIOeB8WaTZXQYIhQqzBljkYK27zhuyq/dLFT0weeK/RT9kqw8P3fjbQrvUrphfJPFJaQW7W/mQTPIiqkjup2sXTILAbWOQGzQB+o3xt0XTLfwt4I0q2trW6vZFVIIpbe0eDT4AY45gbm43eaJZkUnenyhsFcE49b+H0VtonhfSGgji8uG1NpNwrbrhZUWWBbyaPD43sQY1jQZwoYYx5v8AHLWoYte0K3mhT+zLGxDlpQ07yefIjSD7RGoMuxmYs0hc8dT0r0X4SxS6ppLWGoxGW2DtNbPbWiT3UYXE0XkExhtrcYcHkhlLDLEgH0ZrunW2reGorWWCIXdxbI0Cokbu3mBHkxcKwETKikiQgquWwuRkffn7Ktmmm+GNPsPs5jFthY185bjccbWPmqMb2IUkr8uHwvAr4DutLni8PyzzTiC2ktAtqHbEsox5b7lUcHJJ3DseCcV9/wD7LaxnwVpjiXKbo0zyxdtxSNMoOR5g6HufcUAfe2mqqw71WVixVzjnBYjoSw4z0C9AvArTdHWM5Jdc/K7hSB2IOF+Y98nnnGeBjH02ORIAkTASLgDIYgYAJJG/IPzf561scupDlWywwgz67eQDjG4nt6emaAK7RyM6RszuQjSGTZtiJAUbHweH+YEDH8JrltaDCHcmGIy2FOc5BwqnuQSPQ11ksALMeU3MhDISM7QAMkYIGByR6CuZ1eMxRomWZNxV2LEuwbG1gw6tyDk8Hp70AcDaXbm+VDCrsAjM5AV422gsEOR3PcngnHSvU7Kf5gRGCNqsRlnIwoJZDjLMDn8u9ea2kEf9pByf3jNkDcMgAk5+bO49MjHbg16NZjBwrjYm/dkBWLDbt2kHKjk54545GMUAa4eElVJBZQHwWOQQAMMBzu2Mfz59KZIFZc8EMAG5+YjksrDGSCqsAOmefqxzkDCY5BMgYkMWOCpUD5cYznPAwOgpHBYbWAKsVZcbcDYQyZ29CDt59u3BoAlSTaRvckncoA2gnaMgZ4xwue2Mdc4p6XDowdVORkHJyQeoBI6naePes92cEneqhX5YjewCkFxw33ip/PnnpSPKqxvIN7Ab5AqqsrttzjZH/ESAMD/aGR2oA/yVIJ5bqKdmjwRt2mGVYwrD5lVoTGcrlXPBH3Rn3zb+4vo/IUPMsCoN6tIPmMjMSVjj4Kkpn0JHXIFd82kfYUaREYqY5UfykBkYyDAZTOreWx3Ag5zg/KRWOdME+4zCTe0XETAA/aFVvKypT514XPblsj5TQBw80t04dyu9VKRuA2WKOCd2WHHJwff2qjPHcXSsSnKjqVLCPB2qMqDyAw6gfd4OcV6VBoLyTBpIokSJR5isJUUMMqNp2cllVWz70y6tRaRPAERUlCysPkP31RhuwfmXbjOAG5x3oA8fnfUFsZNPdQIZ5DKJDAoyMKM5GcYKDocnnqDUFtp/2iZEYrFECArFAOEAG5lL4J5OeRnPvXbawsUDwq8gZdgEYV12INxztQjLJ0we+72NZNpJp7SypdlixOIxCP3hkflWjU8OiggkDb14B60AXdL0Jri8MkUiW9okRjuGkIWFcnYXLrwFYJj6t1xzXoNh4bsp1f8As5VlnhZP9aPmcyM2xUDoMuAUPUqd4ABrK0B7WcSWKTyxCVdsXmxbfNCEllnwfkOdx6nhfmXNexaFc2eir589rBfRwCGE+ZCGJkZiAIUZsuFAzk8FeQF7AHE3Ph2OKW0jm08Rbwnm7oz5p++Xfcw4DYIOcjHIHetiLwraROkqpIUmSN3jEXzIxOWCM2fl24IxgkNjBIBr1VvEFlr7wtLbQRAtsCosfmAH5MmWaIeUzbGYKcfKeSSDU91qWmeSLZXgVBtDCJIHdGCgqSTllwiDJXb1IzmgDj7DSo7FYdsDFoXaXyWhVjKjBXcuzcxyFgrY2nIHtmuihtZzHcXCi2F6SZgyQobk+aHdmDxbgVUScjt0IzxWVd+I4dPma8JibfAXRldO2Y+SjYKnb1xng5PevPrnxlJGvnprQsD50oKIGZ4V/wBYXjG7O13AB7A988UAfQv9qLoum2txc3Zs1t4mWK1lMiLHIod3nQuhKecpX7wwxGOAcDg7/wCJ+nRTTXE92YmhdYgxP2iN5DGDG8nlHc6oGPKZyeOxB+YfFPjm5v2AudTur5GJk3szBjuOTtaViRkL0GBkDAB4rzW58S28pMMYnWRmjZWmkyynADhV4BGQuM9MEfQA+7o/iTDq0cFu8wZTGM3McbuTgqJW2yAlZCASDgA+1d94Q+Ien6G0k0Vrcy2sEeLI3ciGGWWSWJpZ8FSEZY42AALEFhjaW4/P7RPEl1biBpWaNAzxhw2A+JNzbyD8xO5RjoQMg8V7BB4submykWMgxMFeSPzGIwrbwERs4G1Rkg8Yz7AA/Szw58aIruG5s2vJNwtZpUZGCI03k5UBkP7oEZXkZ+XOcjFbE3xm09bS0e7uJ70TSxIYTJHHKyQjZIHlMx3KCGH3lc4zgMDj8tbLxrfaQj3lq7MTI1w0LuGb5QQV3BdyxlJG6YIxuBB4rB1n4n3tlLHsmcxujMsbxqPLMrPKAxK/Myq+OfmXA9AaAP0E8V/Gq8eadVuI1t4baZkAZCEDkLCFIc/MobPPr1yOfnbXfijqttLHdy3E8jQxxxlBIPJG93ZZ3Xplm4AKggRgsdpFfKN58Sb25PlNPM6PhCiuQxG4FssBklsd849K4fVfFF5NlJJpdi+YFjLEmMdg27IJ47dNvagD6a1/4zX11OxOo3ARjuWMTdQFZgVjVwAu4jJU8be+BXmuu/E3VrqCW0s7qbZcJiZUd8yKCGBcdWfKjPbPIJrwP+1GluUDsrKiyswAbfhY2kBJUYKZGD/TqMmbUrgE/O0ZKr0ZlY7s/mMYPt70AdJrev3d2Ns8rO0ZIUk5dQWJCkM3yYLH8SazLK9LBv3z70K7Mk85BDYYDsT0OOO5rnLieZgpfkFGxlcZGcMQe/IHPtUcE5DZBZSOcAgjJyARkev5dqAPWbK43olszOrFRJG7M20IQd3AHBYbeRx8vNRXEOGYP1c7UJyX4KgjIIwvLc+wFc7o16rMhl3MF2ggkqpUH5l3ZyBjjNd1Owugj+T5EXAihQMC8f3TJ5sit85bGMAjuBnNAHG3ULB8AGL5cHDBwSx5Klh0PHB5GD17ULbRpr2dUi8yQZHODnLHHvgF+nPb8K677ETJyFlyNmPmAyQdr/KBznGO2Ox6V7b8N/AP9o3dqTExEkiKzkAlZNythe5IZuOmevrQBzvw++Deq+Ir+1hFvIRcSKm7aeAwG0uDg7DkcjOORX6YfBH9l6RLu2jv7UyiTYjpCXgkVySrLIpVmlABRlKnYSoXJG7Hvv7Ov7O9rfXum+bCEUjcJ3tyGLRxF5MxsgYAEFQHJJKnA9P1p+GfwPa3trWRrSJjE6mR1hZJuPlTBlJOzALYyeehzmgD52+HX7OFzobW9qto09q1tFMjSRCG2BmRUWUQjO2bag3HAPynt1+5PAPwsm0mJw0scMMiMyW5G17dkTK5dCVJZFYD733vXg++2Pg+KxsLWIt8luiO0Ma7pEMaf6sxuqq7YLgEnAJx1JJr+Iri9m1Cxt9K0+S0jitoojJFIsMVxIGCiSWRlKtMEDFwAVGckGgDipPCRtra5uMbpQx+WRtvnRlkUAH72QC+Rz9zivmP4ofDfV9S8x4pVEbSOxZD5h8vYXjUAdicAHr8x57V92XFreXGnWVqyoJrVZBJIF8uVizIjo24rvAILA443NjgiswaFBdwXMF5CS2CjOqqCJEj3R4V1+VPMPOSevegD8OviX8CdavdPv7CB5YILsTzeRHGsitO0RXbMLhMCAseVxgkA9FIr8SPH/7KHipvFd1IbQyWzXsimYwESRFD5TRl1iO9VVUYgZCjvndX9dPxJ8JhrcxW/wDx+yq8MeQjPITuVQwUqFG51HU43cg9a+WdP+BMl3f+bfRg4kkLBLbzVRpGckmaUKceXKy4HXI4IwaAPyj/AGe/2Urw6AkN3aSSMkFtslMW4FCcu2G6EHOCeCAT3zX0pH8HZtCt/sU2mIg8x5neILGoyvB8l+CwUnBI4D85xiv1c+H3wJuNLhS1sbJYrTcJJRNGI2CbzIEiAQ+YwGAFOMDvwKxvid8NF0q1v7lo41eG1knjD8BH2MoBcjkBTjB646UAfyB/tS+Cf7G+JOoJZhjFPdLJhSAoJcllPQE7w3I4PGMYxXvHwV8EnUPD1mWhhSaWGFYS8YQOQRgF1JPmgtuzgknA6V0X7VHhuSXxrqss6h2e5kVXlRC8wFwDGQUyQFIQZH3sjNfTPwU+G0uo+GNCgjQRI/2LzboBisIlRGZ42KgsVYjAxjIORg5oA2fCfwyjtPDWszXtvGIE025uZJFHJWGF12sT/wAs/kfgf3gMdTX4cfFqCSbxrrDrFHi2uJIgi7Efy4mCRt5eAWUoY8EjkHrX9MnivQD4Z+C+vROjxzz6Vc2qvPskkRPLuBJ5flqNx2tGAdp5l5r+aPxw0V94/wBXt3mmhjuL1UWbescyqJgMkhWxKEU552naQcCgDyrMkkhyQhYrnA8tVx8vIGABjJoniSIsIGWYEkBlBwc5ycEknnOPr0rsPEdlZ216/wBguluLdH2ecXjkSQ7W3Fim3cwfeDx1GQQeK5RhGpDqRjBUD5gQxC/MMjAXO4fzoAykUs2wbBgk5f5cc8rk989PpX0T8OLa6iuLL90RI4idGRnaUoGwroFb58nGBgdOOOa+f44DJdRRwkN5pAHU7SSM78jnA54znJr6l+ENmXvbZ0mUGLFpOi7pS6l0QSLuiCpHscY+bPG4EUAfq78ErW/treOD9zqIuNJllufJkuIY4f8ARg8URLRqjyfKQxAOAoBbJNfGX7Rmnql/c7LVoXuJZmjVZS6MnCLGoOQSCCSRjGeQOK/R/wCD2gGHSQ8MEkyNYSwtIrqRLN9kV2CABTt3bW2rwCHIJC18J/tM2sU93cLaxeU6mYsSh3RhicxLJKzny8qdpLFiF5A5JAPz4tAS8irEsUjSYQkuGdW2g/MWAK984xhjnrVu9u2cCExOksDNvwwMfJQfu0AAQZznqDv44xiijsrSMF2+VLIA6qdxYsBgtvxkc4wAcDrVK4jMpd25Y5R8uM/IwwQCeQd/H0oAmN0oLQmUbXG1wSASDywPoN5Oc9MZrSghFza3UgiiMcSGUKSvJ/1bOAE6gupU7lyVxyTg8+4Zt/7pFULGXKIx2ICFWTj7pJIHOfvdR3ltZLhW2KdrIysyySmISJuVVjZHcByGI6j6gigC+kLDftkKqxXCHI3Ddk4CAhiBjrirEMsNo/KpJhgzBsgt1wrkH7pwMjnpisgzSG4aOWQqkckgxtJVHYgEIoPy8qvcdKqyTzHsVGQrMSTuJyS2ccKM9Pbg0AdReO91unICndHlScgBkJzGOCqnIznJzznqKzo7WO3mmmUbjKIxIwd3xtChFQc4HI6d/esWO4aM/MTgltuOeR8wHX5hlfwq6l4zgKrBtjDZGwYsOdwIwuMbtoHOeOgAFAHRMksMUEjMqrKG2DeCdgwDIQM/LkjGeefao18xWKsXPy8EHaMj5dx+XO3PQfrWKNTdFljePcxTywSWzGyspbYARg7g2eOxxiqst/K21jLI7YcYyxKDPyqMk7hgdewPrQB1IuLmSNI2l3pgErkZfyshBI2ASAC+Mnvxyav20ht4vMO0mclY1kXcQEZCCADlW3DGeny/lw0F46EgruPy7hyzHb1yevIJFbYv5HsZSAGaLAJKEeXHKWXcjZyWEuOTx8wGMdQDs7bUXCyoYrZtyFVYwgSq5ZSz+ZnJPy4Bz7dOK3bLW9Q8qSLzdpmYSR3fMRh2qBKrM4PmMWDYPB5PJry611ACExMJXkCqUYEBtyFuWZgcnBGQPrxjFXoNTkf900ygDewjIH3lUjbxyWKoAO2W+lAHeSySpJJNPcG7eWbKS5LCIRqMrFM5JwXZiRz0Xa3Wm3LKUG0nfLgxxuxijjYkhSXkXkEFTu4B9cAGuR/tZo/Ly7eWQpaLJ28jIEmG4IYDrjvzVg6nHNtLhQ+MGMK21UJyCuWyAOcDPSgD6Q+Ed1e2ep6dNDbvKshCyeaNsca5K5SYna7bi/OMZAHPNfpXoFrqUrQMqRz/AGqaGG2WaVofOZdrOxZ0+ZQCQWIUct0xXwd+z/qNrHJCZljbeiRyPdxrcGFA4E00KhCWbaWPYqM46Bl+9tG1+HTb208ubNrCshjWQMyhZMh0jAz5RYuOSCAfvCgD3XQ7SWd0uFSV0gjAmSRpJAJtiiR4sQjbEGcj6/MvUCusj1FrTEQihWVQJCzLuYIzMWlBKZB2g57AkLk5GeL8NX0E81rcymWW2ZUeNEd4yyyMWkjcxSAeVtwCMbhkHggEdPr0zI0L2sVukgQxkSTSBBEodnUFZMF8HKgklguDg5JAPB/i147lIvIYZJVkhBkiRldGk5ClnG7Cja4AB6ZOMcisr4X61cQ6dLfzgliu0tOXZBkoDszysmGXB4UjOO5riviVb3d5dzyyFSqSm2mXeiOPK2iLan3gjCVdpYlcDuQa1/D9q0OiRxeUzxW9o008hcxbCFG6Vm/5aFcKNoBB74zQB4T+0drEmpruurovCZHcxs+HMeVZGjZSeu7K8dFNfF6z27YICxvIBD5QBBIQAB8tkhthT1J24x2PvfxkvYL6+lgilMe1LhhvjdwVRwdzygD5yQVGWAAzgHivlGBxJLMyMvnROGYvJsDMGK7RkAIoVwxyQeOvagDqbyeK3K7mlK5QSK6FhG5XkABucbSADgk9uOM19R3vhdpBGxflDH5WLEHGNvIB5P8AEOc1lR6j58jxzC4WOPaGBkLtuYB8qW42b2Yj5c84yetQT3FvERLkTEFleLAjUFgyxkMHJZsMrY56AHNAGlLcwlC0vnqyk+UiqCHYjJEgYthMAYA9geKxleOWVxJIsSsF8jcCnzAoBv8A4VXG4dD0A9aw7zVLkyOlpKmI3UuJR+6Kh1BXf2yMgHjHB7VUuLjb5m/5pGX91FuEgLZwfnVvurgHPf060Ab9zLhnyvkOoy6yBv8AWM5AI2cBdrDA4xjg4NUQjkKQEfO5twY4wHOeADxwOv59qwPtU1yF3yRxugQDIJyqkjZgcg88ZzjFSQ+WJ45HunjMbHHlAvEwIMbK4P31IbjkHNAHbabFA2YZCdzsDFO2WSOUqw+ZR1jOQDtBbjOcjm3NAbeaVZ18pwDkhNqsHVASPkJeM4XAAI6kDk4xrW8CwARLhg+9jyCcA7VwGHAYEnGeuOODXQ29/ZXsf2a+ndWiDGCXDS+XLsbCMwYnyA0g4OSMcYoAzd6GSOYE3ADkvlNjFlZRJHtA+XBLAjkdxkCulvdWhngS0j06O0mIX97GqI6hiuCQiDepQnapBKkhs8DGEJvskbwXcCFpC5jlRtxKOGVimCQchEOf9jgck1mwXcUrs7zuqgvsKqzOSnyIoBwQDtAPPT16UAbn26WykRJH8yJyomX5SyqSwaMEMc5jwOmQemOtE18Jx5wbcqbo/KUvshVg5CqH+7jHXcQc8Vz13cooQAxuH2O6qXUJkYZX8xflI56ZyehqT7fbgFLeBY1cKXVZCyBlyGYsfmAO7nA6tQBvQ+bkT7UIjBB3KroEf5AWQqcDGBu9TkdKprMqSsHiZlwzBnVggJbA8tl+V+APlHXPbg1n/wBqCMM0ToAyhdpxgAj5RF85A6N1yRyQAcUk+pxXBVwY0GEQxBgwAQbC28nl8Ac+4PJJJANKC9jV1dkaSCJ23RuS4IU9ArD5FJPOM8nPzDithJrFtjRSKLmeRlFvGC0UaqQEKSBAHJMjDp7qCVIrkZJ7Yl1jlV08oPIfmVVY7vkDY57E9ec9qhjugw++DhlG7kEjcSRhfugN9M4oA9BtrmaC4MIJyu9CVkU5YEcDHViQfzwOla+kzwzX0UH72Jt0qhY5CF88I+wZYjIwOuR2OQBXnbOkKKy3CS71R2VZHjcMynovBdgynPBXkHIzWnpGpbLuEvt2bijIpKtJuQBC+IySAzA7R1A+lAG7qF9PD5tpOcGKZ/JiDJ8oH3i0u4+Y29DznAzjOc1gifegSWRllKnbKG2RHJG4SB2PXI6HjauBUN8Vnu7hIQrfZ2kZn3xnIhJUlWyN5+Uk4yTgnmqk1zFcQhy6ROhH7qNJCpwPvFucsxzyT2GDQBZmPlozxOyuzqvnRuxI2H52HzDeG+bBx+VMjupBZy+SUYo8TMzFBLGmP3oUFcuCdhI5HHPtWlmdks0LRsHy8S/NhVl27S5ZQASASOenORmmSwNbRCSWVVfI3xPIjbwxURAbG+4QTndgntwc0ATSma4K/ZkfygSWkkk2Hqol3FiQ2XdSST0foO+a95fwKJEjfD5DHAwEUqWI6YI2odx5OcjOapvqciyeXDLuMJkRNoDKjOvziEtkZ+Q9PukfnGt3vikEk0YkLJlpGdWLO0jOWYDjJHzEcdMg5oAW6uVlmLJEiI7khVf5doyrkBiSCAC2D3wB1zVeN5i+1TkMVLNgliFbaCoAyMDGcY6D8co3O9ptgIDNxsxhA+7gsRyMHp6rWhAtwsodHClVDuxkCfu2AB2biM54HHrQB0YmiSJVSTdJsyflYlPmwMNv5baD1BwGx71chuTPDvtxLazxIbhlLjfKYm+d2OcBwAuAOoPQZNY8M+I/nycvuYkADenBw3TgH278c1cjujCWaKUAhP8AlrF5iNKCoZQCCpO0nGcHBIIoA0y0cqxosw853R2nAcLiSQMzOxUr5flsS2ASCMgniqMdxeQ3EkUe4jJRXQfJJztBBccLjJzgdKlkL/6FOpjjSVHaaEwkb3jlCpJHzhFY5UrgjKnHGMJMyBUMknlySShVj3KjMSNy4XeGwVwQMYIH4UANVpN20ksQkjFB8yyEZBIyOSBk8dPSnxXkccwjZiXdAUD5ClAQJMIuMjHbjqaahVQ/zIJNkybnQOY/NXBkTH3XHBHuo69KrcrGrSGJnVn2lN25o9x2O5YD5iHXggYzjHFAGhLqSSoiKVUYAVHbMp8vKfIxb5UyuQp7HgY5Nea8iazuHMjIWkj2BUjBZ9oCgELuAGDuKkDvnrWZcO07ERKA4cMFIVQylR93LYTA2dznHBNV5oZ5VhlhQgESDCkBTjdk7QcLsGT1G7HBPFAHsP7PuuzW/wAT9AlRSDayJhyyS7mMiqiABQAuM8kkY9s1/a/+xZ4kc+HtFWG52zvp8Q+QAFQ6xo5VD92PawHJ4Jwa/iY+AkER+I2m/KAizQlJHJVsrImAgVjuJyBgnGOT6V/Wx+yJ4jv7S1tJJ2YWr2sUCW1upN2JolFxNJKybi/yKi4XoXAI5FAH7/WeswQ6db5ZgPKQkGQNIXUJvA2gYGTJgc4B5PU15b8R/FWnRWLwvdRpM6BkjdsNIoGWCL3YlWAHT14ya53RdfnuNN0lbYMxukUFJzN5iq5ViCgYbZd+wDPTJHHSvPvileW4sbwvKYrhYJo4lGwus8IlyFLuNzAo2CSBnqcdAD8H/wDgpd4xT+x9bijlRhLaSQuiKWaMKkheTJUhUJbbnpnHYkV/IB4ghtv7Zu2tnkDNdXDTxONvlSeaykg4+ZTxjoevFf0+f8FDZribTPECI32sFZmWZRDE8ohjkCyA7N0aHz3DKMbsHrxn+YLVLS5GsXxcIpNxJuKyKVyrHf1bgZyfWgC5bE+UwKjGEIYgYJHHBzx8+PXr04r9gv8Agk7FDe/FlRNI6bZrc4KKVIcoxfJPYkdu/fpX4/QoBC6gcjaSdx6cDLc5POa/WD/glXq7aR8YraZhEys6LsbhCBKysrEk7l2MTjHufUAH98/wTtvK0bTvk3L5MbrICRkLGuBlvung9jjGOetfUCGUzodwEKxY2YDM8pYBZN3QKF3cDBywOTivkD4H+MLW80vToW4lkigEYBLIQETaqpu+UjeORgED8a+tWeL7O1wt1HFOsZKIzfK/yhAXRhzhnHAP146gGwsm1GdnDRjLMCG+UDH3hjkgE9cfTFSmVWhEhfCbNxZR1yMjAPJyPTn2rh73xRb2u4+bGvOW+b7zbcg556jj14ridR+Ilq2I4ZyzHcuxTuYsFG5Fwcs2M8D2470AetSXkShgshDEAAY+7vIUAZPJ65weM+tVo7lpW2iYLGo2SKVZXZ2KBCGU4Cj5s+ueMY5+cZfiZp1pPHay36RfMQfOlyIyzbi0jtllZWwCMgjJzXQWPxG0t5HKX9vIsbBFeJ8rJhSxwyscLtJ546/hQB7sI0t8SSyNl28uMj1YgBQAeRkr9M8niq17fCFGMbF3AZhGed5xkBs9Rn+dcVbeMba7t/MEiGNMYZX+7lWwVOfu8Ee5U4rK1DxPFp7C6aNHjRFuBFPv/fRg4IK9Tnd1HYZ7UAaf/CTypqE4u3lVntLaUQO+9YSvmQhYgTjadpycdh68sfxYo8xopIxIAy54LcE5IbPQYUY96+Nfir8aorPVmvIwsczfa4T5PEcEEqNcFSoBO3fEm08AEjvXJ+DvitfeI5reOCQss0qAljkhC3L7g3OfmyB+Oc5oA/QvS9el1C3KxASTKuNzsApYcZJ2YVeQDx1P412VlcXsNqUuVALqixgsB8wYMoGM85Bxzk5rxfwrcJZ2kMokbeyqxDEsN2CfkXGACOfXuMYr0bTtZe6wqMZS8pC91XaQGQZHDKx9cigDTk1eVluYgpjkjIBLxskQLAlQJGX50+ZgduSCMGqMl8ScpJggfO0e0r8zAnDHnG7Ax+tTXlhdSsN27EgAbaCAwPOCBnAGOT1/lTTpgjgGTjKlkAxhRwR820HGBx7HigCSHVs3CbQqhSq7kZVPmDaSVBc5bdzngEnHA6dLBqW5lJfJwcgYJkOc5AJ7HPQgYJzmvP5rO4gMcqlMszHg+ZhcNgGQ4wN+OSOdvJzk1INWjtFP2iQ4DbyDGconAQx8jIyATwcknGOMAHqwuFdQVkA5BAJwQNpwpUdG6n14/GomufKiw8oICku+FBLKOSFHQ98e3Fee297DKIrgFtsZeRH3ESElV3KVxwCu3OPbrji6mpgB1aQKjbW2kxszKpDA8pkZ3Nnpx0zigDpZLxpoY7i1mH3gQJl2KyBsMDnnf1I47dRViHUFaRoT8p42AEEdMkH5sdQ3TnNcadVgukKQuCoZgUVSjZThgNxJIBB6jPBqJ7yCJ12ykMeQy9FbBJPHtgduhPNAHo8V4fNRGIXzHRMDAJzwAxJ4Ab+dekW19/pMFnEMquTK4AG7bkjGWGV4HbnNeZaIsN/HbyCeGWSGVfPXb86rgsrRt2Qjb19BnFegeHbd3mluHywXCqxBJOTlhk9higDtFOeSp6c446AjpgccU0ojckbScHn5SV6hW9V5PA9acMENkk59uMKcjHoeen0xTEKluCcDnOPckDJHUentQA9AEyxAOPlHLZ4wMYzyOv5UpAJ6Y67cc5zydoycDIHX+VIzYzgFsHIz1yOg49v1pRy5J6FAAuDkZJyS3RhnHbtnoaAInt43ADAElSA2wZAOeWynXPpxWZdaHpd+QZ7CGVgh5KDcAx5yQeoHX1zzmtgsSSACBgHecYJJbKg9sDH54603gFmJIxyT0HAHJz9D7nvQBzsvhjTHQbFaIgdEfgZBPQ9BjB+nasy58HKwf7PdsOMgumRhsj73OB/ieOldqmQCN2cnO4hQQrA4Hptwccc80jIw46HgYPHRQFx6j7o9OKAPJZ/AmoR3j3lvJDIJ41Scu8oY+QAIWjBO1Dndu+U5yORjFVz4f1aDLNZs21vlZQjdcgrgk7jjoeDXsSgKCGyQTkg88+gP93gj8aZuVCAxADSBUHQbiDgEevyn0HbPNAHz9d6ZdqWDwSomQx3owP3gcDC47Hrnr2rHuC8ShHDeYJAhVU3ALtBU5z8ueAfQd8V9MPFHJ1RDnIyyhhtJHTKnJ/xqhPo2l3CqstnbvgEZMaqRnrkqP84oA+ZrudUcABtjIu4Y+YOUwxBGePMXPt+dOguSFEjNHMqsAsJZfmG0Fuh4XAAzjqevavdrvwToV2SxgeJguCY3IyQeM7geM57dq5m9+FlhK6XFtezwyIxCxuA0b7uGDBSAT6Ej19aAPH7nWYHndEUW6lwYyy/dDEAKpYfMc8Yx15zyKlnvNjSvDEyxAmTywcsBtySWOPk3HvgjdjpXoNz8MLwurpNa3DxcxFwyMGzkMNwyHxgZBzj6VhX3gXXYVYGCaUgFQ8cqEZIzgKvbt0z60Acpba1I7PLvlgiUZDgEklwYxGmGBYnJGCexPSnNrz2shQrLGGRNpkZSsikDEkTjkDeCOvUHrxWdqmk6naKiXNlcqqfNJ+5mjjVlUqCC3DEckHPV8d64TW9SuLK382S2ujAZ2RL0QySiJFiV/ICMAJHG7dxjhvegDvTfqLiIvcIWuPKbd5gkQxNk7GAYBJMsc8Hlep7dTZ/Z5J0VnfYw2vISSFQgHIOcEgkfUcV8vXfjmzSa2PnlFMieSZM+cFMhO+UjaGf8+Txxmus0j4hWs0ptI7iOR4lMhwwZ5F+4dyBuDkjpnk0Ae+N9mCt+9CqW27iBjjIUgDgE/LnpwcVMIwASCcA4yAWyeoOMc8jA+nI6V5hZeJori7aPbKkQ2qrSrGQWVV3kKrYI3EgZ5GORxXa2upRyE7ZFKkBcbgoyxwST1x97PoD6UAbBARlkKFsfModMIdnJBYd+cYqFmyquSFJHzrtwqkdAo3HA4BHsfaqN7q7W1lhYWmljlIAhZnMm7aoVI2ZVCqA7bup6E9KwtS1iRVSC0Aa7kkXbGYw+5Sn3id3yBSQSfbHuADyX40a1400y0hsPC8jC81R1t7MWJhF8JDgsD5wYiLapy6j5c5JGQRp/DPQvGFjpEVz4yk8yeQRQyWvntMyygEiS5ncnfM24jKjGIxnJ5rubbSIg6ajqR+03mWYTSquLcNncEB5jIQYwOvfvU+reM9A0OCbzL+zEsKJI5mcYSIsA7uFJKrgsMkdepxmgDqJtF0+eKNVSRHKLJLtUAFtwYISvUZx9cHOKzJdERz5csrCPLEONzlCoZV2ozcE57f0qhovjvRfENuZ7G5hx8uDHKpZQQDvBRuYyQCD39K1buYXNvKVmYt87QmNgHKMd0YbPGCx6n5TntmgDNk8P6dnMri8BBGJkRkBVduUBJPXA/nXm3ib4Y+BtVuGXUvCmh6lG2TObvSbO4Db1fKsZIDvUuxLDjJHU5rvrWG+mjdL0pEgIaNjKwkBUnKYx8o4XAB7+mBVm6nsYbfZE3LOY2V8vKVGSS0jDDA5bgZIFAHx54g/Yy/Zl8Si8bWfhB4EVbyBxctFoVraSzh2Py5tEQht6kgnketfM3iT/AIJTfsm+Kbw6pF4RlsJbibbHa6frF1DEi2yIzQQ2jkhIGB+bLDnkDOTX6bNAl1qO8XEXlbN4t0f5sfdEsikjYM8d1J5yDWRqGv6ZoqzJE0X2hMeaquu9QzYBIOPmJAx1zux3FAH5yeEP+CZfwh8Iaql3oB1HTY7OR54IXgt5VQnftQ3DLlogrRjGM4TPWvo/S/gVc6GkUNlcWbiNlKSwloclFZTvDq27OW6nGemB01vEXxXv/tssem3cMcQm8lVkPLMcF1wWHJySD9OxrstM+JFrNpioYguoJ5SzxiTJbbIokYFQQGw7EAHB2kZoA8Z+JvwD1Xxfo7adY6ham8kty+bp5IRA0bEDb5Y/fIcgkcA7gK/Lj4nf8E+/2mbOW+17wRe+EvEkkTPJHo899Lo2oaiInZ2SG6a0eKOYxmTYzsAWIyBkmv3hstTt74wN5gQM22R0VHKRNjIAZsiUqTx04Gats0nkoEDM3m8yF0kzGSSrv8o8slckqOhbOTwaAP48fiTffEL4La1B4c+NXwu8QfDWe+uAIdW1qGS78PXHlqxVbTXLNntZ5CGOcEMO4Oa5O71u21q3Nza3v2+0Jiubee3czxXAfCxKWjPyZwxXGBg7Soxmv66/iP4D8C/FTQdT8KeO9B0bxN4dvI5bO/03VrOG/tSxRldSsyHypwCcMCGBYEHPNfzq/tTf8E1b/wCEV3qvjH9nLXta1HwvE6X178J5rpGjsIAXe6m8P3ssEr3DIELLbO2SFMaScgAA/ObXVkjld5LqNZLSBr51VCkaLHAZJBGXJZmCR7MnBZmIX0rxq+1q3lmuNQnkYRrHcT27zvs2SLGBbQsM5kDPtPykkDOBnJrq9X+IGg3ujamqSznU8vpWpaNqUEcOo6e2nzRzXFn5U8Ze3BvUYugYMBwf4s/J3ji+1G/aBb29unaHb/Ztq8biKPSIVdNPEYlUbIxKX3HG0BgVwMAgG1r/AI1RIbnTp7W3u3kPMtu0koEeFM0aRSEATCYtyQfu98qR8+ahqGdQkmgRkZkklQSNAqKoYtJHsQbWYEycKc9hngVFfDUmjuJh5sz2xEbOSsccRZc4BRgzsV2425HUHHQ8bquoxNEFVGNwqmduV2h84bBGNqkkk4yM5PPNAGf4j1ciJ4TcXcsro2QE3HLqxwCx3BRhc8Y2nAJryeaVpZHYZiB+91yeABhcgbs8n3rpLy7FzNsVMzsdqFGBIJBAAydu0g8k85Xk4rn5N7oFAfYWwFyXAbkuwKggtj6HmgChJLM0Y4QBNqZc5fJ+bKgnhSVOTjHzYpu6dUSQEEl2IGG+V1ADqRjaAVcHgnjHTpV1rRXjV45djlxEyyADaGwVO5sZ5A47Y681WltXjkKEgyrJtCqVOCPlLbQSCTjntx9DQB0PgXwrrXjvxDp3h7TmfztRvEhaRVd1tvNO03Evlj5YkDfMeyj1xX7o/s+fDGy+Huh6ZoqRWsuIYzfX80FrO02o7UmTeIiJBA5idY2IYBZDgB2Br4j/AGTfAC6Fp934wu5YLfUdYtpIYBtjnlt7OPG5ooHYBXkKckk4Lqfl7/SvjL43W/gzTINF0CcWdwsYEstzCreak8KyOfPjZWjAjRECrgZkYbgVoA7L9oT4r6bFeyeD/D2miWGwUafPKoEUc8kn7ySWKAZKJHEuBJkgnKfNjJ+MpdTuXkEdyI0gnk8kFHVJSjIY13xhtyskbEgkY3cc4NcP4h+KM+qX1zPeStcSxmVbWUymKWKOUEowmC7nTIUBDgFSf4jkZFj4x0q9mQXTNG8KGSS548slSiEyDcNr+aR8w9eQTzQB7rcrZ26xWum/6OxsjLK7hBI9vKNkqoshP2iVyU2kZ2g7hxyMG9vIpmh0XTo0guokuzqV5KRbCFYCryLI0vEpQxkfKRksFHevOv8AhK7i1hW5MMyzEOtnKYSsqJlh5gY/8svJBICnaQ2eelRXWuhLa00S0Vr15Yv7Q1y5jtGtriOaSXetmJ0Ja4gVfJXBCgndxjmgDWm1i6e2uL638uFN6xaejxNAkYUhHvCFIMruPMGSOSdxPSo9OQ3SCS4+0GRUly0cj7bcsFEjquBuldSxGDgcjIJFc3Pqd2zwpMqPJJKypCjZlhG5RKJQeB+6IwOSpAJ5rpry3eCwiu4c3B+6i26yuFkcqYi6EnfBhXwWPIBOcDFADLtT9kitQZFkgEscxV3894lDMxbaMowVQSTzk45xzs+Fbu6e5mW1huJEWCaBIpZA0cULKgjKpnJ5J+Y9MAZAArn5dTeRmsrRVe4trYzT7E8t/Ofy2c7XbnEaf3sEHIAzimabqohuEu4ILqMTyRI8ku6NpPNZluS+MMkfzEJzyVBNAHjfxCu7i21Sez3s8SbsByhXJGSEaM42bhnjqRk85ryY30sDF0yRvJ2luDgAZKjpwMn6dDXrnxBt5LrUZjDbokLTv5bCQeZh2JKyKzZ3AAnJHORya8iubWRXkVUJKOobeMHaQMgpk8jGTj1HtQBbj1RpArAhTgqCqhQODx8oy33jgn061G05Me0qrgszD5sbSG3FtoOT8g/CswoIWYZLElgMHAA6ggentx+FN+1TKmxU3BX35GAMoGCn6/Mfr3oAilklWUnJZWyc7i5B6nPODx6+ntU4ujsDbwx3/NuDj0xuYnaRheBjNRPI0g8wqcu+GOMKzYyT7Dr+dJHAZAx4VNpA3EkHnjaucDk5/CgDZivnJ8wvmTIxk4Uc5Kp/dGOBj6U6e8lYk+Z8xXG4OScnnav93jPHtWR5ZVRHGAegycdeOgz65+ueaJbacsCwYOQAq7gcDA5AXORgj8PpQBJHqN7bsCJmyBjgknaevPZq6nSvEoRhDP0cDcx9uwRuowT1rjjCWb5AzABQdwO5mxyNo57Gp3tSvlgptIIbJxnDcc57g/yoA9PRrEF5zcZikibCLsDkoqu+ABwdoz1OSeuOa5W9ha6JvbSJkkVt4K53bFPybdo7qM4z/D3pkFrI0cEiyGPAaPduUZVgQys2QeRx9DV5o721gQSmaGIs6xmJADKhwrFlU9ORgnt2oAr3emXet2HmwQzSSoAWOGYtyV3DcM5wuT0xn2r0P4Q+Hr5vGnhuC9t0jKXq5ZJF8+Rj80ZKgnBTDEccY56YPnFvHNHCwTUJo90qp5W8KTubBbG77o3NxjPPFfQH7OnhnxBrHxDtF02w1PUZYIpmTaCyGeVCkeVCkucORjrz2FAH2TrejWm2Qz2MM6hTEbhWKuJECSiaWSTBMhLqAF2YKk8qOe/+FPgx/F7+QLURW9hNHM2p3pzCSrFZ0Xq0mWcj73B9AOPd9F+BGp38EWofELyNF0m1lV/ss/lR3t35asRCkYclXOFyrDIBzxwK5r4jfEnwl4K06LSfC1ja2/2GKXEc0XE0TCNGKzxYZ5HKuSrAA4PPUkA9f1Dx1pvhuwPhrR49PlEaixEa3JhuYJohud4kRtu7zFJYNnKj5sgmvGrz43LPBqVkkZvbxblMfZEhjDbJN0gju4JAJAWXDKAQAcrg18a618VI9a3YElhqx855pirEzW4YgQQMpHlq5wJMckAAnbweEj8SQzXEYihu4JF3BxDZiPJdywkWRpG2EAKANoYAnnrQB9jal4hstYuVvINPitpZZFXyBPC32WbfgEhpA1shZQvBwdxI+Wq02qx6itzLOpjuEChGjtVESujKiBtnzbBgBSxJw7NnjJ+dPD/iloTNKsu0y20iCSa6YgKpAdZYhESGOeRxwMjGa7XTNUN1etO97bQyySRYa3nZoBmFEGUVztGzeTvHG89MmgDudY0xJt6Xu9S9svlyLM0vkybG2sqRFSjiUKVzkYYjjbz5fdaNqjSLFbaqLi4VEWDcI1kmSMyvIflP7tsJ1JLHIAxxXqbXNuQQjIZBbtJKz3Eq7ygL7mYkFVZdox2wTnnjlp5Lo3QuZJI7CRcmSytFVJIook4gad5VYJllxtYkqMHA4IB4nfCOOWeTU7QxSpIqiKDzJHjKMBKyoyYkQrnuefTg1UM+gXK3EcMF2Eljf975Lef5w+aPMJIWIblUZ27hzhiM16PfWdrJ50oMaXCtIYmklLrJG8nyK7hCVySeNzcE9K5Q+H1DNM80EZmVmMMdwGhG1zuDeYm5gASB1ySOhIwAclbXUgs3tGnuGhimE8ckm+4WKcAADaF+SRosghgRkHbgHnVW6ku7SCFY7RHIH762mIlQRttUTFJVEUm4n+HgMMtwcVrzShJ5l1ahUkimBQLI0YULk/J5uQ0ewgYY9uuc1Y0uxZ4Xmup7QI0xkjTbbp864Qo8bNuJwxYYyDt9QaAN5mVDBBc6tsuZUaa1eZYrqCUsrERPLjcxDbAwkfOI8huQRHbvaLJMLq4gFuwby0sSgRJnVGEjMpDEKMFdzH5kwR1NSz6VbQ2f2iG2Z7cSldrN+9+dwfNDAEeRtB24GQMHngjHSG3kt7qTznkhYwrNEZIDJH+8UhQdmd6uqZyMjcQTQBu6dZ2Nmv22SBri1eOOCeGBmiWJjj5om8ssgKgsNx2Kz4zjiteIG2jjEcl9FaXflSJEwX5CqKrPNPFnzERZySwCqCuTxxXMW0+pW5ETfaUtg1qhkjaLzoo1YoGlUxgvlT90e/rivW9H1aweCzhltmM9rBIyyyt5Mk8Ck7jdBkVQjqCMEk7Tjk4FADdKt7yGQWkYhjtWh+0xxNMXV5vKGLlGZQDF/EM9DIxHDYrookjlaKSC7Frf6aWa8S1lVpAFkZBGrxgmRGh4wpwPOx97pSlkmhtTAYYEwCkTIqLLFG7hidwGJY9jqxG7LYxnJxWvok9lBDHdTR2UUrQStcX294/LlVVjCmV5vliMoTBGCC4+Ugg0AWZbS78UaddtPPi+toDHFcsjkYiZfKkTZCMlAgRlwdyA8cZHbfDK41W2m0c5tbiCG/UXMMH2eV4bhZSuGjlZiokQtxwR2wpNU9LijvGtbq9c2qyXM08jKxlthIQytCzRv80bKwO5v3hyTk5BHZ+B/Cmn3+ti4tpHtFbyZUZI5PspVclZWAYFkEuCCeVyqnjqAff8Mmmpp8Md3ps1qfs3miKwLC0uJjG+SyyyjYdhzt29eMZHy8v/AGpc2vhQWr6Mv+n3rwWs9wrGSWCBpHQyFo8eWm9gGbjOR92q18+oW8Gm2dlMZ7+SNUiZinkXTx7CzvC0jKxYBMH5OQVYCuW+LfxAj8LWbWVxLBbHSdCe8mWN0AtL2S2MySGBl/ewrKxyqcew53AH4x/tX+L49e+J+txysDDYyxaZAts5lEYh2W7bztAZA0chO0gZIwTxXz3ZW0iMoM7PAxYIm5EDAKixea5kCk7AB97gOpOSCK6/xfcXfizxPf6vfJG0k9zPPK8EYUM8khkXcnIz+8Pbjtiubm0+4jQMzlozmYDcFYqoVSu0AZHyj060AaSzvFMzvIo88xQbI0WSIiMR+ZjY/wA5BA7HnnkV1vh9LWe5SAu0ENxI0hKGNERiRG+2Nj82QBhTjkZzwTXAJEwdJVjClXaNuPmAU/upcY+Ulsj3PHB69No1qko33MssTllc7I/3iuHXywpcDAbOCc8YI7YoA9vsbOFpPsxNoLTbGJphsUM5I2MrEZZypQEDleRnArvdB+G5ukkvLcruunnDjh41Csvk4JJ5CKzZHbvk1534WSzGLS6laeMQSyx7tm6RxEpZNwf5HVgc4OQwINeyfDrX5oP7NtklZYntpbhlYO0hQONkbHftPzrGcED5V5PSgDpNI+B97BFJqckJuZ3l8oeQx5jXa2EwmPNUheCRgc98V9b/ALPfgSbSPGuhLDGGaKQT3AEZJIi/fMjptAkG1WVvQk8A/LXT+ELOyv8Awpf3akTqVjniaGU7sMhJbCplZBtcHj7yZ6AE++/s5eFtNtb7UfEBM0y2VjdfaIJg7COc74xN5AyDmMrvJyMBiwAVqALfiLV5NV8X6zHeSibyZY7ZYipJZrZVU7Vdjsy6/dBzlRxnmvofwRf6hZ6Ilqt39gneCJWaK3dkMbSK/lNHbqCI/KjGefl3gnptr5K0TULXXLvUrm9mKzw6hdXEUieW8y2huGmLIpI+0s24gBiVG8HGARX6GfDDw3Y6tpFrd3LS28NvZIg3qqNfToZUCvOikQSbpYd2AQxYr8o2igD2KbR9S1DSbFAzyf6BDutZIkhKjAQyRq7AyFncAZHA9RzX6Afsr2/2fwpFYPhJYJpU8wBT8wZuiMuCBn3BGMZzXyp4V04ahoLTXNy0AgHl2bSxu7oIFaIRrH5aBImnSUE5O0ryfT7I/ZztTa6XNGUiMgv5WkUsVIDPGC2MZBCrnHAJYAngGgD7N0xdsabjhiIydoADNgBicAZzx+HatONuWMifZ5TIyASGNjKiElWjKOSAy9jyvII4rE0mZmuLmNQrQxrbsMRsreY8bFwzMAH+URH5c4wQcGt5t+6ONF8wrksSy5JGMKwIO3IZjnrkEcdaAGlRNuVgTmM9225BzgnGAxIGMc/gDjC1BXlDfKwxgYIznB4zgnIyPb1rpDwuY2iG8gDOO446Hk846+vpWTeEShhlomBDScbckEn5d6/Mp559BwR1IB50kQe8XaSrxlmOUYEhSSVBIG1CMZrvbEF4hkbcluOMlezDb646c9R9BhxRFpyw5wylVYE8AqPmJ6DO7occ12NnArRqoBDlCFZf4MnJUM6+vt07UAM2EbiMqX2g+ZyMjapIXP8Ad/Pr2qAR5DbSFOWUN6MCGOA2QHzjP0x0q5NFJucbWySAHbJRXxkeWATyD8uODz1xmopYniRATkOCSHCgDJAJP59/zoAoM0gAWSYSzbVaVtkcbucFRKUjAC5OegHI6cVX2GflN6yRuuw42K/l7X6jkoSu05HIHIxjN94JcOflZTwHUhgjjBGDv446g9d3XtUC5+XfG4B3hgflYhZGAcKTxuA4yRx15NAH+XX4g0mKzgb/AEKORGy8f94lvnUE52ofmb06HjArirq3soniUlYbZ4/9cu3fGU2vJtTIZkMnGWIA6qAKh1bxY+o232eG/gnki3FGWTZK4DOwyqSEFzvxg8gAgYyM+W3niJ0hniSGSWXdIst1GzsuDhAigSFFXcXO4jJLDsKAO1vtTtoUme33lt4aNHhKRSrsceYwIxjG7B9M5AIrzbWNV1J0VEBaNsSkMjhkVQN2Ccb4MDJB+UlQTyBXL3HiWWRsGVm2mRWVmIKlAyeWzPgnG0kAf3sjFc3d6/LKxTfujIEfDSH5QeNozkAlvTp29QDWubhHgc3KKJ2kR4wNoVOpyhL52sWOQR2qB2aOaCd2DOExbyQyxgrsXAUlWJjIU8g8gMOPTmpGvrqHzFSRokm8lnVyx3YBVVUDPQHnpzxULWWtySr+7nyTtj5bA3EEjAOOT6dc4oA9H0i+gXAmcRmNm8p3Y7vlHmgFVO4njII4ziuzs/FulyXXmXzsycoXEe7kAlT5eeSpI6njAHIFeUt4a1Z1tGFte+fuhijDozRbXTEuPnJB35wMYIweDxWjP4G1+KKETxyLLKqylAHIiDFvmc467RzxxjigD1tPF2k3V6/lNLaxSOUQRsrL5eTIdxUDawIGPlzjA561lP4ntZPPDzoCXYA7jGCM4Xf5jZAxjnGe3PNcDZ+DPEEds1xNE0aSkQBnU5HmZ2MQynYpGfmGCOxFMk8I6uXlVV3xxM290kDxE9Mo6sd3IOOT0PFAHS3OsGOCaRnVxJhQBIzBHDlxlTkbctg49B1xXCTarA0d+bhjJNKjrGnzjDfMOCrYK47FcduBk1v2PgjXtRieKziufPLthiZMOrI48tU2EFiSclsDn8qsvw38SW86E207AEbhs2L5bDBLSMhVAc+hIx0oA8v1C8kIysmFHyqhYsAjZICqxyQCTz79a55ZZRK0hdcLgnfn5juHCdwQen0r2XV/hVrMFtZ3b28qrMXgywdUMkQR3+fb/dlA29flzjFVYPhhqhZYxbyOWC7xjaiMSBhXJ+fPXA+b6UAcfptw11JGh3ffBJJOCAvIyew2n1PFemWsOpxW0k1ibgRiPaxKsyOVGJAo2j5eOR+fWuz0f4QahaWC3UmnyOjukYuBHK4jkJCoxbHEZLdOB74zX0b4R+EE39mLqF1Fm1dXG17cqJCmwHE20ncAcf8AAs+hIB8Ui7uohKl0JBwdpUEBC2BySBngDPUfMMVz1+st/v4eRgofI/eSED5CN33guB06Y5xX3V4g+D63FlPdw2TLB8xV1jJMEZAUSFCnK7ypOME7ucV8keM/B+oeHrrd5EscbhhGDuAcD5Sy552nJ7545oA8Suzd2krbZZAnBOGIXgnkgHnBLe4NZMkspIbzX27s8nnOAfmHqD68HtXeSWUNxhZmWMODgMC2B1Ayqkrk55xxXF6ha/ZZ3ic4yVMbE/IE7huPm60AQJNM8u9WHmEjDEgDK8nOeBkdfrUU1wZWYyEtIWJ3knoeiBP4R6AdOlMRzEAUcqykjcmASrKRgDHTbnr60wbWDNzk8E4GMNwvA6e/OKAHvgbAxPz8AjkAZIb/AHmwCfxqA5V2xkYJ4YbTjPTHY47U5gRt6nAJ3HJBBJwQOwqLOSwPPck+pO6gDo9GkYyxqOQXGRgnjjAORjbntXstpFPPZrM4YxZWNYyxIjVDnAR8jYH/ACI9q8h0OxkcrOJYotm5lEjYaQx8tszxxkcEjJGBk17rpapBZwXMsyNEwjc200rsZJCw87dth4JbJzjuOvWgCTStHMkqhkO5ZEYIEKgL/fIOATkkAdTjPOK/Rf8AZ4+HB1q807bBuLSweWnlCN2Vh/rHVifNyT6AAgHqAT8b+CtOj1bWoJxGI1kVZI1YTSCRsInlrwNgbDN0wCPpX7vfsffDOB47K8W3UyZhZTgj7qZTHRlXDqQQeqdPlOAD9L/2bPgHNFZaUIo3nuJVt2RQE3uHBMZQguI3C7eMnG3dxkY+7bDwi2kw3Nq1p++iXbL5kJbzJAxUEMf4wVfJA3Dvk81zfwq0210m2sSksySLCIjCGBw2wAymMDpxxzwWPPTH0ZPGohhAQeU0Ds87naJGO4hAqoxUggkbiBz3PBAPF47JSk1vMmyeGMuX27Bhm4G8rzwo4A4xnuTWfbaBNPcrMkCySwmREw5MKxYDnzAUCbjtHXJyAATkZ9QuYo5dwRAgIK4IyQFJbPfJ5OT9RjGBVe3vH012jgdg8yBJD5u3ehILY2g/MHxgZHTr2oA8/vtI+zRO9tBO5ZiGVQ7HfI+7PLYWPcBnHAxxVOytdRKvbJbT3EdxJFFJbqpV3Ekgj3yApnhjzwMYyMHIr1sJBOrESMLhiNxeJyADvLNvAJJG8Z65AyfQ0MpazCdZkjEeWJUKoUsAxLA4bBLYz14zQB5Vd/DVNTEj3JZZlkBSLygYgoXJLO3XLKm1QP4Tzjg61v8ADqyd7eUWFsskVv5JMcfyCQNuaYxjHmOAV69ANucYNevWt6k9ubZnRbeTbK7k7mSSNiRhscfIzjqPvHvWi8+lWflhrkPHJII1ZUYu7vnaxSMEBN+V3ZA4ycA0AYNrouk6Ppsk0kJRo0LGRUwY0CfO2wpuI5OAMnJbHFfHfxz1G1m0/ULO2slafypW+0s7LG0ciFWzIGxnbgnPbC5wefs7xbrNlYWWXSJJEhHmEELuLIrBsRuw+5yenLcjIr87fjb4ssI4rtwyEvbyKbbeArxuWz0yAvI6+3HFAH88n7W/hie3121E9uBeTajKsr7i0AgWYCECTj52UIcYzyOxyPtf9mHQJbi10DSfIaITLbw/aBB5i5dUBVjMcMBu5IAwM545HyL+0pqn9r/EPR7eHm0e/hIhHlqFZGRNpYKNzbGAJZjkJy3UD9BfgBfw6RY6UZBHHK8Fo7SRSLGYwc7GxuzlmiydvK5GTkcAGn+2n4cTwb8L3exiRoYLKd5JLZoJTGkrtbyzIMjaxmkVcH5TtB3cV/Ib4smabxhrFyrK8bahdBJAxjJHnORux9yT5sEDHUdq/rg/4KJeO9MT4WC4ijS7u5rBYZUk+RUWGEA7sk70fe2SAOQD1Bx/IlrcsN14j1aaGB4Y5NQuJVgYn9yWc5jXP8KngN3xQBXkgluCodw5yIwgADcFiuAQAO2ef4ic9aje3e1j8+S3U7MEPIh2qQwJjCjhmIOecfd4PWug021glZQ7BcqzOCpYpyQNhB+aQ+hwB61k+IIZLe4jt2LlIUMpyT8yt8yhgD/dGDnoB9KAOYZ1N1IVJVTKzLIiBTsLjKja+EwD29SK+uvghpKtd2geRS8wFxEsZlkeN4xlYpERdo3hQCScKrEt0r5Lthsl2u0ZE2CEXY4CllZl3HiJyB168dOa+zvgNG13d2RhwFtpDIXLDfGqAuHZS2ZCGjwAAR145oA/bH4KWUd5otlHBcTRS6bbxLG0qqY3GJJLuOSNUG5/nUIGJPIU54x8A/tXRxTapqkiwJHvknbESzQIWV9oZlZjgZ2k4GD7Z5/Rj4JWcltoEzyss009uskgjAVh5tsrB5ihcD597Nkg7EPAPB/OX9ri/FvqV0kKypFNuNxubdFOY3DssQKKRBvjHYHgkk9KAPzXIjee4hXcJS+5dpZ4yC7byx2EnjAB9FOaqzwhURhKrZMihR87KUK8t8vyqdxxzzt471SnvUmuZmjCxK8nVAQBufByCScYxz9aRiC7AMpDMwVlOEIztLMdvfAJ4/lQA2VZkO0oU37ZEDIQpXkqoLdV+meoPFR5y7PKxfBGS4OWwSGDMec+vuOuabMxXABaQIm59pXajPyNgJ+bBIBPr1qsZ2QDdliQDyqg8EsCTjIzk857/SgC5lJNrgAA7hjcoydxDAc5Y4xjjp27lVRpyV+ZmZzlQGcFmJC4A53fhnjvUMckTITsfzOZDgAqE4LHGdynPUjggDv1TzcOrK+0h920YLggjceBg8rxz1FAEoDo6qqKXJICbNpDcgglyMHJPp/OoWm8vcY/kZyQQACQmSDtbkj5upyTx1xUcsoLsWIYBhuaEnLjIJcMwJyRwDyeTxUDScBV6AnBI+bB+bHXGAcj/wDXQBZZ0Z1c7mGfnGT82QckMTnJJJ685OetSxqsjBYjvYkAKFO5yeFWMDqc5JB/u9+KpeaqqoZRy5wfus3y5xzxjqeD2qZGZSJULKyMCrIcBSckYJHWgDXjtzDbyGRo0mfChcKZl+Y4wOqE4bIOMjPtTrRC8qQ4D+c2xwhfcVJydyKvQMqnj29aoxyk5WQu4bLNySwJ5JBx97PJ9c1MsrRz5t3I2OPLlI+bb0AyDywUj6+mKANyTSLmMGeUvBBuVTN5YihZ2zuEchba6g7+QeNvTNZr7oCBEisis2NpALLI5JLsrZB+YHGeCMDmtm61i4u7KOHy1S3QGMozHLMvzByBjJwpHHTJHesGJyiOQ+1wwUqCRvQjf97PTIUdcneOtADxGEXfKzqJJAN45YtnDqccj5iOo4wO9acbLEFRACXckPs3sg4xuDE5HtjBrMjneTaGiUlY9u1VAzySrnb1b1JGeK0rR4mMYf5dpPJGd+GwBnPHGenrQB91/s76ba3NzEZH2v5TvgpvieMBhLuJI4KKwYZI+YDvX2nAitE8MEFqI5zs82UbHVYZEO9twOORt4OSCRnpXyj+y7GLme3UFFlSLcruu5Ffc+C3ooRduNpBzz2NfYsAKazbWVyqLbwTyOHji3s6sr7osNtB+ZkbOflEmeQCCAe6+DtI8yApHGpVoBNG+0FbjaMXDyh5Chj8x2HzKduMgBtwrpdYhVbaGMp+/ZAnkKfMhHmvtZB5Zwg8nHG3AGRtCjB6XwDpdtDYy3sdjkPHJ5AWQoWdVXcoPOAGdcKFB+Y5Pzcc7qiD+0IbIyR+a5dwrOJp3QytEztIRkspHHAxnpk0AeEeI/Cq6hMEQtOk0okkYu8a+XswwEwIOwBD3AIUjkZFbuoaamm6JOqRDyjpjROck7xIocyEBlZ3wF2tlvuDg7RXqc2laX9p0ySSHyLhlEt0qw4WSUOyRvLhsElPm4ByyHcME55j4gPDFpt3HEYeY2jUSZLhXDEGPbwh3LwMYATpQB+T3xtt5LXzZEjAEqvgqX8wpyS8gXDJzgkbjjByK+P7cuJ3lbPyuwYkMV252ZY4wwww68DFfcXx20a7FtJcAeWirMI7mYqkJyu5vLK8SghTyATk4A4Jr4QaUxzzx5y24BmABUZJIBHHcD6YoA0bi6kh27AHbO1gwA+YMwAXABKhSBznt2qv9rluHVSnlxMwaVgoUKwUjhh0JIwNxyBj6VPKG3ZlIj82GKQsQxYM+FI27eQW3kMeOnY5qNpIwmNgwGGXCsCxDfKGPQgnJ6ds9hQBkTL5QUh0mWdXwi5Zo/LdQWlD9MkHaQTkA9KorPJC4YRPIAFwoBzg9McnaA3Veh2+lbA8oEmRSQ+GAQgEL1Kp6j2/nVmeCOGZEQDYY1ljAKMHDLkfPtyQDnpjkEYyKAMWCG53OxQYMpGd/wAw3DhRjAIAXsB1wT0q2Ladd45Ein5yZAyuDtVcbeDjnOCQMD0rZmIt1QBkeOSOMhTgiKVsEuDnIJJK9+Ae9NMkhVM7HV+UVcbgGx5ueBheM9SQO3agCtp63EPnIPMO7ft2Zc/NkOCSPuEHnvzVry7lUY7UV2cbW2qW5KgoWQHc3PvjOav2rKD5bLIoKFg+CVO0BSFkxgvg9OT79qtobaP93JumYsvlkMBseNgSxUqdzFdm3kYx3NAGdKbgo3m70VAoG3AUBADjcGAVGIAJPUMDnmlFvJIA4UqVRVjRYgzOwJTaCgyG27ufzycZ0554DHIpbNuxUJu2mRTGcqH+XsoOcYycA8cVVa7jgbzJNjoA6r85XlgQCNrBsgnPHHHPFAGC0cqvteEsN5AwpHODkNj0J/AnFT70iURzFlwozlHBaV0GATgsADgbc7TgMMc1PJfiWNdyhs7HRcBgCx+ZWLcBcE52/wB3nrVUSRzuPMIQx8IAgWNirMxY7RljjAX6+mKAIbq4JjRRFCrxhMBY9nKDldhU5OWJznv0oVJJlEoTzZcAFgiqkaJuIxtUbXJJ9DjpyKnuLZd3nLIrxuFfGMSIrHLB17vk4xkdB606FJhuZMxRLuVtyuSzBC3lkDjzCCMg9M88E0AVJAXjaNEmZmCY3KIlTaSgUIAS5CjrkdeRnmpbGG4d5YjDLwqkM6MquWySULD7oXOTwMDnitSAPvCsqF2VVRFUH5h/rOX6seMenQADFaNphJ1AYQgkIGVlZt53DDBwQmDt6kj5cgjFAGU0UiCTzA++NsADaTjJ+Vgq8Agdj9K0rGZ5Eso7eMGWS4VZJpVbfFIXXBVzJ86DPO4j7oGCBWxNBGZJNqOAoRJI0YM7zY3F2UDHlAqdxHqOc1Das1lcQhgNpuF3I7ldrK6l2Kn5gTghsYOPbIoA5+5nuYLqW0MCo6TOvmIhDj5yrgOpwQTJxx2ABxmmNIyOy4jIGA6bRubBIwPlyDgjoeldPqQimu7i4M0ZUOhi+VgWUoNpjIHRQoyCMn14wcxrFCzTzscFyxIKtI33GAzn90SGIGc8jOMc0AYXmSTuqrvTy3K4bIMisxCoW/uA/wBRjmnvaXLSzwvIrtCEBXa7RkkMAFmLYzuGABgEtxxWk9oGZZFikZfL3ISXVCrSOWAyAGYFOo/HByBAV2M4aMqyMTtdTk7SAVbGCevIz2HSgDm57G7EiEptjdXZF2sZHwRs2BlGQfpj8Kkaxu3RmFrcqhxA4VBITIArOu0Hk5IJGT06E1viNZ2h84GGKN3PlIBlw+5+pJypYnqTgjjvXTpZQXNvP5RKiIPuhdAVaOaQqvliJf3LBSvIJwThfl5oA84+xyrKqW6zcjDEA7nZfnUugf7oyOvQc9akWSe1O4uJMGS3MDw7vLiYH94ufuOcHuCCM967SbTkXFvtLkuwUxl1mddqrkMV4HzA569fUVlXOnuqlI0bzTIxbcilQ2DGsXzZ8xhhTnA5YjnqQDmFuXlMg+ZIDIRt3M5AyGxgsNxyuOewzVuzmeWVQ0h8vLM4PG2JF3SEHBBYjPXpkc1UuI7iJ54jbxCMuux/mLgIPmwQoCkkntzjr1q9ok0Ud0EuAXjlDQ/Jsba0jCJiAThudw68Y9KAFudYuXcsFZQq7YlBASJFJ2IcsSzKoG73BOcmtiLUTIsUZVJWlijmmllGMMiM8BVRnaSQwHQcjoTWXqGmGC6eCDzJEWRdqMpLkOMKANo81dvAbABHIAzin2el3FiiySoqh5137fNXZH95lO/gN8mODjdnODxQBfR7gNIGgC+S+XDEEDClhweqbV5HYDHU1QuLiVHkdQocMGZTkhlGG6IvyKc8em7GRXQSWkonK2SyyWsriSFXJ2M2ASryOAC6kDJyMEY5HWlJbXBmmuFdd/MbeYsYXD/KGfKYwBkHj+EGgDOt761e5eMq4jl2eVICfNjZf4QUJI69u3ynjkVpfPs1d4PMMav5fmqMo/Q4L5yDzyuOM+ua0p9IlWK1u7dIyQVdjGVKho1Bw2BlXJyADj7pxnPGDLbXUrSMfNG6R5JI9xCk/MWfGcZ3bvf19KAPW/gxqS2Xi2znO2NBPFsDuDgmRVZuoycDjGSPSv6TP2TviHPpsVk0OoR+bcxYy6Lh0ljRZY97DJPygk7s5weSM1/MH4GWS28QWrYdfLdMpgkna6nkZ459/wAa/ZL4J/GfU/BGmW9zZ2cd7D5e3zGVHMXl/MSyHdt/eNuG44yvJx94A/pcg+Kljp+i6Xc3l0Yrm1tzvxK0WPNfcjzRhwGxn5TjkA5OM58D+M37QunWFjsS8t97WcrKZ5I4kZDE0p+Z5MtkxkBeclsYzX44fFn9uSWCxeX5LZ54rf51u5Xe4kEZbExkJ3Y8wBtuNpjOFGDn8/fiL+2JNr8Uvnai5lKLGsSzb4lGZFYquRswjDgYBA9cUAfRH7XHxittfvNRX7c32e4tZyvmOCm6SJA6JGJCrL9ojYggbhuOe9fh5q+xtZvZwqyRzTzPGgbaQGJZZCAuQCeQMYI+teq/EH4sr4ijujJc3DXLhFVmkWSFskAgqAMYTdtHOMnpmvCBfRGUN5pclmQkOdwAwCNx6LjOB0xQBvmJUilfOMhgCQNrMACdo35wCT7civs39iX4hReBfiFBdTOFDXVrGkjA5iMjHLBORn92OoP3uPmxXxVG8gimQbWQbw7qCTtxjJYjlSw/MV0/hfWptLvIprJ9ssWyQSAEFniYOoA74Oeg/HoaAP72v2V/jzY+I9L063tLzzdQVQYY2mwZHWOPzRGjYPmoBkrnJVuATgH711L9ojQ7D/Q7rULaKW0ij8wSzKjvMyASgI2MIGXpk9+QQcfww/AP9tjX/h7JHLIFuHsYgXxO4BeFXMRd/wCPMiqO5IOOe3p3jP8Ab+8d+MLndBqEemhUYHyLptwEzGRnEsuCuEZVxyDtySSSKAP6xviJ+1Lo9rFcTWuu2scFsjs85uFCkMCPLk2v8ydcAA8jnPFfn/8AF7/gpX4P8IOIdOuxd3yOjxG3lILMoKOA0Z/cjk9TlM7uCK/nR8SftF+LfEVottceKrxg8A81VuBCjMCVXdtb978uzBODgdK+dfFPi6Xyi+o6mJbph5xEc25lMi70YyPn2yuQevbGQD9e/ip/wU9+I8upx3Gk3m+CeSRZBNdlHt44ZFCCSTJ87MQOG3ZHHfp6N8Ff+Crt1eyJYeItRihfy84lnWNwIcRME3bQSULMMn5gNoHr/ObqnjlHg+zoXcIXYs8xfcXJLsN7AhcsuASfu5A7V5lca3PLcGe2mlikDja0bnIyC3y4I/ix2waAP7qvhh/wUM07U7GWNtegltdUFqTEbmNjF9lkmdHVFJ27mmwew75zx7hcftoeGb63Jl8RwzBQIXjF2C0ZUEbclsngBcD+7jGCK/g88IfG7xn4UEcUGq3jxplQzTHAXOEAXuQckDNe66B+0t4llmAW/mtzKWlQJM5RZXcneQXJc5JyDjOeTQB/Xp4h+MWh/EC8kOl6ggW5srlZbVZ3iR5GikdVWVZQwBZTwQQQwDAg4qf4a/GAaDfJpkdulzLYxgTNFlyYo5V3GSVBnaDjk+oJNfzu/CP9p3ULa5sp7q/IkklWOZ5ZTGV3hIhNgx7dvzMRtB2jOQeK/SX4O+P7HxvLaNNevHqJKTXVyjxzLctIUk8sLHtEMQwwABOQwJznFAH9H3wx8ZXvjCxtJhI0aAL8j+YjMqsgQ4k+7gqBnHPr6/Xfhw+XbKWX5o+WJKqoJw2MgnPOOfYivx8+EPj+50Czt0iuS42IFt3OzgL8r7txyCdw7dBnrx9s6N8VdaNrbCYxxtNgHZcRmUYCl2EY+ZRlWBJHOccHIAB9n3mprJgQqoIAVtzKSflOM7iDgA/nWZdXEjBMKWRo2V383G3aB5YER5bPzcgjGPevEdB8TXd3Gbq4lCMSS+SwKgEFN24jI2kdP7/1I2Lz4kaJptu7Xd7AGiBDhpUXDMMKvXnBJPvjGKAO5urwwQeWWiyArAAkO3HJIJzgtnjpk1hXF1b4VyqiU+W2523MQNhCHJORuB+XOB9a8VuPilBqU5a1dJot6uzhlh/dbiC+GB3FUVzwMHbjIJFL/wAJdZ3hlY3iQn7PcFCwZVlkhXcqIy5JZmKLjjkscbfmoA9guNeswjx8KS0ZiAJyCww0fcfeKEe/HB5rjbzxnaWhAkulDE/ckcdyB8x5B4Oc+v6/OnirxnqNs6G2uESJwqTK2FMIDDe0Lq+Wfbj7wwM557eD+Lvi9pcED2099bQzQuVSU7fPl67BJIkgEyHzDlsE5XGQBigD75tvHtkzGWC6IuYXZIoYmO+bcDvJfIbYFBOe+3nira+MvOw0hKRyRFkQsV3HIGU4xjaW56nPB5r8t/8AhfHh3ToUnOoNcPbsHWGC4EiIwhYv88igllkYBgc4AIBIw1egeDfj/pXiCGKT7ZGzpsDK8irKj5ztVWPKg4XOOCTg8igD9aPhJqjX1+bS2BEEFvlogGP7pSBnGTlufqc9q+sbKNYVVY8eVtyMKVJypJBBPJ5Oa+Fv2SPEkXiax1jVQjtHFOYHlYj5FjVmDKgJIyTnkHgZ9a+37GUkFVGyIgvEduMqw3YU5IYe4PcUAbYIYcDG3g7wck46nPJ/+vQw2gjjOG+XGMfUj2IpgbABYjABxySeST1PXkH3pskTFFCEADIdGTcZI2UgqORzkg9+mMc0APdijohwS2T8ufuqMscdxyPxNEU6S7zEwcI7xNgjCvE7Bl68EdCPwquqSsqNBtMcoDMsxmiZU2KMRAElH4IOcbeeCeKr29nNa3CLFIPsKROWUuzyvcSSM7Mw2EMAMYbduJJyM5NAGwcAc9G9+QcZIx65P5AVExX+E7VweD6j05+Zjx+VOPQZXjlsnrzk5GTwcnpmmAEnBIAClslQufZiT1P9aAFJJAPP0OcnqWGPXB/QUgc5GSSw2jOd3TA5+nP1obJUnOCEJQEHrgjBx65OcZ6Uw5OCQM7ST1x0zgDHQE/rQBKMY5O45JHTgYwDnP19jmoyRu78DLfMCMZPJXHpyaaXOAQcDHXafmPHc9ce/NIrD5ieT0PGfr29KAJEbIBJBRgWBXnuGyD2yBxSEgOWAyQFABPVep9v85poyBhiCPlO4gAN0yCMcd8fX2obGdpxj1UYYYA4OCQP/r0APyewHCnJ3EDIOfTnp+lRg7iwG0MMAAYXkk578/5z2pCcnHXn5CcAA9sHsT059abkDl9u0E5I5I/H9Px4oAkMmSSBwDjGDnp0+h9/WkONmMDnOSSCQOW549vf6U1SS20Z546YHb5c+vT65oBVSN2GOSxyfXB5I6YGRz2oAikhSRiJYo2VifvRqQTjGcFeR17d6w9S8K+HdSRo7zR7C4jlPzLJBGrN1BKsoBB+UYwOPXgGt8AAgrkk9eSfl+bHB4xlx78Uw5Hbp9cAjkY9zx+IoA8L1/8AZ8+GniAFrnSJLe4Kuwmsria3ZTklWCksqn8Pr6V5xc/sp+HrSWW80LxHqdpcSDBS8SO6TjgDzItjDtgDg7jntX10QqkPgFkHcZBBxkYOD2qAoOeSAQQQRnGTwR6Dj9aAPkmf4E+L7ApJp+q2F4EULsLzW7EADdtjYFVOVXgHHYcYqifBnxA0qUm50meeBWIMlnKkx3EcMFRiWyc54yPQ19jlQcAkKMjDZxg8jPTk4/Wq7Y+7hiHK4LDKkYznOOPmA4FAHyAbbxDMPKWwuLY42rNcwuFWTcAWIbBOGPqAR3rettLg06NxNOpvnTEspGHO/IcoSfkG7PTkdjX086RuoVkRuisWUEde4I47e1ZVzpOl3QMVxp9tIX+9ujQHg5BDKOAMcd80AfJviS6ubmzlj09p4pEc220gpJK2Qm5S4G48MVOMEEEfKQa8J8QfBK/1iKW/j12/025uYWFwEv8AzI5Edg5E0UwZGGR0A/iIzX3T4m8CeE57SSW4+0ae2wlZYLp4mLqCRjcrZIGe3Uewr58z4d0eGbSX1a9uklmJ+0TXrrKyrKWgSWRCNi7gBgDB49aAPmH4N/s5eL/hf4x8QeJtS+Il94i0DU4YVs/CsMcaafZz5MjXRkVy38R+WJVUHJ5NfSN74n1GxZooIoWjUAAoN5eMIBIGY/MMNjGT1544q42rtEQbZJF8n5TcBkmSNEAIy4yWUrtHuDivJPFetSQQS3InMLTrJHNKFRIJmLZI2ggxyKpQjt0zxQB0dn8SrbUbk28ULxzWxZ90koI3o+AGG4k575A7A1uW3jG2u7eZria3jwWfJCDcwYKe+UUZbjjnGF7j4Dv/AB0fB2vXs11dxTxXN9CQqN5bxpOwRoUYnazY3knIIyRzjFVtc+Kljp+l3Oqf2ombieQWkQlI2yRgtFtjLZKkqSw77TxQB9maz4ysrVwxlt7WVh5azwgPczRRuSqhS/OCWIXIHJ45ry7xX8S9DsI76e5uEuYSHeA3PkxSKpwn70xkjeccjAIBA681+enxH/aC1TxDdaBpWjyP/aEGmQw3k8A2RLdhJDLcTrK42/vSrMNwzx+HzZ4++J/iO00qKAX/APaGoXMAhaQzmKP7TI/lGR1VDtQuHJAJZTxk8UAfQnxT+P8A4Z8Oa7qUOn6ik95qdzAWsk1B5ow9vapG4sYpJWS33L5ZdoyBkbm566Pww/aDn1jVI9PtUdZXljjSbz3YSCRiDIELn92qnAOTkjjAHH48T6HrnjDX7jXrj7ZJFFfx6XlJJEZ7uYwwvPbOZAd/2iYEADBjicN94Gv1P/Z0+D09lYLq+qyta6Xpg+2anqMo8ppbSAuY7W0Xnc7MMMQcBQW4LCgD9LNI8fy2WkJJdErDLMyWikkTuyukM0pDAbl81XxknKqMep6tPijYCzh+zXyurSyHcHDhvK2o4JTnKkMDnA/d847fnLqfxat9T1TVLie+Sz0u0kXS9KtxMCFFs7KJTFEP3UYiOWJPO0k89eXk+MGnW7o+hPA2i2sc0h3GK2VmlmL31wRkAXM91JK2GwSZOec4AP0w1bx9b3Uaxx3cUDXsjwEx3Ko0RURENgIdzEAjjnHHTJHjvjLxbb+HLO5+34v0luobdpZJGuHAk3HeynJiCrKMEAZ2818LeIvjXKP7Hi0/UI7fV7+4S9lhlUXK28V0y+QkqRXKFEW3gRsI2T53QjIPiPxs/aVj0JUsItYWTUNQ1BrOW2EwkWFoIrY3B2KwG5VY4GRycdQaAPz0/wCCnHwZXw14lm+O3gOwsbHS5bqO28ZW2lQvZ/avtmVGpvHGvM4OxJJBkN5qtkYJr86dI8OaZqOix+Ikv55vtNuy7ji8lBADpC/mSjBYk45yuCcdq/ev4wanpXxT+FWq6bquy9j1jw9FYO8jw+UJo4EAaQiIjy1QK2cEjZyelfzT2Hiu5+HXiDxP8P8AUfOuxZaxNBp2HJthaeZOsrieNw6yY8rZgFSGJJUqAQDsvGFpELCZordpm8psFAEUBI1zK5K5LF2yMDgY5OSa+T9XuWW4mgZ8W8MkmzevLgIqhGbGcHB46Dnjk1754+8TXkUDotwrR3Cea04YOQjoI1i2lAVIWJcc8d+a+cr2dLiS5l88mM4PlKgQtI2OVUArtBYk8g8DgUAZasrmUuyRqPmDDh/mwqqCTyRz9QSDnitC3tXRkuVWQWr7im4ssZAXAYyBQAx244wfesdnVtx2lYY3G35gHcHauWOcEhsYAHAPNTi/klEdrJcZhZuIyW2w5wrlSQQg57HpyRmgC3fizaYm1jESmNneN2P3gowkRLDPy9jzx1pNG0mXU9Ws7cwtDHdzBWlCEokYIViGGcjr379cVjTToryA5JDbcKFZSQTkllOAvAPBP416L4MijhuLa5Tz/MuFaP72zaWDCMRlScjfyc4+53ycAH3t4UmXQLfTbOBUggitvI+1NvkijjT7OrhmhkAMmwAcjbyOOMjxj4g6vb3OtT/aprUQyIZ4QzrFGkI+RMru+XduDdjhcck8w2Wvr9ml86MQS2kSCWSW4O59qqkkqiMHc+Wyc8nIxmvEvFOtwz3ExR0kABxMqvulLMSAfMA2gLjnGfzoAwNR1LfNOI5YwQoERwFz85UPEQcZIGck4w3HaspZLqR3gLy7/mgWNtxYsTygQfeG4v8AL6sfWlnlicQzSkSCRXEcYDblOQi567zuDDHIyp4PeO1SDZO7u0vlzRopRhAW3hgCvmAbMEAknbkDGATQB7F4e8QNJHBHqUcdzpuliK6aW7VN+mtZxMkcNogBj2STC3LrtJbyQMdTW1aai0lte6vYos76y8/naheRxvLbxn5WFvaxJtsmYeZtOAQvRscDxmwuPJV44pPNVokEscqlyXLLtV1XiQqCRkYBye1ejf2zcQ3JS3uf7PE+m29m9vZokUF3bNHblopkORKjNES4OPmwfSgDuNIsojcF5JDPBCpmM0MuFVM4K7XQM24ORj/byCa27jXHluFggVLa3hgUQeSzqu4symJtxz5PliUBWJwuSBzmuHa4t3trS3swbG+CSJPtUvHc/LIS8c0xb5wrgADafkG3NR21/NFILS1fy1EiGXUMx+ZlhIrY8z/V4LkHOOM4OBQB2NxN/akstwgEcyr5cr7yyzR/MT8zMQqKBggNgq6gDHAnQWEq3D3EwtYI448IkjS3TPhVg8lS2Am5sgAZyCScnJoC4g06Ex3DJcrcfLGioiliGRoyZGX548qrEk4IORnms+DU1Lo/2NJp0Z0jlkKPASGCqxkByCJAp3ZwAnB6UAZfjTS1mSKaNoDG6FpVZvLlWNFyq+a4G6ZtozkZzkY4rx+S3iuDMxjlZUH7s/K+MJhhK7Lls7V/w9PcbyRbyJLy/wDLkmhYPc2+6TbcH5SWjz35yQuFJB57HzDVntXubhFCx2xdGQpGEl2ncrhckDOSR0OccGgDgH0tkjCyMu6RkA4OAeSAzdRkdfoM+1Z7KNQI12BlDFpWLB8gNkFAwHBAxx25611TTQFmhiVhGGV5JWctKBgLIqt90ZUA9PQcVmRWySzsE/eOSVRgdgYKMk9RkbQee+OaAMGWzRSgDBspnackZ+UhucAghj0HHvjNX4dP8yJVCkSM43M2NowCcgjouCP1rZe0hCfOWDBtzFtpAXK8ZAztABz1+9kDqCi/Z45UVlbyyMq0ZKb0LYLMSASOnYHjGBzQBmmyWNskj90qHO3B5J+bcBwMEZJ9RUcUYIJ8pQASWY72O3aQNpGPm6nrjkZ9K1p5UlR+NgRUCFNzBjGuwlg2SzFAvtnjvSWcSleAWbcAMP8AMN4IACjqTn0oAyVtJfNDFVzkv+7AUIXYEfw4GG28DjgirpgEx2LGzS5Cb2AbG0diDgknP517L4b+EPjDxS8UkdjLBBcKSrXMbo8inYwKnZwSCeWx09cZ+3fgd+y9oGnXseo+MrcXToElEV3A72cYyGMjxlgpUA9DkcjpnNAH55eG/hr448WyQ2Xhnw5reszShSI7GwublXbJA5jQhBk49D9M19q/D/8A4JufH3xgunXniB9D8EWE+0TjVb4tfxo+1kJtLZHBZgucbs4yDjmv1C0T4qeGPh1pM+jaTouj6TIsqQxwQwWVq7WkiGPzXdIwQCoZkIGDtIZ+hPi3ib9q+OF5NJsb57uQvI6LbPbQSWsqjCxmRpSHhwi7WDFycgL2oAj8If8ABOv4B+BNtz8RfFureILpFw1uTHp1i8yKrs8MkUjSFcjADkcr3JxXuC+I/wBn34I6ejfDfw5ounXMcIlkv4fs11qjSIEwk13eSlwjhSGzkdxtIBHwB4u/aR1i9kNrNNtiLF1luGDzxz5bP7uBiJ4wB0JU5GSM9fmjUfGcmrvdSx3175907RRySRvJa/vJSwREkZijEElQeBjr0oA+yPjN+1jdeJ0vIrOK+ghLlYZ9P8hhLJ+9EkDGAIIo2JUg5YkgEZ7/AAXqvj7XtdiE89wFWdpUXNwZJiVmlVjKWJIIctwP4h0qhdzXalwrpIiuryJMUWZizBlljSMj92fl4Ybhj8oxY2yWxuTtNyziRTG2IY8cqrpuJ/1mCCeO/SgCnPPPNNGbmWWTdETEUbLyxqcSF9ozJNknucDAx2q5Yz3Zi2wy3pikmQxMwEMyoCQTwSQoeMAn5fvngZ5gtrW1mkU+YLpiPLe7dmEkFzvbIhiUDHAGVAYcDODnGmNNhtLqcTRyXkUkO1ZYWYSQmQxllKLxuO1snHGcE5zQB0On6rDHcsP3N3PDGG2szQ+eDlmSR1yqyhuvHqTmvU9I1nRJYIo7i4ignl3sBBC0qohVSPNmjXcQkindjIOemOT4JdXy2Ri860mitLqVWgtRHHHIjJlBlgcgko3A6gDk5ybdnqT2txK9iZgHzAsU78neGEygMfkcblPUDHU0AfVFjdSM0kelzLfRLHDJOYN0kA3xhioF1CPKVVXIYZwCcniuulNrNCZ0s7WUW8U+JpYpLieYHyhKnnRjaSrO/Bxkngd6+ctG8QC3kVPOaGFGVXcoytF+4U7TJE2J2yu0HOVAJPA2n07QNbMtjcJbRybp5C5iluEdZnZduQxl3EHqMqOOwJIoA0tQkiMhAjtbSHz4yDcqku6R8KsUAZS3lAJxnGN/XIqndaHa3mPJnt55HgLrFCWQoVxkjbkh8nsuf3YwSOK09Ttbe5iEkPmwJLaFxZ70kCyHnymILN8skbqvGP72CRijaSQySLgrZ3MVugH2WaRAVjVFVnwVwwbAZhkZPSgDMjsFhiW6jgVoi8dgYDM0spmMRRiiyDIkxlmyAOONpzTP7AgIMttdC1ljg23NtIrNHLIADArW7ZPmAFxuOGO3KkLxW7qlrawwCS/llDSEF5Fn85EnwEHmykcsRj5lyFAyWHGM23hgs4bm5Ltc2sQikKTeXJdTLHkSBDFOwmB3nrtYfKOhxQBRlgur5EilESPHHGkyxqsKN8zwM09tIhJYqi7jx8xI6gk1IPDBaG5kuLgQQyySKtvbxQrDcJBGJC0UYXLASbkzz0Jz0zVv/EFz58tnapDBBPALgSyx4uZkLCQARODIvlswLKBz5p5PQbPh66EjyQ3N20yOreWi+a8MRZ1DSiKVgIjlcHG3gk4xQBrw22l7nzDfTzQ28Yniuo/MtpJYF2qI/KJV1CglQAQSA2asJ4ht2MUB0y1UZMQna2+V0DIRCWfeMlo2GxsZxwea2VvIIY5PImVLgL5ttPGHBZ2T/UMcHy4Vj+9uP3VJJGcHAuNRh8q8gkhRZYbVZhfQxv5YO/KJKgK+fK+1VRgW4YEHOAQDqrxNPjtIHv4QLeZBJZ3EMbm2sfMBWZLqVY1ZRvDFVwcAH6VyplsmvH01p4pkubJ1t7pZZRbzMGZ1hQqQEYjheGIPJIzx09xcz3ujQ2ltPa3EkdtaCO0MXkSqPIklmF4AxM0mze/QA7ucsxrmTMt1awxzQWNrAotxHcWccyyQs7bVfcYAFLMFPI43cgdaAPUfCujSG3NxDNJCUKRxJO0csZyg+Uxs26PhQN2MnGO1fTXwg0C7jSa6u7QQsrTQ291G0UkV2QWAhX5hviIjJzhR/dOK+a9Ju49PsGjvEupMTwws0cKzrKygtBdQSROrbSw6rnAfjIxn7M+FkekXHg9dTu5mltzFOtt5T+ZLABJwskZw29mbILdBHjJIOQD03wlNBc65pkOqafBG+jGea+bIWOGEqZLZ0BVgf3wj45JxkHrXxt+29rdtp+kQ6jC8Vvd+Jb17N0iPmM1nCmDtjAG1Q8ZyMLkc4OCB9n2Ea6Z4euZoz9qt7y8ht2N6yx3PkuTHE4ZlUoqnAYsW3MCBgjJ/K79sjxM9x4u0DQZJ0lg0qCS5Mckhk8ue5dSyo4Y4Qocr1BJPAzmgD5d0i0uGsGlkiQvLE4MbxAKVd5WEokVOSDH0OMHn1rkNRXEQ+RR5TBJAmwqpIBKJnln4bgc8ZFdLNrEFpAyou9XDiRCzIoDRjoSBuwCWABI+tcf9ta6wNo8iKQtFHs3O4kLKHdlZQWCnk8nvjtQA6GGy2yPGJZA0alHf/VF423lsZypDADnnk8dK1ku42IVEeMomXBAIjYRDJPzfNuYOeo659gaaIXtpSkZtzLMqsrLvTHyq0n73JQkAnI6dBgHBffR29s+Z5U8tlULIqFy2OFLID93LA5BzntzwAb9jrr2rOu8OkSyuqA4aGF4JflaFcKUfJOMAZevR/BWsSRXOlO4PlyWYik48oRCRnO1I0f7gYA5wQSmDg4FeI24gImmjEs+2JoywKBBGq7o3I3fvVZeCTgrgnBxXvXgSDw7fNaPDqPn3JWC1W1YsohlhUH7S7MSpRhvAGS3y9uQAD9JfhTfpJoaSgt9mKNEQ5LI8UbsZpJY1O9EyrIMKA4fOMc1+iXw70iO0+GXjDxJYWK24l0XUI0umtzCWmEciqkQZ/wB4gwuSRjI5yM5/Nb4PeI4bbQP7OKwme4MsSTTbInkRZXGA/wA2xt0ihQc8cjJIA/UDSr06X8AdWs5R5EE+iXN5GpQfK0yMBl8Dcx3MTgYyxxjpQB8QfC21ivbe6lRna5tJ5nnEyfuJ5pZMgJICW2qGyAo2ruwcA1+uPwytDHobSS3E7q0FqLeNxDcWoSeBZHjBPGVl8rIyGJHLZX5fyQ+FM1tBqBErzPatvW3ijDvJmQzbjKzIBJ85JUMQ2CSelfsV8KIdNvNJ02wJcyCOCaP5VJGQI2wuPv5ZsBcjjsc0AeqfD7TZbGy1WN5mDTeZK0ZmV8o8m75oySQd28qp9AxPJx9x/AKYRyXMc0iKXnR3CheBIkbEOoyQ3BzjPXjjivlKVJraCUhDkQGCV/JBmCRqODtIIi2KM7s4wTnrXs3wS8Rs+pTx4MZMcTiZTvjd0GwqgI4IXnBGMdzQB+i1g6KoCSFQik75PmJA5yDICXPr7nkdK28kKqhmLKACSBu2gt8zbR1xg9BzXDaHerPHG4kjePywXBwxJYjA4JGMbs56EdK69GDEOoVS4G7aEBYoFUMzBju+TGPTPtQBcG0qGm24Q4G4gqWOAhyRzk7Ovc9Omci4dJGf7O8cjQtEJwZDtjzsYhlAIL7TnHOcjOK0dqHdI4BZVZEbcxBV9sjbkJC53Rrg9RtxkZrMu5MB8hWYgl9gChm4PA3HOQq4yT1A6UAZUMu6ZsrHJKr/ALwgEMSfmCpGqtjr7niuotFBRdhCHhmUA4+82QOOfun6Yz6Vxdk7famJcyfP5ibwiNApAZIh5eN2GyDnkjgk4rtIrhYkEkhRQcEsoACk5zgA/MoJHT1x7UAXipClcBivzIWODk8quVHAGfT8c1QuY3kMaOgYHc0pZXZVjQZdScYJZggAPYk9q0G+QruMithW+XacpJhgQCMbig6EgDd1HFU2YyTQoGIVSSVJwGJQhWYD7pHHcjBPB4IAIfJVgDGwKSYbJz8yswAxtwN2Ohxng9TSvbL3DHryCMgnnAOOMHGB7UGGR542G1kiWTfIHxI8hlQIPkTaYgoYENhgUXg5Jq64UiMqinDDehJLSHBZdjlgFbeqE5OMD3NAH+U9onwP13UtOhvIdPuYkKTNb3rQyjznaPYv2eQxgyBWkB3P2TI9+Su/gH47SzvZLO3vmaESmaFW2mTZuJWHZnzH2ueW2j5cDJr+rvTP2LdMi8Nx2FxYO7oiqk7mPbBlV8wKGK+WhEYLHBO4dOtaWifsX+H7XS5dtukhmhQwhwkgd3OFnZUchRlQ2dxB9zmgD+SPwv8AsxeLfFbXEkNk9otugVzJ522SVY183Bctl2JJJ6BsjgV9CfDb9gPxf4oFyLu1nWCKAXkE6RuJWO9kcO33QVVHO3cDkrxX9RGgfskaD4f0yWzOmRSmRg11bGOFI5pQzKHJdFCjeWI5/i5PUV9C+EPgdpOlWttpFrpMUiFFiR5LdgxjIxGkruMlVULjPBPvzQB/MN4O/wCCd93DcXVwmmXV5GsaeWl3bGIebGQWmkhk5ZcBh8u1vmByCSK9T8OfsGKbgXd/pNuFQs8MMdvHIUPnsoWQMxMYAjJUHP3c4I4r+oSP9n3T9MFrNDYWaXF3IBG3kiGGNmLSjcznaqAP/EeAQPSsnW/hBZWkcDTWkM91BKwiMSpGFhDvI4Ro0G8GR5D34PGc5oA/nQb9i3Q49S023Nks8kNuJb5xbRxW6zSoSxRQ77AkWFGRjfbkhF3Zrnbn9jmHVtSMFno5itBL/rdr8LveFI0DKc/ORk4zk4znGf6Lf+FP2kKXEiW0On2U5vJ47eW3t5pBJd2sjb0u5Ii6KrKqjuNpPHWjw18FNJs9Pvrh7ZJGdFjs7iQgt5wCkvA2P3aqzZwAM7hnPWgD+b3xN+yXa2zw6JDpqXMzPvjmCuAwgXy/LPOYiJkcLuAJ4PCkU7wh+yDp1hcmK50s3E7ASsj+csScsJGFmIypdUV85YK3mfMTtr+hBfgZpVxLe3l/brbtb3GEa4tg4uUmEiGW3kAzHIAwYE5BHBGSBWba/BewvLtngt4RKwZUTCI7hPk3Mf4AURfckn3oA/GnSf2R9ImtsW/l3NpJBIIIzpNmjW7K7kwoQu7auExhj8xJJJzmfTf2LLKztr251TSYNTEqeVbJcRFViuHaQROSjopCKNx3AkZBHPB/a6w+FmkxXCARwGaGOSMIqoCUDp5ibwAUTIGcZHTPIq9efDi3aWSzsordIkUSOFUBQ+AZFkYY4LZB6cMBzyaAP5/vFX7L2nXtt9jh0nTotOt71preG3g2lZ8Sh83DMyumxmA7gKqjkVy2hfsoWNle3E0mm/aLU2aOLdQoCXDSZQRq+N2CX+6M8c4XJP7u+IvhLZKEt0jthKHYOlqqo0Qdi0bMqKTKpbPPQBiTx1isPgzo8flqI0M2R50zBBPHIMO6wShAViIKAkFsgdR92gD8mLD9mKzure1im0xooTaAyxhQHkOUC7izYMpJXDKDkkr8wyR6FF+zNZjToY3tDZi6haOCOa3YkOSsZjhEXUl4xg/6vLZwBX60P4QhWS3aTT1ngtbNol8xo0byrNCIguCC4yoOVJZtpH05ODw7bu8+owW5EYjnXyJlnitUM0aMsUcdyV+4rAqxy3AJ5GKAPxN+IvwI1LQrG7t7VBc2wglSRTbIxUGBf3qSBQIpGnL8HOCowNwzX5zfEb4baNdOlndhllBAgCJNM0EpZ0kV0VF87dI27aAegBJ61/Rx8T/CjXCXb3bJZ27ulq6q7gHcC/lYeQbiY3Uv0UcDHANfm38Vvg5o99fX13o8K3lq0Jw1ni7lhaTDMPs6tuEocH5cZzkc5BIB/P38SvBC+H9SMdnPGbUseTHtMbcKQQBujjYq2AVBz7cjx/UbKKe3KSRKzQ8jYwBznc5MhBOdoYYxjGK/Tb4ueBtL0yee0vFEuoiLY8YWIqJMYRTGjDyWCmPKYJyD6Fj+fWux2K6xcW2nK5jjcRODw5lXCyoQh5xJkZ79sUAeF3CNBIysBncfmU5UjJG4EDpUKLkH5ugBAw2W4wAB2xkmup8Qac9peMNp2SMWC4KhGBYtHg9WGDn6VzjEM67QFPCsRnDEDBY7icHFADVZlJXoGwGxjgLzwSetTQ27SyKAuFLYLYJCrnBZyvYA8/SpY7Z3ZV25YkHJIxtPI5HfBFdhpmjOzxZQZYgYYKoySMZLEcHPrQAujWF2lykUkasYCz+XJkKwO1tzFs7lKgYH6GvTdPtJZ5Y0C7ASCpVSIeillOFxwSQoJHAFT6B4fW7vkAVxlUxhvLRQoAYJIM4HDbQckjH1r7J8BfBkXD2CXlo0z3Lr524qBAhYB4poJVGZschsgEY4O7gAd8E/D11Je2MtnbxukskIleSFvOAXDs20Z2IG24IUHCnLc1/Q/wDso2k9vY6dfRQiHzIIYyoTZGwKssjmMqNrHzNpz3XPUE18cfAn9nqO0jh/s4Rhb7a4keFC8sBAb5XVDjCBhhTg7foa/Y/4M/DG20mwhhjigtJNxd2MahP3FurNERsb5yQ/XklsdAaAPofwpY3VpPb3RimEJRWgWRTzGNqO6qOJF3I+MZ9yQTn26O7lCNBHMJY0jDMnDG2YZdhhVyNwdsFjyCOMAmsLwvpUMdtO7kPtULI3mFhAhZkChXc4ViCB05Ix6V6ja2OgSmLzGa1gZDHPPEvmPu8rer4dRu3OAMEfwjB9QDyqe7nRkVUUkF9ytnBLHKsWz8v8Q6Dt16DOuQIr22le4QCUNuiAMYiWQ7jIqbeozhTn6ntXWT6UmZj96NpJRCzFC8iBiRlYzkYRhn2zzgV5vqIubi9eMNhEf5CzbV3IOi5/jIHv0z70Aa0+uSQ3DQW+SiBSXI+aQgjdwWy3LcYyDz2rmtV1pfNmuZJpV3qiNC+diKhABjQY2tw24kngAYAxjSvdO8u3juJ7l40RdoEcYaZtwT7oCksS7cDkd8g8VjXehS307PIyTmVgGaSQyAxEFznc+XdlPRiTgAc4JoA1NI8WWitFCZCC52EsxKltp27kX/bIBHbr7i1ceJXdlkRthIfdEWUjknaMr91gvqcHBz0rz2z0BotbeRlfaIkEUbg+WpDKAVVpDtYAYOATzuyPmJtapd6fZyol3PHAJW2R7txIkI+ZcADKZBwSeqigCbxR4lmTS5fOaR8oAA20k5BU79vGSqtkgYHOff8AM34567cRNfMzm2Rd4M+4Sbrfbh4uSDggE9QewODX3j4lvLd7Z1guIZ7BkMNwglYtNIWACF9xxH94MOOPrz8c/Ffwd/wniXls8BgSMlv3MZELo4ZWilIxncivtZty5AwAeKAPw58V3t3r3xClv4UaSwtZIbUDyAS+6Z3a5tSx3RzEKuNmch8EspxX6H+ChLDb+H0topp43t7ZWmih8llZI0kkinlJySJS6q33h97jt1+l/s0eG7C6t4poJRK9yjzAlpl8v+EgLyP3gOAFAG7I5GK+nNJ8F+HfDmmyRQQIWgszLFHKGhVNgO1YzJGDnLYxkbgWXBzigD8kP2//ABpdWfhq7sS6x3CWzKUSSKRyPJURLcpuYM4jKbsgNxzjGa/nYN1Lf311cPEiySTzkvFuTczzO7MVyeQD24woHWv2o/4KB3bJNqzlonSNmwoIVomZX/dhlY7kDMCPUIAQCDX43eH7Zb6V9sYBdnIAfo2WycnucdPegDc8OaZd3l3GLaMXJjbeYN2GdFzkeWpDE8E8DsKo/EOxkt9SgVwIi9nGfLUbWJVnUluPvbgM9+OelejeHPD9416gtMiUFNxjkA/dkgElg3B3Ed8+lc38ZGMWv21r5ccJtbFA+zkyPIzO8ruR8ztlSR2LYB6mgDym1WKSSCEIqymXmVs4KsVUA884Genr619r/AmxtftVsVDMWADEsGSMK4ZtzIpZlDKOnPIB6kV8Q2ryy3SGRv4lAYD5dwGeR2YgdepxX6Cfs42e+fT9geV1kSRrceWCNzIwAdpMkdS3ToRg5FAH7ffCews4/CLwQSw/2hfWklzcMsUkZSKK3KCIRspCyAREjaMHcSx6V+UX7XVpeSX9+dp8uBrkbjs3YfJVmbBLMwBIGSAMniv17+EGmFdK8yCQOsNvK88OEuI1k+zvIYtz7iig7eFyGB64zX5Xfti2M41S8mh2RrG8jyRNGCDGVfCqeMAELxgjtQB+TzROZZAXIK5b5fmzk5CnAGBg/hV21tvNimkkZvJgX94ACXDN8sJ6cgucfQGqsuBdTYXALsFAJULluACTwOora06ZLeT5ydssbIQBuByVBVl24IIJ9elAHPvDIkjKGJUE/PtKqTjOB6Hr7+1MaEgnLEqQDk5x0GfqDnr79hW7KlsZmEG90BIVVyrByvzEeYoyu71GSKgnRc4W3VXYAgFw+FIKuoAB2ncOcnpQBkiOQ4jjLZJIXac8HjGMep9amELJ1wrA7SDjORwflbqc59O9TBGThGMfPAzk7dwLHDdRkA49eatBolyCN7E8hwMEfew2Dz1PpxQBTuLSS3VRIufM2SowZiSh3EDAO0jOM8Z+Wq3ktjH3VbcPm45GWI9+CK3JZoZWkKRiJVClMyAhY41IZB8o4LMuAPfrVOOSISsSqmMAhQ4VpCGGzAJ4JBJIxgj1zQBRdAMhgcYG0kkFWwMkHHK7cjt19KmhLYEbOVRm3NtUk5w2MgY7+/GelWSIDuKXG1kDAJMsittIOEXajAHd1OeMjnNKkURj3meIMAzPgSM5TGMKAgyfy+uaAISrQECQxO7HHybgMEArxIMg4xnPepYiUL7OWYMQQUGCCT6HI2hunqO1Si4MSARDYSCGkKoxky2MZZThcbePc9qptlG2ggjIYcEAgjIJU44wD19KAL8E06rES6hI2klhJfe2/KHG1GOCCo6gZ2n3FRq4V0LlWeRyQhzkjLBiq45GcdKqwyMjGRHZCnKbCMgH5ThQTxtPf/Crcbw/Kx3GVXCjflgqYySGxkHJ7cYPJzQBoAY+bawBdslBzxyY0KJwxGB35znAqVEC3MQJ4DZZGBJVSPu9BhwWBH1qOMw5TexT512sp3bYyFyQc9QC3PB5wT2qw3kvOpDOwLAjcRlm6HcMc8bsc46e+AD9Jv2VrW3u3OxyZ4oIhGiKTNv3HGApAGFUls54BP0+rLGZ21iSCdTK9u7LHuCee5Jb52IbA+6ozn+HOAQMfOP7I+izPCbqBHVpY9gnwykrtdTkA8rhsMR2BzngV9HG1uY/GEltKyiTKvL5ZKxqSRkMHx8pY8YHc4GDQB9Y6HrrxeFjBM08MxmeIPHJs8wvGoTyj0WTcxYsAd2fXJp+l+Hrm7u4dSF3Puu4UFypWB5GSPc0iLKBkKQCG2n+HKgNzVW0TzdDSIsUgcLGGOUAeNYhLKrEAbuFKkNwzY4BFdPoFyI44gHMcSvG6ZjVVBI2IG3ENklZQOTgjJoAs63ZNI1tBbK0zRhmkcQhWGI8qrPKuXJ/hyQPnz3rwzUtO1HVL97aayuXkeO6tUcv5ckjSFAhd0U7nVQSnAU8gjkEfd3gzwx/wkkiRyxu8c6eVLMMyOGwWAIVThBnqD6D2rxv4maDp/gDWmVZTJLNKFWSRtn2WLvkEHe7A9cgptxyTigD8fv2ndM1TRI/KvTPDbJCYrdC6MjkoAXmIhXzWbghyMgHaOBX5nvNukcgZ3SsCcjKgMCGHGM4BJ+tfrf+3B4q0+90NYA0CTTxwoSqp9pPkhHaSWRSzbWAbk8tt7ZwPyAVs5G9XIzKScfdIIYEhslsA8fTpyaANpWuLnZGokmk3Kq5JbCkLhQAc7Q4O0Y/iwKgfKSYdZSG4IALA5ztZmA4TIBJwe/NOgunGZEEcY8kxKIxsZXhVWSQANhXI9CeZDU0aPJFu3iNniLqgJkcFANqyDgAEDA5PTJwKAKzvKjGMsSoIwDxg9CQ23IGOn15p0kkhVAGZliycSADY0n3lBBJdOQcepJ4JqN3V3VpkBIyrMrBWIzgHK9MADAxjmmiZQzLGxBLENu6MoIYAnJxjgDn3oAuRMCu6YNypQEFCPMwNhZcHjnJI6DocjFWDMXWOF4ygRvlfG2XYWfzFXDHzSdx+8p5GM+uek5JdSUOG3lGJJ6Bd+zOPbIwfXpWmskVxJGhEe9InVmRZAFjUuxY7V+8IwCRhugHPAAAn2qaLFvGs0yyyuqE5DRFdw3KqHIYjaOf7vTjNXovtUSyGXbFMsJO2TB8wkfIA204buDjORnNVIZbbYz/AC+YjvvaQxhCCSFEQJGZd+cg54HuBT7S5tpLgpdGYqUURsZFRg5IUOxI/wBXhjnueoPFAEjSLHIWZ1kLLwhbIeRQ0jjCj5juB465HJrPud8rNK4UYzhXXaeQdmcr09O3pUEsg3SbSm6NsRuMgAqx3HLD5SVYkcZ5AziopJIpo+ZGRgAQoyIywGAARyDjrn1PSgCWCOQqwAQgY+UsM5bjA55Awc+ner4tA1qZwwCCTY7B0A8ztsUDJOSPx6Hoaxvtvl2+xQyyiVgZU6NG8RUx542HPHXkE59KW3u3CiJGDAuSV+b5ieSV7ZAUelAHRHymgghVd7B3lllZmVjk/LEuDjG1Qee4/CmiGRTHHE4lUYd4wTvLN8pAHIL8c9/lqOCf7QFtl8sMqkh2UqdjEM6nByzkgfh7E1DDcNBI0zJuiEg3KDtyULY4DE/eGKANezXAk85AG2SjDE71fepU7TjBJVARxweRgGneZbeUqokgm34dn+aJVO4llcMCHIPIIPQYIFZt5cxz75oo3VHcAjORlgCwBVeOQckYxnjFVY55VhadiyokpiAZcrK5XgLxyQueenPOO4B07XEiROwlVzNw+QfMfYM5b5jtHJxg8jrxipDc58rzPlmiML7QsbQnDfNls5ZCq9McHOa4pru58yOUNhFOI3PCq8ZDYIbndkjqOcYqSG/dmDOX6kqoP3ucheOgz1oA7nVo2MskMckYWUWzOoBCBVAIC7cDGwqQRxz0qNzaSQxRzfaEdtke2JAYm2llTClgXbkZOcZzkGszU9SmeZiEAXbEQwwCGwcordcBEH5VlHUJHDriQBQULg4JB35OTjYQAhz6jPBoA6iZrae3htLUTySeWZJ2QgNJGzEOioQdrgorLggjzD1zxiyTPc3G8hpDIuNirkkABG+VeDJwM+v401L6cSrcIXWeJB5TfM254gPLjQrnJJQDk8bj1zmrVzfrCgktonH2mIyyw7DtDt5iMImBBCpJGSAQeMgn1AHW8yCRIp/NdCphUAsPs8m88jIAKD0Bx+8OCD06a2JVcQSTywFRFMys4VGbgZLAYGMkrzlicE4zXnUl60Mw3rsKbT5asGyST8pdhnIY4wcfdz3rXttdXCRJ5qXDuqMCqYB3HARlx6jP69aAPV8PNNHHHbKk0SDKo4RSASMlJM4b24AB6DGTXbThNG/KxtA3nGVRmSOPegnEQkOwv5ZyDweCAQcAZFhqRvTL50r+a6/NMLkygyFWMKMuPlBdAOWGAeMZyNe1ukjCiVBcmRmiEZjcKjnnzVlYkK5Zicc/L6UAcfrWmWCpNMBJNOQSsh4XDASbtgzyNyrg5yw69K4u2jRY1eJHd2jZSJUBmfJUNwGwrYxj5eOelej6zLCY1aWIuwZyV4wxGc4IbLDJUEjb0PIOSeQtpEhmcpGVdSzIpcIoX59w3OwJUr6ZJAwME5oAvWMD3pktmRovLhLwMyGQxByJBHvKkhHRiVPqc9C2dG106XZIZorxoRlmbaViR1IRX5yCQX244I39fmOcWxuWPmxrM33RliSOhLY3bskKSMAHoOmcV6DGtxcJbNKFdbiBHbYoYmQSupcgjILMUY7sgkkgjFAGY9n5lpFbxTF5Ec7EdT5iLJs2lZFbBT5Txs43Y5GaqXWlTW8BMqLuAO/ZyjIG5HAAPIJPuR0rqrO0jlAcbVkGFeNmjDBi5C4B6YbPGQMHO6ty6so47S2tXhaQ3TqrbFLxFgMHDqRvbLDdwcBSRkc0AeW28j2spKQs9uTteKUMY3O3a3IAKckbe4zkZIqpPYyrIb7yxFHJNnMqh0ViMkNGzEypjluMfN05r0tdKMDHdGhjkAMLKSzEH/eIwQQxbBONoABPNY9zYStbNJNPCXbzXVNruFkAyqkYJKEEAeynPHNAHK+HWk07VZ7hnkDrCHVtmImTI+UlQQQe6nPT8B3rfE7X/DkS3NrdTW8ufLtTE5A8liWXKjcrqUYr82T8w4wMDk96WNsFkREmKfNJGjAtkMwdQ7ECPayrznO3Ixk15lrOuqIXgkjEoZHTPPyIMkBSWAA8xUPTHy4FAGx8UvjHrGvWcWn3pif7WI5ZriKIJIJFLDzCikKzbAqsQASEGCMnPzTdXlxNKCs7SlgclGdAxxhvkPTkH1+91rQ8QXTXN4BkFY4kQH7xXJDseD97A59ATWBsZs7SNsfBdTgdcA+oHNAEhllcrFg7i3GTku5wDn36D8Kt2scgm2PlWD7WBJypU4wQPeooY1QxSPMqBmI3bSxUjPzMpxuUnPIz0rQs5JDJ80m4k5zwuRnC8du1AHWWxl8gwDeqNlnTACs68gA4z1yTz6dxV2ycwyrIj7TtC5YZxvJUkc/4HpT7aEkD5w5MYMmMkIx6EkdTj0qzdKLNdiIhkAUtKVYv8yK+FAJCgM2ORnjtQBQbUp7MyFZGR5CY1CbiAgzk7hyM4wPYnkU2y8RTRXAaaSURmSJCyvsHkhgsmM5+bkZPbB4zzWZfkEjoCfm3Ddk7vmJIP3TgrwMCudmk2v8AeJDFsAjJwTjOM/KcgH6k88UAeg3XigeakFvcySRrgLJI+za+SDnYQNg4x1OPrisC812aZQ0kjyZ3YLMckHjnk57H8+2BXMFZCjyqreWuFZ+wOCQpJ6Hg02NUZS0pdepUhS3c9PnGAScZ5oAstcGeRY2l2B1+UvkKTnG1mB+QE9+evp0u28TxM6+W24+WDlTjII2lT25HUdefpWMyR8ssjqF5DbBuBJ+6MScDpj+VdDaGVzArK7xmFY4nkaRI8htwI2E7yoLcYO3J74oA17bTpbtHCJuKoZGGB8qqQCTu+oqKG3urKbdHyI8MMMDg5J2A5+8Tn1resbhraF4Ckbb5ATIAG3Ko+QRuRkLkkn64I4FEibpgSoHnZCEsq/Pkj5mYc+meOvWgD0nwZ44+xPbyByJo2RZFkw42q4OABnHKqccYOa/T34HfHMaRfaSulWzzAxec4b5xiWUySRj5RhEYhE6gBRgdBX44RoIm+0ROkZUkFCWUsAQCSTw3JIwP7ueOM+2fDvx5cabdwRu5t2G1QxlkLsFYFiQvCxcpx1BXPuAD+pT4T/HG5117eZbwo+2JfsbIoWNQZEDLuYMZWccnoMDABzn718M/FWe2hiw8clysW4LLJJ5pRVGEJyVMeCD6cc5Ga/nf/Z/+JKJHYCTUVdpSDsEpSRWVVY7i4ASMgHBBOTjIPC1+v3w71RNbtrG5BlJuIoVVFO8MxVSoZkwFLcFgQAc4xjFAH194h/ah1KxtbfRNDtHllWJVuGjkdDHII/lXeUJckBSD0GB3PHij/FHx34v1UwX0twoKrFBBbbUiMcccj+Zccr8+9RwCWcv15IrpIfAi2gS5NlcxanNIA0yEBRFKzt8wkPMZRgFO05PHHetrfhW/s47c2FlMJ5t0txcQk5hKKWRw4wd+QduMgcbvSgD1rw74vbToIbWZrmQx2xWd3SVRGxbMkbOTgHDE4Hrn5ua0Nd+K8WkRM1nN5shVpIs5wrxoy/uxIcfeY8EZ4XHBOfnLTIfEdij3FwpmtA5Bd5llcCVHUhYHyXOCpzkYySGO01VuIZdSMZguJbe2uVj85LopO0c3m7mjWYxnY3C5UdAMHODQB2XiH4l674kmu7S2dybhH2Sk7FtJGKMWcpF/zzUoO43DrXEWngA60kt5ruoCI2jeZBCkZkad5tqhVlJ/dnbyclgMHABavZfC3g/SbnGJkZ41yViRkSQqW2MVX7rneOSQCVzx27j/AIQBbg2y2zzsgMizQbMSSNvIRkdAM/KQw9l696APhvxZ8HrFIZ7m2uL22aYkYiWYR+WrpKoREfIJQSDJYnkEg85oeDfDl3ol8r6feXV0zyqkiXAV0aEwqqoobmJ1cEDjAAXoc1+kL/D2x1Oxmj2mIrlVWZ5VLupBkhiLcbSCc7TjA6+ufpnwu8MW2qGODTJI7iWGGSN5ZXIt7uORvMijTcTNbSbFA3cjJweBQB+hf/BPrSbm1+GWpXt2SDdao2EZcBdsQDCTeOnPGCRjuRX6DIzFyiqvlxqDuz8244wEVeAMZzn+8DXzt+zXoEGh/DmxghhmtFku5pmidB+8QYRVzLGSYsYwV644NfRKqsgZHwySI8bxhE2MD1DZGWO3jGejHIoAvRv5gUh1I+UgEhh1ySMNz371LHKrglWVgQUVhhlDKcFSc8dgfcetUIligVYI0SNAMIiDaFwcFUA6ADHAz1pZFmCBbZ4oiJIjukTeGAdmkTaSAGKgANyRg5FAF6NkCqi8KSU6YI25OAMdsduo9aeSVwMbck4wgxxkkru6cgVEpJUGTB6fKG+UgA5UHA46YHtyKcCRkkkBguAxO3jPzAfQngen1oArz39pBJ5M0gV2jM2Nsj7FDKuZGQEICWGN2CcHGQDSTuVVZHuY4oQGEjYAOxk2x7WdgFw7A9CMDqKc672kQx8SrhpFA3ZGVUEDJPX1wM+9MiiSBFjUlioILOBvY/dDNyMELgdAAOO1AEsZwDFsKpEESOR3EglG0FjnzMhwVIO4DkZBIpS5VgckgY4AGOgwMdOuR1PrSFsAnBz8wHUYIB755wB+npULZAwWJB+Y/T6E8Y5OKAJGcdwRwMAEH+vTg/nSLsIbDBTnvnnAyAAB+H41GRubI5JGAAcg98jnB9SeuKcML/eAOMHjJ6E9O2aAHB1YZGTgjd1JIBB4A9hThlgArgbzu5AICrjdk+vGPwpqI/RcgH5iB6g4z7nJFOKMCMqyckDcAQw6ZxgY6DmgAPGDnqWwoGOmQDk+x/XimlQQA2MFjgNggnPoe+O35Cl5GQxyNpJ7nJwce3ORSr0IIHBJGcHaOcnn16/UUAIMA4kUkEEjGOMjqMk+g/PjFGQSD+YzgHOTkcY4xTARzu4wBzkEk/5xmmBQisFLkMzMCzlySxywy3RQScAcAcYxQBJnBJH9wZxtGeeByabk5OAMkDAzhRn+8e/Gaa2TwRkBh823tjOMH6/1pT8wyCRjBAPJ5J4HHXgUANZjnIBJyAQcjHA5wRyMnrzTWIAOfmPGBye4PQHrz09+lEsjJDI0YLsiSSY4y7IjMEBJ6E4H0NRx5WNWbcG2lmVzuIYgkgnJyQTjOT0xQA8sDglsAZycdgOCB2HuaiOAoyQQOmB0OcenA68UE/dwMBuhwT3yvT3JP4ntUeAMkg5HOemeQDjHQc/rQAudu1s9c44B4PXI+uO/Y1VubiC3ikmkYKkasxPA3MRwqgc7jxjr0qfdhRgHhSeQOpwCSPz/ADrmvEc9vBYPdXUvlQW7KzSvwiBiFLyY6AE9e3rigDh9S0q48VXBk1R3/s4MrwWG4pEcZJM6x4M2R2PHPTvWTq/gPwrqFlLYPptnCXVgrxRpE3cjLr6MF6nIJzmtK51/T7K1kvpLxWtQsQE0JeaMB38tCFj3Dl5FyQOmCeBkeWfEb4veGfB2nTS32s2Vvc7GKRvcxJvY4AB3uCoyTnjrj1xQB5xdaRdeGr280C5lLQRpJNDcGJVeaKRXRAZS2QoUndjO7AJr46+NHiLVtGtp2t1E1lbSSeZIY0PySBsRnam8uxyAxyFHORivojxN8UNJ0vw+3inxLqKRS6rH5unWCkvN/ZzBQkrxBMqJdpPODtAJxnFfC3xA+KFr8Sbu10SJIRY3dxLEU02IXOq3CykLFDJCZAGTd1wpddxwGIC0AfOXieDUfHVzc3ekPeW0FteQFoXvGnt4lbZv8i4ZCbmVZDKSy52q2Rk81p6H4J1C4ii0u7S71XUXUtDp1tBNqN6fOT93NBaIPvkkMpbAxz3Jr7M+FP7GPifX7rT7/V7+90Xwlcwy3DWO2a3u5ADiI3OCNqyBs7eWXywQFLEV+l3w5+Cngn4c6PZQafp9obpEhS41WeCKS7u3VwsRkmZSxPKquT8oCgY6UAfiLp/7IPxr1+OPVtI+Hxsp9uVuNeuLS1uJxKVPyW0lyhtSVGTkE84B4BrC8S/sHftG6vIgn8IeGFXy1EEB8SWsRN4Q21pNquSoJJAUjnPOMV/RmbExL+6AOSxUMSwztG0gcbACOQOO9ZN5aK5BWGRjHIMYTaocj5pBnAf5WAyOmDyTQB/NF/wxX8Y/hvY6Vr3jDwFPcaH4Smu9Sv49Ev8ATtShEMbM3mj7NKJZgkTSA7gzEY+tfMXxL/bj0qK1vfh34X1OHTpTLNYPBHGsdxbRBgDbyKqKIWIDBix4x64r+tTX/s7aJeLJbgI0dxFLDcrmNk2NG4dFLb43Q591bJHUV/mF/tUfEiXw3+1n8dZtMSaDR7f4peMINIiSSVbeO1j1q8NoLdXYsIhEw2jJAAGcEYoA/Zzx18fNNsvDtr4f0CdZta1MxPqes3FzbhMFC0qWsLnKJ86rtGWZgSOMAeYw/F3TrTSpLS31y9jKzpJdgFTCzhEeKNg2QymUN8md3HzZyK/H0/F2XWZtPvJpZDcw42yCUkAygMYoi3WUNncR0zgZINd6vxUtrUSWF2JI1nVZ2ilknM7zMAECTlSUcxnaGOQAx560AfoVdftHS6U+r6vLLa3/APZttIYpLtRHN9tlniWx8hN6/KsMUmFBJ+fheQR8QfEL4yX3iL4haLMbq7Z0uYri4iZysctxfzxBgVUqCPJUDkHOwZySSfFfiR8U9Lupray0BftOlxG2vZ1kil+0tqBhEcqSXMsjPPGJBjKmMMBwqjk+SeHvF8kXiVPEGsXH2sWcitELiRpSvlkFIV3k42IoAzkDGM9KAP3a8bfGPRdC+Fkdo+sK88mmbbgZSNkxEQ0SqmcFnnXJA7YHpX4IfGPVZrrxjNr9sxQzzZDRShhiNiFUur8tnBP1HtXpPxD+OEviWCDTtKaWGPyQ824jaWTDxpCIl3BiVXKkkArnjFfOeuO88qyuJHZ1WZFdmctu++zKM4GQTj3PJ4wAdPe6xJqENs1xcSJF5SxIZf3gIJ3M8jFj/wAtHLHapHXAJya426uQg8lXJWMSJuUYLB3clmQnAYggc9gPTmvC7yJKsRZljXJZsADIO4bWI5Ls20dcDpWbJJ5u6MyKjKCRuADOQAoUnGDhQOCfpk0AWS6KGeRirIYzsIB3o4BwGGdrcdue+cgCs+W5VZpGIYKzsQM/Nj7pQluo3deM4X1pkl5JHFHFIokUKxUNn7xz8wKYOR2znsKqBGndAN7KRz94hDglgo5OM89OaANWSSOWWKFITGFGXZnQvIGCFC5jUZAHqO/bnPrvhK8Wzt5oxJ+9kjZbWP5chiro04kZfkIXKr0G5+uK4nw/4I1XWZAbW2kCrGuWkwsIPGC7TsMKSD37HIXAFe5eD/g3qWrRi81HWrSyhRNzRhnuLny3YopWNF+XkHaTwSuRigDldR1+6itHtGkkXIAbdtVyJgS+CMHkljg9jivPblgJeOA0ufMkbAYbcY8sHO0ENz+G3NfTU3wXto5lL+JrN28s7okt3OyL58+YTKu1yCxI4YZAA5rCl+Blq8whXxJG8jMCZY4Q0Lxgg5U+dkSbScj/ABoA+eGcSHcoWNU3bQiyfMN+dwJY+g9OWPpSxSsq4DKEwZCGKkuWyh4Y/OcE44yOtfR118ItHso4bWHxEGa382ae68gBWOTiIhn2tGrjr6k+nGD/AMKlt1WQpqkExkQrvKsEicuqxvlCcYZmG3B3D0oA82sraaUTNaymWGKKCeeaFJWKFmCrCyhMq+9SoI4+bPSuhvb+NbiP7K0xSVIYJA4SPYVUAeY4JwoCkkgKTyBiukk+G+raQl9/Zt4D/owO+J2WUOnlN5DzRtiJixm+cLx+Nec6zY6rp0ssl3bzD7OFiYlZZIvNZG/fyM5OZHYbsEbW3cYxigD0i68YWktnY2K2VhFMtpLFdXjwk+Yyu5SYs8ozMIwpVlIyWHHHNKLxEZ7+2e/8gRkRMjQxLtnQHfumjJAcn5gTnI+ma8Ze7PyB5GVySqQsuCFk6EMeo5Gee2elNj1J4JGVZFhyrKTlmUnO4KRgnqAARjBOc80Aez6h4iE806O2RvmEZRkVA3zeUUUZDIAcjjvjscWrLWEe382UbFTy4ipG5MsoJ3oBgFiARwOe1eLXWsRjY8Em0SBjMyNmTzhkyNtbOwMxGQAAR1zUI8RMJcyYVgoQqQE5wBnhR2JIzyA1AHuGm3TXtwi+asSMrR4m4UoSxIYqnUPtxnoBiuU1nNvczxKoOxm3O2350XBBiyOFAQDj1rM8Na3CbeQbgcTLI7sUMoizgqmeZAME4yBgeprT8R3NqZVeNysZUmRhyQD0Cox4bcrAnseO1AGLFNCyCCcAAu0jFNudhTO1QSPmDKOM5zgY7HQd2hthPbLCREgt5i0alxISdyMpAZW2bskdc9a4KbUIVO8SEOCSAy5KsCQNxz1x+VQT61LI7PI7hWO/dGAkZJBU5VBgnigDvIbuFQ8jsDKqlhhQ4IGTtCSjAXcFPfjAwcmq99evdyMXjijG5WeUKqyHCfdBHQnOcA8k+tcNHq3mMWkO0rtVRuAV9pLFiu3nr+P6VNJqIuAWlnYuQQVCADYNoVvl4XuMdeMnrQB0/mpHnygHCgfNJlQy/NnADHJKgHPGD619UfsveDdD8W+K57rxBaw3Gi6LYHUZreeLBnuWnS3trdZd6mZN3mEkkYPQEjn47hugYVZSpwrjDkbsgqQ2GGDxjjnOCa+qvhX4kn8GeDL/AFmC9tzd63MI5OGUQW1vIYli8tQCYwrzEhM9QRytAH62aZc+FtMgEENpbRDDqqBLdikckSxwRqsPIkEpgK4xjPOeleNfFD4iTeFLCe3tb/8AsyMF3WF7WKWWU/JucfvGIVQU8tDtztIIK4rwD4TfGCz129k03WZhc6irbrR3kkljyMOZAZgd6hEHpjC56Cut8b6Dp3iK5uWnaS5gGZbl7bMyIJBsYRKqEh9wTACuVJ6kDFAHyFr3xg1jVLm/F5qGoSXMsrLFcT7g0kW8krt3jYQirjtgYHQVyFx4uMZguYzeC6TDz7Q5NxICJS0rbmJAyp4I653AnFbHjLwPDaX9w2mG4uI4FlkYN5ssixQEMU8+S3SN0BB4A6NxkAivHro3kJlhInlVpto2gxuUwdy7w/yDGcqOOv0oA7y41m61Bm1BoLnyXZQgaYfPISTJIFPC5fdxnjpmul0YLfNChghiYSgu5YxiUM4AwqqT5vHUcAL0yOfMLPUbtrZYGaSNEABCjAlaNmaNZWJwcOw5xwcdSa6rSdZlinjleXyjDKu122KYXOVOc8E7Rx3HYZoA9o06x0/ElubCS3SQNHJNnz3wrFo3ictu85kLZ7Y7E1tf2NG8UaQxyRRiJAJA22WSTLACRGG0uSCecEbc4qr4MuYbi9gSe4E1zsSVplCM0SNvhTAcExP5jKSuBnbjcOleoNb3LyxG4urJrRLiUNHEYkmj8iby1lkQKyhM+aQMnAOMUAeRy+GbnTo1EkF0hmDO8yTxkMsrYL+VGvzNt27uNw2cEZqJrYR20ks8U0yfurdZCjLKACJSu5flbvweowTyK+rLXRDfWi7LG3u4/KkdpYhtukCkCNkC4LYEhI6NkgY9MbUvBs8luhks4/3Ynm8uULGjjaFYXNuZFVnC/d3BX9gOoB8hX9vFc+U7RmYQzbkeW2Klg7ECMkYCAqByQRk4BAGKqxbZbtZBAlqhQoLcSRpIz+UwGGCgldwxzyM8V61qmjQQyXUckLJDcPJEyzQyRSj5meJSihguHPylG2cAZ555E2a20DSJDAwMiCSWWHc0JaQJmNnjPykFSfm4JJBFADNKkFvdmGOJ3XyQ7PcLJIADJ88ka8AEZOQeCODkHj0jQ9V0mC+eO4t7nyi6uzx2qmNkLpvDIj5t1XnlCD3HTjyuzudStri5WYmWWWWNYSY53S4iIcMiyoQI4ApJJLYycngEjbsb1YpvKKz/AGpi6TulwXG/cuQ7eYNihQ3AJGD1PcA9+j1OASxtZIUglAhihmh+zvksNxkdid+djA8gkRnnmphm/W48qwhsozI1u5Xe8aOoDSMvmqSpMi8kNngkZGa880PxBbyxsLtZYprKZlUpI8wkDFh5XlxjLNlTtBBxg4Ir2lNetDpnkQRmAmMrcnMIT5nBwkRbMjFxHk8MFAxxzQBxd+5McenapZ3oW2RxDNbbJynD5lI6tHlgXzgFAdx4rFjh00SzMbMHEiLDb2zOzTxSbVM8kYIEKliWIDBRt9c57zUbWOJN/wBo8tPsxPyTx3Ekh2MXESRAlG2kgrJjkckiudiSwMFzdQ3twyNEkXzskc0bs/yxrDGwAAXHy5IIbGM9ADkdR8MXQkE+lzFopWRfKuNyXCKCBLE0yBQsRJbdj+D05Fa1i89rKim1CxqksK2SBJY0ud+53a9cFjBnABzsC5IHBNb9ujWlwY7nUEitp2SNQ8kJSK5cY2lWXMTYUHBwPXtlbCwia7lSbTir2QDC/VHuVuCI2cIPMJEX7w8BSynPAz0AI49Se2mkup9OtjEyQfbI45s4CYVxH1ZVIYqT8w45HIp8E+nzXcfnvMdLkf7daiRVt5bZYnjmazA8tTcxtwV2fMcnBBwKrSWEQFsY4irSmaFleFnhjw8paJpJBhGxHvxzgSdjyVttGub2JI7GXL2RVZIWdphsRizQxMJGDK2VBCtkBQOu2gDstMh0ywu9Rv3mkns9WR4iy4MZdFVkRgxbyhkKN3ylTtAbruZp2lyavqb6PbxfZYXijlt7iSQlUMT79u1CDIhj5JHBOODmoYNIiso2gSxne0kS2lvEiyyxSyW4McsalcqI8FSDjdtGff0Hw7YWV1cWNt5l7b3YjX7JcSr5c8YyJVEmwgABCuduA2TzkUAbFpoOuWbw6dqV7ZSS23l+XLEVEkaxqrguPlYNlwUDjBU469Pq3wVodjb2tiyXF1YwyCJZrcpEYtRGZZDPIgJ8ljCBjGF3EcZINfOMK2lvqQedpLW6mEsc/lymVnihiHnTyNMdrykF/wCJi2BgliRX0v8AD21eRpLuxkmu7aa3tYbOK62xrIZypP7lsGN0G8/dA5285NAHqms29qljp+jeZdfZ4xBfxXDkmNRJI7NFMQcMUC9TjIyeMcfiH+0ldnXfiv4g1WyUtA2oSW0UXmAgJZL9lLKjlgmTCzccE89SDX7D+MNZsorDX9duVm26Vp00HlKfMg86CTy7dpLa4OFAckZwB8vGRmvyZ+ImhnXZLm7htCLqaZ0WaKVvMJBklctwcZSRcY5IUMM5oA+ZrudTGFl+ZwQHAQcBODgD73H6YrEtoleXyhcNGvnhwzDaiqWBwWLDLfd7DtmvRdb8K3UFsZYomJWMxxgwEFlSREZ5pFBbzTlidyjO7AJAGOFuNNktndy6EBEBBLqiOjsGZcsA3Xjgn5ecAUAdFaXV1PA7LMC7KY3DAbWRCMFH6kkbevp70aha3VxJhTGpeJcsxZwrNuCAbUIPOQQfukceon0UQzbYVgeSYRp5bBwgkLSjcQWX5uNw7kZHqK66009YruRoo5HieGN1DR7DGSHYMWbALBgeMg4TPY0Achpmieas8Ebs0ogk3iMFFZh+7yqdAmcHrjrnkmvWPDGlzWo0kBIrSQpunEShJ3kEqI8Mku8EFioPBwp6ECqXhq0jstckjnXeLgMyzyqHZxKpALKFIJ+VgMZyDg5ArvtEt0nhWS2lWKzsbi4WaZliyf3yobWFZY+ZfMz3Bxlj6EA+5vgf4Ts9e1bT9Otrj7Np48p3YtI8kcrzo0kauRkZdn5ye4wwwa/Tv4j2MWkfBzxHZWsqMmn6HHbQBgyo8hUf6xm5UNg4+Xg8mvzt/ZYinttbimm2LaRRR3MUkqLGr+Y6b9zbP3bJsTGck5OD0r9GPFFpeeMvhF8RGWOK+n0iy+2ufsv7qYWw8x38snDoYo34YEEg8DnAB8e/BKdL7UYYL6SWKKzJLzQpM6yO8WWE6ysNzrJHgsvHXqK/Xn4SQ2sHh6zmink3WkkpguCJEZZUwyzrEMsGLAADHykcEDk/iX+z/qkuqeIJoS81vaq0xbymlaJneIBUcSnLwYUcnkB8EYyK/aP4MWsmpaMVhkWa7tXdJDC48uMOgLOuxiuWXceMDgjrigD3fR9XvtRsdVtJ/LS7iFyQ0jySNIhUmUyMykLlFJ6se3ANcz8LvF9/B4/sdG33UEj3MccjtMIoljJKuQGTh97R8kfd6qM5G9oFhaafrU0b3BANu0d/HuZTJ9pYkbyEJVgS/JUA547VhaF4cgtPiLZ3iTyOk106W4ZmMas4JDsg6jKgBiBnABAOKAP148Esq6ZDC0ksyOi7jOdzlgzPseQYOMnhemD0OTXo9jNGEKRt5yl3LvuzsDPyjMp+UgbfTHpXifgSecadbpKHDgKRuYsNpAwoJ6KD6YGD2Ney2jqtvAjRgsQDJ5cYQeZ1aTBJwuRxkseRkmgDbJk2PsdV4YpkNICrIx3FVkGfnKkgnpxxnI568uXCklwxJKvgj5ACwbgNjIPUdQeuOlW45m25YlHzKFBwyElgUZ89WI9GABPTgCsPVbpMMrGMY2dAGCsDliSRlugwMA8H2oAp6ZPIbx2fO1iQoxjIVtucD7wAHUc5Fd7Zu7Mc9CpOc/MGA+X5Bx93cSfcDBFeP6ZJLbahchruO6jklDQFUKRqjrwqKyKX5D5zznPIr0OyupSWjcLsbcI8AhmGxGbeQxCkHfxyeB26gHVPMVA2/OSSAfmznbxlccDcMdMHORwKYZJBj+GTIwGwSGI+YZVuBux/nis0XJTYEAAGOBkcH5j656D6560+Sd2YMcHheDjIc5+cnPIAH6fmAbkSF0YyEIuQxV3TdleAyqgPOcEc9RSRzb2dFJWJGABWXHmPtIkEi4yoDbQM/ewCPU5jMiSFoXaaH5AJMbQchDtKk8EM59eR3zU0U6ksACoznnPQLgN948dvz7CgD85NC8GLc6Ph4SNsefMRVlL7SrZXzGxuK7sdjvJw3SsnSvANzqGoagssZtLa3uzJaxlo38yFDkZVI8RBlySAAc9u1ev2t/BpenBQ4Bnj3MoG9h06ZxyMrnPIC1YsruK0tGnadHaRXfbwCjEkKHDA7uB2GMEfSgDzHR/BcF5rMqzLGRGiks6KA8gDIAMn5gqFQudp75J5rsPC3hqwOtzpMiMbT5lZNoKplvNTbj5sKFI54weMVoaLcQ273V7uTEhbPARskFfvJ3BB/HIxUGjTw2DanqAmd3vH3c7TsGCSoKID82R19BnjNAHW3VjBfXiQsIntYVbZG+RIrFQcBUUZOVOSegwQc8Hz3xHZ6fdXa6fE9tbXNrC0iJK203K78vGjbcRvyAc8YQEY5NdGmoTpay31xG8Kgko5KEPGrDb91snIJI+Ud+Mcnz6a7juJ7nUJmMhBlWPaUZgjoHDdcqNuwj3U+vAByeryvdTtpj2sYFujxt8mQpORgyKV35AJAGeWI9M2LeGaEWOj7o3t1mIV1jaJiu7L7iMkNlRzjO3aeOavWFvBLcXFxc3KtbkiTymYncAhZDIOpcbgAOh7nNV7R45takltWkkt7dzJiUquFRfLYucjnBcjHY460Ac34rtoYmEVvOkodxGx8zO1kcr5ZkzncHJXHUbQGBxiuVuNFbTITePGvm3YLNJHvaXcyrgYZeBnAPA6k8d+58T27XepW06txFO8xhVAUCfKfMbaPlQqeOhJ69awfFE0V0lpHATHnPnI4VgsmBGFCE5VBgHd1BXAPOKAONu4G0+zN80SbhGTJvIRtuQSS7Ej/VtyvfGC2MAZmkT/ANoJc3TIQzo26N9u/wCZGV2YrwVyTg4wRjoCat+JtRWDTHsjMQJIvKiO1iUkDIJACy5kYonT1JHJANc54blg0vRbyS4md5pYyWMqlZF3DEajev8AqsEHA9D9aAKWqWUl5eRC3gmneLmO4Usm3kFt5VsEg8EcAg5HI46N4oMRqITHdBgskkchXbDtXzIwndtmQSeTuzyRWZ4RnVJ7u6W4eaOaSVo2uC4BRFXCx43YG8sD054q7p5jutYkedXWJXd0AUhEXcSTgfeGAO2TtOOeoBB4sa+iEIsVhghtwdigpPdGLAUCSZgpbgg42Adfm555DxUs1po1tdPGHl2+Y5AxO4YlZhhWI8wooIYg7SPQg1s6tqcU/i0aciP5AhyWJAjjHyBScchyVXrxiTOc5zxvjnX9+t22ivPbpZXETKqLuW+LBkUrbSRZDEKJGPmDb90g+gB8e/HDWZbTRbp7ETxSMJN3yQtsikVQuTvYOTG+G4XoOh6fJGkzWsGnTFnLXcseW8zd5zvP5kfyK2d5KsTjCkDgCvqn43aXM8cyQ3XkwSlLZzOY5ApSQuFd1JKuw3c7ed23rwfnS8jsNEgBkmsI7ldxAaUlnaOMxnyrliAqFWk4xlGA6YNAH5b/ALV/hu6tL281WJfKlRX2xwsQY0ZvPUmQ7QpMsjDClmznO0EEfkbqE8M2uStsIdnbzmJUb5Gc7mU5y5IIPTOXPWv1w/a48UTXGizwpPGzATFWW6h2oAAzHcsoCuVHJIA4OOc4/GeXVZP7SELRAMJzLHcr8hKuSc5ABkQgjBLcdF4oA39d0Ka+t5E2gPGPOty5Jyj8gLzg5L4988+teUSafJFcNAyM8gZlKhQxVgcHcAfl+7+XPevpX+zTPpKX4naVj5KQhZQFgkAVmSUDOcKY8A4z3zjjzS60SVtRme6hwxYIECEqxZiN0RL84IyCMg57cUAZ3hrw9NcyIDHkuu9HkiZUX+EEtgj75AA5BJ5IxXuEXgmS1jikNsblZBEWUMpaLzCzAnDAlFVWYMAucgAU3wh4Xc3dmA0eVWKZSXeRAznc0SlVwrr8pIwBkHB7V9C3Fq0sMHkxF4UURzO4AHmRFwpKgZGFZ8MPmUEYwRmgDD+H/gLz7hp0VVMUkJleQkq8bBlCkHrKAnC5IbOMqwAP6V/CDwjp15IkLGWRFkQoUiYOyIEQgBmxuyo5J56DjmvlD4a6ZYmwlSKVoLiW7RpVaIidNiBTtaThoVkXOc7ssWAGQB+jX7P2hF9StY3mO1CrM6JvRFLKCS5jIRGc5OTxy2MCgD9U/gD4Hsf7FtLmW1EKxQpGqFAM4OP3peMMG5HQlQMbTyc/amjaLDAlusOxYm+QbsgpIpLo6tznKhuTkDrXyv4B8UWOkWMcUQKhIIC78YEYYIyplOZOc46/L15OPUW+JtnM0kUFyEWBEMbOzSIZ12A7wD8nCsPXIOcUAfSEV2YI3gBAfywTnDBSGU52ryDwCD/tVDDrzpdJCXUxorBmZVVVLbgCCCdjEk9sgDtXhVt46tfsq6gL6JFELCeTectI77GG3eSQScjqApXPpWe3xB09FluHl8xVwojgcqWJOAmG6HaW9SMHjgmgD6Eu/Ef7uWS2kULDEPN2zeXK8e8IVCbv3gIwctz8owfXjbHUpmupXlljPnMZ1Bkjc+SykxKxRm8uYK3Tr8uPSvnC8+JNqs2ozEx+Qy7be3muF8yDkFkXkGRtoAzx06ZOKt6P8Q7S6kiSSRLQ+ScBiG3qpQfvtsgAkDeZuIJOABgCgD6V1a8VNOlaeZVtYrXe5kcKIpCSRK+SAyYBAJ9WwMrXCWfiiXyGDQ+VHkPBcCRwHj+ZVCBRyzBlZT2H1rxrxd8YIIbiCzRop4midCqOCsigPCobLYl+c8gjgAsAcjNe18Y21zpEUuZVdpSpSLlZVAX5ogZME/e4PA256mgD1LUPEEyzB4EfzYgGEySBto2nJ3Mc9D3wAcjkgCneJdUstY0qyna3jbUIwoeTGx5v9YGlkYNg4CxEnG8s5ySCMeZw+KdNZZ42kjV2ikjmguVWV5Y3UnaXWQrtG49DjnGBzTrDWba/huJImSVYIJBGqhGNuGBVkfJyjNtDBeAQoPOaALyBbmKRJYAEaPywkm8Iz52hozjKEZGffGTk5qlBpkTiZImwbjZE8Pk7i7puZd5YZEagEqAevY8YzrPxLKbsadK00NoZVDxtIsRcmRZY/KABYxlgNwyC3lgYx19AttQ0Zoyghia7jbEUiN5hKASG4LRBcu5EqkbSvAJOTzQB5lqPhe20m5tdSnjzvSZjFEWd4lVsbp4vlWNsFWXkn5jnniuJ8darBY6TczPaMtjJbTKJXt1ba8u9EjJkxk5KgMM4J4bPA9eg1q0fUvOu3hlSHIEWEdWBAG1jOx4LIcsQVyeVOOfmD9ojxuV+1xWVtb2tmkDrDAycxAklZlkjITzVAU4wA3PBycgH8+H7f1/a3ct4bWdRG4nEwc4LOjMQu4HJJXn8AMmvy18E28jLIYhAzruJ3uFkHUtsSQAseOgyeMAV+gH7aWs6ZJa3TSXU1xf3dzcNGhlEhi8p5FPG5lCsdh3A5IJx1GPgfwzI08aTMiRyL5YUwoA+2MAsW7HdtO7jv2OKAPofwraXVlKJngfAVPJY/Mp3tHlsoCAgYLxk4ZcZr5/+L92bjxTMJkVXhAj5Yh2z91n9MIVA9h9K+kPAOsWtxcG2keAExr5URLOJX35ZEPWJgqsecg7MA5INfNPxltxH4zv3QYSWZ2Q4BBVtpCk7j0Hf26daAPK4g32hBGrMPMByCSAQcDO3tgfzr9Df2cZAtxYPBEDKrRBgoYs5YqvzgMCw2A9OPXvn8+tPuJbS5jMTSI0oKOBsC+XjBKswOGGW5HTPFfox+y9pEkeo6RPPbtKk0imIPMYtzh4wBvGSy9M4IbtkZzQB+/HwjSwTwoXZooJ2sJH8mXZJt2W7fu2eKNcMfmYMcEqcHoQfyi/bJKT3uov5UarJJPJ5lu0r+YEBYxvHIx8sKCDwOfMBywINfrd8MNPlPhKeNrKMPJauZLoMUaPajFgwkYh5fkwowCQ568Y/Hr9sG3ntb7WPs9wdrCaNy25Aw3khclcAnIHUYzxzQB+Tl2VkuJwC6rvZgQAjkbhjLYwuTgHjHzZwM1JLKGDeWyF0+bcSFDE4BX/aPT06VAySyzSqQCAzfeAB+/llJAyxzz7e3FNNs5OwKckL39BnI7HkdzmgCXeWAbcIyojDYbKluOuOrfeP49ec1XDsrYEhlBZmDY+Y5YkdD0/xq5BZNskDunmjYUVyVd93aLjBJHXnp0qBrcBwOQRneG+7ndgAFeQPegCIMgYqfmODghioDHJAJIPy/KM/X61GziNFLc+YwGAuTk8gZHTnNSCBFLkbgQdw4LDvySffFSvbARQzOybWkIZVb99jGQxQZ2jIbGRj17ZAK4K7lIXaSeu4Avnt83A4OB9KRpWP7rYNrMCpwGfA3cKwPIznP+FI8Qy2zKqMghwGbaQARkKOuTz71CIR87ZIKDIyGy2CByV6Hr19KAG7lzuyMBsHLc5OcnHft+VSsQMfMoCjP16nH5EU6G0M6M0eN6gPsILMx5AUKqkhs8+nIyaYIZnVizKw2r/F/CuR37j39RQBIkiBcHecrgAYOSenO4cetIxbauSAhGRkjJAJBAz7n9M1GsfyhRtOGfkHDktgkE9COv5kU1o3z0YcgKDnksPQn5hkE/iKALwcsWZY1ZCFT12HAAYEucZAbPBHzY44qxBtmZYyzAB9ql+EXOGOMdec8Z/WsyKOQFgMLtwWYnaDjgDaevX6dckCriQyDG2TJwS0W0gABc5XPB4b/wAdoA1wiDCKCZldkypyki8Y2ggEHJ/HA6VJCRFcwq4dT5iMRIgwFPzAYPYjbj1B4rJje6hZJI8hkOVP3ueRnB4P5c4xU0DTPdwqyuJHdA3ygFssGQ88k4Yc+hGOMUAftN+xxe20GjwvBtuNkLzzCaHZHHcrExCFi53xKpHGFByQcg5r2TxJc48XvcJAyOFSIs6jYODtKbycHcJT1z8oGABXzH+yNdSWOhzNKzLG8atIVRWYJGhUZj+Xd83XnvzkDj2PWNSvtQ8U2jy4gtZvLZpHASKPbKeEAP70bXbBxuJfOOSaAPp/StWuZdNt3uIiiSpIsJdEZWAztcRDOGGY8EYBYnIJGA6TWJrWe1jUPIwwMKqjYicqXCvzjLYIwGDcqDkV5h4cJaQSSzzPsdoovn+WAZDSeWGVi3zYxgn7u7pXpGn2ET6nbWkxuCViRoHl34wcuCCTyDuUEgFiQcAjAoA/Rb9n2SW+trOWeSQSGJXaYALIWbamSe+EB5I4x+fyV/wUHng0nT4b7Rb1Y7y2uXDzvIH850DMFPqd+MNyM84Oefpj4T6quiWdvFCY3mhtpJjBDIp3RuwUTEBsugYN6gbsA+nwX+2R4mGvQanp6Mkp89Z5RujJiWQzbR5e3h9oJyuBhME5FAH4YfGPxXqviG6lfULtpzApjYEsqAKMAqAQGO3BHGOOcV8ziRjKSVVPMzk7cqFL/eQAfLyO3oa+n/ilplvDcXEsyqyyK5WaBf3bKxByuQBIBIPm9hwc9Pn/AOxoyIEQhtqoCUAAG7A24wMbQODkg56c4AM5ZWjXDk8NwNpIOSMnnO1T/wDr54q/b3EkErFV3xtuBypJZckheeQpOemMj24rQg01dqgud2WOAmSw+XgHsOWOMf4VpNZqqDapUldm7jquduRgbvlC9MdOtAHNANJIUVCZXYhQMsccrvzjoW46de9C205mKCNnlZlRFLBCJEJXa2ep+6OemMjqa7Gx09JQ7NhAoXYAVQfOpKyHfgsRgcdPmJpfsMUaOxADsyln+YkkMBnOcDoo/Ec0Acmba6kkARlZ3O1yGRRxyd5Y4BB3dTip/szpIYQXJdW2uCAIkbmRyoXJ7Lndj2NbxsIpZIsK0Kq7KrOp8v8AeYBaaRR8ygsCPl43cDgmlkR7Mshf5CF3PEMhl+ZQVyOUy7Ecc9cdwAZRsbmVYrfYfJJ8xFkKqGYqpMrZYbGO1RkjnH3u1ZiQea8ux8iNgh+cOVIIyh9CMH0/GusJQFMMXJjO4Rgq20cgbmBAbaR2P1qKO3jUF/JjVtzsSoYu0mw73YDIYADqQcde2aAMkWMUaLkgGX5m2ODIq5CKSjNxIzHjp09M1WezkMe0fLyTucbWOAQBt5PGMnnBzXQiJVBJ5ZsEbVVmJ3YCsTwRnORkHHToaVS4dnBKkhlJKgNtdCpyGXAGOD9CKAOY/s4lHaTIGFw4IdS7Ahc5HytgHqc8UtvpjGSJkLqImG8lRknKklVz97PcHueOa6kW8ci4jVsjkkFsHKqCCAcbQ47DOG6itGPTrhrZnjgjZVEgV3kjiUyIEaVA7E5OxlwVBDZwfYA5w6d5MpwoLZIODjJ5+ctngknPHHTBwa1rbS4miA8lQrYD7ScEsrZyW9CvY5P4VpWdmHuFe4Ie2yHfac+Si4GGzyDuIVRxknA7422uEieQ28AtbZCHBCEu4Lk7TK6nYcFshQAML060Ac2NEMalfn8hHLssbbjuAO5tjEbsdzkHnGapTaaIYycOzDIAYZVMn7qnPXr279eK71nQSbTEn2VlR8KSyuNzLuDBgHG4FRyc57c1DqENk7ubZJAow0gy3lqGztCg9ccDOenQ45IB5v8A2acNCuIo5ABIjrv81M8jcOjE4wf05FXTpcMcaMLZicMgd/mAYN1i2gc7AQc5OR+NdHJbrKDKi4GGPBP+0dqnrkdOnX8DV2MWktoDcxyTTxxpCgM6IFwBskf5SfLAZjx6Ec5oAx7/AEq2/cSh2VZrNGiaRSqIfLUsu4r8wAVuuCD171kDS8ZwsjxsdxLDgqy5VSFIGDkgf45rtb2Ex2ei3DFmkKzGVEIYKkNxsjCBiCQACCcAdevJqr52+GZn8wuzHZggK6qSJicMVX5FB6H7xwc0AYcVusABVQMxkEspTypCFYsjKcq4AGCDkFe5FX49P8/TZ5nRmmtjIUYOwWRGUM0KgSZWQb3fjg5OcnOL2k2hmuELhFtgkjOJBuBVY2Vg4Ax1cZPByRtweQtx9ua2DznYlzuNtDHCgLKCgkG4rlU2dSGLYyCaAOCOkp5LsGZirggLGzykZyzABSSNoPODn2NQPAufNYjzFiIUkn5GRVCEoT9/jGCOM84rpiJYWZgzO/lusDiR8R/KMCPuE3HpjucdKyZLGVd0ryDfvzsXBHIyMq2dxx69cUAbeiiC3RJR5byLDK00fA2yRq0kbOHJEikM+4Y4OFBBOS8XjtMxlDLGys9sgMiIrFQDmPae+RnA6j0rKSXZCyRKIJHhMTsd5M26QSMV3N8pHAx0AHGec2Le3ubmS1gknYSl1hhUgbCjDKkt0QAkdR6noKAL9wbm4VYoVfyYojhk3PErYDSON/Viq5P06d65+4sLwhjHJvfYnmBk3EkJIUVd2TgIG7dBknoa9Vh06e30pfOlVUR2JuNzSbRMREkaCQbFk6kFQThs8BTjj2tnM8whmKvhlVizhpjkI0arGDznA54PHpigDlbA3FpHNvjaVX2oCY8iLcBh8BThTkc8HOCGJJrubXV9QeG0i8xmijtjC8RCgfKTxgdcKqHdjjOKy4NPuRdLHK8Jl81OhVwyOBhCMFWKhcMOmOwFd1Y6J5NysRczTcKzogIjZf8AlmAzfOvTt/COAOCAW4b2dvKAsRa+UU3GNwpYmNd0xd1Jk4CcBsc8ADNdhHe77Noxaq9xgJaGRDHE7DaH2qABvBIO4sFPf1q1H4aSO283CyzkOVCGWZlQkM48snasRd2zuyB5RwAvJlS3YW8dqXSMSRxxPK9ugMSRksuUWEsoCE8jJcGgDgLy+uoZENxGDt3bUUMDtDMMv5btg4R8HAxt6c1n3Wq2rRs0oZCp2CJFZ2YMGLSPkcIpEfHfzDknmu4udFiurlhGwJlLZuNmNxZsMXjZjtBYsQOc5AwOQHXfgGOSK0xLE0N80lvPIHZWgaJQXwfMVwwctjGfvAckmgDwvV7tvIWdJfMyW/dPlgmHXI2lcRBsE4BycnGDXjeuzC4muAoETOzhQitgs+SuwsoG0EgnknGR2r67v/C9rbw3ELWuWhFwqmSMqZDlwhK7jtfp0Oc4J5r5e8V6S0LTSDcEiLFMKV27txwB3GevuaAPErkyR3Em/crAlSSAQcrgjJHTaD68VTAIJG7GcnGSMgc4/MmtvVI41IG52lyjEDlWyDuBx0PJIxn73PNY6cMpYHaCCeDyODjj16UAJ5oMYBDE7vlOQQBzkbfUnuD2rVtJFZ42SMRqNkbtnILAFjzjCk/yqhJjgLGFzkj5TwrkMuWPU8kcjpWlawhmDSDLN5bKBgngEBWAPDcdOnzZoA7/AE5mAVVJAdCR82QQF2/MA3Az69auXEkUUTK24lZEHRSNoDhsED5znZjBAGTmjw9aiWVBIhIZThSMYC8nkMMHGcdc4xg81pXGnhuoMkSNlkUHhWY9ycAnH6dM0AcFqD7otyLwQ+SwbI2sRknPLkFO+OMVzlyNg3lTuLkD51KqNgYqAec5Yc5x2rttRtkSPyY+QJXIBK8eYRhSc8n5fTiuQm8oXJEwcoOCFI3FRweTxjPTAwKAKscrrGyO25BIMRZbDcffyOqhvX16U15JUlUEGNkHCtgqCBjkHjP4U6RVDEofkJbaOpAJyAxx97FQkIXIBJUclvbKjJyew/lQBIrEqWO3BIIXgkk8cfiMnpir8Mgt5laOXd8uQSARnOQAc+uOp46VQkK+Woj3g878nKsMjbtHbjOT1qREJXcTjBGATye5xx9M/WgDpbPVtspDLnoWyFZGJOSAvY47fqK6Ke6hu4w1ukiunDrzIEGT9xsZ27BnnnrycZPEQRsVDRkhgc9+COpxjpg/rWjC0sRHznJBL5xg4AIKk55wevHJoA3Le8h8p4nj3bjnLHGFXGQDj7xwPp6VZjuY1UTQExyx/KB8xBHJyxLdiVx9Mkdq55WAfaQdzYK7UGNu3L5YHIPQdOh5rb0mJruSeBN2TbyFdrH78eHGRj5xhSMEY5z70AfdP7Lup6jqOuwfapJHjiMMS7pmDFWkVhsjHHlmNJF53bs5C5AI/qG/Zs8Mtf6XY/OyIbSGZpJSXxKqqoXzI0G1iVJxj5cnJ4r+Zf8AZZ8Jx3mq6dJeSycSQzbUkZWUgZXcsZwULMnA5yoHfFf1Q/st2RNjpcKyMyR28QcwtH+8beEaQGUhSFhDE5PzZ6FugB9fx+Fdds9PZla1uY/3YSVAUdYEIAdiGYswVC3GOFPIFY9zDHNKunwopm8lWLMCIgXbGC5XAc5GeTwORjk+w6jqTWbQxCCSS1xGoZFDRBFAXEioDtUgHOcDDcEHFYiafaXcYuVhEIctK6uMMoALcEKTjgd+h6UAeDXvhm+W8e0uIUe12ujKqr5iCMqxkWQKwRgUfGBngbTxmudTwe2svNawWU1vaRTx7GBZPtLLI8a8yJyOHPOchlYkE4HvF7bzWqlYYpWiLZVzGqHYWY7gpHKjcTz1JA5OKj0jWrNAihJHJVSkgjYMVGSxwFHzcA445B4FAHGeHvCEumsLd422SKoJ8wq7KSRsEke07ssQCc425619C6VpVlDbwQ3Eu1Sqp8nmZCmECSN3AyRtGwl+Cc8nrXD2c9sk0txqMuIGVnt/KJQsSCy+YGzkAuN2f73GDxRd+IZHdpYSghG4FMbUclTsAXjbhQMDOOeRQB7bY6VoQmkRJi8pULHDcPEsEbEMWeLJC4bJzyAfTNadn4d0+K9trnzVMkjx7YGaMsrxkchSBgFXOMZPf0z4ZoWuoZSt/dN5cjGWFEjV2VhyMsxAC7yB1OAeBwK9n8LXEGqXlg0swYxSQNCqsuGYzDfgY+ZN3HHPXJxxQB+l/gi0Ft4c0VVAUCxQlB8qkvhwx564H612SsBk7SpA59RnBJ/lxWDop8jTNOUkBUtLfaqrkYManBXknrz67egPXbJwcjGc8jnHK4I4PscUASjk7myGBJBxkrnsMjg4x+dWh0HOV4ODg4yT149cmqYYDORgADceACDyD74B5qVZNj4JO1gdhKjl+TyF7YHX/GgC2SVBbaXYBSFyMkE4z7kDJ/8Ar0hbaSTlgcE8g7d2R0I4yM9vSoiST1JBGABycY/Qjj86cGKkEnnjOecDnOPlOR7dOTQA7fkZUnrgDp7Z9zgjJppYEAtk5LLk8sD1POPf60juNueAQcHarOWOSDgKMnnHPvknik3EqcHJIOSMDHODn14zQBKiscgbtuQw98cE8jrk0jxn5vTHXPPJ6cjgY6fjxT42wpwQGA7g5zjg9Rk9a5zVNWlguIYgiMUiy4Q7JJt4CF1XJIUALk+vGaANhcRKFLHgBQx5LkAEEkfT+dDN1x/Fg4yOe/foD/Wq9vI08SnYwVyVUOAD8hOVODyQc9+Rz7Va8nBHJHzcK30xtzjkg/yoAtQZK5OeAcDPXpgYHUf41aYZ2rwDwSxxk5GQAPTr/wDWqpGdqnpkHOC3PbjAHI6elOmmBGBk8gHBDYyuB1HHc/hQBHN+6BIAYfeB78ZJ7+1QqysAytgMA2eowQCB7kjP0J+tOaQMpB5IOPUc5A+b65/P0qJm2rjbgAbdoxkAdAAD1Az0oAl3A88c7RjGO5Ud+T0zTBk5HPGMc+p5GPTApm/PGRjHHPQk8thuOo7elCsAeWzj0BGc4/X6UAPONx5Y5yMA+2c9OM8Af/XqMtluDtwNoGPQ5BHqef1pcoWBOSCdxxwTkEZx64FNAU5BJ4b5iT1HPoeoA/SgB+ANpJcgZYjjnHJI46e3TtTAPlMznZGi75HdflRdw5wOo5P5e9JMpdVKSvbzAbdxUTQsqvuG+AsOcHG5WUkEDJxUMImQM11Ok4zuSNIfKhUk/KSrTO0jAk9SBkA7eBgAUM7fMIpFRgPKaYhGePABk8ld3lqRnbuwTjkDNIyjOcn7oJ7Dqeg7fd/+vTpJGYscjPQ5PbqAOue35VHknIBz0wT2xz07DJP8qAEYbgQw4BGAOAWyD9T6/hzmsHXtOh1TT7uwnUGG6iaB1A2kb1AJ6nHJ49PwrdxyckBgRyT7Hpz1/wAKrNhi3y8E53fnwffGKAPyv+JHhv4y/DDXNSHhqw8R654fvLmf7NJYC5v7WGFguwXFrDIWgIUnkKVOz3r4M8ZT+NvEfiSG51P4eeM/E+s2l0j6VFLoGuXNo16gOJlspbZYBseNSfNB25UoCRX9HUlukm7cFIOQAc9cdc59AB6/hWU+mR+ZCyxJje+9/LXhT8w+bIwcg88nmgD8E/DXwU/ac+MtzFcT+FJ/ClnciW0fVPFRSz+y2Ox4bmKPTWZppVPzbSIlwO5G0j9APgD+xT4P+FE2k+IdanfxV4utrGaKTULiNU0yCRyuWs7LAxtGAHfc+M/N0x95x2cSlo0i2IFLFggwxcnKqQwOQRk54ww59D7LEDGxRldQ2xd4ZFyQMkZxuOBgkDHQe4BjW2lWkQxAI1SMeVJGjAhG2h9hAPy/Kyn33Ad6veVGG2KGG3awCtj5cnaTg/d5+nqelXPL2gsSpbbySoB3Dpxnr2zjP61CjORtdArbsrhskgHODggnnHHvQBRkAUPu27Qy7WVvmCgHJz2w2fr69qyLhl2mfzGKMAU2qeQx/wBYMKSQVI4x3rYunCH5V+6TlgSCCRksD3/xrLeSP5CxO4jDcEA/MDu+XgHA9+vbFAHkXxJuyvhvX/L1IWnk6RqqSyRRtMY5BZSBJjtwY3R8E45Ayepr/LC/a2t9XuP2lfilDbwveSL4z1qO2ksFluIbhXvJG+0Q/KSfM3EkEE7iTk5AH+pp8R7vTbvwt4thR1h8nRdQS5mCuInS6s5jKEcbRNJ5IY5UnaSMkEEV/CX4++C/ws8GfHHx54ifVbDVdAtvEF5Jvllt1vd8srSyrCGjfcEuWOPlUkIU3ZzkA/I34a/sp/tA/EeKCXwt4J1ExyKjo+oSR6fGFaQBSPtDBucrzt5Bo+MHwL+NXwMWI/FnwLr2gJdpEdJ1pZmuNOkkTy9qm8jLxtujWRVRmidSxIB4Uf0FeAtMtLjTbPxT4p8VXHg3wU11ZS6PoWj3S2Osa9aW2FS7vLiNw1np0ibAka8sFBdhXGftgftI/CLxN8Nta+H/AIh06zn0bV9LuoLJ7q6TUL2OW2V7eCZZZcSLcj9xJuGHVh/EADQB/Mq2pAozPIHZyWVcYKOdyqhLDJXaDnB7j3qkXnuWZYVkcADL/dwMAtwCR1J9enPerWqaPbxalqMWn3CtYQ3Ei2cryAtLCXJTbgfOwQjPp9TWjp1ixASFBM6LvZCGKYACk8feYg9xjA5zQBlyiayO8sRKCrMUyCGB4YMpODz29ayr2WQxwyO2Cdw3eYHY5GVUjOUOQw993Nd/F4U8RapEtvDb+VF5hbeAvB4AJb+7jH5445rqbD4AeLZUWa8iaGGdWMTSRHlQVBkCnBxyenOMnpQB4laXH2ONmUKZWJKA7gIgwb5yd3zHbnHqTzVWYm6VpVZGKMRsBxK+TnOxR2O4nHpk96+sdM/ZsvZ5ImmlZmYt+5MLbQY1SQRISPmdg3Q8cg5557PSf2ardgzzm4YpIXNpEu658rG1gw2/KwU8kLg4JAoA+D4kaeVBJvJGVQZPHJKgDPHzY6Y612GmrsCCKIebG/zgjeQmR1BHABzyeu/2NfWt18BtFtbm4Ijne2imkMEKhVvZ0AIRsyKwWMYyQB1HGMjPJS/BcwzTyxlYrcoZY5HlcB4SxwEUqrN8xIIByB1zmgDzuHxo9pG9mmFjSNo2ngLRyyOgK4df44iQ3TBwBgDJy5fiVq1vHEsF3LA/mBnkLbVaNQQEwB0wOhyPY1P4h+EuuWVw1xYzSPHO03kKgKkBYUlbOXLbNsg5PUnHWvK7zQdVtWRdQhuUOcKFiOwxsCVKsuMtuxxzgY96APUL/wCJ9xe2xjEr210zNNJPkqjgbz5K+WeUPyYOB0OSM4rPg+ImsKvki6hCvuJB5ZWd1yQ7cqxIGOvU4HJrzCKCOC4CyrI8QIRvM3xyKG4cFM/KwyxGT1x1oaxube42srEBxh0VZlUEEx7iOC5AGP07igD2RfHF6DDAk8SwqG3Fcyu7MTIwMzAEqcKCOg565rstE8S6xq/2e1s1eSaZjE8MdskjyhipMjPtwFJ4HQqErw/SdNvbq5tLSGITyyS7VgTc7SSM4UAxpyMYwRjOK+3vCWhab4StgI7O0GrmKNLx1UrDaNMg2RiWfG0GVZQ5AB+U9QKANTwtpxj8+HVYwZrpI4pbZQuyJw6M0pKEkTYUEdPmXnIrX1H4eaYmpzTxwHVI9QeVpbZyv7uAB3MYiZyVdclyeD+89cipzqkO62ZpPJUr504sfKINwcpGJikjCaE7yyupwVH8J4PdaberBFKscVtHOW6mP5zEy7pXSMgEvtbA+baxHO4CgD5m8ZfBnTr4E6Vp8VpKzSBIomaSVGLBszOewXC7e2MnHQfOXiD4e3Glv5flSJNExQ7jIWkx8yMFdQFXA4I69sV+rmh22inTTP5EjNO7vH51vC0scpi3bvLDqRmUg8ZwBg8hhXBeIfDnh/ULmdLhFSa58vNvDGftBe4UFSwlY7YmY5AAG0NkdaAPycl0S/tv3oByjFsFS2HJPU9MAg5HOAR61lzWdw+N0cxmYeYz4dg6EklgP7oIPTgc1+l+q/CfwrFBcGa3clHQPblorcvdOoBEZCksm7cMnONoJNcYvwc0tdk8EEK4jlfNzEZbZbYB1LGQYAYHaANpBI680AfCMVvdNLFNZQSQvEgaVgWVQy5y2cYAx1HPtXRyahPexGC6BM8QB353bixYNubP3jznJ7V9T3nwpjjguSljEY5mQ2075MS/Z3yDGI8b0OSMAgEgema8R1r4aazY3Mj26KUknZNsQCMHlHm7WVjudMnAPI6UAeMXkhjLLJE28t/rGzk45wRn58gdT60tjFeX00UVtbvM29IljjV3eR+QqCNc72ww4AJ4GOea3dW0W6t5RFcwmBuP9YMFgDwyA9VIHB6c1/Ql/wAEsv2ZPghofwg1P9qT4t6Lb+Kr2x1ifRtE0iWzXVLLTrcSxWzXlxY5zPdmecmNsMVVRjIIFAH8/wDqfgDxhoVnHqGs+HNa0+3uRC0c95p1xDAYpC6IVeaMZy8bAE9dp61zdugeTKxg7CwI2hl4ZsZGeOBn2r+rX9tLXP2dtGtl8B654MutM8P6haPfXF3pWn3FzcW0FyJbq2bSTOpXTYIl84CFnVVacKu1AFH8v/jTTYdC1lptFS4h068uprux88gXP2K5kxBbXIRsF1i2hiByZG6jAoA5uKEszIOGeQBVcEj5mwzF247L+ea92kiuNN8E6LbKElM3nyzXEZAEZZywj3dG25xxz85HQE19RfA39ivxB8UfD8HjnxHd2XhPwxdxQ3FsjxypqF3b+UrO9tbSjCRkbj5juATkAHBx6745+Cvwd8H6ZaaUNS1C+eK1dI7Oa83PM0U7ASusUIEFwSqgNnHzFSNpNAH5j6Bq194e8QW2o2ksiXNvdIxZW2K0YcNJEezKwOCDnryDX6efDzWrnxJp0a29lEsb2f8ApMTSR+dKWRgWLqrsW+ZSykHHdQAK+QPG3hjwbZW0b6La/Z2X95NC99HO7s0pG8yow+YAdzyV+6Oc6fwb+KVz4V12PTvtkcWnLMz7Zd4MkeVdlWWRxtOYlPzZHI4PQgH1/wCIfhW0lk832GWO7nid7oRwebtiZ9gOGjQOjMW3fKCSVAYjmvjjxf4N+zNeW0ds0ziQNhLWSIwsrfIImkRTyQN33h82eODX61eAPFMfjSxkkv77SttzbxvBDc3CSSxgsgGXVl+zStJ83AA7kYNeNfE7wHFpKG4WGBBqU7QxO8AZ7zd8wkz/AAEh1IkB5C7hgYoA/I2+8Oaot3IkqSZJyYjMoeNCTglWC+YRjsewrOuSulNGiPkkv5ilcoScq3ynHysc+vB54NfWvizwI8klyhK+aMyERCYC2ZXZirLLgMCWGDkngkbsk14NrngW6ilaCMy3l2xDxorSSZUIr7VcAAgKOVyccetAGfpGtS2zTXVncTJlVX5EcR4Yj5GKOdiK5HIwfm/P3DwX4wtFuAt4ttFujCkzvLJ9pmLbS8xjxt3KzZJ4Gd3JyK+b5rryQsBtpoTFK0TtJGIo0mQCNsIpACgoWBAOSeegrf0DXYrZEJNvd+XOu6CfKRkoTl3ZWUyA9cZGDjPegD9DdM1WzvbEmxiuLR7VhJKkUbS20m9h80DpL/owKP8AdOQcDBwcjvobL7TZLqLrLMsDN56SBY5XDIFMZEjOpJ8sbgQcA5xnFfJHgj4pLprOllb745XiSWO4t8ws7MEAZFwqxqxIUlsAHHz5Ir6d0L4gaqyxRS6PZql1Jhi8xheVyzLI8CibiQ4G1RGeMA46kAff2UOohNO1TRgtnemExagsnkyQRqQGV1RSFzIjDPB5HA6nw3xT4OhinhtbS6d1VpEWE7lQFWeUQYfAlJReScHCnrnj6uZo9UsZHl01ftOES5tpnG4JGwWPCAfLKy/M24dWJYdTXDavpdveYWe0itDOzi2V7NQYW2eT+8MeQj4J54Pr1AoA+ONUV5bjyIUeyeKQkTiWNeJU2xxu/lEBAgJxkZx1wSKt6jZ6Jp9taC2vLe4u3tWW5BuFE3myqdroqqwSYP0wVyD9a9c8V+CNQSzmiFpFKkblozIYpPNijO2NFkUbgAGXarcHBI6c+I3vh28soJLmKyks55JQMTtHNG8YAV2ZZBkqCgwRxkYxzQBPpmtSG2FpDZfZ7iKRXiviruxKsXRHbdwC3UqQTnkZJNexWmr6jd29oBZWquIFUCPyyJgpdmuZJN5YsVKphlKqW7GvBY76/hi8ue1gml8x2U6dbNCpIOXklKMdrYBwFXHPUHArb0TxBHE8btcyW8kAdoLEs4Mm7JdN4wxOc4VjgHtQB9J2xtNSs3ja2x9kxJcBJYFkMrBlIVipCBWZQQWAJA285DZ/2OJrOaBLb7BFFMQgu5beZbiRSqyNIy26mJvKO5Scg7tuRyawNB8TaYkIWQRwmRfM8twsz3siL5iqqBFKLjO592QXGeK0p9U80m8islsi1ngwfaG29GJn2xkkEgxna5xndgcYoAzdRtr5ZJVt1triK4QGVbe4Ro3kJRZHiheIEMHLDIOMsOamNzJZWm0GOzlV7eNZmdpN5dl2vKNxMEi/MM5AOSPaqE1xf3UULi3iF3GTLFHBysiFmJLBcqrswyNuOR6kGsbVNUuCxSTSzFPKglleLOJCEDgznB2ru2nHPzL16igDsotS1ISWQuJYY7KUnMEcokkZSUMssIZNsuA6sepUPjJ5qxFpt94fvbvVLW9ZradJSEjRLmHDvhUaHK+WQ0qMGzj5WBB4B5zT5b2aGGC8X7FH87Wha3G4qUAlhOYwEbgYGcEA11+kXOwrZTWvmQXRRRdMyia5HnDaxjYsUKxo52KxzgEA85APQNF1K81q5NrPcx2k0SoyNDFBp/2pVhlEMUgLOrAbodvIDAkBMsCvTvq9rHbRfa7aJr+yiVbifzDGsyqwjRYRJEFWdVeQ4LDhDgsTxwGmaLqU+qO6SSiyt3LxzagJFV0hVQIoZY4yC3CBQBj5Rg13N8tpqSQtJYtDNZo0WoWzMqKZn/1U65f94oSQ87z1oA0dP1GxvbjfJCs1u7WtqkolZGszdMY2lQKNuPOYDlgAMEknp9i/CrXtG+wnQbmZrkW8Vxd2l9HDLDLHNHGPKZZlOHiyygK4yRzjoK+S/AfgyG8u43iT+9FdWrzq/npE8skMsDylikilFAAJxjHzLnP138LPCdna+G7hZzJHNf6qbaK4urcjdbwqVVI2fJjZLmKM4IUkqTgg0AfNn7T/AMTtN8HaBYaDYX8keqa8zXGpCWT97LYQSkszLtBlV5CoXkHMeeQa+evAt7Y6/BDNM0bpdOFSGUgPHKYXYzLIcqrhcAIQd2MDnAr5/wD27PGd8vx31fRXkheHw9aWukW80UqZ8uNHmnSRIiwyZ535P90ECsb4L+NJ7No0uGVYF8h8CXcFEhdfMg3H5DxjByTjI28CgD6V8c+CpI5pLpEEdsp8gQQwtIoiFuDkuxHJfIc889gAtfNfijR7eDzYI7OFVEX70Rl/KSRiWaRfNyfL3EkLwNznnAGf00l8G2nirwzBfaev2iaa1sbqPypQXNvMhEscuwkH5pELD+HyhwM8fKfxC8CJpV5eG4tnAjyEWFizKcL+7VslQp3jJxkk8DgUAfKtosGkSQMqIVDR+aJICx2xYmjbyznYDMgzgjhup5rt7q+hk1CEjVbVUVIgiQKRHMnlApCNn3cHOS2Oh4GaxfEWgvHMptfMYq7+a0y/vImZmEimLBBjHODjkqCAoqvbpDFHZOFjmaZZA8rtGnliN2EiOsalhIACV3HOD0AxkA73TorK5vVVm+0TWwJmmUEgpK5fJbORtJ24GB83Nd14YvoLa3McUYETa4CkRjSZGi85BIVypCMyKCQMEZOcnr5x4dTTbLxBcC4mkP2uMRmFGIEZLmNAZAAJFK5JwRkrkEHFereA9FutZ1FbDTYSmn3esyNE/MyxKHRZkFzuY4DDO5j1Y9aAPvj4cfZbHRLDUhd/YxfXMjPmOVrhbG1VGeOMRnj5g3A+UhcYJIr9Yv2dILPW/AHiHRruJQuu6deRKJl3ymO4hkEBdDhcHzCWXOCXPHBr8mdH8NzRXeh6TYXXmtDC9tAkzRt+8abEwUgE7JHjPy4z0I4INfqt8H7WXRbOySKVwVtrOKVIlJiVVgw6hg20HJb0JUZA6UAfnR4E8NweA/Hfi3Q7m2nUaXqdzZQqAqMV8+WSK4lQsA0SggYXAJIHTFfsP+z/AApZafDMZom8/wAtlVAPminU7RMVAywwwHQYXHJr81/2hPD8Gl/Guea3drKPW7Oy1Oa4MjWwCsCj28ZKHzS5JJOA4HJIUV9dfCfxbpsUEc+n3bbYoILa43AzRyyIY0hAQlQH+dzuGM7gTzQB9k6jGZb68kt3aCW5ZYpJU2qCkIUKPkYfIC3UjJzzXPx6jdp4m0K5VgIrW6gguJSGRmc+YpUKCNxKLISy524G4rnnBtfGNpaOx1C6QNcxRSXBjUmON97IzrICcAhASufl3DPrWVo2pLqfimWOG+t7m0iuRLE8LENBMBlxw3zhiDkZyAvHO7IB+vfgSSF9NtHErMfLSRTI7SMD5bAsSWywAZgM9NvQjmvWbW7DwuoKI6hfJDFpE3AZV2i3KfvnGN3IX7wzx8pfDPWXl0zT4n3SkpHFcq0kYMgY7vmDZ2LlNuBk/MCQRzX0JatHLHh2MLlCjSK53pHncrZBBVuG989+AQAd00+0Z3qVZOFPDMwAO4ZJweoIGTyOtcdq91gyoxjRz86oWUv/ABE4JAG0rnGf7vY9bRuz5YQOwUncCxJOQNqkHHU4Bz+H18/8Q6gieaZH3MjMm9sL78DYDg4JzzyQBQBqaU1vc30Iht8SogKs5Eh80FizRHkj5GbjqASB1r1GybESHO4k5UgKCOqkgMfcevHQc14N4cvyblZQzZU+WFwCoGQM5K7icLjqAAxyvOR7PZvLdQmMNHb/ALv5bgqrBTuBbbG6Yb5Se/G04GBkAG/vY8hk3NtAwfmB24YEHseD+PpUnm/MFLjz3dQI23ufLTc24lRhU2hgucDcQCelUFmWJEECCcuYWZFnRC0RbY0qblOcIc44DYC7s8UTAKouVR43MW1mcoSikhyuBnoQoPB5B6igC3LKyfNIC7IzKDGH+XzGGMIpO8ABPm/2T2OKPtTDAO7JGCd/JwOWX2yfz+pqit6nlrhyfkRhJg7ZFPyglz/Fkc9uR0zUMkwBdo2DSBWdCRJs2ngkMFJU5yMAZOOmKAPzdtPGyaqiWFnujSAH5wyhYwV2J+8YkqmwjC8kkDjORVlPGizXD6TFNvNurROzYyWUHcGYHlht554yQckjP5O+DP2q9OsNA1XW5NQEgSyeViAsbRqFkdVm8xhtAyMEnqp5OM074bftTWGtz69qMOq7mladRIT50SRz7GYhiD86mRgCMAb8dwQAfrZB4xae9GiQSJ5gAaR/NLgIygsMnlTk8NwevGcmtK78a6ZFbPp32eS4u2lgQXKXDRLbRpKhkZogHDuy5AJIAA4GRz+VvgP9o2z1HxbqyNqSkQB40ZZFDFRuRstE+VOEbgYOT6VtQfHyC48U6ZbWskLWKXcFo10JZpZDcSRSzSRsVkO4bVHBGWC8ONpUgH6VeLfGMrada6bFI0cLMglKFEyv3gFYyjjaRnAbPI5BzWVPqQi8PSQYkRxbiSOUPIJZGGW8pX2HqpGepOAM18VeMvj3osWqadYm/RriVUWIxSqHWIbXZ33F/wByI/O5HQ+mBWp4s+OmkRwWGnw3R8yMWrvM0rcxy4YIGVsMTExwBz0DEEGgD6qtPEMdpp8V9NFI6qiIYHkeCOBXYqHxty2Afur8pwecVkeGfHFlNe3sPmKJJpJlQBsYKpgJGBy7jLfd9Pavn3UPilosPhi5uzqUCGKzN5FG0jr84jyFEuSqjcw+96DkEmvn/wAGfGnTpVutRF4b+8ead5WASVg7SbXWIM43MMgZA+beNrY4IB+iI8WwW9/tjmEdyUiVA375ltyo3BoWz5hZCoHBBxyTXN67rtlbzF5PMyyqsYjIASWcl0Dq6kquFkyRn9BXxJ4b+Nlt4k8SXLRXMEMNjIIzGIyhzEWRo3LOd8pKc8gncdozxWT4o+OFleeKpLCC7RLWB0YyJK0ckzgANGNvEZzKgZexBweoYA+rPE+qW86bbi4igDCJTvbaGTADyYQgum4n7vPB4xXHaZ4geR7m2uJI5LIqsaoylpLjKsJWwc70xwB2Yg96+XviZ8YLeK50iwtpD5sqJFHJHIGkeWUMoM5diVBbK4KjDLjIwapWHxis47M2qeX/AGk7QxbWmiRSUTLbQZAEcujYPTHBoA+09L1HT7iO6l02eaPT4biN4jcR+VdE4JuAInJAXepCsGO/G7j+HWsNbtTcyhbvdIMhlfchVXaUxjLA8EgcAnJY5r5GT4qWekeFX1CWUbrqMkbGAWGSUMxd/nw7YaPGDtO09BxVnwD8SdI1eK7u7q9lm221u7CM29oPtLRefcoT5bZVGLhQsZDeXuLqCKAPoSXVtPl16a7SRlK2zNK8Y2+VIpTYkgLZMOGIIAxk8HgmvHtbui+vXN7BfxzwxKTaSySF1gVV8x2SQuWJ2kk4GQqnlic1xtv42tpLjXL5LqWaw02WRbe7YiMXUC5eNbi3brvJXgZBHcZGfkTx/wDGF5ZtTvNP1CGzhtJJ1jtmYRC5UvMojVZN7GMSEtwR8qd+RQBk/GT4lXMviaaxF6I7YxTQX5ZnVUZS5LRDaPLdRgq498tyK+JfFPxIOn211Na6o0luLe5keKSYO0angRolw7BJAr4bZjfuO4g/MPJfif8AHK6n1bVpI76zmlMTQSRxyiGOKRozHt82UfMu0q3ylTxgd8/Cfjn4t6hcrFArPDAh2zFGLSSZZnmZd2FIKLGMADO3IGckgGp8efi6/iS3GkQQNbW7rtMkjxsl7cx/OHLxqF8tIwRglmwvB4JPwPHcN/aTMSJvMZ14PIyxUMp5wMgEf/rrqPFviSTUbpyJJkt3ZsBiSUi3uwXYT97cxz059OlcbpYdroMrhW3Hk8HbtbJJHXKj9cUAfVvh+5EnhqD7UnmRMdpCARngBd2VQ7iAMHOcgkVnXNlH9uLLafK9vHFy7MAWOQ6qCdpHyHoOmcVD4J1LOn22nSQJNHOzxyAFVeNWYbAkkiEIS2GOccJjIBr2TTPDH228idIZ0glWMrI8JCpIk20pC8IIm+VU5DYGO1AG14F8Otcx6fdwuZAixKdsK2zbV3Dyl2ffJODuP3gQQfT6Q/4RTRk0t7jVDLBcIgkWIOQLlpC6s8m3f5rYZNoVVJZSGKjBq74B8Fxw6RqPkQTC8njluIS6EOltEpEixZJ8sOhc5B6Ky9OvX2nge91yT7I8t3Dbwwhg0rpKYp2VUULnACF/MVRk8ISVzxQBz3hF9LtLmykNvbzEy+fLG7Ok24jaISHjw5Q7jlRuGevOa/Qv4Ra1Zae0ccVwIZ7qEByiqwcOolZSwOGQEBvmwcKD6CvhnTfDNro2r2Wm30iMVliaWSEs0Sw7lQrOr4Akwp3AnABAyB0960q+Tw3dh7ORZbeJcCeWMQvHDINjtEoldScEBfmJYDjGTQB+mdj4702x0vzm1GJYBNGHdJIwv2hVZ0QtISJJgFYqoB4PIpum/Enw1aWd3dS3GZ724PMmWSPDPI0ZManHzMeQeBnGa/Ly5+I11YQFJ9Tkujby/wCj2gEjKGkkBd5ChZ9zADLOSFz8gXnOxb/EeOW2SSW7tZYkjkNzCrJI7SCZWKK86gkhsASDOCH9wQD9B9V/aA0DQ7fy/Mt7mGTfHJHMUEM0B82TzYHVtyShFBGMDJ29BivOrv8AaY0HTA8hu2eO72+TCJ4blxE+GMhaFxul2MAUONuCDzX5veMdek8S3CtLeSWlmYilvLCRPhbdgQRGWAIABA9SOODuHlhle4huLtL2YyWzKtvCh/dkxrtYmMkbQzbS2ORkUAfpfefH+31AyzW2oRRqHE0cbbm81hhVSNAnzsHGeRgA9TVK5/aXvfPk3XIhclgLjyFiKtFGo2QRJgJIO+ff1Fflz/wll7p15BDezXFteSPJiItGywKk2EVWD53EKSc7SCpHOc1Jr2tatdwySw383nRFyqTSBURiSxcF2bbET5fygfe79aAP000P486XfayBdagpUyMFmnbbMGCxiSaNZJB8n7wrnlSR2r6NsvjRodjaNFJrEEwt40EbxuDbwxykDzSD8zEGYZAyQVzkjmvwZt9V1C0he7utRikOyFWWKcEtleV+Uk796sG+XoODg1WuviHrcYlmt9UvLZYrh1Ae42xSRlAqpiTmUHac8bcFQVBPIB+59h8ZNJvdQmisNXhuFhlZbVmeZZJoNskocFy25dqou0kEFwMBQxD4PjTd295c3EN2ba22uk8EqnYzRuzCY4KgHI4LHBDnAI4r8hfh18U5rOdTd3EMsywmeP8AeqzlzC5WGMqfmdlYnaeONuRzXYf8LvvLn7VpkqQmO7Eo3xsUkjZ2kWNZd6lS6rhtq4ILZDnJoA/U+H462luhvLi4WWACY72kdvMaQvFuZlfLOZicemQRjpW4P2j9MtYFuzNLGxaIQLFL5jBZVWKYFZZFUKIyw2NkEISRzX5XzeLzfaPKBNIsdmGMZRsGZbcGUEqshCqfKdQMnG7jjmuYuPFV9qNgbi2la18iZkkjPLQgEPGGzMdzFXADEjjI6CgD9arL492180+p29xE9rbyyIkqkNJ5gwx8wggJKJZWHIUc55+7XgnxR+O2k6naa3BPHsMdtIhneWNmmyjsjboycYK/d444YYr854viFqWlXMNmkrmJx9pl/fhFYkNlFyRufABGeOOc14v8TfiVqu2+liYruhkg3I8hilA8xZFG18OCHI6cgjGOtAHzZ+0x4sPiHX7sQs5s0JSIN5eVbO0uSvJUkjAJyNozXhegSSQWcW0EDeRlQSGJjVZM5yGADY6HBNP8Y6tJrLvMVKlTgq+cna3zlwVB+8W7Z55z3o+HpB8kTEZXJCOygEsACEOOSMdOOlAHvXw6mt49V8iWSMusgaFoTIykKFKOJFTKPlvujnua8x+KLW1x4iurlgbjzjcxokD72g2OoV33AbQQSOgHsK9F8PWxSFri2nEDWiNcPCsYVmKRlmwpbIk4AznOCDxgCvBvE+py3GoyyiR+soZdqEgs5DgFSQeETng59KAOasbU3F3DGgVW8xVBd1VQC2Mb3OCDj9a/Tz9kyB5tW0WGeRghki/1mZTGkYAbiNwx+VWAwV+71ANfmHaLJ9rhyCFLfKGHBBYHseRk9v7tfqf+yfobaheaRfTEW2lREi4mtWRbi1ZVAWR2d0xyGGASX3hV+YhSAf0U+B9E02LwvaPaSidbzREmeJ2WXZfokqSJISDs/eoxUH7wOMg4Nfid+2pGILrVo9iGSPzpGYAhAWEjGIADgjYMkDHGATxX7P8Aw1uvJ8KTvFi4jaKSOOZ4SJpWjjPkSbXkARSGXqWZW6EV+NX7Z4e4m1x5A2wOxuJGUPI4kL7VKSSDfIBtBbdwDlgMcgH4/wAESQ3ksrwvJHIZEB4Gxt3zEcff64z2OR2NSqDC6yBCU8zMbshBYqcFdp4Ixj1H5cZjTsby4jVUw82T8gTkk8DZ2wBxyPXmr8SnDBw2/PyAjIZGwecthCOQAo5zQBLNm4mV5JEjO0BZEVYgpLZYsFUlxgsM8nB4xjFRXmmNZyiOOVZCUyHUiRHBztZBgkNzyDzmp90ipsaMALkgDaXBJBPzjOep7962has/lyRhjDHGrbpBGJEJztGwucqWZeeTgj2yAcvJYTxCMBcvKA2MruRThsvx15OAOeORSXFpJG/lyIUMaqZA5JZxIAV2qADzuPQdAK6+S2OVmwzg7dxjTbGh3DegJj548s8DkE81hX4cAnYI2JdiQzhiXCsOQcFVIYLx0bpwKAOcYhzjyx0KswBHygdAAPQeuTnmqTR7yVO75hwFGG7nOOc4yc/StKV1SP5fvB+cqpGDvGAcfMMk5/DPaqLtnIfIbG4sEwMEnOD+PHtQBCgVCcuwAB2kOFOehL5GCCCeKvMUYlYgzxDrlSQHYMrSKCB1UDk46dKbGkexmaSP+JSrAktlSQV4wGHvjn1prSDygiyfNuJIVADtC4QM+M9SSB079aAI2i2syQbyCCdx2qzA5OGO7gY498U6OGR45Jfm2IQGYkDDMWAUK4z68j+97iot52BRIoILZwCSQOoJHYjOP/1VehkaQC3kbEQBdJNpzGVJLFgB+8TGRjkjOR0wQCIQBJtvmwquMqzLIu7cV7lcrg57Dj3q7/orozSSySXAfAYKwVwcEuxYZHJ784+tZ9yfLkCGRZgOVkTnerAMDl8HGCMfWqxld3AQ8gDlhkkbsZOcgdQOOlAGrM5tpPLG0KVzGMK3yk8EdQO4xz+OKvWZDXkDzqq+ZsUhE+YqhX5o17vkDpxhuBiucmnc9cZjAUY4JDEcgD0wM1a0yQnU7Pdukdpk+VieBkAbTng5z2FAH7bfsf6PCfD2pz3EccsS2caxpGgDKCFV4yjSANOSVxxjBLZPIHpHiHwwl3qkW5XgijvklSVwGCxqWKQxsW+ZkCNkblORtOcbT5f+yzNJB4IvBF5BuJ7H7RNExjV1kh2iEgAhnGI1AYjGV2jk17va77uLytRmlM1zcubcQqxitZFGN8mceak2EUYxtKbuxwAVdOSOGKURQu8lvdBwyBEliBJBcbnIGMMWDEn5hgdz6rYXtvaS20sl1dG5eKJIhG7NDbwFCJE2qwYSFgvHILMTtbNcJb6Xq1i16skeIE2q6vGxmDnIDuhcqxZVU5HHzHBOKzoJ7+PWUWWFRHGuUiJZY5wkbHaQ6jDFd/TdyM9TigD7e8Ka/FFpcBgulinYNCblAqSKrEHLb1OFJzwBjHTkc/GH7RNvZNqFzdJdpby6g3kM/wAwDKYjgLJjMi/PJnOflboBivoTR9IuP+Edtb/SYWtrS6RpDHMzPsl2lpIJQmX2CVcggAgNwoAr5d+P6asIjctvMYgfyRNHtWIooILKynAYNtxk52tyCPlAPyv+LESm/u7f7RCCiyRqRJ8m1GJ8uFScB9zMxGATgk+/gkQlBCW9xvTbIQAxQvlSVV1GctyR1IwcAkV6F8VtUuzfzqyBSSPMjByFKty2WUkLuGeCOW9BXj1rqckLq+wyNwANuFX/AH1Yc4XdjB9yKAOnt9wVHkAEmQWUsAoLK2NrYG7HbPPIrV86J7N42iTerCQSMjbiVZSo80cqm0544O3BB5rlWnlcI0bIRJ80gXBePrsRw4I3EDPt06Vpw3U0YLgkuy+WqAlgwKkLk7SFAbbkHrt9+ADdaSMpFsTYvlqp2ZJZxwxfPJYkk8DHsBUJJIMYY7gcnJIXa2PTqCVP5c9qzPtk8sZdkTc0gUIm8IpVAQWQHgHcMHPJBGKkNyDGshRlk2hPvgjcR0YYyI85PTt78AGk728VvL5krIBglGQkMuwqW79Fc8478dKW8Wyjht/LuCWeFGPO8O5bJUkj5Sp3ADbkdc81hTXI++5IUICqojFW+YKTknIyy59eT24qGa/eYKSrMfL2LlSei4J9cA7h6Dbx1oAuKoVsoWdhlcMDt2dMEbf7qk9D0J70w72+6gUgFRICQ5DDG2QAhWwc4wAcMc5zVOPz7ncygoqLn5iwyDxwqjHUn04wAM5p4LRM0Inj3KqsNvmO7MCSQjlcblBUHkZJwM4oAul5ZGX7XK0hB2qAr8KD8oHyjA2k+mCOnrbj8xRIWjKxuw2l1YMQhBwjHqOx6++OtZy3UzLH5kQPljduR3y+CDh8A8bR2wefXmpJ725kRgDnBdliLMApLb2wpICkl3zweO+aANHi3KTqyOQx3W3zHjkZHA43EkjPcHlc1fFzI8bCEvDC0vmCIOTGFG0jIC5+XC9Qe23GOcKyeSYzfaHeJYlZm2o0hZm5VUG9cE+5wDyeOl2O9ZkCMoCooZY9oKn5trS7sjEuFwOueRigDbuJcWdoEj5uWmlmZR8zNEQFVyQAMK0j4JH38npmtSwhZoC8qOgZTGjSZdPMIyEVlXqAyjDdM5zWPZXaSwCAyxwTRTedCZ4BscuoVvNK9I2VUJHJBPCkcVft0uQJ7iaS2EcbMXkikAheVnG2NVT+MFuOBjHtQBuxW0YwDGDISqjIYNGT3TLHcCp6FRjjqRTpURFnZV+ZtsQ+ZiQqYDhcD5845P171mWuqkeaSVJBABAkdV2jjGWAZiQDgqT0waS6vIywMahmO8qWXaAynkbmBwSCOvB7ZoApuoiZiuQp5VATjcxODgj+8f19qbBjzXVsMhDBmQFmYj5myxPYDOP9kgUXF7EFYhpd+FZCY4lBBXa4cYJwrEAeuCRjOBnC7aeUKqARKrSFsgBcYUSEE88HnJ6DoRgkA6e5aH+yNMaZTHEzXVvHInzuHy7Bss2Vj3Yz7tjAAGcSVUaSNIyuFBSXCkqzbxubATKr3O4Z46mtGa4WXw+wJ/49NR8plVllwrxBkmXg7I/M2g4IyWHBxWPp97b2l15yFgpLYjcCQPvUhuCwwm5s89OKAOgs1hQSl4y0cTGVDuMKON+zZIithS+TnkkADbzgjJv7mR23TtHvmkDAkAxxIV2lIsf6tMAblCg9M0j3MMbSTKjXEcrNJgPsSNw8gZdjjLnODjqoPcmmwyWckYuFjkkndpFKK6bI/lCxGPehLncpyD1yQORmgCm1vBPcRrEzzSRs0I2HbDIFCnzEVVHGFzkgnBz1qxeNALco0aPOk5j82GYHCgbRG6Dh2znBx6jtWcbxbJpomRkZy4+QBZP3o3Bd3O1MEZ78Y5qDYz280rxukeNyyZRWIlBZWBcYZweTjqBnjrQBG8UISRSGBL4KksrJuOckqcD7qj/gWacsoyHjYMwUoxLAttHCncOjcjvngDvWdL50QjLlsXG0qSYyzCNiCQCxONxOMgE+lWBbpAUaRyj5AYZDFlJOCEHUdMHrlsZ4wADodM1OW5hfT/mXLnE7O+xMOgfzUPHk7U+8e/OeeVt72C3uXLIgnhMscWS2IyVKbsA4YjblecZbNUW1BluheII1CRIicMsbhIhCzENjDH73cjd7UWjie4luJJGMsjFmRIlfem1y6ocHYRswO2DnsRQBajnnE6vbsDOxBLSKw3MMZLkscKVAJ5/iPYGvQdJvJUkSVlH7sM8sYi3KwZXBVMtkkk4Hs2cjtxGn2Us10HRT5aIrOrfeSJSOUzxu24we5xwa9AtLc2TI0iyIiecdsq85ZCoZVUgB8Mh7AHpkcEA9FspzLbQ3DmUI6CIfNJA0ZAUGNniXDSKpUck53ZJODVy8t5bu3t7iS9SWeTy4EiGGn2ooQSzTeYQpIwDuY9OQOBWVpjI2nzySMGJMRRD5mIxJhfN6BVOdvPfHPTNSTLjkywkP5hW4LJIsjo20hFhJ2ruHXoc0AR58uUt5aptQKTAVUFkJEjFWJAOduWH3uRWlHcpH5TGUGzUIIoklGdyupkU7GBViBnLHseprlHuHeeCJN8rzLJuG7y2Co5LbkcjjcNuBksRwO4rX12YEjSOTzCwXy4gSgG8kKXWUZ3KVI4bAJz04oA7h1t9ShuZppUhijLqcP5iedJmRlICEyKzHjA5MoOcc18x+PxABOqBGGZAS6rgkMxHGfR2Az3B9BXuuj3jyaPfme5gjUopiTzDLK8nRyVSMBhuCnk9AOT0r528YTWokmidri6l8xi0Jhjhi3FgDudZGYqAGxgZIb+HuAfNWr27DUWdIsxAkgFgsanI3bm4woJH5dKzHlghVVTEsyNuBCsIYz0KKrn9525Ix6Z61v+LGm+3vE7BQojMcKDZGqFcjKgY6KOTkkjOcVx+RweQ27qATyBnPtzj86ALTyidvMbcSW59TjoBjgdF6AdK19Oj2SKJFIBIcDqArjcCR2OCPeslHiUKGyQGZiUYk8gbSdwwuHwDjsa2rcusqkqrMygnGFADjfyi8bvwxQB6joszbrdVVFCgICoBJBB3H5jgNgg5HOfpW3cGWyjdHRJGBeWRV3q4D5EWZAf3g4yAGx2J5IrjdKvTG8LNFI4+QNtGAcYX5SM7RgY4Hr3rf1GSZmka2hmMeRl5WEigbSTGBgZxuAA5wBk9aAOLv5X3synBJJUON2w5cqG7t3HSuPuWUy4+Tdnl1JAJxkgbgMjO7r612l9GdwQoFkZS25mDZBxhSoB53ZweM4rjnMMYlV0dp3k/dMCuwArg5yPvBueB0/UAoyPnqSck4HJwM559cjrUUiFOMYJUMMlcjIyTkdeO3vVtAqOrSIWUY3LncGYrnsRgcjv19elNuBFI26GFk6YBYtjAGV9xk8UANjZRFjI8wleCBkKMnIbHAP9Ku2kay8FlCoCxDZAbuVBH8Zxx9PSqItpogrvEyHI2q4PzZOMgEcp7+xqwplUAqmAcDaueSM4JA+p/nQBtQyeS7MhKEIFLE4BR02lMADsVyPrUsIjcsMtuIwMlVG8ngsT/BjrisULNjLcFSGI3D2HP4npzWlBudSwKqQM43EEgZBIOOgIHHvQBdmCxxKwO5gCHABUDlhkOrfNnj8ua1PDE6pqllhgfMkMbZY5w6mPjrtPzjnBIrBnneQYIAUALhFAXKjoxxye5/OmWNykEw4AkiZGVsc8MWBAJOTz+YAoA/SP8AZn8aaPoGpNbXpigNuUZpxO0jKFdEYoZDuALKSRnAJBAC5r+jj9nP40aDe6FbJoOs2ivHHFGVuAoJcRLKiyzHaAjBkQ84yRuJxX8f/hjxJJp+ptco5MhDyDnjONwBToU3YB5BAyRzX3d8I/2m5vD8MNk941scQR7t8qRFIiSsZxIuGDKGGflyOmKAP7FvD/xR/tBYBfTW12GtYY8xncBLGhQMg3cMFXCqxwA+SQRg+hv4pg2R/ZrhEMh3lQRJGGIz5W5XbOMIcdMnB4r+ff4Q/tX3trp8Oo308E2nokSqJLgRCKN2cScxBpDI7YCkgjfJnqAB9k+Ff2k9E1jT7c2+rxW25zBHFPf72UsqxozBseZhWJYnncgJ5zQB+n665De7LG6O0XR/duY5AJcK0rLuUZUbc84AzjbyKe0djZEXNtLFNHA/k7ET935gZmYliOWLZJYkE8n+E4+Kbf452cCzpJqMbx24tjDMpby/ngG4+ekrBkMu4YwpXADDoamm+OaXMiywapFse0VHVpY0xDHLuxEQxKuSxODjG71IyAfaM+sxXaCNYUVlTIVyGypkYMpXd8i8KRjgh65bUNcxYywQmBJiFXLKGjT5hgAOMKSE4PBGAOAefn/R/iXpmuJPO2oohjiUW5VkLyL5uxkeZHA2IM4yCODgc5rqrfxNpdxEYmlSQsqgyMBIxK7mLs2eDgjPXlep6UAesRapZpiFkG8YTfkMpcHywwcvgxB1YAgsuQAD1r2L4Y6tFP4q0eA3MYBvLUMkQjQZV8AEKcFS2QcY6HINfDOp65fWSGeS6kuNPiZYY0UMZFTezDZljtX94DjIGR61s6D8W7XQJ9Luo5/IlW+iljuMxNcI8cpAWcwo0saEcAYVdxBPQZAP6UbKaOOKFGbGYYyGYEBXVVAQA4IAHIzj/G8JoSQPNjJyOA6luPTBrw/4PeN4/iB4B0DxHbrLcJdWECXEhmk+a6hULcFAxG8bwQcYAwQOMV64osyoEgaNlJysgYAAk5ILE+owAenegDZljSeKSNx5kcilWCkjK4wQMHIOOmDnNMtZkkt4Xi3KoiQIJCzSDYoTDFySXG0gk5Oec+uckcbBkhuCCQThXD4U5GQCemCM/rVXRTcQ6ciTOodGmMiFjId7OZGw2ASpaQkegIB5BoA6dJHYEgcFtpLFfmwBgjHQHj8qVmJwvzDGcHGMZ7cdT0/TismSe5jKuGgSAKVlZucFmGyQEsBx3znP4c2Fu41dYpHHmtGHOBkHBILKV7Z/pQBagVYYhHuZhGWBLqoZgcHedoAbJJJPck0yHerzMZGJlIbYxDeVhFDqMLwp4PvnIwOKgNyjcgqyjIJUnPAAwR1POeB6euahknVFLNkbcM2C3RRuOQOowv549aANQvtO7JHtyQAec+ueaTMbKfNjWUsoUbhn5c5HIxtJyOnIxxjFZFnqdrfp5tu5ZVOxgykEkDJBB79x9PrV0yZOFJz8vI+5jHUknuf50AbKXixpHFAkcYRVycbiQuc8kZbI289eM1VmnLFyqqo3HoBg5OdwGeCWY5+mRWZu8sgM3LYAYAkgDaNpyRxk9vapfMGG6H3J5JwOg7HGKALmdvOTzjJJzhvp1H/1u9K0nHYngnB6447t15qn5oAIOMcEcnceSe/Tn+dODM3OB154PXByc5oAsGQDHvx2zjOATnrx1HvTi285A24b0IGQD0FVXODkEDPGCM8c8E+uRimLJ+pJBPHPQ4z16/zoAss2eT3O4kds9RjtySaaSWHsCM4xjAGQee3Jz9ajyQMcEnPfrx3Ppjv+HpTRJwQdpPQ9gAcZx7AUAWN33QBw2WHPO3Bzkfw8Z96YHxwT0wehOcc5HHA5qtkkgrwQDkfUDjr1/wAKDIeCvOFHbHIyB3570AWt3HJzxwfpnAGfY4/CmZI+XAIAJIyT1IPAx0qBrhYguUZickIqknIIJ6Z5wx6kdaTzMc5Kggn369/fAoAk3Y3YHGOQTg8DnnGPX8+3FMDZbKgcYBJB9c8e3H60rOnl8KfMJGXYknaACq4PuGPSq3nZJQ7eMAjuuehJHH9aALDFjkYAGSByM5JHyj0/+tTD8pCng7vfI4PT8P503OB1AJIOcg5BOR9OlNLZ5bA54zycYAH06fpQA1nXGM8g8HHUke3U5A/Km7gQCTnjnBwOowcr9aaeoGAcZyc/Ln+E8nJ5/lTCCevGVOT0A5HOA3pQA4sCCAcfxZOepGMnPvTQo3DAZWGcjpkEHPGeRycU1ioABOSuSp4A9B35/wDrVDcqJhBhiPKnjnwrMm/y1bCttxvTcwODwcc0AOfJBAwFOQMcHJPXGf8AOarlgvQEHJUkkggYPtycf/rp4f5mBbC85BHp2PH+HftVaeVVGCcnJKqvA44xznH5c0AVZ0OCwLH5uQBndyuMY7f41k3MYKk7V5Ug7+FBB6nv64+taTXCqu/5eApPDEgNhR0BycsO3f8AGsu5li8hpXkSFFUlizABQeNzFiMZyBjr83AoA8g+KiNdeCfFtusSRSDRtQ+zTbl2sGtHy7bR8mGJBHXC571/nH/t4eKZ/AX7VPxV8Om4mFpZ+L7medCxMNxY6iI7wGIbgDEVuWKMoHIzngE/6RXiSKIaRfRPl0NpdASSh5Www8zy2cklxuHT047V/CR/wX1+Adjpv7RnhT4o+HbWRYviH4SjsdUtbe2WzYa74emjhku5lC/vkk067tQGX5t0PPFAH5UeMv2yPEepW0Wk6d5kUGn2cNhY3V1I0kkFtbxqiGONXw0gCgcg5CgnGOfkXW/E/i/xpqAuLy6vtRnmkxGrvJgF25284RWY/pXoum/CrXpSszeH76VAd++K1ecOCivExJ6gqT0OeMEV6ZYeHbvSYQk2jNAJTHuJtzBNC67NpCGPIVlaTCZ7+ooA+do/Aviv7QIJLM27MA26RsoPMBb72enB49/eu40P4d+L1uI5oIrYBXkQNN56wKBgeY+EzsGQSACeOnavo7TNPu725M80ZUQoJHE6YaUKmyMsQvyrtToe4PpXo+nalbWdp9mMSSu7yxt5Y6JIAcPhSGUsFHsEORhhQB4R4a1jXvDBEmuaNY6nDGVT91BOiMqBcnzXh3RlWLE70VflznAr33wz8V/A16ItN1mU6NPK8MKC9VWAMkiKYIdQiYxxRsI48qxX5YwVG7JqO4OmXVusM1vtdyYmZ1S32NIzgxEBgdxxgHkkke4rkPFfwi0/W9PiuGtZrZjsKyx7TNHNKAm/KHJjZo8Fm4DAgnjkA+u9H0fT9UhhvNNu4ZI4o5R5u/zPJhYsVeKZIymNoGwAhz5hXqKf9mtpi8EEJlb7MpjaSI2h3hmbfGyfPLLvZAQcZLDcOMD8wNV1X4n/AAZv2PhjXNSTSYXj32tw7zW80kbF3aWBwFZC5bgA4GB719J/CT9rLwvqqmL4lCTSNYgbDahDFJLaSbVy0ywIhaBi5XK7QODl+cgA+hptIdpTLdzeYk0UgEUHkLdAjaVM6FOXBJwxG4BuOa4rUvDUOEtZEuGSYloIwEkdEbMbSyNECVTf0BBUYy2cCu00fVPDXjG2utf8IaxDrVrkvc24fdMnmEbBIhfdChUAYCZz1PIrHvbK/a6vnQwxC8DiJ0Eplhtz92FGkPyvkAn0xyQOKAOI1Lw5byPBJPhzKUUHzUSdmiR4CDtUlchE6AA7QccjGJ4U/Z98U/Gvxhp/gTwX4dm8QaxfTIixwxSSQWMTwhRPe3p2rDaxrlnlcqAI+c4wezTT7zRJLSS5gur1PPk8vdbqZ3iYALslk+XcHEh7gnOc5r+j3/gkh8MPh/a+BNQ8f3ospvFGv6o0d290tsbrThbqTDpSxxO4RRb4kJOC5XlF2kUAfBnwi/4N7NF8UeHb+9+KXxN1jTfEdxpqTadbeD7C0l0Wwu7jzfKS8ur5ZJdQkj8vMipFBEFkTbMx3AfkH+13/wAE7fGv7K/xAh0B9Si1zS7pLjUbO+gtzDcQWltcSRRyXFms0m2RokifO4j97gYGRX99/ij4rfDzwdPGv2m11LxCZrzT9E0fTZJ/teo3dyqsIhDEPL2ExrulkUqMnZzkV/O7/wAFYfiH8Nvhv4J1/VvHM0N38c/ifaJpfhnwtPKt7ceDvDk06/2nfSzRMBGWWLy4FPzqLgsANuaAP5k9MNp4JuhqIS3nvRMcvLEm+N4zGZthdjtdnODxxyKbfeObnUNTRryONN7GW5SFpDwT8plYRnaWBBI+br1pdLsP+Epult7hltLMyC4m1CWNJFmgldnUK2XZWwu0sMDnkYya9Uf4TxSy2Ui2oWwRDmeNZJTMcfOgdFwyg7WJLH7pwVAoA4PR9fv72dFMCxKjpDDCqsHEWFUBpNuEBVQSSpyWIGBxXvmgzXBnhxHLLeK+x45ylyQobcGkLYYoZGYfeycADAANedWvhAQ6pGkMdxPFFNEnmSt5WxFkULGZySOE45yACO2K+jbHwnFFDp8l0v2SZ1bfKZIUWzt0AwsqwqBcKqqoBOckjAOc0AT2l/cxSQRrcHMEDL9nSGZow3llGLPkkAySoRyNxHtgPuYmgkgndJ726EqSrPkwmKWSMiFDGcmQLEZOQ2GGRwa5e51aO0vZLe21AiVUjWHfCz7ipds5YBHyFyAdx3jAyejZ/EU15LYxW8PlwxRyyXZW6i80SxCOAOyMRksy8L2BLADBNAFy8vhKrQGJZI7i4cksVLRTKGYIC7ExqVbaF7belYV66oyWRkljklkWJ0Dq0ghyrqiBedm3B9CTkgdmu9obuSJpJthBuHaWTlWQ7mPl7CfL5Ix1OM5IqMa1p93DdawkIlubRTb+Z9oZGE+5VMhikiDsptZSAARgxsFU44AElNxbMEF8BAGDySXCZBkjJZbeNbiMbGEYbaVGMjAPOa4LxL4j0qSRYZbfNwZXZ2SJVLrGXRQ3kqQ4KhCS2MFSQTmsnxX4sNzbyRxzNFcK0ipI4KrvRC7yCMrwQm7BxkY7DgeIav8AEE2fnCC3jR5kaJ5sxnLeWFkETrnahkVmwOMsfYAAreMrqwuYZvMhh8wySRWkiZknjTAIR0Y4VDlzn5uQBgYOPqX9mv8Ab4+InwS8GxfC1bWw1fwfFdXdxb2zxiG9tvOkNy8yyxn5ys2WVSp5wM4Br4O1HXL3WmWBEEzopELRjJTdl3DMcBUySegFYiD7C87wTNPeQwv57xOQY1kzGYxkjzeCwbGRigD7v+PH7XHjv4vWQj1nxb9tt9u9dLTTFt55xLIXxdXcQImTBwx3kknlc9Pkbwuv/Ca+PPC2jX04S31PXbGCaViHhiiluo1cBGztTYTwRnivMIZ7m4diGWJWjZCeAAv3jtDZwxy2D19DX1l+xp4JPij46+C7eNnnlsr46gyLbpcpttY3kJlR1YLHnZlsHGe3WgD9qfiLcyeGPh5otnpV/cW9hpmlwQfY48WtmLWOyjjWWLCbUC4BwOR2G87T+VPxN8ZXWquixxzmN4HF1NLPHJcMLiaV1lVJCrEswOenC44Yba/Wn9pO0vNH8LmFdPR41tsSERARLut8lY4VcAAF+PlwCwCsDnH4l6yt5LqsjW6xyxu9uiyiR1lQxmR2j8t879pbnOVVk4JycgHOTQOkIeK3mkCvIslvmR/OWRoSInyV2geWX4JCebg9QKpxeEL29uBc/Z57O3whzDvkjXJRgAfnIm3FMfMCvQkDIr6J8E+Dorpkmu4GaOKNHcKI/JlPmIJmEj5/eOWjbdggZ+Yc13HiDwvBBpMC6fP50jPOwtlliMKRq2EMrom1XyrhjnDFOgxQAnwO+MEHg2/0/wANyzR3cl1LGktxqMLCSCOIf8u8kwLK+4DGwncYyuCDiv0OOt6N45sbKKEzSCSKSY+dHF5yx4G+Q5izCdjnaMsMDkngV+KHiW0vtKvYr2KH/SrWZZI7uOQssTJN80a+W2xsBeD8vGRjvX2T+zB8T7fVr6DTtWvH+S4KAyTGGYtgsnG1wASowOQd3C5AoA7j4geErVNQvYlaYzpKzw20hYCWIBHlMiGJUkLSA4Up0OcEkCvmXxtuuXSCK2VLWElI3V5Ewjs0ksrJGu3ywC2AArZ9T0/WjxJ4G0zxDpDatYhlneLMjCQZEh3SvES6rLBcsigqIywZMZUcEfEXjjwdHE9xHMiW4kG2GO7tpjcYcuj7ZhOGJHG3OQCvK8kUAfn7quivPcSSQRf6LDIXuZ2Rt6BQFDF2UsCyghc8ZYc55rh7i3k02eOSe2MlsZA4n80FjGGKqdyllGSWxnkYNfT/AIw0ae1uGhsrtI28pbfZBbt5cquxBkaWQ/IjEt65ywBArx3XPCM0FrM1xHcFYgHfduEKK6/unijV28ze4bkfdwMk5zQBg6N4l1GzdJoJjDD8++GJ1VpSAZEUruG5SQAW6+gzivfPCHxE1SQQG/YMWnWRS5ctsmCsojBO8OCpJwfU59fl2TS7tWikW3kRCQIjtMfzKjDePMzuGdxIHBwcV2OkXc+kZf7a63UoXynaHzJEYOjMiRyYCAgMN3PHAAJBoA/TPwF4gs7zULeS/uDDHEYvOe9aZXPm5SAtLcYUxMAVJB7kfKcZ9s1rSdB8QRTX+nXWmWrvakmIzeb5pRRK06RNuBDsNvUN8xOBzj88vh/4zWKPz9TdZ0MUaEzxuxdoNoCDaRGiqpDYLDk8Ac5+r/C/iixnFuq2VzG0bKIZ4ZTBbfMTJHsEquRGBkYZsHB46UAQ6p4f+0M8SyvIswcPb6b+8liOQDIrb/ukgsc4AwewFeOeOfD0OnSwGO+eNLlVSSJ7eZ7XKIoMkAh/1czmNdwBMZYlsgGvrzSrSyvreS8uJHgvjAbeeOG5EsaySHbCJGODFuywBLZxngAZrj7zwLdXFlPbXU0DQm6ZrWFzuk8nZmRApX50+aMqeOeMnNAHwpLb3FrPcxlhJbxTSslxE8ETGDIkml3ud2dqsPk5+XAzkVzclzaSar+9hme3Z/Mt72ziVJg+0ZaQSDJGWJI4+9weK+qfE3g37JshFnakMJUS4jSMFGDArGds+WJDHd8vI5AzxXkt74JuFmhdTZWqXCmAQi5YyF1KkPFCYV2YGPlIB+XI9KAMrTrxlkiuZ7g7Il2Ws8qErHtfG2aJI/nUrnOAclfTkdFbXOqhf9IvHvIfkCT26IsRCTBkjd2QbV8tWGxupTBPUVQuvC89l9hN/PKttHtQNAiuq9mYw7RuYhhzu5Gcc8V3NqdO06dr+ykNxYNGiXltbMu9SCVB3ed5cYYk54JKkjg5yAWrDUp7EtdCxt0fyXgb9ykkUsU+xvOQoxCkEsQT1L5wKsa3qUGqyPHZ21rMl5boJFZ0iNmY5DI0g3OCsbZfDc4LYGBisqPVI5VvEaK3jYgm185twFoqARrMwICOijgLkbW7kYrjNTnswBLLEkyyoBLc2czJEqlm/dBlj5mC/wAJAGFwQcUAen6SptIrex+1RweScTpJIssUizIRJ5isxDLlsbz9zdxjANVgmnTXc1tG93b3CtJMsMkatFuCExeWPMwYxuJB4DK4ABNctY6zJf2UMFpYWzuTHALucRrLDbHJUyLuw4KISxzwy5AHNeneCRF9ta2ntreOUrJaW7z/ALpZHeUsZY5WJA+XcuD93I4OaAPbPBPht9T0Se6vtQtNtrnfbRTPNEYIog7KscTbY2MXzZYDBXk5+WodUjubxBBcW6ylUQWEkZVb17e3uCsaTqrbpyBnJIOAQNpGAU8P3OmaNdyWTaZfJcTebBNcRuTAseD5iMoxuyBtAwQRg5yatTWO65tpJ2k1S3v7qWeO5t4mj/s/YCyJJLFIVYttLDAyADkcigD1/wCFGmyLbzRS24aW6ljMEkkUplty/myxqlwqhoW2qnyHCgnOBjj6c8S6pD4U0fS9NWWzutP061vNe1E4Z2RPsk++VvNDFQoUsA2SSSRkcDwTwlHBe29rbyXF3ZcPtjVXilkMExY+Y0YJYFmZgWH3W4Gc1R/aQ8RSeHfAHxH1qz3SQW3hP+x4SjvnzdQtfskMkpzknFzJk7sjYv3ucAH86nxo8bX3jb4oeMfEtzcvMdV8R6rdxuB5aiCW8maCNEwAsaxGNQMcbegPFbHw78aTaXeiMHEW3chz++jdV+RFYYJ5IxyOccZryfV0ZtRuLgKU3swIdzKWySrFXkXj2PX8aradqEtvMGVsSiRXRxjduVgQflyD8w/lQB++37N3xFs9Zh0jzHk8x7KRLpri7khwFAQeSRGwdldwccbwGGR1P0v8QPh9Jqujtfwt5sjxlgtumJPLkQthwB8wK5BPbZ7kV+Hv7PfxK1fw/wCJtHga4eO2jud13mQRuqOVKsjFgM5EeMnqcjmv3U+EPxE0rxrpw0+Ni9wZI4Ht5ISXSHMSxTBYwQ7ElxwTuCuTtHUA/LT4teHtS0DVLuyVY9OuijGOHJYTTZ+YICXG9kdRgEHrnGBXzrBffZ9QtoLtpIYzdgzOSVBYOw3YJBB5AOcYx17D9ov2l/gSt9ZWGo6VYwSRT+aTerCJJft7I6lMqu4ArwAxPQdjz+Tnj/4f6h4fv4kuvOaRVXzFlBUo+9ixiUgYby9pOMEFjQBe8NzWNx4hEaXBupy6yW7s5QAKGZfJYuRI29SAuMsXzlucfof+zJ4ba3S+u79lZIZbu6ZrmFiTK0gdo/lBUcKM7V6dcE5P5peBluJPE2nxfZ0keJ1SVIVK4CkH96Ap+YEjPTscDqP2b+D3g69s/AMT3VqIZdVCSQzJFIzLKXxLyzEEsoYZBAUKxJOSKAO48F+FnuPirD5UiS21lai9eMwny4JZy7Kyh0KohBGMHJWYY5yK+3NH8RPpmpNoMJaRGCs7iQyh8MCGIPCkMRtJx64r5y+Hemalpt9qE6af5s19KkLXd2C0kat3Bd28onKbQDwFAIGOfoHTLRrHWY7+SKN5LdhudVYAYZowWUkhjuQsMfwr945NAHlv7aWlyXHh7wT40VY7dtMnbSp5XDmd1mhLxJL5bACTfIowRt/d9sgV89fB34sHT7u+hnkd5o4mt7zzZGSMmL7khQAGH5SyjgjIPHYfX37XcdpqH7Nvim7ZXN7pElrqkYlJEQSFgqs4UfuyI3QkgZwT1PA/n98DfFC+EOpztdO87uw89nkDyYYGRA2QJtokizxuAbvxQB/QJa/E6z1vSFNpcMs1/YS/ubuRGUsoA2W5TJR1O3OTkjJB5rr/AIA+JmXWL4X85KusiIpANwoHyqEYv8yFlyGbjBALE5Nfj38L/iJcNpqs11cysTuaF3cHfON6bSeisGBUfTIJr7m8J+L9Q0nQNF1qCW0trhw0crOFUvEQGWMlkILHBPRuFXsaAP3w+FHiCYRwgMh2iMl3dcyOqhsnZ1fbwQCRwcV9e6Vqkl3axOGCrJErR5UIkgKksN7D5iFZuACeBkCvzV/Zi8URaz4W0+W7MDTMNkiybpnaTavKkEAMcpuPORnA6EfoPo2o3LWlvDDbGRmZCy5AMUeGbzOW4UlSpAz2zkcUAdedTuEMsUiBjtC7wPLjfDnaQrbhuAcbjxkjpXlfjHVZZ/OEsiyR7CGUvlAF4VNqjJQMMj/e9AK9MnBEcrssagqSwLAFoflJA8zBz8ilsDHAI7V4R45nhSfy4pHiLvsyT8zKdxy4VSRGCVPHPp2oA2vCOp3EsyLuRlKIAVdiUO5iCGYjLcHoBjnPGMe9aVduJHu4+Wfy4mfy9zbYiRGrtjDNkvwfXFfHHg+/vkuVWOTjzn+QhXUgHbyWB3hewxgAnGMZr6Y0PU52X94SScHYMhMLg/dx+7XaOTQB69b6lINys0gJViBiEDzQDiNsKCiZxyo4A5yOKjfUpGRRt2j5hgkEjBAwB12kjjpkHpXLJdxPBjc0aKhZyjACMKM4LHBwQuBgdOaYl2sU0Mod3WUuVlV32RHG5cxA8rgAZOcY5xmgDpTcZ3uFZpnSMHJOSqkkKUOMYLde+41PbTRhcSSFOWbHA+6MEAAEE59cDnr6cfcX5d0RnWRpGyTuMe9t3yncACQTn1z6YrSidyAPNEQKjZ8m5d2OS6kdgCPQ56UAf59F5a/ErSfB8Wmi8uo12EOks7NOxjkQuxt3O6SIsBgbSG3kYJBpvge58aeH/D98RqF2lze7pIJVnEYMaOy4fDcTFk3HJ+XK4Ar9HPF3wfHjCDzrXTX0zULWS0hWJYR5b6Wkfl7lBGDIrRqrYyDvzgDIrHs/2cbi2t1EsM0dtMpRljLO11uw3l4YARnDZAHcd6APlT4OPr019rerajrN1Akf2gxQMyxCRfK823knmm6QFyV8xQQS5AIzmrEfjvxLd+NjfaVC2nafpgkimuLaF0F3Km1XkxDIfMKzBwkilmOFLNluPq+x+AM+nxy7Hmi8xfL8tS/yoXfaCBgPwGwCM5PGScVuWnwLOnEziBFa8DPDHbwSOiOSoe3c7P3YCByhdjzEQTkcgHyF4w8S/EPUPGOnXcbahKlrHaRh5nZ2Tb++wE3kHkKAGG4bQcA16Zqfijx/rj6fBPdS258y1W3nZZ2EbRssZZsEDyRIOScZXBJKgY99X4J3z6nDNHGJHwqRxuWkl8hnzvlYqvnEMilRlcHpwcVqw/CjzL2JJbS7a0jcpLM+UeQ+XuBFmCMKHTJdSeG5ycCgD598S+MvHi6JqFlHd3FwLvT5bY480JuljaCRlhXhEG0yd+VHYYryzRbr4heHvDOptdXV5DNKNjOxY83MKPGwmkJwGQxn5BxycZ5r9FP+FL2eoou4XlrbQRBbYxRLctNLIfNLyTCMGNMK0aZ4Cy4+YZqK/wDhVc2Vj9htoSYJIo5Jg6iS5y8So0MjKMM0aYQlWK4JVRgcgHwj8L7v4j2sWqTXUlxHElv9qZW7TLEsmHmaTEW9ScsxJBCjHJz5bomu/Ei/8WXWqzXuoJ5dyZII188R4ikddy84UFo0PPGU24JHH6aRfBrULW3lhjtklywhWRSsskQcSeaCWyrRhyAGJJ+Q/Kaw9G+CTafchpdNmlu5bkpbeSrgoBlQZpCgBbcgxsGATx8ucAH5/wAmqfEHVtdW7v8AVrqNLe4LI8ysYgFJ3s+Bkf3iTkNgdMDHReILjxBNf6dp9q1zYzTSWyTTxb/ss6DyWEiRqwCPtOSvU54IOTX2h44+FssMJkFll4kEctuHLXcZQlNsdu0WZFZwvmknIywAboPlW50zWl1d3aSJbe0aeMrBmSP9wTHEEMTZIEGdn7vH705JPNAFrxZ4j8V6T4d0/TLq8aWGaYW7stw0W9zkpJIQ6skm9ogVYEYG0cdV0zVNd8P6NBDea5drb+UzXAtSPtCO8TbWKTTqXQOVJ+UjD8AYAqnHp91r+pQxXd9cXPkwMxEsILhoQ52CBAoACKCjcZySSOpzPE3hvW4b9IXuJpJraUW628UTEQIksnlm5cMBFEVdXBILMJccjBoA9M8P634mg8JajBc3730c8cfkIT5xnmjbzImLyKxV/PWEDGCvldOmPn3xdY64+nXE17NHFqkYufs0U0ghVJJvNIh8mVQpXLk/vO7YBBxn2u0u7j7KNOgtwjyQKtzNEYrdozEUaB7ZDkrI7MCwABG0kelcZ4h8Nalr1i1tP9ojllklVoyCWeeLyjbyy3JOQjGZwTztwp6sMAH5x6/8ItWv2ndbW5ZrlhPIiytPh4wqyozMRuG5XcD5go4zwDXyh8Wfh9e6NGfMaVVt4mVC6tzIhJVQo5Rdqvj1KjjHNfs5pHgTVdKi3xRvbKPOPEZLTSruwhiyTuZ1Kh8rgnPA6fBX7RHh3UrVtWeaO5kRoZriRmSGNrfcXdUQbDti3tLglf8AZDCgD8orgIXkMgaR1f5ckhSAfmDDHBx3B98Vc061jBWYMxbKq6lcbAc8Z3HPOcccVq3qLPdSQxCXyAxyGUeYJH5IZlP3dwGRjHyZA5robDw/I4iaJSN2wsrkBc7sZLY4H3cjH/1gD0LwYg32qrGyuSGLgsxIDggjABjII/HGc1+gPw2sP7SjtDNGZUE9vBIEfHmW+EQTGPZiMwjfuxgtvGQTzXw74N0y7SYbVkVVkjEqID8qgnaCT0Bw2M55wO4r7g+FMupWEz28k0DmcxSIhciQIxDs6SxgjlQylefv7cAjNAH2rpKaPpiWMSxNLFDG6SSukbwyRxuytEqMT5uVDEghVBY8lsGte78KNGba60yQLY35b96q9BKqOkNw6SMI3Xa+3HUZLYOK5yeEXOlKEYJJCjTFAdluiFV3kz7f3bs8owhwAcKOavaZLrWnQWl086tAg85bSZpXQ2yxmNZhIVJEgYDAOQdx29cEA4zxDpGoabP5mryR/ZnmcPf20UTThE3eQiOAWAAcM4BBYYyemIrC7gv4BNdyoyRR7vMuSuyNMARQthshSyEDaCd0m0ZyKh8Ya0ur3s8SyXHkJJG4kO0ShWTdIVXCbjkrjPGD2xXFaTb3EN2iXGPImIRRKrOqgOSXyB8wzjKgHDDOT0oAk1qKe4lkvyBAhJkXyVkaKRRIUAMgZhDEAighipBkzjkiufjtUYLFJdRwRXYYh45I3dJAj8bN+5oWVkPQbtxXoa9y07QY9ZQWcNncSPdkRQyLGiRmVHLFVRXDSApGF2t35XPy1V8SfCu4tre0jgRTPbXAEqCEQSvIZJAiKZCQygKN24hRuyMgZoA+ctR0PX4VaW0ilS3jbzVZV3pOkvlpnI/h3uNoOCA2SMZNWILO8EcT3Eq280SGVFXcXZx8hVVjUDewAOeM4x1r6Wj8H291oFxbti01eFi0flyQSq4I8tIQVkZXYtgkpuGYzgAgEc5pHgbU31KGC7S1w4lcI+H3orAurtJkFzlSABlgDwcUAfJGv+GNWu7ptSSaTZaSlo2cS7BI7/6tUaPKHOD8xwdw5GaW80/U4rVZZlljE0EUcaSHYSJEYElWxtOVDe464HJ+7te+FMFvA9xpUTsrWaGZnWOYbgVldVLNlZC2BggfKv3sCuM8Z+CbB9Lt9PltsX0duI4fPhJWOURO+ySRUyg2lcBTtLEYbjFAH5i38GqWd9PEZpnUzuAVkYqUztTY/c4ODnB461eWK9u4Cty37mMqGzKC0QOSxCO4L4UHJHBPG7pX0aPhzerqE0d5bCRC2+Msu8rnaJMY6scNx9Aec1oXXwvWK7iaCP8Ae+W0zw/OIoifmEZLwgbihHQnG8Dg0AeA+E7a6sNRSZoppo4/MCSR5+VJTt+Y4fc6xscDkDH5+66H4QvNU1FZbTfaafckXE0s6K0sIBDSs21fnZ1DLGqkctjI5Fd94X+H1vDPZSG3ErfvSyPgpCyESY8zaecbmZSF4HSvp7wT4Lgl88NaeWoj8uPEQCkSq4YwmSIhVHXI6ZAI4oA+M/Eeja5YXE1jY/Pbyw20wltyQj7kXaI4owT52JAGBxg5UfNwfPDFrmk3iR3rNtyiMFLu8KEnc832csIwAzZGS2IwGAbiv1JHw20x8LLFGEntvKN+ybI4Q0JV5gpVm373YI3ZtuRnOPmrx18Mx4a1S7LRfbrC7Bm02WKIRIA20ESCUkvKSWLZC9ScdiAfKOqaks0OY4QojiRPOaU5IVQfMVGCkZIbgZOBnGenzz441JIytuzK5YO6KuSyLISChJORJ3GRkg57ivtHXfAsFxo2oX1jCzXMMX/HsYlw5Xd84EUjGMhWPUDOelfBvxItbu21O4kx5bRxxDywxZY5Cu5thIzuDnB915FAHzv4pSY3rB12K43IG2xLjLYPQZO4NVPTFwVKoWZQdu44AOe2D19vXHpVnxHNNO0SP+8kWTaZJB+9YucsGYdRnHOM8n2rq9A0SznjiEr/AGaSNY5XUpJKAjRptJKncxLZONowGBBbmgDa027v/KMZ8xd0EjPIwIdABk5z1BQd+Og7YHmup20ZuJHZcxtKWYoMHBYkjB6HkEZ9K9wj0IW1rdXLTq0UMEiLMwkP2iXbuTEYXPJYZBHyjqa8u16CCFoY0jYTYLzcqN7M/AU55+XPBXg+tAHLWloxubdo2Dxsx8tN6ZG1u4J+9weOv51+n37KTM15pkLySxw+ZHK8TO6wnY2XyobDne+R1OVB45z+ZVnHCNRSFm8lhIqlmO5V+foxQE429x396/T79mJvst1o0QRTFFcxzpcNEVdhvVg7PvII3qflLYwCDycEA/oS+GNvC3g2SKSRMpYt5rhGEwR42eRkjDccmMg/Mclhg5FfkT+25psFvb3kqtDNFMkgiZZHWIup2yeb5uCshlYsVzty3y5UEn9Zfh6sGp+D7uIPJGXs5TH9nKxNKii2JiV8gl8tH0xy2CAOn5QftztZQaaN8TK+52uLWWVkknU+ZKkqvsBRgdw6EHORk7jQB+LUVrD591lQx3qYyu0gsjSGRQAQVGCPyrbt4RIu5/KjQgKruC5XHzKoUZwN5yRycknFYKyStPMbgbXJeVjuMg+bJXpnBPGT6k1vaZ+8ikE7xrIspMbBV2hNy7AxYnkA5yeOelACCwMzmOIO7SJJKixD/Usiu5bDJ93jkY7itixsWUxySB2XesQkd8px82JI3HzjpyDxtH0qNlSCdHgZvN3qU2hsboiHR1k5DZwD2BPQCt+wxdTNcSlI445ULqqEBzg7pVzlQNyjgHOW4HYAEf8AZ0pieUnKPIQCDhwTuPCFQTGRkYHYDArK1DRLmdD5RR0WNpWEjEM6qzKyqjEszA7eAM8c5xXpENujwLOUmaMu4copWLlQVKsAfm5yVIHU4OSTV1IbaeNIrlJpYmMjbQqeUsoVY4nSRQQFJYZ4HI65oA+eTpcjsAsRWYnaQjrgcnawXJz8qn/EdKzbywmjQMZAyh/LMKv+8GMkuynoAGA54x0r2vVdLjjmEUUKrIh3XDKrIDECdruUJAbdlT/Cfaue1HRIXWEwI7GU5Izy7IwQ7URSQm7cBzn5DkdKAPKhp8u0swCK3CB2Cs3ALKFzk/L34HHeoWimbCqu52bLBTgEHgJsCjbgj+JsDPTrnrrjSLiORliWQuzkoTsOwKC45z90KM544HNZ8+l3CtJAFSSSN2jMqttDOp+ZFd2Ads5xjO7bkCgDkZEfedybOSDgEY6kAL9MD0Bqcq+C0bviNNz4OzCk7SAScgHPTvnoauzW7QsUkMgeMKsgdR8p2gbd6sc8bef0qvscq6pHu+UOWAOAOB83PTtQBTdTI7kJJsXbhMlsLgjh9vIwBzipGIEaqpOEJI4BIZsAg4GMYA569Knt5WiZgY1cFQjBsncNwJ2jPJyO/HHrTZAnmMoXHz5XB5AG4sAAO5xz2xQBUjI37thYjghxldpAH5bmOD2Jrf8ADqxPrNo80e6IThpEUony5JKxuUIBwMdCKyPLwTtwQ2DjqdoyWbaenGPyPpXTeE0SfV7fcI9mf3gdhFuRXQMCzDaFO4E9OBwecUAfsf8As4RxL4OM0Za1VjEn2xDCZFhD4ESfIwLEufvKRuJ6DivqaKw+0XltFaW8FxFNchxduzoyQkOdxV1Uk7wuR3Lkjgc/Ov7OmmCbwyNNEQ3ReTLDEs6N5se3zpBKx2lVIOFGcgDDYPT628LpcG+gWSQSSoJYcS7ZmYBAFBLH72wYVh3AK9OADOubdIIX064QqEBKXUC+ZIwU5jiuJJXxGvGBtAwGxzXMPNA2uWzIwOyMozPI0hG+MnY2SCJBuAGD25HIA+l5fDllf6VOHHlutwT5yPlpB5OWSXEZ+Q7mBxySucda+e5fBTSeLot7vNb2ryziIYiICswEjFBmXG1iemM9OlAH1n4Su9PsvCAe9SO5t5nRJo9yi4XciB5ldhhZQSCCeoJU4zx8jftLJZ3uiPcWbrc2e1XgVGCERoSwSXnKzbv9ogE55Ugn1/xNqEukeG7NSJLZLZz9onsnkVWQKZSzKWAlO7aGHGfzNfGfjvXNV1S01MSyA2DiVEid3eOZUhQBXI5LgHO4FdrMCrDnIB+SPxVlI1a/2qsatJiLad5HzEpzu5IAABHtxXlFpE833CqmNozuP70OAv3dgYHceB3xkV7f8W7Oy+3yLAstojSMiwuouAJVbcvlSq+RExJwWzjGD6146kBQ7cs6bsICik9gdrJkMMqucE8jg0Aa6WMNyskYdrcFANy480EYI2qyk5JyOBx3PWu2stEkaIFUZ0jCv8rHjYUAYhCRGc8HIPH6Yuj2iNLbPcSsQ2xiqHLEowVdzFgE4Ld89uvFet6ZpkmFuI2eOOQiOOMKGRQjhnUrkgEq2M5B5BoA4e68LxS/6QUkiMB3LuZ/KLOqsyARkB3+f0JG4ZNYOoaZ9kdR5ZePOC2MZDIzbdvXIMZXoeo55GfppNC/cI65LSRysTjiNUQE5w5BbZICo/PJ4rh9R8Mpey4DrM0ZJZt8SLugR2b94jn5yUIHKksQNoJAoA8RuRAIoykbCcLiRn5X7oCqvI4DAjJOcMFPSqE+0R71QCPDmbI+7t+YcA5bhjnjoBmvR9f0SSZgkNsoCpEkIiVMszAMWmbdlmBByeeT2zk8vZ6DdXdzBbRrsaSRY5ZHIVUJLDPzMQ2EU9B3wecUAZNtIZIRHCDHC+CfmdSzKTjkjJIweOmMc9qasflsS7KRuKlVRUO1um75jg5xyMZz0rt9W0Ww00RWEFz51/BBFOdsZUndJmSM5BDyKXT5RnBJyT34uUXcUhkYYWQSIpdPlKuGUkKExkBjg9jxQBp/ZU8uMRQlQSy7hg5OQwXBJIwGX0zj2rTg0gTr5jBSAFYt8oaRmJ2AjJIOA2DgA4wSO+Zpl2o8uPylkkVSBcnfIYQVBUBCwChTnBIP3ueK7/TbBboRiN2llcAOANq8v8uRt45OSem3J7HIBysukiOTe7IkchCsVUZ3bkCLwepC8Hvn3GMubTy9zHtDQrEHi2RMWEw4YORjJZQOnQZ5PavRL2FFH2fEbpG2PNdSQxGNrKByAHAIB6ba5y6B85UVsNvJDgKFVGRVYAEfM2QxyemelAGD9mDJGxYowZ0YbcEKCoGQPvd+o9+mcSDTb0ee8DiRpRF9lyjEp5bDzQWDAtlS3GcAL/smuqKRXdtBFFAxYuUSYMPMlAQhlkG0DIYnawGSDj62NOtYYZGjuXniVlYRu6fLHJHwwYkDau0nI7445OKAMyLSDGgdmBYliTwmXztYfLnPIJyMDBGMVEmnDzWVFmCxMJ8rv3vuLESIyfd2v7g/Lx0NdWsU0W6TyZWiccOVO4GWNl81WGeedwJwMnNTMDGCWiFwsRx5chQMcqBliZPkb5VI+bqv4UAee32lzNPOZlmAcvIrsXDsGG4NuYklm8wEYBz6jPOemmzxKQjyGFwhcF3AJzk+Yc9NxIxyQTnHHHfSeabkF1zNJ95pY9vlmNslemOgxhuMHGOchPJV0jLZQBldgAEQBjguemH2BRwOgx2FAHLx6TP/AGXfhpJTJFLbSBJTghZixJAY4UFAh+bk4GOorJbTJypk3iPYyLGUxvmkBPyhVY4bYGOeABHxyRXp9jAstjq0LQq4McTAsCgWOOSVd23YRuG5cHk4H+yKz9P0v7VPJ5YVpUK7FZdqxgAK0udxwpYEHOTlsZ6UAcO2mS3R3Su7PgEl5SxZDjJ2s/z7Qx6HjP4UPpU8cUaAyRTAS7sAOjqoYoU8knOclT2UgHJr0OLTGjlkSSIvDHvDzRBGBbLfLGeC0ZZV5B5x14xUN7bNHtEluiGfMiIEDFEkLknfnhB0wMY2igDyK9064m8ohZwocZlj3FC6HnzMNwSQRjnpnHFQva3z8GQxqgZs7WjX92p2AE8kn5cgAnmvRJoyFkWJEAbJ3klJEIIZnXrj7uOOu6uQu7t0uYLaRF3SOUDENIi7Qd7FkBO3qRx94j1oA5B7SeeeEzSSieI+axTcsbMGK4LYw4OWJBweO3StxLWQwIrKwlT+MKRukGSRzyY8kEYPGDnOa0ljRyzOFjZFUeXhtzurqp28kA5wSSeme/FdCEik05braI5E2K5KjySu5lVVfOfOyoOMHIY8jGKAOZtLG8e5ijbbGsqvNkkhSiKxIO44UABwc+gPQ5rbtklmPlQRxG73ln3BEVtjAkxPkAjaDkepyDUlrqEEEKyICJZFnglHBhktZ1KEYLDD8cdR39qsx3Fkk5kFoGikRwkfm8RSNjl8gnKs2SCQM8AnHIB0OnQ3JlkigC+ajb/lXZgIgcKCjEBSpX5RnqBwRiurksLqK4tN4ZppLVLmRJCxEYkU5TKgBMgKenB46jnL0zVLe0jiSJFDO5iknCDIDqQySPLt3DC8DGMHv1ru11E3MULSwxSSQwpC0o3AyRRKAi7GY8ccnJyc0AZ7x3cMG7aVUIrAkMw27xvZQAT0zg9yDWhDpGo3FnFLAyxWzo5iZtikLvZZHEX3jHuPJAIAPTgkbNpLa2lmtzPbpP8AapX+QO25FjCqX2tjyflJwFyuV3Hk4M8usFkSCCSVomEkxgikbZHujPysQfmGzbuAHbGCTQByAtbyV0glxI8AEayqrMW2l8Z2LukOQOcD7wAwOmFqWi3cFyxDhxOo80P+7NsE+VVZG+ZvnBJOe2MHrXefbhBOszRiNSrHcshEqt5nPyschckFeAQM5OKyp9QDPK0sQa2luGkCknLkqUDOzchyo9QBs4GMUAceLN49Nu4lLOx3eXLGxjIG2Rg5TBJG8AbMseAO+B4d4gkgglZkSRpWeNfMkccSAOJcRKfmVmJ25GRjnOa971a8CxGIW7HzZHQhX8pFJDMCWyNwG0HOTkcYr5x8Walc/ahE8irsYSKIyFUMykABVGCxQnJx0PQ0AeKeLX8zXJ1VmCDykYE5Ksq7WDEAZxk9ewrK8lE2eUxZyArMQQu7nBXcoyMHv/d681Y1Ft2pTlgVYu27eBnIBX+QHX0puPkBJBc53KNwIRcBTjbgjOec9+cdgCFYlYKpYKS5O0qTjjqSOSMZ46cVr2ClH+YbsgnO4EHgqMkk7V9jzgc1kHBVmLY246jnAIGMZ56jr6VdsZZH+ZW4BG4FwpbAzwGI3ZHQDPTpQB6boqERxh0ysr4Q5UAtvXIVmzjC44BHQnnnHXvshUlUKPJE6DIYort8pk+6QCVx9MEjtXA6PMwkiRmO7eflbgRk9CBjjPfp2rvA4Z9xmHlmAMUC7pTMCwGHJ+aPLKT3IXGMcgA4TUo3SUO6scMNrhfldUc5G4dBuUepxzXF30P78jAI3ELgEbQD1bA4HH4Zr0HU/s5JIXyizMSxJGQoUA7Ocvwe/AxXFX58y6VuYkkwxwo2ldqhnADcjrx70AZ80a2zKgIcSIpOASVLhWKqc89+f9qrVvDFaqt1JxJLuMKOAduGOXkBIwPlwvqRnp1mjl05C1vdQtJH5gKyxuSynawIBD8KXKEdRgY6HIti201DGfOup9+0o6hHQAZ4ZssS4JIxtBPXoQaAMCbcZQ0jFjngk5+pA6Zz+HNTweTvYzBimGIKEE78ccH3qW4ktMtHHHLDGEADzjMrgPt3KTwhyMcZPXJqnyEDqmVyFBAOBxxnBOWwfr60ASmNd2fmAIyA2ASM4+Y49cZq7CvyuOQcAqdn45wR82cD8+tV0V2bLxscqAFx0IGQS3JOODj39KnSTewYkk9WYN8vowwO/T8qAJZVVSAFdeMqGXYGXHDEHsR39+tZtzA0UiOPlYgE89jgjkE/5NaRIO1Sck424PQdcH8ev6VHIiNuJJO0Y+YnOecAZHTnp0oAuQzTwxx7XeN5IUdJEO1hkshIZTkchuh7V02i3xa8iWechWYPmRzsaUtgGZgRtTBbPPA6gjiuVto96DceBDOFUKSVK5YYAIwu49ecZJxVi33RSAoxVmxzyGIYEYGcZU5PrQB9M+H/AIn6xoNtc6NplxHdw3KwzXdvJczLbj7MQxijdSGPyoRkPkYAyAzrXrWh/HjUoI7VLeX7PMyOtzAsk3lI5ZTFNCHcnzcOw3HJHTniviu0kVTs3tvJ2GUthFywxjjO0qME549K6mzuRDcwyeekcqSAMHVGjbG1Rgr1BOOTkDGaAP1C8O/tMeI9P0iJZNQjuYZ4dwtt7yMgJ2gzKzAoQQWwWByc4r0qT9oma506N9PvpLZ3dfPhjXEigIFLhzKWLbmBIHy8DpX5hr4lkFrFHHEkgiXa7EH944IwvyYPllAARkZz2xV+x12cWpM8rJKUZoossivH1blRlc4wp5+bnsaAP17+Hf7SSzypprX023cjzFpx80rrgBos8YUlepBxnvgfaPg34tvc2TLFqCrKuFjaV98cahf9cY1YB+AcLn7wA6V/Nbpfjq+0/UGvI5bjcJ0EZJMm0AbnQsyjzDkx88Adea+tfht+0LPpkmL+d5fMk3OzSEBkRwXjKbQFAlIIUjAxx2wAfv5F8VG+zJOVNyHiTZHGCJZnCsSI0bIYBiBg45K98Avh8faPdX8IvrYR3YUPIl4gFwFbhCmwDKgE7Txt2gjjp+Y2j/tIWmoxWSxahC6osUzNMzRbWQlIQXBAUnfnnrtODwRUOofGRkvXxexST7YpVEU4kSNUZ8jdtHmAhnxyAuzA7AAH9tH7GHjDRtV+BXhtrPULQm2nntpQoMssUzSqQssYYszlnCnnkkYyK+xJZrpxGsEsLs8qoxkifZtRWMzBQ2VOEIUnK5AHQiv5vf8Agk38S9X8T+AviTcW18YNX0q/0WfT45pmaBLZ2uResY5WCx5igXa3ILogwCTX6f6B+3Z8PU8S33hXxmbnS7zSZhHJqsMMhszLwJF2xSl4zuXB2b43TJDHJWgD9AHt9QYKIr+KJtp3GO2QhgCMDLscDgfl34xFaTxTz30UO6M203kzAlCGm2IpBQZwjINw3DOH6VyHhP4j+EPGdpbX3hjXdP1a2niWZfsl1HMTA5wGZQd0TBsZDAMpOCOuIrfWRa+K721K5XUI4pY8KrJ532eEyxyOjHkCKQ52gEkDdxwAehSyTLGytFHNGcs+cgNzk4ADZbPI4Bz0qP7YI4RLJbyBvlAXBaRYmyFYp1JBGCOvQ4rLkvQ6+azRkJJuhbALbwrAfeT5W2scjsCearNqEXkAxXCTskki7PN8yVnBczQAlyc4Y4UjgEYwMUAa51ix/wBXLL5J3cF1eMgtkhfmHB9enWljubecAxzpcoWYF0dZO4DKSDg9FrzmbXY/tM1uIUllCpJCjFVMlvKN0coVlA4YbTzkMh6Hg1rXXbWSa6D26WvlMISse5HkuChcqq/LnGT8xODg0AepIYoo3W3VE+8VBAQgc4GV5znA4Pbg4qRL3aVUgmQr90K2CBt3EEZ98ZOea88tdQMkiGO8ljRuDEw3DLZ2rvLcHd1GSMccda2xqX2crEJolDA7UdQrOwABKnzOOfzz1HJoA61bpZPl4znkZyQRyc8cEd/TvUxnQMgCuQxzgL8oKhScsBwcNx3bHAOK4Q6jPBNJOCZkljIaNJk2KyMcNGrkBXO7BI67RUz6xCAGdbmOTyyrKVLjsf4Ny7vm7HnGORzQB3DyuAGOF5HylSzEc+hGM/0NOW4J2rkcAZXuQD97aBzzj9K5a11uzuhtS8XKhgVBxtIbaRhsYbJAxweatNqFtFLFG9zGrT/uYVbKmVyASqNkndgZPPbOaAOi81TwWHAOFXAzz0II6/4Uo2bywPOELcjbgFx8ox15x+FZW4jc+4DjhAwIxjPccZBOR7ZBqI32ySNXZRvVlCnqWym3BOM/IX6HHHOKANszBsjjjGcZ9MZ+nUUgcDvgZOSMDkfz+lZjT7uQ3QfN8mQeOAFz17cc+1AlzjccKPUgewJU849vfp0oA0PMboPfkZHUHqe5HX8KZuY7RvUAnBB74OQDgcjcaqideQBkM24nOc8AZxn0PNKsgZsAcjqDk8bs8Y6c5/OgC20v3V67gWGQ2COAxB6A5PTOe9IXK4LEneCBxknB/XnFUFebzZlljQRqVEL4KsY2BbazA8MHH5Y74p28tgggBfl5I+UE54yecY69aALgk4OWPIwCMn1wBjpyKaXQEYAb7p3YIyBjqP8APSqhcIAcH2OOAfXAPt+tMjlJBJ4xtxkgbzlSAuT6g0AXiwOcZwenB6Ag8eg7U7cCAxIzxlP0AODwc1R8993AIGCSOmcYzjBPOT/XtT1lyAcc5zzz97pjmgCdmAUnq2W7859AO3pUZJ2gjJIJyPm6+uR1wKjaT+LcAB3x1x1Uep5x0oWRT0bAG4HsBwB68Ec0AKc9MEAjggZ6k5wB05z+dQO4XHzdM5B4IA4z/n1xSPIRkhsEsQCScAbuh5HY/nVd5FlfahyoJyRhgRjlSex9aAGtMBggNtbPXcCASVBYYz2H19aZtBIBH3uhHX2IGOOfT1+lIY02jacBV2rnjCj7qgfQEU5S7IdxUAbsHGN44Bxz1/qaAKEqLGSd+Q3qfujBAwVH3cY7cjrmsG9jWdGilRpIllSUHcVDNDJHIn3eqho146YNdDcmNVVdo+YlFAUsQAMgkDoNqkZJx2rl7iSVGdIn2gnchUE7RuLHJY4I2hc98tkCgDn/ABCsc1ndKJdkkUO50+WR4jKpKsyY6EBuo5DZBzgH+Oj/AIOCUubfxT8CdZS4kjtZYfF1mIvLeEqI30tw6xTcFmR8bwFOABkHFf2FXt2ssl3byYjLFRE2FMksmAGJkWT5owDgDhgVPY8fywf8HDPhSxb4EfDPx1NLEdX0L4l3Oi28qBo5WsdU0y8eSN18z94El02LHzAZckDOTQB/NRoHxF0/w/ItrfDcyQ+XDC9xMhhkT955rzIUVJCkoUIWHMZV1OBV/T/jEl9cyx3tnHeWc8kkKPMqStaxsWELSO5ZJVZQme+Q23ANfLD3ss8axuol8wFgVySXzklmbJHDcHPNSebPaESQmSEuAhGDsLxlcqSgyg3cg+/bigD7Rh8R+H9Vd2tNNezM0MkEl5GSkjqVVinlhwpHQAYyB04yav2djoV0GMN9veYBdzMFdpUz8ygEB1w6nAODtyDwa+U4vE9/brCslzI6xlXUZR5NpwjM0yNlvu8AngYJ7V01t4uu90QN0h06ISTWqQiOG4jnllLEGNI/nVWY4znjgUAfRN5p92k1tcRWMpjWNo1LBsSy7v3Vw43EbgrKwICkemcVUi1DULfUpGuzd3B2sBa/PJaiQJIxLRKAGYSFWG7j5SOc5rgU8a38stvLJqryW8UZXyvPnfIKhULqWIMgYgELk5j6YFbVh4siuBACkhbzHSeaVxDtYrggyMMMPm3ZB4z69ADF8WXsWpYsL6GV0uWMkguIkdYiX2iBRJJiJcAkfOOgzXxn488JJpWrSTws7Wtw7OpjCAIzEsNuwlQuwjuB6EV9j+OvsFwIW015XDzl5VSQysY8h9xYvlQpZs5ABK9cV5Vq+lC/tZ7C9AmQlza4QiRZCcRyNGSduQOOeRwDgigDwLwP4+8V+AtVi1Tw7q2oWL+YjTGNv3U6pIN8ciOCsi52jJHevv74b/tM+GvF6jTvGwt9I1y5h8kX4P8AoNzJI7ozS84t2YKgJ796+Dta8M3GmTvbTxujR4XaFZCQW3qxyMEkqM9uMjkGs2HTL1Q7wBkMmQ7qmXBU71wzD922ccqe1AH7L3tteXumSw6ctrdILaOayMVzviMIiyq20iE4kaKUvuUAcY4Oay/A/wAf/i5+zVO7aP4o1qw8FavJJPqg0+Ga5uoWfkBWt3VpAFbpvAboWHb83fhh8bvHHwu1G1iM0ur6AVZLvR79muYmBRk3wNMhNvIMgjY3BBz2x90eBv2jPhz8RBNperW9vo6SbppLXU4LeSG4OT5nk3kzHycjHyt/Dk84FAH1l4k/4K83HhPTo9P/AGXfB/izxB8UtSsYoNe+Lvxbjt7pNPlAaORfD/hO2uZo1Ec8oKXV1cFsxKrxspK1+anj74bfHn9ojxrqPxG+JnxAbxX4s8Qyi91zU9Yu5ZJbSaRQPsxjCBbSFU2iOKJFjjUhURVGB9OWvwi8JQ6vF4h8PNpNvBeD7dHBBNDPZSSJCJ0gbY2DEZGB443DAArmdRTxDoU9xBDLMsk1611PG8IXEZkZU8tUbLrkMVKuCSo6nGADA+H3wOh8L2xs/tMOoXqOkd3csm+1iXZkJGJsbn+bB25O7IBJFel3lnZaer6bFcpLexM8Sy28jOibR5ckblIthBbhiGz8xxjmvPZtX1y2uZL8tewTTojta2jSxD/XF3kkdstlgAvZl4POONKx1vVb66driFbe2gCiZT5j3ARghl/fMoZ5BJKm1uSNhJJ5NAHY6bY6RYFNU1e1hMNtHJLDbtCETzBGCsyLIw8xvkyxbndg9RkcZ4h+JksVpcR2r274a5aNWeAiNJAAzS+YzBsAcBRxtGCTweG8aeOFuRc6ZAs3lWUNxEl3Ijsm/d5jecFkBmbJbryAvSvmK8vr7Vbjai/bZS0qfKNjsctiRhhQIxjLE5PPNAHvD+JbvWLm4uw9uZIvICbUfETRAyMsC2sRCgbhwF64z3qtp/iW082dPOhe5lVsBx5ZDAOHcyGcKrfdzwSduTzzXz9B4huNOh8uBma4xLbGIStsMe2QTTFi4AXDkr33c9BUOpeJopvs32Pz4mS1EV1IFSPcp+VEkkKnzn3K3zgjIGMcZoA+hZvEukrDHEs1490R5azPGhhKuDLcPJ5btlRuKgc7gue+K4C/8d/2JbziK8dpbjiFmjfyjFkbHYkBvlULxjrJnkdfK4b/AFe6ktE0iC9nmlcQi3gimnYgt5YfhW3lnZRnb1OAOK+gvCf7F/7RnxUigOleCtQsLGYxumoeIUOkx+U7HZ+7mBYBgrldgLkIccYoA+S/EPjW7vbqUQzzBJGYNsLg7XXDBSXz5fLDBPI6jNc7Fp+oXcCS3jiyst5k864Zwz5HSKM9TtCgdM55r9cvDH/BKD4nC0luL3U9BbU9kiQxzteSol7t3RIim3CrHuDgsztwPpXkXjj/AIJiftR6TqGI4fDfiCOVmDf2Zq/lC2+VeHjubeMKAgXmMMowPwAPz1eZ4Y5rHSlSKJI2E14QJJLuYqFEUUqgYjMnHXA6mun+FvwX+IPxi1u10nwN4evNWlMghvJ0jAtLQOSfNu7qT5YE+U4Ykc8Cv0W+EH/BK74ueJb5bn4m6ppvhPRY1HmJY3kWoanPGoCnZHE4jQkqOWYnDbgpr9hPhX+zr8P/AIH6JZ+G/Ctuiz20fmXE8A3Xd7PJ5TS3F9KoBuZA/MeAu1dwA5zQB+QXhD/glj44uza3PjjxhomgWWY2uLbT4pbu+8sAZj3Oix+dwwHLDI7g8fpL+zN+yT8O/gbDf6r4dg1XV/EjIkQ1a5hgFxK0SM0yQyqjeTEFIJjUDLDJyOB9IeVLq95LY4PmxPBEEuDKIvL3MGdmRm3JtO5lz0YcYIxv3OrW/h+2h0vT21AtYW7hZ5Y0+yreLJltrRM5kD7mIY4YFVDLgigD4x/aZnk16x1CF7ee4EKiGezeWY3Ecbo4ikMqTBRkCLKuVUgqoHBr8dNT0Oe28dT6eyC2SAx/eYjEJCEYjUAu5UjJGTxX7BfGiC81SS5ubaYQXz4P7triKWZVjcMESKIhyUWVwCcgAnaBg1+bfibwlqtr4mgvg0ZtrmSJvtc2yWN0bPzT4cMXQMPlySuSD3FAHc6JeadYWUUcU8ZWEotzGlkItjFVkZvtMihmbaqg4YnrkAcV0EsWhTWF1fWuUtQyM06mKWW4uHj3Sw7WTBjErcjblsHnoDyGjW325prWdDYlS8kUr5lE0IZYBPBucqZC75KehyPu4PTXkNpA8dslvPcwWIjgmeKEoY0UOjEISFaRpFbGAVGQd3JNAHzx4s0RLlJUlD2cF006h5JAwYpHlXFsfm2LsbLAbV3EcHFeBaf/AG94N8Q2+oabPJCtrKrzBcyR+QrMxldMYeHafqeelfZ2vaRbSpcRyT+S2VyfMhElpEzviIsrvkPIwAySAGBJwoz83eMLeKzdzbrbrtjeKaZ2EzORvjZHy5w2wLgADnn7vUA/Sj4CfF8eMdAuLK+vnhWRIIxPbhCY3RQmWhEJdMx7h8uGAP3ifmr0DxN4GuNXkWZoI44jZFraWTzZluZwjyqPImBWSVmQZymQAxHPNfnH+z148PhLVzZx2kTXIKwKjXRMbSySsjNMCyrvC7SoG4fvcEHkV+pMmt3eq6FHLcLEs19ZrcRyRMsMjRYCSZVYVyTuZRtJIKnhhQB8U+JPCKwajOp03yrkZR5H2PBM7FtsrSSShVAyRuj+Vtp7A15Br2nXN5Jc21xMkDoGCxQpLKfLhQnywEQpNG7YwCWxxgben1j4lsJNWt540EkZg88wPfR+dITEHYzRzCIN5Rww2jd06dc+JajZabbWjSxTtPcuWSVI7iWSUAOVfFvJEpiUFh3K/J2zwAfIWsadPbRvFILlZDLJ9nkQr+6ySSrA5IBwMEEYOTjmuCaaZHjLszyWjrFCjsH8tXALMoJyw3EKMg4z15r6O8S6fdzmSaC0CxeSzoGe3WS4KPgNHvYBWODwc55FeZ6ppsM8kccej3MDNLDI5laHyluBtVjEEPzKwPzZGcAc8UAcvpOoyhpnFzI7ROkn2SZSyO5LnLLkjqQMnd378V7z4P8AHurrNb2z38kCQx+eixm4kUxxMN5FumVUDAI3DoDXzlFbtpl1LcsCim4kXyQGzIobJXeoACZIxhuPTiup8N3bTFyXmieLDI0bR7QoY7izSPmMZPc8jI6nFAH6YeDPG2manb2lwb9IdRWRfNkjeO0ZishjhklhmAFxOyshYc/6nKLgmu61XVp7GZJvIubyGO8aNrsLHthbcTv3wyAoWkaMk5A6dB0+LPC3m6zY21haGKKe3bLSRyxSrLMkhCSSHb9/y3iAJJddp4OOfavDniRdIgaLV7lraV2KTRsu7zRvWOZwnzLKpZQeTjLY5NAHe+JvL1W1AhuxHKLmSUTovksUkVyY2Gcl8uoOAEPTOK4aDSI4L21sb0i9ljWFt5lhaDZM5LodrAiVCWwVORux7V6FqHivQpfs9tbrLc2TJHvuhFFEAF2M6eXGFPmBpjjg/MvWuX8Qm3Hkw28TwxJI7Q3RiaCYxHCZlMJBlRgFLe5I7E0Ac94n1C1jlt473w89npSknzWQf6QiyDaUKngFS2CDjGBgjFct/Y1hb3FpLBFILe4OWaOQRmVW5VJYXIDYQsOjcgEdwd65t7lstc6tG8QRPJtb8zrHMqsVCRPOxDOVZdo3DG3Ddq5ebWrSBpZLCSaxkglQXFmIop42YTJiRCWIEbKxJC5PBBHoAbk+h6IJL27kiuLqyMSAW06W8bwTZEahAjho1xkMTxhuMc55+bTdK+xXTWdm6PFCDLG0YKshA3CMMhXezN15BwOvJq1feKkv2Vkh+0LJ5Sv5MCzLkMzGSZYRiEYUcf7eT3IrS3Nxey3jwwCO1igEUiN5W+GS527CI1mUhNgG1gGb58DmgDC0a1s3jS1gs5E23CSJJNOluZJI5doQyxoMwhmOMDnOPp9A+EtIg/ti1R7WFbIyM97FdSyvExkjVEMVwBtixj7xYE55+avEdMnRp45HthNDZsv2aDfuyGlLPJv+8AXIIBHOD2JA+lPBOj3WrXrX/lyWkF3bI0BguY51fzWR5DJAFVVfzM5bA2YPIIoA77TG0mSBVlgMl1owxNbC5WN1SYO0aRsQd0Zym7LttUAmrdtPYw2FmwtEZ5TcESxuz26PcMLiJmngQkYx5ZPLYbPTdWNdwD7TZiFEebUZPLaOPAQN5xiKmWIllIhU4JAyTjB613NpbzyabG3lW9rGsJjkENzJcyR3FmjIpKTKrGFvkAIyRjrxQB9BfCbTNPfRbvU9RsLe2cQlYU3TFmuZDuDJIE4VgPlLDHzc9AK+Jf26/Eb6L8PBollDKbfxNrxmvpYpeBb6fEVhhcr/AKyIzS5yQPucCv0L8H3EfhzwNAdUdr9dStJdQH3pnIQASwtKXAjjA2gLhSd2FIr4C/bals/Emk6Zp1lpoH9nab9tJflwbgK+wAyguAxPOd3P3zggAH4T6jpLXUkyfZ33MzLGX4ZwV3jaqnkEA4PQ4ycYriGhisbiRLiPbgOqb2LOrKSq5242HIYjI5Htg19Ay6Y5jimmEjGG4kimEapviGwbEOFywAyM/MOcAg1wPj3QLiziiv7eBEt5sx3EjI2TNtBzuYchkZcYx909+aAM/Q9RjtNXikWUxIlwhZSxKq6gFisgYELnoMkZr9JP2dPjhN4Y1eyWOWRYY7iA3LnGYoQQizrOswcMQHYAg7MgHO7B/KBZTHdysxLMHfK7iMspwPr0z9QK9X8J+JjpVxb3EMzwuAhkJIJZg4YBWdwEIHGSDjHQ0Af11+CfGvhTx/4eiNtuvoZYIYLqeQB4o7i5jDCZ1GSkjMJWBJBO07Tnivjj9o79neERy6rY2r3EdzJNKzwRKHRgUhIMaDBcLjlgT64PT5I/Zx/aNurH7Npd9qEj2GqSWrCyVg+x4GBiWeRVBC7VIIUAY6LzX7G/D7xtovj/AMPXvh3XDayytBCbWeQoNolUzIEkz8u0bjgDPb5cUAfi38PfhJDY+NLSaWOeXz5yzIztG9rKJESF5NiL8u9m+UkjvwAM/t94D8KC48CaZbEQ+dpssMbzJJwttCkMj3UbJkMB5rAA9WjdSM/KfE/HHwbttIv4PEAVIPs8ayo1rbrCl1K3lyRqXAzISpUsyk4yc8A4+gvhpqc0unNoaxyRNFCLhWkbajxOzbgC6n5ic8jd1z3NAHfW/hmLSZ3kJW70syWs1zPsEbM7SMWmQ+q5k6HaS4PJAI7iz0WXUwwgctBOguLeZtiIYMjj7oBGQAM84IxwK2vs91/YUVnLFHJBqFq0c8ixRSsjWuQqySNtZVOHIxnlBnGRWtoSw29nDZRSOQyJtV9ixxgB8bMIGDBgcqT1HfNAHzn+0d4Zk1D4BfFnThO5kHhiSRbczbkaSNwU5UKXXdEpGBgHnuCf5dPC7NaXV/pt1DuVbqVXaOWQjfIU/dgmQbEOxOQCcjdggCv6zPi1pM+q/DH4mrbPI0q+GtbiWKRDGJT9kYr5W0fvFG0FeTnJ6Hk/yyeBvAWq678RbizhgnYNqsglhY9W8/YDLGD8+MnJ6L1yKAPqj4ZwyDTp/LtBbJGrnMgdo5LiTy0/diRQCyoibMAZBwcnp9reGLu4vfBNjb3MErNYzwXLMkjx7YI1CpcJE2SoyUPC8iY43Zrb8FfB22uPCMQuUWC6aKOLyImzbxJEnzHzNpLS+ZGVPIwFBII2seiHhu88Ovb2drACwUrKzKoZyMfZpIyyDCrtUAJwQoB45oA/S79jfU7680QfaZUjxIm1fmRI41Y7N2QN53M68Z4wMiv138K2bzWVuzznHmtKXcFmdUZ2EcIbG0BR94A5Vcjgkn8rv2RfDsOk+GbMyGRxc3DySO+2PMsxR2MUhPLqoHQfKwyO9fqz4dmkitLcHy3WMKsOGLPsMQAEhOSGyDnBGfxIoA1buSRF8wSDYAVYb9w8skKqswPy5AAI6Ang181ePr2MXMu1TJIjOG2AGRQv3GOWG2Pce3PPtX0brMyRQXEih2Z1jLgyFkRlXChF5UDklsdSM9cmvkn4jXRHnxxEiSZvK80xueJCSQRgBRgqOhB2j1NAHMeGdbaLUGvpnmUI4TZEJW8sux8wKDjap2njAPynjjj6w0TVWuYUKLNGfKBRiF3gMq7Vback89s59cV8ufD7TnlaCO6iiuSp2szx7RNLzI5D4wIvNY8E9iARgY+odJSEJCHdE/dMzhY5Y23J8oCqwOQBnbwM4BHFAHYadrbwg2kk8bTNErXCEGJGA2lHTIOPmwB8/RiOTzU82pJ9nmZo3ZowmBEH3vhWcAEMAWHI7ls4PY1RnNrHEqoDMyjfG7fMwVcAMBu5AbGCMDGQME4qtcXaNIIoRuBgRpAYkQb1YLKsXlSEFcY2nC8knBoA09MkikCXMqyyBijRxSop8khVPBzu3Bi/BJIIOOMV29vPE6xqjqDgbQAcBugQAHqTjPXp1rzSxudhaPHlttDKCpJ8vLEgsVIUZUjOeew9d23S58xpYnZGLIUO7A4wwc5UYJGOPXOKAPzMtfhhZQATLZEPausdujxwzpPGvlySPKjDCoW3Aq2SAPlxiiL4WW8sEkF1Cot5Z5HjhhTynEsmQjxMyltwY9MnGcDbnJ9tmuivk5LQSuzbkbKOwR2DIwQjyhjPXHrkioHvlFsy4iEquJBIxLMyF8sq/PhQSSeFzk/WgDxtPg1o0ttLYBbiN442jSWVIg8lwCCmcfMMOo6nA685xRpfwg0mzimjLhFjkaRlnMhdPOJKxoSrZwsrck5VVIGK9hkvp1jlmaPaAx67QVkJcjPz/OBnIBJIAI6A4s216oChzGyvkyBk27yQ24MjNlumzBBB79DQB4refB21iuYZ4NPjljf5nlUEAIHddwJIJXdsBPByOBUtp8H1ildLm2iZXCKkoiVXe2Z0ZXSInPI7rgYPbNe2T3wUeaFeZVBbCJkRjHERUOoC5ZeRzg5IPSn2fiqW3ld5o7e7jC5ETl5o2TlVjaLIEfReM5+UD6gHA2fw8i043A06KJ7dinlh7WN90MUv7pn3lhFy7dR3IHXFOl+GGnX1xJPcabbSzOwIbyo2CAFwVBxjO5WGOnPC4BrtL7xAdQctbWslpFIqtsjygRTtO0KQMDcF5znB6nNJZ63cTGK2hJklklWJGHzsTvGQjFSWYg+mf3p5GaAPPm+GdlE6xR6WsUbxOqSpGqwsUIYIQAQCzO21eS2CcjIFI3w0sgrXVxa26KqrhoUVGiclFSRgqZVSmcgNnJ46V6a9/cJcSGe4nlZWkSODaEjikRtrbgedq7Xx6ByOmMVbPVL8NNPKFXT3nVI2hbzJVcKjSiVA3GCwbjggHvQB8w+P/hUkMF3d2/lGdRMrSgnzWEwcvGZmzlctwBg4BO4dK+BZfh5pEE9zdhbVzBeSRSwywRy52ny9/wC/iYHEkhyMdcjcM8fpj8XPE8C6fqe65kif7HIqyRzeV5hSNlIiDLtWXZjrjjk8cV+VuoeJ7qM6kLWWKKzlnvWkme5t/MeGSeWYxl1bdLLtgbkDBfhWycUAWG+GEdwouree3t598oEqG2iaReWO+GA5tovnkHGd4I6lSTz8/wANolmummuXVmdVijcNId0ZG5XaQYkAwnOMkkfMBmnRa7qMFrLPHfs/2pLZrZXyyPG4lGyEuvzsJApYFicEbVIya5bX9fu7tDBcaxcxXcTOG2qHTEyJthx5uVCqMArjY3yqc5oA0/8AhWTCTzo7uBvLUTM0tyCfORzNIuTwXDRgrnAGcBj1rffwzp9jZJLqGq24BBMmx4QUlKIsbFYRubd5i5Ix8yBsnArxv/hMLiWWazuZJTNGn2a58tBIFjkXBcozfK2FzkHk5x0KlZ9UljsrnTXnuTFiSXZMXjE0Mi5jBQLtlBZz0JCggAYyKAPRfsnhm3jQTSieV3ly7NtZstIT/AcjYFyxJ27j0Gc/mj+2NqegwadfSaZbpDcXUnlTeb5EsEsLW0kcdumIm3uqFmAbZ8yjILHFfWOp3purZ4re9uNOnjt3SKWBhJJJ8zeZHdNktIhh3KCvI6Abvvfm5+0ayX+n6nHd62jvZSQOIXjVbhpBE4xbu0mPIBI4AJcIOOKAPzHOmC71K4MNp5CPdNsID/IoIJiUcjAJBIJz+Fe7aL4SuYraKSW3/cFYwJYlIJO0FhGwXaj89SOuMivN/D8Pm6pIMvl5EwoQspy4DOwTrg7cA9QOvQV98/D3w99o0uCCNY7q3ktVZpJbZAQzsu9C6FmSUEPgNj5W9CKAPCLLQDYX7fZlnRF2mb7U0TySopUhAiJhxk5IJOdh4GK978L6hcWEsMz2dvJIzbcpG8RYeWpBIgZApKr2GM8Y70X/AIb8ozSl4ba0jbdlEXAmWeBXdljXcI9zJgt8vLEHIINizuZbO7XFpBIF/em4CmeKZABseIxhT53KDnO3aQ3yrkgH2PY6obTQHc6Zc+dPZpJdxlpBZsZGXAZZZ2Lx+WVIGdp6BRjIbaeKmFtAgt/s2JGdnLu0rpt8xYpEBK+UgyANpzn0GK8D0/4n6hdQf2d5XmqqGMxsCy+WU4CNHEyw8uchjzjAGeK6eztdSkvFNxEZrOeNAisGkEYIAjkljOxlCkZG77wJOKAPU5YNM1HUJVEZa8um8xx5MZjuGkLyyRO5X5ZggLYxgZ29KSK1sri9a38p0+WSUhWxsECFn6A8Eg8YyTgc9+KsNKv7e8tnlu5lPm3DRWy+eB5cWFwWBICtHweWyACau3urXVtr8U8EZMbWsJmimaSOGSR/LJAc5Icnb8o4OQM4zkA9D0bxPZaQoNwI2kt5VVWjZ/3k+CoMiuxCqXIBYE7cZrrNR8bQNpj3rN5l5LKSTL5vlqrRFJSjxkh2USAhhgHuBkCvINTudMdYlVDHczQNss4GklJuyrGSMh2y4ZC21WZiMAk9BXEXWrTzNDO0KtbgmOG3fAOPNcyeYEkbIO9SemRnAxigD23TL8QW5u1tGmOSw82V5VnWYh8kcM2QysNuMjIziun/ALWs4GsZ5UhNy0Y+yo3mKyxFwT9xclBtlUg9d2cDGa8Si1G7OmRpAvnIqxJcPHiEQbp40BTksyLgR44wSBnkmtOBJpLrSo7a4htolQBiRNcvC32jZGxZmIJYkuy/wghckZAAPpi48aaVpPhqeR7RXUDzbme9naP5TtAS3JG4OwfaAAcb+nNeJ6Q9p4zvbpv7SDxkyT26y+azIqNK0kaybl/5ZpEAHGQUChsjaPLfiVe+I5bh/mA0+CCNCxCurvPH+9uBG55bZMCSFJX1B3VxvhLWBbGN0lmju5JN04L+XbnLE/IqLgLhl4XjP+zkUAfRGpeHtFt7mNTeRySRwm4ZUWHzFnSUgqsgjBYlQMg/eLdDkVh3U+lw3EYS2XMm5pDecYR44xt8p1KoMBSGII+dWCqevlkniq/ttUjkt2EhaNtysFlCM+PKJBGM/wB1Sv8AGa6V01fUrbzbwLBCrRvDeErsmQMXfajEsy7ZGzkDJXG0gcgHpOnvpV3cyyWayJZ7QFaQ7gXBCyNHsGFUEj5uAQCc54HsXhi80iE+Y12xETvGkO9mjjHl/vGaIkEHzt+cAhuufmAr5C0jxFdae506a2ZLbzGna4RwFMCuxeORgc7WUjYAAMKe/Net+GNZ03UWe7iCI8eWjidpE8+XzCPLVIz9zYQ5JORyQSAMAH0rZ6jpIvbaJZFuLZN0cfmFtgUMrgrulI2MzE4PIBIORgnlvH19oUug30zJHcFbiWOB5I0Kxxhg7wq8UgPlt5Y5OcHoOprCdoJ9Nt7q1vLeK7DvA0UV1DJEm3ZIySMjkHE7bSXIXL4wSDjw/wCIviI6WlrYzzhooSFu7ZPMjQu43yPE21Qz/NyzcEPkcgGgDznUta0mK+uJophbWTPIk1sJPNjfeqKvmyOSMKu3JAyADx6/nx8RtX0W81TV3s2jLyXFwDGYVaLyXb5JULr3YLyMYBBHOc/S/jbUIGsNQurWeKAMs4VZZdpVXLOwVBJulkIbGTjJGFzivz38UwzW148sMxlN55k2Y0dyq+a2QQeUUncQOmB1oA4DxEgXUYleJ4pVG8lnVkfJyjxqg+UYOMEn7vaum0CYqu8tglQSxwGJBxgDIzwO/YVyjQSXN4v2uRlnmTZbrKW2/MGPmiQnbtGDgZJJY8dK7rS9AvLOSJZFMkL7WZ/KJjjBLKMu0QyTtJHTIPXoSAen2Qgl0mZzIwCiJGyuY42kYsW2q3zjKgepxjivEPFUsE1yzRuE5by1VWAkCnklj0zyefp0xXtup6O2naCJEmPkzP8ALMoeHBOQvy5+Ubc+h+XBA5r541UPLdSbpVXYWKs5IUgDO1F56kfr6UARaDHbtqNs90hkiDgbR/EQeA+TyMnn1Hev17/Ze0S11eWxtbNPsKzzQSpGjecHaJAqkll4TMjZXABBHBxX5E6PlL2GRgVIkU/u+ikMCePcZ/E9+lfp1+yx4gntde0eKN5BtaKQJJIpVmUGTBG04cEJjrhRn6AH7peE7Z7C0vNPQS2Zs7SFGliCk3EhANxHCbk+WC+MFuRznHFfk5+3jBItvds2+ZAm5Jj0aMhmypBG0bcAYyDyM1+pGi+Jbw2SM4Yyi3IeFXdUQiJpFfapGHUMwDHgZ4xX5NftsatLcQ3TuhfedyzMzMnlssisigqwBAwA3QEj60AfkRbS7J5SzOSflIwJP3fQ/eIHAHsfYcV0OmzQoz+dkxk/wMA4bb8rAnIyMrxg9OemKwGwwNxGkg+Yo+4IIwduAq7epCDkn17nNaVq9uD5RDIWVCJGTaFmCqPmUnoBx1xnnFAHf2li93DHBY3JljJSSSSYQqEAhdmjTnzJSrDBxkDg5weZ7aOaILG4ER3jcoYsASqsH69Txz6DnjiuUj1S6t3SOGQJHhkZowQziQFZWyx+8VdhxxhsDiuls7mTMUU0TEBjtYrgAugKqQeSdxPbqOCAKAO6061vlUxruaN4QWkeQgOGLFocFexxyWAPHAODTLpJEilSKURkZSSOMlnDoMsnsxG07lPOQSehra026Zre384sFkLOSTukbymeIRk+YMBmGQD2UHjgVaGlmdo7gRxskrlAWTKsY9ocAxNgYBXnryPlxmgCzb3MH9kJbN5xmlRiXkt2DkGFQTIVGXCvLJkHJyQRgEVzSaEoaSVXkYpIZJHhIRSmAS/zEEdSDuHJbBB5rskto7ZwLidowrqI1MoHzPgMFLDgbcY7HHfBqGeSzMgYsQsPyb5QJvNMjoVBLgYi+Z88EDaeM0AeaX+i3cj+dJBPIiuq3MtuxwiFnCyZj4DHaQM8cYGK5XUNBuFUIobYwaSMu5PMy8M4QkByF9sfTr9MafcW08bCOFZxaIZ79mlUxy26na6xbUAjO18DA3FpDxwMPvvD9pJ/pmnobqzniSCKCRADGGUtI6xAv84kCAEFQXc8c4oA+PJdHn2lXjG5weQwOGjDAMwByudrDBGPSqEmjXULbZVaNyhwrISpbrtYEcDHt1r680z4dx6u8zyEwRD590UZWRXRvMe1BYk5Kb2K9B1GDgVy/irwZa2t2ywncbeR45Ew7NvUxqzlmTaoYsSBu428jJoA+aJtLkWCJnj8iWVkG6RlSJ4lC7SqqCQ2cEklQdwwOazjbRjcWVhIWxvL4hVSjZJCry2/BBBxgEY717re+HTtkQxzPKEADOSAA23ahj2suxVUHgjruHpXIXPhyWN3WKFJQpIHmgo/yL+8bbv+UAb+DjtnigDgbWKGONxNgmcrGHV9pjhUkuoXJ3Bnxk8AquB1IrX8PqkmuwCCNVhXCRocsMFgW2H+Bi4GDjIzyTyTZm09rcHzAc5XaF6qrAMhAKYKHDjKk8jBHauk8FW1vca9DELZUi86NtwXzJNrBQ4O1RhQyE5Chhu6nOKAP1l+AQe20DSJWa6gVkcBrZgkjr5O0o8jcFdsvQhgScHGAK+m9Pnktrm0u0kkjNtJKkgknaRXMuDCS5AwVJIPODt6Z6eefBPT7IeBrIJCPOjQBGkiLhXUJgKo5wQmVBzkngcV6y0UOw2zweXJLcGNGkglMEZ27n5VD5YBExBY4JbHJyKAPT9B8Ri9tJysgEgHlC3dpP3iNGGEkDjIVRyMMwOSSOK4d52u/EPmKJYSqBjKJVjR4mYu4VmBw2zdkFckjHfNaOhwpDbSFSBbt5qyxKwLhgEeLKRpxHncDkjHbrir3hrQLTU9SihBWOzlnmW6hdQzSRbxI6gvjy8kyA8MMDI4oAyPi1qLQ+F9PgdJBDPIsU0iowAXqm87iqAq4UY6lwTivizxRrqvb6pA0YCW0DCHdblVCrtyIj3fcztznPmE/T9Hfin4RT7Fpdh5sUtoZ4HRYo8GJVYb5Cob98vyHAIUle2AM+C/HD4ceDtJ8NzanpirJeXFtM80tpOA92xUmRpYVfEZ8xcKoxtAIKjGaAPwx+KeoyS6kkpMc4uMs8QRUa3YOUEbBHxu4B467gMDqfMY8kAqpZQcquxug27chiOeTgdTjpXunxB0mxudWmFohhIm+eN2WTAKjLZBBGf/AKwya4iPwzJJ8yxqyGPbtifbglXAzlvlb7oA74OKAMHT7jyGLSSF+gjQAZiUA5TcpORnLHJzyRxivW/D2uRhohJIhwGVdxwoHG5mO1syFc9+QPU88NaaIUIjlhKNuKKJI2DnB5JCn52LMPXO3HTNbUNgdPH7xJIXUebHHIhDum7aCxwNuT04zwOtAHtE3iASWxVm/dLKrOpcllVk2lcqRuj4GcjHXAHNZDX0UsRaBgXwc7PkUDkMu9kyJQwbrnlcZK4NcbaXgngmZvLgcRyDYSod9gyvKn5mZMkHBJxjg9VS9Mc3kkbTsO9JCd3yKxYEADaoAXnjBPpmgC9qeoS3EsEUlvDFFDEvmskQWeVdg2uWXjLcAg4PJB4wBlf2dJKqT2yNiMkuQrRPu3DbgA4QYbvz+ldjpUmmXaq2+0Il8uD7PIzq7yllAlB8vGwFkLDjocivR7HR7dY7pbq3iMyjfDLHdxMm05/eJHGnBIzgEjIH3SKAPnu6tLgys5UgusnLplldieDKMcFQc98888Vw2tCWGIpIHZdy5KhmXcflwFGCo3g5+ucV9Ja9pogSeVYsxCVfvRnCnZjYrlfmkO3PU14/rZWe1eEWg/dGSQSlT5m1m3HaFIwNmRz6E8AYoA8vsw6zeZtYMQUZcgDbng4C8Y4H4e9em6VfSQRJ5ZVZDGwWTJRmDIQYyeNxxng9Se3SuXtLd2fyYUlZ5WKnyk+8EXcxw3RgV49N356pBRWJV38po0YEBfKZgpdQG5dsMOcZ4wKAOpv0Etg9xGJGuLdSZYgMl1bad5UDIHmE/NyCCvNcf9qQlnuHdHUxlYmUEojqdxbAAJ4GOpGeuDW1Fc3TzuzNKjpEI5IgzKrQIg3Ry54C7VYFT83y9D0NeK3sLmWUvPDb3DMJI3mEbxFgMtEVZ8sG/hODj8MgAxX1OdWWNGxDExdHACuSTuRmcH72Dj0HIrRjvruYCS4d3MjNlCRyZCEVlCNjOO/X2q5caM4td26ORUILGLCgbsEbsANtIIwCAORUNtbMQgYjaudiZIDJH0wVb5uSRg8/UUATW15qG6RDI/2QLteEKGTfgqCWwSxCs2PQnP00zduBmGEsuVV2Db/nV8Fg+PmBJ4BHIyPei3icN5sUKhlALrKXZRIshKuAF4Ux5BDMQccc4FaUYj3u5KKGcGRUQMhLYbKoegU/wgHoenBoAqnznjSbBJKmR1BBRsDhWJIwfmPr2OOK14tI+120t5FJaRkKjfZk3iRCIyZV8uZvvZQH72D1X2uWsaSKnmOiq7sFcxjBUbsbRg7yCVHQ9ec5rora4hV2t7Vt9vLGqzIVykswSWNpHbHA+dyCMY3d8CgDjNOhlS61KGCKURmyKxybCPNIWNtrQxsS5OGOBn8SObFqkNrcL9oVhFGv7wxMGLuys6uuMecu4R7sgZ3dQMmu58Oxk3qpMIzLLDc52geSjeUSQhZRhgoGMc9O1ZT2KNkJCjTy3RDny5DII422Jg52shfcV25ODuPGDQBzDLDNPOsgFmpVmjZnmmjYhsq4EcJMZCZ46AHr3rO1a5WcwjzZJWgtzDDKAYnxv3BXVyx8vlgOfm4LHse9l0aZUgMuxfmaIB1wzSN8vk525ZjzgjOTnngVJB4a0uO5Ml3e20yo+/aAEZYWzkKzMpiIG3acEZXDAEjIB5DeW5uEhiixJMVZPusrghiFEjHqTzggDheaxDYqI3F0Y7e8tmOGRWPnEyndtcMRuAX+EjsFHBNel6vp0UN9dGINPa4EnyMc7JWJXdIFKh87OcspOcDnNcfqenwvAHt4mwhxIysXQNISBt3gZULtJH+yetAHJy2kaSIPtCTebI3nNuVVVtwwVmYuGzhSWIOewPU9GmlvHbwQy3cKl5EeO1MyNEFaMmO4lCHC9xgjd8+c5OKzY7by4yJbdWkmi2qQGQQuDtDc/fVVzkdCWz1HN6HSgzI6S5BjDoVGPLwWAA+XB+YepyTg88UAXI9DtJ/LLPDIMyhlthIsjGPa2IgT8zFG6DpjJBJBqR7C2t13GOZVuJCsUkjKHRUYEqyBs7lZgCScEDI6kVGbCQCXBdCEaFVVXyz4AaUMGwr4IYcgZUA9s3Ll9SuEigQwyqi7WxEPNklDJHunZVBZyEUnkg5HOKALenaRFK6RrIy7pUEccillbcHAY4LfKpjc+pC8dMV7Fd6MkNraLamIDy1e5RJF2bgu1XiYcuvyvu4OeDyOa8w01LizikF6gj4TaShYIS6ncCgwq89c4A65wK72wvWgRJ3iM0amKTdIzKhVY/ni4GTGGIJwAfYdCALc6deCSHByssZwq7DHwABvdRnIC9OOvPFX7KyknhaC3SFJTGU3ysAY0Ikd1DOMRqRyDnrjkDirkVzIyNLt8oGUwKix4Pnupch0b7sIjCABsA78eucG+12RJjZ3EIG4Li4iRo96tiRFcqSGO4L0wCCAD2oA0ktoxDbWkohZ1eUyyMoado2Cjc0ihhswCOFPLc8VRltLdLd4Ht5Ngkkljdo1ZpFVRjD4O6MjIIAxlc44NSHWzHM8dvZTMkUAaS4+z70kkjXzGVBJxncFOATxjcDnnFl8RmVJkMVwr2wlMe8qcNMS7srD5guMsFPGDnBBOQDn9d0xX0X7SEmi+ZpFUxOpcb9hcsJPkO1xzg+3BwPmPxQqLdQJMFA3LLINuZGXeu4gBclfLK5zjivpnUNTjeyWOVGaPPmiEl0aRiQTwo+U7cqdvTZwK+dvGSvLPM/2YxEuFiU+YsoUnYEXzAdwGDnOTg8elAHgesxkXtzMWV1eZ9hVuQckg7ScqCvIojvEaF4pV3OY28ssAcPgANlujYHOCPXk1W1sSR3kgkLLzggk8nHpjpjist3aVtxLMSBgnk4AAx+HFAEjuTkE8Z7fr94dcE/WrNmR5igYCkgZJxjvyQDnvVF5GkbLHJGAe2AAAMAe1T2zAOuTjkYHrn69qAPRtJUyywAOzO8iosedpO7bty4zzlvf8a7eWOWJAN3yMzcALL91RhdxORgMT1GcggEYNcFo8wjkVvMVmEuAwdSYyCCxZBkggFCM4ByCAc5HeyTodhUlYiCEDKoYRkYzhRgAnsOpUHJwKAOU1HzizEAucEueSVQeoPYE81yt67KFMibxhlVgCQmSWJB7fLx/wL2rtdTJRSmGLYJJyqkxlVYMx4LDYU4P5da469KGGIo6fK7ErkljIRg7gQNvH3Rznbk44oAyQYiMOw2sCT8rdu2R7k/kaRJNj4QNkKQcE4C7sBh839057dasC18xv9YVwVz0YgMPmJAbJ5B7cZH1q+mkoVDo7KRjIOQWGRnaR/Dn1PTtQBkylUPzBpNyEb3VvlcMCSuDgjAA79TmmLIMrsc7QVLEggA44wOeMk8nmtC9s3jUlFfAViwIOFBGMADr61jKpUrgnKgHHAw2R69OAM/WgDVjnkDnLhiCVOTkOuRhecZBAHYduKlQAAMqlE37NzDA3cfLtPfB96pOzOUZNpUFRtONzEryT8oJG8N9MU7E4UYHc/dLAA5xyoHHQ/nQBrEqgXLKxcMSMEFSrN8uQT2x/wB9UrBSFLDbuJwP4QByenOen51BArzEKiO2QN7EZwxGGxzwOP1rTuNHvo4RMMFTjGSTtyoI3c5U+h9qAGWzFW2cOxDhWzs+Vxghs+1XVmt/JeMx7phIpE3mHEaDB2hQOSSpGemDx78/umtQWcBti7XIySoZsB1BPHDdT39qiN+qligDMR64ycbRuI60AdjG8ZQqHIkABVQFIPygncxYYGAex6jqasJOhZSgDbRly6sCWGCQQSQqgdP1rkIL1XAklfyySF2LwwIXkk55Ga2rdpJEMw/1aFVJJ5Z2OVBXvnGP50Aet6frQ/s6GBIlWRAS8pbJLEEKMADkAkZ9OvFXorpZg4cFiikIpychCzYbJ6DJxjgV5vYagYT8zguGPBQBUG0ryB3ySR3HGDXS22pwxt5s5JXLJIic7iUJAXDfd3DPrhuvNAD5LctMWDsoC5+R2TjKgEsCGzkHpzn61o2uovAVeVZPLUHhV/eEBg/zHcRkELjjkDoazGv8OJEUCKZ2Ub23SlF25jC7ssfmXnHOPSnX08VwAbaQoeSYEiMQAUfKGiJIXIznGWJUYAzigDpR4vurVXSG5uQsrow2TOgkjjLMsZVTjcNxHAIX+HFdRp/xH1uNEY3szHIBZ2ZnBJA5yBhsZzz68c15DCsarbSvESjRsGRt8TKwcsQyuoCPhlHf73PNdv4a0GXXL+OCNjFCZEyWb5QrsWUBiMBdoIzj+H8wD9Uf2Iv+Cgni79nTxJqUVxFc6r4a8R6W2majbQmJBB5aLLDcbiFEqIkTjynyhztK813Xx5/bf8SeOfGF7qPgLRNS021uJTL9ligjhS6QEFmvXKsbghBjIjjCBPlf+M/O/wAMvgxBcwW0cUUdwZkX76RsMrliUbJ2SHYTkjow7dPsbwN+z7Y3UMtlbQm51BgsaqkEZWBIUx5aJJjeW3k4GT6DHIAPOvhb/wAFDv2sfhnfWr+E9WntLF1hmFiJrq4W2CPgxyGckn7rgryhV0wPulf0r+Cn/BW39ojTtah1z4gxvrVvdz3HnI9qs8ltBMfMuIIoyh3WwWVMDG5AqhQ2MV89eEPgHoVjeyDWdJt9q2Nz5VzJbiWOK4XewVoWUCJlTcdynjZur8n/ANtP9o7T9I1DVfhh8MdTDX2iXN3Z+IPE+kt5Uayz5hl0+0nRmMknlArLIj8OSAQVYUAf1j69/wAHEX7HXgtYdI8Y/wDCW2+ueU8dz/Y2jRavbW86BxExlS7jUpkJuVcnJKkjoPMH/wCDln9h03ixS6R8VWjDLC90nh+1iaVQGzePHFqOGyCDtPzDI9Bn+CTUrq5u5Uae4e4cJjdKx3knBbczMS3UYJJPHWs0C4WR9igAhY22lWQnkDIOQ3HbuR69AD/Q88Hf8FzP2MvjZaarP4U8Zal4b1vTN3kab4ps5dEvpraaN1mNqqzslwN6QsH8xwPm3KuQK4GX/gup+yloPiW/8L+IvF2pwm0kt1XUbKxnvLVJHZnkxcxoUn2YQnAXO0oy5wT/AAUeGbe9t7+G6tXkikiYsXVzHlMFXG4dMo2PTn3rtNX0W5lLXTszGYGYknnJJ+Y4J2k8Z6ctQB/oSeEf+C0/7FPii9t4bb4xaVaNILVDJqltd6WiSs3lsZ5pbfbGM5bjAyDkkEV+iHw//aS+G/xL0ux1nwr478L+JtOvPKkjv9J1S1ubaS2dy0RDxznawKsGXBYAZYjIr/Kl8i5jQurTJs+QeUxBywIVmwACA2c+ma7Hwv8AEv4keD3T/hGvG/irw79nkXauk63qNjskYkBoRb3KhG25GegzjjOKAP8AWDm8aaUI0ZrhFRCQiJJiMuWdVZyjnzI9n+9gspz3q5beMrC5ilt1mWWYzKkUBlh87EihCqqSmRgswLHJDHGABX+XT4W/bn/az8HXKSab8d/ija3KMJIpT4t1mWQlN22Jo7i7dWgywLKRhtg74r74+C//AAXX/bP+F0lsvinU9D+JthHJEZYvFWlxC/uPKJ/fJq1mySi6xjk7gu0EAHmgD/RCstYglkl2QwSCESBlkYKfMfb5aIREQyMY8Ekk5XgHvrJqMTujFTETDhUMq4Vs4LLs6/JjH+cfyPfBD/g5H+GWvf2fYfHL4Y+IPBt4JHefVPDV++r6VJGSVDyWrolwjA7m4L9OMHmv1U+Ff/BX79h/4srb2mn/AB18PaBqE4BtbPxC0/h+5ygZvKae/hRIy2NoXzNwAIzyCQD9obLUmMYDMxw23MqkEqFGWDn7wBDAdOuO1XZr1HltJd0cgjZxkqMpG0Ttkb2OCHRPmAPpX5/Sft1/s5wDS5JPjT8NI7S5Um4vZPG3huGGCJ1LAzF9SBXJZRwBhiS3Qmt3Rf23/wBnHxJ4gtfDPhf4yfC7xPqlzZySJpmleNNFvtQeZHSGGJks7qUCIs20ktnc2Bnk0AfdyX6ndtZXO0scOp4JAzkD1PXH0pguGkJww2AZyOGLhgwZmJOeCOwP5V5VF4utJ7O2uIYrbZJGu7LiOVAF3rG5XduYd8HHvVuDX4JGBgnCseJCHOAoZgwBP3W6DP5c0AepLclMBX+TknnaeQG4YgDuMYzwfwFiK6RSZPMf7pD8gqpycuWYcAeuccH2rxh/GNm8rhdZgP2eYO8EcgknYoBshYqCAjhTuPXJXtzWlZatdXMjX2oyRi2X5l0+3lPliBWZhNdGOIm4k4B2/dyCAD3APWPtZIOJCRxtJIYHJwRwOTg/rTTeFQqgjBxjqQ2QTlgi8c57d64BPEqXMcc1pC0sUiOw2PCxkVNybY03D5iynkZXAznmrUWqxhjG0gDMwIeRHjCkk4RmJ6kAex6CgDq0vj5gjl2Akg7FbcV3fdHzAHBx/nFaAnBYkhiBtwvy4yCWGOO/v+lcixgkdbnKNOQIyUfBIjLMqtuODyx/P0qyNSVQULMrA7WTCE9V4G0nHJHIFAHSi4iUKC7AsG4c4YZJPz4HAzuH4CoxMeisSAOMn2xn6YJ6etc39vUuEEyh2y+Dn5gvy5Ac9OeSBj5hmnx3gk3fNEVOBlGywwQG3DjaS2MDuOaAN53dCGLBU2jcCecDqM846dqb9pRlzGw+UMScHHB6Hnnr1rAuGaSIqsjZdgAyyEYyyklSqnooI5GCTjvViCVUyGUoMFgFJxzt6An1x1oA1TKfmB2kgEhuQAcHpk9M/wBKISoUKjAKgZmAGTkL83fkED/I6Z3mowK72VmyV4yO4OAFOCMHr6VAtwUmVFlHMbyA4O44Kg4wPcH6v0oA2ZJMOoA3KcYz8rZOSMZ4IB21TmvoYVIeTDbjtUEHOSM4xnHP+RWbPKzhPLRp/wB5GWBk8pYYnOWbacbyFDEe4xUn7jJPlA4ONzKHJVlU7wVzjJ3Dnn5fSgCvLdtJhkjlK4I6AIWzwx3H1Ht1PWubmt76WaRoWWNRtxGX3+VIysXdgAN42lTg5wfrXR/2jaxXUVpI0SSTpI1tGN26QQlTNn5cDaHTvn5qrSXO2ZlVF2yDaxZVVlkIBUuQDuDIq45OCcUAed6ho0rXltdz3UriGTc0YCpHIrBhtOUOTvcEZ67eQcV/K1/wcVWPiSD4KeDrmKWCXwyPihBBOsavHJa+bo+sTWSNsGJVE7TnecEEEBcGv6vPEEXn/Z2jlKfZrhZXChysgEbjyiqSqCQ7KfmyARwpJr+bT/g4GuNLl/ZEubaYJ/aUnxO8LSWULq0rOFg1Z5GT5D5JEJmAzyc9elAH8UenSQJGC8oZ4pBujDOvmKF3MYip5OAVBOOMHvW41/ZpI6fNJGZWmMbncXyxLBg4O9wuAG4HGecmuRSORZpREEZTbqZeFjVBlc7E2jlTjAHpkZ5q7G8Blt0VyiiJCzvhASVG9iQSAcq2ex4GKANC8Zi++2LSK+JCFyixByflk3rywwemTx25FW7WWWVVghEZulWSWWVZGUsoCiMIN33l4OMckk5rPuJmYSxwbfJmYOY0VFbI9TxkENnAbGPypti0tpPHMBL8jjMiOAu2UbWySPmULIcjHOSMjAwAdxY6juJWW8SI7SweVSQZIA21A+05c57HrjtitW3uJdzeXcqkbkb2d85aQMBxjKkpxnnoTkV5pIps5yZw0uXDoJWIgaNySsuP+WhKnPUdcnkVqW1604cCS3QACQjzI0DcHITapAAI4A9eeOaAPWE1CKG38qe4Td5axjauS6SHcrMd3zBQxHqSM57VLczRSWsTpD5kqSbYwpEJeMIrrKUZyxzIxz1+7gAHpwqX0D26qJUZnVI2AKckLuCjdkhOueQCfTit+1v1isl+0yowkzHIqIhYRldiATlyWyAcnA5bgmgC9qpOs2VxJcWSC4ijVf3RKSssQcqX3DDY3lvlw3ydcHFcbZacxX7MCFQKbtlLrGpOSPmJ+8CFXAPPI7cnqxNa24lkHmNHJKFS5A2tCrITtfeT5pMYwQMDIB6EUXN9pLhYBE5XyEhWZisczSKQUkZyCRHgLwpK4Bx6UAc63g+11lGkcvuR3kjUMq8rnO0HAaMk9jxnGCa4rxh8PNS0Wbz9PE7WbwxTAwyO4jaWPlZNgGGyzjB5544r1zT7AQ3EwhncxKC53TbRIDtCeQAMFdjYO7aPn65rtZ7VZrMb4QjxJ9nckQtH5oP7sSMcmTcr9OQfLPQigD5a8O/Ez4ieDJpIbDXr2FLZGX7LczGS228KUEMpwHyQflAPyV7to37X2sjaviXw9p2qTCNYje2oFrcuiBmUcq6jLk7iADxwQa4rxJ4MtbsNLHbtFMhbfsClPn3bSxJyx3HqecYFeI+I9BubOVWVk3QKqIEYABFXIYjAxzkYP92gD700r9pr4bajapc6xoeo2F0GEX7qdJhEJFP71BjIAIHPbHTvUur/AB2+Feo2Mywa/q1vJLsYQfZ3+QxqqCNZPKdnDADjGMKeRX5vRyTAhZ2JAMjBDyA5AyRn/a7f7PatnR9F1DXbyLT9Msby+vbsiO2trW1kuZ5rhyqxxxLEhLZZj+QNAH1vL43+GLxXckeq3pmuFZC6wzSfNIVDyESR7VYqP7rYLHkCuo8F6x8Oo0kk0y4udRvbqRrR4ZIrf7SwfaxMLOiiIiLAdgflZsZHaz8Jv2BP2hPiFbm7k8IXPhiwDxrHqOt7LR/lVnl2WskglYhCcAISzY6Dmv1P+BP7B3w0+GbR3PiWwfxJr0aW7td6vEHs4rxoPMke2sJQVh4I/wBZuPJ6DAAB8BeGfgFJ4ukVvDPw51fU5bzKxOtxKsQRwsQle6C+XzPKvKSkMQcqAMr9c/Db/gnl4YeWK88e6VJYOfLc6TFeNcvIYUczFpGASNisbkDceVPQkV+iqaXY6fPYQQWbQWlk6vCliPLitbeOTOE8g5gcwnJCD5hgbc9NfWdRJd2tGnnhw0sgdm8sBNrO253AOEYnHzYwc4PBAPPPCHwW+D/gGVJPCPgLw1bXtvDFI161nDe3bMqxl5WmJdlkIG4p0LMSAoJFfQ9r4p0a0ukf7XcF5TCxUIJlDjJkVmJTydsmfLGcBVHCivJoFUB766ubSLz7IXVkFl3ROjkpHEqAESTtGRtzn5m28VgatrOmaRavezo8MLiUW8TzN9shdkcG4kEUinyMJkEA/wCrKyZyBQB9RR63p2owiG1uYLaaVykbzzTpKqYZ0nkkVVUNkv8AeJwHGfvVfF7ZX+li1XyXlQqzX0TQhZlhJSVHKyEEAZBJY7mGecEV+ca/F1Yrn7Pcak8u0gMI7rzEuQGAL27eYWL7So2jnBzkggH2Lw78Z9Cs4pZNQ1bTYgkMZitgUIV5Ic+W1vIdtxOx2D5MAsSCQQcgH0/c6Za26LC8k/m3YViY15fMZ3Ayx/KiAqwGeCFHTiuWu/Dduki3Nre3MDv5UAS5dI38iYuG8uWJRswnyr1GCeoGa8v8d/F638N2lprlnptzFa6laWc0aCXzo5pntwZV8iB2EPmYU4JDJvH3c4PheufH3W9R0e/uIL+zs/MmI+z2klw0ltGIW8w3KTRjcQpba2W4B7CgD6J1BrLTZdTXTJLSW1tXME721zJbtasuAWRthB+USBpGDLn7o6CvNrbWoNWu72Bi81sZZfs/mvN5KRPIA9wjGIljuYbRn5SOg4r59j+IesX4jsLe7k1WO98oqLuP7GkiZZ2TzLWVBJAXV9quCGJ3ZxivWtJ1qSOIQ3kGnS3McmXVwBHaNKnlAQyGHEspVF2sTwVOBzkAFnxnpUVxp72Em28a82yJMUQXVmsaoyGK6AwVCnkAZ25BxgkfCnxI8Ow6RMtpHpV3d+TbszyQyK80Ylll3SOnlkI5Cl8lhxtyOgr9E3jiOnzW9is18ZEyuoy4a2Z5zuuB5Sys5iGDtCsMgtxgEV4V8RPDLWTI8Fqk32lZ/wB1NGzKpDySx4YoNpeSV9vzfKU5JzkgHw1d6FJHaI8TXSW6jENtcKFeN3h2zK0vl7s5KE/KFXIxk1ysC3TzpZvcSw28GXjsmlLKCGDMxll2sx3u52k7T0CnpXs+qR31iJX1IWzz2ztuji3GKWHIJlihJC7zIFV3+8xUcHdx5N4nWw/tCTUbdoxM6xGF1M62kTxqSsZVGXbKJNuFC4zjGQaAOS1CW1s7uWK6/wBIitVImuYJ1lDISwQtlQY5UDDGDluM8ZFeW6raw3okCJCVlSaQJuiaViQ5WT91HlVKNznIJyBXTajZXdrM80pcIxeScShUKNcsn71gGZigeY4JU54K4Xpyk1vM8ggthtu7lHzdzMQqZj+aNEjAaRvvfd6Z54zQBgeEdP0+x8Q27XMd1d+a+fsFlASCwLMh3IABgAgjaQTnnA5/VT4V+IrLULGGB7Ce3ijtEhihuow0SDETuLf5XZEA2naxxGM4JwAfzj8GW15b6hF58BuLW3j2M0ao0UpjCbv3SsCsu4nB2gktkjcTn6N8G+NJ4L1ooz9kt4HBto7hfLeSQjfuEhGOXRkwrEfwjIwKAPte+n0+wsjZ2ljJOtxG9284tY0jiSQ4ON0YE3ytgxlgWODuyAK+SPFegWt8LqX7Otv9pubjEsUYkSIrcuVMiA7izZZdp4BcgMcAj6Z0fUb3VdNhgurm1uGkQSZn3R7hIsexVSH5ooEy2R1O4nbhRXE69YNb3kklxZpHBJEgULC4ZpllG+AG5jIMREodflYZHXvQB8eazpuladHcRqm+fyJEjuDHutmbLeUI1hL+R82M5Aw2MnmvPb+yMULrNaRvLc2a+WZXM5kVsiVI443wjhlY/wAPPHbj3rxtpN+RdGymSFVdkt7RbNkS1jRxM0h81kQv5vIYKVO0ZUAgDxxZxpjTi7gmeRJldLu6miWDO52by1jz5e8gnAPKkgADIAB4/q/htZU+ePcxlDzr5cqGK3BVfOUBzvGccg8cDisPT9Hia7WOO3eQlgWMZe38uIEnzJHZeSIuNpwDu9sV61rmsJfPcStDcS7U2FYhFL9nHzb5PNBXEXJwo3P8uBk8jzi61TCSQLdTpEcvJLIEEqggnyY5mctuJQAgKQAoBOSaAOz8Ny6vpV5ZXOiiZY4bjLmFtrTSLsIUqyNmJihHZcHkda9sTVZdciaC/aTeiLLcm7SCALIzBgFkCIPJLrlgqnBOcmvHvDGt6RE2bNbl1Wyl+1+fIwtB+7VoSymZf325BlgMZfG45r0XQNat9VuY4Vc26PMVkS2jLm8j2sZIf3qSLECpAY5wcZoA9K0y0u9NuItR+1SGwAiRLO0t476XGd5naSZ1WKLdkZJbhuBjmqOr634jjnmvIQk9kYHie2uAioAsm1WgijOYx/rPm3EM4PbgbukJaaq62CxXtm8PmbAJJZFHz7ZmZCoWMNGCu7oeSCcjMeq22lS6l9i1CObToo4ktYJHcvEwj3CF3WNgrqZApDKDw2CAKAPN7u81rbJealGG0+Z4Ps8JTy9zsyyI67ELAAAEsM52bcjdmuMleJbt5rm2meG6mOz7HubyXw5V5I2jzIoyeCARyRXX30Ml3eyW0moG3srFhJbFkK7IoVXLRHBxFw2FHHQkACokke7uxCI5vs9qnnQ3MsRiW8MgVgW2MSQpIK5OODwcmgDMv7KXRooIbKbIvtxkksy6ypLuAUsLhQcYDgqpAO4k4UgB9iuuf6RC5jlDR+ReQsTsMaMrqzyK/wA0iiNRlTwe/arEttNezRSTuY40domVt8cO7cXBDs+WcRlQ4B5zkda7jStMvbW8hVYYAoj3IREZIwzxgb1MmWU7WDYGcYz2oA0LTQ9LuY9OewiOnX8k4QCYOsaEKzbH3j5497jYxHcZPSvobQdCvtJ0i3kW8EN09tLbTRJdGR0LkSMqWqKysm05bpyR+HjmjaisdxJDd263Id5LWNEdLXzTPA6ufMKE7AiqSykcoOT0r2PwddNpemvFMxW3uJXWGZlEk8L+W4FyZxzK4jdUbGNwGcE0AZcen+I5L2H7TftY2U10JFlFq0VzA1uWkBEbIGVfMYAHI+9kg17toOjXWoSWCXF2LlZYcSGCEQ3EskbeY8bxnAiLRsCSAdxJOOQa4vR9VS91BWWa81eO3ulluLm2REljDlQghjYLuRnGGBUf6vPPFfQmgx20V5YanaW+2Sa58qB51/eSgSIgWa3kdV+SMOrnBU7Rz0NAHR+KotTsNG0KCwu7y0tlnRGWIjzYbWRi14ygx4ZPIkG4kHJbODX5sfGCAa3ruqX1vearf2st5JCsUsnmoixpKsaJx+8DHBVMrgc89v0i+Jmu3/h3S9Y1a81HTmtNP0ySHTrX/l4jurho1gTzYs+WdxjCnIH7shcYzX5vyyTXguntPti295vlnR0jISR1WSQAS5IjZ1XBBG4KxPHQA/Pg2oi1nW9H8tMs8suxyFO0lnQAbRuIdDnG7pjHFRx6MviXS7zQpGBn8lo7eMtEsn2iJXMXyBcuS3GOuOhJwK9J+IOkXeieLF1SexEVlO8dvcTbkkURttyHMXC/KD3x820EgVzKbrHxFeSQzBLMhHWZnKIN7bwgI4G5kwO/G08UAfFusabc6fqN1a3ULRXEE8qyxlGV0ZHKkFSORkencHimWEoWbGWcLk5AJ4AG44xlQCRzmvpH49+BWiew8X2AjNhqduEuQgXFtdIqsQFhLKEYDI+bOc5Ar5fDeU2VfLAgYj+UlTyTx7DvQB9E/Dfxdc6Pqli09zNFB5qeX5chDbI8HC7iRvC7SoPAGD6V+wXwI+MDhtDb7dNeL52JPMuQwjYOhgQIeGGevUckYAOK/BbT9SuCUZGIEbBwUCqVI4wWI+YnJGc8k96+vvg348bS5Yj9rjZ4MPDbpI0Mk0isrmRXOVWUMpyOM+nHAB/Xp4Jnsvi14WdUe1trm3sY4YWZkEnmtCS8kK/KDEAx3fe5bvkY5fRPDOseFdQWHVLsy29us0VmYFmVZQkzRtayrtB3bogM8giQuBjFfnx+y58bp7K/0m+bUzHBLEjXVjPMJnuUhUK/lukgVCDJHu3DO2IEdDj9tbSTw38QNL0rVLOKHzltFZT5iLHPISA/mNvJR8qCQecNnHegDzTTpY70xhllUxRJGxuGdgMNI8QBPRd5PH+3y3NdEjLFLPGha4CFJkKqI1jBXLR4VjuAkDFSByeMZrW1vwJLLex2mk6n54YpJHOYjaOke0B4U8zgEMDhueg681z8FxJYXbwSIZbiG5PmM4BXy4B5IJHdi2TzlQT2PJAMXxtKE+HfiqZpFkW90LVElhId2MbxNE4zD/rCEHJU/wDLLB71+KHgf4YRf8JTeavYxxWMkjXJgAUoWkklL4jjaPzFUjCkE+uDjBP7z6lNA3hLxMWsIyX0HV5IIVULlZIHiYwnHzSFmfaeoIJzjOfzJ+AGlx674ulhvYY7mFLy5aNXjQSNvmJimcx4VGLBwe/7rJ5+agD6b+Dvg65vfCf9nf2az3skUJiuHB36hLHLCknlI33mCPK6gfMyx4ycVoeK/hrex6jtjhmUOVV5WIMke3MPlo0h/dpk7f8AgXvX3L4O8CafDYxSWkEdvHbQxjEQ3rCxUO3lSkf6z5Scj+LOOK534p6QkOjyPJbvPLtaN5piDJLEVIDB3cGQDYM4IY55J5NAGP8AA6QaVaGyfUIdmnMphga5LGaYyxpN9iQjAk2eWWIxkKeuK+8NB8WOi28kKSrGxUlnkMkezackEjLnf2z/AA9T0r8hLHxpB4V0+bzbtYHhmlxcNtTbkp5S7XfG4OB1zjd7ce//AA1/aK0a7t4tOnuvMZY44RIsuHdg7ZdPLzlgzux7AEAYBFAH6Ranrxu4BDFMkjsGcFsKgIKOgyecB+mRnCjr1PgOsNca1PqQkDLc2t3JahRiSJkiw25GOPnyOTt6FTuI4qhoXjOLUxLLA7yxupUBBG4YEqGZBuyrZXAPy45+teq6YdMlt7MW1rm9C3X9oTzKrhmlIW3kUtwSE556Y+tAB4J0u1trQwyCOM7gW80Fmch0DIHx8vzFiDwAQc5xXrmj6JBKY1N2zfOqgufkUFy25mG75BkZ4z35rA0vTY5opI1YCZfKVA4d0RXO9SoyBuIDAgYJ3dQQMdzY2kVjKsZDMZIGkDvnYdhVQGIb5Xw3A74yTmgCPVYYbQyRbo5PKJRbi1wzsodQxikeNgctyCVIPBPqMS61iGIEqqBFyMk5CKTwjORzjnnuffita9MQZtxyXHybyNr+oAyCQAM+3HNef60lvb2bPZKrs9zI62ReQvLcSyeZtWWUny1Mm7ALYGOABQB1VpqkFwUH+u3KxCoxRyuekanJ4ViTgEkLwM11UWo2kTCJPMId5F8qYrG+1GKM7hudu4DjAOGAIByB45bC5jjRgDb3QXzJEQ8xPwSu4LyclhkZBya3YdTuHLJJuMpIJLbiuWzgOMMV/iz1HXJFAHyjBqU8Vir6jfQXUrMJMoA+yM4ULIXbIdskjuN2CWxkUbi/gkZPJ+R/kURsSwDMgI2ADJOBkjJwCcgHFfKkXxVtLm/hspLl4befdvulmRQnDMqsrNjiVl4HU5wF4rJm+Ipa7msVk85o5bqOK4WdoYpXhG7KO5xccdSoVSCOe4APsGfVLGQWsDTeZNFl7hR8485JGVQIycbNpUepBJPXjQXU7N5DPJHGsmMW8Uf7oRsWfCRKcqflOCoAYeZ328/D9p8UbhmIE0rNHLKZzH5XmIoiRMREj5gpVsDC43A5auj034jSauEdLyGN/NZVtprgDzgpZ1ZS10skW5jwDlSEI5YgMAfZkviKxjni0y4aCzUb5blpBcNLvZlEUkiBcCNSjggIWO7PsWabeW949yxaOOBZZI45GdNkq7VUSo4wVXlSARuGeeK+Nrj4q6Ta6lcSTXT3l0Xe3nklDtaxyAN5jYVsK5ckLuHJXjONo1dL+KYjtHgF4RCjlrRYgjK80giReJRuSAg5Bx142gk5AProzWNsodb6JhLKFkd40IZBlApdW+VM54K8jPQgGuZ1HUpUvbf7CYRFJdsJJV2jymQrl/lZTGmxsgjd2wDnK/L978R4bWKRzfG2WSMFSZEeRyJGBUhlChsu2MrxkFcE5PnsfxlsptTv7ez1OdpLUR72uXEYaQkvkyGdlT5N/PYRcDkCgD7qOsTyymOe684q0qASkCRsAOgDbiEjJLryeM8jNWE1GWON4lX7M7brnyFdsrGVSXErdJBt5Q+h54r4g0z4t2t1eTrd6zAyxqfNmiuFfzPKHzx28x4YqxRcjPKEjPFbt58Zk13T7ea2vRNeaJ5lv5sZjFxPpbbAjTOvJlCgKVIPyxnnOMAG98aLi4vdC1mSa/toUgtpbmOAYW4WJFImBIjJdiqr8vz4Yk/KCBX5rTapZyhZXZpJJts0b24hVIYpnZ0M+0goWDENgfKCxx8pNfT3j/4s2KeH/FM13mRLrTJI4bhHh86ATRsj+WUcA4RAcK2WbgjnNfjB4y/aKstE+zrZNbPb4lt5beVDEzmKUhRcKtwxWSSMAsN7bZAcNgjIB94nWo57wSXd61la2Yt4rVooxMiyxAEQriba4DKDuzxjI3ZAHPa/qVhPcpcySo0F0LlsxcySbZQ0srxvt2p+9+ZvlzkkjOa/MOb9p25jklunu4VgW4VktRO5jcjocbiFAdD0B6bepG3mvEP7TF5cWlk8eoXU7+fMspinXEUF6gV1cswJTdGp2gA4JyKAP0rtru0sby6mNyQrTQSCOGQCJGLyIqJ82AiCR9hJHp3rUn1MXp862eInbiWWWSSTEcIO0N5kpUSna52qcDkjBr8uNE/aIP7pb1hcgHfLG0kxWO23EeUcPwrEj3HUYzXWp+0L9rMnkh9PWdtpt0uHljkg3EZiL4KkxFSWYsSQRnGAAD9B722sTpDyfarSa5ihuN0tu6M0qlw2wiHIUYd2LH5WYMAeAzfmB+0vZx3V5fHTXu57VJImmwJmDSmP94duCiOZAyr1ABKgnqfTp/jOtxazTNcuJH8jEYkEMio2AuyOLKPlAACABtXpkCvAfiT4mg1GxuIQ80q3HzedKPKd4lVW8llWQgNuxtdgCSwKk0AeE/D3TXu9Ut4mBmmkneE280chNtGzCONlYn/WbUGQAcAg9q/TLwr4fsLDRrYQxvDJJEFKxnYGZlUsvmMMmPK7iMfNzgkYz+Z/w8nsF1tFLNaOtyNzySOwlJLvkR4JV/kQdMDnJAr9evB8Vl/wiUGr3MMUwttMkSx3HzBMWj+ZnUKcqpUfMuAOMDOKAPHNR0BdUa+s4WgxbDz03wPFcp5B3fvQqqHgZfNDYxyB0JWsTTPBxFtJp8rG0mnV3s5QxdJUlQlHDbz8jeXJkYGODtHf0zQpoW186u0JWK5lm84SgXcQiaQqYVjkBZ/ln53Z+5gsM1v6zb6RZ31tJHgwZVo0LRQsVdmEWyP5maM9BhQE3EMQRQBw/hP4df2bFFd3hjjkuLjyRAxlMxAaUmQLLbhAPKXBAY5DAggmvcdM0+0eay04RyNcl3hW4mZkCoDGHOXyrJk8NnoRtxtqm8mn6RElyLSW6e7iRy8rSzojr5boFit4wfML7Sw3/d+8AMis3XviL9jvdOggntsJtbU3j8nKyGMLDbiIJkbY9/mKQR+8AzlSKAL/AIltr7TtRsnti1uxaEliBI7IZPJkLnariJgjAjgtgkEjApvijStLGlXl8ssEskcOYIysm9/s5ZnkjTaCqlgq85YY9qtXevaXfWjatJqFnPKuIvKUlQzQpEY40BjIiBQusbYKJIu1h3ryfV/FI1awnh/tGCK3G9Fit7yRJZUEhRUlkbAKhw29NwPykFcUAV9BmF0sj30rQ3EizG2MsjxbAu8cb1JVim3A3cjjIzimR2dzdW0gWIebsje3iUrIiRGb57hgvKMQNrHIB9AMVxENxcz21wp+dzbsRcCZIxBHuA2lQfmfhQc/ma7Lw5fq9oNNt7x0utscoxIxDpAjMGmVWBYFt4LZyAMj0oA6izttTSB9RjVGaCSNvLjaWT7Qy9JI4z9xQY8nk8qSeRg9DpurRC4hS8S3FwhVowWVFR2bKJPlVLx4ALYPBA47V5/oPi3UYNXGmiJZWtLtxLEYzb20se6RnkYuBgqYncLwSCDjqau+P9Ts/PW5ijht3kQsAgjUXER8uNgskRLF1eUfKygAMMNuBoA0fHerSR6bczO1u+Udo54cN5iyMEt43YR7YwscKbQMAmIcnbk/PFjfm7knIumgfzAY1dipjVdygR/N+85JJwBhcAdK3fEuu3NppLJOhnlJ8q3V5XkDRKySH+INkEHBIBx714HL4pEFx5y+d5yzOQsa5ABO5t8hPrnGBnAOfSgD3jQtXu7TXDNdvFPbwtHvKhnZIs7vMkDSDGE3dQegIHavpFvHGgSaRFpixrNFP5LG8+zqsiu0QDMS5x1RTlT/ABjI6iviXw7rMEklwblp5ZJIiQiSEKd5OAYx1UDgdjwAM1MfE0keox2VrM1rZpGfLjLImGXk785yQ5AIAAwO3JoA+idVv9MjlMrqmJWlCxtKQZbcAoBs2r5XzZIwWBwPlHIrldUv9Rs9OiurOY21lh2kVebiacFY44wVYMNysDyQFAJAIPHEXd7apbRNdXJmdk2uM4VjJjIJ3kRykgEAddjEcZqLxN4nsBoPkI832uWFvJMsjFHZVMatM4wUkBLcYyQp47kA7/Svi6dDgi0yJvPBEibBIzESOF3H7gyfM9T8oOcnivNPHfjfU9UmMs0skDqp89ZXYjYdg3EHdkBRwRgYOOgOfD9P1VtPvA9wQ5Dv5gR1YtEX3MIlm3YJAAyvPXHeuz1/WE1S2M1rgCVGDLPISCsYG8ttXOduMKMDgDggUAeWeKvEd1LauGufLEZZmUkoSCQwVI3Hzg4B3A9yCBXzbrmpMbmZo2Z1b5H3gsgjypA3H7o3k4x+dey+L2V7GRnW2MvmyEMshdmg3kAk7hs+4hAOCA7A5yNvgt8zyyFkDbLghXO4NuMeNxAAGONpwc9euaAKtjcSrc5Wd4ipypy2F3EBiTjjgDuM7fXAr2HQnuJI40yXkLxlZS8iB1wxO4u+0klxk8ZGOnfzjSdPikkiTy2aV8ZOSjqMnCxsWwVIxnI4I69q9l0IR26L5pTyofLgicqhZWfAYOHTO3aQAWHBXjPWgCz4m1a5u7WeG5jRIrZTIsXLICkREaqFBypw5x7nGDXgOpQ/MZ8ZaTrgnywG3kAR44bIHftj3r3zxAI44WEkYQgpleTvjK7g756rhh0HO4+xrxLXFSGVkiZXjcmRWxtzkDO0D7rYUY/zkAo6WQ0qlyBtJbcQoy3IzjoTtwMcZIr7w/Zt1S0t/EFkgeVPmGWktreTJyiEbvMAVsOSB04AORXwPDLbx7JHYqW83Koqlo5FXeh+d8IhbaMjtk9q95+EXxCn0PUI1R0iSaZGZgCrko6ssZmAyCME8dmPYkUAf0KWviaG00K3u7q8KN5SQxJHIpuPNYnYs6ALiPKuVLYPycgBgD8AftTz23iHSL6O4IWO0t5NkhYBY44juiDDq6blbYByWcAjk1ztn8XZ9Te1D3ErxMwwyOrKk0YBLPhQckk7QQcdM8Vzfx98RPqPhOJQimG6WOSaQCQSTSwRrGiyY3CMhSWA/wBrqT0APz2GkhpHeF0eGSVl27QGjKg43JkkArg5B74xmrEujxeWhiTYedyklyuACW3njDZOBkkYrWtIEjZi7jMzoodvm2NuGcHGWGPqcE1u3dv50IcIvMYGxU2LtjXaGVs4DEAkjv2HFAHJQ2CEYDZkCkAKvUEALljjnAPPPT6V2OmWEIZDEwcMdrStJuYMqRt5bw4zlWeTkH5txGARWaICUkkY7HRo1CsxLMpySSox0IOMH8SK6bQow0kPlQeXEqoXkdnYGQlg7OwU7VJz8u3+HGT1AB3ui6dPqFs9uqJdOX2thNqyEOHk8oAqIg21QTngHHHOfQbfSbnS9vlWkFy7hoVB2T+XJncphJLZILEg8g4GSTWBoF7a2jxiDKO2YnDFQ2W+88JA6gDnOGwDXoEd8hijigDq0cTyGQsTIGAQ5QsAXOGYliT04Y8EAHnd/o88k0kWqxv50UkkxWT9ypaQA5WOQjcCeOf4o+nQVj3elm3ON5iFwywbmG/am5M5ZvuzAhcEf3ODzXZeI9YaFoY5Ha8ZZA8UkiRJOAylvs6yAsXjDKGAY5J7jFef6/rqXVpCtxKole4aV2ZDvO9B8m8cLEFK4HXLcngGgDbMY0uTyIpsmYNBdL5nyFo8boyccgFTgYPvnoOt0OeWBJTBfGCPb+8WUNO4lIlXMRRD5ZHC9c/NnnnHg8Ovw2zDzczYYB8L5bxNt5A3gjzAeMYPDVvaZrUYjDKZI2eaaQ790YaTad24KTvV8ZxjAIHoKAPfrGWedJit1HZuhd1licyNJ9oyHaWII5LkYwWJwGx6YwNS0R9Qa7nkZJNvzGWNhC4LlZN+9xmYgoeNwY7SR1OeasdfBQNE0k7ySMpRhslyF2lkcHAXIdSMg8cD004fE1sbmK2u/IYZWF4Q6q0Y3bELCOUfIZM8tnJyOOKAKB8PFoJY/IM7MWVZ3DBdqj90xLvlHD8D5duDnOQK5HUvC8sUeIox5hwWVFKq75yc5yCSpXuOB05yfW9Ov5wyukgUIytI8C+Yltvd03EbhlSN3QYGB36zXlvaai8ipKiyJHLK0sjCJCEQv5cig/vXIwAMKcgYzgAgHzD4j0m4ukSVbURSM7o/kgRxyFMSCMpu/dqpkI6gnIHVTVfwRod+uvKiksIp4VaNYw7I5UMyMoPygjZ1IB3dAQa9h1RdgH2iEIYZVFq48iNdyMpaRhGh80gnbkkkBe54rA8D2LReK0nMSr5rxtuUiIqskm5Q7LJufcSQN24naM4wKAP2N+EOjXkHgnTESOXENrJLdJGgddypkbgFJVlB4wT71297fyRL5cyRNIzGKIuytgkLseXaS24orDIxjjGOap/DLUX07wZpEcF2nkvYOkrPAiu8bsvmQhVBZnIY/PnO08gc0/U7y1drklt77Qqi3CE5Yl1CLcBSDtQAfMp+XA5OKAI4dQnZwYWysxUSQMcrsK7iEAXrkLjOc9O1eh+CIZI9RAkmjaCe5P2ZYyUn8o7VPmowBOWdiMcYGCBg14mur2NjbTRm4InnmDxSsCjiIDIilV2BABVlJBOd3JCjn2X4ea7p8ptbkXIS4+6zsAXkVTl1GFOx2jDHJJDAY5JoA9J8ean5V9b7GRmZYra2CgvlPJ3YK4+SfczAlW4BU8YxXx18V9WvpPDOq2DRbpZZJdqfMsjJsy8hmDr1YvtHBKqMg1778X9Yihvra9OdnyhmQFERJFBd2VFHmEGNRkDdk8HGa+ffG8Ca34amuY/NmmkWaJDAwcSxwwLhgWYfONoCgqSC3PAFAH5VeJrS7fUXma3O4ySRt5sZDQnkliT9xwNvBHfk1JaaPfSKQLdU8vcGOyMs4UYLEFQDhDlc9C2RnrXqGqWcSX5muIoxayXMvlxy9JQzgMDJuGZFVByxx8nQ4q9ClpI7mNUjkkUAw+aqKkjOR50ZE21t0SckkgbiaAPDLjSr1JCWj87yyXSEBHDFmUbdqtlvvc4A+uaguo2OmLPMrSSeaixSyAq8kSxvsSKckho87wwPIOMdSR6vc6eqtI8rOFaCaSOIR5UMUG51kYDHAXEgOOOATXI3VvbPDJGcH7OdyxgKRzIyn51BVh8zcnruHYZoA81hVd7GKRopIhvjOdrbyykfMzYDYDZ9z75qydOmeRHuny4d5DOTJ5kqIvzJvG8ZJRccc+ac8Yxq3MEaLKkUUIcOhDkoGCLkYCswBJLoBgE/KCM4NU53QMgAMSKAx8skEyMirI37wfMSF6EY5AAFAG5B9mMiuPL5VAsSEIV2Kq4JJJBIA646cHJr2TSryK2skufM8tGfaWLcKnlq23aYscfLwD0YZwRz4XYRbC1xGSwbcTudc7kU5VlZsMxGMe+OwNdaviFre0aCWVXghSNxH5LtvBZ9zEIuSoMhGCSfmABOBQB2fiDUnaMggMioGBUxuCSWkxLkYYliDkHcNo6AAV4l4gnS5R4xdLFIZQY4wwYAlsfLEQdwwQp9N2emTXbajq0UxkdVjiilESwxBm2KwVVCFHPXax49eMda4q+RGYbkSVlk3hzBsZVAZiDkAqueuCQcAA0Ac/FZI7W6MkqSx72eUSNtddx2cMh8s7QQMHGDx0NQ6jvQGJMox6pwcSKz7m3FG8xQF6knI71vByGhdtxTYVcR8vgbACMDgZJwPc9Kw7yRXcRLGDJDGWRWcoTjLFcq338ZIAOR7c0AZq316I5V81XVm3mQxhZJABtABxkfKh46Z65yal04TNN5csmA7KP3kYYIHG1iNpDFdm7rnrxVi2t3aH7S0DGMN5R25EjOp3FFwOnOeCT8wzW5aQwm5jkeF49pyQ5YsVKhtpITJDDPOCBkjpQBe0NZYbpkRWYSQush/wBYDCzLG5jhAILBTwSOADjGcjWMOn2d7cBrF7gI5kQFpEUBnHl7Ygi4U5OSCVJPAKilWK3jW3eBmiYzCSQKoVjEoGUU7clt2c5yMDNWn825vpJ3/wBHilhEcUYdXOEQsAw24ByV5AB+bP3uaAIZ0e6ie4S1gjDl3SArcKFYAopD/aQu3PUckcE88UyG0jm8qO4ghkYnFy8UkybA3yFQCxJXB44zx68Vuaey28LLkqShkt3ZRhJQFLuXOOGRCCSSSVXjAzT454vL3iGNnJJJkV/N3thgCsboG5UHHTjnK4wAZFnZrFHPbv8AapRHI/lGJkbyY2biPa0eeAV5yOe4wBV6DyljnjS5lCxu2Y5rZh9wLtaV4ZWx/rGzx096Vjbny44HliIEjvNvRFy6EiMbVzs3+UBuznbk+lZcM4uLl7WGPcyunnBd8Z2Z4B+T5gQjYJxjIzmgDudEYWeqabgQOsjZc/aJFkHmRFTIElhRXAL9BwCAAxPXprbRZri+IUb47e8OwRSI6tIW4jdVDErkj+EkfeNcPp1ze2eowy7Qq+aiKZYIp3ihDksYN4DIeWOVIJJ68cehW98IdQuRGzJl5JJWlVY44vMO7LM3LSYXJYnd8wGcA0AdHd+Hp7qOVvJlUwgSfvo3hRGeNZTsdzgqpkO1iOcc7etc/rHhpJ7dJ1gAaW33gQGS4V1KHLBi5Pl5BAI7oc16zp2rwtYh45BLDOvzZcOoZWwquqvjaW7AfXtWBr9xJdRusAQtaRlmhRlUojJhkVrd1ZYySxC5A/hOc/MAfODxW9u16HuHFug3NFMZpI2mT5EhdAdrLuyD3HpwM8GGU3M1uxkhtvNidlWJ2hdyfmdV3ckZJGQCMMBk4r1++02K5llQWzr5sDvvWQx7BG5LqwcSYGyMYO/oDnBBrg7qwi8t0tGcyRo21bkKIyY2UMBMr5ZtpIUBSXPSgCk1rb3ksCqYWgjZkijO5V2qwBBYEliQoGQCQOACRircGlJIssoPlRQOoVVxvZhhiCXYHpnaOhKt02k1rafoqmC3K3MSOGAG4TRNEzEEECSMrwSTjOCe5NdRDphWZUie1EmJHlja5gZJCXCbBHNIxjj2lslgQd4HymgDlm0s3bJD/q32yW5ESN5shbAQvJtyso3LtIyflPWrNl4ZkMjIyNEYJFgPm8NMqZO9/k27+FySQ3qpzmuth0e5t7wMrWaXG/zlMV5bKVMLBgduch+QD04bJOTx2um6QbpA1w0LSS7Dhbld0jhgd24AhmDAdM5wMZoA4+y0BRA1uYWKufMCbW81ZFJG7OQduw4wSMce9ar25trYJawLJNGm5Y1/do5wJAJmPUDackDOSK9Jm8NsxgWFlj835XMtzbKTLsw/lhnUGPPGRg8gE5xjmtQtDppkiWG5aYxutokIe5iUs0ahprlVIZSrkbc7ty84oA5AQG9zvGSqqJghY4LkjML4IUoFfbweWJySMVDLZ20kjxSwyma0EYilkUAPEFAJZgASylowCDn5cYwAT2Ph/VIrT7QZrIS3LJbQxRrCtuAqTgy4WSJgwZlcHALHzM9eDHrMUFpfme2SIK6SSLbRtuWNpXaKSHbt5VXL53Y5BPQZIBwN6JZBIhDtJEFjhCgkv8qRgl2YYARQGJOSCBjpWQ0bOsVtLbxgqJ/njDFypXdkuoyAq8c54Toea7bCyCV4USbKmGQgR4HIJIIc4cOuQcZAXOTnNcpM9xFMY2aS3uYlkwQVQ/P8q5Azwyt05yG9+QDHtdPinaSaGeI+WrNBDcLifcAgIU7AC2QevrjHr4v430+eO5na5s7l42d9+VZWUPyrB3GAN+OcYIOO4x68srWckkgdZ5mE0wHAYuCzeYpKEDDHkHAxwMV5P408RG6DrLM2ZiqO8vBA2q0ZG1flXH16elAHy34s09UnmkAYZO4GTBbaWIJzgZ5Bxx2rjIm8lgVbdw6Y7Dcu3I9R/hXpHiGaJ5pYyvmjyiN6NyQuW3KvTPI9cEceledSwOipI6FUkyUfH30HTAHfB9e1AFYEqQRkHJ6jsc5IyPy+tTwgedGOXGQcDg564Gfxp0wt/KUxhshmUhjuLLjKtx0wQ2R9MdThLVWEiSCMlFYc4O0E528jv6UAd3olvJNNhUJWQDCgbjGny8od3B4wOQM9a9Ri0C7kiBLNHHDDuDvu2E5HlqnXc7Px9R+Nc54PyuxItqtKQJkKhi8YzwHI4GGbgHrgntX0XBoVzJpW2VxLDhZI0ZcgSOu1WQIMswRMr1wW9cUAfMOr2c6M6yuzbC3LZ4YnJGPUEDj2rh50lVnTaQXkDqcHsXwee3zCvaPFdjHDLOArmXPIOGUgbst6qfm5wOoOa4Mac0qiQI/ysF3qGAwvIwQcg7d3PtQBladbSYUSqo3yfM7EE7cYAGHGFzgnr92u3srAJFIJ41eLyi2+IfMAGYcHjKEE5B/SskWMunmKVUJRh98gsu0ccBSf9rnp6mti51cPCURWGFwAv3VKnGV5+UZzjGcZ6igDK1yFEypjCuYwrINqbflPlnYhxuC4JJ5zya84uUWKUbSzZIyMHdkgEjBHQEkZ6ccV195cSyFywLF8liSQzMx+8OfeuUe0uWkbCFWVyysxJIBIbGCPmOeemcGgC1aQKy+aGA27jw4V1zgnIPLcMceuDWlHCXkUhxGuVUylgoXJI3Me45Oe+MntVa2tXAzMoYFlDuQwIwCQAMjt9OntVloGciNdxAI2JgkuwJA4PJOM/nQB6l4c0jSjb3ZjXzp4bUs875YK5kWMGCPK7IyJSQ7nBKcjA56az0qOeKaEQs8citIx2s7hEXAV1JxGgJBJPr16V55oOo/2fC8VxwsxDMhZVkZeVAYnJTHJwR0IIHOa9Y0bxTp8TXVubXbbyRKROGSSWbLZliBZT5Q4TkEnj2xQB5JregQWjXYt2JL2zSMCCVDhkJVA2MDPJ9Mc15tLZsqozDcituZFO0gkkMM7fTHfv+A9q1aQT324BWiuVljBRsuqspIZgOgyOc155c2POOr7yNnUrtOPmGcYJJ/KgDlTZyguXzlGw+P4GOSFPQZ5I79K2tOdkZI1LKpJGCxCksCgYlVJK89DxzVxNPyxJyzFizbv4m9SM+pq1HZrEd2GWQEbApxkAgZ+v5cmgAlsrm2YbmxkAqQfvKeMgZzjORyAflJHGKmzNKxPnDKjCKzkD5FxtHPHCnrjk1ejETsvmYVmKl2ZVOAD8oBXkck9PQVZNorBY44SZA5V9hJK7j8pYAZ5bHPPJ96AK1u1yZY0j83zVy6AI2VyAOmcsNuDx6elaEH22S4uVllxJGN8zyEFzudVYKGJ3MCenXAzxg0+yhggnfz5JowqNmRMAKRj5cspz049CeeBWppcCz3TbkaYOxKJktKuSCjcNlgASce3NAHVeGNDsNVMKXkpCjZKZMtlgzqhICqwJAZWwASQhxk19ifD7wHp9g9oUSWUSTboJN0SwGIEK7kmIllYbctuVRkfLnkeO+E/DQUWN5F8wLKUYJ1mBX9yw38kA5ZG7AdjX1r4LurTS5bYyxO9mnlO0MqmJUbaYzBl2OFLIxyMHnjgZIB9hfCfwmxngeMwQwW4wJC/zH5ipZFXqq8rgkewbk194+C7HStHt5yscKy3UWY7jZGs6Fghc7wTwyAqcjd8xHTLV+Xdr8RP7FjLWisBIzbYBceWscQZGwhhkDAEkgJ8pIA5IzXdXP7Q8vh7wre65q0hghsra4uHJeRY/wB3HKLaIMJM73ZQq5DZLYwRgUAS/wDBQb9rEfBPwaPAXgXUGT4i+L7WaH7XbCFJfDugyo0M2obonzDeTK8iQnaDlnfJ2/N/OXbSm9ubl78zTyzFp55y+6RmeRnkd2P+skZnOSTkluvNewfFzxt4g+LnxC17xn4mlEt/rd4WCjCw2VihEVlZwDChYY4QgHGOScZPPHL4bktyTFHMA8M2NwDbgkPmlUKqPMyE3EkKBj1oA85u1XzciAKuMHAyF4ULuAY725PI9OcVbg04FVSQsp4cdNp3AY5/h52/XFdEdGcb90ZjZAkh3OgLRSBCNmVyzkNn0A56Zq9a6RI2Adqw7uZmO1SyqG2jB5YgD8aANfw7pbSRFUiDsBhcY3+xwxBbp2yRmug1P7PAq2Vwyi6CndlcbmEmMAdVIXIIbk4zTbNXhgliZJRcIrwK8fziMYwkUgY42qBgkYIz1rlr5pHkmeWSaa6GwIRlUKqF3MwGeQMD0JOTzigBVhb7QzhMj2wwTYoDYRcAEjkcf1wl3oH7pJkjZlIJklyWXBYEbQo+9jA78ntirdjcRsGdWJZZE3lkUOg252Y2fMd4Xvz3GOK9S0a1h1CCa1nicSycwEoIwZAuSigYw5bp7kceoB4cumtGS/zuETBjJjWRUXq4eRSNpfBx6fnVG40iSaF5xKsnlOUZVJdowSSDuUbckgjjn8BXudx4TawjllmgSSQktGsjHymjIcHcUOVAxzjqOnJFYtvo1tlIGtlCtI8smZzHkANKQoYgqqIGxuPze+eQDxZIDkOQ8YQFXZULt5ZJJZQTwAhwO3Qd6ElngmSSKXyxHlkljxEwVWJLDP3my3TrjtXpF3oEDlsrcLIVViyMrRbCqrvJHQFR0OOSOnfnLnRktrkJI4ktWZVWXJP3lyflBwpHpngjBNAHPNqV+xYJfzld3yl55hJjGQVXf15GetXdC17WdG1C31nT9Ru7PULGeKW2uYJpFnt5Q4KSxSROCjqVBBHQiobq3W3DIgG2KZvmeMpKS+4hSOQV2kHtyfTFVmQqqK8QAZQwK53MCWy3A6fL3I/nQB+j/wAOv+Ctv7ePw0tbPRdA+NviC90zS28q0sdaitNWjESBViR5b6B5HURooGWyAMZGK9+03/gvn+3tpsD20vi/w7drNE8TyP4Y0+OXDlSskcsSZjlByMqvAORzX4xFFRlKHKvESd+5TvZcjDLySGDY+nPFUjZyFtx86P8Adl9zghNqglx75IwMetAH9DH7OP8AwcBfGHwBrV/B8XfDEHjvRNVaOW5urK5+x6zazwuXBWZ0AkgOQHVhlgMEnrX7kfAv/gvr+xr8TVsdM8TXfiX4Z6g0aC/k1SzSewR3kRQi3FrNkxkHk7B908njH8CjLLufYIyswAJIxhd27b1HOTx9KnZprZFaIhEkQZwVzkEMSynJIwBjp04oA/1HfBv7W3wB8cW1jqHw9+KOg61YXNqXjuG1SCyt7ZAwbbJNqM0R3t5pPyh/ukk1p3v7YHwF8KNONa+M3gH7bh/MsP8AhJdOvHikRcrlLeZmJy/JAwNwJ6Zr/MW8JfHH4p+BQieFfGWvaVFDOk0UEN9M8G9FARHtZmePaF3cBe/PHFen2n7XHxXubidtd1K21Zbx083zrSGKUPDGVEkTIuEZjsDEo45OACSQAf6Zfw3/AGs/gl8Ub9rHwn448J6zeLbwyrHZ63Yl5LkhybNYppRIZcx4T92u/DbcgV7SPEkS3SJO72s1wD5SRSPIuNoOXYAqRs4xjqeema/y0rb9p/xFpl7DqNvYY1SF90Ulrqd9aPbFFYxzQTWZjKtvIPXcuwFcYJP358Of+C5v7WXw48P2Xh+z1KLxLY2MUcFpF4wupNeaCOHaIx9ruI1umACfLumIwxB3DGAD/RJg1RgJJE1CEkBgrTCIHLKpwCJFxwy8e5qtca1q0U7rFDo96qkBwbiSDKqpRsNtcGQ4B5AHI9Of4h/hv/wci/GmyiA+IXgLwjrDwzxyw/2faX2ns5Uvv8101CVWV1cZyhwUG0HFfaXhH/g4p+Cfiqwkbxh8Or/QNeguY54v7I1O2ubO78osWSQarDaGFzkEDPVFAbg5AP6qpPFMdmuLqwvbREMabot13EDMeWQw/NgZ67R244NSHxJDcXMdvZ6witgrMJowANvlMFBm2lzskx8oYZz3XFfgZ4X/AOC6X7G+rw2UN94t8TaBcXty0csWr6HeyWFrKWAjtzd6es8cxMY3KVBA24LZwa+gPh9/wV6/Yk8e3M2lD4w+GtPeOY20UniG11DQUlcnCypcX9kibV5Dlym3aCTg5IB+wc/iKGylCz6ppySBd4jfdH8zZPSOXnh88jBPX1qva+LYb1nW3udKu5Y3JAguZEIB+UllKHHIK+vHNfKWhftE/AjxHZ2t5ofjzwbrVqYIVa503xPpV8vlyECGWaS1vH3KVfhiQcMecVrHx58Htc1KVtG8baDc3Fri1eGw8QWd4tu2RIzlXmdlYuUB3cDb8vUkgH1QmtjKTXNtPFhSC8DtPDt4LMyrtJO1RyVJHODyatLrWnyOiC4UOGG1XV4grIcqy7gDuHPB4OOhrwTT762vLUSaP4iuJ4Pmw6rK6M+AGG+2niXyySTgArgZUDGTh3yfEuC4uhpOomcRiGRZb+aOS0m37t0EUc8bEEEDJMg+8Bk8kgH0w7LNexXy7JpYojDG6MGCRs6vJtG7G47U5xk7QM4qKefzgzFdqLJIGJVlkypILKSvzDg7cDnAI4Jr5ZT4nePNAg8zX/C8Vwsb7ZTZRS4Ch/KZ1mtNwIztYbwvDd8YrZsPjLLr8YGh6fC9zFOwltf7UjacNhTIkmnzqrg7SSfmAG3O7jFAHtOoXK3EXkm5jE0u6MqjbXDqzCRhtwVK8bumMEEgV/Nb/wAHAc8tn+y9DI6QxInxQ8PrulCmWWc6drBgmjOCUAJkywY4JHU4x+5p+L0X9o32n6zJpWhGytbjUrl7u5htJGhbBDwqLhxJGU3Fm5bjBXJFfzGf8Fr/ANsv4U/GT4Vah8KfBlzaaxc6d4kmu73V08qVodQ0oFI1t2XKSW7JJcBnGDulUKFxkgH8ten/AGHUH2OdkpOFKuXj4HyocAnZu5yc9Pwp8+nWyzSeegfaHBMcgYCQSLgrtVQnUhc5HGea53S3AdHfMUe9WExBIZSWXCDkMS35Y4NeiWbWtzmOMSeW+6FriMeWDEdm3Ix8xzncDkA4yeKAOUmsYwge3EzDeVZZFRSijJQMVyHyAM4IxgdARUIhmAWaYoqQkOxbc5VQNmxYQ+CNoyTxyOT2PXy2hhklVJCkV0uxZd7uj+UFY7kGMNlTkg5yRjisa9V7WM73ilMsfO1EMgVguHbcMkkKP4s7lORkUAR/a3uwRdRWkaHd9jknwyxF1UOxwQGLA5G7aFYZ57c5JcRx3AX5I4fmCkqGYlWLKSQe5GOOQP1nnRAheRpQeAnlxrDE8eACuUHBwB0HOSSfWlPbqu5SP35YGIbgUTaCzBt6k7ySoAB4IPrQB0Wj3kMzyF4pXB+UJGdxVVcOxJ28kHaDx0b2rvUaG5s45ngALKsY2MSSEDZDRscxHaQQT168EYrxy4uGhSKWOa2HlncEjM2WcFS0UmeA2wryoAOD82a6bRfEj72cyuFJCEIqxrmQSBV3c8cjjOSBQB6LbSTRW5WZF+xu5RA0asrSLk7c4LbeWHBByR7YjltFitVlEHmTMxETD96Uj6syBejnd7DAP1qrZ2ur6rA91bQyGG0lc7RAy75DHlyh2gLhBk45y3AyePUfCPgDxNrq293Z+F9evYUjEEqpYXTxypI4kAXYPubyw3AdivYggHnumyys0zOdi702s2/c0fmAKiIqtsIbGSTjH4V3tlPHOUgNy2x2h3EMX/0iIvtdGWMYJJ2E7QTvPtXYy/s7fFsM503wX4jDk+ZGq2DkSKXXCxShDvYB+VOMDgZ4rtvC3wE+KdzrWm6TL4D1mG5u2iaR9Rt5rdYQjLDNcymOEMp84nDHjhgRzkAHl03hx7+zaa2tpSqTJBlZJRKWDsskgj2M0g3yABuMcYzXd/Dz9jL4n/Ge/vLbQtAmtNNtCrXOr6zGbaFPMSU+WJ9o8/IRyoAJ4APbP6+/DD9jXwp4WeDxP4ulm1aX7HbTRaczE2lncmRJ9zBRmfM/mDBHQjrivr1rmC10i4g8Px/Y44hEk8NhYxwKrYB2qYlAcqC23cpIyD7UAfkt4H/4JNfDyybT9V+IXjS8vWWBprvR9NhW1s5JSmdn2xmL7Q27IVcnIzjqfuDwB+z98AvhGlmfBHhDR4ri3iRhfXVlHdXbyxxjyJRfyuXe4YbCyqF2hmJBr0m9kbVXisy+pyxyEb5HcoPJQgSW4aNSRI37wKcDGRxmqFtpzgFLZs2lrI0vlzM5JjNwLcoZNmZVVfKQ4YZ3cDoAAek2OpzWltc3Fvb26h5RP9qhj2B5mRlbcixkSYgCAdTiLr6ZupahqOnWm6eNruTVpmnjkjRCI4ZUMcZZQgKsFwwAyR0bByKtjU9OsrWztVMYlR2EsNvLN5QlUqqnJO8yGMg5wSQOORV6V4JVRX+RUjJsZMpELW4jk3x7ftOAkZyobdgjOTnkEA87nhs2hRriS+uCPvRJA8LNH5YLMXdwrFXZgTwDkAA4Y1y13csnlPCsVvaW+2CLCSSSrE0+8SXu7hzgEEZGVVRwMGu3N1d2T3Bufs7xLcK4lZD/AKUygll3MhQZRjkhfUDrmqF7eWUtii29iEnvJWecypHMbkQnzImthJH/AKPtdiCQwVgvIzQB5lfSalcrd6vatbywwC5a1jDNEty9oo8yKyjkjKwhYWLEAgAgAc9PEvFtzqN3pF/crAdPkUPDLEQs0yxyMYykURwWcheWC5BbgAk17xf6dr+prd3kMbRadaJHETHsitZXVkSRYxExBkBZd+FG5gWOMZHkviSGKe9lDW7NcSmSQfZZyypGu7zY5JXbAmYM5LMMgKMjkCgD5D1vXLHT1iePE15EzxIyMQsIVcO5gUDaP9WAMls4GABz5Jq3jXU5LiS4sZJZpPOmVMCTzrq43IIhJaxqAypEkZAAO8rkkc5+kfFvh2Sd7t00vSLO1uDNHbSw4upsJC/mM+Bh5WeaAjBUGQAbgpNfOk3h+TQHupGQhLtFnspHRg3zALiIvdJ5WHVwwDH7uyMkA0Abem/F3XX0t7LU3l1GXToZSYLj97epMsZEIUPIBPbglRIGR3ULhSMAnKT4iXmsyzWFlMWsxFg2qrcwZnIjaQO7RkGPAmQDaQjMzdGzXimuz+JPMF5bgS77qSRWSNUjCujOF89DmPIGGDbfuk5OM1e8CajPp19Jf6zdiCGRZD9huVYIwVmlEYmlYGNhKg28ktswQUyaAPoq08dajZNZmN03IUWDT7hFkIETMTGGeNiYiygqSQeOmWwfo/wN8Q21hJbe6guC8rM4DD7RNApYG4UmSNBtADYAO8n+I8Y+FJdW1ZtSlMOnwWKQLDdmVIYQ7B5diTvI0jK+9w43ICSeMjpXtHhjxdNDc2lrfLPbMIVeZrNd9xIryidmuJd6mKQohXeuCBITgDoAffsd+tvbaa2kRbYGs4RItxEYRb20hkc3Ed1uKiZ7mSRgq7sqWDbSKo+KhZ6jZxSTPeXUclu1mRHGXcCGJSclnYzOJRn5TuGAcDGa8v8ADni+DUQseg6g32tRbQDTpxKyXUKmXzGRprrcLtFAAIGPlAIA6+s2+pyCCyMthPdnMjs29y6SMUXbKI5naKQMGJJVcjIwaAPBb7RRFps8UmnSXIaCc28160QS5YFGWN5mAktW84njaFIGSRtY14PP4cScTvHC+mvetEhZovNsEdpfnzIXYNOA7c4BfaSOK+5db8J6P4insmijYxSRut9Dal1ZQkb3AkVg5VJclVIblQuOCQa8U+IWgNbznShaNFbQpaIzJcS/6UIo3Ec0x3ZV9mzcVyV2hckYFAHw54g0fUI7ySBYnv528yO5kMiK1xDGpbmJV2vGjlNuCGyoIxjNeV6pLObh4rSxmjlixHLbPI1wMgIpVhHkRM3l8/MTyM9K+jPFegSaVOYliMlxcSgSiCWXzAFUnfDIseJkKozAFgDvGeSAfNfEegajFbPqlvIkmElD4MUDSbUbO5QQ0xwpXJ+8wXB5zQAzwfpFpDbXkksqxX62lxJOtvLL9itikYlbzN7Lvl2tkK3C56Z4ONpPioW99LawvCLeC7NyLu3MZuUILAwLuZNsZLnLHoo4yQBXMXuuy+H7SWCyvlebyke5i2LMSrPJuMofLJIOQcbclSGHAribTX4ZPtV38iNLdM8MKxrI/mszNEVYjarKm4kgAZABUZwAD9GPBHxEvr+1jjnspJYGENvFfI0RkjASZSzgjBIHU9tg4P3j7w8sGvWvk3MkeoadbWsTR/2fOomRot8jNOAq7XzvBLbgCQQ5DHHwP8MNZvv7M0yK8uLCMNdtIGuHMTSRooP70EKrKgXLMCWAcKOA2PufR7zT30G2uYLqK6uZEkge1gRfKUMr+W+ActC4ZnO58je23ac4APGvGNjHdWE1np8lmPMkMsSK17GqJbyAmC4dpHEdyWADEFgy9gTkfOOreDLed5HuUmjiC+Z5cl59ptoZixUuFKKzxMmdpDcZ6Ec1+hN74L8Oz6E2pSQDT7oktOgmkInYIuGRmIWaPzgcE5yAFAIG4/O/iHw5aoxhkiitjJOkdzcSxu1oUOxnZeR9nwCmQFK8jJO40AfIEvhM2VncXFvcpHHG5AR3aYMSGRI0hUMZkfewXDEDYemK4G8FlDHDFqNlJMwZ286GAMSzSOoAw5CrswTxklcV9geIPB91p9g8enT2v2O5WYpdI6xRGKIBlgZRuCt5hkIAx97kYAJ8F1rTTLZyRR6fcWcxMgkuZZY8SKqqLgoxjBVNwxtwQd3BBoA8qMltd3qiztwrqeJLZDEZECKVEig/cySuGHXrzjPoGn2kDSWqWs+pW94ojuZLYwtFbAiRFZ3mYkBuNu4jaQxrE0nTbVJo7VbiEu7x3MzzzG3yybRFGRKiqXBbGN3G0jb3PodhqFnbXfk20q30UzQxKC8iSxlZQoaVl+V8vIdvIDGMAKM0Aehpoa2EKXv9uM0zW4kdrYhUyrkDdPHJuIwJAc5Q+WBVx9QgktobfUbwySLLBLDKyrcXixFmM8cax583gx53ELlu2DV1ZbK9Bh0uTypZTFby2wtkeANGVJ81vOYSb5GPHGFU5BPNdDqsGjW8qS/ZNNivrRI2Bt5maO48uBRcW7RFCVLu7AEFQeeKAOCvLMXkckEbs4ngufMaaBrcwQBdkUieRIMLg8tuJIY7680s9O1O3nImmuTGsjKpkkVh5cQKjDFMHcpGD3APrXt1xdXFyLi6gCWELweXaxySRRtEZQFljEvlKG2kjMffHyhiK8u1e9uLRxZS+WUWR2e4aQmO5B/ds43R/Lw02fXeDjgZANWxvY5THAqwGO3B2Rs6hZplCAySDJwMgjggk8+gr2PSbJtXFtfTR2qILe4hSKJ2N2k8UTqflYKGfywoG3CgMMADNePRizt7CNp7aO3Nw0MkFzCpfYw2ZBZGyrqIsOrBTuHIzmvRrFW+wL9juDJKys6XEW9mVnidowdhHlMTjhhn1zQBW0rL61Jb+aJoITc20McbiS4ilmBQzJEpywWNXz1OPbp3Frqc9tDqFrZzSXkcBSG5ke3jgEaOpjEiQGTCTM7RgnJJ2lsZzXlr2lmlzHdSJd21+CqCP7SxlFxtkdXMagFUZSpDMOQ465xXoGi6vaum7UbJ5nnezjmhjlESrLBGlwoEZiBACMjMcsOfWgD2nwHPps07LJZzq7RIt7JGzRBZDIxt5I5Ix+5BAyyjGcbQe9e6eH73UJdTeFWihttCSdjM3mOrtfW8Yj3z7wSNykj5Xxk5PevOvh74bK2VxexmSS28QCP7MnkoPsTRBg7ylnPkY/doDwTvJFeyWuhxW2jRwtay2tzLDqstzfwTgFbaBQIVnZzzHgIQSCMPkEcZAPiH9pvx/quiWNh4VuL8f2xqd82rXtrFI0ssBGIbK1lizgJtLOm7bksMdOcbwOs+v6Cq3JSG/UwRzNcj7HLtjWT/AFcaIQEaHZ1Izs5YnAr4x+PfjPVvEXxY169eS53QXxtQyyymIRWjGOGRSH+ZAYkdB0OBwQSD9A/CvXb19NTUdQna4QFolnKu0krPCiqzlCpMvkozAbhweTigDZ+NvgqGbwrcXNvcLcT2cS3ZjjSVt3k5Ys6dJRucjkrtGMbq+KPEssj2emXqxNFZvZusqJMBCZbaRSJWUREuSHbGQMFueOa/RPxBfJqXh++LBBbz6fcwzBkPzLKqqrSbCdnyo2ATzjpyK+GPE+ng6FNEsR8qG4b7I0cjHzY1ICEE8yny0IwcdjtHcATQLvSfF/he98I6teSSQ30EbWU0qqCl6TLsW2BjHKqWyS2D096+IfEOlSaNrOoaZIpV7O6mg+5t3GJ2TgqcYOAfxr3K0iex1W2vLO5e3IuI92GUKCD8ylucDdk9BjHpWp8d/BsVjb6L4mjjZW1NGhnlVD5U7CJJ4ZI544tsp8uYKxJDZhJ5yDQB8yxySxsrBzh2/wB7BzkAgnGefU9a7jw/ql1Z3cDwS7ZAWXClVBJXGS3Xb8w/WuIeLaw2jZg4KnBAAPC5Gdx2gcgd6vW03ls0nmpubBGAofzAOQADhRwORjOM9qAP0i+CHxa1G2nsbG5ubi3kEZht5El2yb5CFMj/ACD5CpAxwDznOSR/Qd+yV8ameHSNH1mRo1kgVGuHnSNYplEahim4tH8wGAQOGwM4G7+SfwV4qvdO1KynE4McARGjkCmSRFZC0akfebcTzwcHqa/Wj9nP4xXEOr6dA90VguFt1MUxBlDlkWMII2PyFiMHBICAd8AA/qysbiYwxXwu4JJo/LHmZZsRzYkQxPIAQTtY7iAOcY7VxniP7JdXjzrKi3MU0gm8tUJcFRO7K4k5OT0x3yOmK8U+EHxSg1vQYdNklEtyqQGVp5IpGaEqpGV3YD5YDoCM57HHtd7e28ZtWtoRLKsyu0AjikeRbpBHgvJyLdmGFwd2FNAEfiSx06Xwjc2UFx9kvZtMkLzkuAkUsUkp5cA52ZGACQGOOvPxB+zV8Krp/GurXEmuRLGl1crFMvnTW96IrhpPMiLswiAMmF4AwoZsNmvtyexv7+01W2t0edJdNl8lZSJXSE2reVFBJIxzGrcLg8gdTgivMP2cNBNjNc3TeRvs5XVVuDIqsFhhkaLebjHnh5MleeAQRkgAA/RD4b+HRDo81pOwkRriUZySZSpIJIB+6zlz6ndwADmsH4qW+nwQRQvab3i2Dy4Yg0CPGjPI0++Q/umjXlhu5IXvXX+ENat2tGEjtCq/OdihSWIjJ2bWXA3KD364wcV4l8WfE0bi6aG5g3NHPEqO7IAoTdkknJba68AKM+q0Afl38eANNXWJ9PuLdrd7uS5WynuXto/Mba08MVxs+Q+azbSQuB2xyfkbwD8UL3RL15mum41Bo54TPIXiXLjckgRg37tAOCOuQe1dh+1L43vLN7jTbe5jFreSuksS4G5mIKt5pRisgZyN2RuUfdAxj81R4mv0vI5bS7YNNPJ5kKFmCbJuJHbaDJIynOAuMEAqME0Af0o/Az4r2WpwxRy3iNvEblxtJUNk78KTuG1iMYySfU1+jvgnUY9Qla3trgzQlDKjTxGLzmEYdd0bMGA2kL16LzzwP5nv2XvijFFf2sM9xLB+4RLh5VLiOcKFRQsZCvGSV2kHAEoz93j9yPgr4kudRtbG4upZSshWJZdzx52CNmRQHDLhtuT0+fv2AP0PtriNYVG07SACuRtwu3KEgHnAJxjB7mrM19JG2EcBMYjGAyBMnDEbsY2njnuOlcppkxlsRvJdBErI7DD7ipIJYdSB364HJJOaz9R1d9OhfG1wCNikk5TKklCr/MdjMBkkDqc4wADcn12NJ5WwrCaOSFzJGXj2lhkjGDHkkbSOa537TA8FzPDIyi1mhG/dtCzSBzENrFd0mI3I9NvJrzPV/ENvMZd8oiaWRFWFmkdpIirBjEd+1CGVT93PzHkYrLs9UkdhIWke2nJBQvJCrzbdsJIA+dlymDgbunyqaAPXtKM8gkkuNm0sWRS+GAkY9WDkMMg4C5xjknINdGkSafIzGQSbgWLPGRnoC33QQAu7jsPWuC0S54RZZDuVdkiTInmfK4K5wq7RjeCT2AweCT3/AJdxe3a3MkQYFAmEQrGVVVXasarhRyvTqcnvyAfyR2PxplE+bi7iu3klhXzTMUlhEDl9sCqxA3xnazFeNoA6kV0eq/GVoQbuHVAhWR4gss6mQM67oCIpCDKdjPGSEOMDdw+K/Nbw1c69dtdXBaW4tZLXy7WOSTyJohKislzJFuJlPmxndwMLhsHBzb8YS3c2hRrcalJBqkcn7iNLr906LEizDkgpMJIgox1IJxgbqAPtrSv2hdSm1uY2WpuC8jW8q+ayvJHIzwyYRVwHHyZ5HyFxgE7j3qfHltJiudOmjaAhUupZUlEk0pWPciyYyTGhJY44O5hkdB+Ouh3+vWuozv8A2k8T75ESMTuZJPMZ1RlKkHcwDZAxuBGAC1ek6trmrvbXNxFNemYAw7wkxLsyuh/etwG3ht2QeF6dKAP0t0v4wXF3qD6mZPOgHlyvIV8+1lBO7zJo5SVYg+Wx3And82C3I9v8N/Ekaos2+aaaWJo1QQxsDIyNuZlTA/dsqj5hkADdjC1+Qngu51S6smW61Rkg8lTEZGuPldX81QFVW2kMWAPPAGT2Ht9j4q1S1srELqUsEli6pcJazhLi4jcKSrsxO392GVcHgyHuBQB94fEzxzDpGlQakb3EUV0qXFs87R3DbQFEiQybhsDKx3EZJbBB+XHzRd/F7TdRu2WyvGhWP999pEiCOWeKUF3eIS7lgVSxKhG+ZsYPKr8w+Ntc1vXFkR76+kiZGaRZJJJgixBlikbbtKlYyQOvr6gfKuq6zqFldpbvdsrx3MwQxbg6hm3yFcH7pDMNxJzkjsKAP1w0H4oSX7Qwz3OzSpZ/JH2Z38n7VKgZZPJLA72cfMCACOPYfQnhjxZp0MdqiXdxHlfJnvJ1WG2aNxEHXJfdswEU4U8MGIAAr8c/C3iHUUght7qaX7BcoH3MzAIyHcGVVPzDzEXk427ARnv7FpXiy+E+xb+6eKCGVbbM03lRXThIlumAIw6wsQSM9BmgD7d+PnjKyt/DWs2ukiJttrJG9zp0auuXV9lx9olUfOqZJZA29SACOK/Bf9oPWIdCnTZKJ9QuD9pluDFF9m3MVIGH/wBc5XnIAA8vAJ7fpDrfiGS+0V7HVdQnmmeCUCWN2kJYCTylUEoRB5SbSpA47cYr8m/2l5Bd6nbMpihz1YBkJSNWiCMEkYEkRgjgEZHAGKAPEB4tmk3LJczc5LYAI55I8s443HOcimJ4oncLG0524ChMqNmSzB+4D8ntnivPGJVtyuScFec9CAeh7VahEygqWKI4VmXbkMoyFfYSN/UkYPNAHrWlalcS+XGbkiJo5X+QSSSLgkjCqp3AH5jgYwTzk10ltr91EiosrzxRvEPtALx7dxdMojN88eCBkjI8zkAV5HpYmSaKSGd0aNsK6kxueCCOPukDB9cDGcV31lFdRuuxBKs58z95hIi5wDtQMoTOzkjrkg8YoA9a0/XLiSO3R53WPzVURN8kqR7w2/5wAR83U54UY4Arb1a6n1UW9uySSyyJCElMm4swbaoYEc8McH0H0rj9C06ZtSjutRhlKu4Uom1RGiLtjjwwwxwsYwSOnWvoDwp4RubrVobkonks0TwSyQrKPLjZfNCIpH8WfcAEgkigDi/C3gy7fxWYvsciYmheVYyI1IMMbpEWaImHlTuOcksMla+y9J1PVtF0yDTHzZySQguC07okkiiKJyCMKxOUU4OBjO7Fdl8PdN0A+KcNeafBdSywtf2d00COzQRQqEspQhIjwgUFhySD0xna/aFSDwdFa+KdHt4Et2SC1lV2ie3IlEYRwy7VV0cJlioCkfxA8gGf4e1WS0mn+2+Tany2jjnuDHOJJHO2QQBHDDeS4DEnGd3VcVcvQsTC5iuHLtIq27sQ6naGfYsjIMsdxOWzu7YHJ+VpfFo1RprovNFvaJ2Wyn2MYkfEzHy1xGDI6Doo2gcHivXNB8Zx3cT6UZoTbTQo9q85j3hwjFsuXJjdvLUkMdxOMcEZAO11HxlrCG2EV/MIGnlhLKkka+cVUPI+GO2XzGUFshcFQFUYxwOo6XqDXUF9HdNNckySSSRuHzIkgZnlOQF+UBSSXxuJAB5rlvEevpor4il+1faoJJJd7giCeRm8pVl2/MFaPcwA4BUZJ5KR+OrldKh8uO2nkkyzs28sscodXgkYuTM5DYyVI43csAaAOkv9Uu9Oge2E9zmJCztGxEPmdAYgAGb5sYYkA4PbFcNDqU8sQeaQme5WWQMDJFNJLHLL85JQrJJ8wDYO87ACOprU0zxYuousNxpluEbdFOzM26QBvLEahmVSAMfKQWJXj+LPJeN7Y+F9VsFXzEhkDXVsN8jujmYyeQxzsikUkD5OARyc8UAeg6BdXmoxS208ciK7tJ5ZMagR79iSZHyiMkjPI7fSvTNO8MmAXNzDc79lsXRsuC4jTIW1cfclG3YuCoyuR1rzz4e+M9GaeaK5ULc3iKWOwGHcQS74yGd8gZIbK8nHIx9HaHd6E00EeBJaCKGV1t5ZFaV1lGUaUIMOxCgqMbgxUk4NAHk+u2EuyzuPJuxfEq+4iHCSKplCTSlh5kxbcCGXBHPWuP8AENzqdwNKF9BPKI2aKTBdXB5kREkRMAHJLbgxyBjcBivpzXLXw8z2rTldtzG0piE1wjxs0hc7CpUlEAWMq+84yc4IFec+Jb/TrxreCweB4I4ng4iWRHuQyMrkwMC0bJ5YBBUgjGc7loA861Tw7aajodzcX188M0UCFmuZJNwcwhViWSIZfaGUBtikYxnoK+Yn8MzWt1duzvOsjb4p4GjeAF3DB5HUsWyo/iCtkc4IIr6h16bVjp72lra2avbyMj/KWMQWOFAGiYuySb0djuJBaTBBxzxaaVqkdjczz6bHbw3iuTJA0IVHj4cCBVyoLEnjIGee2ADyGA3NvNHHJcqEGIbfy4nVQAQzBnVclSQeW7g9PvG1bWEsl9CovikFyfLdGU4kJl+YGYSAiNCwxgjg8k4567WPDNzbWIuIot0cUcdyfl/eoJWmyV6gShVcHGMAA4AzXllvqmqS3MECh4ore4Z7dpLbL+azgtHE0YYEMydG+UdQOtAH1tq3wImh8JJqsGvMi3Nqk09q370CV3SS0kt3B2kbjMpDHkE8qVYj5R8X22sadFZ2ygXH2eOSMPDvnEw8w713LnBCMTkZzuGSa9pk+Iev6n4di0i61CS8F1dxGDTo42EkUdrGVWULDtLyPPLuId8gxAhSAa46W0vb1dZhutPuTFb8iUIIV3MjlygdDgrJtzgDkYHByADxJp5L14hMGil5jY4IGFBKAq2SpA3dCB16VcuLe5tLORUnYM3zTFpXdnEgIBRWc4+UD7vB7kcVelt0ea4HkwpcG6V43BmURKXAjiAZQGlCqSeCGyTVbW54/wCzLZFkYTFpHlkP7sysjCPywdzBVGQe2BgkAmgDx7XvMkjmEjPFtUw7RkknIy8vmHK8bvfnpXG21kpTDKSTJlX5DJhSAq845YgnI6jtXeTxFr0rO5cIwbcTmMuuGAKkEONpBJJ57+hhWO2mwARti3PIERQV6OdzZPJcdOg54oAxtGs5pb/yYWcFdqDfIpGCqggnOAu8nv8Axetd+0M1hAbeEN9puG+Xegk8lV3Dt1OScgj0Nc3otncvcloAwMzhlwQAwDNheBwdw+nPJ7V6RY3HkPcrcxtLJFFKUllCsRujkGY1UdFzxuGPl5yOCAcVr4mjsbaMyRtKF8tpopjJ5+0KG3hZCoZWygxgAdAeteX6upeGNHCxPHvGUU9Plb95ydxI9MY7nFd3qdzi7kiC7hJhbeBQuIwx3NsHckHPTrmuIv7pWMoQP5YbcPMB3MwIBXcRkN1zgDGe9AHHOJokdkYgbiCR949Bt+76Zz9O1XNGu5ra4jeNmLeYo2sUAJOQMruyBlhjjnJ5FFxEZXlESEKQzKCQ3BPzFm/icDnPsazFST7QXSTDhGZgVyQqAbQr9EByoPpn2oA+ktH8SXkkseJRAqKJBl0Ul4yA0KqEwzFQBgjk8A54r1/U7+41nwhdQPI915CRXCnBcI5JaQOCmdgUgdcLtz2JHydolyg8srJgnOA6MNxUrwoQnDFtw9h068e7aFr0n9lfZjcQqZE8nyiRuy6keZypUy/O+NxbqOPQA5Y2sYV5SqqqAFQcSMSzHBOxAdvHIBAOeBTo45baJNxA4bBwyq4ZQGxuxjAYYB7kYwOvezWdtLAzJHCyHYZztIZHjDAuJGYbV5ycke3QVzd2gj2K84FuSkbNt+WOMsc7ncHcxiIAyONmQCTgAFGBPP8AMkeQbnUozSK0khI8vIYjPVcgHJ+5kkCteKBtOuooQPLtJYlU3pWRjcR/6xQjAgOxJAOecdvXmobq0MjKtykXlq/llt5EuAc7mwAmecknv8o7Vqza9ZzWUVnMjGWLm1+bCohKGQdSSCV+XkDLHOeMAHdW8JtoFug8gVj8h80s24HDDKAFAGY8Db1rYtdQvZJbi5u7h5FgTdCpRmVgiZWMNjk4IzuPChuhxXjH/CRMAyMzmMcovmAlcPkgliOCVPOPSgeKJppAEnlEduhZkVjsZSQMSKBz0A6d/SgD2TUfN1ZldJldnCuwwUK/LtG1hwuAWxnJJPXBrM1DwhcSRwRFzMkkTOZhJ5gQeUbloXOPkVYhy3IG0oCdvHE6P4hkMqorlwHDKpLKmEYAq204xgkcg5xivbtK1qx1C3jtVdrZPs0qTNLgI88kbb2O1gTuY8jHG0cNzgA8Qm0RvMnjheO5mjRC7KxLebKSCzb/APWSEkYI7KMinSWklrADebs7RBAibowjRjcZGI4OB6/3q9BazEVxLcQ2qeXJsRmZiQpTKqXKpgllQ44GCw5FX7gW9xp1xb3NqXe3RporkKHdIlRQAf3W4xkKikEKBnJyTlQDgLIai2Ira9liUssroZyiFj5m5kDng7nY8dSeeTWumiaoXjuTh4uAJVfCMQSwwm7JbcpPQ5K9+1e3aBYkEYiLOSzsrqAhbcuAgACqCeQB2+tb1pdzbUsHuw8UUjny9uVFy2UU/aDxhAvcZBj9c0Ab+mWV8gQyM8pGULK3yFShIRwG3HBwBwc5PHWun+yzLDG0asjBg7mV/us3L5UL/qzt7gE5z3rCsdSawjKC682M4ZjJCsZzHGN8RG5t+1jw5POzOB0rsbDWI5I7iKeGJljRJ5HC4Iih4JJCgcsQem7K8ZxQBxd9KL6Yxz2jtcFnKlQsaSDcURWwh3PuBH3gcKDjnnY+G3ha4vPELuoEkk1yC4OJPszswjT53XERChtpHTPzAdtmO3g1J/PsJVNxdb3WAlVnhMbNvk8xx88wwccjk7ge1es/A/Qp18RxiNPM/eqSZMsCwcYMyeVgcsTkdxxjBoA/QvQfCd9Y+DdKgtmi+0Q2/mskzyEKkqBVkVsBA5mX7uOQDjPAOTPo9xNDcxXKmBSUjlkeMyoytv8ANVcDoWJyRnhQQBgkfQFlp9/eaLp0RgEVusYWT7q7wv3ZArJ80ZGMrkAgHGDgVDN4UkubQ3FuzpcK6h1TZEgjBZyqqxXAJOMsehHTpQB8r6h4MtLoZt3MxUOokcEgyuoOYmdv3ZcIAACvBU4A4HsXwv8AB6i5tYkcCEZaRJicTFwXJfDAgZJAwCATluuarSxf2Jqc1tdW6jzAtuSI3KvIs9w6yXCgnBKMAGHHyDjru+hvhdotjqgjW1byJIyFMcsTgzqxJLBkUrEVyd3zAkJnO7K0AfPPxxs9RZ444+LK3uUXekSypDHCpdBMiZMgLgLltx5A4HFfLGopqUmg6nDK80RaGWS28lYokiO0ylXEpIkVvn5GMbgoz2/Tj41+Ab+28JX2oWOnJdzZUzzxl0MFrE6NI7E7iEVo3AYAk7yHJGMfB3imzi0zQ9QlliguN8HmorNKjCN0/wBShWQM0m5Tg8YAPZs0Afm34gMyIxuJjLFHI0gyFO2YFiMqpOOGfIAySelcve3moW7QHdJIGThlIGcAlQgz8rAOSTkHkZAIxXpOq/ZJWuI9kJaORj5J3O8mZWLksz4LAnhcc7cDnmuH1ZkExUSiJBIwgBKgxnCqIwof5flK8ZA6cdaAOP1HXb+cOvmywLHgRBmM5RSSyBA7k4G45B/vY7cZp1mfE8SwySSzuggkU8AK54C4+ZyyrjnIIPHJrQ1i3KQebbhXBdwDIynkIZFJXcCxYuq5zxg8EAVTaJIoBcNGZ2iWFp3kVE8p92CVVSAzssbYIGcHkZoAxrzUZZJEiEYeaUZVyMuuVz84V/vKG5GCRgjHSsq81MmCHAjYxbsmInOOXVnIAOAVcDOMgc+ta8lqbnzLqJRJAXO4hVUYLDIjOCH56gdMY9KzLqFYvOiijxFMqgoygS9d6sdpwFKsejdRjFAFCHxDNEgj3hQhbDbFD4IXIMgGdueOvb609fFIBADHcu8AoSMgvuG8qCT1+vSqr2FvK+OEDRpGZTuARiCXYgA/eIAyMgZPvUS2dukZMMfMbfMx2kTOpB/iHyDJz6HHTrQBfuvEVxMgB+dUZCrN8zcAA7VZThi2Rn146VYtdXM8cMkoZHQEos/Qgnb8yA4DZz9cZIqjHpkk20kxlsBhh1GIyGlztVeeWY4x264qSSzJcZi+bBOIi2WCJlgR6biMnjqBQBrvfQhW2RAhlzIyuAqueQyKWyrAMM49BjqcYs0zpLE0bxFH3MjBWLqxJwmRycfNkEcbsdKzAqNPtDiNJCFJBHDfdB3ZHIK8j2NZlxP5TMkUpkUOxjcBwshyFJMbAbfc+3J7UAejJqUk1nBbQmFliRW2hFDTyDK7XhdiGcM2MkKfkzyATT7a9AiDT+ZF5w+ZXYKQ+SuDIvQZAFcNp0l2k7KHRxMEVtyBzGI3LDYTny1LA8jn5utdHa6fdXrLGs7EybzJzGcEE4K7lzwffqo9aAOqmmluWt3hcBScyrkDdk4VTgE5JA6jHbIrUUgoitM0W1hIh4kCuSC6lQ2MlQMc4GTxnrk2+mXGULTqDEwSWMLMkpReQcsMBSMY5wC30qy1jcMT8zqpBjCSYJ3bcK07K64BU9cZJIX1oA3FltJlVLNpkJcxxSMBjYjeXIZUaJSCY8lTkhTxjBBq5BZ+SylnDNKzDDhyScO4TLgYXy0YgjPA44zWfbQ3AIdIvLjcwqSoyCVVVaTeRld20sRxguQM1oWWmTLJuFwfKYkNJIC6htwUs5CsxYsCvB4POcUAa6acC0cygCOWIsgkZg0pDYJK47bu/UrxwM0i2Q8wyPuiCltyQqHZyRnAkIyFIKHGOhPGeaoqZw4juJQUTKxq4J2hhgFcNkZyp4OAFPHY9LodrNHujkl8wOxXzNis4DLtYEiRVDEkZxyAeOaAL2laQZI/PnLuUzIscnDSKzL5bRDHXBU5YAkA9xW5qmmRW9w5uFmLXFtHcqg8qOEBwR+8UDDRlcDk5JPTudKzMNorJLJAJVWLZtceasbggFIV4Vh8uSxGCwA65qfxdrC2lrpvl2yxrHYy/v0UTyytuC7DIVIVwHbhSSDkcZwADM0SVEgjhdXiZUZowWeK12CUDKADldsiZ5wCG5NX9b1pHgY2rRRStDGF8iYySCNicxEYX5ipPOASFIz1rxHUfFF9CNjSzrsBNvCyEoSHY/MGIwAQOcHkdO9Yq+J5nlbcD5kPVgpVURjnbkDDjcoUHkgL70AeguZJrK8hnD+XJbyO8jM7GIOI0UgQYMcrHcoJOCSwwazIrOJBCsSrLGyeYybt+VyQF+b5hLlR15HXjOBp6X4hkmtEaC3tkaRAjloxINuCFZkIA+8QTnjcRkE7a3LS0uGvttxIkbxlCiQkiSSQZb5l8kbAIWI5PSTI6UAYttC8uII4W3qynEWZN/ACgCM7iRgEd/lB71pzwvBJJLcxKJbhkjhJUJMwU4Z5nkJKrvxwcYP65U+pnT7v7NYRi2XzPJedXDOGDkCb9+CSu4MQVIJBUe4Se+mKb2ZrmUiVnEiK8MxbLJtbLEnaWzu5zyKANCOaaLcIySXVlRR80b7XQYTL7TJxIM4HTnGa9F0yNmMDeaqxmHz03zLgeUFJG7dwwIUcdjjuBXmUN7DMpnmHleUFDxllZSUKlmXa2VUEdB1HPcitSLxPYIiiMsrKY32De5Kqq73KCMr5LSKW29APUUAemSa5JcK253j8uFVLzEM5RBygyw3kHoOSdoHQYrzq9lF3dSsqytIz72ufMYZZtzpMFl4Uq4UNnBbcVOAoIxNW8UQC2EkBAhnknhjiU/vCbfZl8u3zfPKmMENjORWGPEsZs5WLwiC0XmVDGJWJkIf5YCTcIpOAcnaM5YACgD0XTNUFmpWeSBoklkDK0xcqZCdqpGk22c7ySDgrgDJB+U68dyjqDcwW9wkjvi4ZFjd97h2lMsSrlQCcbtwwO9eKReK7KQurNCVj2ukeSEZ3Adm++VZSDk4xjHcnNalz4ytpINsDqYY8xSeUF2fu4HCscsW2gFueM7QMEZoA9Kln00M0ZjktlIYxvEYnLruIBCv5ZkXy95B3Ejjn5iDhNpv2y4ea1jguVcNCBNIscrxhNp8sOCQ2O4bJwcYwK8ubxZb53GYpEoZdww2QFJkX5QoxgL97oSOcnl8fjq1t7aUQzIrzO48yUlmjiZ42RrbDHZIo3bsk5WT5QCMkApeLbdoJJYUUxXCqTD5hVU3gbtsbvxlvbO75gO2fmXxWby3eSCYeUVYl0dl+Rzk4OwYA5PAyCOlen+JvExlGLe5bbJtZmLcvJheGUNgpuDbRjoTnk14/rdw+pieWWSEuib2kcmN5NoHy5UDdIckjPPy9aAPPbxvN3yO2ZCQuVJIG4jLD1AGapX1jGoi8qZrldiYUZAV2BYrj/dBPAxjrzWxIqSEEKQSeSAMLggZxxg4yealEKKS0JSUkbfnA3KGBBIDfxc9QO1AHGmyeOVoz8pDHehIHvgEtgsBjAJ5x60+GAmVAORuBYYIwM9ufQf410U0AJx5e1wjZyMCRmJYMc9TzjA9PrWVG6QT7ZIyZGcKSTt2hchh04OW7H+HmgD2PwRHbwTQvO2DtBTHLPKHAKYxwBnJyDxX1nok9pJY+WpkhPlgecgcgsuwblaMkfKzgjqTt4xzj4y8M3cxu4FG442rG5G4KQAoXA6qAp/D2r6c0jVWgtGZ5i++NXSONMBZhzuAB4JUKrEnoeAeMAHC/ELS7GzvmS3lSaUASSSoNis7c/Ku9jGpYuRkhsMCQDxXmItpVJEal0l2F0ABSVuQg3HoScc5HHtmvSfFtvLcNLcXCqDKN+H/1m9iWDSA+pB7DOMZrzu31aK2eBJozs3KN5UqH2uAEGF+ZQM9/brQB3ek6Va3uni3mRFzswpCuwY4JG1uq9RwfQ8VwnizQ4bB5J7RxKWZmaNCFCqAxCpHswFyV78fXk9ZDqkMKv5MyeScoxTJMZI6LuOTggjJ4J6c1lajNYXVog84yXTlxJv3MgRdpTAC4zgNnuSOmeSAeZwW016SYY9xjUsRyNuDk7j0ABHcnpW/Fo7OqXDj5/kBwi+XiPbkARgAqAF57471esHs4JpI0SSGOWNopkjJZm4AYK5XK5OSR07Z6V2MEmlxWohSQM7BfkZydrl33Mu0EIuzysgkk789qAODGnqCzGEMiq77GQKVYkDaAeWJVQB+mSaxbhArELHsOQVZRtJOQwDlDgEYyMf416NKGRnKAHewKFypwA+4AYH3QSRk88Vhy6cJpmV/JjMSktkjkqMbRt78n25oA5fyGMcQUPKFdpJFG4KhYBFZl2EKTtH8XOMcGtrSoI5Cse4rn5vmz8u4kjjOR1GOO/wCFaEFhd7QiBNjK6EAABlDbskMD3kGMc+neuo0vw+trIouiI9wBZVQ+ZtPzFlyvXA4BI4btxQBQh00PfQlGKqsqMv8AsAEZIODluRxx0qCXw6gllJyxV5ix2gMH3lV2jPI5PAzivTLHSoJmRrRXLhlcTSuAgijViyqCmA2QufmPAPGOa030Jo79kuXgWNGJYBS3mAncCeQfLYgncpzw2AcYoA8mTww0gV1QSB9jKoGXV9xAZwDnJJ4wOVbOKu/8IbMyIwiLHa3mAIDjIXYE3EbjktkYxx1NeovZj7ShtpGMQDJFIsHluoZw6Kybfm2rnJzzkgcCumsPDt/do8tpN5xTazqE2yKJG2htp6qG44yQWz0NAHjEnhCOFY28lpo1jWR0/wBWd8iuCq/Lwyso/EenJnsNBMc2bXgxskm1wSjiPD4YgkFASwPNfRA8K37yJbSKm5ioUxKrfKwG0nKA59Mj19zWzdfD+402zOoS20giCSxJ/o+GZogxlQqsfBHyjOORJzjOKAPArfwJ9tmluDBCEGGfa8TKDJkHCoxYvwdwxwF7Gu40T4badpirdi23CdzcEM8mJWkicRiLGWG2VVOBxzzXY2mnxpFAJLWSGKUlZmCMGj3Y252L93cz55AwM9Oa9r8N6RbEWMOxHBVgr3DhkTALKXy3ydGwfU/jQB5HY2V1pkLFp41jEbyJGoA3ShsDed2BxuwSCeg7nPQ6Xr93YHEpM9vOCzxRpE6tGAGEjo7MueMjA+XHO0mvV9Q8EWk6zi9vIijpFFHbW4jBSRd5jLyAhpAZFO7jkk896Zofw9sp5WhuE8gln8m4aPYofy2MUG/IIU8c54L4OaAOR0m8guZImb7a3nSgYKL5SxlQE8t8AkcKcc8cZXiuI+N+vteRW3hC3nkis44orq4lTE8a3k6t5UMrp/qY44o5mI5wSCRmvoC90a00jSJboQiIabBNcTuwjV5jErBWjaONdrFwOCp5cbSelfFeu6s2p3VxcStO8xma6lWZFMUrhnjiEvyErFsYggjJAIyOKAPCtS0WS1ktd0ZmEqykvvYpGkcm7a20hgGYgjAP3jnrVuz02Z7+2lk3RvLcKFt0Qr5cc4VXGFUkDynzgDp71081gJbOe83EyxTsY8hSrFslwqmQFQu5iuFHC5JGKbb2xtGtLqa4CzIVkdXDxTkSKHUtMqMCTjB3EYGR3oA4670aZLqWN4jEYWeJy0TOpCgopAx97aeORjAOKuabpsn7kfPJJC0flqd5jMZZy/JYnOzOP4QTkknIHoGrRTQiW5tnjazvygacsGcIYllChljITmQgHOSBxxxVCzV4ZfLgIYSRgEBGLYIIB4C4U44bBxjt0oAqT6fDETNAqeWdzfZPvMpChSzbeTEHxt5PGM56V57qsJuEEyxxkIWjL5ZCSqltnUjAAGBjGV7V7JcREBvMh+2q6oWcJIGAkA8psg5kGARxgjHccV45ruqrPOo06GWFIFk89dzELsBRwGlUbkKrkZHG7HWgDl7YJaXA88PLBLHucI3lkMHXOG2nOAMcA9SM+npWh6va2cjy+bPJGiqsQeTMysAhD4c7VlKqcn0A64rzl9kqNMyHAVJHOCGZSpVVBb+Fi3bOOp4AqFJiI4ykrSBY2dlGEEZOMMCGO/5WOc4PWgD6UsLmLxBEZHgLuAfMgST7oG9kJIHQoScAZBY7RzVGXTkitHuVTfMk4ih8xN8a4VtxmgdTkeYFGCOxwcZrz7wPr95ptzFJbkTH5XEBlX96Fb51kLdFMZ4C5JPA9vSbrXU1m7nuRHDaxSsiSqdqM0mHQzPEpyWLkkkZ6UAYxuo5rUNeMluz2zxxq0YjjuHiuA7RExLgxhwTyuCDjI61zV82n3FuQ0Vos04dWiCJGy4IZHiUpjleSykEk9DW7qukTQWyyNFFPE5y22Zg7gLJ5JSRA6qxAkOPYZBBNecSTpb7DcRSEozBS4kLqMttUSFAC20DA5yPQcUAUrjQ7VxvR2WQAtJFtZlyMgDKKTtwBzj196yJ4ZIfKijQwkJK4mjcPEFLc+WTkxgbBkg9ec120FzBFHJBJGDLcOqxsxwcBvmZXwecj34PbHOddWkQjEZhXdMzRxsJcsq/eYMAMsp3DBYDpigDj54GubG2cBSlvJPFI5CKyliJF25I3ZDHk+h9qrR2jTCKNYvMGdiOJV3MSob5sEgYQHAz3rpptLuYba5jSNzGFhueduxo2VkkKsMAjMinp/BjJwaw2tjAgYqNvyh0Q7pACpIZT0UFTz6Y4oAzp9KR4mltmLEKNyEYYAkj5FcnPKHJHdSPSsG6gYMiTsxHGHJ6Jg4XBGBg10geaAYdQYnVijSFQwG4HgFuvPQdc1Zaztr9VIlCFjhhsDbN2eeD6464470AcQkEpaR41YhVY5yDz/DvI7nnkGnRNJvCsInABVgyqRySMksOTkevatyexntJpoM4Cn5nUBd6YyNpz0IGfzxWQ0DnMjZETlgHHOe5yM56UAV2jlRuARIGLBsjHAIIIByBye/4VFIrE52Y8sYaQKXRjk4KsFwMjNWWHzZff5YyABkE9CvzE+xPXjHephCA7BncwsSyKzDeAwO3g9cMfx25+gBRZFHliPaFZcAl1BOc7WYMfl5z9BWfKmGLEHHBIBwT/un8/wA81ohThhj5VYknaGAyOecHBqCWNFBVi3muVKBgqqm7kl2YcgjHTFAD7TV76xZBaXM0W0k7Nx8piXyCyEEOQAOoPtXpOi/FAQv/AMTnTbe4Y4V7i2RY3dBkZkiXblsE/cdOgzmvJi6lkCrgqQT0cs/3cZA4XHOMdqWfMZZSI2LneZFAJAbJwpUfKMtyPagD6AX4madOjJZ6nqekOShHlXU9qcKAQm+GNiRv6ZfGO1bOheML+1uzqGgfEnxDpt9L+8/0bW9StZjNFuUhhHcoXztU5xk5B7HHzJJgKhGSpBJGR0OOMg9fX0z6VKuQxcFkOMhR0G44HTp8p/SgD9vPgp+3Z+258MbPSrbwL8ePEmt2EQiYaT4guoPEtuWVFaNAurpK6AIpGA65C9T2/XL4Qf8ABbz9oTwvHaaV8Y/hn4f8bxF0d/EGlPP4buhFMVEhltCk0LuCWG5diqBjjrX8hPhb4ieJ/CUiXWlatcIIZopPsc5NxbSKMhg6scqmVGQCCd3Ud/qzwr+2X4hsRFD4j8N6dq0MKRBntXltpCm5GAMTO2/g/MAwB5zwc0Af3c/A/wD4Km/s3/FSG20rW76T4f8AijUhE0Wk+Jo2gguZ3RyfsOqQLNBcQkE8s6HK8gV9rHWPhvrlr/bdnNYyRagURLvSr2wYXLgylE2xSDzXOQFOOjHHHNfwb/Cj9ob4R/EXW9LkuTF4Z1K2mtriRLzUk0shoSmWhmuGRQvl7doWQDB56Zr+h/4L/tNfADw7oWljxH43tbKWEWtvbX03iO0ispcqFjlubw6i6LAYSAfMYn5WKghloA/Qn9qbwGNS+DPxDj8ExX9v4o1nw5ero2ozASXemEwsrvCXOI5RAAOCCEZip4Nf51nxTvddn+IPi3RLzULlr621nULW8Wa5Ihe6gmdLiSYCNSSWUj5gSC2CTjNf21ftXf8ABSX4KfCL4PeINS8OeKrfxDrWp6LqEOjCO+jvrSTUZoHS3jsYnud94pYgExjy0ADsxxsP8KnivXrvxN4k1rxDeXTXd7rmq3+q3cwQ7mur+5aa4LMygsdzgjPXjvmgChEHtHaNyJDESDgF4933cEMuCAzEc8Z5B711elXuwxxjfNESi+XknG5fmIj3EY4GcEdfauEiuHjMkbDIbKgrj/VnI+bd/Fz14Oa2rF0yJFlWN1XKMSQCwIwBt/iO3A9/agD2C2cuYkiiVwhdRbmRSkR8ol22u4wQi5BB4I5zgA1NQMDAm3ZEKqyCPzBIDkjo7KQy7mYjscAZrF0y5iIRwrgCMi5kYMf3hBH30H7sMzfxZBBroRDHBLFIy4guonYNtDgEAtgPtA+X5vptoA5qK1eW6igliZwSWl5BAjBJLqzcIoVT1yMDjtjK1RIluHEcvmq8inzQSYkLBRglgCyg5BIB+71rqbxp/s/ySsySopwzHOwPywJIySVHy9OCcA13Pwe+DXiX4xeK7Pw5oUAETzob6/OVit4GbLFsg4bbnaB7HHFAHPfCz4JeMvjF4ig8NeEbC4u57whBdLH/AKHCPMCl55WUCKLJzkkZ47nFfqR8Hf8AglgdOMOq/F3xbCixSmSfQtJDcpGpaPzpt3z4OegGASD7ffvwZ+H/AMPvgZ4XstA0fTbRNV063ij1PU2hjS5uZpFjlaV5mXdy6gEEcDngnje1f4ladfNewJM8U/mtCsUSiSOb5TH8szS5T92MkEFfnOTzggF3wt8EfgN8NrO0ttI8D6JJFJDawTzTwQXU086YAmkL5Xnco4IJxuxwTXtem3fg3QdOnisfDWmRWq20z2lpZ21pDMhk3GJWmCjagnaMt6jIIHNfI1145WwtGuJJnkEUxjEU0Y2GJdi+askZPKB+SAM5HQjiz/wtSaeN7i2NqttFZ7y87mFJ44QNoYuxO1sfdIzjGOwAB9KL4sslv7Q2+lhJk8m2mu7QCSCySUxoVVjIIy7NJyHBGQPrWlBb6lpzTeIZ4JLnVo5Vkt7RFSK4e1kO4RvAY8H5SzjauAwwuAK+Q/BfxKXxXdyafGltahrtpI47dZ7pJo4pFkcebIymFQAm7G3eoyuDmvdW+Ic7CCOC/Mdzp8AjDlw7xy4xlG348wAvkEgZbNAH0M1tPr2mOLub7O5AJD+VBNukV32KqqF4nVuTgdR3NVr7+xNOsPswurW7uGjWSSSVGto7SZ1YeVEy4W5AyN3JUsgOSAM+Aav8RNavXTToLt543McvmxMkdyYyDEI7uReCFSaVtoBDeYxYZwRm32oXBuLN9Tv5zaoSTEJXCSMBljI4OWl8wgfIAvzHOKALniPWNl/Y2WnI32yVxGZILhY0YBQsQUqR5cjSSEgqcEDLcnJ6tY7fTrO2hM7T3E0LfPKuxFlxuBacsFIE7DoCVZFGGAyfGLnWUOsHULQbIPMeGIO6SCFVVRKAVTMj+YpywxjOBjpW9L4sjnnsYbm3mJM0EZG50eKEyGMsqYw5Gd3ABbAPU0AelRTLbRu1naPqbHJjJSB2UiOGWSTc8eWTcx5BGBx6mulmupZ7NFW0sNPngY3Ald5JHLbBtjZXISQHHBHRuOT08gs/GsVoQqRQBx58QgG+VZJvuyBozGvlsGBztzjFKnjmLz5Li5klAaN/3Ns4CuEJ2LiXPAIAyAfu+tAG9fHVbl4ry8geWO23ubWL7S8G/G0SOCQJXDyDghnXcxXgCqVw0Nrb/wBpRTyNf6i4hjjM5+yQRs4aRzblQzOoDMoT7okOfvADsrLUdHv3tIIdQuIkPluiXcsMcYmkhWQmRUyZrfcq9lySQF6E4Gt3HhuJQLa/ivHCulxFCzBVuXPmyJBbmQFwQuAcD5gDnqAAU7h72fSdQaOSSYTRwtdokdxNII2mSNi7Ox2N0I64xjPGR5p4g8PQW8cP2VYL5/Kb7VIqzqITLGQ8rNIvz3Ee7gbTuKkgsDWlPeJYiVIrvUo7XbG7NbQNkbSHfezsWkwVUsTjB68YNYGoa/p0qOschmgC5BeY/a/KQkmaVw2DIcbWGCACScHBAB5/qHgzSpbOeCX7BNCoTbNMYrUK0irKskkuwAbZEVW/iJYqXYEA+DeJPhvqN5FL5TTGy8w+XbwEzxTMAQHIhch49wiI5VDtKswwSfoySSGV2urq3ZrWNmjVraSSTzXVPMKygyAsuCPl2qHIyAetcvquqR2ssUdgDeJLEAsE9wvlWYCrI/mhYxlBIWABJ4OANvNAHxL4h+HI0xjZyvZSRyW0Msxt2aExMv7txII5ZFZQpkBySTy2G5J8yvPC0gkijgguHKKrShUjaC3EjMWlaad/klEZ2jIwoA45r7a1TSY7yN4NSksoElmldGhZUW4khlJClI2kLKJFH3c5OTxXOXej2F3Nbo9tagKx2iBka2kUBmZJriL5lIQMcMAVw4zg8AHy3p+myvLDE8TAW6yk3l2VLGOVM+QsrqyliCFAPeMYGWzXosFjqemTWrxrZ2qSQM63E4WS6vMpmOGeSaTa22NfkHGfNGSTnOtr9no2mXMl5G4lZT+7ihDSWizBSXd1Vj5sbMHwFzkIMtkkV4x42+JFpZxtA2pWcCShhBaxlJZYk2OrEOrZjQeYcjaT8oAPFAHvuja9dWVzaCdXtXZZREYY4Eukh8tkjdXhh2sS0ZBKjqWzyRXufhbxvrImubSX7BfeQpkkjnglivSJJHh3h1uWG/YhOcByFB45x+U0nxteBmtP7SJmMf7u7VmlXCEOkQ37fJTKA9cfLnA3YpmjftLeJLFzZrfsnnFo7q8lEb3Eu5nUbZFhzEAhABB3DtxkUAfuNp2vW7QzsLISzzBmAgV9xIjaNitvGoO8FEznqBkepvL4cfVoWaQzTwFmCrcEf6OgV0mUsMs8AxnkFwIsglTmvzd+H37Qdxf6XeaiboJ9lhaAxWs8gu7uaBXeW6aEFdsaxq7MHOCDkqa+n/Dv7QWgatZRLcXboJI4oo7OS+WWRWVFVXiWDdvfcuWBII5JxkmgCz4o8C6fZXd1fzBooJIkWE28Ul3cCPOxQkCqSEO85cj5PLXDDBrxDxFpFjZafPaNGbua6nl8hpI1LaeYwqI0vRmU7SBuOR5W4nK19jadc+H/ABMkIimhedAWQRnM6LCsh8h1hJUoXUlvlH3dzA8GuM8b+BpbyI3lr5TXu14zGsqRgxSuxHnW0gBaZkyA3JIDdOKAPyP+J+i3mny/Nb27295KQjQJIbm5VWkMpllYAsQTGXIwP3gxyK830sy2sf2R4ElVZGma3ieOKS3JV4xvIjG0pkFFGMZYkcjH6K+NPhjBfSSmTR7pb6M5BudotfnA8p4JGb94fNwNo5BbJ4zXyf4u8EHQFnlSy8lpXhjaRYzLE8kRJmlVmRSy7d2exPHzUAVfC+vQCW1WzlSecwzzNb3oeSKBZXRJ4SkY3LIxX5egxznOK+sfAmt313EqzI1qnkMnnIES3YIdoSMM+/zAU65J+YjoBXwRo3h2/sdQluEW+IkKD9wsmRGM75UQxgqPLchjkgA9q+vfAFyDe6XYyAo1qpUwiczLOSVm+0O7g5+V3BUAnlR97OAD9DtK0OGHwqZru5jnmkVDBE1x5vEkqpJEsrYCM5L4ClsFcnJGa8w1+H+zLoWv9nzS2ksOyf7SgkVVjwpig3D/AFm4BtpAIUHI5UHQjv7iPwxb2a3K/YJleYeRJFuhAk3KyNHuwxSSQtvJOegNcvPfJPKhuHN9MYlEU7XTJF5iRKjABHwZQhO4lehCn/ZAOO1fQxd6dM1pbaXeYadGj+1PDLGrllDmOF/3UiooYnoBGpGAAD4R4i8P3t0F+wyW1leRCNFha4W+tPJVHfMk3ljzWKsQSwO7owWvpi9gNpdrPDbzSwkOn2i3iMck1uUyYTsJVCyNtKsWGOCBjFcvr/h/Q7u38q2cQTXa+VPMWija0eRBKsUkcLZErsSDuUAheDySwB8V6h4e1O4klXU4bcwwI7rNYyxW9sBFIWDSxKPllLqyjAzwQfWnWlsZDH9keGe8ujHttwsQR0jKMqMsUWVcbedwRMrk5NejeJNN1K1tbvQ47djZxTmVp4nZmuHiAZmlReq75WzuUgMc8gYrypNEv0KyWxvIZGkYCB3LQiXzEdYJJEVVZeJ2HKj5sbsCgDvtJ1LVdLl8v7LKrAOsqW8qTkSRswzaIFYwsV3K2QSqtuBBGa6SK606TUFiEl1Ytd+VO7XymSJXy7b4lVvlHzMmcodxAIPJrhNOi1VrmXUryyngKQo0MjuHVZiFH7qRlGVwshyrEgPwcYNat/NqElms2n3CWd/GWgkHzNJIm7iSZQWMkQVm7n7p+XJFAG5qs011eZW6lu4VleEQGVUhaK4JDTRvKn3BzkMy8A8jBxQ+wWep3KG2mijgtwkc0N9IGhmmyUYRlJGMTkBcE44wCASKoW/iO4v/ADLXV2ZIIFFnevb2ymMukymGZHkKmJgXLbSwAGQBxxQ1G9/s9nvdJeOW0vkhjgjuchnKDy2mkjztSQN82VbPykdBigD0aWw0i50+2sYZGW6svMuLpmSQozyMZPMiljkZpgfIk3A578fNXGpeXloDBBfXUsBjtbmRoZZUZcyFVaRSmFRI5EOGx94EHORVTSdQ1DW/ssSXQgvrBp/NHmFFNlGfNA2FAXhJaQbi3UngknL7/bAl/q8t4bFbiV4HeyjQxwGeNN6PAG+UYCc55DbiBQB18euN5rSWrKlvbhFuJpuWuEZC7FZFDCaLbE5VT/ETgjAx6/4W8Q6VcXkEbNbXsoVIraaK1PnQzQRGdDKZRtkUrIy4UsQVAIGDXzFaveTWk9ws1tfWOmyBZU8sxtt3MI3wuPLbBbvk9fYeyeHFgWWyMNvFayyWkEkYiUS2Ze6h3hHbBaOchS2eS+du0ADIB92fCK91mP7VbXy/atLjE72kc0LQJFAJRm5DCNichnXBbGWyOM47/wCIevXmi+FJtKke0hk1WCW3tLYSRKj28mHuAJMcbVYHPHOAe+ed8OR3qafoyRlWgfT42mlUwxzC0hR53guLaZstiQjJBPK9gK/LH9pP9pvWL74kalo9teGDS/DE91pdjHbHMcyRM6eZ5S7lZ3byyTnAA6HqQC34y+FQgvr3XYzJcxvOyl4dsjtFMrgmUKTgjcuG4ByO2a6nwro9ro1vsmcBZJT5cRU24yY0AZgny53OEYAj5jkZ5z8uQ/tF6tfJbxvNGrlpGniVEWORI0VxEEZdquZAwGOu/tjjWsvjhqN+su6LbOkUhWQtsUSsI/KIYDD4VVzx2x2FAH0Bq/i6HQLbU7Dz4UuZYyHtw0bEM+6NVZjkJF5ZOSOWHX0r5m13xFHdxi1vrdUTyVED2+6G3SQS7h+7XjY24ZJwRnI4Brmpr3VNRv7q/v4p2hvWIubmR2RQjBjz8vK5/ix1FU9Qy0cdorpOqZEDrOv71WjfH7xkG1spwOCOCOvIBx8Vjd3t7E5haJRMMKj7vNjMv7p2Cr3C5PAwBk19ieM/h9c+Of2f5JI4mm1Dw9Gmq2zQhTtiTKzRSKrLsLQsWBwdu3kYYV85+FbWCO/sbwQO6JdQGWFpY2WULGxUGJsYBlBOd3JHOOBX6j/DfUtM8ReHn0i50xLSK90OXTJophGnnzBX2EW8bAO+wYQAEbAOWxigD8DLhfK/dFREwLI24ZeXBAKFhwBkHB/Os5I1SRs4YqQNu7ByTzhhkHAB746dea9Y+JPhmTw14w8QabdLu+yaxfRL8ojUulwwYeUjfu03EhRwduOK80ki8qQ7sKSCUHLqAOoDj36ZP1oAsWc7oQ7h9oJ2ScglgR8inaM//WzX0f8ACzxzd6Dq1hcG5mt1XaYnLsNrIwkBX5SNwYA/Q54zXzMJJEC7VBUhgByyk5K5CtwOcc/qRXTaVfXEAgLOxWKQHahOQSOQWPAXI+hPagD+lj9mX4zuLiy33cTx3EFkwVpSZ2RXG2VEkVTtOCMHGdxABNfsp4Y8QaZ4l0+SCed2kkhjmhaF9skTRKygIEAJtsoxOM4PPfn+Sv8AZq+I8tv4g0KGeYfZ45VM01zcSQQ2cSKqJK3ltiVxLIdowV+Ukrxmv6E/g54+015dLQaojSgR2Vt/pBmina4VvJhaRV5iMhYE46YB70AfbPhDWLvTbi+0m8md7dot8bGMruCozpE+WYtgS8ZboD05FedfC/UNOvfE+qRpIIAur3DMu3Cgo7x/MVTugXOR34Nd3dIrTR3d28IWSONhDH8wV1X5nWVcMCJQduRz3x2/NK3+L58D+OPFky6mtrINSuWijvdhs2EbyuR85YAN90DqwY84AFAH60618VtO8I3dzZi6+ziBi00TNiWTGVBjVWyWOD0BOAM4FfB/xy/ap0eEXssdywzFNCIopWRmYgMqhDleTgsxHIUjIFfCXjL9onV/Eus6gf7Tuck+eZ4JA0DuJJBIu7BLJJHyrKVbKgYIbNfNHxT8W6fqcF5ey6hOs6iEBWeJXlAhjjYiPePMnLed1blYScDkAAt/Fn4mQeKVuLm7vSznzmVFZm2AAHZgD5iSwGB6Dk4r5rstbglvIkf9yEa5GI3h3SSEMtvJI0jYSAMF4UZJfGR38wuNee+vxblmlgNwv7x5VE4iV2BSMbsCTdg4PXGc466k2nXsqC8OFQzIFVkKylGZiyyEADIdT7ZbPvQB93/A7Xbe31y2jhliU7wWWI8sySbWYBlAKcx5wvLAH0r+iv8AZq1a21PR7KK6uNkkRhCuyKhRnCsbjyto8xScAnGScDGOK/l3+D7yQa3p805MwSaAsZGKgxb0UYyQWI2JgAAkIM1/Qj+y94gtp4IUa7PmwrFugUMDMjniSMeXhMAfMu4sN3U5oA/XCx1FPLiWHz2RohH5hkXYSBy8mSRG53NtGMbRiuS8Ua7ao8Mc5WJld3dmBaORV2EEFuFw3Q4BOM84q1pZtWtTHBKkqCGKSFo3MePkBEa5AZXBbBIPGMjOK8x8TG51SaSOIOg+dWjldoS5clFCMG4BDke2SBQBiaprOn34huIZs75zEkzMqRMm0FFjIwWYkM3PUYIGMCuqtnnt7SC8t3edS8cgUFfMLI3AGTkkANyMEdRXJ3HhqW0s4bW4s57XyxDOglkUNl/m2glixDZ+8fvA5477ugi6iklAVjp4ld4jvO1ADtKAMOTuB7YPXIzQB2NrqFy96Q3yI5iZZLjDFpHY+b5jMCDGpC+uTk17Po+uiw8yC/vQWtiBHJEuIflKyRygTMvmp2IYBSoODg4ryfR/LvC0zoYfJkIjAKoWVSDEw+U7SD1BA5Gc810WmW8dzNK11HLIY0aTzpZPM3gEI6mPaTKgGRjIAxgk9KAP4QrHVNVt4maK7+yxRp5cTySRBijqF2kxorM5IQZI+UtkKD81c7rF7JPZmeHJVS0264cOJNqM5kU53EYR8sPcMeK4mLVLue2+1SSGB5yvyMypJKkreWznyVxGd+7dnYcE7citi5k0+WzjuZLhCViLyRx5Fv8AZ1leMpiRSDKWjJIDDIkG7JOQAdDoVq2sXcEzwwPFD9nlDE/K7uYwi5LKCq4yGLEbmGeTXoui6raW10sF5EZI9soePJI80Al/LbuCJG9c45yCc/Odt4vGmzSrbTbIJII4cQtu+RDjy03jEXzgYxgALxkGums/E8o+zLEB9omAcSkeYyoW5RgsmJGGVyoOckcZFAHs+qeJF8N3Xn6bbo9v5uGtYtrpFBMm1gQIwhKkgdjuJqW08WMwZ/sayh1DykkDZiIzBhkA7QyHHAyVGMcg+L+LdfW2W1NvI8ruqrcuCsbRiRFwwUud3zggDqC3I9IIdbitPD8C7tr/AGooIpYNskST+ZKHEmAdqu0/GSo/WgD22/v4X3XqySIixoZJN6RCOZ0MqIYw+dv944ADYzkjn5w1JLO/8QT/AGsPEsMJkia3jE5KM+9ZXV3AlO1hnJXcD+FakuqXH2SaUyy3MzxOscdu0iAllIV2cod+ActnP15rzLR7jUZb25mV43ijt3uJAdsgMEzAPtdMnf8AIcc4GCO5oA9x02VLO0KvIURFAjZFjRpQ7bRI6ySkY2sOMH3zjNdxpXiYwR5g3wovlCOZdyCPgqzFiv3mO7hmHHqAK8d1LVbCC1t4pfMDyWyMI4pQEmZojKHBLcIRyev3cdxWTL4ytYdNEcV3MgkiMDJhcRycMzxoSVPzbSXwCeR2NAHu+o+I4rNfOeWUPPLsXftijmTG4Mzs+IhjGTxyOtfB/wAerkXt55aL8ilppSPuKXIwCsbMu7bsPy+wPTj1+08Z3EyXBmCXTW7xtaRSGVvKiQShsbHOWwNzZ6BVHHFeB+Pp01a7lmAXzpbhQsUaH94SQJNp2gkZGSMKOeAKAPBBZgsShBARmG1SxBHADAgcHn6d60YLQq6nAyCOpyNpGCQQMc56ZNdzdw2slqI/KtraVNmUjVBhRFnlSxYEtnP3mGB/tVFp2lXDGN0j2xkOiu65RiFIMQbaRvy3HQ/N1HJoAk0jTUlmiHkhmDK5QFgsgDDChwuVYtx6V7Tpfhx7hbeRoH3FwN6sGFsh8vGIySQd3mkjoCRkDpWd4S0iW6mUNEN2CsWRjegwNqlSvy5XPB6j1NfUHgrw5JPJGkqLBbmVN8oXef3jIrKqb9zYHJ+7wMA8jIA7TvClrqGnWccMKyXttBESbeHH79JSp5diXUhVZWUYHC8CvV4PDy6PGq3chjeJbeRpzDJvd5EWRlWSPOec53MCGO07cGuki0LTNKt7q00dDdTKgS4uJN+bW2ZGDS2jPIB5jByQGJYAhRuBJrJ8RXN7ai0068eGODdEZGkiPmTRCQ+U4EiDznVANpOAV6kgDaAcPpusW+l/F68uJ57tre2ksJlWCMtJcYgheOOQkERg/KD0Ug5ycEV9aftC3sOvfCCySSG3mlv47QRskIV0adnZhCpfLSLGqZwcN5eRg4x89+GPC/hPW/iQmo6zqos7RruOOaGGSCC6jlFvBmaSRmcFV8s9SqkKQvzAZ9W/aK1bRj4f0jwTpF7bPLpUTXNywc+ZcwygorNsbajMG34yzcElUJKgA/PAaxNZ/aLKYzSM8xVJ8SRh/swChQBwCVxuBOM8nnFd54G1WWfU0ZpXTzGMzKCzBTCF3BkByCXP0AYkcAivNdTihN8sMMaI1tOY3YKVaXczMfMYgZBwQDyADz2rv/C+oRaUJVeBd+8InyoXzKGyCXiLFS8mCdwABzx2AMvxV4ruBqU8TxPdR/amzEXCpG7TiPzN6uSikbjuCkgANjFa+i+J7a4juMkm5uGhhmhlWRoYZUPlpJC7D95GUSP+EZ8wnjbzxPik25uZLoRl5LiWR5IzJtSCNoyIQQCDKQTyRjryOlP8PGO3srK4ePekMzNHLJMTmRc74drDMkeWfAB6tt5xmgD2XSL+1tlluTFBHLAXW1ckyne6Ri38yF5MzEOZD0yu/HTArt9RvLDXvC80c8ljFPbTSTpKlsHliC7WMECSDKKZQuGGcAkEdM+faXp7agq3RjmS2Zd2BDuUyO+/CquMqjbVG0Ejbntmum1mc6elrYOCscsqqqBNpleVCXDMGzu3ICSTwT06UActaWKW+piWyv4WSNkcP+7hjZ9xd03K5yV+UHJHIII4xX0r4Q1WzureMyAQz2sgcyqTLFKQp8wIoZl+8QQOgILAAdPkjU0eyilXT5pj5ck0q8IVKybSUwYhkhi65z8xw2ea7LT/ABTLZ6XBZXF4sEiW1vJFPFaNE6kxB0l8k7RM6opG7kkgEls5oA9e17XNRvdTmmjupVt0V4QqTMS8AJZTG6sVimUMvAOCMY55PB3WvzWdz/pUstv9oVGMys8jpHliqAq+JEf5c8bT2xnnlpvHTuv2KZPtbx3EswlLA+dvXyvMlVAOWzjnDHJAGDk+ca5rUqXE9z9pj2QEM8O7IZmXaRnGRFlvugnhvbNAH0Ppus3M8y7PtDQrEk9zNGFYSCSURoJOT5UmWUENnqGONwrph4hvIGEkhhlspZCTCjxpcjKjygkZUbAcH5tpGVI4IAr5U0nxkjWsc0ckymIRvdC2kljlWRHwMlQvmJhTgA89Dg4xrR/EKG/vHF5K0SwkQxRq0qyOQCuPK2FVYgEAc4OM45NAH1lLDp2oWMyS6hcWnl5WGSCGG5USOAZklMJ/fxqgVSNwUFvujnPJxeENM0uaSSG7ilUzW0s6yJbKiQFZDMmdz+S7M+AxGAIzjdkGvDdN8aavcyG0+zPHarMdstwzRBpHjCSPHOh3wOqldxVuSASpbrqX/jS1l1G4jv8AU5phbpE8k9oI5AbaQlpIVRpRulIbIyVdGkGSxOaAPpOLw5oc2lajqmkeVLdWMCPcrHNDdrMJ0wWeSFcZXLbgBhAcHa2aXRbXTPE1vPp91bRxYs5Uma3iBiUDe0ryyByROXSErwFKjjJGK800P4o6Fo2kL5PnNbLmW2aSZvI8ydiAiLBIwYxop3I6H5ogcHJIoaN4xsIZL7U4nnuHSMsTcvDb+Z9oOcxLHK3mhS+EwCAQGwMHABmeL/Alvb6neCDzpIbRY5gkc4crI4EYkKRMQv3yoGAxIJAGK8wfwvFLcGDLsjK4CFWDuXYEqYwu4LnaBwM4Hbr6w3ja7kQaQ8ltY3d41xdF/OjVIYJNrxxGaFyYZm3R4xtb5lOBuNY2n6n4csL5rW8ujLfXMUwu57lrgQ4LhAsErxKA22QtG+WDfZ1BKk0AeEeKPC7xSpKEEA2yRAuvluZIlA3KrAbuNuTzjHPJrjRpl2kLRxWvmKEVyVUsxXzBEoiaEHYv7wZ3Yzge1fSfiSA6ukl3DJAv2L7ODKYUIBMaQXJkCOzsWAjCt8o5AYJsGPLJ0mtXuYJChjVppD5LpGZAwEZcq6DKAxpkbcccc80AYmiQSWMb3FxbhYgsihXB3l9rABNvUqSTk/3faudvZJpJZ53ZlQ4xujYFV3/MuMgOTjkc+2Oa9Dt5kbBaWNVOWVIpGgIK/d8zZ94FQQM888c1oLbQSwbGMNzbiYO4lKsqiQg8Fxk/JzkZ6dMmgD5+1O0uJnDwtvAXd8sbqwO07o/nHPGOemX696wYdLnuopwIV80BTG8hEeHUbl2M7AF2QMpBPTntX0tqekWwlgh+y2zQOCwYhFC5O1RlUHJZCAuR1GTziorzwvpbxLMtnCiLGo2q0keU2Luk6sN25X6DJ6ZAoA+SZ7K5hV8riQFg+08kAt8oCjp8rd8cjtWXcQuQSQ4lBKHeu1mGwcnnO3oOg6DFfS+o+HtBkH7qOZZDgBoXV0Yc+YxLKDg8Adh71y0/hCzjuF/drGZwxUSxyMS6A43EBgFP0/lkAHlWlLdIyRmOQkDdH5ancdp3Dbxyc8ntXpOhx3ExAvIrgqGkQBFZJN+FyzFz8yjd83A54HWrtt4btI3LT3ALAB1igkUKOmI1Z5BhvU7e2OCKrCzeGW6kgWSREZgJGViwUt8+QSSylGXqep9KAO2u3uGjtQ90NjJ5Zd5EiLogIwMP8zBdp/j+/g8iuY1OSSBtzXMTxKJo4hvd5WZXDCViqExldoGPunHTGKx3v5URYnWcCNT5KuxVYjuw5EbZwvDg4IGevNUjcefID5mJXZ8gbuJMK67mX+HI45P3fXBoArT+XLFJMl87TliVhlV9gB3M2DtwrbtuRgDkn2oM11JbKjR+YwKkOpWRVbgqAyH5WIJI5B/rTlXdsV4TbHcXRyTl1Yn5gMnIBDYJ5yD6U1i0iwyxgIxZozEQyyqQSm5kIyqkqDyed2cc0AWoredcSTxlDt3+W7HBXcWG8cY+XP5/ldcWV7lbeP7NOoygVgqMc8oWzx8o785OOKjMt8sOw3EwKLsIJZwCCQcHJB6duOaqWOoTxztHJDbv52R81rGqyIgxk+WA284J3A8YPTJoA6PRJpY5SFt2OSkT79yPEyucKFb75baw28k845r2rTtTtxBbBBbzL8sqBkDSM+XLvulJ2zZXkqBgAKepz4Mk8trdyzNAyxSld8sU8irvBLZJkL7WBx6HC8HHX0jQbq1kFsJ3n2WgSS2RkS5UAO0sikLJG0SiR8jGTh8bRQB6095YLDIZYriOMMjRBFVZWYsQ0UjvgqQrMPuHnrjiqcmrWeo6dASRZtbmbEDlizrHM2NzhMgFSBkkj29MT7RDMZxJfW+Ttlgk/fuJjJiQhsxjaRuwSxJypHBqKWyiliYLLDLJI6r5Vvdoc52yO2BIDkLxjB6gH2AOeKwx3zFZAiPLM0BLLMkTFmJRjkl2xgDI+g7npNMliKO8rRkLcZQiIFgAFOMxA/OX/vDjHQc1jS6XDbI8g+2tIbjzYYsOYwWDO0u5TjzFZQo6dfWremCG02xjcfMkE7pIuCzZ8xEeSQYztVycAfexk4FAGpLqMCbVj4RzMNhU70U/IrNkeoz6DbnuRXPa14jvYNQeQuvkuoLpEqxoXCKAxJzu+4S+erSHjJqHWEmmubi6i2B5AR5UbAoo5YbI89CBk4zjeOOa8u1W/vjeRpLLuCyMqqSxUeaVJwqDgAAHAxnPY0Ae16Z43nW58u1aBpViTDRL5AY/LK2d2d7l1UHBH3eMdvrv9l/Uby68UQx3bp/pN6rNE6l12yBSSwfOUKgbT3wOQBmvy8t9XQShUmZZVuCDKxbyy2/AJbOQOB0OMdq/QT9jnUr6fxJY3EIe6uIZ1VYyVcuiuoCKZCR1YAdOStAH9FVnoqr4VtoIoLRC0ETxTOHjlgPyOiJum2MT8oyQSMk/TotH8OsEtY7gEs/Ex8mPBmUbQkYAIZ9pcEFuN2OuADSL++tdG02G/sCrNYxN5twsCwiGZCTHHICf9KRRtPQDdlSRgVvaSbzU5ikG1JBhhGm8zJsTC3DnODlc/Nk5xjsMgHzz488P6XHqt35SNcTJHHKjwiNTFvcIn7maUNv+cjd93jGQo3D1P4O6Jaf8JBYXDiRYXjVCwZiEJ2u7FY2wZGKLjJwu4gHkmuW8YaRIdemvzpk0okYwJGoaUxEK25m2Mu796rctuABIHAFev/CnTPsbaf548p3mDszATIIwMJkDDAkl8FiSNuMbs0Aei/F3RbW08OaokDJ9ndELLvLOygPtjLRn765I7Be/UV+N/wAU76OCy1LzJFSNnu4Ui2wJLLAkf7xlO7eRtKcng7jxkHP60fFrXIWtdQsYJEk2QPtXzpfMDEkhTE5yIiA/OPSvyB/aHhuLHwrqF4sLTSebczuhWRZShVx5QVpdu3ymypwMkkdMLQB+YviLxHp2m6vKIym+YNsUssqBpJGU7C6gxyguuTuznOCc4rj9e1o3MiWsMtsZUjcDaVCrjyypaR12O6scEhiTk4Ga8o8Y69BceJXa1EgEQaU+fGjCFo8tkEDPJOAOqkDJ6YyZNXcOJN7zRSjyljmIWd3YKx3BdxUbmbB78nPJoA7y4lleC4a6n8gx7GdTJvMru+0eQp/1i4HHI4XJJI5p32uxf2e8MNwrF5PLaMqQ6xKV8t1l6M2RLn/rofbHnx19ojdJDG8jOrCTzh5ixu0hIBQthQGIx1GDgZrFj1JmEcUrNvyEeZE3SM395YOA5yOQMZoA9EW/JQILuUsgDI0bZj7Hkbvl5GPxqRJzcSM/nKrMWilZ22oA0TAORnIbKjtgnknnFeYDxC9m8ixeZtKvGykiNymcMrKM7ST2/LpVW98TKzyNBuSPcWAbqiEgiIMD82MDnAzk8UAekPqaQIEjljyisrKQpZiWc8MRy20cEcDJ5PNV21RWIZQGhaNizbwRbgthUn4wZDgnGCOevavH59fYiQIcFn3h2bPUgj5fXrz6Hp3qk2tXR8yMSsElVQyg8EKcr0HYhfxHNAHtcuvwRSRus+8CNN8QyidAoXIBzweMdxjgVXv9fuVh3u5jjuArxrGwOY2yAgwSSvXIbGevpXiy6lKxVEJZhgliQScc5zgYHX8qludXu7gxKGCrGowqqsa4B4Jx949PX9aAO/uPEMYSGJ9vCnIjIVhukkO6R8fMcEY5NSR6/A0TQlFm8xNm5tmVLHOd5AzwCV9MYIwK8uHnu251lcHByc7DkEg5zkHG6r1sZPMXc4HJwcE7G9DkcnAHTI+b1oA9h0aVluUFxE6x7R5TmQKNpAKDMY4YEdxjJPFen6NHBLzG5Fwz/Kx5BUgFlY7lKtkr+Qx1rwnRdQnieNzIQqnO1gHjbaSQGR1I/ib0616jp+pqwP8ApAtyfMkHyFV3tzgFeFXA4wOg4oA9TaCG8u7e7e48i5gHlSvtceY8LBUjaN/uht7YZR8xXHNaN8tvEgZbqMPdJGVSJh5sbZdjujdSQ3TPyAjjJHFcXY3M4MOyUTx7zIysqokqoxXa8zkEIGbJxzkdQcVFf6rays32x54/IiZYzGGeKSR2YrGu7asaqFfks2SQDtzyAd/bEeYiEyRps8l4XXG4pyshLgGQkhQD6ZPQYrWW+tIraNXIjjQFJXIBldXDE/fUAnCkjgBSMHIPPjum+K54Zp7SK7eONHEogBYRM8gby2ZW3ZH+tzzk7xmqWu+MXbyoS8LXBXEo8iJf3icYDRYLg+vytuPQ4zQB6LqGs2UU+555mj3KAgCBzF8rHb6qSAQWLYK4HHFT2fiaSV44WlWOJEEisgDxqrBcCSRWJU5cYHY8YFfPl9r8bECYTxB8AtFI7bSSykOH3Ybcq4wMHJ+7xV+31GTMa28jSbkVwkcjSSDI43FPlWQA52joDg4IoA+r7J4dQS3kM6R2u4vLKu6KRAFI28kgDeyjJB289Wwa3dbnsZtEt4DHcMI3lNuySSCMy+YG3NGCA5KHI5P+rPHSvm628T3dhaw20jMu9o49gYLIxLdGAXAJCnPJAHU44r0XT/EWoSaLc3MFqr/ZbqNjJcPDkxSq8PywtGRnLAcrjknIxggHM65YzzHzIHd5FWRShy6EgCQYOTtATd3AwCeOa4/Tpis5S9JidSigptKMwbdtBC8NtDL/ALvf17y+8Tx3bXSXelwwSOEjWVT5TIJNqtny4QpBVDjjvjvmuOEOmyzyTQRXUc07EIspW4t4pnaPOH2g42hScjK7+nAJAPRfDYiuHkWApFtZZChkLeZC5yY/u/fLAenAPfFejwm3N7dXAYGG3hBuTG67BcwxMxVdz/OxC7cYJwcc5rzDwRp0y3hYvDPMvmIswjMbJEpUyoTIMMSFXBBAIGOK9Ku4ryztLuWWG2REMsixMq3AuUwsRJt1yFH3QpOclT0wTQB5h4i1K8jhSVYnby5UkkZk+cCXodzJuZdmcAnr05rG+1XrWf28zzRxRsiRlVyzFowBtwAUG5lwCOdxO44Jq34hvHjnnuE2NG8YMlo8ZjRGCBdoSPAx0Cg88gk8muG1HXNSsrOKzjd1SeL94vl/OySMCpjY8k8DJPZeOMUAdCfED20JudzwJuIdH3OZiSH3ZOSI9wHJ7AgHIrnrjxvbZkj3MXKYbYXctgklkIfKkocd+npXBXt3II5IiJHkHmcYbHQHeXJO4nLj8OvNchDPHI8zTiWEhZgGGd5dfuHyxy7bhgjjAOc9qAO11LxiJiqxXTpHEJEVeMjewZgJQAQQGbnHUYx3rFk8Xah5Fytsxhs2UPMsRd4lDlVKSKM7clExnHBJ+vnlzDIVLLJwdwICkbQGHJI4OSx/KqQsbs7tkpcHkhWYA5PQgHqOO3agDu18YSRxhSrMZMHesrqQu3agKjoA+D15BI9CG3HjzUWQRqYoY9swVYwV4m4lUvuy4CgqN2RgkVy1voOpXOON4yoBjBd/mJ2rhe5/L0rWbwXqLSpHBFPN/fDROjITjKleeck8/jigAXxZchlDuzQhhuCuVZh1++DleBz0PNQ3fiaaZnCyOikgoMkFduB8xJ6bd3f8zzV+P4f6qI3MkMyhUZ1SON5CcEfKyg/IcDJPOKoS+C9VLBY7d5WdgNiq3VgNoPAy2D0HNAFSXW5GjAdjIGDKqsc7SMDc/sR09qyDdeaJY5lZg6q0bpwEcEAIwH8GN2R246853R4V1COQRSxukjZGzBIA6ZJx8o68HnFbtp4JnmyrRzKwHyjyyVZicAEhsgcjtjnPagDgoVGSrSBcZIwODk7RyDnOMnv05q61rArHYxnUJlvKLBgQpYkhh257YO3Nelj4d6mygm2YruBwUZcMFIADMDlsDpnHFTjwS0Dx286zwTuQqSSRxrENmRuLBySSQvcDk/SgDxxtwVirOqbwNoJIJIJA9x8pz1FUGhdZlMqZcMDjaqkKQCMlf4xjGCO1e7/8K6nsojOphmmjuFMYkbahjETYOQPnY+b09BnNRyfDu8Vxcy2jzK77yEYEuSFLB1ToSWU4UkYI96APNtJ84TfuIZlZioTYwIDDqWLEYJ5PXAzxXrmm3V7bvDM1yXVPIMaSRY8t4yfMcmLJ53KDz/D2OauQeGzb2QlisZInRljKeXuDfK/zKfMy2MAZweckHAq9bIQrbbVWifrH5BkIOTxFlhyG3dz6EUAUdeu7jVBG4EcIO8GUybfN2nBL5xyoI7DPXrmvP7rR7dojLJesXzMIdhiMUZhXOZC0p2gu/wDDkngYJNeiS2zsXS5QwgRJkIhJl53FkjVApIUgkHA46msK/wBLjnVIoQjOsjbpAWC+WeECqR3OM8AgkZPWgDzexiu1aSEbJU3N84kQB13cFCWztx9OvStpbW8KrGsLqZDuCoTywXkkhvvYzx37c119l4YkUAGB1mZCgCx7AFJOdyFfmfBOT15HtW2/hV1L3IwWLptjkHlxxPHEceWVJPJVuegJGcA8AHAafpeoF2kFtK0i5+fy5OFJ2HIQA7suMd+/UVpS+H9QnuGjKIWDb5GGRGsrEFQHx94LnoT93jPWu3ttEllUEAiWQooeNhIzM0g3E7XJQ7MgnB+bAwM5Hr2i6LcTw28LRReRFAyKJUYAs4XdKzowbzNzAqCCuQRjrkA8IHhDWA0EEzMJJl8xFj8zcTISEXLry+ACcZ4OQaU+FbiJGDRSBmZgfMRHYHdhthHG0sVAOAQOCTlgfq7TvCbwyxukzajDIuCWBlKxybgq525VN6kD0BFNbw2jNMJLK1dXaTyj+9RmIdgqBYnGxdwJ+ZyOOpBoA+aLbw1fKdsCIpPLBiFOQTkHIGM5JOPQk8DNdnpeg3lzFMLi2fzCiOsv71mbgMHlZgxRcAD5SAccjGK9Zt9OtrMMyWoSSYCBpZtkxwDk+XvB2yMIwuQS2DzXWQ+GNRkjimsmhMTRkTNMs52uf9WFKSOXH3cBlABI4FAHjVl4Wv5QiW0YhSHMnnbQU3ByxLu5wvIIOflOee+OxuvC015DFbTL/pdxFHJZyEsY42EW2SJ5FBVicjaM4OAMggCvXNJ0GaMKtxIJIocTNBJNjfJgF4xuAKwsDyhXG7kgHOegGq6dHFFB/YabkbcLhApS2HmyLswVHmt90qR06+9AHgGk+C9SSe3F1EESEBSEwMtnPzAcnuAc4HWvYfDmgWFvNDO0KvbY8qRl5VXY4cuN25sA46jBXHbJ7R7ixKQ3rSW5RYsTRu6xtII0ExIdkJEgclXVgvXC5AXdetNR01I2YQpHBODsJWNgdyj5o2Lj94RuwO+454oA2dM0/TtJaK8W0tr/AM6EPDMV2GBC6A7WxgOADgn5hv6V6LfxaZrukT2NvYwzT3Fw6pP5Cw+TbXUECm4d0QB5i0SklGwCSCTgbvM5NcsAqWtgYIkYxK6ujeXCGJEwc7CR/wAtGO3+IYJNdb4cu7q5URRyQkJLxJ5sbPGSFTJ2f6tQFz/COmPWgDA/4VDcwRTyXEkKqyq0LybJZGHnKuVKKSpB3H5gFKg8ngF1l4HeyhkihMZfzgkcs8Wx5IWchiMgbZCE4HJA5zkg19H6ZJp5ss36NPc2XlgLiTM0JEzkyKG+TapUBccljwT0qFNM0y2XUntZJnlmkjtEn3PGjNukH2iNjxsXyxtxgggZ4AoA8t0PwrYSrFDqtxGlxDIYpIUJkkPlgmMgsuFcqCBjgeZg4yTXW3nhqztIt944jthE2x2lhCyquck7GIVhsGSflwf9o1ywGsaj4gkvLQQh5sySfOFm3PKVE6o7BR8sbEgcjaSelUNbnuLu4XT9Uu7qKSGQokkTqwRmbBJVXClAGXt2+tAHCfGFYrHwlfi3mOb4QwFkePelt5ivK6sp7+WcY6lj1zX5/wAl3cm6BtpENxchoEMaoTuKMEjdAp3qd338Z7c19cfHB7jS/DsNnLPNP5svDyDkxKrvHsK8qPnDDnAwevf4wvVNuYL6zkka9ktZJBCjqUhUoQ10wRS0hD8KAAAOSaAL1/CYYjNeC3uLh0e3TyJN8SbhulaIowV5BKxHpljxxiuQurhQsiDzpYU2smI9zqSgLbTgZUKTwQegwe5WK4nNy1tLMjqDIJcu3lkgna0ZY48z7voeeOlJc3MZtFjiVpJ0LMiLc4d3YbIl8vYBwVzwTgMOncA0rnUIVtrVImlVIo7UukQ+Wa2fO+LfEchgFYEncSWUdji4mqxXc6qYIXZlQBHHmvCqbhGqyOyuAu4japPrk4ryi6mntWa3Mcj7X6bmVoiOWCc44VhnPB9jg1p6fqcYEMryq6sGKyeXIZFONmwSdFdSSeeBnPI6gHoesXUbwRwsost2CWRpCqsers5bKMExwCSC2QCRivGdUWJJJHjudys0kUsDOqsVyeQ2z94jHYckDOeMnJHp0/lXduxtiZpVjdt8zt0IywYR5xLuLEHIGH615FrDtG7xGMBnaKWUqhBDo0iYwy8/K7A8gHr70AUI5m3vboCY3V0iAycHachdp4IwBkZ5PWkEkrAwrbiNVLOZANzAA7iTK688ZwAeSTxmqgkZiqKyARl2QFtrEHAZNoJAOMknn7vGBgVqw3LJHJbyIHJYQ4KgbZM5JWQrgnarDGQR19aAL+iySQ3S+WgXJCljkttxu3D+6QCTj8TXq9pbRXUK7fJE64PmYKsxRgVDlB65IPXp7V5TpMsSyvH5e0kMUxlydrKWO1VJJCbunXPYZNda2pJYmOS1uzJGOrA9N2MHy++G6MBz1oA9ttrtbDQ5lv7eG5EroLZiw2mQxvHKQWXLZwpUn7u7p3rzvxPpMd/a3E9mg3wDMtpjcEU4CvGqDgBVTIHXPHTFdeNe03WvCLWkUdul9EbYs4liiK4dI2YOTgLt6jkkj1ODySboZFLXLDMrJIoJkYqjAq6yJ8s8Z4wPQ9OxAPGmkuIpVjEwcwsNoJOxT/CQHwQucdu9aMWpK08SqTNM21WZ2VBHISflUdwABz93ke+em8U6al9Lc3+mIXdGX7WBBHEhVhmORI0BEJYq2BnHTBzXlcwkR3ZWMUq4BUHDcfKQMAfw9foaAPULfUnm8gN8++PyBG7F2eNuAAj52LuIOO23jrWBq8E0E0rSIUDsYghXAAUhhJ8oAbAUL3A3fjXM2moNBLDIZWkk3AlckbWQjADDqpAPfgV3+o6mlyVR4l8hgk8W5g334wwAYDJIfIwc9Dn0oA5q609pbSEzxtviyUxtwVkBKhsLn77H8gPeuXSZ7WV1kYRAMcAAkk5IycjheB37cCvQr6JrlY7uKRY5pSgSNSFwdjttYd2wF5GM5Fcpe2kVz5hOAxUOzMCAJAAzKARznue23PfgAjT/AE6OQAwtwHYlVaTeCVGw/eAJPOcD8cU2/wBGltlhe1ia58yMFwuJSrFQzExqMgDdwf8AA1hwSNaMqqrkZKsysQSCQQAp7Y9OvpXZaddRosciTukk0Unmosmcplk8qUdgQDxg8NzgUAcNJHKjMJEPmgfdYEbDnHIJ4YjP0PFV3LtsL4zGxVgDhwD0wgHI4NdRqFk3yzhceazSJGcgvyweQE/wlgfy4rJuDFJ5aRxBdqAOwOXZmznOTjggY4zyc54oAjE6JkBV8iZSGjyzMHCkCTaCPmwxx9TVe6hgMbsm5hlSisgzkhd3zjoBhc8c+2aSFAzYcMS2eFB+8DkE+g57dcU+ZFlG7eUJKjHzYCpgAjHBJOKAMCS3KkvgpkHaQGyzckYY59qEtJZVV2YgKwRNx3A5JLYIBwoz6d/rWoYmdwkrbY1AywBcqhBKYUfdBIGccc1XeOZFAicqqKWdQ3zKRwz4Dep/I0AZZCrIyPmRFwisMKOcBTjHTnNOSWdXVt4yq+WGAVvlGOgK4JxjB9e9IwEYJAJJIw3B6ZBO3HsPpg07Kk7gdpIIwPugt8wABPC5zx7UAIqyMzupLZ3MWOBkAkkt6n5TinxmVpAICVfa64BCl9w2nBOAQV4H44oIw26JjtIJww27yOB8v94kHp2FK8DZXj76q+QRwCTk8Hjp0PPPvQA5FmhkxOZoJM8YDK5JLDkMR8vJyfQVchn1S62WqXM8iI4WMNK5RckAAZ6DcT9PwqkImbcTuCqpAywJB6Y+Y8A4P0q7FCz5kaVE+RQQhw3AKjKpjqVGfrkmgC2+oajcQNb3N/cSxWv7tYZ7iV4/lYgrAjEhRxnGMcVCqhSDudfl3AgkYPXGe/I470scOwBn2lcgk5BK9iCD1PNaCeW0qHy0Kcb03MAyqCDjPQnbke5oArRuS+zGNwYEnqR1ILA8nOKsL8mcIRggkdfmGc4OOvPU+tE0SLO+1fLUvlVzkKr4IBIyeFI/Ku+8GeEtU8aaxa+GfDtpNqWq6hPHDHFAoddjPEDK5HSMMvXj73vigDC0zUriN490jOmVzH1B5wcqeD8nZs9BXtfgvwb4w+It2mneFNLvry680Igijk2wRyyCMB2XASMk4PXI4av0o+Bn/BN/QLa60/VviZrYmliVLqfRExEVIwvkSEnDDcScnn5RjvX6NeDvCPw/+GhOkeEPDel6dNbAK1/DFFLM0YC7WklRSFGVHVuCMHB4oA/O74Pf8E7b65B174varJp2miAiPS4pJIrhVb5ig3y/IjbmK54IPNfZXgv4SfDD4STi08H6cWlWSPF3MzLMq7CvmfuuWHAyc9D1Bzn13XPF2qO8MNzeRyW8Vvc3P2dtkhZEhIMbBDy4jkLAnO0gMMYzXBWVtHCkt2bsy3DFrj99IVMkafI4VskAlcbTzyh55oAh1+N7mWaOVxcLNIrA4PA3AguqnLkYAHAHGQNxFcfB4WMH79rWV7lFWSOVLtvIODKjCS3B6YZMZwOOM9uo1vxbo+nYuGCKXhAIcOFbadocA4CHKjkrjGCQO/mGpfFzRrd4oBNDa3E7MJbjzPLD7ZI0BRS2VQjI2dSSR1wCAUPEcVxdRpBtltykTLNHGrGOR2kZNiBSQFycA5OcHHPNcTqVt/Zvhu9jvJpirQyyW7SOxW1SOBVXa5A3MrIAQeCDzyMU7Vvivp08crW+oW0SxkRu+N/2hHZwC5ZMx4XBx3HfivIPH/j6G90qGGC+jMcdrK1wYpiquVYymPy4xvVcZABUb+o4NAG/4I8Yx6HfTraT/wCkfaLi4imhEiPLBII3jfe6qQOhxwMMeDk16zZfE3TdTMYvG+zyuhlRIJHEjvG0vnzT8FZN0OCMdMMcdDXwVa+OrG8mhvLYXENxFPHHII5FHmebB5KiVXx8uNhLEDALEDINWrbxtaLLdyXUwEqW+6BLcJOqkTrujykvyMkOMHjPsByAfcrfFCO3nuLlLvzU3meNBut5hCRvW3TaQS+0q3G7gfWuP1z40axeatDLbXFwkM7wGDzrgMqMirFlEk+6GfaxOCE34znAPxgfHy2LlYtTjJlZxKJXdmlEglUmR95+z4QY6nO7jHSsNviGs8F3cTXLs7iVLSIxbw8vAdUG1Rg7EwOThFG4c0AfpPP8XbS00vT7CVYJbyS3SaW4E23Bd3DP8zfvQU4x7kDG2su9+MYmktZrNIJP3MayOMyzO1urAu43H51jXcTgD5MEmvzPl+J7adNEnkXMiadCpcyMkhkcKs0iyBgCo3XNyCOfuDqAcczL8Wbt3kayDQlX2qkbkTJEAR975SEYsQcDA6ZoA/WKL4pXuq23n2wh0+88xBI7KkSOQrBzAZJAIwzYJYAA984rsND+ItrJhZdRs7q5nhMUkM+4eTKsuJWidWBBU7WH970xkH8hdC+LJaSKB7w2qTRyq9y87iOQPGXMZjdwssW7JYgkLuzjBrcb45f2fDG8dzNJtuXFxAl0/wBlneIllkjR13OxAJKgnaTwBgUAfrxD49gMjyyXv2uACVbWWDEKp5JLSGExjcwMecAkHuGA4NfU/ihbW88Zs7aG6s5DDNKsc6QywxscS+cXibyJOSEbBOY+eDX5N2fx91SRY0+2Qqy3U0rWolWNxb+Q0gLys4GHYBWweAehAwbcXx0gjeVJ9S3p5scpjWF2Yb1GWhMhZZYxKzrjA+WMNxnFAH6j3fxahaFvs1ogRjmEvJJ500TiRDEs84ZVYAjczAA7duK4y4+IASa5vNKtwI3VnNu9xBtSdy8lwLp4m3ouxgFVdgGeTg4H52t8ebOJrySK4lcb28m2MrbpVIIUlWcqEXb8y4xnoDnctCf4z6Td26+bMtvOoMskkbyEyuoDCFwhBEjSlQcNkbmOSM4APvE/E23sbyC2v7uOKedogtlFaQy20MjKxR0i8vMkqNL1JDcjp0bnb/4mafm+uIYtKZpG89oJ0YyXCQPvk8sFGHnOu8KAVxv2gcAj4Af4jLqJcNqsKwiXzFEssilXXJBDomVGFY5YkZAGfTjL74hkyItvqrsyPMgnjJyd5wiB5CC6lQu3jOT64oA+65fHNzq2orJAojMZBhRAzRpBulJt22kBHZI5c8bn8sHNcV4g+K0jC/tLeV4bqK3lRkZoAQAV82NjEV2uFDEZILAjOeBXxw3xKu/OmRNZkszBCyQzyI5eZdj+ZvCu2Gbdx19gM88k/iW91P51wYmmIklZmDTXDxl3BPLNnYDtJxx0yTkA9s1v4jandw3by6yEQqqQCZpI5GjMshZEKnE7bz95vmHl4DAcV86azq9xePM4cqBIWVt46qp3KF3sSSTng9T0qtqGrPM+3zZbjYpMbMmBhh80gB/5ZmQvjOD0zzmn2lhd3iqsdpNLJHMDLJHG7RlQqtEVdUBDMVIHqCO+aAORltryWSSUkgFW+VyyuVUM7bUxnaAvU8Hp2NY8sk0e5vNfcgwvAwSxXqcjjaH6e1d66TQJIzi6jd4JGZpkUAuF8t4l3xFnydykd1z97kVzc0Nvt2ujqyxvvUwsShIIReX5A+XnjBJ4IFAFnSvGet6Rb3qW17Ntv43F385I2NtjYqWcE7soCV54IOetdr4c+K+p6I1vFGv7xpIpTIZXYkFQ3zKjcuTuJ5Gc4IFeXSW6yAKkYIQEgHgLjgkjsMkZqgxEJYxnEg/jCqAmP7pJ4I56UAfo38O/2ltUs5LeO5nDzSXSyJPbyvatAofzCZGLjdGIfMwpOPmw2cgV+mnw9+OeheItKtxc6rp1zLcmNVt5YYYBE0cSKFjlmf8Aeu8ro2QxUEHafmIX+biy1e5s3VUkMqAbsEORlgPkbJ4Axjrzt7ivTfCfxP1fQm8tJfKLlCh3OhRkcMoDhh+6B6jPYc+oB/SRrqeFdb0y5ha5tmnaCIy2xjZbgOnCtEsSN5XyZB+ck4ztGFFfKXiv4drIbueGJb+3ijmWKNdpxvmwmbcBd0W51JJIICZ6krXxl4D/AGs7uMWttqVtFuidWa4DMpkAQJtDq33N3J4HDEE4r7R+H/x/8Ga9EbaK4tgbra8sc/ESsVDSEvcgjOxHIBxjBGcYNAHzzrXw1vdOtX1CTUH04TTKtyDCzI0QR22J9lQqgVT/ALJ/eMMgVd8IWWm2UtvPG8d6WuHkYLKwkk2gL5qqMiNdsqcMgwR+X0jr/inwW9nNNAbHzjcRybCDKX3SBcPiRUQmJWC7Vbqc5AFfN2q+KPBtjqMt9bQ8mW4WW2QmSPMgRMPFtAjXO4gDg+Vzw2KAPezrS3gbQLS6EcYtWng8iW0lgXdbhoYGVZVyNzTKBtAYkKeea2NHs5bjTnguZ7WGVfNVjEpW6giHyInl7srGVCgDlcOASwOR8qN4+sb+YLb281oYPKlE8KpBNLAsmZFVYnCmVl2pluhOcccbeheLGnmmOn6nLaMkHm7nnYRzYdUK5nx+9AEoZeDlDtLHBoA+wLS58u0hg3vOscLIl5aPagpLHbQqYrnaSVKyRKSPkfMmG3AcSW/gvStQsJRfyQvNcuh8kxLAs0g/1MvytulnVS5O1WJztICkE+BeG/HMSTTfbzJIXI3wRRxM6xoGZrgn7SN+53DMMEqqttY9K6zSvHNtDA11dXsQtrK5YxsXE9ySZEIiZGwCEAVtit8wbBUbeQDb1Xw5oVnZaja/Zhb3DpJMLiBCZGBSaF5E8oEJIGUbkcqdx3FAATXjur+E7lLcvpskd3p7xRI8dyAJLa7aXHmm3TDNmRX25xywJGc16ZL44tr27u55VscTzQzwXbQ/Z1vLaW3ZprxoMsFZmZwV3ZJIYjgV5R4m+Jei6LFdPp88cMtxA5mhWRiWnYtGtw8KoDANiAoCcfvkIyvNAHC395FpCwWupXsdtFbeakscwM1vK4G2IPFtHk5DgBSxGSTtzwfN9U1WCSTz9HY2wmja3urYPgsoZZnMEdwdoDEoQyjdxwB0qtrnid/EUkwMETI6Tz75JYRdvG7RrGCqjJUBHbGwNxgHPJ4GeMwmKWyuQ0NnOgMkvnGSYPhsLHIFIUFm25wvy4DEYyAdtYardyWOo3Uy28E0SoJFCET3MYdFMbLlg0pB+fAGRntUX9q3H2SewuvN8hdtzZzKpUCCYkq0YjHmeYitjOCPmIIqPR3s4r0TebNLKrx/aPmQxXFq0Lz+bJCR87iYKSFJGyPChjhTh3t9cfbbO5SMR28MyLOjQlY9pXcHfDHEZZAMAcbjzmgDp7HVIdOhmQXX9py/ZfLkhaVlcRS3AOWkgUbuZHHzb2HO3ANR/bru8sZ9MubIXMcjRz28luyLcxxZdAZn3fv33KVyVyR0I4qtMl1d3Ud7BDC8VxHGjpbHElnDnzpiwaXnO1jtY5AYcA9O50bQZLk2evR3EZZYoJgGQSrlJkUxSoGAAwyYXnO7PTOACnpOnalaWiafLbX9xBc3nnO3lAtmFMqXVWBaJVOCeR85weTn6w+G+nvJpaapeadE0wlW3a0xIIpjE7LEzbFOPLCtllOCvqtec6VaJrWuJFeK1lb3EEzxLaK6JK0abo3YfKEVfvAcs2duRgZ9xmvT4SmsdG0pGneeO1DJMoEks8gKSFGE2SAkjAt14O08g0Aa3x78bTeGvhv4512ye70u8u9IXQtMhZZLaYNJFGszxW7gMII5Hjy4GMPn5Qc1+Cd5d6hqd69zfXFxe3TNKxklbcxz0laUDJblic8HA9a/Sb9rf4l3HiPWLDwhpt2sdppVs41ARyM4l1S5aKWVQ24ho0xHjkkNHk8gY+NNJ8NRea/lsVeUJHHOEcsN2SWkOxv3eAucYbGQOtAHmelaPfXcwVI5jhhIXG/aMsUjY4HBycDPc4FfQfhXwmn9nyzXUqTNG3mC2y0crAcMqOI+QCBwf+eeAea39G8ERxrFelpVkiiYToVZYpXDAxspMfzKeeeADx05rt309LaGYJahmkjAjlV2Rl27fnRgRnLu3HX5cAc8gGBr5sl0qeJlRTKsCPJKRFueOJHEUCpwGGGzuAJJznGBXnunWyXSXUkbqBGkqW9viLzp13kbt7D7owRuVTycAAnNdjqGnC/kePa5NsEkEf7w+ZkLkMSemQSSe4qLTNEktnupYv3BWXbG1u+5MENu+bb3DODznAPoaAN34e6Rp2rC4sbiN4pI44ruJCI0m3DeWyfKy5AU/KecMRniv0V+BujWRj0RpIbm73SpA0skWADHE7SK22MkIQyYwf4QVINfCvhKIWV8W2Pggx+esaEqhUFR937vzDuO9fov8F0tf+JQTcrG5kIMUjPDHE0m1GuFV2ClyoUsQckHHOBgA/M79tv4c6JoPxQ1fUtNupAurvJfsksbqqOQTOisUyzibI75IwAOtfB89qH2huVjUpHsXDM+4uVZcg43lv8Avodelfvx/wAFIvhKlv4I8JeM9KisVsrGA6bes5DTO7tHNEqh28xnbc4P3tvI4ABr8KdVskRzIN0eVJH3gFkzkRLx0HLA9e9AHEpGwaVQqsIyxYtkBQSASBt9So47DmpId6SjZvTawJ+Y44AJXgkD5s4OcjNPJkt3Dgj50+YsqsCON2cjOCR+uMVsRQpMRGVggDxrMki7Rkg7SD+8wuTnIPYZHOKAPYPh/wCILvTZIJY7ko6ODsAyxVfm4kOTvLk9ePmB7V+wf7LvxVmN5ozXF75Wn29zGjrMduZEKgCQImBEudqbF3AleBwa/EbRrsWL2zuqy/OzAEKMttMaoXVeVzjqejZ96+zfgr43OjX+kx7pY5BJJcPGJA6ovlq5ZBLld7FQAT3Hp0AP6v7HVrW+0M3YuoXMelXM25SW3PFA0+9XP3geOijG0nGK/nY+KHxDk1Pxh4gsp72KBLnV7iNZ2Dy7RGZUhhjyCVRpN5bkAFgTwAK/Zz4Ga5deN/hrM0Exk1hdL1BJIt52mObS5EiAkfA+UsCeBnAAzmvwW+KfhmW18carp73Nrd33255LtEZt1nMsrpIk20FWBBRsgkhlwD6gHqng6WS5gk0yO5hlkEbhLkqczxxsJ5N6qrbVMcQxyuDg8gmvJPixbajLePaRsFjDPJujV0EiqWEbknJRwX6ggAk4OK+gvhx4Uh+xQzDJneCNA8HVmWSOTa8S5ZVwyANzkNyTg1j+PvBSNNL55lmuMNLJLKcosafvRt8qMYyBIcYwMgHGaAPhe3sbi2uBIsTHywP3kr/KMBgxj5G85bjGMEHOc19B+GWF7YtBNH586oixiE5U4fadx/iGTk43bs+lVIPh/dahqrwWxEQaRYxGwiYv5mB+7Z8LkYZWGOpOT3r2zw78NLnSBJCskU8UkDIhjmy8bPCG/jH8XzcLkBsigBngVbXTb2C4yskayoBEF3OroI+WXIIRSVPPAVweD1/ar9mPxDaXMdrcW8bxW7LE0ZzGzgqgeVZDGOV3suzGAQqggdK/ImTwbceHfLmuLZ4lkciNm5QneZR8xjxjyScq3OYRnggD7Y/Z68dWfhy9iR7gRL+7jkVlSYiJnU7gmWKKWKDI5OeetAH73+E71riOPbOIFa3MyiUsyhFQtHBkKS0jMT6Yzg4reS3W7aeQhY3aQlmwQzFXJLA7xkF9zduRwa8M8DeK7a/sLaVJHUyW8WyKQOcZiWQAkJ8jAhsnr0Uk8CveNKmtbmAN5kKyeTIohmLos7rGJfLRARuYByxyV+6wzjGQCq9vBHKHgbzA0pkuNzFkbIWNnBYZHGOoI+UbcHJPTXLw6jPPNbWVvp0UESwi3gYhJfLVUNxtZsl/ML9BkjGeRXE319Z2cDFYoprd/M82IyGVlOd0itvlYZBcEAseDjjg1ydr8Rha39zDlkYxNBGT5bNGw+5NHI0oGQwyMkjghhyRQB7Lpxe0jiZ442lDBsfuJwCpbbncG2jcoB3DvXpmkm0VBPI/llky4OWMTgM0qqqg7m54AB7AetfKJ8cDTlMj3Jl3n97l9xdtqsshCgBWO32BJGB0Fdxo3jpr+w+020riTy5ArKdp27SrAuxLAkBwSDgDoKAP8+jSNbaS8jhKxhZ5S6YBXytwLjht2CrAZI5K5Udau6pf6ZFa21vLcTyxyrIrosqIVZS5VI0bhGfCtg7iOoz0HlMGpw2r25uIghkSRVKzJHOsoIjy+7PlxgknoDgdasw6hZ3/AJ9zfzkxwHYIY1CvICpKyI+7jlcE4PPoOaALr6lex4lVRJBICwXklIw77RJjO05HPQ4Gdo5rootfMsEdu5S3lhtkmjOTOAxcSYjdcCFWUSEgZIwvGTXnEt6Ijev5htrbfOwtSRI8ix4CpIFJV8swAJB4JIIAxWCNWY+TLMgit2lZFaFlGQTnHkF/lUZbkAD5sZoA9XutXupFkZ5y0MZLOpIiZP3zAYiLhncMCp46FuMEE2D4l1G+a0soZIp4gQzMUO4K6ohPmYDLhFyScH19K8tu9Qjks5ZoJFurqNvlbcmFcFmYPBMg835dh6uODkndxc8N6rPZlJriBTsUMpeXPPJBXBO3kYxggE4wOKAPoKDxTa6ToNxbXDZnkLogJicyJs2MkzBNyRkbSAF/hP8AEcjiYdTstORpbARRNexu0kzIrRxq2fkUwliybsgKdpBUMc5wOH1nXheRbnXDJGFUJxtBARAU37QAoPQHJzmuU+3mSJUSVowrl2wVVQ7fIwBUZZdqrwMY5PPcA9Nm8SedFAsFzLM9um0xSI7fOW3MsDEcRgAA5Oc5APSuT1HVp45WXe4z99HU7suUGdpXjGCf59MVVsbpRFIzyp8irJIIUcTsiLguJYV2nbKI8eZkDGfesvVruLfJKguHkmUEvcDPyMd5lDqcEkkjkYx70AW7fWbiGScwySb5InWQl+OWZioIOdpAj9Dz6Vh3ztIcuX8z5SpDAPkgHcME9flOTg5J/Cr50RBVFY3DTDZkYUqEYdR907sYyea6HSLW3u3mVV3MiAiIsjtuyN2DgMvys5HHI5oAr2elNMn2l0WRyTuSb59zEAbuGzuwcj1NdbYaX9njx5byzTmNBFhpMDG1WTH3HDpjkjaDjHStaPRkggt5PIlgDSHeZnGz5ScFGKHGRt69z0612+i6Kz4c7WKyIUhbJJk3KCUXqxwGPQZA546gHfeD/CayRxMbdY5YhAcOkpaUOGZwFdScCQA8MAM4zwa+qPCXhDfcWhRWtvMLZliU7lKFckgSkggrkALghupxxzHgCyu7mLT4LUTylI0ga3W3EDNgOREhA3F2ZcZYDG7HQ5r7R8JaVbvbJawQRfaHiijvxIJkltBsFxGY0EZCTMyqvytklicjggA8s1bwtJBDujkiYCSOO5jnYK8+1fKEzwsm6POVAXc2MZ2g/NXzx8VJbywlt4LiVXhjnTdJcWylDh1ERtZEjMqnysnarKDxluSK+/8AW/Ds2p2D20dhIZiisZnZIiyhxJhvMj327B8qWL7WBBBKYr8+/jnPM15DFLbtG8dz9mRMRkBYmKYWRzmRlAIBJPqCRgkA8Ng8YvYeNNUn027PnRSW0jtcpJIkTtEissBiVgyDG0l1Ujg7ueOtmutR1m4m1bU5GvjIZGY28sMszogcbUCsVVCCBjAIycqeM/PlxbTTeLdSEFw8ccVwZJpIlRvMYxqrwuy8uNxbODwcjmvY7Hw/qFzo6F71LaN5HhS68xgTI4jKTtCwJRGEiYB9COeKAMj+zr+91KS2gWWBniYApCDN5Z3FUkQsnmrh2DDngnAzUEVs1lcNaz5juULebBJsNuzwoVWVlVCytjdwSp57gEHodBstcsbt0+13LFS8cjPuZCYgrHygQdvKgjgFchhjtPeRPPez3GopNNshKRyjjdKXITe7NuRS+WGB2yARnIBwut2kVzLcNA7Swxy7TyWZZIgDKuJF+5ukxyeScjFUri3jt7eG2gbEzqZJAoA3hkQMVAcqGRSecDJOWBxirl1Y30935NukpUs7DIYr5QdjsIc5Kkgc8HB9BkV2ea4uIrd/JgMaqBIQzrC7DYGd1B+QEYA5AODj1APVfC+qiDToNOtrX/SFWCWK4kaSaWVjGd0ZjRjHAhdyTtQsdnPOSNXUJpr2dDcFZGMgLFXAW2kVkaaZGdSx/dqwBzjgZzk1m+CtNmt7KW8MollLELNu4jEZ2s0aqu4KybcEnK5PHOB6JbeGk1iaM3TLL58V0iTGKRV88EAGZAAJWBIBYAMxGSDgmgDxTUlv4LyQeXI9nIirIY42RhEMhJGdgOSVBOB2wDkkU7+y5JrZ5ZXl8iO2C7FBWV51jz5S7mIVVXlmIGVDDAIr6Lt/AUzWwjmlW48iVtj7JZkYMN0cLbd3lsFViokVTyB0Aqpqfw6twLtLea482c+S10UkkTLYjkjA+Y7mIcZJX5cMflOaAPie3i1KW9uMGCKOOXzZElaRUVY0Zi5UZ2xqoZs7SBtyVOBXAa9/bUcjAT3DrGirmN3lEiMxU+W5AMis/fHQAcjivvbU/g0beK48uREWSBJAWvoPPuTJEo+Ri4ZkIVwq5yVYDnBB5h/gqCgWa5sbA3U4QQLC2Y98AkieSWaLEm2IqpA2oWGCR8u4A+GYb7UbZZPODR+XGwKSpJu8xQXVWCEfvCTjJ6A1c0LVLp7+KeKFo7kFC7AEZ8snBY8bTjglT34Oen2befAyGEzzO8l0IbUXEhCo0EqMzFpZW3ZVjvBRQQSyFSAK8QufhvqnmXF3Z20JhtpdoXJjWdGMiBhvbKoqDdhyOM4zwCAcfN4in025luHRptQRmkgGC0DGUIWadZAxkUI3Gdrf7QA2m3a6lFrcMFuqJbXEl/umZoi9zLGjI6OZRt3jarHYCF2v833Qa75Pgr4pnsW1C8jZIyyhBHC87rG8G+OXoQsYbapz90spOFO6qGmfDfWIrm1KxySS/aHW4MRLzBpDtSfKnIRZIlAAwMMDwRigDF1LxVFaWMulXDhxKyBW+zpH5UkcoZwFLtsbGCSmQMFQAScUH8YrFaW9v9qZUsw3kSWsrIhV1KSSJGyMWmKhMOSCMbSO42NU+Hs0N/ctNGxuFcRgNHcK+c7B5iCPhyoJYEB9zDIJrEn+H91PENtlMzRIHVgpIMOTuCjaf+WpGc9AOcc0AXNN8XwQzfbtT8i6ItQUCxO7HyxlIipRtspVULNjIAxnaCGq3nju61G6luUjtbVY/tDQq0QuiZZpGCTQSOq+TtRwEyTtChQDkkV08BX8UxW3EwlkikV1MbcxmIllGB6F8AjHTnBxV0/DfUkWO8uI/s9mUuFwzR7rhLRHmkTyWOQd653ccDCnpkAr3Hi+e50x7Q3EkyvNCwmErq/nlD9qmkCj5l37BlmI46DqOPfXryOYtbFcxoyt5v7xTwySMm7P3j82STg8jGBjs4PCN5aeUIH2M4LvDNHMytEjR4lAZQUjIkCsDt4GQMEGumtvhvd3Vu0dxYSPFcR/LLbwyO5PlGXLuJRsO0NnkkbSdvHIB5rZ32q3IjKSMjspSMP52+dBgIsTbNjYYgY3DtW1ZeIrpFuYHjYnylhAdZACVkyzrgkDIbkEgHb1zxXtfh/4al47SyW1nSFSoMzQM7I7PmN4pJFwHOAOoJA5NddL8IYbJmFxCFu4maKWIRoiLkEqJWGNszIGwOWPfJoA8AF5fyRqLSGWRoo3ldTuZESJEdlQZyGVQxOOoIwBzXRW+qz3NnPZbgt4YcNFIGXgIsn7pn/1h+bB448vAzuJr1a18NwafOlvdiO1sY1eWQhI3PKmJmZypCMVONobHy9DjFY8/hmJ5ZfsUy3Nv5szSXTBHkbe4IQSKowp3pgKACAODgYAPKNLEtrIk11bJIDlkUgJJuR2AaHjATPqPvR4Gas67NcusduEijilbmWVlR1kCq0jCTG5I/MZjgDBxjJzXult4The38i5hA2nzFYIAI4wXdVZ1QFc/McHIArltf8ACEHmRgeUI1C7Izho8I4VFkO/AY4cnhQVOTgUAfNlzcSxswjKNgOMkfeAb5QeARjr3zgc1zdxqdwiSsu4KXcllVs/MAu11U4AyRz16ZNe43/hOJPtE5CAGSQgIqeUBv6RgnHl89uoxXMXPh63vBLapbvaiOEyRh4SsTlD+9dbhiFVsgrhieMAfNgUAeU2mqNtkknWR5FHlozyb0UElijRsCWU/LgjGNxqF9QnVkmWNYzITmHbgF8FGYHAxnMmMHjeRXb3Hh6G2TLwyM7ZZ8qoCkKMZ+TAbf0wSMH8ax7yzgntwtvA6sAyOTECUO49GLE4wyemMdOckAyYLlJ4TDLblSR8jJJja6qwON8bYJzySTmn2kpVRvjVljmYSCZYnnLDAZQQ4wAMcbc8nkgUyOznQSIQ0bIC23cQJAQMgDoTtwRg96qXFrc28IljSOTzXOX3ESA4yQQRtcfL25zwfSgDXXUolEqQvD+9ZUDEJAQpCF1kYxcPgAggkEnnHOYzFCJ47hJFfypS8UCvDcuFLEujKrcuYwSWCgcbj0rAuIpGCKEXzMbmDYbL8fOrgAoMbeOeoBpyWU2VZY/Mfg4K5IJJDLznIOfxBxjmgDek1K4hQ2ZgLRyOZpPOiYMTyFkBZMKArkDnBHtg10Gn3k04EUELbVHykAkKqqWBkVBgN15HcfWuXsIZ2u43nMsbOpWRwr8qT8wAJwVAJHYAdsiuvjvEsY1RVjkEgKMZAybgxwy74QrMv+8Tx1FAGiuuyWAiCASz7hsAwVwAVIIBOGyq9c+nHNTHULq5kkldNshXzm+UfMOc8jnaQ3rwW6is7S7W0upZLqSKaBQ3lbPMM5y29gyowVtm5eu4nrwa9C02whvZWg+026W8sCxiBxNH99keLeFBBOVQltwI24wewBx9vrN9ZjfE2PLlEr7ZHRpY88xhVYDb8i54zjPOM1q6V4k1K6jfyGa4KuzQ291FDKww/wA423CsCSobkA5JB61par4WhsrsLcy/MyjbGnm7o5PLcKkitECyBVI3YwSuQayFtrG0gliCtLPIAn9xkdc8xSFeQTuz1B4yOM0AbF7q6XYeJra0iZ0RY5ImaF0bCowBDEBd+0nKEcE57V5T4rsIPtzeXdTOjrmTYyTbPkDZDDALfMM54zwDXYyLBPEisbgyRJ5agBdpZmbJJHLAcjd0BUDFQ3OmWj7Q0crEcSAFgUViDnkDKnJwD1zxQB47aadGJVIlIT51Z3SQpnlRlUzzhhzngjmv1E/YQ8NSt4gsZIZ7S7lXUIZ/LluY7VsRHcQFnx5oJCrgsAAp6k8fG6+FdOmMFl9muE3FHVXHZ1QrufHykqQOemDX6YfsfeBtPg1vRHsI5beSG4hlc3LOcPhgDGqAqBvJILDojHIFAH74yWV3JoVrA9lMwNjFJDEY0mjRwjAujRserO25W6jadoOa3PAFmYtQhkktYyYkEUcbMBuidmO8IGHmqxYZ6hfM4OQMYWh/bHW2tY5HMq26RtO6t5cT/J5YJ3LgFTgnoNoPJr27wj5lreWCLKb4SJI08Txl3t0ch9sjT5ynyjbsyCXU8dCAZXi/w3pLWO6O2htpHuN82zCyK7nzEjjXZym8nHzEsvBFcxoumR2EKi32IsaGRFSEqFAkdmZl5CqWZ8Ak44AwCK+ib57e9CRXenWrQHBllKiMhI1ZxmVsAPiMqMg8vgdSa8lvIrRdQdf7Ou1Fx5lws1vKI7eGNWCYZWgC+Yf4QAM7epHQA+KvitrEn/CSSWrSsPnLOfLkRHjXgKZiMMc8bRycY4OK+Nf2gGtT4evLdTJdRvBKTC7ugR448lo9wBQ5IBxjOeoHNfb3xSi8Oz65MftGpx3P2gRPDJDayRvmaL94jrIh4VpiFAP3OmSK+Ovjx4djsfB9/fabe2s915TeQt750E8bDJiZkuUVYk+bByxXge9AH89/jTSJLfxHqRa1mgj80uJBFIsSqZHBJZ8jAdTk7uTyODXMw6Y87AKrXCszbWVtjYGWG0OSWG4jufyya9w8a6D4m1HxFcyXdhIojJbz4oiY7hV+fe0sbFbiQIOoY8DC47Rx+GGWK3c2yxyIVEgCA4yoKthV24OcYJJyOM9wDxiTw5KJ3jYXKGVEZhtYLngAEAlZNsm4Eg4OOMCopNBRykMQkknYOWGwKqvH8uxi4GMgHsRg84PFfRuleHZzHM9yy28DAC1E6MWlTbmVdmfnb5QPlUjnB6kirqGjOIrVo44w5DsGjijUgbg2JFxuY4J5PUA5OM0AfMD6Q8Ux+1LsgVJZHG1VeYFdyxB2PygdB8pPIArMXSreSGZ5ZDHsUMsQXcSFYFugPRAxPGRt9K9j13SL+9lvXe3OUjdUNnEqxswI+dyACQUDc8tkZ9a5i08L6iwEvkSLGS6vOQyICAMIJHODtYjOD9cUAeXTaUjFAkZcAIJCIyHG5trKpY4yEyc5xzRJ4dktjHPJFK9q7MiuyFBuBxjdtYEjK/d4OfSvdoPCrPFGrwAb+XZVZfkIcKNzcbyR94AD5QWI6nUXwhdM8OYWzGuRv3SFQN20LGQQcAnr2brtGAAfOsegu7yMimGEK0hkdMgnqiADkk5HPccnoac3h2WFgZGOJAeRhlPqq+oHseO9fRbaEuG8+JXnCKhyu3BijCRoVTARNmOgxjNY114eTeI1RZAhyCvKIshG4qSv3sA8459KAPHI45bWGKBrcbZFmRGG8tI8oKbnUnDYOdpx/CKfBpUchwGk+UZCvjJKqu4kKeTkHHtXrU3h0yYkhhaRrcARqihPuknaxA+98w5wM98VZXRIIjaxy2rxMArTGOMyOyOplXkctzgckE5HrmgDitL0aJzA0hyrHlWOWOMkgjHH3Tnp0wCK9FitbCLywETdtOW3MCcDIJDjk9885zUlrYwR2MkUFqitJK0jvJCPO2gBgitgYUBTx/tHvXQ6X4chukd5m+0bbeSVo4g+63yURTK2MbScnIJU5IwCMUAULe4xbz2MEbsZcKpYbxHExL52hlwS2wHnGWB74rIa0WdVjjeXecJIAiht+WxgYbMeACfxxXokWlRArhZgZAEjkcYLcBEyjDJYEqBnoCParmm6GyvO0sITars0z7SXCPGdixt1chm4yAD7AmgDze20qOYtKJF2j907CNwkUg+YiV2+9LtyRyMDjFY174ZkmLSKolCkSM+wJliw4Ukn5z8xx355649xttJtY5JY443jS9dpJ2jWMhmLAmPaCDguU6nBPA4AFYeq6JcrIXgcGLbKCqRulwoQEIZImOUJ6jk8HqWFAHgl7piSRS2p27xKrMWjBKuu1SC+AzAKW4BxyOOK67wvplukqC/VoLSNGMSwb1eVjg7Md8k5OSOvfBrUHhTVL6822+S3MgE+/YChByCoO7KnoATz06kdHZ2N5bzyWb26kqsZRUAljlliyA5aIHKBzJyc/d4yCKALD6Xp022RLNFiEiSRJJ5kgRQrbQpP/LTYWGQAMqeM11PhhCyajA3lSxlEliiuNhRtkpeSNnfHlLl8gA5wuOpzWNFeIjPaXtmIZIwxUlHQtxhJQSwONwbpjJ9eMbPhx0ju7qUi3Ym3uQis8gXiB2DNGknzNvTjHPPXOaAMa+0a2vriV4Qiz7VKBmljVvmO+MtjC4AIBI6k8VXtdHkEPkh0ma3jEYijUFlDgtKcgAsc7hkeoI45roU1NCZLeOFAXOLdtv2gBDCBMT5hPzKx+RyGKsvJJBNGnWshyRdtEVeRUufNCxtAeE3hUyZCpA25OPu4yMAA1PBSXdrfO0UaskOxQ0jhwiZRR5W5htfzGfIye5zzXda3Yrdq5W3O4xvKWSQt993Bc9SqbsZH1xgHNZ2iwaYroVn2ZZPMd43QgkeXl3Xd8pPIJXp0IJrs7oQyyw29lLBJbwwICwkWTzGyGmjRmy8g3s20EZ2sOBxQBwN14TY2wW5gZ/P2ThvMWYPhf4sg7QRjr93AwRjNVU8CWNwomngiKiN4UYuQ8YKsA4jcNuUF1IJCglCOwz7FAqpCYTbLIkiNuKg/MzHIQAuCCr5yRkDoFwTW3aSRRxNBc2ccUQ8wxzKyl23mIEhW7qUOOcYBz1AAB8sX3wvjlEywPDAz7/LmuV8tN7kbUITJJL9sDPUACuGvvghrCrEyWrOsgYtLbrI6sAC7lmBOULRnGc8+mK++bDS7C8mHmQwTjy5CsbiIO0vKxuXaMjPKttPUnG4YFddaWFp9ljhltFAiUKJN0aXAyf8AVIfLUuBwcnHrzQB+X83wV1na4jtQwMhzvBziEMflYJgtg9McfQZo0j4H6rPNLbT25icTKYztPlywMQGLSEffXDZAJ549K/Vq28L2uoSLHAY5Z4SHWFrcPKTGd+fORS7RhSSecYUdAa3rTwPDa3Je40xWkeVdtxDCJVcMy42wEAxgqpLYBGQecEmgD82dB+Auq6ZKlwFdTC5kcSQ70RUkbb5rcgIFyST3GOMYr2ax+DGrf6JeT2kcil1E00IVVaMjb+7jQDyxhj0Y/dzxyK/RXStF03SreaARWj/aIZUdZ7c4Mbb5NjK6AbtgA5yoZsZOc1xusyNYtcxRwxrbR2aywtCIHDeaclVVHyIdqnk4HGBxuwAfLll8KNNaz+1HTGV5VKKqRIxnhkdQrkKflAcOCGw2DyMYNc74j+FOkw2Vu0Wm3dlcJKs7OEiXGTIUkVQcs+8Z3EqPrxX0HpvieEXk0CzJCwVneMq5ZEjYFgu6P5mKh8Y7HI5Gas+KPFGiTOoDq4aJkd0w+2YMAWAdcxKSPboc98gHwZd/Dqzj1Am8jEkjxmaF2lQHyw3l8xsWyu1cAYHI7iu607wboqQK0sdhHkbkBUBhIVTDCTlgpdWG3AA3ZAFdv4j1LQ4mkZZVEgifDBUwE2uYwzfKGfgg45ycc8Z8ot9TElyFedTtZHTzJCqxksWLnaf9XhseoOBnrQB6rp/hfw3exKrLALpGQIqghXIZRvOQOD5g5X+L5cc1zeufDi0lVSqQyKBJ5IdUUhQQpO6JRtTfv47n3639Cu7ezureeO4k/wBVG8caSM4UYyqCIuctnyyec5TnrXWX2p/I09osiSqGYOFdg8hjckgOG+YlmwM45Jxk0AfNeo+G49OCoYDtE877wqSIyKEwASMfeVs4JOCeD2ns7OyKLczXMSvAmyI5MrSvGxCoFfkMEwBkcBRxjGOr8Q3U10I1mtp5ALcO+1VyoLTs2F28DDA5O0ZAOelcJHqOm2y20aWtxbpayL5plUyLIVzkI8nAOSQee2OQRkAtRaXZmZIpmVopwsjIy+WDuk3NgSnBATdg4A+YDnqJdSg0Ox8trGwjuyV2bBCmNiSZY4UgLLhwXHsMYzWdqFzZ3kkLpIUKI5dvuBSx2owG0fMEOSOVII/HorCLSru3aOeSFl2EDAUMjBVwBIful+oUY5Xp6gGXeeCtN1yNdRhjNjFdIJAwRtiqYFkYAHO4nD8bu+O9cvH8PsBjZ8tPLGEikjxM6kqQWO4AEjIII4574x7hpktpDZi1WIS28ar5ce6NtpYj/Vbm3RALgZGM9BjHMz2NvJMr20DpAUcTq0xjRJiD8wdMGRSCx253EjjoaAPG28H3ViJ9sUsjRKOrmV4JHUBArI3yH72CO45JGBVWfwxMmntdysIpsyQpCo2FcRhVZFZCMkEnODkqc8819Ay6JBp1nbXQ1ETfaLYy9TI8z+bKuxiT8+MA7jwD3z14h720nK2k4if7Nclncyl97yfvEMmwney7mO0gjbwRgbaAPNtA8MrFbNcsvkyyF5vKKIQjHIRsbgRK0kgOOQQORyK9Is7K6hsba3kUzynzXKokasU3oPLGfv8AIyMkdTjqRWPcPDmaH5YJQx8p0DeUjA8yuYzjaSwGQR97J71bt9YW2mYwv5zRKsjeWzIqg4Usu4jEQkJOMZ6DnHAB31gl9ZWsVpbWwSRyhGVKvISAdpIHyZPPoDjggYrWGnSrcKZIiIkl8pwdwJGWLfxDOFLZxg/LgnJrkk8T6nei1WznCXbBSXkIEhgDRtsD5G5tqMMjnkAY5r0nSLyRLK4t7gu877ZQss+4LMxDEB9/7zLAtgnKnHfNADbLwHpOpwPfQvFFdQTcR3DEuSActH5hJ53dc4/u9Kzr3S5bGRnjgnQgPGFVH3SSKCW8ppMhXxszjJwMnAFdyU1KSFJIreTyUQIotyMjySrOxZWJK/ebJOPvAAAcU55EuBcCdibnMjL5zyNG8gQyFJV5Mlw0ke0fxFiBkCgDy+4kuZJ2jiUiPbEpEpMUkZwoZ1+bDBSx4ORz3IxVCbMEIWeZHtxOUlcSBdiFo2UM6bQArlTkk5A/A9NHai1nE2o20lyhR2EZ85nklkbBRXRvmkyZME5wxxgkZqjJoUF415FLFIoDRvAiRiTy1EqB1Z3Yh5iSCQdhHljqCCQDyi71fydSvYrdzPaqVhCiZplkCgF5IwFUGNghwMMTlt3XiO01md0877Tcy2MUizGFWCENuO9EUsC3y7QQOmTwRzWrr3h+CBnuXluBKZfLBCDep3AFnwPv8ScdyTnJ60DYWVq9qj+acoqOnlSMN7s2xtsnKAo0Z5wPm4JBBoA9R8NQtrciELJFZIYzcTpJKksiu5WRdpTESEt24J6j0+l/C/w31i6gZPD2rgXDIk62d8ghjvGBd44o7pOElyrDaysDkDKnFebfCvTNBvZJdMvIFN7hHQHypFMfyqIiUBLDYrAclcnJAIAH1nbXz6UlvBHbRw2FpNGga3VW2IymTErK5cOVLHdnsoFAHitvc+JbC4XT9SXybmK5eOSGUquGXzAYrmRBzH93G3r8uTyTWvrc+p3En2a71RGN9EgtViRhDE9s7QmEpJJwxZWUSL1ZRwOcP8a3YbUpbmF0a3+5bxuY2nbLKodmfJD7WQ5ycheWxmvOb6bT7F1nnurq3KB5VFvMzl2yJGXCqSGLAkBONw9aAN/UV1O1v5IoIGeG6WGKzuMwxNbeQm8rOgY5cgncwGCSQTnIrg9R0u+gElxbaz51xINwi+Z0KxuDJFHcvIfmDKpIxxwCcgVEj3+oTXWp6VqDToRHGr+YrTxpLndku53nY5Ax8w3cc9Me5tbq9jtdOW7u49QO9pMMVUxIoVlTbyMgjK4z8rMcjggFHxXZXPiyCzstYsYHgtmZWuJRPAIEESxjed47sCqrxk7eN3PyFr+ippmoX8d6ghtbZZbWCCOV4GaFdjx+TcSH/SCRuLDjk8E5wfpL4h2uoaF4aLDUhdTyyxeaTMBOz5ZkjjQN/q1AXIzncobFfLOo6o5RE1cSXi3RaUFZYjLAWYosqSLloiDkMvRsZI4BAB5/Jaqzy3AjZVZmCR+eruMEiMM6j94CFIB6kjnGazriOQXbvcCQsjoAyq2UePKDLHHOVHOegNbs0ujy/aFhme2uomcF7gRhJGQOWJjhyFQhwB7qfbOK1zpyzGJZ3Z8sitt/dlgWYuokHMbEjHQjBxnrQBQu2tpnkaeRAx3thcZd1TywoU7gMsnGOpXpyBXIR3D285AVjEWwF4WMgk4yAvyMeM9wR64rYup4hcGRTDufeU3BRGD5gMYMTkhwMHr155zWGbyFTM0xkkDsFWIBVRW8tcXAVGAOCCOncHOaAPTNGuU+x+WCP3+csqjdHkgM8smwnywehwTyp6cVy3iPQZyFukbekr5V/nwy5AKsQPmxz6jCkgYrH0fU5YZJVjfBKBWOclkJC8HcMHnkc4xk8c169a3kWtWCWE7wN9mVtkyBJCkoKPCfm3fKAfbO/BBGTQB8+IsaAq0m0h9w+coQSPlk3KMkqSCATwTyD1qS0IEGJZowOXWAsdzFkIyfLJKvtzwSAOBnNM1O2ez1Ke3ulMJ81lkZQ7Dbv3bowpG9SQCOeQR9aZp8FtJO5kkIckyRRttxJkuxWQFgTwv8JPQ8+oBp2c6xOiyLGYnPzCQkMwKlQDtOdpQ4PPPQ5rWeye/cjS0BALBLUkrJnJIEbLwTnoOnArnUgeaZogFEgJyckkKoLZAbkDGef/r11WnXlxpjRSiJ43BQ7gNhddpUvucDcvy9R70Add4Vsy8Nzb3iTJ58I4ETZDwSDcojhIBfKHBbAJbJGTityfRrgTiEuVgLCVGbbIBuCsGaKJv9ZndwencVo6RqtvfTxSQ+WC6yo3yxxyeY0T7EZgAAwJ+pBHet+S3a8D28jqGUI1s0qjywrJuK7nI2o2OCT1PfNAHFWmnySSOsCzea09u8kUaZWaMMSQ6FgNq8EDB5OOKyNU8CjWTeX1iY7aeLPnW0kUaid0Uu4jIOI5TwQO56YNeo2bkW93bJHHazQRFpSp/eStjc6hsnGNjZwRnaawGlmjtnMYZpjdA+ZvJCh4xHJIrAg7ML8xPbOOKAPmG5t5onfbGUCyODuBUKc/3j1ParVvfMEhLtI21jHhjgAKS/Q8ch+D6V7v408BLeQ22oWbLFcyRr9qs4l4LbGcywxhyWPDgnGGI+U18/XdtPZM8EiFNrhxuUq54wAc/dOOxxjGOaAO8tLm0dovNZXjV22hxnMZXALFWBBDD1756VJeww7DJEquWYMAZA/wC75Y5kAyG+UDk5+bHNcHBdiHKkq68YkAJKMc7gysME4xnPf3zXWWMn2kJGw3RMF2lG5Vm2ruLYwi9CRnnp70Ac9faUZArxuyu7Fgqo5CDkhgcYJGenUlhzWLC91Z3DJLhsOFAZiwOcAKR/Dx16V6zZ2iO8cAlHlb518xfMdfMK7FZ1J2/KOQRn3zjnhNT0ySCeZlZmgSVlDMQxyGXYCQRzgn2469KANHzUuQhljMEiCNyuxVVkTcFePcflXJ7cHGSeBnNms4x5fmEhpW6kgOgwoDSDGApPQ/U1R8+aAeSyJOrkbXVm8xMbuQQ3K43BgR2zjgE6tq8FzGzh1G1olVXJaQO2QHQYP7sAc47sMdKAMFoSokMY4jYBsnbhycrtBPzjvjt6d6iMSyZJIBjTdsbgvkgbU2jrkA9sDJzXSvZPO7IvkM7ZCsAF3SHoc7QAduOeP51lXFpJB5bSR/LvZc/wSbeCck/MN2Rx2A60AYsbRQSjzyWjZMsisN2DwvLocc+mD1waj2BsoSowMjJ5K9dp5zn19x9atXFhJGPPKKqOzorgHaypwRkr/tZ5HekiTKjzSSqJhVAAY78g4wPlAwCc8HGOpzQBmywEhlKAc5DYPPGAMH3/AJ1Sjt2MpiUbic5bjCrzuLYPAA5roZMH938rBckOq4L5xwW6kDbwOgqOS0CBHTcrMjOzcdztJAHbPPPOOaAMV4ym1NxcjKrhlKkK2WAAPTJGMYqy0hb/AFxO1UURqjAIAGyAQDyvzHIHIJqQwrhiEO7AEfOAvU7gM+tXQyyRRRTKwSLKvtQMckHayjAIPI/Ed6AMyJwrPlBIjI4BIwBxwQezDsPfFWkhJ+4gceXkgsA204G8Y7gknv709LYsT5bZjUkDzF2jDZyWLEAEe/4ZqaD902Q5V+VypIXDgqeh6FQRwaAEiiiK/vCcbRwvOMdd3A5xjpmrcNs8jYQblKkKPlHIAPUnk4Ye/NRAovGM4Oc9z2Kj0HvXr/wu+B/xM+MOrxaR8OPCmteJr15oodunWM0saySlUKySKpVFDONxJwAR6gEA8pETTFIRgMhO4AKCSSRycZZefX6Yr9cv+CfXwytdPt7/AMealp7jUbh5LPSp7q3K/wCjFP3ksDOwyhKuAwBGUI7V+hn7I/8AwQvuJU0rxh+0nfm2uZza3kfgrS3ZQ0a7JPJ1C4Vw20qNu1duNxBOMZ90+NHws8P/AAR8Ux+BfCkGl2ljpscEdvbWFstnDHDMwNsBGyAForcwryTnyiCxFAHgfiLxJqNnLHvumYXcUi+aTsCBMuRNk4UFVAGBySOa5DStf1dri4tDdXEbSRKkjyKdssTsJlVXcZYjJHynPHcHFaOri2a9d5184KsYGcs4LM6GRZE4Q/Ng4UY7nFYHiXUIdFjs305E2FJGuVmcu1tOiBTD5+4chGBU5IdmIBIWgDrdZ1pIIYbu5vxE0EbWzoJv3suQAZjEu47dhwc8tycjFUrHxRHe2jXEV3bw2Rzby3jMHeHgeZK6yMNykycOBwR/vY+Z/FGuapcX8d6lwYIYY5fMgVA7SYVfLKrGfkjyzZChtqg56Anjb7xBOLK6iiZ4mliFoZQcArksSFycuYwM8KcDrxQB2nj7x48V5c2ds7XmnQebDFNIPJlKFgkbEDIkjYNncMZ7g9a+QfEPiGa8F9LLdTQWUMuxZZjJ50ThyojiVRmRmKkgcfMn3gOT2Wta9fXoXTpQJYrW2+VlUeaFBZtrStzkvkBWJxtwAK8m1ewnuUuY5Y47gybFibYYhFtmictuicBiF8wZOciQkjNAHNj4iS2xuLNppxayMkiSy5d2ZUOyM/OQhP7vnJ25Iw3Bq3L4uurqzls4poWTUjG6q8nEIRM/JI3G5gPmJ54UdcV5P4h06a1b7XHbNJukVo4kz5I2lN4+aQlgCe/OM+gpNN1Jysl1KkEHlyOCjibbIrxr+7RUkHloincMEcsOozgAW9v7zTL1hGZUQFvPMbsBKrSDc6kOQHWQEggCsyfXbmGAsbh1cIxCq4dC21XVn2EhmJOckjknPfGhe6raajuiigWOO2MifaYGLNIykAAiTJzsHGM9OveuOurYy8IjSRsC0eCq5UE7l3ZwXBJGB9OtAG2usX8KK0gjCyxp+93q4BceZsfaxKyBXHBA6VG1xMWN813IieU8kb+VI0e+KNwI9sbjAL7FByMEc5rmLqzubeONkkcRMpkaORHxIVcYJbcA3XB4qG71GS7toLQqILeBi4QBYlZpSPNCmNeYwd20cnBPXJoA1L/W2uJo3ncNK6KpMZdByGjQSEN/rADjOewyetcwjTMboszq0Ub7XUsrbSwRmLHqNrOcdSwGeKr7UkkAg3bUDsCFJ5BbG5wOSCoIPXip7d7gTIWcskgaKbJBBXaUDbmHBO5fc5yc54AK00shkVg2YUCgecTteVUUEBY843fLk8DHUis2fUXeYBB5a7slQ5Kq4XDGNt33SSMdeoNaraXNJlmkYooCxAlgFAbJA3NkYB6+31oOlOHljMZZlCtGyhJPlADsWbGGwmOhySPSgCkNSlhyZC7sXOVVidp5ByV4YdO/PTNPtdamFwE2zZT5oduCxkJQcKeWXAfvjJyDVtdFnUeYoEhJA2oQzqSc5KZPGR2Bq02iyhS8kIXBZSS4Uo4Y70dOqvuPQY4oAyZLwrLI0d1IZgQBvj8tELnbIzsHb5QWwGHJz1Hek+r3assas+WCli5JYueeMkbk5OM9a3k0ae3ljlEYG8gIzRh1b5huIHIYAlenQgHrWppfgXWvEeqQWWlWdzqWo3sgWGC3R5ZGleQKiJnlgSygYycdeOaAONa61EtHArSMzAbIvnztbJBVc4IIYYA9K/QH9nX9gX4ofGCz0rxP4nnPgfwdfmWW1ub6KT+09QigRiz2tsV/cozABHk5bBKowBr61/ZP/YAtdEht/iL8ZLKC5vLV7UaX4deWGSCyZmEguL5yGSe7CyR7YiSFPUlhgfq9qGr6XaabZaPolitmumgRxM9vHC8drCzRpHGkGFbaiqu4L0YnGSSwB+c2mf8ABNL4R6LPHJ4hvfEutpNbtFHFcXcdtGjAEZhe3gUmM+Zle4I4716zoH7Cn7OmkQIbfwUL+SBlkMmrX+oXRViFxI0Ut2AigKxJIONh4wePqcSyT2QF9qNxLcqI1iVwXgZZGBdS8xA4Xb9wg4xnpikt4o7e4SF9QiS2mAjO5SpkjdNikDdhnBL5weQ7YJyRQBxug/s8fAbwnaDy/hN4LllYLJ5k3h3T7y7jLEFSHlhcsWZnzkHgHI6V29l4R+G+n2UAPgDw3a+YjtNHa6Bp9tIyRM8kK5s7XaiE568gxnpnNegay1vcW9vE19bSPFiTyI494dGiIjVJhAywqqSMSqlGyoHPNeXzRXy3ixfbiLZYcyeSQ4Z/OzIGTyyUbYFxlRw3Gc5IBT8Z+AvhHqFnbXF94A0BxNG8rTPodksikysJAuEUGPzGJ5UMAMDIrw/VvgJ8EdYsbib/AIV94WkZWkguIpdL06CctMVdJmEUIKAc52sCCw+XrX0lPpzXOlQSThYz507RsJpprlIy2/ajIXRI1KndvA3E8A8EcZb6JLFc3NyWilt5ZVjlxIibFLxxkCOODBjDld/zg/MeuCAAfKtz+xd8A7m4MieF9Pi85JVaPfJaws8sDoIk+ynduB3Y+bOUzzxXz74q/wCCbngS+juptCvr/Tsq81sEv1mj3KCWAhnDs4AAGeBhge9fpdqMVrbNGtqltJ5iqjRm7SFVaNeZ/OlLKGyGJHfcMAEgUthf6eFeO7triXNurskCCYxyAqWhjdlQCQ5YZOAroAMluAD8NviT/wAE5fHPhnRU1nw5qa61bxpLNNBJb+XdRIOzJChLLvVxk7VBXk818N+IvhH448NyzQano1/CYWYt5kMu1QfvSHGdi5HJNf1YS6qlzJPAIIrGJ1WJLS4SGV3JjVAtyU3EYKE4bcpXbyBgDxXxl4F8Kaybi21fTrRluYHmmngskSNkQ7yzStEpaHhjkAhsHaDxgA/mSijvbRJi1yYJoYm3RtvlScxFiyxso/d4AUck8rnIXpuaL491jSn3WWoXFrJEuEKNtAYgKecngYI9CMjHJr9GPjP+yro4vri58KTGC4la7kay+ysgWENN5UhkRdo3rtwoJOMZA3Cvz18WfDjxH4dklS9tSyq7xo0KO0ZYAlcgDLMAx5x3BHFAHcWnxd1ya2gt2upLh/MkeQeaIt5KHaA2OhJPHHQYrOn8YX9xdBbiZ4AXwwLHcFJ4MrA7mOCucnlQOK8QQXFocESbw+Gi2sGLHO3p1PpWob97qQec7BmwdzHlmUKOeew2igD6J0PxJPE1tLb3Ek6Ble5hmBlhfLIVCSiRSrk5wcErjgGuwsPFkupX8kL3MUCZZxCXMYmj3fvE84MvGVyoKkZH3ck18yRazLCiWgciJGBBjPG9VwrA44I3c4+h7V0FteEtDPJMWjKby+xm2KoIVcgN3CgDHVsZ70AfUcHi3VNGs/MtigW7WTy5TceZP5ESruVWPWIt/LBwBy4eP4RBLCl3JaammJI47rZNBcbn3GOWJnILhvMYbhkHIGcjHgf9ry3MKyxXkeyImGOBF8slGTcxIP8AFuZ+xyQSOMU6KRJZMyXJeR0ONy4be/yQxqxYDeW9SCcdDQB61N8RNdmxGb1ZY4IAifamciHLsxC7SCiZJwMZA4wRgHktT1+5WFluJZZ2dIzIscv7l2AUxKzSgbZNjDOAMbBgdd3DzSvDMZI5y2WKxKxCsYlwEdXfDA5XI6nHXFXRPLdtcCZZLmJ2i8ucr88TrnccIny5YSMBnouT15AOji1eFxazpO8VwEHmRiRgiIQQ1uhONqZb3GWJxXUaTduwTepKzlmEl3co9vatKQ4lVtg2u23Az3GexI8ouJ5HCQCMSOcq0wQFyQ+OAuP4evua6nS5Lo2os5cm3EwX51JPlgncec8fOMAe5xwCADuyj6hLPDpzrtUxPLG8kZmlYTGOSSC6UYXc7EhfujZyPSxDY3s+oTxWmov51vIsMiuzpIXTbJGzoCUePAYbs7eobHFVtJ064t3d7S8gKtCcpNIUjh2yCUKIi4ZZSItuDx8wPeu5GnSLd2t/b/NJGsyXCQOWaUeRGXMkMI5/dyr8w7E++ACzoGnanFq9u9xmT7XdQLfWzkRlFVXZZVQDcR5JfOMDLY5+XPqOmKljYPazXEccc0/2cQzOyC3kd1ZMvGMICirkEkggKawLG6so9JiubtLyy+zeZuuoJGZbZFXY0UyhdxQoWzzlF2qCBkDa8H+B7jxTrpkN9BJZQN9ouUe5feYchgz/ALthNIY/LKgjIMmDyMUAej2txYWFrcy6tdLLf2EIjsIo2EX2yR45JikNwqgMqwRwqSuMEZIzjGHp3xR8P+GN3jXxReyASTSWGmRSYE8Si4zcSW/nRsSyptICqQBKF3ZOa9d1jwHo9jptvq+siC303SLN5LCCOUO86TJHLJJcpKgWJGjV/L8weYcLgKGyfyB+NnxGj8beKJodOb7Pomjwix0eMgAFV2m5uJth/wBZLMjHOMkbR/s0Afsz4W/Z1+D/AO0pYXniXwV4ihg1GVWj+xtdRCWGUQrMpktLiPzCQ+UCqWAXLeYSAK+YvG/7PevfDi8lstT0uS0txcXCQXc7EwzBCFjAmRdsjk/d4UEkYBGa+E/gD8d/Fnwe8daFrekavdxQQX9sby0Nw32a4tPOj8+GWI5Vsx7sYHXFf1S6Xf8Awv8A2oPhdo+oSw27PqNnDI8MTCO+S6McRSXecbSSXwASGGTngUAfhHC39nadYWN4pkh82FZg+4yIuFKISCpt0JKhs5z3wARVfUmfyXWCQFFeKQJKkUzwFnZ0haclf3bAkkLjhuuK+6PjL+zrbeB5IbKKK4mtZZbwNIYg42yyslp5rqgKsgKkhs4AADZJr5S1HwPcaHeqZG+0WcgMfkBdqs7hmR2IGZAsYJyT0K4LA5oA8eS7ZbiKa0PlywMQ/mBZQ5XKMNp6fLkH0AzyOa6K0khkhjeNEhlndlURt80h5eRpkYbUAAyD1O89aupb6cJr63+ybI1CtFJsaEyTPEqOwyMsOowcj5u3Arft9AtNRsY54ZHtpSELqgKgtEybgW25cnB6HJZ/WgDg7K4khuvs0bESTKHV/m3IqkvtkMajJVVOcgEgk845+9v2ftdt4pYrnUXjuI0j+yXKSoRgsqurq4IyAp6cE46E18qf2NK19aNFZom4r9pkCx7I4jGCVxksSVKckYO0nOScfafwL8N6lCwjFjBtlkaVQ0OQ0Txqnyk9cHaF5x8vB7UAe5/tW2Mutfs8X8ok86G3u7a5ixbPJHbrNbeXGpM+dpIlXng4wME9P559R8PB7+WzuGSKLMnzkhAGBOXyM5OARtBBJYcHNf1CfG/SLfS/2avEEE9y8N/cSWD2i3CbEWeKaOUxW6yRs07ZHHy5AycgAmv59fEPh+4vr69uL+z+ztNPl0jgyQQ4Adiyhhy244JyT0wCKAPinVNOW3lY+WXCF03A7M5J+c8ct1Pv71iW48i4LAjAwf7yNuTGHKN057fTFfR2v+Co0SWONBIrujAiOVMZOEQBk5bqCeThTtryzUPCNxbvPIYDCqOy+WoIAI42Kg+bZt5yTnrkZzQByEN8yMygqEbJyAx3KBgAZ6cKMdOmM9a9I8Ja/e21/Yi3dTd+bt3PsARQcgAyEjOM54wOnrXFPodyF8wRtGqxBmBV3A42liQBtQnHc4zzmr9hpl/b3MLqkpQKswIPy5ye5HUf17YzQB/RP+xd8XdSl8Na9YmeGbVDbxkQRubgW8BRYjF+/AWItP5JDDeArbSB2+KPih4e1S78Y6nqDQxWOo3NzORDBKERjJdTEZDMzSgeWx5bcNy9cgVc/YOl8RtqmvoXkCXenfaYJXPDRWs9rJOEL4VkELH7w53hRnhT9k+Ffg5qHjHXm1WSGYRy6lNHdo6BizKyMuwvyWMglLMM4G0DuVAM/wCCfwx1SXQ4dQuFKXUNos0s4GDEGBVGVFOXBVgD3BQ8ECp/iR8PdUjs7y6W3u55GkDReXujXay7DvVlPnDzC2ARgBcZGBX60eAPgbbab4X0+6i0t0t4gtrveQsJHEe92WPy+xUlQVO0cZHfspPgXp+oIJ77T45S6lYUmVVijLxNtLBRxtYZJPryMUAfz3+Gvh34q1bUrYW9lcwmzmUIkqmJfvMRGW+VFPEhzknK9Two9+j8F3+nCOW4SIvJKQkM2yYBwWCwkKF+ZX2DPBJbnOc1+gXxF+ElpoVzctYQJarb7PtdxZn59yE+XFCyqzLIxaQnbwd3JxUWkfDKwubGG8nhdRiOcxuGmmlUEtI0rAqVU7W3D5N2OSCKAPzw17Stbj0qe31Rkkn+1OYltgrPBCChtTMW37U8n7QpUc5IO4rkCfwWL7SdUsJxFZMlw0UAmULFdQoJDPJKzQxIHBLjO5S37tR2zX2J4i+HDLDd2FnDEtpNMbnJG6bzgHZtsjqGjjVQcEt8obbzk58NTwPqFrqT3bOqR25ZxG6GUrCGMcUkQAA6q4A29M9QRkA/Qz4ceMIbTTbVbTUJrqLZEJVYM0kNxEkY2id8JKTLJgYZRxk8nJ+idE+JFxc2pWSGSEREhXSdC0uxDmQopcLIWDDIxhWG4EqSfy28K+LXsfKsY5p7dEkLTFMIZOQzRrnPlLuG1SoLEqNhHSvUrD4iStbfZTcyEXGI2A3KpUPhm2qAdpAXORwBkdqAPrfxF8XhoVw1zIUuLDFw9xYiZIpWeRPKhJlETApk/NkZJwOOa+dtc+PFtF5iOUt74eZ5ZWYSO7r90sYpM4OCC2eeor5n8b+M71ru4ie7hhDwMsYmchMMo+WZ3IzhJckgNgLkdOPObBLbWLGW9ZwLhoBKJIzNA7IsYb5dyfMiyNBkoCpGeQcUAfb8HxnkuNJP2i/jM80chQhhFv8ALI3iESYIAJQnOepG7INepeDfjBFZrZ2+msWmNl+9W5CyrNc713qqMvzR5Qj727cWGdpr81W1WG10B7a6lRGgxPIwmCTPC7t5ZSVXba5TccDGSoxzxWhZ/FTT9IsmuoNRY/YmjEV2k87PCoAVog5wJcgnGwkjJ4IxQB/LxJdPI6KmTIuwAgq0ZfIQEu2AFKnnGccAnFV2u7uN3XlS6lQqfe2kFv4GxsOT/wB8iqv26NrN7QI7ILjdDM/ybgwwCV2/Nwo75GfSq15KrCKR2cbQI2LZZvlAVskkZHPGOgxnPNAFn7bLJmMTM6NGzSJ5pRV4P+sBPzEEDgDBJxWNcXZjjDq3KkBVyGB27cHA4wOPqetOlkRLeTypCQyqrrhd/wAu3ezlQCIyWO3k/d5rO8yPygo8xyHLBWA28DDMB24xwDg96ALq3jKrsSwyA2DkMecArjnAJH/fVdHoWpvDHciQb0+zsTuBfB3oNyE8q2T1BHXk1xpZ94kEZZNgby1bJKZ6OUHByMkke9dNZXCLbsZ7YIJICV2lQxTeoUFc/wB7J6DIIHagDqbiSGWxju45PLDsyMGOW+VjhwpySMj5sNgGQZPNc2NQdAYi7lCxfG7guMgYGfvYH6VXbUYypLHykGVjyEAUE7idpPytkIMgdB61h/aVkkkRpYkCj5mkYAuVwxCKE+ZjnjIxweaAOzhvyu2PftRlbbgICyyEFwzr1zsHH6VDFcySSLG0Szxkc+YxViiKVCrIRkKHK8DIPTBrlo71sKMFQAQu45C5+Ykj8DUsN7Ikg2MDubJHzEPyoUBVIPRj9fyoA6GFFctKzmAI+dyFiIkVljY4B3bwXHGc9wDXc+EbdUvUmQJNOXBzGzLM53gRiXI4XaDkHaeR1Ga8pmumjYxOM5CFSNxAJyTjng4OCDzivd/hzAsqW7l18ydS4ZlTdH5TMuXkLBgSyrtAK/d5HGaAPRLW1khLz3lwhhjYiG1mtUaFJp9kUjsvmY4jYYYjAMeQM12Gm3kUE8NwzSyzyMdlwpMTQFWkZpYUVsBGBOBkccAHjHN6jpiiKQpJPLLGBlRCwWNnySAVbJb5FwSozuPXFdD4f05ruOC2lkdQGeOKRRu3MApkJLuqqoRRnkHbkt1AoA+yvg5fWUs0K3kwS4f9/BLMRHb+fM7ExkOmJCfnIyVGW5IzkfePgnRrbUmlt5J4rGVEZ4J0jjeNykjmQyTF8LbNHCACCFUNjdyM/mj4Egu47tbV2MMmI5YjMXEcMDv5cRCqzK4LE8DdwhbPBz+i3hK5stH0O3tTefbryaER30AVkcIPKaONHznyjh8kHOFDAYIFAHofihNO0zSzc291Fcm6mEF80EzrFcWsVu37mN5I2DZxwRhshCQBkD8mfj0xi12LLLsF3hGlVAqBSium8If3qibJ4+rEbSf1D1axNxaxR6NaS3KXMflixwHmt5XSNnmjcErMQWmx8qshzkcV+ZX7S3mQa49heWsVsyXqubSSVklG5ArhXdiRCAkZIyTzncBkkA+PbO/tbXxPrMnnw3Dz3TlUWN2jjDEbi29B852k4ORhxznIPqMHjN0ilhXy/IPmho8xo8fP7pIo2C4UZyvBKnlSD18As5d2u6zKdzD7Yxkc5YHawBVXU4P8Q4ORxn0rqJrm3M0jw26zy7VjiXZuZhLggbVBEhwoO09x2NAHten+IVit4zd+csazb1VfMUvOyorO4LgEbCQfmxwBkdKLjV/7UNxIroI8RBw4KMwjaQlkCR7XxlRzhhurzV9UYR2tr5TRyIoeRWynzNkEKwOGIGM4H8I4zTLaZoxIV5LiSd1SRWkw0jEERgk4yMscHGDk9qAO+Saxby2eRVUMyyATE452lRHGhKEtuw27BUnjmobs6Kf3tgXjkYq6RkJsgnjaMg7CMMpRpMEnI65bBFcNdSiQr5BMcU0cSNEAgZplaTewO8fOxCk993+8K0ra3uSI91xG6RrtaNRGrhnUEl2ZCT/CoyQQVOR6AHvvgeBpdPmkRI44A2JxMWnnhboVk8qLCI7u3VOAB82eT7V4LezhvIJniV5RK5jjaTz90bKkceFkOCzSMDlUOARwCCK+VNHj1K3jW0tbiWOec7XjlmZH322SGHH3gzP8u4A4xgkYr2fRNUn0e4ha6YSSzWsEcrBNwjYyo4jWVSu18IN7oQeeMAHAB7lcm2sbu4uLOO5iuGnf7SjeSkLyDYoiLsoMxcjG0F8gnCk8HotF0mz1W+sb5bezeNxDFfW6ltyKhY3CfZyVZxgBT8oxtZmIHXzvTbq8u7Nri8kZUmuImgj3SyLJKjRuxl2ncqL5+NxyozuOAvHrVvdxaOh+z2Es7xwxCQxQOokMyqTISky7YiAVz/GGYhlDAAAj8TaNDdX8J0y3DNakwmKYHyfs0RZEBSV2UKJTlcndu7k8Hlr3wneX5kniktjDvIZHcwmcQyIWSUKuQCVQIAjZxlgoNehXniKMRpeR2saTTSFpYYlMjCFzsCJGJCRKMZXg8g/P0rrfDWp6TcRGO4iiSWJrhZ2nCO6xb2SVv3n35dzqQBkjnBJ4oA84tvBmmDSJIhYzS6q0jMytItsJI4yRKYkLKHhjj87IIO4kHIyQPOrf4UWMl7PqBtIf7OaR1lvpp/KiUOWjVoJGjwsxaORQWbksFUBmGfsSS10g2Sx6YqyG3jLkSy/K8GQJVikHzbC+TtXLHec4waqXNto9x4eFsukXNs980fmJbSx+VG1ssjFTJOQGBmlVyhy42LtJO0UAfHo8MTxXlxZWlxGlk9yse2HezlXcFSTMqu20hlGPkZcqpYfMdTw98LbjUNakltorWIQxPJcm8eVPPlEb+V5gVMYO1vlygXaACM19GaVo3httSQ39gbVQjLE8c7TSGRdzGaZWXKnIACKRjJwRivfdM8LSahbm4ktrWC2ZLUJGohD/AGbDy7kXl5pGVe5YbpO2DQB+deqfCG4vJzcXUFvFLbyq5tmiV1uZIpNqRl5VVSEi4yASw53ZrV074OxyjyW0+d/tESrCVWVduEDPERtY7NxLcccNjOK+99W8G2ourNZhKGuCr4MYKRxR7pH3qPuECQD3HPY4t3PhP+z/ADtRhltimSsTqoJjiDbpWnDEhg2/ZjAG2MrycYAPzrX4R3VsbqKXTvtDNK+DKm5CPLMSs83lFnBymVBKEKM8DB5XVvhXDJhJnnW5iuJZo7F1DxASFEcqQG2EsoyrAdB1PT9NPDun6NqMWoCWSCOaGZIluWba0m2V9zwxcMiFYwQcZyB7GuW8WeEfD0AWNGs/nkmuf7QRGe4YkzSLA8rMTtDclccEhmGeQAfni3w0iecma0ttpEaeREqrEVMLIWhZADlXwXGWDMvBr1DSvgsILFRp1w0Ds4WYSoNrRypndH5aEgFi2VX+GQBsEZr6F/snRLCM3JOnvdWL70jDkoyvlk+XauJB5jOSzcFhkA9b8WrR65bpMLyJJQJIv9DjQJExBDoPLzudkiOS5G3aGJGTQB4JcfCDXNJtoprBYmkmKzEQKz58l1Ro2M0akSN8+FRjkggkqwB6VvgtrkohnY2Qmu54mUxASiLzQJJWdGtmZeCSCCrh0Kg/3fp7Rru3murKzjn+2RRxBpYE+ciNnidysbEeWNqgsegOScAZr2m713wnpUFo1nHpst5DbypcCO42ebFmJANqv+7lEbvkKxXaGY7lKlQD8kvG3wP1KzvL2yjWVolV7s3Egt8tbygKoVZWR2b5SQhJKq2doyQvj/8Awri8sbxYIJprsySgsSnlKQ2xgrKDtDqHYEK20gZHt+qutXNtrF85isrGKG5luDJJbCCCGFmUCHb/AH0wm5VBByzKOuK83uvBdnd39tqU9rEgiVTHbERJbLMjKsksXzhpSUI3AbSccbV6AHxBf+Bb+1WK2tLWCQkoGaRZlmMLKViEaSME4kBLHIYluMjiuc13wM1pDC9xZ4kLIuY1kl85iwIZgFJXCsuRxwTX6RWfhiwuriKWWziyrnbxGwTZtUqgCOSgQt0PfGRWF4l8M6VNHIDFbw7UkhEcsLRoiqo8vaYz+6JBYcEZPfigD8yNa8GS3tti2QOVTaYVUlRtIdzny/3bBvvdznO75cVwp8D3UqEy2rQuB5ZwitGzIWJBZRgoylMNjOWPtX6Fa34csbOFWIhxIkZUlC6uWZklaJgoIiwECFwW/dtkkg55208OaPeNtsUjfcGZoZEgad9zEO3lSgFXCMAQmSvldsEAA+Cb3wrJJapDJbbdv7tGVOeGYIQVTCnDOfU/hxzs3g67u0Zza+bkuxdIykZEACAsoGRLkDJHXPbmv0K1Hwhp8KASWUECpGq4Xa7Tl2yJkHJMu44IHKhCTzxWTe6Von2GJTaozBgkDtCkSoHJLMy4BeTJ7kAkHA4oA+ALr4WXVvZNe3ihJGVnjUNmUl1+VGTB3kkp9AMk4rzi88E3fmB5oplMTtthQjbINmMu3QvnGBwR19RX6aad4R0y7ed7lIjLahTCGjdzNtUGMSsWKiIum35c5BGeM1Xm+FEd0XntrKJg4mLMUB8skHdsXPyj94oySCCBgkGgD8yofBcpKs8bHEhUMIySN2MFmJPCkH6g9M10Fh4PmeK5Z4PLddsOxFB+QyAthiBtySeucY6dz91y/CtBA8csMMEm1ydgVWV1JIBYYG4Io9M9T1ArPi+FEnm5WJJYpI1fz42LOojUv5bxxthSSxPOT8gz2oA+PH8Kz6dbLE1o8kZfLq8cgzIAFQN5acHfncRgEIcnIrIuvBs0jwusUQUuZdnmMxPylihEoGw5IzkYx3FfaMvw4u/s/wBlLFokleZTJJ84Z5fMIb95uIyuTnOQR7VhTeEWgiuftFi1xvhZoRGEXYyOE3FsgvGz4GCCBtI+gB8sL4Vnhntmht3L+WEkUqk0WF3qzRqFYSrkPtOcfMMcgV3mgeF7xLqEm2EwuI/kch9qxjKKHUYwwI5zjGR14r2Kw8OTW73FwthFLGsSRFZI2Z4mkB5iCSYWRdhIYYPJzwK9l0rS4Ljw9HJ9nEFxb+Z9nklAkPkpBvf9+6qY32RwfLgnKErnexAB8xa74QuJo4VuJRI2/MiFdrR7pBIR83y+bufHyZztxgE4rmJ/CcUM7wxlZYcsJDgquUDF8GQKCjDocbuvA6H6an0uFFRZI5ZmMbq8QDl2XLspKqCMEDlj/dJPTjIm0eBiiNZlEZRGM28fypE5dWBRDg4YAHrjIJAzQB89T+DYVCmK1ijkA+Ul3zkHBX5n27AzL0wPn+8QSAR+CLiZ8NFFbsyKfs0jSAy8swMbf8tiBxkOOoOa+ibjQLQQwxyJva4RcTRqrOXDJlT5mSihl+YnnByMDFEGm6bHPaM7XEhiVogZk80ptIDRxb8bYzubnGOemDwAeXaB4BjFxGbi4id5Y2x5u2RkfDBGMaunl7dmByQBnHQV+jP7JehSLrWn77KZWF5FHZSSlZ47snO57VEcMclGjGXwMEYINfOllp2iGN3mjlluDLGRHagLKYzvJiDmAHzNyk/edRu9Tkfdn7NXhqGd4ZmgubUKqSW8iQgIbxJEMUMgdgE3AyZIUMDGccCgD9StFtYEsJLkxM0ixweYQgYJyAASpIQiUAAdeT0Ndf4fudSlvYZ5HnUtbARcAJPGTsRdv3iQq8k4BC+tcVo0V1bW+/zGeF7e3ilQAQo5RgV83YwAlyqjdt6qcgEV3nhOzvNV1OZ5BBFZww/uTEwRy2QpLYOMBfYEkE5OSCAegvqyxQeVcKs8qZyrp8jsFJUMG6oGAyDwdpyOtc/qN4l4CsVoFZYd4IjiA8wsWjOzcPlyuRnpjb0zXWX2gTfZ0jRIzudnWeR2ZFZwqMryFjtTcCcdyDnGK5HUtDnhEiyTQfaFUq5tmMsL7RuXypkcAoT3OQCvQHNAHxl498L/ANqeLX+1C3iEU7S+VNJ5ciz2oZ0ZEiVnGXRlJAIDHA9D8m/tMWzweEdQdtn2UWnzqFYKk84bzEVyVzhBxkL/AKvoeh+7NTs5B4l+2oUtry3SaBppcyeY0rOGIQqFRzGxUE7gpXOQTx8Xftg6abLwZcQQt/aE11bSNNFveGO2lkkQoOAAz7AR8vUtnjaAAD8Mr65RNSvpFlkCtdMkckROA64DAeYuAQrHkDocHqa2NM1D7Uv2eQW7mNHYR3NrDKJHjlUllmBBI2jK9AOM9cVW1LQLu2aUtYDK3DOSrgyK86LgSSOf9WjIQBn/AJaegrpNL8PPatEs26CWXccBlW4WCVAuHLD7m516Y98jAoAsQul1EwktbFjEjCGR1mEnzZBCKtxsUmQndgYPqRxXC+IfKgUEqYnkfHnByIysgAz5bA5HyHA5IJr0K+02KcvFZI0axqixuXZ2DxFVfy2DAEs4Y5JOATgVxl3pn2uBbfUIxcSmd3yiuskiqrbEYO3KjaHA3dV44NAHmZjge2upiZJLmBwRGiBUERwWlO0FvfJUKCoyDnnFstZvDcxxMBHE7uqkRRkABnJ+YDLD5nOWAI3ZrvRo8VvJeWjSSC4dGjCo6nYmSzJKEQh1KCME5yuAVOcg3bPwdHcF7p9lutuA6rGrOhM7q6DzGY5IWRV25yAACcgmgCzZTWc9pKLm2leUxs8XlwRvHI6HAUsrjYuATnB9W5GaSG8toI5GuHt1jCIIIzuL/wASFHETDZgKQScHIP3ga05dEkjtHWW7V5LckQt86lkDAHZ2jUjIPt2rkZfD968Je7Z4WeRljYEOCqvgszEnBBHGeeRjk0ASPPBJkQRJJcTnZ5WDIzSNhY/unbtO4hSWzuB42msa7jt/t0NpJ9njubgo4RgqIjQKyY2hMxOod93qeMHiswW1/A7wRMxDyMgLOod03GUmBjnyztGcHknJHamQ2N207SOpUF2dVyDIHI2H51UHgkZBPGAc0AdBb2sk9wLcxR5BXzXiHDKODjBHO4c5HucnNdzaeGohD9te3Bjh+8HUMzBsohiRT85CKuRnjk4OeMXQtHu5o2kd2TE6xvKxQhBwd4DZPqc5OSQD3x3+nw30RWLEc0ccgBdX+VlV/v5A+XpkAgcdQM4IBg6hplqIVu1s47eVo1HkhCBjDEJtA4f7oOfXkd6848QNPaLEbdVWSQwy3O0D5UOSYCIZOCDjOeMsQR0Ne/3Fjc3EDBI45p9pXMoZgBnO11UgsSqY6j2I5rzfVPDE1wkqSxQrIpEivAzxOpcurqpfIAyEBBz97GcdADzO28Z36/u3UyNFM0il1DyRsAIiSx6r5YXAyACAcZrsNM8T28WDfoqsBhNwkYyEpHjBIwvz5JAB5XOaT/hE55ZhK1uUeMsp/d8OFkypfBIJwwAPfAHPJrQfwWyQ2s8iypcwMW2qiyOEl+UMyhydp2OBhcjdn6AGpb6pa3RWYNFbCKRpS4ZmSIopiXYobMrNuyY9oGRngAkbH2xLqOOKDbDNNkxXDKFMiqWXLkBdjFQw5GBu5GDXHy+A7y2SKVJ5DBfKZWKgtBCYCxkJ9WEZjwMDnIHvRa1ubJY/MunyW2RyM+3MSMSrhBkByEwT7duaAOyJsfOktLtkimB2mazWMQlm8sFpIzgHoOmwA8kZNTwCxsmnihhZbgOCt3tlRjGAC+5SAVZmDHB4O7p0rFsfs+ozus7ZzsaQrEB1G1yFz93O3nGe/BrubDQbN0l82UmcsPLeR8sq8hUUKSQBucjHPckc0AcRqRt7vMohV5XOJCwd2x8oBjzyEwRkDgY5PFcgIYba9t5Vc2873iw+XIfM3+YGQIDjaRjkZJIzj1x77No8ohs7aRYrWCdmPMPlwzvI5DSztjLwhOc5HTv82ac/w/iTyNR8jEHnhYmL5eOQSEl0Q4cl0TK+uDz1FAHzDdahf2eqm1uExIxdozbl1ZmMm1s7jhc7V45Bz2wakn1n7PL9l+0vG8c5Uo4HExBKjhjlVVenBGCRwMV6hqvgq0/teYRxzhppj5LfvpG2NiSML8uVGGyw7EY5rh9W8HXouJbs2il2dfLlKBsEMd5ZmxztyP7w28ZyKAOk8PeIrO00y9l1KWK6uZh5VsokGI8Fyrncw2vgYxznADEKa6iy8UvJK9zHFGzmRpHkWRVPyKkYjXA2sgw2drDGPSvDrvw7egtJbvJBLyDtVyAfu5AP3jt46HG7OOM1T0zT/EmlsIPLeYSGZkYqxRkAUyOSW5XATngnpjsAD7D0zxXJcW++SWOGNEVFeQCVUYAF4yFB2feJJIJwRnjBosfEsc8ssM0ZljDRssrM5QqyhmKI3y4O0KOw5I+YgV8sWviiW286ykjaFpBucmaTBkDh2YbnO3oPmye+GwcV0+l+MLSO+T7Ml0dsUe4vcEbpUyJCoAO9c88HA3dOgoA+oNO8UW1vd2/l3LJOGXYsiuysSznDZZlVcMM5wBgDvXqtpJbarGjtIpncpIslvIjKY0m2yKyRTcHJGDgMQcYHb5X0Lfqd9Axg8sK8zxzOY/nBXzHiKlArsSY0AAOWA6Zr2zT9V/s63Z4/tJCqttciNUDSBSpdYnGMKdqMTyRt65JFAH0vaW1ro0QdI5474W8nkzCdXjLuXys2wExMUC7xucKGyCQRiez8WLpssVxMtx5UbFHikYTIkkbbEdd5H7tpFckfeAVQuQa8G0nxtqMzTwsLqezlk2RrJbiYqjZaNkePGWGCvyqMf3c1zeueI0nIzfyL5bSJLbSPLB9kWCTI3iReEJ2nIPPmkcHOAD7gl+JWgS6VJLcW6yNBE5mkEcZ3ZRklVYxna2WQg8nHPbA+ZfE/inQb1b29tpZAs88nkxlWZGVE2qE3AgR8nB474Aya8MuPG8/2NYIb1FV7l8xmVlUlUkE3zFz5hDD5Rznf14ridW8YNaxPCA7gRsrszs0cbyqI0ZTt+8JDkbj/AAkcc0Aatt41EniCZLa+urNjKqLuUiTgg5KxfKx4OQSOnavWJ/EbtbfZXuluplTMk0yAs7spyNxZug2gHP8ACQcHOfji3v0XUE1D7YPNeRn3xyDy0hkJRsbQMPtJGc/w5yMV08vitFkSOLUJghjUndtXOVGzcRnJY5PGScnpQB2Pi6V5Ip4ooUV5C2WiIySpyFySDyS2e3HsBXjxjlWVlu/tUSsZHjnj3ZhCJtjWQggEF1HXn5zjIrux4mW4WKJnS6JBUJygZmBMfOPmYZXIPXdxUl3qEM1gkB06N24aaRdiOjY5L5Ylzghs8duDigDntH1LUI7iMRSzPsOSZg43hnIwSc/Pk5weSOh5r1/TNcuXhYSMGYLh8hgysQEIByAF246EngcADI8piSeGSKVY9sLIB5od5c4Y4xuJ5wFHbpnjt09pqLInmBTvEZaVnQllKlRGCVA4KYPJ+bPUcGgDV1edr53FrPLPdIxgkCYEUfAAA2p9xcHJyTz6ZFcfqdhd2yJ522V12jyfKLHaxLFlwCcbVOSem7p1q8NRtpGuZ4xIlwknmSRxOXiKkMfMUkHecHkEgHnB4rHudevIGMheRldHI3hgGCk5jWX+Hgj064oA5K8S7mlE7o0bO8ZkP3AQhJVQCgyhEYGDxgdOTSoRGY2jt5obpVYzojjaMlwrEKflyGAAHAyc1sW2smQKpt1KgSKJNvDO2FUOzBhjccN0wPwzlyTTfaJEuYbeK4kWWSHewk3g7gRlicEMCMHP3RnA4oA27LU9StI1I8+SIsGMYAJQuA5X5cghWz0YDjnpmvQ7HxQqx29rdCZbby45nl2bXdgpBQFUJC7yRnlRtPXqfIFurq2jiKrM0nmbSYiQiqdoXESMPNI3EsOMBTxW/psmo3s8FtJEgWQs8j3KEBIFV3e4AGHZjjbjPJcDrQB6pf8AiyDUTPEscs6w26pbthWcOgjTYywbfKUswC4HpyetcZGYnluwbHBKtJdpLujWVt6wuMYzv2AlgzBgFPXBAr6veCBpILCSOyUTxwv5kT/argFABKzHdsiXblQTj5geTyLFpYiYw26XTTtI6u1wu0RwxqfM2SqSDbTqpkd26HcV5wcgFfyHd+VgdY1EsqLJiSIOS0ZC4+dRu+bbzxyOc0+OzvhcIHtkBuAYoXgDRqUZW2umAcIVIyCf4+1Wbr7BZyQyxXjKROHlmGJt6EnzGxGQCBIyMeXOFx16blrqmnTI6QyIZIBGqyyuRHIQrFXQKTj5l25UFRxnqMgGLZeHNaa7RI4rhJYt4G/5YiVzKuWjcdl6jPPGORXXafbalLfoszPbXMMTCW3diwz8rIQWYiRdg+Xq2TjPesOfxK1tLMVJmlExWEzq32gqUCkwupYhd6uRkjhh3FXbTxPbrfROxKs6gxqTsESyDfIkjZ+RypAzx09DQB7Hpl/KyxaaIrgvJGw86F5lUySFAy+S/DDkjoMnoTWtPoetXC40y5MssBX935Yium2ExgLhMb8qQMYOWJFeUW3i6Ld+7nZJ4JI5ICs+1mMcgOI3jOeucjnJHTnjutM8YzyrbyyS3HCsjtkbd+UZBuwd6gA9sZbrQBq3OtQadFHDd6Tsu4Bi5+2kmdplLMzh4wAE34PYDnsawrLV9PvfOguZPI83zWVYxGyB0WRhi4V/lJLY7gkDd610mo3WjeLNOuYhL9g1F0K/amJCHGGUS8ZYfugT0JxjvXzvfebodzLYXiSrcRySgSCTbAieapikf5AgjfzOoyfkxjOBQB6FcfY9QvJ2MzNLA+9Y9weOd0+4ZlBAQZY/MOjnPvVG6tla7QRRLcR3Bhdo5Lja6dnLzyqhRuDtIHIcEZ+bPArfPZwGe3vIZTNEslxFGhE1uMmQtb+cfnBWOMkkZ2vwOGNSaT4itp1Xzrp7kpcxtFDLF5oB3DlCfmOFYZGcDJI6CgD2vRbI2+oLd2IZbmOTKbCyHjA/1zIpPzsvTryc8V3mofEDWLScxTqLqbyU3MRKHZFRiPliUq8m5GAycqcZbnNcHpeowS2rb1EMgdnLiRkIgREIRIVA24IbndjDDg4rmPFPiCCwdGWdCUUKArM7yO24Syhjjcu5sAE/KJMANjNAHQ6t451TUZ5HkDpGquI44jtBAYFmdymQwjyAMZGQQc5zDJqG+CHNrLK0joInMgZwztvLOpYkyBAcjtnJPQHi9K8QyXUTYu4ZysiuqSqheNpGJKQlwDgtnhBxtJwQa7G1j024CRyXfkXRjSWPYQ5F0o4Ul/uM2Tnpxx2xQB1XhLwtqmpagLe1KQSXk0ZTYTBd5jBO9duHEYReSMgYOc19eaV+y/r1/bW2pRW8Et5JxuMuTG27eCZEX5slsA9fyzXz78MtMmt9Tg1+4n+0pHCkAE94Ukh813AkCOT5buCUDFMfMOCWyP1B8AXctrY2Mkt9axNdLHLHGl0d6qUAi2oQAMuXJHPJyPWgD8pv20fhdrXgPwBpOr6np62Yn1yz07fG2C8kkcsqspXGMtG3UAtnPbn8y5rdpAFEZI8lcLh3uJJNzKdo3gAYYZyeMdCc1+7f/BR6C91f4E3uoF5rpdJ1zS7nCb5JEVLjy94kCkB8N1P8JPJHT8ErnUbqSG2ljeNQzmRWb5Xf7sbqMDmQE9BjhM+1AHNahYxwXE0Q2xMys5jLCSRUQk/MyEqWPOBnPODWbKy2VsGSVXknxGq7VKpGnBWUAZBycjjnaBkdtmSylu3aUsfMlWXKsBvlzuwRsOQ55JIyABz61yVzE9vLsdGQiVs+Y3zBYyAF3Z5YNxnB5GCKAE1BY3ZcMEl42ggqjJIgU5VSccgnHGM+tYE8UaBDhQZQwD4OyMqxVnIbJAzn39jW3LN5wmkZmDNtiVTkkqmMONu3DAxjJAwd+MAVWKtG29186JCz4mwkbKOXOM5G4R445yOOQKAOatZZLabf+7ycgkYbbg7jtY8MPl/Hp3rvdC1SJMM7hMADYCqiXkjds3YKkZB79COhrhLwqi5eMRE5ZDg8tuKlQcADK89/ugd6k028WOVFZgY5CpZpEZmWQyKQEYA4UqOeOmcc0AeoeKdAXUYLLVIHWdnx9qREUyCNOHkCxgkoFA4LZIwfevHLh5PtMwQMkTM0b+UDsKI+4tt4wec8Y+92Fe06Jq8xdA/2dhPvETsdsK87ZEAfqgZuew3jmuZ8WeFHhklv9HR3huVae6sbVfMMLMpMkkYXOLcvvyMkqvJyvQA4/SSjSr5m0MkgH7wgGRc7SM/NtO31BwfWumv57mOJYroxkMn7kqMoEHMZWRlUggMckjJwSeK8/E8lsI5VZfkIL79pZZOMjaOi4BIP867jSb6G5VZLt1eJlUSqwD9G2HCH7gyOMdM0AVNJ1C5sbxZ0uCVQK7I/CYcskgJBIlJQ8suRg9ciu+i8SraSK6XjsbiJWCK67UCSIyxkfxEgNjBx0rnrvwxDeGOXRg0iPNuhtXLCSNJQEdVGT5sZKjA4yRkk5rlru1uNLvPs15Bc29zGdrCSLaQCeCAy8LjJ64z3oA9oHimzZFnhDSXUpxPukKQrkEoWVCDv3EnliPoOKf8A8JFB58UFrG6QIXkkLFHLBXGZCrg7FIYDByPrXhE2oSQSuqq67trLl23rleG46g5Y88jPpU9prMsciAjOHLDcDliWUkMx6jI9OM0AfQk2rXVy6XLGcQhcNL5igpJxjYqKAoCg8DA7gdq4jxD4XtNajkvNPDpeMrMyOR/pcmBuySeJMc579zmuftfEisxYTupAIMKyBeMEff6EggcDnBrqxr1vJBbqtxE5QKweLKkO42sWIAAbGM5wfloA8MvLK6075J08p9zbo5MmUgbR8y5wo+9jjOan07VTAGRGZX3DBxgphuqAN7Dr+Ve2an4et/EFibqaSNLx4H+y3JkEglCE7IpwCcNgkgj5uMEV4PqenzaXcskkbK0LHJCnJ5BDjJ5BAJBH59KAPTdO1F4wXUO6SjLAkbsNgHO04BO76VLeRWmpTlRvhjRv3aTSKXJydwVUBG7cSQeuD3rzjT9QaXyYGYwwq7M5IyVCjGcgjJwf/rV6lp9vpctvBtu4y5cSPKrqJZMhAYQCMYDlgG3H733eeQDgdX0k2yRszSbwzb4wu3yiT1BzyCOvH8WM8EVgK0trIQCyRuyjLEbsNt27gAMcEY+teueIEhNtHs3SCQnaQ4kjjUSMsmHI3EmZTnnjaa8wvbdwHAD4XcTsyMN1QqWHYhfwzQB0NlJE0SvvG+JgCRLtbGQxJU5UrkkHOMd/aG+kS4lkG0t+9YhyoI2g4VggGMEA965KC4eAskspG9gSpHyDnlt2OeBjp3966OC5jcLhlYD7xAyxOM5GCMgEr/8AXoAZqOIRHahkaIfvE2P5hVHACqWKg5OCcYH3uaxpFDbto2jGRg7e52jlsHBOce9axVXd23K0jBs+YE8sBsrkliOcFcAAnP0qgYmYOAThQuFIxnLjcBzgYJH4UAUg6kAAHzQcFePu7QSQ2cnn26d+1aJtnECTyFgkmQqsVD4UkcKzZ2Fjw3TggcjFVhATNGgOCxXj5SM5Hc54x3q1cXgkmMjhhnEZjUrJhAMEoezHrxxkZoAqGJdxbbu28oTwMAg8jHI2jp1pgQtISpctkEGNQRkcgEYAPb8qt74yAAJBycA4JGehJzzke3GKa7JsUKGWcM4dgRtaNgAMDPDYY9KAHuzCCOBxEWdzK6ry4YblWOUq+GI54wCN3Jo0/R9R1i+tNK020ur+9u5FgsbS0geSa7mkbZFHBFGC0rGTIAHNe0/A39nr4vftC+JrXwr8LPBuo+Jr5GUTTQW7DTdPillz52o320JCuWONzFj/AAg9K/rH/wCCZ/8AwR00z4D6jp3xk+NS6X4o8etEkugaRJazHTPDjPtdpUgu0D3OoKA2HeMAHO3Gc0Aflj+xB/wRS+IfxagsPH37QD3HgLwbvt7i28KBtviTWoSyvi5BONOt2RgCPmlwTkIcZ/qn/Zu/Y++EfwL8LaXpvw78GeHNHlsjDHc3ttbxfaLiFCvnTS3YRnlnYBC28g5Xg96+qbPwlDMIVhijMEQlMeCkSqU2KIFh2DcpVC+DwGQZyDXVafoyWUUosohbqm7zYkAETbzudlJJwvXGMZ5z2AAMu70yNYnlhii3RxPEj7huQqpMTmXByAdp+6eGOM9/5tP264tTg/aC8U2zSbmBtGtI8qjyWotYPmGQA8hLk4GBx2xiv6aZNP32boJ5FM2SsgJ+Xf7hfkI7e4r+bb/gpPaWek/Hu4Ml6bOf+x9Lu7a4lJQXBhjlgnWSdI1DSOsYIJyMggrkg0AfAt219BAZCHkdLiK1QOoBxNv3IdxyTvViDtA5zxjJ801jVL3T7u5JdH/dqrwTBJoJVHzMkyjISXJ25OMMMHGDW34n+If2aOS1McbrG8YVLd/tORCVyDLGVDBiWJJAYZ25Axjy7VfGFnqV6LmFYYzMo2xE8PuLNIrHd7Yz1yBnnNAHPeL9WiiuVmspWVJYEaaL7QGgtnlXbLFycBMjdzyu/n3861O7jlayVJHad5oUSSE5g82NWUP94qOoJz6kd66DXRbTLJdfaAnnqQsbKGDzb/8AVPu/g2EnGQec9815bf6ylpE8ts1pJLHINsU0RO0mRiwG18E7SpDEEHIz1NAHfQWQkjnFqwaacFokEqESKpETJ85XYWaMkJkH5hyaQ+GIr2EbIGt5I0VJGYmLMmR91t2MlSfUc5NeLL4yltdTkIuHjKHfIqSqY/tLxxMGcOmWXe5GMAbwdrYzXs3hfxVJqSGTUFtYhI6xNLFIHwGiwsjxhsbi0ZORjAY98UAeb+KfBCtNHY2oDg28c3mqFbIli3oXZWKLgtg46E+oOPDda8KSaezM6vuJzGIl3QhELIDIUBBdcFfY9+K+2dQaRXspZLy3ixbfZ4YXSN0dWf5HDCMh2IB4yDnaQSFxXCXvhqKFryeaSKfznZpbedYyn76NgVREUNGoUIwKEYOWAyAKAPkzSdM3TSB7USwxIqynKocvujXAdfkbzCBn0596nfSrKGUwXVqyRn95HJG7P9nK4DOQGOyI4VjluAD1HI9iufDRs2EY/wBVK2/LKqTRqxLxybT/AKyJlU4OeOT2NQJ4Ze+N1HKFdAvlM7v5MReNfMhjbcQJCw7biSY84NAHjd/pFqbdIxdrNDIG+yTxLhWSPe0kbkxk7zuDANzjAzxWBd+GlmtYXNtNGCjyJINypOHKmLbHtGweWSWJ7gcevsTeFfstqJYJn8i8k2rFlUa0u02krDuyCC6SI4GcBga07IMYmitvLkWOPIW7jVj58v7t9qq7eWSdxBPHyjjnkA8AtvDI3iMw3GApd4xkfc253BhgDJ9D1OM1v2/hiIeVtt1jWSRVVriN8KkhSON14AZg3YKd2PXivYxZ7meZRHNdPHjyZEwqERkMELAZVgynIOFOCOtH2Vrh0hvI44pI7d3hBhUgM0b+YPlyDtZj5TYyNikY60Aee6v4LsrW1gFvDLJdNGXeGSQJKArkMY0yRtYHABOcnjIxVaw8KxCIpO6xlAkgVmG0rIxzEoIyzBQvA46g9K7OVliu4VWXEXlsobHmyNh95YnJwQU7jtkU27uIIre4DJ5k7vG3ms6swgQ5HlFiTG3yjjBzk5xQBzY8L6ZGDK7wRFQ3lB3XbIuJMEEJkS4IAJ4ypyM1g3um29v8l0u2Uh5igLGTLCMBykhwsZIGSAchM+1dReapAIHiZ1lcRofMbZ5kcJmQmPcG2gl+fmG794cADFcTeG41a8SPT5Li8mDpaRrtj3lZGRIrfduy7bsgAZPy8jBzQBpeHfDmqeONY07w74esGu7q8uIo4TF83kqzx+Y7qAdkI3NuYkDgHA6H9qPgF+zh4f8AhJpkOp31pBqHi27treSTUZIAIrR2aJPKsFkO6KIqzZkCh2yS3Hy15j+yr8BrP4ceF38Ra+sLeJ9YWCZ/NWPzdLtj8yWEZZiY7gksZcDJ3IuOPm+q5b/zp4rIXcpCAtFJDH5bkIGkMB8378AC9AB9wlT2oA7nVPFN9aCPTQbP7PaPHbJCJZGVpIfmScBXCm42OWfOQS2QDgUlvq800Mf2oSLDHNHJGZzJvmQvEDGvl5JOZJnzwMBxnkA+T6hb2zi5e5M0N/FMAkcbO+0ZilJJaVQzmIjHyk4ABPTO5pTapch4QrJZ2sMaQzvLM91JwWmaTJ+XAwqYzhcDqSQAel3+uySJFdXFgsFjbzsiBp3uJRFECsexoXAaJ49hzkEM3Ug8bWjTWeqQyGG0mihXiESQu8pbzilusbg7o3feCCSoOR8vJA4DS1kltJrOS6ZxNuCxSebI0cscyTp5ULMAuTGBntyCMZx6D4Z0/UQ00kADq7QswSKCGDc8m6OE7FGHWVVCqcYJbBPYA7yPRNTj0z7LcXAjhXE0hMRmnZmy8ZYDhkCEhSu4DA4IIIoTWsDWsk4tjFdRJNLcxkJ5bwhkKsmHLsyl1LFt24ZORjFdVbS3EEtzHfMILtnjEUEdzt8t2gS3G12kYyKWIAQf3gMAEVwOt3dzZ3KO0Mg+0P5Nri5t3IVTNFKzRpIo8tSgzgdjnGRgApalqzwaP9m8ln+0EpbRcqqbZpvMcuSHRSu3I+U4YjbjdniZPEl1BDBpV7DdR2y3DOqwTnyp1hj6xsyMZD5hJIJJABXjqOwubq5lSCGFo3nuLdnnS3igYF4jIxSN2Bbay+dvEfQ9VwQa57VYLwi3W1ggupvsaOVnDP8AYzMq+WhPkgRoYCNyMmMEjaCRgA5Ni+p30spu4UiYTNELnglHQhI4sKyo6yAlWLj7g6k1Jd2jW8UM0QIIVBJO7SRzTSRtseZFiLFVY5wuOwAIBrTt9Vk8+8t9Tt4DZIJCsltHBGjPKpR5o41t0IcBhw3dNyncQRlPqFhFdXNtYzK0ksSxv9scvAw+VlCJkpHIzJCwbHGSSaAE0e9s47snVJsrN5QiWJEkeQqkuVkcEhAojIBcjG4Y3fdZniCzt9txdaFLNO7K6xQvNgbH8xnhMjBWbCyRggKVBRs/eXHn1/dXt5cyW/2R7UNJGIvJhnWNVQlWmSZHOxyDlSoIBIyQK1BJqGmpGj6hELa+c4hlchoGCuWVZm+YHDSNsChhtGTgmgCpd6TpiaXPZatbR3U010InuHjKm3dGd2DFF/eRtATk4LMWBUg7gPmD4i/CTwz4je9OnaXboyBzDamQlCyY2MJYk3R7iBjap+UHAA6er694i19kZDq0bQecY3SGQm7tYUkBUvIkILsTkn72M43EkgcFpniuO2hvFurWSa+e4MCTzSyCGS3MqHE5Vsb1Ac8KAcDhRhSAfmN8SvgHqejsZks5rW6VjI4WUMFczOiOSDkthWJIGefQZPylrHh3UdKncXEUiupwpEeFySwWTJ+8NwPJ9/pX7XeJkv7q4MN/NaSeYpe3IghMM29RHFG/7vjC7dp4clRuOa+TviT8LJ9RkvJvsRaVjJCUjj8tYXTfKGjC53xkHJBCkEHjpkA/PKG68glbhRuCMNww/wAxHGeRxzjjJre0yWyaXN1JI0XDN5cqozDcAQpfgLtOea6jxN8N7/TXdhbyCJmfa+07S0almjwDy/3vrgHpXnF1p9zZsrxRSIqoN7HJDOPmZiuMqCeMe3oRQB3AuoI547jTsusBVpYm4V1UBCgcspPzj0BHQZ61pWplvZxGZHj8xlfJ3KgZGZxv3AABWY+gGOnSuHgvTFES6M0jEJI7ggJJv3Ao5HClR0PJIPpXQf2pHFFC8UbsVjK3G6Uj9627y3GOhV24yOM9+aAOnzgxIIRdGJ3MYO35lfDcqVOcDOVzjB9cGukttIXCyp97yo4mjEqRhXkiALrvYBU5f5mIOc8YOBx1vqdiYo7h1jmIaORraUssu+NiGRQoxJGUCFjgHBOMV16axp80duDPab5ot0cP3GQqCzKswjOZASm0NwVHXdQB1FhpdvJcxW7QuHZQ7+W7F4pAV8vzI2THl4KbiD/EuM9a9G0XQLf7TYI5tZxeyJaXUe5YwglJdJQzEbUEhIYkD7hwuPmPjS+JbK3vLaJ5t53bGdjG80CZEbIWjOAAyAZHOOcDOKu/8LLjsbm5tIpWEaKICIk2vtjUPFGjONyPvZgW5bnGcACgD3ubRtOtJUilHygRSSXarIu6KIpJKyDaCE2LJtGM46gEbaZClppby39tPJLBdpLNuLLFGywTkxmZI0+ZSilQCQxzxxxXjQ+JV5PbBJmjkeCGGYOoy9wkpwyySA/NlXGQe4Kkda5bXfG+qatFNsC28aoscdsoAQKjBsl1I2sCSQpBXkgAYoA9mGv2niGZrWOQ2VvvkkvyzwojNGXwdxAZ4GjwMsoUYxtyMnGPxH1vQ72wi8J6oNMewkZEuopA6sRhSZIiStwmBu2ENkbeCRivm+bxNfCN43uGhiYhJiDknhsgBR0OOwODyMc1zV/rVy0LJHK4QkndkAk7gd2VGVGCfzoA+hfih8e/G/iC1m0i/wDEFzfyGFob2YTssRjkcv5cMCYCk7jvbhsEL2OPlSRGkJkxIWYF2bgjg5Zj7cj8c1cWdZPLWYFQ+PPlALsyjJzljkHLPyCARjI4qCZGCeYiERtlY23jc+wEPhTyR8wOO2T15oAfZxGK7iK+XMNqEs6hsM6gnkk4dSB78V+9f/BOD43aNot3p/h3VLqK3yyWbxziUl3c5ikhfzdsbA45Vdw28A5Ar8INOmtFeJpk6EArypOWHG7scZ55r7q/Zs8ReHbHXbM3N8dMQJC3mAJuMglUbirHmUPj5lIJQYwcYIB/WR45+HOj/EHRlS3EF3BdwpOx2IqxnZ5jShjGWDFJANpbnIxkkivy/wDjj8DtR8JavBYw6fNNazfbmM0QOVgVSlq7lVxGpJJycnagAODx+g/7K/xI0zxBoGnWFtqltqv2ezFvLMHGSttGqxtOnmHyRsiB/i/1Y4IIA968Y6LoHjtzpC20D39xYTgJHHEWighjhYmGUr/q9hITHQhsZzigD+ba+8ByaALy1v1jhlW2kurS3u3zCfkfypRcOvyqUAABJIbaM8c8PYanc6fcxo6QC3uImVIDGV+zXEsq7FCytmU4KBTuYnZwOlfpN8dfgdr+kT77bTxfmKa8IjPP+iBAltHuAxtACgkAZ2/iPjjWPDBe7uLe4s7a3h064iF2VkVJrW6jZ50jWZV2yMJIggVNw9zjNAGTYxRWmoW9vqdtBNDd+SzMm5WUFgiqWAyFBwGPXLYAIGD90/Ayxu7/AFaOG3vYYNPWWOBRMCpljiZvLWKbZiRmdiCMgg4JAyuflvwzo1udSntSkuryiBFWNn2zG4SMqzwYUFoArqGAP8RwT1H318C9LjKQKLOVS2pxGzieFQY9wUtvkZyNvmRvglh94DDHJUA3f2wYr2D4R6XYNOY4l1W3BWXBDk2mUj8soMjMiBt/TkgkYz+Qt3o8JmdlErTXcp3M3lyQStsVpdhkwQpjVhjjBA56Cv2a/bJtZL34T2cEjLCw1MTO0quNx2Mi2qOSpViykAKxGG4yAK/Lnw34VkurKa7vrWS3lFxLHatHIksUsUriEyCdV/duGI+YllzgFcZoA8HuPDF1etLI+mwzWcAMZmW3WQZgfdE5Kj5XCDbknPcnIWuS1PwHZTxo1zaPE995jJmJI5wxV1QSb48rHnqcLuCkqSRmvuuLwYmnNb2s8ls0sls5lSIDy2SWXBMxDkyZVDjKgHfkFsjHK6n4NguIPt0VvlYppFnnVN8URbkRGbBEeAE5DbuD8oxggHwPcfDyyht57cwbZWWVI5pHlVpBGB+6RMDcGbndt4GOeDXQaZ8PfDUGk2J1CxFw77PLUljcLJI+SqfJg4cAHoMcjoa+xrn4c2QtvtIt1uXeeCEPbK0yJ5ySuZBLE21Q3lqACu4is21+HUUcMTzOzW8MkxFtLvDJvcSZ8rLDYBhRuwCzgqpORQB7h+wn8Nr3VNU8dXsqGKyg0mHSbOFSdtr9vlWZoYhEoIysCBiAACcjA4P66fDr4US6bqOmWlzbx2unhg0mLcyzTxggmcS7lO4E4IIOcdQK8w/Yn+FMvg/4cQ+JL7SWil8RajNqLRPb+Q6adG4itRK7x5ZTGHdTgfez0xn9ArTUdOmkt7yWJYfIVbeJ5YI4590bny0IUgFliKDcFBfAJ5JyAes+G9C0oaSlnJI6qsDGKADMbvFGX+8FJUvhepycjJ45sappqJavHBbqJBCq/u0ymdrBVAJGHO1yp9FbHcV5mvxO0tdaTR7O9gSWPNrcpJgRQybjH5gLD5V4Ug4IC9AMjHpuia5b6nFKsrxs6rI+9ZMCWIjYhRk4wC4AOeSw5oA+dtf+G0uuTXst1ZThD5TLC2IY94+eSaaMxbppCix+W3QL6jrwej6L9l8QrBJawyWts6oLYRExGCBWB8zdgMxZTnqBxkkZNfTUcmpTXEp3yy3COVumZcwrbLHGqOMyEnguMZwFAG4muZ1jwzaRS305mcS3kIBkYiUH58hBGc5GDgdeFx0yKAPIfEvgDSL+C7vobZbbdI7mCGILbRmQEm3VyxJCnIHB5AOR0HyT8Q/BRsiU0+xkKRrLEPJVxw6kFA0RHnMJmYkdMHtnFfcOu3jRRrZW6m6ul5eGNFQJAil3nYbyeFXJGAMAd64nxJoV5qFgL0WsNtAEWONoo1LLKA+1DFjLOwOd2CGznp0APyl1uCbQ70vLDcqF81QCsYkGyZ1jby4+GUhQMZwM7jkkGt7RL68uXeeEXKWroI1hjx5gDKobc/LPmMksuRjAJwRx9A+P/BV/NdSRCyRZYzIHEkKIzhJBE5CoOAwAVF4GTzwa+c431Kwu5dOsY47mYXJjDQMBGQXdpZG8yT5wsajIDfKrbh0wQBNe8H7r77feyBopIJGWPas0igg484u3+jncOSGyMc5DVw+ieFtV0xrwGeN7UeZPDCkhdIo9yM0ZEY/eRgKD97HJ2+tfUcdnFqun3UN5NhoFkFoZphIWhATf+8UfvIlAjClRsBYMwA5rznXNJbStF1PU4zGsFkssZjCgidRHulZS4/eJsC7eeRh+nBAPiD40z3OjCa8hulgMxQsfLELsHQ7SzYZmiBBABBBwOecV8L6z8Zr+Ka8tnmaNY2VEMLAo+GIDtGUI3Z3cKExnhQcCvfvj14vbW4Li3CRyu0LNDtz5IijLuE+b5omAKjHzHJ4O0Cvzy1N4C12siTzS73laR0ZzGjcHILAbdzjnARSQMEkmgD5bTzdjomwhmyGkCryQcjzGPyfJn684qMyIwCtjapUttADFsAZQ5IJ6c9/yqHzm8mSHeQj7GZAAMspO1uR1ALdx179KIIZZpwtuu1gQqqxVWGOrOCeF6c9BuoAhuHUSL5PzGRQrKynKuCcDnqNuOaZm6heHIUiJyyxsVYD+E7h7j9CKtyW8fmZndXZlZtkbBGicMAC2RyD6Yzzj3rPaNjIoRSHTYgVejHoG3E8Ekg8H8KAIhndId5TYCyqcsCANoXcpH8VWRfXDyJM0yuQETbtwBGBnHIIC4A9/SqzQsN24MHDFZA+fvcg846nn+tWTBEQZCdo+QKpwM5A3AMAQAcNzjuKAB8zXGFePDfMiFjhSeduSnJyB09RVeaJVkBeRFLZYMWYK49SxBIJXsasLEpJkDtGqISoz87BdowhAxux69cVQxlmx+9Eh2qTuDqS3HAbnpjuPmoAvyXKbVVolSRQpXyxhZR1UsCRt+UE5HUmovMJXCgmQKzspG0oFUnIctycduM9s1XNtNliysmWKDedrApkkBc5HBpUVly7gyuEK4ZA/y4IGGDAgjI7cYzQBPHNJvjSUnqDxjjJB3Eg8kgDPNfaHwI0SDX5IlUoConVrdmjdgkK+a2BLwBhuQc53DHUA/E9rC/nRFhKluW+dgSo2j721ipG7HsfpzX3J+zCm/VSyKg2MrpG6mR38yN4iSFU7wHeLgjBJoA9k1fw++j/bPKDRPBcXEAgmhbZNDlTGY1dA64UkgYGMnacAin6FDbR26yEs8100nm3Imjj8koDIUjgAUCJ1EYywLMOMbiCfWfiVozana2jxbJZYSJrsReXFcIkI+YHzIQC7W6PgMd4w3yhSpHFaL4duzaJfpBJbwSXUaJvgMs3zeUQrQqhG0KoKuFHEu7PIFAHZaVDNGWvbBp5pLZIWeSaZZDclzuZIYJHLmIANk4wOCoGBj6c8Da7De61aWWtxGG4vreJYHWR4VjuFQEQoVO7z2ZAowWG5xwSAp8O0rwpeXMMdyJzNKoAWKOGRIXMJw2+fOCUUBjgYIz93GK9O0+JY9S06a8vBJKsNv9keKCGdI50IkdVUyNvXEeMk4wQSBnBAPr7SdalsrtJ0nhlwZdOAuEdbdBvkRpY8KjGbcBtITJBJyoGD+eH7WOnpF4msZLmJLszbpEnlZN0fmqquoR3V8JKj4LDGVwvGFH2x4bkk1y5swkCwIxhAg8vfG5ijV5t3loolLBQQRyFbBBNfMP7Xnhtor+xS2niwEtZZkicKzOZUWRVkcYJU4JHCfKTjPy0AfkzZyMmq65tLCIXdyo+cDAkkKjORzwoB4HAzXT216FaSPYisVSWWUSxhsKA4ZGdwCdrA4Q7iSRjNcZcyzWeq6xHCN/m39/byHy0k3ozhQfMcncQQ+AB8u0kEZqS0t3DBJElSZWDKiNlXjZd8jSKSdvy5wewBPYUAbrahaQXke1ln3sWwRIvkfMSzjJ+d9pyOw3e3Gje6lFcyRm3Plu8TQ+c0qoNr/uwGO7gBQc5HuSa5Q2lw0V3NE5WKMq5YoX8vezFULkAKu0Efgc9ea0Vp5wjDS7dzK77SwZQoVnLJyQRuAJxjIOOKAPUtKuYbq4VbyVpnMcZiaKNWUKAd0MTHBZjKEAOckggkgkn0LTbeCfUY1csBLtZ8RqECspYgIx+aT92SOeCy8DBNeEWoktlEyzuYv3e2NDJhgGJaR2XaUGMcAZ54YHFfQXgW7M9vPM0dratGIQI51eRmwCjiCRy2C0ZJyT8oJwcigD0q2uo7WWEJb+azWyW8KzCJjtkEg8/90AZJNzM244yZCeTyOljhS8eGSG1EktuisyO6Hc6wlZS6O7B5mflTzgqTgcgeYLrDwXs85be0rfu03u80kK5CLFE0W1F2leQ6kAbQBgmpovGFvD9oM15Il0UCrHIsojVQElkKFJvlfzJJFUFSMuTtGAQAfQNpq1/dRRW8kSxXHmLHbOoaRzHEoWJI9ikM5Qtg4w27gg9Ogi1PxLDHfQ+RJbztuEkmN13LZAlooEkDZkijAckLtUD5T/ED4P4W8Zy3epNM1z5F1bXKyW8L/aBCbZVCMUZYHCy5CMCzkHB+XvXoFr4x1bUH1R5bFCTar9iljEZdorl2jmhd5dpZixjGWycbm2nJIAPRLDV9WEN3c3cwuLyZQyrdh1imgaMQKIhEx2XBdlK54bIIO0E10vhe/n1A3f8Aa9jLaW1mqhVw1uZd0qgpBOpOJxydm3DDPZSD4CfFU9o7RrBIsi7YTAkCAxrGj8Rogwx3ZJYkE5Pqc9poOu6jNMtzcB4bYn7VPa+WsTtJJnayhoiNnmKmeMehWgD7m+H2g2F3ZXs9tLdPF5LmzhnkWFo55WDDIMRW4hMbZyMZZwSV5za1SHXVhmtUWNHN7NKyRJmC3EknMK+UR9qLEqeSSCvU9B5j4CudYGlyXoullt5pWK6ZFceXG8gDlJy7BTFH8ytnBBYqR8oOPdbLTrW6tQ95eRSPb2wuIbuN1RredWkbdGJMeexYOgUgsSMqQAKAOPWGPRQuoXUaSyQyEsrRFpC3mMIVZGJIJzuG4lVHGcnFdjp3xQviqPPZme0DPILZY/szzBXCoymVADGCFC4XZgfKecnh7nUktmuPtMclzA8chVdxIgZMlCQWUSZBY5BJXfhieopG4sIZ7JbaQNbvAjFB5jCCJlVkQojMSu9mALY+7kMBzQB6dJ42mmvknKGSS7UKscgIhghaJ0VAjn/XgIuDuK9iABVm91WKS1uSt08arE5lit1zIj7NxmCrw6ybJcFQzAxk8HGeWtNSsmhil8m3EjTJssplV5I2lJA2mPJZMLHly2AFy3c1iajqVxqF7Pp8VvBa2rrKWnSSVEjKEDezGY5VXUqeoJb+HmgCVdSayn+zW4lZJAkjXCq+IxICgVABkucjdwckZyOa4jXLm/RLpopmmjRmlUOZi9uY5GZoUcYG4/dIII5zuxzXcNNbrHfJBHIdsEoBhlLwNcRgRGeMvGu2EOJCozkmQDgAZ81niugywl41jDXBe1ZZZJ44i5jQhQCFJR5McMMdOeKAPHta8c3P723uJLqyMeZFVC6vhziSR2ZcOxBzwAMELtwBU2gfE1LHTriO4ePzlmCxTlXKbI9pBkijC5ZiSG9cntmr/jHwrLdyC601RPM7MywQ79qbxsgQ71GVDnOM8bcbQRz4TrWh6jBJPaysba8uASCh2IzzDfHGI5FO77oxjON2M8igD6V0v4pahaSefGIy8UYAkjjWYRMpiTeRKn71WeRAyNuOHOBxWmnxRudfnt7a7hihPlqbu2tgVRziQSJHE7/KGi3Bl3FV27j05+U9Ng8a+GLVLj7MJ4GAn2wulw9u/mAs0pU7wm5VBwCAH4IKna+81jVp5NwhuZpmS3ijity1wYpixLztJj5VUs6+X1DNnLADAB9s3N/Ill9t8tCggaG0hsjPdyieSOGSCZ5mKxQmNtoO3J+U7Rlc150niDXNTuGtlurxls2ImmUvFHJOD5jhgzDzlBVuAMHPIA6+R6L4gvzZG1vrbVNkaJcQzDGBKJiGkQs4WQhio+XLYJzhc111l4wldwEnOYlltpFeOIPNKWKlpVO7LOzEMOgA7EmgD6T0nxiTbpDeNGpSBnMqqFk34Uru2tgguowATwecgEHjdX8U2F+GtoZHeP7WskgEnIU7BIwYKHLkgHblgDnAGSD5paeIp7m6WwvDPBctmKcF49w8hykLh2hTyEWJY0xgnJOSwNZWr3txZB1024jklk+VxMuxdsUrMER2J2yMyoCQR8pYcEAUAenT2cU9vJc28quDtjitpUgefAG0t5cwYE79wIGA24YySDXIadoUO5jDDJGYC8gk2MxeU7hgiRvkOVbgZ+UcAnNZMGo3d3ZhvLkSa3lHnrGsjCQIrMNqM5ZkAJyRnBj/AIeCbGk6pFcxTQfaLe0ijnyPPvC124j3bWULITIhEhOwkZCkFjgCgD0G10eG8sZbljdXNssoWESFUgjuVt8yJEEi5BdQH39cLgnBAw7nw6Y7Wa1+zpLeXUwRFTy5GiQos8cnmIcRbwku1WIZinGAK2dMvQqva22p29xCdrIsLssTsUYzu8BkAjJ3DkggL0bIJFW68SPDLCslst8pja3fd8myGFggAG9RHteRsM/Ow8NgZABjRaDIVDTJ9nChUjAkZ2ujuAG8nGxVRg2PQYByeLCWf2K7j+zXay24j3zABikTyRxgg5HG0fIccE9+M1xlz43VrhktYblYFjci3SRiCdjbsbUwI/lQg4BOcE4qpZeK7hp5yyhn8vcDI7xhCwJCN2cD3UnK554NAG/remzziC4w7bGm+YqyvIxcgbVIHlR7XVd3BPHHOKz4wdNWOKRnWGRJEkZWDSbgQNxDN3BXODlSdo6VyN143u3laAJIREWkwztsjD5aRgiyEONoUEv8o2ADiqkWtrrF0trBdSNIBvIG4rubG4qFVlG08AAHOeM4OACS/wBTtBdy+YWEcpG6RZGfag+5gbuXJxxnI64xxWJd6tHaxQMkjSJLIUMR2SLGA6upSMuWRd7DcdowV45yDfk0W1ado55Cqw7Q6LE5RlnLN5iuyZ3lsjO0qCelVYNJsTA1uLvM25wiuS7JJkBJNo5IIByM84J64wAWrLXrW4k3QWYZFnImkkRSiq7bXkTZGct8i7uOMEkgc1v/APCQkxGK3jiSKR2E5cqiKY1cqyOCcJ5QkLELtx1ycAsXRUhtEMcbvNGdkwBjKuCVMbBlAKIwSRcHHOME/drE1qyt4rCOWO7gWaRlSaAMSwjLyQlQx4B2yN7HjIO3IAINV163gKQiJCUR0j2kMJvPZSrOdh+QQFwQcZ4PSrllqVnIFOFlVmjjntZowJ4jsdX2EZRwSUxluCwGMLkeS69I9lIodJUtld4gYyW/eAAKjqSMR/dAKncMkHPSuXtvEV8s3kQTbPmBVmG2VYmO0Rvu+beWbljnHXGM0AfUMGjrqSxTslnA0Ujs8Msoj8kDKRkBwoYkoeOMt06gHr7PTNNW3eOeC28qWNTLM9i0nlRr5bh1ldB+838cfMwGeTgV5Z8NZpbtZmv4o7lWCo8s0rkqkhKhI0eMp5gLMu5gQpQYPWvdNB0uBmt4FkeJUULcRLIC7gmQHdMrsodgrbcZAYE88KQDjW06O116C5HlXOnJsjyqSRb2DAoYo5YtyhiXGSowGJAOSB+kf7MNpaancILeF99lcJBO+2UOh8mK5VR56L9oBjmBVlJB5HJBA+Pb7w5eXNzbW0Akms3uIpY0mdpTGUBjEnnGMeYMO4IyjbjwGGMfoz+zdo50c2qRIJpNoZo4LZHuCNqriNQxyxdTgEZ+fbu7kA+wLHTStqxug/mujSRyuY2CxAlsvHEf3bgOOW64Oea6bwXbfZ7+eKTY6+XGnmwpGDuchkBKsMn5STwvsCCSdx4jKnl+VlViA2lkxkNlAwYcH7nU49utXvC8Us7Ol1bpbzkyGOBI1YhjndsOVbJAY5Oc4HTpQB1uu3ZtdPSG3t2eRwd5QxsBheDsIBOThcAtzhuO/nF58wk+0MiIRscqE3EkMVADAYG4Y459jmu81QySwgIQiRl8E+YCzqgBG0jjkcZ6Z/Ly7Vrl2N6t2Ps4gQKhE0amRJBkT8l9nKOPUYPABBoA8E1lQfEVxKOYVh84LsHlhlkZgTuYljuUcn+4DgDp8MftSahG+myW8oUOhYxrhSRI2HkEqAg4wSNxxgAgYANfeV/p9zf3MkVnDc3DGMrKYv3hZCWbe+AMqpYHuemMCvg39p3Q0WC6jnVofKB2iXcGkkIZSwjyDJIGbgjqOp55APyPu2tZrsiVI3jFzITDKvyMWdyEO4/NyzEcn8q07e0ludRtpmiD3AaOWKAB3bytwwu3B/d8g8knHuCa0X8PRS3c03lQFbWVn/fspCNuaKWYDAygkGcBWICgDPJqnd3X9nywvCSpKPGhRpXkiQEB/wB4qgsrEEAAjABzzxQBdbRY/LdI45JjFEtxbsjyRKJAyGRQzECQ4BB45z0wK8z12aFp5g6CAuoBaAjcGZdrMoX7yDnAByCOlek6j4mTyljYG8nFuvyo+1igQt5eWU8qwAbjdkdMEmvn7Wtemk22rqoeKaRgyxbpZHKFNqvxgYIP3RnBIxigDRsU0xh5FzMyu8sji6kOZDuYBdpZsbx2yOciu/ttPsUsWtobhTDIRMAXUmbABVpMnCru2kc43LXjDfabaa2uRGHt28uWMqu9fN2h/LLMMFwzN2AyuOgru9OuGvYy/lNFkRgBtreWrfM0hYlRtACkgc9gCeKAOvOjWd7YyNNLF5okIUfLGjOpJWNAXHPl4xk4LLk8VkXeiWNnPBNcEjzUBvRuUwPsBLFAEPloQvOQcZz0AyWDy6fJceWzm3eIgh0adZCGLEmMxkhmVj8p7Lljnin6ldp5cUiwo4jR4woVvLYI4beYc4RyjjG3jGeQc0AYep+HtHu0+22NkY7c4nunsYx5PmQoERDNcLjBBUMeCvBDnOBUh0LTQCJJeo3KV2bidhEcRDNtA3BQSefmOATgVkXM9+l1Jb5eO3ltlmEULMsBeRS371hgKSB91uRxuGMCtKw0172bdalYWW2UspJVZZIFYBFZSSXIIIJA+4fWgDrbDRbcW0PleSCrgl+CzBgF2SAOxJGPl+6CqEnkV2fh/wAPwtOz3AheNV/0hIC7gQPv+ZApJ3KgBz6gk54FcTZRKkHlqWW5kCsTE4WIbVbfvYJ8p8sdR1Ixx0G1oeoXlnNPAkagSKGaR4y8hgt2MzunUEgbgTjAEeRjAoA1rr+ytOabc2WZxbxqXdY2IMhU4jY7G2A9eDwMjOa5i4udPeRo2ALCTAErRvtX5WfDkZwSW68/NwORnJ1+6NnMx813W4ICCRjlckSFkKvg4DnBI2kDjJrjJrh2ut8jNIybXQM7AhCoAwEJ3Dg/eIBwDkZoA9etra2eJZ3SBYBbqNqfLLCQ24hlAxu4bqWHUehrK1aNbaCaSyh8tyQ8U0xX5ogVWNg4bBGwAnjkvjkCnWqx/wDCPw36LeM7QbiBbyLaoS4KDLAkxmInpwWcYPJrmpdbWARQ3ZdIQ8aeUVIYIgUYRmXjAXBwBkj6UALb6tqNzBcW93FHLBIJAHLFHhuI3JiCqucKyZX5AD+8HQVwElvdS3SxX0cjSBn86Jl2iL5yzcqnKgk8AZOc811Sa5aCSd7W3xEHVWjuGV2ZizMBGuVLDAAJA7846nQnW01FxdKwEg8qKS3CxRzNKUKAsjYLruWMsRngg53CgDm9M+z2+pyMkT+WdiY+bHlsyLyqhd7dMH8+a9TtrSNGjdSo2IWAUDAAbChg45/eAcHk54rz7QvDl3cSXLrcSeYrOASpDW7BmJi5XDADGOOoxz1r1aBY7a0tWkuIzMgVC20qGw2ZFI3bXIGSCP7pwBxQB1K3gmhigEC+WoILTKB5RbKyRhGY+X8m5FZRuCuSCOla9lpTavcr9pUrmVIldHbDMCBiPcpw4LRjBP8AjXLQajpSXOx5zdLIGKxRyMTsVlk54JbAxg4/hzzXf6frVrDbQtZQo0u75I5Sd5QhdzhXON+GI5POPc4AI9X8EW4vjJAEjdfJVpCqsFidAMgxcy7ghYEZPzdPmFZafDsXNu6zCwtrdA7AyZi+UZKsAFzv6Hnk/wAtvxfr85hsJGIidLTejhoFkITdGAHV8OAoGVJJ47V5U3j6/s4mW9uHvImwryCdowEw3lW5dnIBwvyjGSE4yARQBuaj8O7G3H2mRIAoRRNAIQ4kUICpSUOTE5O0k46khgOg8Y8WaHHbwXgsYzCocxvbBCsskhcCLClRvQA5YKeQM4yBXdp8UWvZba1PmC2hJiWQ20bSYEjlZXUz/vMMVOcElSpx1re1e0sNdEF7eu2AgKzwxiNip3Pljty4OfvDtwMdKAPhjV9Jee+RUiuPtDq+9PIwwO08R7CC0Y4ySPlz0xzXUeCvDyXEpeMQ3CwvHvieQxTAOyLuUEHa25gM8DDAn1r6C1r4f6GbYX2nyTPdyKzJhTJAGA8pELoCyEsFGABxjk5JrL8O/DTWI5BqIX7LMqCaZ/3kQdZHWO02eWCM+YehBAXBZlGDQB32h6K+m+VNbrOYpo1CaeyrPudMDdFcszLJuZ5AwbBXJzgEivVPDeiXyXkcc1uJrDUIZR5JhAMIVkkfyhCmFfEZHToOGGBXNeFtdNiHs755JRII0DwWqmaAwuTG0ZgA3Fg0iszHHIPVST7Xp2j6jqMFvLY+ZYxykEX1yvlGRpMoCHij53RnqVzvB3EDOADC1bwumkyEQko6xQs6pJKhhSUOoACsGVi7qoPqDgEGvDfGEccdzJp9ksqXMkmLgXVsZQblCyRiOQxnK/KuC2N2e4r6q15NG8M6NNd61qsl9OYzF5nmhESZgUTCxBHKjbkn59hU5boR8ja/8UdEh1KGRp4p5I2KTzzQGUyNCoWLzpC48wsy46BcHJzjFAFLTfg/428cS2sVrYi2tY5NqSym3tYEWZlKqjDBcEkA5HGc89a9j0v9hj4sauiTRat4dFr5kJlaa9lCmNtzOrKYMNJsDHIfkDAyCCfNtB+L2s3VxBdR3H2d7d18poGKI3lkshijRzgb0QnjJHSvp/wd+0J42lugXuriMmGOMlJ2JcBSgMKq4VJAqk7duC2RkE4oA801H9hTxRp7RR3F3oYiuoBMSt7vRiilttsyAFQ+WYjaCqlQe+eI1P8AZc0vSllSXVIriazMUcsbedlwSdxjlVSmBJ5mFU5XAzwc19eah4l+JXiW4aAakz21y4kWCeLZfXtotxJJGXdCGt3lR4oyVx93g7flHms9pr93LcXLGWFbYTtcWMsu+JQpZGcvIu6Q71YAt18wHnGSAfLc3wLm0u4SS0M5WRVdMxKUMZG5p4yeg2A5HXjI9atN8O9Nt5GXU7lgJCVW5VCscqp0xvG7eFccYzxnGMCvp6xub+7jks4WEl0q2v2tWRhiFSIVkKAFFXYsaZLcZBxjODWPhr4g8ZajY22l6JqMZVRHDMsTyI8jkLkMkeJGDBjwpC5GMGgD5fPgjRjE8FnPLDJA7qDMgeKZUjDBojGxwNzEDIBORxgg159qdnFbPJDI8UJhhYBmHllwoCKFAGWlaXgDBwfQc19+W/7Gfxm1ZR/Z2gavcBpUUOonXJYRkkwEApkD5iFP3ACeBXQ3H/BNH9pDWJBJF4YnuBdq48vyXIiBONxeZVxgYGM/w/eoA/LJXEUDTQ7pLaF5VkV03RGNmZkWQJw2XL4J9D05pkWoWrRSg2duwMTI0jxl5UAyzKpLYQk4J28j6c1+zngz/gj38fvFaSJd+GbeyjeRYJi101nlY9yidFlUAJvZiMqf0rtj/wAEEPj3JI7R6zY2HmAMCJobtRnIIIUqcjjJ788d6APwjjlsZy6xiJSSP3jKUwxYb4945KZ4zySR6Guqk0S3mkstRECXXmYhkeR3eJAAflV3Qh08wDJO3IcZ5Bx+p3xX/wCCIP7ZPgWyk1bwvpOi+PLW1gkmktdHumh1V/JwAyW1wAHlYAfKGOTwOtfnH4i+Df7RHwn1M2Pjb4beNPDK2kgtrlNY0O+gso3mJbYJpIPLfIXIYHlhx1GQDk59JSyh894hFGFnVBCEiCxsxdlj2rzhCcDbwHxjisIJLE5mtd9tcQyyJhllicxRo2SXH3o2JC+pKjgA165Y2Oo6ndCxewv7rUJymy1FvI7ec58qHyVADuq56NtwUwRtya9Vj/ZZ+M91pVzr8XhDWDpsOHkM+m3Ubyoj77hYbjYwWYbkLKwG0MOc8gA+Q7a0ubuWQ6nLJBDHcRyFvLLzbSQUCbhmFMABmLAbdueBVLxCbnR1/s+0F1bwSyhzcsRIt2gfEcjygAzIDuOMkDOSBmvXPEnhbU/D+rXiPbyoqmOOW3kBEjXEcJ89HjmUEuF3kYJwDnnNcpf2cmuWNzaXUd608WFtCF2tthIZYpAWBMoiQhSQMkLnGOADzdjqCwQzsYgGllhd9oeOQqw2E7TlQwywBAGMdOtaEU+tTqbe1EUO6QBpljwJLUleGV0JQfICwHIzgEDmtzQvCU1wt1erKfs0k8UcVlOzvcuIgQiyBcKJP3jfNwoVcnrgfQ2h+F9MuLRElscHC7mSYtIY1bLQPMGITpkZ5UN024oA+a57fUFZI41u7y6kjfBJEhLAb3kV1H7tgu7jHAXGcYq3a+FNSvVa5kK2480PIqjDbigRIyol2xpjeScEnafUV9kW3wb0jUr+2OnQsbNUSa6KsPMDxruaIM7Z3E8EkcgBjxXoI+HVnAhiewsIbF2ijE5KPIy71DMAeS+FIOAcZJU0AfBdtoNvZyC4lm3XEShjHE+wI6lgojkIJLHbyVU4ySTzmptN8YjSVudOv5g8PmeWJgGYwllPlp5hUF+QcMDxtycHFfY/jb4SeHdOcpHexJNLaQz21tGinMLlS0pDjiMICAVxgnnAHPhfifwb4Okt1iS0uZ5onuEs0U/IzsFK72RR5gAA4II+Y9zQBkJqqR6ck9tIZ45UjkaS3MLLE8i8RviMF0wrAbsZPJ5zVjUrbTtX0kafd2s8ixB5GlQtFK0pKSI6nOPLDqoAOcYJx0WvOLDV59DubiLymWyLRWxiVlEe1N0aoy7cM4IBOMZIOck5rpoNbm1KGVFlVF83bHbDcZHD4H32XCqpQH5ixwxIb+GgDx7xT4X1jSZZbpGluIbqKOWOWNnD28XnRrOsiQHauI/OAAwuQAMdK4rSPEOoWWpRK0cRiWd5GlaLG5Y2ZsgBh87AHrg5YdORX1fZxvfxLawz2/mSxPAtvPbTTxMsiSBFMkZ+Xk7gc8EAnniuJ8afCa8uU/tXRX2SLmfULRkVLhm2KZHh/uRLtCgEfMzk5yOQDEs/G13K08kKzTrIj+WsOS0aoh/dtEucqQF5I/h9Ac4viDXRcQNPPZtHNKAiiXdvBYHztyl/ljycqVIJ2jtxWVbSahpkjQyWk1qIlkBmkibcFVdpA2rlycjJHI+hIIdDvb7y2aYSRyyARliVb53BBZTk4wRkYA/KgC14eubiKUF/MUS+XKjsV+aQMz7VUZ2rjOMDtjFetWN0LYR3FxIzTyXIlghEQZlj3jaJHVFLkkKANoABJ4yTXDXVk2hRxQXdhGWhjlMEqyDcjkRb0li5LKrKxBPOCM5xXLza/HdFHkN8jCQiN4kYw7k4UgYIwF4AIA5wfUgH1PJ411BoY47a4hWFJ4pxDJMsZMwjASJombJQSAjKgkbuAuRn1CH46fEHTrWAxz2BfyVitjhldYdyoVTbjG0o3JAGRycgV8PReKbdgbSK9kvJJWTdvUriVSArSAMRIVKnbgjbwcAcV6PoetSyxynUzLPIyoUyQskcZUmRI96sOAcbiMA5BySKAPV/2gfjf4r8bfCjUfDOpXMitNDPczssiFZVililjeSEYMjAwLgdRknoK/OLS54r3R3upZA9xblwEj2rsLqAfMQKVCbd3IGc8AYya+p/GrOun3cMkkJW6sblY4HkXfCs0W6HzDjcD+8jICgfd/Cvinw2Znn1O13DEWGCvIIwZEkbgrn5mwW5xkhevFAHS5urNvNmDIeHs337w4X5iH2SAxqOMc5Ge1YV0rTBXZhNGXLRyShyXZl3SAKRkRggjPJ4rW81k+1XMzQ3HlYhSBSJIUlibcWMbNkxZJ6DGWGeM1yuqXsl9KpLuAdq5CmKONhuZlCxj5sE5OPXjoaAK8tnM8TyJJ5UcbmKQ4AkDsu9U8sEkoc9cfyNZ0G6CVnkbesI80wo7IWQqxVxvjIdMdhzznGBmppLwRGZITIPLkWJJJmdjKpJZv3YYqFGMdejgVmy+fcFmjTCld8mwcbQ38aqRhMA8Y7Y47AC6jcidmVVJjlVisbFZDH82HG7b8pKjkjHTjis4skI8mSJYn2796P5gYtH+7JOfk+YZOOeSMdqCVWSQPF8rbwSpYAMCMeWzH5mGOhJBz0rPvpPMIkSNUTO3I+RgqgldwHAbAHPcg/iAattqtxDHHEhYrE0jRnaNqiVUEpHHCkL8w5ztHSvXvDPiKS3hjik8ua5uVQKk0Kt5VsoYqvnTfdeT5SByNo4xmvDtPj4WZy5jUkJHuBM0gySBkDKA8sQemAOSMbNjqF6LvzHufLXzEklVsCMFMBf3aDgAAAccevagDtvEvgUX7HUtCMazyobi501UCo8rPgrCy4CH5X4PBYYB5Arynz5NPuGtHL21xGTHLC6+WN5cZQrtBjA25IJPIPSvX9I8QsJWL3CRAsFJHycbkZMkLll3qpyTgfnWv4g8L6f4rYTSKttrUi+al7DsMU8eflkuUBxIu0YLcP0OccEA5rwf4g+zXtuJQ3341y3zqjbgGY7V4Uk8Yx2r6k03VfD/iK3tLPWNM06+ulu0/0i7tFuPK06B2kkiMkluxRduSTkAHHI4r47l0bV9BvfsN68lp5QjuIJo9wgubeQ4SSMYJSQEgkZHUjA4zq6f4j1LSZ/9HuXQSOB5kikAIxBd33kcHPIxyF6UAe7+NfhP4Q1a6uJvDcz6VLCSY4k8u5sJi6qRgACWLgcAFwB6dB886/4UvtAMkc6ncoYGWFWZGCs2Dl0DKCFBHGeR2zXsPhXxTPJcMlw/n29xKWmkRQXCFQ0sqlkIUBQoVQ2M9AM16vbWWja9cPa6jBHdWewrHKZFZgsiOqujIzBNpIwDwMZOM4oA+FGMqSqVWTo24bVTkYGeQemRn1z61qWOobFIlk+UMHKKxALEbSDtwDjrjjPSvoDxT8KUZ5ZdFmivY9uWhClJIM7V5YECflU6MvJU88ivn/UNKn0mdrO7ilimilkLo8O1mHRCdzAuCexwOevoAdtpniK9SBrWJkSzMoYxKI2QfKBuUPyHPPIIORmupu9K0vX9LnS7lW2vYYgtkxXa29mDbHVcloyoY46Ac8Yrx03iWnmRIjmOWJUDsxVw8bsDIAFPyE/w9Txk5Fbmk600V1G0j+aMnzFkY7doQ7SdpySC7fl3BoA5bVtJvtFuHtb2Jow2ZQA+Y33LhZYn6OpAHTmpNK1ZoYjAbdCwfd5n8eOgyf4hnHGffvXqWoXuna9HBZ3VssiwQuomhOTGxVVBjZVyQGO7nPXBOK861Tw1eaIsl0Ixd2TgrHcpyFLKxIdgP3cwBAHbn0xQBrW1yslq0jSiNxIoWN8GNgo2kbt/wB7JPbseeRVlvnO3Z5pZgSoAdhG23KED7o4zk/3feuKsbsSqIGcRhAzPzjdjBA34+U4yPTJFdD5yi3SWORvMj+UxYYGZS25MspGduB16nJxQBjahBHHcvtBMayMSoIVmQn5RwCAOmePasuG4ihLSMSXEuBG4AjEZ3kFnHRgcZxx8wxXVxeTezgTMIXfpwAOFBIPplc4yDkjpWFqenCCeQbUdR83ykEMSucnHQgduORyKALkNxBdsAp8hHZU8wlcZKnJZQem4Hpjp2qzIkdpM6gxzL5QU4O/5iVY7HUkNyOvIwMe9cbJcSWs6lGBRFBXYwIG4k4OQPmBNa8FyZI1Z2BMhJ2k/P8AKOCTnj736UAat0IzHGpIUu4PmqSFCMFZv3QXJ2sWxjt68VjTAbMqSWViAcFQVGQD165B/CtMpDIkbBndwDvXhfLO444VjuGMf56xzojAJDGT8xUvuz5mWyh2EZQ7Tz1oAzluVZlDKc8KQCBuOAucfgPx+tex/BH4aXvxh+KPgj4daT5n23xV4h07Sg4Q7YILidRdzuAOQluHIwM/LXkF5bSWpUupEvHyspwFPAPXjnHQdq+6v+Cauq2tv+2b8G571gkZ1yeNAELRxztp92IMKc4Ak29M4x7UAf3P/sY/sk/Cr9mP4Z+G/DvhDSLC3vYLNW1LU1trR7zVL5kAmvLyZIS8ztMxIDN8oUAYAAH3JavbWrs1zIzPIcJ5xQLEHJCCL5AMZbgcjOAMdT8tfCjVta1m1jRLS7mgsmjVynl5ZwQjOiM+1UIBzyCDkGvpi1sBe280jvcRTlfIV50Ja3ki3NBJFbztg4dwei5wOeAQAdVGpEUMsjMDHIGEcRBLl1ZAsiIPnT58njAKhu1WpX2IREFLffZSCpC9wc9uRyOOfyy9MiuEEKPOZGiiw0jlQ8jqoBdoxwCWB+hbvWqkJcks6nBzgAgc/wAGAfl+QkfrQBA8Dzyu6zSqEtiHgDjyCzhZI2ZdufNABwQeA3PFfzs/8FlPBk1nrXgjxhZQiJr2zvNLu2b7zywvHNCEAwcnzCoOQoznrX9Dd/fCK5NvC7xPHGHlkMZKLE52oFDDDSjA+g5I7V+Tf/BWH4fHxt8A7jX7JJJ9V8H3KavmKFXmNgimC+niiVlyVEiuSMlVBOKAP5ctRube+jiRIvJuxaywXTSNLI3moqqZPKc4R2C5OM428Hqa8qksNV09ZZJC81uqrE4lZ45nDArEyO+AX3ODxjIBGTznvoPF+l6dazMHW81NlKb2iVVhhkYRs2BnLsVwRgg5w2cmvKfE3jC+vpEF00s9uWCeSwCw4iIWJkAjwpCA/Mcbs54zQB1if2frOmGWW+hjltIDGbFrZoZTdmKQpvKDMuPJj53AZG3OcivEtd120tIU09bTzvMzGl3JI8ciy7y7SFSd0aY8sYJO7aSAM869zrKtZpb2TR26mKVHWNny0UmJAzMzZkJbJIyPu8d68b1xpJ7uS3aRYgq53SONrso8xRG45BICkY6EEHjFAGN4gurp57pzdJ58jxqqRgNHcxkqodnLkqMeWec/ezkYra8JeKG0m9tH1K9MVvGwFxGoJJYPgo8g5Q/fCuoJGcZxnPLSwCyCCRo5ZJAJGSQIc27kcA4y+XQ9OMKCOpFZN5aXPyzDyWc/OoSRcBFXzACqPgEhlAB5HTigD7G07xbpfiKfTbGGUvFMJImiaVxLGm5j5wZ5A5k8tZC2PlJzgZOK7XVL2wia30hLq3a5gCmQyuBJgFJESRwzK8gXB2ngEhSMjaPhbTPE8mjXMM4Rlm8tEVoMKQ7rhxvcnblFYHjGH5yCK338f3FzPJdoHWUvNNMxZmJMshMihieVBbIwMgEjkUAfbkGn6dc20jvFDfs8bPDcbVBswsbbllLoUVRDwvCgOy4wxBPml2Ftrm4MMKSQxurHaEdd2MRuFO0mTch3bfu7hxivFNK+J1zaj7PDcxtbzxmGaJ2KysrsuN7lCVYAHBHTkE4zV1vEU88jSW05MkzMyxtHIdryIMFkZgAAoYHPYBhnoQDt7q9gKym/mdLW7uZJ4g8wAt3HAGSCwUuDyc8kg4HJ561uYDqTW1jIgsbgea0quWWZHk3zYDMCjhi3UcBsg9DXG67I1xF5ctwsyRxeYWjYo5uWwZDLGzkxrghSACMZweMjzqw146fqCxpKxjZyqvLlTFIcllIBzsyrdfQdjQB9X6u+n6FYRvaMs08iFWHCoskhIDRyRuW8tVBPbIIzng15lca20rAXdxP5g3eYqkyEGM7zKjysAHVfLUDcPl6eleZXeuX1lc7IpxdPcoJ96GXD5ZmIlBY42oAO2CMdhXP6l4lulWOEmIM37zdsePYoYggqepOE5Bx8uaAPTdR1WE/OjosMKBi0aGJSiDCgd3cluuBz69Tx2peJ1vUe6i8mPZJlTGqqMAYOYCdrbtoJxnp6YFcBca5KpkYvHtkDKuA5wB83yhuE54yBkY4rnjePKfLiYsrsx8rOSDjOFLSHPH44H4UAdJPf3OpSFIFkeV2IHlnLMWAXDAEYXO3HueOeK/QD9kf4B6hLqNj8QPE0L+VAVl0azvLf5vtERB+1ushYtGgX92QoJbJyAteO/sr/AAJ1rx/4iTxJrUX2LwppUxM7Tghr29t0ZktYEWMkqMfO3QAkcniv2Em+zaHpFlp0FtbW1vaNCHAZizZSNERBHEwyiqjAMVwJAN3NAGt591brN9rl0+4HmHyhAz+U0CzEBvKJV0lOAA3JONzHGM2Uexe6tQLuOJ5PKw5ZHkSV1LOhwSwUsQOMEN1OTXD67rliksU8Mb2ygK5LkbDHGV3QsMMUzICBwegyetctpesXbX/n24EckMhneSSRTIVYsyllcYIKqACcklsnBPIB79JG5uLaEG1V4fmEsmJA6OVb5jMpVWPy844HRsdU1TxBa2riFrgh4LR/OuIAViDPLIyoX6yySedjcW+XbhTtwB51a+Ki26e6kWYZPnSs6y/KV2xbVXcQo2McjhSMlAMCuC8S+I1upxFZqTIJDIUYFVIiVnJVjx5YUsCpycelAH0zpHiiC8izabZVtEErK8EjxunlAvuLp8pwjswwMuA2DkitfSNZjguXlg1KW3Zo3la3hO1WaTzEVHgBAnj2eYd3G0nGDXzDpWr3dnbK8lzsivGRmtszRA5XKq0W07GKsQM9NoIOcGvQtK8Xaekyw3ksbxMUkWON2GBJhVRpjJmJg+A5OQDkBwckgHsk2uxWqp5l0l752dhaURnKKWaLy3BZGLOAuFABU8baSzvnu7cvai3dVQNLI22Way3MvlbJJE3pGVxkLjI3dAc15/8A2hBKh1F1iltnJmtiVADIpKqsyiQbVG0ZYDqecd7kGoyRyRyATQmdvJRLYfuZIpVJCkAkrHsYkkEbdvpggA7fUJZ7vCRGGOARNDM8Ny0U0DJK6zFRKNzlmQ4OcEbsKSCTjyXV412s8DXLvLG8N0yyCRnjYmFQY5pMQ7Y2CghVOz7xGAaw7zW7WCQZgW6u2guGgeCXzdvmXMskUkSqRubywF2HewIODiqep+LrOSze3iuRFdtGxls5LdjMZIY43jTbEu7BLOSS+PlK+uADu5FgnsiLia2ijjJVJmwjCMoN0jLEp3jJVjknGQcgcVwGu3em6JbubcPepcJFK96D5h81VEbxpOR9wDrhgpbbyGrjbTxNPeyNDH5cEbxeXNDHI5j8xQm1+WLW7NJ+HyjjrWbraaobi3E80UYHlIqiVZngEhLk+ZGyqP3gAYAHHmZbjoAd+JY8JJLfgR7oVjkZZZZRHKFkaOGMggNs+Uk4+TOD3rJ+I1gP7ITXNMvblLvTgIXg2Sx/ZvM+ZrtkUh8rHuTODk5VVC8jOs9dt7ItZ3Mcf2xX2QyS5toRuiPluZ7aR/KIh3jcFAO4h14wWrezy2Opm8S5mjlt5Ued4oJrWWI5G5ZvMTfhWhEZxjlselAHgjTLqEMbLMJLhHYgIHiOxJmkR5JZQGndiy5DADau0g5Ob1uDYxzfaLQXjvtEiIEKtDIZI/Kz5RYbZJNw2cFVHPQilqWhRWkt7A089s7sz+Y7r5TwucxIrLnAO5VdT0IYAYXNc49+2mrsvJp47sMYVECYlgO5AzbWbarGLzmOTubPpxQBsXGixSWqBbzypjJGIraaDy/JWFsKiFkI8wgyDnC/IcHgZ8m1txfKIZvMkW2kliME0XkSqm5wJQY+o2H5WPJ4zgivV7250y/0p9QtbiaRpvOe4hVtjssiSbmVJh8killJ+UE87COBXlF/PO08Rt547lbWPYA8UgykbtLn7u55sMBjKqdvB9ADxbxV4fe7tGLQhFjjVgFYB3BVS80aO27AUBQ65znHOc18teL/AAqWaQeTGRa5UpCCN2Cpb5lGF+RAT2B545r7h125hvLBleQTXEjCWS0lby5reUMyxuz4BwIm3YB2AHnJWvEdVh06WVomZP41k8wopEjk7pgyLnI28Z3AndzzkAHxLq2kPaSGMwjymIlQK58wYbJ+bJ3dGUnsQSOKof2fdQ2Ju1LeW0jCQPuyrK3ATjk4xzkdeh5x9B+JtCjeOaKCKKTaROr7UDhipVyHfBfO4fKDkHHGc15Re2d2YzbMxW3gRsIiiIOjMXcFgPn+dhgEn1FAHH21xOkpVm2MgJUu5CqrBcBsn+63PqD6VOrSNIWIlBZiqxR5DKrA/MrOSFYNjAIyd2e2DK1iN4YJtQtjaARlSAOGPUYxmrRspLWcCN0dRsIIIIyAHAVh6E4z3oAit/OtHaWOS5jnwUaOdBuZXwxBic58vIXnJBIxgVVVZHui24mRmZnUpsJYncAFXGMenbjitmSKWZV3R7WiCiHaq5BJ3MrPjJ+YsR1HGAeK0bPRbkzRO6xu8jBikjq0jB24YAPljuznqQOSMEGgDW0ks0TLLE2WjhUBECkBCDvDFgJG2jBBBwOQcmrq23nCVI5DBEBuZ5TlWYBsEqGz0d+mfvZ47ei6RY2P2NpVnt7C4dXiNvNC1wGWMR+dJ5aq5iXJOOh44GM1n3+h28LB47hXhlR5VmSG4RJCQzCIlgFUAkqRwdpweMkAHk+qWduiO/yCRCwK/vPLYk4BiY9uDwxB5zzXG3Kq0hBOI84wCcR5IDHHr+PvXq2r2ERJEkojiLAqsUayP8i4G4qxymV4ORkNnqK89vIbaDzsFpVDEbzGAoBCksQHJByrYBzgGgCiILxpRHHbg7j5CzuyiMoylVVpZdqpjIyflwVOcYrPlh8uRo7plG0rxAUlU8ANgoxAGB+JNX2LCC1ZLlViMwUgBgkEqksrOpB9ck4PA46EVBCpa5WWOQM6MxZ2G4FvmAAUgZJwc8Hp6UAWNL0wXc4ijkRZHyirc/u1ztJBLZAXjucAdecV758O9A1vTLq3uYra3vpn+04s5DLGc24VV8m5AMUzvukwAcfICTzivO9L07TblY1uUmg3hZIbuKFn83CDejfMQFWQnPGflzuHSvp34ea7feFfKEMVvruipJDOLEiO7ljjchpuiq0JFurBiCDhhgdwAfon8APjXp3gH7DZk+JfCPjOSOKVY7hVh0y7VJIY5pZ5CdptxEzlMYLsyDvmv2Z+EPxlHjpbZVsJjrCqourjTrWR7ea3C+WhSTZ+5aSQfKDhTsOCSK/IfwRrnwf+I+ixeFpIdN03ULq1kgW21KTzQg3LE1zY3iT74z5qlljGzJVcDJydHVPDfxZ+Cmo6hqXw91jVtf8AB81nBZatpEdzcNeTaVGqSXKopJNxatNGpjUnKvGCCuA4AP3S1nw/pviyxudOmRYry5iYq9wkQLRsu92JLHYwzIPlIxzjmvhv4tfs36hp9zc21tpNosExEkMq2+9JJEQqtwspGJH/AH27jOT1HGR458Ff2xJ9T1CPSI7qXU7CBJ0W0vUa18Q2jWLuhglt5hmGVygIQhywYbd5OK/RjQPjd4Y8c6a6yNa6sptIormwdy19Y3AA89rdw6hnXcgX5MBkyMCgD8pbzwZe+GNZjivkWVZbiKJWiiNlNHBFjz4VmQqql2bOQUHyZ3Lwa+y/gRbf2c96l4J/9DkSdYbny0UwKcKYJpCftBLyNtK7t3DruzmvZfEPgfwh4r0tJNAspTcTzyyyNeANJEfJcuWZk+YEHaODgNgnHNQeCfBo8PK0ctjHMw8pUjJj8tHjmTcEcuNihWY7V6nGcEYAByP7Tc0OofDe+gSeJ/sX2C6ZLoR+Y3mEkxbpj98KQVIHJJ57n87PDsNqUCeUIYIrlL6Z1f7TJGFjV44s53GP5hwRgMTgY6/XfxjvYLgfE55Lu1exsrdFjhuSZkjubaJImdog3DeYBzgjG7GMV8C+DIWvGLS6gymaSZ9kkgt7RkUxKvlIpzgOzFgWLDdycA4APZNUube/03FwkOm3IBfMSCaZ7dApaONuXiTcS2NwUMWGFGMt0y1gOivbWjO9xfZLrIfKMLlQ6RpgyM9y0SwqU6MH2kg81z1ppbajqkZubtoiIJ08y0jLW8uUaRNx3MrK0m7HJYZGcHONO9h1nQtXtr1TFNbwRRs0Qj3FiyBWlbYgXYAvJIJYoxJxxQB3UHh2SK2u5bxljNmLd1he38jz2kKoPJVIgC4CNkjBABPIHHffCP4WzfFz4n+GvCOjqkNpP9nk1ApA00Z0e2nVr/zJdpEU3l7fLbpuznnFeb6x4s1S6s8vbL9jlh8uNk/eRw6g6qWhMhLGRPs/m4A2iPeNrE5J/Xn/AIJ4/Cyw8H+Fbz4kaxAG13xI72dgphLR6bYxykr9hZpGZ43lkDbiFyV5UYFAH3ZF8PdL0Pw3aaRpljCLaytILKFUjKGKCFREBGDnJyBuwRz2zXxT8Wba/wDDt7Ldrcm1s3LF1Ri7M42spw3TO+Qk4PHJ6DH3V4r8bzeHY1MayySEMwmXLAI6p9yNFwzHJyWywycHFfA3x48avqtkbTS7C3E01tuNw8bv86R/vXRGB+fZkkHHQgMB0APIPh7JBPq9/qXnS3pfzDHCd5uG34nQwkADe204JJyDxX2B8N7uRpVimiubKOYBjDcliIQwwi8MQACy/KOMhjjuPjT4QaadOvnv97yxmVG3sjwJPuhCzbo2yYnRmYAjhgueARX3xpNpPY2llHBb/aJUAaS642uHcSOuW5xllHBwDwM9wD0OHTreNj5bbhJI/wBolkyE3KVClXUFnG3I5GMqBg9TT8QT6M9pOxkM9uYirWZCCV5ol2+ZHMgynz+YuOnIPHSsHXNbvdGtjDJGgjkVi53HK7wDtKhjgkbD2wB3IzXh2s3mryI98s5WBXXzDFIWd2Lj5JEdgQfuncOvPvQB0GrWGntcSajMQDBEyxRqWnIRQEVArAhwoVuo6nsDXFeIPFlybVEDIJdvmYhEaAraxBEVERfvGNAT23HHUg1mt4uWUm3vHENpHHMZuVIlcDfG8pyNq71DOePu8c1malqfhm9t0vD5LT2cEkdr5NwwS5UnDO8LckYI5xnJPA6AA8O8SeKJbie92wOjzJLBJIwaWTIAysTYyq+YxYjdxk8eviohtFK3MFnDA0kskMk5AVY52KsdzIoIkC+aRgAHHPHXr/iJfanLc3D2FviGE7ra7WRoFTq21FYKTtGBkseM4IzmvE7ay8SW0E+oJemJZZUnhiUh4ZSQoEghkUhcAgDAPQnqM0AelWc816YodNbzzbeZ9pkiZUEah4y6soxl92R0JwSeoNch8R723tNC1C2lVBILedlLq8kKHKMWSOFsthEC9TuDDByAa9k8FaVaQ+H1u2kRbog3EqtFMzzSECSRXOTuBcgZ/hA456+AfEENLZ3sV200jXQuHld4NsVqjkyrbRpjcUKAKpbBG4rjABoA/Ir4sNvl1RbfhmUsRGNu4yudrRxkkjCjA28HPPNfIt74ZW8guZ/Ma2k8xIondUEfH7x3PmHBGQ2734PU198eN/Df23Vbm+jsyoF3DBaPG8ojBi3fvN/mYwX2EBkbJbhsDB8B8R+Ho7KZxPbwyRNI0Yt3ZSCS0weSZACWcK2MgLgKMAnqAflysEreYfmZUIZsZAXkAbsfw8gDPc+9attCDPEUJiL5QMY9y7jhRkggEZxnk4zSQJIISSobY7Fz2wTgbueUyBUsTMjjMu1BJmOFc7csQSQOigsAMg5/nQBmSWk9s0dxcx7oZnOHGckAkkBu3IIIyDx6YNVkltxKGlgaUAfOFcxhiPutnaecE9epNa92s9w2WnYqjsyiZ1DI+MFl3c42hRjI6CstbZyQrbCHDOCGHyAEjJwSV6Hg/UdaAIo086aUHdl2yu0llySTtJb77c/jipTIfLWNoY4xgMjEFn4OSWGSOQMDjFTxb0KoWZFUsmcA5YNngY6jBPAzx9aeBA0reZG0oVCowxXcykgFsdBzyOxzQBVdpJDGhBHyIqKpIBQMSDsBILbi3HXnpVOQPI74AjKlQi7CACM5AOODg9+9b48pxKCgjkYZhIJWOJlKMCoU5AIVh1P3u1Ukhbe0ZUFmBBP3sP0J+8B/9Y+1AFS0klinLvhm24JlUSqAzZGC+cDOKvtAlyfNQY3MEYr8qnJIOffIOAMcZ4ogXy/NQop35jzgblAIcMARle3THXFXoLPIYl0jDYdA+7c4JGcbUwAOeSR070ASXNrFBEYXt5p4/kUSZZVjmYMDtbOCVYEdG4/A19t/snRvDrcKshObG48pIv3r/KPMchH480+Tj5Rn5hwSBn4ojM8l0kU0rsokHylw8ZwcbwV4OGx9O3U1+if7KHhq5v8AVI7qJWWBIrhnkjfcQrIY5SHiQmOQK+Qu3LbQB1zQB9V+IbRLm++zRW0axytF5sM1rHKzlXdnDspADFWQOWXcQW6gqarLoAj1CKyS31BRuKxWryOUkt5clZLcJIywojMpBVRgZU/MM16XLpV7/Yct/BZibZsikkDw+a7iQYRoZCDvPyMcEkbR90dPcPCnhNta0PTJ/JiF3HbeXPMux3SFo2LeYCqtKvlkKygMckkHIzQB54PBguoDaoqLHHYphlAUfaDbhy24MAWLM+Tk8L+XJaLpcN54li0jViLZnucwX5CxJA0OC0qi2cKcqRgenUYBz9MR2c2jzRSzXcBaZ7eORUB8m6ik/d72hCZg+WEp1BAfkdRXgfiS6jtvFepSW8kQMeo+YI0Rkit0MiyBYxuQAeWrkc53ENkjIoA+mvDWi6F4ZuII21ZriWET3Eb3bWtvcI86RiCRQsTm4t5FRlH3CBtcqV3Cvir9p+8Or69HFBbwyW8925eQvG20SOTEw2MEjTCzbQEUgOcA559Yt/EEl1qltcN5v2dRMZxE4lkWNYzFHEhY8w7tgx0wWweAa+Qfjh4h/wCKhjXAgmS4Zhb3B+Zo40G0qrAsn3yVwuABkYxyAfm7qiyaX4q1KK3nDmTVr4RjzEkIBmZSrqv3EweO+Mc5rQW8ijlK3Mii6aRoz9naONY28wiTfLwACj+rDtx24XUb3f4h1Xe0ZDXt85DsGHmGaRjtBTr93njrnPapILu2R4riEEiIqXZ1Em6QnBTYTwCAQDkkAA8dKAO5lnJ3LuRHMinIwYgFVVBXGFZTtRjyc8mqDQxJC9wlwyMz7pSkbbwjN5e0MMbgzE5UfLggnk4rJW/vibZYjs3BTPH8odwF2RyFCfkYAKcnqOg5rchtNQvZ2jtXaWFP3kqSn5D5Snzc7GO4bsge5Bx0oA1dOkiUr5ouHEahpwqqr7jzEUQqAhAfqf7wGDivYvDjz2mmGYI7LcMNm+VDtEruu1to+Q7sdDXn+j+HZcyPIVt40jX92flkcs6jZ87EY243DORsyO5r2TQraIQ28KWRuClo0E4ZFKxTPws6OF/dr0bcecx9QM5AH2saTy228RxOks0cbsxf+ArzgExAhnwzcdMHBGI7zRLNdUheffcQTkK0gcb18rO8RyEEBldGyQvAbJPNeh2OhpbXJ86xMztbLJIIrlw4d97D513ESbApIC5yi7h1FUp9GuLtrmB5J40XY4iHzy+UZFUpbP0jdFlGCcZCEZwSKAOq8LW2izzpawGySGa1iW8umJeUq6NGltG0ZAe4IaLc4UAYYdSxrtf7Ltba7exli8m4CrJvknbaTAFMBh2ja4+UFc5HIPIryjR9N1TTJhMzRwWasFQDahYq6zpFMNy/vRGhJbnlgPavc9B1B5YXmks2vpktTBHK53uIVczSybsF3UsxLD7q+WvPWgBi+FobkPfSKrxu0bpOz7GeQq0rKxeIhhkN1XAKYGRXf+DLaEy6fFfRRwwxXFu8zPHk/Z3d2ZlnkUkMIVAUAKMLwetR2bG4kht5LGUWyi3eJpFVB5rFVEMUYk/dqZGO3e2Plzjg46LVLa5hv0FrblY7dI1d0RyknkqCZAu792uVUBuAAn3T1AB7hbQaYkkslnb+VCYwk7RQOkCsIwkZWMsgV9q/vGXJLSYxyWrUt7hViZ5GkMRbyVCARblGX3bWB+8oODnvjcAa8y0nV79NLtVXZA0X2ma5F1+8aZ5nlkVIYz83lYKH5VJYggllCiut0u6luLIR3R2Wksy3AI8yFzndtHLFo5CzOFUdPlwcsooAl1eGCeC6kZZ7ZSGjVpXLMy53Ju8lWDjLsCDheh+bpXmMVjdW3mTIWTEckUEz7g23l4CyhVEi/vSY8HAXoB1bvH1aCKO8sjLJLFbyebIR88s5TaUjEw+ZQEABC7dxBDVky62sKxy3FtZ7EijnWYujQhSdwSQwtubA4PzGQE/MQRgAHH6Vd3dtayzSXkkV69wEW0EjSyARtG4uJm88eVGQRtALFlVuUUZq1aeNLldVWO5l8y4kja3PlooXYvmMhw5IL9DgA8SHGSd1V9TmtGlEluYUikYvyQnlBsqu2MuHYK7pk5wwIGR0Pnupg2mqXE0aW8d+TC5uExc7I4xKroq7mBEjP8w5IOMNs+WgD6d0bUdN1NHtXkVbgxly4kxCohUiSNmUYbOE6k91PIzUl1o0kO23guooJpIJCZyVzs2g54Y+UGCKAqs3+sGe+PFfDfiuOzkjjnsTNHHOu+6SQRLbmRZEyYFbcXM4Y/NuDLH93rj0KDXLuOR4/Ne4Bjafc8rPtiIUuZFlI2Ng5IOeQOAFoAr3Gk6lBayWYlWBUgDNdQQssoUBx9nQhCVLFsZIyNy4YHOfM7rQo/MF9Oiywq6QkTFS0EqMhARkXcT5LHJCjBUYG41634c1SfUba60+8E1vZ3MgvUuoJ1JkdHZWhGHciMIiNkAFiNzAADdJqWjeHdQtpZYZRFNNIiiR5AJFlVkbEruuJQ6oV5GcEnrigDxGHTLE6g01rJHKtx9qWe2mLvGEJcyNDkxlXCA5yM4kwRk1zAMFldNdTWFtAsDTS2kEW79xOy5i3Kzp5q84y4bO49M16de+E7c3KzbmDushtiigKsoVfKCq8pL72XbyGPAY8cVyt74Y1OZwkUQe3V1iuIy0bS+ZFuDzIzOCi/OpYFsEpk96AOHljudRSaNZI7OOWSExSxQj5JIk2SIgIBRgpHGQMkdDg1Xk06TSLjyUnjuZZEeRrmMMzTxSAELMVlZQSQoxx0IPXj0Oy8J3a6lDBdS3MVkgZE8mPLXjQw4id0VAdry7idqEnAwerDEm8PaqNQmYW09w8Rk2qMRiMDguXbqxiAxgenz5GKAPMbh9efUDNHcRtHG7z3Dqm4iGNnaRn2uNxT5iSMkBe2Mi83jM317HJLaQC1LmNzanbFIpI2EMzOo3FF29vmxknNdaNM1Odb6NLcRqVhmbEeX2xsBPGm8EyMSy5H3Tt9qqnwTeN9oaLToYYX2vClxcqoKncyqRbk/NghgCFJII5JNAGdBrqyMPKvLgss6eTbSSKbdIXZvPYu8nyMAR/vEggjoNHULuwVEZFC3IbLOBHKzBnO4sm3EZ6KOOTyc8Z51PBr2ctznfC5iYqkJlulyAqBWJbKMJDznOGwaq3OiTrE0a3kkjRvK0iSL5MQ8tELos7OWlc7ScBTjPOTzQB6PperPa28IHnRsThZHUOSr58xG2LlVyw2ZDfxBVJFdpdXN+NLljWGeUSRPL9okilbyZWQM1yAImeRvLRSuRjEm4D5hXiOnazrelyRRW+nRxOoYPPtWefYfuN5kgPlELtwQBjjJbv37eK9eEaebdXSCcBkSfLMPlZfNAYnCZDKSQGOcEdaAMmXRmMf8AaEUryXEKxI0qbx5jYjRmdREPMUZmzgrh256YGroVjoibJbszTSzlrWSNozLBDcb3bz5d6NsibARigJXeMAHDrJDdy3djK+5jIDsSNYoFd3VPnZNiD5A5A+bGM5BHWpraznultI7ezIMAa5urs3Usby+VLKuxYZMAqUaPkcfMcYBNAHnHizw7qVveFLWVxZyyBS0RwZIiJAkm8ADYUVA2043M2VyCBP4QWDRpmvGlS5dWaPzJAqyRkKVlLKAfNcyE4wcHPWus1C2n1CSV4Lk+Ta2xiYTo8UClhIUZWgLtIy8kE4ZieTiuBbR7+QShLkyuoVEWTZCeCxJlLMQnVMMccjk9RQB7Jp2lw61M0yXMciqTJKCpaNkCnDNGhJGCg6nHHc8HA1XwHqFrNdNa28pExkvIPKMjQF2KNGisGxGAC2AcEbuvet7wdaNosQu57gwOIY1eNnV1EoBYI4BCvgsB2AJ684Hbf8LBjSSeFIrV/KcLJNNEskTNIo2IFBJxvyAQ2DgMQCOQDySysfEaRfZpbdIJ2jcvORnBjkcxoURs+YMllLbypI5rkvEem62zCGe3ZrM25IkwWbdHEGz5SyAl1YEADBOO/b6vi1vQL60t4p4oI5iqOWjXaeCVWNTs3eWd5IGDgI3XgHP1PRdLltpNSW4hkuFKWtpbTgKhAEjqQI1zcbRuOSMkkbgRnIB+ffi2PU7UNHNcmSHzka2R43kVpem+cvyqiPdkYAJADdK4eWy1OVmu7aabcAPtAZo16/60BVX5kyuFG0cY4zzX2f4j8E3V9bvNhQoQbneJFRo5mDIVcEDzNgbAxuO7HTAryuTwVeAG3hcMzsMuBuD7jmQsjLlTkvz/ALGevFAGd4KvNThsJszfZzIIlht7jzIjJvViW3nAUsEXlzghu2K938K6tfIwW4lnRFWFxvdUkDiQbGjVhiQjOMgn5eBxXH+GvCRgeWG6Ile3gEchQwyAoWEygKFJVyiMDjDLj612c7W2lQOsBtHjWZVmjniaSZImX7llKJf3aeY2TlSSEwODmgD6T8K+JIJRaWdxdt5cbeckUgUyuxkbzASnXdwG3YAz0ANfpd+z9ZRSGG6TY/ABUgBXUBNzHGdoA+6PbPAIr8b/AAbPBq9xdzW13bWC2ifa8XLyo968RUR2tsojPmTPGMgNtXEbHllwf18/ZzSO98O6ZLHfXMV9FGfNJ2lEO58R5bGMQouBg8HJ5NAH269neLaCazuEitTOsT7mJkkZkVgoVSG4UMwJH3QFBzXReEriC5uxIjpOySXDKZIpFUvA0iZAZV38g9sHsSvNcreX+i2XlRpA8WofZbRJ9Qd/NN3HbpIu24IRRGPNmlYAYCiXHOMnQ0DUo5LWG6hLGSN5Ck0Zwk0UoVzNH5Y2ykEMCc/xYPHFAHoWs2PmafPcG4ktC/nMlxbqAy71AYKsyunmK43AsrcAZBXIPy9411W5s47iG38y+a4TyBNKY7hxsKHzWh2CJGB3n7pHQKo28e7a7qZmt9o3cIJDtfcuVDNh2jcDOc8E8lumMGvBfFW+4WQyOhtJlMIdFAkDlgcbhIXIyxBznJGB0NAHF6VFcxsss11NNJ5JEixs0e9PNXd5ZB2o+ARkleCScc4+Cv2r1itNQcrPI1vLKsURbcp/ddFcOPlIVeSDg5OOMiv0V0Dw1beH9I1N4JLi4V7mbUZmuZ7m4kEszPO0ds9wS0FsHZgIlIRANqjaqgfnB+1Hqltr1pc3dwkPkWl3PZRosDwySyLLOkrO6Q5fYUlBJIG5goLFhkA/Oe+u4raS6WzK3MkkUhVFcwRCCSN/MxJKhErjaTwcDOB8xrxzXb+5VpQ1wvlwD5oZNuVcg5CkxdQzkDrweRnr7NqeiW8cMf2NwFuF8mKS4cudiBWIDvgqRhiRuJycAkYrwzxJot0JJ9srNI5xIr4aQsCxSRCxODt+6QeowTQBwGuatqVtMIsuEKq7RoxYxpKhkHmbFyhKsBgg/fBIrm3uLq6XbJFBu48ox83KyA7UZTkKTyM5Bzk9+akvdM1k3yCUXP2dp/KwsZZA0ZJL7S2XmCOSOSDtxmu/0Tw/Y/a7O8MBa4D2iNbyDKPIrqHc7SxRy8akKMgb249ADktHtdXlaAXkQa3BeNVAcFgD8zRR7v3hJKAnGBt5IAzXfZ1QIsUOkNGiNH5iBT5jEKqiZyFJaQ+uB1yBXs+ieDWZWuI7ZTJIGDK6tutyz74cKg+ThRtGMHeT15r1HRPA+o604a4tvNiEjbgbjyiGYqrzK5fKFRtJ4xhc4IyCAeEabaWxsoI4lkhudjQ3A8t2m8piS8iyOgGCxcddw46d1v4LOwtiosmvCMuBtYJgsEfBHG75UPPJzz1r6V0vwLavdTpbx5gWSTY65uGnCnJO4g/KZNpxjDBcjjkQ+LvCNjYWaRIluhkDh0chZFYqpLgLyAWTAHTJ5JyKAPgPXvE80V6kSaQYomgbzFUElNoBAcjOWKlun90dOadpHi63XyvOtkwSzsvmZYAsA4ZGJKvgE/j6HFdb420yzs3YtKZA6ENI4VWClsZY5xsUde/AxgVwGlaYZZkJjhmsnT5XY70Vxg8grgOAMc8ENnmgDrovFtlDO91EJA0rNDLCjs6GDYCjNkAMd+F+U7hgfWn3XiiG5Rbr7M0bB1WKPynViqq++TzAODuXHr82Txwcm5tNFtkSB4VQGVHhl3bgAyhjwTktlV78Y45JNbFnc2sERmmmLWg2JBHszGG3fu+JH+ckkAAZxtODxigCrqV1a6jFFcWkTSTndLKkisoRfLACByhypcE5bpz1HXnrKC81C7a5RnWZkYlgWRVV+CsboMRICygALtAx8pr3DTV0S9tCwi8iVyHETQ4RgSGLyOV3LkqwHc78EAcUs9q9msaWjWsGzmNxtYKxl80OJWOCu5ywUDls8ZoAw7JHj0pbaUxxbjHF9qKs+Y2IDJIvG47WJ+6pOxR67sq70OW7kMkvluijyV3kIHXbhHjUEEEYz6/N3xmts7rQ3YlJufPbB8zKqJduS/yk4UDLBTgHOcA5rEj1AFHhlEUambYi+Zl5ZCrPypfIbaGGeB8p5PBoA5y90Sa2DRxW7wsjgyPIu1W/dsWSRXGDkkHcVBPFVbKa+gS4t5bGPY0zypcKvl+Uqoki4KqCcYPQgESNkHjHpj6rZ30CWPlpNPLECsinO5ThVJQHA4G1Rk8DI4xXMaoLUy/ZwsrGKN0dYRJC7u27y2kOGC5LBegG0ZPJOQCnDd3M7fuZmkaElHfzCgLMqhViABywCsCcDHQc5yzUbm+jjjijYyCaQqImbed6xs+8IAcnKMDwAe+cCua0N9Rk1B4I7e6BxOrRiBi6iIOwYkBfkL55BJ+YdK0ktvErSmFrEBJpliieb5nz12CPP3wxIJB6nBGcGgCzZa42n3kXnAKGDqJAdwUlcsu9RuYZYjHXrjvXQXHjMRLHY3cQ09kVfJMZALjLjdu3H5SrY29AUOPmJNcyPAetyvHJe3UcEkkh3LGTJ5e0cfw8AgngqCO/SnX/AICnW6gS6mmntWRt84nYmMgqojKqAVbzefm45OCTxQBu6741sI9L0yK7md9k88JdT54WN3XEpQcBiXHfoMcYrjdTvtOvrK6SwW9ne4cSRYhJWSSMNsLlV+UBZHI5wDivSrn4aWY0ayjt7Ka7kE6vMzYKwq0RdPMGfnJ2ggAn/ax37rw98N1UWn+jowaHbFCIVwrNHgMiDgsCTg54YcgYoA+YtC0zXJb2ON7OQGWUonDNh5NyAZYYXkqBzwepzxX0p4Y0adX0+21a6MEcrGC5glCNhwpXLKRul4QHqfvHjmuwt/hzLpk8N48ZDp8qynm3wGPnh1YDYwwCCP8AgJyMV8+fG7x//wAI5cxJbXKxXdvMZD5ZaF1+QZYISQzZAOc+nfFAH2RceAPD/h7Toru6vIlguNpYSSR+TISjM0MhzmLIWQjaudxBOTXz1rPxa8Iy30uhWt09vKl1NEkkR5wrbY4pHiI8yBfnABJbByQSSa+Zp/i34j8aaNbWcV9eSTJMsWyKaUyGOIKxKhOGJXcWHTLDNFp8O9Rt5YNYv7f7O07q6Lcs0d25kKnzZBtA2EE7WPYexoA+rIvEHhrw5GNWnvpbm68qRltfMQWRd0DyySQ5YkK5IUHjGSNwY1x1z+0lf34bS9PtpBHA8iW8+SIisZwoUgAswwQeOQF6458R1G0lnCW91IVfahRQ6eWQsgAW6AcFFCo7DIGQo5BIrs/CnhKzkjjljmcHzoTHb7RtljcRgW8bsoEbq5c8A53bQSMEgE174413xHM9mjXDzylPOYtKzIs2HaFA8eI/vHOODnB4Gao3Pw2vNZS3eC3ulkLmRpLaFnheOM7X858YR1YnIB3cADIzX2V4D8BG7leCDTrW68yUzwXEduftgVoRG+GlzggtklTht3UlcV9TeDfhpaWiPDdaRKlxDNLDcqyRowilKFQiEhclhyzckNzgUAfnx4J+D9w0xRjIWSNJog0Eoj2qu0sxaNCjMMnccdDk5r6d8L/A2S4NteRGYPFcK5kiYTFsbSQFhXKFS2MHO5sgEZAH2tovwz8PRFLiS0SJ1CpKI41xJGwCJEz9FbcpDc5+bjdkZ9Q0fwrY6TEYrdXjQn7VFBGA/lbUVY3BLDgbTyMn5j3NAHj3gv4Sanb3OnPNcWt2qIYp1bykaaCR3gjQKc5fDuzbFzHkb2zur64tP2KJ/EloLvTrVoYL2KOSSGDzTLJBOQqF9w6sWI2kYIfjjdmnpsT2N3b3AzsiEbiaSSORXbJeTzCkpwxwpyfmO8HAwcftF+yjLaa34ft5JbRRMkcaTPISxZwiiIgODx5bDBGchgc4NAHwT8GP+CXOiXfk6h4zSPDPDOBBJhwql8RTbWICYWDAGCMNnsF/SnwH+xn8HvBUNrHbeGrK6mtmSRZrmKOSXzd2S4YqDy31A9q+ubOxtLQDykSJPLJwqhFXDAtgBRgHzB681qiJdqlQpBAxwp4IVs5+oFAHlEHwf8D2kYEHh/Totudhjt40Ktx8ysq5zjGD61pab4Z0+wle3+w25iJCxM0SE7VzwTt/XHOMV6QAeQARxuJHP5DPXj0x3qpNGp/eFtpOVycEBlXH48L17mgDKj060iARIooSpXKhFGUIOFIC89vcewpzRIjMG8sIHTy0RSCq4O4sATkknPoK5rxX4mi0Cye5uHOIgAX645Ay+1eBg9enNfnv8e/2xP8AhAbWQaWGudQRHlWGJiJAEZipO8gnjBwAcb/agD9IXksSSjyRkkjC5HVvlwAD9P6muX17wT4L8WWz2niDw3oevWlwvz2+oafZXqOucZK3EZUYB/LPev54fGH/AAUs11IrqNpLrTNV8+ERRy3DsJDODIufLGI/mCdR0OcgVW+DX/BXfWdL1tLXxlpt1eaEk8EN1qEcqTRosjmPkDmOTEbPjB+Uk4GNtAH7czfsX/s2y6mNZi+Engy01RC3l3trolpFIAz7yE8uLaoJHUDvwR1r0ofBjwLDpd1pcWgabJbzpMnkPa25VEeHyvIjjEIVYsDHIzkksSSTWL8If2h/h58YNCsdY8L69pt+Ly3gleG2uopZLdpF3GCdEb93KCWyCB0+mfdIZUdW2NGybtyMucndyxII4+Zj0Jz14zQB/NP+2h/wSeuNV8U+IPG/w9y1rqDXmo/2WkKotpO6BmiRkAGw84yBgAdOlfjl4c/ZQ8fW/iiHRtX8NTtcCf7RPPLb3G+3gsXljUSRyKC8gVSF5KnIwTnFf3wXenRXiSRzjzYZFbgqpBVs5+UjnhsenFeL6h8CvAd7fT3Z0GxjupmMj3MUMaXD+Z8pDFQCFJU54wTnr0AB/HXc/sTeN/7Kj8QN4TCLf30qQRQ23kEIrq4uIwMliSr8NkBSOuAw8F8e/DPXPBk1xA+mfYTC4BMsckew7pN+UZR5sg4+7hMscdeP7n7v4ReGmitbb7Bbx2tnG6rAsCbWZwELcjqFDdu55Hb89/2q/wBiDSviFYm80XTLS0mt7W7SeS3iMc88cpabCqrDfJuCgYwDtG7IzQB/I/Z+JrvRS0c9wkUioXea1UqrsUAVW2ONyYGAfQY54x6SvirSLzw81ybiYyiPzA25mWaRpBshRCoYMQOGBbIY4IJJrvPj1+y14+8B+JdShbw3LY6LHvWCe4EiiVgHUHIA+cqmQuNvABwCWr4a1k6tpdzJYx3EZCI5CwNseJgm14mO4gbSu4Y4IY+1AHoXiPxadXuJpJVkMcNubK2ht5SJI0i8tAjlsvtCkE8AZb72QSfP3urGW2cS3UsAKlDJPtKxTufldIiuS2yMq20g7j1wMV5FDquoXGsNFczOq4VQygMGU5bMshjGYCqt0JyWI6AZ1p5Ybm9eGRbiSJCyNH8zRMgXduUP1+bJXByRg+9AFbXlSBYJEigmt7kLIyYQsdu9g7MpO4bEf/a+bPJNchJqVrbt59sV8+SSVhCrlkjUGEoCSSREfMlODk5Trzmu01Cw0ho7d4bqcxTxjECxjfA+5Y97sBlVw65PAUJ7153d2MkF0UhghYO4kjlJABJCsiyExnklWPHHH3fQA9z8D6lBq62ULxw2eqRyoRNFKMSbW8tQI2b5RhItwxuJfgYNfYXhzw+t8RfJYJcpIxjuoIJFl8iZVAkaWK5UEwMy5Bz0J4JHP5k+H5by21+Npp5bR2kjeL5XdACAFWFwOrEkKQOdoyRX3H4U8cahpklu02pyiKW2iiMxg8z7QiyRwSSXW9mKOGjkY4BKkbf4qANHx74PsY9ZhgbT7Rop/MIEiRAxKSEK/KrZdVUnryFA5rLuPhxCbJprdNO3iODylhijM3zFQNqnO4gbvlK8bgCeK2viN4w0iTQm1+1e3luIJGNwiskVyFIL+ec85dmUBecBt20Vx/hv4sD7Lb3q7TDhZEMjq4b51jby0HJw6sMHt17UAZ3jj4dJa6ZY3GpRi6DEGOeG12+Yzht8VxKq7i4cRkqww2CATmvmXV/Ctxf3lxBY2yfaYn+RWtZI/lCbtqEIQQDgEnA3egAFfXut/EK11SKW3kn8pLqRdwjAzGMDBSPeRkDHAxz+Vc7JYaBaWDahb3Tm9mYiOWT5HVgQzJ5LJ8xLAjPykcEDkYAPl6w8ENp13A11a24uJTufagBBICkMwIwd4H1x8wr1C00m3kjRgGFvbOFkmkhkzGpddgdyhHzFjgAkfL0HFbVzc6PcbIbhJVmJY3N7G2+MIrDK8gbCOcrjOehPIHMNrhuZDZWLrFYpI7GeciA3HlBm8oMcBhiMkADOVyCcUAdlqfgLTNY0aRrCKNnKtiZhG0RJjDAAYDIVYnPPrgYGa/MTUrC48OeN9UsXQnyL+8s5EY8ByWTcQCdw3EkBuvvX6a6P4gt7aV47dJfs8jhGiDpJujICuNwI2tgsB8oPygHnJr4N+NFnBZfFa7njja3gu2trpjLxG8rxhmfDFVGWBA7dcHrQB5zGurGe4VpRCkxLqkW0upALq7gZMce1R06buetVvlmEzyGMzoTJvDlmYqhbYI8fKCHT5hngDtXaXEcNtJN5TxsiOFwyRpNKJRGjERyZDR5Y454BOeKzRb2cjEzIVwAI1jZOVYAH7nK88AdGzgA0Aee3BZ9yiKTbuJdnB2hjn5m9twb061R+1vbxxhmEjh2cINp2AEEHejZIJVhtJHC575rsb+0t1VjEzbZH+dAoVEKFjGCxyXO0d+h4965W9smjKPsGOvDFiSOFLKwyAc9PxoAozXguGLO5G7eSvQKz9QOTyf8AJrNAaT90SfLZ1HXI4JGcHOThjWpDAjB1lcxHfG21U37jzhiCMrgnt269qJ7doHbzEcqWBjZ4ygG5gxYMhwTx06Y9DxQBkzO8Mu5mZVAEaIPlCKjAqQxXjk5zyTyeua3rK1OpQzXUZjWWHPmIBkSZIIKIAADsOT9Caxp4PPllYDaHaSXYrE7FBySMtyRn86u6Zc3GnsI0mMcT+YxUyGNSkkZQmUrzjgYBznHSgCe0kFvcxl0JRmeNV3kAupKbi2ePnKnnoB+Ndhpmv3VldLAQyq7HzNs0RkKsoBQMQFwXAIB4GOvQjjY5YTciaVQYxGQB8rKxKBWC7gBnuPTirVvdWkdzHKWfYNxCtguqgAgFuhYEnnBB/KgD2P8AtGPVrGRr7cWWeMTySMGj/wBWGiZFjYheQ5DKcHaR3ryvX1u7u9kewVpIoWyRDsCGGJRuLoc/MMr3zg9MGtaK+toIWhid/LkeOWTAG1nUhFymPuhS2MEfePfNatpNpxuVuIkMk0o+zeWVQDy2Ko23j5pDg4Oc4IGR3AMjQ/Ec1mftARYhGgiEflAiQBAncHa2MZyBnJBzXb6Z46NjbzNjZI8ZCsDjykBB2KFQ8EjHTjf2rmNT8LaxdYu9PsvPKglxaBWZQucGaJfunb19cVw2r2GraZKFvrW5s5V+Ro5oZICnL4BDjqQrn8OKAPZrL4oXIuEjVHYSspUq4ZPMVtoUCRSeAWypOSoHWvSbPxD4c8VWyW+v6Vpt/eCS3hsZp7YGVYjKjTRtIItwTCOAM/KMkda+P0llWWOUuFwVkJBJJKkk57jnP5dK3NP1+6tpt1uzIFVm3swJUH5SVDZyx5BHvQB9G+M/hJ4Q1J2k8OaidHlRFlZLpTc2TEoMRrJ5vmWyE7QOH+Zum3AXxrWvhV400eKS+fRrm7sIhhNQ01xfQyKAHzshBdBtPJdQR68Gui8O+KzdTbJHEjSApBkLtilZdgeOMnaGUZIGFGQD1r6j8Ca8YpFiiuZDEY1SQXSHy3aRTGcbN52KwYgjH3V9c0AfB+nXJsmkWaQwlNm7zA2SQrBkDBDtGevrtxXbQahFqEUdpcX3n27EgWsSGOI8El51yGk6jA4G4GvqzX9A8Ha/eTx63oenXbyXDm4uLMG1vo1iztl3x7WC/wCs+8WAAboMk+WeI/gvp0Uhm8J+IBZoCyvY34eVV3AsI1u0QMTlQCMHBJwTjJAPnzxL4etrS5kkshmJ0B+zx4wD8wDKSPXOVOD8wrmLCd4JHZ4/MVNyZyRs3EgHlTg8D8sV6brfhbxXohxqWlSyxoSVvbc/aYXMX3W3IDtYEg4YAgAZzzXn1xbFzK6EpHGFMyK3l7zu4VgQMsrnHAOMelACxuTN5imPKAMSOFAT5sDI56gcdcUly0dw7GAksQQ4baAH5DbcDKryx6n0rEhuhGrrMcbGIVSQHZTyCvHzHOcn1/CrlrIN6yuQkZKsFHzNLhsMFYEbDsBPOOnrQBk6havGyCU4JyS23hVJxkKOexI6VVjvlgZFSOPIyN213JXlfmEjnDYAIwBWrfhbnzJI1wiktjgnBIUfMMY7etYMsIjywB3A8Pzgg459jzQB0EE5kDSKTGVwwZmKlhkj5B/FzmtKKa3Vd7R/NyApYgMxBw5I+4QxyOucc8ZrlEv5o0jjxE0QBVQURpMkEEswGfp0FacNwCFbcDuB25XAI6HgnJ5zQBeujI6BpC7ln+UuQQVAwR93noOQeMetfaX/AATptLzU/wBsP4NLFuEUHiNbiQrGXVIrWyunVVO3AGc4zgEk5Oa+LXmMh2ud6nkKeBuJ5C9NoPPtX7Gf8EcvgzP4o+Os3xOuONJ8FQrZqCofytQ1b9zFcuZGAjRMjkZI35PSgD+3z4D3+kX3h82tk8s89sscdzNJa/Zy8hTaULRRqszqxH3VUBeSGOTXvCW95tZJ/KZQQINkbB1AwrM7O53j7pGApXbg8818Y/s1eIC+r6xpV0wZrRGSFo8MrqXJDjJyshVOvfdwelfbOlRGztjCzMUaZnhYyNJIY3fzTvby1w28uCAMAEAE0AOtojGJQQzMqhw2SAQcg7m5GckdB3pl0ZY2VlfdAMlomRQfMVw6sG9wOBjmtCR4AjylyhIKuhcoGwcqdoYjdnHOD97A568jqGoJD5MLTqZpJCFiyQ5RGUCTaoyVG5ST0Gee9AGk0f21pniVDN8pcZO47QvoMNhR045+led/Ez4b6V4/8B+I/DupWcdxBrGj32nSBldm23cBjkCKvO4gnjtx3r0SxjCyR3KOoaVHkZP9W5UqFYlSQQcFCe2MZxkVDqmtw2VtcBTGGjjG/LAL82SMjHJJ7HnPTpQB/nxftDfDzXPg58VvFfg3VdNmtZ9A1+9soFeB7eJo/tDT2TrDJkyo9nJDIx/hMuAOAT85Xeoz3KurzG2kMqEo6KYSp3CUsx56rwQDk+3A/Z7/AILRfD2SP4o6f8UNLhCQ3tsLTVxAWRjdxBfs80+1cM+wSJk8gKoB4r8Hm1WSa6mji8yMbWkbz5M7Y48s5ZmAAAO44AyQBQB0E98sV6qxqWiLMQsbeWZGQfcCrngkduOTjFcrrVzcPMQ7xROIwf3gI/dMSPl8tDn5icZxjnPateS5sr222zAxX1tlWkg2m1ZI4QVdXCkiVm4wMANkZweM6OBp5iIibxUjJMkrKVEbHczZkK7ULA5U9DnHagDh2nWVUSRvMdZAib2J+UEtGoJ5C/M3QjkitCfUhb2n2aWELbCdY45fLXzIxESuQExuyXUHJOc884xDqotrW7nRIQCwOAhDKJQTuQuuF8suOMeh9a528a+kLO5jEa5MeSwJcAJkAIOMKhyO3WgCvqLvM8cyR7AVRSwU4AAwWbHVsrknrzjrWfFqE8SPbIMxl1aRxjdlCQx552Yzgfn1raiupTHNHvWGN1RGGDhuWHGMkj5nH+7xjgGqFxafZoPNMkaJKv7vYCXlByrlWIGzjtj+fIBYbVm/dvAirGsawBThi0hxl9oG7duBI9z37SweJtR07Ajl3RlGULNGrKzHG4sGHOGx9N2CK5qQyGBZGMIKMu3YjJMR8w3j5QHCtuzj5uQTnFU2O8AAt3LBgAc5U4U4OQQT6dKAO5t/E97LJPI04UzxmK4UDJdXGXOAu1dx6n+HqBnFczqV2J2MtvE8DkqGXJJZyVDbc9GBI98A59KrwK4iDQQ4ZGKu7MjgvgsuQW/d4C8YGOOuamZYQyvdu1scsjMhMrOScq7DeBHw+MjJyM44oAjsNVuLe5dC7B03bjMwkhVwTukBJIYkY7kcE4PSsy4v1mklZ2kdifMGXMhZcvkkLwoUZBz0A6c0jy2omLwhZJVEkMA2hUflhvkO7BBj5BOCCBjdjjIcM0Ek8Uqho3YbgSJGVztkVR1dcsc57H65AL73cM0KowkeXOcBiqMCrbuWbgcqRxzzk16P8J/AVz8RvFun6TDG8VoJI5NTvVAaOzs43Anlk4IDNwFJ43HFePxS3Mii3RWYTuoRgWHzISPlA6cZ/Ov0V+EWi23w38Ay6hcpJFrevW0d3dXDIPNjgkUSWtrAcdcsxOTgkckgnAB+k/gO+8KeEvDul+GfDsVpaWum20duWEckzyBVC5lkwN07MXbecDczei1h6xdTz3F1NDqv+ifaRcpEqAeZAI3hm8uJCPKAKkBQATtBxivmbwN4mvZdNF1tki3LcSlZEK+cAmxckp8xZAe+MjHJrQvvFgt4p5ZYmDSOfLjQPJMyDfJvcFxulyCAuMAgZGOKAPUr/wARMVuhFcPeRoSqSMRsSJC2XlDbmViMnBwQR74rOj8dRQQwwtexFyrlTNENssaps3Fj8zHk4JC7T82eleH+K/HXlQRfZJ4kWKKB18pkW5mjkQMYZikDKkkcjAOOASDk8lq+e9U8Y6ldS+VFkxoSsQjlZQqt8iqcjlemcHBzQB9lv46jnEyx6giQW0LBZEY+ajAlmVtmPMYsrYJzgDuTmorLxfO8sVy8szssiywGIxkO7IqSszM+AChPJB+9uxxXzToIuvIK38oDzAtG5crGQ6bo12EhjJ5nIDcMDx6133hbT9Vmt55DtaQzfLGCu6JgrKFEJA8xtsaFcbgOhbkigD6Ts/Ea6tIkR1C5imN0ssZkRZZILicBFw8aAlAvBwNuNuQQcV1Gi3Npp+otLPqMckzkK4LKUu0ZELJMXyEJdTu24wfQHA8a0hb7S545XKrKjNEjQQhz5pKoVcJGdoUKd2OMggZHFdZPcSTRXUpS2LSKEju0Z2QyhQcuZEYJwR91uSQcnkAA9qbxV9hZvs88GmrcSTW4tyZZ4Z43AXYVZ28uRmLdcqCuRgDJguPGVlCohmleE2s6Qxvp8jtPIPLc4z5QEbFMBScbBzjgivnY3l5JPbQahfK0VrBcwxy+Y6lGlRQo3oMuFcFlXO35TgDdVmB3uIYnEiSTW01tHbSCaFbcyJuL/aXaQ5kfPOCRleQD0APXNd8XarYXVvc28YT7S6z2bLIHMFqJi4aVAcmbyy5A4Lbskkc11ej+MYrpIJNS8uS2d53edGWC7K7A5SaQRq/mSF2YMzLgNjvhvPdcuR9mtbpcQyW9vCrI74jhdl3oGlmYceXuwVfkYUbQpB5/RbiY3Rkuds8QkJRomSRGYuxURmN+UDqvODnJ5U0AewBhqLvJpss0cEzSSuxZJPLIkU7lkky0g6EnIwDnA4rK1e11BN0yldojRmkt5RsSQFY0d1Ayz5DYXfyDgg856jQWtrC2eW5bz4JE82aO3Di4gSTePKVBGQUCgjCjgDnnBq5JJplxavBFcIZFZ3hiZ2juTEzqodlL7VfaGVTw3IPUjIB4rqHjp7SMxXt/5bRyK8ZjtzBNc7F8qONURBFKiruClhkfMy4INI3xRdFmgWcvbNMkWNqxQyRoFCRZ2t5TF42wHPc/KOtcf8UNDSGSeW02s3ltJLBGsTsDISy+XJg7W2gkjhgQe4r5qa8m01dpvLyJbozJ5ZlRxvXIKSRIQygB+CVHU7TmgD7TtNc07xRJNYX8KxR/u/KS3nMt1as0QZZJ1Csx3AnbyRgHBU5I5XXrG50Wa6M6COKWUiN2WONLtBGmFZcEKcsozklWUgE5IPzJZ+JdR08Y066K+a8VzJMjlJ5pVikhEMjIwDQhXZVQr82N3zAgn6E8Ha/YeLbR9B1e4ukF23mGyd/3sUmIzG1tICnlfvcMU2gEdRnkAHIweKZrK7uLNfIjWNnhljmH7qTzZCVyykFWVkfuFx1Bq1qd5bPD58k9pbRuIhI3mb8gyZJSSOXKnO8Hk4wF68VV8Z/CjUPCsqreT3OoafJG9xZawqvJDcRsGcWqk43TklFP3sFcAkHJ8otdmnPJb3s8hafdNZ2sg/dosMgWaOdJD8qFGAHIJXG0HJoAZ471D7Jeh43CxpAEQqVQmKVcA5dN20qVyCzAhuCM4ryO91qCIkhVeYZ8xQW8pxg4BTYCox3BPIxnBr3y+sYPE9lLcRxRG4ijQhzHHLCrKHVNqSA/LknOOAR24x4RqOgtZ3MSMgiYOw/dn593mMC2x4wAgUrxnkgnjigDnb67gaMv5QiiuN2632MEi4LB43Kkgu6p7YGOlcPq+nrcJvgt3Me4O2ATtVlzHuJUYI49vw6dvqGlSWyxxCaIptR0O/esyOWLqMg7NrAZyQAR0zVyz0+C4kWJlxI8cRIEhO2HBAyhGD8w5A4G4Z56AHik9hKkTCe3bZlkRyscRJ2hgGQL8+GcHOOcYz6ULfRpJJRGySsSwD/IGTy8EkgE9QpyOmc4A6V9D3PhOzlVonWVrgq8iRKsZjDglVyzAKQw9ec59BWPL4fvImN3NCsfmRyRAquW8qFYsybTIvklmbbkcBVOSeRQB5ANMnQ7YoI8QZcBirOyIVVxtIbH3gckcba6DTtFur55LkCTdGM52hmYsAWG5ugBzngcdjgA99b6T5qhoRArGJjKGIzIpGJQEfJJJJPuMEYzXe+GtJhjl8p98cDxjzB5YiJHlCZW6AlhkAEDgsPQAgHldvZXNzmTzFjJCkM3yOh8x8K8caFnbZj7uFG7k+uhc6fMbNJxFNG8SsZWIVYZGAIAQ5OW3MflXB25JzivSLW2sLbU5bWzCxJBcK1vHNNhcvEVUBwBumLL0B5HA4PMeq2N1JbzxpBJ5ZkOUjWUNKm1lTIVAGC4kB9AwBIHFAHi9/YJPb+dJbJBJ50kSpAzpIxjG9TAHZjKC7NkgBlKj5s4rybWbA28rxQSEDLLIsyFdpfBO9HzkdAcelfTLeFr6eSNYofLe5a0SGDCvMwlLRqqkMcsSuW5U9eBjm74i+BGrhBqOo3droWkeTAIrrWIxaXN2ymKOXZbld3lhy+HBxtj3MetAHxZc2sf2aR0XEyyKHjhimMUScASNKzFQHfOAeRnA4PE2lxvK48tQB91egLbnY5dsc/exn04+vSeJbfS7G9uLGzuFuXUNAs8BE0EsgY87QOgBZVwWG4Bg2AcxaFYXttcmOS2+ULGJ0aT5CJBHMhkWF/mAJjfr1HIyMUAe2eE7D7NHaTi2kZ4djIodUEcSs0ZUlxtyWkJI+bIYcjmvobSPCel3UcF9pEx067eS4M0duEmiS5VRB87iT95EyCQ4BwAzEA4BHM+BPD1ld2UMUkxEghKSMqLHHmS2VIklaTKs4n25bAUbslsg130dld+Hn8iyREuElCtIhgnMaIFWVQoOUYAr/Flfm9SaAPR9I8CXd9aW08lvLaaxarmO/0vyFmnuFTyoYYrOCAuUAjhzvG7neME19CeAvjp4g8ESWPg34l29xN4cuEk0638Tzt5UkMbMhHnTTHPynquQcvgLwcZ3wT8RaxpWo2Wu209jc6tYb7+VJY2863IiSRCsMnDswRVyOBkjJANdT8WfBWrXGnXXjf+zTcnW7y5N/4auFDWt2k0ou31JJJGeOJHQscIVA8rgD5toB9EH9nf4ffEaK48ffD3W7dddsBHNba9ot5EbK+mLR3Di9SOUebcYBQkcncSOcV8va3471z4PeNbvTvEQ1Hw14k02OObT9VsPMOlayhdM+ZklWLQu5+UEfJyDjnyz4efEzx18HNau7zwBJc6r4CLfafEvhqa4Q3Fi0St9oWz3JzADMSpQEHap5CivvjV9T+Hf7T/AMJdYurC207U9UXSY4YZ7ZJE1HQLoxKRG8LRCRvKlJj3rgFkYozrtNAHrXwZ/ax0DxlYaZoY1KGy8Y2lhqMckF6LRkv7kTbo7nekMZEAtwgVCWK73IbnI9cf4u39rpur3WrrbG3slnlEjKsUeQpYJHLLkBy8o2k/3RgngD+d+y8UeIfgz4te11WCaa5Npc2Gn3Y/dLJA7RmN7a72F4rtTbwliu3Pl7G4Jz+lmn/EDWPFvwa8HW9xYu7axIGvrqWFxLcz2YJhRp4wAshtk8xxklt249RQB6BDdza94d8dapcia4tta029vGWaaRpPtEscklsIxK/3t2XYF85jPC4xXzH4Zsb2LbFcC6ESI93alRGYiVKnyVViQHI3kj7uUJ6DNfWPw4urSXRdStLnSmhtYdNvbjeu6UCS1DGGaYR4YRmLzQAVJKkhWYZNfJyXEf8AwlF9Db3dy2li+uPLjutlv9njMjw25hZhnysrGTkbyF6AigD2Dw5pk1ybZgjyWtzPHFFJvZDHKZ0DBwuNm1JCcsTggjotd7cWTW+ttfPDPd6evmJJNIBO6pNZPGjRMp+dSu8kjBAzxxzx2jRXBhR4Ub+zLeRopLqYxEz3DR7zdwRsB5yjzApJBBxxyAK9R0iymv7eJ1uo4BZzwW0VlLiF/NmVxAoDgb43Bd4+qDeWU5OSAdD8PfhlF4+8Q6bpkNjFb6XZXttd6xdTRiJhb2+FlWNmfc7M67TnjKFeeVr9ofBfjzw54bsNL8Oac9ubawIsbKBI5FXCRqoY7n5YyISSMYOQM7efh7wZ4Uk8H6FeXMD2ialqotprllBRmEe/bFGwRmeSVAS/IDM+GOTXpPh7UpbSNb+4YCdIyoKxpHNGobd5kau/yyFi2NvzALx6EA+u7jxtaahc32m372wdFZ4BvUSMV/gw7/KwXOTngYzivkHxZqOmTeJ5v7QvrbyUkCwRM5H72RzgxiEYcjcxYcAgkkmoPEuvpLExuLm5W9JkMN/bsEcO8bOVMXlliWRfvByOMEAcVzfg3wwmpXiXmqxbld0uImvnLo+Q+ZmdfvSkMGC4OOO9AHvPga00A3kKwq0qBHa5uGjDxNeMC+Eds4+fAAzkDnAAxX0vol9DLH5F1Izw2+I7aNnIkQlmZ/KOcBOnQdRk1806Jb2kF+vkSzwadZSG4mmS35FvGn3lijRvNIYqCeT8wJAHA9v0i5064KlJmcFUwZbfM1xwI5GQICqEq/zLk9geRQBD4t1zR7a4lgM73FvNcB2M3lyTxmRBIFfYMLgFccg45PSvkL4z/E610F7OGw3WpdBPLGEZRgyA7pyQOfNzuz6nuDj3fx9cWMU2o3oIj+zkOjLII4ZiQQAAvARB1PYvjoc1+Ynxr8baPdXt5JczW81vp63CJvlna4nuNiu0Suxbch8oAAjajOWAAYmgDqLn4ktr2oWiM728U53yssxCzqmRJGmx8O2GJAyCRGOSOK9b02aPUUhubG1iEkNkY4xdiSKENvxFvGVDSDzHPzDI81s+o/MLwn41t49b8+8ur68g01pLi1jt45ADJcNGI9vHG6NmXLAgFu/Jr9I/g74gtvGs0bSWL2skMSmayu90ZjtZ4w8LqzFR53zorMB1Q468AHph+H8mtaVbm4ORIkcdzHEfNhkLESNJFGI8xhgECgEkBevOTx/iX4UR2cNu1pdwO8dvvljli2LGYw/lxBTJ8zLF1Oc5cKDxz9reHNF8nSRFHZl8ooQRKWkVAAERHJ+/tCk+pB5wa8h+IVgbC/je4tnNjdEKTE6kDbggALuPzFshTzndk5ABAPlfR4LrQLa/ikWe5XbM8EUeJA7iJnJIdFXydzZbbtIBAGD8x8S8XPq+o3N3DaaVE8l0gV4mA8oxOQqeWn3tygrjcd2eD3FfRXxS1mHQ7SzTSlhnupAFGAxS2AZxE5EkScfJknJHOGAIxXjmiX8dz4j01ZQ0UjsHlyzSjb5jbWVd25W2IMhgQTyrAcAA+P8AxH8M9V+ytBcRiMzTMzMyuwyqnzMNgBAN33uxI64APhnxA+GFpoz2101vt3eU6ss7Rhdm5mnEjys3ys0eD8rMx445r9ePG+jeH44Tcz28t5bLMrSbo1jlCiQFmweEjc9XLHaDknjFfmx+1JrNkokXSmdVVWjbBiErxxxohKGFyWAbJ25ON3y8CgD+ckqEt5fLnBZwFMW1SApIO4yEYUYZ8Y5BHakhVREZGVJHUFVJOQh+Qs4I6nHA6jJ6VJLGkU8sbbmjBZAGchiBlSCwHr3xU1s0FvbyqGAZNhjjKB9wJAJMmMqADk/lQBkzvNLIjBmXb98DGHyMZwSNuOAAPSrUK70eII3mDcQVjEjtwcIcrkR8AE5OMe9NlKPuWMOWCktwoy24kbeOcptOOMHNRNLIhUKmCB/Ey5Ac4IJxkj/64xQBUuN1u4i2lpt4IjJHzYBLH5WwMKeauRssjM0Uao4D5UuzZbIJVQQSSDnuSQPalVo5zl/KYn5jsXDk9WGQo2e2Bx2ParAjVWxEihc4AIAVASCWJONxGTk4yaAEhincMzIBgN1b5sAhSMHHGT7UqO8RDQqv3sjI3YY4DYG3HTHr9anRpszMDGwgKxyEkOCHOFOxvvKSg9T0JpJInjKDGWdFbCAsNzDI+7nkg5xnI9KAImtnjdHbJMyqVPQAHONuByevB9MV0VukM7xRG3aSfy03bneCO1CkKQ4KEFdgLHgYLDryaLGJEmxdgRlIpBGJEb/WyxqkYKryv38g8Yxng1Xne5gSd2imRmlKu/mHAkUs0oGD86bdvzNleODzQA1LIvqQigQAK6nfu3MBIEAJwwEgDt/COSfy/a/9hX4aXFxcRXqJD5c9oXOULxpEZE80MSQX/ds2Ocbj35FfixonmXWrWxwjbrmFZGcqfLMzogfaRuY7upGfvdK/or/Yc02SOxs0VgkMloIDhlD5iiVpNp4Plhw/zY52jnuQD1nUfBNho2qXtlK4Md5eA27Fwlskwbc5jiZegCp8uerlyccV6JZaXp3hq0nT7SZYsQp9pt9s1q67VykSsd0Lh2AI6HOeRxVP4sWtvJqqvao5MSNctIrl7dDveMNA6yEGQqAGbk44AzXisvjjVZvP0793Otu6hJ1Kup3OGZXjEPIWPnqc+oBFAHqWu6hp5itpIQq20BmuLlCyWzTMn78QlmkH2hQUYD5cKzr0r5pvToN9rE8xRt8ssSSI5Teyv5j8QqA0gAI+YE8S5xwc5XiTxlKNXura9mmWNpJYLe4Qy23lo6hTKIwdkm2TcGQjcNpBINcxY31zc6kksLGUNuM13M5Eqxj5tzSPIfJXITDEcGQkEYyAD0HU9NbRXe4XY1uqO0cqbQ0aq0geB9oKvLtXGRuDIu4AEkV8Q/GF1m16CbzEiupGY3EQ8ySFNwOwiOZdygKSoIzkKCQcmvtqe5kthaWLT2yvKVd4kBui1tcAtG7CUE/eYElQckcHPFfDfxm0tx4kFxH50sMpuAkgDqWWPeVw7AFYsE7c4wBwDigD81dTQS6xqbRHa4vbved5V2IkcEqOqscEYHcY4qO0ErLIY4g4YKuZF3MpDgO0b8fMAwGPRuSDipXjmTUryQb0K3d0qnD79pmcZy3YYxgn+Ku10fSLaaESF3lmDTFtsZCna6BN3PAKuTyDkqBjJ4AK8NnKJVAYSr5StIzMUwgUOQyD2DDrggDJr2fwLLo9tLIslugURG2MwiaS2USqF/eSmbKM4J2gEdMgjkHkbDw3NJNHGwkSKQ+WW2bt/AAPfgupBHPAOOmK7C18O6po85isbiC8t7loDNBEgZQqlSZpBMcxNvKop2jnjPagD0/TvDoe/a1sLRnsnhcR+QgLkyAMsztKm4IJCSWUZwmQOpPq+l+Fr17WRFcSPBt3z7D5cStksrII8BQFlAJXGHJ4NVvh5fXM95BZ3dugMUcUduq5SCNgvzyvKD8xCjLHJBH7w45z9I6PokiBjPNHAZpi3lPsklmEe1SvntKV2g7go5/1gxjigDzHRklsUurJrU3MULNGXaBor2SPBZWUyQEworMoI7qAMEVoz6Z9qzNaRm2IjhhuhBHI7oSAWxGFGFaN0ZgO5GCpBA9TNlZrPLLHHEEZVnmDqruill3HdJGPm3qQACSFYgA9yBibwxw26XEEeQhVWL7GeJpJGERBdQwJJ5zgjPGKAPJI9DiewQz6grMsfmwW8uEIcXDK6vvUMW2+dkYBUgA44q/pupwQXE1ojbI3hUsqRgogTzANzI2V3ENypAIcZBHXrtV0+3vbpoDAYyUcLFHtjZJpGAbauwARnbnbwMYDHANcXe6NFp8spiR2do1XYPlJjDZ2SRJI2cOp5PXJOBxQB2Wl+KJ9Jl/c28NxbnyZR9pPmklZA262Y5JO/coBOzDkHHOfRtM+IVjJdeTqFkgWW7tpYY5oyYBCqMk8TbXAUeWF3ckApnJ+7Xi2m+Tb3Fu92+3ZsdpdwIBbn/VA5ZlQHI3AMWwK9AtmjuLZ5bKO2khuysitIJDLErrJAzeaCQjFZzx91GABJ5oA9Wn1fTTcre2strCt7ArxIjBnih8vYDt3ljBggBQP4iaW5/tcWF02n+ZJHdBZrZI1dP3kYjUNC0katsYj5gQTxksMGvFxaz2Dxfv7UC3ieKHayycyoS21ozuEfmqW55UDkc4HoOh6zLCYpJSHVTGCPNiZ2+eWIPCADn5cgcehOCRQBINN1wYuXitALu78kid5l8siM/OAeWAwTlsbcY5wMTT6XdX9hLpYjmE0LCXzdkpSdkbMalywzGFZyoUAESkZzxXotvcxK9mYIo54pFmNwspZ3KyxDbiBkOwlto4IzkH1x2OlyQSRxXhtiZmLb7fdGPLt4yjOgLpwNwwEGT14xigD5I1rQdYsbdhO7iWJZXBR2jn2gGS3SCaR+gk2MV2jBU4OeD5prd9f29xLPfzul422e4jCMkStIWJaKRBxiMwHLMWLSP25b7o8T6FpmrlbiRjCIZTLEiFUXPmpKibAcCHccfMD98jg8nhNc+EUJgaS/s/JMscojIKJJJbzwvIXxKMZHG35ehO05waAPnrSdQv7m1FwlibhlkkYvJHM0YUwqjpI29hxvUrxkCRs44Nd5orXWo3MMF7LcQrHEkbF/wDVJG5YtGTLtJQHPouCBnGa4a/8Mf2FHM9pdSIhk8yOAbhvZEZTKiiT5Jl2g9Qcjg9AbUekk/YZLS7jaYja8DokUzM53p5hEpLOcgozZyAP4cUAe2aZ4c1BZmt7ZZ4LeXzNsltkDYN6nCJJkjg7QP75BPpo3GjtGsiyRC4VJAjhBPazRrCro0schyUIZV5IZWweH+XHF6VqpspbaS7d1S2McL20izK00qZmby5URlePaFJZgBkhSyjmt2XWTPqUgluFeN4zsgkmiXdDKv7tn8uFGMpbbhgcnCljzhgDurHwjbX8FrI+oNPPKgMds21XiRQwjaSaCQFjjOVQHAIzjkHir/QL+y1NdklxDwYy7KZIZZShkhQZiUBiAMgZIOCQcYrpLTWo96W1u6rcW8Nuq3VoWEZaNtrsSW3B9i8nAHB4UgqPSpWsdU0by7eSYXziJrlyGkEeCZHk3KGwhDsrfMuNw4BOKAPCrW41C4n+w+aMQzK0qW6xs5QkHETGPCOVjH5E9Waup0yyvLaYSLbpd3d5BJHJAI182BQV8okzRsGlYZzgfLyBjg1fttJ03T7+5F3dpJc+U8ahD5kgkidliV0Dj5juXj5mKkY65G9Dd3V9Y28Npe7GjynnRhfMVVmEqOX8kDfuZoyASduOmeQDzzUdEv4rlr7T7aKSWcorWWQGWJVAeQ7htiVtrcLtPdWOSawbvQ79GaQ6cILWeMuIlMk8kBwokD5cuzjaQc8LvyMdK9bWHU2nZWlh/cyRwOhjYH5pfMmMrbgA7YfChQAEP0raENvEtxEUDTogVoogHVpf3RVY2JyQ0IJ3DgjbzxkgHzR/Z17bWyp9jkaKQXEc0sokhkZhIHaNmZcEKAGUBSDgdiTUmm+GdO1S4+x3KFPtUEzq07JbrEzhTGRIzfJIXCLtAxhgvJINe93Ol6df2LNPAqQQvMPJdihTz9rkGQEg4ZwWGMqOO/PL3uk6ekarDJbSEqGjjt3ieRYnk8s+YqSbgTIoyCMhATjjgA8Q1jw+tretGbVomcOvmwxMkMr2ZRHZdo2hwqIT22gMdwIZrCmxS3gMlq9zvmS3hQx7pHIMizXJlOAYvlC4UFTtPGRXuVpDorRXdjc7UZ7d1s3knYK3yhhbv5oxnIKKx2sBlc4xjzi+th9slaVDFAIlKxQwtCLQBnZlhUH+EuDu5BzncScEAw28NaQkqeRA9tfTIp8yMIyMZy0TIEC8FtuNxHGN24AHNV9PkskuMM8P2eQIBKyvJMx8xRIhibDRAqoxnkuei9OpuJFhsVvLa4DG3G0BypuWRXYncCQQ33iEI4IPHFYmpzXd7bJcNENjBEBjkVyQFVZHZFclm2Sbueu7O4HNAGLaRI7vC7KQql9tuVQoQqugkA++SzkbgMcEYBGKwr+1ksdUFxavF5qru+R45N5ZDKIy4yC2GUHHT+M5BB3LCO3ju1ikEcQlzGYWYpJKqnZvCDJVAZEOCe+0c8jrV8KWWoXr/YpFeKIRNJHMwjlE2xQZANxKqTG+CRnAwwA5oA4KGaO4swJPP82JvKhjynVkjJaWRVGQkpcYwclRggc1NZaTE5lM8qxXC4eN1jQW8xLFwrLn5lAQrkDO5sjFd3qHwuJWSTTL6RJLkjbGruHZmeF4oVUEZYkg9DkJjjcKpReD763gWKaSYIJTNIrj51ZCMmNtq4G0kYBAy5z0yACK20tSltc+aZz5oiYbXXN3uUNb2qglZXVSSCMAhc9eK1102G96ObdoUJJmE0ckEq+azEtI/IdDhOOpx1zVfR9HuLyJ7lpZYbTTw9xC8CoGlvZJBDH5LS/6x9iTcbuNrNggZrstKs/Ksle9mBRmVVjuCGE7E/dlMrEqq4BXbgqx54IwAclBDIoeG5kla0dvKVxKGijkHzmZvkPkjAPVeMYORXbWvhPQo4zdSLI7NgJHG2dq7VRWdY0G8lt+eMAtnvXTWdvYtbyGKKGYNH9oIc+bGjDYzKu8K6Y3NyBtPUZ5ohvEttTaOOxtf38YEMD3KyNHuRjKQjOruxkB6rx05AoA5ODwCgdpndPKmuSxiiRInSMBuZGVcdupAGTjGATUOp+ALC9mtRa6UFEET211IszTXF3L58jCWbcCI7jbtVSBsKxjjHB9VKSwqpubWXy5rd5bch1aNELlHCyxg7dsrgbCeOgyDSaXcy6dLN5W10nkEkjptkdyg2DzmdRuQRYAB+7zgc0AeLad4Hj0TxJYadLDcSQi4t7qfbJ5EkLw4aaFNrMHLLhdxBxtJxg4r9ff2ddFBsYxGn2dxaskCtIFaWJAofy1H3sbhkjoHz7V8P6Zoelax4st5CogkhuCxZlGwlQqs6nLEjG48DB3YyMYr9PPg+lhpemPHELd5FtTGrFfLdkH7uSUROAQDujOSO4JoA7LVdM2tm6V4JkbPkuPL3gIGAlBGd4G0qB6gd8Vr+G3uL6wXbCbeKJTDDH5cYfyAGfcsZxs4DjB6lCelZ/ie+uLm+tmmViBHiOc5TzAYwD0OfkIAJPOQMd629DtGNtGrFgqSJcOytKkjtlnC7oz80ZTGVYkEGgDRvHRRIiqTBsVI18tMKqqyqdirgE9wSRwtfPfiQSQ38ERLfLKxKbinySPzvMgLfdxgYI+gzj6Eu9VnhjNpNbQmwkDu92FU3Cy7iFhOVz5JKkg56tjGOa858WDSru1tL228k36NnYEmjljjVsDzmJAUO27n27cAAGGSsmlNFZr5jLFyRv3rvjliV8FMR8kZOeCORyRX5hftO6fJcPeRFRO9qrXLlpJYY1kaQAMFRB5rgMSyNjeMsDxx+pNgJDZlhIkFvJDKJIUjwZJE8vY7sg+Ta5JHX5ivBwMfnZ+0ZcNaavOZFi8iRZkUSRyHdcSEhT5rDDDBChR19c8EA/N620DWrl1huY/tKmFYpVZJBCxYDEJkjX90AedxOckrjrWbq/gD7JczicSTWogAdpR5ohnO1ZoEkSM73BlIU5XIQnJA5+nbK5trS2eGdVSWRh9nthI0cBYMuXk2uRsCswAXnLY6DmlrrW9xb+SY7Rnj37F8gLGAylSRKs3BLFh74GSeAAD4quPBl4RDDFbvIrXBeD7Q+Gh8xCGzGqHOcHHzd8knoeksvh1cqI0trLZeSBZYDMZAJpEMe6QkDCbYmQgZ5C9hzXrV7YLLO8IWGAICwaMyruCR7tu8MAMEjhRgFsZOKkt5rySAwL5ls8LMFZ2dFCsCFkFwz7yTHHJkjJOzHAAFAGtpunaUdOmtrq5htZoXZbhX2I7OoCRyIY1O9d65weg64xXV6brGiaGMwSSzbcIfumaRvK3Q/uSp2qZeCRknHIO7bXg2uSyaZPewPcyJLKpYSRvu/fFDhShG4IdoP3cc5P3s1yjeLJbZoYZLiSQMwQS53soWRPMPBwBtD+gAAAYdgD6TX4h26Qm2SJYZ1kCvtR0JiAbf5UWB5O+Q5kyxBEYI5ArwrxZ47W91+dJIM2iCOcPIzZi2N80a/MQ/wAueSGPI5JBxU1GCRUj1AX58iaQs8wcZDfMGhR0LCQhRwc9GwSRyfOdcnjiF7c/ammhjPlyRShZZFUPtVtyKeQQAQvBOVGMGgDz7xzqDXMnynzluJjHJEIGZ0DHdvjcN+7UgNnB53eh4z7HwlripbSadG7W8r+YYso6ysI/mAVm+VM5zuOCcYGRzoXOnXUl/azWTyzLdRxzpG+4W6l1EaqQJORw+B1yOeteoTCKwsrZGCwzxwIZCGMeGPyjYyMGwARzzzkcdaAOHvfArtJHe3M8EpmTzI7DcUngkwN4nWM7Y9jE/dbB9ug1oPBBd00+NmuAUMZQiJ1UTENugdj8kglAAPGCeM1rXN8Lm0jtmudkd24jl2hSwkQZEqkfPkNIMnn5XwM1nGz1LTbW7+zi8WX7ORD5kkpumBC7ZUAckKRkq2SDtDDnNAFefSJdBlFvd3TrAzmAyNMsgCncrPuiAyuWYgEfLkAtmq91qNtYxQ/Zr2OaKE5LbiwId92G8yQncQMcZOOnthXek+Jb8+WUnWCJVll+1BmJJK+UkYaNgGzk9lIJGMfel0zwVCIZJbwvJMVQtC2clydxZEOMYIPb8aAKWo+IbnUY2FpCyXBO0NApMcm4lY/NYqcsucZ7Y71Jo2g6xqMiz32bXZHuLyKqu4MgwUJIAIAO7r046c+l6VokFnap9mtVtZXdI4lKeZIwGSXAwTGrOxxxg49iK7ay8HPcmK4uWkG+RbeNpCXRUmAfzNingYfr05ABzwQDj9I+Hltds063cdzLGIpAE81PMPBKRliN0m0LxgLjoxOM93Z+C9NjgkujATJu23UZEatuVOUPmgBMjH3jjJ43AEjstE8DSRzxW0bPDFHNCUlWF2iaAyBvMRSylo1DAbc8heMjIPoGo+DrsQNcs9vIqbomEUzlhFENqziFVzGhEjbencEnAAAPBNPtdN00NNFpzCeV0VZSiKkUBZmmG2MneSz/AHgSAq4AOTjpbnwwjwrLHpixFpTPFOhPlyxkLOPIMpIlfJ3ErngDHNd6nhi0jtBI5t0guLiJIr0pLO7MIwzbX3hVGzLbtpY4OM4qK4Z4JmhhvmkaF0hEscsrSfZwgEUc8ABEVuyHaABhdhBOOSAc/aeHdGvoVt5La8mlKn/SykcTqUjct5sQJZ0+QLng8HiuT1DwnFbTGRpAYiGO/eTGreYpwIzGMoVJbJOQQD3Fes3dhPBp8j6RaefNGgVyS2DLKv7re4kJjTAxjkEMTnFeWarqWr+QI9UbYceTMU2y+SWPmMFUPlY9x6gc7R3yKAJNJiZLS8tA4SJVtDESyNvczhXYAbWxsYkjnAHORXoWnaHbmNL5r2OBWhaUR4aB2WWJvLECM2IohKcsMZKA9MjPkEHiKx0V7iDUHHmTaddSWt7eKkYCrGZC8aE/JuKNjJxtOMEYz4H8WvjppukaTNb+H9ac3DQs6ETsArnjYFJ4wdwGOMLwAOKAPs7VfE2l6Rpk0uq6raBmt5Y/na2zEFPmMUkAzv2ooAIOd5zjrX40fHPxVF4x8dXTaVdPJbvcOqNvyixlghQAdX3q56gYYADjNeY+JPjT4t1i5uEn1W6mEru3+ukIYvu3jBYjPToO1WfhRpV94j8VWyyASSTSoQZFEqbpmUB3DcdGYnPFAH3p+z18OLDQtIm1/UZEuGKQkQSq/nW7M7Eyl5GCI5jBHdVR8YLdOi+LHxBt5rhNPskge3cCJ/KBWaNoFWFfJkGdsghG0gE+jA4ArQvXfw94dn0pfJkj8hopZ4/MjcBMxb9qBvKXIUqQwxg5IBIPy1rFzceaTNLlYCXtxOR5bqdzSlA7H9/nYT/ewTznkA6mC/up32LGzRoGuQFKvIsbgQvvbAyNys3HTp3OfoL4dWs+qyRLfwrJpclzaeXHZzpbtCzFo1k25HO4ksMAHeTu5zXy5pt5eQi3dN2M+YqsMgPIAVcFSNyjYuMHHAJzivpz4VTl0Ml1OIobVoppLcl0e5SNXDrGg+VmJVVYkq2fmwQSKAP0j+F2m2WlwxQwagzm4VI7iIwKCoIDDyrlbjCzcHA2ISVwcjkfWWn7JxBJn7VcLGkEU5ZPMih2kebJ5ZOW8shTwcZ6ZBx8CeC7ua78q5hb7HJbSPPHb/MzG3jAAmjZH2urIiKN3OYlI5NfX/gnXb26sYoZ9zStMC0ZKoASSwB24KKcPxnK7QvGaAPW7y2vLZJJRb+TDc/M8jywb0uCqhFjVSFVSy5OSc7vqT2elafcXmkQNdXMKTAqoaIwozAE7RMjSDy1KRtjbkq33u2cTSY1uJH8yVWCpuRWJxGRDh4v+m0jMEYDg7UyM9K6WxlgjWSQzgKsZCOoMf704DKqyfdbjDYB3AE4FAEtuWtvs1qVknJTaJFVF3iabyxGjMhYvvdRlieG4r9hv2Hbq0l8PXFoGb7TZyRw7ZEijCbFCSp5SOxJ3nAZiG2qAQMCvyEsNV08NI89pHqMkaSJFD5zw7gUkdWikCnOJlUDb2U9CQa/Q79hm/v4tfmzc3BgvY980L5IWbaAGOExgEAHofk7A4AB+yCqGCphsiLcHC5QH7u0scYfcgOM9MVYA5DYIPT5fQkZxnqcnP8A9aq1s7tCjDIIHJ5xyQevrjP51aJYg5OR0BXjAIOKAEYtgk8cdAACuQF7+3/1sVi6pexwRSEsF4JLn+EnrwO+eOvWtOd2ClueATxzg4PJyRnkY714d8RNdmtLWUwMDIEkcb2URoUBIZ2YYwD27kGgD5y/aH8d3ltpc9rpV6FupS0aQO2EZVUlvMwfl+QdOD83TivxI+Inja51W81WPWb37IQHSIBYmLGZfnjE0q4xuQAhWyNw4NfUH7RvxJ1IXupxPrEKNb/M4s54riV0YgbVgYAiQc427gADuIBFfkd8Y/iZbw2d3JHePJfPczxNFKYUiijCj/WKJhicysp4wM+2BQB5p8YdIkt5JNTiuU8qZyZrhI186SRlDRrnJAkEO0nOOhU9ePnrw7r1m4uNM1KYXEc0ojcxbEYMNphL+UMB1XzjjGfnxk8Vxvir4vSXNjNbG+FpeKkjSKVkIYowWObDMQSHcZUg524yc8eHeH9ZfUtcu3ikktjdyhllsnmkiBVd7zXKTMSFDFgSDgNISuQBQB+uH7P/AMSvH/wr1yK/8D+K7iC2vDEq2gdwlwqyFYlMDf8ALQoiOvTduZQTkY/c39mH/gpFp+v+J9N+HXxRltdH1qdIY9O1b51sdRkMgARhJjypmjYEDJzgdTwP5oPht4llS5t5725klgtoRGA8IHmQ20UhVoIo8CKRVCFF3AhlAUjOB6l4v1iHUrG01/SZ7iz1OCGO40lwNky3MDxJG0bqcJKsoUMGLfe5zwSAf3PafrdrqNrDd21xBPDIgljaGQSb0fGxgY/ug59OtbEEoIDFCQ3fOQRyCCDyDz/nmv4yvgR/wWu8YfCW98O+EfilYyXel6bNHpN/rKlFZrdJUiN3JuYCTy1Vd+OQOa/qa/Z0/aP+H3x98K6X4q8JeILPVY9S0+1u/s9tcx3AtldXBZVjOUZjuBz1x0FAH1JtjkZHRsAB1KhWBbjZkqw5wQeo7/SsnVtLW8tpImYxbsbXjwG4wxB3xkEEYBGO9anmhsMCADnB5OAD0z9APoQfwcSHVVY7yMluQA2ck5Unqc9PbmgD84/2wP2cdF+I3g3XHFhHJdtp1yIzHG8bfaFhkTzC6nDFgyjacYC5JOcD+Kz4teAvEHgf4jazoUtpNbyWOo3lvm5hjLLDknz3Odvz4YqctjsCOa/0R9a0i1v7G4tpogYpUkUL94DeG4A9MseOB6Yr+ZD/AIKe/Ai18M/bNYstAikOoXkkjapDZRB1aaYs6ySqCyRpGDtxu4GSuaAP5y7/AEnbI8Q2ySmUNNJ5ZhO5g75LlCCvC5zjGRjk1bsrDdDcvLZxWQhgjmSRSAsZBWJpQ0jAvEz7epzgnLYrW1PT9ai1G5h1ezWC3gCGKbEkAmjZVaOQvJIDjaVBUgHnuMGu00zw/pWp2lvFMrI2UjjjeVvMuUdjJ5WEIQL5jMyjqSMcctQBw48EQ67aRXdreSRuBHsWFHbzo2JDShoyWGVGBkgc9CCNvOXPwslNu7QTTzb2ZIw6vEqujJv2BOZGX5s/N229zX1jP4LOgxxtEEs/Nt4WhjLvjyvLIwRgkYdOAF3cN6NWlJZxWmmxxyy29umGkgNuGkhto59xnDEguG+ZN2SMNk4OckA+Nrn4W3gjLpNI17bw74hFE0hu7lTuHlsXXCkseo+UKTnhq6Lw7Zy6il3bX4aK7i/dhdrg7EMZeRQ5+UAsCcgZJOBxX0Zcyadp5mhRxKYbie5jmUrNKCV/0hI8gttLPglsZzxnGK801XT2uLmXUotyus6GNlj8t9hLJLI4WXa+UKLgbuUBzjigCofALa1DPYzTS3Ftc2qRyC3XyyXRAQksjDO5VVRlSSxbvivCdU+Gfifw7LIkCzPH9qZIbcxyNttn2tGZZRlVOc9cHgdc5H3n4A0CO4ht7uaaQSSTr5hhMbFwMBk8uRfkfbnryd3GMZP0drPw0j8S+Ero6ZYxxMFhkM5jIfkqyO02wDIJwVznk8Y6AH5P2Og30BSa9LT3sYDxW8izbEkTzGVhIq4cgYGSeBxmukvItUn0yW5uk2PbywlIY2ZmaGRG3rbMBtYNhSwIz+GRXrPiXwre6XqF5pRLWlzAHF5Obnyo5Iy8aobWRyHcbWbJXPQVyQS0TTZbW2mW6m8tpJJvMdVWaFw0wVmTBlRFJ9T2IxggHi97ZNcwzxQwSwzNCUuHkneMZDo0ZCoCXJOQwOAC2R0xXKR+FNRlRVu/PtWtHLQiJzcRss4VkYANlWJReB0JGByRXt0QjlkWS7if7Vdh2LqUzhtsjuUyCSQDhRtbJHbBrR8PfDnxd46mlj0XQrq50i3ljEupXCNHaJM8mY9ki5824UxghU3MNoJx1oA8A0iDxBBLHa28M9zPFK7xorsxCu5MKosbAmXBmYqc/eBx0r57+PqXa3uk6hqMM4ukje1kM0Sxt50MxkMZYKDIixTKF5x8uM9TX6/r8IbjwWNJg1HS5f7T+zG6vrthDIJpZHC+SomQCJzGwWPcM/KSGNfJP7aXw3hi+Hmn+I7SxtIFs72KUhpClxFDfxlAkts8mQSsSMCB0RW53AkA/OMam8jRTK4Uz2cbvJKCcSqAh8oZwjtsYZwccZwcEXNFuEmufKndhC7SL5pkbDLDslWNsE+WcqeMNyw4OKxrS2S90q3cyIot5JoN43KziMiQAx9cAFBuHUjk01ZYlMoCvujZQDNvAeMksQjKRnIKnJBHHHbIB02oajoe+VIbN96lRLPI+C4UlS3ygKzFnA/hwFzjJ4x20pJbaW8mkAVQI0VXABPygKhYksgVgOFwP73pKsNgUTz1iEkjAxuknmmR2PzCRd/KEBugADEEnI5sz2FvdQYhXy2tZ2cxqATJbkvny3JOSA53BiMAA9+ADh7uVY45oLKAD5JBJL80pcKSBIcgcbQQDwPas2K4fyLgTM0jFYUhjk3OQxbcWRS3yAAdQO4GOSa6/wCwPI22CJgAjJIwY/OpZsqyjgLkng9c9ODWNd6ZE5XyjJEFi+dshiWRySV6AKQDj6UAc7LJLASJE8t2xgMCG8sg98cj5RnPpVqxMN4kyO2zChwcBleSPJC8ITt2Mc89T3xio7i0LSMu/cAQoaQFTIoxhsP91cke3FaulaLcXDjb5Maxh0Z2ddjMYpdqqyn5wSvBHHA/EAxZY0WMoJM4Y7Nw2fNwSRgdQMA9j+FRlVLI2x448bNyhn3EcO24j5hvP0wQOa077TvLVJl5jYNyrBs7XCnJVjjt1H/1ogskzJCiSEglfLBIUkEELvUcDPOTwApGaAGwXEkKSATLsMi5RgrN3UNgnPIJHfpzit2wuEjnVkmKIY8uXwC4ZhujCscMcbj6EDjmudeGONVcuJJVYh1fJIAJjAXB+cDg+/TNWcIwcS5hZUVooC7MqlwfvOTlGwBx6HkUAez+H/FUdqxiSVWWeIQSlhgKjNhiH69Ce3fg167qviLw74rt4bHVNJtdTjihEYhlt0NwHywR0uo8PGSFHIbA3fdPUfItvfLENygDj7gY/IdrD5jjL9RXTaFrN2l7GgyCzBBg8fNlffOQxz7GgD2QfBDRPEsbTeHNbm026cIIdMv1FzaFyGYhLkKrgY24BDHnr3HjniL4aeLvDE8wu9Le6t4gN01iGuYXUnIY+V8yDC5IK8D7xBNfSPhHxFFDc29s6xKIkKxKkTRqCuArvKsnBCmQj5QBtXrjFdlfaxaXt9IIZY4YzKZBJJcYQKjgFGiJbcu7JyDkAZwOwB8O6PefYLoTtAtuVYsQ4IIbOGCo3KsBnHGAR75r1PRPGqWJluRlXdCsZXhIxxud0x8x25HYKp6YGD7L4k0jwv4gPlXulWkl1Hg/aEJjmLYLtiZW+WLjpnHOQSTgeU6j8KrVt82l6oFUsC1o7+YFV03EI4ALBTxyp9ckYJAM7/hatxDIzRearupXClCrFVKgElRnO5gQQMhiBU9r8TrsyOZGgQueGIZ9hznCxEEbuAO+B+Nc5cfCTxRKznR44dWl+QtbQTx290rE5BCTHaxwD0bPfjNee6xomraLcm31OwvLG4RuVu4JIixBwTGWUCQZDcjI/MUAfS2n/EF760kEzSXBaRwoIAVS3G8ADl9oBwR7EGuf13w9pGtCaZIreyubm2yL6AIis4xIplt04Zi2BkAHIJ55rw2x1SS0mVkupARuBRSygMcKBgdcjI/KvSI9ZsZLCIQFhcLGoKHJbeSd7McY2gnKjr1oA8o1vQ7vTivmW4uIRIWedEZgARtCspGV4AIHTnrWBMWwGQkrEoK8gKig89cbiNw9ev1r1abUAjKLls7gVIPzBwDnJwPnHP69a4zxHpUW77VaYjDEF4UP7sNJl+PT+mcdaAOaiuVkfGzOVJxlRnG4/Lnq27HHGefSiZ0nVRJHlkGBtK42gjIIXGMcfn1rMlV1IdAQrDaScEb1GXAPbqfTqKmBAjYHaJkJztPDRSEHIPfBPX/a9qAGMiRkYQ7yRtxznnOML3xx+NQO0iHABTawPQZUM3GMjJHPQn+tEhLNtycLyvXg4Hc4P3s1JPl4onZiWKhWU53MoIYMdx+7tPGPSgDZsLmFx5cqMZHKmNg3O8bc5UgggqfwPY1/Xl/wSX+Bem+Gv2dv+ElnFzbXvjaSHWmnWNmfMU0j2qvGpXzLULCAVIwd3J9f5BdERG1aziJAD3cAA+8Nsjr1b2yAe/Jr+/D9izw1H4a/Z0+HVuYYgg8L6a5kiQwkF7SIuSG4C43HI4+bnnNAH0V8Hb+20j4gXTsZhbapBKizyoI0+0REDmNWKpE3zkYbjPBJOK/QOPxDbxWqF2CgR5Z+FRVClgQSOBgHAHPPOAa/K201O/0j4jWXkljpvkMrI3zMy+cpWXBO1fl5JAP3enSvsZPFkN7bW8b3AKCNTiPLyrtyCHSNSXHTgKcZzxigD3W38SC8nu4Le4il3sVaMkDyGILINxYHJDdQOOPXjPaZ769ggaRN8UitJI25WYAAjYrIQwywDc/KD615XZCQ6k0UVwUVYvMWQOUB3gMArM4OSFIySFyOSKwPGfjq38KWO+O9R54pZfMuI7jmBMeYkcoYEhWIILAg4PHrQB75rfiK00S2Mks0PmwgkyZQsiljwm85C5jHHTgD0r5R+KXxZtLLStSu21W3tI3tZzDdvcMFW4UGSKSUCUK5LxIMtkqNwHBFfHPxo/a90Gw0bWnudYhtdQt7K4ZYFuvMkucR4DorkKjb2kxkkDbsGDgD8Efj1+33darp2o6QmqvLaTK0CLHLJHLHJFMZRLLIH/1bt5RQAfwt97IoA9N/4KD/AB907x1oFxpF/dwPKLra8amMzCSENjgt8g+bIwxDbck9q/D8iKSb7REXYDaA4x5aswbAJ6YPJGSBjrxisr4ifGW+8WajcvcSvMkrkkzSlm37CnYnEY5x93PBbNef+HvE9wt6bCYukEq+WkR+ZPMGdrMWJ6kEjB46CgD1K5IRYsqiqjN80agkuWZ/MmYYPXI9veqP9pvFHdWZRomuHjZZ4xvO9EkBVgT91t+TjOCnvkVbi7XzFSIMN8YdlfkHjII68EEHrzu7VT+zNcQiVfvpJ5b5YIGLEFQxLY5GQBzmgDStUe+iFoUTc8cjxzSgAzCPBUKwG0EAOev8HPrWPdLKkipOgwu5URHU4IDqHG1TjgZI4JGORVqO+MLQxyKzRQ5EXlgoVJJ4LgfMh3Nnt83uakn8xVNzuhkkaNmVWKmOUY+ePfg4KpkE8Yzjg0AYf2e2Eqv+7Yo27ymcoWAJPTjJxk8cnFOksN1rLO58vc7eUuQyNld42gZMan+mSQKyJLnzrjz5YMozMHCEBckYVlLEBQDj0AHFSSXrXQ8oSNDGgyqNITuBAHBwcsBgfhxxxQBGlkHRY5G24LbSxwoU/ebLAYGcc9+g5qB7RIpULDasi5wuW24xnDMPkPOeezCpXvvIAjdpGTIEjMucKGBBQMeMbcYwMColuYmjlkE8cbHft8wM3TaUIAJ+9kDoQD1oAoXGbZ2AYmKXBkCOWDKGJCuAeeVzjrge9ZzPHvZyynCl4wfmXduyo2uD1wfz5q1cT7Im89ULSwh0XGSsZT5WXHG0KAd3XjBOMg89I+M99hwD/fBwQxb+7jtxk4IoAfdSTuQ8aRxBkUMqIApYAqFKhcBvLUDPUkk1XljKQ27lSGKsHO5sKA3ypgsQpwCfTmpkeJ2IdzBGFBYhmZiRg7hhDkbsfy96ob2aUKXLK0m88EBiSOqgjI+Ue+PSgD3f4G+AV8ZeJo7toZZdL0KJNTvwxUiSRT+5t0DDDu0qsSvUqhA9R9a6ydPuna3mmdbWFo42gjUwFwQT5IKOcOu35cAZ+UDb1GP8HtMg8KfDWylObW51cy6zPOiIlwm8LBaquGJkjWEAhQMqZGIUZqTQ9Ol1zxTZlpJXs1WTVL5UcvxA8hhFypYrGxUqB90kSMNvymgD0yw1K40LSrKwhRd0VojKtyGR5oShaRH8pwEbCuwBBYksVOAM8Nr/AI/hWGX7TLDDbt8jpEjGRPJ48x3ZsM25B0AI6jHOep8Tfa9Ut2uJIXUW8jPlBI0iRMxVITDjJAC9AG2bwTjcM+K+JdMmv2D2tmbOK3tzJKJQ0cc0ssm792pTEbBHHykqAMk84FAGJd6pPfXEi2U0riRZFUKMs0ZUksoCkJhMh+ed1TWGnyXd2gIB8sJK42rCyozj+6g3NhmyCfToQK2NC8PR28iFnN1cSwyrIsDlQoXe5AkYFd2WQbwh/wBUMMM8+h6XpdxFbeZBY4VP3EsixPJKyyIwWaSWThAdwweMNjgUAdJp+iqunWYd4JYpVZlbAdWIdlWRZEUFyQiAZ4IXkk4r2HR9Gt47aB7WKWWbav2iW3WMbpTC2RAqscp1BBKsQpIYHGeE0yGCS2t0uJtkERjQBoc+Sqj94NsQG5t23gjnfhj1NbVtqc2nQSwRytdQysqyyRLtlRiCF3ORgbQVPTs2DjqAdOsWpxytaQXEbXqxwgsZ0xbxShXaE+YADKWOMhiow3YGprhls0isRHcQGA+ZNHchNsh2o4dQrsu/5sfK3RhkZXniLCaVJ5r6Z0NvCwaaOV2eVwzYjmO4hWUE9Sp+9gkAmtqS8u75ZrktB5MZXyEk8sSbXTDuHdMOeh6r0B28UAXLu0fVFjuAYYjbqpn/AHbRxlhK+cOEKluHKlxjKkA/LV+xsLK8djtgFql0rhblxbNcMWO37sgz8hLFjwCwz1IPHs99cWNzHNe3AsFaMIsUARXnLuEElwwBVhKIyCuVIXocnNeDV5oHhhe6kWeJi6xmNmAETAhxhsqDk55wcHgUAep+NkWxs7KFGt2S4BV8MZbiSUq7h1MUxxFGvygvjLZAGCAvBWniG40u4hjaRJ7SAFbV4VWUbkDPyVOzY0juTkgk4K9xWLrXiKe8ije5S5/eCRopUK741DcJbhQrFmHXJBOwDpxXJR6xpXEcLXkszXDTc4td0TIPL2I2VOGBbOdpBIOBigD6M/4WRd39j5Kx/Z7ySa2gWaNhGHUlVZxtA8sog3ZO4NgZHemnXtYuxJEkrC4SKWEorPGGht/IYTtKGUuW8t9g7HOVywrxy01RyfPMgClyyruRhCVY5G5EO0AnAyTwOfWvWtGjFzCbiMecCpZpJDHIqMACrZiJJ5x1OMEAkAGgBviSaMaXaGaQyROVMqMwDDgKys0y9QzN3buQelfMetJALuf7PdwLC5lyjxhotq7gGMixnfKfUE7d3UgV9GeLoZG02QtGW8qNmYRndEZPLEiqdrEox3xj5s43Z5PFfL+uv9mila9tZIp7iJXtkkG3ZbsHOBGqJvZgflbH/AulAGLv+xrFcy/vQJUmZ4yXhkgJBZHO0DywdnHy9c5z17nQ/FBsrvTLzT5wih1Fy3kxM4EojMu3PzMR5U3ysOFXI6jPjmqXlw1tHAGCWu3Cxyx+bIqO25C2EBwcZX0GBkjIL7bUYy0aRyvGY2VJV2bJNioVRuFUO3zHO7LEFRzigD9MfAnizTfGGjzaJrl4NRhlsnEiSQR74d5b7PJZMrARTApl8LhsAHPf5D+M/hy78HandLqEEMtvLOz2N9ClwY5LZQpiORjyiFkTcqnAY9Tmsrwb4sn0LULHyEguTAGa5Z5FkSaKc52ASdBtOWxyM45619WWFx4e+LGj3vhfXI4FubiCJrW6ldmntb0Y8p43ZjsjUBt6s21h07AAHwx4N8WPFf29r5gCSyeWl1OA0E6vgyrMFJYKqjaoxjuOc13vjrw8f9FvdO8m4hvolYECeQJuZvMkVd7Kqs7fKcLgAZAOTXlfjHRNS+H3iu+0i8tzpNzaTfJdSQvNFPEC5guIHmLYjZVXaAD97sQMek+GPFFrqdi+ny3fnsYFe3z5qSQzxqyxMXU4jXoSucHeCTxgAHlUsJl+2RSIBLYwiWIM4eAyiRSFBUqBlCAw42EDOcnHP6ddC5jkMTGK5KfZ2kkw5JzvVonCHaNqE/eOOfavS/EFlcIJIZAFmuJXkyPMihmOxN8ciou2Zt21h0BbO49M8PDY3VnBdXjwxhFMEhi8klpg8u0o/lnMa7oyCFAYhhwQcgA3IYJnHnLdO1xCodkhmKSkI5UH5rf5yPmLFsHPTHfvV0y31e3ijnmjkWdGWUREIylI3JMxZDtbIK5A25OTXlz3d5GnmWks8BeAowtlIKrLEA6K7f8ALMrk/wARBPrwPR/B8eqaTfDTruacb4opY7e5huLedY7mCO5WaOGdVYxPE0LBjw6FCuVIJAGxaTHBeTLIfsVnDcCNbhIIZI4RIiKVEyoAJgsbAZxjJIyeK35/D0OoXlg0TYjmJdpVAeSYlFBkDRRkQfMy542kk7drFs+8eFPg5rfjuSKx8K6Rf+Jb3UA9y9npthqd5HarvxGLyRYRDAxKbyWYYR+Tn5R9Z6d+y3ovwz02y8SfHvxroXw/01GggtNAiuIdS8QXojUXLKEiZo7Q43YZtzqwAIPQgH5xXHgWWHWYJLG2CPbQ26tbTBpY51WRhtuIw7M8zMABsQMzYUDBNfWnw0/ZY8c+NNL1LXpRZ+BvDcEIupdc8WbrS2WaCHcRp6XeC2UU8HhSnJOAK7bVv2wf2ZfhUl7b/Cb4e6f4s8QwQuINb8Uxi58+ZTgPA8qkRSqpDBxgHYRgZr4A+M37XXxp+MaiPVfF1zYaR9rS1TwxYSz2lt5M6zGMwwQqPMiReCSWYF06k8AH1L4u+If7Pn7O2itb6DpVh8QPifdaerT6zctDe6b4e1EwtPstAhMU8sU5RVeM4K8E5ya/JL4r/F7xd8StVuNQ8Qapc3gZmS2tgRFbQxyNKwRYE+UBd4A2j24NQazeSpczTX9zMHgcz3DsXmuGEbKJ3gjkJEk20yYDgDgY615PqsqmeSSE4jZ5SgXd8kZc7Vw4yCN2M99vSgCrbXTW80rSL5yruVtxdeSGTeMYIwWBAI4OMg9K7nwmYrq7ieQyDMsJyd8i+UjDexG8EjBzyDxkDFcCEiiBMjNIJog21XAbf/BuIJ+ToTkdjwDXv/wl0yyvr3T40RZvtEsaEMFaa0UsQ6rIrAFyowrEDGckcCgD6r8D+fL9lMUlpFJ5eH+zx/uLuLACqlrINjylUPYEBSSFwa9HsLa0vNUs5Z4n/wBHheOd3h3oLlbmSWVhFFN8waNI1JOADJgg84Zp2m2ekWr2E62+1v3E8U8camJoy3k4JyACScEA8A5zmqUemW1heKbHVmhik8+4uYrVmaExRQynMhxsjwW6nkAkEZ4IB7doc1stxDqGnaNIoTUGWZ4Zy8q2cqgPEwQIrjzo1KDGQAB3wfcl+MN2dDPhWeynvYdOjSGybU4YhMvnxvHJDgKq7CjAKwKsoY88g18jeFNeNtcXCyzSyQfaIrua4tZy6yMoCKGjSUbJP3YLADD5DMM9PTLrxIL/AFGyhhWO6hjaJkuYwI5ZLdFaPyrlMAuiKjAFjj94pIA6AHXXei+Fb9or20s7/S9WvTLBHFZoslpeXG+CEwykOGRQhJA+YEsFzgGuR0vVPFfwG8WNr/hO2tGuLi4d9Y8L3Usy2uo2jRCVnsoIJ0V2WPduODh4wSpwSd3T9Skt70JcCCWZpNlk7x7LaK9nkGwOm3aIRGu7jjOQT3rt/ElvpXiDSYLXX47HTvFFgLOLRtZtEcZ8lkglbd5hSdTtlBK/eE2QSOCAN1Xwl8OP2nvCc19py2eh6pp4bVNVtBbqdQ0zU5kKSMpaRZBbbgCc7lBJO3qDr2uj6t4Wi0DQItWm1jRLC4t7W2sUe4e1jmdY7a4a3SObZbXHkhRvyM91OTSeFfh5f6Fqtv4l8NCXStd8kPq2nyxn7Fremu4lUxbRsaR41JK/e53DIFeyjQNZXxJYRaNYJaaT4pWx15TPaN5unXrSSBbcOzYGJYY9wz1kAzt4IB6R8N9PM2g61epbxWWrQaPeRyW8hdhPCLS5+zzS4YhXSIgSYwrSAjaMnPwrfpNd61eyz24XbK7m5gBEMrNMCoiKEeSRuYAjvkECv1f+G0fhm80zULXV2ig11Le50a6tbgpHHcPh0ldIw4knbfImQvb3ya/MzxgG0fxZqWjQGS2ittSeKJHJks5zEWWLcSx8s/M3Ocru6DAoA9E8MWzTWRtZZJ2mXY1xGxIijIdzmGQSt5z48v5hggcAnpX098KvDtpqmpTarKGubKwa1vb60+Yx3F9bRusaiQrhiNqkKB8oJ9cn568BQalZxzSvJFi48o/6M6SyNI+WEaptJaI7kyxOWPA6cfpZ8MrDwf4I8KrBriLJqV1FHf3C25SNo/PQqkfkyqGD+S43A7mByB3yAefa54++xRfbGtrmFIncRRyIAqRsQnmxgv8AKqgE7znnoATXqHwhstQ+IdgNZg3TWizlY4Z22/aEVlj8xFY8Auehx1BGc15L481CLxBOdDtra3s0eV0uopGt3cgy+UioQu93EbAsMPllGCMmvpf4B+HL/wAO2EsjRNY6NAyyRwzSMkk86xhXlt7Y/NEhUYypXd5a8nFAGprfhVNTYWdvp0kN15qxebG0jIGVU/vfdibyfmzuUbuOppbLwLeLcW+l20vmRwgC5ZUmRoWJVpYYWK5QqwfDYwwII44rrfG/jJNPSO7s9tvJAUiyQ0e0yyIUeRtnzNuYdMbSeMZBrlvh3471rUr25mvbfy/7QaVI7qeUIoeOUqDh2yXKKeuMd89gDY1O4uNCR7eSG2ijtUaGQvG0iXG4MA8pU/u5QQuOTnHPORVfSvFWo6dp8slubaONY4zCIpHeRg6b2KAqS0hDZ2/wnnmvL/iF4vutPu9QeS6s5bfzJYcOsEskjBSEAt5FxKp3EBhghuc8DOB4M8TXR8PTvcTi2a0ZYoobqISQu+5JYyQRuxsJVyuPmXJwaAOy1rxHqmp2N0Wgd0FtPEjSMMAvNIGV9yjBwQQOBg9Ohr8/Pi54DSa0vJYLmc3l1dTvHFGC22K7BjdUDg7QyBkBJzjHJGDX2pq2uXGsMtnpqwxmFA10iqA5SZwqyTFVBJyDkrjgjg8V5Rd+F9V1TULtbmaCWW7mbymYRrFGEERijZyT0jKAZJPGeooA+RvCvwzXTIrawm0hvOkAuLhY48kwgMQZZMfPINwIGecZBPBr6i+GuvXmjazJayRTJ9kQ2ReZRI5hEcUSBduFZUjCnGSBt655r0bRPCN7pdmjrKCLaNbi8WS3Rp5iGOxY2ZzvhEaIQoUZU4PBydnwv4bm8VeKLOFks7W1S5kuXjjEdrJNGDGixeWZW8tQTLgHGeu08CgD7d0bU7KfwvpccM12k7wQyFlZUt3+8hMbo5fB2Ict8ylmGelcx4pskv7C+8wF4LWyL27kZImIfkbhmQ7w3frxzkVHoNk8llJpSM0B0iWdLNGbzJfszFQGeQgBiGjLDHOWPTIxiHWNTvXvNHszOm14QLln3SNl5iIgXwoG9fXhVJyOtAHxT4kt7oTPGbaUgBpUuShJikXbHtAkZSzY5OflHmbiN2c6eh+CY719P1R4pluZWW2O9vOmh2jdIoKtu8vbLEMlNpDkBcg49C8T6dLqWoPCPIMlvcKEZJoSEkRHVpXjjb99GVjmDEbvmHzEfKK7Hw650nxBpN7cKtzaRK8V8sKosqb7UoHtgGA8xGlGQVKZj2nrwAeSeNvC9/eWUkdmtw0YiaGeS6gkYqwbChUVQGIjCh96KNykleMV8NfET4K2N1o+pSvJJdzILyF3ePZNBL8s2+3y2yGQk5QkFTycYBr9afFLadNY6isE0ltDd5uJbmeMC5Vm3F5WWJVUjaP4eRvUAEEiviTxloGt3l7PDDc7NPt96pcHfHFLHtKRxCJgd0zKx45wXBKgYFAH8bq5ZyJQEGT+9AL7lHpjqScdDx9KjlZEGQzbGOCccmIH5QQB93AUn6Cusn8G67GsZ+zOchRgIWbcSeGXHB3YH4gdaE8Ga80UgW1lG5CpHlufkBUnOB0wBnHPNAHJWNwqPJkIx25TgEAMQTgE90JHqM8VVmniMz7QwSZiy+YBu5O5gT+PXjOK65fBeqxM7/ZnOQyxMdyu2BkyABRuUe+BzzTLrwXrCMm61bdJHvQGNlJIAO0HGcYBoA5JEiRhyMFhu4O4A9AADzWozTRwBAWEbYbDqdrZBXI44+YEcDtWhF4M1maGSUWjmKN41PzEsBISVC5HznAPTp3rctfBOuXKQb4EiiZHk/f7vLAhGX3IoznLg9MEjrQByT7bdkiLiRWETSbJA6724PHG5huxyOM9aa9xlkGdqoR5fDKpC8B2DHhiB6noPauwu/AGuxJ9vuLRjZygHzIo5ViXgqHPAwSqhgvUbxnk4rKt/Cmpu6PFafaoZCWUxqXZ4wSrEbQSMANzjjryBQBBcGSMRzOrAyhDIzupZ8qMbVAyECjjv6mobye4nKOxIRIxEzIij5HyfmfOCSe+edvrXTP4U1l4yi2vl/Ow8s7Z5pFXB3Fl+ZI9u0FWGPlzkdBFN4T1uKII8Uyxsil0ZH+VckqseR8wAbdgYAEmR3oAwNBlkg1a0ADM0s6oYz0cKwLK0Y+8MlSMge1f0q/8E9tWs9Qs9OtI/Keax02cSLKJtjRlVdlt5DKchk3KV2rjJ69R/Oj4O8L3914o0q2KNaSteQNE1xbuoVA6s8hG0hYwg3EnAYLgnuP6AP2LoW8HaxpFlbXi6haX+lTzLdw24VBKYHN1CghO1nUup3BgAC2AfvUAfQPxq8TWUPiqSMC3SO3tmd9kyqg2DK25jdWxMHYgLgEHGD2r5Ch8UfadUvLmFiUkkaO0lJZRHK7bQJUchWZfKOR90gA84xXsfxuuRBrd9qGn+YGvLiSBk+zrL5aPKkiTRl5mLYCTq2MDORk8189S6Ja2yPLGXMzuJJJJJpcSyYZ4x9kBIjl3MRuHKggKF5yAUdevbjVbm689reOVbpVWNhHFKIlM9zIwiAOGd5VGdwJ2fNjJNb2mRxvM8V+2AbaV4Z7W3EqySKyM1tJgjyxtO08YA2lvlII4q10wi/trufbHDc3civ5kqCN9jFEhZpXXy8F8lmxkE9zXpdlYxXjQyfaltYIUcAzRr5i/JGrysLcDMZYyYD/OcDG44JALousy6WoKtcPJH5MZ2Ep5OdiSS4+RWIO3IyuRjjkec/FDw+t9PCHgMlzK8wSQvIsyfaInTJt2IDoXzz94Yxkqa6+0vYLrULcGbbcJPKI3dcRSW0eYY3GELNM3lPtDE48zOcqMa3ih4Jtd0O2uJBcSeSqssijapKFRnBO0B1bBJIw27aSKAPxR1XRZYtc1pGAVbfWr2J4S/wC8DLKylhuAyBsx9WA7Vs6LZ3MN88ULLKWVZGYAEqHYhBIEJKsSCQCASACMDr6b470pLT4ieKreWKNVh8Q39wsMcAkRoZWeXzXlVuVAcfLtI+Yk8gY6DQ9Jgn2ljH9pkO/5otrFkwwZjG2ZYwg43AYHbpQAaLpE/wBhYiPNwWzGjrIs6yRqctvIAUFTjYeTjIHFb1vDHavB9piDyQrsHlsSZWbDEt+7X50JJYbm6AZHFd1owgikWKG1WNRlJpHVvLLKgLh1MfCBlzkMMFT1zWHqejajDdxX86NNbwakzLamQhFil2B3WE7dsjNIgRuSfKxyAAQD0Dw9YXsareWEhjuI7pHSUB4Y4o2z5bqQdwI2MOOSSBjNfSWjPc3cKQyzqZdo85ChKFoSUlWGWYt88nlMxAK48zCAEqT8/aVqEiyva20chRfLtkE8SmU8K0chVFJJEm8E5Ltt+UrX1J4ZilTQrW5kgt2hkuVhuhFGhmjfyzIHIZWdINyvjnjbgjqQAclqMup2l1cIfLWGcSRiPzCyrHEWImfbuJBEkecngrjP3qx7dr8yoYpAv2Z8RxSsFZ9oa4by2HJTCocg5+XB7V6BdzabdR3EckRiAJiMq7AY5XkDM0hKsQqhugJ4YhjgDGcNNj+2W8FiWRYzn7WzxySrIzBGCyAx7ARKw2mPGG55oAxo7O9v44LqWxjuDgzgLbLIrXDb0EcpkLEOUVg2einpnGOf/wCEf165eSYRCGyd5CrHETSvvWWVVLEBZAWUjOAARyAefrDwz4e0mfEl65hceTDGC5MAlDRmSaVIwxUbSxbCBSQVADYJ9k174T+HYNBj1qxeDC4nDFmAeJnjhM4jZARvZk2h9vysoGT0APgS18C6wbZiA0kcksflyyrHlZHwGMkkrBmjBLEgZADAkcZrpbTQtY06ZbO8hEq3hZ4zEi7M7hbiTzHwiAsRkcAiT5eQVr60bw3b2ke19Ljms4pIohfQMrRxmX5nMTxuQ0e8MDuBwVPTjHTR+HdLvIbiRLdTvVEt45SgBGHK/fhYoQ2XBUHJOThjkgHxOvhSee+u2aC7WRd4iSAq8RKwBy6yyMQIxtBIGcFvlxnFdVpeijSb6GN41e33M/lLDHdMEZEEhSRTjAcZ4wSCMg45+oovB+mwR3LXd1aN55+zJBGj291uAYkiVoB5bA715Yn5fQ85Ol+EZrm+22cJRWlDwmPYGVS5bL4JwxCsNvGdwGBkGgDmrfwhrFxNZalp9jepZFEjHnB4NisfkUwkj5huU528k9RgZ9j8L6Ak8sUUdstg10sqT3CokagwQBlyX3GN38k8ljlh1J4He+EdIXQ9Rtku4Z5knmS2vYpvMbFs5T7RLOjDCRqGHJIbAzgAZHotro0OnXhjlt5IrWOWZLVn8tPMVpT5MpcoDKpBQKc42jgc5oA8H1T4X3FrxJCWxKWLJvnAnUhsMqK2Dy7My7lGCTwMVxvizw/qFjag39ybuaCHyzI8T+WiDG1YlKglcvwAwbPOOmPtQwRC2+aXEjNn96u792Mq3llSSCSCCCRnrkZFZOtR6Lr0dtp80dtbQYZYZIlEwNyEZY5JQ4OxCchicjK/MD2APyw13SiYTJf2/nT+c62twiIGEKqwEbxs+CxJzyTx1K9K8/srZ1vLhXikO5iWDWyKhRyGLRuACpQA4I54HODur7s8b6Ja6C97dxWM0jyvNG9zFHbXEfV5BtjeM4lJJGVIOPcYHklr4Pi1lokht5VHmSSSjZukUFNw2wLGAudwAzgZKryOgB4mLWKaW1W6KC2fKRO8crrHt8xDkIW2IWDDnBUnPIxXXaf4ctporye0iWCa3lhEUpSdVlBjlVmjhLgl/KOxi6g5AKkHr6dH4Ds5xPC9vcoRHKqSwDLrMHBWNisigFlALfLlcADq1dh4U8IO8sVzagiGS4DKuJVaJkAmIfeSXUCWM84BUjHGBQB89Npz6asqCZy0iFJSbZlILqXdgZWDYIHOM445qGHxNDo63KNflWaJESOJSArZPFySAoIZmG5txYDJ4C19VeJPhvNDJe3U1lbBpIpHCxqFkEpRwu4E5DCKORjwd24Eg9/m7XfhxKZp2u4rp7Zk895IkfAX5AC3mIOM7V5wAw4wOoB57d6jctrFvh4xBMGluJ4ZDdv5jAmWZVbC7tmACNuChPNeveF2uraJZhIuoQTSn/RpISD5KojEicJ8kiuoOQpIDDg4+XldC+H0VoDcXM8o89XjSyM5UyQuxIeJgHAZWj3ENlSVUEMMivT9O8Ix7Io7We+adZMvDiJYyzBQxAt4iGQhQpwUOcbgADkAkLFLi9nhh2RXsodkiTzSFQhsvI5GXCbQMDrIc4BIrREQaxku2QWMADNHcSzu0ksilFEUQcfKX/efLnbjOAmc109v4ekgguvtc0kTOGRfK2S7uhyGAUq5bPA4bB5ABFcrfx4s5bKON2fzV2CYpuh2LtEqh4z5jD94QCuPnAJyDkA838Qa6lvaslqy3E32iOC6aFlEaxypDu3CTAUhnPPzAnqeM1xcOtagqwLHa28ESySx3FzFDtklkDlkLSbm3FUYcDjBLEHoOzvrJb26USukjsyJM0kYV4Yo2wULHIcEpwTnlicAA1wt5HJE108AuY0kmCQRxrCluxYuhcxhRgncm0AKAN2eTQAmsahBex3UhnKEEiLlDIXVHfytpVQqFsLuyPvZwTjd4VP4+8RWsb2fnTiBgVeLzMW4AHCBQp2xYX7uc4GcHJr0K9sL64t5ZJC728cTtLKzKsYV12AMyAYfzDEAOCxYKBk8+HeI9Ov7a9lYNtRmTy5ZMxR7XU7dpAwWKJjnP3hkd6AOssdel8xP7QvczzRr50CiWQo0gBDPLHGAr+xzuZCDjOB2Vpq88AGZFlt2AklKqqs5QgxRoJYm8pfMQg8A9QCK8JijvVSK/tpP3uwEouC4cMSWORx06/7XHOK9C0GDUNUeeVBc7pYJfMCbJAZUjJkcKDgRF9+ehAfjvQB6UZfkW9LuJktc3CxxIvlHc/yhufOBPlYJCD5toBxW1b6peWUf21YkbTy0Lhmn2mVgcTJOI2DBt4Y84BVlIYnpx+nNcadFFAU81HZUmSR2cOWfZtMQIKnc5IGc/Nziuj1TxBY6Tst3trYW91bRC9tnBMDxoHicKmTtO5GKsSWDNweKAOk1DxRcw2qy28/k2u+HekVwLmZkQrHDJGXVcOGZ8xlgcoCMr81ZT/EfSelxcTBFmRUNwAJJlD7vO2rI2xRIEOM8ADnJOfK73U4bsF9Ou/LtWSdoLMksIfmUt5ipkuikgZI3c5wAxrgdZ1eynjWNvKc20TbpYpmYzSFSEZjLnbglRg9cY7YoA+vP+FlaO+nWcKzWzRRN9rvGtvLBupXAC+S2XVGVREMMgIG7nOCdGPxloWriKGGYFI4t2HYbvMHyuwKEjgnuSeevGa/O8+KrW0gmt2knVWMnkyQOPLMm8DEhLAZKqB93knjkVc0XxnqdhEWjuvLaRmt8Od7SRtGT8m0YLYyMYA4Jz0oA/QzTIzcSXdxb3DiExN+4+1oqvCJDhlUuwQZVjzgNjHBGKzUu7h5JJJbk3FzaTvLFLtRrh3dkRUt3KhngDlm+YhQMkZ6N8U2vjrXYYTFFehHzsaXzS/lqQvAxIyqzKWHQ4PA6V1+j+Nb5YhNLqEduVZWLvc+WkpCnMas6sBJvwRgnIPAHBoA+stR1i+WJY3lnj86JAgWR45AJXB2HY5ZZM4IIUjjOM4z0mga7aXFxDZtMJLyCC4lcOkmVeGCS4t8jb+8BMJJY4wVBOWOB8++FvHc5vI5pUgvd5lj8u4RJUMbKFzHl+Zd7A7QPlC578dM/iWKw1DVri3kW3kjt3jjlNpC1t5zzLFcFI1BZIk+6GGWYMck8UAfQvgTX7+fXLVJp5ysLsqLJnfA6uVyjDJCNuJ5+XL8Ketfrn8K5fM8OPctCJpYYPOESDM83lwl5Io0bAkkyhCgfeLryK/EL4fePFbxTpl0hsbnymT7dE9tJAUdVCRPbW1vcf6WcJmTOFLPjZzX7j/CdRJ4ctbyIgxTW9u7wbE8hGlUPtjVkVo5QDgjkdOvWgDeubBr65luFaRJNhRYySXQYztdxkqwwuQM8IO/Xe8JORbTxiUO4LmRd4YMQ5Q7V3EI2cDB7jk1u21i81yiW+10eJyyBSDgZDseevIGR7A9jVv8AsaTToS0NuI4tzu4WIqpfcck8ctwMnByT68kAj1G+h0+GOd0j3jeF81UaIZUFJJVI+ZMgAd+OB3ryPUIZLiZ50jQhyTGkbAxxtu3oFiBO05zyRztIfOST1+r29xKglR7hmli8v7OQFjSRnVgVAB5AGMsOhxxXCaeJ7XU5TKwMQIXYxBXDrvBjZmJBY7fujgYLdKAO50i2ebTJF2eXJChWSPgIjLH8zFygD5VlJYA5PBJr8vf2rZRpmrh5rlxksyxlFZQ0ZbzNrLlmkZdqnnnHygEZr9WZvJs9MuVtkLGdDmJQnmSuQu5m+bkke/Tg1+O/7XjSXtzPHBI8SxuYkkhc+YsiHYVb5jhMt6qRjGOKAPB7HZLa2uqF1urZpQEieRjPAnzsPLVl/dgsMDJ3DgsADmr0kOnapY3DTTyQ6hHIEhgVdqiLDGN5XUbWIJYfe4XAIyATzHgS3thp5a5uBGyx7Qxb/WOySK6iOQkOcr82ckcEHIBr07w/aaW6XLFHmSzic3EkylImBAbJjVVLlmePB5OGwDxkgHAXcUC6d9lkLJqMICQMkUk1s8EwFwLiKSUbYCzlSF24dTlmwaz9Pa0vo455G23cLiNoblESK4WJkaQSTOVMYbdgABmBAGOuPV9TfQLmKGKwt0ndY44ppgJEWaDCrEkatGSrpGyoR1XZtDOp4ztI8H6TqV0LiTYYYkDCAXDxRPFK0ZnChSu1uBnAOSMn7vAB8+ePLGzuroXVqsM08iuGjjTy0V1ULMqOg/eRh0XBPytxyQvHzh4m0O5X7I0Nr+5huN7xJIIn+cs21nG44/eckYHPQYBr9LG+G1ve3DTuICkU3+i20kIZI4FAVklKv++cjaCw4wucHFeT+Nfh9HZvdy3MUNxakHYIjHH5bJGCYgkQDFyHYDJUE8jgkUAfHAtdR+zCK7lkhgUROlkFkLQ/dIZec4YAkjoc84xWxYaLp0tjLK8ct7h5XKOEO1mILcs6nKhSvJ43ZweRXpg0X7MkkYswYzshXK7nYZY/KWYtvAHQrgbfpV+2shKIrE20iW82xy6xr5itIXiUYAU7sFh16sD1XBAPN/DfhNtTliiMEWn3MEc6W5SVpI5VhEk4jK4Oy52CTDDr3AOMrqXhe+1Bbe03zPJCJEuMxRKZPMkyheTbjaqheV6Hk9QK9z0bwjOheJCYUmyFbzEWV1fzDtkz1+VSDwAOmABiu1k8DLbtZy2cA1JWS1jncw+UIVAaN/LEbHzWAVMk8t5nA6GgD4+l+G5sx5t1JPdtOoW3EOG8rC4dgxT5OMDHOCAecivU/B9jFFClvqFtF9sthHbQXd6JGjSKOQ+UtwCpQRlXlXhCQSu3aBx73D4GglEb3du4Ma+ZBHIHd1ySzsPKXMYKiPCkDIwOG4pk3hGOe5U3FtFbW8JZ1iCNGdihgyyksTIMbec8FPu0AeZeLPDd8E2zW1rBaTztLbCKOdZo4gqxhBvwrKeDkAj02nOaukeBYHjFtdIssrhbmCe3Uh0t5ixnEilv3cmAMb16lWxg5r2a8Wx+xS2MoNxLEpSKWKRnke3UoxhzMpOBNGmMHOD6HFW7GRpdOVkSBoy5X7O8ke4DCRTK+GzyhQ56EggHAOADhovhjBZyrdXsqm0kRnBJieRGjLRpCjKmBkOrcYBEZB2twY4o/D3h97aGWSC7jnnMIjLIyxgMjIdz8JiJXPUcrwM8V32r6ZHNazrcyNIIFLxxIrEnLBFCxxZJ2kEk8/eyR3ri4vDVu8dpKba2kKQNI00rO8jsxJwqMcIoXoSCGxyBQB2cWrWCGAxQbF2yFZZEiCKijfA8cisS4ZWzkqMc528Cr017pt3LpguHBSWNoZoo0Z2di7ptdY5AWc4b5RnqDwMg8dJpbPNbfZLmZGRjI2EHllGAXyPKDYjABUKTjPLDkmuv/s1pbWBbhEja3kWS2lhcicNHN5nzuuTIWYBcYzjvjkAHD+Ktc03SFt9Ps7C4ktbdDMklysAnglllmwtvGzZmVS8xbdggHAwWUHHgurJ7b7VHb3BuZGE8rIoY4YuqDbuUbPMwgOdw9zmvVpLbTNcvTFqeyKOcKrXFzLbupJ4+ZxEoCiRXJwAcdWPJrIh8PaZaLPbR3UOx5kUfZZQIBEBmNiQmW4Bzg/eYckAGgDgZ9RuVtZRNZ3VuSA8dwhjSJicIRLuJL/KzkDABAGWGBjzu8uI5Le9ae2+0Kd7vvhwXIAbEbbuhXGOuefu4r6NvLyztbOKzYwzLaSExrMsTOryAx/fUg+YWPAbKluduRXk3iJLeKyaTy2tmlWdbaNim8xIH3Ouw4QZbqegPTHQA/On4z+NILK+nRXkE8UdwqNJklmmtxDHaiRAQBGCABkL8pznpX5r67r1/fXUomkdiWONxKoFDErgFuBtyB+lfop8d7nTC6hraCWeR0A2As+QcEgxtzlQTwMbicnJxX58z6LO+ozxGCRXWRvkZRGyKXYLuUqSDgDB45BwaAOXe2t5J0MTzEmOJwWXIaUnEgBGMADoepK+hFfaf7PGlwWUUurTWZuJnASGLcUbCnAnUhT8o5Y4/u9K+drfw9PutmuYXCwSBWURICqYAGSCpwWC5IJ6k89D9mfDi5s9H0i3eWONjFGsSxqDHLnKSbiXH73gEeuGA5AwAD1fxXq9rD5U1zGRZvtWZWaRXlVlaNmCk5LE4bgjDIpbNfOuv3OizzyMFvbeF5AkfmFLpEEJZfMty77o49rqGBx6da6f4heKRqUaIJxFI8k0QQxIodIJAo2rHjy3LrIGYAj92RjuOEGlx3Vu2rGR7pQqhUkaN5fMRMSo6pt+6sZZRtwVYYzQBZtdRRLm2uoSYLVHSOKRTlW8nZndGZCY8qVz9fqK+qfBmq2ktpFYtGGkumhuUuLVhuGIyEkcFf35I87cflKhcHk18lRaW14N/lySQny45BCrhFkk2goERAFfbweQeDivb/BFsLNxbPLOjwoptfJkd2U4BIlkH3HVGAxnJLA9ARQB+hXwcuvMYDUYpXtYjGjSQNl1DFpRGjA4SQuoJJI4fqMHH2VpdlcxQw65a6jHBBfSBkVljM8Ux3SBHiAHl/IuS2D82DjJ3V8UfChtV01IZLKJnElsGeC5by1uH+dZJQTkbcbCGIADKTjIOfrbS72GWRYZ7gW8zlmisMN5bRnkCEAA+Yh3kDAIKDlu4B9Awa9FZRRQTur+TFCyXqlY0uQ2zy5YlQAsMeZ1JA5wByaiu/FUE0rW1ohYbVDXOTE0u+RkRhFKB8+zAG04xGCwyTnxrV742xtPMujf2kdvB5sRlijuZZ1JV0QMw2xRqyE8AthgpOQKxLnxMlpD/AKPtuFmMzyxsCZo4mk2t5c6EbBgMAhyBhiACWagD6p0Bzdi3SIyS/LG5CTMpZkjYtGiSZBYtCxznKsMNkGv2L/Yx8IXVlO+tNsNrPbwi2BUmYbsSkyMBjISSPoBkknnoPww+FPiRNSMMaI8zo4aJNzs7RMnmTA4wyEI7N8xIJOc4Nf0a/slaf9m8NWkn7xopYomWNzgx7UCkAH7vQ5GByaAPum0XbGu/IAwMcgEDsMH0A/yanOMtuIUAliScDngYHc89KhhKhAxwW27QQuNqjkIc9wRn39O9PdgwO5QV4KnCkYG3AYAdQfr0oAz9ScJbyEkriM5IIGfc4PpjpX55fHnx9qmlQahaaeqQ2yW8he8uZDNJsQHedspw5KjknJ78mvuXxjr9po+l3NzcSY2xt5aBlVpW2nYke44LE4A5wc96/GX9pz4iXu+/kWxjWzZZYoJZ5URzIQGWKVN2C/zHOem4DJA4APy7+O3xoMWr3q312Hi853DWEeZJiglj+z5iiY7Q5UkZILKM87Sv5Y/F3x8uoi9lTcbaVJZt1xGY5IJ5XUSKqYJAAQ4G4gAZwGYmvpP4t+Ik8Ta3dIfs1m6XhDwpGZI8yllURiEnfKQq8cfdJJC5r4M+J17FZR6orTC7EcjrMCioY3bYu0pj5xhgeASVAOecUAfLvjDxDumui7EiXcomiJR51ZiBvGPmG5EPtznvWV8PvHEdrd/Yb7YqkMwlKkSyx+Z5kceWYeTGNowQRnHfNZvjSOS4tnmjaNkCO0aApG27dg7ECn7pU7cMMg5rwj7Xd6fdrLDKIp5YgvmTtKMLDcsqQRj/AJZ92bkDaeo6UAfqZ4B+Idpp8i3U11HPbySxQCKZZWiBkXZIwkUE28wIDCTn7u4ZxXpkfxHs7t44w8YhkkniihnQO8Lu7GMhnwHDKQSfYZPSvy88IeNr+ea2tTJ80c8aOSWZWUna0ZDD5zt3bTzjPvX1jbavLaWEFzM5MMj27lxEiS+WWTaqliNqLtOQMbtmOOlAEnx98B23iHQZNY0iFhc2gN052J++yX82ZUVQq9FJ47DHy4z9kf8ABLv9tjxb8DPFWn+B7nXb2G0DW0L2l1IPIEMhLqYw4AXG9TjoA+MV8k+JPiPHFpN7ZQyLM8lsRtQOdwOWZJFAwMscEd1Xg4Ir4E0nxvqvhXxk2tWkytdJeiXc08gLRrKsYjTHIYY3AqenXg4oA/07Phf+1Z4b8a6Ha3P2tBcxQo9ypkUsAVT96AhJKneTkkfdOOlfUfhfxjaeIk860mjkTGGKMeDkZHT3HPGMV/Df+zr+2Hrc/hLT4476/UQRQ21xdQXpNxJG6kAO+T5rFjIoyBgHg1+3n7E/7aEMuunw14g1glLl1Nm17MElkQ7WKrknay7dp9SvPBoA/oMKiVB827OCQAQW5BBxuPp68+wr5Z/aZ/Z+8O/G/wAEazoOqwhbiW1lNtIrmGRZ/LbyiroMqQ4UnI6A9a9u8J+M9G16yik0/UIZ2kXzFUSK7HeM5KhgdvmEDA49PSulu9s8ThicOznJOMrk4AAPC/rzzQB/CZ8c/wBm/wATfB/4lax4c8YaZqNxZWN8/wBl1PUI2S1urVGTyZ4gJGEiKQc5YMcDIznPmt/pkNpZ6fcxNaPZlmt3VXV2iSJsRyKkTBll+VSnGCMYOMCv6+v2uf2efCPxi8J3kOradGuoW8E72WpRxoLmO4RC0e6bYQQdpGDk524A5z/Kd8VPh9P8N/EV/wCFpJzdldQvIvnKQywpCzNA2JAylz82GbCpkk5GRQB5tfeJt1nC00VvcXEUjrFF+72RcMoCAyH5SZCeVBGwHjFZv9oXE+m3EEDWyyXDlVEszOkcjhpIyJCxKQrJgNvGwgfdwARxj3Nqt1dA395K377zFilRTlyiuRc2qbjjeAApAOCp4yQ6ObT5JpEiYR+T5TNJM8jPmONg27ZuKyOASSc8tyoFAG/am4cJsgS7mgDLfmOSPdOMt5aWpfccBzGeEXcW2nsa1m8LXt3bXsojFrEoAHnWsyKbhiBAY/Lj4BZsAnC7gMkDJroNBNrp6RalDZQT3F0uFmlldUkDu6l5pJCOfLVgCTnupwK6rXtZ1e9hW2m06aO1doUurrTz5isUZZCFkOSnIbIcbhsxkkA0AeceChf+GtSjbUELJczwrGrhNkBVmDeeWDBGYAkAYOME9q/QbwxeXE1ilnJEXsZkUrGr7kbO4KFO4cgYByAfQYr8xNX1DXlv760s2mkW1uROIim1G8mZo0dzMNrMeeAfmzwcAAfcHwL8d6rrVlZ2urlIHtCXhinCRtJJFEI3kl2DBBRfvHOC3OcigDjf2mfhdcSadF4m0UvBfTgRzBYSfMhUyEqHcjcR8rDA528nIFfAUMeo6ZeFYxKRFO5PmAYfMeJN0YL8tvOG6Bm7EA1+7GpWul+KPD15pF9ZRyu8BFjJ5sGY7pNhM0bMpAUb8ds7zjgV+TPxO8A6v4Y8W3lrdWEptJZ2AuLbcUR1YO8O5GIDhthUZwyYOe9AHj+h2WseK9T0rw3p1rD/AGpf3dtaw+ZCLeaG2zhLt7naA4WMl93JKrkggAV+5Hw4+H+g6FoPhvw5o9sq6R4e023a+kCKxvtRdArvIeWffMHLtu52kAAYA/Of4E+HzPrB1g6ZBItuYLiCe6KqsaSwrbSzxSbDltsfAyQNuOOa/RKz+J+j+Ebb7FeRR27JA8qsX/0djBgskhDctkyHaMbe4oAqftF+HNHs/Cceo3aw21/qjRRWarCrH91IgknMayb0RVCEMBty/Va/Nf466Bb+Ovgh408PQWEDmPSbm6tpGjKSSalpkdvdWsaS7MxSCK24yQGDkHFem/F3476t488UDUbea4g0y0i/sy20qK4WS2njtWASb7MCSpeVULbTgtgNkHFecv4uMumy6bd6W8C30ErNuifddBoZGZGjYkMm7eAOTjggYC0Afgf4bysF9ZySrC0VyGkR0D+XHggkc8ksvJB4wOT3sOFmVrWNvPeSTyo3ZQhEW0OMIVJCBnfJ56cDirOpwRaV468T6dJC8USX2qQx26xMhkEc8jplGXK/u+RnpuHHAxkXkUsU8Q3nYyMYZlckbNuQcgAMFBYZIzyeTxgAS1jSN1iPl4L7IxP5j7GCkCXKoPkLZA4yA3PvtWu9Y/PuAojd5LYRREoZo42KLIW8sExsIyd5G45wctkVkwqwZZbqJprXcg8wFyzsSQ4jBYjBLAn02du+wQ6zI0SqgEW9QT8sYRmBVIzgMCiZ4PV/vHmgCeMx7I3cuYpJGBhiIZYccgyPGc7GwcnOR0xmsScxSCfy4ZmydsIARIljVidocNuLA8nPPb6aFteC4SREBtlXOVhYjzAuVXdtQbgR0DE8sT65tXFi9vb20lzDcREyvJAUQAOWRNgZN/H7xRkjG3ceaAOLaEyKVdR+6OTIrLkKeVXPqD0AzW3o+oLDG9qtqZZX2oJiqnCgeWFDHHl8spLLnlcHrWilgt4lxFI7WpVlYQHe4kkyxMaIi5xu284AG05z219N0Z9pnX7OsNt+4/0gjBcoZCAjbS2XJIx/FjjAoA5h9NlubW4aaKNhaSrGURggZndss5UAEAnn5h97nioI7O2097uS4hNxeIsscawN8jedGgEgYHEkaAOTnA+bnjIrrr8m3WcERIl1ZSv5Kt88c3yKrbS373IIAyerk4+WuLvYZFS2aZzFJKjERqrGReF3YVgCUwQRgDg+nNAHJ6lbvNMZdnkBnIihTcG27gMIBg8MBnHfiqDfaZRtlhNvsB3FyNztvbbvJ53fKVGcnIOa625sxJgoHLJMckHlA0W7gAfKcnOOozz0yaU1iqxuG8xiYpjyNjFkZW3MpHIGW57845FAGOSFtYvmD5ypjjJQr825i+WJc43HkD0qWxmdVi27/vnaiAliR0YbRzjH41LMk0cZIWF23NvLpG5+dVwgJTJJjwDnPUgY70A5aMkvIhDL5UcWI40xlc9M9AxGM88k54IB3Fh4kubEuRKA0ikY3fwsPmVwc7SRnIpZ/F+qiQMLgph2ZQ+19qktsVT6DI3DGCEGPmrgY4ZmUlN0sufmCKdqglgDIX7kgYI6k4qdTEgUTS5cbcIoLFRk5BboG/Pr+NAHbJ4quoZirTyyfKok/eyBJP4mPDKV64xXUaT4wmdZI3uFiaR18sENyDhcK5J2gAevO7v28rWMTnaGbYOvALcYA5HbJ61diMsJAARUVDgnBJGCAST14/U5oA+mPC2vRGVJhJPCy7EjWFF2s6bhLIx3jIKHrgkbB15r2XxAdN1vSrVdVXTr6IZRhdwjO6JAylnaIjO5mUcZOVO4cY+MtJ15kgiilK4Q4RwCGUZLHke6jB5xnkV3Fx8QGihjVS+I4wIwrBnj8sK2RvHzH5fUdMAZxQB1+qfCDwnqEMtzZNJot25JCq7S27M5BQxwsD8pAJJBwAeCSDXjuqfDzxLpJZrNk1SPJRjas6SAKMovlvjcSvOFJ54rrZfije3CxngqpDKZjtclgN0cTxjAUDnBPBzx0A07T4gyTywIJEKyMp2Qx/d2pgAO/Ltjgknvn6gHgl1barZurXVpMBGGD74pHCBiepA+XBJIPqayzqkZeNJHLBNpVGjMiuwZsK+DwMkZ4J9utfQmualFqlvP5caI7MqhNqqxHIZyxwfLwMkYxn618+63p8ccskikRSK2HCg/fLAAMduEGCTkn8qAOf1S4tp3Isw6pvMksbjanmnaN6oFAVcuwGB07cVmhvNAIdUePMZzkDy1UsPm25J3buvdhSzRqpfaOG4Cgjrg5LN2+YDp1FQxKBhmXCZCscZwSCePfpzQBGGbKn7xIz19Dg9e+f51PvYuVlO3MZx5pIyoG5eSepHSmMIhJGChwGxIQcFvm6jBx0GPrUcmxZCyhgjZ2Ag8rnggknigDr/CFm+peJ9BsrZVEmoatZWaJgEZnuYYh5f918HH1PYV/oJfCC4TwJ8BvBEEyXUkCeHtH0yRRbG4kdZo4Yd2CNsaYwQ3yqo7iv4L/wBmq80Sz+OXwrl8R+QuhL458PtqLXAURrA19FG7yO3CRqCDzxkDOOtf30+HtRg/4Rnw7pdrNatpr6Ta/wBmykieKVDCJRIxHBXeIwOTwSw70Aeh2OhWl/qVnexwxMxhRVlbaEVCuVbLHG3ae2c8YB5AXX9ZTQJNQNusizaZFBcSs0Mgt54Z3kUQ28zARySDyZNyqSV3LuHzCuv0O9sbmUJIbeF1hiiEY3jZM0GGBIOJj93bhflKnucDwX4u6jfaYJJGmEVoAyGZcupjWN5POclR5JBJByV7Z7UAeIfED9tHRvAs50+S+S3uJ4Lh7SRJkSR7WFhG5W2c7v3TGMuQSFLgMVBFfjf+1F/wUI8e+E9R1K/8P6jJrPh/V53xC0rt9mkkBDwSBZGNoVWQFTnayA8BgM5n7afjnw3qN5c33hvUYLXxFY+dFfWZmie2ugAXE1tG2fI3sw3gZDlFL5HFfib468d3+pR3lpfSgh5WZ4FIEIJZQqpGCdqhQwHQcDGMUAesfEP9qrxp8QYpp59Rux5kjme0W6mQPHIW/dsyYDxiRYyV4Bx0B5r5C1TXL+9aYzTTyOHLEOzZUnhsgk84xjJ7Vd0wR3LRpGQGnlwybScEsQASx+cbT+tVfFWhXOiXMSyRyg3AdwWYGN1DYwADlWBJBDDHAI9AAceSzlmOeDxnk5PBJOOOSfzq7ZNMtzHJHIwnQ7kPJOUHHQct6cdqbbxgK4bkDaCRk7VfPX1NacaRKInjRwUbLSseM5446DGD359PQA9a8O3qalbulzP9nvVVldmZdhhn2hfLK5KuWDZHGAeoq/L9mt4LiIyNKSuN4U4DhchtwYCRsucj9euPJbC5ewlLxFWWUFWVicspYYIJ6EEDHOTmutuL2OS3iljkaRhhSu7hGbOVcbsDIUH6EGgDWu9bE8awuMiNE5IQfNGpViojUbUIC4HXI96ytQ1r7VZ2lvuIa3yqEBRiNixOWXoceXx225zzWa9xGZGRkBjbPzIhJAHXarNx0x2xjPPQ05wkwDQx7YojgEvvkOAAQxGMcjPQCgCdYppcxQlihXc4Z1UgA7mIJODwOfpR/qZ2MkIKgHAVgVChcgEkkFc4x+IzVSGVlljO7G11ADgOueM7snDLgnrT5pJGdpDtQM+wkIo3YJG4AcBc5HGBmgBtzPvErEBRKdwCA4Vs8/ezhT83TuOaqLOHdFm3mEofLzgAZGSGJx8ny4/PrmiZ2SQi33yIzFQWAIA7cnjPX9SBVZ1bewlBARCcMHBVQOAgJwMk0ARSkzKxJzn93EqjbwpAxzyc5HHoc1nlQhZd+EwhZWXG1wrHYST0DZ+uKduVnBG4Egng8KQCA2ecgYH5cVIbSe5ddpMhkGdy7syMp2YGB1yMdPrQBC15nKtGXDgAkqoYJuJIztwvJB4GOK3vBmgr4m8Q6bppnSD7VdRRkuyoojDbpCXwcN5YIHBOT0NZN3pl7prPDcw7HmijbBA+4xBGegDdOpH416L8FdGl1Tx/pYtwJFsnN6d5P/LFcqpQNk5lKDj+/wBRnNAH2XrdzaWGjxaJFFcGC1tYbe1kjigLGKCNI8+ZLJ+4O9ONik7TjPY6nhDS7a20OK8E01pfX4bdIgnEQgQsq/aWZWJLOzbQGwSFIzgrUut6e0d7aW4kxJM6MMRBfJJ2rIpDh9q5Lgo6knZkDGa5rxLrEcarBa/6LGvlwW5IjaJGijMQDeWy7DvZHLY6gnHU0AdVrPieaOL7P57Q3duU2XEF08ZucRxxGW48vdi62K2c7VOzHUkHyPxB4mh1KRcyTBY90McIZipYMA0sasucc7upAAGABWHc3F7LGjBEdoSYJ2ABkmLsHyrEZKkqdzBywzlcVnR2jz3HnRwu0XmbmaIGYRK7YUu7AnK5U5IH3wp7EgHo3ha7upHEF3HbqJl8iSZsJMkLgBTuHD7hgncCcHnjp7/oV1ax20Mdo3lXEu9C98oihvY2Gwuisjq23IYlCCDjbk15T4R0WKaBkQyNcLE0mWRvmUZVkUhB90ksOhyccg16JDbwRQWhihe4uLYSksXcR/PlmxCwydw3EErtBXdwRigC7q15FAgjISRrhX89ZI0g8maIgRIlyoLFGBJxxw3Q9Kuac94q5t4VkZAuHSQSjy3BjaOPy1DMuA23IwDGAT0rgna/M80d15lxAHZEEqTS+XJyQUVwCz9D8rZ5YY616J4d0JUsJ7ozXFk08scMQleSMB2KtIUURqkmCz434ChiO2aANm1g8uZ7q+szPZx+Yi5naNiHMZiBZbUnCMs3APO45bjmPUZIIG+0JK8EOQIXSJrqOVg4LKJCAzAMOCeCyZbg057fUtMQK95O8JlleYNukhuQqnyJY4FZWAZdh+pPHINczeaxILu1tp4A0cTSO8SuBHA7sh/duVIUCLaWLH7zYB9QDOvdcuDdFICqJEiyMjKAfLicHzZVODJKT8x2noo4OMmWDUDdSvcRbpFRzJM0MUYnR5EP7yEtIpUbumCRkDcByayZbaS4u766d2RyzNbysMv5QVjgZjAlxgcoSce3TOF29mUjlkjMsu5ZWjTyXIJYlFIlCyKCBkYAGegwcAG3dypKskGoFrhcFYllkaCRmYIGGwEksW5AIz16niuDl2WczLdH93LBPb2bK0bRrOkiIsjllDbTsIw/PPGMkGWRphKYiZ4WX97EzJHIGQ+bKuXWUqMqqj5WyMgHoc5lxJBdtNLdQtD5YVkkaXYDIIfljSMgZkHzEZY8YPsAC9pupwwJISWlkEohjjaQjyFIDMyorY+8rDLDBEo7g19U/DfWNOubPT5CYreQv5UvmxHZNtUowSNZAsjB2B3MBgN055+KI7cXRX7PdOsrzxjytyrNGYmG/a+0q5wTg7cHgZr13w54gn0W6smuLkyXhZAIYGVokdXxEJNsWDI6mQkgAGR8gZyCAfbWrLoa6Xcyywx3Au5EMyLYoqeWm3JdT1PyZABxuPJHSvir4j6MLXUHv7OAyWZD+Wwiml8tXkLeT5U6HYo3YD8DAPPUn7P0o6b4u8PXN3ZSMtzbW4aVJvIZ3MQUlCCcMoIChQAeDnbnj518UXN1aRXdnqLQLbQC4aNnXKCQBh5bMnzgM+zKllAMQX2IB8fX8qxTx74WljOTNBlIkVWzym1j8uHDdiCmDtzkrH9iRYpGt2tLoxLljKU82SRtqMNzZMbgE7hwCvcc1Y1UzmaYyWbi3d/lkKOwU4XdIJACVT5mx2UdSD0xNQtLxIllmk8zzgsqySeZKcEYQAqc8KTkc4xg9KANmw1prOZ0KI81pdM/mRfM2wMEAAI2y5bYQyj8OpH0N4A1uLUNQW4jV4L2ASStKsq7JEjIYHzFuFJYRlg2fXj2+SPJlEkEwEZzhojLjYzgjO4FiCCxIGfT249f8G6sl1eWli1vFbkxxSszkROShzLJG6lQqsi5UncRg5NAH6B+Mvghb/Gn4cRvbzWC+IdOcf2FqMc5CX88gBNhMkkYdydrgZHyMGPqa+DNV+GfxC+Gerpo3izRbzQLxZlMb3tnJAl/aq+FkguWISaBgjgMpIAAOT0r7m+CWsXs2oRPZ6mZjC0At03M5tl8wearO6kldrMV2qu3GTkV+uXxo+Gvwz8Z/s+eFrz4w6xb6BbaU0t+viJ9MguLmK0mtBmzS9Z1MEMm1dr7SomHPdWAPwMtvB9/4rhs1CxvcSSyrbQW8TLG81pGJ5ohEij7RJ5ar0wxDKTkcj6f8G/8E8/G/jvw63iHxHrGl/DPwvHALiHWfE90XkeUPA4hawgKS24jWR2LMoAICnglh7Non7XP7F37Nej+T8MtCvviD4xhkZm1bxCLPUpIrlkWIfZ3lt0SC38xVx5a7zsXLFQBX5+/tQfts/F74v6Xq9/qFxLpug69JFDpNhpV7Jp9vpb2N3DJcNNZ2sS/bEmtW8twzbTv3Zyu2gD0nX/gF+yt8Kp5D46/abj8RzWskr3Wm+EdLjSZhHIV8uKe7upT8xOFATI3EnGDXPx/tNfsafD+9uJfDXwf1Dx9cxNaf2dc+LpbmVy8Vu6TzTTC9AZHeKy8uIQKoVZMEfKK/KvUBd6jP5rXH9oXV2n21xaCSVoch55Y7lXzho0VyVGQq8k45qvIslqsavgOTHKCP7pyytJzncMnGefzoA/UXX/+ClvxRvpIdJ+Gel2Xw/0wW/2VrXRbG1tZFzIVRI5VjLbMyKpLnJwBxXxn4x+LHjz4lXhuvGvibVdSaS4llnlvLyeWRHnBDKsS7tq4AHCjBbuBivHtMEzXUJjkCbsqz4CeaA2X3bDnqAT06A8mulnHkLcpHIEcnDZO58YEgnG3IC5IHUHnOetAGSt3JazGRxGyee7COXe0PluxkYEtgiPPB56Aj3qK51+6uZ7OHT4baKDTpZJXvgWMly7SCTgseGQFFXbgfLwMnca2olJ1RJFNzGucyOoR+gBIB4VsjjJyATnOayROkTGNGXbuyVIGdoAGVkKkL98AgZ3YA44IANjXr77Zp8sEvAcmVTMftJd1ZPLkV5GLQOpQ4wSOemea8kukkSdFUhkkQgNHnhsZIAfIzvB/DPSu01u9jNqR5kkZG5ljkYu7Fl6M+Bn5j3Hb3rhwklxlVIDqrkKSdxKAsWJxg5XpjJ+XsaAIpVkdMyeXklMOhjj8sDIwqoQMHDYwp719O/s92Vw+pu8StLA8MgYOwWJgjK0hB5bzggJG0kjdu4Ar5s06wk1KeG0gimlmEn7xFA2bBjc7EYMYBZckjAGSe9fbPwg8PjRbsb/tcLGFYFEZLWwnkwS8qGIZKnPpk4GRigD2vXPFDQq1rbQpKyRCC5jkT/SImV0AiSQxMSpSRQrDd90EHIO6prUtzZ28VzbusFvd2IQwgO2Ljyju2Sqo2JgHOWBwDkccdvL4PTWy8li8ccl2LdY5XthEyhCiNOWPLzZVlP8As4JPceeeI2vtBkj0y/lgeKOKYT3Evl+aqw2kqxLLGXCBCp4PBy5BbPNAHBQ67Kkscm64gEVxIYRGwiyEIyUuAMniOE5PQk9Rwe/0rxLqkrI1vMkU9tgTqJVLvGzpFlpeDKvLHlcbuTx08KvtdtQrwxwzT26XBSbLxBdjsrOjSAko6ugUMHYFVOexrtdAsri5lgvtNns0m3szE3KzSRwR7ZFiuAzfOMDkgDpk560AfVWj619vvtMstVC75/KknlilAClI12RsgG5XyQuRkZXdnFdxo/2m+u7i8tmuL+xsyEjtpkUzQAzfvRI4z5Zyysm4HAQ5wWBrwCGO9aC31R7i2S/xHPutb6F5ZDCJo381MlCPMUN8pACx7TnOa9Z+FOope3tzPBrAHmxG4u7cMzRQ+WoSeaLfH9995AUZwoHUAigD9Rvhno1n4m0nTLbV542YQ2l/b3Nps8/To5EAW3KRuPOwqsSg5yzMT8vNjV7bVbvX7C/8OatNqFrDqMCWNok8sUgjY+UUnQoUa3cPIwXjHOSdpWuQ+G1y/h59R12CcXNhqFotlbMgJWCeWygEhRAuAFUysGBHMmCCMkdRLqOl6ZqBudP2RX11Hb3n2iPE22NJHASNVmAin3IuARg5GflagD1HSvDEC+JbC41G0dtQu726u4TZqzRIIjPJJJM5lHlgMhUhgMHnoDj4e+L2gG38caoG02R7eDUXMr2vlkLduOFU20e1Ww75DDIyH3EMc/dmj+JrPVtW0ZJJFt7h7XVklRpF80PcOHR4ht+UCVpAq5O0MR05HzL4r8I69B4z111ma8tLnUJbtDPKiBLeTJZnWTHmMFMYXnJCjOABQBf+CPh17zUreCSCSK20+ykvJxu8xsWwSVI548fJIxcArnuc4yBXs2n+L7nxN4xfRrFbWSJUuFnu7kxlog6yRBI7cKphljIl+YbmdnBXrXX/AA18EReHPDF/dyq9vrusmI+dMLiJoLFU8pIzGI8ySujGUbflZSuT1rwvx/olz8N7a88Y6bciS51FZ4IGHnBoJJgyvMVGQqjjLYypY5x1oA73W7ix8M+ItO0maJtUuLS4juGvt5WQyF0UrEY9pEQWNdo77Ock8/Zvhz4veF7W30yC2a4jnljcXqTOFaFuIUBjVcogTcMs2R5ecYFfj7p3xEuZFsdUvGdL25gnVJJbmVmFyXCZAmG0KHOARn7454r1Dwh8QNTvLhrh4klEEkO2NZERHLICsrO/98tI+FPzGVQMLg0AfpB8Q/H/AIM1DTRBa6gkWoLcA3imSL7RLFGxCNh2DP8AMzgLwBjBIAWvLLfxvfWmlXksFvNdLKJLeGO1JVYYZGwlys648sYZWILZY8ENXkHwt+EPiP4jeIr3xp4ze40/w9AkjxQeYYRcSBiQq7QAqEIANp3MTkkgAV63rmt+EfDdrLo6Q+Q8G4tGVY3UcMDeXBG4cDZHgk7iSQNvXkEA5bUtesLvTF1zVbORYo7xbSaMyMJkk8ryS6TEgz+Y+zcCQeqkYAU+VfEH4r2PhGzCQapGyXSJKURUMls8vlhYnZFGHVlcHOQN2SADk9L4n1W0msLrbbOPssf2m0sxJH9nkGPOSRzEqqxJbKlWwMEgNmvyF+PPj/Wn1q7tLGaR7N7tROAGHllpVJVsuSyqQScd14HcAH6K6H+0ZptvBIiyNLf3zMInQh4yH2KyoHmLDcw6ZC5OVBBNe/eDPFtm0aXOrMLd7+6iuvM8xjcQIZFcQyASbY2bKM2FBxkE9q/Dj4ba9d3OuWaRSPOLO+W7jd2KxPFGCxzGT822ZCOoPI4x0/SPwv4ot/ExinS4ghsoTC78BXaRoyJDHhvnjHOd23bkY3UAfpXpvia1lYy8PGYzuCklFhiKR2yh8nGQWODgfKOT30/B1yZNc1mSxtVZJZWaJYHKsjKnzuvmAkEo46jAJAyO3x7Z/FLTtE02WztpfPnlgWGC7mdSi3ahpI5lYAeYV2tkZ5G4dueo8H/FURr/AGlFqUQKq0Us65ILvEmTIucMGkHAxxnGPUA+9PDuuLaPfXl3MYjFbyMskzMhZSwjOQv3gFI6Z+8SM1xlr4xi0251SKG7gt4RHPcXEkuJ0u2QSShFUEHiNn5GCFzlcZz4RN42kuNHvL154JCkYdCH3SK5VpFEKD7hAQ8HkB8dcCvmW8+LAMGoRXepskqzSSvAyqrFPLVQi7n/AHocFiTngnOOpoA+w9M8c6RfSXCyW9vLbpKk8lyWEkgVizBmdOpBZsBQM5AHAzWzZ6zpt7q1pc2khjEYueNhXOzeqk+ZjnKqQDkYJOOTX5pQ/HCHwxp6o5Eoup2t4VdybiCJmdmXhsMBhweMrs+Ur1PtPgz4gSat9nu7i4aK3t9OkuC+wk+YoLRrJHEcsV+f5iy/LhicAAAH6CahHDZK97eTQyF7ZDDFCQ7kzRq8KhNrBnVt2VIXO0HOCK+f9X1LTr67vLNpUu7yZJ5xcyF1R5lWNmSQSoSjg7cHJGYznHNebaj461abTLhWv3Uw2y3On3IYiSV2KNC9uedp8kSc8dF4IDbeF8GvNKJ9fv5Gjl88G4a9lkkM6IwVwXDhVnkUHBG5dykleeQD8g5vg/D5sPkWccm5TcCN45FnVGYgedGvzAgAZzgEDrjNXI/hPfNI1xLaQmVA8ULIiFRG6+W7IrtjJMWTjdgKQPQfqxqPwcit5pZUtftXntFbQyxRqqvHuHmQRpGxVQwBG1juRQMcHnas/hFDbo0d3bQoCiyRO6RyL8y7Ylw6APyJB1yGXk/NQB+O8nwnLxyxNbFLeVSrq8UEpXygJWTG0tboWkO7aQDk9wabpvwf+1wxiC3iuFDzyl5LaNtltboUnIMqBQN5bbjGSQAwPT9aJvgxALy8h8m3dXkMqE2wkzuEQa2PBHl8MckH75OSDkYl58Kbe3BQWqIyw+UzQhfLjWRgRE8caKUUOqjG0lsFvegD8npfgzNNcynTdNt47a2aG6ZXhYzgZET+UiAAxfNuY5woXnJyTpJ8HrS5s7qO/tZoHgke8t0ijmEcpJVcMOQAAVXHTC7snGK/UV/g+qxDy4niS4wEHHnNGT5pBBZfM5VSw69Mj7oO5pHwvtX860l0xCXxcH5YkEZaL5liVmBYZL7RnLCT7oxggH5ZQfCy9vrMW11aSJFEjLEqQwxkgFTucs4M3CLnOeMcZ5rKf4ItGC9npy2yxmaXep3EFiQJvLVeSe3TIOTwDn9l0+CGiTwiV7C5tBM6vFbeSfs9wYREL6My7iTGJd23hjgY6YNZWs/CawUvHpFvLDZKgL+cVM0mzAePyxCMRnauCT8vPHegD8gLD4FLtuQIk87bDeCObZCEjimJcW00mefLBJ3EM27CqxINbzfBMtDKs1qhlMTyQTK0c5QbwA+xDgIQxUP9397k9s/prf8AwbN3I5+ywWmbe1ljMwDSKAAUgWRQTG5jJYBlGdoz157Sy/Z9kuNFutWvBa29pHDFbo8aGdpTFiNiqk/uQd+W4TITCrk5AB+H+p/B5dK1Vbp9KeQupELMpjXD7kgnRYfm8lkjyrA9Mde32z+z+tt4T1ew1Cxupw01o8E+nKkYZLnykP3I8P5XyJkMCwaMN6Gvojxh8GftTxQ6UWkEESfab2W3ihkRi7BQGkuA8sQDvtPBAIBrw/wzpsvhnX7qK9MWQ10EnRZFmd9zxxRwSb2yOVLNkgEBgewAIvG3iCXU9f1MMIh9okNxbeYrIGkJMZTzSoG4CMN8z8g89q4W91KWSW8zJCpgCo8UMUcTyA+UVuIh5ZKyB0TIA6bj0Jrc1XUbUzXEc7Sm5S4E9u7D94XDO/kvIWDRxjDbQq9cZHc8VqE9zeXbT3N5bRTyp87jEgSOPCAus2Crl2ZRhcsVLE8nABJDd2+q3cLIiLPLbQhpLuMwiNoW81VjZCmJXdMZPyASKoOOB1Gj36MZJJLYtFKrgxpcsFEjELCshiJ2oCqZ25AOOQcGuKju/P1TzUDrYWLrDaQrItzBtVUgilMsa4Mm4JxgZL8jgE90s09hcqYAvlvAC0bxqMmNWCqqsuMM07ZyNhDAEcDIBU1MxWN5bjaqb1huNzIocSoATAkzkuy7XYgp19BzWJr89zNr+k3EtrOQMurBmBMOxtpHkoS8KhRgZAI7+vpepw6bFaxXcVv9qvSwR47jDTq8sJClrfayq2/eFw2Ni5K5Nec2kMlvrtt5wkSySMKkfltsiKypCIjG47KxIPPQYGRQB+fnxMkv1+J3ii8VXX7RfN5DmHyVeIwIn7pvusBgAlTx0wOlN8O2errcC6E0exGKmIM0jShm342D70YKD5RyMqAuelnx7cQ3nxA8T3kWwouuXdtDHI23Z5UjDy8vywIUEbc4CZPNdToUBuXBDw2/lSf62dHEjsVbCnoQu1lJIwQWBGRgUAd5olxfaj5jTwzXUwu4neKMLC5h27mUHaGbCR91Jw2G4roft8EguraW1bMk/k2rSSwn7PHvDqcxcckjO8LgJ2xk3/DTpHuiIKTeVFmQOZE8mOcbImdAC5JPGcnKcnitrWtO0uLUIQbdrZZlmAVJWEU9w2HMjgjPRFx0GcAZoA5nSWs7MCQ26yKCuVEkkhDSsnBO87gCCSScDJ6A16x4f8W6n4dspraCMR2mpiUSr5bsxZYjDbqVJVY0EjNnryV29jXErp8tvb3LlVaNI0eCN2i+VpGEhkGCfMYGPDZAKhc4GBm6IpJrIqZS6TSSFtrhIkjRY5JMtn5U81lK85LxDvtFAGyPEU0k8KRSlkRT5kMqhEGHbaQQxDYUq2AACykElcGtrQfFl5b6jBayQmU/amnM0q/u545MERBFfBjwvU4PJA4yTxlk1nBK0dzGJYpxG0flAO0aA5eOUs3yEurc7hjpnivWPCB8L2X9pXTusj3ASGGNoo7gQxxNJLCUaX/VkyHYXCgcEk9aAPc/CvjWzYWkVxDFbSyTxMxETkERhQd5KnEIJYjPQdR8ox6dNrVpqjbnupAJrktcQi8kaWWJcpGCkgOyHO0gkyICBk7hXz7oMlm14lxfyI0eoieZIQEXyAqnaInCHdw5KkgbgpBOK6qK8s7RkiRmlZ/OeIiV5JRGxLRruO4DDEsAvIznjgAA9Xt9V8lZ4TOB5YYwb5JJI/NeMeW0bN8rjYJNzEnGSoJ6DX8MeJVDghh50TzApsnkiYJLtLmTdsikUshUAruyCRgZXxjU9YS3sTFFCu1GEyxuqK7SDDqyg/KI1D8AAHK5yADml4EvXVtQLXDNeSR7EkiRFaAxsrMUhiyGIjILdOOAM0AfXkFvbraJe7UkiuXkmjBUPLKsrH55HTGBkg9Ty3TjI0Lf7agJhsmjtLgBxcoo2pKynehhDqN+zDbeCcjAY5Fea6P40az063iWYXK3LSQtbpCSYDG2IyzMBuQ5DDHAwQwOMD0zTdeuEtlhvIjNIlukslrZq6vb2qqjxh2EYEcuxHdifu7ASeeAD0TTo5XltxazGZHFqrzOPLBYmETloVZi20ebgng9+MVrXWozXGo3ZcNJbR3D8xyRoGgidykgEyD+6OnPzjg5rkdK1u3DjfOY4gshSOQyq52ENvWcvtdlLYK4x8ynHSmv4mjhuJVitbeYtubbLN99FQjynjRV+Vi46MOAGzgk0Ael20VxqUCTQHzSUzKkYd18zLbFRlVAAV38DHQHqDXP6ppL2STTXcjvComW2+zpL5cUqAbGeQp97MnzE4JxjPca3heR9WjUaZfx2kEv7wRRTyxs8hU4iicB1DozKeFBwGXcOK1X0TWLoy6feXEV/HdAxXUE9wGlhQuyqJfP6Eoo5B3dDwOoB86SaVNrlpcGeZLiT7U5g8uAbERo9y7sjcs+7HJ6Z6da1vDvhvy3mjjS3+0Kgd5+TKPLLL86AKAWcqMBiMNkkZwfU28PQeH5Rpr2awxxzMeJFmVhJ5afupUXeygKp28jIJHGaksLuzj1KUWljJE/zIZ5bfJMIOwyM4GJGAyOR7YAyQAcpYeFbs3sUkNtCyeWHlPmAxlo8xSvPGo+V/MKkbj/AAjGSwB6qw8P2VhcBLeRZ4HWMrcJarEscicOssSNhm+VN45z2LdTvwtqUk9zPBakLM5W4cwiO3hhbb5cm0R4iHmBTkDG5M4xTIphpF5ObhQ0ZTzFknhM1rIqgFY9gTO4sxy3BUEDAAoApX8EN2zfNZu5d5JmkhQq2V+z27mR1zxuPAGMy5OcV87+J/DM0812skUaRLM8KNEMxlC5JVSCQ+8eUwHG3HY4r3bU9V0VLW4vrp5jPJLDbwW808bhRblhvk2pnyiu1E5B+XJ5AA8713V9MlSNgJFzIX/dxAxFHba+5zhmYghFJ5O0jIC4oA+bpvD0ovY43AFsXaaFmXlZEVhsKn5gxJPGQpPYAV6d4b0y0u4DPZIyrFGAPOmkDSPDMnmmCMN+5XcWIUrz5Lgcgk9Wt5olxcxJGsdlbSRQpcLI0UjLcQxuquEaLcm4jdkMchuecGkJ0uyuJJ7S7gmidpFdpDsUOGJ8xoSFIx5Z5BAyeCRjIBn39mLqMuJDCXAgiUqkrvNGA0eYWlBaNwJcuBuBADKcCuN1DwxJ9oKBXlIQvI0SOiKRl3aScRlGYGYsAGLYGc8Gut1DVNIt7db29naedvMkIjdmKRs5WPfGANgAjzwpYhs7sHNeZv8AEW4uLh4zqEdhYoss0LJDDFcQW8DbSIQw/cyO8YUrgk8MTQBnXfhuSGO5lgCTosDzbJd6sFiZRhWlC72ZRISVbcfJJ/iAbzC/e3t72GFIndFIKMyZXLEGR22A7QBnuQccnmva7TxpYamk1oEtJVlcGWWVci4Cv+74lUeWdrdRtzuI6EisrV9LtL+4W38sWyyRkrIZIyiSggwjzBITgRt9xQRtU5weoB5bqOlrc6cLbNtHBJKspP7rzZJEQrDC7x5Yv5QwV3YycnJrmZvhva67byCZ3keJiHVoy4k2R8Etg8bQDg4wBg5ziu3m0q8tGcedC0cA8xpogTHHtd8vMpj+VhGV+cZJBzxjATS9atdU1P7Al4jsIJzEtuscdp5n2gLIJmmkQuxCIRg55J2uBwAcFoXwe05YmWRIAwfyhBgkPGSWD4wMHcMHg4DdRnjvtG8B6dp73UcNjHb+WtzK7QCVgkBVInaJ2Qk5DYxuIxzjCkju9M0izv72FIZyJftESbVlZXBTBIcrt3JkYPGdp6kHI+goPCdiY4rCKWKc3qLLLCgi3bpApCM3JEZ4JDEEnDcnIoA+XrLwhocQs761063leC9aW7kl2sDkoQJEJOyUtCwXrnZnHINeZeN/C2h3l/qd1HFHEfLiSFWjn83/AFaoIjtLeYgkViH4OWzwDgfc+u/DaC2ikNpEbUWykEQqvntMhPMgDnuWGcDpxxnPg2veBbi8+2edm28i3bbO6Zu9zO21ohgD+CPjPUqQ3JFAHxfqPwxnvyrWcskEkd3tnQ3EYikEyRlikaHKsU+XJG1j16ZovPgVLFZ3TySRm3htfPxGJTc3UjhSIxl/9WS5VQAMbC2ATz7dY+Hr+XUxZRX6o9u+y5lu42JlwiKkIKMdjNlAMk45PA6e2WWiKlutrdR5lZRbhZPmTzEjD70ck5AAXdgZ4HTJNAH5iXPwiuILW4FvBcWsbrGWs5SZBIqbdkzu6kNhlYAkkrkAZ4zxh8J3lsJYmsmL7pY4ZgrMqIVVPLeMoVLAnI6HIzgV+vT+Gnisnsp9HEjyrGY3aJR5mxyIljWRdvlgMpzncffPHm8fw50GbUJhqNrD++Z2nijwrWzPkrKiNgA7GGQOMt9aAPy3j8K6zLcxiKCZAxCiZgQmFwdgG35j83qMDPPNdfpmkxMiQXTStDG5jmSUGRCVJUyxwFcFCFjAYDHIJOCTX6GeJfhFo95DHHpcsUqW8bCJ44ViwuN22QxqMkuGJbtv555rxaX4Q69bXFxH5VttlU2Znd1aGCES7iEUqQXx1IXIzjByGAB5RolzY6Stu+ZXuLd2aOTA2ExqGQgqf3TLGBnOMhgCQOD2emLNLa3MkyXc0MsayW9xPNak3TGQrKspDqXGYmwI0OD8zdC1egTfBi/YaXPbKbhZLeJZJpFhiRJCSELhyS7NGWyQpBC5wOM9JB8N763VdId44XMJuY2XcC5j3ZXcu35FYINy556jcTQBn/CnSbOfxJa3K2SCZHRWKLmRjlWDggHIBwAW/vdjX70/Bqzni8G28JUxxGNDGAQ7A7R5iMwzkhiRxxxx04/GP4OeDLmz8To80SYSWHEgJYvh8sBtUhhnGVxkgk84Nfuf8PLJ7TwbZKkccQliQttSSMESbpGCxjjnYc9BxwOOAD0Xws9tZGKGfdOzsY2dkUvEDIdyqOy4XPB5AB7V2urSWsMrxwwO8MijbJIq5USKu843ctuwAMdueK8f0jVQktw/ls6WtykTzBAY0eWRxEjsAQCSDgA9V49/S59Taby7hY/OjiiAOFeSYMAqDEYByQGbkDBI9aAOK1qx23Mc6MyFfnVCpXaVICKMH5Rwe/qRXks2mvDe+aI5UWNyHZRlS21oyd4U+SmwjlMEbucmvZNekZJY5CJVVk27XDqpZnB3FByCoIJycj04NeWpG97qMhNwUSKaTETn5ZXikJcMsRBYHdEP7vy8jtQAmualLDpBlhdiyAqzEMXfkDO4A4bcCccA7Sc9q/Ir9o+4vbqa8nlCxSuQ5gIjcIDK8YXc6jduAOCAOQQck1+wWtQp/ZV2H2GOa2eMgSKoiyyklHbbtGVYZBAGc1+VX7RunfaZ2jiiZYmdIo4zskRpQ4LuZCCXOI+vfzOmQKAPjLSJ7yyjUKtrcctLEJYUfy1JTO4JgrP8pCgkgZweDx7Ba+II00uK8uo7RkhdoZbeKICeYtGSiyBHHlggdQGYqCT0215zcaTqMcUun2mYJA/nIx8pRNgKRkhQMDd0xj3PbKk8P6vqRs2Vr20nScLcW89w32dm2NmZB5ZCsVVg3zY2v1BNAHSReILi6Ah0+K1wSzK1wS/kgSyM5R9+Vz2DcZ2hQAuT1Gl+JNZ0u5RU0qN5ZEjjZpIlZYN6ku4ZTtYCTJjyp+8M55rj7Hw3rkdpHDDpyXKW80stxcuAGKM/mQxpnG4DDEkA54XdgnHV3U+pm6gVYnE/2eOJ1kXYQFjwJI5I+VXCgDaTgjILdSAep23iPUyto2pabHDDOhMbQrHIJ2BADCMyBIQse8AKByMfTL8Txrqtukj2SOqYj2tAYMRoCI8hMYixweWYk4AAxSR67Z2NktgJPNeKGBBcGJjIBKqvOHDks0oPXB7/AHiDWzBqMM0SyXNjNdR7vMlVZTAWh8sCMDKAs/K5xzgYI54APCtdji0mydtP06GKd4jHdItvNlY5NymRRJGVU4jXOAD8uMDk151pVxcz30MkDCOzaYpds1sk8io4KcgqWU7tygthPm9Vr3/X1XVLW6aOF4sTyMsk+CYQsqvGm6RykgaEKGfZxhsKpXNeKYvdMhmgWA7JzO0xkgR3VPN2osE6PloQFUqW24LYweSQDS/tbWrS7ae3W6is5SUkt3s4xHFIuURI1cYEQ3MTvwdzk5AOK7G08UazCUa7tpWVJIolmj6iJWYszNBKyyjCAEk5Az6nGLpUTyX9reX/ANre2lWRGAhWVSUXbb8TuhCEgAliduwYDYxXeWtol7Nbw20M8/nOqhfs8apExZ3kdlL4ALDqM5LjPy5NAHQ2niKRrOT7Pp80F5IkaQboQ0E5bPmq+HGNqplVIKn7p5bI5DVJ9bE/mXO+ZyTKftERy0MkZUB1V+PlG4Y7sF5wa9M0+0tYIkWZo4hA4LQJIpm2LGr5WJfu7txVWVht2EnHGcjU44Z5fNiWQrMUMcEsglnikdxsMkgT+6ykDaSB1PqAeWR2U896tw1pJHF9kZmZyyMsrEeSwXcNm52JAGSxbjHNTaXJPZ3Uhu7K5l8yRmEcTZJyxAkcuOX3nn/dOc9K9YstNWRfJWxeaO3VCSSzIu9VGThhuUOVOB6gAdatyaLNJCjx2/lGDMEe6LDFpCThiAMknoSADj3zQB4jrWr6vpV7cT27KsafKsoIYEsd+7DAbW2E5wOpzwBXKQ+LdRa7jS6imd7lNkZeF1jfzCVd0+X5nCuTkELhjz6dP8RbO60zhCoeIJLLHJneS8i4Vo8AScoRgdA3pXzfrnizU3uoTFttUjzKD5kqQnewBkQvkqAUxgYC7AATg5APqPSbPV4VmkZoMTzvL5Esy+ZbxmNEVYoNp3QfdOMkZYns2PQoraA2Evn3IjuoEUM8twihJmYZSGNQfOjaISEkEqMYPUbvBvhz4q1O6mSHUJLOG3by1t5Jn80O0gVmQuMlpWEzHsFbAJU8D1Jrrzr6cW0E8tvEHUWzKwf9yVSVpVLtuX2zxkgcYoA6dvCESwPLNfRt5+64iEUxixGZpo0UQyxEywmZWCuDnah75rjbjQbuTUFjLNE2Db7IJEMeIzsVlYHBLIcnkZZiTg4I6y58YQHQ2tW02eSS2he28+WFHEaQsAslrIilxGqxr8pIOX4OQQfK7nWdflmujbiazgK7IlOUmZpV2kjcA0WGOVIHb1GaAM7xLp1jpTzompM92kzqzJO0qxGGUNuWTJ8wbiRtGFXacE7a8O8Y+JreOy1NLq9aYeRM8dxLvVzIEO0A7CpTcASMcluWAFWvEN0LZLiW6u1LxtxE8hQkcN84LA4wRkj1zjnFfJnxJ+J1gmnXkb2cV2wJjCF1hEatjDRCOI5CsCSCf+WgAAwTQB4l461Wy1G+fyLzzbqKZSC6SbGDqheOIhSAQwfIJC89s1wot4Tqco1MEXHmZikMaeeYriPeyFMjf+98o5zzuODyc8jqOvaTeXJuNs9rLFMZFj81vIZUG4jbKGZ9zAZIc8k/KARjnNd8a+VML6C7lW7IgMcKRhoTEgKNuZ85VdijockjpjNAHsniG2tNOfTo0i+bUCA7MoLIVRgCC3KDd1AyCcDty248TtoellY3H2hFXCyoJiFZNvIlBVeTyeprx++8ZSa3pVkPMxNbyRgMXLlSjMSwQ/dyD8xwMnHsKoalqks1uxM27fGFYZG8gYxnKgryg6HkdetAHW2mq3erXTXF5cBHmDSKWIjLjOFEESJgKAzkBQByeB39NtYri1hsmjuUWGYl5FdmIyU6nsSVDcAc78Nya8W8MrFfSWNvG624WYidgQJdnG5xvIB+YHbgjGefWvfbLSpXube3gkluLZEZIEMWVkVmB5BDbJD82d33SQeetAC6PJcRagJrZ5ZkkAcWsqjbFIGcLMxBCny2YFTtx1yvFe/fDuxnXVbaORY3l+2KrMv+rVXdckPIOVBwcHAA5HOa4HRfB2sQiTdZRzW8pXmSFpZUKkgRqQMxgBzggEHYQRnmvfvDukTeGLSG/uLWJ4kKGUXCOAMjcdzHoMZIIOTt5BHAAPu7waNOaL7VcSTS3c8MTZCQRJDFEqxNFtTh41dQ3AOcktz19F1fWdPsIrWPyrW4uIbe4v5LjZKJ4Y4iWa3eZQRHIflIOFPBUtjivzO1f9paz0CSOwsLgF4mkUlZm2+Y8m3GcfImwDBwn3d2ABg6N1+0Amtw27w3Rtp2hEVzFFcI/mCMsrJJEzAtFKAzHOSSwfO3FAH1ZrPxBl1PURp9jcmC5ClYtsocOWVnVTGGy7BYxklWIJGeuGojxjGqyzXks8LSLJ5yxt0A+0QGSKMoAweURfMB0XI5AJ+FLr4iRjWbi4tLmO3JLW42sHy0hQ73uAMR8A8gA/KeSvJ6nTPGMs+lyTtNiWNpYGkLs5jTbngMRvQuffkck5oA/T79nXxU6eJ7RrS5lS1W7URxzmOWUwzo0Ek5jI+RcABWGMMuB93j+tf9lgtJ4RspPLK5gilDPwzo6q+V59WORnqPav4cfgB4ovLDxtoEkVzJILq/s3nsjMggdYpGkEQhOGd8hcY7M2Otf27fsj6jcXvw70O5kRRM9lAzYJVV3Lv8lVYE4UlRz6e1AH3JGwVec8g5JJBJ9Qc9f8KjeYIhOcHGfug/Tjd0qvFMWjUkpk87QTnHG4kZ5wSPzrL1G9jjt5H3hfLV2LAgAkDJBAPB4NAHy3+0R8SNM8IaVM2psv2cxsyuzGMR7UYszO2QwDMvAHA5OcivwL+NvxNfxdPqkVrYg2byTOpOoQqZI1VpI2SGQZwUGRjAweOBX0t/wUt/aS0/ws8vh0alHFPlS8cZUyRxSMYY2dpcgMZMgZG3CnJzivxFufiRaXuy41rXblpNQMjpL5kNwwZgPLMl1DO6uGhBcA4+RhgHJUAHjXxLu9Y8O3epautvdi33STqPtNrcJMHkkjZ9u8MUTzHHAzmQfN3r8+viT4x/tG6luCtx5zbHuJmfJJ+fyvM3rgFiDt4/h4xjj9EfHNpba/psjvdyXe9Jo7eMFUd4x9/zUbC7y28AAZOB1PJ+D/HvgSKKWSeyCyxTyRkCQGSeBo15CIThkJDbeScRnhVOaAPH7fUbG/sw0zeVsR1eSRVZiAuWUKo+aQsSMA4wQeADXj3irULEfuhGM21zG0LrE7yNA25mlbJ2gAhTg9emcA59M1nQNQsTK8qBobSBmna127N20LGfkGGLM3JXON2fXHgWtvGTKWd8ucqNoHmgBuN7HO3G7nGDtxzmgDS0fVZbF49TWPLxzAwBm+XJlZSREmMNuJwuRyMjIzX1r4c8YjxXo0KrcbFiVRcRIhRpZUjZkV13HcPvtnjBPAwK+Aprq6uJEgVxFbyE+QI/M8tGRQrErgk5Kkk4ySTivf8A4W6uum208ckkRmUqSpBA8rr5gUkCTKnvyM0AesaxeyKt0ym5iLoYhE5yZTGqb2AIG2M4JHfGMZB4+a/FEJhvWmMarNOwMcYBQJja5faoHHQAn0bviuk8Y+PZ7XU7uONiWYuRLkgZBLJtUHhPmPUDORXP+FVk8T6mPtTSyzSMjCcMpZQXywVGO0gDBHHGO9AH2n+zpqGo2emFpVlFtI2HjTaiK6hCZzlvmJ29gTwQMZr7f0b4zXPgh4tT+1XUcCSxOk9qkiSxTKpBVpA/7siJeSD85zjqc/NXwb0e1sHtNOdCpuQBIpwGSXYJIiACOBxk5HJ9sV9Df8I1pepW0+myl7qO7jKtayQKQHY4m8h0yDIGJYZ5wh7ECgD9Jvgp/wAFUrzwo1is3iAz2dqsMcg80yzr9nRYyk65LM3ykkhTk5+lftD+z9/wUl8GfGa8tfDkWp2ul6zIsYUXsgUXTPtUraHd85DkZHB+Wv4eviL8MNQ8AXEuv6Z51xo0twAoUTx3NmUmXcHTd8y/KV3EEYc9MCv1+/4Jw+EdC+JVtZa1o2qNb+J9OQyuIZPnk8vdsSSJCGBDo20gB1LHnbkUAf2NBrjxFpbpcBXiuUyMbWjdJFzvXPA6Drwc5wMnP82//BUD4WP4C8S3HjDTPDd1HpWqGVYSbdZozcz7RM0slrkRSlGmPO0fIpPG7H7yfBvxwzeF7TRfEc3l6va2SxTlyI3kVImAkhyRuJCnJGCGXAzxn4//AG/9M0PxV8LdZ0mS5syW0+e4ha8JYzBVMjeVMpG2fIfOSC3YHOCAfyVLdeHb0yTpc+TM4Ys6LHJtUDKosMYHkIwII3YOYwMgjFMs9RhLz2sU2fLFwlrLDuhaSMQscFrhSW3B4/4u20cGvJ9WuYfC/i7VNNiimjj+1PBKvlubdIjcSbJZXIDMuXIGemSO3Hfx3FjBaG7gSGSVFZpYzKwARhsSeDdBuPL54JBAI2g4yAMi8WavYw3loVuJ2uJPNDeahkAGWjZRvByMj+HON3FOs/i14k8xYniliKS24KTgxL5YASQNJu3AABQWwBgnNc5qkkV0ba9so5LZACXeGNo2aXY0bEqDzC2xiflVwXOeMYnsLd9Rms925XW3UgHIadiz7AzLCm1QxYYww2sMnFAHox1vWDqDXc95FqH2yNbib7PElxEFQNzsnyWhD7QTwCVznpjpPCvjKbwvqcOsSC+SC5bNxJDuiH3trBByFI2hiTxnjBBrP0bR76CytJzpzzSGWa0llQv/AKPDMpXClUCgsUdtp9ByFxXOX8d5m5WKO7uYY3ZXtokV3kQZDMS6ENhdpyuDgD0oA/R7wf8AGPR/E2jZsY5Wa3iFuCI0MizyAK7NJGoJA67sZ+YknGcZfxHSTWvDzXEe1rtVeWeSdWBQxRkxFcHczr8ysfRlHGDj47+BGo6vp2t/2db28/2O5nKTW8n7tvLLqxVsp9/POT2UDjk19g65Fq2rWt/YWEGbiSJhcQ7WJhWEOxWBtpJcRpyVI4XPJzQBR+FWoWsnhvTIUtEjhtUeK9NuqiSeQ7p3yzxnCGTbnBw3m55+Vq2vjg8Om/DyLVbDTzPNqF8kDMWle6jjWGffmCAnML+Xgno/lsDkq1fK3hnxNqT+LdR0lbyazSC9mhS2cJAmbuGSGJo4Rw8kTRAgnIXyBk/Ng/UcWvDxPoGoeGZrm5mub2ATWU0MjI1hcW6khgzN8suQyk5+6GOBuFAHyjpsVxZWY1R9Ciklk3FJvsErXMIBMiFWlX5pWUMxBwMKCeK848a+JdWmmW4+yXEYgcZUxiMZWbKxmPbggFOTg7snJOcn6l0/X5dJs47W8gkujb3gija7dFM9wVCMyBY2AkUSy5BBI3DjkkebfFS332sd0k0IfUIiWtpbdHkhZUik3csrLGWbg4UBo2UArzQB+Nfx20hdN+JsWtRQNFb66sVxIiblVbqRVhulZyeCWZW5Pfr1rxu4u5beR4ZdroXzHIc7owxUjDAZDgqPb5a+2v2pPBsp8I2HiZWnWbS76CN4wiPELa543mRDlYxIo25BxuI47/DdzDKCZJEMiSKkg2svlM0oAUgseFx37beaAOxsEW606eC0gmcrNCzMMMzTS5VlkVyVmjO1ux2kA8A1at/C2tXIcxlA5kMBhaQGUlVXIAjBVSFfjLDcQAoIFcpa3d9BGJYblYZIcLlNkoBi8rKkl88AAqANoJOMGrE3iLU/NS6kkeUszGQwlhDtYh9jJ1ILFmIJ2/P0AGKAOsu7TTtIh+y3Tut6kUTFGjUoAjnJLxE72wv8XALEY4zUEesm+URXrNO1qFKNGGhZw7YEQaNgchMgAYHzkHIxjGfVbfUVMgeWa5MaoUMW2G3BwgDOScR5A2k4xnkd6RWjtJrm3E7OFijk3rKrJI7YkMb4IIjBXt2GOlAHSRyed5t0wjTyros4GwNvdSM5jXaFBjIYAkuQGOeK33lSa1gnM77ArxTSAsscbsxEasgAO1UkBPBGVPUYB83a5mjie6KJHAk8e+1R9ivDJk4gkY5ZAwXBGcE5zW1aXtve27Q2rmHa7SRwyFznJOF3HGQN2fqTQB0c2iQSeTPJqUCz3KkGNg8wVghKKzOvJZV/hOAXG7g8Z1v4VlYC/luopYlJiik81mMe5ViUmUrmNNwUKMkcZ5+9VpGlimgkNvJGEK7o8+fNIrACNlJJEXJTA4xu/E9G0Vha2f2KLfJcMkLy5kYxpIh8xVKxgDcGIyBkHbkE5UkAy4NF0+y0x57p1urgGR2jhSPJE0ZEMQUt80fHzPkEFwqjPNZNlottdPdS3kkaq8OyGAclHAWQlnbl5BGCFT+Jj97A51Lg3FxF5Qt/s7Ku1HDEg7iWTzGbrMXZSOMYGB0qkEu43lhmtF3lv9ahJYNGCFIy2FhG8bsZJ256DgA46bSEfUZY4oWS1uJlG2dUYtE77XuBGnQDJJAOP3ZwcEVkalobQPHCkcaLgvCZFVHTa8jscrnCegPGCK9dsomUwMGgklh81XSccCCV8pIjBQCgjR1K46MARyKy9VtIZJbozIkDosT5JA3CTaQWVhuIKHBUdM89zQB4vPphjjWTdiRyDK/aMgmRGQLycjduwOOOhqpd2cMrPLC5i3KgcNyxZsHzU24whIfIxxtA/ir09NODmFrmBpbcrvRIlyxR8BDsB6HaPyPasi50pWuJGljZgkeFVQEwwAEYI28xqnTB60AcnaWkqRLJIrFSNoO3CuVOAN38R4NTSbA5LKQ4HyowJzgYwBnpkCt82nkWsckcSs27cd7AkMF+Y4P3e3vnnp1yPs7XU2csrbgAoLnnIHDNxgk9qAI4baRYnKN/BuDDkglT8qgdxilcyuhSXBCgEOQA3A3AZ7sP6V32leHZ7pVVokClsPz5AKsiglnLErnbyRwcn6Vjaxo6Wq3EcW7iBpEVmB24zvAOPmI29frQByDWxMI+cuC5kVd2PmIAJCk9eOnvk5pLeKeMltzxkFdhjJLD5urFSMHA/Ssm31J4Q0ZwGABJkGAE+pPU5/8AHeta6amWUMi5CMm5YwSBsXfuYk91DHj+5QB22kzQsHS8lkZhCBEZDuHJ3OmCeD97Bx2rjPFirFNJPaBlhdcHLDbjBK7jkbn69BnnjPSrlpdyPI8jsNuRIMBcEgYyyhBkAEZ6dKfqbJdaddJJHKW8gyI0eAEZGUhyhB+Xjn68YFAHmDpL5ZaRWddpLOqcRtwAOMDqwH/AhVFQm4ebkxF8uqn5sAEkrkcHt361vWklu0M9tPI8Q2E+YvKuV27VZcjPI47ZPSsm88uN3hbYGJQiWMlQqhFwgQDGSByfU0AQDy1KycOoDEIc5GGwoc9OmOOOtSXICQxebM7ysm5VABRIy4CjJ6D5W4A7ioo5CobLFSwB2kAiYBlO0Dsev5Uy4lMsgJVRnYuxQABgAAD0xk0APikuoZFeFyGgdJ1dMqVMQBSQMOQysfzFf0U/8E7f+CgOoa74f0b4SfEHXXl8QeHwlnodzfyqw1XTTIoSIyyk5lhjBG0Y3ISfp/Oo4TEawk5wd27IchgdwJJwwChunUH3rV0nVdR8P6jp2saLdy6fqNlcxz291BM0c8N1BIsiyrtI2oHKY9cHNAH+if4L11YrfzGuojbHT4rkSTl02xyFFm2uGG5fLmTB+8GA6cCvLfj94ki07SS0Esk1vdW8qTRHeQGZtwO3cDggk5weHPQE5+FP+Ccf7VP/AA0L8ELW98ReXH4w8CTR+G/EMlu2PtMy2gnsdRaEMN1vcBBnJwHDqCeCfrH4ia7Y6vZz6ZeWNvei7CRvcM0rXFgsTkERYbaFcSoCSDjAOccUAfzz/tU/BbTPGWq6p4g8Pa1LpF7KzS/YZ5f3DO8jF4k2/wABAVgeQM7TzX43+MdA1PRdbu9LvJS8tq4VmBLKzgDJDA5f7w/Ov3t/afZ9B1LVdJ0O0lnvo1ffbxo8rQMVJQuwJKkFgpAHVckEV+XFz8BfHnjS5vdROi3sV6JJZ5WnWZTPGzBhsVo8JgSKd3TketAHyJYC+tkluv3iQwyRDzmVvL+0MHaGJZFUhZSokIUkEhCe1aev65JqsNr9o2TTRxmNZD95CST0zhuo7Ht3zXonin4d+JPCN9LpOu6XPFKDk/JvDZGQ0boORgHPGQDzxXnd94b1CNVkS2lKCTco8ti7LjIKjI+XacjPrjqKAObSIpEUY7HLqwDKOAoJVs7SeVc98cc1pWzPJFHHIf3aIdg28DOWPCjkkA89tuKq3lnco4LxMm4AlSrAhgScOWXrgcHnrjqKkj3xDZ82BGHJycHJ5IOeecjHsaALDukURKAb0DFXL4I5XAUE9euKqWOqtA7BoftDSuCeTk7BmRcL2K5BJHIWpNVES2ULwyBpZMAqFwVwDkAnkt0zXMq4LDeW7MSM9TnccKQeh9aAO+Z1utssMqskh+VFbb5e9gPLCnGADx07ZPNQuRb+YmVZww+c8jaOTtyBleRg46iudsrlopEdFRTufEO7CspIbDFnPOCMdDgdzzWo1/C5EcyiOUsm5ZCx8td3QEH7pDHg88UAP8/cGACgbNxO/knfjdg98EcKPSo0uZQwjeRvKIwxOfkBIO5e4PXpj1qO4KOZJFVFJYqFwfL24G10xzncDwfWrVjYPdPEu5EaZhHggMxztXdnuDzx1496AKzHzAyJIxDMFUlizZQkFuepbjrjFU5ROAoeaTYwAG585A5Iyx5AGa+yPBH7KfjXxHplnq2oaZcWej3IiePUGtrgvFaZDNO0WwAxeXznO7a2cV9WeEP2FfD/AIjWGyXWDfXccHlWvlW80Fs7Nt3/AGmSJ5SrbiFOUU4X5iOtAH5DKzmI7BkR/ePC8MSBuJ4//XjtW3YatFalFntkXyxiNgodskoxbec5PHTtk9Oa/cK+/wCCZUCaHbXejaOmpXrW7JdQw3okitZ4vvTTq5EjKwRyAq4UAAsScVRsv+CbWnR2Frea14e1qzM6F2MEc0Zh3FY42BkDEqZCpBKqOg7g0AfiNqupvqVw0j75EUksGBA2A8KAB8icgcdK9+/ZstmHiHUrweYqW9isEpTO0RTyh5fMjHMg2xeuOhPt+rsf/BNHwdpmki8bTL3XxKhYTR3k1tcQkNGVPlqCsuN5LKdvEeScGvBfEHwGtvgdd36T6Rcwrf3Ej2UbSotwsTJmHzpYckl2lznLYHTI5oA5CKGFftuoTO08Ame3hVpisii4BO+JWAG8RhwdpJBYcqOvhPi+7mkurq4hixF5haKKYmaSVEA3F5AD+92IoYFgxVhgda9d8aTf2do1haxSLCPMLqoMYCTLGGmmYgbiMSKo6kYfIyM1856rJuuC0U6iUA7/AL8iPKGLCWFSp5z125wCDzzgArW91Ioljt5bgTlgzQZCrGDtVA4ckMwJkwCOOCCCOPVPDmiT7D54EbzRxXD28E0hlXyycC4RgwihKMSSAzHfxt7eb2E6SSiXyt85+/OeZEbozpCz4U5wATk4UYUV7Fol9NZSKLgMZZcGecxuRsY7EKyM2XwADkgKNvGOwB7josTWOm297DHEIJYTayrFuDw8h2Zmk/esQ6KedwwcDoKwtQ1ya6gu5dj2U8EsMVs0aPOjwNIY52lYITwrICDgsXI6ZFYlpfuI7lILi5RTGsxMMruvlygkYiVDtLEqwK7cDtjgZenatexz/ZZLdL5rhyShBEzOokwoc4MhXYrErjlsckEUAdLCRqqu8olt7y2BmUyBVjmUMI1c+ez+Yqbem0EE8Ng7R2hiuV06C3e98trZGdAn7xCAR5ZSBhw4IIySCA6nGBWPFpyavcxTpHIj20MUNzEG3mVmZJZNrKmHg8sDhnzknqc1101ldhliWIyw2rGQSSnbMFhYEGVSzASIYRsUHgcY9QCZJbiKzhELlo55XRIAwZVePG5o5EJ2OWUHapDMMbSRgHyrVJfJnSbzHM1xNMpLhJgGyRExIyyIf4vMHbjoTXd32pRW8scZL2wRkSURsscsciENMcDJVishIbHI2nnpXn928M19NJaSyyxFyqtI0bXCzJteQ7SQW5AIIOArD3AAIZ7q4t9sJM8UphDibfGkKOxWLZHFzvLHeuQRnOADiiLyrmOKCWRVlmMiRzyswKh8LIzB1VQjMWB+cbRjkkVNL9thilEksT28e3CGMTNJuYMUSXaMMBI/QjDNkEnrl6ykCCJYi9y1wVjWJVTyHCbXmLFZyd3lorBSAWYfMcigCpdWcyRzQO0KsWZE3HcjNETgROrEINpG3p1GDXP38McFoYfKd5Y5t6TzsRtJyA0QdzhCm7gfMAM52nFaU1xcxz2pjtpwGc71MTptR1AyrseRjb93J4FSXc0BDJPIvzxs0BnbAO9SAXlCgllTA27evQ+oB57G9zBdedBdFJmcODgnb5mM7HJyp3qQB14+tdDbS3VjeE3bzwzSKtwtwRIwlXO1RIyOdkqt2IPIOOevGaiXtp4ZYFRVcFFO9yJHUsZPlLEHCsDn6dTwassl5cDzxcuBFHlgrEgFQxRPMckqwJPX5ckcUAfbPwJ8dWlrqMVn5iRKXEc8kjkIyyKylFgcbVkyxJyTkEkD1g+NVhdWGpXWEWeC8mM0d4zQLbG2bOxRtYeXIrtIHJ25IGVzXyz4W1a60+WC53zRwxO0sjLIAjStjy5ZMKVVgMZOOQcdTmvsdrgfFXwHdMJ0/tnQrcIsfyyTTQIru7g7yWc7wAGJA8skfe4APjHUrtVvbgx6gkrJGiAIG+zqXXKxLKykcDaO4UjO4CsWe+u5IpNy+aqwuscH2mP5N26QMhR+pOc4B6+9QeJo59LuhBDC0jxvMZgyR+Ys6S7S+0sNqgqvJ+7uPXvxja28yNLO8YfygQsTIFGH+UuhLCRRkDI9znkUAak4uhbmaRGMe3BYZVFLEZETk/eHOcduvStuwa0sYg5uppJnETbok817NHIK5k5VhuOcHPPykDkVgNqE2pRwxtcEwIi7YwpMRQAbzkN82ePcHv2rQ8N+Gdd8YeI7bRPD1lNf3M0ixEw7xGiRrkzzFF+WBE+Ziew7UAfo3+yVpGveNfHPh3SNCeKNWkj+13LrKyxWEWGnuLt1BCrs35ZgFGeBivpn/go58TIX8Jap4X0u/mtbPQNCg8LWVlBqMj6ZdA3Nk9zfzWpfyzd+dFFiQjKqsgBAJFfNvw4+MfhT9m/4bXGjeGrqyu/ilfzG11fVV8uaG2iIUtaI6bGESRjqyg72K4xyflD9pTxlceIvDa3c2rwXrXr200ktpLPJb3E08stxIoM6q2QzHIKgBs8k0AfI2jLJqFztVJAyYE06TGRJJA5wxJ+6CCue2VJHXA7vUZ5W0R7W4JlNjcARKzYWRZQMkZIJX5c8ds+lcL4VmhtUZbm3dpZ8PC4yUVGBIdkUEsMYxjunSreoalCiBGbc22TzGQuGEQjChGUkgnfwBjjJ56YAOOkYxzs9u5VwGmL2xkVIM5DIGD4UAEDPOd2M4q2C80kc0cgEsZiCjBJ3qobIXJ4yWH1XpWY7QqW8p32FmLB9oLRgjAKhiASPcjtmr8BQRo4wrsSqgk5UDJyAo6/NjJNAG1aXKxJIBlbhiyo5UiQBizM8SgARvwwPOQH9MkbtnLJwCjLvDh0ddrNLG5ZC28nB2j+HjsQelcPOz78qzPHt3l/LKor8bsHJ3EKfXPzA4rXg1GK3jWJTyCD5hDEpuTB3MrZPAX8+lAE2qShAu7EiFpHVgc7dx3HcpwcDcAOgJrm5JWnBmMUx8oNGjZjWLagULgleSGLcEkkEAcjNWdUvFkLhFXy3wA0bhlPQvt3nIG7r71hmV0iZfMAGDwMYAC52EDudxx6ntQBS1aQ3CBCxBQg5wNqLhiSxQEkklQAP8axfmVTgEyM42qoZSNwIAGOnAHH9K1pWTa5ZGZAVbBxzgcHORkYqhbRLdXagZWNZV3FcsSd2dqk44CHOMge9AHdeBNNuYbuK6W7S18yRFY7lWVkJGUxIPull68jqCMkA/bPgeP7NahBLPO8wkHyuzPLJvaUFgWJVQpXOB85GQcYFfOHgTTtOLRRSW0jIQ0twAmLgJDKsqhWkJUMUUcISQQM5xivqfw3eXN6iwqLKGO3kiEEMVq8bTfaGL8yCQ+WQmAxVSPkHGTQB6bZXkzWSK1g7lLeR0kyVeXhUixGceYAwOODjIBycAeL+PNS068/tG4DKiyB4RAxRLl5GcRFLiEH92qMnG7G4IAFHNezHVDb6FMrWyR3SPI3kCXe/2aEI0cSs5PmoWk3bidyqpJ9vmPxnrtne6iLaMqXAE5aVViiNwH82RJWZuFzlQMk5Uk9aAPLLewJ+1WkUnnxW8pZiwiBTaX8tDIqrn5mK9Wzxk9h6v4fto9NfTY2lZILm0ZphtKAIY1aQxyBsSSDzHBHGMHb1rkLaKyLxXKzW9rJciS4Ons8gluQrkpibODGQjNzhiMADpn0fSYZm8uSNYp0hsybuKc7cKSgMWUbG4yybhg84UHsKAOo057SzQJapctbzNPamYRiQzhww+WBuVJaU9T8vUAGvpH4T+BdTN9b3OlRnTY2RZbyOfy5I/s0kCmQIHXLdAz8E8YJB6+F+HtLubjThOEmRxMFsIlWNxv8AN85GjTAb55Bjpj0z0r79+H2ny6f4UuLyW8eLUWtEiWfbGqRPcQM80HmHqRL5YGAD3B7EA+j7GBZNC0TTNEuku2mjYMFZfIczEnMUaA5kCRMcgjjI7LVybQpkhjmF/GzKIY5Iih8yOQNlY87MghyB8zbT5mfQ14Vo9zPpktpE2tsd0kdiLaKaREju0iZZgYlb5GVFJcng5wQWw1ey6Hq1zdWsFrc2yLZXLQoZ5DJKYIwwMLEpGSp+VOfujcAWA5IB29zZXOjatp9usQuw+nQzxTjHnW4muovPdWjXdIu2TB5AJPLDJNejap4V1PWfEHhpLK0+2yax9kEi3EBZUheRd2xk+7mFW3Bs/ePUjIoapY6aYoL4XmJorWCxWe3dHSWHzEHmhk3Eb7rzAwwCBz1Ffot+zl4IsvGs2neJpbaI2Wi6DL9laPZMUmntykckksgDIBGrHJAIZwCACDQB8r+OobvTrLVpTAZZdIVQ1vGBEEeGSOJFCbgxRYFHzEt155bNfE/x3+JdheeDLSyVUt5hE0EodJLRVk2k3kblSFmj8wkEhm6AHb0r6k+PXi2+8KePvEmkRPOdNvbqXCoI2BkQlC0hmXaQR3bjIyBxg/lb8fNZ1vUjLb6Po13eWHlTR2slijN/pO5JrnzDubdw77scjnBxjAB82Xmr6x43eztrfUJYorG7eIWluUib5Z9uZQpx5nyEqSpCnpwM19w/s8fCTxjqXiHSNNknudShupred4CrzO0kKkwQ5OQSIs85VQEPAxXzD8Ifhtqlr5Wt6xp1/ZpL5ssVvd20ifai0kxQKu1SVOxgMElt2eMc/op8BfizH8P/ABXEtzbtBctJZW1qBH5zRTiQjfIXG2BEBLbjwCqjknFAH7TfD34bT2mlaZo1/Yx28MMMM3lvGph82VVwGCMY5SyucHdgDOOma+df2k/2dZ5jd6n4ftkivVtGkdoUb7KiAPKAys3yrkEgEnA5PTI+5fh74oPizRLfUoZkkvb+2tJJCWV3jCpGnBjA8s/wrgqqjA9BXolx4QXXNNms7kfabq7Qq2GVgyuhG0O2Q55YZJPUUAfy3Wp8cWsuraPcW91dKJ7i2h81fMMMcRdDsbOzyWWNjjAH93ng+S/FD4Haf/YM/iO6sGnmljt/JtY5I1zNKzLK6vHEdrK2TscqwBwuetf0OfFT4PfDzQbe/v8AQtIE17ewRRm3uWCy2V4FdbhriQyuJIzKUYbSD8uMY4r5Y8RfAW01PTEWSS2uXW1eSeGK0UWdrHOJFysfPlzKGX5+PmQHB4FAH87un+Hr/wANanNaXOlPDZXiAQEGSIIyoHVY5DGSu4Md3TLHjHSvs/4W20snheO0tI2e983MxktpA7IEcnZIVISI7SN7Z5AxjPP1x4//AGc9GnFit1bFJJUmltLpiEWTyysayQgHMjqwAAJ6j0BNdf4L+FB8M2Nxc3NjKXt7eS1tRJ8hmjC4cykxkGTy1wuMFTyOTQB8wPatpOlXUV7HG8QhMcMiGQ+WCG3SGMoMOxMg24G0MMc12Xwc8G/bba4W8vUmju7mY2UCJJHmVGGyRo2xsGwKByRlSDk5ro18LXmo6xqtrNaPa2sIZjDJKJ3EbkRQkyFsPKXcE7lLKACTxmvqb4b+EdMns9EgdEj/ALIa4hNwwU+aFRYkWNkj+WIhBu5JJGcKSaAPmr4g6bqvh3TVh07fcXnnRwAvLGGmEqpG8n2MvtZlJbLY+Rj2wK+MvE2k32gRXNxrBurzU7ySVljjClbBnygid0/1g2EZ6kNHhexr9SfiT4JFnds6SxywQf6RHIvzSHerIFLkcAMpI4Y/dPPOfmqP4R/8JFdSz6ib6SEFHQ7N0kl3LkoiovO8tI3H0oA+FdG0K81CWykngnuIYrnyZoJcSSqZJmQXESBsyspZuM9RubIwa+o/hnp+oWMmuWcn2sWBtXWIzRPFMzSNKwkEbZ2wrCvUEbuMHHFe76X8MdOtrq1uYrFTDptsbWaXylhmuZGUyMzqkAUFZFTJYnhFxxiuttdE0vR/t1w0MkltPaiKSdYybmF45dyrArw4jYPtOeSMZwSKAPlyR7i9uxpGlX13eSxwtJc/Z/3yaZDAxljhUyuxWVpRcB1UDhckkHB+tPht4Z0zV/DCLci2uZIJENzG6v5McpMTgSApudiz5wQB1GOlfONzZW+hy65eWUiSi5FxIpfzYryaQTH7XuJU+YpcswUcMGPIBNe6fDpb2ytbe4NwIUuYrYm0Uqbi4S5VCZ28pm2AeYnXLDGcAEUAehad4xt11i50i+t4Z9KSI3VyixSRRRQxWkUjywqQrQTpjBdONwUuCpIOfN44s57pJGaNkWQXG029ofK3NHOynhgRuZvnJIbj+LgfANx8cbs2V1PaSBrq7tU+0+ZcbZLqQbgodAxKpIoPAyRvKsTtrH0/4yxWyWYnljjunu0U4d9nlKsbTJbzMAWZZWIJ2gZLDdgDIB+h1l4o0TV9QjYX9rpltIs9wt2QyuzDE6Lbkv8AvMrvOQAAFLYABrzjWvGVjJLqDQS28yNPLE1wko8u4WPb+/MkbZTcjZBJHAwMgivmDUfi9Zai8/2nbGYbnEjp5ZN0jM0MM8TS4jdlWJl2gEYOScsAPMtT+J1vZW+owSGc208hFjEPLhkSRSAI5o2kAQmF2yVw5BBGQQaAPthfH8bwQRywDzbW5VYSHWTz1wfszlAh8oeYUG3cQQBwOSLdp42t4r8LLbRSXMycqqxLNK3zSCJcn/WAMCARypyDivznuvi5O94FNwy+VCiIqhBNIocSiZiGPmSDzWy25iducD5guk/xiNzLYAaqhYSOoZIPLk+dYzG0vlu3zlmG4kgAEMAxVgAD9Ur7x35dpp0unMs8cNjJPI6ExQWc9xvLLvEgVzshTIzycjAPFc4fHE1zY2jGey3zS4dJNphWVljHmMAD+7Ic8HAJGMjGK+C734w28VrBYreXReVoo7hRO0Y2wSMbZ4Qg+RRIz7txw3HbBqCT4pzabG0Vy8UYE0ZiCsRcMhJaWJhyA23B+Xdkn0oA+0Lnx/ezX3lubT5J5E2gyK0ixRGJAgK5IAAI5JAAOcYrrx43mWF01S/tEitCPKjhCzT3AkJeQRxR/LJGwmVzIxDfuwqnBNfmZqvxv/0tZIZZHjiNxKS8himL7XkO2VWAKqVJwW+ZVGQoLRjRh+NMc1jbTRTeYRLHHJEsfmbAPOUFnbOzOH+6dvIyAFAoA+wfiT4mjm3XVqVZVhKxyoyiTEqloiUSVlBZCoZeuPlHWvjbxLql1da5azR2jyRwh8CSR7dGkdFj3yOFOVUuCFH3mXBOM4nk+L0V9Bm8ZUR1jZdkygGKOTypFO2M+XIXcnDYOIhsOWGcc6naapeW80R3y3Ej3EYidy8SBt/nBpOSQGAy+Bzkk0Acnrf2yG5jnjy0nmRuZNimN3JLeX5rghWCsvynPyljxisbVJp4rQSPDDHPP+4keGZZfMVtsxV49oZhhYgCAqAhhubJr0vUdNaIGQyTwPIDJDKwOw4AywRCS7sjOAOOv3sFgeCuYvtuqLLFC7wPmBFkgMg3ZOUiLtgSBH+Y4yB93mgDHtkeB9PV44bOJCxkyTIZJnkMqSBNwUybFQHoMRFj7erXEV/H/Z9zBiKfy2mkkdGAK5DLtjKneAy92PAyvIArk5dF8mZreRhHI0kDyQNIm+KPcWMcTDOzCYIZfXBIBxXq6RXEyLaySC+j8trNNhaORrdkYgCViArJvXjGwmM46ggAwruznuvNcyNBvghDgtMu0yFDvjmhQkHAdsnOd/Qt18w1PUrjT/GVqp3yw3BQt5jv5ZVmJZlMpZio4wAQABwMc19P6Vo/h6HS7qO+nktZo4hDbXLXAMcnlATkOkyGONtw27yMbpAMkEivlv4iRC68S6Zd6esFraSSiGK3h2CV2hfa7SzRRgM7FySeMjHQDaAD5i+Ifgy5tvFuu30cBUXl+t0u+IFEjvFLIhLyYj/eRPzjkbjk4wK+naHrdox1W3+x3aQTxQPvWW4iUzQoytEhwGbaDu3BsAjGWHy+9+OtFt5das7i4nAE1tEZpUlZ3jk2KyBkB2qOXAP3gST0Ciq1lpkUUSxSyRbJNht7be+2d9wjADPL98DLYbBI3baAKOgWT289v9sW8SO6WJU2x790gdWJTeQCAwPyg8ZyPSvSJIdN1K9T7bI8d5FcOjhoRJDG5gj8krtgbGZSBjAIZTzwSaekoZGWMoAWnETxmBUMIjYBSgBwAyggjO0Y6+noFjots18Ihbyh1IuN0UbJcQMG8y3j3K+IVYlBuLbSc5yAcAHDNYrPPFAjy7mVcrGqBdky/MJdpB2qvzAKGDeYeoXB3pNOgtoTYv8AZ5o7sBt8W4CFhGHy7M4wrOsZXO455GBxXdCLT0uy10uXWP50t1thNLHIWeRnugNs0ryu4CANkNkHCkG9YyaHd3U+XjXEC5jeUtMjlQYlYlf3nKYyMY2gDI+agDyGLwneR3v2P5JD5YuEVFILR4dcSEY2YLtyOMv1rqdO8IstvcNNbSovlSK0qyPGscoVlUbQp8w7jjGDgnJI6DuG1HR7We2iSJriffLGxQBDFEwbczLkGV+W45YYGV4yN+2ur2NpPLWORbgrHIu0He0kiyxFpQpKXGJACPSPqMCgDgLK9g0yNYp47dbt4/KMwDAmGNCybt2BvMigHjo/HIBqG11+4v75r3ThHBNpVzGJEL+WJzIokCQgKSWC8Y6AupBOQao+NIZZQXW2WGSFwHkjVtskYZiSV5wc7gSMAkD0Oa/hvTLlmgFq9vEtw2ZJyTudkyqxyeah3YeEEFcA5KkDOSAe86boGo6tCl5Mgu7iVg5S4Zn8q2mKPMxbbyAytnK5ORuwAK7zQvBE1vfzw2lmm2cmbc5jZJo1jlckvJyGDKOOcntnGOm8JWllFBYvexm2mNuiJbskhzK0LMrIfLIRJJd4Ayp9egr3PTtEtEUTQvHBKOFklUMzyN+7lYI5YBgjuOCFw4z1wQDzDw94UnjmgiubLyVuFJRgWWTyWkWQ5YhRA+IwwZcBlOOcHPeW1nbaZfm1aGJY5REFm3bpJI235glmQmSRNpG8EgnGDjcK9Hh0ux0yxt5kuHWWKArI3mfNIuWJ+Qkgqd+NqryAR0zXnnivU7SG7t5bRlctcrHBO7JGq3RSYusqOVYu0isoJUBcDnGKANWXwnpxjiu7adt0t9MLm3YJFBbkFJU+zxKrMAynaAXGNj7tuRV+Tw9a3MlmVtFtkZEQtghZDHGnLSSSMHV/kJTkBhjIPI80tviFbrIr31ysEcUrCeRYnjRGColtA87Bo44mcSEHBIzlgo2mmD4mwarqlxbW2sRva2cd3LbxtbNz9njd1iikinVZEKt1IByNxBzgAHvWkabcac1ubSRYY4BJJMu/adjgCUq7HALQlsMAOGLYzjP0J4X03SbvT7S71DyoZLhSUndTnZboqxFZFwJwSwHoCDnnIPzJ4K8WJqUdxdu0MqzJ5YDJIS42/vFSORAsDB2AU7sHOckDNfSPhmwhe1gKTtJM8JmsNNedpohIWAB2RBg4bMm4LjPkjnBoA2z4Z0q8njWaKKe3mfY11Gx8wzZlMSwQBPv54JJyCcY6Uw+G7C3nkgijjW1VleVyUM0bFCPKkAU8/OwI/iBB+7irhlvLBSLZ7a31CWSfarAZEjxOHdFcERoCkmMAsPK5xjJboF8t/dTwXtykTwwo2oTu7paqoAUmBwpZTvkXaqLkb8ADnABpRaXo9pp15bNYzz3LFPM8llXCNGwiUlpBhy+0gDfj+6ARnw/xdaywW9yGiUTOhZpQJPkZMK+ApAjkw+SCP+Wme5Fe5vdSh5pEkN0ru4EqQSFJZS0iEHzxyScMCPmxg54ry/xfZSTaf9suEDpP+5YW8imQ4Cgp5SHcF27csRtOM7uM0AfE+s6vPZXTB7n7R57Z+ztKZDC+G+RQwyR8jccYOADg8Nh8Um5d1v7JXNlENse/Yxh2734KsuSrA4YjDDgg5rqvFPhO3nukvLOB1uIyzCRQZDtwgw0cXGwPk4YZBGSBiuPtvDepXeoXXmQytG7ZwIY02MwEcbnYcFR5ZG3jrgDOTQA67u9EujAyqy+fGzqyMXO1pCAT5WRk/MVxuBB69qk0x/D1jeLE12bu2kUANclJfnVmYruU5WLgg9GOSCckk8nqGgyaa0zSJcMkMUieTAQgQZKfvUbGEwOSpGF5CkivNNTW/jlWG3uniti5aNsl5FYZ8xJQyne4G3H06nkgA9Y+LWsabItvLozrAlraRxRpGYQWC5MikvGI0j2lhg9fMwSwGa+DfGPii60+5eZ3jMrxCAZlnlNg/mspXyk4C7nJBICgZIPFe9anZX+tiztUuLqUzxGNFI8mDzJFCjeRH+7ywbqQMd/umvln4g/DjWLcyW8Ud5I0s7KTHvNvGCwx5crRnzyVBwGC7dxPPBIB1fgXxjrl/dxiBkkjiICLkFlVZCQhcBfM+YpkAdO+Bivpey1bVJrYzyRpIbVPkfY0sp3ICQpBwAZPMIyFb7wLfdFfC/gnwt4w0KNi00kcsDmSLDhBJEST5ZY8KpwM47gdORX1PoHi19O0yODUoFkkAiuNxup1BA3EROYJFBALbijAqSc5JzQBvaprVzZQzXssCtEIiJI43dGYqRtmlRZwGkYxooXBKhSCOTXzdqPiZobg6pp9y8bSyeY2nLGsEyL5pBlTcSpIc5UjjjnOAB6l4v8AEdlqMct3brEjR25hltrQTQo4CSOqb5ZCZ5A20Zye5A3dPkLVvEl9NrDwyyrKkDCOGd1SGVNzkmI5P7w7hJkgN1656gH3N8P/AIiR6lEmWl3wMrPKqhWwNkcLLIGUpKWOS3IO7j5RX1Z4K124a882N3lI3P5kaceWknyksF+XIbPBJOR16V+cXwZ1KZNRlt71LVrSQCNCxQXEkkmI1C5YcDKFizZAJIB5FfbHhnWLu0X7KLOON+CDA0JaVmcblEgdiwUJyMAYYepoA+s7XXZpGRfMW6kGy5ltZSHQIGkx5qsN3zMCDkEEJkLyc8Z8QtVvdZt4JmhjSVpEYLBGsDxts/eRjyiCEyTgH2/3awdN1F7mG2WIGLLSG4LspaQLIxCvGxypAJB6lgR1A49Aa1ivLREdAknyEbmCsWMefKVcDqjEbTz8oIKlRQB8iXaXS3LmeI7i2Q5GxkRJcZc8EkbWwcHCkfjvaB4zsWll066/fTqW2vO4kcrtVyzIoX5gzYHGMJhge/rfiHw3bRySx/Zo7iLEjxS7UVggO99oDDD/AHQMkggcDkGvnbxNpiaTdw3lrFFK3BjeU5cyoWRwDCy4BZX4YYAUbs9SAe533ji0ksYLWWMzSJEEW73EmONZD8saiM4QgR5PqnXnA4O/n0dri4v4boPJLEI2CEAxIchZCTjLfIwyMjKAZz1ztKeLU9LkuGgY3fkoI4oXDLuJImErM42LsII4OcjHavJ9d1e6t5Zo7q0ZYllWNHmnYIhLDYFUAFdxKsM4GTkE5FAHsGk6mL15vsT77ZYxHcRssYlxDKkaogZvmkZgCNvzEDOQtdlFp+hzx2kWqFbRZJQPMZ3ZGGSWjSP+O5aVSMj1xjA4+ePCfiC9sdWijg5gMSq0W5ZhE8m7zGLFcoWzI5Gc4wM969xt9V029NrJfyAS2flyQkM7GFAgCqikDHIPTgDtQB7Mmg6bqdrFNaWy2y27N9lZnZnaMOkMMQj2DBCB2+ZsYYcDOK5/xD4deG3uQlsjzLGUuHxGGUbVcuoBO0Et0IGdxJ7Edv4X1/RU08RJfxTTXEUoZXXLRqqMyqmR18oHli33eema5+98W6XG01q8qsDE675YtryKx25SNVAaFTgegwO+RQBZ+F/hZXv4rlvuR3Nqs8jll8uY5dQFhIBckICCeBnqev6peHoYE8NRGWUtC8EYUrDh3/dgkKjyDYwUjJwOuQRX5mfDSCO41CO60vVLC50y4uLe6mG63Fzb3Vuu1ojbeYZQdzsFKja5YYBIzX6G6FqElxoMSBZFSGNxGmQAzEZZtgyAWYYbIz0GcYoAvafpVnO076XdSLtJnnty5SdlTJaQReYfPjVoS25jkHkYGcehabFdQ6fEixNIIUeV5P3sgSMM+xJpSAV5YDPAyMDkjHlOh6tLbX8flwR7ROsh+ZI4ZIl8tZY50IDGRt9x8qgoyoFJUnNe23WqyTxKA2IYrd40iiJyIeHEXmKqm5K5GC3ICgAjAFAHA6xIZIy0ssvmx+Y6GRwZArM3yEIoDKseV+ijJJBryJYrqK4mk3xwGeTMdzvJ81SxWRfJXG0GMADJAyAee/rusTec0UsS7Ckxc71DPNH5bKQ4kQ7cNhgBjO3k44PluvRbES5kOfLnEwTBwxQ7lzGDwwABbPJCigCDxBqKLpdw0vAQAKoDrkbQzkgfeBIx0wDjHXj89/jhJDf6jp1zCC8KHDIi7CWK/KoJXGOGGVHPrwQPtzxHqIudPuoXVpJGiYAJ8jcquFXDrj5SRnPYg9q+Q/FvhuW+jtYraTbDbFkeQ4l8xvmPlZ2sR6ZG7OOSM0AfMTeH4tRkcCT7Km5n84xGSTAblmDLlY22AEEfLjoSAtXbXRDOY4kgLpIqiJpCc/PI0SAKSA7fMpBHYDt1+itFFxZLBA+hRSCYolzcqUDvAMrKsDGP93LuwTvLKDnjmursPD2kGYh9Paytws2x1sxN5ERyY0kiAByCFAbIUF8n1oA+b30sW0UOmW80ilAY70w4J84RNEfmji+Ynfyp3A4wMcA4cnhuMXRt7uO4DpKuPM/dmW3KEh1ycqhk4BIUHBHpj6Y17wbZXchvNGgjgMpeSRkd4lGw/upJEf7zjKYKkj5c5xgDg9T0K+s/JFvi6lu3KSSXEibmJBkDFnUktleSd3PGccUAeHRaRC+9UstptLljM6RSSOwwMLuydyYCFc90J+nRWmj3+rSQ+X+4jUhY4mEjLxJgqEdyxTaOMEcNk8ZNem6VpyRW7tKs0EskPkytGYyku4gu8gK5LhVYdV4Q8GrdtokETRlbp7edQQk22Mq8RyuV3ICHGM8NkehoA5PVfDWjTmSCRrd4o44GCxwmH7dgCN2OSdpxwRxkEE5HI5y6+HlnOyvHIsfkksB8rgQyqsokbd1XDYyoH3j2r2SLSLSL5JyZDlVEjhXaTAUiTduLA47Dg55yRir8ekQRbWjgCWbysJ2TMRePYHMW9kJWRl2jcQRjecY4oA8JPgCzUKkpuE3y/umdcwFCBhESNR5z7x0HHAwtbOneGrG0kRt/mhZAoTzfJUKSYt02QN1uSsuemCATxXqdzpMk0oNvcSQQxbxsUJN5gcJJGAJEYIq7+MAHKkgAYqmtnDbytGyKVeF1mSSP5JdzHc0fXYV3KcKBjbgDvQBx2teGVS5lAUKbry3j8mRfKjgYGSLBQYYhWRVAbICf7QNUpfD8ULlwpxE0bNNInml9wJDO8hBJ2RlVORgjAzxXoNgypK8drZ30ksAEISdWeIKkPzvAZW+RArIM9ScFTnApLnRLeaKYFfMvnlRmCvgJuz5iAiQjBLA7tvbHGDkAwdO0/S5RNuA3bRIsgwQGDBNvUbj+8JwNwx14FdRa6VbtaSmV1YssT7pQVdAqnaQpYjG4t14w+OBiprLSI9Pe3tUkZp7pHZomUyxxMMnY03lAK/yEgAk4YHk9O4XShY2jXKB5mTg70VsCRVyVVs/uwQM8/wAXboAD4y+KPhG21NdRinlfzkQxq6o4mgDjIOzYVBIZSAe2AOpr4L12xhs9QOmPMDDA7QgySp8rSH7rGVMNEP4gpGWkBz6/qB8VNEvbzT7mW1tgXWNndog0XzzYyGBYYwSCDgemRgE/DcPgi9vfEUAvbL7XE7pbXCvaSkwSMY3MhUnmMhuOWAKZPTFAGx4I8GxzaZp18rFhiQGIHy43lTEjRRop/fHKFsAKRuwMivafDsFybK6t2ht4FjRgAu8SlkULGAHOBLtCMeCctnkA1d07wxLp0cWmyaUtpNbujpdRRuskLNujiduiuVUOXQZ4JBHIrtnij0y3lE7QmCNBK0+2JCVchI3VDIXO7AzgY4J9aAPOrtvsAu2ES+SLeF5rmRbaUPMAxuFjEYAijDDnKgjaeWzXg3jrx7LZafc2sTIhDyOXllCukAZG2KWGVGY2GRtH3sfeNe1eMNb0mysZ2EnlPJG6n5U84oD98qMFiMNhie3tX5ffHDxNc3Vxe/ZrshNsrsASpWFdw8w7Dk8r93G4hPzAOD+J/wAZ4rieW1iuhKT5uI4FU4YkooLkZJLFAM44HSvmTxP4vlubHzo18uSSTyZiwiMm1BudQzqyhtwweMc/WuAna91nU2meaRybtogqgk4CArJuIJCB8bs9u/XFvWrNrbSzPdISsDhFjRxGk8z5DMh6uUwCwC8hhyDQB5jcXTySzyzSu0sjHknByWJZSMDOQy/04rBvZriBUuI+VkWWAuVJGC2WXkfKenPH3TWldXKs/wAkMSGNma4LxjaFyQBvIy8p59icCstI554lKAEx3ByhGVwwyHKngjG4dPXtQBJoVw6TFWBKkA4I+UHJ5YEHOceldlPcWsts+44OT5jBVbZ+8BVsgjGQGGAB97jNZ1ro/wBktlnbIaYt5ZVHCEgAkM6rhODxkjoajFrOwIBbazAMASA2ORnP3sNyAeOKAO68CvE2oQtLGSgZQcEI4yw+YHHzMBgjHp6cj640C7hkmt7aO3YFZEZizpCkqSbQixb4/kYDeWJPTBI6k/IvhyGW01CNUcoZcpI5ZEdI3XCnByM/dyOvfpkV71pmo+XdqI7kt9ligRJJZC4mKIqyNwfm/ebjjHA4HHFAH3t4NltYtOjuLoR23lyiOaDJlkw33Jt7qFZW2sTxtypNeKfGH4r2um2l5pdtcLPNI7LZ3rT4+zy7gCjKh2cHbkgHGMYx81cxbeO2j0tvIvbmezt4GQywjGwiMs3lqQA2wMwJI6eh6/HvxAv9Svrh7pTLNHI7srspdHHzcMc4cdDk9c5NAHHa54kubnUpnmnAcSt+8WQbGIYiQxgjEhx6nJLZBzWna+LrqVk2yxQZbY7RDyY2ZiFdw0SnomBgE56jjNeTyyziZw7bgCPlbDIFYEZxnA7ZPapI7iSCcSCMGIEKYzuCsSpPY5PHcZ4HrQB9DWHiG9jzG87pAhidBI/+veVCQ8auN0iARsN3cEE8nFe6+DdWubqxiWaRvskrJFvYmQLJISpdkD5xgEgkAcEdRgfF9je3MlzF57FuYyWD7yiHG1VBP3cE5A54r64+FVlNqVosXlzyxI8gIG5Azl9u/YTyMEHPbd7UAfb/AMA57JfHXhOJ3luUe/gUzKI0ktmdzG7jzMlgA7nAyfkGCMV/dj+yFbm2+HOiRxTtIktjAyzLhthMQwSS3zHaynr1r+Ij9n3wPayfEjwrG0fnxxXVpOtvEjyzvPbyicCPBy+PLJKjORngA5r+6j9mWwt4PAWhSWyRxRz2FnKYoEMcKEwIG2KWOBnb7Z/GgD6kEhRY9z7gEw8hyHY4ADYAwSSvPPb648M+MfxAs/BvhLXtUuJ0jjsrOaWdkkXzFIjYqWP8BJ6bvUH6+tawXNlIFO1kUPGS7oA4JYZZMEDHXtjivyM/4KQ/Fc+Bvg/4suI7q0iebS7lJFnYxedMwMUJ8wkfxMmSew56UAfyT/8ABTn9sNviJ8Qda07RrwrLDqMq3RSYM0cdm0vlhJvNAkONxI28cgc1+aXhv49a5aTaFA8txJbW0MZ/fXLu7XG5oncu7EKm1VwMKFDdcYFeTfGrxK2u+MdcvJmaSa51G9klvCzyrM3nPuWEt0jBGBlQevJGK8bsbqcToA0gIZfKAJwCSOmW4yMf5FAH7ufCb4rWHjGxitri4d50KmaKVkkCuyxs53uDugdRg7ARwfrXZ+KPh1o+trfQ2V48MqANF+8kiiRFZ5R5aN8qqwG3AHymZT2Ffmh8GLbxBaw2moW0gnnt98kUcMkqrEjxMXZ2B2zybJX3Keh4+YjFfcdl43Gi6dNLq8txI81r+4t0kZQskxDYkljYGFl2LnbkchSeWwAfOPjHRNQ0uQpexRMkckscIUEb0jZwrGZUAKnKkfKeVIOV6/FXjhZUuJ7h9yLLKWQnKtEQOIgobnC4CkgfdyME4r7x8SfEPTtRvbm01I28lm8rhbcDF3GGjby9zTA527yMjGCSMDANfIHxRsrRFuL+J0MckriOMlH2xbiI2G2QYkKqPl5+U5PrQB86TXIklIbcdihYxHgDco+TJLcDOSSOe9epeBru4mMyBiz/AGUuZGOXBRQi/MQTsCrjGSvGeCK8fuZHeU8BcKMJjaNoAGQp6Er1PU45Nes/D2co1zGzyJJ9ldiArbAnKmRw3oGXBxj8eaAOX15mn1ZzOxkDvICxbqAR8y569a+gPgzp1ml5Zs0SGB7hS8sgCGHJBXLgHIDjOOmAQcbq8X1zTJWvZJVG5V2XCsrKQQxGGwCeTkZx0JPA5rsfCniIaGiE7iFdWjclgo2HLKQnrz6cZ59AD9T/AAVokltdQ38U9u8ircOrhx8vyIWL5OAoTYQRk87sDmvTbK7+1XEKwTrFetMZLdIX3MJU+Z2ckkglQ6kDglh9K/Ozw7+0DLaxFJJyGCSSfLOI3ZGHRXz8rBBkdOSeDmtIftAixnhOnXKvcTM0jSSSlvsdrgExIM7TMWRW3MMYXAx1oA+8fH1jJPot5BfzQsbq2yLeGaGbYxj3q0hQEeY525w2R0KgnJ+bv2Pv2mtX/ZZ/aI0ad7x08NXupLa6lEW8uIQz3C7JAoYbduRkZyOc15ff/HjW9TZkvLi4urZvKZHklMm0BfKRYgX/AHaheSfukgYA4r5y+LN1Fd38GvafJFGuDKWQsm2UMGdVBGS4IB6nkmgD++fUvjvovin4faZ4r0fU7exuL7T1ubK5tpTIu+batmC8CZfc7pz/AAswBPG6vxV/aY/4KJR6fqF34E1+9l1BI57u1mS9EbSoQFJiaEquPnY4faQyg4Ymvz3/AGZf27NX0n4W2PhHXNSE8ugwvBawSiRjLYpEg3s5bnZ8hXBXAAK9OPi/9pvxHaeOfEg8TWt7DJcXUvmJe28zyK25R8hkLFkUbmHT+E8ZoA9l+Ini258TT3PjXw5cx3mn3PmrLptpHGEgLqyb5YtpE0KkcB+VLEgniuz+GN9D4vgguWiWNrTZBPFAzxr+7RFXesZzGCkSckb2Lc5HNfnT4L8d6j4Z1BGknd7JiI7iEsxSWMN86hc4MnTk+ntivuf4Lavp95fTa9p1zBapcMFewPySXKqPMkZtmET5WG3eQW2njAJoA+nLbRF1u68mztYZFhkcFCjG0Ql9xTcR+7O4lPmBznrXT6P4Xgi8QxFbCZUgthGELK9tbtGkpdSxMhIyzbcg8gYA616r4TfRdQ0xLmweKL7RAZI5jtURuA3n/utxXdk5BIBymcHvpW+laFpk15fT6lBc3MXyRfZmLFmRQUWHAUOuAAcjqetAEGkPDbw3WmRW7rcMnnwSXaNPbqsI2yyNE8Z8wkkjBI6bccc2DYWkkoiitow+Vkuri4ijtrLz5GDlAvlf6t2DAKTgfw4FOttfAvtNvb2yhjEdy0UBKGV5rObbvW5ML4VyThSwwAuCdw5rw3r3ouLgfZIrZroRzyz7njEvMYVGlyVHmLnnPJ2+mAC/4dtItE8QxTPZRSRy3KSLIw8sRruKoYnTYGXcCvBPUcdK+xbC006bTFv7BYLfUtVhjxKDcr5twSYXhdyeJNgUMQSpU88nFfCeuX93fvHL5qm1KLHb+XiWGPySgjkEqucgO6lzyy7sKBkgfZPwp1a+1PwrpR1OKJ3tCptvIkgLJFI8kUcwVUJRcwAgkEkJ1GDgA+YvjV8Mb3wj4v07XdDtQw1f95PLEm6SGW682VVVGYLzMuQSvDge+c/wguvRahbeXJFAp+zT3SurQ3dxIs+64hZJX64kkV8YQAhgMAlvvL4r+CZvFvhC4gtrmO6uLayivUEWyKSK4RgI+dpBXzCQW6DGeuTXwVv12O5gjubOe3lSa50+5uwsLxw3cNyfOdFQlv8Aj2liAbgMsQwx5JAM2/v9YtdS1XYIGsI3e98i4i3YfcWmIfJBQueNpU/OozkDPm19f6hfwT3d6kMfnOIbMTCfeY0lCyLHCznKg7RgkgeWTgZzXvfiLw5c6npdkdMubSW6t1xdIxYSysCwikCudilpmDEEj5V7kZOI/hDXHjg0+6tLKaOKILKLlFDBSSSbSZGYkqmMbe3Qk4FAHzX4v8E2/jjwPr2hTGOO51DTbqO2SVWI+0Ro0qPFIobDfaVA6jOSACK/HXVbS508CwulMV1ZT3FlJHISMNDK0TkAnGQyEHP1Ht/RZc+HZvD0U7aZdx3FhlYPIuokjuAWAVJVlPyyIdzE7RuAUBsZBr8Pv2ovCDeE/inryxw+VY6rc/2vbqFXYjXuXnjQKSqp5wYjGPvcjORQB4LAqsrsRkRswKRMVclYtom7DYHbHHJxnFMhnDyxF4R5cR/eKSCWiPJT94D8/TnHOOmKuR2/l2sNxcGJI5X3xkKpKmMKGQ7DlgQw5PAI96vPd2kkQhhtllR4wJHaM5RlYs2w5+XhgM9+vFAGFN5cJdrOOQwsiq8qq+IzkgK3y45cqMknOAaoT3ZGJowkbFUiK75ZNpEeRN/rMFuD1yMvwpHNddavb20TxSLC0LsGa3U7JJHADpukVsiIHgjnGfUZqK+0yFI4rwwxRwy73SBSSS25lIGQrAghTgE/eHqaAORTVptqQyMWjDKQGYhWJOTlM8gg+/Wuwh1OyfbIk00SCOOIQooaRgCrP87Kdxzkg7SeBgcVhtpNmFkkMjxkKx8tly6kD5ELf3iMkn0HrULaW7RM9oZsQNywXc2Su7nY2CoCkkjgZwaAPUtPeNRGEmkEv3oLia5jjZGRVZmkUjAIwcAkAcDnrW9pjJBDe3N45lkig8qN2fcWkzJhAoJG7cBtIU/dx90EV4RbyXcJjXzHMfmgJIoZXwrbdqbupyPTgr68118N3KxeOa4l8s53ytkl0JMqmRc7nbc4JGTgjA4FAHqUN9pcsERmScXyFpIGVyw83JEIdhICE+cHkEjywMAZqKCTTjLcR6gZpYpGGJI51lkUvy2AJBh9rbsggE4BJwTXEQvNboblI0KIitHPK4JcoUL4LckcjC453Z6Aipra4e4ZGS2iKBg0xU7YouQBsDZCnJPzDJAySDQB3Ut2LcK1rayyxIrMm8edtijTYkYUsxj+UrkdOciufuddnIdXtrSXzWLyAoq4OFALSZ4QMPQY296xrjXZNgEhMQikCu1qAWKKoUu53csAOOnCgnnNcXq2rhjPLHbyH96265klACpNGAmUjGPM37s4BznGBjNAHQza9KGkkZ1AUxqsqbkIjTIwr5JBG0DOQcDj3D4qluofs88CXEccYNswZ1mjCvzudmbzNwLZ3Ak7uxFeS3Op3CRnBYxysR5JPGFwc8/w5YfWqy3135jJB9/YzFtxUYABwGP3gRjj3oA9Lk12J4mjlcIA6H5AN5YBt4AyBjJz+GO9Gn6lp4nicBjs+ZnwcI+4YfbkjaWwMe/vgeWxyanJuK8l1QKrIHDKSZCqYBwPlyfUE1fCXls3kqduVRnLMQGeQlgRhV2AFMd8kE5xigD6Hsr2KYO0dwcSNtARsszEg7GG4ZUqSeOn4Gua8TmUFG3qxbehjZ28xk5GAQMAdsDH+HE6NPdW+x5G+STYqnceGHAdSx5BPTArb1C5llXezjcFZctjJO4gnGDjjnjn3oA871cpC+3biQD5+OeuSAD7Y6+lJpriVkMmSY/nKYwjKDjaQOoKjH4/Wr+vWzTeXdRxB2KhJFjGclQf3mVA5wRnjGB2IqHSITO4G7btwQvUjB5IBXoefyoA6+CLzVaQJGCyl9uV2ojAgDaBgsGHTGfXinXEkz2MtsEiy0DhZFCowUI+I5GGNwwDgH+97iul0jRricIghAeRkUYYI0gYbC4Mj4V+T7fLk03VdClsjJHiXZ5UrokihsAMyHLpgSD0K8Hb6c0AeGJEfNUuI1G7a+SxLBufug9AVP5/Ws+5JaWSRQAhYlc4BwBwB+I6e9bGGjknUhQ+JAhcD5SSQzDcOCMn0PHGKz7idZVjiWJYSgcSBQNr5PLZwCTjIOSRwMYoApb2fa0hyRjbu6hVHC5PTsKjxuIU87fQZI/i4I7VP5XmBNjHeQxII6BQSMevygk0RMIZBI8fmKhBxggZIIBz1xzQA+FYRuEgfdgsAVG3eACisx5C468jPGe9Rl1VlZSWddrNkLw2WJHQ5H3eKRma4KuwIVTtYBhkAdMA8nGOvXnGaq/Mr4HJBGf8T+dAH25+x7+1tr37MPja/v7N5rjwp4otobLxLpnIHmROz2uoQRbuZoGkkAGQHSVlPQY/aXRP25vCfi2G31K0vre9s70QLcwQztvV/LXzhsfEkIB2fKTk4yD6fzCuJQELABSuUIOCyjCjOOoBB6+ta+heI9Y0K7W50y9ntXB3ERuwXAwfmXOGHXtQB/XV4U8Vfs9eIlutX1D7JJquowkiWQRXFzBdyRNFHKonDA7XkK/MCBgkjPNd+PDPgPWXllsl0nSoFhZYbSOxd7u8uxOgSCNYQVVGTMjuWAVYguDkV/ML8PP2iZ7aWBdUvri1vLZdse1mWxnYfddxnMZ6nBwOx4OK/UL4R/tneGdO/s5NRu5o1jggiuZpGgkeeYqv2h7bBOxOSYzkkqgDEbqAOu/ao+BVpqfinwxp+nWRnmubyJWaCADzPMPyxqvlkLJlSTkchjjg1Ysf2RdHjOmC60EtcMqpPDJAJJgQoAXf5QA+YMpJ+YHgZ5NfXGj/ABu+B+va/onjC88R6XrGj+VMbYX19Y2up6TLaFPNN9p3ns0BLyweXIoKS5O3GxwvTeMP2ufgpb3V1PaajprpaWxMM0Tv/roULqGwCAzGJEAYAbjnOCDQB+Z/xh/Y60ePTp9TsNItlJiaLy/KLS+ZApWRv3WdrnAIyvG7k5Ffk34u+HUehalqVnJut2tpZESGVWVkbJKpvLjJO1+CBjZX7i/Fj9tTwDp2janLYSWt7PqFlcx21ssO5R5vmKZYnRgRcrwMjkOGyRzX4qeL/HC+OfFF1ql3IbaMCdkdyzyOpRmETNGQ3IVgzHPbcKAPAdY0p7P5xvYBsqAxCqVyrFSrEAFs8854965WNYy2HBDZIJ6jBBC5x15A4weDntg+ma9d2NxKyI28FwrNGVY4XABVNo6KCep9zxXmUyDe5iJZFfg5UNjnkgcA8frQBNIxefejq77VYjaFUAIMnBAyRkdskiq7SPId7tuc/eyNp4OVOQPm5zTGKsFC7/M537sYPTBGOc8Ct3QdB1bXtQtdN0uyuL++uZFihhtkaV9zMVA2qpwPqKAKFvJcybYYtzNKQoXYWOWPQHtyT+Vfox+zL+y/LcXGj+N/iFFt0ovBeafozAtNOglUpNLGcjy8che+ecV63+zP+w9cTtZ+KPHOlf2ncyiOa20eNfKhtGDExea7Da0m8ZIAxzX6G3vw5v8Aw7piyal9n02z0yBlttPiTZMIo42AeQKV8oHaCSARnJzk0AemaX4s8H/YbDRks7WFraygiFs8QiAt4kMG2b+8fLZOwGGP3s8d54b8D+D7SZ9Vg1K/aDUQkxs44Y4Ft5XQ7sXfl5EKsAoBGVI54zXwvuvf7ah1OzsWihiWMq7XKbLmCedoDHGZjkOpVmZThu+Oa+0vhLqV3r0d7Yrbh7eJJAJbhoyqLGuWJSN+Y1y4B5z35ByAVL/x78QfhoLrW08TibT7a4SQ6V5cVw0kEUkTJbSea29C3l4YRcbpCQACRX0z4F/bn8IeLdP0/RvGPw7uNAv2thHLqkcf2iwkeCQq7bWYNHasFiLI5OTgDBAJ+PPiX4Ps9T0q9/05nS2uWN5NAVYwFHd3SERsP3mxmxkYJU189fCnxJFpeqXOga7dG5tEnLJHIFXzUyGt4QzKwkj2xxKw9Tjs1AH7W6Fqnw7+ImvNYWeq6dp1lbxB4rNb9bUXOoXsYIizN5crRRp5X7tQcFznHCt+RH7f1rp8PjXT7XRdTs9Us9OhW3uzYkyEywOwmiWTZtZhGseTj5gwIGea9k03WNGv9Pu7txJbXEry3MP2W+ljtUmYloFEkMpMT+ahOG4DjKjBGfzV+MnizxLDq2ux6lcHVJ8eXbxzpLcXMO52DRgSN++K2+A7DDHBLHPNAHxv43urvVNamX5kXa7/AGe4LQiHy1dWDKcBWzHwQCfmznqK5qxtbaYSCSXzmQyHyIQ+0/Iu8K8oO4hDjIwPlJA6k39S1KHVbmSSSNY50EkMMwEqpKikBBMpYgkENkkAjf142jlJ9TawvDZ8RhwUZRPkSAqGL4AGVIbIPIwxwKANt7mWN3XTwsP7sB5VTIXyzgANIAf9UowMbj3ya6bRL26eSSK7vH8gRJIVLhyTGvzLGWUDeMrxgE4x71xNmZbhH+yW6vtKNNd7fMaBiSoIUsNxxJwMjoOtdNpz3G5GkuWMiYi2AYYKhEacd1IJ5APAFAHo9jqkMAVYZ3d3dk3vgb7XAVVJMe4NknOTgdhg89BZyWy6i08VsIIoWckRS/ao9zhsCM5Yh2OBkBwclicdOHhuHif9yrExB2CSRpOBt3hipeI/KW3EAj8jgVswa3Yzq4guZorvy0t5TbKI2wFjz54QfvDuRNp4xvzuGBQB7D4Vu5biaWWNJxKJWkJiuZUdUjUxFGjFuhl3SEsobcAqsAQTk9Qb1kH2e9UyFVeGFpVMcjiQuAYFLBnJ3HaTnJ6k1yXhWG6isIr77QksDuiu8ksvmLbl3Z0jDAmAl5iM8/MMgdTVTXrlbyWKaVZRGjxr54bLyWyAIFErYAlB7nI/dk+goANUt1vw0hmCsfKD3Ehkmk+Vgqxs7rsjZYTkguo+THUiuPvLX7JcqLSV587BEyjAMibwTG4wGXeR0JBGMHGKriVZTHZ3DqsDKVWXMxJRlDqR9mjIdlVeTleWPI5xcvGS1WCztxEkZQmOSWR5ykojAkKyJgbGbYfLIyCeAelAEEuugWi295cut1cSKJC0EkKwrG+0Of4JH2qQ2cgqR1IqrI6i68u2lguUkgALGJcOWw0aKAP3ZbAG5cH5eeKwJZ55JJGvHlnYoZI3aEKJwDtVjGpDE5BBOCMg+lVp9UZkCWqAIkWRACGUhcD5nI4JHfgAE7uTmgDr7uSS3l8uSM7DHGlxZTYldGRVJaJsnyht3bSpDAGsC8sbdZZLhZFEUtrcFoJZpPLQny32W7kAsNpAJIVuQc5GTVtL1SnnXCTtdERhl8wMke87iCATuJXJHOQRjqTjKupDeylALqFWZ4GlWNh5fVWbp8iHA7jnJyKAMbUbT9ws6RY8nY7fvTggqQiowYBmAAJ654yeueSXVbtZpYyFhEpaNs/uzOrMWAdVwJFJbuD2PWulmf8AsozSPG91CyHKyljEZlUATlWU7nCkccn5iQQMVh31xpeqMjoRbSwwqgjWNF8wIBGwbABViQcAjJBGT3oA1JJ5I7e1WNwSWKqkbjcGwDnJzv8AmOAM5wvbg17H8M/Gl14e1K0lYiVL2c2s37xkLwsPLlEzYJj6EISdoKkjivDYUu3MTrCxhUH7PG0JWKbJZWOY2wkpCg5Jz2z2rYg1Z7My2xtpDI7L5BkKvOMFv3EYMmUQuCT3yR0oA9o/aA8Jw3SQa5oiH7DqUaS3KxxfvRKzM3lTlWIBAztBABVQTnGa+IbxGszKH81ZUQLJnyvJ8lseYcnYyzI2wAYcNk8jHP3/APDjxJb+JNDu/DviO4tH06RYwkNzMguRK5CCS3kXbvZY0X5Q4I79xXG337J/jzxr4ovtP8L6dBDo0MU2oxazd3ItrL7AIXn+aZAQsnlQOpz8hYABvnXIB80fD3w34i8c61aaLoduFN7gNcy3D2ljaBWAa4nu5m2IoTzOGYglsDJAx97y/EP4c/steC5dC8NrYeIfiF4htntfEmtRXEd39jUkgJpwbH2eJGVlcE5nKn7o4Hyd44+KOqfCrSZ/hj4Yi0tY1jVNUuIILaa6a4jSWNw95C5MkgALDkY3fdHAr5Ll1l9TlWW6nkkkmfdIzM0jklz3bHGM5B6mgD1vU/FNz4g8QX2orczlbu8luZCy9BI2870iJCDcehJGT1711fxE8SX0mkeHtLjihZJbVZZVaGCUuylBHKDtJ53leSMncCDwR4TbXEcF/byWdzJEqumHIKOq4Gd20ksd27jocDFem+Kbu3aK037pFXSlZJy0kU7Ey7ikPJUJk8DC7Qpx1xQBydjcf6VG8Ze3MQBAWQsvmFmVVHOAmMcc4ycYGAK2p3nn3DyS4cTbUxEgjAwBkgHjf8vfJOc1HH5UUaPbTmXezK0cqCN4y2CMsSc5zjPtVB2YSO7B3lRmMS4JQEYyx6EncTgetADJlilcRozDduO6YhShOMBiB8w2rjBA/KtvhoFnf9y0cSJE0KllnlQ7dzAsfKbZuPGASOmea5ws7uXeQMf+WhJ+Yk5I4I45A/76rUa73RoNuCjFRt+VNjEZ8wg5JyMDqDQAM8At2O+VpCWLZciLzDlsqpGQdpUZJIOTVQXDu2wBlBP3RzwBgnHrjJ+gqK4uw3yRryR5YjAJwMADG48kYqoLhImG9HLYXIZ9pychgwIORn17D6UAWr2aISpGkjyIij5mBGGILSYUDhd+fyNVAfMZUL4ibdySASqkfdLEc5PHI6e1UppBNKGXozM3A+QgjOFBGR1Axnt0q6bR5IF8tSxXAwqkMFJJPGOnXv0FAFSWcwzPDlWWMMArncGXGAAR94cjBA7cd66bw7pkl0IvKgZpXY8YwW+Ul1LlcBvLJ78bxjkVxf2eQXAiYMSCBksxAXJx16deO3FfQ3gHw68ptY5WZlmcL5Wx4k8xcKAs+wKzrkE4JwOvPFAHp3gTSYbS5R2We3EKW1xF5oWZ55lZ98KI2BJDlRkkgEDnJNe5aLOs08l5AT9sVWDW0kEESyiaRTHKuHAKqvDYB5JIJApukeFmfTHljt4pxbs0cQind3Dgou3aAykcYZ267Rt6mth1+wQpE9pHZanLDcJKxjaW2jEaKSHES4jkCxk7jt5bqB0AG+JLi4l0iS+ktpdNmyzM0b74GjYx26kLGoCx/O3HO7GBz1+RfFLC41K4iLNcxMSI5EbymYgtGTgk7EyrNj+tfQnjrxBcJZSRi7ErrBb27xqY5RKFj2486FjlAgdwDkgnHBGK+eJGtv7VJvERXlJKxh2jWIyqRtkKqNjA54IHJBx1oAIBLdLHdm0CizjgSC4RiPs52mJZD5b5MjKMc4wByOa+iPAkBks7aZkVWeP96MLMJmUxm32gtuRy8aA9cZHY14zZ6VB9ttrK2u5kN0yRmKORSyQsg8xpPLHzRCZS2BkEPkkEGvaPCAs7CVFvJdoVUWB1AnDT+YIlMACgNn5TnnAiwKAPprwHpqG2t9RuIJIGsblJpluYkmWZZrvy4U8lVxjb5jDAxgA4yePpWS4je3tRHC3ly3sqGFfmgkC/OpliVhvQI7glskYIGcceP+AbO2s7LUZluzqsLKZmhIlISNdrQGQgqBc72k2EYBZ+d1etW9kmo3Eg0+7ktTsaeG3uGwXkjWIiGJmzhWkIV128qhOTzgA6/TNFtLW7juILS0nt1itC0BbekcrQxtI9u6cgyMoV8kFWk2bcV6xcyvcppv2C0gtbmfC6jbuQYrd4Ydm6MK5ZSAFOTg5VWJxux4zY2F3otiLS8vJRdRvaBljjjzaFC0hmLKmHY89ecnC5ANevaHqFk4awBuLx5JGju9TiYSukszJF5lzLEgZUVwx5OCGI2nk0Ad0tkmoyLYWQjM1xa2j29lBdmYrJbWrSNCyqp8uM3Uo5JBXbg5yDX62fsWT3enW6+FbgrfebpKwNCVc3DvHbiNxKSMKAdq5x/DwT1P5v+HNB0LwjGb2zvkk1FInNxLNLFGlzLP5l1NbxvIPkZHbAC4b5AoBOAf3M/YS+Gq2fgZ/iPqeli3vPFTiSytpMGS10+KIRLLCu3OJ50kbkg7WUkscgAF/RP2IfAXijWG8Y+OtEsNU1C7uZZorK4ViljB8xt3SILie4Mu7dvyAFyqk5Neq+Gf2MfgToa3MMXgHQWWeW4klSbTNPeKRrhJIJm2qhJUxsCfu9B7g/VVpblQwnO1XGSikt5YAChScYI2bAcemR1yVn09zI88Mk3mBWTYJM4Ubn2qrEBWPy8nB4yTQB8ffED9jb4O+OdIl0+TwPomnzWNu1vZXFrp9uhjgRSsKxSRqpWXhioLkpgbuMLX8+f7X37G/ir4MaqutW1pfXmgT3DpY6lZ2zyCJTNhLe5SOYFFCBiDkhjxt5Br+ryPy9HRobhCkchXMsrSTvIVww8xy3zOV3DPTkdeM4/jf4Y+GfiDoVzo2tabZ39ndovyS20NwY3Vm/eIZslHGcZBGCM4zQB/Nf+yf8avEEOo6Z4M13w/OYbW4t7OQOiC2lBmVbS5eJ28zazDILrwATlcEj9YtT8RXjW0Mtn5toWiYywQmIFXRyHVvKkJVgyk4IDDAZck8dRqP7F3gjQ9SfW9Eb+xru2t0UmDZCs7W+94GZgmS6Mz/dPIyOQMV8R/Fbxxq/wr1q40fXd0Sbne1ZiscWowvKgS4RsYJIEq8sMeaQclRQB69b6IviLUmbUlVLVZEMcUpZh/rQMHYeeuDkNjcT1Ga7S8+DZv4FOm2CQWs8TRsiRkrAhyxDBwN6D5QoGe3QV5B8I/EepeLmgvreVYoFmlaZQVkRIVZWSQTL8uxlbucqc5BxX6JeEkDafG+I7rzFXYFiYqQ+3a5bOCOx4A4/AAH5teJP2e7xr+7nngnultIpHtyEVYEaRmZ/LUKQIi+WwOMnrivnTxH4N8SabPPYRW1zHZhZWLcF2mAGXCuxJVovQ8ZPA4Nftxquk211a3LvYxqCJBOroCyrES22TylJKqshHBI67eBXw18W9OsIpHsNLSEXDzDqpQK7E7cuq/Km4jdnPyknnpQB+SmteGPFmta19m02wijWF9st9O7x/akCqgQyyE/uxjhiQMpgcV9D6Voeq2OkaXpNtaxwymAyTO0YG54oRkkqMs3mBs85LNXssPh9bS5vLh0JvTbiTyBEJIJLuMHfErOAApQ5B2H7pwQTxUTU7iC8VNb00wmxVnt5VXdEAw/dn5Dja4xk+4yOSaAPDb6HU7+wjOpRSW6wrM9y0sZMhSJANyqMksGbOzGec4GCBmaZol7dWNmNJtRNMb37Q8gjYMkkcrRoGUKChYvHkMeMYxXtV7aatqby3Edgj2VzIiwIWkUsTIQNkm1cQsAoIYgYPOFBrVi0fUtC0iWS3sY7e8WIyXqLco7hrhjDE4SJm3RfIwQLxk554oA8O1Pw3NpsCOktvuXCXdvE8sqpcbPmhPmKQkokJyflyVO0HaMeb3Fv4k1/S9UXR9GkMNptS5uWhW3so3RXkYPcyAhmKM5zzw3Y9PXLLQtY17V9QMt1LHpcrRR3MkrBYmuI3kLGCBATMNgADNtXnOTgY9T1C1i0bwg3h/StJ+02cs2ZX8pQTHhcvMqvibdLvDElTtBJGMEgH5ganYX9rctdXUELR2VztnMUrtl3kVmVLdpQ8qeYrA7FIwegBJNnT7vxRJqaaglw9hBCsUSWogWP/RjcKkbtMPmeQqJ9pYE8KoOAoH1LdfB241vxRHHNb28OmxPHdSSmVJt37tHkVVi5znbuVgdpJGOpHVX3wztN0yQ2QMcLRpIY0DO5TeCWcp93buIAOMj2zQB/Lrq3xQvPDmrXmm37LcXlvfDzZEKtDGWGVniUvhowGfucFsjjptXXxZ07XrOwtdPmaG9srmC6mjQRgsHcpcgEks+75GJBGAm3B616Z+3z+zFqvwx1vUvFOnafcJYXMlwpniiCRmMuHtydmDxD35BU8KRX5Rab4hvobqPypJYriO4KLJ92OJOck5yS2SAOg9evAB97S/FWS2thD5xnYTkMftLgAtxIGRoxhwWBJ6kOF64Izte+JS3VmsKSyxytmZ5GlZZS5IRBFgFguAwBB52MeM18N2/ia7+1stzcyMoJZmc4JBKg9/lyTnjnAqe+8X6rLK7PdEqsEaRL8uUEYCII3KnK4znI5XOOTkgH0bq3ja4sZP3lwyTfIxDFzJiaIMxdxOflZcHOScgZ55ptp8VXlmFp88O6Ql5txkkkkUZhjhjWMKclACeN2/sOK+U5dZnuAGJd5t2CqRoGMYX7xcNl2DdAeecDtTP7YuIZR5U0iAMHjRzjMh2rJuwwKNjjjH86APu63+LcGpWcEEl9JbatAFZHlkURFg5XrFGPLn2YPzht3YklcPvviVdG0LXN6Bd2i7wRMPLddrupYZw5fYoAY9SM5xivhi3ubt52YT+ZGUWR2YkBxuAXhmLE9c4z7+tdfJd30tsxKnyZIlUK7klBtCoykn5uR0znBPGOgB9Dah8QZlaB4buYyBZDLJGf3JRkx+68sjc218Fs4IwMYXBba/EO9hRXtpop5ZlMcjzylBHGzgFkzJlWUscsSRg54wTXy2NTnj+WSVnERCQoHwSxKAnLMuFMaNnAyDjjGcUrm9nQsyO7PuO4LKsiEszDKBGIfGSD2/GgD7NsPiJdte2kEtwjGcxrNDO8atA4ddyoeVKFEBD9+Oa+zPAurK9lp7RN9td4H3iHMrIkxXy1M6pl5MB+wA2HGQK/IjRfEMs93Bb3LKVhQGKQAq4kEgKqWDDeBluX3bQxxjNfp5+zdKL2ew0ydmuLS8XMs0TDdHII0VMvHKDGu5pDvA3ZHU7VIAPpKUSrZTOzFXEbTrbTB5Z2DKGbyk3ELIvXAIPykAAjBxLa0le63RWhmsrctItwUMCqxjWWSR2XqwkJAyeoHyjofQPEVpbaXeR2qRsWHkhUQwtHDKlupLZwTIrKEyx4YgnJ4rlItTze3Vi6SC2Ksn2dobZ02xorSASBSXUSSPtIOdqYzkZIBWmmi1DV4lurWMrEolYHdCGBbzMBxtLfN0znONuNor1y1j0hoLZ7bel1bRY1dERQ0U8haJPsyyoDwjSBwjAHIIznI80tWjh+2Sz2Yla5mW0iaMqBFn5jk4LONhicBSVG4EBhXSaS4gs3CXETi8WNkaVwHYIJf3eA25pAokHCc4yfvAkA19ZtrSfSbotKlox89vs8WXkjUyGCBTEQArbVjJJ/56gYBGK+OfiDfalpusafatKJUtZJJ08zKhdvkmXD+YAJSEc4AJblcjGB9kXUUmoxGSW3RII/tR82IKpZiYpow8gJZQMIFAJ746YPxv8AGKSC4+z3yokNxFdvG6oS4ChlTc7dXZ+D1ODnI5NAEyapqmuShpBE90VTEYQyOsbRqBIJGfDPsjHXByGGBzXSWFnqDxx211amKUCOS1EwtoopokZwH/d5V3A3fOMd85ByPMdIvJLbyDDPAiSxyhScl2iTactDKpUsdz8nOCoweDXrPhLX7i4a6UxG7+zpJMJ2EZlggdEAYTE53FgVAAwCFI6nABvWF6Y4ZrGG2NpMDKs155iRRYDLsjhlYh1UsxDEkAq4XlcimDU7mxmnjkij2GQXUTK8pWdVb94JAJTv3NtGWOTuwAMkjG1Ke5ntJJllna4juS7wvA0YCgBWdSw3GISAAnGCYwck8Es761msJYEKT3MskYn87aTFtVtskRQ5VdnLKRgeWDkkgAA6LUdVdYLi/tWZUUKPsqlndp1cGPaIlyQFchFHfABPIOZp/iGC8lDNEyPjEivczQySGNDiTy24SPcCCDk7jzxgVxlxrp01b1IWEiwRyXH2OS4ZZt1vt3yxqGLSsJAhRgpC8gciuX07Wr64vI5Le1ugZNxLKRMEBZWlieaQhnI3Kxx83zHjIIUA9/012vrmO7lEaW5YhlxumEi7gZfMdjuY7fQk47jr7NZxW1za28kHzz3WYomUbvsskbysd3mOpVjGq4P+3ggYxXjOiRXl9pcVzLbGN8xvFJJFtSfbJn5ZVCkPuADYzwTzg17V4XCXM0Suj2wjLPKqRYeVeFMsak7mLHHLMoIc4OBtIBFe+H2uyzTQR7W8zZ5jM7sjbBGsSRNy+7cv8QHzMxzwOY0vR59J1O1eKzUxvIDN5CylGEZy4jaRADtVk3Yx16jAz9F2uhPqNlaylJYJIXG+OMpJFFGohkV5A2ArSKcLkgZTJyGG7SHhcKgYxxRXHz7YdhdWIb5giRpknjB5yRwec0AdZ8N4tQIS+8pDG8MaSCVEiy0DZGxBu3MGkYA55B/Cva9Nv1gguLK9WBGnllkgVT5+6LKbZI9zDypAVCkjB+bHOSB554ST7It1aiaRGUYmt3idI1BB+YbkIyJUwwzuAHfNdHdwq0GJbuNZFuHayKqk1wWkD+agRcGMFMgHg5BwcnFAGjqV7EVIt5Ji7xy7ygeZY3RHkl+RlbcBgFsA45wRXhPirUry0aWR4I5oJXU+evkGdJY1HkTyFIMqEfI2k/Mr5J+U49MltJ5dP1O0SOaG7juRJDe+bM1ybdIgssTRL8u4liW5YsHIHFeX+INKluNNWOJ/Kimt281mcxu8MQ4Eu0DahdEABwATyMDAAPAvEWsajM8/7yONbpvOuVRDJJL5JLgy27DYFASVgW3ZMm4nPAytM1eKa2WbT2HmKrb0SYKqQK4lLKFXLHDEEkYPvXYW3gOfVYrq5JjY29wsgnmO8XLMsrrEQnEgUIwAPGGG3rmsWT4Wz2UUSNI1mJrmPYsKMI4ll5KiMk+Y5OQAc5PDFTmgD3v4Za8LS0N1qH2I2kQaW2iEzia4HmEuiNKjKrghuRhcgbkwcj6atvFF9aW0V54cE0Mxle4umBSbUDbqobyUlfAjcnef3QQkOSd42gfH3gbRJ9NimErvcQKz20FrMIZEUOylLiWHBCuIixK9A2M5wa+g7HWza6Q8NnPdJcGB4WtwqowB2rIgbyhklAcbFwc4LYNAHsGg/EEXsaPqc6tdCaRsM8sJSV2EjQLH5hMUm2Rgzs2GL9MnFemReKLRJbiK3t7ZxNbSvGFbmIswkcghwznKEEY6OM4wDXyPDYx21hbzzSpFJMLhY7N47dXjtYxsinugZGfzGlG0qU2hUzgNW9omsxXduJJ7p7S9s4kjR7W6ZkBi4aWGMEiH5eMlmJCtjPVQD3m38byRTzvbSwMwheMW9yfLU+WzMFDJ8zfMX4+X5jyTg08+LrTVoN1xaxx3Khld0kbJiydkwC528g/Kc7gn4D5muPEa2V9JFFdRztcLJbtNby28jNGyMS5Z+VZ2LA/ICcEdMGui03WJ7y3C2l0BOqHyHRA+3buUvKkTDy/3agHdgbsHAzQB3usWCXonvbO/ii+z4kaFkaF9pIDyKAVDgOANp7SdWrCs7ibSZWgvryG4up0W7hjljiWR4W3pGQGGGUlHxjsMEdzh6Z4iFvf3EV5C0v2ZhJAbkoI5tnlo4iQx/vVMjBjvzwuABtOItT1CwuJ5tYu5POuI8gICAwLKwG0GLbEoVSPlwctgYUcgGT4p12xt0mluIIx5pVA8McUiSJlg6mNnyHRWclixyRkDivFtITRdY1WW1e1RDLdSTM5kMVsWiXc67nY+U4Qcr3I7jr0Or63ieR7O0hntZGkKMsyyvG6ciNmVSFlBUBlKnHKnHIHK6Aqrqrz3drbebLdQ/aYpGgeGGKdnWT9274mm3MmMZ2AZwCMgA9dvNE0O2m82aW2a1kt4ZLf7JGDBGAo+UzIeJt7EMOx9eKbN4F8P63LAl5HB9gdh5gVVVoi0O3zl3AkykfMe5IGAO/V2kfhuRYYbW3gNvbRyAxzSZkieQqSVWQ4dQ2D1JBUdQcnltU1lNKupLW1LeVDFKwaVA0Ft9pYrFI02VOFkYY6n5l6AggA4XxN8FdH0uR3iniWGPMlvMYtqzQyKpLSZIaKVTIobAIyQT2z41rfw9tItNlkgkWecDEUuHCMFdw20ldsi/KVwDn5s+9fSmra/b+J9IutDe6826gAuUmysjsYkEdzDHOJDvhZFR9g/iQEZIyviF9p9wdQFvGwMtrEHS1yWtmjaJtkrxxvnPVj6HuOgAPkvxTYXell7OOdRdOzAwyID5m6WImFCEUsoVhkZ75yTXgniDw2dNuDd3ZgidpnlurSZN8cMYbAA2tngsCoXK8nnOK+09W8D6td3w1K+t0vo4JNzBt0bDAIUE5AK4CYAJzsG7jivI/iJ4OVNFutVnt54bvcxQBV2yxiMKAqrGcASE5XgKIySemQDxDwrrm3UYmtiY4UuN5b5VRnDbSxVsMIgpxyWwQDwTivu7w94+srVraKYWkk4gDEwYlVVWNSymRMfv22tu6Dd1Pr+acelXlndKF1Iw2/lmdJDCA0ckjMzxFVjJkP3mG7lR0wens3g3W5tKuoZoXN4xMSNHO4RzIWdJWCE7UQ4TknP3skLQB+nPh3xzphkuI7mzMdu6q0M7JIHnikCyRh48BdzMQwCkjPVvlBPv/h7WNL1NDFDPAwwB5brGJreRVKxuGfPzCMhSQAfvElsivz68O+NbXUAoub6K2SAQiONTC7QzQsTLANo+ZA7vhs59Ote9eAvEvm3Ilt7uGQIwAa38pUlgAYq7bQDImwncAAAVO1SuCQD6fvtPtWtYzFNNIYGdg4WNQ7Rk4ickH5AyjJAyQSARnFeKa1baZdvqU19YxzTvOAltEqRB4Myi4ljeHCqwYLgkHgk4wCa9SOtx3Wm7jIJZxGssUe4gsActhVXcWyigDO0mPgcV4T4i1Zhd3Lxvhhkqik7xlmwGUgkDeD93qTwTzQBkeGtPig1K8tdpTbcBf3bozFd6/IxAKgldq8ZGQec4zwHxN0WU3RuNPtZ7dEVfkbaRJjyzJJJMW/duHPyqMk9c44rY8LeL5LHxWftDxQR3CkNvQSJKykAuW3HbwASQNwx8p611XiLVbK7nmjkgEqsPMznZJkIQx8raAyMxBOclgoC7cnIB82aFb6g1wgt45IJCzQSh98ccjzylYny2W35ZiBgA8deM+sQWrKi2MXmyXBJaWQhvMkBzIV53cj5+wwoGfUcTYarZSeILhrctKbeckmFCQrr5SRmQhgMnK/eOPlyDgFT61rF5HbaeYog1pqF1E6RzyqDPazAOCI2WRckgMhw2Gxg8YFAGZe619mgFlBfKtzIUElurNG8CKQXBkjIIYhhuCkEE10txfwadp51GW7W6+3iIxosImbfcpHbogRUL7AwwzcrGUJYjkjw1oWt7y2YymWXMcNyJFcyuu7cGIyQGZvMz6bSM9a9S0y1tbu3Hkw3REAVI7guRGiyorswTOdqS8HcQvUgYxQB6/8ABw3P9uqYdqhpQsuG3xKoJ3eWp+6ynkn2Ujmv1O8PqkGhW373aZIQdwUkuchW6E5OR+OOQa/OD4N6FBo+p2sVxCUlAR7yaeFgUaQIxlhCvy+whgMHlj15z+lNlJbmwtfsBb7LHDmBpMo8oCsjbkXBDH5iQQcA+uKAKTiB7oNALlptiiSQNHGjOxVWZfk+VwAvbr+IHolvLstIAXMnk27RKrM+9wq8uZAuW5HJPyknII5rhlkUTw26qn2gBACOI8mU5jUbsAggZ+tdv++NmI2h8hI4V8xgyMvPBO9Ruxluc4Hzc4IoAyNRv7WO2LEK/lmQSuspMxkUsNqoxwrq/H6HGOfH9Y1PdbOshkCuZYljQqroGYhWZlGTgHhuvPPWus8QwXFpb3cixMUjEkwIfyg7FlRwoC8k8cZJ+YkdDXl8tzLewW/mQOLeQO20bUnkdQwMckgXkBW4JwehzigChc2c0PlvDPO9tKlxK2+RXgkmuFHmMWlVirbVUqoYAb2xnPPEf2NK15JMm6RtszRRxlAqhNgcZYcoCW3AEcHII4ruTPZKl2AcPalSIWZnZS6ksWRjhV4P3hwenXFNjuodcs5jPOlo6yIxmVVE+4Z/dGFFVcfIgBAA+b8SAU9K0vRRGLee2txMSw85EKucgE7QTgttJ6DuD7Hbk8Jw3bJJZeTaWf2d0lSR5IpZHQRPGwk3hVhOH3KEHzSgBsZqpJJp1tIrKxaRY1XbKV3EgYXYowxYk4IHAJXd0FZd947stLYwtOuyVTHHGCcNJtBe2dXK7lygOFOSIyexNAHMX+n3KKYZEiby5XCE5XIySkca42vGCCpBJYnkselef31yLS8jt76zAEJzE67VWRpJGARvl3M5XdggMMDBPTHX+IviJo2oamkCm2tITjy4ydojni8pGfe53bd3zADcRuI3Eg1iX8mn6vcJcLNZxtIAsUiOrjeq/wCtQPIcru3EbiDxkgZoAzI0tLq+i8qMDeyGAxhwpBO5QR5eGfdgHuQRgkVZ1LwkJgqzW5ieF2ZWVclJCrJgvggszAYzkAN0rodPg0+FLcvcpcTGUGSRkjXaRIrxxqvPysuQfmJXbwBivRYdIsYtLSOG5MjNK7SicF2DTO2Fjk2fdyGIDHjPJyKAPmmPw5rmlyNcpemT98/kxyXAYq7vEwOyR8SAZIAGVUKxwPvDTN1Olm0d3DfytOwwkU8S+VO+YY59ssZV088gNg85AG7OK9lfw7PABFPYm7kn+QFxnY7EhJUMLYZtxB4yDtweRmqj+H4WZonhCTRhRlsDJBJUIT/CJHBAIABiYjBHAB5ZaWGoeTFeC3kEcTIrrEC0nmA7cEbfmfJwSBgZ5OMUraRPcTC8upJA4BSOJ4owI+BIXXbgjdInJyBhslT39mSG5tFtbBoo2jdQ0k2/eSjSEht0bHPDKMADAH41vt4Tt57WW/8ALIe33GH92xgkldQXWZlYKQEUkb8g44+bOAD5+tlSCfFzC7LnaFyo3ZCsGTAPrnBGNvXNdJpehpM8yPbJO0kPmbpA8aw7SH3FYyQUA8vLE8lgADk49HPhmwvd32hI0EqM8O4xoeMOVHAKyDIBB6fjiq+qaCLS2cxlkSOLZEYwdrqNqOm9AfOGSpIHZj9KAOctfBkDzrMdxeIs0bvKJBbmTLNt3vllK4AAK4wODXQP4duL218u0ImdD5e58iNMsuQqt/qwVOMgfxZyOM8S2p6tptw8YnMsYkCeVEwAQArlpHdxvyc4GMcYGOa7vSPFF/BcKrW0YEUeydZCFSRAUj3KhUM8pDc9D/EMkZoA4jxL4SnezbfHJsuFFtcJBI8JkQAqWcxkecgclR1GXU44qh8Pvg9Yafb6pq+pWX2vyI42S2dmUmcSvl1Al3KEZodw3MMFmO35c/SEuo+Cb/Sla4a5hukjZZmEi3CQy5DSBtkAMbMQdvPHldAcmqh8Q+HNA0lvKvWuEuVCIVjQOBIDI8gDBsZiV8SAKvzqpU7c0AeL3/hKwElxeXVtaLc83CNNCiiZ4AiqjKMrI0iLgqoAO4dR0+KPjr8SvCfgoFLi3t7OKC2khiil2BMMxa4KiTG1zc4B9NuAuARXt3xu+Pdpohb7HLbmOBPtDvI6yNKwUjDqXIbLnnGDhjzkivwU/aE+Kw8bapql7Nfz/bZJpHuP3xk6ysdkS7RiPbjJyc7skDAoA6H4xftCwxzsun3i3EV3loY4EiaMRtggCQTEvgF92FAGMckjHxB4q+I91r9teWjEI0zksykEsQY9isxb7nyv+Pr0rzHxBrH+kuqyNndw8p+dSwz8u726e1c7uniiLtcrIhYTKwbczOBu5xyCD39sUAQQuX1KO3YrCSQruXztcglpGweMgDj8K1PFFxPHptuu7MQ3eW/A5zlnAAGD8vseKwdP866vC8IWWSF1wpTLMrNg5GMvyTnqcHPPNb/iueefSYLaZFRrUkbAoGGZcgg9vlYfgKAPG4hLc3JilLHc4yGYgByV3O3qeBn6V6r4Y0W1nnntZoWdXiR2njjDGFY2CNIV3jd99c/MODXMeCdJOq69bwz/ADb7gNIWJKuAGbaWyMAlQDz0NfROnaG+n3t4FSKEyW10NylVjjjcqYgS4+c5A4ySFOR0oA4rxXb2dhpaRW4jYJFHGCrFQZNoJcc4yDv3L2zwccng9NmiZY9/yS+Yu1m2xrjBIO49Txx/e9R39A8ZpbyabH9nkSQsfKeMja4bIYszMSASWKr6gdM5rhPDeizT3EbzQFoYGjZvND+V5j4ZIywx94Bsc8gGgDq7PS7qW4guVEnleaowxKjYoChg5ABGcgkHgj6V6a/h6DyxcyGeS4ysr28IfdGocl9xBLOQD354wOMV3Ph3wA8mkXDPHA6SIzurJvgXkN5cKHJL5OOmeAfukmqs+oRaLePcwRu0arb21zEyxNHuKqN8Tn5htZR8p5wo3E5oA43/AIVz8WtWaW10Pwzq97DLme1i0+GW5kuYZoywRI4wTM2zAwAcEYx3rW8K/sufG/xfBdM/hfV9KtrZszf2lZ3Fk+wA/JHHLGMkEDaPqcZya/Tr9kH4x+B9O1LRodfuFN4koS1FzbW9xauzqqiALtyjMXG1vvKQfmHb9EfiN8XvBj6dqC6NZ6faXElk1zHqVyA8LzSearMqs375sKcZYMN45PWgD+Sn4gfD7WPBOt3OlanbtFNasNweMgnIJAZWHBC4BGB1zXm6pJbydPmyCRnhsjhSQeQR19c471+k37R0R8ReIdRvrqCwnDO4guLe2OJm8wh5XCS5RQoGPYHqea/P+/0qVdVa0VQWEpQgsEJIbr8x4HzeuABkmgDpfCGkDUdRsTNukineJR5ZEjxbQRGpUEbTgLweMH2NfqR8HfAv9maet79mikzFGWgnIEaI4XEkmFw7b1OBkffzXx/+z/4Al1TUbe58kXUYzHK7RgxQsWCoFViN/wA5GT2LcdRn9ivB/wAOp7LRWa5VV8u0s4nt2VlLuhiVUjCYJbdhvmA4yNxYGgDvfgJ4XvF+JvhD7LaZmN7byiO3hFzCpiP724zHGN4ESYYbjnacA4Ff2afAHy18EaHCCmfsEO2MJ5e0bEDAxEAg7vUV/J3+zx4W1O4+IHhW0CyRBNQ8tbzyni2spMltHuWTGSiHcOhAwOev9bPwXsmtfCuliTasi20QYjcxJ2JlskcEsCT/AL1AHo+vTTiExw+XEsiSK7sShRgBtJ44XAbnIwBX8vn/AAW2+IH/AAh/gK60+e8F9HePNDbok6kvMVAjdwiDcIzuJ+bOWAOa/p68VRu+nTFA27Y+CSpIyG7kHtxnqM1/Cr/wXZ8Z+IYPiJH4YnmaOzN1NOBLK0mQ2yH9yGUEJtDttG7kkEnigD+Z/wAR3VxqOp3c8yktcXEkowCFVpHY52n+En3/ADpmmWN3BcQzNaS3BRVkTH3dkZDHGR2APtiuiOmC5nX948onZmICNklG+XduHQ5B4PfB5r9Nv2P/AIN/Dfx7PpVr4we1hjuZYoZxcoYRsdnXyzIwJjDCNyrKRkx4PBBAB8HeFPidfeE7i1ubCGa12STMFMsjW0suQyOsUjbVkDruznPGM44r220+Okuv/brK6s+T5P2e8h3AWabEby1wmSPPALHOCRwO4/Wb43/8EuPhUbCPxR4R1m/07TPuSaZbXlm0UjSqXIt38ks244x1MfP8IG78y/ir+zhpHwouJLaw1I34hhgnf/S4JPPEqF9wlTG0Io5GB1HAJIoA+XvGNxqNpdSXMTlRO0jfafP3u5YBsqgJwrRleCW5zzXm2sa+93bBXkeQ7AjqzHDS4ILDuAV2/pXoHiCNNstojG4ijUtDvcsVHOWRm6+3rnj1rxK/t2iuTkOse5cYyTg8lgG7AZPP8hQBRkEjks6Hj5WYqThs5UYI+U7R+Pau68HShL3fLIzKAQ20ksVA5VYzkueB8uK42S4eR/LTbDHAS0asApZhlgXwBukJ9ewwO+es8JB7q7ihjjRZfND/AGgErLnuCwGehJ5/CgD7B0f4RT+JdGi1SwikdLgGNmMJZICSzZIQ8EIhJ5BJ9q8W8Z/DvXPDMUryW7fZo5pUM/I85Ul2BkQk8DjvnLdxzX6f/siS6FLoc/hrXzC9uIklhZzu8xSx3SOQgLBXdAVHyBTzjGa7L4v/AAstNZnn8MzWMNvZX6TT6bPFDiEspVTJHOB8x2FCMnDYHBHNAH4NXFxdW7HLyLtL4JJAGcYOM+wxT7HWXjnjlcncmEBGCjZLF2kDty2CAAOMcV9E/FX4K6v4Qu7y2v7KS0lhZiiyQvF5sKuBHKm4YO5OeCcmvnC+0qS0TzSrKOeSpwPmHJwOOaAPQo9cE1pGsErlirbkLHb8pXaFHU87iQfSsu61qS5tnt5JDKACQjsWALAqSAScYDfmK5HTiYoJbj7RsaIlFVWIZjgD5SOcZYZP1qFLjZNvIypXpjrnqeRzQB1vhXxDdaJdYRnVWyJIyZNskbrsKsBwVIbPPpXW3uryPCijdJbpJKNqOduC2cKTnn5hjHYD3rzmIIzxyoCzF12jggqSF2k9VbcOPr9BXW2UihBCYg5kPYhnAJIVflA+bnB/HigDOupmDSbY28t5C68qWQ465A+YnnPrVzSvFOr6fNbz2F3cReQVXy0llVCBnG5QTgFSOMY4rm9VkktruSLom84UHKqSCM7h1OM1Qgutky4Uqp4UDkE8lmJP4AduKAP3Z/Yo8ZQePdGOma/Pbx3VijGWG4IdLgtgBlJi4OB8xHAAyT1FfbGs+ApNFuTNpt4PKZ2ZoLYCUKJWUxIAYy24YPzZGTjg4FfjT+x14wbQvFOllFlkimcR3ECyOsUgkIjZducZ8vGCOSeK/djQ/FOnX1qPsFspTy1ltryRCs94U+8qtJE4j+UBQyg5AHGQVIB5YdE1b7LNcWoiY2wYiW6to4wzRvny1HmfMGDsDyCTJ93pXF+L/CeqxWban/pCtdhZFtVRkjM940T3kqIQMGNkIDc7iQexB+hRriG4C3tnDNbq20BUi8tUQkkXMZRhuGADkKG2ggCugvNNk8QW8U/2ZXs7iZ1eSCSJ0hUbJod8YhzbuhSUAjAGBwAMEA+KNS0PxRp9rbyRiOE3JIEcTKiW8YZVaOSMOSJnkUHouQx+XBzXsfwm8a+I/DNzcaZcXlm1rdi382B/MeRSXZHW2YxFlVIAmTuT5mYEEBc+w/8ACA6HP5syiPU5Dbsv+kSJG0SrIqNIrpsDHfj5sqQEyAQOfNtU0u00m9juxDBbrbtIryrcxPEUjeQRs5KgLjnnIBDAnIoA+2obi4TSSIwjg2iRM6SB5ZC/zean91FwgCk8DkFs18P/ABYt/E+ka0LezjxZXHkX63bWhRWkbzYrooCSXVZmhQk7flIbf2r7G+GGrWHiDRIWj7Wh8pw8bI8sYA8lVVz5mfmBdW3Diug+KXgiHXdJg1NrS3Rp9Ku4wsJDbJSwkjj+R2aNA1ujFgc5HzDkGgD4n8OR67BYxib7IqXKlZbm3EZlY8MisxKYfcWBwAB1yTnPQMdQivg8NtPEEMbC5ng+X5FDg4IZfL+YYPQ4HOeK1tN00WNoH32moXMhkiht9iFIEaWRQrMpOwgAN8+AcKSQDVey1nxLE89rNFbTx24CMXlEQ8tJFVYAq7lljCAYyRynJyBkA43xVp19q1xZx2KRmS+hmjnjEotwJg2VkhKJtEbJk45A5x7fm3+258OJoPDGn+JDatcX+l3X2C8uTAzSCGSRlRIwm4YWRVGQSW6jG7Ffr7by2W2ORrFmimtZLdSIZIWSVjjfhXILYz8oIxuBI7V4f+0TpPhvXfg5440P7Pdtey6VfpDcSWnloblIBJBMjIdyvHIvUsuOSwPYA/mjME0mYjL5aht8i9fLBxkYLAb920FTg84zV/T5Z7EyrHGhElvIrMAQUOWIbbJnc2cZxkYJxVWF0tL91mzMIZJFMTqFDushWRWLAhf3mfc4raudUd5jHDBAjuqwy43TYQDDRxmTIRC3JIAOTgHHFAFO2WaQBZbZAJMyQzk72LMcCIKrkKeDwcEZ5xxWx5FxbrsuJlDOrFIo5EuSqMABFtQ5i+bccE5zzg1BGPImabdteMqjrG4ZXEgJX5guGjwfXjIxzW23nzrGpiVnljjZVYLGyhTgykjksXZWJJOc9OKAMdbBgywzebGzFyVZd6q7IGGXDZHykYJJ5z2rSiuTb2z2zyW8UbmSFYkRRI6BCHYS5O0kSMGPcSbcHOASKwPlxXCF1jRpHlQYjBIQneHGSwHYHAOKlsxYjzpZwZ5XRckEGKOXkoA6x5C7lBwOSFHXsAY1zawwpHdJbERK3G6QYhYszqikEYyVYjhevGelXlYz2wYxQqh2IymLbJsfIUwHjLBRuLcjI5NOkljSVVkYbUJlKH95GRuUCONWyudivlWA+ueKjvC95cruWTcI3WIBVQKBjykUK4XbtJGQDkJ0oAinumt1e1WQNE4ZTIVXzECgFSGQcryAccHgkVQGpy2ux44hCCCUDxsFkDMFLKTgHknbj7vBHODT78qsiTFSkzLtkHynogUkZON2FBA4Iz61zcyqVBdX3JgL1yG3ksXHRfm2g9sL6nkA6SKU3PmqEdgysrSjhWY5Ko7YA3A7wc9RjrmrVxpywWQa6+eS6cJsdBJ+5gw8Slt/7tyWAOOFzjnGK5iG3mu5cIzhzIjAlxHgIvOzb8rKWAzwfujBGa2JZ5g4S5D+dHkDODkBW+dlDeoXnrjvQBQ1DSrSZY2t4pVk2qMsqMrFR8wBQdODg9zxWBPoskS5DZDhiwXJSNiwCl1B5OMY/CvQMOIYZHljKSMyhEmy8If5ssG5CHDZ5Iw4OTUUtrBGrSpGcKQrpITguqh8htxIbaysB6igDhtOspFukXBMe4HcU3LgEg5Ur6Dp6/nW/d6PfR6hcQraExNBBMiyxEiSP5kwMDEa/e/iHC8EYFdvp9tp7NFIFeOWVADG8LMsWCuMNt6kfNkYOAcGu91ayg8rStTtsyo8AsNVhELSReTMGaAOARtCywuec43HnmgDxiHTJwIhPA6kMZWMcI3Q7U+WIvvB2YLY6gFaZeQMY1VlZUZiBjLEkZII5ODnI49a9y0rSNMu4r11DMbWJHMREjkF3y4Vk4WPkgAnIBxnNM1Dwpp0kRntVkVFBP2dZkWVZdpdUJYNsUx78HBJ2t3BoA+dTBdTTNbkiJGQorBWbaGyPukkclcHjnivQfCvhRCttNcuAkzMF2hCd0YOwMu35VJOD3Oa6Q+Enit0uHih8rIHmZYll5cFgDywBJIPIwc4JFb9k0sMNvp9lbfv0nDI37tIyjKA8e+T5lyzZXH90cHFAG5faP5MYkRWYRqiPhdrEYUIY2BO0MGyvfvjrjzrX5Joo3hE5tnkgZA05DlsNv8AKOGG3JAznI74HUemzXkMcF5HKiu9jaxJlNjsJQCS0ZeTdgPnGADz64rxHxLdXE0jtIYzIpfzA6AlSQMZDZByDnsQR2I4API9WCxPL5iLvLMNyqRuU4Yk5HIPXg8Y61ybNuJYA/MxbPX5eeAPXkc9ea7nX7dpYo7gR/MoCTBMhnYEbXyARja35YrjihkHlRjDHO3ChnyBuODtyBt3ZxxQBCrMFJjUc/eOMtgY+VeODwORz+FKzIygMwDMoJKjO0jIwwxgtgD3GeakXESYBbzg4JwBtCABlIPruPPHanS2xCJNIcmUk5UqeMd1HQ5z2IoAh2yFd22PaAkfyk/M2AcgZOSSOfQn3FMmEK7cbyeA+efmwAdpI4XcD15GBSozxuGQlMAEYHHJwC3HHOOtOkRSSxZd5OzZ/CScYcEfXv6UARssSqMSbzgEjaFK5GdqnPIHT65pGg2iJomL78AbSu4llOQFViT83HvUkNqZm+clUQF5GYADABIAI+8SRgY6ntUYAV2jiUuudynavm5VTkbs/KvUnGenbFADdr4TKYVSV8zaQS5IyC2ecYr0fRLy8bSVltpH82AquQc4CgDPAPUn8RXmhclQgL9MlWPy7j1YAdBXofgS6fN3pwKj7QqypjB/1ZO9BnplST74FAHcaNrHi6GG6mtLm8t4HjkgndHk2SxxtHKUCg/cEiJn6c0y01vW9YuDbLd3fzlUcrOyI5DYJZs/KW2kZwRnqK09UuhaQPZIv2cuQSkbso2vhZVzgiNiFyQV9c1q6Vph0zT4rt4o2ubm4TymJVJIYlMcsbBFX94CVAbPAyKAPPPEMep28U8kqTR2pujLB580lxJbxyswWAXDFQy+pCAsRnpxXnTvcFldnlVDuwFY8qM84z0wc5PXNezeJZn1NponZGWPCRIAy+YEwVkIAwMMT19q88+z3Nxbx2iL5oheR1TyghA3H5vMxlwQW4PAAz0oA5ieFgxUNuj2n94CwaQPhlIB6udw/AGs2O2YuQRgMwiYsyghsbhwx5G1Tz7e/PUfZ5EQ4yV+YZZQMkclQCexwPXjjnivtX9ij9li0/aN+Irx645/4R7RRDPqdtCzK88jMRDBI6Sh1U7QWwOVyNw60AeN/s6/stfEn9obxNb6R4Y0ySPSY7mKLU9emgd7KyjLgMS6rl3284HrzX9Jv7P3/BNv4VfBnT9Ona0uNc8Wy2fmXuqajGJ4t7BJFNtAgHloWUFOCVDZJ9PuH4QfCT4XfCTRdN0TwZaaN4e0u2sLeD+z7S2SNri+jQC8uJZyvmSymYPjnIJ+bJOK990mfRGVIraa3kkWSMEPE0ksrFGX5WKjfJ8gGRyCMZ6UAeM2HwY06LTYDekRi0jVxHbRRQrITvdigXAZlIAPyDqD1Jrxb4j+ALXVLeG1cR/Z3a5UyfenkhUuZmdAp3bEGQSOikY7j7M1W6mCXcX2d7WCF5ULXOVcMwOxIkJGcoAT8uMjtyB4R4g1TRo7+WG9t4mgS2BmluXbIEq42RuSBh1IBIP8ZB4zQB8J3/wUitWDaJas8d1Lb7Ljy+LZosEys7AKF8wopbjl8HJbj3rwfZad8PtAube8js2uGWOOdy8XzGWRXZt5HykAydQBjJ9z6H5+mapHMLC3VC1u9uoG37OiDDrJguDLKCecsTwDzjA8u1nQDbSXGparHcSrpVyIglu2TJFNhXMsE+SyqjA/dYYJwQTQBwXxQi0GzsZIdNvrUWmqQSSApcb1kabczsqqxMpUnOSRhiRxjFfnrrvhWe81q+htoZ0nEshtobBi7vbQF3WQNLGHik3LubjaRwDnFfUPjnTlsNYN7cecllcxFbCKZ2WKI3XyeaokDKjJIxK7Qfu5wTzXq3wn+FyWVrNrU8EtxFeWksaT3DJ5pbB2+XJgEhsggsMMOOoNAHwF4cvPEOmXsunahHfy27jERIcpE8BPzfOwV0VzFvzwQ3+0SPk348ardx373KXMscN2+9pnOJCxGIiShLFlZXyTgkuQOK/aT4kfCxbbw7f6qlmJJZ0FwiywkQwxdZlZ1bKs0g4OQMgAj5QK/DP47XVhJr17E02HtRJbQYMZWKNZHLnIUl0D7hjIPPXAAIB836lqUSyh4DJ5IWJpV6xNIAqyA5AIJYbsZGQT0rJuZku2ExJZ4Q21wwlxG/lny5AV3IqpuHUn5eSaybq6PmuqF2TJDMjEIwUlld0bPr0wCO1a2kR2xw86vkkptjT5CQBjAyMtwpY9y2cCgDa0o3RmR4mCNkqjJjyWTIAUEMASMDGecjjnken2cPmyK6yLFcElWR+FWQqBuyUBEZbf7ZPU9Tg6ZZwQwLeRSx/6POjSQhcmQOzARLuyPNBRskEgA9e1dnbrI6fa2jGWXCybRtLAlYmztIJUoQSAG+U9M0AdBLZ2smlq7vdrfxROlvHC7KiqVVlKqiKDE5M2TvBJBypGM0vB+lXE93dR3EJignXZGQksIYoFO4llJlBlijJwCuRtweasQ3CykrJO06RLteFGciJNj7QNx3LF5nBAO1Qeea7TQLV4rlFjaOJJnj80rK42bfkaGSJCVCsyLnHPAORzkA7f91oVpDGGRliOEtmYxCTneSNqEhfNPAOB3wBxXPateDVCjlpdOtX83ykdnNq3mMdwh8tuf3iAngDcOqjIrqbuPKpCSk0wlRB5UbMrvKw2+WjR7QVjwAcALwcnBzyOp2llZzlYbowRmQuY2EU/LN/qZQudmzplTuyDngUAc3cxfbFQWoMcFjHcpJMhaOSZBJ98KJAATuPAxvHXPONG1FtLp8cv2iI3W5YQJJxmJAfNMhtjH+8wC/ykEnIw3auanctJNbF0EXmI6zpOIgDuaJQzkYaEI6BlOGyMDB5LobmL7bcJaxSJdhPLhnTcySSpzEyoEXGU2DGQRtJIJNAFLUns4g0jRedLE7xxzJGsP8RaIqUIO0sWHYfNjk4NcrJLLaC3e1kcR3O6KXYY2fLSgIrIP9UMb9xLdB0wcV0N5OJZUR1K/KI3RGBSWWRxvJWZWCSbuRkAgtkY61Vjt/sRWS4nWC1QlMCHzHEpbzDA/Rc7VUknghMEclaAGW2+xaWK5ibEyIY2ACecFO4oj4JTAYEMNufpzWlHcvOFGZYizp57LKH3KVGzb8pEWMgk9SSScnFaMckT2cU93MZLQx+XEkZiaaMlWkjRYMYRSS3zehHAqwbdLRYbu2VbyykkiyVcjy+MujKwBiyiN8mSCOcDNAHFTWblyuxZlZm3tMU+bYheWQ9hgDA5BIx3zXm2t6NcBXu9LZXkQkRQwxYfAzltip975QS3fGa9tuDEk0oUhVLFYYmgWWVUzkqHQBi+0EEAcjoMVyWt6YtvarPBvMKThIp4h5cnmyqCYZF2Aux+XHUDBwDyKAPJ9F8V3SlbO4jcrFuV9mFyCwULLlSJCX2DuVBOBxx3ltJZ3v7uJPNvkdZY5ArDajxoWbyycKQ4xnccehzuHE6zoqENNatIZCWM4XMZwxQbQZMFm3jDBsksudnPPO2Or3GnajG96Z3RHUbWADkpIu1WTHICgDt6dKAPoXRLQWl+Fjny8b5DQRGeOGRHV5EkSLLRgbX+YfMduQD0r9B/g3421LUtL1LQ7WJrVNR0O7sby+W6e6AtBtjhlmtGtd9ptmuGO6NHxvw7AhAfzo0HUIU3X9pHMbiWaQu6zSRSXCyEl3iUKDGQRz1B3dcc19DfDX4gpY3VzbmE7bizkspZSUt5FWWaCRyJYk5m86EYLK2dzbt3IoA+Fvjx8P8AxJ4O8W6xba5avHMlyxjvFljaK9jnkkaK9t1C73geMHoPlPBIOVHgVusdtI/nqysrBSvKO6k4PB5BCgnv17V/S14K+Bvwh/a00W68K/EezGi62Ldk8J+Oop4pNR0W8feIUfzmEeoaWzH57eYnGGMTpJhj+FH7T/wC8Sfs7/FHXPhv4khxe6NqF3bx3MSzG21G0iuGgtNTtjMCRDcW8ccyhmJUT7GAK0AeQafaW93fx+SJHgLKXKoC/l4JOPmweF557V1fiyYrdQ2cZby7Oyto2DAKVJTziny8Fl8zHvj1rmfC1u8uo2vlgSIrhpCysoCqysxYqPuAA/nWpql5aXmo3E07SBnmnGI1yp4Cq7uXLbBsBwF6DGaAMGeVysawq/zbRtDE/vOckH1OAfxqis0ocKzNvVuST0YHuexDD86lmnjBZUZlKTBo9xDcKDzt29N2OccA/jRbxK4e4cMvH7snaqOxI3cswLYUchefnzQBYheSBxIVLMcsN2DuLHcXIIO5CeOME+tSPOzRspABxtDBcHAGOdo6e+D1qpM6bz5b8IqrgtktnG7Bwd2MUs88UkWYSsUiRbZM5HmYb5SowRnaAD0yRmgBvnmEpIAGYgZBLEBj8wGVII4UZ9j+FZE1x5srOEKK6nI4JU5/gPb29qcJXkUbSXYyblHGQu3HJyAvKjv34qaG12sjPgGUNlDn5FHPK44B4wefr6AGnpESSlNzJ12ruBYgcD7oHJyTnHpXTxRhXEcgKx7wokIaMFQilMDA5I59x+NcnaSncUQMoDMWI7Ddjp68j0+tdDcTwrGjKZ3KDJ8xjuAIOAAOFXAXrzzgGgDRstOiv9WtLaJVCmVN7lcAgttOWGcqFGe3uR1r618MadpukW1ut6BEUHmQSCTzEYuj7VihEIDFh5eW3ZXAJJHTwn4RaJNretfbJVH2eKN2jZwBGzKPuse4xxjGTnB9R79qksUEkaxgstuqJIQuUjldSVEySAjg/wAPQ470AdDYapNEouY76e0gjuoJZPJkURMZ22PGIxtBk2jkbgORkk4zr6zqTwXEqWVxdiSZwojkwFuBchXYxpJgAeRJwcjpnsKwtEi0+/uorS+gw941qpltgVUvGHPzNCuQzTKg4wFDbuOMc54we/try8hlMglMpYOrB5BEqhXKvHIzKNrn5gQT3GRwAYPiPUbe5EMMgkgcqJ3mSZGTeysroVQDzSJF25XgE8A1wE1xa28lzFcrDeuRCr3IDQ4SNiv7tm6nYSTk8jrV3WpYpWQ2s8ryqoBzIWRTGoxNGVUGFdxGO3HJ4rm7TR5XkivllimlLorRXTeSzySycERyv+9wcksSP1oA7bTLMNMLu1id0tiCSGVCYWQDaoiY+arSeZllyApByck17f4WS3t5I7mRHu1b7LEtpHIrL+8cNMyl1IQIwUKTjEg2j1rxnToNRMOyaeJW3Jb2p8oPhpA0aq0qMfLiVN2Wxxkcgc17h4es7+0igSODCW0MZuVabzYLja3nFIigygLGM8DOV9CaAPqHwve/ZI7R7GNysjT+THcSARq4iWGJWCqfN+beW6Feg5Ax7LaeIobCKK51XSXkudiIZrPc+52kCiYtHgLKZRG3zZ+QZIzk189eANRg01Y4714p/s5W6jRkkjaINNK7cKuG2hpHY9MgFgelddca3eXl1cWIulS2urlrmyEboGjeaL9yYpFJ2kbXJzng9MYNAHpP/CQWSXExEk9zHdi3ZLeV3byZZpZEiEnBLHBzgjBHrXqei+JbTwppHm2tw14dVuXGqhLeF57dVNwbe3ggaJSTvgfG9jgdyOa+VLA+K/Pg0TwjbXnizxJcPLbJHZ2k109rvkIjciKEqZQAFDEbFZjyOlftX+wn/wAEu/iF8QNW0vx58fFuNJ8NRiK+tvDmWivrudX8xEvdmNqDngdA+M8cAG/+xH+zj4s/ab1Tw54g1y3vrH4eWF6ZdTuLiCWOa+lsriImC3LKymCRHUM424KSIMhd9f05+HPCuneF9I07RdKjFvp2lQQWtjaJ8kdvDAiJHCojAyiiMHDZOWPrisn4dfDzw18NvD9p4b8K6RZ6TpVlCscFpZwRwx/KgOVC9XJXJOPX1r0mONGRY3ySiAu/BJYgFmVgBtbOOeOtADoI0cBCD1D8AqMBu75wRuDZHPHbGKuSbLePzfLYqrFtsUZf5fmIyqgluw+pAqNgRs2A75A6qNrKDtAch3X/AFanGM+vQHGKspIEBDDIY7gWlyu5sFlHmcqoOOpx83QdKAMvULSG8jKRvEZkxLGv+sxtAKsQfukEg4x/KsXw9qN4jXNpeIsZSZvLkTMfnK7HJCFflBbknGMuMYArqo4YIJmlXg3OGKruZVcEsAuxSF5kXp06jvWBqlk6ypfwYTy5PnVG4ePkkSDHzkHB/wCAYoAn1fRU1KLEwdZF/eB4mdGVl6EtFIhPDHoec+1fCf7SPwA8OfEGws21ezRXsbicW00KKJxA6xLLGxIYxAlEPqWUMTmvtaf4g6NZ3EGn3V4lre3iGOFGVXcykZBUEDzABjjGOhNVNf0yPXLWR1tyWmUhS/ST5QPMHHGVAGCPbBxigD87fg98MNN8F2M2ki1lfTpV8uEF87UiJj/eDqPlJwe3IGQa+0PCVtp2l2lva2ojCxlFhjyrlAuJEXcec9SRnPOfWuQ8QaUNGxDHIltOXWKPy9s0oUyLlYg64wUOC2Pl5rR0+W0tlSSGZ5pzGivvkAMoC7gpc8K2S3JAwTzwKAO0vF+2xalO4b/SLyYqF+QhUEcbpESOI2dH6DoeCQQa+Z/iB8O9Onna9j82Oe4k2PHCgd3Al3qshJJfBCkAAH5Ovevp0iE6c3kAC6lKyONxdIpChZTtBxMu/BIyoO4kYzXnfi6ymutJkNvLLaXSxsTcx7ldJwA/mqC2Q28ZHIxkYI7AH5++Ik0Ozsrm6tLgSPbSum2TJ8yZleMEKoGSrAZBIx1zwKwNJW01WPT1uGhuJVyJ5JI2gkLqpMJ+Yn94WQ49MYJPaP4kWg0jWDpcAaGz1CQvKZDukS6Lo5kYN8qBvmDZBILfKQcEcj4Vt/P1CO68vzWtoZ7d7lzJFCkbFnjURHq24BQTzgHB64APeI9L8KtaWEYkbzbUuL+GJsush+RNiqgXaC56bsAAg54rgdWuvD17qctnZSxxXk8yWEitH+4EFsvkoS7febzXY4UZBAxnNUxeW8U9z+/PnSQo6lSXjjYHA3MrYBDY2juTz2rzzVri3ivba5+27klurdbiRAfNSR5VVQ4ZSeS7kMp4bvnFAHq/hnwZpFvqUschSO2eWNJZxiZZV25UxgheNrcDjvnoKf4yufC+jyvYJdxiQvGHgQqZCjIQFAQ4UgsARg4AOetS2dxDbvcJL9qL/ZN1uVVRtkdSyzyI/EkROee4OcdK8o8U6aYyl/MwlnM3m3B24lEQck7sKSQqq2AMDj15oA6fR7bShdTg25kj8kRk/I87EnZHGvzbgAIzwB378A7uv6Fb4ht7eGRI3RWnmtoUeVY1h3J5ilvlTzANzMDgZOK8ct9Zjs5p7vT1uPMnMbnIDTM0ThdiKpLFSXPGcEuenNbt74zngjnupL1zIyTSRxRKHmXaoAhkKt80bFDuU5OWzxgYAMb9pv8AZl074h+B9S0vWLL7e8qXi+ckcQNu0MDCJZEdsOuQAcA42A7STgfzQ+JP2DF0jx3qlr/ZbG1aWd7VZovKx95lcup5wckY+Xt0Jr+5rUtCsNVN5YtEskcyO4bGQNuMMCowSVJGPfqa+DviH8DtJvNdurv+y1M2LiHd5KDcCr4AbYMsd2RgYPAPIoA/hI/aN/Z58QfDLVrq+WxuV04Plt0bAEDMhYueMBSgyvHyjHWvjhr6TcQCcmQphuSOx6d+v5iv7X/21/2ZdE8R/CvW7OHT42uYrGaRphbw+YsiI6kq7JllQqNwGa/jI+JHhi48G+LNX8Pyx4ns7yZRKxIcJG4ZeF+XOAvY85GeBQBlW90sRcNkCQDn5jtPylWUN3BB7dCaZf3UQYDMruSGjmcFsDBJ2rgBh1weevvVGNZblQoBZwpYqcZIHPGOvGTU6wmdIwwO8AoSSCEx0JBHHO7AoA3YrjcqP5oQSQjBSNVDbQyquDgKepznqfevQpZI7q1jiS3iuPKhjjikIZJ8PscsIIZv3gDb+WDdcZry+OJ1VISpBU4UEjgsSQNo9zXZw+ZJNZkbojaxgs8kn7lmjJZWAVSQi4BIA7EcHBoApa5Lbs8YhkVXjdkAWMxkR7Y0AKqoAbhsnBJzyeKx3lk8sMHLrHGCoIGVbbs4IB4C9QSB3ro7hre+m81447XO8vKgL28joCQwSRV2SMWcnLn7+O2KoTQI6yyW1xavGqAPHCjCV23MpKpIhBJ7kHpzn1AE0KHdeW/mOMrhwqZZ9zYAAULhn3bflzjB4JPFfqR+yzPPHqFpNPGyJk2rs7R7Z/KiYtCAWVwMZJHHJAJzX5jaJata3tvclwQSRJFI7RAxzKUAEqfdJyfQ5Axxk1+oX7LlnHDc6TDJGbF7vbJLqJiMitaupVN4dyERmKcDAfPBRSwIB9q6haQaw08jTlGtFZYypUEozTPsWSUBY0MgOAVxkAjPy152L2123KRRxPc2rpE5kyShOQoiZWOWLJkHpwR1Az6J4qsbXTLiwaKe3ulJljdbOZnuDcSSx/Z3upFmxIQu5UAIAb5h/FnzCPSUk1NhMJiqhi8UeAysm4AzMoc7QM5J5wONtAGpp2o2rNK12kYlVLg2zFxHiQWrqpkSV1zhicZOMgHBIANDS9Ss55VtNOgkaeRim5S5CyZDboFKkGTDNuG7ovy55p93otgLKScW02JmlkWGNpFS3KHIIVmLOGRiArZ4OSTgCuW02w1HS2S8sRNDBbTCRgsmXIwsZ3NnlWZyCB2424GaAPoXw8l0ltNas/2lWU7xNOkbF5hhI1VsZAeQgjlgUJI6k/FHx+T+zhOrxsSL0ZnRisKKSSrgMcO68ZGV5GQe1fYmhyRy6bb39o8bzKZjcCcNuNy7FS6ZG5in8ABChm5B4x85/tDeEYG0XQ5LmWR5Zrs/afIxHJLJ5OIgRjah8zhs52gnaCQBQB8uWPiIT3lqLe4eW1jjijuHmwF2lg8jRqRnb5I5IDE5J74r16w8dxWkCf2ZpkUIuJdkU6yxiONsom/yYmLHcIwNz4OQexxXgS6XFazT20L/AGeWQxtCkTxvhZVTZ51wwBzt+8AobBPTpXUaRo76Qlo17dNMLyWeeJjMwiYQoTG25SPKBB4B5JODjuAesSeKHWe4MMjSSzRrBdSzSSATFyJVKqrDYFi8sbQTg84GeOfXWViXUPMt7gupWKCaNgNhkEgR96hmZhH0CnjqR0wtzbSXMcSKRE8587ZhEYqYvNjkSV125+VSDkgnGMmlNvF9mFsrqWtyTJJMyRu7LmRA5Y5zukZW6YCdu4BTtbqae8DeSbiKSCSG4uDvQyRr801vJ8wLDcxx0JDYyRXrngwi+dbIwQW8pkiaB0XO0AEMrANlUCtyGB6nAHU+XWE00sksIEMMzuFARTcgCOcRsY5ozg7lDqG9wTyMV9f/AAo8GWeoWV9qVxcKuoIhIh2+cJFiuYkCebGciR1C4KrgFOWBIBAOn8NeG9RtPIkKTvF58hVUQbA8m4AoGXGdpUKpXOG25HFev6PokZmkvljkgmCkswRNshCkuropI87zTn5hjjaM8V6l4d0O9jsEiOniGFYiCGg2LKPLeWFpHljJD7sDuTgEjg10mkeEy8JuWaSFiBgOu7dMjbZtoRRsIbGMAkA5JoA8gjn12PUIktZEk89gkVsd6K7uyoNyyEqWCo3PGCw6jpai8YGLU5hNE0yRsBIgZo5TJDIwMZKAiNslsNkjgdgM+kS6U9q5aeAMoZ47YpHLulEWI3YuTguThic8HgdwfM/FVlbiF7vyGaczyyNdIUVvKJRtjRbNqoMHleTj1NAHUv8AESG3u1gKyxwyJCJobcI8n2OLmQu8z7gxIUAjKqQSF28HM1zxm1vcpeaWzJE0u+QGZZI47h13IAFZwyqoHfqCMAjjxq91u3S5EUcEsjm3YxSTo8zJFBFvZN6P86HDkgrkAdMYzz+nazca1c3FhJJNaL5pa2DAfMVPmzJGJWwY2UHk4Y565FAH0XpfjXUL6aYRyyJLIRuPnBHZH8sOHCkE7kjXHf5gPUV11leyTNNIbMSSxQyA+U5YzRhQJHKlR9nyoZSvo/HOK8x0CygitxHMpin89ZLUR27FzAsSokhuZCAyCVSFHI3KxGFwa9K09g0EdvHayrOA7Tzh0McnzsUEgyT521kUbSB+79SaAHm2s4tOnm865ijgcXIsrfySkzswDKysOchTj92DgkDbxm4+m2l9pl9rEkSxoLNX8ppNzQbmZSGILcb1BwCuMEhcZqxHpxvoZoInjjusbkkQbGuZRIcmQJG5dl2IM7h8rYwwrb8N+FtYlt7+CfTDILF5XntEuE8+ZTEoZYFYBrhkdQckgAsR3JoA860RF0yWCVI5l066Pmv5ipNFJF5h3RnzYyWZhGAOhyCRwDnurieCK9t3gU20TW5clYWTy4WilLSbCRtcKMA8kBjjng5+q+HhPa6bOsF7YWbu0USMJQqFkbIjUHEhE0SbhhlAfhhyTbt5hFp1ppQiRvs7mSea6twkjTeY7bZvNZg+5AOcj5VUBcA5APO5Dfm/ZXu1WLaBFLNKdrRTP5m5QBllYsHIwQDgkdQKuh6qZ76705L9JJykxEjbYYnn8s7JDOBhIzsAyDyX/E7uuQJe2+ptDHZCSec3K3ACBYguIpEh8nhQDtfAOCIvugnn4O8Z/EHVfB+t6vZWslvIDDte8FxhmjeXeHjZ2GyRHIyozxgg4XgA+ldW14WWqBpHit4Y5nW4RSSstwkfO/a2ACkkTfIw4kDAE5x33hzV7yRkv9Muv9He4TzYDsZE3lWlUw/eOShXGSWyMgc4/M3Q/ivqOs6lq8E11eXFvNLHJMC4lDToFQhGJIT5FQ5UEkdq+rPh/wCJ76WdLSe0vbQXgtWQIRbvGnB85QpOdyH/AGcjBI5xQB9i3cjyWEeqpLJNLJctA2n3CSRsscDbi0KkAFCGxkMASM5IU15xqmp3Bv1Bt5i8kkcfko8rAJKpU5QPtZC2egY/LgGvRLG2u7maznb7Wtq8cMLSRxNcooO7ayIVzjauMdAeRxWpr3hzyt11bae8EPkwsdy3KTSYbmeOMuyqFRSAwIyWJAG7CgHzrrd/faXOt1bYS2n89o4lCuuSGUxTASEod0UhQOgOH56iuSOvahDqDzOFtJ0hhNudzTmaScc78IBCp2Z69UC4BBx6n4ugKbLy0tbkKzRrPI0DKglJJKgAkMvmFjuPXJJHTHnmiTXR1Qwb4rlhKC4miEoUs+WRHwdsYDMNuOeMcBqAOv8ADWta5dCORLrNnG4YqVZ2NyvzkPuwUXrtbJA4HUg0zVvEeo21+8dzFcvbyZmeUkiGONViBUOdoXB+YKd2AcjjFep6NoCTFo4YIkBTzJpI2wYpGXcCkabflMmAAVOMhQMYNZvxH0G8h0C40+wtzc6pcGBhGyGKO3tHdmVtyqPODXCoclvlERAHegDxG/8AGOm6RfC/iugI7dxN8hBkhLhlK4J5JOd2Oq9B1qO38UXev3T6nbLqJnAkQfZIXkEqQRsSvyH+JVUnIHKnNeS+KfDuuxo+nahbLbmRhJJcIMbyi4VlOPkK7sYHHPXOK1fAHjq18KTJpmoSTXc1lIskIm3MAsbM77VdVDKT/Hk/K2FyM5APWLfxVZ3kLQ3941pqMARBDPsilMkTrhWG75sMHBGD1968v8W6nYaxFdxXcc9su5PNKQTkeY4YRy+QV2vvRDtOM4Y5IXJrkvHHiXS/EPiC51Ozu4bOWIvGbgJ5dvczjMkTFVUqjEyMvC8hAGyVyeEOu6sbyOxNxNLA0YNxcO6yl5ipHypgAoIhGFGcYUAnkigDYsPC3h67SS2naKC+mt5gszIDvTyNsXlqw2RT+cAcFg2SAO9Ylp4Ajjy7XYt7mxCXE0DvsaVUOWWJWY70DNGOxIbPFep+Hria9iWxv9MjuYViZftzxfZ2adlKQZkTIZ0Rgqg7eV5Jzx6K/wAONT1SCK+JRLkAxnyBK800aCEwpL5gABZQR8oO4wE7sr8wB8e6h4d1q01c3GkNPb/PJO8YysQjQOWEQYldrMcYJz8vqa9U+Fur+JLWa0+1SSQpHcRRfKzCfCvtjBYOGQ8M2CADnGdvNdrq+kPYxr9ptZXlDSQNbxQhpgkKGJxLDHg/wH5uckH0xWX4J1Gx1e5t7f7PJaNBdhhcys5y8YZBbkFNgBIGMnOFJDE4WgD7h8OXdz5bPb3cLwiCQkzSlHEKoDvkdciNwo+UdiwIB6jzn4haxpnlrLpMiWlwqxuW8qRHkiZX8yM3LSAynzDKxJJGfu84A7LQ4VTRsSHhlw8Marl9+ABHgcncX7jG3qa+Z/jHeWOlSrbKZTLL5mGjnZliV1z5W4oBkA4f5SAU465oAqaa73uvbru9gu4ISTGUBDpEVEbO205HO5iACSW9cY0NQ16/m8QTWxiuDb7JRFlirSJ5MeJAEB2Hy3BYEkjcu4g5r5Th8e6to2pSASyw2cjxeYxuFhkNt523MSTN++HmhQSrA8YruV8WaremWWznhW3iSZEvGmQ3O9uIX3wyEOwG47gw2lAPmBIoA9FtPEnhDQNWnW6uHtbjzIp5prkyGEG3Db1jHP7zeWwSPxzyeL+IHxUEhmNvf26+VAJgqXCMA28GH/Vt94ALuXpweo6/L/in4gvNr1xpN5LBOl8jpcuGYzR7iS00cxQkyBlHU5yxx7/KXxF13V9A1W4t11Cdba9QT2s1wznbG+2SWKUohLvuBwTgfKR34AP0X8I/HnTbu/ntdR2xOoURyJcHdMxAyyiRiAGdGJ6DLcDpX0L4L+ItoDNZCWaeK7Z7m0MswJUMd8iIoCBowVOFOSA2BnGa/BvTvFGpnVLItezxiOXAnjymRIc8AjHUkc5Hv2r7a8D+K7+TSY767e6H9loDJLDG4JtinzO7AEKCrjPAPtQB+/8A+zvrkWuTxiSYSlJ8eU7CSVF5QK6t824A4wcDA68AD9PrewiGmWvlsBJHxEACQPMBw2FIym5UGO/rzX4S/sT+J1u7+J5p55i0wKqxlUqWBMah2AG0OUbryB74r9x4JZILbT5onje0aCP7S07O0m4wthoUGAwErx7gx6dDQBq6ZpwiuHM0PmKsshRpUaImTOZHj3jkK67lIOMKDzXeyBJnhjBKRmNRtIP7xdpZyGjGUAZVbqPu8kiue068VrezuHvLW5nkLrJaxoWMKRsI1Z8nCrIgJABJwgzyeLOoXko2RgiONdwIyoBTBAxsH3dxHOcnufUAxfF3+i6bdow+02+5njaJUdkjcKMxsxyVwvT275rxGG23gOgedZZCG8wAgBg5CsxA2kk8gBs5Pbmuk1LxXPqQvPsdpetbWNzcWMrNbXMa7rd1jlkBmhUSRksdjpuVgcozDmsM6xJdPM1kqrHbTiKYSMSEIVJNzEpgsNwxjjt1yaAOH8SaaQ93HaX0Om3MkRmWSVwgQwoCYkJYYBDHPUZUYBIxXn9tqbWwhIBS4VtsyMJGSTYIyu5CoGWIYg8HnpwBXZeMLh7skSrNKwZwJYo0wGLqF+4PucsR6ZyK86+0W8Qe1laNWwJCxw7omCRliQFkLY5IPp70AZ3ijxDKqzXNpNMhigMqJKyIfN2n5MF/kyQ4wOoxx3r4x8bfFDVYZUmmRVk+0O0ceYpGRfmSRoyGOdwK4yR6HnOPdPGMU19duYbkEspYxlQd4DsBEPK+9HknjORzgivnjWfBFxrl+0clr5UQIZVikwwcgBVEzsWCZbgDkk+1AGJF8SW1S5K3SS3SrDKfMjm2uYkiLsTIWby2z8owAGdcnGQK7vwl4wvtXtZYtJd44rOT5mnnCAuvEKsoTcXG08AEEKATgZrl7f4PatZ5ksoJGFwxV5WjE8QjLkyKmM7QXK8HpjGM1O/gLxZpCgacksC3chlnuooVWJosZS3Cn5g3mKcMMjHGMZBAPofwZd3X2Z73WtTHmySrmF5ighdJcRhZEJGXLNxhsjqM9fpPw9490ghLKUKJIwuGBEiCMhSkpgDL8u/BJ6grgCvz803S/E6RoHl1BfJdZpI42Zkc7wCu0JtCkAjt7YPA9j8Oza1bDC2Uk8y2ckjztEMsgQ5iikyMybSDtzg8AjvQB9q6vqg0l7bbPb3guXVbK7tJVmtpWYBgmCMRXGxkJV8Nxgg4JHHJ4s0fJlvpHimGXZF4ZcpvZx5chChScHk/dzk5FfK8zeKocBby5W1uTvETI0hgyhX7ufv4GAeGO7HQ4OxZeHtZu7eGW2mvXuriMwXUMoZog+wxtNHlP3bMhfcM8FcrQB72PHmkOsZt71rhGDvGwWMSTeWZFAjHUocsCQM5XkDnHdeGvGI1GOSxw8CSrGZImkaNXhQsF3DHzMCxODnJye/PzLpHw+Gkv5lyJiYgzNETIy4+d1kU8bYwXBKknJY5749J8KWIvLlF02OSOORjH5SmRAriTHl7pnJMR24685xkCgDttU1yDTI7h3LEKzPFCAZU3HDArhs7Bgnt0OOtc1L4t1C6t2hlimiLxiSCR43CTCQAp5bYwWOSCG4XGMg4r0UfD65uZN1wksUvnOrxgo7Krkrksp+YHccEHGMY4rsrP4ZeXb28Vzaz3Sw/MsQiRSgc52liuc7gCemduecnIB81zaXf3lulyba43iaOdYzhoZBtlV3aTerMytsCDDr949VGck/8JBdu5mS7DgmP7MJAyotuJFBRwoIDAfMMfLjFfTz+HJYrl47KAKqb28iaElTz84R1AEZBJx15yAc4rGPh24GoPcvYoqGBTIyu0aCVWwJI4i+HO1uSBk7gGOADQB4nHearHpV2lyggiUI4EeNjcAESb8BjjcATkkrXhfiHxZrN9DqdjZS3rNDHEkLw7kiR2kDNFPJtJzsxggEMcnP3a+9NX8KS6hpMiy6c1tbkRxh/KjeI4XIbzCAGO0ndj5gAMe/n1z8I1tLC5vobUSW6vFIzGKNQ8aKjqISFBMe1iR1bsSAAKAPw7/aJsvEtrpjXVzcPcTZYLYKG2OiqSEmKDJ+8foWI9a/IXxfZ+IYzfNHA6I7sZCzgOpO58KrMWUEZ98EA81/UB8T/AIQXevamLq2tYLaPayIZooZeJFYMyrLGczFSoDfIQcnBNfnl8fv2UptG8PX2qWNm290eRyY8Bl2vmRn4O4bSc7evJPoAfgRfvO1xskZ/MLnejDoQcDBJyfy9vetWK2kitpVZdjoSCGyMZGRx6c/zrQ8Z6ZNpWvXkFzC0TRTvGMnAJDsFIYDOMDv1qhbXqvBJDI25sZVs7wcDIUc/dzk59fyoAraNFJBcTTvLNCQjFXjIALZBw244AORx/wDqol1A3hZJ97rvd3cHccICXOSeW2p69Biug042ctvMHiEmI3MgfON7f6t4uOAu3IB4yQM153elY2kCsR+9JYgk5TI5I29dxY9e2KAPSvAenQNqkNwJH+zq5D4AXIID43A/KQrnjOflxW14p8VyaPO9v53myFgPMkLEKhD8RhmIVihw2M9hkHOeN8K6tJaOqxktbiUqdxYB3YKpPXIOwA/hXP8Ajy4km1PO5mVsYZueSCe468/lQB0mhah/as0lvJKxWeeMyDC/vEBH7vcyliMgHAIHB716YtvbW99HGk8iRSKsqLOC+1l+VANqZZVjY/LweD6V4t4LKpqEXy7nWZQSSASR0BJ4A5HavWL27j/tAzMqiO38vEJYbJWJwijcCBxjd7L0oA+sPBmoWlvobWlwweO7jjbyDLsBbyS4kQKNwJbysE8YyD0yPCviJqEZ1ANFHHBEpaAxLKXZnJlPmknJZegPpt9wBc0PW3FvhS/mvncFjQbIvkIZHdseYNgHQALnjOK898SSy6izXO7ajBpcglSTyc7DyOufcmgDsfAmtSW15CsNzNb/ALxNmGIVpAyqiqoPykhzyQpG3IPr9Oap8RdemsUt5L+YRRhNis7kxhYxGFESyAFBGRwevlg9cEfBmmX93YTwSrFKgZm8pypIdxgfeIGXG4cjkZ9q9Z0TV769nS1lDTXSKzJAsgZkO04dvLYnJiLdQSV5weaAOz1jVJ5orxd5n81jIzTNuPk43rgvHktvL4IPPIxxXiGm6CdR8TNFLCZ7aa6kZsJ+8CqGG2N2IBIO0Z6gAsvofb7axvr0lW3r5ShQ7g7oSp3DYxYEcn+HGC59TXbeEfByLfRTlXkvEledjJHvjyxBOSBnsA3I+9k7sUAfXH7PPwvs9DgtHtYrR4ZPKkxKBLMkoRg3nRTsNq72UMdoUhUx8wJr9SfAfhqfV7RLG6SJ3hZJCk6PHBIqjJ8goDsGFXA45bknGa+FvhHcXVs9laI0azSIIYzsUozAhsMxX5gDtxk9yeua/Yb4MWCahp1nPPHAl5bBILtWjLrcxSqqqYXLkxODnJHIz3AIIB6N8JPhqml6vYakNMELNNZw218hIVZY547hwkSRkFjEjKWPO0N2yR+9fwrS5bQ7PzQUCwQouAPuoACcHgHJI6ge3Fflz4T0Ga1vLGO3Vri3jMcu1ziKJXUFnwx25x0xyPXOa/T/AOEJvzZQWc4WVhHEynJKCNi42/ezuVEUkEAfMACTnAB6brVmZ7aWMKCSjDHct9ATkZPX0r+Lj/gvT8CvE7+MtO+I1no8uoWIiktLv9xJLHCrFla4UbdqAt8rjtuDDnmv7Yb+3lG+JNqPsIBYFsMw+U4z8wGfUV+dP7Xf7NafG/4b+J9G1+1glvZobiOJlDeTKgjJEttG7nyhhjnq24npjNAH+cJL4daKz3RWIjntbKO7uvLtMEvPtLLGQpwqpEMnuwYdTiqXgrx/rXhzVYLuwv7yxZLpJ5mi3xwkrJ5gKxKQCQN2MdK/RP44/C7X/hP471bwpqWjQw22kNPYshtWnmvdPtmmL7Q2PM3MPMGNvzoAMDNfHureBLIXkOr2MAj0mMyXLoql2ZmLNDaSQk4WQMjAnoB83egD3G+/bS+Io0hNMbVNQlslSSBD58m2b5SjGRCM4IZSMcZHvmvi74gfFrxH42u5rm6upjbJLKsNuxZR5RYbom4HGYwMZ4xwO9XPEF9c2zG2vIRa+U7eRtIcKjgK2/MWWlKKCeAA2Rya8tYwNLJGZdzIHuFCIT8zlWO8kDbgHkcgEHbQBBbTPdBxPENu0mJHZIgQWGQjPkkgsOg4HPTmue1TRJXgmkjCZUsxk3BiA4YbXbdjadrY9e2K7zSrb7VcwIUQoDnJYgbxgk5lA6gewOK63X7SwbSy0SqGwyl4Yo9km3JIdjghAQxBOcFuwxQB8sfYZZGZWwHDY6HJycn5sfMcHvius8OWlxY3iOq72ypCqCVyDncAeQ2Rx0PbvTb2YreFht80PglVGCBgD5SME5XJznNepaRYwT6TNfbQkkUbFWAXliuDkj0yp7Y654xQB9p/sx+JLa6uzp80jRgDcbiMqjCGZkjddvYBs9G5xjIxX36msTaDfW9nr6w3dn+/WxmbJVbeYKsckVx8zeUpcgKT8qsoJwQK/Cn4a/FW6+HviVbkp9osjI0TwsWEZXepOGU5DBgSB6gdQTX3Jd/tNQeLdLtUWYxtGsMLiU7iwt8AtsXB3GMkHDc7V9KAP1+g+Fvwm/aG8D6n4X8U2FpPqdrabLTVrWNxqtuoEksVwkjIvmRx4G4dH8w5Abgfgd+1N8B734Na1q/h1wbizhmlOnXaxukV1bu2FkTKfMf3ZyM9sj0r7u+AH7Q+p2Wu2t3pt8FlsZVhUGWT51CxCaM7nO6NkIOO3Bz1z9EftbeCNP8Ajr8MIPEumWltNe21lLI95aRfO8qxB5Y5CfmOyQEgbjjzMnJJoA/mSLGJpEIwwYIM56g5/MdPwqzGRNhWLKxxhuwOQBn2x36Vo+LNHl0PWr3TrhJEnt7iVJFcAFcPgDHXO0fnWdbFMEsSRwMDGenytnnjOOOvFAFhGkhkAfgZBOw7RlejADjH413Gh6t5M0ZYeYEL7coq7Q6Eb2YDsTnPQdeK4x5SAAy7ggHy4BKjqMH9a6XSLX7a6W0TI0gUKrxHOQ5GUZtvONx6jg5HSgBuuE3V5LI68ylDlRjqoUD3IC81STS5SiBUdv3i/OFYcEcHI9P69K7q48J6lbyQCaCTDfMGaM87dvUnrx744r27wn8NtR1OG222iTLId3kxRkEpOgfPmZYFSjR8cYC4znigDrP2aNM8vW7RJXkMk6s8QjlMQimjDMsbzAAxudrHpyMV+3vhk6hB4Y0u5t5xG1tZxiR1CFNjShUIOAJNyEhiSSCBk4zj8/8A4R/BuTTru1Jt57WWYxNCrW8YHmMiBN7u58td0incemefb9G9K0S98O6DbWFusOuySNLNdwyzxrDBH8iypGxkAt1DIcZJICnPL4ABq6bp1p4hht5bjU54JmnMssFmcJ5JULlyU2qST0U4LcjnFetaHa6PbeF9VsbfUidkqXEMtzNczTKgD+dIlv5w2IcoGA3F2Vdw3hCPLtEtNStxHf6msMttcq0Hk2ciBIij71JZSfLdA0Q5PIjUkAHNdbPra2EUtzJo002nQjyJ54bVGjV54jEGeYDEmZHiYIRwxzz0oA0rB/DkEVwdQ1X7AkdvHCIk+Rp43kILW0ZQPKeEznLYBJOAcecat4dh124X+zr+G80FlZDc2sxmDhdrsbmOIFwmQxw65JI4wCB5n4i1/T7dLK61DUwJIyWt9Pt/NmlaZ3PmouI/kYL98nAU4G4YwPQPhl4t0iDUbH+xNDuL5wX33CRTIto0nyMH8i4IuFCHqQMKuTzlqAPbfg1ZS6JJPpsE5aSJ4w0LwAxRxEvCZ43BIUsoTacgEs2eQK+qds+o6Tf6VHp98kwH2q3MQMjP5AJkEiFCHBi3dCF28ZJFedeFdIsLPUzqENxZyx3ziW4mSIHy5pVLpHDJGpAVJZGBwwxtNfUejQ2F7pkE9lHE11aFopm2nEsaqF+VSWLd85HIIHQYoA/O19A1bRNckjtZ/Kae6mZXvUaSCa0lPyoisp8kruMZBGSVAycAHzTxrpficobtrRbPybjKGyKBnDSuyO5jcjOdx+Zvm52k4Ar7h+LXw31mS0lv9Dty/mTSXtrEZg10tmwffGSqKCE+fblRgHjNfPGi+Hba800ade3UglVmeGxuJZRGCgMar8yndtcORt5UvjuSAD560fT/ABlb2632rGedJLvyoZIy6TKxWOVty8gjlevU9uAaxviJf6xFpRtL2wvZo71XVI0dZSUli8vyplRjiRhIOoZgFOcHGP0H0j4V2ur2N3polgismjjju44btphC5jBN2rOAA4cpnnAyVZcGvm74n6Zp/g3WbzRLzUNPS501o1SX/R44ZreZEC3FquSZZfI2k8EZyTwaAP5bPix4YuvB3xF8W6XcGO1ksNeuyLVs5RJ5ftMA2MMFSsw4HHWuMilLhTIwjJDZZUEjYK/6tUHOd2MHIHPtX3X/AMFBvCGn6f8AFbSPGmiQsNL8VaFZCSZguX1Syd4ZgUySWMBgOTyQQe4NfElnbzbVBjty8bp5crYaQqxxtKFiNoAHUfxYPrQB0mi3FtLZSSXLLJLaQs6pMq/vFCBI4ztAKy7idpyeVqub19oMDOglUb1WXy2cHczROCcMyHYMALnqeaz7e0mCqcld7MqhQCXcEkZG4FQCAOc8Z44zUjYiUyzMsrNvCBCpIYlgGJ3cYCnscn26gFx7kJE0SCTdcLl3YMrHZz5aOFJK7m7AdPyfbSyKEgQl7cZdUyf3pdApJ2kYkHG0c/dORms4yvIiNOrSR+aqgbXDrGpOcSKnyLyeg7dTXQPaxW2nwPHCZZbl2aCVi8ghiLMP3fILOzqwI/3jyRQBnTpcLG8ZJjMoM0aiJZGDRscRy7CPLAGSM8Y5PaqxnubaO2kii2SOBEJPKEzSAneZUSTdwUJwOOEGOOa6ywgEkoGoeaLQwHbki33sV2m4kGQSoY9chmAxkgDFO/kWyUJBcyqsUgWKJ4yUMIBjEe1tygFihXLdD1YDFAHF6heQzSBI0kZgylpgrjzZSFC7g4IXjIA68jNYV/ezSSOzxqCUQSeSCzYABJIUn15PSuzMJvP36yxWMTPmRY4lCtNF8yEKwxvI43DkkDkgnPPR6ZdvJI8EpgD5LzFEXcvBcKChDnDZI59CO1AGet9cLFbRqkYVTujduGYHD/vAhGAd3Q9QKtJHeXUssztH8rL87uQdoIBVCckqAc45wBVLUbXypWHnm4EYjQOAqCTCKCEKqc85xkd+AQKms73ylCSlWZlKYIcDcyjBOVHIJwSDj0zQBsiWJTKhnRp412KIl/dMCF+VnIGfkHOF7HmtXS57WZpIZUdDk7C8i4ZlUZA+X7p4xznHqSBWQyxw27yMkBaVGV5C+Z1ckGMhR/q1JI5Hbnoarx2siqkzOANu7KPuxvyWJJON+0ZwfagDs45p4tihmd/laQwuuISqExxh27AANjqACMV3Wg6m7pqltM7XDzWDmIT/AL6NpbeNmiRkZhtO5hjgAY6DivIIBOqeYEYoxQb3k/eAqPndFXoucDgfUnt1elSXBu7K6uEYRmXEoMYjx8yEKpRhg+WQecDnGKAPVdGvbk6W19ZxQmO9tzZTCZxBskkREk3NAMqy7iRyOhGT0qzBK2kfYYbi5jl86bzJpMMkSny2EUTNsYrIQqg5GctzxWD4aurW3tvEWmvozahem93aZcG4lJtU85pw0cCsFdtrPywAIUY4FVNcupJUjsx57TQzPdXDSrFsCvGqRsrK+GYyFsn5hnGDzQBLq+stJJPL5nlwTGTykjYvGrRTBGLjH3ZEDdOc9RiuYi8Ro1ypWffJmSONh5pSOJU4xtGFO08HkDbzzXNanqU0cUhmiWEd0RuUy5Vdi5+TkEsOQS2egxXN218yAyW0gG91Mu8AyRnBDKAWwqEt1x2BoA9R1bU1mlkuE2zQiC3hLWwkQOwVcquYxkhsZyf4cGuB128jmUBz5bsx3tIPmO3aC5CrlPmDDHPTqa2ZNXhitSq7ECeZGFYkDc/33GT8/KAgDAGfeuGneO9lnQTM0oDeSsgVVk3PlRGN5CHYvRj1Ix60AZ8l5IXWGPy0QjYr4J2MRhnI6MccHPGCa42YyRyOrouVYhioA5B3AhgOD9P0rpLqJ7dEQudzbmkXKnbsYqq5HOeCTnHB6Hisa4iEk0ZwAZiVZmY7QeAzHaM8HvQBSgjjmkCzu0SsOWxuVeuCMAnHAB696ZcokThEl3qEDHO4gHn5QcDJxjt3q3bW8UsirJIRHGyqu3ALkuEEY6YJ+Y8nA/KqsluvnNE0iLiXYWLb0RScBy68bQOvtQBTbc5Yqgwx42qcA8dMnjg4pzjcFIDNsAVzt288nGR2Ga0Z4orSURRTGaJgrCdVZY2JAyY8rnGcjPI9PStW1msEhkjnjEaq37l5iRK+7O4kqhBOzgAjkkfMBnIBQsEBs7kMCNkkDFipIRAWZijcEPkLx04OenNGa1V3DW7+blgBCCTIzygkYwMOMZ78dMGtCKa63gtJDPaZTzjbqVKRb44zuhLLnPBbORwfm4FZ80d9LLNseK1t180wrEY+UB3Km9Mt/dGeMHPTJNAECaddM52wPkcA7DjGOgOPvZBH1rsPCFt/ZmsWWo6kTaWqSHKyKUec4GYkDrjcVPfjp61zVm+rSNEy3iLBC6Z+0OAiCNxtMoBBOTnvlsYz0ror7UlvZVRY1uI4WLqgXY6gAAmLy2J8obPU4AHPU0Aey6hpsc+uI7oV067WKZZWKttkUoyq373CkjqQcdq9TfSEudJiVXU3MQ8uPem1ZYWK4SOUrlZChHfnjmqXg6+0vWvCejXkqoi20bWt3vZFjiMGwPOWX5mkwwAyO2STW9HZ218sb2ck32QOqJMQklukTSBXdWba24qTnoSTyccAA88l8Hvdo1xbQzPLM8sTRiMsybFUYGOvDjOQD8pz61zWoeEL2waKOe0eG6vYw0Rd/LTaoZXjcdA23aevGfeveYbxvCGu2K2kkV9aSYWK2lcoUkuUkzdh4VHDCU5QggFv4ioatbx7p895BFfTskX2cJNPAjHdCreWk7+aCQFDFAyA7hg9uoB8h3fh24gjmeZBAsbFfmlU7wvEmxc5Y+Zt6DvjNfoZ/wAEx/GEvhP41XPh+4v00zS/F2mTWb3AfypzcWObu2khxE+2XBIGRglgCDXyTLoD3LPcSzpHCsUhc7HdpQzbkjLyRnYu0feG4n36V1Pwy1C68C/ETwn4ks5hH/ZGp2928qKyf6NbOrTKecvujyMHru6DsAf15RW2iQWEerveC6+ySJkyujzXkwjI8xySAWzgEL0IwR0qaz1/T5JokF3NpkQw5MDAbTztYOZd8e3LAfUlR3ryfwbrGj6n4c0nUoY2v7fVLCxv2cOJRdK8UcsbBWymU/h7knsRXYzaVbaoZNQtVfTFRZXnaSPzDNIX3SOrgYI2nIAAwSRgYyAD0HXPFNtfC3MOoTXb2xMZgEchjfIb97vDHzWAZck5OevXNeLeIj4cuL3y5pL5pLaQXkxK3JiKeZvaNECkuqkAEHGS+FFN1iDU7clLGWQoFBeWRg5bBQkq8eVEZ3BuOQFx3OLujaZbXl1NNczSy3SqPKiSJU+SOPLMjBNqxtkE5Y5IyMdAAes6N4H0i60VPIjZZbiT7QiozjyUKfLISYlBbYwO3nPtitXxL8M9GuvDksTXxW7nXa7xMFmCwEKqDcMfeDcBeep6DNzRPEOm6VJBZOzSsyRqrKoAV8PtjYNMSSowMjAPYLkAdTbS2/i69htreeSzSKeaW4yrIrCJCqqFdSHUncQFJBPJxkGgD4X8S/s6X3iS6hYX13c28EyvFBdeSqGOOTbEY5QuSPujqMDnoBn3vwv4Kn0rTre3u44oRBCkCxzmLbJ9njwrxhiN3ys3TceNx4zXvWo6LFFHDG09sylZlV1WNX8sAZ5x+6kA784wG9647xBo8J0sTzSEtGENrHbfvZmH3Q08iAlAwDZ5GWXccAcAHwh+1T4k8QeGfAOv3Nq5bT9NsJUge3ZSxm5SFGyQxRWYHjdu24z0Ffy9/EfxJNqes3c14hSWSVnOQFLiUlvmGcqDkHjj5unNfvx/wUE1KXw74FtPKmuY7HUL+KC7hcqB+5kN0yo44ViURTuB46da/nV8Xa5HqmrXl2YlijeRikLDfswzFU3OB8o2LnaRjedvAAoAxQIZJ2zgxqMnywdpUMpOQcfxY5PSt2yFsoVlhDTlZk/eMGIglAUYxwGJ3475Az7czFc2rWrkl0dHjCBfmDEkl8qMbY8YBBLEn860bafMsaBkmUKpXYMEFtrMpR+XYZ9D0z06gHq2jWzhE+xfPCIA8gyVRQ0jYAVm+YgOcZPHXk114Ia1HlSAlVwUEY2YIDMVYMdkuzaMkEMa8yttQQKiRnBwxVG3B1I/g4PCfN1rq9OuC+MzyILhkDRRhiirtCiRyV4YBfqCeM5JoA7GyaKW5Q2vm2seGjZpXMjkhHcecvy5LEYOPu8cDv7t4PsLeOxS7Se3uZbmJlkUAIIwZFIYdg5YMT3+XjgZPhFolqbq3i+0P54u1Nw5V1kljaRAxCnIEnLEBuOADya960e4Fpo9zASPNSSNkWWJFX7OyxkXCyRKzAGKYFyQAQGDAcZAMLX74tIFgcRSxsBIxmIMTKrbBtfh1BZjuHd+oHXiLu+ctlWjvWfYSjAgxykKmQXHzxeduLEEkhjgg8V0fiC40ho5L23vUQwsWRP3MySMsziaIoOBH5W0/MucbSAAc155LrFvPPGLNIXQSTQqzYLhhI5QtkkfKyY2Db3OelAGhqEqLGyFXilnjVg6k+Ukp+aVWJyfKAJ2n72cZxVGC/kt5trS3UMrR4mCojQyK/AZSWDDO0FeCWyc461S1LU9oQQgF5UDqzMV8p8EMkakAPk9DxjcPQVQiWaXDibco2rI1xIcpMqthR5YGGw3A7g5FAFqa+RrrDKzTNDK+QN6kxEF8/ITuKDAA5ABIPGKvw3Ec5NmbYhS26bKk7cqCZFcsGlKjOR1APPvydwjWly6XJSOa2X50LyzRtti8xVV2fKkjaMcAM3A4rci1HTra0jhYT3NxubdKJl82JdxLlgwBcEALgEjDZxkKKAOiEMQuB9nRItpEkZTdPCIPLVWLKCwYsm/5COrZ4HXNg1i6tnubGOZXtreSPZBmVAXkkZxK37vaCoBIGc4ZhgVFFqsLJL5MZgljCQx+SSiliSWAjIDN8rAY5APJJOK7XwfpuheIpQupXv2cCF5Zbl5MAARqiEuwCMhlGPmLFScdTmgC3bjSrvyrq8uLWecpbhQIGgWEFCX851CZMZUbiqtuJGMHmud1HSrs+atzLa3FnfKtzDCZ9x+RpS1xkkYkCqcbuCRjA5ze1RdI0qSS2gj+2SIxZ51YeRDEGVmZdhKzHrzuXJJUDgE8xBLIbUmWBCsgdIJZpCWcD5WSBXbATMi4wMgAdccgGXfaTCkTpbfu98ixIQrRyTAEsHUMRvHmFccgZGOwry3XtJZ5ZRIMKkihJTGfNkGNrMse48ljyAT0yOlet+c97D5aSSJKoeGOZ5Y/u4kLtIJkPzsWk5VgcOPlziuaM9zNw8UVxFCqkBsGVQynasayfN8vH3eMnPGaAOG0LWm0mR4bjIW33x/vJWU7mG5gsajMbZUjIb+PJA4r2HSfElvK9ukM0UkTOJBPOg3MThnjeR23KNyLkDoTkZzz41rGjM00ssEbAPGZBFKTFIAxJjlDIWDFVwffkACqugay1ldNBeGdUBCIqoJAJEHV1YgqCAOAQeeOtAH7DfssfEfSdM1gWl7eBbaaSEm0iKSpHKcIJPKfGI9snzbMknGQ3GPpv8A4KofAvwx8WfhL4I8deH7SztvFnhvwjZ3tosGnvZz32lRW1vJcWAmcZvYTE0k1vtJVWJRQG3KPyP+DN9cXniDQbHTcNcz3tlCrq22SV5ZlBi65Kq3zA/ePQZxX7Cftw+LpfBvhX4aaLbXUcb2fhnSdHuWEElxBKkMJeON2mUOrPAhC9irKfl5wAfzW+GrBoU1F2G5rSxvGNsiPG0BRSUZ3K4diRkDcSCvOMc+ZXFwyyMXZlYsxVtoAG45IcqMkcc19m/EXwfFoOr+MtQiUW9lf2d5f28aDy45IbyFpIhAh3MAjuRy38GOPu18N3UxkaU73+9hVYckKcNtwfXHfmgDQ8wuzyNGEDpnCjKnH8Sk8odvcZxnJ5qW1mQrLFkSHGY0ZiBuG4OykHGNvIJ9PWsq2zICRvzGAxTA2YC7mySRg8+/HarYhV3IjXaCFYlCcqMYIxg8EsOe2cfQAtv5axNNEVIXBaLeWyMhCc9eCwPUHnjHfNz5u3cGBc8gLkHHQgg8jBHPvWlaWjSyCEMWV2VQqh2UhjuIYDk4x6GvRtJ8GPGkNzPGBNI+1I5I9yBSwRycc5z2PYccigDjdK8PS3XmFEPlCLeXwQA25RwNx5656nHIFei23g+1dmlvpQyYiRQdyRq0cYZsOeW4HAxnnkZNdvDbWMNtbW4hCMGHnSYEQOGxLEi5IJLMpyxHC5A6in3H2aN51FvcSQNFuiLtGyhGkVTL6nlXXORw2T2yAZK+H9LsY2mghQyRbJJYkUb/ACnXejIx5kUknOORt5PPOZf21ncxbZbEW8Ui4+Vo2AABJdncZxuxkAZx6Hmtie+SxEE8MqTFHWOSIujO6kOrIrAbQuzAwD1Y8cGsm0aS8uy728rRs7iCJnZVIL8vH8yrI4Ixk5+7QB1vgtZdNQxQPFBB5E0lqYd5ywG5zEVGEfLYBbjDYGDzXokcV1dXkUcUgntZYQ0zg7i06IyiKQtglCyvwoyAQTnGK82smlEUhhhkKxfuEdlKTLEqoW3BciNgQu04wcHIPSu/sLy3tbSymvVleWK4CvOcpK0LrIzSCU5HmhzgBgOX468AHZfbxbaUYobKC2vH33EkryKkLTRbVQxyIhIUK0iqqkfM2TjBB861zULuacs80k37uMLFMQ5bMagK8u/CL5hJKnOcDkEmtnxPfW8NrHDp93PfYSGV1ZfOEEYc+ajuVzAfMbPBwQM7iCK84n1E3zypBK7LG+5o5i8kgUYVApLDI2Bzk9u+aAOp03Rm1ezubqOWKC7KSxosrSRYMaJIxASJgNwUKCxUBjkk9RBY6Tc38jadeXBF1AyzRq7LJEsgMbOxkD5QmEYBOeo4qjZ3d3ayQjzWtrW7iFvcSwOY8SOpiVJgZirr8wJPQDpyTUs8y291MjNLG+Cks1q6jzEjDMHZRkncfJBUEDAJ64JAOtOitI9s0l5FJJI020Qyq4t19B5ZXCowzgDkggAA16/oOq3Nrai3iYzGyiTzZwoaSa3jdS8jIVO08Lwew6jpXjsNxfaPFYS2wtrt5SbmJpJR86yRADckrKzE/MQMDJyBzmvpT4FfBXx58atVSz0mxl0zT767hWfXJoJoLMJJJGZ47a52ETP5ZYhckjdwCRwAbnhePWvFesf2HoWmX2o6tcXMMVtpdtZSSTSxShUd2Cx5jh8pzgk7AHy3UGv2T/Zr/wCCW/if4gWkPijx7NP4fhv540ttJMjPc2duE5Lo20+eUIHP3euAeK+zv2Tv2Yvgt8E7Kyvr9LXVPEt7ZWzzazrUqS6lG21WdYflUru2L8uBgDkYGT+oOnfE7wZpNuqQ3lgWt0MsAhkSJVlQEqoK5GBG6cEnOc49QDmP2dP2NPgl8ALeNNI0DT7zWZrQ2l1qt5BFPdXJmQ5cPICUAYRnIxyO9fefh250yxFpp8DIQY3fdHs8sxx7Y2dmHPMh+X6H0r45vPip4X1ho3fUxbx2aed5tvciMMUZCFOAdwMQbOMZBxwK6bSfjR4QaLLaitptKhDI/lApGqzB1UsMxMpG3k7t3TGcAH2nHewEO4G3admeScpkttJOC2GP58Zp/wDaMKLuWX5gwUlx8o3HYX2fx4YjIGOvXrXzI3xr8MLZGeS+jCCRHWR5lYMERRGzAN3wp6DqD6muR1n9ovwxYPEG1G2C7BJLvmRWZGHyhccFjj8AvfpQB9mR6sXuJfLu0EZQxLEybf3g5eQEj5xtz1P8OMda0Ib6N96liRGoLBiOnyfN7DOK+EX/AGlfDdrElzcXSQCSJZBGGy5R3IjcPxv3KM8DnkD1rh9d/bS8IWUVz5Vw07RskYFpukZnG0sisFwcbuDkggcc9AD9JIdZtZFZfMUgqcjOxxg7QOxPbke2DmsjUNRs2TDkHDDaquQ3mKpDByjfvAEfkHIyemen5Y6t+2Ebd47vS4ZJ4WghlktyZUm2uJXSQo0YYFI4GZhygEozyRXnF5+3PNZm5uNS03U7Oyghd8vESJ5i7YV38wbF8uMNk4+VDj3APrv4w+KbWDXILqyLvfwfaFt7fCQwRSeUBHLJPK4WMurzABQxyDnBA3fSHw5+IA1z4e6fq7mKOdLUiWNpUcwtBkMjSKcsdgyp6cckc4/nv+Jf7cuiazd3VvaRSJHHCySXMxBXezHzAXLYMYc9Q4GPXJx67+zP+2DHrvw88XW0d6moppln5umpbiQtbl0v4Fe5CzEywO8fB427gM4OQAfZHx6+NN34Tvv7VWeOX7RKbaFJHjijtpGLZdfMcEgog3EcDHXkmvDvDn7UjXciLPdiVIU82YW7BQsqNnZ8v3xuUYHHfHGa/L74t/HvxF8TNdutIaa7FrYXc8MrWkZaSQSJ5iSLF5jLGd2Acsx5Pyg5C+N2zeMdPv3mh1S7tYbhmfyZXBeOF4WRFKRhQG3qNpHHzckkg0Afv94T/a50HUmnjjv1t5opPJntrmZVkUggsvX5QRk8Z447V33if4wXl9pYvtP1C1ksL2N9qrPskgba22STqAQ4B24+bhcgHdX8rVh4q8U+FPiE0l3qV5qEV3fJNO0c0yiNC5OQhlwQIxySDw3av0Bg/aThi8NR2dtd30saxBY4SGaUzqCnmBo0yP3oYkbeQRnIJoA+rPiF4z1e41uZLqZb62mAuRdRFXNom5d5kkVCxhZN21QRlucnbg63gvxWhjaKZ8LJGCTGS7SzfLtBQDdGp3rktkcdcE1+Y99401rVtUTWLy/vW3FYZLG4kESMjoEjk85m672XKY6HPAyF+o/hn43sdJ8PHU9QnNzPdh7cIkttHNbW8SSRq2XXP+tQ5YAkiMDI4NAH2zNq0KKpiggDBAl0rxKFJGWdcxDJ+d9x5xzk4NcH4zFhOv2XT7sSzSqizw/ZljSOeREkWKRTwWUSqx74HuK+e0+KcSs9vBf209zOsi2cT3CQyO5IUQOrkhZXT5xliMpyQcCl07XtXtdVtbO1nnvBqTNKReSl44pZgEEqB5G2yIoULg8bec9CAfUPg3Rtb1D7O8160n2aCeAlZGZZEVtsaPkndHy2Bk4UcVS8VrNZrcxXl75LMA8WxczSQ7yHQLj7isW+9gFTjjoe88GX8ttZm4trYTBYds5dEQA5DFy4A2NuI6E7h15NeFfFrxXYIBfgRCe3mjVyrTbpopn2u0YRWOzbu+6pPHRuhAMTSfD8ms3kzQ6hMrofIWQyKyAN8+0ISVR2Lt2yeRkkAVa8S+HL/TpGsrWKO9kkj3Ts2HECyYVJFJ5acMEwF4CsST8vHaeAJbY6B/aq6Wti11LGttuzNJskkC5O9dplCsCCFXkkEA4IXWL7Ur/xBpemWXl25nkPnyOrZEahCjyBVO5dockAHOMA0Afp3p2uWBkV0kXy5GUsGlU+WCBkNITyTj24/KsHx4+kJDG6eTJqDwTZDkF4g4KxBFWT5WwS27H8OeCMV8B/8NEWmg+KLjS7uWC4CyRNG9tKWhtTJGkm+UFVI2sHGD1bpxg17J48+JOlt4YuPE8NzAB9hDSyRZmkZBEGKxkuQkmwAHqACSRkjIB5T+0V4Vt9T8D3whaN5Z7WS5MEUyiZv3biVsFhkncnYnLDg5r+F39uTwW/hr4qalKbeS2FxcOQG2jzSW3FlVOq5yMnHK9K/rT+KP7XHhu60XUYJbpItmnnEW4vuZQVcAEg+aVUcA4y2AcGv5S/24/G9p438fm9tGTYjMD0dgfNOWCFuQcDIye5oA+JtOAitXnlWNN2IY/mKvsPLuq55c8c9sZrUWOFIGFtOwaZcPFzGqZwQWcZ8053DBPPXNYUDSSbYnLMgOQoA27m5649c9K3YUiPl7tu8YBCgk4HABHflu3PFAFkWohltx8wk8lGdmYFGyBt2n+HqOe9d9plpbXqCPh3nhDSySllaKXJJAO8B2YHJ4PXHFc3cW+25h3sxVLe2IJCnqisdwzx8oBGM9B9K7HQ5oUvA1yHmUmMIIdgAjVTyxY53AMuBgjg56AUAUZ/DjJFLBJdubaLErLFG+0hjkEE5EanccAZJ3YPtwx0+5W4KRCREMgSNipwCQSB1+Zv8enNfUGp6MJ9FSaNDJDEzZAVGnaMBVXzNoBDADkE8E9hXmZ0QWq/bZFZFaUlUuQVMjBiWUpj7oCnGeg70AZ+krKy29hco8sTPCzGOVYpFl2ZXfKiHKAMCwIYZXjaSa/Q79npDZTWlvFeNKT5UhdJJNqxDa7J8+zdGm0ZAG3gDBwAPgWzRQyusQgUqq9N7gE7ztL5IySOcgY46Zr7J+EWqCHU9GktZMPAE8xJmgRHVXQOoUvudjGzNjkl8jbjAoA/RXxLpVg8dtdQmO4aYBlW2Zo3R41Qo4kQld5w20Fdw2chTiuWWWyaS5aG8jhvLjcGtbsJBLCioiCJbhWTzYsIisxPDHcUb5sd+y6bfaM0wtjcSBIobyMvbQvtKkyzLgERfKzj1UEnP8Neaalpmn8TwnyppWLLiUyyx2yloE+0sFIkcMrPgY+TPUHgA19QP/EoD30Aj/0byJEtmlkl3o3yTeaqMXQiXou3OOVFc1DaxLZzXCSmdoy62+9XgLRFCJJZlY8nhSFBAU9QTUdhLNaWTWpljKPNIzIrI8dzCeWeZMEoC0aYU5GHDKRjNdFPf21/cwRRQWtrLOYrUi0fhkQ73kuIZLcKIcuU2nbkAEkr8xANa3ub4eHbSNFijuJmTBjjQJPGx++sm0PI4lQhx8wyMA5Bz4R8cxqB8MW8MsL2s9vdAvPK0UwZHCsRDIY9qkdWwdw56YK169qUdqLKX7BfTpPYsS0auIY7g4ZpInibH7ve+wEMQTFwQMV85/FS8vtZ8MQRzSySRG7VooH3JIdzSIW3vFlIwynCgAjAPKnNAHz54XsrfUdeMupb2tjKhdldSZ2GdxQr9xS646YxyK9F8V6Fp5tYLnQY5gIIZHljcmRYimAy7VcBiwA4wc5Oc1keHtPE7m2IWR1SORoWXy1tizP828IAhDIMA4J3HAzmvQPC0iWupvp195Lx6hHPHbqTLIhQFx8xZSFczRMMDna6k9aAPINP1rUJpzHdhIFtfkCg7+YwH5QYBJBbOTnIC59Les6zGzSajHAYWlZpChjAWQOqguPLfJc4fKkHHXOTxeu9CltdR1OznhLyqhvTLENhhE03yRMDKQqshjBU424wACDTI47Z/Mdo4ChkSExeWkkUKYCHDKpJO0HsR7diARRX2miFPJntUnZPOCK0kjvKUUMHlhwqjcuRkKV/iznNfQnwf8U30F3BGqvcJFOm5Y2mwm6RU+ZRnICnkj8K+R/Ea2Ftaia2uLVZ1uphIoIjChpsRFQI1PkYIJ5wNvbIr0n4WfEZdKvoHv0Ux25AiMWEhIEgICouBJGx8xuc+pyaAP3O8HXcdxpVvPJc3EXm2kYjEpuIZJCQA4RIpGYOhzsXBGOoxkV6jp6K9sZoJZ5VUMZS+AkksUo81olAZgmQpVmADBSckE4+Wfg18RrLXLe0aKaN5pleXfM0e1A0O587xhCJQARz1wBkivqHRdWh1izvrrT3t3+zuQ0UokcuyoGYL5Y2jAO5hwMNxkrggFy80hdQilaKV7gqo8mSRFBglny8scCtkRruVhvVQOckZIry3XfBivaTQyQv5jFWjVJQ6FpmwTgxbpGEZYcEKSQxGMV6fa69NcPBBJbF5PN8mWK0TclxL5hVtpVugZxxz0HGMite/lgtbV5ZLYRXUqTIyziMtE2xkK7Tny8q6bWwO+BnIAB8Ma58OIFkvJbKTzzFHHNBHcbjMJVVd6xCNyrhf3x6g7VG7kDPmFt4QuFmS8Ejsyt58zIs3lRFsgRzAghJdwTAGARluAM19wmfR7R5r25jJvAlzaSWULwahJlvNgw6x7l3hZSpXrgnOBxXlPiDQZJLuKTTtRs5rNpGV7eyjSN7aZeZori23EhgcDd6qRuAzgAyvBukX8spnvnfy7a3td1snlv5kDSBFnR4gfKTyZIyoYcFjnnIHu9hoBV0ngVhbsxdY2cPuQR4ijlYIN0oVuoBwT0zxXLeDIZra4t4hagxypJbzzXKSeSXWBfOyWBDM6OGG44xkfLtGPoyDw9YDT7Xyb6HczzqqbFdo2t4isbsjMuI2YhcMwbLZK5xQB43daZP+9eKFreSO4zD5HksRCnLhWeL90XVQOTkknGGINdLoV9qOm6U+py5s7cPLGwmuN5nnUtGUZFYmSQo6P8AMCCrEZya6O51jSdEtplv1E1vd24E9zDA9xPDNFKFg/cRneRlG3ANwH/ibAryXxB4pSa3SQPGdPLmGS3tIxFt8xVl3mOVwgUxqpPAPK85zQBja74ougk1uqysIpFNndQouYJmkLgKjFgjGESDjcNxPJNcXZfEMG7ng1KHmLyl+0vGu+YwpGkPm7jtY4LjoCQfm3EArHq+p2M9pdf2dfxqC8rK6oSyHL+SJFbBVsx4bBZeRtLDmvkjxx4tljnWJdUiivIwYw8LvtZg5G4RqnzAFFGCByp6ZBAB6x8TfH0Olx3tvYFIJJA5UQTYYtLHnzEVHIAO8FQBtKnjkHH56+O9f/tCGWb7QJr6ZG86GZl83bHJ5bW6gY8wlWXjn54wRXvHiG5s9Ys4ZriT+0L0W1u8i26lN06x+SzAqSEwwOeeMAkqeK+fta8Ix6pqKQ2TRrdlGljO4IFCgvKzHOFYbWPXJI6E0AVPh1pNtY3Bu9SjuozfO8jN5TFo1JVtrAHITy8HcB0zkc1+jXwo0OxvWtZoVs7ye3t4bjbGVmxC4DwKNuSzlSTjP1FfH+jeAb5tKIM9+9+IV+xOpjfEiQBUjdsqyhmWFeh+UYJOCDq/DPxZrXgrU5Evnm0aWG4G/wA1Z5N7ROgMUYjO2SPeo9NpO3BXJoA/YzTIGXQ4oDpk8zIAJfIkSFooQy5dUZB/Dk8cgnIxVjWrrXdRk06x00paptIuobmVZCLJEWEMkV4jNLl4ySxcZJAwOtfLvgP486lq9vDBYbL+JLdBdXTM0MFu7KhaOSVoz5jkZCKu7cd3I3c/R+i/Erw9qbbzDJBOkVnHFdyHeTI29p1WQLu8lXG3awG3OQT0oAzvFttaW3kabqNmLeC6j2Sz2skcU8alQ0kwWb7zYcngMQW6ivGINP0Cz1K4vIoYJkQvEkV28iGU7mVBI0bZdyqKwwR0O7ivoDxRaXXiGF4La2h80oiyXTTGNdtwFKus21isZjO44AOExg9uQsfhEqWNrc3WqJJPPevDNbQKZTEY2PlKXWQkhkDkHacAdaAOo+GFh/a/2a8tobWKa2WbzklijaK8ZWGULsSsrxqSYxngLjOSa9q1rR/DkkO/VNPm84Rqvn+VtgXJSZvMljAAtmdcDGPnYAYrpfhv4V8PeFNL04apcCe73Caa0gto4/tEJQLFG9zMcMSqKSFBI3gAnBx1OtWtpfWvlrHKIoXzCrrG+63MmQXfB8tQXAPY5yPlHAB+dfxi8G6dBGfs6x+QxZV8jfuVmLuEHOflU+55Jzxz8bXvw9hurqdYZirzsRHMd3yn92iR+YOYiCWLE8cnnJr9gvG/w90fVYrcLEpnISSaOcrIQ4aRCwK4XY6s4j5ORGRk43H508WfDy2EEtzaWMNktv5shlt4kSV2YIoNzKsGHhViM5O/J2rnHAB8OwfBE2luFmcOtwhnFydgB7/InBJyxIzk5xxWt4a+EsF8w2hLkWk6NJEJHjuJIQSwCKfUnL7emQVHOK9kbSdUsVF213BNHJIUVRgPkE5VERsjDHadwyMHPJzWlow1LTc30FmqBZMxyrGCscjgFS5JyG5Iwezg0AbXhbwNpH9mXlm+mPaxSyoybZg4icQZkcOyhpFMh3LjAG0hjjBru7fwleWtq9vbqoSIRPA0jP5u+MEFfNSbjAICgYwSTz26zw1dWUVut4VEjNbI81u8aiByGAkdFRd0pyFUEHI2H0JrurGWCB98wgiieMxKJgJHEr4kCo8mQZMglWBz8ueooA+Zbj4aXl8srtppUyyecZp1xgRu0bKZwc7ivORychgRk15zpvwuh0WfUrGNDa+ZP50ylXmWRlVmhniuMspCB/ny24FuAcEj7x1ZgmnWTWjwtbqLhsEQrcpJ5m1/MCckYcbS3XcNvBNfKXiS+Ntqt8lhM91HBPKJVhmkkWFfmYLkKfLBGODkEnrjNAHQeHtL0+2t7aV1lmhgWWCVEvI2eS4wwjDDYXjgARyfmJOBg8mvmH4y6Jf3jTPFaNKkDM8DLEXMbKufldY8sclck98k9ePWIPFlzpiXLS2u61BE7CLO5wATuZnUbGATG0YPHUk4qbUtb0vXNK+0yzRwpcRttglUiTzN52yhh8xULkEYxz83PAAPzO1jw2+p3a22oPdQSBpPIjltyiRDhm5QdDuVs4J+UkYwKRdKk0qafSIZrhLeSN1aba0ccyiPDKrnd8hY5HBPy8gdR9q33hzwrqUIv5ZwlxaiUyGA7sn5gAAgyQyEBgTkM/HHTxfUmS3vvtNrbC4gheZPsbW4mWaIMq+VuV1wS5JIBGcnkjFAHylrHgMz3Ru7eBJLhPN8yR03HoSsanAAPmdQOcgknsPFfEXw6m8RlbXUCguXSZdxaQBZFeUqgKZIk3HaenVcnk1+mNrp1lrYimudOS1mIMt5Gskqky7mOPJ8rMZPBAK4KsBv4GOK8UfD/wAOaRqM9+rsrtFE7DKxqZTlswJG7b0VdgYkqxbPy4AYgH5n+HvhnImtNZzwOktqEWMbUzHIjfNI4ljfOAGyu0nPT3+zvDPwR15vCd9aafqLX2naibaa5t/P3AyK5WJ2MYJ3BXwV44UccAjl9d1a30DxIk1isV/bvLcSSyeSizyzSAFhIxcswGTsI7HjHIr6d+FvjqBIkkBj2iCPzLNmRSVLElFt1++3YksG4Y9RggH2Z+xl8Nrnw9LZx3qPIg8gKsqM08MYOIAuQSm5i33uO2CwAH7V39lJcWVpHbxQQxpbQI/ls/kuqxFWd40Y5cupJ3HGSSAcc/AH7Nd2/iKSG4mgW0vpQjEOpCzDaSrxHH7tduPkYAAYOcHFfonDLeQ2cVk8TFML5wEOGfKsi4cL9wcHrjjPGQCAZOlWr2nlYMLqylpCg2hQBlV2vg9SQeRgjpXT7BJIJn2M20rGzKAqoykGPc33PmGcdPlzWWtrOJzFgFJEykgOM5X7rjuAMFv8irN3G6W8i5ZFVdpCknDDHzEkfLhVLAAEfMOeOQDhvEKOsNyUaNFGFCM20Ll25CqQdvI6cfJ615drGstDbR2UKK0lzHGsU8JlYS+bypKH7/zMVBHXp6Gtjxb4rtdImEUyoxDZKuSpnYAhY15+dmbHUEjdnjpXA+Lp7q90e51GwRxd29u0wtEys0QKmTCDnEvlHggjHWgDybxh4m1CGCV7S9DzxSwmS3HlTbWUBXhIYgh3CDOT69ia5LQfE9l4hurmC5t4/wC0EKW8oSUxOQpJZUAIOFDgHIxk546181eJ/Glxp93PfwXU6mO6Km1mQF0ZHkaV53Lj5R82CezE5yK4/TfGOtXfjC112w3nT2KJqOwhCSzJMso2gb1yQo56g5BxwAfb2ueBZ5tKaKwaCBpFSKC3Emy4b5xKZFmIyikEnkgkknk5NaunfDqaytrJmieUtmR2WRScMkSMkUmOUGBjOQB6VteFfEM2p2mn3EsMJEyL5bMxk/d7Ilbz0HDNguFHP3Q4IwALviDxlFo06uuoeYsbSgwRNJ5W5ywbahUkncegwcsMk0AbmjeFmtzJC0U8IaB2jVVDbi6mULI0ilecj0IySMcmutl8EJLZQPJDCs7orhShlWNclGWYwuADtLYOQQeeRxXB+GfjNoN3/oF5KzSMHKyeYwaJYnRWZ4i2ZIgDjHpzgEGuh1T4t+H9NmjivJ02pslRxLKEubYHdA8QRVDp/s7ucbSOxAKo+Gi6dvuDZtMsrxIRGr+ZudwGBEgBMWNxyODhmA60t34Mj89IbaKSItEwUofMIWPBbzGiJC8yDAPLDPU7q4vxL8ddPvoGitLyYSzbGLxyQyNbqGVVjjaUj5QoGMDI5BINYPh74vwRymzlu0SOSfDvKwXzGJYsyP8AMrHdKflZl4PXoCAeu2vw238zJnLBw5cBkAKqhk2Lt2HJx7uK9EtfhlZshi3tAsEaTBgVjkdyzIycKdpG3BbuD0GSBn6D4igu4Ip7Fy8UsabZHIdVXCyIwBwWU4RvovAzxXYDWtRgUtA8ckzxgMJQWZIpGLHGBkngdOccZIBJAObj+GrvK8clwpgdWU71jmygGUXc3zMRz6Akc47zWPgKJIykMNpC9q/l+ZbqUZ9shkV5i6nzJCHwcdhjqMV2SatfxPbA2bvbPE8ztEwd0lwmSScNyqnA+YfKMc1sQ3M06vJDHGkbRs2bg+WdxVXjwc8DaGDZGQSMCgDN8P6c+lyINSMbIiptkkwcBJQHA6fKUKkHOQeTnGK9gsNR0sR3LGaNPOiSMGbaXJTcioWzjaIyO4zgnBryueNZVctF5TQlmVmkwnmSIZCOgDAMvOQQ2emMitXSrqEssZe1MqqfMUukiIHXG7zNo2Hc5we3vkCgCfxJd2tnPHEkAWa5MgcRoT5YG0h9wJyWVT0GeMZ5rlNV1Czea0ns44bmxiHkush3SeciFGkQuMLGXwcEYxjtWlrMWozCOaBY2jclTja0wZSuJFO5fmwcEZGN2eleM+JtQubO9ktHmmghjAMssRjeddpYKyjhXZj3OBgfkAe02Op2V9AsMkudvmKICy7g4GCRHkqUDgZJBzjBI60anLafYJ1kmUNJAfLj8z5JCgK7EwcRsdx6DJwDyRXybH471HSrmZWiAcMXilZxubaysuQh+VyuMnkfNntSTfGG5iZpLlIplmYxeW2UZJWYfOEX+La5wTxx0OaAPYn8H6fr1tJLbzxLcJMGjK+XOVkiZhgB8qTuPy+nJJBya8n+JfgWC80RPDOoC1uftEbFVuYw2+EtIS0Um1gshXzMj+IAjOAa1NK8ZXdyTd6fNuzuAhiXbIS3l5YBWIbkvwRnHGRmujvt+p24udVtjLKkMhUzxhCsbZXyWjOQx2Mm3BJzk8DJoA/lZ/4KKfs6f8Kv1hPEFhapb2N/K5kRFKrHK2f4T0bpjgZJz71+T+nPNNK0ao+5Q+cD5jjkkgKSAFOfxr+jH/gqtqsNt4VFjelLqc3Bltd8beVbxKoARw2cnBXlWA6gBsZr+cy21fbi0ithCvnEvNHIwDhmXdvTaePlbGD368YoA7bSW8pLpJkAR4JEIBPocEnnnj8yOozXHPbC4knijlEJLNuVkOGUKrIS3XZuJHsTzXX2rlYXO1bhZEwpjIOSxYICOqsSQQAwPI+g4y7uTaySN5ZQq7BAQ25gwUFSQRtGAefVjQBd8NJMuqWiEsI1nUHj5HAbDcEdMg1Z8fGEay6gF0VlJVSq5GCPlIHHX07VnaNf7r1ZlOx/M3hSfkBySVGT93np2xTvFt5HdXe84ZjEmWG1DkAjaACcICMds9cUAHhJXl1AJvT5sMzM4AAUc/MSMcDjrn0rs9buRDN5C84kR9+RlsZyWOeVxtx04B9a4bQEPn2picK8iZxwg3h2G072AI465xz61u63+6uI/MlV90atlTlM5KkLz04POByeOMEgHpHh/U1dIsRKskMYheZ2LLK7t5m5fmyVzjr02Hsa66WLzjGVKHYMiSFlBVmbO4lQRg+2cZwec14zo9+0WAhBKsNu0hdozgMcdR6/WvXPDbw3UcKNlFBZZPnYmVlw6uVxxwQMdzzmgBJriyWSxslh8po/Oy7RRna7yRSq+9lJLZVsN/01I7mrHhq1uhqscsDMZVlDGQ/61iWbayYzwcBec9O3St3U9MhCx3YhV4g5SRi6h24XhFLcgcngcAj1rY8HWtr9rUCJcMxY/vQGWQKXiZ/l+YZY5Ge5zz0APpvQPDEWpSWF3JCRJf2hlnRY4iguAVRxbrG2UJUZKle5z0BPuek+DFhRJGgQOqxsXBO63gDKknmQ4GZCWCjeDnBI7V8+aE18ktvdIXieHcineyEocqGCFcbSrDAxjAHOBivrfwHoup3l9aRWc51B7iMCSFQZYxhQjOW2/dyTjIyNv3TQB678NdMtrWeK5j3XRV0jih+yM2xi4ZwkxbazlI+c4C5bHOCf1t+EGkapLaWcenWE9xKWTcioqRpCqj7g/wCWcm5nOeOMBeea+dPg7+zx4g1v7JLHp5iVxDKTADgGLYzquMhzhxuC4POB0yf2m/Z6+AGqaELS6d1hSaONLhHjKvOqBZFy0g3JjcvbOV9RkgHZ/CXw5PqdnbF9Ofy1xGLieAmVpOYmiyWOXUjIwcAgYr7o8G6FBpMyStDMzogdGEjJsPRldGX5yeOeo57EitPwv4Yg0eC3MMMYeMBiyIq/MRjdjHJ+Y9MdfSuzW1Xlx1bJYAZAJILEDH0P48ZoASVzKzysB854U9iADgZHHGB+NYWqafBe2skLxKwcOucDAyCu4kdRjPGRXTiLgBeC3G4r8oyM5Ax1/wA+9U57dgGBKtnOABjC8DDfNzkdT36Y70Afz3f8FD/2HIfGutWnjrwnapDqEUyx3kuxDiFvmZ9uMsoLkHBHB5JB5/Djxr+xzqmiTXf2HTbqe8RpkeJIV+yXMrORHNEmMiNo0DDj+EDIya/uR8XeGrHWrOS2u7dZkK/MhRNpBBA+8SABjnHTIFfLuqfs7+GtQ1CeeXRrMATLJG6RRksqEOAVCEMAynqOe/FAH+el8fvgD4i8GzMsmkXNxcNcOSzWxiKCdVaF4W3DDoR8wyV4OcYNfJ1j8Odeur/F5aXEEs0gjLva4BmQ+YSGZsNlSMsOPmHOMZ/v2/aP/wCCf/hXxhod/cLpUE09us0sIS3/AHkaTGSSQRhR+84LDbkDr061/Mr8fvgOfhprmtwQ2NyJLO48hY5Ivs+yBWESMkpUqhCKoOfTHvQB+Uc3hB9FQ3JFssCwhJUklLzFolO/ylVyQDLkA4xtOTmuR1/xBbLYm3eOOICNgs0XDZAYMMsfmUkgcgYxXunxFtry0F5c3ZmntfKnKtAI2t2WIYDJKkWTIMDecYyDk4Ir4w1m/lu5HEe5omuZCLPl2jUlQvzEHOcHv2oA5K+lja6ExdtpfBC8kHBORyOeR+Ve1eENV0xNAu4NRQvHscjYEJZhF+5yXOVXOfu+hHrXh1z5S2so2xmdpChDcTIVcjaqf3doXnqOa3tHn2adNE4fJicgp2JHA+YYA4/WgDldTnja7uTC7rCZCFUk5baW2kgYyQScce+BnFdR4c1K7t0jzuCyEyRyqcS9CCqMD9wEdPxNcPco3mvkjhiTn7wJ5P15ya2tEkEV0BuaVMnaBnJJJAIXPyjHpQB6z4T+JOr+FPElpdxsWtPPiNxEOssZO1jgY+bGTx/hX74/ATxvD4s+H0QhYy2up2ckdzbcvAY7hCrTSRkDyyCyDHI3EjcBgH+b3WZnS+VQjADHO35ge5Pvwevev1k/YO+JG3Sp/B+sZSC4nkjs76WJA8Y8mP8A0eGd2C5UFnKA56EjpQB8K/tf+EB4X+LetRQIq2888rRyKqosoBBDBQAUOGAIIzkH618zWLxqzeYFYsCFJ52EkYcHuQB+tfor+334fij8Vxajb7pFjkEbsCSsiMqEMoIBycknjHPBIwT+b+0xO64wQcYIII6cEHnINAF2ZwNuNu4ElmLE7jxgc9Mc9PUive/gR4bvtf8AEtrFbWLXJV4y8nzLFAGZQZJj0CgZ6kHvzXgeYVdYnjaRty7nSTbydp+UbCMDJ5Oc8niv0q/ZA0qbWbstZxm3jsViACQxI08zMDLLcEKfMDYYbQT97HQnIB9W6X8IdD8QabDZavo4t5gjW0N0lux2zllG1nx+8bBYn2HfOR0vg34VweHdYtrSzjin8mUeSphiZ/KAYF2k3fMpBJBzjHTGK+0rK1vL7T2lmisFAgghOIUVdka4DKrAYcs3sC3bmvPNWj1V7uUw6dp8UsBMMMjxzQTuoKLEsckabSwj2Fc4+92AoA9I8MeF7O1mhie1kt5omeNbu2ZC+2MRSKZVO5RCy7QCD25ANezRaE1xZxm3t0ESKsSRqsiiWRldpnfcSHkKgHpj5cjBJI+VdJ8XavpktvHdWeooXMgeSORZ4WVnIBDhsPIRIBjJP+0ODX1l4U8TXf2K1iXTndnmRlS6jYTmB4VETb5JPlDkXDMQcfKQAccgD9LsZrm1ewktNOjtnbM7rCZbu4lU7VkbdE3lOPKxg4H7vJ612+gaZpEumXmma6VitVcJDDJL5cbPsmkIcR2reXL5whXe7DCjAIIArsIrHS7aOG5YR2sWp20TGWKXy3kQlJdrLJgxqWjX5toBIIXPNdHaW2h31oVYJLJbmKQlISFe2ilMjLLMq5klLSptJYZzgqR8pAPhXxp8K7OfxdeIumskN9ctLbNBFJIzpeL50TW7n+DzFLOCcYfrnALNG0eLw1eSx3Av7K0YKbO0e0mhhnLFS0vkuoQ5AJaQ/dJIyOK/QC7sfDtgNKvr+1itZ5m+xxvLBmQxltokdGGYwqTZLHgmPOcYI891rRtL1S6uI3gEaWspgUvscLApEeY7gbvkJAIByOMDjkgHjthqmpaO4Iuo7u3Ja4htLKXbCiscKy7HAMgCkH72C2OwB+ovgz47i1SNkvkuLeO2LRtatKWAmBDKZSyYJGSQO+MkgEivOtS+GmmyW1tFpr+e0kUV07tK5KgAukLqjMIGJU5UD/lqCRt69X4Mg1HRbS4a80JdPZ7lQbuNw32iBNqlVeMBiSMZJ3YGMqR8pAPpLxR9kn0myurZ1NypkGd24RIDuUuqyHKn6fxHBr5C+JPhDXdOQeJdLAljtZVupoYWLokKMzM/lFjuUbxkdlJJ4zn1TVfEy3Nr/YzNNCl1dwxxTAgwySMWxHncHDAKeyj8yB3uparolj4HXQL6ygvNS1Gz2TThX8va5jJRJGBMZWBFOVZQxbHIOQAfPmj+OLOZVudO1OzsvtlsIry0lBRVmdosMzRNl5DIspAbptHJ4x8x/tUeEf8AhK76DVrGVG1G10yKQyRpI8DT2qloleVJeFdBGpJyBgE+tSeMdJ1DwR4lU2hlufDmpb2jikM0dxbTna727TiIgR4LFQecYBPevQIbqz13Rbbz3E1opiNxbqALsbcxvGuSWyY9jjAUZTGf4iAfi/8Ati+BfEt78GNC8a3kZdvDniJLSYmBwtrZ3sTWoMpZBuInjiUEk8BR3r8t7S78pv3ZaRXV5HZl2DBJbLHPHQ9e3bpX9P8A+058MNL8V/s2/FnRdOluPt40F9aitrgBJvtOjkXyhlEb4ZobePAVUOQVJ/ir+Xu3sWuQUM32VQRHvbaYy6gja4LA537Ppk5ORQB0QvII7fzbUytPIQ5yx2IzuMCMNjPDbenU8HkVlxsjtNLN+6jgwzEAJI5YthFXHzuSVwQAB36ioftJheJfs9uwlEURZGLxkwFcuozgByVJPUZJHarRaKRWuJUhH2hpRFGDnb5bgo0aYASM/OgJJwVJHAoAnkv1SxhaMBJEZ40V97O/mOrhnKDGcEAHH8Oema3re6Mlvb2qTiYglQBEo2DGSFBxuTccA5Xk5OKwYILS7mW3E5to2IEIiG8vI4AxlgDu3jHUgY4bFaNxJJpV5HGkUc0flBIZW2k3C84JCMdw3hhtyeVA65oA7KxYWti32l42SXzUghkJacudkpKGLJA+bGSSMMQAdtc9f3EZMpaCMuNsisZWUuRj7u5gSoHIIP5VZWUXyW8dw6RI4BJjiCTxAthizMPlQsMBcAnGc8k1m3kEEl2UmLSRLEiLJjyy/wAobARWA4UgAdTgFgckgAzI5XkO4q26NRMscm5Yy0YO3ZI7YZx1AOc7M80+G8ja3MQVojLOzSZR8AyKwPzgfMh3ckngKB1GatLDKwYGJTbxEvlgQEVQcOFLqC2NwxkA4xn1oyxMiF4jG3mSJEYEztUPkENJuyRt4z90Z+lAGZOommnRoIEZY1i3kGX9ypyEgkjBCNyOO6jPXrkXsIVYiz4hKoMISR+7IOSvUHIx171v3EO4yBV2EIwYxENJuQEFWTzCAu4BchiSF3EYIFZ9ykJgiXy2mZozucbFRJV/ujklAMenJ9iCAUp70vZIo8sSxSADYEWVoCigCR/4xkAjPI5GccVom9hNnHCXikIKZ2bo33Hh1KjIdRt4OcYP4DL+zSRqgZT+8O4MFbK4z5YB3DKkA9KsfZnnT/RELsnDJkPPIwVmWRowMgYGMc4Pc5oA2YCWUBgrQzEtG8j7XVkUquwjHy73yR0OOR67umarcQTqGzIY5wQyhSzZbEiuXX5zjGBxx0rnrN7gSo1yu2CGFRGkyiEqS8bSKi7SZRvUjA7Nk9TWk89qJZHs0jl3hGQsrExEHMrE5AUgYyegDDHOaAPXdMmk/t6dELxy6npbeciQRrL5il0kkkAXmPyGOce/YGsCfdHaTea0bCFGLTZIlYK+0JIpO6QeYIgoHHfoDVZL0RXeiS+Yc3dqEHls0TIzKA25yCHJK464w+Tg8GXxDdQNp80MSkyDzPNtkLi4gCGM+aTsw6FWYcnAK78E0AeW6rJHcz7iszdPMOSjKVk3jy48cKc7SCT93Iway4LCYtKVR1Xcd4fJCLnLkDHIwAecY7881bnu9zSFx5sCyIkhty0fmxg7eQR+6YlEJyfvdQepoyapdMyoSWTbj7q+YcALmSUIDKSBnGT2zzQBbukRo12+agxISPlZcIdrKG/hBUD6FT+GLIUUI1tuE6NgltrqxHLMNqjC4wMEnr6GtYanCtssKhmkbcC7IQEXkNGIwf3v3wcn6Yx0yGbc+wEhmyzEA/L8uNpRSduCoGDz9aANK4t/7ZtzeRIPtFsWF7GAWlbcCUlTYuZVwuCeo25Pc0zRvDF1r+pDSbSKSW7mKxwxQATPJMxACKoYZILZODwFOc5o03UBp+0AiK4L7kkf5EIG391IwP8AqpEZgSfukAivbfg74qh8LfEj4f8AjK2iRtLsvFGk3Wrwm2SZYH+2JFdISyH9yYJWJBIDbc5BxQByHjH9m74zeBw91rPgHxDHp4ijb7dFp009uYpEVwwmSM7G2ke6kEEAgivB59Nuba6aC8intGBfetzFIrR8MUV02g9dvIHrX9uGiW/hm40QXT2dlqtpeWcT2n22F7lPKltIJIpIo9hUqBK54G7a5VSV5bxbxj+w58JfjI7XPijwf4espbyO4ki1KzhGn3DqEMiLDcWqqByDlnAGH6jigD+PK6tbmFVkYiSErmJ1UbGQOyFwp5XLA9QCcVVVRIxyTlQpfuWGcscHvjH5V/UZ4p/4I4/BbUbXUG8Ga1rlvfzJB5BuphcWUHmkbvLR5lIwSMMWYknAQgZbwHW/+CHuq20DXGj/ABYsmjlaHMN/ZRwFEIcNm4a4ARt6L1A9OBQB/PhuIkZowQowADgYGQBux3IyfxpJhLjeAI1U7CgY7mIGSdnX7tfuLef8EVviZYz2f2jx9ozQ3UirvgsJpUgVwzIJZRPhvugZTcuWBGR0pXf/AARg+KLTyJD460WdEQyPMLOZQF7IN0xLvuODhcYXkjNAH4ho7bUUqNuSSACGdgeA+BzyfT0qbzXjYPbO6OUEcvl7kLBid2cHpnHHGcV+3Ohf8Ed9daa2TxB8RbOzkkdvMihsyxLB9u1C7cDCgsSAOeM9a+6fg7/wSZ+BGiWZXxZZ3Xi++SeMLqFzdTQKTH+8kdLWNVRohtZSGwDuHJ4oA/nZ+FVpqOpaJrVlJBOlrHuuFuCjeWZFQCYZ/wCBwn0J465r2bwLa3rpNp8Kn/WRz/vMEPHbAsybGOdpK8jPPT0r+gz9pD9jH4TeD/hZrb+BNMsdOvdD00XNla6fbmGS9YqXuIpyVxImFTYWDFDu+YBjX4v+CNIsLDUL7VryNfMjk8vyVKoFjnRkdVQ/xgqcg92HXNAHN6ho0ms3SXq29vbyWA3AiOPDKEBKRl2JIUYCgHCjk4zWdrSX8lxbIsklxDfb7BkbhUN1AdzOpf5j5m3ngjbnJPSzrvxCge6fSdFtlikU3EM955TSO8u+MqRGqn5NigfKM/Ln0zn+ENT1bV7kaVqBgc/a2uLa42IsoYHcsY2pkAqvqCO/XFAFTS/DNxcPJZakxkvbUpFNboGUDycpHmLgSOAuDwRzk4NUdX0qSzd0aGKQSRyLHNGzJtIdShCJgDqRzwdmD1r6CXRIbXXkuzcLJDqunLcRylVB3wzNBcoRwGlRAgJJ+bbngkgYviTw1ZRpNCAGLBbyydwAZpXBMyFVOFQHdt3Hng49QD9yv+Cd97/wtD4B6RbXwt7vU/Cl3PoV9cw+Q8kdujNPa5LD5QLeSMDgEEYyTjH6gx+BPB8ccca2jSZtz5kkr7GUYbefKBKxqecgDjPXFfgr/wAEpPiK2jeOPGnwwu50ji1m2XX9OliEkaPdaehWa2yrKN+x0buCNx6jFfuM3i6G0a4uXs7i5YRkPmT5IwAfLyIxjIxkkkYwfWgB/ibwjpMEMdtpGjxTOFDFtqL8keGchiQG4OW5Gd2QOw861jSk06wuWlSytpJ0jihtlRZpJoDIzzBGGFjm8yLCFzuy2N20Yrauvitd3BJtLE20iKIovMjTc5yw3n5z8nzED5TuzngCuS1PW5NXDpdmCBZC7zxxy7JpMBlmICZbJZk2gcZ6kdKAPnTxpq03hu6gvLK2vZ5WAdVklZ5YtkjGeLYilUOFbDDIYIegwa6j4deMPFeuLdXVjbzW5jcIjyNJjbK3mgOFjVHwrqF5wAnXJOdPXtOj1RZVi2LHAkcoeSIFnMJLRiMkHdIxLDHAAzx1x0/wr8N+Jft09ssBkMMZmjkuAirPhSI0VUhCxkx4APBwcHJzQB1lzN4sl0adtQLkTW/2drm1Zg6STJt3qMnYN/oBkA855rymbUNXs7S7STVpkEaG3sYbpnd7kuVeQvs+Vflzgkjk9CN1fWut6elnpZl1DFrLJAu60RgwMrIikDYBld5YsQAT1x1r5C8cxSzXssFjfxwW8MZkiuJEZGjM0gTMLEHlirknJwAD3FAH5Tf8FLtROneCvDtpdXrS6lcTX1wIGYYUokMaukaqPMOShDHIBXHJBz/P9dG6vHLl2c9CGJywJOfvcE7t3Tsa/XL/AIKP6zPL420jQhds9rYaJErzfaJLoFrm5mcMzPgLNt2Egc4xgbcV+UN0Ut52jH7xD0YkAH5B8+F/h5GD75xQBmpAV37h8yKVYOuAuBtDsBgcZ65681q6ZZRMDPcOqKCWVFeMyyAgEEKW+VegOcHtwTxliZRIG/eMofa+0hsKeq7ScMOPoa6HT4xcXYZIiiSbEWKFVPA2g8HgN8pPXrQB6Dpdlb3Ah80I8LCZo1kR5JIkUZQM4I+YuCF2sME9gBnp7CwtGCYuJYIwHVY5i0iN91twcRHZhyuBgngZNc7pTTKvlwlgI1VD5jGPKhxIRKmMOMkEYxz64rqYJmaJIwqbV2l5MYMgbghW6Ko54Az82T1FAGxpOmXMV5EZGW4SZwqyRyCVI0U/KCVH+jyABWKYyRjIANeraxY21jp8ctnfN5aIEPkyFZXMgB+fkhSInUyKSTnjAyMcToFuLy7j8pWggtg0qhVfqyglGYAmUgR4HGDkK2R06vWmt5IWD3CRbmGUhJTcAygs0OAJG3KOuxhuzkqMUAefTsRZSi4LNbvLK8dq80hVmYKpkCqcuDkdQSuOMcmqEumW0Kx3CzzCQOVa0TJSEElEI2OVYKWC54ch8jjNO1Ge6EkcSssiWpkOFZZVV2OFDpIQSAoXkAjKnnOCIHnivLG485Rb3DNCY0hDx4ijUK7iFFIfuQQSCTwPQAfPpUeo3FskEU1pAsTJL+7Y7sqrLKDKwUoVkPQDG/gZ4LNZ0p9EsUjliuLa+nnlKQxzSEpDb7BJcTgEoY2cKVA5yCDtwBU9nqdxHKsUiyOzwuqTpmKRUEQkecvEQrOCsRO48A4Oe1fU9QErLPILiGQ7Y8NI5XyIoWiiUyDIk3KG3DAxtGDzmgChYfZJgTeyvIbmMRyASs4nZo3IbcY2wN3lbmIIxn5t2VMkNh5LPGIoHurlGaOR3LvCqBmZogjqqgoAx+990dDUemQSXR82FvJEQjLRygqJeYyNjxEBWO0kDj7pznNdObeK1hiuJJPMmKmVIFbzBbx5CqwOcqmUXIbjD+vQAxzpd6ktvbCJp5nkUyNCuYkjmGdzOjDYQc5Y5A2jPY10UcVnbW88enyCe0VDsiTnzG2kN5jMmSgk3fKOATwORm9Yzag8V7cPa5fyYwQSi7I5ifmQ7cKDEHBIBIPQc5rnbqaONRDGgt3lMiu3lSeX84GxSpPyyAAEHHOc5xjABuTX1vqkUQhY2+yIxyxoPKiZpHVnAB+VV8wJkIOgDDHIFWbSrdNMYRjfKHieGVXYfu5ExNFFEGw7iTbyOcA8AbaxLeFgZA8pYFRIztHvLgYyIwycZYg84JJ+tb1rfSTLJZRJuRERfMLAOT8xJjGPkJy3TJyBjjFAHOXARFWFY90SrGs85IhIkMjFwxGC6g8EMSfm4yCaC1rF5PnRFI8rE4Yc4WLe7K2F3ONrMB0z1PNdBc6fvxAIboyxlHlWR/nCxvh4+OAuZE4GN2elZGuWU5Vo9mPOCMMliUkXYCVIB8slSAMdAcHGKAMDV7W2vLQ7nmbcstvaRSb4vMibBiLMuAmHCDCk8qM44ry5rdtPutskaSeRIuQzGRsN3DYPAOQCSeD68j1qW51W0ngjkWaFIot3mThZBLsaUxGPO45DberYymBisi407+1LhSUYTyXMJkEcEYEqMoDLFH0QYDkLjYMZ9wAfYn7Bfwwf4ifFG0u7q4az0fwzEviC8d8Msq6e6yQRjecNE0wIYkNgA7uMke3ftj/FA+L38SXazoYNJ8R6WtlI1whkNjZpJpw+x+Wwi8shW3bRjJzgZNbkCRfsyfsoQ3di6ab41+IUyypcTwfZ9Ug0m5SVooGR03QlYsMdhKN9pyGJ24/OO/8AFN54q8GeKory7a7lSMXqqzyNta1uVuMspch9yZBOcgAgjFAHu3iMaX8QPhLfa4yKLzTdKv4XCtGJZ4/s5WIKImzujCqWGP4s4wCa/LObTYhclHL7Y3cbCeFbdkrnt82c/Svp3Rvifquj+Bte0mOWK1iv0aGRUQQsyyK6qkSxD53LupYnJ2g5z2+cPmlnbCl3Zi5ZdxJz8x4PLDnHfpQBqWXhm2u0wl4bYlVkdM7lYngKTjhtpPU5xnIqabwdNby/LIJUP3GTJVx0wQOhDZxz/DkVLFJcwWsioqS2+QHK+WSpVsFiytuU5GBk8jpxWxFc3KRNdgh4Ldw0oSRvL4QhSp5GckEcZ9wMGgDe0Dw5bQo6viOd1VI/MCxmRzhjkyHghEBGNvPrXVxtaWZR4RK0Mbos0bsQ29j+8cMOCN24g9fTqKw9P8RRSWUiwyK8kiRNcRsmWCrIpKRyc4cjryPfoKypNbjeWV4w6QCRY0hnkLA7CWCOxUEkFR/31QB1XiadIZoRbnJlZJFwWO5ThCyZQBiQ3JznqCBzWFdarbuyhXlt2iCx7FQSecg7spY+WSH55AyDgDArButVjljVZJJQzTmRGXBitwT84B2gl9zHLc9BkdxVgu4hfTI6idJUAQcEuxwEkDk8N6kZAI9KALEUhluEgkZFjlYbp3VlRGDDJ35PQAAHjA4q8zzSu7RzHzYI4pMorRM0YZYkMajjd3JOCQc881kwedPILXbJIkUjSh1CAhAMuHIX5lXYf1xXQ3XnSNbW8EcM0XlQoksStFuZlBKk7cqykAY7laAOr0uN5YI7bMlrcZL7o5oZVdoFRTHOqlXy+C38XUcGuw1bV7e30uTTn81okcRvN5SLGk+A8MkYX5nRmyhJB7FjwK52LydJt2tbcA3MQV2/cBh5zRpGyfajgyEKrZ3Dactxzxn3V5Hc27tJOs8oHMEQIjClS+0ZGYyrnLdfmbA4GQANS6uIb9JXMsdsyYuFidQXjKENuGQXjAAxznDYrU0u10m/vrmMPJayTI0yThWKuysSIIiXx8ynGGAG4DnGax9PuCYZmxBcGVnthFOXdkSU7CVkUBUwEQZyCCMjvUlpAq3cNmqSPcSFwtvbmR2ZvmSMQqWJJ6HBPOemKANWTebaTT1CSCSV3gby0kuVCMXSRpSCDjLAhfXBHetLwjpHiDxp4ij8PaLpFzrOomNYYoLSykuJip3uZ8qABt2sSwIwVVcHIz9i/s9/sQfEP4pQ2mseJY18NaGjtKk2pyeXf39qI0ZhZWRQEssZyCzBWxhQWxX7gfs8fs7/AAz+CWjT2mgQ299rd5LDJLq11p0NzdXFq0kK3lokjECGVliZEkGRGxJBI3qwB+aHwb/4J96nqlvpPiXxmjwxolnO+jSN5QclCSsuxhtJxECMZBlOTzmv1D8N/BKXwfLpDaMLbRYtBljksLfT7dTp5gMDpGJgo8x5g+GwRy27dyqk/Ro1W10jbZm02SCJp7xUWBUSK3k5coCd3z+WQoH3gCCBmux8JeIPCOpatDda9dRQWh/d2rTvsCywt5Vu7Mq/ISpk3NkEHOQRzQB4FJ4H8eeIW1QR+MpLKayaCFLVhLaNNNLBDdboisZ2Sm3mjbIyuCUJDhlpU+EPxJ03zGi17VZ47gJHDtuZhcoJWI89d0Z+YhVOwcBcjPAr6PXwn8N4/HNx4ws/Ht3rV1u8jTNGS4N3Z6YyRIglMMbMGBcyHJzlpsZAAB9avfG1hpFr50yQNEzecrkRrHbxqgP7xy+T90sMgYDYzgZIB8z2fws8Z2mhXH2zW7p5EfcUeWRizR7sIY2b95t64xyRyKydBtPG3ie8nl1+91KFLNxZQTSxPEXsLGJYYYkRWBUhFwo2hQg45Ir3ay8et4rmnOjLb3kaoyPLCyRBZH3J5kgkDBSGDcMACCDuxydLULS4sNOtrq51SK3njknklWFI5Y7jbCsktvLtG1ciNMdMZ5OOaAOXjstM8vT7S51rUbd2hmkngxJboiIEEFsZN/792XflQBjAGT36rRPANtqVzGplkuobnJeW5dwY02FIG5jbaoHHQEZJBBryjVtWl1RGhVYvtEr20wSORYTH9nYN5iTFlOwlQTkAbcLzurXbxh4r0r7M1tqVhGnmIkVshLTvbqcDcX29VUk4JHy8ZoA73WfgJ4rkuoxpWpXIhmdZDNK80jokLIdyyzNiOE24dBg5BkJAPStVvg34d0awhgmtY554HikMheQyNtXbJkmTLKZGDfN8wxgGuOn+NOuR332a81G5u1it4S9pZjPmLIxRo0licjO5JcN6AHAHFclf/Gm207T9Qutaee4mS3mYWrmRnu5ogwjtygB2zvJhcn/noFPGTQB7Rp/giwm1GCa9tk/s+2yLeADKpCoAaScbSJO+c856klRXzr+2P4F8N6p4CV7HVNL0CHSvPvLy8d4ohIBG22NzLMqSB05AJAyA2M8jjvDn7Q2teKrTVpJ9OuNEFtDcG2t7XF3PGkRjWAsVOyTMW4iP5TiEkldwFfld+0Zb/tH/ABk8QahoOi6hrNzodwluxiS2eKxjSV1cl5xCfOKx7y2DGVDEFnIoA+Y/ir8ULm/RvAngMQanKjz2purMtI8sNsyI9zERIXO6Vy+AMsFLHcqk1+qf7Bnwf8TfDfwLqWt63FLd6p4m0q1VobiIym1hjUTRRMku3e5kdiM52+WwUYOK8d/ZC/Yc/wCER12x8WfEe5ivdWe4tF0bS2ldnijjWQSzSMqKZAAsmF68gnkBj+ych0Lw6htopreF5oIYVijVQuX4iO1W5CKo4/2fegD4K17wPrseo6jqUGn21rZ3EslxIWhitxK0UxJaWGPa8tw6ozAbMsXwuTxTW8I3t/Yw6zqE9oRao8DxxWuy6nKOTGAsihAzBvuY+6QT2r6d1a0XxPcS/YDeFYLi6S3iiIWSeWOPymlUsQDGTJKpyRkNkEjmrtl8Ib640SO2uL2UlpFZoGRF2ENghbgAmRdgTB2owK4HQmgD87vEPge2h1dNbmtGupL1kt4YUYOdyEqHMMWQCFKAFRxhscZrrLfwna6ZawzW9hEZZ1hHmblQpuQIVtwTlX5fJ25yCR0r7ik+ENhZ2LTzG1VbHc0FsYJjPcSRYdvKm+66gAMVBBA5O7PHjV3plpBqAu5lCxW16oiiwpRMylzMQTkDao6no2OuQQDwmLwbBfXVhp9wbmOze5S2SXcd81xmRGdtw3mMKAMkdATWzeeDGsNanWS3uYrCCxmsbCE3cqJCIYwyXK+S2CzFguG4beTjOc/W/wAPvh1p2s+J4vE1xHEHEjLDa4I2kRgiaQN8rA7zkdvWvYviB4O0WOxa8isYzfCB45g0KxKVVQyvuAO7nOe7bMDJOAAflL4b8A69deJBqF1b35s40uLgSThzH9ojQNbyK6qhwzlMcnAbI616fpDeJ9H1+LVrlIp7KOB2060F4h2MM4t3WQq0k6lWwCOS+5TkCvrnQPDM0Wk3Er20RguGeRILdF8qJNv7rJZgWlLKQcqBjB5HFczeeAdN1bV7GeKNY3scSNp7yKod4srGvlop2ruVuucliTQB7ZH4jivfB1lp+nXEI1q5sYp7y2jZFijlcrMhk2qWRhhQTuwxJO09vlDxNJqEN+ZL6WGcRTuJFjDNsYK5jjYhQscQCDBYDhvbn6Z8DfCzxBJc3l1A0tpJLbO8TzoG2jHzMEIPCK2DkHA5wO3mvib4YT6VrZhvNUttZuNQnIe2tLlbdisbCSRllmfYXxkBBvYkEKvagDuvAviT7R4OibUYUslsJFlgleVI0mjCq4G0KSWyVBY4GR1zXAQ/EfTdT8eXkdpdwwQadb5uLhtu6KaGZVfyUBJclJcAcZ+owO0j+EOtXl1axX+oG10SC1jH9nQSyPFA7IpjMpjOJpSAoLMqgA/gUX4J+Hhp2otpssa3skTi7CRMxEls5RrhWklxJM4wzjdg5yiDsAfzv+Jv2vdY0/xXqC3V46TXKQKVugqSCB1VtsLclI9rLj+8K+2bP9sD7f8ABV7K7ulgaLT5rZZ3kQKkhgZXkkjLEsMkdcg+YOgxX83nxV8VXeu+LZNQa7d7pp/K8iElYvLjBSN0wPv7lIwPUVtQfEbXIvD8+lvfzzJOMGKWWUyEJHtGQp+VtxYnJ5OM9KAPefid+0LqV3ql1aWF8buGGS7tPME24SxefLgjynxuyxHdRj5TjFfB/jXVrzXNUuJblZWLyPKkkjkqFDNlMsCGbPUjAPWmi+uXupZnDySPLNw5YZMjq5LKDy4bJyepwD0qZ7SW6XbLgkB5eCFVIlOcgsQXODnAPJzgUAczEH81lUKUj8osyYOUx/Fg8rk4/wCBD1rWt0HmkqdvzBlK4XbwQCSSNoDFfwHeh9OjjkcRvK9ur/MxTEgUeq55O7HGcDIoSCWV4yEO0rkEDC46MQB/ETuz9aANjUpmaUMZI5FMUKgRuHwRCiyKQU4AZOPrx0zXReFHWOdxMrRgnawcBnCgA7d7IuCcDkY6471w8Mdz9pUbSWV8hGXKpgjg5+9zj8q9P8MpDIpl1KKVpnmWOMx43TneqrGVzxhQ2CMklh6cgHtulEX2i38NtMRMVVS+9hJBE7Lt2EsQdzjBxyCxPSuGvtKl8xeG/wBFCtK43M5O4swc7vnYl1AIIBHGB37XwraQh3W6QqHYJLBKxTlWLIJQOjD5W+ignBxVrXbNo7oi1ywmG5cvgsThixXgbAFJHU4Xr0oA421slkZrq7SK1t5QWXYI1fdGqpsEJyVT51baRktzuGSa7/wtrf2G+t7SEIgjuFLzlVErlCQFWUkg8KpGDyce1U9H0aLVLiO2u7d7Yg73kZgRcfcSBiG6INrMcDoMAkgZhjtzY6jbMtoqw2s4JjbDCcxOyoJ2LZcMVOT6nggmgD9IPhz4peeFY7lnnV4o4FAO+EKrJvaSJUP7wqRltxbkdsY6mWz1RtSuSkYjg2M0hW3QkLJJE26LMm5pCplCnPAzgYyK8o+A93Z3kcdxqEUIkjVUjgVjFmWT5Y59kbqzYlaLdgqNvU+n3nb6VYJt1G6hkijlslhjiK+ZFK87JFGY5VlckIxYgk87ADnJoA+UfEmg3tnDaXGnB7m2nO+K3ieRriJhj5ZCwBYBNp8zbgiQAE4yH6Q2osi3EkKwq+Yoy0IRkWMKshWXYQW80P8AMAzDZyQRg/T998ObWR5YoxfyfbmZbFrFUkLqwUhSNwaFtmzIwFzkFcZxhaF4KexlvbZYZY0kk+zxxXcaNLGqvJEhkXdmJmWV94U4JYNlm24AOCtLT+0/D1/ayDT0vgskUckQBZ4zGVkZzIo3ykMNu0j5gThQBn4/8eQ6jb3SWVu5VbYotxEDJN5p3kxTvE8p8k4bDY4wAQvJFfprrHgjSdKsbO9WHy3NqplSNQouHcs8cKFUUsdnmMPvELIDnFfE/wAStDtrW8OqWKSodRBEakozRREFflRpPmYeSiknptzyMUAeAQaPJFci8ZW8uMBi8rxRo8hiy7DYvyxmToCxyR0G6u2sNAuLia21SN0Q2gLR2yuY53aVQWYb9oJyDwDhs4GM1t6NoM2padJBe2sSySTqLV0YgMIBDiV3iB8vqx7E8YwARXaafoELRxoymeWFgs0ZRjGURpAqpHk70JYg4wTnBHQAA8SvfDGq3V1qF5AslxbtN5sttHHIpljRZXZ/lYsIlaVe5BMakGsi88LX0BhnDCGG4tsXVoscCGPjCmWMqGMe3cfnGdyjB5r6e0/SbjT7yX7M1tILi3kdoFjAkiAbmCQyjBU7ULAc7VKkccTSeFdT8u7vGjjnjvmQ+Z5UQa2eNi4jhjiBKwjGDkcJg4ABJAPz38S+HrhEvII5IcfZj5MojVy8O7y5XhaRmEa87s5Y4yQc4ry3Tnmsbn7NMT5onQ2q7i7zb38orJOkmLeMBSwUkEk5K7a+7vFfw+M+6YJJHGySI5X544owm6QFw65DKpGcZxIR05r5m1f4d34le4ghMhtmcKMhFDSjc8gcggS4QFcckg4zwKAPpP4CePJ7WKW3lv0VII5EFwfM8ja5UOqFRuYnamDz8wLKCCBX214U+MiafYwzQXH2aGW5ltDFvlVp4lCCUsFPGd5OASWYDO0EAflv4St7vSLoWkTRRKIS0nnkFY5pEZRAo/iY44xk5YHjBr1Dw5c6oj3d1dXsQaFpEt7YFpt1wq7Zf3ka4VAw6nGd3BPJoA/VeL4t2lpHYz2d0wS4QoJZGEUrXDEuyRyRjKgI64B5yOuAK53U/jK0632nPe3Ek8UMRWe5ZXL4UAeXdOQ8swKkliDgZGcV+cieOplvhbTx37SIDE8kVxNu87awSSKGQHy9owpVQNx4JyOO2vPEd7JpMN7cNdT2ifZ0a8XGIndXdIE2P88gLHO4g5GW4wKAPrW4+J91D5VzeM9uIhFtkOHSN5YXngVkjCqZpAVc85XseMV1Phm7Ovz/ANpSSXKzSSmbfI0atdOWMsjxmTIDEMei4HQfMK/Me/8AHd/qGtJZ2V2ZUln8tUbpGyMdrvHGdhkKgBiST8x9K/RT4Y6pb6tp9pFp1rPA0NnbxkyyeZIboQr505dQvlpJOCQFRVCgAZJY0AfTfhpL6aNCgeRYt2+3kJkV8SFZSyxsvlnCnsMAYr1Nme1Wyu7i6ePOXmaFn+0WqO5TyxncWJVQ2AM7W+uM/wCHPhb902ozXVsViwEjaISZk5eR45lbMMytsKlgcjjIJAHX69Hs3LFcRCQqzyOZo3yfLcjaWPzkgue+CCBzigDyrxdqUNswj0t3ns7lXaKSeNZBJKgj8zy4o0ysIyqkHJJP3s4r538T39nb+YhhunvgZo7iKNfKdZduV3oz5yp2nHB2qc8DFdN4+u7u1u0W3vMBi3zJLskWY5L7niGYnB6cg/JyMYrwDVrnULqG6aK5S3Z3idp7qRVgYFhHIpYtywdUyqg5Mm4gknIBxeo65fArLpNvObSe9eCVJPNeUOPvDyUVldRuGeQRl8jjNcVqXwt1jUNTjuoPPmWSOe5UmP7qglWG5erEKeOVOfy7zS9Y1KO1aSGQGcyPHb7Qyu6KwDsgc+ZbtsfBdRuIUg56j62+Gnhex8RaU0mozx2r7I3kWTKiKTDSbA4I3nkAlSSOAwVhyAfDOl/DzxJplxJA9pcSTXtvH9itY4RILuV2bZFIjkeTFsBaRsg4xheSKxta+GOqeHfEzya9GLWewurWVktY2uLO4t3Ku0q3cTBcgMAq/wDLQk4IFfp7deEtAWzAvtMUyWEoZdRZ+ZYFjfckrDCvCRFgAbmy/JGTn5r+J/2KKzvL77LNcTR3CmOafcbeK3KOsZkwMOW+YIofcuw8EAEAHmf/AAlOgwLDi0tLK+zDBYxTGQzX7SMwuJpEEg8qOKRYmQHDAyEHfg18SfHfx6LbVreOSAhI5V8iNHk+V1lKsfLJH7rcQQAByecmvR9f1ye+8TLcmYH7KyeWqlY1Z1i8tFGAvy71AzwCTnkjNeb/ABO8NQ+IrnT5BKgKZZrgxhvMdiNxHykl135OepBzzjIBvfBTx4+rSrAJbeBZpo4/KjlCM6r5q+bIPMBDqAwGcfjgA/pt8O/BssNoFtbrUbxZXa5eSWdmIMwR0ihLA70UFccfw98HP5L/AAt+HVxbeIRb2dxfPdITtVUlaFYx8/mqqoQeTJwB8p9M8/sD8DryXR7OSG/vpZBNCiFbhNysisS8aE/cf5EGVAK5I9aAPoqDRW0/Rvtk2oxRtvt7aCxkyt1M5O6SZ1C7WiRfMXJALFsnIqlCbrT7i3iF1FNFNbmdxHIjOTLcOgWQRz5guDsJXPO0nBwcVP4i8QaHcRW32oulpAwnVC+6S5ePaqqJD91AHzghgQCCM14za+J9Mi8SvI13bKl07TSRRljJErnEYYb8Z+RQNvIDkn2APs3wrFNd6bCZAJZoVdzJMWQozyOwJbzf3ZUSKwOcDGOnJvXlv4pga1mtPsslsbpo7u3kSdLtbVbecL9neFnS4kN3HExysYKM2NxUE6Hwp1DTrm1kMsroJbaSRGgO9neUAR7FZgvllkG48AfNjOOe8s4Z7iZDLcyuxuWWKaaJilvBI5cxOvK4VflU7SxGWx1wAeVapda7BjbAsztEiyRltqlI3bEYVQSke5mPXPJwGzXBaxZ3d5ZXKNb/AGOSeF1ga4iDRQzSRgJOVchXA4IBPPQnPNfSNxHbW6FSVuDEDEbuZEWZ0BBMrMEGSTjpt5zhecDBuNEF7p80sk63EksxG2Qwi5SPapDKjYby1bIDMGGUwT1FAHwH4u0zTtJsluppcXMMYdpI4yjT3SlXd3hjwERgzEKSc4UdOK8ItfFNzqzXElwLlo4i1xaO8bwQypFl/s7MMPuwUIO05yASvJH6E+JdH0SzjiOo6DbanbSpNbSvfO3lTPF5cgkCpghwrgdQoyMBskDxfXPBHhK7tLufSok0EkSyNHclvKaGKGGRo4rnyiEcTxptyAdvV8MQoB812fi/XJLgQ27y2kEhZVg3PL9mt8q8O2UquJNh+YkA5IOOOPVoPiNHBAmnnUoJZoLCObyjL5k6LaqVZspu33DhclQS21MtivK9Rl0+MT2unxPcS3CNGGLzeZF5cmfMjcyDAIIJBBBGSeea4X+xLmW4gnffczLdRG54MaKG6b9xLeWdzALgglT1GSAD6Ms/ibZ6pCjeZcNtt3hmj+0LbrI5JSLcZWLZdmQtx0Hp81eJHxxNFeT6VYxRwXWo6hKZ7pFEwidW8t0eUkgwsioOQF4G3qa2Y9Ct7eCa5jWRppLphHHGylbZSmC4KJuySvKnGSD0rrPCngqxvrl2u4WeFk8zfHGIQHEZwxR0DGMOBuKg/d6gYJAOVbWrW1uZtPvLvzslbd7sQfudhwHYwbiRGDIAACG4x3rm9Q8K/wBtXkNrZ63Gq3LxtCztLboHkkEEdv5XZgnztglQpYknBC+/Q+AtMtmmkOn2179oZAnnRCRAcMrM6yA7s7UKjHQlsgjnjdb8IzWl7FBbSR2zTu7iNkURDfIzIlusiKUjKhh8xyShA46gHm8XgqWyjSCV/s7xvJBL8xZLh432yXEbRscBsAoDwd2W6jGyPhpbWDm5ubQ3ck8iTW1xDchoIVR4AGSIJ+94DhwcEE5B4zXd29tqDSLZyJBdSwy/K4bzBvRgrMH6Fioxwduc468+h6bZ3Us39mX9s0MQjLqPIRnFxKo+dEKnopQnoeAT3oA+b/Gfhu1iknvbKOa3laApJE8g2sFBUeYY2XKFtwwOcdDXzr4vs3Fss4El467kaHDqoKB0SOOTBOzLYJJ+XoD1r7n+Iek77J7a3izJHB5i3JV97I4CR+d5YG/+M8AlQwJ6ivg06XremeIbqC93XFlK7QxxRso8uScbI1cOM7ldkPAwQME9aAPj7xX4b8RXOpuIESVGljeB7dWSUF0VmiaIHJfMbj04LA4PPoPw2s9Tsbqzvp9s0MUqCeOZVlSOWNwsZaNiAecnJBwcY5Br6dufhKlzdWj3cpFzdFC4TDmDzGziVAhCBIwcnJ3ZIPIIrvdP+DZs3s4rYAD7YjBnQSNJblg7gqg/dNt2gA4ZMjjJxQB+kX7KVjfX2n6ZdWtx5CGNJJnjZjLGWjQgQuGYcvlGVzwmT1yR+jjpeWyRl3kMSiIMsmQ7RqCMA5G3J28kkYHTnI+RP2YfBdzoVnpr2gjiAEKrb3MazZR3SKVBb7yPM2Odr4yu5COQK++NctFEQkZ9vlkbo0QyqSnI3qFGM4JPTO2gDkIIL/7UpmjjjtTEG88KpV1kKliqj7hADAjH3j1xW3eQWslqFZlS5mSKRQcxr5RAUCRGC4IHHIyOnU019Vt4bTzNyPA8b+XMhWPYwOA8asSwTAGVwM89eteVav4nlbUmWCa3nlVzHvlKFIC4JB80n92ChPJwCBQB4B8ctF1CK5e7062bZAn2lHjmcbHwd6rHzwPLBB3EnfjAFc38Jtfu9UhSB9l60kcNtd2xj3XMO8FJztZWKyclQQAccgdMfTt7ZjWyi6h5VzDJN5Aht41lLK6rukefOAu7qAcfLxnjOP4e+GTeFvFMt/aQrLa3kpm2lmVUw+9DECCAg+bOQv3+OaAPgP8AaU/Z1e8vLrX9GtpLMymQi23kQTtIMN5wwAx2Akd/mJB6ivzPl1vxB4D8QXOlfbxcWULMghf93I0kbovliVS2cEsAeM7QRjIr+mT4leH49U0W9gcC3ujGrkKELhkXIbaTgqQRwfTPNfkN8WvgXYS3j+IbG3S9CTTmcAQ580BjKCByHBK5A6EYFAHn3gj41w2OkXNvdSmAwIzxM5lKqx5G5CPnAKbeNu0yDJ6rVF/jSNcmeG3uivmuwi5lkG5mHJBXCZY8nqcZI5rw7xf4Pmt79Y47PUkiuFPlRwRSeWYUIT52TO87vmPIxt6Ek11PhT4XXlj9muBHO8c828tAjCWJioKqsrAkqMhiMDkdemAD1O21nXZrmC8jiZSIhCGkdEjnV/8AWHyVYAEkkYHr361yPiOX4oaxfS6XFa3JsQYvssgiEwhU5wEmWJiuMksqnBZTnB5r660Pwy6+HUglsLe+iXYFkjiKzF/LwoOQPnK7lYHgbueeK7rwv4Agvrd7qA/ZJIYlihtjGkZQjYhQeWg+byxx/ETx1wCAfA+j+FvGtvK8V7Fc3Mku9VUwSSzETBUCqAOGDICpXG0gn6e+6J4MlXSXfUxcw/ZJEKR3CsrwuCBMskqsrpzjkkgYGO5r6zbwdLotrFq73DSRwgiRHV87oiUchlC5G/g4H8POOMeTeKJPEEdhrF3b6Vc6hCY7mVZPsOVcHc8ccj+XlwqjrnJ4PJ5ABieFPiW9lrNto5mWJmIR0kkjG6AKURY1DDfJsUYON3HOec/bXhvbqGmW2pRzeZ5cUUbtGyFHVI9qlgQdpyecYIwccV+CreNfFOl+PrSW50S6kdtRnE/mb7dVt23r5cDzuEikVUcryu7Zg81+q/ws+I+uXvhAGPT9QZFjVRst5JdhRUkVhJHgEOqt/Eemc7eSAfUdxqcelvM0YRfMWPzm88hnj3NEHCFiFfqMgDr6YrE1j4kabpAeO2jEayIjN5gZ5A6CNJDHKc8uWzghiBk9s1+fnxN+MV1Y6l5oGpWskAkhify7mFQjODLDJCw2PubgMDlQ2R6Hz+z+JXjjx/fSaZ4f0DVDL5byyGOBpIlRSWQRnfkszMoGGB78nNAH3Rrvxth+zXRjne0SOMFw0ivuMHmIVBB4ZlJwMjO4E9cV4Xrf7Utno9y6f2kgiSUs9yGcRSlQUjG2XJVCWJHTBUAjtXlNv8AP2m/HlvcQaL4K1SOWK2nkuGaGVZZ4BGW3L52S7AKSdp3EKcjtWb4D/wCCav7RnxH1F3vtIvNNjaZ0ZbtJBEDlHbIdTgltx5xw2MAHgA+3PAf7Qqapp9s93drdS3kiLYmKVGaSKaDzWkLou4MC9t8pAA3gckV6mNF8R+LYnvrXR7i887ZjMbMCgVWaNgB93y8YIwMeleifsv8A/BKnWvBOo2WqePtZ+3Gy8rZZLveNAjkKAGAGCu7PB7enP7UeDvgr4X8NWNtawaXaqYUCgmKMjC4HLbOuO+c9hQB/PTqHwB+JV9LNdXWjz29nJJKYlEbOYYTIWiRZigYYAVepOE46gDnI/wBm/wAXxv8AZZtKnuZbwo0hcb41Dqp3IxwyuMEFlORgd81/TldeBNGmjRDZ24RSrAbMZ4IIwp5HzdD+VZb/AA20BpI5W06zDxZAZYFBALZXLbc9c9KAP54Lb4F+P/DzxGw0ucl4lVotjkM0bEIGd1y4KAEg45JxgYFekp8L/iTJp0ctzpYVXxDI/ly7Uh3HzHdFXAkWRQOuCDyVwc/vAfAeiy7RJp1tlSSW8lcDAA3Fiv3j/I5rF8Q+EtIj0i9i+yQRxfZ5QCEUvnY4yfX9aAP87X/gsTrtxo3izTvCU93G8y+d9pt0bMiGPy2BmiVQUY7iRnOBx2Nfg1a+bNMWVWIG5mIJIRVPf0+vbNfs1/wWz1K1uf2y/GGnWkskiaSsVlJAQojRwCcBl4YleckZ6de35BWkIVV2xruG/cwGWO7PXdxwFOMDoBQBsaZchop4yADlQr85UqccfN6En9azb2KSdCjOzrvaRSdxJ3feYbuRkKB17Vq2FoFLfKxBDHIQgBuDtYZJDZHbrmtKDTQsb3FwJFRXdWYpheCCSGzz14O0AdPXABxNjZtHLu8sjAG0rnJ5OT/s81m6zG4uN3PIAG71PJ5HGOn517roemaFcoC9xEso2lI2YqeWwNpwdykrjOe9eaeOrSK3uiYAPK3AAgjAOOduPvKeoOenNAHK6dc+QyltuA2zBHT6HnnBPbvxXV6nqNhqkMUcziO5iEihihVArgEMNhwQJMnB6+1cChIKgHJ3LhcAg5PQ578/rXVW+ni+hynO2PezKuduB93aOp6Z9Oc4oArWdxPHN5cSs6qrnzEJKmMEkuGwMqMcV6z4V1UQlGndgqLkBACxdhhS24kAAkcdeK8gn325aFVAIZBkryMdD1PB7j17V3vhdjPIkSEeb8uSQTvxjnBH8/SgD2xtYx+6TM0jsUKmIOjrtIJVVY7CWK8qScrXa+CYmuZ7vbBIqQQmWCaNC2ZkCb1JX+EAtkZz1xwOfJYob1JIkNtMZSRHD5UTEZ3ALKCSBkbST1zjFfff7K/wD8T/ABX8Q2+i2NndNFchXmeCKTBiyEO05Hy5kHBOSOnSgDU+FfgrxF461ay0LTraaWa4ZfJJhlkVYwQxeSRlATI2gFuDgjjiv6ZP2If+CerXGlaV4n8XbVuZI4ZobYQ5h8pQpHmA8n7uRyMk5wRXrn7Cn/BO2z8B2mma34p8O2a30YWZDKHc7GAwCkpbDcEsRgHjj0/drwz4SsdAsILSztY4YoUVUREAIA9yMgcnHp0xQB5T4D+Afg3wjYW9vZabCNhEm8wRZ34VSV2oNuSBnAHTBzXtdloOn2K7YbdIgADgIB90gkA44OMj8K2U4yNo2hBnGTzknGT16ZzxQ08bLncBgYA2klS2eVO3igCeNVA291HynkKMkA5Hp04x7VaG37vHzAdCc9OSfbnnvwKyhMijAZSo6kkcAE9zzyatQSli27I28ZxjgZGc9Sc54oAvHCkgbSQRnBG7sBwR93nGR61DKA2d38JIORglFOBgHtuI/E05ZFkLDDq0ZKEsjICAqsCjEDzFw3XnkH8XOvVsD5uxUgngdPbOPz5oAyLmESI2VBDAgZwfY5HTH9a546fDC7HkM77iCTwAeAuTgD1xgH3NdXksjFk2HJAGDggHg8jOcA9/5Vl3AiUkgAc9SMHqQcn1we1AHM6hpVtdxSxTRLIk2UCtGNo4x1GOOc8+uOlfmJ+1j+w54O+KWj63qS6NFJqUlrdMTbxqGYhM+ZJ5a/MR156Y/P8AVRTG2Q+0lc8E5LZ2jGT17/lXP+InhFm1uUcm5ikTIQeSpVSxWZlGQGG4d84oA/zeP2sfhXffBvVdd8Ia/FLEl1f31nZzyQSRyGFZ5YVTyWj++AsZ34yVyelfjfrd48d5IkZeII7qADh0Ktxkg5z+Pf8ACv6xv+C6/wALYbDxtp3ihYJ7a0KyTiVBsto5YEeTdksqpklQBkl2fbiv5N/Ekv2i+urraiNcTyyNEOkW6QuAuBgg46jg5NAGZaSJLcrHcyFUdh+8XDMG64JJxg9Ca6zUYzZafHcoMJKp2EKMEq21lAP8QYDOa4eGMv0YDkEcEkNnjB7HI/WvTbdf7U8O3NrJsM8MfnIMhSsqgBiSRnDqBx03YxigDzNy8nmy9fm2u3PBbkLyOCcHH0OM19Mfsr/BPVfjh8Q7DwrpykrPNEty4G5kjaVEwq45Y84+mB1r5mNtMFMiI+1ZCrk42h8lQuc+g/Piv39/4IPfCIeM/jte+JLr7ZHD4cjjliMSsbeW5Y7gJlA+ddhOBnHLDHPAB558df8Agm94l+FFxotzqGjX8tre2yXVyt1btbzwoZHEmQfuqFHykhcqN2ATtqHwZ+zvqXgzTrXxp4ZuLiXSrV4buWxCO4t2G1Z3GGw8gAXOVyAeTg1/VF+2YnhrWBqvgrX4LWDVH0sNYXDrGjGIqMNFKAcY2qGHGAvOBX88niXxRqPw88NavpAuJBDLq1wmlcW6WpVPLZ47mMna0TRbtuwhSWyQeCQD4x/a/wBKt9e8NaVqsMouZkiDXZGJCS0JbcCGyCCuGGPl2+4x+UGoQfZZpYgqvu+YnDHYE4O1icg/KetfqL8Z7mPV/D5m0/altJanUTYyvuZJWYtcW8UaKd0SsxI54AyScV+Y+rMzXc5LCNvMmUnDY2vzjgEtznA/OgDNgS2d1CiYuOv3FwSDk4XOUAHJyOSMDvX7L/8ABOHT9Pvbu9s5p/308KglipjRNyh2UMf9ci72+i8dePxz063ErCIqUnky0LN8gcHorl+xw2D7c5yK/RL9hf4lS+E/idomjPqD6bHqFwtqlysaS+VI7gKzLJEQcbQCdoJBI78AH9EUHgWRmjtY7y3EbWyxLDJGFjuNnJXcoPyg5wO4wC3Sqt58Kp9WvreO1s5ZmmgDyiUMYYPs7SJvVVCqkm5CP4du5eoBNfUui32im10qe6u4buRooJFltrG3hllcW8ZJMqoeR+7bHBG4AHsOhefRxPPHp8q+ddxSSTx3JBJBJZVX95jzC4555OMggCgD4wuPglPIsWzT2jmeMz2cI4EoZ1UERIT8u/LK49OrbTn0/SPB3inw8mXtTdRQ2BkZZf3T2zbEyybyfNnPzL1+UZ49ezn8VXem3TwSzIixsbeBPtC27xQLLLvAjZMkbmi+YEggYKnHHsPhCwuvFKTT3mqW9rZbPKMxSKUvJGCz2zPjHmmMj0JJGDQB82a/qd9cuFudOnujDaQNCsYUrCXNysyuUiAWPeCTkcmQDpyOGvPijd6HaQafYWvlXEUz3N3HPFMgVA22OMFWHmHKq2eeAMA9a++ofhvY6l5sTtKtuYXQM0VuRLIshZfMZQu3CFQNuWIjAbnJrx/x78E9DLTSrPEl5LuVfsytCy2yAhGYyEeZJsC5weT65zQB84v8adR8QWlvZyaVNM9jclXgCkz3AMQOY2KnbGBubnBHl5PpXr+g6/pnibSVvLuK8tbuzBtjZXbRxpcQFd0SibcAfl5JYg85XNeWaz4HurS7udNsrWS9e5is3SZYjLLI8jN8/nOc+YytGxHGAxGMCuk06z8R2uly6fFYmW5sLdUmEsSW0vmQ5jcLGAFm+RgdxOTyBnuAesReIdAntzY6esNpewyFmhVkbzmQArsmJIuASAV5P3s55wH3niuC000Wcrq+xgJRKIo40YhwTzkpPkjk7RjrjAJ+F/FXifxdJez2ENomisbV2N/57JLBJDlQtq0fRywGM7jzjIPWPRdc1hrDz73XJJ7eO3WQwXHmvNcSvgMkhkUHy9ysxyOMgEnrQB9KeILS58QRz29neSRi3eO5kEFurSLMqA28UczkFeWGSjHlgOtbOjeM9Surc6Xfx30k1tFFFtvVMty2IgkbL5vJbdjbgjldvJrnPCsthdeH7bUU1EXEtzIglji3pc2ZlZF8plRQC6mI4LjlWD88V2fjbwrrFvBYeMvCn2m71e1jhW4sUkaRrixGR56Kn/LUNIyk4Py88kDIBpnwLceJ7CeO5gbzCjCCSNll8rERBkmVl+VS7AAFnAIzgmuEvfBOveFpIrHRIG1BUXdNeX0DNEXeRVeG3ljiPIEmQpwOOAABXZeEPiT4hhvHsf7KvoJ3UxXlmqI8jJcxpJMFViAsjEbtwBHT3x1vjDxjeXduRb2X2KfS5I5p7QrHazJEczCV4wu66BDRYJ3AgjGAnAB8jeLzrcVlq+h6hpyQLd299HI7RN5kllPFJCYm55IFwcAk/IwBGTg/yyeP/D6eGfG/i/QrpGCaFrerWz28uA5jguniQqwf73lMpAwBwOccV/YH4tv9E8baRbzPq1tFqcQEm4WscRaNQMlxk+YR5eCvGMdBzj+ZH/goB4GtPBP7Qer3tmd1p4ltLLWC6CIxSXDxpDelPKbbh5Yw/bHm8DBGQD4oMiYRYhIBufagIJUfLnIK/K3Gfw/Pf2Qxwb5PLVjCogRcSoyhAu7hjsO0sT7kjA4NYsVw0mPJQxsySpLJ8h3q+CoVGGEKjghSSfXk1bt12KyyqW+UrGT93IBAUqBggsMjoTjHSgCeOCVMTwOo24jdGYxiPKqPNOB8gwDyQOTknNdBp2ocozPvnVPIgVyk8okVQyyKXyGUOGII5OCKwJo5reHMc6MJ3yVt5HkeZGjG1fLUZWM7SdpAwU6Dg1SivGkuRGXwIQQyFTEvG0ttUYKscY7Hn0oA7CB2+3eeoJmE8TOGG0shBL/ek7McAHkY69q0DDbW7zNPuBYb1hA2lCzhBmMg7hsGemMHIyDXLQaky3MixNHFbYLSqY45HGW28O5yz84/D8RfD20pie2ldZFJy0xklLlmyojjXPVgox3yM80Aac+y6gnZRuWIMxwSFJDDaGG4fOADjOAOc9a0rKxa5mVEVYYp7IF/mEnywYLquwttPzgMAOp6jkihBCWVjdgLCku/ZhGlOVMhbyWIPlttxyucjoa0YbqeGZZYQkVpCkkcESCNnAbbJI7KAPlO9uCPb+GgDLvLaK3sJVMCjy7iRXdGUbQW2owDSZ2btoBOSeR9Mi0a2OTOkkm458lAHWQ5BI3bcxJt+vTIx1raluYrqCZDHGiiX/SnRB+9eMkxIGWP5iA6kkjkntiuXZ0VkVUMSxurh87iFGBnAUF/mU9fpzQBZukhdzGqMiMquuXV1C4PyM45Vgcjkn161Tb90gNpKqsww5jctlQcDBz1POQcdKjd5pZ5djmVG4zhWyV+Y8k5B3blOaaLQPEzIwjKKWePKko5IOCC2W4/ugkcY9gDUjgdxH5xQu6rIsq7nkiUKPmKxE4jIbuOGXIbkinLa2kLh0lEqgrt3LjeN5+cc5DbuoJGd2M9xStVVA2ZzFJKyJknCsmN47Z5ODjPVMHtVoySp+7SBzsYKYiq4YKxdd2WwxLdsH7oGegIB6frFrayaZ4VubOKe2Wzuli1YyDbCszzYjEIMmWVk5xwQScEgcYvi+ULqbx2aNEYLWMCYyorOCZGWRxGu1SVcBl6fux0qzPdyTeDLizuoZJZEuLWa3uQ25I9jRvtRAvyvky5BIHzDtzWbqFx/acltc6o32fT4IglsyQQw3FwmMJFcSqQZMnIVmZmUJgLjoAcNNZTW8MsckccZuMI7uGZSHfekiY5VsDrgjPGOKxUjEbu+2RpUL8AKUCYJDbi2Q2MAZGOcg5ruPEOrwR2otYQiRhXWOGOE+W+3zI4y8hO4uCnJP3m5AAry5ruRukhVUYgg7FjAZTkMz9BnPr16mgDRM/k3G4plGYosWcSEsMkOzD5Rz82MZzSGdI2M0jn99I7BQrIcsyAjceo3HGR6k47VlpNCWQyt8oQnfuA2gDBLMFJIH4/dNZUjzXjPJHKWiibyVV8najhzhVUcDI7D+LigDcmZZWkkC7SQ2yNjlkYMWbHc4VT94ZPUDOCNXwn4lHh3UkllhW7spmQ3Vt5iqzojlsox4imBI2seRn3IrhZbl3QlSVVWA8skli2ApYcDAwufqKYxbyo51B2HMbHGNsvXA5ywwQc/wC0RxigD+xL9i34m6R8Xfgp4bPh240i/wBc0nSbO2vrO+MMeoPb28MVpaXMxaRgwVbMRylVAVk3FY94NffKpaW1tD9v2W0trYTx6nNuDWplJVZGtTKi/uzGVBGSG27umcfyg/8ABMb4sa34e+IF54Nsr5o572Fb7RYZWIin2zxrqemsN674pFMEoVshWjaQY+YN/RJqPxOj1yyaKS4mW4kiW3uo5GVpLeZVVm2li4UbgNo2rtxgdDQB3fjH4uaX4VYWOit9uARnjJyUi8sJuRyCMuAFYbTzkHgHFfP2sfHjUL671GaacoIE8y1ggDyShkCrhirHe+9iScDr25q3pegprST3Bs5Zg8wMM9wmMKAvzm3JzySRgjsOeeHeIfhJaSJYOIPJEwjWaQ7IZJ5ZCHZkbzEYIpCKFYsBsbGQcAA8w1X4/apbWE9xcarrkTECMRqjjjDMNoXIVgF4JwD3JxXP6P8AGjx7rLGOwvrs2hKn7Rdxywzxs5BKiEMWdyBkjb8wOcgV9PWXwJ0zW4/LkjsVuLUW4CSyQOj/ALpsIkLK6u4YIWUgkhwc7eD0dj+zpaWDrNY2NzaQR7Al2zQiAyrMgkmS2DHcMOqLtCkbFyqj5iAfPh8c6zFEyS3t8Zph5s2YTH5hQLyV2hmfecY6cdMcVz+u/G/xV4dgnh81UgvYFx5blZLaFZlLsOcQuTFhgSCNx9a+upfhHJpKz3VrZGeWVWMT3MQZk2g5dTjKqP8AEnHWvFvEHwI0zVLe6l1VlkV5ZJjFGQswIOWRmU5CEYbHIO7HXigDwqH9oCTxDpsmmXRm1BLu0mt7mad9zo8sZjcEsSGG18Dv8vUACvyZ8f6Ve6fqmv6bBE9t5FxMyGEElhLIJIVkOP3HzvjJ5+YAEEg1+x4/Z90m1gluLeKa2VLsxwwwAS+ZGVHk+a4I3TZDEkjkD7uRz8JftVfDKfwVfab4zNvfW1jf4OoNNHuiu3jSHy4djNmUlVB6gDbkAZoA+KfAHg+1kF3rOpxZmE0mweWH2jH3mJJx8yjBxyfQ5FbehaXc213q3iqSyzZbpZrRYVydloZFZtmcIoGSdwxz2zmu40G+006rpum6WXns9WsopGiVQrMkoYLG2048wSY5zjJ9812/i7wxbWnh+50nTzc2bSRO7RbkZg6OJmi37cLlioIDcgYPagDi2t5dZ8Jrf6bFifRx9vhLTHMMN4zCWFgVJBMzEt2ygBqjaW93rFkxuHiW+t4F+0o4QtsLbEYSgn++AcEY5Paus+Gt6s8sWj3AEcV1azWcs0qBRv3EqNzkCR946nkE8elat1p1lpT7jZtK8jzo/wBmWCWNJWXbGLk7iXiHBJzhck4J4oAp/s1eKr74ZfHHwL40gmaC3h8SQ2erlXVIn07UrhbCbd5YBkjEcqlVweV3epr+rPUdMsL7T7Z9OjhjivLWO8EizK0jRzohXAz86FpMk9MEAc4x/JbYeGZ4nmkMy2+ouTewwJKxMZjuPNiZDuAhkwUKgkgcEnnFful8Gv2hbnU/hP4ZvNWu0S60qwXTNTuE2mbz7aNUMbPH9yJgm4HBBycdMUAereJNC1HTvEWbm/uUjadhFbeb5SzMSyR+SfKDOuSDjOOhxkYq/Bo0uo30M+oXFzDENsRMkyvJIi/vFX5UXCkHA4G0g5yK8+f4oaV4x8hrp57wpLJJA0EUbGJUViSxYEBiuct98c7SGwR08HiHTFs4dcFw0UcNuZFt5JkMe7k5yzAhsAg5PJHQDFAHWQeH3YzoLTfHlRbSNeKu8rIytvQJksEBwMhcjkYr2Hw9pl/BEyw2beYsUZjaK8RZGZQFDYimHnAf3RwOM8GvnrRvGqarp8oFskNz9sVEuJXkMXl4czM5T5WLDB5bdngAg5q8ni7W9K8+eH7WljbRybbi3aWR2mKny8yscqpkILHIIVSBnIoA+h9Q0S/vIXn1CJnJt5smW4DmNyhKqSsoKuNnO4cAnIzgj5o8Y+Co2S5M97FFbMom2rMXmTaCyMHaT5htzjHAwM8HjmpPjB4ieZJIrdpJIriUGSa8aOMFQzoWO4bnJyMnHXIzXnXjX4iXdnEJtae1tb2RHjFlaObn7TOYnlCsTFiEbdr8kliSeeSQD8Df28tYST4269YmZ5bWwtrG1TMOxZXit1UkY+XLENlk+nQ8fnrdSRzzsI/3WQ5cEBUCxhioUA8ggYxjrjFfRv7TGrXurfE/xXc3kksk8mrXYTzshgPNIWJBj7iwsOeOB055+XpbdxM4RhcYZcNHn+Ij5QGHXcMfhQBsP5EjIjBIF8pUIhfPmOhCuSCTvBdSRnnnrgDG9ouEnEagxpnBd8kYIBLKB1J2/mPxrmbbTbmZgHib+ElOAByQCwI4+9jk16voujCMgMzOBFH5r+Wx8p8DgP1ICkAdsdsAUAPt3vpjJlApgEZjd0QeYpXJyXAAwvQ8klQPetvT7i5jcLINsTlY22ZLozEFpFUtySVBOCM7cZxxXS2sdm/lW5CF40LIJd+JXjDHy0IIIXys9x0yc0yAGzuiFRBK04a3+ZgSD/BhT/EGbuDhqAPWvC2mzQ2jh2L206QSLKvlmRGcQgK+GUyHc44GT94Y4Y1xmtKY9VMUs0gkYqEAVv3cQwqu0UYGc4DAnJwOBjJPpllcNZaFZIFWK4MpuFmMot0MqsSpLoV3qVBIJIKlc7gQCfNfEeoXE14z3O7MIRx5UcUq4ZfNO7BJZTF5YXdk4DDIAGQDGuFSGR5v3Q24RniCO8vnYBdUlQmKXcSOi4OCpyarzW0dwodgI1GcSooSeLy4gWBRR+8PmtGWGBndklMLTopIXZZlcLDOd7SAOHhKMu4DywVYKGzzyoIHApLm9fzIYnmWJLhQEnw8gVJNy/Mqcr1cHqG3njngArRi6s2kKlbpRMjJeRyjdHG67CGV887xg7M56N1FYd2bY+asjTPKGyQhVEaIKjxlVI/eyhncM2RwSBk5x0EqQqxuInmRcB5VdSUjYKzFkygKMzDHTI5OawNRV5UhUxkRQrJIrnyVnlLSkOzEHdKgUcBxkduoIALWly3v2eUwptguJE8xz86I0QJRfJJO5wVXOf73Suz01kjlsoroGS1TKyjyjvTdguRIpJ3K+TzwcY28g1xFrLcQFZbEqTB5kh8zy0dMpho3g35JySUK4IIwGruNM1KXVYns9OBjuLdIpYrg2igSspMcsAkD4XzBJkAjPyfiADobjT0t7a4geae1mv8Ay7q0eWRWRMSyBUcMPkG5Z1Xa3BOGU5yOIvbC5td8d2Iw0KxF0DHzwGxmXYpAEmAoznG0njFaP9tyvJJaPbzMQzRxSFM7xIqSKXEin5QwI4UY3E5yMF0uuSWYSFliuIFlKRRyoG/cOTu80DkRF9p+U5OSoyDQBzc180CQggLHvWRAjIyEPk7CxHcgLgnqMEd66/R4Rc6nLp89oEDW5ulEUpKIpVGjAK8zo4XdlTuULgHIyYhd6NciW9lsRCyxwuFWfbbyOHJmeGPb/q96gjkcZO0YxUlvqECXUVzY23kK7OttKLiV1jGCrJE8gBViMAkEYPAUUAbs1kLeYGxhuZZpo8yswbbEQGO4MEyAgKfeB+7g5ArHv8RL5d0w8wKsDTIJWkLvGcAxbkLrtXlsEYPJJGK9K067RrXEa/ZxPEA6/aX8zPmq07QESYKFCoCrksU5zWDr9haxmWcMyqxjjhCwbsFo2DM7vjaxyvBBPPHAGQDy7+zGuBmSZmjiMj20bhtyedhN1uRgh8Ln5iVG0kjOc+k/CzwhY+KfHvhPRLyG8jttT1vT7c+UhEhT7QpdcFh/Bt5G3HJ4GSeVhsJDeznYtxKqqSiFSu3aWEm/djBwenHy54GQPt/9iPwfpviT4qTavqEN1Dp/hDSLvUkkSYPIl08Yt4lMwQBCBNI6ZKlgnbHABzX/AAUl8RJZ+LfCngyzdLjRvDPhOKK0nnZ5USW4xP5HlIxZrhYxFEA4JjI5Kgbh+dvg02nl6lADLLDeWV3bXEbhXyZTsjkj2vgKEcFhgkjOOev09+17rcfjDxjqk9vA0P2e9u44AUjebyINkELSXKHdcsY7dGZnyS8rsSWdjXzv8J9JivLu5Y+Zb3LLNApLjyi72++MgKcldyNlQpGXwOm0gHzrrjyNdy2CTs4t2dMuwxJKrFMqecKFyF5xwaw4Cyy7Ztw2ZVnU8cA5DEdRg1t+JrY2etX9uYnDW93cxuJGdWJW4kGTuPyfIUGMEcd+ppJlI0bajCUs7BcEoobaN2VO0Ehv09aAFM0sMYjVyYpmLnGCzAgKUcgZAA2kD1xjFOilkiQRYYwlg0sZ+UyBgNh5HIAXv0JHpSRSxq3mOu4LIGCHOGQHBXd1XIwPx69qmLgSO8iCNmXKBAGQfNtBwxO9QM56dMUAWYuCFt5Wjk2MOWMe1QxCxucAHI+nWmETOgwrszk8EkAhARuB6H5hycetCnzEDR5MgYhvLBRSjBgwIUDIIOMe+KtI9xGwVIFRVIQs6q68DBcll3R5BzkfT1oAYqSzKIpg4REcxRnCoHHLbh65Azx7YqWGylkUKkLs6IcSs7FFRQzYUk4BAOQB61bSS5SSKcgyRW52uzrkbSNzg46qQCfop7A0txMrTERyoikGRyqmNEQ72WMJ64OM8jBAzigB9jexxBYGL7t+HaNlWRgRt3PlTvAw21T13CursLlbctaJ5kt08pfdvjVEUgO688pjHBHcnmse1jtrYtJcBZUl3FFRYjIqk7tx3A87ht69CTnJra0/StQ8QzrbaVp91fXNzceTYR2Eb3V7N5kmFt/JjyWPDYGOBnjHUAllvJnilgZnSUpJJy0jsw6Bdx6ZyxH1xT4Ld7uWKO1SWaXylaTYpWRXKh5clR8y5IzznB6nPH2/8If2APjx4+uYbnxDoc/gfRr1N7XetxLbzT2uxWCW9scsHcMmNwBO44r6U+Ofwk+AP7GfhURXl6niz4h6rpQ8i23Jda3PPcxHLGH7mn6f5gG+XDOQABu6UAfmBoHhHOpwx3+rxaBYTzRyz3l24t5G3Nh99vMwyBjJzg5Ga/Rr4Mv+yr8MbZtY8Q69p3ijxVc3kM1vrGoSw3C2+Iz9otxayKQs7TPGUk5wqlcc8fjt4k8Sal4n1e91G5eGCG6eR4LSNyYbKBS5WJVYf60biCcZJOe9crI8oMa7mMY+dQXbJVeSpyRk9M4/PvQB/SDrH7Z/g+LxPpOj6f4p0DRvDUcP/E41RXgUW8BXMkNribzDvx1RRkjJbsO8m/4Ke/s5+GrQQWNxeak0KC1aRDMsMkSh1Aj+QsVDOTzk5HUZ5/mAeeWSee4h2IpMjJDGHeKFZct5MXmyM2xUJAyWYADJJquBJITlvmUAjAVFYE9TtXv+dAH76/E3/gqh4JvZlm8LaNqN3fRmULfTMYrdyqBLWT7M6HfMGGWLZDbRkZBNeOXX/BVbUXs/sp8IvdTt+8XzLiRkWRkwchnyVBG75Qo3Z4I5r8bwrDefnV8gc7XQ8YY7s8YHTj+LJwaYYpWLrGM4AJBOGboABjqACDjsASeKAP2R0n/grX4j0Gyb+zPBdo126gvK5RQxGMrhT8vzIuByMH2xTfE//BWb4s+M/DVzosejWWitewyWkl/b5eZYrgBZI0DOcjbwuCpHSvyd0jw1JdKJ2jEUEC7mLqQXQE5bAJyNxXgev412en6RFcmOOOKQLvKRFVLo0rJmIKsa5ZsrgdznPagD9H/Av/BTX4o/D/T73TdLFxcNOAZL6/ZS0ckkZYyRxKdzAyhUUb9qxgcFssfor4IftjftD/H3V5Ydev8AVLfRlbEM2nu9np0JMJRpJ7veSXILBE28AEFWBr5A/ZU/Yk8b/Ge+HinxNo+raT8PbG5ElxePZSJ/ajRvzbxNIAzLvVQeMMWxnqK/YhvhD4b8BwWHhbwV4ei0y2ghitr7fG6FHmjUy3HmFVInKKFJAbGxcH0APTNJ8ea29lkXySX1tDHbyXirmaJgoBkPUSKyqScrj94M4PNeq/CTSfGHjXVra61fUpJdNuDJFL5k5t96iWNRAzBFCRny0PynPzEjnmua+FXw4stSurWw03S31C/0/UfKuI7tpVgmiWWMkzM+BIrIWPByuz14P6J33gu08I6NBdiOz0iSKFZJWVYwonkbLYiKcruz3wNvagDynUvD/hjw0ZoLhgmo7JWScyvOsCIivbxum09FklyAwyQTgcE+Ja7pFin73UI0vIrzZJ5HmQxqUBVkDRnc25zIHxnKgDJ7Vr/E7xjc3pQY+3SSkW9tOY5LdXknfy0KSbAPM8lOWU7cA4zwR5UNWsdNu9Ps9WlkmfdLKbmfLGSRy7iFBayZkgQ53bNjDOSOc0AfSXhC38I6DoyyaTocEU10SiO3khhcRI24BWTDxGI4KkcqvQ4AroLfRp3jSAabbbtUYsNlvDFhZ3LSLEiQjAETxhTgbVHJJIavlNPHemW2oWVqNSB+yz+ZHbxCYpNunLMAmAVDQgjknG4f3q+1tN8RaRZ2tjfSSJNJJbQpaTALGsZMY+RsNlBkDkjkg9QAaAPHfElu3g24u7ssY761iZLKMXDOohbeQqh4yY/kVCQMdQM9SeA8K+LLLV/Fbm6uvMmt/s15LaIs8oLT2pO5V2FSdkRUn5SGOMNgscP9pLxffapJJBpMizXSSoHjgDSG3BX90ysxA2NuCknHGB3yPkXw5q2uQ6hbw6PcvcapqL3Vnq3mztIsMcHlAwsEc+U5Xf8ALnBzj5V4oA/U3wJoF1q2pSajpGPLkmWa2EhbkSqDgOpCqC5UsOvYHGa+lpfB98mnQSXUiRo2GmaEMqu6HZIoDAfL5nUj0IzXhfwT1eW38M2kd6CJbeBFmMcaGJ5ZFURrJI5ODuxjk7tnTuPRtS+KMW26QyzSJbGMbXjZoZpjuwsbA7flJORxng8gigDI8d2sthb7baSORVRfLWMNuBYFSrEnIk27lZRxhcjNfH3jK8u9U1NkMSQwpcFr7fmNZZIQriMlEyxb5uwHymvqzVfFujXOm3WqzbjLFatKUcARKOQEGG6k89yAo5r4V1bxe+t6vqxtFXdbykxxxoCJLiV2Ko4lOdighg3P3QM85oA+0fhpqMP/AAi9rrElxa23kI1vOd672I3AvsYZWTcqZPHA4x1PCeMfjHbW8upCSZ5bW0gZMJu+d1fdG0xY/PmMJgAcZz9fJdM1n/hHPB2oW2p6hHFfzwSGKIOjTyS7QyKqtt80h++cbQRnufgaXx34sl1fWIdZMV1o32u6E22eLaphZWgL/vN5cRiIYXJweVYjAAP1K0D4k6UPCv2y7lAm1RvOsrWSUOII23mJWkyGEpiAO3jtnAJFbvg3XNKttTXXLqR57/ULhLaO2m2GBUiy8Uq5Od534AxgA9eefzSh1++8WtaXGmXbafYwlcRhlcD7KnlKyorco2xjngjeAMjBr0fwr8UJtCuEm1+533dnKsdsGClQu4iL7RJsxEoIPJP+IAP1y1jxbc2WkzXSxlY3tpVJtEMJIfCkEKAEQqoBUY+nOB4rZwXPiDX9I1FLdQUeCSaJJCcbCUMjBh1dgTjPUYGK8A8P/tB654l0670+Gxt/KIkWS4dlZgHbbGIVEfzvhSwbdt9PSvc/B3iaTRBbTtAt5eYE1xKVaKKKMRq0QQnCqvoScjrxzQB9I6pbtbRpbRExJefuHdgAQ6xgoqtjOMHJ+nQ815VrlnqtheWlpb4iskkD3JhVxJclx9yYoQCAASQeDkdMCpYfixJqt/Hbx2GbYFVuysSuYh8zhjH5g3kMUU4IIDcEnArivE3jC5CT3sErZLNDDErOViRWQNIwYgqFIPbPy5yc0AfwU3EcOq6hM824TvLJjZKyso2MYyqmM7sOVbuSVI4zkal1o6x6XEVkYTSSNyevkoBslyMYYsDxjqpzgEVt22kkywOlutzhFFu8ZdEkMjZE8hOSwWPccc427SBXo2l+EJNVW5bzET7PDueJ28x0bhAEYAsyAkngcYHsaAPnhtGe3lUTbIxCxcylGzNubepf5zwckD6dKtC2gVZy0i7okVxuAMbR7XZyJGAwQAP85r1W+8NyTytBc7UnDpbgpGQ8uC67o8KPMfngnBOcelZsvg9rd7zSpY3uZDbu8U5/cgxO8flqknm5bdIdhyBtL/XAB5dNJArNHJGyKYkMbW7LMZncK255DJgxntgkgdK17PT7ZUDvFvjRVaSXcd0at82CvLAkEdByOc1rXnh2WJ1EEavbxxot4AgM9ukJXKBT90DaMEYzgY6msG0umWV4MXEcTO6iNmKRbQBhiySAycBSADxwO/IBesbe0Nw07KgwGZVYqxQbjkso3GYAAenHrXpGkaKJAlzKIEacrPayxNEgAXDLKYlUsilTwcYBGDnGBx2i2FyQ88ceyVY/LaQxk+XExDpOpYfJPlQARjjIBwa7GfxDbWFpJbT2s5n3/uZpdrSKCqFhtC/uUEjPlMjllO4c5AOwaO8kvjGVkl2JGVnhjjDMs7BYg2DlpjkZ4JGRnAwK6e108XEP2iKRbiaNlEkV2z+eFCKkce4MPKiZlJHHfLe3j9p4zjt/KeG8nS6E6B3WNBsjZlVpEbzMAgM2OBgsBnqR9sfC/wCDnib4p+GTqPgy0u5737NcsSkbNJMYIROYpmVSsQdT8m89QwAJABAPnia21COOK6ZY5J3kl/dQs++OOFI1EUkgfBm+ZCRtJCleTyK0fD1lH4imMMy38VzbIGiiMSMjTIwxE02RtUl2DAkZJHfArQ8beGvF3gW/W18U6Jf6Pd2gy7XEcxjkSN3QZBUREAja4ye3cZqb4eJcalqGyBhG9xciacK84Yr95BwCrRbkU5wSCBnPBoA+j/hdaESiUJdo6yF5dhGyAxMFEcZOWYbE4xnGPxr7p8M6lPqFtbwPbrDIZhHBtkw0UUBVkGGBJ3PsYKMNnOQDg181eA/DuoKkiqkUREXmeUY3cFBtxI5A4bG78H6jkH6S8N6bc2K6dqkk8m62kjMcEu5kRCFjZo1cHCg44GcYJ/iagD6N0uwZA0N5IvkzRJO+7EjRmRFAiLoZPlIYDjuPyu63oMag3F1dlJybcMhBdG8ww7nC4ywAjUjcF5OQME10nh+zFxZw3LtH/pUKMsSp81sQquwZAfmwi7NrBV6AAkkV6HqvhrSNR0s3dzexwLZlJLlQpknuMkbV8luGxuBUZyDjkY4APlTxZevp6MlsPtFvaskSXsUZt49i4hbasuCpDbCCFB54PGK+Mfi7HqV9q6iG4mWKNowkiwK8MUXkybUMhwPlO0cDkggZyTX6PeN/AGjPptw6a3cwQv5V3F5seY4IxAo2kZ2xqpjJb5SSXwhyM18GfErTo7XWLaCTU2lnDTyC5lntGR/KkVArRqpMKFWBUk4fqfmzQBwHh4mCCMGRfN2qETb84bfsmZgMrtIXgckBTgHnHf6Jawi41F4nmYKkUEf2sRmeSOPlJI1iVApyeTtxh1BUEZEnh/SPtkonijjY2NtHLMVCwwkB7pjepKVGJivCsCQTHgDIOe10LTYNWv4biVrW2nglxDbyRKId4kRoJ541XfMplBL5K4UqD0agCLS/Dm29urwqq/6pwZHE5RvLKy4iMR2IMpkjls8kduqi8O3Usb7E2I8Bka3O6KSRGBRmjUAgYIJ3MBnOBnAzv6fHd2utPbXkduLa7kKny/lTyTKRM2/G4qYlYBenGevB+idXsfB+raHaR6FdxLd2qRpKix/ZyxhZ/NExMWZgWVdhBGUYBiM5IB8kS+AE1GK4S4VxDZq8twsMaSSMjxyO8jLIV82VcEt8oOxMYzXDXfwp07xBC66aiC6lguobeC8hECSyI8ao7rAgLsAGx8pZt4HIJYfasPgfUobSW6tZ0leVTDPBG2Ym89XLKYRlhGEDJu9Ccg8BqUvha5hKTRuYprOEG2WBYt1vvKLL5LbCPmdmViuGBIOTnBAPzY8QfCS70yOdbWySN5x9jurmSJZVRpHkUTIR8pcHccjkqpHBFZ1v8MtV0iymRfs88ltD5RuBI0nnnK7HjgbO5N/ljnsMnrX6JT6PdXNrcRXekwSWxkjmV5I9/nSbZMGaP70aBpH28gHJwQemCPA87wRRyW5tpHIUSiySJWjb/VssShyylU6qeqgjA6AH5ga/4H1ZJUuxHJHeSKYo5CiybZid/wAsLAqTlx19eo61wOp2mqQiK1W/kmiihR5BCkkZa5yQyESg/cDEbgSMjjOK/WXVfhXZtbTeZbNPJbpMiz4dhdMwUqyq2RG6qrPt+YsWCk4FfOWq/Cv7RA2oW9hFcrcLMlulxbtG25shy0c2PJYZOOBg8kZ6gHxBoHhy1ureyu7U3w1mG6uZbwARrZlFAa3EQjUsZSxcuWKgkADJYkfe37NOpPb69babqSxSLIyGNmZlEaHYipsaTkj5jz0PIxXlFh8PW0PVLQpa3k9pcKkkr+TOqRPIsYAEoHBRBhiCCShHTmvoPwboOk6R4o0/UY7qzt44Wtrq5sDOYZ7kGSNGgilYOsOIkc7sAgls5OBQB+nmjrZ22lIqPsgdnaNcIFLgBXd0wGLcNjHTAPeuI161tJ/tBhvETcVlefexcR277nwdnBVA5OcDLZ5JwcPSNYs57OFlvoojIWCuJjIm1gZHCqSdqiNm6dMjGOa5PxZrKaTGYpJJALiOVTORHkxOAsbcqAFztKnGDgdOwB4N44sjGb660iW3NzcmSd4onZZZRIUEsuQdzSt5S7hjgxnnJxXh0Go3uqWV1HN9ntTaSB0MqRw7J9sjsd8jje7opUJjLsFJBJwfoaW80G4lze3+xUMqTyRuizSRspLLA3lsouGDFEcAhGcMQdrEeQ+J4LG31XVILCDztLe6aa0ae4/ftDARBaySPBAi3E6hwS5CKCOFxxQBzfhKwsZtQmutTkuv7NLNHGyQvbtCqSBBcqFnJdlDnMQYZGPm71734RhmaH7XZarNaQPOZIWjYb0EcqF3kiuIfLw6bRht4UMfmB5HJ2mq6Vq3grSfDg0PRLSXTru7mHiCz8+LU9UWYhTZ35MpV7dUBK7VVyyA78Ehu98LTeHfDentbR2kGoTSRMy3M8s6mwZ2Qo9skcmJ3xlSJEcYckjgAAHtXiu+n1GzeS2Z5Y5Y3S4gKGVZoY45EVBMP9XhFGWwpIHA5xXwn8X72/uJTpunRR2Vnbo1sIFneRPMBaJJfMLDKjChQAMcnivt2fxLay6dbI13GI4YWKNH5UiFZVHDC1UkybZAXBQkeSQVyQa+T/i34LdruV9GuLecSos0l3ZyiS3huLyFZJEld9oMx8sHGQVxtJ3AigD4b8VeEtRhhsdRhmklnMsaSCInEgUA78l8EHcSCPUA96r6R4Z1XVbpbG8iuoYTI4ieTPmCMEMESJfm3eWsr8FsjngA171aaHqzvBY6jLDDIt4LS0M2+JtqF1kiYvhYkBcA7iM7sA8Gvrb4XeCtA0bUBreuQWurJ9mhUaexuAlxKyGJSHhkXbIS8jBshVBIG7owB4d8MvAGsRrHKnmQKsHlRSAGOTZIkgYyHAMY2O+FJPDZIPBHtBW80jbYXhklgitpIo7xgkTJIVZzGBEx3RicsVbIPzjPoPt/QPA3ht7O2vtP097dHiEk0c8yyq0piJIRUVTtwseAclSSDx08w+KvgqGPSry6tbJ/Ot1aRVgVXNy6yBmBVE64cngKcHgjoAD84/GPxebQ7rUdM16e/a3d/LtZba6MIQgSFZYlaE71CvGWw2QFx3NeH2XxJ1K28WAx6hJd2kE6TWdy/mCOSylORLsZclSpOM/3eBySNH4yeH9U8WXl5DHZPaSaeWkjmIfY8kTbJLcM2DHL84wDnIBwRXjui6fNof8AZZ1wlo4J3dFnikeSWF9o+zSdzGrOxQgZUsQPQAH74/sy+OU1fTo1uJI4/O2bUY7vJcbVi2qSNsRzuwTnL54+6PtqHVLd0T7NLA7SqxmmiKAOEQJFgM675N3f+LAwea/B/wCB3xdi0PUYrLSZigUKkEcjhwFZtp2l/uzYXgEEgBiP4a/TT4ffEVLqPz5LqHyJn8u3EmxhHGsbIy7XPysrk8nIDRgdqAPpu9jsWiFsbi3aO6x9oA/eNlmWSULHI+FOOQcqBkgE4wM5jZxgvDdxW8MQAme7lYosYRm8tQrfOWXapAOSXGSTXmT+LdOtL+US3qfaDH5y7pIzsiLOoJEPBQkMBwMkcDGRUutax4UurS3k1K9d47ncs6WMqI4VlYxSISCEZHYg7to+YAn5jQBXl1DwNqeumxutRjMVwJgYrSNGn823kBWNXeVNpKthRvJ6jHWvJvGek6TEyiz1B0069fbFJcmFJwfLy0M0dtPIDEjOwLHBJAIHArabwj4deO4u/Cd+Zt+JEtbtmt7gzTtcrLiSMDz5EMu/C7slPmyDXhni2+/seCaa9uHdbeOcIsSpGYp8HDYk3F1Em4Nxk4ySGJoAr/8ACLaZZRXFxZJDNezSuk0sVsShCq+ArsMiMR7sAbvvLzgc0R4IF/PmO7uYmmVZB5FpCyq0alZJLhAxDRIpnYEEfdClRy1eGWXxluNLvZ7ma4ikTebcwyFpAyM+0yeSrkIzMmcEKRySBXuFv48tNV02S8EtusIihuJJLFFY2UbO8sa3Rid/IfdG3D8MF9jQB0OleBb6zup2spEuIZNizQzs8ZePJMjxpFEw3bGyvykMTgnGK1LKz1hbjUlW2WOCC5uYoZIo7hQ1sCRDlriIYkK58zbuXrtJBBqj4f8AiLolj9lvV1CO9SZ2SI+eZ5EYrnLxBiAvkt8pIY/L04Ir26w8Q6XqdrE1t9jMsg2RW8txDGZVWNGeR5ZE3SlVd2XJzukAcmgDxh9Q1QP5M9izBFHlSIM7FUIqqwVMAbiecZyw7YI5vWwk97by3TxJaLDOs1u8KCWa6YRvHNJcMS0SoJGHAw28EHIIr1rXZFDNaWpjtp4ZAstrbFHbyD5bhGUDHLBBnHG1RgYBrY8Ofs9fEv4m3Ntd6LoMyWM+7fLdq1vbSwFIhG5KId4JLAAMPl6jOKAPleXWf7NuY7bRZJZ5rmU70hhkkAMJ2yRqWUhRudAOgyRjPNez+HPD+qauF/seyvJ727jhn43i5skdjHKkluisH3KBtw4Py54GQP00+CP/AAToupp473x0beWImFzbWCPGmEKyKpnYbpF3DGD19SOn6U+Bv2Rvh54TEUuneHbWEqqjMkYkbI4JEjc55PJPegD+YjxX8GvjNLJJewaLeeXEgjiaSCd0kRioeURJguQoBBPQ9hzXh2vfDHxLeRTtdaHewXLNcQMv2SVcTCMxq+WRVaTgEKWwSenav7Uf+FM+EXt/szaVakcnPlK23eSXUFgflJOcdMVxGqfs0fD2+MbT+G7CbyplmjR7WFk81ckSEMhzJkZz7e1AH8cfw/8AhJ8UrnbeXHhPVZgylIzLZ3DgwZCedH8nyvndgLn7meMmvrDwx+z78ZpIYbkeCnbzSMb2cmG3MwZGDMBtLRIp5BIDY7nH9R+m/Abwbb26xxaHYRLjJQWsURIP3QV8v5eQPxz2rrbD4a6DpkflLYW6RLtUBo1AySFGOO+Qox6e1AH4SfDn4feNfDNtZNqOiava3KMDII96xRRxg7DE0eNmdoB5I55HINextq2pBwwtJmZGVJECO0igHDEbhknBI4HXJr9hZvAGhyrlrKAgnBYxpgAnIAG37vB/KuX1D4MeEr6XJ0q3jIIkBWONG3DkknZwCcnHp70Afir4t8QQXtw1gq3Ns5lKmUQuqI/mCN42YOoOEJwCTgjOMDjOsvCseova2sSssrzN5s5y8hRdqpERjCOQW6kg8YHHP6t+Nv2U/B/iS3kMdubS5+crLExUl5TtUDawB+ZuoGSTnNc54R/ZPt9Ivree9u3vILd3AidQ4dQp2HeclWBA989CBQB8Z6P4eewEKLZJIsAVIw0Suu9icTbHGNuRlj94EHbya72PTm8pN8LPcwJFuaKIhTJImAMCIbI2Unp6d+h/Q2z+CfhO3KMNMgLYCsX3ZYBmYqA3T75Oceg7V1ln8NdAtlUxafagIoHMK9MYC7iST7emfagD8kPEug6trHnw6XpNzc3CfK222kcbz5i4ddillyWB6jBHSvN7P9mDxr4hZkvPCctrazsQ8hAjTe5IeZYiDtDMSQCSRu9MZ/dCHwTo0D7xZW0TAK6hIIlAIzwxAyQT9MY962TotgVMYghC7iCCgZSowwyAOo64Pfkc9AD8KtY/4J9eItRiSJLDTPLU53+UHYxhiUUiRgRIFYBmHB5IGOK9P8GfsAzWkSpqj2rJnAiW3ACjaVbbyAFC7gBjJLDpX7Ii2tiQoVCF5JAO47cbs5Hr+HGcVYWCAdEUZ5AHOT3xzwcde3tQB+ZOi/sDeEbJ1d5p2JaQyKCY428zHzrFuIyMkDjjBr0Oy/Yh8AW0YAt5Nxbf8rsgJBLKDxnHAz9SBgCvvby0wAFGVIJO3GR0GD6Y/nUuxRtJxnAGTwenBI7c5/PFAHyLZ/sseCktnsr+xt7q0MQijt5Id67VJ3CQ4xISWHbtzkVt2/7NHw8gtZLNfD+nrZlGUxNbRSRuHY7tyMmCoGcfXPUivpplCKCxXkqBuHGScL/wIkjp3wKQxhg2QCpA+Ue3Xp16CgD4svP2I/gZdXhv28AeH5biMARCSxhAfqSTII28s/MecEj05rttL/Zh+GPh+zS20nwlpUUQMYaBYYo0UZCuylkO75cn1OMZr6dSMKAFYgKBjAJyBzwST6e9AUsxJGMkYJ4OOw9McfrQB8Z+JP2Lvgn4ikMt/wCCtDuJGkFwqy2MBU3CNvV2BXoTjPY4B7Vt+Ev2S/hF4WnS50vwVo1jOu0gw2UCAY29MLgp8q4B4HpX1ntB7ZHO7jrz0A6jHP1o8vaBznr0xuAyG4GfTOPyoA87034f+HNMlElpplrDJ5flBkh2naSM4C8YwDg9eeOpz01p4d02zJeG0hQkKSUjRAWB6jC8jJrfEYO1lAyDtHqSSBwCOMZ+lBBIIHOB0yMgZ6kDoaAIEtYkA2KowTuAHTHRjz1zj25qcrjGDjODjBxnrj6fh70g3AqN3IJHzAZGOeceuPoMduaY42/MSQvOWIJCrnHr6nrQAFCSu85wWwRnGCeB7nA/z2CobgkgkkEnjODkc54/GplXKg8ngEBvTjk89eP1pCrADJxnGAMHGCOCcdff8KAKU6MsbmIt5nJAAUk4H3Rv4XIGMkgc5JHNch4raI6LeSzgx7LaRyu8MVYK3BMeQccjjg9QeldrI20b+RgksuMg84AJI6fMOnpXivxl1tNE8CeJNTnEkg0/SLy6eK1SR5tqxSHIRXJkOVJAA55OO4AP81f/AIK7X2ieIP21fivfaTI8sS6q9lMnQQ3VuPLkkCtneOpx33ccCvzKFrMIxDGCUYggGMBtwyAd55BPHGfavt/9uXX7DxN+0l8TNXtJHuTd+JNRkkaeHZKkkkmGhJVQXVegyMjb1618s6TBblnN2pXlW3hSSrIdq7lzgKWAznn5eOhoAyINPa3tgNyqSDlyWT75A5JPTDZyeOKqavMbbT1gjcGEvIJJBy8kh+YlmJyVIAI46KO9dNqim42WWmW0t1cgOzQRI027ByuUUEgD8fwrhbnTNYvbk2htpoHR1EsUoeNSeWAVZFADhSxI7DJOKAMC2u50a4ZHZTGFkBH8W3JU5PQ5Hp+fSsvUdSN/A8cxZnBVgzDO09+e3OfToenSust7ddNvpre+VS86MjKAojQAbhk7xhvlPGOQTXIaslvbys0Ch1DZXI4YkHBYA9ufY9xQBgJIEhliZOWKtvyMqUzjr0+8enWuj8O6k0NysZDMrvtKqxjyrAKoBX7v8WSeMHkHvyrnzGJYAck4UYU5PoOg9u2K0oBLbossbYEkfzhl6LvJBUnO4evvxQB32vaNEIHu7eQtuKgd23EHPJPswPoUyOCCM/wpfy2WpQl5CB5qKwHXAZWJOf4cfniodP1ZJovIuHbLKArZyuQSclSD1XgY6E8ZFNigVbuN4gdzSDkBs4xwcKeDwPrQB+nXwd8LN4z1Hw5pEemJdyajeWcSSRRpIY0uGVQJ12MT0fldrfPy2BX9s3/BPb9i7wB4F8HaL4mbw+sGp3NnE0sktpHE8juFJZgV4TIGOM8Dr3/m+/4I8/Aqb4k+MvDHiKeCK607SRGbhZkEjJOpAjYrISkg3YIXH8I65r+6b4faLbaJolhp8MSoLa3jjVVRUG1UC7iqgAc+g7UAdfpmh2OnRJHDAEVFUKoG0ADgYAAyMA/1rXJSOMkHkAYAHXnA5PaoZpPLZ2J4AIUEgYYcNnnpkNj/AArzfxR40s9IV2luNiAFeWUL97G/gZweMEHv9KAOh1HXEt5miVPlIY7+AqEdAc8k4zyBj5eTXIXHjK2i8xAwT95t3SMvzDrujxkFTnvg8YIryTU/HCXommguVdHjLwqGLLIrMCrqSx6AH2+Y4rzDUdbnnmYFmcMSxXcxT5mAZzj73LEnkfd54oA+utM8Rx33luWIyTgZJBG4qrHIGAcdP9oV21vcHywQwYEZ3KAfXgBeox/nmvjjw94hvrW4i82Q+U21SJIyiRbeGCnbkNvUYyT9/njGPffDvimGeIRmQGRCoZQckHcQHPTIwV/CgD19JVUDHykDIPHUKwwSTwP8asowcBeowfybv7dB/kVzkF3FNtKtgNuJxwS3YgZ49Dmtq3YOAVP3iPm7BScevH/16AJpFGGLc4C/KNx455OT93B7Vh3oO1kOCMcE8bhx6dwo/wAa3bnEeRuLYGM9FJGe5Po3P0rjr7URA7EsoUbypduQBkEHnsD/APWwKAMG4uUib78incMFTjJUgEbip+XPX2J5zzXGeK/FUemabcSXO2NER85Yke2CV5yM/iKt6hqsLCRw28BjsAxngkHcM88dcY5bP1+Sfjz42Gn6NcQNO0fnEIWX55CmSpVVz8rdcHA6UAfhb/wVI8G6z+0yZvDGkNLMLR7iSwjhKFVuEBKmYhwCQu3IJGSw5BHP813i3/gm3+0Lam9mtfB+oXkKXKwxG3t3laUFgFk+6CiBTkkjgjHqa/tS8EeBNM1u/i13UIBcW9/qMrRwSEfaxCuJEnuI5SRC3HIGQS3Unr956X8HPC9zpsdx/ZumyCSNnTZbwhhhCoV1UDaDt7AEAk555AP8uX4g/CXxf8LNWl0fxboV/o99EXRoLyFowWhkKMylh8yb8jIzjH1rktOvzFMxfcsboA4AHzMfkIU7eP4Tz+Oa/tu/4LFfsD+EvGPwh8SfE3w5pUFl4k8I2M+pRzQQrG1xbx/vGgfIxgLkg5HGdxr+KGDT5Z71dM8kGfzGgwoUHKsQWZgcOeOuTkHjPFAGdpemXOp6vHpNtGZvtN2qxRIoLPvYOiKQMkF2HH41/aZ/wQp+BJ+HvgmPxFq1ktneeJLx51mlRRM/yRxJGoMakRlxx14x0PX8af8Agnd/wTu1v4u+MtH8W+JbKT/hF7eKO/jmULt3xvHywZTk/KCeM4Bw3Wv7QP2e/hXpXwr0rStG0Kzje3sreCGOKLYjM21RLKMgddv1JOcjrQB8d/8ABS/wXqAg0HxZ4ftpJdRs7a5tG8qEusqP85M3HMYQMSMHg88df5jPiMZ/EkkvhqcLLPaXU91cIqL58bMP3YQr0AbeCMDGRgDOB/dD8WPAGn+N9MMGo2qzxR3KRSx+WrkxTIUYhSPcjJ496/mc/aD/AGTLfwj8dvEiabpLXGn3c89xb2ieYkLR3CM6I80YzGys6ZUArtkBHIAAB+VWmfBjUfFukXYtrYXKWunPb3Pl5diAnlxs+EYMxKhjt7bt3OQPzA+LPwh1TwbNqxuLfdbQ3zot0sbJ86EBgiMm7ycykfw7iucYwa/rj/ZZ+FnhvR/FL6Dq1gtlZXMnkyfbot4mkhjZljQSquHBY4O3DK/BDZWvM/25v+CbI8SW2paz4Dg+0weIt11FDbwsIIZ7bLD5kJXzCfM6lentQB/G8rNBK53eW8ZXZy2cLhWXrzwc4/LpXuvwX1QP8RfCVxLcGCRdY04iSIiJmaOWIZONoBZBgkgk5yQa91+L37CPxq+Hl1cy3HhHVpbSKRw7wWc8iqyBgd+1PlXOMEZB7E18rp4K8beH9Qglk0TVbSe1kRos2k0UsbRNuRnJA2HcBnNAH9ufw6+FWpX/AIB0zxBpd/cao0uk6ZdvaGJ5BbQ3lquwW8kIAd22NuwrEbSTtOAuBrfhvxNBqEtn5dzaJap5QeYvDKJ2ZeXeJjiINnByMA5I440v+COvxR+Ivjj4M2Pgz4jabYsNKg8q1mv45ILmSwE0SpcQO6gXDFZ3AwxdSxYgghq/Q348/BqPQGfxHoegXFxaW0qrdR2dw7mCVwGTMLA4bYo4IOdwXjPAB+Qmo+B/FWm38d9qt/PcoGDW4d/ORkd3c7zJNullLMDjOQRyN3I9O8E6x4lRZLdmuSI7qISWkSsFeKOQpHLEWiY5JUkZ6qcFsYI63xFrcNyIls7BZDC7Q3EU8x3ytFvbKOz4QfuwcnaTuwOc1zmmeKdRtLyW20+2slnnct5jPLE1s0YeORRuJU/LsO4AYIyucksAfSvh7W7qG3mSbTruG7FtOZGaYiNGgBmwpNwm1ifvE9ARg5G2uR1LXLvUSrNDCzIytLIszTbXkIjleNy7F8ggEKT2HH3hx8EfiW9a6SKGSaOSSJftM04kRM872diA2XLbRjdjk8nnv10K5itVuLq5hmnt45JjFa25wJCyqWutyqcBmIBwB8oOSBmgDGsAWnuXnhWGUxxxW0kVupUEZJ3SMwKNnaQuBkZBwVrw7xB4kv7PVby3LT+WiM7XERZ2lkYERhSZTuTft4PQIQMMePoTT1fUdYsiqI0iq6ulrdSqksuTHsKBgpQFx0B6npXm+peE9NutVvYtWt5oZVup1kWRnLISrkFJSSAomdQABhgSRz81AHlem+D4fEFi51KNVuZEHmzSKLaVBM53bVOQN/zk7R1cHqK6l/gf4cs9E8uWQ3f2h3uWHmDdbyBWMbM7sDsBB4xhv5dNo+kQ2F5cyXtxFNAk0ltJcAvIFMrvsdwG+VixxnsCCMg82teksLC11CW01R9VnjiW3W3jDpFI25xGoJCkxYbIwpOW/hBoA+ab3QbLw5qFsLO91CLS57pDqFvHbJP5jwuVZkcSYRiy5OcEKpwT8pr6U8Ka/YX8ixPeyPBdBRBdYQIoaPHytHngqc5OMZznPX508a2fibXbRxp1jOpmZoWgQpHAkQUM6NKrKY5HlDBmbcPlBwcV2nwe0vUrCOLw94lt7qO3/drY6gkXEZnkiAga56ShEDHnJ4AxigD2jVpW8D+ItO1O8sRqujyI9tY6xamZLyK6MkUhivFRnjnAKtwApIdnzwwby74gaxqPiHxBdaj9iljt1tjapNbMsEkilgEe4GMyfPvO1s4DkbgOn1dJY6bpGn3OmSyz6hI8cf2DdtEEchJ/eMrDKyrngryQpyccH461aw8R2Wuv4a1iFIyt7HNYTmOeNbyydDIsjTBSpUk7WQkkEljxxQB8+6vZa5batcWDS6u9leRSyWV3aQnysgGSWMzSu2+HIkyqpncVAI6H8yv+Cifw61FtD8DeKhbyTz2txLo125t5opViuI1ntZJBIzKAQm3C4ClCc4r+j/S/hFceI/CFwslm0V5bRPdwRWyxyPJ5AJPkpMoEJY7QAuCSpAXAAP51f8FD/h7JH+zj4qvTGkeq6XpttfNLc2Er3YFrcgum9YmRZUSeZCQqgCTAK5CsAfy63KraSfZgBKtvtWQkhAJmViHGNxdQpwcY5HqTmQyQm3ZEDrI8uXz90KFyuwDHIyevYVSzcXybzH5ksCsHdVRAIEXczM+MM4A6nk5HXrVmMBSZEkG8BQFDE4cjBKqRgkr7Z54IoAfFdfZnJgyzt/qyPlfnKs529AU3dM9+tQNp8vnecUkZJN0hdASWJBOBnnJw35VZtbT7VcCJAerfKd2Nq7mfkDqMHP1HWujNvNaCJZFf7ri2RkASRGZoxKSuCZA+eoJ5GOOKAOUcFWRmwCFIIAUBQDgAqR8xB6+taFvcQQNHOBIog3FZpAoTzQvC7VB5JJznsM1ZuYIVUmdJIJhu3b1ZdxYcE5B3PuV+eOODg9asULSKluibXbMih1yGVQzZKuuAmFyMdfegDoRctK+93MKiKOONXKyDDl5GDAj5SWzkjkc8c1blW5jhYhkjhljkMTK4LELuOXVXYs5Ayeh+bGB0rJZ4FWCFywmV2FwkmPl2sAojAGTkFuhGc81bguIhM6NEHRlkhWOUn5NwJyrIRuAycgk8EdaALv8AaUcsBjm0+38oJi3uEGzLgLv3xK3zY6DkYIyc1llFuGCFEiG3CjaA21mG5t7Y3Dhuc54x25iUw+eIhAxRw6FSxVUbC5JMZyQTuKgj+I5B4rdFisVuhnNvhjJEfNGWjU/LGQwYeXnepAcd/u5oAwk0uZmm2uIwsgQzO0ZTdy/3Vb5sKRjg81oQaG8ikZgAWFZJJJXZVCjaXI+UbCu7b3BI4yKW5mhtGK2yq5cEyOJVeNk3YjWEqSQowRknJHTABq/a37t5UhjWfdbP/owkQRzFGZmV1YMEbaXOSScHIIOMAGc1vYW0UyGM3chlhZZgXhlVdsikAlSGjxtGevyjoMis1rqZJoZF3OsTsXTb8u0njDHJY8LknGNoxVgTTBjcqot4WYkqhL7d3JRBIM7iwA9M1UnuDJBIq+Wq+cAwLAuCSCoLGPduzvBHRcZ78AHo+izRzeG9ea5aIyyRRmK1n3ThVjlUsmQchTHGV68DB56VwOtRXDWung30csLouAuVcAB9odc4UYduOuDjAxivWfAFtZ3GmXk97aRXsK200ZsnO2WeYWryIBMsYKJv9OcMMYIzXkGoeRPa2ZCpbusjoyIZJI8ISVcNISxYsO/QjA4xgA5OeN7mRyZJB93iRiVkZCyl1LYDYJ6ZJG488GsS62CScbVBZiAF6ZUbSxUH5TnJ/GuvuliktmeeSJpIUSCJIoVQYznc7RbQZAvG85JzySTkc3b2qz3JiBjjjl4LSZYAEggk44PA9epoAxraGW4lJkEjrFGTEQu8HZyCwPG0nI5/UdXLbzTEW5MdvvYvI7gpGSMgH5AeAc/nXXi0IQ2zfOAoVBEV3DYp2ljjhSzNjP8AexycVH9k8oJI8IdnDbBI+0RmNyOVByc474+hFAHJvaiORjChDZVQo+ZTnKsAG6jJOPY1XCGBmglLBG+Z8YbYy7SpClsA9efbHNdbdOxIlSKFGZGzIiBlhB4A4xmbZntnB456YF3CY5wA6OWAZmySq5AKjIHy4HB44xjigD139nnxNd/D34y/D/xVbSlE07xBpz3DjISewuJ0tr2PG07lNtLKMkHB5xkCv67vBfwyt/E2rxajcrJPZ6pFHevJvCgBrcPDIzRx4kYhxwSu4E554r+NXwvdC31K0nmmBdJVlypwI9si4AwvBBAJx069jX9jX7Hvxptta+DHw/1uNElnXSLSwv5mIuGe9sB9jcSeduyjeUhKk4JfhQGoA+0dI+FuneHbeT7PJC0JijfcylVVkUqqurdZOuCCRxkGuH8a+HrC3ntLidtscGWgIDJGxAGQ2Ad+Mk5OTyM1pnxNqOu31xfyCa2shcRzJBbMbQSRlHaULZIvz/dU4O0HPYcVy3i3WBqRUTafqvkuCkCz2cqRb44jy0kcaDfhCOuCSuWI6gHV6RfaVpjSSxCO/jaO3CTLLCksAON0UjbPuCbJUg5wPlXg57LRdU0ZDc20Gox31y7OJvI3W4ihaRHgjZfOZI2QfekO5n55AAz8cavqusWFvPJDbXqWbod5e2uDJCAMqzRtneofHHOcDPSvPoPEGtSGVLe+utOvpmiFxMFaNJFlK7U8vB3Z2gHIyQRxg0AfoD4o1mJw8MKubeJXO6CVFIJJZ9vyAsA6nAyDxjqcV5OZ9PfUGiljgNsGR2mmg/d4+YjOF4IBByB1GSK8BubvxdPNbWl1eTQN5WI78yBF+UN5ZkjA5B2HOR1A25JFc7LrPjO1uWjub61vjdLuRIzJHMm75dzRghWXYq5UAjDjODwQD6aIsZ7u+ksLS1nMa+b9ltmjE0zKARctGUJfCR9PlIBAzzmviv8AbQ8L6h4j+E+oPc28UNrp0i6zBDfqscYa1QWwgtXgjZgCkxLg4U8E9OPQvDV5q15drcfa3tb6O7cq1pcpb3Em3+DHXyio5BHIz2yKh+IngnUvHmh6zBfXspF3a3dvFaSMFh854AUmSOJyAN6EHIBLrnABOQD8RfhN4cuLjxppyzs7afpM8Zj8lEVhAspAhfbGWOJAmMHaqgtgV7r8S5LOHxHdW8c6yLaT2ySwb8o7onmtG0kJHmHDruCkfc571z2gaLfeENL8SQSQxx6gl1PZyu1vIJ1uLJl3SrMZ1ESbd4ICseFbIwQ3LadZ2Wt3zXU9/FIL0lkiEqssdxCBHLnklnZnOB0JPXjAANKTdpmmTanaWkDxzXkMkhZWLWqFhKShiYbDuVQSTjnkDmvUby20ays4DMYY7XWHs9UiupiZRB9tjUywLg5YByeCwxvHUAiue0TR4xo2p6XIsr3zRyPA0+ZICrLuBKbwJf3XbHHc9awPG1tcv4K0/wC0JcAaffyaWPshdV3yZmgaTavFupIAzwpcYPIoA6bVtMWEyTWogneBDPbiEjfdqhDA5XiNQm3qQGzleRkeifAq9jTWL+wuZ7mC31Cyj1Ky0ouZLS4mDMl0hiTILdjt7DOM181eBPFl0urW/hfUo7yZZbcWtvI4MiFm82QxSyFiUkxkZHXJAKgc9P4D8X6j8P8A40+GZ9RJksIdSFm9ldIVh+w6is0CyRFA3mkecpUn+Ifw/eoA/V3wTaSXl5or2+lwpb3P2uzvVjiNrCZ4X/eyKhDL5oikRdpzkg5K7tq/Tfh3wbb3csserrbLp1w80Kwzw5W1jkwN3lkYKbecgZzyCCQB892/iqTw6l9ZaZHIt5OILuKXypJVVm3PKsat8qlkSPPPOzjpx5x45+PHiXT9ITyxIUlkDyxwhmumnwzbAAoMJAU8MScgZ4xQB99Wlv4O0s3VnAtsLmzAW2mCriZY96s4KjGQWAGSSQo44zXnmvnStWttSgjuk2mWGV7dSyQqoU43KrbpFMitngDvz1r8yfFv7TXiRLu2FmbkxTW5D326byYjIuQVSNVbzAjZ+ZyoON5IIzpeGPjDrOuyvdTXE0sklvGrFJmkiuHBI8t0ByjYGQCMdSB3oA+xDo+gW0NzLdX+142tpIYUkXyo5JC8cI8wMocv5ibhkkbTkV5j4n0bRLD+0bu+ubW61OS1keynlkkdo08rZFbQBmwuFKnJXkZwcVX8IaT438Yx2txo+l3Qa9vEfL27yMHgljkWWCHfkRK4fDbSF2njHFcX+0bp/iv4WeHdUu9cskSVreXT7e8RSY4bh4GSMeYhxHKRs2q2GyCWByQQD+fb483cepeNdbvWu4pLia/uTcCNHHzCeTdnLdQqp8xADY6HG6vC04uY5AxOWEobKkYJOQwAHzH3xmuq8d389/4h1S5ndS0t1M7+WAsZZ5WLKMD5Bu6jHGcdK5q0VfMYEeYy/cKEhUwf3jHj5vkB4/HtQB6XYWFo8VpNEhWWYQxSrglJFwrFiGOUC7WUnkHI7rk+pRwxWdjI0Y3l/LDeWrhPLSNnLFpIgCq4Hce/ABPn3h6CFbbzGUMWDBGkfymjKN8qp83zkoXyMY3KDnkV0d1rUpt4LZGjEMCOFVVw6mRyGST5jubhRnAwCAQaALwl+0PGixu06oJFYbQxWNVKOiEAcDAI5ztGM5ArqNPsYdUeJ43f7VZrGbnEa5Cbgu7IYHKlRxgj9594Hg+ZQ6g8ksQhLJPEssnnhsFw3CptYYjYKsijHLE9q9F8Gm+tr9WI3pLsklwUlDQlg6tIwYnG5Tlefug9hQB6d4kKnRrcLcNM8kalcELs+6AT03vlQOAMZBywJz5W0NtPHHKNQ8uRxcLLAoLymRQGihmO4KAwAAU8c8PkEHs/GerzRzbrVNxYFJ49qoiHGIyiA5ZMNk4GecEHGa8tvpzM6mNHjBCmYw+UCZpGJbK4XaN20gKMAds5oAswebbTrDiR0kcgRowKGRyS21iWzuAXIx1Q+lTag1szL9lj8uVFDFpdvLh0BaAlwEICDD/7QOAcg3IbycaS0UoSWYXH7tTFCXjWRY3QCRHJDEqSQAMH7rZYrWJPcTRQW7yws6qXLxJLvZSDuyUkYFV56Y4wCfWgBI5pZlcozPK64fEfyStJIC3mMzZifeSwP94ZHGa5m7mlt54xIygiXez4EsgB2Bznd86knI3AgEZBrtI7iA2qu6eSiODB5YjIaQhSVlO0fLyu4FucgjmubvhDGwkeIOEY7GCj96B99QxjGWBznHI4GOASAUFkmtrkeSyyKzq6uGOG2sF5Lsdp3cgHpkdcV22heIH0RkuEVIpVcI08cgLugIZWdEwGJG9QeSM8FeK45bmQKpn8meJmNw0ahRcxllkwm9uSu1mAUcnAyQDzZW7t7eSLyra2njlDSfZwS0+CAcTncSEG5hxg5TkdaAPS9R1eG6lW8t7SMyIdgkkcTCV5UlkUTqFyAFKjJBHyjcWNUrzS4nsI7mWGOKa6zNFJlRh3OZEjO4kwDOE/iBbB7msaGCzKxT3DRRxlX8prLzt5cKsgilUnAkG44wR3HNdRZ3TXkX2KO2lbT3aOMyqI/NLxIY0MqRYzuZ1wT83JG4kE0Aci0JZo7KGWO6SRE/0lPlENwGVlXYQCuMNy2eH5weap2DvaX8aXwl8pZJFlU7gRJG5YtlT8sm3JOewGMc1pTW228u49rCWWOSS1njZo4WVP9bH+9YlWUx8Ek8KcHkGqql44AdwdN6pcTOiTwNJngIzMRgh2LdDhcEDsAdrFqoeeM2sHlxzMHFuhe6Mb/IIpozC3322oduMqM44qveLq+oLNFEs6eVIWeRgzAOXCsZGaUFWzMQRkEMPwqrDNaxS2EloIoWlMQ8yEyCOKTOAgQqF2sMsQc5DVcubi9kh1CX92HRXVlJfeY42UNLgxjLBnz3B3EGgDLTVItG1u3eczWktpFGrxoFuIjI4jSSd2SQblk8kFkckqX44OK/Ub4KXmk+Av2dPG3j+Y2tjqHjJ2tdEuLJ2heQGOWEKGAO1Ene4Zlzj/AEfPQg1+UHhXwxrnjrxdpfhnSbGe7utUv4baUwxTusduZQJbiS3hjYhUUlmJDDCk8Zr6n/aq8YR+BLDwl8G/DV1Eum+EdMhlvIrSV3hl1V41SV7kbAokXzHbjGRMcdOAD578aapJq+pahNJdRuHkuF/eQlVGVQkRuZvkfcCBtGcLnAJ21z/w6srq015WUPFCwkunEhTYV2BY5Wc8sgDtkYwAvXJyOIh1G4uHNxKFZJlaPDAMpdVBLhmyVj8zbkj5uSAa9J8E6dezXw1IM4+yW9yZZBvJW2FuSyBwSYnAQhMjafU0AfLPigS3fibWwzu0x1O7AwqtmJJZQAWAGW+QDpzisJx5Ub+WwbeFbeQd3ykhkO4jaPvZHH3eO2dLVJ2Oq31yoIe5up23BslDLcFmPHJ4ZgQf7/c1VMcLyRjg+YpGYxiNSwACYI+Vux5wM880ANbO1PLQx5jQSZ2ksp43gk5UsR05xgcmrcUEvyH5HHUdC4B4BIzxyRnP97Pap7XTpJyUs3d5mVoym0hgzEKqB93AII5JHBPNeyfDv4A/Fz4h3FrF4X8C69fmdJEtrhbG5WC4cq8ixNO6hFLCNgORk4GfmGQDySKaOZ2H2cRzN5aySCchWAUAkkRkJkAYODyc5qorSRXGxkcA/IdqgbclQd23AyARnvlq/Uv4W/8ABKX9o34h3DW+t6Tp3gRbaMNPcaxO0k04DB/3VrESscXl4OWAyV46MR+h3w5/4I+fCrQzGPiR4s1rxXrNxCzX+n2Qj0myjkBBkkjaB2dl3qgBLKzbv9k4AP5w4bPULqeePT45rthGN6KjyupLAIoQITllKjHXrngc/QXwy/ZN+NHxYm05/DPhC6trG4kign1PWXFpaBzIy+fvmTPlKEUEAMfkPFf0k3v7Mv7PHwT05dP8K+C9HXAZl1WWxju9UmdY0kVDczl3Y7mO1ug3jt07L4X67omv3mmaVpuiG2+xMkci2trbLFEFnj8yVWjKgHLMxxknJO3ghQD8vvhD/wAEgtZjvrC9+KXjmxksL6MPNpnhxXldUmjLhXuphjywVBJAzhuBya/Vr4TfscfBn4J2Olan4U8BWk+p6Gj3drrl2sVzc3ElvL5c91dNcA/MHKbQoA5BGQc19eRaZYWiDz5o0hhHmSyMiqVa3EjFtwBWMBFyTnB5GMGvwo/bV/4KZT+AZvEfwp+CV1aXOoM1xpur68p+02djPNG0V0bNUUIt8JXc/KMDK4AAAAB7Z+3L/wAFCvDnwcFz4N8ETWet/EC7XBiTyVtNGfa6Jc3Pl7ilwJFG1CTwgGAScfzR+PviH4y+JPifVPF3jbWb7W9e1GTdcXl7MZvLjLMFgt1JzDGhK7FX5VyTgmsfWtX1DxVq2pa5rV7Nd6xqF28099dyPJc3d08++SSZ3f5OJDnBAG0KB3rJltLmJmDFJSwZgocuW4ZU2FeBk/NgY4UZ60AUmnn81ijEsEyAfnc7hl2B79+MdvXq1xvUybX3udrfKAiEAA8k5LFie3f2qtGsjSZx8zZ2heCM9QWY9MH9atGKU5iiyy7mZk6lgmWyRzg4GaAJowtvkGAtJ5ZwD8vlNtw3DA78A8jv9aYYCMMyjY235c8kt6YPA4Pp05GanjgaRG+YBk6KzAjJBBUED5SSOv65Fbmm2bzRE29sLm4M8UY3gsirIH8qJhnIG9c5GBhSCeQaAJdO8J3GrxRNaSKMxl3UxsXDR4DKFYqNpOMFm55Aya77wv8ADTUTM8tzaK6oy4EpRgwYqsjhudwUYIxx8vY4rpfDnhua2ZNSuZ1tdRSOKBIbJnRm3FtoaISHYuc7hgAlc4yST6To9vrTX9rp1i9zqV87iFY7eL7QrrOQqv5QgLSkAjbk8Fh6CgDnJLOOxAV7WBrjdHbwwh4mIjKsshSNI87DtAXdkgt1zX6Sfsh/sn2DRaZ8UPiPo0cunyvPc6FpF+rfZ5LbzAVnlTy88r5m05bKspArc+Bf7G2s6mdJ8T+KrOC61WWW0dNMltbiSNLeEPIsLwoAPNfADE4AC4GM8/r0/h268P8AgMfbvD05tTbpb2q7FRrZEijiTyUVMARguAEVc8YxxgAvaV440/RtLstE0fwyNK0qxgt2i0qxiWKyZV2mJ4liCq+VCschiGwWGa8f+J/iDSxrovr7zIZNStPIt5/9XFFcXJRY3nVCpVh8ylhtIwCOCa7jw49zJbaRDJZm4vLG7kma4KFBJEibEinVU3SRMijOVB+TBIxzxXxQ8N3vj/xVpNlDp9ta2srpBdXKKESGFZI3keTfkIfLZwDgMCQVIIzQB+h37J/hzR4fCEeu3Kj7U8SRwTmOMT30ULM0UzPKx87O9QSeoJ6YFej/ABG1fTL+y1Rrkrstt/lzBUMqNEkrI0ELnyzEWlBYOPmC49Qfnvwj8StG8K+HNO8G2d7CtxZxWtjp10YhCskke6Bcltxkk+QBgFIOVK9cCDU7/XtSS+89HBFvLA0fItrn5nIuE3x5dFVG+UgAkjkCgDx6TThr9qon1BvKgvmKuqjCNKzkH5VIWJVboDgNjGQDVfxn4JsrfTbeXTP+Jvci0GHtk+0NF5ilN8sgbG0OcnBz8xPPf1TwP4UvdR8MRW629qsN1qEwlXaGuAsc+fs9yN/EZSNCFbAIcHGK9Qu/Dmn6PFaabpWny4jHnXBR28tokXZFbuCDvjy2xV9SOTQB+eGmeCpbWSLUrjSkjvLV/O8vCg3EiKzRBppixHzkncVwrLjdyBXpVxq+sXdhG8zSmaPCyw2dynkEkxyFWlKFUZWXacZ3FfTp7zc/Ci41LULm+ghlsrO6l8yeJWc4ZmUN86LuRSMfLzjbkDrmTVfhpPYxW5higsrGFEjaEgvNcSIoYTTSOAZWYknJJIB7UAfFXiC4uZPDN+bwPNqlxJMnmxMBKqOGhSR1lPzWwEZPGDgL8w5z4F4f0PVrbXrC/gvYke6ha2EKi4DPLG8MUjtMnBllldyRkjPbHNfeHjfwHp+oyXtxNHJBPDbvYIYm2WlxDIHERlUMuAnlhjgk7gDgkGvEfA3wz1K58TbHs3mjtonlYtdGeQQhnAuFAlZsGRHOdvYbueoB9MaZ4h8S+GvC9pJc20kaXcA+zWu8iYrbxtJFJMq7li5LKgYtlZQxYLuC9X4T1y7lM8t5PcQabFCZXu/3kMcupMwZLaBFG6QNGsgcMMYQ9MgVF4ggfQvDml6JdJGbu4uN32mSNJmghaGNmWVRvIRJCAQGB+bGRjFLpOiarfJa3NtdwSWVtZyXLCKEeQ88hlRvLR8KmSibQ2SAAcc5IB554+8YiyguYYryOOzuraSKW18tFXeSTh4sExtn+JlByvGMcfK/gGbVbDxdDqGouZLHW9SitXiEQ2iN7uKOMiZCcMqPIxyoz5IAZjgV9T+Jfh/c6wXjkgN1cXBaV1aQoiMDkfMcfO2CcdMDiuH8Q+BPFGlW1qLDSBbtbWDLG0hKSpdjCh43cECUKx5JHDEAjAIAOL+PlrqeiXKaoXJEfkRQQxyKIYlm2G4mEwOxkRtg3HrtUYr421Yx6vf262946O0iS3VukbFDJPth3vPKuLhWI6Kp25z24/QS/wDhpquuaJp994yMmoC2ikm+wWxmjXzHbcROUhO1AgYMBkszDBJLGvI5Ph9Guqy6pp3haIzSo1q0sMMrgeQiyRJGZAywFYigypUllJwM0AeT+AvD93pl3I4eT7AHhjtGnXarmVgl3ueVskDcrBtuCDwehrD8b6zqPh3xdHf6nbwalo98YLMQW4GTvnV4bo4XKzKxTGcA7uQBxX1LD4c1LWbGCWHT7aGKweWOe4ju87oVRWU7FJNxKAU3ZwAenpXkvjXwTDfapaavdmSLTrLaCEi2rI/mLJExabJDH58kngLjlTigD3P4awRRyRxWMCNDq9vbXE8QUGSB8bki3CQqx2lQTt+XOPXP1WNVtIIXZ4UTy42tRpsaeWs8ojUTS5J5UBRnoMu2AMgV8s/D/R7XT7Sz1KO6lWdIftIXcQPKSV5F5wQw2cFc9BhRmvVvEV88X2LVIzFIrQOyu0pH2dJYwZHKJIAJCTgAkjnGDwKAPQ/7TSyP/EuSDzLggyRq67SLhePmJ+QAtjjn3BribnxZp8N9faPqEge8s7l7l44plMamVRsiYqGAfIx6AYyRzXzz4h8f6lpcl9q0MPmW/neUtkzmII24AhZgeAHWTaQMDcD6V0Ogzafd6QNYgtxdarqZna7tfMMt1BLdKzKWcA7kxuZSqhieN3PAB/Mja6KixRW8luIPLc5cxx+WUkV/LRHKYD4DAnIIbsME16H4O8N3Oj6wXmCx2935UcOXjZVON7MQThGAkX1yX5I5B7nxJ4RvvPeJHtm3SnbDIJUmsxCf3cYZ1P7sh2w28A7snOBV/wAN6fc5mSc5+y2UDNIJgXEbiSRgFABlcgIuOQcjOCCKAM/xR8Nr7UbdNW0qKNp7aRHmmt0LSOVZ3ZpUjB3NuIwTySR7V5n/AMIleP8Aa9Xu4Hkvbe3zMsfmEFpHjSFWkZMRx7mJYRgEFdxyMV9t6BpVxceFtYuLW6kJaKaJrcMplSFo2+ViNpDlh1AxyuMHIHPW3ha5/sCX+0LeJbjUZ4bWE+WYJwZULo+3yj+7YxqTg5Ozg46gHwNJp0CRXqXUcyLcyo6kvt5UFJFdgoyNnlfiwzxXE6n4VFu013axwCA7mMbyiV41IdA3lnlZAqrgsMkYPTFfpTdfAK1udInnSKB42Zb4PFG0pjQYaQeYULKFfZuGQCpOCMZrxHxz8PbfSIL6wtLMzXGoC3a0uolEUf8Aqo4igViS0obO47tuXOBztUA8B8DR2EVvd2GoqqTLtW3M3lKdk4ERdGdSI0LMuScDnn1GN4h8OQ3mmXd7GkT3MZbDs5BaM43DJTEY+QE7fqCRg1614b+H2o3F7t1OzaKZUhUM4jdkVmxiRA2NvyFc8EBh1BBr0vWvhPqemQi6mtpfsrQyyRrHGHCxLG7oRC4xnd52DnB2qMknFAH53HS57iNpo5hCWmhj8pImKlFIDkqSu8AJxngkDJ71/Qp/wS+8dN4V0q30HW7CLVNLu7iFLjfujCCZo0VSQxCxh9/DDncSWwTX4eR+HGXX7qCeSVESeVoX2bVaRSdiGPGFO4dO5BFfrL+yDI119j09ZrfTXTbJIokkgmlEUkAhmTy1JMP7wH5gMPkFipNAH71/G79l/wCFvxH0eSWfSrKOXULT7RZGW0hm+VYZCsEU7wsEX5ywIxnG0g4O78fPHX7E6/D2/uNa8N3EUCyzCSJJQoaNBvBR0VgZIQFYggjG4Z4Br99UN1ffDPwvdFJpJmtcB5G52xKFJiMIOIyigqMHAwMDkn4x+Kvhx5r61kujLGuq2dykUUXnKxMDfIXLZWOQurhQ4X7wHU4oA/OPwf4O1ZLa6ePywyh/OnjDeXmOMErJgrhf3ZAUlS5f5Q/OfQtF0K3vJbOG4uWK3FzGsiIZZZ2VVRswKyBIwGQrk92ycj5l9xXwPcQ2FxCljptrHNEs07TzRW0gRA4DSAsd8/mKoO4rtC7gRk1d8GeAZNZu7cRWqy3ks80cZRw1i9yYVkiDXcg2om3ztxDDK468YAJPDtnNokRgkuC8SRSSLEJSyxRD51mfggSAFS7DqQcnoKkt/Ecd4ZmM7zWbSTwrYwyKEmuF3GEOVQN5WVG51Kld3AzXqur/AA21a1LWT6gYZ3tI4Z8DZHFayQI8iM4jBZfLZcggnAAJxyPkm9lTwnrt5uaVN26JdpKxyjzVEcqq3yKHbcScEndg4xmgD0/xrbT6xoK3FhG32lo/sjWCmQp5sYVWjEsr5aIb4zlix3BsnFfmf+0L4e8ZeBfEtneXOmXVzpDQkQXQjDB5JEG+FZUUBtjkgZyDt3DCnNfo1pniddet4NOskYvbSm83/NFKyMih1VGA3OBCo3ZUsFJALMScT9o66i1rwHptlepZT3CTA23nRIXRTASzF+Nw2L935icA0AfAXgrxnqVjYBr9LhLSeFyiSCS3EUsaMzQXMYjLMDlVX7wOTtwQ1dpD8Ro3uob2xjuFjhtoo5/O2RjzOGMSBwS8YB4J5IUAeg+ULzxp4i8MeKf7H1GN7yAq0lshDhHiPmRxhpmzuhIjAyVPoTzWzp2uWksxvJ44QxkWRbaLzIrXymYv5gVncrJuJJJ7DPegD7AtvijBcBJ5WtxcruhCs6xr5qEkrnfwMYA+bqOMnFer+Hfi/pFrbRreWCLdSh5DKd8nPRI5oyxDAO7cuAcfdII4/Lvxn4s1O2u9Nl0m2uRGJHYPGiiOQYj3lY4iw2nbu3MT16E5NN0X4i+KZLp1kDXETTIsrSlxLbg713Nn5WRWBB4XGevqAfszo3xX03WnZbCOGOON4IskojLIpchRKwZz8ocY4/1xGRnNa9340sbWeCfUbqVFtmmWSKM5SR22gmcbstGCOOOp3E9K+HfhjrGFgsCWkullttRt2WMuoYG2e4nlYJhh5xZl+bkwFQArcfZbaPouqeFku55reDV4UWW6mRhKHQF0ACAAMHXY5zuOSSG2kKoBPN8RdBuLtpbTftkhcRQyTRu8ZII2Mwi53SkllOOZMc4XNuy8Ux3pidvMS5RxHDuRCksO4J+6WSXDIAAFDZIGRz0Pyz4v8JXOludS0lw/m7pkmWRo5JX8xli2ruXeR8uAi5PIPqH+H9X1y2sY7ozPNqMF7HA1jGJVkaCdxud+CuwPINyhSRszntQB9kC+t7y5W0nlgswIlZ7rUFKBhNIqKCmWLsZAOADjcWYAcny3VNT0eXVViWK2Fo7JA8ToZmleJ3juicSLIkTEZG1gwVwe2T5Z4k8ZTXNnbalbX8kN1YxztLZmWPypdhCiQOM4USRuc5JDLsI5IXio/EkeppBrEcy+TJKsEgeRmeO9DEje7ceWFMZKjGAw65BIB6l4x1KVvD+qWIuHl0nRQvlN/o1vn7WMGIwmXzLp3lVcKoYqqkttLV8aX3il9PvotQnS5k06xdY5XlaQKkYUyPAZAyZDRA7csCQDtxXtfibVNZl06eDxDLbHXG+0Swz2DyG1ngjlZLV4JJURzKYUQYO0bgxBIwT+ZXxK8Va5bag+k3tzdR2y3fnx2RkaMK7Lh942lhmIqckN90LwBQB+jfw6+L0WpWlxJJeyRQwXE6Q20onEwhjY4YhwcKVUEEHB6gnPNzxX8dtIkme3urlrlzbSWaNNIWlItyqwiLzN37sNsIXOCQQMV8D+DvH1rpMFlYWupLeeZZxsSFkdIrqZSlwr+bAjISQGCjIXfwxNYnirVrRL8PNcM0vktN9qLF4ysgURvExYFHyfmz1ORwKAPqS6+MemLIJRMImSdGSKSVCGKjLrszkRkFguDjawPUcc9rHxhs4bjUzDfj7XeKEs7W3ZGt1BaOWdJSzl9mzldrHBABYgEV+fl94h1b+07m6juVuIoFcWwIZcNgr5gbcMhJAmCOMjODXGalrGq38qCG5mMisg8t2w+0KrFVfHKb96gccDnigD9QPBvxlM0skLXlrprKk1yZbqRYLdfLt2la3jkOAk0qb1Vc/M21BgtmvYPD/xV8OziDy7yQxyB98jTRr+/lZR5cELkEAKCPlJJx93HT8bYtW8SQXIHmz28DpEk1uhk8qRkYFJGDscncoOBxnoQK9g8KatMsdzBf8AiGfTmeO5vbFbazluJbm6jiLxQqwdEi33AjVizZUfMFYgAgH63J8VvClnbvBbXBeRJLgx25mjUy3KgEtEJSEVXeMEP6+gGKsDx1ouoy2EM88K3SBIX8qSR7a4adopxJK5Iy0aySpnaEfywCfm31+U8M/iW9tDd2txczTRNvlgErSqgUKBHI4P7rdtOSMEZPHolv8AFrXrTUZrqZJbdIsg2sbokIDCNFOGXfuEK/fYgnOWyTwAftdY+D/CfjSxVrm9ttN1Dcv9mzlTEJnYMMSpDgrbq3G8DcucgkFs9poen6d4Pvr2y1meW3a1nja2XEy2lzGojPnQ3U5KtgGU5UEsyclSOPyQ0j4xeIbldM1qy1G/julmtII5xK0Y3u4VYUEZxCnLAAsoOc4GTn7U0z4x6lrPhmLTNV09tRuWs3imMJle8kuFimuZ7koAxhYQkg7RwFDHKjNAH6W2HxM8PSWdnbR6ok1w0e5p5JYvKDOgIMskpBGVXO5mIxjoTzy2qfErR57lrd721nEiS28ihy0CEttUoN21nyB8y5yCADxX5KT+Idcn+2jQ7vULy1tLZrryYmZb20QMvmy3JWMRy2SM6qr5ygwDgHcfKW+JvifRL9o766uTG0c8gEUspmR1IMfyKMs5BBGcL8vWgD9SfFug+G1sdXmhl0qcXUyzNZz/AGeJ7hnRmVYRwz4QMfuEDywS2cA/IninwTp+oLbF9LkDvcTCfyvLniVSFMSRfKTGdynLEhSjgEcV4XH8a768aJZ76ab5TDvmkVpAqs3+qjWMKriA85z/ABAZHT1nw18TbK7t5Yp2llZkCLMcJKqxrlY0jPytwU5zyOvWgDzKLTrXwxfQ31tfi3WKRkSzRJEEEq7SWBDYbO4YPPzRDOK90s/j/a+HrGC0gunlZbeEzku+PMXhmXaeXUs/TaCAT9PIfFl1Fq1pI1uWNxpkhlf/AENYZ3YqrskyKuHkOWDFRwR8oGMV4GmjyarNNBF9ptllLYG2XailchiwGV5xkDs3PFAH3XD+01p90qzwzw/2oY57AI8m6XyRultzJJsO2LJYKNxy+eMgGuWX9rdWtdRGrXkluNLi+zW/kugaSR2Y+XtJDIepLY3bU4znA+OrrwNqWgRRyWMbXyNI8qysBunKYDMrJ0iEhIUseiHGGzjNn+HUXjGwvHiEWn6pBZmQxO7lrm6jaTI2JICh8tT85JBKKCFLgAA+29H/AGz7q38OPKrywQSXM1jZ6hL/AKs3Num6a3QlsvIEIJyowWBOTXzN8R/209ZW0uraOdpBM843MceYGwAzlW+dtvTBB7EEdfiW38N67HLcWl9NfRpDPMiCZ5XiM+5kuJCr/eYlFB7nkE9COu8N+D7C7FzHqVjDqFxLbz2jfbEm26fFP8jXtsyHBvQMhQwIUsDjuADUsv2mWa3upp5g97dzuqwiNw0aEAiUynCoWLMAMEjaeACK2bT463Wo20sY8Q3tjlomntomnZJzGoljcKGIaXaQuRgYkP8AtV5f4m+CMGlQNNaxzSDeHtyUOJFIyivtBIX5l/iyQQAQOa7D9mf9mn4ifHb4maf8MPD2gtqOrau5SGeEXMsFlaCVFkvJZEkUIFQjnO33ORQB6PpX7T2v2Qe0MkktuDGIJkP75IRJuYGIISMfJycEfiQf1c/Zi8EftKftKWdrqXw+8J39toQiigj1G5WayhuBHtBlSWZR58jKoJdAgbGOOlfqN+yb/wAG/Pwf8Hp4f8VfGK6vPHXiWJILq4024dodIt2Y+alu0MB/0pVLlWDkq2BuyOn9Evwz+CPg74Z6HpegeGNF07SdN023itorW0tIbdI0jULH5axIAgwD25z2oA/L/wDZs/4J1w+FtNt/E3jq5n8ReL/srpJpt3dY0Z2mEZ+zXcTRMs8avHGVkCh0y2xtzGv1B8LfCTQ9Bs4LS10q2s4Ik2rBAFeOMAkABtq5Xr0BA45I5PtFtZQwLtVFUAdMAEYwFyc9xnH41JaWfkTXTiedxclHW3faYbbYMOIFVMrvfMjks2WOBtUBQAYlhpNtYoqJGoO5VGABhMjJXr2z6fdGTit6NUVMfKAxC/NgA564yM5LDGM1LLDH8rFVYocqxBJXccYHv0/LkVTkRmkidZHUIzZj6o6t1WRMY3btpB7En1oAn2gHI4BB3A9ehxk+gyamCLJwOc7vfjjA/wA+lVkOSM5wfxDdv6fpVlCfM28gcMCPXAOM45Jz+dAEUahHk3cIqgZKsFyQwxk8N908D2z1FSGIOMhSdwJX5ccEnnb6ZC9fSrZjV/k45x3OM4GOQR0XOevWnYChQBgDAIGccDGcHt/WgCj5BUcdCPlHHXOTnsOgqq0bq2ACS3fGBz16g9x+lbLoCvA2kZJGMc47f57VXYMSQQR06r13dMY74Pp60AUQhyQw6E57A9j35yff86nCRLtIC8k8kA/eGepP976Zx0pxjOMhsE/e59CcfUYAprqylTtJBAGQvBx3z65NADMjBIPU9M4JJz+f9M0gk4B5x8pOByRnuB05/Q+tOCb8bsgnOCOGx2Ofr+WDSqoUn7oOV6LxyeRnIyMD86AHEnvznrkDJ685xzx6+tVvLWIPsXaWd3O1VAZ2J3uwBwWJOSf9qp03tneApycKjblxnj5iBjOBxjjPekJbdjOQCoACjC4UbgRnnPJz1yOOOgBAkRjG5iBwBx1PQA89e/HP4UqMAfcMcjAAwTj6A8U5huVgPmBPYg8r1yAPUCoFgYHeXLZOCBkrgZwAO3bP1oAmOFVirEMzKcnDKACDyu7k4yB2FK0nOGxhmLKSygfIBtA3HruZRj1fJGKhdGJwTgnBZfmP+8M5xgEH06VEEZrpGLkp9meAwmMNGGLhlmSQsNkmRyNrZIU8bcEAnFh9pkWO6u0cROs/2YGOJ1PmM9sZNh3FAyYHQMU5zznRZYodsZ3F3bhIyhKjOS4DMCUHfGSC3Ss61jW3MpDTyyEKrTTt5juUyysrAAKMyNwABxjAoCebOZGmLyIrJ5aYCxo7KxjcqMuf3aHJPBbjgCgC3JKkUZbpjcRnJOOSRz6YNV0mWVAyYUOAVbcCPReT35P51JsBJBHBGDkBl28Dn3IqMwSBZUdwIyV8owgxyxbcEjdk5JOeQBgHHvQBZQjac9c/w56KcE59KY5UsrEHIDKMZHyswLE9icoPfk4NAguFczRyERyMjOjBpFChQpjjO4FATtJyG5PTmhi7Yw4AzwTlt3GSf59f16UAIrbRnBBABUcHp1J9OMf0qN3DYwDz1OAeM56+nXv3o35+6QwAIIBycjI5HbkH+Rpi5JHBwCMnvnHGBnA/+t7UAOBPcnOCBnPr1JHU9am2McFW2gYAUdCDkncpHHI6jnI75pjo+0eTIIzlW3MAw2hlLqMngFQ2DUg5+bkkZP1x0/r9RQA8HKnI7HKnaCoB6gqeRwPqD0pH9x16jgg5x0z6cfl1qIkB1cLyc4xwQDjI/wA+npUUkwHXGQM9SSO+c+mM/lQBTunCjO4DBHB9h2B9cV438Vjpdx4V1mPUJgIJNPuY5MuQHUI+xWAPTJPr3A9vT9Ql3qQX2tuBUAk5HIIHpkY/PIryfxPoltqEE63peSH59y/M4ZNmSGUdT8x+v1oA/wA8f9ur9ij4uP8AtDeKdX8B+B9W1vTfE+t3eo6RbadaSz3KwyzeZDNKkSYSJg4wTnBwpxnAt/An/gjv+1t8X9bs7XWPCU/g3RnnB1DUdUHlyrG0pLPGkfE42FyDkEAcZr+/rwr8GPAdvOdXXQrF7q4UEzXFtFJLtxlCkjqWTHIAzgYHQV6lD4d0jTlkWys7e3JXapiiWMg4ZhnGM8nnJ5wfU0AfgB+zP/wRF+BXwc8J3TeMtMt/FvjC80eaC+1S8ETyIJI2TzrRJEP2Zw7OVIXGVwSdtfg/+3r+wHpXwo+Klxf+HrK7svDTTXNrbzlSyPIvmMkpUKAu5PlAByAoG3rX98l/BbvbKfLEbrGsSvgeYygAOMtn5GIBI46nGK/Gj/goR8GIvHWkw20Ngszy38c0Ugj3+VKjcb0TDeWy8Ng5x34oA/gAb4QeINc8V6pp0NpIYYJ5/KmkQAkCQwqA79f3ikDPPfHNfPvjLQb7w5qt5pt7E8csEjREEHHDEA5P+yD+Vf1+a1+wZZaCjeJHWHTFvrd1uisflQC4lAyh3sNq7sdT0OeScj+e/wDbT/Zx8TfDbxZq15e3K3Vk91IYZArf6tXLIQzL8wyzdM8Hg4oA/OFACwyMjOT9BXX2Eti8a2zM5hYgCN1VwkjrsLxsU4bJJCngnGRk1zP2WRZREVYMW289cA/MdoHIwKmieZZiiDzFDqcqu3O0gAhQvB9ARQBuNplwX+zWOJ180HzPuMTnC+YG+4QOOPWvR/BfgfVdbv7CERTR7rlVllaCW4jGJV2uVjQhVHH3uDkAEZFc5otvbMVae6FmHwcBcsOc5AUj5gQtfo1+xrPFdfEXw14atdB/4SKK/wBTtEuftbIUEbSplSHGE6k4z1GO4oA/qi/4Itfs/N4Q+HtnrzXNxK+oSwXSSLZG3WNS3msiiVCBGzDacKPlG0HOK/pask8i2XsY4wMc7hkcEZXHJGemefy+I/2Q/CGl+G/h/oa6dYw2YNhamS1gSPyR8gK42KAOcnAHbPU4H2fdXojhm2qSY4c4C5D5Unau443cdP8Aa6igDyL4tfFKy8E6fPcTT7CI2VWPeYqSvDHJ6ehHr3r8uvF/7UNjqviC70+a5JVwyeW1wJIQEDKw2A4YgE8EHO7BJ6HF/wCConxg1v4dfCjX9dsGuIVtOZJDEXktVRsyThcZcIoz1x77ea/kJ0r/AIKC+LdP8T3t5qGoSXRmnkUzTufLRWYbg0ZOF+RQeO465oA/s28PfF7T754He4QokcYi2rsiUD5QpQsMr8rYI6FQB1zXsem+ONIkjFx5yGR3BJyihijdlYH594Jbkjjk1/JH4N/4KIWGoRWEg1KeJk2xXcauIobnau5pSFYsrGUuFwxwBngYC/XHhv8A4KS6GmmxssQtbO2It5JHvHuGM7gqHK7VK8YYncTlTjg7QAf0QX/xAsLWOSRrhVkGZSPMAwyAxox28MvzHGRweeK8y1H9qbwt4XvohJq1rHIZPLk23ChlYPGMMZGC4BJwSQAM56cfhJrv/BR3w7dW1xBpN7EJSJftU15exMkgJfIijCCRCFEYCgEPI5yR1HxB8Vv2sNP8S6xs0PVwZoy1oywTSOk0/n+cMR8fKjMY1yPuj5gTmgD+5X4T/GHTvGFjpj21/wDbhd2kLpOTtWR2jAIwAQOR2JHJGea+o7KYmNCOhCsVByC2e57AEH06V/O9/wAE3fG/ijxD4P8ACNxqd3GS1vDmBJfNeFWLsok+YliY2TkgfNHgc1/QJ4eu/NtIJCQcBVPzZYHpgjuuO/TnPNAHUTu2w55JBzjjAB4xx6+vrXkPiC4Z5WEMwEReQFvlKbt2wOJM54+cEAnnJxxXq8s0ew5OGK4AJO0j+IfMeuMj/wDXXk/iS3lMjpDAxOf+WZUKQxbOMPkH1yBye/NAHHsWikU7PlR1eQlUeOYKfnBjPU5I7c54wa+Bv2nLe/kkl/s5pbiGV3Mdu5xNFG5yFwqnHzLlSBn5hkDivvjVHXTLIyTp5eyNmdZcbmyCQFOfmOSTnPUe5r89PjT8RrOBNWuL3R7mW1sLmBHuIGyzC4dkhe3hkG5iUEhYq54HsQADx3wT45Xw3KukaoxWYQoys7k8bSRIDjBBwc8cfgSf0R+Evjq01jRoJA6uOIzgFhgkfMzAdOevAz37V+Ffxa8fRalqGn67pE13DFDMLJ5FVWWNHZmjE0DhXCA7juXccEkEnGP0h/ZU1e91Pw3ZStNNKVtyHz/qZgWLiYRjlWKYBLDPOMY5oA9H/bmsLXxH8EPFvh6CeKN9Y0a/tmQ/OJGmhljSIqFP38jHpnJr+NTwR/wTU1fUfidcLfGWy0MX8dzFd3wcNKryxyMCm0eWRuK4bvzg7a/tL+Jmmal4mjk0tLCG4haMKjSqzW24gqZGUHO3PoOwz1r8Wvj/AP2/8KNbe7j0trVS3F1aLL5cwjaVmBZAQh3luQDkHP0APvT9jjwL4Z+G/hfTfC8a2trJb2sVuPLSPZLMquDKsiHlGj5JySWY5ORiv0V0iK00e9LSSorPCn2aSVztZX+8B64+XkHkdfb8UP2dfidqPiSL+0JDd2jWK2800U+8u0xUIYg7ggByxI4OM5GRgj9KPDniDVvFX9lSyXzyLbIrIrONwbOTGwAByOmOM5zigD7ftLY6jdCKZzHbyRLOCrKqs0e0EMpX50ww5H4Yrwz4ifs+eH/G2strH9m251W1QgTNGC80Q+bGQPmXBx7Y9s16X4f1C4uLeCO45dIBEGYsVKP5YmDRs37w5VcZ598Zz6Cl9OsWEhLkRlY3jT5nOAME5+QDgnHXcOT0oA+ZtG/Zt8GX9k1pqdjFaXMHMF3FDCk8MgOfMZiP3mZACQ2RwBzxj0PSvgtZ2mnT6Le3kWsWB3rbxXEHzxRuhHySo2VGW4OQePxr0qy0ue4keS5Yo87F5BHuG8kqD1H3toUHp0r0Wx02KIRCJFjEQxwXO5cnG7LEcZA7daAPk/xL+zj4K8RRTRX/AIbs7wvH9mkEttG5kTnbueRTuG1wc+mAScYHzdqf/BOD4P6vc3N7N4H8Oytco0cyzaRaySYWcOigsuFyigHHIBwDuGa/WVdMiRn5i8wtGzbVyXfAQHP8XEYH4Cpo9NiILE/NhzgjC/U8cEZHfOTQB8FfDf8AZB8A/D23gs/DOmN4fgjmiuRb6TKYLdZYk2qUXbmFQWYhUcLuJOM19K3Hw6sta0afS9RS31exkXy3MwdJLhggjY3EkbASnKgHPoPQEexrp0aMhAQquSQyklhtJUjnghtvXPU98Vb8pVUcAAHOQOOBgcgc8g568+/QA/m9+Pf7MniH4b+PNav1W1sPDV1cT3NjdXLy+Sj3bySC1hwDsC5xjIGDj6ef+DPhrqV1c3LMLe6traJmn1NhCYSgWTY8BlBdCxGCe20dSVFf0GfHb4O2fxQ8J3eltZ2sk4glnt7iaZkdLkKzxoqJCfkLEEsHByuMY5r8hZPDf/CH6reaFfWsll/Z8rWz2kkhks3mZjHKMtzghYm6Y+c84GCAcz4Y8G29hbyW8tuZAZo5EumYOFePeqwKsmAVJJI5yQoww7a194dso/MQXEYMva2WMbFcM7ZCg7m8xSerdO2Km1C/u4o0tbS1S3tpFZY5ppiGWQhSYo1UjkZG3r0GR6ZdhrE0TSrqSeZGszE+QWdfLBjEZUBlCsQBuX5/mJwADigDGtvBc9xPDd6RqUY8iRWMfzQyB02kOMqNxyrDsMk9at33ga/ur9I5VVsedNePOoBkeN2cK0jqqEFEG1QQCSBgZr0/StV052jREbaJPLSMoFAfCFnVVOWHDDkc9DXcNZC+uHePabbAMjAoCCY1wQrg7vmHzYGfegD50Pw8nfMkBt0UOdtvHBsikVhkvIAoUHBxjJAPzbuBXJt8Mbhb6YiJLiI3BeOLyVWKJyBvKNuPmkkLuJ9cqDjNfZuleHgzySyzRNGxdZ9nlmPDFpEdo41BWTBUnAwcccVNfeFNNtrgg3oeIRK7SRhQTvxszHIpJBAPOeduMHsAfHtv8Ip9RjkNzPYQWiMYFjitpN7yhnySUQD5V3BixyDjrzXcwfDfSrfSHtvLt2mtWZYZbeIeYZCxCPIp3ZbcTnOOWAOcivpjTrPQ4om02MNslkNw/movmSSkIHmY5+WInGe5OMfeIOu9tpdipW1tYd74VnEMQDkNtDAkZByE6HJz0A4oA+KtQ8Oalfy29ikl5bz2EbQRBraSb7YuUaMjMJMUi7BtYHAXP94567wd8KYNWZr7U7Zpb3TYIXsjd25ZUmcbmDO8eX3lXJHX5xgA4FfQ13p/mXFrJEbeJUlzKXkQSMMAABguVAAI5JOSoA6sNCHVLDTLmAmdGdkaMws8QizsVirOpb51XJVmwAJD1yKAPPPFXguebwndHTbOSwvRatCbfTSyeddeS+DGS2BjDNjoNoX+LB/K/wCPfww8SeLvhv8AETwXqsF9Nfz6BrFjDpswWd2aW1uh9pljWbgCVLfJAQjjjI5/Yu+8R2cokRQZ7e4C7xFKYxbbJYZgX8olsM8Y7YI4JxXmWr+F4PEctxeJYyQTyRtBI8CxyebDIFeT7VGwHmRYXPysT6ZNAH+cleWd5oWs6xot9HNDd6beXunXFuVMbpcW0r2sySK6ZBDKQdwB4wcVJZWrmRgpiZhhpI2DZDcyAZBGF+U5IOcA9q+t/wDgon8K5PhD+138X/D5tntbDUNek8TaT5aKsEtlr6jUS8CmRisS3Esy4JJ3RkE8AV8YWkzfMIpDtbG9ScAbSuCwwOQfqODxQB31ulqk8M0E0UaHLygzIjyqhDO6RTN/q8rgBtvQcDk1qxZuHN0SGRlfdcOjBDukBUE7flk4yB2AxiuC0uD7fd7Ecb0QyHLhQRGSXBLDBfeRgcZAxkV3d3eMY/sUd480KAh40G1SydOQAAgOc4HHr3oAbr89nJLFF5OXgQq07kiOUGQvEyJn5iAxAbPIxwMc5EMrSRsyRhFhXMckj75fMRV3IGQ5jQgNgcAfjinXXmpAjXECFyu6GcvglFdSEwDwBGRz8xx78jKaZBbuNzRu75wv+rBbAzuY54CtknqAB3oAsyzwRlLhx5crsSA2HYE5HVcAjGOcHr9alsJXW6WUMRvkWSMfL5gwRxtz3B4GecDFZSykt5ZBkZlwHJDsnIjVkIXuO3fjjOauxXMdszRQN580cqmK5VlRFBILIA6gqCcnPBz1oA6a6Z7NMLbmEGMm4eXIkLSOGEhZycZJ42kkKmRgc1hNdZkESSeYoAfCndGhYNuVW5O796TjHU8jJrPe8mmYiedpRGNuxnyFVWPALDlc/T8akdoxtkjUrFgEBGUqrNHksQTkjcrc9uM+tAGqgiMMsRRVdpN8c7fKiYLFkO4gA7QcHrnp14es8NuyIge4k+YgxjPBG5VY7WG7cW7nB4znpni4mkhjR3DYb5dx3MAxO7BIyy9Dz0K9u8u9C4n2pGBtV0TemxQFQSDzDlnPJOePm56UAX7m8jgYPGskysSELFQkcrLtcojquFX64yCOmKxLhpEfLQg7lZhJvUlTt5bCMRndzxzggE4yK15DDBBM0bxyJckxRB/KkMaFg6srMp2OCOWwAewIrlvNSCV0EYOJGVlZiy4KkZyOpL5PfrjpigD1bwbq11plpqF1Ekt0sdqUSEKDGqSANnYyHaxBI3DBwMZwa80nZ5FmEdrLi5vJhCCHbBVy8qxBTkqruvUfw/UV33gi6htb1ba4WIW90pQ7izGItMsqsqlv9YCpXLZ2glgobFee6tcvFfamWkFuUursoBFAzymVn+XeUPBLHr1C44zQBmmQXb28MZEcaGU3EhAwzvIwB291AWMAnH19bUVvbwOzIzyDAy0ZZXYnABRsHGDn/vniqcM0krwO0bImFjn8nyUWWPdk8xQqOCM85IboeONmdpBEsccgiEbKitGQG2ZL43IRn5j15yTigAt1id/NUl40SWQxyuFfPCoN6A4YqOTjjHNWH+zvAJopY45YpQ0kDhXZouwSVuGTGR0PPJx0rJjunWRngEijaVll24QK4wwJYnJO1jznO3Pele5RwWZVkcjIzlhgKCXOGAwQQSM+/FAGbdKy24IGyORmAC5ByMgFsfd5A9eprBcqARkbvmwcnkkE8k9OcV1tykMlmpiLsVjzIJHDHcm7eIweAu0rwOePeuSdBG5ULlOSrFiS+QSBknjnP0z6UAEF15cykRGNtwIKrt4wdgChf1z71/SH/wAEqfFLeL/g54l0iWcM/hPxE263kLMFh1GCKWB1CA5XdFOecEeWMDOa/m3kOFw2WJJVzuYyZ4Ck5PGMDGB+OK/Y3/gkX42n03xB8VPCMVxCj3uiadrEKTozCQ2M80D+WqOCZBJcW/GD948YyaAP6S/DdxZvFJOJ/sl04RpI5whZ1AUACSaXEABQAlSrL0ydxFWtV1uG/dbWG+sophDPiGbUIRIVQsqQS3APMbnBKgEASEMCQSfm7TdP8RNBFceIb6V7eQ/uY7eKSNyo3KY3CHGxd4Jyu7j7wrA1fwVqeohrqz1CeJZNokiuUdYriNnJLDa24IyLGCMk5yT8pwAD6dvvEPhh/D4RdRsGu4tySwq8Ukcm05xDJt5VckHPpwSc48StLPQNd1C6jtrowtJKJWuERFmI3kSru25GSoXgZwM54r5u1f4e+M2vphpv2+QmUusa3WyNFHKxx5T93ADyR0IUdcc9B4H8J+OtAuftutrLIAZppy0rEx4ZSp/dtwgQDuQSVyecUAfVGveD/K063a3hmkURny5YJzJMU8rYxSF3BClepDA8c+leTWfhCz1C+TULhLu18oyW3lTKizM5DRyyKEbKsiIChBA+cgDPX1/Q9dv4ooUXT7i7uLm2Xy1bfMDHltuyIJgSsC2dvIK89MDdGt2Om20zXthZ20yykTi6aJUiCn5QvnI2TjIBU8kd+wB4lceFb3Q3a4iiN2PMVIZFiCSRbwc+YYUwCVcEtyST14xW3ZWF3bQXF3eyrdhfLdFDkmEMSHUxyHJOTglgCdh5JrsNb+IelpJbWylFtZ0cSOkioMOcqGaPIVCYxjpjkdM14z4r8XWS3DQ2cc8CRKkUtz5scsU0swOYyA2N+0oSeAAxOQOaAPgL48I/h/xP4vhuLaDTtO1oPqihSJlQ3GyK58lFQFJGeIDA75BbBNfGPhSy03feXhv5bY2moCWLzzHbxTI7SfdXOXjCeXjhTlyuDgmvrP8Aad1S8e0tNfaNr5LYmyukRVMX9n3DINzybSoIdoxkZI3cZzz8deD9LXxjrnlQgWmmy4llMgyAyyMTbRcjDZjQYHaX1yaAPo641SSws7C/iubedGUXDyCNFjeIpslCoqYYqrLj7p4BAps8Ta9pGoaBfK7R6naSaho4EjIyzW863AkCFh8+Xjbb0IQ9cCsvxjBHomnwW0kIFtZW0QtyqeU6xyvhUZeCWVlXLdyuQD1qLSvEkz6fZ3bSwM0VzDCzSgrdGAymKZI3kU/IYpwGzzkAjnNAHmvglntpTO0RWWGVWiuJcARETlZkcsBuKyCTjI59ByO/8XapYeJLHTNZstOke+0y5ieO7VFa5KAKhVWiBwodY2PUZUnAY4XzbxTFfeGfFt5E1wYtG1GZ7+BPnYRpcytJcRopGIwLgTBcYyMHGcZdpN3qEllONGuGjjaWYtErsAuWC7vlPDmRAc9wwzyTQB+y/wAKru3+Ifgnw+Wjuoru+020/tC5jiLy2l5aRvG5lZgGiZgBxjgMASDkV61e/s9+HdetfJ1a5jtI1gaVbhijSsPLKu7yOCCThjyeNucDjPxJ+xb8W5tI8K6x4d1qVm1LQ7q71BVaRklu7O83oWTDfvHDGTcDgDqa/RTRfGVnqml2DJJFcW10qzTWbqzSwXJVcxbtw3QsVbAIywUBhjigDyi3/Zm+H8VgkMWkpdQIEjt7pirOVg3K37woGZSp/wCegxv754v+F/2ddKh1BLHRPD1jHGbxsypNIGjjIjVRIZB+8DMW+XkqM8+n0VpfiGdXMn2KSdVUoLSCKVSPKLOZIyAQECBMkn5RjsKln1TWNMLarDPBbwOVKo8sSXCKVQuTjO9vmYDA/j3dQAAD3LwN4Q03wVolzBaW1rBq4jW1jjjETOEtLfJeKTbzIzKW/wCA9cV+Qv8AwUDv9S1/wpf6JPLJPLdalc3pjAec29laxuIFaJFJjUfPy2MFRnrX1/rnjjxRrF4tppmpy281xhF2zsqq4DKuSZBsyjEAHcRvyewHmvjL4QaXrHhfWNT16S+vtXvNPuoluY5WmLyPHJFJEV8whoypYgrx8uSWxigD+QHxBbBdTurcM2GvHBU42h1Lgnd0zjge/c4zU2laZ5k0avGBErESYcBmQ43bDkllwo46c10PxA0KXRPGHiXTbpWWa01e7gRXiJfEV1KrKjg4GBuOSvIXHFXfCemNO8Hm2086Ssqpjh5FGchPlOMADp2B54oA7ePT0NhbDyokSOBpEK7slpGUne27knKnGAeGzwAapJDMS0duluEdWQHYPMRgWwQzNksShJyD2yMha6i+gtrCJpw8t5Cm232Ir+WodQ21i8agzAhsYU/c5I78hLPMsxeGNhC6EQSBQ8ismGOAANpLMAWxnA46UAVjaNCkW2NTHIArPG4YM4ZS5JjBAj2Fef7xOO+PYvh/YFyJViS3SNC24GSVQRtIQknO0gnkZB29eTjzbRZXnvYFuDDHHcOsTkKJEAG0GSQJjc+89CcnGM17Xpon0bSbpkKyCONsssczuUWENFA0S52ZEic8AYznANAHOeLEgvtQmCXB8/bhA4JDRRpIBEMOd5DKRnpgHoK8ruYJvPkSHbDHICTEm9gg5YRuSG3kbUJIBPvmt3UdSeedL+EssgmkhjUS4aGTYsjKSozjDAH13kHdzW9DrClXLWUEE8qGOTdCCfLLlcxF8MHDbjglSdwyRwKAOe0aBY3SKe6+zwuxSSRlmddq73GwCPIBHlsBtH3s8Ct3xRam2SJkjtJFYqZbiKPaBKIxvV0VhsVxhgSB0LDvXO3EZhIvbJ5RCr+Wkk+WeMEmeKJA8jMpDMwzjpwTyM4NzqWp6gZWcSMYlJmeIAK8aDasjAL95V6HpyOMk0AVReykTwLIVjcoXPyqVCAjCBf4fmHBGWBHPHMsZfymgWbcGBaVXQSFCQFLYTOz5JE5PHPXK5FSI29zG+5FS6RHZuGBmOSybwpyp2nOQO+AOKpxMWuZnjjO+QxrKiFXjRAAiKFBITonOdxxk8gUAJqMZt0WEeWJkMkkiNGVk5X5MlHAKgOjKAMZOGHNc3DcTwNHKtwPnHlMGWVnIY5wrbCFA+XJBxzt6E1oai93PI0kYV5pWdn3hmG0yqZGVwThggY/8BA461Q/0VShUuVXLYdRtEg2lgAxyV3bQeSDnOM5NAHaW93Oy2ym6iVPKLCOdZ9pZnZmZUEWBLvJ5DZATgAk59B0y4ule2iaa3h8wKWZhM3msdm1pENvmKPeCV5YDdnjivJYr47EdniZoo0jiURhg0ZceYAFB2kEufmBBByeTmvYvDU+n3TwxhEmi8tUleXEMi4CMDvLEKrMpwGGAQDyTQA7XXxDbszWUs0BZhLEGUpt5yGMZJYh1HzgAhicDBNczfX1vawShnEaPMl5GTJgiOMMjuyJE3mqzbnG7kADJ7V3GpaTFEZzGGWG5iVI55vnWFkJKsVC7mTPyHGfuEdDkeWa5Awhld4AxiGxmjdpMxBstlepjIds5AxkeuKAJoZZLvBhuFmUAKjZdHVMowxEvWIJgArkAk4+6AfV9Nto9Shs9OW7s4hPC8L3C3iRExK6zNHdDAy+IkAVznKg4G014JZyxxGJViQogAJRiNoYMMERthV3MDnr0yRxXa6Hqj2t3GkqLMXcRMYdvmMEkCS7nYZOULbiwP3cAAZNAH6N/sd+C7bQtX+IvxBu5QF8N+Cr+4tdUS2QtaXd00sVvGI5QAsuFIHJLBxtOMmvjT4p6e+veIvEV1eXBvr2cf2pczJCsYiurie3M90TJITJGBIBgMSPtBwqjIX9L/h5dT+F/wBkvXb61s7yGbxPrq2N7f3DwLczWcMCzRxW7Oh+1WoEJU4IIZ9uBnaPzi1Zgk2q3McYQXzJ9ptpnZkkRbgOGjkC8KJQgIwQCRySOQD53fSrRSsQlMBCiRZU4EkecbChcgFiwBweAoyByR9c/AL4VeIPireN4K8J2F1faxqY+xQWlqquk00qeW0hmjcNDGsYd2fGI1UsOMZ8NvvDYuJEEAiBLpLtCBHtY3PPmiQbZkBQtwSCHI4JJr9kv+CNOj2snx/ltb5kVIvD1+piCiK4lYzQxxos0jEKzkBjg9GCkgbhQByfw2/4IGfEPxh4lSTxt8U18P8Ah+ZjN5WmeHr+91ISviRbcXF2IoVCg4eWQR/c+5kgn3W8/wCCKvwe+HPim20nXNa8S+JYBOksL31wltFebApYCK2iCtG7+YSA/GSN2dpr+qG18L6ZIttFBGbaSxujcO68vvkQBtrsxGCCNw5DKSORivJfjn4Ja/0S+1i0ES32nwBrUGNXa4eIrMMAAlTtE68YwOeMCgD8jPh5+wL+z/4C0y0vfD/gDwzY6taI3/Ex1Szg1KFUjBZ55HnD7EyGYswOD1OPmrc1vwkmg3mitoPhxLGK0nwYbdbaGxkAQxxzwLAdm1kaTaWwVwoCnOR9EJ42tv7LSKa3+wSSQyoY1zG4WRTC0YSWMgF1diwPO05LAmvF9T8diK3mtLlEINx5dgCpnXdGWxaLjlgxJJ4C4zzxgABrHjC/ltZc291pVw8W86gCywzIkTW01uPLwSgQ5AKn7u4Y6ji/DHii8v8A+2Vt9e+2tbwBkmmcNheCVEiR/PGn77DAscpjBqHX/tes3OkW13fmKPy2SURQ+Tb26Or7EkcsASSy59MYJ5wfLtV8Ma3p1+U0i/ht7REQ7IUMf2tZ2Y4d0BV1+YFcElgvJ60AdLcW6+Nbu40lJoLm6kkefzIklVWeQrFFHdXC58tGjEYBPyr0JAYY6oWWg/CnSNUF3NpmlQWNp9pn1STZbm3aICWVGkUEMwlOzG7lXG4gc1jaJrNv8N7C/wDF/iu9tLHRrbSo5p3u44bX7PDHCs2HlLhpGCZZVHJHHOM1+Cf7fn/BQK7+OF5qPgH4X3FxYeAtLuGtLzVYyUvPECoRHlZFClbRZVZcAAMhHBAFAHoH7a3/AAUp1zxHb6n8N/g7rk8ECvLY674usx9ne8U7op4dLKNiMEKQ0gySrnB9PxknvLq4Z2vZmuLm5cXAkkcyO08r5aaRmP3iSeTnOOvGag86CIQqoacsRLMW+XIIBYbhzkZHP41n+ZidcgskbHADDdgsSoyQcDn0oA00WZneVmeSOMc7Tl8OACQjdTzz6d6luZoP3CQsxLkl1yC0SYT5UZh8jEBh3DA88GpYHinUW0iiB25W5yQCWGBHJg8R9BnGQRnkVDc2EsMyGdlWSRDKsu6NoXQruiZNvXIVh7Ec8dACnPBFbSKig7iVBVfn8oEZIJAIJ28k9s9MdZGSJJVWGPcGwqgMWDHkF2I6MWxx044zVuOJyMjDzKqqECgtkjC7VVOcBRknHBrQ0jSb29cxQxzb2LRuQowNrfNnPRgx4A7jFAFfTrOfULlLYRu7hnQhR0OWLFzxyOw/2a+u/h34S0vw/p969xG017cWX+jSygmB5LhSyFQQw8wNGwGRnnJAwpPOeFfBq6DBb3N1BLHcb4JTLgRuAnzM0ZmXCHA6t97OQDmvpH4Z/CTxt8YPF2meG/BEa6gmoSCSUXO2e2sEClpJ53ZVjilQjPUYY4xnigDxrQ/D/iPx74osPCvgzQ3v9VvZ4olFnF9oZllKebOZUXKKMyA5ODyABxX9E/7IP7BXhf4U+FF8T/EWGDW/HGowJd3yySo8mjruRorQxTMDA8cRUvk7gTgfNgL9AfsufskfD34IeEYDb2Oma347a2SW98TT2aT3sExtgtwlu0wIRPtI7HBzkYJIr6RuLPTzpOoPqepzDVJbglAAIYtj4jaF0U7XKujA5B/MUAQ+CvBOiSTyXVotnFaKVtFz99pFVVV2GwAL5QPIyeN3Wtr4j6Db6lpbaZblZIbcb/3alVWAkFht+UbNoxyAeMgHJrC0vVJ7JFgsiJba12yxyqE+YtGT5YRQQ7EAdeuM4BzXSWc83iBJpdXSO2j1JY7aBLcKzRKpEjL527hyoOcKCPMKk8mgCjoGleG7PwjbuLax0zWTIIJhJEN10qBVjWIA4Lspzhe8p6845y98A3M11qN6tvZae13DEsF9IgVwksQkfy4QgbzEDneAOCMZ4r2ZoNKjv7Gyt7WBY7aFBE7RLNNJJEF3O0of90AeTzzuHvXHeLNURI5bq71JozAs8UCW2AikgKUlkDDO5HIwemSAKAPne/8ACek6frej6jbPHc3OmXlsfPvI2MSYkRVSK2TIaQ4OGO7aSGyOtepXInvL57JDcxLN5Upa4KoxaRWA3lkG62LtnIGcAA5xXkPjPxm/h99PtrBES7d0uVkBj8udGc+cwlWP55gGXOOPkIyck12Q1fxRrcVrq2mwR3RntEgkVn4RgrFJVCA/LvCgjHGAOOaAF0r+1tC1a8+13o06xa7iJJZmgMsbO+QxVRIWLjnOQAOimvfIvGvhubTZb2O5hmuLW1SN9oZJJ3G7cY9pG47j1/h4r408Y3XjJLKdL+CFrTzleZQsnmmOM5LIEOYQFUAkg5GcjgY801L4vQ+H9ClhttMN7qEPlRRrHMAztOpjQKFwSvlg9eDuOOc0AfolpnimK6igkMEKIyeZIJJIywgEnlxkh2BkBY9QepOcjkeb+PPGscb3UChCwzGCrIzYAWHYoYfLtAJ28khieM18O2v7R9xNDcT3VrPp13BGSLVwQQiRjasLlsIgZo2OBztOMk5HCX/xYn16Fp73Up3jFypgJEYaaW4w6v5hAL4kA+UqSQ2VJxwAfXXijW9O0nQ7lvtVlILiMs8fkJczKzRsTIEdvml859iE427ucbc14b8GvFGo6PL4g1rWHINynlRCR1Ew08zPs2Or9PkGPRW4yc58H1DxPrc12rWGotcxzxMEiuJwkKvJKrSxRp8xM2QwVupxt7mu30Pwl411IWRs90/2iaCEnY2LZplJAMKnAHlyEnJ25AOAMUAe6a98SjqfnppkK6rdyWzrFjn7NGV2sMcAMGiHTa/GVOMGvR/hbe6rNoNq1xdKttlIljuXG7mTf5asqncqlnUZOQo+mPlbV/CuveG9VuYrS3Ku6gm8SBY40gjMcQXzFXG8QxMT3JJJPU16bpHjw6HoL2srZs7W33TOAgczFEYujrnYTIQMDIyc+uQD7v8ADEdm832m8ECFbhZJXURBxHEchJGYENHtDYz1C9qoeKLizvL2OeAW8kEyT28Ubx5BdGcynOBsYRgkYzwOCORXx34K+Pmk6k8emWkjXUlzcIlxArsHibzNiRvIWZSjFsgjOMYYjk12vjn4sp4NfUGnu4LUTQiWztmcvErMI4nDIPuuGI+UN8xJ4G00AfTl9a6ND4fiu5DaRLKJgsTspd4otyh41cgjMhbnsADzxXietWsN95thp80CfZ5rZ7xo4VeMSMpk8kLj/SFOwBx3VgSMV4LoXxIuvG+taZBPrUzW8ttBetaT3aBfIW8kRikZIIV5mw4UknbllAGT9DeGtPlvtdll0fdPaeatwqKUVPNV2RztIJlIVQOo5U8Y6gHO6N8O9evdHvgogjjuSzpuikhuQmQ0YMeAGXaxA+YHoGUYpkXwQmuraSC6iilW2Y3c0lxdRpIgVd5MUBHz56DHAwMDvX2JaeH9YfTBMbU2jyLvcEhljYjcSy/wNtGR0zkn3rF8Sabd6bp0bDMuV85ZN+93eMgA/dOCrHBDc8jA5oA+BPFfh6WOd7HSXhjWNSiRMsiruZFJVWQ4ZTIV/h6yHOACavnwjqTeGfts0kk9yLSONLeIlkkckZj2E4cfJGG+navSNes5tV1hY7PTTZ3S+V5skYMW0RqPNuHCZwxCnccAZbOB0HaaNrGnXBm0r7Jvu7CwmaOOI7lGyEuZElO0M20qzdWww7YyAfE3jDR71sWRsxdTRvDd3EEKBZYYWKQszRoTuyPvDGQ3zANzXdeAtHWzv/7UihuEdIpXmklCiAxxQuwt8sOMyhCGBPK7Mdc1/EWj32p+LoHSSKVPtlwZJrZ5iywTrugjZkG3aSJVbPDE7TzyfqDwR4YstR0K4WEACBYrYwMuCrjazYBbMecDDHOM/dxigD+fay8JXeoXP9ovbQi2dZr0ybFN06eaFBeQ3A8sKOv8WI85wpJzV8GzTzyXFvGyLJO6SY8uZ40hJS3ZFDguGG084XPHJxn26ytolsNMsdPW8keI25nmnCzRS27fKNqeWoVPnBBI3AADPU1u6N4ZkTVrlpTGr7y00CqXiEDox3KsmVI3eZ1AwCQOcUAeReEdPuUtNQ064lkRvOkliYQJG0odyjxlugbB4UkliRgc4rWsbLUtTumtLGJttm6GYyRq4TyElTexfKjh9vVRiMDgkCvbNM8O3FhNdZUsN0kKz23zSy7gJIFun89SE3LmTgkLH0IFdb4f8J6dFPPrSFw9wj58xifMbCJMJSCMDIZkCggiPbnJIIB474OurhLW5tZnC6gxuDEsqxtHLIi+bKxjdhmIhpPurjBzjpXCa48NxdIl1aWs1xaajEkd1bRRPGba5J+0MuD8gDsxK8BRzgEV9Map4Jgv72CZZ4RcQ7FjubWSJmeJ08wk/ZuTMI8Kc4KhV3YIwZoPg9BFapqBsZZ7aW48wiNSsfyv/unY6nZnkAlM9DigD4j163ii11PsNta2sX2iSSJUljkiu0yvzquV2LuiOBwAJTjHGfRRcnUrJdMZLdPtNu8xWSONQhVQuAxTLERqAOW6AsOarePfAX9lagk0dzKIrS7k8kFZHjVHmVpIkJGCnlk5JA+6B8ten+EPAcGt6R9tVwkbxywInzJcyTEuzSxqR8rBHxgE8DJxgUAfFWs/DXQZPFdxASDc/aS8axLm2ZHw4In5E53+dgAYBGPvHA+p/hv8PYfDFxba1ptxM0i20TP83kxxQorBlclwrLktgbtw3Zwd2D5tqfg+/ttdurl4JUghYLYsyM8m8P5qiQqgOzZGwIOOeCeTX0P8PZrVtDiGoszBrklYY5wJ1cB41CwbeTyDgNgdcnNAH6P6X+1VYWvw30jQ3ike+0mwjhWOAK0wARVJUE7Mtk5PzBduCQawvEnxw8JeMfDmk6la3Mcl7bXMZmgdUt5YGKKDDNKRhBlSBuH8PAxzXxj/AMI5dzyXVzNFLNYiyJuVSLEj25D7F8lWPARNzdCcFuTzXmP/AAiuoabc3Q/fx6dqJcWpR+Izh1ha4x/y1WMqcEjLAFWOOQD9A7rxNa6lCNQtZorjTrpg5wz3sgdYkW4V98pE58zbkgAYGOinHong3xdc6A0a6RJZB7pgYo7y383czxhUKxRvhLvCxlU+b5lBIJwa+Qvg7af2LZ3GjX+oSyX9/EkavdW7Flt0LyTx2rwcpvB+ZjkYOFwa9Vs57q3cwWqX0sVlK0gkV/JEUiIofZGgDBVKkrmQkAA4yQtAH1T4t1x5raTWL+/Rpb4b3mhV4EkAUR+W8JORboAUUE4wOAMCvijxjpSNdaoIkgvSXa4EUzqZd7KoDQsoHnRp5kfAbZhgSATmvarPxBH4ismsb9niw0sLxsZluInjBMMkbJGVAJV8EtuwOhyK88m0ea+knW7s5YLSyaaFJ9scVvIUdNlyJG2nYfMXLHkYGRjAIB414fvobHVI2uLXcEMTTsJ9qLAq7lySQYQqx/fUZBxjIJx6FqemeHPF0D2Mz2zsYnksbEOs8SbsKQrFyZ5BA0iruC5Z8t93IyNV8PvfedLA4idnYrcMyrFPBHAkZhMbRD5GK4U8bmdSV5NeSwa1q3g3WZL9Uku4LZ7jbI8bXAiuZo4UgjkEWCisyvkgkAqDswCCAfFfxg8G3+m/ECGIqmnWXmSkT3IigiWCNnHkjL5llRhjaOpYnG4kDl7nTrk3BWygjzLCbY20EcRhkhIYRzsjvgO0bxktncMAgDgn6b+LOt6nres2UutadEz3m2KWGO1SMq86LKJ4585jV0eMmPnb1PIwOV0WzNtrVs81pGVH2g288Cq5aOMfNEZXUlmUICSckDoMdADwW98EeINS8M6pHbadNBdaYJFBkRkLNIuF8pVYckNypJGAPx8fstH8Raqwt4SdP1BWa1kso1NquEUJI7hThQXyx3ZBL5Gciv0x0q80uQpDGytJKUkEMbboJWkYIyyvubzJP3ePmbPQ9CTWTqnwZ1GXXYfEVtb29rpmtInmPKGPkTpuE4WQJlejFVI4JOcDaSAfEvgu18ZW2pJAb3VftIjW1too7phLbziVFjM0EALrAoWTgBdwcFiMV+iPgjwt46sIoXn1h9Q0h2IvFnLJMJfLYnewcm5h3nCAEgYUlVBU1zem/CCz0DWTeal9pmsr2FY57uSCSGZVJLPIrzhSjmRHwQoUheeOvt/heRNEmth5gurOOco0soZw9m2xJouIl5Ee3PGAQeTQB4T43uNTTSdSspZyUt2nVJSGiZUyJIWLg/3mY4LZBIGBgivDfDPxA1yw1RYrpLprG6hiTzom8n95LCpiVJ4yMOCvJU53ZDHOa+zNfu/DtzHq0dpbx3NqqypcJbW5bakr7NrLHESxDMuOQGZD1bg/HXiHwDc3V5CdLt5rVJr+SKG1lLJdLGzMqzvEu4rGSQcqTwOmQKAMPVbjV9N1PUjbX8FxFqMzSW6QpOyxPMfMlgdUBNujSu3IJGRkkCvNxqniKBNQhupL6GJHVbfIkVRPFGnyIWTCKUZAT1PGSeK91/4QG/0y4RdWvZILK2VYn1CRWZjKWYeRbKVLSsm75yQMDJJBpPEXgy61C0c2WnT3JtBClzdwg20NwxAlAkRziKEA5+YkANkcfKADA8I+KNQ8W6Okeo2l1qT2sUa3Es0BeGztyjLGY5JZvnGU+YBf4QQOGZflv4zeErfxN4iL6K7jVLWOI3MAQ4bb+7iuSMnaSwIOSFwM5B6/oH4A+HdpYpLPdGZImjie5s18xLbyZId0cau5HnkFGUKAOU3LuGDTNV+GWnXHiC8uLCytZiTE0YtBvljM67fIufN2sIwFYMcvtZguDxQB+bHhDwpeRXsdvq1pDG1sBA1xFG4MkiSSpu2D5rjMjL64CdQAAfa/EPgTTP7FSNrBLmfULZQCIzHNaxN8xPMZLryApA7HBPFe+Wfw6tjrl9oVzBHFeWUiy22o2BIktjlZo4WllQDcQHJUZX90SCDwfXL/AML6cP7LtdQj+2SQ/ajFrBQTTMwiLrBfOsUapEiRgDaGZmA6EnIB+bB+CGqJGZ7SEN8kZRZ4CVVEfe6yB2/1YRhtIGM478nPsv2ftQXXVmls91k8dxcTP9pMkqSpLlYYoVjIBLByQWBxyoOa/VnQ/Ak1pJe3v2V9Q0u+aHyxFbbraABHVQ0jDCSNIXB3Ngkc+lejaX4T0DTTe31tYWkFyhU2yS2zDbKDteRJHiZVlXeRtBGWAI6UAflZd/Aq8mgazm0xop4tpZ5MuUXyiyohZV3z8IdpB5PPOap6f8Kb/R9UsfP06MtZWs77ZI03MdtwVmjVwVZVGN3BIKkrjHH7i+A/g5ofiqy+13LxwXF5d7Gur52iDBJEWT7MwRkmJDEschsqqAYYldjx9+zz4Mj2z6Q0eoS2vki6laOB447hxKFiQJwAQBu5bbjBPBAAPxK8NeFL7Tr4S6fpN1fIs7XWom2t7jy/sTSBLi7lkEZEapG+7d/BkKOaj+K/wd0+8bT9RtLB4Yr+0lMYgEqvcSQPPhZ24Ak/eIuQDhIcAFhz+wsfwa0J7Gx0ttOIuLjMcqxxmEmNtmEheEsGc5xlmA2lSWHQa158BtL1mzuNK/s9T/ZkTFbZvLaeCZ0Z3lVHkGMp5XzDDAnGSCRQB+QHw48E/wBh+C7yG03yvKRNNZyIyvbQ+cqFVnZS0wCoGJCkg5BwSDXsfgzToprmaxNhavd39vIZVnDW87loFiSdpowGmkUMoznJCYzgYr7w0v8AZ8trfTbq3gitooGi8+RrqEBo4wEA2koGZdq9QDlsYBzkWZ/hH4etrae5Bto7+3to4YHtt0c7WiD55/NWAFmCklgfmBI54oA/Mvxh4C8W6A1yLa1uRbSB8T2zk4Uu/wC4ZkOW2yiLg8cDJzmvL9b8Ia3c6XZXs1tfXF/JMqmAxvPJdqZAh8tF5YgbiSTt+fHXBP7Cab4c0SUm0u5Y544Y5k+3FSxnIyFdiy8yYwSevGSTzi7P4S8K3diIxYaUskClYLl2jilWQARly+wFAw8sEhRye2c0AfhrdfDvXIrs2jWszRRGJ5JISyJFchUeW2jkKrukR2CFlBBO4gkYNe9/DTwjqFlcya/dWe+O1SKKGO9jgngMrtJCsZtbpv3qCJGY/KdrKGyvyGv0Oj+EljqDpNHbrHcwSETQypC8UkHkARok6NgSGZWLZHy4A9qoj4ei11FbSezeJBFIIPNKyosZk3s0IC8fMP4VxhPvHnAB514W+HkOtPe3l5bi7uLuI3e+KKONZWkhOQqRIFMw+XaAACE6DrXN23wIv5ZrqazSKN3k/wBHWHZFJAnJcSKflcEYDLlskYGeRX134c8A6zC1vLbTRmCJ4Xmkt3aKJYPL/dxmJVKgcEEnadwAGc5r0BPCljosr3NmypNcSxyCNyZRLNg+d5ZkPyDzOflLY3DjtQB81eF/2X9euYJp7rS5J5Dp8k08dxGLaEW5RT5vllF2xZCKpIyxb6kczd/snxWc9rfaaxtxdu/2mNZcxxCJnIKRmTKLv46ZOPQgn9AH8Xa8unNFGS6NB9mMSDhAgdjDIWUb48nI7cZHI45s+EfElzoN74ktTdzzxrO08GxpEYTltv2eLoFVSSBjdhT1UAUAflr4z/ZQuP7UYQQqsLSM6qEZ3z8zOzuQFZcMTn25OOak8Mfs3LdKNNbS4jfDy1M7bnmZYnAQImDltrPnIxyO3J/QDXL67a0tRHbASGVIriM/IQi7SV8w7ACXByAQQE6EA5+k/wBnf4FeIvin4k0+bSNMez0SMK9/qIhEYQsoMqrKwG51UMMYP3cg5NAH55eG/wBjHxD43v4vDejaM+pXHm2yyssbSvuB/eCX93i3jwFGODmPjpz+9n/BP7/gmz4Q/Zt1JvG95pNvP4x1W0jW7lljEn2BcDdb280i5UB9uc8twTzX3t8FP2fPCvw20+2i0ywR75sPeancxeZfXTDAQNM3OxQeMkE4+bNfXFnp0VpDFGkYHljHGB6nBAHb06c0ASWdjFbwoqqAFRRjowwoyBz8wwPw4rSHUMvBGOcgntgdOTnFGM4XvlSOfbOcE89fWnxxk/eGThPQ7SDgEjHX7poARRlwxOQMkgHJJJyQAT/vZx6evNNkvLWNnimuYo3jjaVkeQIY4lKrvLMRiMNJGM9Pm9cirEm7aXhQO+AQjER56ZzjO3q1MMEcoZJVQh8llaMMCBtYAbgdxDqCM9x0zQBDKWBABBUgbiACSCOWG0epH50ghYqdrbSxByRknnnKnpkA47jOeopYYLiS2ZLoiOYiWPch2Ns8x44ypBOZfL2nKkHJyOeKsJEYlEY3E7AoLMNxK4B3Eck4zk+/4UAU9hVz8yhc9/Xr8pLY60+OXOD6jKkdznC9844pJ4FmUxTRh43yJQ4ABAIC9DyMj2x156VKYAoRAAFAwpX7oAyOnbCgUAWkkGFO8YAIGSCMMDwMjgcVIoUZOc5Prk5AJHbpjH/fVUkLAbRz0YDkjPIwBnp/h0q2h+QbsjJIIwOxAHGMkc/r1oAcF53EnOD8zZ6EZwST14z+NMKBsgj0GCckHnp+Oc8+mKa2B82WVUGACB8xPB+pp4flQACTzz2JB556f/qoAQqEU9ON2SexyO35/lTCgJDMRwMHBOCOo4H8XAwevpTyw59MDHAHfjj6/X0xQjKhUn5wOoyOg56DpyfzGR0FAEXDEkAJkenTrjIz6n9aYVLIQNwIGN2Mg56Y547c/SnO6M0nzAr90ZIH8JOM55GSMfXmo9+Y1IwDnPueoB244HX8qAIo/mJ2sWJ6EgqCF7nj2+tDNHvCBx5hBLISQ5GdpbawzgHv7U44wSpIY5yG5GB1Ax1zg8VGVGRIyguuVBwOEbkqMjhd2Ce3GaAEyBkYA5BIGMdDngd+nHtThtYEDnHzAAjtzjJPfNMZxkc/NkdxyCcEccAYz05pA4BYr93nvkgEgkkY64HH0oAZK2xGYAudrHAzu/2uPXnp/kQWcgnjWbY8QkUEpLhXX/eXccYHP0NOLFi7sPLwWwpcPkKxAIPYsMHHbJHJqVHOzfsYlFPy4yehOPx9KAJ0QnJAJBJ4wckZOCPz7fpT47WOFpZVREeUhnbGGdgAPn6bsDHXsKr2txc+SZriHLSK0kUMEY3ImIwI5HeTDTAux4KZ6AEinhbiQzSTAxKhkWKFG8wyQgD53KOMysVcrzld+OvUAnUh+VD9WAXbhnwTjAbvu45NSqjK8eInk81irEAsY2K5DOqg4TII3DgEDnmo4mmiCOFiJLnJDOzeTgmMkMv+sJzu7DPBzUgeUSu5l4c/LEoUJEqxqhUEcsS24kn1wOlAFa7UTqifaZVWNWZ47ZhFFcby6Ov2gqWQIyPnaAeRg4pHY7RgseSdzNztz3J7c/rTmV3IJkbdtAIIUoxDA52+44yDwCSKa6kj0JIztO70JByeBjFAEMcfzY4JJOR1ByckHPX/AOv6VYKhc4xzjocemQPc5/8A1U0ZXGFIGPce2QM+oIpFfcrHICqADk/MenTI55HP1oAdjJ2ghcd8cEc8e5yaY5GflGCPQ8YOOn60m4nAH4dm/Ejvx9KgLYLZKAbhgk9CFGcjtzQASPtwexOCRkBTycHB5HI/KsO9uguCHGWyMHBOc8A+3WrN5OEBJccj5V+YDcQcYAB2ng4z6V5/qOoSecq7AfMbkjOd2CAxbPTJH+NAHQ3Mpm8tt5BIG8k8FlzkHjjIHtwK5jVtzBQjgAHGRztBYZ5zweOc98UsN1Jk+YeCSBy27J5G35sHPufp3rH1e8IBIYqRuJXJDHJLEnoMcH+EfyoA6CyuI7VPK81PmORxggkAndhvmOc/n0ratlFwsjg7gAdrA5G7P15Gfr9a8h06/wD7QvEXdIASCFIKEgEAkhuQDkcYGBXsdoqQW3Aw6pzjGBklsgZ5HGffk96AMu/wBKCuGZSw2joFQ5JJB569PX3xXzr8QPDlrrarM9oLsB1aNQu5HwT84xyG2sBnPbjmvoyaN5TlmVBuG7IJVgWXcnJGM4P59KzbrSYJ3UtiNVVtp2gKdwwd2Rz7c9u/SgD4N8b/AAR0/wAW6bp+yyaO3t5IpXik3MkjxlGRXSXIO3aMngnbznpX5tftgf8ABMjw3+0L4Uurewhaz1w2s32a7hVQvmtE62xZo1+ZBLtJGTkDHQkj9/pNET50QbkI+RCgMfJ5PJ6YB/OqFvocAkZJIoVDgEIgA2LjBUDsox7DJ7dKAP4Nbz/g3/8AjkmuSQyatpp0y6uNglaF/Pjg3uXljjC4eVYzlR8o5x0yDwHx0/4IbfFn4TeCr/xTomsxeILjS7Sa7uNOW1aKaeOEMztAFDFjtxgHGc9e1f3/AF9pWkR39vYmFvtU1rNcQBlAjZY3WOREfdnzFZ4m246SZzjNcL4u+FWmeIbGW2vLZJY7qNkkidEkVopEClSr9B1z+A7cgH+T7r3h/WvCuq3Gl65o13ZXNnPLbXEV1FPbvHNCxV1KuAQc4I6cAZ9/1m/4JbfD20+Ifxl0SS8tLr7JZ3cU7taxXd0gkjlXy18m2QlmKxgnLADbnOK/oi/bw/4JIeCPiUNU8QaFpttp19cu07S20Sxl7gqSrOUXryM45PpmvmX9gb9i3UvgD8RtM0u683Tb0yGaeUea/nG3mxFLb7ANjMiqSSy4YcAHmgD+qT4J2VtpHgzTLeNGjS3tYIwrqQRiIAKVdc5GMY7HivXNRuYzE6LIqqAMEnJI5IwMHnIGR6H2rm/BNlIuhWIuWWe4W0t4pbggZneOPYJJRtHztGPmOMkjJOTxt6qIzCB5eGiUkEBvlOwLuBKjOEYD6ZzQB+M//BUb4eXHxA+BXxA0i3DRzyaTfTRTDjDRIzsNifeiYAggbSeRnnB/z7/iB4HfQde1K3TUUnjgu5g4PyOCGwQI/vIoIOM47d6/0vf2ktCh8TeFtW0zzUcXFvc280cx2QshSRWLyZzgLkuemOK/ga/b7/Z31n4e/EfW/EnhvTbl/C2r3EtxJHGrSrYyhwXR2XPlR+Yx2jI47YoA+CvDupwaXFepO7PI6qiybmMdtGVkZZEQMN8okUnkkDdjGTmqieMtZAnS3v5ykzsrDezAFflVlXeME8578muHvLye3hnhaJkklcAO3G1QG3A9yd238j61T06V1lRjvKMdpCfxMeq8+pAyevPWgD13QJ/FlzrdjM73TW73CiSRnkkiJKsyeZzjeCVO09SBnivr34A/BDxZ40+IOmRXAu7m3uLuzklnRQ7b5pkkQBOcykKOCQQDznIz8z/DXQPE3i/UrPSrO3vXWC5jaVrYFHSMbtxlBIDLs7nnjFf00/8ABOv4GrpT2Go6lpkloIZ4r60nMzG4MkR4aSMA5VQSec5LkMc9AD9uf2D/AIK2vwx8GaGhZ7ieW0s2eMxhHtppIllaGUYG2Qb3JPQjoO1frHpOopaRqhXCjaCduMDk4GTjpjjrXzt8JrCwttFsorEBX8mF2AO3O4BQ7IScA44OBkHPtXvCQMFXcRnLPlSSOgwCOMtgHFAHaSXMc4MayIAQCuG5Xp8w+YZAYH2rKvYiGJcq+0BlYEncMA5PJGeveqNjcxs48zeGCkKMHdhSfmADcDAyOOhrXu9rwudpKAF8KSDlPmQA7egwTgdce9AHzr8ZdQks/Dl/PArCeKFmhLMV5IGdoUjcACcE56Z6Dn8sZ9T1XxXqd1pOuaLM1tJM627TF5ofMidmAaJgqt/rJCGAGCWPTr+svxI019c0u5s5Y4lQBU3MWZtuxdzKuCVblsAjt9TXy7b+D7bTrhQ9vBMkkjMXJUOgUJtKknOc4AAB5P1oA+JfGHwl0DU9MmeC1jW4tTHKpg+VpDC25w/lnD7ZEZh1OxiN2CDX1z+zPaaXa+FreDTmtlvY1aO6soo1jitfKCrGY16APg8LjBJyBXOfFTw0sumS/wBj2P2OaDzGQW7pEiyIrnO3cN6OQFKjvISeBmuP/Zn8QT6Z4mvNNvkVZBcySGDjEDowOEwxU8kNkHPHBPIoA/R/T/DY1ayQ3aKrKZDlV2lXICuQDyykKCDk4x714N8Vf2ePB2taNqOoeINMgvYrS1ne2+TlJCr7W2uo2vu5B4/E19S6Nr9gmnhzJErKzb0GCckE4Hc4JIPABNfKv7RXxkuLX4feOh4cthqGpadbOhtFQvIzuvljbsA+UFx/F1XGRg4APzC0DQvDvhjVLrw7or253XpgeO2QK0k5bcFGzpjav8PLKOa/Qj4W6B/ZVvaxzMFd44DCpU+bEZ23S7CgPyllXIzwAM9Sa/GX4D+PPHF58UZ08R6HeSImoyXMtt5bOlhduWVkSU53oq7CuGBJYjbnOf3m+HkUt3HZX+pW8qJJHb+QGHzIHRXDbAoYIysMH2x0FAHv8GgLphgYzfa2KRF0jRkMayorlmG44xuAJ9iQO1drZwKoVdvAQKOCSMAfIMjJOT/kViG/iDxkpjIijjUHcxVUAGS2T0APOOPSunsQZmPmDCyDJGMNh8kMdv3eQQCO4PPFAF+CGPzgpiZQkZIcgBWbCgqCWznDdhjk85rY821iVC4Rzbt5kZPBjOxlYgeu1mH0P41ZtbaNN5ZFwAvlncXYnYqMSrj5fu8YJ9+4Fe4jhaQAkjoSCQIwCVGSSO31xQBftb1Jx5kZ3ZYgOAQRtJHPHHIb1rYglJGMHrz1OefQDgk4+lYSPFGQGZkTBLFdoU8nJy3Tjn65rYt5oWUCPDjru3ZBweDg/wANAGg53JtXruPfGAQDt5HXr+WKVNyp8zDcQBgnKjOQBn/vn0x+gZDgrnYRhuew5OQVHc5H8/WnEAsxBb8OgXsM447ZoAFlcqwkiKcumCVfdtYqHO1iFBXBxnjODjkV8H/tbfs9v4r8Naj4y8GE2XinSreS+mtUjzBq626tIVkVek4QHDD0APavvAyKCMR+qnI75HIA6k5Bz71V1CCHULee3dRieN43DAFSJBhsBuvB59aAP5I9T+MniW/8Q3Gia/c3emXVvcy7oA7QwxXUZ8r7gVRHFuj4OVXjnng/Rfw58aTrp0S3Eq6pJM2bidVUqineuyPIOzhgSwA4HOOK8X/b/wD2fdd+Gvxs8SX07rp/g/xFI2s6VqdqGgWNLidHubObgCST7TJICp/hfI4GK8M+GfjC+8OQW1tdXkDWyzNb213cNIo+y797zuN371A5Chj13AjAwAAfovqd1e6eyXrpDHK5E8S+b5CrKCxDMwIyh+TBUZJJHUVYtfinaQNDHf6jbpIIIg5hMroHdWjMLgFslcPnPJxkZ6V47pl1P4nsUla7kmZYpZGS32EpAkcztJbSSMfNzGjA5BYeWMAmup8H+GtIujZJHFdfarh5sXN3bPO08hKxrE6zdTuBwyr1JywBGQD2iz8e6tc3NnBp1terFdXMUbXaxPHamHb80qnaNuI0YnPPyhQC3Xzr4vfGnVPDjpZ21jM9zCXiurn7SfLndtzwEDdiFRBsJxkjcM4PA9w0Twde3Ni2kXeqCyjs385ItqnPlIZYo0m287vRsYKrxkAVzmqfCqz1WKOXVpRJJHcmeUXKrPHkBgkG0KN2IwOcDkdDxQB81+APjX4v1qe5/tiOa1jmMcdqzq7tIqO6hUcHmIbCTwffAAr6VHiwalYLZS6spvHWJ4popDEbdAQ7I7SMN2dkYHGSGJzkgjJtvhJolu0d6jBJlkZIpFkkCxjc6lEhiTCqQSR6kgc1o6b4Q0q0uLmXZMkRtHgiEceZWZeYlRgy4UPnb/EBkYoA0G8x9kz6gZFVW81XR5i0jmNi5JPUPGpB6ZUHII4jm1K/tpYo7c2kltNIgEkhYyNvCkksqEoQS+OmAM5zk10F7YWkOlQvb4RoLdYpo5wLd5Xz8rAFD5iqzNn+8CCSeM+C6zqdtPqcttp+rXFoYlkWWTyZjGbpTvRYn+ZWGBgsVXAIHTBIB9K+G7GKC6uLm8iWW3mVYYY45/MknZ2IkJYqA6ofught2M4Fel6hZ2+m203lSR7PlSLy3COi4ymHA6gkrjg9CMgkV8qaL4vvzFbQWt0kkunRK0rKQ0TKrFC3mgBYyWZeTkDfyK9YsPFtxqrGDV45LZI4w3kzRFf3hyr5YEiZGXHQkfLwBzgA/k3/AOC5vwuGn/G/wT480ZfOtNe8Py6NfOwW3xqmk3BuIoY45Zf3v7i6BLD72OmK/Ch7S+89zJbyRySsCRHCVDEkjYNvQ5B7c1/WF/wWp+Fek+KPgxZ+LNP3z3/hTxHZXMt1FBIIYLa832pi27CNpWRNxyoBj4GTz/KPPfXNlN5a3EjPH8hikG8IYjjaysuAOM4xxmgBbdZ9OnRnhUSIqSLHIR8yswYbQP4sY4PPX3ruTLZsGm8tI451O1QqhldWVZWRVbJG4ccA7SeMHJ4/dbXcYuFQw3UIjY25bMEyK+HlhZjlcBuUwQB0Jw2N23kglhjkkdFj3yGP92vng8YVMMNq5zkgEDHI4oAnuJxO6RRRxxdI4S52xkKhG2RZFwBg8HjscZ5rIlAdWJTa6gIu19yO65TD+mVPT/vnoa3LiS3uLPDb49gOCmwhmwBuOcEEhjlst90DjFZMgS8lIhjlVljQRncpUCLcWywbLtjHtjr0oAz5C1uUUoSoCyLHuYIXcDLMy4JkHI9OAaqRyHeXWJiyqZDglthXDIW4+6SPXnGK2DLJHDKfK81otrG58pgY2yUIcYwqYKgDnkdeax28+HdMCCkoMbKWHLsHGWVSCcEHGRgZoAW5urmXMsoQee4ChVUEbWP3gOACBnuCD1q5CLi42rbQsqkFnVSCygEBmkBXAUZ9OM1ALrDQJJboyxJzGR/rEJXgbewC9e/Priuv8Py6Zp8Nzd5Ly4QeWQn7oAFnUB3+YEqfXtgg80AYWXhwk+5HQYUuoQAggjquDlc856HjI5rVDLPBHIy+bJKGDMDhSwBaPcOiMqMAeeqjgZNYt7dT3105deJmZ4oIwWVGYA/Ko4TIVSQOODjAqvLeuEFup+SJ8MFJ3Z2IrDAHzH5ASQATjPOKAGzzMFEMRPlq+1WySAgOMkEcbi2SSBjpyTTLQIjhiC3zFSGQsx27t7FgcDrjnGdntmqhVt+0koqjc+5WJU7mI9wAMHnvVgyxQDCbm3oVOTkK7NwF5JH+J4xQB1On3ixPHM4byoXjVwzsJHQEKwRW4YkH8Nx7Csu+gSXVb0J5f2U5nV58oMGESSRjcr8nLKrYBLAH5QazIJwilnjWV1IRA27JY5UnaAQeoP4VNNJNaTx3EbhZlSOVBIVb96j4H7uRW3gY4Ur2xx2AOk0qG2uYLl2nt7eCOOOKCOYSyTNvYn928cfyFScnce/GagmhRZkto0ecOgiEoZTywdsRgJkpllHblcdxWHbXNymUzsljaQ+RIMFWO3cQCCxO0nB7djnNdPp93bubaO5QSTLKqbYycRgsSd5z8x6cZ7c56UAYLwSwssckbXEIZ1VfLLRBlZSVJCgNnaAe+CQOTS3N6HVbZQsCrghokGVyu0jG3IIAGcnHviuh8RXcW2IeYrR7AY4IBhUbdgiRM5GM5z1PsK4B7uZXOM7pW2bI+ZCGDIRx25wQKAHTRhlGX2F22knJblgGO0dPX3rPu7ePztisCYxtLIcqxCgluvB9e3arN1c+aAAmwRsIwMqMBCBlsLkH+vtWaZoyd7ZYlvnxwOBgYwDxjH40ASosSg74hICuBnIKtuHI4+Y5BGPcjNfqn/wRtg0q4/bF07S9YTzdPu/BviUmI5ZJZ7dLeaNWGcbflcnrgjHHUflJNKykrKxY7fk+cHavyldre27px+lfp/8A8EgQ0n7Z/hKFmkV7rw34ojUxBDIqtp24qrNIFV9oxkj+LHBNAH9WnxJ07QtFtPtttAXiiiFq0aqqTSSSbHVoIhJ821EO99oznAJ7+P8AgkGfWJ7m8hguY5JwkCKUkaKJdqq0SBsJIRsDY5BFex+JPDOu6/qIjjhntLKMzI0c8ayFTCTiadwx81pd0eME7SvYc1i6F8PNRhup7jT3jMlvJFJ5YtvMeZSQWLqpGFY4JPJ7EUAfQcHgLStdSyiTSLWeF40knnUJHcptEYRHnOWkxIrEhNo2vsJIqTV/hHoVno+oXL2dnNcJujiR8ZEcUIQq0sjFsiNfTkDrwBVnwpreqaTawAjMyKCY/LO0tuBlAUHCtg9GxgcelZ3i7xDem8NxZ3DM8iwzyW7yLHFvDkPtizgoVOG5OdoAGTQB8v3PhrxHc3UtvZNa22nruCPaQkzQ2yESENLtPOYxjd8oz1GcV594k8FahfQ/ZrjUpdhPm3MrqhujsChEifGEBUt9NvCjFfWWmq+qpPJHbi0a4kY+WrlZZmeRnlikX5QkXBGBuDY4PUDRvvBMd3E8dxapCdxCTIrM4faASgIwFHXIyPbGCAD8+5vhreFI4hePc2pcr5dwYY5SIsB2G11z2LHauCwLE7sVHd/Di1kDzokaS20qywxFsI0KLuEfGUbdxneQcj+GvsbxB4WMAa2aC3leYFV1G5j3PGVX91CohyxyYwgypHIzgZr5/wBd028lnubNb17VYJkhJAmjZULMXZVVMSnYFyNwHyrj2APkn4y+Bodc8E6zoenaPGplt2nzN5EsqtbruZonhUZRmUtjGVCgAkAV+X1ldReHIS2m2qWdxpMzCeRtpfzVJaR/LQglA+cEkHC4z6ftq/hLUr23mey1LzGFvLBISqsTC6EzDYwY5wGOckgZwcV+LP7SmmXHw98ZeJfD87xsZrqK6szBA+yexuow3mspBBIn8xWBznAPHSgCWX4gaf4nmgvr6Xzp8i3mjMKxqZoWMsLRocDDkk564z1JFa0d0jRvLFo6tHeTviGV5YokjniNurhsZPlzbCMYJMRAxgkeL/DqDTLvTphqNmyG3nt7uO4jWWUna2ZWdtm1ZmVVQAEA4JPXI+i9TtZJNEudQgge0s5kRLL7WVWWRQg2vGI5GZQqlP8Ad808k0AYnirTIPEWkaJqE8UU0qwzaTePuYKsir5QkZhkp+9tEYFs4acZHzADymw0rUNNguGgSUWay3C+XGxRkbePNuc/M0ikISvzdPmY5zn0jw86XGk+JdJu9SefUbi2fVI7Y27xm2htYIilzZM5Aug86QKVG0qUJY4YGvNP+Ex1a4vtMWwth9luJI7FpJoR5ayOXSZpYIwCCHdQRk/dBPJoA+k/hDbRQarY3UbXNncXm9GlQSRSSJlZIwfNA3YYjIOFOMck1+pvgaxuYraH/SWlYgeaUg/eRyrGT5xYP1CuoJ44BIHWvx9+HFh4m8TeN1kuriG10bwtJHc3ZLyW0P2S2nWdHwGAlYqThcN/dGMCv2/+Ej6Rf6dY3It5I/tKPO8sbpjapKLLtDZGdqsARnaQxGCWAB0+myapFcW8soSAPE7rPIhmCSxxsrOYipR1GQSG64AIBrrIpLK8sJ5nV7h4ldooldzKGZs8wxscL8o+XHygHtXI+NNe0TS79pILiG+sZZIYBKrb5opo5CpDxyHhSsasdw4wAvUGudXxSrzpeQMBYH5njuJFWMPEiGQuwfOHZ9vABBwBzkkA3tR8KWevf2dqOnO1teW6FvskPnKkZMe4pPCFZwWVGzvAUEnIUDJnNvfw2X2aaGYW/wBjeEI5lDiZmXMo2E4j+YjucMRj1l0nWbRbhrkxTQb1kjE7ShYysiZ3oYwGZFAPLHJz04IG63iHRJTJDu88LHHHMjBtqABn81WCBmOWbKk4wfTOAD+Vn9sDwYdC+N/i+GMMiT6lLfW7ShgFjnL3DpvP3VG/gdy+TxgV4hosAE1pt8y3SEKrRrLtVnKhHlkIUYjOM4wDj6nP6M/8FINF0GP4xrJYA276jp9heXHkOxE0ckXlsrK5IADQllBxyRjFfAFrbC3837K6qEVEBUR4WMDeWRWBySFBPPJ+XnNAE+qPeSSyQEMRKwlVCu4M+113R723EkEgn37gCuXgltYZJOsM6Rq+GJZlccL5J24U7hnnsGHU1vRXyNeGa4Vl8yBjC4BUNICFG3lRs4YErgDfjpmuGvXme6EkexSzMSqyK7FQz5GzbkNhX4yQQwOcUAdTpEzLcKkYimcFSXaMbpBu3IVyciU4PIwQSRjpXqk2qvbWEdkIp4I5rdpbh95LyszEeW5VQR8gJxnBK5rynw+v2y5g8hAGeWKJ4mdUjLCRDiJux2knB7jrzXrl5JApmtpIgVijEbecCTbnOT5cgYYTdkAYI+b3zQBwT6V+9a+RcRg7UTZkvI6qu113ZVyWXlvz9KeowXcSWl6sckSs8qNPFudRJGFAeXzGLRBjgYIwSe+a9OCQtp7skwLwO/mRiOPBGCdki8B4toQFsHBBGcAE8drM0c0VutskjYbfMGdwkq5CsGt/L+UKysMhiDjOBigDgpZ52RZUUKXZYjlvLj4wA6BhwSeSMnnPGKtQ2EV480qXXlzpAJZnMm2MfvFWTKjPmBjIOMqM85J6uukmeGWWJIfJZdkkLDOGBZshz/q3JDFeT0POaz4p5IRIGtIo4MEMz79+Qm0KXDZYBhkLxnHNAGZcN9neeFTvYzht3l+UXCMBkbiNu0F8KM/fNc9NdXNoT5e5opGYqI35KN8qlgpO1sr0PPQjg13MitNGiPIywlSwdlAJkAG2RGEfzg5A5IbpnGBXO3FjHK6OqN5szKmyPKkO5C7GQ9QDyPUHGTjgAxI50eRRIxdXJkbYwyMnDBCudpMZG7ODknsebMsSBUkVCNsgVQoBdFC4UM2ORtGM9sdOanu4Hs1ghhizcTGRpo/lAiKAwq/7sgh/lLFSBxjjrioJHQqnmPtfKMoDMInzjDdOCxz3AxnoDQAkMEnnrMcwhpChUqojIdFICAg5GCDyOvcYrt/DBXTJlhkuZtk80jecWYqy5KYjYOGjJDc5x1B5PBx4IooWCzyW0hlHmYEpfaUIc/d43EADBzgPkHgGrsF3Gt0sjQLLCPl2CUJHsVh5Z5UjgKAMj8c80AfQNrCNQ0x57RTIsCrHJ96VCAjOT50jAtIWU7hk/KSR2FeY6w07zTNAsPnxhjJANjt5YAU7kZRuXOdwwSBz2zXpXw8vIb6F9HuJUhS53G1TzWILA5aJS+dxwTweMkfWs/xro72V+NttHPOoAZZIWjSRMZDxhVDP2wckZzgk8UAfPz2rJMyyxlQsjMywuisFlYbtgJG6QFlGMH7uemK7fQbe4vrqB7e1ErWktsBdBCpRSVhjluyqYLYIBJAyVUHrVe/tpY5orz7MkEbru3rKhIl6LuLnKqSvK4IweTzivoX9nnwhf+NfHPhTQtItoGm17XNLSe0vhMkd9bw3ay3EJZI8Y+QElQc/7LAUAff3xsh07wF+zZ8JfB13rr2Os3WnPqknh6aGZ5JodQt2uvtUNyqMkscUoYMHw6i6+T5VYV+f9ppUP9kSzfaBe217dSQS27u8iwqZ4nRVU8lm2K2F2k+WSAWyT9mftg+IZJ/HTeHlvxeJ4ftfsFvstRDapE6Ofsmn20txILdIrR7W3YIU8x7d5/LjaUpXxRpN35pjspILeMxzbkcI8cbH5md2K5xP8oByMYBPqAAdG2n6bLFHDGZYp0mWH7PEIrgQgq7Sx/vWyGMgQEBvlBAwCBX0T+zF8covgF8fvhre/b47aC8v7Sx1C2UsktzaaleJA63MjKDE0TpA2SxLB24HSvJ/D8Ok3KTy3DJCmmxzX0slw6oMxqZEkDOu5UyVz0xjJ9B8J+MvGV3qnjO51+2uBHJa3/8AoUysyM0VtKphYfLkSYXdnJAzgE0Af6VPhLxPb+IdA0vUILoIt9Z280bpLAZGae3BWSMkYdSrKeQST7mvQtS0mDVdPksphHd+ZCu1N2zZI6ExF5owTChXJJAJ6r7V+LX/AATH+PMHx3+AvhiDz/7Q8Q+FYIbW5s7y9ZZrh7Yqf3k4clYnAdVLHaC+CMcV+w+i3PiRbWR75ltbeRHjjtUlFx9iRS58xJFZ1lU4Tau75VHX5sUAfiD+1FPq/wAKviR4msNk6aTNGbrRvMG5ZYpf3hKKUbbskOwHaB64yMfHfgHxJ4k8U60Gnd44vtMz2xnuZngWSUyIiIpQPFyATubIORgAc/r9+3H4En8ceEovEXhu2Davo97FBJJJaiRLywmRYb5lby2EQDlSeuAh6A14D8OPgLpunaJZXmqwk6lc2aTwQQyw2SOUUhjcTKC0yoMZC8jd1Gc0AeNW0d1e37w3SG8eIJHHNFK0QjlO6FhDE7ZlnwuNu1i3lfLkAYzPideeH/hB4V1Hxp4u1uw0XRLC2knZ7+f7M00jETw20QIybneVwsanBYEjk46X48/Eb4Xfs/6JqXjrxxImnx6XavJZwzT/AGufU9UgJaxttPtioMt2zOSCVyqyHJ55/lR/au/a7+Jf7TviSa+8R391YeELW6caB4ehdo7a0tImdYmmjjws1yYwpO4Ngj5cUAd9+2B+2p42/aD1B9F0aeTQvh9pc3kW1hp8ksZ1UhikVxeEzF5oNiRhVYnrzjOK+BYgyyTuirkxSCRVDMFcsMDGcg7j7jI71oRokkbRRuSXZAFZmVth5AYgEcNnAJ71e0i0jxdPcLmNhGpjUndueQ4wSflAA3e4B7UAchcLIHCIjbnxuVQTnggHHJznPH0rUWwuEHmzwsskcau4kwpcMVXBExBJ56AHkdBg1tywafFdmWN3lZdzeVhip2tIcxyDttCAggHORipzP9vnLXQAtsFnXcVd+uBGdpxgnOPw6UAYscQmDOyCNYkAUggAkc54+8+4n2zVy6lklit3uJEkVYztEaKuEG4qGAHOCBnjoOx5NndbqJlKBIYgVAkLNI6sy4GMARhWIxk8559BYs9Ok1WS3aK1VbSBcurb497k7gqMJG3O8SnAwoycY4oAdouj3+qzW0dnEqRSMPOuMHK7C6OzOG+QeWxydvAxXvOjabBoUNrt2eZJtWbkbpZQ4Ibk5fLAjGCCSckcY5aymFraSWtvbok8piSJUiXAjj6jO4EMqsoDEHPOccV9v/sj/sb/ABB/aO8baSLi11PRvB1vcRz6hrt1byRRG3gdS0MSuo3lkEm0g4yDyACSAUv2d/2ePit+1V490/w34Ztri38N2ciDVvEjwulhZWkJ8uQpIQDJL8pVVI43EnFf0I/D3wB8Kv2W9MsPAPg7SbHUdc8q1ttZ8RTww3GpaheNjzTHOQTFb+c7ExrtTOCxyRt+tfg/8DfBvwK+G0PhXwfpsOj+bdK0Atnt0v7+6Ehlmlu7jcTOjssuU+6EcBl28V5Vrfw6HivxXdxappL2sGnJczCaC4iW5e6blVMnmqLdC5JJAYkAYBwKAO28PeLRaz3TJBu81DHDPHHiBJGYgtMoGIgreYMgnkEbSKwdU8Qaal59muZm1bUr8y28NouFtoLgvmKZmkKtJgFQMbACWyOte3+EvhlFaeG1t4Lc28D2+xprk/vIlZQzuF2MXO9myTjOeeleI+NPBmnaZeSRaHp8ktzAkk9zeSK0zqyyK+63iYkhzucZzjkD0oAv+EYL61l1hdSjVY3eOOMjIiiwQFZTG5WViGGQM8kBucgbK63ptpbm3XUE87zmhS1LbpHMjEmZYgxbJIOCMY9DXB2BvrHT7y/vpLySadBK0att8gLgbUXcdpzyehGAfrw3h/SH1TWLS9mvlgih1eU48xw7BG3oAVzvTzJVDfxEAhiMjAB7LqPiue30udsR2iiN5PtlzNIhiiRm2+WpAbcGHHY47mvlu88Za1e21+Enn1wrLOYoYZU2ZUsEeJGZVHKgMeW4yeTXvPxB0231axutI015gbaBPtl5gKsivtYxxnHMmSGyc/eOCc5HzVoHwe8Sy+Ibh9LDS6dI/keVcGKSIPKPKWYh1ym3e7Dr8y5J9ADm0u7vW/7PbWZfNa3idDELh5pDG53IFjtw25i7KDnjA2tjt9K+FfE0uktb6dM+97uCNrUvG8flp5YTyRGGIZRtCgdP3XTpV3/hnb+wNMh1Ka7nurkfZ2upI5GtlmDSMohQiP5VWULgpyQRnPOWv4Xu7fUZSblIGt1aeys7lY8mONAsaJGwD5PJLbVBLZzQB0uu6FHe+bq4EckEyRieMNIZc7ArqhmOGTcWyOPvH8Pk74g+AL5buG90yF4rYuixlrUtawSIdzt5kcZAODjknbsLYBLZ+tPD2p2eq6zpmi3sckLxi5ab/SVntLhFVCpJglP74usi4OCpIAJycafxc1zwloHgzUdMjgcySKjNIzBI0klQjMTO4LSYChhycE+gNAH4m/FvWLzQr26sLq88iW6t1NjbjyGmnD7F3GSL7yhpcg5XeFxnIUVj6drpmhEEUBitNMsWjQtKVa61BYERpxC+Q8qDOScfNIqgZHPLfGifTL3xHJdqy3E6FJU/0gmVGRuUMgX54xtjAzjp0wDXLeB7q58S3KaTBFdx3eo6oYCiSRuUh+6XeRTjyQRuJAAwMHJFAHvng6W0fVtGfWb6UwLGLyOygZJpopSNyCZVTlwdxbK57g8Gv058D+JbCWytby1huHRbZDLGSqtHPiOSMhm5jdoSzjCnIGAK+d/hL+z/AKTasNcuCtxcW2nGLdelQvnMqIzIJOEdUYgYGcHjNdw97rvh2NI9JshFZW9zdQzQECLzpEYmCUlE+dSdoLZyDJwpGRQBpfEHxq9hqrGNHmsdVuLC1jjCB4sXtm0dxNhhjcGeYjqGLNs4RjXx9da74pfxDq9pawXd9penLJazJGjLDO2ZXgdmlfaqhyAUG7JRWzlUr6S8f/D/AFHXk0zXtN+1yaxeIrT2IbEEdtKQjvGUXIIckAZBbGTxwXHwNceGo7p7OyZIGsVubncc395NtCsH2kjPmgEbSVGOpNAHjfwn8Pw6NqreLNYmh0q5gg2ppzTvKz3koMqS/KvCCCSDAClvmbGeo5348+IbnxHFHJb/AGiHUbf7LKY0uFNxCnzPBcypCd3ks/mZX5SNyq2OTXq0NrPb6M1/eIBeai8s5WG3KvZLvniVN8hU7sNk8DmT5Dtw1eZy6LHMNf1bUNyXFvElmJfKSaWSFRM6mW3WbDjNyiEjsFA3HJIBw/w51/xBoTWGvM8l3qrS/wBkW1gI0j8sOsko2u6bgwcxkFurA45OB+w37OWrGXQLeTUolhv5D5szTq7ytuBdsNtBEhYucnk55yeR+NWg6X4jtNZ0/VIjkG8kW6aS4UNPcxrO0JSFxyi2sUYBYZLdAuRX6a/Djxhqmh+E4rua1kiha3S1lu3XYZrhirGGJ5ApcrMEyRgBW+8RmgD9A7j4g2cCvpjXMKqkDSyxEBGCoVjMgZhkzHCqeSSD0NbGgadY+LSk5uECSZ8m0YSMJNrBpCwxyoRUOeOwJOBXxv4G8VnXdVSORYZP7RSW8na4ihmjs7eJTJD9qa4UogLhVMZ+YlgvU4H0FaePdH8MWGp63NNbWNrYSyqBFI6ReYh3RiFg21FLjBCnC9cHGKAK3xLtbPSdYttFsrO2gTUM/bbsqnmqqbEEfmeUMDKyHnBwcZPNfPfj21g8IWOtnTbdZLm/gaY3o+0MY7b7OqSxvMHZU/dqoJI3Ejk4wK7HXvHukeNrnTdVFyyRXIZ4ZPO+YiTcEUPgByM9G4yCTyCK5P4n6hLceHpLXR7eOUQwrKTKgjluI03RMpYJlwwzwDgng9DQB8leEL+Y+L7Ka6EtrYTG5VjcNF5VxBAHlUQuVG+YupUhl+YgkckFfsDwvqs1uoh05diXbxyTlVTIyBlFliYKilfLyMEgEdcCvC9O8HvfR6OkYUxXkqajIJFkBsnjhkQLLK6YUfvZWIVcAhfmPb0LStTvdMuraytSbqxiEpjlETNbPc5j8wPM5GYS7KOSFyMA9qAPzO061t7e0QwxiM+VaNuBYtlobaRvmYk7S7ucZx83Srd1cTJdPGr7U+0JFgKuTHJK29C23JU5PU96KKAPWNGVZtIuo5VR1WWeYZRd3mM6ozlwMltpI5PeqE8rxWUgj2IAl0mBHHjbHcsqDG3svHqcDPQUUUAbPh+2gcRu0Y3iaBQysyEBmiQ/cYc7WIz15r0q7H2NILa1Z4LecyvLCjuI5GjSFkZkLYJDc0UUAeWfEXRdKuWcTWFvIJYmEgKYDZ3yHhSMHeqnI5z9TVH4VWVrHOYkgjEcQl8tMEhNq4Xbk8EACiigCHxroekx6Te3iWEAuY7oQRzbSXSEtLmNctgD5R26jPWuA8L6bYSM8jWsReKSJ0YArtYoCThSM8gHB4yM9aKKAPRtRmlTU7e2SRlt7iJFnhU7UkVtqsGUdflYj/8AUKpCytZNttJCrwM8oMTl2U4bC9W4IAAX+72xRRQB7H4Bs7afUb8TRCTy7VUQuzkqgTaFDbsjAVcf7orttNsraOWcJHtCxhQA8mMbIwM5f5jgAAnJA4B5NFFAHA38kkfimWFHdI1kEgRGZQHVGCv8p5YADB61meNdV1Gx88Wl1JCJbafeF2kNiaNBwykD5WYHHXv0GCigDJ0+eWXSdsjb9tjC4LKpcM91bFm37d2cu3fjcQOK49LeGTT7wyRh9moOy7skBjHKSxBOGJKrknOcc0UUAed+L7CzjFhItvGHZ1kLkFm3qgAYMxJUj2xXmmpgRaZqZiVYzEYDGUVVKm7MkVweB8xdGYHOevHNFFAGZ4HRF1BIVRBGLmVAgRQNqTLtBOMnGB719s3Vjar4Vs2WMgwojxESS/I6zyKGxv5baACTnIAByKKKADx1ZWtxaaX50KPusrck8qctEWYgqQRksc465qbSNF0ubRYmktEZm0e8lJDyqfMjkt40b5JBghWb2OcnJ5oooA8f8M2No2n6nugRihYKTkkA6hMvJJyflAxnOMZGDXMLp1nNfvcSQ7p4JZJIpRJKjo6xhlIKOOA0aHHTK9OtFFAEN8qvPZNIokMZjkTzQJArusG5gr5G47jk+9bvh62hEPiZNrlGmgiKNLKyeXI12HVUZyFBAGcAZoooArak7RrOqMUDQxTMFOAZY2SKNyP7yxkhfQHioJUVNFwo27raSQlSQ28pF8wYHK9OMEAdsUUUAcNpxObMdftSxi4J5Mvmn94WY87jgc9eODXReGSbnRg1wTOx1m8g3TEyMItsS+Wpcnau1iMDHWiigD3/AOHGVubGyBJtLoRCeBiXjceZGuAHJ2DDH7uMcY6DHT+N7aCLxLqNpHEi28KxpFCB8iK/lswAPXJduTzzRRQB1XgbMOjt5bOu1WKgO5VSroVKKWwhBORjGDgjkCvZZwJhpksgBkmExlKgIHMQLRllQAZDMxzjknnNFFABrgETWnlAJ+5cjaACCqOykHtz6de9WVJneMSHPmz6cJSvyGQS3Chw7R4LZBI+nSiigDn9dH2SYm3zF5rXKPglspG8ZRBuJ2oCT8owPavO9QVTeyggYNvJlcfLzJGp+Xp0J7UUUAef6LawRSXEyR4ke5v0ZiztlI0bYpDMRtHlpxjnHPeugtYIZrDTTLFG5vdRmF0WRcygh2OePl5/u4446UUUAdXb6ZYQ2OrXEVrHHMk8yoy7gFCQjZtTdtBG44OMg85zVRYo3+wF0DN9jkk3NksX+ZSxY8k49aKKAG64DbpJFA8kCNapdMIJZIWafyHm3s8bBivmc7SdvbGOK3vDbtcwWM9wfOmjtrdkkkwzBmdAxyep+vTqOaKKANW2Hm6iIpCWimukjlj3MFdHkYMCoPoBz1B5HPNerWV3c6bqelWdjK1va3EMomt1w0T/ALq4lDbHBCuJMsGGCCSQeTRRQB5vFYWd7rmj2V1bpNbS3ETyRNkB2e4jViWUhuVJB5xg1+9nwH8O6HpPhnw5Dpul2llE9ghdLeIIHKysoZ8ffbA6nJ75zRRQB9iafHGsI2oo5KcAfdAOBW3H0PsikY45O7PT6CiigBydc984z9QSf5CrCAHk9fXJ7MwH6AflRRQBZXnAwMFTnj/a9abKSqOVwNsZYcA4I4B5HPFFFAFfT3aaztZZTud7eJ2bAGWZSScKABz7VHJI66q0II8sWDy7SqkeYZQN2SM9PwoooAnYDd07I345HNOYDB4HQ49uO3pRRQBWP3v89wc/yH5VNkiFyDgqDt9sIccfhRRQAisSpJPIC4OBxnr2pqclSeSRk/XBOaKKAEl/iHb5T09CD/Pmo2J2jn+I/oTiiigChKzKykHBwOePVP8AGpySQ4J6EAe3NFFAEqAeWpxyUJP145psv8wf0cAfpRRQBTbp+IH5FgP0FSScROw6hSc9eQGwcHr0H5UUUAVH4VsfwtJg9xgrjn8TV22AMbE5JG3GSe/tmiigC8AMHgdT29Mgfp/KopXZRwcfMR2PYHvRRQBKDkL7lQccZzgHp7VG3f22gewwTRRQARfMoY8nJ5rQsVXzJDtXO1R0HcPnt1wBRRQBm3PEzqMAKXwAAMck8H6iqC/Mxzzxn8ST6UUUAPQ8sOwBI/76A/qarSE5f/dB/EhT/Mn86KKAMG8JLOp6bVGMDocZGfSuK1VVFxGQoziLkjP3thPX6n+lFFAD7oBHCqMDy1OOvO4ryTyeAK5HXHdbqLazASQ7XXJ2svmSDBXp0UA8cgY6UUUAV9EjT7WDsUkOACRk8gZ6/U16zaEmFRnhGZFHoqHao/BQPyoooA0RbQS28okiVxk8Nnsykd+DkVnqisgDAEDZwenYdKKKACSKMEqEAXJIAzxyehzwKwp0UToQB8ygtnkE715weB949PWiigDEv1WbUrNJVV1jQyplQGV3jmjc7wASCgAIzg45FXdZUf2feKMqPsEoBUlGAMcg+V1IKnHcHI7UUUAcBr+l6fcaNBDcWsc8ccMIRZt0pG2PglnYlm4HJJNfEHifRNKsPiNpE9nYw283mFfMjDBgpLEqMscDgdPTHSiigD9CfBRJ0mHJ/wCWCfXggdfoava2zC0nIPK+aFPcBVTAz3A/rRRQB8JfGqWQadfYdhiKUjBwMlBkkd6/lj/bPke4utUsrhjcWt1Jdy3EU+JvNkEsqh2eQFgQoAGCMAAdqKKAP55/iFplhFqN6I7WJAt1NgANgYlIAxnphRXnekRxrcphFws7kAqCAUTK8EY6j8e9FFAH6V/sookmupcvHG06xW8ayeWgIR0XcuAuOcnt3r+of9lu3hs7bTHto1iaSzsA5XJLCVk8wHcTwf07UUUAfs98OVVPLdFVWmtrdpCqhdxVQF4AwMADpX0LYgG3JPJx1JJ7qv8AIn86KKAI4SRcFQeN44/Bf8T+da87MIpgGIwpIwcc7GPbrzRRQB5ZcEzCaOUmRGaQFXJORnbjJPox/OvFtbiih1krHGiqsUm0bQSu2Jiu0kErye1FFAHA+JoYxpVzcBR5pjcF8k8GUKcKTgHAHIGa+UYnbS/HFnNp7G1kuEu3naI8SvEE8pnVsgsuTt447UUUAfQV14g1qDQtQuYtRuUnhtbaSOQMCyu0+GblcE49c15t4UvLrV/F/iSy1OZr21urWze5gn2skzXFuzzb+MkFgDjOB2AoooA968D+A/B2majLd2HhzSra6mKPLOlspkd5kVpZGZycyMWbLdeetfTOh2NpbQIsECRqoAULnCjaThQTwM0UUAek6ZbwOI98athGIznrux6+hNduttAEQiGMFlZWIUAlV+ZVJHUAsxx7miigBsijYwywBRl4Zlwu0nAIPy8gdKqQu5dQTkfKvIB4BUY5HpRRQB0EUUU24SxpJsZgu5QduDgY444rYiijSPKoq43gYAGArMFx6cAflRRQBaBKjI4OW6Af7NIzuVUbjy2D0HRmA6d8AflRRQA24OC2ONrOo9grsB/6CPyqlGzbH5P3UPXnJbBOfpRRQB+cv/BSbwt4f1v4E+ItR1XSra9vtLtZWsLmXzBLbF0JbYUcZyfXNfzKaDbxfZhGU3I0drGVdmceWPNcRjex2pvjQ4GBlBxxRRQB9K/DC9u4dUSGO5nEUEBtYkaR5FS3uIyk0IEhPyMrsOem44xmv0Ntz9n0uykgAikNvHLvjAUiRCu1lIHy/dXpgHHNFFAHqPhuSS5tj57vIRJC4YsQ27LKcspBYYA4Jxx0qx4lu7mK2ghjlZIxLI21cAszAkl2xl+g+8TjtRRQAmjOxbT1OCsqXLyAqpDOLFGDYI4YNI5BHTP0rn9Rnls9bghtnMcR1c2pjwHQwFypjIkBzx3689aKKAOq8T2FpDf6FaxxbYLnyzPHvkIkLXkqtlmckAqijAIGBXivxCsrPSrzUItPs7S1SQRysY7aAuZGto8uJXjLKT3wRmiigDx61lks4rf7M5i860szLt5EhkuRvLBs5JxzXverzyJoCyIwV0kt9rKiKRv0y3lbovOZJHPP970oooA/Ob9t8/2n+y/+0JDqGL2K38D/AGqGO5USrFcW9gl3DKgcHDrcAMPcenFfxTSku4diSzMjFiTknHU0UUAXoJpUyiyMq+XOu0HjBViQPSr4dzLYqWJVbddoPON0gzj2+ZvzoooA015huM87ZYgvsCHBx6dBVl0SGzt5IlCOyKSy8E7wS30yQKKKANpoo1kv41UBFsS4GSfmLckknJP1rg5QEkfbkYYgckkcsOpPoBRRQBPD291RT9COR+p/Or8P/HlqLcZRIghwMqHY7gp7A4oooAR/ltbd1+VjAxLLwSRkgnHU/MeevNZMrFY1IPJRn5APzgthhkfK3HUUUUAQKTJGWcl2kd95YklsFWGT3+Yk/U1SV3LzgsSA2R7HYvOfWiigCxFJIsqKGO0BWAODgyYLnn1NWgTLNZ+YS28OrEk5KlskEj3oooAs6oBa6xdxQfIkLMsa5L7QN2Bl8k9B1zWxo3zR3MjEmSILJG+SGRw4+ZWB4NFFAEGtov2aR+dwuI1B3MThkbPU9TtHPXiuSQlUkYHDKuVb+IHZnIbqDkD8qKKAK+9iN5OWDJg4Hcc5GOT8x6+tUbgkLIASP3jrwccfNxmiigCkrEuiE5XCnHudwPPXpX60f8EXUW5/bs+H9vOPMh/sDxiPLJKj/kCzsOVIP3gD160UUAf2l61plj9usoRBtijlt9qrJMmN1suclZAWzk5yTWNfRpZzsbUGEs8jMUZgSwAAbJP3gFHPX8zRRQBzt5PMs9sFkIDtIXHBDkoGJYEYY7gDz6D0ryvx9qN7Y33l2s7RK13DGflR28uSJnZVeRSVG4AjBGO2KKKAOo8FSyXEKNM3mFkXOVUZ++c4AxkEAj0PIwa9Wh+SS3Vfu+Sz4PzDcgj2nDZ4GTx0zzjNFFAHlviskXzID8qncoPOCsrgEZ74Rfy9zXmGt6Tp13K7XFqkrFLhiSXGWVQwY7XGWyBz14HPFFFAHgN1CmnaikVl5ltG2prCyRyy4aN96srbnOQVABzzhQOgFfkr/wAFN9NsdP8AGXw/urO3S3uL+1SK7lQvunjElzhX3McDgdMGiigD54+H8UcUHheyjRUtL68Y3kCjCXBR1VDL3barMB6Z4r2fx4BaDS1t8xJJM6ugZijKpZFBRiRjaiDpyF5oooA86Z2g8QeDWiwjXC31pOQq5ltijZhbI5T5F/KsXQoInvtbhdA0UevXpjjJOxDJcMrMq54bDNg9RnjGBRRQB9k+A9OsV0fUMWsIL2bJI+395IotyQHk+8/J7kmv0a/Znghm+H880savIojKs2TtJxkqucLnaOg7UUUAZ3xVtbe1vTb20SQQ3T21xPHHlVkmTT2lWQ4PDeYzHjAJPNct4RtoNQtWS9jFwgvYmCSFtu7LHJAIycgdfp0oooA6XVSTfPDkiIBGCKSoDRxDY3ykcjJx6ZrsvA8aSWlvI6K7vPtd2G53URbwrMeWG7nB9T6miigD8eP+CltvAvxc0OMRqEOhWJI56yXN1vOc9Tk/TPFfmL58sbSbGxtkEajCkBFbCrgjkAAUUUAUZZGmeUSkN5Y3R/KoKF2bdsKgbV46DgdgK564jjN0CUUkOpBwMg57HsOT+dFFAHofgS2gm12GOSNXQzOCDnkK7Y5Bzngc9eK6TXflUSL8rmRskcZ2l1GR0PCjt79c0UUAZlpLIbjl2OeCCcjGyRunb5sflSoP3l2Mk+XJsQkksqNINyhic85PeiigDK+x20ssCPECssV00igsodkhLIzbWGWB6HrXOyEqgAJwGyASWGVuIwpwxOTgn86KKAJ3ZmOmoT8k0QEijAUhklLAAcLnYmcY6VVceTJciPKhVnKjJIUhQwIDE4Of50UUAce0shlPznkOxPcsWwST3PzHr6561SuFBlspCWLyS229tzZOSynvx8oA4oooA0NXuZxeG18xjBFHmOM4IjLvuYoSMqSQM8095ZEtJtjbd0sJOFXGQuAVGPlOO4xRRQB6H4LnmS5sykjqW+ygkEg4MsoIz2Hyr/3yK+jfiBDF/wAI1pV/sU3bLGhmPLbXgVmUKflUbiTwBzyKKKAPmrWVC2kUozvOpNCSxLDytqjbtYkD64znnOa/Qn9gm1gu/jt4RhuYxPFpnh2/1CwjkZmS1vZNMHmXMalseadq5JzkqD1oooA89+N9/eaz8QfGl7qlzNeXcfinWdlxK5Eq+Xu2DcmMquxcDoMcCvFLB3e/tQzMRIIt+CVJ3SENyuMZHXHr7miigDovFg+z+GvFMkBMbyWMCOyk5KyrE0i8nhWLNkD1NfDV/wD8fMC4BDWiM2VBJbzOTkjINFFAH9D/APwQl1nVIfFfiexjvJRZvDC7Wx2vEzJKxQlXU9Cq4+lf172c8smlWRdyTNbRPLwBuZ7dSxwBxknoMAdqKKAMvXdK0648J6os9nBMJNOu5nEq+ZmUwFtwLE7eQOBge1fDc9nbLZyMIULaXpuqyaezgubZ1QRqULk5whIAbI5oooA/jY/4KY/ETxv4o+OuuaTr/iTUtS0vSNUkh0zTpZI47KzjcEt5VtBGib/3afMQWAQAHAFfmlqbsLmSPcdirlUJyoOxecHv8x/OiigDd8Nxo9vK7IrMI2wSoOMqcnBGM8detdRFDEtreMEUMflzjnAAwB6dT09T60UUAZNpFG8cjugZvMABPOAXUHH4E/nWOxIVQDgMzIfddyjHtx360UUAP04CW+jt5AGhlKrJGejKJo3AJHP3kU9e1erSW0FpG32eNYsFMBSSBuXB4Ykf4dqKKAPdP2evDujeK/jN8PtG8Q2Kanpl1rOmxXFpLLPHHNGZGcxu1vKjMhYDI3YIGDxxX9fXwv8ADHh/QdBuY9G0mz0yO2sXEKWUXkIoijSOMFUIDgIMfNnPfOTRRQB9IWdzNJrOk28jl4YYQIo3CsqbERVI3DqFyM9eT6mukstL066sLqS4tIZJJLq1d5Nu2RmlkjaQl0IOCxJIzjnpRRQB2F5++0vyZPmj8qMFcYJC4I3MuC3vk896+eL+GNdesYAgENzclJ4+dkqszIwYE8/KAPWiigDyHxLGguXgAxC8rK6AkBlDyYUkHOOBxntXG2FtBZy6vLbRiGRIJI0ZWYlFZwDs3MdrYJ5HI7GiigCeyBj2RIziOf7JJKpkdvMeRl3lmZie54zgdgK9f8DotvqV2sKhAIpSONxBVExhmyRyM9evPWiigD2B/wDTdHgjuszIJUYKxOAyszLjbjADIpx0yM9zn48+MVxPa3V7e28rxXUMbLFMrHdGpuNpCqeAMAdu1FFAHMeBL+7k8XaXI87lm09JTgKoMgcDzCqqBvwBk4ycZOTXn37XGtapY+HLqW0vJLeS5nKzNGsY3hVuFA27MLhWYcAdTRRQB+L+pE3keqz3RM0yzIgkcndsjad1U4xld3Jz175r3T9ny3givZbiOJEnWCILIqgMP3+ePxJoooA/aPwjpljD4ItriKALN9tt4jJ5kpZo0RmVG3Ody7uxznHOcVxOnWdrPrUUE0EckS3LzKjrkLKSil1PVSVkcHHUNg0UUAe0S2dquqoqwRhYGVIVA+VFa38wqFzjG855ri/iRaW0ejXsyRBJEBKOpYFSyR7sYbuWb86KKAPMPCVhZ3nhCU3dvHcmJrox+ePN2Hc5GN5OME8enavnD4gW0Fhr2hxWcSW8VzBfC4jjGEmJmmUNIv8AE4EaYb7ylAQQQDRRQB5d4eke41Wxt5jvhacu0ZACs+1I9zbQMnYSPx9a/SDw3BFffDuZrtPPNqLdbfeWxEPIR/lVSBnc7nOM89aKKAKumO1pa6fbWxEMN/qWnpeLGADcIVBMcj43GPIHyggfKOOBjx74sa3qwTxLpwvpxYw/u4rYFRGiZHC4XOeOuc+/JoooAm+B13cX+k/Z7yVrmGDxEkEKyhWMUQtBJsR8blBc5POTgZzgV9B6n8t3rCrkCC0tjCMn90XklV9h/hyFX/vkHqKKKAMjwIWnbX4JnklhjuEiRHkdgkbXPlsqktlQY1UcHOBXo0mm2KaW0K26LFDfKkSAsFRJYSZFADcqSASD6UUUAf/Z</stereopairdata>
</file>

<file path=customXml/item3241.xml><?xml version="1.0" encoding="utf-8"?>
<extrudness>0.2</extrudness>
</file>

<file path=customXml/item3242.xml><?xml version="1.0" encoding="utf-8"?>
<zdepth>2</zdepth>
</file>

<file path=customXml/item3243.xml><?xml version="1.0" encoding="utf-8"?>
<extrudness>0.2</extrudness>
</file>

<file path=customXml/item3244.xml><?xml version="1.0" encoding="utf-8"?>
<extrudness>0.4</extrudness>
</file>

<file path=customXml/item3245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3246.xml><?xml version="1.0" encoding="utf-8"?>
<zdepth>-1</zdepth>
</file>

<file path=customXml/item3247.xml><?xml version="1.0" encoding="utf-8"?>
<extrudness>0.4</extrudness>
</file>

<file path=customXml/item3248.xml><?xml version="1.0" encoding="utf-8"?>
<CamPosX>360</CamPosX>
</file>

<file path=customXml/item3249.xml><?xml version="1.0" encoding="utf-8"?>
<extrudness>0.3</extrudness>
</file>

<file path=customXml/item325.xml><?xml version="1.0" encoding="utf-8"?>
<extrudness>0.3</extrudness>
</file>

<file path=customXml/item3250.xml><?xml version="1.0" encoding="utf-8"?>
<extrudness>0.1</extrudness>
</file>

<file path=customXml/item3251.xml><?xml version="1.0" encoding="utf-8"?>
<zdepth>2</zdepth>
</file>

<file path=customXml/item3252.xml><?xml version="1.0" encoding="utf-8"?>
<zdepth>1</zdepth>
</file>

<file path=customXml/item3253.xml><?xml version="1.0" encoding="utf-8"?>
<CamOriX>0</CamOriX>
</file>

<file path=customXml/item3254.xml><?xml version="1.0" encoding="utf-8"?>
<CamPosY>345.367</CamPosY>
</file>

<file path=customXml/item3255.xml><?xml version="1.0" encoding="utf-8"?>
<extrudness>0.1</extrudness>
</file>

<file path=customXml/item3256.xml><?xml version="1.0" encoding="utf-8"?>
<zdepth>2</zdepth>
</file>

<file path=customXml/item3257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3258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lpDGcD14pqw+Uu4d+aYImkIYDgVKWO3a3pWtOKSuzKrPoSxuCnvVSUfvS3qamTJQj8qhLAOQaipNNjpwsrluBGMJIrZ0a8t4lxKuD3yKxrW9WIhGXg0TXAWQELlSe1Y8xvY0takilfzIFxzVG2kGMmTBFSE/bbbMGAcciswxSwuVkBBrNu7KSNyG5ZG5OQTVia4BTK9q5w3MkKna3FRjUpXG0EnmmlcL2NyW9XbjPNVlkYknHWqKs0hBY4z1rRhaJVA3DNdlGknuc1as4LQybl5Y5juB2k9agyp5B4rdmSGdCpwc8ZzWQ9n5MxAYFM8V1RstDz3OU9SMEswUdTwK6PRPC95ePmRdsZ4zVHT7KMyiSTGB0rtLLXktoVjBUhRjrXZBpRvfU83ESnHZFDUvCV3ZWxkjYMijJweRip/CfifBFlqEmAOEdv5Vsf8JNatCwkKkEEEetec600Rv5TacRk5UjjBrnnWtozOlTlXXvI6P4iTx3ESiNww6jBzxXBRRvLIsY6k4q8k1xMvkTsWA4BPpTVtpoZAyLkjoawjUSldnqUsO4Qsdj4bsLaSz8idFYEck9az/E/hhdIIurWTdA/OBgkVjR3upxyBkJjx6d60Dqd7c25iuAXRh0Nb1cWmtDGOGqOeuxm2+qXVmcRuSDzU02q3F2u1s5J5pYrEFiCuAeR7VImnyBxgcDvXDLENrU7o4KKd0VJYWiVJR9alE07qGEmB2FasdikyeW/UCoG05YZCvauRyTZ6MY2VjOMLF9zEnJyak8iP72Tn0xWnHaIGBJBFE1tFtO1cYpOaKsZTQg425p6xEoASeKeWw5jwPrViNgV2befWlcLFTycY6n8KsrcPHHtSMHAqVSFO0gEnpTyNpGQAKVx2MySOWWUuUxk5pxtJJlAYcCr7McD0qIOd+A3HpVJhYqDTiq8DgULYqWyavh2xtJ4qKRCp3g8dxTuKxEumRnLZzUkWnwqdpHX2qSMnbuU0R3OXMbrgnvQ5tbE8ie4htYt4UE4AxV1bSMRBcVTmIjYFCSM1dD4iDA9RUOTe4KlDoiIW6RyhwO1JMqsAy855oZy3ftimwgo2GOQaRdktiaIAoeOahI3jaOoqy4Ea7lIx3qoWAcuGGCKmwELRGNt2M5q7HJm3AA5xUAfccFh+dSxAAEZoaBCoQVJP1p6XJd8Jyo4NQ4G4g8Egiq9pJ5DNC3GSTmlYpmnMQyg55xUQLFORxTlMZQqzDI6U0yjAAYED3qeXURAd0PA6dqjAdj97FSm4iYkE8iq0k23hVJHritEgLcannJqeNSAaxzqZjYAj86STVZMfLxRa4GyQ3WhCVPIFYf9sSBSGbB+tQ/2vIHJ35H1pqIr2OhMi7xyBzTZpY0YMWGOlYUd81y2FJyKmkgupFLZOBS5WO5oSzRlAQRxVCa7ByAelZ0lzJGSpzkcEVXNwxONpJPtVpCZsRzKU3BsEdqsw6ohT5xg965syzb8qpAA71f03E7AyjgVSVyDWk1SMkYBPPpViHWIVXLKQM+lZ8hgjbAQEnipLaFJMqyDk1Li0NPUsTa7Fuwp4NULrVY5TkdBxUNxZqszKy4HY0xtIeNASQQehBqLal3HvqqlQMU2LVZWyimq72SpwTzS20KxzhscVqo3IZdJvDEZecAetU/7RnAK4IPrWslySNpXKHioJYIw4cRgg8kUNWGmUBqE4wOTzTZNRl6bSSOvFbkFpaywFiACOxpBbWqbtwB4qbAc+LqWW4DMCBxWnFPjGO1VJthnIRQMHHFTQx7GBPIrVK6JZo/ai8AQ8kdCKzbsnzQ20HByT61q2UMYuBJ1QkAg9qk1TTYoZRIv3JOR7VEkkNMdoF6qTIrNwSB9K6y+xc6e21gAB1J9K4B7d7HEyElc/lVmXX5ZLQwoxAIw1YyV2WtDPv5t9wTHyVOK6nRb6O70c25YLKvGCetVNC0SKaF7icZQjjNZN9aTWN20luSIwflI9KtaIT1Nd98DgYypOCRVqQqLcEHnFUtH1JJrZornBI4BPWppAAfkbK9x6Vd9CLWZbDB0XnnFGzKkd6zbqdrdo5AcRnANaEcgkQMDkEZqGrloy5Q4uSkoyp6VraYIF06SLcAecDNQTRCXBx8w6GufvTdwXD+WSOegNKxVzRkBLBl/wBWHwfwpdfCmwKxj5WHFVrGV2t9rnqcnNat7brNYgDqU4rRKxDZz+lTSx2bRbTkDA960NHMtvOxlXCu2SKr6fI8B8totxzgGtkpvh3gcryRTbVhJFu5jxEJEHJ5wKp3bsLcMwzyDW1bXNrLZqSuSy4Ix0NYtwWVpYGGQclT6VmnqU9ijeDFxBKvfFdGHItCT1IrCtFS4ZYn4ZTwa2I1Lja3QDFWyEincmOSDaw5HT61NazXP2MwSxkRlcA+1Z99IY76K3PQtx71p32q7IFtXUAEYBFTFFGAtsFkcgZBYnNUZoWgui7glT0NbdpGPKZWI5J5NTyWKT25VlDbRwa0bsJGBAQ02705qyJh54bPGMUkVm32twoygHNZzzEXDxcjB4oRTNgyDcDnrWr9l8zRt2cbhXK+bI2GGSAegrr4yJPD0Z3AEkAjPSpm7IlLUXS7Jk02WQrxzg1kJHFNcSKSAxBFbumahEbKS23AnGBXK6putNSDoxAJ6is1Jtlsn0yFYSYWznODWpMsUMDoeSelYZupLaXzGGfM5BqWO7luZVDA4zVWuCCa2GQV+UmqM8LxqWZuQelaOsvtaNU4x6VHcxq9urEZbAzWi2JZlSTMIxgmtbTbgSQ5P8PFZ8MCySiNuh71KIn0+cIGzC3U+9USWby1cziaLp1NW4SDBknkdRVu2jV4gOoIzWbdxyWjs2MqTUXKRfiIlgO3gikjiAcMW5J6VWtJ/MjVhxzyKuOFEqSKcgHmmhEV2pOD6U6EiWEofSppIxMSQeMVUiYxzgHgZxWsTJ7lSC0kku2jIwAcCmX0TW1yoP8AD1rYQEXqSKMA96payB9pYHB71T2JTbZGAJI3YHkdPyqC1gLROzZBNWrSNTESTgY6US4MZMXAHWsWzVIw5A1vMA3OTWnCgmI+bjFZgP2iQhux61oW4EaE54qSrGLKFg1pgTxVu4IkUsOcVn6kGN+ZQCRmpbeWRztwcY5qlsIsW7nAUjrWtH90bew5rHhy8uB/DWrauMsD3FADL2BplQjtTk3L5cZHuKfJJ5cDHHTpRaNviEjDkHigZejXKnPXFc/qfNwR3zW/GSUJHXHFYkiGWdyw5B5qOpRURWJAx0retcNZFT1HSs63gBBY+uK0HWSGENEpJA5FTJiS1C1fy0ZWGCc1UE4S4OTwDUV9dvHhmGCe1VlcyZY9aENjr0+dcAr0qRkWOJRnrVblm47U8RsxGT0NaIg2bUhXtz2yDiuk8TJHJpEMqLggAGuTSYCSFVPKkV1esTpcaFHGgwQASau2gupx8ondgyn5frTZAwjJboDVhT8pUnp0qOdgYSD0FQtBstaXISpKjgUXfL5p+kRbrc8gDGRUd5uEu0AkZqgF0+EyykZxiob6ER3oz1JotZsTnnAFPv5VkdWXkjHNSNE5/wCPdRUEm4ICOmanUbrYE1BNMAmwDNR1KHzljZ56mk01/MDo3XHSpSQbM+uKracrM7EcEChoQk0e2c/Wrbb2tfkHaql9II1+U/Oe1PN5IIFVV5wAaSRVxlsS05dhyKtahKotCTxkYFQ2xVZgW6Goddm8wxxIMLwTT5RNlGKHzIsdzzWhBZKMBjziq9sMkAdBVpy3mhQecVaIG3MzWwEadD0rrfCmpRQ24WVgpIzXISgGUBj0qYMwIKHAHbpTaGddqetRpfAxncOg9zV60t5javcSjAY8D27VxunxnUNWiXkhT0r0u8RLbSf3pAAGfyFZuNtR31G2MebZGHORVgQkjOKpeHbtLuyAQ5ArYC0hlBoCTUZtjjOK1PLBGaYycVJRjyQMHH1rXghAgGfSq8kYDZx3q7Gf3IqkSyF7fdyO1ZkTxnVGi4BHI962wPkY+xrz8388fi7aTxnAGfehbgzvRFgg4q3aDElQg7olb1AqW2OGBNXHclmhRSA5FLWpmLRRRQAx2CqSegGaZDNHMm6NtwzjNNvEeS0lSP7zKQKo+H7ee1sTHP8Ae3E0xmtTSMjHY9aWjvSEeW63ZtZeJJIyDiQ5U4613ugW5h09CRgsM4qW/wBJtL90kmQF0OQSKvIqogVRgAYAqm9BdR1FFFSM4/WNUns/FUK8iIKAcdx3rC+IAhurm2urdgSRggV6Dc6VaXcolmiDOO5rD8ReGLWbTZJLSELMikgDvVXFY8+sZJQgSNQTjHJxXpnhRgNKVSMN396840+1nMuzYQ4PQjmvVNGtBbadCpGGxk0ugM0KbinUhFCE1cAK4b4jW09xHbCJSwB5AHvXdAVFLbxT48xA2OmaBpHmkeW0kxOpUqncYriphiVx7mvZvEWmQf2XLJGgUqMnHcV45cD9+/pk1L3NEVWFWI2UQ89aiccU1SWwKRYindKfTFR2qMmpBj9wcmrgtMKWJwTUUZVLkK3I4zSAv6xew3yLFFAIyMDIzz71kzQNDGFbqa0LkwbwY+T78VUu5hIijjII6VLBIYEC24DCorXALE9icVM43QZz2qrb7jKVHQHmpAkb99OoJ4BrpNPJgjOzkYrmSv8Apaxg4yetdjY26RWBYkHI70pbAtzImbzrtm75qldgSTqO9WMn7Y5B4yePxqte8TBh65qUUbCRhbI89BTtAy00gA4JNV45S9kV9uaueHJ4wXjI+bPFDEQeJo9jKR14qqhzbj6VY8TkiQHPFVLVswDPpSQPcoIwjvRu45rU1AB7M7ecAVkTKWvAo7nrWnL8tqQT25qnsK2pn2j4tCvpTLLmU/U0RKShC0ljw5z1yaroD3JL4DipbLCpk1Feg/ePSn2w3xYBpMY2aXN2PSq+ojkU+dAk4yeajvjlRQtxMTTyA2M81qyEbKx7EZmFb7wK0QPtVy2JW5jKf9MA7k1v2gaFSXzg9KwRgakuOxxXWQoJoBkZ4qHsV1Ob1s751Are0WQR24J9AKw9bHlSBj2NbHh6E3tuGHQUR2JludBHIki5HWub8VRYjZivGARW9Zp5dyYnHA5zWf4xCm3YKAAAMVPUtbHOaSxKgAdhV++BEJJ9Ko6LIgXaRyKvX2WQ88U5BE56Mn7cPrXY2VyscIB9K49cJehj2NdNE6mEY6YpvYXUi1UKyE+pzXPJgXAFbd8QUIzWGTiUt6GlEctjrdIlwAPQYrZOTg4rI0CNWQFhyea3JwAoC9BVvRohbFjz/wDQwoGMcV514i+a9J967+MZsyWPPOK4DxEMXZ45zXVL4Ucy+Izbf/WA10FtKfKA9BXORkhwRW9bcxBsdRmueWx0LcbfEGImsWLicfWte+l8uJsjPasUEidT61nHct7HW6bLhAPbFWphkk56isqychB1zir7OduM1M9wic9rQwyn0Nanhsq7qCKzdZGOSaueHJFidQzHJPFVBaEyGQyR5K44PWopCDKQOB2qwNPkjIOaSaAKu7HNbyq6WRl7O7uysCVbae9BgMjYA5NNQktz1qaORo5AMcE9ayvc1WiIhZTAZNSrayFMHoK1oVE0fPGamW2UKVPIqG7DSMi2RrZwVJHqKszkXK5bGRSzQ7XJHSkW1LgMGx7UJpjMy5tA5wvSo47Fo+VWtd7bCk96gjJUlT0NWnYTRSaCZzgDFM+yTD+IitRTg07du4KitFVaMnTUtzMFnOfuyGpRYyADzCSM9a0kTGMCpMkJtIyDS9syfYJFSG0kKj5yAKdJalFJDnIFXIgAPrTyFJHAqXXl3D6vB7ozobQuNxkJHoanTT4mA4BNWQirnAxnmljHlvnNZuq27suNCENkRGwTaF2Ae4FSwWqqdsq5A6GrQlXeAVzkVXnkkjcYPBpuo2WoIJoQq8KMComZGj4UAjvS3FwdvJ4JxUOQF4HFTzNj5Uh0ZXccirLOAoxVKGQBuR1qWQZHynpSaY1YmRju3LxmpXIkU7hziqUZYDrUxlDDbuANRZlFciRX+VuPSpDJldrDrUgAJwSPzqCdxGQDgimkIqzQkuGU8+lSwR/Lh1we1CyRlt2QMdqbJd7WwCCPXNWloIkMTBz7cipWHmRkkciqhuWKgqSRUTXzKfmBA75oaBFpATnceO1RMFVs55qu9/GDkNweCKqSX0YfCnIqkgbNNHVn2Mce9Skxj5SwIrDe+DAAHBHenwzmThcn3p8oXNMSKhIzx2pJXjZQeA3rWZJcuGKlSCPUVEbmRuSDxRyga8V3Gg2sMnpzUxu0C9QBjpXPO8zfMAcj0pALh8A5GfWi1wubZvRu4NMe7IUkMc1TtbRgdznNXVgj54FPlJuI2oAxYEmc1TFyQcmTimz2KrJkZAPpQLFWUHcaXKUKb5UYNvJqxDqckxwo49apHT8OA3Sr1jaiNgQMiny3EWGivGTzFOQBnrWdJqBDbSPnB5roIWlRSAMhuMVlX2lFJvO2EBj1xUuNmO5RbUHAJyc9qYt7PI4ClgCeasyWaiPfgECmW8aiTGOpqlFCNK2RSgL8nuas+YisFCAgVBklhFEuW9KmIaD5LhCjnoCKpxshXKuqWgmiEsI2nPOBWdHaXDnaoBHfmujE0TR7CvQdapFfs84aNvlJ5FZ7FGW+jXDjcxIqp9jCvsLcg11UlzEykKQeOawZyGuiVGMGrjqJ7E1lDHDgkZOOa0xdBlC4wDwfpV/w74bXX7eQxzBHjB4JAz+dY0qvaXs9q+CYSRn1qmlYlMgvrEySmWIZB60yFI1cB0APqRW1pYWY4kwOKpeII1tgpXGSeMVmmUZ98o83YigD1FMtQEkwOM9vem27sznecnHGakSJhIHTlgc49a2hYlm7D4Y1CeEXkdu0kZ5JwenWoopYi5iOVdeBkcg9xXeeHfHWkw6DDDcExyxJhlA6kcVweoSQXPiC5u4ECQzNlQBwD3pzasJXJrnT2ubQzg4KcH3rPW5EcJhk59M9q2kvo47Jo5OCQa5S5mJnfaM88Vy31NbaDi5kY56ZpduAMU2Jla3IyA46g9adHINoB61vEhlm1m2feHTgVoWwEgJK5z2rPt1STqOasG6NiCyjIPaokwSGagptVDg456etVrmQNbI4JDHqKWeZ9UuFHRAaTULcxAFTkCpRRUAxKpPQmr8JTeQ/Q9KpAq0X+1U1tdrs8uRM46Gtk7Iho0QjRIWU8Gty0SLU7NY58ZUcZNc4tzldrdOx9KndZobE3MMxBHUCsZtstItasI7SzeIEHAIH1rlIy4fOe9WZrm7uCWYFgeCTVcE87gQaUUNnZeG9USWAWjkAkYGa0rvTY4bOSOTBOMg1wMFy0MisjFWByDXY2epLqVoqyPl1GDnvTkhIw205mJa3O2QHkdM1f0dJSsomByRjmpSgW49OeCKszSCKInABI60kwsVL+2SSzEZOfQ+9U7G5ks38uUEp0BNPj1BQm0nIzjmrt9aI+mxzouQxwfarSEyZ3AAZTkGq19Zi4USIcMvJ96hs52GLaY8jhSe9aaxnb7UWFcy7a081MDjHB+taE4ENoFzkoMVn6m81gQ0eSJOuOxqCKaVTtnbOfWqSuJ6FmzmjjjLFQcHvTrm+MciSRgkE8gVWVDLG6J949qW2LWSAXMe8E4BxnFQ4jTL1nqtvHOVdcI55GOlXo4YmmabzQYz90EjNY0kMU14koUBMcii+Vo2E0LkKP4R0pWsUMuI57aR5Yxkocj6Vp6bqgu4wDxIOtRWdytzZmN/v4xmsu0lXTLxvNXqeDQBc1pWW5t7pBnY2DVrWIg1tDLjJwDTpAl9ZOyDqMj8KrSXhmtY4mXBTg1pFEN2EgHnWRBO04rX0kxvZlFO4gEGsuzhMko5+Q8EVPYwTafqcka/6uQZ+lTLQcSdLVI1kYMAXzxXJ30Wy9kIWtq9u/LuSoY5B6VWuLZp7gOo4IqUy2Jo8Cy20jtyRng1agmD2csQcjbniszN3pbsduEk460BmjuAxOBIOR60PUSHWM5jugQ3BNXdRtHuYd2ORyDWOY5Y7ohATk8V0tsx/sw+afmAwKajYLmZCi3caROuCp4NTRoqXBjPGD1pBtjQsOCDmopJV2mRR8xq7AGoje6leRnAqfywY1Vh1FM8syKm4c9ancqAD1AGKaEYErNDeNGG6Hg1etE+2QOsjcjpTLmOJJ2lkGSenFJaSLHA7jgg8UyTX0y4EbmCQ4PbNWb6NbiAoevY1SaHz7VLiPiRRzirFtdLcQgHh14IrNopFWwt/KLowyB0q1bYmhkDcYJxVe5uGjP7sc9DSq7Cy3qMN1NVFiJEkeMheoBwadcQgoHHamxuJYQehPWphxHhjwOBWqZm0JHJvUAHkd6oaoCLpQzZBAGalBMcu3pzT7m2+1RAj7yc1T2EkU4XbaUB4FPEyxwtGe/U0yCMlyBwTzmoL5DCQOoPcVg9TREMMaqjEDgHrUomQpsQ57GkgQhWDdMciqlqh8yUAYwSRRYdxZY1EoBXIPepbi2EMO9FGCKkELTfKwxg1PcxkwCLPaqEZ9nCwUygZOeak811fdGMnvVi1ja3TawOD3qtJujuSY84J6YqQLxXzbMkjnHNRRPhljHOOtTLJshBPGR0qK0gYO7t0JyKoDRQhVGf4hWRIfLuZCVyCTzWmecDPSqN2QQQB061my0O08qzGMjPOa6K1tgzCRRkdCK5CzmP2gKvBPWu00idYU/eHII5FQwRxXicgawIkHyjqPemoqlRt4JHNP8QbZtWeZOuTkUy2G6RV/OqS0BjYx85B61LGjlSewph4vCo6Zq+E22zsT0HSrRJQh3G6UnoDXZ3DJNoY8sYIHPvXJaYqzTuT0BxXW2qGXTZEB7YrW+hPU5x48xbh1HFRzRlocqOKsPtjikUk5JOKgEhMBBPSsxsdpkkgfyicVfndUUllBPvWbpmfteWPPar2qggHbxQNGfagGQ5GQTWhJaxiDcTg+tZtvP5TAH15q9czGa1JUce1IEOgYeXtJzimHy+4zzTLLLRnJ5pzKCD7VLGiYFXgIAwBUenMElIx1ohf5CtMgO2dsdTxQwILuIzXpZTwOtIXIkBA4FPkjkExK5OetMnZQyhR1qkhCtJ5jgAYNMvRkoD16U8AeYoxgmjUI9jIQegoY0FsAPrUqBnvAR0AqvaAySgCtARtES3Q0XsIq3alZsj1pyyErtNJMTI/XpT4o8tn0ouOxe8Oyrb6qGY4BPWvQNfH23RCIyTwDx34rzMny5Ay8EHNekeHblL7SgHIJC8gmh7ErcqeCYJILWRXUjBOM/WuqByaz9PMRLCPaME5xWgABUFXHDpTSB60vGOtRllGetQURzAbfxqeH/UjPpVWSaMcEd6uRDMYKjgjIpoTGlyoIxwa5mfw8r6uL4Pg7s4rqvLJ7U37IjEFhyDVpCYkRHlhV5AGKmUkAetIECjAFGORTW5LNFBhB9KdSL90fSlrUgWiiigBDTA6ZKhgSOozzSuSEJHUDivNI9T1KPxC8rM6xmUBl7YFNIZ6YORmopbiKFSzuAB6Gs9dbhuQIYGxMRjngA/WobfQ3OWubppcnIBxgUAZWv8AiO48wW9ngYP3s4q1pfiSQKsd8oUkABgc02fwtFLcArMeTkgY4q1/wjFsECvIWwOpFMg2oZ454w8bAgjPBqWspLJNPhJglCADJGRUum6pDf7kRvnj4IPelYpGhRRRQMxpNLgXW4rhIwAQcgDqa2AABgDAoKgsGIGR0NLSELRRRQAUh6UtIaAMbWZybGaFl++CD7V45qcfk3bqOQSa9w1CBJLSYlQTsJz9K8P1Ek3cpPPzGky1sUn4QmmQk7vcVKwyhqK3+/SKJLm4YREZIrLNy4fI6+tadypKgAdapC2+bpzSGQvcSNzk59KfGsrMCwJHWpTbbcMRirQAWEHHamFx4AaDaBVS2BjuGXsavxZEJOKpxruujjpWb3Ajdf8AT0+tdbGrNbqoPAFcrcjyrpG9DXW2Z3WauR1FTLYFuY8sYjnIxgmqF5kMC3QGtO+INzwtZd8ckA+tQtyjShG6zOBjin+H2UXT5POaLZWFmMjjFRaUP+JidnTPNUxFzxJCSgc9M8VmW5zACPStrX8yWmD/AA1jWg/cFaSGylOQt4h9TzWtcRg2hYckise+G2cH3rYjkAtcP6U3sLqUNMaMB1kHPaoE2resFHBOaaCQ8hXk5NMtiRMS4596pbCe5avVzFj1qLT2IUg0+4JaM5qCxb5yvpSGPu/9cD71DeqPKDCpbsgOCPWi5UNb5I5oW4mU7MkSD61uGZhCVHpWFbn9+o963TGTAMVUhR3MkNi8DHrnpXVafMwQblwDXKgYvVJ65rs4EjltVwcHFTLYfUwfEkaum4evWtbwTIojEZ6d6zNeXEBXril8MTNFIMHjFKOwS3O4vIkVw6jFc74kIktffGK25rgSxgA89zWPrYj/ALPPOSBWavcrocfpsnlzEe9bbgypx0xXP2hPnkD1reWQxwgHg4rVrQlbnPXQIvAq8ZOK6GxjJgAPTFc/fD/SN3fOa39Mm3wqD6U+gPcS9hQRk559KwJhhuldJeRjyyw61zs5zIQemaUNxvY6bQJSFXdwMV0UudmVOa5bSpCUQL2AFdNCf3QB9KqW6IRPYRNNG27OBniuN8WWpjlMoHQ120MzQqQvA6muQ8VXIlDKRyTXW9YI5UrTOVQ5cHFb9gd0Iz2FYIGCK2tPP7gfSuZ7HShNQhMikDtzWIwxKoPUV0U5HlnNc/PkXGe2azjuWzptMCmAEjJIpLkyJMNoOKZpMw2hcdq0rgoVOAM0T3BHOavlkBo0dsuMHGOQal1JPkORjiquknEoHbFVTJkdISMHNUrllz61dcgoazJkDMQGxWF2zRorSRhGDKM561KEJQEc04kKm1sH3pscy7tucGtb6ENGhZTYG1jgDpVwyrjg1htMB0bBFSR3Khcs9S1caZfmIKlk5I61HbTJICMgN0Iqmb9UbG7IPWqE0zCXfG+B7UkmDZ0DlQpBIqo7p261nC9lP3myaa9yMZJ5qrBc0lIPQ81IoFYv2wryDSf2pKKbQHQrwKaZsNtOAKwzrD4zzn0qNtTeU4Gc0JMLnRiRAPvD86DNGD94VgJ57LkE4NRu9wj4yanlC50LXMajO6kF3H3YVzjSXDdQaieWdRjnNNRBs6Y30anIPSke+jmQfNyOlYFlMZJNkg4rYSC2xkHmnyCuNkvQCAwJH0pr6pFGpUDtU6R27sVZRjHXFZl/ZrG+5fumhRGEmqjdkGmjWGGcHioorETLkCo5bDyiAaqwrluLU55jtBNLLJdAljk+lJZ2yxgN+daKmN12nkU3FWEmZf8AaFwMAk5qOS9uGPQmrsluqOeM80m1cYwM1FirmZJc3BPAIqey86aTDE475q0TEFwRziremWjXLlIx8xOBitFG5DZYhSFEG4U+5sY7u0k8sAEDIqxd6Xc6UwF9CVVzgNjinRKAuVbANS1ZlI4oQyGRlY4IJBqwNPyobtWvqGlqJGljIyxyRUInijtzHjLDimhGWbIBwoPWtKyijt1wRzVSNszA9jVmQZIVTg1Yi3NHFMoYqA3bFOt7S2lGCQr+lQQSHbhuSOhqZxEyBgcP2IqGUhktr5LFlIIB4qpK7SSDHBFKt2PMaJmyBxmo8gXK+nrQgZet4ZZiFRSTUskPlrtkBVx7daksr5dPuBKyhgRT9UvlvZPOjABA6VT2JKwheY4UZA6iq84FuwHQVd0ufypyX7jnNVNcCswkTjk8Vm3YtIqPM8jAZq5DMIIsAZJrMWRTGDnDCrAkV0HOD3qkyWjStruczqGbCE8DNdNJFHcW4jYfLjrXJQeWuxy2ccgVoyeIwieVs6Dg1EyomVqwbT7loVbKE8VCOArgY9aLvzdSnL9O4qISMpMEnUd6Itgy7BdPb3CTqM461o6lqo1RonZQHQYJ9awlE0J3D5lPUU5ZgX6EfhWzehNjVLgqNvpg4qtO5SJtzYPaljYiPdjqMg1UmZ7mcLjgVkyh0RbYWyQcVCcbtx5ycmtMWu+2C4wRzmsyeGWNsRjI701oDNCw1O5sXzaTGMtwcHGauLaNOWuZZAXPJOeprnoyWfa2QRWpavMF2hiRTbdiEtSeSb7NGWUkEVSkMupKZHPAGQDVpkEjbX6d81ItupjKxMEIHHOKyT1NbGGTJby8jvVqG4VvmU4I7028iIUoWywPJqnDDIHCkkA8VqnZENGkslu7gOuW9QKvwoDtUcLnOazFtJgMockVdtZ5Fysin2NJu4loS61Mu0JF2AzjvVPTLZZ3JlGB71akhUsJCM56g00yOnyxrj6VnYu5V1XThG5ltzjJ5xVBC6OFkPPrWpMLsqNwOPrUKWMsrDKnHrWiYmS2sZBDZqW+RpAAV24/WrFpaLGwDHPPert1ElwgTgbe4qG1cEjDjKwptxg9cim3VwXQqBkkdTWiLGNnKu2OwNV4dPzdmFzwehHNNNBYxNsqnIzVmIkja4wT0NdCdIgi+8cn6VFNZW7rtAwexxVcyCxnWzpGxWUZGMA1fSyupYC6ZEJHI9qmsdHEiAuQ4HQ1qRSNHCbdV4HGPWs3JFJHMqzxqUEZIHTg1WmRi24xY/CupWPYf3kIAPJNQ3kEbxnywM0lMGjmTbGRjtjOR6Ckia7spd0YIA6j1rpdNMJRlKDzB1BqrcTQF2DAAjtVOVwsV4dbEi7ZUw46mrF9eLcWahT8x6msy4hS5kCwgBj6VrWGlZtAspwxH5U7aE31M20aKOfZOpKvxnHQ10Vo2dMmjX5wo4FZVxHHC/kSKCR0PrUdrqEtjIyBTh+CDTTBonuYTNEs0fDR8irem332iPbJgOOCPWo1kErDYBgjkVFHpsiTtcKSAOQBVE2NWSGOZSsigj37VianEYZIwOgOK1bG8W5Qgn51OCPenXdqlygBHIOQaadgaMWxmCal5Z4LYro760iS1BYAgjIrkrstaayrFSBxg11lzJ9q0pWVgSBkjPJobJSsUIbYM47DNP13TpbezjeIZVxmnW0gkWN1PPGR71t33mXdikYAG0AgeorKTsWlc5200/ydNS43He+ePSs1h9uuPKdeQRk10MyvHZGHGAvINY9pj7RIDgM4wDQncbRqQxx28IiQjgVlyqDMwHY1JLM9jNCkuSJDjNNZMXMmDxnI+ldEDNj4ZvJO3OKs3N3KsAlHJA4PtVGRVI3elPWTzoGWM5xwR6VElqNFK7iZ1F0DlickVdtC0kCOOo61VjErI8YB2g8VJaM8KNET7iosVct67CW05Zl5A61hL513BHLEMFeDXV3YE+leWB1XNYWllY53t2GAeATVIGPsQCpMigsByaszON8QyQrDkVVcPaXTQjnJ6+oq4AtzasCMPGOD61TQkzNu5GBOwEgnmnXLIlgjIPmXk1bt7YvatIy8Cs+Z0lQCMgLnBqRlyOTNsrPwSKijlbfh/unmmgGUIFPCimTmQECNcjoaaEWLu0E9oZB0XoazBDLEpDdDyK2rSUjTHgkGCTnntVO4jMiBVIO0VQi1YSMIRGR1FQywvZXfmrkhuoqWBvJgEnUjirLpJcoGWMsMcgDNK1wTM6QtJKWU5B5xT7e7AiaKRcHOBxT4ogCSvQHmm3EaysGiA4FLYZMhwgC8c9asEbiCeg/WqCSFl2GrcEyzK0WfmXiriJiXGDF5qj5ielS2wc24Y9TxUcQJYBulWiTFII+wOa16Gb3KLWr28xLHCEdahuFSRCVwwFaV+PPiwPSsO0LRyPE5I5PFZNWLTHsMqCnBHBpiIIyzEAMealPyPgDg9abIC7gRnJA5qG7DC3LLIWPIPapmXe4Ibmq0MoMpiA+cdRVmG5h87ymXDg9cUcwFiYiS3C4AA6VWjiAYSOBkDpU1wRvABwPWqkpyeGzgVNxlsW63MoOQEB6VLOEjYKpGPas1DIi8SEA+lJJPgZYkgd6dwsXJmEaBhye9QSbTGx29RTUlE6Ag5GaW8mVIlUDnpSZSMmJDHciRTjB6V0NtqQCquCzEYx+FYDcSkjvWhpjYuVLDIFS9QM++LHUJCRgEnj0qS0Krlz1HSl1QrJqMjKcAmoY+DjtVJaAxVOZjIfU1YkuS8RA9MVARk4HQ0ONsZqkiR+mO0cpAGcmuy0pwbSRe+CTXE2cgSQgE5PSuw0YjyHB6kc1p0J6mDJJ+9kUjjJGfxptpbPcCQjotS30YE0gjHIJqtb3MsJIUkZ4IFSMLZz9qAThgcGtDUSTCC3XArNiwL3zV4yeRWpejzIc+1SwRikAjPerkM5Fo0ZGO2aj8lfJLE4NMiYFG9qEBb04EgipiAGK1W09yHPbJqzMCHJFSykRQgK5yc5oj4uM44zSRkByTzS7sTjA49KEAtxJJE52j73B+lMnSGFEYjLHB+lSXKszAAZ4qLEbLiTr2q0rCYoAmYMoxjvUN4zSOFUZxU0ZWF8AZBp8UYkcnHNSxoXTYwq5K81ZmkUgqRgiq4uFhkIPUVQu75nuDjgYqRoveWMbs8mnqnloT3NZkd05IAbvWnDL5jBWIwKpIBgGcbuua1LLULuwhYQMQH4OKozKu8be/Su10DQorjTiZVyWGeneqaJMnQtSvG1QRlyQ5JIz05FehgLtGTziuX0bwxNY6gZ5OQDgfSup2elQwQh2+lMYoO1SbDTHjGKzKK5gaRgViyK0YYZdgG0DAqvFeGFvKAGPWpzcyY4P60JoGiUQN/eA/Gl8g9yPzqsZyer0hn9WzT5gsWhAO7U4Qxg8tVPzlP8RpPOGeppp3YmjUDrwAaf2qlaKWbdnIxV3tW62M2LRRRTENIyKpy6VZyyGRoF3nqcdau0UAZFzoMDZkh+R8dhVM6drMaERXRx2BIro6KdxnK21rrqSFmfJz61oC11eRcPPjPoRWz+FGPc0XA58aFeTMTcXjkHtx0rSsdJtbA7ooxvPV+9XulLRcBaKKKQgooooAKKKKACiiigCKdQ0EinoVI/SvDtVh2X8yjsxr3RxlSPUV41rkGNauUx0kIpMpGGFG0g1XA8t8+pqxcDZLtHXOKgnQjBFSyyRmG3LfnVJrpfOwOgqYh5E2niqj2xVsEcGiwyW4uwQNvQdaktpxcARgU1bJDFuY1YsbdEbcvBFOxLNGO2KW5z92siM4viB0zWuZZNpUn5cVkocX5A6ZrFvUvoTamFDoQOciuh08k6euewrntRjztkzjBHFb+lHzbFc8DFJ7AtyjdsBN681nagvAYdDitC+QmU47HFZ98x2KvvzUrcpmrp0omsyrDnFVrBzb6oyKMgmremQo1gWQ8kVW0/EGqkS4PPenIk0tdOLPIHUdKw7R8R5rotYAazdsdq5ywGVwfekgZWveZlOO9anlhrMH2rM1AbHB961LRjJbAN0prYHuZNo4Fw+71PWoywN5kcc0SgR3DqOvNQxkmcE9SeapbCe5o3CjyNw9KoWZPnMPrVycsYvaqtiAbkj3pgPuQeCfWnSSKLXB64p9+u1RVdoWkgBXpihbgyrbnM6tXQLIBB0zxXORnZKAPpW5GGFvuxninIUdzPlI+0qenPNdNZTYjC54ODXM3JAkBxgmtqxDPCppbob3JNcjV7UsDWXoUjm5CL+da+pQkWTFjnisbQCFvBk4GaUQex2ZiljRQc4PU1S1eL/QzySa3XeOS3ULyQBWdqEKvZuTwRUdSlscDaN5d5jGeTXQFRIgPqKwIVJ1Uxr1yefxrplj2RhWxwK0exK3OZ1IbZSa0tKDyICvAA5qrrEajJ960NFIKAYwMU1sJ7k1yx2Y5rAuhmQmurvUj8g7QM1yl4PnPPeoT1L6G54bQyKD2rrFgKDr+Fcf4eufIVVPQmu2tjHLEG6kiqlsZojVTvAzwawfE+nqYC6xkYPJxXRxRq9wFB6EGrHie+09NIkh8sbyhGcd8V2x1pHJN2qHj56e4rZ0wEw4PasXBBI962NKcbNtcsjqiPvMqpJ6Viy5Jya6W7jEkR4rnrlPLYg9qhbltaGlpb7VB79q2lYMMt6Vh6UCwHPGK1ZJBEpoqBEqamMxEjsKzNFYC6CnoeK0bpjJATjjFZOnNtvAegzRTeoSLZ1hx71CbwzPlTgmrL6PtQkHNVhaLG4AHOegoUUxNjwJpBjNRyiSMbmXp3q7HHKuA0ZGehI61JJGrx7HFU42FcxjK7AYznNOCzsMrmrpt1RsqMg1aggDKOMUrDMRhMOCDx1ojhkduScVu3FrGIi2OQKoxqAxOKasJiQ24CjcadNaKy5XrUu7I24qe3jBcA9KbSC5nJaqMZyKU2qB+gINbstnHJFlVBIHUViykxSFGzgHHNTdDI5LOIqCvU0RWiqS2KcCS2e1ThGZAQfqPWqViSzaWhkAKMCB2zT76xKp5ij5gOlMsS8L8MRk9K0S5nG08nGKluzKRkw+WYxuHJ6iobmFSSRUtzH5LnjHNQmUSHAoTAhWIKwwOasIGAJB6VGSQ4281IkmDzxitEyCeCTJwRgirqwR3KkN6frVVUyu9Rn6VasiA5DYH1qGykZlyjafdAxn5D2qO5lWdtwGCe1T+IAPMQxnOOeKzo7lWyGGDSTKaNC2ZcbSeamVVSU4P4VmgnOQasROS4ycmrb0J6l6QA9e/eqV2RGm5Wx7VNLIAm09azJkllfBBIFRcoEfzGz1rb0jUTpl3Ddhd4Qgke1YYBhG4DIHUVYiuSMMi5HcVadiLXPR/E3ivSvEnhlreIkXWQQCuCpHpXKQytHBHExySME1jC5UPuEQVz1IqzDcyIpyufQ1m3cpFm8DwoWY5GOK56SfFyWI4J5rTu75pl8sqfris8WjSOQwIB5ziiI2iVSrEMMVM0gK7xxVKSGWBsLkj2qSFtxCtwD1q7ktE6zFhlabJdhUKjkmrZtY0tzIhBOOlZn2aSRiw4Oam+oEcYYSbj161bLLIgOcGoxCV+VutMlhYYK5qxFiO4kH7thuHY1YQMcYHBqtZyAYEikkHritQzROgEYww7YqGxpCRQvG6+Yp2HuOcVWvFM0ojByAetadibmcNC8WUI4J7VWktjbMynJcGs2ykZU9k8LZA5FRLgHDAgmtUmST7ynPuKgazZzkocfSrTQMfY2wnYBeSamFnGZzFc5QjocVJYobR0YDjOa1r5Ir1DKgAkA5qJNAjJMKW4KhwcDrWbcW6lTJuy2c1fNsWcgkgU4aap7000DM62u9o2yjI+lTO8Uw/drg/Srv9mJkZHFW4dPgAztHFU5IVjPAkW0ClPl7GoUyDkDn1rdeFXh8sDgdqgFmo4AqeZDsZxluNvGcegqEpOSSMnNbItvLBJXI71PDa28w3KQD3Bo50FjAt9PaRizDBq3ZzfZJypjzk+lbX2JV4AwPWkNrGDkqCfWpcwSGXFlDdR+dDhWAwRWS9oWJG8gjpW5HDtOVOB3FNe2iYkkYJOelRzlWMJdO+bJOfU1a/s+38nOcNWgbZBgZ/CmvaKU3K2M8EVXOFjPgQxMc8gdBV4NbywkFcN9OlLHEqOOhqW4tY2XIIBPU0uZi5SkbRkXcSD+NEcals4pImaN9jSZAPrU4ePf83H0oux2HqI3xGw59cVLJH5AGVBXHFU7idACyKT6cVXfU7hk2kcD1ouwsaQhimQ7Gw1Ilu0fDEkGqMd6V+ZRzVj+0yyjKjIqbMETS2KyLlWwap7HtpkIBcA9amj1AtlWUCmPeKjhhg+oNJJj0LdzLEYhKVwR1GKJIYLmyEkJ5xyKaJ4JjhyCD1FQRXEFtOyhvkPaqswE06Z7GcRyklSTjNadxOoIkixn2rNnEF0pIkAPY56U2J1gjKtID6cinythexc+3MRiVcg8ZqNyC25ehrP8A7RiTKuQeeKil1aMDavGKnkYXNGS0DETQnDHkj1qlc2sNxnPEnTPvVKTXJk4Q4B9DVcaizvuY4JrRRE2W4oHtbpDjIBB+tdGH3qCBgEVz1tfRsAJG5HQmt21mDwDaQRjHBrVrQkp6nafaGW4RsSQ849QKyLq7+0yCVVwwxkV0E0fAYHr1FZN7ZLbSpOikiRsMAKlIYunygEyq2WI5FbVhciRirdTxzWVfWkdjB5kPBIyabp8ss7RMDtweT60xdQ1ENpOp+dHkpI2SB61txSLPGJEOQRmo72O3luiJQGTA596z4bn7DfG3ORET8p7c00DJ9QsYrvG4cjoaoSNdWOxSx2k4HNbxiDKJFOQahvrYXduUIwQMg0XFYpQRskqSqcL1YfWtXVL6WKwiltyPl4JzXOpLch1jfjacHnqKluJy2myfvM7DkrmpauNaHT2yfabNjMRkjIOa5u00y4bVXIJManI+lTacb2+tAUk2qowDnrWlBcG0ZQwy3Q0krAyDULeOdAkw/wBWcg+9Z0nyNuHPHWruoTFrsZ4VgMVWvFwiqvJPpW0CGQRE3MEgX7ykkCi0AihNyh5Iw6+hqTTU+z3TM33SOagkheN5JU/1L5zQwRctyJYJGUdOcCqEUhe+2kH0qbSJ1hEiSHnPHvV2O3iebzQADmoYyGa7liJiBwQOmazJHbzUZvl56jvV/WURdTjkVvkZecdsVVulWRAAcgHg00Nok1S6jM1rL0JAB96u2xjufMjicB8cfSsXVIHa3hlZSAuOgo0yQpO8kbEEDAzxmqbEka087Q2f2dR3INZkVsA4ilYqrnr6VYiuwZnSUZPTNTmKOeAs2Bt6VDKILuJbYosDZB71MZFtoAxAJPBqqhO4q3Kjp7VC7PKSrHgdBTRLLF1I8SBieHGarWjmaRlVjz1FLdljZAv16D6UzSYmFxleQRzViNiKERx/vTlOwrV0XWI9KlkkaMSIykYPasK6cq3BwB1qK4n8uASgdTyPWlcDQtEV5pkHR2JH0qpHiK/eLPAODSW8xBDKcE0gVhqHzdHOcmhoY4Dyr0hxhSMg1VYtaXnngnYTzitO9hLxAD7w6GqcCiaB45OSOOaEwZfR1kAeM5BAIxUwzMrM3UDis3Sw9vOYGyVPKn0FaEZKuV7E1omZtDY5C2Q3BqtqFoI5VuEHUc4qa6BEgaPp3xVi0Iu0dHxwMAGhq4kZSwmYFt4UDjGahWI2c27zN4PNSX0L21wQQQpPSgeTHEXIBHYGsWtTVPQarWgufMJw568dafIkUk4KryeM4rPjiae8EjIRGD6VqzeVtCxAAj0pNANuwI0CA5B4BqpbRNHuDHIPTParEgcxjf271EI2GCZCw96Qwjh8uB1dgSxOD6U23gSOCSJ2DZ7E0mUOVMmT6VXihYT72Yge/ShICa3AEphT7q96S9UgAkcDvUh/1ymNSB0Jx1qxfQh7QqpyeuauwrmTIjBQw69RV20GEMmOQKpW8jSTpG5wBwc1pywGG3baeo7VLQ7mNIGlnZj0ycVIUZFJ71JBGzIz4JI4Ip6Dch3dqYEEYYoCw5p04CIAxx3xVy3tjMQydB1qnrKESIB14FUhMijmQECMDI711eiSkxAHkkVycMKxgE8n0rqdD2xMrMMnHStOhHUq3SmO8lGMkkms5I2FwRjknNamoNi+kfHU5qiZP3u/vWTKKrho7oY6Z5rXm3NaAqMnA/lWVOxFwpPQ8kV0GmpFORHK21SODQwRjhC8RDdO4p0NophZxwBV66iit714VPyY4NQeYdpjXoalMorWEg80jHQ1auWBb5fxqlahVuSue/NWpwARjvSYIjQfPilDbLkDGaAR6c5pkoxMG700BbmkaNw3XNMuY40iVwuXPeoZpCFDEYzWhdRL/ZayYyxAxV30F1KcZXYcjJ9aSOcRSHHU022IJIPXFRvGTMSBxUvUY29RnBkRfyrJZ2kc5HTj8a6OOMmEgkdK52YmK5cDnmmkIkjXZ9atRSuo6mo4FBG5uatCMEgA8mqC5q6LpV7qtymwHyweTXren2YsrNIh1Awa4zwXqMFowt3ABOBmu6mkEcZk7DmiWwIU8igAU2KTzF3D1p9ZNjEI96iccVJTSKzYyhdAj5hwaW1LSqQWPFTTR5FNtECsRQkO5KbcetAhUdasYzSbavlFchEKjoKcIx3FSgCjbVxSJbLtugSBQB2qWmRDESj2p9ambFooooAKKKKACiiigBKKKKBhRRRQIWiiigBKKKKACiiigAooooADXl3i6yNrrksgHEhzn6ivUa4vx/bqIIpwOeh96Y0ea3Cfvtx781DIQXAIFPupMOR0qlJIA2SahotF2YKihgKrzMnk7hyRTftHnJt7CoJARGVzSZRIk4kjIHFOtpjGSpqKFAsec0RgvMAOnehMlo0klYnaehFUHPk32ScgmtONFK8HBxWbcRg3YVvXrWTWpS2LGpYNuG9SDWxoTedZLuOBjFZupxYtVwOMdfwq34efNtg9M0NaAtyfUIljPH51i3y/Jn0rb1EfMPTNZN6mYyRULct7FvRpCluSRkYqtITPq4CnHNSaPP8AuiuOnFR8RaqGHrzTepK2N3UAx0/Zgk45/KudsSV3ZHQkV1N3MGsCQOcVzFn+8aQehNT1H0K2pMHwfQ1o2zEWi7RnIrM1IYYAVq6VhrYKeeMVa2B7mSFBviXHBplygW5BXGCamuxsvTiq0mfPBJzTWxL3LzrmDJ6YqnaYW4JFXC2YMe1UIjtn49aYFu+YGPmkgkAtSD6UXQUwEnrVeJS8BC9qFuBTIBuCRxg8V0NoymAA46VzhJWU+ua17aQlAc9qp7Ercr6gB54YetaenTkKAR0rLvmyQa1dLg82IPnkCpWxT3L+pNvsifauf0r5Zs+9dDdpmzZT6Vzmngm+MQ7nAqY7jex2tnchowM5PSpNQBazY+1V4bRrSJWxkHk1cmX7TZnbxxmpe4J6Hn0ZKaoSODk10ihpUDMeMVz1xGItXOe5NdBCQ0ICtxirewluY2tDC7cZq1opUwAnriqurBgDnkDin6I/yY9DRHYJLU1bmQmMgVzl2uHJ966G4iYLnPGKwbsAMcVK3K6FvRh5jhR1yK7izAhiAb0xXDaG6x3G4+td/bxrJbB6uWxmtxUkSOQ4B3HvioNa0f7TYtOzdBnFNkndGGYwBnGa17iW1bST5smDswR+FdVKV6djlqr30zxqXAlcehP86v6Y+CfrVO7Ci8lxyNxAP41NppIYj3rGR0LobpJMZNYWoJl8jvWyTiLNYV5LmYr6VktzToXtIRiAQevatS4tjIv0NZOlSkPjtXQRsHTFOewo7mXMmy2Kn0rDt/luOPWujvkGw1zkZxclfephuN7G+1+hQqOtV7AoNSQzfcJHWs5i0PzAE89KnjuUm+U8Ec1cXqDR6LqVvpkmmApsBAyCOtcNeSAMY/Q8Gm/abgRFPNJTsKrtISeeT605O5CRLGTgBhxUsc/lkqeMdKpifZwCaa83mngHI4qblJFma5aTPcU2JFKkg81TEsiPyuRVhX3KGQ4PpQhsnETenNSA44BwahW6YkKThqcY3dwT1PehsmxsaZGZISd4yM8E1j6jGXu2UjBB6inmK5t8PFIQD2pRKGJ83/WdCTUdSkZ2WhYhuVzViG4jDA54HUU25jBJIPHpVMAIfatEJmz5sW8FD1qZ7kRR+Yp571kwqSw2nirDRvt5OQaTVwRVurmW6cnkCoEkaJ+eR3q2YwB0xUUkSuCMdaaQyQOrYZW5pJHJ5I6VWFu0bAqSeeanBYDLKTVbCL9pqAEflhMEDGaWUsULEkE1HBJEU2hcN9KkMbFSW6HpUPcEUF88vudd4HHNR3UEb5dF2sew7VfUSKdqjg0G33ZDcGmnYbMmF2ifawyDV6Bdz/Kc1I9jGAG3VNDGqMMce9NsmwCHcw3j8aSWIo4KsAO9XHZZIwo6iohZCRSxYgCouUZ80KS5ZWIz2qGEtC2NuRWuLWIcAA09LOMHgUOQWKcclqeSpJI9KngBIKiPI7HFTi0hVt3lgEe1Tbwse1BiobGkZ00aglSOR7VFvl27cEjoBVmUsOQuT3pElZ8YjAIqkxMrCOd8lRxTRYMXBbgHrWgjyA42cGpREp4Zjk0+YLBbW0CxbCc5FRPphGXVzj0qeOABsc9aneNtvyjk1nzajsZZtYwwLHPrVo2EBQFVzn2qKcBWCkEEn0q7bDCbTye1NyYrFOO0jjbhOD14qSSxLYljABHpV8R5HNSIMDb2NQ5sqxDZXbEqhTaRx9akuYVdjLtBLUSABgQBmpTgx4JxUuTBIovgkBsA1SlvSsvl7SR2OKtXAWJ9xBI9aikhWRAyjg9xVJsGiWFFkiG5evT2qe3jxlQ3I61WIlitsx8nHIqWwIIDMeWHSm7sSHXEao+cYzURIPCnipLuQRygSDKkVAqxKpOeOopWY2XIShXazc9qaciTaWwO1Zklyqygg4AqzHexMQ0jDIHHNFmBoQKwlznIPGKnMYHOMGqsN7bhvvjj3plxq1vG4+bIqbMaLPmNG2CmVPWoL2NRD50QKMnJA71CuuW7PywxVgahaXERAK5PGDRZj0NKweK/sAdwDAcjPOazpppIGPmLkA4yKzfPTTLgypN8p6qDxUkniC1mhMbLkH1FHK2BpxTLIoK05nQEcjFc0uti2lZUGUPSopNaLAqmcEUKDFc6OcoRvWQAgdAaqCdeS05HbFc4b+cNlWP0qKa8kkIY8Hp1rRQFc6Rrld2FlPND3DCPb5hINcyt245x+tSjUmPB61fIK5vxTWifNI3zUpv7UMQAD71zkkxk5zjioRJIjY3Gnyhc6eTVIET/AFY+lZlxqiM3yrj6VmNcMwwe1M3gnpRyjuX/AO0mH3ScU2TUZCcrxVQEY+6KRj6UWFct/wBpzEYHB9aikvrgn7xz9arEnPHWjkYJNNRQrk4u7rtKR+NAuZyfmkJPrmq7MRjBphkIOM1XKguXDdSgYDGmG4kJ5kNQx7i3WpCDnkZoskFx5mYg8k5ppBcgAnPegYz0qQEBfl60rIBu3AwTSqoB+lAzznmmqSJiD0oAnABXmrunahJayBScqexNUwARxQVz9RTEdgkizQCQHg0LsLFJQCpGRn1rF0a+2sbeU/KehNbE20AEHIqWrBci1C1ku08uE8Y5qlCVtJBE3GBgEetakUhGdpxkYzWe1o3mvcT8qDgCkhlmGYTI+TkjpUl3DFNZZYYkxlDjvWSJTBfhU5RsVvagEigt9uCcA/TNMRBpt1JHa7bkHAOATV4SKwBVgQfSo2hE8JixzjOax4Lo2V6beRiVzgE0dQLepW5x5iD64rDuQsMcjZOXB5966vh1z1BFZmo2MZt2YLnHJGKuwil4dv3hiKEnaOQK2iBcMJw2AOTXN2CfZ7kK3AY1tWIMrTRqx21NtR3C9njn/dqOV74qASEMrNyF/lUlzEIQdoAJ6+9QBuAw7dR610RWhjJ6lmG3ku45GAKhjgfSrhgjW2+ys3BHX0NPsrhVSNWXEbDk+hqrqkixzHafl7GueTszWK0M2G2aK4MR+bB4NbVtbllJyCBVCGVZYyUBLKOTWlp+1oFcE4J5pNjS1Me+TN4Im+43GfSoXtmtyVb7nUGrmsRlZyy8g8g04o13pwkOPlGT+FCZTRAsy3UJifBCjAFMGmrJbymNdrqCQR3qPT0jafcp5J5Bro7aMQEyMoCMmCD602xJHEQzNLJgDLA9T3q/cmaOGPBIB6iql3btZ37SIDtZ+MdKvXbm5WNYh84HNNaiYWsikOjjIIzmq9ur+aZCMpk4FTxxmFQ0g+bvVto1jttwHB5ppWEZ18xeAjGMdBTtPLRQ715OOQKJY/NXeDkL1qpaagLORgy5DH8qdxMlFyZXYPkEnPNTEoVAkPCjgetRy2/nA3CkKG5Apxtmmt1kdSCvA96LAU1u2a8CKcDPSt7yDdx7kbBjrm5I2t7hXAOSa6LTDJHCd3VuSKfQC5FIr2zFvvxjBrJtgxkeQH5STkUt9cS2zFSpCydTUulx+ahC/WkNk0Mq7sgZYHrVtQrZkznIrOmjNtwpySasRExqp9eooTE0Twjc5DdMcE1EFkt7obM4POasTbfLAT71OHz2rE/eUda1RmyK+2XMDPxuHWsIIwH708Z4FbNlGTG0j9CelUdVsXOWjOQOoFS0UmSQh57dpIcBUHIzVGOZhl05OeRUNs91AzRxSY4wRmpIVaGcFxwx5FSWi7bSG5hIYY/pVKSR4pWjQ5FaxjWCPIAw4rHuYZI5TJGcg9RSsguMjhEcoctyT0q1dykeXAwAzjBHpVFX85xgkEdqW/LKqM7EspAB9qQjQMxiiW2IGDyWq3CYnXapyB1qGGCK5tw7sCSM0+GNbeIlQCOh96oCrf2cQzJHw45pYWke33SMcEdKffybbcy49sUWIEtv8w461LAghlVZtigYI5pxhODsXIPJpLiFVlDxnGeuKsW7AROxbGKS1Y72K1tJIs5VVwAcH3qPV9ocOevYVaglDOQMZzVPVlXepc/hWjVib3KcLkygt09K6nT3TAc/dA5rlE3SMNvHaultMRW6qRnjmn0Ah1C7WS4LKvFZskw3gr0zVvU9sbAquARzWPG5acLnjNSMvzqSiTMOfStOIkQBlJBA4xVW8CixUjqOtWbJvNtQDxxUsCFmaYsWJLY606xjwj+Y3IzjPemg+XMy4oU72449qkoqwp/pTMTjk8VZmLmTP8Paq7Erc8dzzV6UAQA+oFDGRKAcNnmorjImVu1PCMgBB4zzS3QDKpHahCJpwt3GgVduOuKmmmEVsIDzgYGaihkKxgsMmo7zLuGIwKp7ARwqTJxUhBD4PBPSrOmWguFLs+3A/OoHXbekN0BqUBFcma2hY5yDzWMkZmk3YJya6O5VTbMTzkcVm6fEAxLDjNWmJhb2+Fy3ApRhLkHsKtzSR4wuKq7S4Jx0ouI2dOuFa9jKttx3rvbHVW1eVdPiOSgG5vbvXmunxAkkHBAwK7f4b4S+u1dgXxxk0NgdvHaNFEFHYYzTTwcVeYgDmqT4LEj1rJjTuNxSEUtJSaKuRyDK0yBf3hxUzj5adZKPNOaaWomxxBA6UmKvGNSMEVEbYZ61pYm5XANABJAFWBb+pqRYgpyOtUkK46MYQD2p9IKWqJCiiigAooooASism81YWU5WUgdwM9RVKTxbaRrjOTTsM6PNJkVy0njO3xiMZPfipofFMLoNq8n2NIDpKKwl8Qg8leKSXxArKFQYJ74p2A3qKhtSTbozHJIzU1IQUUUUAFFFFABRRRQAVk+INNi1LT2WQgbAWBNaxrn/ABhcyQ6M0cbENIcZHpTQ0eM3ZL3cg6AE/wA6pyRAHk5rXurcK5J6kk1VeJFILDNJloqwxFRkZINJccLWhGYljIAHSs+6I7CpbKGwnMZp1qGMhIFSW0a+Qc96LcmKQjHWkJl6JSeBWfdSFb0BuMHrWjb5LE1n6kAbkcd6ze41sad/J5mnAAcEDn8KPDjGSNlxgAkZpkwI0456YqTw2SVIxgEnmpYIvajGcADmsu8IjtznkgVs6kAiHByR0rIuQr2xY9QKzT1LYuhmJgwxzmmyAR6riToTxUGiki5bHr0qzeAy6ggIwScVbJNy7jDWRER7f0rnbPCySDocnP510YhaGyyxzkVzkeDdTAcZNJbj6FbUypOR1FX9MXy7fcOeM1Q1CMAZIrQ0Vt8GG5GDVLYXUzrsl730yajuoxGykHNWNSTyr3cOhqrcyEgZ65poJFlBmAE+lUUIFyc9M8VdjyYAKoSDZMD70xFuckx4ptpIqQMD1zUrKGhB9qrww+YrKDzTW4FK5x9oLDoTWrZR+ZCAOpFZVwpjm2ntWrp7lVB9qbJ6kF9EUXkVo6HMQoU9MVU1CTehXHSl02TYoI69KhFHQXZzasR6VzGnkJqQduxrpCfNsyO+K5qM+XfFT2NStxvY9JsminsxnHTvVa5zGrrGOMVn6XdtsC9q0p2P2dsckiok7MFsefaif+Jjk9Qea1bGQmMemKyNRBXUNzDqa1rRcQjHpWvQWzK2qklT/Oq2lSFCcetT6nnYQag0qFpGOOgPNOIM6AkSQcntWBqMYVzj1rdcCODGecVh6hzzUW1K6EdgSrgg8ZrutKu2Nqqt0rh9KAknCnpmu1sUCRYA4q5bGa3J7sXEmDEPl71Q1ETyWpiTOcc1oSSzhDHEMk1FIssFuTKOSMmtqKfKYVmlJXPN50KyMp6g4NTafxLijUDi8kI6k5ptiT5ookjRHQGMmID1rBv7dkkL+p5rbEx8sCsvUHLZA/GsNma9CPTwxBAHIrftCUUlzjisLRyfPYZ4ro5bZpIcqcHGac9hR3Kt04kU7TnFc2RtvtvvW8IXiLBqxLkYvgR3NTDcp7G+YLbH3QfwrNu9Pj5ePg9eKuiORjg8VHJFKowxyDQmDKMM7phGXPYVcjtPPbLDGaIrbawc4PpVh5hGuQMmm2SQzWkcZwACKII7cDDrj8Ka07PyRgUDDLQhizeSCdoyPTFUZQEfdHxntWnDbJJ169qVrKMNk072AyCJGO4Lz61ftpJCoVweKtpHEgxjP4U8rGenFJsLDGkV4TGxwR0NZksM7uSOSO+a0zCsi4xz2NV5IpY8lWINSmOxWW2lKZfNO/s8MoIPPpVmCSQrtkGSe9SiPHI4p8wrFaG0aPr2qUquMMc1IGboe9DREnIHWlzBYhaGMjgUxoUAPy849Kn244pwTPFNSCxUjSIfe4OacTGGIABFTPaqwzUZtscjtVcwWFjSMtuAx61JKDjA6U2FcAjHSpCQR1pXAjjLDjFJIwHXrUoKjr0NNkjUruH5VN2BWcgg4pgmBG3uO9SmMlcgVEYMc4qkwHxyEHcDxU8d2clQOKbDBDJEQWww5xUUcsSMVIyRQ0BbUk4OKnWQgAkdO1U47oE4IxU4ni3Y3cms2hljzY5UIBwR2NVWm2sQBgUsiLncpAP1qvNcoFOWBIpJDJySeexp0YQc8Cs0XvGGbHtTxcIVJElXykmx5iBTggioxJHu5OCKw5L5lbCtkd6ha9kzkGjlHc6XzM/MG4FSfbPL5BBI7Vy66hKB1z+NBv5SQc4/Gp5R3Ojlube5YCRAHHIOKb5giYFGBH1rnjfO5wTz6037TL2Y+9VyiudVHdgj5mAqVbuBfvMOa5EXcoP3iac12zrtPX1qHALnRXd2kTg7gVPvUo1O0MQG8ACuRaR24ZiRUZJ6A8U1THc3bjVIyWAbKnpUdvq6267W+Zc8ZrGBAHPNI1UoCudBJrcBX5R+GKqjWQkgKDgHNZKgdSM0FhngYFVYRrTa20q/vFz2FQHU2K4A61RBHpR5mD0p8oXJmnd2yTimMWcfeNR7s0vmYpWAUPKp/wBYfzoeVpFCsx4ppfPFRZ5NPlQ7koHoTTtzAghyCPSo1fFBPIzzmnypiuSmR3wWYnHr3puR06UgyVJFRFju20coXJxtoLKAVwB71ACTwaCGwODRyhcm3r60x3XHFMAPdT+VJtY9BjFOwB5nFJkmmFSDzQCc4qkhEu9iMZxQSR97k0AZIz61cFpvTcpzgUWFco5yakSMvyvamENvIIxg1NHuHIosAgDAY2nNIckdDVmOQg4I6+tTiLGSEyCKljRQCHqRxUcgZTz0q5IBggDGaryJg4zkmktRsjAB603bl8LzU6Qnv0qSOEI4atLEDEgYYJHJHSiQmMAkVfjkV7gZGABim3kSlhgA8c4pNaDTM/zM9BxT1JBznrSpEGBCjpTCNjYPaoGWExigqDzjpUaPxUpbgUDQgJBxUgOKjJBpwPSgBMssgYHFdFplwtzGsTNz6mufIzU0MzJKixttbOAaNxWOqMfljHUVHMGmt2jzyRxUVnfeaPKmILgdc9asYI5HrRYDLmgNtbBtu6QHOfShdQeVQJeoPetUBZMhlByMVjahALeUoRgMeCO1IDpNMmWbuOB+dZ91Yw3F6Hzg5wcVU0y8MLFWYjAxmrcGDdqxbIdqYAlz9kvDaytheqE96vYDL6giqniGyW4ACjDr0I71W06/aOUWtxwcYBPemhEGp2bRyrJEMAHPFXtG2xwO7HqetWZ0EilT0NYeofabMCKAEo3cdqa3EauoEMylCCDWcFY3AA6DqKfZMWtCHYlhzzUkQbzBhc56muhKyMXuaEciFFCgEHqPSpbzT4pLcMOSR+VUYx9mu1U9HHOavtIfJcA5IHArmktTaOxj6bmF5YnGDnGDV21uYo4JrfOGByKpzCQFLhxh84IHeq13G8txG8RwcAMalK5d7D57uWWWRGBKKOtTWJkGnSNnKscYB7VYsLRnjkjnXGRwfWsieWXTJGVX3Rk/dp2sF7lmW3+xSx3UQJTqRV+4mu2jSeRsxseBnpT7WSPUNNb5QDjgelUFM7ac8QbJjPAJqWgRPfRJJDtIAJ5BrNtiIWLd1PerQla+8sL95OB71He25aAtEMMh+YetUgY+5zNGDGckjIFMhlabTZQ4w8XGPWobC48shn4AOOaUMS05B4k6VQiOLLJhW4Yc1RFsySusgyp5BqxYsVcxuckHFLdzMAU7U0IWMM5RWJEY4FbVyoFijIoIAwAOprCjnKQCMqCR3rStrmTyDg5I6AmmSQRqsqF5V5XtjpU9rO8coDDgnge1RozCGRiMtnJFRSTfIrHg5oGaGtQC5sgwHIxiq2hGSGUrIMA8Zqee8UrHCDnIBPtUeW8t2j52UAW72ElDIOSpyKqJdBwAeCKu29wtzahuDxyPesa/DQaiiAEK4zkVnbUroa9tcGRTlcEHGfWrEimOEnP3u1UrOQSKNuDjgkVaMxLhWGR2NbRZk0OkIhtBtHTk0yzmSVjHJzu6ZpsgLAhuhpsdsYWEi/hViRS1LT/sbG8TgE8gVWEqzsCo5I7jHNXLq78y5+yyMSrcgHpVWUK0v2MJ5eOQ47msWzVF2F/MRYpccdDTb23ijUENz6VAsUkahS2/HANNmDyOATnAqLsdik1pJ5glTg+1PkhYEG45BHHtVyLLLiM5PpSTssjeW3JHUUXGVrVWtZNqsWQjj2q0RJGu8NlewqHblwkByw6g1YkQogDE7sciqTJY4ILyAqw6dqS2dUYx9MDApLQMNxLYApLSJjcyMeRzQxEI4YqwJ5NCIWYoTjNWHCsp2ryDUdsCJvmGeKqC1FLYBALZkYHO7ms7WiWKAdq1LtWDxluFzwKoasApVsds1rNWZlTlcq2hCIN/XqK37CQOoY9u1c3GxlIx2rc005Qg9ahmpY1loSAQByOR71g2tsXcyAdDmrWoSsbkRk8dKv6fboLd2HUipHYrTv5trhevpU+nkrEFYYqvInlg4PQ9KksZWlwGHAPFAE91GIbhSDncMmiIbHMpHGOlOvYysqMTnPaoxIS21hwRWb3KRTlcrcFgM56VoAeZAPUDpWfckxzZx9KvW2Xt9564pvYCAswOD0B6UXLkKABQHUOdw57UkjGZOhwB1xSQMng3NGCRUlwpKBu1RWZd49v5VLdB44wpyM9c1TALIMHzuOPSoL7d9oJ6ZNT2jqpy3fgUy+B8zIqWBKdos+TniqAP7shehq2SGsiB1xVaOM+Uc8EUIZXGQxOc1OGMcJYrwagJAfnpUs8jFAvYVRJZtZNkRYdTWv4Ovmi8QozSbEOQTnrWHCQYiKLIvGzspIIPBoaEe7yTrMAsLhh3IOajkkjhAMjhc9MnrXnfhHxS2npIt5lwTwTzjmo7/X7nXteSKCQpCrZAB60rAekAgjI6HoaKbAhS1iU8kKOfwp1JoaY1ulOszibHrQelFrxcChbgzSpMUtFaWIG4pcUtLTQXEpaKKBBRRRTAKKKKAOM8Z2cklxFLGCcjGBWBFoF3OodYyAe9ek3VqlyU3fwnPSpo41jQKoAAp3GzzNvDt1boZGjJHUmp7KxllAWJckd/SvRHjV0KsAQRgisLw3AY5r3I4ExA9qAM6HRdQdemB9anh0C6Rw7EEZwRmuqoouAyKMRxqgPAGKfRRSEFFFFABRRRQAUUUUAFZHiLT2vtOPljMkfIHrWvTJHEaF26KCTTGeGauWguDERh0OCPesiWZieQeK3fEDrc6tNcKOGYn9azWhBj3bR9alloz1aRjnB69Kmkj3rlhT4xliBxipJB8hpMaZXs8lyg6VIV2z496is2xKR3zUs4ImDZ6moGW49yyfLyO9VNUAWZCByetXICwxk4J5qnqrhpEYDODik9wWxfkJk03kY4/pS+FyrO0Z6A0blm0wjGMCk8M4WZ1zzn9KhjNrVYY44S2c1z0zE252810OsRsbcgZrAhBSMiUetZrcor6PIYb3pwTk1c1iZROsqDBBFV9PAa+KgVa1i22AM34VTJNq2la704DqQK5rBjv3Dev9a6TT7ciwUxN/CD+lc7crjU3yfehbj6Eep42D1qfRxstyR6VXvwShPap9DYPGVNUthdSvqkm+YN3HWq9xA3liTtwataxF5cgx3qvPKTaAdsYpoGSW5zCRVS5GZR9antTmMDPaoLg/vR9aYi2QfJA9qrwEq5IBOKsg5hFQ2hHnlT0JoTAoXzB5wcYNXtNLMoPbFVtTRUmGO/HFXtKAEQUjtVMnqJfYKHA5pukRmRyD2NWNQiAjyKr6VIUkPsahdSmdD5ZjgOORXL3JK6l0xk11Xm5gJxniuXvRnUgfeoW43sdfo9uJLMPnBIrRCtgxnnI61Q0RyIFTsBWp5qq2SOcU5LUUdjhNfh8m9UnoTVuxLGMAdhUfiYl51YrgA8UliXCDHQjk1S1QNakepqdh9ah0VyJME9Sc1Z1BhtqjpnMpHvTSBnSzwq0W8HoOlYF+Bls8Y6VujmE5PIFYeoruyc4xUPcpbEOlEJeDPSu8sSHhH0rgLFlSbaOSRnNdnpcpMQAPAFW9iFua0J8q6Q9QeK0rm2t5rctMvOOBisViwYOrcg1o2euW8aMuopnA4OCeK7KDTg0cOIT5kzy7X4Vg1WRV4DciqlqcSjHc1r+L5re61fzbVcRnrxisa3yJwewrGW51R2RvLGTFmsq9OCRjmtuMhoAQe1ZGoREMW7Vg9zVbEGnyeXcA+tdfbTB4RzgkVxtoQLgZHFdHaMSgwelOSuhR3JLtMAsTzXM3gxeK2K6i4UlSSe1c1qfE4b3rGG5ctjclk5BU9PSnIBMoDHk9KrLCUbKsSO4NSCTyyCwwKqxKCSJ4iBnK1ARhsnkVZdxIOGzUIjJfBPBp6jFMaugIHFVwjo5XrzVxwsUWAc1BDcJ5nz45qhD4LkW0oEynb6jmtG5Ntc2weI4bHTFVJGt2UqxBHbNQvJFEhKsMfWp1YChXD4BzUrxsF/wqmlyN2VcCrguRs3bgSO2aTQyWBRjJBp06gjIFVZNVjjGCoqB9ajKkVCTuMuKin73WpRtXAwDWJ/a3zdKZJq7E8VfKxXN5whUHAzTNygYyKwP7WlPAJxTDqEpPXj60crC50B8vIORTcpn7w/OueN9ITjJphuZc53mhRYXOmDL/eGPrTs24BO4VzAuZv75Appnk6bjVcrA6fzLYZ+Ye9UL2eONv3TcelYnnSDOGNG9iPmYk07AaZ1AFMEcimDUwvGKzw+V/GjcM4IosI3I9QhZM5wfSqUl84kKryDVDcAKb5nvRYC99tfOQMUx7ok5C4PrVQSGnBwepp2AsfanPTjNIJpd3U57VDx2oye1KwFk3M7LguahO48lqjMjDqDSeZk+lNIB5AzzzTeAcCmF8cmgknkU7APLYpN4GM00AntUbbgSDVJCZNvHY0hkAHWq4BzUgRSMk4osA8MBg0GXng1HtA6nIoMZx7UWESebjGOad5o9KjjjJJHtTxbyHOaTSGg8zIzSeYB1oMTCnGFWUndz6UJDI/MJ6UByRSRpk7T61OsA3e1VYm5GpJOO1NmypAHNXo7IupYflUT2rRygsODSsMhVJMZI4pmGz0q4QVbaOR6U5kxGWK0WArxwsw4NONtJg4GTVqx2kkHrV8BVB9e1S3YaMP7NKMkjgVC6Mpwwwa1ppSrbQM9zVK5cSsMLg+tEdQZUQMzgDNWBC6jLin2SqtwDIOD39KvzbQrfMCMcCtLEXKMce5OKryJsnAxk1diyEHGCDmjyg828igdyrsJOSOKfn5cY6dKulE2cDj0qs8Zzu24GaTBEf70LupokIcBhjNWo0EwC55HSoLmNo3ww47GkUI8SupI7VWCkN0qwoYrx0qSOMZy3WqRLZEi5HNWUdkXC9DTAqluOlWERQKqwio0JLFgOTTowA4BWtKGONuO+KbLAIzu21I7DLqNTEsqDB7inQ3Ia3IIAZR+dNyXFQumG4/GoaKQsw3QGXbgVUjQyAtjNaDMZLPyVUY9arWwa3cAjIJ6U4gwUApjGCBRCpZyG4FXXjjLFtuDiq4GFJHXtVXIGgZlIXoD1q/HbRyIMMM9war2jxOuGwH71JLaThRPA2QDyM0+g0VHtXt5znoTmobqEqdw6Ec1txIL2Ixtw4HBqk8YDGFh04rPqMyIyS2AKsDcOowBVpdKlXMqAkckVWkJ79KbQIUFTSgYqMAEj0FSgggipYwzzQT3HX1pCKTpSQEsMzQzK4Y8GuotLyO5hBBGcc1yWQeKkt7traTIJAHWrEzrSdpzTZYYrtCrqCQODUFncrdwgg84qyAYz9aloRmQ2bW6yGYfJ0Bp1rIYWVmbKBsg1qzRi5tDCTgHvWLqELWRt4gSVc4JHalcZvXd1FeIpQ8r1qvfafHPZh14lA+U+9VEjMMoZDlGGPqa0p5CNNHOHByKdwKdhdNIhtrniVOMnvVoqD8rqCD61nX0DXSrcQHEkY5x3xViwv1vEwww44IPtTQmRzQGByVHynrU+luruzEA4HSrToCpUgHIxWUol06Znk4BGAexrZS0Mmrslv7kMRMo4jOD+dEd2rXqlThWHSqo3SWcxYHOSRUNjGtxKzZwQMAVk3dmqVkbF2NyktyVNZ0khZHCDt29a0lJNsSw56E1lWshF68RHBJwKSYMuW2qkeSJI/u8E460ut6SvnpdIMwyAHHoajs4jNJICBtU9PetO+mKab5R5A6Ck3qCKFi6WTGI8BxxVS8kksZGdVysgyamjjF3tkJw0fb1qS5Rp1woBwMEUDQafAI7USIRkjIqqZHiunjl/jGRU9rut2EbE4HQVl3t61zq2cYKnGPagC21kJ8IPlwM59ar7vLcRd1rTuWjisvNVgWA6CsIk3LicEg55prUB1jHKL52ZSQeai1A4mUL37VuWg3QM6gZA5NZN9GsxDp1U81diWxY4CbI3AGSvapyWigEyqSWHYVDBJIiLExwjnkVr3O23ijVEBBHSkwK0I22xlYEZ7GoLu1by42U5zzir80izwhQu3HaoJCUOCeMcChDKfkuGV2POOvpVy1V40lQ8gjrUEMjMzRydGPFWmUxxgA8nvTEVtOmIeRRkYOMVe1CBbi1BIG8Dg0y1hRQ5K4YnrUX2n9+YmPHQGpY0V9KeSNpUXgDqK10KywFl5I5rMuoJLZvtUP3H+8BVmxlwm4HIPUVcWSy5GQ42ucH0p2/blXHHY1FMnSRDk96WW4UWb7vvY61TehFtTCvw0t43ldQeCKabqbeIZEy3QGm2l2FZmlGSTnNOubjzLiOVExisWaonS6aE+W45qMTqJyzNye1SjbduGbAIFQz2MbZYMMgUmiiSG5SCYyLyD1pGubf7Z5ueWOTVWxKB2STkAkU420O4ljjniiwmaUb2kdx50TAOeoq1corxpJwc96wzBChVlY8mtaMnyhHnIxwapITK5BeYANhRyfetGGOLYCh5xzVNowrfNwO9Ot3IJCnjtTEVriSS3lwo+UnrT4XBfcGJHXmlm+dyjc4pLdo0BBXkdMU4aMJaoZeTySuoYcA9ar6ooZI89MClmuCzbWGCDTtQHmWqEDnAraZzU1Zsy42ELcDIFb2n7TH5g7g8Vz8YO75q2dLuV2eXt6ZFZM6EU7uQSXWWGK1rVxHYllOSRgCsi4jL6gARwTWssIht+uRjpUspFYgvCXPU0un5XI9DSRSGRXHam2MpDlfU0wZfuiGUHqc0yHy2mAboKnmQC03AZ561RhRpJxg4FQ9wQzU1VJwByKs2bg2+32qDU0KEE84xT9PIkjIHpVW0BkDks5AHIP6VegmihsmjZQWPQ1TYqkjEnBBxRCGlY8cChITZJYyOj8djmrF9ctOFLAAjjiq8QKSkAck1PdbRGNvWhgMh4x3p9yC3JHOKjhPII5Pep52AwWHJHNQykQRj93jtS3ICR4U445pnmBR0p02yS2JJIxQNGeQCwIPNSNyAKbbwF2JXJpJEkD7VOapCZNAG3kDoRU4IjUr3NOt4/LiLsOagBLy465qhFyCWOOFgRkmr3hZFbWVYnjPSswx4IHerWlzG01aF+g3DP0ppCbPZwh2KAOMCgowGSKtQMslvG64IKgj8qJgPLPFSxJlI0lvxOPrRSR8TA+9R1KZqUUUVojMKKKKAFooopgFFFFMAooopAIRS0UUwErN0qMRy3qj/nsTWlUMMAieVh/y0bJoAmoopCcCgBaKQHIBpaAFooooASiiigAooooAKhuxutJh6of5VNSEAgg8g0AeJ6qqLJKMYOScfjWOLplUxkcV0PjeFbTXriJOFJyB9RXK4yc0maDQ7LJx3NWm5iOfSqyDdMO2KtygCM49KlgirZlRM27r2qW6OHBHUUyxC+e279afdkCbd2zUFFmH95hjwQMYqrqICuvfnNWo5lYhlGPWquqLyrehoYI0bYmWxIC4OMUzQFWO/YFuRVjTGSXTyF64qjpyMmt4J6GoYzqdQjmkgJxgCufcb1IPaupu5mFmQw4xXME5EjY6Vmtyuhn2DmHUhgcZxV7WrkSADGMGs60kxqGSOM1o6wEkhDDAI5q2Sza0KUHT1z6YrndTzHqZI7nNdJ4cthJpys3AA4rA10AamAvY0nowWxBeqTAcelRaKWEu0dB1qe6bMOMdqj0UAyFehJ600DJNbILIRzgc1SmjJtQccYq5rELRvnORSqYzp204ziqQMoWn3Pao7kguCOxqWxwdy+5qK7jKyBR0B602IsjIhFVRJ5cxYdauKVNuBVEoDPihbh0IbtjI4LDoc1e0+QBB2qpeEA4A6U+wJLbc1ZPU0Lpy0RFU7FgJivqatTgiM1TsgftZ471K3Kex0sHzQnPpXP6n+7vQ3vW7GrFODjjNYmrKwcE9c9az6jWx0ehXQMWTwBwTW7bRJcvndwK5jQgJIdnbvXR2J+zSj070TEjmvGMPlyK2Mc4qrpx3QAegq94ylEy7vesvSpFaIDPIqobA9xNQjIDEnrVHTHJvCg65rXvEDISfSsS0Jhv93rTTB7HV+SUi3ZzmsfUkIQ49a3IWE1ugPXFZerRYQgVm9ylsYluSt0p7E4Nd/o8KS2yKpAOOtcDCpEwB9a6/QrowEKxJ4zWnQz2ZszWxQ7N+Mmo7yBZYhGBkgYzS3LGZg4JHOakMqbAq8nHJreg7JmNdXaPP9atzazhCc5/Ss5OJQc1reI23XQ5yQTmsYHDgn1pPcuOxvWrkp14xUd9yhyOcVJZY8nPtVe/kypI4rCW5qtjMiJS4Ge5rp7Rl8jIHIFcsD+/U9RXVae6NDtAHTNU1oLqQyzS+ZtOcVi6sOQ3vXSTwgqSBzXPasvA+tYx3La0BdWx0BpzapvXBXNZZIHQUm7FbWJNL+0SpyBTW1KRjxxVESUb8ijlC5eOouV2nmoZLknlTg1WzSkAc5FHKA8zyE9TSGRj1Y1ETnNICadguSh2zgNT/ADpB0Y1AKdg7SKLBce0rMcsc0w9aaBxT1TIHvTSsFxCcClBHcUFKbsORQxC7x2FIZBUghDDFBtcfNmlYZEZCBSeYaUjHFCxg5NOxIB2PCig5z0qaONl+YLkU07pH44osO5HhvSgBumKnjhJO3PJpwiZGwabQXIQrEYxSmOUdqvx22QGI4qw0QKAAUroZiEOOopnJNbP2ZXBBHOKy541jlwOmcVK1YMaoJIH61KI88gGpYYxsBAGOtWbYKjHcAVPUVbRKZVWIY5NKMI+4DOKszwxg5jPFMSPKjNSkU2QNISwzHgetDxxnDL09KtR8qY2UH0qB4sEjGB6UmCEWNXGdvH0pxhVVyAKv6fGjxlWXOOKiu4xbqdpJBouBnSSL0HBFRKjyv0+tT/ZvMUufwp0GAhB4I/WqQmJ9lYJnbxSi23qT6VZ+0ny9m0HjGaYisFLDoapklWGEElSORUgjIUhhx2qQDByBg1LkyKB3oAqmJlUMM+1Kjvu9RV4x7INrDOR+VV1gJ5U8VLGP+zqYt5PJHSqk0IRN4J54xV0BlO1ulRXAzlVHHWhDK9tH5pPZh096eS0UmGXoaWECOQEDkGnXMgkl3YxVElhbsBAEXBPU0xnMp+fkUQQgqCxwDVuO2jkXAbBpWGVo4QZAT0zUlyQVCxrwetOkia3OGHB6GrsFqssfOMkZFFguY8AMM4Yjg1rNAXjDrgkimG1VxJERhgMiixjuJbZwhyEJFRJFJleVAkDB1Af1qhFGDkkVau3kdgj8FTg1Ht+YEcD0px2E2MVVyeMgUwqd5weKcQQ5HrSSEohPerFYljTJANSmE4yAc1TtJXMwycjPSunt7WKRA7DtzSbsCRirH8m4Ak+lMmYtEF24q5M4s7xlUApnpUc8qTOSoGCBwKW49iC0jHBA+YGnahCwjyRnjNFopF2M8DNal5AJIDjHSpvZjRzsDAAqaeyjrniowwjmZGGCDT2bjAHWtFqSxUwDjvU0fPFVsgcd6fEzCQZOcVVxF2KMhwx4GavXCo9mTnkCqwkUpyMAU1S103lxnnvUspFdTtUEEnPGKvxWaPEXbqRxVCZHtpyGTgHjHcVctLg3LpEowAeal7B1Ea2khAOODVLdmYn0OK6q+iikttsfLooHFcknyXDRtwSamLuxtaFgsTwehqENhyjHAPerUMDFxnkHoafd2KgAY5PQ1rYm5SeABg0bYI9KtRTyquFYjPUetQvbSRrkZPFIshkUADBHBoeiEXYZWjcyIucckCniMahd4iGD3p+mATHyiMH+dSEjStUEgHyngism9Si8T9gjEToCh4J+tc5qNssN8QATG3I4rpjeWt6pHcgcEVn3VlJM+fLyqjrRcLHNyKVb5OlLGwPXr3q3d2mxTIvUcEVRK5TcOD3FOwE+QelML5OAKiUn1p+aLDuOBFDAHPvTc8UA80wLFneSWkoOeK6S01CK7U5YAiuUJ4zjNJDNLC+6MkEGgR3OOMDpTDFHMCkyg+hPaszTNYEyiOU4YDFaxAZdy/pUtCM243WZEXLLnKn+lKbpplDudoIwRVx4xNEY2xnsT2rMuAY4TBLwQcg+tSUi5auI4XZWzzg+9PezVrY3FtgTA5IFVbZS0QUHAxzU9i0kOoCNWyjDpmqTEyzY3aToEkO2YdQat3FtHeW5gkHB5B9Kzbq1MjvNGNkkfTHerOm6gtyhjY4kXgiquSVzbzQboWAMYGAaxbeRrW/I7E11k6eZGVHBI61x8kMsWpGB87gcgnvUl9Do2naVAEX5SOTWZLiOQXCjJQ4IrZtmiez27QMDmsyeMK8qKMo4yCKEIqtcPBeCWNsJJyRWpPcCW03YyV6isee3It45FJJBxj0q7bTFVAlXAcdTQOxNBGqwGTOCe1MhmaGdmY5Gc4qOSfy885BPFPu4jHbCcDORziiwD5HE90sygD2rOvtPc6mZYhkOOfapNPkMmHzgg8g1o+cFywGQadiWZ0tuY7co7Ek1RtCis0ZGMV0drYrfM87sAijj61zZKJeyxdSCefWnEZcS68iNkU8Gq8aNM5VFPPWlFuH+bJz6VKJmtF3IACBg1RJUnlb7RGi9VOM10EpDQREjkAZrmFk+fJOSTkGuhhMhst8vJxxQwLd1bB7KO4hIznBANZEkhMuGB4q3aSHYWWU7SeVPaqsjOLssVyh6VKH0K1zdJHOgPAIq1b3BmZSwyo6VUvbHz5hKOgGAKW2kaN9vbOMVQjWkDGYBB8oGSay9QkxMTGMEAdK1Eu1jXBGcisqQbpCWwQT1qSjRs51vdJMR++Bgg+tZtlJJBOyNwCcYNTxIbRkcHEb96deR5mDr254qkTuaZcRxjnII5qpfD/RyR0IpttKZVMTdO1W4olmt2jY5I6Zptisc8kYKYIwc1ajhzCcj8adJassxyuOae7GOMxgde9QykVFt5g29W6DgVCzPuILEHPIrUiBjQ7hyBkGstc3N7hR1NSMBbSAiReTnpU0tuWXeTgjqKuQwvCzBjnB6Gq0wZ7gbDnvii4Mi8htgPbrmrkdw0apnkDjNWltGNvyO2cVmkMVYAHg5AqkxGjhn5bn0pExCRgcHrUlsRLAr91600kMHPbtTEQ3cZB8xDwetVwSvQZPvV2EF4irdartGPM2k7AO9CeoFV9seWk6nvSpOLiAxr2FRagwd/LXn0NLawi2hyTyRWjlczUbMpEN5hXHIOK0NLjJkI7iqTyBJGOOSc1Np80n2gMOD0qSzVkgVrgEDkVNIVC4b8qUAO24DHFVLqQtIEHXIFS2Uh8doY4TKT8rVUtsfaTjoDWtcIwto4i2Mjt3rHAMdyVFFwZsySMbcxAcHvVNXWHHzc1IbuKK1Kv8AfPSqqWxkjDsTnOaTQIfqDGWEH86TTsIuAeKfclWtBGv3gOTSabGAh3HvQgYl9CoUvnBJqWzcLDtA4IyTUV+MwMe3apLOWObTfJUYcDqeKdxNBhjcAr09as/YxLEXLgEds1EI2ihAJ5NKdwjOSQcUmBDCcy7F4wetWLiMpjccjHBqkhIbjqTV1/nhAOeB3pFIrAB1x+VR3ME0UAOSVPQE1JAOSCenSpriXfCMjIXsaLDRUjla1tt+3r2qOEvMxcKcHqakIe5wAp21bjkjsoMPjgdKYDiVFuFLckdKZFAQpYD8azvtPmSlhnrxVmG4kIxng00mSyVSxkJ64qWMM1wm0EsTgCnRgBOBye9avhvT2udatxsLIHBJxVJCZ6rogddHtRJ94RDOfoKuum9SDQqhECqMADAHtTqTJK32RfU1BInlzKAe9X8VTuxiVD71m9GNO5dopByBS1oIKKKKBBS0lFMBaKKKYBRRSUALRSE0wTISQGGfSgB9FJniopLgJwASfpQMmpD0OfSqqTTOwG3A9akndYoiWPJ4phYkTlRjpT6jiICAZHT1p+4eo/OgB1FMMiDq6/nSGWP++v5ikIfRUJuoR1kXj3qNtRt1GfMB+lOzAtUVTOp2w6tUbaxbL/ET+FFmFzQorJfXoFBIXNVJvEuxSVjBOOOafKwujz34gt5niSYr/CAD9cVzEakg+1dH4i33V5LdydZDkj3rAj5OOhNZvc0IANs2PWrphzFknAxVd02SBj1Jq7KC1qCOMDmpYGfbRobohjgZwKl1BFUhV5A/WqwG64C5wAat3SgIO/FSUOtthAIGKZqqkoDjAFTwIpjBAqPVDiDAFDBFjRWAtCF64qC0JXXPmPJOal0Yxpbkn72KrQkyawGPGDUMfQ7K+Hm2uF7DNcyhO91Pqa6Vz/o2faubC/vpOecnipW4+hQSMDUQDxk1c1W2kWEFTlT3qpCDJqyiQ4Ga29XMcNgVU5yMiqZLL+gXJXSxGFzgVgeIAFv1dercmtrwwM2eWPBzWT4kVReAA5BOc0mC2K06gwE+1VdJk2XOD61cJBtyD1xVPTUzeEn1oQM09YCPbh88gc1ikk2wIJzWtquPsxBqvaJFJZFcZOOuKaAo2LBQSeuaddSAsAelQwZErqOxp12MYPfFUwRcRFNuNo5xVEoTcbM81oWB3w8jtVadPLvRIPWhB0K1/A0OC3ejTeXzVvV5FlhGOpqjYSCNtpHNWiDVmCtERnBrPtpPLuzjnJq5Icpn1rOU4uh2JqFuU9jqbfMi+hFZGtptbJ5rUty0cIPU96z9aG+IMRznNTLcpbFzw7IEYK3GRmupCxsBg49a4nRZCzKF5K8V1liTI205zjNE9hRMTxYqrCQOxBrJ0qIFAwOPWtjxdGFUkdDisXSmOwLSp7A1qT30zIpUD8ayEbN2DW3eQgoT3xWJGAl8AehNUtwex1VqSsAPtVS+JkQ7qvwKrRAjpiqd8NsZ78VEtylsYAJjuQK6zS4P3AmAzgciuTcEzhjwc12uhXUK2wjcZJ7Vp0Je5ajl83KkYxxUV+RBEBG2SRU0sBLl1OFJzxUFxGpQEnOO9a0bvYyrWSOK1VJDNufoT3qgy/OK3NaHmEDI4rGfgA+lOSsxRd0bVgcwAVFf25KnaeKfpxHkj1qS74UnORWMtzZaowQNsgz2Nb+nSYA54IrCmHz5HrmtjTlEiD1FV0Ja1NYyAx57Vg6uvykjsa05pvJAUjis/UD5kBNYLc06GEAx60Yyavm2BBwOgqs0JU10kDERScHPNSCJScDpSKp3YxUywuBnbx60xXIzbjPU4NNksyBuU5Bq2VOwYFJ5LspIPGOlTcZQ2MOtAqZlIYg0zyznpVIkI03HB4qybbC7sjpUSRnrU21jxzigEyuIyxIHbipFjIAUc09Y3Dgjp3q5FbgsGPSgdylJCUTJWlhjDgEjpV+72mLYBziqCExHpxUMolMaqCRxVeSQjIB4qWSTeOKZHC0hOBQkFyuqlm5qTySFyvIqylsM4Y4NLJCYsFGyD1FWSxbeZIkMciggjrUBQBuOPSpxHgjcM5qUW6ydCAaAtoVQCGBHWrZhzEHYY96YYSjDK1Of3kW0nA7CpbBIlgQGDAORimrnoVxjpUMbvaN13Keo9KlNwGUkHOentWbKRHJKEJxWdJEZZN2OM1YkDO2BmnD5Rj0qkgbIVRoVA6g09NzDIOBQxywGeKmVMcAZrQhIj8okc96kSNuFByKtxxhkz+FTw2RlYhDyahuxViCG18twWHWo9QhWO5A6gjkjtViS5Fs/kyjJHHNI8ccwDBsgjkVA7DbaJYE37gQRwM1BegSKMHNII3imKAFl6gelOZcJuIo6jKnIURqOO9ONtsXJ796WL95KR0xSzswTbnjrWiRDIo1G4g9qlE8IbZj61XjJkBA61EsbeZ8w5zV2A1xaLNCXiI46ioBH5TDPTOau6Wm1SWOOMAetLdwiKIuQME5rNvUEivMTIuQMCoGjaJRJzsJwavAxtCMHjHNNyDbyRNyvUU2CKtwyeSCvWq8bBgSetTW8H2ljGWwF4FQPG0E5XrihFCgLnp05qFiJJScYFWMg9setQSAh9yjiqETEkKFBxUtmGMmCxGajjEcifOwBFSwnyiGBBx0oEzX+yiS32SnI7E9qQ28tpEPsxEyEdSeR+VV7e6ku2FuThD1NSvDLaSkWsrBD1Hak3YFqKI2CPcNwwGCKl0DbIlwAQCCSB61mXD3bAljwxwQDV7SZY7WQhsgkZPuahu6KsVtZspIWM2OvNZsMwLBSv14rpLyRbyYI3C4zWDcqsdwURcYNTF62BoZcxiPDg8GoW2yJg9KsSDzECsarGJoSR1B71qBNaQRh8+hretzshyZBjHTNc4kjKcAVahaSRgGYgHik1claMfdOHnL9QajhtyXLR9DzUt/bPDGkkRyD1FQR3rIAoTBPGKErAyeM7LgAjPrVqeRw21TgE9KrQRMrmVucnircqtlWxms3uUjNubUSEttwx71VjBjO1uSK15Msp2jmsiYNHIQc9auLBomFuHXJ4JqCWOS2bdglR3qeCQEYY5qW5uUFsYtuSe+Ku5NitHPJKmAODVizLW04lz14IqO02i2I4zmpBIMYPamgNyS1ScrKcEHsaguIUsHDIoBbBpLO7EiiMDgc5p96GusKDyo4NZSKSLun7Z0bByWrn9Us5Y7x3A5BrX0lHtQys3P1qSaP7SxZhyTipWjHujnY7+5jXHlE4781csbl7uYLLxgcA1qC0VVYGPOR1xXPTiaG5LRAgg1qmQ1Y2igLtwMdAKhksQx3JgE9aqwXU5cb1IPQ1rxwuIDITyRkCibshLUhjaO0uEwRkYzT9Tj81WujzkZArAnuXN24bIIPFdDb7rzTAzAbVGDWS1L2Me0kl3F4xgetdNp+pRTWrwsAGxjms6G2ijiKxnJPQVnNM9vcgpwc4IoFcmvozHO7sOCelVLyyU2wuIjjPUVfu5hcQoSME9aY1s0cLK5yGXIwc1a2Ec/GCRx2oLbWC1bkt1j5APX0qrIuW461QChgacAMe9RLGRyaerDoaGhjgQDT1IxwOajJHakEmDg1IEpDIwKHGDW7pmsLhYZOp4yawlkBoJ2OsinBB7UA9jtJFwuQevNQyQxXKBZAMjofSqOlaotziKU8gce9arxgYxSaJTM2QPaL5THII4NNtpHRhKzYI6c1emthdRkE8joayo0YXL282RgcGkWbIu43gLj7xPIrOvo2tLyKe1UkSDLAVARLaoSxyp7jmtfTJFOCyhsDIz2poktQ3KzRgkYcDkHrVPUtPW7CzRDEqcg+tP1O2l3jULUYA++o7ipoLmO5hypwwHI70ijJs7kLdm3nYrkcmoUupbW9kgYb488E+laE2nwXEhB4kOSCBVPyJGlFvIACp+8e4oQCRxyNcFQuUY5+lXtZhA0aNogN6HkDriqk2qrbXi28YGDwTVu2uVN2Yp2ysg4BoBGGLtZIhExwT61uWUcs1uttMuQRgN61n3Okx/bjIowgPGK14p3htxEV4AyrelXETM69s1tJVEYxg84rSisd9uWB4K8fWqpEtxcDd8wz+YrQupvsttuVeAMgChskxrC9lgt7iycEksTn2qstpC0m4detW7SSOZZLgAFyTkVUQFrtkU43dPahbjZPJAYkDDoaq3UZkjIBwSKnE5CmKTnaeM1HJKkjhUGMdasDEs1aS5ZWyPLOBnvXUxyAwhSRjGCKpLp8bKXGFfrmqiSyxs6tng4z60MksC1lF5tiYiMnoKtmNlYJKOp4zUdqzgeZu5HPNSmZrqXL8EdKQxJiI1+XqO1UYoiZC2Opq3PGzAsOo60xZAIoQByTyaSYDw6qNjLkg8+9U7wRpJiNsbhnFXb0AKZAORxVWe3U+XcAgkDkU7DJbZxNb/Z5R8oHB9DRbtvmMLnJXjnvTrO6i3mNgBkce1RXETW7pcIcgnnFAiaQPayAAcHrViCRQpkzyvGPWmzIZoxOrZUDkVnrJJG+D0JqWBtBBdQmRQMjqKzriEh92Pwq5C/2YCRSShHIplyNzbx9xhnPpQxoj4a3CsenGagsbSOG+Mp5U9PaqzXIiEkROSCatQzo9tgkZ7VNimTXETzXhCMMD0PWoo1iglIAy56e1RwytC5ZiSSeKWWZTKGRCCTnpRZkmwBttAWOSayJkMVwG28H2rQjkLiPLZAHSi6kTZgpk9QcVOzGtSnbSCFzE3RhkUOpRsg5HpUE2NqTHgg4NWZSBEGBzmtFqK1gEyqgJGCTjFQaiRHGpPIPNOjAZwzDIFLqg8y3HGMU2gRnrGJFEw5OOBTs5QFuD2FOtZFUBW70y7cC6QDpxQgZUntmZ9yiptPVTcBRyRwau3KCOyMwPbiqGlSCG5DEZzVEs6IBRkd8VlTMPPIJ5zxV92O4n1FZZdTekntWT3LWxekmIaJZjjjis+8do7revOTS6jO9xMip/CBVSSVs4fk1SEyUs9xMGPT0rRMzJCFVcnHNULQFyCvJPGKvKWRirLihghdpFoZWGCag09iZCG6CrakyW7A9B2qjagi4IHrQgZoXZVY+RkYqtCVbBAxUt4CsWW9KrxkFQy8UCLk8hwig5zT5CRCARyRzVSSU7RtHOasfPJECTzjmqAgtmCTb3GQD0rQurqO6wY49gUYwB1rOjQbyvU5q+IWjiywHPIqWUUogxlwOBV+/ijisRtHzk81UhP70nHFWLuQyxgYwAKYhdPC+QS1Y2oSebckZ4BxitOOUx25Cj8azEgaWYsRznNNasG7CQxjB45JrT07TLq8nWOKMkscDjitjwl4WbXLhnYlI4zycda9V0/Q7HTUUW8KhlGN2OTWmiRndtnMaF4CjijEuoNvY/wAHUCupsNGstOybeBUPqBV6lqGx3CiiikAVTveNpq5VO9Hyr9azluhotIcoD7U6mRHMS/Sn1oiQooooAKY8qJncwGKfWBr8kkU6FSQCOapbhsa5vYAcFxmmPqdsnWSuWDyMclqhm3O4BY1fKRc6p9ZtE/jyfamHWoAARyPpXLC3CnJOakAIHJ4quVC5joZPENsnABJ+lYkmrul6ZyxCMenpVYquc96wry7lkufKUYBOKhqxadzuF8V2CwgF8EDpVSTxnaLkKmT24NctLpSvbFxndjOcVk2jBJSsozg45qSjvF8ZhsKlvkn61aiu59TQNJiNDyBnmuXsPLLlwvI6cVswzSA5wRjgUrNjvYlu7m7tbgoshK9qiOo3RGWc0k0hlfcw5A4qv5hzgLmtopW1MZN30J/tM7YJc80vnyjuajAkwPl57UyR5QcEY+lU0iU2TM0j87jimAMD1qsZ7kgBVyT1xViKGeRDnIYc80JIG2SbWPJagp/tUyPe0gjlyOeDVo2YC7gxI9adkTdlUoe5BFRSRAoRnn1q99hZhlclfWkhsjM2FBPrxQ7FJu5yGsREIytyBzmuaQfvz6DpXYeJozCCpBBA5rjiQJuK5ZaM6Y7CXGSwPoatvuNoAB2qtORtFXI2AtOOuKgsyBGftW0nHrV68QCEEcjHWqcqtJdjJwe9aV0ALcA88VI0QQzKtuBnJFNuyZbYsRyKit0BP0NWrmMm3JUcAU3sJC6HHlCTz14qCb5dXUgYyQKl0MMS5yQAaNQKtqMZXg55qGPodUQfsYIGeK5iR3W9bAOM11FpIfsYU8nFYdyUjuiuOSanZjWxjyvi+QnvWzqcQk08Op5wM1i3kbC6Vhxk8VtTyGPTSGGeMUyS54YkD2RjPBHFZ3iSHypoyecmrXhtCITJ654qDxM5kKkjGCKh7jWxRxugBHXFU7RmS+wKv2wzb8+lUkAGpAfWtEBq6nGslnuI7Vm2MohtmBGetal82LIrjOR1rEtkaSN1U9KI7iexFCQbhj2JzSXZJYL2pIVKTsp65p10OM1YI07YoloNo5ArPndpLhR0JOKsae2YsGobwBbuNh0yKnqC2LOoWO2zDjsKx7IA3ABOOa6W7ljl07bnkLXN2x23Jz61SZLNeSD93nPSsvhLtSRkCtkMGgz7VkTMFuM44pLcrodRZYkhB68Vn64mIzjoKm0yTMAA9MUmqoTbsG7ionuUtit4aIMpGOCK7CNRGAUHOK47w+2x8AdOtddHcgLjvinLYlbmJ4nDPDlvSsDSmO4j0NdJr6tJa7iOMGuZ01tspB9eKIA3qa9wMwk1z04K3QYdc10UnMRPaufuh/pAoW4PY6XT5swKp7ilvApUgelN06ONbcMW5xRdshQ7etKW40znpyBMMdjitzTS52lawLg/vj9a6fQgDGPUitFsS9zdj3SIFJxxU9tYxygI5BXPWqZhbOVYirVuGjgbc/TpzWuHerMcR8Jj+NNLsrGyEtswMgODjHSuHbBQH1rofEMhd2XeSP61zx5UA1U9yaWxp6cSVwOwqe7JCGotMKlBk8irV1FvQiueW50xOfd9zE+9bWlEbRzzWTPGIyRjvWlpRHX0p9CXuaNzDvXJrMvQBCV9ua2iRKu2szUrfahPfFZdTRK6M0M3PFGBIw3DFXo7YSOFHGatyaFN5PmKQcDOAa3bsQ0zMWzYruVcj1FJIJEXaenStzSwifLIcAcEGreoeH47i3NxbS5yMkDFJsSMGytluEI7ilurVrZCR0703T7iSxuDHIOc4NaOoYuLYsvfmlcZz4haRi6rnnpVloUMWSuCB0qexZYlywpl86SEFODV3IIbW13/ADkcZq89tGgyq5HfiktXC2/QEd6tw3EHl7WANK50U4KW5U+yLIm5Ow6VEIpA+FOPatW1izIWxhabew+W4kiXJ649adzOUbPQzpYJIWHmLlT3qvc2oxuHStWe5+0QhDHjI5yKozMVTYOcVLEiiIcjgVNafKSCKnhjMi8qR+FVpG+zXJJ6HjFF7DsJMWLk4wBTYstKFJ4z3qQsC4PUHtUc2Y5AwXA7GncgsX1vJC6MoJTHOO1S21u0pUoD78U+z1SMII7hQw9TWnb6xp8CkLGMn2pNstMrSWzFMMuMCs7aFmKk4rWk1SKaQnaApGBWZMAJjI44PIPtUpsbRHKhCHqQahiTbnPSrsl1AYNigEnvUcSArtI60ySGPHmEDoRTWtZJJRgnFOu0a3dGUcd6nhvo2GCMH6VSYijNC1vIA3SpY7kJ0Gc1NcwtcDcTwBxmqBDK2NpOO4ouUi6bjy1LA8ntV/S52RQ+ec5xWGDlgpPU1owxyKwZG6ds0rBfUdqcMstyZ2jID9xVnTrF2UMcAAZPNWheefamB0BIGAazQ18HMcbEg8dai4FqAFr8uq5UHBFPv7QFTJEOCMkVJpkclo5M45arm6J7hUHc8j1qWwRykWVmYDg54Bq0LaSQZlwB9aua1p8Yn82A7GAGR0ziqMbzSja7HjitE7g0UZCba4JXp2qcTI75YDPrUk0AddrdR0NVvsMqvhGyK0RLLonLkBeAO9TGc3bCFjx0rNjimDlWOBVuAiNwMZOetTYLlma0a05I3JjJxzRFtuxsRSFHtU4nLqQDuA6g1atXtivypsc9sYqG7FJGS0XkzkL1BpLy0mZRPEuRjmtaSyBlLHqaljHkRmNsEGlzFWOaiYyOA4wRwanmjREz1FSahA0MnnKpKnk4FN3RzQhgwBPUGqTJsUTa+Zl42IPpUWZY5BE/TPFacVqzHCnA9arX0PkzR7jnByTV3Qmi5C/7gFRhhwSKvWkpI2yHIPc9qzY5osZGRnqMUslyxXbEDmh6olbmhM8EVwFU7w3Y1DMkks2QuBkc1Np2mfaFEsjYI5rTa2RkCqcFetYt2NFqUUibzA0mAMcVk6gpjuC+OCetb8kUcludrnI7VVFtHfQPBIw8wcVEXqO2hiqVkUHPIqRQqo28ZFQz6ZPZSkbsgcg5qPbO6ndnFdCdyWrCIcSEgZGauAhwMADHeqG9oGG4cHtU4lBXKgnPYCqJZqmeJrTbIRuUcVXt4o5vnwN1UkO44YEH0NWVE8akx9/epbBGgkIIxuAHpUwtsrjzM46Csq2kM8pikYqatGOS0ZX8wuhOOe1ZNFFiOMbiCBmorzSkkAZcbj1q9GqyRGRevtWXc3skFz5bHknApXaKKkmjSp86NjHUZp9rDGFKygFvU1pXUM8dgbpWJUDJFZFjN9rmBBxzWibJZWnhaG4IQkKegqxHZyyR7g3XtTtaP2SRVIyavaZHHNGG8wDjIBIqr6EkVptt+GODU+9pZMRnBrH1O5IuQEzwQOO9aVrfWkdsWYfvMccUrXKA3Ei3YTJ46+9asm6G3888jHArnI75JJi0i4OTzit20uY7yExluAKTQJjI9bYkqycCq87LM+9VAyc0GBRJJjGAeKjgmUtsIGQaEDL9paNcj7oBHethreE2g8px5ijBQ1nQyywqCh4PoaVkZgbyJ8SxHJGeDRLVEo5fUV8vUpEZSDnOMVq6fdmG1eEtwRkip5o4tXmF2qASAYI9cVFeWYSImNcMOtStiitbXTpcEk8E8Zqwbbz9QR26HANUbGMz3IilOw54JrRmnFlL5THJHINCFYffRxQSJA64DDINSwRxOAok3AetQXZbUIUlAyY+KqputmBBOScGquKxsanp9rDDGyAEScH61yk9s0btgHINbk1y9zD5YblcEUxoGliMrKM96EyjCzgEEc1BhiS2MAVemj3Snap/KonjOAh7mtCSAHd0pNp60+ZPLcKKbwetSwAZFSK3ynNMIpBwcUDJoJmtphInUV0um6tHdoEkOG7Vy3an28ghkDZwRRuSdyBtPynj1qKe2jueOjnjcKisbtJbONt2SRzmrQAJHoTUNWLRnpELZntLk7t33CaZb3DW7ND3zir+p2nnoNp/epyDWMRJbyCS4PzjoD3pJg0dVHIosVAPJGSD3rA1COXTbpb2EZhkxuUdjT49QkeRGZSEJ6VqXAjmssgAqDyDVCIbWaK72zpwccimajCsi+YpIYDqKr3QaxeOe3XEPG4dPrV+OSK6ty8fII5pAchdxSQ3ayjLBjkH0rZurZhZQ3cQJkGDxT7m0WOGQkZ7jPan6ZdGaP7OwztFJsaRoIY7nTCzriQDJNUFmklQJjMZHWm3czQv5QbIk4IHanxkW1myMOCMqaaYmUVu57K8jXcSDwPpWr5n2j5HPB7Vzk8twQjMoyOhzWpbSCSAS5+bAzV2uIr3UEumXJ2N+7c8+1RTDyJVdWzu5zU+pCW8t22noKitLd7vTw+eY+CDTSsIY7eY2WPJpBIsciqRyR1oK5BJ4INBiEjA9x0rRCbLYYsh9AM1nyTb3KsvB6H1rSiIS3kB5OMVRsoWmzvUhVPcYzUMaGG7YSBVGEHenQ3MonAI+XPWormNVkcKcA8ip42jltgE4IHJpAWJrkqTg8HigssVoHxk9QKz7kMUEiE4HBFX7STMKM68ZwQaSQERnMke1xgn+dKUaFl5yCOKeRHJcOG7cipVUSMqtx6VQEItML9oPfqPSrESq0O4tlT2qG8ma2TaxyDUunCMLvmzsPbFACQSCIyxE/IeRUZjFzbkrwVPFSXbQGTy4OQehx0qtDMYZfLboT0pWAuwTAJ5cg5xgirRhWSzaNW6DiqNxGY8TjkY5otLgu2Qxx6UMLmBcxvHOVfIOc59aVZiOQ1b19ZRXRMhHIHOBXPyxhZiEOAPWlYdy9bO0jAsc4NbNxcQoVfywQRgAdq5+3juApcghfWrNvcmRwJCSB2q1YRqxncQ68AnpVwjewTaCT1NU4CCwPQDoKuBWaXKnGBzWUkUjPmhzO1u3CsODVWNnjc20vVTgE9609SUusciDBQ84qleDzlS6UYI60RY2h+0hRjtRMHaM7hkU6MiRVJOMirQSIRkE8etaEGCIzbqxbkE5BqWGya7IkOQB0zU88YkmCH7ma0okVYlUDAA7VnezKsZWpj7NbBDyvpWVZHddIB0zWtqZS5V4l52jNY9lGY5wx6itU7ktHQysRke1YgctcPx0PWtmUf6MHPXFZcQ8wvgY5xmoaGiESHeSOuaSbplutNkHlyfjQ/7wDmmhGn4fhMlwGI4Bq5qUZjvyOgxxSaUBHECnBpb0k3A8zqecmhoS3Io87G7CqKlo7jcvJz0q6XUvtU8VUAKXWOuTxQkMvTb5oRvGMjJqi+YyAOAa15opUtg0sZXIyMis3y/NcZ6Ck1qMaZNwG0YI4zVxM+TyecUy5iVYFCgAjqai85kQADJPFMByEqxI5PWtCFmmgG45J7elUFBGa0LSSMQlVX5vpUtgVVG2Q54GelPu8hFCdCeaafmlYt1z0qSTlAT0FC1AiIKQ8jg9K0fD+jtqlwsKD5mPJ9BWTNIzKFPQGu/+G8CmZpgM4UitFoSzstF0eDRrMQRKMnlj6mtKiihu5IUUUUhhRRRQAVWvR+6z71Zqvdj9yazkNbj4DmFfpUtQ2pzbr9KmrVbCe4UUUUhBWJ4hUskeOoNbdVb2zW7QAnBHeqQHMxwOwBI61DNbMsgwx/CurjsIo0C4B4xmmjTLfcWMYJPrV3JscyYmCjAySO1IYWK4GS3YYrprfTIYHZsZyeAR0qT+z4BcicKM+mKOcOU414Zw2PLIzwOKiHhu+luo5SuFJHftXdvbROQSg46U8kRoSTgAUm7lJWKUej2iwhGiB4weK8+8WaW2na0gt4/3UgzwOAa9PDKw4IP0NZ2s6dHfQKSoLIwIOKltLcZzfh7S5LiIGSLaPUjrWvNpk8cgWNQUJxnNbNqvlwIm0DAA4qc9KFJMTRgSaLIXG08HrVptFiWHEQAkx1rTz8uRQDkVXMxNIz4tLjEADDL45PvVa10lEZln+Y5yK1wcOR60yRcShu5o5mLlRSt9It7ecsRnIwARUz2MAlWQKBg9MVYm4AYdqcwEkWPai4rFWbTLacAlQCOhAqX7DB5Xl7RjGKkgbcmPTipD1pXZVkQRQRRIY1AIHUUiRwQPhUCkipWBEoYdxg1HcrkBh1BouFkcj8QLNVsluUUZY4YivLmGJAc9TXrfjWZDoRVskjmvIpgQwPbOazZpHYfOPkFTQkmHn0qGUZhFTWQ3xHPapLKUxb7QpHBJrRmB+yjJycVnXZxONoxg1pKCbTL8nFSwRXswg+8eatz4+yMF9Ko28O9mIOMGrTErCVPpT6B1INEkfzTHjgE5p2sRhLhCh5OKj0l9l04Hc1Lq8ZSVWbueKze40dDpkkn2UK4zkdaytTGLwMOua1tKZjYqWHUcVSuUT7Yd/fpmk9GCMXUGCshJ54Nau9bnSwBydorK1mHEwYHIxir1sTHpe4DJIqkJj/DdyyTvAeQCam8UBdoK96r+H41MzsThyateIY2FuN3Poal7jRmQOwtxt6AVSLYvg3qau2ZBg2mqFz8t4NvGDTiBtXGZLI49Kx7E7HkVjgE9a2Mj7ESTg4zisSMF5GCjnJpx3E9iNiq3RwcgnrSXJ+WoyrCcq3UGpZgDH0q2CL2nhDb+5FVL4sHBYYwam0snlT2pdVUbQw61L3AuJCJdPD5wcc1z4IF0R71t21xixKt2FYqgG9OTwTmqQma0chMIyO1Zl3xKpHc81tJErWwC9QKyLtdswB7Uuo+hv2Vm/2NZIzyRnFNvizWhDjDAfnVnRLtVgVW7djT9YCPAWHBNRPca2MLRJfLuCDkgnGK6uFVlYEHBx0rl/Dqob1w+ODnmuse2McokjOB6CqewluVNdDi0KkcAda460Yicn3rutYkBsDlckDmuFthm5b3NEQkbmQ0GDWHfACYEetbCsBGAax74hpjjoCKS3Dob+klZLcA9elPvoxGhIGKqaWxVFIq5dSGSIhhSnuETmrnAnOPXIre0C6RQAxwcVh3ZAl24/GrOmA7lIycHOK0Wwnud2EMkW5aiFpPNuG4gCpNPZmtQp9OKtW5eMsHGQRxWlF2kZ1leJxmu2Hkqc8kDJNc2fu12fiSQPE4xyBXFgZB9q1qbmdLRGjpgyK0pDxiszTCSML1zWuYCVJY44rmqHRE57UeHG3qDVnTHIH41HqMYEhPoadpS7m5PehO6B7m5GwjGT0qrfSiVDt9KtvFuTArNmUxoR1PSsnuWnoTWkkSyZc4+ta8eoBAQDxjOa5IzmQYz+VWLaaSQiME4PHNbNNkuRro8ckkhyME1ZtruW3YhWLRnt6VmvbS2DBpFLKepHNWI9TtYUPl/Nn1FJslbkGrxL9pFxGOG6gdjUcV6ojMbDtgE1oQRrfM7DAU8gGql3YxBiACCPQVFyjOWYRymNhkHoae0LyKWVcimXKKmDyD64rQ0x2lIiBHPHJrRak7GYsz2zHPQ9qXzlLhlOCe1aeqaNLbuPMHBOQRzmsz7DcbvmQgDvinaxSbWxdg1OaNcZyPrWrp9wuoZjkGG7GsJbcRgZJJ9K09LZY5AzcYND2Fe4mrQ3No5G3I7EVSs4zct+84NdBqd3HNCBwcH9KoxW251eMgVmmNkcgltiFVMjvUGoWSXFv5ijEg5IrbJ8lMthxVKfYQSpGD6VLeo0YtrHlMEZIOKmnh89ArD6GoJJTbTsg6HmnxXLM209K2WxLKM1pLAduCV6g0kcMjdB+NdSI7eay6DOKx4+HZVxgE1VkxXK0dtL13ZwfWtk2az6bliMqKpxoxbIOPapJHljAXdweoBqWlYExttpsRYOeB24qa4sniKyRDIB5FXIovMgUAgYqQRyiMgEEfWsrl2KN3Ak1uHHDAdKyniCgMVwQetbZhaTKqMGq89sShRgM4607hYzZJHktiF6j0qbTDkESqGB45qs3m2rlQCy1PDeLGNyxMD7A1VxPcj1C2WGcOgABoEjEjDEH2pt8Z7vDIDgcmkhvYgo3RkOOMYqkxNGpESIfMJAIGSD3q1pZE9wWxgViebNduFXKr6Ct7TzFbQlHOH6g1LsCHXZMjkDjB4pttBuZZN3zA5pssyyuUQ8nvToj5PDtgnpWUi0iTUIVmjycBgOK5zfLDcNkZGcVtXF2AfmYY+tYt1MHmO3pTgDHtIXYBRnNWLTYJwshwCKhtJIY3DOw61euLSK4jEsJBAHOO1aXM7alW+ESzlVboeD61GLZzhlYY9c02fylXbJnI4zio447j+CQ7T0GaExtGjC0QYKv3881qm3iKoQoUjvXPW+63uBIwyM81tm9E8ZUKQMHnFRLUaJ5LmAD5mwR6VUuZFMYkikB9QTWPbTCS4ZZcsM4Aq5cwobcmMmMj2xUJMstpf20kQSccAYPFUbzSYJSZ7GbAJyRwKo2jGTgr5gNTyyLZsCmVJ6irQiEC9h6g4HcVNsS4gLykBwOhq/BJJcIMrkEVj6viO5AjOMjkCmmxFi0t1kPABzV02zRjIXGKzNPuTDIuTxnmukE0V1F8pBOOatkpGMNQnjkMcZIAOTjvWnHqG+LcQQcc1g3krWd6SFyCac2qnaAI8Ejms2rlrQ3FuFkiZVBBxwcVmxpLHeEhjuPPFR2+sJHCVaPnnBxVCPV5UvvMIyPehRC5t3rMke6ZskjjNULZmmfauMCquo3z30XBxiqlreSQP8pNXEls0dXRY9vcirOmrmNdqjkZzWPdzSXGGY5xTrXUJYU2qeB71VxFzUZvJuQrADkc1dt5oVh378nHArGvHa6Xc3JHNVoJZNu3cQOlAGrNMpuhInBHpVy6vkewVMjJP5VhOXUZ60NukQckHOcUrDudBp+qrAoWQ5XpWTrk/mXoni5UEEVUHmjCgZxV+O28yI7xyRwKOVBcsLr7z6abQj5WGCayoZJLV90eeDUkdi0bEdE71Z8qIAk4Jp2SENkWfU1DSg5A4NRx208bbVcgA1bjuzCm0KMVH5rzPgcZqbhYPIBQlzlvWoltj5mQCfwrSjtRGnmOcg9qb9rjicAKDRcLGfJHlwu3Bq1bgWy5BwfakuT5knmgYyMDFQHcBhjn0oeoWLMlyzZIJFQPIQdwPI5qMnFGC3HcihAzctNat0tQjpmQDrioEnnuZiqOURuo9aqW0cSMGcA8c1estgdnK5GeB6UMZWEsun32xHOAQfrW609reWbKCBKRn8a5vUDuvnI6YGKS0kEMwZicVIMuw2NxPLvxgr0NLqVtOAjMCcdT6VuWd/ZGBWDYY9Rim3moQCMqqh88HigEVbRo7ewEuMgAk1WmMN3GZYV4xkgdqDDL9nfbzC+RgdqbpoS3jaInJHU+tCYEcMDi3M/bpVuK4VlCkgbhginOhkszHEcrnPFYriVLkKScCqQjVgsY5WYHAA6H1rN1GH7PKABwehrQF2LdIyOcjnFOvzFeQQhAN4OcVVwOemBJLEc4qpvIbBFbktsGaRSORWSUw5BHQ8UxEavntT8Z5pZMIvC0wEk0wH0u2kHNKKQE9tdzQsFUkqDXV6ffJcwhSQGHSuRVyowKmtrtrZwwJ5PIpNXA7TJPJPIqtdWSanJGXO1ouhHeo9PvBeRgjqOKthfLYk9RWbVirmZO2LcqVw0Zx9aSyu3LFXb5D2q5fQfaomC8NjPHeseRWjUAcMvWmgOgIS5jET8o3BqKTbo5QKMwE4PtVaxvMwqoGQDyavyNDNGBOAYiQPpSYitqRElkXQgjHBrO0ueOJ1bPzk4NT3ga1vDAWzay42H0FXLbSrZASuM9QcU0h3KVwubidjyG+77Umn3YuX+zzDODgZqe7QwggrngmqdkYWjaUDDDJBxVpEtkN9FIbh416DoKLGYiIowI2nFSRHzJyzHJPHNOuI/KxIF+QHkirtoTcsyKYXBHKSL0HaqNs7QrKinAJOMVejmV4gpPBHGayIRKL11OdueDSuMsxrnO48nmmgFbgL2HepXHJUcEDNRKWLcirWxLLEjhUO3knirOoSY0uNoVAOOcVXjjB5J6VGkks6TIFyo/Sspblozr8GS3VosmQDHFM0kuk3lTjaG7nvVvTf3gbK5A/SpdRiWRIWjGHU84oQMDbtDNJGRlCcg1IMGIgDC0kkzRxxGQ8sMHmnkAQEKeCOKaEUY3K3JVs8jANXnjkCA9NoyDUEMB27pR8w6VcaZhjzB8o4pgZgZrmYI2Sc5wanuLsw4iQcDgVJfRraILqPkMM5FQ2kCXkLSsw3DnFNAWBtZI324J5NQ3kY88Sx8kcmllvF/1QABAwfrTIXMWVbnIoAvQTJcWefbkGoLMLHIykYHUVRnkaylU5ISTkDtWrFGr2ZkC5OM5pMCVSIxtbkHmsnUbBfOBQ4Dcgir8chlXHemXEbS2UmPvR8g0AFrE32MxOeg4rMtgEnYN2OKtWF9mIJJ16E1VmBjuCf7xzQM17YjdkngdBWhblpGJPFYlnIWlG49OgrbhPYckelQ9gW5JIFOYSuSe9Up4Vii8jHLd601CjqvzHoao6hBLkSKchTzzWV9TVaoyomaNjG3O04q07GSHjt1qtdFQ6SpyvRvrU6kKPl5BrZPQze5GMHk9qk/tCJUOTgCo5AAjEcACsSWbzHKjpmptdgi4Jle6kKjhjgVXb93dDjgHkUtthWDdcVoQ2wnuRKRkEdK0WgmWZHWSz44OKyhIYlbC5ya1DCyK6suADxWc42gg1LBbFOUGQfKMnOadFExAHepIwdxA6nqacGETA9STTQjT0wGNBu9a0vEcERtYZ4sAkAH3rNsy0wyOAD0rR1NA+mxhmyQelUxGJEpRge5pWxHeByOVORSNIUnQ44Ap12waRXA60hm1canLqFuFlUDYMDBrLj2q5Bp1rKWQjHIphAL0mNEk4zDuz9KbYwrK2G/CnTAmHaOg6VFp5fcSOSDQBauYBAw64Ip9tyhwABTbuWSRAZRggYFQ2k+HIPJPQVADo8Gds+tSXBUKBnrUIVvNLdM84qyiIUO4ZPaqQmyu9v8AuQxP3q774aLIvng/cxxXDyoyBAeQTwK9U8F6WbHS1mYYaYZ/CqEzpaKKKLCCiiigQUUUUAFQXIzA30qeophmJh7VMkNbjLM5h+hqxVaz/wBSfrVmqjsD3CiiimIKKKKACjFLRQAUlLRQA1iAMnpVKaZJxsbcADggDrV0jIwaQKB0FUMoRsYTiNCQOmQRVhJpGbDJgVY4qEzKX25ANY1HZDSuPbpn0pynKZpBgikiOAV9DSpNtAyNJMkqRyKkjJOQe1Qv+7uM9mqYcNn1rcgHG1gaJRlcjtTnG5DTUO6P8MUDG4DxEd6ISSuD1FJH8rFT3oB2z7exoJHoArEDjNSY5ppBBBFPpFDTzSEAqQe/FOooGcd4zQrpzAjOa8smUhst0HSvZPFtt5ulO+Mgda8avsrIQTwDUMtCn5oumKLJyXKDpTkw9uAB2ptiMSMvvUlCX8aomR1zVi082WzIYcAVFfquw881b02Ym02YHApMCpafLMQTjJ6VZnjBU4PaqIBa9O31rRdC6YJ7UdA6lDTCsd8dwyDkCrmtj5o2boCPyqhYrs1Eq3rWhruPIB7DFRfUaN+wktzYo0ZyQBxisnVwxmDDjmptAkBs/mGR1BpusEblIGATSe4kZGpSAxAHk8VpaUFewIYZXHesrUYcoHHTitjTJIn00ovBAwfrQNlPTPl1chOgJ6Vs6+ok045HKjisHS3a21b5uck9a6XWgJNPLDuKTDqcpaMRDkdap3R/0gMe5q5p4+Ug1X1NArjHrQgNXyvMsgynORWdpuFuXDjOKvWcpisgrc5FZ8Ega8cAYJJxVLcOhXvSov8AI6HmkmOFptyGF5g0+ZMxhqsRb01lWM5HJ70zUmJUEjoai0/cWx2q3qEQMOalghlpGslqcntWVIfLuiO4Nadi4WArWVecXZ9zVITNe0nIiANUb4kzbqv28QNuGHXFZ92GLHI5pdR9C/p7/u1K5BArSmVpLYlmyfSqujpHLbhSvOOtXZLZolbJ4pSCJh6Yxh1Enoc4/Wu8s3EqKWPauBicJqZz612VkcwKc44xRLYOo7W2xasFGQK4SElb1lPrXeXwY2T4GeK4UKRfsD1yamAM1dm+Kse8Ty3xnPNbiLiIVk6koDU+odDV0lQbcdzjIqa4WUZDDAqtoU6hACelbNyiyJkHPFKYROQvxiQketafh2MNIN3c8VR1Bds5X0NWtFkMUwIPAPSrjsEjtATFGAi9BinpLNKpUqRxwafbPHLBkdajjunM3klcY6Gqo6zsRP4TmddSZSwbkYxXKjgke9dxr6MI2JHfNcSww5+tdNRWZjTd0XdKOx/xrVupGKZU4rHsCRNxW06q8XuRXJUOiJgXEhkYhuoPNSae2yTA7GlvoljJYdagsWJc+5oiDOohbdEM9apXUB2Fj65qWB2VQDTbk5QjPbpWUlqWtjFhtNsoLcit630pTb+YhAYDIxWHHctHKN68GrsepvH8ochD+ldd1YxaNqx33MJhnGe2DUE+iWkWcAKe1NtNQiCgF+ex9amlczjJfOOhzWEty0O06xZeQ2BnH4VoyQWoGZACccnFULG/Fs/lTqTGeNwGcU7UBJDIWicSRNyCDnFZO5aRU1GztrhSFUDHQisAvLY3BAJGOhFak00wYAggHvVWeEzLlhn3FawbRLRah1ie9hSK5fcsZ4JNWbvVIhCqgDOOorDFsA20MRVmG3iB2zNlT3qm7isLLMsmHVh6kVZtry2SH5vvYqrJpasWa3kwD2pttpwYjc2DQwA3bSXQJ+5npWvG0csAEbYOKrxaUr5AJJHeogDBKUXqDg1IzVtgiqYpJCcjjNUJ7No5CscpOaQzx7cnIYe1MS4Zm3Hk1FhlO9sZQm88kd/WqscrRqCUOR7Vp3l8ZFESioIsDBdc/hWi2EyoNQuOVUEA8YqIC4VjJkjPbNWbiVPPyigCklk3KAKpMViSGWUjJbBqUljznJFO0+JZiVPXtUk6JCxUkqemCKb2Ety9YuksO3ftcfrUwuoowUaXB96yVjaNg4IIPoaS78pkzKCpxwcdaxaLRdkvlR/k59xQJ/PIyDn0rFt5lDhScitWG4hiQyMRkDpQkFyDUMoBjgmp7AIVHmKCMdTWRLqP2q7w54B4q79rRYCFOOKpLQTepNdXccMpgiUHPHFMjsUkQySqAT0NY1pcq94TI3fqa3JL6IWLYYbgOPeqSAZapsnIwMA1avjEkG5iAQODWLYakvnlpDjnODUWs37TyBY2+THapaYI1dPk3uXJyO1R6xcttUKcMOlZlhqPkx7DzjoaW8uvtJU9xxTcR3IxNIT87kinK7MTUaxtIvHWnKGTh+DTSE2OMatwWwT3qW1vp9OcgktGeoqIhjxtJHrinKQBtkBI9xQ0ST3Nxb3TBhwCMkelSafNEz7ZHwBwKzpIGVi0QyD2pAuTuBwe49KEUamoXcUT7YzuBq3DrFuLIxMPmIxn0rn5EJB9ccUxDhgDyRQ1cEWILpobrzCMgHketaGoa0Lqz8qOMKcdRWLMSrhh360+P5hnFHKFx9lfS2jDHNSX17JekORggYqm+VfNTjlKLAW7LWpbRNm3IxioLmf7XOZiME9qrAHeeKeeBmiwXJsHbz6U+2vLmCTEbHaPeoUkBXaTyOaeuEO4VQi8d19JnZyagmVYgUZMEd8VdstQhjTKgB8VDdzpdg8c+1S0O5VjmVF/exZHqBmgW9tMxYHBPQelEc/lqY2XPbBFAgWU5T5SapLQTYhtCrbVOQe9VZIJIHIZaumOeHB5IHQ1I96ki7ZIsnGM4pAUUIbg9KiKNG52jIPNWCgMhMYwDVmCMFcEZNMCuhygG2mGAhsjvzir4h29RgGlcQxjOcn6UrgVY4SeoqVLZAcsQKDdFeF6VE8jPng807gT5ghbcvJpDdOfujA9qZBbeaMkVoQ2cSDLH86m4WKH7+bIXNTw6bIy5ZiKum5trddqgE1F/aalhgYAqWxpGbdq9s4Vh16VJAcAN3HNRa1dfaZ0KjAAximQyZjHPOKpAy8bt2UqTx6VXYjdnvUQkOcg1ZgRZF3uQCKOULh+8kACjgU5Ldm4brUxnhjX5SM96hbUVT7q5quULjxa4IzV6TTT9i86Lkg8isiXU3KYVcE9Ku2eo3EUQOcg9RnrSasIg6sFAIOcEGtm1iUw4AwcZNZif6ReGUDGcZArZgXgtjtUMaMK6Gb2RccZxmmiED7wyKnIDXMgbjLdaveZZQ2DxH5piODihAZTuAhWPg+orR0adFBjlAJIxk9qyo1wMdaliWQMWGRVAdXZWgjMjFgUI6E8YrBvIZbG5eSPmE5I9hUtpfTRkRu2VJx1rShNveZhkZQCMHJ61FgMDStTYTspBKMeBVu9VFfdgDcKqz2h0rVTGqkxk5UgcYo1W4EyRlMg9CKtAOmYQom35s1LaMRcLK/AAqOzjBs1dyCQec+lTX20W4aIZB64qrCGvIDdsV5Vu9UZrUmQkDGeRT4d4dGIwuea19Q8qSzQxDDLycelCCxzksLHII6VXcCPAPWtp4WkcMq5BAzWbfQGOTGOe9MRXU5/GnjNIBtUU4NmkAc0YJpwNIW5+lFxl7SbtrOYlj8vpXTQ3cdyMqck1xofAxVu0vja4YH8KLXEdQ5KMDUM9oswLrwxHPvRb3Md8gfIB9KmIK8g1LVikZIU2jNHHyDVmGQSwCBm69qbqEZWHzYRlyeQPSqlsVKAkkSA8j0qQNbULdLyCKHdgqeD6VHZ3xt5zZXHAB+VvUVVkuSuAOualnhiuI8ucSYyhqkI15kWRD0IxgH61gwxCOKaHH3ScfjRY6nLG/2afOc4BNXprZmUvGMkjJq0Jmfp0YuJSpOCDWubNoX8uT5o261hwzmxvSxGCTnFbf8AasU0A24Mh7GhslIq6rpzQoJYfuDkAdqz3laNAyrlh1rcguQVlS65BGQOvNY8wMYLMOG4FJMtogMrSSeanpyKsRlZFLYwcdKr2KAyOueeSBVtFyCVGCK0T0IZUSaVLjaQSp4+lW7RvJdh2brUSkpJypJPTinxjYXLjBPQVL1Ghti8UdzLGg4J44qa7iWECRiAM1NbWsUbLJgFmHNZ2qvLNf8A2ckhBWdyiLVSkkKPE2SBxTrSZXt/LduexpDZGZGjj/gFU2zGQMYKnmrQmX1mYSqjnJBq3dBZHCqcgjtVMRLIFlXknrVqPEUocngDBzTEVZJVkiFpIeFOAaZHEbTOw5J6/SrN5BE6iVBhm56VDp4MjyRyHIAwCaAM+QyG4MmDgnrWlbRsyiRhwRwKasaODGcBVP51eEittiUYAHSgB11Bb3tvGjKMp3xUtsBBEImHy9MmoI5ljYIfXmp7uRXhAiGcDnFDAqTRtb3BZOYzzUyMsqnHA6EetMt5BNAM9RwQfWo4x5bsG4J5A9aAKmoQrYTh1XCycgjtT44RNAWkGSBwauXoF5YbWH7yM5AqKFSIlHYDmgChGWVueGBwK27SV4URm5J9azbyEPIrLwV9O9WI5nkKg8Y6CpYHQQkSSCRhwRwKgu49zkK2Af1pIJWKBQBkCknUyMGZsYrB6M1T0MwWwiZ4ZWAVzkZqKJDCxgc9BkH1FWtVtpJo1niJwnaqH7y5hyCRJH/KtEyWPcGSBwo5wa58RuHZCPmBOa6a2IaAtjnHIrGaMR3Mkh7nNWhEVuCMA9a37dViUOpySOnvWKoBYsOlXNOklkuMNnYp5qiWbUsbzxCRhg1hXygSlVPI5NdNKwFuAveuavkH2hip5PP0qRlMyBOB3q3aWIvCWMgXaM8kVUVBJyB0NTqfKxznP6VQi3YzbJTEBkjgmtW4EcmnsScOO1Z2miJHdm++c4FOv5DGm4HA7ikwM6aQuVjHUVLMNqpntVGzkae769TmtPUIx5ake1MB1oRvI9ae4UScniobH7wzUtypBGOtSxoeyfuTzn0pNKHzH680IxaLB9KbYgi4I3cHNMRJqM3zkMMAcCorSMIBKpyx7HtUmpKBIHbkLjNMtEe6mzCoAA6UJAPXc05HerKYDYPOKgkDR3AyMHoRUy8uT60wZKMSSxkjIVgT9K9k0aeK40u3aE/KEAx6V43GMSADucV614ZsWstJjDnJcbsemaaJZs0UUUCEopaSgAopaSgAprDKketOoosMht0KKR71NSAUtAMWiiimIKKSikAtFFFMAooooAKKKKAKwd8EYrLuXIlMikhhW3gc8VVnso5s8YPtWNSLasjSDSeo2ylaZMt271bCAEkd6ighEEYQGpdwHcU6a5VYTd3oMlj3sD6GnlcrijePUUnmL/eFXzImzFAwuDSIu3I7E00zIDjNIZ0HejmQWYSAhwwpzJlge4phuU9aT7UlHOg5WWKM1VN6ueBSfbPalzofKy3SVV+1+1Ibv2o50PlY6/hW4spYmGQymvCNTjKXk0R7Mc/nXtGo38kdoxTg4PevHdYUteyOerMSaTdykrIit+ICPaorU5uG+tPgPyEe1RwDZc896m4ya+QbScc4pdKkJjKkU6+jZkDDoBRopBDAjuaTArSFo70BOvetHDSR46HHWqNyBFfg9cmtIEyR8cEijoHUxrbcNT2scEEjNaOsgtb46gDrWbOGTUAT1JrSvgTZc8nFQxl3wxuNsFI4xTtdXBH50nhhgbcq38PFLr+NmFOSO9DBGJezA22BzV7RYibdmYnkVSeENZlz1ArS0B0kt2jbg4xmjoMrQW7XOqfIcEGtrU5GWxMTA5ArKhLWWtAA5B5rf1UJNp5YKM461PQOpyNmCM465qHUcnBbqKn09v3jKfXFM1VMY9DTSEXLaMSWeD6VlR5jvSOnNaloGFsD0AFZ03N6MdzVW1F0Ir4hrkGnSP8AusAdRTb6PEoNKVBj461Yh+mkByCck1Zvidp9AOlU7GNjMSvPOKv3hAhIPXFIaItPh85GwcHqBWbqUfl3Xqc81oaXJsLZJAFUtVYNcbl7nNNCZp2LBrcDPbmqmpKAwI61NYW7+QHU5GOlQ3u7HIwQaT3Gti5osgRea2ruRWgIHcZrntM3bQwBI74raaQSIFAwQMVE2ETmSSNTB9TXY20LSRKQ2BiuSmAj1JSRxnmuzsGjnhUKccU3qge5eMGbJ1HJx1rz++j8nVSoPOa9EJMduyA9RXnur5XVWOe9RF2B7GmhxF+FY+onLHPFalvJuiA9qz9UjyARVdQWxPpEJeLIOBW0JFjiIzk4rI0IhkC5+orWuYFCbl4pzBbmBqYzKW9aXScs+F9RSagcsRRohP2kDOOc047BI7TT9yRjPAq4ssQlA25Primwwb4AfbNMjlWOcIVJx3xV0dJmdT4GM1iNJLdtw6ivObldl06+hr0TV7lBaklSCfavPLk77uRh0zxXXWWpzUXdFjSxm5Kn0rfkjUINtc7YnbOSDW09wRHzziuOZ1rcy9RHWqenqDMcnGORV25Pmgt61QhBjn9KmA2dLDDmMEelVJo5FYlulWbO5/dAegouyXU444qZ6MpbFG5tow4JPIHSmRWtu4Ic4z0qjNfkTjdyCKuR3UBTJ6jmtLsm2o2a2WFsoxwOlaOnKZk5lAHoTWJNfqzlQKFu/L5DEfSk9RnWwwxOpVZVbA5BIqlMzWmY1bIJzj0rnhfOG3xsQaf/AGlI5Bclj71NikzRublpECg023MkZBGCPQnrWd5jSONpxmr8djfIokHKnpzVWsiWya6jjlj3ouyTuPWq1uRIdjnBB5ouZ54yEljIPY4NZ7G4DllBwe9SnqBuSwpDF5sUoBx0yKpwynzsls5PrWa00pyrEg0wSsh6mrA6+O5W2QPkEEc81kXd3H9rMqtkHtWWLiUqVDHBFVgHVzliRiptqBtTXkToGBxTYbxA3ODWST8tNDEdDVWC5sXV1bowZeSeopf7QgMRBABxWKxycnmkALd6aQNlkTF3LY4zUivnrUKYWpJJFdAFGGHWgRbtb020gYHODyK6CO70zVIgJ1AkI64rkAhLYPWpPLljAZCePSm9gRrXNhNBdCO1lJU5IGeMVBdySiEW9xHyOhqtFqU8Uis7EEdDVufU1vmBcANjFZ2GZZUodytn0pfNZ1IYmp5ISAWXoT0pixYOXUj8KpIRSZNjAj1qfJMeCeKvtpwkh81SCPQdRVN45IMKykqehpjKDZRsj86sRuxUZOaZLGD0oiGKoQ2ZQHBHB705VDgCnyLvBPemIdgFKwrgbcxncvemksOo5qwshYgHpmpbqBWQMmOBzVBcbBLhQR1qdlEmGPUVQikA+U8c1ZDkjbnipaBE8dysbYboOoqyXtrmEoFAJ7jrWcYwBuPNKkaEEqxRh6U2tB3LRY2rAYyDVWUqWLxjGeSKeJzKhSQ5I71FkAnJ4qLMY+HbJj1JpZrUxYk2kg+lQmN0xJHkjrxWxpl1FcoYpAM46GmBh3CgxhhT7cAoKuanaCByqcg4qnGGiwGGBTTAZNGScgUsZJwpqVyGXimAYbNDESYUKRjmhEVuvSkLfLmp440aMMD82eRSsMqzQoMNGcEdvWiMllKtxkda1ksLeaDduw3pVaex8lNwORTuIppAxfg4Fbljb2kYHmMC5FYhkZDhakjkJO7cQRRa4ti/qFsPNMiqAPaqMcjI4OeM4xVlWu5lAX5h7mopNOliAdyBnnGaewF2KbzF8sjII61C1o5bgcdqktbuKBMOuSajmvmkf5eB7VDZSEECxkliKUTLH0Gars8kjYGTUqWzEDdRcQslyZuAD9MVBNlByvX1rUtrT+IKBz1zUGtokNqrAgtnmpGZ8MYkwT61qQQxJFyoJA4rKhkwgI6mtC1ZnJZ249Kp7CI1mYOQq4JPFSlLiZfmyBUrvEpJ4yKjGoqMqe1JIojWwaVwuck1Fd2kli4SXqelaEeqwRYKJls5zis/UbuS+nV5O3ApWFczrliX+gpITuBIOD0xROPmKnrTLYBZRnpnmtEtBNk5OPrTjNlAq1omCzkwytg45461VnjiQkLyOxqhFNcuSoODVlLYpwxzSLbgr5oOCB+dS25aZdxoAkt7Q3MojxgHoauPZGEFZGChe2etMjJUARnDZ61HdyS3U4DseDiobHYuWkYKFwME1pWp/wBHct1xxVcBYogABnAqa2kBhZT2rNsaOekmZrmQspKgnJoUCR8ouadJKBLNGoBBY81LCUgAKjJ+lNbAx1rE6TgtEW54BB5qfURJC4LIIt44App1e4LgqgUg4HNRX1xNcsslwcnsM5oAgUupODx3pu5gwbJz2qzb2stySI159avW2lIHC3L4OeBwaYMms5Bdxg3C5KrwTVa708tEZIkBINa32IkhIUOAOuOtX0tooIgbkhc9qG0TZnHMssNuTIrKMH8ak09mmgJb7oOea6W7hs7tDGpDKBgHHeuXmil0+cxYJjJ4Ipp3KLlwsbwfuVAx6VAt2zoqKuSOCKLSYSOVHQipYI1gnDAAmQ4Oe1UBPazKqEFB6fSquo2oZlkUZBFF3ObaRwBkE5qWO5DQoCMjoTSEYtxCFjLDqO1VIy2PmGK2Z44zI3cHpVOS2IYEcimgZWBX1oHJwKSRAsh202OXBx0NDET+WcU1wRihZSeDzTyMjNAy1plw0T4zgjoPWukimE0QwQW7iuRGUOQcEVasb97abLEkE1L1A6OMGNycZz1BqC7tAEa5gXkckDvU0ci3EQkQ9uRViAnaR27ipaHcxppI5o0kiB3AYYY71IJhMiIODH3qTUYRZr50MeQx+YAdKrEq6rJFx600wZYmsBdukgO1lHX1NXdJvFZTbTHEikgZ7iqcVx50iRDjHFOnt1kkeSMkTwnjHerRBNrGird4lgbDjkj1rDhyJmQkpKpwR9K6nTrsXdsSeJE4I71nahpnm3CzwjDk/MfWkyiGCR5chjlk6+9OvvmhDMMDHGKqu5guCqnGcZq45863AZeFHBNOwGbbSKXEyjDDgjFaUC/aYZGTqOSKrLAsTZAGDUkUzae7SqMq4wRV9Ceo/wC0pbFGZA2f0qDU7nPlyIMFu1RXYAtTIDnJyB6VHOVkSJgc8cikwNaFwYI2bg4zWZfSNJMJCMOpx9a1YvLECM5AAFZ1yFed2XkE8VnYocsiQQBg2Gbk1WvLYzKJ4hknqBTZEV4iHJBAqbS7hXjMR5ZeuatCZZsoUWABjhgO9NmjD3Srn5OpqCaVzcBFzj2qdD5a75BwO5pXGh98q7olQ4BHNVba1P2pyXwpFQ3l2JArITgGrEBYxhgchqpaksiETSXJEfKKeR61JNJ5U6ygYJ4xUqR+XnY2GJzTru2MlusrfwdT607AVSjzSllOO9aFsj26FiNxIwBWN9vCMSwwM8e9bNpcrKiOTkAZIpWEJ5TLGcDDE5JqO5XzlWRPvL1q35gljkbIBHQZqpaSK8+Dxkng0DJ7ZUmKseDjBFSG0MORjioY821wUPrkVptILiLgcjigDMMKhWbqQKowOTOxYkAHitSTCgqR1rMuUVH+UcHmla4GlbTHcDk4q0xWWUZ4FYkMsisAOgrTtszMOcGolTZSfQv+XlNv8OKw7tWsrvzFGEY4NbyBghDHgd6p31uLmIrjgc1mtGW1oUI9qfOOEcc1jasRGoERJ5zWjHnY8JPKngVSe3Miv5g5HStlqiCK2JMAY9cVpQM0EG5V69aowwO0YIGFHNWo7pTiEckVRJsW0hmsvmOHA4FYcqkSvuOSSatz3rQhUUYzxmmiFQC7ckjNJgZ5KwqQB1pbZPMlyzcelOkjyTzkZqKMmKXgYNUlpcluxbQCO9AJxUmsHNudnU8VVZi9wrHseatamQLUMvcA0rFJmdpVsQ+7uK1bz5oQMdKq6YTsDEfjVy4YGEkD2oAhsPvg+lT3Iw+eoqraNiQAdKuTipY0RCRSuFptruFwfSnQqoc5xTSWS8+U8GmgZNcBpCY2GcjrUdpK9p+7Aw3rU9y2xSR17VTiLMdznJJ4piLUpZ2DliSe9TxKcZzniq7HCAHoasRcfN2xxQBPaESXEQA53j+de02oxaxD0jH8q8X08gajbgDrKB+te1wjEKAf3R/KhbkvYkoooqhBSUtFIAooopgFJS0UAFFFFABRRRQAlFFFIBahuGdLd2jGWCnA96mpD0pgQWckktpG8ow5HzD3qekGMcY/CloAKKzZtZtoLhonbBXgk0j6/p6LkzflTHY081GgIZiT1Nc+fFEb3QEf+qHBNXJNet1QEEEmpbsCRcvRKQDEenJqt5rYwW5HWsi48TtMDHbrg+oq9p4aaHdJ948ms2my07E/me5o8we9SeUopfLX0qbMq6IfM9qC5J4FTCMD+GgoMcClyMOZEO5qXJPapQntS7R2H6UcrDmRBg+lG1qsbGP8NKI2/u1XIHMVsMelKFb0qyI2PQUohcnpRyCuZ19CWtXJHavJtaXy7yQY6E4/OvaZbYyRMh6EV5F4ptvK1GQehNFrDvcyIOhqIPi6p1sScg1HIMXA+tCAvXDk24HbFM0cgOR70rhjB+FQae4W4I6ZpMB2pcXYYDvVtZjHGNvUiqepkiZT2zVq2IdMkZyOKFsHUy7iRjegsOSeK2J8Gy5HJFZF7lL1TjoeK2ZCGsQWHOKnoPqJ4bkY+Yg6dKs6qgV1VuhGTVHwxMiXDxt1JOK1Ndj+UMvJ9aliW5jXqBbYhDxinaIG2MU5PPFNkGYCG9KXRJDDOVHQk0LYbCESXGsBXJBU4ro70PFZMCuQR1rDZo01dXBxk5P1rqppFlsCpAI28U+g1ucJZNm4OOpJpdSyV+btSwARak6jpk4p+qgbM+tAFzTHWW0Ckc4xWdqEIgvVYdKm0lyE56Co9TlElwvHQ4qupKKmoTKxQgUgIEWevFPv4AsSuOhqKNcxH6UwH2Eu2U47mrd4CV3DoapWcRNxgGteeELBg8nFMEZlijMXAqrqSNHKARVzT5PLuWBPU8U3Xl3AMOooiwZLo85VMHBFSaqFkTcoxVXS4y0WR261LdltpXPFEtwiXPDUisxjYA8962r7T/K/er0IzXM6FIY7sDPeutmvd9uEPpjNZzXUFucZqB23Yb3rc0GSQgFTwOKxtYQC4B7ZFb+lwSQ2gkhGcgGmtge5tkOVPPY1wWsgpqBBOSea7UTSCA7jggc1w2rFjelnOTniojuN7GhZHMIPtUV+V2HvUthg24A64qC/jIXJPbpVvcS2ItJlaNyQeAa6Vpla3ww5IrmtHjEjnJ6GujEJRORkAUS2BbnP34y5OOKg0+QxXAZfXmr2pgAEgfhVHTwHm2nuacAkd9pt6JLUZ9KnMqlhmMHnrVGyjjjtwAeSKsiYRkDGQaqOk0TJXiy9Lo51qErCMADBrzvxJpjaNeCFvvHqK9MttUNlbEwHaTyR0rzvxjetf3wlc5cnk12VXfU4qCs2YtsSZRitsHfDgjqOtYMDFJF+tb8cgeEEelcc1odqepnyJ5ZI7ZqhKSJcjua1pE3E56VlXIxNj3qYsp7Gxp5LKCR2qe5kIBWk00Dy1PfFF1Ed5PalLcInLydQxHSpIyMdaWSPC4ZSM+opiDaea00Aay4k3U4kHHFK45FGOmKTQABxxTljJPFSRx5wae6GBd56UANBMZBORjpWlba5cCLyNpYD7uKz/MWZcHGKdBdLaShgucdqNwaNNr+SZAt1bEkdyDTWuLR12qNpHUEVb/4Sa3uYNklqpbHU5rEuWikkZ1XaT6CptZjLZihuFK8Fh0NU3smDFQM4qtHcPDPlCSK01vkmUZG1gOT61dhGYyGNtrAg01uMcVsiOK4O2RVJ7Go7nTNiZXketAGRnselM71LJHscqeuaBHmmhDVjJFWIYouN3BoQYGKCCe3FFwIZziTC9BSRkB81KYs8kY+tQMNpNICSR+RtODT47l0xnkVWzlh61YjUNjIJqraCLbTQTwlZEAPY1nmMxscNkdqndcZ9D0qAlgcEcVNgJ4rkoRuOcGuit3sb6FDGoEgGCDxk1yZGSDVmEygDysgjnIptaAblxbGGQGBjGScEDp+dAEZQpcKDngEc1Vt9TkGFuVMi98ir9tJa3IMY4z0yOlZ3KMeazAYj+HPBqvNZSwrvVcp1zWyyqM28o57E0wRzLGyj51HYntVJhYxF55PT0okALcdKnuoAG8yLgHqPSoFBztbrVpksAMDilV5MEAEipo4gVxWjp8IkJRQox6mmIwzCHzyRjmkjkZDtYdK0760eOboMk9qrvaKF3MSDjnigdhIpopFAYYI9qWQAIRtJJ74pYbZT8xHAPFbKWsVzanZjeBxRcLHOA+UTk8mkBMkmCCAe9WJbQmQgj5h2qeIJ5O11wwHehgOtn8lDGy71NQSRmGUyxEjJzWppscZBVsc8DNLcWIeYxMQB1BFSykUI7gzgLIckHqaW4hyvGCRz+FNurF7ViVyV9afaP5iAMeg5pAUwOPpSkdMVZmhCMSDkGoQpPA607hYjMZwCc47n0oEhi5Xn3rWsUtwhW4HB4PFUpoY45nROUzxRcTK4vpI2z2NS/wBoNIoQgnPGKmh0dphvJAX0JqZbOCFsnBIpXQEK2Esg3YxxxURh2E9ivBFaE2oEJtjGD0qo8M8imTaOevNCY7BbX5thtA59aJ72S44Y8VTMbZKngg1ZSFQg3daAEjTzGx1NTfZhGQzdz0psLxxtlutPmlkkYFV4FJiJ1RQoKjBpskqxqMnLUimSSPGMe9NFiZmIDcjuaQxh1CVzgMQBWfdzPIcMSQTVl02SlD1FV7lMYJ6UrDEDAEY6VMJ2HQ8VU8zHAqRTwDWiIHtKxJOTQCkg+UcimnBBoD+Xyoqkh3HI218HipmkAAJ5ANVmbfIG6e1PfJUYH1pNANuQJGDr6VAmQx4q0IwRTltx0AzSQmQI5GdwPsanXc2CRwKsiFCoVl6VOlswh3ImVHahgVZIyYgOxp9svlqV9aY8hDhccA9KuJEZFDICe/ApJjIzmMFifpUMLs1wC3IzkmrE+CoXBOOoApHgEBQqeHHI9KTGaBkDJwaWN9oY57VUjJJ46VZtgpuAkpwh4JqWgTMx7V2dmTqSSKQ7ocJJnPqOa3bixhjnAhlygAJAxzViC3srpgJINpTuQeaLpD3MeHTLiYCQIcHoTV6DRMB2u2CgDIOa0rnUYI7fyIeoHGB3rGkvLy6fF0SkY6AnrU3CxoafaTnMVouVJ5c8cVBqsX2CeESy75Actg54qe1vLuaI2+nkRoDgknFSyRadECbx/MmUcuRkk03cRZGvzSW6xWdpg4xuwRn3rndUvb6a48q5lOfQHIrRbW5yFt7WEIh4B6ZHrUo0m2dS91IpkIzkkVNmMxU1JbSMRLyfX3q6u6WwaWcbtwwO+KxbyNEvSIyCAeMVp6Z9tZTH5ZaEcnPatIolso2wNndbXBCnocUlxNKl4SpwgORWy1m184BhwB0JFZ2saa1th92RjoDnFVdCGSgXaLJuxg8+9PkPlxBF5B71FZGM2hVzggVagiJt1YjIJ4p2uFyG22sSJBz709owrbV5BokRQ5cHA9KImR5VB4waoZSltAjswB57YrOkQBycYOa7XULGEaesq4zjqK5eW1JYsBwelILFFMggk1OrH1qOaJgc4xUakjqaYizuPSjHpUQbB9akBqbFGhpt80LhWPHpXTWkiSRl1YEEdK4kAhsg1oabqT2k6qxJQnBoaJOqYLIpVlBB4INZ93pjwqJLfmMnLCrySJKoZGBB9KlSQgFQMjpj1rN6FGFbYjujI5woHGfWr1oQzSXBxgnAqa50uGQPLKSmBnAFZDXLQMYY8mMciqTFY1ZYZbZ/tVsuSTh1HQ1YSQSxbxwe49DT9NnE1upyCe4qDUD9kXz4lyc/MB6UtQM/UNNaTNxE2GHUetUY9Ql2mCUYxXQI0dzb74j1H61i6haBULBTv7mrQh9sTMMZ78VLO+FETJgdzVbR43LhmbgHn2rRu2SRcLgkDrV30JZlTBZIyqnIAqpbtmUxEEbeOlS2IJlkQ5OGNXxDEzHAAf1pAirMbiZRGOAOBjvTYGa3lCT8A9CasojRsEY5IPBo1mHfapJGMt6AdKTKRUvZBG6yAZBODV+2ggjg86MDLjJx61kPuNgFk4b3rQ0zd5e0nIxTEPsVIEgkGXJyp9KddTCfFqyhXPFVVuJor0oiknOATS3JkjuMsMyYyDUjIDaFGaKXgA9RV2Hy4YYynIJxj0qC3nEjbp+e2DUsMRe6+UgRjnFUhMluAPMDdAOgp891vthAo4PWo9QlUuAB90ZNMkgke3DpxnnNMRQu7NnKRoOAOtT2SvFOIy2QBggVZSTCAEZOME1GsRhczBskmkBc8qKaQLyh7nHWm3dsLWYGM5IPX1pqM2RnnPP0pZG3XSxk56YoGPvI3lgW5ThgBmrNhJuQSA8AcijzI42Nux4cZFZ8cjW0vlKeCaQGtdxAgSDoe1Yt8GVQ4GcGtlSZLYIfvdqo3CARkP16U09RMqRzI4BHbg1fsWKMZCSVrKkh8pQEGC5ArpZLZNP0dBjMkgBNXJ3QluOOdmS3ydRUay7kOB1qCK5FzEsWMADFOm/dJ8tc1tTa5lzyLHcNgfMeCRTSPMQ9ziiRGjcvjdk01pGjlUoOD1HpWkSGM85o4DCF49apwwtDcGRuQTxWpcQA4YDGecVUYluPSi4WJx5UijzBnHSrEoC23yckiqAyFz6VchAe3Jzk4ziqEVYwGjYt1zxRciIRRhVw/Qn1qKOQvepD3JyRU+pwPbyRsRwelbRWhlPcqyoykNVi73SWS5HYU2Y8KQKlkWSS2BPSsnuXHYLOMJaADrip4hvhYHtmoogUT2xUyDKHB+tIopWylZyB61emOQO1Z29o7ksDgZ5q/I2+MMKljRHFGXlGDzSTRlLlRnBpI2ZJAV60+5HmSIxODQgZLd8Rg9RVVDghhyPSrVwP9HVRzkVSUmFfm6HpRcRbeQGIHHOatAgRqOpqiG3xDmr0JAQHGSKoCeCRY7mFioBWQH9a9ptGD2sTDoUB/SvEXB3BsdDXsmiSebo1q5OSYxQtxPY0KKTIoyPWqJFopNwHemmRR/EPzoHZj6KgN1CuMuOfem/boOf3g496V0PlfYs5oqmdStx1fP0ph1aAHgk/hSuh+zl2L5orMOrR4yqsfwNINVY9IWP4GjmQ+Rmpmisn7ddOfliwPc01rm+Y/IOvvSc0P2TNgkU3NZajUW5ZgPoad5V43Bmx9DRzoXJ5mmCD0NITwQOpqGGLyVwWJPepQ4PAPNUmmS0MiiaMnLEgnOKmpKWmSYmpeH49QuzMTtBHIHc1CvhGxKYckn6VsXNwYXjHZjg1OCCoI7jNMZxL6AYdYFmpwjjcD7VozeFNy/LO3uMCtm7hJv7eZRyMgn2qxcOY48gZJ4rNrUaZgWXhqCH7xy3ritmGxWJAAaS3clznvVvPtTC5GLZRS+QnpUlFArsYIV9KUxqRjbT6KEFyMRqO1OCL6ClpadgEwPSjA9KWkNKzAOBRRRTARunNeUeO4lj1N9o65NesMOK81+I9uEuo5QOGHNS0VE4O3bDketJPxKCabEcSU65+8pqCy0rsYQccYqtYhWuiT2PFWoTugGOABVW0Ki+wemaTAn1RcqG9Kl0/Bh5PQU/VY8RZFQ6cQUwTTWwMqaqNtwjDsa1dxk04HHOKztXQDa3vWjanfp447VI+pW0CNG1CQHqD1rotUjItyxGcDiuf0L5dTcds10etMxtTg46VMhLcwJiktucDBFN0KNZnkBOCCcUvl7bZm65qrpRZbg7SeTSQ2S30LQ6kvOQTkV06Rzf2eGHIx/Sua1AsbtGY5IINdVZ3A+wgbsgjpTa0BbnFKSdUcMMYJqTUQRFzS3WBq7EDGTTtQ2tb++KSAh0lg2VJx6UanHtdSPWmaVjcTnkGpdTJOPrVCRUu5y0IQjgDrREVEXHpUt3EDZBx1AFVbcZjqgCGbF0AOK15n3QDBzxWGykTjHrW5bR/6KS3XFJgtzJhRjdHB6GnauTtAJ9KVGEd4QOhpmsEOox7VSBj9IkCoVz1NW76MBSR3rM04hTg9TWrIwZDkZ4okETO05mS+AFdFKzEDPA61zsBEeoA10xQTQK3tUvYFozB1cdGPqK6zw3IktqqkjOBXKauCFx2BFaOgXbQ4IPbpSSuhvc6a+tlyTnAzXB66gF4WB4zXaG5a5Qg8VyPiCJY5855NTFag9UOsJAIlHtRqAyhPWorA5jGeuKlvD+6INW0JFXR5Ak5U+ua6/AeAFeuK4myJFxx611NtcssQUnrRJaAtzI1UEFgfWqGm4E4J45rS1MblJPU1kwHbJketKA5HoOmwRzQDntmpJFaB8Ku4Vj6LfOECZPFbU00hUFFHvmm9JIW6KmoXi+UQsWCe4BridTVjMWbueK7qYpNEFZBu9RXH60gViQCADjBFdsleNzjhpJmQuAw+tbFocoFrHQ7mCjrmtq2iZUDnsK5pbHTHcfMmFzWJcj9+M9zW1JMHyB1rHvBiQH0NZR3LexsWEmxR7VcuAJISR1FZ1iGKDaOtX3IRNrGnPcIla1Om36+XPgE9CR0rP1HTBav8pLDsQKdp9nHdqT9wg8EVccTW8ZjlzPH6nqKb0YIwCp6EHj0qSGMMpPpWzYxWkkm2XofUVFqdtDZXAEZBU88U7gZ4YLmmvJ58ZjJPHrUuFZywHHpUqfZT8p+Rx7daAMsrJCcKOBSpMGYAircwBchTkVAIlUk461SBkgQ4BCE57gdKSQSBeQQPerlpqZtVCtEHX3qxNd2d2mDGEJ9BSaBGDyHGa1LPTjeICHAPoTUMkUaAkHOOlRx3EkRyjEfSmI010u7jbCuMDoMjFJcXVxbJ5cy5GMCq0eoXBODKT9aLmeaRQJSGA6HOTSAqTMJZNw4zTs7SPemkZ5FKODlu1AEgHcVNBKqyAOoIPrUeVChv0qGVlIDKcGl1H0NJ4Y7lhsIA9KqXkEcbqigZ71HHNJGuVNNeXzHDNyfWqEMa3EbnNTW86wuN0e4UhJk9+1NjPlyAkZwaokuyGK5AKxMjemDiklsWMeSuPwrTttWt/ICTW5BHRgCaLm+juYvKjwW6A1Ddikc/wDZyDg5yKntZ/s8gJH4GrslpPBGGlQYIyDmsuYZk3c0rg0dFHqGmThVlt1HGCcVNdadYyW4ksJ1VwM4yBXLK4H3ulTxsAm6KQgjtQ0JOxZe5md/LuVwU6P61MLpo13A5x196pm9MylZBk9c1XM4XIHQ0JFNmlLFFcRmeAjPVkqjcPHIFeNcEDBFX9P0qa6iMtvJgdxnrVe5sJbJizrinexO5BHJsFNEkhnzExQ98VCsuJRuHBqzI8QUFTyKe4Ej3MsbjzGLgDjNOmuIpoQcYaqBlMh5/OkAB7nFFhjhOUOAeKs22ovBKGU9+apNHk8VGQ6njpRYRuzXNvPKLiIYYH5hjrVW/kVZEeMYDdRWfHMyMCBj1FXmkW4iCkcjnNNoCAXEsbABsA81fhvDKoRzkjoTWXMjowyCR2Iojkx04OaVgN1pRs2yLuBGOazCVjmBQ4UnkVZgkNwmwcnpT2sVTO4cn1qXoMsi3hngDx84HIqsYY1lA7E88dKngBghIXoOtSWxiDM065Rhwcd6lsoq3KxnCq3GOoqIeXEAWO4ii52rPIIzle1VzHIyblBPrQhMs/bnf5VGBjGBUe8lvnqKIlX2twalZo0O481VhXLMUK3DBFUA9zV5wlqpR2BwODWYlwwGV4BpkztIvzMTSGQ5BYsepOaHkyABUWMcDtTm4pjFjjLNljV5ZBGvJGPSqKybUNAbPzMM1ViS4b5I1wi5B6+1RJeyBztbANMjCvkKMDvVaMkSlewNJoaZOQzS7hySeafqUUYs1YH588iohIyvlajncyYUnOaVguVvKbYGHOamhjx8rUIGU47VPHEWHA5p7EkbxkcjpVVi5PANaYtmA+bnPapobEMckAfWqTHYyYopScsDV2KB2HI4q8Y7eHgsDVea7UH90OlDYWJFtgn3gBT42t4nyxyB2qi808oJZjg8AUixseWBNRcC9c3MJbdEMZ7Uy11GaOTao+Q8EVD9kkUBwpKnvU0MYAOFyaGMikUy3xIHBNamns9tciIYIYYqmEw27GDU0Lsrhz1B4NAjRu7WPThJdFQxPb0qhNbfap4xEc7xnHoaW+1CSeMxvyD1NOsD5RDpy2BihIbJbHS7qe4NvwrA9c9avajoE9pBkSFmGM9Ktabp+ozzLIo5ByTnrVnX7m4t7xYGUhJF5I9cUpOwkjN0y2tZVUPIFkB5J7mtLU4N3kxQsBk5LgjpXKBmN2ctiMHsa0ftDTQtHG5EYH3+9RYtF7U7TT7MRzJKrGPlhkcmsXUtRTU2BiQRonQCsqe3uZZnkEjSKDyPWrFrbvMwjWMjnk4ppCbBb2e2XEMhHrg9aBMZgWkbcfQ0X+mS28oIb8M1Pp9jGcS3LYQc49auwiL7XcMoiRiMHAx2qY2GqTIT5hKqOcntVkiF7pf7PTtgnGOafdS31u4heXG7ggEHiiwFG0sU80CQ5IOSBzmuginuPLEFpAYwRgnBGar2E2mWiB3bMucnIq5ceKLSMr5SjA6jFS2FieG2vQoSR8DpwayNUt1srgxzMXSQZBPrUk/iwjPkW4YDqTkYrH1LV21II0gwUORUpNsCncg28pUcDt71ZttQkiiAZCyAc+1W7S2t9TEe9vmHWtebRlsrMyqoZDwR6VsnYlrUwAftaMUOOc1YjhiihBJy561CYVtd3lHAPI9qrW8rPKyhsmi4Gm14ZVFurZTHSq3lmS8jg6IxxmiKIRNvJOSc4qzYTxC+El0v7sdKBlHVbXyrv7KuCyjJPrWa9uUJB61vX1ul9qAngk+ZjgD2qTXPDtxpVlHLKpJbkEc0XSCxy5BU4NKCQMVK6HbkjB7UwxlAC3WjcQoOOppx5HFNwCAe9OAx0NLUDW0fU/szeXMcg9Ca6QSq0YkiIJwCMVwxUMOTgjoa0dO1N7dgjcjOM0NaFI6oSSSpmbkngjNYtzA1vO8ipmJjnjtWvGyzQB42z3IpoI2lCMqeMGs0tRmZbXK2qF1PBbIHpVozmQhidyEciqd9aG2JZFJjboB2pis0FurMTz19qtMRpeWbPZLCpMLcEelPmjSdSQAQRUttOJIkjCjGOp6VWDNDLIcExg9KdxMolHtFdV4B5zTIZgYCwOc9q0ZI47mAgNlT3rPWFbB2YDch6e1UtiWNsY4xO7cZPJoLqbgsv8PBNVkY/aiqEgOa0Hgjjt9uPmPU+tJsaHRvHOAVGSOpqQSfMdygr0qnDcfY1MaoTu6nFRvdypcBezdRRcCDUbaWRi0QyAckVPp5jXCqcHHIq5F+7dj1Vl6VkwJINScgfLmqEaseySUZUAqcZ9aZfJvkjC8uOtSTRGSA+U2JAeB0zThC0CK8jAyY5qeozPvbTy186Mcdx6Gs4XcsLk8jI4rplaGS2dGHzMeeKw9VjVRtVeh4NWiRtndm7fy3HPrWv0gWPsg61gWJMc6kjBJxXRSRmGyEh5DUAUrbAkfd0J4p6KrJIitkjpUboWXKd+tMRTaMjMSQx5NAyWGOQf63qO1LBCXuzIGztPI9K0by38tPNBySMis3T3BkduQD60gJr2My3qNGSQvpSy2xYFlGCORU+m7fNdmGcHHNK1yJr9lAAA4wKljKthfNJKIm6jg5q7qFtlg68jvVG8tHguRLEcAnJq9HdrsEb8l+DTEUzErvHu4AINb84W8jDMcIi4ArGuITG6ryR1BqYXxaIQnjHH1qrisVo5PLuGJ4Uk8+lTyNuUj2qOeIMoboOp+tRSzmOBiRg44NZtalplG9mlhAAbr6GktA0rh2bJPrUAhkcea7hh2Gafbhw4MZI55FNCZoMzBDxnFVhiQllwD3qyJVIEbcOR0rKnkeGdkB70wuWJCyNtAyD1q1Zod+VUn1FQ2dhcXUDXIYbAOQTirFjdm1ZiqZJ45HSmkJlW5gFvqKXSDg8EDtVq/uFnj2vjIPGasbUkY5GQxzWVrKNC6EcAVonZWIauI4PlAkVNG7PblAeAarpc+bbhVXJXgmpoCMFR171DZSVkSE7Ysk1PZDepyeCOtVpgNoUng1O0ywW6BcDjBqGUZ0wzdmPPGetaJXbEoznisxiHuN3qa1VAMAGfxph1KwO1xTpz8oOaBt34PallUPD16UluBYEZktVxyQKpSoZAEI5zj6Vfsn8uDOc1XkkCT78ZGckUPcQ+W2W3gUrnn2ogkfIXsO9TXUnnWwbGMDpTYADGCeM00BaySQMZHeuz8M6pqc9uIbYCSOPjk4xXEtuRTtPXrXW/D6dl8+IZAJyQBmhuyKirs6FrvWGk8soqn1zU8cOpuMvcbfYEVfyjHoCaafkbdk4HasHNpm+lrJFBoL8ybWuWC+uRUo09yn/HyxP4VbDrMCAMH1poV4xwAR61PtGMrx6bEDlyT9akbTrbblFHXJ96mUF+pxQyvHwDkGk5iu77kCWdqhwY1z9Kma1hxlY1FORUbqefeleNgRgnFJydhN67iRiJePLAP0p3AOQAKUorLkHmowCh5BIo5mJWY4OM4PSlJ4+Q5NNDxynGMH1poPkP6ijmYWJFnIBDcYpu5iflJ5qQeXMpxwaibMXTkUnJgrX2JDPtTBBzRajBLk8HpUDSbyFJxmnvG4iAjY+9VBu9wcVa3cuGeNerqD7kUqyq3RwfoawjYLJL+9ctnsaeNNkikDwSFAOwrpjJsl0kupoX0fnBQBkg5A9atxKVjUHqABVS2kJIWQ5I4ye5q9WiZlJW0EwDyR0pGAI5GRTqa/3TikyRixRq24Dmparxbt5yOKsZoQMKKKTNO4C0UmaTco7gfjSuA6immRQOWA/GkMsYGfMX8xRcB9Gah+1Qf89B+YqJ9StUfaZAT7c0NgW6Kz31ezTBMuSegAzUTa/Zjjcc+hFRzBY1M1wPxLDGKDHTvXUHXYVQs8bAAddprifF2spqmERAFj796L3KjocEARLgdaluVJjBpsxAuPlqeYAwAn0pFiWrHycY9qitgv9oDJwM1NacR+tQRqDqAycDNSwNfUQptzjoaytO3FyB2Na98P9F+grJ07IlOOpOaIjY/WAQq59au2LhrE564qrrIPlgmrGmFJLLA6gc0mBW0mQJq5Vj1PNdPqozZk9RiuTtY2OtYU4ya63UeLHb14qHsLqc/Gxa1YelVdKkEd6wIzk4q9GgazIXg1m2kDG+K55zTQMuavHiRXXoSMV0FjBjTkZTk45Fc7rMVxGY8/cGK29BnL2mG9OaUgW5zV2xXV8N1zT77dtx2xT9XjA1YNUlyoNqCeuKFsU9zO01wJyPXNWtRA2g1RsR/pBq5qB/dj2qyUVZpn+zFMcEVBaMNh9qsuN9lkjoKqWg4NVbQQ84+0L9a1pHIgG30rIkBEoI61qwAyQjd6VLGtzMQl7sDuafqlq0aAnpRIohvQw45qfVLnzLYA9R0qkD3M7TwDMAT3rWuQY14HBrG01SJwc966KRA8Iz1xQ0KJjw4N+mehPNdYgVLZQOeOK498x3SjOCGrqrVSbcMTkYqeg76mTrERKE46c0/w5CLnOT93oKl1MZgbPpVXwzN5c4GcZOKS2BnRwuEnMJHIGc1z/imMCRWHTBrrJLeN28wLgnqa5rxZCEjBzzSW4dDL045UVavVBU4qnp5xj2rRuAGjyBVsEY1lj7aVPrXSmFnhBU8YrmAfLvQR3Oa6ezkJhCk5GKT2BblG8GYyG6isPJEwUetb18Bg8VhkYnGPWlHccjr9FtiYQyjJxWwRIcg8fU1R8O3UYhVD1wM1qX8JDB0Y4PPFN/EiVsx+m2sck4WXBBrJ8daZbW9n50K4P0rV00mP94zEkHvWX4y1iC5sDb7cOB1r0JL3EcCdqjR57bn9+p966WHDQkda5mJduPWt2zkIXafSuOex2RGtAVkLDvWdfjBBrblxtNYt+D+tYx3NXsbejqrQA+1F7EwYkdCaqaPcGIAHpWrcurplaqQkczZXclqcqxI9K37a7ttQQA/u5sdu9czGCBitG20+eVfOtjlk5I71TEh1/A8E5xkE859aozSyyKFlOcdDW9DeW+oL9kvU8qYDAYjqfxrNubAxysjHOOh7Gs09SmZwkx0OMVKuJG3MoPvTZLdlOGyB6il2SRR7gNw9q1RLEl2jBUYpp5qJppHb5lIzUqggDNMaEOQM1EJvnwV/Gpz70ixqcjFOwriFgQQDmouhxQYyjHb0pAW6EUNWFccVPY4FIJHA25JGaVQc8Hg9qljh53EUAi3Y2QmjLE4Paqd8GguCnY1YE7wgBDgdxUUoM+XYZIqWMhSTK0EK/I4phjIPGQKcgweaYAAVGcn6U5I2YEqMgU4DecY4q1AywnnoRyKdxFZWI4HXFGMODTC4M7A8DPFDsSpx1oA1be+jMPlSqDxjNM+zKHMkL4I5ArFEsiSYIq2tywUbSQe9S0NGg2q3Ey/Z5zlRxmpI7IXMW1VBz0IrHmlY8jv1q7Y6jPaABScZzikkNsiudPuLMnzkIHYjnioFVc8HGK6eTVLfVbcIVAlUc+4rJvdPIAliTgcEAd6LiM5lPX9ai68elWQCowwI+oqN0x0HWncGaGk6rPprhk5QdR7VsX19a6ta5QgS+hrmxwnv3qPDKwdCQRzkChq4InmtCGKMOM8GqzWzwn58kHpV6O4Mq7Sc/Wr5jQWwE65B6HGapAYQQDpSk9gKs3tn5K+ZEcqelV4Iy7nPWmgBRz81S7FOKV4yB81NBwMUybjJrY7A69utJCzDj86tRsNhVhkGoZIWjf5Oh5oY0SGUhcBQQfWqcsMjtuUYFW4UZm+bgCrTqNowMAdajmHYZpitGBIwwRzzV+7vFliBUAOPSqW8SptXjFCwsASx+lS2NKwsTTSNjPHcVPNMpiEYHC/zpYF+zR+aed3QVUlcPIWHANR1GgRd74xmrUY8sFTxkVUSfyjwM1L5xZgx7VQmUpkk+0EDpmpYrdnPJ5qZ3Uktnk02O5RJOVGPWqWxI2SMxcHpTM5U/Sp5pFlUnrUdtbyzA7Fzg81JSKmeeOlOC+Z3xinSR7XYYwQSCKhAdWyvSmgFIKMB2qcmJlBBwcdKjPOGIpCgbtzTuA4yqq7V5qIELlmPJpxiIHApY7ZmwWH0p3ENXcwJA4p8cZJyRVuK2YrtAwKn+zpDjeRj2NK6QFZbZnx8vFWoYETmRgMU2a8G3ZCuAO9Z0k0hzuY59DUt3Y0jRmu4YDiP5z79qq/aZZWwCQDVeFVkYZ/Orw8qPk4pjGxWMtw+3FEunvA2GwcdQDmrB1UQoREvJ71VF9IHLE5J9aAJ0tQBuYDAqdGhC/Mwx6VmNcykn5jg9qAjSEYHNIRvQ3cD2xgwCDnmqKFYHdWHB4FV4FEbg/pViaN53/djPHNFwHLGJGChsk9BU0kJjUdwO/rWbAZFudqnkcVtRTxTWhgkXDgHBx1oAySDNvCnpxUtpaXpb5cgDkGqJZ4ZHCnoefetbT/EQt4zFPDkMMA4NXeyEzRt9W1jT8FJCw+tF1qd3fxm4uAcgc5602y1jTjxKSWJ4yKu3FxpbAPE2SRgris3qNHPRxKyM7ZyT0pxtpgI4vMKRsfmHTitWK2traUyy855RAM1Uvbe4uzJcMhjRBkCkmMdNPZ6agSLEjEY6Vn/ANqTDJiXaT6VnndJIFHPOK1YYY4UBYZl7CrWhLJYR5g+06jIcAcLjOaqTTfaJCUAEPYZxxW1HYGSDzrzAjI4yelYkscRuzHA+IwcGpuMmtL2Qwi3tYcOTwRnillsdTZvNnXPHUmrkOoWWmR/Kgd+xxVa58Sz3L7UBA7AUwKc9jMsDSscADIGap24MzldvNa1yLhrIyysRn+Gs604uFYjBB5pgI7simPGOxp1nbwyvmdsAdvWpL+QGcIFx61VvLaVFV1JA68U0hNnQWsllYuGihySc5wcVty3TT2DmPBUjkGuOtr6b7OsRXJXgE1JJf38cRjLbFPTBpPcaJWKyIVORnjiqmyLT58nOW55FSWl2kMm6YbsnPNaWoG11WzEsUODEPmIFCAz1uftEqqo6mpLglcxEZPas+1IjuAwOMGtFA1zq4xgoByasTLen6a8dmbwnmPkjPSrkniW41GKOzuwJYgeCTyKryXwhneBTlHGCKzYLd7eYyjJTqPaoaGmWta06JEQwjAPIxWHMGJ8thjHQ1vzSyXgTb0XtVO+iSf5MbXA6immIxSDGQM5FLvParE9qQoJPA71SLGN8YyPWrEWVPHNPDfLgGoEfJwRxUwA9KljRf07VZbNwjMSjHmukgnjuYt8bA57VxjjJzVnTLuS2nHzHZnkVNgOtQjOJFBHoaz76Ix7ztyj9vSrsMscyBgQc8mpJBHv2sMrUtDRlw3IiQW5JA4wavg5hK4yCM59az7+2aO4Eqj92eABT4754SqumB0APpRcdhRIsL4TOxuo9DUsiBlwcEGnyQrJHlQOeuKrNI1thTkqep9K0T0IaILm2AxJCuCDk025v1aADbhwMVoriRAy9CKy721ZZxOB8i9QKBlq3kW5sSCgBPQ+lZFyktvdKd24H37VbjkaMhI/utQbYyKZWbOw4xSAntZiH8hv4u9JbRtFqDKx4JzUbSLIqSx8Ed6jkumLCUDBTr71SYizqTSJeCWDOFHIFONybmAMCQcc/WltJRcI8uMgjmqZDw3mB/q27elKwyzHdeV8jrk+tVL1XnkVVHJOatyW8jIHI47Goo2Y3SgjAHeqJI7qxNo0LcEnBxVma+aS2Mb8Fe1LflTKkpb5V7VXuQsreegwDRcLE9myyRM2M8cVA7tInlMOAciiESWce8DIboKsRhZVZ9uCByKGBZEkv9mgyEE4wOe1VDtBCqMHqaIy8gA3EovarP2dZUVgcMeopICbISPKcEiq0EQRzKz5YnpUV1ciPEYOCOKLZhcXcMSMct1PaiwE11ObiRYwcEdaYoxJg9R0p+safLY36EEEEAkg5p97GRAlxGOAOcUwJY50mzG/DqOKqTKRLkDmopDuiEsZzID0FWY5BNArEfNjmhDZLGfMTaewqhqIc25VRyTgVaiLCYDoDUuqRiDy5EG4YGcUNCTOchiuY2Kspx1Oas2sytcDBwV5x61emuWmhOxBuPWs/wDs+4MgkiwHHoam42acMaTTtLIMPjpWVfRZvGKnIzmtOKUjMcw/fAckcg/jUDIiMdwzu5zii4JFJbm5jURRSlQewNW0uZXVYWUBvX1qsYdsoZRwDVnB4PQ9s00xNFxHKxjj5geaj1iEzWySKM9M+1WEjKoJGOciprYpIHhkHDDjNO4jFh2xw4UDnrS2oUyEnqamez8i8dSSQckCqgLJd4HHNTcqxPMMtjOMc1TndywUHIBq/JC03Q4NVZrfy2AU5J4NJ7giPI2/KORWnbsTbqG9KzVjKMG6/StO3PmRcjGBTQnuRSLluOKXyyYiuc0S5HSnwkmM59Ka3GxLYERkA5IPSkABOG9e9PsD5bu3XkjFNlG+QkcZNNsRcnjxZhgwORmo4QfL+bk0NGRa/K3AFLapiDkkmpuAryMFJArq/h5ceVNMhHMn6Vycqt5Zwck10/w6eM31wsvPGFB9aHsXHc9DWNGO8HBpHO1sHpSMhQ5Xp6UqXEchKuMEetcrZpruOVY+qmmFmViDnFSLDtOQeKGkGSpX8alphcZkMp2jmoxKyna6j6045UHYcmoxubiXg1DbuWkicRiQBhgEelDyOmFb86SIlFwgzRKwYEMOa0a0ItrZibf4lfn0oE7A4ccetRRwyq+e1SSEMNu3B9aSvYppXtuSiCN+VIzTRFtOHGajjSWBeDkfWrCTBuGGDVWuS7rbUZ5SAfIcGot20kMM46GpXjYHep49KjZgwO4YqWrDWpCUVpMg4A5Aq9DjZgkfnWDqMd7LgWblSDyc4rNa28Q4wLkgZ9RW1OyRpODaSudPdNGJkUMAxOetW4iuMZH515+6anDeKJ5WdyeMmuv06wnaJXnlOSMkVtHXU553Ssy3OpEm6Pn6VbRiVBIwcU2KERLgc09hkYrRGTdxSQKjaZAcFgfYGuT8Sa1f2F6tpGSocZDA1d8Oo1xmWeUu+MYNJiRuyXCRrk1TmvZpFxaIGPqTipb+DzIfl4Iqokcqx7Y2KHvik2WkrFNtY1J7sWYg2uT94E4/On3lxrFqgIUPnjhs1dVZQpBwx/vnrTVWVSSZCSexFS2KxEsWpm2Dtc4kIztyKhtLW+m3tdXTR4J6EHNWmhaR9zOc9uKJIHlUB2Y+2KnmHYpDT7r7ZmW7ZrcDPUfypt1Yeey/ZbtgFPzjgZHetAW5C7ecemKBYxAnZHgnrx1quYLFWW3sDD5EbFZMYDAdTTLe0srKEiYGdz3I/wAK0BZLgYjGRThagHIQA9M+tHMFjNtNPsoZZLqQb1P3UI6Ur2+nXVwkpg2bDkjB5rQFjySQPpTvso6EAVKYWKsl3FKDE9sDERjvXKeJLGwhty9upBPUEYrtltVA+8MelYPi3T4/7NaVWBI7cU7jSPJZoyJ8g8ZqxJ80Ix0xUdyjBsHpUqjEOPai4xLVgFKkVXlyt6rA4yamtiAxBqG6H+krjgZpMDZnYSWmAc8VkWZZJjt65rVkiKWgZTwVrKs2xcmhA9izqoJtwW6kVNotsxtS2eo6VHqfzWv0q14d3C3JP3QKlgZ8QYasMHBJrqL4k2YGM8da5q7P/E6Xy+Oc11E5P2Abuu0VD2H1MCFhGjk9KqWMwOpHbzk5qcSKVdG79Kz7U+TqGfU5oQM2tamJiVSuRxk1o6LEr2QEZ5PWqGp7ZbIMcA4p3hqaQAjJ2ikxGfrSNHqa7uOcUXf/AB7gL0xUviZ915Gw9aibElqPpVIbMuw/4+yD3q7qUf7oEVRtvlv9orUv2UWuD1I4qhIooSbMjHGKqWZG4g9jV+1INkQfQ1nW/wDrWHoTVJiZJLgTj61qwkCAFeuKyJxhwfetSz3GIA+lJjW5n3RzPnvmo75SYgSDxU99GFmDD1p94yyWgwO1OISM2wYicYrfLsE59K5+xOLgfWuleISW4OcECqlsTEwroE3Ab3rqNLnjmswM4IABrmbsEdRjBrX0UkxggYHrWa1RT3JtUjzGcdMGsTTZDFMQvXNb9+N0ZFc7aAi+K+9StwZ3en3JmjG4cgZzWJ4u2mLI61fsndAFVTg1V8TorWZYjnFU1ZgtjndNUPjJxWjKcIV9ay9OfDAe9as3KE+1D2BbmKQPtyj3rpoY1jgBXriuXkbZdhvQ10tncedEFI5xT6A9yteElSTWGxxOSfXiugvF+Q1z9yAJuPWpjuNo6nQoWKB+3WukM6yKF9Kx/DZQ24Vj2rXnhWN9y9KJ6MlbDBN5J2jnJrF8RaWZbfz8YGCTmtiEK92g9+a0PE0VsukMCQDt7etdyd4I5HD37nkaY3D2Na9uM4K9MVi5xIw963LHAi/CuaWx0R3LEnC8nk1laguBmr0pbzMdqp6gcxfQVitzV7C6Yfl57VsxplcdqxtFjMuQexrck/cR5xWkthLc5oJgGren6jPp9wGXle4qmrHpT8AkbSQT1qrXEdctppniJBgCG4I4IHQ/jVOXT206T7JqDEqThJOtZNrLJBMHRzG45GO9bOoanHqenCOUjzVHBzWLTTKWpS1DTGgTzEIlgPQg5P6VmkSWzCRRuiPUUtpqM9sphZiydMHtU1lfwC4MUoBjY9DVq4mK0MFzAWiUBvSs5oXjbleK1bq3+xTb7cgqeSBTFliuwVC4f0NNMGjLIyaUDjippoSGIAII7EVED26VojNjcAZyKYVyelTEZph4bFNgLaRb59rdKtXUP2Yj0I4qOBgjbgORVyaQXUSlxjbWbZSRnNFIRuVSR9KbHMVO0g575FbVrfwwEKyBgeCDTr60t7mM3FuoQjkgUmUUoLRZIDJxjPQ1FcWYGSuPpUJuJEYgMQAcYpfOdhkscGk2FhBH5a5xmp7ayN4+1X2n3pyFfK+YZ461AZHRsx8H2oQDbmy8lyjYLDuaqGCTOckDNXJJ2nbdIcsOuacDldrDg9DVoTHW9gkybpFz71DJaCNiB0z6Vo2cMxwIpOD2JxUs1q4fEgyfWk2CMQ25LcjirVnbxGYRz4Cnoa0PsKtEdrcjnFZUm45VsgoaLjsbEnh10fzLKZWGM4yBTrS7Nu32e6BV+mccH8ayrTUp4jtEhB7HNaIuoLuPZdAF8cN1pNCJbiwWd8qoG4ZBHQ1mtpjxsxY8rzirCXckLeRuJQHCn0FOF2xkIkOcjGam47GdPCj24aI4kB5HtV3RJ7OM+XeRgg8EkVnzK0V0WIIQ9CBwaQ7eWHSqTuKxs3OlWcjmWzcKOwHFVVvJLZjBcLvjzjJ7VRjuJEwY3OPSrkNylyhjmADepqmAs8StgxvmNuQPSqkieS4O3Ge9SlTAxUNx1FPa5QxiOQAj1oTEyKRfMgLDqKrgcCrCyLGSpOVYcGomAzxz6AVVxAW2Y55NW7eMyREvwe1Qw2bFhJJ/+qrDyeWRtPSk2NIaEEbFnPA7Urt53yjgVA7M7FjmnxN2NZlDyqoAF/GnxRNO3X7tIqGSQKo69TUsxFku2Nsk9SKTAhuJTkRngLVGST5wB0qdiZcsRzWcdwkOexpJajLQOSKmaRVQD2qshyufSlGHwua1SEx0YYuTyRUU4ZHGR8tXhG0aDI4I6iobhgUC9abViB0DKyAdqsw3jWjERdGHNZ4bYtIpYuD71DLRZkBkkdyPvHJpUhyp2jNWdii1DA/Me1EIbbhRSAppbtI2MYA9asfZljHqasrGx4YhR7mmSXEEAwuGIpXCxEts0nIGAO5qUeTGh3NkjpUDXFxMCsYIB9KrxxuZwj9QelUmDRYM1xIx8sEJ60020sjgsSa0gI4YlMjDAHQVUmv03kxKAB0NJq4Fm2tEXJcAD3rF1IeZfHyugABAq1JqEsgIJ5IrNEjJM5J5PemkBaQiJQw6mmEszZPSgH5QcZpwG5gKdgHRxliVA61Zj05m5Y4FLG8cCg8E0NqDbsL0pWC5J9hjjXLcip7EQmcKVG0nBJqg2oMTtIyKZHdSGQheB2osTc0NSjjj1AiL/VnHSrMBW0OThg46ntWfITJg55HerBJKIrHIzUspBaWJW8aV2GCcip7zyvtP7oYwOcVAGkLEAnApsZO9mc5osBTKE3BJGcnmtaC2t7iMQSxgHqDioLWISM7Ecc4rWi0t5kV4pBkHkZGapuyF1MuXSYoJBhCUJ+9jpRBZBLlY0YsXIxntXbJZpDpMkFxECSMgkVhrp7Md9uuHByuO9ZORVi6NOtbFEubuQMw5AOKx9X8Qi43wW8WFIwcA1oHT1u1I1K72OBgICDWPHaLbXpjADljhCaa7jexThit42WMD96x446ZrdeysdPtVluWDzkZx1qtqFjHp7jK5mfp7VFc2M0kQurglh3HXAqmyUjO1XWpLr/Ro2IQHoKqQo4jJUkk9TWwmn6SsJlZgSRkjFV44Rcu0dsAoHJJ44ppDZniEP8pPNXrOGGxJkmUTE8AdcH8Kh8ohjs6L1Jp8MmxWIXJ9T2qmIvTRNNbieeXaOuzIrMh2SXhMf3B0qpNcyXM5UsSBwRV/T41jU8c0rAQaijecXQ89xU4v7eS1SN1yVHPHWqcwlmvGVRgZ61PLZJaqCzAlvemhWFSRp2CxxgEHjFadlo899uaVlAQZ5IFZcd6ltkIoJPemTarcldquVB9O9AyO8RY7t4eoU8EVd0fUDbyGBVLiQYIxxU+mwWKL5t+TITzjGa0E1PQbVi8Fsd4HB2GgCodHVAz+WATyPrVGGO8gnZ9m0A+tXrjxHHMwAXjPfg1dhurfUEEe4KcYB96VwZzbTMb0s+SD+lbMF3FGPKkAKycAelZz6fc/a2iPAz1zWv8A8I839nC4DFpEOQPXFF7CHR2r2lrJN1A6D2qLTUtr7VkjY/JjLn0qe31KK5tnilOwsMYPrVOO1fTLWS4j5bJ/KkmDDWLaFb17e1XKDOAOwrDkthGpLDP4dK6zw9HbXM/2i5IywwQazdRiT+15oIFzGOcU0xnNkmNw2PlNWEO4ZFOvbSQNlVIXPQdqbGQOOnFWIXGRQBjpSnB5FGBjNSMuWN9JbOBnINb1vcLOgYNk1yhOKtWN2YJgCxAJotcDoZ5gjKrDOTgD3qtroaFoGkXBIGR6UJJ9u1G3ij5G8EmtXX40ubpFKjGAD7YpNWC5mWFz5JHmMSh5FTTIsiOQAUb9KhNqlqgDDchzg+hpscpS3ZScjPFJAwhlML7G/wBXng+lXWVJIyMgg8VlxyFyVb7p6VLE7WrgEkoelaEkF1GbQgr0FMNwsluwjbJbqB2q9qMK3NmxRulZGmeXb3B38juDUMofYjKvASQQeM0siko8QHzA9fWp7gL9uheNcBjzirF0scKuAB5naqRJDp6NEvlY4PJp9ziO7jVujClR2MQ8sZbHJqEzKxzNy6nAJ7VQjWhCzKYmIAxxWNdzFLgRqOAcZq5GWjAfeSCOKoXGJmdlOGTmkwHXEYaREZsgjJAqaBvNjaFl2hOBUdjCXi+1SHIXtSCZZJwy8AnBoAljnXdtnxhDgD1qeSRDzHgBuuKy9TheKYAkkEZGKDcEW6YyMcc9aYFuFpI5yq8rmiaSWGcSoxwOoq1aCKS2JBHmEZojiSY7WGSPvUAUbu3N2wkiGM8k1ZsIWhTI4cdDU0ckaFo0wCDgCoHnlEu3gepzQBbNy0zBJX3npk043EYR4GPGOKpiBnIZD0PNSyQRRkhzl8ZBpMCpGDbSlicr6VatishMin5SelRzQGS3wOp71DARAn2cnB60JgXZgR8yfhUttKJoGjmOSOmagR8ptPbpTTGxAK8EGmIotcC2u3AJHbHarEN/AkjZYgv2xxRqtjtjW5jGSRzisoSLKAvlgH1qWikbVtPb7JFfJJPBIqskyq7+Y2Qc49qjnmK24Vl2nGMiq0bLICpGRjqakottPGUIU5xyDQJopgoOdy8ZxVEHy34GBmrcds7KJIVz6imiWbDSq1soA5AGahRmdSV4IPFQwu6OFfvxirCjy29iKoQAmVg0nLAYzWNdZhvgTwCa2VIWTPY1k6nGTcZPQcipKLW4ogdW6iqM8m5jnIPY1MGJgX2HNRlhIhUrz2NJgh1hzEd/JFXrI5JHYVnQuYyV9av2JBcqKpCYk3yy8dKbHJkEAU67ATJzTdPjMwZ8ZAqhEloCHk9DRIMOT70sPy3LA9KdMQXAHepYEvmbrMjbgDvRauDASeD6U3jyCvbFRW4YhifU0DJVkIBOck8VteDGJ1xYw2wk8VhpGfvZzir2hTGLWI5Yx8wPT1qnG+hSdnc9cLSA45IoKIw5HzHvis+PxPY7Myq0bgdCCP51BLq1zdhZbK3+6ck5OCKydFl869DchV1IByRUzRo4PTPesL/hLbSICORcSgcjnGabYXl1qFxLcRTpHFuwFLDn3rWNNW1MnO7ubiwBCSBn3pjFZcgAHHBNYlv4oNxqTWIRVKnG8ng/j0qLUbi/0mJ7qOZZlY4K5Bx+VQ6N3oUp63bN1ZfJHzkBexJqUmOVQwI+ua4p9Qvr5ElKv5bHkgHGO9akmpWS6eY7WcvPgAAjv3q1RfUHNXuac2pxQ3Ag8zk9T6VeHlyJnzFPHXIrz9Zp7aQTalAQgPJIJzViaW5ucHS5Xde46YFUqGhLqrodZNdxQSqvmb8nGBz/ACqwZLfyw7OACM88H8q4Ww1d9Mvz9rgzIBjBz3q3e3La1fQNDILeNeXwfT601RsP2iZ0SatEZioDEZwDg1YYecOOM0y3ksfLSJNjYAG4kc1OqoTkN9MVy1IWZrGStchZGhAAPHrSBiRkHmnTkjg5Ipqfd4FJbGy1V2UL+HM0UmASDit+0ObdPXHNZrQ+aRk9DkVo2Y2oR6VtAwrFmiiitTnOc8SaJJqcsMkfVTg+wq3pWlnT1BzzjmtfvQenNJgRTFQvz9Kq/aLYf/qqa8XdDis3yB6Vzt6msVdFz7Xbjoo/KkN9COiA1UFstHkAUXuPlLJ1CPsgpp1JR0WofIWk8lR6UrjUSY6kccLTDqUnZaaEQdhQRGO4/Oi4+VAb+c9BimG9uCe4p+Yx/EPzoLwjq4/OlzByjPtdwe5ppmuD/EaeZoB/GKQXMPTdTWomMzcH+I1na1DI1o5ckjHSt+2hMw3kYXt71U8RQqmlyEdcVTTQk1sePaiTvP1ohIMA3dak1ADcfaoYATGaaWguo2Hm6IPSmahHiRSKWHm75NP1JCFBBoYGrGHk04BumBWNCPLvCp9a1LOaQWYD8jFZZOb7I6UkHQuagubb5e4p/h2dzEYyMgUXYIs89eM0eG3UKy4+bJJpMZFqeINQSRRzkE10guI7nTgehCjNc3rSMl2C3Q4rdtIg9gpXj5RmoB7mSLZVMknUjoKzYAX1IAjpV77SyXUkXUAmqcZA1IEcE0JAzT1VP9H+U1c8NiM2xU8H1qDUARaglTgim+HixUlT0J4piIPE8YSZCOmarqT9nAHParXiVt4UEYIqC1AFuB7U0DMuIhb456k1evk3wg1nk4vz9eK0LhsW5B7jimC3KlrkwNjqM1ThOJ2BHerlpJsR8Ac1Tjy943HeqQiSXlxWzaENAAAOBWNcAqM+laGnlmjyDxik9h9SDUQQ5+tROSbYgelSamTUluqmy5GTinEGY1udk4+tdNbSboQM9q5ccXBx0ycV0NuGWFW9RVS2JRW1NAVJAxWloYJtwoHGM/jWdqDZhOau6BKVQEnjpis1sU9y5dqQpz0Fc3Gdl+WH96uovwHgdgOTXLHIvSD3NRHcb2O10udJIwGxkVV8UhRZ5HQ0zT4HiUSZODzS69mWwO7nFW2riWxyNi2JMnpmtwYkjB9qw7HBkIPTNbaqUjwozkVT2EtzDvhsuAB0zW5poJQMDxise/GHPHetXSCTBtLUlqhvcsXZBUjPNYNwv7zJ9a3rlMAmse7XjNQtynsael3Mlvt2k4zjFdXHcNJbhiM57Vymgxi4ABPOeM11EEM8QweV+tVNEJiPJsO5RhgMg1mavd3d1aFHUkY61pXkjKoG3Ge9ZV7rPl2zQmLJxgHBreDfLYymtTjHXDt6g1o2M5AAJzms+Q5kZj1JzVqyIyPWpZSNUjgnHWqF8mU4rSHMXXmqF3whrDqarYi0d9k2M4710N2PMhGOa5WzkMc2c4zXTW8u+AZ54qpbErc5d0kRgrAjvzQsmM5yCO9asT2+oKVlGyQdDiq9/ZG2UHGQe9U2MqSTs6AE5I71GJmGeTTRjnNIxwcYpvUEDyZySabAytOFYcZ60wrzToxgjFNLQTZ0whSS3Vo5MkCs942Eu5Plcc/Wq9tcSQuArHHcVryQi6txPEQJFHIHepejHcSEw6rH5T4iuVGM+uKyrq2ltJjFKpBB69jVt4jMgkjOyeP8CafHfLqCeRfjEq8Bj1NClYVjOBBGV7dc1GeWyBitWXRsKSje4x3rNkUxttIII65qua4uUQHBFSm4BQr696gPNBTkc1PUpANpfk9TVxbl4U2q+VIxiqLR45FABxzmqaEI+4yEkcE1JghflWnRoX4Par0UKrCzHBwOlSxlITYXHaoWmIcFe1MkfEhXtmneVkbhREliswdQwGD3FSxk7QTVcoQeKnjPyYParAvWGZJgnmFfSteS2lSP96wbHQg5rmBIyPlTgjoa0bbU7pIwkvzpnrnOKloZqLp80kRmt2+de2cVg3pkE53oQ3QjFasuqvDCr27deSAapyXyXkoklAyDg+4qFuMyW6g9KkVyAME5FatzY20y+ZAwB9KoLCoYqeDmtGybA0u5Ae4qe0iN24QEcd81VuYxGAFPBFLZTSRuChIIPapsU2bFzCyW/lSoGwOtYpyG2qOBxit6O+F2RHMhRiODjg1mXllJBMWUZyc8c0low6GUTJDNx+FWxKrYLcEUphEx+bgj1phtypxV3JsSyzBowM5I71WyzrknpTZAykCpIxxigZLEVePa3UdDUsUAjbcTkdeabHF8uT0p27qB0obETSXYIKKMe9RrmRvpUQXIwBz61ahjYjagyT1NSUKgXaQBk1Lb2e7Jk4q3FaRW0Xmu4LY4BIqhc3shkODhT0xSuA+aRYQVjIz61RkZiwJJIoIaXJU9KkgVZkKkYI4p2C4kJO7Haqk0eJCPU1MS0TbQCTTZQThj1NK1gIk4IB6VJJEAdyGmKhP1qQFjx1q7gAuZFUIxyOlQsTuLckGrkdsWOWHFOMKg7VGaLisU1Ut1FWooVK9Dn6VIkKjGeKnSdIBhUDH1qWwEjgzy5wB60rTtHkRJnPcUpU3JDOcAdhzV2yjjBzgAD171BSMOaaVyfMJHsargEsADV3Vpl+2FY8Y749arKBnNNCZp2cq267iATjpVMyk3ryEYJORSwkGUbugq5JHFIfMyBgdKaAqFJZGBc8U4Wyy5GcVHPd7TtUZAqKO5Zs44GatITYhj2MQT071DJDn5sVZIZ3AHU0+VPLTb3xzS2C5Wh4XDdakBA6cU0Lg5okjbgrzTGBJYHB5pioR9/rQpYHBGDU2G/jU49aZIxIxnc3Iqe3hEkhYcACmycREgcCruj2j3oJjOMdaltAkT2dg12khUgFBnr1qlJI8cwVhjBxitItJYP5Ub8ucHmq1xZTzXBVxhsZB9ajqWh0AMjbV6mpb62+zQ4HLMKgtpDCpypDqOSRU8MzXRDSMDg9M1ViRLM+XbAHgjrW3p0BEZuPMYH07Vg3JbzQYhx0IFd54WsbW9sczkFQPxqZqyGtzNt9YuLuV7SeIkAHa+Diqk+sSWFlI8aZZMgH0NdLevbWy7VQKgBAYfrXOX0cElhcMhHzAjH9awjqzToc7ZSS3V19rupCwPPJ6VatZhLdm86RxHj3pkWj3L6Y0qnCqM9etVdPuEV0gk4izlq3SIbOrjtku4Dqd4VAxlQSMj8Kx9Q1uPYYLcFgcgjFR3s02p3AW1Ui3XAxyAaT7FFpifaXTJXnHrRbURlvaSxwfaGBER54qS2kaJgfug9T6itmG6XVWBli+z2ijkAcH86xLgibUXWFS0QOFAHFUgZYllSSU7FCRjGR61VvJ5IoysEeExya1xosaWwu7q5IIHEYwa100eAaWbmaMeWRwCOfyqXIEjgLRSXZyeWOTW1CojjyehFVb2xWwuAEOUc5A9BVkDdGFzgVSd0DRTmuDHnYMknNVmkecAkk44wBWm1paJAdspMhPpV/T9OtXhSQuqsPvEkAmgDDFhIsRlxgDnBqzp+mpdsGL5A5I9Kn1GR7q5a2sYyQeM9M0ljpd/D8u4wg8NigDdhttLWEZKk45zTBHpMjk7FJA4AGc1z+p6fJZXCgzllcZ4IpIbuOyIMcW9z3NTcYur2UULedHGFBOBiq1nKY3DNwFOcDvU0z3F4MzH5D0GelRxpsmVMEkkAHFUhNmkuqx3M+9sgjAAx6V0Gj38coZGOAegPQVRtvDlvbxC6uJkCkZKkiia50u0wLeUn6CpkCM7xHZmz1SOWJSYZDk47GrUVyl3amJOTgginSGfUbeaNShGMqWbBrF0S7FjPMZ1LZyOlEUJl8N5EIZCVMZ6etTWZ3T/AG+RcZGDmqsLNfQzS4wAc4qzdzGewit4ON+BkdqqwIeYojbzytjocD1xXNTRtJGssYwGJJ9q3pQbdYraZwxIxkHNV5LH7JaMjnlz8o9KaYzEEhUhT1qUHIzmmT25jkIIz71Dgr34qrCuWSQaaxzx3qJWPSpol3uB707Bc6jwlZlpDIRkgcVfvZkmvJVY8oelWvDdv5VtvHpmuTu71o9fuGJ4LYxmsW7saWhthFmUxOflP6VnXFs9oHXJZG6H0q3HKGh81Tk46UofzoSGHtVJAZCtgj5uhrSjAngOMHAqhc2jRuSvKdadaXRjXy8ECqRLJFkaKFlOSucEe1Nubex8hZoiRIeSAKtwoskcmFBqvZxwJM0E6gvngmk0BHHMXEZ28g96W+LM/mE1oG2QghQB6YrKupDC4ilHJbg+1NCLdmzwxlmTJI4FRyQRyOxYYDcnitn+zZV0pdSVwYycAAisiWQscFeveqAtmGKS3RYDwq8/Ws544wrqB+8PB4q3G/2dPlOMiorEKLtmlAIPNADoIGt9KcbssegrPjkUxhGXa45+taEDmV5lB+XPFULmCYylmTBBwMUrAW7OKS7uBJMB5cYxzUWp2o3iW3HyjggVXN9PFbmJByTzV2yd5bQqBkjrmmBVsmeFt7A4PSromMKNJ03UGBo7bzCQw7AHpVa5kaRVVlwvSpvqBJDC00wlzwOwqW7hWZgobDr6U+zjERwpyMVYSOGNnlkILHoKoCmkn2cCIHkdTTiGly7HgDg1Dcx+Y5kTjPWpxJElsArEtjGKAG2V4PM8qReDwCadqFuqP54H1xVPIIKsuCDlTV23uVubQiUfMBjB9akCGKTzFDLyR2qxHIJFAHBxyPSqlsphckcA0rStHP5ijjOGFUhM1LQrIjW8uCCDjNZUmmGG7IIwucg1o2ibpkdTnIzWlfWnn2oYDEijNNrQEzm5gkhaNzkgcH0qhEDC5DeuKllMkMzlup/SoypIy3WoaKHyRiT5l4rY0dDHbkE5JrHBxgVsaY5wR2o6CGzRhJsMcZ6UDIwGOTUt7AJQGDHK9KrxvlAzdRwaSZTJG3MRkcCq2oxiVAR16VZMgYcVXmyyhQeSadhXIEUiEKeveq5by2KgZNXPLZI+epqBUG48cnvUsERiJic96tWJ2TlW6mkSM7s5NJGcXo9qpAw1NjvEa9zV+wjFta7BySOapXYBuVPfrV9XCIB3IqhFSQlLjjjJp0pww45FJcgmZSBk9xTpxlQRUsCSGNvKLHJz3pltJy69sk0+C5cQmEAEEcmoIcLKV+tAyeM4JH41Jp8ht79ZVJBHIx60xBgMfan6TNHBqcdxKvmJG2dh6H2rWnuKWx1lkbXW53fUJTGIxkHHJNWL3UbzR5xa6fIZ7UjIYdRx0wKqTxWniG6ig06NbQ9Tt4z+dSzyTeEZEknhW48wEIc5449K6uRM5nJ3KSXVk8jtfxkSPnAIII96nt9K1N4zLY/NbMCQQcdKdNpK+LVOoRuISpI25Ax69abp/iG70aIae6nyoiQCOeKp0+wlMbb3cUiSRPAokU4Lk8g0eTqPluyymWEdQTipI7fTrvfMZyjPkjAycmqlpJe/bTAWIgBwT3I+laRp2QpTb0NCy8TmG3+xhVCAEHJ6etVpNMuLFxqUMgKbt4XI61JrOkaULcNp8m6Yck4wRVDzbyGBY2BaM8HmqjFdCeZm1HqUniWP7HdHyk65I4z+NQN9q8N3RgsZfMD98jmmi/ju7D7HBaRq5GA4PP5VTkmvNPmjNzCW8s5XOePejkvoib9S3MWvbgT6hE0eeC+DzVe6tWjuEjsW8wOcYJxWhNqFx4giSzKBF3A5B6H1pl3Yf2IiNHdNMx4xgZB/CoatuaRlc17DQzHFGsk3lzYyUBBH51vwWhgjUA7sDqa5bSmutQuAWnkBGCGIwT7V1SzSQqBJzgYzXnVkkztp3a0EmKP8pGDUOCAAOlWSI5MsCMmoHUocdq5m0dEHpYdGOau267VJ9TWcs8UZG+RVPoSBV+KaNkG1gR6itabTM6qZYopAQRxS1qc4Uh5paKBFPUXMdqzjqK58arKei9K6eaFZkKN0NZ8ukwpExQYOD2rGUW3c1jLoYx1O4I4H60w6hdH/APXSGNt5AHAOKUQtWdmbaDft10e/60G6uT3x+NPELUohY9aVmO6ITNcHqx/OkzKerGrHkN2pRAwosxXRVKOermk8knqxNXRb561MlpntVqFyW0Z62+7g5rV03SEciSReB0HrVq203JzIMCtREVFCgYArVQSMpSBVCqFAAA6CsnxDC0unOF7DmtioLuMSwOh/iGKctiYvU8N1JMSOPQ1Bb8IR3q/rcflXsyY6MRWfbHJNQnoaPcjRStyPepr9SsAJ5qFiRcVPeAi0+Y5yM0mA+xmLWgVhxjrVVgFuhjuataU6yQeWV4AxmobqMRXgwc4NJAXphmyYkZ4qt4ciZrpiDgDjFWHkL2pU+lU9Al8q6dRzkmpYFnxEMzqAOhBrY08sLFR7c1ka+eAejEitHSpGFgNw7UrDZl3EY+2OwHNZ+Sl6pPBrSnbF6c9DWddY+2KQO4oQM6C5nafTwDjIHWqvh44nIHcnNTS2zjTw6HgrnFR+G9hd1PDAml1Ak8VRDyQ4HIIzWXBuNuCvPH9K2fEhAtSW5zxWLYPiA57imgZmyFlvQWHJNac4D2wI9Kz7wj7UGHrWiCBanNULqZ0EbEOVGfaorUYuyGGDmrunTBHYMOpqpMwOolk4yapCZPfRjBIp2lzKqEMaJjlCTUVlGHckdqTGTagpKlscU21mVbYgjOBzTr6TERWptIihmt2VxyfalEGYMmBeHb0JyK6K0ceQFYdqwL6LyL0qOgOBWtZSlohx2rR7ErcbqAAQ46UujM7OdvAFJefNGQaXQv8AWuoOKyRTNuSVTEYz1rmbtSl6MDvXSXMAQhhyMda567OLsbvUVK+IrodfpLCeyCsckDpVXW0ZLVlA4xUGnTGIDYcZx0q7qxkmsySCeOtU1qSjibU7J8e9dBEcoPeuejG24I75rZtiwUZ6dqt7ErcoaqgD/U1Y0yQAgZ6VX1Mg5PpVrR4UkUZ69aS2G9zRnw8RPese6AKkVqzh1BAHFZN0cgg8VC3L6FvRZDHgg9K7Oxu/OQK/UCuI0ZiXKAc12cCpbRjd1OOcVczNbk17DlR0xTptHtbvTC3kgNjrjqaikV3Qurkgc4qzbeIbeOya3uFwQMDNbU9UZzep5dqEQt7x4l6A1NYxlmz2pmsMsuqSMv3SSRipdMlw21sdaTQ0W53kjAC1BMTJESetaMkYkUkCqUybUIrB7my2MyAF7jZXS20TRwjPQ1zlvxfj612EID2gJ7Cq6E9Tj2JVwckEdK2bGZNRhNvOfm7E1TuoY7kAxcEVTAltJQckFeQabGizfaXcWEh3ITGehHNUiVK5A5rprHXYru3+y3ignGATWTqelNBMZYOYjzkUJgZZGTSgYwam8khc0gGcqatMllu0jikxuxzxV8wy2GJ4iWTqR7VjDfHjGRW1pt+Cnkz8qeKloEDok6C5gOGJ5FLLp8WoR74vknUdu+KvLp8ULGWJv3bc4qtLutrjzYjwT2rJlIrW1xMqm3myHQ4BNU76OUtvcc4xn1rS1OM3EIuoxhh1I7iktp4L+1MUpAkHQmhOw2YWMdaM/N14qzPZyCQgjBHQ+tVdhDYYYINaJiNHT9OS9fa0oXPqaj1DTJ9Pn27hJGehBzUSyNGmVJBHcVNDdyScSsXHv2obCxGhMYyV5prTS7vlBA71q2xtiC0oHtmoZ57cyGNUGD0NIDEuYmLbgOKdFN8gBHStF08hCWiLKe+KpyRqTmMYBOcU0xNCb1Zc4waYxIHGRUsceCGI4zS37RlF8sYOOaoZBksvHWnQTSRZU8g9QagjyrYB61egtjLnJwfWqIvqVjIyk7eh7elMjT5wScZPNWZYSjkHkCo9ucYrNlmxY2McsAZJcHHINR3OmSlBLGc4zmq9mku7MbEA8GtmG7EKmKQHBGM0MDFgtjcv5Tkgikntls5gvoQfwrVMaRyvJGuSeQRWTfOzy5YnJ4oTFY6GB7S9tdvAkA4PcVLY6JdSPukOQBwc9a5WOY28gO4jNdDZeJLq2UITvTGDk02hJiavo0ao8qcSL1x3rnYrhfuS5yDW/eawbkFgMA9RWKYYpZi3AzzUq5QohRySOc0zyQG46CrO1YY9q8k1FISABnrzVXAackYB4HanQQliSRxSxRjIJzirIwGEUfO48H0pXEMEJdgEXgdTVyQJY24ZSC56+1XnhjgsgoIDkcmuendhKQWyKhu40gaQyMWJJJqJwWPX600v+FORDIAwP1FXFA2NMgibYnXvT0kIl3DjI5pTaEnd3pPJxlieR2rR2SJRbEW5TJwSBkVBchZEDKMEdQKQXG0bASQadEoBLNyvpWdykVUJB6ZqxDHg5YU/YrviNcD1xU4ESDLN07UXCwYLA9gBVdpgjHAyRSTT7nwpwKsx2ySRFzgEDilcZCpM7BmOAOoqf5UU7VH1qkjkSFemDV2OEldztgEdKdriIluPJ5UZz1B7VGJ3kYsHIGelWIoYpJCoYAetVLiNYZyI+hNJoLlaZSZixp0Zyp9aklAKmoIjgkdzSQMlDbDmh5ySFDYB4oeGUYYKSpHaoJI1wCvUfzq0hE+EUbSMk96jK7DuHA9KckgIAbqKZLIAflUnHarJLKtgBgMcU9FM7n+dMSN3QEjA9KngQoDipYxrwKBjvSqAFwBk1P5W5cscComuYoeAMkUkMdHaLJ8zKAPWrkd1YjMEsYbjAOKyjd3EhwDtB6AGkSAghic0rjRNeKkasEyUJ4qxY3B0+2LR8FhmmEB1UMM1FNnAQjAFSBHFNNcXBmlJ68V0tpE95GJM/wCrHJ9RWHbWxmUqn3gMgVdtL+W0geIHB5BBpgF9cW8iuI1AYEg/hWVby7WIDfrUspEuT0zkk1RhtJWDyBjgVSQmbliGkbZkEtxya63QrGa0G5bj5G6rkV55bTXAO6MnI71p2mu6hbkBgTjpSmrqwk9TttV0rUGhLBg0OchSayRYAQPG8mCRkAnpWafFOtSRhCTtHQk1LBcCWFp7uVhKOgAzk+9YxjY1bEuNRNrZNb7ydwIArO0rSnuSGkUhCepFSrbNdXAklGRnhRzXRG8trKwEW0ebjAA7VbdibXK81xaaVGE4wBgACs17kavMFYbIF5I9ahktLq7naWToeRk8UyON4pSG+VAOfehahYg1zWNzi1tRthGBgcZq3oun3E2xbRCSergdKp/ZYry9JVSEA54rqfCfiG00KKSGaPzDnCcE/wAqroIguLGDSNYgt71zKGwWz6d6s654pso42treEumAB8pwKnv4bDVZn1bUpxCwH7uIYOB+PNcrqGr286tBa24UHo2CCRWdm2UnYypbh7q5ErjHPA9BWhbRiQFWGc9B61l4ZJRnua07SYwzoQcY5/GrSsImurOC1svNIAkJwB3qlbWwlcCW4Kgc4yOlVtSmuJL5xIx45A7VCI5WAySSe1UhM131WKwmUWqglBgGmya1fXYJDHHpWYtnIWBYbR1J7kVq2drJcIy22EAHLE4/nQwRRdpZn3SuSew60xY3diqYDDnnirDz29mDu+dhwaoG7M8pdMqR0xSSBmhaYjYtdMMDsOc08mWa4/0e3AXsTkVneYS4ZznBrWhkvr1FWLFvGOhJxn86oCw+lXk6Az3GRj7uQcVj3NoLacxjJPYkd60Y7qOynAmuHkweQBnNWri5tvEUhjhhW1MYyrdM/nUNajRQsTCMC4kK59BmtVNNtbnEcDhgQSTiucuIZY5DGQGOcAg5zW9ocElpAXZQSRk5NVsiepmyyyWEs1uikIRgkjANTWjK0KhG+YHk+laN5fafq8JiWMRyrxkDkmudjd7S4aJmxg8+9Nag9DSNl5dx5rMSQcrmlnuVvmCsMSA8GrHmR3bW4Q84w3tUOoW0cLkRcvngigCKeyLHlcnGSax5LfDso5weK6mzuozbtBOMSsOCarpog2PcBsgHmncRzOwrnI6VcsYizg45p13bEsWAwo6n1q5pkOXUjnGKpvQR2+kxmHSWc8DFebXLl9XuWIyNxr1HAj8PnnHHNeXSYN1Mw7sa5k7s2SXKWLS/aGQg52mtiC5ikhLIevaueIBp0UzWzgqeD1rdGbOiUCRSG61A9sBkhfxpLN1lUMrcntVzOHCevWhoEUbSZrWQsclT1FS3NssxE0ZwTyDUFyJILkFVyh6ipBM8XDLgEZA9KQi7YzFl2SfeB6+tQaraLcrkDDr0IqC0mZ95PDKatJcJMuS3zY5BqkIo2ep3lvZPZMxManhSeKtxNFLY4YfvTz9KhlhBbco+tVluVjZ4SMOBwapoSJIy0qFJRgjgGowJI3ZSc46HNTx5EW481BMFdgVcg+nrSQx8TeXHt3fMTxirEt8ykRzR5JHFQ2kKxyb5uR2FRXF3JHckyx5XOFPtQBX1OOSFEmjOAx/KrFlJIsQEZ5I5NOu9k1iVc4U8j2qvp8wjQxg5J4BoAuSSSwAAjIfqfSkkMYTrn0q5HatLaO056dKpwWwmgdM4YHg1PUB0MjDBHTvVie2EyLKr4AHSobeIwKYZj8xHHvU5jYKu4kDHSgCs+Y4ix6AVXtikkoPfPFWbmQICh5B4qGG28iQSbsg8gelUItG3VpdxOFIqCNQshIGRntT5pjM3kJwSOtOtoXgIWQ5HrSY0SNGsqEKNpHINVYhmUrKR6E1Zd2Rzj7p6e1UpIpJgQpIwc5pIC3BO1tIFB4HQ+1bdne+f/rDx0IrAjZXjCsfnXipLW5zMynIxxWiYifxLpDjF1ajKHkgVheaCgDDBHBFdi1wzWQjJB7YrktStpPtpESjA5IqGO5EM7s+vStrSuIyp6npWRHHIpG8YArWtXC4bvSewGhHGSxVhnPeqU0PkysMfKea1bY7l3EdRxVW5j8xTt7HOKzTsy0rmQhKuVbjmpdpZwV6UyQiQlsYKnGKm3YiGBWqd0S0OuRmMetVEQh8HpVsOrod3UDiqwYl8noKgYqyKLjy8fjSGJhdhlXIzzTIyTdhtvHSnzTSwv8nQnmrRLJWjWS6BPIWpmIaUY4A6VFExDBvUUkhYSDsKY0OuWaMhl60wyCRB3NF0MQFjVa0mVkI71Ii5CmUOCBioI8/aCKkgBaTrgUxsi6OOAaBkwcLnPpTrKKQzK4ACE4NQSHDVPa3DKCOSo7VrDcUtjt7m20y0sTcaZKRdqB0GM54PP1qhM1+LeKbVl3xAAqCcg/X0qJdMuY9Pjvg4MZXJUEZ/KiTUGu0SCWQtCxAIIwAK9OnHQ4puzLIYancxRaRi1b+JEOAfrmtDVEsbK1EF1Gv2uReHxkH15qnqltaaNaC60iQmYnBAHOKt6VZQeI9MSfULlhIhKqHwCM/X6Unpr0M02zFtdPlb95buMjnBIANNF7cRzlWLIQMHaM5qZbO4TWm02BtxBODnAwPet2yjttDhMesojSSsShHPHfpWkp2RSXUyY9JWS2N1FdmGYjPlcDP51nx3dyA0ckbAkkAgEgn61Pqkb3GrNcWLAQEblGcY9eK3odW01bEWMkQMqxkElepx1pO6V0hPXQTT7bSmsw1uCL7YDkLkhqqTG+ZDJqiFtnQn0q14QjgsWup7qVTubKA44FaOu6tZahYNZwNlpCFJIxgetYOUlK1jVQVjnGZmiH2BNsjcgryT7Gq7Xc0Eym7iKzccnPNbP2ePwjZm5jk+2GTAAJHyn8KpzTWviW4WS7cQbR26j25rRPm6EpWZp6VfX13OPJgUBByc8GujSQuAsgwa5rTb5dKufs4PmQjjI5J/KulhuIblQygj6jFeZiFqz0KXw7DxbKuWQ4J5qMk5IbJPrUrq6gFTkDtTVmVyQy4Oa852uapvc4/xcnlPDLFndnkD0rovDxJ02NnHUZpNV0lL2P5vXIqxp0QhtVhzwoxVwk0zSTTjoasZBHB4p9V4F25AOc81Yrrg21dnFJWYUUUHpVkkbyKikscAd6qPqEEiFY2DE8cUmpQSXFq0cbEE9xWJpuly2ZO9iSTnP41DbuaJItGD5iR3NAh9qtBDjml2H0qLF3Koh9qcIasiM+lPEZPGKFEXMVBDniniAd6uLbsTjGKmjtgCCea0UUS5FOO0zjC1bitggBIGasBQowBS4qloTcKKKKCQpjjKkU+oZpVj5JwKyqOyuNJtnkfi6DytYuFPqTXP2x+ciuq8YkS6xMV6HiuWhGJDURd0asZOMTginXPmG1w3IHSkuxtdatjabUEjgiqYEWlSgIV24Ipl9xODnvTtMZXdlAwc0zUVKSjPTNJB0L0YV7cDvismxka11EjGcnNatsoa13A5IFZlgiyauRJxtPek1qBe1kmRQ7DHINaukbZbFQeOKo67Fi2DAdgauaEVksQF6jipYzN1BSl4R61QuExMrn1FauppsvADz6VmXx+UEdjREGbhmzYDHTFZ+hyY1BtvqavWhWTTACOcVn6Syw6mwPQk0PcFsafiNd9oT6ViaeBJBg8Vt6/IptMr3HSsDT5MIWxwKIiZWu12zgHsetaCASWowc8VQ1Ah5QB3NaFqvlWoJqugdTPjBEzKODVfDJeEsMEnNWgR9u3HgZpt2BJdgoeapbCe5JcITFuHQ1X0+YJcFG6E5NXpji3weuKqWUaPPgjqc5qHuMt30KvCWU03RWwGXHQ4qW+xHCVHINRaRGxVyDg5poGZ2sY+2Air+mFTCAfSs7VRi8I7A1d05vkHOMCtHsS9ya7jwp9Kp2DGO5yDg5rRmy0Z71m2ik3wX3rNFPY6hW863G7qBXNawvlzqfWukjUxoBjisDXRl0ao6j6GxpVuZbdHXkgDite6JFkRjJAxzWV4cuTGoDqMYrZ1DBty0fp2q5OxMTz0ZF+4YfxHNbeP3WVHOKxZAU1GQHruNbluQ0YHfFF7oOpkXobaQ3Wp9GmMbjJ46UmppjcwpumQtIQQeOtVHYGdDOMw5UZ4rnrzG410WQLYoTzjFYF/GA5rNfEX0HaJIEusmvQo4o7m1BUAnHNec6UCZCy84rttNunSMKDjiqqbER3JlAgJXOfasXU4RNlgCMZ7VskK8oJOTSXifujuizx1xXRS+E56jtI83uUCTlT1HSltDiUGpNVAW/YAYGelMtAPOApM0RuQyAw4NQTAMpIpxXEXHXGarLKzKQwxXO9zZbGegK3e4dc10dtckRKD0I5rnj/x8D61sWxyu0Va2Je4qaebc5ByO9V9RiEihlHSrFlqolRllHXpmqV3crGxUHINJjRQ2sPmyQR3rYsdTVoDbXQyCMAnmksbeC7iO8Ak9PaqV5aNZyhScqTkH0oAsz2MkeSgynY+1ZspMb4PUVr2l9ui8iRuCMA1l6jG0U5fGQe9NMBZJN9vgjkd6jtLjYwDdPWog7FSOxpmdrZxVknRQXbhNhbII4yapyXkkMpDHcpPTNZ4ncAfMQKDIzYLHNZNalJnU6FcW9zMYJ8bH4wfeq3iDQW0tzcW8mYy3ABHArCjnkikDoxBB7Vvx376jZmGbJwMEmhoLkdrNHfWwhkOJgMA+tVJ7NxJ5bj5h0PrVj7C0aGWIcqe3UUsNx9rIVuZEPU0rjM0jblWHNRpgMQK0dRj2IJCvscCswMNxI6ZoT1AlOWwAfpTkWVAfMjwOoNMRhuDHsavXNz5toEUZwO1a2ViXuWLLUYTbtbSoCT0JqpLZhCXXoTWfE+ZRnsa2ppF+xj1rMZmSOwQhUzVVju4PB960IrlY2CkAg+tI1os0hbBH0FWgM8Qsp3Y4rSsrm2RSsw5PFPu4lgtwpGSRxWMwO7OeadybG1JbhlLRncOw9qr+UCDiMgj2pumXxtpx5nK981u6hd2UloJbdQCRg4FSykYPmtbE4OCK1NPu4LtPLuAMkYB9Kx5mWQZB55zVaKYwycHjNNK4jq9gsVbPzRnoaxNQG9y6DIq5Z6gLiPyJTlT60rRRRuUyCCMiptZjMiSMOA2eR2pA0irgGp7iHYxI4zVUISeuMVadxNE6TEIQxxRHksMdKabSU4J5HrUqgKDjtSBEkmUUkHJ7CoIg0j5bqT0od8/hTo3KEMOaQy0ZBENpWrumRws5aTgkfKfQ1RCm5cE9c1orbZg8pWCOO54qXoIgvXlZyu77vAAPWsK5aRZdrZFakgeG52yNkg5znNVb+M3ModOw5xSS1KK8IEi4zzUmHt23AZFVl3wtn36VbjuAy/P+VaIlj3uwVAAI/Cq5uSXwOTVqOSAhlaMEnpxTPIjVshfmJ54obBCxooG4jr2qxHGZCM8KKSKE8Fzx2p8kgJCR8D1qGNEjkR/JGuSfSqU0ci8yAjNacMZCfKMnuTVTVpR5Kr3HWp6lFEAAgg96twycjLcd6zoySMmpElIbHatEtCWy5JsLllGBUbyPIMA1GZN2QKhaQh9oOK0SJuSpvjbDDrUxQykDGaNyyW4P8QPNOimETbsZqWgTCS22pjuRVSSFgcjgirktz50gKjAFLIFIzjk1BRLp92kUW2VQw6c1W1CFZG32o4PUDtSpavId24AZ6Zq3FGIVIQZJ6k072CxkCGQEZFXbaBEG5hkn2q0LZSfMlcAegNRTXkMOVgXJHcijmFYkMRJyQFSoZLmKIlQMn1qvNdzT8FiB6CohGxwQufep1HYV55ZT1OOwp8dpIxyV/OrFtCFILc4q20ygZxyOwp3AisrOOSULIcZOOaju7Z7ScrnKA4Bpwae5f8AdjZjoR3p5kaeExS8SD1pXGJGhZQwOQKglkM0+1Rkg4NSwkopCnGODSWKiO5kkbkGgTLVpA8Di4LAYHAz1qrfSCWcyLxu6gU27mklmHlsQOmKJwIogWHJGapAMJJXaOSeKuWEa+TJER82CKz4mBYEHBBrRtABNvZhz71ZLILGJ4pzE64DHINbN9bR29qLiNNw6EY6GmvAHdZFxx0FbWmWjTRSJcAeWecGk7WEtyjbC1/sjFwMSNkjjOKh0+2We2maZAPL5ye4q5e6PcTSlrcDYRgjPSny2xWwERyJE4J9ayujSzKUc8FrbmWMb5iMAEdKZbWz3bGe5JQgck1DPBJbuJeMdxmpXa91O32IpVFPXpmkBXutWIIjhOI1PX1q1pdlLqjCa4VhADgccGsy209muvLnxgHHBzmtc69LbRf2XbwbVH8fINHQCbWpNO0SM29sqySyLjI7flXMRXPkMZQCXPT2p18p+1IxPmP/ABHOasrHbGAllGeuapITIGFxfA3FyxIHIzT7PTri8fFvGWx+lIbozMkanEQPI9a3tO1H+yrJ47Rd1xP8owOme9U7Ik5jUFWFwoBLqcHjgUI25Qc12fiKw03TvDgdkU30wySOoPeuAsZHKFD2Jx9Km5ZoXimaBXVcv3NVLaYGcRkcg4rQtHJzGMcjvWbbLIupMzLyG4qkJm4Jbe2Z/tqB3I4BGcVWmLyWzmN/KGDhBUzQrd3C7yfNfjOOAKsy2dvaSmN8zSYycDOPyqGCOWjDygrIpJJ5J71P9mCL8q5PpViUOt2zrGUQdARipI540BJXLmrQMzgjNIUZcYNaUl1LNFHGuQIhgAUtrbS31zlVxngk8ACom3WOoSQRL5uKYElpYTXUxcIFQdSTjNJIY4dTNu75jAGSPWtjTLO91A+Uzi3jxzkgfzrNOlga29kreYwOCw5zSegG5pOiLM5uwpaNR8oI7VWu7lmuLixRgm3+IH9K077XzoWkfYY4gJSMA98VwwW5upnkWQ7mOSSetRq2V0Gq7Q3rSHqDz71dvoo7yMXMeQ4HOB1pljbwSs7XMmGX8c1aF1aW3yqNwxjGKtaIkm0SNPsMjg5fGOeoNS2BYRzvOMkHjPas7TpJRdM0RCxk5IzgU+SS4M0qqCFPcUwJ7kNcsrDgjoRSJf3Vijw53I/XJptjKv2eQOw3r0yaluIRcW6z5AGOaBCXU8c2k+TGMyEgj161Z8OwiSYK2Ay9QaztNkQSl2AIGeK0dF3PemWJSQSSSBTewjob+/CabNAFxtU8nivNVlYzNnpk4rvdc3XumzJEBC4GGHQn864hYCkRDDlT19axitS29LCE5phOeDQHGcHrSnrW5I+2uZLV9ykkelbtrcrNskVskdRXP7cjmnQzSWzb4yR6imxHVMVkcAjg1Wv4XaQOOgFNsb6O5iAOA9Xym5MN3FTYDGjbE5CdTwR71L5YLnbxIByKe9v9kmMsY3Z5A9KjEpW5LnqRzTTGy5ZSLMMMee4qjqFhILxZoxlT1oGbW7E6k7D94VriWKdMIwII6VRJmPMqRrEmeeOO1DCEsrbQWAqxc2iwQtJEu4k9PSsmGRxdkMp+YdPSkBooQVLseAelWGEF3GqbQccA1TmhDKBGTgdakhlEcOFPIoANQssQLErDB7+lZVtF5N6IyxOD1q88zTS4ZsjHT0qbSrWOUSSMuSpwCRQBauZyIPLjJJxUFnIgtST/AKwHmpiq/akY/dHWkktUbfLCwxnketJIZHqAy8MitnGM1N56SIQxGR0qoI/MUkN07VTh3SSleQQeBSA1Li1V7YydSKr2O2QZY52joatK5jsSsuQSO9UbVSjHsKoVhZkIuA8Y56ZqeW7jCCPdl/SnvKIwDxis6e3JBuwOc8D1pMC4oZ0BJ69qS1l2SNEwwAeD60yMl497DaPQ0B1mXao+ZeQfWnYQXcfluJIx0PNK4E8ayRjEg602O4M25XGGTgg96rtK0Mu8A7T1ApoGaUFw3lFmOT6Vki9aa+cnIYnAz6VdViQHXpVee0WQ+bGMN7UPUEXJCJLcKQNy96ZC2COelVLG42zNDNkk8DNWDE0L5B4JyPpUtDRt2UwKc9cYAp7RkZbrnrWbZTHzARz2rVc7x8prFqxpExru3ImLDof5063cCPDdR2q3cxny/U1ltII2BYck4NVFiaJZl3TjywdveklUJkg4IHSpUuUiGNoJPeobuN7mImMENjoO9MlC2ZWS3LH1pl4mXD9BnAqHTmaNWhkXBBxVq7INvnuvSqESoAEDegqnPdZn54AqaOTMAOe1UpwCxOKYx1zqCyQGIDn1osgpjBPWqAUlifStDT8MrAjkUxFuP5WyKa7b7gHGKdEMyjPSo5xi5AXoD2qLDHTjDDHNFvIFkA9aWUnIBquxKyDHFaRdmhS2Oltr2RE2liUY4I9q07uO3vIEhgiRJQBh1OSfrXO2EhKYkHB4BroRb2EFp5lpO4vVXO3bwfbNexS1ijhqbmZuvLScRXIwRwOc1eW2m1JgIJiCoyMEDpVWK/e9vIzqCk7T8+e4rW1F7aa1VtBQwzA8+Wp5FaS6aGKuZ9vNdWeo7ZWJlGV3Dk1s6hol5e2AuLq6LeWCygkZGax7HUjZXvnX0BLgfMGBGT61o6hc32slZtMyLcDEkYPGalptqxcWzCgkkikWMhmBbGQCcCug1DRbVbKS4huw1xtB25HXvWXaakbCVreaIMxOCD2Na0fhKedW1BZRC0g3CMEYwR0zTqNK2tgT11MiylaO4h+0wkRE5kJBxitjVZNFk0+RtNOJwRg4xVCbVzNCbGaAALxvGeccVQ8mNP8AUnIx0HepcVJplp2RuaRaXMVi93fQxywMMgF8kD6Vj3McF5dma2wgJ+UDjFT6XqM0lylndSPDARySOMenNX9Y0O1gt/M0qYSTO33BjgfhSdo6AtSLQy9pqUa3agx565zmu7WKB8NGQB2xXC6GGF9HFqsZRSMjIPNdulkkODC3GOma8nE7s9Ci9NyWRmjwByO9R/IxyDzUTzMH2MDg96kWEH5lavLbuzotZajwXJw/K+tSCNNpC9ajE43eWwx2zStHtUlG5HvV30Idya1DqSG6Z4q1VO0kdgQ4wRVuuyk046GM1rqLSHoaWkPIrQzK6ZkhJ7mmi3OOasRoEXAp9DSKuVRbnPNOFsO5qeiiyC5GIUHbNOEaA5CinUtMVxAMUtFFIQtFFFACUUUUAFZ+pZKcDmtCo3iWQcionG6sVF2dzy7xJblZmcjrXKZxKceteh+NbZYVwo+8c154VIc/WoSsrGjd9RlycuCamWQ/ZwDzgVFOMgVYt4w8HIpsCLTCi3DZPfNLqvzMCKitgiXhU9SamvoyQCOgFQCJLBiLbcTxzVGMh9XG045qxZk7NvbrVTOzUwV/vU2BuaqSLLDcnFL4bG2IkHOTkCjU8PY5PXFM8MthTu5AOKgB2q5a5BIxVC+hH2cN361q6vtMgJHesy/YmDjpikh9CfTWkNhz0xxVfTIftOosAcEE4o0y5cQeXg4xS6fIU1TMfBJ5psRqavaH7MytxgViabGDGVPqRXR6rIz2Z3dcda5zTWPP1oW4ynfx+XLx0BrWtNk1oA3UCszUyC5wec1bsSY7cP14p9BPcpOuL0r05qKeNob0N2IqSZg18GHAJp10vmzopbk4px2EyaUeZAMHkis+FzFPx2Na0kIggB7YrI3hp8gcE0hmtMBLBlvrVfSpCspQHoalkJFsfpVfS/8Aj5YmmtwZU1pdt5n1NWtKjEkZJ6jpUGtjEwNWNCZeVbua0exL3LbfKSCOKoQkR6kGHTNbF5GpXK1iD5LgZ4OeKyjuU9jrY3We3GOprm9bRgwBHANadi7BQQeO9VtdKmHOOfWp6lLYl0eUGFQewAzXQSY+y4U54rn/AA5EJIQGOe1dI8SwwkDninMiO559d5GpvnrurWt8hAR6VlakCNSPuc1q2ZzGB6iqWwPcqamQyH6UaI4wATyDS6im3NVtLJVj9aqOwM6aSAsm8GsLUDknPWughYtBz2rD1BRubjvms1uX0GaAQLoqeQTmuweykfElvxxzzXF6JzfmMHBbgH0r0O1huLSFXnxsIyCDnNXNaXIW5UQCLBcEsOvFJqOstbwlQoIxVyZo2HC/jXN6qh3nOSPSqpS0sZVI63OV1GTz715CMZOcVHbMEmB7VLfbTJ8owRwarrww960Y47HRx7ZIh34qpPGFY4FLYyEIAemKkmAYk1zy3NY7GOwIuQOxNdPZWytbhlGGxzXMTZE4Ydjmum0y5V4B2JAq1sJ7nJHzARg4qOVmZsE5NTH5h1qLyzuzTsBasLh4GDBjwelbh8rUIgwILAYKmsKGMba1LS3IIeNsN6UNCTK11atA25Oh7elSQPFdIYJcZ6Amr8oWRCrrg454rGmheCQnkA8gioRQ67082K7jyDVVQCc4yK2bW5S9gFvcckjAJ9ao3Omz2kpXadh5BqrhYqSR5BIFNjQ7QG5NWREyLycg1F5bIwPahBYcLZmAZRxV2yuxanawyD1qOG4CqQajkG4Edyc0MRvxzbT5iDKHqKiu7ZQPtlquGHLAVW0q7AUwyDjpk1fhfyJ8MQY261mxodB5V/a72Az0INYV7ZlJC0QGM8itm/s5bBxdWmTA+CQO3rSTWsdzZm6t3xIBkrUplHNkkcAd8Gp4ZliXnn1FT/YWkUv0PcVUuI9gx3rRMmwg2mbcOhNXHZTDgNye1Z8ZwRUwcZwapIBjo2QR17Vo6dcNGoS4AIz1PpVaGNZWIZsHtmh90bFGPToRVW0JuWdWmUgCNsrjArGOdxIGasSHOBmkWM9h1qUimxscYcHJwakjkeEbCcoahmfySCRgnpilSYSfK3U1Vibl0WiSx+ZDj3FVXsJEbepBB7E9Kkhle2YFTweoq24W4UtGcN1Io2KM9A8bZHGDyKnMxYqcnIpmyQybGBGDya0RYwm1JDDeBUsCrJKsyA5570yOFS3NQqjKSGOMGrMZHXrSAuG4VLcR7RnGAaoMSMqBkmpicnJ6AUw4BzSuA2GElgXHHpT7qEIVZVwMUkMxMoz0B6VcvpopLQBB8wPNUgE0uMyXCZ5yQK7C78NrfW4nWQRvGOQCORWFoVoHtjOoyykHFdBNrFuNOkJkxIYzge9Zzdgirs4a+t5BO3lksmSAaWxiBBWTgmn2F4soeGXjJJB9zSuoEoYHA7iqitBvczbtFiuGVgcHkHFRIBjHU1d1TZMEK4yvBxVeOIY4rREj4cq2cZ9KtBMAs3WoY8R8t0pxkMn3c471MgHhmkBLHA9Kkjj+QuB07VAjjdtPSpySFO3kYqWNB9vdVMarjHeqd2xki3N1qUKXDNjAFRyxloj6ipSGU4mBG09qPuvntRJG0YDr17iml1K5HWtIiZOo+bcv40joC27b1qJDIo65FTCdWXDHBFXcgA5UYBxmnKWIxinWsMdw5BbgVcFtltsa5A70mxpFaKNlbJHBrStoRKgDL9KbHDGmDKwAHao5NT2fJCvTgYqGykiaZY7b5pCMDtVeS/Mi7II8ehFTwadJfAS3DYX0q4LWztFyMZHfvWbZVjGjtbic5bOTUVzbNbuFcYz0rSOpiGU7Ru9zVC/vGuZFZhzniqQEcUeTyOKvOqpYnaRu9KrrKoQnHOKfYjzpSzn5fSrZNx1t+8hAH3qtxQoFBfBPvUMjRW7F1xn0qvJdvI3AIWps2BoxvHDOjMQEBzgd6ivglxfeZbcBhk1lPIzuAzEjNaQCQhJFPTGaLBchijL71B5B5phcjIXk1fuLYRKJ4T8sw/Ks+MZk24wc4zQkMYElB3svSnXHmvB5jc56VYuy0EOAMqTjNRRsHjAY8YyK0QmJZ6S13CZVYgqMjiqUa3D3BjWQjBx1710uiTLGJYGXh1wCe1Zb2TLdO0RwQ2aogbNJqVgI2lckHoc1asdf1SVvLjDOT6VuyWUep+H4+AZUOKo6STpM+8xjJ4A7is2xofF4sutPzFPAS44Oc1Xk8SXF/KVjTBA6ZrS1PT21eaO4twATwwHY1Hc+HoLRFZXAnIBwMVCSuXd2E0wx6r5huSU2dQR1xSXeuRwt9isRjPBbpV4LAlrEyoFcA+YB3rlLkLHqEpjGFJ49hTsK5p3N5b2UkZBMhXknFPQTazh4VCbs739BWT5b3MgjjXcT1rVjuTpenvbrIQzgggdjRYEVZ4oLFzCh8yRhkse1UMyXEggjB5PPtVi2dDuWTmSQ9fQVrWGleQpmUZZuntVXSQFU6XHAUjHJAyx9KfHOdJladVDkjAzT9VuFtF+zwHMsgySOxrJ82ViFkYu5OAPSk3cGiW71CW7uDLftvBHAJzisyMYuCV6E8D2qzeWlxDta4iKqehIqGMDcMc0kgLSAo+5TTY45HuspncTwcdKdbgvIB2JrdkiitLRPLUeYT1702In0mK3ELW9wgMzc+Yagtri20e9muLthISSFXrkVmyTaiXCnEYPfPNU7qDfcIpk8xjwSe1KxRZ1nVP7VfEcQiUHjBp8OmRR24nu5QAeQAQSaZHpLr+7jAdyOSDkCrcekqLWT7VOA4yQCRwKoRQu9V8m38myTy0PGR1NZ9tcywzGbcS5796kCNIXPVF4Bqyscdtb+ZIA2TwaEBDNqeoytgzMAT2rY0iOTT4xqUp3E8knqTWdZWzanfRxRLhcgk9BWl4nka3tksonBUAAgHrSY0Y+ralJquo+ZIxOThR6U9LeWGMMQFHXINUYYSV3nhh0rT0yO41BLiJmJ4wOelNKwmyC3kswT5i5J7gZpbu0j8kTxIwjIzyCMU2F7W2YoYt0kZwQR0NWv7Ulu4GhmXy48YCjpSbBGUJGAAjY4J6DvXTafbSzxxrJEQp6nHJrHtFjSTCQlnB4ODzWjD4kvYJhG1uSVPAwcU7gOk0KMXDxlihJ4zVO7LW6f2duyegwan1LWpLlxNInlsegBrEuJpZLsXO4lzxzSTBk1rbXInMKscHoK3dMvb3RWIMIZOp5rEtLueC5Ev3iOxNbMOuQtKftEWFbg4BNN7CRbv9Vi1VxPEvlyAYKjvWJe2RVQo6sMmtG6tLaEpeW8gKHkqKaJUu7gMq8gYxUrQbZzqWhEjiXIx0pvlsDk4AroJLITGZnGNg61i3ULsoC5Cdq0uBHjI4ppGRilBI4NKeKLkjEkeGVWRiCDXRWOprcoY3OGA49654gHtQjGJw4OMUxnV2gMqnd61RvoDHMXB4z0qfSrpZoCd2GA5plzGzy+oPNFgGW6LKmHGQetQyI+n3AkgbKE8j0qXc0Y2AY45NNgZS5VzkH1p3Bmms6TW6yqRgjkelRCzjR2mI4IzVORGt2M8OWhJyRWhBcx3dttX05FBJnQzr9qKdm4AqWWxMbmUNnPUVDJCLWUyMue68UslzPG4kfJRqm42ixa6WZN1yB8g606G6jh8yDaFx0PrUsN/wDZrF4s5STmsTULgSTK6jGTiqEWJJJTbkoSSTVmOGW3hS4Yn5h0qMkLbjaM8VZF0JLFVfnHQegpoLh5aQxC4B6nkVnmOeK88+JcoDmtKaJLi0SONsnjdip4ECwNGecDAqGMo3N3HPCu8Yb+tRE+SUBHBGc1UuYZzKQR+7ByCDU5lEyoh6gAc0xE13DuRcN15wKWFHcBX4UdKdMnlKm5sk4qVwEAIOcjkUAVruRUYDOfaoRhJVdBwatXGmG6gE0CksOCFGTUKRvbJi4BBxwCMGmgHzW4dfNVsMR1qlHukdo2PINEs0pTAPAOcCpYYfMVZ42+fHIpiCOQwkxMvGcA1ajjaPG77pGQajuFDJkdR1pLadpgIn5IGKQEcUEUt6ZOwqzJIsg8tAT6cVEkZhmbC5Bpbdnt5CVXIJzz2FVa4rjoC1u2WBGa0oJg657VRuJhJhtmPwqa0dTgk4HpWMolplrPmMVPasu8iAn244PNap2h8jvWdqcnlkMB0FSlYp6kQCwxfd3fWpI74LghMHoabDcm7hCpFhgOTjrUZTa5V8VSEWJAsj+YAMn0qGaN2Q45FPhTAJU5HfNXYI0MbZ79BVklGBUEAyM1WuQAhIHWrot2iRiWBGeAD0rNupDyO1IZVEgHGK2NNijCCTHXqKxCuCD71rabJlCvoKaEWrzZGN0Z69ar2xWVyx6CormYyS+UvXNWRGLS3Hq3WmMSc5YYpslv5i7gcECh2DIDTsM4BU8ClHcGXNNIfEUuOTgGukutCvdKt/t8jrLHHg7cjpXM2CNI4VRkg5H1rbt9Q1NblYNTLGzPB3dx9K9mlzcqscVRK+otxe2eutDFBCtswIBI9PxrRSR/B9vmNvt3nEYLHp+VU9WttIaNH0hgrE/McYqgt01jGY7gGVSMgjkj8q05eZGLLc2o2usarHPeoETGGXHFXLq8k0Yp/YBMkEhzIAMH8vxrP03TYdakcRuFIGQXIGPzp6XVx4cv2hZBcDHJzkD8RTaW34FLQsWF1YPcve6lAHkY52lTwfWptQ169lvFW0kIsmwNucYHfiq8b2WsTszsIARkjHf8azbmJ7O8cRnfCDwc9acqabBbnUXtxoLaa8KIBclMA7T1+tc9YWlxp1wl5Ou+Ec4J61JYz2MyFbqPLAkoSDxUE13eRL5bSmWAHAUkDAojDlVht3NLVNRstZWOKGAQsSQTgj+dNt7W68PMLyMifjAUHJIP0qqlzaX0At44gtx0D9Dmrmkm40G7M2qkyQsCAOoHp0pSSjGw47l2K7k8RzRLcp5Lp0zx+Wa6i3tbi1QJ5xcAYGa5TVdVs9VNu2n5ikjbk4wTn610emS6hLBuuvu9jnkivFxC3PSo7FtrgZCOoz61IsLY3Dj2phWPqx5qRHfbwAQPevNVup0PRaDPMVzsIwR1OKcyMo3I2fammRScbcE9eKeo2LkHI9Ki9xPQntGLcsMGrlUrWYSMRjBFXa7qL905am4UUUVsZiClqutwvnMjHBHFTgg9CD9KYxaKKKACikzS5oAKKM0UhBRRRQAUUUUAFFFFAHI+Oog1rG3fkV5hMCJMV6t40iZ7BCASAea8uu1Cy/jUNamq2K8w+QGrNtIEtuRnioJOU5qS1wYjxkCoGVY0Vr8nOOau3xxHwM1QCD7fweprSu0xBk0gK1oRtFU7gCPUQe2c1btCN22q14At8hPTNJgb93Gsmmg98VT8My4Z1x3NWZCX0vKnORkVm6FJ5d4VPcmpSA1dZBJDAd6ybk/6PWxqxAjyOcGsW4JNueKEMs6UImtSCOcdajsgIdXZXOATwaTSAxUkjgVHOfP1ICPgg80COh1SB47ZjnK4yK5zTlIkfPGOa6e5dzppSQZIUYP4VytixE0ik85NCWoxmrRgNkVa0siS3Ck9qramSeTUulAiAt7Gq6CZWvF8u7AHUmq1yJI5Y3z1IqzfEm4WQ9qhuZFkWPPYinETNaOQT24DDtWLNGI7rao4zWxGFFsNvpWU25r0Z7Uuo1sXiN8G08cVStW8q7Izxmr86+Xbll7is21zNd4zgnihAxdZIkwy9qZppKsMHBqxrVp5KhgeOKg0eEzyEDscVp0J6m4hLRfNzisi8GLgdua15N1u23HFZWoEGQEetYt6mltDagAjtwVGTjmqOpkSW5yORV6xfzIAuO1VtVhKRk44IotqJbFPRbl4GIU+9dhbyGaHLckDmuK0oGSYAevNdjYgCEgdcYomJbnE60nl6mT2Jq7YSjbzVfxEpF9uPrS2fCA+1Utge5LqWCuQapaYAZiue+asXZBTmqunBjdHbyaqImdOLhYU2lSc+1ZF+24lgODW3GBJFtdPmx1IrG1QeSduKye5a2M+xl8m9VwOcjB9DXf2upyXFmEnPyKABzXnKHNwv1rqtLlZgqMcrWr1ViNmb4mUqdo7VTW3S+uhEzAZ71LIQq7VXqO1UBI1vOJMkEUU1ZinqjM8XaAujxidWBDnGBiuZiOXTPeug8Q6nJfIY5GJCnjNc8p2sGHUGtZEI6K1hQwAgc4qrPIyvtA4qbT7kNGFJ5xU1xEoQnjNYS3NYmHcA7s4rX09yYhtBFZd2cZHaug0MRSQIGXqPSmnoDWpyzxtGwX1qZFUpgjkVOxjuFyowRVeQmMj0rQkcq4PFWYLgxMCSetVgcnI9KkABSna4M3ILmO5jAYAk9aiu4UKkYyCPyrMtpmgkBB4PatCe4QJljnIrNrUaZjkvbzgqeV6Gtu21Nb6AW9wo3AYzWLMd7kLyO1NjLwsGyRg0rDuX57F4ySpyhPHtUDwOiB2GQa1raaK7thGzYfGKiRRC5il5U0DMoRAnOMCpYkXeN3SrN0iCYKgwMVVJAJHpTE0ayabBc226J8OO1V7YSQyGGfJI6E1Hp92Y5gVJwO1b/l2moRZDBJj3PFQ0CHWExliNu3K4xg1nNZSWtyXjY7ScFRUxZtLbJO457c1JPe+ZD9ogUMQPmFRYoia1EYDAfLIOfasDU4GgnKscg8g1tQambgmOVNpB6elVtRtfNfJ54yppoDBQYqSJQWy3Sl8plYqwwQcU4ptWtUyS2YLcxhlbBx6VWkdTnqSO5pIgScZxSSj5iMU7isRY3NkVOBgZ3YNRJhOWppJkbg8CqSER3J3N83JHSqYlMb5PFWXOCarTrnmqSJbL8EiSpjPNTRMYW56VixStG2R61qw3AmQA9qTQJmi8qzxYQDcOtVY5JUYq+RTBIYmDJ+NadvcW13GRKAHA6+tZstGe4ycMeD1NLGNvA6VYaACXBHFRMArEL0HSkhiMfmCgZPellt3Ee8nA9KfCyZ3MOe1XpLTz7J5N2HUZAFJoDIjOx+uQakmZSAR36iqisRhG6rmpoeSAe5qkDOm0K5ECBScKxwat+JtHgstNN8nV+RxWVCDp8KSTxExHocd6uaxrq6xosNivBQ5yfSs5q7HHQ5GMkYI65zVmaZtoO7BNQSRiKQqDkCq7uzOBnitYrQTepYT5+nJzVrasaZPWmWsJCbiafKcZB5pN2BEO7zSA3AB6VoWkMYQk4AxWcm0tnoQatpJtGGPBpBYixm4I/hB4q8ChjAHAHWqjBQxYdKge5wc9R0ppXBsvSSRGBolwG9RVNp/kCEc9KYykBZ0bIJwR6VKLcFxKSDjkCk1YEyO5jCMuPTmqzwjGVq3cN5hBI70zZjA9apCZBCrN8uOamk0/KAscE+lWIo8YIH4095FUkE5I9aGxJENtarbgHOSTVx7xbdNqdSOtUpJGJyOlVyxJO45IqSjTtbKXUX3FyBmrlzpSaeiyOQc9KoW169pFlCatNcTahCPNbgds0mh3Hm8aOICNiSemKpSkzODIxBNKMRsR2HQ1FLgvuJBA7Zo5RNg8HzcdPWqU4InA7CtB2M0YKHFVZISTnqadrBcaT0p4nMSfJ1NMAABBU5FREGQ45BpoTJklLcytk+lJLMWyqjA9qEsHHzAk+9RkMrFTyc1ashXJbaRQxWVc56GpWkYKEHKk/lVcyKgABBNadjYtclCeh6mpYLckhmbyFUnMajp6VG00SynjKk56VNqFt9hYLCwYMORVSIx7gHXoc0krlNiXUz3OEAKoOgqGNHDAAZxWmsSFd20ZI4qJYyrZx3qrEix3qxptcMh9QM1NDJEGJEnXrnimOrSLtZAarnTyTnHfmpA6nSru1hhKiQHPXJFSSWMV3cedHKo9eRXMx2CgjazKPYVdh0ybgpdSfgKl3GjttKsLW3t5DHcBpCD1I4NYM+n3ss7TzSqFU8HcM4qrFpd5EhaO6kTjsOtUZRqDPte4dhmoSdy3saRI3ks4wO3rVCPSo7hbidmAAB2e5pyW8hUK24+9FyssbRqjHaDkj1rREhYBdHtTcSJvnfOBjOBVFQl1I0sykGQ8ZHc11NjHbx2D3F/hjjkHnFY/wBpi1S5MkEQjt7Y8YGMmk2BJDpFrF5YPL4y3HSpLrVIoWNvZqZHAwOOBTbC5UzSSy85BAz3NVfsr6ZcG5J+Wc8A+9TdsY2eyUhJcjzmxnHOKs2tha2h8+4wSOST3xRNC1haG6mGSei+grIu7u4vUDFWWPPA9arYTLniLVW1W3DBBHApwgHf8KxIUA+YdelOuTKWVZOFHRQelOjG1c0IZPAAm5icADNEOoNNITK5IThR2qvNHLKgRAQCeuOtQmAwgDH7zOMetVYknmuLqSQCcnDHAGainDQ4OCCe9dLpmkWs1kbu7lxIoyFIHFc/c3Ml/cukMWUQ4AFAEtpqctjERAxMknX1qzHbG5je4v5Dz0B71Vtobe0JlnAeYdF9KI2n1C4wzFYgcn0psB0cYkjMcK4iBJJIxVdpJZl+zxLkE4q3Neqw+zWgwCcEjvXQ+FdAURyXtyo8uPkbu9JuyGLBaQaPoDSthZgucjrmuWuo3ZUummLmTLFTj5a39b1CIXpd1BtyCAvYn1rlwfMnLKMAngDoBWa1ZQN93GcA9a3vBuwSTCTq3AJrKitgUeWQ4jUcH1rf8KRwvF849wRWj0RIy58NQQNcX894BkkhARk1lCa1uLMKYyZFPBAz3rT1LTrWS4mnlvCVBOIzjiobG90rTyRHGJCOhI61K1GR22p/Z18tbHLkYyQRiie7csTKBET3ByarX2tXF1cGWBBCvQgVWt1eadpLjMgPqKpITIb5muLgeUdyjuah2sGCkc1LKxjmYx/KOwFTQRtNbtIRkg4FNKwmzU0DSkvnkMwyAuBn1ptzo00ayfIB5fJB44zW/wCHVW2hQMuWOCaueIY2EckijJdMVlKVmNI4tQIkC5JB6j0pWl+zDMRwxOSarxQ3QYIE3e5q49siWfmzffzyPStI6iZYOqxNaiEAb3GGPrTLi1Q2CgEFgMnFQx6ajtu3YBGRVdLqW0kKyglM7cU7DM2ZGEu0jA7Gg8cE5PrWzJYrPEHByG5HtWVc2rQZXGeeDTEJGAQc0x489KZHKcc1ICT3ouAQ3Mls+FJHqK27S7+0oFz8w6msIx5Yk9altZjbTg54PWqEb0kW8HnBNZrq0cpznA6mti3KyKGByDTbuBZEIUckUAQ2UoeMr2I6GoYV+yXpdMmM9QB0qKNWt3aNhg54NaWlCK6mNs+AWBGTQBLIFuEwQCD0NZ6SKGa2nGVH3c1Yjb7JcyW7nMakgGo76xaVxNCw/A1FgZVgbFwYJP8AVg8VHe25eRSq8A8VPJbOsYdsCQe/WpbEm6dxIANgwKtEk0AiEAUrwRUEIRrqSLHGOKkUqXFufvMePpVWTfFegKTxwTRcC9bmK1UqM7vp1qS8nNrboyjLS8n2p5EDYk2gnFUppRNcYfhRwKllIWSSNYgC2Se1V3QffUYI9KjkUPceSThlPBPepARbXAEpyO9CEPWZTbgSLl25HHSkMxDBWPap7l4IlEigMWHAHaqgiaRt3JpjZ2Hw6mhjvbr7aVEcgzGWPA9qzPieYx4jtGtSDAY8OUOQT+FZktx/ogt4sgkcketZ4mkmiEMxyI+FB7UJiJAAwJQ5GOlRW0jQyMOQCamtk8ssR+ApswEg3AYYdcVYifLSITjg96SPEEgkxnsaEkAtwoHOMU2PMo8sdeopAXDIjLlRz6UyQhiCo46mo4QyShWHfBFOu4pLT51GUPJqkJomM0RQgrjFVySHJXp6VSlu2cYHBp8Nz8gUnp1otcV7GraTq2UkOGHSq2qqCPlOc+lN09DqFyUjBBA5OKfLC1tMySnIB4FZyVmWndEVlcy2mFVcg0XatJcB0bGeoqQEDkjg9KjMQeYMTkDjFTcCyieVHgnIIp29o4+nalkTy0B6jGaIHEgKv0PSrArwkESOxJJ7VRuRliaviNVZlzyelVZoSc46ikBnkN0x0rQ084Uk8EiqwQ8KeTV2OIRAH1FMCvbI0moAkcA5rQ1FfmTByKLWFdxcDmnXcbC38w/hU3GiAx5iG004bo0wDUEVydhXHQ1OCzpkde4px3At6WXE4kjP7xeQPU1sahqd1cIF1OIqMcDBxisXTxJHco6feU5A963bnUZtVVIru35UYGATmvXpTioq5zTptvQzI7ZbtwbY7RngCrcA+w3AW+i3J09c1Ili1u+63Roz1BxipfJvLl9s0RmI74JrZ1YJbkKhK+wstpHqM5bTCIAB0Bx/OqMstzb3BtpyzlOrdeauR6Zd20pMe+Fj6CrEelarOC7wl89WPU1DrwXUtUJGeLWCZCysA3Xng1VLXKzKJAWQHg+1azaJcGQDy2WQnHQ1pReFL94gWkAGOm4Uni4Lcr6szNlsbZ9OM0c4EpH3eOKo2mnTyZaaT5RzgkCtr/hGZmmEaxgOO+eK0JfC1w0AU3G4jHGRgVnLGQ6DWGfU5UCMz/uvkdT1+lTy3d1tCXcpuEzwTyR+VdVb+GbFoVWUYm7nH9aV/CttEo2SEnPTArGWNi9jRYbWzOSijS4uFdMxkHIAFdxpMmoPABMAVAwCTzimQaDYRsHkjGR7VpdFAiOFHYV52IrqWx1Qhy6AdnWUc05SSP3ZyPQ0wsp/1vNABPMPA/KvNvdmthSQDgjk0vlu3Ibj0zTd4DYYZPrinhCeQ2B6ULcTLFqfmK46d6vDpVC1kzIUIxgdavjpXoUfhOSruFIelLUczFUJHWt27IzRXkjVlkYjk9KxrDU5oJ5YnjYqGODg1rwuXYqemKf9nQZKgZrF1LmqSW5XOrx9AjZ9Cpp4vpXGRFx75pwSLcC6DP0qYqAvyij2mg2oroUjqExbAjxQ894B8qg/jU+VZtpXB9cU7BQZAyKn2jZWi6FYSXhXJOD9akF5PHjzI8jHUHNTghl5GKaVbjByKFUsJ2fQmhnSYZQ5x1B7VNVSKNI5Cw4J6471OZkXqwH1NaxmmYta6ElFNVlYZBBHsadVki0UUUAZ+rwrPpk6kZO0kexrxq+BEhz1BIr227ANtID02mvGdWQC6lI6bjUyNI7FAgGE560tocIRSAZiNOtSoyMdKzQyoMDUeTgZyK2LsZtQR6VizjF4D6GthnxbYIyMUDM62GJcGq2pnM6AdanjyJiRUWpqBscdeKTA2rYMNMABzgVl6WCNROfWtPTyW00E+lZdm2NUI7ZNT1H0NzUwDAAvPIrIuAVhIxWvqAAtgRWVMxaDpml1ANKmBRk9TUcv+jagsqevIq1o9oki/Lwe9Q3cJfUkjY4ycUXEdIZUu9O+Uclea4+MGO+dT1BNdctvJa2owARjk5rlJcf2q5788UJ6ldBNSH7vNP0JtylWGQKi1FiUAqTQjhGPeqJYmrxCNgw6E1mzRnyh7nNaeryGTGR0NZkkh2KPehAy9ayMIArA4xVS5O2YFT0rRtgHtRxzis24BWXkd6OoI043863GR2rNC+TeDbxWjEQbcFfSs58tdjNC3DoP1eZ5IlViSKi0KTy5+ehNWdVhIt844Hes/TWAfn1rToQdZcBJogy8nFc/fAqxz2NbMbERDPGRWZqQBU1j1NVsaOlyBoF4xgVJqhD25x1pdJhWSxBHUCobxGRWU88U2xIztCKrdMrcZNdxawqAGGCCK89tXMdySOua7bSLtzGFOSMUnqhLc53xfEFuAw9eapWBDIB3q54ulDTfd4Jqlp4GFwO1Wtge5Yu4j5ZOOKpaTII785Hetefm3INYVsduoHsCaFuD2O0jnWRQdoB9axtYQt83er6xtJCGRiMDtVO7jYxncSTis5bjWxz4UicfWup0UCRQO4NcxIQJwPQ11ugRrsEhPGOlap6EPc2T8i5J7Vl6i28YUEn2FaU0iFgAM1AZYIbiN5IwVHWim9QnscdqdlcRIZZEKqOmayRziu88X6ha32nFIE2ng9McVwScLg9a1luQtjRsiRjaa0ZJCV5NULBcqMiprlihwBxWMlqaxKd4M81paHfJEoR+MHGazp+UBNNs1Z3AUZ5ojsJkULNG43YI7ir01mJIxNEcg9QO1OubSPOApRx2xwabZ3Elq5jK9ex6VoSUSTCwDAgfSpxICmR3q5qEe+He0IGeQRWYpwME5ovYe4+SQDgHmo3uWKbScio5QM5HWoCWJx2pPUC9YYllwT371ry6eJI9wUEY4IrBgyjAqcGtzTdTaJxFOCUPGT2oa0C+pRBe2kAORjoavpOk6DectVnVbFXiEkeGB7jtWGrNDIA3QHg1mUaF6PLZT0OMVTJGD6mtUCPUbPbtw4HBrGIkt5jHMMehqkDGLM8UgZPxqyLxywOSp9RVaVQGDA5FRliBkVTSYlubi6gHQCU7z0JNRRyGGUtHIcE9M1krNgYNBuGVhg8VNh3NqcOx89Rg98VNDcC7h2n7y9M1Vt7tmgQqORwfemNL5NwJF4BPIFS0NMW4hyxYjk9arSJgCugjtormAOpBJ61l31s0MmMYFCdgM4kpkihctkt1pWGHwaG4FUhMikPYDNQySC2Awc561Y4VSxrLuZN7kg8ZraKM2y6qrcIGU8+lV5UI+UjBFV45GUggkGr6TRzqFk4fHWqsRczynNWYmEYApZolRy2ciq7Md1Nom5pxuCODTgNpyOCORWdFIVI5q9HJ5mD+FZSiaxZfjuWkjAbqOM0kmAvXrUIwB8vHOajZ2LYzWdi7k0ZUOM/n6VciuWifGcgjBqvbKskZDEA0sTiF8Mu4DnFFgGajZmFhOBgP1x61DaIzyAHqDmtZ9Riu4DFPEFxyCAag0uONr1g3CcAEihOw2jftBLf2YtJVBiHQk9KwtVt00+UQoeDzmtK6XUdMYiM5jPQg54rnNTvJJpA8pJNZ7sa0ROLaCdC5fDY6VTEADc9jxTY5QwGAQatxDzBhuw4rVaIlkgwEVVOM9aWa2ZEDbsg96iWMhyW6HpV5Bm28okE9qljRlNG0Zz0zSiQkkE1YvoWMQIH3euKpA8HPWlcZLLKdmc9KrBlYnOR6A1LFtZtrng1aUW+AGQEjocVpHYiRWQkIVwcHmp0YMgGSCKdIV6Iv0qEQyswJUgetDBEgG5uvA5pxG5sjtTMhR8tKJMKcd6QySScIgRRz3NQmN5Oh571JDEZG3GppTHGoAPJ60rjFjjVICGwTisjJ8xgegbirsk5IIFUpDh93TNCAvJjAz0HNSi7ELgH7veqiyYXr1qNnWSQKemapITLpdrl852oO9VzEN5ETEkUXBkjURgfKQORSW5aIbscnirsrE3HQ3LKxQIT+FaEFuZF8wtgDtRpsIdi0ijk1dmthGMiQBTzjNZPcpGe6oGIAyfpUZhHmAyABamku44TtjXJ9cVTluGlbLcUkwZoieFYwi8gVmXgAclRyaFJ7cYNWpIxNbhgoDDr71QjEKHcWBIOc/Wuj0a5kjtf3nQc5NVf7OUICTljzUkh2W5iRsEDnFMLBd3DTSmZW6HgVBbOHc7j1Oadp0YMEoc5J6VAW8qQjHNC0BmrHKQwHUdhTpJGab5VwKzFuWDDHarcd8ThWGCe9HUC6hcsFUDJNWriOSFUcqASOfesz7SY5EdGyQcmrzahFfyIkj7QBg1LGizYXEBctMuV78ZrZt7zTwuFj2++KxC1nbx4iYOB0qBb4b/3i4HpQ9QOmm1WERFFO4Y9Ko2rxvlnGMngelZ9tLG12rNjyyeSfSpdT1OxtpVjgXcT1IFJIbZauCVYKp4Peq1xCd4weR1ppullQFCMDk5PSqzX4Zyqnp3oEOuZgrBZnJiP8A5zVuyWNLc7IgsZHIArNhxc3imQEpGe/euleBLW0M7sBkZ257VLGjmruR4blGC4h3Zx7VPfagNWu7faAscABI9cVmyXs+qXhRFwgOBjpV2eyWxgLM2DimkDNOO7XVJ3kuABBbjgE9SKoG5Fy7yRW+63QcHB4rONxJdiO0tBgMcMR3rRvrtdI0v7FA2Cww2O9NgYc0gnuiRwM4x6Yp7fKhFQQxs53Hgsc1aSFmkQdcnpSA0tPs5JrTz5JfLjjGQvHJqvZWU+p6o0wUCKPoSfSrGoTNBCkRiEaHgEHrT7R5obExI2DKcnHYU7gVdRvHkuDbRAopwCR0NPsbZo2ENogMpHJPFWL/wAhVt4okBcEbjV+1tfLnE6OEUryQelK4Fc6RZ21nPcXjCS4HUcGsSe7xbiOCIxqT1IIyKtNk30xeYvGTls96tWVs2rXAyu23i5HHWmmDI/D2hmaQXEwxGDxnua6PxNqYtdNGn2SkEgbiBU0txa6daFZCIwBhR71ykmqXNy8kEEe4uSQx64qG7sEjKnee8ZInOSBhRnpU5s4raMM7/N3AqIK9ndkyL+9Bzj0rQuI7SO3WaQ75nGSuMgGrirAzPupmksxHGMIO/rW14UlWFwsn3TxWLJHNKhYDZGBkCtDSWCxg4yMdu1J6jMvXY3bWrgLKwUvwAeDVdUMS4xzjvVi7jkuNScpzg065huAFMsW1fWhIVyrCGeQGRsIDyK0Zr9ZV8iyQRADlumazsjJCc+9KYQsZaRyO4A5rRAQAnf8xyc9a3tFgaeMkj92pyawoyC4BBxnmut8KAyNNAQPLZTjPrTexPU0rSaO3mT5hsYgDnoTV3W5Wt9Mec4bYOhNYB0+ax1YfaSXhQ7wp6VsXZOoWV0xG2NVPy/hXLJXZojj4dbMr7fLCFuARnirEmm30gcpKJkY5IJFZttp9zMzGNOATjJxWxFYXVtZtLFeeXIBkjIFaxTSJe5Ue+CywwN8skfBA71bubISoC446g+tZ0Mlpezm4lXEucdOpFXY5L+SJomXCg/Kc1dxEdtOYJvLI4HApbmNJ8kGm3JZCqhf3hHNVrcyi7jibOHOSaVwM82zRylSMc8UA7Hwea3dZtlLxmLBIGDisSaFo58npincBevamMu6lDYIB71JgA0wJ7O+ktmCsSVPWt+J0mhEqNnjmuYYAjirmmXwt3Mbk7TwKoRtNardoS3DgZBrOPmW83mDKsOpFaK3CxJ5oYFMcc0y5hNzbGZV6jipuMpiT7RlC2SepqWSZ7FEjdf3Z7+lZgZraUO+cZreAj1O0AJBGOBVLYljGVbm3BDZBGQRVFW+yOQp5PemxySaZKYnyYs4B9KlnSOZ0KHg96dhFd2kEgnQkkHmh7hn5CfMTyabcSGyuBbkcP1PapIX2XJXII9aQy4JIxBGIsmRvvDHQ1Xu0ZSpI6HkCrRjSPLRLhsZzVYwzXJWUHocEE9aljRT1eJgYJlOCcZIq0YknjQOACcYI71Z1OwMNrvds9wKoWaPNCG3HK8AHtTEPubZrbaFywNSi4WCAg5yaewnG1pMHHbNUrklmJC5FA2TxyqRuUZqKSIifCLkEZzRaFQBuHGcVcnIijLryRyKSYirDLh2iZcMO9MmY28oB5DVLuSSLdgCU1G+1wIpRyRwau4CLIEJU856VPbgLKHHXpWf5EiuNpyRVyEyRqdw5NIRauD5bCc857Vo22y7tCsuMEcVlPIZICrHknin6dKVYQyEj0Jp3Azrqxe1uSGyRk4PtUEwKKGUdTXQXwFxblWGZF4B9awPKmLFWOF7CqTIaOm8Jwq0hkAA4wcVB4ojktrlZYl4bjNSeFZfKRo92SSa0tfiW5sCAuSvNKSuUjkVnllGGOKS3klFwQZCAOlRRx4YkkgjjBq5DEGJYjkVlaxReiuVkxExyR0JpZSFwVGDWZMGDB0GCDWlG32i2Vj6U0BXDM1zk9MUy4J3lRU64EuPQVFMRuLD1pgRIqoQW5JqzMCUBzgCqzEFA3qeKlkDNCoLcVVgbLtpgpnsOtRX98jKYQfamvJ5NniNuTWSwbdl+pqGNFmFMjrmr0JIQkdaqWifITU8ZIJY9u1NIDU0CE32rpA3BJ6mvS7bTLOxQFoVYgfeI5rzXw/M763DsXbJngivUmJAHmjPqKznUaWhvTSaGSQW12MGFR74p0Sx2SYRBgdxSjbJxENtLzH98bq5vazZtZbCMEuPmZBz607zniARVyO2KABIcj5fakZ5IjhV3e9J1Jisth24SDL8Goi86ttXlPWn7Qy7n4J5xS4lBAAytLmkx6IQMCMZ+amDzVYknK9hmpti9x8x70nkuuTnj0ptSYXRGXV+MYI74pV3qMghh6E06RhgAx/iAabHGw5XJ9iMVHLK4XVgZi/EgwKEAXiM5HephC8hxIuBTxa+WP3Q571Tpye5LmloQ4Xq44pQAT8nAFTLAzH5hxT/ALNj7vFNUmS5pFcuEGGXJ9aUR7hkHHtVtIcL8w5oa3BORxVqiyPaIiibyzyOnerKSo4ypBpqwlRg1ALDbL5iuVPoK6qcHFGUmm7l6myKHUg0o4Ayc0E1o1dGZQRdsxHSpfmXoc1K0AMu/vikMZDHHQ1yyptbGvMmMyrjpg0YdeQcilwDweDSHK85yKyaaGNDqzYIwaDuU5HK0jbSvA5pquyjDA4pJjS7EoKsOgpm4xnB5FNPzH5eKQkjgjNJsaiTHDDg81UktllfMhIqZUPUGlbnhxVRbTuC00H2sAhGEclT2NW6rRoQBg5qwOldkZXMJbi0UUVZJU1KUQafNIQThT0rx3U8mVye5Jr2S+UPZzK3Qoc147qYxPIPQmokaR2M+MfIaZbnDkVJCQVIqKMYnPpUooiuV/0hSPWtZebbB9Ky71MMCDzmtG3Y/YwG5OKTEU4gonyemaZqsY2qw6DHFSW4H2gqfWmaySiJt6HrSYzU0yNW0wKDgkVkwps1cr15rU0rLWAIPUdKzk+TV8t3NR1Gtjcv48We49MVisSIyV5rb1AF7LI6Y6Vgl8RsCaGBJpNw0czKvvRqDZukkBwQQaZo7p9pZXxk1JrEYWZWXjkVLYI6KK4Y6eDIDgiuQmcDVWbsSa6/Sp1uLELKvbFcnqkQj1YhRgE5FNbj6BqEW+Asvao9EkAco3TNSXjslvtI61V0pd0hPTmrRLL+rICgYVisuYwfQ1t6kcx7fasb/lmfrTiD2NCxLGEegqDUSrNlevFS2JHkY7k1XvlKSZ7ZpPcEW7bcLcAjjHWqsmFuQw9auW0gktQPbmqFxxOB70LcC5qcm6ywOc9aydM4uQDzk1qXNswsgS2QRWPZsY7oexrREs62SPNuCvBxWReqdhzWtbSCWDaRg4qhqEYCGsXuaLYtaLckQhDV2+iV4iQecVi6U/zADqeK27kFbfk9qJCicxYLu1Iow4zXbWsDwqGQZBFcVbsY9QZh64rvNLu1khAPXAzT6C6nM+LIx5YZhznmqOkhTEM9cVreMSDH8orC0pyEBpx2BmldBvLODxWEf+PsYOCDXQSgSRHnArn5x5d4APWmtxPY6jTJMqFLcU7UwkaZByKqWUJjjL5PqKddMZIzkcClLccTAkAM+exNdVo4JhUKcjFcrNxMRjvXQ+HZTu2noRihbCe5vKmHBbmoL8qACRkCtCZBHGJMZ4zWLeXHmZA9aKe4NaGXrUoktz8oGBxiuaA4rb1VyY9tYg4Fbsg1NPk4AIz71dmVSpIXNU9FCs5VhkVoXIEZIXoaymikzLuBhDxxVjQAjTkHHWorkZQ1HpUwhnO44BNTEpnTSW4mQx3KAyHo45xWRqEJt1Cn5mA4bvV2y1UniUYHao74tdyAoMY9O9aNklexuvtMX2Wcc4wCaju9HyC1v97uOxqR7NggZRscdx3qxZXDTERk4mXgc9alsaOZmjljOHUg061RXIDr3rW1JfNfLKAR1FZ+MHI4xQmDQ+a2SEhlPFaOmLbXJ8qTByeM1nZLrhjmoY5JLecPGcEVW4mrHTGGXTcrLl7d/wBKzL21DsTEcqOQa6DSdQi1azNvOBuHHNUruGKwkMS8g1m1qV0MaxvWtJNpHB4NXb62+1xCZRnI4IqhfRxpNlSCDz9KtaTqXkOYpuUJwM0wMqSMwkhs596dGU24atXW7MsRcQplSMnFY5UEcUXAZMADlaaoJ5I6U/bzg1KqgAiqQmaOkGM4jdQRUl9bCOTaBgHkVQhkeDDpwc1qNcLf2gzxIB+dJgivYXcltNtzkA4IrUvNt5GGXg4rDaN1bI4IOSPWtTTLqO5IhbhhxUtDMqaMxyFXGD2qJ+SAK3dWsvLjLNyR0I71hyyCOIsykEd8VcUJsqX0jIoRe/Ws4gjrU8kplYs1MIBPvXSloc7epGMZxUkaZYd6b5RLCrIjMajAznvVBuBHyYPNQMnoKuRwtKcYxmr0Olrt+fr9KhtIEjByQau2obGSeOwq3c6WuQYzk56VNHYKqgspGOckVLaNErDFORxxUa8uTjpVxLNp32xZPsKvf2TIiZEROBzxWTaLMtQN4OSMVdQLIQBgGoJ41jbA4J7VErNGcfkaW4Fm8QLhAQSea0bS0jaAZJyBkkVWsbEzoZpM4HIq2dQisVMaJnIweKzky0R3Oqyww+QJTIBwM9q5y7/fNk9zmr9wVecsgAUnJqreRqNjRnIB5pRQPYhiGBjHParSMAo3HBBqGBS7mnzRsQARg1q3oSWJHDFQOgpQ5Vw2TwahjGEGakO4jKjJpWA0BiY5QZyMEe9Yk0UsVwylD+VadldSQMw8sgnoTSXFyZ5s7QD0JqWrDRkFB97OCKfGxAyGyBVy5tFeMMqnHcgZqmbQ27ZJyp6VSdgaNS0tg8azFhzyQTU1/cxi3SOPGT1IrJEkgIVWIHTFSMvy7mOTTuSNJAGO1PWBnjMi9F5NVgSW56CtKGSM6e67sPzihjII5SgwO/apIrYSyAynAJxmobYEsC46GrNxcRqvzdulKwyHUrRbIoytuRxkGqZiWaMuoPHqKsmRbhQpJIHQVOxiFqF2gSDrinYDOhHmZVunSkktwnPepkjKv9elWBDkZbkHihMTKsc7Bdrc/WpFRpHDDgelTeQo5AGTSmOSMggZB7VVyR5ZoV/dsc1EbmUjMjEmmSMQT6VDJMoHqam12VexO00YXLcGqwlVmOGGPeosGQ4bpSPboF4ABqlEVywsgZzjoDV7ewgDDrWZbgZ2jtWgsokQxjqOtJoE9Rq3Mkh255HSn7cKSxyxqqVZH4OKlhIJyWJNNIGyKWaVMrACD7VXBkwTIctnvWyIBDC9wwBJHA9KoQ2zXUpPQk0wIoZATg8GpTcKmAwwPWlNsILgB+ueRUzWcdy4yDgegqbARl1kAKNjFTiyWRA6zbWx04pZtK8uIPE/4ZqSHSZZEDiXB9MipaKRXAki+UNnHfNTLK0w2yHJxgGpDpk+/amX9TVyDwtqcy7ouvucVNxmYTdQZUuSp6c0QgElpBk9iasXFlfW8xhmT5gcE5oSynJCsMZ6e1NMTQ/7JILcyC4IB/hGKjjikICqSxJ5z2q9DbC0cPNmRO4NSXN3aZK2UAUnguAc0xMv2626izhC/PnLkCo/ETH7UsCTE+ZwQP4R6UgDWlkJs7pCOCeuatx29vb6adRul3XEnQEVmxoxLFYLBiATknOcdak1i3ub5FkjGI+pBOM1KsccTxy3EYPmHIB7VJq186oFt1IXHOB0qkwMm1ePT0yf9aeg9Ko3sjzXILEnJzzVgxkzieXkMceuKNYtVtPKdSDvzwO1DAS2UFMZ5rR02NVu1Mr4A6Vk2zHAz3q/Zwtc3Qjz1GRTA09VUaqQsEeIYTkORjJoMK2lmCx3TEYFWJ3ls9KNrHGMgdaoWMiybpLwklRlQRU3KICGsQk9wd/mH5hnpS3F89yPJtGKQHknpUFtHLqt1I07FLcMevXH0p0zRSy/YtO5XpuIwTTSJbG2lo9/drBBkrkZNd5Z2tjp+mGN8JtHPHU1B4W8OrY24luGAkxkkkdKwfF2trNdtBbkBIzyQepqJPWyGkVb1v7QuS96+IUPyAc5A6Ve0pIdOguL+4iCgD92CPyrH0WCW+uBPc5MMfIB71q67JLqGnsIvkhiHPbNUlYLnMz3st7fzXZGCScD2qWKRYsNIAxNXNP0N57X7RIRHERwT1NKmmR28mZTuLH5R7VaYmRXzSmyEuQqkcKD2pukXxs0IZNwcYwe1N1AmJSspzk/KPSobbJQEKMVI2XrQwRXZlmOEJzio9a1lr7MUcYVFOAR3rPuZGSUqwI9CRxTYy7sMqWA7YqkiRsMDspbG1Rzk96cQrIccgdaffXTACJk8sY4Apke4xFQOTVoRXENwAZgv7sHrWtpeum0IZoioHdQTnNTwRG50p7KMDPUk07QoRNMImh3rGDuwM0S2DqbtrrumXyFbskMw4JHIqK6klsYJXjnE9vKMdRx+AqlremWu9JIIsA8EYIxUepaTLpmkJPBIWjlwSh7Vh1LRlG+u4mby5CFHQKM1FJJcyIHlbA64zzSR332ceVEm5m4JParf2REgeW5kDsRkAEHmtOgmZoDySKIVJYkEAV2FhbXC6aXu3CgDgEjiuc0dbpJzLFbkkHgkEAVoazJfi1E00oC8fIGGfyoYEdxPbtOXEhEinBOOtErRTQhY/8AWk8Edqo6fbDUz5W8IxOST2rb+w29igWJvMmxyaBGYJ2twVnO5/U0gt/titIRwKGga9uXjbhjyPaltGkhnNr1APJFCQGdPbNC2CTxzTFJI5reks1uC5IzgYBrFu7aWFgQOBVIY0EHpQRwT6VHHIc8jFSk5Ue5qiS3pkc99cJAGJj9K7HUIUtLaG3UYIHNUfBmmMzm5ZflBp/iS+W3vVYnIY4rGUtbFJGVdWizIVI5HQ1TiMlj/Ecg1redFIu5Tkn0qpdW3mKccmtVsSx6yR38eJQOByPeqbxyWZ3YzGTwPSow0kL4JIK9vWtG2aO9gMbnqMGnckS5t4L23BOD71nxqLacKQSOxNSO76cxgY5TOQatW8aXaBuDjninYCVizQKBwT0+lKkOHwXII5+tUb67MMyCMHC8Yq0LkXcRkVSHUYAxUlDL65kuE8oAkg4BpkFq1ugBfkjOPSlQyrbvJInC8g1HbXIvHVl645FMQ0zzmQxEkgdKW3CKJDNyRVqSNY5CcYwKruFMRI6k0AyOCOOVGBJBBz0pJ2y4jU9B19aty26rpoKAbiBkisUySJMqSgjPQ0rCJ1zFcB2zjpVySBZNshbtkVEJIggWQA+hoEyllVTxVWAYUdGLDk9qlju8oQ4wakJG8fSobiNSpZR064pACfO+S3Gc4qa5A2KV6g9RVe1USE5q2IlCk5zg9KARLEzMquevf3qDV7cwxi4i5DckDtU/mAIGzj2qRGWZTFLyhGRQgaKOhSyROCOprqLPN5cFHHykc1z0cX2K5Jx8p5H0rotLYHMijGataoRzOs2RstSK4wrcinQxgxcdTXR+IdOF3ZidR88Zzx6VgR4CADgiokUiIpgEMOtNsXMUjQO3BJIq0y5Qk8ms6cMHVl6g5qEyi5LHtcnOCKrSEeU248Zq40sc0AcHJxyKz7yMi3BQE88gCqTEx0a77fd2zxU8hX7OOarRyH7CFxg4pkJZlIY8Cq6EWLMpxACOgrPeQu4U9Kuyf6gAdKzQD52fQ1HUo2rIAxEYpI3IJBAPJp1m37sj2qrCJJtQMWcAEmqA2dFZhq8DxjDE8V67HA8iAuMkgZry3Sjbr4gsUHQsAcDvxXsYAA46UOCaKVRpWRTNqMfKMULbMOozV2ip9mg9oymbUsc4xTxbkVZopqCQe0ZWNqCcmpBAoXGKkLAdSB+NIZEHVgPxo5YrUlykxn2dDzil8hfSgzxjrIo/EUhuoB1lT8xT0C8hwhUdhThGo7VXfULVPvToPxFQvrVimczr+BobSC0mXtooAArKfxJp6DmUn6CoG8WWA+6WP4Gp54hyyN3ApcCucbxdBj93EzH6Goj4uY/dtWP4GnzoOVnUUVyp8T3bcpZtj6Ghdc1SVgFtSM+uRSdRIfIzqCaM1zrXOtEj5FGe26qc+oaxHKEZhyccGodZFezZ125cdaaXUdx+dcw9rrJQsbvjqfmFKthfSQ7mv8NjpkUe2vsHs/M6QzRgZMgH4ikN1D081c/UVwMsl6J/LeUlQeTmtKy05b3/AFcxLjkjHShzH7NbnUPiQ5Uj6igMV4fGPc1VFu9pbhRKSe1Zc09+LgC5BEPcjsKapt6hdWN5grcqRkehqLzcMASuM+tZM1xEloWtZSZD26U3So5p5y8zA8dCabo2QRktjYOf4DzSq27hxg+tPEQTkGglTwwx71zNWKuIVI+6cilDqeGHNNDMpwORQxRj6GouFu5IqspyhyPerCnIGRVVGkU88irKtkZxXTTMpofRRRXQZlTUFka0kEfUg5/KvIdYRorhwwIOea9mchVJYgADkmvJfFQWXWLhkI25yMVDRcTBgPUUm3Eh96SE4cj3pGJEnNSiyK8DDaQeM1fs5CbbDjIxVO5BKCrenEeQdw47UmBWjz9s9jTtY4gAIyccGmpxee2as6qVNnyMk9DUsBNEkYWw4yAKq3nGqKQcBjmrWhSDyMdxVXVR/pqt71LGtjoZvmsgeqkVkSW0bxsBwa042ZtOUKMjFZBZkZgc8UMaKtggF+QTgjirernDx9x61nQlhqBPqa09QkWS2AYc5HNJoR0Gl26vpweM8gAmuZ1lCNSBbgkmtzw9cNHaYJIHofSsbX3EmogjsaLah0Fu4RJZg4GQKzNLbFyQeMmr9xKy2wXnGMVmWRJvDj1qkJmrqceItw6YrFVCYSRWvqEzGEKR2xWVExELAU0D2LWnopU5PQ1HqbqTtHalsGxmm38YYZoYIdp4IjIzwBUN2QJgw6gjNWLEjytgPI61WvIysgPqaOoGjctmw2g54zXOwnbcAnua6Q2jHTxIDxjNc0Bi4GfWrRLOqtn/AHAKjGRVa+fchPYCtCxjWSxBA5xWVdFsshGMHispbmi2JdCUFmYjkHitW5ZiSrcDFZWiSETEY4zW3dqjJkHnFD2FE5WXCXoA7muo02YQxqzZIIxxXKyAyaiqdMd67PSrdRAA4BGKOgupkeJpPNtywGBWHpmT8npzXUeJokW1fauOM1yumE7/AKmqhqEjVdzHGQc4rFuiDcKw9a6byUkgJYCubvkEV2FHTNNbh0Om0oK0Xzc8Dg1PfRoIyVXAqC3RY4A4PUA0kl1vjK1Mtwic3dkC5OPWul8MQJtEjc98VzV6AbgtXReHCZFUK2MDpTWwPc6O+u4/J2KMHHpXPSZDEnua6Oa0jkh3FefWsO5jwxGMYop7hLYytTiQ2xYferne5HpXTXzxm2KY5x1rmTxIw963ZlcvaZN5chx34rUnI8sE81i2LbJMEcE1tFFkiHNZTLiUpWDKRVOEETYA5zmr00YQGqtmcXnPrSiynsILiWMYJyPerVjfMkgB5Hoar+Q0gIAwaj8mSBgSDVslHQPeJMNrcZqCS0KsJoHO8c4FZi3SkDdwa0re5YKCOeKi1wuLLi4TLLiRRg+9ZUyFGI6VqTE8TIOR1AqG4jW6iDx8HGcUloVczASDig7S4OOB1oIIB45B5FAII6VomSyeG5Ns4kiJBHXFWJr5rhMs2TjqazHcimmQ4xnik0O5ZwZTt5P0pjo0RDFelOsbkRygMMg1p3sIli8xBkEdB2p2ES6VqPmDyJeUPGDUuoaCBA93Z84BJTpk1gIzwyDsQa7DR71Z7Ta7AOBjr1rNlI4s5Zg2CCeo9KfghgM1avowNSlQDCg8VG8JDcc4qkwZNHGWXA5pYy9pIG2kj1qKOaWFgVJGe1akL+YgYgSDGCpqmtCbjJxHOgmiIBPUCqojaFhPGCCDzitAWKxkSRt+6PY9qgmk8tiAMoeMVmUi5bTDU7Xy2b5wOBVG5tVkiaFxgjOagRJbGYXEROwnJHpVkzec/mt3FaReomcrNE1vMY2GMHj6Ug9utberWQniMqDlRWNDGSwzxjqK6Ezna1LtpCsy7WH44rT+yeVCCEOMcZFN0lo9+GA46V2lpY2+oWnlOBkjjHaspysaQVzlNKtEuZ8EAHNbc2jlELA8YrKkil0y9dIjyDW5pWorcsIbqQAkY5rBzbNeWxh21sE1ACTJAPQ+ldRc2ljcacFjiG7HGBWNqcZOoZtiCCMjB7U+31d9PBWRA5A55qW2OyK+kxx2t6VYYHvXVRvbhH8wqVI45riJ9QW5uxIi7B6Yqz5jvCW8xuOwHFJ3DS5l6k3n6u6xjA3cVft9KeRTI4xjnFTQ6elwgkOBJng1YN81mpt5cFsYznrVXdgtqONzHaWRUAHjGKwppxMSSvvU1xMzEg8is+RzuwopJNsbLttHFJExcZI7GsiYkSsnoelXEmYD5eDVeWFiWkYEEnOatKxNyWyUM4GcZq1fWVyihlGRjORVKJWCZU4Iq3Fq864ilO5CcUxFaNsrgmp7e5EUygrkE067tBbOJF5ik5BHaqswaNfMjXIHpQgOimgWeJGjAPHaojZWotyHUrIRwcVj2uq3EB3Lkgdq0YdbjuSI7uPAzwfShoaKcEtxZTNHKcxMePpRdIoBA6HkVeu0gdMqwZCMr7VlGUnKk5xwKkBsSZBPpSSuR8pqWPhSarSEvJgjiqQDRy2PanRghvvECnADHSncBRii4EkkypHlRyKqufMw0h4NErYIJ6d6ZId4AxwapICRVEJEkZyrc/SrEbC4cADGTzVQHbGQx47CrFl8iFjwabJLUkKqQPTvSmRQm0daqzXLO+0HimByrYPJNTYZcjIHJ5qK5vAhwG59KrT3BiUYOSewqBImmJkkJqkiWxjTSyscE49aWOHOcnJ71YMYCjaMD19akgh35HQ461okK5CBjC4p8kZKgDkmnFfnx6VKOXAHGKGA23tfLj3HljUkcYRyB1ParUTKrbiMgDpU9vaLKrznjHIFSwRSktRIwAPzHtSTWr2rLuHJ5NTxljKZFH3T1pzPJdTDccgGlcqxE8pZFVidmcH2qe0jEMxYcgCpZFiEBjZeD3xTbaMgELyB3pMEVbqJp7kyKMEnJrX0WyWQlXGTjnNZ7StDMV2gnOM1raVO0RJYYzQ3ZB1MidJbe5KMSUzwK1tNgWZguSM027WOS43EjpUltII3UxDJ9qjdBezJ5LmKzlaISbWHU4q1aa9cKnkxfORkh88jNF3p1jfQq8+Y5DyTjrUFtb29gSsTbge5HSs7FNiiGa5zNd3ALjkAkU9LCaW3N1AoaMdealm8MNqVubpZvLA9xz+dSW0sui232Jn8yNxxz/hQmUmYkkw3lHxhuMHtUcNsx3ryoIypApbiwe6ummVvkByQO1a8/lCyt1jAwByfWtE9CGUo45BCjSsW8vk57inahfR6gY0jGI4+v1p1zNsjyqkrjBFYkEpjlltwOHOVPpUtXBM0bhxKpViA6AAVZVrea2WBcEkfOx7VQks3CiWRsAjGacLOSOzkkjJCYJJ9aLDILh7a3Vohgqo6+prGnmkldWmYkHgA9qDIbh8c4B596fqEISCJ84NAdRU4cY6VqaezCQtGMOP1rEhkY4J5FbGnSCKcSHkHjn1qugGna+IbWeV7W7UCRTgk1cmsrRiJYiDiuO8VWTW1xDfwfdk4fHY1NoOvmJxFcNlSR1qUhtmpfJLDOWVSIiCAAM81N4YsIGvDLMdojOTkVtDyrqASW4DAjoOtVlsWjckAqO49aG7aCRLrOuSzO9raPsHQnOOK4+5hlkkYlMgnk+ta81qbqRgG8tyemetPkDQKsTjnuahLUq+hNoMqQwgXGBGo5FJNexXd75KfJZg5YgcGsue5AVreEEljjIFaYsUNvFawc+Z94+lWZjdZ1CEXUNrasfsyAZAHBNVtRjntI47rduLjgE9K0LmHTdNXygokKDJPvWURPqGZpmMcC8hT39KTuUZ99MkkQdjmRjyPSnW2Y0UZqoyh7lwDkA4Bq7DGGdEzwO9NDZDcy3E7rHKuI0OQfWrokggjDjqBwAKrXlx5jhUHCnFAkWOBmeLeSOCQeKsRDO32l3uGXLqOlMhhnmgaeMHC8kCkgufLOTyGODWjpdyIXkjAyrjjPvVEsisdTijiYg4J4rovCUiWVw00T7hIMHPYVzN5pkVvOVBzu5wPeuh8OWghhcuAUcEAg8g1MtgR0V1HbFjnbICc9c4rn5rt7zUhAUIt4xgDBx9axhJq1tq5tVd5ELfkK29ZkOkwRoT5jSLgkckE/SskUczd26x6nKkWCCeMdqtWlraxHzb2Y4HISq01tPa7Z+SZDnnrUF06TOvmAlj6DNaIDavvFaRWpt9PtxECMbwCDWWYLjU186Wc59yKSW0jSzDGQZPVQRVdGZgAJCAKLAa1pZ2tsMyT5OOoxThM5lCWx3E9WNZMaguRyQe5HFXLRXtZy7OAhHQGgR09tpttaWUk80nmTuOvXFYT20sbNLCRuPoelJPrUoUwQRkgjgnIqnbahKkjGXdycEYoQ2WBdS2hC7sk8nmpcNdSFiflxzUc9tHIgkjJORycdKmtiIrfYvPPNMDNurRhkoMjNVVUmQKDznJrauZ1igLDByOlUYLZWi+1HIyelMTPRfCoRNCaRhsAHJ9a4jxZMs16qg5wScVovq92NOSCD5EAwcHrXN3MzTXDGQHce5rBq7uUnoOsbtrZxuOV963Y5UmQSIevauaZCRU1teyW5Cg8Ct0Qzeu7WOaAtjDgcHFZFtLJA+GBFbNvdR3VruBBYDkVSurcyRkoORTCw+NYr6FhIoJxwTVfT5H0+52PnyicVXheW3YbiRntV4SRXI2N3HWmSW7qxWaI3EYyRyPeqMFyUmLY46EVb0+98l5LSf7o+4T3qC+i+zSGcY8tuoqblIsvMs9m4XGMVk6YVgvC2eD0HvV0Bba3+Q5DDNRWFrHcTkk4ycj2NCBkt20kkoYAAHvmoMMsnlkjJ54Oas6grx4iHIJ4JqpsEcgOSSBVCZILiQZjHIB5FQ+Ys0+yVR04qe3Rf3kx6+nrVNI2e4808DPApiJBYGQn5j16UptxEgYnkdqT7ZJDcFRGSDwDilLtK+6TjvilcYQuQ483lCasyFA4IH7sjkVEgUuN2MelTyhJE2LjGMUxFVBtJMXQ9Kt7kEGM/MRz9arpG0cDY6pVcFpiGBIweRSEi3BG8gIPKnpzUwzEArHODxTRlIo1QnOKsSQ+ZDkj5wKCh12huLJJUGSg5rS0a6jkhCg4OOlZNjO0LmOT7pOCDUqWzWt0JIj+7JyMU0xM6uRgLco3II6GuXvrT7JNkcoxz9K0nvzJcRoTgYHNVtYl8uIEjINEgRnqQeO1RyQqSePpSJcJIAw4qXf8vOKysVcqpH5bEqOtSCWKNsNnJ68Ul1J5KgjvUAdZQCTzmqQD7mMKoZBweaigjLIXA4Par6RLNblM8gcVUgYxOY249KoQsiBIWxz6Cs4HDDI5Jq9JJh8diarXCgSgr0JpJAXbchQOe1EUR+1GReMnmmxhSwzV6JFjUsKYD4SbW7iu1PzRsGFdxaeP5DEFktdzAckZNcDIWABxweldb4YtlFoZiI5Ceoc449qG2kFtTaPjaaTiKz+Y9uajm8V6lEoY2+Cegyad5b+d58UaIT6HoKcbdJmMlzcEEdAADXO5yvoa8sbEY1nxDOm6OAqD3yf8KabzxNIDzsB9Wx/SplvNS8zy4JT5QHBPFTvHdSIGnu3C9wADRzyDlRlmfX5pfI+0YI6/MMfnUkWn6xcSGOW+2477hU4NvGxAMjd8lDmiQIUDRpIWJzypGaPeZVkhDoF0uDJqbEn0INTjw9GY/mvpCeuSBS2pdMk2m/p97PFWS93INotQoPU5OazamUuVIxxpdos5E0sjAHrtyDV5LLQEUAqXPqVNX/JkeDy/s4B9agj0ecDiMfjTUJdRNroVSdBXcv2UEA45U1UebTxMI4bJTnpnNbI0B5MGQA+1PXw5hwwbGOlWqLJ50jOSYWgUyafHgnGcnNW47ueQAw2caj69KvHRd4w8hNTxacYwAH4qnTb0FzohjklEeXCqcdjWQ+qXc1yY0yADgECuj+wRsMOcilTT7dAQsYFL2L6idRHNXN/eKFUZJ/vY5FT2Nu0uZLrJz0yOlb4sYBn5BUgt4gAAgp+xVg9oY8ltGYyIyw9sVjtbXTz+UIyBnGea7IQxgcKBShFHQCqVJIl1GzJOhwm3CtyxHXFZtpCNGuZA0hBY9QM5rqW4FZt1BZSuGuAuegz3olBXQ4SbTuRQGS9mWQy5jU5wSBUesarBEHsjGzs64yASBn3FU7zT7wThrElIgOQDjNZb6u9pciCRA8pOCScEV104mE5WZHJZS2sBMU5c5+6cVe0WG6mfcztGSODiiXRbtQ94ZTjG7aCKu6Kl9cRCZmxGfugnoKudrCpvU144pEADNuAFSHaRg01TKnB5FOKBxnODXmVLXOn1GBtoweaQgMQw60BSOGGRQRnleKxZehIHI4I4qeMgjIqsGxwRViLAHFb0nqZTWhLRRRXUZFLU7WS7s3iibaxHWvL9cspbCUxzg7sdT3r1pjgV5/8AEIrI8JAwwBBPrUto1gmzg4+ZjjoTTpAfMz70xBtmFSyHLVAxJgPJBxUmnyFoGVhhajmH7nFSacR5JUjipAibCXQwc1LqA8y2wewqGdVFwCvrVm4Ae0IB5xSGVNCkyxXHTNLrC4uV96j0Jgs7Ke2an1kfvg30pMEbViQNOA9qzmCtM4Pc1o6bg6YCRnjFZkgxcMV7E4qWNGdKoiv1x0q/qMam3Djpis66ObgE9c1o3JzZAkHoOtPcRtaCLe5sQrYDAc1i+IbcQ3qBTnnrVvw4coSp5z0qt4iJEgYg5Bo6gQuhNsCR2rKsSI9QI7E1prM0loARxjrWVH8l7kVQnsbN9GrQFsdBWNDGzo4A7mta5k/0crjrWZaTrEXDULcHsS6egOQeoOKZfMoBHeks5ts7HGQSTUt9H5ilwMUMERWAO0mm37AsM9qLKQDilv0yCaARo21yX07a3QDFczLgXJx0BrctWP2LbjOBisOcYuDnuatEs6jR7nEIQ9MUzVYlJ3jrVLTi4QEA4Aq7dnzIye+KznuVHYo6XIy3BVRnnmt+RgydecViaOVjvHDdzW3PHtIYdMZpPYcdzm75THeBhxzXSaNfHYqMc8Yrn9UOZxx3rU0qA7FfPHWmthPcu+JDvs2I7iuS0qRRMQ3rxXXaxJHJYnnnFcZY8XZx0yacAmdI0hWEkcAiufvm3yhie9dCkayQAMeMVgalEI5Nq9M8UPcOh1FhEt1ZDa3zbapzWc1ux35INQ6BfGDAJzjtW5czLcxngZ60SQI4u8LCfBHfFa2hTm3ZSMkk8/SqGpk+b93Bz1960/DaRSAeZ94GmthPc76zaOSyDMBkjPNc7q00SM+1e5q4bmWMBI1+QcCsjUF38kck81MPiG9jFu5MxMQOtYTAiQ5rrxYI1o574xXKXQCXLKOxrpZkhIiQ/FbVtITEAfSsRPviteFWEIPtWUkWgnbr71QhJF5kHqauSHJwapAYux65qI7lPYebuUkdqe940ke088VCISenWmABSQc5FaNCIJFkeTI4rUsrhoAN4DDoaqBieCuKsWwUyAP0JxRYk0YbhRKSBlGPIp7QrGxni4B5Ips+nSW6LPCN6Hkgc4qVJFe2Kk4OORWb3KRTnt1OJ48EHkis6YgMSBgVdiS6gkOQTGT26UtzACu7YQCM9KaYGS75GMUxAznBHFWDCfMwoyM1O0KoucYq0IhhhywA7Vt6cy8xyHGeMGsm2lEM4Z+QDzXSPY2+o2gltjhwOo61TEZOo2gjlO1eOoOKqRzyQsVViOOlXxdSbjb3KZkHAPrVa+sTCouFOB3FZspFmNEvTuIw3c1XlxFIUPQdDUmmnLADqaNTtmjYSkEg/pS2GtShc3BjTI69qnsb0qRIrYkHUetUZv3i8dqhQtGwxxzWid0S0dbFOt5nb8h/ujpVGQgOyseR2qhBdtGRIDggdRTJ7vzn3g8ngmoa1GjodNiju7Z45BkY4NZ8e2O7eFjlQeKl0e8Co0ZOMjFVL6No5/NU9TU6pjLUwWMYxkGsW5RUnOwYz1xWkbhZIAD94VSdTnJGea2UrGbVxbN8PkdjXV6PdmOUMJSMnpXKwxkMGA4zzXV6PaQzQgsQCR1zWdR3RUVZlPxBIv8AaPmJxkdqzTICAckMOhFWdZ3QOPMwRnAI9KzlmhIyTz2zWMTRliG5lVsBiD0BrShsZ7iMuwJBGSayBfBBtEak9jnpWpZ+JWtUClAw6EZrWysSNksiW4XBHXIxSpJJEhiC5zxV7/hILKQfvYBz160xNV04uD5QC59DQ7BYrJHfKgkjTj61UvUmuCJJCQwroP7bsETCoMemKzrm/tZo2VUAJ5Bx0rPqUZn2eUQebJ9z1rPJw5xyK2PPM1g1ux4HSudcsjsC3etUiWWkdQ3HWp57hXtSpUZHQ1lGUo3rUsdyHUrj8KdhE9u2UOT1qKQleR1zQhwfrSyRlgSBTQjUtb6KW2EU+CvbPaoYJVjuXAAaMdAazYz5eQ34VIJCDwetIombaJ329CcgUkm0KTjmmNIBg45FSR4m+WqGEcpEZUHioSCHBPrWhHYoeS2KgnVVBA5IqGhDg6mDaOvelt442yr9T0qsDggirELKzggcjpQFxt1ZzW5DOPlPQiq6ydAe5rRe7adhDIMgcfSo5LSAOIweSMg+lJgZ7ZOVIzT4XiUbJOg71I1s0b4JyB3pDZiYg9AOoqkxCSQq5EifcPIHpSFsLtGcVZ8vy0KgYHpVUkjORjmquSNzgdKa0hXpyTQ7lRwMjvTo4i67zx7VSQ7jEj58xzk9akLluF4FPMfHJpGwMAU0iGOydgGeB0p0ZJ4ziqxJHenRvhxVAXFjB5PU01o2JyO1Oj3E5A4p8fMhA/KoY0EfmAbSDz3q8Llfs3k5we9KpUKAy4qC7RRIHVSB9KlsaLMciCAxADJ70tnEsanf1J4NZ5VpGBBINWd84twAASOhzSuVYnnjLSqg+4etTmJbRCCe3Wq1nc75lEyHI7gZp1+wec7mwg6A0rhYWGNZZCzqSvXOK1LOOKRZFU8jpTdEkjmt3hwCSeM+lVb4vZXQWBsBjzg9KGxWGXNtmYIHOTWpp9qoVkAHmAZB96q2wW6YxdZMcH3qW0+121wYbjIJOAfUUr2Vga1K0018b0rOTsBwOe1bSWsc9ofIjDuoyQO9Z2p3BhYfLvAHJAzVvw3cy+eZFJiyCMHjP50mtBj7G/uzmK7UpCOAg5yaNVeBYQyoT3BA5FRarqDxk7gMk9c8irVjHJPZpK5BDgZyayKM7TsiGZiCfMGMEVDaSvcXos5AQq/xe1W7m5SO6FvCoHYkHpUayxwuQwAY9DWkRMZfEwsUjJIHFZbwFSs6gk5wa0ppvLyZVBXrnrTYpY7m2JhXgHrVEliaJbmyRXYAYyCOtZt0b42clvExMQ469RUoYJEcknnp6VOk4NuFCkcEdKGM5q2hJbaRg5qfWIQLGM55WnFjHdyDHQ9aparK8kGASRUjILeQhMYyp4q7DOQnljpnNZVtKVAUnAHatCORduau2grm28Iu9NaKbBUr3rihaTpcvBCu94zkD1FdIb1hBtDdBjFY8V8+n6wt8ozsOSvqKEDZ03g/U2tZ/LnyCRgowxXU6hqEEsZEfBx2rira6j1jV5NQ8sW4I+6BgZH1rSF5EYygYlxxkCpa1GmP2Nd3SFThx3FSavMLeyDSjLgYB7k021Eit5qqR71PeWhu4Q0pyAcgGlawXGaFpIXTZNQusAFSQDUNtqkVpHNsGXY/KSOgqxqN7K+lLBbg+VGP3gFYlsBdT7QAox3oDoEknmOZCScnJJrQsbf+1gzM5jiQYwO+KqLHGZ/LxiGM/MTxmtCGI+Wbi3kWK3jHIJALfhTYGDewLb6iYIuQh5NTxQtMxVTjA4NMJE97LKBkMeTV/TQJnkUDGB1pIbEt9FSZSQ4IHLH0NVdVvEtbBrSBQxJwT7U03stpcz28b5UnqDVYgNJubnPWqWomUImDRgEYPXFXLW7WNgNpGO+Km+wxtl17+lIIY1IDDNaEstRXlu75mBJJ4JFbVhJaKQIroqxPC4AArKttMW4jLKApAyAe9Tx6PHKgIOHXr9azkNG7aWtyb+SbMZV1IB3Dg1AloyzF72ISFTweuay/L1Gy+7ITH7HtT01m8RwryF0H8J4rPVF2ItVuo5LnfIoEcYwErDYSSSFgm1SeD6CtvUo4JoXu9wGRyg9aqaZG1/B5bLtUcZ9q0RLKctnELfeG3SdajihiDhnOIx2FX782ljG0EWWY8E4rLhdclmG5QeAe9AM0XQ3BSK3QIp6npViTT7O1XM1wS3oADUbSNHbFgMEjgCs4iSaQvISSDwDQBZu7lZiq26kMvAIFTQ3JjQJJagmT+JsgioLe5ki/1cAkYdTz1qzcXkpgDz24wR0zzQFi84t7PRnG4tMeflGcVmWd0I7YSSc5POaTTxdzOIYoyynOS3FJqttJbSIhUBCOQDwDTTArzkyT71OQegPSr0ZnhtwtxCBGTnjmstGcOIs4APBrZh1Ntyicbgoxg02IteZbSacI4WAkxnng1iz5kxKww54IrYtrSyd3uldd55C+lOu9PWW0MyDknB9qlAYIZcYzTG2kkAUkkbRAqc5B5p6Y2iqGLBcPaSZTJB6ity0uY7uMAcMetYRAIwadbXDWkwbtnmgTNm/tlKAkc+tZkeYZgSeM1qvcpcwBgRnFVXhVlyRyKoTH3YEix7Bh2IwRWvd2cc1lHay4EhAzmszRY2u9TRXGUiOTV3XWlkvcwEhk5HvWbeo0UJIRYp5UgJAGATUOiuq3kyynCNkg+9aZki1C0IcYlAww96xJYzBN5TAjuDVITL08klxOSowF6GnJEhILdSO9FlcIQd7gYHHvSPIpU4HIPFUIkSGMKwB+cDIHtWe0vmNt24wasySDhgcN61FcMEkSQDgnmgRPHJEUHmqAR0JqvKis+5Dmn6gsc2xkGEHXFNKxwlSpJFJjRTcyRyFjn0q3ZS/Ph14I4pJv3yHAweoHrUkDCS3IZNrKPSqTAmwUZ8nINVxGAxZBgmlhlzEfMPIOAamAxDuXqaQgB24y2DU7TOZAQecdKoSksQO4qwCQyv7AUMaJpVwN+OvWp7aTdFtJ4HQ1EkgkBVuhpkH7mXY+SpPFAEyO32sBug6GpNSdbiArnkDgUk6CRT5RwVFUTMVG1gSTTWpOxRikMTFHHIPBrRQhkyFzURRWT5l68gkdKgkuJoPljBKdM0mhpk1wquQCcg8YqCS0MKgoSMdgKct9AHG8fMPapxexSuFJJH0qOoxYJCqrnOe9R34ygdeG9atzxKIw6dMVCFE9sexFUBQjJljAP3hSyIylc0tnHtnZG7GpbvaJEB9aaBkkWA4FW2OBtxVJAVkAB96uFxvwaARE8+0hWOR6V3/hvwy93ZR3bSlEIBUDvXmtyWe4CryQRXt/hOQSeHLQjHCAY+lUkmhPcVdDAUKX4AxThoFvnLHP1FaxIHfFJuHqPzpcq7DcmynHpUEa4UcfSpPsFuP4BU+9fUfnQZEHO4D8aOVdibshWygU5EYz9KkFvEP4BTTcwp1kUfiKa2oWqjJlX86ai+wXZMI1HQCnY9qotrFmvWUfnUR1+wHSUH6c1XI+wXNPFGKxn8UacnWQk/So28VWe3KkEe9P2bfQDdNANcvJ41tlJAjzj60kXi1rhgkMKlj0GTQ4NK7GlfQ6qkyKyI7u9kQM0YQnqM0puZuhPNc8qqW5qqLfU1Sw9aTco7j86ys3B5EmB+FIS74QuQe5qVXj1K9j5mt5i9Mj86dWP9ibeGE5JB4BxWun3RWsZKWxjOKWw+kpaKogilcIhLHArjPEdzIb212sQitk4712VxH5sRX8q5HXrYMUI42nBNJ6tGsXZM1G8SQQwoNjPwM4BPaufkWxu9Se7uEALnI45HpVy2v7XTItkkYlBGST2qnstbm7eZ5NityABn8K7KcbHLUdyV73VY5QCWe1J6npit6x1a3kRYYFAbGAB0BrDXVS1yLFixtTxuIrT/s21sFFxaybsHlRipqIKb1NnzZOjIB9DSFS3IJHtSw3UcyjHB+lLICDlenpXm1Iq51pjckcOaaynqpoJDnB4NGxo+QciuZmmw9QCuDxU0QCjAORVdSrjJNTxADpXRSM5InooorqMiOQ4HSuB8eZeSE4wMYNd5JkfSuL8cR7oYnIwQetYz3N6KPPZAUkHvTymCCTRPwwJp2CVBoTE9xJVzFml0zB3g9OlSOP3BHtUGmPiVlxUiFu0Ec4HapGTFuWU5yKj1AYlBPNTxAG1J9qYzN0ZDJeNjgE4q1rcZjZc1W0l/LvnXpzmtLXU3QBj1GDUsEXtFO/TiD0AqhMQlyy9qt6A+bAg+lVLkf6YR61LGjKuCBeq3UHqK2rkxTafgLg49KxbyMw3AbrzWjKJBZhgMjGeKYnuT+HSySEAZANWPEwSSBCFGe9V/DcgMrLjnOan8SRvHEDnIOKl7jRmW4U2Z9QKyj8t4PrWjbOPs3PcVmSnN0D71oT0Nm4Ae0B74rDjh8x2BPNbUu4Ww44xWMCVlYihbh0J7CMCYo3rU1+WjUqOlVLWRjcZHWr12A0fzDtTYIz7EZkP6VYvjhOarWZ23Htmrl+AY6TBDbGT/RyvY1k3wxcHHrWlZo3lkLWfejFxz61aJZ0mhJHLaAEc4pl4phZgRxVfRpzGoA6VfvsTRlsVnPcqOxj25xenBxzmugjuA0WGGeK5kAi6A963UUrEG68UdAWjMzUyDcAD15rpNIgQwALyMCuX1AAS5zya2PD93IGCkkimtge5PrkPlQPt6EVyFj/AMfH1Ndx4gAazYjsDXCW5KXOBxzRDcJnUWx+TB5AFY2rYLkjita0JW3y3UisbVGMkjY4AND3BbE2kwyOQy9Aa3Hdo0NU/DhRodhAz3rYvrdAmVGactgicvqZ3kEjHPFSaPP5MoyM85qHUA272GRinaVgyEHrilHYJHfWhSa0DLgkisi+TEpB6Vb0sMsfcDFVdTYNLkdKUfiB7EYlhFoykgEjFcXqA/01yOhroBELiQru249eKxNVgMFyASDnvXQzJFWL74z610FtiSHaPTFc+OGFbVnIVVTntzUS2LQ2aAxuT2NUDgXIbtmtW4k3qayJzhx9azjuW9ieJhn72DUhiX7wUNn0NUJXxilguHXADEc1ruQy3ICAPlxULMVOQOR0q4sUk0G/ORVOQk5BHIpiNTTdYmhUxMcoRjBqOeZTOSowCc4FZyErT5JQVBPUVDWo0zYt71ghXOQelSG4Em6OdcAjgjmqOnNHIu1m5z37ValkEa7GAYdjSaKRQI8m5IYfKTwaW9GFGOhFWAFuFMbjBHINU7iQgiFhkjofahAVggOAx6mtjTGmtQGhkBQnkE1kFCOTSmaSFSUcitOhB0skcUpErqCw5zVDVpVeIBTwBgisuHVJtu0k4pJbkyKQTnNRYpCwXTWzgryO9axuXu7foCMcjNYOCOccVbtJJFYBD14xSaGiA+XHIRjjPTFWEhs5hgnBNNvrWSMGRlwDzmqAzgY6mmgY+4UwSFVbKZ4pIxu5A4pfL3rl2PtU8MQAAprckfbfu5AelXLuQTqoXsOahWIE4FWobLfyTgdqTsBVjhbqAT2q5DYnPmTLhKlaFrQAuMAdPeorjVW2GLAIIqGykh13d2SRhLdACwweMYp2nTSkFUfB6AZrCkIDli3PWp7e5ZfmRsEelOzaF1Ni7hkkRmuADx65quLbTJbfaRiTHJAqOS+mmQIxyMVVXKnB65rO1jQqXNsYZ8RsShPFSCJiMxtyBzVqSMOp4pkACPtPWnzCSIg7htrDpUvnADkcUSAiQ8dacYg8fPWjcdgjlSTgCpGYhcYwarQxmNiRU77iMmkBPbKHQE9c1RvrMmUyrkjvVuFwi4PWrmnlJmeOQZUitEQzCFqCu7GRULxeW+cYFabxmGZo1OVB4FEkAkjORjincVijHhiM1cguIoxtkTr3IqiimOcKOeaszjcg3Ae1VcQnkrKzNg49hVeWJoHznI9a1dOkWNfmQMpGCDUs+mwSDdFJgN0HpSGY4AkHFM85oXwvUVdk0e7jBKA49qhFqTwwy1O4CC/Zl2g8imiQkEE5JofSrlWLqpIqEb422yDB96lsC0EJUVJEyxyfNxTI2OwegpGZWIyKEBZRg84KjPvV6S3XcrYyB3FZsHB2g4960IbwWduY3w5JJBNDVwQstsXXKDg9qqyRtC6k8DvVqDUlzudcA+1JfT208JEZwxqbNDKdxLHI2YyQO4qsU3dOamMaiPAxTbY+VJlhkGqiJojjhUvg8EdqdK2G2qMCrE0ILLLEeO4qBoy3OMVqmSyHJB5P0oGT2pXKg4xkim+YN2KpCAqO9MAycVIxJXOMCoxkuMUCLkUzRRlSM5HWltZlWQueSD0qGaUhAuO3Wo4iAeTgGpY0bEs4uGDDAI7VYaOSS3BKjAHUVjebjADVpWupyLb+S2CPes2UkNVQDzUnIxhj9KihuYzOBIMAnmrF2kW8CJgA1SUOhkZXyMUkkS3DEvyau22mpMm4SjjtkVBMvkvtXAI70rgFnAbSQSwsR2xVx1jmcySRBmPUk1WhWSQEBgT7GpAkoOAx4oAv2htrVvMEZ3dsA8VJdOL9lcMwZemRiqcclwi7Qc47CpBcTjG4Yx60mwNOG0hhty837xj0B7VQUTSTMdu0Z4qSO8V2CswxV6PyWIAmGB7ipu0BXn0+3vIA0y5cDriqMdzKwNlApAU4zjFbyBBkCQEHpyKiFrEr5V1BPUgioGYraabXM7EluuAM1FMizLmVcAcjPrXR3EkFihaUiQnoDWJNi4lMrLhF6DFaRYmhiwfalVHUbMYJNLqUcGl2qLbMOTkgd6GY8RodoIxkUyTTg+15WLjrk1T3EiuZ4AgdSQx7AU9M3CHbwCPzqxDZ2qkhkzn26U941jAVBgDpVDMG5tmjuP3gJB70ya0SRNq9xW5OiOgDLk+tZkkZBJi+YA8gdqm9gMabSdjZ7moxaXEf3RkH3rYMiyNgnJHWrVt9n43BarmDlOdWzu3yACM1NHpIUb5zuPeuiuZY0QeUoz3qhczrtwq9RzS5gsZsx2EKgwOuBW9oiaeUH2hgMnk4rDcAtuxzTFLbsDNO9wOs1PVrUPHa2cYKKcFvWq8mpAIEHJPp2rEgjlZwi5BbirTWws7gRytuYjNJgacNykNq8IAJfr71RuYI7dRcQLyBkgVBHbXW9rrBEY6A05rry4mx8xYjg0rAia5hkvLJGgABblkzjJqjJA6WhNxITs4EY5FXprmK0tle3Ym4cYwO1VpkZjDEwzLKwLe1JgXLbT1GlidhtBGRgVTN20OnzRRqRIQTnHNd5Ja2tj4cHmxrIQAQpPNcBqNyktwBEgXIJKjtmknd2Kasjn4riQElmJYnk1ajmPC9c1VnhlgmZvLJUnsKejFsELgCtdiC/DeND8jLkHpSi5bzgSOM5qqZG2g7cntU8Dq/3hyDincRtvqCKF8s4OBirUMkbYm8wKR1HY1gAo0gUjjpn0qyLaRcgSBwehJAxU3KsdZbWsl1bvcI2Yl+8BVK50+CdzwFI/jFZlpq19pkckERYxyDkAcU2G9nYEGcgKeFNToND5dFaN94k85Bzg8VHbC4/eRJ+5hB5JOOPxq5bX2MtIc4qhq1y1ypVG2KeMDvVEld7uzNyEkiDRjgnqSaigtYnuHlVdsKngHiq8Nthtp5GetWrk4hEURwMcn1oGTrf20TEyLvxwARVOa78zLhQoJ4AqKC3+0OUVdxHOaSEq14EcYEZwaALdvevbQ5SLBPVjWlbC3lhFxdSbyf4MZqJxFdqIshIR39ahM1nYqUiHmH1PSk2CLVzrK2+VtIhGMYBAxWPNdzTuWlYuSe9P8AOM7EuoGelRFAbgLnCmnEGXNK01b65LMOBya0brSI1R3AI2jIOOtanha0iKTSH5YwMZPc1Z1WMS2pt1IUMDtNS3rYEjkzbJHbrcwnDjrV7TNSLqyzKduOAe5qrbvHDCbK4OJAep709o2KSCEAqh4IqkAkloLtnwADkkD1rOe3dC46bDg1btr4wXAL9emKszRrdFivG7mrAwxJxQTkEHmnzW0kchBGAO9RB1A5FAia2mMLDLEj0q+10vkEqcn0rK2q4zToR8wXPemJnYeFbXEEtwwwzc1FNOsupSA8FM4rT0xBBpgwRkjOM1k3tm0sjzwthxyR61g9ylsVpI5Q5uYhg9SB3pvmR3w2OoBAwc9RTrO7kkUq/ABxg067tRGRdQkZHJA71pHYmRTOnrbMHOWQdAaSEt5+XOEPr2rUtA11ZmaThCeBVO4tCyNgYwc8d6tCIr+ElAUPuMUxAZIMSDkdaWGYBCrHIHGD2poOSdp4NAhxBe3bHStLRdOjv9KmllYB4c4z3rNsdxjdGHHrTPtdxbsY4iVQ9QOhoY0SKPMuht4AOMetW77YBhSFOO1UoZAT5hGGFRXBaUl9xyO1A2PhgaRSwfAXse9SiYGRY8AAD86iQK1uMvsOOfeohGxlyDwOAaBF3AeTaF5BqeQIsWzJBqvbGRJvmAI9asXaB13KMECgCEPlggOCauRoGBDdQOKowkOwBGGHGa0DiOFZScnpgUgGBwjlRkHPNMuFNo4nMYkQ8kVakiWZBIgGSM5qKOQohhl5BOAT2ppg0U7u8SdAI0xnsOwq5p91aS2bWklsPNAyGwazpoTa3Bx0PQ1c0pV88knJxitNzO1mY11D+/JC4IPAqe1tickrgir2q2rQ3HmDoeaksUD27MetZNWNUFjcIzm2n6EcGm3UX2dmCcDNU5gVfOMEcg1oIRe2oP8AGBzSTBmdbjFwXPemXJ3XiDse9PXKTOrepFJNExKyJyAeRVCJSdsgb8KmHLgnuKgchiCRip5GACkegpMCFUIvyQODXT2Pie70q1KQyHHYdhXPhOsnfFMjlaTcM8CqiwaOotvG2p3bENMwweOatDxRqAOGlJB75rlLYbFJIAOatGWQpkciuunBNGcpWOin128KDZcnLckZ6VTm1rUYxmSYkH3rFF0GbG0hh3INTKZGwZG3KPfpWypoz52Xv7VupzgysM0pvLqIZaQyD0Jqj5gyAqgc1NND5KCTzQ24dAQcVappC52KbqWZ/nJAPvUkUiwsdrliR0qiSxcbmOygGNWPlNz61fIieZluSUAlnPHpUHnKSSrkD0pqgMSZzn3phtopG/dtg+/FCpormZL5rBs9RVzTrmRLgPAxEoPAHes4bocqTuxV3TJQt0jpxMDwKitBcrsaU5PmR6DYS38tsJLpdrEdKsbkHB6n2qK0e+mt1ecAEgHg1IWUcMuT64r5qu2memtR2xuobj0pTKMYxg+tMETkbg2B6ZoEhzsK/jXNdhYniX5g4b8K0Y+VB9qzY4wCCDz6VpR/dH0rvwzepzViSiiiuw5xrcqa5bXVLGRFOCeldSehrA1qFBBJKDmToPrST95IuOzOet4Y7TLanEGRjwc5qKa2jeYtaECNuQucCtSzsxe2RbUZCEB4B5rLms5Y70x2KedCDjP/AOqvQpyRyS3L1tqFrHALO4gVmPG4+9a+naULZTOZ94IyFJHHes23Gl7EhvYwtzjByOlT2NtdpcGUyZtwcjJGSPpWdRXTLp7o3YjA4BVQp9MU9yVGRzSFInUFCAT6UZKADrXlVG7nag+V+pwTSEOh9RTsKxBB5pGcoTu6Vg0NeQ1cSdAM1YiDDAIquAM5Tg+gqeKUk7WXBFa03qTO9iwKWkFLXYYEcgytcf4zQ/YlJ/vcV2RrlvGVuf7MMhJwprOaub0pWZ5hdDoach/dikujwcUkRJiFZje5I7fuiKr2EiLOQRyaslSYzgZqlagLdEHv1oZJY1A5YGrNng2xyOMVXvwCoI6CprF825THBHWhbAZUIxq5Cnqa3NXGbMEjJxWIo8vWOO5zW3qZJsge5FTIaG+HXDW5jbjFRXQAu2xzijw3MpUxMOSTzUt3Dsvc9ic0mCMrUX3FeMYq3bXZNlsYZGMVHq0YWIEAZPNMtYn+x7jzxmmthPcl0UPHeFlPANbXiCRZNOOeSKx9DkH2kqRjPFamrxf6Ge+RUsaMCzw0O32rOuwY7oegNaVkNqGs+/O6fd71SDob0QSayyfSsIxg3jKeBmtOLdHaAKeCKzCcXe41XUXQkiRY70L0Bq5dxgx5HpVBjuuo26YrRuCotxz1FNgtzIgIFzird4w2VRDgXfA4zV2UCSI0g6iac2QfrVDVAFucjuc1YsiVkI7A1BqhHmA9qtEsuaUCVyKvTTEfIT1rO0hmIwp4q/d2zt+8GeKie5USioX7aC3TNdGiKbdSBniuXY7bgE+orprGQSQAZ7ZpPYfUwNVjJkJHFbGhRqIAcYIAqjrKjkqORV7QblXiCEAEDFEdhPRl++LSW7qRxiuGICagR2BNegXsf+hsfbNcDMB/aTE9AacXqD2OltpEkgAIxxWRqse1yQODWlDIHiGBjArN1J8jGeactwWwaLKVcgHGCK6hJleMhvTFclowzOVJ710MhljXhcg96TWgo7mTqkQDMwPBOar6MQb35ugq3qABQluuKz9PbZcgj1ohsOR3KyOLYCIZ4rLeSRnO8citjR1WWEbm6inX1nHExKgGhaSDoc1NCJSWXhsVz2oCVZisrE46ZrsZI4t2eATXNa/Htl3dq3ZktzL7A1sWK7ogfasccgVsaccoBntUvYpDpiAxWs+5XDg+9aF3GSwI4Aqhc8jPpWS3L6EMkZPQVEI2QjPIq0Tj8qbnKkEc1sQ2T2d06/KGOPSnzRqULgc+lUPmjfctWoLlSQD1oBFcy7GwVx9aaZAxxwDWq9pFcpkgZ9RVE2ao2c9DQNDYRKH+Tg1oJLJgLMuD2PrVUgphk6itK0YanEFkwGXoTSaBMSJRIuzo45B9ahubdpMSquWXgirv2byGwW+YdDUjlBhlOGxyPWo6jMSUqU3Dr3qrIC69cCtOaFctgYBrMnBRyozxVpiaIeBkCiFi0gX3pVjY84p8MJD7iOaYG5baaJrXcy545OKz3ja2nKnoDkGtrStQRVELnqMVnapGRcnPI6g1k3qUi5JPHeaY0bEBgOK56KMjKngg8VOu/dwxA9KeLV2YMOTTTAIYgR8wyRUyoAwp5Ty1A796mhhZ2BAzRewixBZkpv6VIQI4jhuR0qwkM0cRDNgH3rKnRllJWQ47is27saQ261OS9iCMMFRjNZ5PRScnpTpnwxA4qupIcMOoNaRVwbH3dhcR232jGUPXnpVCKYodysTWxcX8qWDxMuUYYOawgcDjpWyirGbZuW0yyIDnnFJKzIwIGRWbauQcA4rThjklYAnIJrFwsWmOjmDICcjPGKYZBGwPWtePQmkXLMAO3IzQ+jRxjoXPYkVm7F3MSe5xggc+opkdyzcc1o3NiYxjygBjtVSKEGQBRzmrSVhNkkZyoPU+lWo4/MU1HLD5SjHBp9rIVByaloLkMg2ygVNFI0LbkOM8Gops7w1RSsQhINOOoExXdIXLck1qx2ge1LAoRjpkZrmhI7DIJp8N7PA3ysSM8itOUQl0PLuht4Oamm5jBHpUV263X70cEcmlikElvt6nvUsTJ7NyVGDjHarzvGUBU4YdRWPBKI3KtxipjOS4PbvQlcRrxX9wBtzuU9earYVJNwGcnNQw3SwsS2SCPSh7zdny1AzVcozSFyxhBViCB0xWFfZuZC5GCOtTrdkHDE80ychxuXj196m1hleEllxnkU9o5MZUdKhWTZJwOM1aMkiJuxwaBDY3J4PBqSRCFyTkdqSQLNCHjOCOvrTI5CylWPA9apCFLkLjqKbGAH3HoKUqo7io5JAoxVNIEyYtk5FNVyGweQajilBXmpPMUDPX2qLDJ1LBSVOfan+avQqKqxGWRj5fGe2alclSQ3XvTuFh89sskJljHTqKjgtRdQMYv9YnOPWnwzbVKHoajsZmtL3eOmeRTTFYh8xWTaRgjg5pIxlxjkVoarbRSZuIcDPJUVRthhSx78CqTJaCX5ucdKZGFY9PrUpI28ipJLQiAXMDAp0IzzSYIrlVBwp5p0fmk8AgCmqolfg4PqatlZYUAJDjHUHNQy7EZkY/eHTvTlkZl3FjxUiRxyIG5BPYinpaMSdhB+pqWMIbyVDhWINOu7mWa2KhiJB3qOS2njYfJ+IphDhsOCM98VIx2kyXNs5kkclSehNan9sRrIFK5B6mstSNuC3A6UbQegGPrTFY6/StS08hsnD+4qO8kglnLtP8voMVyZIXpkULcEN3IoQ2jr7NNLkkEZkwScZxWqui2qtljkHoa4FThg8ZINasXiO+EYidsgcAk81LQkjf1K0tbSMMk23GMgVViijnIkgcnPXPHNYUl89xIftTF4z2PanLfSwwsLUlcdO1CSGbLQTvKBMSQDxn0q6BF5YjwCQMVjWniJ5IjFcqN2MA5pIdRjtrkyE7we1UkhM0ZLdUJAIBPQdxS21yyN5UvKH1rmNQ1S6l1YTRkhM8AdMVqPfxsoJODgGnYRqymPcPK4FRZXJLMB7ZrKl1NQpCnJHeqLXkszkgkAUhm7NeW0ULg8vjArnY7ia2nkdGysnUE092MzBm6io2jJGe1JjQwuSxI43dacjDrnmkwAvSq9xJ5Cbz0ppDLZuGxgNULztjBOTVMTeYQVOM1OEJFPlFccDnkmprcqWBCE4OTkU+xhj80NIMgHpW3bWi3MhaCEJGvJOMU9kLcNKhi3i4uR2+VcVl6gXbWAzYCluOeK3zaucNGAVUYznrVb7Db3LgOckHqOoNTe4WJdRmEdmIYyACOQOlYF1BPFEJmjIBPA710cmnQwiNJCX7k47CiySTVp5JHAFvHwoJxwKAMjTNMEiC9uO3IU1NYzRSa4buf/UQ+vQmk1S/jtLv7PEd6YwMdAazm3SRtZxH5M5Yjv3oSuB0+qk38TajFcYhxhYsjHH61xEcjm8klYHqcfStFJ98IhX7oGCPSop40Rht54596pRs7hfQfZXvnQsJYgWzgA1WvrZbaUAAZbkitKK0EdkLkcEGoniXU7gJGMydgKqxJQtohJcIp6Hir1/pIsJ4yBlXAJpsMaW1xsP+sQ4Oe1auphpzHKCWAUcDnFDEQwaRFcx5jBBxgYHWopNAuTN5Qk2MegBHFXtP1Wa3QxQRFpOgGDWppqCPzLzUWJdzggjJUVm0WmczMdT0xzFKPMUjqDkfpVc3cM2N8QSQdSM8muq1Ka1WaO3tD5vmHJyMbaxdX0oxuHiXOeSRSuMoHIYENlD1qG5uUdQsa4x1NWbixu49NWVbf92/G8EnNUEhJXLKR6jHWqEXrO0lngLKFVR1YnFVJoz9p8tWJUHGfWrLzSyWgiU7I1HY9asW1tHNAiLgEHJNMEiByLCJhEuGcYDelZaRujln5JOSfWt3URHPB5UYChe471QtbZp5doOUHVjQAwxymIMxCIPQ9as21pb3MBXhQOpPeor6NkkWNWLIOvpUAlIYAMQppAOlMccyxoxPOScdqeVSS9AyQAQOBVQ29zLclYACcZzmprK5WGbdcQlyh5OCavYTO08gW1tAUkIV8HYB1NUtd8+O0lEjBXABGDmrtvrumXcCFQBIowARjBrF1O5kj8yW8O9ZDkAHPFYtXY1sVbCIajCGuomLJ0fBJNPRrmzdmWPFux4B4pw8SNFbCK2gVQBgEHk1FZX1xqN15NwTsJyATwK0SELNbRXKefEuCBkj3pllckTiOYFR61o6nGtmvmQkBe4BqniO/t9wUKw6H1qxDbsLMSoIOe4rIuIWil27eB3q8GMTBSDkHvVsol4NhwAoyTSQzD3hQBjknir1vbJJ5bZwxNVbm2IuQsfzlTjA5q7p4MM4NxGxUdgCcU3sI6kadcJCsiSkLjpkc1UhnEruUbkHBFLca6ssKhAYtgwFxxXNR6hLBfyTjo5yRWVrso2r60LfvIOCTkis83UqHyCTlzgita2uo7uPejAEDkVmwxpd69Gg6A5OKpaCZtzW3kaEkQOGxkVnafdtMDDcDEgGAT3rV1+VYxHGDwuAaypVWYgxgBgMgimmJogmtVSdm6AHketVgRHIcdD2q1JL9piKFtso7nvVT7JIFYs+TimhMnhnjCmPpnvVgCN4irKCexrOsmSSJkcfOKmEckaHDcj3qxD3KxqUA57GoY7cz5IbFEb+YpVuXHQ1LGpVCSxBFAXK91B5KDcciklJitxIvelkaV1Jl5QVLII5IECjgnAFIBlpcSvk56e9XhI7puHPrVU2DxndG3bJHarcD4QAjr1pXGMYF+i4I9alV8xGPGSelOljYtxjHYg02EGGbfIOPekMs2u+MFWNRTKVkJk5U9PanyXALGQHANIJBMhR+/INIRWuR5kOOSF6Gm6YWilGWzk1OMxfJIMqTwaj+yPHcCWM5jPJ9q0TE0aGowG5iG05IqtbDyo/LPBqcysSNp4xzSSouzzC2CO1EldBHcq3MIYFqhtJGikMY4yKsq4kQjrUBQCXgc1kkWVLgslwcjknNT20m5wpGBVe+JEg3nB7GltpNzAL2q0Jlm7URjIHA71WinMhxjgVdujvtyO9Z9oAAc+tMRou+y23DqRVWyJLE+uakuWxbCotObgnrxSTGW2f94Ix1NWhHNGgKHI7gmq8MLST+aeAtWyHbhG4r08Oro55oj+0KSUeIA+tKFO3922MdqUyxqBG8e5jwTilSLqVOMdhXWkRyiRkltrqQPXFTPDDGmQ3J6U5bgkiJosA/wAWDVu50Qx2Qukn8wEcLkZH4UnZC5WZURLXAjlOIieT6CrV/a2kCj7HKXPQkjBqBIZowDNHlP1qQwxzACFSGPcjGKOZAositshwZuVxT5TA5PlLtA74xUxtLizG+4jBXsc9aYYRfLmICMflSc0NQk+hXL7cbQSfYVJbljKJNxRgcDPHNWoIRYtkqJQPWp/s9teSiUgxnrtArCpUXK9TWEHdHaaH/aj2oa4fcpHy8jpWmQRw459ayNE/tDyAC2IgMKDwcfStfeAP3oya+er2bPRs0R/Z2J3ByB6Uu8pxjJ9acEMnKtgelBdo+CufeuWxV+jHRoG+bOD1xWlFnYM9cVmxorncSQfStKP7oHoK7cMjmrElFFFdhzjT0NZM1uJ5JFb7oOfxrVYgKSTgVSmbCuR1AJFZzbTTRrBbmbNorXcXli4ZIycEYFc7cSXvhu8+ywkur859qs/2nqNy7JFMQQcbc4rP1K5u1lBuc78YyOa66bbOeoknob9zpdrexC/kmHnFASMjrjpVOwh1dmyciHPAz1FZ9pp097EZUvCB12kgdK1tK1u9ubwWDjAQYJz26VpO9iIvVG3Da+WilZCRirIYDhhUAtZIBhZCwB71OpBGGHNeVU3O/dAY1zuU49qduU8MKieNgwKkkdxUgKMMEc1iLoAjA5WpY35wRzUOHU8EEfWpIyGb3qoaMT21LIpaaOlOrtWxgRTMUQkdq5rxDPJdaZNGVGw9ea6ScZjI9qxdStwLGXnqtZzbR0UUnueS3aGMlfTikhOUwKsaiuJXHuarQcKalahJWdi2rlUPGazc4vBnjJrSB+Ss2Yj7QPrSZJeuwDHkUaa42FPWnTDMP4VHp+0Z9aBlC6H2fVA/UZrauQs2ngg9BWRfjF8PMHyE9a1ZAv2ACM5BFSwIvDITzZFYcg8GrmojbdjPSs/w+QL2SMnB7fWtLUI2kuFJ6UmJGLqu7Zz07Vb08g2IY+lQ6rjyNuORUmmqJLHaG5wcihDZBpwB1AgHAzkVu6g2bFgR0Fc1ZFo9Tx6mupvsNpxzxxSYROasSGZ19zVHU4/Lf8at2g8t2YepqpqMhkYk9SatAaViwltQDycVnTAJfBWHBNX7FDHaBl6kZrLuSzT5PXNPqLoWboIHRlqzgSQc+lZbyudqkHj1rShJEGTVPYSMcpsu9p7mtCSPyoeDkGqVyf8ASQw7GrwO+HB9KlbD6kOmlWuTuHFR63Csb5XoeaW0by7ojHenav8AMgbHYVSJZFpUmxx6V0cjiSA4ABxXL6YC0oA7VtySGNMHjNKQ0ZVwMXYUdziugt4jDbAx9xmsK4AEok9DmujsWEloCvXFQ9iupj3xZ1bd1NV9MleOUAEitDUEwH47VT0YAzncuRTjsDOnLmewAJySK4bUY2hv3z3PFdntMKEg/LjpXJ6ywkvA3rzSj8QPY6HTLeN7cKcZxWZrVosTlkPBPSmadfSxsBk4qzqcglhJPWre4kY+lSrHcndxzXZwtHNbgcZxXD2pzeY9K6WGRo0BB7U3sJblPV4HRTgnFZmnnbdjd0zW1qFyJISCOawbU4vEz0zzUwGzvdKB8oOvTtV64dXG0tniq+mfNYgJ1A7VTk86Ocq+ee9H2w6FXU4wMMrYOeAK5fU3kkBV8kA8Gu2Nik5BdvzrC8SaeltblowMiupqyME9Tl4/5VespCrgZxWfGcjPrW7p9gs0YfPOM1nLY0RJJ86HNZtyvykjoK0rgiBhHjPrVC7GUOOM1h1NEVwMnB4PrQcDvSCVXBR+CehpDER15HY10GQhU56UgAVvQ1IMjg0jRkrkdaARe0+dPMCyNjPBzV28s4tokjYEdeK5/BAHYirUFyyjaWJBpDQk8pUhVHXrSRTPC4KMR6gU6UKQW28jpVRpDu5GKGBtC7aZQztyKnhhNyuUbJHJrDMwVMZrT0K5ImKk4B4zUNDRJK6q/lnqKp3saFAw61q6hYgMLlWBUjPBrMuHjlAUDBxg0rlEVuqFQWpMASHHQmhFCjb6U9gAM+lVcRJHasTvjbBqaYtKgWTll4zUNpcAsVLYp1xPHHnnJNS1cEVSfLl9qmW5APymqrEyZbGBREuWH1osFy8XaT5gM1s6fGBB5pBIAyRjpVGxiUEblzzW/ZzWlmrfaABG4xgjtUTdhxVzLluzPk8gY6Vk3Z4Ljt1q9czQvdSNCMRnkD0rHvJsRkBuvWs46spkBEjPuI4PemMQr5HSpkuQ8IjYcjoaYVweldC0M2y5JLb3GnFAMOBzxWFtwSp7GtJEXk4qjMCJTkY54rVMhoIPlkHoa6fRjEXCyAEHvXLghSK1rGYptYNzTlsET0GO1tLlNw4I6AUya2+XCrWTpmoiIjc2Aa6KKe3uceW4ycda8+pdM2RiXloPIIdeSODiuagjH2pl6YNegX1uskBRhzjg1xF/bNbXRIBAPU04zexTWgydVHDHNQRAAnFMlkYnnmpIBnmtdyBJPvYqCYqFAJ61beM5yRWdfAhgB9acdxieWU6DIPTFAXJ5XFQw3csZwRkDsana/jYAbcH1FbdCRJI+MLnFQR5gcgjg1YjuF3etQ3J3c9+1QwJHhUnc3fvSNayhQy8gc5pscu+Mo3WrFrdmNDDJ0PQmhAQqcjaeoqQggYPFRSACcnoDgCpt+30YCqQDCMnOKdjK0js8mNoxjrUYkMbjeePShgyV7XbAZB35pkNyXXaw6cc1bu7u3ktwsXHqKzghzvU8VAEskbxMZYu/JHrSB458ljsNSxTCRdrcEcY9aQ2qSt6GmtBEIGxsFyR60pCt0yfwqaOyO4BTle9XVtYYcDGSfam2BksPLYAAnPoKcFz0NbMkNqkQbdhj2x0rPeMBywGR2ouMWzDI5p0x+Ygjn1pYUbaW96dIhZSw6ipbGQAkEUZEbBiOvekKsKdw6hWGBmhCNMWjz2QlgGQo+cCqMlqwiEsfKZ5HcVZ0++uNPdkiO5X4Kk8GpQwMpBUxmTkjHBp3C1zGkkGQq+vNaVsFjQNgFO49arahp80cpZI8AckipNPmSaPyjjcKGxJaksqWLghYyD6gUyG3Y5ETE4GcHipwBbTZZQw9DVoXVspMixASEcgDilcop2xMjlXXocc1oT6bGkQkVvLbHaqZVpEMqNhs55pLrUpLqFYiMHocVm2MYJrwyGNW3Be5NSi7eNSk9uJAe/XFShVt7ddpyzDk96fbQtJ8xbj0oTAqodNkcB1eIdOFNXk0zSJVHl30iMexQAVbht7ZhiWFW9zV1bHRp12NCASMZxTuLUwJ9AYSIkd4jqxwDuFNn8N3tsu/fEw7ESAmt298N2NpZPcxzcjlQMdaybBlIMUhJzyCe1JMbM8W1xG2xlBIPY5pxhmDAFMCt1NOllBeI8Dr7UyaxuRhmORj1obBGP5T4xtODTSrA4wRWn5Ew9PzqGaOQEZXJ9qhMqxlyBlfJQ49cUgMysJQcj0q9PcSGPy2iOB3waqRsXbgEDPQitU9BNAJDIwZoyD7Cp1ijkwGY5PTipo3ZVx5Y69akSBpGB6AGi5JXFgwcYHGenrU80O5fLUBWUdBWtbxxlEy2SD1NRyWglvTMGCjHzE8cUrjsZclt5cIbPzHqKi52EDkDrU9zMokKYBAOAfWo25jOFx9KAK4UzSpEoOWOOKPF2nf2ZFZqHDGQZIrU8NxRnVA0wGAOM1l+Nyx1dGJJhA+UdhV3EY1t98Z6VqqAVyKzbMCRs44rUVM44qiSzZwyO+VHA5NdLbahEdPNquI2kOCelc7bSSjhKdcxXTp5gUgJzkVm2NG5qF3Fa7bWCTcEXaSPWqkUYsCk7tlDyQT3qnpduboeZKCF7ZFO1SOW4kjIyII8knsalLUpsvQaiszOzqNshwAewqnrt62nwmC1YhD1K1izagy5ELcZxwauW5kks3W4QSbhkZPQ1dhXMpLjPzMck9zVi3uhCCAeSME0yOOB5SpGCOoxU5tYdu4AA+9XGwmBliEZK8E96msYgZQ8jAqeetVxaeZ8oI+lSG2khQYY49KYi5NdqYnt0xhjU8Nt/ZVxa3ULZLDJBrNjtiz7s8jnBqxPLcTIoU528AZ5+lAi1d2i3N3LPCN245Y+hrTs7b+yrQ/2gQ4uEzGc5xVHTLhoYpBIMeYMEVXuDPJcJHO8klqDleM4pMdixNfSWLR3EUQV06H1rViuTe2hvXjYiQ/vDg4z9ao39gZbMXKnMQ6A8HH0qTRZNRewm05GBtQd7qT/nNS9Rofp9pap58sr5cAeXmll+0SowkwhfoAc8VAYoYUaWSQlv4Fx3qa1JMYaRy7kdD2qbDuWGme28PizbDAnCn05rA1oparCyxjLIMgVtxRn948rlkUcKemazJ4TqkzbhgRDAzTsFyI6fHHpwmZsEjJrMt3mYkRFgDxmta6hkNiISTgY4qfTNOaeMLEoBUHk9qQ0ZVyUggWIEs55IxU1jAZICHxDGRkj1psltLFfF0TzWzjJ6D8ahuXk84RPISSckDoKAIpF82YxK2I1PJ9agvp7eZVigAAjGM+tPuZEFx5aHCDgkd6gi0tZxNKkhAXkCqSE2XdGY7mDDAwcmpbaEm4ZCcAnn3rK083e52Uk7eSM9RWtZahaF/9KRkPfg81TJJLjRVF0kcRCSnn5ec+9VL2G8jxBckvGOAT0FbQfYzXVtIJXxhBnkCqWpXbmwWKYfvGOST1qLalGTBCsjiKJckdSeMUy6kms5DGG+Y91Oak81mQ+VlDjkgdarxs28BxuYnkmrRJoWMctygNwxkB7dav3lobSFZIGIA5KD0rOM0tooaFyCB0FX9NmeYSNfNw4xyaTYyNJLe+hDDAfuKrSJLBJgD9360R28YvRHaycFjk+1alzYiNBGzhgRnOaSAwCWtroT25IJGPxq/YapNbNIZYhKWHJJ5FM+xiS6WJCCAcsfStiDSE+0ER8oV5OO9NsSKpvtPubfbNHh8dcd6wZEBdtv3QePpWpf6U0BPQ5JwAe1ZhVoyVIxikimLbvOjhIjgtWxo0LxXcgx+/AzmsOO4EVykhzwfSuh0y5SW9M2/buXBJ9KbEWbxhe5SX7+cZ96ov5lpwVOBwDUt5fQQakkK8jPJq9cxrcQbWwc8g+lJIDM8uK5XJwGPQ+lQFngJjnB9j607yZbRj/EM8EdqkZ0nTZJyexrRCZCYQq+aoGe+KijlLoSxxzirUIa2cxScqelR3NsBJtAwM5FMkZGBD8xUHvQ8yTsFx09KbHICWjbPtSQxrCrEDLetAErjACnhehqdEjCgKAQefpUEZSSElzznpS2+SwRTwaGBO8xVBGOSOPwolItLUMy538/SopVKSYBy3UVI/m3MISVMBe9QUFrOWPUkYqy7NLwVyBWckxhn2KvHar8NwZJMYxx0oERmIlcE4Gc1JGuUJXnb3pLiQo2CvynpSQyiIHAyCKQEiyrJCVbBYUQSkExP/AKs8Z9KqwgJclmOQe1Szbg4aIZTv7VSYMl3GOcIvIJ603U5VjjGOTT0jV0D9xVW6IfI9DVPYSI7SZjhj0qWYlmDqwBHvVWMMFIHFQCVy5BJ4OKhoq5Ylh88guckdKfb2wjbCnJqoZmU4z0qe0dnfeSeKEItyBgpAFU4QASc9Sa1pkV4QUPbkVjSExkqB3qgJ7libfFM044JHqKVctBg0+yj2tnsamwGpbEICpQsT2AzV6HSridC0TFD6Hir3hSKE34eeMumMYAzzXbDTbOVvMWEKevpW6xKpqxoqSauzgxYy7Nv2Q56ZAOKbHpM6MW2HPZccV6E0nkgJsGPanJDE/wAxUA9RxUPHu+hp7GKV2cTHoepSRAtbhU65zz+VSW2iXJYrEzqT1yMCuyLSl8D7op25OhOGrJ46TK9nFdDlj4YviNzShsDpkU+Pw482BKBERxuBya6TbLuJDfLSllPynOfpWbxs2NQRg3HhqSWAJJeGYA8AgYFJa+F7dVHnD8hW6tu6EsWyPTNO37sArgVP1ubWo+VdDGPhyzH+qJH4VPa6JZ2zeZLGHYdCRWnsVOYzk+lIG3cSjArKVeTHp0GqAeITgDoMUpYJxIuTS4TH7k4NO3YH70ZNYtt7hcjH7z7vy0/zGiyCN2O9KNsvABX8KR1MQyPmp2Fe+g9QJcE/L3xV6HG3Gc4FZqOZjyNtW43EQ65Fb0HZmVSLsXRRUccqyKCCOe1SA5ruOVor3aNJDheuQTVXg5DnAI5rRNVJbcSsRnAI7VMlc1g7GHqNlp8cTSWu0XPYjqTWVbzGJidYhEq9iea2r3QjEGuIGO8c/WseW6ErCLUVJQHkEcYrppuyMKuoS6PJeyi60nCQEcLnAz3rOeeWyvjGzFJs8kVsXOsLZWkaaQCQMZTGABWHeSreXHnzqFmJya0abRlHRnY6bPey2yu4DAjgk1oR4cZcYNYmjXsq26RCMFB3zW0CJF6YrzaqszvWqHsHUgqcjuKcwVuvWoizoOSSKdhZADnBrmY7PcFVw3PIqVAm7PcVCsjK20gkVMEVmDZwaum9RSuWR0ooHSiu05xrrkYrN1OL/RZAO6mtMnAzVG++aFh6g1E7WNqTfMjx7VRi4ce5qlAeDWlrsW26ce5rLt+GIrOOxpU0ky4GwmKz5lH2kbjjJq+vANUr2NTKD3yKbMy/cAC3BXkEVBp5U5ycEVYkib7GDnIxVSzQlzzzSC5Hq2TOqjoMc1pwQNHp4J54zWZqo2lfXIrUsZZJLDEo6Dis2MzdKDnVSyHABra1OfY6Z655+tY2nhl1YbDwTWxq0auqEjB4pAZmphTBu7kVFpYkSInsc029D7Nv8IqTTJsxmM+lUNkFqQdXBz3rp7+3la0OPuY61y0MTf2r8vXOa7CSdo9NKSdSOKTEtzkrTAd1PY1R1EASkL0zV6MDz5COuaoagG3Zb1poDW0w77UAjoKy75QLwAdCa2dJCyWYAODjmsjU0aO4yfXiqb1F0JryJTChAGRirFsmYPmGBisyaWTYvPANaEEzGABhwBVPYSMu+XZcZHQnNW4yPIB9qrXxy9T2/MHPpUob3IbRg2ofjitHXbeNYAyrgkVmoBHeqw45rS1eVnswG54qkJmNo5/0g5robmESRhvauYsZPJuAfwrqopVltxnpilJaBHcw7kYOPetjS5f3GM9KzdQUKSwq5oqlrc561K2G9yTUXJXjvWfps3kT4YcGr19Gyk7qyrYNNeeUOuaIjZ14VZYNw5BFcZrK+XedfYV2Fr+5h8uQ9sVyviJALgMO/FC3DoT6ZbZQMeeM0mphgpUDAp2jTsqBSMjFW9Sh8yIsPSqkSjAsI994FJwa6wacTbhs9s1yUZaO9O04IxXTWupzbAjE46UPYOpVvkWNCh6gViKNtyD710d9HHJAXz8xFc7jE2PQ0oDex22hXZSMK54IFbF35LgNgZxXK6OTMRnIAwK27yZYYdoOeOoo+0JbA1vucN5mADnisXxJPEbYoDkgVK91IYyAxxWLqf7yMknNdbd0c6VmYada3NMufLjCg81iAcmrVvIUcYPesnsao37mKOcb8cism5UgFT2rThfK4JqlqCgZIrne5sloY0hG4YqxBM20IwyuO9RSwkEDFKrhcdu1dBkTsFPSjBGM9KaThcinJcK64PBFMQ2QZAK9aYDtIzUuOM1HIVHHekBahDSDI5BqC4tt0h296W2uTDhSOK0RHFOodT1qWUjH+ykEBuhrShsZREGj57jFR3OFcITwKmttReBgvUdKb2AX7TLCpgkY4HUVBI6ZBUYPei8kEkvmf3qqGQhqixRZcjg96ikl4203zS2B6VG5DHI4q0hXEAwcgkGrVvCsv3jn61UzzUsc5jU80Elq5MaLsUDNNto+QTVYsZnH1rVsYhuVW70nogLkJEab/SrtncWGoSCDUFAHZuuKgkWCKQRTZCnkkDNRXI01CoTODyTjvXM9Waoi1qyi0+4Igk8yI8g1zs+2Rie1al7KzoQDlR0rI2n+HJrSKE2KowQfSrokje3wRhhzmqkcMjnp0pxUoSp61qR1JAR0qC8jwoccinKdr5NPn+aErVITRmk1ds5AMc5IqskLO+ADirSRiLoOe9W9ibG7Zjz0AXr3rZtIJISCCQRyK53TLgxyKOxNdMb+KOMFeWxmuWpE0izchn86EebjOOc1janBDNIVVhk1UfU5JG+ViB7VEs3zliSSaxUdTRvQibQpC+6Mhgferln4ediC+FGeaSO7mT7jkD0qcX9xjmQ/nWl7E2ItT0wQphSCR6Vy+pwyRsJNpK966ia48wDJJPuKozhJIyrgEHsaaeo2jk/v8qKaYmPJGDWnLaRQyEKcA9OOlTQ6Usy58/HcDit0yDGBaI55zUgl3dR+dac2leWuVcN+IquLYZwy4+lIRUDAHK9RTyPOTdnDA5zUstmVG5RmqwZo32sMCgY/zgVIccjpQshB45FPcJIo459aSOz8xsK+KaEOWVsEA4+lQykyfKMk1o2+jGRuZRj3IrRXSrS3jDFwz9xxQ2I52O2kODjiraWM2zzA3yjqK15I4FXCjI9hUADnKLkIetRcqxmPBJgvGMkU+G4AU7+D0q7JcLaqYlTIPU1nvGsjlgOTTuA8TSI+5GO30qx9v3sBgDA61WWCQ4UZP1qePT2Qgu2AfelcLE8EC3Ls7k4HSnC3y2CQoHemyXKWsYVPSqbXct4xSIkH0pDLVxLFbrtByfQUyDMqFmO0jt60kFgxO+dsnrg1IDG74bgjgUAQMSWzikBDkKeueKsSxFVyBke1VWX5gwBBHtQIsrDcZ4TpyCKWaaYoscy8ryrd6ms7+RFCtyB3qG+uRNIDjGPSkxrYlTUJ5VEczErjBz6VXvbeK0mhurQ/KeJAOxp0dvJIgdcH0BNSxWF1cb7cJgsO3ShASzjzIxIASDjkVAsbxyBSOG5Gak0vUl0+Q2moxZKnABFWr2SKa6Ro+ExkD0ptgMmCRRgjgkdaqQQmSQyHjBp91IXkEa9KdLIIIQB1NQyhwO+cLnIFXom2dKzrYArnPNW1l2mhiLu8EdcGmEE/MGOBUPmjrSfacKT2FKxQy4u5SwjaQlc/d7UyORUuY9xyhODVaQyvMJFBKg8gV0GneGJdQjF0r4U4IUEdKpKxDZsi2ePSzNACQRwwFS6VLZXluYLobZQPv4610OkIqaWdPZQcDv1rlZ4Y7LWGhkBEbHGfSsW9S47DdQtIo5BHAhc+oFLDBb2kRN3GDKRkZ7VckLaVMHjkFxG/QEjj8q5/Ur+S4u5CxxzgD0FCGM1C6jZtkSKPXFZ+5CMFAB6ilOQST0NRFwOO1bRRLLUflsACcc1d+ynyg4YH0ArF8z0rR0uZzKAWyB2NW1oTcnWxuSysrEZ5wKvf2S13CZbq4NtCo6DHP51t21nHPbB4CDMOo9Kr6rZfbIDDMQp6YzxWDdmUlocM6Fp38rLRo2AcdRWubPNruiwCRnnipbZoNKQ27wCRSeSetQnURPe+WIjGnYAGquAy0QRyrxhs8mqPjKMNawvjndgH2roLm3hSEyKuHAzjFYHiCZLvSf8AbjYcU07sZz9iQkgB79K1VbBAI4PU1m2IEkqDIByAM1sSwyQv5c8ZQkcHHB/GtOhl1Lliihyw5A5rZkuo4NOLhQSRgD1rAspzHIF25U8HHNa8dqJWUHLc5wBmpY0JaXH2xEhWIRtIckD0qbUUjkkayLeVDHGdxHc1TvbsaVdrcgYbOAvtWRe6vLqEjKqkkn5j61K3Gznctb3kkecoGwM+ldFbSsUQqwYgcgnrWRqdiU2TE4djgitfT9PtzaBvtBjkAzgAcmtXsST3Fpb30IaNBDcAdR3/ABrEE8omMch5Q4PvWuZWC4XOQcEkYzWTdgG6dgcHv71CZRObxI2UxHkcmnR37TSsW6dhWaTtbgZz1oDlXBAxV3EbBvgGDYxzjitm3traCNblmBMgyAa5qIqV3Ng4qczSSIMudgPHtTb0FY3508shivDdCORUkV1NCuFUMo7Gq9nrUQsPs8sYfaMAnqKrS6kTkQKB3rO5VjfF2t2gSSAKO4BODTY9PnhkMtnIY9x5APBFU49TjhtIlYAyH7xJ6VpwQmaAXMV9iMDJTIouFircaXOX8wMC56DI4qeaNo9PjhNsqTIDmRTkmoXlxKJBMRzV0Skxbt5YHsBk0CMmGZlLwSM2CM5x3pbdPLt5DIfmbge9arwRSQCQxgg9+9VJrb5MgkYPAx0FUmJlKLzHZPNALA9Ce1WrzUVs0aK2UI8gIJHYU37OwYS8Ej3rP1aJiDIwwMYzStcpMpm+ljQW8D9eC+agmhJLqr5kAyT61QF0hfZHxg4Jq0JoyoIbn1ppBczopsORKDgnk4rQgu4hGVTGTxg0sNvDcSbXAANJNpiK/wC76DvV2JuX9Mt4o4pZtwLntU1tDDdMxliGORjFZdvFKs4FuSWHOOma04tUezfZd2gAIwWGTUsaKtpp09pcTSxTlNpyBxTNTmknVGmj2t0B9a0TJbXl2rQzkIRyp45qtqsckiqjAnHQgcAVKGZfnrDFsVQXYdackKxwmWQ/OeR71JaWJmuGV+idTUVwGkm2R8qOAaoBQMkTbsY7VZdEuItzzEHHAqMWsNtD5s82SRwowcGqfMr8Zx2pAWLFWhmJ7ZyCPStKbULeRRGpJYDBOKoR3D2ybfLBHQ5PaopJo5LhDFGI8dR60CZoacFR5A55Y8V1tjF5dg6sAHYcetcfaSL/AGjHKyEqCBgDNdhJd26nzi23A4BFTJMEchd3LjUZIZmIwxAo1C2SRVEPLEZJpdRSK7upHUfMxyDUdpIYZtkxJVRnJqkNmajBGCzw5C9etadpJY3bNCQYARhWA/xqe2gSed7ho8oTgDHWn6/YxW1mjLGATyMdaGxIxb2MxXDRrJvAPD+taVhqwEAhnPIGAaxd+4fSggEAmmgOnj+aIsWBU85qtZW4mvyF5UZP0rLg1CSFChJKnpW/4YjMsdxcMMAZANN6CKc0qyXksbHkHA9qjNw8cgWZcjoDUV3GVvJJI+SWyatwyx3VqY5QA4HB75poTKzRYmMoxtPOKiRirnByGP5U8O8I8mQH5uAaI7KWMmRmypOcVQh32ckZBxmiNDauCxzmpJWURYVvmGOlRLukALc460gJJAzTCUcgVfHmXFqCB0qBDGU2gjOORT4ZJI0IUkCgdyKSzeYho+o61JAqxsHbGe4oS6a03EjhqSGNnlMzH5T2qGMvtHHPGWBGO1URESMDoDTmYjPltgdxS2oaSYgkgD9aQxkyqqAkYOcCo7ec+aYmzzUuoLhxnpngVAo8twxX8apCZbLGBwD900X0IEHmoB0yacCLg7WHAHBpWz5RifoRgVdxGLHcNJIUUcVLKBGCSuDirNvZLDKWI47Ul9GdhZVz9KGhIy0G9hnuea1YYVjQFR2rLjYBtuK3LcCSEL6ip2GQxsVkIBJU1WniMtwAvGTVtwIWIqnNNiUFc59qVxkrRGEbWqeEDyxiovMM0W5uo9alsSHfyz1zxVAtz0vwtZxWWliR0BZ+Qcdq2uZeVO0elM0i1ZNNgV1/hB5q41oWPDFfpWE6bZ0KaRULvGcFAfejarnJODV5bYjrzSGzUnJFZKgw9rEqDzVGEGR60uxD94YbtV9YNowOBTWtUJyRk1XsGT7VXKOyU9DhaU7SNuzn6VfECgY7U/yl/uiq9hYTqoyxBJ1zn2NOOT8pWtLyk/uik8tfSpVAPbeRnrbbORk556U4I0nDrxWgEX0o2KO1aewS2E6tyn9lUD5BihYGH3hmruMUY9ar2KJ9oyqYARjGKFtsd81aIoqlSQudkBtgeoxSi2XGDyKnozVKCWxPOyo1kc5jkKEelWYgyxhWbJA5J704kd8Ubh6j86sl3YppoUA5xyaQyoOrgfiKabiIdZEH/AhSEkyQgEYIyKxPEOlJe26gKFwfmYelbCTRyEhHDY64Oahv3VbV1YgBgR+dVF2YmtDibmxbRIhNb3H2hH4xkcflTdOTT9RcyagfLfPAIqCa3u9HO+4CyQsTtIOSKRIrbVZoyZPKwc5HeuxK8TC+p09iYLR/KiVmjxw2D0rWASVcrwe1ULC/tgi2pxlRgH1FaOARlK8ystTui9EN5jHz85pBED8yHB9KXzCOHFO6DK9K5dCrtERkYHDDp3qRBlgQevamFweCOaVAUII5FENynsXV6U6mKcgGnV3LY5XuNfhTVCf5kP5Vek+4apBC0Wfeommzam7O55b4kTbfSDHesGE/vDXT+Lo9mpvxgE5rl4+JiKzjojSrZyuWxJgYqpeckEdc1YOARmq95gxgrwc1TMzURXFiATniqNs5juCMZ5qzZyMbMKWJwKqQuEu2JGRmkAmrHcqtjB44rRsJBJYADrjFUdYUFEYdKvaYsZsxt64rNjM+0l+z6spYZBOMVt6vta3WVDz1xWDcgR6kjHjmtS93NboQeMUkUULli1tycn1qDT+5XrTpwTbnFR6YSHORxVIQ6G48jVQ5HQ4rrJgt7ZCQcHFcrJEjakiscA8108r/AGSyCxjK4xUsFucwvy3Dj3qnqZBUeuatKd1zIPUmquoQkLknvTQMu6Kx8g+lV9aILgjqKl0NwEKmm61GA24d+RVPclbGc8u6ADHIrT06QNb7WHQVmEfuARV7TsiImq6CK2pxhJMr0qW1/wBR+FRak25qktBm3xSSG9ytMcXSn3rVvIvMsA2cnGayrkbZQ3vV+SZvsPqCKpAzCgGbnZ6nFdLHG0NuM9COK5q3JS9DdSTXYxRma0yRk44oewo7mHenehNXtCmXbsY4NVL6Mxkqe1Q6ZJ5cv41KG9zodShBhLg8gVg6UANUJJxzxW9JJ5lufpXMyu1vehl4yalPUb2O4mhBgDYycda4rXWJnweMHFdhplw11ZAP1Irl/E0Plz7scZojuHQTS5QkQJHOMVeuZlaA89qyNP52rWncWb+UXB4xWkyImJsEl+BnGTnNdTbWixwByc8Vysg2XY9jXS6dd77cKx4IxSew+pFdyjYVArBBzeBR1JrevowqkqKwUO2+DHqDSiNnY2NsfsoKLg1ce1YxYc5yKs6PJDLZLtwTgVNcrkEAVLdmCWhztzblFJByCcVi39vJGCWBIrppIFmuo4lYjcccjAFbmr+EXj0gy7lbaueCK64axuYNWZ5IRhiPer+m24mbLHpVC5O28kTsCRxV7TSRjacGoZaNny0iXrWffOJFOB7VPdF2X5TyBWeWcIQ4rna1Nk7ELlSwG4ZqGaNl5/lVMytIRgkEVehlLpiQ5rpsZCAkR474pkcZJzjipVQFjzxUigAYFACDIAHWq0wYPnBIzVpsAVGJVLBSuRmgRHj5c1PBcyRqFU8ZpHQBeKiHXg81LGWHDSMGbtSEZXHQ00TBVCk5oaRSpxT6CuI8jcKT0qGQkUhbL5oc7mAx3qUirjC7KQcHFBmyOnNaENsDHhhmopLQBjtAxTApiXnkGnBx3FWPJH8SilW2BOeMUkILQb2yB0rfsYlOHbgisyzgAfaB1ratrSSQEDoaUnoNFk3Fk0DR3Ee9sZUgZIrFkQyOUEZA7EjGK6a10q0tGE9xMDx90kc1na1qtpdQmO3hEbg53AYzXO3qaI5+5Ai+Rjn6VWwCflFTlWLFyCx61A02GK7Sp9cVvHYllhZo4kweW+nSqLyF5CSeT0qRB5jbR1NE2lXseJTESnXI9Kski6daY0hLbefSnk5O0gg47ihAoILdqpITJYwY1zjg1GzB3+UcUSzb/lU8CiIFWDYzSAuWmVXJ4OavLIzAZJqkpJ4AwKsJHIVyucCoauNEwmCtt71Mspxnio2swkAnY5BrRSC2GmNNgM4HA71FkiiCPzJOin8BxWlCqxQ+Y0KyY6gnpUel3VobYoCwk7ADimpJLcI8ccbhwe4OCKhjQ62ma8D+ZbmOHnDgE/jUU2lvGgZyDGTwxNdPpeq240lrSeyIcLgAKSDXO6hJMkH2dnKoTkIeMVLdmUtjnNTtpI2L5GB1waoRytwyuwHTFaepSkwBdxJ6HPesoNgcCtk9CGW4WJYDJPsatfZJpnBX5QfesoSvHKGU9DVx7+cqMMQcdjTEXGsmVSGmA9siqU1pGSVLgmoJGaQ7nYknvUeCO9WkSROsltJtY5XsfSn5JAZTyPSnE7vlY5qA7oZQACQfSmMsw3D52mQg1OJXHfJ6ZqoSkgBAww9qcJWi4YE+9SwLovWhOWGRTjqqlcKvWqYJmUYXjvU8UMA+/ge1TYobJdibIA5PGK07K1t4oRLLgnHeqQNvG2Y1BaiOQyOPNOATjFAEkt5ElwRHEW5wMA1MYp7hQSAin0PNODQWyBtoAPcdTUEmqrGCE5J71IGffRywzBGOR6060Igm8wDgjmoL25a5cMx5pkUvGD1q0tBM05r8yHaq5J71GLYj94XwTyRnpUEckcYBOCxPFJdG4iQyOCUI4NKwy1/aAgfYTuUdc04XttMDhQDWKiG5BAPIp0e+Dkqc/SnYRuiNdm+PBHcGq7DD5x0qPT5WmBGSO+DVua3kKCRBkZwcdRUNDQ2ORlcbWI+narkOqXFk2VfcD1JPSoH0+cWZuFOcdgeaqLbSSQFievb0oGGosb67F2TkkjNWgT5asT0FVooSpCMePWrQj2YLHK0MAjUsxkYYx0JpIwb258odun1p1zL5mI4hge1Pt4GtisqHJzmkwC4t5LKUwtwRyD6im+YSODk1u31mNV06K4h/18a4Yetc4AwYqV2uDgilcZP5xxSNMAhB5zUJkB+XHNRvkjiqQjSs51hRg2Du9a2dM8Rf2VbhEbJ/lXMyKTFGynj2poBY0MR10fi6cXBuIzjJ6A1Ffa3/AGk/mOoDgda52MYAJPFSRtlxgk89KycdSkzpYHWCyN1PknHyDrmsQyGWYzScBjmrUl7LJaiNk+VeBms+V2YhR9KdhjpZQxIHAHSq7Nk4PAqURluoqWG2SRjv4ArRCbIYox25rZ0fTpZZRIFwAahtrSHB2nOOa6PT5xFbooUA45qnKyIsLHO+lzvNCO3zD1rB1DxEbm7LliOelac13vvXVjkEYFcld2xOrtGAdpPNYJXdy72RuWgivVLMw3HkZPeuh0YW1y4+1WSBlHDnOa5kaSrW++2uGWZOSAOPzp1pPrkkghikJU5BJOMCqaBGtK0bajdeaw8uPIX3ArC1C1gubN1jwJJBwK0ZIorRCl2xZs5JxnJpul20GoamDCD8ozjHFJKw7nFtp8lpcKkuVIIINdRFqMer6eLG7UeanKSd6qeKWWLWYo8AlRggVXSMCYNGePQVondENalu2jNgSso3EcA+tdJ4dkhgRppSGyCSD2rHM1rNDGr8OnOSOtPjPnpI0biMN0GfSpbBIyPFJmk1QsxxFJyo9KqWZW3Rnx0FOvrh7u9KsxYRnaCfSg2z/ZnYAkAURGzLmuZLy+VmJ2g4xV+QgIpA6CspWCXHy85PStUASIOSCeDxWm6JNWEf2jaKIgA0Y7d6wlDXF7JE67XBPB4rV0XUP7KuyywC4HdTn+lP1gQXrjULWIQyFssoGOfxqbWGjGkVYmKyIQQcZxx+dM8pXGQwPpWvHIJ0MF3F8wHccGs+fTHjzJa5K9celNMdiAW7ZIDEZ9O9XEsprURrMcxyHIPUj8KbpCtJOzXX3IhkL6mt6zMGozlJPlIHyJ296behKMqOLygdpBB9T1pMIGLEAHsBWhNJpyymMR5wcHIPFPi0yyu2BjlCHPfArK+pZnhHkG7y2I7HBoVpYceVKyeoHeuht9Ov4VKRGK4QDAVnAFUr7RtQiYytaAg8/Ic807gUo52bmRjnFT2WuSadcB9u9ehB6Yqm0EyMPPgeNM8ttPFTmwEy4t7gMe4JAxRcVjaTxJBJGw8rDnlQAeDTLXVFLmK/JQE5BxziudAaCUZBLLyMc80y+vZb2YPMpDKMc9xVJiaO1mNiYN8MgOcYA61XNsLy3eM8jHBNclY3TwyFlPAHStWLVroS/uASCOg5qyTF1XSvsLNMgJXPOB0qkGEiEowAPvXTSahHMjwzICZByD1BrlxYMLyRIiSMkACmBJBM8bgscgdavyXp8v8AdckjoazDBICRnn0NOti3mFGGD71QjfsZIYbEzsALgHj3Fa58u9tgzKrgjkE9DXIGbEgXJyRwT2q1Hc3MKnaxx0OKzeoGhc6LBIS1sdkhOeO1W/OjstO+z3AMk8gwpx0zWdbakYgScknrnir8l5a3FurH/WAcEjoaRdyKaNdM0+OMkGWYZY/WqdtCDHIqAehJpsyyXd38zkgdM1KTDaIVYnJGcAUAYsw2uVJLEnvUsW6NRtPzetRM4nuCQMDPFSGNkBzxnpTQM0Y3swgMjF5McDHeqccDahOVU7CvTHeqsLBGLFcgHk+lXdPdVuhLvwCck1ViWT2qXtk4cIJAp6E1dm1qO4Aju7fYc9snFW7nPniW2bch6ioZrSOVlllXgHJyKlgigiE3hkXPl9h7VFIVub0QR8g1M00kNyywqCMYGTjiqdjKIdRaVjtIOcehoWw2dLpUaxSpHdDbGp4PvS+INlzKqKxZDxn0qmZZby4QowKk4PNX9RltdNsDAy+ZIRnIGcGpGjkryxa1kYKuVz1FVCeMMMH0rdhuI5Ywsgy2Ociob7TFdTJFjPWrQmY7HONp712+i4tvDryMuMjP1rj7ewkmmwRwpGT6V093emDRzAqkIRgHFNiRlwzLPK0gwVJ5qKaN4pxJGCR7Vn2lwbdtp6E9K2YZVkiJHIPamthPccJILyARyYDjoaRpWtiIJSSpHBqhMrJKJIuo54q4kyXsIik+/jj61QiKa1aMiVDkHtRGc5B4JqZJGhzbzDnsfUUkkB2+anOOeKQEYidW3ryO9Xt48sDGTVOO5+QL2zyKuMUMWF4PagBkpEy4I5A6VHbmZmMQJVRTs4UtjkVLbTLM+0jBpFDtqHIXlu9RWk7C88tjgCrEhWHIA59RUCWbBvtQOcnpUMZav0WRAVIzVDJLBCatyxiOMSM3J7VUHzMWHXNNAyyJfL2oAM+tWJAJ4Nw4IqlHGz5du3SpkkIQr+tO4iEySOuwNgirMcRK4Y5yOapOJBJuUYGaspP8oyeatMlkFzpqW4MoGQeafp8wYbc9KtmUSxBWHy+9ZTA2s+5DlSc8UmrgXbzaTk/jWdkLMCvIou7kyMNp4qCMsWzjis0mM0nKFcqMA06wby9QgOMjzBn6ZpsIEkfAzip7aNVbeeoPFWgPcrWRZbWN0IIKjGPpU1eVWXji80+MQBQ6LwMnpVs/ES7ZcrGAfqasVj0rFFeXv4+1Nj8p2/jVdvG2rnIM7DPoaLiser7lHcfnSGRB/Go+pFeQSeKtUcEfaXH41WfxFqcv3rqT86AsezNcwL1mjH/AhUT6lZx53XEfH+0K8Xk1W9kOWmY/U0xr2Rx8xJP1oA9jfXtNTg3K/gRUMnifSo+WuPyGa8e81iclifqaTzMtgtn8aGwR64/jHSVOBKT+FQt4100ZwxP4V5UWIXJbA9qRZg5GGJ+tK5Vj06Tx3ZqcKhP1BqtJ8QIhwsIJ98154ZvLHPNNFyDzjFS2CR37+P5DnbAv5moW8e3J6RKPoTXEpMC3IFHnAHGPyouOx2DeOr4/dUD8aQ+M791OJMHtg1yAmbPQ49MUplYjAU/lSc7FKNzppvF2qHpMQPY1AfFOqMOblvzrnwZCfuMfwNSCO4PIibH0NQ6hfIaz69qEmcztz15qB9TumB3SsfxqqkF05wIsfU1N/Zl46gEKAenNJVLslwsdr4EmeZZmZyR2B7Vs+JGYaeyocOfu/WuZ8NLdaMpLgbG4JzWzrtxDd2Xnw3HzxgFQMda64JuxhLRMwbcrGnl6yzAHocZBpsOitezGTTWAjB4BIGadZhtWTy9ZYqi/dOM065V9KZF0m4Lo3JGQMV1LRHPfU2dJ09LZjBeYMqjrnNb6IIl+XGK5/R411EGW4kImAGRmtxVMA5bIrza29zuhqrD9yS5B4NISYgMDIqMlZDkcE1ISY1AbmuS5drDSqScg80DdGeeRSFQ3KHFCs+4BhkUr6jLycqCPSnU1MbeKdXdT+E5nuNYfKRVNriOOPBOKunpWTeQCRiD2om7I1pJN2ZwXjSRJNTLJyMda5EH98TXZeLoY4bhAvORzXGyYE/HSs07mlRJPQskZAaoLobl9BUoZjgY4pl2P3XFNmZPZBhbHioIsG9IbpmptMkYwEE5xVeTDXhxxk0gJ9YTbbgLyMVY0VNtqCDnI5qrf7ktxu5qxopb7Pk9O1QxlPUhm+XHGTWhcyFbNBjIwM1nagwk1FFXjnFacy+VbqHGRSWw2Z8rf6OSRiotNIO4DrnirlxCstqSuBWZYExXBXPemJjphKuoDccnPFdRbFnsdsgzgd65y8bFwjHGQea6W0KzWAwecdql7B1OaceXfkLyM5pmp/cyKfISt+wPUmo9QU7CTVRGxmkc5JPIqbVSzLtPQVV0w4fA6Vf1OMG23DrimxIpRxK1mTjoKfp5GwpUMTOLfaoJGKfYghixPfFV0JIdQQq59M8VYswDBUWonKmnWDZjxSQyC9Hzj0FacMKvYA5zkVSvlUITirFpK32LbntTW4Mwcbb4j0Ndfpk+YQrdOlchIcXhPfNb9hM6QAlTVS2JW5LrEQIJHequi2yyOWYdDxUl5c+bGQaj0e5MU+zGQTWUS2a9xGYgQOhrnL4Zul9MjNdbJ5c8ZPqK5fUlEdyM8jPNLqPodLp7eVbqY+mMVkeI3EkYZhya2dNMUluAh4AHFYviSPYC3YdqpaMnoZWmuQ4JHA6V0QmElue3HSue00F1xjitclkjx6CrkJGHcjF0cetaOnyEKBnGKz5xm7Ge5rYht1EIZRg4qegPcfeSN5fHPFYJJ88kjkGtOYy4IwcdqypCRcDjkmhDb0O28OSeXAA561vyFSpdcHHasDRoTJbqTwSBW5BatGCWORjpWVTRhEyryUR5k2EEdCB0qrN4tvhbm2di0ZGOTWxdxCSJgyjGODXOyWIIYEcZrqpO8TKa1ORuQDeOy8gnNWbGZY2AbioLtFiuCq8DNEIJcYGTVNAjoVIkUEcg1VuYTtPGKdZlggDDin3MmRtHaud6M2Wxzn2ZtwxUywtGMN0qwBtG4c4oL7xyMVu2ZoYiMcYqUDFNR9jDIyKtBIp1JBANTcdiIKsikZwaiFtsOT270SIUYjdgjuKekxI2tyOxppiaGSYCHJqozEdKsTKcls5BqoTnimA5Q0p2jrVldNuXTII9etQQny23Yyaui+YcDI4oEVfssocq2Mjg1HIrROAxyalmuZN5Ynr3qFCZHyTmhIZp2kjGAMwyKsiAOm5W59DWakzRjavT0pWuZQu5Tg/Wk0NFi5CRjk/Me1Uy77gFPFNeRpGBY5PrToiGcL6UkgZoWZIweprpNJkbzdrDAPArAto/Lw/bPNask8kUKtBkkc8VMwRZ1rT7m2JkKO0L8ggZxXOzBpBuU5A6+teh6LrB1XR5baeHMijoQea4rV7SLTUdUY+aScrjoDXOtzToZkeorbEoUBqC7u4rlcqgBqmSS5J7mkPDbvSuqK0JbJrZtk4J9RXfWPl3NhtY5yMYrzsuSQR25rq/D2pKFETkYPrTexPUY2mW8l39mZADnrirN54Hljh8+3fzBjJXitSfSDeAywSbJgMgjHNVF1bWNIcJPGZFBwSMnI/CiM1azJafQ43ULR7RwioQwODkdaZESVBGeOua7m6m0nWbd5WUR3AHQjGT+NcwlkzuxAACk/jTbQ0mJHLGyhQOcVct0mlgeONgCfU4qjJD5eGQc9xU0EM83KSFCfSs2ykaVpG00BtbhwAO+atWsVhZEhpGmbHAxnP5VkxwOJwskpLHrzwRWrA0doQyxgketK10DZGbuO0Jkhs8c9cGrNtqN9dE+TGIx3OcV0ESW11pwljCmQjJX3rGhic3ckZIQg9M1CavZja0LcNzqXEYkVHHRgRz9aZ/Z02ouZ7wbpgcE9abPDLbuqPkkngjkfnVqO9miuUjgG8kYcHj8aU7J6ArnJ67YBEkCjDrziuZjZidrDBFd3roaSVpRGVBHJxXFyrlyMcg9auLuhNEUgkX5gMinxSg/e6+lIkzR/K4yKQohO5TzVpCLOR3HFAttwyDwe1VRMVOG5FP+0seFrRbCHyBYiR3qS2CshJIyKqkO53Mfrk0KrB8A8UmMexBlIxg+tSKGVck5FJnGMilbEgAXgVLGKJxCCV6momlMzZPWp4oYVBMrdqp+YouCFPy54pAXrSHM4A4J9as3yqHCpjco5xVEzPwUJBHcVKZFVBIzZY8mnYLli2spLlMyvhR0GaZcRWsCkYBNQNeyyJtjOB0zVKQyB/nYk1Nh3EkI5PQCkTczfKKcAsmN3SpkMSJyDkegq0TcgdCCCeo5rdsZEvLPyZVBAGKyVBuc5+UDueKv2JWNQq4znr61LAzZ4G0+6DRcqT0rSEkc0IZVBJHNSXemPMN/II6Dsaz7UyW9wY5FIBNFymi0sYyWjG09OKmWeWFTtc/N1ApwjHpjNRSIVcA9PWoYIns7+WG5BlyYyeR2q5cx2Ux3wTFN3JXGBWZlQuM5J/SkEYYAlh9c0AaghtBCULbmI646GqZRs7N2QOlQmQKuxevc1NACFznJpFIAgUj1q3bsGO1pMD3ojgV8Mx71p2mn2U64kXBPHApPYXUbaXLWzgROCPQmpb3TbbVl8+2IhuAOR0BP1NF14dhYbreUwt1BFZEsl7p8vlz5PYOpzUXKKdzaXlq22e3IPcqCabDbSXCkYZB6kYrbi1C827pJTKnue1QXdyLjiNAgA+YitE9BMzUhk5jUZUHkmpPIfAwQB9aGmkKiKP5VHU+tLGJHPloSSTTJNfS/Da6hgi85B5TIxWtNpWn2KhY4/MYdSR3rO0rSrnO+Kby3JyTkCtKaxvYfmluy2OTgg1E3YcVcyb0McnGwdgKzQvzGtS9IckbsnHJNZ5QjmpTLY8I+3KDJppmaP5ZYyAR1AJqFr0wnaDnHan/2x5kLRSRBge57VomQy1bSpbsrK2Rnn3FXp9VijVfKY5PXArmhIFAxwD+lXba3acBolDg9Rmhq4jRiuRLcF1bPPelSFb3VhCpKu2OQOargRQ3CRqAGI5HvWnoURXVReyAFU4wTTSsDZt6Xo7QLLFKhJ6lyOtNELWl2Io8iNzknHSumubuOSALBjkDpWf5KkDzRn1rCUmmNI57WrQR3BUjcrcgmpdCNrYwzXCgKQMZ/nTfEcoWe3hjPGDzXNa3c3NjpzLCD5THk/Wqi7jasY+oXxu/EZuH+aPzMfhXYyeHbOayGoaTMJHABeE4HX9a4Szh8yZSeRnIroLa5ns5QLOQqz8ED3rW1kT1J7SPzrp/PiCEHBHYVmalctbXEyROQM4AHaurk042lmJbiUNLKM4yMg1wuoFvtxDnJJxULcons03gMep5Nb2ngNlGAIIxzWLYjgVrwv5Shh1FW9BHP6rpbWGqmTGIXOQKnuL6E6eLdIgJhzvAPNS+Jbs3EceTyD0zWXHIJoxkgEDFOImTWFw8V0rlsH1rpdL8i+1JLW4jYLKeTtOAa5EhlcMDwOa6ex8SvJAgit443QAB84P1qmtBG/c2+k2zy2V3GTMf9VLtPIrHtrd4VmVgApyQSalXUbu9TcIEu5IyeWPQenFZV5fXTOQ+Y1JztHSsupZPY6FcXJvLoSKgj5IyMNVzR9KttQhm3XP2W8j5j6AEfU1QhurpIhGCTGeoHapDp8l3IGMhjx91vp2pNk2LI0+Ge2lnZQJYyQR6+9VbGxF0krA/cOAM1auXEMAgBzMxwSPT1rQ0nw7JqVm7WF20EkYzIOBvOPfrQM19I8OwyaGbqScwzKCTjByax4rzxDpyuykzW+SRvOOB+FPsG1NovsksrbFJ+XscVeuL6WZ4tOVQSpGQDnPtUtjSJIPE0U1sItX0xZISMHAJP5Csa5j8NmcvbxzRBjkfuiMV3mh6NBApadBJI45BGQBV280bTHgfzLGIjB7VnKpYa7Hks1nCrhorrnGFzjpVG7guAhY7ZQTjORXU6ho+nxlmEAGRxgdK5K/jkgnJt5DtzgKK1pyugasxtnp9xc3SQLHgyHA9BXZzWOneDLD9+VuNRkHAPO3PuKyrHSda063iv5CMSDKZPI/CsvWnupbkS3BMlxIcKT1rXmIsUZHknuGIUmRySSe2asQr/AGXIs04ySMgetXEjSxgSOQAyydT6VDexi+kihBztOAapEmdIGubppIl4Y5wO1a/9jwmxSZhhxyTiksITbNLGy8gYzViPUTJZmxaPnPJPWmxDDpmn3VnucIjEZAB5zWNPBd6ZIDuMkZ6Ct2OxtYITcTElgc+uKjmj+0x7owWTPGRg1IzGe7glULJHsbGc4NCHLBQcgdK1bi0tRZ+XKg849DiqcGlPHZmWTII6UDCN1iO48uentS6g0UOnEs2Z3P5CoTBLIyxxKS3Un0qldhxcmOVsuvB56UhjrC3UtuYnjpxT7+ZRJs6EDGDUkbmCECMAt65qG8gkucSyKAx6Ec1ZJJbmIWroy5DDpiremWMVxpdxldskYODis5IbiNcDke5q9a6hcW6FGi+QjnGeaYiz4fgujBJ5lweMlRkVZtrm5n8xZogY0OMk9ak02701SGIKnuCMVammt7uRYrVgiE5J6ZNZPctIwtTkMMyMqeWp4GKjktoGtxO3Mh6+9aWrxrc4hIGYxwR3rKtEmmuvIZeAeKpAzQGkXVrCk9tKQrDPUUxJ7mSdhegnAxuPetRJYrmA2McpSSM4IIxjFVtQHkwJDNgg/wAY55pAUZ1izuiAz7VGL5o0IYdBxUsdvHCu4S7s8gcVUvgy4k2EL9OtUIs6TcpJ5kQADSHOTxWrqsKw6EYzIspxnJI4rAtL2BQDJbk8/eAJ4rVuZLC7s8QMVOOVIxQCOVVsr71YgnlhXjpUd1aSwtkDv2rWFiB4eM5HzYzk1SJaILa5WRvmPJNWJLYxuJ4ug5IrCjfChhwa2NPvPOYRSEA9smmKxakmW5jAYYcdD6U2GYwERycg8ZqS8twPmj61Thcu2yTr2z2oALmMw3bFVJRuRjvU8UwdBvXbjirKAogEq5UdD6GmPbibJUjA9KAFjZT05zRDCfOLo2COoFFoECyI3BHTNJbyGGUhuQx49qBloncSpHNP84wqFUcntSLGzOSDyKZKf3iNnkcYqGNDJJtzYZcgiqwZYcle9W7jcCHjxyOQazrgSFwxGQT0oQM0IpGKADkGnAgMS3aqcLOCADwKuygOnTHHWqEQG586TaFAA4NIQquc9M8VDsET/Kx561MD5iY700A6aQmMBegFRKEZCH6npSKSPlaqVzJLDLk9CePpVrUQydGjcgjgnirVoodTTbVWviVIPHTirEVu9pcBXHHY1LQXH2haByGGQaneQBSYxyO1NulEKCQcg0y0IkBkLD6VBZFAGkkZT1Jp0hMbYIIIpXHlXIkXjJzWqbaKdVcqORmq3JMgOx6DNOEpGAQefathLOIdFFPFnEeSgNOwjFMhPRT+VJlueD+Vbwtoh/AKf5EfZBTsBgLHPIcKhwaedPuwen61vLEF+6AKedx6nNOwHPfYbgfeXP1NOWwmJ5XFb2DTWXNFgMj+znZcM1Sw6UgPzOQfXFXWXFIDhhU2GRf2Sp6SHHpig6REo+ZiT6Yq/GQRUgwHGemahgiCPR7TyA2Mt7jpQum2wOdgz9K372O3FmjQAA45x34rLXjGaEUV2tbSFcuoA9TTVmsE4G2p7vTJtTg2QqSR3FRWXgG6uFLSS7fYkVLVzeCVrjlvbBOhGaedatwu3ePYCkl8Ayw/Nuzg9sVu2/grR/sgLRgS4yWI6HFZOxpeyucjc31xI+6FyAOMCnaf9rurtQ8jFQeatJpEvmSAD5VYgY9BW94YtFV2Lw7h7iog1czqJ7IuTwr9iKBiCR1IrFk0e9sYjdbgUIzgEE/lXcS29rcx7WQD2x0qg2klGH7wvGD909MV2QrKKMOS+jOXtBcanGYy5442twKhltptPn8uMbz1OOa7QabYlMLEq564qFNOign81F3EeopyxKYKgrmZo9pPKfPDGMnnBrpI1cDMnIxUQKHBUAH0FTCVgORkVyTqJs2s0rIGVXHy8GmhzHw4yPWm4D8qcGl3bRtfn3rmb1Cw7YrcocU8uBgMMe9R7AOUNI75O1hQnYLXL8eNox0xT6jiGEAHYVJXpU/hRyvcQ9KoyAjewHJq6/3TVUyK6ZJxj1qZlRueeeMsidTtx6VxUpJnBxj2ruvGpEjgrgkHBIOa4WYEShqWxabe5bUgoPWm3Cb4D7UAZiBp5GYT9KGAzRwSGX0pJ023QwO9LpBKzMAepNO1IlLgFeuaQD9QU/YxnrimaLcEIYiOB0NT3JMtj8wwcVBoskWSrLyKhjIdRAS5V165rQdzJaDdzgDBqjrQ8uVGQcE1eh+ayAPHAoQ2QKGW3bPQ9KzICBck981r28iyQsjDgZ5rHkAS9wvTNAC3YYzgnoTz9K6yxhWCyDIxII6VzN2AYCT1GDW1oN280PlscikxdTEumH9p7h0qa+Ae33DrijUofJ1Ej1NMu1Ih9sU4jZS00ZkI9DWjqDEW+zHFZVixW7J7Vs6gFe2DL6U2Sinp7IbdkYDPrUUA2zuo5GTUdmrmNioJp1mGFw27gk1XQBt/Edu7saj0/IJFXL45jI7VRsWw5HvSQMnvWBQiptNXzICGOABUF0mRmpdOIKEZ4prcGY98vk3xXtniunsI1kswAOwrm9UH+lfjXRaLIDbAHsKp6olbmbco8cjBhxk1BaSiOce5rX1OHOWArO0y2Wa4Kt1BrNFvY3IZAY+TjisLWB+9GOec1q3NrLDkKTj1rI1AEqMkkik9xrY09CmcfKMgYp3iSNim4c5GTVjSbdTaKVHIHNQ60ZGgKsCCBiqaJRl6FGZCRwOa27q22wn1xWBpDMkp2nBzW7JI7xHJJOKctgW5zVxxcjPXNdFZKJLcc84rnr04us981taVKABnge9JbA9x93CQh4rnpwVuwfQ11d9NGYiBjNcre8XHFJPUGtDs/Dt15qCPuBiuk8pwpZjx2rlfC6+WglIJGBxXSHURMSnTAxWdTccRly2EIJyDWHIfkfOOT0rXmA25JrmNVnkjlZUOMmuilsRPc5nUsG9bHTNO08j7QM9KiucmYlupNLbPsuAe1aMk6ZI1eMbRjjmqkzqX29xwas2sm+LAPUVBNbBJPM6+tc8lqaR2MOO5WM4kU4PoKU3KO/yjANP8yONTuUNnpmqxmiVj8tbkouw7GPzdKbIrRtmM8VXE2F3L17U9bkHg8UrAmSllK/OeaaoDMBnr0qGaQYJ7VBHMFlGTwO9MGakllPHGGA3KaqmFWO0gqR7Vai1VoMIDvSrQnsbpT5gCue+KBGS0TIRjkUqjKnnmrE8aq+2I5HrVUgwyHJ/ClcdiCYsGweg6U2GcRvhhwallIlwBwai8kg56iqQMtNImAQajaUfWo1jz26UOB2HNJghTJmp7MEtk+tVAMHmrlgNz/jQI6XS1ilcQS4AYcE1bNvNpcu4qJbcn68fhWUhICleCPSug0/VIGhEF0OoxyKxmWh48T28Kj+z7cJIeoIIrnNauZLu4kuJVxI3JHpXT31hp0NuLiKENv6MgyQfoK5XUWMjsxJIHByMHisVuX0OfIJcn3pxKqpJ5NPQqwIJ71Wk4cgHIrrjsZMASzZ6VdsnKOMMQc1TjXJq3HF91gcEnFN7COw03ULyGIN5fnRjkjPIH4Vpx38d++YZCQOqOMYxSaHbhLAPEwLfzqtLDA2pqAogcnDMO+axtd2K6Dr7TtOm5ktxG/Z0GTmsWa0FvIFjlZkI7jmuxfw1ex4liuTNGeoyDisnVdNe2jMix7nA5yKtwa3JTOanVY5AMnBGTmgTKuDGcEelPmmi1DaPLMbjjpUNzZSWzK6AtGRkn0qGy0KzMzB84IrQtrqORcSnDD9azkbK07ywHDEfShMbR0NiWicTW8pCk4K+tXtS0eS5UXVs5yeuKz9MgJjDnp6V0+nHy0wOQeorKWjuNGVYpqAQJOBLH33HkfhU1jAReSc/N0J9q07m084Fom8pj1I71FFAlsNoYs56k1m5NjtYwNZkk8x7eQ5jGMVxOpQtb3HmKMox59q9C123DJ5g55rkb6HzFdG7jitqbJkYMjrIOBVc7lOAeKldTGxVhjBxUJb5sEV0IgXeehH405ZM9F5qSCPzX244qWS0aNxjv0piIMMxy1SqNoAoKmP7wp2FK5zSKHkAAE9BUTTKOFFISSNppmFXtQAjsWByTUQTbyKlPzD6U0EAnNFgJIZBwCKWXjJByDULEHpxTdxIwTTJJUkwuM4Bok2gYzkmo+COlGec96AJBCypuJGM+tXLae1gjBkjDtjoRVNZGPDHgdqC6g5xQBPO7TtmNQqEdBTrNZC2AcFeSKqid87c4GasRStG4kUEjvipYG6uoGSFI5YyNvQgE1Fcwx3Sb4h+8HTiq66mrEDpnsaljn8pyw4BrNuxaH2zbyIpSBIB1z1pZ7eQLjg47iqzwGacSh8Gr0EcsSgynzF/OgYmnWtjM/lTthj3NPvNFET5hlBjPUgimy28MiZUFSehxVZpbqEbBISnvUtjsPa0jRPkyT34pgUpjacg1LY3awzEzgEY+tRzlftBaI/uycgUAW4GJwDwBWlaSIjcmsmM4UGpPtIiG4UnqM25r4AADkVGbi0aIrKoIPUGsVHnuELKcA+9NCpG4Mrk880KIXJb1VjhP2aQ7c8r2Aqos5mjCqu0DjjvWtHqWlRQGM2wYkYyQayJCnmFohhCeBinYQ6GNpJAijgnFb9rZ2lugJcbu9YEM5hy3r3qVbyLO6Ukn0xmqJsdjp8cM7fu8t+HSpb6IQqVxwRzWLYeJILSDZbx4cjqQRzVSbxLPNKyzgkHofSsWm2Ui+bJXyc5zWPqLC2yo61G+uTlisS4HbmqcjS3LFpj15601FjbGKCcu/WoYXMhfPQHiluZggKKelN0+QeaQ3APTNbJEsewPTGBVmxvJ7TIiJHsKSVAMk1PpAhN2BKPlJx0piY+zSS8vDLJkHHBPrXQWIeMbCcY61m38kdo/7jgHoRV3TnaaEO3BJ5oZLOo0osfvHIq/eIUtzIvbrVDTSAgx61d1KbFoVH8XFc00VF6nJ3Qa7m8xjwnQVBr3lr4eMcgGWGQa0ZIwkRK+lcj4j1Tz5Y7WMkqhw31p0y2zGsjLFcRtk8EcV6GdCSbT01fTIxJIB86D1ribeDzZk8sZIrr/AA/qt/oUxABa3fhkPSt5uyIW5lGa9ubxRcbgQeEI6Vzmqk/2u4xyDyDXoN6Q2otMQF53k+vtXA6kwm1q4mA+VjkYrGL1KexdsASgY8VekkBQgdaoWMmUAq5ptnLqT3CRsA0YyQTitGJGFqeJLtVJyBVWSNonG5SAehqe9UreSRuCCpxzWvp8lvcWIt7iBZCpyGPUCqWiEzFgcSZjJ5wQPc1JZRBbsW12xjSQ4Dj3q3JbQW8xdY+h446VR1GcyCN2JJUYFUmKx2uj6UunNJbR6gzySoXQrgk/X0qi+j31zby3LSBxCSXRmAIqvZNHbWsV1b3DR3RABwOg+tIbu8kuXWN3Jk+8R0J9zWTRSJ7SO6Ni11EF8nHILYP5VOiyXkIZbghAM44wDVeOxuYhmWXZGo+6DkYqMDKGG1Zgh+ZiB2HWkBLZxX13NM9vB9oC/Lyea6LStQiWwaMlrW/g4wB9786Xwr9mj06aa1vfIuouWU4Ab86oSGfU9bM4jw8eQz/3uKmT6DRtyTiLS3vJVCNtJPuap6FDKkh1SQYByRnvUDXq3mpRabcc25OGPofWtnWrm0s4orO0cPCFxxWTbQzqNEn+0RvIP4sHNO1jUI7aLyiQXfjHtXH2fid7S0+ywjBbofSqx1GWKU3F65mOc4PNZSg2NWvdjPGN9HaaZGsP+ukPORjArmtJELXscl2cxj5jn1qXxJey6tIJ1UJHGMYzWdbAvAA2duK6KSsrBLVnewagdZtJbuWQQ2tscRpnrjpwawdQkhv9Rt7tECxw9Rjg1jxPdTTJbBiIieVHStXG5vs8QJCjHFX1EV9VVbmdTDwBzgUyG0eBfPZThea1EtIYYTJPxJ2FQSzvPGIwuIxxj1rRMhoz474z3m0IcsemDip7mAi5EkfBPBAq3Db+WA6JyBUX2lReeUykEjgkVdyCG+JSCMFTyckinWkrRlmblCOM1ZDEuRIN8Z4APanC2glQxKSo7YHSlcaKRZHuFknweeBV/UGWa3BgAEa9R61SnsSEJYklTwT3pkcsskYjKkKOvvTYEloRbM854GDXKXSmeWa5zjLE10sz/aVaJRiNBj61zUzOjGEghN2PwoSKuQR3BIHzdKuC/wAlVfJA6U29sY47RZoBgZ54qnCJZFzGuQOtWQa8N4jnaQOelXbSSKW8jhYkAnHTiufMhjYDYcjvV+K4UeXIxxxx7VLGjrLzSLJ18vaN3HI5zWXc6PNbITbyliOQDxVWHVLiKXzQ29e2TV6PXVmcMw2EDB96z3ZRkfa7uBiLiNsDpgE4q3pk8Ul0sofac854rSmu7S5jzkZPXIqodJtXJaLgn0qhM07mygnuRPaFRJIAGII/OqmsWjWlukc53jsevWqr2N3bHdaynI6CoZ7+6khe3vFZiOhPOKmwyva25NyDuAQdQTU2tXqTRrbxgALxxVGMlMs2SAOQRxSDbcTptUKCQOKvoI6fQNKSTTBJIAR6GsXUIlgvn8gYVeMCu0sYY4NNEQJGBjPrXIXKMt/Nv5APH0qL62AqTTLNGFPLZAxW7fQrH4TAxyRkisGYQm5QxdSeRium1CRP7JSI9CAKpsEefRkkAYOBUy7lYMvBHQ1cubFoyWjGRmqxJUYIq0yWjTtNSVwI5+vYmppYFlOYyATzkVhkgjpg1r6Cr3N2I2JKqM0wNG2laPFvcjII5J70kiCxm8yMboG7elXLqBZ0KggMOmO1UYpJYibecZXOATU3CwsloZP3sR4PXFV4dzXJjYcg8VcDNasQpzG36GonjYObiI5yeaEBKBL5hUcAdaJ48KXzhx29aZDcsWJbrmnSBmk3seD0FDGhhlDKARg4qukjCXEnIHSrMsZC5Aqu0eE3Ht0xQDGkkTFozwe1aEcqmHB5OKoW4EkpQAjJ6kVO0ZglGaLghtxEwIIHBohdQSMdKvOqyQZXk4rPjG1iWGKaYMSX5n3L2602aMXMO3+IUpbD/L070502gSJ1PUVSJLNhCLZACOcVoMi3KgMOfWs2GQkjcavKxQZVuKpsDP1NWhQKTlfSqtghLFiMDtU+pSmSYA8ipYYwiAqO1Q0VcbOMEZrXs8GBAD0FZNzghWJ6Yq9p8gGBninElmiFpwWnAU8CqER7acFzT9tOC0wIwtLtqQClx7UARFKaVqfbSFeKAKbLULDDZq4ydarSCpGSQvUzHOCKoCQo3tVkS5j461mykbGw/YlJ5wKpkHNS20rvahW6YoZMCktCjZ8OTMjFMZBFdH5WRvU4PpXL+HZ40uGjcjcRxXSvIIl3mQKBzyRWU52NUnZWGOzZIcfjWdq7OlmzIcdsVOmtWt1KYUO5h3xxWZqEzXV3FboSQW5FcU5N7G8E1q9CTSrMSW4Zx15NbcESW6bY0AFRW8SwwqoGMCntI4Py8imm0iJK70JSFY+hNIQ8YyTuHpTPMU8EYY0Izry5yKdybMdgScj5TQGMZwwyKRsSfdODSoWTgjcKXMxdBdkRJI4NClwcHp6011RmyODShyFwwyKEO2g5ocfMjc1Fu/vr+NAJByrHA7VLvDLiQYoYarcRc5yh49KeXBIDgZqNUz/q24oIIOG5PrSV7ismy7AMJjOamqvb/KvLZz61PkV6VJ+6kcslqBGRWHrR8qJtuQSOorczms3V4DcQGNRliOtW1ccXY8pv5ppXIkckZ6Gse6GGFdbqfh27tkaZ0+X1zXJ3xAYDuDWbVix0ZJhFTqoMJO7nHSq8JzFUoOUIzzQBBp8pS6IPAzVnUACyt71Rgz9tAPTNX9QCrGoHWkwLIQTWRHQgVm6UVW8YHrkir8JJsyyntWTaEi9Ld81HUfQtawHjmVjyvatCMCXTgRwcVnatNuCj0q7YsDYjnkimhMgtgHiMZOCKoNH5d2Q3PNXYsByV696ozl/teW9aQyxeRgx7s47VoaRGY4N0XJxVK7ANsMnGeaveGpFKlWxgcUMChqsjSXIZhgjiiY77bn0q1r8aQ3IAxycjFU5Ub7PuB4xSQ2ZtmAbsg+ta92GFuRjjFY9scXZ9q2p5Q1ttPYVTJRnadK0bOo6ZNJ5hF4zD1otIHkdmQZFNKMl1huDmmtg6i3e5kzVW0BEtaM4AjrMhcpc496S3Bl25+4RSaZ82VFLcAmPOe1RWL7ScVS3BlPV1K3FX9HuCoC844rO1Vy0uT2rV0OGOWAMxwwq+hPUvXkg8k571ladKYr04HereoLKMgdBWfZ5+1++axvqW9jqmYTQ/N1rntVAQ8etbm4pCOOMVj6ogdSxqHuNbGnoF2oQIcYI4q14hhzb+Yo4xyaxtGt5ExJn5e1bGo6lG9mYWU8jnitJPYlHJWW4zkIcc9a3zMsUGHOTisWwCrcvjoTxWvLErplh2pt6AtzAviTcAjpnmtzT4Q8ABGCRWNfqBL8vTNbOk3AaIA9QMCjoD3GSxSoxDdKx74YmDDrmunuIWZdx6EcVzmoDEv41MXqU9jrvDA3WaZ6mts2cYcv3Ncl4bvniZIweCMV3UaCSISEcH1qaqFEzJgm3GOfpXOanbkyFmBxXRXcywydM/Ss65kMjlivBrooaoyqOzOEvhtmORjmoUPzA1oa/GFuCQMZNZkfUe9WxI1rG5dWC54NakpLRdOorKsYiXBIOK1Z5kSIDI4FYVNzWJyrB/Qke9MMeeatl8qQQKhwAS3atiBgYoNuMD2pRzQSGfpilIHHFAAEaQYHSmmFehqwnmxrwnHrUZLMckUAJEVjf5hkVZMluRwMGqUhxjFEZ74zQBdjKFvlbB96hnkJYgnJHemEhlKgYPrUBYhuTmgBSQGzmnqWIyBnHWoScmpoZDGQwGfamgJFkC8EYNIcE5p5eOQcjBqIxgZwaQwMW7vV2xTY+D+FUgWU1bs38yULnHNAjahIRx5owD0NWZolddy88cEU+1hivlWGXAI4BrY0zSBZTBbkb4T3HOBWMikHhsxOpillMYxwCMAH8axfEsC288yADJHbpXVSTaIs3lNb4ycggEkVyviQKLx44yXHqRzisOpp0OJw8bEnoTThzyallYElSOc00AbM12x2Muo5SAvvThIxxg9KYMFfenoAvNNiOq0DVWZPs/mYYdATWrc2zzENMCCe4Gce9cLbSGO4V0bDA8Yr0HS47vVrBSLhopUXGOMH8TWTVndDXYLO71zS0xDcGeHsCwzj6Us3iG7nP7206jnINVvOu7G4ENxCobOAyHOamluzHhpGkUnn7tF20FkjCklhivmmlhIjc9ADxWrAIbmF44uYyMjNXWktJosSRRvkdSapxm3s2xFhVzwAe1ZO5SMK7tza3AA+6TkGljK7hnkZqzqIEqMV52HI+lUY23AdjSTsU0dJYyp5QCntWzaTHHHUVx9pcGJgCeAa6KymywIPBpS1EbnnHA47VA7AnPc07I8rjrVRmw5yawtqUFx5TKVZs54xXO6hYgNx26VsuhYk5/CoblPMjBYcitouxDOMvrLzVJAxIP1rFYGNyrjBFdpdQZJ45HesO+08TZIGHHf1raMriZmRyFRleDTxdMOpyagEZUlGyCOuaMc8VruSSyTGRcHpUQcjvTiPlqMimUSNIT9abkk9KjLAHmneeSoAX8aaJHA460+OLzm2hse9QZLHmpFbaODikBEx2SFfTigHn1psmS+e5pUJX+GgB46U0ZHWlB7nilwDzQAgJJxinMMLkinAhecU1mMmOOlADACW9zWnYhkjyVBGec1norFxgVpQuQuzdgdTQBYktLabDIQhHcUbSAEPOO9EUS7tpb5TzmpHHlthTketYS3LQwghOOtPtr6W2bB+ZT1Bppdt2R3qvcyLCmSM5oWo2bAnhnUYYKfSiS0BQkygYGeornDct95c57Ckj1C4LgSMdlOwXNH1B65xT88j0xUW5Tgg5zTycYqWhkyOQuO1I5G0g0i/cBqNm60DHC5lVQqsQKGZmHJzUK8tUgqibihgBjFOwxwNpPtimDG4fWte1aJoQchcDk55NAjJlBC4YYB7UAqkWSMk1YvzG77UO4+tV5VCx4PXFIoWCQFwCeKqXs0tvcEbsrjIHtSxEKSxOO4qGYPcMGbr0q0kTcmXUI+CAc49Ka18zHapPNRrZtjgU4W5j+8vJ71SSFcbPGGIYPnI5FSw205iD9gcgmgQgds1M9w8cflbvk9KGBHHeMWMUg5HGauQSeWwIwe9UNjOpYIABzmp7Rgwz1osI0Hla5ZVYYGa3LB/LCqOAKwoyAwx1zWxbN8wIqbCZ09nPsQHPU1LdzGRduc1lwyHYOanjkLnms5x0HF6jJiBEQe/Fcf4n0+OAxXESgFj82K7G5AKiuU8VXKu0dsCCQRmohuavYg0Aj7Yme/Su+LWVpZFrwAnqB615xp8phukPQA16LpthHrduJbpAQi4Ga1qbELcwTcjVZ5VZvKQDKgd646XAvZlHQHFehR6EtxfSm2QJHEDk9BXAX0Yi1e5QHIEh5FZR3Kew+CTy8H0rT0w+Xex3EcxjLD94PWs6GIyRNt6gVNbMBGgkjO9TgHHUVqySrrqtJqb3QU+W54PpV3wnarqF40JcqBycDtXQDTNP1DTBIzmOVhgoV4z9a5zR7s+GvExaUExqeMjgii+gWO4m8I21zZkq+1gMg4GTj1rzrWLCSOQqE4U4yORXtMSWusWH221dFaVcBARnOPSuAm0m4tL59K1EEeYS0cp6EE9M9Kw53ezLsrHM6dKJYSrcMBgfStjT9RSwgmga2WbzehOcp9Kp6zoT6ZKJbQk+oA4pkF4qxB5oiHHGMHmtbpomzNaG4t28uK8mdYiCGYDOTXR+HbLTLZpJFjF0hBG3GSR9BXJz3ltf6eYYrfE2ehBBpNFvtR0W93WoILDAGeKQHVXvhOOfUhcWkRt7XAJ4xjv3qOe5S2hFvY5eQEgkDk1Il/wCKdXU27bY4ZOpMmAB+IqW0k0/RFKxxG7ve5wSAfqKhoaZc0jQIEQXF7GGmk5IPv1rO8ZeG5tNZb/Ti8kJALw44A9u9Emp6/I32kWJMSEHHPI/Kux0TX7HWrcQn5JwMPG4x+WetZt2Y7nky3zKVdCfXHcVYGoNOPnHQV02veB2k1J5tOURI/OBwM1jDwze2zlbp0j9twq1JbA0YUnmSyGMMdpPQVatbYjEG3GO9ag02GIl9uFB5cjGakRFZ9sLKzHvkVUQY2GBbaMxxx7p5OAcdBWrp9jFpVm1xOA8xHFP0/T2Yl5ZVAHJ5GaqXd80sjW6jIBwB61MmJIybg3F3eFucE8LW9pfh6S7h3ngDqKistPA/0iVvLftW/pl0YCfMlBB68iqU7ITRHDocUalSuT64rM1TQVh3N5fKgkNiuuVlK7lwR6isvXb8iyZGwOCBWbqtsFE86gmuLssVcLsJBBOOlWrW+WSQxAhWHGc1hvHNFcuVZlBJIIHBpQzI3mMhA/vVupaDsdNNDOykIodT3zUAhZkKKQD3wazI9YuIojHHKQpHT0qxp9wseXllJzzzVpktEklrIvyhQB6g9azr+xUqOMEHNbYvLeU/LJwKYUguARkMTVJisc9dAx2yxEZU+lWtP0+O2i81QCrjkUrwmOVo5OR1Galtt5hMZbCjpTuIzTaMLokruQnpWnJp1mqxh4hlh6U/T4suzOxLDoKd5/n34WQfKnAqQKM2lLgtbMQo7AVnGGYSFQhIHU+ldKGELssYyJDx7ClaOKygcZBeU/lmixRzIYFsZIA64qeG+nhk/duSBzg8YrXGlW6WpncfPkkDHWpZtChuLXzFIRiOBkUXEV7fWFCFmOG9uamhubW+yHAzg8msKe0mtCcx5X1qKNnB3E7VHpQBNqdwYXMCrlSeCPSq9hKqTqZAQAfSleQSyZIyBwK2LOwhu7PgAOhz0qugje/tC0ubZRFcFNoxg8Zrm70Sm9Y7gU6Zz1FaMekQXCGQIVKDB+tZt3EY2KNISegzWa3KKEZj+3Abjwea6LV5IpdPQQsCdo4HrXO2s1vHP/pEZOOCQM1rRSWsuVt1IJ6ZGKpiRRjuTGgjlXHGAadJp8c0BlDYOMgVK1t5zGOUAMDgGoH820+UnIFCYjKmjkicqwxjoa6HwxBtLTeoqlcPHMiBhgk1raMVhRoDkAAkGqb0AyZNQltdWkJYlN3I9q2gYb2IMpBzz9K5rVBs1KVc5Gc5rS0fctjJP2HIH0qQZccGPMb9OxNMINsdq/Mjd/SpyVv7TcvDEc1QhmaFjDMM+hNUgJ5IDKm6E8jqKZHI3CuORxVi2zG29eQeopbmLzJRJCMY6igAIJPzE496gAEjkZ4HanzXJYAFCCOtUwJY281TkE9KYMupGN4wACOadLMN2HBOO+KjRiVEgHPpUomXb+9TJPt0qGCGwzAuQDgGoroA52jr1NKFAbjpTZH2tgYI9aEUyuMjtT4pFV8sePSpCBsyBVcAbsmtLkFmRDjejfKefpUkU4SM7iarpnJUN8vWpfKDRHPWmmIZbgXVwxPIB4q7GNrFWGBVHTwY7vJ6VuSxLKm4cECh7AYt3kSjByM9KtQSBWQgcms2RpHuCMZwcVfh+8gI5FStCmdGoyg9xTgKanKL9BUoHFaIhgopQKUClxTEJigCnAUoFADcUhFSYpCKAIGHFVZV4NXSM1BKtJjTM2TjmmpPhgpNPnGBVA5M6gHvWbLR1tihe2B9RUjphTT9PhYWY9MCnyJ8pqHsMxTdyWF2ZV5Pai41m91ZBEZCgzgDNM1BSJDWesgiO4dRXFNts7IOyOhWNtIsjKrgyEDHPJrb8N280yG+uRl2GRn3rltIhbVLgG5kIjTse9egWcZhgEcRDIAMYojC5Dk2SvjPzDFNww+50qXynbhhSi3kHA/nWnsWLmVhgC45Az60gDDnORTzbHOWYD8aUW4J/wBYPpkU/YsOZdxmd4xjafWnqSgwDmnCBScFxj6inLHCh5kX8SKpUGS5IrugY56GgBgMEZFWSbQHJkjz7sKY15ZR5DTR8ehFUqFhe1VrEGznOMGnKcnDDIpW1PTVyTOv5iom1zSkzmYcego9gDqX6E/l5+7kfSgK3QjPvVNvE+lJ0lOPpUTeLdO/5Z7nPspqlRRPO+xqCOTOQKkHnZwVA/GsF/G1kgOYnBHYqRVZvH1sPuwk/ga1jCxDk2dbHu289aUoCckc1xTfEBSSFtx+tNbx7JjiAfmauxNmdbqNkt5ZyRMeoOK8N1aMw380WP8AVsRXc3Xje9liKRoEz3B5riNTLSzPMxyznJNS7FJNEVsf3ZNSKQcmobfiM1LGMNxWbArElLsHGBV69O6FSetVJxm4Wrl2AbcH0FIYWkmLcgngis+Jwl6eOpq5Ycoc9Kp3AEd6CPWptqPoXdUVTbhgPmxml02RjbcDoKdeqslru7gU3SGBhII6UxMbFlbhiRxmoLmRWnAGOtWBIDcMB0qldR7bgMO5qRonvdxgyDxirnh+IyRkAkHOarTjdaZPpU3hm4KTkNwAaHsDJNdt5AwZyTg8VXjcG32sOcdK1/EDx/IysDyOM1mvGGi3L6VKYzGjUC/Kr0zWldxnyeOMCs8MI77OOh5rWunD2+cYyKbEtxPD0iAvGw5JPNQ6xF5N+GHINM0Uf6SSDnFS6zJuuFBGMVSAgufmhBA7VlHIuPetgnMX4VkTcXVNCZoMcxc+lU7YsJGAGeasyNm3GPSk0oK0zhsZoQdDM1EEPk1d0ecphc4FN1uMJLxgimaWmQTV9Cept3BaSPcBkCsi2Ij1HB7mtJpzHHtxmsmY4uxJjk1l1Lex2UIjmtwVGeOaw9bTy1IHStLTJlSAFj0FZWuS+YCw5qHuNbFzw8Vlg259sVp32noICxUdKwfDjN521emc12V2AbIg4JAqpbII7nnUZEN+V6AGt4EPbncecVh3MITU9p7nNaWHSPg5GKrdE7MzNRwJD9eK1PD1vvcGQjArKvsnORzmtTQg5TIPHSmtge5v6i8CII42yRXHaoB5gb1PNdDcR4JY8n1rn9VHzA1MdynsaHhpd04c87K7g6qoQQiMggYzg1xfhXaWKkgEHNdmY1JBC596dVaErcqXIJXdtznnmsyeZlI3dK2rmMyRlemK5zUC4YAHJz2q6D0M6qOe11g8pYdM1lR8sB61r6nbyCPew496x4z8wxWz3FHY6iwRTbgFecVWu7eQnIzjNS6fMojCk9hVq4PycdDXPPc1ickJsnkUhfOQKRQG7YxTsA9ua2IITkHIqZHDj3FI0ZK8CoQGVvSgC/5sgXDNx2qJ8YyDnNRLJuUBjzUqJk8GgCCQnOKWE/Ng1NJCDnOMiq+CpzQBaZFP3ahaEdc5qaFlIww/GpwkGODmgDPK4qSIgdakuEQt8vSoo4WLZxxQA8ojH0pANvQ5FKVx1FIVJ4AzQAhYY6VNZA+YT6UyOBn6jFXLeExnJHFFwNe2nEYVh1U5rpbXVi6A78qRyp4FctDGRhguRWnbCCVNrAofUCsJIpG/FYrct9ot8FwQdmeCO9ZOq2Lb5rmRfLyMAdsVraLJBZOIWkJduA2OlUfFJvEcxSnMJ4DA5zWK0ZfQ86uNpncDsajJxU93GY7sqB15qIRPJjaK7IbGfUjBIOR1qZWZkI2nP0qwllgA7cnvxWjaQIo3Ogz702xGKhYSjIIwa9J8O3kZsEAIBxya46S0UyHIGMcfWpLK+uNNfjJjPUVL1GtDpdRjuY7oXMX7wKc49auR+INPuUEV3EUI4OVOKqWOox3KCSNzkdQeKsyG1mAEtrHJ6nPNZ83LoNq427bR2iJj2KccEHmueiUGcpuL5PBNas+naTL8zRNEfZSaqPpkStutrlsjkAgCh2eoJE8tiYodzDgjtWJInk3BXseRXQ287T2/kScsOCaytRtmEZcD54zz9Kxe5qtiBRk1q6fckYRjyOlYsbkkVbt32yDnFVuS0dlbTmRMHqKjmBzmqVjdEMAeh4rWAV1GepqGrMEygSQcjrSNKSCMDkVYkh2sTUG0A4I5pJg0ZlyoOTisyWDJ962LsMGPHBqk6gjjrWsWSzDu7JJxyMMOhrIkt5IXIZSfQ11EkYbrVaSFRnK5rVMRzpz0wfypoRpHAAIB4zW8tpCWJdQKlGnRtjaQM1TZJhnT8DJOeKqmM+YQF4Heunk00xoVYgg9DnpVQ2KIhAIye9K5VjCZSOgNGTjOOK1DGkZIIBqpOqAHb09KpO4mVUXcc+9WY0DKVAyaIgpT5uDmrNsIxKMsAO9MRC1suMFcGmranac9M1euZYs7VOcd6ZHIjEKKQymbYnoKBBKfurWxHEp4IzTltzn5eKVx2MoQSBTxg1GUlVwzEg1ttHhjnr61WniDN0pXCw22ctFjqfWpY5PLyrLkHoT2qumbYnA4PWrSlJEwx5PSoeo0QSu0PzBSQfSq8r+eBuU89q1rQxpkTAEds1WlWIXRKAY64oQ2RW9rFIRkYI7EVM1nayKyn5XUZBx1pSdzZUYx6VdihtbyExk7ZlGQfU1TEZMMJjwO1Sv94UpkC5VgQwOCKRgCuQc1mykiRD8mKhbrT42yKZIDnNAMRRzTs01CAeaecdQKokQHOcUi/e5P4UowMj1pMYINCAtQwguEUDeemaju7K6hfEsfHqOakhZCwLOVcdCBWrDeHZtuZBIvuaGMwksZHGNvB61YjsUUfN1x0q9NfWqZ8sZPoBVGS6kkJKKRQpCsPjsskjdg9qcdMldSDyBVZZp1IbJyKuW+qyR4Vh16n1qrhYpmwnR9qNwex7U5tHlCh2cep5FaX2mGZG4AfsarCOd1IaQkd+aLhYj02OIStBI2Q2BmrOsabaaY8YtDkMMnjHNU41WOUkdB3qW+uBc7CvQACi4kiODls+lalqwIAz3rOhXBOO9aNpH0+tUiWbVvkoMVagGDzVW3yqgDpVvsMHmpmtAjuQ3jERMR1AJFedNPJcX0hmJLhjjPpXosjAyAHp3ridctI7fWi0QADjkVlBamreg6ziEt1GD0Jya9T0NVttPKE4V1yD6V5bZHy7pDXd2Vy1zH5G7AC8DPWrqbER3ItV16S1sm0+xTDuSJJR3H16VxH2ZWuWU8kkkk9zXXRpl3g2EqCTnHSuZuzGL6SLzNjA9RWUdy5bFmzs1GVHG7ipmilsbZ42t45ogSQ+eR+ApHLR2CeUA8mOSDRYySsHgml8syHBUmtZbEodBq8t9p5jFumwHAlBOVI9qg1G1XUolaSPLLxkDJNWRozaUjpHcZD8lARg1vaXa2VjZHVLiQMoGHQ4yD2FRcdibwBovk/wCmJdF2jODCccf1rrdZ0y01mIwXUQ3KcxvjlT6ivJ5vEd94c8RnU7ZSlpdEER5IBFeg6V440nWLdfMn8iYjJzwB+JrKcW9UVF66mRqnh/U7NDCrJeRgZVpGAIA9hXL3ph3xAIpdM7h2BrrfEmsw2ym4tL7zWYYABHFcIAru0jHliSaUG72ZTsWyx3G6jjVXA5INXLKCW6QSquCTwTxiqemGG6uTbzyGOIeg71ua1fW1pp0NnZqMsOWHattjKxZjTU5ALWSY89ApyCPrWnp+nmzfLKAc5JHOareDrpbhCLh/mAwCa1rm6iUnDAms5MpI37K7WSFFXHA6etYvijSLUWjX9sPs9+vMciDkn0qbSZoYXBklAB5xkVla54rtjK9uYllaN8IOSM+tZvUaVmP03xjG+nN/aqmK5iBAGCQxxwc1xUetz6lqzvc7pAzHaOoFal3qUN24W9tIQD0OeQKo21jBFq6pYt5kbjIJGMVSg1qO6NC4tr/W3FumEhUYIB4pg8LGzkGy7O8DnBBxVua/ayjNtA4Axl2B5NYsniJY5vLiJcjqatK4pG9Bp4AK+c8jgdMdTS2+mvaBri4QFz0z2qlpuvrDdxsp+YgAg8Cuh16ZZNN+0NMgGAcBhScWxJnNX1/KWImAVBwADmq9pq1lC/l3Mhw3HAzism+1A3bFIiSQeSaghihZSJQfMA4wM804RBs7e28TixQxNiSFgdjE8j8KwdQ1241G7FurEmQgAZrHuGlitsMCMnjNafhHT0uryS9mJBgHyAc5NHKk7hc6I+GTNAiMwDEDBPUVSu/Cd6lo0X3lHINa8F3fJes9xETb9QScY/Ck1PxfuY2WnwmabGCQDgfiKhvsWkeeyaXcwyMjDDg8g96hkjmVcMCMdvWus+yXjzC6vVw4OcHuKydRRprh3RQFPBGa0jK5LVjFjmZuBx61btrmS3fcr8Drz1p1tYG5uREi7e5J4GKh1KOKO6MUbfKvBI7mtkyC2bwXJMuMMBgVLYlZSY1OSOSKxlkaNS68gcEVLa3Is7kzjqw5FUJo6BYmiPmR9DwafbQoGYyIDk5BHNU7HVoZJSsvCEc5qeS8tkOLeYsfTGKVwsORQbhkUnAPGaWSNMjzVLFT1AzU1sY7tsqMOOoPGasvCYpRJu5xgr2ouFiPyo5lGTyOmapTxSwyjdIdpPAHOKsyMVO4rgdiOaiZjJKGYggDpnpQIZIFnxA/OPUVUvtMiklCRDaoXJAHU1aLYn8wLzUkfmfvHkXGRwaAObtowlw6uvAyK3tCQDztxOc8Cq15YxvH5sRxJ1I9akszNbwq6KCT96hvQDXDTggbQOxIPWud1+N0uA5GATnIrdj1K1K4lDqSOcKay9Ymt7kKqOScjgjBNZrcditoFrHeTESRgjJxxUutWxtJcQAKPar+jxrZyhFwMjOaz/E8h+2KEbg9CKpsCC1mlclpcfXPNS3EPmkFfmA6iqKRyookLZHpmr9hMQ24rweCTTQGZeSQvcKgXbjqMd60rKQldq4YY4JNVZ4I7nVBtwQTzj1q0+iy2oDpKVH1FO4GZq1pJHKZgCQRzWtpcX/FOu46kGoLu5kS08uZc5OM+tadkqr4eKL1IOKOgdTn9L1Q22Y5eATjNa5jiu1B4PofSuYIEblZByDVm1v5bZxg5XuKaBmwEuLdyMkpVhJOhQ8g8inWVyt3GGIwDxzSXFu0Mgki5HcCncCxMI7mAgAB8YrLIa3O1+pPFXEKyAMDgjrUU0LXLbScEdCaBMbFuQh26VIZRIxXbgHqaa4McQjce2aflVjC4z70wIiNvQcVWmHULwT2qeRmHK8+tMLK4ywAb1pWAdECsHznkVE6FlLDipsYh3E5z1pI/nBUcD1pXAgjLEBV7d6txsSMH8aiwsa4XBp0ZIJzTuIWRfKYSKM96tDUFFuRnDY4qEEFSrDr0qhNbMG3AmrWoiexyJz5gyT3rTCR/aEbHA7VU0+0aaEsv3h61PbEi6EcvBzgVL0KRtI4IAB6DpU6ms9d0c5J+6e9XomEn3TnFEZ30E0TgUuKaD2p4rZGewgFKBk0qjJpyjigBMUhFSYoxQFyAiopFzmrRWo3XjpUtDTMm6jwDxWZ0uE471u3MeVPFYs6+XOGHXNQy0ddpRne1BIwhHFWZBxVfRbySW1C7QFAxVyQcVNrlMwNSj+cmqMMEbv+8IArU1NOSawyGM5AJwOa4pK8rHRF+6bYmt0QQ26nf0yBVt9Y1DSLUEHIPQE1Y8NaQJIhcOvPbNN12xe5uPLRDtXjpxXTTptENopDxrqjdAB+NMk8Xaw4IV8Z9DSroUpGBGfyqaPw3Ox4iP5V1cpmUH1/WJPvXBA9jTBq+qHpdOK2V8MXOeY6sR+Fbg8+WAPc0WNE0jnv7T1Qjm6c/jSfbdRP3rlzXUp4TkI5AFSp4RJHzEU7IlyRxzPdS/enekEM7dZHI967pPCSAfM3P4VMnheFerfpU2Rlc4AWz5+Yk09bMk9Ca9AHhu3HXB/CpU0C1X+EflRYfMeetYNs+5irvh/FtfATxB1Jxg13LaHbMuCM/hUD+G7UP5kYww6cUBcj1HQLDU4yFUI5GQwFcZqXhq600ksCyDuOa7qQSQSLtyBVqRop4/KmUMGHINZKeuo7HlK22ScHmnG2OOc12GqeFVVTNZ8nOduMVkDSb0tgxdDVtpK5UVdmVDYGZ9oz75FZWs2/kEqRyK9JtNPiFuRJCAccHvXB+KVxeumMAZxWHPd2NJQsjn7c8FanjUlsCq0IxIRmrMZYOQDVGRDcNi4UHsau3IBtM+orPuyfOUnrmr0rZss9sUgIbHlCF61Bdpi5XPXNSWLGPJHUmo74kzq3vSYLYvzJmx+g5qHSMtuUfSrJOdP59Kq6Odsj+5pDJZrbyZiRzms+ZyZwCOQa0pJH887hxWddkCcMPWkCLNyGFmAB2qTw/GrMQetBO+059KZoRaO5LdQD0pAy1rls0Y3Ak1RhumSDaw7cVr6xciVANuMVmbFeHjGalDM2IiS/DHjJrXvYc24YHt2rElzFdAj1rain32wEnpVpaC6lHRZhHesh6dKua4gWRZB04FZ9igOosR68Ve1rcAgJ44psXUrEt5Xy+lZlznzAx4Oa0YydgHoKp3iYYH3oAmQkwAGoYXMdySmcnrVhSDbjA7VDakG7wRkGmHQi1El1BbrS6U2GxVnWEUICBiqOmhi/y+tX0JN5oVZMg81kyhReordM1qxyBI/m61kXZzcqw6ZrK2pp0Oshso2sgU645rC1JNqsG7VvaZMxgCg5GBWfrcKlWOME9ahrUFsQeGSu4nHJOBW9P54jYBiR6VyeiXZt7vaemeBXdDyprTeOpGelU9hLc4LUDjUQx4zxWjCfMX14rN1gGPUc9s1bs3/d5qo7Ce5BqSAA8VLolyYyF7E1FqLgrjvUWj8vnPQ1SBnVTQeZHuNcxqyYJ9jXSG9xDtx2rn9W5Qt71mtGV0I9HnMMoKnBJxXpulRmS0DOMkgHNeXaTF5kwb0PFd1Dql1bwrEgyAMcGrqaxIjuaGp4VCFODiudSAyXALHPsa2pXM8G+QYJFZbDyiZFbAFLD7jq7GX4ltylmWxxjIrjYuG/Gum1/UWnhMecgVzA+9x610Pcyjsa+nhmfgnArXkGIQrHt1qnpqDYCAM4qS8aUKQucVjPc1icwNxNPB2kZq6tnk9KebKNh83XtWlyEVRJkcDNQSc9RirRtmjbAyaabeR2GVouBTAIPtUgchTyRV5NPJxleKkGlkj2PWmBmqxPfNG0uwUVpPpBCkx9ajt7do5AJEOc+lAFbyGRc0AFecVrmFZBhVI/CmfYQeDRcLGaMudoWr0Foxjwy4oazaFt6cgVZjuy6AOMYNTcditJaeWMMuQeQQM0+C0UrkA89iK1oprUoAcEgd6lLW4UkKAPak2BkGAoduKY4kVSpHHrWmXiZuBn8KSZVa3bAwAKVyrDdJuU3iFwBngE1vwwi2fc9qJUfHqa5GFcrgcEHrXT6LrVwrpbyqJF7EnpUtXQjobO3tRtYKobPKnj8Kj8XxRCzijQYVhnHpUi2SXMiypIQ+c88VJq1lJdrboTkRjJ57VyydmarY81urPfJllwc06GxQdetamuEG5OxQuzggVThHm8Z5NdVOWhm1ZixxxwnLAEUkziQfu1wPpUzWvlqCzZB7USTRom1QOaq9xFYEdOp9KJIjIMkAfjRHGpYkkA54okUlgC4A+tWIn0ZFivkXsTgg9CK6HU9MijUS21wYX6kDGDXOwYhuEcsCAR3reupFurdVkAJI4IOaykrsaKUV/Og8uVg4HAPtQb23VyJoBt9Rkmmppc4QvGRIOwJAIqBrS5/giJz1yDxQrWHexetpIXnMkJwncHikv1ExZ4l4Aw3vWe0N7a4lMRA7gZ5rZsbi3u4toGHxgjHWs2ikzlh+7mKY6HFTEkYIqbVbJoZ2kUd81WRw6g0kymjWsbknAJ5FdFaTqygHrXFwymKQN2rcsrsHBzTauiNmdEyrIuDVCb92SD17VZt51kQc84ongWRc4yaxtZlrVGNM7liG6Gqj4xjvWhMhBKkVQkADFvStUyWiIxnb0zUEgBPTFWlfccAEGmzQEKTmtESZzIAx71DK08aExdatSRkN603BFWTYyjqt0WKMSMcGqzXkxzuY1qz2MUrbhgHqfesi8DQuQ8ZAHQgUJFDTcORyT70wkdTyKhklLYx0FPWOSRARyO9WkSxrSZOF6Cmh2PQ1OIB9aa8YRgPWmIj3N3Jqa2chwTQITwSOKcAAcd6ANRLoDoe1TJdKgDZ61kbgCM08TeYNoGMGla47m4SsihgQKry4wRms8XLRqFJPFJ9ry2SamxVy0wVuDyKiAMJyRkE/lRDIshI3c5qysTOMtjH1pNAhqOrEYPNSsIiowp3dzihbeJCG3Y9avKsUsJCOoIHc4JqRlBANpxSMVBDKcMOc1FI0kLkHkA0xXaU5PAqr6CLgeKSQySqCW61DK0TMRCMKe1V7iYQgDqDxTI3zhgMDuKmxVyVG2tgmpSAwqGQZwwqRHyoHpUPQYxk2tUqn5RxS43U4LgYFFwsRMDuz2xTcndz0qVg3TFCrk/MKLg0CqG4YfjS+XGpwSTTwgPbinCNfQZpNgkR5jH3UBoMj54GKsLCCKd5HtxSuPlKQLFsmnEEgA9KtGLA4FRleeRTuOxGpZOV6VJ9qbAXcQO9BGOMVEQDwV57VaIYFjI3ynFSBcrj0ojhKjnvUqJzVpEIfAO5rStOWAFUo1AXNXbL/WAVSIZtRrhAcUoyGJzSxn5AKceOamWwR3K8zBULngDv6Vw+oXovdTaRTlUOBXbShZAY25DcGuDvLU2WpyW6rkE5BrOO5q9jTs4JZGEkSFsdQK6PQrmOS/CzsYZF6A8ZH41B4QmjhZ1YgsV4B9alv7Q3OpicoAVPGKqoyUdLevZaXp1xOMO0oyCeo9q81u4EmvTJJw7kE/Suq1aOeUQB1IhwCR61ymoFjqRiHBxxWcdy3sWoraWJ4xbTlgeoJ6GtS00ddUS4llYi4tgPmAycetX9B0SKSBZ5pApxkAkUjXh0rXnttO2SveRlGQnAPHc1pLYhCQ2UU1uIxMXuMYRyKkOmK0QjvLjYCQZIyRg+9SxabPHprk4W4tnyyA54rI8YxvfxQ3lhcHIjAdRwSfpWSWpoY/i6ZL69gsLImZIQAGA6/lTtF8PBJ1bVSY0OCoHOR3q34ftEsbQ3UtqTLgkEAnFakUranbmW7PMZ49hWl7KyIuN1Dwxp0tr5umzESAdCMZNc273FsSksDDBIJAJrrrK6szGYYk/eAHBPGT60ltqlm0Uy30Sl1JBHUH8az0TuUnc5K2k85iFyTnqRir7OzsFc5OOM1GWhuNRD20QjjxyB0pW5uGYcADAobCxraZMY43VTg0C7nW43MxIz0rOtbgxlgOpq5DIG5apauhlrU9QFvb+dEzFyMY9DXMxzzLmd5CWJyc1tX6JNbkJ6Z/GueMciRuJDnJyKIRVxNlyIyXsgZmJ471p2jy6eu5QQ3QGmaR9kjjTzTg9TxW1czWLwGTgsowqjkVo1YEc5eXbuCFbBPU1Dp1ksjH5gpAySTjNUdVkkjHlxgl85JFPScfZQWyCBzxTghSZO8gWVgXBIPBzTpbySSLbJOWUdF61kRk3Fx8xYAnjAzitS0gitrkM6+YB0BrSyFcWxRpJidrIoGcgVYgmENz5jrkqe/Q1bfXoLS2eAWaMZDgsc/KPantFbX1mMK0ajkvtOAanRBubtj4XuvEUIupQscOMrg02KWz0K7FrbqZJS2DgcVX0bxvcaRaPYhBNwVj5PXpnirNy9vpmmG8u1BvJvmA6kZrJpspF7xBqp+ygCQDzBgKDyKseC9Nito/PYAyyHJJ6156Li4vbrz52JGeAegrstP1VbeBSrEFRxioa0KT1NDxdOI3C4AJ447153fXzQ3gC53Z6DnNdDreqm7lMkpJABIrB0mFLi/e7ucFYyTz3FFNO+oSZeF0RbbIlIlYcsQRisGaJzK68kiu4trizl015J4AhkyEIHJ9KwI7QvOQB36+1dBn0KVlCFty00eV6E46HtVOC3F3NJGW2lScehroJTsjNqoBQnmqMemyQziRVzGTyO9UIghsNzmOXAHqOaHtGhmxGpwvQkYBrThgjN6FMzxwAZJ29PatX7KLmAiLbJGO5OD+VQ2NHPG4u4mEjL5RA4KnOatQ64xHlTjJJ+8etWZbbI2/vCQeAVwPzrKu7UE7gqgkc4NSnqVY17e8jjk8uZ96P074qeW0jIMkLBAehB5NcvFI9tJ3bPQHjFWBdz7wzHKjkDPFXe5Njo47ZGQB+HHemzW1xMMA7kXtnrVRNailhClQjgdqh/t+S3lyoBT69aGJFuKJI5CZo+COBjpTFdYpCygCMk8elSxa5b3LglAOMEGnXKWk6uIWGGH5UDsOjFncv/rASPXAqlfaTb3DExlUlXoQaxJ7aWxY5cgHoRzTra5mklSMyE7iBk0JBcvWd3PbM0M0AlKcb8k8fhWfq0/2qRHRCiqe4xXSx2gtFAkkBJ5J4rK1+NDbgRADngjvTaAzYxPMo8vGPUmpzL5MXlbgGPXB71WtBPJbtGrFSO4qvJGykNI+XB9aaEadtGtrMjL8zMeTW/coJIB5jYUjOR1Fc7bGRVSR1JA5Ga0P7SEv7sggHqMUmrDRl6nOwlSNfni7E960dPuUWEKxITjgjiqOoWm2dGiYbG6AHoaniSW2QLdREoRkHrTvoLqN1DT7ecFosZPPArFMDwyLEwzk9a2wDGQ0fKH9KglCyXCDHJNA2W7uNrPRUdeDwc03StVSYeXKeSMDNXNfAOjRqnJAFcrCmBkHBoQHVSW+SWjIHcAGqplYEq+QQeDWfa6lJCwErEitVYxd2/nAdTwapEgJPNBjl5z0NNdjbKFZdwPQ1HseJwpBIz1q2NpXy3OQeh9KAKbBgNw6NyPaoGVs5PSrDN5Mhj6rnikO0fN29KYh8DAx7SgAqOSRY1ZVAHoaRpnICoMConjYruLHHcVNhjYsg7t2TVvGVDAduaqMNiZB5qe3chMM3UVQMd5hkO0DBHQ1bRcwZcZIqoQQd3SrVtNn5WPFUhFnTpvKYgjAPNVtSnCXSyRDkHrVySJXgLREAgdqz7S2NzO6yk+1Jq4Jmpa3K30Bj3YfGKtwD7FERKckniufmhfTbjer4GeldBamPUbQOx5HXNc70Ze5bjOVDevNO3AHmqsd1H5nkDqvFPaTBFdMJpozlEtoRUqjIzVBZhvA3DNaScqD61aaZDQ3FGKeRSEVQhuM0hQHtUgFLik0CZSuIwV6Vg6jHtbIFdRJGCuMViarCQhYCs5ItM0vDsiG3C55xWxIOKwPDoAQDB+uK336VKRTZl36qQQfSsrToVutZigK8E8nHWtfUhhM1B4VhM2trMwyEJrmatO5spe7Y9Dt7OG3gWONAFAHAp/2aLOfLXPrUcuoW0DbZZAp96hfXLBRnzQfpXattDG7LiwxpnagFPCgdAKyj4k08dZSD9KY3ijT1UkMTj0FOzJubOKTFYB8X2IOBuP4Glj8VWrsARjJxRysFqb44pc1QS9E6Bo2GCM4zTTczdMD65rOUktzRU2zQzRms8TuRy5B9KDO46tkfWsnWSH7Jl/cPWjcPWqBmLDg4oWdgcEk0lXTY/ZM0aKrxz5AzipgQRkVspJ7GTTW4jxK45GaqT25BBHQVepCM9aUopgpNFRZCkQ3dutOKrKm5cZp08O5CBxxUMOYV2msndaM0TvqiJ42A5Feb+NIguoFlBAIyeK9U+V05xXnXxHCxTQiMDLLzipSV7o0U7ppnCKdkuamDYfI71XTmQA0+QMsgx3rXoZCXJBdSRVl5A9rtHTFVJuRzUsMZkt+DSAS0PzlT0pmoECVNpzzS23EhU0l/HsZT+NSxo0RIG08/Sq2kn/SCvapYB5lkcDjFQaWcXrr6GgC/curT7QMdqzLyIRyBs960r6MJcAqeaz9QRioJ7VLGiZi32X5fSjQpALnY3BJpsL5tse1RaWub0kcYNAM6PXLZRamQAdO3esGMMkBYDOa2dTklaz2kEgDg1n2brJAUY4NQijDuwRMGYY5rSRN9sPpxVLVU2zADpmrVpIVgAPPHFa9CHuVbGb7NqIDDgnBra1qJZLZZlPI5xWJAqvqWW6ZzWxrG6O2CpypGKTGihCFMQbvVO8OePerNscx4qvfLjB96AFhIMQFQg+XdBsZ5qxbopg3Z5qBSBegHkZpi6E+pN5luSRggVR0wkSe+a2NWC/ZPu447ViWJxLWi2JZvNGHjyRzWTffu2Hsa2bdgyc1latH82RWT3K6G/ooY2ofqSBSaq+5SGGDio/D10n2cIzYIGMVb1CHehbt1rOW41sczp0W++I6d67WCXybfyzzxiuM0+QLqpHTJxXZrCWgyORiqeqBbnIa2M3oIHGamhjZYBjuKi1wFLoH3q3ZMsiAe1VHYT3M+6U87u1Jo7L55U9yauahFhCRWTYuY7g7euapAzqpYcYI5FZWqx/uDW3bfvrYMTyRWVrC4jK1HUfQo+Hyv2gqx4B713EMI+Vl5GBxXndm/lTZBI5zxXonhybzoAZD+dVLYhblqZSYhxjNY15ExjIU49a39Q2ovykdax7hTtJzwaVHcqeqON1SEhDx0rET7w+tdjqUKy2zNjpzXIEbZSvoa6WZI2tMuACFPGK05FBQsOeK5+zPz/St6KQeV83pWM0XEiFupBAABoFiCckj6VUkvNpBDjHfmpDfxgAqxNUxItJaR5wVFOksUHzIQPxqg2qxk4JP5Uv8AasGORkfSpVwLQhIG0GnIhPBPSoI9WtdhxwfpUT6vGCdozVgaiBQmMZNRyMgOfLBx7VmDWGz8i5zSPqszDBiIz3waWozQF1GTjyxx602R0bGABWS1xctkhePrTQblwcNjHbNHKwuaMmQpAIIPSqrRsec4FQNJOF+YHIqIzTEEHOKVhsurbxsNyzEH0qxb25P3p+AemRWSsc7nKKT75oJuEOGJB+tOwkdMsVtGoYuD75pZJrfYQHGMY61zBFwRw5IphEoPJOKhopGrCPmcjpnitPTJfLfd1IOcetZmlOkjeXIcc45rSltZrFlniBZetN7CZ01trSeYqrbsQeCdp4rUm1F4Yy/kmSMggnB4rP0fU7O7tRbqgjkAwSRjNb8YjitJFCh1I71yVFqaRZ5/4gjDQ+fFyW5PqK5tL4pnAIINdjrFkVDtbn5TnK+lcY+0T7XGMHmtabuiJIkOqzMNpU4FQSaix/h5qzMsZjDRgYFV41SQZK8VshEDXcrHJcj2ppuWXGXJNTm0idzg4P0qM2wifkZFUIYL6ToGNamma3PGwhYeYOgBNZwtgzhgABnkVetoYo51ccAHrQ0g2OmW4jEPmESJnuqk1ftr4EZjuCB0wRjFSW80cmmL5YBOOvrWNIVDkND5Z9QCQahLUfQ2JpJJ1Klg64rNhlgsb0KxADdMU60uViyGYYI9azbuMSTkjkZyD6USSBM29Sjju4N8RyMc+9cvJEbecr0BPFdHp0iy2+xWG5eMZ61U1WwaZCyjB7Cud6M1Rk9RxT4Z2hkGOlQIWHysMEHBFSEZGapMlo6DT78EjcetbKzAqCp4riba4MZwT9K2LO/YfKW4ocbiTsbN1D5iF0AyOvvWbHaSzzH5MKOTWhbXiyEAc561dBAU7RjPpU7DvcxpoIgCu3BHfFUpEY/KTxWvcoCTx1rOcBSQapMLFFo8N8vNQPHg8da0HCkccGq0kRPIPNapktFNo+etRyRJINsqhgfWrJUgc9aixk4ppiMa70YH5rY8d16VRDy2zGMgg+mK6UKVJwME96R7WOf/AFkQJHetExWOYE7hscirMijyFkI5JrWk0y3OflA+gpkmnM0IjiGSKpCIY4DLAcHoOKrG02jcW56YrStIzDGVl4fHAqC3tWnuH4zjnmkBXaEAIO5604QgSgAZpWYC68vrtOKswkC7G4cCmIgvrcCDcp5HUVThgM2AeKvzndcuhyQw4B7U+ytGKkjGR2pDKDRtCQM8nvUsU0qgAkkU+7jYzhQKLSNxKQ68CpsNDzcgjDAikR4s7gMntTnEbsQvBPSkjtCcr36ihoq4+SQyDCrkmgK0CAEZHrVZblkYqVIIqKW9mlOwH5aSiK5HMWnuDtOQO1WowcABarwwsrbk5JOTWhBNG4CsuGHWm1oCZHnB5Bwe1SBRt3L0q1brbyOVfAz0zUkumEHdC2R6CsWi0U0bnFT4xTChU4dSPcClBI6nj3rJ3LQ8DPFOKD0piMA1TblI4PNJtlWBY8iniLB4FEZwKlU4FQ2x2EWMjFSA5IFNLZGM4pRtQDnJoux2HPGoXNV5FHYc1I8jNwKaAe/NaRVyJEBGT06U8RAKGIFOJWMElTntxTVkYxklhznjNbpGbYxpAGx3PanRpKWHykDuaYoBfJHNakF5GY/LZMkd8VokZNkRh2KCOQRzVyyjG/J6im20E8iuSoMfUHNWrNFUnjvTAuRZZutTFTiogBuypwRUxJKZPWs5hHcpuB5gJ4ArktRZJdadgcgcGum1DeYJGQ4IUnNcPbTNM7OeSScmojuaPY6FbSeBEvrNiSOoHetyx1aO5TM0ZEgHIwetVPDTLMCkh+RelXIVgGrPP5YaM8YA705koivdTkuJ4492Ap6ZrD1GKN9ZMi9gCOK6O+0eM3HnKMEcgCsK+Ajv8YwMACoT1L6FiLUH4jZsDtzWDMNRGs/aoYpC6HCkAmr16m60ZgcFBkH3pdG8WTRqIpQpIHBNXuTsb9pd6nMPtRjkE8i7XXBw3uTiq8NldG/McsCxlzuIBzgVbj8ZzxAlYo5AemT0rOtvEV0uufamUSsScqTxj0qepXQ6KaS10rThHHITJONrBxgCsO5mtbeJYIJMgkl8d6m8Q6rFrUBmnRLfyxgIhzk9qy9H0qGWwa8uLgeYclUJHIoV76isSQFPMBRiCSB0wBWrqmk6YIEZJQWcDe3HJrK1DWYPs8dta2EaMBh3BOTWZezy3UYWMlAg4A7mk9RpWLb2UdjeCOzkM0ZXJb0PpxSDBLnuKp6NJJGzr1JOOtXCoVZD3PWpehSKaSEMcHvV22lJOCetZfPmHHTNWI3ZSCO1WldEPc1ZcLESD26VjTFpHC44zWilwJEKN1Iqm8bCQKD9aLWH0HOMIBVqCNxabowXc9BVOZwi4IzjvW94TkgubgLJIIyrZGSAP1p2JuUbHQNR1CYSeQQQehGK6a2+H4uFAuCAx6gYOK7IXVjBEpeeJOOSGGTWRf8AjjSNOJWEtNIOuAcfpUyk1sCVzmdc8JnQbYyWlssxPBJ4P6Vz9lAdQXyoARddwRjArurbxXb6/cxqPkIJyhGAR+NWrrwl5swv9NcW85+8Fx834mkpPqU0eeixtZLhbe4Plyof3mRxxXbi68P2mji1lRJIymMAZOfwrMvPCEk+oCW8k+fuRg5qhqWnWtpdJawqHlJBIHYU73BKxzdnLHaavLdKu6OOQmIEdu1dRouky+MdQN1fS+XD0VAQc49qitvClzdT5IVIyeMnFbFv4Y1vSJxc6fMG28hNwAqnJJB1M7xD4Tl0VDNbkvGCMj29axob5Y4yp57DNehrrf2uE2usW3kTgHOASrD69K5y58J213KZ7R/JjJ5GMAfiaxTux2OTv7vMTDPLDpVS2kdYAjHg9feur1DwrAbMmBt8yDJJHH51lR6OqnDSAEdVyK1i0Q9RdPlu9QlSM58qPhRWxfRx2VqNqgzHrUulCKBhGI1B9QaspapqGpbW5A4Jpt2GjP0/Sp5I/tEsY2nkHPP5VrJpixxiUrhfpXQw2MccIUD5QOBisnWtVgtLV1OCfQdql1Og0jOmt7SJGaaESRsOh7GqEMKWJEqMW3H93EBx7U2LURdxqA2Q55FaOixg66GkAeNRhB6e1S2xksllrGo6dJLLGtugGQM4JH41yt1p5hZQkxBPXp1r1TxMSNDkaMEPgYwK8t1GUfu1J5xk1EXdj6FSS2kV8SKGHXOaZMsccWEBJJ9KDPO52qGIHcCrdpD5mFkByx6kdK6EiTOiibeHPIJxgVZlsLeRd0UjIw6BlwPzNdKdCtrGKOXzVkZxkjI4NZ2py2/mCKYAjHBqW3clGH5MijJwfcHNPjE/HlZBBqwI4Y2JVioPTAzmtC3t1NqZAwBHQetaR2BlSO1luEC3AyCe/apm0P8Aex+QwIAz9DT4ZpCpBGDnrViK4EeQxIYg4NNkgscN9gecA6cEEgc1S1OFUgKkhtvcHNMNjFuZwTuY5NRmzIOFnJB6g4oHcqxSRwxklcKeM4rMkVjOWHKk8Vf1KOVbfy15Gaz4TIq5ZSRTSBs27W5yoidMBR1AzmnzGIIZFPA65GKr2V6gI8wHpzxVuY2s0BZQBkdPWhgjLhlFzqSAH5AcAV0utP5FjGqAEkDNcrp5EeokupwDkYHFdFdTRXkOFYgL1yMVL0BGcqOIjIhyMZIqmrtPdLtABHTFaMTIiOpPByCazIIJ01LbatvwT14oTGzaaZI4Atwpc9MEVk3dlFJmS3OPQVsXNtPHCskyDeRyBWbNGVYSRnBHUUJ6gYcgkDiIqQc108kg0/RogqkEgH61lALd3sY28gjNbHiogWtrbwjkAZptgiay2zaeJpOM+tVSGEpKjKVPfH7No8CIcEgDAplvOsKLHKACwHJpJg0RuIpGG4c9jiq0o8ljuPBNWbtPLcMgyDz9KYfLl+VuQatEsYPLK7lORUbndkA4FOa3WEFozweopmAR9KoRGIwTz1p8kYUgqTx1pQhkyFOD61NCONsuDj3pDEBEkXuKIZlRsMMg9aawEYO3gZpCgcBgfwoTCxoRSCMnnIJyPpToJBDdeYOFNUFfkK3NTCTevlHqehpkjdVb7W25Tg5qXTr42sYidjzxSSWjQrmXnHpzVGYB2yvBHSsZItHUw28aobsHJI5NQG7DKxB5FN0W8SWya3lbBxjms++cWzsi8hiazTaZbV0W7QTXF2CASM9RXUR8IB7Vj+GJA0JUqCT0NbUg8tttdMGYyQvWlAzTRTlPzAVuZjwtG2n7aUCqERlMiqV9aGWPbitMAUuwHgipcbjTsZWimS2Xy2iwPWtVjnmnAAdAMUpA9KFEHIoXkJmXaK0fDdiLYliBk80gjBHSrFtMLZ8npXPVilqaRd3Yy/FSSSXwVc9O1c8ZDbMVYHPvXYzlbu/EjLwePwrE8XadJHcRywRkqRzgVdKpFKzLcG9jGa7ikbEgIPtTvOAX5Bx2pLTSry5JYQE/XIqw2kXocIISM9MVu6sFsQqU30Kv2kA4I5p6TsHB7Vpw+Fr2VN7AD6mkh8MXkkpRhgA9c1HtolqlJFaHWJ4cbJCMGtqy8WFnEc6cdyOTUU3g6cKCJQT6ZFSWPhFgczy7T7YOawqSg0aw5lvsbkN9a3SgxyDJ7HipsEHO7I9jWJJ4Zkjl3RSlR6ite2tzDEqGQsR3NcFS3Q6dLaMkY54A/GlG8dBkVKoOORxR24rEi/QYHPrirMVwVXkZFVmjBPzcVImR0q4VWmKSTRoRSh1yOPapKopMEOO9WVlHHI5rup1lLc5JQa2JSM1E8QcGpQc0lb2TITaKjRlFOPTrXm3iwSSXrLISRz17V6mVBHSuX8YaKlzYvcxqBJGMkjqRUqCTujRSvoeRz4jl449KQsxZT19abcnMoPvTiQoDCkwEuflQNVixJ8gkdRVe7PmQBsYqawfEJ4zgYqQIogROfrTr8EqMiiI/6SSfWn6g25AcYxUMaJbN2S1wDwR0qvaPsvjgck1PpwBtzmoVGNROO5oY+hcndjdAscio9RKGEYOO9ST8SDIqvqEQMIbPakwRHaIzwcVHaO1vfYA5zS2LMIzg8U+0AfURu5yc0COskVJtOL8dOlc7Db4kdunNbhtXFsSHOCOlYaTtHcMjdM4qOpfQzdTB3DPXNW7aMNbAj0qrqoy+fU1NYuY4Pm6VonoS9yo5+z3oYjvW5eEXOnqQcEDNYd2Q92COhNak8jJYgAY4xSQypaRhYyQcnvVe9O4fSn2TkgjPU028j2j60dRDbYkx4qtIdlwH9DU9shC+1QXRG4DvmqF0LtxcNNabWGeKyrbK3GPetlox9hDY6isaE4uvxrREs6KOMpEGXqQKoX4JQkjBrQtn8xADxgYqrqaARGs2tSlsGhW7Owckhetbt5IPJK9wKy/DzZjCg8D+dad5B8hYnrUTHE5BiYtQLKOScjFdzpVwws8ycnHeuMkQDUgMd666EFrYADHFPoHU53xIQZ9w6ZzTdPkMSAnkYpNdBWUKw4zT7NA0QHXiqjsD3HXswljOPSsqwQSXZU8ZNac0OFJzgVlwnyb4YPGaFuJ7HRCaW2AC8iquoSGaAswwavqFkiBwCap3kZ8og1L3GjF05Q17tcZBNd3axtHbKYiQR6Vwlswj1EE9BXommSRy2ygHJ4zVv4SVuMSSeSMrL1Heo5IyUPzcY6ZrQuYjGhYLxWVIVIJ3EH0pUdxz2My8uIlgkjI5xXGTH/SWI6E8V0t8CWkFcxMCJiD610swjuaumRLIAW6mtCcGJcL0rN0qTGFPrW0yhl5GaxmaxMJbBWyFlJpz6TcKhdW+Ue9XRbKiEqOav28im22t3FDdhJHKmCQNyakFpIRnHFad3AIpgw+6af5Y27geKSaKMY2xLYYYqzFYArkmp52Accc05JTtNWmIiht9koUdKtTngIccVWEpEoNSO29gW6VSBiAHsTTGBDZBIJNTYx05FNYZNPoSSgSMgMijGODUBUMxG0YqZJJAuGOVA4pIV37nI4J4qRk1vE6x5ToaqXaENycnNa8NpK1uGjOM+9Zt1Gwmw/UHmp5h2LsFoklqGUfN3FV5IFQHcvI6Vo2itHAJAMg9qbd7ZYmOMH1qWykYSti4G3j6dq63RdTgkQWl7yuOCea44k/aCAOAetasBXaGPJxxRuiTqLqGG2bzrSMELzletaOiaq0khikJKEd+1YNjqBjARshcY46GtS3jimnjliwozyBWE43LTFmCnUWQjMYJBPtXE65AtvqLbRhSeK9DurYJgRA5I+Y461x3iG0aa8GeM8gmog7Ow3qjPSNBZEnrjiq1jGTuYjK5p08nkoYN2SKntAI7ds5GRkV0pkDbowbVWNQHzyRUFyv7oE9cU20V3uGJGcngGk1DejYYEcVVwG26kqc1ZjQBSD0PeoLNlZNuefSrbg+UcChsSL2nasbQ+TJzGeAa2TcRyrwFdT2JxXEvKwba3ODVy2ncsgUkc44pWGdKbS0JyykE9gM0pitQoUBsY9KgmgmhhEi3RxjODimW9xdTDasvI45NJXYyQ20dsxntyysDk8YrVMI1DThLA4EmKzpLe6MJMs+M+9R6RM9tLIjS/uz6ms5IaZlX1tcW0xeROc8kd6Yp3rXTarGtxYloMSHuBXKDdGxGCPY1mtGWKy4I+tSRysvGeKa/K+9MwQOa0TJaNmxvTFjnvW9bXyyoMkZrhxKVbIOBV60vmRhluKTVzPVM7A7Xx71UmtFLEgdagtdQVgMkVorIHUEd6m1jRMyZbQjnpVGYyRkjbketdIYg6nIzVSa1BB3LTTsFjnWYseRT44w+B0q3PZkk7QRj0pogCKCSQf51SkibEf2ZSCNxyazJxcRzlQTjtWygJ6Dj1qGaJS2cc1aY7FCEMP8AWd+atAqmWXrinC2kkyWwQBxzWlb6XEbTzpTgD171akTY56YtJOMjqaliibeRDgHHPOM01yr6gyp91TxVyCMncxiGBnBzRcLGPLaBLguOT3p8JEU+5lyCKssm6Zj1FRSRncMDIHWqTFYj8oSXBlbAGeKnhmihn3x844IqGQArgHB7VHHHJHltucmlcCxKBJdCWMDHcVNZxeZdMq4wR3NV4iI9xPftTI5HjdirEA0ARXcIhnZVwxB4qzFJ+5DMoDYwabZbI5iZ1Dqeeas3zQNta3GBjkYp3AzZI1kuwoXIYZJAqvJbCKYqpzzWjbyiCV2KA5HGe1R+SZCZc8k5xTTEV0G3gDBoCZYEDn1qYxHPTmnpER14oYFiOzSeIEHa46UYvbIDBMi+56U6E7SMGtK2mVvlkGQaxaLTKC6rE6hJ7cEDuQaUvp8v3SVOOmK1p9KhmiyijJGRWZ/Z628h823LDPBAJqCrlY2qnDK2QelAQh8Cp2iycxqQvpinG3OAwFS1cpOxEAR1NPDMeKeIWIyOtAjycEkEVDiPmG4I5YgUgMQOGbmnmFSMb2z9KQWCY3MxP4UkkO4oCkjaacxKY4zmlhhJk2qMgVcmtQUU963ikjNu5TlLSRbQAPQ1Sa2ZTnOc1qG3IGOtN+yEjjBIrZIzbKMcZAHf61chJCBdoPvTTGwbHpU8akEE0hFmyW4RSRLiNicqTimztcW77owGB9DVmKGO5TCsVbpj1pyYsspIpbngkUk9R20K8M10pEjDIPUVqF90AbGMjpVdiNgkVevIGKlzvgHY46UptAlqUrxgNPuDnB2HFcLYbg4IGQSQR+Nddq8uLaRB1IOa46yufLYZGQD/AFpQRTOvtS2mWgmBHlseR9a2NPt5BItxEN6E5xXKtcSXixxDIiBGQa9D8MCEQLGSMgDinNWVxILkBFa6YHOOFIritcIOoJIBgMM4r0DxCYo4QMBWzwB3Fee+IHVbmMKc5HFcsW2zVrQgmXz7aSPOCRwR61yhRo53iJ5U4rqojkfhXNXRxqMo75zXVFGbJoWdVyHINSLNLE+5HOe5qJB8lOAJam0Fyz+8uk3M5YjtTlkc7UVjgHkelLYv5Uh9MVLbxjzy2OpzUNWKRcjjwvNOKL9alAG0g1HHEYwQWzmsm9S0QW4EF5leh5q47h2fHeqmxlfAHOetW4VAcbjjNJu4JFHycOacgIJB6dq0mtgWLAcVXmgKkMBRGaQONyopKSE9qlMoOWB5FQzE54qqCwORmtE7mexpwmKbiRR7g1K1nAFLI209sVmeawUZGD6inG5kZQVJBFXYRad2PyySu+OxqEuAflAFRxln5Y5NP2ZxgflSsA+KR4XE8JKSLyCK7rQ/Gbi3BuZCXUYIPQ1wm07dxyB6EdKaHwepB9qlpDud9qvi62KNJER5hHA9DWDpTtLfi/kYmSQ5OfSsGOFp3DMPlBrYhnEKfKeR0qLWGzsZLkmAyBshRk4qex1xQBmXAxzzXH6ZrLWk5W5+aF+oNYmrX8ovmFnIRCTkAGlZsaPTNV1Kz1C2MTqshHQ9wa5++1abT4EicbrXoOec/SsGx1pLS3G5d0mOSfWqc+qzagGWTIUnAFHJbUdzabWLrUGFrpymIScHFXk8LRwoJLu4JnIyQMHFYmmTnTVMikBiOCeop974inmQrESXPBc9a0SIZv21lFbuFVySeM1e8qPTyqwsHZuSR2rh7XWr22kAlbzIyehNatz4qtY7F4raL9/IOWwePpSaY0Xta8XTQuLG0bMmPmIPT8a5W+1C4nyJ2JJ681Ujdi7SM25ycknqakjtpLtiCOc04wW7Bst6KTE5kI3I3CgdjXZ6aILMLJuySQST1rmtKNvpjhZ4pHHc7CQKv6pPHNGJLFwAOoJwTUzfRAl1Ow1nxDYSaUyFsPgcEce9eV3lwJZyynjoPpU2oXN7eQiMwnC9xnmslYphMEcH6VMI63G3ZGxaamtuFWRQVrXIW+RXt49o6DjGaw7HTJbu6RWjKxg8kjtXew2MdvFGLcA4XGBW7aSITMJohZIDI25z2J6VAmmf2m5Zh34q5caRe3d8Q2Rk8egFdDbaYljaBcgsByahSSG0zGm0aytdNLTr84GF46msSCGUsOSEB5rrbySC6gML4PTB9Kw7+EiRIIM4IwSO9Lnux2KxjE9wIYR+IqefSpYkUyDIzwfSt7R9FSC3ErnLkZJrVkWzktZIpWBJBH0qudCUTiZ7NkiDYGSOxrGv7SdVE8ZICnketa0eqQw3MlrKSSpIQkdqWWWCeFoy45qou4mjk7u+d8KGyR15ohuTtIZRiprnRVhd2VsknNQw2TO2WPA61sQXYL2GMhTECD1OKtvbWlym6Bghx06UJopktzJGw6ZweKypfMt3KtlcHHHNQxl6KIWzCOQgknrmrs0ayW+xRgdyO9ZlrJHIwEuSAc5xW0stpIuyNiD7jFJ6oEYt3erCvkIgHGCauaBAok85jknnNUNYFv5gSHJfOTkVf0ctHAAFyfSl0KNPUL/chiOMjoTWLCpkDSOcDJ47Yqe8hlu7khVxjqD0FUbiVkjMKgALwSKhbgySw2HUfMAPlg4OBVvU5TLdxENuHAOetVdNsL6RDLBkRjk9s082zXl4I4jhh94j1qmCJ7+OSR4lU5GQQM1Q1ZpRPDHKMHitS2tpYdVWK4fcq9zTPEMcU1/CYuoPShAxkdwEYQyrnIHPpTJ7Ty8SwHIPOKtfZlknZgMgAc1j/wBovbXLRgkoGxg1VxWLsciyLtYYNNltpIk3qdynng9KmCRXkfmREBgMkU2GbyyYmyQOoPerJK0ZJYDkE1Kq4b6U65UbxNCMeopi3Ac8L9aBhMQflNQHKYIPFTsjEFqhcZBFAEycpu70qEZGeD2NQwyHOw1L5Y3bsmmJl3zzIoRzntzVa7hwQsYwT1oBwwNWsB1DnqKhocTPjint3Dbjg1ZkBkYBuRjqatwrDIcPUUjQpJhScfSud6M2RPYXMmnzDa2Frbt9TN3OM1jAwG3JIBPanaVMDMRjBB4rWEiJLQ6vACEmq0NyHuzH1x0pk1yVtzg81HpUDNL57HJzWylqYtG1jmjFPxmjFbRZmxAKO9FLirJFFFAFKBVCHDgVFPIqDczYFTAdKzddSRrYCIEn2rnrRujWm9TVsVjkwwbJrSkVXXDqCPeud0CZ4Iw0ynoBXRbw4BA4NeVJtPQ747EYHl8RqB9KcHJ5cYpQo/gPNPC45fmoUpFtojy/8J4J6U7fjgjmlKZPyHFLjaMEZNF5MTaGjcDktkelOJ38DikCHqTx6Uv3uNvHrVKMmDsOXK8A5FNZVJyRg05EK8qDSlS/3lpOnJ6E31AM+PUUnBOAcU8K+MAcUeST0HNV7JiukNIIGXGaZv3cJxU4jl6HkU425PQYNJUWxcyKpJU8jJNSJuIBzj2qZbYr1OacLYE5JrSNGSYnNCR3BHBH41ZVgwyDUYgA6805YlU5FdsLpamEmnsSVT1TadPnDdDGc/lVvpWfrSF9MnKnBCE/pWnQlbngtwSsxB7H+tKGyo+tOvxl2Pqajj5UVmyupNId9vjGAKl08EIRjIqKQf6OccU7TmYZU9MVLGMRsXZB9asX8iG3GOoqCVRHdDB6067gPkhwc8VLGifTFJgPOKjIxqIFTaXxAeeagnby9QDHvSYy/dqpCnODxVO7bEIU8jtU9zICEbtTLlVkts+gpCRBYKHQrnmokV4b8YPJNMsSwc4OKkkci8Rs9DTA6+OQGy+briuZuVJuWIHU5rpreMTWQb2rmbqYx3zKRkZxUNalJ6GfeAkDd2NadlCs1oB14rP1EgpkVa0eQxwAnJGKroJ7lK/j8mcex4rSkkWTTgGHOKo6q4kmDHjmr4gY6dkjPHahDZmWKkAnPQ0XpLoT3ptqxDlPeprlB5ZqmSQ2L5iINVruPEgPvT7YlWI7Zpb3G0EUAWRcMbPaemKyI+Lr8a2raISWO4jtWORsu8ehrREs3ISyqGFMu2MkRzU9qVaIDqaju49kZPrWb3KiQaJKY5CAeM10k7h4Dk84rmdFKmYgjnOa3Z45NnynrUz2HHc5u7bZfhvQ11ukzC5hXd6VyWoArcqT1JrptJ/d2429hR0E9yj4ohUKSByOlZ+lSEqATWlr5aS3LNWPpkZKEg8g04PQb3NW5hzGSprnpxsuRnjJraa5YZRjWRfY84Ejqaa3E9joNPYtGAemKdfYKED0ptou63BX0pZInCHd6UpbgjmpDtvCa7HwuXLBiTtPWuPvBtvT9a7bw7zbKFGCBj61T+EXU6a7ZJICqkH8awLiMRgkDJNX0sp0cszEp1xVe5285qKTsypLQwZrcFXb26VyeoAC8IHQGu0uXSNW3HGe1cZqABvSw6E11NmKWpNYHDV0Vo4K88nFc3YjdLtNbqxmOPKHpWcy0NJESHdyT0qeFV+ynjJNUbqTLqoOc1bgJRRk5FZyZSM68MgcK447CpIwTCD7dKNTnWWZNo6DBqeJf3YPbFCBlSSFXUk8EU1IwEJFW5kUxE5waqwHIYZ4FUmSVSDvOOop4fcNpHtSzoQ29eo6imYLDKcEdRVpgTKWTjORTxgqT6VFBOCdjjB6VYk2QxAnnPSk2FiLcXYKpwM81eJiSAKpBNZ8MZyZW4B6VZtI1kuMtkgUXEacUzRW4CjqKzNQlJ6jknrWztjZNue1c/qLZuhGDwKz6l9DV0++2wBGUEY4zSXbfuiRgZ6VSjDBQM4xTbidjCQOcVVriTKsSkk8E59qnjkMZweRS6ZfQ2xYTrnI6Y6VJEIbiaTacAngGnYDU02Nr9hFFjJ4GTit200q4tMq0mCDnAPBrB0zfbT8Ag9jXW2PnXIDSMGwOhNZzWgJ6kn2i5gQPLEHiHU9SBWN4qtopLMXlqwIAzjvXV2knnAwNHweCCOK5jxVpjWSFoiRG/VOwrkV1I13RxFlYvdTl5jgZzmrWpTCGMQQjOOM0PJ9mhLHgCsyS5kmnDA5A7V2R1RmzXhCwxRuVIb1xVfVJRIgOB061Vm1K4dQmMIOlVZ7hnQqc5960SIG2rhZ85NaxkeRAYxx3rEjlWNgWXJqymq+WNoXGabVxpktwoDbh170+0mMM6P/AAg81VN2rsS3Q0sMhKnHQ0JAzs1kiubcSZB46ZqJLaLzAwlKH2FczbXz2xILnHpWzZ37XYCrErfU4qWrAamFLYkuCy0sllp5XIuJAT221FskgAka0XB6nJqxE0dyyqLcAHvUNXKvYisCthcFUdnhfqSOho1XTI5wZLc4Y8nFWry0lFqwiAwRyM4xVTQtQQubW7IDgYUnofxrKUbFJ3MBleBzHIckd6XG4cV0eraKsqmaFeQM4Fc23mQth0IA6nFSmUiOQFaFbbyKkYhxxznvURUjpWiYmi3b3Oxgc1u2WoAqATXLAkHNWYLkoRziqaTItY7eCcOODVggSKMjmuYtNQIAGa2ba+VlALc1m4jTJzbqCflyDVaW2iLfvF4q8sgbmmuiyHHes22ijFu2gtFOTgdqzJLtWb92cj1ra1HTFm+ZhkdaxxYRs4WE4GcEdK0i7iaI0un3gqTgdatteTSQ7CSFA6U/7FDFHsP3zyTTRFshkJ5AHFavYm+pmW8YLSSjr3q9Y2V21u0gvfkIOUJHFMtLQyWMzK2CDT9O02Ta8ksm1AOeaLhcqxrmR1BJAPU96VgAMEdetWIEDNIyjgHAqCQU0wK5VMjAoBAOB0p5X0phQmncQ5RHzuGaawhHbigo2KakeTgjNO4DjNAF2hcn1xSRxiVSwOAD0q5bQ2wH7xB9cU+aaxiACKT68U0wKJgBBwc03Cpxg1ckliCjYuBUQDOflXg96TYWIM8cLUTSNn7pIq4YwjYJBp3lhcYAIJppiII45OGIwDVxYyP4sU4rtUZbd7GoJWIbIGPapaKRdhuZ4WyHyPrWpbajFN8sqj3rnkck9Tipo3aMgryahoZ06WFrdDKqATx0qOTQsEBFyCay4bu4hUOj9ecZrQg8SSw4EkYY9+azaaGauneFYrmdRI2F7itv/hD9HjXcwBx3IrEsvFEQYFlCn2zVi68SQ3MJijyDnJPrWEm+gIfrmgWFpaiWGFcHoQOtcw1qnO1Rz+ldFNr8VzaLbyjIAxmswzQMSsQ68DjFON76lu1ihBZiMnaOvU1NJGpGOpqzuaNCGAAx1zVUSoCSxroimQynIdj7VGTTdrRvux17U4sJJiVB49qkBJIBOfrWqZDIzbeY25Twe1MK+W20ipgfm449qSUEHnkHvTJFhDZDKcEdK0ISLhTHKPmPQms+EHjB4q9GcgDoR0NJodx00E6yiBFySBtNVYTNG8iTL0OBW5aOtzEYjxKg+U+9ZtzHIkhEhw5OCPWsW9Skcp4iuHikKp0I5rn9PRTcAYz35rc8SAi5kU9hxWPpeDcgmt4bEt6m/AVDjcuBnpXceGoopFVfuyDofWuGCt9oQDoSK9D0yzR4omjO2RcYNRVdkOO5H4sRUUOxy4AArgNVtZ5JIpVTIHU12Xi6SX7fFb8MCMk56Vm27bU2SLlBwc1zU1Z3ZqznIw8ZBIOD1rI1PTj55uI5Rz1GRXY3doFfegBjbqPSsTUdD+1sJbRipPUV0xZk0c2huD0HA4q7a27SLvc4welXY9EvYccAgDnmpPsuBhlKt3GK0uhEItmB3KeKu2tpIV34pqW7hQueK0rbcEC+lZuxSZW2ybwpXJPpTsbWw6lfwrTsYA12gYgZPrXTto1vNGBLEsnHWspLQpM4uOOJ87iDUN9DlFMHBFdVL4YtJHIicwHoQBx+tZV7o15prHIEyE8Nnn8hWF9TVGfaXWY9kgwRwTU0ygx8EYPSqTYmuDEAVI6kjFDieM7c5UcDmhK7HcRrcMPeqrw7GweKsPcSRDleTUayLM2ZAQO/FbxTRk9SDywSOpPoBnNSvayRxiSRQinpnr+VWYby3sXzHBvY9CwIwanMFxe3CNcAuHOenAH1rYixnxxb0LAkDPerdrEqyBmPyg81r32mQW2n7cIHPQZ6Vh5zGYs4I9O9K4GpqFvbhI7qIho2OJB6VTL2EUuBGHUjgkUadKiy+XMf3J6iq+oR2yXZ+z8KegxWbZSRMXXJKgAdgO1QNKd2AaEBERbNQk859aSKewTyEp1zUQtydrk8HmnyDKj3NO8wCHjtVpEXIJoyWBB59K3tG0MyWjXV4BHGg4J71g20mZhKRnac49a2L7Xbq6shCoxGBjaO9VYVzMv75PtBUn5AcD3pssoig3YGGHAp1t4d1C+QTTR+XHnKknt+NXrnQjGg3OWx0BpIDCha4mlCn5ATwavrbrDIqk7y5xmnz20hI3DATpimQhjdoApbHPTpVDsP1WzbTZomjyY3AJPvV7TLuEyRoFy7Hnio9Rmlu4mikUAjoM1BpAELCWUYcHIFFxNHren21lJY+VPbocKCxI61594stIH1AjSkMZj64GAa0W8Z+TAY1jDEDGeaoQ61Cym4n+RicgAZrBptmi2E03VbdNPNvdxAXA7kcmqlxJEXDQwiWYn06GqeoT219OZYifMPTitCxuYdNhUsA0rc59KtKxLLdvLqbRgeSAAOmcV0mhxXEUBnuCATzjOcVyNx4guIpwVUhScnPFaCa0kqh/tRQY5ApNNiSOjm1iKOXLEBc8mqGr+IrUwE2kgc4wa43UdWa/vRBESsQ4wO9V7uOK2iHlEhj1BGBWfI7lXNW21V7i5SKMkmQ9utdEY1tB5sw5xXB6HdGy1MXMg4HT2rpdd8RWb2RW3cySMO4xircbbCTNzT9ftCJEml29dtYN34haC9cNggk4IOa5mEtJGZGySeafYWE2pzlGJVQCcnjpUqDY7lm5gN3cfal5Dc/SmLbyySAoSADzWjp9jdMzW0cRIXgsAas7EgcxhST04Fbx0IepUaMSJtOeO9Vo4vJkJIyK1njVRtYYJqvLb7xlTyK05ibDobtThNuB0qK5tIppASOntUqRjb0AIoO8fdGaTYFCRo7GQAR5U9TinR3llKuSoB9cVceMyJteMEEd6y7nStmWQY74FICPULJZSJ7dskc4qTT7mSBQ5TPqKrQxzkZRiCDyKuxJKjZZAQeuDQA+81GV0JiHlluCR1rMDYIjkOQ3er9+BJFhUxgdazraJZp1VzyOhpWKudxpqrD4ekMeAcVz3h5HF5I7kZ3E8mrIN1BZFFcvGRyD0FS2lqGt90Y2kDOR3NQ2NFK5mJ1csSR9BxVTUJs6ipXoBzXQwWkBsJHmGZRnBIrmVha51JlzgA00xs3LAA+Y2cjFcrqCsLyRsZBYkVvwm4hZ12kpyM1mzOonIcZGaZPQoW13LbONuQO4rZE9vdxhgQJcVQnthInmx4BHamaZA0l3yDxWhBqIHUBXHB71FNDsIaIZ9asSTxs5hJww4FNUtC2CMqe9MCMuxTIGD6VCME/NxU9wrY3xt07VWEm7gjDUwHmNQQw60pkKkKehpQgIGTQ0YKgCgB5BKgg9atwsCgFZ4JjOGPHarUbYAINSxofNujcOo471FIcuJVUkHg1ajJlXBAxT1tjjaFBGc1hNamiZTJkjcOo+Q8EU+KWWC4EiqdpPSrhgJGCDx2Ap8cHmMFHGKS0B6itqZkUKVxWxot8CRFjANZT2WzvmrOnx+XOCBgitIu7JktDrAMLmiiAkxDPXFKTXXFHKxtFFArUkcBSikFKKYDhShVZSGGRTRTiDtrKqvdKg9R6WmzGF+XtWlaIWXaRgCqcN3BHGBJISfTHSnS61Z2UZkYnjnpXlJe8d6vy6Gstog5HFSfZ1xg81x8vxCt43KpFuA781Xk+IjZOy3Htya61CNtjNqb6nbi2jHQYpRAg7Zrz6T4h3R4WBQcY6moH8f6gfuqB+NUoR7Byz7npPkRjsPxpRGo6Yry6Txxqsg4YjHoajPjDVj/AMtyPxp2S6Byy7nq21R6UZUdx+deTHxdqpGDcuPoajPiXVG/5eXx9aqyD2bPXPMjHJdR+Ipv2mAdZox/wIV4++uahIMG4b86hOoXbnm4anZCdNnsn261H/LeP8xTG1CzXrOn5ivHPtdwOsrH8acbmYjBkJp2RSpnrcmuadHgNcL+BzVd/FGlJ/y3JPsK8p3MerE0ZOe9IFTPT38YaYoGJGJI9Kgbxxp4PG4j6GvNwSetLjtigr2aPQJPH9oPuxk/UGsvVPHYurOSCKELvGCeelcgQewqOQFF5FK4uRIp30YIZh0JzVSH7vPrVy5O6M8cVSj7ioZmyyQGhIBpunyFHKsODQoIQ4punsDOVbmpYh94gMwIPNOkkf7Pt7YxS30JjYMBmhiGt/Q4qWUhdIY5ZT0zRfp/pKH3pulMAzDHejUWPnqV9aBlm5QmBfWoZS0cGCOMVJNMVt0DVYYRy2WcAnFJiRmWABY025jYXa88E0lqStwQDxmn3siidDnoeaSA6nT3kjswvUYrDu0BuXZhyTW1pkqyWw2ntWLfllvM9Rnmk9xrYzr1GCEHp2rR0SMSW4yO1V78q0Hy0aNcyRRkAcDNCDqQ6zD5ZJHGDV/SZ3ewKyLkds1S1iQy4bp7Vo6SFewxwcDmhDZjkKt42zpmieXCENQVC37L05p11DhMmquIhtI96kj1qG8VxwemasafIACp6UXygAnOaZJPYyt9iCdsVkyg/bCfetKxDNbnA4xWZPkXRzxzVREzZ08EKC3Spbw70P0pmnESRYqS5j2qfpUsaMvSpBHekH1rqyDJFkGuRs1zfAD1zXUGcwxAYzxUvYa3Oe1gbbgexrotGxJAMHPArndVfzHLnqTWt4fkaNAzfdprYHuWvEEB+xlgK5/SHG4qexrptcuVltCijqOa5KwJjnz2JOaIocjWmtgTuArI1AYYEdQa6PzFMGOOlc9qow2femtxdDT0q5IUIx7VqTHMJPbFYOmKxKsRxitszI0RUdcUpAjltSXF0D6muj8OamsYEbDHYVharHicGrehQtJMpHQGqWqE9z0geZLACp4x0rJuId7MCcYNXYdSiht9mfmx0qnJKXLNjrk1hHSRe6OY1dWEvBOOmK5e4OZjn1rtdRhWQkniuOvk8u5Ye9dq2MXuOsTi4BNdCn+rBXn1Fc1bffH1rorNicDPXioktBx3MyIFmBPJFWjI8aVGYzAwJ6GnXEgNv8p5rN6lIrpmSbcRV0SbFwKzY5xH9480Pe45J4qkguWJ5mcFaghLIxHY1WkvkxkdagjviX9qtRFc0ZmYcr+NRxlgfMA69ajS5aR9uOD3rRhhUwe5FJ6AQy23mRiaM8nmn2lrPcOBMMoD1qOCQxzeW33c962ROIYBt6Y6is2ykUNTCwoI0POBwKgtppIFO4dRyakWNru7LsCQKdc25GQBwBzQmDQ86iixE55rDe5b7UZG5GeM0TEgkDpVOaQkjHarSvqTc2DfKVBGfpTPtgblRx6GskXLLj5c0v2knoMVaQXNDzA8ucDk1bWMxkMDjvxWIszlxzxmthJM24IOfUelDQkzTttVz8ki/MOhrUsdfa2nBLE+1c0QSoYDt1p8eThgeR0rNq4Ho+neL7QygTrtPHODzTdauV1i1kaLGxBnOeSK4m2uoWISWPJB5NdUulXA0J7q0lIjAyVB6isJQs7msX0OQvAssEikj5BWTFGzHKjGO9a0tsZUc5IJ6ikW3VYwqjoOTWkGS0VMQuhBbBFZsnLnJyKmukEM5yeCKpyygZANbolikqKjds8AcVGXJNKOaqxIZIGM1atJMMQT0qvikBKOCKBMvSAu/wAtamhBo7kAttGetULB45iAzAN6GtGSIQxb1OCOeKGhpnWzSNJbiMScHiqcVvfQnMOCM8ZNZVpqqyRqrkgjqa0YrtGA23JX2zWLdmXui5u1GQbZUAU9SDUn9gWk1qXMmJuoPHFVDeEDLXblR1wKek6xoGMzEEZ6Vm7spKwlnq0+mEwXql06B+tNnaG6mO6EG3ccsByDTZ5ob2MwMuAf4j1p9hMunKYrld8DcZxnFQ1YadzH1DSp9LxKh863bkEc4/AVVBDrlT1rrHRYVIiIns5BypPTPsKxL7RQu6408ho85KdCPwpIoyXGOlICRTt2TtZSrDqCKCuKtMTRNFKR3xirltdsrdazOlCyEN16Ve5DR1lpqobCucdq04bhW6GuMScMoIOCKvWuotGoDNWbjcE7HWAqw5GQRiuf1CMWV6ZMEI3oOAas22qkMFIyO9XphbahblZACPes7NFp3MCW7jkX7wLdsVY8yN9KcFSr+uOtR/2VaQXQlEgCA9BiptYliNiPKAGBj61qncmxWCtDpKEZG48471NGQbEsScY5GOtV7icpZQRHuO9WGhcWyIOQTziqEPEKx2BcDkis87Txitu5hCWUa44Iqj5KrzjmouVYoGMEcA0wx1ekwRjaBioNueKaYrFcjFOjTODildcsKljTAFXcQFPlPFZuVWc7hyTgCtfHQVm3MBe7ULgEnqegoTAURsYyzDgHtUm+QgLCMg9avyxQwWojWXfIw5HYVnRFrafaTweR7VVwuSXFu0aBick0yJ8jByT7CnEyyz7Dk56ZrQs7SS2zI8SMDzgmmmIp/OeEjY49jTvs8jJudcDHerUuqz+aY7eNVHseKikFxIga4m69gc0mxpEBwsYWOPOO4qxDbKIwzMQT2xTrWRlURW8JOOCxBAourswgRmIE9zmle4xk64A8tjTScbdrZPc0Qg3GCeMnpUwhiWXy5CScdQM0rCuAKso9anjuViTHlBsd6UWloIy6zsD2AFRp5YU7X70nFMFdCRzPI5+UgdgKlilkRjkEe9EeYx5iEHmgOZH+diMmnGKBslDzTZV5CQDwM02SGRMEsCPTNTmAJGHVs1XjKs+JGO7PSraSC40FlOUGCfSnoJN2WXOe5qZmCYVV596eUYjhyOeam4EUkYVdwWmgIy9T9CKvfZWNuCkgYnsSKrNDsUrKmD607kkLIIwCG4zVmFwSBVfygQBnOKfECpz0ouFjRRzGRIhwQasX8C3SxXIPzDr7mqcZyMGrloTLbyQd8HB9M1hLRlxOC8Sf8fjg84HJrCgYwuGFbvimJrdyrHJJwSaw0BMfA5xW8HoRNanW6dp9zqFsLi2IMkYzjPXFbOheKZLkPaLCftCkrkg8H1rL8F6o0EckbKSQOMCtvTNMCajNfBfJMnXA6ioqFRK2qm8toFNyxkuJOhPOBV+1tFm0tT/y0YZP1qnql213qaxouYYxyxq3HKY1GDx2rnWhrYzpAYSY3zjPeq0sbxt5sPHPIroZoYJ7d5ZEyQMkAZNYonhkUrEDkHBBGK0UiGtByKscKzK+WbqPSpJLNJ1Intx5mPvgEkio4LdVlKychhlR6GtG0u5YwZGbCqcEGqcibGMNOjBIUHHYkVDJBsyA5BHatW5jnNwWtyDCxyQD0qvNAWB2qdw9RSUirFBUO9WWQofXFdHpmuPApjnHmADAbrmuZvC0QEUpwWIAx2NaMNpPawJIzhgeoJFN6oR00mpxS4cgiMjkgZrO1jUGjhH2dA4PUk9qpCSVF2wEEMPuZ6mq93dTRriS22EcEjJrFx1LTKTtFcyFngMZ67wDxUQsppnxFMCo9SATWvBO8lgVIDKwzg9RVEWFrMheGVoJl5AA4P4mqSG2Z7WsoJDnBA5rBk1VluCoX5UOPrXVSW11NGQGy2Ouetcfd6ZdwTOskZOTk1vFGTZrR6pFdoqMoBHetCPXZYIFt1fKiuRRhv2rwR1FWo1dhncciqa0C52V5cw6pZI8mLd4hywPL/nWVH5ZIbIJ96zUdpgEkY4XgA1bhjCY71k00UiySSx2jAPpVUEtdFWJzirakYx2qrINtyH6AjFZ3LsWQCYCo61Bg96fHJslIY8GpGi3DI700wa0K0pwnHWqscpdHXuatTKVO0jmqxj8uYMBwa0TMmrC2iFEO6r9jPHBchnGVByQagOAOBTQFKnI5NUBvah4peZBFEoCR9B61lnWLh33SDjPTNUAh3hu1SEjHNIDahkgv9oDbCa25LLSLDSy8bgzYJJAGSa4oYDEocfSgvLIQu8kUmykSCWWaZpJD3OKczk5OefWmlthCjpRJjYQOtFwYwO0j7VGcdainId1j7k4p1vI0LFgeT1qLIe5JbqDkU7Bc3rbRVtrI3MrDJGRyKxjdZnAJJwcA1cDXl7CI0clFGMZqvFo9874aIAA8HNIGF7PO2Cx3YHHNVCxOMjB6YrU/syaLLTEYHYHNRXNhEQJoLjKjqDgEfhVIls0rLTdLj05p5bo/aAuQMDj6VRtnGqSATttVSeT6U2ws7G+ufLa4KDuxGKr3Ma2eqm3WXfFnJYdwKLBexc1O0ijQ/Z5AFUckY/Ks7T7RruTaD0Oea3o4dPv4wkBVOm4Hj+dS3Vtb2yolhGRJ3cDriiwGKQ1tcGJhgA9DVp9SCwiOIbHBHI71NcWB1ptsUhhuUHPoce5qxbeE5FgLXcpRgMk8EfWi4GppXi6HT7IQ+UGuJgFzg5z0q6baK2tzeSgF3GQPQmuX0SwRtZJcGRIjhWI6n1ru7u1WW1BkGBjgVEmUjK0rTDqUxlmGEJ71oa14dhttNee1YB1GeMCq1re3FkxUkCEA4GcVn6l4pSYtbqxIPBGOKSbFY5eW9uJMkZBB6imw39zGdzM2fQ8VtwWsGwAqAW5zUd5pUlywEMe8qMkjpiquIqR6wCo3AZ71YF9CyZZhkjoayri2MEwjI2k9hUUluY5V3Hg9a0i7iZpyRiRSYu/IIql9rntX2vkn+daVlJAI9gcfj2p89vFL97BHYg02IzH1MSIVkQEGm6ZHBK7qwAOeDV86batF8oG8D071QtCgujE6BADjPrSYzcmsbqO22xyBkI5AIOak0mRYYCskhUrkYI4NQRlWXFrc7SOCpIANQSX8MRMV3EAT0IyahopFu+v2jt5VWL5SCcisPQ7iMXUkkgySeM1qyy+Zp0giO5SOlZFiI4nPmRHr2GaErA2daAkunSNEFIxk/WuMkjEkpy2CCcCugimMcDi3chCOQeK5+5MYnPZgeKFuLoEiNGvBrU0iArZS3IAJwazI2+0DywcmrYln0+1MLkgEYFW2JFe3i8+6mmYdCcE02LUMzmGbkA4BqzbZNuz9C3JrMltCSZBzk9aExs1pAY1Dodyn0pixxztluD61UjuHtIfm5U+tW7Zorkbo2APpWhNh0tsYgCjZHrTAWxz1q4EO0xkY96pyRtE5OcjNAhGXeMMKWHKcHpQZFxxSrzUsaLMMxU/Km4+lXorplUj7Md30NZQne1+ePrUb+J7wEbV5HFZtXLTN4TXoG6O1Xng5JFJGl8GyIVBPJ5rnj4s1EuBkDJx1retrqe5t1kMxBI7VLQ09R8kOouRgqpJ7GtnS9MmXEk5BOPXNULO2ku5wDMcCupjiEMAXOTjk1pTjcibAHCgelGaQ0ua7EjleoUCgUtUkIWlFJSinYQ4VNGFxluR6VCKnh+9k9qzqbMcdwaeyjB/0dj9VNcl4p1mCaM28MYUk4rtr2XbZEogJxXmd3pd9dXkkpj6k15sFeWp6SaSMxMgdOtPGa010O8YYxj8alXw/dZ5I/Ou1JC50Y5z3pACa3R4cnPBYD8aevhqUdX/AJU9BcxhCNgMDvSiFvWuhXw42PmepF8PKMbmJpWDnRzghPrS+Vx1rqF0KAdT+lC6NbbyuM49qZPtDmBGM80CMk8DNdTPoMBXKgA/SnWWhJGxdxkdMVLdh89zmBC2OVP5UoVRwWAruf7GhuUMagKccms9/BCtKW887Sc444qHUSN4JNXbOY2pj7wpD5Q6sK6o+CbXbgztn0wMU5PBtiqETEsMdcVk6pqoruckHjc7VOT7U942TAZSCatSadBZX7eTyi9CRinxFr65C7RgGh1jOUbMrLaSMm/oBVeeBnUlRnvW/qVs0NukaDqQCBVix0lTaFmXqO4qfa6k8rZwM0hQEMOR1FVY2BY4rV122WC5kCjjNZFuMvWsXfUwmrMuKcITUdkVF2SRipApAJ7VFbsovCGNNrUgt6hISyjHHSoihMWR6VJf4wq0wFhF7YqRjNMKhyp6k0uoHy50LDvVeyJFwSD3qW+JkkQN6ikBaudk9ooHB7UQnybTDc8USQGO2UjpTosTW2D2FDQGbbyL9rIJ4Jqa8hQsGzkE1U2bbzA9at3JXYMnkUrAzb0+ORbceV2FVL1Dvy4wc1f0CdXhAY81BrvEpZeg54qXuUtjGuUwh5pdGcFijetJM+6EHuRUGm5ExI7GhCe5f1aEBC3amaG0oV8fc9KdqEhkiwak0DaUde9NDZSuwP7Q3KcUXMjFeafqaCG+GRgE5p0ygwZHORTAoWiEkkU+6R9pzUdkxjuNvYmtG6wYyR6UyepRsr8Wy+U44qldMJJzKOhOas2sKzsxI5FVrlDFPs96pCZqaVIVQH1q9csHjPPNUtPjBjBqSSOUMTnilIEZtq23UB9cV1ojWS3BPJxXID93qC/WuqtpQYBntUvYa3Of1cFScjqa29BAkslHGQKzNaUMpIHQGneHLl4iF5INNbA9zY1OACAk9a5i0XM7D0JrrdVcGz3EgEjpXJWLlbhwfWiIM0yGVRyay9QBZeT0rc2CSM1kalGACtC3DoT6K+5Ah6HpW0bVFBbPOK5zSpNkgUfhXUnmHJ9KUwW5zOsDBB9DWp4Tw64Iyc1nawAV/Go9FvpLGQbOhOacdglud4+nqziTp7UskYjyvbFTaTJJfQBmGMin3sAjcjOeKxejKWqOevyqjcTjNcdq4X7Rlec9663XIyIAwJFcbdctjrXXF6GUtxtsC0oX1NdHb20kKAjkHkVz1qds6k9M11VvITD7Y4pS2BblSaEsh3DtxWHNKyOyZ4ram1SJ0IXriuYvZi0p28ZNQldlMSW4JY47VBJMz8ZpnJpNpraxNwyaeDSKtLjFUK5atZcMAeta6THYAKwFbawNa9pIrqD6VLQ0yaRWYHjr3pI5LllEIJIFWISHfB5FXoYY1IYKM1i9Ckx1pGIoArHk1JeqgtyB3FV7ssoyvXtVCTUC0RVuoqErsbMq6OxmFUSMmrV1J5jsfU1XArpitDNkZU9aACTzUu2jAFMBoGKuWk5RtjdDVUDJxUsYG8e1JiudLp0C3tu0CgeZzg0R6fLBcCOUY5xmqdjcvasssbHIOa7WwurDXYQk2EmAAzjqazehaKVjoCXDqQoIHVq7a0tYodNktojkFSCD61z8c6aOxibcY27gZrS0rUYpbjiThugNc9SVy0jjL6D7NdOpXAJOaq3kkVvD5gIHHSug8TQ+TqchZflfBFcHrXnRz7WJ8s8ippu42ihd3JmYnselVCSacxy3tQBmu6K0Mm9RuOacOtBGBSDrVk3JAKCuaAacOaTQDVDRyB1OCK14r0XEQjY4YDBrKI4oUkMCpwaTGdDa2oKZ6joaWeCK3KOG5z0qhp+oPGPLfuetS3QkYgkkgnINQ1caZ12mLaS2oMkKnIwSaqXMTJOyRAmPPGBnFZWmaqIwIJzgHgGtuO5ePDW8gI9Mioasy0yvHbTyOALckA9wRmtKaGWa0MUsccMWMYzUZv7914uBGO+CKrSzhyBNcPKfQjioauC0K8X2jTWYQO0kPofSmwXE8d0bm1JIPLJ61cjtruaA+RGETHJzjNUYzLp1wZxggfeUmnypD5i9c6Zba4hns8RXSj5k6ZP41z0scltMYJ0KODjkcH8a1DcySXyXOltslIyQOOavm9tNaQWurxeTdDgSYJyfqazY0zmyBio2BzVi8tJtPnMUq5XPyuOQR9agNNMGIrkHipUlOaiPWjvVXE0a9pMNo3EVbaa424j4B6YrBRiACDyO1WotSnXCv0HSk1cNjVttPBJkuHyOwJqvfhjMiA/uwccUGeSeEEMcegqISsCofnB71VguXBbreXKrIQI4wARnrWt9kYSoqMpiHPUZ/KsG5tLia5U2sm3eATzitextpbSWNLmUMxPYg0nsBq3VuCse7oBxVCa3BGQMVsXLAzBQOAOBVSSPOfSsG9S0Yc0RU9KgZOc4rYnhBUjFVHhCjpTTJZR8vPPpSgYxU4AHWmY+Yk1pcRETVK8yQdpwcVoOBt6VXMGSSelCYiHTIXmRyOoOST6USGOZNy43qcUsd3iQ26fIo6kd60tH0q3uZnOT9Mdaskr2lo8mGM21u3StFNKkkGDeHB4xkVBNLBb3JgSAvKvHAJx+VTJbTspnkARV6DPNTzFJDbiwsdPUebNl8ZAAzVRSJW3QQCQA9TkUyGye6mae6mwg6DINWraZSrwWTYBOM4xRcYyS7vFAiVQoPZDmoIbGee8VpgdnU45rUsbGW0ZjK6IpOS+4En8KfLqcUIMNohfPBcjBouBntCJb028PGCAMVfTT0s1YyncAOSaq6ZCRetNK3U5zVnU7ozboo8kdM0XYJGbcSh2cRLlAcZFLbW0UkTHzCCewpkZa0hIIJJ5Ax1qWwjidWOcMTkimmJiKfsqiMncCasJEs6lVbBx1pr2w3ADk55zUzLGtu20EOOhA61adgI5I7y0UZUmM+9JGB5qyN19KnSe+lt8KfMAHOT2qv9pjJGVww4NJu4rEl3IxKlTg0nnSsv7zj3zTQn2mYc4xTpeHEZ5ApDFhaVJ1ZW4B6VtziC7tgwcCRRyPWsFnEZChsk1bhjwoO7JNMRYKW4jDAEMOoxUUiBlWRchTUpUEYYdeKjabMDWzLgA/KahsYqOFYAkc1o6UQL3accjPNZPkPDAJXJKn9KsW0zGdGU4wOCKiWo4nJeM5mkvzGw6E4PrWNbkJEWYdB+da/imeO5vQuMMpPPrVLTrNbuVInPBOK2p7Ez3Ok8FCJkZ2X5jznHrXoENmLlAWPyjt7Vyej2I09GMaggDIHrWzp/iN5FkjSAKycEOSMj8axrS1KpoyPEl7bW98bK3jCFcbiB1NRW9wCoG4HHvVbWR51xJdTIuZOQQc4rGgumDDDEY7VEVdGjdjsba72nrkdCPWnTwWm3zYogrk8kCsC0vCWAJ61twxyTRblHA5+tNpoV7kl5ZgQRzrwRg1KIYLmBcIBkZJHU1akw1hFuGTgg1z9vezxw+VCpchyPwzQhNE7QvbTskZIAPFOEjk/OoyO9XjC0ihtuCRzTfswPAFC3AxNQto7gZcfMDkHuDVKKS6M4V2LIOMHvXTSacJUP8Aexwaz1gNtOFnUEetWmQ2VVSSK5DxseOfpWlNqcU0IguEEjkckiqlyGiJaIZBPNPt7eOXlRhyOh4zQUVYyqyFVJA7CnNGsiMuMHtU80EMhIAxKnUU0rtTLYBHp3oSC5SheeM4IIVehqxIIL6IgnLr6jrStIyECRcqe45piNamUiI7H75GM1omSzF1Hw7BOvmWw2Tc9sZrGFteWjmKSPLL1PrXdGLOC5AzyDmq1zZhyWY5c8D3qrknKCKcYkKAkds1pWkLXEeSNhI4HvWoul4JJbBxxTRBJE3zJ8oOc1MrMpGTIJYGMcqlW68jioZmYrhuoPFdLdKNQRBLGr4HBJ5FY/8AZZ3OJGKnPykCsrGlykW3Rg9GqSG4dAFalmsZoXwTkdjUBMkPMi5HahoLluRlkOT1NQPGuPXFMjlB5PFOLqMlmIHvVRTExpbt1oAAUljgVXmvo4yRGMv0HHFQK9xM373gE9Ac1qkRcsG5LPtQcA9amVWk4NFrbB2wBV02Usa7ip29cgVm1ZAtystsQCSxJpY12nHvViIbh/jTZY9vzDqOaxbNUhs8JXDDmoGyRVyOVZoyGHNV5B82BVxYmikCfNwehpUjPm8VJNCQdw55ppIK4zhq2MmWra7m09tykYJ5Ga0G8SSTJtRcHuawypcAOxOKlWJFGMHn2qWMtPf3GSSxYHqKZFFb3LFmPlseuO9RgADApkg4GKYD5IYIWK/fB5BqBUUjkc54qUQkruJ4oQDOcUXCw0Er0JU+oq3aX980y26yFlJ5z2FRSKHXkYxRbTfZ9xTAcnANPcDsxYxnSvOt1AmjGSTx9eaoTaxNq0a2ijYqkCRgevrWXZ6rqGoTDS4m27x1z1+tT6rp03h1MGUF5OSARxUNAjoxd6TpdjHHCqiTg5A5J96nvdag/s7z5Zw2BwoIJrhdOtV1RyJ7owgngnH9aZqGnyWk4SGU3CdAc5/lUtXKTsPu9Tur2VpTIypnCgelGj2ct7dkyKcA5ye9V5ILm3h8xxhT6np7V03hljPbFmXBHQ1dkkS3cQ2xnuDawkgggEit6xhn0exKSgOCOSetVraEQ3RljIDZySTim67rQ8sRPsORgkHNS9QSOX1Im81sCJgBn1p93pzeeEzk45NZUhkN6XjUgs3Bx2rqBbSLZBmO6VxnNUnZAzBk0+WPJiBfHUCooZLhAWwVx2PFd1oWnwCDfMBuI5zWXr1pbtI3kMFGcYHene4WM+0SW4hErDb+PWmT2SSODIuPcCqbXN7YgJktGOBzU8OshhiWP8abAbNpMq4e2ckdcHjFOjtXu1EM5O8Ecmr9vdrNgRjIPUjtVma1WQhg2PU+tJgVjFBbwmGMYJGMis6NZ4rggBWB6ZNa01p5kJjHXHBrEksrqKQjcTg8HNAGnHGWBWVRkjoDmsTULYiY4UjnirkJ1CNi2cgds1Ff3xkh2yphumfemIq6MgGogMflHJNa/iFIrueGKAgjAyBWfpkahSZFJz3AzU7RtDeq0fOOeeOKTGh/kG1g8tmzxVQgBAAcgmrOo3GEywwTwKp20fnr8p6UIAuo1eAKKpxwTwfNESMelXZcK5jznBxVyKNTHyO1UmIrWerAr5Vx16ZqzwxJVgyn3rKmtFMxK8HNAaaxYFSSCMkU0Ivtbg5MXX0PGKWI4OCCCOtOt7yK7UFf3cnerXlhh86gn1HNNgilckKm7risxrtM7fLGa1byLbCcDisIjLE+9SyhJQCwcDHNdPpEmbMdelcy/KZrX06+eK3ChM8dqGtAudbpEgFwD+FdSx+Qe4rz7Tb65FyMRkDPJrvY8tCjHqQK1poymwNJSmkrpRgxRS0AcUoqhAKeBTQKcBQIcKljOOlRAVKoyKmSuio7l0FHhK5yfSs02jFyemT0rRt0j2ll5Pen4UHPevLcuVs9KKTirmWbYjqcUsVozHcelaEiK/UU9VAXrgU3X0H7NLUpC0TptyfXFRywBOGU49QM1oFh0A59aTccYIyPepVd3K5E+hleWp+634VH5ZBxVq7tNgE0AIPcCoomEikHqK6oTTRhODWpEUxUUaDzSTVspiq44c1dzC5KyblpLZZeQ/TPFPjYEjNWwAUJArGT1LiPtgBn6VYOAPSobfvUrDjmuaq2jrhshCBnnmobmRYoWY9AKkwO3FZ2sS+XYScZyMZrm5mbwV2kYUNol2sjsDyT0FJolls1JlxxnHStbRk2WJfbknk5qXSoQ15JLjHJqk9C6iV2y7Np9vIQzLyOnFSCFVi246DipjyeaaaE9TFNnl/i6Dy7t+OpJrmrcEPXa+N41EpPc8muIjJD/jXZRd0RiUlZo0UwVwTWbJmO5JBzzxVxcMvJqpdJtYMDWzOMtzTiRFVhyO9KHzDg9hVcFWQNnmpyAYeOeKloZBZMouSD0NT35+cMvbFVrQYuCO9T3uRg9qljNEOZNPAbqBVe2ysRB6c0sU2+046AUWzq0ZXPNDAzmI+2k+9T3cQMQfPNVbg7bvI9atXBBtwc8gdKANHR0YoMHH0q3qEOUO884qj4bulAKyc81q61teMtH07YqJLUcTnpogEODkVDpYC3BB6E1K8hMZBHIqlbFhcgKcHNCBm3qESmAsOtU9EE0dwXVcp3p19JIbcjngVP4buAUMZIzmqBlXWWaa4APBFRZkjtwp5GKs60BHdhz3PWmEB4ARyMUIChaDdOSR3q5cBimAOKzhIY7vA6ZrYDo0GSecU2LqZlrIsMpBFRXpV5wR3p6qGuCO1R3UYjkBNUhM0tNPygHir8iZjJrN09CVBBq/JKwQriiQIw5zi/X0BrpbWINbArXMXoJuRg4Oc10GlXLNAFJ6DFT0H1K2qriM+tJ4dAMZGO/BqTVRmNveqmgXflzCI9M0IGbmp2czwEgnAHSuXhBS5Knrnmu7uQWtCQOMVw5ONSYe9EXqDNiGYImDWbqRDZIq75RZAw44qldxlVOTk4o6giHS4wZgfQ10ck4CbVHaub0yQLKQe54roIypUAjOaJbAtzF1UEjd71Ho0AuJxk8A1a1jO0hRxUHh+RYrnDngnrSiEjube7eyhWNFOPWpmleZvMY5JFT28MVxbhsA8U2aHy/lUYrOWjKjsYOtK0kBAHQ1xN5G0bgsMV3l+CEfPTFcbrKjANdMdjJ7lSEAkGtu0mKrtPTFYcH3RWnbliQRyKJbCKUqCIkkAcVjzP5khb3q5qN00h2g1QAzTihtgBTh1pQMCgVYhwFBGKUZxQRkU0BEeamtp2hYAng1ERhsVJHEXb6U2hGtaXJ3Zz1rbtnDxhjXLqTHjacYrZ0+fzU25xisZRuUmWL2ZUBJ5AFc/c3HJ29TV3Upz5nl9uhrLcZFKKKbICxLZPenpyKYVO6pAcCttiBSajJyaVjmm0gJAMinqeRUa9c04nGKANK0k49q07OUw3CyKxBB7VjWJDfnWoi5ww7Vm0Uj0HT9Tsr6AQ3MSsQAAT3qY6TZyuGsX8qUHOFri9PnI2knjOK6OGY2bJcxSEhsZHpXNOJUWS+KIZGtbd5R+8zg+9cV4lgBswwHKGvUrmKDU7JJywYYyB6GvPdehDNNDjjnAqKbs7Fy2OEAzzT0XJqYwhWK46GlVQD0r0Y7GD3Imj4qIqRVwrmmtHlaYioDUiHtQ0ZBoWh7CHGkpRRUjFBIwfSrZu3a3CMeRVSkY/LTsO5KZSeh5qWHULmEYEhx9aog1IO1S0gubWnai9xdpHNyCcDNdVc2cflBoYwGxnIrgraVoZ1cHoa6y119JIgj8HGM1DVikyzBqt2CY2jYAcAAEg0Lpl7qDmSUCNW6kmnR354KzAA+4qU6kGQJ5rSf7IFZu5SRXGnLpkguLdvMdD81JfahZ6sER4tkvTeAeDTLm8kOUClAenqfSqRBGFzgkZzQldCb1LlzHcWVsq3X+kW/RSTyB+FZEkOUMkA3pnp3FW7m/uXiNs4LgdxzU8dgY7cXFq4PGWQnFTYu5kDBX39KMEc9qui0jvVLwHZMOqnjJqm8ckL+XKhDeuKWwwHHIpRk8k0gp6IWPFNMVh8V89qSAuQexqUXJu5N2AhJwAKdDDA77JmK+hxTrqwNoolSTI6jBFUmJomubTVLQIxYAMMrg1c043DzKbpjuBGM1ny61PJ5W9d/ljAzVuC+F3eQvINhBHFDEb9zqBe8G0YwADU/nq65NY99dGOcMgyDUkF4GUbhgmsGi0zRMkROCahljVxwcjFQGQHnNOVs98UWBkbWm48DmmfY5h1XIq/EckVZDgDBouIxJLY5AximSWzlCq9SOK3DCkxBIwRSG2ROnXtRzDscZ5Tw3HzwM5z1wTWzaTajCA8cKxg9CTgithUYHIjUkepqpd+fIpWSU554HQVSmKxlaZdyxaxIx5LHLk+tX77UFmkMasSO4xWXYFItVkMgLYGQMdTSMXjvzcsm3ccge1UlcWxK0kRQxhTk8YxTNJBSQqy4IOcVftIWaOS78sEDgVUEcltcpdOMCTnFVYVy7cKHcEj8DUagAHAxViSTzSGxjjpUJFSwBD27VMiAncBUIGDVmEd6kLgI4pDiRfocVWjsZRehogCjHn2rSSNSpyOaaxeHmPjNCYypeDybhYicMR1FQrcyRvtnTKE8VLejOJn5YcgmoRfR3MexVBcdT6VoncTNKCNXizbtscjkdM1TksvJnzOuQTkkc1OSRGjpwwHX1psl61xASwyR296T0AnMNqiB4gQccgCqjjDFsdelPgv1hh2yw8nuMmovOM8h2gge9O4EcNvmYs7delXo4wmCD14quo2EswyR61PBLGzANwT0qkSy0BkDvUMy4wwHIqyAAOOlBjBU0NaAmQwsLhTC54bjFVRHJb3JRSSATgelTiMxMSOo5FPMigm7IGQDuHvWLWpaOC1uVZtacJ0HH41oaPHgb+4ORWGzCTUZpAcgsSK6HSVIVQBkn+tbpaESd2d5p4jMETnHzc5PaqutaU99fkQymEKOCMc1XtbqYRi3a3ynADc5FbkUP2ixJlbBHQg81yVNzSBw18JFsZo5SQYzgN3NYKOwwSOe9b+vCWMEGUlGY4FYeMda1p7BI1/Dxt3vg16+IRXYNqFjEjtBIDGBgD2rzfefu8gGporkjEak88CtGrkpnZw6sLiKSOPnGTg9qz7S7nsoluIIxIZHwV9ATUUNrLp1kZ3YFmB6HPBqCPVfsCRxqhYFg2SDxz0rNqxTdzsQWgETTcGQA49KseXHJyMDNZF9qAmMDd9o4qxBckqBnnFZsZcK7GA7etMurNZk3AZPahZCcbuRUnnEEAHrTTIaMgQmMlZBwOagmkEK+ain5epA5Fbs8CzLkDms+7jjhjYMpyOOB1p3GU8rIwldBkjORzmq8yL54YklR1GOM1cjKw2ySAZjcYA/u02WLChlOUPNUBWfO4SfwelSSafBdIJAgEijqKWFGmnAY5X0qUMY5SFOB0p3AzJYTkRSSkDPX0rZks1aNDGdxA6iqs1s3m+ZKmY5BgEc4qbTrn+zZvJm+eBjwT2zQ2IiljwCGwcHr6VEwkxt+8PetFo45J5BGMh+QapvBMhO3PBqbsooyQYH7tjG3XIqnukBaOWQsOxPrWqQrcOuDUD2SBgTggmmmIzJIJ5uWckDpjmmSWMk0fqV6g+lbslslso8ptwPIHpVOSKR38xMqR19xVKw7lXT9MstmZSPM9D0FJqmjx3MHlxgJjkEd6lFsJshhgjoTU1kSk5t53ygHBNUhXORbRbuKTbjI9c9anjhkhYrImCO9dlJaKgLK2RnpVSW2QuC0YIxiq5hWMO1IWQHBH4V1ulrHdW/lyYIxjBNY01qm35EA5pUEtoRLFIQRzis27oErGtfeFN8TS2km0gZxwK5iZJIHMUwIIOM11OneIWLeVccE96qazbxzS84KvkgisGtTVM50ZQnaQacOeWHWq86SWM5QkkHvVmySW/IWNeB1NaxQmyCZijYVQQfeoCo3Z2nPritw6INu55DuHtVq2tLdITDOgIIxuNaXIZzyKvBIOPYVIWQcYzWpNpMStmCclc/d4AqGS0WNCWjAxxkHNS3caRmnkkjjPSpII/MOcE465FOi0+Q3QlL5QDpmrcbbbglUUKOCAad9CWVZwo+VDxUGNrgAZJqzIFSUlehOaiClpAV7VF9SraA6kRkkVRTPmFiOe1aUz5ULjFU/LAJq4slodZXMlrcC4iJEgPBHat42N1rgFxfXLEDkkkc1zg4cj05qwdRu1h8lZCEIxjNUwRty2WkJEsQkG8HAIFUxDPYustviRSSSCeAKyY0Y/MSSc5zV6Ca6bFvE+QeuT0pWAtGddSukjuSEhHJHqa3LbUNPtJRbxMAgGM9q5OSMJOI2bOTyRzUF3bSRyYRiYyODSA39Y1Jg5W3lyrdSDWVbBp5R5jFwDnJFVoQ3klAc4HNXNO80sVjUdOSTTsFzdS0SVBMCEUDpmtGzlhFsfmBI6GuTlvmWTyPMIxke1Rw3F0k21CxXPIA4qXqCNq58QvGZIYyMDIzmqunQ3N4zXE5PlA55rPuYk+0IyggMRu47109tbn7KFjOEIBAFCVgIrbSm1JCUHyKcD3rP1rTBY24WNRuPWtI66ujt5EXJxk1Ua/OrzElST0IxTQEXh67tLYCK5BGTycZrZujaMw8m4BB5HTis6OwjklMIj3E+o6U2+8PtaJ50bFQBnA9aTY0Nu7i5tGBU70+tMhvvtOAIue5waqhrjbtc7gferVsZrZSRFwetUnoJkpby2BIIPpiobu1hvkKlQHHINPOpwb8SoQR6g077Xakh42wfpTTCxXsbf7OSgfJA6HgUk4zON3yN6jkH8almEN6xEWUkAyCBUENw2mMw1GD7TERwTnj8qBEOqFDakEgsehqtpUMiwls5p995d0uYMhc8ZGKms38uHbkfgaVguZ1wsn24sBkA9KvRyvtLFcDHSolD/AGwyEEgZqczHy2yuBVAVo7iMynIyc0+4VZHAI4Iqva2wkmMgPQ9KlkLmUALkDvRcCJrcAjZwalhubuDA3Fh6E00TZmAIxV3EZTLHkdsVVwRRudTeRCjLjPFZZJ3egrXksRI+5RxWddRiOTFTcZG33K09HlIGAoOPWsvqtaOjkKTnvTewjct7iUXAIHy5ycV31qd1nGx6kCuHtYsOJFGeea7ezffaJgAcCtKZnIGHNA+lQ3dzFbKXduBXN3nja3iJWLkjpW9zKx1o6dKK5XRvGMdyViuGAYnHNdSjiQblIIPcVSdyXEcBTgKaKcKokUVKnSoxUinihrQE9SxbuNxUdasMhJxWehMdwGHQ1fJOM9K8WurSZ6tN3imhdgA600g9+aTc3p+NABPQ1ytmoufT8qTOecbaUgdTwaaeuGORTQASwyDgg9TWSQsV8UHRq1yAV4OKxyPM1AsOgOK7KLdyZ25GWyny1TcFXq+RxVSYYOa7raHn3I1bBFaUSH7PntjNY0j7SK1bSdntiuOAMVzz3NYjo5Qjc9O9TNPEFyXAHvWHquorZrz1rAfUZ7rqxCE5rnrJ2Oqk01ZnZLexyOVXkDqazNfnJgEY43EZFUra+FtbZB5qs94buUPL2ORXLytnSpRWqN+1Y29goOBxVrSYysDORgsTWRYyT30yxj7i10kUYijCDtVJNESldC5GaRgDzTiM8U0gAcdKXUzRwnjaIbt3qK4Do5+tej+N0/dBsV5s5xIR7110bhiHoi3GTiobk9M1NAcrUN2eldLOIckRKAjpU+CsfFV4mIQc8VYDEoc0mBSjLC6yODVm9cmMBqgyBdA1PdgGEMOaTGWbUA2Rx1xVWEtG7EetWdNy0BFIkaiRgeuaGtAuZ8xDXQ9zVm4gJg3L6VWuo/Lud3vVwyMbbB6YpAJoYyxGcEGt65X9xgnNc5pTEXJwcA10M8oMOAKTQ1uZUka7TxWZFJ5V5nGea0JpCCRWdGoa85HWpiNmpcsstvkcEjpVLRhKl6zL0HarU9u/lAp0qPR3EV3hzgk9KfURLrIaRVVhgnvVaMtHbgZyAMVf1seYgft2qnAQ1uAfSmBQjUSXRzV6SFgny9MVQb93eZHTNbEbq8PPpR0DqZEblLnBp99hiCDzTHwLzFOvEAUEVSE9y5pci/dJwe1aEiZ5xmsC3VyQUJyD2rdWQiDB64okKJi6lgTAjjmtfTbZltw4bOR0rI1IZbHv1re0eRWtgAecdKlbFPcrX5YoVI6CqOhQrJdEt2Na2ox/IxxWXoUgjvHDeuaEDOpuLqSK0KAZGK4m6cxXpcdzXePGJIDxkEZrh9Yi23xUdzipW4PY2bKZZ4wMdqranGFUgelMsC0MYJ7Ut7MJF/CqBGVaMRKfY10No25ACeTWBZkG5K4yM1tmNkUGKm9hdSPU4yFY9QRWNabvNG08g1vXgL2p3dcVk6MkbXxWTpk4qYjex6FoDSNagk9u5q1dyZIPTtVGFGjt1Nu2OOlSjc0f77PFZT3Ki9DP1AARuc5JFcNqMjO+D0Bru7pUkBUfnXJaxYrEjOpyQeldNPYzluZcA4FbFpG20YHNY1seK17G9CtsOPxq5bEnPx2z3LZCnrTrixa1UE96lsrl43wDj3p99M0ijLZ9qvYDNYYpAKkYDNNA5pAKvSgEk4pQKkRB1I4oQDViDEZq9Hbx+WAGGe9UXkA4WiO5ZTg9K0tdEluWNVYhTkUtvO1u24U1WEi5FNI7VLQ0xbqQTTlx0NQsMfhTsYJzUUsnYd6SQXIyfmx2oIPUdKZnnNTRqWBFU0FyHNJmpGjIPIpoWoAdGOae4JHAojTmpxtHUZpgMtGMcgHatyL7gYDIxzWISAwKjArX068WEgyLuTuKzkUi5CdhBX1zW/pky3AKOAeORWdNbxTRia0XI7gCtTw3ZSTXILKQFOTkVjLYa3Oh09XiQIqYRu3pXOeJLQQ6iWxwwziusuppY7iOOBQQSAQTiue8beYk9vMI8Bhg1yp+8bWujzzUYfJvCQMK3IquAM1q60h2K4HA71lJyAa9GDujCSsxwFIwAXmnZxUEsmeBVpXJGSNzgUwd6QcmnIhdsAVbWhIlKOana3O3IFQEEHB4NZFAKUgkYFSRxPIMgZo2sGORgjtVJjIRG3PFPAOKlBG01Hmk2AnQ09JGXucU3rSHihK4XsT/AGmUDgnitnw/qBExBALHgEmudLZ4qW3ma3lDqcY5ocFYFI7qeH7Q3mSPhuCKadOhbEk8ufYAHIrGt/EEbgCUdKsjW4CwVIhknANYNNF3RuRRWiqFtoAAeCSMGsfU45bC7DQtgMMkCtO0aQwed5gyOcZ4rKvZJrm4LCLJzgAZxUpajuWbSG01FcxuILgc56c/jUU1yGY2d8u914Eo5P14qMaY8iq3mCE9Tg81Zt40s23zL5ydCSKljTMi5s5LVtwYPG3IIPIpkUm059a1J7H7U5axcmEnOw8YrOubYwHBGCOooGhzvGwBPWmmUmPZuJHpUAPTNKTgGrQMnhljjI3jIBq609pNIhiQKw9BWZGiy4DNgZ61bktY7YRtHLuz1HHFMksG7ZZfn5FWEu4m6cVlzEk57U2OTBqbDN6OZZOKlEyjgmsWK5K8A8VL9oyRipsFzeilHBFXFkDY9qwrW5w4DHir/wBpUAEH61LQ0zVidRgVK4BGc1RguEYDNW9wwOc1i07lJjQDISOgHeq8sJkYqo6DrVwEY9BSjABwOtJOwzlY4/s+vqG5J5A9ak1J/O1IRSJsQeg603Vw0WqQz5xtIANa+qyWgso7mWMeZjg461vF6ENakEEzfaVtYV2w9SegNVtdkVbqFI+VB61FJNdzQLJGFQHpg84ovLf/AEBJWcvKeQOpq7Pcll7yiFVuzDikkjGOKktCZ7KLIIYLyCMEVMIxjB60mBUEbCp4e4IpwAU80oILcClcGTxKCCfSmMfn56DtUkfHbk1KLfzDkipYIzL6MG1YgZIHFYOkBvtrxgZPPHrXYz2gaArjoDzXIQObHXg3QFquDBmrDchXdJwU9MjrRaRlpXLHEZPWp7zbfTBWiAAPBFWzpwFooUheOT61TEjMuSBMqxEEZxg+tXZooggaMlGx0xVE2Wd4LYbPBHrUNxqE0LCK4UFh/EDnNJK42WxDMW2sDgn71PuLZ7YoHAIIyGBzTLfVp48LNFm3k43ckg/SryQ7SqSyF4pDkE9qrYW5LCQ8IK84GKcDkUsMKR3fkKwKYyKJFMcpTHANF7hYhl4OT0qq43LIvZhzVyYZXiqokWOUbuncetTYaOFntkh1J1jGFBzite0maN41h+8SBn0qDWIlXUjKqlQ/bHeltAzXEODhdwB960T0Ja1O/tppI7JTKBkDqOc1cjsxFbmdrlvKkGdvHBqK2tgbRUlXKHnPcVUubiViUUE28QOQe57VyVNzWByetXJkmkgP8D1mMACT61ZvoZFu3mdgfOYnGeg7VVIIYg9c8VpT2CSBY3mcJGhkPQAAmphZTw/PPA0Y7EgitnSdQt9Mg86OIPcAZBPaqesa/eavj7Q5ABzgVq2QkRJezFGhdi0eOBVzTNRsZoxZXduOCSHIORWTC0kciyrEZADyKuXN3BdL50cIicDBHPWpaGaBmBuhtb5AcAe1a1uTnIORXHw3DFhluR3resNRCIAx68VDQXOhSbMePSgSDAbdVOOdXGRjBqSMDzM549KzasyjVhfeq47nmnzQowKOB7Zplky+egOMZq7qCKHLL19KTkNK5z9zbeSCpX9yevtSvAsdsAp3L2Na4iW8iMTDhuKxrq2u7KY6c4xEclZPaqUhNFUgwtlOSfTtSsGCiRupNR35fT1jYNkE4YmpmkgVAJGJ3DIwM1otSSxbTsiGN/njbkE9qp3CNJOSR8g4x61YscFzCfuHkewq3JamMhguV6Ee1VyiuZ0dw6EGL7oODzWnG6yKCeQehqlfWQhUXFqfkI+ZOlNtJsRgnoeg9KhjTL0mnxzgkYzjisyeymgYggkdq1I7nABVqmaaOYBXGTU3KsYUSKWCy5x2qR8QnZIMqeAfSr9xYqV3KOarqokby5h06GqTE0Z93CwUOq5HYioPLgmjHmriQDggVqSJ5ZMZ5B6VUmhEfJANUmSQm7aBArJv5wCa0TGJrcOBjIzVPyjNEAOCDxV2G5EMBikXgDg+tDBMzwg3MpODjoaqyQM2d3GK0rm2+0xrPCMMOuKqncVKt1xipTKKMKxykgckHGfSrBEm3Y7Er2NLbWiwvlep6j1q08BkUqowf5U7Amc9q0L7AVXditjR7LydPWSMfORkg1E0cgcKyZI/WtawKyAIBscdR61a2Jb1GtGxhIkXmqUkP2kEKSCO1bssE0aksu4GqmyKPLbcH6Vm2UZiWgjUBqZNCSNqnj0rT8ozYKjIBpJLYFQygEjqKpBc5m8glt3yCSD0HpUCyTjkoQPYGugnhMhyQAR2NPhjeJAJYg0R4JzTexJh+Usi89TUZBhYAcY610V7o1rPAJbOXbJjpgDmubuZJbZzHPETjjODWVnc1Ww6RVk5WqrkBiPSpRKjLhT1pjRjGQc1otCGQgAnpyacYSRk0+NW3dKldWEZ4q00TYr5AGBRbPJHcqoYjccE+1VzIyOcjirAIKbm69QaYHSXGk6dbRfaPMDFhkjis2Jre/lNuvyDOAcVmNLPKArSEqOADUkZESgjg+oqQNC90ldJtzIZQ5bkDI6VRsZ3djsYpvqKS4mmIEjlgOxpMFDleDTQWNQ6VBH888+S3PY4qeEC2X92wZcYyTzWKXlI/eNkH1NNErIwIc4B5FAGlfzBAJGwOc/WiK+vmKiAkqR17Veg0y11KzWS4mCnHQ4pskYjQ2thcDA47AGgCjdxkL5sjEyk8jritTw7HsDOwBLc89aoyQ3FrF5lztPHrmqkeqTwygQK3JwCAcUPRAdibq2smaV8B+1UI9YbVZ2t2OAehNRvot3c2hv7uQ/dyADkYqpounG4vRKCQg64HesmUti9/ZM3m4DcZ4A71o21rKs8cc8ZCkgE4q3JEIJ4m3YCkHnvWtq+r6culMUwJwvy4Hepcug7GH4q0KxjtRLAFaQAHA61ykNpEVLNGVYcgYrW0a7lu7wyX7DaDwCeMVqasLG4hxaoocckgVaYmjDsItj72GDjHFWruH7QhPUehFTxz2dvCElAznmtV5NJGmMVIMhGRj1ptk2OOmtV2FCpA6DAqibCaIZt5D16VoNfFJClwpIPQjmnwyQknDYB6ZFWmKxRtpZQSJUGenJqZ1EkbKOKlurUyAtEwyO4NVVtpmBUSkEVQiC0j8qVlYkZPFSndG54DA+9RgsknlyqSemanMLRruySD7UWGUoYvOuCOhBqzIrxtt6j1pYSol3Acmi73MPlP40WAli3+WQRwB1rD1Bj9pIPY1v2pJt8HmsXUo9lwT6mlYZVUZU1c0w/MR71TU8EVa04YmI96voSzqbFyB1zjFdtpgU2YJ9M/jXBWsmxwTyM813elOr2a7T1XJq4bkSOT8baiYYCsZwT1rzuMNK/Tr612PjuGZLgMVJT1rlY5ooyGI5HtVO9wS0EMUtuwkAxjoRXZeE/FE5kFpO2QRgEnpXNRzJcqYwM8VN4etpDqyjbwpzWkHqKSPXVIKgjuM04VHbj/R489cCpK1OdiipVqIU9TQxIkVcuM9M1dxn6VVjGcVaDEda8nEqzPToO8BdpI4OPagYHHQ07cD1FIR6ciuKxtfuNw2cAAijZ6U8KexxSlTjp+NUkFytO+yMkjpWdZpucsepOa1JoC6EDnI71m20qRSmJjg5rroLUmq1yWLZGKqTL1q4eRmoJl4ruexwIyboEYNa2n3dp9l8tmAfArOvY/wByT3FZunws10G3E85Ncs/iN4bDfFMZ2luoBrFifEa44wK6TxFHusjnt3rm7aIugz71lU2NYPUnEkhQDtUkQYkAetNjI+4Acj2rQsrVppAoGM96ySuVOVjoNCgEcJfHJ71rZOeajso1jtxGByoGTUwx6VThpoQ68FuxMelNK/nUgAPbinbVPTpUKm2wVaHRnFeOiFs1HcHNeYy/6849a9M8fFTAdrZIwCBXmcnEnPrXZTjZCqVOe1izAeKjuRkZp8LKVwOtRXJOKtmSCNvl5qzGykYqmmCnvU8SErxR0AilGLoehq1cqRb8DjFVZMicZ6g1ammzb4IxUlFnTMG1JHUVAwY3BI60/TUP2clTximK+JTu6076ElO9ciUMw+tXYtk1tgccVU1AhnBHOamhXFvuX0qQIrAiK9IJ4ziukkiU2+7tiubsgr3fzV0hDCDHYilLYa3MqWNSpPeslXKXeVGTWjOXRiAeKzoiPtgLetTEbNoXAaAA8ZFZkMRk1HIOAK0jADCGWs+KQQaiC3QnBo6h0LmpORGIz24qpGCsIIPGK0tT8mWEOvJFVYkRocrVAZExJmB75q9HI6RVTul8mbPbNaNuEmtwfUUdA6mazf6UGPFT3eDGCDk4qCcf6SB71LcQkRbs9qqOwMdp7FX471rPGGTPSsaxOJAK3EkUx4ahrQlbmLqAAUHuDVvSJGVcjOKq6rjB29K0NFVXtwSOSKlFPcsXcyyREE81h2O77edvY81rXsGGJB49KytPYrqZUHqaS3B7Hb2kii0AkbHHeuN1tlN+WU5GeK6s2xltBjjiuP1SExXG0nJBpdQexqW8O+DOeKq3SBAcVNYyEKFzxS30YKE+1W9xIytNIF4Q3TNdQIhIgKniuShby7ngc9q6WwuwFAYU5bC6i3kWICD6Vztq/k3+70NdRfSK8B29xXJsdt0fXNTHcp7HomlzxzQABufSr8oIQkjIFczoQkjAkbOM10X2tZEIUg8VnUWo47GdLIrtgLg1zusIphlAbJ64rpplUHOMGuN1ZyLiQA8E1tTehMtzKthgEHqDVqFN0wPYVVhIDH3NX7YgSA9RWjIMTLI3FN3sepzUlw0ZwYxioM1dxEoIPBNOMeCCOahFTJkCiwCqmTVhYwV21HGATjirMSkNk07DKM0LLlsHFQgVsTyLIoXaAB1rPmtyCWXp6VaZDIo5DGeCcelWkkV1B71TIKnBGDT4yc4ptXEOlkwxAqPOQSeaJAd9IoJIAFCVh3Fjj3tjFXo4VVcAUQw7VGRz61KQQKlgiGSIFeBzVcxlTzVmSTHFQCQsTu6VNiriA46Uu496awx0pM96hjHdTVy0YcgjIqkKs22R+dDQG5p1/JaSgKMqeoJrvdF1CC5hHlqEkPBxXnMILuAvU8Vs2d1JYsCpwfUGspK6sWjuJknW4Dg/KD1FU/Gha60m3fAypAzS6RrqXA8qfkHuas+I4YptLEURyCcjFcbVmapnA6lbCSwYY5AJFcjFI6Eo3YnNd/fwiKJIz1K81wuoQm2v3QdCc12UXdWM5oJJABgd6gY5NK3Kj2poBLACuxJGDYKpZsAVoQQbV9+9MtYcckVdAAXFJsRGFwpFU5Y1d8gcirbsTgL+NCxAD1JrNopFZSYxgHBqFmZm3N1qxPFk5FVjkdagoM00daXvTghJppAIATUbE5OanYFRgVG8e5fpWi0JZCTzSqeeaaRjigcDNNiRNhTjmrCHC8cVTU8VPGcrUNIq5vadqahBFMTgdDitNbnCZjlAB9xXJCdkQrjvwafBds0gRycGs3EpM7W0gjnQylg5x3NVrl5YwQwAXpwc1Ws5jbIF6oRkEc1aFzbvlWJKnqCMVi1Zlp6EWn3UdvcKzNhD1A7Vs3lppupoJI2AcDBwKzYIdOaYARKe5FS3kbWUiXFki4I5TPFQxooah4ee3jE8EhdAOhGKxyjqSpHIrqm1OW5hKygRr6A5rEmigaQkSHJ9qaY2Z4PY9anWGRVEm4EemaJ7ZYwGQkj3qP8AehQcZFXcRJI2QM9aiJPUVICSgJHNDBQvfNADFkIqcSjANViPxpwGBigRejmyOuKv206kgOc1iK+DVhJSMYNDQM6SGSM4VeKtRy7PlY5rAguSACDVyO4yck1k4jTNuOYNjmrAYbc9qxYbnDjJ4rQjuAUBHSs3EtMoa9bedallHK8ioJZlvNAi3nLpwfatafEsBHqMYrA0mSOK9msbjhJCdmemaqAmQ+ebNkSUlkI4wM4rVs4lm2zr8zg/KDVCQm0vttxbGWEcDgkfpVjTjcQ35cKI4GOQCcYFb3ViLal2G5kN9NHJGI2IyAKtW8bzAsetUdclWO4jvIJASOCAa0dKuY3hEvOHPp0qGhjZLZsnPFJHCc8CtWaIMM+vcVFDCQcVnew7EUMRyMirnlEY2jAqWOHvipQABik2KxXMJZCp7jFcV4mtFtbxZVGADkGu9JAHSuZ8YW4ktA4XoDSi9R20C3MDWcNxOSDjIAGc05rw34KhdiKOD61WgZZNBjYrloxxn1qrBeGWMqx2kc4rpSuRsS3NysMchYYC9D61n6fDJq04Lcgd6dc3Q1CNrRBgrxmn+HZ5dMl8u4jJGSM4zQtB3ua1sqxSNZuodcdD2FWSYQgiDfKOB7UkSxHVC7thXGQabLFFGkxz1OQfSpbuCRG8gjnAVs4HBFXd5nQSdz1J71j+UzxGWAkuDgA1rWUbXDCORwpRc4BzzT0sDQMMIc1j3IInU56EYrYOShBHSsi6OZ4175qU7jKPiCEzCFgANnUjvVazjBmjCrwCCTVvWg1rAJN+fMOAuegq94btY7y3eGRcO5yDjpV3siXqzr9PvbcRCJ2DEjGD2rC8TXTWZMdtwWHIFEOny6dOZLk/KDkGsfUdTiubp2UkjpkjrXNLVmkdEYheWTLSMST29Kru5LgfrUtxI0bmMcj1qB8jBHU1pFWGx4uVhJB+gojJmcKoyT0qrIAfv9DVlBLCqTREAA5HNamfUvwXc+lSGJ4gWYdc1UmkLuzAY3HJqWaeS7IkkOWHGagJyxB7UmMSPI5qdZGXGD0qIEE4p4p2EaFlqbIQGPPpW/Y3azEDPWuNdGDbl6ir+m3jROFJ5z3NRKKC531jGC4frg1qzR7l3DnisjSr21jQGSQHIziteO6hlyFYYrkmmmawehXjOxvl6g9KsXka3dr5jYJjGKrTDZIWX9KQ72QoGwGHNCZTK0mhR6tYyKxIIBwMd65rTpF3T2dyoNxbHaM9x616DZBbaBQDk9z61xHi62XSvENvqYTEMx2ykDp71pGWpLjcbbLd2k3mMhdCcgjniuggmS7gEijGeCPSsr7NqiyrLa3ANq2COR0rTt0W2lU5+WT7/wBa6L6GTQyaDJwvQ9RWZNA9pLuVd0bHkelb8sZViccVkX0zRzAAEgnH4VDBFMyGP5s4U9KfFchnBBqE2koZ4pGyrnKjPSs2KaS3ujBKCGBwAfSpsXc6+3k3qAeRioLmNS2CvNLp8oEYZucipLjDOHFS9AKUcbSTiCRevQ1Hd2XlyhS4YgdMirwO6RSeueDUF7YvFdLcBiQeoqkxWMxJVMm1l2j1xUsi+YozyB0qS7tRJC0iDkc4Heo7JzNGFYYIHNaJ3RNrElrP9nba4yjcVPcaekqebEQfaq0luxOPSnWl35UhiL8jjBosO5CbZo2Bx3q3IBHCLhF6DDD1q9GI51zgc042wIIA4I5FJ6CMKYB1EsfIPI9qi82QyLIq4ZDn61oSW7W8mwJmNv0qjIjCbavQGmmKx0GnarBfII5l2uowQe9WrjSbeZcjGTXMFlR1YZDjuB1re0/UjKoBOCPWpkWiIWL2cuADtPBpl7ph2i6t5ShI+YcVtedHPhHxmmtY70KLggjFRzWCxx8mJmwM7h1I71NCSYzGx7cVPNB/Yl2YriLfFICVbGcflVdXQy7gOM8CtE00S1Yrx7Y3OFwQTUFwEu9ySxADHetKWFV+Y9SODWdIXmcqPlkBwPQ07FJmBNpv2eX92cgmgwmNQJAQT7VtSWr7tsgw4PB9akZYni2TKCQMZNDQXMBtqjGcmnrKvl4YDGKuXFjEzfuVwfUVVNj6yEe2KEtR3KM0au2VFWLbTbi5+6AAPer8WngAHtVmPfGCFJGPSr2RBlz2M1r8roM+tVcsP4a3biRpV2ucn1NUxa7znaKlAzOEZPKgU8RgDJHNacdisgwcq3bAqpdQNbsQwzg9aTZSKk0ZMZI4NVkJVuRnFXRJlCDURTPQCqTFYQzucAEgegoDtEcqSDnOaeIgEJ71EwycGncTNCC2n1VCJrnCL0BIq7DYtHD5cMivt7EisIFhwpI+lSQmWJsrIQetJ7BY7AardtpLWUkIwRjOegrIsdXlsB5MQzg8+uar2Oo3Mk4geQkHgkmtVdPsbeQN52XbknA71EikT6rfT3GnpKwEZAGSDyaxDJKIg8rmRe2TWjq9pKYM/aA8YGQMisqxjjnTypJSvUAVKjdlXIBczSSYDER54I7VrrdvY25Kt5oIxn/9VVL6wktIQC6eQeQVYE5+lN0i9t7UstygljPQGtLE9SrJJLO+5mOCcgelaenFCuxlYkHjIOKDcWMkzSxxgDPAA6VfsL2xhw0vAJ4GKhgT2mjx6jL5ZAVj09qj1Tw9Ja5hMYJHIYHNR3mtLbXAaybJIzkUsfiyYrsnBdz2PaqTBox7S3mW5MbzMFBwQa0Jo4Yxlc4HfFOeF2LXZUAMc4zUDX0M4ESqM1aZLImkgkYDdgjocUpupB+7MSunTOetOOlCYZwAPXNSQ6ZJEwZZMqOo4qrisUpLTLiSPKnPIpjQylsBuO9aVzMpUxquJPYVClvMqZcYJ6UXAghikjAGTjPNVtVtRJF5iLkjqcVppFcgEbRj607zo4YmWdQOO9TcZyKDGQRg+lT2LEXW2mXBH2x2XoScU60/4+c981SYmdTaICvPSuw0Ij7OFz2xiuOtyCgUA5PoK6jQLa6X52U7SMAEdauEkmQ1cg8X2Kz6a4IBbHHsa8thhUEo4yQcc17XeW6zwPE6gk+vY15ZrujzaVqDlkIiPII+tabgitZQLHKSMYzmup8N2iSXokxj8K5SOQBxtPNdt4YvLVECyOEc88mri7BLY60AKoUdqO9AYEZBz70A1scr3HCnqaYKctBJZicBgD3NXzGCASKyCSGDDqDWvDJvgB7gd68+vG7OuFRxQ3y9vQ59jSr6gAGmGTJ4GDTi5281kqSOZ46V2rAXweVzTklQjr+FRAsThcEUGJSckYNNUkZvGz7DrlwYztGCe4rlkdhqb+aeAcCuoOCpU9PWuf1a3WG5EydCa1pxsaQrymrM1ouUzTZRzRZnfbg+op0oro6GyZn3aZiNRaXDAjnJBar08eYDWNaK4vdoJxmuWa1No7FzX4FayOBxiuYt1VYATXY6qudPbPPFcJG0mQoBOKxqbGkNzStoQ5+Uc11Ok2axxBmHuKyNKtVKhmYDucnFbn2+C2XDyKQB0BFFONzKve2hZ2sM+W5GTwKcZCpGRgY5NUjrNgFB8wA4zxXPa744it7V4osFiMZz0rpUUeV7KblqdHd67aadjzZQQfQ1g3/j+zjQ+Qcj6GvLr/W7i8mdnckE5AzWe1yx4zxVKCO2ELKx1OueLW1IlVXgnPU1zUlyzOT0FQGTJyTzTSc1aSNkXbe5w1TTSb06c1W0yNZbsKwyK6S50hTbb4hg46UOOhSZhxEFatQsQOOlVShiYqwIIOOalhfJxWTASVgbgbuOauzIrW2RjpVC5A80GrnlkwYJ4xUsodpk5jjZMdKjJ825OOBRpxG51NEg2XR28UAVb1GQg9s1YhmxDgjIApl82UG6kgAMXPpQIbC5F0SOpPSuohuBLbAEYOK5NG8u7rpbVQYRSew1uZ9yQHKk1jS7hcAr1zWpdgiU5rNzi6Bb1qEhs2baf/RwG44rNmCvfDHQmtRUja3Ax27VkXLC2uwQMjNPqC2NO+Ty7bKjAxk1StpWVeOlaFxNHcWRyMHFZlsMgimBXvGMjgEY5qe1kaKPaORiob4Acjg1ZsyrQgHrimkDKc/+uDe9WZnDW/BzxUN8u1jikWNvIJJ6imkJiWhxMM1tEDysg5NYMLbJQT0FbsDLNCCvBxTlsJGbfLuU5qXSLowkL1Bo1AFUINR6VGJD8x6VMSmbVyVkiLA84rmmLQ6juXqTW5IjLkA8VknaNRGRxmktwex2WlXDXFoqsByK53xDD5dzu4JJrbtAY7QeUcHHGKw9aVyS0h57VPUOgy3QiMMpzxmiWZ3BVxT9PkVogvfFSTxgKeKtiRjRkLe8jPpW8irJCCowcVz8vy3QI45rcsZwU245ApvVA9yTEgjIY5rAuARe59DXTkAxkmuavhi8wO5qY7jex2elSCWyCheg/WrtpaeWSxY81keH71EQQOORgZrpFh3fMtTUCJUuWUDA7Vx2sQMZ5GA4NdfcrjPsa53VQAT7irhsKW5y8eA5B65rRsgrOA1Z6YMx+tX7QgPknArZEGFgDtikIqQqpGM89qQwyDtkVVhDQCTxUxO1cU0YjByMGmE5Oc1aRI4Nhgc4q3DcBhtJ6VRI4pASORwaphc1SAwoKj8KrW9xn5SOfWrIbPvUAV7i3Byy9arRqQwzxWiWAGKhkjRue4qrgVJAS2AKt20AChiOTSBFyGyOKlEijABwKfMIlAIGO1RySLGDk80GZdp+aqsgLtksMfWoGRsxfk9+1NHFP8oZzuoKAdWGatWsIAQcA0FcdBwaTHNSIeMNyKhopMRFzUsUgjcKO55qMyKo2rTEyH3Uh3NyIbVBB9xU8crMMsckHFVrE+cPK3YJ71Zkgltn2yAjPIPY1zvctPQ0bWUhQQSCO9dTpgl1GzMRb50GRk9a5OzBcAdzXYaRG1pbiUNyayqJWKi9TA1hXjuNjjBHFcj4gt8SpMo5PBr0LxTYyCGO8ZcZODXIatAJtOLAcjpU0XZlyOXAypqWCIghiOO1VwxCkdwad50mAAcCu9PQ5nozUVlC4yKRmzwp61miRiRkmr1sMqD1oYidEATnr1ppOGPpUhYBeaqzSjOBQUhssowTmoARJ14prEu2PU1NHD3alYLjBGQwO0ke1BmCNhVyAec1bSQwqdgBz2rPmffIWK7MnoKuKQmyyQJE3L37VGP7p4qGOQxtnPFWWUSqGU845oasFyB4s8ioSMcd6sZIOD1o8tW570mwIAMZqSFhkiho8c5zSRqwYnHWkIUklsY6mpY48HOOcUsaYYEipgMsKLAWbO7ltGAk+aP0NahntLgAjgkZwKyXCkAEZFAXaSVOCBxWbjc0TN2OyBIaKQqT36UkdteyTtGZSQDwc1Rhv5DGIJAQexFXIbueJfLkGCejetZOBakJfWUtuu6WQkegqO1s0ueQxBFSzXJ2/vjuB6AmnWjpA3mnpjOBU2sF7kM9q4Uqei9/WlsGgkxHJg84qtf+ILeSYxRqcDgnHWoYwCPNhY5PIp2GakttBHekKo2HGBRNbwk/dUA+lZ58+TBZyMe9NdpwB+8JFFguXJNKbZ5tuQw7jNUZI5I2IdSMe3FWLbUZIEK/p61u6fLp2q27wXJCSn7pI6GhiOWYkcino/y1c1PR59PYtgvCejDn+VZynjKng0JjLkU2OM1ZjmPXNZoJBqZJOMZosI1I584UnpVuC8aPAbkVjxvzViOQg+oqWgTOghu43GPWqOtWKzRCe3G2WM7gR7VDDIAwPSryzqVIZuorO1mVcvaPfQ6jooMgHnQjDg9awrm5mvpXWHiGMkHnBqH7Q+maiZ4wfKc/vAOhFWJkidi9pIFWUZIHrWi1EyaOGLUESG3U5T7+RjIq7HJ9kKoY9sGMMB2PrWfo812l35dtGDIoOcnAP4066u72S8e3mi2gnkjJA/Gm9BLU6GC9RQqMxZCfkb1FX1Qthl71yEcsmmjymJuLcng9Sn0Arb0/UiEBGWU+o5H4Vk0Umb8akIA3Wg4zioo7pJkBBGacQOoasXcaGycYrP1mNJNOkVhnAJq8x/Gs/V5ALORScccU47jZz2nzAaJIJDjDECoWXbAzrFuYjg1QuZ2j0sLGCcyZOPrW7p1u11ZIVkMZ6A11p2RmyrpGmFkkdtyMeTxWhbxojmOdyQeBkYzTkv7iyuBZvECJOjetNul+0zKk6eUYznI5qG7jSILktCxWT76HK47itO0jt7tBHI2AR8x9DWdg314XOSsYwD61MRHGyqjASE5K9jSQ27E0hSxf90uY84HFVPOlt7wyxgnPc8VokoVCyrlRyT6VSMcl3K0aPhQO5xxSuwZYW5eRSWAANZz86grdQO1XbtGhso2iXcAMHHrVKyIDm4m6Z6HsKpIRR8QWxLecHJVTjFbfhyZY4VjCYkxkEjGayLlxqF35MakIWBBIxmtg7bdIwcI8fQjvTb0EtzZkkGoKbeXDEc8+npWG2jWsc8t1dIIYQD5aH0qwLkzMk0b+S69SOprJ8R6zNqF5HDMAI1AHB4PrWSWpbZi6tbYnM8A/0djxjtVHO7AGDW3kOViSI+SeCCDg1VvNOgiYmIle4GK1SFcoDywpEibsjjjODSQhj8pY4HQGuj8NJpxWRdSjG0g4cjJqnd29gJZRFLggnacdapsEiiMAbab5e9sqcVIIpCDmBiv94A4poODx27Vm2VYYY2FCnFTggjBqNkUHPammS0KCCKAMNkdRSoit3xSEFW56VW4rFi3u5I2CknFb9hqrDCk1zAILA1bhm8tgahxTEnY7i21POGfkDqK0ICkw3IcjORXHWl7ng1t6LdhbgozYB6CsHCxopHRxqeOcYqp4k0saxoM8GMvsJGPWtEbHhBBGaWyk2sY5Dn/CoTszRao4PwbqrTWT6ZdE+dASBnrity5YCMiVsA9DXMeLbSTwx4li1S3BEExGcdPetIzHU2Sdm/cFQQB/KuhapWM2tToNNuhd2wjkOXj4z61U1WHEJYDJByKzo9SjsQWUHGccCtQTLdxggghhSlsSjMjt3lijvfNIKkgqO+Kz9TC3N1HdFdsyEBh6itmKNo7eQA+uB6Vzst/u1dUlAG4gfXFCdwZrXNy+nspKEIQDn0qWLUklUDI5q3rIimszbyAFmjBjPviuIt5pLeQqxOQcUNAdoJBjI61ZE5liAcViWF8syhW61pGTy0JxnAqXoCIbuRoGEkYyF6j2qSG3j3+cnAcZIqSAxzOC46jBFMhQgy2wPKHKn1Bppg0SlUkBCnJFZt1pwaU3MZIkUcj1qaKYW1wI92QTirtyo3qw+6Rg1qnoTYy9M1MvcGM8FTjFa73ioNw/KsK4gjsL9ZguDuyfcVcuJIpcmI/KecVLKSNiN47m3LAA5HT0rFljWOdmU5OcYptjqSWs5ilYhTxmr8ljDIRJBJndyaEBnxSJKSgAJB5Bp7K0ZDR8Edqje0WG682LIbOCAODVyWMugKnBxzTeobCwXzHBJ5FbNnf9mOa5S5Eto4ZQSp5zVqzvwSPmzWEkUmdjdWEWqWboACxGQT61wkxNpcmCQEPGcE4611+makAevHpWLriRDUxcsgZJPvD3pRdmDVyDHmRFhyO1VRDHcRMQAJU6HvmrMNyhlMSqAuMDNMmtzDMJojx3HrW6ZmZ7CaZdkn3o+AfWkjjjmUxyqQexxVx8YLkY96SEJNanaAeeDVpgzOa3MCkK2feqbnOSVyPWtoW4CbCOveqs9oI/ujg80wuJZOk8XlHhgKjkheJyCpI9aasbBwY+CKux3JkASYc9M02BREAdxgEVJJbyRjcBlRWoLZGAIxTJI2XqMp3FSgMwOzAADntUcsLyKQ4z9auSWy+aHQ4GckVYEazLtA+bFDC5gwWEBYh+QfbpUdxYeVlojkela0tmYSSo4qAxuecZFFh3MNtyttZTmm/ZpCd2OK2RGjy7ZEx71K0JjO1FDr70MDHhhUcHGaSUbD0wKvXFsA4KgoT2A4qSPR57tAzH5KSYzKTI7HB6HFWklYLtbn0NbEVrFChgkjBBGM9xVOSwCTfKfkJ4zQ9QuUGuJNhXeSPQ1ARIp3CMkYzkAnFaU+nJInBKk98VsaLHFbWjRSRiQEck9aLWC5y4V3jIkkJB7GmmJQK1tT0/DmWJSE64A6VnGMBPf0pXGLZEfaFWQYQnBPpWnc6ZbqwU3HEhyMEHFZG4rkY6jFQlm3YLE+me1O1wL76W9tMZEn3gHI5HSoJZWjnEgA3DrSwl2OPMIB6mmzRpvIRySO/rVKImyy+pzzxFQ2Fx0zUFi0cMhLEk/Sqpypwp4qVJY0/hy1NIll6bUpQ/ykhRSR6rPGd24kHtVQlpckJkDrTCWwAIyPpTsFy8l8yyGVk5Pepv7YYkbvmI7Gsz7TJ90xkj3FTwWck7gqoX3osK5aOsTF8IvHpVDUNTe7XaVwRW9aaKoYee3J9Oara5osUKGaLAI5+tKwzlwrAnd+FPtyRep6EjNNMhY4PUHFPjO2VGI71SQmeqaPBp4t4zPahiQMuATXXQXFmsKpCVwo4HSuJ0K5vIbMJjfEw6+laNipF4zOSARnBrJ35iuXS5oXJBlJwDn/GsLxJaR3emlZQOAQCa25sBS2eOtee+MvEEsb/Z42wOmAa7VsYPc40yiG4MeckMR+VPe+YuChKkdxWezbnLnqTk0bsmkhs9G8PeNk2JBefTPWu0hniuYxJC4ZD0INeEJJhgQea67wh4iltp0tZZCYycAE9K2izNxPTRTxUSSLIoZMkHpxUqg+lXdGVh27ad2M4qY6hEkBLNsIqLGVOMZFZuqRCS2dSADjOc1yVVdm8I3Vi6PEFiOJJxmo5fE1imAs2R3GK8ya2uGlcbjwSOTSiylxzJ196hIHho3uehnxbZI2Q+PwoPjSyK4Y5rz4afJ1Lj8xR9hA6yj8xVFLDQR3Unjm0jGVXIHsagbXU1ohkQKAc8Vxhs4wCWmHtyK09MltrFgfN4A5FWhOklsei6dzbD2FSyisKx8UadFCFaQZFOuPGGmBeOfwqr6Aomz5e6Mj2rEIMGoADuTUB8dafGuPLJPpg1mXHi62MwlWIkD1BrCauy1odhqIDafJnpiuRsYQzkqvSibx5HNbGL7OeRjODWVH4laEny4OCfes5wbNIuxsavdtZ2gVMhiO3auWe9vZnxlx9KtXetXF5lvJU/U1VF7c9PLVc9waqEGi20yGWS8RCzOcDnFc9qFy7zEMxIzk5rpbhbmW3Ys4GB0yK465djcNu9a1sZvlEaTNN31GTzRmqRkyUNS7u1RA04HkUxmto64nDehFdlHMohOew6Vy2jxjaGxXQRnC5Iz7VW6EjF1fb9oBVcZ61Uib5wPetnULR7kCSNMY4IrFAZJcMCCD3rGS1KC5J3gj8KuoSbfn0qlcn5gaswyAwY9qzaGGnkGc1LcYW5FVrRiJzin3BYzAn1osAl6AUyKbbk+UAKZc52c0WjgJg07ARjm5G71rprUkRAH0rmXP8ApIIHeuksXVoeaT2BblK9A801j3KFXDDrmtTUNwmJFZk7NuBNSkUzStJmSHD81UvNrTg4zk1ZtAJIBnrVO9TZMPrR1Eti9Mq/Ysjgkc1QtnIJ9KtmYSWRHTiqdoAWK0xjLtvM6daltEIjyOuKjvI9o4qfT5FMeGpiZVvCT17Gp4ypt8E84pL9AoPoahhR2i3L2oQMhjIMu33xWzbL5cWVPvWGBsk981uWvzxfgKp7EkF65kXpUGlTCObaxxk1auo9qms60jMl0VBwR0qIlM6R9rJuB7Vz9+fLugfcVrK5hQK3IxWVqgBkVvUiklqN7HU6O/nWwPQ4xWZr6sAc9Kn0dmhhBJ4NR69IsiHB560nuC2Mq0l8sg4NaMlzHJGR3qraGOS3AYfNjrURjIc46VbWhK3Kl0P34x61qwRsqBgO1ZN2cOD71sWJdoQSeMdKS2B7k32jMZUjmsS+GLgN6Gtow5+YVj6gMS496mO5XQ2NDBkYNiupg1Jd3lAcjjNc14b2lAvfNb6W6B92OQetFRCiSXJ3AnuTXOa5lBnHaugn+UHFYWsgyR+pqobBLc5FciWrsRBIX1qmwKykHqDViNsOK2RBQJU1ILjYMYzUOOKMAetWRcfI6yHJWnBIyu7FRY44qUHCGncREZEBICigSoP4BTDyaTmi4E/n+kYFOW5YcKMVXwT0B/KnKDnoaBj2kctuJoDnGMnmniFpEyBzTPIl/umlYBMnPU0hJPU1KttIexzTvsMp7UrCIc45BppPvVgWhXhhTxZg07DKZx0zQKvDTwRnOKcNPX+8aBWKSdQKui0DwblcA+hNONgEXcGpv2XPIbAFMCo8bIxU449DSZq99kXHzGm/ZYwen6VLQx9mxLDBwQc11Vvdw6nafZLkASqPkf1rlY1ETDHetKLA2ybsFTkVlJFo2dHtZBfeRKDgNgGumvp2tvKgjXgdTWTod9HeyiIgCQEAse9bt4hhILruQDqOa553NIlzVT/aHhlyVGYxzXBRQm5t3jxngjFd/Y7bnSLqNRwUPFcLas0U7noAxBrKDszR7HD3NuYrqWPBwrYqEgggYrf1VVTUZCFBDHIrFuTiU4GBXfF3RzSRGEyRzWhAQqgGqCYJGTVpTlcDtWhKJZZMZweKqMxJp5DE7ecGtjTNJhuYt7nr2pPQsyLeEsQx7VbUA8c4rdPhuNkJhlKn04rMnsLi2bbIhK+o5qecdit5YDFulVrmHf8AMvUVekhIiDgggj15quQQKpSJaM0jkg8EUkcjRtwePSrU0O7kcGqpRgcEVqnclqxYyHwR1IpOg61ChZW4GPWpHI2ZqHoCG+YN3NPEgzgdagNOjUFsE0hlkTqODzUqzxgep+lUzGN2KsxRqqDK5PrQFiUybyMfWpSxU5xyagPEisKlzlvagZajmjCfNycUwXkwJVjlB0z2piRgqzEdBUZyeKloaZZjkF2fLyM571NvktnEcg3L0P0rNCGN96MQR6VOLqR1zJzWbRSZPJo9rPmWOYLk5xxToQtuAoGQvf1qOKSI/eGDU7Ayjy4xkeoqGrFXGMzTPlegpTgKct+FOEFxaNyoK/XrTZAJOTHg0+gEWIiOScntimkMp3qSCO4607y32Fo1BI9TVeS6COEddjHrihK4XOr8P67BIfsGpgPHJwpbtVPxJ4dbRZhNBmS1k5UjnGfpWL8sgBB5ByD6V1ug6wmoWD6NqB3HGY2NS1YEzkhyu4UoyKs6jp8ulXrQODsJyp9qrCpTKaJI5CMCrUcnIqjjBzUkcmDVEmmGBGaVXw3XOKqCQ4p4kqbAXFkWQlXXINQQxR6ZeCWRfMtCclT2/KnI+VGO1PEu5GjkGQRjFC0A6GHRItSdLzRr8xLj5lGAfyNWdQtzplmRMwkdxgE9Sa4+0nu9FuBdWjEr3QHg10NxqVt4oiT995MyEEA8YP40nqwRn6eJLOVzc8gkkA8jmtOET26vMsOUm5Vz2Jqne6ZqESb/APXAAZ56/lT47rUJtLEccoAjIAiJAwKHsCHRauYpSk8RhI7qCc1ox6szICuGU9Dnk/hWSLnbaGK5UNMw4FVIwII8r8r57VKjcq9jpW1NI0D7yCByCOKxr7V/7QuDEjDHTGaoS3M0kWxsk9CTTrTR4yvmNIVcnIIqlBIlstW2nCNh5gyhHQ1f3xQxGIKVOCQQM4qaztZAgSdxNnhWzkj8qfcWM1ouMmQZ4z1obBIy4bidlka4OSn+rJ61NYtJqERNxIdwOCfWnSWM8iCWYbB0Aq1YhLcbQocgZIz1oSuNuw428dtATGQOOaxFVm1BZm6A8E1tFftzmJwYlbo2OAfrWNcSLHfGyZ8CM4BHQ0PQ0pw53Y3hJGbcqwyGHbmqT2kZZGW4eMjqAOtZ6ai8F/8AZwQwyOM8VsSTQLaNMYg0g6KaaV9Qq0+R2LDFRbeVbgEHqay5odwYKQMdcHipLa7DruC+UT1HapSkciEJhT3x3o2MrmTHKbW5haaMLGGwD61c1GdJbpSo4YZFZOtXMlw6xBCFiPHHWtfSEi1K0jEgxJDx05IpPYB81k32MyAHKjOe1YN0GmjSUKSQccV3z2T31h9niGxDwzdOBWLrEel6LbiAEPJjBIGefwrOL1KM60vozp/zr80YwFxVK0WXULokxBlJ6E9Krmc3Enmwct0A9RWiLa90+1W4MgjD8kAjpmt0Tc27Pwdbmwea+ujDFgkKMYrlbvTIpbuSGxYuFPBrT1LWLnU7BIFfEajoD1+tVPDUMsF6ZCpPPQ9CaGFy/Z6nfQacdPNlGQBgu5IJrAISR5GZfKcHgDkE/Wu01W4uJ0AeztioGABJyPwrmbi2ViWZCvsRjH0rLctGYJM5BABHpUckhyTninzRiNiVHBqqwOc+tCKWo4SlWyDVlZDIhyc1SPFSW8hBwTVoGiwDzUoJ9ahzzTwaoyaLcExRhzWjFdEYYHBXkVjg1NG3HWoaA7vStZWSIK55xg1tKVkUSK3QV5vaXJicHPHeuq03U42hCsw4GMZrCcOxpGVjS8U6fHr3hiaIgGSIEqe4xXCeGNbjtrSbTrtNzgkITnjFd5DfqqkdUcYIrzfxFZNpesG6gXCOd2B+tODtoynZo0kuDGrRs3mF+x7Vc0q8e1P2eVuDyhPp6VR8y0NuLuJeWAJAHQ1Yis3voFmZth/g9a1aujO9jX89y0hH3T1FY+l2tpr3iAwMdjwHI46kHNW4Zpopxa3BAcjgk9R9ay/D6TReNZbpFxBnDHtnFKMdQb0Osa0S81aNd3ywgqR6GuH1VPsus3EGcgHiuytLqGPxPI27iQc56ZrmPFcSLrcksZGG6YptCRWtLtoXDCujsr9bhAD1rkEPSrttcvbsCDkUmgvqdYriNzk1TvrqW3ZbuI52nDAdwari+EsQZuCRzUcl2hQxt0IINRYpMk86G4uAoZkYDKEDINattcs8RglPzL0J71gaPMJk8pwN0Bxn1Fak0bzKk8XBHfpVrYCXWozNppnUAvGMGs4bzYR3CMQABkVfe4U6XIJmC57ZqpaeXLamHsQcUWFczr7dMgkT2JIrV0e7Y2wQsc44rDtZ9s0kEh4BIGa0Iw0LAx9PahgdAs4S3YugLDoaq214hmKs2O2DVWW/aOJGb7pOD7VRlheS5DIT1yCOhoQM6OWFJYzEwBBHB9K5O5MmnXbq2QM8V0NleeZmCU4mTnJ7iqPia1E9r56jlR29aGrkklhfSGISK2B35q3f3KTabJk5ZeQfesjRAr6RI0nIH86jFwHzH2BxWbjZlpkwvI5reJ1ciUEBgB3q/DcOqlJQWVuhrm45ksdS3lQ0T8kehrpvMQwLMhUw4zjPP5VoloJ7iTuos5QRyRxVbTIQ2nGGORgxORjtWde6nO0MnlxZBB9cgVY0C9U2karkOuc5GDVpCZoWolH7uVSQON2O9TXEamJo+/Y0ovZgcYAU+9VLy5eHE4GVHBA9KdxEHllckjkHmkys3AUqfpVyYCeyF3AQCBkimIY5oI5PlDYycGmBGjS2zAMcgjrVnzw64BzTZI1kj+Rs1UjLRvtPAFSwQCb9+yMMEnj6VORIgEkHOOTRNEjRiYAbh3FO0+RmlZGGAelAMJpEuYhIhxnqPSoViUcirL2qxMzAcHkimMoZQU49KLgVZ4VkTkYIpsIC4U9uM1aaPKc9R3quR5bjPIpsCxNZrIAzLnAyKv6dNCyC3ZQp6A1UimOME8EYFSiJi4dR0PUVIXJL/TngYyY+Unj3FUZbYSKHUY9RXX2fk6lY+VKwMyAkD19qymtFGSBjkgj0NZ81mVa6MEQiRSrinWytbSYxlPSr00G09MYNQSD+GtFJMmw+cxM2IxkEciqF3oiDE8R4xnFWltnVPMTkVctWWZCpIDg8A09B3ORu7MjLIuCO1ZqxO7lSDntXZXdsoc5XmqL2aq28JyDnpTTQjHt7Bn/1mQKnbT0RcL371sGNGQE8HFQyRsFyBkCquIy49LDDIOfamGw8snjn1q+shR9y8eoq4ojuF96aEV7eO38vaVAOOuKPsaK+8AFTU72wAxjBqIyNbrgnK0XELNbW7Y8sDP0p9tCIjkjimZV4fMj60Q3O8FWxkUXGaDEIodTkDtWbq12sluVHp19Kc915ZOTwaz7mMXBP7wgHsKndjOeEbiUkDIJOKmEEjMGHA9KumxAP+sP5VLHaDH+sJP0rRKwmd14T1uzs7IRXTA8d+1at3q2lvMZo5VAx7c15ibfBxuP5U9Y4iuCxzRya3HfQ9Budc04QkeeORgV5V4mlFxftKhyuetaMkMQQlh9K5q6mYuyE8A8CtehHUrE0maaTRmmhMcpwatWspikWRTyDkVTBqWI8gU0xHf6b4s1GO0VREDgYByeanbxZqjEgKB+Nc5pd2Am0sRgDtV4yqTktg0m2FkaTeJNYK5DAfjVaXXNVnBVpSM8daqmdQCN2aTzo9uT1qGrlR0EkN253eaQDyTmo0SV2O6dh+FP86PGcdKY9wv8ACuDTsVzMdJbNx/pLH8qEtQQcuSfU1EJhnJPJp/n4GBimguxxtow3c09beILnbnNQi7wPekN2SMg4oC5KYow3A5pwjRhgLVUzjGc5NKtywGBxQK5cWDBzgY+tWGMZjxgcVlyXbKdu7rSfaGxQ7AXgVXjA5pjuN2FPFUpLkBc5pkcrspb8qQXL4OOjdaQuSPvVQkuGUZbtUa3DSNhSaQm2XbliIic9sVyVwT5zZOcGuhmd/JIJ5rnrgESk560C1I80UneirAeKVQS1SW0YkfFW/sg3cUBY0dMmCKBXQW00fGSK5m3HlqQK0Ld245p3KsdIZUCbuAMZrD1aK3OJUwCSc49qvQNvQK3SqOp26qp2c8ZqHqOxkz4KgipYI8xde1RyphAadbEhDzWbENiyLkgdjzUtySHBx3qCJsXOTU926lloAScbohnrioLQhiVz0qZhuhP0qraghyB1NK4yWRQlwGPSty0+aEMPSufuC3mBT0rasJD5IAPQUnsHUZdnLkGsu5XPT860bwEuTWZcZC4zQimXLKQogz0qG/kDMGAxViwCPAB3xUGoR4ShoSJxC32IMAMY7VStwRKdtXbQy/ZBgkjHSqkZxcEdCTQAXL5GCOaitAedp5FT3ajbnvUdhySSOpoEFyzFcNT7Ijyj82KW8X5c9qjtYWkiO0800NlObifjpmtW0mKKAOwrKmG2Yg+taNn9zJ9KfQl7lmeQSLx1rNsm23x+tX3GORWah23hPvUrcZ0TIrxjucVjaoMEe1akDnYM1m6t1zUvcfQ29JjE1oGBHTkVT1hAgI74puizOIgATinawC67s+9D3BbGbp8yqNrdauyAkZHINZdsmWyKviYqu01b2JW5RvR69jVzT7k7Ap6Diql8QykiptMi3oCT3pLYbNgEleDWLqfDk981rqSq7c1mamoxn3qUrMrodV4Csra7tGaUgODjmtu+gW1n2qQRniuG8PXs9sdkLEc5ODXSyX0ruDLk4oqK6JW5NOcj6isTUyRACOtbUkivHuUc1h6uSLYkdqdPYbOXnGbo0+MAsAe1ROcy5PUmpV4cYrVEMjNsqjg5o8lPSpyAOBTDgnFaEDBFHjGKDGnTFO28UEc80AMEEfXaDSi2T0p4IBxTvMXHJp9ARH5KL/CKBGg6AU4yIeAaZn3pIZLEQGwBU4HNUxJt5FJ9pYVNx2NAcdqcDkccVnC8kHvThftyCtUmJotTgBSe5psYGwVUku8gA0hmJHynFD0BF8Kv94UoIHQis0Ox6saeJGCHBJNJO7G0X3KlfvVBuXsaoiZ5CVY4Io8wjvmh3QkX9696TeCeBVITNTlmbIzRcdizjLCrUMYlIDHgVQMpVgfXrWjCcDK9xWbLRbh3WjxtGxDZzkV1mla+ZkFvdDdnjJrjgxJHrWjZy7RgjkdDWTV0M9CsUazZwozHICRjoK42/tzZpIGGHkkJHsK6rwxqH2iExTkHHGTXP+L8f2jGIiCvJOO1cu0jVao5DUkO9WPUVh3Y/emuj1CPdBnuK5y5JLjPWu6nsYSRADjFW0JEYOKqVp2iq9vhhmuhGZWE7BgMDk1u6FMclcZHUVi3NsyEsvQc1qeG23Xnl5+8MClLYpPU6GOYFMkHINSC4DAqYtwPqKlFoYvlAySeKliRLdszsBjtkGuGUtTZI5TWLKS2k82MYjY9O1Z4IbHFd7qVrDf2J2YJxkVw1yv2N2VxgjtWtOVyWitMwjySfoKpNMxYkDApZHMjlievTNNwScAc11RM2GWZgBzUsiELzUkUYUBm60THOKUmKxUxUiDmkYYNEZ+cCpQizDbmYkqcFR+dMExXKsDkdatwxsF80NgDqPWoZIxv5GSTzTLGrIJCAOtXxEFhDdzVQQqroFGCTWhcDy4QM88UEgseUPuKrOACFHUdatRkmOqsg/fYpNDRHKCB9RRHnyzmpJUIxkdaRsCIgVNihYyvlHPXtTrG8No+48gnIpLeMNFyMmkNuC4QdTzQ0hXNS51OO6iBHBAqqLlpOC2RVOaMRIR1PeoYWxyOBUco0zSMwhBIbIPasq7JuLje3GPSpJXJYEGonOXzVJWBslhkMZwDmr0MxUrNE2HQ5BFZkY/eCrQHlDeDweCKGlYEzqpphr+kZfH2iEZ9ziucQMAQwwwOCKn067a3uA4OEbg4qXUYwl0JVxiQZrnaszRMqEUnSpO2fWmGmgY4SEU9ZMnk1CTigUxFxJWU5B4qcTA4zVEN8oFKJMUNBc0Q64+Wq0lnlvNhJWT1FMSYgcVYjuQPrRYC9pXiq709xHfJ50Y4JJ5xWoJNIvJDdWjASnnYRgVzk0cc4zxz2qnJA8D7lYgjoR2qbAjQ1g3QmEixnC8nHIxT9LvEu3EbqAwx145qkmr3ceFZzKncNxVaWQS3YkiXy3JzgVSQNnUXkZtowJIsg8gjkCrGim3uZfLZic8YIrPh1G/+x+VPbmZcDB5P8qs6LplzcXonKmAZJBHUfnRJ2Qbm5LY/YpN1tMQwGQnQZ+tLYa3HJdeRqCfZ25AOOD+Jp00bDO2Tzp16Zqre20OowA3xjjaMZPIzmsG7lLQdrE13JKVwPJHIZTnIrLjklidp4DwRgknGKhEmp21uWhYzWucBTx+QpdKgudbvRAAbeMnDgdx+NaRYmbLeJY5NGayktYyQM+ZnnPrXI3MonuDNESxP6V1Wq6DZWU8VpBIS7/eGO3esi50E2k4FvJtDHnpxVaMunNwdzLtUA1BJp2IHUkDJroob7T5JDHOXz/CxU5NXdO0/TLMI98FfzDgk9ATT/EujpJHGmlpGJAMhlPbvU86WhVSXO7mPdXtvGxC/Oo5AIxSRTSSIlxFyi/ezwaS20drQm6vmEjoMmMnj6Uy5vrSdg2nHyY+joBgH86E7mVrEN1dG+vAPLAAOBitLTJ4dKvVkfkEYK1mIHhcyqmUx8pNLApJMrEu56D0oewjpdZ8VsLIpYR7ARgkZBFcNqFzhGaUl5H7nsa0I5HlnNu4IGcYNY+vQGBwpHGcj3qYx1uU3oAum0qWF2PUV09tGdbtEZ5RsGOMiuF1C5W6igB+9GMGrWiXdzGWWKVlA6AdK6LaGdzub3RdPtIU8i4aN2GeBxViO2Fppj3aEhRGfnxzntWPbS3sxWS4iFxFEM4J/wp+vanqR0aQqBDb4A8lDwBWEnZ2NEjkBqt4upSTG5ckuSDmt3+05NTAMr5cd89a5QY3EjnJzVqznaGQMDgE81oo6Cvqbk4zwFySKqFCAQ4wewNX7aRJEWTPOKg1ItJcBwMYFZtWZSZnScD8aI2IPFJIckj0pE4xVrYpsuIc08HmoozxUgpmbJAakU1CKkBpCJ97BRjrU9tcNEwOcmqmfloVyKloDprXUiQMnGKo67It5DhjnHIrNWcYwTg0k0x2YznNRbUtPQbpVysE4imGYmPIPauieY/b1t1jBRlynPBPpXGyPsb2JqzJqlwYoQkpDwnKnPStUjNs34bG/169eJ2e3lhJEeBx9MmnTWuqaU5t2wxB+Y7uTTLXxbdXHlxhQk2MGQHn3NXL5o50Eiag0l4exA5oeg0wtPLuGYlSH7Njoaz/EsaRvCA2WI5zVq21WG1gFvJGVmXkkg81galcyXeogscqOnNLcaIhkVKrn8qZkZxikJIPFMRZjmfOCeKkeYsOlU1kxyalSRSKnlBBHcmyulmUnaThhXR3WpSxaejJEBGwzvByTXMOBICrHgjIoh1C7jtzbtIWhUEBSeKpIq5oJbT6m/wC/l2wtyCDn8xV+ytpbS4MYlLgDGD0rmNP1aU3DRBioB+70GK6vzGmUG0JBRfvY5PrTa0JuY2rRi11AMvAbk/Wpra8OQC2RVHU7t5nAlU71ODmoYpsDioaGdE+LiAx54YYNN0q88mQ6fOMlR8jnqRWda3e0HcaivbkpNHcIMFTnIpJDudBdSQMAYyVmj6HHJqZLtL7RblW4dQTj6VivLLeTw3UWCTw3PQVb1UC0ty9m295gA6joSaqxJN4caGbRWIOSWIYH1qhrCiyvAqjCsM07RFksYDBLGV8w5J96h8SSM8sZbkKMA+ooaBMzribzBg9fWkjvJbdCFkIUDp2qsJCR6VHJIDGV9RTjEbOj0LVY72QxOigngknrVx44rF3mijynIOB3rgLaeeC5EkbFRnGRXe2moxTWSwFdxYDLYzVNC6lKPVTJqSxsSInOAew9K6SW0CWBVsMSOoOc1zl3Dam0kWNRvHIOOhrR0m+F3pgaSXEsQIKk9QKzYx+mhooZLZjkEHGar2FlJJbzqrkMjnb/AIVDJqixSCUjA9BVjTLllZpV+7Ic4PYnvTWwmWIZAUQqMSIdsi+/rU1xHHJ8y8MRWdfTPZ3I1CNcoeJB/WrpeOa3W7jbIIyAKLgQQiR4poyemSDTIL8bVYfeXg0yHUI/t6Rk4DcEe9NmtktNQGSPLmOc+hoA2kmE0Yfpx0qtG3mNImOh4qrcXi24AU59hUNhfYmdnUgN0BFTYZdE3mIyjhlODUdyF+xs8Zyyc1Sv5njk82LgEjdjuKkku4pLYGAglsZGcfWqSEyzaSrLbq7cEj9as21y0coSQ5U8Cs2FhBEpYfKDz7VJNdxlRt5z0PpQ0B0UYa0lFxCxBHJx3qS7voy3noMB+oHrVOxufNtgj9cdahmUopjB4JzXPJO5pEmln3KA6kHrmq0kZliLL1HNVrjWrURiyujtmB+VwM8U77R5EAKndnofWqSYmWYLlYkCHknqKq3LeXdBozjJ7VVu7oRwCYLgg1Da3gvGJDcg1aTJZtSSB4VJ6+tN8sFQT0NZK6qi6gLSY4B6GtGWXZhQ3B6GizGReUclW6Zp2QFMbL9DQ8mCKhnlJHHWrVyWihdLhnKcYptpOQAyn6ioHutzyRngjNUEuHgnBU/KTyKok6aS4Eig96o3UmVweKikvAigg5qnPdGcAHjFAFy3vAmUbgVVkvgk529O1V3OE5PIFVgxLjIJBPpVIDQFw1w2zrmlkbycK1SW1ssKeae4zVG7uVmnwDwOKaAmFwp5PNH2kLyBgVSP7v5h0qJrhnbao471ohGmL0dPWmtcgYIAFU0UMBmoZpHLbFOMUxF+a9ym09ga5m5LCYkjGTmtXd8wVjn1rOvwPMBpJgVs0mTigdKMDIzViFB4qeGJpMYFVwOD7kVs6dGuAc5xQwQ638yBQWHWrYJdN2eakliEifTmqyt5Z9qhjsSGbbwetNWYyH5TxUUwMh4NOEflr8vFUBKSVGetQPMzP7Zp5dmXFIEXbzUjJOCozzVeSVw2FOadnHG6hAoO7jNFxE0YBX5utRzkp90k0hfJ60hdf4jQmMWEkNluhqSU4BKmojIpXGaaZQRzRcAAeQ7vQ1OsvyYPYVAJgBheKZ5oz0pAKVd5cEcCraP5eFPaqouMDAWka4Ppk+tAEkw8x+DUkarEgIPNVDMx6CgySE5Y0AWpHyhzzmsS8UCXK9DWiZARtJxVW6tWYhl5FNITM/NFOZGU8qRSAelWBYtJPLcE1rBk2Bh1xWPEucVoKCVGO1JjRYjOW9qvQlQRk1nJ8pqcTAYzSA2opQBkGoL24ZV+Zcg8A1UhuRkZNbAto76z4xkCgdznZmygx9KWFgE96W6iaEmNuo9agjOAahoQ0v5cxJ55p8kvmYqtMx3kUI2SKVgLysREeOMVDbMBKR2zVpTGYefSqka5mIHrUtAPuwCQy9a0dOlHlg+1ZtwuOD1FWYJljiAHBxTsNli8kG7jqazrggrU5bzCcnNVphhTSaC9yaxDgblP4U+9ZmQ7hg0mnMNvWpb/AAYye9VbQSZNpYV7TIOCO1Z1wCt4cHmpdPVjEdrY9qjk5uACeakYsspMe0jmo7RtvHbNSTR5U1BakCXafWnYCe5clSKLFwoILYp1ygA471QXcHIBNCBi3eDcEjpmrdnMAoU1RfIPPNXLSNXQevan0Ey8wBTrWZtBvcDuavEkAg1nsdt4GHrUoDdSNlQEDjFZ2qg7CTWtBMHgAPpWXq33CPape5S2L3h2MPbjjJNWNWsiU3ZIql4au/KbyiK6LV0VrTcO4oYI4uzALlR2Jq5JHnk1nW0hW5btg1piQOnNW9iVuUblcIRUumkleDjmm3f3DUNlI0bAD1ojsNm4CcjdVDVBxVuKTKjceaq6jyhNR1GtiHR5dlwM9DXXRkMgbrmuM0/G/wBwa6m0mKqAelVLYlbl8DOe1ZmrxkwEVo7wRxVTUf8Aj3ZiO1TApnFyDEh+tPU5IpLkgyfKOR1pV+6MVsQy0Iu5FI0Qx0q6VxUci45rRkFQRelSLBkcjmpY1zzUgGKAKxtgVwBVWaAgYXr3rTAqC5+VC2MnFJjRk7Gjfk55pJJWDAZpjyk3BU0si5ccVcVoDJASyDnnvSUqKQhwKUITyKzaGhAD2oC5PSpEiJ/ipZBsQiqS1BvQquctT16UwDJzjvUg4qp7EoUHFOB5x2plKOorKL1LYxhhyKTBqSUZO72qME5FbtXRF9R3SkB5Bp+3IzSeWT3A/GsbF3B3zGD71raeRcxhVOGArJMYxtLZrQ05igyvBH60mtBLcu4ZH2twRVy0JLEA5Pap47eDU7cbXCXC8EeopmmWzw3pScEYPXtWLdizpLWM2FkZS2HboAazNUVwglZi249TSX9zPcShY1JjU4FWb+2km0PzzwEx+dc7WtzRPSxh3Khrcj2rlLv/AFpHpXVRMJISD6VzOoIVunU+tdFNkSRUHLAGtixhbyAy4Iz61khc84qzbXMkTbdxCntXXFXMDTcAqQRmn6OottSjdehIzUKyrIoKnOetS27bZFYdiDUyWhS3O8u1WO3Mu7Bxx71k2FmLtWuLptwJ4Fa80a3WnK3XC8VQ0JCySRMfu54rzpbs6FsWoRbxgIoAPTFYeqaTFf6iI2wpIyCK3JrHaxlBOaz7cmbVwZOCDzRGVmDWhny+CreSPMchBA7Adaw7vQp9MkzMMoehHNekiILGTFyMc1TntlvIGgnUEEcZ7VtGs72J5bo84ZBjINVrkjjB5rQ1yzk0qcwMpKNyrYrIAL/eOTXRF3M2rCZJ70sY+cfWk2YNPjHzVViGacOfIPpmmlN7ipLZSYD3GaaRiXAoZS2Gqc3CLVjUHwFX2FV4SDeDPY07UDm4x2FUST2xLRY9KiYYnBPTNS2IJQim3K4f6UhoddkFI8dhVN2ymB1zUokMhCnoKikjJyVPOaRRbgQhBn0qMNm5/SpoD+5GecCqxIF2frmpYkTXEeVOapjitCUboy3tWe3A/GmgGuckCiOLe5HbFEg4DVNb8ux7UwIpI/JcN1GeanY74CMcZzQwB4I4zTiB5ZAHapYxkD8Fe1XmLTWwUnJXpWdGNg3Vo2jB1Oe4rGRaIlHygGlIpSMSFR0zSkcVCLIyKQcU48UwnFUiWBbBpd2RURPNANMRKJMHGakDZXINVieaVZMHFMCwsjA4B4FSGYkcnNQqQRnPNIyEng0rCuPLITyKgmyGDKcY6GlJI4pM7himgNvQdbuo32ECUDsTXS3+tTmxEtrb+TKByFyQfqa4SzSaF/OhGQOSAeTWzZ6zPETHKWNvIOUIxg1MldAtzd0nxHY28LtqkbiZhwQpIrKn1DTnv/tNxK8kCnJQjr6Crd79hvtPSO3KmRB0PFcde2zrcCIg/N2xxWUY6mj2O2ttb/tvUli02ERW8fAUcAj1q5d3UehXomHzTSdEHaue8PzW/h6A3U7Ak9AKl07W7fWvEJurhAFJwoPQVq4diUyXU7/VYb6LU7lQqNgAA5OD6jtWxJC99ZC/tzvQjJA7Ve1XT0NuGkQPAR3PFc3Z6hfeG53haJns5zhAASADWSVii4Lb+17M2cjFCGyCByDTrGDUtAuPLvpPMQ8RkHJOfpWvaWoktEubdQZCcsM4x71y/jLxK8eqQ20Lf6sAkjsaVrsFsJ4u1CS2WFo9wMpOcjBINY0KE4byiue5BGa39Ht28UXQm1BsrAQQW6AU7xVf2gWOy05ATGRlwOM/WtErCbKYllhEMExxGT0zWwtilvIs6D90R1x3rnrZZLmdTO5LE13sVuTp0YCggDoeM0pbCW5gDS3u5zcABFBznoTWJ4uSCRE8tgJEGCK6LU7mSyTYZCZH4CDkAVxWskrIC5y78kntSpttjkc/IcZ9a3/DFvHMxWbjccA1z83MuPeur0G3UmJWYKOpJrq2Rmd94dsIraCYS4wSOT3FYXj9YNP0qWS2ORIwBUDgfStIXxunSKHJjj+8QODWJ4+ubeTSVQPhgRhB3NcctZG0VocBGAYwfUVKlRxgiICpUFdS2M3ua2lvvXYTyOlal4kQtgW+/jisKwkKXIXpk10AWKZJPOONo4NZTWo4s508sTSjigjDke9OC5oRbJo+FqUc1EgwMVKtAh4GadjFC9KU0iRCeKOlBppNACkikYkqeaYTUbFvWiwyK4cHiqckjKMgnIqeTJNV3TLgVoiWbfhdobyV47pxGezGum0zw2kOoPfTzo0cZ3LlhkjtxXF2oUArjBHf0q89xcJCWW5coOCB0okkwR0OsJFrF6hs+CvDYHAFYt5brbXBRG3AcZNaFss+k6SbpAHE4ycHoKzcmd97dTWVrFDByaXbk091wRigDincRXY4BFNEmBjNLJ1NQt0poB8kg29aiEg2knqKidzURJIOKaQXK12Sl3HLGcEnnFdjpWuGCJYmhByAN3OTXJW0PmXqLNnaTxW1Du0+5V5AHhJ457Vb2EW9f8t5FdAATyRWSrYNX9ZZZJkkThWHArOwBUWGyysnviniYYKkZBqqHIGKb5hzRYLly2untJiqN+7PUVPFrP2K9KCMSRtyAT0NZMk2Bjv61SmuWM6KDgg9apRE2ehPeR3MEbMxEhAIUDjHpWRrF1DOiBBgrwQRU+k3FrEim4lZnA4BHT2rP16NRMJ4+FY8jpUyVgRnOflxUADPMsS8ljipAcjmtbRdM85zcyABV6E00MoajaLbXEEI6kZNXrW+WydVQEqRg8dKrvC+qa26K4ARsZJ7YpbqBobg26gPt6kd6L3AfPckyOUbCsc4qvb3DQzbwSAeDTJDk46Y7CoJH24FJLUDdhubRXH2kZDYIOOp9K3o0gmhV7dQABnA71wE9yWgEZ5IOQfSug0fXZIoY4njBIABPrVNaCuan2mKcvA4wpyMEVlpdvpE7WjnfC5ypJ6ZqbVblBOrIoXIyQPWsfUJGuwMZJFZ21K6G0dPaR0vlkAGQQART9Yk32Yw3I5B71n6TJIEAklwi8EE807WI2SIyRyZjPb3qmhFRb94dsj/ADgYyD3rdS4W5gWaJBwM1xk0zFcA81u6FPJHAUJwCO9FtBXJ/wC0FkkYNwD2NZE9w1pfK0DHYTkj0p1yc3Um0ADJqT+z2ktvOfgZ6UJDZuy3ObAOqghhyKq2hlkBihUMOoJPSq5uBHp5VWyQMYNZVlqs9ne/I52seRTsB2+nzkALKcfj0qzdzRlgu8565rDmuBJEs0bcnqKrQauhvBFOMgjANZuNykyDxTEFmhkQnBI59KtadqLLZxrOckAY71Jq4ilWOIjKE5BrONjNGV8tsj0NCVgZp6xcpNZKYzgEDIrntPuZYLwsCQCelX5A7oFYYx1ohtoZyQo+YdcCqSJZLqNuZDHcrgk4OR2qxbawpaOGfJAGATVUTG2n8rdvjA5B7VWuYxc3olgUADkjpSsM6C4u1RgM4GMA00ShkDA5HrWZOHlhAyQRVYXMsa7eSBTSEyS+IW5LqcZxmoPlZty1XuZGkfexP0pYZSauxJMzMDgjIFAkycYp4iZiCDwatxWi7QaLAVxEZMZPHpVm3t1J6H8qkWJR17VIbqODhu9GwWJZAiwlcYFYN1HGrkoMEmtC4ui6HBrIkZnc5bFEdQY8kldp6GiNEVT0qMow6k4oAzwWrQRLuAXGfypg2l8n86QqoHXNMOMYFAMhu5VQkr16VnzSGQ5NT3I+ciqrHGRVJEsaKcoLEL3JxTe9T2ybpAw7VQCS2k0S7tuV45rQ0t9wx0rShtmu7LZ1IHFZdkGguNrKQV4ORik2NGxJuEJx6VnEtmtGQg24PfFZhJBqbAKGc8AcUb3HWkEjA8UFiT1p2AcAxHBpMt0JpASO+KawOd26lYCQoSM5poA60Ak8ZpNhHQmnygOZQAGBpuFJBY8UgGOoPNNJweAcUcoXHsAOnIpBjvQo3cAUpjYdqdguIQO3SgEelOSNj2z608Qk0couYhLAdqXzAR0qRoGPTim/ZnAxRyhzEe7JxinYYrwM0r27gAnpV61RTFgjJAo5Q5jLkDHqMHpU0chCBXBPpxTr4rAQwGSaih1GMjDAUx3HNGkiEFeorLaPbIQOma0pLqJ8hDiqu0u+R60mA+GLABq3AnzYpsUeFGasRDDCgYhi9KpzyhGxWx5YKgmsy7smLF1GRQkBAkjMNytgA1u6VqTQ4DN16iucG6JgDnrzVuJ8sCpxQB1WoWcOoxeZHgSY/SuemsrmEkeWSBxkDNW7S9kiAUk8966jSLq3aArdKHyDyeeaaimI8+mDfxAg9xRGpBBzW7runxjUMwD5H9BVG70yWCESAEjuaVh3JIY18nLdcVUQ+XOdvrUqTukYB5HpVcNiYk+tZPcCS5lBUZHPrUKSZGCadOwK8VVBINMC/G+zpzmknO5M1HCSSMjNSygBTSYIbahj0OKmudwXDVXtJMSHNWrshoyfamNEdk4CkA4qCYt9oGDzRbDgmmk/6QATU2AtM5MeCOcVTT/XcetXZFwnPpVKMYmP1pgWpCwTJOar2wWSUqxx6VakX93+FZ44c46imIfdosb/ACtkVasjgD6VRk55JzVuzfIC+lHQC9ImRmsy4H+khfU1p7yAQay7s4nDe9QgNmNtkIFZ9/IZFI9KuwkPCMHtVa8T5DxU9RrYNFID8dQetbF9fyC3KMMqBgVi6KUWTax6mtq8jVoDgZFU1oCepzMYzcEjjJzV9Ayg9xVBflvCB61poTtB7U+gluVrkgxk96gsQGkwe1WroKUJxVOyOJz9aENmtIjABlqC6yYjn0q2M7RUNyP3ZqLajRn6ef8ASAK6cp+5BXgjrXK2bbLpSOxrrYZFkg9x1q3sT1J7QllAJ6etLfoDauD6VGhAA5x9KnufmtHzzxSQ2cFNxOw96kToKZdjFw596IWyK0QjVjnSbODyKdKRtrFjkaFtymtGG5WdRk4JFWzMkjJp/NMQYbrUoORQgADiopgCpX2qXORUMhwpNDGjCkGLsn3qztG3cewqCaMtckr0qcAKMZzVJ2AhMjFuMgDpSCRiOM1YUIDyufwpQq4xtFNNBYrBpAchjTzISoB5Pep9qjsKjdByVppoTI856cU4nPAqPkE46inqMjNTUQIWlFJmjNZR3LJY4/MOD0pHhVc5NTx/JHuAyagkLMSSa6FsQyIjA4JqPDk9DU2R2HNJvYdDis2ykRCOQ8AVo2DMDtPaqRZuuTVqyYlxmpb0GjSjjk+0CSBiJPauq0nULOVTaXyjzCOHxmuXSR4huQ4PrTkDyNuY4c9D6VzvUs6MJLaXJEkeYSeCOa1dVMJ8MuIWzk5xWdpWqCWP7Ld4PGFJrQuLVRp8iEYJ5FYT0LictDEI4snriud1hMXG7HWulvcR3HlocgDmsDW1+VG9TWlN6hJaGSCaUEBsnmmilr0aaOVk0dwY3AH3e4rShkV1DKc1jdqs2sjKw29M80TSGmen6DKJ9IUHkjg1BYgQa1JEBgOMiq/hC5VoGiJ96tXBEWtwy9AeDXlVNJM6IvQ2jCCDn0rn7mNU1uMJwGHP1rpZcGMN6iua1AFdVhZeueKhPUtrQ6aG0ENoADnI5NYOp6lBZ3G1SS2OgFb8c5exOeCAa42O3a71CafqQcAHtSW4LYq67INWsDG8W2QDIOO9cXHGVdkYHIOK9CnjYKRIucjrWZYaTbzXUjyICAe4rtpzsZyRx7AhyCCPqKdEBuruL7w/aXKgIoQgYyBXL6jo0+lzAtlkPQirVRNkOJNYvlDFtyDzn0pjAJctnoKs6QiMrsxwAO/eqMzE3A9zWm4hYY8XAyaW8UmQtUksR80bewzTJeQQetNkhazGMHHenvIWBZutQxjy+D3qeJMq2RwelAyCEgk4pY0JJHqc1GD5bsB9KuwxZj39wKBjBIqIUUVUlJ+0A1OMbj9ajkUEAjrmkBdLD7OT7VnZznPrVqQ4twuee9QSJhQaVgGSD5RUtmBuPPIpoG8AHtToXWOQkjg0MAcESH0Jp6HIIqKR8tkdM06Bj5p9KTAdIMJxU2nyBWwemaY4ytMgyJA1ZSKRemQCQsBwabjinO4bAzSHgVm9GaIhao261I5qM800SyM8milwM0uOPrVCGE0gPelK0gFNAOWQg1MH+XNQhM08DjFAhDwKdGAce9KQOvU1JDGxOMEfhQMVJHtHEkZIPpWxa6zbhx9sskkXHJySTWdLCZE8tcAnvVeSOW2Ta/ORwR2oYG/dzaJKBLpwaGbH3Qpx+ZpdPtI9Yk2MQJF6mub06Q/aCbjJjB5+ldJNbWltALvR7xiw++hAHNTaw7mP4q0a6011yxeIjj0rI0qUQ3SliQuck10k+tPqduLa4GSvHPaubmgEU7IBgZyMVSdxM7WfxHPf2qabDJgHjOaeNalhsm0zU495AzGxrkLZpYJEkUkEEYrb1/XLa/01MxBbiMYDAHJpNDTJk8WXFoxgsyfNIwAOlKdASS0k1DUCPOb5jnnk9AKqeFdPtwr31425zygIzW1PctdY+3RmO0U5APV/qKTVh3MhdQktrX7LZsUB4cjgms+S8ka8W3VcZPP1rWn8qeQy29uVWM8DB5FYccmdbaR156kCmtRM6KxiEC+dJ25Are0y5vdRukBkMUKcDHeuftJVvphG/AB4GOtdhbQiOJWRcFRWc9gW5k+ILVILwyKxc9QT2rhNYlMjmQg5B712d5LcXN8V8ospPJIPFct4uijtroRxrgEZI96KQ5MwLcLLdhW6HrXTxxSFFjjzsBAyK5qxj8yfI7Cu28OyRFxFMo6DGa6JbGZ1+hRxWOhmJ4wZGGCTXm3jGXzdXWPBATse9eoG9sltwYlyYxlhjg15V4m1GLVtdNxBGI0X5SB7VyJNzNb2RnBBswOtKiEGpCmxQwp8ceRuHfrXWZjVIjljcHoa6GAC4Uow+8Mg1z8gAIAHOa6TTCXjAjXc4FZy2KW5iyqA59c4NJGMVJKpNy6kYIJ4pEiJJ4qLlMUDJqZRx701UI69akA4ouAo4FAox6UAGhEgaaadkU1yMcUAMJqGXO3ipD9ajbOSc8HtVAVnPIqeG1L5cDIAyTSRQebIABkk4AFdPeaWmm6ASSBI4BPrTvYNzn4JFSExlQQT1ouo/Jsi0R3Buo9KgszLIhCoSAecg8VfCLAjeYchgcj3oAt6Zdl9KMEsmQV+UHtUMKkL15HWqmngbWDEgA8CrqHk+9SwQpGfemtkDpU8QDNz0pZEABOKgZmyZzzUBI5BqW5kAYgdqqFyWzVRVxMbP04p1rayXLgKpIzzTcF2CgZJOMV0Vlp9xp1mLsqMHkgnHFaC3MWeLyZwhGCB2qQuUQLI5YdhW2JtMnY3DxDOMHg9axnhVpJJAeAflHtU3AbJI0iKGPTpUGDmpSOKjIwaYMaaYTTiaiZsc00gGMGkmWNRkk068sRFewxA4JGT7Guj8J6ItyWvrkYjQE5I44rF1Ddd69LNAuYwSARVJ9CS5BtjmCScqCOan1ueK4CCI8KAABWeRIZVi5LMeK7HTtB0q0gjkv2BcgE5HFTJ2Lic5o+gXWqyDClYweSeK2tQa30i1NgJMtg8jtXRrqGnQ2pSykWPAwAMCuH1GwklvLi9mn/djODkc8VmpXdgtYx7GQi6lLHBJ4I710dxDb2umCfdmZ+mRXO6VbfaJy4JJzxmr+pySeaIZBggdK0egkUW4BJOTVaR8twMmpZDhTip9IsWvroZX5QeTSQynNp8qwC5bIGRxWhbFWhBTgqOtad4YI7gWsmDGeMelVriCKND9mBC9yBVX0JKc9xJK+XPIqfTEJ3yScgdKpxxyXEwjQEk98VutbfY9OOcZI5qCkY8cipdysQCueBU2oXay2oRV247UtrYxyQyTiQ78/dxUVvp13qd2IokJHc9gKAKENo1wCynGOlXYfNtEO/nPAq7rdtBpCw20J/e4BbHrVvTNOGoW4nmb5VHNVfQkybS1kvrxVCkLnJOK19TEcUItlIHY4rTiubG3gMFuAH6ZrC1W28oea026VzkAEHikMzrtFhiwp4NUYId027GR/Kr0ha5URKuW9qktYzbSiB1wzjpTEPSU8Rgnnioru08m4RiSc859K24dKjhQ3ExAyMgVSIFzcOmc46ZrNvUpEkbrdwxxg5ZKdcPKXQRDleCKqWsi2F25646VIL79+8pXGelUA68uVMARl2v3PrVaG6ayjaROSaRy2oXAwOnanT2UiqOoA6ihAxdGhF9dSPIcFjnBq1dW5trrbFgEdcd6jhgjgQSrLtIHAHrTTcSyPvkycdD60MaJZp1FuTnD96pQlpELHn1qC7Z5HJVTjvVqxkRYcFeT7VSEyWCGCZSGUZ96DYxRSdOD0xTBb7pCUOCauxxkR4cA46UySJLfH0rRjhHk5UDiqMjtGeeBTxfBY9qsR7VNx2H3LRRpnHJ9Kz5D5iliM08yBs7uc9KZGGYkA8dqaVxlYZdyqk4FQTKokwTjFaMcHksWPeq00AfLAVolYllbO4YBzTCGXrT4Uw+KmljBXpzWiWhncqgk9eRTZJFQEngmrIjVQB70yWJJMgjtxRYdzKkJkkOPWopoTHgnvV+O0eOfplT0pmpxhQCOlFguZwPIratrWIwbkPOM1igdPrWtp7HZ9aTYI1tDn8u7AfoTitPXdHHlm6t1AyM9cVzpkMModTzmu2tJIL7SNszEEL2GalDZx8khWMKx56VCIsjJPWpNSRIpWVCSAQeRimw5KD6VrFXIbsJ5Az15pBGA4FT44zTWGGBptCTGmNcZxSCMYzipRzQwIFFkFyLao6ClAGelKKUU7CuOABH3RTjArLkAU0VNH064osK5WjiCvgipWjU9qV8bhinfyosO5EEweKcFApSOaXHFFhXE2ijiikPDU7BdjmXK80xJBCh9B2p5b5az7uUqMA1DLRU1C7EzkAYxVDv0p8hy5NMIqSh6HDDFaFqA1ZwFX7BgHANFguaccZIGBUiwkOOKt20IKg9jVxbUN0FOwXKZjbyS2OlRQbXYo3X0NbC22FweRWdd2hjkEkYwfanyjTMy908NkgcjpWYC0MmDkYPeunCmRM45HUVmahYiRS6DBB/pUNWKIo51MeD1q7aX7IRhjisaPIOxuop4do2x2z1pJg0dXbTJOSzAEj1q4wjuYDEQOnGa53TZzuPNbEcqq/U56VoiTHvLB7aQrt4JODWVJxIa7doku4Srj8a5nUdMeGQsqnb2NQ4jM1zlahXrUshwMVEpArOwFq2O0ljyKlmZWQ4ODUVvzkU6ZMKT0pMENtowzkk4wKnuCRHjrUFoQGOe9S3bAJxzR0ArwzKhKkfjTC2ZdwqDJ3k09D8wpjuaIkJjw3pVMELOcdM1dADRcjtVFhiYn3xS6iLrN8uDVEDM5HrV0FSpHtxVQELPk0wCdQq8Cn2ZG4c0y4cOBjpSQZ3cUIGajcjj0rMuwSw9Qa0I2OBmqN5gsCOmajqPoXrUkKMHjFJduCpp1oMxDB7VHdRkKfeh7givpUTTXBCnBBrdnd4oCrD2zWBpUhivCFaujmPnQfMM1T2F1OYY/6QSPWtGGVSoHcVn3C+XdFR0zVuOMFQQcGjoHUfc4MZxWfbOEnOe5qzKGAIJ4qpGMXIX3oQ2bcU6lcEUlzyh96SNB5XTnFMfO07ulS1qCMyI4mB75rfs5mRfmBAPesFSBdBT1NdHDH5lqMjnFV0E9y7Gyuu5eamkcmAr6jmqtqojXDdKkkkGxtvpQloNnG33Fwc+pzTIWwcU+/5uW9yaihGTVoQiMrg5PPangtGcjrULwlRkVPbtuAVgOBWziZ3LAu9qgnrimnUDjio5jEAMnkVD+771HKxlkX7npSm7ZxjANVMqTgVLGVB5JAoasAgGXOep9KlFu2OAabGq+dlSSM1qxoCgOKSVwuZ6wN1IoNu2Mha0wg9KXA7CiwXMsIF/wBYuRUEoCNuUcHtWpOq45FUZogRlRRsPcqsBIAVGCOtRqxVsEVKQQeOKRwHGR1FWndaisOK5XcvXuKRB3PQU2NmR8evWnSEB8DpQkk7hcl8whcA8VESSaXPFKIyxwBQ2FghQOx9KnFup6CnxQiNamjUGpsF7EAthjpSpH5bggY5qyBUcwIUY9amWw09S0Y2EQc52kdR606GcEhWX6GptPu44YPLnTfGwxzzioriNYZQ8QJjJ4wOlY2NCyQyyp5WWJPGBXb6fbyT6QVvDtkCfICfSsPRJLGNBPOASOV4zSXuq3GpXoEUhjjXgYPasKmpUWZc0bG4kPXBINY+uJi3B9DW24MMxGc+pPesnWiGtSfeinoypbHPdqTNApQK9GDsjle4oGaljfbgDv3qMcClHGKUpXGkdj4PnAuthbqK6HVYgGSXPKsK4jw3ceXeoM4JOK7jUgz2e7B4wa4Ky1ubRehrh99nG3qBWBqo23UDf7VbWmutzpcTD+EYNZeuxEIGX+Eg1gtGaX0OgSIPpxbGCRzXO6PDi8uUPTJNdHpkvn6cD1yKyLBdut3EZHBGRS2YlsMvoDsJVeAM1laSDIZB33GumvEAifjtXPaIuLqVf9qrjJsGtCeSIIx8xtoHeoLtbO9tXiZixxwcd6f4iBCooOAx5PtVWBUiUBYQUx971q4ydxNHLGM200sZ4C9KaIg5D4BPvWxc6eNQ1AiI4Ucmp5PDMiRZilJOOhxXVGZm0ZCgZLHqOtUZnzOVHHNXpI5bRmjmUgg9exqi4HnA+9WpXJtYkkVQoPcCpbZi0D5HTpTG5X6VNbRkWrnHJqrg0VZIwcH1NaNuoNuQfSqhTCjNXbUZhbPYUCRlkMJWHbNKApj3H1pzjDmmkE2x9c0XGNOCwyeCamuYtqADvVeMZEZPUmtK5jz5YHpzQwM23Bkcr2FEyFTj1NWrOP8A0hxjiob4hXFSJEIUEc9qdGQMkdelNjyVOaLfoR6Gh7DLY5Qg0wDFSAHGSMUEd6yZaFDYZalJz2qMjATipiKzZSIGBNN25FSSAk4zSYwKpAyIxnrQeOKeTio2+9TJYlGBS4pCKYD1AIp4XOAOppqDgmp4Y2JAC5J6UCGBChBxk56Vf3AxjgA96FhWEgty/p1xVe5kbaQFIB6nFTcoSG5i+2MszER8AEDNdBaabpc0ZNxdSMpGQNma5FwS46gg10Gk3LrbghFd4+cE9RVdBMv3GkaWLaQW9wNwGQGABFc+IGhYsnBHXHetW5ii1iVbqCAQyA4cDOP1q9/YkElu0jXQQoMkEjkUK3UGYJt0e3+1KAGHX3rLnIa5BPStG5uY4cxKxKep703T9Jlv7lZGBK54FC3AjtjEZ1EvCDrVHWWT7UBByhIwPSuiu4bGFzBKmx8cECsTVdMkjt/tcX+qHU09weiOj8OG3OBIo2xjIzUWs6hcahqKKoJiXgDtWRpN00sAjjPPetNbkWk6iVeAcmhiTNmPTL4We9ZURQuQCQCa5EQNDq0hkXkiujfU7e+LM8rRooAUAcGsuYi5vRIo4PAJHUVCepp0Lmm7YrqOV1+UHniu2WaOS3EsBByOg7VybyW1tbiLq5AzgVqeH7ecuWLYjPQZqZaolbk2p3f2JPNjYZkGcehrzvxNcyXVyskh+Y9ea67xJLEZ2iiPKjJHoa4PUGaW75JJAxzRSQPUl0VI/MZpTtx0966C3gmklAiGAT1z2rlVJDAZwBWhHql9BGFilOAPWuhrQg9CuWtdL8PSTSz4lK4A4ya8ujJkmeToGYkCrF1qd1qBEd3KWC9ATxUa5Qj0rNQSdy29CckldtWoIgUUYOc8kDNVY+XBHStSyuJI45FijV1P3iTjAqmSUZIwZSATwcAnvXovhK30oaYoDFrtuGGOB+NcPdQwSKDAMevFafh/WpdIlEf2dXyeGJOazeqKWhX8R2g07XpEUHbIcgkU2EKyg8ZNb2rzWPiOZCV8qVe+O/41nto9xbNtGHQ9CCCayWhW5QkQB+OtJ5ZAzirIRY3IdGBzjJBwadJGNvykH6VYiljB60/aCpJ608Rrk7gM0MmAD2NFxEBHemMM96kcVEcgYppANkGFyKiY4BqwpB4I+gFa2naA1zi5nBSBeeeCfoKd7AO8MaQxkN/MvyKcKp7n1pniTU1uNTitV5SM5cdj7VuPd28OIt4hQAiMDrn1I7VxTlRqchkO5gTknvUt3Y0tDorS/srRC32RAjjBPPWs4WfnXhlYEwsewyBVMymTCMSUzgAV1lq9vpujeQ6LNLcjC5PIz9KrZCMOexS2lPl8xnoQM5psaKVOQAfWtK2u4tMP2LUYFKk5Ujng1qtotlcoJIiUVhkEDIqWwRzIPlnimT3AEZB4PYV0E3hicnMcwI7biAao3PhK+L5BQ8f3hUjRy78nrmoAWLbUUsT0AFdTF4PuC4M8gA74IrZttM0nSoi0gjaQDjkE1omkJmF4e8OSTOLu7wsa8gHvVrxNqMhRbaFMRKeSO4rP1vX71ZxbxgwxE8YPUVUku7m4RUkcsD60J3YLQLZo5LlUyVj6kdjU2pCETBIQF2jBwetN0a0+1aqtpIwCMeWJ7V1154GsmQNBdEMRyMDk0NWA4YkHryahkODkV0lz4OvoSfJYOvbJFZ0vhzUg21kQE/7QoTBoxic1f0XRJ9YvkRUIjByzEcYrdsfCECoJb24TAGSoINX7nXrTQLE29hHl8YDAU72FYn8UXlpo/hr+ybIDzimGYetcNpJe2hCs2WIyT61JcX1xcuXlJYyc81BGWOCBjHQULuKxo2zRreeZMMgdDjpWpfz/ANs2q21kC0gIHpisg3HmQBRGAQOSOpqOy1O40ucy2p2yHvSepS0Jb2xu9KAW8wHIyADnis3UdQlubcQZIQYyPWptQ1O41CUyXMhdj69qoiMTShCcA9aUY2YNmzoa/Z8S7QwUdDUeoXIu7x5SAG6ACrelWyzXAgikwoHJz1rY/sDTYZN8koDjnBA5q5CRy1rp9zqEoWKM4zgkjAFdLBbR6Tb+UoHmEckVpRXdqtkVtFEbAYPGM1y7nVLq7llCkherE8AfWovcZT1OK4W8M4O4Hrg9K0LKOa+thFHwMcknFUra5MtyYnbcpOGq9LdLY3KQxEiM8kgdDVEsvILLR4Czplz3x3qjLPJfLIyZEYBzn0q3vi1f9zJhVHJJPWs3Wb+O0IsrEDGcMR3pIoh0+QeeyAcDg5roIdfg0WJo7e3G9xywB71kW0UaWfnkgSEVVk1VY1MYjDk9SaGgIp5G1HUTLKSST1PYVtC6FjAtusg2Ec4NYdojZZyxIOcD0ps2M4yeKdgRcvZraFTJbsTIeScVQspXurwPOSVBxz6VByzbQKuW0fk5EgxnkGmhG+GsLSAy28YL454rMtFbULx7ggh0JwPaqst68fyRDIPWpbe7e2UyRnBPWpbHY1bjU4hAYZ/vgYAqnbQM9m9wuFJOBz2rMuZDdziRgc5610Gn26yWyoJQPYkVNhmPMjDlk5PU1ZhgUw/MuVI7c4rZnsTGu3iRSOcms2EPHc+XFyCcEelUhMILTySJIRjHtVsXMF0wilQJJ3PrWmlr5UILc7ucelQTadFKpZQN3XJ7VLdhoy7vRwBvRuBzxUCMqjyZ1x2Bq6Y7mFwhYsnTmiazW4XGAD60XBlSMxwvsdA8Z7jmp/skZXdEgC4yO1JFbbODzj1qQuyttyAPQGrRJU+4/wAo5qRnbep3cdxVe9vo4GwvLH0ql509y+QCuKdwL+oyBiFU9ahVAFBxk4qEBiP3h+arEbeY20ZGOOaQyKRHdflIBohEiEAnn1qWXyYyFB+c9aRAACfarigJpJBtCk8mpIrcMhBHBqnGTLOAegNa0ZCgDFXchmTJYvFOWAJTOaiYjJroykbQnPUisC6ttszYJAzTUibFVjnigFc8nmmuhBIBzTdhJ4p3CxN5igVUvIxMnHNT+USKQxlVyaNQMsWDA7iePSrFvG0Yx2zVkAMcU8x4GfSpZSIpBuGfSul8LSiYGKTBHTBNcy5BXaOtW9Ju3trkBTjPWkgZs+J9KjjmEkYAUnkCseNAFwBwOldLdWNxdWnmiUOCM4JFc+VKMQeo4raGxlIjKmo5ByKnzUUlWyUEeM0+QZHFMj6insfWiwXIcHNOANOxmnAUAhgVj0FSrET1OKerACgvnpQDGMuDyabup7jiowcUgFoOcUmacOlUIQA0u3NAoOcHFJ7DS1GtwDWbdjINXZJMAiqzDzAQaybNkjHcYJpBzVu4tyDkCqwBDYPakhNABU9tJtlAqJcGkOVYMOxq0I7ayUmBTjPFX4hk4wQcVT0GaOW2AJBIFb2IFUFgARWiSsS2VgMDBFNNqZOduQanMkRyAQKet1HGvJFGguZmNc2FxCxeJeDniqNwhC5HB71v3OolkYIoJHSucmuMyFWHJPINZyLjIyLyIxymQdD+lQiQOnuK0ruMSJgdxWK4McpGe9ZtGqdzSsZCr9cVtxTjaCSM/WuZjlKdKsJdMTg00xWOrgvI4+C3WrbCK6i6gg8YrkY5CxA6+laVpcSwsCx4z0q9wsQ6xowiQyxcAZzXPAMrYPau7aRbuIqw4IxXI6pbfZ7k7QcHkHFZNBYit5MNxU80m5cEc1RgJ8wVckGUyahiIYyQ/tT5myuKZGfmwaLgjHHWgZVP3qev38VGThqepy4qkJmnFIDFhuaqTY8zIqeOMlMiq8oIcA1L3H0JlJCcVXk+/k1aUAJz6VUnwDxQxCE8VNa8OKqhvlqxbE7gaaBmkVDDpVC8GOR2q+JPlIwKo3vIzUvca2J7OYqgAqe4bcpJqpZcqKnmDbT6UNAjOgyl5uBxzXQR3JMOD6Vz8Y/0sZ6VsMQIfl9KrdC6mXef8fWR61cgKuvBwRVCYlpMnrmpoSyHI9afQC1KpxzWdnbeAj1rR8zKHNZsnF0KlDZ0do8csIBxnFMu4gsZweap2shVRipJpiwINJgjIJK3GTyQa6SwvldQrYHaualOLitG0jfhgTT6CZ0LSKVIBqEyYXFV45gp+aklnUVUdgZgagMXJ+tRwEDOasXwDOWHrVaLk07iFDBnCvwDUgh8tyQeKrxgyOGbtUs0xI2jtWspEJBJHFIclsGmGFSeDxUeM08EjAFSpalDjGsShuoNMD5JOKkmH7kE1Ap4NaPVEFi2JacelbcYAUVg25xKK3Iz8gx6VKGx9IacMU00gsVrk9BUAwRip7nkgVX6UBcimi4JAquQQwrQUBwQarTQEH27VOxSZBjcc9xTWB35pSGVsUpBbFO4gUMWwBWhBCAoJHOKihjwAx71Y8wjpTE2DDAxREMUxmJp8RxSQiUYDYNRXJAUAc04soIJqKRlOAKmRUS1EMwjAzxWhp1s0gKyNsQnkmqdqAEBY4AqW5vo54vKjJXHoKwbNTTvNHuILQ3FgxuLYdQOo9eBWda3OG3DII6g8EVa8N69caLchCS9tIcOh6HPetrXfDcM8A1bSHDK5zJGCBjPt1rKaHEwJZDK/wAvU1n6ym2zIPJ61uCxNpaCaUEMwyAetYequXtnB9KUHqXLY55fu04AYpi9KXODXfFXRyvceRikHWlBzSEVLTRSLumTiG8jbtkV6kCLnSwwHVK8jg4lU+hr0/QLg3OlAZyQMVjUV1cuO5e8MsHs5oT1Q8Cm67ERasMYIFR6KTb6pIh4EgyRV/XVElu+0duK4XozVB4ckDacFzkgVWwIPECseBIMVW8MyMEyDwDg1Z1IiPV4H7Hihgi9fD5GHqK5zSF/0ybH96ulvFzET7ZrA0JQ9xPnsxNOI3sN8QxloUyOM81MtoBYRhemKl1xAbQexq1bqradF9Kq9kJnOafGI9RlVuPStkelZcYxrhT2q7dXAtkLN0AquZ2Cwy/0+3v4yjqC2ODiuGvbSWyumhkGCDwfUV08NzqdzIZI12x9OtZ/iENIi+Yv77oD61rGViGjHjG6Ik+tWoyTAV7AVFDbXCwbfLJ75p8RIR0ddp9+9bqSIaGkKwAJ6VahbCMB0IqkQIxzVi3IMPPSr6CKLHM8g7A0EgRFabKSLliBwTQc7sUDuOjHEQ9T/WtG7Owxn2qiEAEJ6c5q3dlXK88AUEsLFQXY4rM1IkMCOxrRtrlYcrjJIrP1D5uR65oGID+6De3NLZgOxGcZNAANuB3xRaKAB25qWMvuzKixMvPrTRGXxt59RTixYhW596c6CIiSNiSeorJlj3jIUZQ4HfFHGOKsm8M0AUqNuOah2qw44NQ0UiAgHmmE9qsmFh92meSw525pklYg56U04HUVcMbbfuH8qi8hmP3T+VUgZXJHYH8qesecZqzHaEkZIAqwIoIBksGNMRWSFsYVCffFSo7QjAXnufSpftLuvlxKFye3epzoeoyW5nCZUckA8kUmBBCDMxCMN5HJJxTis8i+QwXCHrnrVeGG3beJZXhkUnCkY5/Gn2wmuVMcPLL/ABE4zSGVNSMZlVoFII4YAcUW189qwJyua0rc23KXcQRh1JHU1UhS1vL94ZcCEnCnHSmDLMWtGFCsW3LdTnrmrNvNbT2zmYmS4YEqCOBWfdeFJ7aUXNnIJoRyASBgU2G5aC4DhcOv8PvQAkOhXd/dAyqQgOQOwq9c3kmhzLFBIHI6jPSln8T3xj+ywRmNpOCRmpLHwvLGDd6gwfeM5JGBRcLGZd3hvcTzg5Bzk1KWm1CyNorAIffrTtWjhnUwQJsUd8dao6fbaiyuUU+XH/ETQmDRs6P4akt7N53kCOp4ORk1l6i9wk4W46npznitTTIb3UWJnujHHGMgEgA/nWTfzG7v2BO7YSAfak3qJIuQoLtFjjjACDLH1pzkRsQvGBgY7VBaTPBGUDYJ7jvT1BYbmOSaClsbOkaa+pqWRhvHqQKfbX91o981ve5wDgHqKqaY88MoMJIHcCuku7KDVbULMp87GVfHeoYkchcym51YsuSJG4rH1i0aG/LNGUU8A4rurHRrfSLObUb/AAfL+6DzzWdfQyaxaefJEPKfPlkHkfhVwaQM4nycjI5oCOmMZI71vad4cuLydreEkyA857CrGoeFtR0rBmi3KRxtOf5Vq5JEWOee2SdQ33TTFhkQkEbl7Vpi2IjIZSCegIwRTY1ZV2sOlCaewtTOjZoWzt47itW0KMn7mXYW+8PWhLaOYEMoyahk094PnjJGORikykXJVaBSMc44ohmTzIXU4II3Edqrw33mIYLgE9getSmIWyquA6kjJHXFQkUzoI7RQ7KrCZph+7bIyp/Cq0b3+nyGMv5uOoJqW0sRMI5rGdosfeB4/nU12fLk2ldzd29aze5SLFvrWn3EBjvrYCTkZIPH41Yh0Cxul8y2uCEY8AAViOJJ3AiiWVB/rATitDT5HtpBLYsBGw5QnAU0EmjH4WtJJNrTMT7iotQ8KGNgtq4cHqDgYqtJqeqWj7ywkz2zUkPix8nzLYhxwCMmpGV38HX6gfKOfehPBl3M4DMqAdSSK1o/FIuYi4d8jjaRiql74mliYBYg5x3NNtoVieLw/pmjgPN/pEp6BhwPxFQ32plYWYxhwgwkanIFZMmq6lfMG8oeSvDAHt3NOmnskjj/ALPlLzscOhGAPxpasZiyST6nelmUlz0UdAKi1HT7iKQPGoMg6jPaur8uy8KaXJqF2VkupRlUHOCfpXL2+oXFy5vJiQZjkD0HpWiiDY/SYybqIyjJzkoBnpV25SWS+d7cNiPIAA6Y61q+G7a3c3EzKTcKMhyOAMetOt4r2wea4t1FwkpJYE4/lTbsiTOeGO7sjdXcpkcHDqw5H0rc8Pala2tmLa6lJjJzHkcg/Ss06hYyl1m09oZOQSEJ5rPuJ7RyAIthQ9SCCfY1ldMtI0/EF9cx3YeC6JRsYCkHFOtbvUbZFluZS0T8A5yR+FGk6Bb6xCZ0uxAf7pIGPzqDVbRtK3Ws98ZAcFQuCM/hVILEmu6vPHHHFbXBYkckHpWQJbdoFknaRph1YDJpsNms6ErPtI65IGagluDZKYkYOM9afKSWbxbe7SOdnOyMdCME1nrdee52rtAOFAqlcXE0+VZjsznA71csUUgblwDwDWiVtSWa/kLDZRKCouHIMbA8itu1mu5bHdJORKgwRkcmsgC0ewMV0rJOOY5ApP61Qtvtsr7FuiCfUgCobuyjaGtat9pNurBgD1LdBT72K4uIDKb2QSDqAARmsaS1u7bLGRcdyGBJpIJ7m5m8qK4MakckkDP50IGQWlw00rrdXDggHHvVxp7O5tyZFCCMcj1NQX0FnaIWaTfcHqByM/WuemklllCjJJIyBTSC5oCZpJiwGEyQo9q2o/Dl3c2QuoDk46E4z71mWluZpkQKQDgcV3Nr/aNjZIkcQlQDjJxxTdkgWpwzJLCxSVSrDrkHFQSAHJGD9K7We40++JS7gMUh4OVIH51j6h4aGwy2EwYdgCKzUruxVjmyOean0+2imnLSnCDjPvTZLa5jfy3jOe5q7a2DTFYoGzIeSCcCtVsSyxHDJZXHnRIcDkYHUVaubg30SOsZ8wd8HIqYahqFrAbeazVwBjcSayDrFxaTMyj5j1B4xUtgkT3d5LEY/PjEQyMgHkipdR8TqdONpYKEVhhj0JNYd3dz30nmSnP41AIBK4VB1PNNIGXNNhaFBJJyDyeea1zqelxQlPsokcjBJB4NN0/SGmgIFwA4HAJArMvLS4tJWWWM4z1AzTYIbc3QLkwkovYCqcYMk4yec5zTs7jVi0szKxcnkdBQkDLUwlEAIUkAckVQMTuwwp59q6K2uUhtxFcKcHqSKV4YmjJgAYdeKGIk0yzgjsi13FlGGNwGSPwqpqehFFM9jIJU5OCQD+VX7TU/s6COaMMnOfX8qsSQ29ypezk8twOAMc561LY0cdHDN5nzRkEdeDWoJ7WaJYLhMOBgNitVcxvieMEn+L1qO40y0u2PlMokx0BFO4GXDYpG5YMGUnH0qS80x0jEkBDJ1INBibT5QGJIBrSQx3KB4HwDwVpXGZthaM4IZcE9qs/2dJExZCR9K00t2t03Yzmp0YmMswyKTYIw3mu4GBZyV96vaWI5bpJT0J5qee2SeM7Rye2KyoJmsr0QtwM8U0JnY38MIiRoWyCenpWVcCSJ1wTtNXof3sKyBgARnGaguzuIXGSPSoe4IgJMibe2PyqrJHJEpKjceoqxKfLTJJHsKri72xsScDpQhsom98piZMis+7u/MkzA3Wk1GYzO7BSVHFVYYSGDA8DtVokktLVpJi8nJHrVxwA3y4GKesiiLKj5gOarhTK3BxTES+SszcHBonkSEBBw+OtLL5dtDksC57jmqQZpTuYkmqSGIAXkDNyfWpmfgKOvSkICpkdabCCXyauxLZetIgBuPWrsYy3NRW0YC5arkUankHpUsEMPA61Ung3ZJ71deMlgBUczbEwRVxQMw5YwrkCmAYNTTfMxI61CR61qkjNtjgBtNRycoakXpimvVNILlRAQ341M2dppuMNUhGVIqGtBp6lTHJ9aajGOYMOxqUr8xFROhBB9KxvqadDrLSO7vLIGGQqB74zWVcxtFcFT17/WrOh3kskQgEpUL6VZ1DTZYyZSQ4IznNaxZk0ZIFRS8CrI2kZJ6VVuWB6VrdCsLGQKkbBFVoycZNO384pXQWJADnin8AUROpHPWnsYjjFDaFYjzngU9Y2Jz2pyhVGcUhucDaFxildDsMmYLx6VESMZpspaQ5ApoVsY71Nx2J4yp6mpjH3HSqgjZRmn+bKSFFPmDlJ9h4pQvBzUJMoBJPApuZDjk4octAS1K05w5FMTmiYt5pDUq9Ki5qhXQMvNZtzEVYtWqR8tULofKaEDRSBxTwAaYeKch5FNEM19Hu2tmAzgdq6JrqcsHVtwPUZrlIIwcE9BzW5b3YjQYUZNaJsXLc1Zbq1ePKsVYDBGKgNwjgYfkVVeJbvlVAYfrUZsZY+efrUsTgbKwgQq4IJPJ5qne2McpEqHB7gVUSW6j4Ukip4ZJCwDqSCaNwUWiGS0xDuzkgZrnr6IxzFuxrr7hF2fL0PWuf1OAFSR2qGapaGUnIqaPCmogNppVYZOfWpuO5bjkIOQcVoW95nCyAH3NZKknmnh8ck80+YLnUWsybeCBntWfrqq8e4EZrOivCnOSKiu7xpgFLE+tJu4FOLIbB65q3u+TmqxwZiR0JqwR8lQxdSInDEimyFj+NKeGpG6UAQNw1OU/MKa3WlX17jmqQmasMgEWKrTkGTNPhGY6hmUhsmk9wRMJCV6dBVWY5NTJ9z8Kgl4NJgNHIqxbjDiqw9qsQn5gapCZoH7uQKp3OShyKuqQUFVbnO01L3KWw7TxlOfWrVwAEPNULSVlGBU00xxg0MSM6RitwWB5zVqO7k2bTyKpycvn3qROlNALI5LZxV60UFMms5s54rSsZV2hWpvYB7R4+lZ90MTBvTitiZFKbh3rGuv9Z+NStxs07QZiB9qWUZBwKisZCEHpU8pDAkUMSMqcfvuPWt7T498Qx6VgTnE+QeK0LC8aJcA4prYDRmCISD1FU3IZutNu5Wm5U4PqKrEuDnmkgG3QwMZzVWMYNSyliOc596hVscVS3BixnGaaTlifWjOKTrTbuSkKKB1pBycVNHEpG5jiqSYMSTmH6VAg7VbbaylQelVxhWPPIrXoQSwW8kjAgDj1rQSZovlPOKoxzEY2sRT/OO7JOazehW5eEzNyKN8lQpICoxT9xPencRHOz5G45FRNKg6mpZhlSfSsuU5c+lAi4LtVOV60Neb+CKz6eoyOaGgTLJkVsjv60qjHI5qHgAYFKkhHHap6lFj7Sw4ApPtLE1CQT8wNJyK0Rm27lgXBJAIqzHyAR3rPB5FaVsAYwQKlqw07jtmetMkCgZx0qRjgE56VUln3OFX8aiRojS8mU24kGSmO1RBFGCBgk81bsLswoInGUPUU3ULSSH98o/dnkVg0aCAqvAG7PFdFoE8+mfvJZCI2IwhPBrD0eOKSYSStiNeTVnUrv7ZdBVbEacDBqJWaGtDU1+ZriYNuAAHCg8Yrl74E2kxI6CrMhlBBMpOPU1HeFZNPkbjJHSpgrMpvQ5hSNtIaaDgYp1ejT2OV7jgccin5BFRZ5qWJGY/KM1UkmNMkXjFdt4OvgIHiZgDnOK4sxsOtamimZZj5AJY8YrnnHQtM7uCYDU0IIyTitbUF3wkdTiuMj/tCKZZWibg56Gt5dfikiAmQo+O4NcM46m0WRaCTBcPbk8ZzirutKVuYZPQisuwmWTWRJHyrd62tcGUjOOBg1LWgy9L81oD6rXNaKxF9Oh/vZro1dTaL6FRXM6fmLWpVPc5pIOhpa4MWWferFt/yDI2H92oNc/48DUtid2kp9KXQZz8Um7XmY1Pr4xaZ7ZFVY/k14qe9aOtRh7In0GapAy3pcW6wDKOQB0rntbVpNRiUrwDjNdP4eYPpq59AKyfFCCJo5AuMGnezJWqCGKLy1G0DIqK80q3u0CsqhuzDrVZxLc2wkhkwQM4zTdJW61GYxtIY1Q8kHk1pzMmxhalZTWjGOTknoQajh4gAY84rovEliI4FXeWcHGTUNjosBt1eQbiRk5FbRqaEtanPtHkFjjrxk0hXnJroptCtJsgNtPbise+0+S0kCnmP1qozuJxsUpZCQoHapJNwhByTUaqBOF7etSzfcx6GtBWIY+ZATUdwWZjjoKfgk7uwpoAZGPtQAKQYwB6U6PC/Sooge/SplXsKljRYjO7BB6dcVYd4nQKow56mqkEgtpAWGQeCKnm2FS0eAT6Vmyh4BWPIBIHcUGUoRkAg+lOsbkRxmKVcqepNTSpaCMGFsnvkVIxkcgkOFYginGV4Wwzc1FH5THb0YnrVuK0j37bs/I3RhzRYBDcyEDbtI7kmmG5cDnH4c1Wntlt7oIshMfrVpIYg6hGBB65oQMrm4Tndkk+gqLzAT0wPWtq2aztJmtbuAMHHysATWVfW6QXBERzGTkD2pt2BEwaEKr27ESjnpW9pOtT2DLcXEpljxgoa5ZZlEgMYwTxirW6W1uI2nUMhOcA5Bp3TQi34jktNVvRdafAUJ+8NpGaht7aW1Td55jOMkDFa82u6ZJZqkFqsUyj5iAea524naZyWPfgVFyhdQuXuSVPY9R3qlbkRvjpUhPPtUTYEmT0qkSzobDWIooDAYwGI++MmrNzb6fLaLcI4NweSKyLO3tbmM7ZzHJjpjgmmiFkcxuM4PX1p2uO5om6tt2ZbdQ4HDDmri31xfWojlbbbr056/hVXQ9Njv78RXD4QDOTUeqlrTUXt4JCYFAxjpU2BMS8KuyrtAjHT3q4moKLM20UYjjPLEdTWPDIZGIlYgjgVbiMaJuZs80WsFyO/aSePzLVSkSjDZ4zWVGmGL1o6pqYnVba3URoBhsdzUSWjNp004BwgJOKLAQI6kgHnJq2owyrjg96ybEmRYyxyc5Nb8S7lC/lQCL2mw3UcgMfIPI5rpbO+2p9nnhAbqH5zWNpTtbyDe2QRgDPStbzCbgSMuVHPTispAtzM8VmWe1EJYgdl9fSn6ZbNHoyKx6YwDVPXr9LzVIVj45AIrcto4hcBZGyGXGKSbQ2iDT3TR/EMLkYjukwT2zXValeW8Wly3bqG8sE7TXM67ZvNp6yW/37Yhx6kA1Hd3TavoG6Jskrh196TbkwsYGoWcmpRHULdgpByUHTFZUAW5zg8r1HpXQ+HxHd7NP37JicEjtWV4p0KbwzdmSCUv5nJ6DPvXTBWQmVdih8LwRxinFnV9siEIeAT3rOsrt7hyWOSTyc10F5cxXMMMSgYjAyR61TEjPisFEhY4wTnk1ais1dt8IIx1GODVmy0+LU2CifaE4IGOavXkTaJbgsu5c4B9ahuw7EMJjKFZ4jEccOATQtqLhN0V6SffAq5pmoQa5DJZzsIQQQCf8A69Y39g3FtNMtvcM+w5G0g5H4Vm2UloJJbXmmzmRXOyT5SRzimWUYFwFllkCnkkLmrdpJqbsYkUThRyrnFW01iWxIWbREYjuMnFF7CsZ7LexybSrvGTwxByRSpcyw3CLHCfMJ7ggY+tbdv4usXws9uEA7AE4o1LVdFvbfCMUlAyrBeQam+o7GNPqkMcrBrIb2OHIySPeodQW1JiNvcM5kALgj7p9BSiRbJvO80XDzDDbiOM9+K27OTwlpsKzzkzzEZI2Z59ODVJXJuY0NvqwQjTlbZgh88ZHes25aGxT5RsuAcMPQ1vat42kKmDSYFto+mVJBx+NcZO8tzcPcTsWkc5JPerSATULufUGRbiUyHIxntWnb2vnRpFG2COCDxWWbdp2SKH/WE8H0rdS2+wohlkzKR0HOKsRrJqMmn6Z9gt4gZZuGcdcZrT09p7CGKVmLxnlge1cs09ybiKWPonXnrXbWV3aS2eyRcGRcYxwTUSWg0jWaCxuY1uFVCG7VS1PQdJmtDIYAJgMggZzWRaNJZeYGclAeFPQCrx1WSa3PkjdgYIPGPpXK00zRPQ4m7je0nby2KAelVXaSTLyMXOOprVvJVuJHEibSDjBFVp4US2JU5yK1i9NSWYsszlsKxAphclcGiSNgxODTCSeK3SuZsdGcMATwetblpbtqTJBaqAUHPaobHT4Ps6y3BGCMjHOa2bLTJImEsUxt3boV6Ee5pt2QIjN/JbA2uo2wkUDAPJx+VV/stpdjNpNtJ5APGKv3UCu5j+0edMOSCRyfrWc+lEoZoVaJx6DvWF7lkFxYXlspOS6is7zCcjkH0PFbcOrXduvlXUfmL2PWmXFtp+pvvifypenIxz+NNMbMIgu2CCWPSn2lpKJwVjJc8AGtO2082N6GuCHjHRs55rQ0LE2uGRwDECcAc1onoQ9SKG2uNPkWcoGBGSCa0x4pkDIgUKMjIzxitPWHsYBulXajHAIGeawLrRy6C4txviIyCRis22ykjpLuTT9QsVM4QnHBzyPesS80yWxj+0adOxTGTGcAAe1c/LJNbSAMXCgYAI4rUj1yVljEpAjj4YA5zSSGNh1CO5jIu4SkgPUAmpbWxguZd8UpRz0bHIqzi3vV3w7QfToaoXSXVtNvgIOMZwa06Emq739plZ4xcKo4YnnH0FZ9zBpWqA/L5Mg9Rj+dWbTxHHs2XKEOOM4NMmtrG5zcBgWY/lU3KRg3nh64hBa3bzE68EdKpwq1s4Dqc5xyOldARf2kitbEPGTjBNJPbPcyh5IwH6kDmrT0JLVtY2d3ZBo5SswGQQOc1Slvrm0b7PexCYZwCTnP5VWKz2kxaAlO5A6GpTqK3GI7ocrwDjNSMgmsbW7y9o2x+pQjAqKEvYz/ADJkjrjmra2KyMZIZAT6EgUSWtxGSThgeoJq0SXY72yvoCsygHHNLZxQQMRAcg9qxjbMZAF4J7VtWNiyQAc5PU0gGTWhDmZVxxkjsapEEMTGTC49BW2gnVGimUMMcHNU5vLclNvPqRUvcZWi1FpEME5JJHB71QMU32gyROQwOMjrWkYreOcB1wSODinQiIXIYDOTjGKYFYiZ0AuASccE1Y0vT3Nx5hztHStC5tncBVUHPQ+gqa2EljDtlUEdqi5RI+JVKrkfhVeCOWO4MRkyCemelWhLsBd1ATrWZHMsl88sbnANOwtjQvh9itzJEMn0rjdT1Hzr5WAAI6gV0OsXzi2IByegOa44RkXDSSHOScU1uJnWWeorNCiB9uMZrTN3DHH98EjvmuRihDKChIJPapLu3uY1XbISpHPNDQI0NQ1gbzHHyfWqbXzPGVYckVBZxAkh+T602SP9/gcAGmkDLUID2rKRyagA8rPfNWN67BGi847CkEJUZfr2FMQRIxww/Kpmjiij37sH0FRG5S3HPfpVIzNJKVJyp71SVxAR5kpwSR6VOkeBk0yNPn4qWQ8YFaJCbIpCXbaKnhhO4Y6DrUaLg571ciG1KBFkMAMVJHIw+6eKqDd1p3nYOO9FgNKGTeTx071WvidpOPzrT0UQvEXfBPcHvVbVI0kLiMgdeKrZDOYkc+Ye1NyTzUhj3OVPBphjdW65FFybDgSPoabIeDVkRoY8g81VlBRNp/OkmwsQg5epDwM1GnLZqVuErToT1KhOGNMkkyuAKefvnimnAHSsHuarYvaJdrbz4Izk4revvtckG6IEpjBAFcfDJsuARxzXf6Vq09ppw8+3SaIr1J5/SqTIZyLkhiCCDnkGnbAVzjNT6rc291eGSBAm48gdBUAnUdBQrgNSNn+6OKVowORzSm5K/cGPWmmbd0H1qrMLocFHpQUIHFR+YR2p+5yOlPlYXQqk8ZoZQTmmHzPSkIc8UcrFdE0ZUDBoKjOQahCsO9BDDvS5WPmRZBBXFMAUdDUILeppDuPejlYcyLBYEY3UhZQcZyKjjiLnrUhtu4NU4iuilOMvn34NIopZgdxA7GkUN3qDRbDweMVTux8tXCMCqdycqQfShDZnseaFOCKa/WgHFNEM0YJQVA9qtwz4+UjPp7VjxyEEc1oWzgMCRnNWmCZ0lhNb7QWGGFaB1C02kMAOK5gTbBkZAqxZhbpyrHPNXa5TehsNeWJzgjPpiopL2LHyKPrVObQ5TcAxKSo9KuJaRQxgSrg45GKFTaI5kRPPlR83B6is25IljYDtWhd6Y9zCXtJdpUZAyBmsgl41KOfm6H61lNWLTuZsgw2O4pgIOT+lTuMueKidCGJxis0U1pcehwtI7c0RkEYpslJkAWyKRTSYoApjHA4cE1aMilQBVMnBFTBRtzQIYxyfxpCTig0E/LigdyJ+tOAHHNRt1p6jpTQmXYH2oMU2ZstSRDKU2QEN7VLBArjbiopGzTgM1HJx0pAIpxU0R+YVAtSxnDVSEzQiBC9eKjuW+Q1LEcx1DcDK1LKRHaAsTgZ71JMp78U/TZoolYS9e1F3IjtlDxTYjMlyHHpT4zkU2Y5aiMmmA8nmrEAYYxVZulWrQk4p9ALYlZVwao3Q5z61oEKV561QuuoFR1GT2fMYqWWYoMYqGxICjNTzBSOR1pvYS3MyY5lB/Gk3HscUsvDGmnjBoWw2TpPIowDmnC8fuoqsGIozmmIsSTiRMbQD61VXO/mnE8UmcGmgYnJ7UoBHXgVLtI5IxUUkhY4HarilfUlhuC8gc00yMe+BSAE04CtW0kTZsAzDoak8vzF3Ac4powKfHJtIrPm1KsRfPGfmGMVIjhxz1qeQLImQOapENGxHYGh6i2LSyMp56VZjlDkDNUVYEYJp6krjHalsNl6YLsIB7VkSZDkVoearR7e+OaozLiTI/KhMVhqjOBUmMLihFwM4oNJsEhM0UnSilqND1YqfUU7IPNMFKDQnYlq44cYq/byBU2+1UAMjIp/mfJgccdatsSVia4uSTtFQR8SA9801UJbJNLGMyjnjNQaI2IxlQB1xWxp/lzIIr+XMYHANZCPsj4GTT4QZVO4nNYyLN680AGwN1pb5hH3kGOce1c6pw+3kEHkHtWxoGsS6fdGJ2JhbgqelaeraFaX0JvdNdQ/UqCBzWTQ0c9FbTXbrFACWPFRarbHTSbdmzJj5vQV0OmXcOi20jTQ4uMEAkHrXM6hO12808hyzknJojqymtDnyqgk56008UE5JpyLvIFd0HZHM9whjMjewq9GqoAoFJDGFXFP4FNsaHELtJPGKveHrkQakvTBI/Csaa4z8o6dCadYzNFcKVPUilJXQz2eArJGGPORVa9tLCaMiZFBPeotIuRNpyNnkAZrGvTc6hq4trdyEJ55rzpLU3jsWDFb6SxmRw2OQBVGbXbu+cZibyVPOAeav6hoptoRuctxzmtixs4UsYwsYOBz709LAZkOuxiBY5IyuBgZBqhb3CSauJVPBPBrR1qSxhiIlQA+g61iwrGj+dECFHI4xUpB0N/WJFez2j61Z0hN+mKG7Cuck1tZl8poi3YkAmtzTtTtRaABiuByCMUmhmFcqItfBHTNauqDNgSOmKz7tBNqJlXkZyKvzN5liYj6YzSGSeF5gbby2OCOBTPFSb7cKB361DoRWMk5xzipdZEk8JJ5HUUPcSMyw09o7fzQxIxnFJoDmPV5VY4BPSrdjNvg8sDOODVSOM22tpjgMatbCaNTxJZq9kzgfOOc1R0eTzbIZ5IGK2tSPm2TA8kjFYGgggyxnsxFJN2sOxUvnlkvxbwsQSe1JqcUkdqFlBJx1NWbyMw6zHIOAeKu6lELmyx1IGaqLsJrU5KPS5JEDCTBPOMjio5rS4jGGTcB3HNatvbMIifMIIqay82SYovzY4Oa2U9CbHNHdgrgg+hFMLBFK45rd1mxZG81I8YHOKxGwUJPUVonchqwJyBUictjvTLcgrmpE4fOabBD548IGPU9vSogGjGckj0qaRjI3P5U+NM/KwzWbKC3eOVcOcVYW3QKfLYZpjWaumU4IqDZPEQATUsZKFJbaRg561ZjlmQqt0CYQcA9c1RE0gb5utXF1I+UInQMF6ZobAkvbcSsJLdMRgdCMVWC+UoKgk9+KsvrG9Apj2gDGB3p8GqWiIVktwSepINCY7BBey4USW4mI4BOcip7jTFlInLEA9iOlUjqrRyk20eM9B0xSSapezL8zEE9cGpYWJpbG0jXcX2nvxzVIySZKhiUHAJpkjtIcyMWPvTSxIAySKauDHowUk4GT3pjNls5qPcd2B0peop2FcUHJJoMe6lVc/WpVXC1SJZSeZoZQI1ZjnoAa2Ee4miDtHsHYnrVe1uFtJCWiDZPBNXprl5kyGAGOgNFwRUS6njlKI5U9yDUrnK53En371UJCygnnJ61ajMaks568AU0wYRQiZuc56DAqC7Mts5iZSQehq3bXP2QOWTO7gZ7VWu7wzRmLaCCcg+lJu4yrGMnkcmtprn7F4dnRk4lGM+lZMC5cZ9cVsayAfD5jVckjPSjoC3Oe0pflHtXQwsI03N+FYOlrhVB64rorO2S4JRmwe1SxjLaWV7tWaQogOa6afWLeOwxEN5xgcd656W0ktpgk6kKeh9auWmjXt2f3KlEPc8ZFQwRiQia51QNz1yPau3tdPaZFlEhU4xkVizR2+mHylAMx4zXQ6ZcIpWBuhUEA9zUvYOpBfTTaaPLLCQsMEE84Nc5p12bHVJoixEMpOB6E1vPaLca84nYhHXK/XtXOa7bpp3iOHJzGSDz3pRRRopp6298ZYHEc+d6vnk+1STGXU7sNqgMiAYyec0zU4TdeX5BIUDcCBxVu01WF7UWtxGBIuACfbvmtbvYk5W90BrLUjLYqfs7c7cYxUdpKivNFIpBYYBI6V1Wo6ta22I0AeRuwGRXPXVsL6bzIsxzY5T1HrWlna7J5lexN4csms70zzSDYScAkV0t6bbVR9mRt5XngZri2aeIlHJBHrWn4f1VdM1EXEkeUIwahtMqxqzeHYzZO8Q8uVeQehIrLhOo6ROJIZS5HDAkCukfX7G+YqspTP3OMY/Oo7mxCIJp/Lwf4wwJx9Ky1uWZNpfQXM5mt3NpcE5IAwD+JresdZuLOJhqdmLiM8Fxlj6dqyJ9Mty+149ykZDgcilgvtQ0ggWzG6t2I3RSHAA6fWh3EiprenWtzcNd6Z8qOcmIjAHT8awpI1TIlQh/ccV2Jn027fzFRrSRuSu0hQfYmoZ7GCUFZ41kB6Opyf0qVuM40iMPuA7YqJioztAGa6S88LCRS1lKc9cHAxWFc6Xf2hPmw5HYjmtU0Q0VM88jmkIzTjwcMpU+4xSnA5zwKtNA9As/NiuSyoScYBAzirjTlXDSZY55zV7SruO2s2Xyg0k3AJ7CiPQprmUAtsXOSfWrexNxbu2nW0ivIAwhYckDoafb68xhjikjGYSCrA8mu2sYYY9JSxkQPDjvXMajoFvbzsbRgQwJ2cAD2rFu7NFsaGi3Vnr9+beZhCSM5Hc/jTtXtJdM1A2to4kAAO4EZOfpXKLa3UMxMYMcnbFSQ6new3JNw7Mw4Jak7MNjZN3ZTMY76AJIerYJ5qte6HKqF7WRZIiMgZGR+FOE8GpxYYAMOpNKLG4jT/RLk8DgZGKVrAYF1DJB8skRH4VRjtmkuApwFPeupk1BZkaO9tQzdM4JqBLKwuHwjmIH1GMVtFpIlmbaB5LyO33ZCkYHYV2N3EI4I4WwCy8DNczBp5ttbVUbKg5z61reI74wtC6Nh1IAolrsStDGmhnsLwyqxyDxWjb+IyUEdzGDu4yMmthrOO7slkdQ5YZJJrnrnTMF2gIIB5BOMVkWaFtbW8jGQyja2SASKzruwiaRiIs4OA45NZrGWNyhyhHT0rR07WHtFMbqGU9SaaVwbIpLS5a0K+aWjUdDwRV/QUWGEtFy3f1FJNfW1yBtUKxI4Hermn2ipdK0fyiXAI9zWiRNyHWLiS7EVuoLEHn2rUSZbTSRG3REwT6U3XdGvNKAufLyjEHcDnFZk0ks9kY24BFQ1YaYQvHqdnJ50asFJAJ6gVkXenrChkt3OwHkYxWrp8SwWbKrnjqDUUarc27llwM8CmkMx7czK37pipJ7V0cdvDHGr3D4ZgMnuSapWc1vG5S4i28fKwB/OpHPnS5Z/MjBxgntTaJTJNQ0tBhmwVI4PrWLNDJCCsZIU88c109zC81l5SjIx8p9KzfsbRBIzIdx4IPrWaWpfQzItSu7ZQOSvYGtqxu/tCCeRBx1qnNYsrbWAwe+akhV7ZdgBKnsBVkmhqFpbyQC5RgAR09K5y5jG8oACPatOYvJEYwSBjoelU4YGMTAgFh6c0IbKVskonBjYjB5xW/HF5iBmkz9eoqvZWR2+eg5HUetXIvs7ucqQSckY6GquSU7vZFPGTgZOAa2oo3WFcHORWbeWsU0ixMRg8rntV+MtbRCNmBIGBg1IMVnJyFPIHas65UEEv8hJ61ZSRlnLNwKgvm+2gwIvJ7ipGQzRqIF84gqBkMDmmWxVJ18psqepNRwWkkbm0nckHpnoKBbm3uPJXkE8Y5xTA6IbhGGHQDqKz5tTRWKswOPU1Yab7LYFWcksOhrjZhMbgk55OQPWoS1Kvoa95q7NmNWIQ9adYPbhTHE24tyaxHDBgHUjJxk1dt0axdZEGT3rRrQhvUXWt8EwDE7TyKzCN4yegrY1MjUVQgfMMcVk3ETWziMjBNStxsvaPtMm1+h6Vp6rHHbQbl79KpWNvsAkwafqM/n4jx06Cmxoq26lFyetPCBySeD1NPjjJgz/ABYqmFuPNIJAB96aEyVphA+Yjvc9qsmZZIw0qlT64pIdMVCJRIN3XBIqG+1AZ8ggEjuKpIRR1ACbCxEnFSWsDCMbu1JGCTnHWrgGxOa1SsJkZxGM96EYuMmmn943sKfGOgApkk0CBm5q38uABTAm1BgU4AEe9JgPG08CojGzzBR+dOckVPp8TSS89PWnEC9ZkWsWJFBJHX0qjqDlcshJB7kVpz2xhwd29T29KzdQcBNuOO1UNmMyyNlu9NWGYjg5q6oG2pFAB4q1FGTbuZxjnBA5AqGTP3Tya1ZCSOKzLvKuOKTjYadyOMVKeAeMio4iSelSnoaOgupRkPzn3psmRnPHpTpP9dikkCngt2rF7mqZCApOT1Fb+m3zCEQyOShwMCsAgBsA5q5p0zQ3KlsFc0ITOgn0RShmiUbTzg8VQFqikqV5FbFxqBubZVtwVx1wKz2J3ZJyTW0bENlZ4ExwMVGI1XooqxI2ODURya1SRm2NCKe2KUACg8DNRhiTTSQrsmwCMVGwwOPzpy5Iprkjj1odguxmeaDzQBSGiyC4gGaAMUoBPSlPSloO7HQsOanyB+VVY+GNWMjmk9hrczbk+XKRjqaRJlxgipLwAv05qsFOawe50R2JTMvfiq1zgqSDnNSNETVdwFGKLFFFxzSCp5EyM1Bj5jQQx68Vq6ZGJOtZiKwYZHFa1j8pGOOKuJDZsnR/OtWZOCBkVlaYz21+Y3HIPNdJp92nkmNu4xmue1AfZtWEinIcgGtNmS2zopNWk09A56Gqk2qrqH7wnBPUUzUYWn08kcgjisux0y6mAYEqM9c1Tk2Srl+W7MERCtgVz1xdPJcFs9zWhqNncW0Z8xsnHQHNZVvHI8hbYSM96wlqaRdiYH5gW6mrJjjmXrggdKgmQxkFhjNKp4DKcYHNZbM6d0MNu0TZ6g1E5qdp8gqTn0qtIctSZk1qGQAaaDmnAEqT2oRSxxTENZhkVZVwUA74qvJGVIqRFO3PrQAhpCOM04jmkPSkBCwpykGmtSoMmmgZet48puzTJTSRlgoAPGKJBxQxIajAAg1DJyTjpThnJ9KY3Q0DESpI+vFRLU0X3qaEy5GxAxTZjlacOKbL901LGiqp+Yn1pzE4wOlRg4NOJyKAIZOtEZokFIhpgSnkVPbPsIqAHIqSLlsCmhGkPmTINUbvhsVYRiq4qvdcrkdajqUh9ow289asySArzVC3OaklJA4pvYRDNjfSEAp1prnJGaac0LYbDpQTijtijFMQZpCeaXFIRzQwJZi/AJ4+tRgYNTXKqgBqESKfarsxC0uKAAelOxUNMY3HrQBwKXGOaUChJgKCwpWTzOpx6Gnxwlhmmy5Q7cHNaLQllcoFbAbOKercCkIx8xFIOTgU27giQY5PcU+Py925lyaIoGcEnpUTHyyVqQJZXVj8owaiznrQTkUg61IxCOaQHmnsuRxTRGa00sIBThSYxR3rNasYoJHTvUoXcMiohVm35GKtrQm6K7Eq2DToyGkXHHNTSw7s4HNQRo0dwAfXNS0UbSRsI93aiOd4XJVQc+tOtEMi7Wbg0sllMkwyCUPQ1jLcoW0t5bufaoOCeT6V1Gn3mnaHwR50mMEEdDVSG4tbCwKqo84jqOvNY4LSTGUjJJzWTdyloaWt6jHqJMqrtA9q52Vt0bfSr1zMQNhABIxVN1xEx7kU4KzKb0ME8MR71JCcOKjc/vD9afCcNmutbHO9y5nAz0qvNOSdqnGO9E03GAeTUBwOe9aJCBanhRiwYdjUcMZkPQ1oRxeWgGKJW2Gjt/Ct75tuYGPIHFWlj+y6okuMZPNc14auTb36c4BODXYXahmVvTmuCorO5rF9DT1KMTWhbGeMiq2jzmS0KE8rkVcjYTWI7kDFZGks0V/LbtwScgVz3ZoZt9afa9dVJvuA9K2NU0+CHSysMYyBwaqaspt9QjnHTODWzckTaemOrLVJ2QGH4fsbea13tGCe+at3mlW5cBVEZYdRVLw9M0E8tvJwVOQK0NduQLPdGf3gHUUNiRQuraKxgEiSBiB0BFZM2tNIDFDHk9DjNFjbzTwPJJJkHnBNM04RQXbqy5cnjiqSG2JaXk8L58ogdSOa0Z9aEtsY/LIYjGcGrRgUqHCgZqFltChEpAIFLS4kQWN5b2kBMjfMecVVudQSe9jkj42nrVGG0+16j5W4lM962ZNHtkQLHwe/FaaIC9JfrNZnBGcdRWNpkxjvpUXOCc097SW2Q7HyMdM1Ttrjyb0SMuBnmpsFzW1OFmEco/hPWrcab4wOoI61n6hq1vJAUiJJIx0qzpl3E9miuwBUYpWHcx5VWG/Nux+UknFTsDYyKycK3eoJYzca4ZI/mQdxWqY4rpCJ8BEHGaroT1IZ51mgMbAEuOtcZewS2ly0cgIBOR9K6NA8lwYUbEaHAPrVXxBavLb7yMvH09xWkHZiaMm3QFTgcU4IC+CarW14yHy2XkVYjJeQ+9b7ozLcSKD6mpJB5ShiCAehxUdupE6k5xmtq7iimswHUZxxWTLRlRyMcFTmphIQRuUN9aqrG8RxEc47HirCSRtgSqUPcgVLGWVsbe7XIAR/QVTudMuIMts3AelbVvDEbdWiYE9yTg1IJZY+Cu4VLA5YkKcMCD6EUAjHausNjZ3oO+MKSMZxzWfd+GmALW7Aj6ii47mIGxyOKUvkc81LJpl1DkyDgd6h2nONp49qasxDWNJjOKeY/b86QRtuwOapWAaIyelOCAYqRY2NSrACOetArEQKinIdxyBxUy2696dsAHAouFitchRGSegFQ6PDJdXBErlYQasXC70K+tR25EcZjGRmmtRGzfW1iLctCckDjisu2BndcqcA8ZqzalGlRJM47mrV8I7eQGBQABk470MNzP1Ng2EUbSOtU0XBGTxU11MZnLkYqKJJJnCxqSfpUobNfS7Fblg3cHpW/JYxyWxiYAjGKi0PSJbePz5GwcdKvSA78DoaG9ASOKNqbO/MPYHIrSgLLMHHamaqB/awx1A5qS2PzgepqLlHZRraanpqGVQZEPequreJI9KtxBGuZMYAA4rJ8+4jXyoQQSMAiqV7E5UR3P8ArTyCfSpvdgV9Pna/1tZLnnzDwOuBW/eFre8jlSTbsPAzjIrF0K2JunlYZIOAK2762M0YaQYKEEZ7iqYluW7mZJkSaIgSIQRWT4hsm1OKG6jBLoOcVoWOnxazdCCCc2x2EkjABIHTmo1ml0eWWznHnHoGHOfypJDKOha9HbL9ivogVIwCeoNR3MDTakYIh8kgO3FNm0C41OR7kReXH2J4/HmqMNzdafq8SmQymM4DE8VS3BkospNKk8yZPNJOFD8YPatTR7QtOb68UFz9xewFXNZjbUdlxtwVAIx0NRJqdtEqJICGXgZFbupzKyMnHW5bm0W2vkaYKAR2rD1LR5bFQ0QJjPUAdKiu9cuReb7aRkQHBHTIrpbS7kGnRm8USJIBkk8g/SuecHE0jJPQ4eVdgyynPuKnhkublBH9rZEHJGRXVXulQ3Kbo4wVPP0rFudFFuylgwjY4JA5FStC9y/aahCyJa/aCsqDG/HUVZ8y3SbEzKSRw2ckmucuNMkiJa1kMgzwDwcfSokBAxcFlI5AYY6U7piaOg1adpoFtHgEkZGVlHUfgKz4L+fSkKxKZVbgq/AH0p+n6qq/upTgLwD1q3JJaaqfIBG9f4u9JoLlaLXkbCzQeSfUZNXI9Tt5GC+fkE9CBRB4Wa++VrolOoBAGDWZNpFormM5Rl6EDvRZoZo6hp9jdwnFvGG/vA5Oa5C5snhmMGDgnAJq5Hc3lnIR5jHB6djU5voLzHnKFdO/vVK9xMqxqYWVDyyEAAV2lskF9pqsrBZBjI7g1y2n232jVI2ZsgHj3rX1Nm07Uke0UsCP3gFW3oTYuy3M9nCId25mBwDXPx6lN9ty8QJDcg5rZmkW8WC4yUkjIBUjGR+NGp6ULdo79IwQ3JA9azSGX7vTxNaJOhCSYBB7iua1CGSZiCoMiHlgeSK19Q1n/iWgxA+aQABg8Vl6KpuXcyOdxHJPegdzI2TLnyyQT1xUsV5dQr5YlIBPNaN9aS2zlrdsMemTgVlS7nfbKgSQDkjkH8apMGjftLu0lhxKwMg6n1NOe0t7p0YIq5PJz1rmgDGOG59RU8eoTIQCxwDxzV2uSzpbuC3tJYQF+YDqBWfcWsWo3hSZiCOU461Ykv1uLFNyguAACTyKzGhvPMFxG5IU5A9qnVAdDZM0dmYGyDGCM1zltdgXUySE43HBx3roLe6h1CMCNwJSMMDxVe50aIKVXAlJySKFuMxNTMpYFlLoeh7gVUMbRJuYBge+eRW9LiFYUK7ugINVL7SFjuCySHa/O3HAq0JkWj6cLyUyFiFTnp1NdBBiO4WRuAnSm6PbQBDbqfL4zkDqaQxuyyxAklDjPrVXsQal14il1C2azmXMa9T64rGjdL7zIkXyyhwG9afHE6QsHIBI9aS0iMYOejcZ9azeo0VTbm2LR53oeSfeo7OWN3a2JIBPcVoNGoOCenNUJJLFpioAEynlvSkmUyfUoEKRxqASMDI9KWPRg6BoZDG2OvTP51LZiN74bm8xAOpqxdbppisXyxjmm2SZsU19YOYbkF0B4IOeKWa4iuiHiY7kPIIxWgzg2pbcGdRjBPJrOC2/nCeRRHkc47mpKJblBd2o8v745yKZHdG3CRzqAcYzRDcLDcsIjmNugqtNKJrgmcYwc1QEtw8krFUXKk8MetRf2fLawG5ExwOWHHNPkv1MYCIQMcEA1QuNXkCbZYztJwc5oBmnY3SsoKcqRn3q1IykblQAisrTwpbdAdgPOK0huLfNyfWhiM7VhMiJdI2NpAxmtC2iU2yXEkhLEZwe1Y2sXJ+0RwBvlzyM1ehuAYAhbI4xz0oQmW5D5icjg96S1DRyeue9OheNo9pIGPWmtcLCxAwSKGgH3UYVjM5+hqnYzxrO0khBxnFU9W1KZ0C8getZUc0u0hSeeppIo2bjUY7zUktt3BP5VHrttLp7xSqmVHQ+xrEBaC4E3Vga7Ceb+1dEBkUAgDGfam1YDkri5kvJFZ12qvTFdRpmnLfacZlcZUdDisoWKral2wc1Z0tpbW2bZIQCOBnFF7oLakHnJHeCJBlgcGm6jClzMshOMdKFtB9oecuAWOTzTZMtJt6+9ShssRTYQIvBxjNVbiKSNzISDntmpCUjQKOCe9RG1u2AZWyPTNNAQpdyhsFSBViKEGUSs49cE08SRxqFkUA9KgvjEU2xEhj6VaQmR6tKI8NbuQehxVOKEyOGbJJ7mporZiuZDn61YjjCgVaViB0cQUA+lRSybm2L0NPmkwuB1qKEZcMe1VYRJGmxTmpraMlwT0pMbzgVahTGBQBOApxkdKk8hWQMvB9KcNuzA60vKjINICpIMEgirulHD8iqkwLtkdauWmARgY+lNAjTlCxoTjINcxqVzibvtFdPIQYD64rlLsq9wQwHWqTLaGfak2AqaljmDfjWfNGit8tIkjKwAPFaKRk4mqRkZBrPuwA2SKnt5DI2BTLtM5zVXTItYrR4IyOtS4BWoo12n61MBlT9KT2GZtycTnHSm+SrndnFPuxiUn1NIm3GSa55bmiE8lQM0wsUcYPSpC4AOOajA3tyKSKZ0mi3bygK6fuzwSKvahaRIvnQt9R0rK8P3X2aUqVDjsprS1NpZlLxQBARyBmtIsyaMgybm9aQH0qFiyDBGD70wSE9K3i9DNosMflpgPNRmQkdKaXPpQmIsBwKjeQE1CWY9qYSxPSh3BFgOPWmlveq5D9gaTEh4waNRlkS4OBSl89arCOQnjNSrDL/ABA0rMCUOAc04zAd6jMDEDAOfpQLWQj7ppO409SOaQPzUIIzUksTRg7gcVAOtZPc3jsTAEjiopLRiC1WISABmrKgMtMbZhMCOMdKasOWzW2bCCQ8HBPtTP7OSM5zmkIpxWwIANWoIzG4HbpUgjVOOtDMoGQeaadibGjbgIuSQMVRvkjkcMGBOc1We4YcBjiq8kjYyCTTcrhym3Hdu1qIyelTi4KW+BIVGOcVgW1zIGweRVmS6whDDjHWm2FrE9xf2yg7z5jZwcimWTpcMSigLmsOZhvO3oa0NFLDPPB7ULUEizqUAYfKOlUYxjI71uPGJM5FZtzGIZgccE1lJW1N4a6FJ4SGyRUUi7TzWhNEdm8c8VmSEliWqVsTNWYAnGKQMQcikBoB5qkQK0jPgGp45BsAI6CopUUAEGlj6UgHHrTWpSaaTkUARNSxnBFI3WhOtCBl6FSV3U2U4GKIXITGaZJktnNDEhoZR1qNyCeKCOeaQ0DEFTRnDCoV61KnWmgZcU0knK0xThabIxINSwRABnJNL0NA64xSlSOTQBFJTFNPk6VGtCAlBwKmt/v1AORVi0wXCnoaoTLpXC1UuehA7VckIAwpyKqXIG3NQ9ykMtsk8VLMfl96itnCsc06ZgTTewis5ORSg8dKRutOQgAg0kAw8U8cimkc1IBxVANxSYp+KaaAHXJ83A9Ki8ltowuc+lS8E8VasSscwLgEVpexJnlZE7EZ9RSiZl4IzWxfSRSEEDFV5Y7cqNo5+lO6YWKPnq3OMe1TQ+Wwyx/CmyWw6ioyNhwoyaaSYmzTikiRT8ucVRmuCZtyqOOgqPzJMYBwKYAS3PNJjHF2kJJHJqa3tyzZIot4dzAnpV4AKNo4pAxyoqIQPSsm5OJsVrE5X8Kyrsfvc0CuMDZ4p6jNQDipo3xwaTQ0x5wDxRmkJ5oqbjAjI4poHrS59KCauKJbDNT2xwSKr1NbcyYNW9jJPUuDkVE8Y3ggZNSYIoxjms3sbIswTCNAT161s6ZqcM7i3lQYPc9qwY1JBzT48hvlODWD1LOj1Tw9Lt+1WUnnJ12gjgfhWZFkEqRhgeh61qeF9YNjdCORiyHgg10V/wCG7Wa4GoQNtTgsAKyklEpamLo3hpL+N72++SJASAe9czfGMyTLF9wEgH2rr/FOtxRaatjZPtKjBxXDgEW7E9xmim7sGrIxmX5j9aAMUrD5jSDkgV2xMG9RcL1anLGrHg0SQkKGHeowSD1rRMRo2wSPqAanzuPtWYkxUjPNXY5QQOalplJlu2kME6sOxBr0SyK3eniUkEgV5oTyD6V2PhK7aaFoC2cHgVzVVdFp6m9p87FnhbjB4qjcubXWY5F/i4NXl2w3IOKz9aI3rIByDnNcRsXtXg8628z05FSWspl09TnkCiSZJNOHOcrWZYXoAaAdjQrgVJrj7Pqqt6nBNWrxvPhKjoRWfq8LLKs3YHNW7aTzrYcdsVdgItGjDb4yeASKrTQiDV1PQHipLBzDqbRKevWn61G8e2UjkHOap6EmrcA/Y8p2HFY1jYre3EglY4HStizlWbTlUnJK1maexh1GVM4BORUdRrYZeW8enXsQiPB6mtB3xB5g5JFUtaT7rnnac0+2lMtuATwBTu2Mxzc3E1wyhiMHGKbNDJkB+hPWpgoj1A8dTVm7j3xAjqKtEsdDpcIgDFRyOTVPUWt7aMpB97GCRWn5gbTGXdg44rAnKlU7nufWmtxm7oQt0jAIyzDnilvrORZ3TzSIzyAO9N0xI4LfzWIyBkU6SS5vlMqqAoPBJxxQxIoRxhWKg4Ip0gWZCsrgkjABqtd3ItgVHLnqRWXJPI5yCQauKuJso6laNZ3hYcoTnI7VJaSruBNaUUSXdm8cx+bsTWMI2gnMRUnBwD61rexFjbMikxgYAA5qee5dowFHAGM1lhX2gnORWpbSxyW4RjjjmpepSH6dZNcy5JAFTXwihfy5I+BwDioLWd4ZSEPHaprl5JUJdd4PTPQVDQwhtkWMyKxGBnAqza3wKYIzjuaqWUMhiIVicjp6UyOFWmMauYpPQjAP4mk1YDV+1RuwUcEnrVwyeWgCyZJ6iuecXloxZo0kXuQ2cflUttqqSTBTb9OpwamwHTQ20NyAJ4wwPWnjQLJ33RYH+yRxTLa8gaBTbyDJ4IPBBqzErM4YsQTUXaGUdQ0Oy8oJ9lAIBAKgmsObRIo2IjeQE9yneu9iPloCXzxyDSOLachXhUg96FJjPPzoF8g3xgOvueageyu4874mBHoCeK9RjtrdUBWML7AVLbQW7tmWNWHYGm5iSPIz5qHBjcn3BpcP3jYfga9ek0zT2JJtEye+KiOj6XIpBt0B9xS9oNI8ikHBOCPwrPlleJwewOK9Z1fw9ZGESQwRggdAa861rTvJnI24BOaqNS7E1YS1aOZAGGB6irJgaQ4QlwPUVW01VLpEcYPUmukEccUZjgUEkYyK0bEjB+xoJAJFHJ6V0mk6baRgOIwW+lVItIeSUSTMcjkVpJ+4IRSSTxWdyrF5kLJhTjtgVUuGWBfm5ParKMkCFpJRjHrXPaxrEclxHHB82DyfWle4mUtUhVbkXHdzzRaLunU9u1XdQVJ9OjkUYOATxVa2jPyOh6darYZ0DhLa3EigFwOTWA4udc1EGNSAnBPYCtc3LXaiGCMsSOSeg/GmXmr2uj6c9vaxBbpxgkD+tQtwF0S3W31sQEgxjrz3roNbtopLR2UhSOlcNo93LHK88jEvnNbQurzWWFuDsUnGc1ckSizBHbrZgwEibsQMkVYUQ6fanUNQbzGP3VbqT9KjJs9AUAkSPjJ7k1jz3Fzqs5nnjIhjOVBB7UJMDRl1C7vU3Sv5NuRxGp5I9xWM1m2pzC3tIPLcH75BBJq3bW13PdC6dSLdT3GBxW7qd9awxxT6dEElTAIxjPvVNWQrmLDfXdhONJvSCwAw2c8elGoKvlt5sClgQFfPIp+saUdQhGptIFuTzgHJHpVCNtRMDLPE0ygffcEGlDR3G3pYnh0AuyTzv1wQowRW6YVkRI2IwMDHrWb4a1GO+iktJ2wY/uk9cVHe3FxaTTSrkiPpmnOTkCilqWH1yHRtQaBm3xY5HpWrbahb6hEGaMGJjkEjn8q80nN1eXryMh3SHJJrt9MAj0uFV6gYI96Gla4J6li60tRO0sI2gElWHWsq8jSSYLqEe8EYEgGT+lbhvoYtkU7hS/AzUdzbAN5ZUNGeQQc1ztM0ORudLCMZLWfzI+gBIBH4VUFw1phl3LN64rf1DSEDmS2Yo55AA71nSwyKmLiIOwHOTyRWkWS0W7TxLd/ZxGANx4zmrV3Gbu1W4SQGQD5hkVzrRqQfJzGewxjFMjlltsksT64NWrMNjZi024uIWaPkDnBqlHpyTh1XAlBwwPHNOtdflh2xghY24Jz0Farw2UMK3zTbiTkYwSfrVpE3uP0zT47aE3EqgMvAA/nViPdNIWUDeBksTioIbh76VJUGIgeR7Vav7IxMJYJcI45UEUmguQu6XivCyZkHAkA6GnQX91JbmzuwNqHG/PJFJbxPAhZTgHqO5p80AmgLP8iDjjrWTuNEFzCkciOgDRfxU8WsFshlgU7G56dKqmK4giIWfeh5wSBVm2vp0tkhnhGxuh5JFCQyhdK97INrHavUVDe2xjQSbd6Y5J6itMwrbSZXBD89aivCyQFBzv7VQ7mEbeK5UtA2CvVTwDWc0c8l0Iohgk84rXurFooklP7sMcEjrV63tLeGQMrbmAzk1qnYhjE0+WOKPLgkDJGavRsghAHU8GqQleRy5JznBFWRs2kDgkZFDYkU5tPMdwZbRykp54qrLqGoWl0i3MrEZxnNbFsBHlnbD9Bmo721guoGLrkgZzjpWZRLbKs8izSEOoGck1X1icRvDICdmcE1StopBblIpiM8AU/zPMhFrcjJBwD15qkJm1FsWyM5AKkZUjtVu2gaazMi8EDJ96y44bmGy8pVPlHjJ4q7Zy3EMW1jlcY4NUySndrIdoyQpPWr4jVLaEDnAzT3w8fMYIHIqrb3ommaJhgAdKhjRWunZbgEHg8cVk32kzYM6MeTnFbTxiRzxwpq0ro0AZl4A4BpIZl6LbSxQB3XHHerKXyF3DKSc4yBnFWfMLxnaAvHAqhLMtjH80YJY8mgB62ZjBkaUEucqMiqrWb3kpibAZTkAHg0t2puIkW2Yg5HOMYq7aQyK+6VgZAODnNAGDqNvcabIpLEc9BV6K1+0RJNO/GM/Wl8STqVihlAL56+tVZJpPJSNAeg4AqkBqo9sGQRxAqODiqHiSCKRohCgTcRnAq3pcX2XLTYIbk+1ZmtXe/UQsZzGOQBQBdt7eC0gBLEkDPSoLrVY4YiysQcYxWfc6qWUKI+QKxrkz3MgMgAQe9AiQzSXN28zHIycfSpormeN/3TEjuM1CoEceBU9oq7C3cVSEWhq+0hJBzTp72Vk/djH41mSQtJcAqvOetaZgENuGkOSRQwRFcXBmgCt1FT6XbLPBIXOCOgqpbp5wdiRgcVesAYw7dsVJRRhjMl95TDgHFdZ5AjsQqtgAdKw9PWM3hLjkng1fvL1418sAEHgHNS3cEVDIMlGY7c0ss8QgCqoGO9M2b13YzUM0MpTheKENklvGLlirPtHrU8ka2w8sMHPrmsxILlnChiBnnFakWnsEyZMn34oArfY7iaUEqCB05qeT7RbEbgUTuakke7sYzIrggds1jX2t3F9+4deOmRWiQmxmsyksPKJJPORTraJpFDSZyKfYWilQZSTj1q6I8dsCtEiGxojO3npUMrgDC1YklVUI9KpKrSyZ7UxCAFvmbrUqjC4UUSDYMCp7aMFQTVCJbeMEAnrV2O3yu4GoY4gTgHFXoRtXaTUNjI9mOT1qN3CqQevb3q0VHTHBqjd4EgA7UlqAyIMSCQa2tLhiJLMeR1BqioEy5UYIrY0yySZQHfYw7jvVjSKuryxQqTFwG6iuTkbfKW9a6PxMohbYrZOeo9K50gbcikiys3LmmYO+pI8GQ0BcuSO1UmTItaeMyEmn6gRuAFLpwGWPtUd8QWqkZsqA4x9amXG33qIdqljGPfIq0SUL1fnJqCMg9elXL5Rt3VRjwTg1hLc0WxK2AOKI143Uh8sEZPPpUgKkbegqSh1tLJFcBlOMdxXeaLq2nNAItQBLkDDAZxXBw7VcHJNbmiz2zXm2ZQYzwQapENF/xLbac5EtkwIPJGMGsFLZQOlb+sWNmjrLaEEHqB2rNyoGNoFbw2MmVPIU9qb5AzVtiKjJXsK0sTchEA9aX7MoOc1KCM01utArjBCopViHcClowfWiwXHCNB2qQBQOBUQHNOyRQMkBHpTw2FPFQjrUoGRQ0CK18A9ucLyKxyQDW/JGChB6Gsq6sWjbKDI61lJG0WRRnJxV6HBXFZqbg2CCMetWo5xGvJrNFk8pC5IODVVrlufmqC5u97Hb2quJCTSYywZmLcHIprz+tOijyu41n3MpEhHvQIne6UHBpBdDNUCxPNANOxNzVjuY9wIpLm7DJtUfjWejYNOLZNOwNinkVp6PnoOlZgORWnorgSkHvitEJG6FwfaquoxAxA46c1obQQCBUF3HvhxWdRaG0HqZkB823KntWVdLtcj3rQtGMczxn1qtqMZEm4Dg1gnrY2nFNXKIPFGcU2hqs5h2STipkOFqKMVYEZ2g4psCMk0daGHakzgVIyM9aE4NBOTQODTQmWIzhaUnOaYn3aU5HShgiNjzTc0p5NGOKAEXrUqdRUPQ1LGeRTQMsqMrTZBxTkPFIxyDUsEQKcPkVI0gK4PU1Cfv04j1oAjkqMdakao0GTQhskFSw8EVD3qaI8gd6pEst5OOTUMxynNTY+UZqGYZUipe40QRn5jUjAkU22j8yQjvU88JiXk0wKhFIOKU80goGBOKlUgioiO1Kp20CJccUwjFKJBikY5PFADAxBAq1G/lgHGcVTHAqxEdy+9b1I2M0ySSQyHJpm7AppODimgnFc6NCzGcrz0qJ8ByBxzRHJtbB6VHKcybuxraJLJFjL9KXyCrgEdajSRlPFWYpC7AnmjqIkRfLHApwdj2pwagNRYkYZSMjbniqFwWds4/CtJgKntIbVs+cvJ9qLDMEI3pQQwIwK2p7W3VzsAx2qs0SA/dHFIZRXcRz1p1SSYJ+UYpmOakoaAxOcUu0notWYGjOFYYPrVny0BBAz71adjNq5QEDkdMVJHCyOGPrV4EYprAEDjpQ2JIcACR6VHN8pGOlSA4GaikOah7FxLUK7kyKmjsmkTehyT2qC0cDCsevFasZewUSNGcN0JBxWLdjRaktnb2+nr585y45A96syeJ7pzsi+SMcYBrGklMzF2OSaAABWbVyloGobJiZh99utVFiaSFgDjAp7yHeQoJHTgVHJI0cbAcGnTVgbMNj8xHoaVCN4zSMMOaQ9q64mD3L4XKAe1QTQ4yQKdDNjAJqzgODnmq2EZo9DTkcoRzUs8GMsBVc5Jx3q76AaCSEoCDmtnwxfrb6iFzw1c5FuUHng9qltpmt7hZFOMEGueSui0z1K5kLYI+uajv4xLYeYDkgVVtLsXGnKwOSRSxytJC0H1rhcWmbJ3K1reM9vs9OMUyBjb3oJGNxplsBDcFD9aLsNJcoQMAEVSQ2yzrIaS2AX60aU3mW4B6jirc0PmWZzzxWZpUhR5Iz2NSMcAIdXVs/eOCa0tZUSWvHIxWXqIw6OOoPWtC4kElkATkkUxIqaLMBCYyc7TioppfI1ESEYDVW0x9k8gzjJqXUjlFbuKdguXb1hNbEjmqNhMVQoTyOKmhkEluAOmKoRHZdMM8ZoSAW7by7wPng96vFg8Ax3FZ12hcg9s9a0I0P2UYHOKoXUz3Z2lK7iBUFzGBgjnB5qz5YafZ3J5qU2g88R8kH2q0tLg2EN2JLbaEDYGKb9sljtjGTtA6AVVuw+kykqTsJ5FJJdwXflhCQcjJxU7gRSZaMsRk9zVWQYICjJNdCkdoYTbqNxI64qlZ20MVy3nMMA8VadhNXKtjCzSASggdsd6vX+mRBEmjAJz0qQSRiZmVQQPu56U4TAK7khnxwPShtsLGUxDggLtYdqj2OBtYYz0Ip88pnkztww64qWJxICjHBHrQmBELe6GXjIKj3q3bX8rwtbsMHvmmB5IflU8deO9RzHc/mAbW9fWhMC9ps7JcBffrW1qUViwVrhFywwGHJFcos1xE4ZEzjnip11MSTD7QpMeeQQeKT1At3MZjUrbzsVx2HWodPuMgpFCWmPBODxTjcxCcCIERnrXQ6LaIu6SBVKnknPNDVkFzDGk3fnFoJCGJyQD0NW01XVNPYLcwb1HcEmrt2v2e4MkE7IxPIA4NXrUTyQh5YROMZIJrJq4GdH4qt2+WWMr9Qa09M13T55dpkwPcVBc2Gi3yGNoxbuOp24/nWZd+E0jgE1jc7yD0BFTbUZ6CPLeAMkoOenIqElo3GcEdsGvNRca3Zkq0sgAPGOamHiHWrZQ8gkMecZIP8AhSaGj04SSeWGK8GoZD5qkZ2j1rhofHF6YDG6kjHGMmoJfF90WA2soPqCKnlDY668jkdNscrAj0HWuX1e0nnjKyxMXHQ4PWki8bSxph13HtzT28Zyzgr5QweCSacY2Bu5hW2i3ckwYEqg6muntLYQRJGpyR1JqA6/apAcZDMMnisptWvJm2wI5HqAa2d2Kx1TJCi+ZLLtAHTjFY19rVtGCIvmfoMCqQsdSv0AnlKpnpmp4dLtbFt8u1iO5PNTYZBHHfamCSzJH6HvVO+txDcRxQLmQHqK6CG5lvWMVlGAgHzMeMCkaOxiXdvDSgck9c0JCM67n22EcDYEhHP51FbQuVyZNkYPPPUVW1At9oEhJwTxWxp+kR61AEWbyzjgccmq3GRyauls4gshhO7DqaztVIuEEgbLjkk0ano9/o8uJYy6DjI5z+VWdK8PXt+/2q4UxW68nPGR+NJKzC47S4YoNO3TL80hBBxyK6D7CtvZQz2s+Xc4KjHFZwDTXqR2yB4UJXJOB+dbFtp4j82VmIKnOByBgVTZJydy7HxGEnYsoIGDW7quqJaRJGkOwYA4HWsMyQzXtzdyAkIcKSOpFaNlcDVYEe4jDBO3UGqjawFm1vby9tBArkQjoOgpZbDcA5uiXAGUAGKtxXOn2kqxyRgRkcbRnBqq8iwSzTEZDAiMDk/lQ2OxIpSOENjzJs4VD0Jqzt1W2j33cbG3cdOuM/hUNhaNcpDcQyETxnJVuMn8a6e61+A6TJFcRt5xjIAAJGfrQrWIadzzfUdKNpfmWwkO8kEKKuC5leH7Pfq0bNyWI61q6fYNFbC6lxJcSHCAnpUd9FcTyiPUQHOMKSegqWiiG0htJ7Iou0yocb88kU+3Mdo+1yQuc4x1Nc9HbT6dqzMjn7KSMqPSuo1FrOayimt3BkIHHem9gRyHirU2luIxGjR7TwSCK6Pw3dyz6bELiQuTgDPYVO+kwa1biK5REkQAg561BZWb6QxLZ8sdBSsrWC4t3qCwasLRkBPXJqnqEF1NeeZATvPAQdDVHUrkXl48jAxyKflOOorotCkVTHcTfM4H5mhwSVwTuzKaykjQrdWwSTHJGTWDPEYZ3CsWGckHjFd3PfRarq0iJ1UcgjHNc3ruilNSE0UhUEZIA4zUxepTOVmDT3Ijj+Qk8jpW7p+n3EjCN+Yx1OetZ0dpL/ag8zqTgH19K7CztWtADK2QRmui6SM0WNOSEzJaxKIyOGPTNQakxtNbjt92UYZFSsI7gFoyYnTowHWs+S2uproTSyEtGcgk8kVmpJjaNGXCSbiTuPYUk4lazLAkjutOW4juvnCjeOGJpv2yMK0aHLA4weAaTQyH7KZhCMdOfpU1wdsv2fcAMYNSm4a2iyy9RyfSqEIN1cFmPGcg0WC4kyLDNGiMWLHuOlSSQgqWZskDgU9rcxzrLIAQeAamKrMrKOop2C5lywvfxmKRfkU5BqJ7GeNS6sRtGBjvV62naN5ICR14NQTX8kM21lDjupPFKwAsscNt58qAH09aZF/pLiZeAO1RX5+2xqY8gAcgVHZySQgRn7p4JoBDppGnucpwFODVyeRYLMBSTv65HQ1DJDtAYEZPPNMUSzTorfdzg5PWnYCNYwsYVGOSetQqhGpRic4QDJNbk1jbwjCnHfOK5rXXe3njZj8hOAfWlHcGblzqVzOwthIFhXoQefaoYLu5tptrZkjJ71l2gaZDJG2CBnaTgGr9vqALiOdfLcdPT86tgbDXrlQsXPcA1XMIVzKw2uewqMSRlwysFJ64NWJCzJjgnsRUtARmQxrkgZNTSOosyxHGM8VUaJyuCeh5qWQs9sVQggDBBNKwDLS5WSAu0hI6Y9KrXCXF1KE48sHIOe1S2lvFkZjIJ6jB61ZGjzC4XDnyTzgdQPpSegECvHZfumUnPUgZ5qxZwODJKzEoehParV1BBaSBWAdMcknkVm6rqgisn+zABQPpRcdjB1uctrKKTlFAINai31sFRlUEgAEYrmDNJcTec4yelaVoolUsVJwOwzVrYnqX77UgYCsQxmqNpEXVpWAc+pqpNIzyMueBxSQ3EtqpwTtPagbGt89wVUcE9KS7hkgwNvB7mtG1smKfaQpJJz0puoXQmjCTKY8dMjrigDLWElcnrVqzt2KlmzgdqroX5YHgV0mkwxSWLM45Ip30EYRJhuAR0J6Vd1WVRaAAc461HJBi9O4EhTkcVJdj7Su1UwBSvcLGVZl/ujoTmtqON44C2Bgj1qhDCIWHy5rcsYZJ1BZcoO1JjRmRoVk3MCMmtGS2EsO5WJI7Gm3LpFMdyY2ngYqGbUMKDCOfSo3KIzcG2UqVH1qWy1BblzGQMVmSSyXE4EylFJ7ithNAVEE9vcAAjOARTAsqYIzyADVPV540g3pJg4yAKg1C5SBNmQX6E+9ZKR3F22WBCimldibFF3dXMWwEke9WLa2Crlxlqs2tuIcDGT61KYwHJxxWyVjNsZFEDk9MelEsmBjrSmYR/KO9REGQ5zxVCIiHkYZHy5qwFEa8UoACgY4FNPzYAoAgYF3GKuwgRoM02OIAZI5p7DcMChsCWM5O4GrcMmT83A9aoIGBwOlTJIwO1hwKlgaBGPmHI9azLoM0xZeRVozMIiFPFRRhT1OCaaQFnTMSOFc8etbU4S2TKnjrxWZZWjqd6gbTUmoAx25OTnHeqZSMLVLuS5nKk5C96oyErEakBLEk9c1DcHCEetCKK8R5Y+9PhcANnvTFGIyfWiEfIxPamiWa2mgGNjiqd8MSY96uaccQE1SvyfMJFUjNkKZ3e1ToBtqtFMp+U9asA/JxVkWK18PkrLBIYVqXJ3IRWYeGx71jLc0WxaSJWUNt59ad5IPJHSnW4lKgAcVYEUg9APrWbNEV48QvllyKmM0bzAxqF+lMmYKCD1qvGVMg2+tCYmjs9MtY7m3GwE8ckdapX1s0btgYAJBz2pNP1Z9PiDQxkMRg8HB/Gmz6hLeOXkiIDHJIBIraLsZtFbHHWm7Cehp/HNHBroT0MWhpjwM5pCnvmngfrRilcdhmyjZipOlJn2oCw0DmnbaM4p24U0wYBMmngYpgfnFLuouCRJjIxTTGvcZFG40wk7etSyo7mdqQjjYFQAT1rNLFhmrd85kf6VXVQVrB7m6Kxj5yKkjjyR61MYx6VJHHzn0pjYH93ASaxZjvkLe9al/JsiwDyayDyc0EMO1ApM0UEjgaf2pg6089KYmOWrenybLke9UQcVPbECUEnH/66pAjsYJPMjGKWYZUimWTKYRjuKmcZWiSujWL1ObmBhuyfei8Pmwhj2qxqEP70mqbnMRB7VybM6nrEzTwcUZ5of7xpK1RyPcmQZFWRK2zb2qrH0qXPFMBG5NNIyKaTQGqQGkUUE0maENkqHipcjHNRR8048UMSGNjdS54pp5NJQAN1p6dajPWpE600DJ1zilPQ0IRigng1LBFc/eNSlQVyDUJPz5pSTjrQA1x1pifeNPPSox940ICQ0+E4cE1HTo/vVSEy/JKpHHFQucg0AAj3pp4BqXuNDIZDFKSOtPnuGlGGFQZ+entyKYEeaFPNIRSAYoAkJFMPJoyaKTBCA4NPBzUZFKOKYAQQKngAXJJ4qIqQMmnRuOQehrqm7oy6iyDLkjpQCAKDgZ54pmRXPY0HluKRjnk0gINGKa0EJmrFty1QYzzU1tkMaYmXAKOc0KaX3pisKc4zTkbAqNn+XFNDgZzRcCWSQnoM1UmkYjgY9aU3JD8dBSz3MboCYwD61O5SKxOBTQ56dqaWyeKCuBmqSAfnjg1YiuSCAx46VSDEdakyDjBpNCNNGV1yp5pT0rOjkaM5U1cjnDLz1pMVh+SBimE5xQXAUktToQJGOOal7FInSMBAxHI5ro9I1KLU7I6ffAZH3GPasA/LHtPU0kHmCQGJSSD2rJ6l7Fu6sZrC4ZXG5c8GlgtpryVVijO0nBODiuj0zT21VN1zJtAwCDjmtieKDSLM4iAjxjcBk1lJ2KWpj3lto2l6GfkDXbDHTkGuIuSSm7uTzWnqdytxdMyMSueCayrlvlC+tXTdweiMyUEuaYQTT5DhyKaTXVEwYAkHjrVmCbgKx5qqT3o3EHI61rYRok5HPIqs0YDbh3p0cwKbSeRTckk81k2WkBo4HJpKXGahsZ03h29+QxHk9q6C3O24LN3riNJuRa3IY10X9qiRxtGAPSspx6lJly+AjvRIowD1q80KfZhIACQM1lS3azIQw57GtOxkWaz2u2ABxWDRoTQTedbFQOmQaxgfs2pFQOG5rVsZIlZ1BB56VmakAl7HIOBmlYCW9UvGT6c06F/NtQOpAxU9zHmAkDgjNUbFthK54Bp2ApgNHfkDgE1aukMkRHtUGoNi7UqMD1q2AWtznqRVpaE9SDT5MxbOpHFVrqMxXYAON3Jqzpo2M4xyDUWogtcoehApJXY76D3KmMIPzrU04o0O1scDFYyRs7hRyTwK1khGnxB5n5IziqasJO7My+Btr8so4PSrem+dcSeZJgBTwSaz765a7mBVcAHgmmi5nRNquQPY1aV0D3NDV0tnBE7hvYc4rAJijlAhT5M4zirUFrJd3GC2RnJJNaH9noLiOJMD1571LVgLGlQJHbyOcEkcGqKRRAvJMNxzkD0pLmSS1uzArYWpxYsLRrhZQcjOMio3ZSKImklZlgGApqKPzY58sTk9avaZCZgxUhc9TViOGITlZxkDNaJpIndmbKieapVgSetSyWqFQeh9RSNaCO8Mi5ERPGeK1WFvbwebJjAHA9am9wMXEls/wC9BaI9Ce1TmMTJlCHT0JwRRJdxXgIYbY/Qd6jtLSR3Y2xKjPYcGnawXJbNzBKSCSo4IIxTNTjimbdFGEPcetSbmSXy7tDHjgMBmrEkBKBmAkQjhwcn8qVxmNGSq7SPoTV/T9YuLCQFSSvcU2S0DsdhyPQ8VC9nIBnkGne6FY6JNUtb5CGx5nUAjireheIkhc29yoRhwCOQa4zy3jkBbgjuKkacsQSMsO9KyA9J1O2s9RtVmEKs5GSRWfottHHMwbCjoFJrnbDxPc2aKjDKDjrSanqYmuEurKVkc8kAYxU8uo2dxqWlq8AaIAkU2FJDbi1vrOOSP1JyazdA8TRTWxt76QCTHDE1snU7AQEC4UsORyOalpoSZWFhothmSSxwhHLBCcVnXbeGblTFIpAPAIjPFXYfGUF0r6fcQqAeM8kVlzwW0bNuWMgnCgHPWlZl3Hx+CtPuofNtJCV6jIArn9U0eDT5xEkuT3AxWpdaheaRATJeCKM/6tUIJ+mKxJC10xmmkLO3JJq4q7JbsRrbIZVVuVzya6HT5JY7dk06yE2OrtkCsGMsJAhwUPWt2DxNHplmbS1UpuGDgVq1oSnqVnk1R5GIGwA8gHip5tLSKzF3eXBdm5CEjpWdNrM/k5RcDvk8mqkl898oaVydvAA5rNIbZpx6uLOMrbAKG4IHpTLLTvMd7ifITORnvVawsVlnEs5IQc4Peti+uU+zBF+Vc8CqsFyjrFhm2BVSFPINVdKuLizUFWOQfWtmS/S90+O1KgBBjNY1wBYuCpyah6D3O0XVbWezQXuHIGcGuY8ReLLi4BtLMeTB0OOMisSa7mmYMWIA7U+S2NzAJoyCw6rQlcDqtDh8vw4fmwWG4n39a0NNkaDw3czTEs5BAY9TWXYTNJo4gjBDoACDwR+Fa9yGTwY4P3sd6mQkcnFCn9hyN0Z3JH51b0VFSwaIPh2TP0NUi7R6XAcEp3q5pVotyjvHkY5BA6VSegDba2lEckUjlyDkOe1Ton2S5jBkM2eckdKvyCBdPcRMC2cEk9DVGS3ubZFlYbkI7c0LUbNC7kZIUlRxG46FTkmnGeefTwXZpJCOARWTbF5LnBJZQMgGrv26eG8Eq8RqMADpRZ9BbF65hlg0iK7hkwYfvA8d6qzXkuprFKVwQBg+tQPdT3dw8TMRBjJA71UOrfZrmONFHkqcEUK7BlzU7c20wlWMujjBAFZkliUdJIYiN3IBBFdVbBpD9rkOYQMgHpWRc65DJfERoNkfAxTv0AoaneXts8KBBHjBIB5IrWOrWl3p6qSRJgYBHOaq3iprcySwNteNcEYxmmyw29pZGeUASKOM9zSCxcttKtbyBzcBWcD5ST0qjp4uLF5ophkKcIQc8VnRy3csJnSdkUHIAPWrlvfNcWhCuWmB6Gm2wSCNZbO/N+oYxk4YAdc1r6skVzpJuozk+neqltcXNogN3GGhkHQHOKWSZZYZoLYlgwJXjgUloMwoYxIcniRDkD1reCy6hppkhAIiGG5rmbcX8eoCKWIgLkAjnIro9FkePzoVkxG+SRVt6E2LNpIhswJMAgdfeqc8ojn2uMgjg1NeSQRxCNB0ODgVDfwm4liEbbVUAZHes1oUxulATTXCKQDjIycZqldFo24XDocZ9a1oNKVmEsk4tyo+Uggkn3qNbZ7m4kE2CIzy3qK0buInu3S40+NoupA3CqlmwQH5eQOtW7V4biRreIfd4NQXCvFIVjHA60ALbSSXCGJ1+VCcGmW80YuHCdRxipoZFW3ZlGOMmqdtbr5skinJwTigBl9AVYSRnGTyR1qB7ZpMSEneo4J71ckkAgBxwD3qaRRJ5bjGCMnFFwMy5nj0+wNzKnztwB60yxlW8iEgAUdcU7WYXuUWNoyVHTim2aQRWvkYKydDxUgVLuWebUxHE2EHA54rWtrC6Dgsw9jmqsOmSb/NLlcHIzV5pJ4FDbiw7mquAt25jRkkOSorh9b1N7q4ELfdQ8Cun1S9iRS6tkEc5riWH2m/ODkFuKaRLZ02nwtNaGRXwUGQvrSrN9rykkZJHfByKmhha2s45FIyB0z1FWZ5IhEJ7ZQGcfMB3NDKRBHEiglZ8kDgHAqe1nvgxCAEDpk1mwWLXExk3lSOcVXmuLiGRlWUgg4oA2J725DlSoGepBqAlt26O6KjuARWQLq5lypY/XNMklW3UnJJPXNCQM6q0ub8xkQAOF/iJxmtPTItXu2D/aFUrwQXAriNMvrllYLctGPQdKsm+vUchJ3wOcik0C3N7WN9jOXlufMY8MoIIrmbq7edysZIjJ6UyaZ5nLSSFj3zTQyrgkcntSSGxqjau3GB6VtabG62jOjADHIzWS8RKls4zzSRXktohUsdp7Va0IY4AGZmb1rV0ywF3DI0i8DOM1RhhMwEwUlB1GK2rO7SGycAYJ6UhljTZEt7JgwyVOMVy2v33225+4FxwMV0NihELSSsBuycZrmNQQyaoVH3c8EVK3H0J4IP9DBzg4rf0/bDZAO2MjJAqnbWqtCF3DgdasywxwRA7t56AU5OyEiH7ZC8rAoPYmoJZ85CgVKdNMyecpwp6imLZNKpEZ6cGoTLsQW8qJMGk5A7VtHVrUQjyG8th2A61gXNlLbKWeTg8AZqlCSJfmBYdOlVuFjoDew3bFWILnvTo7aKJtzgH3qjp9rFPNhSAPU8Vpz2xjQjdkfWhIlk7WlrfQeWxXeB8vNc5qFzdaRN9nEhIPIqrdXVzYalmMnnoB6VNcCXUgs86nI6VajcGwiha7HmyE5rTt0CxYA6cVFbKSmwCr0cYjj561paxNwhjXB3dahmkC5HFLLJt9qgAMjAt0oEVwGkfI6Zq3gADAwKd5IAwOBUUhIGFpiGsSRhanhhBUMetNtotwy3erQTapwaQEZXC4pFGBzUgBLAdu9SGPJwKTYDUUbcjrTM4f5x+NPClTg0yaRQMEc9qFqAzzCXKr0FWI4w4znBqlGSGJ9TWvZxKy8/nWyWhNyxp7TglN3y9qqa7cvGm1xjjjFaM1s1tCJY2JBGfpXN6veNOQGOSDUMpFGN859zUdyeBRHkjd2qKckuBTLQhOIaVCRGfekmGEHoacpAhA70Ilmlp5xDj1qveAFjVmxQrAMDtUF2uCT61cTNmcI1LVPsbAwxx6Ugj+bNS44qmJFeQYQ5PNZbHDn61pTA5NZ0g+c/WsZFotxXUyplKX7VNI3zMRio7U847Zq08ankAVmy0QySKR8wyajQrvGFPX0qXyxu6UuChDY4FSmNmvHqOLQQugJHQmuo0q2hvdGIYoHA6EgZrhZJd8RwcEVo6KzyOA0xAHvWkXqQxZIXjnZSpwCcGjB6VtXkltsKnBPQEVl4XPFdEWZNEaqfSneWcdKkHHanVYEBQ0hRj0qxtBpMDvSGQCNsc/pTxCKkwop2EpisQCHmniLNSggHNLnHSgLEYjA6io7kBYeOuKsqMnmql82FIrOTKijHZN7HNAhAqYDk08LmszUrmLpStiJCT2FSkYz7VRv58IVpgzNu5jI554zVY9KceTk96THFKxDY0UopehpMUWEKvapMZXNR8jFSqflqkhEZ4NOBxg0EUh6UAdXpM6tCoJ7VqHBXNcpos7F9uehrqUOUAq29C4mZqCDcPcVlzJtQn2rZ1AAYyOaw7uYAbcda5GtTq5ly2M9/vGm96UnJNJWiOZ7k0Z4p5PFRRmpiOKbEiFjg00GnOKaKkYE03NKaTFAieE8U9qjhOBT2ORTYIaetHFNbOaTNIYGnL1pvenqeaaAmU8UN0oQ4pSRipYIrt96nhSRTH+9T1kwOaYDWGBUX8VSsc1FnDUkA/FOj4NMzTo/vA/jVIll5VJXO3AqJjjNSfaSUCgYqFiDUPcpEJ+/UjlQvB5qNsbqOD2qgADJoC7n2j1pCMCmgkHI4oAlki2DIOaiHIzSszEYJpoNDAXFKKQUtACNIZGAp2zafrTli2qSRyKQAu1bN3M0gIJQgdaYsT+lWY0AXmrUMakZIqLFXKCxP/dpwjf8Au1qBFHQUhUY6U7BczfLI6igM0fzAHHfirUoHp0pPtMZhMZQZ9aT0Ah+1sO1H2tvSoCVzgikyvrTQE32lj1FNMxfqMUwFaMjt0osIcWxzUTuWOAelDNngUIpJyadrBcci9KlwMYpoGKWk2Ma0YIyKiwRU3PamnqapaiYxX7GpUJ7H8KiKZ5HWrNnbGQlmIUDvmk0IYdxB5xmr+nkBwTzmmW9vDLOVkkwB0PrT1AhfavODwRUS2LRqT2rSAFeB3NaOnG0tY92A7CqWnztNKLefgHoTTLm2axnKg4GeD61zt2LN6TVbZlDRr5cg9B1qW68UxXOmG1kiy5GMnNcyJCeSc1HLJxgDk+lZNXKWgohBRmyPWqFyAWGDmp3MgQg5A9KpO2XremrCkUZhiQ02nXH+spldK0MGHvSqCT7U0cnFWYI+lU5WBIUWxK5HWm4Kkg9qvDATjtVaYbuRWLd2WkRZFLkVGTjg0A80WAljOGGDjmuw0S0gli3vySOlcco710Xhu/8ALm8tjxmlJaAtzenhs7cbHxuPQYrMvLl4cRxEgHgYq9eWpk1SN2PyMeTVvWNNhhsxKgBIAwRXM9DVGTaJccMrEk1YuLeUgNcNz25q3osIkQEnJWq+pGea/wDs4zgUXQyK61oGLyVXOBgmqllMfMLMpK5z0qU2CwXBjlweetWpQsFuVjUdOtMCvdyRSYKryO+Ka2orHCExzjAqk1w8khULgZxxVm008TToZehPeq6EsjhluA5eJCc9TTZmlkkDN1+tbd8rW8AjhULu4zVWTTGigEsj5OPrSTsHQi08MZgxBLDpV6a2Lkz3knA6DNR20kVpAZGAJ7GqdxePNmSYnYOgpPVglYrXVzHvbyxhVHbvVC0mnu7gxgHGeKv21r9pkyqZQnBqcIumXB2RgjuR2rVNITVyf7N9iVXDE5+8BUzC2AE4m5HO0etRwObiXzFORjkHgVHci0hIaBAznqD0BqHqxohuWjuySYxk9zwareXcW2MPvQ9cnpVlo5WTzCh2d8VJJbAWXnL0PHNS9B7iaezGKSMDknqKmntpIohIpJasyyuXtZScZQnk10El7az2wMY+YjpikwSsZ58wQB7kgAdBnrVO7mluwEC4UdKsXwM8QySCOgxUlvEzQDaMtjvVRCRnpaH/AFZJ3noBXTafCtraohAyRk1lWEQt70yXeCQePatN5o5Z1WHpRN9hJFqSO0MDPcqCMc8VzLme2lLWc5aHsh4AHpVzWdQVEFvECT3zVGMrdW+cBJE6EHrSirjbJo71ZGAmgKMOCQCeasRzRTDG7IPQNwasaUWmYwyKrY6FzirNzpVhdoTGRHMB1XkZ+tD0AyJrJXJ2yEHPAPSq8lhNHklAw9Qc0z7XJazmC4HmhTgMT/hWtbXNpJGClwUJ7EUahcx3t2XlEYjuMHihO/UHpg10cMm0Hy5UcHqCQM1BNb28r4kgCE905pXY+hzkqNvBzkA9aUMSAAxGK2LvRoo4fNW4IHcEAVjmJA5Cy5wccEU1qJ6CtcSpypOR3pYr6aZixkIdeRntSCPnAbIpJIMHdg/lVOwkMuVkvXDXErSBeQDT1kJGGyFxTRIUHOcU8uZEwFPNONkDFiufKc4JAI600zvJITtLHtxUsdsCmWBJ9CKfGZwCIolyOAScYpt3BIaI7mYhXOAR0FWbe0SFsDkk8DFQ2lzIsskkjAkdcmtPS7SbU5S0DAAHBIPQ0IGP8xYF3TsT/dUc026C3cKMG2kHIFaVzoq2yH7QpkYdyKyrgLG6FeADwKLiEh8yFijKdtWJtLkvkBhIyo7nGan8xZIVJXqKbBcz290oi5Q8HJ6VLVxmRDpF/eXX2WKIq2cEnjFb0Wj23h9RJcXAlmOPkGD/ACrU1PVY7LSS9ogNxjl+9cboM02oeIY5b1yQXy2T2qLjOtu443gS9tGMVwACwHBYehq7PcC/8JSybQrgEEehFWtXh0y5DPZyCGcDACjhh7k1l6Luv7S7tDwVzkDpUPUDDtYxNoWc8qTwfatLw/cRW2kzKeHYEEVRihELzWhyApJp0AhGprtbfGwAKD1+lNbAx8diGhkhVyVbkjHer2mfbVUQXbBohwu844qzmG2ZmEe0j7ox1rHvLyaZWaXKCPoBQtxlyC2X+0pYGwhIOwg8fnVOeK4tN8M2GGSQwOTVrTIJ75FlnJWOMcMe9TXcKANKp80HjFXqIj0Vbea2uA0hD4OBjtWCIGuLto9rZz1xW7p2ntbubiXCE9ATV8+UikxxAluS47UrjsR3dysfhUwodsgGD2rltOjLXGCuQeuR1rY1FGuCsYbGeo9atWNiI0LmIARjLGmgsVxbSQsGjxGueSDyRVbxKP7QSFbZSqIPmIHU1JM8t1c+ZC5MecbelWAcxkFQoHUCgRS0q0UWhFwcKOmary2otJPtcCguTjHY1eUiTdGeUzgComLWcwklIeNDkITT3QjR0iy1C9cGcKIHHKk9qrXMw07VhaRQiODuw6mprrXhBbiWMBCeQAelVre8i1O8iuJHAVBg5NTYC7Fqlib0200QCvxvI6GqV7FFZzyR2b7nbkhOQPxp7XWmx6j5NxEJIW6nrg1rySaBpCiWIAlhnIHP0pPQEc3byPISGBznoetaJh8uAyO+V9D2NUBexnXUuiMWkh4HpWnqUaBhErZRucUXKZWvN80KK6kKRwRV+2DQaJIZRmQjAPrUYkBtUiYAoOntV25V5LeONCAuOcnFDYkjC0e4S1uclT8x5OKsXckjXhEY4c0wwm2ErlQQOh7U2xuVm4c/P2q07iC4mS1TYTkng1LpkEcLF3ORIMgGqOoRoymQt8wboe9OkuWEMckJ3EDBApgT3IVpjEAAD2pN4towqn7p6GqzedLiU/K2c4NN1Bo2tAxcq+KLAaIu1njCgAY6nPWmTWrSgTxQggHll5xXNqbl4sRyDB7kgGtXSfEF5o9vJbqFmSYEMGOACaEgLVzcoqAMwYj3rPudb8vEca5XvnsKyJpWjnOXyCc1Hdx3F0gNugHY84zRYBuvXtrNAEtRy/LkDvVXQLD7XdhWOM9Ca09F8HXF04e5bapOSAc1qatpMOjLFLbnoeT7072FYguoZLZzbs2VHAOaznmaFtoYle3tWpcSQ3NoJ1kxKByPWse4AkIxxmluM3LNIHtfNL4bFYN0Qbh9vIyaesjxJtBIHSoplaOMysOPWmCGPKsKE9z0qoySTHe3SgEzygZJBq40bLEFI4q1oDIreFwAIuCa07ki1strKRIe+OtV9LcG/jQHJyK7DXNOiOkGQqpYAEHvUydhI4aMHG5j1qeCDzG3lSQOlV2IICKTkH863YfLjsMKvzEUkNmS829yo4A4q3ZaaLpSzjKg9xWZkiQhuDnmujgvorbTQiLlm68U2SX9Lt4UtXViAM8VRNs08jRx4AB7nFTRiVYRKQChHTNZ8l08V0zYwD6VFyjRutIY2gYXBLDtkcViRxxBz5nLDgmrMmomQYLED0FViBKSQeOuaaAlGUx5ZO30p8V0RIC4JA7GoIJ0imCueKmu2jmXFrgt+VD1BF5dQtyhRiUB7AU+GaKMFYDuJrHtNJvtQcgcFepzWpbaZc6e5DqTjqai1irle4tXmmKzPgHoM9KsWlgLdSZUDxkdc1YltFnPmF8H0rNvr6ezQxR/OuMHJoT1GW49N8xi9uwA7kVkXWoXUNwYEkJAODzTLHWLkIY0zg56dqcLUmUyv1Y5NapENj4IGuGEtwckdM1dA3YVVAApsQGAqirW0RpuzyRWhmxsMYi5PWo57grz0FMecY61GIZJ+W4WmA1XNwcMSADVlVzwOnrTBCoAA4xTpGKLgc0gHTOBwvHHaooULDnk05EJGSKsRxhB0ouARoB04pWIBxSuSF+WotrH5j2pXAlUHqKnVSvNQRk4B7VYU5HBzSYDSDIcYqlcgq4BrQJESFicHFZkkhnlyelVFaiY+IAkDFakBaFQw5HpWZECrDFbFsGeLO3I7itibFtLiNrdg5xx09a43VwVunwMDPFb19crbRNlM+mR0rnLq8+08sO/FZs0QkRBjwetQAGSb6VIpwtNgGXJNMoZcHBC0hJGKLkZnApWXlaESzatJCsAAHaq1ySznjjNTW/EI+lRucnnpVxM2yrjBpjSFWxjIqyUUnIpPLU5zirexKZRchjzxWfONr1pzouTis66XDZrBmkR1scnA61aBlB2hSR61Rt3KsCKum9cLhVrNotEo+VQWXBNOjkjDZkAI9KpG4llYhhj3qREGw5OSai1imPvmikI8o7c9hVvR3jD4kxgn8KzGhwck59qu6cqmZFYDGeQelWiWb13aWvl7luCD1wMVRt2yxAbIB61oXNtpyW4ZgCfaqcBgOViAAHStYsyaJelAGaKUHFapisLhu1JsY9qeGIp240wIfLPcUbTUu4mgii4EYUk4qRVGeaUJk1Isa96LlDCQBn2rKu5C7n0Na1wqrET7dqxeS5J6dqzkOI0L/KnLw1OA6UyT5MNU2LGzuscZJ61izEyuc9M1Yu7kyMVHAzVccCmkJsYIUJxinNZKQdpp6DmpVODmrSM2yi9ow96jMLA8jFa7KDgjoaayAHBHBp8oXMgpjjn8qUZA6HFaPlxg8qKbJHGYzgAUhFJYzJ90VYj0+RuCKLA4n2npnvW1twAR0q0roLmLBE9pdjnr1rq7SUOgJ9KxbmHdMjAZI61o2xIjHvSsUmTaioMe7sBXK3RLPz1zXXzx+dbEdTiuVu49krD34rFqzKbZS20Yp5GDTcUgHJxUhPFRrTyPloYkMY0zOKcxplJDDNAGTRmhT8woAsxpgUjEA0qtxTJKGJASKbkUzdRSKHZp681FnmnoaYE46UHNLGMilYYoYkQEZNBpzdaaelIYlMbrTqafvUIBQCelPXhhSDGKXvTQicDAyKaaliGY81G1S9xoiI5p2MjpTT94VN5i7AMc4pgQkdqYaexy3FMNAAOOMdaCOc1OqoYhnrUJHNDAQU7FNFOFAFmRgUwKjRcc07j0pwwK0IYo+5U9uflFVzwKkhbjj8aBMtZ44pCeKYGwKbv4NMQ2Q9ap96sucgmq3c1D3LQ2QjGMc1GEJzgU9zg1JAQDk1eyEQbG7jNPCkCr+y3aIEHDd6quArYBzSuOxHHA5yxXIFGRk4GK0I7mMWpjxg4qHNuYSpHzDocVT1RJXBpaYDxS5rMoX6U08tS5wKagyw+tarYlksYA7VKGwOtBh2LndUec1m2UkSKPmB71etwA/Tj1qgnJFaceTEAozjrWbZSBpCLhWXqprTubg3lsuQSy98VTtoFkfMhwvfNa9tdafYrgASE9eKyepSMWJWLEEkc9614V060g82VfMk6gEcU6/itLmEz2oCPjJArFLybfmOT71FykMurhrmZmCgKegHasskh2HvxV3f1xxVE43k54zW9PYiZXmBLk44pgBIqaVyDgdDUJJzk1sZMcBg1ai4QetVkKk+hqwvCipY0S5JFNPIoBoNSWVJuGpqkkipJkLnjtTAhXFWiWTgYAqeznNvcKwOMHmoASRQT+dSwR6Isq3ukCeMjcoBHNTw3C3emhTyRwc1yegan5QNu7ZVu1blsxt3cD7hOa56kTVMm0+4FpdNFjAPIo1Fiky3Cdc8/Sqt0QGEqdRUokE9v8xzms0iiO6BnVZVPI5qITiUbfXg00SlGaMk47UxAEbIHWqAUxJbN5jLkdRTo7smQTuMAHgU+QefEUznHSqw5XYwxjt61a10EyzeaibpVQLx61O9zusgjE7sVUhVTKFIAzV/VLSOC3jKHLOMYFKSsJO5QDC4IG7CLyTUDJ9tuUt0GEBxn1qa+VLG2ES/fk4qxplkbe3+1y9VGQKaslcGWJNHls9iw3BRCOQMVSurS6VjHETLvHJNa91qEd/Ahi4wPSmWlyLRispBLHgnsKycncpLQwUsru1Us8xRepANLap5gZuSAeSe9W9YuGu5dsKAAHkjvVWMSD9xEPvDn2rWOpLL0d28SBBzHjoO9QTXLTL9nVCiHnGKdGhtsJjeR1NXjGlxAWGFIGQaJxJT1MqS1UW+VbGOoNM09ZyxESZA7mpcPdTmPGFT7xHetGxvrSGdbfyyAeMgGlbQpspXLSSoY3j2yAcFeabY3MhiaMR/Opxkda19Vt0hxLDIQG745rPtrK9tc31uPMyckE4zUp2H0Jo7RrmFpWUnb1BFWbaGJLQtEQXIzzwRTLXXQHKy25iyOcgjP508W5ffLbYCsckA0m7saMNUa6v5FYZPvUsGkzrfBWGxCcj0NLc+bpl4J2UAMck1syX4vxCI0IH94DpWkXoS9yrq8It2TyzsI4JFRvKLWy3KTlhyTwTWnNYeYcXDbgDn1rJ1m3klQLF0XgAVCd2O2hlQ27XDPJIOp6jmnW9kGvERwcE/nVjT45Q2yM8nggnvV2PTb2K8WecEKDxWjtYgLvT7WB9rDYegIFRSJcWtv50V2zBeinAzW+scNzKI5ohITzuPaszxFY/ZTEsBBDHGAazurlvYz45UvYibtiAeoHNRT2ml26ZhBkc9sdKh1WGXTYInLZMvb0otXjDqZBnPrV2RLNCxtLWGE3E+AMZCipYpLOSOSWZQAPuDHWq08iFlcDKjt2qrOXkcSmI+UvYA8UmNFuGC0niknkUKoPAx1qj5whlICDaTwKuQCG5iLO2yMDgepqo0LEF26Z60XAeDJIwKjCGmzkoDtOOOakilUDYDyelJcwSGFyw7dRTQHN3VxJG5WNiAeprqfBV88JI3kA8n61xtycuSD0OK3tDvY4YAQoJHBrS2hLep6DqesPJAqbQFHBb1rCmhjujuRue1XLGSLULIlwMEYAPasW+Mli+YQSnesNb2KWxeQGGIq3IFOA82DzU4x0rMi1Br1hFjG7gmtiICKARsOAPzrdRuiW7HPy6hPFPtkYkdwat2AWMyXYUAEYA96tQ+HJdb1NIoW2AnLH2qzqsVhpzroscg3AZeT3qGkmUmOggvbiLzFYAEZzntW14cZLG8MBYO8gIJz0rkFvLuNjb28pKxjGc4yK2fCzg3nmycFDlvT86hrS4XH6qptPEZJXEcn65plxBaaZqsF3GNu44ZQM1p+MLY3Nkl7b4LRnIxWREReQRXcjcxDDj3rJMs2ry5gvpoZVOEHY1U8RWxHkwwLlZyDke/WoLWybUPntJc7TyAav6dc+XfC0vwSicqT2IqtiWQ67O2m2sOnxcEryRVHRZZVu1R2JUnoak8UXkNzfB4QxKcEAGq1tHfWwi1Ew/uVPckE/hVppk2Ze8SXMkZFuCQT3A6CoNKvLkwtBnIA6k0a1fR6ndRG2Xc5HPHSpItGvFQlXC5GSQelNWG7kMZ8yfdJng8E1szXflWcoQA+YmKyCpRRExBI6n1pn25TN9mKnGMA470m7lLQitxPbITjBJ7VeV4odLkdpMyPzj0NWJLdbawmmcliB8ue5rItdOe6Q3EkpAPOwEYpAW9OizbuzHORnJ7Vjecbu8MbEsCcAVeu3ls1G1iFbjFSaPYqJDcN1J4zQhCHT4FZI7pty4yQe1YE1s51SSLTyVhHOOma6prZbqaR3bCA4JrF1LyrKUeQ3zHocdatNCYukWMusXgt1IjIwGJOPrXR6roFlY2otlKzSMOXJHy+wxXBprUum6iXjkKlhzj1q1Nf3tyrz/anBPOPWiSuhJmrZRxC8On3/APMT9vz6CtXzrWObyruTyynCMOciuLGtm9tzBc/6xD8kncVct7yO+hFpfMcjhJOpqOWxVztxZW81r51u+4evrVM3aufs8rEMDxiqFjDqOmWhMM4mtiM/eGR+AqBLy1e682diJCeARxUtDNKSOYwPGxBjPPJ6VlRwtGxKMQ46e9aJktpm2tNtz6d6rST28cu0446Ed6uKExq2rTHdOcg9qs28FvbZMZ5PQEdKYLqOVgAcADrUUk0MMgd24Hp3qhCi4E15sk4Ud6ztaeInyweAfzqac77gtGAUYZznpWFqFwWuMKflTikAICGAU4561cmhAsy5fL9Qe9Qaei3Mu12wKvXVjGrBI5Mg8H2qtgRkQxtO4LNwOtapmEShQeg60ySOC1cJCQwI5qrMxLZxik2BtWeuywIFLcDiqmqan9rUqxwOtZTvtBOelRWaNqF0QOY160WuBJHIzE4JwOlS28Ymc7zgDoajnHkXBiA47VPvUWhJGDiqsA6C2+13Zjz8i96p6tOVf7IpyB1Nbeg2Mk1o0oPBJrn9UgaDUZImOWJpXAsadaIIw20EnjNXLmL7JEGmUEE4J9qk02JI7dVc8kcCm64ssdmFLbs9Bmm2CKtjbomsxvAwKPzn0rqtTLDTpGeXII4UGuc0a1WK2+0OSr44BFSXOoeapUE4HHIxWbdxpGZaW7+e0rfMM9D2rRu71RbgAbSBimRyKiYUgMe1V5oJJXBuB8p6Y5xVxEyogeeTIXv2rXtLO4k4UDp3OKhFsbYAxjgjrVmK6kCjLEAdhTb0FYmlSaFCry4I7A5FU1E0rFVUnPU0+ZnlcSHIUVbsb6CF/mHX2qBlc2McSbpDknnB7VCFUkhBk1rTLa3z7lcqR1GOtU5Zbe0crjJ6ZxTEZU1o+/c/APYVq6TYIYjIeuOtZ9zctPJ8uSM8CtbT7uO3tMPw4HQ0NlWGR30mmXZHJQnJyK6Qa9p1xpxUkCUjBBFZbfYrnTnmnwHIOK4m7udt2TGfkB4FJK4+h10lxAYXcyYYHg1mzRi4sixOXJPNYsVxNdLsC8VuWlu6W/zH6g1ajYlsr2OnNbqZP0NWNhkbAq0JCybVHB60ojWFd3eqZI6KARxZbrVaabGQelLLcsVI7VTy00ny9KpCJbeMzSbj90VfkAjUBRgGo4I8AIop93IEj2jqKsRDuxxnJp4RRHuYZPaq0BZ5Mt0q8rAYBGfSpYISIeo/CnycLnvT1C/ebtUXJc56Vm2MFBUAsM5qaMBgcgc0ipvwCakaMIuRRcdiMxqCRnjtTArRvlTx3ock/dqNpgiEE4NUJjb2YyIFB5qCOMquD1pI/3kpI6Zq1FCZZAADgVpFEsdaws745we/pWxaFrRh5nI7n1plhGqHaVyDwcjpVq8jjWEsrcehobGkZniSa1ngDQHD9xXKBD1xWhegvcHaeBVPcQdpFStSrET/Kh9adbAAbuxFRXMmMAd6ljGIgB0xVAyOQbp8ipGHzLTIyTMR6U88zgdqBM0o+IBj0pvDZyKlAHlge1QZ6iriYyGkAE4NVbgMW+U1M5wxqF5ADzVMSICGA+Yk1VuRlSauuysvFVLgfIaykaJlKM4fFaMYDL61mqSHAq/FJtU1D2LAqQ1NKSFvkNOyZHwKsrbsqgjgEVmyykY5AfmY5q/Y2zSuAHAz3JqJ0PYA+9JD5iyhQDz6DNVFktG9eWkdtZAtMsp7citDSNHsr3TjcxZEoHIA6muaurS7tkV5EYwk5Bwa3NA16GxgEax7yeM81a0IYS2U8bkMpwDxTBHnvXRSxPPZ/bNwAxkoTiscW63D7omGSeRWiYrFcR8daQx/wC0auixZepH50htcckirCxWWPJpfKJq0I1HcUEgDtTCxXEbKOlAB9Km3ilBXFIZTu2ZITzjjmsvaM5BzmtLUWJQ49Ky0B24PWoerBEhA2hgaJLaSS3Z1UnANIkblwoBOTW/AAlrtKg5yDTtoVc8+k3CQgjBBpvSr2sRhL18DFUewoRLJUHenA0RjCUh4qkZtllDvTB7U50yme4qKE4FWVAII9qtbCuUiMg/Woyc5U9MVZkXD49aqSjDGoe5RFIGhuAw6DnNbUUiTwja2Dj8qzYgs67W64q3DbNEPlbhueKpMTFaQrOAeg4rQUhIwewGRVTydxyRVlDtUK3IxTYk2mXbe4EiDBrD1WDZKWHQmrykxMWXpjpUF9J50eSORWckaJ3MQqc00jFTuO1RkVmUNUVZESmPJPNV1+9U5JCcGgCm/DEU2nP9+m0gEoBwaWkoAljbPFOfkVHH1p5ORSBERGDThSGgGkMDTkPNNNLH96qEWUYhcikaQk+1L0WoyTn2pMSFJppNBpMUihDTGp5NRk80CHA04HNRr1qRaaAsRyMqgDpSE5oTpQw4pMaI260EcChutOEeVzmgBhFJSnjikoAMmiiigAoFJRmgC2QvrSEgd6rFzjrSbye9a2M7lkuPWnRkg8CqgJLVehHyAmhqwhTJjqpo3cfdqQdemaCVC5OBSGiu5PTHFQ9zinSyBjgU0DApFEb8nNKpIocZORSDIXNU9hLckDUMc4zTAaCazKF75pCSDRmmk5rRMmw4HNGaYDSg1LWo0BJ7U6IEsDTcHGafHwKpvQRMWJ6mm55poNOB5xWZRJGCXFbemhSNpHXpWPCvOa0YS0YBHBHNRIpE18kkbkdF7e9VFGGzW00X9pWWcgSIPXrWNtaNyjDkGsyizDK8fRjg02Rt2aWGMyYXoSadfRpboArbievtU2BGZI21CehNUmYDgHrVi6PyVT610U1oRIRzkZphOafIMKKirQzYoODU8cxwAarmlBosCLwJIzTsjgdzVaGUAbT1pxYl8+lQ0WmXhFGU5HNQSwJ2OKFlIGM0x5cmkMBGRwDTDwSD1FPD45psuG5HWmhBFO0MoYHkGuqsLsXMABbnFcaeG+lXdOvGt5xuPBPSnKN0CdmdhG4x5TdT3qFSbecoSdhPFSRsLiESx4yBnAp0gE8AIHzD9K5WrM0TuMuY1MZYdeoNJZBZ/lkJBFLACQVftThH5E2/GAaRQgAhuChPHamXSFm3AfMKW5kWZg6/wmpDcwlAW+8BzxTSYmVoRIrCSXgDgc1bjnNxchpDlIxkA1TBM9xncdg5wakeRYbSRx/EcCq3FsRxldQ1JRISRuwBXS6vbfZrFNvQjGKyNFsAE+0AZYDI+taS30upZgkTBjPP1qJOyBakGn2scduWb0zj3qjfkSSBV+9ng1q3LJbW7jHQcnFYsIMqtO7YweBUx1ZT0Q8wPAgYMDjkjNRRSsLgso5Ix9KV5dyk7jk8UtiYg7CU4PY4rdWRBKgYkn160rhirKCBxzzUsVm24lZwQecEikvRHDDsiBeQnkgVUpJohJ3EgBFsQBg9z60kYQyKSB161aVFNhksFOOQTVCOGaQE7sIO9SmrWKaZb1KaOSSCEN8vc+laNtM9uwUAlQOCOQaoWOmQ3yna+8g856imzm9sbhbWKclCMkE4xWTWpSJ9Ttjqc8a5APcjtUkmi3VtaK1veuMdQAMUz5okIZiHPOe9WtP1ExoYLk74yMc9qfs3a4c1mZsVk+oB0vXMixjqOcmmWs9zpZI+zmS3J468fgK2A0VsJmgACPVt4nTTVEQBJ5JJ71OxW5n3esW7WQEcYEjdMgjFR2lkJY/Oa4AJ5IyKzp9KuZJjJLKoz0UEHFVbrT722TzFlfb29qSGLcuNM1USgkxE845wa6M6mL6GORFLRqMMMVi6RZrdI8dy28sO9EC6hYTPDBJ+5BxgnGBV7og6ho4FtxPCcDHOeDWTaw/atT8+4YtEDwp7VEz3ccYaeUCFj2OTmlm1rTLeEGOTLgY6days0y7qxT8V2cbOjbuM4AqhHbxuRb4G8D7x7VHquqS6rsFrGSFOMkEVB5V4Iy7E57nuK1i7EvU1odMaVxEZjg9x0qWS5GnRvayxCTIwDVOw1Uxw+UYwT6nrTpr6OSUrKpJ7HHSqbBFT7NLcvhAQCc4A6VZhhd5hbMSQTjFaulSR2sT3EgDDHAJos57N5zcFSGJJGBSYiGXSIo0JiiG5Rkk1zd9qVwkr24YgdDXR3Wo3M1y0EZOCcYqLU9Gt4LQXEyHzjyOOppJ2A56z0GK6T5m5fn6VBfabcaFMrfM0L4yQK3tMubRv3M4MJ6BwMkVpXEscSi3uwLyF/uE8n8hV84rFPQtQgmszEjYY9AeKvFA4AmXNc49o0WtA2kZijyCABjFdXFbXbIC0eQByc0WTdwvYz5NLiWQTQcY6gVcPMK55K8GgHYSD37VGAY8ktwecVsnZEPVkh1K406B5bRsSYxkH1rjbn7VfSyT4ZpCSWNdSBHJvUHk9aZpdqyXRgjj3BjknHSsmne40+hzNjcSLcKs25VB5OOSK77RbG0u1DWV0fJI/eZABP4Vh6hpxuLwrBEN6HBHY1TEd94XvEunI8snJRTkEd81LatYux3wjjsIXgJ+0WsoIAPVT6YFcj5n2XWGtZFCxynkZ4rqLC/07WbMyaZIIpiMmE8Anvyaz9R0M+INOklgQQ39meVHQgc8E9aws7lXK0cv/AAil75samSOcZx2H5VbN2NVk+3LGMjkg9qz7TUYtXsDZXK+Xe24III5JH1qHQr6OG6Npc5jLuBnHvVW0BnVaV/ZbTl54AxHUkdalvjHdTPIh22cIwIwODUOoQw2NynlkGIjJAORUdxKBZOYADHIvIHap1HYzpLrSAmLGER3B6kgjBqWXWFsLIo6l3kGCfesOC3EGpRmflCckjk4rQ12W2e7hW3GItvORjmtEhFvS7SLVYTJGwEgBJFZU0wtrktIo4bBNQWuoXGlXRkgUsr8ECpfsM2p+ZdSExxnkg0N2Dc0dY1KGXSUigOT3xUWix4szNLkIoJNZ7WEsEe6M7xngk9qkOrLHpr2uMO3BAoTuDRBJdi9uXVhmMH5far7wXMemh4m2k9AD2qjploxJlZSFIyAR1q3CZ7qeS3BITGOewoZJNbyrPYi3DYcn5zWD4plitp40jx+7XBPqauQ3ItbmSNjzHkZ9a5HWr97u9dWOQD1pxQmUmkM9wZCepzWs0rm3UKxAx1FYqDHFbNrtFqNwzkd63toSUhCd3171cUMqgAE/SlCg9B1q9ZbbaRXkAZe4NJjRNC99aWqPb3JCSDlMilk1GJyqXdsAw/iGTTLiS3F0JIh+7xyPeq8vmXcwCKSM/pWTRZflSCWMNaznOM7SMYoicMm2XGR05rLvwts6gfu2x270yGSUqCXJHv3ppCZtrFLIpMEgUDrkgUeSoB+0SA47ZzWWHl4wxA9jTZWIIYsTQxl65v0WAxwrgdM1ju2ck9Sae0hfANRyjCFu4ppCZLbyGNgFyCa19OXznZbhThhgEAnFZ+kRiZ90vXoBXQJfDT1MUkAbcMqTmh7AjImtzDKdxzmoZOoqS5kMjljxk5x6VXZqhajZXvZPLiPrirOgSLa2sksn8Qzj1rLvpfMYp6VJZyO4ER+6K0toS2XyBJcG4foTwPam38gEYC9x0pZAFUAnpVYk3FyEA4FA7nT6NPLbaamzgnnGaw9RSS51gNIoDE5P0resURIAXbGBgCqsyRPcNJM2D0BHPFT1AVzaQwbs/vR0AFMsrRrmUT3jfux0Bqaw0+0uXbdJk54J4zUd4Hhcw7soDgYPFDYJF+WbTy4UD7o4461i6rcJLcBYYwoHQDvQ8mAFVfxqzDbRHa7jk9cipQykIWMYYxEnHXBoFw7oIz1HrW+xWFQTgx/WqVzHYzA+SMP6gVVxGes0jkR5JHQCtC2sUAEkvAPY1TtpIbeXzGIJHY1JqOrrcpsQYI9KLgX7sQRxjGCmOlYl1exEbYkGKrpdTSkR7iR0q2NHkYBlHJ60kgK1vNcM48onP1q4ttLM+JRnP50+20ye1ulIwQTjBNdBNYKsIbASQDIIqtkC3MGPS5rKQSkbozz71W1hmMfmxIygck4rQn1p4CYp1GAeCDnNZeo6wtzB5cWQCORipSuynoU7O9muo/Ldz5fYE1E1iTcHnjNO020Zm5yB2rVMSqMdT61ukiGxtpbiMKFHTqa0iWPyr0NVrZMuFxWiIliG7HNDFcj8oRKOc1XuJ/l9qsSSYUk8isp2M0hUA4pWuIejea+CDt9atCJYyPK5BqOIGEYxnNWFIRcnqecUwAyGFdw6kVHuM4O8YAphBmk68A1ZWMFAO461VxEcNuA+7PHapTjcGHGKcq4HHagjzGxnFQ2MaJCxwelSgg4UVE0Zj4HJoQkdetRYC2igAc0sjlvlNRLKRgVIqgjcaTGAjAUknmsiaNppzgnArQupsfKp5quilcN69a0ihMZHGYwFUVtaZGpAJOGPQ+tZ0KG4fCdR1Bra0+2QnEjlGHpWyJNEWv2Rg8iA9+DmsvXruAxERqEJHOPWuitI42+SUkjGeR1rlvF0dvGSkYABrNmiRy0crea2Wzk9adJGCd27moIz85Ap7A+tEQKd0P3gq6gBiH0qjMCZlHvViWQxL7YqhMbHkSsfepIPnuKhhJJLetTWh/fn60Es1gMJioMdc1ZONmfaq4UnOBmriZsiKgnmqs8IY8HFXDDJnPaonKx/fq2SUjBsGQSTUUoyhzVySSJh8p5qtJyhrKRcdzMAw5+tWl+7VU/60j3qzHzxWbNCe0RxIHXnFadxMssYCqAR1rIEz2/HOPam/a5GbA4FZtFouHjgnBrU06/tLVf3kAc+prBXe7bnNTBgFPPNUtBM6DU/FkV3aGzMY2EYzzxWPpM0UDEFhjJxWZLGpblutWtPtkkmTccDNWiGdLLqqm3KrMQcYwBVPTLiQTMVY4z1rTj0rTYYQ8rqTilX7EMCBQB6gVa3ExzXTHAyeaYZpCcAEj2qZTECCVBFWFuIguBEo960AoHzD0U/lQIpDyc/jWibsY4QfnUMk+84Ix9KAKohc4qQWzgZJp+7ng0GQ9OaBkUkAZSCMk1Uk0siQsjZB7VoAE9TTlBU+tJoCC0svLI3DHvV77M2xiCMAE03eSANp/KpDkRlixxih7COG11QL1vesn+LFaetTCa5JX1zWYBl6SEywBhRSNTv4AKaeaokfGcVZQ8Cqi9asocACqRLG3IxtYVVmAIyKtXAyob0qqWDDFS9xoiQlGyOKnju2TAJyB0qAgk0oj5oQy7HfnOCODVuO5jk+UnBrNjjBXpzUnl4II4NUhNGvGFIOTxVe5VSpGM5HB9KrLNKq7eTSmSQAZHBolsC3KE4KtjFRA57VZmxIxOOlQkY6ViajQvOakJ+XFMBNOJ4oArOPmzTcVK45qMikAw0lPIpvekA9KUjIojVifunH0pzjFDQIhNA4pxpppAGachw2aZmlB5pgWQ4PFMYkHHamrQw5+lJiQbqTJphNANFirik00nmlzTDQIcvWpFPIqMVItMCxHgdTSsQaYDkUh60pDQhpQ+FxTTQRSAaTk0UY5oxQAtITS0lACUtJSjmgBxUEcVFgirHlg9DTGUZxWsWZtDF6ir8IIjHFUQMMKvQS4TFNiQ8tgEmqs0hY4B4pZpc/jUQGTUbliAc80pfHApCcDFNUbjVJCJIsbgWHGeauSfZGhAUYP0qqR8vFRnpmi9wsDAKxAOcUgOaQ803JBosFx9IRk0A5panYYmKUKaCQKTcab1EOwdtKMjjFMBbPXip4hHJ95sYpMaGgZxUkagnJNNkKq+FOQKBkkUhlyBQc1oRRu+FUZqlZAbwrVsNHJaIsm04YcECspFIs2Ng5O55RGO+COat3+hRTQGayk3sBlhwCaxZLiRz1I+lT2OpXFjNvRiQeoPesnqUioJGjJQqUYHHIqrcYJyPxrV1GZLt/PVQGPJArJmyOT3px3GUrk/LiqQODViY7nqBkyw9K6Y6IyluD/dqIA+lTtgDjk1Gr8YxVEkZzSgE8Dk04gswAHNXrO0/iYfSqQhsFoFUM45NLLAc/KMcdauYyQMUSusSYOCfSoaKRnAkDmmk81IQTkmm7eaXKVcQZY47U/AximltvApylSMjrTtYm5E6YNMztYH0qwRUMiA8079AZ0Hh7UFLCJ2x25rcmxbSCReUPJrg4ZGicMrEEV2Gl3yXkAjlYE4xzWM49SosuOp4lQZ9R6inSlbi3yvXoR6UqAwHY3KnoaYp8iUsoyrdRWDRqinGRgpjBHUU+G0WSUKOSTUdyGjuPNiGQetLFdyQyCQRnj2rVWsS9ya9jWzYRr1PXFVrrBWOMHgDmmzXDXl2GbvUdwGW8C54OKSQmdPpLtHpZCJ8xGMmr+kWIFrJOzZckkg1nLdm005duMkYNWYbmSOyEoPUZIrKY0M1sqNPYqBlz1rFtAJk2ggDuKk1e9NyyRKcZ4wKpCNokABIHc0QiymyeYQoQsYySeTT1eBItpjycdSKjiCFBt5Pc1Jc3IEHlmMHIwOelbW0IIoEYuXQHZmr9ubmNizW67PUmorVWh01nOSFBaspNWupceZdkAnhOMAelZ7jNi+hM08Kx8Bjkgd6bq94umRCILkEdAOKmhYGSBiwOR1B71d1i0t59Nk8yINJj5TjvUN2Y9zK8O3TXNyJbQ+XIOSo6GruoSCfU4p3Xa44I9TmsHQIrnS7oyleQe3pW5eiW9xdKhDDnHrVPuJIlnLOPMK5A/SoY5YFcE5IHUYpbWcAEFsA9QeKmItIlJRASeTWyd1YlrW5GZljuGO0iGQdMHANWYruaO3KLKJIj0yRkfhU9tc28sJjeMdMEGs63swNTk8sYTqF7Vi07lJjEHlTmWaUoCcAelbKwma3KlxLGw6gg4rKvIUmmIkGQvAHar2jx/ZYGKSARj7yk4AqnGyuCetjPhAsNUKE4QjjNRTXXm3rxA4B6HPFR+JZhJiS3OCOmKztNxqEXlzSlJB0NKCBmlfSrHbiLfvJ/hHIFYOsWMX9npLEmyUEZwOorrNM0OCMmS5lTHXOQSara5bWU8RS2kDEcdKvluxXE0qOO30hHZACy5zUscBNq0gG4E8CsWGS+/d20r4jAwOa1jdvaQGGNxnHABpOLBMzZbGWSQy26bQvUdBTbWaMOUuVGc8HrV+HUPMs5IVOJmPPsKt22lackBbUHGTyAMHFFh3Eh0eS+j3wSFYx2OADSyRx2IMeA8gGAAcgVHNrH2eJoLQYRBgds1jW97NJOZJDkdSSaLXA3NPiEc4muIgjscg1q6kE1RVhjlGU5GcDNc5Pqk9wgBkJC8YJxUBvJ4cMBgnoQaGtARLeW0dpdCG5wA/QjnmtfTdKt4E87zhIFGQGI4rmr24lu2Alyz9varNrpt80GZZyqY4UGosxmrNeWUM7XDSB2HQVQm8Q6lteSImOHpnpmsS/MVhlmRyTwCQans7yS7s9srfuR29a0imSzQsLqW7m3MxI6knvWjOA4BV+nas+0MaqDGNqjtirIkRgdhOe+auxAgyrjaOtX7e9OmkyRqGdxg1TRVVSxOSelCRuuGfJGcirbVrCSd7nS2+mHULI3UGYZQMtgYJ/Ouf1GGO/nNs6yEAYLOhFdPo+qXA2uygxxjBGeSPpWndC11q3eOzhAlI5ZhjFcUrpm6V0eP3NtcaLd77WU/IeCD0rY0Xxxd2mopc3Bznh+c5HvRqtg9jLJZXy5LHhxyMfXpXNT2wt2aPqM8H2qou6E1Y7zX7Sz1FF1/Q3VLgZM0YIGfXrzUWnR2PiG1LKAl2Bg8YII9M1xVpf3FiwMTkDuB3FW7XU5La4FzbSGOYHJx3rSwzq2Se2/wBHluGZiMZfjFX0UQaaW+0Ak9QCKyLbU7bxDhNRfybgfxjnP1qA6b9nvDEL4vF1ABGKnlC5fYrbyi4T99GR36g/SnLYG8BklITuAT1/Osy7vfsgWK3bOTk1qwzjV4Ei3eUyjgjuatom5FbpPDcDMMbKvTnrWhcvcrDhowIXHQHOKWMWVmV86UmQdsZGareddyX2CxNue3bFZNO40VbOxvb7NuJgiA7g5IBx6c1u2PhrTiDJKRcSxj5icHn8KoX6ROmLU7XHUdCaksruPSbCS4mmAIGSmepo2Dcv2McU1zLA0AQLwo+lYtxftDezW0EaiXkFwelE3ixbkB7JDHMeCQDnmsDUL9NMZ5GlMk0gyc9QTTV2xsoeI75bWdY4H8yQj5yPWuddi7Et1PWglpJnkdiSTnmkHJreKJbHxctyOK1gmY0Has62iZzkDPNawAWIA9RVN2RAoAReKb5x+6eaazcVGD8wrPcokyWbb0zWpa+dbJxHnPfvWO0mJ02jgda3odRRYBxkgYwaLDMXVcz3gbP4U5FVVAB6DFLOomuGYcAkkD2pEGGANJAyUnC1Wkck1NI3XiqkzBVJ60rBcaZMNgdaep+03EUCtjJ5pNPgaZzIw+XtmrNpa/8AE6RlGIywAPrVk3Ng6a8MY+zpkqOTWiLSe804SXDBTH055NbF2FtLUKgGSOT61yt/fzRo5MpCDtmsm7uxa2KOoTJuCqQMcH3rMkuyPlXnNV57kzuTnjNOiAYE4xWkVYhsgkLFyTyTV6yhfblRk1HFal5R6VswokaBVGCO9U2BnSF5JPKIO4HGK0bLTZkUMqZJ5yalUW6SGTbmQ9eKtW99PMdu4RgHsahsdhkivbjdLjntnpVJpTI5Ucg1duY/tlwIo2JfuSOtOm0v7KVDHknrUXKRRZhHjnBPcU4zAryxJ96h1FRDOFU5FVxIM4JxRuMvw2k053QnJ9M1YYTxoUlG3Hoc1nW2rfYZ8jJBqW41ozBmxkniqsSXIN00bR7wQegJxSW9ibXc0rggnjBBrDEsoYspwfTNXITe3MZAJIHJyaLAJepaxszBvmJ4FVhHIwBHQ1BMPNnMcmQRWxaabJNbBkfkcCmFyPTLdBN83Wtg3bW3JGQPXpVGDSb4tk4A9c81JqUNxHb+Uwzx1zSuCI7nWo5CWXCMDxjmr9hqjavZmKd8NGOGzya4tmEbbTzjjmrVjczRttjBCk9qtRugvYsXqs87K5yVOAaWOyUgMRj1NXo7IzJ5rHk9RTyQF2BB9apRsS3cW2iiVMACgRgOAOmadDCx9varEqLGmSeaokfDCIyHJ5pZbhX4zioFuCYwCarSZkkG3IFDVxobcG4Zwi5K1ZhjSKEBgC3rSAtEwySR6VOE8xC3SkAiR4G5sVWmZpJCFqSaYhAq84plvkncRzQIfEpQgY5PWrQBH0pEXPJHNK5O35aTY0L8wYAdDSmPYm7PJp1qpKZfr70SKWfgcCpuBAM7uelKQM5qYpn7wxUDZ3FfyoQAMhtx6VLJMqRHDdelMAwmH6GqkgBfaGyBTtcLj0VpDuY5HarAGRgDPrTIxhcVYsxtl3lcrnkVqlYm5JaWrlw0Zwx5ArdtLR5SPOXDjv61LYafBcqJ4JNhH8JGP51faR4wFYAlT2NFykge8FpAUeIgY4JFeb+I9TE96cdAcV3/AIg1W3bSyuMyAYIIxj6V5ddDzZDJjvUstE8MHmRiRWHI6E0jAgY9OtQxKcAg4qUkhTmhDaKec3AB6A1PdgGMCq8QLz/SpbtuAKZDCEYjNS2QJfdUS8QVa08ZXNMll3zDswaSKTbmkIwpp9rGsjENWkTJg0+0ZzVC7AmByeta0lvEAQoBNZl0gjJAx+FU9gRnm2KgkGlIyuKsB1K8nmoCME85rNlLczZBiU1NGeRUc4xJQhJFZGhfQKy4YZqIwgPxxmlhOVHrU/kmToah7lpkIgc8Z4Jpk0DKvBqeSOVBySBVR5ZMkEnFCYMi8picliavWCETBWYgE8GqoZlHrVu1LFgdp49BWiIZ00OlLcQhgxPfBq9Dp8MKFZGAHUAEVQsRfvbDyPMOfQVGsGoC7BuEOM9DmmnqSzYi0yWdj5QyB0zxU40K7PYfnT01KS3iARQuB2po124H8R5rS4IBod0DyB+dSroMuAzMv5imDWZW6uaUagGHzOT+FFxj20pI/vEfgc002kKDkZ/ConvvTJpovHOcLTuMk8mIH5U/SniFOygVAbm4I4GPxphacnJbB+tAi6IgQAQAKztalW1smwwBIPQ08ifIPmE4PTNZOtafdTReYjbx3BNIDjpnMjljTIxls1LPFJE7JIhBBqOM4pLclkwGcCmkYo3jFBfNWSOUDNTp2qsp5qdDwKpEsfccRjFUByw96uynKYqiWCtnsKl7jRMkec04IKjSdSAQcU7eCeDRcZOijpmp1jBwSRxVNQWOM1OsTAYLVSJZaCqcdKJipj2+1VhG6nhjinOSUwTyKUtgiVZODxUJFSsMk0wisjUjxQadikIoAjIyRUZFSsDkUwmkCIyKYRg5qUikI6ZpjNi2gVrVWGOgrKuTiYr6VoW8hW2G09ulZl0SZyaTEiPNITRSUhhmlB5pKUCmBKp4pTzTAOlONJgRN1pKU0CgBcUzvUpORUdACipQMVEDip41ycGgB69KDTjFxlajJw2CKTBC0oANNyKCcCkMCMUzNKWzxTQaAF69KCOKFbFLkGgBhpQaG6Ui9aALZ244PNNWPdksfpUbZVgetPEmeKokaUANODlV20vFNbvTbAbjJpCccUgcg4NBIJoQCHJOaAfSgnNJVMQ/caQnjFJRUoYZ4NN6ijvRTuxCgU8GmA0opXGIx5ozxSN1ozTJYuacnXFMBp6DB3dcUAO+vapI/vCot4OSRUsPzOMdqlos0bVQH3Nwa66waHUNPMDkbwODXJwoGYBjgE4raitmtXjkgkIBHPaspMpFO6ge2nMTcnPB9qijRiwHautk0mHU7TzYmBnUZA9a5q5huLSYpLGYyD3BrG9ityXyo0gLFsHHArGnffn0FXppCUJI7VnSn5DjvVR1Y3sUiCWx3zVyDTfM5ZsA1XQDdmrBmYAAGukxe5BqVqlpGCpyT1rPBJq7du0iEMc1TApoTLdlCsjBj2rWEHlxbjwD0rN09hHyRnHSrsl4ShDdB0FMAYiJMnk9hVBiXctIeTSGZncknr0HpTmORz1NVYLjSeQoGc0NE4XcBxT7dCXyRxV4KMYxxSFcxiOSe/pSA7a0Lm0XaXXr6VnYOcGqurCJwwZcd6Cnf8KhBIqdZFKHPUVDQ0yIgZ4qzaSywuGjJ4NQYy/A4Jq5DGY0J6ZqGUjoIdTFzbhWPzAYqQXQ2Y5444rnoCVlBzgE10dkIDFhgGOOtZNGiZVR3kl2kkD0qaeZ9vlKOB3qHdifcwwQcYq5vQxE7RkjrUjM+3GJ1HqajvpjHckqMlTxUwG1wR2NLJCrX6FsEMe9NMGbNlaG7sFJJyQCc1YuSYbMIpyQMVOGjtrEFWGQOgNU7c/a8BuhPNQ9wRkW0STTmSWQqQeART7tht2pzg/nVnVxDHKqxxKCBgkdzVK3RpGyMDPrWkNgkW7CS1aMxvlZO3FOmSLYcRncO5HWpBp8QUMwBbOc1PqLvFax712qOQB1NKTewkPWSKSxURkAlcMDxXO3WjQxuWibOTnArVhjSaEyoo9wetV4VDlmK9DjB7VCTuD2LVlaFYEHmZI5AJq+byYRGGdBkjAyaykt5RIJRMVI5AHar8jvdojSHEiHk56iiUeoJjIw0Ll2Gc8jNTWuozQ3BM6hoScAZ6VLqA/dp5agjA6dqpAADk9uhq0k1qJuzLtzp8d3KJYGGeuBVeS3uoWw8WEH8Q5qOw1GC2u3RiRk4BI4Bq/JrXH2cMJATjk0k0mVuinHG0jDylJI9RirMV20U5WYCMkVbgu7ePCECMEckdqz9XhgviBDMPMXoeOaG77EpWHSNEAZPMBB/Sqz31uGKM3B4471mPDdQZjdMD0z1q8NKtDpf2kyETn+DHSm3dWC2tyG6ADAqcoeg9Ky9QtJLJlnjOFcZwK0tPs7q5jkYsMR+p61R1S4MypGOqcEUo6DYy01ETHyp52UHgCpJCbOYEEvHJ3FNi0y3urQHAEvPNMBeyYQXGHjbhST0reKRm2X5n8y13qcEDINZtvNcFy7nd2wTVm9mihtRDASxI5wKZb22xQwk+c8kGqaQIrSS3dtP5zLsB757VbhvJL4gBTI/pTrpZZlAnOUUdKo298bC5MsCEHtxxWbsUmXhciOYxXCY56AZxSssJlVYztQ9SRiiOUXhMsgBdjkmoL1GCgqcAdcVBRpyWkMNkZAQSRxWXJdPChducdAakhmJTBfKjoDWhDHpl3HtvSVA6YGc1LBHPWuqv8AbQ8o4Y9PSt4ahKq7xJgD0NY2p2tpDODbn5OxIxVJroqDGGJyKaVwuWtc146ghgaIZHBYGotFu1jPlycrnpWWVySe561JC5hlDDsa1SEzubTypZg20BAMkVLcLEj+bEeD1FZOn3plhCrwcdfWrxt5IU3SnAfkAGk9BItiMFRzknkVaSRY4wjrnmqFlIQxjk6r0zU5y7t6HpU2ugLHnOjZilKD1Famg6raWksxvL+QRnnoMmsZUIjK9vWsjUIi0wgjAZz2JxispItM6DW70eJFaDT4VEaHIcnBP4VzR0W4MbGR1wpx1GTUkGoT6WxijiLOQQcZwM/SqstzO0hLEknoKlKw9ylJaYmMatkr1xVSWMhiATkd60EkMcrKw5PINQyBSSQOTWqEV4ZHjHzEkYxirVpeFLgEkkehquUHGeooC7FyOKYXNn7XaiXdIMhuCPSp7Q3STn7IQ0WflBOMViRhHX5utWLZpIgPLmKEnoKbZJqTfbI7gPdKXXOSAcitOXxI0sEa2doFKDBwDzWSmo3ccWZDn1BPWrli7m0e5VkjYE4GRnFQykLFd3rmSVoGEh5DEHH506DTodRjaTULkqQMgcHmpI9enntDbznCEdKyr2ReinI9ahooJ7u00dZFijMkg6Ej9a5a7uJLudpZSSSc4Pat3iUYYZ471TOmxySlieM9K0iiWZA46nNSw27SuFUHmtBdPiEhHUdqtxwrCPlAzWl7IgZa2wt0CsecZpJXXnaadMxI5PHrVN5lHyrkk9ahu47DyeKTOOccU8oAoJPWltkE0hU8AUDBIi8Zlx3qWPJwBkn0FLKRGdq8jpir8Nstjbm4cZdhkA0NgFtZKUeSTgAZBNZ4O5i3bJqy9zLNEUAIB7Y7VVA2qRSGNkNVZAZHCDueamkbHNJYqZbgnGQKdhMuACG3Ea9QPzp8Fzi4togMbSDTZFkWVQIyTnpTgok1QELjb296BHUXM01xOsatlcDJz0rjfElyJLsQRE5U/NjvXbQpHDZkM481hnr0ri7u08zUZZCwyDgZPWsepa2M6C2+YAg81fe0ZVDKMJ3NPVQjYIyasM0iwZY/u89K2b0IsRxoqABeh71Yi2hwJDhc8moVjYxiRSPL9M09SJUKseKlstIvzQ2giDWrbpCOc8VRDS2zHcCc96jGFYCFsEelSl5ZEKsoOfegbNWxkUxidVAYd6n1GY3MKhc+YT2qlpltMEIdsA8gA1Nc3cdm6BuSD3qbCRn3elTEBpTjjOc1mzwxQoQWJbtW3qmsRXcG2PIOPSqNjp7agpZh0HemlYGY8cTyPtUZ9qsSW5hwHGGI6VOT/ZF4VZc5OBxTmBunEpyc9KsRWjtGZw5zsroLCM+SVjyOOuKqW0LBghUAH1rWtpIrQYfBFFwMG806VLwSFc5PJFaNp5sS4CnA9RitESw3cxKAYFW5ntobUtIoyBxUsRTXVIkAEu5D3IGazNS1GOUFYpyxPYjFYt7qshuHVW3ITwD2pbG1E7liCufSqirjbsRpZLI5zyetaVpaCNcBRkUkcJhuDH1HY1dQY6VskQ2RxysrFMVKkJPOM1NDCrZyOT3pGYxsVB4HBoYh8IWMHd1qjeTncR2BqxJIApwcmqQjeeRkYdehpAJG7SKAq8etXY9sa9Mmm20AtQVZsjtUyxE5kPSgBiRhzuYUk0xRCF6UrXAJ2jjFVWDSOVxx60WAYrFm+XJrRtYSq5bv2qG0hCtk/SrxIUZpMY1sICT0qOI73x2oLGTICkj6UIvl81IE8mSQq8GpVDKoBXj1qKMB8MTgnjNWNrxrkncn1qWAx1BHPWqxtzv3dqeZmLcA1IG2plj1oTGU7twkYU8k1XghUDcp681LIn2mUsvIBp4hCDNaxRLHwrvcLjI9K6Gx06GSHbGfnI5U8Vi6eCZQy+tdnpVrb3MeZGMM45DAdfzqxJXZTGlXdsnmxr+7HUZ6U6O4iP8ArHI9Mitx7h0iNu2CcY3A5JFYerR20VuzvlH9QOD+NS2a2sjkvEVyZp3jR8qOhrCfiPBHHerbkyeY3Xk1Tf5lYVIdRiFQeDkUk5xGSPSmRja9F237vHqKoCO05yT3pLsMXAAp9qNqCmyEtMFFBD3BuIAParelZKfN61WlGEAq5YDCUxM0GUbTiorYkuR6UrH5aZbcSGtImTLLIW71n3cZ2kZrSJIHAqhOCB8x602CMswtknNNXIfB5q6UzyDVOQ7JgAM1DGtypdjD5xUadKnvF5z6ioF+6KyNS3CDgEVeikEYyRn2qjCcL9KmEwAxjBqJDiSXM/mMQMgVTKZ5xVgSAn5gMU7CHnipTKKxTA+7V2z1BYE2GANz1J5FRgDpVyx0K51AeZBtwOcEgVomSzVsfE95ZQk28YwR0zRH4mv765WOWInccZGTii90iPT7By0o8wDoMVe8Dz2Nw5guUHnIcgkdapEM14tOguUCyTlHI6EAA/nUd3of2Qb2IKDkEc8Vqa7/AGXcwbSPJmjHDgZzXJR+KZQrWl2+5V4BJzkUXBI0o4oWPygU4wRg8KKo6NcR3M5UZIBz0rc2RjOEJP0rRPQaRR8pO2fypRGOy/pVvA6CLn6GnrHI3RMU7lWKgiJ7U4WxI61dFtI3XIqRbLOMk5+lHMFiiLMfxPig20QXl8jpWounxHlgT74qZbC0xgxkn1INDYWOI8Q6PBNbGSNcOOSQK4SRSkpU8YOK9wvrG1lsnVYQCB6H0rx3Xrf7NqTqFwCeKm+pDVikFB6mlwB0qIGng1omSSKBmpk4qAHmplPAqkSx7jK1nTAbsZ4rQJypFQG1Myb+4NTIEVEWpFBwcUKAGKnjFPAIFJFNDoydwGe9W49+eTkVAoA+pq1F90CrREiQIzgYOKZImKnjxTZhnmiYRKRGTSMvFTFaaRWJoiuVoK8VKRSGgCArTDGoNWCKhIHWgaG4X0qORc9BUp4pnegZbtGUQAN1qldoDMSOlSAnpSSHPNJiKhU0mOKlPU00ipGR4pyjOaCKfFGXOB1FUgADilIOKl8pgORTGGBSAgbrSUppKAFBpKWkoAcFzU0ZwaZGeMU48GmBYRwahkHzFqATTGJNSwAnFMLE9TSE0gOaQC59KM4oFJQMMmnAkUzNLmgQ/ORQODxTM05RTGTtyKaODS59qCcdqpIkUmlXmoic1LD1Ap2FcbJGQcgVHyOtXmjBFVnjw2aXUZEaTNOPBppFVe4h3akpAeKCTniiwxTSdaME0oGKTAQCnZoxRigYbN2abtPPtV+0kt44yJVBJqvLsMpMYwKGSJDaPLyGAHuatW9j5uQpHB5qsGZVJBxipIp2Rcq2D7UPYBLi0MbEYwBTrSMjLelD3DynDHNWbZBtGO9Q2UkXbcBgARwT1rS3vHGFfp2rPtJVAKkYI6VdtpI5XMUzgA9D6Vi9Sy5p97dWlwrRvwT0zXX3enp4j09WmCpMAASDnJrjwtraEGWYkDoBzU8fiGSJgltnYRjHSsZpjW5n6tYLpk5gzv75rBu5FzhRgGtnVLkzDc7ZZuSfSsC4bMgHYVrTQSGg4GaeCTUWaeDnFdJkRzj5TVQmtuTTd9iJlbJIziscAbiCMEGhAya3cBcelI8m9sA9KYmN3oKeXjHReapIkAcHmpByQKgV8tyOtWIwB15p3EW4VAX61YGBVHzjHjHIqU3OV+UVDZSJ5CNuM1nzRpyQOTUhdnPJpjA0ICmVOcYp2CDipSO+Oabgk8dRVXCxNaxk8sKtEHbii2G2PJHLVYWHI3etZSZaRWMfHpVuzlkgUsMlQeRTfLIYbhwauNEscXHfrWTZaRI7JNtkXj1FTFjIAqDAAqk4BQNGSGHUetSWt4kZw5I9eKFYGTyQsIiR1FRsA6K2elTyzRyxZjbk9sVWiG9Hjzgg5FLqHQtWzNNOsRYkEc+1b8kEVpaIyEFm6+1YOlyRLMRJw+eD7VoXMjSABWOAeKTQIjurb7SDIvUdRWcxKkEcEVvRx+XEkhBweCKz760IcyxrlTzgU4SsJq5LZTCQqzEkJyaW7n+0z5YZQcAVU0+YCVo9uMjpU0jMrnbEePQGqVmxPYjmkNuoeJcY6gdxUqhTEGxjPNLGymIvMCM8AEcmozDcSQFUT5e3tQ7X0EvMkAUfex7c1JIQtsVwCTypB5zWZJDOjCN2OfQc4qwhjiAeZyQPaiTugSadyxaXyQDF2XzjuOBUVxOlxMGiBC55JHWtYNZ3diJzGsqYxzwR+FU7GGO6kkkwFROiis1fYtpWHW1lDeMFlhBHfPWjVNAtbFRPG7IM4wB0qMyzR3ReJiMHitg3kWpaZJFcACULgZPWqlFpXEmr2OauY2jg3eYWUjIJqnbSKTkMQwORWtMEk0oRDBZeOOayYbR/M2qpBJwDVQtbUH5Gzpokv7gNcMCkZ6k9adewiS4dLUcHj2FRzRm0iEELknHzEUWNw4jZcYY8ZrNu7GloUYTPYTOjSEhgRgciooYLQRebcSnfnJBFT3HmBmUICScbieRUMlnbWzB52L45OaE7ARXeoQW2WtEAQDAB4yfWsM3c17eKGYgA9PSjU7tbm4/dDy414UDvVe1kWO4Dt0B5raLJaOntIQxAWEYHViKSWx867MsEhUjrTjqjPZBYABkckVFBIxg3q2DnJxQ5MEgkhuA4EpJTpk96W5tI44A5UYPetLULyCTQ444wDMDk+vWsqR5by2CnIIHSs73GkZ8bzx3ARMlT39KuSBjGSTnjmiIMtucRENnqQRQGIQqepoYyIKjRBkGGB5FOMwjADDj1ohdYZgs4xGe+Kj1ARyyj7OSYz6jFFgKOoSPNINpIAqOOEAZbknuasugVgOopsy/JkHBFWtCSpNEBypzUByfwqwwIUsByagJKnBHJqkJmppVyY1AU8g81vxTXF2QTyqDgE1x0EjJKCuQO9dHY3chgCxnBpMEaoJuf3inEg6+9XoNvkk9WFYEc0kEpLZBPWtK1MhBeJsk9Qaa2Bo0ozuQ5GKw72YQ3olHUdTWxbtLIS0gx7CsTVVVJyM9T0rKe44mhp0kZmGSCGHJP8qzNc2x6kDb4CY4A7VCJTbplOCelMjdWBeU72PrU2LI5pvOA+XD9yO9QNkcD86syOgTaoAqszhUKnn0qhDduTnNRTkhlC80sZYkgnOelTC35DdSapIGMjPyjIwRWra6TdXlk91AMiLkj1rMk2KpBPPQCtzTfEDaVpMsIXJccAd6BFSEfa03E5wcEVPHp7uC0L4IHIJxWVZTPASO7nJFXvtTSH5HKcc471LRSGyTbWIzyOKij8y5mESAndTJA0jkLya39E04pbPdEcqpPNFrCuZF5bNZyBN2SRyPSoGYgZHU09pJLu9bALMxOKutpUkDI90NiHk5oTBmdHG6vvYcGpZDgcVNdyRvOVh+4o4xVWRufwouBTuZ2LCNOS3arkeniKzErLmQ859KzLbMuqY98V1csZNocDIAxTeiBanOyk4wKfAVjXavLn0qCWTyywP3s4xViwj8tRcSjntmmtUJmtp2mR5FxdkZPIWrlzbi6nVGG1FGQB3rOtbxrrUY1J+Udq2J7uO3ck4LDkCobHEpOkccbyyqFxwox1rDmlCsQepNaV/eNfEvjAXt2rFusDEnXFOOoMbcSYAweTVzTFZId2MN1FZ8aNcTpxxXQ20UEcILN869BVvQRYjuVERaQBZMcGqdqkiu8jRmSRznIGcVMtqbuYSSsAg5xV6HUI9NIWA+YCMYPapuOw+LTZXtjdT3W3A+6SM4+lc5d4NyWGSCeD61t3MYuFe6nl2M2SEBzWdawvcjasZOOhqHuNFZZxH8rJknue1aWl2jX0m1v9WOcHoaedKjjh824IB9KSK4W3A8pSB7VVxsl1bT2tEBRcRjqB0qi9sVtPOTBGORmtlb7+0ALeUZAGMmo7q0jhULGuFPX0qbgc4hbIK8Gl+0PG/Jq7IkFsDtIJJzisplbzTI4IBPApoZppq7wkbCarXl0b9zIxww6D1qBYTIjSccc1Y0q2ivpNkjbCDwadhXIrVGklVeCSa6+0hS1iRQcMRyKxptPTTpBKpyR6Vt2klpcxiQsDIBkA0MRgeIwquMrg5zVvw6baRAkwAJ6E1H4kQzDzDggH1pulW0M1kCrgOeB6ihbCZsSaakkjbSGTPY8j8KrXOmIJVBmcDGMYqqftumEyi4K9x0qpJ4pmD4njDn1zUpO4M2pBp+mhWjkIJ65GM1karqP21fLt2x71i6hqJ1OQbOAD0BqewtGwGzj1zW3KTcbDp6nLkZf3rStQY0CkYI70sxAcY4FTQRGQgdzVrQTYm0M2R17VPbRtuO7jFSC38skY6d6YZsNg9KdxFxvLiTIPJrPnZQxIPBpZpQEJBzVSNjcHngUMA3tJOFTkCr0iiKEEdT6VFAq25ORkmrSR5bc54PIBpCIEDOcvwKdJcbU2DgetFzMD8iDgd6rxgyHD8DvTQxhIL8AEetXY0DoNoxVWSMBgidO1W4TsGF60mwRKgULz1prNufHYUr7gOOc06GFQMtyTSGTQvHHHjGfemEh3JA4pwgVunSpY4xt2jtUsBPLWRRtGPaomkkj+UsSPSnCTyZMEkfhSuBNyOtSMIgrNnbVa+3gbUGamWRrdearJM0l0CxBH1pxQhLUMq8jB7ipXYP8qjBqWQA/MBjjtUUS7pgCDj1ArZIGaOmxeWF8xO/XFdNDMnkhdobA6nrWVbArGoOCAO5q4vlghozgjqKTZcUWY5cNhice9c74n1QyRm13Ejpk+lbd7ejyCxjAIHJ9a8/1e7MtyW3E4OMVJTdkV95jiKjmoISxLAgZPrSicIASOKkD27rvGQfpS6kpXIB8shBqtdOS4XtVqQAtvFUmYSXAX3qgLK4jgB9BUFufOn3ehqxMNtuKrWKneW7UySxcAAD1zVyyH7uqNzJlwvetGxUCMZpolk7Ahc1HCcPxU0xwhxUVou58mtYmMidpXCkKKz7qVjk46VrMgCkYrMvYmUZA6npRIqOxmm6bcQAaFbc2SOalWNRyw5pHUA5AqGtBdStdAlc+lVF4GKvTjMZqkOtZGy2LFuQTirRgBAOaoqccipVuHwAe1JoaJjCMcGgxjH3sVAZif4qiklYkYY1NirlosF43Zq7Y31xB/qJSh9qy4gTyxqZWAOB1ppWJZZvr64mbE0hOPerWnXkVmROpxIOuO9Zsiswyan0yxjupissu0DpmmiWa2o+KDeQFdmD681zUk5aQsec9K2LvQpYmxHIHXHJyKhstFluLgKycKetWlcVzqvBOnyyW/mhgA3OCcV15tJhxlAPqKyNNjisbcRopBAGRjirguSxHBxVWKRdFqw5aUAD0IoAiT70hJqoJCTkqMfWnCQD/AJZg/jQWi4s0C9WP5VIL20B5BP0FURNkY8hcfWneZhf9WB9KSGzRXU7dfuofyNPGpQn+Ej8KyjKAKaZvQ1VibmtJe25hcYzkeleP+NI1GpFl6GvSg+a8+8ZRf6QG96mxDZyQFKDg0EYNAFWjMeDU0bZGKg7VJEwGSe361SEyfOQfpV2xti8WTyCKpgg8CtGy3quFHGKGCMnVIfJmLKMAmoIZMrhutaepxswLEZx0rK4HSs09S+hZXOQatRHOMVQjY9SeKtwyA4HStomci7GOcUTcL9KIiCRntRc8pRLYS3KxNRE080xqxNRpNNJpSM0bc0ARsTUZJzU/lnrUboKBohJppzmpdoppUUhjQeaG6UUADvQBCaQinvjtTSKQDcVYsx89Q4qW2OHpoTNExgrnFULlAv41pB8oMelZ91zkmkwRSYUmKeTTKBhRSmkoAchwaeTkCoh1p4NMQ8GkagGkNSxjCKb0pxpMCgABpM0vakoAKUDgUlSADFADAMmpAMCkAp9AIXdTSafjPY0nlk9q0RLGVNCRvFMEZ9KeiMpyBTZJbOCKjZNwOKZmQ9BQPOOOcCpY7kckJAzUWMVOwcjkk4qE9aVyhhGKUc0h60oqm9AHdKKQUuahsYdKKTNITVRQmBJzgGnr0HrUS9alXinIEP6jFRAlTjtmpM0xxlvaktQY9SS3NaVopkTg4wKzE5NatnxEB+tZzVikStazMnmIenXmq4fc2MkEVp2yShyFbKtRcadECZAwDdSKxuWVIyzYDnJ96mLeUOuAfSo1HP0qz5azRbAMt2pNXEijJJ5hwCcCq0vlg8rk1pyabNbQ+bMNpPQVnSYDnitI6CkQEjFIpyRUpC46CoxjcMVsQdDpiLJZlWPJHArA1DTpYJ2lByhOcVuabn7Op5B5xVg2KXIdXbkjgVlezKSujkYxluepp8sWTuUduanubJ7S7KMMDPFBABPvWsZXJasUTkH6U5HIIBPAqaaDOWXr3qqcg4q9yWXlAYDHINMB2tjHFQRSlG68VPkMc+tS0CJd6hc96bknpTMUqjAoKFIB60+GIEgkUscZcg44q0ECgDFQ5WKSJUiAAz0qcjCqQMA9KjjBYDPQCpgBIoXOAvSsm7lJCyISmcc9qdHiSHbjnHNT+XiIH2qvG3lzkDkMfyrNsoWExg4lOMdqnlghnQGFMkDnjrUV9bJIqyA/UVFHqRs12RrkmhMQ9VBYlYyjDjBBAP40BXDeagztPzD2pxlv7tMrsA6j5hmmW9w1pPi4AIcYIBzTYDnwHVx0PQ1LaX1x/aIgdd0Z6HNQTkwyeWOYm5X2pi3FxasDtB7g0+gHV3sxjswIgDnr7Vl/bZTGQBk9MVCLyS5gBVue4zUkflCMsCQw61FhhDAIW8ySU+Y3QelasVpNNbGWO4KMBntzWWtzbupZoQWA4JzUtre3c6skagKB0B7VVmJEKGe5vis7FxHzn1q2byWJiF6Cq1tdGyllMsDHd3AJqGS/QsSI3APbaauLVtRNF20P2m7d29Oa5/WLqSHUmjRsxr71q6bexq0u4FGzwCMZFUNUsFvpzLBkZ64FTbUfQ0NOu1+wmWAAhh86E8fWrVnc23lna5RnHYVlWtmltabIt5cjBIGai+xXwyTCcDoeaE0mHQ3GjZD8zZ9wetVLuYRqQw28du9VbdNRd1QhgDwCegrW/sxIyGv5S5xkAYIqpzTViFF3uY1pJeR7tkZKE5GeBWnaOwPmykAnhRnpViMtd3At4ABGOPb61LqelRW1sZFYtJjOcdKzuWkV5AHV9hAHUsTiq099HaQIkBDyk8kd6oywnULbEV6Yiv3lBAz+dUUK2aF3bJTgE96SQ2bkYd0M904iUDOM9a5jWdV+1zlIzhQcZqvqGp3F8+DIQnpmqYGDVpCQ4fdApDS0h6VogZs6PcwgBJenQ1dkEcJPlP8AIawbSN5HG0E881sR2qzMIi20gcg1MkJCwsvm7t2QOoq0LqNJQ4HA5x61QjiWG4dS2QD+dSSJmQFRxUWGaE2qwXLAiMRkDGB3qhLDIG88H5AaSaOOTGOCKiFxKkbQNkgdKY0OnkS5QKeoqMYQBRUSkEnjBzT2G2mhMbOx29PxqPBaMk9RUjFWGCaYARkdqoRAZAFIA696rGNi2WORV3CgHIyDVd1wxOeD2qkJhGgyNvTvVy1kkjkHJAzxVe3jOQx6HtWoLRpLbeFIx0JHFJuwi+GW9hC4+cDr60W101s+GBB6fSs+3uTbSBe6nkjuK0VEd/ICpAz1ppjsXbTU1muGjY8rWbrDhrgFeoOTTzpz2khkDA5681BejcqyDkgc1EtQWhUZ2fG7t0phJB4PFSJhsluKgkkAJUHmpLFkkAGAearuCxyDUG4ib5s9aupGpUEN15xTFcbBGxbpUlzciFQo5YjgU8ERIT0qnaj7TqIduQp6GmgY+O0mJ8+UED3rS0i0e8eSdlzHGM8+1XtQkgvtOisrRcTAgyNjH61YsDHaWhsxnL8MQOlDdgsYkFrLe35EC5GTn0Aq1qunjTXjCsGYjJA7Vba6Gih44Bl3HDe1ZMs0szGSVixPr2pJhYk06UNcBcZZuBXoOn6PM+lCDlRIOT9a860kZ1iMds/1r1e71Sa3sobS1i3SSKBnnj3qZuyBbnAxY0TU5lKCRozgZ7VDrGsXGquEIIA7CtTUrFlaRic3SDL++fesvT4DI7XN0oRFOcHvUxd0VYz0URjaRyKiuGAUk8VauZUkuGdBgE5FZV9cAgqOtaJEsj04g6ju966m5mMdsRnAIrm9GhAm81ugHWrmp3bT/u4/uDv60MSepQhT7TqIDDjPNbF/EIYARxGBgfWqllD5eZSMYHFPuJHnQoc4J4Bo2Gx/h6L989zLnA6VdeNruR52OApyAe9S2cccFokbAcjJqG7uoiuITgdCBUsERXcMUcSLE+Xbkj0rNu4iVCgHFW1CmbzMcmrTrELfkgtTWgFG0tBEoLdSM1YdcHOcmmsWYDJ4FOiKiTc4yPSm2CJVnfZtyQtRhItxdWwR2p8syyfKq4FROiIgOTn0qLjFG6dwpY4rWsphax7ABz3rFV+MrxTllbHzMaEhtGrqYa6iURnJ9RSw2gt7YGZsnHTrVK31hbNCrRh8nqahm1xnB+XGegp2ESy3awTExHB9Kmk1g3Nv5bpkgdRzmsQl55DIx69atoWRcKeO9OwxLeBrm4znkHODS6mhAHy4x6Vpx26fZhJBxJjn3oWwe7U+YCp9D0oWgmzFtkaRcZwvetO2tEOPKxkepxU8WjsoZkzgdcd6jEBL4UGF16EDrRcnUvmxYRh5GJB4IxwKy9QhmtLgNajAI5APWtCK9u7FT9qCzw+7c/kKo3OsW8jb41wwPC44xStcoq3VzObYrKpAPUms2G8a0cbHIwcireoakb1AjAAD0NY1yMEAdRVqImbk+uC+h8mQc9AappGhBUrkk96qWMRkYHBJFblvZiYbm4I7VdkiWyCPR4SnmRHa45xjrVuMhUAIwad0YFRyODUyxmRslcU2K4wRmXoKtwAwYJ7UBRDzUclwHkAXp3poRcNwJEJU9B0rOmkCscdTQ7+S2VOM1EIZJZtx4XvSAFkMjhQuQeuanMIhAwOfSlWOMD5ByKmjjZ+X7VQBDC0jhpOFqS7lUDCHjpSTTLt2DGRVWFGnmwc7R1piCAGWT5uAKnnQK21aa+IJCF6d6ep3NnGam9gESLA560+NlRiG606omjMjYXFD1KLCHcxINShlAwahRDGvNJGxZzu7VLQF2NgF4FPQjOSKYhGzHpT1Gfek9gGsUkbbIv0NMMLW7blORUhUliCvSmTSCMAFscd6gop3codSo4NSabawyqd7YbscVAyhzu4NKEKAMrYwa2iiS1IBHJ5LHK5xn2rUtltLZAJAJEYcZ7Vl2Ya5cZQuAcE4zitM2ijABwKq40rlpoMANE2YzyB6VZjhdU8wLvHcjkii3tmjUGI5TuKvWt01m5aNcLjlT0NSzRGDrWoRx2ZUDk55Iwc1xabZJS0nIJzzXS+Mru2u5UNvEsT/AMYXua5KYlAADjvQyW7sW8AVwEAIpigY9KlZMxg9ajHApDWwjMQpAqlCM3YB9auSHCmqdplrgj0NMTL10QItpqGyHynilvGwmKfYp+63UyCvMc3IX3rYhG2MY9KxnH+mD61uxIPKH0poTGyNlCKltAFbioZBinwNgjNaxMZbl45zwRVW6h8wFi3IqTcScjP5VFOGKEjJAoauNGZJGd5XPAqN12+9EjSGY5UgZ4pCWPBFS9g6kUgyhFUCcNitF+hrPkGJKxZtHYcDkU+IAnmm4wlLCeaBkj22OV5qsQwPTkGrwfC1AxBOStSURK79KmjBznBJ+lIoUnGMVMsohHBp3Exj3W1irDBpYZgW4BJ9qjk2zOXPWp7Q7GyqimiGaEeoSIoRY2Oe5BrqNEjd4xKzAEjoTWLbSySKI32gcAHNayeRaRBvtecj7oxVxEdAASOGGKdjjmSsOG6kk5TO3PU1ODMcknH41dho1gv+2MU8KuOXH51jBpQQC5x6VKgc9STSsUmauEHJcfnUUk0Y4zVMLnGST+FO8tD1U/lQhtkpmTqDmlWQegqIRr2Q/lUyxj/nm35Gq0JaHiSuO8YRgruxyK7FYyeBExP0Nc74rtyYGYxEED0NSyUeeEd6TtUj8Ej0NMPShCaEzT0x19KjpwPPFUSWoSCwrctABAAe9c/CeRW7bZMSmnuJC3SqYyAASK5uZPLmI/GujcE5OetYt/CUkLdaze5ZWTFWoyBg+lUweKkjkPrWidiWjUhPIqS4+5iqMM21hzmrnmBlyeapu6JWjKpBphBqwcelRkA1iWQ0tOK80YoAaSfWoiKmKimMtAyIimMDUpFNIoGQkUu3Ip2BmngDFAFcrim471MwpmO1AxmKdHw2aMU5BhqALsZ+UfSq90MrT1bgCmyjIpNAUCDmm44qZhimYpAMoxTsUYoAaBTgKTFOAoEKKDSgUhGKQIYTTSc0402gYo6UlGaKAE75qQcgc0ylU80ASqvFKBQDwKdmkA6OQlwGFTjBHFQRgZ96mHHArS4mLgUdDRmjvTIFycUmaKKAAnINVmGGPpVjNVn+8akpEbUClamg4qugxwzil5NIJAO2aTfk0kguO6DNNPJpwORRiqSsJsao71IOKaBgUtRJ3GhQaDkg0DrSgZ4oTGwhwTz0rXtVJQAdKy4Y8ygY71sRfuwBUVGCNLTBiYJngnFS6xo8sUolD5iboc9Kz1MkcgkBwB0regvrfUrE21xLsZRwfWsWWjB8jy15OeOtPtm8uUSAZIOcUSKROYlJYA4zjip5bm0063JOHlI44pJjDW9XfUVRFjEYQdeeawmzuJPWrE00lw24kAdgDUDg5rWKJZGTxUak7xUrDAqHv71qiDqNL2PZrkDIzV+1txMzMp+ZDxWXpDA2oA61dgne2csvQ9RWMkWip4mjiWFW4801zsLhxtYEEdTXS31sb6ZXZc+vem3OhRSQF7c4IHTGKIysDVznTkdelV5YQckdTVplAl8qQ/MKHjEa5zmtlLqRYz0jJbkdKnUkHGOKlSMM3TipWiUrgDmk5AkQA8VJFH5hyaakZ37TV6GIAAAUnLQdhY4wFAAp7xnGR2qdI8CnOo2EYrBs0SGW4BXBPNSFcAHuDUEQ2yE54FXmiMybo+w5ppg0W7SMTptboBWdfReS+5D0NPtpp1uBt/1Y4PNT6pCyqsyjKkZNZvcERwq1zAQMnAyaoSw4yNvzVoaLOqzlGIAbsasanEtpIJwuTnkdjT6jMOG7+zPgx5PvniiabzHDkc9QPStS6u9JuLfeIQs2OwPWsM7mckAAE8D0qhNEqXshYrIMr2z2q7DcrImyXHHQ1VjsBKh3SbW9Kje2mhyXPA6EHrTAtOXt5N8QJU9QOlXbW8G4F0GPrWZBePCCGwV9DUsZjmOVOD6VSQM1nmty5AOAegqW2W4hbzYhlD3zWK+CwznINalpfOLfyc5UdabSsK5oXNxdAKwAKH0NVpjO6hgCD64p0t/CLYIoOR7Vb0/U7e4ha3lAyeATxisrWHe5nxWguJgbgoB1zkZNa8K2FqxiyrBh1NVhpdjDMJHmBDHJGRV4ado98mxJEV/UEZ/nUtsB0ckEJJhSMk+pxSTagApErAeyHNRN4dto1Cm4JA5yMU6JtDtJBCWV5O5NRdsqxVm1dbhVtYIzkdGIIp9xZObYPLOTIRwg5BNQatPbo4aBxgcgA1mPq10CCspJB4ANWk2hbFkNNp5AChC3PWlm1i7kXyZckEYx6iqck9xfvm6fZjvntUNxcrAwCSecQMEntWigJsRrS2h+baCx5x6VlatvYK3QDjAqV55XkLFufrTJyXiIbmtFCxPMZYpSOaMbHIPTNKaVikJRjPFApelMpmjotxHb3JMv3TVq7lV9RLwsQh5qhYwpLneRjrVoRqjEAggelSyLik8knrViNiE+bnjioTGxjLgZA70kcpCAHmkMJHZWHvQDlgxHPeopJSZgTwBSrMpwF5qRiyD5gVFNMpJwV4A61ISRj3qCUsPu569qaEPEan5iMmkfcFO2pMEKB3pMECmDKz7lHTNRbWJGRVvBP1poUbuapMliwx5YIBzmtu7uB9hjtYl5AyT71n20LFwyjj1qWdmhYZByahsaRBGFjYs65IPNOk3xsstqcDqQKA6yKwbqe9NjJUFSeOxpJjLEd9JLKFkYnjnNR3cwOVXgVA0ecMpwR3qrcSsOKYySWfZGQOpqqDubcetSwRGXLHkClZFLEAc07CYkMQk5Iq3HCo+YDGKfbW6xxbmbJ9KR5NzhRwKAILtsQnFVtPk2uCOpOKnvvlgPoai0WMy3iKemeaaEzrYtMaKyEkBAcjLEnBpl5ILOzGANz85Bya2I7eRpAFX9yBg54FTWnhe3urg31w+LRDnB6GsZPUpbHM21jfahbmVoSI1Gd544rJLAuVXnBxXWeIfFaPGdM0xBHbr8pYcZArko1EYLGqjqJsm04bdXhK8nIzXqcCmR45N4UYxjPSvMfDg+1a4DtyARmu/vi8LKkBzK3AUUqi0BbmXqNydK1eSW7/eB+VPXiuW1PVX1G4MNuNsOcnFbXjdbnSBEboh5J0Axn7tcbZ3Ig5xkmimrobdi3cTLFGRnnFZqRtNMM85NPZZLiUnBOTxWhbWYiG5vvVtaxF7lgwxQWQVD856iq0UBkk2gcDqasCJncY5z1PpU7ItumxOS3U+9SykhXRY4V2kEDjFPFuZNrLGTxwAO9PWwbYrvJjPbNXodUgtIDEsYaQdDik2BUh069u28tRsGOpOKqzwQWNwbeQh5B1I5FXJtRvZ+BKVB6AGsiYSwXBadSST941FwRajt9yErzjqaRoojGcOfMB6Y4qCO5kQkRkgHtUkMZlcAZLHvQDEAOPm4NOC4HJAFXzYRQoWmk3EjoaqJZCdyQ2xM9D2p3GiN2WMZ6iq8kysox1FPu4zDwpymetViDtOBx60WKFaVgvHWozM5HPWnwxl3APeppbJlAbaRVpCbIo4XkGQSSewFN1C2aC3V2GGzwK6bSoYobUMyKzY5zWR4naObaseASeQO1SySrAAIAeuRk09WAkAJwCeaZawSbBH1HrV4aBdzYeIgjvyKYXNOxtpZCrRHKKeQau6leRqoRVwwGM0+wt7iyshGyqWx13VRuQsiksDvJ5JFQ9wNjRLmE2hM5AI5571j63rNsHYQquRxVDUy1raoySYBGCM1z4ke9k2Jyc9aEm2Mllu7m6lKo55OcdqpTTSo5ikGGHU1fWGSzcAjLHvVS+gmmlEioSe5FbKIrkEcmW4BJqcWNzcgtEvAq7p2jTSL5oAPrk1t2cJhJUgAjtVEtmdpVoACCMOBgg1aCSLKdo5HarE8QSbePlPXjvTYdz3O496dxDYYHkIOMMTyK0DH5SfNxQAIDvHU1FM7MhLHikIrTTHdjHHaqzOsb7iaJplI4OKbDAboYPQU0A7DXLAkYUdDU4mMalAOegNSnbbQbAMkDFLbW6yIJH4I9aQBBCxJLcDrUksmPlU8USXAUGNR171UZjuCqck96oCxDbG5Y7Scipow1ohXaCTTrR1tlJ65pJi0r5zgUN2EV+ZHLN3qVCA2B0pu3ApC4C8Dn2qGyrErnPyr1pViCLljg1HErABzxmpJJNxAPI9aEwJUJdeegoKj+HrTBIMBVHFWOAoI64oYiIl1GRTkuJAc9KDIW4AoAJ6jimBrWksFzEd3DgdaydTAkkKg8UeYIzwcVHPuBDnkGko6juV4wy4X0qXBApBg80gLs+FyR6CtEgubeh362GcoGV+oNX7iWGZy0ahVPYdqxIgDjAwelaNlG4kCTqQh744pNDizWsUkChhyo7VqSXNkLNzcRgMBwQM1XFpLDCJLch06kZrA8Q6j5duYwu1zwRUmytY5PU5RNqUpU5UMcVmXBzMFJ6VcjQuxY9Sap30JjfcDzQ2ZdSXzlSEqw7dqhRg3TpSqFeDKnJHUGmR5GRjvQhoZctsQmq9opGZVOMmprxgEwe9JZrtjx260wY27kBQA9atWbjysD0qjdxlpAAeKtWgKKB7UEDJD/pYGO9bUTDaOe1YknzXYHoRWzbgFeewqkSwm4NPtAGfkZFRzHkVJaOFfmtYmUtzVVYgnIGapXIIJEbYq4giKEkAk1UuZEjJ2xjHahuw0UZImY5YAn1qvLHgdMVba5QJuHB9KpyzbskVL2KsU3OMiqMn+szV6TnJqjMMNWLLQpPyU6CmD7lLE2OKCi0Bk4PerSWyOoyKqo3zCrsUgKkdDWcikQNaqG+79DVa7jAHynkdRVqa9kizFtyD3qm0i5JzkmhMGVxG2QcmrdrHh9xbr2qDzQBg1JBIpYZHetEQzpLPTJJkU5BBwRzU8mgSwSiZiCvXAINUbPVY4IgrysMDgAVdh1+LaVeMsMcZB4pp6iN7Tp7Ro1TYFIGK14bS3m+6QT7Vwkeqtc3Agt4gMnAJyK7rQ9PNvAskkuWPJGa0TEi5HpUI5MQNTjToB/wAslqcMAOGzSZY9DzUtmsURjT4u0Qp/2CIcmMH8acFmPRhj60GGUn/WfrSuXyglpCDzEp/GrccUK4/dr+dVRbSkgeYRViOxJHzSH8qdxNFpJIo/4FA+tYPjCS2m0xgYxkjGa2EsVB5kJ/CqmuaZFPpz/LnAPbpSbM7HgMoIkYHsTURHFXdUhNvqE0Z7NVLNUiGJilxSgUuOKsgfCRvArfgGEx2xXPQg+aAOpNdLBEQmfaqWwERDA/Ss/UEJjLYrXMfWql5EZItoH41mxnPYwMUAkUEENg0uBTQh0bEtV+MkrVBSVYMBnFXrZ1dcng+lV0JY85ppFSkCoyPesy0MI5pcYpSORShQe9ADcA9aYQOcVNsGOtRMAOKBkRHNIV5p5NOBXaeKAK5GDSgdqG5PFAPQUDGuuKaUxUjEYz3qImgYm2gDBpCTSZNAiVT0pSeKjU+tKTkUAQv1phFPam0hjMUUtIaAExUkaFzimCp7YZehCFMJHaonHFbPlAKDjNUbmNVU4HNJgjPIpuKewwTTaBiCjFLRSASlWkoWmBMOKXNNXpS9aoByNg1PnIyKrFSKcsmBiqaT2JJhIN2KkBzVTOTmpFcgVIE44oNReZijzKAHE1C4+anmTI4phOTmkNDSmaYYyTUuKdincCDZilC4qXbn8aUR5b2oTAi6Cj8alkCgfLURGKpO6JY7sKKaD2pw5qGikwHSpEXJ4qOpopFiYevU0JA2PiLK44I/CtiKIyqGXkg4IrPluIpsFFCsOpHerenzskwA79azmNGxFpgeMNLIR7Uhj0uybMgMhHYDNLqU0pt0MecY5IrIDl2LMcn1Nc99TSxsvqtjInlQWixjGM4INYdzCguA5O5Cc4PanOrHo3Wn20DSOFZCwz6cVaQmyK58oMogGBjqRioCAR71JqWIJmRRwOuO1Z/2rH1rWOxLLMgIFQZAbmmmdnApyYJ+YZqyTV08zRrlQcGtKEtOSrNtqrpVzF/q3UH0q9cWhKm4hHTtWUmy0XrQG1XkK46ZzVpbZblC0B2sck1iWepLG/lTDg/pW5aXMEbfKQMjNYspHMNpStqLif5WJPJrM1LT5bWcAEunqK6fVmW4u9wGAB19aht7aK6jkjLA4HGfWtU9CepzSLhaeM9Kfcgw3LxY4U4zUSnccChMGSxpls45q9HHgdKggjwATVxeopNjSHpGTQ8fHFTxrlM4pwQs2ADWbZSMzAjnG8fKetTyGWNgtq+UNTXEIAIYcVDC8cBPOB2NCYMmhIt1IfksOlXbWZbmBrdxg9AD6VEvkzqsh5I9agnmUSB4hgofzp2EZ9zA9jdbhkYOQatz3supwBW4KjAOetazWUOtaeWDBZQO5rmYZHtLwwuc4OM5pdRjJIHjYgnGOtSRQRMpaaTb6Y5rQ1e3SK1SeMgluSRWOxymScn0qkNjpXkLBVJwO/rThLJIoV2JA6ZqMSZUccYozzxTJGsFD80sYw+4cY70pAamuQvFUnYdi2J0I+c0954403Qtg9SPWszpkmowTk5NFxWNu1uZp0IG0n0JxTZo7hSG2gE9gc1jgsOVcp7ipo766QYEpfHc0BY0Y3kUFbjJB4z1qOCOWCclLhgDzVc6rOUCSKCD1OaWO9BxlBx3pWuFzTk1C6VRH9qcg+lRWmjy3NwZVViTzkjAqEXELKXXAI7GpT4mvYozDEQF6cGlyBzF2TT4rYn7TLn1AOcVi3V3GLjFqMAd8Ypsl1LPlpXJJ65qqThjirURNliS+nm4Zj70kLfPtHeoQacvDAitUiGyYkeZz1zUk52xj3qI8sGokJdee1NuwIrSxFlLDqO1Vw2avr9wmqDqRKSOlSykx4o603PFS28LTShVzj1qbFN6F/S7aKeUI0m0d6vahaRQMFtSSvdiMZrS0nQ7ZgJrjCIOpNQ6rf2rsIbWMLFEcZA61Dd2JIq/aSlutsY8571HcafPBEJSPlPpTlaadgdmEA4Pc1O93OY/JlwVAwMmpGjI+Ugh+vamQgKxJPU8U+YBXPfnimRBS+COtBVi0Dlhk5GOtMJEcpJAINNKNHIEHIPenvGFwCc5/SmJjiM8jpTlHPNNjPbOcU4gk8GmJjCBzt5NJ5YKhieRTlADY71PaWUlzeCJQcE88dBRcmxcjjkj05ZV+Vc9Txmobm7S5IUoAQME1d1lgES2iI8uEYwO5rJkXGAOtQykIwCtgc5ph5OKUAqcN1phcbuOwoGgaQqoUdSKqgZfa4z704uS+TTg2T7+tUimh0IMLFV6HtTlUFs45pY+evWo5rlIuAcn2qyGLNd+X+6U5J/SpoVGwEnJqhb24uHLluc5q8QsUfXgd6liKmoy7sIvStDwxHGl4JJRlQOeKyJGEsp9M11vhTTzJbu8iZDAgZpvRC3ZvzanBIscEBAQ/eNV9U13bZtp0UmIscYPWpbHQI7RHnvWxEOQDVWx0Sz1K+lnmbybdDhMjAP51zPVmi0RzUNsTvJGAOhqldy4XYp5Nb+uz21tcNbWmCijlh3rnIYWu7tVz1ODW0ETI6vwTDDbRTXtwAABwT610dpDqEmpDWREHt4/ujPUeuKyrKzhhtY4Lhgto+NxByc/Ste28QJpCvCkwltAMRgkDA+lRUeoI5D4iahJqOoq7nsML6VzMMDSYABrU1aZ9b1cvGpwScela8VlZWNntkYNMw7c4q4aIHqZ9pawRRFmIL4p1jby3N0E25BPJPYVY+wB03RNhO5PBNSWouAWgtcKQOXJxmm2CRLqSWtiwSEhmI5PpWOGcvlQTzke1OnLCYq5yw4Jp0MhhBYKDmkmA8tMfmcn2FICoJZsU9S9y3zMFUdeajvBFHhI33E+lDACssgMsbYC89abJPLdwbJEJI6YqsJZYWCjkHtW3pQjhfzZFBJ6A1NitjPg06aRdzrsT1NXrdILTgHcT3xWjqckktg5iQ4A6KM1j6P5k7fvEwB1zwaLkl6+t4JrUSrJiQDOPWsuFJ7gBcbQeprWudPUAzCQALzgkDNRWc0U6ldwjI4FJMorS2DLF8xG0dSapXMkYQRoOnBNaktzEN0dxNlR2HOaxZArzHyeQT344q0Isabbb7pC3TNdHdaY01uWVQABWdo0Cg/OR14PvW9cuLezy0wIHYEHNDdgRjWxEI2N1HGKxtVtAt157KdpHGB0reXT57l/NXIB5Bq3/Y2+ErPKCBzgkVKdxnO6ZJhSGUbT0zW5ZssEJZWJV+eB0qqdMTzNqPgdOK19P0ye2t2MzgQgZBJHSqb0JsUV1q1hlO5Wlx1BBrI1jX1mcmKPYvYCqmp3hs7xzbNkEnNUAwuFMsqjNEVcZHf6jJeIEOQBVe1ufsnQZJ70+WISN8q4pyWUkjDC8d81skkS2alvPFcJkjL+9W7QeWSpUEN1zVGG0EIBTOe9aEY+UHv3oFcvQAWiEx8g8kVBJumkMsRwSefaiMySgqDx3qe2h2ZB6Gk2IidGdAWOSBjNSQoq/OcdOlPmIjXA5BqFADwWwDQgFln3/KO1U57o4C568Yp9y4iB2npUAszckSg4A7UwGw2jSTBpCCh6DNXvLW2YLGeD2qIDymBHOO1Sw5lcM64ApiHm334djTWm2tsU5HSi7mP3I+nqKrKMNsAyT3oSAeS4bIUkGpAkYUFevU1eEYjthuAJqmI8uWxwe1U9BEkZJ69BUoyT7VED8wXtUxbYmaybKSGuABzTY1CsWK5HakyZGHpUhkVVxjmpGxkkhdgoGAOwpxRVI460+3VRlnp0iFvmXpRcQ5Y12g9M0kx8tBjk0hI2BO4p6yIVCyrkjoaLiIRMqkMQQD7VKblGTIGQfSnsqPHgKCPQ8VmMhhf92WAJ5XHFWtRjpyZJAAcCrceWjCMciqoB3AkYqyjYFapaEXGSxmP7vINOtH8uUOvX0oMhZgD0pwtnDBkBJ9AKbKN6yht5nEzqAAeRXRRxWt3AY0UZA6HgVydtI6AAqwHcYrUS8LIEaM47FQSaQJmgHutJUnaHTnjPFcJ4l1P7felkXAB6Cuj1XUri3t8C4ZhzweMcVxJk86RpG7kk1DKTewsM6KhB4IqCQfaWJznnpVK7Zi58tuAajtrieFy2Mjvmi1ykiYhoZcEEipAepHQ043okUZi5pdwkUkDA9KLDKF2+4gVYjCpADjnFVZRuuwvar0iBIR9KBMpSOXlAq2oKIKpR8z/jV2U4SgkhjBe43ehrXgbCgVlWhzIT71pR9qpEsfNjORToBuYUx+RSw5DcGtYmEjXih+XIP1ptxCqxknkkVGkrquAaZNM8iENRJFRMS9lEchA6Z6VXM+cDFXLm2EkhYnvVc2oFTYq5GTnn1qpcjoRVuUbcAdqrTDKVlIqL1Ik5Q0i8c06MYQimjgmpTLZIkmGFW42I5zxVSOFncEdKtHCIRipY0JcyrsxnJqhsBbIzmpWUbtxXOaVCQc7KcQbIvJJ55/KrNtCSw2oTjtilEhx0xVi3u5ICChxiqTIZoWlk0yBRZ7m6knIxV2PT5Q3lvAqkng56Vnx+Jb63IKMSffvTG1i8uWDSSHPrmqSuJuxtx6FcW7idpUTBzkMCRWnDqsto6q05kA65rl4768cYaQkHrzU0BeSQA8k9j0rRRJ5j0rT76zvIw3ngMexq+BbKeZ8/TBrziGNoGBZSAecjmte0uzjEbFwfXgipaRUZs7MG26iXP1qVDb9nH51yfmzcYHH1o8yfOASPpSsbKR2KGEfxj8xU4kgA5lH5iuKQ3B7k1Ks7rwwYn6Giw2zr2uLVOWlGPaqt/qtklnKgfORjOOlc2ZC/G0n8DUV9GDZv8hHHPBoaM29TzXxEUl1aSVOFbmsoitLVWzePxjms800QxoGKDwKWkwa0IZPYAG6UkZArp45owoGOgFYOkWxknJI4rcaAR449qL2QJDZJ0zwKqzSAocdxU7xjrUDx5B/KoZRz9zxKTjHNRDJzVq+jxJmq6pxTQmSQFS2D1q2sZRsqOOtUBHhgR1zV+CZwoDc1p0JY8k/jTCKnBB5xUbDIrJopERoyafgelJikMQbvWmkH1qSmk4pXAiINNO7PtUrGmk4FMCIhqAMkZp7HJozwKGA0qBnNRkCpCaiJoGIAO9IQKWgigBuBQRgUYoINAET9aZmnuKZikADrQaUCmtTGA4qxbHEoqtU0B/eCkhG2BmMH2rOuuCauhz5YqjcnIJpMEUWNMoJ5pKBi0UUmadgDIoBpKFoYEoNOzUYNOBoAkPIpjDHIp7cCmsegNWmSxFOOtPyKjHNLtbrQ0gQ4kUEgCm7WNJtosA8HPSnAZIpg4qVTUNDRKFXAyKQgU3J6UpOKZNwA6UoGKTrSnpQO40xkrkVGVxVoNiPAHNQuhOSKSY2QEHqKEPPNOzg4NKADyKpNMkDgLmo8ljxUrrhaRVCrk9ab0HuWbeEFSx6itC0UYIxznrVWz5Qir9kn7zkEjrWE2WjX0u5AcwXC5jIwM9jWfqdmbKfcATGxyCBVsQSTkbF2AHknityIWM1mLW5IkIGATWBfQxtD0lb6USSyBYweeRzWrrmq6Vplr9l0+FWuMYLAdD9ao6ppy2MW6xuzjH3BjFc+gy5D/ePUmi7bFYpXjtJudjyxyaqEBRkirl+oCEA85qhMDgZropq5LBXBPHSp0qtEPmqwDgVq1YgsRyMhBjPzdq0f7S1BI8DJGPWscOytuHWt3TJ0uEVXx6Vm0mUnYpo8kj5kXk+laME6hNr5BHQ1pLa2mwshBcDoazJreQTFimAfSsGrGiLljIl25jnOADgGtCTSI0UeQxBPJcCsEAwSBuQK0rbxFNHEbWOMOCMAk9KTegWKM9jFPLJEGy4PU96zDafZpSrHJzV+SO4tpxLIpAkOQabdBGAIGWPU0J2C1xYUUqDV2GFWwSKoQkgCtO2YbBQ2BajiUKABVyCCIDIGTVNZFHep47pc4BxWbGM1CxMqFlODjtWHHDGZTHOeBXRPcARnLda5vUyBMWTqT1pR3H0LlysdnKu0DZJ0welRTwPGu84IPcGorYxToVuHOMcZ7VA81zHmAuXjHTntW6JCG5kjudqyFVY4JFP1nSmshHPu8xJRnI5x+VV2MZQrj56tWl8XiNndEsjdCe1Qxopx3MrReQ5ynb2qJgFPNPvLZ7GYqTlc8Ed6aCJU28BuxppjsMJHaoyxzgU542XljTAQnNMLD4zjk9qUyRnJYAmoTJk0hAJ3CgYskgY8DFRHg040zJzVITEYt+Gaeo4zSKATzSk7VppCuNJ5xSk4HWmnnmkzV2JbAk5oBOaQ9qFppEMnDfJTM80AcGhBkmnYVxQamUZAqEcGpY8k8U7APNRlyFp7ccUxkLocdaTQ0CElcdqZJHlOBzU8cZ2gMMZppRt3y+uDTSFcqJG8jhFBJ6HFbdlp13DCXWMZPcnFWdMtLeA+azDLc9qty3e+cRLNsj7kd6zbLWpTmOp+WkUr4jI7HrSCJY1G9Mge3WrRkaa7jg3l1XkE+lbgs7VEEs4GAOmOtYN23KRixQzOqOFwrdF9qfdWkRA38NnkUsk14LszRcRD7ozgAVAZnkkMsvJPvTTuD0I7nTImXMa4461jyI8Eu0itO51UD90nb0qgSZphI/amkVcu3mkz22mpqG7KP2z0qnHICp3dav3uqSPp6WYOY+uPSs3epwMc0AWAoHPagHAPvxTVk3DbinqhdgoBJPQCqRDNTSNPjKGe45J+4mM5rVmWPSbCSVQDcSDgf3RUFtPDplqJ7nmYDCJjpWVPfzX1wxYn5+MelZu9xon0qxn1oOqsFIGSScZqrc2zwzmNiCynsamS4awyLckMep6Gs+S4d5Xkdjknk0DI5pgGOeuarmTkkVHJL5rk9jTQMHFUkUkOLZOaI8u4AGTSquTj1q/bRrEpYgZ9apITZWnzbxnceSOKzTudt1WL2YzTEA8LUKfeHHWrSJbLmnqxfaOM0/UJCJBCvTvU9nAYyJD3HFNubScuJwhYH05NJ7klOC2MsyoBnJGa72G+g0fTo0UhiACRWPo2mQyIGBxMRgA8YNXL7QLmIB5ZQQ3YEEiok9LAkXW1Q6zg3MhSFeijnJrO1jUpJEFkq7Y8cEVVmu4LeD7LGgMg6n0qjJeswMYG5zwD6GslG5TZXcAsYwCznitLT9JZI8r/AKzGcGptM0eQt9qlAGOTmtq5niFss8KbLmPGAOh9ea0vZC3K8Ohard2TPITHEOQCcZpDo1rHp8hu5Tv2kgAZOe1aen61qOpx7bgmO3HBwar66baxtA8DCaSTgEnkVk73Gjn9P8uyt5GODKc49hVMFmcsxJZz1PagFi23uetSiIAEt1xxVxY2S+Y9viFnLjANRmdg+YyVz1pYVMgAH3hx+NTHT3K73BAxTYigxBfJPNSFwBk8YqVbBWbzN3APSob1Q8RaMgFeCPWhARSXICkBsfSoozGVIA+YnOarxje+AM+oqxFEqy+oFNlJXJxtiQOTlhUo1BgAQMYFVZHUP83SkjkjWTc5yB2qVqU0buma/MXEZGE6EetPvLlEk3KBETzxWDc3KvIHtgIiABxUczXU4JlkLfU0OLJLt9fmRQokJOOg71ReRtu5iQRzx3pLe0uH5C59Camk0+5ddvQ1SQrlWFJrliwyR6elaCW0kKhth/Km2kVzYyKZMgE+ldBbXL+cokSN0PGc809hFC0klCELASo65BFWYSJnIUls8YI6VvqxhAH2dcMOo54qrKLW2Z7iK3IfuNpx+dQ9RozrvWLrS4BEVwAMA5rDm8Q3Fw5Hmn861L2ZdUVkkGCMgCuRudPntJm6kZ4NVFCbOv0LV7YuY70gAnhjzg1f1nxFEbNrS2cuCMA+orz2ORncIW71oQIftSIpzkjNW4pgnoXpNIlksmuiTkjpVBFITHeuuuIzDpG2U4JHArmUhcP8y8VUVYLi20OXBYZzWtDbIhORkY4qOGNSRgCrDEoxHpQ2QRBVWTOMrUiQg/MePSiHaJCGHXkVoRwL5ZJ6UIRFbWkgBZenelY7WKjtUyzvHEVU8fWs9pWVmbOSSaTKQ2Vi7EFuhqKRxGuSaiecFjxg0RRG4IyfpmmhMFhabLMDg+tWFkMcWwDgVYuJBHahdoHuKitlLkeZ0NUhBFGXwxHFPmkUoVXrTpZFjcqvT1qmA0jlV5JNACFjjaozmpIQY5Az8mnxWrwMWkHbimOrSNx0FVsBcMxdcAcGmjgYNJGAAPWhzj8ahsEhpIByOtCRyStycCmKCXyehqYNtXrjFTYZKsaxjnk0nlH75XI9KSKQs3IzUhuM/LjBHakA0DzFCqMexoLSQcMARUylGXBOCKb5ZkBUkEfWlYBgxLyvBpWjdR8w/GmNC8Y4bAqSO7ULslOccc0AQvMyL16dKiSQyMWYZBqCQvJKdp4zU8O0Jgde9bRRLZMCpABABHQ0xxyMHpThGCpJ7dKjJJfAB461qQWoowVBK4966HwibZ7h475c5J2EjpWNazLIFidQBxya7bT7PTLmzCKBDMB1xjJ/Gs2WifUdKit4/PiRXTvjtVGJLi1AnggEsZOSM0wXV3aF7aR3aM5AAGQRVKPWL3T5HCFkjPOMYFCGYfi7Vbe8ISO3ELjk4B5/OuXQGRMbsE1oa7cfbr4MQBg4yKz2hKchualsaK08Jt1LMQQaiRt/TgVLcxyuNuSQKjiXZwKEzVbEgXA4p+cKc0dRimTHEZIqgKoG67/GrkxJiK+gqtYjzJdx9as3JAQgVJD3KNqu64IPatMxgxHIrOs+bgmtOUMsBI6AUC6lKxXMrAdM1ojAOKo6YSXar5THNOO5LEJzUsI+cVEDzViEfOK6InO9y2uO9DSxBSuzJ+lSJFlR71ItopOWxmpkWjBuJDvPGOelQmQk4rTu7Bd5beMZqm1so6MDUt6FWKM4yM1WYZUirdyMHbnNVuoNZSHHcgAwSKaB8+KcOHNOwOtZo1exPG6ooAPNWI9hHzY5rMLYal85iMA0mmxIuyiIuFTGfWjyynJwapI5Lj19auqxC8nNJXQxRGpx2NNkjUcDp7U4YINauhW9rNcBbo5UnnIppktGKls8rAL0PSrjaZc2y7nXK4zxXeX+iaDFb+ZbOFfA4A6H86y5zbSWxiEoJ4Hat1KxDRzsB8z5QMkdq0Le1mOGXjHrVGH/AIl15vbBBPQGrjaqGcsnyjv71TnoQo6m1DfD7KI5QA4GM1XtbpYLstkbW4NY0mpoQc8n1NUZNQdXJBIBrO7bNEkj1vTIrW8iDcEYzV77DbKeAPyrmPBcslzZKwcgHj8hXV+TnG5zVNmsVcVLW2A6A08Q2ucFAfwpY7eMt0J9yKtRwRD+HmhMpoiSCyB4iBP0p11bWjWcm+IEY9KsARryFFMu5kjtJGKZGDxQ2RbU8F8TqserzKgwu44HtWPmtjxW6yaxKVGATkCsgYxmqRnIAKUDLBR1NJVnTIvPvkUjIBzitEZs6LRrNEtwzAg49O9W5yqnbjPHWt6K1tI7dQYuQOeO9Zl3CgJYLiobKRkOKgYcGrksZ5NVXQikBiakuGzVNPStTU4SYy3pWRGSDg9aaBkqr3qeLk496iGSBipY/lbnscVotiS0g+XFBSnRkEU4is5blIhKU3ac9KnxmkCEmpGQbST0phU+lXhGAKjkUA1IykVOelIVNTkCggFaaEVSjAg0u01KcCkHJpgQlDTCmKt7ajKUAVitBFTmOkKUCIQKCOKl2UhFFhldlzUe05NWSvFRletIZDik2561KRxSEYpjI9lOiGHFLSDhhigDVjBdAKr3MeFIqa2k+Tmo7k5U1LEjJb7xpKkdeaZigYlJTsUYqgGc0oFLigUgFBpwNNApRQBZjjBU55xUEgw5HoaKKqO4mNVsHFTAnHtRRSluJACc0HGKKKEMZmpFPNFFDJJBQelFFACjpS9qKKADJFKDkUUVJRFInGRUSsQ1FFNASlgUFNBLsAO1FFNgaFkMZBrcsJIoMF0BwM5NFFYy2KQXeoSMdqHCnsKgUs0YIkINFFYIsaZJEJXeTk96vW+lRSWU125JdB0xxRRVIDl7yTfL7dqrzY2iiiumnsZsjhGXq0QAKKK0ZCGtgLmrWlzbH2nueKKKhlGowZZMqxFTyXc0kQUsfl6UUVhItFU3DySLE/Qnk1pz6KLOwW7hkPPOMd6KKhlDoXl1OzUPjEXAOe1ZcgxKQOxxRRUspDxwM1NBKQcdjRRQDJzIQaiaYq2QeaKKBAblipBJxVSc7lJNFFJAVSSQQTxSpKwI3HPNFFaCJCu87hSNHlc9xRRSAWRzcweVIc7OhqkQUcDPSiikWh5kaRSG6jpULDp+tFFUMbxijA2nFFFMRGSRxSA0UVaJYA5bFE2QoNFFUQAHyj6UzNFFAgznFA60UUxEyjIpE4Y0UVQhMjmpYDliPSiirQh7EbiKmtUDyKvcmiioY0aGo2qwrGV6Y6Vmw/MTnuaKKURsjuQ8DAq5AYZAqJZpSC2eRzmiioe40a/h2b7RcnzBkrxmuteNZosSfdoornqGkTK1W48uDy04AOBiufuJ5Y4QQxAI7UUUQGyhG2XLEZJPeryopjyDzRRWr2JIpCdyL1qaO18z5icCiipGSRjzHEUAyScc8Vtx28GiQfaLtQ8jDKjGcUUUMS3M6ZpbsNczHODwM9KghcpKJQM4OcUUUMRavrlJwkqIEPfHesuXmOTng0UVPUaKUYG0GnjlwKKK0iV0LUUYLCpb6TyoMDjIooqiGYo+8R3NbNnp6tAJX5HeiiqEaU1qLVAFYsWUEZ7Vf0W7htsxXMYd2+7nnFFFZMaLj2BadZrPCuTyOgAqLU7a/trhUFw0zSdSSBiiisxnMyCT7a9uTmQ9T9a0xpQsbcTyHJPNFFarYknfUJmUx5wg7VBHdTmYAnODwCaKKze5S2NIyXEFqWeQxAj7i8g1kSzLcSggYxxiiipBEJIVyR1rR0zS5tTkXacIOpz1ooqlsDNCbSorGPcpywPXFOguYhatHOMgDAOKKKARjXCyPMRbnCE9OlUZLGSOcl2zuPIzRRTQMux6bFbRG4YdBwKxxN87MBwScCiiky4kUrGRvSmlDsyT3ooqkU9gUnAHcmtzTPD97dkTyuBGASACOlFFW9jI0SqA7UAAHApQQGyeaKKkCe6h+02pDIOBwc9Kx4YTvKrIYwD2FFFSwRoTXt9ZQBo5zMoIADcYqK98R6gtuqygbD3BoooRXQzbS5M1wXIx3xTtQZZIDlRmiirRLOYaPEzHPc4q3YyssySA5INFFWiWdLcX0t4iI5+VBxzUMZDNsI5oooYFlIzHcKucZq6LZCAepooqHuIHgUEHuKdK5SMDPBNFFWtgKlzMVgLAkVnC5JznoaKKYFiG2WRgx71Y8lIQ2OueKKKGAkYaRCXJIB6H609iEAC0UU0SyOTbgk9cU7TlxK0p/Ciimhlm5dpHAJ4B6U0RgKTjFFFJgKoBYc1HKy7wMdDRRWXUoEYEHimOG8wHPB7UUVQiyoBXagwQKhA+fB+9RRQgFd8ORnHSnwSFT1zRRTAnuAwiEqnI71jXUm5QwNFFJbiZPaj9xk+lTxoASR3ooreOxDHGXadp49Ks26BxllGaKKYI09LtbSaYrc5B6qQM11EVvauDBuImThWx1oopMpFX7dLaXZhlUSFDwSewqHW9as5dOeN7ZUcDgjJ5ooqBnmdxK2Sc85NRCaQ4yeaKKzZSJd7Iu7qD1zUZdGwQoB9qKKpFoUdBVe7l2RkCiiqGO0wAoG9TS3ZxuoopGb3IdPGWLVruMWp96KKb2DqUtMGHf61oSDg4oopR3JZCOuKsRH94KKK6ImD3NWORQg4zinm4BXAXBFFFJ7Fox9TmWPIUdayDKwY89BmiisyhrNvGD1FRkADiiipkC3ISPmNKOWIoorJbm3QgkGHpo5JooqzMu28GVDdqsiMBaKKzZSEVATg9KkEpgb5DzRRQgexYku5pLcEsc9+apeY6tncaKKpEsjkuWdssTxR5/wAmP1ooqgIWkJzUZZi6j1IooqkJnsXguwEWmRMcDIBrqvJUc4GKKKJG1PYkUHAIGAalX9KKKRbH4GOlQX2BYSnHGKKKCGeB+JTnV5vQVkZ4Aooq4mMtxQCQcVseF4TJqQPcYxRRWpm9zvpJztPAA7VlXEjMDkfSiismaFCR/lxVcmiigRS1AAwH3rnmGJSKKKpCY9HIY89BUqMSR7miitFsSXYRgZp5bFFFZy3KQBgQaAxBooqRk6tkVDKMmiipGQEZJphznFFFNEhtBNKFUGiimCHEDFRvgUUUDGE0hPNFFBIzOSaQnrRRQMYTTSMCiigobikIFFFADSKRRzRRQBYjcgYFOkbKmiikxlJ8bjTMUUUANxzRiiimAhFIOtFFIQ4CjvRRTGf/2Q==</stereopairdata>
</file>

<file path=customXml/item3259.xml><?xml version="1.0" encoding="utf-8"?>
<CamOriW>0.989666</CamOriW>
</file>

<file path=customXml/item326.xml><?xml version="1.0" encoding="utf-8"?>
<extrudness>0.2</extrudness>
</file>

<file path=customXml/item3260.xml><?xml version="1.0" encoding="utf-8"?>
<zdepth>3</zdepth>
</file>

<file path=customXml/item3261.xml><?xml version="1.0" encoding="utf-8"?>
<zdepth>2</zdepth>
</file>

<file path=customXml/item3262.xml><?xml version="1.0" encoding="utf-8"?>
<zdepth>5</zdepth>
</file>

<file path=customXml/item3263.xml><?xml version="1.0" encoding="utf-8"?>
<extrudness>0.3</extrudness>
</file>

<file path=customXml/item3264.xml><?xml version="1.0" encoding="utf-8"?>
<extrudness>0.3</extrudness>
</file>

<file path=customXml/item3265.xml><?xml version="1.0" encoding="utf-8"?>
<CamOriZ>-0.0149099</CamOriZ>
</file>

<file path=customXml/item3266.xml><?xml version="1.0" encoding="utf-8"?>
<zdepth>2</zdepth>
</file>

<file path=customXml/item3267.xml><?xml version="1.0" encoding="utf-8"?>
<CamOriX>-0.185914</CamOriX>
</file>

<file path=customXml/item3268.xml><?xml version="1.0" encoding="utf-8"?>
<CamOriY>-0.0523282</CamOriY>
</file>

<file path=customXml/item3269.xml><?xml version="1.0" encoding="utf-8"?>
<zdepth>-3</zdepth>
</file>

<file path=customXml/item327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3270.xml><?xml version="1.0" encoding="utf-8"?>
<extrudness>0.2</extrudness>
</file>

<file path=customXml/item3271.xml><?xml version="1.0" encoding="utf-8"?>
<extrudness>0.4</extrudness>
</file>

<file path=customXml/item3272.xml><?xml version="1.0" encoding="utf-8"?>
<zdepth>2</zdepth>
</file>

<file path=customXml/item3273.xml><?xml version="1.0" encoding="utf-8"?>
<extrudness>0.2</extrudness>
</file>

<file path=customXml/item3274.xml><?xml version="1.0" encoding="utf-8"?>
<zdepth>1</zdepth>
</file>

<file path=customXml/item3275.xml><?xml version="1.0" encoding="utf-8"?>
<zdepth>2</zdepth>
</file>

<file path=customXml/item3276.xml><?xml version="1.0" encoding="utf-8"?>
<zdepth>-1</zdepth>
</file>

<file path=customXml/item3277.xml><?xml version="1.0" encoding="utf-8"?>
<extrudness>0.3</extrudness>
</file>

<file path=customXml/item3278.xml><?xml version="1.0" encoding="utf-8"?>
<zdepth>-1</zdepth>
</file>

<file path=customXml/item3279.xml><?xml version="1.0" encoding="utf-8"?>
<extrudness>0.5</extrudness>
</file>

<file path=customXml/item328.xml><?xml version="1.0" encoding="utf-8"?>
<zdepth>-1</zdepth>
</file>

<file path=customXml/item3280.xml><?xml version="1.0" encoding="utf-8"?>
<zdepth>2</zdepth>
</file>

<file path=customXml/item3281.xml><?xml version="1.0" encoding="utf-8"?>
<extrudness>0.5</extrudness>
</file>

<file path=customXml/item3282.xml><?xml version="1.0" encoding="utf-8"?>
<zdepth>2</zdepth>
</file>

<file path=customXml/item3283.xml><?xml version="1.0" encoding="utf-8"?>
<zdepth>2</zdepth>
</file>

<file path=customXml/item3284.xml><?xml version="1.0" encoding="utf-8"?>
<zdepth>2</zdepth>
</file>

<file path=customXml/item3285.xml><?xml version="1.0" encoding="utf-8"?>
<FocusDistance>541.536</FocusDistance>
</file>

<file path=customXml/item3286.xml><?xml version="1.0" encoding="utf-8"?>
<extrudness>0.3</extrudness>
</file>

<file path=customXml/item3287.xml><?xml version="1.0" encoding="utf-8"?>
<extrudness>0.3</extrudness>
</file>

<file path=customXml/item3288.xml><?xml version="1.0" encoding="utf-8"?>
<zdepth>2</zdepth>
</file>

<file path=customXml/item3289.xml><?xml version="1.0" encoding="utf-8"?>
<CamOriW>0.989075</CamOriW>
</file>

<file path=customXml/item329.xml><?xml version="1.0" encoding="utf-8"?>
<zdepth>2</zdepth>
</file>

<file path=customXml/item3290.xml><?xml version="1.0" encoding="utf-8"?>
<zdepth>3</zdepth>
</file>

<file path=customXml/item3291.xml><?xml version="1.0" encoding="utf-8"?>
<extrudness>0.3</extrudness>
</file>

<file path=customXml/item3292.xml><?xml version="1.0" encoding="utf-8"?>
<extrudness>0.3</extrudness>
</file>

<file path=customXml/item3293.xml><?xml version="1.0" encoding="utf-8"?>
<extrudness>0.3</extrudness>
</file>

<file path=customXml/item3294.xml><?xml version="1.0" encoding="utf-8"?>
<extrudness>0.3</extrudness>
</file>

<file path=customXml/item3295.xml><?xml version="1.0" encoding="utf-8"?>
<extrudness>0.2</extrudness>
</file>

<file path=customXml/item3296.xml><?xml version="1.0" encoding="utf-8"?>
<zdepth>0</zdepth>
</file>

<file path=customXml/item3297.xml><?xml version="1.0" encoding="utf-8"?>
<extrudness>0.5</extrudness>
</file>

<file path=customXml/item3298.xml><?xml version="1.0" encoding="utf-8"?>
<zdepth>1</zdepth>
</file>

<file path=customXml/item3299.xml><?xml version="1.0" encoding="utf-8"?>
<zdepth>-1</zdepth>
</file>

<file path=customXml/item33.xml><?xml version="1.0" encoding="utf-8"?>
<zdepth>-1</zdepth>
</file>

<file path=customXml/item330.xml><?xml version="1.0" encoding="utf-8"?>
<extrudness>0.3</extrudness>
</file>

<file path=customXml/item3300.xml><?xml version="1.0" encoding="utf-8"?>
<extrudness>0.5</extrudness>
</file>

<file path=customXml/item3301.xml><?xml version="1.0" encoding="utf-8"?>
<zdepth>3</zdepth>
</file>

<file path=customXml/item3302.xml><?xml version="1.0" encoding="utf-8"?>
<zdepth>0</zdepth>
</file>

<file path=customXml/item3303.xml><?xml version="1.0" encoding="utf-8"?>
<zdepth>2</zdepth>
</file>

<file path=customXml/item3304.xml><?xml version="1.0" encoding="utf-8"?>
<zdepth>1</zdepth>
</file>

<file path=customXml/item3305.xml><?xml version="1.0" encoding="utf-8"?>
<zdepth>1</zdepth>
</file>

<file path=customXml/item3306.xml><?xml version="1.0" encoding="utf-8"?>
<CamPosZ>540.445</CamPosZ>
</file>

<file path=customXml/item3307.xml><?xml version="1.0" encoding="utf-8"?>
<zdepth>1</zdepth>
</file>

<file path=customXml/item3308.xml><?xml version="1.0" encoding="utf-8"?>
<extrudness>0.5</extrudness>
</file>

<file path=customXml/item3309.xml><?xml version="1.0" encoding="utf-8"?>
<extrudness>0.3</extrudness>
</file>

<file path=customXml/item331.xml><?xml version="1.0" encoding="utf-8"?>
<extrudness>0.3</extrudness>
</file>

<file path=customXml/item3310.xml><?xml version="1.0" encoding="utf-8"?>
<extrudness>0.4</extrudness>
</file>

<file path=customXml/item3311.xml><?xml version="1.0" encoding="utf-8"?>
<CamPosY>345.639</CamPosY>
</file>

<file path=customXml/item3312.xml><?xml version="1.0" encoding="utf-8"?>
<extrudness>0.2</extrudness>
</file>

<file path=customXml/item3313.xml><?xml version="1.0" encoding="utf-8"?>
<CamOriY>-0.104513</CamOriY>
</file>

<file path=customXml/item3314.xml><?xml version="1.0" encoding="utf-8"?>
<extrudness>0.5</extrudness>
</file>

<file path=customXml/item3315.xml><?xml version="1.0" encoding="utf-8"?>
<extrudness>0.3</extrudness>
</file>

<file path=customXml/item3316.xml><?xml version="1.0" encoding="utf-8"?>
<zdepth>1</zdepth>
</file>

<file path=customXml/item3317.xml><?xml version="1.0" encoding="utf-8"?>
<CamOriX>0.0174419</CamOriX>
</file>

<file path=customXml/item3318.xml><?xml version="1.0" encoding="utf-8"?>
<CamOriW>0.999239</CamOriW>
</file>

<file path=customXml/item3319.xml><?xml version="1.0" encoding="utf-8"?>
<extrudness>0.5</extrudness>
</file>

<file path=customXml/item332.xml><?xml version="1.0" encoding="utf-8"?>
<CamOriW>0.981629</CamOriW>
</file>

<file path=customXml/item3320.xml><?xml version="1.0" encoding="utf-8"?>
<extrudness>0.2</extrudness>
</file>

<file path=customXml/item3321.xml><?xml version="1.0" encoding="utf-8"?>
<zdepth>3</zdepth>
</file>

<file path=customXml/item3322.xml><?xml version="1.0" encoding="utf-8"?>
<CamOriX>0</CamOriX>
</file>

<file path=customXml/item3323.xml><?xml version="1.0" encoding="utf-8"?>
<extrudness>0.5</extrudness>
</file>

<file path=customXml/item3324.xml><?xml version="1.0" encoding="utf-8"?>
<CamPosX>470.132</CamPosX>
</file>

<file path=customXml/item3325.xml><?xml version="1.0" encoding="utf-8"?>
<zdepth>0</zdepth>
</file>

<file path=customXml/item3326.xml><?xml version="1.0" encoding="utf-8"?>
<extrudness>0.5</extrudness>
</file>

<file path=customXml/item3327.xml><?xml version="1.0" encoding="utf-8"?>
<zdepth>3</zdepth>
</file>

<file path=customXml/item3328.xml><?xml version="1.0" encoding="utf-8"?>
<extrudness>0.4</extrudness>
</file>

<file path=customXml/item3329.xml><?xml version="1.0" encoding="utf-8"?>
<FocusDistance>521.536</FocusDistance>
</file>

<file path=customXml/item333.xml><?xml version="1.0" encoding="utf-8"?>
<zdepth>2</zdepth>
</file>

<file path=customXml/item3330.xml><?xml version="1.0" encoding="utf-8"?>
<zdepth>-2</zdepth>
</file>

<file path=customXml/item3331.xml><?xml version="1.0" encoding="utf-8"?>
<zdepth>2</zdepth>
</file>

<file path=customXml/item3332.xml><?xml version="1.0" encoding="utf-8"?>
<CamOriW>1</CamOriW>
</file>

<file path=customXml/item3333.xml><?xml version="1.0" encoding="utf-8"?>
<CamPosZ>502.459</CamPosZ>
</file>

<file path=customXml/item3334.xml><?xml version="1.0" encoding="utf-8"?>
<zdepth>3</zdepth>
</file>

<file path=customXml/item3335.xml><?xml version="1.0" encoding="utf-8"?>
<zdepth>-4</zdepth>
</file>

<file path=customXml/item3336.xml><?xml version="1.0" encoding="utf-8"?>
<zdepth>-1</zdepth>
</file>

<file path=customXml/item3337.xml><?xml version="1.0" encoding="utf-8"?>
<CamPosZ>540.445</CamPosZ>
</file>

<file path=customXml/item3338.xml><?xml version="1.0" encoding="utf-8"?>
<zdepth>-1</zdepth>
</file>

<file path=customXml/item3339.xml><?xml version="1.0" encoding="utf-8"?>
<extrudness>0.3</extrudness>
</file>

<file path=customXml/item334.xml><?xml version="1.0" encoding="utf-8"?>
<extrudness>0.4</extrudness>
</file>

<file path=customXml/item3340.xml><?xml version="1.0" encoding="utf-8"?>
<zdepth>2</zdepth>
</file>

<file path=customXml/item3341.xml><?xml version="1.0" encoding="utf-8"?>
<extrudness>0.3</extrudness>
</file>

<file path=customXml/item3342.xml><?xml version="1.0" encoding="utf-8"?>
<zdepth>0</zdepth>
</file>

<file path=customXml/item3343.xml><?xml version="1.0" encoding="utf-8"?>
<extrudness>1</extrudness>
</file>

<file path=customXml/item3344.xml><?xml version="1.0" encoding="utf-8"?>
<zdepth>-2</zdepth>
</file>

<file path=customXml/item3345.xml><?xml version="1.0" encoding="utf-8"?>
<zdepth>-1</zdepth>
</file>

<file path=customXml/item3346.xml><?xml version="1.0" encoding="utf-8"?>
<extrudness>0.3</extrudness>
</file>

<file path=customXml/item3347.xml><?xml version="1.0" encoding="utf-8"?>
<CamPosX>407.119</CamPosX>
</file>

<file path=customXml/item3348.xml><?xml version="1.0" encoding="utf-8"?>
<extrudness>0.2</extrudness>
</file>

<file path=customXml/item3349.xml><?xml version="1.0" encoding="utf-8"?>
<extrudness>0.4</extrudness>
</file>

<file path=customXml/item335.xml><?xml version="1.0" encoding="utf-8"?>
<CamPosY>474.044</CamPosY>
</file>

<file path=customXml/item3350.xml><?xml version="1.0" encoding="utf-8"?>
<zdepth>2</zdepth>
</file>

<file path=customXml/item3351.xml><?xml version="1.0" encoding="utf-8"?>
<extrudness>0.3</extrudness>
</file>

<file path=customXml/item3352.xml><?xml version="1.0" encoding="utf-8"?>
<CamPosX>482.187</CamPosX>
</file>

<file path=customXml/item3353.xml><?xml version="1.0" encoding="utf-8"?>
<CamOriW>0.995397</CamOriW>
</file>

<file path=customXml/item3354.xml><?xml version="1.0" encoding="utf-8"?>
<extrudness>0.4</extrudness>
</file>

<file path=customXml/item3355.xml><?xml version="1.0" encoding="utf-8"?>
<extrudness>0.3</extrudness>
</file>

<file path=customXml/item3356.xml><?xml version="1.0" encoding="utf-8"?>
<extrudness>0.3</extrudness>
</file>

<file path=customXml/item3357.xml><?xml version="1.0" encoding="utf-8"?>
<extrudness>0.3</extrudness>
</file>

<file path=customXml/item3358.xml><?xml version="1.0" encoding="utf-8"?>
<extrudness>0.4</extrudness>
</file>

<file path=customXml/item3359.xml><?xml version="1.0" encoding="utf-8"?>
<extrudness>0.2</extrudness>
</file>

<file path=customXml/item336.xml><?xml version="1.0" encoding="utf-8"?>
<zdepth>0</zdepth>
</file>

<file path=customXml/item3360.xml><?xml version="1.0" encoding="utf-8"?>
<extrudness>0.2</extrudness>
</file>

<file path=customXml/item3361.xml><?xml version="1.0" encoding="utf-8"?>
<CamPosY>270</CamPosY>
</file>

<file path=customXml/item3362.xml><?xml version="1.0" encoding="utf-8"?>
<zdepth>1</zdepth>
</file>

<file path=customXml/item3363.xml><?xml version="1.0" encoding="utf-8"?>
<FocusDistance>541.536</FocusDistance>
</file>

<file path=customXml/item3364.xml><?xml version="1.0" encoding="utf-8"?>
<zdepth>-2</zdepth>
</file>

<file path=customXml/item3365.xml><?xml version="1.0" encoding="utf-8"?>
<CamOriY>-0.00871529</CamOriY>
</file>

<file path=customXml/item3366.xml><?xml version="1.0" encoding="utf-8"?>
<zdepth>-1</zdepth>
</file>

<file path=customXml/item3367.xml><?xml version="1.0" encoding="utf-8"?>
<zdepth>-1</zdepth>
</file>

<file path=customXml/item3368.xml><?xml version="1.0" encoding="utf-8"?>
<CamOriW>0.998601</CamOriW>
</file>

<file path=customXml/item3369.xml><?xml version="1.0" encoding="utf-8"?>
<zdepth>2</zdepth>
</file>

<file path=customXml/item337.xml><?xml version="1.0" encoding="utf-8"?>
<extrudness>0.3</extrudness>
</file>

<file path=customXml/item3370.xml><?xml version="1.0" encoding="utf-8"?>
<zdepth>2</zdepth>
</file>

<file path=customXml/item3371.xml><?xml version="1.0" encoding="utf-8"?>
<CamPosX>275.791</CamPosX>
</file>

<file path=customXml/item3372.xml><?xml version="1.0" encoding="utf-8"?>
<CamOriY>-0.0975241</CamOriY>
</file>

<file path=customXml/item3373.xml><?xml version="1.0" encoding="utf-8"?>
<extrudness>0.1</extrudness>
</file>

<file path=customXml/item3374.xml><?xml version="1.0" encoding="utf-8"?>
<zdepth>2</zdepth>
</file>

<file path=customXml/item3375.xml><?xml version="1.0" encoding="utf-8"?>
<extrudness>0.3</extrudness>
</file>

<file path=customXml/item3376.xml><?xml version="1.0" encoding="utf-8"?>
<extrudness>0.4</extrudness>
</file>

<file path=customXml/item3377.xml><?xml version="1.0" encoding="utf-8"?>
<CamOriZ>-0.0139801</CamOriZ>
</file>

<file path=customXml/item3378.xml><?xml version="1.0" encoding="utf-8"?>
<zdepth>2</zdepth>
</file>

<file path=customXml/item3379.xml><?xml version="1.0" encoding="utf-8"?>
<zdepth>4</zdepth>
</file>

<file path=customXml/item338.xml><?xml version="1.0" encoding="utf-8"?>
<extrudness>0.3</extrudness>
</file>

<file path=customXml/item3380.xml><?xml version="1.0" encoding="utf-8"?>
<extrudness>0.2</extrudness>
</file>

<file path=customXml/item3381.xml><?xml version="1.0" encoding="utf-8"?>
<extrudness>0.4</extrudness>
</file>

<file path=customXml/item3382.xml><?xml version="1.0" encoding="utf-8"?>
<zdepth>1</zdepth>
</file>

<file path=customXml/item3383.xml><?xml version="1.0" encoding="utf-8"?>
<extrudness>0.3</extrudness>
</file>

<file path=customXml/item3384.xml><?xml version="1.0" encoding="utf-8"?>
<zdepth>-3</zdepth>
</file>

<file path=customXml/item3385.xml><?xml version="1.0" encoding="utf-8"?>
<zdepth>3</zdepth>
</file>

<file path=customXml/item3386.xml><?xml version="1.0" encoding="utf-8"?>
<zdepth>-4</zdepth>
</file>

<file path=customXml/item3387.xml><?xml version="1.0" encoding="utf-8"?>
<CamPosZ>541.536</CamPosZ>
</file>

<file path=customXml/item3388.xml><?xml version="1.0" encoding="utf-8"?>
<zdepth>2</zdepth>
</file>

<file path=customXml/item3389.xml><?xml version="1.0" encoding="utf-8"?>
<CamOriY>0</CamOriY>
</file>

<file path=customXml/item339.xml><?xml version="1.0" encoding="utf-8"?>
<extrudness>0.5</extrudness>
</file>

<file path=customXml/item3390.xml><?xml version="1.0" encoding="utf-8"?>
<zdepth>0</zdepth>
</file>

<file path=customXml/item3391.xml><?xml version="1.0" encoding="utf-8"?>
<extrudness>0.5</extrudness>
</file>

<file path=customXml/item3392.xml><?xml version="1.0" encoding="utf-8"?>
<extrudness>0.6</extrudness>
</file>

<file path=customXml/item3393.xml><?xml version="1.0" encoding="utf-8"?>
<zdepth>0</zdepth>
</file>

<file path=customXml/item3394.xml><?xml version="1.0" encoding="utf-8"?>
<extrudness>0.5</extrudness>
</file>

<file path=customXml/item3395.xml><?xml version="1.0" encoding="utf-8"?>
<CamOriY>-0.0784116</CamOriY>
</file>

<file path=customXml/item3396.xml><?xml version="1.0" encoding="utf-8"?>
<extrudness>0.3</extrudness>
</file>

<file path=customXml/item3397.xml><?xml version="1.0" encoding="utf-8"?>
<extrudness>0.2</extrudness>
</file>

<file path=customXml/item3398.xml><?xml version="1.0" encoding="utf-8"?>
<zdepth>2</zdepth>
</file>

<file path=customXml/item3399.xml><?xml version="1.0" encoding="utf-8"?>
<zdepth>3</zdepth>
</file>

<file path=customXml/item34.xml><?xml version="1.0" encoding="utf-8"?>
<CamPosZ>475.573</CamPosZ>
</file>

<file path=customXml/item340.xml><?xml version="1.0" encoding="utf-8"?>
<extrudness>0.3</extrudness>
</file>

<file path=customXml/item3400.xml><?xml version="1.0" encoding="utf-8"?>
<extrudness>0.4</extrudness>
</file>

<file path=customXml/item3401.xml><?xml version="1.0" encoding="utf-8"?>
<extrudness>0.5</extrudness>
</file>

<file path=customXml/item3402.xml><?xml version="1.0" encoding="utf-8"?>
<extrudness>0.2</extrudness>
</file>

<file path=customXml/item3403.xml><?xml version="1.0" encoding="utf-8"?>
<extrudness>0.2</extrudness>
</file>

<file path=customXml/item3404.xml><?xml version="1.0" encoding="utf-8"?>
<CamOriX>0.0523437</CamOriX>
</file>

<file path=customXml/item3405.xml><?xml version="1.0" encoding="utf-8"?>
<zdepth>1</zdepth>
</file>

<file path=customXml/item3406.xml><?xml version="1.0" encoding="utf-8"?>
<extrudness>0.3</extrudness>
</file>

<file path=customXml/item3407.xml><?xml version="1.0" encoding="utf-8"?>
<CamPosZ>529.254</CamPosZ>
</file>

<file path=customXml/item3408.xml><?xml version="1.0" encoding="utf-8"?>
<extrudness>0.2</extrudness>
</file>

<file path=customXml/item3409.xml><?xml version="1.0" encoding="utf-8"?>
<CamOriX>0.017386</CamOriX>
</file>

<file path=customXml/item341.xml><?xml version="1.0" encoding="utf-8"?>
<FocusDistance>541.536</FocusDistance>
</file>

<file path=customXml/item3410.xml><?xml version="1.0" encoding="utf-8"?>
<extrudness>0.7</extrudness>
</file>

<file path=customXml/item3411.xml><?xml version="1.0" encoding="utf-8"?>
<CamOriX>0.0523437</CamOriX>
</file>

<file path=customXml/item3412.xml><?xml version="1.0" encoding="utf-8"?>
<extrudness>0.2</extrudness>
</file>

<file path=customXml/item3413.xml><?xml version="1.0" encoding="utf-8"?>
<extrudness>0.3</extrudness>
</file>

<file path=customXml/item3414.xml><?xml version="1.0" encoding="utf-8"?>
<zdepth>0</zdepth>
</file>

<file path=customXml/item3415.xml><?xml version="1.0" encoding="utf-8"?>
<CamPosY>270</CamPosY>
</file>

<file path=customXml/item3416.xml><?xml version="1.0" encoding="utf-8"?>
<extrudness>0.3</extrudness>
</file>

<file path=customXml/item3417.xml><?xml version="1.0" encoding="utf-8"?>
<extrudness>0.2</extrudness>
</file>

<file path=customXml/item3418.xml><?xml version="1.0" encoding="utf-8"?>
<CamPosZ>463.815</CamPosZ>
</file>

<file path=customXml/item3419.xml><?xml version="1.0" encoding="utf-8"?>
<extrudness>0.5</extrudness>
</file>

<file path=customXml/item342.xml><?xml version="1.0" encoding="utf-8"?>
<zdepth>2</zdepth>
</file>

<file path=customXml/item3420.xml><?xml version="1.0" encoding="utf-8"?>
<extrudness>0.4</extrudness>
</file>

<file path=customXml/item3421.xml><?xml version="1.0" encoding="utf-8"?>
<extrudness>0.2</extrudness>
</file>

<file path=customXml/item3422.xml><?xml version="1.0" encoding="utf-8"?>
<extrudness>0.3</extrudness>
</file>

<file path=customXml/item3423.xml><?xml version="1.0" encoding="utf-8"?>
<extrudness>0.2</extrudness>
</file>

<file path=customXml/item3424.xml><?xml version="1.0" encoding="utf-8"?>
<zdepth>2</zdepth>
</file>

<file path=customXml/item3425.xml><?xml version="1.0" encoding="utf-8"?>
<zdepth>0</zdepth>
</file>

<file path=customXml/item3426.xml><?xml version="1.0" encoding="utf-8"?>
<zdepth>1</zdepth>
</file>

<file path=customXml/item3427.xml><?xml version="1.0" encoding="utf-8"?>
<zdepth>2</zdepth>
</file>

<file path=customXml/item3428.xml><?xml version="1.0" encoding="utf-8"?>
<extrudness>0.5</extrudness>
</file>

<file path=customXml/item3429.xml><?xml version="1.0" encoding="utf-8"?>
<CamOriW>0.970297</CamOriW>
</file>

<file path=customXml/item343.xml><?xml version="1.0" encoding="utf-8"?>
<extrudness>0.3</extrudness>
</file>

<file path=customXml/item3430.xml><?xml version="1.0" encoding="utf-8"?>
<zdepth>-2</zdepth>
</file>

<file path=customXml/item3431.xml><?xml version="1.0" encoding="utf-8"?>
<extrudness>0.4</extrudness>
</file>

<file path=customXml/item3432.xml><?xml version="1.0" encoding="utf-8"?>
<extrudness>0.3</extrudness>
</file>

<file path=customXml/item3433.xml><?xml version="1.0" encoding="utf-8"?>
<extrudness>0.2</extrudness>
</file>

<file path=customXml/item3434.xml><?xml version="1.0" encoding="utf-8"?>
<extrudness>0.3</extrudness>
</file>

<file path=customXml/item3435.xml><?xml version="1.0" encoding="utf-8"?>
<extrudness>0.5</extrudness>
</file>

<file path=customXml/item3436.xml><?xml version="1.0" encoding="utf-8"?>
<CamPosX>341.077</CamPosX>
</file>

<file path=customXml/item3437.xml><?xml version="1.0" encoding="utf-8"?>
<zdepth>0</zdepth>
</file>

<file path=customXml/item3438.xml><?xml version="1.0" encoding="utf-8"?>
<extrudness>0.4</extrudness>
</file>

<file path=customXml/item3439.xml><?xml version="1.0" encoding="utf-8"?>
<CamOriW>0.993421</CamOriW>
</file>

<file path=customXml/item344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2aiiik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gCiiigApDS0hoGFFFFABRSUUALSUUUAFFBpKBi0UlFACk0maDRQAZozRRUsApCaWkpNgGaM0UVNwAmkzS0lAwzRmiikAZpM0tJTAKKKKACjNJRQAUUUUAGaM0UlABRRRQAtJRRQAUUUlABmjNFFABRSUUwCkzS0lABmjNFFABmjNFFAgzQTRSUALSGig0DLt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lAC0lFFABS0lFAC0lJRQMWiikpALRSUUAGaM0lFFwFoJpKKACiiigYZozQaSgQuaSiigYppM0UUrgGaM0UUrgBNJmg0VLYwzRmig0XAKKSikAZoopKQC0maKKADNGaKKADNJRRQAUUUUABNGaKSgYUZoooAM0ZoopiCkzS0lAC0UlFABmjNFJQAuaSikoAXNJmiigAzRRRTAM0ZoNFABSZoooAM0ZpKWgAJpDRQaAL1FFFak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lLSUAFFFFIApKWkoGFFFFAC0hoooAKKSigAopKKBi0GkooAKKKKVwDNFFFJsAozRSZpXAWikopXAM0ZopDSGLmjNJRSAM0UUmaAFopKKAAmkpTSUALSUUUAFFFFABRSUtA0FFFFABSUUUAFFFFACZpaKSgBaSikpiFopKKAFzSZopKAFpKKKEAZozRRQAUUlFAC0maKSmAtJS0lAAaKSigApTSUUIC/RRRWpAUUUUAFFFFABRRRQAUUUUAFFFFABRSUUALRRSUALRSUt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SUtJQAUUUUAFFFFAC0lLSZoYBRmkoouMXNGaSikAtJRRQAUUUUAFJRSUALRRmkoGLSUUUAFFGaM0mwCiiipbAKQ0ZoJpXGFFJmjNK4C0UZopMAoopKEAZopM0UALmkopKAFopKKAFozSUUDFNJRR2oAM0ZpKKACiiigBaKSigAoopKAFpDS0UAJRmiigYZozRSUCFzSUUlMQuaM0lFAC5pM0Zo7UAGaKTNFABmjNFFABSZpaSgApKXikpgFLmkooAXNJRRSAKM0lB6UwNCiiitSAooooAKKKKACiiigAooooAKKSigAooopAFFJS0xhS0UUC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kpaSgAooopAFFFFABSUtJTYwooopAFFFJQAuaSkooAWiikoGKaSijNK4BRRmipbAKM0UUrgJmjNFJmpuAuaTNFJRcYuaDSZpaACikooAWikooADRmkooAKKKKBi5pKM0UAFBoooABQaKDQAUUlFAwooooEFFJQaAFopKM0AGaM0maKAHUlFJQAtJmjNJTGLmkoozSELSZozRTGFFGaSgBaSiigApKWkoAKKM0lAC0UlLmgBKKM0UEhRRRTAM0lFFIApDS0hpgaNFFFakBRRRQAUUUUwCiiigAooopAJRS0lABRRS0AJRS0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BRRRSAKKKKADNFJRQMWkoooYBSZpaSgAzSUUUDCiiikAZooNFK4BRRSVLYwoooqbgFFFIaADNJmiigAzRRRQAUUUlAxc0ZpKKACiilNACUUUE0AFBpM0ZoGBozRQaBBmikzQaBi0hpaKBCUtJRQMKKKKBhRSUUCCiikoGLSUZozQJhmlpM0UAFGaSimAuaSikpAOzSZozSUwFzRmkooAKXNJmjNABmkoooEFFGaM0AFLmm0ZoC4tFJmjNAgzRRRTAKM0UUAGaQmikoQGlRRRWpAUUUUwCiiigAooooAKKKKQBSUt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lFAC0UlFAC0UlFAC0UlFAC0UUlABRRRSAKKKKACijNGaACiikouMWikoNABRSUUALRRSUAFFJRQMKKKKQBRmiiobAQmjNBoqWxhSUtIaQBRRSUALmkoooAKKKDTGGaM0lFAC5ozSUUAGRRmikNAxc0ZpKKADNFFJmgBaKKKBhRRSCgVhaQmiikAZooopjA0lFFABRmkooAKKBQaBBRRRTAKKM0ZpAJS5pKDQAUUmaKYC0lFJQAtJRRQAUUUUAGaM0UlAC5ozRSZoELSZozRQAZooozTQgooooAM0ZopKBhmjNJRQIM0UUhNAGnRRRWpAUUUUAFFFFMAooooAKKKKQ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FFABRRRQAUUUUAFFJRQAtFJRQAtFJRQAtFJRQAtFJRQAtFJRQAUUUUgCiiigAooozQAUUZooGFFJRRcBc0UlJRcBaKSilcBaKTNGaYC5ozTaXNTcAzQaKSi4xaM0lGaAFzSUUUrgFGaKQ0uYBaKKTNLmGGaDRRSbADSUtJUgLSGk70UwCikopDCilNJTAKU0lBouAUGiii4BSGlpKYxRSGgUUhhRRSUALRRRTATNGaKSgBaDRSUgClNJRQAUCkoFMBaSiigAooooAKDSUuaAEooooAKKKSgQuaQ0UlAC0lFFMBaSigGgAoopKBC5opMUUALSUZooAM0UUZoAKKKSgBaSiimMKM0UlAhc0ZpKM0CEzRSUUDFoPSkpSaANOiiitTMKKKSgBaKSl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KKKKACiiigAooooASiiigBaKSii4C0UlFFwCiiikAUUUUAFFFFO4BRRmjNFxhRRSUrgLRSUUXCwtFJRRcLC0UlFAC0lGaTNK4C0UlFFwFopM0ZpgFFJRSGLRSUZpNgFLmkzQaVwFzSZoopOQBRSZozQmAuaKSik2OwtFJRmlcBaSjNJSuAuaM0lFO4C0UmaTNIBc0UlFACmkzRSUhi0UlLmmAlFFFABRRmigYUUhozSAKWkzRQMDRRSZpgLRSZooAWkoJpKQC0UZpBTAKBRRTAKKKDSAKSig0wDNAoo6UAFGaSigBaKSkoAXNFJRmgBaQ0ZpKAFzRmjNJQIXNJRRTAKM0UlAC0lFHegBaSiigAopKWgApKKKADvSUUUwFopKKQBRRRTAM0lFAoEFGaKCaBBmkoooGFBopDQBq0UlFamYtJRRQAUtJS0AFFFFABRRRQAUUUUAFFFFABRRRQAUUUUAFFFFABRRRQAUUUUAFFFFABRRRQAUUUUAFFFFABRRRQAUUUUAFFFFABRRRQAUUUUAFFFFABRRRQAUUUUAFFFFABRRRQAUUUUAFFFFABRRRQAUUUUAFFFFABRRRQAUUUUAFFFFABRRRQAUUUUAFFFFABRRRQAUUUUAFFFFABRRRQAUUUUAFFFFABRRRQAUUUUAFFFFABRRRQAUUUUAFFFFABRRRQAUUUUAFFFFABRRRQAUUUlAC0UUUAFFFJQAtFJRQAtFJRQAtFJRQAtFJRQAtFJRQAtFJRRcBaKSii4BRRRSAKKKKdxhRRSUrgKaSiii4C5pKSilcBaM0lFK4C0UlBouAuaTNFJRcYuaM0ZozRcAoozRmi4BRSZozSuAUUZpc0XASlzSZpM0mwFozSZozS5gsLRSUZouOwZozRmkzSbCwuaWm0tK4C0lJRSuAuaTNJS0XAM0uabRmgBc0ZpKKAFpKKDQAUGjNJRcYUUUGgYtJQKKBBRQaSmMWikFFAWFpKKKBgaKKKQATRSd6DQAtFJRmmAUtJSUALRSUUgCikoNMBc0maKKADNFFFMAooooAKDSUUALSUUlAC0lFGaACikpc0AFJS9qTNABRmikoAWikooAXNJmg0UxBRRRQAUUUZoAKM0lFABRmikoAWkozRQAUlFHemIWgUlFABSUpozQAZpKKD1oAM0GiigAoopM0ALTTS0Z4oA1KKKK0MwooooGFFFFAhaKSincBaKSigBaKKSmAtFFFIAooooAKKKKACiiigAopKKAFopKKLgLRSUUALRSUUXAWikoouAUUUUgCiiigAooooAKKKKACiiigAooopgFLSUUALRSUUALRSUUALRSUUALRSUUALRSUUALRSUUALRSUtABRRRQAUUUUAFFFFABRRRQAUUUUAFFFFABRRRQAUUUUAFFFFABRRRQAUUUUAFFFFABRRRQAUUUUAFFFFABRRRQAUUUUAFFFFABRRRQAUUUUAFFFFABRSUUALRSUUALRSUUAFFFFABRRRSAKKKKACiiigAooooAKKKKACiiigAooop3AKKTNFTcYtFFJRcBaSikpXAKKKSkMWiiincApKKKTYBS0lBNK4BRRmii4BRRSZpNgLRmkzRSbGLSZozQSB14ouwsLRUTzRx/ekA/Go/t9qM5mXj3o1As0VSOq2a9Z1/OlXUbRgCJxz70WYFulquL22bpMufrTvOjIyHBH1osBLmkJxVaW/t4ULNIMD3rPl8SWUYOWJIosBs5pNwx1rk5/GCqcRoTzxxVCbxTdSZCKACO9O1h2udysqyMQpyR1xT68/stdureUyFtwPUVtReKVOCykDvmlZBZnS5ozWLH4ltWcAsBmrY1e1PIlH50WEXs80uaqpfwPyJB+dSi4jb7rg/jRYCXNGaaGB5BFLzSsMXNGaSlINFgEzS5pvOfSgkDuKdgHZpMimkgdSKXjGdw/OlYBSR60ZpuVzwR+dBYAZ7U7BcXNFN8xQuSQBSedGFyWAGcUWHdD6KQMDypyDRk5qbAOpM0mefaigYtFMMihgueadkYz2ppAAozRkE4BHvVa51G1tGCyyAEjPXpTSE2Wc0tU7XUra7YiBw2OuKt0NDWoZopKWpAO9FJRmgAzRRSUALSUE0ZpgLmikzRmgAooozQMKTNGaSgB1FJRmmIKKSjNABS0maM0AFFJRQAtJRRQAUUUUAFFFJQAUUUUAHSjNJ0opiFopBRQAE0ZopKAFzSUUd6AFopKSgBaKSjNABRSUtABRmkoNMBc0lFHagQUUUmaAFzQKSigAzSGlzSE0AGcClpBRQAtJRSGgDWopKKq5AtFJRQmAtFFFUmAUUUUAFFFFAgooooAKKKKYC0UlFAC0UlLQAlFFFABRRRSAKKKKBhRRRQAUUUUAFFFFFwCiiii4BRRRQAUUUUAFFFFABRRRQAUUUUXEFFFFABRRRQAUUUUAFFFFABRRRQAUUUUAFFFFABRRRTAKKKKAClpKKAFopKKAFopKWgAooooAKKKKACiiimAUUlLSAKKKKACiiigAooooAKKKKACiiigAooooAKKSigBaKSloAKKKSgAooooAWiikoAWkoooAKKKKQBRRRQAUUUUAFFFFABRRRQAUUUUAFFFFAwoooouAUUUUr6gFFFJmlcBaTNFJRcBaKTNGam4C0maM0lFwFozSUUXGLRRmkouAUUUUrgFFGaM0XAKKTrS0mxiGjNFFK4C0maDRRdgGaM1HJNHEuXcD8ayrzxDa2zbUbe3pRqNK5s9qguL2C2UmRwMdq5i68TTlTtG0H0NYV3qE9y5LyEg+tND5WdPd+LIkJWEZI71jXXie7lBw20exrBkmxkKcnuageTgEmqQ7F+bWJ5MkysSfWqrahM3HmEfjVQyqDgck9KYWJ78+tNA0iz9rkz8zk/jTlvJF6SnH1qjjuWzTgw6UxWNBdQlDZErZ+tTrqt5gATsB9ayPMAPA5oaVgBxigLGs2oTMpDSls+pqFrhTyaoG5+XaOppu845NAjQF2g6iphdW5UeprJM6jC4z70wkk7l4AotcadjcWaEKAODUgnBwduc9hWKjNtxnn1qVbhowFzyKXKguaxZEBYr260i6iq5ODxVJrwSJ8544qOV1OAvp1p2sJu5qLqeBnLAfWlTVpA2RKcfWslZwVKsRjvTiY+x4PpRYRuR+IrhcKJQQPersXiidFwTk+prjjGC+QxBp4mZVwWz6GiwHYHxTcHgYqB/EV2TxIPpmuXE8gOQaUSknJODSsB0ja7fPx5mKhOqXhOTM351hfaXU8npUgumK80WA2Dql6ST55H40DVLsj5rgj8ayPPyOTTWmJ6ZosBsnVbnOfPJ+hpw1+6A2mQkCsEyEd+KZ5hz160WHY6H+3bkjHmZGeRUsOvSHCyjIBz1rmfMOeTxQsxHQmmFjt4/FMRwrqQBjGDWta67aXJCCQZPT1rzZZs8HIqWO6aFgVJyOQQalq4WPTp76C3A8yQAHuTRa3sV2CYW3AHGRXm8l9Jdp5cshA7YNdR4WvYIYBC0gB569TRYLm+93EJzEww46e9QTPJJlTkKOeOKbeiLd54cZHU1mXeoSkbYhwPvE+lCiDZfspSGZmkOD2JrmfEGj6nc3BkhVnRjxitC2u1L435+hrYtbz5dnDY9KrlFcp+GNKksLceapDnqCea6AmoYpAwyeD6VLms2ikxaKTtRmkMKKKKBhRRmigQUUlGaAFzRTaKYDqbRmkoAWikopALmikozQAUUUUwFzxSUUlAC0UhooAWikzRmgAozRSUALmjNJmigAozRSZoAXNGabmimAtGaSigQppKKKYBmiikpAFLmkooQC5pKKKYBRRRSAKKKKYCZpaSigBaKb3paBBRSUUAFFJRQAtJSUuaACg0ZozQBKdWiVgD09akGoROpZQT+Fc3dac+xXNyQT2zVjTLlYFKTPnHQmo1sVyo2V1NDJsIIPvV1XDAEHrXMNcGadmQZI6EVLptxeS3W1yQB700xOB0lLTEyFANOq0zNoWikzRRzALRSUtO4BRSUtNMAooop3EFFFFK4wooopiCiiigAoooobsMKKTNGaV0AtFJmilcBaKKKLgFFJRmi6QC0UmaM0XQC0UlFK4C0UlFLmAM0tNoo5mA6im0tCkAtFJRmncBaKTNJS5gHUU3NLTUgFopKKLgLRSUUXYC0UlGaLgLRSZpadwCiiincAoooouAUUUUXAKKKSi4C0UUU7iCiiii4BRRRTuAUUUUXAWikpaLgJS0lFAC0UlFAC0UlFAC0UlFAC0UlFAC0lFFABRRRSAKKKKAFopKKYBRRRQAUUtFACUUUUXAKKKKLgFFFFIAooooAKKKKLjCiiii4BRRRSuAUUUmaGwFopKKVwFopM0ZobAKKSipbAWkoozSAKM0lFDYwoozRSuAUUUUXGFFGaKLgFGaTNBpXCwtITRmjNK9wDNGaikuYYQTJIBj1NZ1z4isLfIMwJHbNUkwNakNcrc+M4EGIl3e4NZc3ja6YkRDHvRYdjviVAySB+NRPcwJ96RR+Neaz+J9QlP+twKovqdzM2WlYn607ILM9Pl1mxiyDKCRWJqHi1FUrbrk+oNcSkzs3LMc+pqU88d6TdjSMbl6fU7u9l+aQ4PanDEK5Y5Y+tRRKIk3N1NQzT5P0qbtl2SHSTF2OTgVVklAOR0ApskpwearF8rnHHaqSExxkyc+tMJy3tTSSByeR0pN3XFVYkRmUEnGSOlRlmPfrQ5GMCmF8cU7CHkn1ppk29+ajLk00jPJPSmInEgHWmmYnOe1QknGAKMfKAelICbPOc4NHmEEY6H1qMdctzTuvzHp2FMTFVyG5GeacZiMg/pTNxPtRgfeJzimgJBKduQcUoZupOTUQBbrgCjzBkBaZJYMoxtAyO5qUSfMOO1VN+eAMDtilMh3A+h5oAsFd2cHANR5ZGwDwKYZsMV5z2pdzdcZGKAJPOwAWoMuSfQdKgPKHJ6UingHNAFgSFRnPBpBLklgarMSRjJx6UqEjilYCz5wPY0eZnjdjNQMyhQO9MEgzjuKYFoXIQYY5pwuvTFU22twaQbVPJPFAzQEgI5ppfBz1FVBcAHA6U8SAipGTGTPSmliDxTBIO1BkFIZKJDTxIPWqpbHI6UgfnIp2EXBISc56VIly6MCrEY96phzng8UpfPSgW5uQ61OcRyOSnX61fsr1pIpA7AAnnPpXKLJjvViO5ZARkkGlewWNK41KKFzBC/JOS2en40/TdTlhlC+dgdcsetZhWGYgsuCO470yeJ41BjOR7VVyWjsD4shtwFwXI6kGtPSvEkWpsFiUjHBzXmSly23GSTXTaPIumxCRME9SKLXFdnogPygk9qRZA3Q1x1x4nuJAkcYwT1NX7HUJ4kDXDjB5yDU2KudJmjNUrK7+0qSBxnjNXKlqxadxc0lFJSAXNFJRmgBaQmjNFABSikzSUALRmjNJQAuaM0lFABmjNFFABmijNJuoACaXNNzRQAuaM03NFAC0UmaKAFpM0ZpKAFzRmkopgFLmkoNAC5ozSUZoELmjNIDRQAuaSiigAoopM0AHelpDRmmAtJmikNFgFzRmm0UALS02igQuaTNJRQA6kpKKAClzRmkzQAUuaTNJQAtFIKQ0xHDnVbiafDSEDNaFtl2HmuNvqawfJaGTLMCPap7e5a5ulhYkKeKzRaOne9SEBLdQ7nqc1ct470gPGACeetUrbTraNwRcYJwCMit+HyrKAF5sqBwTTasXsW7fzNg8zrjmpqzDrdqQPLbec8gVegmEyBsEZ6ZpbGLT3JaWm0tCYgozRRQ2AtGaSincQuaM0lFK7AXNGaSincBc0ZpKKE2A6ikzRmtE0AtJRRSbASiiiouMKM0UUrgFGaKKLgFFJS0rgFFFFABRRRTuAUUUlK4C0UZozRcAopKKLgLRSUU7gLRSUUXAWijNGaLgGaM0ZpKdxC5opKWlzMYUZozRmmmAUZozRmi4BRmkozQmFh1JmjNGaLisFLSUZpphYWkzRRmk2Fgpc02loUgsLSZopKd7hYdRSZozTuFhaKTNFK4WFzS03NLmmpALRSZozTuAtFNzRmnzBYdRSZozRzALmikzRmjmAWikzRRfUBaKTNGaOYBaKTNFFwFopM0ZouFhaKTNGaLgLRSZozRcBaKTNFK4C0lFFJu4C0ZpM0U72AWim5ozRcBc0ZpKKXMwFopM0ZouAtFJmjNFwFpM0UlK4x1FJmjNF7iCiiii4WDNJmjNGaTYwpaTNFJsAooopXYwozSZpaLgJmlpKM0XAWkzRSGgBc0ZpM0UALmikNQXVytrC0jHgDNJK47EksyQoXcgADJrk9Y8WiJzHakEjuORWPrviOa6do42ITpwcVzUkzEkk5J71olYpI1LvWrm5YmSQ8+hrPe5Y9WJ+pqv5hPvTC/rxVDsTmVu1M3sec4qEkk8Hilz2oHYmD89c09STUC5JqdBjFJsEiaMkY9avW6YG9+R2qC2hL4Y9BVuVgqY6Vm9WaLQjmn6kn2Aqq0h796GbOSaiYjIAOTVWE2DAHJJppYD5RyaJGGM9qrs/OCcE00Qx7HJyTTWcAGoy5PA6Cm4JOScCmApYE0wkfWlwCcZ6U3GDimICcUoHc0hFOBwKADHHSjAzk9KO3BpCe1Ag6jj8KApB570o4xQTnr0FMBTgLz0pmT6celLksOeBSEEcZ60wGE84BycU0AnJHBNSFecD0pBwaYhRuGADwD+dPLYcn1qJmOwY696AcKR3NAiUlTjPX1oMh3BR0xUQLEZPOKQsyOD2IoAmIOevFNzgcU1JiV2kc0oOTQAE5B9RS5IbmkOAx47UnfPtQMGYMCO9IRjkfjSdeaVSTwaBCgY6n6UjLkU8YP1FLj1qbjIdnzdcVIAQvHUUgKk4I47GnAgZHamMcpBNKQKjAwcingZ4pAGPelIPUUoXB56UuQDyKAGZJPejfjr0qXCntyaZJFk8YNAAHB6GnA5wKhEZHtTgSO9ICcSEEVLHcEZzyPQ1VbcQMGhc9CaBF6MRl8jHNXlZY4CGYDsAKxkkKkYq0kwcAOMj1qkyWhS8schIJAB4z6Vvwlb6AFZGBXHAPWubuvMZRs59PpWrplzJYBMoC7DAB6UXuI67Sbl4xtIwBWnHdhmILAc8VxkmuzW77CgJY8Af0rZ0y5luwDMoUg9qGhpnShgwBFKaYmAg9MUuQehrNopMdSGig0hhRRRQAUZpCaM0ALRmkzRQAuaSkooAXtRmkNJnFAC0maTJNL2oAKKSlzinYBKCcDk1QvtYtbHHmsAfrXMav4uErYtCRjv2qkiHJHZG5iBwZFH1NPDhuVYEexryW51e+mbc0jD6GtTSPF8tioW5BkH1p8ouZHo+aK5KTxxHsDiIhfWtTTfEVpqCgIwyR0pWHzGzmimhgRnse9GQehpNFXFzQaM0UgFopM0UALSZpKWmAtJmkooAXNGaSkoAUmikoyB1oEFBpocHoc0tAC0UZpKAFpKCaKAFzSUUUAFGajmlWJCzHAFZ0OsRSTGPcMg+tUkJuxq5pKarBlyOhpaTQJi0maCaKQwooJppYDvVJAzzlwYcqz7hmkEwjwYxh+oNPeGOPlpQWPUd6geVSxwOgxmskUy1bfa7icbJSWznrXV20he2EN4CxHBrjYJJohviOD61uaNrhDCK7wQT1NVa40ze07TI47gzRg4PUHpXQxMm0AEcelUY7uya2JjlUZHasWJ7s3jNbSFkB45pNA2nodbRVCxuJ2G2fBIq1cXMdvGXkYAAVD0M3F3sS0VmW2sx3Mm1FOM4zWmDkZpXBprcKWkop3ELSUUUrgFLSUUXAKWkoouAtFJRTuAuaKSlp8wBRRRQAUUlLmlcBKKM0E0XCwUUZozSuAUUZozTuFgopM0tFwsFFJmjNK47C0UmaM0XCwuaM0maM0XCwtFJmjNO4C0ZpM0UrhYXNGaTNGadwsLRRSZouFhaM0maM0BYWjNJmjNABmlzSZozQmFhaKTNGaYC0UmaM0gsLRSZozRcLC5pM0maM0XCw6ikozTuAZpc0maM0XAWjNJmjNDYWFopM0ZouAuaXNNzRmi4WFzS5puaM0XCw7NJmkzRmi4WHZozTc0ZouFh2aM0lGaaYrC5ozSZozTuFhaKSilcLC0ZpM0ZpphYXNGaTNGaLhYWjNJmjNCdgFzRmkzRSbuFhc0ZpM0ZouFgooozRcLC0ZpKM0XCwuaM03NGaLhYWikzRmi4WFopM0Zp3CwtGaKTNTcY6kpM0Zp3CwpNGaSilcLC0UmaM0XCwtFJRmi4C0maTNFAWFzSE0UUgFoptGaBjqSkzRmgBc0maM0lAWFozSUhIAyTgCgYSSLGhdiAAOSa4jxJr/AJpaCI/KOCfWr3ifWig+zQt25IrhriQyMSx5/nVrQaRXmlJY+pqMkAZJ7U4gcs34VXkJLHniqKEMhJ44FAJPXp60iqP4jx2p2QBiqAOTS5wMGmg9qcvJGRSGSpwAfWrVrGZXA/Oq6IXYAdT2rUtoxBGSevrUNlJFgFYkwO1VZZC4PvSySEgmmEjH0FCQmyI5FR4wpY9acXBBpjnnGetMm5G5J47VAw59TVgqQuM1GwAHTJpiI+mPamEkk+lPI5yePb0prDB6U0AnAoJANNzxn1oGAfegBQR+NAyBz1pMgU4DJ570AKCNoAoPIz6U3+lOH6GgLACMA9aCccikJxgDqaXgn+dMQ0dBmkPankjv+FMJHFMAGc03GQRStxn2GaQ8gDv1NMQHJzjvSEAYZuo6UAnr2pcBmBPSgQKSBk80NuPP+RShQG5PbpSgYyD0NADVTBzTgCGz+dGckAdBUgGSfcUANI+X603Pb0FPKZxzyOtREHcSOooAUjOBQCBg44zThg4pCMkgUDFyN49KcDk8/SowCOKlAGMnrSACg24HIFIYwQB0Ip+QB75oyM4zzQO4zGMcfjTgccijGelJggc9KAHZBI9aQkEYFIMHOaMDoBSAA1KGOeDTMEE00Hn3oAnwCR+tBjA5xQvbvTieMGkBGeuOwppOOhp7AEU0IKYCLuzxVhOMZqMJin5wMUgLcTqCAfxqabdOgMbYIHHqDWeH/HFSiYggq2CKaJaG5uI5w0zAhfU81u6ZqE1zcokTYx2zWVIVuVII+fqDSWcjafIZRxJ2p7knfNc3MaiPduOOcVftBKVBfgmuX0rXhcSCOSPEh4B7Guvtv9UCepGaljTJqKSgGoLDNLTaM0AKaSkz3ozQAtB6UhOKCeKADOKM5pvaoppGQDbk80wJ89uppo561HHKpwM8+lSZxTsK4M21cmq5ulOQDgjtVg4Iwe9ULq3KMXU4HWmkJlmO6jLBSwBPaq2panHZwMWODjj3rmtQ1JLaQ7t2/PBB4rm9T1e5uuHkOBwAKqyIbH6pqct9MzFuM8VmmbClSQT7VUmdugbApIySuSck9Kqxm2SyzMflzTBIwxxmoy208nJpjydx+QosIt+a0nyscD09at2F4dOuBLGxIB5BNY4mY9af5ox1osCuejWnjaKSIRtGQcdc1v6fqMVzGG8wc9q8dhkYNuBOBV+2vp45FYTsACM8nFDRSbPYwQRkHIpc1haFq0d3bj5wTgDJrSudQgtlG6QZPvUcpqmW880lZo1uzEZdpgT6ZrJu/E7XMn2exQk9CetCQ7nTiQE4ByaUGqGmRyiENMfmPJ5q/mk0IKM0maKQxc0hNBNJnNACiqGr3jWlqWTrV15FiUu5AAHU1w3iTWvPmMcTZUccVaRLZNp/iRo7krLkgnrmuttbyO6QMjA57V5QZiTwcGuq8IXZdzHuJI65NDRKbO1pNw9aqalefZLRmXlsZAFcxD4rcXAjlUgE4pWLudkTRmq9pOLiASDvU9JodwzS9qSq9zeRWyFpCBxTSE2ZniG+WK3KKfmNcObueGUyqx65rX1fUBNM5xwTxWebZTEHcgDriq2Ib1Or8P6wbtBHIcMMV0GeK8z0yeSC9BhbjvXWR62dyqzAHHNKw07G60qqQCaBKG+6Qa5nVNaEUe5W+Y+lP0LUxcA+a+CPU07BfU6KaZYULMQK5TVtfkSfZC2OeoNL4g1VFJVXzj0NchLctI+Tzk07aCbLwgnm+ZVLH26U/wCwXBOPLIOM1oHW4rRdtvDnPXIBNUZ9YurluF2Z44FYWNrkRlaFQHHTsKmhuIZDiQYA5FTWqI1uxmGT1JNUrkQq+FPbtTAtvqLwjbESF781paTr5t0MCrud+h9KwbUpJKFlICepq8IVgu0lj5QHrTuNbnY2AuopRdTykRtzitR4oNRUHzNwHYGq9tLBdaeoVwSB0BrD1I6hpQLQNiOToPSoauW3bY6u1tIYFAjUZHerm4dOK4nRNQuZmPmT7W9DXQxWk7SCQ3OR1wDSaIavqzXzRUaAhQCc471JUPQzaDNFJRSAWikzRmncLC0UUmaQBmlpKKAFoooppgFFFFO4gooopDCkoooAM0UlFADqSkzRmgBaKSikAtGaSigBaKSimAuaKSigBaKSimAtJSUUh2FopM0ZpgOpKKSkAtFJRTAdSZpKKAsLRSZozQAuaM0lFMBc0maM0UgFzRSZozQAtFJmigAzS5ptFMLDs0maSlzQFhc0ZpM0ZoCwuaM02loAM0uabRQFh2aM0maM0BYWjNJRQFhc0ZpM0ZoCwuaXNNzRmgLDs0ZpuaKYWHZozTaM0gsOzRmm5ozQFh2aM03NGaAsOzRmm0ZphYdmjNJmjNILC5ozSZozTFYXNGabmlpALmikozQAuaM03NGaY7DqKbRSCw7NGabmjNAWHUZpuaM0BYdSZpM0ZoCw6kzSZooCwZpc02loAWjNJRmgLBmijNJQMXNGaSigBc0lGaM0AGaKKSgYtFJUU9wluhZ2ximlcB008dvGZJGAA/WsDUNaLoSrYHYdKz9R1SS7uDziMcAdqw7y5LZGfpWiVidyC+uWmnZick1mODnJ6Zq0Dl+TzVa6YBsDtU9TZLQryMOvpUGSeT0pxBkOB0prkJkelWiWNJ9eKTOT1ppBc57UrAAADrVCJAO5qWMZbOKiGduD1q7aREgMeahuxSVyzBEqqG/iJ/KpXclSvahVIGMU6QKqgdSetQW9CuS2famOG/M5qQkelIzA4qjNkRbapGMk0wA49akJHWomcDgU0IQkgH0phcEUMfyphGaYBnOfemscdOaDkcUAUXAYQepoAxT8ZpCDnFADKcOetOwBQFyeO1ABnjGOaTIpTxzTcYFAhM5P0oHAOKMAcUppgMyTzQDxjqc0HGcD86Bjr+FMBWILEjtwabnJp4I57DqaaxUc+p4piDGRz0pwGFz+VC5B9qNrFsk4HpQIVQe/1pDjB3HFPOAOtNLKMZ6mgBgI4wc4qUN8oA603K84owCSPSgQ8knk96bjI9xT0IY49qAMKf0oAiHEmT2HFPByc9zTiuEBpoHpQULgdTQQTnFKBmgDJBFIBpBAB9KCCWB9adz3FHQZoAAcMD2FLgnOOhoGDjBp2CBQBGMdMc0uCDSggnB4p3p6UDIiccUzHzCpGGeRTQeelKwD0JH0pSc8img47UgYcigALHPBxTlHPNRnBqReB60APB7ZoPFJnHNNL5/pSAcGA59aVRk5qLOTUqnigRNExDA9xVomOYYI+boD6VTTIqVGwapITHBLq1uI5FfIU5HOeK9E0XVVvrNSFII4JIxzXCQyBjhuRnoa6bSLkyMEUAKpxgUmrk7HVA5paijJKg5qQHNQ9C0woJ4ooJG2kMTPFHQUhPSkJ7CmA4Gk3An6U0nsOfelAx9aADJPTiggFcEUtFAGbd28kMgmiJPqKZFrtuvyztsYcYPFabjcpHrXJeINIkuXLQD5hycVaRLOlj1C2lUMsqn2zVHxFM0NkJo2I4PQ152J7y0uCjSMpB6Z4qzca5eTwGGWTK57mqSIbIL7U/trjIxt61mzSAnOcn0pk0ixEkc5qukodi3egzbFZSWyTwaVwoUYOKY8mM+tRZ3nJNNCHnB75pQAByOtRBWkcKpwT3qwwMahWwT60wISM04R8Zox6U4Gkxix5UFe1SRgysVBximDlT6mliDAH+dISNez1GSyTZGxGO9LPqM9z96Qk/WsvLAc5x61LaRPdTiJW2k9zQyi7D5s7hELE/Wuv8MaasLlniJPqarabZwWaKhZWkPUjtXUWYSCIdORU2LRdAAAAGKXNNDgjNGaLFC0ZprMFAJNIHBGQc0rDHZozRWTqmtJpvBBNUkJsq+J9QWO38oPtPU81w8o8xTJ2z371Y1nUW1GVpQSBngVn29zg+U/fgUyG7sk+zZt/MJxVrw8JmvwYGKgck1YtLTLbDkqBn2NRSTrphJiXBJzQKx0Guaw9tGIz8xI5PWuafU4yc+V83rTLm4uL9BK7ZJOAKju7E2mxic5AJpg9Ts/DGqtPHscgAcAV0wIIyCMV53p13BHCDu2ORwM1vaVPdyygyS5UdBjFJopM6cHvXF+KtQdLgxqeAeldTdXa2toZCckCvNNYvmurstnvTWgNjZLsyEbjnA5qJ7sshVc5pkuBGNvcc1a097cIFkjzk8knpSZA2GO5iG8fKDzk05tQaNcNknuc0+7uSchDhRxxWVJJljmgCzJemUYJP41Ytr4RIQGIPtWTuABoWQjpQS2W7q8Mr5JP4mofMJYGmgGQZApyIRnIxTuM0mLHkLmljmCMMr35zSruRN3HFIJYmU7hyaxOmxdMgkjLRNxjBFUQp87EnTNNJK5CEgHqKkhAlYKWwScc0wsW5ba3MYZZAPxqSx2yMVZiQO+aP7BeSMuLgEjoM9abDGdPVllU7iMA0IDXtruCDO0OWXkHPB/Cq19qd7cgl422DpkcCpNIjkjuxLuQxkZIIzXW3KWVzpcygR7ihORjgik0V0OD0+ZnuAXfywTjGcV2VppNzsSWK6JBwcc1yOmaTJfamGOVRTn64r0CO8t9PtwkjdBzg0m0NXS0L9srogEhyQOtT1mQ65ZTNtEmCema0FkDLuByKyaM2ne7H0lJmjNIQuaM0maKAHUU3NGaAsOopuaM0AOozSZpM0BYdmlzTc0UCsOpDRmg0AJRQaTNAwoozSUxi0UlFAC0UZpKAFzRmkooAWikooAWijNGaACijNGaACkoooAKKKKAClzRmjNMAzSUZozQAUUUZoAKKM0ZoAKXNJRQAUUlFMdhaKM0UCClzSZpKAFopKM0DsOzSUlGaAsLRSUtABmjNJRmgLC5opKKAFopKM0BYdmkzSUUBYXNGaTNFAWFzRmkozQFh2aSkzRQFhaXNNooEOzRmm0UDsOzRmm5pc0CFzRmkzRmgLC5ozSZozTCwuaM0lFAC5ozSZozSCwuaKTNGaAsLRSZozQFgoozRmgApc0maKAFzSUlLmgYuaTNJRQAtLmm0tAgzRmkooGLmjNJRQFhc0UlFAWCjNFJmgLC0UmaM0ALSZoooACQBk1yniDUt0vlBsAda29YvPsVqJB3zXnuo3olnMmcknmtYITJ5LlQDg81lTSM8pOeKa057mmCTLZPStGStywqAAuTziqFzkk+tWjJ6niq0i55zWL3N09CKPhT9Kgk5bNSuwBwKhY5JAqkxMVOnvQRlqVVIFHQ1Qh8aFmA71sW0IVBVGxj8xt3p0rVdSqgAdqyk9bGiVlcYzYOBTcAjJ70oQgHPWgnHFNIhsikA3YFQkEcVK55PtUZOaqxDZC2QMVETls1MQSelRkYNOwXG4JoIFDEjjNNyTTC4EHNIQRTt1BOcUWC4wA0pHvSng8U3NACE9qUHFHGKQUgA9aaPenHk00g0DExnrQeBjOTQQe9FMQ3DHPv1p3YCgGjGRmgBoBLfN0pASWzjIP6U8DjNNCnb+NMBwPG2gA7Sc0KBzk0A/KRTJFzlc+lNJXAJ5J6UA5GB3pwC5JPagBm0jv708HA9yaawzznpSgHr60CH55BHagk5GKFU8Z6U4jBGOlAAclBjrQRgj2FOBwvtQASoz36UDGgHP1oB259qeQR1ppGVoAYXGR3BpQ3zY7U0oRg+tGDn0NIY8DBzSls9aYM56cU7GeooAXAPfFKDgEE8U0Lx160MCRwORQA/5ShKjmoCCDjoakV8cHgUEgucck0xCL05PBpjKByDUwAI29KYQOhFSMhBPIqWPOBTNmTUqjAGKGNCsO9RkE9DUhz6U0ntQDEQetSjimJ1qZRxQIenrQQRzSgcU9VLct2polixbiOO3WtGzu2tZBIrEeuO9UDIqjIp8W6ToOKqxDZ3+lapHd24IIBxzWoDnkdK8+06eS0lDbjsY8iu2sbuOaMANk4qHEpMt0yR1jALHANOA5rnvEWqiCQRq2T6VKiU2bxcMAQcim5J47etZ2k3YuLZSSCSOlaQ460NAmOUYHHFKOKaZAOKaXJosO5ISBTJJVjXLZ/CkyTVHULwQMkZUEHqTQkK5cS5ikOFcA+hNYmr3k1jKWV1MbHnnn8qnm0s3MAltpjG+M8cZNcdrdhqkLkzszj1Bz+tWhNi6qbSb96Tgnk4Fc7cSKuVXp60kk7ISGbJHYmqzOzkseBTMmNOGOCxIpSVVcKOfWo3IVuDTtwxwCfegmwwgk5NRkFOe1T7WblQSB6CkIU8MMe1MdiNeRkcH1p5DFgC3XjNKCA2FWkY80ALINgwrZPqKRCe/4UnAFXbLTp7xTIi4QdTQx2uJHas6gg4z1qVY1VducmtC2Ee0wKmSvU4qMWYhutxJIJwBSKUSm5ZBhlpuZU+ZNyntiu4s9KsY7YTXaKSeeRVO5trV7oPFEDGOMAcUDsZ+jRT5Dyykk+prqEN0V3h/lFZMcEIkMzMUUDAFX4NSjmgMMYCjoSxxQCNyG5WK28yRwcDoDT479ZBuwQMd6567uYbWxP74O4GcA96xIfETEsrMwA6gUDudbPqa3M5hjbgdSDV+xQhBkk/WuW0ia28wztIAG7E811i3EewFCCPUVLC5aHJxXGeMTscD1FdXJcpBAZpDwOcDrXEeJNTh1DLICMcAGqSBnNEneATgGkYBXGOcd6tWVs12cAHHqasXVtFaxFBy3UE0EC2WsCOYCQAKBg+9M1SaO+fMSkADGPWqEFq80vzAgHmrLBYGAByBQDI4JzGAjkDHTNXZLe4KidgXQjioNLtY9R1VUfgA5xXXa0I7XTltoIxkjrjpTuCRyhZFZCQC3YDtXS6LNKUCyYUnp2rmFtXjJmkYcHIzVvTdSmWcyHOB0HakHU1/EV/NABbg5BGSa5TBllAPU1qXd4b6SQswJHIrIkYxuduQc0Ax9xEYyBuzmlto+SxOBTrVVuA288jpTJj5bFc1NxC3DgnAqnIMGpiwHJ6moJGBpoCEnFOHHNRt1oBweTVEs0LMgKSwyKJ5VySoqOOQqoXHFMlbJPNIEdFo4imvBFPjYeOelXb1NOSQxKoL5woUVgh2XDKxFT2k0UUwmlJLjkVFjruWJLGaadYli8vI6ninwaFObkxyPtx3zirceoT6ncAqnlhQAGHfHvTL6SWFuZ/nPUg0gZHdKdPkG6UnjsaqT6i1wRnBAGKSaJrjGHMjHt1qY6Ri2WVzsOcEHrQKxEL2UxgRsRgdjUul6hcNepB5hKscMM0iWojYLGpck8nGRQJUsrxJUi5BHahDtY7+O0t/sieU4jkIxnOKS20uRNxlkEgPTPNRWliupwLKkhGMcA8CtuC2MUIRmyQMZqWi00ijHo8DsGdQD2xxWrFEsaBQOAKzls7qO6MiykoT0zmtJSdoz1rMmTuOozSZoqSR2aM02loEFLmkooCwuaKbS0BYXNGaTNJQA7NGabRmgdh2aXNMpQaBNCmiig0CEooooKCikooAWikopgLRSUZoAXNGaTNGaBC0UmaM0DFopuaM0AOpM0UUAFFJmlpgLRSUZoAKKKSgBaKSigBaKSjNAWFzRmkozQFhaKTNFAC0maM0ZpgGaWkJxUXnDftp2AmpM0A5opAFFFGaBi0maKKBBRRRmgYUUmaWgAzRmkpaBBRRmkoGLRmikpgLmikooAWikozQAtFGaM0AFFGaDQAUUmaXNAC0UmaM0CDNLSUZpALSZozRmmAZozRRSAXNGaSimFhc0ZpKKQC5ozSUZoAWjNJmigBc0ZpM0ZoCwZozRRQAtGaTNFMAoopKQxaKSjNAC5ozSZpMgUBYdmjNNznpQSKAsOzRTc0ZoCwtFJmjNMZQ12ya/0t44/vqMj3rym5EsU7xTAq6nBBr2UHH0rmPFPhdNTQ3VooW4AyQO9aRZLR50SaFbB56Us0ctrKYp0KODg5HFRFs1oKw8yMWxUjElMD0quDhhmpgcrWbNEQYOc00L82TUspVeM5NMzleKENi5AXNQu55xTicLRaQtdXiIASoOTQI3dKttsKsw5IzV10PX8qt2Np5cO4jk9B6CiYKOlRa7G3ZGe+QelQMCSatSfeJqF+4xWiRk3crMOtQmrJGaiZQDinYRCc8U0jP1qRhg03nrTsFyMpkimlal6UAAk8UrBcg6UcGpTGeajAIpjEI54puMVJjNRnOSKBiH2pN2aM44NNJ5qQF3UmaYTjijPNA7jsk0AY70gNGaYDgeuabnHSkLYNJnIoEPzhcmm5O4HNB5XFFMBcgAmkXkc9TTCTtIHenhcYJ9KBCggHHcUoIOaAPnNKqjoPrTEO2gD69qAoBH+cUmTuJ9sUsYJ/CgB+AFLHoKRh0PrTmHyAevWniLJwegFADACMg9Gp6qMAenSnLHnPoKcEwAaBDSu7B9OtI0WO+c1MEywIPFKVJUk8c0DuV2j6cVGQAw4P1q4YweM8imyIFxjnNAXKpQ8Y5FAGMhvwqxtBJ4wR2pjx9xSGN+UqAaQg8MOtAQjIpedufSgCMjtjk0wHaxNTkZPHT1qFwA3TNMQ8MpIOKTAJ56U1H4xQTxUjHYA5FBb04qMNRnNIaHEn1pp5o7UmaAZLHxipwRVZTgZNSBjxVEstLgU4yfLwOagVs9aeCCwAqkQx8ce85JzV2MYAAqGAKMZ61YB7YxVJENj1ODmtGwvpLSQNuwMis4Ed6ZJcCMjJyDVNXQk9Tt4NYikgLMwyRXF6xM11qB2kkA0yG5kyQpNPtozPeBgMknms2rFp3LWg3Nyt2I1BKV2oz5YZjjA5rHtoUtHT5ACe+K07qdYrJnY4yKllIonVYhcMhOAO9acMiTIGQgjFcFc6h9plMUY2gnBPrXVaVcQWtmqmTkjHJosFy9eXUdvAzE4xXHXmsG+vhG7YiHSr3iLVDt8tEyD3z1rlZJQ0oOMZPSmJs62TXY7SxCxNlgK56/8R3FxC0bNkHqTVCaYcgE4qpIQQVNJsVyEWNxeyfuYixPfHFMuNLvbZczRlR0rStNYurJQsSjAGATUGoavc3zFZTx2xTQmZUMBJy9TlOcAcUHIFKM7SaTYgtpDDvGASe/pVefJcMfXtUwGScHmkLDoy0JgWZLaMWgliILY5FZkkhI+70qUySqpRGIB7VaEcDQKmMSHqaYXC30e4mtPtH8HUVs6XcrZwfZ5RgN3qtHNNbWYTzgUAwBmqNxc+d97jFMpWNeeSCC5LWpBDDkE8Zq5G8DNHJMAAO3vXKmYqflPK0SX8zqVLH2p2C56DqWpWMlikIkAI5JHWsdNVtYWMavkH+Vcf8AaJTwWNNLMR1NKw7naNewXPyxfMO3tWfdTymTylYrzgD1pnhwW5IaaULjsT1rpbjTdPngNysibgMgA5pAYttphkG65nIBHAzxUUFrb29zJEWDZPBNOa5VN3nPhV4A61lyGR5hJExOT1zQM05LXZKNsmQTwAeBXQ2l5IbfyoQSw7muaVhEQ7NyR0rX0/XYInCFQCO+OtFhI6KGR5IQtzgADnd0rD17R4HiM9u4xjkZqTWNQF1b5jk2geh61hm/JgMQkYnHQ0AypbXr2x8pR0OCakv7rz/LUAD1PrVQrhyc802RuMA80myTQkvE8kJCgBxjPesyaSQOQw5NOQsFyOCO4phWSacBuST1NF0IsaXdPZ3on29Otdnbaja6nbmSYgEDpXJSRqqAAc45NMSR4FO1iAewouPYtapcxNdeWpwgP4GplCCyLKo6dqyJSZmyanWZ44dgJIIp3QhLV9l4SehGDmorrG8nI61HIWU7l4NNDHAZuc0rhcktn2ZIps0m5vWnh12naMVEGG4kjNMEMIYjNRt6VIz5OBUMh5oSAjJI4pAOafhSKQcGmSyeM5ABpJOhNIp+UUMSUpDNMjFOiWMTAyDMY606a0ngB81dpHY02CPzHKk44zUHSdtotxpd5biCFQjDjJ4pLzwgbhmZZeScjmuOO6xcPA+1vUVrQ6/qMUPmtckjGBk80PULll9CutF/egrIRzjOTWPf6ncTuRINgz0AxTJ9cv5pS7TknsCeKZBIkjl7tCwPQgZ5+tFhJ3Z0nh3UrZ4fIljAJOC5GKTVbRJbgR2SBsHqB1qDSG0zl5m2KD06mug0u/0hZzslA54ycUNFpoXStL1C3iGJSAeSCa6O3DqgEjAnHNZup61b2tpuhcMccYrm4vE9xPcBY8kE9Klhe53mc0tVLCWSW3VpBgkZq1ms2JqwUUUZqAFozRRQIKM0lFAC0UlFAWFopM0ZoAWikooAM0oNJRmgB2aKbmlzQFgooooASiijNAwzS0maM0xC0maKKBi0UlFAC0maKSgBc0ZpKKYWFzRSUUgFozSZozVALRTSaYZlXIJwaEgJaKjWUMu4HgUCZTwTTsxD80ZFN3Ke9RGQA9eKLMZPkGkJA5NU2ugrc8AVG17vPB4FNRFdGgHBPFMeZYzg8VmNqCxuBn6VXudVUyhGIB+tNRC6N4EEZHSlJxWBH4ghhJViCBTbnxLBtChhk0+UXMjoC6jvUE1yqNjd2rH/ALVjaDJlGQM4zWdca1HISobBx1pqNhNnRC+DtgHIFQSXHlTjHeucXVvLdVVs5PXNT3l24CyBsnHFFkK7OnW7AQDqxqxG5ZcnrXPaVcBlBdwXPJHpWqbtYwMsM+maHG5aaLxOKAwJxVQXKvFuBGaYLxEcAnOanlC6L+aQGqMl4RIFA4I5qSW8WKPOck9qLBct5pM1VhneQZYcVZByKhoaFpcikIyOKq3MzRKT2HehIGW80VmRakpwCwz0q2LkFAw5zVNCuWM0maYsqEfeGfrVC+1IQOArDHfmhRDmRpE4oBBHFZzX2+1MiN27Vmxa6QzJnkZyKpIXMbj3caEhug6mhb2OTOw5xXGX3iRC5jxgE4NaWnanBBb5bJLDIzTsLmOmSQOARTs1hf25FDAHLDJPAq5Z6iLlM5GT2FS0Vc0c0UinjrS5pWGgoozRmlYYuaKSjNAWFozSZozQFhc0ZpM0UAGaUUlGaAsLRmkooAXNGaSigVhaM0lGaQWFzRSZozQFhaKTNGaB2FopM0ZpgLmjNJRmiwhc0ZpOaZJKsSlmYDHY0WbB6D6KotrNkjYaUA+mahfxBYIwXzRz71XKK6NTNFUW1W0VAxlBB560wa9YMwCygsTjGaOULo0c0VjX2oRIm4TgHqADUCa1OIg4jLDPJo5Q5jewO3WjB9azrfVftDDCgY6g9qvRzLIDjtQ4gmPyw96N2OopCwB5NIWzxU2KuO3LQCD3qAy4YgkU5TmnYLkuaAcUzOKM0bAZ+raBY6xEVlQCTs4HIrzzWvDF7pDs20yQg8MB2r1PPPWmyRrMhjkAZSMEEVSkB4oCGxjr6GpASEzXoGreCLK8zJanyJPQdDXG6not7o7GO4XcuMhx3pvUaMpvWhDkGkYg8UgOAaBkckmM4610/hbTDJAZpRgyEEH0ArAsbQ316kY+6DlvpXdxPHZwCOMAADAx2oB6InlKRKQTgAcVlTShnJBp13cGSM4NUoiQSx5qkjFslIbGTUTg88UpuVzzwewoD5xVpEXIWX0qIo3XvVlhyTTcEiiwXKpX5uabgdulTuuQRmo9uFxRYdyIrzRtxUhGfwpp5AxSHcjycGmkArzUjLUbA5xRYCFvY1GWwPep2B5qA80FIaWJ603gUpppqRiE8mjOaQ0CkA4HFBNNzSEigYE5NKCAOKYCCcYpw9MUxD80Hk4oAzS9j60wG4waeAcUAZwKfjoBSEMPDU8ZycDnFAAZ8ntUqABScc0wGImGHepAoCn86UY3A+gpAeopiHqOhI61IDjk/SowcLknn0oySR7UCJlA2nFNfoeeR2pvJU+tBPRvwoAUSYYD1p27IC9+9RMMNx1PNCnLZH40CJFJ35zTgcsSecdKZuwaUHOaBkgIOSRSFVwcdDTAeAe1OHIwaAI8Dikwpz6VMVFRkYOO9A7kRJHTkVA5AbmrLj5CO9VZlJGO9ABle3OaXgjFQqSMA9KkPHekMCMfhQT0OKYWIOOtL2HNIaFyO9IDkmkJz+FHcUAOBzipQeKiAB71L0FMkkBwATT4iScjuagOSoX1q1AACPaqRDLsKge9WABmq6tjOO9S5O0YNaoye42Z8ZCnkVTJLpk9jmpJC25hnmoC/BHYUMEiaOUo2RW5pgQSRkdSM1zYk9K2tJuSNi981nI0SOh+2NNJ5JjIIPBqxfzxiwaJz+8I6elNto1Eucc1aurWKaE78AgZzUlI4KOMrfMSMAd6fLeyJcj95+7A6Crd9blEYgEZJwfWuanlZWK5JI6mgTLWqak9w2A3AHArPimYyjJ4NQyMx6VH8wIPQikwL8jjJIaoGbJzUAJJ5NOLAcUrEkqsCCT+VRuVJyBgVGzDsaZvBqrDJg4Oc0hfFRlgB1ppeixJJvVSD0xUkkiSICoAPrVCRyW68U9GOMDpRYCUk7qNwDAU1twWmgnrQInMhIAzx6UxxgZ6mmDPUmlLg8YoBDcZ570089qkwDzQAKdxkHQ0AkttAyamaMH2pUUKwPWi4C28MplAVTk1uwzJp8W2Z9xI6A1lLO6JhTj3qCTeSGJJNAE91MbiYsq4BPrVq3mFtCVfliO3assSMvBqYSZX5qQ7ks12XcAE8Dr3p0chADE5NU2dQ4OKshlCbsUMLlnz5JF2lzj0zTQ3O0VUErBuOlSBySDUhcsM2OlMxuIpgJZutTqMDNSxCDcOO1PU4YMOCKX5SuMVGxwetTcCZpScc1C8jE7eophfJo8wDjGadwHAkGnLJgEDn61EZQeKcpFMCRgH61XlO35QOKnB6VHMoI3DrQmBHHJ8pFIxAXNMUEt0qUrxhqq4Fcv3FRk5JNTNHjp0qIgA1QBHk8VKEANIoAXI604HnmgBSMUh6UpJI4phJ70CNi9vpr2QySnk9qrByhyKVz82B2poGeBWR0jmlY8k5xSeYxUgscelCoxcJSTRmNyM5piY0DJ2jvVxLzybbyGQHByCeapdOaTeT1NVcksqssj+Yq5XqRW0qWE1vH5YMcvQgcYrGguJY0JjOAB0oSOe4cvGeRycUyjs7PShBbCWeQTJ15OcfgK0dO0yxlnEkMe0g5IxiuGXULyBfJ85gvcE13nhzULUWitJIqsRzk0mikzoo1CIFAxinioEvLWU4jmUn2Iqb+VYyTHuLRSUZrMB2aSkooAdRSZozQIWkpryKgyxwD61AL+AuVDjIqkmwLNA5qA31qud0oGPesLVfESRsUt3BPqKpRYro6QeoINL71wkevXaPuD5GckZrXt/ELSoCSAccgmqcAudJxSZqhZ6klyAB19Kv9s1DTQxaM03NGamw7DqM0maKQgoopCaYxaKTNFAWFzRmkooCwuaKSimFhaSkpaACikooGLRSUUCFqOSURnLcCnk+lQy8qQeRTBiNcqrhQRg96p3khKkg8is69NxC5Kcpjj1qgdVaQFScOOMGrSIbNK21RsOmeRxinx34kmxnk1yV1ftHMShwe9ImsFxhSQ47k1SZN2drc3YgQFnA9s1QPiK1MpjZxke9cbeahcTctKSPQGqCTsCSTyTT0C7O41HWlCDyiCSODVS01ZgheQ/KeormHkkwPm4PSlWZ1UKSSp609BWZv3erxlysRyD1OelUHuZblsq5yOc1QkcNhUHJ4pwka0BVzkn0qbgPkuZA5LHgUxLwF8k5A7VXlcBN2eTVdpcqBjBNAG3Hdwt1YgnpzT2mt5FKAZk9c1jCGQIGXJB/Snw3PlOGIzg8igDVghUAOzcDmm3moM2I4myAKoyagSrKhIB/Sq0LHcSecmiwG1Y3N3D+9TJA61Be65dSS7lYjHGKlivmtLUqVyCMCsORzJc9eCapAdpoepyyKBcEjPQmtKS6iWBjuBIPHNci94sNuqK/Qdqz5tVuJG2KSBmiwHUrr8iS8ncegq7FqQkfdI3viuXtpreK0LMwaU/pTra9V7geYcAHrQwueiWUwmUFTxV1TjvmuVtdYtYowqSZOOlbdjefaEDdPrUtFpmi8qxrlmxVaaWKdCgIyRjFVr7eybg2COlYdxdPCxdWO8DIFK1gbINYeSwuPlbgnPBqew8QARCOTBJ4zWZLK2oW0k0rZdR096o2sCtb+bnLE4A9DTuTc627n8uyM0UmWI6A1zEuqyToQWOQarC8ntwyySEjsDTAEkhaQYBPYUXJZpwavIkQVmzH3FQ3N/EkZkj4kJrHhvBGxjdcgdKR3EylgP/AK1AxY2N25d2wQcituHUbWPTiGP7wDArm0JiUr3pYxu+Zjg+lMDSe+MyjOQQeK6bSrtLSyDyNmQ9BXGRyK8u0fhXQWNm7xeY74wMjJpoDr7TUPNQEtyferbXaxkAEEnrXBDU2tmP7zJHoa0bDVZLmUHGQP1NDsNM7GKfzc44FTA1m2aTMoYggfzq8mQMGs2aJklGaTNGamxQuaM0maM0WAWikooAU0A0hNGaAFozTaXNADs0ZpuaM0CHZpM0maM0WGOzSZpM0hIHNFibjgab5gLYB5FQyXACEqyggdzWTHqWL3ywc5PNUoicjeBopqtlA3rVa41C3tuZWwKEguWXbahYAnHNZM3iO1jDqTh1OAM1kax4sGxobMjJ4Jrj55ZHYysxLMeoq0iHI7O58ZqykW6464JrCu9euJs73OT0APFYoO1Rk1TnnYt1OBVWsS22asl3LNyzc+xqPzDzuPJ9az4ZyMgmpJLjjHrQFi8JnOAZScds04TBDuBOR0Oaz0fjOacZCMVLYF77U7sCzEnPc1qw6tOIAoKjHbFc6koByasR3IJ5OKVwNmTWJRIrEgEnnHFdXpV6j224tknvXnouVMuGBOeBiuj0uJ5IgFkxxkDPNO4I6NbsyXJzwBwKtNJgAg81mWsRjTDHJPJNWBKOhpWLTI55384AA5J61oxH5ATVQBS+cdadNIQmFNFiky2smWwKlBqhbMcHJqwZsCpsFyc4o4qBZM4JNS5AGaLDuVbpmjOVJrlPEl20sRgkUnPINdg4EvHWsXWtPiNsXZTkHg1UQueYSRlHOehPFM28ZrT1C3KOcDIzVArhSMUN2LSuanhiMGeZ8cAAVv3wEY47jNZHhhD++44yK0dQmBkK56cVKeoSWhTdyR1polxUbvyai381omYtD5BubJHPrUkYKd8ioRJg1IkgIxVpktE4kU4y3WkJyCFNVigGeeTUkZKgZ/WqJsOK4wTTGXNTkg0wjJ4oC5CVINNwoqZgw5x0qNuecYpNDTGMMjioypwSe4p7BgPXNNzlfpUjuQsCBzzmoHHNWZBkCoHGCKCkQECmtUrDmomGKRQ3vSHIpe9B5pANJpCc0pFNoATOOaep7008UA0ASg4HWlByeelNzgUCgCRTxT+lMAwM0vXB9KAHA49qUMecdMU3GWx60oGPzoAdnIHPSnrwxJ70wAnFOPA57UxDwMnJ704AD600Hp7UE56UgH7gFyTweKTJyFPXrUbcjB5ApcneGzyBihCY/OXz3FIgwpU9TTQcHd2JpSSDkVQiTpnPUU0khePxpvmZOT+NGRyKAHKSAAelSo3XNQA4Ge1Ozj8aAJycoR3puMoG70xXzyeKXccGgQH0xVaTg81ZJzg96ryjrxQMrsMMCOhoZskA9RS56g01z0PpQUHBzTckcUbxkCkJyakBc55pQeabSg80DJB0p4PAzUWcU8EkU0SSDBcVaj4Ge+aqR8v9Ktxg5FUiJFlCe9DyYXrzUYkBzimnJJya1Rm0DOT17ioGYZNPdgKrO+CealstIfv5rU0O4WO7R5OmcYrEEgJ4rV0WWFJwZmAAPGfWouNnoCbPMVl71YuUDW7HOMCsOLUIg4JnRU9DVHWvFAjhNvbHdngmlYLlHWb5DIyhsgDjBrlXk3yH3qeWV5mLMTk1WIAOT1oC4HrSFxjFNY8YFMByD6igBSRSEj1zSAjODSMQDxQSI3TIqItg88VNUMgyeKAELj1pNxNNINNGQaYhxGTTgMDrzTc4pCx7UgJQ5xijdz7U0Alc03nOKAJSc89qTPPFMyRxQDQBICaUPiowaUcmgCUEGlByeKiBxTg2KAJS2BTGkzhaaWpo5NAEwCleetIQAajJxTSxPegCXCnrTy/yhQarbyDUkZ3GgGSxnORTiSGBpB8tSgBh7mpYD4h8w96mJABqJBj8KUmoYDhJge9MZ8imMcCmb8miwDs80hwOaQmkz607AKDk08Hp6VCTg05ZMjFFgJw49aUsCfaowAOppQQD7UWAmUKBuxULuCTSmRQuM1A4LfN0BppADSDGKiJyaUjsKQelWA5KkJAFRDril+YsAOlAEqnIzSHBFKowMUpAoAtEc9acjhMk81GxIppJIrM6B8koOCODUZkYuCxyaQcA5pCOcigTJGwcUnQU0HnHrUgiDHG7FBIRsMhScEnH0rYj0nUYrczQDKEdjnNZJgUYIbnNben6hqdtEFQF4uwNMaM77NcFmMqEEdaBJJHwScdsV0MML38LSAYJPIA6Vo2GgRywmOWMeoJp7FpXM3StK1GeIT2szDvjNdbosmoIvl3oJI4BqzptitjCEUYq916iok7ou1h9FNozWIrDqKbS0ALSF1T7xAH1qG7uFtoGkY4wM1xOp+JZZmZUYgVrGNyG7HRa5qtstoypIPM6DFcf/a0kbEqxye+azZLl5GJZiSfeoixJ61qkkZXbZdm1CWZiS5qHzGPIJP1qDNG/DUWGTrclG5PFXYZg3IODWXuzUsblOQaYHT6fqa2nbJrqLHU4rtBzg+leZm4cEYPNdJot2kMYdj82OnrUtJlJnbe46UdKxrTVTNMF7HitcHIzWLjY0Q7NFJmgGpCwtFFBpAJRRRmmMKKM0ZoAKKM0ZoAKKM0ZoAKKTNGaAFopM0ZoAZL9w84rMubuSHPcVqMAy4PSqd3bKycfrTTEzDnv1DbmOPY1lXxhmxLGcOeorRvNLaZ8E4A6EVTk0eRIyFJPHUVdzOxVitLa6QmRgHHv1rMubFUJeJuh5AptzM1lMRuOemKotfylyQOD1FUkFyd13RgL171NaWaTcMcEVVgWW45U/hUizPAxSTIzQIn+wu1z5WQR6jtU15Y/ZogqHcTUGTGm+GQs3Uk8nFWtMnS4uvLum6cqSetFhmZJDLEA5BU+hpJXaVMlTkd629UmTYw8oEjgYFVLSxubiBjFGCCM4xyKAsZO2Qr0J9qfHBPJIMREAc9KumGayk3zxbQOoNXBq0EkSiFRuPB4osFjPw8kvlFghHHNRXOny2y+ZvDg9xWhexwkIU3ByMk5qE2c8kB8olh370xGXHloiSpJHFWXjEMAfIzjOKS3nS0Z45VyTUF7ciX7o4PFOwmBviWCscgdqfcASIHiGDirmi6akyGWccAcA8Ul9HDbSZjYfQU0gM6MPJ8pPPemFZFkwFJA71NIkkpLRjk9alZZQg+XAxycUwKqiWWQBQa39Isog2LnknoM1mKwtoyyck9T6VEb+RmyGII9Klgday6ZZyqzKAR1GelWTr8EZC2vIPXFcdCLi+cYYnFTyCe1kAIwRQO52sl7PLEHPAAyc1hXd6tyxHRQCNwqidYmuWjt5WxGOCRxW7baNBdxgQBlxzk85pNAYVtMTvjZsE8A0wFrdywfIPQVr3/h4Ir7co4GQeua59ZSoa2k5ZTwTSsDQSzC4J8xsGo4QwVgH4qKaBshi/U9qiaQwgYOR3p2EJICsnXBNWbEuGKMuQe9VZGa4OU6itOwmjhtx5n3h1zVAVZo97nZxiooV+Y7zwKuSNHIzOowKrLC006KWwhOCTQAyMhLlWzhQa2L7VVe1VIGKkDBIrO1O2jtMIj7jjORVFA0jBQetAFhHeZsLkkmu08NWEtvGJ7joOgNYul26LswASDya6qwF3MnlFMJ2NJjSNqG581gF6Crec1RsrY2/B5q6KzZoh1Q3d0lrHuc1IThSfQVg6gr3jN5kgCDoM00ribLg121OAW5Jxir0d5BNxHICfTNcW6xBisYy44FS2sU1mwud5x6Z61biiLna5ozVHT9SS+iGBgjg1dNZtWNExc0UlGamxQtHekzSZxTSEOprNhCfSq1zcGGNnzgAZrnB4sKSmJwCCcZq1EhyszqkcEZJoaaNBlmA/GsA6/amLPmYOOlc7qutTTTgRSkID2NNRE5Ha3GprDgZHPTJqrc6hI8O6NgDjkZrkrjUIrmBczHeKlh163itzHKMtjGfWqUUiL3LN3qcoBG8571TtNR/wBPRnyOxrMnvRLKSOAarvOVbcpwaqwj0mPWoFjG5gBjrXPeJtRSYAW7AqRziuVe/ncbS5IHbNM+1MwAYkgUrBcfljkk49aaSfXIFAcHvSE5pNjGksTjqKjePcelTZA6VGSN3JpXGQlNvSlAB6mpHIKnHpUBORxQA8nGMHvUhkDKBioByOaXoKBEhIPSlVsdaaUKoGPQinQDzZAq8nGaLBY0bG2B/fOeB0rT0eS4kvS6NhE4waq2yx/Zws0nl7uBirNxcppNuBCQzMKaQI3LjWY4UALAHPU1ROsFbkeXIGBPJ6g1y7S3Fy5klOAe1CFozgMeaY7notpdG5QMAD9KllKphc5J5riLPVJLJQUkJz1GatjxHIWO4Ekng+1JodzsIyQMjvUaOzMQTgDpXLy+JGMRWIYJPU0lj4hkjY+dyCc0rBc6qJ5DKST8opZNVh+0C3DDOOlYkfiSIbxt4IOKwbi9ZrkzKxznINFkK56MhAUH2qC7aOWFlbHAzXGWuv3SqFZ8iibWLiVwFfAPWnZCvrYi1i0CuSuMda56RNrEYroLu4MyMGJJx1rGlhZieOTWUmdVNGn4bXEEzk9TUd8580/WptHUxQOnIJBJ+tVr4nzTnp1qIvUc0VnkzzUe80hPFNyB3rVGNh+SeacrspqISDPNKJFNWmJosrKCfU1McMvWqa4PeplkxjmmmS0ORZEcYyRVoEFulRxyAj3pksjKcjvVpkNFkrnmmMFximLMRgMeT3pxIOSPxpkjGXJGBxVeT5TjFWmOxQe1V3cM+ABg0mikyAnkgjrUTDrUz43Y6EVGw56VLRaZXIzTW5p8gO44qLkDFIoYRyeabn2pxzupvOTmkMQ0UZpDQAHmgDmgGnDAOaAAZpw60A/KTQOuKQEi9falBzx6U0cUoODQAoJzmng9zUYIAx604kFhk8CgCUEAgUE8k1EG6kU8HJFAh4JIz6UoIH40mcIcdBSbgSOOtAC4PNITyAKXqDg0mMfhTAUc5HYUZJxjpSFsD600nCADrTJFGRnjrThuPzdh1poY56VIDhMepoAcBheehNNJw2O3alLAMARximHlvagBRyMZ6U4lj+FIBhqO+aBASQQe1BwQQaDyMCgjgmgZWI53VG4OTUzdKY4yc0FIrjB5pwHpQRgEUDqBUgB6UgPNKxpgPNAyXk1ICQBUQYAU4HmmiSxEQGyetWEcetU1PNTKcc1SJaJ846U0zHvUTy471AZMt1qrk2J2lzmqU0hBPvUjOBnJqu8iu2CalloIn+Yc1ow4GM9qzYkPm8dK0Izhc0ImRNNMw+Xcfzquz5yc0SHNRkUmyEGRUEpJOB3qQkg1GWAJyKVxpjIxk4NDjY3A4NOyM7qR2yKYxhxnNRkgdOTTyc00AEH1oAN+RxUf8VPAAzSiPPzCgQwjFRkjPSpSpFREUAJnJpDwaXOOtRueOKqwEgfA605SDyTUGSRzTgQRRYRMwBOQaaRTcnGM0oJoAdTgKaDThUgKBTtoxxTCaNxoADkUgznmlzkUhNAA3WlApBijNAAU3U+NdtNBqQHIoYD8ipEfLAdqiAOKdGCHBqWBOxIAxSA8c0xny3oKMgdDU2AVjkYqPIHU00yGoycnNUkBIZBjimF8d6ZkDk004JzTSAmDgjmgNg5FRj1petFgJ0lycHpUwYHHNVkAAyKcGweKAJDjIOKa0hJxjilBzSEZ/CgLkRPNJSkZNAT3pgCkZ96eGA+tIiAtzSvFzkUAODk07nFRjIAp4OaYFgmlQMEJxwaQjAzxmhS+0jIxWRvcl8sFBjr3pmApximFnXPPBpu4nqaCWyTYCdwpwUnBHFMDYpwfHNAEgGWBz0OTWpbalJCpjCjaelZAJBJz1qQOSQPyoQJnQ2GrPYH5o9wc10lt4oiAUS25UHjIFcrpUisFjuo8AHgn0rsrSKxuoBGqAj1qmWmbNtcx3UYeM8EdKlqpaQwWgCIwz6VbzmsZGgUUUAqe4qLAFKKShs7SFPOOKaAxtdPnQNGH24GfrXD3UMBPyH5j19jWt4mmu45yJGIHbHcVzZkYktnk1tFGLYSwtCcORn0zzUeeKHkMnLEkjjNNHStCRd2aCaQnFITzQA4Gnh8VEDzUiIWPFAFm0KPcosn3ScGulNnFGitAcgdq5WLEVwhboDXcWMS3FujRLk4zSZUUQ20nkOJAO4yK6e1uFniBA7VmJppk+Zhg+laMEa20eMYrN6mtrIn3KOCRQCD3H51iapqKRD5GO8dRWUniJwCuTmlYi52JIHUgfjSb0PG4Zrj/AO1bu6YKhIz3rb0+PChppct6E0WGma1JQrKRgEGioasWFFFFABRRSZoAdmkopM0ALRSEgDJIFAII4NOwri0VHJMkSFnYAVnya9bI+0DPbOKLMXMjTzjvVeZS3IPSoItUgnB2kZHWonvh5hG8Ae5qlElyRDeymCIvtzjrmsKXXiAyKVGferuu6gsFuQHVi3GM1wkwllmLZAyc9aqyRFzXmhguy8srDPUAVjXMYUll+7WraCLAEjYYDnPSoL4RHPIA9BTAg0x5CxK9K1ZNPWVBcPzjrisa2uPszHaMg/pWhFrJjheIqCCKY7luO3gZcoMcYrHmzDdblOMHA9qadQkRCEbgnrmqzXLMcsc5NFhNl+G9YTg3HzIeuOauxa2tverJHlYe4rDEy4x1PvUbuSxGBj0osK51GpalDfSKwUeXjn3rCuTFDcb7fgelVhMwUDcQB2qXyZruPdEowOposFyU6kxXDYzjAqaPVXhtCiHkjBNZiW0rvgjB9aZNDLA+GPFUBaGx4WZgTISTmqwlCoUA5zyamjAEWQ/J65qpINjdc+9AE8dzcD7rMAOMA0NKS2XYk+5qIO2BSsVPJ5NAhwuWVhtIAHNXo9UZk2OoIrLOCc0qOADxzQBoi4SQFSMAiqe5BJxkg9qYHOKmtJo4wRIm4noTQFyxZXzWzlou54BFX7yS4ulVmUKSMZNZU86zcJGFx0I4ojmuGIVnwBSGb9gtnbJ+9XfKeAc5H5V0Fpqq2qATERr0BIxXH2Lss25lLgdcdq2bq/tJ7cRlTkDpSsFzbvdXtpEEJlBWQ8NXP6lpdu2JLeUPIoycVmyBzH8sgCDp6/nVJnkgk3F3we+SRRYLlqVQ8BVhtdfXvVBdplAZsDPNNmlllYnfkeo71ApIPNUJl+aSCP5rc5z1xVdJHklC56npTFI2mkjO2QEdc8UAbL24fZbxH5yMnFNuUa2gKsuDjg1BZ3zW94szKWHQ1a1idbmMPCwII6DtSsMxZJnkf5ySRUloSbtBjjNQMCCAetWbaGVmBhUk+oFMDv8AStMt4YFnlcHPJANdDbXMT4WIYA4rzyw1O4toikxJxxgmt7Stbt2mCu+PT3pPYaZ2IxinCooZFkjDKeDzT8j1rOxdxzDKkeoxXOanpsgcsrEgjOAa6EniqN7uAJXnj8qpaEtnKWKOl4RIpwOcmtFbeS9mxFJhM8jFRxtdNfeX5I2Dq2OorctY445CQoBIzxVkklhp62akr1PJq9nvTHcKuc8VjXmvpaybcZGcYqGrlp2NzdRVG0vluYw3TNXM5FTYdx1NY4Un2oqteymOByvUDNCWoNmH4kvmgtSqv94c1wkk25iSeSavaxeyzzssjZAJ4rIJPatkZPcsebxksajaY85PWoGaoy2e9MROJfQ9KYXIO4GoATmnZNAyUTNjrSNM3U1HmhyCtMB4kyakAJG4GqgODU0cxHB6VLAnjIPXins2BxUIffyBjFODcVEgF3HHNMZh+NI7HHBqMk4yeamwDvM4NNDE03ORQDg89KpASbsUFs/KM5NRF/m471Ytj1AUEngE9qdgHLDK6ZwStW2tJbWFZY+p4HrSQlgxjLZAOcVbtDJqd+LUHYg5Bz/jQMpxi4uZEVgDg5Aq7d3MTOY2iYkAY46VtXOhRQKnkXI83uQQOKlFrbJZsygSSkYJIxQgORM2eBx7elEZJBzRcx+VcMT3P5UwEkcUwJSwBwKDkAGooySxzUpPNACg8UoY5pgOKUGgQ8yGnb8ioTSg4FQxkhkIPFOSRi+QeScCq7nkHOAKtafGbiYHbgA1LehUVdmhDCWiOe/JJqMW6lw2fwq+yCOFsdhVSN1LAA8kVi9TrjZIs2yAEgDHBrPv1AfNaUAwykdDmqeoRkEnHGc0R0YprQxpGAzVRpSzkJzUlwSW2L1JwKcI1jXnGe9bowZBtlwSTTRIyHk5p0s4BwDxVOSbLYzVpEtmglyOASBVhZgcYNYfm89anhucEZNMTNuOUg1YDgr61kxz5wM1YjmIwM00JltjkEHg9jQsu1QOtRiUORSMfSqTJaJjKCuDUZAHTmosn1pQTxzTuKw5hk89ahcEZ557VKTzmmOM1LGiEjK89TULA4qcjFRnnpUlkWO5prc8048cU1jSKG4FNagmmEmgBaUE5xSA5pR60APzgUoNMByKActSAlDDoaQtnH1pmcZoBIUZ6mgCQHIJHQUE4UUg4BFHVaQEiH5Pc1IOFFRKOgqUn5cd6YCknAX1603ByD2FLyQD6UhGVzTEOBxz60p5U+9MySQKcTxQICMkAdqEGQSfWl9DQOBmmIcQCPpTCTyOw5pT14pOO9AAGY4z1oO4HOaAQeO4pZBkA+vFACFiWBB+tPDZJNRZ247inA/kelAh5OMEU4EetR5xSAnmgYMBk1E4xUuDimP0zQNEJ6CmEHdmnng80h6VIxjnoaZuwR6U+Tt9KiboSKYx3mA1IrDjJqtkkA1KgzimSWA3YVIGIWoEGKeTxTQmI7Eg4phbYu4npTj0+vNU72TA2qfrTsIjnveTiqouTuyaryMSTkUwHtTsFzes7hZG296vngcVz1ixFwvPWuhGQpB5xSsSxhc96TOaXK9aaSahkgcZ5pjhcZ70hJpCcDmkgE25FRMCD1qdSDxnFMcDdwelUNEBLAcimjj5hUjHK4PWowAeKaKDdkgetSg4HpUSr83PanuTjihiCRweKhPWg53GlIwuTQgGPioicnGKexpgOGBqhA/BFIDilfkU2mA8GlBpop+KliHA04Go6cDxSC4pOKAeKQDIzRjikAbu1FJg0h4oAM0A5pp604CmDHing0xQakAHrxSAXzCKUSn8KAgPSpI4TnJHFFgBPn9acQAeetSqgH3RimyLnnvU2HYgk9qhORVhl9ahIy+2mkMjHPFAAFOICnilAyM0yRue1OzyPemEYNOUEkcUBYlVT+FSKKSMEtipjCAM55pWCxF0NBPNDDFOCZGaYWIsDNG0k08xkc04DAoCwxeoFP60ipl6mEec5NMLEBHSgVMIxnk0hUHpTCxMee1ISBS5ppOaxNriEg0hXjNAOKXPGKBDaUGkHWigQ8HjmpY2AYMRwOagBwKcrEOCRkAjgd6pAjetJJ71QFiKj1xXSaZY3gAAYqPXGKk8NNBNbIfJAPfIrpVVBgKABSbNUkVbW3aMjzCSR3q+DTBwT6UoYdKzabLukNuJPLgLDrWbp00jTMHJOTxU2oTgjYDVK2uRC+WHFNRJ5tTeByM0yYOyEIcGkhmSVQVNSVLWo+hxnia224aR9z9celcg+fpXZ+LzEjAqSWYcjOa5BgSu8jrWqMZbkIB70mGHOOKkUhm54Aq1H5Mg2HAPrViM8nnmm55qW5QRuQpyM1DmgBwOKmgl2kk+lQDtUgBJwBQBpWEcV3KVl4A5FdfoUyQHygRgevpXD2qyRSgkECuhsWFyAEk2nv60MpOx2xuI/wCEgnHaqs15IhyU4FYdoLq2u1VnJU9zXQyhGgDyEAY5NZPctttHOatqdjyTETIao2gtbh9+0Dvim6xcWolZFUEg8GskXPl52HANWkZXOotru3icqVHpVoRtckmN8Htg1xZuXU7latGx1C7DhkYn2oaGmddbQ3cLfMSR7mtVHDKNxAPpXOW99cOAZ32g9KuR3duG3GbIHao5TVM2c8UwyKOpqodRhaI4bnHFZEmoSmUqeh96FEGzoGnQIWyMCs9dah+0eUSAPWsO7vJgu1WwKz4yGkyx5Per5UZ8zO9jkWRdynINV571omKrHnFV9HmVrcANkgc1akuIYzhiAfep5dSuYzp72a54QFM0yC6uY3ALZUdcmor6+hhfdGwPPQVl3Gpljui4PpVKJLkX76+86TaSQO4NZcxAyFHWmtf+YuSuGPWqsk7E8GrSRDZOs8sBLI2DjBrPur6cMT5hH0p0kjlT81UZWJzmploJMgnuXlYF5C3saWIrLkMwBHSq82M8DFRggnGcH1qLlItO5R8lskd6ikmMj7j1pmAAATnFNYhelNAWWCiLKjJ70R2jTxmRXAI7E4qO3mJkVexPOat6jbi2RZI5QCR0BqgMyRDGxB61A2SeKfJIxbcxJzUZYgZ6g0IAXcW9KtC2ZlBJqAH5dwqxHI5ULuINMBrRADDNzU0Uk0EREbEKeozT47cYBcZPrU5RRGQ2PaiwFdL4FCMYcHrVK5kkkyXOfSnyhQ/ofWoXOBgHNACpJhcYxTHYFqZnNAPzUAPD7VI7UwsaRjzil7UCANxzTgQKaq5NP8sk4UUAG/tTN+DUhibbnHSmBCWoEOEjDvU8L78kkDHrVcjn3oGelAzQhmmiJKEHNTCR3fc61QjkdCOhFX4pcryOaEBNIQUwuRmkklY2YhMYIHQ45pwwVBPaoZJipIwTQ0K5Sd0VdpGCKgkIPK1POS2TsqpkjIoGAcg1IpyQahx81SI+00ASCQswUGpjMY/l61VBw5PSnEktQDJwFZgznj0q5DeeSv7oAH6Vngc5NOU4NAi00xkfcxOT1qaNxkEEgjuDVQE4qSMlm2jrQhnaaT4pjtokglBOBgnNWrjxPC0yhCQO/NcMGaI84z61KtyDjJ5ppITbPRo/EFoYgdwzj1qjqXiG3Nu8cZw5GAc1yEchP8R/OlLA8nrTSQnI6Kw1oQxo0hBIGD70l34kBcGEY21z+/PfioHOWNOxPMzqJPFpeEKFwR1NVYS+oSGQgbT3PrXPggGpxdzQpiJ8A9RUtFJnX6fFLEwLNwOwNb8MyOgwa4DT9akt0yxL5PPNaDeLlQDZAfzotcfMdl5g9azdXu1htXbcASMCsFPGIP3rc/XNYusazLqEhIJVewoskHNczbwh5nbOck1TZscVM2e9R7MmgCE5NMKkVNswelOeLKggUDK2MUA4p5WmlKYxhkFNL0SAg4xTB1piJQcjNSRkD7wyKhXpTwTxipYEzSbeF6U3zCR0xTQTThkjpSsAA880E8cU7yxtyRTcY7cVLAZTXPFBJLYo6g0wBQCuanjYocrVcHHFTKcrTGSJI248nJqeGaSF/NRiGHcVXiUnJqRThtpPeiwi3b3E5mMjyE56jPWrw1R4UKqMqw5HasvzAMYOKcCSAe3egnUS4YyEse570zOFAHWlYEqfSmRjIyaCh6EA5z1pSc9Kjbg0uaTGPBJIFO6HrTAadnA5oAdSE8GkzmgAuwVRkk4qGCH29s124QZwDya3rW3S2AAGO1N020W2QA855J9TTbyYrKQrYweKzbOiMbK46+nKhlU9azoJMSjmllcucsc1CDtcNSSKubsPKDHXrTdTjIt2PsKfp3zqCTntinam3mWzYHIFT1NGro5iCH787jvhc1nXtywcqvHaty/Qw20SgY4JOK5mXLyktyM5reJzSGFye9RtnOakIx1qNiM8VoZjQaASTxTQCSaljBB5p2Bksczr1BqxHd54JqIAEVBINrZHFFgNeOfOCDUpm9ayIZwMDPSrgfK5zQ2BaMnOcik87HeqoJpQTRcLFsS5od+nPWoA2DTwQRQ2FhTJxzTCw7UEd6QjikAwnvTCc08jHNRsPSgoQ8Uwt7cVJjI5prYA6UDGbjmnA5FMOacOFzQA/oaSjOeaXNIBKd6e1NzzTs8igB2eaXGaZing4NIBwPzU8HJGajzwDTgeQPSgCQHJPoKUHjFMbjbjv1oB+Y0AOY/PkelLyVNIAT2pwYDK/nTEGQFpM4OaQsHAxwKCTuwBxTJFDdSelIAduO5oOBgnpTj94ZFADQMEnvineZuAXpQow3PpSAA5HpzQANtJHH1NIBgH9KeBlc44pAp2EMOc8UANyfSgEmnbcYzRjnNAAD2NNf7ppTSHlDQMgPKj1pPbvSycKMdqTOTn1pDGP1AphHUU9jlqQCmBH5fTmpUTGMUmOanjGBQSJjFHU4pSeaYTjNNAJIwVSfQVk3EjMxZT1q3cSnkA1S/iq0iWyvIWxhl4qHPNaKoHbDCq9zbGP5h07U2iUxsMmxgw6g5rftrtZ1z0yMYrn4ELH3q9bBo2ySQOlSxs1/Lz34pRHxikt5AyYPWpwQRjBzUsmzK5TjpUZHPNW3OFxiqsmRzUtFJEbjau6mgg4oLE8GgDPIpjsBXuKgBw3NWVOOtVJnxIfrTQDycN9amjQFcmqoIZgc1cQrtwWoYEQizIT2FJJgAip/lj7jmq8pycg8UhlZ+KiJ/SpZTxUWMrVoQ4D5c03qad0TFNAwaBWJRgCjBoVc96dkKcZzQKw08dactSoImHzECnMsQXCnmpDlIgvftSgU9CoGCRSgRk8nGKAsRN061ETmppjH0U5xVcE0DsPBGeacBjmowCSM1ZEkQUBgaBWGDoDmpYx8/PT0pBJER0NSRlC4JPHtQFiyPKKDauDUiYK4xUJePcCp4pTOQMKKZSRMAB2pkjR52movNkJwOvpUM0UzNu5GKQWJZAMZHSq5IDk0BpQpUqTURWVmxsIpBYGOTkc0ZYDGMVPHbsMcEmlMJPYigLFQnJ5qaA5YKemad9lkJyB09qkSGTzMlcAUBYtJGo5HNLjPWkG4Dpim/OCdzdaAsKYie1KQAoHegFgPvUhBJ60BYYT2p2AQBjmjyz3NG0g0BygAA1ByacEYmlK+9O4WGlMdaNp69qeIiT1JoMYB4PNFw5RpNNJpSaaayGKfakFJnmloGLxSjmmkUoOKBDuFPzdK0NMtoppQ0hwue9ZpIJAq9bzrGgHeqQHc2erWNlCI0UcdxVyPxHZs20tg/WuDSYEZBp0UgMvP0zVBdnoiatBIPlkGPrVebWI4SfmziuTSQxqMMR9DTJJiw5PFLRBdmtea35jnb1zUMOrEKQVyaxJJMHOetIkxDjB4NCYanZ6RftI+B0NdEJFC7iQPrXGaNMhTKnBz3qfU7y4j4VzgdMGk0VzEPiJ47mdgpyexrnpIyIgvcVbkmZ23McmoHOeaCGZrKQ2KFJJwMgmr4RC2SM0phiPzAYIqhmbIpB+Y0zaetTXXD47VEhJ4oAkRQy+9OjDK49KFAA4p/IwdpA60AaVskcqFWYAjkVtaLDCWHyncO/Y1gWxBAIyOea6OwuraJBkgEU7aAmbghjmdTkDGKXVJ47axZWOMjANZY1i3jkBycD3qprmrwXtsI1PI96i2pTehzF25eZiSSCeKgJxU7SKUwRyOlVWHPFNIjcdvzVy0ujCyjtmqIGKniIBBNVYZ14kiNiJHccjgZ71iibdOShIGemazzNIwKhzjsM0+Jyp5PNIdzpLQNJCxYkYFUpDI0pCscg1Hb6g+zYDgdKljIDbuppWHcSYnYA3WqhPvzVu5JYZqgxxTIZoadqD2kmAxIJ5qzqdy8gEqPwR2NYsbHdU7u2zAOR6U7BcYZCeWYk0hYmmUZp2JbFJJNNJNLQRmmIZwRzVWcAVaYc5qGWLeOKiSGjNkKscDtUDRnPy1o/Z1BOaY6KinFZ2LKBLKMMOlNL57VLIhLnnigRZHTpTQEYl2446U+SdpsbsnFM2EsQDinhPL+82adwIXIORioeYzyMg9qsEo7HtVeQkOD1ANNACkhh6elWg2XUjg1Vcg/NiprZweTzTA1RKPLG4dqrSEt8xbgUySYbQM1EXZwOcCgQkoByf1qsOCc9KmZXY4HI701oiAAaAK5G0kjkUoHGaJEKNnsalijUqcnt0oGQOOQaN2RxSyDGQaZHy3NAE8I45qyhUA8c1AAQuakjIB5oAsAgoVxVVoyHyKtRspPFO2gnpSJKiwMWHvQ0LBsY5q6FwwIp5QOc0wKQhcjpVmCNhjNWVQBccUBD6imhMeg45pJEUKWOKcCBxkUx1DggtgU2IpXDLjgVQkGTmtGWIAevvVCddp4PepKRFkbqUkU0mjIoGPyC3FSAY5qJASeKsBTjLdKGAgJNPAoC7jgcU8RnIXFAgBxVq1HfHJpgt1C8kE+1TQjYMU0ND5U3oT3AqnnDYPSrpYDvUMkKvyOKYND7aTIIz0qwTVSIJD1bmpvPj9aaM2iXOBTcEnpTBMp5pftI7CmJIRwQeKhZiOM1MZ1bqcVCxUt1qWOwoORyT+FKzdKaQMDHNDEgc8UXHYkQk96SQ4NJGQQMGkn4GQaTYWI3YE8U0EjtQiZGT1p6kBuaCkKsZJzipDGwXpT0dcDkU8upGMikMz2QhjxTSBj3q26gtURhB56UwKjJmqxGGIrU+zqTndVC5TbKcdKYWFjjJXIp6RE4p1ttKEHqKniAGN3FJgRiDjNKI6tgxEYHWmDaCRQBBg9CKa8bcYHWrMgG4GguoH06VLQWKEiFfmxzUIJ3Grcx3nIqq6MDkCmFhTT4zhSaiOQuO9ALKpBoGWoZFEZINIrgEljxVZSwHFAzI4HSgVi/EpkYelW/L2rgVHbR7UBA6VYGc4IoCxSyRuHbBpYyBFnvT7uNo13KODwapxyELtb8KAsTOQRSAcVIkRZQ1DLigYxeDTxz1pAKlVeOlSwsR5ArY0rTyCJJB8zevYVV0+wM0wkdf3anJHqa2JZlik2KcEj8qzbNoIlkKxggdB3rGu5MynmtGV/lIJ/Gsi5JLE1KWpo2AO4UyY4UEdjTY345NNkOQaqxKOg0WTMZOaknJkgkwMY61n6FMdjoRjBAB9c1qbdwceoxWL3N1sY+rDckYXpsrmZVCg+5rpNUJCoq8EDFc5eHDrzx3rohqjmnuU5GBcKKDD8oY+tEIBcs3XPFTkoFC56HmtTIhCAHpT8UrOgOaYZV5xVkseZFXAqKRwSeagd8nPemgmkwRIAQcirENx0DVAvIppBDcVNijUWRW71IorLjmZTVyO5BXGaVguWsAUo4qISAgGpAc0AOzRmkJ4puaABx6UxuBkU8nNMJFBQwsABSEgihxTB1oGKBzS4wKBSHJPtQAoPy4pM0ZoNIBc0oPPNNGad2FADxyc07GVzTBTwe1IAPAH1pwOCDTSRxThyKAHE/NSg4cUw9qcCMgmmBJnBpuMk+ppQeSTQOTkdqAAAbcDjFKSDwBzSDnNOxgj1NMlhjLYPalPPJ7U4DcSD1phUk8dBQIcTlgRzQFPLDv1pQMYI/GnRhju9O1AgQZBHrSc7SKkVTjP6UmPlNAyIrkc0gB2/SpAOg9aCMEmgaIiOM0mPlxT/4sU0jg0hkLDApgHzEVI3IPtTMcmgCFj85FOUZApuMyH6VIOBTAQAA1KDhajJ5pc9KBAxwahc4Uk0rvgmopDmM0ILFWQ5BJ6VDjmppRiHjrVQyEEVrFkMsDgirSxrNCYyRnGQazRMRT4p5POQA8E02yUiylmyMp6HFWxEDwy4NWYoGdOT0qU2521m2UkQRYTjrUpuVA4XJqWO2AXPc0C2A57+tK47EAmdwfkwKaQT1FWxCBjkU8xg4UKPc0h2M5oW3YAzSeTIOOlaYhx0NHkAnPcdaB2Ml4Zh0NRG0lkySOa2miX/GnCIAcCi4WMP+z5h92pRY3AUcD8TWuw2imZyaLhYy/sMxXng05bFiMFq0yCwApBGRRcVjMfTDkc0q6UcckVqbMgc04A07hYy/7KHc0n9kqTgtitUqR70hjyc4xRcLGaNIUchzUi6TDtJZjmtEDHFAXByaLjsZTadGpxkmmiwXPOa1yoNMMYJouFjMOnjsTmj+zSRjPNagTnFKNoOKLhYyxpmOetOGmL6VolsdBSB8c0rhYojTY2IB4q3Ho9uoyxz7Gl3/ADDFSkse9FwsV2tLdTgIMUht4hghB+VTlSRSiPP4UrhYg8pMABAB9KVYEBzgVZaMBCSahHUnsKdwsII1HRBmgoccgYpwbLhRUrrlRilcLFQxKMnAzUflEnoKsEc8mgAii47EBjYcAUoRhyQDVgKSKckZJ5FFxWK4tmkGc4oFsUyC2auMNq4FQnk0rjsRiMAYJzSGFRyeamVMnk1J5akYzRcLFQRJ6UpgBUkc1KY+TSx8AincLFcQk9aDCB1NWQAeppjKXOBRcLEQjAp/lA9qeIwABnmnqnOCaYiMxhVyKozFiTjmtV1ULjrVd7dTk5xSuMz80E0mRSE1JIoPNOBqPNOBosIcaYSQeKcDSHhvakAo5HvT0PY01RhuehpWxwBVgToxHAPFXLYgMCfWqCuAMAVLHKw4pAbYkQr1qKRiBgd6rWz72AJxV/y1IGaW4GbKGODg4piPhgM5wa1xCjKQRWbc2xgcuOmapIC3b3LR8KSKs+fLLw5yKqWxRkDd6nzjkUwGyDBwKiIIFTZBYZNGFzyaSEV84NTKMr9ajYAtxT1JApgUrq3YEntUMUYrSkYPGVPpVOEAMaBksUaqwZuQO1PmlWbCquAKiYgHFNBwaALcAAXFSM5HAqrHLgjnipi6kUCY9pG21ASW4qQFR1qKR1DZWkwIX4qAnmpHbPeojTQIcOamjPIB6VCtTJgEZ6UBYnwAuRTMknipQUKDFAKrk0DHwkjB71ajlbfiqImG7gVOLgDnFAy+x3IQetU5B2pRcAjdmkd1IzSCw1ATxUu3AxmoPNCjpTDckHgVSZLRMQc8UYOKrm5b0oFw2elMmxY5oGarmZjTDMemaLhYtEqeKQgVUEhLfep3mNjkgUgsyQxBicmqM4MchUcirBnGMbhmqszEt1zUspITywBkmmmQDgCpBCCMk04QoOTUjsVljeVjgYApGjABDHmppJNnyoKiOSeaYWKki4PFMIxnPpxV4xIFzn8Ko3OFJA/CmgsMJG0Zoifa+O1Rbie9IG2mmBoIokbParawqykA1RtpA3Aq4I2wMHrSYWHpDGiY3ZJNNaCPG4tx2FHlOWzzxTxCW49aAsVZliMZUckdKooSj8mt1LFfrkVkX8QhnwvABpgQXHPzUkYAw3pSuwZMd6IgWIVRmgCdCZDgDFS/Z2HJ6VPBa4TO3Bqz5BZQucVLCxnoNje1Sg5q0LLK43c0osefmNCCxW8w4+lNMzAjA4q79iUd6UWiY61QWKBlc9CRR5kg/iNXTaIOhoFstO4WKBkc9zThJJ71c+zx5waX7MnQUXCxSMhxg1WnGV6c1qvBGF461RnhJzSFYzSeaQE5p8gKsQQRTOvSgZYi4I96snnCjr61RjY7sGtG3jaRQQPrmhgEcZDD1qwsTkgnipY4wOoFTEoAAaAsVRaMH3biB6VL5Q7tVkKhXO6m7Ezwc0DsQiFf7xpfJ4PNTBRSjb0p3HYpNahz96k+yKMDcfwq7hR2pjOFOcUXFyoriBRxk08RDb0qUSqQCFFO3nsBRcOVFcRg9VP5U026k9DVrzSByophkJGeKVwsQeWQeBSCOQH5gCKmLGkLkDNAWFSEbcgYNMMbdwKeshZqcST1oCxD5LdQBilWLJ+YCn+ZjvSGTHOaAsI0IHQUgRg3NKJc0biWoCwYGc01mUcY4p+RSHbjpQBGGjBxiqtyqtJkDirmxQc0hRCCCKEx2MxSY2OOlWkmJAyM1OYoyOnIpQkY7YFArDBKoA+Xk96QyA8hTUzBQuQBSgjbwBQOxW37j0OKUbehQmpWA9AKQADpQwsMwv8AdqKRA3arBOaaQM0BYpvES3FNMZAGRV1QN3NKQp4xQFipHASOBUgtGDZFWcBegpWJA4oCwkcjx/KeRUgcseeKYFBHPBoDYIA7UrhYe4Z02nkVCtsofce3SraygryBSHaeentRcLERIUYAwKYcHgVMSuOmaZ8oGQKVx2GLGRWhZ2rS4ZhgelNsoDcOGK/IDz71twQrEPNI68AegqWykh3lxWlvxgHHSsKedmugxPer1/d7yQDwOKx3JMgJPeosVc0pJsx9az5jkVKznZ1qtIwIppBcjQnNPPIqNDk4qZBnimwRd0UYeT6itsnaD9KydKXDufcVqkHeR2xWL3NlsY2qrg7vUVy94dzfSut1NQbZyeoNcfPuMhyO9b03oY1EQAkKMdc0wkhjk1MUOMCoHBB5rUxEJJNNJNOA9aQ4AppgNoFITQDQInjOKcRk0yMZ5NTDHemDGGM44pgypqwMd6Y4BPSkK4+GQkYJq3HINvJrPQYY1YVuKTKRb3j1pN46VWL0bs0h2LG+m7smog2RQpPNIokyD1ppHWkOaOaVwFp3amDqKeBTAaR7UY9KlwABS4GRQBFgilFPK45pQOaQCAYxS8ke9KBQBgmgYYPFOAIoUHrTvU0AMzzipFAJB7UwADNSxjKAUCAR9TnIpwXA5705cgYpSpwKBCIoAz604ABdxHPanEDcCOlM+YMRn6VQMcAByOpowyn60qDC4PWpAAxFBLI1X5jnpS9F47U8nGT2pARnHrQIazEYx3pu7LY9alIwBnrTSnUkd6BiKPmIPXtQw4pQMHNAGQR70DRGQAwPtTSeCKlK9/SosfNg96QyE8gimNUrL8xFMAoAh2kHNO7U8qcU08UDIzmkJ4px60w0riGMaaRlDSkHNOHIxTuDKUgJBFVGGO1bHkhweKo3dv5Z3Y4NaJmbKWKnsY/MvEHUDk1Ac7gO9bekWRHzMMFv0FDYWNO3jITLdDU4hPU9KmCAKAMYFDOMbRWbZaI/L+XIpBEeKfuAUCnjgUrjKskR3YFCRyKcdRVvIB6ikDjJyaLgVwrFgKkZSvA70pkXfxUh2HDE80wK4jOSTQN3HpUkjjotRhsCkFxkgJ4pVjA5oL5fpSGQgcCiwXHgAUh5NRGQ5yaFlI6LRYVyfG1aQMvepYomlGWIFQyQhScNnmiwXJARjNKTkZxVfzMHb0FPScDC9R607DuP4ByaY8mDzUoUSKSGqKSLcOvSlYLkZfJyOlP5OMUiQkc54p+dp68UWC4AHp3pjAg1OMYz60bVbg0WC5ABu4p4hFPMaqeDmjORgdaLBcYIwDTmTJ47UEkUsbg9aYXGZI4NOD4GaWRccioXDY4pWAdI7OAB60AfKQe9JGCOTTwQelUAixgNmn4x70mT2pQcHOKQELRsTQAcVMSMUiYK9BQFxqAhfm/CnbiMYp2R6Uh+7kUBcRskZqInBpxkPAA6UxsnkUrDuOBOOlIARzTo2PQinsRsPHNMLjBk0MCOagEzBuVNTGTcvAoC4gBJqRSBxiowcUFuetKwrjiFzndTgoxkHNVyT2NPjfAp2JJgD1zUciseVOKUE0FqLDuYxOKCc0EUmKBCg0oNMPFOBoAkXmlcfLmmqaeTxUtoaTZGH4oDH1pyxszYVCc+gqYWNwwyIjgeopcyHyMajAjGKsRgd6i+zTIBuiI/Cp4YWOCQQPei6Fysliby2yOasi7cjpUaW2D96nFNo4Ippg0KbuUHKg1HJcySjDLxSlj6imkj1qxWI1laNsDipxNKRweKjEUbnJanBY1+UMaB2HrI27k0rSd91MVY85Y5FKfKB65FTcLDS5zkGnCSQ96M25HWnARAEhqLhYjd2yeetIhwOTzUm2IjJNH7kU7hYjJJPWja3pT/AN2DkU4yoBgDNMLEakg1OHBH3ajEig8igzqOgzSuFh7SqBgg1EZFI+6cUvnqeqik81fQUwsNJT+6aQlf7pp5kHUqKQSKeoApILDAVH8LU4Z9DSmUKOgpDN8pxSuFg80g4pDMfWq5lJOKad2QaVxWLisT0p++QcYqBJMCpPMIGTTQ0iUGQ9qlHmY5FVlmJPFSrI3TNS7lIkMbkcGoDDKDgtipvMI6tioZHzkbjTTG0J5Z7vSiEnkSYqPK5+8aC6r/ABVVyLEnkn+J80eUuepNR+YPWkLkHrTEStCCflODSCAfxMTUYcnPOKC5HelcZKIYvf8AOnCOMEcZqsXPY05JCWIPalcLE5CelNIz0qN3I5xxTFmOTgii1xkxjGOVqN44h14NBmJGNwqtMCxyJBzRYQrgFtq9Kq3MQCcHmn8o33s5pDDv5LGmhMzwjZpsgKnkVrR2sW3cW5ps1tE4wOopiK1oACGbpmtYAqo28g1mC2xwHxU8MciDAk4ptDNGMnbhlFG7DdKpBJW/5aHFK8UgGBJmlYC2bkA4JAqnqCxSJuyCajFqZD8znNB0xicNISKAMogg4BqzaTpC2WXJq5/ZC4DBulSJaxxjHl7qAsOTUFJAAqU3yA5HWiO1iIOExQLSHOSOaTGPS7VucU/7WmeuKYY0XGBUckCEZxQBJJdopGDnNMN8ucDNQiNB2pQgJyAMUwsS/aCQDig3OByKMACmmLOeaB2ATO+SBwKaZ5FHA5pyrtXFIcBelArEJnuMcjFQu8rVM7E96jPJ60CIxCZP9YeaFsQGyDxVuNFK8imsdpwOlFwsQnTeQytmrkRCJtxjHelSUKgOOtOJEi8Lii4WGkkHhs0kgZgcGnRw4IJNSyKNuBxQBBHIV+Uk1P5gC8VFHHkknmnqBuwRxQMVZCaUSHNKUUdBTQoDYoGSE5UVHKN6cdaVyRxSA8UCGxghcGn7yBwM0A/NTiADU3HYjLsThhwaQj0NPJ3Dmmd8UwGluaAGOSRTtoAz3pRIQduOKACNcE045yaTdnkU0k5NFxWEbgnimEEjpU4wRyKYwA4pgRxgg57U9SCxHpTuCML1poQg5xzQAENuGPxp5UleKXNJ5gGKAEUZ60pCkUKQ2T2pQAWAoAiMZJwKcbcEA5NSkAHrTJJCOlADJIztwDxSBSFwOtKJcjmjdk0DsRkMaNpHUVOrAdR1pGbLYxigLFcgmlCk1IcelOA+TIqbjIyuBmkPAyOtSsOM1G46YpgOA3DNBGKajENipG6UAiPdxxTQMH60/BBpVGGwaQAuc4NWYZVjByu7P6VCcDoOaYSRQA84LHHHtQkTSyiNepNCYIJPWtjQbEzSNOR7DNS3YaRfs7NY4VjAwFGSfU1DqM4hG3Pata4KwQEgj5a5TU7kyyY96m1y2QySbgeaql+aQuc1FIeMinYknMvy4zUDyVF5hppbJoQyWN8PVuNgSDWfnFTwzAEZNNgbOnPh2HuDWsxzkiuftJQJgc8E1vRNujDH0rCS1NovQoXo3Ar2NcvexFHOF711Nwf3h9M1l6nbDaCB1GauDsTNXOeAJcCo54yp6e9WShV+R0qaSNZYQw5I6iuhM5noZXReetRsankiIY8d+Kj8s9xTERGlVSSDUgjqSOIntQAi56AVKkTEdKt29r0JFWfJAxgU7isZphbjrR5LE4PFafl47Uwpj6mlcLFDyyKdjB6VYdRjpyDUZAzSZSIsEUnOeKlIFKsee1IoYATipFjOadsIp4B70ANEfGaPLGKkFFICLYKeoxTiKUChggwCKAtOxxR6UhiMMkD0pAMEmngc0ADNADMZpMEmpMc+1GO9AAoJ4pdgwaMYxTiOcUANI+UEd6egI7cCnYAAx0xRn5c9qYhRkJz1p2SF9zSE5GcdKeRlQw7mgQ1hyBnipRGCdx64pDGSR7U8DBFUJh5YHzUoGMEClDYPPSnKMHOeKCSNwCQO1NwOncVI2CMjsaaBl+nOM0AI5yAO4oLbgF7ilxnk+tOKDI9euaAI2pAOfrUjAA5pOM5oGhCMVG64apxxwe9NcZHvQBUkX5s00CpWFIBQURkYqMrk1YYZqCQgfL3qQIio7UzaakHIp2OOKYFdl4oC9CKlYcUzFMTJYgMUXFussJ45HSmg4IFWYyGGKaJZhx2h8/zGHAPStqCTao2jHFVbyMxMMdCelLDPt69qGBppIxwBk5qUISPes9LogZUjPvT/ALdKxwBjipsNMvCM9TQx/hzVUXcpUjcB+FMDl+pNFh3J5DtY800SD160zdjjFMJIOelOwrk+9QTk800y4OM1A8i7Cc8imJJHgknJ+tOwrk/mYbrTxKpxk1TLZbAOAaVlOBg5FFguWTIAeOaUOD1NVEBHBpCWU5wSDRYLk0spU/KuaBNIE3MoFNVt446012Ynae1FgJBftjaPyo+0seaqudvNIkwzycCkBbM2Rg01X54PFJHHHJgqeaa6iJuOe9AXJnmIX5Wx7U37U/c1TmmXqTgioTN0IagDR+0uB1pguHLZJyKo+cx70CQ+tAGgbmU9GxQLmVThmzVISdOaXzAevWgC+l4xIBPWpDOUOetZe8oc5qUTsV60Bcv/AGsHgilEwB6VQDndkU8yeooC5f8APz1pTKzDG0YqpHIu2nCYj6UDuTNMR8o4psdwRnFVnmBNRmYjp0p2C5oCfDcnApxnj9eazDNuGO9NySeaLCuaEtwARhgajN5gccVTCtnpT2T5QfSiwXLIvcd6c17lcLVEEDqKCxIxiiwXLhuQRweaFlPXdVI5UZIpPOwO9Kw7mgbnbwDUMl1KBkVXWUGn5OM9qB3FF7IT8y1ILv6CqzSE9qa0YZcjrTsIui4J5yKYbkFutUMtnGTUioW5zzRYVy4JgRwacJj2IqkSRxQGYninYDUjlJxzTyT2FUIsowYnIq8GDDKmiwrme1uwHAxSCJwPWtYWyyHAUn2FXrTw7c3TZC+Wh7sO1Yuokbqm2c2IWc7VBJ9BWjaeHr65wRGVB6kiuutdFsNPXdI4dx171Yk1OytlITBI7CsZVG9EbxhFLU56HwaxGXkwfSr1v4Yt4WDOC2PWpZ/ETH/VKAPpVOTXZypBI59KlKTByitEjXFtaQ/dhUH1xTZI4XHBC/QVhnU5Cv3sE037cx/jqrMlyRpzWQlztkBI7YqhNp80ZztB/GozqDD+L8aP7Qcrw3NUrkXTGGBx95CD7VUukkVeM4rSS+kK/NgjNSiW3mGGQA+tO7QWTOc85gNpBBFCzHvzW/Lp1rcrhZAp+lUZtAuIxuiIYfWqTJcexQEw3dMVIJOabLbXEYwYjn2FRgEABlIJquZEuLLIkXbg0ZBOcZqNIGINOWN1IB6UXQrMG56CmksO1WAgxSSRjZletO6HZkHmsBzSb8ml8lienFMaFxnHSjQVmSBwO9HnKvNQrFI7YUVL9jbbz1qgsKbnIphlyOMGlFoRjNTR26jqKAsVfNOelL5xHNXDaqeQKjNovpU3HYgaYleOtRiRzV0Wqgcij7Oo6Ci4WKm4n2pwJJx61ObXPbmg2zHG3gii4rERVUGcZNICSRleKtiEcZpwiUjpxQOxAVxgihgRxU4hUE85ocKCDii4WKyKwYE1KXKnJPSpMKec0bY3ytFwGiZWPqKJAv8ADzTo7YR8MetWBDGOcZqblIpiEsOARTHtiOpNaIKjgLUUoY8hcincGjMbch6E04bmHQ1fVIyuWXmnFFB4FVcixniGXryBTjG4X1NXiTjpxUJPPNK47FcKxUEipI1YsSeKeWHQCnKRj3obCw1lymD34qH7IVPBODVjdk0BscHmhMdhI7ZQpDGq8lkSxwTiroJP0pRzRcTRnGxI5LU8Io+UdatuhJwDUZtgHDZ59KLisUzBLkgKcUC1lPUEVpozAYIBoYk9uKLisZ62Uh5PFP8Asbr0q6ScemKahYnJ6U7jsVjbtGMtTUky2O1WpvmGKrKoVsY5pXGWkCYzilIXbUQYKMZzmk3YJ5ouAF/nxSnCDPBBqM8nI60MSEINMLEvmDbwKiYknIpsRJUginjpikAwse9G7I5oKn0qBmIO00IQrEgHFNRiARUiAEZNNI+agaHxtuFOD5yKYCI1yehpgPX3oBjzJgYpjEleKaelMMhFNCEOSDTEU7uTUiEE9ODTyAFzTAfGwJAxipxCDzjNVhjg55FWoZAAAalgPEakAbaAmGIxUjcLkHFQmTnOaYWHOwVD6moDITnBqfAZee9NChKYBbsCpzUr7RzURZQOKCdyikBIGBFNOM5FRF9nWjdwMGgCR+gpiggmgSZXaakABzSYDQefpSnJxTTw3NSRkHNIY0gkYpVTKkmgnDEU4DChu1AEQUnOe1Owox60pHWkJAwaYhwTimMDvqQE44prH86B7ib1HBHNI5DL06UoAPUUpUDIPQ0xEcbKGqZmUjg1AI1LcdRThF6GmIXIJ4pki5XPpT1G2kPAIPepKQ2IMPpUzEDkUyMgHApWPOM0wEclhjuaYgLHa1OdsKSOoohIkGehBqbjSEEYLYNOMeMYqUoQ4yOvpTmQg4xSuOxABjGadsDcjrTnjbBOOe1NjEgzxyaOYLEe0k8DNOUEcY4q3BCFBZup7UhXLEAcUXCxXxlDURU9cVZI2ds0CPIzg800ySuqHPI4pzAhdw7VOVKrtC5puzcMd6YEYGSCR9aeYwTkelOwMc9DTcEDAPGaAuMAwxFRlWB5qfHOaCMrSAYoywUAnJ6Cuy0+JbSxAxgkDNc7o9qJrkSOCVj6e5revphHb7AcHrSeo72KGoX2VKBuAa52eQsxNTXc5DkE8VSYk8g0JWBsQk9aaeRxSHNPRc0MEV2BHSmA+lW2jyCKgaPBoKGEmkyQQadgfjS7RQBNDNwMnkV09pMJLQMD2rkSCvIre0eYtaAHqOKzki4ssTn58mmXUYmgBHUCicgn8acqvIhVfSoWhbMm6s8pvUYJFZiSGBiCa6u0tPPgZH6oeayNS0yNCWUHk+tbxZjKJjTSKRnioMFySOhqxJbKCB2qWK3HAVeK0uZWK0dsT161cgtlHGKnEQQAN1qxHGFXkc0rgMEYAwBS4HQ08jApnSi4WGN0qM54IqQjrSNgUxFaQc59agJy2Knc5NMCjNAxqqTU4QAUKKd0FIYgHtRinYoI4oAYRRS4oIoAQ0opKcKBgBkUo60DijFJgLmjHFKBxTgOBSGMAP4U4cYpQKXHy0gEIJINLjP1NBHzACpMDt0pgN2kAZ7UBcgA9KcTlQB604gAgdqYgC55PSnxjCnPQdKFB3EdjTgp59KYDgMLn1oxkZHApwBUjPT0p+FDYPSmSxgQAAN3oZdoAPQ9KeR8vvmmkMSAe1BIwDA56E0EYYEU7BEYz1pSMYoAZtLAgdutO6qAeopc/LkUgzsyBzQA0kF8HpRtyePWn7QRkde9N6DIoGAGevalYAimnJ5FPAyvvQBWkXBpgHNWJB+dQ4wxFJjQhGBVeUc571ZI4qCQZAoAgB4zTweKTHtSd6YAwzTQMHFP6imgc0CG7cMKsRHkVEccVLGcigBLyPeme4rPC7X5BFa7DchPoKz5HBbpxnFMQLIqggdaQl8ZWmMBnIqYACPHeqAYjsQQetOWZozyMioW3DPNAkOMEUAWjMpGTwfrSCYZwTxVckEcUi8H5ulICdypOQKFjDcggVEcEfKaQMYzwaLgSmNlOaVXA60wXOV5FRll65oAtj7uaZ5xVsMOKjjkz3qxHEjoMHJoAjIGdwyBSOTgc09wF+UnHtUEuVGecUAIw3Dg1WZCD1qyuD0qKRcuaQDYppI+Fqc3RKfMOahEXzDmpJIwE6c0AMDRux3CopI1J+U49KFGGyRSk56dfSgBgjcc0oz3pQWFB/nSAXtRnHWmDjGaGPGaAJAwYYzTAWU47U1OOR1p+4scGmA8SGpY33HBqADnHpTgSvSgC4GI6CnAAjNVRPgYNPWU9aAFkGBkCq/mEnGKsF89aQoG6CgCNVIOc4pwkIxnmnlMIRUOMNTAseYSvApkkhCGmgkDGeKQnIxQBGJD60+NyT0AqFhzwDTxwOtICUvx83NGFYdOKi3ZqUAsnBoYACB0oMhGADxUZOOKYT70hk5cDrQsgHAqAEdDzQThqYiyQp5FGVA4PNQCTFKeeRTARiS3HNPQgVEQw5FAY5wwoAuRyLwD0q2oAXKnIIrLDYqaO5ZF29RTEejJbWNkPlKOemTzUU2pRgbVfHsDXMSXr5+8T+NVzduScE1w8h1e0Zu3F4rE5Y8+9Z8koJO3n8aoG4J5LZppuM9+atQsS5XLTSE8ZwKjaTBx+tV/PbPY0FwR6GqsBKZMnrSCQjvUWfekJ9TTES+Y27rkGniUgVWDDPGacGoAsCdh9KlFzxVMPgU0y4H9KLDNGO7Ibvir8GoFBgN+FYKzZHPBqRJiDwaTQkzpUvo5APMQGniGxmGWiAPYiufWYED5sGpEuJB91yRSsyuY3hp1kehH0pG0WFuV4rKjvHGOatx38nGDS1C6JW0Bj0kwKafD8oGRJmpU1OQDrUqaq4+9zQ2wuiidGulB+QECq8lhOv3ojj6VvDVFbg8CpkvYXwCRRdjsjljCyH/VkfhTdwAPrXXYt5RyAc1G2j2MwyAoJ9KOdhZHHyFuoqRASmSOa6STw1buvyS4P0qpN4duIwfKff7U1MHFGQHA4pN4IwanuNOu4f8AWREY9OaoncjcqRj1FUpJk8pYAI57UmOciiOQFeTS9elO6E00JnnmlKEjcDzTDy2KAxQ89KZIr5A96fGMp15qNznmmq5A60DLAUA802QDZ70wMcDJ5pruTQIiYN1HSljRgd1TKQV5pSVxn86AHggqM1KhBqAOBxTvNVe9Kw0y18u3JFM3jpjiolmV+M08AdSaLFXGPw3IqMygnbinS5JHNMO0fWhMlgTxTDtPfmkOSSKFjwetMQhGCBS5ANO25bApjwuDkc0AOABI20pXHSkjO0c08MDTsFxRwtOGMZzUZYE4Bp6gBcUWC48qWHB5qCTejgY6d6nRwCeRmlLKeuKLCGRkFcnrTuBTHIC/L0pQ6lOvNAwYEkY9aTcQMYpokA6kUjSoRkmiwXGk9SepoUA9RTDMjcUF1GDnimFx7IBgg1HIeBjqKa04z1GBSecp54NKwrj1+8PenyLUBnAwRR9pzxRYLkxICcCoxJz0qMz44xSeeAp4osFyctwSDURAf60RyxycHg1MI0Ayx4osFyJVKqRQQABmnNIgHFN3qVosO42VdyYFR/dXa1WFKgdc5ppjVznNFguV8jOD3pNnzFSPpU7W5J4P0pyxkAb+tUBAkZAzTiQRip12DOWABprRqwyDjFBNyud2wkUsch4qeOFXG0sAfeke2VejDiiw7i+aSuCachU9etRmNQoJbmkGAwOelKwXLKAk+1JIhIoEyhQB1oaYFcmlYLkG1jjrT0YKcHkUn2gHjFIZATjGBRYVyZ1EnSkVVjPJpomUduKazLI33sU0guPRQx/GpDGRyKSFVRSc0STdQDkU7BcAoc5z0pD8p60wL1IbFMY46nmlYOYmJBINSE4TaPyqBJkCYOCaRrg4ytFguSAMAfSjBbBGeOtVjcsDlu3apl1CMDG0cilYLk+CBioyQO/NRG8ZuFWoSZCc55PanYLlreRgHmntIpXHeqHmSDtUm9sZC4NFguWRGTginBSOxquk0imrBvNiAtjBp2C47y2yMDIpJIWPaoRfZbpgetTmZ3TcuaBpjRCyc96BGM5arFpBNPywIFXjp5kAVVz7Vk5JFqLZmw2/mksRx2qdYYlTgAOPata00oiPbL8vtU4sbSN8tyR61F7lpJGVHAZEUhc054GGAIsk+orT82ONikSjAqCS5kGdpxRdg7FMWRP3+DUUlthuCBU0kkhOSarPvJ5c1SIbH/ZM4/e4/GnfYpcYVwR65qA56k0ecyEFSfzoC5ZNnJtwVAPqKheCSMYAJ+tOGoSoPmOBTl1JGGGAP1qkSRhioycVXkVmJKkAVbL28pycg/SmNbow+STANMCmFk/iximF2UkHBqxJEyvtyTVeSI8+p6UxNDBJg8mprSN7y4EUfTqx9BVOWJ4xz1IzXS6FY/ZrHzJBh5Bkn2oYItW0cdnGFXgKOPc1QvbsuSQeKku7nexVTgDjFZ0h+UiiwmyhdnJJqCMg8Zqa4PFVEJEo9DQykWQmcVMsY9Kag+Wp0AIqQGtGCtVJkxmrzDANVZhmgdyieDTgc0SDApqnmgY4jIrS0p9oK5rOBq1YEiUj1FSyos1JT8+KsWkgD7T0qk5JIOalXIUEdayZoaMcZhmJ6rJVXUY1KYyMjgitK1AlgUN1HeqOoRkZA61UWJ7HPS2i78jpTQRFmpZnkBICmoBbyzMCwIFbJmDRLDmRvMPQdKsEY59abGgRcHoOlO5PWmIYeeajIp5znFNxTENI4qJznPoKlaoiCTTAhIzk0oTipQgpwUYpDGKtKQM4NSACkYAilcCIn5jR3pxWmkYbOOKYARSUBs5NKACOaYDcUvalAz+FLjikNCc04Ck7UoxSYDh0oHajHSnAUhh2p4Hy0gGafjC0gGhcjcaFGcAfjTiMpkUEYUetMBAuGNOOD+FMLDIpwGWxQIcPvfWpcEdTTVCkjFSEfMBTABg/MTgVKADgfjUQ5BXHAqQcDNUSxSPnBPApHxknqBSkhhgUbcgp1FAhvDDcfwprglgewp/B+UdqaCSpWgQpX5vl6EU05X6UgJCc0jsSgx60AOJwOBwaYCcH06U/+EA0g5UigY1TwR+VPByeKZj5ach+YjvQA51HJ7VXI+Y1ZGCOelRuOtAERGVxULgYqwKry8E0DISaaACM0pPP1oA4wKBCYwMikAPX1p4GKcQRzQBE4IIIqSEdjSEEnBqSMAMKAJcHyiBWVMpGR6mtdztiLVmTHLDj3poRWBZcA9amRyF570zK5z1IoLZPzUwEJwSSaUNleQKCY/QUjLk8HAoAY5YHinK+QAwp4jPtRjHGAaAG4wcg8UjZPNGGHUUqkE80gGhaClKSA3FOLcdM0wI+eg4qzBMYwA3eq4OScCnDJ59qALEzB+QQaYQWXaTUIyO9IGJOM4oAl27B1phJPNIfqTSg4XFACbyORTxNxgioyQBkUi9aAHEqeo61GIgWJWlJwehxSqwByKQDTGwGcUzORjvV2HaynNRSxIWypxQBX68UvlkipVCjtTy4UZK0AVwrDjFL5Z7danGx/mpCcdBxTAjVSOtOApDMoOCOaFYEHHWgBDGCR2p4GM4PFN5JwKcobNIB64xz1qQjC5qEDH1qQMCMHrSATcdp96gYEuQKuRxb+akNspxxjFO40jPBK9afuBIA6mrxtUkXa1QmzMTAjkA9aLhYhII4YY96TyxjPSrksYkQEYyO1VWjbpjpQIblOm2gnHAoCtn5hSLGSxwaAIpCelREtmrMkTg8LkVOIFMQ+XmhgUhkdaOTVgwnceOKeLbK5PFICp1wKepwcVILVy4GMVObEqA2c07gVxKCcEYp4UE8jirIs0cDPUd6Ps+04B4ouOxAYgR8tM8tl4I4q8ISOnSkeM4PFFyWSNjFRMaUtmmE1ibgaaee9ByaaSM9aZI7GKUMKZmnAAjJpFDwwPakzmgYozTGLSc0o5pcHtSEN570YApxDUmM9aADANBOOKTGPWlAGe9ADgT61IshAxmojxRgHoaALSTZ71IJjjGapAkcVICeuaALizN61IsxJ561QExHANL5pJ60rAaYdT1b8KeJEU/eOfrWSZWxkHBoE7DknNFgubi3TqMBiRT11CVTw5FYQumz14qRZixBzzQ0VzHQx6vNjaWzVqPWF48wYx3z1rmDIx6MCfQU5S2SST+dTyjudlHqFvKOWBHuKbNaWlyMmNSPrXIiaQdCfzp4upx/GR+NKw7mzcaLasCIz5ZPpziqEuj3Ef8Aqj5gpqahdD/lpnHbFSjVZU/gOfrRqGjM2QNC+JVII9qaZATitG51WKZMSwZ45IqoLWO4UtC+D1AxVpktELEEY6U0DHJp32S4BIK5x71BJHKh+YEfSncizJwRjk0hI9arBmHc0pkJHWndCsycEY60uQeA1UjIegNNEpzyarQnUuMGHOaYWJPXNQGQtwGpmGDZ3VQalxD71J5mMcmqasfWnK+eDzSaGmy3uJ4DZpj5Hc0xSB0NKznbU2GxBNhutSCZRznmqjnvULZJyDVEsvC6UMeelSC7B5LCs1SO45oJ54NFhXZoPcKeaas6k8VQJIPWlD4Oc4pjuW2uAGpDeNyQ1VTIDxTSAQBQIspM5bO6n+YcZ3HNVgAq5BoEmD1oAsrO2MNzSGRgSQeKgDkigyZOM0WAf5jEkljRuPrUROTxQWI4oAeW5NIJD0JqEud3BpQ+OaLAPPPQ1GQw+6xzTg3OaQyAHgc0ANDsBhuopQzdaXcGGTwaTcAMDmnYGPQsWwTyeKkJKEDAIPeoEIZuTVtQpAAPPvQIaU2p5g61GLliCGJqSbcVwDxVdUw3NICTzM96TzOMU1wAMimBhnigZKJGAxk04TMD1pgIx70hxnNOwFgTE9TS+bu6npVfA25zT1wRzSHckDITzkigtgEg8elQh137acRkYBwadiRWmYdOtNE7kgE1A7Mhw3SpISD2pgSiQHjPNMMmG60McMc0gTPJpDHGU45HHrTMsTu3H6VLsyuOtRScHHSiwiQPxzSGU9KiRuxOacEJHFFhjxNningqMnBqoVaNuvenlixxng9aBFuO6UjbmmkkNkHiokQAbutS/L1x+FUgHqynOSc/Wq8jtk5NP3KBk8GoyBI2CcUWAbluMU8OQME0gQg8A49aQkjrU2AkADZ3UwwgH5aYJPmxUgkxwKLAAkKHFO87NRsS3GKaBhsYoAmDsW9quLICuCBWcNyt1wDSh3RscmmBcfGeKhkGWxnI9KhEzEkZxipUVpiFXJz1NJtIai2SRxrIQF6g9q3LW02ooIyfSqenae8bgmMkHkk1vRlIUBYgkVhOXY2jG25LBaYAZsKD2qy00VumIwM/zrKn1Nc9enpVOa7Mi5VsGs0m9y20tjQm1CUNhRwe+arSXLEjcxJNZv2lyD81RtM3c5rRRM2zQN0Y+9QS3jkcN1qo0hZeTioyxPAaq5SeYsC4k/iahrnPBPNViWC9aZnnmnYRaM5PQ0pkPXPSqmeetOLcZFKwycy5HPNNJXAwcGog3FLgk5zQBOHIxThMw5zUAPHvThTEWDcsAMnrTlZXHzVABnrU9tA93MI4lPuewoGWLKxW+u0UDKoQSe1buoEQQBV4GMAe1O0+yWxj2L35Y+tQ6oRMoIOAKYmzHIBYsDyetQTnGRU7AoSKrXJ5/CqsSUJjkmqrgghh61dePOTUDpgYIqWUizDgoDUynAqrA+FAzzUwfJxSGPY5HNVphzUpbNMfkUgRTk6VADh8VYlGBmqshw4NBRPyBViyOZhVUHK1Zsf9ZmkwTNGQ4wKmgcOgqOcfKG9qbaSANt96zaNUzctpNkXB+lQX0o3Hd3FNjfCBR65qG6PmAk9alCkQF4j1UHFQyyIOFAGagIIJpBlmHetkzJjgpYg+tPIABp6gAUxj81VcTISDnpSHgVIRUZHWqERkZppABp5FIRmgBo5pwGKMYpaQxKTGadSUgE2801gD2p9IR3pgQkAHgUmccU8881DICWJHSmIkBHQUE84quhIepc80xjx6U5eKiBPWpQOBUgSDHHFLikz09qXOaQxwIxinDkYzTQM04DBpAO6DbTHOcn0p7D5frTcAISemaBEQGZB6Gp40AY+uKQx4UN3pwHzfhQMeFIQEdacAS4PtSA5A9akC/LmhCEAKjHqalAG33pAOBmjnBHrTuJiqqohIOTSISFye9KRiPHvSEDYAO1WSxOdpPekIATPc07HygHqaCVKkY5AoERsARikIAHFCg7STS4Pln1NACE5UHOD3pQRjjpSFcJg9qaOV4oACMkelAGGyO1KORmjHGaBjgCOR+NLIDtB9aVWGPepCN6dOlAFUjBxVeYE8VbcAE46jrUEgyaAKDghxUgYdfUUSDGaiBoAmBJp4GfpTExxUq0gIyPmOe1OXqDQRk0oXmmA65J+xnHrWVNIQ4HtWxIAbZvpWTNEWcEelNCICpByrZBpwBYdKkSEg8txT9uCO9ArFby2Dcg4qUKGXgkVM4YjgZwKVISRnAFMdiuMqcbjQfMqwbYhsnmhIyx2kcClcCsN3OaVRkHA6VYkhAYYPWnRwhVOR1ouBWG0nGOTTvJ7g/hUqQgk5wDmpjbgrwTRcLECQBh1wc1LJa7EyOlPjQouSMmpEmD5RlOKLjsZp4bbQ0GFB6k1ea1jzvznJqQooTAXOOhoQjNEbAEkUFCVyOlWXUljngelIHXb5YGfwouFioFyMGnIuc8fjVhUB4xipo4VA5OBQBT2N/d4pPLO7IGK0BHz8oBFNMZU5K8UXCxWAKYwMkjmmGNiQNtXlAB3bRj1oSNZZPlIouMqC3Yjgc05IJOjDI+lXCGB4AxUUkjDofwouFiAW2HzjipzbKydgajWRz1GBTo5HDcDNK4ERto0OWHNMaMEjaMVcaRCQHUgnv2prLH2PFFwIEhwM4pwTaemc1OqgjBPHajyR/e5p3ERrGucsKcYY8Z9acI9hxnIpTx70hjYlEfSpDICDxUTEEYFREMD3xQO5I7dh1NNEjKnzHINNBYHpmnFj0xzQFxWGGDA8U9GRlwQMimbixwVxR5RbkcGgkCgZuQBTlhUdMUnkt1zSeWxHU07jHEKincQeaFaMcAioGhMnAY0n2F1IbJ+tK4E0g5yvNIGwvzDAp0SsCNxzTpEUnk4oGiNJlc/L2qcE7eRUCRqjbgOKkklzjtQINxDUhYZye9MMmRkDpTPtKdCOaBssgkcqc+1AkIzlefSooZA54606Qshyy0CISaTNGc9aM1majST2oAwPejIpAcdaCQ+tLz2pCc9aUGgYAsOvNOBzTQRS5FAyRelOFMBFLmgCTIowKYOe9PzgdaAF2j60jLigNRuyetIBpBxQAakJXFNOMcdaAAITQQelNLEd6TJxnJpgP2mjBqMk+tLknqaQDyBgZNIQOmaaSBwTzQNp70xDg6ofU04Sb+CCDjio9o608Pxg0DEy574NPXA6yHn3ppamkg9aQFtGwPlb86fvAPzSDNU0cDjPFOZwTwKVh3Lw3H7rDmpArAfMw+grMEn+0R+NPFywHDZosFzQCjIyuRSk7fujFU0u2A5pwvATz0pWHzFrzZB8ytThcMw+bB9sVWN0m2mi8jB4PNOwXNKNLeYYdAD61FNY2jZG8CqRviOUYA+hppvnb7wB96VmFxZNJfBKtwOnvVddOnGcrkVYF2QwOSAPenf2io6NxVXYrIrHT5wpIGKellLsJZTmrQ1KMrw4p63hYZyMU7sVkZboyn7p4phk8s/WtZ5oWUgqM1E1ik0QKYJNF2FjOW4OODmniUkVJ/Y9wGORxRJYzRDJU4o5hpEBYHgnn0qJ32dqmaB0GSpFQSYI5qkyWholycmpAwIzUGAelOBIqjMeXpAc0wk5pyAk5FADwuWxinSfKAB1p67epOCKRiC2fWgBmCAQaZ0OTVlgu3g1WcZb2oAQSndx0pCTnPSpI1BIz60+SMEHFAEHmEDrSqTIcUCInipEiIpgMEZQ89KQjnNTyIxUYFV3BANNgLnNNPJpV5XmgUgGHIHNPQYHWgru69qUJnGDimICGUgr3qZCR8zHBpqqd2S3FOcj14oAUzA8Gk+/gioDtDdaerY6GkA9uBg1DjHNPaQnFMJoAA3PB5p43GosZORTlcjg0AAJDY6ipo2O7pxSIVC8jmpk24HFFgIpIgfmHBoUN0b86scGon6HIoArS5zhjxRFIFBqRkB4NRmMDpTAeWLnNJHJzhugpoB7GnbeOlAE6SKDjNLJDvG4DioAABk8VPDKV+UnINAFcxlGz6U+LOetWmMZBJFVWZUYlelAEsigiq+3HOaDNz1pVXzOAcUAKJSBg05JCW4FKbdlPzc0DMZ5WhAEiEkUhBCgjrUnmBvTNCgE8nimJj4yTAQRz61UkzuOKuGT5NoHSqpyXIpDIwD1pVJDZ9KUxMRnPFSRquwg9aAIzP8ANxSed3IoaIhiw5pjbsYCk/SkxpEvmqQT3FOiUyNnB4pttbPI4ypAJ71tR2ih0AGMHJ96lysWo3KttpzzMRjr3rcstOjtEBkAJxmpYSkSD5QD3qvcXe4nnjtWLbZrFJFia7wNqAAe1Zs92wzjJPrUUt03IBqv5jEYYjmklcGxXuCSc80wSZPy8UhYZwRQuc+grRIybH892zRkDvSGm5p2FcUsKjHLFh2pxAoxgZpgNBB6jmgjNLig8c0AMxSgEjrS4FHA6UAIAQfmqTBzkdO9NU8880EntSAkznp0p4Ix16VCWC98j1q9p+nNfMDICkY5z60AOtLGW+kwARGOrV1FjZxWcIAUD1Pc0QRRW0AVQFUdBUU12ScjgCqSJbJ7yYBMKcfSseadipXOadPOWByaqM5zmnYRC0zEndxUbYekmbOai34oAlMYAwRmq0qYPI4qcSA45pkwyMigpFFm8uQMBweDVhTnBBqtMOtLbS5+UmpZRZPNGMrQDTh92gCrMMDpVGbg5rRmGFrPnHBpDHRHcoq/YJ8341mWz5+Wtay4UN6mk0BoScriqIJjmz71cJziq8i5OazaLTNCGQOoNPlAK1TtZMKAexxVonK1JZSkjGTTY4yOassuRmlCrtHtVpmbRGRhfeoiO9TNy2aic88VZLI8d6iJznNSSHAAFRE5GKYhOM80Y6mjGaD0phYTpzS4wKTHNLQAlLRSGkAnJ4pM8UtFFwGGo2PQetTECo5F6GmmBWkGGGOlKxIGe1LJyRTBkvz0pgSoegqYHgVURiZCOwqeMluvSkBLnGKctRrzTwakZKBThimAninHlcCgBSct7AcUA7vl9+aQckU5FAUkdSaAH5DYHYUDl/pSAAD60qAgUCJFGTnNS5AX61GijHJqUqCR7GgGxD1x3pCTkelPYZkzSkAIfWmIXIMeD1pmz5QAfejeGHHanDBFNEsZg7Tjrmm87vY1JsZCOeDTX4cA/dHOaoQMCEA6A00jDYB6cU9zuOSflHSmZXbnPGetADDkqVpoU4x2qQ4ABphbGCRjmgAIOMA0p5xzimlgGGDye1B60APAweKnQjGBVYNg5qWFwfpQASIAT71XkGBVxxnkVC6gqR60DRmyDqKhAwT71bmTA+lVgMk5oGOQfLmpRzTAMDFPHFSMfRnmkBpaYiVQDCynoRVUwiRgAMZOKtwdQD0PFMuIwknynoSaEIqy2yJkLyahRWDYZatKCQWJzS45GVBpgNwAvC81GAxJBXFWSoC5PSg8pxj60XAhKEqNtII3C5I61KkZKkFsjsaEZlyrDIHSlcCuY2LAmnm3kXDE5HpU5h3IJB+VKjMVwRwBTAhMJYAjg96FLQnaylienFT/AHeR0PalD+w9jQBUkkMeeDmokmJbaynB6Gr5TzDkgGmmFOMAc9fakBWkDRjKncD6UqmXy8kYB5qYw+W3ycgnkGpGUlAoHNO4FHDnJ4PsaehUNgpgngGp3h8tQxFCxiTkn6Ci4WGZ2DmMfXFNLY6jAq0d3G5RgUrosigKo/Gi4iskhx8oFPHmOCCBj2oaN42A2jHtUi7xzt4ouMZGAVKMMUJbCEl1aldPMbcpwKUISmCcmgBkkitgEj04pgjU8inCFGPUgg08wkHrgeooAbHAGJGaU2237pFK0bKmVY/UUyIyZ+bOPegB/lnIVsYHU1HJHEzbQD71YQgjnqaa4UHoAfagCD7OykAAkU/y8cinGTK4B600Rv03HNAWDYOhNNwq5yc1MkZCnccmozGMbj1zQBHKqDGKcskeMHtQYwXyTx6U8RxP14FAERmiUhsZ9qkWa3kXKqAfQ1E8axsMAHNOCqAcrj6UBYlIQ4xjNMIn42JkfSj5cEAYPrTAAH4lOfQGgLEwVtuXXFN8pgSw6VIxYL8zZB71EHfgA8UAMMakmnIrDgvkehqxCpGSyg5pwUb8bQAe9TcCuAgOWbpTGKseOatPajqDk+lRuFXgDp1ouNEYjBXHSozDk9amADcE4zSNbMCMSZHtTArm2Y9DUBtctwCTV9RsbJORQOWJAwPWgLFWK3eM5zVgglcMMilZ/m46U0vhc0mCRRzQTxTeaM1JYZ5pTxSZxSZzTAXrSk5FIDijHc0AAxnNOJz0po64xTxgdqAFXpzS5zTQRmjJ9aAHlj2oznrSAnFByTxSAeDgUgPNAAHXrQcUDHA0ufzpmQBSg0AKTk0HNApRQAwijB60pYDoOaaSx5oAUgHk0HgcGkAx1NJx2zQA7J6dqaXIPSlC5OKdsB/CgBm804HK0FQBQG2L0yTSADkAHFKHPpR5nGMUhYUABYGkJ4yDzTSRQCKBClnIphZzwOBT8gd6ZhucnFAwAbIyxx9akHlrzyD3zTNp6jNBjJ60wFUhiTk4p7OQvy9aYFG3njHpShR15/GgAMrDG48UGRSpI6mkaNmHTApgh45zmkBGwlDZByKVJ5k4OcVMIyDjBNPEYIOQB7GgCIXDk5OcVZhvCMgMR+NMMBAyBkU4Q56jFA0zStNVO7axziro1CPjeAfrWAqFDwKeoc+pNJlJm7ILW5UZIAqlNoYJyr5BqmFlGCSfpV22vmh4dSfSknYdkyhNpksJPymqphIrpzexTRlWXk9DUJsImXO3r3qlIlwOc8vPUUoBFa0uktI2ImANULixubb7wJ9xVKRDgyuSScUhbB4NNZ35G0ioizd1NUmiXFk/mEcU0HJ5qINzTwelVcmxMCAKcpz9Kh8xRwacsnpTESqead1OBUYkAGKDNg4pgSMkgX72aiZc00yEvjJANTmCQIGPIxmkMhCgnbnBphBRsHn3p5B+8KQk42sMntSAaCcUAEnOaaSR8p4py8KSaAHdO9IDzzULSENgAmnksFDAc96YiQhSOBzTBuGRSrkjJpSwOKAGHI7UVKUyuQKVI8jNAEK5701j83AqyYsDIqBhg8igBUboKlEhHeocADilGW4pgP8AMOcg02SSTd1/CgKR90ZNBjcH5lwaQEgYFR696QDccUwA9xTwSB3FAEgtm2k5o2Y4zzQkjEY3E0bGJ3AE+lADSuRzSCMg5zUoVmHSmlsHGKAA5xUEmTxT9zE8dKcNp7c0AQrGSpJHSpoivTvTlHysKgOUfimKxdaRguevFQebu6jrQJGYbSOasC2DKMdTQMptgHimh2Gcmrv2Ihuc1FJbYcY6GgLEKSMDyeKdkls4qV7UqAw6UqhUYDr9aQAITLgAkUxkEZ25qzuAPyjk1EY2LliCQTRcCOKFpM4NXLS02kMwBHfNNhhk88Mo+XvV1o2B2g4BrOTNIq40xruG0Dj0q9GojQM3WqyIIl+Y5NNluQRgnFY6s20RNcXOFwvOaoyOTkuwAI9aheUAkAkkUwnJJbn0qkiWx5lUgBRn3ph3dOtRmTDbVA+tPUkgetVYzbHAZHNSAgAAUwE5GKeOvSqsIdg8elMZuTx0pxfAqEtz9aYgLEnAFOJIIpo5o5zmgB2aDQKSkAE4pO9GcdaM55FAxQecEcetDECgHOB1J6D1rX0zS1BE90Dk8qhoAh03S5J2Es64j6gEda6SNUhjA2gADAFV2kSDG3BPYDtUPnkk5JJNFiWye4uCVwTVFpz0qOeYlzzVcyHvVEljeGNRysAOKr+YQaZJPkUxjZGqIKWOaa0mTQJcKTSGOP7tvakeYY69ahkmyKi8wSDHcdKAJJsEHHeqe4xvnoKnBPfrUM6bk96Bl+GTcgOakU5yKzrKbDbD17VfDAODnrxSGNm6VQm61oS8rmqEwyTSGirESsv41tW/EAPrWJJlWyK2bR91sPpSYy8DxQRTEOc/SpByBUMaIhlSfrV1HDqKqEdafC2ABWbNEyyAMYNMbGSO1KGxzUbtycU0KQhOBxUJOKeTUTmrRmyNjk0wnmnGmCqEKKU9KAKDQMQDJpcc0oAzQaYhvekNKeDTSaQBSUuaMUAJTXHymn00gY5oQFeQYwT0pmQRjtUzAE7TURUcjoBVXAam0EipI+nFRqmAO5NTJxwKGwHqOMVIBTU+8aeODUsY4Up4GaAOKU/dxSAB93Ipwzj60oAAAp2MsBQIZnGKkUnGMUBfmpQMMaYEq+9SoMnJNRLx1qVQc5FNCYH7xNR4Ytg9DUwBY57UMMMKQEYULwB1pxIBGBTip3jFOKZYY6DrVIljd28bfSh13fJ2HegACU46UrDAJFUIaIwEIJ4HNRhV8rK8gGnO5KAdM8VECUG09DQAuAU9qRtuzGOnQ0MCmAPXoaY24/KBwOtACnb97vTe+e9DYZgOmOppOCeB0oAUgYFPUKtNBB4pwIxk0AWBgoKaUojOflPSnkYIHagEU54ySQazyMNitedCenWs24XDZpMpCAc04ZpqHOKfSGApaaDSigCe35aobsSwk5U4659qkhJDAj1rR3K8e2VQwIx9KpK5DdjBWZtwxn6U95iWwVIq9Np5t3EsWGT+VV5B5mAQKbQkxYiGT5unamggyBAOKUKAuBzilWNgd6rkDrSLuSgCElSMioyFZwFOAakMkUi5OVI6ioHAPIPHtQIkJEbBVYEfWhwQcg8elQJCCcqxJqfYyoC1IAPzKB3FNOV4IpkiyKMqMA1GI7p+T09c0ATgt1DYpMkHOfwpIoZSwLdBTpLeRmBU496QCggqSDgmkQsG+9xUTW0qMQXp6wyIu7OaYErSDgMMimvIo+6uMVC4dl6496bGJDkFs4oAmFwWJG3J7URySlTkYxQgxkg81Nbgl8mgCNHJcbvyqRpl27QABTJ2jV8dCKruQeRmgCXzgchRimBiykA4NJEVGct1p6gA8KDnvQBEqy7izMOOwqaORzkEZFJIgzuBPNCyogGc0rgP89lONuRSSODjnGe1HnxEcAn8KZIpkG5V6etMB5cKoyMj1FSiMMAQOvrVQ79oDDA9KljmZVAB4FAEzIsa5ZRx3FAkjIDL19Kh85upO4ehpkkiA5UYpgTNMCwz3ps33QV6VGpz83amSyM3A6GkBKg3L7ikBCthuR3xUahl4LYpPtCrkbck96ALiwxzgc7SB1qOZRFhc5I6H1pqTqUOQQadHcKEOUz6EigCFSQcngVIkas2Sp570xyCcgfhT0mYYwvTtQBYAUJg8iozGoOc8UyYswyFOPaq4djw2RQBbHJwGAFBLR/ePA71XUqGGcmluS0ifLkA9qQBLqCJ91s4qMTlsM3APSqsdsWclh34qyLSRvm3ge1DGWCcqGUU6OZT1oiTYmDzng05lRVBAzigYmFLdeKrzXKhioH407zFz1wfSmmGKbgnBoEyMSZHPT1pPMXoWp5sQcgSgCj7CuMb8+9UIqEim0uRTTUGgHmgnFJSE4oAUHBpS2SKbnNFAyRSTTiewqMHApwOKAFAHVunelDKeFGKYTzzzTwfbFACknpSjP0prNgcUgyepwKAJCwHGcmkBOKaSqj1pA+TQIlB4pQecZqIkDApQwz0oAkJpCaaT703NAEuc0hOaYDTs8UgFNKD6Cm555pc85oAXJ+lAzSZ4zilwDjmgBwHFNK4GRTt2KaXB/CgLhjHWmMQOtPzmmnBbFFguR+YB0GaduJI4xRtANGRu570AAXPJpcevSk3jO2kPTrmgCQHHTpSFjziow2OKA3PtQBIuSOeKcAQOtRhiPSmlzzkmgCfccYJHFIGGelQCQbgD1pxcZ4osBOrDduyKd5i9RzVcOM4IpN5DcUATec27Ap4uG7iqw4JOaeDx15pDJxLk5xSRyyIxKjOfaohz3o3MOFosNFrz5T6D8KkjkY8kg1TRWJ+Y4FTCRI+Acmk0UmX0nQdRzUhvyPlHas4EscnpUiBVB3GpsVctC+IJJB/Cpo9RgmGJFA+tZskgPCjioArFjzxQgubDC0nbCoB7io59KiljPlEBu1ZwmaPG3tUsN9Ih5Oaeorogl0a4jYkDcPUVA9pLHyUIxW7HqSFOTj2NP8AtsD5VwCDT5mLlTOWkLA/MMUsas2QDyK6B7SyuCQMZPSqkmiyxSjbkqec1amQ4djKDfMcmnONuCeh5zU13YSq2NuPWpY49yAMpOO1VzIjlaIIU8wgjtWvCA0QDDjFQBIlTpg06OQhSOoovcLDZIUDFcdarSWzxuMciriyoUPmcHPBoDLIhI5A70xFR7ZZGBPBpkluV+UDIBq0SAwz0z1qTKkZ7UXGUHRYlJK5P0qIAyDIGBWixiPBwaQrGB8oHFFxMoeWwGdpxUSkF9prTEi9CBxUZhgdsnAIp3EQxgqcEZBqeOMMDj16VKojHHWpIwoBIouBXdARgDkVV8rcSG4IrQaPJ3A8imyQh/m6UXAy5EIfAHFPWNgvyjNaAhRiBUot8DA4ouFjN8uVgCgwRVp7dpYxkgECpmJhGDimhhjJGc0XAgFsw9xThBg8qCKmDknAHHelBUnGcUrjsNS2UYJAqwqxLwccVCWLAqvaqkkhU4ZiKLhYuui7vlAINQSWhZsj8qakjKu4NxTo7v58Fue9FxEHksGxjpThAQM/pVrzIyM4GTT1KHkdR1FO4WKiQsGJx1p32HeC2cGrKMpJ29e9RmVQ4AOPalcdiMWOOQeaeI5IxkkkCpTKAM8AetIJ0Aw43A9M07iHwzLIhVjn+dEkKEccZ6VB5kSucDGfSpDMWUDaMDoQaLgQyhxxkEfWmx2zFCxHPrUjbR1ySfarELF12gYB6UrhZsrwoxbcVwB2xV23hEikFcU9EwMMuCamEyxsFAyfXFQ5GiiRwR+UOaa7ruJJ70XVwoUgdazJJieSeajc02Jbm6IbC8gd6rO5ckk1BJLySSeaBKCKpIhskBGCSOaUOT06GmKc04HsOhppCYuPmpwOKML1pewxTJHAinE9PSo804cgUwEJJ/Cm4Jb2pxFAH5UxC8AAUox3pKUDikA0ggjFGeM040EYFAxpyetJ6ADJJ4HrSnJIABJPAA71r6fp6QoJZxmQ8gelIaQ/TdPSJRLMMueintV6a4EZwCM+oqCSbYSc8n9Kqu5PJNFiWyYyFmznmjzAFI71ArYNIz4FUSNdssaaTnvTSeaRjgUAI/FVnJBNPd6hc5NAxrEgZFR+ZkEE0rnIqFuOaBjZGIOSeKaHIbcDTXcHINMDYb2oCxfAEkYK9RURJIwaihuDG4LHg8VZkAI3LQIpSAxyB1PSrkMm8Bs1Ay5BpsLFH2noRQM0SSUNVJOpqeN9ygGophgmpZSKM+cE1p2B/wBHH0rPmGQauaef3IpMDRjJqYdKgi5/OrA4BqGUhjd6QEgfjTj3phNSWi0CGQEVE+QRSRHCkUrmktwexGTioyaVzUZJrREAxpn0oJpBTAeOBQeaXtSA0IABOaM9aKTNFxCE4puKCeaUdKAADiloFHSgBppppxPFNoAZ3JppXC59akGOtIRn6UARAEMMU9V5zTRnNPXrincB4wBmng9KZjtThSHYeDzTwMtTBxTweRSESAZNPA496avrUiimIXb8vvQEJ+tOHPFPVSGBFAgjjJJB7VKiEKaeo9KXae9MVyJBtByaBknJ7VJt9aQjFACRgsSTxinEkfSgnGB602Q4U4poQw8NnNIxywUdKUjKBqYCDyOo61QCOfmxj6VG5ywHvUmQTUZXdKQORjINAgbJYkmmkkNkdMUrffxSHG7A6UAI+SMjpQOV54FK33eOlJyeKAHAAoSpwfekU5TPp1puGBPHFOAIXI79qAJUIwCKnOCvNU1ODwasQuG4NADyMjNZ12h3bcVqY5A9qrXUOQWHbtQNMylJzj0qWmumxz70A1LLF70ooHWjocUgJYjgVYEmVKk1UBwtCyc9a0iZTLsdyYyA3I7g05oY5gXiwH9Kplsrx1pqzPGwKtgiqauStBTE8jYPGO1PjElu2Qc4HIqxHNHcffwHHQ+tV5pGhZg4JHY+tQ0UiK52TOCo2k9cUghOwEHHtSrOj8FenQ0PIoHQ1LKHww/MTux6GpPIYHLOHGeKhinJyCCAOAfWkkuoxwxINAE0gKgcgg9vSmncg55HtVYyPwVUsDVmNCI9zHHHekANOVXGePemrMG7moXbe5+tKsikYK4xTQySRHddy8/U0yMzhgjAhTQ8mFDAn6ijzHIwWJFFwJZoFKAb8H2pILdQcFs571CQwYEE47ipGkZUDKODQBK1uA4KnrTJFlVvl4HtUfnnbk9ab9pzwWNMCUwmZPm4PrTVVYwUYZHrTTcs2I1ODT8grh+vrSEMKRHJXrUkYDoecYFQqNj5HNTxEMew9qLANIIOMGmmEt04qSeRkIAGRTftKlQDwaBiBDCMsM1FI8zv+7IA+tTGQlemRQGiVAcAnuKBjCjMBuOeKQRKvG41IZgBkcGnRyRvw2B70WJITHzgNSeQT3GKn/dFj8350Y42gde9MBotlMRwSD7Uw2hC53EmrEIZCRgEn3p0gAU7mI9iKQFQopIDGnCOMLuwOPWmGMmQBHzQ4Ib5gSPTFUA8EFgFAP1p0ibVDEADvimRtCWBOVA71YkaPZtBzx1oAiEQwGAyKY0m1vu9DQZmiHDZ9jTRcrJ96PB9qQywJWZCFAx3zSIGkO0qPrUfnBRgKRmpPMAUAcE0CGyCOMEHrUZnj2YzyKcdgOXyTUErQ5yo+tAAs3zZxxU4PyZzlfWoh5RXHSmmQIhGPlNAXJ47hCSM8CmNOM/L0qCOMZLAnB9aULtOTyKYXEPJ3KMk0vlzueFIp4wM4XFNM0gOFJpAPhcqSsmcjtTZZlB2qMUNG+AxzmkW2dwCaAKRzTc8UEk0hqTQM4pCc0UdKBig06mZ/OlHA5oAeKM03PNOzntQAoNISAcUHpTcc470APyBzSdec0ZAHNNzxmgB9APNNBpRzQIdQPTHNNBFOBxQAvTgnNLg00n0NKM96QC5waXPemk4oB70wH7gOTSeYB0FGfUUxiKBD95NGcfWmg+tBOFzQA4k9aaJM0hJIowBQAobA5oJwc1GT3FIMlutAEhkzjFNzmkC09RQA3OBTgcL1oIGKaRkcUAKSKTHOcUbSQDQdwGaQByOlGTmkOfSkJwM0ABPPTNG9s9OKUEY3Y4pQyn1P4UDAEsacDyKaCM4P6UBhzTsBIck9qBwwyaYZFZdoyDSAcjJ5pNATgKTkU4Aj2qFdv8AC3SnA/7VFhkhkUdTzTBICQQKik65zmnRkA4oaC5YExA60CYsOtQqyg4PSnAAtuU49qmxdyUTDoWGfSlEgxkUwRqecAGmklTjFCQrji+cnFINx5zTdw6HikLAfdNUkS2S+WxGS3FAjIHDfnUDvJ64Bpu9sfM340WQczLsUhiOWbJq7Dqe37xyPesQ5JGGJpQHHQ0WBNm8dZiZirRg++BSq1vMu4AKTWAMhs/nUsczAjJxU2KubJsSyllOfSq/lSRNyhqst/PGdytwO1aVrqImT94gz9KLtDsmV3wADtzntikj2hSFBA7itJo4JEHGCe9RGxABKMDn0o5iXAzCR+Ap6bTGc8e9SyWUqI2FzUSghApHIqlLUTjYiMQJ4agIy8Zzml8vcOCQaFBHyk5q7ohpkTBt54qN5ADhgTV0x45x260nkgkHyyaLisytETJnAIxVkbuo+lKJBGflT8MVIHyNwXI70xWYsUZDBmOR6VJcBdgZPxqtJMhUjJFSxgm3GTx6mgBiEqcnpUu4MQ1QEqSFzmpkVQcFsDtmgBGjUvuIyTSlo1fBAGBUbNKshYfd96VYxIdzHGaB2HxpkMyjIx0qAgs+MYq1BhCVDZJHSmypGSTjY4/WgECWwVC+Tn0qKWBZCCBn1qdWfaARweKawNvyRwakY0QLtwV4PFQSW8ULAMuCehFWkzIhJ6HpRIQ64IwR0oAqtDgApzThG6YbHTrVuMKVyVwRULTZYxgZBouFiMupkDAYJ4OKVoldgcdadHCRIMDIPJ9qV42DgAHmi6HZii3UIVkOQaa0KEAKMgd6tR2TEZbIJ7Vbi09ASc/hUuaQ1C5mi0wuduTUkVjIx6YBrYWFEwNoA9aVriCAEsRkVHMWoJFSPSiEOQCMUn2aK2UnjIp1xqwKYj4rLmuZJM/N1p3bCyLM1yo6dqri6ycAAk1TLPnk0+PAO7uetFh7E07bhzwcVRkIA61PO/zcnAxVKSQEEc00iWxkhGcdqap5GKCc0innOKuxFywoIYgVJgAgCoozuyafupgSg8dKcCCPSohnjmnjPftQITvzUq1GRkDH408HgUAKxwPemg54pSM80qjFIBcYpQKD1zSg0wDGKGHAAGSegFBz9fQVpWFoI18+cZOOAalsdhdPsUh/eygFzyAe1TzTiMEA5J6mmTTiPp1NUZZCxzQhXHNKS24mkLk1CDk0u6rJJ1fGc0x3phbvTC+TQBJupjtTS9MJzQOwjk1ETTiaYx4oAYxqNyMUrvVWSQ9KBg5GcUgFNCs1TpGStAEJBNW7Q5TYT0qMxkdaRWMTgigRNIMEioSMNkdatsBJGJF71VfigB0chVhn1qw/zrkdKp5yKfDMQTG34VLGMmXrU9h/qh7Go5RnNS2A/d/jSYzRj4I+tWTxmq0Z5A96nJqGUgJ4qNz1xTjTH61JaHoeBSucio0OKe5+WgGQEnNNzQ3Wm9KpEscRmgCgGlxzTEKOlN6UpNITQAEimk4oNJTAQ9KcOlKRkCgcUCAdKDRmkJ4oGNam5zSmm96AA8cUDpij+KjjFAAFBNOUfOT2oA4pcEAY70AA5angY5qP19adyABSGPJGRSg/NioycsBT1Pzc0ATpUoB6+lRIcAn0HFPjkJBJpkkwByMVYiGW2+nWoYzj5vep0yPm7mmSyRANhP4UDkZ6Cmj7uBSgFlx2FBIDBprjI4p4AHHrSEAKRQBGR6noKaSDmnHkge1IF2DaByaYAB+7PNNAVVPqetSDjjuajUBmw3GOg9aoQ1cbSW4z0pqdTgYFKwJc5GB2FJvwcY6UARyHDADqTQRg8dTQ5y4IGSOaRnOAR170AIOPl7UElWII57UpPRqQkNMPYc0AKCTkHGaaoYqRnBzTS4V+vU0/eAeO4oAaAQ2aepKtkd6bnC+tKD8ooAuRtleetPKB1I68VWjbB61bjcAg96AMi5jwxGMYquDWtfw4YSAcHrWW6lW9jUspMUHmjHzU0GndTUlWGytjAqMP70y4f5yPSog9axM5ItrJzihic1AHNSBwRVkWFEh3dx71biuFnTyZhweh9KoE84pVbAwPwNJoaLTxeTICRkUmVY4OMUsVysi+VMcg8Z9Kimt5Ij8pyOoPrUtFpk+Qp5HTpS74ZAAyYI71VjEg/wBYR7VKCB3A9zUMLkqs8ZIRQV+lQSTvu6cegpxm8lThgaEO8bmFIdxokXB45qJnJHCnPtSyE5+UUsZlAI28UAAVyoyMCpA2OAM1BI0p4CnA6Yp8Icn5jj2oAlaMuPQ0xWdGKEZqQox43VCd8bZfoOhNNCGuZGcAJgHvTntnjUNIMD1FSrIshABwfWpgpVMGUEHsaYFNIQSZA30pkm9XyckVdWLMZxgYqMRGP5iQc9aAIS8bJlGwR1BqpJJKrbhnFXDAhO7GCaDGeBjIpgVVvnPDBqnjcS4yBTxa5A+XApxtGCnDYpASxtbrxI2AO1VpChlJi5BNOS0ycu2cVMsSKvHBoAj8sMQW4pdsQ5OeO1OMTPyDn0pUjKtl2yPSgCNXUkkJ0qQTk/LgjNPdwOkY9z61G0yBcgc+lIZKAQMgEEdxSGYyDbKOOx71CJ5HXJ4A7VJvR0yQPegRH5LBsxcmjfcINssZIPfFKbgRnKggipF1LIAZVOOuaoQzyzMgXbgjvTxbmOPJOTUn2mORMk7fpULyuSArZH1pFIT7P5hOe9AtliPLkUASA5DnNNZifv8ANAE6bMgFgQe9DxxoSxYH8aqt5RHDEEVWkEjHgk0Ay8JEIIYAimmOB+FH1qpFvXIPTvUscignavNMlkos2I3KQB6mhIyflbBAqFp7h32qcKOMUwmWNzk8eooAtlFB6ACkCjgUxJFkUc4NOOT34oAuW6Rk4YDFNmghVsrVQTBW+9QZTJ0NTYZMZFxtIzikEscfO78DVfDvkE4HtUUkJHIYmqAqEijrSYpTxUGo00hOKDSE0AHvSh8nFNPIwTgUA84xx60APB5pwJqMdacDQMeWx1pRTAM8npQW7UAKTk80oGfpTc5NAJFAhSccUD9aaTk08YoAXGFpQOKXIxigHNAhMdKWgHFFABmgcUmcnilB4oACeaMZ4oxyDTxgCgQwjAzTcknGac0gPFR5+bimA/IHSkGT1o6CmjNABgmncHGOtGKB1xQAoOPelBz3xTcYIGcZpQAOSaAFwMYoyBxSYJPHFKMLkHk0AIWGMUnPXOQe1BIxg0wntSAVpMdOgpvmHbtPIPakEeQd1KFwnPUUAA+UFT0PalQ4G306UmQBnqaTJ5PagBVJywJwfWnIwxg4OPWoiQBk80cbQRkfSmBOShG7oR0xTQrkEk9femqMDrn607cemaQCgBVOMZoJyvBppTJ6mlwAOMmiwACw6An60oJ6EUHeANrfrTCWAySCaAHbssRjAFPDt2GBUWQOSf0qTLheCMHpzQ0NMkEjZ5NKXBTAPNQZI6/nSg5570ih7HKgY+tRgHsalAyAO5pPJI+Yn8KLhYaHYqAakCBlzjNNAKtk96ljcjkACncloj2MFzjkUwyY5JqcFjkMRyaaYUPJNIBi4YDBxmn+WBgk5+lIIQDgnigIFJO76CgB4AHJPHpUqTeWBgcdqgLg8Z4pysDj0pWGmXo71h1I+lWIrtmOAwHrWaAo7UjPjoSKTQ+Y3RdogwXBJ7U4SqTzECD3ArnwwPJJzU0c7AZ3kn0qbFXNd44mGNuPemLaRdetUhekdTmnrqACkcU7MLot/ZwxK7gKDbMo4PSoo7tXwSce5qxHcxFseYD7Ci7B2Kz2rFs7SQRQkEseSeh7VobgVO1uKjcyhflIP4U+ZisjPe2ZmBAGM88VICyLs28VOTcYI8sH6CoS10GwsQx6kUcwuVFU25Ry4bI9KcjMWJIIFWljnY5KY56VZW2ycle3anzBymYyMxwOnpT3RY0G3v15q81oh4Y457UkmlrKvDH2zRzi5ShlUIcZz9aSSVXJJbBqz/Zsudp6DvSHR/MUg5z3Ip86Fysp+e2045A6GpFuxIBHKuc8A1cj0iOEZY8emasx2MAUYXJ61LmhqDZnxhwSFBwaURsxK4rWjtl/hXAp62nqAKlzZagjKjilJCqpxVqHSgCWkGDV0BI2wMD3pJJFjXeZNxHYUuZsqyRHDaRxjBGTRI8QbhRkdOKrnVc9EIOcEmq8l4CxYkfSnqToX0nQn5uBSSTKGBVuPSsl7hiDzTTdsMEjkCla400Xru/PCq2MdaovOZCdpJ9arBnnkGe5qwVSHAJ5PWhITYxgcYz0qJ2PQU5pMgfzqvLIQTirSEx3mY5POaVGw4GeDyaqs7HjrTlYKAc81Vibli4csuR2GKrHBHI5FPZuDz17VF82MjpTSJY05JyOKYdw5FSYPWmkdaskfGx71KDk1BEQOCamU5PFAx6k5PtUo5x71COtSAnaKAJB0NGMUDpSg5FIAFAzn2pOopyDnBpAOApM+lOBxx68VcsLQO/nSDCDoD3NJsLDrGzCgT3AyP4R71YmuCucnnsPSnXE4VTkAEDgDtWVJMSxJOTSSuNkkkhY5zULPzTGkJPBpgHOc1oSShqcDmohTgcUh2HMT0zTCcUE0wmgLCk03dSE01mxTCwpaq8kmKR5KgYk0AKzkk00AE560qoSasw2xZhkcUCEhi3ngdKmZdg6dKsiERqMDFQzDIoAgJyaaygg8VJtprkAc0DGwyFcoelNlHf1qGRyDxSeaSOTQIC2KhMh3A+lLI+TTNpIyaBlyOQSR5zzirdiMRD3NZUbGNiOxrWsyDCCD3qWNF1Bg1Lmol7U/tWbKQ4monqQ9ajapZSEU4NSk5WoRwakB4oAjcUw9KlYZpoFNCGgcUvSnYxSE0wGk0nUUHmlFACYpQKKUCmAuOKaaUmmE80ABpCeKCabmgQE0xjjmnGmkZXmgYgPzAetOyM4FM2/MD6VJ/EaBMevPHpTzgYpkZFKeXHp1oACOc0xjTup6009c9qBgDk5p3JximDGKeOBQBOCSAPbmnrwp96bHyakxxQIliYkbe+atocsFPGKpxnDD61cXG7PemiGPyGfHSnYwCAOO9CgEk+lOBLg+lUSIAAuSenSm44JPan4BxnpUZJD4PSmITbzk+lNJy4OOBTnOGHHFRksXz2HalYYMfnBqMyZlyePSndWLE1DIf3m706VQh8rZcc4HSmt93J6LTZckBs8CmuSVOT17UANLcHB5NNB2oSTnsKRxtyfQVESSBkcAUAEcjKpLc+maAzZLetJ1TI6ZpTwnHegBgYlsntTvM7E8U08Jjv1o4BwR2oAlRzt5PFPR+cdqiUZXb0pYwQvPagZYDYIFWomBUHPNUhkqDViI4NAi4wEsRQ9SOKyZYzgqeoNacbZPHaob2HGZVHHcCkwTMkHBxT1680kq4bcOhpGISNmPYVNtTS+hSnJLMfU1Ep5oklBAOepzTRgc1oiGTq3FKHx0qENSbsVZJPu5oLYqHdkA0u7igCYSVctrkAbJDkH17Vmg4I5qUPkAGlYC7cjysFV3Keh9KiW2EzcE89wafb3O1SrgMp9e1PlDQANEcoe47VLQxfsKwjLnPtmpIp9ilAgKj2qq1xNJj5gadG7Dn86iwIlAQuTjGe1DsoOMgVE0mW4NDldoLIcHjPaixVycNEThnUA0OoAygDD1FUJuOMcE8VJHIYVBUnnnnmiwiZixIwCDnvUrIGQb1LH2NQi4EiHzVJHqOKdCQo/dyFgex7UAL5yoSI4iCOoIpm/eMnikld42JJHPbFIJPMTPlkmiwDTPJGSB0qVXEiAg8nqKrfKzlSwB9DSrDICdnNUIsqTjnmpI5FBww696p7pVyuCDSiVxjdjk80hl3nOFGQaYXO7awwaZHIwGVbinlhINxHI60gFO4DgVGOW/eNQZBINpOD2qIbkbB596AJwjD5kOB2z3pu8jljyajnEsigqDgelRJFIV6kketMC2CTkk8VAyNISyjOOtNEjD5X4NOjuTbOAOVJwRSsMPMHTGD6UuSFwBkGklRWcsvU9qUQMoBLfhTENY7jytKyxBQABz1NSDPoDUL/IctwKYAixBwSSRnkVZZoig8pQCPWq0bRu4G0ZzUphkDBhjA96Q0ADMcdD6g0jRvnJIP1pCCWGDginMVK7WPI70hifZA43bgp9qFsphzvDD65oyo4xk04MwX5WIoQhrRr90ZBPXNNFsyknqKbJP5QwFycdaZDfSSSYI4HFUIeco3ANB5YiRMg9qkaZTwOT9KSS5DcBTk8dKQEIjUtheD2qeNWI2nH1NKQqIH/i9KiEjN0HJoAnbTurbh+BqLykj/ipheRDhieaaZGPUHmmBaVkAyBk04CNl3MMe1U9sjY2HFSFHCbd3JoAzxxTScmgnNNzUGgHrTSaceBTepxQAhNJnj2pxGaaRgUDFB4p3XiowcU4HFIB4bAxSA5pCeOe9IDTAeDRmmg0ZpDHCnA4pgPNKDQJjiaeDUQ608dKYh2adn5ajBzTs4XmkADgUBhTc4FIMYpgPBpSeKaDigmgBppyjC5pAM04Y24piEPFAztpWPagcLQAuaAOc00kAeppmWPegCQsoPNA5Oe1MAAb1p5cAYAzSAUHnngCkJB6Uwkk8mnCmAhHNKB+dOA496TB70hijketNMZxkn8Kf5iKM96iadTwOaBCE57dKjLYbHY07LE4xio2GDimAoJAI60vmAHpTVcBhxTiAT0oAdnP40q8nmmkfhQFJ5zQA8uf4e3alDggH061HjBB70E5PTHrTAUkljxx2pcDnnmkJA6ikBHUikAuCB6inI2cgDAFAKjkHrSbDglTyBkj1FMQ2RtjAZ49aI3+Y88UAK4O4cHoajICfdbkUmUmXA+RRlj3NV0kJxzxUyknnJFSWPwR3zQCR3zQAx/ioICfeOaBMXd3xShgRycZ/ShZA3G3A9aVlXGeB7UEjJJNvAOR600AuOvI6Zp+xSMAUgQ5GOKEIdHGGPv3qYQgDgimKAOe/elBweppgK0hHy44poRi2QRj3p4IINMKsG4bIosBJtBHJAPtTQBu5PHtSYB65pQq+v50hjgEDZJyPenbFJyppAienFO8xF+VV59TQBIFJXAp8cag9cGmJIcgYxUvy4JyKLBceu9fusSPrUy3DAYJqmJCD8poEjBuec0rBc0o5w3U1Ksyg8HmsyOQjJxSm5A6g/hSsO5qxXQyQwAHrS/aVDHnI9azBMJF4JGKWNj05NFgUmaguIywOM+9Ely0jhVGB7VnBz2608SMOpwaTiNSNIybeD+dPjcgHBAB5JNZhm2JktmoX1ABSoJJ9qSiNyNV5od2GYc9KY0ygDy8EetY/wBo3jHU9qaJZApXdinyhzGub45wDgGq8t3gj5zyO5rOSSQN8/T1ps1wrHC8kUciByNH7YoA3Nk+tVLnUGZ9qj5c9cVUebC42nPrTVzIcAcd6rlSJu2WJLjcAB34OKYFZ+c9O1IFUqNqnPfNWCyxxnJANDGQ5OMNxtqI7iT7dKexMmO9Oht2L5LfLnmgESxRhEDEc+lQSSFmyTk1Ylkwdg6A4zVaUgdBjPelYbYzO1STzk9KiIywz+VSAHOG7DFNJIPzDGKpIhsYwAYGoSSWJ7ZqWR88EYJpmMDmrEBOQKfj5MCmpyM0/sBQgZHyDg00jNPYc008jimQMAAIqZDxUIHOTUiHFBSJR1FSoOajGCRUijBpASjpSY9KB0pRQACnA4NJipLa1a5nCA8dzU3GkTWtq0z5Iwg5JrSnkRIgFGAo4HrSApChjU8KOT61QuJiSfmzmluDI5p2Y5PeqxOTmlYk9aaTTQhCadTRSk07jHA0E800GlzQAhNITTqYTigBGOKryNk1IxzURFMCM800KSakxzmpI49544oBj4IS3atKKAIuTSWtsQMnipZSB+FMggmI6LVdxkkVIzZbNQyPjOOtAyNyqjk1UllySBTpZCxxUBHegdhpJPWljiaVsIpJ9qWONpXCqMk1u6bYiPJxzjJNTcDGktGiALYyegqMocVf1CTMzY6DgVTKnqe9MtIgcYGRV/TTiIKT3qnIOoqxZSCNdrHvSCxrIc1JnpUMZ4HOakzxUtAiQjk1G1SUwisyhnSnA8Uw0uaAQ6lAFMB5pwoHYDxTDTnphqkSGKBSetKKAA9aM4pDTSaAFJphOKUnioyeaAH5ppNIDzQTTAXPFA5Wk7UoHFIBwGVz6UwE5NPA7UFMtnsKBMYSVjJHXNPjJ2At3poQkknpTwg2/N0qgEJG40xiSeKaxyCw4ApEzsyepoAlUYUVIBTAMKKkA5pDJoScGpAwx61EhxnHpSrwhPcnFICWM7mz2FXY+ec1Rj4IHrVqMkjFUiGXE+7SEkKQO9NU7VGKcadybADyM9qaBlyT69KkwM5poGWJp3JYhACk++KYSFQ4HJqQjJpCgK1QFXBK+9MKeoqwVx0ppUnFAEDDAyeSe1IFwSSSSKneM8NSBAOT3oAqyKGfaO3NNkHYDBqyqAEsRzjioyuHBIoArBMDHp2oQAHBqwseSzHv0pI0Vn5FAEBjycUeWAwGMk1ZYKCRikEeefSgCAD5gp6mngZ+UjmnhP4u9LtyCc80AIoOAuKlAPB9KROMCpQBQA+P1qcAMCpGQetQgYqZOmaBGVcweXKUI4PSqFz+7t3B64rdvofMjEg6isTUxm0LjqOKVi07oxmJAAPanhvlFQSSZYCnq2e9WhMmJ4zR2zTQc8UZpiAEg04SUw0maLgPLdCKkBJFQA81IGxQgJ1kIADVdtrkKfLkGUNZxOQPWlWQjGetDA0ZoPLzJEMoemO1MSOUqPlwepzS2l2U+R8FT61cYkgKACp4BHaoBFNoyuOOaUzEJsYZA6USRyLkMcDPFJDkghuRnrQMfAgkUlhx2zThCuSCRikMgHyj8hUZJOWGaBotw25J2qAVPao5IJYnO1OO5AptpJtbdvxj3q8L50TbhXVuM45oAzpC2OR+dRwzETAEYHrU8pJyeMHpVaKPcxO7n0oEWpFWI79gdT1IpsYt5H3LIUI7HtRHMYDjBIPUHmmSpFI5ZFIJ61NwLDxGQ/KQTUclpswZDgGnW3COASCBxUbySSJtkOcfpRcARArHacgU8At83Qd6gKzxx525T1pwZmhGDyaQiQwLIchgMdqcZI4kwwzVMCdfmCkgelDtJN8pjINMpEy3BDfuyBn170jhidyggnrTI7aVjnPAFPIccEEY71QhCjSdevrUcgWMjJyak+ZeCwwaYsLFWaTnHSgBQS2Chz60pkOME80RwO65Tg1XeGYOcnBFAEmJCCFJGaYYJSSCSadHHI2DvAqc7lxubPuKTYFeOBo/mY4PaleZkAyxxViO2FxJkSEAdc0lzZFRlWz7UDIBMXOQaaXZmwKasMgPQ07yuckGlYLkgkIwWOaSS6AONvFIYypyAcVG5H8QqhXLMEiTAq2OOlJI0UIAIHNR26l3/djHvT5tPaQZJ5oEIkwUZAFPSfzOFAzVddPlJAJIHera26wLhetTcZC0mOG6037Sg47intAWz82KYbMAep9RTAcJ1ZR3pyEuTgDFRiIIgGMnvUsAYKcjFIBHkxkLwRSAuBgDPvTjHuY4600mVcgDpQgM+kpcUmMUjQTg/WlAxSHikJ7UAGabj1p4FJjJoAaKAeadjApuMLk0hgTmgHBpAcrQBTAXNBPFJRnmkAoPFOBpgPFGcUASA/NTwQRioAe9OD80ASE4OKQnkUwnJpc8imgH5ycUvAAqMHmnE5NADs0ZoFHegQ4HBzSA9aB2FBOBxQIByaQnPFANAHegYMegFLjimA5anZzzTEB9BQDxgUtAFIAAPSngc0g4OacDySKBinAGTSMVb73GOwqKQsRhaFOOW5NIQHGcYpAADxjil3CmtIBwBzVAPJY8AD8qaygck5pAznnGBQSAPU0ARkEtxTh8mM96eBgc9aCM49KAEAyTmndOKCQGpSe9MRGRwcHmmqTuweKf0pAA5I7ZoGhrOP4jg+lPjOW9QexpzRxwoGYgkUsZikPAwfWgBPLIeQEcYyKRQXwR24/CrGwqDk5ApqFRkAZxTEMZAikEZBqvIox05FWifMYEDA71DK6oxx2qRkUUbEggcVbjQ45NVBLJkEcCplkYjnrSZSZOxA6UoTdz0qNCCQTUo5GCOKQxhUA4LfpTSPmA7eop7bR/B9eajMhABAyPSgQ9Pl6GnFh1K1EkoL8qQKlY/LnsKoli7xxilUhjytRDLU7LxnpmmIlOB070AHIHSmoc8kYpzNnp2pAKD1x19DRhu4pvmKBjGM96USYwAc0mMfhwMqKF+9uINL5jKMsOKUSK2cdaSQDyynnnFMMingZx3pu9+V2jFKpPIK9O9OwXHAAEEGpA5yM8VGDGMDkGnMQVJHaiwEokUrnNIGBycA1WDuTjHFTrgYAoESIc9BSliM4yKaDjvTtykckCgY4SEDnt3pHmB5J4qFpFPyqevFQyE7MZ4osBYeYumeg6VU35YjBznrShhtGCce9RAsXPpn86aQrliE4brz2p0knzYbrTcjk4waackBs80ASlSU3F+B71EACSR2prFtm05xQh2qaQ7j2J3ADnNWYhhQVH1qG3jLjJBHuauovl4HHzDOTSbKQzcAgATJqpcvt5Y59qtyEA4VgM9xVTy/MlJPIB/OkgY6BDgMehq0x8qIY4JpiAYx2FMmk3gKRyOlOwXEkYAE96gJLDnpTnHygHrSbsIQKdiWxpJA5+tNB3DJNBPGTSbfQ00Ia5BP3eKYVyfWpiBwBSMuDVAMQYGDTsgdqeAMZFNPJBxQhEZOen40w9eKkPHTvUZBJyKBDSMHIpwoIPUUDg0MaJo6nA6Gq8eefWrKn5QDSYwBJOKcBSAYpwBLAKMk9BSY0PjjaZxGgySa1xDHaQhF++Rlj6UyxtPsqb2GZCOPaoruYnIB571I9hk8gPyqeP51TY5Y08k45qM96YrjDTaUmkFMApKdijFIBB0pQaQnHWkL4oAdmopDRuJpp5oGN60hGTTwKAMkY60xDQDirtpbliDio4Yd7gVrwRiJQcdKaQmIQIlA71UlYHI71PcSfN71SdsZPencSRHIdoqpI5JqSRs1XbJNJsqxGetNCmRgoGSTTyCTgda0bKz24kKgn19KAJ7OxWFQcZOMk1ez5du5HGBUpQBAO5HWoLt0jt2UtgsDSA5+U5l55xQAoXkUojLvx1PU09wAPcUXNktCpMQDwKg38jrVmTB6Cq7qB2oBo0bS6zwTWghDAVzfmGI5U1s2M3mKMnk0NXM3oaGaQ9KOozTc1mxoaRimZp5qM8GpZSHA81IOe9RCpAaGArCmnpTieKjY9qEJjSaM8UlJmqACaQmmk80GgQhPFRknNPPSmEUDFBp2aYBg08UCFHWnimd6eBQA4ADrSHrnsadQ/3cChAICNuT0HSgnKVHyVA9KXJJpgRkZwvY09Ey4A6CngDFPjGTk9aAGD7xHpUiHigJjNAGMCkA8cfjTuwHvSAc09RxQA8ffFWkGKrgdDVlehNBLJF6bj0qXHy5FNVfkAqQDC4poljRkrn1pwUnmhAAMU8dOeKpEsjbgc9aUjCY7mlPJJoOCAfSrERkAAcZpjggg1MRjGe9DBeMigVyBw2AR0NHllhkVMACpFIG2qcCgLkOzK4phjGcGpc9DmmOc8CmK5Cw+bbjApGAVQwNPb734UxkO2kUHBUnHNIOF9zSDIXFKRQIaM4I9aQ55x+VSbcLSAc8nFAxoJ25HUVLGcgZ61HjY2DyPWng4+lAiwvanZxjFRA8ZqQHIoEyYYdCp6EYrn9VQxQNGeATkfSt1SQap61afabLcoyycn6UxpnDT5SYqaWNyM81LfRF03qDleDVKNyBz1pjNBJBUmapRuSQasCTNMZISKYTS5BpCKQADmpEIIqKgHFMCbJzTg2ce1Rg5pwyDTETxvxk9qvWtyY8A8g+vastWKtzVhJM8gVNgNO8JkjBUcEZzVJA8Z5Jwamt58r5bnIPT2p0y+WwGMqRnNSA3aANyklj2pUEjj512gUokjjwVGfrUM1xJIwCA80FISdii7UUk+opscsi4JBx3BqaNXjUMwJJHSh8swGMUgFLF8HHFBAQhicCgKQOvHpRsDOCx+Uc4NIQ8neoIHWlQoBjIz6U3ksQhGKOFYAqCaAFEhDnHFPOBz2qKRlA6EGlVTIBlsD0NJgTLNldpwBTvLiCAnHPU0JaR+XlnwO/NOMMEibVlP4GkgsOQ2qKR5hJ9M1E0Uz/wCrwU65xR9jjhO4sT+NNZt4/dSbcdRmrAbICqgA4J4qItIhxJyD3HFPZWHDNkjnNRSPIMEqSOlIZbSzimQMlwvqQe1RybIz5YYHjqDUSDK7gpH0NNaLB3lgPrVCJYwYwPmOKcXWUjkVAZAVJ8wH8aZ9pjQ4yCakbLiSQZ2lencVNHbRltwbHfmqQmBXcQB+FIL2IsFJIPTg0WEaMrQKpVsZHQj1qjLMN3ytkjpmnmMFdwyQemaglt3b7iniiwD45suNwFOcqeOKiSKVRgJk01o5wwJGDVASn7uMimBVGQQDThEWXJ4OKiBYOI+frQBZidY1GFqU3AUbiOfSogqhThskVXebDA4zQBZQtJktwKY/y9CSahEz9F4oMqn75wamwXHllA+9zT0c4Bx1qsm3d8uTz1qcMfb6UhAzNuORT0bGVPemzbtoIIHtTBweTn3oGSEqJBzVqR4VQHHJFVAIyc5yRUcsgc7Sp9qYGbmjNGDQRikaiHmk70tIBQId2pVApmaeAdtADT1pjDPFSYwMmm+5oEM9qM0Hk5pD1pjQE0mcmlNIBxSGO7U007tTQOaQCjhaTNB9KQ0APB4oJpoNLTEOBpwNMBBzSgUDJAaUHmmDindRSAdmkJ4pKCaZIClJwKbnAoHNMAA+bNSDApopwB69aAD+Kngd6UR8UEDGAaTGNY9s0gxjg5p3lg85ppdVBCjpSATr3wKAVxgdaiYk854pecUxCswFNHPOOacE5yaUkAYxTBCEnGKRcg80oyaB1yKAHlhQDkUzOWNPA+UYoAacbhmkJ5BpWQsR2pCOcenegBr7i3BAFNVjkqnJ704x4O7f+FBfsgGfXFAETQTSOMtwPyqVV8kAFhn0FMkMx4DYHemkvEAcbhTAvRzB1KswyaRAAxHeqByxDDIzVu3DEZJpiJ5NqJgdaqSIpUk9adkuxBPQ0NkHaRnipYyKOMFuDn2qUBUHJ59Kg3NG+FGT1zTg0h6L+dIZPHL2CnAqcOMZqsu4gZP5U4HFKwyVmJI4qIgo4KjNSsAVBBwRQQSgI696YDSysvIw1NDkttK/Q0pwcbhnFP27gCvaqJYAMowPWnBpA3IqMlsjB6U4OZBnoR1oEPIYn2pQMnHbFMQsDwcjHSnBsAn0pAMIUn5e1O3KF9DTNwckqMetIQMgDk0DJPNyMZz7U4MCMdDTI1AJOMUoGWoQh8ZLHG7pUvmsFwQDioCqjhep60oO0YPNUIeXBUHFCSDFNAJXFEaYJzSAnGSOOKdnOD+FMIITrTDIVQDHNIZNIwQBmOMnioC3mEk9M8U0gy4LN05FKBggHoKYCkg8KMY9KUj5eecUKB/FTjjoD1oENABXIHSiPbkGlU4JyOKaNoJ20wFnyWGOAKAMAHPakXJG5zk+lIASck4yelIY8klSMD60sMYcgkZxQigttHTvVuOMAhQMA1LGSxKAm09Ka3zjAOAOBT244HFV2JQ5HIFSO9iNuX2jkmlG1QB370iDDlyehpoLNkgc5zVJCuS+vNROTuxnp0NIX2Zz1PWmMMjIOaoLjnJcA01uQDSoDt+lNZhnHpzTEAGVx6UhBBpA+MgetLnNAmKeBTS3QGlJGAaCATQIcACOKaT+lPAAFNIoAjxnikxyacQc8UmKAGkcGmkHNSYOaCDnNABGCCKsKM1AvUVOhwetBQ/IA5+laWn2JyJ5xgA8D1qHT7QzyiZlPljpnua2pjsjBYYIHA9KzbGtCvcy7UKg/Me/oKzWBZySeBU80hZiSck1ESNtCQNkMnAqAtyallb5SPaq4BzVk3FIzSYpc8UhIFIodSZwaaZAKjMmelAD3PHFR5JpCaUc0h2AUuKBS0AIBThwR60gFXLS08xgWFMTLNlAdu9hjNWJX28DoKc22IADtVKaUsTzxVEjJpAWJqnI5NSSHJ4qFuaTZSRGeajYc1KRRHC0rYXoOpqRhawljurbSPy4FwOSeaqxwiMcDAzWgRiNRQSxl1cLBHk9cYFYk8rXGSx6nir+sq5VSoJAFZ0e0LtPaguKEQiNAB1I5qIgueeAKdJyQB602Q4U0jVDGXGdoyBULjnBHFW4EJGeuadLGDgAYJ70FWMmZe4q9pcmGAJqtcRlW+lJZybZBzVIxkjo0OVpSMGobeQFRU55FRISGNTCOaeelMIqSwXpTu1NXpTjSGO7VC55qQHIqKQ80ITEzSE8UnWkPpTEITQTmmk4NGQaAA0uKOtITimADmijOSKcBQIQdakFNHFKDQA8HjPpSHnBpQeCPWgkBcd6AG4GaMZagnpTsdKABRT14NCgDFOxQADp9TQQARTgO1LjJ+lAAOTUqgAGmKNtOGcYoAmUZUY61ajUFQKqxnGKtxk5HFBLJAvTFSEZ9qQcsKVgcgVSJYi/e9qcPvH0oI5C+vNGfmx6VSIDZjkmgKAOepoJ3N7CjO4/SmgGkc4pMEsM9KM/MaUnApkMYxw3oKQnHuKQnNBI7UAMYZ6dKQpnBzxUnyggN1PalOByelUIjEfBJFR4JbpxU27dwOBTM4PFJlXIymCOOKXy8jLcGg5LcUMDkbjyaQriMB5fTntSbVZRzg0/ac8ngUBB0z1oKuMIzxijZhgvUVJswPWgDjNAhAMcVItNApyjmgQ8DNKMFSp6EYoFBFUBzGrae1tcsduY5CT+dc7cwmCQjHB5Br0S5hW5gMTgHjg1yuoacwVlI6cg0FJmCjEHmp45MHBqschyGGCDSh8GmUXwwJGKdmqkcmSKnD5oYEmKbinA0hGTSAVTg1LnjNQgU8HimgEkc5BAqdDwKhJBPSnocikKxOGI74Jq/BMJFEM/IPQ1ng9D3p+SRwfce1JgX5rdoiFC5HqPSkBVOQORUtpdGaHynxuA4JprIA2G65qWhpjklBw2DkdqDJGTlgAaN6hCScUxUEgJC5osBYgEMx2gDNEluoYqpFU1jaOQGNsHPTNXJC2wMRzjqKBlMqUYqAQQetPB8tdzHOeBQTK43HkDrUEkmOME45pCJDG5cOSNh7VIUaTGzGKpNcnaSScDtVu1LTQkrwexNACyQyImSx+lWLFYniZTw/vVcNIRiXqKaJPLcNGOpwRQMW4hlRsmQkGowpUdcGrrTCSIgr171QeNjlgxxmqBkpVim7dmkAkYABgQOtRRzCNthOQakUEMWB4NAhZo5QoCNioBYzzAea5wPQ1YSYx5VyDn9KTy5PvRy8HsTQBXOnGPjJIPvUtvpnmSc4AHY08m4BHINSrJOMfKCD1pAOktFhUYIPtUDZVcmIfXFPYSnsTTljkYhWbj0pgRmWRUAjBOT0xSF5zjOATVkQlCWQgjvmp4sEEFAT71NwM3zJVyWbOKlUyOu49KnaBvMJVQcckCl3YOCuB3pjsVGErDCZqNI5N2HXB9attPEHwvJ6VIJBt6AmgRSyUbbzjuaNi5qwUABJGSaiKSE8IT9KYEJQg9eKkWDzBwARSujDgDI9KdG80ZzHGT7VLYWImAjO0Kc+1KN5G4Kc1LJPI3Dw7D6kZp8MrRDe4B/CkBCcqB5inkU0lSpwDViW784kKg59qhEfOWYD2FA2RgYIxnJNSSSLGvQEmgsqLhec9zURG4HHJpoRROKTGaXrR0pGo3HNITTs5pVA6mgQioTzipAABzSGQDgVG0gPemIVyBTOtH3jSGgBCMU3vmnc0hPakMTOTTgOKEGacRxQAwigCloI4pDGEUh6gU/FJjmmAmMUooIyKAKaEKB81OHBpQKD0oAByadn0pF4GacBzSGJSHpS4yTQRxTJYmKUCgDIqREoBDQpzipVXAyaXAUZpCSR7UgDJPTgUowePTvTOowOKCwC4B5oAbJIxbaowKY2cgUHJPFJjmmAuBjNHTtk0E4xTwVTk8k9KBDSSBk9aAM/M35UnP3jzTsZ+Y9PSgYMQF9zTRwvHWhhnk0qAmmAKMvxT1++QaQZVzjpSR53kmkA8ZLY7VFOT0HankkHrSGQFcYyRQBEqhlHJz70pIUgAZNLk9VGKXPAbHPegBRJnqBTCPMcDtSyBSQVPWnRgBju60IQzyWzg9u9TgAICGGfQUyRmVCR0NQQ5LHJJ5qgJVBycjGakcZXA60Hgc9T0puCPepGReWWJ9QKljUhcmnhQCWPFNzk8DgUgFODjAoAAHvRmk60wTHEZwB0pwBGMUmMAHtTlIJyemaBgF3KTSx8KaU5zgdKWQqI+OtMTI8Zbgc06RSFAHU9aSOQRjJHNI8hI46mgQKcHbnJpshJ46DvSgbOvJpjyb2AA470DHqOPQUp2pwDkmmsSEHFEYUtknp2oAehyOTSxkbjSAAZxQSoYds0CFAP404H1HSmj75wf/AK1GRtIB5piJAQT6Yp6+rdahTpyaeCThRQA4Bjyx4FI2C27PSlZsKUzz60wkBOPSgBMgNuIxinFwcEdKQADk800kZweBQNkuQRg9TSKCM4OcU1EU4bPSgsQTt70CDzCW5FKDySBimFwPendQOcZoAUDLBh0zThhQT1NIAqrgdKliRWYMakofAp+8QMmrkYwuWqKNPbpUjjPGelIBkkmWJxwOlVySXx61NIwRTnrjioYgW+YjnrQkJildny+tJgr0707IJy30pkj/AC/ypoQx8FSTUa8dOlOGCoycGmuMHCmqAcrE5FNYADJ6ningBRnPakJLL9KQERPzZA4pATmgj9KF7mhAOJGRTs/OPSmocnOOlOOAwPrTEShckGmyDFOB2jPWlbBANAEJGOaQCnkYpOABQITHSjFLnP0oGBTY0IMBcmr2l2Mt/IDtIQHlj0qaw0VrlRNO2yEHOOhNaxkjhQJCBHEoxx1NQ2WtCxGkNvGAAAi9B61Qu7kM5561Bc3u4gBuBVF5iW5NCQmyWSTDcUhbK1AXBGc00TADFXZEkjEc5qIkUySYAdagafApATFxUZeoTKTSZJqWWiQtmgGmDrThQMcOaUcUg604cUhjgKKVeakhhaV+BxQBJawNI2SK1VIiQAAZFQxKIgFBGe9MmlJ4B4poliTzFjnNVXfg0rtULGhsEgJzTSKKOlSUNKknArTtrYRxLkdRyapRJuI4rYztiwKaJbKxHzge9WZOEFV8fOPrVqQfKKBCTbfIcsMgiuduMI3HfrXQ3HFqfcCueuF3MSOlIqJWEh3nmiVsjHekIKvQ6nbupmiZNaltuD2qVgwIIqrA7ZGBV4ElMsOccUjVbFGUBkww5qKC2IYsD3qzMBk1HG4UYzVITSZYjm8rGTWhHIsiBgc1hTSE5wasWN2RgE8UmjJqxqGk60gbIoHWoaBMBxxTutJjmlFSMbnFMk9aeTyRUb9KEIZSZw1KaYxpgI/U4pqnNOb7tRqcHFAEmaQnNFNHWmBIBgCnd6aDgClB5oAWnAUgGTTlFADgMDNI/r69KcR8uKjIPFABnpTwaaBnFOXk0CJQvGacAcZoX3qUYxQAwClUY5p4GB9aQdSKAAEZFOGMk0irUm3IxQIWPANWoumaqlTkYq7Cvy0EtkqjkU7HNKACKXpVIlgwyRjrSEZIUdaVWJycUAEOTVEjZMKQFo4CgUEc5oJA5PNNARnrxSYJNPGGOaRzgHjntTRLIyMHnmkBGSTxSkgDPem5AO4mgQZHVuvagnK5PApAN59BSsOMDmmAg5HHekwA2QfrUiAbAPSkH3iuOB39aQxhwOg5pAMDk5zUrKCOKAnAFAiIZPBFOA7HoKeUOePSq7yGSQRJzjrimBMFz0PFKFzwKaW8rC9TUqnHJ4NOwDfLI4oUYNSAg8k0uAeaLCGYB606lx2pwHFAERGDmqOoxKMORkHg1okDNRTRrIhRhkHpQNHGavpYTNxGOO4FYh4J4rsS4jkaCYZXOOayNQ0oEl4OfYUzRMxgxFSpJjmomQxsVYEEdqaCelMZeWQHmpM1RViOc1Ms2cCkFi0MU4CoVbNSA5pCHAZp68cVGDipAeaAJB0p6k8VGDUic4oEyZCQwZTgitCNhdRFG4cDr61QQDNTIWUg9MUNCRFIWRijAjH60R3DwknPB7etXyiXSAlQHHTHeq01sRjsR+dSUhonUuGORn9KlMmFGZCAagFoZSoLADrin3EakBFbgcGgYgkYttWXg1ehggVNzkNntWX9mAOQ2MVKY2jAIlyfrQIlm+yzSlFULT0kWIeX0HYiq8saSEckN6ilfbGoLkn3AqbDLpiSVM7wT9ariBwSyjIFMCkpvjYj2qSK6mjwXAI6YosAm6TdgrgU54vl5OM0TSK5DKcZ7UxnJ+9kgelUIYLI53E8VIUUDaHAH1phnyNu4j2NQPs3A5JJ6CkBcUW4IEuT70FrYAgEj0NVEOT83SphCrrwB9aAHF0PR+PWmrP820EnFNMGD1HNSeSIVzkEmhIBHkyOHI+lEc5DDHP1qGaSKM8gk0yO9QMcRn8RTAuzXLAcAj8KYtyQM7qjNwsi8oQD14pYkgdupznpSsBds7kAyFhkkd6rXeopGxXYSTxmlc+WcKMA+tRoVZCjqGJ7gUAVo2WQlwcGpBOyHrnFM8kLIe3tUhgwAw6UwJluWkXJGBUbXjDIX86bscjA4J7CpDABHuC5IoAdGWkG4nJ9KeXIGCwU1WAYDPIpjASHDEn3BqRmjFdBE2vhs9eKilPzZAGD0AqugVF4Jz701pwjZJBApASuSnJXrRC27O7v60gu45EyPTvTQd/I/DFUInMaj7ooIUJggCmB2ACkcUhOeucUAZnSjrS0lSaCYFITmgmkoQAaaFGadS5pgJgAUnelPSkxQIDgDHemAYNPx3NGfWkAoGBxQRSg460vWgBgFIetSEYppHOaBjCKQCnkUAYoAbjFOwMUYpwFNANApcU7GKUDvSEIBxQKeg3HmgqAaYDAKXbmnAAVIEA5JxSAakeOtPyM4UUxmBO1TQZBGNo5J70hikZPNNJy2BTdxPSmE44HWmhD2OTtHWmPxwvWgthcDrTUyzEntTsA4ZAyaQDnJpxIPSmk54FUIXNIBzk9aUDtQBljzjFAC56elOyDz2qM5JAFPAJwopAIAWPTj3p+Qg6U7GMLmkKg9qQxOpBHSgkAml6DApMA/WkAwg9TQQMYUc0OGIA7UoyvNMBinjHeppFEcQfrntTNueQOtOI3KFJ4BpiI1Tkn8akUB8HoaJI9y/KcEVVUzMxVevrTAtSPEFwzc+gpsYUjKjFQJb4ffISSO1WhtC5BpDGyEbhnmnKQFyaYGBJ4zRtz1NIBxkDLt9aRm2jbSAADPcUEb2BoAcoJHuaUDGQetCnaRTiAAWJ/CmIblipz1zgVLGhAAPHGaZGCfnPGOgqVjgbj+VAIXCgZJqF/mYY6A0pclgAOKcQARikMY4AYZppHyjFLIMNntSMeABTBicnjNCpjJpy4GKQkhs9j1oEMJJPtTwCoBxx60pwVBApQSVAoAD2/OnLHu57jpRgAj6U4YKHnBApiIycg44OeaaD69+9AIIx3pwXPWgBwztxTgcLmmyAgDBo6rigYFsrnvTclevSlPC4xzRgsQO1AhxfCcdabJyo28k0HA6dBRGPnDN0FJAx5zHB7mmrkjJ700yeY5J6A0isSTimMU8PinnIXI7VEDh89akJIcA9KQD1OVBNWbYZxVccrgVctlwufapGTggEjNNLUHAFRkndQAyTLEKR1qQkRRe5GKZHzMSegpzkSPjsKokYeI+eKhk+7ipJDng9BUMmQcCmAxs9PWgjy1BJzQCc8imyHDYzkUASjmLk80iklcGg4Me0UgJC89qBDDxn3pAT0pCSM0oPIxQBIoCjI70HApY+hFNk9KAJFYH6UpcDiolwV60pIz60APJ700nIyelGc4pD3piAGtjStKLkXVyMRjoD3qHRtLN9OZpDthjPPua3L25VYPL4VE6AdxUt9C0rai3M8caAcAAcAdqxLu9MjkA4A6CoLm+LkgHAqjJMMZzSSBsnaX3phmA71Tef3qEzkmqsSXmnA6VE0xNVvMJ6mjPvQUkSmQk9aTOajBpwNA7DxTxUYqQVLGh4pRTQacDQA4U7tTRVq2t/MO5s4FAriW0BkcZBAFaYVY1AUdutMCLGgAAFRyTDoDxTAWSX+6cVXZ/Wkd8nrUZOalsLDi1MpM5opFIU0qqW57CkAJwB1qwseFoBipxg9K0Ccxj3qgO1XTzEKCGRg5lH1q1IPlFVkGZB9atScIKAEnGbZsdQK56QHeQe5ron/ANSWPTFYNyV3Z70FopTdakhAlXB9KjlUnoOtOh3Jx0plpE8cKr0HQ5p8zYUEDnFOjKlST1xVeZyP6UjZaIryMelQEgGnyGoiKohsaWBzSQOVlB7ZpGHNRgkMKZlJm/DLlRU4OSazbaQbQKvRtkVDQkyYDNFCnijtWbLRETg0HpSOeaUYYUCGMOKiYcVYxnio2TIzTAiAJU+1NK4OasLH8p4qKRSDTEIRjFNHBNSkfKDUZHNAx2eBSg801elHQ5pASipFFRKc1Mp4FAARSEcU4cmkINNAAHApwGKaBgVIBmgQ4djUgHSmAc+1SLQArUnelNCDLZ7UCHopPWpglCJnrUoQ9aBDQmTVuEYFRxpnFWo0746UEtkb5Rh70sgIbPbFOlAYZ9KMF1BNUiREI2n6UAE/U0IQBjFOU8k/lVCGuMcCmkDHNKx5FMYY700AyM4LEnp0FNBJfnoKdjAzTScZxTJGMQPXmmqvc05gWUD3p5XjFADQeMCnfKBjGTSAcYpyj9KBgFwOT1pQBmjGTkmgEng0BYCPTmjIA5pQeM5qOQgKADyaEBHLmf5IzgdzTgFt4wqDJ9T1NPSMInPWmqoLbmOaAGqpHzsck/pQ5PbmpDuI4HFGcLgj9KdxDd2FG44qZeRkHioBHuz3p4UgYycUXCxMAe9PAwKgUsPcU/zCBzQSPKZU461GUyOetPWUHAzg0/KnBI5pjRgazasF+0IvTrissztGokXkcZFddPCs0ZUjgjFclcwm2neM9AcD6UykV7uyi1CMywgBwMkCsJ43icq6kEcVtwytaT/N0Jo1Wx8+P7TCMjqcUyjEB4oBwaaAVYqwwRSjk0hkschB5NTrKD3qn0NKGIoCxfEgqVWHWs5JiKmWbpzSEXg4Ip8cnNUxL71Ir4oA0I3BIBqwHXHNZiyY71MsxxjNAjWhPIKtjirhhFygkHDAc+9YkU5HQ1ftr5o8c59qVgIpoZS58nt1GcVGZBEmJIySOvFaZMVzgxnD46Uw4QFJowT6mkNMzFuo2OGQCmy7CuUJHNWpLaB3yF25pv2aFWB3EgUhlYMwAByfrVkkGIAruH8qlOyQgRqD9akitmJwWA46UriKayNkIqnGanlVTGGB+oqWS2ePkMBmqsyuCQD8pPNO4EaFWPzED8acfM3hY2BB96FsATnOR1qU2zBSEJB9RTARSvR4xn1FMbAkxjr0qa0tA0uJJDntnpU01uEcbgMDuOc0AVTG+MrEDnuKiPmjgEr7VqGRRCBGx9xSedEUw8IJ6Z71IzPjBJ+duOhxUuIgchjketOkEe/cgwPSlETOPuAU0BWkjUNknJpjRoBkDmrK2oBO45NOES4IAz9aYWKwlAXBHI6cUolIACxjPrinkDptAx3pAOc7gBUsRNHIT/rwMe1JIbcH5BgmmCNWP38j60ohUc7gfai4yEkFiWI4p/zyLtQU1jGH2lT9asJKsQyq5NFxEMcLBhvbpT2mUEqB+dIXaRycYFNkULyBz6CmMVcycHpUggBOFYCoY3frtIH0pHmiJ4Yg9DSAkNoCx3vx7GmGyt1yTuPsKA3y5Ukmm7pMnaeR2NIB0McZbYFwvvU4iWPhQMVXUyM2SMfSp4QS+DmmAySRQxGKQbSOtWpIUAwynJ71AbTOcHFA2ZBNNzmiikUJSiijNAAaSjrRimAZoNIeBxQMgc0CAnFAGeTSDlqkA9aAADPXpS/Sg8U3NACk0hooNACUuKSnL1oAXHSnbQKBwcmlHPWgBpwKTqeKVhQnFIY4cAU7GaaFy3GeakyEGOpoENwEHJyaaxLfSgsM0zknrQMOgwB+NGAOByaOM4zk00uE6/hQIUnAwBzTAScjP40KCwJY4zSEg8L+dUAvAGOvvQAT9KAKCccUwAkdBSgc5NNUHdk04vnpQIUsBSAFjzSBSzc9Kk4AAHNAARj3qRAByRzQFyOlPAxyaljQbQeTwKYAS20fnSyMScdBSqwAyBzSAayAHGc0uFHSkHLYJoIycD1pgKBn6UmATtpw44pM4OQetMQmCckdBUbsFbg9aUluFXp3qG4IL7VPPc0AI0xDYLdaliOAcdarhV4yM4708EjlQT7UDHb2efB6CnFkUkZqMEhiSME0o2bunNICVGABwOtKCD7Goy4Xp19qTcDgjg0ATAYPTJNKAe4xTA7HHqKerE8tTEKAKUAuwB6Ck69KWPIBFAh8hAYAelNY85PamMD5me1OPK8DrSY0CkUZwTmmA4xTmGcAd6BigAjJ5ofpwKQAqMGngEjOaBsjXng8U8bcY60HjjHB70gGDTEDDA4oHOKGz1oGQOOc0xBnB5pGyGwO9DDIweCKVRlcHqaBAiZORT1I5z1qRU8sZpvlknI6UCGvytNzx9KeTgcioiQTigBRkting7Cc8+lN+6cjk0M+F3E8igBgJOfrSsMDOaRCME+vWmsWbpQMcSNuFHNNPA6801jhcLyTSRgk7j0oKJAdvJp5Ofm71GCDxUgIPFICaMAEE9zV9fuelZ0B5BPpVyMkqDnmkwJScVHnGSaUnPNN+8wpCHoNkJJHJNRq3JPenyknCCoz8uc9c1SEMZssaiJJJB7U+UBWBz15qNiM5FMBhJJ57U08tg04nJ4pvBYGgCU0Zypz2NHAGc0w89KBDWyB7GhW520p5TB6imx43CgCZTgZ70khz1pB1pWGaAEVsCgMQx9DTCcfjRjj6UDJQaNrO6ooyWIApoPArW8OWf2zUw7DKRc496begJXZ0MMKadpscSjGBlz6mud1G9MznnjsK3deuRHCUBwe9cbPJk1mlfUp9hsj5zzVZ5OT9aV396gY5NWiUBOSaQdaSnDFMBQaUGm54pM80iiQGng1CpqUGgCQU8HnFRA04HmpYEoNKDTAamtoWnlCgkDuaY7li0tvObceAP1rQ+VOAMAelMjAhAQYwBzUUs2eB0oFuLJMScZqAyZNNLUwmkOw/OaM03NAOaljHCjNJnGKfGN749s0ASQxn7x6npU5GFxShdqA0080Etje4q+B+5H0rPJ5FaK8wD6UyRkY/eCrMvQVVXhx9asycgUhjLtxHZHnqMVhuC7YPQVq6mfkjj7YJrKLYUt74oLRE+Fy35UkYJ+c9BTDmRgo6k1bZQqhR0A/WmaIiDqOAeagmbJHtSO21iR3qJnzQXcYx60ztTiCf6UKpI6UxWI2HtUJHINWSO1MZeKLicSS2ftWlE4A5rGjco1aMMoYA0PUyasaCtkU7ORUKHipQeKzaGmRydaSI/MRTnGaaow+aQyULzilKAL9acPX1pXHyj3NADdvGKgdM8VbK9KbtGc0xFYxny8VEwIYcdauEZXA7mopI8sB6UAVsYpakMfzUxhikMFOKlVqg6GpE60AWFGRmnEdqI+VxTgKAZHjjFSIOKfsz2pwTGABTENApyHrntTgMfjSAY/GgAAzxUqLngVGvWpY+TQInQdBUyioYxgA9anUg8UITJIwPSrCHGfeokGF+tSAUyGIy5U0DhcYp4GBzTJGB6GmIaAByaUEZppySKcBjNUIZzuPpTSCTzTycc0m0uuRx9aaAhIJ4FCgEYxmpio4CjnuaQR7eR1pk2IlGG5FPCU/YTkk80pDNgAAe9A7ERUKCT1pivnIA/E1P5GBlmJ9qiZfmBHAoGIAo+8ST7UhJ69qkIRQCOfeo2G4HnigCMyrs4yDUDSZYeop7Lx1qLyxuyDQBM0hK9aaDkcGoypHGaACAaLgThiBwxIpwkwD3+tU/MYA8mkExH3qBWLwlA7fWl87npxVIzA45pfOB5B4FAWLvmACkD5PJqkZuetAm4zQDReLKDwOaepI5JrPM5JpwucjAJzTCxorIGOKzda04zwiaJfnXqB3Ganjm2gHPNTrc5BDYxQCOMmi85CBkEdqNPumhcwyHIPGDXR3WlwzOZYWCk9QelY99oVzuDICTnsOtNFGbrOnCEi4i5VuTjtWSvOa6hY5JLQ21wuGxxmudmhaGdlIIwfSmNERHNNNSYzURzQUIeKXew70EcU2mKxLHIR3qdJjnBNUxx1pwcigRoJIakWYZ61SR+OtOyc5pCNKOYE8Gp45O+ayRIRyDU0U5HBNArGxFKQQQcH1rQhuY50EdxwezVhRzcdaspIJFA9KloDRuLZoxuU5X1HeqyyfNhiCBU9tdbFEUg3RnjJPSiawjBEkZLRnuO1TYYpRSgeNh71GZCCCGJphhKcBiAaFCIvLZJ7UrASySMyA7uRSRMpbMgyD1qESLvxjinKpD7icjPSgZZkjVSHhfIx09KUSMF5A5oKxOo8okZqrNHcjIj59KAJ3JyCOKDNIyYySBVZIbrZlxipUMkfuKAHAk8DP5UHOPvYoa5deFQUgdnOWjApAPt1Afc5yB6U6a4EpCjII4zimCRI+vSlNwjkfKB71QIdbwmQ4dyB602cPE+ASQO4p5OVGOBULSShsLyO1AxIiZm29D78UswVX8tkOehIFRlwGDMDn2FSDMoHzcn1pMQwWyk/KSOegqwlsoU/MSfemQiUP5agE+pOKsGOSLmTA+nNTcqxEtsWbkUskAGVRTnvU5nKrnHOKSK+UttaPBPU4pollSQeWoLZB9BRHd2if60EnscVacoScqD9ajMMMwO6MfgKAK8k4kUiHGO+KroY42yVBJ5OattZxxjKHAPbNQm28zp+YoAVWikyQcH0NGwluDg0gg8sg4OR14qzH5UilQCHHrwKYEOJB0IB9zTkmkV8EDPYikZcvtfOOxqWC0QPvZicdM0ANlecgNtJHrUYunHDCtOQqY9oxisyaA7vlPNCBmPQKWjGKRYhFJTqSmAgpCcCjODRgmgQAEjmjFOIwKAKABRS9KWkoAU0ynmmmmAUGgUuKkBAKcBzQBTgAKYCgDvRk5xQTSZpAGPWljjZ2wAcVJFEJDzUrbYxhOtADQBGu3vUMjEdBTiSeSeajZhSGNUFjzTiADg1GWIpwcKuW5NMBZGCD5QM1CF3nJpsjl2yOlKCxAA7VQhxwRjtRgAACgZxzQByaBDs4Wm9aCe1NByaYDui4pqgn86cN3THFSooA6cmgYCNiML3qVIOQTxUkYAAyecUrNjtk0gAADgDFI2AeTzURkIPByT+lCkqSWOTSEPAyTu6dqY7ADaB+NKrgnk1DM+W2r3qhDhy2P1pzEqOKiHyjOeaY1yxYIo5zzSsBMWIQHuTTmGFHqeTUTPuYY6CnB8g0mMV2OABxnrVcrl9q8+ppzuchR+dLgAgA80DEMYHH50qkL0HNBG48HmnYUcLyaAGkMfmYfSgIxUknBo8x921uBQw9TmgBoVumM+9Jyp6cmnAsOFNPQqThutADY8u21uKkAOcdhRhd2QKQhiwx+NMCQEClJJ6U3ACZ70iseo5xQIUOCduMEU4AgZqPcQQ2PrT95KYA60ANZtp6ZzU0YG3dTVQFeRShSDgHikMNwJ6U4ADoetNIbPXNOAAwT0oAaR2ppyOTUhGWHPFNZuSMcCgBpI/OljBOcUpw4xjpQDgjFUJgQDmnqMHp9KAuASe9HzEA9O1AhwOeM9aAGAxmmrwwpx5JwcUCGyEYAFRtGN4x3qQbclQcmgcD1PvQAwjDHPaoSTI+O3epGJ5xSRrgFj0NAwIUJgdaRcBDmg8HAprn5ivYigBg4c+9O4CYz1pvOAQOelLghRkUAAYCnhscniowDQdxPPSgaLcTKenap45OAPSs+F8NzVtGwcipYy0DgDPekUEPk0o5UYo/h57GkINwOWqKUk59aGYH7vTNRO2c00JjTJvHPamgjIGetJuFJgcHPSqEPA6jvUQJ3YPrTySBkdaaSCcgcmgY9jjFAOBikOAnPWkHTNAMCdpye9JjByO9JIS54oQngHtQIlyAvvSA5pMjFIOBnNAwOD+FKO2aaDkmlzQA4kAV13gm2KxTTMc7ufyrjyCy4XrXd+Gw1t4ekLDDYzmpk9CoIw/EFwWuXUHuTXNyvnNaWqyl7hjnqTWSx5oWwPcYxNR9TTiaaDzzVCF7UYpeo4o7U0A0nimZ5p5PFRk80DHg1IDUIPNPBpATg04GoQacDQBKCTgVsWUJijBYnJ/lWbYwGaYeg5rXkkCr+GKBMjmlxkLxVctmkkbLUwmpY0OJpuaTNJuoGOJpQaYTQDSaAkyScCr1jEDkEc+tUoFLvn0rRs/lY+poE2PmAHAqE1LN94/WoWp2ENPWtKHm3H0FZmfmFaMBBhH0piIx/rQPerUnCrVXP738atP9xfpUjM7VJCHGOwrL3M3yryT2FWr6QtIcnqf5VHpse6d3IyBgCkzRbDYrR1YMwIPX6U+QkIxPWtOcgJ07VlTEgEetCLRSl6VXBO7BqxJUDDBzVDHgZIqThUyeKiRvl96dgvy3QUiojeSCR0zSEA8E1KQNu1aaIcnLHgUi7FeSMA5BpYpjHgHNSlM89R60x0Un3qrkOJfhnDAVaDZFYyOYz1q/BOGUZNDRi00XM5xSEYNEZBpzioaFclH3AaUnIH1pF5QUN9wGkMeecelBH60xGytSA5IHagQgAA96aUH41LgUhFAyuY++KhkTjJq2RUbLlTxQBTIwaVSMipGjyCaYIzmkxlqEZFTBc1DCMLVqPGKQDlTOKVl28jrT0HGaRznIqkIhyc80AZ5pxXmlC4OBQA0DLGpBxSIuGpwHO6gVyaM/LUykYquDhakQ0IllsHC4qRTkVXQkNz0qYEHnpVIlkhJximEU4Z471IsRk5HbtTEJHH/E3QVHIdpOBknoKss6lQgHI4xQkYHJHzds0DsVgmQCevpTkjGcMR7AVI6iNizck1HIQFLgfNjiqEOKxp1P6VG0iLx196g8x24bj8aYZlBIzyKYEskigAgcmofOZXyDgVGZCT1qGWXANAFo3hBx1pj3HmKQR1qr5ylM4ximmbI4NFhE4kIGAxIHamiZiuDxzVcNxyetLvyuM07ATGRdvJqGKbzCR0xTC5xj0qMHaC3QnrRYVycyENikE2WIPaoDISwI5Helzk0WC5M54phBK5HFNMgA+Y8UqtvGR0osMaQQeaQHBp5xnmmSDBGO9IA35IxTy3aoiuCSPWmlyeh6UDJASAaUN2FR7sLzSq3NAE4cgY6mpUclc5qquc5JqYH5eKYidZc9G6VIJmAJJyO2aqxkLn1oBYuR27VVieYsPHHcYZhgg8YrM1HQvtGWiIJP51oKwTqaernqpoaBSONn0W6t871IHrjiqMlvIgzjI9q9CJjkXbIAR3zzVC60aCYFoDtJ7E8VLKUjhe/cUYrYvtLaFtsi7c9GA4NZ0trJEMjketO5VysR6UA4pSab3qgJFY1MpyKrCpkPFIZITQGwaQ9KaOtArFuOTkc1cjkAHBrMU4qxHJxQKxqxzEgAmtCxufLYIxzG3Bz2rDjk6Vchm7H8KloRvS2IJDIcqRUX2EEkbefWpdLu/OjMLHnsTTZZLlZSmQMdPepY0QyWKqPu8mojGIjlhkVZ81ycS8HtUMrEnpxQUPRInxt4PtU4WKMYaQA1UtiokI6cUpSNZdxBJPvSAlNzEDiQ5HrUrRwzQloh2qhcxs43AcemKW0E0LElsA9jTEIFEcmG9elOkIPCjAqSXDPk8E0BDIdoIBxwakZWMmGC+TknvUwtlZQSMHripTEwPzYPvSZAGM0wQxmAAA6UtsoaYbsY7ZpsgURk5qEyZjDKcEHiiwFu5gij+aMZOelViAWB2EH1Ap8VyJBlz9akedQABgjHNIAbaYwqMQ/c96YFk2jBLEdajM4Vw2OPSrMcxPK9Mc5qWhjRGxOfU+tPMYK8YzVeaRs7d2B7U5VkjTeW3CmgGyq+7DDj1qS3DxsSxyDUbyM/LKQKfuIX7uQBVCsOmMYUttzntjpUUbsBwMUonBXAGD71ERh+ZCM0WAcZZWfAXgmrccShS3GR1x1qo0LOuUlI+tNSG6tm8wTBsdicA0WETSXkSnBiJx7U1rkNhgCB6VOoe5h3JCgPfBqq8e3IcYNIZPHIrAkNxULTBST1qOGExtneSD2p0kYwSPwpgzJAFBopPrSKDpSZFLmlAGKYEeOacKCB1pKQCEnNOA4oAFKTimIM0oIAyajLcUYJoAeSD0pKAMDmkpgOFOAoUU4CkAAUuKMUGkA0jvT4otx56U6KMsckcVYOI1460gFVVjQ+tQyEYJzSNIRyTUEkmBkmmAjOccVEck0B85prMegosApIByetNJLduKByeaUsFGMUwGYJ4HFTIuBUY+ZvSpGcKMDrTARjzhaUDGKZ0Ge9PUk0CGkHoOtPEeMU5I8nmnkhBjjNAwEYUAk4pykE8dqjAaR8dqnHlxqB39BSuA9VH41HMSDjPFDTALuJx7VWeRpDu6IKYEqsMZAyaDuK/NwTUakbdwoLHYSx57UCEMgXqKiJO3J6npTmyVHvSMMsAOgpiH5+QE9TSGNUXcWyx7UDkgDtQ0ZBJJyTQARj5TntSxnKHPahc7aSMfKR6mpYxu7nOOaeRkcDmkYgOAozxTiWCj5aBiAZGOnrTwNn3eT6mkzjDYpQQwyTTAaw53Mcn0pTtwOajBYseOO1KXI7UAOCqXpxUAU2P5uP1pduDw2aQhQQBTlPc9Kbjse9O6fLTAUjdwKbsMbdeKTkdKUM5HNIB5A6jr3p2OASKiActndxUgOe+KYDgc8A0gDEnJxilwRzwSKUsGUdjSAQZB5PFL+NRjIbHanhTnJoGOJwQBSAAqM9aCORTiAQPWgBowATQgyOmKdsJGKdtAXI69KolgQTjnjNB7DPemrkMc9MUdutAhzgKeKa5AQnpSjBTIPPeopCGO0HPrQA5AApbvTCx5OMVJjCA1DISWCjp3oAcvPXvRuyfQDtQCACPSmMR2PFAxCcZxSZOc+1ABNDcCgADetKSMCmgZ5p4XK0AML8FQOp60i55zS4wcH1oIAG6gBF6HjvU8bcYqJiOW7HoKkiGeallGhDwlI5IU4ojOIxTW+7ikAyPnIPrUMgAY81MAR1qGQc5poTGcEU7GVOO1IDxQMjI7VQhAeNvekQZIz1FJ0OaVTuyTwBQArHrTVNPbgAgZFRk4OQKBC9KAMtSdacOBmgBHyRkdqFYFSKQk8470IPWgYEHPFKOmaCaUDAoAfFzIFHc16AiC28P9cFlxXAwDM8QHciu71p/J8PR4647VEmaRWlzg72XfKfrVFqllOXJ9aiNUtiSI0mMmnkc0Ac0wAAgUOcCnE4FRSN2oJGE8U3NITSZplDweaeDUYpwNAEgNSKMkAVEDVqyjMtwF/GkBr2UIgtwT1PJpk8oPAqWZ9qhV6Ac1RLZJoEBakzTSaTNAx+aM0zNGeaQDyaEBZwo6k03PSrdlDklmGSelILk8UYUDHap7YjzSKQrsGKLb/X0CbJrgc1WJqzcGqp6UwGk81etm/cj6Vnk1btT8mKQDycNn3q1IcW4b0FVW+8KnuTi04oGjCuXJY57c1e0qHEBb+8c1nz/eNa+nDbZj1xUsvoJdHgjtWZN3HtWhcHOaoSkAEmhFIoyZzzUMhODU0hBpsMXnS7T90ck1RTRFGScDoBVg8gKO/WrJt40QtgZPQVXyI3P0pFxVgI2LxyaaobH7zjNJHIC+AenrUmFkYbicL1NFi0Rynjag49aZjaoY9TUpIJ4GBUEmSTk5Iq402zKdRIilcE8Ckjn8s8mlMZPYVG8JxnFaezaOd1UzVtLkMOvar28FOK522do3wTWvFKCg5qJQaJ5jQjPyCnEZQioomyoqcH5ayasWmQAkEj0qRWwaaRg/WkqWUThqdnioAeRUgNIBxANRkcGn/jRtyM0wIyoAAxRs4xTwKCKAuMQEcdqmjOABUfSnp1FIZaU5oI4oQdDTmFNEsjC5FLjBPuKdjFRsSKBCqcDnrSjpTB1p49KYh4xtpyjHNREkHFTIc4pAywhyMmphHvApkQBOMcVbBVDgDNUSxUQKOecCpEJJyoxTljwAAOTUuxVA3dqLjSIBEFJkc49B61G8ik7ugpJ5GL9eAaq3En908CmtQZJNKDg571C8oxg1SkucTAHoKZNdKOM9RWiRDZZMgzxUDn58jqarG5yMA003Ge/IosK5O7lR1qJ5AetRtNuHPWmbx3p2C5KzArgVCrgEgimM5B9qQOD0NNILk7MxT5fwqGHzQSZDgdhTPtBU4I4pxmyM9qLBcmEinknn0pjMCc5yKrsVLbskH2pDJgYp2Fcn3gqcGhHJzmqS7g5Jbg9BTvNx1NFguWJSsiFSSD2IpbeQrFtPO3vVUTDpnJpwk2g0WC5aEvmAjpRGWyS54A45qkZTuGKmE2Rgmk0O5ZDZGPWmFcYYd+tQrICRz0qbdgY7GlYLgQcgGkdSU+Q4IPNIX9TihWwOtCQXJkBCgN261IpBHHQVEJFpVkCqQOlNIlslZyAOKUOQM461B5pOMY4p7TALgirsIm+8RyKeCAMd+2KqI5J4PSpAST1osBOBk5yeacGI6God+MU4kjk9KlodyVo4rlfLmUEHv3FYOo6XJZuWjBeE9T1xWwH5yDinmQMpjk5UjHNKw7nE3NoGy8XX0qjgg4YYIrptT097SUSRDMZ5PtWPc26yqZI+COtMtFGnocGmZ5weCKcD0pMZOORRjFNQ5NPPSgYgNPUnp2pmKUUAWom6c1aRuQaoRnDVbU8CpYrGha3LRyBlOCDXQsFuYUuFUlscgVyaNjv1re0W6BUws3XpmkLqEl18xBjIx3NNDtKpOBirMkLSSlRGep57VF5Jj+UH3pF7laNWNxzwKkcOGJHIHSpeMhuOODVd7hQ+GIABoCwomnZsGMgeuKWSMHBMoBHapBckR5ABB9KgMiyHeq8jsaYhzXYCnIziqZuGL53YA7dKuRxiUFmAAHWoiIjIVIAFTYCaGdZE+9mhFYy565qGYiMqoACk4z6Vae2ntoVnX95GRnIosA2QcENVYKqvjsanFytwnHWoJhgcdaoBDHh8Doe9WltII4dxcmQjjHaqYclQBUilyck8dqmwDUhldznFWYwYVIbv6VWDFySpww7etG+cOAwyKTQxXCl9xOR6VIglBAjJI9DUTAknjH0qSO68k7VHzetOwEjXLFdjxgGoWuZE+5yPSo55yCWzk+lMXMy5BxQkDZKLlZ+q7SOuKduR2xVJ5UiOAck9akKHYGB981RJoFFCcMM1Ul2lsNIR7VVWaUNnJI9Kf54kIyvNICzFcNCMROakkkdlyVBJqoHXIJOKl844wACPrUjuMEzedgnip1kU5BbFVWiY/MODQqkqcjmmJsq01qcBSYzzSLExS9qAOaDQAhNIeKCeaDQAZwMU0kk0tA4piEA9acKOtCj86ADBzSgZpcUoFADgMU4CkA5FOAycCgBQM04R5Ip6JxzSk9lqQFHyjjpUcrilJwMd6gc5NADGYmoWOetSv90moc8GqAAQFNMJJOKCCaFODzQBKq4XceMVGxJbgUruxBHamxg9TQBIRhRt60AYyT1pAckU5eTQgALkipgoAHFRgEVKeBz1pgKTgcUgUMeaAOhb8qeCB0FIAGI1wOpqByQ2c5JPWpSefXNRvkHBFIBAAeWPAqF23ttXgCpSPl5PFMXappoB4OEAYYxUZJJx2pxYtxSEgAgUwGjIOKeeBQBwDRgmmIAdoyBkmgE4yeSaApGCaUnHakAAEDmg8jjilUFgT6UYycDoKTGhoGDnGal5KgHgHtTf4vWl4PfHtQA1kwOvFNVRnrin7c8A0EEDAoAQ4z8poKqRyaVVJNIQ2cYoAcgCfN1ppdWbjrSscDGOvakCJkHOPamA8EkcjNGPl605FDHANIykfKetAhVwOT1oJB4xTADuANKBnODSGOBIyOooxkelOjAHXrQecgetMQq4A60EYXPqeKUxg4A60PwABz2pDGgDccHNSHg1Gow2PU088daEJjjzgUAnd9KbmnISW6ZqgJ0UgAnvTShyfQ804uQP0poJKkHgCgBnUH2NIcAUBiqkY601mG3igTGkkEgd6SNcAnv3o5JHtTgQG29sUCAkkhexppHU07q4pXIBPpigCI8AUwgcgU5gx6dqOMYxyaBjA2DjtQSDyaCOOaQAnGKBD1AyMU0kr0NOPHTrTCCSM0DDl88fjSgbgAeD3p6gjI7YprDGMdaAGdDjsKnhyWAqIc/WrEAzIPQVLGi2BhRTSccGnOcAUwnPWkMOMVBIMnNSE4yM1ExxVCGqctilOV4701SM04kkn1piGkfNzSgAKaGHA9aQH5SD3oAG4GM9KZ1pc5Y0hoEIOTTsgDB7UikUrDPagYh5wR2oB5NNB7UvagB3HFLziminE9KBE1tII7iNiM4IAFdtr5z4fhBGDtyRXEWpC3CMRnBFdp4kBXRIWBzlRn8qylubLY8+Jy5oIpTjdx60YzWiIIsc04ClI5pQKYDHPFVpDVl+9VpKZJGTQDSHrQKCh4NOBqMVItADxWlpEbNPuHQdazK2tGGIXbvmkBNckDIB71SJxU9y3z4qsTTYhc5opuaXNIAJoB5pppQaAJEBZgo55rWtFAUDHQVn2qZ+bFasAAWgQ2TkmktjiY06Q8mo4v9dUsCaY5JquTxU8vWoPWmMiNWbU5H0quR1qW2OCRQBZPUVLc82uaiPNTSjNoR7Uho5+f7x+tbltgWYI9KxZh8xFalpJmzA9qkt7EcxyDVGfkHPpVuQ8mqcpzQCdii/GamsMEHPrTZk7inWiAAkHGTiqNVqWJyRx2qhIcnJ6VcmbAxmqcmPWhFMi3gN8vUmraMvCA8AZNU0XL7h2qwCAuR171pGN2RKVkPclmAXqelPWABRnk9yaS2xyx69BUkkmBgHk9a9GnTSR59STbK8gA4Aqu+TU7HNRE4rRxRkmyDHOasQy4OCaasLyH5RSmyuByF4rkqKJvFNmpbSgrnPSriHPNYFtNKjlWBHatmGQHiuOSRsronammnnmmkVky0NB5p680zHNKDyKQybOCKUGoy3WnAnFADsUHGM0AgjmkJHSgQ3oafGPnGaZj56cD89DGW0OeKk9KhjIJqYHikJiMM1ERzzUxPSmHv600IjxigHJxilI55pRjiqJFwTU8aZFRZ5qzFg0CbJ4UIOcEirUMbuwZhgZot1yAMZzWhEi8kjHFIaVxgADYHSoLibAKr09akmIjUnPJrOkkAJJPFC1G9Bk0rdQKpyXA53daWWQnOOBVGd2BOB+NapENiTTLnpg1TllBOc8iknlOOT0rOln4PNWkSWDdHOAe9J9rO7GazvOG/rTxICc0wNNZww60GXHU1QSXHelEwOSTSQmXjNlQDTS6g5LVTMxK7QaiaTDBc5PeqsIvlw3QimOSOAaptPt6GmfaWPenYRdMwVQDyaPOBGBVEyE96PMIHWiwFtpcHA5ppkyAMc+tVUnweac1wM8UWAmQkPuJp7Sgd6rLOCM4pDIpOTRYY/zDv9qkMwxjJzUHmA8io5Cd2aLAXEuGDAA9atLPkAk/rWSrY5zUiykDOaLBc0JHaSQEHAHapDMFAOaz1nyvJpJJiy4BpWHcvmcAD3py3C45rN847QM5xSCTJzTSEzTEwLZAzSvckkLtAql5wByKUTAnJNMmxoCUgDI5p6THdjPFZxnyAQaeswxnNA7GmJATgmpDICuBWYJ8AYNSLcEnGMGlYLFvJx1prTEAZPSoTIV5Jxmop5RsyGFJoDRilSeIxOMhh37Vzd1C1peNGfuk8fStO2uQCDSaxGJbZJ1GSpwT7Ui0znb2EK/mAcGq46VpSIJoCPyrMxjigsehO4VZAyKrxj5hVkHmkA3GKMGpTjZ0qMCgBycVOjVApxxUwFSwZMDmr1jN5bhgehrPBqWF8MKQjqb9pDCk0TYVgM4rKlkkBHzk5HrWnaH7bpDRA/MowK5+OZ4ZXguARjgE0WBMtC5O7YW56USR7hgsOaqrbMkgl35Q85p1zN5a4AJI70DuW4gwURlgQelTxwNGu5uhrM0+4ZrhEcEZPFdDIqGMrnB7UBczJpdibM4FQeYHU5PIHFPuYZGOQM46iqMiSqxABBoEW45Jd2yTBB6Vfju7nTk2yxl4GGMe1Y8KShwXccetXHlulYZmRk9CM0WBMs+XDKxntWGO6+n401wCpyOagMskaiQx/KT1HAqQXauoPBoGQjgkYwRSLMQ+3HFWGClQ46GoiQD8qjNAyGZZQ+5cg1MJGMILnLCgu2R5i8H0qGSUDITpQIuL+8gEhGBVOSYliiDnuasWknm2RXPINU5ysDFQcOeeaEFyK6mCrsByasaexKbT1xWe3XcOT61oWALIXz0oC5n3YInIJwM1oW5LWmM5OKgu7cysWHWnxkwxBTwaBEIuGjYrtzinmQyYYrj6VHII9xYtgmlWTYB3FAXJRPtODHmhZGkf5UIBqRSki8nB9xSmORhtjYH8KVhXJAgCbmfB9KbFcoZAoBx60wwSRsGkOfak8wbiNuMdDTAgo6Cm9DS81mai9BSHmig0AN70UmeaUDPNMQY70owTSAZOM09R1FMBCKUAUpABpMcYpAGfSnAZpAMU8DPNMAC1KgxQo70vQZpBYUnHWgnHPSmk5GTRgnk9KQDT3NV2OW4qWaQAbQeTUXRcnqaYDSRimgA9aDyB9aMfKaYDD14pQOSTTcnnFOALDFADSc8U5RgUYxShSTQA0g9F5NTxphcn0pyRqgyRzQSWGaYhpIFKAc570gHc9fSn845NIY44GCTk+9N3EnAH1pCSeM8dzSqVC9KYgJAyaYzZOTT9wJye1RSSAAsBmkMbIc8UzbgZNCBmbJ6mpWXjJoQEROBx1pUQk5PSlC5NTqoAyegqgIyuKeik444qTy84JpxUBcA4pAMdV7Uzbz0p5GTgU8gBOlICHP8ACOKF6804/SmE5PA5pAIQQxxRtJ5HX0pCy/xZP0pUY9RzTAUA5yRzSgAnkgUuSx96QjjJ60AG05wDSgY5JpMnPt2o3AcHNMQE570ie6k+9PCKeQeO9AXJO0kUCHZUYA4prnnOelNYEHBPNNBJx7Uhkmdw6YIp0aA8mmqMnNOw24Y6UAKeDgVIFGzPemgHqaUljgDgUwFHBPtUWM5+ualxgHNRrwSaYCqcEZFBBZsngUoGTQxwcHjFAhCCvA5zUqAKRnqBTUOTuPSnScsStAhwOTg0dU5700jBBpCSE/GkUBAzimMMHA6U4kZ69qYDnFMAG7P1oYdcdRSg9T6URgs2T0oEORCDk008uQelSSN8wC0zAByfSgBp9u9NI5x3FPxlQB2ppIUZ7igCEgs1SKMCgDPzAUoAJxmgY0r8wIoYDORUhG0cc0w9cGgQnB+npSEgHpSuAAB3NNwe/egAAJJNXLaMgZPFRQrkjIq2MYwOlSyhsh5xUZbBIxnNOlGRx1qOQkY96QCSdR9KjcE1IeVBpmRgiqAQDApTwPegDjNKc44pkkRJLD608jsaawwN1KWyA1ADCeuKQGlI546009aAHgAc0juTxjilxgUxifwoEHU04Dpmo16nBqQHKjNAxO/FOGMZNJS/doAkh4lQ+4ruNeHmeGIe5AHNcNC6qwLdjXeXgFz4NSSPnA5zWcjVbHnRXDUCnkfMc+tIRVxIY00hpTSHpTERuetV3qdz1qB+tMRGetIKUjNAFBQ4CnDihelGKAFJwK29HJFsxPc1hnoa3NNBayG3t1pCYy5Pzmq5NSzn5zUJNNiDNGaSgUgFzSjJOKSprZNz5PSgC9bR4Uce5q4nSoUGFxUsZ4xQAknQ02E/vhTnpsAzcCgESz1XzzVmcVVPWkMQ9adAfmppHNLDwxoAt96tqu+3I9qqDnBq5bcrj1FIZg3AxKRU1nJiMoT0pL9Ck54qvA22Q+9SadCxIeTVWSrEh4qvIeDQSVmJPFNjJTI96cRhuaDwM0y07CtJu4JqvIPmyDU5jGAR3pkkR25FNF3uRxg7D70xmIO3tUoBCYPFV5Cd2K2pvUzqK6LMcmAPalZ9xzVVXIAFPDV6NOSOCS1JSeMVXkkG4DtT2fFVJGz9adSdkEFqbNjIuBjHFaIkUjBAxXLw3DxdDVyLVSMBgeK86cm2dsVZG35MLH7gz9KcsKg8DGKzotRUng1bjulKk5rFlKxZAIPWjFRJMCoOalBBzzmoaHZCEEDNMBPepM8HPSgKGAzwaVgsNzginBuKDGTg0BSO1KwmiQEbaQikOQvvRzx7U7E2FCk07YQc0Kcc0/q1JoY5MgcVPHkioRkMPSrEZ4xRYTEIbIpCCfSpioI4pCMChEsrlTS7R1pzDFIKtEiZyQMVato9zjk5quoOc1p2EJJBI79aA3NC1j2LuPWrLNgADv1qMOpG0dqga5UOQOTUMtaDL2Qb8dhWbcOAfWp55wWbPesyWYljk4rSKJkyOaXDY6CqssmARkGnTHdnccGqMhwSck/jWiRmRXUi7SAayLiUnIq5cyk/Ss2U9TVIZC0hDAg96nSbIHNVHNLE3OKANJQWUYNPC/J9BVWCZhlTVhZAw2g0CFyEQADJPemHJPH41K68BRwKYDtU8ZxxVImxDIRnFMBp5BJ5qMnnjjtTQC7sd6M56U3PGKM46CmIUnB6UHJ5FITkjNDDbwD1oAPMK5GKaJMnBoPOc03GKBknmEZpwkz1qKgcUASk8UCQAYJqPJxSUATBvypSQO9QgkUEk0WAkLjtQJMVEOlKDRYRN5hPGaUPxjNQA0ueadgLAbHenrJx1qrv4pysaLAXBJnHNWIm3MAelZyvhhVmOTHINIDRkUsu05IxxVOYbUOeoHFWoZSy9eMVDeqAm71qWBRhkYMcnIrWikE9u8J5BBxWIxKEYNaVg5yPWpLRnxgo5iJPHrVOaHbKegGa1LseVeH5RzVO+CblfaOeDQWVFTHRqmTIPWocoPWgHnrQBcIytNCECkibIGal4pCIxG2alXjjpTSF9TSqV6UmhkgIHSnZ4qOnDpUgb+gXO2Qxk4DVU1uMx3rAjjOQar6fN5VwG966HUbdbqKOXaMYGTQIwtOlWRjA/Q8Cp9R0yZMFPuHvT109FbeMjHIIrRW9VrfyJQCOmaAKGkwxmcK+CUGauTljMAo49abbweS0soXAPQ9qX7UhBAwTQAjbSxA6mqYkMcpEqgjPp2q1bEST4PWmX8BJ3L074oGyBrSG5JMEoDf3Sck1D5VyqNE0ZBHQnvSCFxhlYKR3HFWoru7jU4Ace4yaAsUbaaeJjGwLoewHIqWazLr51sD6kdcVdBicmQoVfHTtmoxPLHICoBHoBxQIqW0k/Kspx346UsxIbIFaQnR+SoVm6jFV7mINyBQNCWa/aY2LDkVHNGgyu3rSQXDW7FMYz1NWSVZd2KAZFYxLGSAvB5qC6SDd88ZY+oNXLeNlIYHIB5pL4xlgQOaaJMdio+URGrloQi4PBPanAJt5xmowcTAg5FIZLMRu4HSgCORQHGCOhqwbbzUyoOeuKpSxyxrhhjHc0AE1gHU570Q2ojULuBx61PbOzjk5omhDglTtNAhjQleduR7UwFoz8gOT7UqzSwEKxzVxZDIuSg/KgLFKRZXAMnTsRTTbSEDaOD61fjAkB3DgdqkYxlSpGMjFAGIRQeaDRUGwhNNJJpxFJ1HFAhMU8DjNIOBQcnAoEGMnipAMDJ600DbyaXJJpgBAoxSgZp6qMUgGhc1KqgUoXApelFwADtRjJIpC3OAKAetACE/w0yRjtIzTiaYR1JNICELliTyRSMCSDUjEE8CgDimBEVxUbZzgVMRzzTSvOaoCMDmn529qUDDfhSqhZsHpSAQDLZ7VNtUYIoEYQUmQGGaTYARk89KDx3okcBaiUM7Z7UwJMgDpk+tNMiovPJ9KcQFGT/8ArqvLycntQA5X3Hk49qUuScDpUYGOacDTAdkhcUmM0E4zTlBIFAApCjNKSWOSMCkGCenFSYzgCgSGgA8D8aevUcZp5UBeBzRGAWyaBkgXgHPFROTkgdKkZsnA6VGwwR6GkA6MYFIWA4PSkkkCrgdaizxlqYCvJuIA6CmkZHXrSEYOfWkJHrQAoAUetAJzwMe1JkE8CpUPqKAEUtjoBSngZY0ucA5qNiScUCAN14yKUOB2/OkCsM46UoQnnimIeXIHApFY8npTiMYz6VESSeKAJMkgkim8A9KN2E2kUA547UhjhgGnISGFNAwBTlzkH0pASUoJyMUgwGPoRSA1QhJCduQeabGMjFK5OOe9A4GRQDFU4fnpQ5zkn1pxAK59qaBlsepoEPGAoA9M05jhSaaQFYg9hSEnZt7GgBAxI68CgHIIJpACF603uRQUOzkDnrSqAMH0pkYqTI496AGswJIFPj+76cUhQAE+tIGIO3FAATnn0oJy/ToOaTqD70D1PfrQIUGmEZOO1POOMd6AMsKBCgfLgcUhQDkdacQQKM5GKBje2aZjPJqReMlu/SoyeQBQA1iDj2oRSSKTGTtNTRkDipGSKAq+9Sx5PPaoh8xxUoOOKQxjHBGe1NY7iM0sgPJB70gGRQgGk7cDrUQB3U8jHWkyeDVAObgDFITxQTge9RlzwKBMUnPFNJxxSocvSOMHNNCG8g5oGC+aazGnKMAH1oAcSD0qMjPFPPNNPPNAgAAJxSj7tIB6U7jpQMQcEmgHIoIwKFABFAC4wMmu/wBIbz/B7x9Qo6VwROfpXa+DLgS6Zd2p544qJGkWcRMMTuPQ00jgVY1CPy7+Rf8AaNRYzTiSyEikbpUjjBqNulUSRPUDCp2FRMKYEeKXFLigCkUApRQKUUAIRxW5pLf6IyqOvWsQ1taEMqynoaCWQTjDmoSas3akSEEVVNABmikBpRQA4c1etosKM9TVSFdzgdq04xhRQBMPu09TTBwpNOXpQAj85pIBibNBOKIP9YKAJpjkZqt3qzJwDVfvSGNPWiPhqDQDhqALS9quWxwufSqSHgVdth8v1qQKGrLhsjvWUDtkBrc1VAUB71hk4IPoaRqiwTlQarv3xU4OVqBjhsUEsgPJzTiMg+1K460qj5frTDcFGVAqOQ4J56VYACrjpxVSTJJpmiVhofcPpUEg+YmnZIY46U1uVpxdhvVEWQKkQcZHSkhUGdVYZB7VqmzSSHcBg9MV0wqWOWUDJkORVYglquTRGNiCKrEHOcVpOaaJjGzBV4pCtSgYApCOa5GzpSuhYAFPPWtGFsjrWahwau2xzSM3oy8mQB6VKJGHQ01FyKdjFQy07kgmITpzThcrwO5qEjio9uWDY5FJMq5oeYA3XNSArg56is47gd2Tmk89kXPUinoFzSOCaAMruz1qmbjLBVPb5jUguM4UHJPTPanoJlgDApykE9cVAJ1JCg9O57+1SeYAPc9qGgJhwc54qVTzUUYBTJOAOtSRjK56fWpaHa6LMZyKVuhqtvKHrQbhs/dxSJcWSkZFIEBOM00sxx2FSRhD949KpEOLHRqgYAtnmta2bALKpwBjFZcYjMoAIAB5NayvHHbkBxk9MGmxJWGKzZ3A9+aTKhtxwBVY3YjcBugPQd6o3Oph5yoOBSSG2T3ZVX+XnNZ02ByDTpLrOcEce9VJJDyc1okQ9QkIPU81TmPBqRycZJqvI5IqkIzrnOTVGU1euc8mqMnNUgIDzUaOVcZ6VIfSomHNDAtBuc96mjbawNUlk4we1TrJlaQFwXC9DyacxyoA78mqIbBz6VKkxzz0FNAWHAAAHJzzUBGDxTxJuOaT1NNEkZpMilPNNpgGQamXZsy/IqHHpSgnoelUICAScdKaaeBg89Ka5BPApANFLRiimIKKKUUAJRRSmgYlAFFFAgooo70AFKDQRTRxQBICakjfmoc0qnBpAaNtJhsdqkuZA8ZUjkVUtzk4qWVyVIHUCkxorSEFcDrVuwYhhzVEH86s2UmHFQUWNYGHikHcVnXQzb57g1qawc2sdZ0vNsaCkZ2aUdaTFLQUTwmrIxiqcZxVmMjAzQSPIoAxQR3oHTNIY6nA8UynKealgSxna4Poa6u0k+0aYyjkgVyJODnNdH4fnDHZnII6UmJiB2C7DmmkKBk9DVu5i2ysy88nioGGUwRz3pDRYhcFBCzfKRjNU5rXyCSAWB4BA6UfMhAYYHbFPttTW3k8qZN6t3I6UICC2SRLpGGcE85q3csFkKngGnXNvN5yTQAFCR05xTLyMyJk8YHNMERSWMsiiWP5lHUCoxaSKwYMVx1Botbq4gYrES3selSPfXDvtlhGD3AoGMhVy7bl4Pcillhkj+aNC3pgVPDe7m8howB6jrUpkkspQIiJAexoEZ4yXG9SCDzU85AQYGPWpprlpHDNb7c+gwKSW0WddySDPpQNIzzGsoODgjoaliUlSrHHFE0TRjbjBFNgmJO1+DSG0S25cblxTLmIyDA4NWYgVZjjrUEkuWIHGKaJsT2Wlw3ihGYhh70250U6fJuBLKemaquZlUyRSFT7GpY72eRNsrlvrzQBPDKFlRjgA8GnX1qsg3HqOw71AVyh49waltp2m+Rhkjj60AQWwiRhgYJpt3CoYPuI9ADU9zCA+VGAOtIY1mUc5wKBFcEFRkA0BOflfGe1Nmt5IzhWwTUJJj+8wJHpQOxeAULtJGaaEAYO54HFVVdnGSCPc09CzoVJ4oBlDFGKfimkVmaDSKTnPFONNFMQqjmpAo6mmrUmOKYhuMmjbingYpRyaAGhSO1SqvGTxQOOaCSaQATk4FLgdzzSdBjvSEE85pABKghRS4+WoyMN1p4yRTAacd6ic7zgU+QgAgdabGmACaYCCMjmlI4+lPJwDUWGP3R3pgJjLZoxl8Uu05wT0p4UAZ7nrSuAwJk4FSooA96ci4H1p2ABQAxhxUZII9xT3OBULH8KkBDgkA85pCccDoKbk9R2prFgvPU1QCu5PJ7VEGHJPelJJUrTQvb0oAXJPTgU8DA5oHA9KYTmmA5mBIAqQE9KjiQZyxqYAFg3amAu3agPc9qkjUkU0ZkYZHAqcLtWkJCEBV5PJqMA49iaMEtk9KcXA5HakMbkL15NNJJwaaCzHLcU4kHOKAGE5PNBIPFNyAaCSRxTACDkjtTSuKcCe4p2ARQIjTIqQO2fUUm3B5pcY75FAxwI3ZPej5QeKaR6UuM0xMcgyDQQRyKWIYHNOYjk+lAhjnOPpTM/LxUhQEZ70h2hKAI1YkEGnAUiFScCnEHPpQMXkYpwPG2mDOcU7IBxSAXJAxTgc8g00uMYoBULxTEKTkfSlyAAD3pvG3PegjOM0AOBJBHbPFPAAIbuKYO2OlPxnmgBrEuaGztxQCQCPQ00k5zQAE4HHemg45pT701QTQA5DyT6U8EYBFIFwppRwpxQArZ3KOx5NNJAY0pGGBPcUBed2OKm4wIOzjr1pCflGKeRkAUmMUwEAyM07oKIgS/PSnuBgimIYDn6UoA5PtSKcEcUEkLkdaAGHOQTTD7dc089800DLc+lSxgcEg1JgBd2eajXqKeCoySc57Uhj4OSDU5qGE85NSnnFMBo5z6Uw8dKk4HHrTDgGkBG4z+FNzlfbFKTwaaOBzVAIpOeaJB6UoHGaZnOR70xMcvAz+dI3IFKRgHHemnigRGeCakC5FN4/OpDwtADc9jTD6U7g803vmgB6j1oIw2SKAMjNDHpmgAOCuKYQSR7U45NIOKAHCuk8GOVvZFB4IIxXN54FbPhOTGtIScDuPWk9i4lHW126rKD13Gqw6VpeJIvL1aQkYyciszOBSQmRydajY1I3NRMOaskjY1GeTUjDiozQA2lpO9ApDFpRSUDpQMUDNaumkwsvYE1mKPmFaY+VVxx0pksm1BSHD44NZ7Vr3YElsrDkYrIYZFACClAoAp4FICzaxgruNXiMKPaoYY8KB+NTjNAhwPFSKRioiPSnKaBg4pIP9aBQ5xSw8TigCWYkMRVcnFWJvvVVkoGKTk0gPzU0GlB+cUgLSdKu2x4qivQVetRlAaTEM1AZQ47CuflGGNdHcc5HtWDcJhj71JtEbGcpimMPmojNOcUEsa44NOhTIBPQUjcpToziIevamEVqMmYLn1NUySze5qeYt0bqRUUYy+R2pmrdiZLHzoiUPzDtVWaGSM42k1q2TCNhnvWiFR2+ZQfTipbsCdzAsbF94kcHJ6AitdYxGmO9WvLQMSFHtUUnekpEyRm3EKuclc1Sa1UHpWqw4NVnXmrUmRYoSQADiq7DBGRWky57VVmi6EDvRcuLKTAg5FWrV+QKgKE5wM4NLA2yXmqQpo3Y+QKeRTIDmMGnnOKiREQx8tNAxzTwfloqChCOKjK5PSpuopp6U0wK5AXpxQCwbIOKfIMmmkU7gPB5HHen7mD7ic0xTjFSoASM0XAeLlwAMdSMn2qdrwEAgEAHOPWowgHGKCgI5HSi407Ei3YkZiAAQOnpU0cm4ZbgevrWc6EuMcDOTTpJJZAFBIC9KB8xpGdQ5A5AphuFGSOT6HisyQShPlOCO9MaSUDkE5qkJtGoblRkr19qabyRsASHjpg1kLcvE3zZwaQXKjkHoelNEto1JLl+hbLHnk1F5m8HcefaqMlyrsHU5x1pDdrgsv3j1FVYnQlZmZjhyCPeoJZJwQqtkdajNyAdxOSaa0u8bs4FAtB73UoG0rn6Uxrs4HFM84HgdKZIVXHOTVITSGyzeZ1XFVZBnpUzODn0FRlhjFNCsVijZ6cU0xsTzVkHHWm5FO4FXyyDUi5FSnAFM4NIBA3OTS5zTSAOKaDzTAmViDyeKk83dxUAbNAPNCJZYB4+tIBmo93ang8UwAfepxFIOGBoc5NUmKwhJ4pKU8ijtQISiilxTEJRRRQAUpozinyFSQB0FAyOinEU2gAoxRS9qQCUUUUwEpe9FKKQiaEkdKdI52kE1GJNopGYlMmkykhucmp7Mky1XHep7IHeKgZoaoc2SHuDWc5/wBGbPpV/Uji2RPU5rOmOLcD1oLRSoPWnU00ihwYirERBGDVcbcY71LG2D70yWW8AimnheKVDkUrDIoENBzRnFGMUYqRhu45rV0GQx3SjPU1kkc1d02Ty7lDnvSYM6i/GHyDg+tVo2UAfxk9TVzUJoo4Edo85AORVO0EKoSCQG5x6VNgRDdzAMCDg+lQACTluD69qZfxtLdARtwemKR45I4CjHGelNDZraddNbHZK26I/jimX06XDOLcEgdRWZHM0I5O4Hjmprafy3cxr1oAt6UFIeNlAfsTUVwZI5SoGQKijkmjuN+cEmp7kyMuVXJPJoEUxI+4kDNP+1SkjCnI6GiKTYDlee+aPOQsdpwe4oA0IbuSRCsqg8VGhKS4BI5qukjKM7SR61NBKrAsw6UikR3StI2Qw/OqZRg2c8irjCGZzhip/KoCBHJtJyPWpK3Jbe5x8jjntUU4O4sO9RSHDAjseKsOFKgk9RTRLREhLH5ulWVWILjuaqLkZz0pRKwYDGRVCLO5gSuMr61GhaOcSqcY4xRI7BATkA0xCTxnOaBGpM0U0IkUgnHI96prIFOB+FNhRYSQzHB6inEBlyvbvQBHM7FsmojB84bqDzTi4YkA81KAdgJoGU7st91FJx6VTV5o3BIYDPQ960mJLkAge9MkkhQgk73HbGRSEyrTT1pxBpOKg0ENAXNAGWqQACmJgAABRjJzRg0uDtzTEOwB0pQO9MjBJqbAApNghMDqaMgkYpCaB1oBgSA4zSOeeOlJnLmgk9KAGdTmpBkikAzxT+AnPWmAwj2puCTjoKduyKTNACEAUoJIwABQST2pADnrTEKsfPrTwg3YzSrUqrxkipGMIwMYqEtgVLKc9PxqBiKAGM1QsSac784FNAPU0wEUYHJzTGJbJHA7GnudpGORURkJGeg7UAGQOOvvSqDTAckYqU52/LTAU4PFNAycAU5OuTUpTABA5NACCMY4qRYwcAjgU5I8LlqeFJbI6UxAi7R0p5xjk0AgDJqMtlvapYDGzkgdKjdsECnSSAAkdaiJLEE8UDAsx4PSjcSAPSkzgkGhSCwBpgKFBGaAQBT2KquBUQ657UAO3HOAM0odgcAUoAGSacqhiSOaYDTluTTgMLTytNzikAwHmnKcDP6UnU5AqRUAXJ6mmSA4GTTSSOc8mnMRuC1ES278cUAPJPXsaaeQRSEkfLRnnIpMYiDHPenAsWAPSmg88injkcdaAEJIY04YK80Egn6CmEkDimA8AZo6nFMUmnhSeaAHZA6ilJBHApMckGnIM5HpQA+MYH4U7gKaBwtIDQIYc96aemakao25PFA0NIzTwMYxSAdQfSkQ4yWoEPJByO+adtATPpUY5fNLI524HegYp52+9OHGR2pFHAz2p69BSACOOPSmkkkfSnHr7YpuMkUAyVMBRTScHOM0pGeBSAY4PNMkafekY5wKVyCQBTHPegBp4PtSHg0oG7NIeRSGIMj60q8sB2o6Lk06IDv3pDJgCFAFSAEDB61GDgD61ITlgR2pDEIAIpj8mpCMjNREimgI24pj8U453Ypr8kUwAH5evFMPWlY9qQc0xC5JFAOeD2p3RR60045oAFHzc05uvtTQflz3o5J/CgBhPPFCghvY0HGaAOeDQSPIwOKQjPWnEHaKQDnrQNCHg/hSZ+anEZNM4DYoAfjBq1pcxg1WA9BuGarZ4FOhO24STsCCaTWhSep0fjO3C3Ec69GANcwDkV1/inE2l28w5G0DNccD8tKI5ATUZp2cmkOKsghamNUrVGRQBGaKUikoGKKcBxSCnDpQMdEMyge9aUowAeg4qjbDM4rQnGVApCZPaMJo2gY44yKoyR7JCp7U+GQxShhVi+QALIvOepoEUVXmpIxlhxRtGM1LEvANAy7Hwv1pzdsUifdFBNAhwPFL0UUwHJAqQ9h2oAa5ziiMjzBSGhP9YKALEpqo55qzL90VUc/NQMM0gPzUE8UzOGFAF1T8orRtT+7ArLjOcVpWxwgqWISU5kIPpWTeLhz71qS/6zNULsZbPtUmkdzPXhqe1MPBBpwOVoRTQhPy4p68IPWozyQKlcAL74pjiipOTuOTz3pIOVJHemy5OR3PWn2wwPaqCRaTgir0EmQM9qoZ5FTRMRwDUtEJmnkFBUTjrRE4IAoIOSKy2ZpuiqwwSKgYc1akFQlc1RBXZagmVioCjnNXivy1FtG4g07jRUhWLYQzAEnnNQ3KxgqVIyPSlvYdrfKSBVKQHJ+YkCtExtXNqxkDJjORVo9Ky9Nk+Uc1pk5pSIQA06mDrTielZjF6U3Gc0pNJQA1hTDkVJnimkZoAYDzViME81WwQasQnpTAsqCakEeRRGMirCLkCkJkBtwc5FAt++OKuBD6U8oNmMYqkQ2ZrREHpxSCIjHGOOlW2iO78akMPzAYqhJmJd2nmSjis+a0aM4GcZrrGsgXJ21RuLYD7w5BovYpK5zTwyqDgnmoDHKmSAfrXRz2wIAAGaiNsCMbRjFNMGjn8SHquDS7ZT8uCK3Esl35xkVKbESMCFqkyWc4Y5QcYpDHKM5BJromslVsEDNVri2VW4FNMVzBYP3BFMLkdRWpPCNpwOapvGO4qhXKxcnqeKerqV5bBoMeDxUbJjtTC46QBCMNkGmEkc9qYUNMOQetAx5akDU3JpKAHhqeGqHNKCaBFgGlD44qFG45p+cnNAWJsk4p2c1GG4FGaaYEmRijtTQcil61RLQopKUUUXEJS0UZouFg7c0o4o60UXCw/wCXbjHPrTCKM0ueKBjKXtSU8LkZoAb2pKU4pKBBRRRmi47AelDthQPSm5yaYxyx5qWND1PBz3q5ZtmQDFUQCQKv2QAIPcVDHYl1B98qKP4RVG5OcAdBU0kgaZm/KqzEliTQXYjxSGnGkIoGIBinoeaZTlPShCZZiJqXJNQRkipxyKZIYzSYxTzwKQcUgTG4NSQkpID70m2noMOKljZ1u37VpCN1KisWO5ZLjygOBxWxpL+ZpzxnuOKxmj8m4YEd+tIEOuS0J8xQT6UouFu4AT1A5FT2z+arRyLn0qncQ/Zp96f6snkCgCMyLkqakjPIKnFNmiXyRKOtNiOUBWgotB2Lc9a07eVViAcZzWMs48wCrhmaPDBcj+VAEkojLsExgmq2wCYKqgepqdI1kPmRt16in7oTKFKgMO/rQIjdvLYIBnPWmSDEHycU6ckTE+lM3ByAOhpDCILt3McGo5jnkUSSKrkA98CpHQCLdjrSY0VmOVHrmpZmYICOwqEcqT6GpyQUHFCExhfMQOMGmIWkO4dqkIBwccGl2LGBt79aYWLRVZrMoRgjkGqAPktgNkjvWnpwWWXy3IwRjmq2raeYZSY+ntTIGRkTDlsEdadvWM43cGqkD+WfmJz3FTFYZGzuwTQMQlRJkHrVuJQy4zzWe4WN8E4xU9sT5o+b8KACdSZdqnFIYUVSSBnuaWYYnznjNMuJowNoPPekBWJxTRzTiMmnJHk1BoKE4zTiMClJwMUqgAc0EsaB60AZpw60AZcAUwHogHakcc1J0FRP0pMBMZpM4pRQRzQgY1eWpxHIFAXHNHVhVCHKoC5NRuCTk8e1TcEYphGfwoAjUDI4oKHOc08AUEDHNK4yIEjinpGx5oAJbgcVMMqOBRcEOSMDk0jyADaKCMdTUUhAFAEbljULgkdaeWJPFROT2oGN4HuaTJJx2pQMDJ60DluelMQ2UYU/SoCrOBjoKnmOWI7UwDApAATAx3p6g96aMluKmjXJ5qgAKBwBzU0aEDJpUQZzTycnaKQhoJY4pzHACjpQdsa+9NHJ3GmAxywxnvSOTsAH40srAsB2FMlcBcDrSAicdMnpSg5Ix0FRkkgk+tOAwNxPSmMRuCc9aQkgZFKOWyaJcYwKQDQc+tSomFyx59KjjIXkipIyZG3VQMeOf4eKnjAC8Cm7SFpRkdOtAhGBJ201hgc04kk59KgJYtkng0CJFPzU/v7UxeDS5+U0AIec47UzOWpwJAAPrzTMccdzmgBx5NIgwOetOApB1AoGIR2NBGMYpzg0w5H4UALnBpTyM0w+vrQCR0NADgOc08PgYHWmA808AHJoEByWFTIMDdTYxkmnkfLtFACkke+aQA56UHIxQHINAhzAZ+tMIwB6UE80gJ6HpigYcck9cVFIx9OMU45PTuKDyoBoAIzhQDTsZ59KbjAzS56Ad6Qx6klc+tK7YUYoUYUDHSmuQPemA4PlR6mnIOM1CASwPrVhThcGkAjHsKQElqD60gOGoAachiKYdxwDUpPBNRnORjvTEABC59ab9KcQBhc/WmkAE4oADyv41IBjGKjHSpRUsY4DNSL1IpinilQ/MaQxZDgbR1qEZyc08nLEnsajJy3HemgEI5qMjBqQ80xutMBhGfrShTnOaU8HmnAcUIQh4xSZzSsQRTQeaYD+MYpOgpeDnFGc0CImPtTkAJzzSEc06MAZoEPBGMUwjnmgkk4pc5xQAvUUzaA+aceaaThqBi8UhJyQpxTuMEmmkcE0DR00cwvvCpjPLxDFcr04PatzQZt1vPbMRgjIFYtzGY7mRfQ1PUbdyMiigmirRI0ioyKkprCgCI0mKeRTcUDACnDpQBSjpSGWLFczE+lXZTziq2nj5mNTSnLfjQSxiDdKF960pIxJbEH+Gqdom6bJHAFW1kxIUPQ0AUFGcj0qeMYUCmOhSY+hNTD+dIokU/KaQnNIOlB4oAcDUinIqHPFOVsCmIkJGaRT++FMDZagHEo+tAi1LwKqSdatyHK81Sc80AJmmE/NSk8UwmgC5CelaVv9wVl2/wB33rUt+IxUsOo2Y4YVSueQKuTnmqcwyv4VBrHcz5BzxSIeMU6RcZNRKcEU0atEoHzCnPwC3tQFJII70shAU56AfrQKKKMpAyB1qSD0qGU4znrUkB6etWhTLJ4xUsRwagJ6VJGeR70mY3LSOVYGrJO7BHeqRzU8L/Lgn6Vm0WmSOMg1Aw2tirGcjHeoJOaAYwDNRyKQ2SKmQ9qWRdyj1pNjRQvULICBWSQcMtb7R74ivcVjXEexzxjNXFlITT32uUz0rYVsgGsCJvLnU+p5rbgYMtUyHuTCnZ6UlJmoYC5zSE0A0HmkAdaQ8LmlzikJ4oAaOTU0fHaoozlyKnjHOcdKALdvyBV6KPNUoTjGR3rQhUnoaCWTRxgnBqVoVCjAyKI0w4GatkAL0q0Qyh5ahxx36UjoBICPWrBUBt3cU1E818U2ShJAY0LZ6ismcmWQgde9ad6SFx2qhCA8pHQDqalmqKssZD/NxxTWjxGXJyKuToH4p0EEZXA5HpQBnxBnX5F96RmaPPzYPpWssIUZVcetU7m2TdkHOTmqRLRlySs7YA59ajmBKDPUVfeEDGOtRTRDirRmzKcE5BHSq0kfOQK15IVAJ71TlQYzjirAy2HNRSDmrciDJPaoWjOCwGcUwKrLxUZHWrJAIPFMaMYoBFYrSFamZMHApNhNAyPZkcU0qc1OQQKbt9qAIyDT0PGDSsMjjrSAc5oAkozSY4z2pelADlPanA0xeKcDTuIdS5pmeacMdadwsFFITSZNMLDwcCjOKZk0ZpXAcTQDSAjvQT6UgHjpmkEmTimgnpSAgHI60XGSsAVyoI9ajOe1KJCFIxkGkDcYouKwZFITSN1pB1ouA8AbgT0qR40bG2mCNiuRQpKuAQcCkxj0j28HkVOuY1JHAIqIsRg4yDT2VigAI+lIaIWOBwOTTCKmKtg7hUZUHlTSLRGelNNSFSByKjI9qAEpy02lApiJkJ9qnjOelVkOGqeIgdKBMsY4zTQOaeBkZz+FGMHNISDFOx3pF5p2OKloZ0Hh2UfOjcgg4rO1R3juiMcEmrGgH/SdvrTdX2x3hRxkHoaEITT5g0gDY9qL4CKQ5OY26j0qpbnyblATwTVrUCC+7qCMYoHcr8mExZyOoNMjDRgjtUqKFIGOD0p8gABI6UikJHaRspk3c+lWrZlYNE3cYqnbTYcg9Kl3eVOrjkE0AOti0N08QPFPkB+0B16iluFAuBKo6jmiRhgECgQ2fJYnvioQxAJHWpS4LE1HjGSelIb2IQ5aQKRzVsyDZtPpVchcFwMkUxpC2GXp3NOwkwIAcgHipv4PwqtvUkbec96VpGUYzRYCxGSBj1pzZ2nPWo4cnGaseWScGpY7kUcjqpKkhl5BrQhvYry1/enLgYOfWsyV9ueMYJqO05kcr0NMlofchA/ocVBC+5iB1FSXgIcE9xUduUQnA5NMQ6dGLDPJFOtZIvN2TEoRwDT2I3AgZNJLHFIvzrgjoaAH3oK48o7+/FUDKd+JI2B9QKvCQxR7kG7Axgmqx1N92HgUgnvQMk2ZNPVcCnBMGlIxwKzLGYyxpwGaXG36mkU+tAhCpPbgU6Ncc+tOPCYHelX7vNACEdyajbnpUjnNRnjmgBDxQoJ5pAd7+wp2TkKOlCADwKFBxk0pGaU4VOaoQ7IxTD7UwOTTvrSGJiggBc0d6DyQBSAdGpJyal6dqEwAOKU4K0ARO3OMfjVeQ5qdxgE1WJyeaAG5xUch5wKkPpUZXJqgEGT1p4T5c00j8KeoIFMCEqS3FHlMWGM1KMhuBmnmQgfKvNADUi6cVOEAQY61HGHJLEcVKDkcUmA0AgU5Rj5jSqvqeKazAnA7UCGuNx+lBXC9aQtg5ppfccdKBjJCOtREZXPepioJ9aiYgAgUIAj5yD0pXB/CkTIXIpSc5pgN6UwjLZqQgY6UsUYLZNIACAqAaljAXoKdtUMD2p3ygZXvTExSc9PwphJB296XOBz1NMJHXvTAHfAx3phHFBGWpz/e4pCBckcUhbjGaM7RTFwQT3zTAlONme9Rg/pS7jgg0g5HFAyRSMUmO9MDfPingg0AIW4IphbtT2AxUZGBmgBeigUnSmAt6U4GkA5SSafkg4FICAp7U6PB60xEsOSM1KTzx1qMEKOKTcS3NADskjk0HAGPWkPIxSA5H0oEKRk5pGI4pScGoieTmgY4kl/bFAyzY7UE5XOPanxpwD360AKVyMCkxhqkYgAYpo5GaQwLEAgdaYeBnHNKTgkmmAknn0oAfHy30qYjvUMXQn1pxYk4FAC5zxRikUYP1p2flx3pjGkfKTnrUQycAVIxAGKaBgZoJFOAT+VNbpiggk596TrQAqDJ5qUDpUag7hzzUqnNSyhSMDilTgE0MCVH1pozg/WgBrHmmjnk9acaYTjv1oQAxx0qPIJ+lOJpp6HFMAYZpQMU0HkU/HIPamBGRyaUD5qVgMmnAALnvQSIOKDxQAc5pSM9aAGkc0uMMPTrQRzwaUjKgA0ANPU0AUHihTQAp4BpnU09iNppgxzQhCk8+1KTgEGkB4NJIeAfTrQBZ06b7PdI/YnBp+sQ7LrzF6OMiqqnsOorSkAvdNI6yR/yoKRjHkU3NOx1BppGKEAtNIp/akxQIjIpuKlIpmKBjad2oxQBQBesh+6Y0rnPNOtBi3PHWomJPFAmX7RcQF+pJxUchImDZ6GrMA2W4B7DNVJOWP1oES3IyQR3xQDlRUijzIMdxUK9MGkxpko5FNfinDhaYxyeaCgJ+WgHimk5WkQ0AOU5an5zIPrUXIORTgTuB96Yi9PwoqlJ1q7OcoKpScCgkjJpmeacaZQMvW3IFacXCis22xgVoxHAxUyAbPyfwqpJwoFWpepqnKSak1juVJFJcnPFVXIVs1POxBIHeqchYkg0I6HsXbaTfxTLk4YDt1NV7aQo4Hap5wSgHqaYJFNzuJY1Lbdj61BKvzYXoKltmzj1FUjGZYPenqcAGmHn8qchyg9jQZFtcFOOtAJByKZCfnx7U48HFSwTJ1boaHGRUIOKeretTYpMauVPNSHJAI7U1gDyKdGeDSY0IvJJx1rP1C2AG4c8Vok7XwB1psiCWMgjntQnYo5dwRj1BrV0+UOgOfYiqV5EY5SCMUmny+XOUJwD0rTdCkbxHFRk4p6ncoNNI5qWiUIDRmjHNGKkYZzRjrRSgHFAEaZDmrcX3sVWHDVYjb5s0AW0yGB461q244rJiYFgPetWIsBx0pohlqLmYAVaPKhehqlAGMoYcACrcOSxLHOKpEMil4yKLY/PkDg06bIY5HBqETCJuOtDY0FzHuJFVra3wST+FTzzMQCgPPXNOB2JkjmkUU5YwoLHvRYoHc46CnXDgoOOPSnaaxKuSMc8UAmSzMdpUDis+clcHtV+STAKkcZ61RmAKnPTtTQmyqWDZI57VEVJySKteWoGF+tMMYClicZFaIzZQmUKvXp61QnOUq9cfvMkcgVnTkgYzVoRVYg5qLeVBqRuG4qM9wapDIsDcT680jgZ4p5HFNwKAEKgjpzTCuD0p556VcsoVlcBhmhgUFGTyKcYgM+/SprmMJdMqjAFNMbH5ieBSGVzGVznrTQjE8jirGM8nmp4ApJ3AH0oFcqCIiM5qInnFaN2gChl4x2qiFJJOOKQXGjrS0rDBzTTTGKDSZooHNAC9aXOO1Nzg0uSRgCncBScmk7UlBNIVg70uaSjNAxxNJSE0GgAJozSUGgBSSaAPmFNzip7RA843dKALCgBRxg1YhhWQgkD8aJIccryB0qWJCqAnjNAirLbNCNy8g9qWKPzk+U4NXgwOEYZBprQLCTKnQ4yBSYJmdGGRjHJ1FMKxljlsY6VZljViWByTVMgk7T1pGiF2EfdYGmEMeqg/SlIINMJPqaYxSpH8BpAo9DSFm9TQC3qaBDwvOeamjIHfNVxknvU0YwaTJLSkY96eelQqeakzTAVRin4+Q00cU8cripYGhoZxeqfepPEBIuyTxnkGq2lnF4nPerXiQjzV3ccZFSBlQvvnUE4INWdQkYKAD+NULcg3CknBHar98nmIAGwMdaYDmYi3BXkkce1JGrm3/eHk063VWtioYZHc9qPLMaFWfPvSZSK0D4Yoex61bQhsIx47E1EIVIxkYPepGgAQYPAoGXCQ6+tM4K4z06021cSAgHkDpTx5YJWTg560Aisx2k80x/mQkN+FOuEAYhTmi3ABxtJoG9hIBlCpPY9ah3qoMQ6mpZH2TBQMA1XljHmqc4xTRmNjxHKA3Q9KfMAWXHIJpph8yRV3AjOc1PLGIyAvNAy5bICRkcCluSY2JB47UtsCIC54qN8yHJ5FJjRDIN6E44IzSWKhFJHOTVyNVkj2Y4NQxwNbl1PIJ4oBkN2jOwKiqqtscKy4NarxsIt2M81AY1kYYUZHWgkiclU3D8KblriMg8EDirhQBcEDFRGPJyg5FA0QWoIQq/aoJ4MuGU5x2rQBXadwwcVAVCvuHIPagbHgE07GOWoQg8Ukp6CsyxuctzT8ADpTFFSA0Einpmk6ClyOOaGoYEZphPGDT2OMVFjL4oAegCcY5NKoJYk044Ax3FKvSmA0jJFJIMjFPPHNIeRTuIjAAGMUZzS4IpOakYpx34p8YGQcZpoQsN3apUGOlAAeTjFB4Wgn5qHOBQBWlY4P6VER1z1NSynapIHJ6VEAdmW60wGgZIFKVwpz+FKAB25pHJPaqAYBvPPGKcSxYKo4p8aA8mnlcHApkjUUhTgc04BgMlRTlBAzTwSR0pDIwGPJOBR2GeKcSueTzTGG49c4qQEJJ+XtTGyBk04kqOOTTG3MMHvTQDSd/TtSAZyT26U4DsBilI4JHagZGTgEmoSCW9qkKknjpTiQoAxSAaD8uMU0E5x2NKVJJOcD0pYxhumaoB4XCjH60DJOMU9gzDAFIsbRjLdaBDgh6GjoMCnBiQKCODjrSAawyOtRnjvT8EnnimSDJwO1MBpO08UISxzSEHoacMKuaBCE5Yj0oIwox360oAPIprnAxTAM5FKBjA9aIxk4PQUpOWHtQMQjn6UA4BPelPU03OWAoACSRzTSSDTyOaTAzSAbnPGKcFzzSY5zT1Hy80ANIJcAVMowKaPUCpBnHNMBQSSMDikAYHkfjSggAntTS4PTtSEDEjAHWgZB470AFjmnHBxjtTAByaRlBIoBweKU80AIOTtxx1qQgjGOBUSn56kJJAxQMcSNuOppg4GKUEYpB1pAMkOTikBwCO+KDyc+9IBlvrQBLGPloHDZpc4UUnHBPSgBeQx96AOSM80gOQW7DpTcng+9AxxOTSMcc+lKOKaTnjFACZzigDimv044pyZ20xEiADGetShQDmo0GRmn7uAAOKQwZiSRSA/Jn3ppyCTQpwMVLAaTliaYxzinEYOPWmHvQgEJ4pAeaDyKTpVAA+/+NTEZIqIcsalGQoPY0CIiCpxnvUg4UU04Lc04kAYpiYhJC0gJPFIWzxQQRj3oEKSMYFABJx0FNP3SR1p4NAxDHzkHNIBinYPWgjFAxp5BFNApTxzQcbaBDR1oI60D1oJzQIfGDVvT5hHc7W+6/BFVE4wRUjDGGXigBdTtjbXJIHyNyDVMitmYi+07PV4v1rIAz1oKGgUop22jFADCKaRUpFIRQBFilA4p2KXHy0DRftgPsJNQxpvmVfU1NDkWYHrzRaxlpyw7CgkvScKQOgGKon71W5Cdu09TzVcjmgRYtlypHc1DINsmKs2o4NQXJw+fSgaEzhaYTmnHBTimdMikUKeBTI+/rT+tMBw1ADweTTAcMAfWnYw5xTQMyge9MRoSnKCqch4xVmU4QCqchy3FBI0kYpmfmpxpn8QoA0bXkCr8Z5rPtD8tXoTk81MhoWbgfhVOTpVuc8fhVQ4IOak0i9SjMRk1RY4bmr0qgsfSs6csre1COm+g9CA4qzJJhRnrVFCSwNTvICATVBfQhLksfSkikCOcnimuw3E1AW561SRhJ6msJFfoe1PjOciqdqpKg561bj4bFBmyeM7XBqZuuagPyrkVOMMo9xUsQ00oNIfSgcGpHcerc4NOHDZzxURHenAgjB6UNDTJmHyg96QE4yOooU5GKM4XFTYu5nanCGXdjr3rFYlHDDgg10s8ZkhZT9RWFcxgMQO4q4sGaljOJUBz1HSrB61iafMYpQrHAPStkMCoYU2iBT1pKd1pAOaiwwFLnANHSmknPtQMaTgbqeG6Ed6YeRSBsDFAF+A/vB7mtmHoc9K5+0lHnqD61uRvnODxTREi5HIAcDpVuJwck8ADis+Pk8DgVbiI2kH0pkCSymQE96rAZck09cEH05powG5BpFEqgE5P5USTKigAA561E0205AzVeSVmySMUAyKeQ8kD8Ku2qeXbg9261RRWdxnpWiQqRqMkEdqBDXwpycYNVJpByBg+gxU8jllPFVhHjLN1qkIaxVVJPXFZtyZZ12o2ADVmRmZiBzz1phwuM8VokQyBlEduEHJ7mseTc0p3cAGteXLHis+5GOe9UgRnSAhvamZyalmyeMUzdbBDnO/HY96YyNutJ0BzTVLM5GRTiMDaxp3AMYFaOnusbZas7ICg9+mKUNgcEj8aQFvUI1W63KQQ3IphBMBx1NVvM55JP1qUXACkEcUwIR0xU0ZAxUGec0u/FMRYkO8YPSoQVGVxx0pDIccU3NSUMcYOKjNSvyRntUZPNACUUUUDA0oOBSUUCDPNBoo60IApM0CigAozSd6KAFzSZo70UAL1qeE7RUAFSg4FIC9bzZAVjVt3AAUHgCslGwwqbzWGADxQKxbdsEEetTJIWG3qKzxKfWrEEmCKAEkgKS8E4PrUE0YBDVemy0JcHpVM/PGc0i0VmGT8tMINPyRTT0xQUMIpoBPanHg0oJPGKYhACfwqVOMc1FkninqMCgRZU5p4P5VEhPepB0oESKc08HBqNetSAZqWMltGKXcZ7ZFafiBPM2MfTisy2GbhR71rawAyoM9hUgjEhiRWDNk+lXLoEoNvORjinR2u8BcYI5ye4pv2eUkqDjHQmgQlpCBDJ8xJI6ZpI42DbWJJParVs8UbeWeXI/Ckn/1gK9RTY0AthGm4g9M05+VAAq18xtwWxnHSqchwvWkNDbRAszHI/OpZx3qjGGE+ckfWrzAlcnpQMiXBG496fFIY1JVQQOvFMJwcUhyMnPB6ikPoPW+jmYj7Pk+oqGZLeRj5xKg984xVy1NtcRmJSscwHGe9U7iGSNik6n6+tUjN7jYre0GPJnLEc4zU0i5K981Wit44ySgOT1zzV+GPfjPahgPm/d2gHtUERJXGe1S3pz8oPSq8ABOOc1LLRLaudxHoanm+9z0qtCVWQ/NznpViXlQaYmSPJmIAdarISCSRjNKxIXINR/OMFhxQBYKBo8k81Ah2vg09piqhVGQaSBkWUmVcjt7UAiGZgG57imgnyyRUt2qHDpytQwSIs21+VNA2SRpg5JoYAtnrTsHGKbtrMdyRFBBNNIweKcCRwKAuWyaYhoU5zSuOBinE/Nj0pGYA80AQuM8UqoAMmnqASTQRSsA37xzij2ozjpSZ9TTsIUY5ooBBo60AIemKUDtTT1obdjIosMaWywUH61ICRxUca8n1NWAoGCelADQMckUyRu3Snlu/YVXY5yWoQERLM49BSgEtQFzz0pRweOtOwA20HrzSgA5ppUl807IBpk3FC4GacUZhQAT9KeM0DECFeppSRjFI3Tk03DduaQwbAGAPxqPAXndye1PJwMMaiJ5pABOKZngE9aXOaRV3GqESKpYZP50xwVOB0FSFtowKikJOKkYgPpSEZPNSKFA4600gk80AIsOTkniniNVOc05F4p+zAyecVQgUgLkj86axLdKUkkcjikGc4pAIBgcCmscDJODStux6Uw9OeaYwMhIxTNxpeMUw8UAHJYLTn54FAGRmnDI6DrQIbjChR1ppGaUgjJPahSCaYDhwh9aavJzTmIIwKagxkUALjnPrQR3pVGaUjFIBgNIecUp4IpME/hTELjHNOHJAptPQdDQMcBt60obJx2prHNISRQIcZABgYPrSAZJPtTCSTwOakTAGD1oAcpwBSdDTWOM4o3HvQIcSKQtyBSYpCDgUDHoM81Jn0FIgwM0oOWoGNxgUucrxzSEGm424NIAIxzTUHzinEZoHDUAPPP4U08jGaCflNMBJIoAkBwtNB+bHrQxwDiiMEjcetAD88ikJoFNPJNIYFcnJpyjHFAp4FFwFHAwOlBOBS4ppzigBrNgAmnDBGfWoHJ4qVOQMdqGAMOT7VGe1TuBUJHJpAMP3hQRTgMg0EZApgIg5pynnHYdKQA7QRQeEyetMQAZckdKRzhsU5eFpjZPNK4CZ704NlelMUZzmlQ4OKoBQBuPvS5z+FIMFuKeBg4oEAOQKDQQRRQA3HXNMPpUpBAphHNAhAoPGcUbcUdBTsE0DFXlRTjkjaaSMcU8gDmgRNYzCGQo/wBxxg1Bdw+TcFR0PINDHIyDgjpU5P2q2BYfvFFA0UsUmKeRRikihuKCKfigjHamIjxikxxTyKQigC/EuLQH0FSWKkoxx1OM0RDNkMVYs1AgAxySTQISZBnjtVcjmrjjJNQFBuoESWwIBz6VVuuSavxgBPwqncjLnHSgaIlfCAGmmm5wfxpevNIoUGmqPm5paQHL0wHH71OiGZ1ppqW25nFBLJ7kYUVnucNWjcnrnp2rMIJc0CHHkVGTzTjwMUwmnYDQtCdoq9Aap2g/d5q1bHr9ahjQ+eqRPyH2q1cH+VVBzmpKRXYg9vaq9xbCUZBxUxyCR6GnHlCR0popSsUI4dhxSTREL8vSrB60mMjBqinMyyDnmiOF5H6cCr5gGeRmpY0CkgCmS3cbbpsUcVKOGBoIxR2FBBN1XFTQHjFVweBUsJw4FSwJCMMRTcVO4Bww71ERzQAmOKToaeRmmkZoAUPg+1S5yAwqtnPFORyhwelS0UmTMMp9OtZV7bAZYDj+VamRjI5zUMqCRNp6GhDuc7ICvI6g5FatjdiRMNwap3MBVjx0qtHIYX3DnPatAZ0IIBAzSg1StrgSAZPNW1PapaJQ8YNNNAOCaaTU2KEJ4qMnFPbj8aiY0ASQti4TnvXR2vKkZrl4z/pCfWumtiN3B7U0iZF5MBcDgGphwCBVcHkDtUhPHBPFDIAAZK5/Kmng9ePemiQK5xyaawLEnJ4pDTBpFX61BI+WznvTTudzjoKacFlXPU4oAmtwueSc5qy7Arz17VWACkDHPWpGIIBzTC4MaryE4I9akJ461GTk4qkiWVzhV9D3NQN87Y6VJcsAdvYc8VXdyV3bSMdM1oiQkIAwaz7kLk1NI4kBBYg+1V2wvBOfrTAqSRg1VljCg4HNXXJ3YxxVWYZbrQUVtpBDA4xQSe5zUpHymoCCOtCCwuSzAk8ClzxxTOlAJB9qYWFzzSbuaDjtSYoAcWzSZpucUZoAlzkU0nmmZ9KBQApOaSikoAWgUUCgAxRS0houAGnCMkZ7U2nZIUAGgY3uabS4J4FKRgUANooxQKBBRRRSGPjGTTiMU2M7Tmlzk0APFOzxSfwgUv8ADigGICc5q3HlVAPU1FDHlct0q1DGZCTjIFAizCnmW7rjtVFRgkGtW2QgYIwCDms2RCJmPQUAik4w5FIeRUjglifemHigsYRSDin4pOKAEFPWmjinDnmgRKnNSCo04FSr0oEKh5qWPkmohU0fAJqWBNZjN2v1rS1kkSIF9BWdacXKH3rW1YAqueu0YNSNFSC5VcRk8j86S5cncVJxjOBUMcOH8xgc1dtvLeZWYDB4IoBmbaljcjapznk1cuw0bA1cvrT7K4khUbW5yKpXZzgk59aARYtGVlKs3X3pt2gAJXpmoLaRWJAXkVMWDqVPYUDRWcrtDNxz2qwjrJHxn8arSYjGSuQO1TLKsqB0XAz0pDYSRkOD600nJxVzCsAe4qCSIDkCkNFMQhJhKpII9DV17kXMQR1+bGM1AxjXh2A96bgD5kcEe1US9xiW1xFMd3K461oWxHX2qvHcsFKtznjNSxjCAr3FAytczZuCB0JxTFk8tsjrUNwCZsj15qeCMOTuoAdAPMnJIIxVuYbFABzVYERyHsTVtgDHz2qUBEQSlM3yFCqjNTF124DDOKrAsHJXkA9BVAOSQEDI5HakJBcjoMU9iJMEDBqJyElT34NAEZJKlQcgVGFVm4PIqzcW3kkMDwRmqp+RsigGXcg9qQnNAp2KzAIhnk04sMnApBx0pAeTTEAzu570xxl8UrEDmgdMmgBeFUYpvJPXikJzQDQASDHAqMg5qQ80wn5gKYhwAxQM9qBk04CkUJgDqM0xic47VIelRtyc0XEPiHp1p8zeWnuaSEd6JSDjPagdyL5tm41GeTipGJPA4FRHgcUAKRz14pRtHSmgY5PNG7nnpVCYrnA46miGMN160mxmIPOKnjXaPekABNpyelDEZ9KeMnqKiY/N070AIfWkGSODTZCcnJAHahGBHBoARgw9xUTZ71NIxAqAknrQMTPNPAIII6UwAk1IOAAOaAFAHU9KjZtzYAp5Rjx0oEe1sd6AECNQFx941Lkgc0w8mgQ4OAOBR5mRil2gLxTcClcYgYng0pbFNJwaaSDQArPUbGnY7+lMPzOBVAOHSo2681KRUTAlhnoKAHA47U8dCe9NxwMU5RhTmgRGSScE07AC9KBHk5NL1bA6UwGgYINOwAAR3pduWwDSlecUgFA4zTX9acSAMUwnJx2oAZjJpQODil6c00kg0wEx82KmXhTUcYJ5NSnham4DW4xTRzz6U7ORzSdKYDSTninHNKBkE0Z4xTABzQBzSA0oyaBDiOlBUkCgHGM04EnIoAcRhQBSAY5NOX0NBJz04pDBiMYpjDdgdKDk8Cl6UAMAySM9KMEA5p4AHPrTWyM4OaAEzzim9OaB96nNjpQAHkgetSgALio4xlvpUrDAoAZgCkxhuO9NbIYU8j5c+lJjQKM1IByKjHCg9zT1pDFPGaYxxTpDgVGSNuaBELnn8asRjGDUDDLirAGAKABqjJxUhIxUTdTQAL0pAME0oPFNOc1QDgQfpQwLHFID8pNKhyc+lAgY9qZSnJYmgdaBiY5pQAOaF+9z0pTTENAwxNSA5IOKZ2pymgQ/qaa1Lk0YyKAE5xTMZqTHFNxzxQIaADxTsYFAGHyacRkUACdOKXr1pE4FKRQAwjtT43ZGyOlNYEkc06MgggdqGNEkyKcSKOD1FQYqeJ8ZRuhprx7SR6dDSKIwKKUjBp3GKYERFNI4qUjNRkcGgDStRmyAq9GoVQPQVUsADage9Xf4SKCWQt1+tDJ0p7gYFPZQISx64oEQk7UOD2qjMxLDHfrU0smG2npVYnOTQNDDwOKcMY4oABBHrTRwcGpKFNIOGpx5FIBzVAOzmpbQZuD7Cocc1YtBmRj6Cglkk5ycGqT8Mas3BIc1VcjmgREx5phJyBTmPNNBGRTBmpbcRD6VYgOAfrVeHiLPtU1tzn61DGh83I/CqpGKtuMiqsnBFIoqN98j1oT7mPeibhgRRH1NAETDDUlOkHzGkFUAYpDwRilFKRxTEOPPFNHQilHKilHHNAAp4H1qTOGBqIdxT85ApDLkbB0HqKGHNQ2xxlas4yR70hEQHagg546UrcNS0CImGOR1pp5HPWpGphHcUDEEhXCnpS71J4NIQCBUbADp1pDuMuofMQtWPMhDEVuK2RhulUby3ycqODVJlp3KVrKUk2k/StWKUnDZrHkjKkMOCKt2s29cHr0piaNQMDSZFQoccVKCCKkkUmo2GaeQaQUhkCgiZD6EV0lsfn/CufkXAyOo5rYsptwUnuMGmiWaIc9e2alEmFyTVfIKYqQD92G7UMkUkA8d+1SMcR8VCexPSnMQYy2aQ0IeFqEgAhj25FSA4TJPNQkFiM0IGSxtubcaWQsx2jpTcBMD1p+VUcVSRDGHOMHiomJBJp8kgA561BLJlMqcmqsA1ipyTziqU8jN8pPB7DtT5JSxABNVpDhiCeapANDKMhV59TVZ+Hw1TE4J/nUDj5ietMLDWGMnFU5Ad5NXW+7iqjg7jkcUDIWOFPrUWM9amk5UgVFigZGetNNPPU0w0AGeKAcUAUhpiFJFJnig0CkAlGaDRTAXNFIKUUgFxRRRQACg0c5oNAw7UGjpRTAASCKCc0lFIBaSlpKAExSgUUopgKOlOApop44FIBc05eSBTQMmrCRgAECkIkiUhSK0LNQIjnqaZBACvIq1HEAMDoKAF3kKRjjHWs12LMSa1pQBbHHUVkY+UmgEUzySQe9NJ9aVup+tNNMYAA0YFAoFA7gBTgp7UAU8UAKBzUuMCmKOc1IeaBAoqUfdqNakHSpYE1oM3C+xrYvQJvLQ9u4rL09d1yDWrNIqypGQDk1I0U5S0RI6jp9KbaZMpBOQecU+9Bjfjmo7M5vBjjIxSuU0bWWurAxAcjkGsW7QxttbvXR6HLbAm3nYKxPBPGRWVr1uI70hSCueCKYkU7W2kjQynoamAUsT2pWlxbbAegxmoYXzx3pDaHTRAN8wyKiIOSFGFParsgEkIb0HNUvMIkCBcjvQJkltk5VjUk5wCPSo48rKf5Uy6Y8GgaK8sAuTktgCiMQwkJnn3qWMCRcA/jVW5gPmgA5IPamDRI5+bjoTWkkZECe4qiYGULnqcVpSHbCqnqAKAKE0J3FQOc01CY1zjkVfVAXLGqsxjEgHQA80hjYsNKHk9elXpCChA6EVWbYzjZ0qZBliAaSEykIpEO4g4NOhkUSbScZqy5IIU4qjNHl9ynGOaoCVw0cnPQmo5/mKkdqczrJGDnJFIOQM0ANkuWkQKTkgYqNuU4qKQbJARyDVggGE464oEywo707OaIxkUbSWwKiwDwOKYQBTwCBiggZpkkTLimEkDFSuQWwtNIA+tIoZ0pcdKMHvRjPPpTAQnHakReSTSHk08HAoEKCBSgjNNPTNKvrSGKx46VEBlsnpU2MjNMYYFFguOQ44pDjNA4qMnLYpiBwOgpoUdacTwaQgkcUDG9T0oGwNzyaCO1AQE4HX1pgTZ+UYH4U4DuaRV8sAnmlJ3DIqRjSG65ph4BJPWnk8GqxLFxg8UxA6K3U06NVUYFGAfrQOvFAA4GOtRH2p7c8ZphUrz1oGHHGOtPjBAyePrTNrHAA+tTCNcAF/1oFcQsuck0K6nqOad5ajgc00xqOrYoASQ5IAHJpyrjk0AANxzSuMLknmgAbBGOgpgGOnIpQxIxijIReetJjI2GTTMY4NSfKTknBpjHGCaEAhBwAOpoACrz1NAOTmlJVhgdqoBpppHIJp+KAM0CADg+ppwwRg0gOB70oGBknGaYAemBQAoGB1xTTkNmhQSTk8mkADjmlGSwH60H7+PSkLYbC0gEfJYgUgGDinuMLupFI6mmAw8EZ6Z5p4AbrTCdx6VLGOMntQAAY4pxGR7UH1ppICjmgBueaQct7U0HJNPAxQA4YAxUefmxRI2BxTTnAPemA4U/kdKjU84NPByKAAcYJ6VJGQTzUbHjFSRD5AaBEmDnPahyCuacR+tMIyMGkMYD83FBPJpQACRTJMigBXOMAUlNzlufSlzk4piEHLcUck/SgcGlA+b60hksS4p7jvQuAtIx4oAZjLCnH7poHIoY4GPWkNAMbPelB5qMHBNPz3oAV8Go8fKafjOKHAxgUDKwJL471aA+UVCBmbNWMYXNSIhfgYqMdalkGTUQBLCqAlABHvURJzipyAFFRMBxQgGnhTTkBADHuKAuePUU4DCjvjimA0rj8aaRUjY2iox0oAQ9KdjIFKB1zQBg4piECnrSqQWANO7UBeM96BA3B4pV6UpAHWkX71AgPSkQHf7U56VRxQA2QEn6UgJA5p55z7U0jigAHI4oxznvSKcUo60AB60kYAzTiOKQCgYp6VKrCRAD1FRetNB2NmkUSlcHNNxUikSDPekYUAREcUxhgVLjOaa6/KaYGhpRzAR6HNXQPWqGjkBWU9RWiBQSxhHOewpZWAixTpAAme9Up5c4HpQSVpj89MHIoc5OaFGallIAOaa4xzTzwRQwBX60DGggikHBpF4JBp4HzCmAGrFl/EfWoiAKlthhSe2aZIyY5c1Uc4Jq1IRuNVJsdRQBGTTAcuB70E8UQ83A9qBs2Yh+5/CpLYfKT70xTiL6in2xGw++algSHkVWm4xVgHIIqtPQMrS8io4zyPyp5Ocj0qFAQ5HvxQMkYZXnqKZUrDkj6VGRimIQU48im4pwpgC+lBAApcY5oIB59KAEA70DI4pwHGaaRmpYx8TYcGroOUBFUFHIq3C2VAoEPZcjPekHTFOB5waRhTEMIpp45FPPpTSKAGDnkU1hTjlT7UuAcYpDICMKeOlDDK7SM1KRg00gZzQUmZNym1zxVaNzDJuxxnkVsXEAdSxrLljwxFNFbo0Y2EiBlPapVJHWsyyufJfa3QnitPO4gqOKZLRKGDYoZeelMQ461OMMBUsRGEyMVZsztyvvwagYFHGOlSQvsbpzmhAzZX7oz3FSE/uiM8VXjkBUZ7CnmX5QB3qiGPd/kAppOUGD9RTQTuwaXkNgDipaGgJPApobLYFAAGTmmjAY4oQMc5bcO5pGk2jnqTjFRlju+U/jUZLNnLZ9zVIkdKwxnOfpUCvkn6U4EAlRk8c5qGQ7TkcCqACc5JUDHPFQSEFgRz9ad5hKnIqIHJNCAJIyV7Cq5Rs9cipWJ3YzxTG46VQFd924CmSjHPWpWGTnNROOCB1xSArHk9KjcgGpCGB5qJxk0xkZHNMNSGozQAE0hNFIaYhaKBSgUhiUUuKKAEoFL3o70AFLigCloASkp1IRQAh5oxxRilPSgBMUYopRQAhFJTyKbigAxQKKXFAAOtSKCajx6VJHkUASpGcgetW4o8EZFQRZLDirsQORSYixASe1WUPBqCPPA7VYBAFJALJxbknvWQeFNa10cWZ9TWPIcRE1Q0Uz1NJS0uKBjaQU7FAHNAhQKcBQBTgM0AOAp4pBSjNK4DgOacKaDTqlgaOkKDOSR9DU7gtejdnrxTdKG1C2MnHBq3DCTOXdsnqB6VDKjuQ30RAU1VtgRcDtzmtK9I8sH0rNVsXKEdCaSLa0J7qGWScPGSpHQiibzNgE77iR16kVPc3P2faVGSR0qs5M4DHgDnFWyFuPjjHkgE596lS1WOMsDk1GQu35VyeuKb9pKpknPtUlMlhYFWQ1TkjxPkHAzyKkhkAuOOh4omjJnBAwBVCQDInyfSkuwCopzcOM0XA4FTcqxVhO04PFTuqIokPOagAG7kcVLIvmIMHjPSkwLSqsjoPQCn3Z5xTLME3GPQf0pLsjzOT70IGPLBYfes6c5lDetWJPMZd4Hyiqshzg+lWSSb8D5eDU1oX8wFu9RAo0YPRh1qeCTODjGKQDrskScCoGG5CfUVeR1dSCoJ96gmAB+UY9qAKMMTFiD0qcps49qehWMZI60sxUncvcUAUQfnIYZ9KfyAefwpzhiMIMmo443TJYEmmDLYYgVJGe5qLtTwcCpELyWJzigHgjrTlGQaYDgkUyRpBUcdaFOM7uppXOelNCnOaQ0SHG2oGPYVKTxUJ5egBRyKcBxSheQalEfGTQBF90ZpPm7dKe2PwFMGT9KAFAz3pdoHOc0Zx70HBFMBrHANIASM+tKec05OlACeWACe9RsSDxUrEEcc1EeWyaQxhVj071LEmB70gHepF5oACPU00kLxnmpMc1GyDJOeTSAiYsxwBx603hBjgmpC5Axjiozt6980wEOMU3fgYANKcEU5B7UwGbSeaaCAcE5qcjiodmWpAKNx4XjPepRCq4LNk01QcYFSAY5Y4piFwOgqJkyeTmnE55U0gHOCck0hjowByfwpGOTUqphaiY4PFADenNDAYyT1oz1JqI7mYZ6dqBj9oznNREAnB7VIwHWoWDE8cUASEALgVHnaeKcQQBzTAKYh4Oacopi+lPzgUAKF3MSaRypOKcDtUn1pirlt1ACEEjgcClUHrTz09qQDJHYUwFC55NNwFbOKcCc4PQUhPrUsBHORUDE546VOQSPaonHzD0FCAWMe3NSAhVwepojUfe7YoPLCmAEkrntUT55qcj5cVGRk4oAbGCeae2OppQNtNYEGmIY4yfpSA0rEYGOpoCnOaBigDGe9KRhhS4HFKwzz6UAM6uAOlW4hhcVDEg6mpwccYoEIc5pp+7inMeaaBlqAALjLE9qgcktU79OagPQ0AIFPBFKFNOH3eOxoz2oEJj5hUiLlxTD1GKkjzuzQMeTg4FNkOAaUjHPvTJBnIpDBD8uaDyaIzxj1pTwaQDCMMPSnjkUYzSAkcUhig80pOeaAKaQQKYCoAXqRumKbAueafJwcVIEDjvRGv8XpUhANLtwnAqgI5GzjFNpX+6PXNGMLzQhD1GT9KCMHHtRHnaTTXOPrTGMJyeaXbnpRgZyacDzxTEIo55pDksRSnjBpy8txQA004DNI4waUHC+9AhXGBTVBJzTiCaVRgHNAhCOOtCHJFDn5eKI+eaAHkDnHemMMCnE01icUANABoxg0o+7QKBoM5oBpccU0UAO60wjPFOFNPU0FBGdj8dKsHkBhVYfeqaNgG2HoakBSMUhHFPIwcGkxk0ICTTWxclT3ra2ZXjrmufiJiukbtzXRRkFAfUVRLK9x8iVmSnkird5LhwpPeqb85NAkRHmlVsU3OGpaQxWOaXPyimdaUdqBiNwc06Lls0MMrRAcuVPamA8j5sVNFwhprAHn2pVyIQfWgkgmOM1Uc5GKmlbJIqs1BQ0mltRmUtTTzVizXqfegLGkT+6x6CnWhyh9iajH3TntTrM/e9M1PUCUHBNRXAxn6U9jhwPem3H9KYikThvrUbDEgPrT5R09qR+VFIokAyuajI5qeMjaR6imSDDCmIjxQODS4pp60xDs0o5poOaUHFADwOtNPBNSoOaZMB2qWAKMjNSR5VsetRpUv8INAyc9jS9RTFOV+lOUjoaoQ0jmjHFOYUlIRE3JxTQcHFSEd6YRQMa3rRgUh6gUoIHFBQuAeDWdewYBI71o9DmhkWRSpHXpQUmc6Rj2INaWn3ayAI3BU9D3qtdW5jcg9jVTJjfepwRTRT1OhMYPI6HmhGMZqGxu1mULn61aaMbuBnNJmbHEqwzjmmAEYPekAI6VIDnFAi5Cw2A569ancZAI7VnxsygjsDmr0Tb8NnjFCJZMMNhh34NPIIcCiGML9KkIUkkdqTEitJwahdsDIPenyyAEk9BVcsp6nr2pjJNwC8U0vnrxTEzkZ6UrMpY4FMQECNSSeDUTMCCD0pHYnr2qIn3pgDMCuAOKjYgDjrQxGOKiLY60XHYa5wR3pjsQKczVE7gCi4DScj0qPcc5oeUHgUwsw+lUAOAQfWoiARjvTnmUDOeagMpJJHGaYBIu3JqA8805pGY8nimnAAApIGN70tIaUc0xB1pRQBg0o460DEoFOyKAKAG0YpzDBFIeDzQAA0Z5prHBpFJ6mgCTNFRh6UNQA40UhYUm6gBxoFN3Ub6AHE8UYpA470u4UAFOAyKBj0p6rxmgBQnepY4+melNTr0qZW5xipuBIgG4AdqsxkY96roQG96nT2oAsxknFWI8d6rxjgE1OCAMk4pCEuD5kDAfwisWdyRt6VqwyM5lB9OKx5CTI2exqxojApcUuKAKBjcUoFKaBQAtPUU0CnigQ7FGaUDIzSAHdUjHL1pScc0CgDccUmBu6UfJszIw4PSp7Z1ZyRyTUIUx6cFA6jkVDbSGMHnpUMqKH3jSEEdqoglXXJxg1ckufOUhR061mSFt/J70kaPY17kgQKwGSe9Z+9yD6DtWrGVFmpIyKpPHGQSrDntVmZPYMJXKnuKq3NsIbgguRTLaUw3AOeBVjWB5qCVBk4zQDI1H3WHar78Jv9azbEtJEFYY4rSIxbBjyBQJMoyPmUipZhmIGqdxIS/FW0+e3GagsgdQy56YpIFy3zNwOcU2Q4O3tUQO07u54pAbFhgGZhzx1qC6Adtx7Cp7AYs5G7mqxO4NnrVITGmSXydiDIxzVM5KHI5FTGR42G0ZFRlgxPbPaqELDsZBlsHvVmIYHtmqEcZduOMVdQNHGQ3WpYDyTHIcHg0shyue4pAGdT8pyOlSFc25OOaYFeYiS3wOD1qvFIZFKk9KmkICADqagUbGyOhpgWIXC/Me1SOzNhlA2nvVcEElfWpLS+jtnMc6bkz6ZoExwBzinhSSBSchcnrT4zuGakBTwMZqEAnJqVhmmkAdKCRgHenkjGB1oANGMYzQNDGGBmogCW4/Cpn9KQAKQRzSQxyoeM1KeF4NM3d6Xk0xER4pATTiO9MJxQAZxyaCSTx0pCRimg5pgPPPSlHTFNXpTgcgigBBgnHrRgKfU0YIOacATSYDMEnjipAMLSZwcCnAA9TxQMbmonbHPXFPY5bavao2B60ANLF15GKZjHNSAEtimuM59qAG5B+tPUkdahAw341MSABmqAViSKaPpTtpPOcClAX1oEIAeooyrfKc07rwBSbdvLCkApUAYXiljUL8x5NJkFcinpyKBiOxxxUQUkZ71JJ04pgOKQARwB7VGSF68ntUjEHnNQORjIOaAQ0yEtz1oZzjgc0wjByetKpzSGNyxIBpxBC04ACnSD5cimhDEGRmnkZwBTI6lIIpgJ2xQnA56U1jinZ2pj1oGIZMkgDinBgFJPWmAYXNKSuMd6VwDfnk0DnikApwGCKYCMCEGOlRgZapnPyYpsa85oEOIwuBSRqTyR3oY/NT1OFpgDnAqNAS2TSklm9qlAAwFHUUCuMI5GO9RHJYj0qcgDqeagPD8UANKc8U4DApwwcmgDIoGNPFKThc0EE0gXJAoFcmhX5QakxyMUiABRT8gdaAGN97ApxXau40kY3MSac7ZyB0AoEQE7jk9KYQNpp7YHFIAKAEAwB7mhuOlKD8tNOaAA8DHrUsJyKgJy4FWFAXpQMG/rTG5PNPbpUZqRoVBjH0oPWgnCigjjNAwBwcGjoaQ9cinAZ5oAU9BTJMg8dKmC5Apkgxj1oAkgUquT60knUmp0AEYqvIRuIpMBoJJ9qlJ+XFMj2gfWlbimgIXBZuPWlPIpRyTQRnFAh6fKmO5qIjDc1MRtQetM2knJpjG0zdhs1IQBTCmRketMQ7IxSqQORTW4UULwKAFPJyaPalI6UvFBIBtp5p2c1GeRTgeKAEcYz9KWIY4ofO2hc7QfSgBTwxFMY4FOJ6k0wHNACr9zNG4E4AoPCcU1elA0SDPSmnhqcOmaZ1oGO6U08mlNNNAAvU0/3pqcsaeKQyVTuGCeacM9+o61EDjkVKDuII6jrSAjnBG0gdDmtu2lD2wI64rKKh+DVyxfEDJ3A4FFyWUb2QmXOe9HVc1FcHMhB9akU5UVQiKTgg0oOVokGQaSMjbQMXtTscA00cmnAfLQMU8imKdrg08AkDFRyDkEUgLJbIqQYMO30FQKwIANSg4T8KLiKU3BqEirEwBqBhgUxkRHOKu2KjkVUI+bpV2xGGNAFhuMj1p1mPkJ96bIOTT7I4RhSAV/vj60XA4FJIcOPrSzcqKAKMg5NMQ5Uj0qSTvUIOJcdjQMsQntTpB0psfH51I4yM0CICKMZpWFHSmIbijHSngdRRigBUNK4yPeoxw1S4yM96BEagg4qYHjFMwN2aUHnFIY9ThyOxpxyDmo+hzUoORQA4HI5oIxTQeaeOQKYhpGRUZBFTEYprDNAEBpCelPdcGozQUO68U4cVECRj0qQMDSAZcWyzIeOQKxZ4TGxBFdADgiq17aCZC6jkdhSRaZhxyG3kDKTjuK3bO6WaMKT0FYksRRirDFFvObaQMCSO4qgaudGV60g4IpltcLcRg5GSOKlxg80iBCTkYPHerlvIAu0dDVQdeaWIlJgOxpITNdH+XrRv5xVSGQhipP0pySfOSTVCJJYxIpz0qsY8HHWp9+BjNRsQASetICNjgZzUDPkZFOZiQeagL5BpgBftmoyeTSE+vemlgeKAAknvTDignBqNnoGDmom5FKZB61C8wGRQAOFHNV5JCOOoNJJISTzUDvmqQhGPzEk0hfC4FGM9aTGTVAIMnmlJ6VIsfFO8rsRigCIAY4NNzhqkMeOV6jtSFfUdaAFIOOnFO2eZHjoQaapK8N0xxU0XPHY0DK4B6d6AxBwafKjK/A4pki9DQBIeQG7VHIQXGKliGYypqIKQ5BFAgkGMGm/eqSVTgU1B8pzQAwrkcUgBqQDrShe9AERBzSgGnleaUD2oAiIOKQA1MRSYoAjwaADmpdtKE5FABH05qyo4qNY+4qeNcKOKlsBVX2qQJzxSgcVIoqbjsIqd6sIKjRTgVMg9elAiVB8ufSoppiVwPxqeEZPtVK4yspXoKoCSzkzOR6iqE67LiRferdoQLle3NQ3wxeOPWmgK1FLRimMTFKKAKUCgAFPFNFPAoEOXpSkc03OBSg5pDHin26bpwPemdKtadGHuAe4qWBo3M4jjWMdcc+1QQL1yc5pbvmViccUWuHZcHrzWbLRNJAsMZxwWGaypxgk1rXoJAYHpwayZhnP1oRV9DWhOdOx6CqGIyThsH0q5AR/ZxwegrLiO+UirIJYWxcDIyM1qXMZEAZBkAdKymXa+c4q0txIIdwbPHSgGNhlw4XGK0IT5kRQ+lZJbLgjgZrUt2+XI+tBJmyWrC4O7IAqdQUQjPFXp5IpoiSAHHWs3dgEZ4pNFIqzyEEkdQaEy6gkdabcBSwUnkngVYjTykAk6npSsO5djnMNqcemKpW1wZmkzU0/+oOOmM1naY3+kOpPU0ITL29kbKjPtUTli+4pgE1ZmBjTcvGKdCPtNmXGMqcVTEih5zQvkDIzyK0JJFkgDDqR2rMkJ3lT1qe0LBTGxyOoqWM0jcmCOJSoII5NTWwEiEDvzVW4QvaxuOi1PYuAykGmiWZt2jRTEdgarrJnIHUVtavbhgWUDnnNYixhHODkimUh6SEuCRjtSzRBzuzimOcMKLgnysg9BzQJmnjd24peFHTipFUAUhAPFIkbjKk+lRdGJPSpXOBgVEaQCq3JpSc81GTtwPWlJyuB1oY0MZsvgVIoNMAA69akQjqaEhjgvanHhSaM85prHNDJI2ORTOCKVuDikNIoaRmkxgcUHpTkGaYBGD0p5+XjHNABB4604jIyetAEfNOXgc0gOc07t70hgq5bPYUkjADAFOOQMetR8E4NMQwnIJHFIM9TTmBxhRSZKjB60IQMQoJzUJYk/WnEA96aQAOaBgpGcGnMwA4GajApwOOozRcZIAWXrikEZHU03OSOakBHc1Qg3EHA6UM2cZ5pH54Wm7dmCx5qbgOJAGB3qWMYUGoCpZwfSrI4FAyOQgnFRNIAfb2p0hDcDqe9RkYwKBCnLDgcUwLgHIqQk9BxUTsQdvWkMjIy1OAx0FBGPqakjACe9NANIOBSEEDmnsxBxTQMtz0pkggxz604knilIAAAoKkr1oGNAG7HWnEKB81IBjv0oIDc+lIBoIPSgj86QLnJpwGetMBI1Jzmlbg5pycE80j4JxQMjLEkZqTohNNAy3NObkgDoKBEaAluae77Bj1oUAc0xgWahAySIcbj0qYkbQV5qOMYUA9KJGwuBTERuSznnijGeP1pQMLnvSA4oGIAQTSr1NAGTk0o5cjtQIUdBTEBMgp7ECnRJ/F60APHUClIyRntSE8jAp6fMxNAgAwCOlIQApHen9CRTW60AREDGabgVIy9/Smgg4BFADD936U0c809lA49aYeBQMag+fcas4yKgU4xmpwQBmgAIwM1FnJxUpbIxUeMVI0FLnIoPAFIAST6UDDGDUiD5aMZAp6jHHpQAgIB+amk75gKcw5zTYxmYn0oETucIBVZjhyfWp5TyBUJGTSGKoGRRIRk0sY5+lNk+9TAaOhpyDLc0hBIyKI2JYjtQIfIeARTASRTpB0BqMkg4HSmAh60oOOKQnPNJ70ALIQVAHWlByo9ahP3uKmTAHPpTAQk5zRk5oY9qb0oEPBNAJzzTQc0ucUAOLZNISQOKaDzS9RzQIQklKSM8HNDE5xQmKAHbvlIpqntSEjHFIDQNE2eKYD81IDmkB+f2oGSHpTSad/DTD1oAdH1NPHGaaoxTjSAd1pY2w2PWmjmk6ZPpSGWk++KmjPlzex4qpC+XHNW5OVB70xFK7UpOSRwehpI2O0Cr00QmiGRz2rOYPC+DQIeaanHBpScqMd6QDBzTAd0p4Iz7VGD69aUHmgY8HBxSOPloAHWlIzxmkBEj/Nhqt4xH+FU2XDg+9XAcx4oArMO5qJwMVO9QHnimBEAScetX7JcMRVMDDCrtmclvrQBNIBzRaDCt9KSbuPWn24wSPakAyU4cGnSHKA02X71KeYxQBUkqE8MDU79aiIzQBLHyBU3VRVeA5AH4VODxj0oAYw4qM1O4yKgIxTEKDzS44pq9af2oAYalQ5Wom606JucUCHkcfSlI43UEc04YwB2oGIvIwadHwSKaRhqcODmgBxGOaUHFKefyphOOOoNAEmQaMU3PenA5AoAY45xUTLjmrB5pjDtQBXOaQHBqQjAphFADw2alBwBVYZBqZTkUAVr+zEiF1HPoKxHQqdpFdQpzkGqF9YhgZFH1oLTMm0uWtpRkkoTj6V0EM0cyAqwJ9K52SIqSrCkguJLaQEMSPSgbR0xGMU4DK57joagtrlblAQR0qyg5x60GbFVsgMDzSh8YbPeo0yHI7UjBlzn1pCJzKCc01pM55qMqSAQetRyKyD+tACM55qIketIXJGO9MLYPPFMYpyR1qNj6UjSelQtJjvQA9pMdahaQetI7k81EeaAFMmaic5qTbSEe1MCuRTSvGasFD6U0xnac1QiAAEGnRpk5NPCBVPvUsaAAUANC4+lOxmnEHGRQgPU0gG7B1xUTLjtVsLxTGQBScUAVjGDnjkCljyG9hSEkNnpUpAwGHpyKYxXHmAcc1A8ZIIIwRVmM5HtSSRluQc460IZXhO1sGpbiH5RKvTHSoXUn5hVi2lD5ifgHjNMkbHiZcE8jioSuxiGFSSxmzn9VJHNTTRrKAynqKQFYADtRkYxTijYII5FR4IPNMBe9BpCeaMmgApaSlAOaAADJp6jOBinLGcdKnhh56UrgCpwBipVjyOlSCPHarQiWOMFjye1SwRVC47VZht98RYckdhTTGp79PSr2nMqOY8ZMnrUWHcphflx3pcYHFTzwmK4cdieKikXBAHFWkSx0JwRVW9H77J44qxGcNzTb1cgGrEipAcTqfel1MYus+opqHDg+9P1P/WRn1UUkUU8UY5pRS4zTGIBSgUYpwoAQCnCjFApCAjmnAUg5NO6Gkxga0tJjxLvxxWYeSAOta9sDbWwduAelSwJJZYy7B0OM9RTAY05jOBjjPamCTfIABnPanTQqDtzg47VLKQ4CRozlgfpVCdWGSQcCnCN4Zwu8lTyOac8kuTgBh3GKEMtWrBrE57jpWOWMdwcHjNbUBza4ZMcVnTWsUjko5B+tUQRNPnknBpFmxn5uKZNaTINwII9qrghvlLYIoGXDNkYz1rVspN0C4PIrngSzEHtWjo9xuYxZzigRqDEMolIyCcEU68tI3USQ8A84qtqDtHASDyDVW01Ziphfr2NDGSyW1tGBM7/OOAM96Y5DYJPQipJVikQGToDmkmjQBQnQ4oGSzAG2P0rJsVxfE9jWrckLZg+orPsY5DcBthAPekgZp3ZBTaDjiq9i5YvFGeAM/jU80IkcFmwBTEmit2IjHXqapklSSMpMfM4OasRJlhKvIHBFV7tvMJOaXTZishjY5BpWGbgRZtPkCjnGR7VladI28xk8g4qzDdi0mKsco1QARi98yM8NzQJmjPIrwFWPQVhlNsp9zWqB5pdScYrOnBjbJGcGgYyRdw6YIpIh5imM96YLwmQK0fAq0JImwyjB9KBXNEN8tNBA6UZ4poBLVIgYA81EeTU8hAGBVccE5oARxnApSMKPWlA+bNBGW9qBoYoJOTTiCOnSncCnbcihCGhiBikzSkYNJjiqAaeaacCnGoyc1IwxnipFG1aYBUgBxQMUDnPekYnv0pQ2B0pMbjz0pAIuAMigHPNDHsOlAIUUDEkdugFMIwoJOTTieKZ0+YnNABlup4qNiSaVpCRxTDnOKYgBxTSS1P4A5qMDJJ7UwHKKXBPFOA4pdlIY0IRT9o7mhCCcUpXBHNAgAwQRQwyeaUjAFKeCKAEUHIFKzE8DtRnHNNLYOe9AxpOR0xTCSBTixPUYpOOlADC/FMBGfenE5Y8cCmmQDgCgBpJLZNSjIAIqMEk9KkBIHNMQjEnPrUirhc9zTMhmxjFTcbcUCIu/WlDEnGOKTyyCSTxRkdBQASME5pvzFd3TNKEBbcx/ClJLkADAoGJGWYAEU4kdqVyAoUdajzimA4fdJFNJxinA5B9KhYlm9qQEik80oGKUDC0UAIBgUgGTmnHpSxrzzTEOxhaaQD+FSPgDFRjgUAIc9DTccDAzTjzQuc0hjcYo5DZFOcHtSHOOaBCEbm5qePhcVAoyamBISmAAFmA/OpoxjNRwn5Sx61IDk0CFDDec1HkEnNObG04600DHJoAazAjimkgdBzSScZIpIwXycUAB3EEk9KjfkY7088YHqKj/AI6BjgOQTU4Ixg1DzgClAIOTQFh/UnHakzkgUHgA+tNz8wpDHHmnAYGPWm5zmnJzikMkx8gA6etOQELk0gPAFPUZ4oEMkICkCi3XOTSPyxHvU0a7EFMCN+TURBPIqZx3piYJIqRjolxUUw5qQybMj0qAvvY0AOUkKQabHySfWmluSKWI5GaYiVuSKhcgcVMT8oqI8k0wGDkU4rlaaODipOlADFQlsn0pzDAzTQ57Urn92TTAaCCeaCeTTRnII604jmgQA4ODTiKi5L59KfIcKMelADTksMVORhAfaoI+WFWMAr9KBEZIK7qiQk5FOJwcdqao6kUAITQBQRlsUtAxxGOKQDDUZoz8woAkzSGlAyKQ9KBig04UwU7NADlozjIpFOTijPNABGSJBitAHKgVnA4kAq8DgCpYiWQERgg4qMotwhBxkd6lyGQg+lVVJhckZx6UAV3RoW2t68UpHFW7qMTQeYo5HpVMH5R64pgAOTindKZkbqkAyKBjlORim5waAcGkbrmgBXGVzU4H7sfSoTyvFWgPkH0oAqtUWOamk4YiosUwGEc1ZsDkv9agI5qxYjDPQBNMRuA9qli6mq8hy4qxFw1ICOYck0gOYh9KfIMk1Gv3CPQ0AVn+9SEcUsn3qBytAEcfDkVaAyM1WIw4PYVZX7tMAxTCOTUhprDIzQBH0NLkU00nagQN1pBwQRQeaKBFhTlaXoM0yM8Ypw6UAKeRmloHpSkcUmNAGwaG5yKTHNLQA0HHBpQSr+xoIBFNB7GmBOO1BGeaiV8HBqUEECgCNhxTCKnIGMVGRigRERSjinEDFIB2oGSKQ3Sn9QVIyDUAyjcVMDkCgLlC9sMgugBHpWLJGUYgjGK6sYJwRmqd9pwmUtGACetCKTMCG5ktn+U8Z5Fb1pqCzKBkZ9DWHLC8LFXXB9ajVmjOUJBNANHXEcBhSTHKfWszTNSMkZjl6gcVpRlZEGaLEssQQgwD1FQ3K547Gp4WwuKZIMjJoEZj4VqTZvGcVJMAGNLbFTlT1xQMqyREjC1CYT3FaQjw+D0JpssQB6daAuZhjx0pvlmrzQEc4phjA5NAXKwSkMfGRVvyxjimGPimhFQrxTSKtslRmPBzTArFMmpAAqDAJpzJg0qLlcGgCEuS2FHHeplwVwV60FAKVThSaQxSAB0pjAlTigkluaUkAZzTAqzDBzikjbHynoaWVizHHSmAc0wHmTY+0Dg9askbYgyjg9arSYdAR94dantSZrcoeCKQ7kbRALuHQ1CwAOVqzE3VW5+tRyDDFT0NK4EwIvYChxuHQ1DGxiXYwII6Z70yJ2gmBHQmr1xGJk3dDjrTEVwQ+CD25FQyKBk4oCtG/wA2QKlIDISaYitgGkI5qVo8DcOlNCZPSgBoGSBUiJ7U9Y8jgc1NHETxRcBI4zxxVuKHgGnRRhRgirUacZxUiGxwgguxwBz9agffNJwSBnmrpEbgoCRgdKrTRkDjH50AKpiXgEkn2odjG6beCDzn0qIny8NtJI9KltpE1BisgMUoGAccH8aTBM0r4LJBHKvQ9TVGUY57dquQrIsRtrjAA6Ecg1XlUBSvXHSmmN6lYHBBp9yN0GcU0Ed6dKf3BqyTOHDCp9TAMUMg9AKhBzVi+GdOjb0OKBooCnAdaQCnCgoKUDmgClAAoEHakpccUhBKk0hiqQTTz1zUAZs8VKDlDnrUsCeCPfKvHHer13FJOiQxtgAcnNN0qEbi8nTt78VPOyzMYlJjB6EcGpKGQwiGDeTkjgE1WErGfczZ5q5sAjKBsgVnNgSH9KVhotMQzAHAOeDUE4bJKnBFPhKTHbI2CO9STQFQdpyB0PrRsN6jrWVjakOckCs97oLIQR+IrQhG6EjbgnvWVco8DHeuR6iqRJKLmIrjcR7E0xhbk5JGfrWeQ0s22ME/StCOxitl824fJxkDNMkiaP59w4BqzYgRXAZRjPWqEt5vkwowAaVLhxKCp7ikBt6niSEKTgHvWPDZSeZuWVTzW7JH59kOmSO4qjHp6RtvklwfQGgZbtgpxHIQRU0lsAQFPQ1TMkartUknsakhmeTIJOR2qWMnk2xp84yB0qCGdjJhUAA74p00g2YcZBptpDgFkbK5pgJqbEKCCenas9ZCed3NX9QQvHwcYFY5LRt8wOfWmIsyPkVCkhjmUg455pVkEgA70ySNg4yKBGrMCfLlUbh3FaEtlG8EdzCMDHIHrVS2IFttPJI4p+magQz2snQHigB07GJN68Edapm5WZwGGKv3aAqQOnaq5tFdQRwcUIGVpol6qRURTYpbNPlTyWIJ4oMgMZX8qBM0wTTxgdKYRQCakAkOTio2HNPJABFRk+9AADTsgCmdDTjzjihDQgG41KOFApoAFP6gVQhpANIRgU/vUbHnFAiMg8mmAZ6CpWxtpoGKkpAi+tPJxxSgAAUh5PNAxpOBTN+Rhac3P0poGOnSkIXOBzTCct7U5unNCAHk0DGngUzIzgmnsCelMwBx3oAQgdqb0p9MPWmgGnAJyaQHnjpTiBnkU4KCaAHICeKCDnGeKeMBcCmHOaAGqApzTwCWBPakApQrHpQApJbtjFA5IoZgF460qD5dxoACMDmoicdKcxJOO9DcKAOuKAGls8Z5ppIXk0Y2j1NIRnAPWkMYxJpAAO1PYgDHemE4XpTAUcc0uTikBBpGDHoeKYMfGSX6ZqxgBc45qOH5VGRUh5GM0CIGkYnGMCmt7dal2nPNBUdKBDYxnk09fvZPQUgyFwKQ56UDEd1HIHNRk55NKRg03Bzz0pgOzhSKbGMt9KG9qfGuBkUgJCMYphOKeThcmoycKWPfigBAcnFSjIHFRxrzuNPJ70xCE5x607GeKaBlhipMY5oAjxxg8YpRgHikLZJFA4IFSA49QaiJy9PbI60wqSRTAkjXIzSkngD1p6gKtNQEuT27UwJUXC47UZG4qKdkYqMAhs0CHYxTXOTTycc1C5wOtACD5jingAcDvTY8AinZy1AyOQZYn0qJDljU0gxUarwTSYxSQACKUNuNBHyilCgCmAmc4BoI5pOM05eTj3pAKBwafGOaCOaUEggUDJVAzinYxmmJ6088D8KBEBGHz61ONxwO9QqMuPSrI6lvTgUARMecelRjIY4p7g7iaaMDJpDIZSckZ7VHGc5p0vQmmRnAoAJOOR3p8YwopknJAFTRjCAdzQA48jFMI4NPPAph6YoAiAwSaeTzzS4FNC5OTTEA2gVGSSpFSYAODQFGCTTAao6UdyKdjAyKbg5z60CAAAigkHNB64pNpUUAEY4J7mpckLSRphQacw70CIpAAPemKcA5qWQcCoiMYoAbnLGl9aQD9aeOFNAxpzQeooGcUdOaAJ1IK+9MahTxQTk0AAPNOByKaKd0FAwjPzYp38VMiGTk+tPJwaBCIMzD2q6TkcVTh5mP0q1nHFAE8JyOfpTZYwWOKZGSCOasOMgH2pANiGIyp5GKz2XY5GOM1qAbEJPpWbMSXPuaVgI8fNmng4FNHUUpz0pjHUhzigUdqAFU8gVdxhB9KpDqKvf8sx9KQFOUfMaj7VNIPnqJhigBnep7M/OwquTg1LZn941MCwRmQD3qYHBzUK8zmnscY+tIB8nrUI4JqZ/u5qIcPQBXkGSaReKkkGGqNetCASReKnj5QUwjK06I4GKoBTwaB0xQeuaaDzn1pCGkc0mOKeRzmmmgBlJ3pTQBzQA9eCDUgpg6CnimhASA1PHNMPIzQG5xQxoeRg0nf60pOTSkfLn0pAIaibrUmeKYeaAEycVLE2cCo8fLUZJU5B6UwZfIqNxT7dxJEPUUSDigRXNKooIoAwRQApXJpyAjINOAzSgUAKDyBipQOKYoBqQgjGKAKN/ZLMhZV5HUetc9PC0L4KkA+tdeRiq9xZxTg5UZ7GgpM5WOQwyCRe3X3rdsbpZSMNx6VnXemywEkLlc1Wjka2bchIPpQPc62I5b1FSTY2kD0rK0/UVkUBiAx7VpMd/zKcjFFiWZ9wOTVcExtuBq3MQc1WIGaALqOsqhl696kwJEz3FZUczQzZz8vcVoxTK/zKeDQIGTPaq8sfBq62Cu4d6hdM5oAqgfuxSEAip2UAYqJVAJzyKBEZQDk96YVwOlTufTtTQARmmBWMYpAu0mpiDzTAMmgZC2c4NNPAxU5QE800xikMgyPxprnIqRo8k0woAMUwICD6cUnHapimFx1qIKckYpiET5Wye9TQny5QQOGNN2ZAqSNcYBpMY6aLy5Ay8g02ZQyBsVZADptPbpTNo2EEUhlQJuX3FXrf8AewbTwcYqAJjt0qW2O2TA6GncREwy5ikGD6+lNaMxNsY5BGQasX0ZMgkHTHOKRcSQ4bqOlAMqujL05BqWNFdenNT+UGTHemxRmNuaYhETDYIqdIwCDUqgHnFOxzSYCqmSOKsBCwCjg0iAKATUc0qlSUbBHWglklw9vBB5cYy56ms83KZw2Se1JKGI3K3JqAB8YK81QFlbtQOFJqYXsQAUoB71RVJT1XFOMTgZ259qljNKPUI9oSViw7E9qezpMP3ZzWX9maRCwHTtVzToZIcyycLjABpFIVlw2Kc4BgNPnQcSL0NMIPlkH0qk7ktGacgmrdyAdM57HIqofvEe9Xbr/kGL9aoaMwdKcKQDApw60FC0UooNAhByafikjGaeBk4FJgMCAHpT41DOFHekNWdPh3z7mHyioYzQULDCFOAB2ppUoDM4HA4qS4RWwwOVB5xVSe6WRDGTgdqBkSXRMx54NRkgMS3JNVQHE3HTFSyHGPpQFydZIgeRU4mQrw3OOhrMcsMYGc05YJXIckgD0pNCubVuP3GSOPWonhjkPLA+oNLaOWt2VecVXyyMWY4poCUWMaoTGgDY4NZjw3HmkSgsCe9XTfFc7TmkSYSP8xxQIoNpkTvu34HcA1YjghjAYLux6itP7FbzR/K+CR1zVMW/2bKlg30oAuW0qyw7QMVj30kglKknAOKvWkyiUjBHNQahGFlJI4IyKAG28YaPcDnAqSBttwQemKj05wyFc9yKfINlwMd6lldCxdTCOLhQQetJasEgypxk5qK5JZQoplyTHGig4zTAuSbZlAbIqlLbEAnAYVYUsbcE8kCqpu3jbBXI70yWVJbdkP7vPP6VctI2IBl5AqRGjuTtBAbvUs0ZjjCj0oERSOQwZTgClEYEizqeD1qAFlOD0q1bhWQrng8igC253xE98VDbzEPsNS42pj2qojATY75oGM1AEtj2qhG2GKk1pXY3HHtWXMNjigDoiSOMUHI7UhODRkkUhCMD36VGo3OTjipCSeKBtGAKAFCdzSL3zTmbIABpoAApIBpOTgVICRimADOcUuckYqgH9eKYQMmnjpUbEUARk4NOGSKQjJzUirgZPQVKGhMetJ1pwG7kDig4HSiwDCuKaRjp0px569qYTk+1ACHkc0qjAz60hPtxSjJ+lIAYYXOKhPXJqdiT34qI49KYxBzwBQYwOadnAAA5NLtbq1AiPaMZxQOOalwMVCQS3HSgBwbPGKQjnrSjgU5QCOaBiKCRntQXwMY5p5ZQuOlMBDDOKAGE5604PhQM01gB0pg4NAEoXAyetIxUdOTTTuPekGBwOTQAmMmkJA6Hmnk4XNRAZfOaAGkndmkyT+dPIXOBTTgUDHYxyaULk5pFOWFSgYU0AOQDGD2pWKgdeahLnNKuSSTTEPGetISS3PSlLYXGOaaFYrluPQUCHDB6U1jgfWlHoO3WkJFAxhB6mkIzTz0z2pgGcmmAmOKmjA2A9qi4yB608HAxUsBWOSPQVG/LBe1SUwDLZoQhwB2gUEdBTjwKaM5pgSKAKUkU0GkJ70wAKDk+tAGGB9KXoB9KTOTikANy1CjLClIwMntSwnL0xDpBge5p0SlVyewpHwXHqKkLcYoAb1xikwaFGGzSsaAGM3OKiIJcjtTi2XxSEhRmgBPusMU8HnNRk5f8KcM0ANkOWx607adgApgG5/pVkABaBlcDGM0EknFOkwOnrTR60AAXPNPQc8etNBOPpT4jx70gJMZbNO2ZGaRRk1KRhaBjAMKDSsPkz60gyTjtRN8qHmlcBsYzg1OAShA9aii4FTA4U4oAgcneR7VExwPansTuz61DIeMDtQMaxyMU0KBwKQHBJoLYFACA5f6VajA2jNU1Pz1aBOMUgHNyaYwqQLkZqPDEmmAzBLfhS5wtLgg00jtQhCFWOD2pcEj2qQDKgCm47VQhoHr0p2ARmlxlcUYxj0oAZsyM96CMVIMUwnLAUAPHCCmZyeaefugVGThqBDJDxioyac5zTGHFAxwHy0cEUA/LRjjNACCl4pQOKaaAJEoJpqnAoPOKBjgKU9KUD0oIoEEQzmlIy1CcKaM5bNADrbmY1Zfg1Ws+ZjVmUUANzhgauxkSIMVmliTgVoaYQ+4HtQA65IRQo9KzZDlqtX0n7w46YxVPOQKAEHWnnpnvTO9PHTmgYgOKXORTSMUqn5aQDh94Cr4/1Q+lZ6/fFaH/ACzFICqw+ao36VK4qJhmgCBu9SWhw5NRv0NSWgyCfegC5GMuWpZBzRD0Jom4UGgCQjKD6VC3DCpYzujFRSfepgMlHIqIDDVPIMgGoSOaAHEfrQow4oB700nGD6UwJDyaaOeO4pwGQKjJIJ9jQBJjK5qMjFPB+XFIRSEMxTQOaeBzil20wFA4pRQvSjpQhCjnimng0o4ahhj8aAHpyalxwRUKnBFTDkUhkXRiKYRhvrUknDAimsAaAGnimMMg08HPBpCKYC20hjf2NXnAKhh3qhjAq9Ad1vg9QKBEBFIRzUpFNIoAQHNSgVGBzUqCgQAEN9alAyKYwyoNOBygNACmmkVIBkUhXjNAyGRBIuGGRWLeWA3koAK3gM1UnTmlcaZzWx7eUMMgjniugsrtZrcYPsfrVWe3V8/Lk9qhtka1lKkkqxyPrRcbL8vU1CT7ZqV2BUN1PeoutMRWdWZznoTTraQ25AY5GalKgDcTgCs+7lDEgcelAWN2OYHgcg1IduM9jXO2l80J2uSRWxDcq6A5yDQFgk5fI6CkJwKkfAG4d6j+8aBEYIJ4oJxS4wCfWmN1oADyp96aBijPGfSm7s/jQApGWppGKXPNITQA0gU1lGKkxmmnmgYzy8j6Unlj61IpwcetO2g9KdwIDHhsAHFOVMdeKlOAOetNyTmkAA7W6cetSPGHG5elRDng9KkSQK+0nANAxjpg5pqDBzVmSPPzDkVDjb+NCAsACWPB64qqUwxA45qSJirZPSnSAFqCQGNoxT2UEAjrUY4AFSA4HPSgByqQM4qSPBB74FRhjjpwaerY5I4xxQBNnAHOPaodiEMM4J604KrruySQemaZ5bFieR6UAPj0mSRC0bhiO1DW0sZAmgIPTNQi5ktpwQx69jWmdVmjjDqgkBHIIFUIzjE2/aoyOmcU9bMty7YxV2PVrGXCz2+wnqQcc0s1rZ3ODb3Xl55INSCKi24hwQ2c1OYZZoCOAPWobnQtSGGt5BMvfFRk3FlGBMrA9wKCkWBGqwFC24gVChBidSeQKbaXW+4Cnq3rRgiSYk8UkxtGcB85+tW7w7dPRfU1WRSX+pqxqAxFGO1aElAdKUUYpQKChRR1o7UuOaYhy8A04etNAzTgO1SAgBL4xWpGEgtwvQnqcVVs4hJIGI4B/Opb5mX5RwKkohe8ETH5iyE8ilmjjMXmIcg9Ky2fdJtOcE1o2w8uMxSHKnpntQSQxOC20jOKdIAcccikcbJMKOvelbhQT3oGCAEcc0slyIUw3anWkexiznr0ptzZrK+S5weoxQSWdGuFmD7Rg1FqCuCETJI61b0yzjtULJ370XchzuRRk9TTSGjDAljYAqcmrccL43SHA9utI7kEswBNVzNPI2WzgdqQFo36w/JHkn1p0cwk5Y5NUzCHYMBz3qUDBAXrQBfjliDfMoB7EUt1AbtQFPIFUCHwOeauwyMbcEHkDmgCvbWxtpCGPIp1ycOrZpY7xTIzOpJPtTpFSYZU4xQUhF/eumPxqC+5k2seAeKmiJjf1xVW6jaWTIbvmgGWzIVt8Ke1Z8knXJ4q6ARDtI6CqwtDPIEHQnmglkmnwLCj3BYnI4piag7TEOMgdKt3cYhtREh5HBxWUpCsARzmgRfklSRCcEHFMtJZI5AAMigFSh47VWjlaN8qeM9KAN4yb0BAxxWZI5juAwPWrNpcebhTTL62wSw6CgZLMRJAGHXFZMp657Vfjk/cA9hUBjDyAgcdTQI2Oc07HHNGeaCxPFIBoGW5oJC8Y5oBwOaBgkkigAUE8mnE4GKTPpSYJ5PSmIAM04AAU0HFKSTQMUtURPNDcUmOKAHAfxE/hUgORntTF4HPSgnjjpQA5jkYHApMAUiHHWlJycUAMcEjAphUKOTT8/NimsoPWpGMBLNhelPxgcUKAvApx6fSgBhIPA60KFXk80zcpbApGyflHT1oGPyrMcCgtg7TTVO3mjBZs4oEOxxTSABmnA8UEflQBGxyRgUoOKViAAAKQHHakMRyHYDGMUowBwKYcluOKdnApgI3Sm9qceetMJGcZoAXORxTDhTSlgDTMktuxQMk6iowCCSadnAzTSTnNMQAZbmhgOgpQCOT3oOKQwjGKkcFiBnA701B3pwHOTSAaQMDilyFXNKSBQF3HJ6VQgLrwcUZJAoIHalHAxQIYSQ2KAABzSn71MYk0hjiw7dKYST04FAHFLkgZPQUwGjG8U89R70xOW3VMBmmAxuBTkGBSE5OKUAgUhC570AikIJ5oHNAxelMbJIA704k9KVF70xDgMr9KAuOaUHtQeRxSAZISVx60qHy1J9KCRxSsMrgUxBCGZyx71Kx+YelNI2qoH404H5AT1oAUsAuahd+CaXcCpB7VCSd2O1A7D1GWyaRxuFKCMCmMeMUBYAPmzTiSFBoUZFKRkCgQ6Ick1Mfu5qNOFxTyflAoAiK5496GUDinHAGB1pjHg0AMzipIxmojw2KmjHAxUlEwHNS44qIDp61ISQPrTENAAY5PWo5juwBTyAAW71CCWYZ60hkyD5R7U7JweaQDC5qIEl+TwDQAkh4/GoGPWpnxk/WoH5oYxmMDPvTHJxTs01+lMB1sMsc1ZJAxUUC/LmnueQKQE6H5famc7j6U9B8oFIRzigRGRijHNOc4Wow2WoQhwOGFIeWNISQRigH5qoQ4A5ANPIyMdaYT81OQ5oACuOfaowAWzU7YxiodpGTQApJqEnLVJnjmo+gJHNADGPzYpmOxperUpOWoKHIoIoPJxSqcE0Hg0ABGBTTTuozTcUgAUhOHHpTgKaRlxQBMi8UOMU4cAUxzwaYhAcg0ZxTUPzAetObrQDJLP8A1pNWZDVe0Hzk1NIetAEJOGqeyk8kyHPvVc+tIkhBwehoAdcSFmPqTTAcjFMmJWXjoaQNjBFAyXvTx0qMnIBqRaBgeRTFPzYp9RsCGBFIRKDhh9avE/IKoKcsKv4+QfSkBC3SoCasMOKruMA0wIJKntOVNQP0qe04iJpMC1COTSzcrSwDKk+9Eg9aAG25+XFNkGSKSLhiPWpHGGoQCHlMe1QEYNWIxkGoZB81MBlIeVpxHy5pOoxQA6JvlpJByTTYzhsH61JJyM+lMCMHP4U8cjFRY6VIpwRSEGMGlxzTsUhFMBAKUjiignFCEIexpX5Whh8tCEMhz2oAWPmpFJyRUMZxIV9qnA+agBHGVNRdasEcVEQASKQyLvSmkwRRTAcMFTU1g+WKGq0Zw5HrT4T5d0OetAi4y4JpuMmpZAc0zHNACAU8CjFOFAg2/JRHz8tSAZUimKMORQBIOBQRkGgilAzQMYBg1BMnFWSKbIu5aAMyRMGoGQFuRmr0qgE1XIAOaB3K4dozzyPSmPcEdBUrjFQkd6Bplaad24OQKqkEkk85rRaMFSSO1Q+WpwFoHcoEDuKntrl7c7Ryp9anaAelNFvk0AzQtrlJeCfzqZgo5XkVThg2dOp71bEZ2cE0EsiJORzSE5FDOoJBPNMBB6HNAgPK4Aph4Gak5B4prY4FADBnpQeDTgOcE800AmgAHI4pcYpwUjHqaUghTkc0DuRgc0pJUYpwx+NIq+Y7KOqjNAhnJJbNICB1p2VBxSEAjqOtAxmTx604jcOeopdtL7UATwOSuxqSRMkjFQqdrg1cIDR7h3oGVDkU/dxmkKknNCkAigTHYyePSlBBXB4zUYcF8elPUxSo0UjbG6g5xQA5yIlA5OTxUixiTG5sA9z0qpK3kKCzb8ccGrVowhwJDuhfoQehoBj5ba6tF3rh0PUimJcs5BIqxiWEFkfch6g+lR5jdsqADQIkEVvcgDcA1PNm0Iwr8+p5zTZLMeT5hyD6g0y2aaQkI4cDt3oAjFks0pBbBolgigwDLkjjg1ZS5QnYyEMOMiqs9i5fcrFgeeaAHxtLGA0V4R7EmrsGsTBxFdxrKh74FZflvGCGUgE9fQUySRVOVyRjrmgaNwR6Rcu0kI8uZRnAPWs18iCRz3JFLpkeIJrgjAIwPelusJbqg7jJqepVtClCMuBUupclB6CktlzKKL5gZSO4rVEFEZFPA4php44AoYxcUuOaVcE08AYpCEA4pUBZgoGSadjg1Ys4wFMrdumaTZRMMWkWccmqtxciYcrk+tJc3BkbBBwOwqNZUUcqTmkIYyiMCQR59KEkklIAUjNTi5C9EyPSnC7/ALuFpiBbW5Y5OMVMNPRv9ZJ05qITySdJBUck0kQ3YJHc0DuWW+zp8qjcRUM0zhMRxkH1HNUzfBmwox6mrcM0jqSrbgO1AixZSSsp3E8jjtQI5UdlfkH8aWGcNkFQCKcbmI8OxX6imBTmsJpDmIgAjkE1ALG6xgjH41oY38x3PHYZFI4uUHzYYeoNICkLG4HG4D8aUWL+cFZgMDqDVrzgVwVBPuarSzGGQMVz7UgHm2G/AbJ71J5ZhBAPFQHVYBgPEVPrinJfW8vXOKdgFXy1OSAM9aJJItuVOPYUNc2nQxZA70i3dgOfKpDuRxOCcjv61YMcEqgklSKhkeEndEMA9BVZpmRwGXINAXLpVo0IGGFLaFFZnIKkUyOYYGD+BNSNIHXGAKAIpI1nckSAexNQNprOcrKpP1qR7ZDyDj2qvLG4JAYgjpg0CHGN4SFfB+lRPaPuyGGPrTkjkGDKxJ96kZxsxkmgY+xjMc4yeprQ1BTsIFYsLsbuPaeAa3b/ACqgnoQKBGdabWBQjg0oHlzsu3IxSQ4jnyOQ1WZCFQsFyT0piLmKTGKkIxUZ4qBiEZ70AACjGacBQgACnbTjNOUKBzTSw6VQhuBSMcClJ44qMnIpMaGk5NLTe9LSQDxycClkIVSKRCKCNzVQDUOV96UADrQRjgdaQehOTUsBTgnNJkZIoJxScE5pjEHtTs5OKFB5pB03UgIyoVvengBl5ppGWzQOTzQFwA+bOOKkALA4GKRT2FISx+UcUANOAcUDng0EYPvSDj3NADeNxGOlDnApwz361GwJNIYgNBJJ9KYWw20U4EHrTsAhODzTM5anNzSIMHNAxpHzU7gLilIzzSbSaQBwOOtNJyQfSniMYoMePxpiAYP4UhAz0pyjFIRk8HFMY5fQUMccUKMDmgYJzSsA0jJ5NPBwuO1IVyc0hPQDtTEOwDR0HvSA4NBNADWJpnWnE008UgAnAppOVoJzwKMdBQA6Mc1KTjgUxMBSe9GcjjvTEOiAOSaeRk47UqLgUhPOKAEYgcCmgcUpHNOUZAJoGMPBA9amxtQetMUb5CT26U6Tk/SgQgGaQAinkk444phOeBTERk/PjtUqDJFREfNU8YwpNADnGRjuKbnjFOwR8x70zIBoGMOASRTCO9SBScsaa3AxSAaDnNN6daF4NSEAsBTAcgwpz6U4jCiiQbUAHU0/ooB60CGYAwKkI+SlK5INNJ4IoAjfg5pmeacxySKYeKAGsMvxU8YIUZqFPmerIHAFSyiROSDSkgmhR+lITmhCAkAGoOsn41KTxmmD5pPoaBokc4THrUIKg4NSyjCn1qAjBJ60CAnJqEnJp7AgZ9aaBQMZjNNk5wKlYYFRHmTFMZYjG1Bn0pGGXFKThcenFICSRjrQBZBAX8KYThufSnAfJz1qNj849MUhCMcjFNxhs9qd1Ip235SfSqCw04I4pMcZpW4UUhOVAoJE6mpIxxUWSKsRDIoAaQaRxhRTpWA4FIxylAFeRgBgGmKeDSyDkAU09OKAGnrSpyxFAGc0sfDE0FCgYOKdxTScNQTzmgB3bimilBzTRQA7tTQMuCKXNKBjmkBJTW54px+7Te9MCLo4PpSuflyKG4NDcoaBE1meD9ambnNV7Q8GrBNAEbdKiJwakc4FQue9Ax5CyDBqFoyOnSpIucVNgHrQBAhO0Z9anFRuuOlSJ0pDFpjGnkU08qaBAM7gfStIcoKzoiCoz1zWip+QUARSDiqzDg1ak5FVX4BoEQvU1p/qzUD9DVi0H7ukMu2/3KJB3p1uMpQ460xXKykB8mpJDkg1EwIYe9TMMqPagYkJ659aZItOj+/t9DRKeopiIiPlqMdTUnbFMAoGNPDg1KMFfrUbjHNLGflxQIaRyfahT8+KVuCaYeGBpAWF54pWFNjbjNPIpgMxQaU0UCFxlajThiKmx8tR4AYmgBpGJAw71Mrcio8BgMdqeo7+lAExORUcg704cpTWOVpARlc80gGKkTlfpTCMNTGVydrg+hqaVeA469ajlHzCnqd8ZU9RSA0I3EkII545oA5qHTzlGU9jxVnbzSQmJilAp2OKaBiqEPHApOj5pQM9aRhjmgCXHFAGKFGRzThQAwjNIelPIppFAFKYVXIq3MOKqOMCgZBIKixzUzjIqLGDQApXKn6VWGA1XlAKH6Vn5w5+tAE2MilCjIpyjKilUZIoC5LGvIFWtoWMnGajiQfjU7jERz6UBc5+6LeZhT1NIm8HqSaW5O18+9QCRgc80AWRJMOo/CpYnZmIZeariQkgkcVYJXKbeD3+lOwXJol864CBRknFWLmKOCUL6cHFVoX2TMy9Rgg0s7vKxU885oaC5IQASy4IAyKgZ3dSShB9hUkAbeYwScjI+tNiu51cx7SAeM0AVVMgbhSTnuKsQeYLoPtwpGDmrPnRx53yDPpVG5u2d9sfAz2p2C5Pdqts4IQEHmo0W3kOFY7z0BHGakjJuIiHOSBjmm20KRzFmxx0NIBHjaFtsmM+tOaJhH5uMjParl3DFfxho32uvf1qW1tCluFlIYZOcc0hlN7GRLQXBxtIyADzTbaQMpQ5HsRWhdTMIPKVCVAwMVjxTsbjDRFRng4oBF1ogRjpURiIYgDgDrVoHK84PHekKb1GxuT1FAGXGHkuCgxkevepLqHAJZSpHA9KuR2JSYSbSO5Iq3N9mmUIxyenNAGGIN0BJbrRaTG2Ro5DvBHA9KuXGnzBgEP7vPBHpUFxaeTMBgkEc07gOguZbxjEp2KvHoatGEQr1JNZ6jy23oc46gdTV2S4Wa3DAYPegQRahNbttPzR55B5qtd6gEuFlt12nuO1CkMhyOM1DIATwM0wNGO8W5QMoAcDJprXcgXHQjtWVGZEuAFzjuK1bmEXFuJIuJAORSYDob1sfPggdRUqJBM+1Vxv4A96xpA+fLOQehxWvpIw5kJysQ69s0mUi7PEsKx2ycBeWqhctlyM8CrLTEq8jHJY1Rc7m+pqUN7EtqPmJ9KqXJzITV2AbYWY+lUJTuOTWqIIu2aUHIpAe1SImfpSAci96ee1LtwOKDx1pDHRqWcKOc1faIPAE3hMHnNQWcTYMjDjtUVwpMw3M2D6GkDZbEcUefl3nHGDVG5uTt2i1IAPXFV5hdxuTETgdM0yLUL5DtZMj3HWmFxxaIjLkrmnQ2dvITIspIHvVhLlpiBJAPyqZ44EUIBsJGSKQiq6LEAyt1qzBGHj8tiGVuh9DVe8s3kiCxN+NQWa3VqpWXJGeD6UwENs0N2YyuQTjNaBEVhGD1z1FaBto57dZzwQM1k7Zr29ERU+WDknHagC1HaMMzBvlPOKge4jml8uWIEdjV6aRVHlA9OOKzZi8b/JGST3oAX7JHGxKk49M1HLK8fAJA9M1GZJRktxRGxlzuPHrQA0TZbHQ0ryMGBzn3p0kC9VPIppjJTnrSAeGgljJkjBPaoUhgYkElPTFOZRGmM9s0yGJpEyKAHFVAxnI9agxg428VOAyttaml1DYYcHvQABuMCh2IAIGacqHll6etNQ4Y+1AE8MW5c46VFJM0b7cEgGrKtth4OM1ARvOTigBWkYIHGT7Ux5fNUMOGHanBvL+8Mg1G7gMGRaYE4mSWEoww4qCNlDEMMg8VXM2G3EEe+KXzMEMMGkMsRxhLxCOATW/fIHiTPQiudjulFyhccZFdVehH09JE6YzxQIwHVonHcdqs3KypbCRRx3qoC8suOSBzzWpbyrPbtAwyccUwZYI+U+tQDJ5Y1LITjioyCQagBpYlsCpAeKaoAGe9PzxTAYzEU0HnNKRk0hGBQmA4cim7acoyKae9MBjDnikwcU4ik7UAAUn61KoIXnrTIzUh5XipYETnnApBgGnbc9aQkAkDrQNDSc08DC5xTD+tO6Dk8UxCk8YpCAFxnmgkCmsSSKAEIIphJzxTmOcUEgLk0AKOAPWl3d6jBJPJp2DjikMCSW4pMgGlzjOKZj160wDknJNNYkdKDkk+lIT2qRkZBLZp5xxSEjNNByc00IcBkn2FPXGOaZ1GKevFFh3EYg9KZk9qc/BxjmhRjr9aAAAgZPWnDJppOTinKPSmA0jnijvTmHJxSbTxQA0nsKQAjvxSk80hoAeGAGKQ8c00elKeOKBCA85pep5+tIBg560ckYNIY1jwDTeTgUrHB+lNJJUmgYAgHA604DJz3qNcnrUmCCDQDHkAKMfjSDg04fdzSqMnpTJHE/LjvQBznvSEg0gb5h7UAKRzmlB+U00nH40mTwKYE0QwpJoHqe9IDhKP4R70ADelNHFOJHJNRk80CEPX3qfBVAB3qEY3ipyeBQANyOtMCE9elOPJx6UFhjA7UAISNpFQtzTye1MPNIY0cVNGoOGPpUQFPJIUAd6YDydz4pQCWOfwpIxhdxp4GQWoEOD9ABTJDjingcZpsuDjFAELcc0zOTmpGHFQk4OKBkkYyePWrPQioIeDVpRnnFSxi9F570ztxTjknFGMUIQxvumkhByWokPymnwjCigBJeBzUKjBOanl5IqInHOM0gImGTimAU45zSZxQMZJwtMRfmJPpinMcjHpTkGeaYCn3606MfNmmMSGqWEZNMZOOPpUEhA6VLIxHFQOe9AgXPB7mpN2ENRKTgMKcDkGgBVIPWmk4PAoHDZozTEKF3c96ehYn0pI8AfWnKPmJoBiOmWGOTSyAhQMdqkQHfmkmOPqaBFZgOai6cetTsOgqEjmgBAMAmljGQaCQFApyDaCfWgYx+M0gORSuMD3pFxmgYA80o70HAPFHagBKev3aZUkfIxSAceRTc044AqMnFMBrcg00n5cUE80xjjNAFm1OAanbkVBbcJmpSc0AMc1GeeKc1MB5NACxnDVMDmoehqVaAFcDbQnSkc4WljPy1LAcTUZ4zTyaaRzTEEJHI960I+UGaz48B8VoDhKYEchxVdzmpWOc5qA9aQIifvVizOUqvJ0NT2J4/GgDTtxhBSsOaWEfLSsKYmypMmMU8j5AaWQAilAzD9OKlgmQA4l+tLIM80mPmBp7D5aaArGgDnFKR81J/FTARuQPrSDhiKd60w8HNJjQ5hkVGfu59KlHzLkelMxnigAjbGPepwcge1VUOCR71YjYEY70wHEc0wn56kxUZHzUCJc/LTCKaGOfanjBoQEcWQxUnrUiH5iKjkGJAR0qQHjNDAm+7TGGM+lKDkc0pwVpARxHBIpJOGpAcODSvzk0wIZDlgKbC2HKnrSkZeo87bge5pDL1icSsPWrwHNZ1sdt6B2IrTwQaSEwxkU3bzUgFIRVCAc0rDikHFSYyKAGoOKcOaanBxTs80AKeBzTOtPIyOaTGOKAKs44qm44Jq/cADIzz6VTYZpICsRzURGWqdxgVEeKYD0HOKzJTtmYehrUjOcGsm7OLx1pjLkbZUVKvUVWhPyCpwelAmW4iMgU+6Yi3JFQxHpUt0CbNqAMCblyc8UiAHAIqRhliKYAVagZNhUUcd6smNGUcYJFVAQSAe1WoQXYZHAqhAFCNkDgVLC8SiQswJPIomjLKBGMDvUQtEUDdJ25oAfBdIZyVXkd/anNDcXGdmAexqtIFhJaI5I61KmpqVwGKN049aQDhowCl7mXZjrVGYWsLERSbx61oGRrniQ7gfeqkunoHzGMd8UwJLPcylhwCKfIsYPzNn60yOKRCGk4A7CpJLuyOInQoT3AzUjHwlVs5dpxg8Yq7phZrQbyTnPJ+tVo7OM2xW3kzuPJNXo4xbQiPIzikykUrm7aKdlVsgdRUQvhMMGNc06WFBOTnJbg1WSBkuwo5HpQNlpJFLYZcYp7LEP3m5gPQCkuIVjn3lsLgDFIZ1ZAgUbTz9aCSX7dHtCxSkkDkGoZJEcDIAI7isy5hZJcxggHkmnx3IVNsqg+h70xGvBehAI5TkHoaknEciA8E4xmspod8ZkiYnHOPSn2szZKO5B96QyC5tZI33xZx3HrTlf8Ac4Iwe9XlfPDDIpZFt5Fxt5HpQIpQ7QvODnmmsuWITr1q0tvAylVfB96b9kljbK4YDuD1pgVAwLjC4kHGPWpIriSKYN055B6VahgV5xKy4OMEVU1AeVPwMZNDBF57VbxRLCQHJwRVloVtoEtV+8xy5qvokbGbOeByRVickPJK3UnA+lQ2WkV7kj7q9BVcDJzTic5z3pAPlzVITZNIdttx1NZ0hq5csREq9jVFzk1ZI0csKsxjGKhjGTVlRikA/GRTFRpH2jp3p4PFWLSPClmHB71I0SmOUQAwAMg4bHaqjsxyB07Z9a6LRLaE2czbi+WOc1z+qwvbXJAGVJJGKAZmPfT2822VcjPbuK0kh+3RB7SVQ46oRk1UyZl/eREkdDin29rcCdZFO0Z7cVRJetrKWBS91gH26VUmdJZThsEHitSS6jiKJOcg8Hmob2G2tohPGhcNzkVIylBuDDOSB6VeIUrllIx61mSX7SfLHHtH0xS27yzOIpJOScAA0AbEF6JEEGw4HenTzxWy5RQCetRpbGziJ+9gZzWNPcSXM5API7UAaRkEh3YHNSwol4jRhwJB0GKzbQylgrjFSTloH8yHIcdqYETWziZkl6g1WlOyQqhyBwRWr5i6lbllO2YDn61nx221yHb5vegCNPMDAnpU8jhkB6etL9ldz8rZ9akWGNFKuwJpAUZAZOAKmihcJgjGOlNa4USEKv40+OZgeTTSEIyMcBgTUc0Y24CknrVyK6MbZdMipv3NwwZGAPcUAYsU0kT7SDtJ71OV3HfH07itZ7aLbzGD71Ve3MPzIpweopgVWkygABGKjEgIwDzVxjGFyqZPeojAAfMC4J7UguMjXzOOpPHNSizIyznC+lO8uTblQB71E4m2kFjmgYskIkTYqgD1zUcekqGBa4GD24qN2kBwWP1qKQkKSGOaYXNF7C0hUGQ575xW1bPHPpxVTuAHArlopmuY2ic5IHBrQ8PTNHI8D5OelKwXLEEkbO67ACvApkJCXgfdgHIxVh7fy7uQAcHmqlzH5LhgOeopiNVhmmHgYqQ1G3FZlDAecU/jGKiBO7mpR0oAafpTSKcTjpRjPJoQhBkLxTM1ISMbRUfeqAAM0hGOlPPFRkmgB6YBzUgPFRJwKkB4oAQn86ix82TUhNMJyagYAc5pSM0g4pCc9KoQ4AD3pjkk8DAoBOeKU47nNADNoNLwoweT6Uo4oCgtk9qAGhRnJoJ7Zpx5HHQVGBlvakMcDgZNMJNPA49qRwO1MCNj2pByaUgdaACaVgGsMdOppoGOO9ObOaAOM1QBkAU5T3phBzilHBxQAHO7PWlySMdKcORSouSSelICMDFOHIwO9DD0oHpQAoAAxQT8uKUDjNNxkkmgBoHHSkx82e1PJApjtkDFADc/MaUgkimAgHNPLDjNAxw/lTW4XPrTgRio2ODSAY5ycU09MUpFJ3pDHKMGpc8Coh15qTotUJjxjp2xTkFNHOB696mwAmfQUCI5BgU1R3NKSSBQTTAbIeaIwS2TTX7E1LCMLQIU8Ag0oOQPakPINKBgUAITwaiJ/OpHzUTcDNACryamJyQO1QKehFSKcmi4yQZAJptOyce1MJ7+lAhSOKjbin54B9ajc84oGAPNLncwFMBx1p8Iy2T0oAsf8s8HinRgFOO9RuQeBUqYCCgQp4FQMxJ6VK54zURFADX4qBQS3NTvy1MAy/FAyVFAAIq1GflqCMY4qZelIBCcUhyRSmgnApARSD51HrU4GFHvUSDdIWPTtU7DIA9BTAiblvpUbAjpUuOvrTGBC0mBATyaYwzSk4P40D5s47UhkJFSKMLTMZP41KOmPamgGgZNWY1AWoE4+tTg/LTEMlPSoSck1JIcnFRYwCaBig4XFGTmkHIoIwPrTAeOaBg00Ejg04CgQ9RxxUijoTTBwBThkmgGTJyeKiuOo9qljO1SKgfJc57UCGH7hNQHk4qw4ATJquPv0ALj5cU9F+TNKVzQpwmKBkcg9KiQ4OKkkY96jHDUDHH1oHIoPShelAC96cvApAKctIYHmmk4NOJph55piGE/NUUhwRUhPzVDJ1FAFyAfIKkNRw/cFSE8UgI2NMzgmlJpMUxjwcjFPXio0NSCgkHORSwnIppPFEPSpYyQimnrmnk5pmaZIJ98Vp4+Ssxfvr9a1QP3Y+lMCk+QTmojVmVcnNVm4NAJkUg61NYjj8aifkGp7EfKKBmnEcClY8YpinFKTQJjDwcU6JcowprdQaliHUetAisy4pCMoamlT5qjAzkUDK5HWmYwalkGDUR60AL3zTSO1PAyKCMHNA0NTIyKCMNmg8c05hlcikBA4wwYd6epwwPrSyDKgim9ge4oAtIcr700jrREenvTiMsaAIAOtOHQ0EUY4NMRGDk471JGeMVGB8xp6dTQBKDxS9RTRTv4aQyOQEKD705jlQfalPK4ppB2CgRAeJBUc4IYH0NSyDDA02cZB+lA0TRH99Ew74rXxyKxrQbgntxWyvOKYmBFKKcRTSMUCEA5qVRlajUZNSDkUAMAw1OxSEYan0AJigDmnYo6GgCrdp8+fwqqRWjOm5aoFTmkhkEg+XNViAauTDOFFVSOSKYgjOKxdRfF8Spzk9q2wprA1cFLncPWgZoW5ygqyBVOxOUB9a0EXODQJj4xjFWSu63Kn0qFByBVqMDaQe4poRg7AJjuOBnrTjHEW2qQSemKkuISLgr78D1qwLdYU37csRwMdKClsUntDD8xORjpQtyF4BANOuYrqdQyjA7ioFtrnacRZPbimBbLsynLYqlMkpYkN+FSpDcjmUgD0pzGOM5c5+hoERQrmNgTmoliQy4bnmriTWhztjbJ96Xy4QdwXH1pXGMjdoGBXnmrK3LSDOzmoAFY8VZtzhgDwPehsBqySs+BGT7VMbKE4edQCO1WGmYrshUBvWqhtLiQkvLk+1IaHRxiMkq2BnjmpSGKlmOfSqwtJTMAxO0dT61O7Anap4ApMaII18yZm7CrNrHCbjeDkjqaQgR25IHJ60+OEQWZfGGamNmbqck01wViXcp469KSMtbgLICT1xjpQVmVt6MMk1J9ocgLKBuIxmgm5KClyjK8eBjrVOWxXcFDEEDpirkbSR4IYEZxRcTOq5Cjp1piIraIwrtB59KfmJnG5drjuKrC7kLBtuQDyRUs8ZkIkU4J60gLyxgx5j5OO5qtJHLHhwv1FNjnkhTI6ip/tfmpuI47igCqSJTuB2t6VBJeS27hSx5q6kcEx3KwVvSmy2KuRkhj2FMAhu96grgkdqUtDKQ0q8jmmR6ZMjFlXaP0p02n3DoNuAR70MFuaVgI0gZ0yCT3FVryTLADoKntlePTwG+8OM1QlJ3Ek5NRbUvZDByaeBnio84apU5NUSyO65woqi+Q+DWg43Oc9qpSjM5GO9WIlgjzUxG0U6GMBfwps/DDHepY0LGCxCjqTVyWVIIDExx6mmabAJGMjHGOcGq99Ebx2iBIx3pDOn0BY/7IkaNs5yaw5pmu5nXAJBOM1f0iYWWlm33ZIBBNYMUrJqLHnDEmmhMJJnjBAUDBwRTtPjnmk81pCIxyRmpLmMTMdo+8MEe9SSKLKxEeeWHPtTEZ2rXAlkKKx44zWl4d1CKWA2N0A2RgE9q5+aQB8OCc96mt7d45luI2II5+tJoDR1nT5NPnzGMxnkEdDS6ZaEYu5yRjkD0rZ0y9TULUxXkeQnIJFY+s3ZM5tLReD0x2oQEV/rUrOY4eQTxT9M093fz5TgkZp2m6SIx5s5yevPapNQ1Aqpit+o4yKYCTEC6GwggccVVvzIkgdCT6imWrs0oZ2we+affBZHyJAB9aBEcN1iQSH5XHUDvWjd2gu7cXUDfMvUA1jlQeM5PtVuwvmsZArHMbdQaAHJMxgOzhh1zUMIdySxIHqa0NT0/zEF5ZnKNyQKoQ+aw2MOvWgBJYhIQsQz7im7Wj4YcirZxAojiHJHJqAEoSWUk570wHLIQACv50/Mb/ADAYI61BNMCMAYPtUSy5A+bH1pAXxeSRDaOQPWp7S5a6Vw6gYqgg3jJIzVvTyImbJ6mgBoeIORjBz0qQQrc5RHAIqK8ADEovPXNV4zKGBGQe9MCWa1ubblnyvtUIdj1PSrhklkQAgnjFEemCQhpTtFICGOFbhQuOenSop9KljQsRkHmtYz21jGFiUOwHXNUp76abIIxnoKYGVCixzA8g5weKvQg2t6kgGQT1psIDTASx/Ke9aFwiW6AnleoNDEaZUSMGA6isrUI2MhI9K0Le5WREK9MVT1BZWcFOnegC0TzTGFBPNBPrWRQ3AJpxIC4pBxSYOaAAdcmgnPXgUNxTc5pgPwu3Hf1phwDR2oAGaAEPNNI5HNPbHQUAACmAAU48CgUEZqWAw80mKGYD60zJoGPOOlJjAz3oAyaD6UxDVIyaWkKnPHFOEZPJPFADcd6Q55p5B9cCmFgOB1oAbk4x2oPAxSjikwT1oGKDxikbpTQdzYHQUrHPA7UgGEE0Esq04HBpkhJpgIMk89KU8H2pFB65oJOcUAKeKQA55pwNOABoAFBxTs8EYpQABmkPJ4oATGRTAOc1KUwMk8U0kcYoADSdjigmkBwpoAhYsGxR/DTiM009cUkA3HNBBz7U7HNNJwaYxyAkUyQ4/GnA/LUb7j1pDGhs0Z5oC45HNJj5sUgHg4OTT85ApvHFOwM8U0JkqnOAKc7HOKbD97J7UpBZ91UIXjb9KBzz6UN0poOKAADeT6A1YQDHHpUUaYyT3pwyDxQIcVAx9aGA201jnFIzZGKAGtk/hUTgkYqbotMIzQMaFwBinqMdadHgL60hPNADwRio26GlzxTScA0gDPyimEfNmkyelBJwSaYDSckAVZxhABUNshaXPWrTAZNCBkSglwDVjHyioCcvgVYGAozQIjIOOaYASfapQpcn0FMf5WKigCNvvYFEa5bmlI+X3qSNR1oGSAYOKcMBcmkPXigj5cUCHcVGxABp5wBUb8kUhj4QSMmpJDgimxnAHvQ5yaAAcg+tRScACngjpUT8mgRBIBkfWgDGacw59qTHJNIoYFO4EU7+Ypy9RRjPPahALGMcmnlhjim85FNkOFpiGOfmpvWmk5anoPnFAwPFKozg+lPK0L0oERnlqd0oK45ozkA0wJV6c1ICFX3NQoeRUoIPFAh68KSahZiW4qYghCDUajuaBDGAK81ARhqsSYFREYINAx+BsFMIytOznAppGFNAEMhG4CmikY/MM0ZoKHE8UJRntThxSGLRn0pDniigBaYTjinZ4qPPNJCGE/NUUh6VL1Y1FN0qgLkBygqQnNQ2/wBwVLSAiJxQDQxpoPNAEqjvT+1MU0+mIaeM0sJyDTWpYSASKBEp4prHAp2c01ulAAB8yn3rXXmEVkDqv1rXj/1IoBlaTjNV5ADVmQZzVd6BFZ+ARVmx+4KgkGQfpU+nnIx6UDL3SkJpSeKZnNADgcipgdqg+tVwcNj1qww+Qe1AhXGRn2qFRhiKn6rmoCdrZoGQTj56hI5q1MhJBqqwIfHakA4dKGHApoNO6imAFcrihD8pBpRyKBw/saQDAOSPSmEYYipHGGyO9NYdDQMdGcH6VYUZYVWAwRjvViI5OKAI2GCfrSA8U+T7xHrTKBEY+8aBw340HhjQBlSaYEw5ANO9RTITlPoacTg0DEHcUqAHI9KAPnpm7bNjpmgRHMMYpJBlPwqSbk8Ukg+QfSgA0wZ3D0Na6GsrTPvv9a00OKAZNimkU8dKaaBDV4NSpg1FjmpIzigAYfNS0pFNJwKAHgUGhRkCgDmgAIytVJI8EmrgOeKikXk0hlCRcCqpXkmr0i8YqsRzTQiNRWFrq4lHvXQgc1ha6AbgD2oAj0t8jae1bEfGK5+wk8u42nvXQRnIoBllBnFToMVBH0FWIzVCKepho2WVAPqRVE3xP+tYACtbU4vNsGZeqc8VzqkSEb14JxQCZoLcq4PlHI96jaS4BJU4zUJZYeUAAqNrsngd6RQ595OXcn2zUYZf4hk1ICoG5myT2qWC2EoJbIB7mgREJGOBGqk+mOalEMr/ADSfKPeneVbWr5jYu/oeRTTfyF9pjJx2ApDAyLGcBST60olMhG4YxTGuJevkEZ7kVGT5gyWx60AXHLR4w3B71JG6hgvm5J7Z61WRgV8okkEcGljhS2PmSnJJ+UZoBM05jIsQVBx6moChBVe5OTUfnOzKGbA9KnhO9jIeg4FDKQ4bmnVAvyDkmi9m8zMSsBipIpjGjuQCD0rNmWWUmQAjJoAgnW4jUkISOxFNt45ZnDSA4Aq3bCYsN8gxnkEdqna5gTKKvPrTJZAgdpxFGpK9zVqSGALiRgeelV5pSISUYEnsBg1AzFYQxJyRzmgC1GbfJjjT86bITG2NvHrRHA0kAnReQOaFcuQN3B6g0gIpGCqWAPvUUcoUnByD1FXCqlSrKCD3qsbEJKXR+D1FAEghgnxtby2phWW2kPJYdiOaQwttJ5yO4p1pPcK2yWPKZ6mgCf8AtKeNcOPMU9jUqXtpcKFLPG3sKH+zk/KASe1LDbbn2pEATzTBFiVTDp4XfuyetZknWrxJ8sqwwR1FVGGVzSsU3oQ470+M800+lKvFBIoHzE1AY8z5FTg801R8+aYiXoKZIpkTAHOcU5jxU1ooYkEe9JlIcjRhBGXKMB26GlWEA7gQQepFOkjhwWYDNUTc+XOsUeSCcUDLQlaMuB0xxWekcjymReoOcVeuUMYBx160tskUhPlvhx2PANO5Iy2WQSiRvu+hpNVjdnDfwmrVyrrCQFHHXFV7eYXsRgfhl6ZouBmNHCQC2CRzU9pGb2QRwYCjqewqePT2afy9u7Jwa1hDb6ZDsjUAkc4oERyIILcQRcNjk1UhhiiO44aTuTSSXLzsQnA7mopnaJCVGT0oGTXNwSpAyKzCriXcEJz1NSRmdwWkGBUuWI2g5JpgVjEwbI4pxtWkxvbFSBGBCyZBNSCMRr87E0CEjihhwGAJ9ahuQrHOzA7U/YDIGBJA55q5KqPahgvI7UAN0yd4kMTcoex7UXjwwvmEEseveq8TSE4Axg0XDszhVwT0oAVY2k+bdgd6cY1chd4HvRITGgBz05qIRgncCc1QDZLYrnaQfeoJIVBAJGfarQVsEYOaBbbTvIJPpU3Aq+X5UW5SSfSrGnyK6lieQeRSlmUgKmfXip4IIiTn5S3UUAWnuomXiIE4AqsVQ5O0D2okeKE4yOKryXwC4jGT7jNMCyLnywAV4HfFMkujIvyqSPQGqJuXlG11Iz6cUkVpP5hZWIUHpQBY3OeikH3pQXDAsATSmKSQY3YI9aaI5UbJkBI7VLYFmQOYtyqBTreT7XEYJB8w6U5XE0WwnDVXjilt5tx5IPai9xNFyxDRsYmGMdKk1ESAAR9SKZby+ddhgMA1cvo8fMxwMUwKmTTh70gpQKzKDGOaATS470CgBMetNIxSnPrSUwEHPFKeBRRimA0YJxTgKAAOacDnrQAoHFBGBQpyaG6UAQkAN70w9aeTk00jHWkAhbHSnZAWgDAyaaRn6UDYANIeOlPJ2gLQpAXApCckZpiGnJPPSmkDoOtSHim7T1pAIBxSHn5adSqmc0DIsbelISAPc09gM8U0jJ5pIBh4HvTTluDwKkI/OmhcnGaYDTwMCgA4Jp2MtinAYoAYAc/WpAMcUDjr0pwGTmgBcgDnpSxgAlj07U0jPHYU48LTEJId2B2FMCk9O1OHrTWbHC0DI2J3Ypf4frQSOp60HnGKlgNIApvVs05gcU1RjvTAO9RydeKkPFRkZNAxQcAU1ic4pxwBxTcEmpGAJHApMfN70o9utKF4z3pgIKCcDIoH3setOIximIfGSVqQAt0qMHANOVyB9aBAxIOKaOtDEHLGiEZJJoAsYwlLHgpk00t/DSAkAimIQn5sCkx85NAODmmnjJ9aAFJ7U3vSgfLmlwMe9ACrwMUYFAOMUHrQMTNNc8U4imMaQDO+aJDhQB3ozzTQC84A5FJAWrYYUH1p8hwxxSgBVAHWo2JJNUIYpzMKu7N6jFUox84NaEeAvNACHEa471Wf36mpXJJNQsMsPagAAyuTUyj5aZtAIx0qVAfwoAQDDYpxGDSlec0hpAMakAywpx5NA4zSuMcOBTHBJA9aefujHWgCmAzOM1GTmpCMHFRuOTigRCTlvalDcdKCKb0NIokUZY+1KFwR6URdyaeSCeO1MBAOKhl4X8anJwMVXkyTQIiQ5bNSAHdmmqPmFThBwfSgBQCRTSNo4qQkBc0w5xmgBhOeKQdcUvQ0pHIoABxUicuPakA4pI/v4oQiw2W49qaR8opxOF/SolJIJzTAZJjNRScgVI4JemOOBQA3dgA+lIWz3ppPFNzQMY45oBoc800UDHg1IDxUQPNPB4pDHZzxRRjoaCaYhD0ppIAyadmo254pDGg/Maim6VKODUUvb60wLUH3B9KkJwKZCMJTm5FIRGTTR1pTycUgoAlXpUlRrUlMQhwRxTAMEGngUMOKBDhzQw4pIjzinkZNAxCMAfWtSM/uhWZJ90VoRHMIoExjnmoHI5qaQ81AaBEJp9qfLk9jTJOCKkj6A0DLpbIpopqtgU7PGaAFBwwPpVsDKfhVMc4q4pxH+lAhR9yoXHBqWM5BFNkHBoAj6oKrzJlqsRnPFRSjBzSGVSMGnKc8UpGRmmD5WzTAlA4NBHGaAcmnDBODSsA0DK0xhyRUowH29qbIMMD1FMBqjK/SpF4YUicrxTgOaACQchqYehNSMMpx1qPGRSGiE/ep8YypppHNSR/dNMQkJw5BqSQYaoidrg1M/KBhQAo7GoJRicGpxytRyrlwaAI3Pant/qxUbD5hUjD5D9M0AP01f9Y3vWgh5qrYDEBb1NWIzk0CZYHSkHWnL0oxQIaBTl4o6UAZNAx3UUjfdpSMU0jIoAdGeBTsc02I9qeRzQAKMNmmyCngUySgCpMBgn1qqRzVmQ9R2quetNIBAK5/WuboD2roAK5/WObwD2oAz0UiQMOoNb9pIJEBNZCx4UHvV7T5OCvTFAM107VMhxiq6HNTA0xMsDDxshHUYrFGlkOw85euQM9K2Ij82PWsW7jMd7ITIQfrTEhsmlSOOJB+dNj0uQEKxB96ZJMyr8spJx61GlzKRy5pFGiLVLfkRmRvcZFBWaQ/NGUHYDpVI3M6gbXJzUyXlwFALc+9AEhhjjIbYSfcVXku2jlGyEHJ9KnFxOclQD+FV3eYSb3QADoKQFiSSVSDcDAI7Cq32Zt/mIcx9elWF1BpTtljBA4HFTGaLywAAMcYoGQGGJSGBwfQGphGsiCSUZ2jgVDctGy7VOD61WhuZY38snIz0oAmBypc8Z4FX4lIgVRjJ5JqFYop3U8jHJFPmuBbMAFLDpxSGiO7mKKEUgYqvFHPcZ2Nn1xUdyYC4csRk8jPSrdvKIsNAMjHPrQFy0Wt7W1KkEyd+c4qhjzDuC5z6VHNJJPOTgjPY1JFZyBfMD4z2NMQhjxySQR60guIzhWGSKsKkgGSAQOue9KHgBLNGCfakBJBdqgAHA7ipHhiulBQbXHPB61XjuIXJUxgD1pWCxuGhmH0zQNCmEQE+ZLg+hpiyIHGASTVtTb3ShZvvDoc1HJbG3J3KCp6EUCIJLwodoAI+lTW5S66sFYVVkQElghINT6esUcx80Eg9s4xTAr3kU8DmRBkDoRV3RdVE14kU4wTxk0t7J5UuUUmM9j2qMLaSjI+R+xHai47F/VvKFwDCwIIIOO1ZrDHy06O1uISZCS4Y8Zok+/+FIbRXIpOik1IwqKQ/LimSAPFKDiowcCnk4AoYEh5GRVkSG2t+FyT1NU4W3t6AUn2iWacohwBSGWmjS9j/dyFZAOh4zVeFHtp1SaEklhhgOPzpTIwceYmD2Yda0LS5LyosgDqCMZ5NOwXJ9UiGzeFxkVkREhicYI710OsfPFgLjArBZcRlR1JoQMSPUmt5PmIdehB5q4I4L0brVtkh644rEMBZyoBya2dPt0sow7csefpSEXIozpkTNK4eQj61jSzz3N6JCCEzyKuPK09wSx4Hr3qxbwxzOVbCjuaLjsULiZbcAqACeSKbC5uBlgQOtaN3oUknzqwcDpjms2QSRsbeRTH7kYpiFllAXaADjio3kEQBA59anj0kyIZGmz9DUU1pIjY27h2NK4E8NzFcqFmUBgcA1Hc20iP8ygp2Iqq3AwFwRUsN9LEwWRRIh6hu1A2PjlSNM4yBTxMGXAGAegpzQW8yebbt8x6of8ACoQoQ4kG0+lO5I0tMXARAR61PHGFGWX5uuKgMxB+Q4pTPIuCWz9aALLTRkbZUwT0NMlOxf3AB9qheZpE3KASPaq634L7ShBB6igB7TXYOfKHHtUbXVwzbNoBPpVyO43Dg5HvQZoIm3OgJ9RSAhQmCPLsMmq6zOZyQxPpViQWVy25mcH0zxUkcVkAMSEH1JqkBGYw2C5ycdKQQwRncRU5gizuMhI+tNMcMhwJB+dDAiNxHjAj6dyKVbkhSAAAfSpRBBjDSAfjSeRagfLID+NK4ytvZjnJFSxxg8ls04w24GTMuPrTCI0P7uQk/WhgTgohDDoOtTTXYWDzIQGGORVaJPOfacjj86lhtjHMRg7SOhqbhYpwak0l0pVduDyAK6WZVuLYb+OKzRb28Dhwo3E9Kv8AmSzIBsIC8DAoTHYpindqYKcTxQIQE04HFNXrTiMikA080EcU7GKbjJpgNHenAg0cDIpoHzUAPxkdKMUvQDFLTAReDSnAU5pAeaHORQBD1PSg/KORmnDimSEt7UgG7jnFKelIM0oGOtMABwMDvSgc5NKB0NAzmgQHk57UhweKdIQEBqPIHOKljDGOtKGJOBTScnpTlwOaYCMMEDvTcVIeaaQRzQMYR+dMIxT3JHJqIsdw44oESAelLgZ9qUDjNGOOaYCHjqeKByMDvRtJOfSnKQDyKAFAwtNYkn2FSZ4ppK96AGkZHFMwd2KkJ44qMk5zQMY6nNPQZWgjNC5FADXOBTByKlYZzTMUgExxTCBUhGMD1pgGTQAzHNBwKey4FMApDEAxSlSeAaUD1pxGFpgMRfmPH0NSlQce1NGQeOlOOR+NMQHbg460w8LTgPlzTHOBSARzu+Ud6njUInvVeHJfOKsMc8CmA0Ek5qQfdJNNAHQU4nigBoz3FNY8U7dxTDzyaQBuJGBTcnd1pwOKQ9c0xDs5oHrTc44o3UDQ7Oc1G36mnZ4pPekMjc4HvUtsuF8xutQj95IBVrGExTJHbstRnGWNR4PBombEfFNAOthvYGrWecVFZgBC2KmIxkmkIY/Bpigls4p2cmpUTAyaBjCBkCnE7e9JyWz702Q9RQA9WzzSk4FRR8jFS45FIBAaUDOB360xvvbRTgSWPsaQDgOopF6U7rTCcZoQCNgtmoXODUjDjNQj5mOaoYH1pp4BqRsYFRsOPrU2AkjGVp4UDimxjAHpUh45qhEMhxUJzjNTOATUZGeKQDBncDVoKdgNQqBjGKmU4XbQMQjjFNJ4xTmICgd803GRSAZjNOHJ5oGMgUdiaYCkgA0RngmmkZTPvQThOKYDjJlCPSljPy5qHdgc0qvn6UCHs3NRucnFLng1GT81ADWGCBTTSsctTWPNAyIkk80oNB5NAFAxcc5p/akApQKAFB+XnrS9RTCcningYFAAelMxinE5ppoGM7mopOWA96lAyTUb/fFIC3HwlNJ7U4H5RTD60CEJxzQORTSc0qdKAJFJzUgHSox1FSrTEGMUp6UHqKUDNAiIHD1MpyM1FKMYNSw8rQO4rjK1dhP7kfSqbjg1agOYvwoExsh5qFulSuck1GfSgRDL92nwklRTZRxS2x7UDLI4FOB4plOHPFAD4+TVwD5cGqcfDAVcH3cGgQ1ODntStyCfWk6U4crQBWB2ORTpACtMmBDZp8Z3p70horkc4qNxipcfMR71HIOaYApFP6MOahJxTgehoQEr8YYUMcpSkZUUxTjIP4UAKmQaeRjmmdDT85XNADwOPwqIgjNSKcLzTG71I0QkZFPjHFAFKBgmmhMY4qWM5j20xhSRnBpiJgMLimMckVIev1qMjDikykMYfvAKdIMA/SkP+uFOm7ikgZYtBi2HvU0POfao4/lt1+lLanLN9aoktqadmmDinA80CA0qfepcc0dDQApoIytITmnZ4oGRx8NU3WogPmqUUAL2qCQ1OelV5Dg0AVpTVcnmp5TzVcnmmApOFrD1SPM4f1raJ4rN1OPKA+hzQBSjTIqW2BScilhX5AakEZEoOKQF+M8Cp1OahjHAFTAYqkSyaM4YVl6yhF2pHcc1pxnJFZuvOVliPbGKYIzgoPanFAFxii0JYkEdKbKW83avTNIdyWJCAT1pspI5HepVOxMHrioFOZQGOQTQFya2YiM8kHtTTOzAh/wpGAjnAzxTblNvzL060WGMEmHB7Zp9zC8UqSLkq3NQAb1LdMVo6dKLmAwyjJA4NIZTkuFAAcce1Sxwwzx5jbB96ZcWRMhHYGmQoyy+XGDj1pCL9lmFWMjZ5wKQ+aZC3BU+tSSFbaADbuY9qbG7yR8rj2FAwZYJl2ygZPHFLFYrCMox+hPaoxAISZGbcT0HXFBkmJ3AYFMCSZgBlVHHqKaDI8Gd2D2FOjvYj8kqjIqwBHIhZePagRTjSWRdrSgfpSG028Gdcn3qWRF3ELkUq25AyUJPYmkAC1jVB+9BPfmozZROciQg9MZoJnUlQgIPtSlDGheQYz+lAyQRRhdokyR71NbX6xn7PdEGM9Ce1QiIECRRlD0IqKWKNxgnmgDVksyiefb4mjPOB2qgLlDIWERDD1qGzvrjS3PltuQ9VPNaxFlrXzwkQ3GOR6mgCss/2iMp5eTjpVJYzJeCIKUwcmp5La60m6Vn55xnrmrt9dxG23lAkrDk0FERvvLmEarwOBVed1MmV5qODDkSMc84FNkALllPGaBXHt93NQSHipjylV5D2oENBodicAUqDgmnQxliWPQUDQ8MsUW0tgnrUcckQYsH5xjpTJpkZ+VJ5xTk8jqVwKAHPKSuFfP1qSxLfbIfnxyCQKFazPGcVLYQQPqMZWTPPAouI3b0mQkH0xWSgAkO4ZArW1AFE465NYZlKzlXHJFJMprQWZoxMDEOT2qYEnAPUioFCxvuYZxyKnSQSPgjGehpiIppBHGcdaqWt48jMjkgjp71PeafMG3I+4H0qrHEYWDS8EdKAuX4dVvLdwUbKjsTWgdRsdUiEd3GEk7MBzWJKVZBIhwT2FQiQPnHBXmmhGvJps0JD20vmpnpnJFBvhbDbcKcDqCKgsLuWIgtkA8exrTAtb4GO5jBz/EBkikxlU21rfR+ZaSAP1wTjNUntpQ5iljI98cVau9D+yMJbK6IXqASM0+21M/6i7UOOm7qaAZnNGtmxdHw/bFOMqXwAYbHHQ9jV270yKXEkLgg9QDWdKGhBRUzjpgUxFSeK4t5gSCVPcDg02V3kABOCewq/b3cjHyrlMqehAyRQdIYTeejb0AyB1NIRSMzQhUAJ+lShFdd2ME1btoleUl0GB0yKW5QLyopoCnkRqctzUBfc3zHIpXBOTJ09qiBUZIBI+lMCYDI2qtKIQGyc8UkPnyHIG0D1qRo2H33/WgCQyB1KKOAKqiMl8AkVLFJFHIFznPc1KWy+EXOe+KAIjE2MZJpyWxI5YAe9WxCqpmRuT2BqE2ryNzLgdgTzSAiMMAYAkk+gNXIYEKjamMdSRUUcMMHzMd5H40hvGYlYxikxmnbRRlsYGR3FPlmWOcKACKi01XCFn6mpY9Ma7uwWbCjnrSGhq2ctxMSAQD3rWUJaRBchvWqF7fNZHyY1zjgHFRLqSvERIOaLBcr5PrS5O2m96d1WgQKcHrUmaiFPB5oAUmlApo608HAoAY33sU0daVjzQBQBIMbck00nmk6ikIpgKOTQeBSZxQTQA08nrTHB4p3A5prHPFSwAcDmlz6Uwg+tKnSmA4Ek4PSn9qQcil6LTENJGMU0gk8U4Cgkjp1pMYw4BxThigAHJbmmk4oAcRTMnOBS5JppGKAGtHk5zTShFOJ6AUDrkmmA4H16U0nJx0pwBJGelOKigAQjbig4B96AAOlKADyetADS1IADSkYpgODxQA8kDio3pxOFJ70zJJ56UgDNKCKaDkn2pw4APemA4Dgk1Ecgk9jUmTimMQTSAZSjOcYoJAPFOBPamMbIe1MAOfapMZ5pDxSATIGAKUcgk9qiJO72p56ACmA4EBfemZJoBx1oJIHFAiQYCfWoXUk4FSg/LzSRjLZPSkMfFFtXJ9KQDORTyeCKbnBzTEHAPHWggleaUkDBPWlByDnpQBGPzppHPNTBAKjfrQO432pjklgBTz0qMfeoEKMinEDGaBz0pSMCgaEB4prthad0qPG5gBQFx0EZyWNTqNzYHSkJ2IAOp4qaJAqZPXFAhGAAxVSbPT1q0x5NVZmywUetAGhajEYFPk5fHaiAYjFDAlhigQ1Uwc1IeQPSlC4YfrTiBnjoKAIwBgtVaY4x6mrpwF461Rl5lx2oGSQ5AqVhgciohxzUm4t1pDGhvmJNPUDio1GWPpmpBQDHgjJxTCKcBj8aaRQIawyKh4DEDrVgjjNVj980wHMAVB96jfAapCflqJgdx96QEq9BjpTjwKEwYwvcVGSckH1pgIeTUZyG4qU4xTCOaAHAHANScYFRr92pIxkEmgBHAHJppBH41LIMrimHBUD0pAMA+YU7AINIF5FKM5IoGMJwQKQggGhhhgTUkg+UEelAELgEACmgYIApxpopgIzYY+lISNpPekc54pCRjAoAQHLYNI4GKQ/eoJoAZjmlFJThSGKKWigUAIOCB61ITwKhTl+alJ5AoAQUhHFLSHpQA0cVDJzIAPWp+tQHicUAWwPlFNapBwoqNuaTGRmlSkanIKaESAdKlHFMAp4piDFPUcc02nDpQIZIAQaW2POKVhkGoYXKyn60AW5OhqS3P7moXORUluMx0AKxGTUZ60rnDGmFqAEcZFJAcNTicimxjDigCytO70mKM0ASxn5watkfJmqcZ+cCrh/1YoExmaI2wxFNJwKaCN4NABMOaiik2ybexqeTmqjgg5HUGgaJpBhyexqFh81TsRJGGFREcUAQkZoAwtONGPloAkByoHtTH4OachwBSTD5CaBBnK5p8ZBUioInyuO9SDh6Bkg6GjPFGaSpsAmKMU7pTTVAIRxTccHFKTSDqaBEqNuQHuOtEnGG96ZEcZU9uae3KfShjQyQ/vVIpZuWz603BYjPappF+57kUgJiMQqPai0HzN9adJ0x6UWg+dxTEWf4aUdBQAcUoHFAhwNIaUelBFAAATzS9qAaM0DEHLVJUY4NPBzQAp6VXkqyRxVeTjNAFOQ8moT1qaQc1CRzQAmKp6imYfpV3HNVdQ/1W31pgVoY+B9KnZBtApIFyi/SrJjytIAgGVFTEVHECvFSk5piYsY+YVQ1uPzGiHoc81oJwaqasEYIHyOwI9aoRm2+BdMBwNuSKZEDJcHI4zU8MZiLMSDxgEU+NQG3KO3WkMq38ixuFDYB9KhiUsQ27gHNWpbWORt0jA96aY1DgIeBQMgmkPmHOetWMiW2ySOBg0rwgnLCkjjjB8tenU0XAasK+WAoOD1NaGniBchV5UZJNVGmbb5UaZI4z61Z0+2dYZpJSRnHNSMivnbzAExgdTSRuqYMYGR1NSjyIlO4liadEYNhZY+R696BDI4zPJvJ496nYkYjjUH3oWaPbgLjFPYgpmLAJpoCs4WM5Zsk9jUTSFwQCB7U4R4kDXJOPbpUziymwsZKkd6BlRIULZJyRUsZ23G0Nwe1BtmhJ2nOehpIYTGfMbk5zSEOlyhLA5NV2vJi2MkVLeFw5ZfqBTIQHUvIMEUAR/a5Q6qoJJ9atm5BjxIM54IFVUbdIcL0HFJGSJhu6HrmmBpWNzbcqjYB4wecU+e0jlfMbDn3xVG2tNs7SsuAOeKa975NwVDYHrQNElxps8Z4O4HvTZB9kjBGQwHUGrUN1JJGDuzx3qQyqcBolfJ5BFIB2nam1zAwu13hehIoubZWy5YGJugB6VKBA8IQKIwecjiq0mns3EVxkZ6ZoHcqyBbeI7Dx2zUcZJUE9xmtqHTGnt/LlUcdD61lThY7kwp0QYJFBVhM4XPSq0jZapZGAXFQAF3460E21JlXMWB1JpJiQgWM8DgmrMEBkjIjIZvQUwBICRPCwHfJosFytEGDZA3CmyER/eXHtU85ULugYYPUdxVSdmPB5IpiH+SkiFxkY61d0e3Ml+hUEhOSfSorG0kdBhTsPJPpXQW9uunWpeMDL9zSALyQuwUdcViyBjcAsOhqWS8JkLFulVpLlmYMRxmlYpk90RGcnoMVXS8CN833TT9T+e1WRfTmqlnF9otyWHtVIhs0I7xlYNE29e6mptlrqPyk+W4PQjArFNpcQvuiYkDtWtaCO+TypxsmHRhTsIH08WwKnkdQaz5Yv3pwvAPJrXYyxgxSHcAMAmomjiZQFYZ71JaKTzMsaqBwOlWfOeC3FwpPPagac0jh3cbB0FWZofOtjGFwB0oAit9TgvUMcmV5xkdahutMmjUyW0glTqQTz+VUI45LS4+WMnJwRVoLPFN5schCnkr2oEyG2ubmGTblsE9COlakcofDMoB701mMyjy4huxyaY0bKA0rAAc/SncAuJI3+7EPrSRtOi/Kcg4AGaQSxuCUbIHrVyxtGm2zBsD0NIB5RdgIXBIGfrWRqFxKmVC47VrTyrDkHkg1TkuLe5UrKoB7EU0Ixoo5CgeYnB7GpY5IlbBUYzU01tMxwpDoenPSq7WsqcGI/WmBYKebgxy4HpUEmQ4jKlvfFPt7ZpCFAK4PUVqR23lAbjk46mkBmx6cZsHG0deK0I1jgi2kDIHXvUc14sPA5NVTMZzznFAWJ2lhDEk5PvVea43cHI9DUJdd3I5BqdGWQBXQYPQ0wI45FjUkksfQ1Zsrlbm6WLycE9wKsWltbgBJBkngEDNX7bTobJzMrA55ye1SxlgxrbKGPHoKZLd+TEHjPJ6j0qO4u/taYXt0qmFIB3txjGKBoiuZrm4YsI9w9QKbZbjcYljOPcUB7iBgYeR6Gr0dwGiy6AMe4FK4EZB9KMYFFFIQ09eKcDxRRTAM808DNFFADSOaMUUUANJwaXOaKKYBnmgjmiigRGxxTQMmiipYwzQfWiihAOGQKXPvRRVCFFNI+aiikwAgkcdaYc9DRRTGKMAU0ntRRQA0DJpcY+goooAUHoRT/rRRQAwnmnA5oooACaYBzRRQApUnnsKjJzkUUUgEwAOO9OA9u1FFMBTwOetAUKMmiigCBvvHFOU4xmiigCQlR0qNyTRRQMjHpTgM0UUAI4+WhRnFFFAD2PGKcgwuaKKBBmkwS2BRRQA4pwDSAZfA6CiigB/OMVE/wB4CiigBrdOKAuVoooAVRgHNKR8pJoooAiY4HvT4FAO49qKKAJY13SAnoKmPCn0oooEV5CTVfrcBaKKANeMYQVKoHBNFFAMGxyaZnjNFFAEbuahK5fNFFBSJo1BBFNJw2BRRSABwKeORRRQDFJ+YUMcjIoopkke4YNQMcZoooGA5Wm9WFFFSxonj4prj5ifWiimgZGQc4oPTNFFMQo4FPjNFFADzgmowvzGiigYuCGoA25aiikAwnccnpSOTjFFFMRGabnFFFA0RnhqRiBiiigY3PzUjUUUAIKcBRRQA4DNBGKKKQDEGJKeR81FFAAabRRQAVA3+uH1oopgXD90Uw+tFFAEbVJGKKKSAmApaKKZIo607tRRQAo6VVkGHyKKKAJg2Vq1acIQaKKAEmXJJFVyCKKKEAoNOUfNmiigCfNGaKKAHp1B9KvA5QUUUITInHFRDqaKKAJQQVA71FIvWiigY2A4yh79KHGBRRSQEJ60ufloopoQ0Phakb5k+tFFAFcHY/tVjqoaiigY48gUZoooAU9qa3SiigBhoBx0oooENJKyBu1WAQQfpRRQCIxwwzVlhlUI9aKKQySQcE0lof3rD1oooEXMkEClAoopoQo7U7HFFFACAUh60UUDAU9aKKAHfw1Wk64oooAqy9ah70UU0IUCqd+flH5UUUDJIVwoqwBkUUUAKFxSEUUUEscnSq2pIZIwD0HeiiqEZojkMBIORSxu8cRU8nHNFFIojEZkOXJFPKCPGDk0UUmMtzRmWANGBvA6VXhiKsXlGCe1FFICbzIxjaOnerlqRc27gDgEdaKKAIZIoo2LHnJ6VXM6hjtBx6UUUAOYFTnHB5pUfJ+9RRQgG+fskMU6koehp32dQ2FAAPIIoopjJD8g2uQcDg0xpVVSvUEdaKKQEUi+agIbkCnKqhMSdMc0UUxDFdQwEcRPqcUlzGQNxXHOaKKALhYxWRLdSMCsZozLJgggmiikNF5GNugBHbipbaRiSxFFFAyaeTdEVU4NVIWeMnexyfeiigRo2t8wzhyQAc89KoAZV5CMEsTRRSZaK5jknm2ICSPSrraZcWlv5xjJB68dBRRQBTgvoonLruDZyQTWmNdWVQJLcEYwCQKKKZLKc0kFw+I4SnPJPSpba0jLBmHyZ5J6UUUMRqW8gdxFGoEY5Jx2+tQavfZBij6ngAUUUDMYwsOWyD15qCR2LjbyM80UUAaqxiaz24zxVSEC3lwzD6UUUEst7STkkIp7mq8kyRsBAcsOp9aKKYi9FHNdRgNwT3p8mnx28WA+ZB6GiikWissJwcykEdAaSO6kVDk5wetFFAxi3x3HMYJ9cVKt7FnDx8UUUEkrSQzD93KI/bFVpLESHDTbwe2aKKAGTRrZRhQpOeuK3NPdRpoIGMDNFFA2YF1d+ZKV561TZH59DRRVEktuJ1PDEA1qRzMi/MA+B0NFFSBCLtQ5zHsqxGovLdisvIOMUUUAZs0KxzFWG4jvTXTywSByaKKBlJy2/hSealhS6uHEaqQM9c0UUxM6OC2W2i/eEF8dT2qtd3W5TGrdetFFMCtFO0JDVejNtd8l9jHselFFSUiNoZLYnI3IehFRTTAAFeRRRUgz/9k=</stereopairdata>
</file>

<file path=customXml/item3440.xml><?xml version="1.0" encoding="utf-8"?>
<zdepth>0</zdepth>
</file>

<file path=customXml/item3441.xml><?xml version="1.0" encoding="utf-8"?>
<zdepth>1</zdepth>
</file>

<file path=customXml/item3442.xml><?xml version="1.0" encoding="utf-8"?>
<extrudness>0.5</extrudness>
</file>

<file path=customXml/item3443.xml><?xml version="1.0" encoding="utf-8"?>
<zdepth>2</zdepth>
</file>

<file path=customXml/item3444.xml><?xml version="1.0" encoding="utf-8"?>
<zdepth>1</zdepth>
</file>

<file path=customXml/item3445.xml><?xml version="1.0" encoding="utf-8"?>
<zdepth>0</zdepth>
</file>

<file path=customXml/item3446.xml><?xml version="1.0" encoding="utf-8"?>
<extrudness>1</extrudness>
</file>

<file path=customXml/item3447.xml><?xml version="1.0" encoding="utf-8"?>
<CamOriW>0.999392</CamOriW>
</file>

<file path=customXml/item3448.xml><?xml version="1.0" encoding="utf-8"?>
<zdepth>3</zdepth>
</file>

<file path=customXml/item3449.xml><?xml version="1.0" encoding="utf-8"?>
<CamOriX>-0.0173307</CamOriX>
</file>

<file path=customXml/item345.xml><?xml version="1.0" encoding="utf-8"?>
<extrudness>0.4</extrudness>
</file>

<file path=customXml/item3450.xml><?xml version="1.0" encoding="utf-8"?>
<zdepth>-2</zdepth>
</file>

<file path=customXml/item3451.xml><?xml version="1.0" encoding="utf-8"?>
<zdepth>-1</zdepth>
</file>

<file path=customXml/item3452.xml><?xml version="1.0" encoding="utf-8"?>
<CamPosZ>518.128</CamPosZ>
</file>

<file path=customXml/item3453.xml><?xml version="1.0" encoding="utf-8"?>
<zdepth>-1</zdepth>
</file>

<file path=customXml/item3454.xml><?xml version="1.0" encoding="utf-8"?>
<stereopairfilename>01553 bw_r.jpg</stereopairfilename>
</file>

<file path=customXml/item3455.xml><?xml version="1.0" encoding="utf-8"?>
<zdepth>-1</zdepth>
</file>

<file path=customXml/item3456.xml><?xml version="1.0" encoding="utf-8"?>
<extrudness>1</extrudness>
</file>

<file path=customXml/item3457.xml><?xml version="1.0" encoding="utf-8"?>
<zdepth>-2</zdepth>
</file>

<file path=customXml/item3458.xml><?xml version="1.0" encoding="utf-8"?>
<extrudness>0.1</extrudness>
</file>

<file path=customXml/item3459.xml><?xml version="1.0" encoding="utf-8"?>
<CamOriW>0.989075</CamOriW>
</file>

<file path=customXml/item346.xml><?xml version="1.0" encoding="utf-8"?>
<extrudness>0.3</extrudness>
</file>

<file path=customXml/item3460.xml><?xml version="1.0" encoding="utf-8"?>
<CamOriY>-0.181238</CamOriY>
</file>

<file path=customXml/item3461.xml><?xml version="1.0" encoding="utf-8"?>
<extrudness>0.2</extrudness>
</file>

<file path=customXml/item3462.xml><?xml version="1.0" encoding="utf-8"?>
<extrudness>1.5</extrudness>
</file>

<file path=customXml/item3463.xml><?xml version="1.0" encoding="utf-8"?>
<FocusDistance>541.536</FocusDistance>
</file>

<file path=customXml/item3464.xml><?xml version="1.0" encoding="utf-8"?>
<extrudness>0.3</extrudness>
</file>

<file path=customXml/item3465.xml><?xml version="1.0" encoding="utf-8"?>
<zdepth>0</zdepth>
</file>

<file path=customXml/item3466.xml><?xml version="1.0" encoding="utf-8"?>
<extrudness>0.4</extrudness>
</file>

<file path=customXml/item3467.xml><?xml version="1.0" encoding="utf-8"?>
<FocusDistance>541.536</FocusDistance>
</file>

<file path=customXml/item3468.xml><?xml version="1.0" encoding="utf-8"?>
<extrudness>0.3</extrudness>
</file>

<file path=customXml/item3469.xml><?xml version="1.0" encoding="utf-8"?>
<zdepth>-1</zdepth>
</file>

<file path=customXml/item347.xml><?xml version="1.0" encoding="utf-8"?>
<extrudness>0.3</extrudness>
</file>

<file path=customXml/item3470.xml><?xml version="1.0" encoding="utf-8"?>
<extrudness>0.5</extrudness>
</file>

<file path=customXml/item3471.xml><?xml version="1.0" encoding="utf-8"?>
<CamOriX>-0.183861</CamOriX>
</file>

<file path=customXml/item3472.xml><?xml version="1.0" encoding="utf-8"?>
<CamPosX>360</CamPosX>
</file>

<file path=customXml/item3473.xml><?xml version="1.0" encoding="utf-8"?>
<zdepth>-2</zdepth>
</file>

<file path=customXml/item3474.xml><?xml version="1.0" encoding="utf-8"?>
<extrudness>1</extrudness>
</file>

<file path=customXml/item3475.xml><?xml version="1.0" encoding="utf-8"?>
<zdepth>-2</zdepth>
</file>

<file path=customXml/item3476.xml><?xml version="1.0" encoding="utf-8"?>
<zdepth>-2</zdepth>
</file>

<file path=customXml/item3477.xml><?xml version="1.0" encoding="utf-8"?>
<CamOriZ>0.00197719</CamOriZ>
</file>

<file path=customXml/item3478.xml><?xml version="1.0" encoding="utf-8"?>
<zdepth>2</zdepth>
</file>

<file path=customXml/item3479.xml><?xml version="1.0" encoding="utf-8"?>
<extrudness>0.3</extrudness>
</file>

<file path=customXml/item348.xml><?xml version="1.0" encoding="utf-8"?>
<extrudness>0.2</extrudness>
</file>

<file path=customXml/item3480.xml><?xml version="1.0" encoding="utf-8"?>
<extrudness>0.2</extrudness>
</file>

<file path=customXml/item3481.xml><?xml version="1.0" encoding="utf-8"?>
<zdepth>-1</zdepth>
</file>

<file path=customXml/item3482.xml><?xml version="1.0" encoding="utf-8"?>
<zdepth>-1</zdepth>
</file>

<file path=customXml/item3483.xml><?xml version="1.0" encoding="utf-8"?>
<CamOriX>0</CamOriX>
</file>

<file path=customXml/item3484.xml><?xml version="1.0" encoding="utf-8"?>
<zdepth>2</zdepth>
</file>

<file path=customXml/item3485.xml><?xml version="1.0" encoding="utf-8"?>
<zdepth>2</zdepth>
</file>

<file path=customXml/item3486.xml><?xml version="1.0" encoding="utf-8"?>
<zdepth>2</zdepth>
</file>

<file path=customXml/item3487.xml><?xml version="1.0" encoding="utf-8"?>
<CamOriW>0.975767</CamOriW>
</file>

<file path=customXml/item3488.xml><?xml version="1.0" encoding="utf-8"?>
<zdepth>0</zdepth>
</file>

<file path=customXml/item3489.xml><?xml version="1.0" encoding="utf-8"?>
<CamPosX>223.631</CamPosX>
</file>

<file path=customXml/item349.xml><?xml version="1.0" encoding="utf-8"?>
<zdepth>-5</zdepth>
</file>

<file path=customXml/item3490.xml><?xml version="1.0" encoding="utf-8"?>
<extrudness>0.3</extrudness>
</file>

<file path=customXml/item3491.xml><?xml version="1.0" encoding="utf-8"?>
<zdepth>2</zdepth>
</file>

<file path=customXml/item3492.xml><?xml version="1.0" encoding="utf-8"?>
<zdepth>-2</zdepth>
</file>

<file path=customXml/item3493.xml><?xml version="1.0" encoding="utf-8"?>
<extrudness>0.3</extrudness>
</file>

<file path=customXml/item3494.xml><?xml version="1.0" encoding="utf-8"?>
<zdepth>0</zdepth>
</file>

<file path=customXml/item3495.xml><?xml version="1.0" encoding="utf-8"?>
<extrudness>0.4</extrudness>
</file>

<file path=customXml/item3496.xml><?xml version="1.0" encoding="utf-8"?>
<zdepth>2</zdepth>
</file>

<file path=customXml/item3497.xml><?xml version="1.0" encoding="utf-8"?>
<CamOriW>0.996312</CamOriW>
</file>

<file path=customXml/item3498.xml><?xml version="1.0" encoding="utf-8"?>
<stereopairfilename>01131 BW_r.jpg</stereopairfilename>
</file>

<file path=customXml/item3499.xml><?xml version="1.0" encoding="utf-8"?>
<zdepth>-2</zdepth>
</file>

<file path=customXml/item35.xml><?xml version="1.0" encoding="utf-8"?>
<zdepth>1</zdepth>
</file>

<file path=customXml/item350.xml><?xml version="1.0" encoding="utf-8"?>
<CamOriW>1</CamOriW>
</file>

<file path=customXml/item3500.xml><?xml version="1.0" encoding="utf-8"?>
<extrudness>0.4</extrudness>
</file>

<file path=customXml/item3501.xml><?xml version="1.0" encoding="utf-8"?>
<zdepth>1</zdepth>
</file>

<file path=customXml/item3502.xml><?xml version="1.0" encoding="utf-8"?>
<stereopairfilename>Still0819_00026_r.JPG</stereopairfilename>
</file>

<file path=customXml/item3503.xml><?xml version="1.0" encoding="utf-8"?>
<extrudness>0.3</extrudness>
</file>

<file path=customXml/item3504.xml><?xml version="1.0" encoding="utf-8"?>
<CamPosY>251.021</CamPosY>
</file>

<file path=customXml/item3505.xml><?xml version="1.0" encoding="utf-8"?>
<extrudness>0.4</extrudness>
</file>

<file path=customXml/item3506.xml><?xml version="1.0" encoding="utf-8"?>
<zdepth>-2</zdepth>
</file>

<file path=customXml/item3507.xml><?xml version="1.0" encoding="utf-8"?>
<zdepth>-4</zdepth>
</file>

<file path=customXml/item3508.xml><?xml version="1.0" encoding="utf-8"?>
<extrudness>0.5</extrudness>
</file>

<file path=customXml/item3509.xml><?xml version="1.0" encoding="utf-8"?>
<zdepth>2</zdepth>
</file>

<file path=customXml/item351.xml><?xml version="1.0" encoding="utf-8"?>
<extrudness>0.5</extrudness>
</file>

<file path=customXml/item3510.xml><?xml version="1.0" encoding="utf-8"?>
<extrudness>0.2</extrudness>
</file>

<file path=customXml/item3511.xml><?xml version="1.0" encoding="utf-8"?>
<CamPosZ>531.67</CamPosZ>
</file>

<file path=customXml/item3512.xml><?xml version="1.0" encoding="utf-8"?>
<zdepth>1</zdepth>
</file>

<file path=customXml/item3513.xml><?xml version="1.0" encoding="utf-8"?>
<extrudness>0.3</extrudness>
</file>

<file path=customXml/item3514.xml><?xml version="1.0" encoding="utf-8"?>
<zdepth>1</zdepth>
</file>

<file path=customXml/item3515.xml><?xml version="1.0" encoding="utf-8"?>
<extrudness>0.3</extrudness>
</file>

<file path=customXml/item3516.xml><?xml version="1.0" encoding="utf-8"?>
<extrudness>1</extrudness>
</file>

<file path=customXml/item3517.xml><?xml version="1.0" encoding="utf-8"?>
<extrudness>1</extrudness>
</file>

<file path=customXml/item3518.xml><?xml version="1.0" encoding="utf-8"?>
<CamPosX>138.599</CamPosX>
</file>

<file path=customXml/item3519.xml><?xml version="1.0" encoding="utf-8"?>
<CamPosX>321.962</CamPosX>
</file>

<file path=customXml/item352.xml><?xml version="1.0" encoding="utf-8"?>
<zdepth>-1</zdepth>
</file>

<file path=customXml/item3520.xml><?xml version="1.0" encoding="utf-8"?>
<zdepth>0</zdepth>
</file>

<file path=customXml/item3521.xml><?xml version="1.0" encoding="utf-8"?>
<CamPosY>270</CamPosY>
</file>

<file path=customXml/item3522.xml><?xml version="1.0" encoding="utf-8"?>
<extrudness>0.3</extrudness>
</file>

<file path=customXml/item3523.xml><?xml version="1.0" encoding="utf-8"?>
<zdepth>1</zdepth>
</file>

<file path=customXml/item3524.xml><?xml version="1.0" encoding="utf-8"?>
<extrudness>0.3</extrudness>
</file>

<file path=customXml/item3525.xml><?xml version="1.0" encoding="utf-8"?>
<extrudness>1</extrudness>
</file>

<file path=customXml/item3526.xml><?xml version="1.0" encoding="utf-8"?>
<zdepth>0</zdepth>
</file>

<file path=customXml/item3527.xml><?xml version="1.0" encoding="utf-8"?>
<extrudness>0.1</extrudness>
</file>

<file path=customXml/item3528.xml><?xml version="1.0" encoding="utf-8"?>
<extrudness>0.3</extrudness>
</file>

<file path=customXml/item3529.xml><?xml version="1.0" encoding="utf-8"?>
<zdepth>-3</zdepth>
</file>

<file path=customXml/item353.xml><?xml version="1.0" encoding="utf-8"?>
<extrudness>0.3</extrudness>
</file>

<file path=customXml/item3530.xml><?xml version="1.0" encoding="utf-8"?>
<zdepth>2</zdepth>
</file>

<file path=customXml/item3531.xml><?xml version="1.0" encoding="utf-8"?>
<CamPosX>341.077</CamPosX>
</file>

<file path=customXml/item3532.xml><?xml version="1.0" encoding="utf-8"?>
<zdepth>1</zdepth>
</file>

<file path=customXml/item3533.xml><?xml version="1.0" encoding="utf-8"?>
<extrudness>0.3</extrudness>
</file>

<file path=customXml/item3534.xml><?xml version="1.0" encoding="utf-8"?>
<extrudness>0.1</extrudness>
</file>

<file path=customXml/item3535.xml><?xml version="1.0" encoding="utf-8"?>
<extrudness>0.5</extrudness>
</file>

<file path=customXml/item3536.xml><?xml version="1.0" encoding="utf-8"?>
<extrudness>0.5</extrudness>
</file>

<file path=customXml/item3537.xml><?xml version="1.0" encoding="utf-8"?>
<extrudness>0.5</extrudness>
</file>

<file path=customXml/item3538.xml><?xml version="1.0" encoding="utf-8"?>
<FocusDistance>741.536</FocusDistance>
</file>

<file path=customXml/item3539.xml><?xml version="1.0" encoding="utf-8"?>
<zdepth>2</zdepth>
</file>

<file path=customXml/item354.xml><?xml version="1.0" encoding="utf-8"?>
<zdepth>3</zdepth>
</file>

<file path=customXml/item3540.xml><?xml version="1.0" encoding="utf-8"?>
<extrudness>0.5</extrudness>
</file>

<file path=customXml/item3541.xml><?xml version="1.0" encoding="utf-8"?>
<zdepth>-1</zdepth>
</file>

<file path=customXml/item3542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syetOx0pM0vv39K6ThEz39aUcCkxkUetMBc0mcUvXmjA596BCDBoxnNKABSCgBRjv0ozR1oxxTuAUnalpCKQBQB1ozjjFL7U7gGc0mSeKPejkHjpSAOtHal680UAHbNIfrS4ooABxSYyaXGaKYCdKDS0goAMelLSfSlouAZoxRRQIM0hHalxRj3oGJQKM0A4oAOlJ3xS9aKAAetB9qKQ0AGOKM4paTGaADnFHNKOn0pBQAvek60uaKQCYFHaiimFg7Ug4pc8UdetABjFBFAozQAD0oo96QGi4WAdaXpSEcUo59sUDA0UmeeaDx1oEKDQfemk4pN9Fwsx5PFJnNNDijeOaLhYfikJ55pm7ng0hOTRcEiQnj6U0vkY703Jo7UrlWHZzx3ozjrTepFB60XCw/I65pdwqPJxRmi4rEmR0ozmo84ozincLEmcUE1Hk0A8daLisSE4GaM+tR7ucUEgii4WJA3vRuqLPNLmi4WHE85FBNNFOApBYM07PFN5A460ZIphYM80hOBjrSEkH60Hn2pBYATikJzQaKCkgzzR35oHrRjPagBQMUEd6BmgjmgQhFHNKcULQMaM0ue9GMmjFAC9aMe1AOOacDnmgQnSl7dKXFIOc0AA4HFA5FApc4oEGO1LiiigYY6UlLgUGgnUTFGe1KOaPSmMMZo60Y4o7UABoxntRj1ooAKAPWl9AaT2oADx0o5NHWjrSAO1FL+FJQAcde9GM0vak6CmAe1Bxn3oFLx+NACZ9RRjHNLiigQmM0EYpaDzzSGIOtFLR1pisJk0cZpRzxQaAExmjHFFAHIouMM4GKAKXqaKLgGKXHFGO1Jz0ouAdKBS0fSgBMUvSkzj60vWkISl9PSiimMQ0DgUo9KMY70AIOTS45x60dqM0CDjp6UYoAo7UABPajqKKMYpAJS8dBQeaKYgFHf2ooHpSKA4o7e1Bo9qACj60Ac5oNO4g+vWkp1B4oATHeigHFHFIApDS0U7hYOnFGKDSd6Q0L0oFGKTHNO4C96PaijP50gDHHNFL9eaQUxC89qKDkcA0mPekAuKTNL3Bo4oGJ2petLSDnmgQY496WkxmjvgUAHQUdaPrQOeKYxO9KcmjNLSATpQfWjoc0namIWk5NLn2oAwaLhYKTH50vc0dOaQ7CY7GlxRmjoaAADOaKKMcUAIKByaXPNIaAFPSkpeaQ0AH86DS0dulACckcUpBHWjNB60AHWik70ooAM0daMUmPyoCwtFJ0Ipc0ALSUYx+NLQAmKKKWgBKCT2GaCKOlAB25rN11pks1aBSQoy5FadIQpUqwyCMEGk1dFRaT1PNrnWJSxCr0Pc1nzX08jfM59MDpW94s0yCz1FfJGFcZwPWsbygD0rnaOzlXQqbHc+/elEDEfMefarJAHTFNyOn51Nx2I1gUYBGTikkQBelS5PQD8aDGxHPWlcaRVMYLYAAGM5oCg/hVoW2fepBbf7NBRTEftijbzjGTV4WxPbNKLY/3eaVwsZ5j7BacEPHGa0Vtz6cfSnC2PYUXCxmeW3p9KBEwxx1rTFs3TGRSi0PalcdjNETEcjml8kgZx1rTFqeMjpR9lz0GM1QjL8huKPs5Gc85rV+yetKbX24qbgYk0JjjJHYVQAlP3QfyzXQ3NlmPJOBmnhoI4wkUQJ6E4ppjdjDtyxYBgRg8g1oxoCBgU6SFHPCYJPX0q3DBhRnk0bkNJMhEZ9BipBCasrEBUix56KTTGyqsGeMVKsGMcVZELH+HAp4gIxljQBWESjoKkEajotWBCo7ZpwAA4FIRAIyedtKIye/HpU/HSkIGaYHZYo5P4UoFJ3x611nCLRSEcUo6CmIAKOlIDS5zzQAZ6UgoFB4PFAheO5pAc0uRSCgBf50ZApO9LQMQdc0c+n40daBQAdPwpeopKKADp+NKODjtSdaM5waAAHmlxzSEUe1AC9KM0cUmcUAA96XOKSkoAX6UCg4ozRcVg70oNJk0ZOaAFzR6UmeKBQAvTikPOaUmk+lAxfxopDyBijOQB3oEB5o9qAeKKBhntiijJPNIaAFHHNH0pucYpCeelArC5xSk03PfNNJ70BYePrQDTA4zml3g0XCw7I60FqaCTzQGFAWHE/hSFvSmkgnoaAaLlJDiSaAcGkBo7ZqbjsLnvS7qYTQOKdxcou8UhYmkIzzSEUXHyhnNB9aMUh4ouFhaSlFHFFwsJR1pelL7UrhYTpS9RR0oPNMdgzR+FAozxSGGKQjilFB45piG55paMUUCEzijcaB70uPegQ00vPSlAyaXFMeg00gzmnDnilxigkAadngU0jIoA9KLhYeMUmM80Z7YpRQAmARSYzTuM0YoAbtweuaMUuMdaXHegBABSYI60vJo9qADHrSEU7FGKAIyKCMU84FIR3oAbnijpSkYpMdjSGIDUimm7acBTBi9e9LSClzigQUEUfWigBop39aDxRkjkGgQYo7cUmc0uRQMB0o4pc0nBoEH40ucUhOKOKBh360EUGjPTFAgFFANJmgY7pRmkBzQPagQo6UhHFL7ijNABR0pOlKKAA/pRjI4oPTHajPHFACd6Xv0o7UD0oAOv40hNLR1NABnmjqKMCkoAUcmjgUnSlxQADApKXFAGRQFgpM4oHp3pcYoEGRjNANGKM8YoHYXtQDSDApenFFwEzzS9OlJ1oB7daAFoBpM9aOKAHf0pOtITRQAvtQOlIaXpQACjvSZ6GlPPOaAD+VHejPy+tGfWgLAeTRgCjIozQAvWkNAFGaAsHQc0e1BoNAB2o60dqOBQAdqOnagntRwKADHNL1NGaTPpQAGlxRR1oGJQOKWigBO1AxS0A8dKBBmjijrRmgA4oGM0gpeMUAFGM0UgoAXFHpxS0mOKAA880gp1JigBevFJ0oFBoAUjpSYxSjHrR+NACYoFL+NGKACk9KWk9vegA6UhzTiM0UAGKKM8UCgLCCg8CgUZoAB0FJwMUuKMc0AGBij+lLSdDxQMDxR1paQ9aBATS0hGKKBicZo+lOpPWgQUtJ7UCi4WCjOOKM0Z9BQAtFIQexo56UAKTRSGloGIaM4ozR1oEwzzS0hFLQMTtQDg5xSd6COaAMXXtFl1S4WSJgAoA5rntQ8PXdlCJWwVzyRXedOlRXIVrKYOAQFPBrOSVjop1XdJnmRh5OcnFOEBOMLk1pi0BYtjAz+dSCBAfSudnQZq2xP8PFSpaE8kcVoLGo6DOaeEYnpigCrDaDPzAc9Km+zKDjGKsCHJyW/KnCLjk0hXKotlApfIX8ateUKPKGe9K47lUQr6YoMS+vFW/LHTFHlqO1AFXykAxmgRp0HFW9g6YGKTYuMBRQFyt5ajoKNmOQMgVZ2jNGMdqAKu3OPl6UhUgY21aIxTSuDzQBSniLJtI4NVY4QFIx04rUccGqYjYu+DgZoH0KxhBYematxwKADzUARxdKMkg9avoBimtiW9RojXqBinbfSpABRjNMBoGe1LjHOPwpQOeKdQAwgUoGOnWgigcUANb6UwdfY0+Q4qLPIoA7Sl5FJRXWcIvXmjkUntSDPTNAh+elJnke9JSk5oAOhpabmjmgAPHOKAaXpR70AGaBmgdaTpQAvSikzR1oAXOaKB7UEUBYQdaWgd6OppgA460HHWik7UgA+9LSdsc0d6ADrS5xSZoBpgLQaQ+1AoAAaUHvSdqBSAUYzQaQHLe9HNMAoHPWjI7mkJA70AOPtSCk3AHrQGHTNAC5xQTSEjPFAcY5oAAaCe1NLYpu7uaAHE80ZA6VGSTSZoAkJwCKYTnjvSZNHWkOwueKTNBoAouMXNKMYpoo6UBYeKQDAo9KAcUhjulJ1ozRmgBeKTODQOetBoGKTSY9KSlxQAHFBpD1ooEGO9AoJoBoAKKM4pM+tMVxaOKO9HXrQMXNHSkzmigLi56cUn0pcd6CKAEPrQM0YzSgUEsb7UYzTwOOetKABQA0DBpwHFGBRjNMQY7UYpTxSkUANxQAAfanDrmj3oATHNLSUtACYzSjr7Ue1LigBveg0uOOKCMUAJSEUtGM0AJR0p2KKAG8Hij2pSBQBQAnWk46UpHNJjI6UDsG7FJu9KULzg0bcCgLADmk3UAUoFAgD0uSRSYzRjtQOwE0mTS4pMfnQITOOaUMaXbmjHFA7ACSKUHApBSgUCFGehpaQcUuO9ABRR3oIxjvQACgjoaMc0fX8KADFHT8aPSlzQAnHY0dqXFIeeKAFzQSaMc8UUAGKTOKM4NLkdKAE496XNGKT1FABnnNGMHjoaUjPSk9ieKACjP40p/lSelIBeuD3ozikoHP0piDPPFBJx60DjNAFIYdhQAaXsOaQUAL70UmMcUvegAAozQDxR0oCwhxjNA6UuAKP0oAQmgDt2BpcA0e1AB60mcUuBSY70BYBzRnNKPagCgAAoxikHWlouACijvRxRcBOlLS4FHei4BQKCaTHFAC8nmikHApfegA6gDvRmk70uTQIPwoo96TNAxRRQeKB1pgHage9ApaAE70Zx1pc80YBoAB1pO5pcY5ooATvSjrxRjFH86BWE96XFHajH50DDpxQPeijPtQADnmlooxSAQUpGDSHmj3oAWiikNMVhcUYzR9aBQAYoAJOaKU0gsIOoo70Y9aDTGGaKOO4o5I9TQAho6UuRjFHSgBM+2KUc9cCkPWlpAIeOlLSfWlpgFNzg0vSgDOM0ALxSYweKCOaWkA0ZHWlxxS0nfrQAD6UdDR1ox60BYAcnFHXijtQOnvQAYwMUDFA6UYwc0ALSZpaQ9aAEz0xS9sUtFACdKO1GKMUwAe9IaXmge9IBaSgHniigAA565qK5UNaTAnAKkk1L0PtUVycWU30qZbFw3RyvlD1PWnCMAdKfjAAoxXM9zrGBQMcU7A6ClxRjFADlGBilIoAzThUsYgFB60UvbNAxOppCKdjiigBuKTGKdjtQaAG4pMUpxRQA00hGaceRim4oAiYZ4qBBkt65qxIQBmq0UoEhjI+ZjkUgb0GYKyB2BAFWkwVz+NRTDKkVLGBsApoTHgZoxilxjijFUACg8UUGgAHNIBxSkfpSE/LQBDJ1phOCfensMt7UwigDtM5ozjHej+tBrrOEBRQKAaBB0oyaM+9A96AFGKTmj69KM9qBi+lGeeaM0mcUCF65oPP+FJn0pc0AJjil5PFJmlzQAEUUnfrS5waAsLQMUmaCR+NAC0ZpuaM5oAUGkJ7iijpxQAE0maTGTQPSgLC5pQeKbQBmgB2T3ozkU3PFKDQAoPP9aQt15zSE0mO9ACE9+9Hv3oxz1oIB575oATJzzSE07FIRzQMM0maMc5o20AIQaDnvS4IpMdqADHSjFHSjg80DDFAoPHSjpQMM0ZPBNIDx9KM5oEKOSRRSUp4FIYo5FKDximg0UBcXrSg03NByTQA7OBSdaTPFGcc0wuApc0YzzSYzSC4vSkpQDjrRj86YhtLnNKB+dKVzgigBvalPpSgUAd6BDRxS5pcZowBjJ4oAM45oyD1pcCkxmgQuaCfloxzS44oGAxxS5pMUvSgQvXpQO4pBQKAHCkzQeOKWgLBjpSjnNIDijOaAA9qOlBJIo9KADryRR0AoGcUUABP50UAYpc0AJRjjmjPajrQAADvS4pAKOKB2DHNBoNGfWgQUUdqMcZoAAKMcUewoFABgUhHNLR+FADRzwaOmKdgfjSEflQAhxRilxnmjGKAEIHGKMZ4owetH6UXAXikAzS/WigAxigcUuPWigAo9qOlFFwClHIxSE47daAfSgBT1waByaTrRQAuMUY60ZpOtADu2KTODR0Oe9HagBCO1KR0ooPAouAAelIfal+nNFAAKQUUZ64oAAaB0o+lLQAhBP40dBS5pB6UAGB+NL1oxSCgBcY6daCMCjtzR24oATqKXtSDnmlPFAAR3oo60ZoCwYxmgGgcUuMUAHak6/hQQO5o60AGKMZNGaOnNAC9aTrRk0CgAo+tHtS4oATFKeopKUUDsJRjFLnI5o6/SgQmKUjFFFAB2oGR0ooBx3oABzR060AUUAJgdqXNH0o70AIBzTsc0Y9KKAA89aOvFFJ3pXAUDHWjHFGCc0gHamA6kx3Bo7UdDQFhBSjBPFGMUhHvQApHPWjpzSe9AoAUdKM0dsUtACe1HajPejJxxQAtFGenrSEnODQAHoKUUY5zRnBxSuAnel60HrRnBxTCwmKUCjgmlPSlcLCdKKCQaPwpgFLmk96QUBYccUlH1oPFABwOaM0HBo9qAEzQTS0gNAB1NH1oAzS0BYQ+1LRRQFhOnFHb3pO9LQAUhHNKQMUdelACDgdc0tFHSgAAo7YoHGaAeKA2DvQRSEfgaXOaADOaUCkz2oz3oAWk5xS85zmk6jigAxSGjFL2xQOwZOKM5oB7UmM9aBC9KKOtANABjPFQXxxYy+4xU55qrqZxYMvqRUSehcN0YOCQKT2pTzSVznWJ1oHWlzikzzQMkUYp+MUxDkU7rUsAoIo9qKBiUnUU/jFJxmgBpHvSd80uaDQA0+lIRTiO9J9KAENNI4xmlyRSEEggHtxSArEkMy5yQahjTN3vPOBUwh8tSScknmmx8ykjt1oQPYdIO2KmQYUVGwBYAZ681JkAc8CmhMXGeaWmGaNeCwFRm7jz8pJ+gzTETY5waWqxuWb7sJJpN906kKoT680xlnHSkOB3FVzHcMPmkx9KBa55ZyfXmlYBxdAPmYD15qA3luvQkn2FSm1jCkgdeKp3oW0jEgjDZ7UNha533Y+1H1pPpQTXWcIoo680maAaAFHFBpCc5oB/KgAzRnHNAOM0E8YoAbkil3GkxmlAAFMADGlJ4zRjFIcHv0oCwbqbvIpTjFAGetAWHB89qN4HvSYwaMUBYXfQWzTMYPNHqKBDw3NLnnpUeM0ooHYeTQDTc4pRigQp5pAPejrRQMOlHI6UZxQDk0CCjFIfWgHPFA7C4oORSdKOQM9qADrScZ/lS/SloCwg6UmOaUnBooATFGOKMUYFAC9s0089adSelADSKMZp9IRzQAzBJ5oxT+9GKAGYzRjA5p9BHOKBjMcijGeKeOaMAcmgBmKMU/bRjtQAwUDn60/aPegj0oAYBQBTgMUuO9ADQMmlx7/AIU7GaMUCEAowfSnUUANA4/nR0pTxS4oAbjpSgGl60UDExilxx0ozQDmgQYwQaMdaKKAAd6B/OiloASjFHWigQe1HQUuB1o6k0DA+tA5oFGPWgLAetL19qT0zRnmgQuaMUlBwMUALSYzSj0o7Zz9KAEyelL70UdRmgAzjvR70DmjpQAUD1oFJ2oAXOKTNKO9JkUAKD+dGPWgHNBoAMgUZ4xQKPegA4o7UHpmjpQAUZooxQOwfSj3oPWjrQID2xRjjmjGaB1NACCl7UUA0AGcfWjPPFIeaOgoAXkUZ9aM8e1FAB60dqOuKCeuOaB2AY/SjvQKPb9aBAeW/CgGjpS5oASg0dOaOvagBeR+NA4FJQPyoAWk7ZpetHagBO1LnFA6Ug5oAP0pcdKDwQKOtA7BjNJjHNL260Z/WgQdQfaigEZzRnigdgPNHPaj0zRjmkIQUooPFFMA7UlKPejpQMTvSk8UUYwKAEH0paBR39KBABkZzRnA6dKO2aOcYoAOvTrS57UlGKQCjrSDrmlxxRgAYoHYOtH4YoxxS4754oEJigcGg9qCM9DQAuKQ8mj6UfU0ABo6cUueOeaQjvQAuaKYzhPvMBn1OKEcORhgfpSuirXHjoaAKUoQoPTNJmmncTVtwoPFFBPQUCEAHrS5pMYNL16UwAdKUkY60nTijjvSAM0deMUd6MUALSUY4o60AJwKM96XGfwpBTADS980Ad6M0h2DOaQUp45oAzQIOvPegDFKOopOhoAOvNLnjFJ7Ud6AA0opDQBTAU57CjJ70UDpQAGk74P50deKXIzSAQ5FL0OKCQSKQH5j+lAC9aKTFBNMANBo7UZ7UAJ2peRRmgetA7APSjPNJxijI/GkAuKOlMzk0ucdaAHUdaYWo3ZpgOJAFANNzke1GeeaQWHde9HajrSZoCw48nijOKbS5/OgAPNL0pOBzmgnigLCmjNNyRSEnv0oCw7I700OOnSkx70hFA7Ds89aXNMpCDQFiQEE9qM84FM6EEdaORQKxJkcUme1MOccdaO3NAWH5Gapaw+LZRnqatDjtWfrDARxljgDJJqJ7GlNamYRQQD9arSahApwMsR6CoG1E8+VCSPU8VgdFy9ijrzis03ly/QKme/pULzMWHm3OcnoDS3Bs2BIqnGRTvOQDlh+dV4bOMqCcnIzyalFpH0xSY1qONzEOTKPzppvbcdZBVK9torS3MzrkVjnVbYcCEn0wKW42mtTojqFsOsgph1O37MceuK57+14hwLfOaQ6uO1v9adibm+dUg7ZP4Uh1SIZwrflWAdYbkLCPxph1eb+GNRRYDoTqfQCImmtqLE8QkfWufOr3R6KAc56Ug1S6IP3friiwanQ/b5T0hqSOSd0DGPGenNYNje3E9/DE7DBOTgdq6ZgFIXpihqyBPWxVkeYD7oFMtN+9yw/KrEnQ1HCMbj70kW0rEN67oimM4LHGe9PS2LKDJISfWmXgBaEf7VXF4UDtTWwn0IltIxztzUoiVSAFAFPpCaoAAUdBQRQPWlFACZ70hOKUnPA7UlADScgVT1QAwAZxk1cJxjNUtVO6BcetSyo7nbijrSZzS12HAFLnt0FNo6mgBaM5NJ+tHBFAC5PQUUg6daCaBC9hz0pKKCaBhmlznmmk96M5piFzRSbqQnmgBxPIFOHBxTAaX8c5oAWkpAcUE8nNACijimE4xSZNAEgIoz74qMHkUmSaAsShhzRuz1qLFLg0AP3Z6daUHBqOjpzQBISBxQCDwKjGT3oGRzmgCX8aCAaj7808UDFHWlwKZyB1zSg4waAFwO4zQBSA5NKDzQIKMUtITg9KAAClwKTNKcGgBMUEdKXI6UdvSkMSijrR0oEHFHrR7Gj+tMYUD86PUUhJFAC9KMimZyaO/0pAPNGcU3PGaQGgLEnWgnimA4pw6UCF9KQ0UvfrTAKOvNGSKM4UikMMUdjSEelLTEHSjqQPWjp+NJnNACjp0o96PSgUAGeOlAxmkz2pRzQAcUCjoKQ0hi5xR0+tGQaKYgFLmm5pQc0AGeKUnikzzRmgYZ9aM5pCc0hJxQIcTSk8evtSAjHNApAL6c4opKN3GKAFopCaARn0pgO70mRnk0hIByKAaQC8Zo9aQcdaOppgLnig0YFGeaADrS59DSE4opABoyTjApCeaX3oAOaUGkyaB0oAXFJ265pcgdaDzQAZB+lBNJnNGDQAdeO9LjGR1pM0nXFAC/SjijigY/CmAp7UH09KQn1NA60gFBxRgU04zxS0AKBRkdPWkA9qUj2oASlHNIexFANMBeKM0DmkzzmgBc5oBoB7UCkAdRR170Z5xRmgAFLjmkz2o6UALSDijnHFGcUBYWjGOfSkBoPpmgBaQ4z60ucLwaTigBRSY6+tKKTIoAUUmPSgGjkmgAoAopaAsHGMd6Q9aXqaTHPJoAXvSCgUc5oAXnoKO/NGcUHtQAHHSjpSdqUd/WgYdOtKKTrzRzQIWgGkBGKUHFACnAGaTGeaBzR0NAAT0pegpDQe1AB2GKBzSjmjPpQAntRwTijPt+NKD8wPpSYGRqzbr2JCeAOfY0xpprdY2gH3m5OMgDNQaqCdSlO7AGCavWyLJZAmURjOPqawk9TqilazNMvK00kZ5RcFDj1HNJ16VYMYEEbbx/qxhe/1quPyrSm7oyqJJ6B7UufWkzzxS547VoZBkUDjpQPWk70AKKM0me9BINAC0HOaTGKOlAC0UnejHNAC9KMUdaCaAsHSkPqKBzzRyT0oAB2FOppPejqeaAFz0pP1pc55ozmgLBnNJ70tHTigLADQDRnikBoAdSdsg0go+lAC59qOtGRSdeRQFhRR0o4pDQApI7UUhNH0oAM44oOKOT6UHnNACA0vXik6UvFAxCKTGKUigjAoAaBilIzRx6UvQUAMAwaXHWlIxS44oC4gHNHegjpRQADJopelFAxAOKUUUYzQIQ0opOpxSnigBCRmlxSdaU0AIQKXFJ0A/lRnnpigYYB4o9qPajAoAAO9GKO+BS49aBCAUH0oxmjBxQMTH6VT1VVNiQVzzV3gDFUtVOLMD3rOexcN0cpqA+x25lVR6AHpWKb68kX5SAPYYrc10Y071AI61kWMIkj3SDPtWMVc6Z2STZWY3DkGSUgemaI7bMiNkk7gcjvVm7jCtGqjHPIq9DGCVAXpirSSM2zaj5RfTAqTqajToKeDWbKWxR1/jSyBzzXHyEoo2iuv8QH/iW/jXIXP+oIHepRq9kVzct6d6QztjOBUG7AOa0LbTZZoRKACD0BrRIzbSK4mc88UvmuemBV4aTP2AxVC4iaGQxtjI60WGlfYaZnPVqBI5IXOQaYBkj2qSNfmH1oEa+jjOpwk9hXUSctk965rRRnVEHTAJzXSsSHNEtkStyKToabH90/XrT5AMH0xTI+F571mjRsr3ZPnwj3q6pB4B5FUbn/AI+4VHHerERzcMPamnoDRYFFB5o6/SqEA6UGlpDQAHntQc0c/hSE/nSAikDEAKcHNU9QO1EBx0q+STjI59qzNVUttCngAmkykd3mjNRgkdaXNdhwD8570ZpmaTJPfpQA/OKUHNRilBxQA/ODzQCKYSSOtHuKAHk4pc+1Rg0ZoAeSO9NzSZyPegGmICaTk0tJnmgLC5NKDjrSdDSde9A7Dsg96CaaaXqKAYuQaMD8KSigQHHSj8KO1JkA0BYd2oozmjNIYoFJjHNGaM0BcMY5oH5Ume9LnimIXpS5ApmaOT3oAUnHFGTSZGeeaKAFzgUFuKSjFADwaXNR9KUNQA/B60Z7U0MCaUnJGKQxeBRmmk80ZxQA7OKAabn1FANAhxNGRTc5pc55pgKDntikoBpM80hhgjJoJoJpM56UwFz7c0DrSD1oJ5oAdRyKaDTs8UALnNANNzmlBpAL170fzpM4FGQOaBC0uabmjNAxxNHTFM3flTs5oAXjJoB5pM59jRnigQpPNFNJ/OlzQMXHNGKTPFB9aAsKaKTPFGe1ACk5pCKQ9aUE96AF9KM5yaQelBNABRjIpM0ZzQA7Ixg0nWkzzzSE+tADs+lA5FNyO1GaAHijI7mmA80EnAx60APFITTATTs0AOzx1peTTc5zng0ZoAcKO9IDzRmgQtL3FJmkHXNADqOgpM+tB570DDNLkYxSZoBFABRmjOeKTNAhR0oJP4UmeR7UpOaBi57UE0meKAcnFAC5FJignFIKBDjj1oHFNBpfegYtAIzntSfSkLYGaAHUZpoYUu4daBC0lGQaCRQAo9PWjFJmgnn1oGLRk4pAc0Z5oEKKWmg5oBoGLmgmkyKM0AKCaM0maM0AO9aPem5oBxQIdxR6+1JnNBPFACk+1LmkBFJmgBaB6UUmfrQAuR2FHekHIpQcUAGcUY70Dk0bqBhnNL24pM0nWgBw9aOPwpB6Ude9IABxQD19aTNGaAFFH86MjHXJpuc0AOHApQfWkoFMB1GRTQaU8UgFPNJ0pCcGjP5UAO7UCkzRnjjigAJ5pQfm+lNzzQDhwR60MZzWtH/TJue4qeY7bCE5xjBxUWoxCfUZQTgbhj3rVttPS7QJI3C8cVzs6orQvMCNTjyeBbjINKOlWpLRQDPk5EYQD2qr/hV03dGVVWYtIOtGaM/rWpiL368UcUnSkzigB3SkJycUhNAOKAFzRig0gOKAHcUnfg0cGkoAXp3pR6Gm9RS9qBCjA+gpCT26UHpQelAwGcUuaQcc0ZoACe46UZpAMmjkcUAOzSZxSA0Y70ALmjOKQ0cYoGGeaXNJ3oJ/OmFhc0A98cUhNB6UhDhSHOKTGKKAHdaMGm5weKUnGKAFFIRQRzS9zQAlHU0opOg96AA9aDRR0OTQAtIaXOeKDSHYTtRRjvQDmmAp9KTOaKM0ABOaOtJnFLmmAH60Y96BSYzSAB0oHvRRyOKAA5ooIooAPajHrQeaOpoAODR7UDrRxQAYxQewo6igevpQMCaBS4BFJQIOKo6ucW6Dtmr1Z+sHEEYPc1E9jSG5zOu/8g/HqazdPGLcd+elaHiE/wChqPeqNkMW6j2rKHU2qbIjujmaPPWtC3HzrWfc4N0g9DzmtK1GZB+lWtjJ9DTWnA5xTV6fSnDlgMVizZbGd4jJFgB6muTuziHA64rqfEh/0ONfeuXu+IwKImj2RnEHHvXS6ZIPsUa55xyPeuexjqM96twzPGvy/XFa3sjCSudECNwGa5vUzm/kAPANWob943DFjj0NZ9xL5kzNjqalscE03cjGR1PGKfG+XAz361Ecnp0qSEESDnGOaC2b2hD/AImRPIwuOe9dEfvk1z+gc6g5PPy1vk/MaJdCY7sjkPBFIvCDIolI2/jSr90VmWVZjnUY/QLV4KAcgDNUJOdSAz0ArQ4xjmqWwm9QHrSgd88Ug/Sl4ximIB/OlPOKSg0DAimnpS470lADSRurO1LABz2BNaJ+9gVl6qwAcn05qXuUjuccUCk9aM8V2HCAPWjPvSZxg+tAIIoELmimgjucUuc0DHA0A45puc9KAc80wHH1zR3pOtLxSCwd6M0ZyKD0oEGcUd+aO1GKAFpCcUZooACeKWk4o70AHajnpR3+lLQAUlLSdqBh0ozR2oFMQtFIaM0gDrSjrn0opDQAE0tFFMBBS0nejHFAC+lFFJigBfqaT6UtIOOKQC4oBoopjD0oI70Y70UCCkzS0mOaQCijPNAo9zTAOmfWgZ25oxSgc+1IdhO9KPSkPFFAC0Ec0maAfWgQvXkUA+tJ0oxzQMWjPakpc8UALmjNNxjkUuaBB1ozQDSE0wClzikzS5yKAAetKCDzTaXpSGKSOOOaM03J+tLmmApOKN1NpegpALnPNBpM0gPOKAHbqM8U2l5oAM+lLSZ6UZoADzS0lJQIUdaM0e9AoGHHWlxSZ/WgmgBaKO1J1GKAF70vtSUd6AF6HFLn8qaaMgUCHe9ITSZ9KKAFBpc8U32o6igBwOaTPb1pO1BHFAx2SaCabnijtQIU+vajPFJ2xR2oGLnNKDn2pnQZpc0AOzRmm5NBOaAHdBkUZpoPpQTQIdmgH8qbnNGeaBjgeKCabmjOOe1AhSaMY/lSZPagHH0oGO3UhP4UmaTqf60CsOJ70vXpxmm5FJnNAxwpc5puSB1pCTQA+jpTQexoyc5oEPzRmo+RS5xQFx2cUA800c4ozjqMUAOz70uc8UylB5oAdn3o3dqbntRnuOlADs9KUHPembvalJ4oGOBzRnmm59KM5x7UAOB9eaM03dRmkIdnrzRkHmmA+tKDQMcTnmkyaTP50A0wFz70oPNM4oz3NAD880E4FN3UZpAITk0oNAxSYIpgODY4pQc0wY60tADweMEUueKjzTgc0gHfjSZzxTc0me9AD80u6mZpM0BYcTxmkUnNJmgH5hS6AjBmOb2Y/wC1W/pgw3Hr/Sufc5vJf981v6d2POR/hXPI6omvIR9jkPt+VZWfyrVmOLGY+orHB4q6WzM6u5Lnjg03dg4pmeaCcitjEkDd6XINRZpQeKBD8igECmA8UoOKLDHg0UzPSlNADs0ZpoOKCe9IBc55pSabngUZ64piHfyozim54oB496Bjs0E/nTc0uc0AL15o5xSZoJOMZoAUUZpucGjNADs5o60mcUgNADiaP50ZGOaaeelAASM04U0AUvGKAFH1oBwaQAjntQTQAtFJnA60uaAFzSHn8KTtSjigA6HNLnNIDRQMB3paTNGelAgpaTPNJmkA7OKTJJpM0E5FMBSeKOKM5oJ44oGGDmgc4oB5xRmgAzzQTRnPejPNAC5pM5NITRnvQAvY0dqB0zRSAB1zQSSeKKXNACUEg9qO9FAAOtLmk6GigAzxRSc0vGBQFgA5ANZ2sn5Y1981od6zNZPzRAdqiexpTWpzPiE4t4x7mqtoALdSPSp/EZ+SMd8mooMCFeeABWcNjWo9ivL816ntzWlbj5/x61mNzfD0xWnaZ3AAd6voZPc0wacv3qavApw+8KxZstjI8TH91Cvqcn3rmbs4UE/Wuk8Tn5IRiuZvj+6FJGj2RSMh5P6VtQ6ar28bBjkgGsI5xgCuttdpt4/oP5VskrGE3ZqxnvpMpztYdOlZcqeXKUA+6e9dWODXMXH/AB8SduTxUvcqLuiEDqKkhGWHHPamE4p8GN4HfNA2zf8ADwzdzHsFArdI5IrF8OD99OW64Ax6VtEc0pdBR3ZDJ92nDoKSbpSjgCo6FlJMHU27471ojpWdCM38h960Bk9KrohPcXsKUc0mQBil6GgA7UZwKM+tHWmA0nFGcUZ9aCOlADc/PWLrBJdx2AHStoD5jWLqxHzkdSanqWjugxIPODS560hABIFJn/CutbHC9x2aQHtSZz0o6E1Qh2fagHFIDQPvZ7UAKM80A44pCSegoHNAC5oz60mcYFBNAWHE0ZyKbmloAXNAamiigQ7PX86UHmmZoyKBjweaCaZmgUAPBpwqPPpQCaAJKM0zJo3EjrSAfnjBoBAz60z8aToaAH55o3U2gUAPzgUA0zPPX8KASOKAJKQYpmTS7qAH0Uwtjigk5zQA4dKWmZ60BjTAeBQTzSZHXNGfWkAvSg00mgOM80AOzk0dKTPNLQAUUCg8cUAFFHWkHWgBe1BoNIeKBi0ccUdKD92gQZ/Ol6Umc4NGaACiikPTigBc4oAxRSdaBi5oPSkBIpevSgQZ70o5pCeKTv04oAWlHP0pCO1AoAXkcYpKM88mkOc0ALS4xSHgCjNAC5pDxQfSg+tAByaB1o7cUZzQAvuKO1Nz6U7oKBhmkoNFAhTSUp70e9ABmjNBAIozheetAwo703NG6gkdnn2oPXim7+aNwoGOHNLTcilByKAuHfBo60HgYoFAB1oGaSl9+9AC9KPako9qAFJ/KgGkzxijrQMBRQaBQIBwc0ZoNHWgYDGMUZ9aOgoFAgzRmkzzRkHigBc4oHvScYoGDQMWjge9B60ZAoEHUUdPpQKSgYuefaj6c0Zo6gY4oAAaB0IHTrR2oGRmgA7UewoHSkoEL2oBxQeOBQOaAEpeTSc5pe1ACUvegHFHGPegAzignpQeuKOlAAOmRQOtB9jR0oGAPal6CkHXPSgGgQDmjHegetFABn8qXNITijPegBT6UZpMUc5xQMd05IpM4pPxozQAuaM0nFGeKAFzik6Zo7UHtQAuOaOlJ0ozQA7PHFGaaDg0GgBfaikHFLkUALSA4oyKTOaBDs0Z4pvQUAkUgFJ9KAeKr3NzHbL5kjAD+dMh1G2mQsJQAPXildBdlvPpSr169ajRw4yrAg9xTlIzQ9hrVmCCDdSeu8/zrodMPBzyc8VzQP8ApUhBzlz/ADrpdL7kepxXPI6YmzOANPlPt+tYnat2Yf8AEtm+lYI5AzVUdmRVWwpNJnAo6VWuL62t32SOAe4rduxhYs5oBrLh1y3klKtlQOAT3rSSRZFDIwIPpSumG25Jmge1NzjrQDmncNB/BpASDTRx1pQTmmMcT60ZFJmg9elIBc0DpSd6UUAAAoxik70Z4oAdnHFJk44pBS5oAXOaOtIeaOgoAUnmjOaTPHvRQA7OaAQKbnik5waAH5BozTRQaAFzmlBpuaD2oCw4+lBJzSZpTgUAGaMkGkBzmjOKAFye9GcmkBzR1NADqTOKQcZoFAC+9Gc0dqQYoCwuSRQTmk7YooAXPNGaTHPtRQApNGcHFIeKBzQAucUgODSdKKAFzSg5H0pMg0cigBaOhpKM0DFzijPNGeKSgQ4mjPNJniigBScUmfSg80UAGaXNNHWlpAANGaKBQMMjIzWZrBHmRDuRWn14rI1Y5uEX0FRU2Lp7nM+Ijkx/pTIQBEB7UeIT+/iX0xSqPkHsKzhsa1N0VASb0Ae+a1LP7471lx83hPTitSzJ88DjGO1X0M3uaY4py/eFNFOU/NzWLNkYfiY4eFc9a5y6GcD8a3/EWftEQJyQM1z1yfmoWxb6EAABAq9DdSxqAMkDpWeGwBj1q3HMu0KRwO9XcxauaceoblwxwSKxpWBkZj3JqyGicHnB6iqLH5jznBoeo4pLYVjn6VJb4Mgz3FQdTz3qe24f9KENs6Tw6Pmnbr0FbPG6srw4B5Ex77q1P4jSluKK1ZFLnOKeOMcUx/vD6045AJ9KjoaFGzO68lJ65rQcHbweaoWAzK59Sea0SBg1XYnqMSPCjLEnqSafSA5+lLx2pgLmg0cY6Un1oACfSkzQRjjP1oOBQA09Sc4rD1Q5Rx3yK2+uc1z2pOSzDHAbGanqUtj0FxhyPQ0gPpSyMC5PrTQa6o7I45LUXODRnvSZpevHpViQUoPam5pe3FAC5NIDijtQB60AL1oBpD6dvWjIPNAWHEA0ZFNzRnmgQ7NApp9aO9ADh+tGcU3+dFAx3HajNNBpc/ypCF60ZpuaM0wHZ4o6mm5pc96AFzQDzikFGaQC5xR3pMjpS/SmAuaM0hoyOlAC4waBTetKOwoEGeeeaXNITRketAxaAcUme1LQAZzS59TTe1GaAFz0peMnNNzQDn8KAHfjS5OaZmlHPNILCkkc5pd3App60DHSgB4bBpcgnioyccUZxQBJkYoJ5zUYbAPejNADi4yaN9NpDzigB5PIpwbIqLNLntQBJnNBYDpUeTRmmA/dQDmmZozQBJu4zQWx+NRZoJ5pWC5IGBpd2c1EDS+nNMLj84oLACmc9+lBpAODZo3dqbRTEP30gPOaZnIoHSgZLkdabv5po5oyCeKQDt1AbmmdDzS4pgSblo3c1GKM4pAP3Upb0pmRRmgBwcUobmmEikGc0DJC1Ixzgmm54ppY5wRx60AhxOaXNICMUmeaBWHduaBTQaM0AO5HPagEjvSDpijOO1AD93PSl3D1qPNHagCUHJzmjvUYOBxS7jQMf146UdOaZuJFIXOKBDyc80E4FRlsjFBNADw2Bj1oDio+1KT/ACoAeWGetG6o84FBOaAJCc0Emo8nGAaXOaAHdaO/tTMkGlJNAD89qAeaYSKC1AEmcUE1Hu4NLuzQA+k6Gmb6XcD9aAH4yevFAIxz1poYUFxjFA9B2eOKOtRhvypd2elAiT6dKTpTN/ajcDQA88jNHamb8dqCx6dqAH+/egHApgc4xSFjjHrQA/I4FLUefWjJHPagB4IOPWgkZxmowfejIoAkBUUZHrTM0nUUASBqM80wGjOO9AD88UtRhqUE5oAkJGMUmelMJI4zSZ//AFUAS5pobmmZNAOaAHlxS5GKjozgUDJMjvSBhTAc0fSgQ/cCaN1MBpM5oAk3DNG4ZwKYDRnHNAD84pd2Kjzk/SlJxQDHhuMUoIqLNRzTrbp5khwvrSYK5YzQPas5dWtnziQADue9Tw3cc0fmK3Hc0k0wLRICFieBzXP3uoXUshVMxIDx71o/2nb+b5e7PbPas2+MUmTG44PT1qWXFLqhpM93bESOGwOPWqiqBbFSpMm7gD0p0Fw0YwCRg9PWnl/MMkgHKjOBUmiVtB8F5d2kYYcpnoa0LXXY3QmYbSB271jzTedGChIwOlVhuKb8cDildk8qepowSK87HP8AFkfnXVaTyQB7nNcNC7LICPWu00C6SYFB95Qc5rOWxqtGdDcj/iXzD2rAH3a37s402bvxXNzSeVbtIASQOAO9VRejJqK9iDVL77DbhlAMjnCg9h61zTyNIcyHLE5JNT31zLcsGk4KcAVTL9AetNttijFLckMa5OW57CprC9lsp8kkxnggmqpbLEA4PamhnVyuMgetJNlOKZvia6uyJ4pgFPAX0qGK+u7WU+a25SeSelUlEqKvzlQfuqDT5Ym+zhpZSeeQRVXZHKtjoLe+gnICuMkdKs5OK5i2jjKtLvKsMYA610cDFoELHJI5NaRdzNqzJaOuKTPHFHt0qhDjQfrTQKXvnNAC0ppucCj0pAKP0ozjkUfSjIpgGaCcimk4GM1XvJGWAEcEkCgLFoEClqsSwgBJIYiplPAyecc0rjsOxzS5pMg8UDk0xC5zRnNJwOaXpQAdqAe1FBNAB1o60dKO5oCwmOeKX680nQ0poAARijNHvRkUAGaCaOtHegA6Ud6KM0AHQc9aWkxmigAo79cUE5FBBxQACjpSUvTigAyKOlHXigc0AHWgE0UCgA60vqKQ8HFHekMB70ue1JRn9aBC59aTPWgUUAHWlzwOKTpQKYBQOKUc9qSkFhSe1Ie1BoNACj61kapzeAdwK1geeax9SP8Ap5A9KyqbG1Pc5fXTm9jXpjFPVhtGeOKi1ps6koxkjFPJG3n0qYbF1N0VYebt29q1LAfv8+orLt8G5ds9q1rHG449OtX0M+pojpT061GKfGefesWbI5/xEf8AT0x2WudvT0FdB4gbOpfRa5y7OHHpSRbIAenvVoIQOVI461VHUexzVoySMoUnPFWYvcaVPUdqh9aexPuPpUWePxoKQvep7UgsWJ4FV++KsWowTgcYxTQM6nw6MWUjAdXNaY4rP0Bcafn1JNXwckkVMtxR6kb/AHx+tKSArfQ0h5kpJCBC/wBKh7Gi3K2n8sT7mtDPGKo6dgr+dX6tkdWIBgUnTpS/ypjHBGPWgY78aDxxmgcKM80DvTADTTTvX3pO+PWgBhI2nFc7qWMjbxkkmuhJGxvoa5u/LfKD1yTUrctbHfwXdvcZ8lw+ByB2qTjHBrlrVmtJC8LYJHIq5/ac+M5raM7Kxyyi7m77k0ZrCGq3A6sPypRqso4JBp85PKzcBpcgdKxBqspyOM04apKcdKfOgszaz6Um6sf+1ZvQUf2tID90GjnQuVmxntSDNZX9qvnO0CnDVm/ug0+dBys1DntSA1nDVc9U/Wgaop6rRzoVmaOaXPvWb/aoH8B/OnDVEPVcU+dDszQBBOM0Z6D1rOOqR/8APM0o1SPOChxRzoVmaHXmjOKprqEJIySPaphcwP0kFCkmJpomFKDyT+lRiRT0YfnSgg87qq6EP4zijpTQaUHJpjFBzTiKAOaDSHYb0+tLnGPegjvSZ7UALntSDikpevWmAoozzSZIoyMZpAL0OaO9ID+VGeaYhc0uaaTz70H9DQApPPTFGc0h5AoNADqM03PvQBQA7FKeBTc4pck0hi5zSZ7igkdBSZ60AKTnrSA0A5o+lMA6HFBxkEHNID83NB4NAheTxSj0pvTmlzQOwDIJozSZ7Ud6AHe9LTQcjpSgjFIBaTpSZozQJigijvSd8UoBzQAEc0dRQeKTIzQAuOKOc5ozx70ZpgBHGc0gNHajtQOwd8UZoxSUCsOBPajNNBpQaQxc+tGcUgNFMBc0ZzSUmaBD6TPFIM0vQikMBilx3puOPSlBPSgAJGMHinTbhZh17NzTD0yTTZSWtwpYjL4I9RipY47jYXYsdx7cCpc01QFYY9MEU7HcUJjaAUY560lFUSxQTmlHNNJpSaAF6fWkzR25o60AGTjrzRn1oz2ozx0oAWkzxijjvSE+lAh24dMUhOfwpOSKTPr1oAcT0HtRmm55xRntTAdmimg+lITgEk4HrSGOzn60ds0wOp7jpmlDAjj8KBD896QnJpM0ZzQA7OBSZyKTNAZScd+9ADufWkGQKQsM9aM80AOBpKYXxjcQOwp2cdTQAuaUEc5qLd82OpPSnBhnrQA/j1o7UzcKXORQA7PpQDTelAPNAxxPPWjPFNzzRnpQIdnpQTxxSE0UAKOaATjpTc4o5/CmMcOTR3pMjpRnNAC5o7UmcikzikIdnpRmk9Pc0Z60ALn0oBpBz7UfWgYp4ozjNICetHWgQppQRmm5xSbqAHA8UZA5J4pu7PTmomlVCAxBJPAzQMkjkEjuAOFOM0/OGI981FbciT0Z+T6U8EF5AOgIAzU31HbQcOuainuI7dQ8jBV9aeGwfX2rJ1iMCJy7kljlFA4FDdgSuPk12IH5VJ5wfpWjDcJcQLLGcg/pXHBs9RjP51oWN19kzIrFo2PKj1qVJ9RuFtjpc8UDms6z1WG4QtIwQg9Ce1WkuopeUkBHsatNMhu2jLGeRWP4gnMduFBGG4xWtkHoeQM1y2uypJcKVY+hU9qmWxcdWZ4YjvWzpszAlVwUYYIJrCIAA2nJ71Mkjx/dznqazvYpq5qSXcAdgVwAeBUbXdtJgbQo6k+9ZrSmVix61ECOQTyOtF7jSNlED4denamwsUlK4H7w4x61R+2ybQi4AHTFHmtsGThgcg+hpobvY0dQtvsjAgcHrj1quJI1iGDksenpURu3niCTtkDueuabsCoSGy2OBSbHHVaixMUcEjqf0roLTWobFl2x5IBBNYUaggbjgnv706VDC4Qn5up9MVD1KsdwviW2udJkVsrMR0x2rLTULeRlQOCW7GudW4eMlc4BGDx2qLzNrbgfxoi+XYlpvqW9TljN6wgwVHYdM1SJy2QM57UdRkHrTWBzuB/Cne5SVgz8xJ7UeaNxJ6n0phLBScZ9faoQ2WBPBosFy2LtlwAxwOme1WDdT3EBBYEDqccms7HBJ9amt5TEcjkDqD3p2Jt1NCCWI4OCWUdB3ra0zURPmF12so4Fc4twUyygAHkirFjdYvo5WGBnBNNOzJkro6zdxmlJFUnv7dZhG0oDH3qVJ45HKo4JHXB6VqmmYljIJFLkCo1qKWeOFh5jhc9MnrTHcs5oBGariZW5Uggdwc07c3vigW5MWwOtNLZ9qYM55p2B1zQMXBPI/M1BegCFMnJ3Cp81WvTlYx23c0hodMSIAOjEj8qs4AAINV7hgVRicgcCpeSMmhDYucU4NxTTyMim980EkoOeKUngVCSQacGJ60wJKO3vUeTkUu70oAfnBxQTUeT60pJFAD896DUeT60uTj1oAkHejjFM3dqAfegBwORS49abmjcMUgHe1IOBSbqXIpgKDzQaTg96Ac0gF7UdKTNKTxQAUD1pAaPSgBevPeikBo75oAX60dqKKAA+vejNGaSgYtHXNGeaO9AARxR0ozQaACgHH40Uh4OaAF9OaM80UY5oADQTxSHrQaAFHUVi3p/09z1A4rZzyOaw7pt145B6msqmxtT3OY1U7tWGD0xmpCSATiob47tWck9+lSMSEPpipjsVPcr23M8h9e1a2nA72zWTa4LuT1z1rY08YBPtVvYz6mgCKWP73400DinR9awZsjmddJOpnpwKwbv7/r71t6ySdSf1BrEuT85z1pxNJEAG6pgrAZANMtVEtykZ6E81qSaeVGVb8K0sYtq5nSEhQDjOKhAOPerN1EYyNw5NVgfyqRhnB/CrFpg7vQAkVXHPSrVqPlbjGaaEzrdEGNNVvXNXBwPrVXSRt0uMHuM1ayamW4R2Iz98j0qOYgRPj0p+fnJzUVyQID71Jp1CwH7vIGKu5qnYjEYI71b7VTI6hULH5+KlJ+WoCdz/AENAycfdFJ0pN4C/SkD5piH546Uw5FP681Gec460hkTAhCeoNc/qDguvtnpXQSnEBz6da5294nA9B0pLctbXNH7WAACpyAMH1oF4meAcYqtMp2DZzzgCosHaWzgipjUTIcHcvi+QjGKabyMkHZ07iqJ4QNj60zcTVp3JcbGkLpRgqOaVb7AIK5z0rNDt6Zpd5PbpTuKzNE34Gfl/Wmf2gAAMc+1US5PYfhQC2eBzRcfKX/t5HG3FA1AgcjJqhlhSEuORRcVjROoZHQCkGoEZyvAqgC3pSEtnnvRcfKaP9oEn7vFSC+BXpmsoFgccn3qe0BkvYY2+4zAGhai5TQ+3LkfKaUajH6H6VpSaPbg8AjPPWmf2Nbg52kfjVJCaRTF/CegNMN+gI2hqm1LTIrazeaEHKjJzUPhq2j1NZmuBxHjGKaTCyHDUB1G4ke9SjWCg/jz9a1Rolkv8BJ9SakGk2I58kH61fJ5ke71MpNfkXOE3Z9TW5Yzm5s1nIwWPSo10+zHS3UD6VOirGmxQAo6AdBVJNEtR6EoYg0bjnrTB0oqiR2TSZJ5oPsfwo7UwFB/Wkz2ozxQPpQIU9qQnv2oIxQvXPrQAo6UoHem9zzSjpzQAvWjOKbz1pTyaBhnmjHvQeTmlUgEFuR6UgDrzSgEc1IJIz/DSiRARleDRcLIh60Z5NSs0ZBCqQfU1ETk9KAsHIxijGRR14oHp6UBYARS54yKQAHvRkDoaADg0EE/SjPNA5oAKM0mR0owc0wFFBPNN5PejPrQIdz2pQR3puPQ0h4pDHcA0oOM0zPOKCc0CHhgM8Um7FNHA5oyD1oAcTk0U3ijk0xjs8UAcZBpvrmjJwKAH5wKQnJpuaXtmkAPIsalmOAOppxIxnsehqhrEjR6cSOhOCR2qWxlM1hC7DBIxU82th20uWQe1KPSkHT3p2OKoQgAHOaMUDnil4xigLDQPWgDHWjPOKN2Rk0AL04ApegpueaM880AOzjtTSR64pCcdSaQDcTkjA6VN0MM9c9qSU7YlJ7MD+NAwW69P508JHPGFLgYbPJ60NoaE8xZGR1GCRz9aUsfSnpBCAAJRnvjvUnlw9PNB96lSSKtfqVZrmOCJZJDgE4/GiGRZ1LRtkA1LPYWtzEsTy8KcgjrU9pZWluhjUkjrnNHOHIu5BtxwaargqTnkHFaX2a2fgMQfUmopNM8uJjGQx647mjnQciKYcElcjilyBUJDRuVdcHPPtTs1aZDVmPLDpS5GAM1EWAGSaje5jjcKzdaYic4o3KODVGa9AlXyzlT1zUE1y8j5UkAHIFK4WbNUsP4TUF3ciGMEcsTgCqYvGCAYyQSc1XmlaZ9zHnHT0ouFmW0vm2ncvOOPrUiXylAWyD3FZozuGTxTlGWIBzSbHZF4X43kEcdsVXlupJSQcgegpZooo0BRwTjNQA4OfzpXHZIcJXT5snJ45qaO7ZCNxJA6ipDBDc2+YOZQehPWqskLQkBu/wClFx2VtC79uXbwpqE3rhyw5B4AqqDkHt6U8R5Xcf0p3FZE/wBulC4wM9jUAnkDl9xJPeo+rEU4DrRcLIk+0TFt278Klju5EOWOR6GqwP5UdQCaVwsizc3JkMZU4AHb1pyXch3blyMdu1VONp6VJFJsVwOQ645ouCSJWvXZgVUDH60w3MgcuGOT6dKiGBwfxpRRcOVEouZOpYk04X0gfJAx6VWPFJnIzjHNO4OJeOoE4Kr9c09b8YJZSD7VnbsD1FKCB+IouKxqxzrIN2cH0qXIPQ1igkDgkfSrNtctGcE5U9u9FyWmtjTB4ozzUEdyshI6c1IzqMZP61Q7jyTj0oBJpgPvSg4oAdkfSgEU0mgevagB3t6UAjvTc5pDxQFh+ffigkZqnNqNrAxSSTBAzj+lNj1W1kXPmYPoetK6DYu5pc54qKOaKT/VuCR1A7U8HIzxTuK44HnmjpmmlgD2NML+9AyQtxTQc5yfpimFwMZYDPqapXOrW9vIEB346kdjUuSQLUkvb9bZnjZgp2ZB7k1z5nnuWZ2c5A456U7ULoX05lYYIGAPaqvmADCkgHg471m5XNFHQ6fR71ZrNoC2ZgcnPUir6leQDyOtcXFcvDIGjYq46e9alrrDQqDJlyxyaafclprY33cRxs7dAMmsrUJ5ROGUL5ZwBkevWoJNc3NtEWYyOQe9QXOpiZBH5YCDnNNyQJPsVbiGR70qqnIPOOmO9QzTMEMangHoO9acF9aozFccR4GepJFZRgaRA2COTjFQ7Gi1GFsEc9e9SJJJC4IYgg+tRmGQqG2lR0BI4OKmtbYzAszADsT3ouDj3NrS9VL7xcNyBnPSsrUCly5ePIweh71WdtpKgng4NJuYHOeMUNtiUUnoNeGQFQQQTzk+lT3MyLCIY054yxqNpWkUBjnB49qPMD8MAQOopXZREob0IzyKFjIO4nk9qlMgCfd4HSmFt/TOaVx6AFI6c0AEHn86UMR1OaUYJyPyouCY0gM3TpV3SlWWeTzOQoyAe9VtgAJPGaRXaPPltgkYyO9Fw2LXMjkgYG7gUlzdeegGzDKcE1TBdSCSQSexp2GIwOnWkO4/exznOT3qUkFRjg45qIcAcUqvySQDgUAhQSc89KaW2k96AffHtSHAww59qBgWJIyMe1RFDuGKl35wSM00kFsZ6U0SIxGAO44NSR4C+9RkAgEHOfSlXcFwDRcB5yM4XOeKndWWEOBgAdu1QqwDDNJNMChVXIxSdx3GtOzNu3En1ParNnqD2km8EknqM9azw5OSSKkBGAfyFWtCHFM3x4ibZnyxu+vFUru/a+bfICCBgAHge9UlIKgjgd6kUYUksMg9CKLsXKkaWi3zRzi3k5Vh1HWukBBUEcj1rhyTG2RwB3FbWn6woTE7nAGFAHSrT7kSi07o3xz0p/lkj3rObUkj8uVAGGM8+ldhalZrOKcxIPMUEYHSlKaQRjdmBtYDpjtVa9UhoVxk56V01zaC4EYULHtOTgdfaifT7e5cMUAIHGOlZ+1RuqRzNyhCiIdAQc1OCMYPpVm+skiyofLg9MdKruhUgHgn1rSMk9jOcGhPxpM8UdKTOa0MhTigYozQDz70AGDn2ozijPtRn1oANwBpc5OabgUYPQGgB26lzTOR1pAaAJCc80AgHPamA54zS5zQA4kZ+nSjNNz3ozzQA7PP1paZnHNLnNAC9KAcUme9JnFADs5pwOfrUdA60ASZ9KN2TTN1LkUAO3Yozke9NoxzSHYcDS5pgyKM84oEPzRnimE4oyaAH7gBzRuBPpimZzRnNADiaUGm5z2o6UAOLUm7P4U3PFGRQA/cKN+aYMHrRkmmFyTIzTSQPamkjBYnArO1DVVtoicZwPzqW7DSvsXpJolzukAwM9axnYPMzKRgnisC+12a4JSKHAPAJ61tW4xbpu67R1+lY1HdG1NNM5yc7tUc57nipnPyH6VXnIF9JJ3yacZty7c/jRF6FyTvcLQfKT6nFbGnDKn2rFjfYpCnrWro5MkLsc9cVTehDWtzTGCfanRkZPBpuMCnR8ZrFmiOT1Y51GQjjBrGuQS568d619RydRmYc81W25525z7U1sWzOhBSQMAcr6Vd+3yjgLk+9SlBkkAfXFHl/wCxiruQ4plKeWSdsvknsBUIQk8r9K0ggwTszj2o8sc4Xr2pXDlM3Y2c46VZhBEZJ69OKsCPp8n6UjIdp+UimmDR1enjGnQj/ZFTCo7QEWMQIwdoqTHXNRLcUVoRjliaguf9UeamHc+9V7s/IKRZJZDCY/KrQqC05jHHarHQYPWqZCGtxUA+8TU7VDjJ4oH0EkcjGBTojkDPWkMZPQZqQLgUxASaaT6GlPSmnhSTxSGR3JCwHPAxXOXZJuCeowK376QNAFHJ9BWLJbSs5bYefakty+hbB3EEDIxnNRBFLyK3TOc+9PAZUDLyGHGDTRGCSw7D5hmuJOxaHSR7oBEQMg5zUAhHpU0MqqrByTg5GasJF5i5ArenLoyZIqCHvj60CEntitDyARjFKIQO1bkFBYO4GKUQc9MVoCEelL5PtSAzfs+TQYBjpWn5IPGKDDjr0ouBmCA+lBt+1aIiBAIHBo8nuRRcDOEGBwKlgh2TxEdQwP61eEK8YGacsIDBsdDnFNPUTNljlgCeO1SRsrADHJPeoRhsYOCBn61KgPB5PfArXoYvcr6xEBp8oJ4KmsvwYQv2lccYHFbWsKzac4Ix8hzWL4TG2e4AHVQaL6DS0Z0oOeMc0maQA5zzQCRwa1MR2aO+aQkDgjr3pQCRxTCwZ4o70oQke9L5ZB5IBouFho64NHTgUMhC7utNJweaAsP4AoBAHIpmc4xTwpPTmgBxKkHg5poOR70hDEYAOaUgjHakAA8mkycdaCCBkdKQcnr1pgxckClB7GmqCTilwQcUCQ4ECgEDrSAEdaQk8UDsBYqeOhq+EDRjgcYxWcx4rSiJMRPsKmQ0R3KKLfcBznrVQGr1yR9kJ9CKpkAnihPQbEyRSZ7k0/YCuT1FIgBYA8807isGxgCfyoWMsCw6DrU0o+TjtVYkhcgkc9qE7iJTG3UimsjKCaiLt6mpYT5jFWJIoGN64pQxA55zTzEoPytn60w7d2M9Tge9F7hawmc80memaeYxg460mQF27efWncVhAcGlJBwB2pNp6kcUnagLBnijnFLjgZPWkAoCwZo5xxikPB4pQB+NAWEzSkjtQRjBI4NB2gAA5oCwA5JPagnjg0gOO1SpESRkZzQ2CVyLOKC5A9qkMDB+B9BSIEdipIBHUUrjtZmTr9ysBitJBmOUZyDU2kXSTW/lRjiMYJqn4giUyW+SWABAJ+tWtJVY7dsADJycVin7xq0uXQ0QaUN1HrUeSe1AznHetzEcCc044xkGmgEDOOKjlmjhGZGA+ppNpBZkoOaGIA5bGPU4rIm1nLbbWNpCeARzVeSG6lYfaZypPSNTkmobfQtRNObU7aHO6QEjsDVCXxEpx5MZJ96db6EsjFrgEKOQM5J+tXo7C0gXakIAznkZo1e47JdSosmq3KhlURqRkE96BY38hAa6A9cZrRMmFCjAA6Y9KA4jByQcjvTsguuxQbS7jAZr1iD0wD/jUZLWiiMlyM/eI61ee5XlVBIHOaQSiRF3DGHGQfSk1dAmupQOohDglhj2pDqqZyC2B7Vdu2t9owofk8Yqg9tbyDAUofUGo5SrroSjV0XqHNSJriKclXNZd3amFBLE5bHBBPUVRijupfuvnmk00Fr7HUx+IYweEerMPiWMEbonyO+a5cWl4CGIJA6jNI6M7rtdhk4Iz0pBynRahqcdw4aBSCeWyMVV+1yn+L8qqqoUdST7mn1qlZENXLLXDSQgE8jqfWq7SEkZJOOOaWMjeFPQnFEyqspVeccGquKwhIPPekLYxnoaacgjHT1qWFA4JI6UN2Gk2MD87QOKaSQc4qcIQpJXkjipEhXKFlHBGee1K47aFTnGccdKVQSOlXGVQ7gKNpOQT6UwlRk8YouKyKhJBxQG/wAmnuQz8DFNCg/d5NMLEkcjRkMjEHHUU1pCxyxJPqaTkD/Cm85yRxSHYfnjg04SEAgdCMVEDg048GgSHZozgdab1oOcUDHA0E8nB5pAQRmgHB60ABBxnPFOXO049KaDngfStHRbSO8adZs4UDHOOuaTdkCRVhtpLhXdEJCDkitLS9OVyz3C8MuUyeT61q29jDaRPFFkCTrnntipREgEZAP7tdoOe1ZOd9jVJIxr3TsWUEtvHliSG9x2qhLbOrbWUgkZANdQpIURDBCcg1DPaJcSpI3JGMY9qSm0U0mcrJEYztNRgZOKv6nIouGjVgTnnA6VSGM+hrZO6MJJJ6AMgdKXOMCgHtSEd+1MQ/cQeDg0eYxOSxJHvTQeuDSH60BZE63Mg7k/WrEd5yAw9s1RAz9aAce9O4mkzXDgkYYc9OaceOOtZQfkEHkdKc2pfZ0zIpIJwT6UXFZo0wcCmyos0eGYrjkkHFZcOtQyKSRtIPGeciqGoapcvEYQyhTgZHU0nJDSdytqTRm7lKMSB0JOc1VEmB0OTTcHncSTjvSEA96g0sW7a+ktwRExGQQcd6nj1a6GAZCV9Kz1KnkmnA4JxSuxcqNT+2pwoAUcc5zyajk1W6fDBgoHYVQDNjkc1YsoxJOQ6gpjOe1F2w5EuhJE1zeSbQWJIJ61HLC8bEMvI6mte3uFgQiG3jVgMA4yTU8l2bfGbWJ93O4jqaltmiSXQ5xgMcj86aSMYwOK2tRhWa0M6wKhPQL1rGNrPGhdoyAOpNCG12EDKQGYZNBkJAxjFQEgKW645xWnHpM8lvDPGm8SjIA7fWnYlK7sVd4zx0xTWPHrWnb6TL9muvNiIkGCgP61X/se7O1REV3EDn1paFcrKkZCMSAORipheSNgbsADAAFSf2ZciYoU5UkEepHarE2iTx20LRRtI8gJfA6e1DFyu9ivPfGdEUgAJwABVY3LBNgAAByav22j3Lz/ADxFQATkjv6VlTFklZGBBBIINCBppA0ik7ieT1oDZHHHtURHTNOBwPpVCHhWI3Akj0pwVRyTwaWKZVBG3JIxUeRuqRaD9y44/Kot+Gwc/hUoUlcEACoHXBIBzimh2JRtPc/hTgvoajUHIA9KXuASQKLBYeZCuFJzSFwGBHSk2qQSvJHcimttLACkOxMH38kdKaZDu4GMehqMgr93mkDg/eGKLCJDK7HIIIpwkG3kdetRZGOOKQHHINOwFgEEDGDz1pSpPQ4FRKTkenWpN3qakaYgG1gGPWkZQWyOQKV+ee470Rgbwe3Q00AhGF4BzSZBHWl3ckADHY0bSV9D3oCwjSbMAjOehppbzEK4Axzn1qNww4JzTCT6nA9KpITRIRkfypQcHApilmxzUmw9c5oFqyaD94yxDJ3HArSu7RrdQGGcYyfWsqMlTnBHoQelWXvppIVgYk7TkN3ouFncjdwWPy+3NMDEeg96WQ9AV7c471D65JxSG0y0lxJsKmQkdMCu58Ka3c3bpZzbBGigKAefrXnoJHA4FaOj31xZ6gr2zESMAvHek1dWJa6o9bK4Y0Drmq8ZuH0lGbP2ggY55zUgDiRMk428jtmudqzsbxelypdxBpJHxyBkHsKxWuHnQNIQWGRxXSXcixQHLhCwPHGTXEXNw8TII2yCxz9M1pTdmTNXWhfzS59KpeZcMxMWCB3zSGa4HJAz710qaZg6bWpeJpCwHU1nm5n/AIiKgu7uUgLkZzniqbsSk2zXyMA54NGc96yYbyUwyZIz2Jotr5wpXI45JPpU8yDlZr5oyKzE1AuSFkQ5OM56VI086DcWQj1zVXQrMvA5pQevFZxvpSuFUM3sOlKlzO+QAoI7Gi6HysvjBFGMVRa5mj4O2kF9K7BQBz3ouhWZfBIPFG4jrVMzzjrtpwmmIG0KTRewcrLW8Ub19api5cHLBRjqD1pyOJDuBwPrUuSRSg2XMjj3ppdQpJYDFPhiE5EasCcdAeaztS0fUBl41k8sDJJNQ6lmWqV9i4lxExwsgJPQA1JkEVzQtLpGVlVsnoR2rTsZbokROhJHJODVKYnTaNLgjrign3qMyAo0mdqg4yahmmhdB/pIHcD1xR7RC9nYt7h3IFNMo/GqIVZAf34AHXLdamkspowHMgAIyMHqKfMhKDZaVw3cA+lISOgPSswyOMnd0qCS7kLdSMdhTuJxZt56c0ZGcVni7nKggD8aT7XOMnaKd0LlZo54xmjOBWYLyXI3AZ9qDdTk4AOKLiszTDCjcvXNZ3nyhclSfxoFxKekZP40DszQMi9c8UnmDHtVH7U4H+q/Wl+2OOsFAWLvmDsM0m5j0HFVBfNx+5P1zS/bWP8AyyP4UCsx91JJHEQp5PasxNGmvpRLeyER9kB5P1q+bslwfJOR0zzig3jnnyjmlYtO2yEh0bT7Zt4hG4DqecfSqEz5dlXHPHWrN5cNNBtw0fqc9qzfJgA5lY/jWU9dDaDdrlc6PGXMjyAkmpF0e36GUD+lPMMB43tx70GGHAGWPvnrUlXbEbSrJQMyDP1qe1ihtlKo4IJ79ah8iAjo31yaPs8WQQCRS1DcuArnlh+dRvIACFkAJ981CYIifumgW8J6qaljRWOn2pcvI2STk+9OWysSTlTj61YNtAOSp+gpBbwdoyfrQh3ZH9hsD0AA+tBs7DrgfnUpt4Nv3MfSk+zwcYQ0BdkJtLEjgfrR9msAegNT+TAB/qzSiGEDPlUBdlc21ieuB3yD1pDa2BHODznFWfIh7R/mKTyYs58sZphdgJo1gCKwABx9KessZXJkAwM4yKj8mInHl8UyZIwhxCePSkKwqsGUsDkZ6iqd5Jjaoycnk+lWYgTEMAAelVbqYwzxooBB65o6gTxXHlIAFJIpxvmJBEZ6VNGDtB8ocinZ9VFUJWKxvJScCIc0guZF48oZq0f90HFKMn+EYoHZFP7VOG+4MGlN3MQR5f6VbII7Cms2PY0C0KguLgn/AFePoKGknYY2kjr0q0CR0A5oye/OO1AFIicEERdvSjNwR939KuFnHcfSkzJ1LAfQUDMHcyRlAfk7D0qSRSIy8TZGASKijO5SAORyc0sRA3EHnoQfeuNGhbs4Fuod7ZBTgEf1q/bwkRAHvVG1n8mIRAYcHJ9xW6kQCDnsDW0bEtlYQnFKI+gxVry6Xy60JK4hpRF7VZEfFAj70AV/KGMYpDEPTirWz2o2UgM4WcjA7XIBOQKDaSqv+sNNuTJFcnaSFPTmnW5Y3KZY4IPH4VQALSU8iTAp8NtKLgbnyM4IxWcTK6sBKQc8DNa+mBjbRmT7wJBzTWgnsTAFflwQOg96chIbbnGKsHa2VcYI5BFQtGVJbrWyMHuLfyvJYOh5GDz36Vk+G8x3ExAGSoOK0JW3QSD2NUdAGLuQf9M/61L0GtmbjO5bOMewppYnnBpckcUm6tkZMMscGpI5mXjZn61Hu/KjNMCY3LE52gY7CmGUlgQMe1MBxQCOuelKwXHxykZDAnPTNJI2856H2poIJo3CgLigZ+lSw7jkqenWoQ4I4pckZAOKAHySOpAVqb5jE5LE00tg5oLDGeKAuSeZ8m3tUecEgZxTBIpOARTy6jkkYoC48HHc1JG+QcnntVcyLjORigSgnIYUBctHOzAIz3poZepGaiEmeQaN4H40WC7JWVTyDwODiplm2IR6j8qqBz0oJwMscD3pWQ9SyLlmBRgCD61EAVOM5pkZ3n5eSPSnYb0NGiGk2O35U8kdjSRnawJ59KbyOvFL156gelGgWZNJISBzkGoztIwDimE55pMnnvRYV2HTIOcU6NlVweRnjNMBz1NBI4qhXLEzBVBRsknn2qPceCeoqMtzRnmlYLkgkPOf4qbuOKbu5oJp2C47zGBHGfrTgxzkgfSo80FuKLCuPJBpRjFRg0bveiw7kg2gdeajeVY3AOeeOKQtxmo5OADRYLlo7T1Y+1KBGFxk59agV8oM0uRSsFyRsBvlPFSLNgj2FV85pCwHJ4FFguyxPd7FDDqKghY4MjAZPrUQO9ueR3p+ccA8CnZJWC5Q18Am2x1JNT6WQImBAOD3qtrZJW3Y+tS6ecIxHc81g/iNt4l2aR413pjA6g1D9rlJ3EAD1xRcSpHAS7AD3rMU3GoyiO3UpETgt2q2+xCVyzc60Y18qJfMc8cVR+zXF2/m3chUf3Qa0zp8VjBx80hOC56mqsjGbMcfQfebsKEuo7JaIQT+SBBaRqCO5HSpIWaBi2cuerHk05LUQw5VcYGSe/1pZoyqg47A1SSB3Hfbpj/Fn8KQ3kpGCcioAc0pOBz1oJsPNxJjBb8qTzXPJpoIDgeo6UTZRgMY4oBJC+a3rjFNaZhxk800HnJPWkYccdaB2DcTx2pQTimjHrTuwxQFgyD1GRUJt4ySygg9cg4qboMGkCnGaQ7lfy3IKieQA9galit0XgdT3NPWNiw7U58IRg0aBdkhjQkKDyBye1QBiDk9u1BY7sgk01mJbOCBTSFclV8PuwCfegupBPfNRZ9OlJRYRoadLAPOS4UEFTtJHQ0yNgsAWPBYk5JqsBkCng7RgcVLRSbsTFmRgNwIPX2pm9g+C3GetNBxz696MAnn8TRcLCSSEOVzkY61ET71I8RKlgw4NR7PTmmmhWFBxTowMgk4ojhYnlgBVgQAKQxA9KTY0iIlApx07VED6dKkMYLFRIAB3p0cSjBLZA5OBRewPUj25APSnEZ6dRTHky528DPFW08sIGCk+pobGrXKfIOCMZp4GflHUirJkj6BM/WpEEY5CAH1pXKsiiBiTa1WEtJHlAVevbFM8pjcFmGQDnNXhcOMkNyfwxQ2JKw1LCJWHmyKD3ANSW0KN9qgjnEeSMOTgVWuMk5JyX5zTALcW5WYyZY5JA6VD2KOrEsU0LRQyqXMZA2nJHGM1HCy2NlFFPIC6jkk9QazNAFuklw0AcjAJLDpirE1zDdT+fGd4iXBArJrUa2sWICJY5IixJIIJHbNOspIo4UhMoYrxknk81Fp8i/OgU/N82TVCOG1F6A05DhzxnjrR5DKGpR/8TG4UHPzGqhOPl9Kt6mduoTBTwTwfUVRJJJJ710R2M5bj845GTScj/CnwgNgmnSJlsj8qbZKV1cjz0IoznrSdDQQWHAyO9MLCq2TjHNKD8vSkhjZrhEC5BPNSyWxDuFPQ96HJIai2IAVwdoI7Gs/UJWO6MHr1A7106SW1v4djeeME7iBjqTk1ktc2pORp4J9SeazcrlKKMAxPFtLDbuGQfUVe0/TJ9SuFiA2lhvBbptzgmusOl297bgyx4AjVQByQOvWoIxZaVdQ/vHJWMoAR2Jz/SpTKaS1RzmsaM+kKTIwckgIR3FZWAB0GT3xXc+IbF7+yhkjGSD0Hp61zaaeLS8WaZC8ABBGOpxxQmU1fUzIoWlO2NSx9qvafpc93KMrtSNhuJ7+1TaOptrm4b/novye3PSr8cl8s0a7sKSAQO9DZBLc2llIkgEOGAwMdzVaxt2tIvKljBJBYEjmt61tbs3A3lCMHAqLVriGO8SFyAQmeeKm/QvRrUyY7lS8K+UAZDjIFW7sJHFllDAHgGohPbKww0YIPGCKnyJCAygoRkGhiVnsVI75ZPlEZOO2O4p2pDd4fmlCAN5mDxzipUls42LBkUiotYlEmguIiCC4OR6UwT10OSByB+QrttKSSPTbfLYKDgZ681xcY+aPnHI4rubaGKTT0dpBlRzg1T2J6k8cbjzJSxcucjuAPSrDSSEoTGAE5JFVYbuCKLy42yc557UxbkTQTLkkCQsDntWbTKuPtY9l3cPKoZs7wD2GKk0y4U2O9s5LHHHHWoluVhSSRjzIuCT1AptoVW1CxklATjNOzC9y8ZowMEH2rgNUgeG+mDZBLEgexrtmkyigHnIya5nxPh9bcKONo6fSmtGPozDOSuMkU3knrxVhoCMfN2qAghsHjFWncmwoOBmlBpMZGBSDcMgDNBNjRsCkzFG7dOK2P+EdgMpQSHdjJAHSqmiWciyJKUVg3UGur0+Nrl2wgEo4A9qlu2xS0OfOhW8ceTLyRgZ6g1HDo8BUETA85wRXRtYxtcSLJHlgeT2qp9mQMQLZhzgY9Km9zS3Y5k22XdVXoSBSW+kzXkxCLgAZOa6Y2iLu/wBEORgg+tXIIVREZIypxyMdKL2CxwV1ZyW1yYWb5gOfSqxVh14Nb+t6fcvq0jJExU88A1mtpl0WAETkn2NUmJwfQpAGnAZ5qW5tpLaTypFIcDJBqIYPFUQ0xQdp9cVIMsc54phABx3p6hgeelILDgmR1oG4MABnJqe3iMhIboRwam8gQOrnkDoDU3sVYoYIcgZPPSpWVQm7ODjpSySDz2bAAPQUjFZRgii4aEckYKA9DUBjxnvV94VjUMuWJH5VFJHIF3lMCmmDRWUAdDTwCO9LkYLAYoBLDIGPWi9ybMdCGDFcbh16VpSWUI0j7WXxITgKe1UoSY8OBnHb1pZpjMoVjgA5AzSY1dFnT304wkXmTJknI6YqK/Niq7bcHc3QntUK25kHyjkcmopozG+WGMdB6ULcNbCBRuHoOtTxyeW4eNsMhyD6Gq0Y3NjODjNLjGTu47mqJs2drpfi6WO3SCQhyO55rRHiiR8FFUj3FefwlYZBKeSBwK2o1aOxEjDDk5wPSocVuxJPZG3qGoR6iwkmbBQYAHAqpHZtc7I4mBeQ5x6VUtgJsgqMjmrtpNJDdrKiYEYwM1LSNFdEs2n3GkTpHMQfMGQAaiJMh+YA4PUVa1K7uL5/MkUbwuB7ColtBNo5nRis6HBHbFC0VynqJ9kU4ZY2KD7x9KrmCyExDGRiegA6VV/tq/izbxSAADBGOKgi1C4jmDFsHOSSK0u2Z7dDRktLVLd5GkZIwcHI4rKvhFtUQMXB+97VcvH1C7tSkxzGPm6YrJVWHzEnANSkVd2GxqS+wnGTUp3qApckdBzTWDB/MAwD0p4BkXGetU2ybIsQmdMiGQrjBI9av6btu7mV5nLRxjk56VnqrNGQrYYfrSWxaOV42kMcbDJx3pKVxtX2Ojh0yG6PmRuCh6c1IuiRpIGY/KDyM9ax9P1JbKZCXYwqD8g71t2upNezRqhG2Q9O4pOTQJLZkV3p9vATljgjIweAKo2k1sb1cMSqgkg98Vt6haMyESzxqDwCOv0rNisNPKFI598iA5IHSp9o2inBN6mbLOl1dySxrgE8D0rTitFWzDuVLnkc9qwrYbWkQHoxGTXQymGLTQhZd7gEHPIqumgtnYpWmprY3wnEWQBgAmunhvn1SwYGIRhuOtcPvBfBGQp5NXrKYCUt5rAAdM8UNXRN7O6NqTTPKQQibGTmkilNs7RMAeoBI6+lFnFK7pcM5K8kAmo7m0uru5QgDAbJxUK+zNW09ivd219NCIVjATOSR3rDvbKe2cmReD6dq7KPzWQxhssp5PtWfrdsZLRpgxIC8jFDbT0BWas0czaRxzXaLPJsjJ5NdE+o2rhlABMC7QSetcrGSsgZhwDke9PvZTtLKpG45NaXuZ8tma0cgmJAIyeg9qm/skFR8wyeaoabbXAt1vTETD09jWgdTO0MIeenWhtrRGkbbslj015WKLJlh2FRSWqKxjafDg9CacuqrakybCHPGAaynmee6aUKSSc4ppsiaT2RZkgWN8GTJI7dqITHIWUT4IqmjSl38zIHYGn6fbJdTyI+QF5GKpSbM3GxeMDBgDKTnpzTvs7H5TKfpmpVhjkuCwyDGMdeKY0MdsxlLnJPfpRzsbiH2WQDiXApotmHAkOfeoluib0QYxkZBq44KKXbgAZJq1JWM3F3IDbuQD5vPpikMMv/AD2zUYvYpHCrnLfpUpcoCevtSckHKxvkyg8SUvkyk/60Uw36sipHEfNJ5yeKkXz02rKApJ5GcmlzIrlZDPDIiBmkyCcEVXbaF4A/KreqyJGiIGyRyRWV5jM3PArNu7NEmkTErxwKTeM421GSfWjPc1I2To+SRjpT0GSQKhiHGeuasRj5aYIUAelOxmkzgUZNRcYYHpRj25oz2oz6UXATAHakwMU6mmgAwPxowOKBRk8UwAijbSg9KD60ANxxTJBhTxTzx3oPK0DKoGxAMc1RkAm1MDrgDj0q/IQGJPQVRsRvnluDwCcCmtxPY1chVA9qjJ5qJpCe9NMm0dc0XFYmJyeuKUED6mqpYlgcnFKJGBoDUs5yMZxUDkk00yde1MLZ6mgCUH9KcCB9agUtTuaYEu6kJB+lMYkLjHJ7mkByBSGYCsxUSJxjgj1FWI4WmYGEZb+761RhlwgUZwRitG2MkJSaPOV5xXNbUtF3T7d1ne6eLIBClSOR61vhOlMtYwyGbbgzAMR2BqwFrWKJbGBfzoC1KBRsqiRm0HijbjpUijAoAoGRlcdqNvHSpcHPtRt5oAyrofOS3I5x7Gobbi+hRuuD/Kp73m5CZwOSagsyJL6JickEjHtVdBGaCEuyWzhWPH410Fiwltdw6EnFc5dxtDe/MOHYgH15rotHAXT+TwrkZP1oYdC05xjjrxTSdp+bJHTFEcgO/dyQeKUASdR15rRMysV9odJsDgA4+lUdFOy4ZuuENbQiXypyMAbP1rH0SMHUFiPSTK/nSbuWkjS84OxNOVvUitWLwndt5oZlUrzHg9abJ4SvRAsqlfMJ5TPQVomZuC7mYZFGfmFN8wFc5FS/YjaOTdqQFyMdcmqbKBkgjB6D2p8wnFIc8zuwRB1pTFcRIXKnAHOahGVcGM8e9WJLieRDGzcEUNgkQRzsrE9c+tBdyclqj28Y70hO0jPSgVrE4ndV4Ax608XOeowahX5gAOlKY2X09qV2HKhzyNnduNNLtjJY0ihgSG6H9KcyjaMdKLsdkRhiDwaXzGYYJPFMY46dBViyhaZ8AEnrz0Ipha5CzkrjP0pAfepJY9rEYxk8D0qNhtOGBpg0SxSlT1471bgv4oVkVog5bGCe1Z2SBjmgDIIGTih6isdDqh08aLFLbMPPJAIB596yptQaa0S32ABeSccmq4jcrjBprxlSPeklYer3Jra5NtcJKvIB5B7iuw02a2voDK1qI0UZJIz+FcZBG00yxqMFuldhpkkVnpLW8sqoxyD3rKpfoVHTU0RptlJGsgjXawyKgbRbTeSMBSDkZ71QttRkdRFNwsS4Vl71nX2ptNcJFAzjB5OevtUpS7luZfm0NUztn4HY1UGlPO5gt5MuFJyaGuzHEpnJDEc4qjDc3UV0ZbeUjPGSecVouaxDafQu6hosmn2cd1HIJcnEgHUVngsWAKsA3QkcGrh1Bo7eVH3OZDgE9vWr2lCI6TJHcMCQSYz3AxQpNLUGk9zFkDRLllIHbPemo4dQynrSS38tyVWRdwjyAcdR71XcOgJXgZ4ArRSfUhxXQtnk8UmTUds27K8k4zzUuPbNNMjlE5paUDIPscU6OFnBwPujJouHKMo5qeK2kmBKjI9zUJBDFeMg80XDlImY7gAM1ODblMOpLHuKDGV4x1GaaE56Dmi5ViIEjCg9OmankMKYxITkc8dKZtBPSmkqDihsLDvMjB5Jx7UyR42AAz1oJAzkCkDA9sUrhYVCoXABGPWl3ev4U0uB1GKQyLjOKdwsUNcYmGAjs/NRW979mn2nAXGTmpdVZZLePHZs1nXFvLcXEPl+mWz6Vg9WapaFyJH1O58yTItgeR61rxXMdtKF8vy4VGBgVAkgVAiqAAAMCo7mZY4tzDJzwPU1roRqw1C+NxIIohgk9fQetCsojWNVAAPJ9aqRxuCWYfO3WrEasPmajYLPYuXFyjnCZwAAfQ1Vnm8wgL0AwaUjJJGKiEZLnsKEwsxhDHAHOe1BBVtp6ip0Ta2VHTvTZVGSx4PUmi+o7aEJOHBxz6insTIAT1HenmNQm7PPamoVDfN0NFxWGOpIGOaZyeMGpgAGJOcDigEE5C4Bp3CyIACT0qVRhQvvmnrgngUMMcnuaTYWQ0he5pMgcUpGBSZ7mgB6kk8HP1qGUEvnGakzjoKaTnmjqAgGME96djcMUi9afjGcdaGwQwgKcHrSEZPA4p6/vOvUVIqkdR1pNjtchjVi2COKmEfPNPWPDewGasW8YdircDHWk2UkVjGu0e1KsPI9PSrJUBs7fbFK6DjaelK5VkVniG0sBwOwqsQAcrwKvPkAiqxiySQcCmmS1cj5I3ZoEhzzyKeFwCKj6fKOlMmwDaHyRkdxUwkwu0AYNRAEfe6Vft9LluYVljIwemTQ2NIpvH8o2gfhUkIOwqw4A4q+ui3AJywx9ar3lrJYzIpOQ4yOalvQq2pEoCvnAPtUgAZGIHI5qO1JmuFjGAAepPGfStRdLnjkcqoIcevFNWe7E21oZmR1peeOODV86PcAFjgDuc1La2wht3WVQTknPXtSbGZuA3UZx0pVMIjLSqSgPIFSzANaRSAAE8kip7O38xN5QOhOCD3xUt2RSV9i7pDW8lk5t4ykeDuz34qhaSQGC4NrGRjO8GtKBxBbsjII+uAOAazY5gYpR5awkgnH96s1qU1bRl7T3Z5BhQAIxj6ZqiJLP+0B5iEyluv41a092Mq+jR8Adqqpcql6QYAdpJLEdBTIbKWoRiTUbjnAB4FVRHkkZ5pLy+Wa+llTgFiQKjFwd3vmmqltBNX1LkcPlnJI5pxRecVBHL5jEZ6DkelSGTy+CRWnNfUEI0Skbh1pbZWS4AWMyFgRsHeoTeRJkkkd6ktdQDyrNbD97GQAPY1LlpoOxfNvOoythIhHQg1oX9tHa2NuyW+55h+8J6rWzI+y3dj94Rk8euK5y6ku5IYPNBZnPIB6DtmsOZtmmltCrPJ5UEYA8xFkxtPI+tF5qb2UojFijjAOcZ60lsXEs6v/AAnAzUzTMTk4JHGTWl7EWJzrb2o8uW3G4gEBemMcCqV1rccindakOehxTpDvO44JxjmoyykcqDjrkUJisgOqzvbFQxG7AzjoO4qSby5rQRuCBwc4rNm1INOLSOMEEDDelX54roYIYeRs5GOelOwLTRGYbaaGUMg3ADNXI7aY24uSCCCCADWWou3mI3MQSSAD2FPGq3NuqoNxUHJB70w17HSwXbbEeVtrgEH61i64Hu9URwCEChSarSa9JOBEYcZYHitlIreRgFYnABYZ4zStbUE+hjz6QyhGjdcDknPWrpkidba3jYhnIBIq7eWiTQLGqNjOSQetUGsVtmV41PmIQwJPpTTT3KadtDS/4Ru3OcynOcfjQNDj8vymaUqf4MdajtLyUplpDkvkn8Kq2/iDUUaQbi5LHBI6ChuwJt9DDvdLuLO8HnQlUDcZ9M10WiSCVZkkAKAA4qtfyT3Nkklw5dzJ65xUOnzSws5jyARggDrTTuhSXWx0C2lqAZAmCRg80144YYCUTALc1nre3JQ5DY7ECo5Lq4aIicssROcgd6QJvsXbbyb66mtsfIiA/Q5q4LO3t7WOIs3zNtBB71laahFwzW4YEgE5HatCWO4mYEgBUOVx64pPQauT/Y7YcGRsAcjNZOu6dbpZSXqEs4wMk9auSLcZyqA5HJJ61W1TzTo0kTrg5AUDnNDY03c5IE4BH41BMMMMd+RUwjcZ+UgDjpTDGxcA9KpaEtMjT7hGB7mp4QqoWZgDjOKhIKrkdM1ahsd6BnkAB7UNpEm1pUzxrE4A2Y5B7V0ekBxeSTmeNcrhRnmuQWZbZAofoMYzW5o8Ut+heOQKxTgntUt6XKirux0wicOhFxGVB+YA5JqO5uWjto5QVy8m08dBmqunafdW00jXFwJAUIAHr61B/ZuoRkyS3SmNcttrJu7OhQaRtXzZeMW8sYAXnI6moIhcSBIy0aOT1I61QjmW5gjUMBJgEk1ZjhlDMTICSP3Z9KOZolQuT6q01gFeMRuCgzxnnNSyJJNFEYPLBOC+QOlZsbGF3+1zCQYJA64qPw9O9yl3LIxOJMD2FF3uUlsijd+GpdV1a4lLBSTgA1UvvBVxbWzTYUCMc4PX1NddjDblOD61R1YyMmwSkAxnIJ4JoVR7FOFlc4qGwheHcMljkZNQjSZy3zEEemantjKl68DsCByPStDcAQT681Tk09Agk1qiKCxijgUNneB601rRJmCk4CjJJPFaAhiLgvKMEdqaba2ctGkwBPXJouS4owJ9MkMjFCCoPBHemJZyI4yeR710RtECKobJGeQeBUVjZW8sk32qXaAPlIPWi7Cy6ozYg27y+CMdasC3VoiCcnGMdqaIGFycEkA4B9RViOMpkZzntSbKUVcym0uYnAAx6+lSDR34AkHI5x2rTUs7bQOh5JqxHaBZDulGCOxppsJRiuhRjsIiCiLwAMknk1Qm0yUykICADx9K6K2hhh8xUkViRgAmljASHZtDuSckdqHJ3JST3Rj6batEkolQ5I4JNUL60nLFypwTgAV0CowGD1B55qGaCR1ITkk5HtS5ne5bpq2hyvlsjEEEEfpTwpPGDjvxWhLZThizISc84Gc1oQ6aZ7JisTedHjjHBHrWnNoc7g0c9ITnjp2FdHMVXT03DLYFZkunsbkREAEnk9q17pQlnlsYUAD3NNvQlKzIIS+8CNsF+K00trwYAbr7Vl6W5kvYwRwDxWvc6r5DFQmDnANZu97I0Vt2QyNdrIIy+WPFKyXUTLE0m0MelO+1kSh2UFjgZNbLaTJOiSSYzgEH0pO63BNM5h9MujcySLCxXPUDrSixJyrRkc8mumfUJyjQouSRgEDoPWq+nWJuEmDOSQMgn1p8zSFZPcoqSbYiT5Vxgn2rNmtkkQqnQDAwP51ozxSx5DglQeQO4qVWtfPgW0UhmU+ZxnmhO+oONnY5aaORFCkkgHGPSlT5UJrpdQ08m2R0gwSTvJGOc1hXMMsScLx7CqTuJxsQDekgJJOQDVmTDQeYYyQOppkYnWMSFDt6Emrwt5ZISFQ4Ydu1OyJW5nGaMpwpBHf1rY8Ir9p1hMjIGRzVD+xL4ZPlHHbjrW34TsJbTUlEqlSTnFDasws7lPV7j7NqNzbsCcMcEmpPCNsJ9RbzASCDVnxZpM8uryTxodhUHIFSeClInJ5AB5qItcpclZpow9TCpfyRQqAQxyRWfM0pbDOQR0ye1aviRFtvEEwOQCcjHes5zHcOMA5NXB3QprUZHcGPjdzjFWo5grDPA6kjvWfLbOJSQpx61LG+1QpGcVVzNpnb20oj01ZuqqufwpbW6lmtvtEaH5s4xziuRj1C4KeQJSEPBGeMVu6Zqy2sS2pUEZ5JqWr6gnY1bGO9S2JZQWZiST19qSMXEjPEyqxIywJ4pY75blCsLZAPOKr3KzyKTE3luf4s9RUWdy00Y2oaU016XtwuOm0dBVJvs8DNDdoS46AV0VpavDEQzZOc59azW0qWTUhPOoMbP8w9qaT2G3dEFtqzPZm0iG2Adu9LuJh3KuRnGAOasRWKR38g8nELEkEdhWjp9oskUzRjABwKp6EpW0MiS2kE6RlMlwDnHSpJI1tpWQuowBj1NbUgAUKw5HAIHNZGqWtmk4M87CUjIGKCroguLaScKYULYHzECpNKtjDclpomBxkDoWNa1ikttb5jIYHHaoGe8OoiV4jtRTgkcUXs7Et3WpHJdwRguLIhmOCAas/Y4riASMwAxnHXFYE9xqEl1ueMhAeRjjFa0OsrAgjSANnqTVdCXdMie0hM6ys5Tb1IHap5ra0uYGkNwdoGBg4Bqte6g93CbdbfafUCqcMdwMI6tsx6VDuzaKW7KwsZ42EsZHJIFXrWGSSNzIQWBxnFMgeeNgjISuehFaP2lmAi8gIo6sO9NN2JklfYoiCCKYF+o5NTxyRyXgfPBx17U0iO8lCxKQxO0E1Yu9HfTrN7l5UOBjHfNDaS1JSu9DE1aZWvSiHco71VTkg1GpMrls5yTU4GMVK2GwJxTCePalckmm9cCmInhyEAPerajCc1XhG7AxxVk+w4oYIQjIpOtOxxzSYqShuCDilFHUZpQPlzQAdaaeuKcaSgBCMsaTg9PWloHegBBnp2pc9fSjtQcBRQIRulIThc+lJnnFNkYKhA6mgCneyGO1dgcluB+NRwr5duinrjmluAZrhIuy/MRSyHtimtEDAvnig5xgUijnOKXOTwOKAADA5pCcDFPIphBIpgISQPrQAMYNABNDAjpSAcnIPtTgDxmkiHHPrTpGVVOOtMBpINITgUxGzkkUrHpQBzcJjD452E5Fa1tO0UjCMAggYB7Vl+SUuAoOQTj6VdgcRykenPNcz30KR2FhOt1BkDDJwR6VaArn9Anka9dAeJBlh6V0WMVrF3RLVmIBil20uKMGqAaAKXGKcq4pcUCG4ox704DijrQMxdWBF1EBwCcH3qK2gWLVoWDcMcEfhU+tRksjgcKRk1Xtpw2q2qL6nNPWwlYbeWz3co2qAIXJq9o43abID1EhzVV53FzcLtwA+CRV/SwBbzIOm6i7H0HBCHHNPKkEjdkdiKg3kSFfQ4qeNhGQMZAOTWhjca0jQ28zMTyMAVl6YWW4DA4OCQa09XKrHhOhXNZun4E4984oY1qa41C7H/AC8SZ+ppW1K8Ix9pk596pZNAOK1SRgyxJcSzKFkcsByM+tQ/lTS3NJmqsgux4AByKXcx64xTM4pMnuaLILskIUnoKTC46CmFsUBqLBdj8AYxRgkDJpu6kz2zRYLsfgAdaAO3amg0Zx1osF2KEWpVkaPGxtuPSod1KTkcUWQXY9mLHJ5xzSE56gGm76TdmiwXY7AznApQccjApobikDGiwXZKJGA68GjcSMHBx0yKj3Um/BosF2SglW3A4PqKeJmB4bP1qANmjNFkF2WPtEh/iODximA4JIOD6iot2KN2DxRZBdkrSM6gMxOPU0gcqchsGo99G7iiwXZKW3Dk570omcAgOR7ZqHdjikzzmiyC7JQwFLu9elRbh60hbpiiwXZMGIOVODTlmcZw3X1quW70pfgc0WFdsnMrHqaUTuOAxH0qsXzwaA9FguyyJnH3XI+hpmSTktz61DvNLvosF2TiRs8uaC57MagLUb6LDuyYMQc7qCedxaod/rRuxxRYLsmJ3d6TI65qIP2zRu44osF2S5B5oBB7Cog9Ju9+aLBdkGrY+xqR/fpLHlxn0pupnNkAOu4GkszjBz1ArJrU1TfKaAUE8YGarYFzdZzlIf1NOmm8uJmHUDge9JbgxwBTyTyT71pbUi7sWCAT0HNGOx7VHu70b/enYnmaJOOenNN25IwabuzQXNFkPmZKDjpgDHNQNDvBy3XrTt3FAcdKLIOZjTENu3PGaBCA2SeKXdQWJosHMxDHkYHTrmk8rGcHGaUvgcUoaiwrsQRYXGe+aDGx6ntS7qC56UWHzMYIMdeRStCGXb0p240u6iwuYaIgFwelJ5OBzTw3FG44osPmGCEDGeaeI8NkCjdU6lVgSVu0mD9KTshptsrRxlZHbjBHApwDb8sBjvV2QQG4EmCIWbAwOfwpZDp7Oyxs+F6kjoKz5kacrKYLGYtj5T1FSmT5xtXAHvToZtPkcgSOcDnA6VaGlTToZYBmPtngmi6HZlNpN3JHK9KashAAPTvTXDRsY3Uhl4INMLEdapJMzcmtxtzOsZUMcEnP4U/cpUMuSD0rN1F180Ak5AGB7VZs5S0GG7cCpS1sNt2uWCFz0NAVByAc0A56Gs+51BknKRkYU4PvVOyBNs0CFOBjp2ps8zBEVJDHjgYPBrPh1Mlx5gBB4NaAkilQYCnHqazbRSv1G3dzJtURyuGAGSD1NOt5J75yZNxKDClqiAEsu1mVAOc56+1bP2iCSAKrRomOCDgnFDehSsZ1tp85Mi7GwCW3Y4qV725CJH57DAOMHkiuj0/XIpIGtZWiAMexCByT0rK+yW0jspGZouCQelRzW3L0auQpfSz6bdrNKQEUEHuOag0u4U2kirKZByST2OKLZTLeS2OBtlTB+uaZqNt/YsMbRsAspIPvVJk2Q8tusotuSMdqt2V2sNuU2kkEngetZkOqm0s/spiQkHO4jnFWrfWIJIwHU7s84Ham9UCdtS1d3KXKxrhgB6D14qnc6fcRgOJBIo7DqBUianAPM3IdnVCBzSrqSpb+aF5IIIPrUWtsVz3KkN1eW77oxlegz2qO8luDbgx5DOD5pq4NSiVRmPOeSMVJJfW86m3EJBkGAcdDVEpq5zKxygAFce9IRLGNxBPOc1aY+U7oT9045ppmJUqAD7Vi3qVpfQLaby5t7NgEYPuakeQyMSTkCoTGsqMoBBIyMdjUClomKMSD0qr3VkTazuXmhjkTBIpLQf2fcfaFOewz71VMzKSoYEAc4p8N0GuI0Zcrg5BqUncptWOmTUr5rVdpJdjycUi3LyECQkSHqSMVAdYjsbdEYghhwQM061mF6sjs2Fxweh5q2klcS7EpxKjtGwJU4OPWs+S4kEjBYmIxxxWhb6ZKbMtE2DkMxz0HvSvaSFhmSMgnHUdaSaKaRkC4nIBaIgHvUUksoibCH610M2kTMixMQAqnGDyaoXdsA7Ksw4Unb744FNyV9A5Uc8sMst8JFUhVwSfQDrXRNY3Mzblmwm3oTx0rPtJlWJEZxiSMkn0PpUslxGEMaSk5AIOenqK03IbSIbHTrqPUI5m/1atggntmtDxTJYR3IgijHAByvY1cu4opQk9vIGSOEBgp71xtzI09zI2STu796W479UWzZvdNvsosgAZOcEGrlpbXNrl5wQScEg9BVTT5mtpiGDEHAwPWta5hbywPNBJIyM0C9S6RKsCxRE8HJJqBoJpT+8YE47VeugtpFbEMD5xwR6CotTkFuyiEhmYZyDnFItakFlALeR2lAKhCQD3NRzaqkUUYit42JGWIHQ1UutQn8wbR/Bggj1qokwjQjaOeuamSTKSaNTT5GuZZEZRg8gEVZIjFwFwAFBzgVSsBMzmZFAIXgDrU0YCyM9xIRgYA9T6GmtNCXrc0pAYltY1HBfJOO1Pms01NEh3bEjYliO/pVr+09JCR+YxLAdMdD3q1BBHcqJ7EgRng57mhpiTRQh0tIZCxlJLoUHsKSWOKxtEtWdiXJAbvyabd3Utvq7wl1Cwlc5HrWvPoTXgjdpBhcMMd6lp2uyrq9mZo0kA8yt271E2nxufIaYkqSee9al3bXltZvIVUhOTg84rAh1FZJt3lMTmhajd7aEknh62jgmkdzjaST6GuRBjXcjx4APBA612d5qsZikhkicBxj6ViTWkYtTOinYOMkd6E+4nroc9JaOSJF+5nqaYZW37QeR6VoXL77QoD06AVmREeYQeCKvdGbQkvmEFiDgd629Du5Y57aNXKqTggelZTBmBAcYParen7kuIwT0B6Urq1hqx3JkBYlX/I0PIChLMSOmPWsOwvnW4SJjndng1ptLIx+UAY6ZqbIfO07FWNTJqYhEZECDJYd60IblWnMCk4QdfaoklmVXVguCOoqORTYqtyOTKMAUWXUrmvsX1jg3lmwQMg1R8NfuILoyDbulOMjHFIrTRI5RNzOcsD2ps09xJEEEaqcg8cZxQ0rWGptM2vOUkAkc+9ZmtYcgKR/qznnoPWopZc6FPI5AmUYAB5FYttcz2lvm4BmZwQDnoKlRs7mntG1sZ8BRb7O4kAcEntWsWiZwykEMOawVJN2x24BJIFXoRIYXYNgdqtoIPoWJCEB54HfNR2zqZdx6g85rMkknLhWkyOtKszByFbAHX3pco3O3Q1JrlklMaPgEc0+2aOZCWkC7RySayXl8xt2eR3pquxyN3HpQlYhzbJJL6QXDKp4BwMVagvg8gViAMck1lAnec9zUhPOPX0quVWIUmnobcMyzPhDkd6fIXjR9qlielZdizJcJt4ycGt8H0rOWmx00/f3IYYQlsjlcSMMnPWp7YjZJg9KHZBBIxYZAJArGhub1ovlIAcntURTZrJxilYuiOUqVD878/hTbmc2yg7upxUdsbgMwkOcLkECqFyJpH/AHjZA546CrSbdjJysrov2+pzAFSAVI4zW/HJFc6Tm0ZhMuNwB5PqK49AwYKM4xW74YMv9pGIDO5ScE9hV2stDmcn1IdUltZVVbO3kjlU4bJzzWbcG4hxFcMQTyAe9dbqdtDaxvckEZPIAzk1hXMS35Ms24OB8hPQCmndA0U9LlIv0UHjOTU+oOGuUTJwTk/WqVuptb0FiOM5NPknSSQMx6HihrVMm9lY6zR9EXVbN5xJtZGwM9K6I2d0bUQGZOBjIHWuW8MawLU+RIxEMhzkDnNdKdXsBJt+0EH0xSabYlK25LptiLHfvYOWGOlJJp7SQlUIiyc8Ur6janBWU5HUYrK1LW7+G4YaegkhQAlmFTZvcpS7GhJ4eieExrIQSMZPPNZ2h2i2niGeB8SFEwDjoaqWmv6vezxrIgjhJ5YcVo6XOlvq8xlYfvhjefWnytJhzvZoua3NGbYxnAUHkj1rCtorOTIaReQRg1p6oVkjeKNC4IIJH86xbXTmS7jVYzl0OM9KmCdtS3rsTHTIDshEqMoJOM84qJLKWYNBbyqMHJAPIpVtLu2v94QPsBB9OafplneWVxNOdoEowCTxmtdLEalNrnVYLnaGLIgxg9K2NHlE2oiSTO8ITj0NZb3Bj1eSG6YF3wMDoD608CaG5kWBiCAOR3rNvQdrvQ2fEtxcxx28kX3HGHGOcVV0IRwzuy8ALnFVdfurnybcbiQB096gtLqWLDIo3HAJIqUrIp30Luv6dZ3erxSTOR5iAgVRfQrGOYBZSQRxz0NR+ILqSbUbcscFVxkcVVB2sWMpJBz16VcdEDuzoYvCgKA7jhhnn0rM1XwjLCha1UsepyegrfOpXD2cChwCwGMDtUBN5CshknyrjGT1p63JUn1R5/HGY7nDclTgmr8blZtwXIHUe1dZBpFk9swwmW6k9c0L4agiyyOTuGCDVcy6hZMytMuYreKaWQhQSCBUTa1K0h2gbc8cVc1TRYrWzM5YkDsO9c40ycgdQKSab0JcbK502n363BEbqC5OAAa1zYOx5jIwPWvPbG7lhm8xGwVOQM1sDxPfAgyOSB2Hem03sKLSOleG0tomF25jc9BnnFWrS408xGK1wx7/AONcNdahPqE/nyMTgYAJqWyv7i2mLxxEbht59Knlb3Zpey0OxuYpJGQRKAD1esW7DTaiIVtvOYHG8jrV20ubg2mAxII5HpVvTZwSVCglRySOtK9havWxjzTTWzmNX2YPIFRLqDwvvnlJA6D1ro5pNPViZIQzdScdaz7Q2LXMjXcQKHlBjpTTuJpGXPrMjoVa3REIJBIwSKy7eTzJxjhcZrqNXTTJ4gQhJHAwMViC1t4FQgEu5xkdAKaYOOmjLcgPDRkAgZHvVaCa9k3NPhAp4wOtWbmaGGaKNIyxGAcDgU+QtcTeXDGNqjkmps0NK+5Sa4fBJYEr0AFVHu7iZSFUADrV9bc+e0MYBzwSe1RnSnMsgjkAA4NUvMGlYNJl869h4wQ2MCl8U3KrOLWKQkE5fJ4zUljYvpk4nYghSTjuas65aWt3YNLIojmA3Dnkipm9UxQVm0zko0VAQpFSAjb1B/GqIif+8cZoEMn94471YNNF04wDkUgK7uSD+NUTDL03Ege9IIZB0JpWFZmvFMocD2qYyKT1H51hBZQM7jTwsv8AfNDBI2xIMdRSF0/vVj7Je0h496ULLnO4n8aVg1NcSL03Cl8xR/EKxsS8jcfagLN/eNAWNfzF9aN4PQisj97/AHjQRMc/Mc0WDU1t656il3r6jFY+Jh3NH771NFh6muZF9aQupHUfnWTmfHXNNJmHc4osKzNcOo5yOPWopGBORWXiY4JY/Sr4J2gHsKOga3GRgb5JGIyTgfSg4LY3DFZTzSG7cKxwTwKn2SHHJp2BrWxobQQcHml2gDtVAeaBjJxQTN6miwal8BccnikCqT1qlvlA5yfak82UDGTQGpeABycYNNABbBql58wHJpPtEpPSiwammABjjrUMik5z0qoLqXAGKX7Y4+8nSiwak4GDgcjvTQpZjjIFQ/a25O3Gab9rYNkjnNAamRHJmQqW6cgn+VWQFadS3IcDpVFhlQy8HOD7VdCSBUkwenB9awtqUrnTaPB506XcYAWPKMB3rdwCaoaJAIdOR1BBl+Yg+taGKtAxAKUDjn8KUUuKokbilxQOaXGOtACYoApcUcDpQMyddYR2Tt34rG0tvM1K1c93rV8TjFoBjr0rE0lyNQtUHALjmrWwluaUxVbm9U9TJgCr+iktazZOSCBmsy+by9SuiB/y0H8q0tCAME2ONxzzUvYLCHAcn3zVsR5AIPIHOKzVuw9w6bOhxn0qYzHI2sR2NXczsSX4JgLDkdDVCwGJyw9T/Kr07j7KUB6jvVLTxicr15x+lJspIkMh3BVPJOKd/OoEcNcMCQBGcZqfzFJ4xW8ZKxg4u4vejmkBBzzQSAOtVdC5WLnNFAzjGKTOSCKYhTSEUfWgdKBCjpzQeKTvR1780AKCTRz1NJS4PrQFxaTkUlLg9aBh160UZxx3o5oEHNHQUdqQ9KBC9aO1H0o6UDDntQM0E+lFMBCaMmlFB60gDNLnANNzR7UAKCaTrQOKPfP4UwFI7ijB9aB0o570gEI4HNGOmKOaKAFxk0lHIoGRQAtGaTPc0GgBQTQOuOlITzxSZNMBckc0ZpCTSjnigAyRzQSaQcj6UpPH0pAAJxjvR05pcjrSZBoAg1DBtD9RTbU8D6CnXozZtjsRUVqfuH2x9axnujWPwk8x8yVIscE5P0FT7uMVCoBuXPZQAKlrWJDAnFLmm8daCaYh2TQD700H3xRx60CFJpcgU0AEgVaggiJxJKo4zwalyS3NIU3LYqlsc/zpN69dwFWr0WUdkjh8naSzZ4I6YrjZNTk3su4gZIB9qz9p2KdO3U6QXMZLDcOKc0yxgEnAJ61youcMQxJJGetT3eqNNHFFGu0RgHdnqaXtGS4anQx3McjEA45wM1KGFc1HejcrsSpBAIrXtrxJ5HjjyAgzk96aqdxOHYvg0ZyaYGGBz1p3PGK1TuQOB/GgkmkxxxRg9KYxwOcVaEMs2lloo9xD4I9KpHIGfSuhsrhVtyYwF3EHBHHSsqjsjSG5mSNqU6xxeWgMeCAB6UsEN1C88klupEq4I9D61qyTqkocr0GTiqmoalLGmLeMv6kjgVjubrRbFGy097ddyKHLgh/pnIrRhMsP+saQLg8g9KntDiMsRgkAn60+SQYEe0EkZAob1DdamXdqstw85bIc/KD6CqV6jWrkMMEAEA981pahGBFGzLjBJAp+uW9nd36ztKQroMgDocUc7Tsg5E1qcdNI0zksOQanspmRgjDg5zT7a3lF8EeIlC5BOOorUubFYSrRpk5GSB0BpuQez0sxgmhSzuGyDIV/dj3rmx5p5Kkknk10OqWSWcaPGNxJrOkkmVTmDAHU46UNsOWyM8NghWGCTVkEPjDYwPXrTZoXdRcKuUY4BA6mp9NsxNMxmBCgZA9apd2TykADEEBs9+tawhR7S3PJITn61C1jHGryRAkMNoHfNaGmMptIo2iJkAweO9DY0rFa2VYbyOQNnyyDitCTzZLieeMlTL6dqzRujuJECZ3EgYHIPauj0hd+nRvIuHBIORWcmlqykuhR0m0kGrwtIxPUEn3GKZ4ojNtbWluW8wAsc9+TWyAI79HHConPH61keJDHHZ2mD5uS53evIpp3E1ZmK0bSNk8ZAp8YMWEGAScDPc1YEke6NGGBkDP1qxaRrPq72+0OsSbgR65qmTpYE0+6kgMygEAkEetNhtjDiO64Un5cd81tGFhEI1BAJJwKtw2FvJbw+amWUZGaTdilY5d7S5DhAASegHXFMEd0rB2428HA5Fbt9bMmorc24OI1wVHc1XvLaf7PI0J2vKMnI+6O9K7sFk2chM8xnkLKS24k8U0TMG+YEZ9auxyNuOWB5596SYJIpyvNZt6hZEKTMmCDzUEszyOTjOe/pWjpNpFPLcLOThU/d+5qR9IKQNIWGAM4FaRsgSuZUIfZIG64yDS6exfUEEnOQQBTjC0n3flXsM0yBDDeIAw3k4A9CaakrktHTXljbi3t2kBII7dql060W5W4ityRsQYJ7ms+OzvzjcxdB6npWto+60kmZuBImB9aUttCuxOl2sOnSWjkhnAUn+dUZorQXEJilOFYEgnqc0+72yISB8wOc1AImM6hkIUjg479qlR6jb6Gyt7FLqrXZYlI4sYHTGOa5q/5vXkWUjzHJHPTNaYtLtUIVCBIMH6VHJZCG0k8yHfIfunGe1CjqCb2MWXSp4lMYBJA6joaisdKu769S1VWXfk5PGAO9dQkeqiOERRx+XgYLDnFX0LDWIyqgAIQSBWtxXVtji5Bc6S00bl06qD2PqKg0+IXOpQIxwHbBArpvHiqdPtCq5cuScD6VzWgkLrMALHcH4BHbFC1E1bVHZyaVbL8xwo6AkdabJpkIUuBk4zk1bmMMkJWXlc8EHoaRpYgdm4FcD3yKlsEzMs5Yw108yibYQqgnIANWZJoERmFqDggD3rONv5OryW8YIilIJ/Kr/2EjjecAjj6UmPZluaCAQRSraiQk/MAOgrntV08y6i8tuuIsDAHSt4SEAhcgH3qEgHjtSTGpFPTLeRbmNs4AU7hSzmOa/LYygXJA7EVZCyR3AdD0ByB3FZouIpbmR4+hBz9aOo76M6ZNJsZ7SOSOEncnUnua0bRBbRCFEIAOTXNrNcHUbOyjnKI8OeOxxWosNxE5b7SzHGOabdidXoyvqdkJ9UKnh7g7ifQDtVnyJYmDm6cBSOM8Y6VCqyNqSsW3ukeeewqyQ8qlXwVIxx1zUt6DavuSzWpWF2bUNwK8qT19qwktGilc4BUkEYPergsnKMzOP3YJBB6/X8qZpmmyTQtdtcE7lJ2noKFYLsqXweWUMUAzg4qO4RptNNlFHgltxY9K0LK2N8CPMClD1PcVc/seTJHmr+VVZCuzibzTntdgYg+ZwKrW+n24juDcybZs/ux2NdbqGjtNbu8jkmDOzHeuZvLKSSHzFBypGR7U1oVa6uZBgZTtLDJPUVYtyscobfnHrSX0aw/NGcjuKYpjZC/IOOaTINETfdkU4KntWhDrEWSspIPrXOiQ5JBPPQU4Pkk+1TqDVzrLCVr+9jt0fKyHGR2FdEdPsbi9Gn+Y5e3AJHtXEeHbxbGdLt2JCPnHrmurtLi6OpS6naoricYwTjFXZCi3rY1JNMtlkJ8wgkgEetQHR4JJ0kllKhc4GeuTVaV9QkuhcGNQQwbAPAwMUly2ouAzwKAg6huvOamxV2c94nC6bqklqjZUgE5PXirkEdrd6LDHAfMvZACE/nVfU7I67dNfSR4OMEA8DHFO0eEx3AkhUgQ45HYVSSsDbTuiB/D93vJkg2beWIPSo47BZp0tw5AkYAkdq66HTIvNe8a9L7wSYifWsWCSKOV2iADgkg0luW5WVy4fBukwyx273JMpwSD3Fc3qnh2SPV5ILdGaEdGA4NdTHNbuWllkBk29c/pUP8AaojIZiwQHnijUhVL7s4iazmtJfLmQqewPeo1t5WBZATjjiuo12B9Wu0nt0JQKAOMc1LoOmS2ry/aYhtxkA+tFy7Lc48QOG5Q8d8UMAH6c+ldxf3FrbQLK0ClWO3oOK4q4ZReSEYwWOPakncHZLQdHIVYEcYrSj1LKhWwCBjnqaoxpHOm4sFx+tRSug27Tkim0CZO88zAsCec5+lRw3L28gcNkA5welEVyEVwVBDDH0qu5DNwDtx+dCVhc1zqLS6WG3eSeEEMcqcdKZBfWKLILqIEE5Ugc1kyahPc2ccLEKiHgjvUUkjMu3YcdcgUJO4m21odVbSaPc42KqkjoRipGk0/T9VtZ5MLEAclT+Vcmt24QRrEMgdcc4pYZpDkyAuB0B5AqmiLvZnV32ph7t5ZY9trIuY0I5I9aotJp81tIfMdCB8oxwKzhdi4TFyxJAwg9KhJAXBII7+9ZbMtO6Kt00TI5RiW7HFUVLBQDyR6961zAssXBC88jHNQz6ZNHEZNvyAZz3rbQm1y1pE3mXCJjAyK1Los2ugAYAYDisPRiRexKePnFad9I66s5BI+YUuoWumbl9fQWkoQnJIycdqxL3V5JGItSQpwCD3qldb7nUzGZCCRnNPOkTY4lzmlbuOKNm2W4xEzSoUA5ANNmdrlN6SAbCQRnBJqrbWjwwCMtkgEk5pYrWRELs2STwM9KWqZT1WpvTa6lpa2qwRhy6AMT1B6c1r3k8dvpRugAHCjHHQmuKsYpIJnMq793TPQV03m27aaQ8oLkD5D6jpT6EbOxDZan59jNeXQAiB28DkmpodT0uaDaxIC8gGsuS4R7Z7RlC/MDgdDnvWvHpWmxyCNomz5Yd37YqWNbnIahcpca59rTIjDjAx1FdHpltJdyySKuMgHmqVzJp1xeQraRfIHw2RjPNaMwubK+kjgOxSBjntWcmloabvQXX7CcLE8SBgB83tVSxgLRElCSSMgCrl7eT3Fzb2hkGCBnHc1Xtr6WxmmiVQSDg8UltYbdyhrNnOLgSNEdigYOOlY0pwGVclield1cTPfGNSuEZOcDqazAukpPua2cSLwSegqkwbVjOtJpzaqxcnbwOOgpJdQeQqjS5Udfata2lsijfZVAjJwc9zVzT7S1kuZGaBGwhOMVolczbRlxRs6jyJ8jGSB2psUl7NOY/MYFecmt9GgiHFmEBIzgVR1+OVb2CO1IjMiZOOKlrsONm9SnLDdzKIpZNyseQa5DXYhDq7xxcKAAMV1sGl6ms4kebIGc89Krx6ct1cTNsWQqcMxNTFNO9zRtWtY48RlWDZ59KduJbOc4rsToiFWAiQEjAPoaxdQ8PTaVb/aJXUhjwB3Na8yM1C+xVjf9yNic9ya0w7hIwcEDGawpLpo0EYGD7d6s218zdQcjsae4ndKx20epWgQLkAAAHtTxfW45jKjPBwK5CKXzpR5nGSBxWhfEQ3CpFyMDrWbWoK5tPeW7MFBBJ9akD2wdV4JPYDpWRbS2IA+0EhxVy2ubFGZo1ZhjGcUNMaa6k1xPB80KqCx46VSjj3IQq5CfoaLwwlw8AfJ5JxVWC+ZHMBykbctnqaEht9jTWaBIwXQFj1J7U69kjgs98YA3DOR2qtG9hIBH5pIHc0mtBnt0toHBRgCDQ0xLcx5NXljJYdeeRVmx1HydP8APkJJYnJPXNRW2gzHy7ljvjU8r2NS3kJluQkKCOJSCVNW7bE2e5M2p+csabSXkPPHQU+58t0LXGSFUgZ7elXrsQGx2xoAykcgdBUd3Yvc2arCMk4JPrU2SRSTbRyhjGTgYBPSgoOwrR1Gxay09pM5kB6etc+L66AGYxzTTBpl0oP7tIIx1I4qmdQuB1iGO9A1OUHBg4pkl8RrjgUeUPaqI1QjjyjmkGptn/VGgNS+IgKf5Yx9KzjqjDrEaUar28pqQ9TQ8pfSkEajtzVD+1Sf+WRo/tU9fKOaQamh5S+lJ5a46dR1qiNWIOGiOKX+1VxjyXphqXfLXsKTyh6VU/tVR/yyak/tZenlN/hQK5c8pfSmsi+nFVf7VXPELU06mp48s0h3LRjUHIHShvuk+gqsNSWSVYlQgk9xU752kdyMUME9TKjQG4zjvWqsa7RxVAxtC+5lJHqKkXVrYt5eSCOuRVLYT3uXBGDzijZkdBUS6hbFRh+aUXkB/wCWgoC44xqeoo8pc5xQLiAjIkBpwljPSQfnQFyMwr6DFIYF9KmDqT1B/GlyDj5hQFyHyB6dqbJCqrnbk+lWRjqelHTGetJgnYyZGBJUtgioGjyeJRn3rQvbbGZQuQeuOtUeByYzn6UFMz4ghJPUnqPSul09IpNNhkdRI8LYZR6Z61ztsI5FDMxUMCM+hFdFplpdWtv5gXLyoMD1HesbO40jp1ChQEACY4A6ClpsKbIUU84Ap+OlWtiXuJTiaTvxzS9ulMAxSEUoFBFAgwaCMc0YxS4oGUr+0ivlVJX2gHOaqQ6PZW0wkWQl0ORn1rRkjZ35UEDpk0hgYchVHrRd7DTsVpLSzmkeVwzM5BIFT2kcUbFYVKqRkk96lEJz94D6CneSSeHP0FAXMqLS5FmkdiAHJxk1OmnxqPmkzz2q8sAAAJJ+ppwhQH7tFxFMWNuSckn0FQz2kUMLSRAggE5HetQIB2FMuEBtJBgY2nigLmPHpn2yKOZABkZP1qePRCD80gA9qt6V/wAeCDtV0YHA6UXaC5nro0Y6yE1I+mW6W7sASQMgk1dPSmyf6lxnsacZO4nsc8DkUe1KOh46Glx7V19Dke4007jNHXtS4p3AQbetGFp2AMd6TANK4AMcUcUuBmlwMUANBAoyO9KBSkDAoAbwcHFAxjpTgOlGKBDQBRgelOAAwaMCgBMUhAHOOKeB70hHGKAG4BoAHenAZHTpRjigBuBmkI5p+M/WjAoAbtpMd6fjJ60AAcUAMxRt70/A7Un40ANxRtY9qcaOaAGBWoKsaf2pQeKdwRHsbFGCRzTwcGjNIYwI34UbDT880pOaLgR+WT1o8tqfn0pSc07iIvLb1o2GpQcZozmi4EYQ9M9aTYT1qXPPFGaLjItho8s9vWpQR6U5QCjHPKjNK4krlO9QizkP0qtbHCIM/jV27INlJ9KzojtgDehrKb1N4rQvQAsHb1Y1LtIplsw+yK3QnJ+tQG4l7EdavmsiOVtlrBPSjZVVZpxIFI69BV4HAGeopqVxNNDBHUkdq0pwqkmkyO5rStI5Rblw20HOOOtTOdlc0pQUpWY2DSBgNK2D6Co9Rsre0ieQE5Y5Uk8fSpw9xJMilmClSSSOhpJ7Q31pcRzS5SNNwB46VxNybu2eolTjGyRwd9dsDJCWIRjkDOfwrMkPAbOQelNmmHnMOSoJwD2FM8wEEAc9q1SZwS3Y53JAy3XmkM4ICjjBpgXchGeeuDTTExXII9adl1ILaSZHKgE1PHPJHgI+AOpHeqYZSgBPIFKH2gDPX171LQ2bmnXjz3KQljsJzmuhAAAAPHrXIWLrHcBlI9D7V1kMsTIAjZIHOa2pytuYyjroSAU7b1PpSqMkAd6bdSfZuCPvcVblZCUWyGaaNUIzyemK39Mltf7LhDspcDkHrWXa2NtdRFpnIfHACk1O8NvbKMSkHoQVNYOdzoVO2qN3ZAy7lUEEc98VG0cecbRj0xWdbX9rGHxNknoMGrUN5FcKCuTzjJ45FTqhk4jVgRg9OgrMke4sYzNcAM+cRgdh3qxe37WZARsMykjjIyKwrrW7uSASOyl2OCpHTFUkG5r6hIJIomALE8gD3FS6U5KzSS25IIAQEZzjNY9pqk4knXzUKRxZUkD8hVrTfE93NHHE/ljLYwFxxSasgTZv2U0V3diEWyjjJJHSrFy9ssckcUSyEIcAAdapRGQhiGCkITkHsOah09tyrtUBnGcg1k31LTItNtvtFgss7J5hYghh0waZrFrEmlOmVYuedo7YqyzWL3ItWIEpJwoz1PWo7k2dspspGCPJgH1qlIDnLCa2XTYkuFJAJA46U557CAMqyNlh1x0FWtZtLWwmS3JwgGQcdc1nRwW9zkoxIUYPFapp6kNNOxdjYQRefGAwUblBqK1125BK/Z1QAE5A5NTGG4NmWhiJUAAcUWdnOJB5sJC46hetMLXOis7CO6VGWAMSAxI7E81LqEfyvbxMITgEEdvWk03WYdNVo5InOQMYFURqRkv5572KRoSSEAHQHpWLTbLTtuTXV3DHYrKWJbZg+5rn73TbsW4eScGM8hc9Aa3p7nTp9kX2eQKcAZ4AFasmgW8mmmByDKVwjZ4HpVxukK6vqcFbQt54aWQEAcfXtXUadpVrZb7yC4EskkYBQHOM1lar4cl0tbctOsnnyBBjsT3qLSLuHTrqcT7ip+XjrTYNdjoidqgkjJwMfXpUk0M22MIwGw5PPWsoanp73AZ1kKuABj1BqU6xpYfaPtHBweal3ZOhZAkhUq5AYnPJ7VDqQlFk3lMApBEhxkgd6Y2q6NvBkWcknvVODWIlsru0UF5JtxQkdBim27DtZ3ZzqRgqSjDAJpDvK56j1p0cPmKNzbcZ4qdIiuMHKNwRWLeoEVjKI7khmwGHH1qe5vTGpiJyTxWfJE4nZAcbTwfamgM9yMnO3kk1qlpcnZlkL8nzHB7VSmh23KOWyC4BP41bkuUiiPBLnjNZ5mMjoCSfmHH41ME73BvQ7i2yF2IOCefp2qN0U3PlGQAgEqM96RXaCMNIpGDgY9McVmPcFb3zmJzzW1lcSvY0bkyJAqxcuDkk9xWRfavJGkXlMQ6nJOOhq5aR3F1G7iUgKcc0p08g8lcjnkUrpFWui5516VGblgSATwOOKhe7u4rqNDOSpIzkCqzPIigmfg449KhMjC4jkkcsFIJHrQFtDelu5whHmHjoPSpZpZYgJBOCSQDwM81ky3wkU4j5Peq5vJSSMAkUgsaXnR3ckxvnDCNsIDz+Nc+GWPxXHKiBIA2AQOOlWRJIJTKQOmMHvnvVa98x7faiYJfcSO30prQGrqxvx3Ucn2hVIIVsjPSrCoC0ZIGAOQO9QaPoRvtGWZJdpkOTU00S6e4haZTKcAKTyc1Dkr2QKOlyNIZmnLEgryQe4p0cM0bxtJMSqA5B71o2uizxOZGkByOAT0qaXTGMTgHkDNJyRXKzOJwoyOASSahaRZIj5bD5gQCKmZS0UkXTggn04rHs48RRtvwIyeM9apEtWLtvut4CjOXYk/MfSoLXQ5bl2NowEaj5snqTUd9c+XGSM5PSr0FzdWNlHJboCJFBJPJJ70m3bQE7dCQwy2epQzSDc0cWzA5PTrRHNdrKhYyEAgkY6jFLo1xLc6grTj53JznsKs/2zEL77PKqoA7Ak9cA4FQ3LYba3aK6XTWt3cXLK7l0IUH+VV7a71b7GPLgJUsQGI6+1WdQu1DFhggE4HoKjm8Rf2ZZxQyBMckULma2E2iOKbVlQqISQSc5HrVNddurOX7LJHtCnDgenetC51+6RYVhjQySAtk9gKzbwC5giuXjBlfmQg4IOelXFO+qB2a0NKHxBp20vErgDg4FR/8ACTwC+DKziHGDmqsWiS+XiAARyAkA+9Qv4buEBkbGAM1d4J6snkk1ozbTX9PlbGWOTxkcVPI1vcWrS26r8nJJGMiucsdImeYOBkA9Mdq6FQbbSXJXkKePaplZbDipJ6nB6oEkuWMWQrHkHoDVJ3KkoRgitybyJRu2gcc5rKntVJLeaM545qk00NrUgRiBweamibJ+bpmo1RVkyZAMDjmiNh5mM5BNDRNzStGQK4H8TZAxW5YX102yNZCiE4yKwbYDzNqcnGRj071owylY0KHbgnBph0OiKzsNpunAPepYLRp2MM98yRkcEnv2FQ2qxy2CSyXB3kc89DThbRSIB9oyAQefUc1Nhponu4be1t/s6SgSOMAD9apQ2clsfklwD1A71NLp8Mt19pa5zIDkDPGaZckxwswm5A6AUhtj9pimMr3ABI4HqKzmXyy+1gwbPIq0tpHcJHLJcZbGMZFSLY26rtEuR9aa0YXTVjHOwKQXxt68064n32wCEkNjFXn0vTiJC0zFgM4BrJdHQYIxHnC/SrTuQ4pPQ1LK/ljeONVygAB4rdtI4nimneQuD0Gelc/ZB4rgsynZtyasxMVujbqW8qVc8nGPpUNdDVO2xBrUYuo3tYhgA5UVz82jXAjB2HeeoI7V140+ENuUnPqTU6gKRkA4GORUp22Kvfc4ieBxEitGU2LxxjNUMNgD86769s4r1oxKuNvTHeopfDIPzR25znkkdqal3BpPY4cqVAJ6Z6Cr+mWR1AbUABHOD6V0934WSWy2QRn7QOAOgx61n22k6hojGby8n7pGMg000yXHS6IX8PXKoQNvHQCrcccFvYm3KAzOmCQM4NaRuZtgJUAkdcVTW2YsW3HJOcetK72YGVHpVxJGXjYE9OPWpY9Fu2jUNgEcVoKJbQCJQQrEkk9qcbmVYBIGBUnAx1NO76Bcojw3cuOWUHtis7VLE6ZOkLMG3DPFdTFPKFRQCxOOvUVLrWl24gW4ZS8zIQARkZqXfqCszmdIjW5eRXYjauc46ipiEkLqfMaNRz6EVFo8NxbausVxCQJAQQR0FT6l5tldMFUtGRgY6YqluKzVyisunxypMm4GNsgU65v1vdR89VwDgYqnOr3LkpEVUdsVCha3cEj65q7K5LuTyy7NULZ4A5963reEyQq5bAIBFcvMcXoJOSRmuthYJZw5IBK9KUtECeoj2zkAxNzznNNMRj2B2JLEA49akk3SIPLfB5/lUrKEsY5WOWJwT6EDrUF6FeaNlYKGABA6n86kCBiFRwSOpzVOYvM5cfdUDH9altCoOVIyeCD6ZpiL5iT7TCVAJcgEnpWlLepC0kRkLEYQj1rMtEBaQysAnJTnqewp2y2W3TfIfPJyRnpSAhvolj1RBAPkBBOOxrftEF1eSyzgELGBzWD5yx3xRf3iEg5HJNbVzKJAViQx5UAjuaymXHVmKJimvbhyEbj2rSEQuZrmfoQc8d6zbQRNchHIB38k1oXUwskkSOQYk7+tJrYfVlqScW81v5fTbkZ9ax7+REV5JMgMSGIq/bTxXIhjcgFAQSe9YmqQNNNLalyADniritROzRDCojZVgclCck54rc0XUILC7KzudrjAPU5rJtLfyLNQCSCeCRyarXRYXkW04GDj2NbpmLVzrz4gjNxtMX7snGcdRUGo3EF3dR3CSmPyl6Edaw7QyqSZZQwI4qedgbd8HnGalpWCLdy5H4is40miumJMgwMVkwXNtA8sS3DCF2yDnnNY1/jzkJ44/rW5pNtbzSqJUBAAPPQ1City3JrQvaOY9SnJWR18luAT1rR1O0gvohDcyhVjy3BpkAgjkcqix46FTjNQ6kIhasykA55OamSb2Kg7O5UXwrptwqSG6IL8AcVcTwbZQxviQsSOCe1ZulyvLqEcTMSACRXQS5jhkcMSQMgZoaaW5SnrZnD7BDfmEAkiTAOKtX7SfaN2OAOtdLp9tBNbiZoVLk5JxzUGvwQQ6W0kcY3k8ECqbta4lZtnKGQSPg9/1rrNCjQaWMoByeori45AJgSenWti28TRWluINhIUEZHc1fQyejNm21OO5vzaiFcgnn6VZurCCTLSRgE9+lclBdk3BliJVpD1FSahqV6wEX2htowM1Di3bUpStexry2NsgAyAcdjSjyo0Veu0YBJzVKwjsZ4VNzeyCXpgdK010+xjAC3Dn61LTW7KTTRJZXlxFGVjjBiGSeOtVDGLrUgIoyM8NjoKuR3UNhAYFy4Y/eNVPtardF45QqY5xxzQtXcHotCHVQ+ngxOxAfkVLp/iCFIRE4JIGBjvRPHBqKmSS4MmRgZHSsybSxAGkjOQoyD71V0lZgtbNMr6rfJd3zxgkE84zwKpGEdSKoWUjTavK7nkDGK1wKpKyJb1dysYV9KjMAPYVcI7UhX0FMLlM2y4xini1UjGOasbacAKAuVfsgB6D2pDbDHQVcI5pMc0guU/sy5Bx0pfswPYVbxQR0xSHcqG3X+6KT7MOpAq0QaMAjmgLlT7MvYUC3XpgVbIppUYxigLlbyFz0xSfZlzkKKs4xSEYoEUzEEfeowR3qtJfSxucgHmtKQZHSs2eIZ6dTR1G9SxDM1zFuZcZ4rNjt1e7kOM81rxLtRQOOKp2i5upD3yaa3FfQeLRAuNv6UGyByWH6VdVOKeENMVzNNkvGO9ILLGcE1p7B1xSBAP8KB3M02ZHRjx70fZpAeHI/GtPywaPLAPrQBmGGYkfvW/Ok8m4HSVvzrT8v2zSGP2oFoUIxOJQXkJXvmrWY++OfapDECelIYx6UhlCz0oXdvaQREAS5cuegI7V2ixqqx8DMaBeKgsbOLT7RYwACMEk9ieuKtjkcVG42xBS4wKAM0uOKYhBxQMk4zS8dKAKQBSfSlo78UwADvS470c/jSUgF6HiikBxSmmAnODSjOOvNGOOaOh9qBC9B1pT0603kUuc8Uhi0ybP2eUDupp3Q9aJBmNwPQ0wKulc2QHoSKujFUtKybMj0Y1dANLqAo70HlT9DmjNGBgj1FNbkvYwduCR70YFBch29iRTS3rXWtjla1HYH496Dim7iTzRn3pgOGOM0nvSZI+lBNACjpzS5poJxQDx70AOFGfY00HANLu96AFB5zjijPpQCM0AjNAWDPGMUA5oyM0ZzQFg4xyKM85AozS5zQFhCaM+1OZdoDZB3fpSZoCwg5oFANGcUALScUE5oBoAOKMe1Gc0mePegBcDNHejOetBoAMc0bRSHnvRzjNAhcUYpM0A+tAwxzSYJpxXA3HoagkuSMiOJj7kUm0UotkuCOtKQRVAyXMjfdJOeABVqO1v1ZXaJypGcY7UrlezZJkAkUEilcOFBa2kB+lQmVQcNBIPwqeYfsyYYFHHqKhNxEo5jfpzxWg+lNHFb3BjJimxyOcZpOoluUqLbsioR71JGBtk56CtO80JIXBV8xlc5zyDiueeUxysoBAIIJP1qVUTLdBxVyW5wbOTkZK8CsyPLWLAcEggVJIxdGJPAHFFou6LaOMmplK4lGw6zkkaxiQkArwTU1xAhwY2IPcE8VAkhgJKjqeauyBzaJcRoWGcEj1qedlWS2K/luZY3YnK4q/GBMSBknriqQeZyMqefatnQJEjugssQLFwOR2NNSYml1KB3K+WU7OnSte5NxaafBcMxKSEAKBXXzWdnkg2sZH0FOgt4Gt5FeBCi5IBGR07UpPTUuLUXdHIXMM9rbNPJcYjCbwcDP0rl9T12Rrb9zOQxyCAMZB9a7HX9S0mTRCjR8yIcYPIAOK8knmJmdVYlc8H2qUr9CpTbW42aNSCQcEnIH1qIsVUKV6cZqUBTgk8/rTZgAxySARkVSfQybuMIx8y+lCZ3EnIHWkCSHBGSMYGKUFgx4I471RI0hlP6g1LglRgg0gkGQWUnHFPWTcoCqBzwKTbAmicRcKMnHFdf4KtzqeqYZR5aJzu4yT0rjYxmYNu5Jx7CvTPh/pUbym9eYOIxgIOMH1NS3ZXKViXxDpa6PB5qsT5jfKBxg1gxw3d06OqFjkY3dM112ry3Ov3LWtvabobZ8Fiec1HDZ3dvEbZbbjIOc96E29y7J7ItWZlttRt4jHGITGC5AGc45pL0vJfXSmKF4QuY8gcmoJLbUVkD+WMAY5NC21wAPNiYMRk8cGpsOzMoWLC+MqxrgkEAEYFWpLG6hV3jVACxIGfWrbW0oO0KcnpVq1dji3kjAI53n0ptsLLqcpcvcG8iknhLooIIHSs27hmkuWKQkKVGBjoRXoE6NE4jWAOCM5A4qMRyt/y6AA9zgYo5mUlFHnMscscBJRl7EkVa0yVDDHbKn75pCQ/t1xXXa4sFtYlbqIFGbYxHBGeQa5q2shaalCn3rcybg/cccCmndEyS3RvfZJI2uJTOQrwnAx06VHpQ2X0Mnm5Jj2hP61NBeC4zv2iPJVznoB0qkL6EXMcyRY8lzggdRU2drE3NJl08auHLYvAcgZ74qxf2+l3jpNNKiyxLzzzkc1RFtDNdLqSKfMbkEnpVDULaKGUyuCWmYE+mc804wfUbn2Za1WGDUGjutwYEBQp6j3qO2062iYhGUgjoKv7oROlvtG4xhhxxioX2JfQxBMZHJ9a2UbaGbm2hyxyIgVZMD0HSrIeOOFA0hBweh60hRQfu1l6jCqz7iTggEDPQ0NIE2ye6mAdUXJLY5J6VEX8xokSVsOeQT74qrJNHaFDKTJK5AA9PSkt1YXqhhgZB/WhKyBts2TbxuCTkgHH4ilMH7+NBNJlwTjPYVKqLEpUZwSSc+pocKLmKQNyEPfjBoFuIbNZdqyMX2klcnOD7VCNJtWJLIMkk59as+cvGCMg8UoVXXc7AFSe/XIwaQ02jNksbeO3mcLzGTtPpUVhZpLeRwMQDIC+cckAc1euI1EEkRYYIyPXGKl07yBq8LOQvlLgE9DxzT6BqSXuk6cLwCZyAIwQAPX1rntYsItLnM9uSbeWMmNj1B7iupvR9v1GVrdDJGEA3jpkDoKyNfsDJ4cc5IEBLHPGM1k73Nk29DiY7iVssWxzx71NDcuCFYjk8Cs2NXYAAnOcCrdpB57lSxJXkn0puCMrF17mEy/MOSBms+8uc3W2HIBHQetEilJiCTnPWltIVaYyOMhTwPU1VkkLW5JHp88qh5G2jsD1pxtEjmjZZAZEOcEcVaMxLg5wKr3SKymRCcg5yO4rFN3Ka0O305I7nThPcKHIOAT6UlxHpUcBuJIQUHByOaNGkQ6JukICA5J9qq63d2j6IRCRlmGB6gGre5SbsWUl00aebiJSEPYDqRxUEKWs1gbiUkO+QBn06VV094r3TrSJOTGp3Dpzmorea3vLqW3VWBiOTk4HWjyGnpcvNBAsG4wgkYGPelFtC2zMI+YA9OlMPDBdx9hUVzcvboXDEhQSfYdKS7A7vVAwhCufJyVIAHfmmzCGKESmIZPQGnyHy4DO+SAASO5qS2jhu7EyvGxJJxntim9ARTtttxdqpTA9PenpJBJevatDjZnJPQ4qzHBFG4aNSGHQ5qCZEe6Vs4JOCR3pXTC1upp6ZefYbEWwXOGJBHTGaz9VtvtGpLqBcDyyDjPXFTxWnmSiNZSBn8qzNQ0+8W9KwyFoR1BPWkrXCzsdGutzuAxiUZHHNT2up+YZDPhSFwBnrXOTxTSMPLcgBQMZ70OZYoLdWbDA85PUUOKJu0WLm8WKQISMNmsKa4NuyYYEqTxnrUviG7WSSFkUKuMcHNYZJ3Egk89SapJidnsapvBJksM55A9KsJqs5t4YuMA4H0rGE6L1GeKf58bAL0HqD0pWC6Oh0nUCNSBdgqbCcn1rHv7sza9cmEZBJxk8deapFS2QJenGM0kUckMhkJyCuMg1SSvcnXY0ZNTlmAOwkgYPGRTP7SWadBdxBkGcgDkfhVrTtbtrS0jikttzAnJwOeayXmcX010IjiQkAHoAa0sCSaLx1PzJhIqEqoKoAOgJ70RanaR24jMchmLZY54/Co9O1MWlt5LWglfJO7PXPSs/wAt5pn2qQ8h4X60Alc6eDxT5ESHyXZEGB2rfhujeadFPjAlGcVysVg02lw20qGMocOTxwK2471LaxW2iUsY1wDjisKkVuio3Ro6QJS+UGQA2eOlVdSuzZaO5mGTISij0pml3U8VldTrIQVBCqPeqN5dzXWkGKaAlzyDjv60blLcxFj85SpIHy5GTx9Kz5IZcFVzxV4wXGwAxNke1ND8FSMHpVRdga7mQ6sOCMn+VO+aPC9yMgelWbmPDZA5NEUMRhMrSAP2Brbcz2C2uXtGMgbLFcfQVPaah5jiGUgDnH1rNkDAk9Aakhiy6NkEnkYpWE7m9PfNbWfkxZBJBzmtCOZkjDMxIxkgdaw7tCkY2tkkjj8q2rQklQq7jgA+1NbCtqWLdxMu8Fhg454pjEiXbkkE4rQ+xMejAcce1NGnNu3bgTmldFWKskMSRl23HHYVVkfADxsygnAB7Vri0kJwSKrSWhkuTAWXdjP0ouFjLe6awd45TksM5HPWpbGRZbZTJlwXwMc4qzcaBJcOWeUE+1Ohtf7NjSEAMWbOfShMGuqJJt0YGGPPFIJwSu9zuAwCB0ousfKKbHcqjLEUJJ7gUCNZGEcYJbPGTk04SKwDAjpmqUMizajDbBeCeSe+BW01jbDny8DOBzWT0NFqUyc4II69c1pnUH3ohcbBgE/hWbcyWsF8toYc5TdnPSpbCCGe2MrrnLEDJ6CpvdFEgvLiE3dyrebHGny4HU1Sg1u4u4AptSXwSSehNP1q4bT7MW0KDy5wdx9KxbK5e3lDI2RjGD0pxVweiNj7TdFUzZEkDJz3qKWa6kuVlFqUCjGMVfhuI5IQTIAx6g+tJOnyBhKQDwQBnNO5KszNmnlu0a0MO1m5yB0FJp8ElqpSWPcgHAIyavwWiqxmDklh3HQVJanz1Y5wFJHIxmnew7FGKVoSbmSMKQcAH0pI/ES6heJZeWcE4JI6YpuuyMIY9nQAk8VgWUcizrchSCw4I601ruS090dFbXEc8txM6gCAlc9yBSSXNrcwJgEiQ4GRWEDOJnjCSBGOSMHn61ZjZsBAGUIeBinYLtM0bjSFChmmAQdcCsPU7GyGGtJGcnO7PFagmmYfvd5Q+oqsgR2ZvIJGeBg80LQLs5qeEFgwbByOvpW7M6ixjKSDIA4zVW50ma4uXaGFtnXGMYprafc21sd8ZBJ7+lNtNBZ3uWI55BIFzwCACD3NaEt1KLFV2jaSScHrWZYozzbSARuH4Vf1OQ2tvGTEDHkgAdalglqLaGVbKWTYAAp69zVWBpjEZDjBBwajstaEQaC5i/cNnkcmpri7iRFNuhETDIBp21JbFtnnePJOcZx7VbtvOCMXZcknkjPFRWD+ejLGCADk8VPMjQxl8nBGMGh6Ah2nxtLeqVXIUgk1uandx2Eudhct2HaqnhZois3mEbmIx+FJ4kby7gA9GGOawlq0jeOzZS08LNqRLDIJzj0p+rR4uwGOF6AZ6Vc0G1U2j3RHzlzg+1VfESgQpIoJYnk0N2dgjrcsabaKkygkPhSc1gy3E32uVmbkMccdq1dIuTHZozHnoM0a0y6e6bbQSGVMlsdKpaMlWaaKR1VrqVIljA28YA60y5jc3QMihhjAGcGrVpdwRmMeQNxOCQOc00Ezak+IwckYz2rXZmbasTWU0dtEUuLfHdec1oQy2U6ZKopxyCayblwl45YZx0FVBJ5xywwTzgUPUSVthfEsSSXsQtwNgXBK9KIpCyRRdCcAEVbtdPjmgMjMcZxjNNktI43Plkh4iKFpoU1fU0ZFgtYESUZIHUHrVO4uYZlVUGEDAnPerMls8kQlkkzhcnimwIszFVCHABOR2NLS4W0GSTQWzLcW64YDGAO9H9s3EyAMAAxwcDtWqt7p0cRjkjQuoIIxkZxXNozeY4jAwzE89AKelwtdX6nQPexafbxx+agBGQT3qC+vormyNvJNGokxgnsK5q5gld9zSbhngZ6VHNA6uEZsnGRSaTBXT0I9Q0/D7bWUOMctmsY7o2KMc4OCRWlcBkZU5HPIBqwIFlURGLjHUCmlYHruVNPlkVwMDHQVduWVsKfXr61RMEtm5DAqCcjPpVeS6kkkyxyB0ApvVkpNGnaKxuEweNwFdQewPpXL6dN+/jVupIxXTTt5cDSkZ2jNTPoVHciulLx7AcGsS+cW6lUYvMRjk8D3qy2sQzRlWUoWGM1m3QNyCsBJOMFsUopobasadnfw2WnQrM/LetWZL63ngkVJQTtOOetc3q8sf2WG3Q5aMDJ96ohoygwSG9jVNJiTatYm0yNhqEzHoTWwAfxrN0xVSR9rZyBnPatIc03oLdthigj0pTxSZOaBid6O/tSnpikHFIB1IcmjPtR+lIY3+dFOxnFJjk0AIaCPwNHWgjJxQAfjTcUpA6UY5zQAmKTFOxSY9aQETjNU5VywHvxV5wKrOBvAo6jH4AAz2FU7EEu59CaukfKc9QKqaeMlz3Jpx6kvY0AMYoAJpQOnc07HFMBMc0AHmlxxRj0pgG2jGe1Lg0cA+9ADMc0Y4p2KSgY3FBGacOKMelAhltrwkgjjuBvQgAuOtb1pcJdWwljJK5wCfauP0i2Sa8RQSYScEkcfT612kMMcClI12rnOO2a50U0kOHBpeooPrSjpVkiCjHNIBS/SmMXFJ3pcGjnrQAUUuP8A9VJSAUAE0EYFGfx9qD2NMQe1IfTvRQeeaQwHqaXAHPegUD0pgOwRTSMqfoaCcH0oJyCc9uaQFXSjm3kHoxq9kZrN0uRAkq7h9481oAg8gg/SjqA4npSgdc+lNJAwSQB7mo2uoEBJlQAdTkU0S2jEkI89x7mmZp0hVpZHBJBOQaaAQcnpXWmrHO1qGeKAc8UADNGO9MVhc00yKOCcUoBpGQHsD70m7IaV2IZkHVvwpDOmCeTj9ajkjIYEdB1+lMKlsFDxnmo5mXyIlFzkkMpA7e9Bm5G1cjuTUQBX75wSeKQeaG+7wO9F2NQROJmK8ACnM5GOcZ/SoGZgRtGRnBA7UqsxYhh0pXY+VEzSAcdaFmBBODgVXaTGdynjuKcW2KGxkHmndi5UWtwCgk9TSuVjXcxwDVYSFkJPYikZ8/u2Jwego5mPkT2LIkUkc5pSQADnihLO4ZFdImPHTHamFlEHzAh84INLnYezsSAgqSDkDrSZxjkc9OarliAeSMjkUwLnndnFPnJdMuDBNO2MOgzUAuAsm4c+1Kk5UlsnJo5w5CUilAzVUyOzE7yAR0FSRsywjLgyA857inzC9mycITwKRlIUkjpSS3OzEgYAADP1qKbUwbL92oBJJ5pc4cgCWM4G7B9KcJIycbxVS1IklAK5B/Q1cKROHLJggZ5PWnzhyaBlc/eA/GnNjYSrDgZzWTcXKP8ALGmB655qSCTdAFOeOpocgULMtC6kAGcHHSlW7kLDcowOelEaI0e7nBNWfsLOiFQxXAAIGeazbRsou2hJFrCWqg/ZwcnrVkeIEf70RH0NWLTwjPe6ezT7oX3HYpHJGODVa28KX8kqiaB41Uk5x1xSbQ+R9yUasJHEfkNubgAjrThd25YrIhyDyCvSpjereXihLdY5rcE+gOKQXEc12FljADHcB0ySOahySK5Ha4kwIhEkdkXjKFt2MCnWz3s9kkUWDCRkA9uelalxq1vNaDTogyuFwT6AdRWdGs1sNsMgAx0PapeqKhK2pG0Wob9hUE4yM9K5bV2n+1NBOmwg9h1rrEm1G5uDHG6DawQkDpnpWJ4m02e21ER3EyyyMm8MBjiiCszSUro55i20jJwas2LYxnkZwarEuMrIpBHOcVNYgEnJ4yMVcjnZqahphsim0mTz03gY6VtadDFNoccYiYyAEnIwAadFeWMkUIup498a7QCckCp01awtbUxxzxk7wQB2qUtBuS3RQk0DUEw7KgU8jJp1jaS2OppJdqrAkAAHPfrU1/4gTU0LrKkQXhQT196oxahElwjTSpInGcHOCKaVtROV1sbHjHXJ9MkhS1YLuBLZHX0rm5PFOrsoukuACAQVA4I+lSeLtQi1dYbm2J8uLIYkdT61Honha41uwF1E6rGSRj3FVZW1EknY5O6u3uGeQsSST8o6D6VmtgsSRjArq/E3h5NIt1k81CQ22QA8g1zU3lvtI4J6jtUplNJaEZCgBlJz70OQVBP51EgYBgTnBxQkhJCkc9gadjMeJNgCg8e1NEm7IPXnFKUBcEYAPWmlAj5J4o0HsAzIuCMHv7U5YymMkk9aAflO05OM1OoDxBtvI4wKTdgQR4Py9+1dtomsxWmjw2MUvkysSZpAOcelcRnZKBjgjrVqN/LGF5JIHuakD0Xw/qLW+rtbwymWO5IJY9QcV1zZDHnBrhfDkI3R3ysN6AAoR3+tdWb6YnIQc802r7FJlt2JXBJqa4YluQAVXI96y21Bs7Sq5+vSnS6s0jAiJQAMHBzU8rK5iSG5knjZ2jAdSQAe/FQ2zF9RAYAZQH6U19QcFT5QBHJxVZLmSO48/aN3YdsVVmFzXkui1w0TIFEZAUjuKr+ZKbyZX4iABjPYnuKrTarJMseYFUrySD1NEN288m2RVAI7daVmguiOS4N3JNBcwpIQ5wCuQQB6VxeoX1xbXhi2GIKcqhHQdq6O51a6h1R4Y4VVAGUSY5PBrF1SSLVbJrqcBLiIbQQMbvwppajb6EFiklxDIZGkTJ7dCD3q4YhDYmBCxOeGI7Gr0U8dpo9rK6FgyAHA5zinyXEYslutmQ3AXHJNaWMr36E1vI1tZQRMckADNZ+tSAvb/MBhh+PNME73MCttwc5Iz0rOvSTcQliT84z+Ypomx1pZRKiso8woCDjnH1qrI/8AxM4Yj1XnPrmrbhAUYgZCgAk9qgmWJJUlaUAr1B60XQLYsseePWszUpMTqvH3eKstewHo9Zt+k99cBrUeZhcEDkik2mNXM+XYsweeTLFhj2rWitpZXQiNsld4YDgY7Vkz2MqyBrohcYJB6j2rUj1+e2sYbWOMAAH5iOQCelPoLrsbU2txQy+S1qCQBk468daNL1m1kQx3FoCQeHwD1PFUdPU3mrLHcAELGSAO9Gu2ZtxCLVimfvADpzwahuxpGNzqjFY7fljhOOnTiodQW282NI0jJAJOAMYNcLIb2OIN5zdwc1JbR6jdNhbhgDHvJ9qnmZbg1uzs7EWvkFZViMikgkgcjtUqGykLgRxAocZ45rgyl0CFErZztPPemSPdxBT5zZYZB+lHMLka6noiyQqoVJY1A6AEDFYfiqeJ/D0yxSKZJnA4PJAzmubt4dRuXwJCMqW69qbew3EenedLIWQNgD0NDYKL3uZkFg0cYYSASDkEDOKksoTZySMQHL5yPeljkwpAP/1qkfIA3HIPQis/aNMV0ZsqSPIS6454xUISUyBFBx/KtGSYQpI0pBKjK+9VEu3KbiigHk+1a3urkuxMI1481iT7U0lApUEjPBFRPMGIYHqOM1G0hGwgckgZ9azSbY7nWaBPFd6VNYMzIw5PqR7VAI7SS9WwcO7qDgnoO9Z8FjfWj7jmNpCFGcjAPc11Wh6XZm0juLiUm4ckDPbHFaW6jV1oUba2js2JgGCevPSiIxmV9se0kZLYxmmwkxy3MbHMjuCAOfwFWFQsoOMd+eKjUu5EkglujGEO8EgHHcCmXdvOAGETHIIKgZPGKsQuYbuFnYBQ2TW6ZJQGYsuMEjjrVW6iv0Ockcpa+bOhAAAKkdat2zLJblUU5k5AxyPrTtVjlu4gyEf6sZHvmodPVop5HOdxXgeh9KLXQm7EV3YyyuvzMmOw4PWiOykhw0qMfLJPAzkVauHnjdGdCDKQMHtzVuQCAuBIXMzZ5/h9hTtYL3II9Pihg+1iWRTIMkN2rIOoRCaQytgZ4+lbFw08yGMDKdDiooNOtfOG63Uk8kkZosmG25z2pXaSyQGCcBVOX7ZqHXrmK7igWGUEqSTjqK29X0KC4uQY4tgAHCcDNS2mgWVtepMVLZGNh5GfWmkgdtzjLOM+cQ7HaRgE1ZuYYQ3y4KgYJHHNdZqenwx3UMy24OARtAAB+tUNVspJ4QsVuEUjcQOuewp3QktdDlRGoJLA9OMVs6LosOpwyysdmz5QPU+tVhp96qhRbnHqRV/SzPaLNFJE0ZkwRIB0I7U9GJprVFC90GeG6KW6O6AA5xTTZ3cMLFoHCkBcY6E1vpPP9nMnnkkAkgjk4ptvdyzPtMhAGM5A7niktB38jmpLWa2MDNEW2EEgDOalu7k3EDxpAVJxg46Yro5IhLem3LggA5bFI2msXIVkIPQk0XCyOcs0W2cm4BSORRhsZxjNFi0c2viYZ8tTlfU10E+neXADKQ6dMDk1Xh0+Eyq0WAQeMjFNO4NKxPLJJdTtFICoxjI71OXW2sQijtgZ61OtjJD+83q7Ec5NUbyOcMSwHHYVm1cFoaFtJCmnrHI4Uk5wByaeNQihlMYtyxHfA6Vl+b+4x3A49jTrRp3id2O45wSetO1xXaLU2oRS3UTiAqqZBGOtY2q2iNOWtQWGQTx+dSyfaRuxJgA9MCr+mea5QuATnByOTTcVa4Xa0OZmQkBXBBHYjBqhIAG4XGK1tRLNqVwzNyGx9KovgrhgMVcXoDIRJGyAEZIHWkjwsyFQRyOKSNEE4HABHUmrMaKXUqcntVEBcyMckHJyBit3TX8sBmO0EgknuMVz0gPmbucZ5HvWojNIgKEkE4I7DApdB2udkkM0yrLHExQ8jA6ipDbXON32d/yqtpniS2ht4beUFQihcjmtZdd0+TBW4JwMnCnism2hprqV7azuJpQnlFe+TwMVRbTbm11yaWWMlCnBHINXJNetxOi28zEAkkkfpRcazktITuO3Crjv70ru5eliGVHQbmQgH1FR+SrxFyu5scHFRrrouYG8xQSDjGKLTVlMbwYEZJJBJ4FVr1EtNbGfehoyoZSCfbFU5r7yogqrggjJ74q9qUxuQI4yryj+MdKxpbaZ2yZAx9RTUh8l9S+usxRuXDYKg4OOQcVas9fiNqnnztv75BNcvMksbbSceoptuJZGCBuc4AxRZMhppnXPqtjcTrI05LkYzjFTnU7eKDZFcYABIGOprmG0+6jXd5ikg9AO3rUiW92VHCknjHtUuKGkzojqNrcwJ9qcM4HTHSqkz2QwYHO7PTHFY1xHd2y5aMEEZOBnFVRqDDl159B2oS7Fao6a3m2zISeARk1sS6jaE8ToPXNc5pzpPEksjEB14HpV+PT7WaYBrkIO+RSaEmag1KzH/LdDxTk1CyYhBKo3dx2qqfDsBQvHex4HcjpVL+yVIcrKXIOAQOCaLIouaowA8mEqfMXALHPWsmLS9RjUDzFJB4weKsS211DJD54Jj3gKTj8q1XH+mKuBg9vwo2Gm+piix1IPuWUBj1BI5q0LTUdwd3jDE4AB61ejIN/z90ZyKja4BSdGcCQnEeeCBQmD1GXMN1HbP5yAAKSCKg0q7luf3EMO8oMkk4NPS0vplIkuiYyM9c59qZBYXNs26FzGTwSOOKaa6k8rtoaiw3ZwpgA+pqDULF7tAsfy8YyelRG21EjJumyPU0gtb4N/x8nj3paArmILO5sLgrHE0yg5yAcVDq1xPdW6CSIoASemK6RE1Ej5rjAz6DkflVbU9OurvTzCkisxPUjFO6Gk2zkIYWkcBgcAjP0rQnYmNEVcYH51Mnhu/QqwZcDqM1Yk0e7ZRjbwOTmr5kTyO5m29/dWTsYiuGPIIq4NTuLtTHLGAAM5Hc0x9Hut2Sq4+tTQ6dPEpL4yfQ0m0xKNma2gLKbiJlHy5OfpU3imN5LhSgBG3PHapNFkSC1HzAHJzk1n6zfLcThY2IABBwetYNNyNYtJM0NEuGGLbnbtyPQ1R1uQMxhySQ3Q9q0tLhWK0SQZ8wrj8Kq6ldwwjiJXkJ5yOlD3COxQi3C0jQdj2rXLT3lkojj34G0k9qqWyxzxI6KCCemelb1tbJ5B2SFAATgHrVNknMmVrV8Pa4Knk+/rUIkkikN1sOGOeOldUNMt7pVklYsDwQDjn3pstnbwYh271kBAGOB+NPnHZM5240+4KG4YgCQbgCecVNZafbTW6SNkk54z3q3qts5hDKpKIMAA8isiO8e0/dKMHBIzTUwcdLo14VS3tiCBgdR75plxtkR/LQlyRkgVVEjb45fKLIACcHqasQXgNvcOEfLMBgDkU9dyL2G200MFqYp3IJJ4PUihby0jZvKcA4xz3qjeowvfLYE5wMmoorMvJMCoAjHBx1pN9SkuhYaaJpSA4Yk8ke9Mm8qGRVRgSepB6VWtLZnEjOuACAMdzViPT8vJuICx8EnvRcOXUrTOqyF1AYDoPWnRajFvMkkYLEYAPapPs6wwTSMASOn0quQoZThQSBgEU0xNWJZ47Se3MzhUkxkDOTUelzRTRlDIBg456mi+geIRt5YBIzjtXOR6i1peykoGBPI96pO5Mk0jrrzSre4iNxPOFWPg4IrFktNJhBlN0CGOAM8j8Kyr7WLi9AQsUjA4UdKzySeSSTQkxOTsdVCunRyxNHdFySAAB0rqXtFuYDGXwrAZIry1WIICkg9cjtXTaD4ieCMW0jjPYvyT+NKSuhKTTuaep6Lb6fZPcCQtjsayNNu1Nw6noVOKveJNTuWtEiYLsk5BHU1zMMhSVDz1AAFTC/UudmlYuamAWG3rVYRoAc8Ec1q31skDxsz7ixBIPasu9Ki4IVvfjpTTb0QW0L2nqCGYd+KvjI61maeS1uShwQeDUjXFwhwWGfeqb1sStVcvk9qWqAvJ1PKA/SnC/I6xUwuXCaAPWoI7tJW2gEGpx61LHcOnSg5pJJBGMsTj2qH7XF6kH6Uhk/RRRnIqubyLs1AvIehfH4UwLB6ZppHHp7VAbuEn/WfpThcxd3FAEvXk9etJyKj+0wknEg6UfaYiMeYKBXJQOOaYTSGaPA/ej86QSRN/y0GaBg3SoCAXB96nYAjjp7VARhwKQxzHCOR1waraYAUY85J/KrEpxA574qLTh+79jTj1JexdBwMUopMgUo4B9aYxaUfSkPODQPamIX+lJuUj5SDSEZH1pqKEGB0oAeaQ+go60EYPSgAxgUnalzxx0pCRnB79KQyjpumX1s8wQ48vDgdj/nFdVbySS20bSLskI+Ye9cnbazcQyKCxZBHsB9T/AI11lu5ktopH4ZkBP1rFWG2S9aUHIINJ0FL0PSrJDPApRzSAeppTxjFIAooyDSAnvTGO9c0h4oyO5AqKW5gjGWlUfjzQJtEoNLms6TWbKPpIXIHIAqpJ4hXzQIoSYx1J4osxXNrPalHpVFNWtHAIkIz6jpUwvrVj8sy59CaAuWByKOgzUYmjPIkU/jRLJ5cTOCOOfakO6GvJuZoySpAyD61BczsYAIzglSTx7Uk8gnkjeNgTjLDtUqW0ZAYAk4PGaBnPw3DW1tJNuHBywPrSf8JFLJGuyVUI6kDrVbW0ENgAAQGmIP0rDLAAfLx2qrEtXOge9kmYs05Ibk84FRhh3OR9awxIwH3iAelT285QEs5OentTCyNhZyq4DfQZqQXsnGSD6cVnGQAqQCc85NXUgvrnaIrcnHQgU7tBypkv25w2COTwOOKkF2QwLkBc8+tOGg6vMvzQkA9M8VJF4X1BmAfCg981Sb7g4IsQXVnKSo3Mc44FWoDp8zlFWTIBP5Uun6PPpcjEBJQ3BDDpWpDJLFk/ZIM+oApOQKNjJa2tXjZohIQCAQR0zVY2LQqDGjspGc46V1cepyBcfZIAPpUn9qScj7NCPQY6VPMUcTc2UkyqGUxgHJYitCGxsDABJfhSBgjFbV5eC8gMcixBe+BWLJaWZUDeME84zxT5kFuxLHotgsAkj1EfN1yOCfaoLnSlB8uO5UtjOcdalcW0dsIg+cEkDFQCVGI3Mdw4yPSlzDsygMAhWxleD71DCsn2hg/KngCtkQWMa+bIrkn361UkktwxaOMgg9zRzIVkWrbThcW8iggHjBxV+x0uGFAzASSdyR0qLS2YqMEDPGDVTVL68tZnswwQg5JHUipu2PVbHS29t5wIRgxA5welU7vRkkGJEGc5JHXNc1aard6cWaOZl3DBNd7olvLNBDe3U4cyJkqR+Ro1Qk31ObTRYCDuJIB9elY99ZmycsrblJwOK9PNraSE4hUnuR3qA2dgziOSzUkjIBUHAq0x3TPL44jI2c4J4IxUtrbPM4gUEuBnBHWvSTpOmSEA2yoT0AGK5bxQBousWk1uvDJjIHTkg0rt7AkjG/sa7VwrDaTkgHuKrXMJiA+bBJxnHQV08N3JcugEZcsdik9/pV9/D/2gEShFOOgHNZqbTszo9nBq9zzu5OWChuMdAaiJ+XaM10l3a2ttePAIwRGcEkdaQRWhbKxg8elacxn7JdzAtHcMRnA9afcSTHIUnr2onbfcS+Unyg9u1JtkKgqpII49qLsxcbOxHDb5bdICB6DuaUs8bMMfIDwKtpp165GyGRsjPAzWlouhtPPIuoQyKoGVyMZNJt7sFBj/AAvJbJHN9qAdJDhSe1dFpVzbwzfZIgHjLFhnqKpWunwR3exYSI8EcjgmtS2treO8haNQGB/PispHQmkmjUWZplEoYgHjB4qK7vmsYUkbe4ZwuF5xUxXLADjJwD71UkuvJnaIx7whG7jODQkzG6JzBArEiFMkcnAyc1FJaWk05nlgDMVAx6Y708yO8BnSJm2nG3uarNd3iyKRYybMc0alXfQFgsBqxhWy+cKW80k4PHSjU7RBbxSQR4JbBAGSaadXUOUa1kUgc+31q5Z3EjXKhkxG0e4A9j3p6hfuZNtCunyXE8y7JABKQe5wQB+tYXiXUINSnhuYwVPlbGyOhrR8YXpS+EK8ZUZPr6VzUhZl+bJUdcDim7o1p0+bW5nXBLwCIEn0J6mix446nIOKumNVAkwMDnPYVStDl3PGSR/OmndGdSmo7MlkCia583I4zHgdTVYCQgblA45rbVBe3CWoiBOQM+lXYvDv2nVDb7zEgXIOMj6Vd9BOCtdnOR7nO0LkD24FNeCYfNjgHGR0ruNO8PWiEwL82QQzEYzVl/DVlb20zzRsUQZwDycVLZNkzmtF0SfWNIljEiKQ+F3HFdLY2V74d8PPaxESTKxkBQ5BH+RWPaajY6eCot5kikORmr+lXck+sMCHNrOgEftx3/Whtgu1jzvXdQk1O4muZCQ5OJF7E+tYDkgjHPfjtW/4stBpviC4hQkoWzg+9YBLBgwGQatbEyVmJ5gGSp78imGQ5B96cwLtuHGTikliweDkGjQmw0uSvGc9qlBEigEckdai2kDk8/0p47EHGOaGA4QtGQ7Ngg4wKcsrlyoyCelMEwYkFuopFO3v+NK3cRaYqWUA9ufrRGH3AjoD0NVzI0jgKuSOvvV0KVIz1xxipasB0GmagqLHbruDuwAOeMHrxXpos7WC2TdKSQg/OvHbGYx3AlwAV4U+h9a9n0eVbvR7aSZFDugyCck+9JtpDWjsUJdBs7mUXBnkAccAHilttHtYIZh5jvk9z0NaE0y2mmiQqD820e2TU5iBUFWTkA4BHWkpM0ZC9naSW4jUDeAORWNqECW7RYbIYZ69DW8YmCsAygkEEAisabTJpcRgBnClgc8AVSfcLXM4yBQSxAB4yaab1beMyriQj5SPWueu7ueWR1lJKIcAjp1rY8Iqskl7LNH5giC4DDI5z2/Cqv0Jaa3I72ee9kAt4WfaCeATyevNJZQMLZxPbgkNghhXXxXJgAEMSIGXIwvbrUCyLcz7GRQXzk4qb2C6ZlGNm0pblYARGcBAOB9KkGn+YiyOQAAMIBwMiq0+oGbU/stm2y3iQjAPDEdSatafJdyahGolBLqcEjIHvT5tAtqZ+oaLcWiRtCRIZOoHGKpR6Y1yFdsggkY9DXWjQLgSM73AJIwDzx702DQJYlKmdc5yDipdTQ1UVuctPHcM4iDMzqMjHtWaTLKGZmYkdeTxXfWOhi3vvMeUOCckY61kW1vC3iq/jliXygMgY4HvSUk9gaSRzdtbXRi88BtoPGatR3N1YI0kBzM4wwxkCunmm06HTSitGSCQFB5qfT7W2uY41jjjMmAW4BI+tNdyG1axxsNpeavcPIoZ5AAWGOla0Gg3EUoeVDJGoyRjr7V1o0+G2kZ7ZBG8gwxAwCafIUjhk3MMhCcDvxTbY42Tsc1bD7PqK3hGEICYHYGmzC4k1PbIuRKwWPJ6AmpYbmBtGuEZSbmMFgjjgn2qv4ZvhLqMxuI1hRIshsd8jjmp1aNG0ndF6XToZb06e+wOQeM8gY61Zg0iS1jVQEJSMoCPQjiqcdxFJ4yS7Vz5W0gu3APy4qEeKNQGowwTRIkbzAMducKT1/Kps7WQm31Hz6ZPbAEhXLEMMD86zp7OaZhH5ZBGSARzW4+qpd6zxxbxKQD6+9ZMOrMNXubmdSY4xiMDuPaqgtNROTWyJ7QzWaIWtSSoKn1xWfqu5vDj4UA+duznt6VvXF+FW1ZQCJ2AIPUA1l+KURlt4oEAVwSwXpn1olZK7JT8jihK+4szD0IqcTlozGDyRwewq4dOiZdrLg+oNVUsGSUgNmP1rNNSdiWuoggfUECKAWjHIqKTS7uGN5ChCgZxntWpbfZ7Le0bEliMkmnHUI5sqxIB4wehrZ6ISaOaDkjCgnBqe2jklvIEyB84ILdB9a0CbaMPtRQetUZL/bKjKigBs49aE7vYTsjvbK/lmuEt5IIyBIFYgZyKtR6lb7bmePTpMW33R/eycccVBo13FNtkjg2kAOcnrW5/agIOIBg9R61nKVnY1ilYpaekVzp73b2ojZnyFI5H41XZ4I7p3KmREjJI9/arV3di7UKAYwDgAGqkVtHE7vkkFCCD0xST1uNrQbbTadLCZ5LMuHJEYB7L1z+dX7u7t0ssxQ+cYQNyKeV44FV9EnsotPaSVQAJGK8duM4rNu0utPu5b63IMU0hcAcgDHGRWm5n6GohtpFjZoHBYA4z0yM4NVNRmAsjJYxbJAwz34rQs5oprK3mlAM0kYJAGO2alkezeFgihRxnin1BPQ5yW7uZNrTZyn3RimQ3t3JcFZxhARsJGMmr92LcgEPk9Bis9oxMpaNi3knJA7ZqnsCSvoJDrRN1MWUmOMhMDuT3ovtVuEuilpgMo6kZzVWS2nJPlxk7sHIFQmzu9xZonye+KlLqW29jZttSllT98AZAm5iOAfasu81Cea62xyNGAAQM9DTrZ7mM+W0LMMYIxzWrY2UFxZy3FxCVmQkKMY47UcutxX0s0ULTUZ4VWG7dpWkbCnuKmj1QTTxxJGxBcgk9sVsW2gW9xBFPOWDkZAHanpoVraMZlYgAHOe3vQ0r3YXXQw572+SVgtqCASAccGtCaMNBCVjVmJG8Y4A71PZ263kEtwJ2WNGIGfQd6sRaYJEV47slDzkAYNVsRuY8kdp9skjclAFOABxiqUYt2u28wkA4AA9jxXRyaFatOxa6PmY55AIBqrcaLYwyhmuCSQCBn0qUykvMyrkxi6JtySSD+ZIzVW5uGjk2xZDKSPY4rfTRbfyhMbraCMkkjjNVNQ0yGGxN5HL5ojPI457GqTEkmZthfXE9vNLKARGeBjrx/wDXqYXbuHfYAYxzx1qGyuEuIpWji8tR19+Kf5ykOwIwn3sChiSHG9lkikKqAUPGR14pY5zIqySj5jjgdKjNypikIwQBgjFV5bkJbKUbk8YNG4bF4aTPI7SCVcMcgelTx2E8CFQwIPXFQQ3AKbdx3hRkHjmpraSOSTEkpUAZJz0NTdrQq11dmVfFxdOAuAO3rT7bU3tiMQcg5yTxWq8FjKTliQOpHeqy2Ec29UQ4BwB3xTuJpMzbyKO7uTOzxx7uoB71l3VvskMQYMAM5HSurfSYJUW28orIBkPjg+xrCuNPmtpykik4PXHWmmNrTQyTafIz4BAGRmrRitobKI27lpiMtxwPaiaCReWBAJ49KhhmWxdxIpIYcfWrTIaECktmQZySSO9T20m2AorAYPIxUbxuFDEYDcimxfuxJzkEChi2LixypINpyRzWg8kkeCoIBxWZG7IwlUk8dBzWgJSYgsmQvUHHeoe5oti5Y3e+RQyjLNtziuhFlGFI3HJGDgVzVjGjTxlD8okBrrXcRrliAMdTUyYkZ/8AZNpDGTkgHqSaju9OhCqwAx1OavSPFNFtZ12nnrVHV58JCsRBHOcHtU6lp6lKOOJ5TGq4x3FSHR0ODF87kghAetXNNsv7Q0+XyCA6nkmooZTbaiZlBcwx4Kepp6iv2M+68M3lzMZRD5YI6dSKpQ6DfxsSkBZgeWHTFdautS3KSKsRjIUEe+ap/wBq3NpB5UMJk4LEkHrnpUpzvYLprYw2cw3ixSjEmMsD2qwZhsJiw0gGQCOtUbotc+IiZhhWjzjpg1aMQhcTRtggAA1bbtqVFdhJ7mWF4UeMYljy2R3rbh8OI1tGQ0YJGTlc9a5fULiWaZDI2cNwBxXVanPqcUduNPBI8sFiB3pa2E3roKvhhf8AnuAB0AHArRttL0+ONobqMOQcg85/TpWdqdzcx2dhiTbKxJkAOCeP8c1nWXiG705/NnBlAyGVjyRnjmhXfUlt9EdLPpmitCVwVBHGGIP61yVxI9tK8UTv5akgHPb3rbm159QhGbPyioLdevHHaucM8kshkYYJOcYpq9x3uiaO8lkeMSSFljbIBrchkW6cXCqQAeRXMiU/aCMYAFdHosqrZkkdTxmm9riW5KY9shlwQcEA471my6fcXL+eCOa1p9QgiYQy5BcHAx1p0V1FbQIrdWyRxUJvcu66kNrm0swsuSR3xUzPkDIPPPSop763lj2A5JIABFK+q2kJ2u4ymAeOlGoXRJ5679gU7sZxio5XcElFJOMAEcUxNQtpLt5UbiJfnOOlPGqWjnG8EkZPHQetFmF0OjmV0DYJz14phmVEGQRk4pkN3BFAoY43klT1zTZ72CQpGGBd2GwY6+tFtQuiUtz0PPU4qFAQpU5JJJ6VYmu4I8hmwQcHjvSR3MUrKEOd4yOKAujPNvI5O44JPH0qJrOU9DnNact3BDIY5GAZQCRjoKYuoWrbNr53khRjqaeoXRkyWEx4yQPQVC+nyojEtnjvW7cXUVu4SRgCRkDHaq1zqFq1tIVkBxxnHejULoow3V2sYjEgCgYHFOMDOhYnLdTnvUkEa7F2jqM5NMe7ijfazEHOPxpPcS02KoeW3lBiYrzkg9M1sWd9dR6XeXLMHeMAIAOBnrWbIUd43UZGSDn1rXsI5G0W7EEe52IGMUnsLS6LWn3aQ+HxdXDAE5Jz3PpWbqPimJLRPITMh5OO1Ymt6hIttHpzKV8vkj3rF3sGAZjmkld3B6HWab4kTiC7yxkJ+c9FFUtavLIyEQAlgAQw6VgC4IO3HGetCS5cgtkHNW4p6kptdTpl12AQQRRLtkK/vCTkce1X9CnigeedmWSMkA7hwCelcMwJxtHQ5NX7G+aGJ1LEgkEDPeqWxLTOuutk9/jcFcvg8cDjtUkiW0Kl1J2gYJ65NY4SS5iNx5hDAbjjuajsbl7lHgLEgnnPXNK3Qu/UfdXO28S3RwEdwcY561varNZSWCwxEbgcEjufeskR2JuEknVi8eBntkVom70V3EYIznJJBxmpaukhp2dylFbRG2BkclmGSM8YFZ8umPLKkvmZUHKrV/VWtwi/ZjwOOOmKz7nUltp4lB3JHjJB4oQN2MXX7/UoroLL+7A4UY4xWA8hLlj1Jya6jxAJNVK3juojQcKB2rm5IhvwOR2rSD01JnZpNERI/OjB65qQQsSDg8VfeziWzRiw3EgEdzV3IXYzcYAPIBqa2QTTxxk4JPHpSXUeyYgdABgVHGCXwoJI5wOtO90DRp6tdvcTxxZykYwADwKqRk+Yp6kEEVA8mxivcd6WOXkEdahKwN9DcvboXbwRgDJIyT7Vl3I23LICCQeo6VE8pKggHI6mmEN1OcHuaaRXQ2tKA+zke9Z2u5S8TaxAxzitHSTuthxjJ5rO8QAfbEHbFJ7jhsyikko5ErewzUguLofdkJA/GgKNo45rS8PRW02pMLrGwAYGOpqkiG0lcbpEtxNcFZCCoGc461tgYq9faXaWka3FuoXPGB3qkBUt3KSW6EKgnGM5rH1W5FjIqrGGJ65rZX79c/4iwbxV9BxUdS11Ko1huB9nB/Gj+2CODbA/jWY0jKxA7UgkJ7DitCLGr/bCdTb449aBrEf/AD7HH1rL3segyBTgzE7SAKnQLGl/a8IyTA1OGsW56wuKzTj+8D05xTXO3BIz9KNAsan9q2+f9W4rR09oryMzKpAB6GuaV85G3GK6XQRjTAcdSaqys2S9Gi6eOlRHmTJFSngVEOZCR2qDToNuSBbv9OlN08fuR6Y6Ut1xbuT34pbIAQjHPFNdRPoWQM04fSk6dDSjge9MBc8Ug460gPrSgUxC0Y4oHFKfY0gEBxUJuI9xUnGKlY8cVRuvKhUO+Qp7ik2NK5ZEqY+8MinCQHoRWI1/bhxhvxqVbqJhnzh+dUS3YZpFo13crEWAAO7HqRXbK4CqmMYGK4uGFoZxLGxGB696ui8uB/y1P51iosbfQ60DgUEhRyQPqa5UahdD/ls2PrTJrmeYgyyE+2auxN2dPJeWsQ+eZQfrVaTWrKP+Mt9BXNlAeuT9TRsHXFPlDU2ZPESjPlw9+5qpJrl3IflIjz2Aqh5YPc0CMA5yaLILE0l3PKfnmY/jUWSx5Yn6mlCjv2oIyu0HB9aLDSQ3gNjHNLlVOWIH1NRG3Lt80p6Y44ppsxjhiT7nNFgJGniB2hwTjOBUf2pQTgE/XimtaSFThwPoKY1i5BYyEnGcU7INC0t6dnBAPpnNIurXYBUMSp4IxkVHbpZwDDq7sTzzxWjPc2cFuq2yAOeMkZxmpdh6Etk4SLYXILjINbdijCMSu5JIxj0rMtJrKNB5pJb1xV9dTs1UAPgD1FTYLooatZrd2U64/wBWxYGuTtI1k3+YOhwK666vYzBcLGwJkHFcvJayKrbASSc4HetFsFyG4jVcbQDzzUsUK55HTmkjtpNjblOcirhj2seO1JgTxwRHS/OPEokAGfTNdnBd20UUMSyAMwA49a4w5+yRLjA8wGtMPscBeqkGpbsUlc6vUC9sYypJDgg89OKpwXUk8oRVPUZ56A9TWZJqFxcArI5IPT2oivJI33KNpOM46kUlNWFys2L6dbacxRYI25yTnnPI/Kqr6qY3ACg5zgY/KqMhmkZnUkjORk9KpSLPG5dgT6H0pcyG0bEeo3Bn/eoFTPOB0GK0dNuowXluWUr5YGPeuWS+Kk+YdwPUd6UTMysAxCHmi7F5FuS5YOwDEgE/iM8VXNyxyCQATxVd5WIyOc96ryCQ4IznsKe5RpR2805BDAD1Jq22lSBIykiO7HBAP61jWouHlVCSqk4JPatG3kgstVjWeYug5J6DFJ2Qm2i/HpsflMLlz5vQbTwKtadpsltKZ/shmRlwOBVd5k1CYppvDDkZPWug0m6uYgYb1gFVePrVWVtAUigbGcTCWGzdBnOO2arahZNLcfa7qAhyQCD3FdTHfWzHBmGexPSsfxDI12sKW7ghW5I9KSVyuddEZ48PW8hcSxHD8qQeAK2o9Mga3ht55ZleEbQUOAR2qlqeoyGyWOzBEwAAI6Ad6zTd60CAswIwMk+vpSV2JtM67ToYrCMxiRiCScuc4psl1EmpDfIBxgD61zlnPqkglFzMANvBz0NayQAxW8jEO4wJD3xRd3swUbq5pyQrLcRy+YQUOAAeDXL+L7KeUwvGy7BlSTzg5Jrpbpl8+0iB2AuSPfArmfGLyQQWqrkGSRyQO+On8zVRbuLZl2CK2isNIYNhxg8dyQM5/Gta/vBZso8ssz4GewrhP7YlOnwW6gBoDkOa2dT1aCMQvPdea3lqVUDnPXms2tdSucpXxjkvZiQA285FFnGslypwFQnBJ6CmRTW11em6wdknJB9a07e5socr5DOD2rRNWFzMdaWWjwXEkTwhw65LjoTU39n6LG6vFCzFjgj0FZy3qRh08sAdj3NWYrqM4fnAxUsLtm3YTW6u1raxgeWcsCOasSeTJNsZlVj90dzXnuo6/d2mtSS2zkADGQOo96pnxHeees5kJkXOCe1Jpsi7TPQL/VtP0y6SC7fGRkEDNYFx4gVLxp7ePdEGyCRg49KrXmmW82lW+p3d8wecZGece1YhuCYjGvI7n1q1FJXY27o64eLpAmBbJnOQc9Kih14M8zSqAZDk4rl/tWCFJGAOtKt3FsyCeaatsRY9A8Pan9usZ8kK6uSAfQ1pJLICAZFI/CuP8OXMFvcs8/ETx8k9jnitHWtSsjZhbV9j5yCD1HpUO1ylpoWdR2wSGeZo4zLkAE8sKuQSPbWqvgMkcLMCe+BmuJ1O6OqXFntY4iQIAT1I70271C8DC0klYADAUHjBFG5aTYtzrA1a8lkuo1XjaCB09Kitwr2ZikQYY4DD2qCO1ZywWIkgFiMeldDoGhLf6dLJcbo8OSnHUYzmqdjR3WzOfkt1XdAuSh9+tY9pxcSL0AOB+ddzZ6YrXcSmAkg4yRxiuMmAj1e7CrgByB7DNCdyJLS5v2AitmNw0u1yOAPWtCG+Mi7jOQe+B2pNH0+3ubSGSTkyZOPpxW7HYxwoBFCm0jkY6000tyLXMWHUGAkDTkc/IQD0qSCSS8YxJcsTnnOcH2ratrePyiZraPdngAdqlNvAH3RRKhyDwMUXQWM6aCC3QCWISbIzgEd6ybzUGsdIN2sQDJgYx2Gf8TXSXk1vbgPOmSeAAM5qo8bajE8SWqpAw+YuOv4UWTHfueX+Itbi1pnYW8aEqP3gHIIrliGVgOvODW1rltFaX7xwsCuT0HA5rLB8xiqDkDHNNaEu48zQxwSL5ZMjkbTngetNEqkAFT+FMuF8pgNwPGSB2pqguGK9RT3RLHMFLbsHIHSkwM8DIpVOMEj8KUsoUlefakIhETBsgZx1qcwEMNpyCOTTfOH0z1oMzLgZ/wDrUO7HcljRY3GTnH605ZfMlwScA9qiyr4OSMd6EVlfcGOal+Ybmna7RcK7DKAglfWu88M6tPcXDXbRHyYRtjQcD864fTrRZlE88ojhVgGHc/Su307U9PixHbL/AKPG20ADknFS+w1Y3pL59Qsfs625B35657060hZLqMyKTGQT17gdKnthb20IuoxgSMOvofSpYbkxOiyRL5YJO4nnFCZbRnSQykSuhJwQTz61NqOtR6JdLDHCZGeMZJNNbUPsKTOyIwkIwCegqLUtKTXHivoruNB5QTBPfmqVhO2z0OUubgzeaFgAV2JBHarmlXjWNq20YJjIbI6kHI/Q1pR+D5FjKm/jOSCDnoMVKvhZvsJtzdxlxIGL56jA4qrpCautWQp4kU20KvC2+NMH8qfp+qC5nkZYyDHG5A75xT/+ERlkiVFvIyVJJIPXnIqa20M6YJ7oyq6eWUAHYk0m0wUUtmcNHfujylW2uGJBrqPCF+19eQkctHkMfb1rmNX01odTmjgJPG7A681s+GLZotN88FopixBxwcZo5VbQHdPQ9GcEscZwaZIp3Y5ztNcm5nVC/wBqk4GeTStfXYult/tL7gmSQentUOm2UpNHQ2+6CUyyE7RHk57VSM+no8lw4w8gIdgO1Zzy3LKVNxIQRg81Rkgnkc24cgHjJNCg0PmuaQsNFkw67j3HJpml6gljeX8sY3RggA5rFnlmthJbkZMWACOh96f4dKz3F1BM4CtGDyepBqkmhPbU686yxQlIQSWK8npxmobbVTMoMkGHOTwOODiqN9LHZxqi5MjkNj04xWna3ljHaRoCoKgk5HTPWpbBWRFax/appd8Shs7iSPyFNgsgBMwRAC2M44zVu21JAjMYk64BXuKl+326AhYBhjkj1NTqWpLsU7lRDbpH5MZHJJIqtcxsl6kTxRq8pBGBnGBWnPd2FxalWwDjpjpzTX1G3M6ERLJgfe7gVKTHzLsUxbSFhkxgemwVKlkN+CIyT6oKuHUrYH/UDP4U6PUIpFZ1gyF6nI4p2fcTkuxUexDKRhMnp8tcprzT295DaSIQQuc46/jXZnUoXXasRBPAI7H1rlPGSyHUbbc4dVTAI6n1qZXtZjTTWxkrNtYcAmmzBQkjKMcHj096rxxuH3gHI7HvV6MLNhWwCePrWK0d0ZnNfaZBx3BoiM9zKYkBJJBPFaM1oscrrgZU9KjhmS2umAAU4wB0zXa3eN0TaxPJpUYXlsvjk+lY11aGHJ6AHGa2JLwNLy4yRkj2qrPItyjxxgs54ArGm5J6g2mdV4dI8gN2MIFbSMGcIpBJPA9TXP8AhQMXaJskiIEjsoHet5YZYZ5nJACwmSI56kDircbu7LTshsljcecsgGFDAketT/Z5SGIUkFTgjvxVWP8AtuaBWjYkNbFgcDl89Pyq5b6t/Ztla28ke+Yx5kB4IJ/yabgu4c7XQg0jSB9hMd0rLiQkA9wcZqjNHf6ZdXcrQl7UynAIyCMcVtf8JDnpbDP1pJNft7mxfcgUngA8g07C5k9GiC3mt5bOCYmNC6A7Aeg9KSW2tp7crFKRyCSD04rOiYSSeWtptOePeotYkuLDTpGiUxSFgceoFJgtNiOS3SPUrOLzSwyRg963LSxgsp5FMRdJxlh7iuL0q+mvNctzKclDkZFdvoupSajFdyyqoFu5AAHUAZod0hJu+xC0bJhI4SFU5HHao5Z5BGG8oYAJJxUmi6rJqt5PA64jjGckYzzWO+uXcmrSac0IWIErux2FCuN+hpx/OltKqYLkEgDjFX7+0a5ASAqgxzjvVEXLQ3Nlbrjy3jLEkelS3OoyFgsAwCOTjpVJslk+qJM9hbx22d6uA2PQdaTXWZdEuPLGSFGDVJ9TmgAQkZPO4+lLq92s2hXBicNlQBg/SrtoJPXUb4YHneH5Imx+8JBJqWadbOO20+CQg5G49gKwrTVRpvhZTuw8khUfUnrSm4aTy95JkIBJqWNeZuaHJBqc97MQzqpABbrxxWkbO0J+aEEgYyay/DMkZ+1+XjAwDjoTWwTx71LLiRG0tSMGEbQMAdsU02FoV2+SMenapic0A/McUijmZEt7ZZQkAALEEDvVXz7cMluLdczPgkelXJAk0skZJB3n86oNYyQX8UrOMCQYFNMTRp3OnWUNu53gZ6gHkmqk+h2kdqsrTEE8ge9R6haZcMkhAVyxB70moO9xLbFWIjjHzD1poSbL8Xh9mRXM4yR3HapY/D3lpgyKSTySOtTzxXEgQxZC+WMY9a0YAwtkDH5gOc0mykY91o8dowkMwAPOwCpE0Wdl8yO4C7xkADtUWsEyXIlVjhRtIzWlaRSi4SUsfL8sADtSTYno9iqNDu85F7j14ok0CaUfvLhW+o5rTnDSW8iI2CeAfSi1Vo7VFcksBgk07hoc5q+h+TppMkgCRDOQOTXFSxiVSrevFeheLgRo/wBpBIAIQjPUc1yEWnrMgdZAARkA9qcHcJW0MmEyyzmNmztAwKkZCiOpHPFacWltaXK3SsGIGDkcUl5bebK8zFUDdgeM1rcztYyIGkhfcD8xJyfarltfFsxXDYGflOKZJZCMRHzBlzgD3qJ4Sk+xjxG3X1qW1cb2Nq2LWzLIDlUOSaunWG1RPs6qFXcAxJxke1Yi3KkFVfIPapLTbJPtJ7Z4oSuS32Ozj07TfICLKSCOTnJpi6Zp0bgh2bPBJOcVS03my3ckZIGanJwMnoKT3Gm7BITpUbx6cPM805bJ6VTE8wuwREFAHzH1NPnvoVZY4m3Of4RVSTUDHlmQ8EZ5oG2aIuZWfIOCO2OlKbuderZ/CsqG7bzHlEbMHxxjpVk3cgIBiOPpQ0CuJcW7TymfYC5GCcYqKcMYiirl+MD1q4J5hCSUHQnBHPXioJXaSVlhx5gGQPSpauUpNHOTiaG9Kz8EEHHoK3z4mkkZ44mCqF2qf61EdHaUtNdyAORyaQaFEuR5pAJoshOz1Emu5tY1COOM7jGmMA9ff9arXayRyGNgSV4INaFrpiafcfa1lIKKQSemKpXEhVnkznOTk81Vl0FexasdTBcrcAjK7QMU3zF3kEAegrOjvAZwxUcAHpVgEyt5gI55otrcSfQjeQeeFB5J6V0uiPG8TQEEEHOa5Yxk3BbPJPauh0QkpcHOCIyQfeh7D6mpd2kdzJHKSN0YIFPWGIxIsrDMYwDVXTzJJorSSkmXBIJHNQ6f5sunebLuYjJPrWb00NNdyW5tIS8ciuMo3Qd6dJp1pKzs0mPMIY+xFUPMYyWoKkbnySe3NWJMmeRVUj5wB70xaj4bGFZ7hVcFZl5PpTW0y3AYrKMmPYPak+ZEuuDkKAAPWoJBKIHYA5EYP40D1LcNpE0NuXlGYQQPeoprGFLi3mVwWibGPXJpjLIY7TbnHlknH0qGHeLqyRtxyctnvTQtTTmsUmZixOGOaIbVYChXJ8sYHvVGb7QHmIdgPNIXnjGKltROt/CruSBHg56E0kGpNPYrPdPM2cuACOwxUI05I2jYZ/dsWA9c02+NwLmYRMwGBjHbmqsRuzcWwLMQGJf86aBmhd2q3cyysCCFK4+tUrnSoxbOATgEE/hVm+MhuF2MQCpyBWfcyTCBgHOdwzk9qSYyzCcKuOwqCWzjd9zZzu3fjT5p1t7YSJhjgDGaqHU5TjESgDg88ml1DUsOojkjUZIyTipbjxBcaFamOFUxKSQSOQapx3jz3cStFtABOQap+JgHtYZVPU4waGxWTMe+1OS7uDNOMu3PHaozIskZPfFU5CxbnqOtKkv8JOAK0S0M22mXCd9uHA5Xr9KiV9xB6Z6GiGXGVJBBB4oeNZEHl8Y6CjYE0ToccZHPSmlmj4HXrioIm+Uhuq9auJt+zgnlj0P40W1EdPESmmhlPPlgn2qlp8JnztkKEMOnepiWSxcDkFRk1BpjsEBjPO/mi2rC+hrmK9chYUQLnlmArKecx3jtcAFUOPlA5NT6te3dtGiRkkMSxx1FYcl2RGdqlmPJzWabNGtCe+1Ca4kKxkpHjgY6VmvOFADkkD3przsxy2c55qndyhjjsPSqSuS3YsT6gz23kBsrnp6VnhyDwefWmk+nGaaDnNapJGbdyZZGGRuJqxHOCqlySegFUSW4IH1pwYhs4oaA0JPLkBZuuMVWhnWG4UkcZwSKj8wlcZqIgjJAOKEhttktyQbgleQxzTASDx9KaD+NOBz0609gepK2cAZ4704lmTAOR0FRkkrjoKI5CTjpSE2b2jjFonfk5rM1051DHUYGBWrpS4s09TmsjWfm1NQPUA/nUvWRcfhbJDaSx7Q6nkCpdJCjUmOScDpWle39tIUjhG4IoBb3xWHDcNDeMwOATzVJ6kNXidxdzeZpkIPrWcelVbS9luIfKJBRTkGrY5HNS1YcXpYan3657XznUM+groV4aub1s51CQHrjFR1NY9THIyxzUscJPA6AUijqatQj5cnHNUIYsHXIGKd5OO3NS7gowBnNBkBJwuKkCAxZBBPWo5I846mrRHGc1GxDDqDQBU27QTjrXUaKAulofXn8a5uUcY4HFdPpgA0uLHp19a0WzM5bonI+U1CCd/1FTMflyKiAG7dUFsivT/ox9c1LaDEAqC+J+zED15qxaj9wvsKcdmJ9CbPNOFN70tMYdR0pccUh60opgKMjpRRR/DkdqBDScAiq14oa1yRn2/CrTcdarXf/AB7nnj1/CoZUdzmIYfMeQ+5wPantaY6VLp8Xms4JIAJyatywiNwFJ/GqbsS1dtlnilB55puenSlAJpki8ZpSSMU0AijNAxSaXBOBnikBwaM8UCAkjn9aM+/FJnNLmgLC8kZBpMnHFBPpTGYKM5/ClcCTOe1GTUInBbAINSBs9PwpXDUUHBo6g+4waTOBk80oI7VQFJ8yK56NGcfWmojGYK2SDyT6VYkUBpT24OarmY5wRyOp9aljLizJkKOcdPepN2ADjr2qhDMqtgrk9qn+0kY4oQiz0UnBpvmA98Y61Vku5CNuePYVAXdieDzVBqX/ADogvXJphuVBLHFVo4ZJFLDoOvtQ9u0bAPwCOKV0Fid7xZAqrng5rVhzNAtz0BOGrLitUCIxzktg/Stq1SMyTW5+SNRuxn0FRLXYtaCyAhSVIwORTVkZk5OR0yOtFvIJ2VchQ5IGfSoiVt7uSJWBEbc+9ZtFNkoS8jiaQBypPftU0dy0iBWbPFTi8a6uCHYLGEJIHAwBWblc+YBtyScUculw0JntGnYGNcnPIHpVyHQNQZdy20hVh1Arb8NxadPpsk00ixyqSCSccVpXfiLS7SJYhen92MAJzn61olclySOUk0C+tmVvKyGGcH170j2d5HA0htFyp7dqnv8AxhEXbyEeQkYBc9KxJPEOourRiUhG6irSFzX2NCPU0hcLLEmQBweMGsS/vWnuGkYAHoMDgCs+9upg+TliepNOhczRBivJqGkTdmrpWqyaeJGjUFzyCfSty08SQ3DBbtCjnuOlcmE2D0FPJyeaFFWGm0z0JZI5ow0bBweRg0hRSQpJGTjNcNbXtxbMDC5GO2eK27HxJ8wF2mQCORUuLWxsprqjor2xNnYm4dsAdcVmrPb7FlEuVyAcGor7xUdRL2RCiEjhj1NZGxrQLcW5EkMhCsvUA560k2tDOdm7o7G+MCWl0sUnzyBSm3n0qTSI3MXmby4IAJPPI6iue1O5XRYJoY23PcAYJOSBjnFVtB8Qz6WSGYvGG3FSfzpNgpWVjrvF2oyafY217AgJjl6kdOK5LVPEbamUkmiyIwSAPU9am8Q+L11WBLaOMRoDlgecmuXW9CKQygFTjI7ii7smhN31Rp2mq28EUkdxFlCCQR1HtUdhfWvmlbkblJyhPJHoKzBM1x8kUQIkPJ9KvzW1pDLE5kAcLyvrRcEaOo30EbxRwjZkbgR0NEN8bWUF5GkQjkdwaxbuRTcxt1Crx7c1aspI5oXikJWQng9sUrjvqdLblbxSQoDEZGTjNUDdNHnLYCnkVTOoxosce/Bj4JHeiSWGRyxb5WGKpNFJotxXNu292VGIGSSKyruBDmUMD5jcAdqka2EK+ZExIbgjPSoHt7uVgqwSAAjBxwRVJsT2H317cXNpHaYIiiA2r6VWDutwGXO0LyD61qTQrJIphkRSBhgfWsaS4d5pEZcBTjI6GnJsmw9Zt04JGATzVo+XG0m0EDOcH1rJhZp7nyl3E5+UCrih1ZlmbMikAA9wahXQao1xfiPyoiAd2OK2tT0+SeGOGMBCvOR0wR61zejWo1LW7aG4Ijj3jJJwCBzj8a9OkkSArB9nUAEKDjqKqw00mcOmk3MLCUSjKnIH6VI+mXMzC4aVSwIIz14rsZZlVmj+zRkA4xii+CQyBI7SMrtBzj2ppWK5rbFa1ubJzJKUVVLBBx1wOanvdQW0twiFUbIAUDsayrBIpIz54womOOcYOBVnVoY54klLgEkDH0PFS9HYFqSw3t7He26SgGNiSSB0FefXhQ63emPlDISD68120N7NbOiXaZMjkA+gxXEXaxprV0sRzHvOD60o31B7HSabqCw6csCqTMoJB7AGussyzafbux+Ypk1wNpIFkjJPAjJJru9PO7SbVh0KcUS2FFWJ0PmSvGBgoBk0kbiRSyjABII96FxvZlYbj1oQIqkJg85Iz3qCxWAdSdoOBkZGa5jxJr8mmW4YEiQsRgcDbW5qV8NKjF0yBoTwwzyK878T6zBqc8pjxtkGMHquK1jsZy3KuqzafeaY88RXzQMkHr71yJAjYOCORmpXQq+3JAJ9ailiIcnORnkCruRqLhZUyCN3Q+9NQ7SVHGO9CRuOVxjHBNRFyBwD9TQl0AeTliCcDFKCA3HIA6UwZk+YnOOtCk4O0ZI5xVWAbIRuO3IB7Gp7aEytg42+tEkIB+U7sgHIpkczQ5A4yeeKTd1oBMFKsUYYAPFTCSJUJCkkjGTVZ5ixBznj8qegDIMnqetQ13C5ZjnOAAcgDoK19GvUtpGmduR90diaxYgEDDPBqeFhuAxxwaQJHsukz2c2lw/aeU4KZHerckmjbwsjYJxjJNYmgK8mmI9zHsh4ESnjPHWtl9MsZQrygq5A6nGAKaKTfco6lp+lX/mLFK4kjByo6DHesO+0i4sI4XV2MHl5yDyOe9dcthCHlkQYeUFSfUGs3xFchNOfT40BdYwWcnkAEcYoRV776nLKZRaupnO4uCDnsBSiWQ6VJCZW8zzg4IPOMY/xqE7o1UMpAOBRITGMsp59qqzJsiW01C9s7e3IkLEM5lBPUZ4/Suivbv8As/whJcOMmdgY8nnnnNcyAWCZU4kIA/Gotavrhbc6TM27ywAmOgAoauCWuhSi1GebWIrrje4wRjg4Fb+n6tqUmoQ2rQxGN25AUZx1rl9PiaO9gcsCAeefauutYPsl9b3m1nAwSFGccEf1obQWuazxhxICoIBwQO1RzOwG9I0ycAnHJNLFLGjzssU/74/xjAFDW9xKSIIt4B654zUO47dCpcXM0brGY1A3DPvV17sg/wCqQj6VBNpt15yyXBCqDnjk1b1C0FrbpKWwX6AihsqxRv5jJpdxIIowACCQOQa5jw7/AKVPMCSGRQw5966C8lYaLMqxlwX+YjtxXLxwtbuJIJShbAIB6jPSmpJaMT0R0F9J9qvklaQoseAR6j1q9q9zFAYVhIIKsCB7gYrmx5t7fRluFkOzAPQ9q200OeaYCRwCeASfyFDsTq2dXp62qaZb5iDExgnuc4qZvIAJS3G7tnpWPaW17arHGjAiMEZJ45q3u1D7oEZPrmsGpX0ZqrJakj2NkD5hXABO8E9KqnVNHspmKQlywAJHIHtVS+tL24aSSSQBM4wDx060Jor+WFAUnGSSetXBW3YptvY2BHaXiQXSR7ASSVI6j3qt/Zrh5GWcoHPKjpikiS/ijSJfLCIMCnmS9AIJQHIA7is5KTejLjZLUswpBa2m54g7xjJIHWuK8V3MZ1aMwKy5jBcE9Ce1dPJJemOQyMnlAYcgVx/isQtrifZmLZjBkHofShJtaidraFKO+KuNwyD7VajljnYhSA3cjtWW0MhIIHIOetNjkeOQkgjBGajlM9S3e3YhuSHTJPf1rJvp/OkEixkYGKtak/mXKluMIM1lyM24gE4NdlNXirkvcdvkkIbJPGBip7a7+zF2UDJ6n0pto5ELrkBT1J6gj0qG8Cq4EYwCoP41WidhWO58LiR0uLgqcSwELjuc1ZvY768cKySIFjCLgYzik0LVdJgsbOVAwljUAgdCcc1sXOqSTXqxxYAIDAkcjHUVLTuCatcrWup6hY2FvbpauzRggkjr6VleRqN5NcSSxuDID8xHQ11x1FGJwoB9xS/2jGqkFQSfQUrMpNLocSdIvRgNI4JhAUnPJHeo7yCeKC2twsgkCgEAHk11wmkub2K4YAQxjCr6Ul/MH1GG6jUO0BI2AcHI/wDr0bBdHNR/bLSUTbpXeNgAuDzR4gu7zUY40MLKikHIB59q7C5v1jtBKkKlyQSuPzqPUZhIsUcUQIwCSMY57Uik12POtI3QeIYTIPkySR6jBr0HTprSSxe6tIfJhJJYf3iBzXCWhI1dDMBhZSDj0ORXY6fcWYgNpbsPJ5GPr1pS1RKsmSadqFveykW9v5JZSc4xkVnS6taSXEtpFATMpILgd6u2FzFbW4RbcERkqGHXFAksUlaRbNQ8n3iO9K6KsMkSGSzjXzEDgDknkVOl5DHgMIyoGOMcms5mtppnCQKAvUk08x2/lBUhAJOSc/yqr2BrWxFqO2YSESLzwAOoHpVRbNYf3UUrSxyD5l6gGtJvspUKIAD3JpttGsc8mCAjcgelNSE0cnrFjcoUtkyY0ywI6Ak1ZspJPs0bTf6zdjnqAOK09auRZ3MamESLIMhge47VlyXEci282PLLEgqT6U/MGdN4X8tDdrH0yD171tE475rlvDM8VpDekyAjIJOfWtGfXFDBIVLYPJ9RSYJmuTgk0o/OsWXXreOEOVYtn7oHNTaZrsF5MyMpjIGRnoaVtB8xmtcwwSzsBvbzDgehqpqDSyTQMQQomBx+FOKIJbiTIOJCQAap3GpeZdCHbhlbIzQkNyQ9hdmdRJIAGkPU9u1aEtpIwQAgYIzz2rLvbkSXSRLkMjDJPQ1vE5x7gVpayM73ehqx3kSIi56ACmS6jEinGSazHYIjOeiDJxUckqtAHHORkCpaQ02MmMk8hYkBcdK3U1GFYEUk8AAn3rm/N2uI+SSc5pJLnc7wISXXt7mlYbZ066jbkcZIPej+0ISrcnOOB71jafC5tQH4brzV2G2WTguAR2zVcqJ5iDWi+p6L9kB/eE5I+maxdL0q7tnAnCmMD15FdQNPJHEi/nTX0skhhKAR6GjltsPmTRjSRr5bBhjA4rGvoQ8OEByDnrXWyaYWU5lX8+tRjRbUYaV+DjAB75p7INGcDJGTCJGJyhyB6GqMkkruWLEV6LfeE4SweCQLk8humaz5PBBdiTcRgnnAoTT1G0u5xdrIy3CliQD1rU08/wCmnvxxWrfeEmtLd50lDlB0HU1lWFvcRzGV4mHGMYpktW2NU6tcRW3kQIAAfve9WLO51G+lNuhQgLkkisae4C2kmFII6Z6iptN1BlgDKxBOAfWk1cS0OgXRFWAzl1+1A4AzwBWNqdvcacyyMykMeg5Fb0WBGGKk5GSaxfErErGFXC5/M1nqnuaqzJbLU1d1iMO0npgcVqqwHVRn6VzlpzcWx9xmugJwSaU5NBCKYTPiJm3HgHisfRpJJdSmZlIABxmteRlEZZhlR1HrUsCOqeYLAgOBgjAOKISb1Y5xSGTqskW1vuEgmmHbIuMggEHI9RSz2tw9o7zo0cYI5FR21m0DoTIChGSCaq5nYq305kRoQMhhzWZcPtj6dOAK6V7OI5Jj4bnOKqXGno7YSI4HqKakh2OTlkPzFeOOafBJIB8pNa1/ppjtpCsR3Y9Kx4DtO0gjjvVKVxNNalyMyMy5I68mte2uJIW/dnG7g+4rIjYEjFXI2YbcHuKGB2kSKYEwAAR0pRCgUqvAJ6CiE4gT/dFPBzWT3NI7EElpFKoDZ45GKIbaOE5BJHbPNTE80denpSGV1KG6kIXOQMjFLJ5bIQV4xis86xbxz3EpBIjYIfqa0WIaBmx1XP6U2hX1sRwlVt4xtHA9KjnEbPDhcENxxUH9pw25Fu4O8Rbzj0FOS5S8W3njHyuSQKLPcL9C20ak4Izzk0mFGCBisrxDq8ummJIANzckn09Ks2N8b2xSdl2lhyB607aXBuzsWJGVVLseFGTVNL2OWYRxjk5NQapfG2hVQMmQ4OewqlZHNwNvXBpBcdc6nLuZVwADgetZ81zLNwT1NbzWUAUM6gZ9e9MWwgGQVGetJMq6MJpD5QTcSQc5qI5VQcnrXQmxgAyVBzUZtIM8KPpRcfMjAM9wmDEfmHGSKtvPFPbxxyrudBkk9M1p/Y7cglQDjriq01krP+7UYAxxTv0FdXucvdWbGT5FPJ61QkjZH2MORwa7MWRJACjIrn7+Mi/kLRbQCADjiqUraESSauULe3klLBcgAYJqfyZIU+XnHelaZ0lCqCB6+tBuQSVz14qm2zEegVQTjk0hLlTg4AHSo0JByzcHoKcXCttz1pATLqtyIjF5h2nGR6UltqlxaMCh4JyRUAVQOnOaicbG+ZuDz9Ka3BrQ3LnWZJoQu3BI5NZYmZXYsevFRi7UIBglh0qBpB1Pc0cpXNpYndyCTjAxWfIfmOOlTyTEgj1qt1bmrSsS3cCccUgYA9Oppc8+tAGWHrVCAkc4FCk8A9DQeMnFB6ZHegBxGAMUhJAwB9aF3AY7GkJKn1zSAACcj86OhppJGOacCMc0wJMZXg0wZ3YHUHmkz0xxTSxB9wetJCex1WmjFpGD6cVh6qc6k65wARit6wXFtGPRRXPXx3alIT61m/iNIfCPg3BSvc1EF3StntVy2B2sQOg61VhQvcMB3NX1J6GxpKgI2DwK1B096pWEJiQ5xzVz04qWwihE5ciuY1ghtQkJP411EfLGuU1M7r2bPY1HU1j1KUYyD6Zqwu4AAdDUEI/+tmrUaBlJ4pskFJCkYxnvQVIbcCSMdSKCpVsEAntg0M5246j0zSGNy3Yn8qQqe+MfSlBzyBjv1pSSR3HHSgCtIOvHFdXYoE09Bk4ArlJSSSPeutt+LGIDpgVfQh7oD90iolGSalY4Wo07+lSUQ33EaqO5qzAMRDHpVS+PyIPerkI/djPpVLYT3Q+gUnelxQMU0ox+FJQBTEO60nSgdqXg1NgGuflzVa/O2zP0NWWHy+uaqapxZsT0wTSLjuYunkiMnOCSasEsz5LfQ1DYjNuCOtS4IbgnNX1M76smzRk+pqqL6PjJPvR9tixjJz9KBXLYJB60u87u2Kpi8iBzuNKL2LOCSPegGy4Cc0oJqmLuPPU8U4XceTzQFy0D+VBI4wetVWuMkhRnFRtNIi4xyehPapbAmluVVyoP40i7p13EgAcVSIYtnue9Tq5VAoHJqbjsTiAg5GD9KfINo+U4IHSoBK0YwOc+tAd3cKTzVqwm2TiYFRknJHIpPtGCVGDiqkrGN+DwR+tNEuSccGk3YErk7zM3JPB6j2pmQcBRk02GNppQnc8getbTaUYoUGCCeQccg+lTe5SRli2kLhVHJ4x6VsWugSyxmSQ7BUtpatGBLOu4E5JzyK0ZdURbeRVHSPIPrSG2kZkOnWUU8kcrb9gByfWqdyIwxaJQBjnjpVD7fJI5bJJJ5PrUz3RKGPb1HWhsV2CFlLhTwRyKbdkmSPJyMCoy/lgFzyegqOacyMCRjaMDFIZo+cPLjCkZzU5mPmSseuCOO/FZcYKID1PX6VMwlUieQERt3HSmhdC5BI62sLL1GTUDTSSTGVwQWPJFMubxYbOMoCckgAVVe6mfgsBkc4p2C5px3aByrPyEPT0qnf3kggt3jbYjA5P41nRSNFIXxkcggnqO9SagC8UIAxHg4APvVpLYl3GJqNzGeJWxnkZ4NWY9RSXAlyD6jpWYiFmKnrzTzBIFyO3SrshWNkEEBlYEe1IXIH9KxUkkjbILA1bi1Bi371c+4oaDUvlN/YHHWmqTFIAACAckVFBdlMsoDZ4I9qkMiMSwIBOKxbd7MpEpmMzEBMn0FOCMULbTgcEEdKqxTPb3BdUyW4FTi9uGLRuoAbrSV09NhNi5yRjg04HnFRngZHOKcfug5x3rRuyBEchKSqQCQRyKmE88WI4iRG3OD61XNyJpBlcAHFPM6SOUXIKjj3rC13cYtzJO7iSWYyZOASelTpDcyLlQMcDJ4yTVYTKqBHALDJANQm+kZxvkOAcgDjBFJq4aEkkMlvdusvB/u1XDFp9o5bIOD0+lSXNzNM6ys3mFxgkjkCqu9ixG7kHINNIbNJrsCQtDH5WcZA7EUrmKRS5fMuMEetVrdC8TAtnHIJpszrEm8Hgng45zS6isycCaacQGMrIeAOualjlmsSySwE7epIximJc3EUUN4UIEJBDEdD71NJrLajJtucBGHOBjPvTaB6aFSS5jaUyKeSc4ParqXI8j7oYEYz6VmSxoLh1Tlc8Gp8yJa4AAUnvSsCuX0JhCJ5pIPUnsKtR67dw3Qt4pA0bAAFh0FYRMokjUMWwQcZ612tv4b065heVp8M0YZQDyDjpTVx2vuUbRIpsvuBkEhzjvWZIFE9zAQAW+6T3Oa1NHso4UmfeWZXIK98DvTf7IbVXZ7dSAWJ9+K0v3Kt0MjTbiDTL4XflFnGRjtjvTWkiv/EDeUfLSTJGemcdK0LzwzqMEYkeMbQeoNRQaBc3Mi+Uo8xehBxmpFazKVtO6Xpt5SVKNjjr7Gu70rXbq+WCxvI9rp/y0I5IBGK47UtPutKvEaZR5hIPBya0JtVnuNShe3I3tGBk8YovZkta3PS70skluiRgiZiHcDkccUl5PcRzeRHEHDIACR09SaxzrF7J5EcEkchYhXIGcdOTV+9uZ9qm3YO6OEcgcYx/jRcadzHGm3c1xJZSRFIGl3iYeoHStKXSlmbMjE8AcHgYqhaajrcjuLiIKgYBTjGQTgn8q27pmjt5Gi5dRkD1pNu5aITp8c0qNIc44APQV5zq9utn4juoE6Bjiu6sbvUWvwk0eI9+Acdsda4vxIVPiu5Ktnnk01vqN7G54a0y31OzlaXIKfKMeldTBGLa3jt0+5GMDPWuU8LTSxpKkakg4JIHArrZCRC5HLBcgepqXuTHUQRBWeQE5YYP/ANaqlqRGsjRo4BOTu/pTtIubi5aQXMZQADBI60sMV3caj57fLFGSMHoRS8i7D763h1DTXguj5cRwST25rznxr4bg0qBbqzcuCMkex716Rdxi7sLmNTg7cg+4rznWfEcpsX0jU4dpAwJMdh0rWJDb67HDKJJW+XJPUU0yNv5PQ4OaAfKmOwnBOM+1OYKWOGzk4zVOxmxGkZlIUdDwKZlipUr16nFPCiLgtnmpPNVsLjr0NK9tgITDsU7WyT1qOOOQtxnPrU7nHGOlMabbgg8elNNg2ADKSDxjvSArIcHrUzjzCCpHIqEoRnHBB60JiHeWCCBjg9qcBhCCMccURIVBLGnACQgDjb1z3pNgLHDIVHOM10PhjTrea9jkv5QtucgjPOe1YCOwY4bGOKsRTkYAJ+gqdR7bHrgvbHVERYpxELNhsB4DAVb1W4hkNqrEkSxnBU+hFebadcQHTPNE+J0cgofStma4lt7aynMu6OQExAnkc80IpanVP4jitLd1MZ8yMYXJ6ntXHC7vdQ1c3OGlOCXUenSrln9lu70vqMrCM4yAeSa6q1tdIs5xBaoI5JI85JzkZppj0Rh29lfagwRLRkA5JYYFWbvQNQ8rcsKvjsDya6V76KKAuzgRxjBI7dhTZ777HZXF7IcpHyo9aq4Jq55zeahJGotWh8uSEjII5BFZt3PLdTmVhl2GD+FOvb57u+lnkGXlOScVW+0iFizdAeal3uJ6HRaJY6V/ZEFzfzmOaUsFA7YOK7qKGO3hjVFBAQAEjkiuPt/C2oXGnWr+WpCjeBu9TmuiUa0VAaGMFQAOeoFRJruXFMk1iTybMS9MHAqvol9AmnFbiURzbzkE8jmna8slzp0cRiZCHBJJ61EJLIou6DJwATt5zTjrGwpKzuXXvrCR1D3CEAg4JqbUG0/UFVXukUIMgg1iyW8ckhuY7Y+SFIJx0NY1laTG5SUIWjV+QelOy2HZ73Ny5FvpmnXVpDIbhpxlcDNcPbWN3NKVdGBBJBIwM+ld/PeSpNGYrZGwCDgVRujNeRvG1p5OFJDDqTTSSE3c5vSdOvDfhZVZPK+cZ7n2rZtbmd9Xt1lc+WDyCMc4rS00OFspJYiDEpDE9/rU9zd2ouA8kSgAEjA5obT0C1i08iAnD8U5WVhgHkjimRzW8kAcAYyRg96qahNAu0sWGQcbKzcSk2UtU1IiznjTkmYp17etbcZXZGobPyjv7VkRNpSxbHjeQ9SSDyanN1YhgwEwI4GAaVh+Zp42j72cn1pp5BGazDfWqqeJyR04NVxqCiJm2yl+wweKmzGbBl2W01qoHmSgspPTjrXD6mEl1qa4EmVYYx05rrrO4tbiYRyb1IjJLkYx0ziuQ1jamrXCpyivgfT1od0rBbS5VMIK8MQeoNMeJixVgOSAD2pd6kZLYFAkIGDyKzTdyLk8uiNM3mbwMgCqk2jpbAtNIAB27mt6CTNsmPSsLxJJKL2Ic7AuRjua6Yt9A3RTS2hVT3BNV76SNgoCjKjH4UnmNuKgE7hwB60xbSZ8lgQR3PehaO7ZJ1HgeGC6jcXGSUcBAK6C0tLr+3GkljYRpkKSOK5Xwq0tpcxxuMGSZB+tepTE78dsA1bet0QuzMS/jlDRmBSRn5sDtTbEyBJPOByGBXI7VtEhYJTjgISfwFZFjdi8sRcsoQZIx7A4pp3KeiRSuYZpLuRYWbkEhQaspa6hFbk2yAyMQSXPbFO0K6N14gvAQNsUYA/X/CpYPEK3F6lqICGaQoST0xUu6dh6NXsKI7lbP9+oMu05Cjv2pESQBSVP3eR71d1K7exjjZEDlpNhz2FGoXbWbWoVN5nk2n2HH+NTcdrHEPo94GaZlCtvJOeOKgsr6S0l3KhO0kY7V1HiK7Rbj7Go+bGSRXNyIqZwMZ60WB2ZuafKXsSx43k/hmmyOYYFTOWAxk0zTjnTQvcg4+tR3AYIoflgOal7lrYihha5SREfawbn3yKuWkDWtkIXbcwHJ9azVa5S3drUZctzVrTnu3jkN6uCMbciqewupb4FOjCliCeoxTCcUYduIyM9s1CKZWvfLtLUNKPNIORntVOK3tdTbzypCpwoHGD3qzqJ2WZ+145YAEVBphj2yiL7nGPrWi2Ieg5NNghQ+USoI5GetTl4raASPgDaTnHJAxn+dPc4U56YpreW0AWRQVI7+h//AFUk22PYrQ3dpqCFoickkA4xyACf5iq92/2fcoYBwOD6Vcjjt4YS0EagAkgj16H+Vc5qV0z3rhzyDgVSWuhN9CKO71C5do4sEKeSKsyFY5U3MGm4BIqpbSG0DmOQfP1B7VDGymcSk8g5PPWtEkQzZmObhSMbt4JrXbUgXIRQQABnNc7JOjSmQEnJBNammxNOodlIAcYz3psSuatlI13M9vNGY1ZeWxxirMOhNcYlSXEYJA+lUbm41OMSAqAgHGB+VdJoxZtIhLdSMn61L2Ku0Zh8NSmTcLkD6jpWVrOiz6TD9r+0bzI2OnOa6u0mkmeYPjCNgViePZDDocLLkkScj8KnUpO+hh2HiMCQW92cY4DVtqI50EiPkHoQa82nmWZ/MXjjp3rQ03W7iwbliY+ODVpmbVndHcK8kZAdiR656VOGJGQ5P41R0/VLbU4hsYBsZIqeRRFgxtyTjFDaW40m9iUq3cn86QCQMCCSAc4oMp29Oab5hz/hU86L5GaE1+9xHtZMccH0p1hHBcSLC7EykE9elZpkYcg4otZjb3f2gglwMDmpclbQFFotX1sILl4lYkDvmqbWy8lfyqea6M8hkYYJqLeRQppLVg4Mo3VhBOjJImCR1FZEmjyWo+U7485yOoroy5I5GajAIzjv603UQKL6mJb6/OHNvKAAOFyMVZ19JfssLXBBB5UoOMUup6ctwokVf3gPYVbiAudDe3uVPmQcxk9TUtpq6KUWmc9pMhN7FHnOWOM11J64zXOWNlLFqsMrAgc5yO9dATzms6jvYuKs2PAywXqCa1LmyaZVxOEAh2gZxzWQ8xtonnUAmMEgHoa6DSdtxpEE8qBnkGSTThsKb1K+pMsPhh4fMDyKoHBySQazNIMSadNqF2DhTwh9q6WOO3kuPKEaHCZ6Z71FqVvE9hLauFjWT5iQO2f58VTdkQrPQhjuopNJ/tDyht25AxWcdTS61GG1jiCcgsfXitSBLcaUsKjFuFwAe/pWJFHGNdiKjBLcmpSVyuh0YhhL7TEpHuOteeapYqbqYiZEZXJC+2a9GUqLgoTyBnFeY6vkX0zMMOS2fzohe43sVIZDuzngHBI71pQSAuo9SKy7fm3G0EnPpVq3J85AP7wroMj0CPPlIPYUpJzTUP7tPoKXJB6Vi9zRbC4IGDS5wCT0A5puTUNyzfZpNgy2OB60hnMTRsyXa45e4BGO4rpTcxCDAkGQmMZ9qy5ILj98Vi6ICvHU0028u8gxkDyc/wDAvSm2mrMVne6Kl0S97JKMEfZtv4mrumyRxWNmhYAgHIPY1BHbT7rfcg2shLfXsKjSCcrCWjIJch/YdqpPSxLve5W8U5upYmjOQqkcetXdLmjh0qGN2AYDkGqoWQxFWiwRJjJ64qs0coCll/jOfpQtrCabdyxq8omkt9jBgGJOO3FO0rm/OegU4rMSR97Z4GePpWhpBIuzz/D/AFoa0G2bV7bm6iRAxXYwJx3okKhvcjFF3IyJH5eck4OBTZQWfI6DrWZVx0q7rcxqcEjg1CsWwhsknGDmkhmwpErDOf0qJ7xDc7d67B1ppMTaHwwmBHy2Sxz9KdGqhiQetVrvUYghWNlLHgHNEM6DBEq4wMnNOzFdFkQ7ZS4I5A/CsTVjHdMyqpyp5471oxXIN04EoKAcc9KoXdvNbOZ1G5H6A+tCWuo732MWdLgKA0PA6ECqrR7Y87DnOQfSt5FlSQyX0biEjAA7ntWfJAJXZRMFAORWi0IaMol9m4nGDgCmgkuCTwK0jp4OVLgnGcjuapfYpgSQOAOTTuJoPMAHr61A0hJ56DpT9rZIxntSCIlsYJ78dqaQrPYiJPpignNOZW4yCBTcYB9aaE00Nz603KnvTiMfSm4FUIaetKTjHY0YxxSH3oAQkjB7U8Md+O3akJ7Hj2pQBjPQ0AKcnGBxSEE4PoKcowBnNTGImIv2pXArYpSD1A5wKdjB54qRlwwUdSAaLjsRAcYPakIHQ9SRVj7NKUDBSQfTtUcluyFQwIJIwDQnqDWh1FmCLdR3ArmrjDak2em7FdLbDER9QK5oASaoUzjLnn0qPtFLSBrbhHbnavGKzrMGSZtoJIOTWzc26W1idxySKp6DAzSGUgEGknuwaskadqGEYBGKsHpSyAI+BxxTO1F7hawqd65HUDm8m/3jmuuUgIfQDNcddtm4mJ6lvyqepa2YyMEd6mUsM8kD6VDHk8CpwCB3I+tNki57Z59cUYAHUZ9cUZxxg04tkDsfpSAaQDxxkUnAHIAPrmlyM5OfyppAx14+lAyCTO8fUV1yYW2RR6CuQ5M6D1YY/OuwIxCn0Aq+hEviQx6YuBn3p5HFMUDHIqSitfDLxL71dj4QZqldn9/GMe9Xl+6KpbAxQTml6UooPSgQmOaUUmDmlGaYBSnpQD3pOo9qQCHOBVDVziycZ7VfPas3WzizIHU4qeqKiUbIEwDAqQbg3IJp2nfLbqD1qypG7BWm9zNHJfaHwaBcyHgn6UiR5OWHA70hG5gFA9qq47If9ofoKPtLjkgflVhLMMASMHHOakmhV4wAoDgY49Km47IrLcSFgAASTipY3nlYqq4I68VetoLSOELKuZAcgjvRM0cC5AxnkD1obDQEIVN2csByRQzbuSe35VTMrHjoPanJKxxk5B4NSK5YUnNTJIFfcQMY6VVUtvJzxmrCgMpNAwkkJyV6U1JDtzg5HelcbRzyKYZEC7R1JzQ22AO2/APB9KYY2Uk5707eTknBzyKUyEgcdKQwjkkjbeBypyD3rWsdTurmURlgcjOW7Cs+1jM0gUDIxkipbiE2kwCnLEZyP5UhWNW51IuBEoI7E+tZ9xe4l2RDKAYJNQScDmXJxkY9aqyZXqfqaYh4KxnI5x1phnJyCcelQ78MFAJB/SpBDufDcEdqBkx3TsD1OOlJsYEBu/Sp7MIjuWUkqO/aoZp1eZ2XAA7CgNCWOTA2jBzwQasTC4nhCkjyVOMdKoRygqS3BPSrJkaQBFyFxz7mmFwMeERSc7DkA9KjS2kncxhTk9MCtC0tRNH85AUdCT19qdcmTTQGQg4649KAKlno9wLjLwPsII5HfHFSz6VdNZWyLAxZSd3HucfpitG21hZNpMpJ7gVpW2ppM5j3AEAEH1qk0K6Ocs/DF/KglZRHkkYbg1eHhW+HLbcfWuljm81QAcgnH0NXwDgKTkjHJq7jucSfCl0SMhT+PSq7+D73HylfxNegGMbvaqt5eWtjIFnfaWGQPWi9gbOFHhXVICWUKT9etUpIJbOcR3SFJAc49q2dY1jU7e/eKF8pjKkDtWHNevdzrLdNmQjaSfSs5tWJuW5gYyJQQQ44HpViztZ70jZGeTgHsaoTSpIiKGOR0xXbeH7myazS1iAV1GcMOSfUVMGxmONAvA33Rz71h3McltcSQSE71bpntXbarrdtYsI92XBGQOwrn/FEMV5cW99asMSgBl7g1crNBdMyOFi3AZB6+1MS4i3fKQG6Gku7a4tWRAQQeTiqs0ZgnQFSCeRxWSAsSuY5RKDkg4OfSp0eOZZDtAIGRiqhO5gGI+bPFTwwAxERnEjDAOeDQ9AK8MrjcknBzxnsKAwZiUwSvUCprq2ZBslxxyCO9QWxiUs27LHimncCe2DSOVQnIOMVfN2rQfZprZTsOcjrVSG6trNAZMl8k5A60k92sr/aFRjGcAnHep2Y/Imu9VElk+nbQqu4cH0wMVQEgTCY5Heo7qMyXAYAkYGfangqUJZSSOBVX0FqTLIB8wxk81Zhuo2iYMpYdSPSslpAWUgEADFShyIgEOc9cdalgbFvGqslzCQR2B7VpHVCJImhYeYOJAR2rn4biVdkcfHYA9KlaSSObzQoDrwR60ldO40zd+3K93LJazCMEZ5HU9xT7fU7q0t3RzskCnYRxyeawhCyBJZYyFY5BqeaQyhpGlJUZPNU2wbuapubzV7HylusRp8zAtjJqgNUvLQfaPMAAOML/OqcRkhVN6lI5OQc9agmYhzF1PQg0Ji6amm9890/m3DF5OxP6VHFcs80gCgM5Cg5wF96opKwUxNkHHBPanyR3VtIIpI8NIMgnv70BZnUaYZLSRpbeUynaRKB0BrasNRu1tyLUjJOWDDODTLGOz0/T4YkjJlKgyse5xUsU1vCXKpguckU76FJJFiz1q/k1u3sp9nlyAk4FdAww5HWuaW7gW4ScRfvE5Bq6NdJydi5J71L1KWhshiVYKBkKcZ9cV5VqJc63IZDlyefevQF1p8ghAM964fXyv8AwkBZRgMAT9aqPUb2N3wjew2aT/aJQivgDPc11kVxbzOBDMjHHQHmvMJmItlI4w1JbahNaTpNE5DKQevWpauyVdI9V5ZgM4rPGpzyaslqFwikh8enYmnaLqY1mxF0qhWBwRnuK5XxZfXEerCSxYoSmH2nkkcGpW5V7o1X8RRLfXloSAjfIpJ4HrzXC+NRam4DQ3BkcYG0joMdc1Su7+aElM5LHJJ65rMuZmu2DN1A/OtEZ3toVSo2gdTnOaiLYII45qVwSgIOD6VDISVIPB7VotSWPQNI6Ked5wCaSVmicxd0OMg0huXFskBA2oSQcc0wHPP4k+tVYBwlZuCOnSl8skZIwDyKVEBbIJBHOaWV2X5up9qXoAJmNgc+1PLkngjk0wh2UHaRTRIo5HP9KVriJfmLfMcD1pQCSCWz6Y71A0hJHXHbNPEjKoweKOUaLAQhizYAI4FRwsQ+cYIPGe9LE+44bmnFVAAB59anYCzEwJ+YkY7CugsWnurAyPubyOEHZRWDp1m17qEdt5oQHksewFd5JqOmWOjzaVZx7nQDL/3jnmk9Cla+pl6TDJf6hHbk4LgkE+3Nd7p+irJCJXnxIo2BkOcjrj864qxuzFdQzxxgFcjH1GK3tH1i40u3kR4hJCHJY9wTUt9itUdBJokTqY3upChHI9abNocM0ZjlupSh6gninHXdMKRs1wAXAOMZx7GrMNxBdRhoJUcexpXY0zlPEmgWWleHrme2Ul2IAJ7Dk8V507u8YznJHNeqeNpNugCMN8zSZwO4ANeWSBolKlSCexHatIO6FPVHtNoZRb2pVj5WxcAdMYqyJMMzE4ABNVrabZZWEQXIkjAznpgVna7qJgKQRHJBO4/0rmkm2XC1iGW9kubi3WQ8rJgj1FagjUZG0cH0rnLeYz3dtIOCz9K6XBGRWsFZCb1Ip51tNNePbkyZIOOKo6Coe0m3DnzDirWpMo0kxMw81mynHOKp6EcW8jKeA5B+tWtiWagVVJAAFKRnqBTQ4J6/Snk5HWkA1QEkjLDIzyPUVFKsY1dLI2oMbgtv/DNSoR50WeQCM1WGqSSa6+nsi78nBA5Ax6/Sk7jQ64Hl6lHAsASHGQR0Jx0rOvdSEdrEqxgSTZGcdMHFamo3Cw3tqHziPJJ9eK5q+uUnuRKBgMwIHoM9KFqNnWm2iVRiNegzgU+KKNiQI1zj0qlp0NzHdXbTsxjdQYsnIHXNKNVt7Sd0uDsyTtJ7ipafQadlqTWzrM8itCqlDgcdahlmX+1I7TygARu3AcHjpSNq1m5xCyliMkDqcVXg1aGeeNWTLk4Vh700mLmuaSogZv3YPQ4I68ivOvEX7nWboMpQFiRx29q9I3rbv5znheD+NeYeJb6S91iVpMBY2IT1IpWuO+jKUcjFSG/CnoxfK5yew96q5UdGyO1Sq+GDZ+tTy6mZ0lpGY7RFJyQMmqOtiJrNlYDecBD3FN/tWNUVfMHHpWZqF+Lm4XH3FHH1rZRY76EMIWJQQQSD1pxmKn5jwemKqCQ7QR0yaWQg4JOATUON3qRc0IrhxIrIxBBBB9COld94R1OfU9NmW4O54DjcepBrgNDiW91aK2kJVCMkj0FepaVpVjpaSfZpSRPgkE9MVSjZC0vcuDBRg3Qg5+nesGYxR6eVtuE3Hp+tbMk0UcyxM4w8ZBOe/SsXUxbWNmsUJLAndz6mrjoU9RnhUg6zdEdRCNw/E1pRR6QLtGjKeeWJXB5z3rn9D1CPT9TuJ5lO2dACfQjOP51Gs9vaalDciTdiQuR6Aik9WNXSZ1t9Nbwxq14QELcZ9arXGr2UdsJmlRiDhB6GsfXdXtNUtRAobKEsp9TXIG3vmYkk4ByBnipS7jd7XR0l3I01w0znLHv7VnSMW3AAkj2qYTEywrJwWwDgcVoyWmwgeYAPTHWr0RNw0wFbBFbg4NNuckqTwSOaYXjD7fPAx1HpUNzPGqbxNvIxgDvSsmUm0SWjvbIzBSctVyOXzk8w8c4xVaOSSSNWUAg9eaeI5VU4dQvpSaC+pOOacuR8wGcDoKzftbW9yY3+YkjOB0qze3yWNuJyCwJwAKhxsWncTU4xcwIrgg7s49aqWMQt5pox0GDg1W1XVVns42ifad+SAecVHotyzzTtIdwJAANaJaEtmjdXkNtHmViMnAA6mse41gyOI1jIQcD1IBq1qsG+QSHIB4AFZi2zM5J45yMd80kiWbUUkX2MeWTg8n2Oc1zuor5t28u4Aj9a6Kxiit7ZgVyT1B9abdJb3GnzKIAGxwcd6pLUE9LHKmMqhORnqBUtvZXF2/lW6FiBk47VGySwxAOpwT+OBXR6Dbm1txdFgHlIGPaquJ6G/wCGtCgt9IRL6BHmJJyRnjtVa5trwajthtyIUk4IHGKvw6wyxBRADt6nOKlbX5BhfswAx61N3e41a1rGfd3kio7vA6gDJyK3NKlUaQkhYAEEjNZ0upCZCktruB6gnrUN7ceRbpboNgPO3PQU73E0Wl1s7nWK1ByeCD1965/Wru9vYCLvHlq/CgdPapA5XzJIGO8IQF9DWRqk92ulLuBLh9xPXNIaOfuYVFwyx/IR27Gq4Yg7ZAQenNSTTedIXxg+nvSKVdQJRnng+lWJnReDADe3B7CMYrqyAcGuU8GRmO8ussGBUYI79a6vOa5qj1NaewoHPNBx2o+ppKg1sL7e9Y2r6nPaanDbRKNj4BJHrWxkgg1nahpr3moQ3KyABMZB9qcbX1E1oaWAMfSkOKUnJ+lNNSwWxW1W4e0057iIAupGAelM0q5kvbBLiUAMewqa+gN3ZSW6tgt0PpSWMBtLNYCwJXqapNWBp3JwAetGwMcHijIx70A46nmkM5621G4uPERspAojjJIIHJwK3GwCeaptp9vb6gl1GD5jk5OauHkmqbTSFazbFMfmoY+MEHrW5p8gi8PhQOiEAelYkTKH3MOMYI9RVQ6jqUcTwBQLfJAJHaqhs0ZzTepuafqHk3qs3IQbG59ec1Pd6tbzzhXBAA4HqK5eO92K6yMA79x3q0ZN91ayIQSDggVbTIWjua9zfMNiquFHVWGAaQXNpNKs8UJ86M87eQKjmnmu7eUSRgbQMEDGM1T025uLGKYIoPzHkjPGKi7uXdW2NaO/D3jzg52xgEHjmsx/Csl8zXUjoBIcgE9qfq0iwaek5GyWc8gd6mOv2UmnQQ+YwdMEmnG+4drbDIPCAibMbAggg8561jT6PJY3pjVDIYzklelbtl4ksrRDGzGQlsgis6TWZ31GaSF/LjmOCCM5q1e4r2WqA67dDjyUGOKQ69dj/lktZz3cIkZTIM5NKkscsTvG2do5xTsTdF1tfuyeIlFOi1+dmIkjAyOMetYdtb3F25CXqgk8IeorQXw7qEig/alJHU07IRNN4ivkI3W4APQjsKhXXJ5MqFAOOPepP+Ed1HIL3AYA8j1FPTSLmB3McYLMpAJ5walxVtBplWTW54Qm5RjHT3pkes3EwLKox0PtTp9Cv5J0dlBAGCB+tbmneFIHsxKZCrOORjpUtWVyrpuxyV3rEqTFSefamG7mkjBDHBGRV7X9Ig0+9MYzIfWqQCJFtCnAFNWtoKzTGCVgoGMn1rV04GOdiBn5Qc1lRzLvGFPB71oQ6pLCQvlqQeM47VaV0S3Zm0bnp84zTDK+SxXIPQ1QhMEjlXIVieM1rNbI9qsXmgbRyRS5bApXKd3IqwFtoB45qm0NuQNqkGQYzmrE+nOxwJsjFVjHNGY8qSEGOKaVhNsli8MS3CmRZAAR3PWnxeFpI7dwZgVkIAIPINbtpqNpb2cKzlkdh0x1qU31hC6W5LhychSOTWbbvYtO6MaLwldRW8iKwzIBg56VcvdAnvLeCDcFEeMnPXFaaaxaS3BgRmMgGSoB4oGs2bXH2YOxmA6YqeZlXRl6hoV1fRxxKwCJ1yetV28LfLGPKX5c5OeTWxLrunwTmCSUiQckY6UR61ZTQGdJSYxwTg4o5mF0tDEh8MXEVz5rBShXG0dqSTwzMEKqFAJGAOtbMWu2E0gjilLMeAAKy77WPtc7JaTODGAGwOlO72DzIF8Al13NcImecd6tR+CLWFyWuhgjBwM1XW9ePK3F3JhRkkDoKdJdxNhI7idiRk544p3YXG6h4S0xbKRo5jJMoO0DjJrzyWFo7hoCMMpwRXdXZMllMYy/mAYB3c5rM0bwtNfSefdEohOcnqaqndN3ZMmmrHNG0l8oyGM7BxnHFQEZr0nX9Mij0E29nEAcjtya5K20KXyXEsbZAyOOlaKSdyHHRNGEFwcmnGJtm7acHv61pf2LdSLmNCeOgFTT6bKywxxxOhAwQQeTVXQrGL5YIFIchc45rdl8O3pTekZ6dADSzaJdSWkUaW5EgHzHHJpXQrC6fpsdxpqSOMsec1Omlx+QVLYAPT1q3ZQvaWKQSLh16j0qvNM0coUA4JqG7vQpLTUik0qB5sqMAgAY7GrUei27IDIj/IByB1qxbofLDEc5yR+Na8eqsq7fsoOBik20UtWYNtYgF08tgg6EjmoNQ0qWa6QxRHaACTjpXVNqDCMMbUc9Oai/tMshzbgZGCaXMx8qMBAUST1AIrmrTB1YE92NdPIcJMcdia5SJyl2ZAMkE009RSVo2N7WJgU2KQcDmoNGvRBbhD3NU7hmkUsT1HSooZflRdvQ9aaRL1SOkEpm+btTxjB9qr2nMCnNTjmhqwJ3DOIyfY1x1yQZHPYk12DnFvIe+DXGzHLEnHU1K3NFsOj45BGanB+UAYz9arxnK8k47cVMDgen4U2QO5/yaXIz/wDXpMg9x+VGR6CkMPm75pGLbeh4penQDP1pDjnAOc9jQBDGN13ECed4/nXXuPkUVyVsM38I6nfXWSdFHpVvZEfaI5OOnemLygNLITgGgDC4zUllW45vIxjtV5M4ANUJs/bUGecCr4FUthPccOKXrR3pM0ALntSDijAIo78UAKKPYDFHSjPrQA0k5ArM11sQAHvx+NamcMMVj+IGzEo9+KXVDXUbbRsbcMO4p6+YG+6TWnp8cY02ItgE460ySEDJXBI9DSk7NkQs0cpLbFUCockk5pYbVY0DEEMM8ntUpkYNkDHcU8SKQSwyTzgUrjuNjXJDAk5HFPYfxZ6UkchwFAAA6GlJH4d6AIwzFsgVFcnfgZ5Aq5kBMBarG2Z2JY4BPagLFYFQoH61MIQFHzZB5HtSGArkEEjpnPNORAQVZiQDwBQwsTKpCgKeD1pkshjIQHGe9AzHwGJHUU6QKUAPX1PakITLBQGOcjJpoUhS2OtAfIKnqOBUiqSmc8elAx8UfmDj8PenCNOe46Gq6yNG2OQOxo84lCASOcmgZqW066fAWwru/GfTiqkt4SCpUEt/F6VVMm7OemMGo0BAyTk9eaZO5MwcyZGcDpjvTiExls8cnmn29zHG/wC9QsDwD2FQ3LR7yFJCnnHpQMQkgkjqe1BmzljyajjJZuSBgdT6VZRITj5+COSfWgQ2O4YAk5GRj60wIASc9T0qOQgEgdKQPkAd6ALgIA2kADHFKZtoBB5/pVSPd15PPrUpDSZwAMcUhmha3Mew7skKOAOxpXvo5IWQMWc8YPpTbS3iSJzkEkdPSob4QxXolUALIgBA7Gqdkr3Ju7hp4W2uGD8qRgH3rbtIgrvMEYxsABz0P+FYiggAAEg8g4rT063u5ZRECQh5yTwazT1KsbMOpRwkZjIAPQVfk8QwAZjjYnpzxWZLZR2kRlupwFyBgHqTWpbWNoI1ljUOCMgnmtLhZGXNf30rvcKzqvYAcAVFeWNxdwCee4AZBlCTyfat+d4obdjIQgIwCRx7CuC1L7VbTmO4Y4PKDPbtSbbQm10Hq8t2+6ckNjBP0qncWhDkLg4ORVmNjchQG2kdfpTZY5ZP3sfKgY461F9QRBpgEWoJNOm+KMklT3robTWILnVY3EQiWM4UqOSPeufyxQgDHHatHRmskhkmmUieM5HoaoTNq/0+1Wzu5jmWaT5lJHT6VztpCZEBkYg54BrTk8SNJCWCgEHGCO1ZMl28kvmhcKeNo7UN3WgJ3LNysz3AIUFFHGe5plyy3NquYsODjPpVO9eZI0dZH3E889BUdvduxEUjYz1J4yKzsxpkV3GEYMCcr1PrUYmKR5DEEHrU98EhKYPB6j0oMINq0jYCDnPrVX0ArG7abhpCABkE+tSWtqzzrJJlYhgkjvUdjaC9lKK2AM8+oq79raFPs7LgKMAnocUPTYLE13YxsgK8iM7iO5B7UyBgym3VhsYZCnj8KrPJPIxy+OOB7VEAxidipBU8EelINUacZjinMci5JGDVaRoopHBGV6D61RFyZHwzYGMEn1pHkc/KGyPWqsApZEJAbP0qaKNmjDKQAD+dIYSqByOvbFSQMcCIAYPejRgDySxSL0II4qzDO4dHK5K85Pes1t4mKuTkHrVjzCFG45Pt3pNWEy/d3MszBjISAOAOgqEXDFNhwQagaTem3ac0+EAcEZIOQe1N6jLkQuruA2kSGRlIIA5K+/0ql5cvmsJMmRTz6mpjPOkpuIGMchGCU44qOMytJvGSxYlye9JD6GhcutwqLHAA5AOQck461el1NZkjDQiV0AOT1GKyre6mtpvtEIG7BAyMgetRGby3LgEgnJ9jTtqFzaj8TXUsoi+zKDjqTVq115Jr+O1YKCQSxzwMdq5ecyG7SSJgFkXII9emKjtRt1KNSTggk5rSysLU7Vtct/mBiPBwMHrT7a881ROzeXHuxg+lc00mAec46n0FSxXalMMxCA+tYNu5dz0S0SKeMCF43wM9ecVyviyPyfEKAjBMY4HTpVXT9QktpQLeQiQnAPb6UzWLie61GKS6z5ioASRjNVHcd9LE0cD3VuypyUOSOvFXYfDM0mlTag8gSKNScEcnFL4cuYLa/aa4YJGoPJ6E1v6lr2ntolzBFICZEIVQMdalt3sONranL6BrUtjexGN9sBbEidiPWqPiC+MOvSzK37pzkEdADUcCbEI24PrVbUYTPCSWyVGcGmrXE1a9jL1GcTzbwflJ7d6piQAYzyO9NdsDGDnPSoi2T0wetaxWhm73JCc9DnFIy5HPWoizDB6Uo553ZNVYQPGByDSoduQw/H2p4XcpIPNBCYwQScYzSuBGX5ABxSEkjA9aQqeRSg4xxxVBYnWfAAI6VWbiQgcDtUiBWY8Eg9DQ8ZLjGPrSWjAjJOARS7mPBGaeF5xinKWIACj607hYdAQj7m6dOKnMavICrcEVDHhiRjGRW5o+irfWBuGlKgMQQB6VL7jXYzQGRgykg+tdF4dH23UAhidiE5AGcn1pg0W1H3rg+xrf8L3Nr4d+0MAJnnAAbOCB6VDK5bamvaeCpIwLie7VIz82MdKu6lodnZ2bXMl1KY5GBIUcHNI3jG2lhMT2rMMYI3daiuPFNjcWogksS0a4wC/pSVyrjrPw3p92cRzyD5QwyMcVZj8KrDd4ivJFUrnI7GnprulWphkXAMkI3ANkID2PvT4vE9kZ8MCMkAY5yPWjUVzmvFtzJb6tFakmQRQqCT3OM5+vNcrfxteShlHAGB2rpNctLrVNZuLrIWMsAhPoOB/KqOr2MtrDayCIAXBCgA8kgjNNaA9djqxr9vaaPbh4yZ44wAB2OK5y71dZpAzKQc5JPpWnrEamS1ECYCjMgA7EcCsq9szM3mJgDpjFJJbgr2sT6bfxTapbRKTln4/Ku1GS5Fee6XCYdbtmJGBJ+XFd3PcRxJK5bkKcY9ccU2rLQFvqS3NstzGqMCNp6+xqK2tIrONljViCxJJ7msHSJNYnvklvXJtgCQM857ZrR1qS+aBBp7EPk5HtUarQtK+hpRQmSZ1xjuCO4qCaYW5/etgA4Oe1M0iS7isg12SbgA5yRVi1so9Qifz2xhunXJ9aavcWnUhjvrcTKxcYU5IHPFU01i1n1KRre1InYnEp7Ad63Y9GtRGwUglgQWwM4qKPw5ZwyiWMkOBjJp2BW7mXrE5nMaAEiMZJx6isaa2ZzHtjOSwAwPeukvmjV7iEKRsUEMRxmsG5W9jv0kUloyVcAdMelCVgept2aXkU14bh2eNlAhBPTg5H8qz9b0+bU4I2XiVMAduMVsTSMyodpUmPeR6eoqq0jsgY55GRnqKnzBMzNF0U2N5JPfSKIzGQoJ6E960YrTS0kEkUh3IQQCeDWfq1rLcafGsAZpfMOTnoKrWNqQsfmxkgHDMD+dG+rHtsa91cguIy/BGSCeprzvXy0mszFVwFOPrXoEMNoutEmEvblBsJPQ965e7u7FpruP7PiQkhXxnnNUnqFkkc9HbyM3zYXJyCegrafT4jbhCAWIyWHrUBP2m3jtYoi6hsyOOo9a02jjjtz5eQqjAJ6mq0MzIOj/KSH5I9Ko3GnvECW6e1aE2qsEKRx4IOCTVF76YtlyD7Yqk2hspxxgB9xJOQBipHjEiBTjI5HtR5byhnUYB56YqSOzYqGDAH3qG1e4rD9G3W9/5h6iMgYr0QyLHY+eSQEj3HnrgZrzpEktZFbqCcZFdndXLvpBiUDJjAJ7ehobutBLRlhtQU6K+oiMkgZAJ98Vnz3bXdvbSHALDOPypbkxQ6ONPwQGAGT3PWqEbCPyYs8RkDHr0oSK6GkLIAluDxk5NJJaqil3A2gdT0rQkjlDXThQVZPl/DmoHU6j4cMXllGJABPQgd6GxopG2UJ5gUbMZz2psatJMV42EZyK0rmJR4eFoAPMMYTI9u9Z+n2zC1Fop/eGEqCPWhMTRMlvvdE3LyeDnk/Si5W3lOGuSGAwfanw6bPFPp7sBi2QiTnqcGrs0ltFE5ZUJIyvHf3pN2Gkcpcxf6RNsdiGAANRRgQKFBZieua66COBoAZTEWI5IAAFY1/biSVooyh3kbSo6D3oTRTjcisUkm+5IQCTwDVvUIXihtwHYbuTz3qC2jfT7kQoQ4U5yavatIZIoGwBjkYptkJa2H6bZNI5Z2J+XOaqOIr6Q2kikxqcg54Jq9Y3cqWrblAIQ847GsKCOeR2VScEkgA0LVjvZFyTSrYIV2AAjrWVHFLZXUiqDsY9a1praQWCOGJO7nmqskbouXJ5HGe9NOxL1REsUjuQZHIDYGT71MliJlmAcjy2OCPWlhuZUfIQAbscjPpVyF2MFwdgBBPA7mrIMy2jkleNfMf5iR19KnMiEiIscqMke9RWWoYMaqqbiSRkc8dadCWuZ5zGuTsBGB15oGtwkjjkU5AOfao/IljYNHNgDoCOlTXKzxqVYEDzQBxjIqUx3Cyjah2byMkdsUi2aNlbSXySRx8O6DBHqOtWbu2WFAsgO8IBk+oqPTZJ41nMJIYRjGBWhfSGW2R5DltgyffvUMEFppomvLe4YEoY9hHvVHWwsWqyAchAAB+FatrPONRhiU/ujHkcd6yPEN3ax6tIskoDjGR70Lca6nPfbpvOlV49gI4OKbdsX02IMcE88nrT7+aMyRxxuCGIJ9xVXWEY2SCLgoc4psS8jCuESSUr91xyPQmoQWViHGPQ0PIZGJYYfuDxThICmyXkDgN3FaXJZ0fgv/AI+Lo5zwMfrXVAHiuX8GxGKe6GQQVGD69a6gfWuapub09hwoPA56CgfjQeayNAA6GqV3NPHOuwjYSBgirnSoJoTK4IIGCDVq3Ul7FggfpQefagHI96Q9KQ0ilrF3JYacbiIAuDgA07TLiS702OeUAO4yQKXULZr2yNuuASc5NOsYDa2SQMQSvp0pq1hPcnwOKcAGyPbikHvSg4yM9aQ0c9Y6nPea69rIFEcOTkVtHqaox6Zb2mpfaIs75MkkmrhP603aysK1mx2Qq7uoHYU2SdTEV2k8cA9KZMSLdyvUdKoxzzkcICD1x2q4q5MnYguZ2sI0uGEcmGxhhkVrQ6oqojJaRgkAg+hNczeZlleNs4B4GehrWjOIlXoAABVvRExSb1NU67OYTF5ahSeSOp+tJJq8rx7FhRB3I61mg9qd0FTc05EXrvVft1usVxbIdgwp7is8qocEKAB2x2p2aQk0J2DlVrD55LeZQotFjIOQQeaQCVkOIiQBwcVEFEjmMsVIwc10EU13bQxxkxmNxgcc1adldmM7Xsc8NAllUSliC3YjkU6HSZbKYEElW4Ix1rqFubqyh3SrGwz1bjFRSalLIRITDHGvU54NVzIkwJ7dI2jeOAh92SQMHFP+33UUhVGIyeMjtXQRzTyRhwsZR+ARzmodQsAI/tNyw+Qfwjpmk5itcy11DUWyQOAM5xQ+p3sjg7CCBjjvUsV8AISEyDIQQR1Ara+0WLAHyxk9RinfqFlsZFjqFwJys+Arc5IrVttSWGARmVe5qW2htLm4MRhAwu4EjqKy9abSrFmX7QBJjOwHOD+FS2uo0kSzG2uZ2nmaN2I+tVLXT7eUOjRhiDk+wNYseq26Egktk/p2q5HrcNtbiSL55W4ZQelLToHM7k+oaVbW1pLJHEFIGc+9cwJMsD71uanraz2RX/noBnnpXPCQDBVSQO9Cdtxtpo0Y5FF9EWOAWAP0rtb6G1sbNLgpvV8AAV59HMPOjlZSQjAkeuDXdR6jZ+IrNbWGQRvGQSp4PHpVt3WhmtHqZR1FRqK2wthgnrnkCtzTYLTUIpJVjIEZKkHuRWM9iZdbjW3QsAcM4GQD7mum06xGlWcsZlDbiST7mh2sU1roZOo2Utw9uII8ojD8OaW8tJX16GcR4jjwSx7YFZWq6mxv7doGkKRnLhc84NZmuane3lw0luJo42GMDNY2Zpcvw61BpfiC5uZBvBBAC/Wqn9vmPWX1GODeGBAU/wCfaucaC43Fij59SDWvpsbR26BlO4nJyKtRZDk7hc6mbvUzd3EfliTIIA6CukAtbXw0YY5o3MhyMEAkE1lNaRToC46E9Kp3Wk3E0imzRmQAg4OADSs7WGndpkulXsFteQySkAKTu/HpVnSJoobm+nkcBJCCpJ6jn/61ZR0PUQvzRHGO3rSWGnma4khui0YUDAPQmqSbYrvU3bsxS5lDZ8wAYHpV2LRY9ok805IA/Cqk1ksCJEX3AAYxUnm3scZczLsHQd6WyK3ZM1ilp5pLFgMEg1PFDLcwLIrkAdAPSsWfULooSAXz1FXrHXzb2ixvatkepoWw2rM141MMRMwyFGSTVb+3dMLBcgknBAFVLvWjdxGOJCmRyT/KsRrdUbcqkHPUetJPXULXV0Tahq95bX0i2ifuAOMD1qiNQupWSSVwrIcgEYrQLkquSN3c4qpfWpd1MbCQd88Yq07aCauXo9auwCzTo4XHQCpJLu4tnFw04xL0BGRWdbW3zSPgbMAEZ71dxFMqJIvCdKrcz2diIzG7uHcuGI+9gdKSS0EjAqwwDk5qeOCJPMaEAM+M1XC3HnqVU7AeTRZDuSwBiygAgA88dqsNJieTC45wOKptfXauVW1bAxzU7X0zwu8kO1x90AdaTBXLfmhgFJ5A6EVTkkdEIAJBzk0kEjyRB5RsY9Qe1QXF8qTGDcMkZAApWHcryHFvIc5ODXJxkmVvrxXVXJ/0KUjgkVy8Iyx7DOCaFuN7Fh2OzPtTbcYQEniklI2kKePWnQKSgXqB1qkQ9jftj/o6AdxU+cLzUMPECgcYFTE/KKTBbEdwSLWQg/wmuPkOee+a627P+gynvtNcg3QY9e9StzToSR84GD19asYfHAOKgjwMHirKkYzj9abJGY9dwPpQRgZJJ/Cg53fdGc+tKSe46ehpDDPQ5AHoRzTSR1yM+wpxBxkg5prEkc5wPagBNPGdThHUkk11Umdw+lczpQJ1ZPYE10knUVo9kQviZG460nIAocdqACagoqnm/A7gflWgKoqjG9ZiDj1q6Ogp9BPccD68UDqaTIxSA0xjqUHim5HY5oBBNAC0vfmm5HQ015lj69aVxD+A3TtWLrpyYx3zWwsiyncAQKxdbJa4jHYnNC3RS2ZehdPsSIScgdaWEAk5OeD3qBWRrcLypA7mmKCoJ3jOPWkyIqyRkEqSCp4B70KCjZGMjPWmnDg9j2pisQDnv3NIZKzkjB4z2HUU4EMuOxpg2g5JJBxyaaD8xA9MUCLJPTPSldiYiFJ9zUCNxtx16eoNPJ2rtLA44OBSARpBgA89jSEgZ7ADk1EzFhwOnFNeQuoU9QaYCFyfqelTq5kwpwDjioGOEzjJ70qkj5gOAOlAxxGXPzEDsfWpl5wpbHGRUCkSN85wKc+A2VY5HegQSEKTg55pqkvxyc8Gm7DIwVckkjAq0sLxRhCMnOCcd6LAQeWwYbRxkAnrU8kUMYOGYMBkgjrTJZTAwjI4PXjpTHlMzEk/hQF2WpDA9kCvEmc47EUWNrFNLI8h+WPkA9TVVo8OvlNk4yc9M1oafcNbuS1uXLKACelAyrdWyGcvb58s8jI6VUJljcxyKQfatK/vVmQxpEI5lORg8AVnys0j5JJcjkmgNxVQuQgGSeBVi40ya1IJGUIzuHaktpUhIJAL9s9RVxr6V0ZCCcjgdRUttMLldUVQAB7n3qxDHEVIIPJyPaooGMYyVBJ9ulTXE0ZjHlIwB6k+tAXFBYPkABe5BppiEytIMEpyAaptubhWIB7VYQTRKAYzgY59aVhWHw3E0TrEoDg8gEetTi4uixHmFChxjOOarxyKbiOcKQYyMir+o3WnXzmaNXQkAsR3I4NJIT7EK3PnqVaUsynOGOeldTpWt2l0qQAbZFXkAcEj0riI7ZbiYLaMTITgAjBIq3M7aXeJJEhSWMYI9/eq1C1ixrF/dy38qSLJHCTlUPasq8kluGErMXZRgEntWgPN1+9aXzNjlclSOgHXFZN+qxXO20ldwvByKq9wsIkzJGPmO4n9KsQ3TQq0bE49KfBp63VuHaQKx54Heo5JFclQmSO4HWs9GxiR3WWKHGG4HsaarNbOQrHB6496hWQRNjbyT37U+SV5FBwAPYUxE6tGU2KpDE55qLdImTnCg9u1VxIwIGcntUquwz5gOCcYNJIBJrwlDH1Oc59qgBMrfN1xgGrDeR/CMEdQRUZhdYXmRhgc47iq0Q0PkKyuu8E4AH5VbluY3s/sxTCsOAKyBOzAZ7nOae11hQrckc5pWEyzbIbYKwJyGycdMelT300UhEgyXPUY4FUIrk+aMnIPUGpAFa4kUcoRkGhp31GTC7SRRuTLgYBHWkW4AmyykowwQOhqrNIse3apBBzU6XkYUMQDnqMc0NCfYnd4N5iSJdh6HHNVQDG5UDAB4zTmmjeXMYwCe1WfKBT5uR1pJ23GhBKTGQ4BIHPaoUL7sbSB1BBqSUxmMEqQRxgdqiVjbuOchupPaqSAVzuYtuJPckUwbpMheCOcVMQu4MBj37GnRBC53Dr3pbAMgjIBDEknofSpCjxgEnIPcVHNJ5b8DjIIJ71YN3HJGAFHTPFK4D4B5gCZIIPXHXNSrJJbsR5YJIIHvVOO6y+1eCO9WS7St8xx7ii47jvNa2tx5sZHORkZyfSqgO+4WQcRtnch7k96srNx5bksOcZ5psyhArKQQTjB7Uk2gLcCqVI2gBen4+lVrkKl7DhMHByfXilw8EuA+QMFhnoKup5FzatM2TIvyKMcEmrixFEOQ3rkVLCVKlcdahMUiOInXDHqM1OIp7fynZMBunfIoW+pXQ0bECGM5BMgIaP61HqDvJcQzuxLSLyCc45qGOaVGViwxnI45FLeSGRbdyBzk4HXr3p2V9BJ6Fm5cx6dMV6jBqCBz9nVgSS4yfappl8yymUdSoJqtbfJEFLcADioaKJGcyQlQcMDkkVm3M9xGxIyQeMnoa1ZI45IDLGcEDkepqi1xHMgjYYDfmKqOonYwZCS5LYyTnjpUZRgxyMEdRXVyeGRLFvt2w2AQHPWmyeFJxB5krZc84UcitLpCtfY5Yg7wB3pTEQeOnY1PqFo1pcGMqygdNwwTVfzWwFO409xNWeopJUjHBFIZWJwVFDnK9eaaSSMFaaQh2SxxjGP1pwAIwRg5qEHbyeAKt3Flc2scc0iEJKoZH7EH+tOwDRGAeD1PQU5Y1DbWOPemJIAuDyfUGnLvJ+YArj8qh3AcVwM4/GmlMrywHNMYuyjaTt9KQ5ZdpPT1oSGSAL91QT7iux8LqzaK8SjLFyAO5rjYzsIUHJNdr4QOIYzkH99zQ0F7O5YGi32Qfs74FOOj3u0f6OxOa7hiA1RtcKrbChJPcdKmxrznFf2VeqSVt3Ax0pU0u84zA+CPSuxkvLWFxHJKqOQDg+lMOp2JBxcoSBkjqQKLBznI/2ZdjjyHI+lT2Wn3Ud0paIrkgKT0BJ4rozrGmEf8faetPuJUltEnhIZAwcEDrjmixLmnpYhGjX5dFlkjAJBIBOSO+Kn1hIri7hdDHi0A8tTwASOTiodP1a+13Ubn7OTbLGoKFkzgdCPxxVmec6c8iXUa3UmA7SEAZB4HFKz6gvIozanPk5jjJ9QOKrnUpSozFGeeuKvzahFGxRrAAggdR1PSqC69aSXBgFqvm5ICD26800vIGytcXjSRlRFGh6ggc5pbSaSOSONpw4mOTzkj2qydTgZSRZLnBbqOAOvaq011DJPG7QiEryNo65piZ0ENpJIiS/aCE7ADFW7i0W2jik8w5cgAH1qp/Zl68No0N95aIAXUg/N3p19BO8/mNeKI1kDBDzj2qWkNNkUtheHdiUAGrtpeWUVqsbOQV4YgHk96pSXc0m5Y7gNg4JA6VnXEFysRCOST1GKdg3OgN2jLmCXkHgE4OKk86VWXdLyegJ71hW0MkYDMcnaBg9qnaaUkE8kdPak7iSLupt55EUbggD5j2z6VXjDJbLE2GZcfNjoAelQ28kscUkZXeSS2c+tLDJPHBtkXJySWzzildldCS7kv5j+7uVjHQcdBVT7JqDuB9uDEDsvX61PvkKj5OvTmophNIgVSY2zkkHtQrhZdCOZbqzjLPdHHQDHepLG3drf93LkZOT61RubS6dcM7yA9c8496aYbu2hzBI4VRuIz09aqysS7tl63uoob1VuJNiqSGLDjNQXGlaTZQve3AaSMnOc8HNV1ktruFHuJ/3IJLbjjBA6ZqnqGs2N9pMliu8AkFceo/pWb0ZadtGUrq9tTaTR6RHIJJHyTjlR+FWdPhcaYWmYu2epqv4Qjjh1X7OZABIpy7EYAHb61saxF9kmMSSBweQQeK0T00M73djPmtLWSPBQAk8kVzlzCIroMxymcKB3rdlcmNgWxwcflWAjjOWO4jpnsaltopvQnBkZ8KMLjvU4iAHJ5I5xVeOVixGBnHWpvNzjOMgdqyYrjiI1GGbAParlretHEYGkJjJB56iqDFWXDc59O1IXLY2nB4/Kkm0B0N2zaiY1hYAoQQc8mqJtJ4biN5OQHGR6c1lw3TRvujchgTg5rasJvt9rIWJ8xSAcnoeua2UtBb6GhNPfZ1MqxOwKIBjjrzj14q7bo0nhuEsx8zGTg4571h3Ot3ltdG3zGSAD93PWqsvie4smNsY0YKc5PTNU09BnUXKeVoryY3SImQPU1naUzyYcjZI8ZOPQ1iHxdO6bXjj2enNGn67PNf5VUVthwOooSY2zpFlufNtwzHaEJkPqaxpXcPNufOOcE8kVPp+tXt/cmBgmNpJIXtVd7m0+2zJJOiEjGCPSk0NPQfMrKg2S5AUM3tmktjHNcmIzAFV3E+1LdXNgLdhFchzJGFOBwMVBZzWS3XmtOAGAUkDt60gbaLuVtNQEbnj1PcGrmqTRCythGwYoTuP8q53XphdXimFz5ZXgjjOKi0yZo45o5GLgAbQeTmizsD0dzrLaeCax2hwHCkEHHNZFldJBdhXI2hjnntVSC4UOd64GOB704wmdgyKDlgCT2HrQnqJrSxtzTQPZkRvlt5wAe1Z80jNK8bdIwCM+9NjX7MCsuFyeMHqPWkmv0MkcDDLSsACB/Oq6k7Ilt3tgGMswAyCD6Gmtq8McskYU4JJBrI1p2g1N4lGAAOPSgqDbxyD7zDGaG2CRqaXaW0jRytdKnllsbsDOc/406NBa3c2yTcqIAGB6jPWsuMMGDbcjuK0muYbW4YyqCjxgbTQnfcNmLeTGaMR5J2SAEn+lTm5YZUk4yU6+g61n3OoQTBREgU7gSRVm7vbWS3KxBVkBySM5z3ouitza07U4bGJ5HTeQoG0Hk1ev2SZQyAgYDbc9zXN28iqiSSIXAHalfUWkz5auAT0qXqCWpZfxHdRyBIYxG8J4zzmsDVZpdTvHupGAlbrjoDV6fU7YXKu0J3A4YjvUF1bK08jxjAIyBSs1qNW2MURzw3CSMxKg4yBxWncSLJbxkt16c960tK1Oys9IuLe/gEmWygI5OaxtR+z3tsDaKYpAc4zwau9xaGXchJZSjfK/Zv8AGqp3RtscYPqe9Pct5pWUEMDg+9ODqw2S8qeh7irEdJ4J/wBbd9TgLj9a6kDkVzHguMxvegnIO3BHcc11H45zXPU3NaewvuaTGOc0vSkzgY61maijBNZF/qdzba1HZxopjcjk9fetYcHPpWfd6Y1xqUd6JVGzB2kVStfUlmiQA2OvFIBQTnnvQDgVLBEN0zxoDHjOcZNLbM0kIZuvfFRajbSXlr5UUmw5zmn2kLW1okTHcy9T61Wlgadyc0oAIPAyASKaD78UZAyM9eKkZg6bqsuo6vLbyIEWAHkd+cVrnv3qnDptvZX5kgyHkB3ZNWzVO1lYVrNkd22yzY5xyKh01UNpMX6oCQaTVn8vTHbuCKh0y4UaJcSN1YEfpWtPZmVTdGBM7yuZUfknke9bZlEcce49hk1zSiVHG0kZI/nW7PIhQKDnA5HvVtaAnqW1kVlytO31StRmQDJwR0zWgYYwnGc/WpaSGpN6DN4IwOtM85dxG7kdRSSAKMgkYqlNJs5BGT1pJXG5NFi4uTC4ZeQR0FaumXFxfNCzq0gjOQFHOK5prtHkRWbvzXWeCSDdTqGyijg1VrJkSaaXc0NRR9Ut5IIkYMnPI5z6VQn0K8OmCBgFLgZLEDFXU1u3sb66MqsSHxgVj+J9Ql1Oe0WJpI4ZAQFJ6H1qFfQLrZmzaW01rZQxNIgWJfv54/OrREGqwPAl5GccsQQelcWgnXw9NIZpNiyY2ZyDirei6XidmZyFeAsAD1NNrdiVka8I0U3i24vgWDnBIwAfY1p2lqLq7mj8wYUYBA5IrhtNtVmvbUkZ3XBBHYgGtu4v7mymuzazFMMQAPbsKGnorhfXQveMNRTR9NjtreYrcMMEjrt9687eaSZzISXJ5JPWrOt3s97KLidizAAZJzzVKGV41GR7GkouwN7DjKyvkjGaljdixK5HFSQiKSNpnTOBkZ74q3am0ktxKISjHrnmtFHQzbRGUM1pgHgvk5HpVOUSRMVAIGePetQyQEldygZyBnFMIt3YiRgQOQc0NIpLQyRIyzEEn8atwzSxzJLATvGM7e4pbu2t5fmjkGR6VJYSfYJ2dgJEYY+lJLW4mtDt7bxDam1t4YIfnnUhiOMH3rPubqWKMWvmEEsS2ScisOTUY4p45bUFSDkgjgUmoawJrrz4Y8sRgk96qw0rKxZfV57S6CyFWTpyO1aLarFIYTGQAT8+R2rkbu4lvDuYAEDGQau2c3mBIm+8RiqVrEtanWG7tGGA8eT6io5jpzgFmAx3BwKwY2jGcqeDg81LMokXCKcKOeaLgkacZt41zFMjAnIUnpUv9r2tmoV1KA9SOhNYEcqRxlirGnuEuY0lwdp6AnNJuyGldm6Nd09hnzDz7VSub/TZJhKZeSMYAxWDNcG2tI5AikyEgAj3xU13CI1JYAkY7etJvqNLWxpy30cjbluAQegNVb+8MiKsUmCOpFQKVFwkGASRzxyKJok3bG4BGCfSk3shpC24uJY9/nEAHj3pZ0ut/wAshIx2FWYAlvpOI2GQeM9ajtr945MyAOuOmKfLfYnmstSnAbzzXAc46nIqy6XQRW87k9RjpWjDqdkzEPB5Z7kjNOvJLZ1VoiDg5wB1ocWCkmYri66mU898VGgujIQZTknkV0EckDKu5VHHIIqC68or+7VQc5yBQlZg5KxRiimj583IPUGpzKVUZPtSgg81nT3DrOUJBBPHtVtGaZr20gVWbrU9ocwlj3Y1nwyAROc8AcmrlnIDbqynIPNQy1qW92KhlIK9KDJnIHWoWlUA/MPpmpKW429uBDaF1AJGMCsYX5mmUGJQScZ7ird/IGQLkYzzVGOECdWDAjOcCqiEixfkrYuq9cVzdsC2ee9dFqZxYPzjIwDXPQny1BH1NJbsp7IkuBhMYqW3dRGDjJFQzSb1AA/A0kT7GUN1JqkQ9jpIv9UpHpUnao4wdigdMVIaTHHYr6kcadIQecVyZ5IHWup1Y405/UiuW6ECpW5fQnUHGecVLknG3j8KhQcDC8jtmpgTjv8ATNMhCYB5yDjvilyO2CKOnY57n0o3Dp82fpSGAAJzgfnTH5UkcfjT8joSfyqORvlOAPTpQMn0UE6lkHop610UnXArA0EA37ZHRea3nGGxmreyIW7I37deTimzFwhKMQRTm7emcU2QjucA+tSWMguZXkMbAED2q1gkdPyqlDGUkZ8g57CrPnAHBBB+lUT1HFEPByDS+Wp5DE/WkEmcDBz3yKQyAPt7+mKQxwhHXJ/A0eSoHfH1puQTlc59qQS5YqCcjqPSgB3lrwMn86rmPMj/ADEjtk0widpWIkIAPAApEWRmJMh4OOlAFi2BRME5zWTrBzexgdu1acAkEzbm4A49/esnUTnVIwB2o6jWiZNtyMc04oojJPYVLbRmWTbgnjOAMmlureSKEkoRx3GKmTJjroYkg6nsOwqIsMgfh9ablieeeKOS24DgdaBFkrkABeO4ppjZGyBnNNWYqnf1+lPLsYid2Pb1oHch2sXyCARyaeJAEIzkk8mozIC+7oT1pcKWB/MUAAkBPCgYPJHekfaQQuAc0mMMSBj0FNJz1HFAACxyCRilAYkgZwTnimLGwYkHtx9KsKkmBjgkcGgCJkaNQxXg9PWlDF1AxjPrUgilJ3Ngg/pTwFHBUgnj60XECwywtHKCCc5GPWrE9802MqARjdjjJ9aiEuc8ggDpUZwSepyM/Wi4Esko2mRlHIwaqA/NwQQ3QVMOcYUkEVEI92SDgA/jRcYrOiuCCcFcAD1py3coQKrH5arzkKVAB4HXHWiMEAnnGO9AEylQodgSTzzUqgH96BgHnBqLAIG7gUPMSoCrgdqA2AxNIxdM7upBqaKZ1j8wjBBwRVN7lgPl4PqKtQAzxAbuT1zUtWEhJJpBh1PB7elSC5O0KxxjmhrQxRlmlGTyE9aYgIfEy4GM8ii4y3ZhJnyx5zwO1Q6hcyLOYxISgOQR0zUQcAbY+SemKeFt5iIpZSpznp3+tFxDUuSrYHU9SanWSMEeW4z3GOKd9gt2t2kjYsQe/WqEFzHG5TGeeDRuDOmtbvTIb6GdVwUOHbGM8UarJYarq6PbzlXJAYEYBHesOSKQhGXBVz0B6e9JhVYSEYIPODQnYNTW0yQ6Rrk7kKUjBBA6EH0quXaS7kufLULIxYACqRuzM6uTwOCO9Tm5eJCAAUHTPWk3oBYWaMSBc7QT+AqjcW0sc3mJl4jnG3sfemyytuDOvB6YqW0uZTKIwcIeCBUrQClGzTGTeCGHQ4608SvGoV49wx2p10Lq2kdmXEZPBIqqbjcwIB68jsa0tdCZOGElwHkQiMcHHar/AJ1jMTHNjgYBHaqJKuivnAPUe9M3xbWLL83r61NrsB7WmyU+VMJFPQ57VDuABjbgZ55qJ9wAYMRnnAqMqxXdg4zjNVa4IlwrttUYA4BoMKke/rUsgjEaMSVA647iprSOO5yEcAgdD396eyuBnkKpG7gcjPpUqqTLGFPGeoPBp00YEm2QfdJyAOtRxOkbFSCdx49qHqroZPc2xjcFuSxyPpVXGG6cntWr5Alt93mKyIOncVlMcOcc+hpLVDFABJ2sQRxWpZTb4xHIQMd/WsgSqGyRx3FWknjGzGRk4NKSuhGlMIhKihgSeMCo7q0AQMvUckHvVCZvLuhLFJnoeeeasNqT3ClJFAJGOKlJoaB5FMGAcMO1RRTHJCrknt6VA4ZWIIIHWtDSo4YMzyuMnjB5AqntcTGoqXKBZJNpB6VWmjWOTbE+4L1PvVu4jieYtbj5Mckd6gMAPzKRjGT7VKQxY9pwwAGOpqeOb5j3UHrVUREIG3cdTRG5XPXaTgg07dhF4zRTEQqRvzkEVIFIQHbvBIGD3PpVRLYF92QHGCMcZqS5kuQI/LJB5z9eKV09BehLcf6LeiOYbiVBZQeorTj1CCayNrHbiCFjvLdcGsaQteANKpMgAwe4p0cksKNEVyG6kj+VU3pZAlrc1Dd2oeQlfNGzEZPGD3qGO4V1CO2CowATVBpDHGNuODkUJcYwzp15/CpZTZemcEHGcYxUEDM0hG7IHTNIXWRTtkOAM1FZcTseSCO9UnoJm8w/0Wb3jzWGZmX5QxyRzmtwAvbyKOpirmZC0chU4Jzzz0oauV0LMd04yAT7gmnyQloyykAgZwTVQupY8DjkEVtaL9knObpS3G1V7HPehaFJoyRq10U2mRsjgYOMAVq2njO+gQpMqzcYBIx9M1QuNPEeuizZcCVgAT0ANQ6lbC2uTbRoMKcb+1aWTIa1G6hez6nM0s5Duc4x0AqltJ+XHIFDRtGxUHocH3puWByDzTSB3YpjQHODnGTmkK9MUoMgOCaDuBAAwKYrMjcYQgAfjXY3Pm33gWCAwgvGFMZxyABXJBXORtySMYNdRpEsk0tvaMx8lYzlfcCncVndM5UKN4Vsgjgj3q7FCq8M2WI5HpUZUw3szmMlckAkdOas26McMVAJ61LLtZ2K5hMSguhGTjmo1iZmICn1xW1HGl05jlOFUAmo5L1RqsbpEBGgK4A6jFJMprqZoUAjA5NdP4SmUSpAM7hIGYdgPWsORFhiLOuTI2RjsKk0yZhfRugKgEZqrENaXR7AHV+VYH1puMZ4HpVHRpA2nglsnceSavFlAzkdPWoYk9DmfEs0VtqscsgJUwAYHrk1haVJvnuiRx5DEc9sitvxTGtxfwIcY8oc/iao6fYJHNI27h42BpFMwzLhCMdu5r0TTFEug2Cg9Y1yfqK8+vIVhmkiU5C45r0HQip0ax5HEan8hVCe5NDqkt5pl4tp9niuI5Ag2YBdQBz7/wD66g1q/t7hpolkAmEQTJPHBBrkxfyWM5eEYYOcE9OpqrNds6tIz5ZmIJPvik0UlY277WoXuGdhgGRGHqduB/Ss6O8gfXI7xTgNISe2Mj/69Z180Uex5CzEjjB6GqNlI0lwU24UKcH1pWa1HodtFEFUsZFK+Wy5HucinxlRNblWDnAB7gYrFS5EGnwxykkGIhgD37E1NocpaBWZushxn0pN6AkdLcahNGvyuR6c1QF9JI8m7kqRyTwagurkMdqnocU1AFQ4wSRzzWV2jTlRd064eRbliwBDcY9K0ZrhliUxIXZhnFY0cz2yuPLXDjHBrY0eWSacrJGVCxggnuKvcl6EEdzNGT5ysCemRxRFdMFO7nnIxV+a5t1uDBKwyByDzVNY7SS6iSCYEOwGD0qrkOyIZrqUSxtHnEjgSD2Aqub+4aS7ilY7EYCM4xxW1LpixWt0ySCRoxgjHQ+lYktvdykqsRPck0rFJpo2xwq89QKD34rPa51AkKtqEAGCSetOikvlTDqpOcg80rDuXc8dcVDcypHbSmRsKVIJ+oqPz7nGDECe2B3rOvo7iz0ieWZy0s8mMHoBzSswTMi+kiuNPS2txsBbLn1xWebeJVO4njoQab5xTETA+YTwPSpCCVGWyepFQ7kN3YxYQw+RiOevetSbVvtaJmJIzCoQBe/uaoQyBm+TBHegBZN/ABB6jvQpNMVluQ3t9KISvA3HFUoQNu49AOnrU19G0kQA+8hyCO4qsW42/hgdq0vdaCdyQSl2wvT6VIhKjLdfc1AGAUgYBNNIwqkkk55yaTQrlj7QyuT1BHOKTzyGyBg9RVYSFSc9O1OWTzAMjnt7UrDuTOcNkdOp9qv6fO8Vw4iJxIuMZ71nKd0h59quaIGOpRuy/JGDn644q7AmQSX128jSlCzE4LbeODgflVe83mU7uWIGTXQi0iCFBMcdOnqeaqzWEUy+YoJcHAx0xWl0VuYQGYeBk5Oau6TbXM04+yqQQCC2MgVditjGSi26FupGa17HULmwDRW6qiNhiAo6+tN7CvYi0uGWwvAkgJL8HK449azLqFTq8pIzliCD2HrW6+pT3FwJZiDInAIGOKqyiGSQymIlick1HW5SsZF1EseTFgDGM1nh2UZrpSbbaVeAnAzjFUZYxOTItmUCkYGOtANIs2NosmnRzOQWOevpT7XTzI1w8aAAAEH3qC2F391cqoHAIqUS3sEICsXYtjaB1p2ViU2hZLRguXXBNbVnoU/kwyggo+CRnoKxhd6jv/eW5OPbitCLUb4oAAyAdvSotYpu5R8Vadc2FwkqBzFgAnsDVGGImeKbzN/luCfb6Vp31zqd0PKVSY+hzzn86qi1vEkK+Wdg6EVaS6kvyFv9PbUbq4uolLBAMDHU4ois3ksbbAwfQ9uKlja7jmBBcewNPiFyxBXJQHOPeh2FrYrCNklKjOFPPHWm6rbTXEEcqREYGTjvV64iuHAEagA53Gqa2+oGMEyNgnAGeKSsUZFvDcStlIyexNa0NsY7Vlf7/Xp1qxa2lzACDg5JJHoaJ7O7lClWCkZySetDsJGj9kj2W5V+oAIzVwQWsZUhwCxxxWLFbXyqDJKpAGAB60x7S+kJzcADsBRoPUqanasuoyKigqWyp7GtGxXdeRtOoG0YYkjFVZNOuWaPzJgQDge1Svpk5bck4TPXHendWsJ6sn1iztdQgZYMRSR5IPYj0rIns10y2i82QM8/p0FXhpVwJA32rA7jHWqGswF4/IklLshyp9KSsPcxJissrpKeQcK47fWoCHiYK44PQ+tDh4n2SDnsexqRZAw8uXlD0PcVoI6XwT0ve+AuPyNdTXNeDIzFHeqcEEghh3GK6TIJ+tc1T4jansL7Ckz2HejnNIazLFz0FULm6nivhCu3yyQOnOKvg8A1TntGkvEnDDaDkiqVr6g72LpAB+lJnPFBOeR0oPTikJFe9kmhiDQgZPXPSn20jSwLI4AY9cdKbdRNNGEBwBzToEMdusZ5I6kU9LBrclOCKRh8jMOoBIo7UoOVK9MjFIZg6Tqs2p6hMsiKnkjAxnmtY/e4qpa6ZBp147wsf3gyc1bNNtaWFbVlLWhnSZR0BIrATUALD7OvHOeD7Yrd14kaNLjqSBXGJvYfIpJHBrSnfUzqbIsR3DIyqwB5wD6VszQl0DIe3NYAcABXGHHOe9bNxcNHCgDcleQK3MrsuWxiRlMhIOOT2rQEfmRiSMhkPcVmRAPGN3OSKcly0S7kYhFOACeM0WT3FdrYlmikDHg4rIuCxuSmTkVufa5ZeGgXJ9KzNVuVhhwIFVicZHWlaw73M6aNxyBx1OK7TwDtV7l1HYfhXE2lyfNCsAc9zWtb3U1ozCCRow3UqcA0NNpoT3Ny/t1OpyrJIFEjZBI6VNc2EUi25WbJh7jkHNc8LiYuWMnmE9dxzWlbajFDahJM7upqEmlYpu7uSXNiwgNtbyZhJLHd1Jqa0ja2YubgoNu08ZyPSqkusRKhKKWwKyJPEEksgWVAIwc4HWmk9hNnS6dJb6dOWktzKASyEDkE9xU8Wq2kMsklxZEmRsjI4BrmoZLiZzKs8hXOQAeB7Vc1XU0MEUYUhhyTScLjTI7qzhuppmlXCNIWUDgjNV5NKtAoIU/TNV3u5AAySHJ55Hb1qyHlRUkMyuHBwAOlNRaQr6lO5jjiiIRCBgjFJattgQE8HpSyRzM2XIwDz6YqIh8qFKgL2B5rRdhPXUuRxW4mHmKCMZOan8u0miBiAIz1x1qqwMkxCjP7vAI9als4WjgClTnJ5qWNNglrGLgloiBjPAqeS2gaIGKI5zxgGr0FxKjhVKkE45FW3u1icIVB9SB0pWuF7GKiwlcPAw554p32e3fooA9xit7fvX92AcjIqhLZMxLOw3ZxgdKTQ7mWFtskNGRj0FWLOO3luRHFtBxnPf6UXkQj0yaZQd4yOO3vXOafcsGEiMRICTnPWnFXYpaK6OtTSpC0inGG5HFEkJhV1YDJ4FJBfNNpkbxSkSAHIzzxTI5ZbmxkumkB8v8Ah7mm7gndETQE2pBAyMmiSMQWUAGM7N2PrVm0PnWZui6hBnKt1H1olubRlAYg5yPYAVLvsNWKEcNtJbRLLj5OgP17U2+dWfHO0kDp6GqusSoZbdbdh5aEA4PvVyaMy+WQMjcCSKGm1cd0mSqLb7QJP+WmOOKpXzYDP1AGcUsMM51mSVgREAQDjgninXMDybk2Eg8Eik1qgT3ITdxxwJG4wGAY1GZlUBkyQRkGrEtiHhVmjYkAADFV5LSURYKMgxjpWiM2hyyAqGxgHmrqXMIUAsB2rJMJAjVidqcEg9akEKyqNkoXB4Ddaq5DV2af2mL+8KPtMOQDIOahzFHENwBkA7DiliKyvgoMDnpSuNQJfOi6lxism5bN2xByM8Gtg28WCABg+1MNhEzbiKnmKUEjPku2isJDjg8Eg9KfZa1DFaJCQSR39al1C0jj06UqDkD1rlweAQccUJplONkjrv7QEiSCNWYgE59qhgnMUZMsTktzmuet7y4t3+WQgEYPfircmrzlQgYHA9KGuwl5lu6u0J2shA7AU6wglZxMWBTHGDzmsZrhmYljkmr2nTK0YjDEMDk47CmlZCb1NS7ga6gMQI69azn0mVFzjir6NKn3ZAfY1KLp14dM+4qLW2NLmC9rIhJ2nA9RUYRvMUbe4610ouIJFw4H4imva28wG0AEcgimm0S7ME4RfYU804RHGAKQqR94c0NglYoaySNP455rmjjI5xXVahaSXkHlIQB3JrMOgSgABx9DUrQt6qxmLJgD5QQKd5w6bBV46JcAnpgCmnRbjHQYx+dVdCsVPMXH3cGjzVJ5U5z61OdKulBOOKYdOuR/CSaNAsRmYcE7qY7qQRk/iKkNlchTmM88dKabadQCYzke1GgrMveHx/pcpxngfhW0/wB6svQI2WWYspBNajnLmm+hK3YxjyAOxqOUZznnFPP3gKbIflNSUV7Vcy7ucgmrO5lmIzkehqCyGQWHqanbiQHqTTYu45XfySxAyPSkLqCrMDk8U4D90VpjcsB2pjJd4BAJ5NIFG8nI5pGALocdKQDE5I9KQCbwrkEgHsCetMBAJ56mlEYLliNx7Z7UBVLke9ADo8byc545rFugX1dB6c1sRoFeTHfkkVjsQdaBJ4BxxQtwekWa+mxSmfzIcZHrUurNeG1YyqoGOoFS6UEjYsZFHsTin69Oh02QKwJPoama1QqXxanEjoD1J4xTwnlnIHbpUagg0+WQBMDPPWgkacFzzwe1OChsAHkdajQA8nke1PGASV9KB2HyqgJTHOODUIGFLfhUjMrKDgY9aYQuc9BQAqsTjjoODUm1ShzgHuKh8wDO0fSkEjMQe5FFhkoCp8pJyOlSeYMjPHoKrZOSWByDjNObeWHPI6UCJ9xPCsRUMzMvDHHvSK5Ynkgj+dPmBkQEr8+M0AMhkB+UDk5ycU9Sd2eoz2pVQBQACMjmngLCAuR04NAwJUdyCKEZSpzjNQmTeTkdaGdWGUGCBzn1osIlAQNlhknkE0pVQCScL2qq0hxjJ56H0qN5CwwelFh6kkk4LbQMilDh1wMDFVzwcGp4LdlkSRjmMcnnnFN2QDGiIXcwOM4yRwTVqMNApV1KuoyAeuK0ZrmymtPKUY2kFQR3FUZ7gzkNJgMBjPrUXuARySTMSEzgZ+tWzdxvAyNEC7DGfQ1mi6eHowGOMY61H5zu5bPPrRZiY+aQQ8Jw/eqxkDcsckUk+5mHOSetMhhkZs449aq2gkaFpcyBtpJC9eKtSQ28jl9gGcZxxg1SiAjYAtgA5571ZEMc53GUoQc49am9gYsenu6lvP2ESbQpJ5Hr+tJNbSQTtAxyQBznqKuSyJbQbgQ7k8H6VmzXz3UyBmxIDwQKW47k9vJHCJFkjyTxmpC0IUAg4xxmoZIZgclhyOtPRneMq6gFRwfWiwDw6yfLs6+tPKRxspj5I5JB6VULuibyQTURnYNnBz9aVgL19Mb2PyjgAEHNUZII1ZecY6UonBcEnHtT1VHyTnHXJpq4XIXBcYU8VATIrkZzg1JECJD14PHuKeIXLkkcnnmnsAyONrhzyc5GRUrSLCTCVxjgU+Exwqe0g5B9aryyLK5kkGGPpTTuIeSFUAspyOhqBx5DCSF8HtjtURIBzkk+5oIYgZBAPINUFjQt7mIQB5WzKMk571TmnE0jsqBQTwB2poxk5Pbg0GPkEUktSmrEsUxGFckKeMg/zqy1vbno3J561RBIyGGR29qeJSybdvPr3pNdiWMnhMMm0nOeQalgieaJgCAF5z70yQuVDSHPYGkjLDO0kU76ajJBIxjKMoOO461PbW8juU25OM8elQRnYfm5Pc1q2DIsAcsARwT3IqZNJaC6jCA9uUCglRjB61XjjilTyVJUg85q3JbPGXnHQnI+lVWMTybwMetTcZJDayKhVWxzwT3FRJuU/MCOeh71Il0YZAW5GOKnu/KmiEigB+oOaV3cEVC6kHgn2FKY1O0LnkZOaexRkZwQkgHQd6iVz95iM1SAmLvg9yBinPMFCl2wO1MiYu2MgE06coECSqSOmfX3o0uIld4ysZQgEDkg9aQTlsRnp1yaZHEsUDqGyGwRntViOaORArKAQOpHWk0tykVJoiVDhuM4IFSFIywBJAI7djUb+aWYKny54pgLFgrAhh1prYRM7YIXOVA6gYqxEBuBHpVGRW25JIA9KtWsmSoPXHNNKzEbduC0ZXPJiIFcqXkEhZsckjFdVacoO5MZGPwrm4YRMryOpG1yOvWhuxa2GR/vMIgBYdKvw7o0BUFSKitoV88MpxgHg1aPzkjcEK8jPei9xxtclgK3d4ryyF5QOCRyMVrNoaXL+bK4O7kjFYEJaGZZY25BySO9dfpUxudPWViCSSMZ7VVrFzVmmZjeF7cndnknNL/wi1sOh5x1rXurqO2geRucDgDk5qjDd3M0QkDjLjIGOlO7IbKo8L22NpPt+FNPhm1B+bgDpWg0t4FwrAEjqRUyNPMqEkEg/McUrgrlW08MQQ/6Uyh9o4Ujg0+OOyWXz1hnFyTxgfKAetOvL6eO5KLIwAA4HSqpv5+CJGFDmjVUpPUh8QxwHTHCoEbf6cnFc7BKEljL/cBG4d8V0MkhuVKy4bJzgjrVeSCNMgwc49KXNcfs7LVmfeuv9oO0WVjKAgVVcneAAelXNQwXjIj24XGfWmDywOSM4qkiSqRJJwScehqW2DRS7iMDOOKnBjyDkfnTt8R44PPrT1E7WOj06ZmsEcsc5YYzjpitnDBcb+QK42K9aGPylkwBk4z61Ouryggfae3c0NkJaGrq8c0lzCygsAmCQPeqoWWJtxDDCP1HsarHWJAMef8ArTJtUkKKfNJByM/gQf51Nh2K81peGQssTtkZzjrXWadug0q3LOUVIwWz24rnY9aljUbpxwOmRUcusSyxGIzDYw5BPWmK2pAZmZ7iNydjkmM9wc1X8icFlyCAcZ9aJpVICqynHIANME7gbRIBgk8n1o1LHvBcP8zjP40qwtHHhWAYnJPpTftco/5agkds0GcsxZmTJ7A0WYJodcykkhScE4610Wi2ZfRYpw6qCxHJ6HNcwuZXwgDtngCtWGG4jt1iWVwgOdoPANJpdRPXZnQ3NpFaBGnmC7jjjkk1DazW8d0VuYyY2OAwPSsuGKQziWWR5COm45xVwnIO7kms5Wvob043WrOlXTLCaEvETID0OelXHultLdCqgnAAFZ+kJ5OmHJP7wkjPYUSSiSZEJ+UEdfWixlLRmZfRao+pT3MUGRIRyT6VBaR6kNXtGkjdVWQZI6DnrXTSXKRsFLAEjOCaYtyr8KRkDNVzNdCHZ7li5eZ1kjEmRIRnA6kUlvIsKFXJJJyTUBmjlZwsgLID0PIOOKx9FvriW5H2tiCgY4J6gd6lN9RNJbHSGVd6ANkN6jp7Uhm2MQV5B64qmk4uF3xNgDg8d6ntyzQvIxzg4rS2l7CvqP8AtIL52nI68cVWvIU1VRA2RtIPFTmTJIGCR6VWu3kt4ke3GHMgDEehNSn5FHAXxWPxFdRs3EJIWlF4hDKFyRxx0NJqcBOv3sk6lQznHqeetQSSBRmNR6UpWZLepNGiqgAbAPc9jT/OIKsOMkDj1qnGWKgtnvkUofAClsjqD71LiI0JCCUYEDPB96ybtDDcNg8MMj3NWoZSVwx5B6GoL2UTWgk6GNsA4oimmF7lUsQQQcZGCaGkONoOcdD61BJISBSiTEY6E/yrflJ3J0bcAp64p0eQ6kc9QaqGUghumOTWzZWMsqJI2Aj8565BpNWAW102Xz18xgAecj0roraO2hUqkYII7DgmqJjIGBmrOjatBYy3FvcRliSChxnPrRa5TVi5bwqVi3RHeDlhjIqa2s5NmRB1JOCO2aU+JIgcR2rEjv0qN/EV0eFtlGRxT5RXLZsX3SFIgCw6+lNbTGWN2yA2OAB+lUX1nUWBUCNe/AqE39++C10R9BRZBdm0mnxtGjYIJHzZA61myssc7xEjIOOKotLcvndcyHPXBNJuIPJJPqalpDVy6JkDdRx7U4ToD94Z+lZ5OeaXJJpWKL/2pMHkZz6VH50RYHIyCTmqnOKYDzk/WiwjSF0uOoxQLtTjBrI+1RqSu7n0qdMhgVPWnYDRFyPU0huQepzVYE9+tIWAGTj8aLAStcqsgck4xTbafbEQWIOSeRTBg9hSkhh0GQKLAWBdoF5NRCcGFF3Ywc5qE42np7Uwcqg6c0WAspMoYsZCT0xUhnTH3qp8gkrjilHGM4OaLAXDcxlcFsU37RGP46qkDPB4pMDGKLICzJcx5QhuhpTdpkjODVJ9uVwB1pylWYhhwKOUC2LtDlt/QVzlzd5lkMpPzsRmtkrEM4BrM1C2jZCuMAnII7GmkkxmTM6SSGNzlex7iodrQyYfkdj2NNkRoZCsnTsexqWOQEGKTlD09RViOo8E8QXZzn5gPwrpBwa53wZH5dvdqTkFxgjuMCui78VzVPiNqewoHPvQT2oznHrTeazNBw54rOkvnj1IWwZME4x3q+DjHtWbLpcr60L8OPLByR3qlbqJ7aGmQA2ACRSjBFITkkjikGcZ60hIp6reHT4FlBHJxg1ZtpDPaxysMFhmq2sWL6jaLFGwUg5yasW8ZhtY4jyUABNPSwPclHNNmPlwSSDBKqSKdnjGOaa4EiMh6EYNIdzG0bVJdVuJ2lQIIgAAO9aecGqlpYwadPIsGTvAJye9Wicn603Z7ErRso65htKKnPLgcd65oGCBJNmckcZ65rptZAOm4BAIYGucFuDksw5yRWtPZkT6GVIpZwWYls5JrQbUFkIDLwBinSWBZchxwc4qKW0QWwkz85OMY6CtmzKxpwX0TEKGA44NSEB4Sik43A1hNbyWxCsCCRkY7+9WNOklmn2biSvI9DTRLTRsXMkkdwm1iAQOhqqYopnJlJI6mmX1w8DqZBg56VBHqEZY5RsH9aW40yaa3toxG0QIJPU0AlFiXOMscimyXcchQJGVI55qSOeOUBmABzxQthNlmC6Y+dlFPlgEHHWrtqBdwGVlGQSMDgVDbQW+HBkADgZzV2ONIk2wMCnWqsJvsY8jCCchvuZ6CoJEtrlmcqFA4GOKkuz5krEc884qqVIjJFSiyeIyBSkUhQDtTCbiQbZWLADg4zUUbFGALA5HTvWnbMUsnkUbjnjNNu2pK7FNtxg4U5AAAIqWBlMG6WVlY/wBeKdHdTO2CgGfQU4zSIRuIz15FF2OxcuZLc6WIkbcVOTkc1jmNSQdrD8KslzO2N4BbgYFTTCa0jTzCoXGMkc0m7DS0sVbed7ZsrGcHrkVZS/aR/LEW0E8Gm+fJtDER47E037YxYZWPGeSO1G4rWNFCQQT1FOil+0ZYnvVV5MxFhIuSeMelQwXAgBDuMHp9aVtQ6HS2W0WJJI3HOAKrSlkYsTgHk1lDXLiyhVoYFmDdzmqd34uvrlDELREzwTjpSau9BpWWpsKDNbvFuBVycn61xrxtY3s0TNgKeh7iur0/wAw6XIVGZgDj2Ncpc21zd+dcMcmMkMT/KknZlJXiWYrlhEyxsRkZFX9JvI7W3kMrEsTgDrmsbTYpJmUEgDOOa6Oy0u0myGn2kHgkcVoyLLqVLnVWjWaGNRtl5x6Gs4TXDHABIwcY9+tdFc6FbR48y5OD3AqKKxsLeUML05HQEdalaFu1jEEM7RYKsMnqRW9p07w20cIjLEdSe9acZtY1BkcMOCeKti4spITKsYCjjOO9O5D3KAu5SD+4UY7EdaadQnjUFrYAE4HuauNNaOoKk8kAcVOZrWXCsm4A8DHQ0hmUdYnU4+zqcHsKbLqMsiEPbA59q2nltCoHkEYHJxVWSS3CkAEZ6HFK4JdjnJVeWYMItg7jFJKDGFIjyQe4rpDNDEgeQALjABHU06OWzuYzmMc8ZIxVXFa7MovE6DG0EAE8U2MYYjPWrsunx53R+nNQyQmNgenGKlspIjxxQQR3pwANI3TipGQ3cbT2jwjALDGT2rnJtJuIRyuQOpFdRk9CKDzweaE7DvpY4wRsh5Uj6inmMH5jxmu3hs4JlLSRA89xUh0y0JOYQR9Kq5NkcAY8jGa09Bh/eyOQMYArqX0uyA4gX8qpSQwwORCoUHqBTv0E0mRmJSc4phhI+6T+NTgADnpQaQIqNG2MsoOO9MxjoSKugHOeMUhVT1FAyqGkAyJ8GnF5CMGbOfWnm2jLbsU37KnXBoATM3aQE+tNJuDghgRmn/Zl4IJB+tH2bAwHI59aQCCS5HBANKZ5wOYgfxoMLD+M80nlOp4kP40AKbqQYBiz7Ufa2B5gpPLlH8eTSYmGckfiKNAA3mRzCR9aQ3SE/NGfyoIn5wAeKCZehUGgY4XcI4A2n6UCeEk4cHPtUbF/wDnkCaaWYDmD8qBEhmhdgEYE/SmynCP3IGcVXjkzcbRGRxUkxKxyE9AOaHsNbiWJ2Jkggk1O2DL7VVtMPAMNnJ6mpmVg4AOfpTe5KJ1OUIyM00qA4P4VHgrk5PNP8wZBPagZIRhlpOjn6UCQNIDnAx3pBguTnP9aAEBO4nHU8Ug+8TSgEA/pSLnmmAJwXx3NYsIWTWjnoAefwrZGAHOelc+sgS8dzzknkUluDV4s1LuLy0QjPPoapXW9bc5JwexNSrdh1AY5A6ZpuoSK1qNpyTRZ3CLRmjaMYOT3HpUZIJJ7fzpv3eRnFLuUjGCPQ1NiRwZQMfjTN5bIUEUK6gkEfQ0/wA8A9vTimFyMkgYAODTCezZFSAjJHXPIpoVnche/r2pgPXJXGzpzmkCg4KHOex7U4BthHIPakhICNuGDng1IhygsMbTU6lQMMQD6+lMTKKueSaSRTtD7gQc8d6BinYudvJJyajeTIBBxkc04QsU3Z4I4odI/L3ZOQOaBjRIwOWbimTEvjJ5PTFPKIF4brQpjGQByOhNADEifZkHgmnmJ9oAAz6ZoUlXGRnjOBUbyObgS5xxjjpQ27iJjGIo1Zwd3XHYUwiORssMHHanuS6EhsjHQ1BEGmlIwAAM0IBxjV1BXp61KkE7IeQBjqfSk3xhtijbgd+9KbqIjZISQPQ1LuwuLHEHQqrBmXrjpVfJ3FScEHvUtsy7iASgPI9ae9m1xiRHB3de3NGz1AGSEMGkIORxjtTMKSQuCD0xUE0ckZG9cHoRUcblH3AY9qpIbJJADMAvBHXNN8xoztJAB9Kikl+Ytu5J/Wm5ZuT2P5U7CJxKDx3PSpvOAAPcVUER6nOPWnEADJbIpNXAuCRZBjuKs6dax+dI8o3LjA9QfWq9rCqx73BJPp2FTrdCFyynHse4qXdaIWxLqCrbxBo5Nw7CqJvGICEZyetEly1zJtCgAnIHvTDuP3lAI4oW2oydE8wlCcHGeDUDxsAd3CjvTRJ5b7icGrcaPcxAHG096BGeCRkE5weDVoXPmR7RgEcfWpGsmjXOQR0pscMMM26TBPYUwGFyjAhcE0StJgFmwSO1E8oSU4GARwPSqxkY98/WiwCmZh8p5x601pAy8DtTTljnHIqXEaxAg5J607IehXII/Gr0d3G1osbqCQuAfeqhwcA80FdxAXgUPULBjOPQHJxVgSIVAJwe1VUBQnPTHSlDAEjqKYEtwduCccjtTYTuDAHIPFRsjHqSR6UkT+SSw5yMYo6BYlYSQnyicgnirsWlzyW4mUADPQ9aktYwbUXs6guCQi/1qQ6k5t3ReSegHaob7AQJEjsTgDHA+tXbWe2jj8uSLDHjPUVQhDGMuwxg80SYALZOBzxUtXdgZLfSSwvsjYmMj1yKqfw7jyD1qwkpeEq2COgJ61CYXlUhF6dcVS0VmCGCYBuVyuevpVmQxlQA2RjP0qtJGY1KMuDT7dFMb+YcADj1qrLoBNtAhJ6tng+1RBGHzYOM01Z3VcAAgjvUsdy0nysvH9amzAaJjGSMZJFMM7SD5mz6UsijOC2Bng+lV1DBumRRbQRejuMEIwG3uRUrSLjgEYqpHC3mKWyKnkJWXJGBkZFJjSL0bKEGSADyB3qNwBIZGBOeMjtUOSWLhsbRwKEug67SMAdc0PYTJZIJCQyjKkU6CMxzgkYxxipDcyOqkEBSfSnFt0wXIOMcikm72H0NOyP3R6gjH4VhJBLHcmIOACxJB7c1u2Yx5f1IqhdYR3BxkE4PcVT1H0K8kMikkMC2ccd6Y4lkUBsAE9fSpnkSNQVOQageRSQgPBPNC0BMCVjAIbOR27Guzn8M3sukafcaXG5MsYMmDxnHWuLitZJZZEiG4qCxX0HrXtHhu4UeE9PYMABEMkmtW9EzWc00jz4+GNf24aKQg+9WLLQtbtspLZs4Jz7ivSjJJgY6HnNIZJMcVN2Z3RxraZfTFGayZQABipI9LvEBzbsBiut8yQjrQWb8qQXPOZtF1aW4eQ2jnJ647Uz+wNWIP+iP+VejPdJGP3kqr9SKiTVIJJhDHOrSMcACiyNFWaVjgINAvhOhuo2gh7uR0Pap9Q0uO3tYporsSmRtpGOBXZ63IX0O7U9QuQR65rjHH/EgtD3WU/oapJEyqN6mfd+F9Vu1TbbOQOQcU8eDpig3Wc27GDjpXpMNyzW0JU8eWOnfinfaZOgpXZKloeaHwc4HNnPSL4QkBybKfA5FemCaQnuRSmaQdelF2O55ZeeFrt3DW9pKpI5z0NPHhPCANZz7sc4z1r05pWwM8ZpDIdgIIwevFF2Fzh9A8D2l4lwbyOSPyyAoJxnNaw8A6QcQCSQnk4z0rfkuVjX5pAARkDpmsu+1qPT7OS7icGVhtjHqT/hSu2CbvoeeXeh2iXs8Ss22OQgc9qjXRLQgbixx6GrUk0pmaSQ7jIcmpEZWQMDwelO7HJNMz5tGtRETErbwOMmi10e3MIN0CZPY9q0hyOTSkUXZFyiNGssnarAd+aDo9kASEOfc1ezzRgd6LsZmWli1vfl4/lQZAz6Vo7WGfmNOGMClyeeKTFcildotrrk88ir9htvXjQYJY8juBVFzGJIxICRzgL3rS0gxWshuoIWYAEHcelTa71NlOysb7YSIxouABgVUurV3RWViChB49qj/ALYkYkGFQCeKdPezlCkcOSwwD9auyMrszLq4u7i6MigEKAoyetELTDLSZQk4GDWgulyxRgyyBcnjjvVa8s2UwiKXIJJfHbHSpb6FWKxDRBniB3Hk4PU022aSZ0JjKEE8E8kYH+NaUNmpjUtKAT19qrahbNApa3kLFcYx1PtTT1E1oaFjexQmRJQRuYEYHTitSO7t3sJdrYLnp0rki0oYKVlJOOfSpBHLMSFLgD1PWtNDOzubSWirceesrDjOM8GpbmYiJ2zx2Fc24uYXK/vGGB0NOWdgoMizcnABPfNGgavcxtfmc6iJiTgjaKzA7DJ6+1aOvFXfyuRJEefcVksyhQQeajluUydZc4YnGOuaejgoQFyQM5qSw0+XUYZHixmMZIJxUUcLqCSCO2PWk0JeQ8SCORGbgkdKbMwksJFYDKtzimeSwUjBJPr2ppDBPLKnBPX1oUR2ZUdcjIyMegpFhcjcFJGM1bt4WnnMQwDjqegoV5IQYynXjIFa3sKxXjtpZvurnPWty0sZkh2+cVwBhc8Cs+Np4kAVCPfFaVnNO9wRIuARnntUuSHYspayg4a5JIHSpVt1Vg5bJHelVlWUrtyWTGfTmpD146VNxjRMIZ4t2CjuAwPYetbH2aFWwo71hXSloiQMHqPwrXF/bCJGLsxwMgCncTWo29jQKjKcAcHFUiR2FWZbyCSF4kjbLYIJqpnBwetSxrYUmgnGKbvXqSKb58RB5zigY7JpCcVG1ygHc59qYblQcEfnQBY3HNISeo6Cqxuu4AwPeoGvWII4xSuhEjwr54kBUg/zqaEyhgTkkdvaqAu8ADHAOQPSpY9TdXBIBFNT6CZpfaCeAvPvTZpQ6Ip/vgkCoRqFuY2JGJCQc9gKZcSDZE0eCS4xTTTC5fWQHpg0ebknAHWoRtBwpxSjIx8pJPpTsFxZJCQeAKjEpOBgDFSmGR1ICEn6UkdnK5X92ffNFhjVkBU84yaUuvQNmrMdiyq4ZQdw49qdHp+UG7GfWmkJsqiQdMUuQflyAew9auDT1Hck05bGMdeSKYXKsAXcSwB9M05pI43G5AM1IQqylQMY4FMlgWVSxBG2purjtcx9Q1Vra9MSxgqMYP1qtc3zlIzKgUHOcVo3NpHJOMrljgZPTNQ6hYmCALMBh/TtRe47WMaR1diGGUY4B7j3qAoYXCscr2b1pZEaBsNymeDT0dSpSTlD3HUVRJ1XgoEWV2T18zA/IV0QzxWB4OjMWn3IJz++4PqMCt/PIHeuap8RvT2F/Ck54pQeKaM5zWZoLVaSaUXCqAAhOPerAPPNVHhna9EgIEQOcZ5qlbqS79C4RjpQBmkJz+NKPSpY0Vr65+yIG3KAfWpoG8yBJePmGeKqa1YSajbJFEwBU5OatwIY7eOMgZUAHFVpbzE73H5xzTLl2jtpJUHKDIzUhFNkXzYmibowwakZh6NqUmpvcSyIFMeAAK0wcYPpVSx0+HT5ZkhJIfBOaudSKp26E2ILy1lvLcRRdc5ORTB4bkYBvNA46Yp93dy2MAkhPzMcc1UGtXxUsWxyMcetawasRK9y4PDsgIzKD+FKfDocFWIINZ//AAkF6s4iYZ3HjjtVxtYnZRsIyOuRWljK7G3OhxRsiMCXl4BJzgVTj0ZrRphAQDGCS55zUsmqXbvvLISvAyM4qM6teEmKQKA45wMGhMbuznr6K7vAW3B3U9elSwRhUAZRkDmrOQquSQCahjBJJXJqiWrjo7cPO8jcADAP1oWEqEVRkDOT61ajcxxhBEWJ6cVRIvVuNyxsFB4B6UX1GloWLaGX7HcrsJckbfU/StjTFMOmoJQQ+CSD1rOhudQChhEvtkVN9p1CRCxjA9gKLhZMznLI8gBzkk1Wa4G9Uwck54q68Mj7iYzk89KqrYzyOGERwo64oTBjYIVmuWZGy4ByOwq5FcTQhYGjGCeuaj0+1uILt5GiIBGOR1rRePeA/lHcBnAFNiW5Vl3KoKnBJ4NPjluJF3MqkDg5HaieF3RNqEYOSKtQxfLISCDwAKgo1hpcEUCTbeSAeB0rAvtRimmaCUKFQkAsK7OKSNYUUuOAAQTXK6pZRG/kURB1JzkCl11BPQjj0yeaIPE0UkZ6c8UNpN0UKiKIZ7g0WMgs1EAjcKD1rTTbIuVcj61duxN31MUaZqCDAjUgd80+CxnE4a7jyg7DmtWQsEykpJ7Ckj8xly8mDnpQFyF44AojjQgDqCKqzQqWBVQSDnGOtWp2Ab72eOtQxkGQEtjB61FtRp6Esd0Iyu23kVRywAxmqlrBGZLhZInHmOSFx2qy08jZDTgYP6VBNclGDmQb0HUd/ajlHd2ILbSpI9QaQII4TwMnpWjc2mzTysbc53ZAqK3vluEDtKBzypq808QspBuHQgD14qndIV7u5irqzLIFLBkA5BGavGawmjSSeIIG5DDpXOW8EpuwWRtjHnI7Vt3MAOkooUkg8DHSjpqD3si9qFr51lm1bdt7L3FYYvLi3tjA6MCXB59BWnamSONCCRwBir80oSxW4aJJHORkjmhoE+jRkaZJNJl3Y43ZAxWzYzIbtIv4s5wayY9ZujOESzQAnAOK0ba5n+0AuiICPvAcimJmpq1yIdkSjrySB+lYl5cu4WQMNpPAAqxf3lx5oWPEox1IqidTuRKI/sq4J6kcCs0tTROyNBoTewJ5shXjgCpTJHYWoZ1yBwPeo2urnaoUryOeOlPuTHNbgXSfKe47GnZtaCTs0QyXZBSSPgNyRTprlZE3SDK4yCKimt4yoKyYQDjIoZYjbCISjpjOKErDk07D4o4pkBjkxnoDSPA6npn6VHDHDHGFM2SPQVYDIIiFmOM9fSm1chMiETbuVOKR4yuTtOBQWjGf9IJpyGMqwMrEH1FKw7li0B8on3ouWYRlUbB9fSmi5tYbJlDEOO5FEZWaESbhg9z3ptCvYijDRwkFiSepJqq43MWq1MAOAagC/kaQxnQdKb3NPcYNNA46UwAAUuAaMYp4HegBmOOlBHbFOoxSAbtppGTUnSm454pXAbjFJjvinkdjSdMelMBmMUEZp3FGOM0AMxxigj5eacaXGeaLgQ4JpCBxUmOaaRwaQysiEyFutRXBxbyA+lXB+7jJx1qnN8yFffmgNtQs4gIAPUZqQqfMABxinwjCAegpp/1hOe1U9yUBZgSAoIH60FABknGTTwQUwRj3pgO5vm554pjGtGcAK2fc0yTzQqhScgckVOUBOOlNKsX4PApAQmZ1fAxjIpyXKgkEGkO4MflyD3qJgm7JOD14oFYnJ8xGVWwTVBtHbkqwJJzxUlzI8OGjwSexojnkK5aMgeoNA7tFOTT7iM5K5HtVd4ZAMMpAPrWwt0SMZ59xUgkWTG6NW9xTTsF0ZN1pjIwMRyvoazzFhirEqR610BuUHAGSKzNSKsFk2gHnOO9QmzScVuigY1GQGz6YqFgFGR1p5kIIAXj2oMbMdx4HXmqMkhsZYtg1OCAcDjFREgD5Rz0zSqxPBHFDEWFkXPUHjrSSTDBDICOxqDDBjgjB9aCxzhh0HBFKwEyygsM8entTC6o/61GTjBzz2pjsX+tFgLaSDA3HkHIphAdmKnGT0zUCglNxPQUuSBkUWAUlg+09cY/CpBt3DcQfSo3kLYJxwMA1Gw6c07ATEkOf0NRyEnHoKikZh0yc0JIc460WETpMyocdaaJnZw6DBHBAqHLF8Y61atrKSRi5cIB1z1pOyHYJIwYiwOCOxqCONpn2opLHtVqSGMEjcTnpzTtOu4rGcs8ZckYz3FK+mgEKJLDMA6lT6HvSSSSo5XcVBOcDitZ5ReSo6Q5A7mq2sSQeUIokXeOpHUVKd2FypGyyLtdyxPT1pBaSyZWNScHFVI2aN1ZOCDkV0NpqomQLLGqEjGRxTd0PoYM0JhbbIuCOxoxhR3P9K3LiOxkuC0rkucDpWNcReXcvHGcqDkGmncRGJmJ2/gKsgRsAuMEjrUMFszkk8betNkYoeuCDxTEWlv2jgEWPnB69jzUJnLfMQCc9arO+4hs/jSxxmRsKTkdR7U7WAsRhkIlDDr0qcyiSMsw+bH61WkBjTbg88g01CxJyfwpDsOI34BPUc1oWwIjCeYB6AVnrtzjrk059yjIJBHShgaGBtIaU59M1Sk4JIJ655qFpCxBz25pwfKlT160haiSFiAzZ57moPMIPFaDR+fAArDjpVGSKSNsEZwe1NWGEchJzjPqBTy25QMc4qONCSQTj+tTLbMxJU8jtT0AibK9T70I+MDP0NK8EoI3A/WojuVsHqKErhcskN/dOKrtkMQBzVlLsBNpXJAxUQGX3H1o2EiRDlQB948Yq7aWESSl7oHYBkAdzUMnlfu3jHzjgj3p0ZlkbazHr0rNt2A0IfLlPzY2nIA7AVnyQtHdmJVJJORj0q55JKIFJG05JFVrm7ZLktDkEDBJFStxkvkSIhDKeecVVgkyzxyDOegPanjUpycSMCPpSyRxuouEYB/T1qlo9RkZyrDaACeMU6OZkcnJBqM3Ak/hwR3pkgLDODVW7iRYdmkOSM56GkjUM5GMAck022ZiQjcirqRgsVPykccelS3YDLZ8HAPQ961oTamIErkAZyPWkuILQRBRjeSMnv9ag+zsgKo42twR6UN3BkFzM6si4BUk4J70ituYBVxnrmrhtTNBtYgEHhvpU0kEAjxEuXIwT70rhZEUDlwNwwYzx71MR9pcyBQQOMUotzCoD4ORyaYzmPPlck9jT0BMaIWAKOpAHrQLUmMFSN/XFRm4nkG+Rh8vT3qZ3V7cSFzHInfsalsY7y1a2wSVJPy1DbK6XI3NkA9aSOcmIKQTk5BNSRSqXCjgk8jvTW4r6G7ZHOzPr1rKu3IvJQeeSMVp2RyVHTDVnaif9PcgYAPX1NUxrYheEOoK8H0pFgdE3MnyZAB9TTiA3UgClM0qp5ZGVz0rN3DQuaYpMk0u7afLKY9QRWra6tdDRobUF9sYKgjoTnNYcMzqN6rjHBrpdPurWXTLK2AUShzkdz1OatN7A7MuWurakFEbTsAgABPerb6nemXiZgDjgVlx3E15MI4bcoiSbJHIzit4W1uMBhlxxnsaq6QWK4v76e4KLcFAT3OAKsR3axowutUIcEgAc5A71manbA3AAZlKgEkdCOtYWnSmXWBDKGeMkgkDJ60XBpnWT2yywGeK+V+MhWODVCKe4hYSQ5DdNwHNbS6FBjIB56Z7VOLBIsAYHHAxRcfLoc1Pe6lOvlu0hRjggDrUIt7tp/L2P5GMgEcA11i26tkDAxQYTjAIp8yCxkQyaokYUSEBRgA+lTiTUyOZjWgbdgoJPFV7qaG0XdNIF46Z5pcw1G+iIxLqQ/wCXjFOWTUCMtc59aw7zW5JgUgXYn949TUFpqFxC+RISO4J60uY1VBtXOlWW7OM3BOOxpS9zjmc4z0qlbarbzECT92/6VcMgLrtIIJ6g07mbg1oyjf7pJ4fMmJC5zg9BXNaq80lx5kIJhXgJn9a2dTlI1Nol+6IifxrNBwAACc9BUN6nRSgrNsg0yFb5y7nEMYzIT29vrTcqS2wYXJwPQVYuitnD9iiI/eHfLjsfSqgJH41ZhUd2TxQySKWRSQDjNSC1nOQEyewzUc0jReHJWjJBE4AOfYVn6feXEmpWqtISpkAIJ60GdupqLbTsoYR5BpTazbSSh45P0qDxFcz232cQuVBBzj6mmaDczTX0iyyFh5DHBPfinYZKD0PrSg00cj2zS46mkBLbRLJKGIzsqWF3jW4XnYWyPTNFhyXAHQUiXKQvNE4BBXcAe59KmTsy4q6E+0YljXqSwHHpWxODDFGygkEcYrBN4pEKiEAvnJ7jFb1oS1pHuYnHrRe4OJOtzJdQDzAQAcYP86aI1AOBQM0vei40rIjlTELbQN2ODVbzWGQYycYAIHWrhx26UoIx0FNOwmrlMy/MAYyCe1NaUqSBExI9KuFQTkjn1oKjNVzInlZQkuiCFEZBJHOK2Dp5OnkKySEkZx1FUnhDsC3qK1NRcw6RI0YCkYII4obTCzPMtYZm1a5X/aIqmiAjJHQ1d1AA6lMWbLE5JquylbclVySecdq06EjrIutyAkxjU5zjofY1pMQBjg5qhYTW2XUoxkI+UjoDVzoAPSkxIlXDYyopTtzhkXA9qbGfmzniopJCZQB9wdT6mobsO4skKSTh1IRcYIHU0wkY2IOFO4E98VDJMUchTgjoexFNLrtBlchyM5HSsnd7hfUlMzE5OB7VE1yxwCTUJcyAnIBHOPaliOVVmwSASKdrBctRak6Nluccc960E1AOvCjpknPSsUspQ/KORj6e9Pt5GhY+ZhgRg49qaC5stdoFwzqCD0qI6hHHhA/J6YFSRW1vcqXePkY/lT5LC22hgnIxg56UXSdmWtUUjqI5U7mIz0qH+0HkyyxE4OQCetSzrBC2GUZIOeapyTeWoMagAnBAp3XQnUtGaYoGbYhP41GZSrcScY5wOpqoJWY4PWkLNv8AYd81Oork5Zmclpjgjp6VBsJJ3TkjORz1pvmYGeoHFMkYMhYHFNXC5ZkkVFAXIGO9R+YxbOcgVFHJvUBue1Ndyj4HA6Gi2thXJTId2M96cXOAM4PtUQAABzz6UEjGe/Wiw7kyyZYqc5FWLaVEuIzKCYQcnB5qiJGHKkH+tPDZyAeCOKErO4jvYFtpYRNFGCjDINSAQjsoPua4iO9u440iSdljHYHtVuRJFKF52O48ZPStE0xJM6g3MCkhpUGOvIqKTU7KHlrhfYZrj7mQCc/PkDjIPWonkURjPJzgVWlhnWtr1iM4kLEdgKh/4SK1LEKpwOpNceZT198YpDKxIwaBWOql8TASFYogQB1JqnN4mvN21I0Unv1xWCJTnFKJCSKBnVW2oRsqNPMm8n5uelapkjOxImDBzgkHPFcVbWi3KmTdgCtnR717OZI3UGOQ4Ukc5qWrvQadjfNqFkKkA45yaxvE7vAto/JUr81bDT3AkLNCCCMDHWs7xJtkht0K/wABBX0pWaZSd7nJiUFirjMbnn296ZJH5L43Zjboe1NlTyicHMeevpUkci42yDMZ7Dt71ZJ1/gwbtNuDyR5vH5Ct/jOe9YPg5THpcyk5BmJB9RgVu8Yrln8TN6ewuaM80Z4pM81JoKBlgDWVFqU762bLyx5QJBb6VqA4bJrPXT5F1Y3YcGM5O30JpxtfUl7aGjgBjSgZ5puRk4oBxzSAr300tuFMQBz1zU0TM8KOepGTimXMLTDAOMCnxqUiVT2GKelg1uPzUV3IYLOSdVyYxnHrUlRzIs0DxNnDjBpDRkaLqD6mk1w6BMEAAVpE44qnZWUVg0sUOQpIPNJqd/Bp9r5krYLHCgd/Wqdm9CNdRmu3ItLOKVl3Yc4FZx1BJrFpPL24AIA+tTX5Gu6Xbm0IILE8nB44qrBplwY2tSACMAk9Bg1pFWVmS2m1YgjvY96uoIYkDk9Oa14Y0nQqsoY5ySOtR2+i2kKfviZHB6g4AqQaYVkae0JVMDcM1roZtEsdpGgOScjkCnXcaOyMSCQMZ9KguLG8hi81nJB54NUWcn5TISfQmlYDThsYJBu2qT6Ggr5LbVgUAdDiqMNy8OAxOB3FakF1HMgDYPv3osK5CZJG6KB9BUUgmdCvoOK0RGpGV70wxkdBzSuNGKIbrPDMB6U4Q3IP+scY9+tbAAAxjFG1T1A4ouMyBFOTw7UhhnA/1jD0rXCgdAOaCoJHAouKxj+XdgDDtSGO67O/+NbQAB6DFJtGOgouFjGEdz/fbmnCO64/eNitYr7CggYxii4WMkrd54kbjvmmsl2Tkytz3rTuD5FuZQMkEcfU08AMBwBkA07hYxjHcgf6xjTgt2AAsjVrlV44FGB2GKOYLIx9t53Y/hSFLok/vGrZwO4ppQdQKOYLGKyXQGdzU0rcjBDHFbRAHYGk2qRyBSuFjGMdwepOPSmG2lL8gk+prcwM8qMUbUz0HNO4rGBJbzouQSB7VdZmNshEoDAYPNSXzeXMApGCOR61nTmNlCqpBJ7U7toLJPUvWltdXK70lGPc9K0mtLp7WOJGXevUk9awoJRb/wCrMgz1rXsb0XcYiOVZPXgmi2hN9QOn3zDPmqMdOatTQz/2bDErjeDkk9DTHLLnOasTYFlD780X0KtqjOFrdg4EyZp32a9x/r1/OpQF7Dmlyp7UrjIhZ3pPE6Z+tIbK7B5nTjtmpsjGQcUZHJOc0XAbbW1yk4aSYOo7A07U/OmVTanIA5x61JbbfO3AdAeKrWrtEZAc4LEimLzFuRKNNiwf3g6mo7jzRYQ7Ww56nHWtElSgJUEHsabIY3AXGAOgxSYIwi92ACHPr0q9avMdPkLZLg8cVb8hSduMD1qzAI42AABAHP1prYT3MeGx1Gb5lBA9TxV6KxuBC0JkAkPOfQVp+fnjoPQVHGVNwze2KYamZJoV3IhX7SCO49alEc9vCrKA0YwDn1rYDqATjnBqrHCLmzkiB2kk7T6Gk3ZDWr1M5m38+tLxjisiW+msbg29wvKnAPqKsxanDIv3gD6Ut1dA7p2ZM7Zf2pQcc0wOrDIIOafgDgUguKDk1IFyOtMRcHPrUuAOlDGRkU0DAyKkIJppGBikMYf1ozgDFHJbFKBQITOTSZxTqRulADSPSgE0g9KUD3oGISM0E5xSEZJoFABnvRjNIx7U4HCk+goEV7g8hR0HU1TjIklb2NSTSY3E1HaAhSxHJNERy2LQOOPWmYwxHfFKTgjBpucyH2FUSiTB8oHtnFRqcyk+nFSFwsJBGT2+tRQjA56nmhDexKCQ3tQPvEikzzntinxjr3zQBGgyCe2eKZ5YI5HSpFYBSvcUi89KQFd4FdskcgnmnCJlA2kEehqVSCxXrzzUm0AUC3KjDj5o8+4qLyYSdysUPTirxFNMYPOKaGY5JHbmoL4YiDFcjPSrXXAAqC9UrAGOCARxUrc1lexmef8A3UUYqMymQ/MTgdqkZEGMDBB/OojGVUkcirMRQM/L2NP2475pqDCjJ5pQ209MmkA7BA5HSo2YYzSu5xUZBySeBQgGgsSS3T0pwbBAx0oPPXpQMEemKYhu85xjinBx6/hTG5BIyKAoOWyAPQ0wJC67QCaaHBUgHPcVCx3dB26UICD149KAHlnAyDkdaQDuOM0oIAwDgUoHAxSAeCNyk9jVu5v2fAiUAAYJ9aodCM9KASetJq4yUSMCCTk9eakiuSsu91B/CmeWxXcASMZ6VECwbDDFTYRoTXhCbLckAjJI7VSBy5zk+pNCNjOOexpfKYKM8Z70JWGOhCpLvODjoO1OM+HBA6HtUBBU+3rU80Y8tQrAHHXvQIdJcI6EMfmHQetVxLtYP69aZHG0soTvnH1qe5jjRwij7vBotYRZF9GYAQoD9Mf1rMmdmc9/pUvlHIOMA9/WmEruDDkjr701oAscIMW4tj0FLGRGBwQfWnmRGAGMHNBKcAnH0ouBPDb/AGnmQkDoKbLEltKUbnjINEckg5Rvu9AfSopHaZiScnvSSY0TQxoo3EZz1HpSztGyhVPNQBipIJphbOcdR6UxE32YGPfvHHajy24UKcnpVdJMt3OO1TpNIGDZOR2pO6AeC9sCsiFS3QmmXEvmAKBggcmrVxqCXFuEMeHB4JqlGN8gaQ4GcGhFDBlTubnHTFSGYqAytjNOmEKKBGxPqcVWaJiNwPB5FPcWjLsl2skPJwx6iqDnLZPWmj73NObPQU0rBYFZl5Kgg96UMSwIPTmnQuoTY/TPFTCNQpGBntTbAI5grBiMjOastNGV3x5BHaqJGOnr+dPjBIwB0qGgLSX0qcKcH3qOW4Z3LbQc9cVGACScY55FOFuSoMfPqKLJaisIiiTjofSpSoBVFJz3Bq5pWmGS4JulIjAyB3JqK7iEOpSJGMrGcilfUY6OxBR2lGMdAO9QjJO1lOBWiJBNbuWYKccCsx5gGGQQehpJ3ARnEcn7rrjpUwu5AoOAG6Z7U1WiQgtjBOQahuplLBYyCuOo9aLXAkVZJZPkyzE4OO1XpImiULuDsTyR2qhZTyRKyxgl37d6uQyC5Ox2KseDSdwJWhCRhVfeSckDtUMtz5aDyzg55yOfamrcNbSlAoLg4Ge4qG43STGQEEHHA7UJX3AJLiaZ1DuRtpDK4YtuOTUYQuT7dRUu1GX72PWqsLQiEuBtOSDzUjSeZGYySc+lQyKqsR1GOKs2kcYUNKDuByCO9JrqAsZUBI2JB6HNWUthE4K/MQevtU3mRfaRuQAEA5xxmkMjCdivKMenpQnqM1LQgYOP4hVDUQw1OYE/KT09KvWxG3pnBFVtUUi9kbBPAIpsa2K6qrsEYcHpSOMFkAJwe9CSbdrEZI6e1PmkBcEABv50gsNZ2MGAuCoycUyOSZGjuI8gjow7H0p4lBypGCRyK6HwylncaXc2t0u5TJlePunHrRbqNrudB4clludOjmMkRDA+YoGCD6n8qu3NzBaZechQBkZ7/SqNvBHY6U5syqSGQfKDziqd3b3N+qLcMCqsDjPOO9CQ1oaj3lrNYvdqQY2j7dfTFULHV9Ls55GntTDcKAF45I9ap6nB/ZV7ELM5i6tGTwPT9aeZrK+nje8jAuFIAA70XSB36nRw6mtwgkiJKE8Z6invcEgEn6VmxOpDLGMKh7DAp7SHb3J7VJSLq3O0npk02a/jtlLyyhRjpVVeQCTj61z18JZLlvMkBIOAM8Y9qdikk3qaV54kkdTHbLgH+M9axZZpZ3LysWJ9TSmGVSAUJPbFN8uUH5kP5UWZ0wcFsxM9s0oO0g9qPLkxkI2B7Upikzjy2/KlZmvPHuSE9Gzipob6WFgVc8VBDHNKCoiYkdsVZj0u7c48vAHJJNFmS5we7GGQl2kJLMwIJJ9as6Lama4Eki5WIjk9yen5UkemlmCtcRqx4ABzW5plusFqsa84cZPqcjNFrGM6itZHGXLEX1xk5PmEZ9s0mT27Ut3xqFwp7SEfrTAeMVocktye4G7w5KpGP9IH8hWfpyD7dasOCJV/nWpCYZNOltZ3KbpA4IGewpILOxgmjl+0sdjA4I64NO4uhF4j+ZbXC5yCM/iaboC7b9x6W7D+VXpxaXscYmkKmMnAAyCCaLWOzs5nmWcuTGUAx1zRfQZXBwB9elLzTQDRk9KQFzTnCtIx6BRVdgTK7AAgE5z2p9oSC4HfAIrH1SUwXpAZghOcA9aiSuzSDsmaoCsMgrwPyrX0+ZDZrlgCCRjNcxawmdd6sAe4J5pwtJVAw4ABz1pqKQOTZ15ljP8Ay0X86PNj6eaufrXI/ZpjyZP1pDaT4++AD71VkK7Ol/tSzBI88cHBoGqWPH78DNcyLRySFwcHB5pxsJSpJwOOuaLIV2dL/aVpnH2hTS/2laHnz14965j7E4Uksv504WDFeGXp60WQXZ0g1KzJGZ1xkVoG5W8sZwZB5YYYJ6cVxQsSGHzAkEHOa2bUSyWd0nmBcAcDp9adkS2zDn02eW5llI4JJFH9kyMjBXwQucVqqHRcO2T61VkmaOTywcFyOc8DnvVK4rme2mNaQRzAElzhiB92rJtwmDkkHsa6OWIz2ckL3FmAV6J1JHpWNJHhVHpwaGCd0UblTFAWU8nge1VXkIQBSCAOR6mruoDbYswOSDWIsuwqxPGelQ1dg9B08LeUkiuTg8jvTZJBIQygEdhQ84EhbHUYyKetzELUxeQCd2Q+eR7UJO2pNxiBtxYHA70o3I3B4z1FBIkQsvBUcj1pgchSo+oPrRZhccGKqQRnFTwANIEc8AZJ9qgd9rg8AECpbdlMoRuCTgH2osxmlDdmMGONuCc0/wDtNkDK4yRyD61mXcZtJwFcEEZyO3tURJILNnk8UON9R3aHzSySMWY8sc1Er7WO7kHpntQHLfe69selNJwDuGSR+VKwrkrYAJDA+uKjzleuKQMucAYBFMJxleMepppBcUbhkZ4Palk5j+UcgcimAfMWBxml52N2yMVVhDI22NnOcjpT3IIDY5I5qa30yee1N1HGWiBwTULn5grLjHBFDWoeYgbA5NAcdc8DvSFQSM8ginLbyDJzkYxxRYBMk42565NSFhEhY8kHkVbn0qSxsReyMAGAwoOSQazGZmJ9+tFugFg3BKgencfWrFzck4Icnpn2rO+ZUBOc8EDFaF5bLEqNnO8AkChqw0VWkw5HXng+tBbOSRnHOBSlQWAx0phGGwDxTQCGTIAIxxTcYXIbOKRgck+tNGfpTEOIYDPY96QEjqaC3ygbsj0poI6UwLcNw/yxocEnAA7mumW0uWijxGd6gEEdq53SreOa7JdgBGu7r1Ndj4Wna6tZpJGLEEgZ7ChoV7DoROIEaWZ9xHbtWR4i8+2kikZi4I5B6iul2AmMYzn9K5fVbmS5uHEgHyEgD1FR1NFsYokUs2RlH6j+tMKGHAJyh5DUssYjYMn+rPGPQ0sbjaY5BmM/mPcVQHYeDs/2RJ1wJiP0Fb3frWH4QQx6RKuQcTEgjuMDmtwEZrln8TNqewo7UhPNKSO1NJ5qSwGDkYqotxN9qEbABCcZ71bBAINVfKl+1CRgNgJOc8015idy11NOWmFgqlicAcn2qSO5tggYsCT15qlFslySKV/cyWxURAEkZIPWriEmJGIwSATUVydOkkEzkFhwBmg6naAYC8Djg1bp6EqpqSngetVdQma20+W4QZKDODTWvy5LRwMV9qiuLuC5t3t5dyB+DkYrKzTLUkypol8+p20tzKADuxge1U9fsX1OSOBWChecn3rQ022hs43igOULZGT3xSXJzeDHoCa0W+hF7JmObOTS7G0txIdxkJBB6c1rWkks0ALsSQSCfWqmuuEFlz/Eau+G2WWeYZGAM47Zqk31E1oTAHGSD+VWLTIV18ssD1xS3l0IbhFjVTxyMdaRNQcZZbf64pqV0S0LdzNIyxNiMY6HvWNeW8W8yQsCQcGtWe7MsTiS3ByOCe1ZMMkYfnqPXvTTTE1pciELvkBSRUkdtKjZUYPoau+Wsq5jYqfQVELeTd8zE/jT2FuTJJJGnJGfrTmu0VQT8xxyBUAtM9SaclsAx9KHqGxZjfzUDhSAaccChBsQADjFLipZSE4NGO1J06UoOBzQAnQetIfUGnEc00jnFAADn2oK4+lQyzpG4VjyR1zTy+F3E8etAEOpf8eQHq4/nU/px2qlqEmYY1J+84PHpVqSQLHvJwABR0DqP9s1EZAPzwPeoLi6FrBvbuM81n2uom4mCryAM0XA15JAmPU8AUoY4I/OswXfnXgjDDjj8a0ozsGT+NFhdQJA4bvSFlA702SUGUDI6ZqF7uKNirMAM45OKYEpmUfSopLmNRkmgyRk5ABBFRGCKT5skUAZl/e+bcAqMKBg/WpLSC4mVSsTkscDin6hZRrZM6nLZHHvmujsLuZIVWSAKQB06CrjsRLoULbw5fT4JRUB6EmtW28MmOPbJIpbOQR1FWTrEKjBkGR2z0pDqyMMiUD6mnoFmPi0NowQ8quPQjpUr6Qroqs4AXpVY6ovH79fzpDqSkg+aM59aWg9SY6HGB/rB6dKX+wox/y1GPpUA1WIcGYfnSHU0znzVI9M0tA1JToC5+WUfiKjk0JlBKsDik/tNB/y1H50o1VRz5g/E0aDuzMuCunyBnRuTgnHSjyw4Dx4IPOPSrtxqNrdxeXJsfvyazmkHm4hOAPQ0vUZNOdqKCDkdcVSmuzGp2gsT0xSLdzXLSgtgISOB1rIkLEnDkHPrRbUT2NOPVpAAJIGyO4FTjV0CjMTn1wKwQG5zI2T6mggjP7w/nVEG+NYUHiBx9ang1OORyNpBJ6npXM7W/56MfxppDZ4kbH1o0HqdTLq0cYICliOCB1qCPXxEmBbyda5YTO1wFLNkDAIPNTYYfekbH1osFzR1KZNRuTOV2HGMHrVF7Rgdy8GmoArFgxye5NTC5K/ewaVrbFXb3Igs8YOxyDnmpVv54j83I9amjnikXAODR5CPzmlqO6JodYjICtwferKahCecj86yns1bJwQahNswPy5odhWOgF5Cx4YGgzRnowrnxDKDgEil8udPuuc0rIdmb4kU9GFBcHuKwc3K/xfWgzXI4BzRZAb29cZzTSwxxWH9ruRjIPvThfXA4waLBqbOR19aU4OSKxhqM46jj6Uo1KXpt5xSsBrjABNHvWSNUYdY804apjhlxTsFzSPJplwwWMjuapLqcZYLggninySEuM+maTQX1Ksx8ycRDnHJ9qtKu1QKr2QXLuxBYk5zVxePeq2Qm7sYTgjPBphkUSbSeSKSa6ggcCY4zyDiljNtM29XBPYg0WDYUuCOvSkWQEE5HBwTSm3YZYHORxUPkusJ3LyTnFAycyKADnANSRzIF5IGelUZMiBBjBzQ+QyjAPQUgJiQzsVPNNBmVx6E1GzhX6gH0o+0kMPmzjimBKbhY5nULznOan+0xkYzjNUzIgPzKCT3pU2NySAaYF8OhXIIzTd6lccZHbNVUiVXznINKbeHdu80qT6mkBTDE5A44qteKFtypPcHNWSCeVGPaoL5QLRiDkgc1KNXsZUm1sYJz6VHvGOCeetOwpG45z0qCUGMA7uSelWYEhOcbeSKUFT3APeqykk8EjJp5bGB39aYMsEKUxnB70yQhhtJ6VGXwOcg0AgjJGaQDS4FORssMnAqORSBu28ZpqPjIxTETMT/iKaZMHkdP0oUseOooMRIJzn2oAiyT/jT8bEznB96csahs5yMYpshyduOM0DG53EHOPWng4GPamgcZx0pR7kUAPIAGSeTzQqsckA4+lRgnOGHHY1ctbkQqQBnnoRUvQDdsJreOzEdyq8DG8DqKxLxklvJPJXI7YHapBI0ig5GwnBFXopjaxBY4U5GMkc4rO9mBjQRtNJsj+8eQDSt5wkMbggjqD2rcsksonWQECXOcn1NWNRsLe6jkuC21wvG09T70c13YZyxcjnNKJScbjnJpM54bIOcEYpACeMdP1q7CJUYxvujIBHtTbiQynd0I6+9BfHY47VE7HHB69qaAPOcIVJz6ZqS02h/MZQwBxg1WIIxkcZ4pyFgODihrQNi1c4kkBXAAqMMrDG0gikjJfqOBT1YbdxGB70IBMMGwM80gUxuSDyfWpsqMMcHBBp97IkkiNGAAw6e9T1AhYb8MD35FRuPL4UEEVZ/dBARnOOaSMec5BAAxTFcqjhc85qQPkgnNIcRuVbgZ605NgfBIKnv6U9wEK4fIOQe1PZGCZyPoOoqPzAHKgggdD607ztwIzwKVh3Ig+TipcjYSOgFQE803eSAO/TinYQ8LlgSeD+lXf7MlNn9oU5AHTuapRBwwUDJPQVpBrsKIy2F4JHapba2K2KUlo8cQmOCgPUdqaH3oOcbe5q7dW8+wBc7D1A6VSKENhgVBGeRQndBuCkE5PQVZt3VHJIyG/lVLBByD0p6uSPmOCelNoRMwbzC2CQfQVJbzGCQMykgHNRrM8agA5B9ab9o7MBg0WAvXGqkyI1uxXHXnrU1rMk2WnK7z1NZG1Q2RxnmnpOUcjAz0zSa7CNpY7cuVcEA8g9qo3drJCx3KGj6gjqKt2shmtlc9QcfWm3YupoGCkADt61KauNFGK0aUhV5z+lS2lvFa3Z+1x7kxgAHp70sUMlsA0hIBOOD0p9xHG0YaLeT3LHqKG9bDNB5ooVBtLUHA4c8nFVYrSC4l3Ccq7EkgnGDVW3maHedxK45HoaqzzmZ/MUbSPShJiJ7+3ls7ghnDgjhgc5FV45GVwQSR6UNIZVDMSWHBJOeKarYJ6mqS01GWBcr5hflSRjNLtDrkk5PIxVcLlsEcdcVNuXYF7joQaGibE0EalgGGQTkmppZYILgqeFxkYqOG5j8sCUED1AqWa0t5EMsbMSRkEio66gOSWOXDByFB7jnFWTNGV8tSCc5BHcVkAHZjnbn0qe3DDABxz1ppWYM6C1JKuPQiq2tOy6iACMMoJFT2pAVyPbio9XEYvY2c4PlgiqY4lNThivRsd6l8yOSyjiZcOpyX9ajCLK2+PJ7ZPrSiEzOI1O3Hr3qWPUbJIGbKqB3JFWrSaWOy2whkkYneQeD6VRkDRg4zgHBqbT533ldpII6HsO5ovoWmrpM0LO9uILlJSSQOGBOc5rbXxFEMf6MxPQ5PeudlnVZCMEgdCPaq8uoOHOwAc5BI70rl3gjb1TWjdofLgIY4HPpWat9KJlIGGUccc5qnHcyOFYjnP6VOGDTAkHgc470mr6mTd2dPbeIo4LAQtC7uTkt7Up8SRAcQPxWIGBTAHAHB9aRmUnAHPHamrnVCEWrmxN4pUKdkBJ96y5/EAZt7WqsfU1WkGQSQfyqu8RYHj9KaG4R6D5tXuLybKsYTjgKeKtTavdSWsccY2OgwXHestoHDAqpBHfHSrdsDINrgggc8YzVNmfIrktpql/bXIlkkMygEbD0NRvqGpPKzC4YBjnHpUwiAB4p3lgDGM1HMWoImXVNQ/s42wYiRiCZRwcelJbXeoRBg1w53jBJOeO9TLCNgIGOKeIgMZGeannY/ZpGhp8KweSzLl5jgZ7Ad66nT41KBW4AfOa5xSTe2y+jYHtxXS2w2KVxgiTJpt2Rg03I8/uznUbg9zIaYMUt/j+0rkcgCQ4HpzUYOOM960WxD0ZICBx1p5II6U2ONpOVBI9QKf5bgcg4+lAgB/KjPt9KVY2bG1SfoKkNtLt3CNgB1yKAG5zSE8UinI96XIoAs2g3SEDqcCsjXIQt2QScgHFbekRrJdNlgAoyTWf4ljWK9WWJvMEg69s+lJlQ1uilpQVppWLbcAAenStGCKOe5WFZOoJJxwCO1Gm2NtLHJgEOmC3Pr6VuDSLSKxFwkZLEZ5PWkk2xN2MOGA3ETyKxG1ypBHXFAti000QY/uQCSR1zWsIwi/JGFJPTHWo1jciV24JwCe+KuzHzKxl/ZpI4GMbEsBkDHJqWC0lltRJnaW7EdKurbTHlZAWPPtUot5Nm1SMkDA9DTsTzFCPTJZMgSYI65omsWhxumHPQetbMUQjcMRyR0qneQoSQT90EgelFh8zKUdiWkRWkJD5wQPQZq9axi30B3xmSSTBJ7CmxkIiMEaQoOAOpyKLi4MHhv8AeRmImTAVupFJqwbmddXsdsVDkEkcVCNl2lxtGWAGM9qzJCrS73JYdBk9KtQ3f2a42hQQ4AP+NVchqxqWc8QhaFrAhtuA5Pf1pxVSApUk465qETORlQSKYZHLdCKG7jVkSywJJbtFjG4Yz6VhjRbneVYjYpyCe4rX3vnnJoMkh9T260thmfPogEOYSWbtnp71Rk0u6SIuYiFQZJroY5GJC4NI8sm0xnGCCCPUUai0MKK3iNk7KxMz4AXtTIbK4mV/Kj3mNtpA7VcEbWzmBV77429vSr9rG1tGUjyC/LH1NNgkjPvNNSExRuQrmMsWz1OelLDHCGAERZ15JA5rZLwteWpnCcwkNvHGQa24G09lJi8nJAJKgZprYltJnJeXDJbsDDkycKSOQc1VudPeIIkZMgPGcdDXc+TZFgxEZI6dOKcEswckRkZzmlYrmR5y1pMqZKkAUwQSO2FUn8K9LVbFgQYowB14HNKYbIHCxxAn0Ap2J0PMxBIvDKRk4BIoMOSSw5xwK9IkXTDxIkZwcDgdaRbbTDz9niBHcgU7Boecx20m3lSfQAVuWXhK41CwF01wkakEhR14rqQLBkZvJjBGRgAc1UJIP7oBY/7oPSk0+g00ZWkRrDoc0BIwGYE1lTafDKBKJAADgk963BERvgX7sjEkAVX/ALFnktZok5ycqDSY1YyV0yz83c10AvGAKvRwaYi7ROMd+etRr4a1F1JMIHfBNRSaBfoT/o5P0NMLFuSPT3QK83mADABPAFQOtgi5RY+Omaim0O9hQMYicnAApkejXcybzC4AOCCORRYY2YwnlduB2FNm2zaaZz1iOAB6UDSrkBzJbyKQODiqJkkjR4icIxyR60mri2Imdc9Tn1qMkkGnlScEDgdqQjJyOB6U0A3IxjrQRhc96aWJOMY96dGm7POMDJNMm5GUIwx6GjJABxV25R1srdTGAQCQRzkVTORyRgU0BLHvD4Q845x6V2/g+F4dNmZ8DLHHNclpCE3bEoXAQ5HpXYeHHQ2cjAnGSAD2pPYXUtT3awMhIzx0rl9b+e4E8ec4JYH0rdvMAoR1rF1ORTMoHBxkg1KNDHWTBJIyjcMPUUjp5TjacxP90/0olQAean3SeR6U+NlCbXGY36+3oRTEdf4Q50dwenmH8q3B1Arm/Dd2ljpht2UsTISCOhFa39qxZB2txXPOLbdjWDSRoD0ppPNURq8XeNqsW9yt1GZACOcYPWocWtWacyehMvJxnrWBeavdZuYQgAjGQR14Nb6kBs9cVzupWMkMV7dF0KFegPIpxtfUGtA07Wor23kWRiGLAYx+lElqBPKQrmMY4HauPhmeN1lRsEHORXV6ZqcN4kiySlJGxnJ61s01qjG+tmV9QVrOeMKGGRkgnPFbmIFcMI8fuc8jv61T1LTjdTh1nXCKAcnk1Vub6WO4kQsfkQJ1zkVN29CrJam0lyA0QUkDyySMdfeqWoXxg0+OZRvIByGHWs+XUJwitFKMpHyPbuK6ddFs73SrWeeciJodxGehwKOR7sOdI5WxuZp7VZ42McpYjAHBFWkvfNnjM+YypwSBw1bmm6PYTiGC0uACgJOSBiuc1GNra+EHmK4Ukg8Y9xV21IvcbrsjH7OCc4kJBHpRot40Ed4yMQdygcZx1poIZPLl+eLP4g+op1pbxWsb75PknkGD6AdP50JWBu5JPevJM8zzBSvJBHQVLpWqteTXSwsWhCg7sdCT0qneRo6TxqQ24BQ3rVnwxaR6fZ3qzzBSzL0PBFCtYHcua5evbJGEJw5AORjHFZr53ZBwfWrfiRoZEtzFKHJkHP4CqjZ/KktEN7E0F2yZDE+xrUilZ0GWB461hYBGDQA4wVkYfjV3RFjoRJz82BThjqCK5/zZx0mP405bu5U/fB+tLQNTfDZ707r7VhLqNyvOAfxqQatNkZj/ACNFkF2a/NJkZxWeusgA7omFLBdxzpuYkeuD0osO5fye9V7mcRIAxwQefpUscilBtJIBxk1ga/qUYYrGcugKNzUu6KWpVvL55r1YtwABHIPbNaF3qaRvHBFySNo5rllcghi2TnmrNtc/6SkxXIU//WoRLepvx3n2q5MZIAjA3E9z6Umq3zoYYkOPMI3AdgKwZb1o7h2THJyTR/aDzSFpRyRgH0oBM0dTvgYhHuyTx17VDYzra20kxAJb5QfSsiSRnOcn0BzVie9V7SOBUAA6kdzSFc2tAj+0XEkzHOOa6AAMOehrl9CuRau5LgBhwPWte71VI7NzEQXA9abegLVlK9kaHUWQufLAzkHmoxaQXVsbiSVigyc+9Y11fPcuZGY7m61ZmvkjsY7W3YkYy2e570k3Ybepctp9sRcyHywcKCeTWzDGxjB28YzXLwyKJ4mY5RTkj1rfjvibAzICAzbQe1V0F1I72OeeHy1wASD196vxwEQnE53Y6bu9VLmESSxwlyHC5OKqi2uuSqSccVS2sDLqWbn70g68kmiSFYmIaVQAASc8c1FY205nHnI4Taevr2qncWNxM/llHKM3I59adhI0ltCwDA5B6EHg0otJMjBNaEcKxQpGowqgAUoUgdKl7jWxnfY3PUmnC0kx1NXgD/EMUuMdTSuxmd9iY9WNIbMkck1p496aQCKLsNDK+w4BIyKntvMtlKgZBOaubeOaMc9Kd2BmoZYWlIQneSQPSqYhlOSUYZ9q3sDHI5NBHqBRdhoYJhYr8yE474pvkMeArY+lb2D6fpSEEDpRdisjDED5yEbGcdKBaTvlkRiAeeK2SSO3b0qA3ctu58uIuD1HSmncLGdZ6Hd3FwXcCJPU9SK3rTQLQD9+7OfToKhhvEkIYLIhJ6EcVdW7IHTOKd2K2pZj0LS9uDEPzqKfwzp8qnymKH68VH/aDDgLSjUHxwvNJu49jE1HQLq1IMQ8xM9VrLFtexkvkqB2JrrzqL7SpAIPUGqEzrPIQExkde1TdlaPcwV1Jo+JRkA8kVMup2hAJcjPYim3ekyHJiYNnsaoHR7sdVBHpmne+4rLoaYvrQ4JlGTTxcW5PEiH2zWIdLuQeY6adPmjyTgAd89KNAszoAYmHysD+NLsU91x9a54Kw4yRj0NNzIP4iPTmjQNTo/KTtj3pvkqccVz4nmU8SsPxpwvrlDxK350WQ9TdNspHvTTarxisUandgnEvXsRSjWboHDEH6imLU2BaqQeKabRT0HWsxddnB5UHtUo11z96IH3BpWFdlv7Jgjjoc5qeQ5x6gVTTWFkYKYiMnGc1ac9z6UNOw09THIcXDFWIGeMVcjnuYxzkjtVQTRrcEMcc961Ygjx5BB+lPoJ7kBuIJiPPTJ70yWzt5cPbSFCB0BxU7WysOFH1qB7QjkEigaIEur20fa7nb6nnNTw64S4SWIEnuDUMgl27XyR71TmhySygjHp2pJ9wa0OjDxzqCY8expHhif5g3T0NYMOoXEKlCdwPHPUU9Zi6EJIVP1ptISutzRaNSckAk9KYY4wTyBkg9apxmTb1J9cUyRC4HJ6evSkMuSSRhsk547c0C5iA64/CqMbiNgjAn61ZEijA2/lRYCwLyMHBJz9KbNILlAATkHr6VAZk7rxU1u4bKiiwr2K9nc7lAc856mlvs/ZnA5GM5qso6AU2V3kDBTnaOayT1HzMzJHww54prkkDJyenNJJGxbd1+lNAIbDCtyQGQ2CKHc5B9O1ISdwppPAOKAuSMcpknmkViM8DmmDkGjOAAOaAJi424NJgDLDP0qMEenFODEcj1pWATcVII6VKDkA5I74pgjBJJPFOG3gZxTCwEmmgYNL8w6jgGkB+bnpigBMsenA6mkz8uO/rSuQM4FBU7S1AhASM+lSw4ZwuOTyfaoVQnkZxViNCSAMAngGpYx5O1gFOQD+FacO14Vck5PXJ4xUE0cUMCrtBdhjH9aikWSGMGRiMjgDvUNXGLNKolIHIB4Ipkt3JsCqSAOoBp0cXnISAQ2Mg+tAtH2BmwPUU0IosGDbyPqans3WK5SWXBUHJBqW4snjQMrgrkYHenrp4iUSSHJbsPShu4wupo7mTKqFQegxmoGkgyoWMA+/eluk8tt8QIUnkHtVYAFssRjtQkJMSc78NjGO1MyOAelPkKsOG5zTBGWUkA4FWtgFQ8EA8U+ONpDgAkDrTBFtBYn2xU6TAABRgnqaQFqO0jKjJwD0BqG5tGhGR82O47UJJtcEsSB706S4JbKn8KkLsqFyMnoc8CgSN/yzODUsgDZYqAT2qqSQcAfWqWoCsWLfMee+aX8eKFBOOfrSOOc4wKoWwMFXocmmq+3PvTS3pSqM8d6LDFCs3QE/SpY41UFnBBB4FS2YIlCsQp65PetC6tFlUFCNwGSPWpb6DKcUM0zB4AA46e4qUGUqUlyGB5z1xU0MxtVAK4I6j2q8/kzASBQ3GOD0qGxFCPUDbKVkXzF7AdhVO7uZLpwSuACccdqfOriQjaCo4GKYmSCegHQGmlbUSKxyBuPAzigHK8jpU0kZcbR25+tVQcuFHBPHtVIZKWJXH40YzjFaMOleYp+fBxVaWzlgdkZeRjkdDmldXsBXLE4qzbxiQBGXJPeq5iYsQoJI6irEMc0ZD4IobVgsaEIMMShwQBxkU1pwJwA52E45oN08jAnHpjtSXFrHGodG3MwzjPes1vqBNN5kiASAeWO4qpLG8bgZIQjIGetWFfcoCyckcqagLOJCJMkjoKFowuMmt8Q745AWPVc9qqKh2E8jHarhh85CVOCOSKhQZXpye1WnoFyum7Az0qQcEZHHWrUUaMoY44zgGpDZSXbgRADaO9DYhsAt5G/ekqx4J7GmyWMis5jXeucgg5yKheKSNykqkEdvWrEauqp5Uhwx5XP50vQexENoGGyDnGPWp4ZpI1xnIxwKJbYSShwxC5G7I6epFJLbGCRyjF0jx8wpNphYu2yG4tWEaAHdhsjke4qIxi2uDE+D3BFFpcm2cMOjcsDU95JHI6yJggjp70k9RXuaFoQFc47CodcRjcRSAZAjGfQVLanKNkcFRS6rPHCsKuP9YgGaplIzBKAgQEg9cjpT1uMxEkcg8mpVsiIHLEFgQQPUVFNGFCBFOT1qG2MeLlJ1KqpJHt/OkMZjXzVbAHJA71JEptsqoALnk+1RFyGPGRQA37QkrHnHtU0k0csHlBBx0OOpquRGilgoO48Y7U2OYklipXB4B70CuOijJB4OR2qwJ5DcIxUAZAIA6iokmJm3lQBjGBTyHYkkY7iqDcuDUbm0Z1tljEZOfnGSKsP4gkOnBBBGLoNktsGCPT+VVFVSgZgRxzTzCgYbTkY4NHMdEY7Etrr90lzG1xDGYR94BQCaim129ed2iSMRk5UFB0pPJB+vcUGIDotHOV7NEza3cyWUcSRqLgEl3wMEUqzSzEGUgkegxRaWySRzuy8oARj3NSyRrCqMM+nNDbaErJ2ExgE9MHFAHFSanD9jRFBJMigioSc2/mA8KBk1nZlOok7F5cBB24p6DLAH1FREk2SSDv19qjsrlWuF3NnMgByegpWG6qWhsAhdRjHcDIz2rfhuFjtxJIcAnBJPc1zWqXKQ3hlQgjBAxVO91tpoIYVJAABOe5oavoYOVnco3RJv5yTnMh5pAPXmo2kBJZupyfrUcc27HpWnNYzbu7lm6nkttHkliO1hIBkemKr6Vqd3c6gsc8mUKkkY9AafdES6ZJEDyXBqpDGLeUuP7uBiqckkLoauralPp+jwS2zhC0hBIHJAxUfhvU7y/wBQuI7mYuotmYAngHI5/Wob4Ld6NBE2CY5iSPUU/wAMwfZtWuDng2j4/MU1JNWBrQsA4A96dnPApgJwKd/FxQMvaUDvmPTgfrmqWrxtMsIXORzx35q1p4JW4AznA/nUOpTraCNZG2OVJAI96iVy6ehWszIl+TyqkEE46iuhnaU6ekUchXAByDiuaGoRl1TzwTnJGO1X7PVk1CB1kby/LbAAPJFOm31CpboasMcjRjzJNxHJJp01srfvTLhcY61SFyCQVfKE4ZQecdqsSSW8iKvmAJ1Ck8itjOzJI4o1IJnJxwB60oljjcquSR1qMPb9GkQnHAzRNLawwO4lBOCeDkmgLMLnUVhdQsZbjnnFUrm581jgnJIz+NZUckl+7xSMQxIAPoKujZayx2+MjcMn2HWi4WNKQEOm1ig55HXgVS1YTXmk20e4l8liSeta9tb/AGh5GVgAillJ6DIrGubhFeOMSrMEB5XoD6Vm9WUtEc+IWGFkHIPIz2qzPblGSRgcOCQfYelWzaJeahHExIJBJI9hxTo4UuoEeWRlWNthbsB9Pwq0iWyCGV4SFkJO5cjPSle7YtwAABVm9so1eOWCQyQldpJGCDVCSM8gdqb3BbD/ALcccgU37YxJJIGOcf0pkcJfnHGaR7RjjHanoBMbsooYOBmmrdzhgTF8vQE1XazYpgsM549q10tJ1sniaMkbM7z0o0EVpLgNKjkAEcDPQVaF1tzgcnvVAWUkiRErlSctjtirPlEDgk0hkN67yXELu3AOBitPT4d6TTRKBFHgMe+T0rNnjJ2H0OcVpaY7RwTQHjzMEe2KExNXLPB7UAfNjHAqrqElxHbgWqkyA44HaltZpxbxiVMyD7xP1p3JaZdj5XPvQzqpBJwT0qNJTGPmTOTnrTJ41vrdgCYyDjIPIouCWupAJla9Ee4E9cVaY4HPSqdvaxLcRv5hL4xyOuKuNJGVKnIOOeKLjtqQCcxW6MACWOMf1qJ9RZXVDHyTjOelTNGhjCgkYOQRTViRAcrvOc5PWi4JKxfhuVknRQi56A46GrJkZGO1gCKxoLuLzpFVcEAkEnqcUaefOthI7kuc8Zot1DbQ2RdzBcMwNMeeVwQHA+lZ8kSgAiUnjkA9DTAqFhuc5PoaNA1LwknUALICB60faJgeWBrC1F3ilUQysFI7HNUzNP8A89G/OtFBNXuQ6jXQ2bz7RcyYMpA6YBwK5O5haK8eN+cE81oGacjPmtkc9amtNOTUmMrOduOSOoNTOKir3KhJydrGPkgYHWoiPT8a6ceHbf8A56MT60n/AAjlqM/vW965/aI39mzk3B3Y6gVas4xuJcDYQRn0OK6E+G7Q9ZHz60q+HrUIVEj4zmqVRCdNlFrcjwuJnJMzyBQPRRwP5VSgs4186O5P71lzH6cV1c1hDNawwMCFiAAI74qBtKt3uEnYnKAgDscij2iBU3YzPD01lZwXC3R+dzwcc49K1rXVdPgQxQoUD9wOMnpUMmi28jMxyCeuOlUtQ0xra1D27ZVSCwo9omL2bNW6kEkgCg4ArHvrKe5nEiKeBjHqK1LK6W+sxKoHmR8MB3q0jggAqPpTuxHNxaXch8bAQeCD3FIdCuY2IABXPBPpXUjngAetOCgrhqOYDDtkltrdYxbhiO+cfnVmGW4VD/oSvk8Et0rSxGh5UY96USJ2AxS3HexhBNRDktENhOcdwK2tNmMSHcAgJ5Hc1MHU9hg1Dc3EUC5YAkjgCk9VZjV29CW+1KKO1dUbEjDAweR71zEc0hjkt3ckSfe55NTTTMSSy8t39BVcqGbg4OOtZpWOm2hl3dk9o24fNGTwR2qBZGUBlPI5BrcjdSDFIuQeoNZdzZyQqZFUlCeMdq1T6MwlG+qNWz1ySTEDJGCB1I60y5kllvmTaCSM8dulYW/Dbl4IHB9DVyOcTMGdiHAwSDjNVZbolPSxfEc81u21QAeM98DrWzb661tpyW1xDHsTAAGASPeudFwu77PG0gbGSM9KXy4oseaWYn+InpS1CyOrGuWlu67bQIzAYK8dap32p2DOCbQGTFc8HcXAkeXeg4GDUhjuLr99Eo5OOaNAt2JfOl3coAM8DFPtrp4mYTAOhPQjoaiMGokDKgj0p8FpJIB5y7SDnHrRcLMtpNiMuVBBbuOKH1BZFEcSKQTycelRyHFmAPU1mQzGGZ1ABU9zUgloXpL2KQK0igGM8ADirm7cgPYjNZgljkXMgCjOBxWnkxqu4fKQCD6VW6E9BKAeKXrg9jRipEJilPFKR6UhAD4J7ZoGNJGCTxijOQCOlRXknk27c9ePpTLecSwGUjAUdKLiJyRVaS48qRVU4zUQuw0o6YIrPu5mM4DHgHilcGbia1KlrKNgBUYBzg5rnJriSY4PLMcsSeTSvNK+4H7p5x71ASTg9PWne4DywB+lOQttABwPSoQQSTRvwetAEhz1xnmnCUpGyBQd3O7uKiDkgjrQDlSo5PrQIRXx+NKrk9eaaI2GCe/6UoQgH60aATiQhQAcc5p00xOTuIzxgGoemACPekkDMufSkMRCc5POB3pxkAAz1PSo92FwaQ/OpI7UxEscp3D68A9K2V1J2VBtAWMcIOhPrisOPAAPfvTxKQSORihvoLqbNnqEn2t55D5jNwM84+lbMerSlcLEOnrXJwzbVyeMDirUF5JHvJYDOAM0XYHQHWJJCMRggHpnrThq0quR5S5Pv0rItnWOQhiCDyfrSfaVS4bcc5OBT5tRm3/ak3/PIfnR/asvQwg/jVUMCgOMcc0gcFsDpRdhYtHVJM8xfrSf2rJ0EPPuaplhvxnvT+D+NFx2RY/tSX/niP8Avqk/taQDHkfrVcjJpMD05p3FYsf2rJj/AFPf1pDqkuCRF9OaqtxSZ4yKLjLH9qTA5K8emamtNTElwRKdoHAz3qgxqrIdzlVbB9aXNYVjqhKsgBBDAnqDRuHasDTJntXKu/7tucVsCQMu9GyDV77E7aE5cDrTQ4wRVWaZhHkAnnt1qut+7SIgQ46MTQM0tw6njHX2ppnQOBuyT0x3qrPKrxFXLAD06mqsM4jwwRiBwAe1Fg6GuSfWmuSEJHJ7VCLjIzjGaZJdBB0Jz6UmgTG+ZK6kLy3t0qpLeXELbZIjj1zU9q4iBwxIJyAe1WWeKVcOuRQ0+g7oyTqb/wDPM/nQNTcnPlk/Q1Ld2sceXj6DnBrPjZW+50zz9aVx2Lf25pW27CAe+ahmBZSOc/WiMfPgClcgHBoYIqCPJNNMeOtTsABxjmonBAFAEDR0xkyOOKkOScCmENSC5EV7Uxl+WpyPzppj4yaB3K4XJHrUgXp61II8c/lUqR5xkVQgtVAlV2GQDWmbiIkENz6Gq0MfHSo548sQO9DfQSXUnlSCRfuqSe461QaKSOUGNyBnoDxVi0hBYk547VYMYLjilsVvuRw3lwgAYBxVlb1G4YFSaQQjbnvSGEE5x1ouSiU7HHykEe1QyW6kZHXNRmBlHykjntR5s68NyP1oHqRTWeQCBzVJoihyDzWn9qQghwVNUpJBuOB1OAaLMfQLa78shX6HvVolJFypBHqKjFoskQIHPrVSSKa2f5SQKL30ZKXVFxFjkGRgnNNeNl5IqG2LDLdM1ZEmRhuaYXIMEnvTwzIcqcVIYwcmmFCMDFAyik2CckEAYNEIaVJWUnABJqmGy23sKvwxyRwsoQgMpJPrWaVhJGYJGAGPzoMgIJIzSiN3QuoO0dT6VHgEe1aCsB6cHPvTQRgg9KUAAYyetI64G7qDTAYR6UvUUhNIOtADuvApQTwv500AAdaevNADg3qaAc5z1po680EjPGaBDg57inBge9NBOOmaZlh25pWHYkIyOfpTgnB9BTAGI+YZHbFS5AX9aYCRhS+c4B4PtVoRkgNEoOOhJqouC3XAqyLnZEY1AwDkH0qGBFLK8km6QnI/Snm8eaQeYchRgDtVdnU8560IF3DnjPOaALvnHAKH8KfHcEgkjtyKrSMAflOfpTRIRlR1alYVi3LLujKqwPHTvUKySybUyQc8e1NMaiLIJ3e1SwzNGmGAPPB70bDsQ3kUikKGYgDJ9KpkMvDA89BWjJdGQFSAPeq0kZlIIYYHU00+4DLYpuyy5wOlWPMUrt2hQeKhMJiUEkH3qEljkDkZyTT3Cw6TIkOOlLGcH2oijzJl2wPerBhCDA78jPehhsQO3cHrxSiORUDBeDTJV2nHORVyORTAAOSOoNSwKsshMQBBFQ7gSOMe9WriRGUApg9sVSJ+bAq0tBFpJQGDKoyPanXpjkiSWNgCTgqO1VFJB604bWOCOtFrO4xsce9gOgzyfSrpsJIxuUhuM8UyIRIRnIP6VajuDG4BIZT/ACobAkdEMIURgHAyc0okuAyEJlFOT6kUPJGHyG+U9/SpIbhC21s49R/WoFcZcM9zKWjQqCBkHtTbeCWOQhs7SODnHNWbmUW6h8HB6nHQVXS/R84BABHXvSHckMLSDB657VSZRCxVuDU32mUMxUgAnI9qrTO00xZj+NNCGySIVIVse9CW6ugKLkE8n3qMhDkbuvT3qeESwDocEde1UwFW4kQBA5GDgnvWjHIzDDEEnoetZ8wVwGjXnqabEJC3U8ehqGhmpaxxFnjKgSfez7elJfxNIB5I+UDnHrVWF3SUCTHI496s/wBomGTYsYPHOTUO9wKeCUG3gjqPelS4GwKTyD1zUk0omHCgbjzgVnyARycdc85q1qK5NJMomJQYweKWWYyEyAnI6iocjJKjPNNDANlkJ5x1p2QyeGVtwIbBHT0NT3MivGCF2kenrT7QW+4OygDuO1asthZyBJNvOOgPGKluzEY9vamaJ3OA4+6Dxn3p7wXEOGVzk9MGp7uIg7xgBRwBWcZZkfG4gA5oV2MuSStNCI3B3g5JPWotjggg8g545xUBuZTyTnIxk0+FpCh2AkE8n0p2EW5C6EbgSMYyKUXYIaMqCrDBz296iW9xiMrkEYJNKLZZmeRGOKhpdQIckZXOQKljYEhffpTGRFchCCCOppoJDBg2QDVJAdBadTzxtpdYh81LZwMkKRTLP+E+qZp+sSGKyt5F5IJFNlIpRM0kQVmwV96cf9TjJBPTPeq6yAneflYjketNUCdyjOc9h2qW7oBpYl9pYkA85NOEuCc9D0HpSPGYXw/HfnvQ8LMdwGAelIYxpGOFxxmkd5A4BBIHcd6VCMFW4P8AI0tuWfMZGSeho3JCFghVgMkHNaEaSTKjIRjOCfSq9wTCkYCg4HUCrOmXAMTrIApByTmm9iopX1LjkghQAQRzTgoCgDHHpUMhE0ZKSgYIIPepYS3k5cgkHk1B2RtcXApCB0NKjq2SpyM44oPAJyBjrSuVddCS2mWKC5DfxgAH05NMublSpjyCBgg/hWbJckKyq3B6CohIwJLNk4q03Y5JPW5p3+qm+EYKkCMYBxVQ3ziAxAYjbrgdKpvMRjaScimiRiMMeO9BDZqpqe238kDOR1NQw3JUkggnOazzJgqFwcdacHwdwPB6gdqLCuas9yTEhY9eetVJJi5wOwqqZWOAWBHYelMyyvjOQR1pWBu5dEp+7k4I70iTKvQ8/SqYlYyKgzycZ9aseYglKkEMOMUNAWXuMREAHHqKhFxu4PUUkchX5AB9PWqzAfaxHnjOQf6UJDLokMg2FSMdcVZhuTbMZBkMYyn4HBP8hVXID7ieMUjEyOGLYB4x6ml1A0oZcjc1ThgeeKyjK0ZHIwABxVhLoBcHk4pptCZtaa8iTkocEjGcVzXiS6ku9Vldpc7DtAz0Arf0yUt5zg4KxkgH1xXHXcmbiRycliSa1Wuo1omWIyv2xR14/pV/R4Q0UkhOWBxgelUVVf7QUAHGMfpW/wCF7aQW8zNE3759ocjgChDvbULeMFpgAcbM0GMKgbBweh7GtsaOI1kKEnIwfeqswENjtaMlYSQMj1oaKU0ZoVdxP50pRSMkfjWjbaeJhHmJlLrkkg1bi0BSSHY4HPFFmVzo56MGO4HBDZHtU0wc3IYKWK84HcYroX0OAyh23E9CfTFPGlWkL+bySeCc9KroZt3dynY3Mj2ZlZdnmHZtPpis4WIS4kYMCmTgY5BramhtwRGCQAdw9AcVTVYm80Fx1Jz68VOqG2jOe3kkBnQ7DHkZB68VB9p+zIiytlGw20DrzWzFJGljeKNpJ3YJPIyOMVEn2F7CEXESGRYwF45zjv8AjVpkNJlK41C3mRPJBLDJdMcA+tUInWRmLsRk8gjpWnFCqZ8qJBnrxzSGHJyQB6076itpYrQo2MkHHY1OYmAzwM+9KFjUYL80791nkk0nqNaEEkBKFVYDPf0qQC48kxm7JBGCAKfvjHRPzoMgAzgDNLUGNhk+zqkeMqSQSe1OlkiU4B57cVHNOmwRnAy2cjtVe7kUKjbiMHPSnuBZmH7tZSh2E5zin2d0l3coYEbAOCSOtLFIJrGWN2AAG+Mk9T6VV0eZIWB5H7zkHjrQlqDeh0Eg8tskDPemmPjJAAPQ0QQLJPPuchgwwevBFS/ZgFK7ieeM9qLCuU5gVbBGMc896ZGkYBLjaCcgjvWjqMY1CJEIVDHyCBj8Kom0lXYpO4DpRYbYLErMWUAjsRQYiASACR+dXZbO1tpUmt5CQOChHAzUBthDIzNuz0IAz1pWArZAAUocnpigjHBjIq0ICTtVgSOTkYpTDIcfKPeqtcLme8Mb5BjI+gpohAUGJSBnBArSKSRxMcA7QTj1xWYNSkbJSxOGPXPWgBxiY4GMn61FJAWVlXgnvnpTDdXEfLWrEegNN+3ck/ZpQepGKBlc2F63JuBj1wDTTp16x4lwB3xVhbmc58uCQA9jTZLy7GMwOMcnFF/MXKVRCEjJeUEgkEk4pmi3Zt9RNsJcQyHg9cmqEYN5qTQu5UEkgetW7vT1tYBJETuQ5B7im9VqCVnodYw2kjHSmgk1W0y+W+09JR95Rhh71ZJ4yK45KzsdMXdCZ+bpR0zigHFLjuDSKDdg+tISR82OPSmnPJx16UozjHvmgQ4lgSPzpm1SpUgEEYNKWJzwee9KBxzQBVtrCC1nMsW5Seozx+VatjYxXZkbeQ452+tVhGTjAzTDeSWN5HjjNaxbehlNK10ax01UGdxOPSnnS0IDK5IPSrkMkdzAJI+h6j0NNVjGxX+En8qvyM07mVfWjQrlV3KOtVUC4zgc9K6CSPzFIPQisa6gFsxIHyE9fShMZGAoHHGarX1v5ieavMg6D2qyApXI5oULkmhq4JtO6Oecbl5NQfKAd3HPatXUrQLmWIZBPIHaqQtwcbhz1xWex1xfMtCuY9/ztx6e9CTqAY5RkEYIqX/WHLYAHFRSL5pwo59apMGr+plX1l5NwTBl0IDcdRVQHjI6e3Y1vwyBH8uRAeMHPpWfqWnm3Yzw8xMc8djWifQ55RvqtzPEkkbmRWIY9T60puZZPlc5HakyDjqR7dqacnpgYNUZaksLna8RbGeRmtzSdRt54PJlxDJHxknANc4VJOT+hoBO8MACR696LBc7IzKBuDgj2NRtcJ5Rcnpx9awYtQdAgaMADrz1qUzSythUYRk5JxnAqOVmnMrGosyx2oVo94fPfGKzYo2d1UDJlbCgcmrdzY3V7bwi2jJA6kHAqWy0O5jnhkmmjh8sgg5yfwppEOVkVrnRtQRgPssnBB5GOK2pox5SAjI2gH2rUutQhkszHJKXmjHyMvBPsazVmG0JKOoGDT20E3fUqSKYuVGR3HtQXWNMt0qzPEwiLY4AJzWdFcrPBMTxjgD0pMaJjNEQAHFVZ5gHD5yAMHBqhJc5YMBgdcetQPN8xGD17Gs2xmlezCRFIPU5rOhuWiSQA/KeKZJISmMnHaoS4yQOM/rRe4h7yMTkHH0qOUlgpzzTTwRzx3pScqR70JAIWwApPPcimM/XA4JpD8qH1z1NQs7DHP1qkhDySHIB4oLelR5A70hbIzjiqsBKGx3605WA6tVcyBeRzQJCV3AcUWFctF8rhT+NKGyMZqsJDngcUu8HHOCaVh3LCkdT1FBbJwDjNRgAAnOT6UgIDcUrAS+V/eOacAqHB4BqMyZHXmhHBfJJxRqBKAufQCgABiQuQTTGIyMdKYJmB29hSsBOxBOPbmhSwJzyBTXkUYwAeMk+tMMwxgdetFgLkcxGDnmnqdz5Jxk5zVKOTgg8HNK0xPGenOaLagbJviIiqtlzkDFTWsymHbnJAyee9YUUzRvuVsEDFOjuWSUnJOetMDXS4MlwF6jJziru8DknisGG58tyyHk81cinAhJdssx6elILmkjq+cHNBYDmqdpKQzJ1wODS3FyIWwRk9xTHcfLMS4iQZI5NSDhRmq0LrtL4G5uTTxK/nbSuU7GgB8oZomVWwT3HaqLgwsGUFj3NT3U7QqNq5BOCfSoGLB9xbg9qQx1tPIzBdmRnJPtWzZTiON4ywGBkViGZbZTKB/jTredhKD5gSSQcA85q0S0acd5JI7ZkQAdF7gVFbSXBvGYKTCxwD6VXuIxG8cq25DA5fB4qWDUHkukXaUjIwAe9WhNmmRnJLdOc1k3NyJGDAsMHBx3FaNzJttpCByBjNYEFyGduQcdBijqNLS5vBxHECZM8DJFNknjCgeYAT0NYTTNuyGYE84PFOLsxQvkAdMjrQ2K1jTBnV9wcbPSpYrpmlKscY657VVF5HGoBGSRxzVAmR7hiu45OCe1T1C2hrTt5hk3kgYwPes6ICE4zzmpQLgShZWzGBwT3qEyKZCxyQOBikxou27729qhmx5zEngUWUmZ/LUfLjIp1wAVkPtRsNakAeOTOxgTnGM0jFh15FY53Cdtpwc8EGtCKZwo3fN9afQT3sS5Bz2pCKUOGGSMUYweDQMaFpwWlBHpT1CkdRQBGE5qaNM44pwXPapY0wOR1oAfGmB0qKZPnJ7VbQYX1qGQdwKQ0NtY8I5I78VIFy1PhH7oj0NIgy9DESKuBQUHrUgHFGKBIi2DFMaME9KsYwDTWXigZTeAEE45qubYFhxjBrRI603aKAI0jKqABj2qKaMnjqKt4546VFIM8kUMS0KIh2ZUdBRgj6VYKgnntTDHTGRgkD29KdlTwRzQUpCvpQBjCFCy4bPIzx3rQuJlWMRk5IHWswM24ZU/Wr1oIpCcnkDqagE+hSmuf3RiThelU1cDjtmlkJDuuehNR4FaJWJHE4P1pyMCpUjPpUfWnA9KBikKDxTCQOacRkZA/M00DPOOKAFHXIFSKG5AHUYoQAnAFSqAB70NiIhGzMRngHGacY1BGcn0p4GO+R6U4hRyDkg0AMUAD7uKUDqAMmlYjtz34qPzQOnHOKAHAHcR0HapktDIoZpAAagE3sPrTlkyTjOTUjCeMRMUDZx1qEk9x2qwUDDcAeOtQuFOeSeaEIYGBxxyKUMADzzTSuDn9KACQSKdkA5W+YEcf0p7uDgjjHWoRwc0E8frSsBOJtpAY9alQqfvEmqQPqDUqvjt+FDQrluSNXACnBPf0otla3uk81d8YOSMflUMcxVg2M4PHpVn7R5xBUAHPIqHcpali7ks7k4dSmBwQKyMEOQpyOmfata5WPyUP/LQkZ96rG2EaGQEHnoO1NOyBqxXSMhRu6kVMJF2FJGyR0qGYkJu3A47ZquMkg8+lVYT1JZJMvx1H60tucSgk81FztyetKsgBHFFgLN2FKcDkeneqIOWq4WEkfyk5qAwlVDMaaYDEVpGAUcngZpWjdXKAEkdQKvWMcbOBIPlA78ZNXAYTLmOMADjJ6mpctRmSsLnB746VPHCxQFjirs0YJDgbSPTvVR2kAJb6ile4rjhGoXD5JzkUhcK2FwB0xTBM69efc9qjMgLbuPpTEW3u8WjwTqTkfIR2rOBIG0nGR19akM7EEEgj3pg2lcMcHtTQ7EjTIbcqAdwpgk3DJPFIpVWHAPrSiMvnHrmjQQ+Ao0nOMjp6VZaVhH5ZOR2PpVRYVGCxxnvUjkAHaePekwJY5RGwZOSOvvTkk3TGQALu4IFVwDtyOSOKmjiMi4B+bP4YpDLqopRQSCQeT6U5bZJnZhJ847GqIYwbkkByTxzzQJjuDKxySOPWlYRK8bQTrGRgkgnPpUmoWyGEXCEEjgj1qK5nFxcbyCAABn3p0bE2zbgCp6Z60WaswG2Nvbsg+0MRk8HoKryGNJiqtuCng1pW0UU67XOMdB7VBc6d5LmRfmUckHg001fUaI7d1CkEZyelW7a6SPcZGwB0J7+1Zzt84ZEKr2GeM04SxmQLKpIBzxQ1cC9c3ccrDy5AOMjjiq1xMxQDah9Tjmpxd23TyAQe5x0qvqE1vI0fkoQRjJB4P4UkhFUliQD0JqzbTeXlQuc44qseW4PHrT0BBz3B4qhiOSXLdCTkAdBV6G78lNuMkj9aooMuSR+dSgblGOo70mrgNySWz0zmljz0PGRnNCuUYFhkZ6VomyWW1MqsDnG0Dt65ovYRpWByI8jHyYFS6iAbCLIyNxqCyOBGCRlRjiptRKtpqAHJEnOKGUkZUykP05xwO1TRxRCZAvAxksemfSiQMflcgADg+1NhKyQvGTggY9jWYxLiAebuZsg9BnIAojKs4jY5UDj2qIhPLCq+cdqiaUo4UCjoInmhj2F8kgnPWmQxkMGXn605GEkO5ugzxTguEDowIPGB2obAlCvIpAGQOuaY/kPbkMQjg84OCfSnLIUzsY5IyQBnIqOMhwkwXOT0I96ENaaljTIwkicckY+atSTamd2AAMHFZUjSQzBmYAqOAKsWztcx5L5U9QR0pNG1OVtCeFBGCF5UnIpLqXYpGOcUjNsjG0528En0qrJMCwJycCpsVKSS0KMhIkYAcAZ+lLFIvDYPI5B9aWSFizOM4JpssbQBSeQx49qu62MGm9SKSVAx2ggH0ppkOwEjgj1pHXDlHUggZwaAVPyk9OgqraEgsgkG1cg9jVgJIYS4OCByPWq8UW+cBW46kelaBZNjqvHy8Chglcoc8MPun9KkhkABDKcjp71CIyIeSeTgiiJ2jfDLyeBmh6oGSx8zhgwAByKlZ2LF2ABz68gVWlyJVZDx0+gp/WQgAnAyPek0BMZNrDnk80rkMAx6jkEVARhhu+mPWmmQnCgHI7djTsBdjBKFtwxjIBpu8Ebs8g5A9KiRH2FgCCDkAdaYshDkICR1ORU2GWzIHjznGOaBMdgkbp0qJGODuAwe1IThdoOQT09KLWEbmi3DGaQMpIaMjI+nesqWwYyAKAdxPJ9Ks6Zc+VcEZwrKRn3q3bTJEzNIASOBnoPehtrYuNralm30uETiWUCTAAwDgZ6Vsx3zW6CGFUSNOAMdKyLC7D3DB1AXBxn1rXKCPRBc7fnz1A5NCbuVZNEh1e4UcGPP0qnd6tLc28lu4T5iMEDHerZVHtrV2cDdHuII5NUtWjgksxcRKQS4HP1rVJmehpx6vJ5aKqRkgYzmkm1iZSFjVAccnrmua8PR+d4rEcnzrliVPTiupaGMzTgRgASEcClLQaSKseuz7yrhCe3arH9qyEbRHHz1BPWs3VIo47m1IUAGTBpIogfGiQlQYAASuOAccfrQm2htJM05rxXhcrHH6HByRmudMjGKXAOQ5wfQZrZiCrb6tlRhJhjHGACelZrrb3VuQzGOQEsCO/HQ0RBrQhd1FpNjB9Ce/SpYVMkUce3JIAxiqbkf2fMMgDB5P1q/aeUYVaaUxhIwSQM5q7EN2EYNGxUggqcEGmlm64Ga6e18O2U9vFcG5kcSgMOg4Pas3XdLj0+SE25ZkkByCeQRTBNMxiTnoPyoABqQxn1HPrQYQc5PagZENo7ZoJUDoKf5KgZLHFN2R4JJ/WgCGeaOMJI2DtcEj1FLfSR7yVUBGIIBHamXKIYwqEZLAYPuadcGOOZLdsEAfeHqO1CERvJ8pOAMflTBefaYw4RV8uQA470iX0LqE/jYlf8A69R21hcm3lijUuXIcBeeKb03F6HW6ZKkrXDMMHeAD9BVj7Tal2jDZKnBGOlY1p51tCUuB5Zk5AJ5yOlWktrmRvNAUM4BOMYPvUXHawXmtLaXbQJDvCgfNnrVk3qFY3BAzgkHsCKpT2cxJdrQSuepzinx2kuFLRngDjHSndA15F9dQsTZFZDhuQCVOTUc2pW8CBpmJJOCQM81kyCdGJa3kIByAI/5UySdhIzfZZHUkHDxk4NK6DlN3erxRsjHBOTkc4qTKjOX4HTjrXPtrF0OBC+B28s1GdYucEiGTcehKGncLM6Jx8pAYZI6Yqo9tDAoaWQgkYAB6VnW+smQi3nUpKx4LjAI9qbfXIknDM8YC/KBnORSYyaWZPMDAggjsaRZlY4Ug49KovcwQsR5Y98Gr9gqXUYkghIDHGSM0rBcUZIJHf1pvlNIw2qT6067njtrk2rKd6nBPQVLbi7jJRYGK9QcZBpFanDXrPb6tK4OGR+MVKZb6/BIJ298cCoNVJOpT7hht3IpbS+ktYniUA5PBPatFsQ9GaGmXcmlzsHBMbD5gPX1rVHiK3AGYmx9a5pZpJmLOxJ6AHtUgPb0pOCe41JrY6H/AISG3J/1T+tH/CRQf88nArnSwAq7ZfZZYiZ5NpzjBPap9mivaM1/+EitP+ecmO3FIPENt/zzeqXkacAB54x2GaDb6cBnz1PPrS9mh87Lw8QWxHMbfnS/2/acZRwKz/s2nY4mBJPrTo7awKnMufoafs0LnZcE8mpOGtpJFCnGAcYqWaCQqY2YkxcEk81NpVrHAwSPOCc89alUFp70kYHmEYPelZJ6Cu29SbRdSa2kEcpyp4Iz1HrXRsFdAyHKMOD6159HG32yR1YjBJHNdDb6hcfY9qPgg5xVNXVyNmb0ZO7Yw4PQ0y5hV0KkZ9c1hi+upl5mOR1BHSkkvdRDBhNkHrwKmxSHSRtbSFCcofumjrxVCbU7ibKuRlTjkc5qpNqU5XA4I7gUN2NI029TS1BhHZvJvAMfIBPX2rKMi3Nss1uQQ3DAdQazbrzJGLSsxJ7E1BZ3UtjcZCkxMP3i56j1+tGjKs4amlIqr1ySDyAaUElRt4FSRxxviRW3RtypH8jTbkKw2A89wOhqH2Nk7q5WMYZmYtgY4NIs37gwyMCjHH4U4gxkqBkHueopkqq6AKvAPP1qkQ+5Tv8ATzbATxfNCcdO1LBpLXemi4iIDFiAvc4Na6ARwiOZSVYcgjg+9V7Blt4vKWdECuSAfTPequ7Gdk3c5uQNG5SQEOCQQetRhgD0INdHqVjBds0/2iISD0IANZg0rLgtLFj2PSri77mckk9COyjluZoQF+XzAOeh55HvXc3k0V1prxRJHFNEMOgAAYe1c2bSJGs0gkjOxwWIPWr2oLKLhpAwUDqM8kU21axKTvcr3cl1HbqlvKUAGTg4zVXTzLJq1uJZCx3jOTnIrYGn2+pWWwymO4QZHPBFQ2WhT217FOyoQrZyGzxSWgOzRblCi4uD06c0s3AjI7gVJPA4E5C/eI49KgvpAtqUxtcAbT6mk2OxBdX3lW0kfUHPGelYBmYMdrYzzgVHJcs8jsxwT1Ge9QPJggj86h3bAleTDAHPr1pv2hcE7ck9KrSOS5JPFN3MW69e1JRQrlgzZ7dqYG+ckc4FIEYN2IxUgQIpJ5z+lPRDK5ZiTzzT4yzkAnAHFMIUvzUnCpgZznJoFYJCSCpAxn86qtGeSxx6CrEjYxg4z1qGWQkEk5NNAyMEFwc89KcxI4x+NJCpZs44FLMQGx1qnvYlDM54p2eMGkUZO7H4UMfm6UxgMHg0Ejk9gaMHOc9aVSCwGep60CJk3FQT1ppkZTjHPrTsADnJPpTCu7lcDAqRjRIcEkflTg7HhRioiduQKmQmMbgM5xmiwDizKuCfTrTVk4pC+WyTx2ppIXvnPSiweg9nI5FIZM/WmqxYjvig8McDmiwh8bndj86m3DaTjp1qCEhGywyDxUjYC5HShjTDeeopQWLHFRBgT/SpAwAJHWkBNGehz0604zEPgDIFQAjH61GxbdkHHPSla4zUguzEwIbPtUpm89iW7nJrKWRgeRj3q1CJJFyM4HU0NCuaTggAqeQPzqaORpGDHg9x61RjLBRk5OOlBklDAowHqKCixc3MfKEnPr61T83gkg4z1p5kEmWYAc/jVeSQnK44HQjvS6gyUjzrcksM56euKk02RZr7EwBUYAzxgVXNuwjRjIACRx3p2YEkKEkhTkEcZrRaCe1ja1a68lkjiIORnHoKpR30U00atbsSO4PNNa/jmUhYiD0HfmqRW4tX80gA59etC0YNaWL1/qUhcxK2xcdD1qnbTJHIFDAEn7+OlMvbsXTB2iCMBzjufWoLeGScllB2p1IpoeiRoXrhZVHmh88jHamGSQkbySO1QCERtuKnaR1PY0omZAQGz6ZqW+wmTMQrZIJ9KSGd49wUhsnI9qrtIHGWJJ9BU7zK8CsqBCBg470k2gZKbuSSMxyEk+tMDqsZA5GKri6KHOc546U4TFwAuPU8Uw2RpaUAZ9w5yMVYn4SUnnnmodH2lWYMSc85GMVNccQyc9TgUMIvU58D/SCewNaEKDaAaoxjMrd8mrqtgADtQw6l8BTaGMxhiOQfT1qrEm6bAJA7ipQWCZbkY7GizGXOefSkiuhUuLsQTlJFyPUdqnjkjkGUbnrVG/8AmvSKVBhQB1qlsJ6OxpoSPvc1ZjYHgEVkxySKMA5APerUNwCwBGCeKLE3NQYxUDjnirAA25z2qFup9qXUpbD4x+6PbPWkQfPxT0H7oeppsfMh/SmLoTAEClHWgUEe9AwPHFJ39qWg9MUAMI5zTSOfxp+cnHekxmgBpGAKjPIPFTH2HNRsOtAEBHOabjnNSEEnHemng4PFADMZ6jmmlBz/ADp6/e704DHagDAkBkcIvBJx1q9a2ggRhKwJPYdqpRxiWVQpJPetQgZG3oBisxxSOauABcSAADBOKiAJ5qW7yt1JkdTUWOM1qSxcE5FHfPpQDjGaM5NAgOT3pwHTnigDuTSnngUAICwIIxxTvMYkZpoAByaCR170AOMmO/TtSeYCc96aQAePTHNM5HUUASFiVyO3em9QMkcikU0gznjFADskHFTRgcccd+aahC5JGTSoWfLAgc+lJgW2YfZjtyOeapl1C/L+frUom8tCh5DDnioDGTyuSKSQWABm5bnNLnsvA706IFVbPTHWoydoyORmnuIft44xUbrjk96dHIDncDimMQxwo4pjFRS2T6Veh0+WWHzFI9h3NUV3IwI4OfWtO0maNgzsFGOAe9S3YCubK4jUsUIUc+wpo6ZXOR0NXbrU/MhKA4BGMGqltBIUypA56GpBFhoWW3Sdm+cEHBPAFMeSS5k8qPqT07Vejjj2bHGeByfWmKbaO6DxxE4GD9am43qZV1az24UyqBuzgDk1ADgcZJFbl3IvkNLLDnPygk1ROn5t45YGMhcfMB1FaJ6aiKgjLd/xppXa2D2604gq5U9R1FSRwCRdzMRmi9hjY1YoWU9Ooq1EyPAVkA55INU5CYyVUnBHNJETn2oauIvkiNAQw6dO4qEFiwHbvTGBzxyO9TAqi8jPoamwiVJlCgMc46ZqQOk7FHAOelUpJAxIVffNJ5rBgVOCOhp2AlltimVzj0qnIhU8/nV2S4EwDEjcBz71Xm2suQRkU0BWJPrSZPc0nJPtR1/DrVDHetP35GMkfSmKrSMFUZJpwQ9+KHYC19uzbiPywCABu70+2tmm4Y7QOme9UhGS2AfqfStaGRDFu3YKgDk9fpUPTYCr5LLKMkbTnHNISyAyIc49O1PkBzj05H40iSGJipGQRjBpBcj3GXMhbJxyDUqGIEbiAcdfWkjtwsYkLYJJIFNMfmNkEDFPQROY4yQd2eeR61K8LBQVB47elVgHjOHbPce1Tx3LBgxBY9Oe4qdUMjjZ1lw4IBPBz0rUXZJblSSwAIyap+ZAckKcZ6d6sRH5CAwRSKl9xGZPF5BOHLLngE8imLIpHIyamuLZpSWjyccAVAbK4RDJjIHUd6tbD3JriFTZCWM8jqQeTVW3j8yQLngnk+lLHHI4IVjgnHPSp44JLdQQuS+cYHSm2rAkSyWaRoX8zIHYDrVYHY+T+FTOLhEIcccZFM3R4Gevf2pLYBQVkG7IyTzSpIqk4IIP6GoVjlZysY4Bzx6VJawCRnEh2kDv61XQRJAiyTje2FGT9fatCAqFBXJHfngVRjgkhmTeAUPXB6j2q7MX8gNBCVT1Hes2xk9s6s6gk4zjBq7IEFmyt2bPXkCsqF/3QLHHPWp5JcMN+eQAAO9DegXJJEWYAO3HT0xUclshQqJBnjBBqOBwWdZMDJ4B4OKayIrPJGTlTyOtRdhchRWhcodoPv3FNkkEzYC4I4+tWWK3DID0A5OORUdxbCACSM8E80KXQBikouD0/nUyMCmAOnPFJmLADdOpNRpIIXMpGY+hA9KY/QmEwU7wuRjBx2pqOwUFmBVc4UdDnvVZXM07LEpxnOPaniGZWJOOe2eQKdrATrJkk5BcckDtVqHzNoBGIiDnB5B9arweVbkkjLDNWbG4XzhLLFuwSBHng/UUNWGmPLEIUPXOfwqIgMOwxwatGNHhlkYYYNnB6geg9arhVaEhgVIOcjvWN7mpEW5Kk4AFAZHUBiDg4/GkeFygKHkdj3FRpGS4ZgRx1HHNWhO4y7gLSmQEAEDAFQi2LOrKOmc5q+wG1VJ49T3ocYwVxg8kVd7Im1yO0sdpeQnJ6Ad8U8x7Ww3B7ClYseEGTinO4MQZgS46n0qOZ3CyM+aKSMlmAAJqNIzJnOSRzn2rULpKgEgBGelTAg/LhQo9utPmYcqMYhScKSSfWpoztYZOcjt2NR3MbQXBGOM5H0p1sokO4kA5wBV9CGrMJkbggY96YMZwDyehqaeRlO0EY71FIVCjaOehHpQgY4h1jGHyT1I60kwaA4xkEDn8KZGWLDaeRUkhLOI24IPGaQEoYKieuBn3pxUEkqOCMZ96bLGwUKCMAc/WnHAj2Zxx196QyUcIDjnpUnmFsAtwTyKr79sPP45pU+bnnIpMSNGwmWG8KvyuO1ddHd6e+lJaypIRjJKnvXERn96GPQ4Bx1NaSi2DIo3qSe5pqxVzauJoswrbI5EQI+cjoelU7ubGm+XKhGJUPB9+af8AZoRj5Tnr1qvqMca2Q2jkyDn8a1TFY3Y4tEguBcxRSpMedwPc1bXU7AzlvIYox+Yk459axMIMY9Ktw2sciKfOCEngYzSeoLQt3VppN8jXEd48Zgy6q44BFUNMnOo3ont0RboY3knAIHrVnUJG0/SpWkiikjY7SejEe1UtHWwnSOdYGjcnj5j2NGlh6mjrK29tptwNojlch5SoyCfrXNQqsln5oYkAHnPUVoXZM2n6qjudxmwoz2rKj/c6cgJxhcEfWiOg3sOZ420uUYJGMn161e1CdTptq5u4yVUAW6Dnp1PuKzUKrp77+CSBgdcZ64rSkudPs40NpHvIHzs4yTzWiIerEttb1CFybcjaAByMg1HLeak00TXyyNC5JUkZAz6Gke7WacStAWAHAAwK0JNbki09rdVHkngIV5yfemTHczpJWDEKM4OM1B9pZnMecEdealAwgHvVbYPtDykdQAKlMqxI0jbPaqxlYHBPSrJ5SoGAycgUJhYYHPODyOaa5MkqOfvIOvrT4wGfbjHFKV/ebeBgUw2KckByrxryGyeK1/D9xcJfyoqqSyZw3oPSqLfIu0dDzUmmTtHehoiQ5Uge9D1VheZo3120v7yRCSnXb2q7YXsEhTygzuBk4PWmwaeJrKWYklgSCD0BqfRdGa5mjurONEjjYo+Tz78Vm7bF76l+1uTeXIgSMqxBIDHHFW5raW3iaaRkCKMkg5P4Vbk0eGRs7QCBjIJFUrnSpikiIpYH7mW6VNkO4W0cl3EZItpAOCScVMLKcnPyY7jNVLTRblrfEzeXgnAU81HfaYbMW5+0EiR9uM9eP/r0NK4k9CLW1u7ERPEVw+QcAHkVkm81ArwwP/ABWw9rEsgU3CkHPBYcVVtIDJATLNGhBOBkHIqlsDZi3dvNe7WuASR7YqNLUWzB8DPYsM10FnAt95gSQAx9QT1+lJe6THIkYNyEwcnI6j0p3Fa5jefKTklOe20U4X08ZUqwwhzgDA/StVtKtShC3SgAAE46VWfSYgdiXAk4yTjFNNBYki8QQyXDzX1mm1hgFMEk/jUDeKHjbEcCFFOACe1YeqRXWn3PlkF0IypA4qnH5krfNHjIyTmpsir2KOpM01/JORgyEnHpVccdfrWhdwqQHAyQe3pVI4x/qyQO+a0T0JerJYQdnv15qUUkY+QfL2p+cfw5qiCFj1B7U61iNxII84JOPwoYjP3Pxq1o4Ml/GNuADnjvSBuw86UQx+YgZwTTF0xypIbjPcVvSR8Hvn1psSDaVAwcmkFzJh0W4nJWIZI6gVr6NYHT1kiu4FJkPGR0qe2kNrP5g/H3q9fuJZ7Yq2QRmk2CJYVxOC2M8dKLiNI2ZoxgyHL47mlAx0pkuQpHrWZS3MWEZnf3JqzG5hkDA/Wq8IzI/bk1M/Ue1aLYT3LJ+95sfOeoFOE2R8rcEdaijkEMO49M8+1KwjwNrDB560hoq3oUOZEHzgZYDuPUe9U5Lu2SPduI9OKu3MbOA0bAOnI57VVefT5CPPg+bvgcZqGrm8ZtLQzJbkTPhWBxz9atWWhXuqwG4tlDRhsHJ5z9KJIdLkk3DKj0xgCtXw/fJpjmO2l3oSSVPcGrSRMpu2g2x8P6nbExyxgwt1AbpUp0G7j+6gJzgEntXXRyJcwieE5RuuOx9DTWGce1DjfclTa2OTk8O3oYMYwT1PI5pkmi32zAhAAPHNdjG4dTExIYDIY9D7VFKpzg5pWsP2jMR7BLiwWN02yBQBnqDWFNpaxyGOeIZ9cYzXXSIyYIGeeuKhvLRLuPa33h0PoabRNzkzpVuVwU4+tRto9oR9w+5ya1poWt38uQYPY+tRttA56etTdjM6HS7WK4RlDDDAjnvVnU4ULGQ5JB456U5GBuYl9WBp+oA/NkD7wzVdBdRtrGGVn5BMeKisoJhfKWlcrk8Z/pVqEHy2wMjbxWhZpBHbAyxBJl5Dk9frTQinM0sKSfMSM8Z9Ko6mVeFgrfOADgnFaOrzRyRAxOofIDKDwfcVn3oEzFNi7sAAk4JpMDkp96PucYz2FMRSWzzirl1FgNE4IcHk1GpVAEPIxwalsTIDHlwCOCetSlVA4APakEpMgAwAKdkbgRzmi7GACkDJPB6UpQHIJ4NRMSXI6E8CnIdhIYZHtU2ATCqmTgtn86iJYuMYx0xTixJyB36UiKQCT+AqkK4SglCMDNVioLAMevpVkZJIK5IpGTODtAPpTvYbGqoVdq9BSrD5hyR7VN5ahQfTrSiXB6UrsVrFcRiJT3P8qg8tmUuM+9WpjmPG3k96aobYFDde1NBaxVJxgACpY4wQG4HtT/ACBkLgg9c1L5aqAAue3NNsLDCoA69utMQEAueg6ZqRlDHac4pkijbgEjHQGkFiEgF8DpUjnC46Ht71HGc/h6U+QEqSRke1WCLENkbhA0ThmxyueQaqygq204BHBHerVrdQW1mQsRFzuJEmeMfSol2SFmmBLE5BHc0dRLYbACDgdD19qsNaEQGUAH0Pr71CGA4XitCC6gWykjdWZsYUjtSdwSVytZW4nVo2AB5IY/yqBztYxk5AOKck+wHqCPTvUDuWfPai1wSsLyGzwfQ0gbLDA4oWQcDsaASGx2osBPDGrEB2IHerJhiEJYHJFVo4zIwUHHr7VZRPKyzHIHb1qGJFZYJWOdpHPU8VehDW0IU8jvg0NIZY/mPTgAVCzsvyjAAou3oUWFdUbdkgHkYHWo5mJOQ3fOKj855F2kggfpSEqFIBJJGMUrAmAfB3Z69RSmQg5AyR0qExsACBgdjRuPXrVWGSbsqQWJI6Z7VFvxkA+9DksQfSmZ5zjpTQbEz3AkRFVSpHUg8mmbmIO5icepqPGTn1NOUjPJA7YNO4Cbzk4H4VPDNJbqTGQN3UHpUIdVY8Ak0isNwJ4B60wLE93LcYLkDAxgDFQknIYnNIRlj3BNAGAT2pWGSDa788fSlJbld34VDnB+U04Nk9eR1pWFYSQEgEHAJp0ZKLnPOehprMoHHI/lTWJcZB5ppCZ0OiEyQyPjGTip7nAt2NR6ENlhkjJJOcVLd8WpOeQCcUS3FT1MKDJfJ7E596uYXHPAqpbc5OO9W1bC4Pakx9STDFBhtw9qsWIxn1xiqII/hyKvWBZg5PUd6dtAvqZV6c6ifQCpIwCR7VHON18+eMVPCAXHGQaLDluOVTzxxU0IBlUYyc0wqw4HSprQZmAIx3poh7Gpj5cdsVE3U96mONv9aiYEDNT1LWw8D92KIhliaXGIgfxpIeWJpgTYo7elLQaAEx3pDTqQjBoATHHPekPWl6kYprMqIXYgADJJpANchR8xAz6monljXPzAj1zWZqt9FOqrETweTWaHPqc9OtMqxtzTHG2Pr61TaSYH5nOantDmBS3pVS4Y7nbPSh6ErVDoNSLyCMjn1rVHIB7VzVqf9JBOME10MTZUDPSm9iXo7GNbN5YPlnk98VahuAmF2knNZ8TEMB19hWtDEsaAKMk85PasepaRzt+D9ulJ7nOPSq+R71b1MML589aq4/Gt1sSxTgrx1FLjGCaB8qDJwTSE5GTSEOz8wHanAjvxUOTilHNAx5wR1zzQaZg44OKeQR0NACEegpMdyfwpwbjG3Oe9JwetArhtzxnFKEA6+mc03IHAoySBzQA8NjIIyDTiy7AAOQKhHHINKGB7UNASZ3MAeOKexG07T0FRFlJ44pNxI/GpsBMgaQcnio2jIUsx/D1qYOBGMDFRSt2BpiuRgEsB7051w/HI/lTA2OR1NBYjv1NMbJQN2Bjv1q1tUpycntVRJQFxxinLMqgkkkHt6VLTAmkWMqMjJz09qspdLHCqooB9TVLflhzxSHnqScGpauI1Q/lmMsQwcZ47Uy7YFgFIA6nHeqXIUAseOmDUpAYADk4z9KLWGPuAtwoRScgZ5PBFPjuobdNoJBAwSKhVmDgDBLcYoOmys43FQDzwaNAKJIZyecZ70/zcAA9MVIbMoSXcAA4x3NRNDn7hJFVdMe40Opfp+dG3Y4J6E5ppGGxUylWUBjijYVrEsjIyAxg+9QF2Hy447UvmKmQKQOCMnqKLCFQ4z6ntSHljSbwWGB1qXAD+oIzQBDIVDDaTkjmoxyac7FmJxxSxgdu1VsPoIImP3VzTCpDYIINWotxYHBwDn60y53PNkkdOcUkwCM4UDp7/AFpnluTgKTz2ppOAD1NWw/7rcM9Mn2NDdgaIVgcjJBGeg9acSyEgg4HpT0kaUAA854qQSouHZcnuPSpb7hsVBK4wTyKk80ysp29KftQl3CgB+celIpUNgdKNAJS7SKqtjA6GoBGwlwRkjuKkMyqQAuafGPMYqg5x0pANIY/KMmnqTkKuQcfnU8IWMgN1PBzUN03+kDyxgDuKXUCzbhJoyjcOvU1G4kgwQ2QTjnuKjEwE6eWDk9R60XNuxkLEkA84PaiwupPNdIURoxtcnBFTW9zHO3l4IcjoehrOkhkEQdWz29xTBuVgysQR3p2AtkwJcYjYjOdwPQVYt7hZHETEBFHDY71nnaVPcnGSOtWhBGMbXOB696TsNlq5lhOEGNxGD9OxrMkjSOYqGDL1yanubZwouVOVK5PPQ+lVT2Oeo/KmlYOhYgKrIAGzkYOO1TiDzbgOoJUjBJ6E1SiLBtwGDmtCHUJIyEEYZR0HSkxCXRcQ7hGMAYBJ6Cmrczi0CYJQ9BTRIWl2Sk7WzgdgaSI7LgxSH92AQMetKwNjoZo5CTIFRQcY7k1MCJHDDjAwM1VmRUIC4IB6jtmjzJUA3A4HGfSi1wRYeJp3UOAhz19aW4tZIXBBIB689agmupDFGFOSDkY9BV553uYIXOAD1JqegEdvAftDPliMYA7ZouxK6ooGAOSTTGuXSUouGCnnBqwZPtEQDdCM4pPQEZ8sgCA5HuPWmyTSTQqgVVQ+nX8asSWilSvUYyB6VWjjaBgXGYiecdqqNmUSxwOIdwc+YTg47inW4IuBnO0HBJNOu544p4zaEspHIPbNIu4sG5OTyBTYmT3DoxKoo3E8Zqa3LRoSYw7d8dQe1J5MQtjLyZgAR6UyG4YLgjBB6ipabVikW4ZFKh5c5fg+3bNS7Gjk8sdG79cVXgRpnJ6x7SQD1Bpsc7wsAwyCcZPfFZtdC0+pYSPKlAwGDkMaYbclGYkuAew5+tQyTiY/J1HUCrYkkigC5AGOW69aWqHdFOSGXaFUjaMEZPNKihCTKSMjgVMyeYMMwJ6hgePxqK5EpiCqA4HBIqtWhEQlVCQuQfWl8zKkAcnvVRmMLgHsOQaFuQCc9O+adtCbstgs2GaMAgckUSOQuc4HaiOZZEzuHHGPWpI4hJgdh1pXsNala9GWjkZSVZMZ9DVe3jIlBAJxxx6+taUygQNEeR1HtVOIKuUBJLdT6VSegmhLhcMWJ59PWqBLGQ8kAHg1ekDAkMOegP8AKqZjcMQ+A2eRVoljoHK3anG4c8D+dT3WGkzgg9sd6ghjKYYtzVlgHYFTggZyaHuMkIPlkEnI6n1p+QVAxk4796Yr5DMwyRwQKQkLj5u/SpsBKQTDgjOfTrTQVjUbicninIc/L1FMYEOC3TOKAJgwCk+o4qS2dllEjguFHQ96ZwVBA5HtTVfDkAnJ7UJgax1z5CxgGOgOatag6vpsLswVndSV9OawkjLuiberAfrWrqts0cQY8gsABnrWqtYSbubwt4GbBnUYA5NXLHT4Lq4ESTFzwcDjFUrLSZZo0k25yB1NdJoWnpZ3gLEGQjBAPNJ6DTOZ8V6f9mgt0VzglvMJJIzniq+lRywQx7Y2cAnGB71reMhmOPI7kYpui3skGmAF1CKCMbec/X8aSehbWyM/xEYo9PlFvHtMh3yEmspowbAFkIXgZHrjimXHmCzkV2JDktknNWGlEul2aqRknBA700iW9dBLm0ki09Z549iSABfXA7/lS4spLNYzNyozjHP0zWh4pmt5vs8VvIJLeK2AODxkdv5Vz93dtfQwww2qQOGIcr1YcYq0r7kvY0TKI1jMkxAU5AQdKfd31rcgiMMS7AnPQEdxVAWFxGgY7yBgZJ7VHOhsrlN7AZwRkcH2q9CVvoXyMg4BqFgdwGOKnyp6ggH0qFsBupNZl9AVSVb2GahPWrVuM+YM/wAOagYID1NCeth20I4wBKCaV8eefTApjPtcECkklYXKYHDAZFUISTA5PT1qO2cR38ch6ZA/ClucyQlc4yevpTLTabtFznaCQPcUCZ00l4tmtxGyk+aARjtxWhpUkNlppuFu2QSEEjHGfauemuN0QkOGboQeuDxVlWvFsXtZSvlxjKjvUOw0dJ/wklrM6RQKTITgEnAPrTm1WdGGI1yR3rjRK0c0UgUAowOQetdPNz5bA9x+tNpIV2mMj1C4trkyyAuCWGwHjn/CmSais89rp5UF41Lsc5xwMCnzoFgkkBw6oSufUCuSsNVjOpxyEmMkkM55x6k0tweiuLq0hj1SZASFyCAD61WMjlioJyPeuim0WG6l+1LIJQ+CGHeq93oqx28kyj5gCePSnexLi29xfDFyIblN5yHbBz0NdJfWbFvLZgxU5AHTB964TTJDFeiMnAJBH1zXWNqFwEJLDHfI7VL1LiraExtAIXUxjLDrmsd7l47gtFGMgbSCeuO9aPnEruYAj0zUMkUcrBtgB74oXmU9jG1O7klRZJogqpxwck1ktc27D5ZSD6Gum1iKI6TKSgDAYBFcPNbkAMn4g1SsxapGiArJuDZB4471mudjlOcg1NYl/mibgdR9aLiEiRX6A9aFoxboeH4HUYpxYY70wA9jxTiMDkdqvQkidxmr+hENqKKPf8KolAR0q1osyW16JpDgAHNCE07HUshIOcflRaLE7SRnh1OceoqqdXsiOGPJ9KgGp26sHR/nV8jjqD2qQsy/IiBuOvUU2Jj9ojBPAOB7U92EqCRMYPI57VXJ+YN1x0xU9R9DZygPWo5TkEjpTrC5WZSWUEDrxzVfU52hudsYAUgHGOlFhoz4Y2DuzKRkntTyCT0pwv2B5jBHtR9tjP3o8GqCwSAiyI9axJQxzgkfjW6JIrhTGp/D0rMu0igmKkHGcA0uoyPTSVjnYkkqARmrENtFfOJCuMjJxTLRVFtcbeQRVvSgVRVPBCk4oYJlVrC1DbBKAQehPNMXT1WQNFLlhyMGobqLdq7tjgEd6fp8ONUBLEggnFNITb2N/SdVeyl2k7kJxKn9RXTkJJEssZDRvyCPSuALlLt2U/xY/Ct/R9WFnJ5cpJt34I7qfUUJ3QNW1Nx4wRg9qkR/OAR8CTnHHBFOdQVDqwdG5Ug8EVC4yvBIPUEdRQCGSxHp3quwKkmr6ETDaeHAAye9QSJjIINAzPnhiuoysg5HQ9xWHc27QsVccdj610Mi4yRmopIYrmPypcDPQ+9JoE7aGLp+ly3Li5TGyI5IzyatazaxrYeauMlhn1qOGabR70x5yueDngj3qfXJoptOSWFhhn5X0NPoC31KdtcRrbBerQ4Le9U9R1MXIHlxgDGcZqyLJhaO6nmdccdq5+bTLiJziYgYyM0DS0JCSHjLHGXHAPSreqlg4byyQMZYdqytkyIBKSSDkHuK1orqKfT2WRwZIxyCfvDFIGrHPsXkZ1YnOeD61VYENxyR15qZpikpYHHXgVWkfexI4FTuSxwOHJxjijfgj5uQajZyFA/PFNbk07ASu5JDZzUkJbbg9Cc81BHgMd3PpUpOeAOvak10AeWUsARjNA4fPUCmb8jB5oLYIxnjrRYaVyUEFtwGSetKRtJJHU8VEGC5yOT1pwk4x2BosO2orHtTFAJ54pSRyQPamZIOM5ppAOfJXAojGCM0fwcn8aMjGO1MCRgT7gdDSELsIxzjtShQVzuxQzAcAZ4qRohXLYGMY602cAJwQT3GKnAAXcMDFMdS64OCehAp9RNFSIYJIHXpSuxCnHGeCBUxRQuB1HWoHQlvY1V7sLDYyQ4wOoxU5JBwAMURxgDDYyO4oBGcGmxJMjBJJ6+tSJO0UbRgggnnihmwAFGe+cVGAxJLDtQJrUYSCT600+lSNtwABj3puMDmgT0GYqRDg8nNNNIM5GeRQI0LOA3DEBtpHIz3FWrxlChQRuHXHeqEN68IwFBGMZpwkD4apkhpkiKzcrnjqTTJHBwPenNI+Pl+6T0qGR2CjAx71I0SkI33SQR196TaY8E4PpTASFyRknnNIXPQ9D0p2BIkeQtwTgelIozyOaZnOeKAQF6800ikhC2GORSB89FpSdy4I5659abtKng+9UOw/BAH1ppUYJJ6Uvy4OSSaQkAcUmIaqcnnJFBOM0AgE9uOtBbmmAuWCikJbqSaQEkcGlBzgGgAG7tShCRn86Q8HrTweCtA2JtyM0gGTjHFLg4yDn2oIwOv5UW1JaOk0YqbMhWyAOlS35xZt9DVXRiFsC2cHng1BqF5I2UxhCMAUmrsIFa2AKDryeasMdqADqTjNQ2owuT+FWiUAy3T+VJ7iuVgGB9j0+laemg+Qx65Gaq+WjHKEfQGr9ihSB84zz0pvYS1aMWTm8k9jVmAAndzkdqrgZun9AxFToGUZB69M0FPctBonG0Eg9waktUIcEkcnioIRvJ8wYz0IqzbR4kyCSM0zMvsMLUJ/Q1NJ92off8ASpNFsSn/AFY+lNgHX605+FAx2pIOh+tAPYmFHY0Y4o96YAKQ5pcc0GgBvOcCsXWLsmTyFb5VHOPWtlm8tC/UAE1yk775nY87iTS6lxXUYTnimk4B+lRSPhiFJ4FLGxbtTSBuxu2wxbDp0zWbdHDexq7DMn2bAYHjBqhOfmA9OaHuTEiGAQcYIq3DfvERkgjpzVM0YyopobSZcRFQblAI61ZtmkkUspyAeoqGF4o4QCc5GSPWrELyPgRoEjHY8Vil3FHcxdVB+3tngkVU4GB3rQ1gCO8GDksOtZpOK3WwnuA5JJoJwKARTCcnmgkdu54pQcc96bkYwe9APp2oAlJBXIpoHB5/Cm5OScdqXIwPWkAuSKaWxg0A5zn0pCoPSmIcDnsKC3Bx3poBI4HWjBxmgY7qOeKb0oPFBBPNAhwxjJ70Z2mkydoFIDk80hj8k9KaxJPNKBxTWOWoAUGkIzSe1LzQAgB6UrDBoTlqceDzRcBUfOAacWzx696jXO7A5pxJ6mkwJI2Kj19M1YW5AAwuD3PqKq5wAc4FN3d8/QUrAWJpcsCpIHWpI7uRMckgetVUcEnPSpUjLOOw71LQjQjCTkFgMdcGnX3kQhfJXAYcgdjUDqY1GzLDGeKYZxJhXGR2qUhlR48Ak5zSAnHTip5AAo5yKgJ2gADI960TuBG2M00HtQe9KACaoBw4zz16VMgYoCTUKDc4GDg1qRxfuwNuABwTUt2EVJrNo1BYEEjI+lRKpTqOcVtqrJCGmyQeASOgqvewjyQQnQde9SncZTgdP4sgdwKJo4jllPXt6VVD7WyRjHanZc/MF4PSqsA2TAAAOeeaVJmCFQAQaY245LDHNOUYFPoBNAPLcbuMDgVIzxyHHQ9PrVcsSevSkzyPXsaVrgSA7CMng9RUch2tjHQ9RSs+XAOMetOMW457ULQBgG8ZyfwqzAxibenUDFMjCjGcgYp4/dvg8qe9DAHmMjhicEnmm5y+ckUk3yMCpBB60mWHzY4pBctqEDLMo+YdM0l9cs4RcEAjJNRq7eWGGCBTGZ5OGXilbqKxcjtp5LMSBt2egAqKS2lh+aVcZ6CprJzDFhicHoB2p+oLI9ukokDqvUHqKV9bFdCkAN+FYBjzz0NWZZMWxyvYcj1qFp4niVfLwQPvDvSwzGF1JwYz1B5BFNoRLbXIZPIkwVI4z2qpJBJG4UjJ68dAKkLrJdGVFCJnge1XYLiNA25SSfai9mGxQRirEFcDGRT4GlE5CgHI79BSklnebYNrZCLT4gIsxNyzcg+lDEwmiYQksvIPBFRLGzcAE8c4NI7SFirE8cdaI2a3AYt1OMeooSYEg8xYioQY7g9frTfPYIFdSVzyfSkkuWYEhcZI6U5czKCcYJ5FFgsSmNDAXhfJHQU0q/kiPcASeCabNGtuqSxZJJ6VZEkU8IDDnrSYyGOF4SRIMljnI5qaFH8w7iQD0pPPXcY8EsBxTo5VZCpBBB5HpUsGOmWUuuw4weTnpSXEzRLlUVs8HI4+tTJIHTcpA7EH0qvO7H92I9xcYBpRHcpDLS7mYAnt71pW0Z3EL8zEYA9arfZWBIIBIPBqe2kWFg/mAN0GO2apq4mSiYqQo5BPIHtUUkjFsYwT0AqX7PGIZLgMTg5A9TUljDtvYpmYOM8IfpSTTY+hLbiSOKMKpx0OB2qxHAssBWWM4ycZ6ipiZRMTuUISSB3wadiQs2512kcc8g5q1BXuCfQgitIo1wqYBqCNZgXjkiJjJ4PcVfWQIw3MM55JPUUhLsHw4G45GD0FDgmCZQEbRscqQDwCadJIsbOqkcEYHY1avJENkiFgzhhnB5rKuTGL0sWyhIwBUyikik9bj5wJXE0ig8Yxjp702K3hkIITJPUelTEt5nmFcoRyPaqsc5GWRuCenfFY69Cn3HixZJTtAAHI+lNfzFcBWwueTmpY5vMk+YkZ4BqvfF1uBkHaeBxwaau9wui0ro6Fi2eMAVBHhAzbck8fSokt5hGSqnngUuJYXIbqAOD0ppIWpK6LP8zHoOg9ahuYVjQSrkuBk56YqWMEZI7im3Ll4mZRhRjI9RVIT1KwdSAEH3j+RpwkaNSrA7s/lU9vDCbUyKGyOQSKYwDu7Ec4AzTuIjUMCQThWNPkK7QBj61HcsFYKvIxzjtSnaqAdQR+VIQ+FvlJOcg5zTpHLsM5B4FRxnBPByO1OAZ3BIwM85o6gTxykKQcZoQgsMdTUJUs4VsgA5zUgPzY6EUAi9HKEttq8NuySamEvnRESyFiCMDPSs/zCF4Oc9afFIBJuAwT1BpptDNvT7mdb21h+0uVaUArntmu40QZ8VXvPCqMZPfFefaVbGTXLeQH5Y5QSCeMV6DDbtaazJdtKAJXAjCnOeO9VdNB1MrxjIYY4DuBJZiQfSqWkSKdFlklZeXbkn2FWfHezZDKcbgCCR3GayJIXTw4G2ARyycEHn/PFC2NG72RhRTu6zKxJABwDU+nMzPDHuIRScA/Q066CF8BPLwvPvTIWEbx5OcHJPoMYq0ZvuTQgJZyySMTGrncO+M8VWe+gVUliiaMHIBznOOtaNvtbzo2UNzkKOhB55pItHhmtJJJWCiMkog96XMluNK+xVTW1QDbkjGOTSXd21wkMMsIJyCD6Cri6ZBFp6zkK8hPC1YmsYIfs7KwJf73PQUe0XYFAjSGSSPKgEVAYZS5UDkZPPtV6aOOO9SKJyYSOSD3psccbXsiMSIwMA570lLqFuhXs1bzXBHBQ1A0bdvzq9bARJLI2d6kgD1FQmMeRvJO4k8Uk9SrWRSeMleuKbOqiaIBuMZOOtXjCPKBOcmnRQ6fsDXczJIDgBRyRV8xKTM7K/3c47Go7LZHeJIVwScH8e1WtkW+4AYkDpx2qCSMQwxSqCSTnPpRcTWmhoXdqftbBcY28D3q0pYqBI24soBH86qm4MyiRupXt64p0JMciFmPzEAexpCTGX2nsJmWM4A7Z6GtRNWtkt0jnchwuDx3FVdVuALyM843bT9cCs/UEDygDA+U4+tJM0aT1DWNVaWwRVnImjc5A4yprngSrkqME8k/Wr19A87q4xnbgD0+tUdwKqWQ5Bxx3FFzNnVeFtSUQNazvjB+TJ6cV0ImgkZrUuCXXoD2NefpuhiyuMk9e4FSafqU9tepcMxcqCME9qa1EtDQk0q5GoF4YiyxyYJHsauXmoPDIYmiIBHIanDXbiJC0UYBkJJzRDe298omvWjEgyMEdRTaLT6la2s7i8U3Ed00QY42DtWraxPbRFXkMhJzk1T1CYWlmLu0mU7WG9Bg8VZg1C3uY1dWAyM4z0oaYr6lfWhINOlfGFJHGelcuR8o7k10WtXu+zeBRkHHNc6D8nXp3oSsN6jB8kiOBnBzg96syasgJR7VT+NVmYEjBzzTp4FlQZ4PrQ/MEm9iY6tagf8AHiv50f2xa8Zsx+dZxtsn7x4pj2+O5o0K5WdEmp6U8YzEASBkY6VGbjSCS23GecYrnyrBgoPPapDDKccD/GnZdyXdG4bjSc8YwPanC50kdgce1YKwyjI60ohl57c9KLILm8ES+ctbTMEBAwOg4qexjaNZUZix3cE9TUXhuMi2YuBzN/QVqiBGV5I25Lcj0pPTQi9wtpjbTBuoJwRT9UkWS73KcjAqJhj5agYncQTk0XGrIaScUhNBOaQnFMZNZ83A/Wq+pDNxnHRqsWXNyDUGoDM557ml1Adp4AilPQZ6VatSwuDnrt5qtZkpZzNjJHNTWMhlcyHAyvShkxKMsoGoyDZ35Oal09g2ogAEHBqORCdQkYY5PSpNPUreg+x49Ka2B7jZc/amA7tUocpMfQ9vWopD/pJ5z89Sn75XHPalE0kb+j6sLci3nJMDHg/3T/hW28e3kMCCMgjoRXERuyuCTkDrXQaRqoUC1uGzG33HP8J9PpVbkNWNIgEgg8jkY7GpQwuF2sQJQM49aa6FGweB61E7EZ2tg9iBQMbJGAtUbtZCo8vGQOPrWqji5UjJDoOR6+9VWHPJOfTFIDnNULGWME8gDNUZZGdVjY8A561pa0MXg47CsxsFwBU3Bo2ba5iS3RCCCBzx1qSSS1lyCqnjoRWC0soY7WIAHSj7RLwGYEH1FVdCSHa01mtuwCIsgGAAetcsZ3XIJxxWpqDS3PIQDZwSKw5WO7BGDU6Db0CSQsc4qMgkY70ofr7CmoSXwelMQbTjJPtTNxHBqSY8jHGKhIIznj0oQiQNg+/rUqOAuD1JqqSR705CxwPTnNNq4FsbSeBz3pcYXpyahViDUoOQDmlYtC4OcNSEEHNKTnJ7CmhgeO2aaQCmTOFA6U0nDZpxQkkgim7CTj9aB3HD5+vSlkG3HoRSKCpI9Kex3rgnmlcFqMBPPFBJzmgnH9aXOaY1oICCTk4xT8EDcKiC5bPang5OM8UA9RCSWwcfWgKDSggnJGcUjkZwOM0CsG0BDjvTCU28DBzSlzt9ulMKllyOMUw2FEmCQADTSSSAB2pVhd2CqOT0q5aabJNhyp2BsMB1xRYhsoBCDyOBWlbaNLc2/movOec9hW5aaVbRgmSIHnjNaUaqowgAGMY9qTegktTgJYtrlccg4pmMEDGcnFbut2SR3YaBT1+YVmXFvIMOqnBPGBSTuNqxHDFufaByalEJjJU0ohkTBZSh608SYyWOaTepKRGTggZ4JpGGcgcgd6WRsjioC7F8cjNJFASA3X8KN2O2c/pTVXLlj1B5FOzgEFcmqQIUFjk8A00ljncKCMAY9OaaDzz071RSYqseppCSBQSCRS9CaBiKMnJp5wuBnigSDJAAGetNkI2bVX6mgQdc00475pFJPHSlAJzkYA6UAO3KBgUAqWPHFNIAAI44xQoJGcYxQA84HSkBwTjpTSetIBxk0DZKD83qKdjcN2CKiBbOKkR9mAw4NAXLsWoMiLCQAnfHWpbmeE25RQCTjFZpKlsjpViS0eGJWfgkA4pslaPQnhbCgk8mnFnJwMHtj1qrEJCwPIAqfIKCQAgikIeHMbcAo3f0ratDusi3fk1jK52EsA4PX1rZtCP7MJ7EHFJ7Er4kYsQzNIexY1OATjJOPT0qGAjLn1JNWY2xzjNBT1bJI98Ywo3g+tXrMEtyMHvVNGBbCnBq/aAhsN6daZJYkGFFQZ56ZqxL90VXxhhUl9CVxx9BRB0NJIeMeopYOVJ9aED2Jh0pKcKQnA6daYCZo+tLjimk8c0AQX7FLKQg4OK5SU4BNdHfzCa2MSA5z+dc9cxFFIINStzRPSxVRTJKBkkk4rRihjijIZgDioLCP96SRyBxnvU00bOxNW+xluyAyYc+lKXWQcnBHrTDGQKaQRzQO4/BPI9aOg4qEyOh459qkWRpOq4NFgT7l6xhAlJlUOB0z61oMrPyeAOMCs2GaOJgu0k57960dwKhmJA649KyLjqYuslTcR4OcCsxutautBTcRlRjIrLI5rWOxEtxB3FIRnPpQAR061IQABmmSRZ9qXGe9BGOozRigA7Uc0uM9qeQxXGKBDABingZXHtSAYPJqQDnj8KGAoj3hRwKiIwcdhx9KuJA5AIGOfyqrcAeaVXn/GkhkRxng8Uh470pGPwpDg8UxCE0Dk804AY5pvSgCQlcDFRkg5NIRSAcUWAeOeaM9qRSByaARmkMVWMbZFBYs249TSGhFLEAUAKCQwbPShmJJPrSsjK2CPxoAAHzE0AICW98ClwQOacgA6elNcc4NADgNqhhVyF18td3JxiqYPyj2qSM4HJ4FS0I27R4TByBg5HNJ9nt3jYKuOuPastZCrggnAOasmfcwkjJAHUetRawDJrcIpAbcSMjFUiTwO4rWkWEIJGbbuGcelZxKNISo4FNArldlI57GkzggVNkFj70zyWJJA4HerTGJGxDgr1zWhHcAMMtj2rPwUOSuDTww+9370mrgzcXU1ELK4DjsMVEL4nhlBQnOCOazo32uGI49Kld0eMtHwfTvUJWEMljjllZioQE8AU0LsI2tx6VB5hJIJOanXLrkDJHaq2GRSDfyo4700EKwJ5GcEVY8t9u5RgnqDVeQEHaw5ppjEP3i3YmgHOF7+tICfTingDqRkd6oQ1hyM1PGdqhW6Ux/LKhg2D6U0NjAPfvSAexAb+VNaQ7dp9eKRgQwPUUhOcEdBSQg3s/UHjqKnM0ckYj2bSD1FQAZPGR6imkYbgU2h9C4CFUg9D0NL5ilfcdqjhO5drc4HFIyYyR1pATR3DxtuC5HQUfaC7kO2AeoHSooJcMFblScEGp7qBFYtGQRU21ERkRqoYZPbApSRgEggY6Go1OGz6c1oFrW5tzuBDgcfWhuwFTzFGOOB0qSKYgkgcd89qogsGwwI9qtRkMgUdSOaLAW5jBbxAhw8jfwjoKosTuyWyQevtU9tatcytGWAIHU981JJp3kyhDIDnnHejRDK8hVI1cMSxPINMf94v4dKdDAjTyI54HQUGErOqqQd3H0ppdBDImCEgjJ6c0eayMSvIz0q2bPKAbSGpRYkYUDORyfSqsFysLl2bDjgdqVzKFLRA46n2ovIDbtGeckZNOMymAMvBAxUtWHcjQyH51yG7GpopsS4dCCepzTYSJlEeCrHuDUqRsXDcHbxnFS2SWIXVG3SrhD0HrUuxZFDRE5B4yelM1BAkMcqsCc8gU+3XzGjmiH1Hao80PYjmjkjGQeRyRTBbkMjsO/Iq1dlyQVUEEEcdqqqSYXxnIx1NVfQaJpJg4CqwGO3Y0sLyIWcDkDiqyxEkE9Qfxq6GGzcuAAMEHvUWGNJmmkyCAABgk1NIAEWNXJY4JbPSqxnRnwmcenpTixRtrcrkHI9KHcL6jJbaeW4LLKCg689Pan+Y1sifNkEYOeCDT45VJPUE84PrVSRXu7wIqHgY+tJSbdmUTk/aJiIs5IH4mpPIkJCFAXXjNaFlbQWse1iPM7+xqa4gWZAUYB2HB9ahz1sWo3WpnW8itDiRuQcUT2sbRkxrg9QRUUcLRS7JByTV8FQgUHkjpVJJ6i2Mq3BLEZy3SrkhXy9p5ZORUgRYyHWPG3rVaGRg581OCSR9Kq2hJNDN5y54BI6CpIo1L75FBIB4NV4SscrAAAHnPpUglD9ic9qLIdxIwA54GCaJo1eMhSDjqKjO9S3y4BIA57U9HUoC2QT1wKCW7kIgLJ5RYhSM8dqke3Vbdj02AAn1p4bADDqD0PeieTziGKgKSMj1pgZOxizA+mfwoBBgG3JP8q01jjS8LKoMe0cHsSKrXsKWccZQ58wnIHpTFYgBYKGPUfrTxMTgBTg8c+tRIfLl6Eg9Aan2FepznrjtSYJDHcAgAnJHU04bupPbr61EQgmG48CnEsWAHIPUU7AycHAPHXvTo2HHTgj8aYpO3BHSnCMyEBQASQAM0rBc0IXYOSpKnuRWhDf3CxDdcEMDkDOTViLw/csq5miHAyAetSyeFLnyXkhuI2ZeQpPJp8jWo00LFeWF3DCNRaSRowRjPByetP1m6tLnToILFSoikBPPGK5+FyzGOQgOpIJ9DU7EpbCPIyXBJ9qSfRjWjuP1N98qHy9qhSOe5qjbW7M8mW5XJP9KnvpiSHzng8e9WBHHvEqtgtGQwPrirTstQepPotpL5Fxd7kMaqTgHJzTBkrwTio9OnltNJljIGWYjHpnvUlsZpiIhGoJOBg+gppXbYN2QqnBOQSB6dqC698nHY1dlWIPCFBAIw5NNkitxqCR8eX1J/ClfyHYgRdwDDoaeFO4+h6+tT23kvfmLA8vtULSRBpQScgkClzXdgtYYwIH1qMnHJ7UqSA2rEn5xnFQ3Egh0/zS3zniqTFYnkdY8BjgkZA9qoanJ5Jt7gEEluntVJ5pSAXY4xgE06aR7uyhUjPlmqatqCZoQlZobmdSBxk47VJbREwQg4KkDg1nw7o42UZVCMMM09JiI44wTiPpzWbfYaaAXGLuWA52gkDFaRbACjJ27SPrWUVJcygDJOTU8V0yqWc5I6e9HNoLqW9akU3ilehcMf61GJI7l0yQRk5NULu5+1ISOCeg9KjViE24IPYihMbZHchvtpAYhQRj3xSeYCpCqMn26c81LIBvVsggjn3pm1dzncAT0HpQ2SQENjg9KlVYypwCDTGABA3fQmiMsTwOAcGqSDqWDcsyLHjOByan0yO2vLww3B/hyOe9Z8vm4CxqR6mmxiSFkBJBJwSOtUmgbaR0VxY2sVnMYwAQMZJzmsSCLE24EgEYwDUt7bPAwIlcxnBIJqSxCyXIGM8dKYr2Qy7jxDuDE+x6VQc4Q479a3tUgiWydkYZB6A96585MbseMCkhsspCn2MSbec0wNuyvTFOi837GCWGwgcUwcu+B1xSZpTEIzTQFJ+YZBpxB3U08g1CZu1oRMo80Dtng/jVwIC2COtVFGZlGO/WrrFUUEtjPStEc0txNnTgUBB1xSoyuCVOcdaN6gjrTJNXRQI7csw4EpJ/KrMkwtLp5R/qm4YDt71U0iRWjkj5ALZ5q3dDMzKRwQMj1pMkry6vZ5wrEknHSnEh8MOARkVkXNnJNqBjgTIXBIHat824WzViPmUcih2tcfWxWP0ppAPJpguYiecj3pfNhOcyAY9aYyzYgGcVDfHM49yasWIImDZBBHB9ahu4pJZzsHc4NLqLuLZkGBozyWFS2ClHaMjlRVW2gltiTIQSTxViObynZ2GSwxQ3qUloUJFzqEjAnGT+HFTaarC8JJOMHrUxe23FjGQT1NLC1vFIXUnJBGDRfQTi2yueLk+u6perljxzzUBObnI6k8VOTtkJ7elJFSBjhGZeoBxRbXBMKs3Q9TTXOYzjuKYm1UKrwAOlCdhPVpHUaXqayoILhuMfI5/kavsNrHIOPeuKsZiJCjHjGR7V0lhqCyw+VcNl1+6x7+1VuTs7F1zlgy5BByCDVjeLlSwXa46jPWqLSqO4+mab9pWNw4wCDkc0wMrXARehsEDABFZROZFP6Vs6nILuRpNuDjkCsbBEhHpUNDbuMf7xNMJ+UknilYgMQTioywdioIBpICqwIugMkqRkj1NZF9GUnJx16CtabfCu/qVOc+1Z11IJf3jHknpQBQjUsxJ4GPzp4AXoMZpfu5x3oAzyTTbJF8vcORwelMaPBAwT6U4MwJA5pSxwOc4NLUZHIqhcAe9Rx5Dj0xmpj8x46UmAOPwqkwAsuSAMU4H9e9RnAY05TnpTQ0x/mAAigYAwKYeWx1PWlBx+dMZJkYwRzSg4X1xTAR9aMjoKBoeASc4oPPHShTx6U47cdaARET685oJBGCcYpGIDcc0nBbnigBSSCCvSkyc8D8akAB+mKAARgCgQinCknpSEZ60pBA54pgOGx29aBikYzzwaeCGAjAwfWmE8Z65p8AIkSTGQD0PehAzf0+xhmijmZcEdK1UEcedihQeuBWfa3ERgUr8o9DVkSD1pMgnJ70eZgVB5gPWmmTHSgZJdnFu0ixh2AyQe9Yv2uBGjkRRk8tGecVqm4WMZY8HjmudvkWK9dl6HnAqOonqjTubm2uCSAASOD6GsR85K+9KCSPQDnmhnAOAQT60WFfQYQVXJPNRbyMkDNS5Ddc8U2RAcFRTQyINgHIp8eCQT0pjEKR3zx9Kdnb0qkCHMMe4qJs8+3WpAcmkIzzxz2plDFzuAzUhIPemBccUE4BBFAbAMBuRmlbJUnPemFu4HNLyR+HNAXEBIJ96dkgAUw5FABJpiJQgIDE5z2oIAyQePSmiQoCAOtNyQcdaQCkrwaQkZyD2pCQRxzS4z2oAcCu3jqO9KCCOaYMg8CnAZYHOCD09aaE79Cd4JISBIpUHHWr19MDEkO4O3ByKtvdQX1iVfarYAB9DWVJbGF0BbcSOueBSfYa2v1LkYXywFII747GngKgA2gj0qmjGJuT37VK03mEbSc+nrQKxJ8pOI2x6g1tR5j0o55O0msMsp++pBwACK3JB5ekkDpt4oewl8SMS2OUPqTU0e7gKwBHY1Fbj90T365pxCkAMSD1yO1IbLccibv36FT/AHhWjZyCRsK2QOhrJUyouCRImOtaOlkHJ24GOlMm5cnPTioRjcM1NKR2qIDLAe9SX0HScKfpTrcfIKa/3T9KfCMIKED2JT1GKMdqMEUDJqhCc0mMjNDlgpZRkgdPeiMTyY2xHHc4oC5n6gPJdJAQFPGKzLmTzDjHHXiuiu9Fur5VXAUDnk9KZD4UwCJZwcjFJIbaSOajIVyyqSCO1KZASQEOfauug8M2UOAxZj6etWo9HsYwSsAJ9TVWIucMI5JOkTE/SpF0q6kxtgP1Irvo7SFB8sSjt0qUR4A2qAPpRYLs4GPwxeynJG2r0HhGZWyzkHFdkEPrx7Uoj9TTsK7PNBDGAJWOe4UVfjKsoZjyQOBWYT5biPdnnvWrGY+oIbA7Vgbxd9jK1kFniYDAAxWbsI6r+da+tE7YmIwM8YrJMp3cdK0jsRLcaUOCQpoCkjDCpC5HINMY4OOSDTEPMYKjp7U3y8DpmmZOep9qPMYdzRYQ7Kg8ikJPUcCjAYbsUdDx2oAUryD60mSOAO9G4ZI5x2pwZcetAiW3nYOM5OKgkI3Eg55zTg6564zTWUHr0oAizk/Wg04qAcD8KVk2HB6mgaIgSOKC3bFBFKAKYCYz3oIxQORR9aAAUho+lLwaYmKq55YHAqUARr3z2p6qBFn86ikOVqL3C4FiaY2QcdqAc/Wlbp70x3ANge9BYc96ZminYBSxpQxHc0zpQKALKTZIB6AUGQ5IVeD2qDOOR1pd5JpWAnkmd02noOme1MWTAIwOetNZ9yhew70gIpWGWYypUE8EHpTwdqEDqTmq69vaniRduCOfWpaEExLYyMelRIcMPQetWQwJGQMY71G8Y3cKce1NPoA4I0hG3gAcVJJbSRoD1BFLFHtAIOT6U66uZY4goxg8cil1E2UQct/WrVruGQoJOM5qp1OT1qxDOU+UNjPHFNrQfQsESEF2JGDzUtpaw3Ku0xwegxQSSm0nIxke9Qeb5DbQeGHr0qbsRXmjaByp9etNEmMjrmiaQu+GbJHFMwOtWttRj1AbjHJp7jMeBjINRocdulOLc4xx3pMBAwHysMjGKkVEI+XjHaoyOcino4RhxxjnFDGSJCpYZJGeppZgiAKgDDGMnrQHBwR24FOWMOp5AI9aVxEMJAYBjT3JJ46CnMnAKqM96s28cUibcASD1pNiKojBTPQ55zT2hfYjx5YdDVv7IdpxzgZqiJJY1KqxGTzii9xoZz+PenKdpBx3poLAEsCRTvOQwYYYIHBqkriLMtrvhEqYIJwfaqY3A4OQQaWKZkUgk4PJ+tJ5geXcw59qLWQy3HuhImU8getLFcCScmUkluM+me9Vi7HjqOlTIyiMoyAEDg+vpU2uBLdtEiKsRzJ1JFRWWWvI9xyc803yyEMgGQOpp8TxwzRycgqQT71SVhNGqsbAkGQHnHPalZSUAEgUjrnvUbX1mQcg5POKbDNbyKCwJf1Bq7gVtVjZDFuOcjr61SBA+UjOelad1i9YKgIEQ5JqpJasMMnJBqG0MICFlAYgNjFXIo2MxUdAMGoo7ZJWJdSpA59qngjNuwn37wCQR61kyRwhGwqwzkYGe1KsZihC5wueo6/jUhuELAsQAeoqJpomcxkHLnAJqfIpCETESlBuUcg1WyyIeCCTnBqwEZHKliMjGQajmkjIVWOCep9KFe4hQx8rcTnHU0sZ3sVHJxxnvUKFFgZWySeAPWrHmRuQcbSQMmmyhpVXUDhHyQwqSAFWAkGccH6UiFZMnjIPJqQjysFSCCMn2qWwGyKZH2qMkdD6VsQW4tYxIyhpAAM4rPCxyYkVsNtBIHcVctrvIWKVuccE/wAqzldrQuNuo8yRFyxhOSSScd6cZU3IfLOV6e1BN1gYAznpSgTk/MAOnNQajZoRexCVRtkB71QywcDI9Dk1bv70xKEiGc9SO1ZRcFS53ZPTHTNaU00jOTRos6FdrN2xVa4HyJt5HIpkcyshYj5hxxTZZ8oFKkDOc5rWxFx5j2KAeuPzqIyBCCpBz1pvnZXIyOcc0x8BxgE57YoAnMzkgtwAcCjzGDAZyCeo9abbWl1dbvlI2ngnircOkymM7mCkHAPrUOSQFcn5gd2TkZFWEgeQ/eAAOSKnGkRqpLSEjA6dj3NO8uOFwIycHjcaj2i6BYilhUlWXAxgfWo57bIWNyCOSCOefSnsY0Y+Y5wT0FNW5WGIMMsASQcUKbuMrXMMCNGIxg4+Yn1qOQMQCoJB4GKuQywTbpWj5A5+lWYvLcHaAVA4AHQ03Ut0AwrmEgK2CCDg+9LChUFm9eBW+LeORAZEBjB5B61BPbWqASqCRnBANNVUwsZRYgE5x7URZ8zIPv8ASrxs4pvmibB6gHtVa4t2tnA3bge9Upp6E2LYv7kJhZWyPU1ONauhDhGYSDvmszOFyD1OKRZPnDBsnuKtSYWRYZiXY5wxwT7mrMUgmTBbkDJqiXIckjk0+2kxIGbIXnrUNO9yrmnazWyMftERkBwRg4xUmpz2sqw/YoihHEmT1HtWcZBwc5BHQdquW1zYhP38DEnIBB4rXdC2IBIVVhkkdK2IdRtY9EMUduTfZOHHYH/61YKybnYADZknk9q0NMcoH2KCZCEAPXHUmlFNMTLoDLCFY5OOahwxbnNaJt85OfwNMS3y3QCrGytbnbcIdvfFRzcSPle5NXxblWDADIOabLb5dunJpdbjvpYyS2ecciq93H50G3JxWnJafNgYAxyaRdNlnYRpgZ5JParJuYwjAjCby231pQVjA2cAdQT3rbv/AAncaVbGeSdSpG4Ed/auXeRSAzEgnvUy1H5k8khLhSThuo96RSBISG6dRmqolQxkhiXzxn0qW2cO5JjAIGck9am1hXLUk4ChVJ5GDURdjGVPQc1BIJC4VSCD6VM5CqV6ttxUOyHcbG6OTzwB1zVhnUBSWHTIqlb2zhzxke/erCR+Y+SMYGeelDBEhcA5AyQc/hSDyyxbqT2pFHlgkkHJwKRJowrKI8k8ZJ6UvQZFdBT5RPG3kgd6fDJ5bN0Ib17VBIxBw3OBUQkbkqTxyfetbe6I0RNnAx1HFNZHZgwwSDwKqCYhEYZzjP0qX7QTHuC81nZoL3Jp5JpfvcgcU7TZlhvELHrVPzZDndgDHr1oR8zRtnGDk1SuhMvXGX85wTgueCaoyD90QOCRirM0wMRUc5YnIqAgEdK0QXHxXA+yCFlIIH502PJdscVGRyKfGCGJxnNJmtPccRTCAGxmpCB+FRsOD61COhiD/WL9aupGJHKnGACaoL/rV+uKugP5g8vjg5q1sc1TcbCAk0m7lQQCBWrcW9rAqgKXAAIA7A1lRBt8oPJB5rawDBgYOePoKozIoSmN0Y2jNSySGR9569KgtlKI6nqD+YqTOCaliRRedrbVhIvPABx3rekkElnvHdSf0rnbkf8AExA9SOPWt5hs08AdAhxTewdTBPK8881T1QlYSe5A6U8XimQJsPJxmmauP3B9eKfYd9ToYHNvYWzoAT5Y60gumBJK8Hk0vTTrcf8ATMfyqueO9J7gtiwJTMc4xjioyeopIcAGhjz1qWax2ENRnjPvTycj3qNjz6Uih1vtMxB9CR9aZLOFcq3BHU+oqCR8NwSCOQfeq13ch2VsHIGDmlczZYe7I+XsDjNItzuyMjk5zWc8pJHoaFlwDkUXZN9TVt5MTDB61ow3QjYAnNc9FcAHOTkd6tLc+Y45ANNNibudAbtMnBJxUU1/HGods4JrNjnDMVB5ApNQYG0UY7iruCV2aa3O5BMnKk4IPcVDcBfOLKeCPypbFSdNT0BzUNx8shHtQxkFyu63ckcg8GseSYow2sQQcnmtxgrQEFgCT36Vh6rEsMo2EcjnB61IMmuZoyGKtlSMACszOR83Wo/OMbHk4NJuyc561VhXGSEjjtTQWUAKOM5pScnGM89aRsgEg8DihCF3scBRg0/JBwepHAqMBirSDgDr70hcnHHIPWiwEvmMOMcY7VHkluCeabluueh6UCQ84HNFgYuSTtP51Kgx169qhxnvzUobFUNCkkEnHJpQOOeDTCc4Ip4fPXrQUHIOCM0uQKMrySahMnzHjpQDJSc8gnigSEk8fSo1Oead0II9aATF2secHg07OOozSbueTSAigLjhIQDwMelIGO4EdPSgAY55z0p0MRnnSNWwW6k9AKEhX0HEqUyc5PSoiSG56V19joWnSwFZJASBkEnnNc9qen/ZLkqjAoc4Oc0nvYad0UM/MMcjsKlhcg4259BTAgyfUVbsYlM2WXOBTE2X7VGdAWGB2FXBuIAyeKijOBgKcVKH4HynNBNxfmI69acM568YpN4H8JoMmFLbTx2oGEkKzIUYZBrBvEeNijKeDwT6VvCdSobBwe/pUV2IJrco4OSODik0Cd9Dnd3yAA9eooIAXIH4UwLiUr0OcUFsOM5wKkT0HDcTwMGnBsZHeozKBkj8Kj8z5jkcnvTSBMmJVgcqM0EAL0qMHIJHAFNMhGVPQUWKsh2cHOOKTOXB9OaQMTnnpSgfJuyM4qhgz9xwaMZG49KbjJ/GpAwK7egBoAjxjpQCMU4qMgA8E9aQqB0OaBC4GMmmgHPFBam5PWgBzjBHINNNOGCeaQKS55oAbnmnhj0AoA+bBpwAB96AFxxx1pABkGkJJ/OnLk9eKAJw2BgHjuKQsfWoxgZPUGlBI9+KAJCx+p7VJFwec5Pf0pI0ZlD7cgHmtBYgCCqgkjpQJsiVG2LhgwyOtbd8dumD024rKaEDG3gk4x61qapxpgHcACh6oUfiMmEEwAmpFxwGXIpsYzCPSp4YZ3IMaFsdsUWBsEtlIJhfB/umtDTUKg7+vTilj0m4nALRmPI69K0rPSHt1+eQHNOzJuitNwRUQBLAgd62l0+L+LJqdbaJfuxKMd8UrFXMQ28sqlUQnPfFWIbGYKAwAxWwFAGMAfSnBeM07CbZnLp5PLPx6CpksYVxwT9at4AoGKdhXIhCi42oBj2p4VgOw9cU+jJH40xWGBOxPenBQeopaM0DsG0DilwMUmePejPrQAuB+NA4pMgcignvQAoPNLSZ7ikyB1oA8twTMWc/MecVpW58uIgKCT3qhbHzSQ4Oc5B/pV9JNx2opAHpXN1NY6Mq6wCIEZjnnpWMCDwTitvVwDaDJGc1hEjnPWtY7BLcfjdjBBNABDcjimqCMEfhQS2eTxTIFPI49aeqKACfoc0xDk496sxhd2JAWBHQUAQBcZ2n8KAAcg0hBDkDOc8VIIyVB6GgdiLYCx/pTigz14zUvkn0waaIWIz+NK4WIiikdTxTckZFTGEgZLDHeoWwMimFgDZxngUSybzuI7Y4poB60OQcbRjAwRQIb1pQQKTtzSdadhgcE5HFJkmlFJxmgQY4pQcUAGgg0ASecdm3sajJyfak6UvWi1gAHBzSswbB/Ok9qSgYf0o7CjPal9qBCAZoxS0g60DDIopCKUUxC80A/wD6qM47UDIII60hjgfypc5xjpQCSMkc0oApBYkBwtOEmeDxjtUHIPB7UoYVNhWLIkKjeDjFMuLk3CqpUAg5BqEsc7e1JTSsIQmhTjnvRjilAApjJFncY+Y8dAaa7s2MnJBzTTgHjpSdaLIB2QT70mRjrntSAYNBBzigCRT27fypSh49D3FMAIA5qxBwmWOcnp6VLGMzlcdDmkCEnABJ9qfsIcZHGamto5DJ+7QuTxwM0xFdQwJyD9Kl+bIIOPateHw3qdywYWpXPdjitCHwRdkgy3EKDuM5NFhXOcjOMlvSlGSQytg47V1Y8ExgDffD8BT18HWinm/IHsKLAczHJKFeNW4IySTUMNs8j7VAyeQDXYHwnYh9wvSD3oXwvaRsGW/OQc9KXKwucbcxtC4QjkjkVVKZOQDiu9u/DFrcgYuwDnJOKqHwZCc4vxn6VSVkBxwQ46c0oQgZA5Fdc3go4+W9Qn6VXbwddgkLJGwHfNOw7owI42YGRR0qWONTIPOUkHp71tJ4Wv41IBUjOTg8UsmgaiACIslemDUNMDGltsMAhJBPI7CmwWweQrIxBHIPrWqNF1JWJeFiPQU2SwuFVd1tJkHrilqtBXM4xMDwoIzilMe1Qc4OenSrzQyRlS0TcHOCDTZladwDFtxyDilqBWjmKMcY5xn3q0qsVLbdoB5qsYWEgbg459M0s9zPIgUDaO+O9S02A8SMWJYAjpx3qNfNhkLJkqT0PNJBIFYxtyD0PcGnLeeUSpQnB60cruGol1HI8PmAYyRkf4VGW86YB5NpGMCphcNJIzZBGMgEZFQXEClfMVjyc5z+lFrCLIkRLkpITgrgE881YihiLBXUlACSSKrxxeaql8Ag4JPX8Ku7mmnZYmREAx061LdilZlYQqYjAseTvJV/aq8KDc4mO0oCT7+1X4AzsyN97Hynp0qtNathw5Iccg+pqU7uxQwGIORG4G8c5NTRybXAyHGDn2qO0hjMRXaDg5JI6Gnq67jK6gZ7D2puxKHvCYG3rIdpGQPSrkWl30yq7RqARkEnBHvVaWeMFVK8EZwfQ11sOTbxtzgqKqCvuNvUyQJbQJFcnJbIVs9/Q1Fc3YKmNTggcn/Cr2sxiTTy3dCCDXOeaS5Q/TNS6SvctS0JI5SA5Y5UHAz2qtNkpuRshTyBUuBtZN2QTkimCRIVIVeMYIqydyMTJGDnPue1K0qlsEFgR09/WoFLISsnR+BmlmLRsVOcADBxRYQ6LcbgInJY45710AghgwUUM3c9awNPUyXBMZ+YDrWtbCQZwxC9gR1PesKl9gRcExkiGFI5waTzHCbd3Tv61EhcIGkIGTwB3o85Qz4yWIzgjkVhYoX7S/nDglD19KnkZZIGBjXk5yP51SDy7cgFh3/GmNMYQA6FR1ANFh3Lcflq4Mio6kAA0p8tpxECqKuQciocMrJtiyzDIGegqwSNuZEAJPJNDAia0ikmMsT/AC9Co6GpPJXGEHlkc5A4pwZC22PAAHQVHteRiRIwQHgetF2wFE0ygsRuB4GOppjMi4WSMKSM4NSG5jV9pYKR0GOtRyRwSsZpCSTgZz0oTC5JH5SghFHPQ+lKI8pmWMOSe9VZpI7ZwBuZSOMU8XcYQFsqTzzRruIS8sY2gLQghwckdjWRGm1jxgg9623u0MYIHmjvg8iqF9Gm4yo2N46dxW1OT2Y9CAgHLN0xT4MMm3tjpUKAFQA3HQ+1T26KXABwAMk1tewtBwjeGNS+PnBI9QM1RjmkkkC5PU4J7VriSOVwrAZQYFILS3kuvMVAAgBC9ifeqUlYLXKEMb+c0aqSCMnPQVtaZDIL2GUNkRgg/WoEe3MpG0E9euKv2luxkiuFbbGMgjPUdK1SSVzPW9jSeRmJyOtMjJ3kZ70EkgnOBUYHJOec1CNCclt2QahmUu56igFwfvD2zSSO5cnIoAqPDJtIDHP1qS2EsIGGJLMN2T0GecUy4mkQZXB+lZ7393DMJVBI64xkGqRLRueLbm6khDRNuswoUHPSuKZWkYEpkL1OeMVpza7dSwSW8qExyckEdPpVFi0ibY4iuO1DQ29A2xDJABzg/SmtKqEAAA9AabHbSMxcoRjqKBDKSV2gA8gntWbtcCwhVcMPvdeKiIJkbJyCOMetAAhAYuTxg5pokVmJUYGM1IEzyuEGFAwOfrVU3LlzuGOPypXJefaHwCM896JDG5LdMjimlYBDcb0zux6ikSRWcnJB9ugpq2gaLeHx3wfSkMakgo2MgH9apJdBaiyF5OCePX1psZwTkEDGKsbUd1jU5xGen1qXRbVL3Ufs8mdoBJ9+elXbQTdisrLtAHOT3pBIwJCg1d1q0Sx1IxQDCEZwe1ZzyMmMHGamw7CqHLEHJxUtsQJt8i5A4xVXfIWB3dfSpkSUE7iOemKNgJS4MpC9D+lS5+UVDHGSjS4xg4we9ODAKWI6VS2Ad71KpxVcOGwB17VODgY9amRrT3AkdCO9RsacTkCmNUnQ2NjJNwg960Y5DHIWwTwRWdHzcKPfrVwxjByxz2watbHNU3AH55G6AnNaIkZQrA/JIMj61nFFIFWrf54TDuII5X2qjMm8wxyqScAnBqc8H61mzahGhKvGdw4OOmat2k3n24kxgZxzSaEUrnnUkI9cYroJuLADqSp/lWDMP+JknfJBroGCSW6RBx0weelHQOtznHCLjAGQck1HcSRlGEg3BgMH0rTudAmlXEc4AHQetUptCvlXoHwOoNNNDsajnbZ24B42D+VVi4wTTrkvHaxIy4IA/P0qgbgYxis29RrYuxzAMQTTy+4npxWW0pLZzirUMuQST0/WpvdlJlonjOOajfOOlHmfLUEk5CkLjpj6U2y7kM5Ug9cn0qqRvJUj2z79jUhGAct15qNuCHz7VFzNu5EYyY+vcAVI0JV1A6Hk5oBDYGeDzTjJl/Xii7JuQmMohI4FADKFINSuwyMjIHOPWokO5y57HgU03YRo25JGF6kZJNSXxBt0CsDzz71Ut5cOSRkAdKfJKGQDPANWmNGzZkpZxsvIxyPWoL51ZyVGM449KLG5U26xZBI7VHcEGdwfUVb1BMWYA2ZU9zXO3uQ+GPIrpCFMPzuEBPWs3VNNAhNwkqsAO3WkMwG5G3uDnNNPyrgHNKQytznNI/3R/SqJGkkn2pAeeeRSE5zmmkkmmBY3ICQOAajICoGzk9MVGCakjALbScZH4UWAWABpQDnBBp5QbCe+ePpUcbmFycZyCKlYKI927k9BQBGMdxzS5GR70wtnNAOSDigNiUHj6Uhfn3oBGDSEfnQWBPQCmHrjtSnINNwcA0ITJ4h8uOKXOO1QhsCgPyM0WAk5JIHPerVlYtdMSThAcE+p9BVVGUZ55rotAVfLhbAP3mHuaaQm7DY9BbB3RyGpY9EIYFYX46c1qDU3eB5VUAKwXJPepBcTedHGCgMgBz+PakIzPsTROEZSrHoC3Wmy6Q8xBaFsg8c9auOou9ThaQ/cYjA68etWbmeSOYqmPkAZge4JoY0ZB0TBGIPXqaHsvJIURmM9fqKvm7lKzOCAI+2P1pZy0llHIzBzu4IGOooegLUz0kiC4aRQfTNSCWH/AJ6r+dcxcki4cAnAJ4qPeQBzQDVmdYJrccmVfzpwmtzx5y/nXIeYQOM07d0OabA3YL1VuJLeQjYc4YdqimuRLE1vIwDg/K471jls87uaeGLLg9alsV7McoVjh+GB5I71BIWDEdRng05gytg9B0NOG2RME8+tR1uJkJHr0ppHTninsGjADcjtSEZXgVVwCNgCRn6e9PIBIB5qHGCDjgGn+Zl8gdaopbinA7daQbumeKUknjp2pgBJ44oGL1pQpPPamng+lOVyDyc0CbHoAcLjH1prgA56GlLk4xwPakJY9RmgYwkk5NAJ6UpHc0pwOlAmBNAOOaaeTxQP5UDJC4J560ZHT9abgnkCgAjGRQK47rQA3anAZ56U4Ajg8jtQDY0Anj1qWONmBIGQBz7VdsdMN6hYZz0AxW7pugzRH5kBUnBJp2J5kcwrMp28jB/Wti2KyOCM5PBFb8Phi0WUySZck5x2rRhsLWEARwKMe1O1xN66GBHpk07ArHkA5BNacujG6jCSPgdwK1QoHA4FPAA6dKLILvczbbRbSAAeXu2+tXkhRPuRqv0FSCnYxTFYaF9eaNopc9sUmaB2Q4YxjFHSm5pC3FAD80ZzTM+9NMmMDgetAWJc0hNQNcxjqwwPeoZNRto87pRkdiaB2ZcJzS5HrWRJr9pGDhgfpVaTxGhyI42Y9sCgLG/uo3D1xXOf2xqExIgtZDkcZWnAa7cfdtyv14oCx0BkA6sKY1zEp5cfnWKNG1yblpQoPUZ6VKvhO8f/AFt6cH0oug0NB9QtkHMo/OoH1uzUcyA/jTU8HwAASzyPU6+FdMQgsCceppXApP4ktVOFyfpUD+J052RknoOK210fSIeTHEMdyacBpEIzugBH0ouB53CUVpNvRTwB2qaGZQx+bbu7VWkKgjam0DGQO9Wo4Ek+ZgOnWudWuWndlfVQGtCVPIPWsRuQAQB71uagFSyYLzzWE5JPHetY7DluOUnGD0pSPSowcYFSKru21ASfbtTZNrjeQARVqAMVBwQexqaG02gGTBJHQdKsrGoGPSpbKUCusI3ZIyfWnhAOc1KQvTGaaTGuQSQaVzS1iIjvUTkKOuT0pZZCXO0ZHb3qsZCRgZJzVJEtiyHPU9DioDk5xUgQkbm4prAnkYxTRLWgwY6GlkVGUbSd3c00nnFS2yqZAzn5RyR3NBBEsZJGTjJoZdrFTj61JO6ySllBA7D0qIcnmmmA2gUpXBoxgjimAo9KUY9cUcHpTScVIxxAPSm7aUNwB2peMGgQ05BwaTOaU0nU89KYCj8KKMZPWg9etACUvejoPaj6UAGM0AUDOc04Fe9ADRR746VMkZyMLkdcmpn2Y3MvIHSlcCsDnnNLTzg8gYFBTgCgYw8im4p5XFAUseKAGEE0AEe9TxKA+GH0zUrwqNzk8AZxQFimcZoB4pCc0o5oEwJ/nSZ5pSO4GBS7cAMeh70AgAz0PSnYypI7daTGGzTwPlP070AMXBI6gZrQtLOe5YR28ZdifwFW9K0J7kie6zDB1werfStiW+gtIfItYlRBxkdT7k07XEIvhlLO28+6zMwGdidB+NPtNVt7NSsdqIh2IHNUE1q7ibCykr6HkVJ/akc6/wCkW4ye6DmqtYDXGsW8uN8sgPuatRTRy/6u5BHoTg1z3l2ko/dTbTjIDUht5k+62R6g0gsdOYWPJJOfQ5p6w4PKgn3rjX1e9sZtqyOCPXoa0LXxfcRgC4iSQZ69DRcOVnTBZB0gX8s1IkcrjhI1HuKqWPifTrkgNmM9MHpWvFJa3Cho5Fb6GnoJ3IFtpefnjH4UeSR/y2XPoFq4YB0HamldnUcdjRYnUpmLrmUY9AtAQAD99n/gNXBIB0UE/Smb5ZHwsagD2osO7K+AoH70c/7NKMH+Mc+1WxFJnLhSe3FPEbj7oA/CiwXKe3uWGPUigIG6MD+FXNp9R+Io2H1WjlFcqG3B+8EP4VG1lG33okI+laBBx1FIASf4aLDuZUmkWkgw1qMVWk8O6cwI8kr7g1vFTnkL+dJ5YPQD86LCuczJ4TsmO6OWRCDnpmorvwokqjypwCB1I611RhU/wj86T7OM5Cn86XKNM4STwvdQsGRlJz0FUrjRbyPIEbEZzjtXoptwCeDk0x7YFcY/MUnEdzz51f7MWMZD5wRj9aS2Uy5VhtcDIau3m0xJBg4xnPI71TfQ4hkgjJGCR6Vm4NjTVtDm0VSgWViHGSpB6026VAI5VkLSdCpPBGK1z4bCMGhkIIPAPI96im8P3TZwoxk4I9KzdNplJowlcB22tw3GPX2q0IYREInbORn3Bpk2l3VtjzIHABxkDrUEgaPDMCSTjnrQ4sEia7mjthGyr5jhcH0rsrfmyhJOSUH8q4OQmSMKcDB5FdRDrUMVlEChLBRgDoauKsLW5b1UhdMlLMADgc1x8gbznlTBA9K17/XRd2rweTsB/GsgxOQSrAKwyQT3pt6FCxZKFt5Ddce9MkkOwlsZ6n61AZGDEMOaa7MT0yRU2ESxobtwhJBHII6UXjysyFicDgAd6W1Zo4zLEQQOWU9ajlvJHk3KoCgdCKYFrTp3hQsoALHGR1+lWvt9wZhF1GcEAVnwlfsQ5IJYnjsac9yYQhjGGxksT3rJq7BaGsZj5jqrgBBkNjPOelTfaUIJkZM4HIGCawmuwVABI4yT6mljwAbh3wCMAHkmsnT7lXNtbnzABCAB3PtTzdoW2squQeCexrEknBiyoZHAwR6+9R2jFlkw75B79DS9n1C5tT3LQtuYE5HBHalE0VwoYMd+OAayWuig2yktg8E9qYJpXJaMlVAwCaPZ6Bc24544WKE5Y8g/0oe8kJDKFIXqQayRMTEFkYZBznuKLadQ7A4IGencVPswuXSTM7yDhuvPY+1QrI00chbgg4IzVF5WlYtGCAT1zxipynlHc5ABHc1fJYTLkV15ce5ui9QR1FJHeLMHCqCQeAetVsQMpiWXAxkg9DTljKbWtnwSOpHIpcqAkjuI1lmGCrgdOgJpZyZLWGckHnBGeaadjSI1wQXUckDrUU0IOGjOUz1zxmrSVwFA2uTjg1KiEIMY/PpUJDhDg5x700M2fvEVoFy1AHDb2AIHf1q6JsnAAJ9R/KqMUwAAA5IyR2p4LBiyjBJ4x2qGncaZejhWSbCwli3GR2NW7eQPczpGCsMWFAJ6HvSWVvbG2Mkt4YpPNACr1xgEn9atXlrBaak1tbv5gKByxHOSO9bwehL3uNLqMjJOaaCx4GaCMcZoHTk00MDk9WIGKJodjAvn5hkZNNkPy4zyan1CQlYDtONgH1pN2aKSumU3KqMbenvUfnLjkEj0prybjjyz9cVV3Ng8kdqpEk00kRUfu+AarmYB8IoyOxpjn5cEnAqvv8skyHAPGe+KJOyAsTT4wDgZPaoGkAJ7iqrOdxGTwetIsjFsE5ycZrG3UdyWQq6FSDg9qijfajA9R+lOG5Www4A59jTJCOgPU5+tCRLI3XMq7TgkYBNBkdSI2A4HBFIFbfkcgdcmkRAJwJTgZ9a0Ak84nG3OB2NRAFgVU98mhiFYhCTg45prfKSVbk9Md6EgLmkRrJqkMTjAfIP5V09tYW9jcG4hQh8Y5PWuX0x1i1C3nZgACdxPbiumN/bSPgXMZ78HtWnQm2pmeKUz5VzyGfgj2rGuQHaP5cfux9a39caKS0gIkVgp7GsG7kDPGI2B4AJHY1NimQxxl8hjgjoc0Q3DLKVkJwMjmo5HZG3Zzmm43HJ696LXEaQunljMXAUc4A60wnMb4/Go7VgYyu0Z7n1pzcRPnrTWg0PjxtBBB7VNGQc+xqtCCADkc81PHnBGehqZGtLceT2qJxwT2qQjHJppG76VBuyFZBHIHPQdqm/tBMHK4/GomjBPNRfZWfcygEDrz0rRMwqK2paGoRjnb2p0eppG24D8PaqJgGMggE9s04W/HOM45q9DG5tqVu9OSfYMu5zx74qxbR+VCV7ZzUWnxhdHgUdPM/Pk1aYYcjsDUMS1K00QNwjjqDVgjHvRgFhn8KDnrQikAdh91iPxpTdToP8AWEjuCKaeOtNbBGetDGRXMxkhKu2QDnPcVkPJtbk8djWjNErA5JB9qyJywfZnis2rhYl807wc5qeKUZ+99azQzBynUDoalDjGcEEUmgNLz8dxiqzTHcT2PpUO4hOuTUJkO7aTwaSVwbZZkkJI54ppkA5XBHoagLnG4DPvUTPuwc8iqsIsNJhgQcDGBSCYnv3quCSMflSg4+tOwi1uVuGpd4GFFQpJ3OCDTgwzyKTQyXcVI2nrTw2FyTwTVYy+gx70jSkgKOQBRYVzTtJfKkEi846D1qyZhJMXPBY9KyYJiCGJ5A6VaWbJDd81SdtBo0peYAD0zUL2iXCCNjjJHIp4mj8sCRiCTnIGatW4hkxslBOe4xVAzmdVt1gnEaEEAY4rOZsjA/Ot/VbWRHeRUVgT1PUVzzcMQf8A9VNAxhznGB+FKFySVBOOtJzT45THnHQ8kGmIbtI6g0mSOc0+SUyEkgDPJpgBJ9xQAhJznJNKCWOCT7CnNC0f3gR3p1su67hX1kAwfrQLpcaBknjnFatlo7zWZlfKkn5QR29avajoRSdLi3UGIkZHpWpHJFHGN4GFwAKxnPTQH0schLG0btGw5BwaYcg9PxroJ9Pgu7t5S5CHGMdRWZqcMVsqJECD1JPU04zT0K3ZnsQcn06UwtkYpxBIphHp+NajAjHelB5xSk8YxSYGM96AHocE5FdN4fyYoUA5O4fSuYQ4I/Wul8PZMcW3g5bB/KqWxDNf+z5FjKJjnBIPTIPWpfIuDLHIdgKjGMcdaz11OdzMN2NgOD7/AORV+CdpVkbd/wAswQPQ4qRk0MPls7MAWZicgc4pl3btKwdGAyNrZHbNNuHkMMMu8iMAFiOufX6U/UZTDYmRGAJI/wAaBojFp+4mjzkyHI47cUl2NtmoAGA46VUku5BKQrfI/Qjscc05+ICu4kblPPbIoewLc4++JW7kH+0areZyM9qsakMX0ox/EaqkHOKEN7jw4PFOHrjPtUQBJyKtWMDXNyIScAjJPtQ7EN2LkWnpNAHjk6joRU0NlHHy/wAzjv2q4LOO0h/duxHQg9qi4JPWuaUnewuhVubQuQ0Qz6iqckJjcqBz3FbQfCkD0rJji+0SsA+0+p70RbH0uQ4EgAbOBSYwQMcVqR6YgILyZAHQdzQ+mbnHlNgZ5zWnOguYzZ5+U0ig5HFdCmn28agOu8gc5rP1GBQPMiGOxA7UKotgWpRK5z+YphOG69KcJMrjPPemHk5rRFXEJyc0ucc0nGOlA+lMB4bjrTt5I4qIDPtT1BB60BccTu4NNK9+g7VKRhRxwaTZngigZEODxz70oyOoqURE4CjJPQCtC00S8u2AEZA65I4p2JbSM0AEg1NFBLMwWNC30FdZY+Eokw1yxY9xW7bafa2y4iiAPrjmnYhyb2OOtPDF3cENIAinua3rPwtZwcyZkbuD0rcAxTuKoLN7kENpBAAI4gMdwOanAGOmKBxzRmgEhSBRxxTS1IHGMZ5FIY/OKXPFQGZVHJGPeq8upwRZ3SD86B2ZezzgflQW4rCm8QQoCVyT04qsdXvbnIt7ZznoQDQFu50ZlUDJIHtUUl7DGCWlA+prFXTNcvOWUxg9yeRVqLwfLJg3d2Se4AoC6JJdctYl++CPaqkniSMnEaEn2Ga1I/C+l2x3StuA5+c1MZtCsBgeUCPQA0Br0RgjU9TuSPJtHIPfFPXT9fumyV2A+prUk8WabBkRRlsegAFZ8/jhwMRQBfqaLMLMkj8J303NxeYB6gVbj8G2inM07ufc4rn5/Gd9J92QIPas6bxHeyj5rmQ89AaB27s7tNC0W2HzrGSOfmNONxodpwGgBHbANeayanK4BaRj7E1Ab5iDz370aBZHpknibSYfuvnBxhR1qpJ41tE/1cDN9SBXnRumJ+8enWmefK3TJ5/IUaDsjvJvHUgyI7dQe2TVKXxtfEHDRr7AVx5kcjdnvTSWPU8kUXC6Okm8WahIObgjPp2qpJr905O64kP1asYA9zSFSTndRcLmi+qysTmQn6k1CdQcnOSDVPa2c44owSMYNFwuaJlU43EnA4A/rV20kMqlc4A6k1QjhywVyFJ7GtC1jVOBknua57BFWYl9t+wyqozgdfWudxkjCk+ldJfITauEHGMk1m2wtokDHJb3HStE7Itq7ILeweQhn4X9a1I7dIlxGuPf1pq3kA42k043sQAIB+lQ22UkkP8ALBB4x9aNqgAdD71F9uiJ7k/So5p2cEDgY60rFXQ2aZUbavJ6E56VAzBh8x565quTlic96cmWIC8n0rRKyM27iyAsBjoBiogOcLnJ9anKMAQVIOM4xTRGwy20gevpRcVxpBA5PNR9eDUuAVyDmmFSBnI60DZXcYNAOMY4p8gxzTApJAAJPpTTIYEg4HpTeacUI45zRimITP50p/SjGKAO1ACDikp5GRQqEnCgk+1DGMxS46GpTCRFvIwScAHvUYBzjHtRcQmM0oAqVYXboPxPQUNCVGSQCO1FxkPtikwc804gk5oI5oEIB60EccCnAZ78Up+Xg0XAjx0oxinAdTQRnHNADhKwAGeP5U/l/mzkdDUQHPNTxkAbSpHHWkwFKgKCMmpAvy800Y6gnFThcqeKBlZxjrzmowSv3eoqaQEgAY49ajKk4xQA9JF43D8almJNuSD9agEbAgAcU+XclvtPUnmga2KgGTg/WnDsO1IRT147dqGSSwQma4WMA4PX+taV7DFHp5AAAUjFQaYCI5pOCQOM0STPeAW6JxIcAD19al7lqyV2UhGWcLtJJ4AA6mt/TtKis4xc3i75Oqx9QPrVfzINMRIsiS46u45C+wqrd6nLOQqEhR09fxq0iGjVvdSlkIVDz0wOgFUSkjMckms4XLgYBGT3qWG7cviRiVzyKq4F4R4HIOadt5HpUYvICfvEU4XNvnhxRcCQLxjoKejMo+RiPeoxNEekgJ+tOByM5B9MGgZKZGfiQK475HWoTBav96N4zj+E5FOz7Uu4557jvSC5HHp5ZwYLkDvgjBrSWO7tgCN/HdTx9ao5H3gBkdKnjvJ4eUkIHoeRRYZsWviK7gADsWHo4rXt9fs7kASlkY+nSubj1UMCtxbRyAjBIGDViM6RdNuEklu3AwRxQS0djFHFOm63dZO/ynmnESxkgjI9CORXO2umXEbh7K9STHYNg10Wn39/H+7v7XzVHBbHNO5LFEik7SMH0NOJA4IxWy2kW15FuhJQkZwe1Y2rW2paZCoit1uC7YBzz+VFwsAwSflP5U0oAMsQPqcUWvh3W71RJfXYtEPOxBzitCPwtp1v80zyTt6ux5/Ci4GU0sK8GVPwOaTzoz91s/QGt1LTTrcYS2jHfoDTjNEPuxgDtgUcwrGCHzyFY/RTQWP9xx/wE1uGcDsAPemteRAfNLGPckUXY7GIXYHlXH4GgS4PIbn2NbB1O0BwZ4h/wIUn9pWR/wCW8J/4EKOYVjIMyg5yQfoaablByXIHvW19tsjx5kOf94UhmsZFIJiIPHBFFwsZImXP3h+NHmqcglSfStG2ktCrRMYiYzgZI5HapDDaSZO2Pn0xRcLGTlDxheaUY7Afga0zZ2hzhF/CmnT7Uj7mPoaNAsZUkZPOB+IqlNp9vKCJLYH3ArfOmQjoxH4mmnTB/DK340WQJtHIzeG7J8mPKZ5x1FZ8+gXcZzCyyKvQDg13baY/aUEehFRNpkmPlK5qWkx8zPNrqzuIhl4WQA85HWqzmTyxtHAHJ9K9NfT5SvMat7E9az7nw3b3IYNalSRyVOKlxHc84UNJIFz+NSRQi5mIZigA/M101z4NmhbfaktxwrcGsefTb60uC1zbuABwwGRSsMpxlbSWRUYHIxz0pk9yBDhFX5zgkdqbIQzlgMn1qJI85Uc565HSlYNiWzdFiIJyQSSPWhisgBPC5xn0ojYRxHy05zwT1pIiTFIWYAeh7moas7gIVBcrGcjAI4p1vGrPiQ4ABIJNRFQ0fyE8d81IxikdIi2MnA9qHqMfHMZpHaYnHTjvSeYGYLkqTn9KI5FhlIZc7eCw5quxPnFlBUZyB3FSldgSt+7Lox3k8g+1OjZpEK5wB1FM2oYixYA+1NjIUEbzg9TTtdAWmlGfNEZK4wc9/emoAHEi8I3UelAL+R8oLIABxUDM4JCggMOlSkHQuugFsZI8YP4A1HOqmNXeTII55zg0JPI1uLfAA9fWkSB0chgDx0IzRa24IZ+5RQd5J9B3FWVkJUSxNjsfpVZIA7sA2NgznFS27RpKAxIBGDmhpMCwR5hC7sk9/WopHCLtD5UHt1zT2AV2LHO0ZAHeq00guWVlQIQMH3oirjJ4pAM5OccgZqITFslmznrTRENu7POcHHWoiFC4wRitElcRMJicDnH5YqxDM6gMxyc8GqQwOSDk9KswBSCzqSR0A6UNKwXNKK5ygJXk45H14rXtGaRXnYM5Ycsf0H+fSsEyAKFVep9O/aul0eQSafJbEkttxnt1zWabT0KWu45IzICVjdsEZIFNjAkcqiMSOSBya1tNkWxheNhu3HOR24xVazj+yXj3B53AjA9zVXld6FWVkUJBglChVz0zxin3m8W0AIIIHcVau4/tF156naCQcGprxku4YoypBj7+tK7dnYeib1MNkuChYLkDvUQhnkUkR5A6kCtsQxLbtHyWboSelR20SRI6SFiH6YPSruyLIwxbSyMVWMscZwBmsW8MkN0VlUqQeBiu2sgLW780twMjGO1R6tYw6nIxIABGAQO9Jtt2a0GkmvM4hzgk+vapIQFBIPXjmpZ9Lu4ZzEsJOOcjkVAgcExyLgjjGOlNrQge5JOCcADk1BnPfHvUkmS3KgH1FRkjgBR70khkbO+CqEjJwaa0jOA2ADjj8KkJVDluw4pofLA7RirQiICQ5IbI6mjdjqcAcipirDPygKR0HXNNyhONuSelO4h8LBpQoGAeee1TW4WOYFsHIIAqGM4n2hcEHn2q3aRmR1ZjhBkZIockldjUW3ZFeZzIhw2Bnp6VVAAbAOcVYljeNzuI2nke/vTMqFPGDjgikndBJNOw3yQwJJyTyBSFdnQ59zQWIbrgAce9OhBnfbnHGelUK4isyDOcZParTgMgUZJI61VIKcHqDV0MCgIOMgY46Uw6kcW5QARwOKsQ9CD1zUYJJ561JHkAk+vNRI2p6MdgmkK5xinZBGRQag6BuwEnNX4Iojah/KBf7pHY+hqkOnFaNoR9nwfXBqkzGqtCqREGINumR6imHYCcQqOO1SXSyo4KLuIOCP61CPtLjKwkgDgjvVXSOc1bD97ZRoAAUfOB061JIf3jD3qtZGSGIFwAeu0GpWlB3OGAYnIB71nKokwQqOHLAHlTgj0oJ5qEukbGRVOcfMB3NK04PO0kkflU+1QXJcAjr+dNIHAyMfyqAknktimMGbGCcng4PSpdRsLjpywRljUZPc9qxZ4mWYqxJJPU1oPHMSVjbIz171C8TE+ZICDjAFUpDvcomP5QOhB5P8qd5jgkMB9ahLZkOT3wRTgAUyzcg1Y7DzIRjHXFQuCWPYnpUiyAZVTgdz3pM73KqMDrk0ICI5AILEAenemEruHzdOxqfywWJJGM4z70wQHbgjnsPWmIjJJIIGMU4HHOetTiNQCuBkDJHp6VH5eQR3GPyouA0Enp61IrEjk8/wA6iIw237pHH1oJKdeR6ih6gSMaYDz9aaXJHByKaGB4JoAsRyAY781Yjk+cEjIHaqKk7uOAKlWRsYx+NFhGg8xCgdz0FaVioG3JHUHisa03Fg0oJHY1v2hhyFRvoCKaAp6hEZY5CucknAz0rAazlKFyuADjnqTXWmMljyDknjNMktv4TGMZzjHensO7OOeNkOG6+lR45ro7zSo5FZlyGbpismWxnjUbl4J7c4ppiKyxZxnIBHepIrR5lLKeQenpWtb2f2jSAHGJkJ2+44qO1s3tpJNx+9jNNuwulxotg8YVznA5J7VA9hLa3UTlcgOCD61tRpFIp3KDzipg4Cqm0EA8Z5rB1LMfQt2t0strjdkjqDVaYRSMAnU9QO1QSAISY8jJzxSwSKrE45PesrpsFpoJKhjUnHvisDUrjzp+Og4ro5HG7cee1ctcLi4cAdzWlO1ylsRAZ6c0jDFKAQcjtQADyTXQA0cdaAc+1DYz3oxgHigByA7vWuj8OsdsA6He2a5xCe/FdD4d5EZ6jzD/ACFUiJbHQC0thJ1GSckE9actpFvYrKQSMEA9B6Gql0GOoZ4CgjnuDSeYI03L/rCGD4689M1I7FtrS3CKrTttPHJ6j0+lSzCF8KxBCds9OMVmREeVHFPwYwwOf0qtciYXKAZ2cZx3zyf5UAawtrUHbkZJJHPTjmopIIo7JjGS2WByTmqP7w+czAruIdD69jWlOoSxKgYAIPHSh7Atzh9UH+nSY9arww+c4QkAepPSrmpoRqL7VJ3HAx3NXbbRNkYkuiSSPuDt+NQ5JIJPWwWtlaREMcScY5q2kFsrh4wEI9KpX9tsRRbIVIOMD0pttb3IIaZiABwpPNYNtq9ybGhJLlSoORmoXUqMrk5phVixOSRnipo3IGCv41FwZGkTFSDkA05bSGP5sAH1Jp7TMM1TnmlkygBx6007uw+hZJIOf1pwnI6c+1VBK5UBzx0pSHyPrTasxF2SQFSc8mqNyHeB9qk564HapgrSnGQo75pt7dxWsHlQHLt1PXFCTvoNLUwipHUEH09KBz0/WlJJYk9T1pAOfautbFAaAKcAaApBwKdguJg56U4D5hx2q5a6fPdECKIknj6Vv2HhPOGumx3wKaRDktjnIYZJyFjUsfatqx8M3FxhpQUQ811VrptpaIFjhXIGMkcmrYGRjOB6CnYV2zLs9AsrTBMYdvU1qRxpGAEUAD0pQAKUHFMVhcetL1/Cmlh600ygZOaRSRJkDOaQuuOvNU5r6GLO5wPxrOn12MHESlz04oHY22kGOoqCS7iQHMijHqaxlOragf3EJRCOp4q1D4WuJcNeXJx1wD0oC6CbXbeL7rZPoKqHV7y6JW0t2OeM4raj0fRtPXMmwkd3OTTZvEmmWi7YUDY6YGKAV30MtNI1q8wZT5ansTV6HwfGPmurhn9R0FUbvxrJyIEWMHuetYt34mvJ85nIyegOKB27s7RbDQ9PGW8sEdSxBNNk8SaTa/LEA5HQKAK86l1CR2DOxJ9c1Xa7dj94n2FGg7I7u48bMARBAAe241k3Pi6/mzmYIT2FcqZHPc+vWg7jk5/A0XC6Rqz6xcTHLzMfqaqPfMTnOSe9VcA5BPNJwOMUXC5M11IT94imGWQ8jmmbh2H0o3k8dPpSFdi5kPegKSpyaaWI4yfzpC3+1QA/A/iyaMqCcDtzUZJ/OkLUAS7wOgo3jHHHrUO44oJagCTd0A6e9JuzzUeSaMmkA/dQHIpmecdKMEd6YE6NkgE9asIqkHPWqahiQelWYi2ASPxpkmgtubmRyvAPIPvV22QQxFTkn+dQ20mIx8uCR19anRgWODk1zqxrGxHNveBx0BB4rFzhRmt8wvIQOBkZArMhtJDcCN0KhjwSOBT50kD3IEUSfcU596kELHCsMfXitB9MliYlcFRwSBg1G0DNhcnPYmo9onsJsigtljcO5B56VJNaRyAsr4HJI/lUsdqNgHJOcZPrU7WwhypGQ2B9aly1C7MkWBPKsBjrkVZS2igwwOWA6+pqQwS+ZjeMjqPapo4FkOG6AZpuehNyuHVnJxkkYyalEcZXaVBzVsWcRyAcEjIFMFmWwhYhieSeKnnQFTybdcFYh1wKasMBVsKCScmrM+nyCQKjEqDwRTZYDDjaucdSB3p81g1KkkMEi4eMcdMVXeO2tmzyTjgetXD5bqOCDVmGGzbKuolJBwT2pqYjF80TArHb5AGSAM1YttFn1C2ea0iJKHBXIzWjbTRRM8UKqhIIOBVyG8axfdEojbAyVHUe9DqNLQpJHLCxlaXyipRwcENxihrGdHC7C2TjIrrb6Wxu4TJKwFwwyDjgmsmFw52rkMDyD0x7U1UbVwehWk0GS2GJcFmwQQcgeuferMNl5WfKiBIGOepp9yzFxlztbjHvQqyxAuZSDjrnr6UnJtAQS6ZJLhpMIB1A7VEdMWNfMiUlh69KvCVrlH2sS69Sahkd42BDkgjp6UKTEZcgnLmLB4PQDg0jWhjbbK3zEcKOTW8vlSIAACxGCR1pl5Hbi3i3kJKDjdjmmqmthmA1tKckRHg4xjpSmyuFVS0RwTjOK23MkaPtYHpg9ue9LG8+FMvCjkelP2jFYwRbSEEbSMdc0kkJABPWtptsm7auc5x71BbWwuZGiIBIGcHiqUnuwMkR9B1Pp60EDI/rW/Z20UamUxRjBxgnk1ZhfS3heKa0wXJIYdqTmOxzKLznBOOuKnBAGQM/hWyI7aGPEUBOThSOc0oNvHKGaMAAAnA5zRzgYsYMrhVXlugq7FaSyxsVBAXrkfpV5I4WyUiMeclWIxUgmWN0ijkJ39RjjNJ1H0CxhywuAflOV68VVUsDxz3rqnKQMsThWLnBOMY+tNa0iDhljiyvQeoo9oGpiW8MsgztIBI6in3WnSlF6dfXitYSRyjAjyynkDjAqF5YlcKx+Q8jB5o522F2YK2k752RMQDzgVJFZzuSFibpySOBW9G53bomGAOD6igF+fmAzyPrQ5tgZUUM8DPBs5fgE9KV5BpqFQQbhhjIP3B7e9Xbu5+yxDcytNjj/GsCR2kbLcknJNaRu9WAM5ZiWySepphzgU7PPTmk61oAme9Ozj8aQKTS7CDyRRcQE4xjrSE88ml2kgc0BR6ZoAVTk8fnSiRl6MRn3owo7HNAC46UrjJUupgcByTUq30wxvGfrVYfKcrwaczF2G7FO4WLsd+pI3AjsSKtJIsg3K2RisdMBhnkZ5HtVqKVY2+UkAnoaANHJ6gZpSe5FQCTIGDwaUMScc0wLEc8kZzHIyHrwcVsWHifUrYhVm8xQOjjNYaDcc1ZjXBB/KgR6Do/jI3M8cElqTJIQB5Z6muyjgY4uLrl/wCFf7v/ANeua8DeGRY2w1W7UedIMxqR90Hv9TXS3dxtPJ5xgVN77CWpFNcHceeetZlxdgEgtzSXl15annk9K5vVtWSxtzNI3znoDQh2uaN9rdtYRlpmGewzXJan48uHYpaARr2I61y+o6rPfzu0jEjPArPMnrxTHsbFx4i1GdizzyEehJxVSTU7mQ5MjEDqM1QMnqc0b84FFxM6C21CKdAGJDAYIJqdpURNxbA9c1zAJGeSKc0zFdrMSPQmmKxtyarCnCMzHuQapTapO8gZGKgdsms8Njg0BqVwRqSak8kSvHI6yDhuTzTRql4ORcyD23Gs9TjIB6igMw64xRcDWTXdQT7t3L6/eNTR+JdUTlbyT8Sawy7Agj0pPMPQ0XA6RPF+rxn/AI+SfrzVlPHGqj70gOPUVygck4zmnZIPOaLgdlH4+vhgGJGNWo/iDJ1kth+Brhdw6ZoznHNFw0PQ4/H1qxAeJgO/SrUXjbTmYZcoO+RXmWfWjeenrRcZ6mnijS5DxcKMnvxVpb7T7pSoljcHtkGvJ435AJxnipf9IXADMMdMGi6E7HfX/hXTL8mSJRE55BQ8flXIap4dvtKZm8szRE8Oo6fUVBBrGoWpG24dcdsmtm18azhQl5EsyHgkDBpWTEjmyVVTuwCDyKhbbICFGa6u70vTdbU3OlSiO4IyYScZrlZoZ7OV4JkKODyCKzcbFJojEjKhjBHJ5pDgZ9T3pzJhMkdRxjvSCNWU8nPoakNySHcYtyhSBnOTzUkgATepAyM59M1WVG5+Y4pxkPQqAO3PSlbUYiBRnLE88Uwkb8Bcgmn5IYA9D3oIXBweRTGOWdokKgnB7CpjKCqHjHc1ArtGykgDPOSKeoVmYnjngCpaQh0hAyinJI4wKfCHLjfKQMcZ/lTF2qCWAPpUakiYBck5zjrila4E7s2dirgjvRCgW4wxAI5wT1ptxkSbRkEgED0qM7mJYnntTS0CxsQxrIORz6+oqlfQrBcBU6MMn2qzZyFLcEgnnkHqKSaND5hcENjIOaUU0xlPeUwuBnk59abGGdtzflinMMkkkYzxzSkSABhg56YNaWELGFcFSuDT48oNpOQR+dFtC8jgnaCe5PGRWpc6aLcRwNt3gBmPoSOlFmybopW4PnIp5BP1zXVWVsbYBicZXBA7+hrKto3tIlAWMA8jPf3zVo6uyShCgdQOSD/KhRsUnc19wx1pCfU1Sj1O2k5KuBjsOasCYHhY3OemBmna249STd70ZHqKgaYIcNG4+ooMoABZJAD0JFK6CzJ+COuadaRs95C4QyLG+ZEHUjHSqjT7kLRq/HfFRaZqq2l7I0s5iDchscg001cGnY6V/EFicg+G5OODwf8ACsq5ADiZYzDHLyiMMED0q5/wk8RKMuqJx1yBk1R1XV4r4xu10JSCRkADA/Cqa0FFEOS3XpUbWEF6kkLqASMhgOajNzGQNrgjpRBdIs2N4AIwTms5K6KW+pzU2nSrPcRAFvIbBPt61QIyxwa6i3ljOoX5kkGGYYz0IwaybvTkiRtkoPJb8KSTG1roY757kZqPeQKmERdiFI4NMMZzjIGK0SM2NydgUZ9+abzgEjkd6dtIOcjNSeXkbg2AOoxTsAkBJn5JOMfWtOB3mtxACBtcjJHYjj9aqRW5imhkYja5BB/pVqFV8uQ5xmTj25pSipKzLjJxd0VtSuU8qO2VQTFwW9/Ss8S4J3DPFaCRJiR2AZgSDntVBkUPgk4JznFEYpKwSbbuxhfIOa0tKU7mlIGCuAfU1nkR9dxI6dK0dMVXieME5ByM1Rn1GXUbIwLDFQIzFupx2rT1CHy41ZweuBVAKgOefyoQ3oAdo2U5JBOMGryAYOO4qmuxmjypIzjPrVyMryADx+lTLU1puzFwQ3TmlPPB7U9SCOnNKdvtn2NZ2N+YYMjGOxq/Z827fXp70ljBBcwsXyGU8j1FSKqwo6qehzn1qkrGVSSehGU+c/MQTyAT1qITMS4VwoXkj09qguLnzZRgEBQcGooZFLMzY54+tZSuzBl4XRNuJY1OAQDmlkkjaUkY6ZBPb2qhb3JDup/1ZyD6U1ywjJjIwM8E8is+QCyb3y3HBJz1IpftDk5yo9AKqG6iaEKy8ngmm+YAuVGAOB71XKIvSTMF+8Ce5pguSGIHIIqoJtwxSFxgYOMGnylFv7SwyCCB7VWlmkYbR1z09aTzCMKSc1HJy+4nj1700kgRVkUhiehz+tIuD1JJ9O1TSKWbOOKjA5JxgVonoMFj3HAOKcpGHAHGOTSF/lOOB39z6UgJEQUHBYgH6UCsOQ8op/iOfpSq2CZSSSmRj1qGR91wnYAdaTzsEg5IzzTsMkbAIkXjJyaaZmjm34yCMY9aa7HaACCM9qjJJw2QQegppATkrMmcYcfqKj6ZVqYpIIGeexqVcEEEZx3pWsIdEFQktzxx9aYVAY8CnkjqOhNLjPPrQIiY7RwvPf0p0ZBIyGx9aftBXGOR0poBRunHcUAaMBVyBuAHvWraIAynzAfcVjWhjBJ25IHAPeta1e16tGUfHamgJCpLHHXNBLpsw5H41MiQkbVmBPXkUrREsCCGAHY1Q7EKySEncAQQRzTYI96MpIxnGKfKkiLkKdv8qiEiqhUHHcVnz2dmAjAjjpioGOWJzgnk1NJI0hzwCKqFyXweDUSq9EBMEZVEgOQRStIRjB7VEZCFCk9Kc2JoxIowR1FYNt6iAzbxtxzShSFyQcnv6VFHIobDD86ckjFyuec8Ug0JAw6McioZrWCRwzICT6d6DIS+ADn1oVtzlSeQOKpXuBFJY27qSI8HHAFYskbCQrg5B7Ct8SYPSjMQy/ljcepI61pGbW4kzAMbDGUI+tIRjtW3MGmUqoUD1IqjJp1wFLoNwAzx2rWNRPcq9ykACea1dGuVhcx7sEMGXPf1FZZPbHIpy5Cg5wQe1ap2Fbud2Lu0cZY8nGQR3o+16erFuASeeOtctY38kcu2VyUPOT2rUiljkYMTkEcEdqzlNJgWdWmSeNPs4BweeOamS8jEY34LYAJ29eKxV8xrggSHGTxmljDQ3PzMWBHAJ6HNU5WVwe5stfQHGRnjBGPxqO4vfOg8sKQCeT04rP3AZLNkk0CXBxnI7is3VVg8xZBHI6uVBKnIOOlTNKSBzweOaqNJjJ6UwXG5cHnB6elc7bYn3LToHfGSAKrPw55JHoaUzYbluKgmmV8hD+IpK4bj9xxkEkZ5A7UCbA655xUQDRgHcOlKhGCSBmrshCSl5V2g4BNSRxtsAbk1G9xs4UAn1qSCRycuwwRxinZtaARuwBKkYIHB9aaHYhSARnofWpXj8ybA5zyTUskyhQqqMjgGgOpCHyMEYBqtNbIIywJYg5NWotsswWUkKBkkfypbkFSfIjBQ8c9apXT0GmZJRdoOOaQIuzjr6Veg0u6unAijIGevpXRaf4Yhiw053EDpXVFXQm0tEczaaZc3bDyozgnrXR6f4WSPEl0cn0rfigihULEgAAx0qYD1HNUTZvchhtoIECxRhQPapsYpScUFuKLjsLgDGKCcVG0wC8nFUbnWLeEkbwSOwoKSNAyAdeKhnvI4eWYAfWsRtQvL47LWJiD3xVmDw5dXJDXc5CntmgNELca7GhIiBc+1V0Or6j/qYiiHueK10tNJ0pSzspYevJqtd+KreBdlugOOATxigdmxIPCzPh724J74Bq8sejaUpb5CR1zya5K+8T3c4OJSAewNZE2pSOxLFjkYJoHZdWdzc+LoIQVtowcZ5NYd54rvJsgShAeSFrmGndumeajO49SeetK4XS2NKfVZZGJZyR7nJqm925+6Tz3zUOAD8xzRkZ9xRcLtji7k8n6009eTSbz06c00nigRJgdz0pCw7DFMzTcmgCUPg+3pTS5NMzzRnPNIB28/lQTSAEngc0vlt3oAbnijPfPIqQR8gdamit1Zhk4+tFw2K2cjNGPY1qrYwKuSwPqM06PTmlOIlBouLmMkIfQ0vlMQMCtSa0ktD+8j46k9qUxRuMqSOKlsTZmCBqcLYk465q75ODnk1NEkKckHjnNPmRNyCPTM4JJ7Gp/sFrGm5sn6mpJLyJVO3rVBpHnfqQDRuNd2JcCDlYoxkd6bFbAkFs49BUscIGT39amAA6elNA3caIVC4CimFAOnQVLnC1EWG4gCmNIsbigA3EAfrVmGRUAAPBHBHNVHKkqrHI7e1XIxBA0eWYHqcDNcz2L6jxPIqlQCSBkGrYkW5iQFihA+YgVEB57F0VvMA4JGBVmyMlud0kKvvBDA9jWbTY7DIYpXWSOebbIBlTnhqIoybeWOQjzFGVNNlhmkwysFIOQfSkENwXWRpsEeg60vZsLDY7uMxIsqEOwwCOuaWbcsYS4kCyNypz1FOktVfkHBznPpTprZLkASZOOh71Xs2FiAyRSoqkhZVbBI6ECmMw88AOOQcYPBxUw023GeGOfepFsoQRtiJx0PpVKnYVhsqzm2EmxQTgDB6e9V5r1tqrI6l1GA3r7GtARnYVwcHtTTaRn70QP1FCphYqQtJcr5qtgDgjPB9asiU2IzKg2SnIJ5wKkWAImFjwM5wB3p7RGUAMm7HQEUnTbY0iOWOB7XzYAHJJJOOB61lR27MhmAwoPIzW0kMiqUWPCnqAKaICG8vyyCR0Apqm0DSZgCBkcsQeuRxVp5CWLnJIGMGtj7I558o/lQLF/+eXJ74qnBsLIwbmOT93I6kIexoDRMSdhzjqK6BrKVwFaLIHYjpTBp5GcQY+go5NLCsZjTRXFmiFDlT94DkVXlKhgc7kHGPatsWDAHbAQCOeKYdMGADb8emKFCwWMnTI1a9MaybEcEEntUc1syTGMzAlDgE961/wCz40ziEg9DgVG+mxsR8rAjjIp8utwsZ9pYXcytLEu4wkAgHkip74CQRqYsA9SeufSr1pbNaTblZ9pGCBkZpNVt1lRBasQQSWJ6mo5XcZjjKKUckAngdiKvyi0ktUiZmDqcgnoR6VVMVwbaSKRPcHuMVCIZJFAkkIGM81TWoh8K7XeNiABkjHpUKbVkZfM8s9j61KxMZCldw4BYelRlo3nPlxYCDAB70CHxlJlKu2GB4PqKvWiQi4IuiBHGMqT3qiZVL/6oKCMZ7D3qK5uGZQA4JBwCKmzYycXUiTSSQIQSxMYHQCnLcRJGzTxEyOeR2B9RUUMjSofMJRx93jGajO51Pm8knGc9KqwXLIa4mgCNIGjTlR3FAdQglUbdp5z1zUFtOtnKVcbxj8qHZZADHnkkkelJoLlzz7Z2MjFnlIyPY0rzSTRq3mKMdQBgiqEQQkMHA4Oc1JaSKRMGI8sClyhccLmGO7DJIdpHJA6n0ps0KuPNiBAPPNVozGbgIqhk6jPFTxyCVpFMgRIwdo9T6VTXYBRNFCw8ttxIww7D6VMomVDebj5Y+6vrVBI1ZSOdx7DtWhbsTbxoT8oGcU4xVwsYt1K88xkfqx6HtUHOOBzXRSWlvMDvQAnuOMVUk0hSP3T9exrdCMgDpn0oIANWpbGePOYzkdxzVcoc46euaAEHPNGcHpjFHPTpTSAe+TSGOz2NLnvmo80uSRgUWC48HOOKX3AxUeSBjNGSODQFyTk80enSmdQMmkIx0NAXJQcjjjFKpOcZ+lQg4p4OcU9g3NC2fKle4qcA5+tUIX2sCT35xV9GBxj1psRZjGMfSuq8E6AdZ1USTpm1tyGfI4Y9hXMQxvK6RRgl3IAA7nivbfDWkJo2hxWygCQjfKfVj1/w/CpYm76F25lWGPjAUDAArAuLvLs7McAcVZ1W7BcoG4Ax+Nc9NMTxnr2otYrbQbdXeA8shwoGea8313VX1G7J3EIpwBmt7xZqvlQi1jb5m+9g1xTOBnPWmGyHFhUZIJpM5HvTTweOtBLFIzyBTORSjOeTSkigBA7DvS78nkGm8enNKBg4NADs8cUZPPtSZPpSZ60APViHH1oYkE/Wo8jPXFKTk5z1oAkDGl3A5yKiB70uTSAlDAZIGMDrTdx45NMycAelAJ9iRTCw/J607LA4qMNjoOaXJOCO9IRLu45o3ehpgye9BzTAlDYII7GtJJCyg5wSOKyQT+dXrOTKAN1B61L2E9SclW4Zc+pqCSPk7AcelTscMQRjFNHB4NJE7FWOeW3cPC5R1Ocg4Nbqajaa9GLa/ASccRzgYOfQ1kTQhssByarbCCM8HrketVdPcpO5Pf2N1pk5jmBKnhWHQj2qpGCSAMjPc9q3LHU4rmAabqfzRE4jlPVD2yfSqOq2U9hOFdQY25Rx0IqWuxSdypIxC7c9+KjZGALde/NPJUoC3UdKQPlSSCT0xULQq4oXKYzz2NAG084JPemnaV4zz704IC64Ocj8qAHyABVLHLDt2xRFMschZlyMYwPWghYmDONw6EelBhVslehOQO9JANEwDZIOCTTrchZixPIBx70hQRspYEhh3pdi5yeN3APpRoA/z2LFiufrRJ8oAXksc/SozmMlS3IPGO9SxbZQpJwQaLBcv2ylk3FiDjkVYJVjvKErtxgjqagjcxbwwB3DA9qs718tCG5xjHrSsCM5bMyLI+8DAyOP0qeKzYQwMGG+TJA9KkchYZMYGAScVDZyK0TvKxDxj5BntVx1Bo04rSEnCkkqcnHrUqjzrjbISSRzk9cVVs5ysbEgAOORnnPapGmMGBPgORkEHgg1oiasXFo0tMQyXht1hWaQkhUf0FaMpitb8Wt5aJDkZJABwD3+lc4dQEFxFKjNG4Bww45PFJc6wJhvd2kkAwCxzgU2rkQla90dBfaUtzMJLKWOaOMjdsGCo78Vmw6hbR+JIYEuyIUzluzHHQ/57VlwasLeR28wgMTkDuMd6yl8w3STopYK4YkD3qXFNGyk1ex6DfTwh/NaRQoGTzWfY6pNfJOshQoGxHgc4rAvdVa5tmTYQCQSSOvtT/DYaS8mlHEargp9elZ+zSXoHO3qdOl2tpZysSM4OAe9UIxb36DcEIPUDsah1ck6c7L1RgTVHRXO+ZB0IDZoUd2U3okWpNPtkY5iGM8VPJZQ28W6NQA3YnNOfLoBnBFVmSUE/MT6A0asNC7aBDC2VGQPSqBkVeNo+tMJmTO18A9agkhkcklgAOtCVm2DeiQxXVLy4LDIOMCoL6RdoCkjI5qeFTqdx5FuPnRSTjgkCqlxGJFyoYsCODVi6kVtEY0MjYAkUkHPpUEEfmJKSfu9Pxroryxi/sJJYIyAwJHoB3+lYaMosyoHIyCR39KSHKNupQJfII7nFSxiQLIHyOARTo49zxjnO8An271t6lb2K29q1uTwQJATnHPNNuxCVyIWchhJkQhYwGH09ai08CRZN5JBJI+ta0GqQ3IuIGYf6vAOOo6Vjwgw20iHgqSM96aBrRD72JYZtqHAZAT9TWbJcSEAmJQF4zirtojXN7Fb7yzSEDJ5wBUt4sf2g2ezaN2056g+tOwbmM9y8gChVAAwMCr0EjMoZgABgAjgGqcdrLJfC1UfM7bRnp9a61/D91HpZiwjmAZBHehrS5N9bGDcyPIoUMTg9DUClj97ipIySxVlwQelW/sqiyknzymMjHY0tirNuxRXkx4OMk/hU0IZ2AV8Dfg1HEu5FbPIJNTW3CkdOc0BsOmjlSdlRsKDxTFjc5IY7xgk1LKSWLE9TTVhuPNB5wRnj0pJXGpWLOms9vcjzGyrjb9DVm/PkrlT9RVEHj6HIouWnlty8jZUnGaTF5lZpCynDAE8/wD1qbG6xuJCDkcgdjVZ8x5VjyKFkG0gZIJ6mp5RFsSKpcJwH5waiyxYybskdqhNw24KBnjn2pyAlsgnniiwiUEtgbOAecU8R5zk5APAqHyQkgJkYZ4yKlUBMjcT9aloaQSIQT6imgsykH1p3mAZyeewqEzHPsOtCTsBMCMgnpSMRjnmozJ6YweuKXooPXiiwx2VKD61G4J4HTtSFiR6e1IM9TnFNIQwnGAT060wNh+T0BxT5Bn6VGVP90465qkh3GFiXB9BjmlU/Oc9G6ikxkcnp0pwjy2cZ75qrCbFxgAE5pfLOckcU7ymIG0HPaplV9uWUjHXPFHoFyEKAeRjFCkgkYGKc56cU3gEj8aVgHDpjHANBJxxRjgHNAHBz1NKwhA2CD2PSnk5Ge4poGQQB07UseA/zZApMdya3kCNyM56D3rUWKUIC0bn3IqvaKkBLhVcnBBIzj6VojWrhcjahGMYIrKU2tEhrUgA446+9OhV2bHmEdzzUVxeGd9xUKcYOOlNSYghhUqpJLUG7FmWZ1QqspJBwR6iqxLMARwDSgBnJJx3qNpBkhTyKlyb3FcaxcEM8mAO1QGbLHHOO5qVYVmcqSSx/SmNbfMVXOQMD60IQqpJIofPGKcPMiIIBIPb1p9sGgISXGDx9KmGAxVjnB4NJvsHQiMRJDBTz2ppfyyeMHpU80mARGefWs8tlyrEgk9TQtQJyzsORioiGRgQT161GJpFbHLD1qUO0iklSPrTtYCQHgmnJhuGPB4qMIdmBk9zUgAjUFgRnnJoYhNu09CRUzOXhKKxXI6io/tMZ+WmiTc+B0NCuVsQR6QJEZmlAYHj6UkembJAZGyvXA71dTK9uaCzE5IOO1VzsT1Izbo4EaKAAMn1qU7UAVRgDikEuF4XBNPhIYguQMHNSm3uIjgwJzmpnKmYDHbFRgg3jFehNEpImz2rqfwgOaNR8zd6jJhQkEUw3BZSScAHFREOzEjt0z3rktcd+hIWiYfKeKadinK9T1qkVcv6fSpIWkWbDH5SMmr5UDHyyMy7QvXqfSmFQoC9AKfIWLDaBjuO1M8syvjBJPFCsK4xlYjhx9DU0KSsp+UkEYzTZYSsu1VPAojkljQ/MRjtVdNAHeSUJYjp61IjKe/0qEXpkYK6cHvTyAXAHelZgyzCMsTSPGxxtXnNSQxyO21VJPtWrZ6Mxw9wSB1wKqMGybmNBY3ErgIp55JrftNFVQGnbPHI9a0ooEiXCKB71IBzzW8YJbhqxkMKQKBGoH4VIAe9AOBQWABJOK0Ksh2cdKCw71Wmu4oQCxA/Gsq41h5G2QIWOccDNA7dzYkuEjBLEce9ZlzrSKSsYLnsBUUOkX1+2+4YxoTnGa0Y7XS9MUM5UuO5OTmgd77IzY7bU9TO7BiQ9zxxWhBoFlagSXcocrySTVK+8VqgK26hR0BrnrzWridiXlJyemaB27nYT69p9gpS3QEj0FYV94ruZshWCA9hXNS3cjHg596gLM3JPWkGi2NC41OSRizMSfc1Ta4kk7nnrUeAOTQXx0oC7F5JyTQMDk80zcTTS3PFICQtgdKaX9aYSTQORTELmkyKUIx6Dg1IIGPH60roVyImgAk9OatC2AHIzUiQgc4pXQNlQRsf4TzTxbsetW9oXgDJpdpA4pXJuQx2RbhVyacbKVRgqB71YjnaInI4NTC8z1Xj0qG2CbM82j4GWA9cCpI7FWYBpTjPXFWjMCmAgBPemAkc9aab6ibZY/sa3CArcE5qa20WBmYsxx25qqJSOKsJfFFAVfmxyapMV2WorG0t2+aLeOoyelW/MtoXIRMKRnA6g1km/k2EkAmq0k8shyc4z1FFxqxp3d3BNaNGHBc8AGssDYgyc/SkUjByBz370ryKqcjr0qXuO/QQEFSQ3SoZJsDC8k1FlpCQuetTxwgHc3J9KpICJI2OS3HtU4QAcDFOwPSkJ/AUw1AEUhIFIT1ppJxTGkDHk81GTzQWppPP1pjJkRmIABODxW7YxhIwZAGY+vaqdhGrIZSuBjofWtGwjL3Kg8gcn2xWNjRImJCMR0INKpZ+MEkmnFDJO7KuQTxWhBcxQjEixoB3JGaLDKa2krH/AFRIqwmmswGUxj1NWjq1opwZkz6Dmo21u1GcMx+gqkhNirpg/iAxUg06MgDj8qrNr1uBwjn6moz4gUcLbnHqTTsBoDT4R1x9KcLOEdBWUdfkxxCv50067ckcRoPwp2EbItYc/dBpRbxdNorCOt3Z6bR+FNOs3xzhgD9KfKB0IgixjYPypRFGOAgH4VzR1i/OAZMZ9BSHVL4j/WkfhRyhodOIwB90flURjX7Sp2jIB7VzR1K9xzMwzUX9pXbTgGZjgdc0coaHY7R2UUbevA4rkxe3jLkSvx70fa73OfNcj0zRYWh1m0cnbSY55ArlPtN7/wA9XH40fab3r5j5+tFg0Os2g9qNo9M1ygubvH+tkz9aX7VeYGJX/OiwaHUmNeMqPypPKjPVcfhXMi7vByZX/Oj7ffA/LK3tmiwaHSmCMjG0YPtUT6fExztAzXOnVtQTkyE05devweoPsRRysNDYk0mM8rn6Gs2+0UyRZAII5GO9LH4kuRjcin14q5Br8E3y3EezPGR0ocRHKXysGWDyyhU8nP3qqCYIcKCDXa6hpltqMHmwkMQM5FcrNYOgKkYYNgHHUVm12GR2oADs7KVIwMnkfhVcRgq3BGDxx1qyNNlJLNgZ9KlQSrEbcpwD1xyaVmBTMskrIkjAdgemKYXCxvEASQc5z1q62kvIxbdjvzQ2mSYHI44GKdhWM0ht25uR3PrVlJkzmNSCRggipXsWjQgEknjFWINMVyDKxHHQUNDMwRqFzzmjoRtBOeorabSrcAbGJIHeoPsKCQBcjuadgM9yHIVFAIGCR3phjGTzjHWtZrFQQY1AOeSacNOiDglRk9felYDLSREi3A5OMZx1q3GNiBR6VHewpBciJQMHBp4Oc9/SmlYtqyRIH9e1ODgHg1GPajrV3JLAk9TkUjw28w+aMEnv3qEEge1SJJjrRcVipJosT5MchB7A1Xk0S7VN6xGQeq81sI3mMEUdeOK3oQIYlRewpkvQ87kheNiGQqR2IpYliPEgOT0Ir0KaCCZCJYUJPBOKxrnw5bSZMRMZ7DtTC5y7WytzE4PsetRGFwcEZ+lbE3h27jOYwHHqDzWfNb3VucSRsuO5FILlYqQeRSHtTxISCGGfwowh+7kfWgZH9KchwQKGQgnHI7Ug4NAE4yMZ4rTgHygdcj8qyk5OD29a04txxt5zxTEzu/h1pA1DVvtsi5htBkEjq/b8uv5V6deXAhhJzzisjwbpS6N4cgjIxLMPNkz6kA4/AYpNau9p2g9uRU7u4R11Me9ud7Nz15rKuLkQwSTMeEBNOuZ8scGuc8UX5h08RKcGQ4P0oK6nK6leNd3kk7EkE8VTZgee5pGbPXrTCaYPUUnPSimk8UgPrQIdg9aMZPNKD6c0deAMUCEzg04njpSA4z2zSnGDQCDrQQDTcgHNAOKVgGlSD7GlIwB9KUsM0uQQCaYDBkZxSh/WlO0//WppAoAkBBo2jqM5pnBxzzShwvegBSWGM80oPHXrSeYCc9KCQTwaAHbiKXJJPrTAQKXcCTSCw4Z3A+lXLUkkhc5HNUcjIq1ZybJw3TIIp7iZZLMB8wOT3NKs3UY4qcyK/wB5QR0phhjYHYwGaVjO/caGzgEikliDYKkZoNrKvKkECmFinLKQP50WH6ELKR8rDnvWnp+oxzQ/2fqPzQNwjnqh7c1SciXGBz61AwHIK8UIpMtX2jz2VxtPzxnJRx0IxUCWVxIm9YiRnGO9auk6kkkf9n3zZjPEch6qfSprmO4sZDGSCoGQfUHvWc7rYtMx1sJSpDEIQOAR1pqWchcq3GDjitGTaEDs5bB5IpQQqnBJ3HOfSs7tjsZjwMFJKkgZ5pCCIwTnI/CtFn8nCEZB602YhipwCOh9hTvoFinIkkqDEROO+KgKShASpwDjGK2UmA+RcYAzx6U0yfIQoBOM9KEwszNS3aUs3IA7EUDdbzqMZA6j1rR3kk7gQHAGAKY6ruAjUgg9T3ou7gQAyEElTx0PbFWYZBsEnoe/alMjhMOgxkZI9KRZVU7VQEE5ovcCUYkVgRyxyMfyqX7DFcxtN5ojkHAjHU+/0quCCxZWwc4IPap0mUzAMuJCMAjuKV2thrzEjiY5DDIHJA7n0qe4htxCi3DEYAVSOuT0FRCQpIWYgZJ496fKEmt5GkIZwDge4HGKak76g3d6le2mtnvQt5zbxsckdcY4x+NWrqTRmt5BZRSF8HBxwPrWdp1sftEayqArAgk9OlaRsDCkohlRY2BOzHJOOlbNoXUw7UrIjqwJIHapYhMGZYc4UZbB6Cr2maRKHLBgoaMckdD6VY+xm0nlRBvEkOCfU0NoVh0UMtzZM7xIsflkjHfioPC4cG6PIHH41q2pA02NJAUITYRipbS1jtoiqYyTkn1qbj6CTQm4t5It2AykD61m6PEyQyZwHjOw1ryOIiDyfoKgg2h5MD75z0xRqNjSH9RTGWTBYkYAq4QmMd6rXcipAwHcYqW7DWpRLncMjgnNOdJEcK2MEZprOFRDjJJ4pHkLTA8kYwKx5mIzbAywat5kBKyRuTnsR3B9qvSGSSQt5a5Jzx6mpYIwupPGFBXZljjvU8uDbOYkG/oM9q2UrpXEikNQuZbI6dgBbcnkdwTnBrGlkZVMCoAGfd7j2Fb8FpHDdSRgEpIgJJ65HWo10qJbuSZ1BBOYx6Cm5pMd3bUzraDE0bbgSCCVPfnkVNPNFdkQwReUUJLc5BrYW0gVxJsAPrVK2sJoPMnVQQeBTvcSMlIhHKSz4+bb7+1aE+m3dtColVgZjySMYNRXdmbieSZuCMbQPUV2OvTJe+HoVSdDcRFScdcY5rRK6uJN3scZapLYXsdwB9wZ/Co76drnU2uNnJ5A96044QyEs/OCCDVCW2MLxylvmY4I9KVx7bDYbe6iuo7gY3g5Ofeti+8QNFDFBE2GH3jn9KT7GSm7zf4SePpWPbWKzXMIcn94CSfTmhMLJah5EnnPKxBLHP0pTMxBiMmIy4U+4rVOnxcDeeKyr6AWepQmMb4zgkHpnNTca7hJHHHIVjOVFLHgg+vtWs2jxs5bcRnnApP7IWNHO4kYJFK4N3ZlPyTmrEl2sbJxgKmw5q4ulo8QYtyRWRq4MN+Y84AAIAppisSRuHBYHjNXo4knsFQkAZJ/GqOhR+fcylxmNF5z2PatW7CR2YMKgkE5xQ9BJtnPXce2Qk8g8VWDEjGB9KnkfzCVLZOeB/OoCCCT+FSmFxikmQljjjpTwT03EEc/jTec9Pxpu1mkHOB0qhFmNgfvsCR0HepXIPzAED3FQRgKwzyc4q75UhG0KScdAKhopFU7TyWxTCAeN3P061pw6XPIAxUJnsT0qyuiwlS01wvA5AoSYGGV8uTbntT1jkbIC5B9K1tO063kd5JSNisQuTyfetMw2US/J5f4kVaiK5zS2jnk5HtjOakFsQoJikIz3FbpuoSNieXx3zTSY5E+a6Rc8YB4qlEVzHEJI+WIjnuKjntLhlGFx6Cr5aA6ikaz4iUZLZ6n0q95liOfMjJ9zVKIm30MKPS2IBYnJ6jFTppm3+HJznk1qHUbcNtQoT6kcClW5iZSDLGCPSiwlczDZyKT8yrTGssqS0pJIPGK2I44HYHern3NW1jYqAETH0o5R3ZzNtpjSA72xk8cVc/sGQglSDxzW4Y9uSQM9sCkCnsQPrRyoE2YI0WRHAJBJ6ZpW0u5QZEaH61svDblxJJLyPQ01760i43Fj0Aosh2Znx6SJVAkGw9yBRJ4dRxhZWq2uqLkhYs+5obUn2/KoBqG4LUEmzNubBtORUBLKeQT2qsxbG4VcmlnuXHnzZQdAOBVeRQjBQcjPGK5ptXuh7B5bmAlRz2quDLE3zDj2qaaRowNp5POPSoPOMmA/Tv71FmDJVmyCGP0pryKi7gM/SkPlgjgimyBWXhgD2xStqKxPA2HEgOM9aezK8uQ2Ock1SjmKcEdP1qcQSOm/IGeQD2ptW1GlYsSSLJwGye2KriZgx3ZIHFNkjljOVIJ7Yp+4gAuuD1NGgMdHIxkUkcGnXMJdshQB9KiWYCQAcg9KtmX5csM8dKl3RJCYVjAJIpTHnoaaTuyzHAqM3CJwCTRZspDwTG3zDjtUzzJMoVlyB2qEsJUHv0qNQQ2D0p2EErIHGBgE81JHKijIGT2pxWMgZXPvTRGFJx0/lRcB6TGR/u4A71M0mVAHbio4U2o7McjtSBgCQOQe1DEAkjDfMM4p++MoCMcmomtC+GU4zyRUbRtGNo644NCVxomiA+0HB6cGnXP3skd81FakmQZOSTUl3wrHrj0rrt7oLUrtLGikt+VQGck5J464oWMyHHr61MdNeRThgAB2rmsluJDLZ1mfb0P86kcEOFIwO5qGO2kgcsjgkjAp2JC3zMT70Na6D9SfyvlBBzuqxHB5eHGDVASSRsAuSAeRiraTfIMZxUtNCJpkG0suNx/SqaQqIyG5Oc1ZQl87ck9MVetdKeXBZcA9ferjFsV7IyEsmuPug/l0rVtNAZmV5WOB2rZhtYoAAqj64qwB610RhbcVmyGG1ht12og+tWACRyc0hIBppkAzzWuhSRJkDrTTIBVaa8jhUlmA+tZkmpy3DGO1QsTxkCgdras1ZryOFTuYY+tZk2qS3L7LWMufXFS22hTTESXspAHJGauSX2m6UpWJQzDjA9aBq72KlvoVzdN5l3IVU8kZq202l6SmAFLD8TmsDUfE00+VVii+grBnvmkOSxJPc0h2XU6bUPFMsilISEHbFc7c6i8rFmckn3qkWZuSeKbwBQO/Ye00knU8UzBPU0m4CkJPrQSOJAOMZppY00k0gyTigB2SaaTThGSeBmp47KRxnacClewm7FYH2p4jY4wKtJbheGHPrVlIolAJAPoDSbFczhCQMmrMdsrDjkCppQGTpgdqjhcg7Rzmle4m3YkWFR1HIpQgLEY6VKQAgOck0ikhiPWobJbYzaAvXkcYpQhPA7ilcAE85HrQOAMdaBCmMBQ34GnKoI5FN68E8UvIO0UAK6Rsp2jj1puEAwMf4U196jGeCetNU4J4yKEMsCJcfMQc0x0VTjPFCOXIUHHGBUskYICnqepoYloMUBm2gg8cGkKFGKjk0pjII28HpmlMfPUn3zSGAQMoBODU37pV2Aj0NRs6xqcdh1NU3mZjhTmmrsa8yWWREBUjnBxiqyI0hBOcHpUkcJb5nPOeBU4QDnHSrSsP0GrEFAx60uccGlJwck9eKYTjmqGDGoyaCeKYT70AgJxzmmE+/FIzUwnoM+9NDsKSO9GcjNNJyKTkjmmB0YHlqEBx6itCzMVpay3NwSBjAHcms+NWldccljUGt3OXW3U4SMc47mslqaN2Eu9bnnbZB+6ToAOtUnknY/NITnuTREoSAyMOWOAPb1pGOF9RVXEOhco6/NznrWuI/esm0iEtzGrdM81uAYPt2qkJkYjBPvUgiXjjJoA56U9D8w9KZN2GxRwQOlIdoXPfHFSMfMIUcHpTGjOcHtSQiPeB/Dmk8w44UCneWfSjyjVDuNMhGOB+VBlIOe9SeQe9J9nz3/OgLjC3mIVHXsahjjYyFcgADOatrDtPPUihI8u3FIVxqblAUcgd6eN2cZqUIAOlOCjPSmK5GI2IyPwpwjYcnn2qYYApSARSBshCED3pwj6H9KkyAOw9zTfNj7tQF2OEY4JANRzphdw6CpBIpUlTnFRzSbkKgdaBlYn5fXvUJOGO4CnF+lMfk59aaAlCKU3AA00opyAuD60sLhcKafIuGyKYaiW95NZyh0JwD8y9iK1LuKK5hS5iHyt1x2NY8ikjcByOoqzpl6LaTyZTmGTj6H1qWuxSdx4jIIyMe1NMIJz0GauzQ+U5Q8jqD6ioiB0xxUFEIjAHtTTGPSpiOwHFIQaAIfLGc45pRHls5yfSpMCmgkGgBNvbtTTGAc45qTORSH3oCwgQHvxSFRuzTgQOc9aADuxQBh6jzqg9AP1pgJGM9+KmuxnUn74FMK7utBUugm7kAUpYhGYdhkUhGMe/FWLBA95GhGQTgg0EmM11Lv3biD2HpUseoOOHGeetb+qaJAIJLhV245AFc00J7c0+gjVsr63Mo3tsx0J9a3IrksAyOGHsa4ogqcEYx2qSO4liYFJCMdMGhBY7ZbnnDAinrIp6HmuUh1y4jxuw475rQh1y2kA8wGMn0qibG+rDFZl3Is05DAFR605buKSImKUHI9aoeYSeR1PWk2NIJNKs5gTs2k+lU5fDpOTDKD6A1oJKOlSpKB35oCxz0mlXsH3oiwPcc1WeJgcNGVPuK7KObHU8e9WAlrcfLLCp+ooA4WMcfU8V1fhPSjqmvWVqVypO+T6Dk1pR+GNOu5AUzEc8Y6V1fgnw3/ZWq3E7SCT93hCB0yeaTdkS9TsJnWNCF4Cj8q4nWLzzJm5wMmuo1aUwWkhPU964C9m3O3ehFrRWK81wd2etcx4pdpJISeVxj6Gt58k1Xkt4rlDHMuVP6UBc4hhg00g11MnheNsmCcDPQNVSTwvfRjIVXHsaZNzAIJxxxSEc1qyaFqEec2z/gM1A2n3EZG63cfUGgLlNcg8D604gg5HFSm3dTyhH1FIYyRyDQIj3Cm1IYjnNN8vuaQxhPGcUU/yyeaTyznAzTHcQj0FKRlB9acFI4PalIITgd6BMhwCaUDocYzS7GxnFAB7UAJjFIQKkAJPShlBXPvSAjxS/SlIIHTpQVyM9DTATB4opQDmnAevFADMnpU0TYII7DFREEfSpIxwPzoEWFnYN1zUolyc5qmQcjinA4PpQJovpOw6N16g1KJwww4FZokYEdxTxIT0oFYvtHDIcjKkelRyWxYEgjIqBJGyACT7VaViqZzknvQKzuZxbOc9fWt/Tb5NQg+w3Z/eAYjc9a52UvHMVOOuali3b1KHDDkHOMUrXWpZpXsbWWIJCAwbIHrTfOYRCQHqcHI4qDUL6S/eIygZjUDI70sU6RWht3GQ5yCe1Q4lXJjMZFC5GM5z3pN5AYAA8gD3qPaoJyCAOhFICQwYZwDkE9qlookDEncCFYcfhUjSLtAC89j0qqSxcyE5zTwx24yMjoPSk0ArySF8scAnoPSgzAsVJII6GmE7cbuQR29aRmDtuCgDGMe/rQIlEuFLAE7sA57VJG6o4XbkEdR1qiC4+7yM5Iqd5iXV1BXaRz3xRYC6knkh2ZM565HSomZjPjODjII7Go5bgSwnYxyeCppoyY1wGDnuelK3cZYgl8xZImUbhyGJ7+lDSybgYgAAenfFVScHawIPfHrUgYqplLDPGR7CiwrlhJGMbAAnPIxUhKxW4czeY5/g7iqTXCshK5U5zgdKZIy8ShiW44H60WYy6byYHespHOSM0/7cxcSMSQDzVI7ZAAAQuQCT2NISFLAHOBx6GgDZk1YyoABtHqO9WYtUQxqGA3Ac49a52Nifk9entUoMcaqQSxJwQO1O9hXOhGqWzL1IOehHSplubcrkOB61zLMC4Vc5JwBT3kZT5eDkUXGdG08ZTcrAnHFVpozJbEDqe9YqTSI6AtxntWvHco1uw3c4qJsaaM2WRw0anqhII7VKX29KR0V3GDk45onXYQRyD0qNxGnBHiAYPLjJNNkxDIVHIIyR6VYsAJ4wAMkDIFVrlFhuJizZ3gEexpt3VhpaXEQrvL5+lPMi4JY8AVTaQxqR1OKjWeSbHlqQEOee5qRXNSESS4bGADjBqUbS7RA8g9PWq8NyVLGRsDqPypksuZg44O3r3rVTSQkg1FRHaEqMSZAGKqQQObklnJIQEgetTyyCZRuOSBg0Wo2LJMSMdCDTVTWyDqNKxs2NwB96lSASqVZQxI4J7Gq80bXJyGAB5HHNLDZzx8/aMD2rRO4NIupaMsZXeQcY5qFLCOGSNgxzGCB+NOzOFAMu76ilBbowyBRqPQkJTg5qjqEQmKGNeQCDx+VWxjPSg7SORigCeGYCJQzcgAHPrTndTG+CDkHpVQkDg06FRLJ5SZBI496W4ITzjHGGCk4HSsHVBLc3plEZAwB09K37iJrdwHyMjIHaqd3OI0BVB15JovbUfQzNPMlvI+5SokGD9a0bO5jhebzyTGV4B9azfOJJc85JI9KiluA2ATnJzgUnJszILt1E7GMYBJIqL5mTI/EU8ANnOSScYp5jWFt0jE/7IP8AOqSB6lcRyMwCgnPAAFXodKkkAaZhEB0z1qI37gARKFGe3WmG6uG5ZiapLuI2rW10y1IJYyMO55qW7vYDGVt28t84Jx0rnfOck5Y5+tMklYHA/nT0GlY0zK/Rrpzn3qPKngzMc+9LpMJud4mjDRg/e7g+lX102G2n3A7o3HAPUGoc0tB7kltZIbUxAkk8gk1WezEcTvKCNo6Zq8lwsWQOx4oJFy/zjKEcg1iqjuCWhni1DLE0aAiTp7fWn31vFZ24JUHnBNXoRh/KiGAOlV9YjlmtxAi5Ynmq9q7oEjL8+0xgqKUXFp6D6YqpcadLbKWcg4HJH8qpck8d63jJPYLGx59of4RSiS0Y8AD8axssGxQCaq4jooJ0iwY8cHI5q4NWnICqyjtXKxzOrcGrMczhgynkckUXDY6CTUrhQPMIAJ4IFVZtVYOI1bex44PGaltmiuYzDJgow4Poaf8AZLK2IBCh+2480m2O9wTTry5QPJIEQjJwcmopLLyCSxLdgTV2CQfwygqPeo7kkKcMGGelc9Ry7iKyMegH1przANgnj1p29dmB1A5qsSWf0HesR3ZMp3E4OPrT9gzkkVFGQeo4xT0AODnnPSgCK4jJb5VOPWqpQhgVGSOa0LmTAKjBA5IqG3fzCSq4I5HvTuJ7FZxJNyFwOnSq7IyHHJzWwhLkoVwSM9KqSRY5Pbt3oTDUqwoGOGJBBzn2p2LiSRY0JwTgGrNu5UlZISQRkEDkVPHs3CSMg/0ocrdAbYMjWxCt8xx1NQyOsmPlPP5VbmxKwOORxioHjEfQdBnFQmmIgeEhSQBxzSpN8u188elKIpJV3hskHkdqaI2LbiuB0q7dxoA8bvyTj0p7WyyIXjByOtBtmLKowSfSrCsYAUZDnpS9CtitDx8rcCmSb5JiE6DvU0itg7Qcnj6VbsLFopCZQDuGB/jRfS5JUwwQAjBFNAYNnvmrN1BKt0Y4wCMcHtUUdtK7MJGwAOo9aF3G7D5ZlEYUdSOaYhUk54+tSm02xh8cDqTR9mEinDYPvSsJIeuZ4ysZyRULIwTcR06mrVsFiJYDBQEY9TSsymBQw5JJanawIpW4IbftxzT7nhOme+PWnlow6hc7cUMfOc8EqOpPat+dNWC1iCaNo1RoxkkZNRQtchtq8AnnNXY8M+wuMDoaldEjUqG3HOSfSs1sJIo/ZyG45NTx2jFQzjAPQmpy8YwMjk9R1oFvNO4VGJCn8KfLcb8xojjUFVxn+dTQ6Y8zgYwD1rQttLEYEkpyR2q8CqrxxWkafcnUr2unQWijABbuTVrtxwB2pu8benNMMhzjNbJJDsS7gOp5pDJ6cVA8oC5JHHvWfPqYztiBc+1MdjQkuBHyzAD3rPm1NpX8u2QuTxkUkWnXF0wkun2R9SM9RVh73T9LjxEAz+ooGrvYZb6NNcHzb2UqOu01ak1DTtLjKQqpkA7Vz+oeIZ58gMVU8YBrEluy5JyTmi47Lqb2oeJJ5zhG2L0wKwZrtpGJ3En1JquSzdTSHAPrSBsUuzZyeKT5RjNIW/CmE0CHFsdO9ISSaaOelPWNmPSgBmc04KTxg1OsIHWp441BJOAKVxNlVbcnBJxVuG0ViMnrR8vSpk2jHOMUmyW2KYFjQkY4ojkIJycU5uc89KiwC2OMmpWpNxrbt2Se9KcEg54FOkjZUznioRMOVI5o3HuPlbcgHpUMeQ/06UpO7OOc05V554p2sN7Ewkww3DjvT5GQrletVpAw4POOtMJIGVP1pNCsTAgsVPU07eUHJBHoKrh84H51KACobP4GiwaEqEyKWGMe9PEbEbiwGOopsQBTCnkdaSUsUBAwB1pCQ6RvMXAOCajIwMZ602IbyRmpWUhCV5J4o2GJGu44B5qYSbjgnkdTUMbeXgnrVjZGBuPJIzmkyRgn4wR070x7gAZPBpJ5kVdsa8+1QJCWA3U0rlWHNI83QYFPjhA7/hUiqFHTpSk5yRwa0SsG4Djv9KQnFIzcAVEzZoKHM351Gz5B7Uhfk+hqIsCCc0AOLetRM3XB5pGcgdaiLZ5FMCTdnJ7UnoaYDTiQMfrQMM0Z/KkzS5pjOqtQIoWlHAQZB96wJGa5uyMkljirz3qjTRAuQR1PrUGmRZlaY8iMZ59azWiG2SzgBwi9EGMVHHEZXCj1pgYu7Me5qaBisynsTj60JDJ7CEC4diPucD61og8Z61DBGUUn1ORUntmrQh5PHWnLnODUYPXsBTk5cY7mmIm2HdTvLPOaeAM04DFIVxnl0eXUmOaUCgQ0J0+lJsHpTyMd6M4oAZ5YznFGwA08nPNB59vamJoTHak70E03JoAeD2NMaTYpJ6CmknBNVriYMmwfnQAyS4Zm4PHpUZkJ78Cmc9qcBTGPjlZTkE1cSQMo9xVEDA47VJG7Jjp9KAaGSgpKRg4JyKZk59hUsxMmGx061GRkHFFwHBgSMdasg7489SOv0qmBgE+lTRNhuaAHg4YccHrUc8YR+Oh5B9KVvlfHY81LgSxFWHPY0xXsaOn3JvrUwHiaEZBPcUhGOffn2rIgne0uUlUkEHBHqK3booYRcxDKSDJA7Gs2rM0TK5HegnimRyrKgdTwe3pT8gipGRFgMUbgeQCPrTsLjAFI2eOlMBoyaQg08DikJWgBuOgpwDY560ZWlBAI9aAMi+Ci7bj5vWq5JGOO1Wb/AAbokHIxjNQgAgUBcZkdOhqzpzbNQjY+tQMuRnrSxsUkDDsc0Abmu3GIBAp69a5sxgIT075rQupmnYMxzxVXaJJFj7E5PsKBdCMaYZofMLfMecVXksXU4wa2BgNiPJUHg08Hk8ZXHcc07AjmpIWiBJzxTASflHSujeGKdcMhwRniseKFd0mOQCQKL2DQrrI8ZBViMe9a1pL5kCk9fWqjW4wSRVq2Xy4AD9cUhlgHPWlzimZx+NLmgCVZCD1qxFOc89aphsGpEI3D1oFY05da/s+AMg3SngA/zos/EWrCQ3Md06FuCB0Nc9dy+Ze4zkRgDHvV22vlyBKBtHUdKTkkdCpO10rmzd+K9VdAstwZM8YIqgddZjmSMHPcVRLxyXm6M4QAnk0xiCOVBGO1JyDl6NGtHqUExwGCk84NTZHb865opkZxjJ4PpV7S7qRo5Edi2w4BpqSZFSlyq62NdXxUiykc5P51S872oFwMVRiaK3LgjDE/WpBc/wB4A/UVlfaB2z704XIAHNArGmZIX4aCM/UCmmGxf71pGfwqiLpe7Y96cLkd2pBYsHTtLcENaqM+lRHRNIbpEQPY1GbkdmzSfaQD1yKYWBvDmluThnX3zTT4TsW+5csD2yAad9p5xnPepUu8DrQFiofBkZztuxk9Miq7+D5xJ5SzxnjIJ4rYF3kdcmhrwrLGc9Dg8+ooCxiP4Ovx91o2HsagfwnqY6RKfoa6gXZB4Y+3NOF8w4JOfrQFmca3hvVEP/Hqxx6VEdE1AfetJOPQV3IvTn7xNKL4/wB6gNTz99Oul628gxx0NRNbSDIaNh+Br0f7WCclQfrR58JHzRoc+oFFw1PNTG27O04+lBU55/KvSMWT/etoyf8AdFNaz0yThrSP8BQGp5xtyT0xTo0JyAMn2r0A6Po79bYDPpxUX/CPaSXJVWXPTBoDU4YQShs7CQaUQOT9wj6iu3PhzTyPlmkH40w+GrYg7bp89s0E6nFmGQfwn8qY0cgGQpz2rsz4bB+7e/mKjPhuTot0h+ooGckCwAOD+VWUuFWIKw5rfbw9ddBLCcDA4qF/Dt2BysJz70CepzVy4kkLLSBiFz0GODWxcaFdqTiJDn0NU5NKu+F8v24NAyCF0ZhkEEiprW0lvNQhhVSBuBJI4AqxbaFenBEJBB6kjiuitLFrS2jGP3uMscd6Ym77CTaUovBEgBZlz7YFVZdNCSYZMAcVuQXIVlaRQXUYzjpVp2guUO9QfUjqKVrju0ci2nqAAg4PWmPpIYhlJB710NxppBLwHenpnkVRYFTgggjsamxSdzKl00Kvykk+hpj2J2AlcADOB1zWuRntSbRxkDNKyGYIsZiRhSCT1pWhaB9rITnINbu0An1pjRhuqgkHiiwzBWMEE7SMetPEzK6hySg6j2ra8hGH3AMe1RGziY5Kjik0BkSMks5lOVBOQBTchyUAJJOPqK1jZRlSAoB6fSojpiFgQxBHAIpWEZhjXlQMHIBJ7UKrx8hcqOOexq/JpuQCrHnqD1pRpec/vCAexp2YiklwSvlEABic8dqYXB4xwDwauS6aybWU7yOMYpn2GUKcgAfrS5RjOCCFIB4xirdnGsk6vtyAcOKppE8c8eQTggk4rfCQCAvEApcZIHc1MnYPIpS2S216jA5jOSB6GklVTdxyBcqwIkFTXDkxjjJB61WEuCcnisnJgycacJLZ7iFz5itwp7iqcdwyPhoyATyB2FW4rtY0JLYDcYpsyjaJF4B60JvqF9AhKiY56NwPepLqcROI3XJAyBUOQABnAByDT3cTzh5QCQOKlMLlvSr7ypmVjggjj2qzqCB38xcEkcj1rMMeMngOec+tWFdzEN7ZOMA0PuUnpYjcgMpIODxmnAKrYXgGopiQi+x/WojKxUqo5zmjcTLbspiOenWmKNoDckkAkE9KrK7O4iHVuoNOMjBSBkkcUeQkIJCJGyOSelOeQhCAcAjJFQAMTuYnk9TUc0wViinJxyaaV2Msx3bAYUKABmnx6k5fbtGazPMRQDsOOmB3p4lG7AUAEdcVutANMakoOGUg+tSfb0PODWR5hIBK5QHrUgO4AAHaTgE9KfMwNUXsZXOTnP508XMRAO6shJht2lcAHFIpdtwBzzjA60uZibsbIKvgggilHyMHGQQeCD0rLYywgLgggZOKaJmkwC5Pfj0p8yA3rqOUxwysCynJBrP1Bc2LkcHiiLVrr7IImG6NMgEjpntVeS5lAMckeQwycik5IZliTK4znaO1RqqMQF5JPX0rUhtoPKLMACSSAf5VFJYiZkWPEaHhyB1qVNXIsRw6e3lCSPBDIW3+47VVWymYJLPlUJ59SK2o0+zW6QxtuRBgE980yb5wA3A7il7TXQOhnSW0HnDyMmMjJz1zUixR7SAvDDGT2NX4LQFgy8jGcdjT57dZyFQbVPHTpQ6nQVjnriFo23YIQng+tXLSxgvmSUNtIOHQ961J7SKa3ELNkRnOcU2ztoofMeMZLdxQ6l1YZJbWotFMXYknNNlZtwBBwDwaflXT53OVPHNSHBKtwQnr3rO7erGtCjICHzmnJIRgAcnoKfK8csjMDgE8CpAEIXBG4cA+tG4XGwu0chB6mp/NXf8AMcnGc1AZkEhVsZHc9aZJIuw45ZjgewpWbAg1kn7MwUE5IPA6D1rIsdOlvg5ix8p7nrW/LKDOkTDIKYPvRBtthgRBOeAK0UuVWQN3Whzdzay21wYpVwwxmnW1pLdo3lgZXsTz+FdJcwm5b5oQTJ95vp0qnNYpbMCvyEHIIPP0NX7TQVyjb6YssHmPJtOcYxyD3qaLTJFnJLfuguS2OvtVqFQ7YJwWOTVqQMcxKQMc5Pf2qOeV7gjOsRJHcFSCEB4NTa7H5iQyqMsQAak3hZNmckcfjUqYdRvGR6H1q/a6ajWjIYITDAoZcORz70shBHGferR2P82eAORUbB5FxGoBJ4z6Vi227jZWC5ITkE+tRTBoXCsvXvV6dCluGIBkHGRUMcjMoRwCfekkSRRnKfJyDUsNuZfm5XngnvR5QEx6gA4I9akDsAVDDbngmizAY9qWY7mGCe9Me2dELIwBBqQzB3dACcfrSNma0UhsEH5gapIETW16qW5aQAzDgccEVC5SRxJgAE8ioREw6kY6ZzThMsKFSARmlazCxYg8tHJTuCOfT0qGOxAmLRvtTGSDUAkyT5bcjk47CrIk8yAiMHJOB71VrhYtxokcZfAbI6+hpk0aLErMASRiqxY2pCmQEkcrUzXKMiKVz61DTT0KViuoBUpG4GeuacgZonj25GeGxSpD5dwkzAbckc+lTGSRVAjAAYkVSRJBCpSRQwIz0JpZGJlKnJPpip5ZF8nZIwz2I7VXkuQSMAFscmhoq+g+KRI2IkHXoPWrM0rlV8thlKrrGtypwR5gHGahE+5jvO0jgj1otcRM7sJNz8sOwPSpYiiqWLA7ucVRlDNLvUkL9aaxDA4JGO4NMVi/MztEduCvcVEhAYM5wSOBUcLLsCiQ55zUJnUyMWJwOMjvTsBbSXe4OTgHBNSs0YIXPB4yarWrRCM5lA3dj1zSXfmtGYkTIGDkUragi4YdrBTtA6A4qjPIQCoYYHBx3p8N9thMdwMkcdarNGZELRjn0pqLuVdWJwoMHmbgCuCQKSKUzPlVJJ6+9T2WmSXMYBBQd8963LWwt7NMKoLdya1jC+5LfYzrXSHlfzJeEHIBrYRY4V2ooGB+dNeXPA4FRluc1qkkKxIZGPX8qbuNRlyPaoZ7qOFclufQVVx2LBfA54qncahHF8oO5ugAqnJcT3ZIQmNe5pyfZbP5nbfIe5oDbYcsNzekGQmKP07mpzNZaYo2gO/5msm81mR8qhCqOOKx5rxmJwSSTyTQVbubN9rs0x2o21D6cVjTXZZiQST71WLFiTkgUgGO+aQX7CsxJ+Ymk4HNIzcUwntQIeWwKbk4pOSenFSJEWPoKBEfJqVImap1twoBPOalRlj7A4pXBsiS3xgkVKqgHHFOM2TwuBUTE5yDilqTqxzgA5FIAxpSQVyT0qTICAgcHrT2FqR7SPpQXK+4p5kAXGOT0qMKCxOcAck0iiQylgB36fWmFmU5IpVkUPuIyKSV1K/L69aCbaiCZxxnI9KcojkwwGWqDntyafGWVgw7U2hsnhhUvgn8KsPGBHtGCc9e9UzIQwYYBBqV5xJgg4I61m07it3I3kYNhhnHBFMZlPRafJgkMp5JqJgwJB7GqQx3lqF5PJ9KcF8xflJz3FNjXcfmbA708LsPDcnpTARWaNjgkZqVZGPysOD61GSQacCz8dB60txWFjG1iQKVpACcHBojcIpB4NQM2DnqTStdjSHE88mgSOw2gnGaI42kPzHAqxHGAOnNVYBiQY5PJqUAAYHFGfl5ppOBwaBWHEgGmFhTS1RliQaZQ4sT9BUTN7/Sgk+vFRM3bPSgBWYZ6/hUbNjoeO1NZjng1EW96Yx5bOaaT6VGTThzQMkBoJ6UA+vekz7UwFAp3PrTRigGgLl6Y/NwMCtGzjWPTsuceYec8VUju2DAeWpJOOetX5YJrhRESFA54rLYdiuYoEQnzs+wpqRuzoI0YnOeBV2PRiVGZQPXitPTbJYJQN27jqRTugIvJcKAFIIHPFNMUnZDn6Vt7V64pNqntzQmBiiGQj7jflThDKvzBDxWuVUcUADFPmEZwW5yflp6SSBwkq4J6H1q92FNkgE6g9CpyD60XuJogHBOaO+c0FJAcEEnvRtcjp0phYMUEZo2Sf3TR5cmM7cUXFYbjFGRTJz5CgyNjPFQfaYuRk/XFFylBvYskr60ED1FVjdREYG4/hTTcxgElTxRdFOnLsWJCFQnI6VnYJ6j3rQSAXUYaJwfXJ6UDSpR1YVSZGxngZIHetC1tkdcsucU6PTGDAswI/Wr8cYjXYoxUtiK32SL+6MUfZIv7tWCMHFH4c1N2Mrm0i6bBSC2iH8AqyPXvQRRdhZFf7JCf4BVKWykEpKLgY45rVA9uaRozjpTTBoyZoHIDEc9KjXfE4JHA5rVMeRgg1WmhOTwfpVpk2KV2gyJQOG6+1aGi3AkVrGTGGGVJPSqnDhoSO1U4ZTBOrA4KGhq6KTNEwm0vJI+QDzj3p+8BsdquXqLdWsd3HySOTVDEWOZBnrWbZSQ7fjoaGbI60wtCOTIKPMgAwGJ+lF0OzJA3XNNZxnKngdajM0Xbd+VIJosZ8tznjGKVx2J7aJru7S3i5kbpWlLpUdof9Klyw/hWqfh2aNfEsBOYwQQM+prb1O2CXUquckknJpolo5i8K3LZSHEakjp/OqJhBOFP4VvRmGJpImwM8gnvWZfGLcWTAI9KoSKBR04xxUbZ7CpxckH5ue9Ozby8kFT7UiiqJGHXoaBIwJKkZPrVh7TI+UhhUD25VuQR6UAWFvFK4li/Ed6lilWRso4GRwprOKsPegkDGVNO4rF+9c29uSQAzDC4NUYY/LiC9T1NIQshBdicdATUo+8T2obCwyTAXp+FPU4UD2prnJ9+9IDSHYkDe2aXPFRg5oDDPvQBIG4qQMBz6DNQA557UO2InbPIHNA1uVLZ0k1BWlY+WZAX9xmtaeKHUNbjgscLG64Lds96wAG6qMmrMNw8ablJDjoR2rlqRbd0z3sJVjGHLJaFzVLCTTZvLVt/uOKz2nkjYbsg+lOmu5ZQGdyxHPJqKWRpnDMOnSnTTS1MsROnJ3joSCZiuS34ZrYsoDa6cm8YkkO8j0HaqmmWCvi6uF/cocqD/Gf8KvyStNIWY89h2ArdK2p5dWpzaIXIoPI6cUwfXmlyTVHOOJwPSjI6mm559aCwH40XGLx360YBPAxQFYqSq5xUsSLv2PwSMg+hqJTSEQkEHHPFR9+pNW5gzICVwQcEiohGApOAcj8azVZW1GRYPXoKUbgfvGp1IYAMpx2FEVq0gYkgEH86PbIVyINJztbketIzykL83OQauSQwi1EqjDpxj1+tMMVuIkY5Mh5AHWn7ZDWpCJpx/Fk9qUXMw9PpUkgQKvOCBjAHWkEYYgA9ucCmqyYDRdyj+HJpftsg4K8/WhUU/eBx0z2qTyokwM5z2odZIBn284wVIpRfY5OaR7dRg5ABPSrEFtboHM7ZBHAHrR7ZARLqC9MmnDUlzjcc00w2wUjackcEiozDHtOFGB0pe2Qix/aEZ/iP1pRfqrDD/Xmovs1u0ZLAqccYpHgtzb5VVyOM96PbLoFi59sbYWXJAODQbwgA7sZ6GqcM6xqYzyp61KkkYIxGDGf0qfbeQFgXjEZAJ9T6UfbCDgkg1DGGCmOPBGDnNJ5gUjcMsRxxxS9v5BYnN2R1akFyXYpuORyOetUZZJmjDmMjJwDj/PFTsoiIk744Apuv5BYJp8EjkGowcnPoMmoZroPlUTnPOadDci2kDSDIPb3o9s+wNF2O4KOPmwDU5ukA+Zhk9KzjIswZ2AQelQMYzIGZyB0Ao9s30C1jWlvYY0DEZBHQUh1OKBxhcoeSaxHKqctIGHQY/lRGAYjn1pOoxM6FbsELNGNoPbNV7u5jkIYoA4PJHcVTgmWS0EAOJEORn0pJwgYHOcDPWpdVvQaSJ+MBs4FLIYxEu3l88/SqImecfKcIODUYkdWIjbIHU0nNtWGmXvMUEMyjpQJIyQVbOfbpVMTCRiJD8w6U9CMMyjABAGaSqSQXLUgMYBJGT0HrTR8xB6HuKrSMykNISQSMAdqRbkRMQxw2OhqvathcsggsAeMnv2pjSASkDgHkVDJciTDDqeKkHlSaaJF++Dz6j1o9pJiuSqAV3Ad8fWmyEIwByMn8qiWSSMADkEcfWpwfOQFiM9SO9L2skA0Ou4KBnPSnzQkIC2Bu6VXRlWQsOnv1BqUSNIHZmLAdM0e0Yx86QyJGygDAwxA6+9RhTE+0HII4NRruAAY4BP50skyoo5OcnB9Km7YEpiBB74OSKimsYghZWO/rj2pBcYBYnkjBpqyNy3UMMHNK7AgFiCTkkjFSCNvJMRHJ6U9GYhgMk55Aqyy4VX3DjqKLsGUEtp5HPy4A9aUCRXI2ZKnB9KuiUqmWPWmLMjA4B6854ouLYY24gbgCTyAO1NEhwQVwR2NSsG2gjnBwDSTxoSCEOTyQf5Ur3KuViSzFSevOBRAjGUgHk84qVIjHcZYEADP/wBapLbc0wdlCA5wcc596q+hN7lY7i5kUEEdSB0oTAyepyTiphJIkLRBMbzknHNLFLB9wAlx2I5pXsNFC6lld1jVSATwAO9KbGcKWlwAB9c1piWIZYqM9BTZpsRbxyD2AqlU7IGY0DSrJtMJcEYXjofWpY7O4lR5cbQvUdzWirrIUkC4Bxwe9TzuolA4APT61XtH0QtTKFlMcGQ7AfbrVvyIzZeUgyM9e+ameQncpYEY4qsSUt1WPqW6CpcmwGjTA+SkpA9DVuGGC3cDAJxy1VmLxMDkgHuaZJeGNiqxFiD/ADpXbA0FjjNx82CCO9RStGgPyAZ+XpjAquLp5ArMpGBngdKjlmd3GVyp5J96VmNWLMQDo6AfKBkAU/z0dD5gBBGMntVSOVkUyR8YOMGoI5pfOJZSYjz04FFmwNC5CP5YAGNgPtUAYAnOQRx7GnxyCJdxG5SCAfQVWmLhg7MFBOVFCV9xF+OOMbGHI6kGopFwzllwCcAnpVWG+ER3PnaeCCP1FLeXO+MRoSctwfanZgXBc+WixxAZxgigTBW29M+vY1RX93teRsEdCT1p8tzDPhZPkdPTo1OwiVr4MjxhcOBg+9Ps1Kw/IwJx0NV7RIT5jOu9SMZ7ioppWVyikpjlSO4qlECSedj0UA9yKVfNMYw2V7kdqotMpBDvgnuPWrOn3UcKhAd7uCNvana2pXUcsckiNIoyF4OO/vSRkpIgDBx1JB4pXhnKtu3xoDyBSGKOO3CE98gjqaV0K1x/kMZgzSYGckirki25UuoJc9h0FUN7SIduSVODS2c3kysJm4PAoSbBk8qIcumcqOR3qJZ5VcMeo5walhkiYmTeMkEEenpVYhgShYMSDtIp8oGjbXTuzFyCuMjHrUJmikjLuQecAVBCG8kqj4YDHP8AKoCTIT5aY28nHQGlbuBNEkrSBkXjNLJcszNCw5JwD6VXivZImKKpKDlgD096fJKBO02DtYDBI6+9VYXoIIZUky/VunNaUE0ccJVxmQ9gOlZYmkJB2M4Pcc1NAWJZed6cjI6ipaC+pYVlkhdyCGzgAd6V3eNVZsjIwD6VUa4XeYwCMnJ5xU008U8YKyNlexosyywJlRFgjG9n+8euKrzxC2kjbkqDyabDJHDASowzHkk1UnuJd+5mJQ8Y9aEuwkWZWaW73o5CY596ZOXxhWyBzgGoIbjJMYHI4Ge9SxKzOSAeOvvTs0SywYGREaN8hhznqKhMZjl27iSTnGOcVPYlWZ1kYHIOBnkVXu5CihskEZBcdcU0gRNKY153EgjgehpkkMqWpZkB45H9arkRAxyLKSwYEgj860GlEhJzlTz+FDVg6lCL5cSggKeKtxxfuxcLJhSDx71Fc7SREoyp647Gq73b24EYQbewPemtRjZLku5ZgSR3pBcsxCgnJGQTximxyK+ZCoA7AU4ReZIm7gA5OPSnZXFfUsQ38s7LbysoU9W70sjvHKArFl9RSzG3jXcEyParEMdvNAWjbCgfiDSfcCBNsjDe2GHQHvRJC0a+bioAolcneRg8/SnpdmNyB88Y65Pai1wJIbht+VbDAZweKkuVSaIyx4yRkioLwpNCkiYXPOQf0qKJLiFDJw0ZHPPSmkA+BhImZWIQehpkk8AwE3EdxUYUSMFGQM5A9aJAhYgLjHei2oWHibKgIAAT+NEgdFJA3IT6UwEKmRgkdvWpxO8yDaNq4wRinZiIoiY3LFcqeQPQ1r280dygkjBDoMOp7j2qiYdqjapYngDFbNlpjSRxyMPLccEjuPenythexkC0kuLxhGpK5zk9hW7ZaQkHzTHJPpV5VitgVjUfXFRtIWOSa1UUkFru7JDIqIFQYx0qIuTwTzTS3PWmEnGT+Zqxjy1MklRV+ZsCqlzfxwggHJ9KzJJprgkk4HpQUi7c6lklIj14zVUOobfIST6E1XLLFnByT61Smu8ZweaAsaE2oHBEeABWZNek5JJJqq07MeppgB6k0rsNBzStISTmmgAZJoJwKaT6UAOJFNzSDJPrUkcRcjjg8UCIxk8VIseeSasJbMDjHXrU5hjBCsccUrk3KiIBxjkd6lHtUpRR93BqMj0oTDcCeeOlAINGCelBGOO4pgGeMDpS/KRnvTOnSnRgM+CcD1pMTFwf/rUqE525p0mFAweaahUMM96QxWj796iIK/SrKyKUKkAHsahkOQAKE2K5GTxSjjIJpMHvSAHNMY7Az704DjNMPOPWlLMOD0pAx21iDxk+1NA2kjBz6GnRyFDkAZp7t5zbyoBHB96AEjZQgLHBFNkO9sjkHvUTHL9fwp6AhcjtRbqJl6GGNl+9k/zpJEWPPHPvUAZlOQSD/OlMzOQGJIHWk07glYbI3JGD+FRbyvPIqzGYyxIbp2prqZWwAMDrRce5CGLHOOanjh3DJ+tPSEKBxzT+nQcUxCAAClJxjnGKaSR24phOfwoGkKzYXP51E0gHWhyMVC350wJC/XnpTC2M5PSm57Ux36g9aY0DOPX/AOtUZYY5prtiomOeppDsOZs033pPxozTAUCngYApoHIp496YB6UpPak70tACZ4pc8iigEHBxQI0rFN97HuHGcn6Ct+FTIxZQeD2rItHjNwWLBAFwPrWxa3lrCuGlAxWT1KLSq3oc+lW7VW3FivQVS/tO07MxPsKsR38QQBVlPfgUkgL+D0xTdvOKrC7ZuFtpifpigSXTfdtH/FgKdgsT4z0oPB5IqDy71j/x7qPcvSiC9PJWIH3JNFgsTAAjgg09WUKOe9VxBd55liH5077NNjBulA9hTCzJyVpMqR161D9mb+K8OPQAUG1THN3Ifwpi5ScYJIFEkkcMZeRgAB3NQC1gH/LeU/jTHsbN/v8AmOPcmi6DlM0M2qX3JCxA8HPQVvR6ZZiLIVScdc1Tjs7KM5SJh75qbZbnorAfU1jNOWzPTwlenSTUlckh0+3DHcVI7dOKivLWzEZUFASOxFPCW/aMn6k0jJbn/lipqIwknds6amNpNNKJz6StYXG6M5UHkdjW5BqFtMoIYIcdDTituOluhPuKUCL/AJ94/wAhXTc8aSu20Bu4e0i/nS/a4MY8xc0AxjpBH+QpcpnPlR5+lK5NhhuoM/fGKb9qgz/rAMe1Sll7Rp+QpRIoH+rT8hTCxD9tg7OD74NIb6Hj5hn6VYEuP+WafkKQy5/5Zp+QoCxAL+AfxjP0pDfwYyZAPwNT+aBz5SH8BQJx3iQ/hQFisdQgDAmQED2pWv7Lr5mfwNWRKh5aCM+nFJ5kRHNtGfwp3FymZdS2khEkUgDD2xmsy5KNNuQggjmumxbn71rHj0xTDDYk5a1T8qfMHKypoNyssb2cjZyMrUU1ottKysoJJyCa0BFaId0EIRxyCKhvZkulBAIkHWs2WilmMceUPyoLqcYQDHtSEAHDdqUlQOoAqC7XFEnOcAfhR5hPApm5Omf0o3oD359qAsVrmRre7jkViGHIIrei1WPUoFMj4mA5GetYN+BJACuSU5NZ8cxUgg4xzkGtIvQlouarczyXBG0oEOAB396oNcyDG7nPpV0XwkGJ1DjGOnNKba3uBmJ9pHZqu5DTM/zge9PEmceuKdPYSxnLRnHqORVXEkYyOnoaVgTLqzsDwxx9anjuwf8AWAEYrLE2OGGKlWRSMgg0Bc0wbeQc/KT1FIbLPKMCPSqKvg5HSpEndT8pI+lIY6S1dc5Uj3qMxsD1/OrkeosMBwGH0qdZrOf7y4PrTsLUyiHXqDSAnOCMVs/2fFL80MoPsary6bKmTtDAdxSC5ng4x70ueama2IOWBGOmRUflMOmDQFxAwJIz0pJiRbSEccfnS7DuwykZ70uM4789KCkzOjwGHJ9x61be4jKhQuOMZrSUKesaH6ipB5a4IijBPt3qHBN3OqGJcU0kYsVtJMcRRs59QOPzq9BpaQkSXbBiOfLU/wAzV5pnHyg4GOcDGagJBycc+tNKxjOo5D5JGkIzwBwAOgFN75zSdqM54qjIU85Pagnpjg0npQZgX2YGQOPepbshWJ1IRI3KE8nOKkSNJmY4A7iqT3M5IXhVA6elNhmV5CNx4GTjpmuVtt3TA040AjDE4yccVFIpkYqOMEYPc1TjnlmiZHBQIcgjvUrytGUYcA9Se4qGmBZJMCPESHDDg1AZWLgiPPGCAaiL7nBGQpBODTYSJpDGrsCMEEDripsBcSQbCu7YQMnI5NPX92RLG+5R94E9KrzgC4V5GIJ5X3+tRyKyKXiYc/ep2AtCQAGUk+WCQQe9PMYJMjMNoHGDyRWeA82wNIFUEkg96JpAjANKTEpwcH8qLXA0bgrHChXBJPHHUUzcpX5CMkYIHas4Ty3AWKP51B4xwatGRLa1k8xSHHHPWlawXHyKYbeN92cMdwPpSRzosoZhkDjHrVR7tbvBZtgPQds0zzo4X2zsQrdDjpVJMZozOAjjGc9D6Uy2l85XVsjaOvvVIXDSuIoF3gDgZ61Lb3JHysCByHHpRZoRJJMUQBTn0qxE6mI7uCMHJqmgEkMjx4O08DPNRhp3XylbBYZIPpQkBcmmjVRtkGc+tN3Elm/QVBZwwSK8dwSkingVaKxNDmLIKHB96TVgIIpizbWjPAqROZgN4CdgTimSNucRRDYSMFvSq90ojZFhcyHI3A9fwoSuFiSaeRJ2aJsjpgdamExkjRmBRgOQRVeVktsMjbi3JyOR+FQTamHQiVSDj5Tjk0+VvoBoDUGVwGxsAwADmmGbzC24knPAz2qCKMSCO4bYcHOFPUe9NnMQMjJJhSegPIpqIr3FLBpBzsA5NEjbySDn2NVYyWcAKeOTn+dTLsCFjLhhwfaqtYVwjuWEuDyF4APpUqSrJIAwwPTPSqEsxkKkKCy8Aj0p08rJwq4LAADqT+FPluO5pSRwlWSMDA5GetNEyrGCUBB4zUaQkWsUrtgtwV9KSZVlQRg42jAJPSptqBKxVpAAcEDnHWprGMRs8jEsQOh6VnBGt23uQ5I+8DxUgu5YE3KfMQ8gY6UNdEBOxV7l1BwG5wDigODIFjUHuaiR4ZlQxxkzE5wKWYyWzZUbZB7dam2tgJXURAsx+bIIFTCTzEKKwOecAdDVX7bHIAsoBPQ47H2pY7kQyMpBA4IIH5UOI+hPIJQoVQHbHHPSia3Urg8u4yPrTPOMsYkLfNk8DjHuRS27AgFZA4UnI7j6UrNARmNo7UKAWkHp2zUwjlhQo7g55wB2602G5EbMTweTk9xUctysxLMpjYDIJ6GmrisSyzEjCjG0AnHYU0SZlQgkA8Gqy6hCs5UndlcEAdTUIuwgKsTknKH1HoatRYFxnCSE5+XOKfHIzqzKcIvB9QazXnBQMpy3oKSG8cZC4APUe9PkfQRqNITCInGWByCO4p8aR/Zi85IRjweuKorcxypseUEnjI6g09LgqBbyHepOAR296mzGWAE8oxlNwIyrDvj1pyTRFMFT7j0qF3WNP3cmcdielMCRxqku8sH6gdjScRIlubgxyjyFAHG4gdBTpriMICjcDrUNwrWo37dwkABxzn2qO6RAiyKCqHGB6UKNyjRtjvYCQkqVyagZyk4IAIOcVBFv8r7RG4eMcPg9DSfaUZcKDgcgdzS5XcC5Dcq6tAXCMQSD61E94SY0Y4wcA+uO9VTLFLblwQsqHn1xUckkEiqjFkcDI9/xquUDUlZfKU5Jc/eHp6VWnlnltkaMEqOAVqCG7GwLICR0J+lWLBhGBbAn95nqO/saSVtwuiSESzWgKuBIRkc/oabGJpmE+0DZkMB3qOeN7V9pYA55JPfuagfUJIX+XkDqPWmo3EXyYzGTzk8YPUVBLM0KlVGAfWq019Ez74wccZB45pXlaUBjgP0IFCjYLjkuQWETMRgcHtU8waSOMKckHk1BC0QZ4pFViBkH3p9tIBKRIAE6Zz0NDXUVyeKSOOUg8gjBJ6UxZ44w0RXqchsU9beKTLCQHJwAD0qCSJIi0bsSDxuJzijlGLcXJjjIcZU9c9veoIbmISbSeCOueKqyXDJIYJAJEI4NMeJlyyDIAyRnoKtQ01A0vtUaSZB5PBA6YqGS5YTAKAY2PHtWcsygkBST1HtUsMgeQqWxk8E9jTULBsaCyruKlTt6HmkkuxGxC4KJ0PqKrgSkhjyvT61E8ilhEQASQOe+aEtRXLtvcoZDvO2MHIJ6YNNuywYSIdw7Z5H1qtc2ghAjEgz12/zptpI7uY4gXA6oe3+fSjl6oLlras1sRkb8cD0qSRQUjA6bRkj1qPyRCNzEkHGfakk3Qr/rAc8jnpSs3sIjlgYwM5JyD8p9apmUnCFefXvWiZnkg8t8AA8Ypg2xgsqhznkjtVLTdFt6aCRsY4vKBIBFMmciMRkEkcqfSmX0iqqqgO4kckYxT7gLiOJnweNxA6VVr6klWEiRyCASOcVOkatcIFIiPUEnpRd2L6eUlikEiP0YDpUYk87arHEhIUD1zT3WgWNeK/KMPO5IGDgZB9xVa8mKqWCgrnJFQyW0ltcfZ/NDkDOKglLFyDk47Cs+XW47lhZtqb1bYD94e1V47xFkdXBdD90nsahmkYqMEYPbvTECk5JHTODWijoGyLflSC3F0oOwnGc0+N0mY5mEZXBBPeqm6QL5alhGxyRngVOkkUgMflAADJb1xRYRcFw9tNHKSrjOGI5yK1B9mvUYREDcMEgYx7GuaXEbbux4GelPgvZbabzoieeGXsaTjcGbEEFottJG7AzAEHnkiqEjCNQgfzFXhQe31ouZ7e5gaZD5c2M47k1BJApiEhnUkjnB5BpJdwt2JormaN/NZCY1/uDgVau2M0aXUTbCBwCMVTh1KKGL7OwJHdhzioGNww/dhmjPQY4ptdwAzSzEhmAOOvrUlsBLGV8wBgemelV4y5cqw6daefJEgZFOR1FO2gFrYVcEuGXOM+9NuXjAG45J6Ad6gknIPC/KfX1pqXJku4W2L8h6EdRSSYLuS2+QXkZSGHQYq/bX1uFCyfI2OSe9Pu761KBAAS3UY6Vk3CqpOMHPSi190HqXrtUSRZ4JAQDzg9qahhllVZGLqewFU47fKBmYgE9qsQTpbsFbkDvjmi3QPQnlnt4kaBF6dCRUUEpChWP40pkjnQuo4Bxk9arZDcYIwc49KLBc0I7iBHwzcE8kDoaLmNCwWUBwTwR3FUo2KZbAJPHIpWkBdF8wkk9CMAUW1C6LP2aLdtjXHfFKIkMbtI5BA49qYZgHzG2OMYof5kC4+UHJNJiK5mYohkBKZzj1FW0v7cZSFChI5wOtVXYzuF6IvQU2COGa8CqCMjt607XQ9BpmxISCRuPcU6O6jiLK0W7cOSOtR3MLRSjJJGeaJIssGTpjiqVrDGFuTtBCnsT0qS3uJUzg5THIPINDBTjk9OaaP7o6e1O2gFzY5hExG3PQVGq+YCCcDvTomnuF2k/u46nihMjbYgXc8EAcD61Nncm5DHZRrA87Sck8AGrGnabcXM6MARHkEj1rUsNCWL95cEk9cE8flWqZFjULGoAHpWijbVhuJHaW8B3EAk06SZjwOB6VEzknOeaYTgdeatIaSQ8t79KaSfXiml8A54+tUrnUFjJWPk+lBVi1JNHCpLsKzbi9lmO2PgfWoGLzHMpODyBTJJlj+UY4FK5SQ0qF+Zzk+9QTXKqMK2MVWnuySQvGaps5du5xQLREs1yzHjI96gO48k0DApC1MTYpwBSE00sOlKqFzwKBDSc96esZbpU0duTjj86lMezuPai5LZHHGAMnrUyoyjcoyBycUw+vNOjkaM5U8dxQDJ2lwNw744HamxgTMQfvDoKjcrn5eh60mSGDA4PqKVibE2DFlSvJ/SocjJz1FSifOA/PYmo2ILHApJPqNIMYpME044z1ppkA4xzTDUcFAGTTTwKN5I6UhUkZJoGJnI5/OjaRzTxHkUmSDjqKBXGnjnPWjOB61KkOcljxQ8kMWflBNMZDk56YFKoJPNMe7JPygAVH9pfuR+VAWZaAIySKZIeeeM1ELlicEZ45OaA3mOMck9qVhWY4dAQRzVgEeQAODjmpIbBpEDNwD0wec0r2JTABJH1qWykmyBLfcMnv3qTygiD5qCHTOTgDtTQxONqluegpolprccQcD0phXHHc1ZS0llwdu0HpVhLNUGTyfegVyjDbHJYg/nVkIAOKnMYHQVGwxxQCGHr0qMsRxTiSCfSoiTnpQUBLEZphOCc0pphJ/CmAE8c0w475pTnpnjrTTyc4oAjLAAkDmoHI71JIcCoHPOO1AxpbI96Sg/SjiqGKMUfypKAaBD1607Hemj8qUg/WgBRQfrSCjpQAueKcOgpmT65p44GaAOui06zjQKYw5xgk96sx29qnAt1PrkVDb2skLb2kJP6Va+U85A9awuaJEiPHGfkhjH4VILuRTwqj6AVEIyQMAn6CpI7aR+kbH8DRew7DvtdwxGG49hUokmIwXOali0+c4KwSH/gJqzHpN9J0tX/EYo5gKPzEdSfxowevNaq6FqB/5dwPqRU6eG9QIwRGPqaOZCMUIT1FLs55zit8eF7vgNJGKmHhOUAFruMZ7AUXQHN7MduKUR+1dKPCyn712fwFSDwxbDGbp+PYUXQ9Tl/LpfLzwa6keGrAfemkP44p48O6aOrSH8aLoVmcl5YFAUcjNdkmgaXjOxj9TS/2LpEZz5AP40XHZnGhRSbR3IrtF03Sgf8Aj2U+maf9k0tDxaoSPai47M4nA9RQFB6mu3MOnL0tY/yFANkvS3jH4Ci4rM4gKM07ywegJ/Cu2E1oBxBH/wB8ij7XbjpDGPoBRdhZnE+Ux5Ck/gaUQNj7j/ka7UX0APCJn6UDUIyc7VHtijmYWOLFrISP3ch/A042cuP9TJ/3ya7I6lGD0UH6UDUlP938qOZhY4z7DMRxBIf+AmnDT5j/AMu8n5GuyOooOmKT+0lHp+VHMwszkBp84yRbyY/3TTTYXAGRbSf98mux/tJc8EflQdTXPBGPpRdhZnFvaXIH/HvL/wB8GoGtrof8u0v/AHya7r+01bg4I+lN/tAcnAIo5mOzOCeG6AOYZAB/smq720udwikB/wB016Cb1eSyg037fGTgxrj6UrsVmeeFS+Q6EEdcgiq8kZjwV5B6ZruLq5jku5CFXAAHArKvo4biMjaAccHFMqLaOZ56k9aUkDpRIhhcq3boaZuHbpRY0TuKdrKVI6jFZM8ZhkKnpnj3rUJz9KjkQOMFQaa0E7NGXuwcU4Mc5DEH2qaSy4JjYg+hqqRJGcMpHvVoxaLsV9LGNpbI9DzmpWmtLjAmiwfVe1Zgc8Gnb8kGncVkXn0xZMtBKGz0U8GqkthLCfmQgeo5FCSlMYbB+tWY9Qlj6tuHoeRRcVihmWMkZyB2NOFyM4ZSDWkJrS4/1sIUnuOKQ6ZBMC0M4J7A8GgWpSWVTzkfnUgYDoeKSXS5o+ShPuOag8uWMkZIHoRRYdy4kzqeGx75q3Fqc8eOcgdQec1leY4yGUnHpT1mU8bsH0NA7o349VhkOJYlI9alEWmXXCtsJ9a58OMdqkDY5zigVjeOgtIMwSq/pVO40q5hkjiliJLHIC8nHerOkWGp3SiSBmWPPUHk1uwwXMNwJXSQyYwSwP6UEt9jDjsoscyGPHZ1wfzqGexZRujmjk+hxXodlcRyKEuLFJsjByvJqK+8J6dfIZIIWtpAMgZ4zSBM81bzF+Vo8n2OaZl8/wCrb8K3dQ8O3Nm5XcGA75rLktpUYg5yPSixVytuc8eU3v7U1pGQgMhGTgZ4yanMcnXJH41XvS8cAc87SCaAuKswVpPMQgxjJFV7mQlkuVBUY4FVXuJS755Ljr6ihriWSIRZG1QARUOLbAsTR3TwC7ckRkgY7mhWMaGVUO0YyT3NQyXU00GwuSowMdqDM0sbkMQoGApPU1DgBrJtuI2aLlQMnHrimRXMU0AaePjJGMcD3rKSSVFDKSAnB5xmmiYrEYySRIcg+lS6Qjb8xRfR264EboTk8jHpTmjMIAYjAyUx1H1rC3vIyqzH92OCKU3DzMXaRgyjAAo9mPQvIWu4hIWJYE5A7U2WeWGAKuCCwGc5FVLeaSNQqffcnn2pkj7tsKk4J5Oepp+zVwNW6mhSKONQQQckjnOaqyPBLc4A2rsHbnNV5nUSbAw2oQQaYxLXBZiBgZyOhpqCDoajRtbMm1gAcFSDycdqrpfPNcPvXzOT17Cqn2tiAxbkDABOajjLR7pByTxkdhQqa6hsW5NpLBVwoBP0NRGZriEiQ7igz9BUJkYIVLcHrUJdo+gyD1+lUoKwi9CIxYyTKxWZTlcHHFWWkCwmTcSSBuA71lAYUkMcHtTkaXbsUkr3x2ocEwLLzkFZYMjJxg1qxxoE3rMsjEZBB5HqK58HblQ3BPSnRyyRs0Yzgjn6UOmmgL13vXNzHIDyOB1zVpZJLaJZTcIVkHOOSKxmkY/KWyMcc0gyT5Z7epqXTuhmlc3rNb7kkBOew5FPWdFAnDHJHJ9KzpWiKKqIFPfB60+5mVgsaLs2jBz3o9mrWC46aQy5kBBOccHpT4VS5TMjAMBhQOwqvI8ZgVFjCsOrDvTpH2yKB90DHpziqsrWQiwI7dbaSRJnMijAGcAGnCS2ECSKpkmQAkHoSOtUCdoIB60qAggBSAQM+4o5VYDVmvku1BiARwCcdMcVQhJde5PpTCY1iZcYbqDTA7xx/IBhjnPcGjlVtAJQm6YKSFJOfoKAQLkANnaTg9SKjWQMDuJDE9aWBghkbBJAxkdRRy6CLs0nzBVZstxg85qK7KtMFQ8FQCPU0rQqtqkslyMnnAPIBqrkGcGNywGCC3XNSooCyouSjgthIxk57e1MLMltGM8Fsn1xTo5mn84ySiPOBgjrReyRyRxlTg9CB0oS12KRofbFjAljiAjI7jBx61Dc3azoTG+SBkE9TVGaV9qRSMdgHBFRO6FQEUjHUmhU1e4Jl60KSDc/LAenGanlvIzIUnQByMAgcEVmeYY7QBCRznNFsjXjMvJbORz0FNwT3ES/aGhumbIAJAweRg1YtblrJpA6B0J4PoPaqBjLSFT1U4/KniTETJICQxGD6e1NxVgZe1G4iubZDESORkn+VQ2jC5lVZJSqAYGRz+dVp5g+xP4VHBxgn61BIzQEbeM9CPShQVrAapaGzuGEaiYA8v8A0qjvQSkP0YnHtUBlyA2SHzyB0NPQKSWY5xzimoWDYsKI41G9j16AdaScKdroRt9e4qGItI2DlkHWn3LxNtWNSABgk9/elZXEi1B5VsomVd0p7MP5U6O7Rpy20BiOR2NUXZ9+FPbr6U7Cwx4cZc96HFXAlhCy+aDkEnOAegohLWsg/eb4yeVJ60y0mMIkdRnIwwPpTcgAMSDzkAc4FDirgaOpSxm3jSJzjdkg9qjtmhlJMspEfp2NZplLuQWyM9aWRmRCg4AHHvRyJKwzZE9nbLJaxOXEnzcdAazo3xdNubHOAPWqqNGVB3FWHbHUU5Tuy3UgUKCQOxoEKElkZlycEfh2qBiGtyynBBOAeoBqGMu528YPXNSSKotiyyHO7GzvQopMEXLG8iWERGMM4BBJ7ipTqCxw+TImGXhSB2rJjVt6ogxvxz7VPMA5j3ZJTqT3qXFXETX1w80cO5w5Ocn0FFvBFIoYSFyvJGOtUpSC+1TwOlFtKsAYSBhIDwQegqnGy0Gy9cyQFhEwxu5yO31qsg8m5+eQ4HQn9KSOWF3kMn8WDRHHHcyvukChRkZ70JWQth05Z8FSAD1YdaspdxyQiMDa6jn0aqtzcRvIFRdmBggdCahkdQRtbp6UKKYySKZkfAcgHqAaJ3aOU7WIBGc561Aoy+4Yx3ocktu2kqDzzVWQ9hzAyLvBzjrTlmbeI9+AR0qNmQYVCSD+lMaMhQwP09qdkIvvbwG33Sy7Zs4AX9PrVcxyRKF4wTg8cg1EsweUGViOAMjtT5pTI5BOenPr70rWGXbS5IHlNkr2z6/Wq9zJFISRkEHv2NV2aSJgoPBGQasBRPAHCnAHPHNJpXuSLIVMIBYs5PUmkijBkIjkKP1yDjNQzEDAOOABn1ppYrlcZJ5BFPlVh9C7JPMISkrdcAE9aqsJAQdxKng85IpwLNzKSQORntURkyx2njtihLsBcNysqrEBsIGAc8E+tQpO6OQ4IwMAj1qKUeXs5IUjINSSSqVEYAJA5I70mkBYjkW7iKShgx4L9qjOI3ZWIZhwCfSmQ3KhSm0nIwakhUSMdwyQMgetNKwhxnaSLaSeOqn+lJD5T4d2ClSOB1+tVprkeaSq7T0xUyTRG3OIhv6GlYbJ5rpTfNKRkkAADvT22E5kBUYzyOtUMFsBTgjkVbN39oljV1I2DBwMg0pKwiGYQzsEjQgL1I61BsEUxVjuHv3q5u+zyt+7IzjB6g1VkIeYnpk8Cqj2As+UyRAsmARlcnqPSo8KcLGeQMmgzzSIsTN8i9OOlNRVjcMpJJ5NKwIZNw4U9AMgelCxkgEggjkA9DSXBMk5LAAH07U6e5JUIygFeBj+dOw9WQiVQNzLz047U9yu0bDkE8g9RUUTIS6ykgHoR60kZIO3JxVJIBdqFyHJwTwR2q4dRkULFgAAYyByRUKQqY8kZ7im7Y1G5jyKTSYicxh0D4IzyDnrUUbYYEDJ6EGmtINoCSYX0p8AyxI6jnn+lFrICyRGUOQMg5waZ5lv5gIjwR1OetQPLIJADznjpSeYhBD/ACtntStcLD5ipkLDoRSKNylc4J6VACSMMTjsTSENG2cn/GqsN6mj50QgWNEIlA5PUGq8gySxJB9OxqCOYBwSDjNDyFpDgnB9aSQIkinMLhd2FI5HbNSSFA24NkHrj1qsyfKGHIHWljBYEnoOD7e9NpCLcN5EjbWTIPc9qZcOjShgMAD161Wk2suVPI4xSgkqMnnGOaSSCxdjXHzMCARkH/GnG6C4ReRnketVlu5EiMLjJPGfQUgmQ43IQBxmk1cZYaRQpIGCO1VWYjkEg+oODSSH5+GyDzmnIoJz6U0rA7CSA7M7yemcmp45nQbcAoBUEhIB4wKVGPkFQwB7j1otcNx0jEvkDAPTFSWxUsYmBJPTA6U+x0+4u2ARSFz1NdPY6Nb2YDSAM/cmqsrEt30RmWGj3DSbyxCdx610FtbRWwxFF8x6kDrViIeYRtwB7Cr0ccca7mPFO1ibalEW0spyTge5pssMEK5kk/AU3UdVitlIUEmuWv8AVJpQcHGT1Bp6GiXc2rvVLO3z3Pb3rIm8RMTiOIcdSaxJZyzEliT71GZCw5xQO5tDVZ7skO4UHjA4NP3JHzncffrWHHJtYHBxirQnLcCk9QTLctySTjNZ9xM57kfzqdiSue9VJMluufb1pJA2R8kEk80hIFOJHpg1EeWpiAnP4UAEmnpCznocetTJGFz8uT6mgVyOOLvVhECrxwaOAKUHnFAmGSDwxpGJPXtTiQRTe5B6UAICe4pwXjrmk6DntSkEDIoYrjSMHkUfw470u0k5waUI56CmMaDkYpyg9e3pTxAzdhUgt8DlsfSkxEJwOtMIOcirJhXHJNMfyYxkfrQCI0BJAp5GOOnpUBulB4Xihbne2Bwfeiw2i0vTHU0qqByabGGxnP1pZHwMZ6UWsJIjuJwEIBxnrVEksd2SasCMzPjtVuOyQAFm/SgbdtjK2n0NBB7jmtn7LGOoyDSG2iI+7QFzFwQBQC2eDWjNYpglODVKSIxsQwwaVykSx3cqEfNjHpWjb3YkADHOetY30FPjkKkYPShq40zc2xuPmXINSxPBCciMA1Qt7nIAJ68VMckZz2qNUVZNamgbtDwOOKia4zyCSO9Ujkc5pwZyMAA/U1SdyHGxO0uTxUJfJPWjy5cfwD6tSGOQjPmRA/WnYkYzZJ7Y/WmMeeelSGFv+esfT1phgcjBlj/OgBpII60wkevanm3bB/ex5+tRmBh/HGfxoAQn0NMJHWlMDHOWUj0zTDAx4DD8+lMCGQjsagbrV0WbEZ8xOfU04acSf9dH06Z6UDvYz8E0YNaY0d2PE8XT1p50SXGRPD1PegVzKAoxycVdm0+SLOSG+hqIWk33hG2MdcUXHchHt+tO60pUryQQfQ0zOaBjsYxzmijpSY96YAOvvTz79aaM+tLnFAj2Sy0SzNw0cseRtBUE9PWtOPSdOj6Wyn6ismz1eC+uIZoGwMFSCa1xOTwCPzrnsbWLKWlmmMW6DHtUwES/dRfwFUhMce9Ibkr14pWHY0hMowAoFKblQMYHFZLXfHWozcj1osBrNegZ2003hA+8ax3ugDweKrtdsSfmNAG8L7H8WfrTWvgehrBNyfX6037QSetAG+b0f3u1MN6vZqwxcEd6DPnvTA2jfD+9Sf2genUDpWIbj0P40n2hsdaANo3xwcNiojft0LVk/aDjk800zc9aANOS+Mal2OQBk81BFfObuHz5QIJh8u0857VlXsjSWUsaHkg49zVHSr60m03/AEhgl1bZwCe4q4pMluxvzX89nIBckCN3Kpzzj1qY3ZFca2o3evajbq/KwHJYdAK6B5gTwegxSmrOw020aJuz7U03bHq2PSs4ze9NM3vUDuaRuQRnOKPtI67qzPNzSGVuRxzTsFzRNyAeWzQbnHeq8NxYCIfaI5C45Zg2BTYDb30nyMLeMdN5yTTsK5ZN0R3pPtZ6FqqXzJFMkMJXGMs5bJPtU1hN9otPNWwjZVJG9nwTjviizFcebvHRuvvSG7J5zisq41AyLJMIhFhtqovSlshcXkz4eNIkHJc4JPtRYdzT+1kjAORQLlz3OKznkCMwLg7OpHSsS+1iW5fyoHKRA4yOpoSuM6l9QjQHdOo9QTUL61bJ1uAPxrliYWQbss3ck9armMMpJ6VVkgTudKNdsg0hebJJ4wO1QSa5YkHEpP4GuZEu3JCgn3px+dNxUDHpWbkkbqi2jXubmG5w0TgkdRjFQZNZ8LCOTHrV3kc1cWmQ4uLsx5OaaMkn2ppc96AcDrVWIuK5wo55pmAwwwBBpScigcdKYivJZoxzGSCfWqslvLH1GQO4rRJxwOaQkEbSOaCWjK3dM04Se3FLqqmPZLH06EVRFyeNw/KmiWaAbFPEuOec+xqkk4Pf6VKJAccigDQi1CaPAViR6GrQ1COYbZ4FI9QMGsgP704Pzk/nQFjWMFjOMLKYSe3WopNHduYpI3HbsaoiT04qRZmXoxB+tArDzpFyncDHcGnQ2zxsfMlyB2FILlyMFyR6ZpRJkg+tAWNuw1W4syBFIQB0HatxPHuoRR42QnAxkqDXFiTFDS0XGkjrB40uxN5xVAx9BxRL47vX4Yj6AVyBk5xTfM9qLj0OhuPE08/3uff0qhJqZdidvXms0vnAzSorSMAOT6+lK4mi6b7Ofl4qpfXIkt8Adxx61MticjdMBnr3p8ulKygmUYBBouBkGRyZHMeCRgcdKid+VIOCOue9bT2GeAw57GoJNCzkmT8BSuBls484SKMDqRRI3mNlTgDkitEaICMGX8qX+w8dJTjFF0IoSziSPZjGetMEwEYQ9R0OK0xoQAyZaX+wlY48zJ7UaAZMchR92Rn0pryKWJXgnritk6AueuePWmf2IoOP1zRdAZYmXZtIz6HPSmAqpJBPBzmtkaIoAOM57Z6UHRVGAoH50XEY8kgk+bHJ6kd6WIsSWXB45rWOikDlcj0BoOjlBu2kZ44PWmBiEKHz0qRZhGeO/atX+x8AZU9elPTRlBzsPHbNK47GMTk8tSbhgKeQPXtWw2ijdkKQSfWlXQ8kErxn1oTAxi6nGTwPSpFnKKV45rX/ALCGMhST6ZoGhEjOzB9zRdCMLABJyTntUgkJUhuT0z3raGiY/wCWfI75o/scdlPH6UXGkYQABGSSPSnOynGRz6its6KHU4B/Om/2KpPTP40XAxPlGM08uGxkgntWydDUY4z+NNOiqhHHT3ouBjgAk+1DSZXBBAHSto6QNpO3B+tN/sdW6jGfei4rGIMFs4JJpyzGMYDHnsa2v7DUjA4IPXPSgaCvAJHHWi6CzMNnzUiSckLyDyQa2f7CUA5IxmlXRYwDyB2zRdDszDkOTkLgH0p6ZQZBIx1I71tjRo+DkUHSUUEEjGc0rhYwWcE9MUqkAAjOR0IrdTSEb0A9+9D6LHvDBgBjGBTugMMuZGAI5NNyA3I/D0rc/sdMcOAc+lIdFX+8DRdBZmOZgy4IyBTfMXGOcCttdHXoCKeuixngsoJ6UXCxgK4zjqD2NSRytBuEZCbhg471uHQVBx5goGgpwTIPXFF0FmYYDbyVzkc0GYn5SBk1tvpADkhicjGBUL6SgySME+tK4WZjyZzuk4zxSBgV2kZA6A1sPpe4AkE4BA9aZ/ZRzjYQKaYjHZVyBjAp4cAd8nrxWuNJXqwIHqaU6OucDOD3NO4zKjuDGpCYGfbpUYYMxJJPY1rjR4z/ABZx2zSNpMZA2lgc8/SldbisZQlAQAknFLJMZBye2PpWodJQdifU0waOhJPNF0Nozo5VXkHB9fWgupz8uCeuK1Bo0Z4DEke1OGkxjqxPNDaEkzGVRnrUnmYAVufQnqK1P7JUdGwKU6ZEAcknHrRcLGNIA7bhxxT1YLjsa0/7PTpkY+lRjSgwyXI/CncCkZFxyMYpoO5s5Jya0f7GTAO8nPXilXSfLzhjz1wKV0BnxymPgHIHIz2oaUtxuJ55NaI0cHucnj6UHRflwJAc9OKLoDK46E8nvS5yMEg+5rS/sViThs8DrQdCl55HrRdAZbckBcDmlAJGQ3NaY0GQ9XAPUe9ObQpcBQxP4UXQGXhSckDPrTSAMgDjtWmdEYc+YM0h0eT++MU7oDPBAOQ3BHIoBUZPQHrzV4aKezUf2JICAGB46UNoChtX7wOPUUoOCR1UjkGr40aQEAkGnjR2CglgDRdBYyTGnOM/nSoAO/Fan9mHIxgH+VIdIkxlSOnSi4GesgAAOGAORntVn7cxTaqqAam/shycZApRoswO4MpI7etJtMZnHDMC3OeKFcKSCQQDxmrx0aY87xTf7HkPG4Y7n3p3Qiq8oZMZGKjQBSDnAHtWiuitgcjJpw0hgQCRxxQmlsMoBgFMTHenUA9vpRsTGQpA9q0f7HfGARxS/wBkyAEKRgjPWldAZgADYBAz+tPBZcFWII7g1e/siTbnqR0B603+ybg4yMHtT5kIpPtk5YAn1HWoiFDccZrUOjzYwKYdHkJpXQFBeADkg+oNTR3DIxYEEkYJx1FWjo8u0jtTP7HmzkDFF09wK73MjJtL4HaocDYQWwc5Bq7/AGPN3AJpy6NKe1CstgKXnHy9hOc9aQMAwINXv7Gm5PHNJ/YlwemOvWi6ApZ3Z3Nz0yKaSCuGIOOhNaDaPPHgYUg00aVIOoH0p3QGeUXJwKAMEEkemK0/7NYEAgUf2a4549hRcEZ6MY/lBBXrzSSEHoPxrQOmSHuKQaZJjaCpFF0Mzgop4OGDKSCOKvDSpf7wFKNKcHIIz60NiKbScAsBnsaicKW3c81pHTHbAJBxzmlj0s52swAHeldBYzcKRyTjHBFAOUx1x7cirz6ZKGKrgj1oGmTLxxjvzTugKBCjopFG0HH1rQ/s2UdcUn9nScDjFF0FiiBhiQxweoNOUqmSFxkc1cOnyA4wPzpDpsvpk/Wi6CxSKAk4pdmRtJGeMe1Wxp8rY+Xn0z0pTp0oXhRRzILFNgN3z8n1FKWwm0dD61b/ALOlHUAn2oGnS9MDP1ougKQUA8ZqwnlhepBxk8VaGlXBXjb+JqxaaDdPIGchV709xN2MwQmeQKisSemOlben+HuRJccDGSK1rexgs1GACw5yBUrSkn0HpTQrNhGIrdAsQAAppkywphOSeajdgAfWgdrGnbSLkAGpLu4UIQDgAVl202G4NJfXP7ljnnGKdwS1MW/uTLcFicgHAqjPMpTOwe5FPkcnPqaryBRjLZJ7VJTepRJJYk/nQDxVravPy0bF29BQSiAc49asQjAB74qMgbgcYB4qVeBx2FMBzsc9arnBBPpUjHPSonBx7mgojIycDrU0cJzkjNJEjM2QuatrFIFGQAPc0ENjVhcAbVGD704wP/Fge+acUUYDSge1ITEOrM30oAb5SjIMg/AUbIv75JA9KUSIPuxHn1pwMv8ADGAPWmIaFQ9mNO8tMj5D9SaQiYjlsD2FOWNh95ifrQAhiBHA6+9IIhnnpUoOKQc5+negACgc4pQfSjgDmkyBnJ96ASAlh+FIXAB5qN5Qq53fSqc1yxyB0oKSJprkDo2apySMxOSaYSSaMk0hhuNOjBLAg02pYeGpiaLsZIUZpshzgCgHgfrSZy47igEi1axYAPSrRAx1qGDAXOKmONwPUUEiYJ4PSmkEZ4z9KeDk9OKMgkY6UBqQOG9MVAYwzZYg1cYEgj3qubbknccelSy4tdRn2aFlOVxn0qGWwTgoc96lZvL4zmnRzZAPao1NNCnHG0b4YHANX4yNo4wacCrZBUGjC5OBjihu40rCN0qFvY1I3PSoyDnpSTsNoBGH6saU2qk/eJ/GmgkH8amV8jnFaJmTXYiNsnqRSG2UZ6/nVjqKCjFfun6UyCoYR6nn3pPKA7mrJGMgjmoz70AVzH3LGmGMjvmrDAGmEUDICGz1PFJlgePrUp5ppAzQIZuI65H40okb+8RS4z7f1pMDPHpRcdhRIykYYnHvTjczlceYRn3poGPrTWA9fei4WGSMzHJOaZnB5pcZJoxzmgYY4pMUuOaB+lMASlPSlA4pCeKBI6W2uoonCq7qCccHpWgL/D4WaYjpndWCAdwb0OatuwkwVUgjrXPGS6nfKhJ7I3BfkDcl3Jke9CeJJoWCyOZY84OeorGL4ULtPNQOxPbiq5kyPYVVujuYb5LmETxNlT79KUXBPUmuQ0W+aC8+zFwI5OACehroS0gbBZeOnFJ7mbi09S6Zs9TTfNyDg1T3NnmQD6CjJJA80j8KQi3vNHm8VTJOceaeKAQernNAi4JfXmgzD6VSyvdm/OlJj/2iPrQBa8zPvSFz9KxdXleJEkt3ZezYNZCXN7MkjCZ8JyeaaQNnXlz6/rTTLzyR+dchFJcSplppOe+TzUgt7ogOJGKk4GSarlFdHU+co5Mi/nVSa20+Zy8gQE9SDjNYZtZj1kPHoaUWcp43E+vrRawmzoIZbO1jMcLRxqeuD1oN9aj71wv51gLp8jHqeD0xSrpruxU5A9cU7IL2Nw6nZjrcLTf7Vsgf9eD+FYo0ps4Ckn1xUcenk6gkDKRlScd+lKy3Ep3djdOsWY6SE/QVYjn81PMjUlT0J71ysMQR2UjlTiugQ+VGkYOAABxUsssyEuu1kyM9M0m0gfdH59Kh8z3JpDISAM0BYmAwc7UJPTJ6U4SMFChgAOwPFU2uEVmUt84wQKdu4ouFiYgkcsuB7UAAdZAPoKgLUhkVVJY4AGc0IdivqlzsRbeOTl/vYHasxY2HGeBTWlM9w85OcnA9hUySKMVnObWiPUw2HpyV5ikEDjPFMLuFK5x61M1yCu3AAPcdars6knmslUk9ztlhqK2GrECc4pTExOI0Jx1xUkJBPyjcfQCrSC4jUlEdQeuBWUqjT1OmlhYyV0jLlbyxlThge9XkcmMEnkjNMnsJ3UlYWOeckUy2OINrEAg4PtXTRldHlY/Dum720Js5NNyBSHaTgH8aYScZByK6TymSbu360gY461CZDnB4ppkOMZxTsTcsF8A89Kb5gxkdagMg4xSCQd6LBcfMizRlG5yMj61hzQtC5Vh9D61rmZRnnFVZnikGG5PrTJZnbjnrThMw6HpTZAAx2nIptAiylycfNUoul6HiqIPvSg0WC5prKpx3qQPkdaowlRy1Tgr2JFFguW1cdM08PVMP/tUolx+FKwy75nvwBSFxnNVhMo6GgSDOc0hljzMmgvUHmDBwaPMA78CgCYucgDqTirUbrHgDg9/rVBJBvHPANTxnMgPUZoEX85xzSgnuePeowrdjRyTyaAJQ56c07eT1JzTBnFLnj3oAcS3XNKJGHrTATilGc0ASeYadvNQnrweaVTnPqKAJNxP4UpJPG6mA5Jo/p0oAceMHJ/OmkkHO40o5NJ147igLDg7D+I/nQHbGcmmkc9KMZ74oAUyE9SaN7A8MfzpBz9KMenboKAF8xjwDS+Yw6sTTADn+dBBoAf5j9Mn8Kd5jj+IioTweKcDxzQA4yPjqaXznI70zvRn24oAcJG67jzQZCe+KSgcc0AL5j/3sU3e2euRS9eQKMj0oAXzGx34o3HGc5NNYgYx1PrRkjv1oAd5jDuaaZH7N1pOTQenP0oGKJDuyWPFHmN69KbilFAhwkYD1pS5YBiefSmUe1AxwdhgE8dqUOccmmncBj1oIwM0CF8znmkD85yKQgnjtSEEcigCTccZBprSEfMDyPWm5I6HFMYFh1zQBYErEBs9aDISMAjNVwHBAHQCniNnw27FAE6l8c/nVaeR5LwIQflHX2qbDBcZJxVdgRdg574/CnYVywJHB6+2aQzSBsbvekO7cQT3ppAJzn8aLASx3A5DsCMdKjjmwSDyDxioiME4oAwM4pWC4pGyTchIz1p/mMTyc8d6aWJGMUmDtziiwyUzNgYxim+d6Eg96jPtTCD1FAFgSnnnH0pBNjPANQZ9aMZ5B5FAE/wBpIweM+9KbgEZIBqqQerHNJyRgUWQFo3K9Nox9KPtKjooPuaq/OMfKcGgZJPBAoAtfaeOFFKLsDJ2gHHpVQFh+NKCM4I5NAF0XIJxtApRcDG3A/LpVHeM4zS785weB39aLAXDcjoCM9+KeLtRgDB45rPDEHIPPSjOaLCuaAuVLbiQAOlOS+XLh+44xWaCAOec07OBnPNKw0y8s0fJPPsaaXXqACDVMOPSngkd+KaQmWwVC9BS5TgquO1VgTnIOaf5rcAgGnZDJiBndRtA5PNQllK4yQaaXYHqcCjQVmSEp/dzTcjnjioi/OelKTzzSsMmLLngA/SmNMI5QCOMHvUTMFX5etR3Sk2i3CnhWyR396VgLPmxkEYINJ5sRzlSee1VnkGAykEGmlmJwB1/SnZAWxNEGORxmnCaAHgHNUznAFNz+dFkBdaeIpw2MelKk8XCsTkjgiqBUZ68+tKBgcNyO5oshXNQAFQACTSbJc/MAAPTvWeLmVWwWORxUgvnXljkdDSsO5allkVhgDFOW5h2kEFXPUVW+1oyEtwR29arSTB8lSAByM9TTsBpecgbk8ntQZoym4LjHb1rJE7EctkjpxSiVux460cqFc0hLGTwfwoM6jocAcYrM81jkgkGlDMeSTk0WQXNAzqCBnvUuQygowJ7VlFumSaejMACrE4HSjlQXL75VwXPBoBiZuTjArPMzv8rEmmmRlPB7c0cqGaBjjLBg2QeBSeVGD8x5HaqSS/LyeaUTkg5JJzRyoC2Uj7fjQI4zjDEY7VT80nrnI9KeshxnoaLAWQig5JxS7FOeQKgEhxknj1pRKpOM80WAlMYHUn2xQsaBvmORTA2cMDTgc80WQEhWMDgk56H0pvloVzn9aaW4xTQRjGOKVgJPLQ+ue9KIQRnpTRg9MipQQRjB5707ITYwwqMc/WkEAGCTxjnFTGIlQBkfWk8t1BJznHSjQLkJjU9Wx71ILaIgZcn3qswuWfAXC1eggfaFNKyE2Rm2i2kqxJ7Cmx2jTY2HODg1pR2ij5pMcdvWntIkY2ooAPpTSC9yGGxihwztuPpUjzKBhQAKhaQtzTOvNVawrDjISaTJPemkge9AOc/ypjFzxk1DK2B706SVUHJAqtJMJM46DvUjJbZyWPFRX8n7gn0ohbOSPSodQYGA44piRjl/m5qKUg4A/OkkJ3CgozexpAxqt2Panj6U0xADrSg8c9qYrCkYxSZIHXPHSl600gDFMQdQf0qNyS2AefSpOi5zTI+WB4oGy9bRgLVgxKevPtUcZCJycUGZR3z7Cgmw8Qx9doz6mneWgHCj8Kg84/wqfxoDynuB7CgLE+VGOBn1ppkA6VFu65NNLcigLDyeSO3akJ7UzdSbuBQOxJnHWgtmo91NZ8LnNAWJWkA61XluCOBUEs2eAc1Gu6RgoUknoPWgdktWLIWI5PbpUJ4rVGh3pTcYyOMnPasyZGjkZD1BwaV+gJ3V0MJ6UvTk0mOlKPemMB71NEMkHBxRBGruA3St20hhCD5Rk9aluw0mzMGcdMU0HDjHStx7SFx90D6VVbTFJypwKnnKcGMhxs61JkgHikMPkp94nFRljjFUmmZtNEofP0o3A4AOPeoSx9cCk3e/eqEy2AmNxlBOOmMVFJtA+VgfpUBYA8mmmRc8GgSQ149zHPaoSGXAUVYMqjNMMg645qbFpsIywUFj9aeHyahdx64NMEmMc8UmilItE+hpM1GrgjrSlh3NTY0uKRzTckHFLkE8GlAB/GhCaJInYe5qU3JC9BT7W0adMIcn1qS50maNN2Rge9Vexm0mzPeQvwOuc03JPU04ptYqevtTSDRcdhCc9KaR1FGe1GTRcLDSOhNMI5/rUuT9feg4p3E4sixjmkHAIPWpsL+tBCjoKLisyHk8Y696ic9qsOwxgDj1qu5z70XHawzB554o+tH1oAzTJDHtQBR0pQKYDgMUw8mpMcA0wnmkM2wB/hU8JGfmGKrXG+2naI9QcU0XDD3rg5W9UfT+0jTdmtUaOY8HBJI9aqOeTioDcsfpUZuGOc0Rg0TVxUGrWHygqRIuQwOQRXS2V59rs45QeQMEe4rlTKTnk/StDRbsRztbsflcZGexrpitDyKzTd0dBvHrRvxUBJHBo3Z70HOT76A/NQBvU0bs0ATGTmkMnvURJpM0ANvD5luVxk9qj0m2WTT9QYrkhfyqRuQR7VZ0VMaXqYPpjj6UdCWiLTIY49IjmdASTjkdavtbxrLHCU5kBI9qqWTqNKs0YgLuJJPtWgsyXNxayrgA5FaWM3uVpxb2k6JKoUMCcn1qJJoo4xOYwI5M8479qs6rZpfXMMRPAQkEHvVaXCaVDCoDMJM49gaqy0C7LWNtsjlPnfgKO5pzKY5IIioDScsKZcyJNPC5lEaiPepHr6VHLespWdly4jwD2z60rCJbuG4jV5IiFjUdMdTVVISfEFoXHJhJPucVo3cqSWluNwzIRnn86gn2/wDCR2m0gkKRx9KT2KS1MAxj+0plAwBISfzq8XJ61AY8ajdH/bP86kJOcVm9zQfk9qN/oaj3UZoGKQpk3kckYzSlsHrTTxR2oFYcWzVHVrnybfYp5f8AlVwkAHPQc5rIuobm7nMiwSEdF44xTQ0UlkIACqTStM4OCCDVqKxvRki2Yn3pTpV/I+4w4+pFS7XOqNRJblYSNjqfpSFie+DV3+x73I+VR7E04aNc5+Zox+NS4mirq6uza8NRRiyaRkBcnqa2srtwVBP0rCsBNZxeWJY/pirhvZAuN6A+oFcUoSbeh79LFUeRK5dYZQggdDXFKMSzKOgc1vXF/K6lDLjI6gVkGNY2IUk7jkk9TW9CDTuzhzHE06lPli7shDEE4NNJ7A9TTipBz1zTSuRxXdc+fsxhY55NMLYzjpSsDnpTCCKLisMZ8ZphkI70pHNRkfnRcVhjyE8VC/NSMCaYQR1oE7kJBzTc1KQaaVNAhlKB70uMdaMUwFBI71IGx3qMdKAeeKYE3mGlErAVBk0oJpASmQE80eaD359ahzSZ9KAJ/MPAB6UeaSRzUBJHSlzRYC3DIWkAPStC2yZAf0rKtc+bn2Na9sMOp7YpMC8OKMZ5pAR3p2aQxR0xSjGcGgCkOM5NADgBS9elIvIpQOtAAenSmxnqexPWlJ+QjHWhQFUUAPBB6dKMj1oxge1GD09aAAHnikx3B60vFHAFAw/HpRzTevTj6049hQAuRt2459aB6/lQcYpwHOPyoATnmmkE5xTjzSbTjORQA1RnBzS4NB4IHY08AYoEMJ70D2pTgCkBGetAxckdaTNJuA4oDZ4oAXB+8OlAHc/lQGHSkOOtACkA84ppBx/Knjlcg0nPQ9qBADjGaDjGPWgjjP6UDHFAxASMZ5pDycdqcTgE0Lg80CDOKBz2o57j6UdaADFBOKUgYPNIRkcUDDGeaTqeDS4GPfvSbQOeaAEOMcimjIPWn4Ur0xQIxigQ3Oe/405WAIw3PvS+WB170mxepxQApl5zxURk/wBIDEjgZqQhemOtQT/Lhh0zimhWJmkXbkDJz1pofJHFEWHjDEcg4NTCNQM4pAQZ5JoB5/pUrxgdOlR46GgYhJ9KXJxzyKUjGBTcAjrigBuaUZGcd6UgcetJjjrQA0gH0pQBRzj1oA/WgAwM80FR2pSKT+tADcf7X1ApSMDjNLjrigDtigBh45xQAM5ApxHNGMe2aAGEd+uaQLwQeM/pTwOKCAVJzg9qAGAYppOOPenleOOaQqc44oEAIPeg+maAvHFBB3UDEGc+lSrgjGahJ5GKcrYoAlC4Oc0pJB60wP6mmmTJzgmgCcE4zn2oINRbsDOamzlQc9aAGkcUdAQKBjNLtUnNADNtRSj9yR05OanA7U1wSuOx4PtQwK8aEwAEYI4zQI2xy3OaWEl0kVP4Tg57UMGBDAnJOCKEJiBDuHP1pdvQg9KaCwOME4NBkcHpx3pgKR6g4pD6AU0zHaVIyaQOCOuKAHnnB7imscqBSbhzzQScDHWkAFSSM9R1o8sMOvFKMl+e9OBAbmgCIxkHIOKcYiFB3DnmpNoPOeDSxx5GCcY70AQkEdCPrTipAG05PcVMERW+bBAqRpYYwCqbjTuFisUcDJXr6UgJDckgj1qc3T87UAquWMjFiMZ60ILWJAFxknJPWkIToAc+tIOetL2HHWgBuMHg8UFTjINSYA6jJPanpCx6KT7UCKw3DrnnvSZfuTitNrbzIgNuCBTF07PLE8Urg3YoBmHAPFOUMcFVJNaqaei8BCT71OlpjGEAI9qLiuzJSKYnKqTirUdvLgbgAK1orCRj94AVdh0uLjfKT9KV2F2YQswVILc9eKlh093OFjYnHGRxXQ+VY265wDj1pr6jEBiGIn36Uajs2ZkejzHkqF+tTjS44xmWQdKS41NgpMkojHXA6mqhu3mbbbwPIP7zdKLBZLcneGNW+UkjsajIX7uQDQtpcyDNxKEGei1Kot7fG1ckdzyarlFvsMjtI2U7sjPc1PIYoV2qASOKrSXDPgdMelM3kg+tOyCyB5i/eoi2epppyGoyM4FAxc0nbrQDxS9R14FACAZ61DPcrCp6ZptzdLEpAxntWTLM0rZY/hSbKSLAmaZyxHAqQsNu0LjJqkJCozkVG9846KKNxM1oeM/Sq2oECE1QXVphxtHtTJr95l+bGKdhkPJY4GRTwWBHIA9zVYyNzgkZoIJ5LUEsnJTJy/5Coy8Y6ZJpnHQ04LxwOOlAh6EnFI3rTwAAOwximMPWgENbhcZpIxj+KgjJxirENsMZNMGG5R6k07LHouPep1hAA4pzrjIUUhFcbv4jS7sd+aaxYHtTSeeaY7Dy2PpTc85zg00sfypCaAHFs8UbuKZnnNBPFAClyB1qB5D0qdYZJRlYnIz1AzUU0TRY3IQfcdaTYJ32K5POa0dAjWTWIiwBABOD/n3rOwT2qe1ma3lEicMOlNOzBq6sei3ckSWcjAjha82uTunc9SSTWpNrNxLEY2bg8HFZT8k96TWpS0jYjPX6UoFLjj60oAOKBE1spLZA+lakPmbQAD9aisY0VQTjPYVeEi5x39qzky4Ikh3nG449qsADbUEeW5wc1OFOOlZs3RG6ArgiqM0J5wfetEoSOlQyJzyKE2mJpNGU5I4NM3H3zWsljBOCGJBqpeaO8KFoZCcDPJrZO5zuNmUS5xyeaaZAP4ufSqz+YCQ2cjrTDnOaoksmYYxmmmfrjrUGCeacAc80DHNNk9ORTTIx+lPMQK7hUZXB5oAcJmHenfaG4qMjpxQATSHdlhJiT05qZZcHBHSqafKcmrIOVyR1osguy3FeGLlWIz2p8l9LJ96TIrPcEZPbFIkh70gTLZOSe5pBmo1kzUgPHNJo0uBAHbmmlMngU7IPFLnt3pWAjIxTTjuRUpHHTioWA3A00iXoOwKCKci5FOIAAND0BO5WkGBVdjVqQelQFDnp+NNCbIz60oFOCUuw9qogZgUoHINPCc0u0D8qAGE4phqbaceuab5efegLm5rQX+0GZWBB5yKoDnpXSssbdbdT9RQI0HS2T/vmuWEbKx6mIxSqT5kjm8ZHvTYxhvmBI+ldQF9LUD/gNP2OcYgA/wCA1Zzupc5aUb/uRnj2oWORGV0RwVORwa6sRz8Ygx9EqRYrrqsJPttpp2IlNt6lKKXzoFk6EgZB65p4yT1q0umXksxZIGO4cjHGacNJv9wUWkh7cCldEXKZ4H40YOcYq+ui6k+cWkn5VIPD+qnkWhougujK59aditceGNVbnyMY96lXwnqrYzEo+ppXQXMLBBHpWnolu503UMAkMOOParo8H6meCsY+pq9aeGtZtkMcU0ahuoougucbZXRS0eCTOVJCjHSrqPaG3jVzISg6AHg10g8G3xJLTRKTySBzUqeDLrAzdgfQVftCLXOXEkYuA6LLsVeODkmiNInQGSKbdg4AGK60eDJz96+P4CpF8FqfvX0h+lHtAscWkTMqrJbOQpJGT2qYpkf8ehI9Ce1diPBdt0a5kPvmpB4MsBy0kh/Glzj5ThZlkZFEUAQqQclqn0yBpdZS6upUiSMdz1ruF8H6WOoJ+rU5fC2jp1UfiaHJtAk0efXyRpfzGJg6s2QRUGQOtemjw/oqDJWHj1Io/s3QozyLcEepFTd9i7M8yAyPun8qURsVyEb8jXppXQI+N9sPpimG70CP/lrB+AFGvYVmebCCVjxE5+gNPFpcNnFvIR/umvQzrOhJx5qcei00+I9FQ/K2fotPUdmcA2k3rJn7PIAcdRyamGn6mQFEMgA6DFdu3irSgeI2Y+y1C/i2xH3LSQ/hRqFmciNH1Z/+WL04eHNUbG6I59Sa6ZvF0Z4SxkNRN4pmP3LBvxoswsYQ8L6kxyVA/GnDwnfHG7A49a2D4k1FvuWI/GozresN0t1X6iizCz7lFfCF0cFmAp//AAiEowTIM1ZOpa446xr+VRNPq0mBLexx59xRysq/mUbrw+sCElskdc1zdxGY5yqjIHeulu7YFis+rq3rg1nSQadGhVJ/Mc9ferUWS5GGwJ5ApuDn2qaTb5jBSAAelMIBwaoL3IimaY0YI5qcqCT7dKQryPpQBUaIdu9MMORmrZUgjuOoFIUP59aBFExckYpjQ8mr/ljPTmmtGCaBGcYuvFRmMgnitEwgnpxTTAT1HFFw5TOKe3NMKmtFrX0H41GbY8cU7iaKRGKTFWjAQeRTTEcnj8KLisVyMUpHqevSpfKIHSm+Wc8ii4rEYHNJjNSFM/hSbCDQFhmKAOcVJt6nFJt9KLhYktfvnPQjFbEGML645rLtV+Y+4rTh4UZBoYFwEHGBT8jNRIeQPWpaQx/GKae1LkFeKRelAC9BTgeB6imZwcUuaBgxJOacCOODTByw9M0/p0oEOzjigHPJNIe1FAIU4BprH170o5yD270hAOAOtAC+gIpT2xRkDqOe1NJ4PNACg5OKeBz1+lQZIOaerE470ASE54pOAKAVxQSOmaBgADgU4nA+lNBFNc5UjpSAQvgGoJJCDuFKzHBFV3JzTSBscZmJyCTmgTkEbs1Dnp6UpIPanYm5cSQHBWpA2cj0qpEwBx6CpwePekO5Opzx6UoH50xDkZxg08HBz+dAw6HP50nb9aceeo4pmT1/CgBTzz2oGOO9IPu8npQPuigLC859qMYP1oBJ60A9aAADHOaCcc9KMnig8jmgAB496Qk4xjrSrkAc9KCWJ4oEN3nGdtBkYD7pGPWnY/DvQSCApoAUElM85pcjPApARyB26ikyASKAAj2phVZBj+dObrSZIx3oBkUB8tjEfXIqwTheD+VVphtdH/Cp84GOKdxCEk9TSfjzSkkj0xTeeKQxeme+aQ89fzpecHFIM4z1FACEEAZOKaQw6GnkqfbH600555oAbzjpSbzuGQfpUg55Pao2Hzg5HWgB3mLxkilLAjII45pjFSRxSEDoQQDQA/PGex5oB5pgBHGfbFLkjkigBwOMd6CcnmoixyCAeKNxY8ZHrmgCTPGKM5PH4Uwnpk/jSLkcdv5UCH4J6mkJApQQfrTGx260ABI7U0tigDJGeBQyqpODkUAN3EDIB96TLFcdM1JGVGAwyKYAC/AOKBijO3kk0oODigHA/Sm5OaBDyQRU0XzRg461XOdlTwE+SD+tAEmzByKcASAB1zSq2RyOaQEqcjtQMCMCo5CQjY7CpuDUTrlSF6n9aAKUBaOdj0D8HFWSckmoCGDjaPlPf3qcbQtCAaRkccH1pGG7rzTyMcDpTSM0CI2i+Xik24wNuR2qXAxg5NMb7uO/agBpUdxikAXdxxxxmnswIA6U0jBAxn0oAQnBznmk4LE57U51bgkfSkCnoAOKAAKRg5pMnpk08BiMY4pY4S54PH0oFcYdxQA0oAqyLR2AAGDViHSwSGbNO4rlAKDjnFOMTnovHWthdOQYO0YqzHbQqACoH1pXC76GHHaOwyR16VYj0/OCea2ALVBt6kelOGxsBIzj1xRqDv1M2PTwMEAVaSwbHCk/QVejjGcleKnBJGA2B7UWCxRj09iPmUKPUmpBbRrgblP0qz5IPDFmH1pfs0Q/g/WhICsLaL+/+RpTDEBkNVgQxjooFNZYv4mFOzHcgGAchsipBLkbRmgyW8fGcmozeRjhV/Giw7scIy5zs496imspZOswjU9hTXvm/hIGKge5Z+WY9KdhEgsbKA7mzIx7k5pzXap8sSgD6VUaRj3phJH1pisTSXLOcFjjGaiLE854pp46nNNJFAx+eMjrSA4OabmkLHkdqQEjEEZqIEetPQjlWPBprABs9qAAHFV7q7WJTg80tzcrEp2t0HWsaSR5nJOetA1oLJKZWLMc5phcL3pXIjXnuKqs2TUlNiyTEtjtSblPU0wgnkc0wg5znpVWJbuTGFW6MAaYYCDw2cUgkI69+tDSDuaAQeRnuBS+W49CKYZB700yEd6AsSFGH8PFAJHUY4qMSHsxoOTjkk0CsSFsDg5pu4nH0pgBz0pwVuoFMQ+IZar8ZAUcjNZoRy3CkVOkUxbhTQJovgjsRTuMZNVo7a4Y4Cnmr0Ok38o+S3kPqcGk2K6K7RK/UVA1sVHBzWwvh3VWxi0kP4Gpx4V1lgD9lk/Kp5kCaOaKMOoxikI46V0zeE9WHLWkmPUqajHhm+3ENGFx6jFPmQ+ZHNkY7U1wcEYPPFdN/wAIvcnkvGPxpR4Yk7zxj6kU0xXubOjRxwadCu1SSoJyK5bxPKJtQ2qoAQdq2E0W4jXaNQUAf7XQVG/hyKRt0t/GSepJoau7lQslsceUJOB3pQp6/pXXDw1Z4Ba/j65BBFH/AAjulg5a/XPsaBXfY5HYT34FIUPpXYDQ9HH3r4Gg6VogHN1kelGo9exx/ln0pRGc9wa6/wCwaCo5kYjpS/ZtAXu5I9qNQ17GDZQqVyz85q/iMD5ce1aAXQl6JIad5mhqMiGQ1Li2VFtdCnCygEEg1MGUjO4VYF3owxi2kP1pft+kjhbM/jU8hqptdCqWXHBGaikKnPIq/wD2npy8CxzjvTTq9kv3dPH40ezD2jMtiQDgn6iq07TFcAsR6AVuHWoAMCxj49aT+3UHSyjB+lNRaIbbOYMUzHmJie5xTTZ3B/5YMfoK6k6/gcWkWfoKQ6/J1EMY/CrszOzOXGnznnyJB+BqePS7hsZgk59q6A+IJuB5cY/CkPiK4A4CDB7CiwWfcxTpVxjC20n5VG2i379LZx74rcPiG57FR9BTT4huj/y0AH0osHK+5ijQNRIAFs3PqKkXw5qRGTbn/GtX/hILv/nqPypv9v3XXzD+VFvMOV9zOHhvUiP9QR+NSp4b1Ef8suatHXbojHmkUh1q8J4lbIot5hZ9yA+HNQI5jAoHhu+PSMD8alOs3Z6ytTTq92Tw7fnRbzC3mNHhm/8A7oz9acPDWof3R+dIdUvDwGbP1pp1G8OP3jY+tKy7jt5kv/COXwzwgz704eHL7GSUB9zUB1C7/vHH1pv267J++T9TRZdx/Mtjw3eHG54h9Wpv/CLXJOTPEM+9Vftd3jIYn8aT7TdbeZDz70WXcXzLo8NTL1uoR+NPHh1iObyEfQ1nCe4JGZD+dBmuCPvHIosgVl1NIeGVP3r2IClHhiA9b+P3rM8y4HVj9KA1wR9480JLuDt3NYeF7T/n/j/KnjwvZY+a/QfQVjj7SeMsaUC7PI3H8DT0FZdzaHhbT/8An+X8qY3hi1JxHdgn3FZa/alOSr4PsalE8yHo1Fl3Cy6F8eDvM5W6jHPHNTL4FAxm7jrL+13nO0sPzoN3fHHzNj2zSsu4WXVnpAt9NX/nh+YpQNLH8UA/EVxfmaPnidz+NAuNGBx5khrPk8jbQ7cS6Yp5kgH4ini70hf+WsAP4Vw4vNFHZyRSf2now58pyPc0cgXR3P8Aaejp/wAt4fwFL/bejL/y3j/AVw41nSFGRbk/Wj+39MHItQfxp8gXR3A8SaOnSUfgtKfFekp0Zz9Frhj4mslHy2ScetNbxXCMbbSPPuKOQLo7g+MdOUcJKf8AgNNPjGyzlbeYj6Vw58XHtbxj8KYfGMo4WKPH0o5Aud1/wmcPVbGU/hTf+ExfPyadJ+NcKfGV0egQfhUbeLr1ujAfhRyBc70+L7vHy6afxqM+LtRPKWAAPrXBN4pvjj98ePbrVd/Ed6xx5zCnyoLnoLeKtXY8WkY/Coz4k1w/dijX6ivPjr16T/r2z9ajbWLtz80zH8aOVC5j0I69rzdWjH4CmNrGut/y9Iv5CvPDqdyespJ+tNN/Oesh/OiyHzHoTahq7D5tRA+hFRteXx+/q2P+BV58byQnBkJx7037U5JG44FPlQXO+e5kP39XP/fdRG4t/wDlpqpP0Y1w32lz0JJoMrnkA5PXiiyFc7kXOlgZkv5CfYmkN5oa43XErfjXDhpj0Rzn0FOCXJbAik/KiyC52h1TQF6CU49TTDrehocC3Zvqa5AWt23SB8n2pw0++I/1Dc0tAudYfEWkD7tnk+5ph8T2Kn5LBD9TXMDTL/8A544z708aTe9CoH1NF0Fzoj4tiH3bKMfhUTeL3H3LeMfhWIui3bDh0+gOaX+xZ1YCSVQT096LoXMjWbxjddkjH0WoX8XX56FQPYVWPhucAFpCAR1ApP7BUcPOc/Si6Gm2SP4pv24ExH0qvJ4hv2+9cOfxqUaLbgAeYxpf7Jswfm3H6mjmQalNtYvGHzTOD25qBtRuD1lJ9ea1Bp9mOfLz9TThbWi9IF/GjmDUxHu5G5MhP401Z5SxwxJx61tusIHEKD8KrHaHHygZ9BT5mFmNswTCWbqT3qfAx0peDyKXrj1oKSsNAGOaTGfpTzg0dKAIyvQ4/CmsvpU2QRmgbT1oAg2+3Wk2e1T4xxikI7jrQKxAUz2waaYyPpVjGRz0oI9KBkHl8YpvlgdqsYOPWk28c0AVjACeRmmtbj05q3szxRtA5pBYotbA9BzUZtuR78Vo7QaQxg9uaYrGebX27Uw22O1aRQAnNAjGcZ4pXCyM77MMY2n6U0WwJ6c1p+UD1/Ok8v2ouFiikWxhjrVqP0PekZAJcgdBzT1A6UyGiVcZ96lU5HPWoRn8RTgzZ5oAlLbeAM/SnDmmAgjnjFAPJoAfwetHtTR3IpT0zQAo4NOHNRgjvTwccUBccCB3o4z1pi4zStgd6AHAnP0oJAxTAQOhoJz7ZoAfn5R69zTScnFRHI4zQCR1OaAHMT2ojbDYPSk7D1pMUATlgTxTS2aapxxmlPT3oAfuHXFNdhtzSDpTZCOxoAiZhj61CTnNSMO/rUZ5I7+tADPenY/CkPAFJyetAhyHJ64qyH4BqsvHbrUwGMZoAlEnAqYFST71AAAAak2mgLjycjOelDcjGaYR39BTec8UDJVIGO9LgnjvUOWAzmneYT26UBckHTHekyaQNxzSbgfxoAkBBppJ3gdqUEg9qXOenT+VAAOhwaCMc569qQHBx29aUnuTTsK4mcj6UnvQcDnNO4yfQ0hjVG3JzyaUY64o6DPakJIGfWgABy3PrxSEkEClBwOOlISM5IoAjuMEKB9RUuMKPWoZuXT2NSsce+RQAvvSEcCgkD6UcHrxQAmaOhyBSnjHpSEgD8KAEPPXHFJg9u9HpS5xxQAY59x1phVQ44yO9PJzknvTeoz2oAaFx70453A+nNHXpwRRkd6AExliT39KT5jwadkUUANwCaQAHjke9O70nGfegQEKWAzkdaMccUEAUAYJNAxvI5A6UZPG4CnHnn17U3tz2oENI9KQjPenGmkYAzQA08D60kR2uMk46Gn4z+PIpuOc/lTAXHJHvxS4/OgAkc4+tLjnFIBrAbSasQkeUKhI3cdqnjHyhaBkqnk5IpCc/WmAfMR6U8+hoABgcnPrSAnJUHrQSMYzimknG5eo7etAEb4VzGMYHNKADgHiopgZXVwMEHk1JxnFCEwJOcH8Kbzk+9OODnJyDTCMHIPNAAPfrQR+NA5OB1qeK3lY5Ckg+1ArormNj9aTDDjGSa1ksJW5KYHqasR6YoILEA0CuYyxO6j5TnPNSpYktkt+FbgsoRjLZPpUghhHRKdmFzIjtFAAwTU6WuMbYzke1aqIAOFFPosIpQ2cpUE4FTi2YcHFTYI4zQA1OyAjFquPmc/Sni2i4yM/U1IF9qeEosBGsMQ5CCnfKOgFO2UGLPBoHoRtcRx9etRNfKPurT2sVY5yQab/AGeq8hjmmIYb1z0GKY11Ie5/CpjYns36U02Z9aB3KxlYnljn600knqasmzbPWmm0b1oC5VJPXNMJq2bZskEUw2xBwRSC5UJNBzn2qwYcdqTyCeRTArnI5pGP4+9TmFhwetJ5JzmkMg5NJjJqwYT6dKQw+1AXK5GT1oxU5hPYUCDODjrQIrkAc02SY7cKuT0qxLEyqQFOfasyQXRfKW7EewoGB0a+uWLDYFJ4yalXw9chcNcQD6npUWNRIwIJPpR9k1IjHkNzz1o0B27j28OqTmXUIwPQUn/CO2I5bUh9AKZ/Z+pMATB+ZpRpmon/AJYj8TRoLTuOOhaSo+a+c+wFKdK0NfvTyt9BTRpeon+FAfc0o0jUR1KAfWi6CyGvp+hgHDT/AJ1nXmn2h5tS49mrROj3xGDIlQPpN6Osg+lJlJoxJLOVSeMiojE4PKkVqy2N1H1IPrVUxShsH9aEGhSCkHoRTgT2q2IG7mni2BHJxnvQK5Ty3HFA354zk1opZxZGWJqxHp8B5Yk496NRNmQGl7E8VKJJ/wC8R6H0rbj021JAKk/jV2DSLI8FCfqelPUm5F4b12301h9ptBMQeWPNeg2vxC0lIQBYhCB0AFctb6Fp7H/Vnj3rSi8O6ftB8rj60nZ7oFZO7Rvf8LH04Di1/lTT8SrP+G1rMXw/pwHEOfrTxoWnj/lgM1Nl2NOZdi23xMh6C0yPrVab4iwSLg2EZ+oFN/saxH3bdR+FNbS7Vf8Al3Uj6UWXYObyM+58YWc2d2lxnPpxWbNrlhLn/iVqD7Ma3/sdqp4t0H4UhtoB0hT8qenYV/I5Ca9tJM7bIofQEmqbkscrEwHpzXdeVGDxEo/CkKIOiD8qeors4XD4/wBW34A0vlyngW7n6A13OFA4VfypDgdh+VGoXZxAguD/AMu7/lTxbXeci1c/hXabvYUhJ9aNQuzjRZ3uci1f6Yp4sL4/8urj8K7DcemaQk468UahdnJDTdQ6C2I+tKNJ1Aj/AI9/zNdZu6HNG7NGoXZyo0fUSP8AVAfjQNC1E/wgfjXVbs8GjOO9OzC77nLDw7fnqVH404eGr04y6AfWuoyetGeetKwa9zmR4Yuz1kT86cPC9yQMyp9K6Xd70bveiwa9zm/+EWmyMzr+Ap3/AAikh63CjPYCuiJpc96LBqc8PCZPWcflTh4UHe4/St/dSbqLC1MMeFI84a54+lKPCkJBzcHHpgVuZFAIxRYLMxR4Vtx/y3b8qcPC1rnJnbA7Vs7u1GaLBYx/+EWtB/y1c04eGLEHO5/zrXz70ZyKLCsZQ8M2A67ifrTh4b08dn/OtMGlzg+1FgsZo8PacP4Cfxp3/CPaaP8AlkT+NaBIoziiyHYojQtOBz5HP1pRounj/l3FXc0ZosgsioNH08f8u4zThpFhx/o6+9Wu9APNOyFYrjS7AdLZPypw0+yUcW6flU2RmlzRZBYiFlajpbp9cU4Wtv2gQenAp+aUHHFFkFhgtrcdIU/KniGHtEn5UoJxQTtWiyHZEMqR5wI1x9Kijtonf5olP4U4k7iSanjGBk9TRZA0ILaAL/qUz9KcIIuMRJ+VPzgZoB9KLIVjyoO3UA/lS7pT0Vh+FdIrxg/cX8hTvMXj5V/Ko5mbWZzIEhx8jnPoDSiOcn/Vv+RrpxMOgVfypfPHTA/KlzMLM5gW10RtEMn5U8Wd2fu278+1dKJvcUhmJyM9PSjmYWZzo029P/Lu341INKvyQfJx9TW95xA6nNHnnB5pXY7GGNFvj1UD8aeNBvDxlB9TWx5x7t2o87vk80XYWMkeHrgnmaMH2p48PSnhrhfwFaXnAd6aZlB69qLsOUojw6vU3I/Kj+wIhwbgn6Cr3nA8ZppmHc0XYcpWGhWveZs04aJZDq7n8an8/wBaQzg96WocqI/7HsQPusSPenLpViMfuifqacLhTxmkNwAODRqOyHDT7EHAgFOFtaKMCBMfSoftA9fxpPtAHIIphZFry7ZQMQJ+VAEY6RIPoKpm5B70G5HBzSsOxeEgHRQPwo889OPyrPNyM9aQ3agdeRQFkaPnEDr170hnb14rNN2DyTmk+1rjrRYLI0jMSPvGkMx24z0rMN4AeTSG8HXmiwGnp8yQ+Z52SWOQBSXkyzXcci5CKMYPrWX9tw25TzSG8yckZBq7KxlyO51NxfXcdtGbe2EjkdSePyrnmuL2Wd2uQVfrjGMCpH1+cxLHGAm0YBHUiqMt5LI5dmJJHJptq1jWD5XcvLIw+8wJx0oM2e9ZhmYtnpQZnJHJ5qEht3dzRMy9Mio/P+cg4IxxVAyNzzSbm78UWFcuPL6mooyJJQOoquS2epq3aRhVLdyfyppAT7cHigj14p2ee1B5qgGhB15zSgDuaM0mcnpQAuwEdeaXaBjBpCR6YpOT9KABl9DQAAOPyo54J6dKAOc5xQAAdyaCOKM8ZJoz6nFABjkUYHTFApcDpigdhMDB9aTAp5GBTec4oGIAOtIBz6U7BB4oOegBoFYaFwc+vrSOFAycAevpUgHrVe+Yrb7QOScCkFibZuUFWBBoMbAZ79KzQzqRskIHcGnie4Xo+frTIuWZIWPWmbHHBXOP1pgvbgLgqCR7UhvpTjMfQ88UCZP8y9RigMelQG+JXJiIoF7H3jIoCxZBx1OKC2BkGoTeQd4zz704XNuVxg0rhYkWQN3xT8kDGc1CLi2IyCQfSl+02/Ymi4WJASR0pcnvTVngz97BpxlgPIlFFwsKWxyPxoDHAzzSedBjBk60boM/60fjRcLMCTj1pckjoaTMY6SD86UNk8SDHY0XCwhBPak6VJxwPNU0bQc4IOB2NFxWI880uflx707yge49qPJbJ6UXCw3IpS2R70ohfpxR5D+maLoLDQ3tTSTmpvIcAHHNHkP6Zougsysx46VEc5xVtoSOqmmNC/ZcfWi6CxXKkDmkHTPc1YELcZpTATn5Tj0p3QrEKDkZ+tSjkc/hT1hIGMH64pxjIAxkmi6CwiHHXkGpAcLx+tMCnH3SRTiAFB5zRdDFBXHzHntTd2OBRg55GT2xSEEZouAFwBz0zx7UuRyKjxkYPegErwTkelAEjHjGOKM8dqQkdQeD29KTBPTpQA8HIpQ5A96ZnA460En0xTuIeG9aTdk4qMlsA0gJ64pDJc5pSQO9RZJ5x+FBP4+1AEuc9D+FIXqISY9jSGQdzj3oAkGACc8+lBbIAHFQmQ88fjSGRj0GKAJiSZFJ6DrTywJyOlVg7FgT2p2/BANAicnPHFKDjGT16j0qqXwDzznilDn1z3oGTluzcAcCgkdqhzk9fqKd045oAcW5o3etMzkUY9DQK5ISD7e1AYZx2pm1utA5NAx+eemKMjPXpTKTJycdKAHE8ilJBP8AOmHgdaQHAz+dAEo5Iz3700Cm7sgY4o3Z70AO69/pSZPTNICAQTxikJB5oAcODSHvSbst9KQkdfXmgBc0nUUmQVGT260oOO1Agxlce1AABoGMkZxik7daAHEcUYwQc0nWnd6AFxnHrUwGB9OlRj6U7OTzQxgeGJp6tjtkU0kYAHOaaM0AS5BxkYFNJBHFBP6UgBZgqgkntQK4wrkHFMRt+QeCOoq/FYNIMuSB6VcgsoYQWVck9SaaRLkZcVpJLgqhxjOTV2LSM4Mrgd8CtJUJGFGAOwpwjz1p2JbbK8VnbRYxGCcdTUwKqAFAAHoKlEQA6GnrHgH5eaegEPznr0p4QsOlTCMnotOEbD0pgrkAiPcc04R1NhR1YCkMkQ/iGfrQFmNxjinYFNNxAvU5ppvY+ML0oCzJOD2p2OOBVZr9R0WmnUCegx7UBYugH0NOAx3rNN+5PBppvGz1NF0OxqHA5yKbkf3gKy/tDH+I/nSecxPLGlcfKavmKOpFL9pjHGRWR5jdzmkLknOcgUwsapuk68fWmG6TpWduyOTSbsjikOxfN0pPFMNyDx61Tz2ozRcC0ZwaY0wPb6VATz14pC3PWgNCYyZ6imk81Hu9TmgNnvQBITxwOtHB6moywHekyODmgLEmRn0pcjtUe4daNw7UASAjHJpMgcmm59aaXOcCkA8ElqfnHH5VGOFoJOKYiUMexoLMB1qIHFLuwaAsSGQ+tBc468+lRbxjpSeZ+VAEhYnBJphc+pppfvTC2cUAKzkd6gkYmnlhUTntQMrTbjkdqoTREtkjNaUnJ46VWkXJxikBn+XgHI5pQo6dqsFc9fpTRGBx2FAhEU8enrVhBg4qMDB+tSqOlMCxH2q9AwBHNZ8fBq3EwBoFY2LaQADJrXtZAygE1z0UnIya0LecqRz70nqBvgDHvS7RVSG5DDqKshxgc1JQpFMZcinlsimseKAK7wg8iqrhlJBFXWNRSKGoHYpkjHHWozJjg1LJGVJ9Krk800xD9/HIppk46UwntTSSOtMRKZPaml+B2qMk0EimA/ee9L5nGKiLZoz+dIZIXPbpSFz61Huo3UwJQ59aQuc4zTNwpN2elAiTzCOtBb3NMBFG6gZIGo3HHWo8/nQDigRKHIHJo3nFRZzSg0ASbjRuIqMGgHmgCTdSgnFR5ozzjNAEgckZzQGPrUZNANAiXcR3pQ5HfIqLOaUHigZIGPrRuPrUYPvQG546UAShie9Bc561Hnt+NGSKBEgcil3E1Fu4pd3NAEgkOeaXzO9RZzRuoAm8wUeZUWaM0ATbxS+YO3WoM0BhQBYEgPFNkcHABqMEdTUZbJPPSgZIDlwO1WAQOhqrGec5qTdQG5OGxgUuffpUG8jFAc460COKFwARgil+0jrkfnWblj/FQM56msbHQaX2n3H50n2odM1m5boCaOfWiwGibsAfewaBdgAZP1NZ3PqaUZosIv8A2wDJzketIb0Z61QxnjPFBxj7w/OnYLl77bjv1pPtwzk/lVHIHVh+dBaMcFh+dFgLpveB6/Wk+2Z6iqXmR5GWFJ50Xdx+FFh3Ln2054XmkN2x7VTNxCOjfjR9qiH8VFguXDdNjik+0yHtxVIXcY45NJ9sj9Diiwrlw3EmOvNJ58h71U+2KBwvPvTTfc8KKLMLlzzJO5NAdz/Eapm+bsoFJ9uc9gKdmFy7ucjaTRlwcZNUTfSk9Rj2ppvJDxu60WYXND5ieTzRgjvkVmG5k/vUG4kIxuNFhXRp4zxmjAB5YZ+tZXnN13HP1ppkY9SfzosF0apKjqw/Ok8yP++Ky93uaTcfX8adguaZmjHVhR58K9WzWZu980mcmnyiuaRu4s/Lmg3aDjk4rNyQR7UA+tKyC5fN6ueFNN+246LzVLJoB/SnYLltr5yfugUhvZCOMVUzSj8qLILstJNI7fe49q3LcYt0I7iufjO1Se/QV0Fmc2kfckUmCY89RxSgHoBQBz0pw64I4PWgoTHFAHNLyCQO1OGeMigYzZnvilI4pQeuKBQFhuPWlAB4pwAHGKUAAZpXKSI9po2Dt+tSYzzRxTCxHtOcU4rSnbnilyMZpANwcYNLtApQc84PPrTgM84oGM28daAvGTzTsHsM0AGgQ1hgetU7tJJHTaMqM5+tXgCeoxSEUCabMorz86kEilEIx8p4/lWhJEr8MM1CbVQPlJFBFmQBAoPfNOUAc04wOvQ5+tN2zA52Aj+VILWJMgnoPypGRcYKg59qZucEZUinsfkwFORSAQRRd0Ge5pfLix/qwKiDEcnNPEnsfxoEKYIXwNmKQQRHog4pTIQMgGkSVcY6UA0OFtCTkrike1hJ4UgYp4lHAo81SaB2IzaxcdTSfZox1Jx6VNvzjOMUjNlgBjHrRcLEa2qE9SBS/YVx/rcVIp9aXJ6igLEX2M8Yl/GgWZ5zL9KlBbuMigkntSuwIjaSDA8w/nQLeVf+Wpxj1qYSHHzCk3ZPFO7AiMdwAdr5H1pAboL1J9s1NuIGBRk9xxQBEZLwDhiSfWlE94pOCT+FShs8D8KGJHPei4akQu7np39xSC9uMkkZ/Cn5JNGcDNFwGi/nH/LMe+RTzqExGDGB9BSbwCMgU7zMemaLiHDUWUYaMY+lN/tBC2THSkhlAIAxyaZiM9VH1o0HqSDUIwDlDk9KX7dCVzggioRDD/dpPJiOflIxRdAWRewYzyPwpRdWzYy35iqhto+oY0C3iHHJo0AuebakDLgdetKPsrdZF/OqQtohyMj2oECYPOKNA+RdMcIPDgg9s0vlxdAw/A1Q+z8/e+lJ5DDo+T60BoaIhQ9GH50jWxJGGyBWeIZTxuxj3o8ucH75x9aPmLQ0PsxxxkgU1rbg5JqiDcDkSEj1zSl7gcGQk/Wn8wsi39mI7k0eQ3sKqedcD+I0eddDozY9xQFkWTAwPrSCFgTkZFQfarnGME8elH2u4HVQfwo1BpE7Q/LnFMMYHB5OKjF3LjlRj6UC7kJ/1Y/EdaLsLIcYyPurRt6Ajmj7cUyDFwKUaimMmAj1INF2FhpTJwFNKsbDqpxTzfxEYKHmkF5FuOVIH60XYWAKOnNKV470ourcjv8Al0pTc25I+Y8eoouwsN8tgM9c+lNwc4AqYTW46OMnuelJuhz/AKwfnRcLMjAKv9aTBGcD/wCtU5kj+6pBI96TAJxkZPbNFxWIOe449aFq15eW7Y+tNEOAQemcincLFZsntSANVzyjjHSmmIjGOTRdCsyqQfSkIYtj8as+Uc429qd5DYBK0XCzKYJOAetKd2AACT3q7jA4jBx7UdSCU/Ki4WZRBJwPWlIYjrnH8qnkhDsCBimiMjtjNCYyHyyVABzighqn2c8daAhJp3QiDJ44ozmp/KyfTFHk4Gc9OlFwSIQcd8U4E5zTxD6mkEZHJI/Ci4xVbpSg4J54pBHgcmlEeRheTQIMjHFAYA1MljO67tpA9althbxy4niGR3zTSC/YigjaQg7Sc54rSht5CAEiwOmcVOLmCNQY1H4CmtqDg4AA+lFibN7k6W0nQgCpVt8D5mFZ5vZSSSxHpUZuHPVj9asOU1sxRg7nHHvSG5t07gkelZBkJ/iJz1pN3PBpBZGsdRiB4U/jUZ1M9AorNz/Kl3EUDLrajKehwKja7kY8sfwqsGB4p2BtouMl85z/ABE03zGPVjUY96UGgVx27Pc5oLH3pv4c0o557igQuaM4oPPSm5NAC5Ipd3NNx0o49eaAHAmjPb0pvOKUngZIoGOB5wKCSDxTDgdDQMgk5FAEmc0Z9DUec0ucnPSkA/d780ZPamZGaCQPxpiH7qCSBTSwA60hYHFIY/PvmjIphYdBQWHbpQA/IoLelR7hijdxTAkz+tAaos+/1pwYcE0DJCQRmmjrmguOtICB3pCJM0bqjz70deQaAHkkAUbs9aYTg0hb3pgPLcUZ9ulR7wO9Bfgc0gHFgT0pC3bFM3YpCxoAUkdTTCR1oDZyKTIxxTAaRmomUA+tSEkH1pCevQUgKzRjPSmmMZHNTkCmkAD60hjAmD1p4GD1oAAHvTuBxQIVRxnuKmXGRUYxxUikfjTFYtRNggZq5HJzwazgQOh61YjkAPBoCxqRTkYwauw3ZGQxzmsaObjqBUyzAAc80mBtiYHnNKZB1FZSXGO/61KLtehYYosMvGT3phk7dar/AGlCPvCk85Ou4fnRYNSVyGqpIMHipDMv94fnVeSVeu4fnSGJnmmk+tNLgng0nmAnGRVCsOJptNLrnrQXAP3qAsOzSEnjHWmlhjO4UhkGeDxQA4nmgnPSm7wTjIo3DB5FMLDs8ZNAODTCwI68Um4DqaBEmaXPrUXme/FG8Y+9QMlzyKM1HuHqKTeD/FQIm3Ec96NxqIuMdaPMHtQMmDZozUO8eopd4PcUAShuM0Ejj1qLeOmaAwzyeKAJdw6Uu4DvUO8YzmoJrkID6jpSC1y6Xx1PSk8xfUc+9Yk17Mfunr71WaaU5yxHfjtTHodLvBHUfnShv1rljPMDkSEfjT49SuYmGXJx1zRoJnTg56UuT3rLtdSEwAbAOaviTIBBzRYRLkUAg+1R+Z+dJvBNAyUHFAOajMgHpRvHUYoESbuaXNRbwehoDqe9AEuaUGoTIOgNAcevNAEzNhagJycDkmkkmzgelJGwLgg/hQMsocKB7c0/JqLcOmeaN3OM4oJJd2KM1HnilDe9AzzL7bKe9NN3J/eNVwTx70fSpsXdlj7TJkfNSG5lPO41AATSgMTjHSkK7JftEh/iNIZnP8Zz9aj2k9jQEYnIUn8KYcxIJnGOTyfWkMjHufzpvluedp59qXyZOPkP5UBzC+YT1NIWJpwtpT/AaX7JOeBGfrQFyIscUuTwM1MLKfGdn60Cxl7gZ+tAXISxpASeR+tWPsD45dQfTNL9hP8Az0X86YXK2eTxRu96tCyXqZRTvskQ/wCWuT7CkFymTignB5q4La3A2+YT+FHk24H8RP0oC5T3dqOoq8IoBgeU35U4QxfwwMaBGeCaPatIR/3bb8xThHIMgW6igLmZgnnBpCGyOD+Vaojn7xxilCTf3o1oAzPKkPRSce1KLeY9Iz+VaJD97hBj0NJ8oHN2AfagNSkLSYn7ppTZS55AH41bJhHBuifcCmlrQctNITQGpX+wyd2X86X7CQeZUH0NTGWzHIDkeuaT7TagfLCx+pphZkX2SMcecB7gUot4AOZCT7U/7bEBxAv40HUFxxCg/CgLEZhh7Fic0ghjJ4DEUNfueiqPwphupD1b8qBk3kIByCB71BsG/A5AphlJOCTzQZOy0WAk35YAduldBaZFrGeMkVzkZJYYHNdNCqrbxAHPyikylqPGQcZoJJFGQBmkDA9BSLHDOPU0nJyKPUDgUpJ6AUAAJzjNOwc9eKYcjoKUbu5oC44DHfJpe9NGc8mj5t3WgoeOB0pOp9qTdxwaAxFIY7A9KCVGM96aWOeOaMkigB+aCRjpTQexo57UgHZ6dvelyB1700DJ5yB3xQQO3TtmmA4kAcDJppOfm6UbSepoKKetAB7Gmle/vTsAUu3nA5oFYZgGkIBPTNPwAcd6AD6UBYj25pAnoMVKFoI7dKQWIfKBPzAYNKIweoFS4HrSEc0BZEW3nGOtIY1PO0ZqUAg9M0hjO7r1oCxCY0PbmjyVPQVPtx25puGBpBZEIgGDz+tN8lhwGNTiPBzTgMUxWRX8qTHXmk8uQdXyPSrJzjpTcDNArIgKS8gNx7UyQTgDgY9qtYOaQrjrmkFiqJZh/wAs80CSTP8AqyKuALgUgA9cfhQFmVvMcfeQj3oEjDI59uOlTlctRsA+lAWIRIVyT19RSiYepx7ipdoPagRgDoKAsRmaIcnJNNaVOqsPcVL5KHrjNM+zoc/LkUBZjAyv35p4Unj0pv2WPPUg/Wk8kdFdh+NArMccgmgAYyxxTRBIOkhNL5L95M/hQKzJAAR1NGFA9c0zYw4BqMQyg5z+FFhkwG4kCjGe4qIxzLhgwGaCJm5IBOegosImIOARg0wg9MdfSoysm0jYfTrQhlQ9CMDpRYCUgnHXNNkDKQR0PpSebnqCM+1AlXlWOeeOKAF8w5oJJpA8YP3hT90ZxhxgHpmgQ3JIx2pnJ5GalwuCQwx9aQAZODQAhyQOeKMnueKd5e7jGeO1GMLQAmT3NKM4PPSkALcEjNLgjIBwfekMQhiDx+IFKM4HAp27CYPWmA55XI9qAHhiDyB+IppC5yVA/CgAEnIPvTiAcAZx2zQAzZGf4AaDHGRyg5p4HIFLt3A0AQiGInOCKPs8RH1p4Qgc/gKdtO0DFAEZtozjLYxSfZkxwxz6YqUqxppHU56UBYZ9kXGQ4oNsR0bNOAIGDxQCT3zQA3yH7OAPrTfKuAeHJx05qUkg9CKUNzyaLsCLNyP4m/OgyXfBGev51NuPrS7znGTRdhqQfabwdSfypTeXWDlR+VTiXLHnOKUuMdRRcLlcahdADKgnvx0pRqMx/wCWYIz3qZXXPIHSlDAg5UdfSi4EP9pMc7oRg0LqK8AxZx71KTGVwwBpBHERu2D8BRcGINQtycmJh9DThfWxI+VgDUflQnrGPqKUQ24A+T/61MQ43dv3JHPORUoaI/MHBHbFVzDCe1NEKheDx9aasBoQwrICzMBg5Ge9WotMadSy7QKyFcAgBsY6DPFWI72dGwjkD0FFhWLUlh5bBCRk8cVNHaQQLuxyO5qKFZZmDMCSe9P1ICGAF2xx0B61aVldkrV2RXu9YVAFiGcdazjctIwYjBquBk+ueeaceo+tR7S7sbumkrmrExKDLU4lh3qtEx2D271Jk4znr2rQwJjIcYPNJntUW/8AOl3jAB/nQMl3DFAOD1qPeCBgdKAR0PJoESgk9DzSg4A70xTznvS5z7UDH8nkEfSnJyAaYOBing46d6BCnrSj72DQcHHOeKaBimJjwcUvNNzzjpRmgBSKXGRTc804fzoATFAGD2pSMcZoOMe9ADT6jimFs084xioyM8CkMXzAOvOelN8zA6UhpDnpz70AO85h2FIZD7UgGOKY2enFAEm8460hkbGM81FkignjB5oAk8w0nmGoskmjODRcZJ5jevNJ5rE5z065pme9BOaAH+Y2OT9KUyN03EVHnijOaAH+YxxzkH9KcrsASeai7AU7PvigQ8yHJ5pA5P8AEaizyTSgjrQMl8w+tJvbnJOaYCeKM0AP3kjkmjzGx1pmaCaBD97Z470hc54pmfzFLnK/yoGKGJ5zRvOOTTQaT8aAHE9qM+ppBRnFABknoeKTJNB4NFIQEnpTcHOadSd+aBhjJBoFGOcjpR2oEOBxTgfSmgDFKD+FAyQE8H8KkDHuelQg4p4IxnqaBEwcgYPX2qQSEnrVcGnA46daYFgSNjOTThI3qarhs04NyPSgCcSH1o8xhyD+tRA5ozSAk8wnik3k0wHFG4mi4x5Y+ppCffmm5zSE0CH5P97rRkkdaYCaQnHegZJk560ZJ7/Sow1Gc9aAHEnoTRkk9TTSRnJ60E/lQIcSexzRk464pueKCeOaAHZOaAT0PHvTcnH0oDEjnrigY7JHQ0biKbmkBBpiH789elGSDwabmgkkY4xRcB25s9aA5HOaYW454xTxeWaKFliYkdSKB6huJ7mlBOec4qndzxuAbV2UnqCKz5JrkDd9pAPpmhND5WdAASKglhZyTtJFc/8AbLsEYuN3rzTxqF6OuSPUGnZCsazW0pBxExz04qJrSc/dhb8qzzqN0vADg9uTUD6pckkCVh260aBY1TY3J6QOfwph0+7J/wCPdsfSssand/8APw/HoTU0Oo3IkDNNIwHOM9aLLuS0aMNheq2fs79fStOGO5CgNDID9DS6X4hsYwPPjkBPXDZxXUWuu6PMgCSgH0YU2nbQhXuc0RIDyjD8DTSzDrkfhXXvd2RUsJIz9MVn3eq2UMZOFJHHQVNmWk2YAc++KN4Iznj61bh122eUhoY2GcDjrXSafaaXqKgPbKCRngU2na4m2nY5DeegNG4jvXXX3hixVWaJyhxxg8ZrlLmA28xjLZx3qE7uxSTauR7j2NKHIPNRnjjNKOBk1QCNK2TniljkOTyfrUJ5Jp0ZwCaEDLAkYd8ml81853cVFn8KMjGPei4EvnN/eNHmn1qI0A0XEcOEj7R59iaeEUc+Tn8KqCZl6E0/7XIMDcaBlwKR0hA/CnBXP/LID8Kpfa3Pc5+tNN1IerEfjRYZoBZeyAU4C46AKKzDcyHnefzppmc/xHH1osFjVAn3feQfjSESE5My8e9ZfnMQMk8e9HmdeetAjUIOeblR7g0hKjrdDHfFZnmAnJOaTeKBmnmDODOSfbvTTJakZ81jWfu44NIXz34pAaPmWg7sfxpv2i0BPyMT7ms/OeQaX8aYF8XduP8Aljkj3oN7GOVgGfes/dignjigC+dRGOIE/KkOoOCMKg/CqOc0ZxQBdOozHoQPoKYb6cnJkqrnnrSbqALRvZiB+8NNNzKf4z+dQbhik3HNAExmkJ5Y/nSGRic5Ofr1qLcaaSTQFyXzD3NG8njOajzk5NKDQA/PbNKOaYDTgaQEqAen4VIAoB4HPcVAHPHNPD46HNAyByQ5B9aTNLIMueaaDTELk0Ck70ZoAdmlHrTRSg5I7UASwgFx610yYCL0IAFc/Yx77hBjqc5rf70mUtB2c9qUH2/KmAinAgH1pFXDJOaUc4GSMUnI7cUoJHQCgYAkckk0pOeaD6d/WjPbFACjkc5FIM8YHSlB9aWgYhBoxggGlIY4wcUoDdSc0BcAMduKdx2popelA7i8d6Ac8CkAyetLx3JpWC4uMjnrmg8cUnB5oJ7CgLjsc5zilx2x1ppAPfFGcDBPNAxxBB9aQjt0JoBOPelwSaBXEO3PSjHFHI60nJ6UBcXjNBIHQZpuDQc+uMUBcM5HTBoPGCeKCDxzS47E5oGGDxgdaQinDHSkIANACZxmglioAxgU7ApM9vSlYBME4yMUYA96d3pp60wEIOQRx9aTBIP6UpOODmlUZ+lIAwB9abwSRmnYwcYpCFB6UWATHp1pufQVJgZ6UY7gUAMGemKQqQenWpM49B9aMZpDIwpz6UYI96kVfzpcAcHmgLEW2jGDUmBmjAHWgLEZBNIEB64qTAzRt96BWGlQOBSBQTz+dSYJHPOKTHtQAgiQclunYClIjC55NBwRjpSYwOaQWGE5OBQBgZ70/Cj60hGRTCyEUAc8GkbklsdadikI4oCyGBATyc0bBk/LnHc0/ac8UoBHGeaBNIhaIMMFc59BTPskY/hIqzlgaD6k0BZFb7OoXAB/OkNsAOHJz2zVgrnJBoK0C5SARMCMSEfSmvHN18wED1FWQM0Ac9M0C5Ssiy9CQT6gU4pLnJxke9TgY7Uh569aAsVyJehAI/nQhYAgoTg9qsFc49qQKMk0ByjBI4XlDj0zTS7DkKalx36+1G3PoKAsQeYwxwQfWnCRjkFT05NSlB3oC4HNIfKReYRwwIH0pvn7eVb8CKnKjp1FJsHPFArMjE27kmjzFGSGzin7R0wPSgxg9hxTCzIxIT3PIoDDkZHNSeWB25pPKU9RQFmNJHVmyQKDzyKUxL1A/Gk8vI7igXKwVsEgn6Ubsd+fejyl7k5pRCQPvZ5zSsOzEABcsDjIwfelGO9IIyM/NRtbj5qLCsxwCgnFLxt5/SmbXPpikAkAIPSgLDhx1/ClJxnB596ad2cgZFBLY6c9jRYQ8H1oPOc9O1RBsnHvShmIztNADgM9D0pAMqecelCvgj5T+XSnGWMjlSBnvTERlOQfTvUsRAcE9KbkEHFNIJGV6+lUhNXNKS+SOP8AduQR6VnSyS3LbmYsPftUMpI4zUPmy9FyBSm7qyNKaS1ZPgDOSBimoVdwobBJqApKzZJq1bQhMMx5+lRGCvcupUdrWLYUxqMng0pIA4OaRzxUeRmtjnJOoznmjkU0etPHIHFMAGTwOlOHFMHHanA5HWgCVTinDsP1qINg4NOBJAHTnNAibIJyD0pQc1EGAOacDnp3FAEgJHA6U4HOPWowSOM0u4igB59AaXqABTN2CcUbu/QmgVh4GPqKAcYyKaDilznvQMdu9vxoyDSZI70mc0AKcetMIp2c9xQSMYoAjI5+lBHJNO6UnWgQwkg5FMJz9RTyKYRg/j2oGMJ7cUgODSkc9qafp0pDDPNJn0pDxg9jQSc9KAFzQOtJkZHvSbqBDs0A8EY/Gm+/6UueMUDHjk9aGPGD24poNDHP0NACZ4oyfTtSDANL7dqBC5xil+lNBozzQMeD8tIDxzTck98UpNADskcDmjkAA02gH/JoAXOTRmkPHakzQIcOaDSCigYucUlJnNB4x70AL06GjjigGk60CHZ45FLxTRwaXOTjvQMUcd6B2zR9KM9xSAcPQ9qUEjp36UwHPelB6c9KYiTJ4NOBqPIGDn604HGeuaAJCcdKAxFR5x6U4N7UASbsHilBJGajB59qUH049qAH5oz6UzODRmgB+SKTdTc0uRQApPvRmm5wcetAoAd3oBB+tNJyTRnmgB+c0Z460zNAIHegBxyOlGcj3FNz+FID/KgB+fzpckUwHijNAD85FJkDmm5oBoAeTnqaM9RTCaAQaAHEcVm3cjRglTg+9aBPvUE8YcfdBpMadjIa+lAwTnjGcVWknZ+pNaMloQ3Cgj2qMWx3Y8vrSQ2zM8wjnnFSpIwHDEVsRaX5mSV7elSnTY4lyQeKdyE9TKhMjsMsD2wRWkkMRTdLGpx7UhCjpx+FBkYgDP6UblepUu4rYEhV2EdcCq0aQg4Mhx7CtBpAeqgk+ophMS9IgTRYHYntLKykYGSd1+grZt7DTI1z9obOOhrAWdR2A+lSfad3G4+9NCSR00aaYF2C6we/PNMu9Ms5Y/3d444zkjNc15gzncQavw6vJGgUEED1FNpPqG2wyS2jtJ1fzvMXOcgYrodM8SWVtgMXBAxzXPT6is4w0Qye4HWq28MeEPNNNrcGk9TtZvEsVwpWMkg9zWPJIZWJJzk1lwA8dRV1SQOaTsO/Qc3HBNBI2/1pAc9OaRzhRgUhEZIIPqakTG30qIn/APVUg4UUAx9IcZo7e1GPxoAUUpxxjrTcUYz7UAedj0ooFFMYfSjr1oo7UAH50Y60UH+tMApRScUUgDrRRQAKAFzSUYoxQAZ9KXNJQOaADp15paMUlAC5pKPwpenNACUvegUmPemAUooxSdBQAppKByaOtIBc9sUUmCKXNAAOtO4ptHNADgcHPb0p2RTM0uM0ADEHpTKeFJ9qUR80AMAox2qUQk81IIBzmlcLFYAingMegzVwQRgcipo4QOg4ouFiXTUjjUkjDHuf5VfB9TVRF+XIHNWVY47UikiUGlHPamAkjAFOBPpQMdkjGadg9Kb1FL0P4UDFzTqaOSKXaOeaADgd6M0oUBf60AUDDJJ9qOSKXGaMY60AICAeaXINJgUuQOTjNAChiBxQTSA4ozjtQAuR3pR0zTM4NKCaAuKTS8EDim5PfFKCemelAC5GfSlyaaT3/OlGMc/lQMdkAcmm7sCgD1pR0OfwoGISTjHegEjIbtRn2oBoAQ5+lIAcnJzTsjHJzQBQIBxnNKT0FFISAM9aBigehpD/ACpMntxml9zQFwyTk4pcA8mkPAzQDkY6UBccCAAcZoBPOOBSDAPWl38gUh3DGeT0owOoxSE9OtGM0DuAJzilGRz7UHgcClBJzyKAEx3xzSc59MUoJ4J60mfXrSsK4Ad/Wg0Zx2zR9KYBmlIz1PFA59qPmB4AP1pBcbjHNLjNJyeDxSgds0WATByeeO1KF75xSkAd6bg7uDxQFxxUdd1Nx2pwGeKMHNADSBjpRg4z2oJzwBS4yMdqAG9RkdDSgcdKcAAPTHejA7HIoGIVIx0pMe1OAGKXjFADNuev6U3AH4VJ3xTfbP0oAbjNBA65p2COlGMdqBDQAPWggYzmnHpigDtQA3HHTrRgelO980Z796AsNI4pMdu4p2Ce9GKAG7fwIpNgJyfXrUmOOnHrSUANIFIFyOacQMdM5oAoAaV4HvQF4FOPHWjNADSAcUYwetL60Ec0WFcQjPem4HrTj6GgDmiwXGkE9KTBwKkwe1NPTHegY0jpRyDTgSTytKBikAwg0u0YOetPJyeRmkP+c0WHoNxik2gjleadgdOtGOlBNhoGABQQMdKcfUUgosGhEIwGLc5NOA5AxT8ZxxS4OelFgsNwMHijau3mnYOeaQgDPtRYLIBGCODiq0kwQkEVYHQnNU5xnPOab2ItqML+Yc09WbpgH8KhCkgAdaniTavzcmsUm2auSih4TPzN19KkB6ZHApuRwOooJ544FbpWVjnbbd2TEjZUYGTTwcr7UwcmmIeOeKeDjnrUQpQSBjtTAlJBwaTOaAeDSnaVxnmmAAjOT2pwJB9aZjHI5pQcdaAJd5zwOlP3DAyKhyAAc0nmKDy3FAalgHHT9aNxJz2qr9oUe9H2lRxg80AWgaM5qt9pB7dKcLhfU0CLGaXOKhEoIGGFPDgnAIoAfnsKUGmA4GKM5OaAH5xS5z3xTM8UoORQA7PrQT2J/EU0Nxjk0ZoACMfSmE88CnnHUHJ96acUgImGM80ztzUrDP40xgB2/GgCNjxg/SkPr2pSec000DAYo9+lJ07UmcH60AOzQCMUnA6c0oHFADh0zTSegpR0NITz70AAPYUUnvS5oAXHvRnFIaPrQA7rSd6TPGQaXNACk9KTOfrSZzzmjigB2TRmkyKM5PvQAZxS/jSHmjp70AL0FFJ70DGKAFBxS5zTRSjPpQAvXjtQPWgdaTJFADs9MUCm5/KlBoAd1/Kj6dKQHJxS5wc0gF5J5GBSgn603PTrTicUAKDzjrTs5xjpTAfbmlHTA6UCHg5pQaYOKXOOTmmMdnJoznJzxTQfejOO4HtSAcDz7UZ7GmnJGetAOT9KYhxI7jignNJ3oB5pALn86AeOR1pBj1pAcd+tMBxOAOfrRjNJx1HWkySf1oAdn1oz2puc0d6AHZxxQT0pB0ozQMXijODikyDSj1oELk56UEikJo4BoGB5pDx607ig+1IREVz75pAmGPbjipSKTFAPUu2jDaAxHHFS3EKuuRWejFSDnpVlLv5dpB602kxJFKW2weBwahMJFajSRScHjHpUZSI9WxxxRYdmZZiOBkd6YYjmtBkjGcc1EUU9sUCKQgBOSOKnW3Qr04qYKMnrTgvHtQCRCIIx/CKcIVOTjFTADr6UoA9KQyNYlBHyj8qkCLxx0pcc0oGTTFYEAGMDFSgjFMGKUYHfmgB+aSR+B60mcUyQ4oGNzn69xU2cKOcjHFQD72etS9gO1AhwNLn8KbxmlzkfSgYobPWjORj0pmTSbqAOAoxRRjNMYUUYooAKKOtLigBKMUDmlxQAnej0oIyBSgUAJRS4pPSgApeKAOKXGaAGn86M4HHNOIxRg0ANBpetKBk0uPSgBuKD+VOwe1Gw5HWlcLDRzQBxT9hpQhouFiPGKXFPEZpwiJFFwsQ8/hSgfhUwhOeB0NL5Jz0NFwsQgUu09+tWPIPpThbnoOtFwsVgvtQB0GKtm2I7flThbHAOOetK47FUKc9KcFPQirgts4O2pBbYwfSi47FRIz9KlWMkVZEOBzjFTLCCpIFFx2KqxZ696lWLjjpVgIvQU4DA4FK4cpCoOOnHapVB44p4Ge2aUA+nFFx2EDAHoacsgz0zS7QT70oUemPemMVSAORSgjqDSbAR1zSrGq8igLDgcnFG71FBGOgpASO1AD/cDijJH8NNDY60Bs0AOBJHIxQeTzQGGc0E55oAM4ppBI6Clz3pQWxgUAxMml7U0DA65NKDQIX5c9KOM03k0o6e9AxcZ70nelBBoIJxg4NABn1oye2CaTB5pSCMc0AGT0I/GgE54PFABI4oCtnJIxQFxecdabzmnAD1xS4GeuR2oAQClFJnFJuoC4pzmlx0PamiTOcijOfpQO4pIOcUuQajPBpQcUCuPBPNGabkn2pwHGKLBcDnGB2oA4O7r2pMgfWlBX2oAM4OM80oPagEUhIFA7jucZNIcYpFZdvTJpcgD8elAXEJ5wKCc8kCjjsPxoPtQK4ZPTFOHvTRkml5FAxc8DFJzu60nXjFHagdwJINAJ+uaAQOtG4UBcUH2oyPSkznil/CgLhnA4oJIpORxxRntSsFxc84pc4OM96b2yKMHbk0wuLx68UcAZpMcf54ox0waAuhQQQfpRnPSk6gUA4GKVguLk45x6Uox+VNIB6mjggc9KYXFLYGetB5ORSdBmjGOPxpBcXp70HjvSKQH5GQO1BJOeMZP5UDDj8KBjrQDgdM0e9MVwznnvQTjv8AWkLMAeOfWlHPOPrSC4ZBHHSjAxTiArYBHSikO40kAA/rTS3JApx5GMcUBB60WFcbjPenYA6UAAUuAOnWmMTgU1gxIwM/SnnFHToTQIZj2pcU7HX3pwHHWgYzGO+c03ANP4OfalwAKBDMcjikxntTwKT9MUDGkenSjbn8Kd+lGKQDcADrS4A5zS4ycUh5IHNMVhCoPFG0DrTgKAPWkOw3HoOKMY+lOIAPWgEE4AoAZjNIRjrUgXvmkOMHPpQBWf5ATuqlK+9/l596mnJLEY70xIwOelVYybtsOjQAAnink4pB0zQcetK1iL9x2RikPr60maAcdqYEkZOOnSg9/wA6bGTu9qeeDQAo9aUHNMJI+tKDQMcGIA707Pc9aiL4GSeKaZMnAPFMCcyY6HpzTHnz061Dknk0nr/KkA8uxGCTSdaQcflTTJGoG5wKBaj+xxSjJA9+lQNeW68b88dqYdRtwO+PpTsOxZ5zkHmlB45qqNQtjj5j+VPW8tyeJMD3FFmBOM9O31p4cr0zUQkjYZVwR25pwB49DQInW5YYzzUyzKcZOCapfjSg460XA0AR68GjOKprIw4NTpKDigRPnH9aN1Rg9qAQCMUwJcj/ABNITTQRn60Zz1pAITkZprDpTyePrTCcj3oAjYdqYeKlI4PqaiPpQA3OaMmg9PekzigYvU0oNNHH1pQaAHDAGKQ9RQcYpCeRQAClFJ3oByaAFzRR3pKAHdsUUhx2pc0gA+1A96CcUCgA70UD1o6c0AGaWk7/AFoPX2pgFKKTNH0pAA4z3oBPSgHBpT60AHWl9KTPcDij3oAdkUnT8aAc0Dn+VABmlFJRmgB3YUUmfegH8qAHdfwpwOB700E9e1GeKAHA896M5PFJuPTFA5NADj0HegHHakyOgoznrQA4EZ4oycjFN6UA4FADs56UuaaDSkjg559KADODQR+VJn8qBxQA4Ud6bn8qOtAC8c44+tGfWjp9aUA80AHQUDn60Y96B607gOxzR0oB6mgECkAdaMYPWjPBNGeaADt9KCc9KM0f0oAM0e9JnBo44NABxQTSAkfQ0dqAHZ7/AJ0nIpPenYyM07gNOcDIpCM04Z70Af8A1qQCYxTsA4OOaAPalweOKYhB196BS45zRQADpS5pCKQCgB2e+KUEntj3puePelBOOtADgeMVHIeRTgfeo364oGKDlgO1S561DGeST61Ju7UEjicUbuc03qOtJkZA9KBjic0dDSZ4ozmgDhdtJtFTGJuuDigR+tFx2Idoo21YMJPSlEB5OKLjsVse1Ltqx5BJOaUQZouFittBOKNtW1tvwpfs4HY0rhYphTShPrmrfkc8DinC3HHFO4WKflnqBQI2q8IcdutPEAHPelcdigIj6dKBEfStAQZPSni3XnPFK47GaIT3GacICcYFaAhAOMUvk+1Fw5Sh9nPIxzQLc56VoiIZ5FKYwOgpXHylD7PjinC3PXFXjECPelEeKLjsiiLf2py21XfLXuOtOCDHAouHKiiIPmAxini3HHHXire0njil25/Ci47Iqrbj6Z9af5AB4YVPsJ685o2AdqA5SERgD5hntilEYz05qwIwCDilCcZGMii4cpCIxkAj60vl/gKnAHH60Y6E0BYiEZwD1xRsODipgMk07AxTFYg8vjBp4XAxmpMZGKMd6AsMCY+tOAJ4x9aeBxzR06Ux2GhaUAil4J5pf6UCsIMg07APFBGRRjAGepoAUFQDjrRnAxik6UueBQAtB+XjGc0D1FB60ANwDzSgZ7fjS4oAxQAg9MdO9AGKU0mPSgA57UZYdKUEZoLAUAGaQCgDNLgUAKCBx2pcr3phB7UhznpxQBJjB45FIDnvim4PalA/SgB2eOnekJzjHGKQ5zxQODyc0AAIJ607r1OKQhcg0uc9KADGM4oIxzRnsaM5XpQAhGe9GAKdnrTS3egGA4PTNN5PanAnHSjIHtQSGMj6UoGKQGnAA0DDjuPamkEDOfwp3PT0pCMfjQAgB70AfSlxnmk2579O1ACgkUpIwD3pB0xS9ccYoAUAYFIeaCT0oGaBi4GPSkGRxQccc0nSgBc4HFGWJoPPApCDQAuCO/btS4GetIAQcUhPrxQFxSR6c0dRSfjRzigAwCfT6UueKbnFAHvnNADjk4xSbs9KMkd6UDNACDNGTSknOMUEZ7UAAJI96AQM+tIBS4zyKAuAI70ZHYUY4owMcUBcM5zmgDFHfp+NKCB9KAuBHFJ1pxPpTSefSgAwSeTR2o6c0Hr7UAGPelpMdwfw9aTNA7jsDvS9Pxpoz3HSgEYNAXHY5oJ7fnTc4ODRnNKwrjgOD70AZ4poz2NAJ5phcdg46UmCKUE4HNGevegeomBnGaUelN3e3tTgccYoHYTkdKAT9aCc8UCgBcA80hB7UucUZ4zSGNG7PJpSOetKcGkIwaAEwTTuh9qMYNBINIAI6g03BzgU4Y5PqKCAAOaAFAA5NIKCetBxQOw0gUDA7UZ/lQDTEKBnv0pkmNlOJwDmq002eB1oBvQgbljk8g0mfekPPfBpBxxmmYMUkng0vTrTcD1NFADgOtL1waZntTgcUCFBwfb0qUHKnkVFnkUoODn8KEAucUFgAD39KRjlcrURJJzQMcST3wKbzgUEAYzUM9ykIOTyO1ArXJiQM7jjiq8uoJGflGT0rPmu2kJAbjNQFiTVD0RakvpZP4sD2qBpWJ+8T9ajJozmgVxSxxSZPrTSaXPagB240BiO9NxRgnrTESLIw5DEVYjv5kIw2cdjVXHagcdKQ7mvFqasQJFwO5FXFmjk+6wNc5njvmpI5nj5ViMUAdH2zQCR7Vm2+pk4Eg6960I5FkBKEHjOaVgJ45CD1zUoIPSqoPA7U4SEGgCyDSg/lUYYEZp2fTpQA8HI4pD146U0MM0uSRQIQ/zqM8CpCPU0w9PrSGRnk0hHIpzdOKafWmAA0vem5BpRQIUUmeaXPHNN7mgY4dT9KBSDgZoFACjkDnmjPNHtR6UAKf1pKOlA60gF+tLz0PakHPFGaAFoBpOtFAC0Y5x1oI4FID6UAKOtHtRnNFABQBmigUALnmkHNGaOlAC0ZpAcmjNADuM0deDTe9OJx70AFAOOKSlHSgBwPagHgikzR2oAcDigHn2pOmPSgGgBfr3oGOuaQ0vagQufeikznk9qKBi5xxR1pMZ7UvQYoAUenWg5x9aQ80oHHXFACj0pCcnk0dDQDnPagBwyDSk8ZNMJyc5o7ZNADgccUpIJGKZ70vagY4EdM0ZA5xTRx9KARQIdmjPWm5oBxzQA4HjNGaTPGDS5oAXNJk9MUZpPWgBfxpKQfez3paAAA8c0ucGk6Cgc8ZoAcD60/I9qjwfTOKT8TQBKOaBTM474oDHpQA/pSZ7Um7NNzTAcDR05pOQfpSg0hC0E+lISfSjnpTGKOOKjY8kinimNycelIBE61Jio4xhiKkIPrTEAGCMc0YFGSBQD29qQwB4pQeDTeaUcUxHP+QQCCOtIIUHUcZq0QSOTwOlOVUK8g59qk2sVWgHGz9aX7OQN1WNpNAGOxoCxVEJJPHFPMakAbcHoTVgLk+1DbT2xSuHKQpbFskYz6UGDGA3WpsemRxilxnqPrTCxB5QHOKBGAen4VOy9KUDnAoAg8vJwKAmKlwT0pwTLcnFAEO3J47Uvl81KU2tjqPalCDNAEO3pxRtOemanAA4xTsccUDsVwD6GlKEDmpwCKXAPUUAQbTjPtQAeM1LwDigAE4oAZsz+NKIx0/GnDI5PSne4oAjKYwR0HWjaeKkC88nilAHboaVh3IsEZFG3NSgD8aXb70ARYOfajHYd6l2kds0FcnIOD3FAxgBORS44HPNOA9KQrTEJgZwTg04KMc0gANL04oAQgDoaB1GOaUjigHAzQIKKTcCcUuQehpjAdacB3zTR6UtAh3bFA6c0gpT1FAgA/Olxng00HHFLz1HWgBQD0HAoxkc9RSZI6mjNABRjNGQaUn14oAb29qMqOBTsA8mk2gUAGMcmjIpQRnnkUYHagLCgA4oxg0ZA60ZBoCwE4HSkJ44pcZPNHegBAOeaX+tGfSjHTNAKwEYoBGADQcU0c4NADigHNHQUY/GmkGgBCSvbNPEpPGMCkAIFLjI5JoENz83tRlT3AoAyMUnl85NAC5IHFL25FABAJ60E5wMUDFBbgYwPWnKQBzTB75pc9jQAMckYOPpRyDzzQSBTdwoAcDgUZwc4pMjsDS9vegAHvThjpTc+tGeaAuOBH40m6lHIxijFAriEigHIzS7RxQAAeaBh2yOtIS3elIXqCaMj0oAbuI5oJzzTuOMCnZ4xtGKBXGYzwKCCOQc087SRgYpvfpQMTOe3SjB7d6XjFGMe5oEHHfrSgY5z9BSE7uo5oH8qAuLkkDgUoBPQUzOOacHwOv4UBcXpkEH600EHrQXPc5pM96AuLkgYzxmgU0NjrRuBNOwDse/WgY/Kkzk8UhP1pAOzigEc5NNyQOBSYz1oGPzQTimgc4zTu9AIOppMGlJHrSbs9uKADLE9eKXHGaQ89AaXgdaAQcenalz6UnU8d6OhxQMAe9GTnFBPXigDjPegAx1Hal5pMnPWlyMYx+NAgwOh70mBnrSYbv8AhSgcA+/SgYvqe3Sj2pCexoJz0oHcUkbfpSE8gUme3XNLntQK4oPYUmWxRkDj+VL0oC4fw0gp+0FRgjJ96YVPPbFArgKUUmMUY5oHcDxkUuRjkfT2pCT+VJn14pWC4o5+mKMgY9qAc/jSEYBpgircTsSVHAqqSe/NSTcufSoyCPxoM27gMkH37mncUzPSlPNAhwPAJo65xxTc/LQP5UCHHpRk554zRkEfSk7YoAcCO/SkB9fwpBS5JOKBihj1pGHGRRngGoLi48pDg9qAsR3NyIxgdcVmSyNI2WOadNKZGLGoe2aaE+wDJoopKoQpPtSDnpSgZNPVOKQDACTTwlPCcZ60u04zQLUZt9BS7ak28A5oApDI8UmOalAFAUHvimBFgjjr9KCMYGM1KRg00ikMj6VPBcyQtkMcelR47008UwNy2vUnUAnBA5qyCDg9R2rnEcocqSCK07O/DYjcc44oA0QcHrUgcEYNRgqRkc5pM46VIE4pQSaYGycUuaAJD6GmHmgHig0wGkcmmGnnimnigBvekJzilIopAL14pCMHFApP4qYC8D8aXAzwaSjIoAWlz27UmeaPWkAo4/GjNJSg5oAKM8UA9jRmgAo7UDv2o60ALk0dKT0pcA0AHWgjmkFB4oAX+dFGaUUAGcUZo7UlAC0YFFFAC9qSgHmjP50AKKM+lH86B1oAcDnik7+1Jnk0uPegYoI70oFJ0FA470CF6H1pcYNIDk9aD1oAUEGjmj6UZxmgYZP0pep4pBzR/OgBRxxR1pBjuaU/eoAASRn0pSeemOKTvQTQAuc8UUA8cUd+aBBmj26UZxQTntigYZ6ijPtSDIpc/nQAHpmgfpRnNGMigA/lSg80maM5HWgBx9MUme5oByaPrQAoyaQcE44oyaMZPFAg6e+e9GfajHekzkUDHAnNAb1pueOlBoEOODwevage1NHSloGKTQDjrR7GkAyaBDs0ZB6dabS9D7UAKTnmlHSmjrS+woAeOahY/Nn1qXt7VEfXvQA5Bg5Hen9etMTkZ9+lO460ALgUA0g9+fejOKAFzQD60nA79aXgigDKAPanHoABg+tOC4bIGaecFcbcGkakQXPBNAXsKkC96UrgfWgCMDPIpdgzjFPHA9qDyaAECg0hB6e9OoIAPWgBApo2gMTmnc8Ecg0AHPNAxCB1o2g8mngA8AUgXLY70CGkYHGKdgcYoKEcEUDIoAQjGT+dIAD61ITlcYz703HNAwwB3oIA5oxgUucDPpQA3A7DilGPSjOaF2g/MDTENIBOO1BwOKeSAeB+dG2gBoHelJ74A+lOCgjGeaTGOOtADc4pQf1oxilGD9aAuAJx7UmckinYxxSAZJ4PFIBMHtQAe9OApcAnrzQUIAaTAPfmn8Dim4APSgBhQk9SKUCnZHTFApiG4APSnYJ6ClyM0Z9KBjShJznFAUgdTTsgigDFAhhGPXinAEjHrUhAOCDSEY+ooCw2jjNKB2NGAetACbeeTS4pcjoPzo5PTvQFhMYOaCPWgZzzjFLgUCGlAcc4pcDuaXNGM80AJjHvSA07GetLgUAMJB5IpwGDjpRn2pMnPTNACjr7UHjpRkntigEk0AJjvSjJJyODSHPajr3oAUjHSge4oyMe9BIzjrQIKCcCkIppPJxmgB/TGe9GRnHWm8nqKcBzxgUBcQkA0uaDHnvQFA4JoC4Zo3AEEHJo245AzSgADlaAuNLAc4JoOSOhp2KMH1oC4zYx6Dr3o2kHrUmGxweKMY+tADRnHrim5J6jFSfhmj9fegZHycZ6dacp9qXqfpSEUCsOJ44NNye340m3JGDgUmSBgE0CHgkd6TqeetNJOOBz6mjc4GSBgelAyQg0mD3pm49ieaXJyCaAHnAozTMgd6CGPAbrQMf0GaCaYFYdTn2p4AxQAcYAIpAcH60uQaTIoCwpOOgppYjgDigHNKckDA5oCwmSR8woxk0oHqaMAd6BWE56AUuMj3pcrigmgBu0ng9KUADqKOvTNGMe9AxTgHNGRjg0mT6UmAeelAC8CkI9ODSYBHGaUDrQFwzxgmgnvyaCOAR1o60BcAR0wKUdfam49c0vfjpQFx3TvScdcUZ7UmR3osFwxzkCjk96M/8A6qMk/wAOKAuKDjvRk96bk+opQexNAXFLccAU0keuKXC570bR6UBdgCB3Jo3ZwQPag9fQUZIFAXFOfTmjHy80gYHjvSE88tgUBccRnA7UoUA8im59DQSaAHHGP60Z6imk+gpCM9fpQAuQfenAntxmmiNQeCaXIB4oBXFzjikJIGaUA+lNY4wKAsNMgJzginBs9DQoyckdaXABx0x3oAQHNNc4Q46084xxTZMKuTxQBQc/MaTAPFDYyT1pOgzQQxCuDn1pDkU9SaQgdP50CE4IwaKQqRxQQcYoAXJo64oIoB96BC45p2BwaQc8UZAG7oPegENkkCKW7VjzzNIx9s1ZvpyTtBrPJJJFNDeghIyaDQBxQfzpiE604DNABJ4FTKmOKBDVT2qQDHPagcCjtjpSAOO3SlP+RSE4puaLDHY9aUdM0zJ9aM+5oEOPFGSKaTSg0xi5PFKRkZpAcfSgEEUhCEY4pCOnGDT8g5pMDr1oGREHHFKGK52mnkDtTcdqYGhZ3uwhXORWmCpAKnIrmgRnHNaNlekYjfgdjQI1AcU8EkUwEEBgcg0DIP8AKpGSg5FLnmmA4pwNAATTTnFOBpCaAGHjGBSGnHmm98UAAxig9RmlXqfSkPWgBe1FIOeaXvQADijrSEcUv86AAGnZ/Om/WjPFADuRmkFA9KPSgBaBQf0ooAD1oBpKUUAFL2pAcmjr1oAXOKMflSdR6UfWgYv9aPoaTJpfegQtGe1B96TrQMUdRzRxzQelJk0AKPSlHNJxSjHagA9qUelJ04pe+KBBml6/0pBRkg0DHdOCBmgHGeKTNLQAZyaXqDSUvXNAAD7cUdqQHp70v8qAEpc8UHjFHFAB39aAPmpKU0AKetHXtmgDPbgUZoAAfalJBpAM8il6gUAJkHt0o6mlzgGkoAXoPejJ70deKO1ABjgfnR9KBjvzRkg9OKAA0e/5UZ5/Cj6dKAFHTmgnikJP4UH0H4UAKDR2pOB9KUEjt1oACeKQc0Ec0uO4oAM59qPakJA60e9ACijpSYz3paAFzikpP/1Uo4oEKPWlHek60Z54oAeDxzURxnrUgODUJHf3oAenH0p3XHvTIxxjPenE4oAU8Hk0Z9BRikzyKAF+najj0ozSZz160AUxkEeg604kH8aQAnikwfwpGooA7mggD3pwjBGeKAtAxNuR14pQqjqxpwHtmjHUkUAG1DwCaTA7CnYGOCKaSAfWgQgUjBx9KcT370ZJ+lJTC4ceuDQODx+NLxjpzSA8/WkGgpI3Y9KQnnHFKeDigkEdKAEJ4pMU7+Hr+VJkDgCmAhHNKAc9aXNICaADbRjilyTxSd6AuIQaBk807FJg0AAAPTrSggdR7UAEc0YOTn8KAA89KMenWkApRjNAAMmnCm8ninY4oAbgdTnFLj0FKPSl+XdQMaM9+tHOeKfgHqcUhHoc4oEJ9abwAc07HvSYBNAxMZPHSnAUDgYpccdaBAV4pvseKdj34oJ7UANAx0pwOaAPU0cDoaAEzzilxnijPHT/AOvSZxzmgBSAR1oBGMUgwehzTdpzwaAuSeuaaKTHTJNKO5HWgA60dO1JkDr+lBPoD+NAXAknpQCetGCO2M0oHTP6UBcUc9aMjPpTgAQc5z2poXOaAYvFJjJ46U4KTkA0hBHFAMTjPSgDP1oAxSkEHtzQITA9eaCB+NGcc460ZxQAuM84o/Ck3Gl3djQAuSRwKaBj60ZIpQQeDQAo60FW+92o2jqDRnBoGAJB5pN+TQSO9ICOaBWFBzS496MA0mCT97A96B2FwQMjpQTg0gGO+aQjvQFhd3YnrRnjjikH0peoNACYGc96CRj3xRgA5ozxxQFgNB4GfXim7yKN+TgA0AAHX3pRjFGM8gUooCwnvSnBGe9BIGaTvQAh5oAbI5x7inDB6ijI6dMUBYQEg4wTS5J7cUuRxyabjnpQFgJI+hpMgNjmlAI9Pxpfm9QKAD2ANOHNNycZyaZlSehzQBKMdz1o2jPWoySQAOnenA4GM9KBAQN3HSgDFG4dOtG7PTtQIXPrSE55zyKTPPvTgfpQMbz6UuSOOKCOOuKQLj3zQAf8CHFKDgY70AY7cCkzkHtTuAvJOcfhQc+lNxhuSce1OwD05/GkFgyccmmkD1OKdwP4QDQWIwOOaAsNBXsDn0o25yRwadnPbmjvigBArf3s0pBPWjIxnODR5i9Ac0AH8PC89qb14NHJ6HA7UnzZ5xjrQJjse5oJPGATQDnnIxS+mOlAwIPcimkkfxfhin7V6k01hluDxQFxAc44peD1Az2oCgdzS4HPBPNAtQORxwOKTJ9aXGMfL1oIOOooHYQevWnc9MCmZ2nk59qXeOuDQNDweMZHtRimZ6/Lmgs3pQFxxJx6GkYDrjqablj3oyRweaAuh4B7dKCM9Tye1NUj0OaXPoKAFpkvMeDTsnrng0yQ/IQTQBQc4zmkznpQT8xA7Un0oIe4vvmgHj+tAb2zR3wO/NAh+e3XFJxwKaSc+tGaAA96AMd/woBHvQeelACgkdBUVxJsTOevWpc4z296zr2Uk7c9O1AIpyOWcseuajpxNIDzVCYg60YzwDg0U+MZ7UCHInepOw559KAMf0oPWkMOCO9ISaQnigZ60ABOSecUh6/Sl2j0ox+VMQhGO/JoAIHWniNjjCml8mQjpxSAj70Y9BUhhkxnaTSeWw6qRTuA3PHFGelIKD9aAFBz+dOBycHimZ45FKPXFAD6QjFJzS470hjMf40AkNkdRTyKYeO1MRp2V2CAjdTxzWhkdulc6jlGBBxg1r2dwJFAPJpWAtg4704fzpp9qATSGP8Ax5pePWkGMf1oPrQFhDxzSEU6mn6UAIDzQ2QaUADFI1ABjFLSD3ozjmgBaB0oyBkGgnJJFAC5pPpRmgYoGKMmkFLnijNAhTyaDSZoFAxaMUZoByM0CDNAoooGA9qBRmjPegBeKTpS8DkUUCFopPSlJoGHajNFAxQIBSjvSDk0UAKCM0uaSlBoGGc0uM4pKXOKBBR060YwKQfWgB2aBg0gpQOKAFyOKCRjmm5FLQApxRgZ6Z4pOnFGaBi5waO9HIoPTFACnA+7ScCjIAxRigQZ9KWkP50vUUDFzgZoHXnpTTS9elAC475ozj8aTBHWg57UAKODj1oAJo68UHHFAgxyfQUdM+lH060dqBgevA4xQOaP5UDqKAF6jBFHtmjPPNIDk0CDjOKPpS4pAetAAOuCKOlGc0tAxOgo70A47UtAAfpQDjgZpD0x19aX60CDPf8AKl+vajjbSDtnmgBSc5qM4zipQAeKiJwSMUDHJwKeecU2Poc0uT60CFIxR/Okxk+9AOOaBgBQCMGjjHWlx7ZoEVQQOtJnnFFFI1HcgDAJz2FGSO2DRRQAu5j6Ug5NFFMBfLVeQ34Gk5xRRSAUFhggYFJknnuaKKYC4J6mkxzRRSAXYSNwFJjFFFMOoAjilxj6UUUCFA46/hSY9aKKAAeuKMHtRRQAoUYwWINBUAYzmiigAxz9O1KRnHftRRQNAMDqPypCFzwaKKADAFGQe9FFAMM0oHXNFFAB096KKKAF6nFGM96KKADp0FGRjBOKKKAEYEDrSZFFFAATnj9aD3NFFABzg85oGCenFFFADhgDpQQQRRRQIXgjpSY//XRRQMAg9ad5fTGCKKKAAjBGRSEHrRRQCEJxxThjvRRQAEYxSZzRRQAuD1xijgUUUCEJBpDzx60UUDAD8qNw9KKKAFHajGOaKKAQZ5ApCTnOKKKAFxkZzSACiigYpOBxSE4oooAQt6GgEnPFFFBI73ozt696KKB9BCc49eopoGOnSiigQ7GOcCjrRRQAdutIQOlFFACbCpxmnAZFFFAIMA00lQeR+NFFBQgkT+8B7Gnb1/vUUUhCgg9sigYB6cUUUwDJHI/Kg89eKKKBCEY7ZoABG4rg0UUwA8A9OTmkBx1I9sUUUhCgZpRwenFFFBQuW74oJ75/KiigBuCc85oBIHSiigQgIB+Yg0hK9BmiigBQe2DzR8w9MUUUAKCMdaOCDwSelFFACMD/AHaTjODgA0UUwF29fm5pwAwOM0UUAHQcADmlP1FFFJjGkjvkmlUk8baKKAF6mkyRxu5oooADju1N28jrxzRRQAEEnlRTgP8A9VFFAgwMdelGAcjBoooGGOBxSAEYBNFFAhcjAz+lGAM9eaKKBiE4HA6UyTleaKKBFAn5unQ8U3qTj8aKKCGKODRnmiigY6kPPTNFFAmIPU8Uo5wO3XNFFADXbERPrxWRO5ZyR0oopoTIDmiiiqJHAZ4FSoPQUUUhjvqelN60UUIYme1KBk8d+MUUUCZKkRYcjHpUgjCYO3kUUVIuopY4HbFIWIoooKEDnqDSiZxnOCKKKYx2+JwBInTuODTTah8tEwIx0PUUUUyWVipUkMMEcGkPNFFIBwNLk+lFFMYYP1pCMde9FFIBp/SpLeZoXHp3oopiNqCZZkDDripc5oopMYo4pwoopDDAzSED60UUCEAoboaKKAGg8dKXOaKKBgDzS9KKKBAOKKKKAFHJoxRRQMBRzRRQIWkP1oooGLij2oooEAoxRRQMOlAHcUUUCFFGe1FFAB0oHNFFAC9fYUEY59KKKAAc0UUUDFHv+FLRRQIBzig9cH8qKKAFFGeaKKAFHUUcUUUDDNHpRRQIU89/wpKKKAFxjrQBiiigA20Y9TRRQAuO4oAz0oooAXBzijaaKKAE70EHiiigBaBxRRQAh460fSiigBev1oFFFAB0PvQeuccUUUAFBNFFABnNA60UUAFByKKKAD0pc47UUUAKRxURyDRRQA9BkdacR0oooYhMYGeopAeOBRRQAvXigE5xRRQM/9k=</stereopairdata>
</file>

<file path=customXml/item3543.xml><?xml version="1.0" encoding="utf-8"?>
<extrudness>0.5</extrudness>
</file>

<file path=customXml/item3544.xml><?xml version="1.0" encoding="utf-8"?>
<zdepth>2</zdepth>
</file>

<file path=customXml/item3545.xml><?xml version="1.0" encoding="utf-8"?>
<extrudness>0.2</extrudness>
</file>

<file path=customXml/item3546.xml><?xml version="1.0" encoding="utf-8"?>
<extrudness>0.3</extrudness>
</file>

<file path=customXml/item3547.xml><?xml version="1.0" encoding="utf-8"?>
<zdepth>1</zdepth>
</file>

<file path=customXml/item355.xml><?xml version="1.0" encoding="utf-8"?>
<CamPosX>415.847</CamPosX>
</file>

<file path=customXml/item356.xml><?xml version="1.0" encoding="utf-8"?>
<CamOriZ>0.00485713</CamOriZ>
</file>

<file path=customXml/item357.xml><?xml version="1.0" encoding="utf-8"?>
<CamPosY>473.592</CamPosY>
</file>

<file path=customXml/item358.xml><?xml version="1.0" encoding="utf-8"?>
<zdepth>0</zdepth>
</file>

<file path=customXml/item359.xml><?xml version="1.0" encoding="utf-8"?>
<extrudness>0.4</extrudness>
</file>

<file path=customXml/item36.xml><?xml version="1.0" encoding="utf-8"?>
<extrudness>0.5</extrudness>
</file>

<file path=customXml/item360.xml><?xml version="1.0" encoding="utf-8"?>
<zdepth>0</zdepth>
</file>

<file path=customXml/item361.xml><?xml version="1.0" encoding="utf-8"?>
<zdepth>-3</zdepth>
</file>

<file path=customXml/item362.xml><?xml version="1.0" encoding="utf-8"?>
<CamPosZ>533.52</CamPosZ>
</file>

<file path=customXml/item363.xml><?xml version="1.0" encoding="utf-8"?>
<extrudness>1</extrudness>
</file>

<file path=customXml/item364.xml><?xml version="1.0" encoding="utf-8"?>
<extrudness>0.3</extrudness>
</file>

<file path=customXml/item365.xml><?xml version="1.0" encoding="utf-8"?>
<zdepth>-1</zdepth>
</file>

<file path=customXml/item366.xml><?xml version="1.0" encoding="utf-8"?>
<extrudness>0.2</extrudness>
</file>

<file path=customXml/item367.xml><?xml version="1.0" encoding="utf-8"?>
<zdepth>0</zdepth>
</file>

<file path=customXml/item368.xml><?xml version="1.0" encoding="utf-8"?>
<zdepth>-2</zdepth>
</file>

<file path=customXml/item369.xml><?xml version="1.0" encoding="utf-8"?>
<extrudness>0.2</extrudness>
</file>

<file path=customXml/item37.xml><?xml version="1.0" encoding="utf-8"?>
<extrudness>0.3</extrudness>
</file>

<file path=customXml/item370.xml><?xml version="1.0" encoding="utf-8"?>
<CamOriX>0.0174452</CamOriX>
</file>

<file path=customXml/item371.xml><?xml version="1.0" encoding="utf-8"?>
<stereopairdata>/9j/4AAQSkZJRgABAQAAAQABAAD/2wBDAAEBAQEBAQEBAQEBAQEBAQEBAQEBAQEBAQEBAQEBAQEBAQEBAQICAQECAQEBAgICAgICAgICAQICAgICAgICAgL/2wBDAQEBAQEBAQEBAQECAQEBAgICAgICAgICAgICAgICAgICAgICAgICAgICAgICAgICAgICAgICAgICAgICAgICAgL/wAARCARjB9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IuwmRZWRomu2eNQiEuHiI3H5WU/MANvUY/Ctq7tnisLq3vzEZyYpLYGZvMtyOWOwKR5bKx6gAFeDkAHEFybZoXWBJNjt+8VAJmym0bjnoCTg8cjPanJcZlaSaM3EhbZ+/JKqrDDZ5zu6YIIxs70AYpJjkWTCygOMhyWRyM4BCkYyM8jBGPpTLmZPMRreJIVKhiqSmXBIGR8xyDkd+ecHkGn3Fs65YkBd7ZO7OCCfkx1Bzjn0qishjaSN4Tl0+Vz96MnJUruHv/gaAJFvZhIH850ynlMw3b2TIOMYBOCBirguIlTczmaaRgsRYjEca7lPmK4IUnPA5GCQeorPiMcTq0kZlAHKs20ZOCBnH0okQZTaSxYklMDAPBIz6dOwoA0lu40UxAqFLh8FQ0e48Or7if3WecdOfzjaS2mhZGjMc6uDHNBjY+5iQkkZ4TAIA28nHPFVzbgbA4Aa4KmMB1IjXO0+YMZzx7dc0jWkkchjJ7K4Y4SMgnOWY/d4B96ALNrbwyBxJI6OMiLIREMmDgSu7gIB7mtNrC2ERaO/E0uwkoqIApGWBLGXkYUg4BwzDGQThLSZZLUWUqiKPcr+ecbizKXCSNs5jLbepPTgZrPngCyMFlVlXhWwVG4gE9hnBccCgDMkiUxyFztcHgBuSDknnPoB09a566Ib7mSR3GcDA9Pr/ga6G4hk+9IThw21wDgsvyj5ccnnn9a56+RUClM5BIY+pPPB9cEUAUYoJHZipbkF2yAFGz5iQfyrpLK2SZ7ZrqaSKAdDHtLmIsTIh+YYBAbGfQ1zsTuEkJnZGQBVUqCW80FZCHzwSo59emK0rWdxG0ZkYAgFUOcHGAAODzgnuPrQB1jmWTEyxiO3JAtlJ3KEwFCHB4bBGc9STyabdmVJEXyzGQQChUlk4HDHALcbsd+lU9MkEHzyjzAVyiHcACwIbG37rAHOfUVceYSumR5hyThslucZBbqwxjHPegCRW+dXfcqhguVCgsoBXI39SNrDB7nGankULzCxkztKuQ6kKxIwwGRH0weT04yOaa8yMqItvwuGbdy5c5XarAA+WT0565pI1lhErRTOhmUoCrKGTOCdhYHGcAc8cY6ZoA0rdJGIHI3BR1BPYYUkjHJ9PXinvFKA4y0qgt95QMKCwZQpXk5BzU9u4QKwYGRFDsAq8E4OcAYKk56fSrouBLJJJJCmZUZMLGqqAQNrKeituXr6k+tAGdCImZWkkReMAOsjK3DNg7R8qkqFz2LZJA5p0yRo231HznOPKkDkOhO0hh8pwwJyD+V97WMWEc0kbbpJJYgYyx+RFGSqknPzHkgcAD14pPbuIo927Y22QYwyoWOOcNkHIPUUAUVR3VyFfDhtrDBUKSQ7BT0HT06dafGYYnXOJGdVjDDG5WB+XGeCecf8C4rSuT/o3kbEDDGxI2w7MQctubPyEKQQMAN0qnFbhmQLhdxDSEnG1SRuxgcHByOn1oAjkWUwm52Jhd0Pz/NIx+8ZMEH7o4yOarxyKsi+ZuCckFT8xZI8jb+I59MYx6a0uyRWjjcmKDKxsMbWZjySoPVsnBPZRWbcsqNsKqV+UqxGHwOCVAzg9fXp6dACgWLScl1XJHyj5iV6YUnpu/XNPWYgFSH81SQ5bhSp2lQUAyD09uRViWCDyNxYmYykE/NtCfLgnkbT8x+uAc8cwSReROQJFmbABeNgw5CjDnudqn8qALkMbTujlsgYaQZySAQWJDfUZPX61uxW7K5gAiPm+W0UuSTGWkxtZsjDFRznHQEcHNZUBjkVtuE8sfMynLM/JDEE/KSRzgj6VbimOwLzsB67QSSARk5HLfXtnpmgDpLnQ7xbaebzVdoFDzbQCpDOiFfOZ/3kp3ZIGcBD+HNxxsjuJNy7SFZCCp6gDOQflw3ercWozRo6qd8bIVCOSViznLiMNgnIyMgjNVcEFWV23BgxkG4FWzwp54HA9cUAVw7K4Ybo269RvQjtw2Bgk98EGrCTASRnzTuxhgyggkMdxUE4YAZPvmrFy0Mk6qREkaQ7TIoOMhFI+pLBs5x96ptHSCe7WOeON4XVwWZd2ARwY8jIbgYwQcjgjg0AOkuFU708gSSKCBGoDoQNoO1D8hxjA9TnB5rP80+bvuC8km4F/MBDSMxG4MVHHzDnjjOas3lr9nubi2wUkh3BgxBDAPtXynJPmZBXnPAPqKooyYbzGIkUlVG0PuBHzMwJHQk4PqOaANOa+aUIGRCyjYWYnc+4YTee+DyMdzntVjT42kkfzAfKgXzrpjlmaMEYUdeeeMZxnpWOtuySIkxCo4DpIcuNrc78R9QO/XGDVyOWaNDbxy7Y3cGV0XLSL0VSzchec44xjnmgDbvdcuZ0a3VlSJiSqk7VKFFESjLHG1EUD/6/OPFJukXc+QCCgBIIw4yVB9CR65x+NQbyhZS2MFwkrr5ibl4TI3LhMqM9CPQ9KmgIR43fZI77ZDtIwd3zOozyo3MOPbmgDTlkIiXzlAZFUL8wUsxyQQMZPY/iQetMgVJ5YJI3lUpMDLhVw8YA3EHcCrbxxwc49qiuh54DoPJjJG0MfNdARgbA+3zAW6kdOpFXrbzM4lWMlNmTGwyyqcKACOGwBnqO/NAEmpRyxupfzJPMMeSSrlgUwHMjH7owOBzjgZxg27EKsYb5RtMZJYhtmGcc4XglgOCKI5Ihtlk81kd3K8hsANwoUgfw8ds9elKjKOVBCuQuwclVHAABHA4zjpzkdaANW4vLi7iAmIY24URBhiQQsDkKNvzDaBknJAUAHjjFjt2XE8ZiCgglQV3AMTjehGWXk9sc81tSEBYZWtwu1gCQXQTqrbZEOO5XIOOpye9U721jhlYrE0ULgNHu5YRuoKbgx5Owrxx1PU0AYN6YVyTh9jKSjMoBLcOqYJO3CjLcY/KktS4yqYTzCGA3YyQCoySM9G6dwTxVyWKB5pmWFvLXy2AkUDcD8vy8ckspPTgdaTazCVuWBQeXtUMSylAnPXIC4I7UAbCwWEungwuIrqJP3kaeZtkQkt5g3ZBc7/UZ28DiqcDurRgMyKwB4+Yyxg4yQR93JOR+XpVeEhbYqyCNVwg2DBYrnauCOBk/qaskLbsA8RZ9uGDAjaDhiAVB+Uqc5HXIzzQBBqEcc6l1ULI+FGNpY/KFwhB+7k/L34zXm9/aOJGUBgy8cHLYBK8Y+92Bzzz9K9L1WZZvLJtfs0ZUtEHd2EkTYaNg+0YA5AyeAaxDpyTRq4Cxtl42YTZwVBZTsOPlC55BO48cUAeU3Vm6kI6BHAVkcHLEHBAODjOD/Q+lY0tmGDfLlyT1Aye/DfwtxXqN/o00ISaNo5EV2RmhJdlkTBw2QMcEHjj1Nc9cWIXO9QWbOWIYgseQxb038D60AeezafKqySJygIye3IJCg9zgVlvERyVK57n8/wCVenXMES6csATbL5ztM5PBXYgjAAHXIb8vTNcnNYcsMggFs4A5GevHbrQBgRqjEqd24n5QAeSwPOe/OOKfcW0luFSXh2VW4OQAw6MOobrkdj+sksBRgVB65xg9MnBHHt+lQO7vjeScE9c9Scnr3zQBCW2hR15BJIyDgnGB604kMRgbeFPHAOMDnmhssfmHJGTk4wR9B9KQEHOBgjj3x6fmKALHmCTasgUYAXzNpZgo5Hyg4PpUUhEh9AAOgCk4GMnjk0oGc8Z4/UjpgdakliaNuVZQVRlzj7rDIyQevPSgCNAWYDnryR2/Kuhs41JcgqhQKApALPgjJHHByB+dYcQ6soJI7Ejnr0NdHarhUdhjBxGACSxyCeO46c+9AGoqAAISQMKGYc/Lxjj2/wAKkmSNW+V9y/MFbbgkY4JXJI5z+VOGTGGIIDEg8EAlQpwB1B9+nHeoJ9p+ZBtwPmXduPA5O4Acen1oArOEOOSTgkY5zgnAxjOOa9b+FUEFxrUAllMLbl2OiOzF8gpwpz1yPQdc8V467nPyDBTJIPOdrEt9OP517P8ACC8t7bXbGadwg+0RjecblLHgryP4v8KAP6Bv2YNDt28PJG8ckkscBwhi2o2VX5ySMgkH0wduccZr7C0LQkaD7RNtEazSfK4dZVUfuwquT8o+6OBklT16V83fs9z28vhOxFvlJ2iTdMAY/NRQGVZCwyo2s4/Hqcivqe1vJImghi82cyRlLiLZGiKX3BjGzLmT5GyrjpkfKCKAOpuGtobBFgtUaVDJiLzd52ISUkh+VcKFBPJ6jBwa8N8TpPqE5eaQGHaSFRQCVy4bc2eBvQ5zyTz0AFe6rEk9qBbKwdGCwuzYBH7tpFCICcbydpPXGdorjtZ0pWVmmiCK28SKCyht2XLMfL+U/N0xkY6jigDxLTNJRknuJPNuIWYiJkYKkJRlBgkG0+aoIcKGIB3CvCP2kLNG0iSETobWK1+0JHA6uXEkI+WS2jb55MBSxXJ+TJyVIH1Hp9sliuoBo4ZrWbbJbyzsmLdkLKyE4/eRuhVsgZVh0J4Hxt+0bqmm2+matCjMLtdMIie2kV1MjANF5jEDKIpckEbgW680Afgl8Y8prl2gUDypnXs6ZO5iwaPhlbOepxk14apCsw+Y8EDbg84PByOmc+9eufFHUWl1aRJU3lJW8yRAYzK4X+JgSCBzg4zg85ryKKVopCyEB8qUJwQvYnkcHk/nQA4gBcliSWAHf5RyDk9O/HtTmRmUk/MB1Y89x1yeDihY9pbqwUBjt5XqO47+9RzjG0KxIbBIBJwSMkYPpigCM71Ygg++f0A59MUqjK87s4GCMdff6kCk5JBJP+1k8nHSnRjGckhRjOOuScgj8f60APZFKNhsYx8jcE54JBAwSCP8M1ASSAGLEAEA7cYyQfx59aexO5QQWUcHAxkAjkjBwfz60yTBJKk47LjPcDkjvkUAICo+7k4GTz6DjOfr+tOdCApPIckgDBIIJz09/X61EAfcZ4J7e+akLemCM9O/HX8KAGAcgZ4J6jPPH+B/WrLDaAyNuQjBBGHBKgkEH8B6e9RKCctgj6dMdif89qB91jtIORjGBwOTknrQA8EbQCDuxye2f85qWNRk/NtyAVzySQRxx06/pUXy8fmT0xn8P85qdGAVPlY7S2Ceh+bPYZFAE8eRu7gfeznkk8D64HerCsHKgKUOACUBI3HILfyqurkEgAYc/MB0UEj8qspuQBsFVcnBOTk8jAz17/nQBOhCrjI3EDB4JDc5yD0NSwqjAlyw+cB8HGQ3oex6n04prDcqxhAAPn3A7mYEA7SfQY9PWoArbRwynO4Eg/Tg+mT+X5UAWboR/aZGhRlUEKiHqqKOQx2/e4OfrUAlckBlOzOCEJx1BG4Z9R0/Krroxg3lfmY7VbcC3A+6O4GNo57nvVH5k2sVZQ4BAzgMAwIPPXB70AdFbTtI0QBAVCihc5K854yDgc5/E17F4alt2UMjyByWWTeuF+ZeqEHnLZyMZweK8QsZk89ZAgIVkJjPO4KRlSR+Ppx6V6ToUsilnUjykYMQCQVLZbAyfmAAwOc0AfU2i3OLZFWQykRrtjkKhQCW3tH3YYIBGcYAyBzXZCW6ljRjGUtmkjYRQsdjSbFDSmIHCBlAz0A45HWvF9B1ZY4kDEcIQAz4bDqRliwOexwP7p5z19Atb+52/NcrIWGY5NpAEMm0GPaGwXXBBIHI9MA0AdVDDJOXSKYxifYkrtlBGIyHTzimdy5RSCNwyvPJJrX0i1gM9uHQyRvJ5bMAMMwU9Oykndz6kZ61yVrdPDKDFjejFiVyyuFbcMLuGR90geq+1beLi5hiNvdiCNZFkkJYJJEFZXlcKWAPAPvgfhQBtanb29rI4V3aBmjbCxSCQtMxBjZdv7sAsBgALlc55rIuNLVCN0SEIrMCGCShthYsG3jDKG4Ptiuktb0BJhujlO4q0ojByoDsskbOwwxOTt5Kg4GcZrPvNStypWV0V5WRdwZQpJIjAALZB+YnHr60AcvNYssD3AkRmQ+UyA7n5Vz5mBklfkIz6ke+Mu3ti0jLM0hCx716FpGA/iPG3kYz146GtsywxOWVnjl2gN8oMRZW+cEgHKnA6HgjCjk1X85DJHP0jQMJuW2shRRt+UblG8nae5AFAFq2sZIuXVVwiSKqlUDqwDKDjGDz/wDWq5b293PKbkI4JjjDMVZ1kWHbhZQVIZT5Zz2z1GDU4e0iswqmVbl4gyyzsrRsi5z5RU4Q/KSOpzwetOt9TncL/pDEhZEO4kRRpIWTlQeUKHk8ADPSgDJOnyRy+fC8oQFz5sYMZt5Nw86MfN0G7HXgN0HSoJfNllMdxHJKUCogSQIqA/KcNxuwuDzkZIPQVr2zxIGijlyIhO8cYk3KZJeBsJVsoVbj+frVlVVZGZmEmY43UjB3ucRiNQcsSARjHYe9AGa9jcQSAPbyNtklhYMquVKYbIdSQwCsOfx55qGTymYI7kSAhljWMpGWyTy+0AKDwBjnnFbrrdWkgubdhCygk+cY3RJB5a5khyQ8ZDopGDjJ9M1imRZ5ZXx5O9GZEf5v3hJyAGHEZJOOMYoAmMS3D7dqo+yPYwHbqORwcsP/AB4dqIrWKWIxyThTGJGGG2DeWUA4dvlUtndtzyucbekdrcCK5jdx9o2ugKtjy3AzuUIfvclsc96v6msf2+TyU8jcIn8o4V0VkRvLkVQNvOeOh4OMc0AV7RJI7h2ZUljKsswVmC7MmJmVgR3WM88EkY54rWe2soyuXddu3906/MZfKJZzJniMvkDgHPAwM1LbGN7RoSyw7iMOSF3EFSsTHBOS4J64G4HsKqpHNLc4ZBNAX+fa2WKxqxBUqw2nLDnoSPWgCGSB5UWaFQTE4LLFjYVAXLLgnk5PBA6ZzT7h5d6PDbCTEaSsCsiblf5lKL2XBbrwQOuavvC1ow+z3aNDLJggk5RA21/NCgYcA4HIzsz0NST37W4MMjxypATEjxojFyoKxoWVd20hQByetADJ28+3jEkTB22Mr53bICjoISo/gBVWUEZxgZGBnEntpJXeMRKuxQpKAqh6ZYANwNxORk5Iz7V0lvcDy2kby2knIaaF0UIjEjKoRgjj26j1BpkjW0xjwoVWcptbcqCNWUbw477cnoc7fc5AORht5GnYMjPIgPmINvSJdoA2DgYQ4bGMDtVXU5mk3NIhRJSAoUOpRkxGI93AYlSpIOAeTXSPHiZns5fIc5RtpdQyEMCA5H3WjzweRu9DXNXsZDKZQScysjqciP5gIw4IwxC455zjgigDJhnjjkuIym8yosUDkHNu4Iy6pnDfMODwfl7daLi6t0lWcGScRtDEdqqjAqSGYtg4HyEYzjjmoWikEu3c7ht5WQFVGXUZPBwCGyfT2PNYs1xLbxTmJTOomBdYyDII3IXeMnnknPfnPpgA3INREhxM6xvh2EkiKoUL8q7mVSAGO73y+cdTWrFd3MSW7xK02/criByXjiZtrNNvK/IQMnBPBrnLPfJPIV8ryZrcpPbSAYKg73YEMMNtXAXr82faujtl+zCbEhcOQFLsBGrqijy1GPu7QeOnHXk0AYOsWxl88rDnKs8i53NHGF+8u1z8mT+BwK8c1cNHuQqCPmDtg54PGfTggfhXrOo3BM7RtJFEHfDSgARqrE5DY3FkByQenPqK8y1YwmRh5gdIzyrEbSzYB5JyV3AEdCAKAOcgZI5kLweblgFLSBWAUjCBkbAOMZPBI4r0rSi25JI1wkaqjIdy5dclj+8Y4Yg5z0ySBXnkSWkbRqgdndt7KQPLjk+6I/mPzDjOe2Mcmu70qEgEnzAyeWWjG7LcHdnngA8jPbHHSgD1rQrgI26NSoDFAxI3ldu4kFc4yAv58etdPPqUswQSIiICN0SBtzttQfOSTuYFFweenFc/o6Q/YEVdsssgkkZwRvRYlzsZ29Sp5B7Yx1zaklQNE0zMS/yDyxuxIAxQuoThBtzkY68UAXZXS3ilADLJOyyOyqo/drtJj4Q7BuPXI6c9MVW1C1ih0oXMsUbGaVDG8eQYlkMo2yDpIh2SEfxArnpjMiXMLRMkzEyysSpHmF0Ma7lilA+UBiVAIYn5TnrxSvtSNwEyxMAAjjRgxEIVQSAoYbnDBsE5HzMeCeQDMgC2dvHHbBGjWQoA0alvKUDadvOVBwcZ+8fxpZRIfKM6F44Hk8pHLKHd1jZnHljkA7c8/lmqk10jJIxjDegQkKpXjOwjDLwA3HIPaoklaSFlLxRGKPcEzhg28A4JAySSowAfuj60Abl40KgQzQzS3EwhjEzO0sluNrSKAxyAmCM+mwdMkHKksAx/ecOqoolC7Gfc5JMmAQ4wAAe22qMepNGwDl3d3KuVy8uw8DI9SNoGCPTvSSag7sp3MQi4w65Eahxwu7pgEdT1oAs3aJEUtoCsrZDGWNByoQ4QkEljlc8ZyD61l/Ypp1OXBKpvZS4AUyMwXCufUc+2CfWr0TqSznzZ5ZcCFw2FSRicl0A+ZwGwuCRnpkcU2QSRs7oAN5bKuu3OOAy46rknGMgBcH1oAynsljRtsbhtw3Nt8xxtCqQcPkYXsRnB7mpltvKNvIQk0cjTtP5eUljwFWNZ0b/WMRnGM4w2auE3ke55Y32PlWZSrFlKsXHytkkFCcnnLAelDSS27Q3hgklT7QqmPe+5QQCJN5wSCF554wcUAWbNR9qD3K+VbzggyxhI0iDRxiPKqBgCMh29d5zyCBkSt5NxKIZ2ZI2eNJbbdsZkULvRmP7xTt6ZHB9hWlfah9reWby/Lhl3EBRvQMcl1wWJAB34A6BuOlZ9jaLKoRCYoULyMDgBjwGZQDksVZcjrzk8CgCtMU2BpAyyiP51wCHyAVyQPmB4H4U1bwwQiJPKCOrK8RYsJgMMu+NW+V1wozxkKKsapHHaOUikDx8tFgEsQ+0BCvXdkj2PPSsCRjK6qYwZRlPlCk8jD5OPl+UY/D2oA2ojMUiMhwJFcxu52iXYACBjrkjHuTWtbXqLbzQz264kSOM7iweKRRv3I2eCSeRjv171mabdw29rIk6R3DQK0cccylWUyEgFH+VgFdc4yF7+1Lc3W4SGR0YSv5u4qm7DLtKqTzwrHj1/DIBXeUstwYSilE83zPNGVXO3rvBZjwNvJHOarQQqE3M/LBW+UZUseSFYEndgntj5ajNtCuHGfKyeNwYMCxxuJT5hnB7HnA6GoSfLJKudpG9GUkleMbFOfl+Y9PbFAHTWMa3EgHmO7BShEq7lRiCxYc8+nU8cjnir72xgcxM8TNyIyhYb0MbMPmDZySvTGcjkcVm2tpMLeK/3MsMjAPKPnCS/OyZGCSGEbkE45+lXPtSZbdJlwo3blJJHXdkH5fmJHI9PrQAhiRYnLlxJ1j8sl0yDtOUHKtl26jkDqckDLuDAsgdEk2MrPzhmIYMAxI6ApnIzkFPTJq7Kzm6hiQysXVyN+EjUjJ25ZsAkMSvPT0pJI1inM1rC08CvEDK5x5e4SZRh/CAwZd46Hp60AVreZJdyo4VCjMMxmMgZIG3aOfmT69cnmrAg1KCVGNnK6OpuBIEd8xgBt6svGAVI4PG3BzzVW9JW+JVQizDcqCWN9qPjISRFwPvPwAOvT0tPqN5MBCt3JBbkC3YqWWONAu3ld+CmQCQvLZ6HNAFuQwTm2aWJ4lcqpuY8l5CHKMIw2MjBb5cDn0zxnPa+XIA0nmufMCW6sqyEJgBptp+TIAz35J6VELlFaWIbn8rJhk3EDeG2jyo8DyxheWPzcdqbC0SufNVzhThgdhw3Cupb7wx1HQ9OM0AKJ7lCSGMTQttWNTgIoIOAVPI445ySuScitL+0LibMkzAsAp+Zf9YwAXcwOPnYFuRTJBB5LlLedpx+7kLKRGhKNtfbvIOT7cD16iGEKsSCUjAYYDkgADnjac/5A+gBrx3kk1q0kUUTLbk58xMNuJZmA284JzjHfvgiseGeO8EghJjCyFSHjdcMG/eqrbRuUN36cYyRUMs5SGONMqgZ1G6RgxbGzeWblk2jj1x+d2xjFtAlxsBRnaPzZHLLltzOjgdV3nIyDjGOmcAEckMbkkYJXCk5ATcoYBcc5fKj2OcZNZ2sLcXTJNJsSRYwiu29fOSOMgfJt/1hG3OeOcZx06CV7CWGQC4je7Qo6xKf9dA5IJZAvykFu5A7AVDfTafLBZRxeUJ1ZpJZWMnmbnz+5ZnwGChV5z/EeaAPLpraRZ90e8ZfIG0uATjbjqeSB371nTpOrkOpaRd+AyhWPOWWQYyOS3J9T9K72Vgd0WxcLJIRKo2uwTfsXdnDAEgj+fpnPZtcTDLKsjs3zSnBZf4gHIwCTnH+97UAcPNG8gaSNHaODPVANkjcsMKT0cjDdMEdCQKktpfOZPOLBF2ozHDMIs/Ngbx825mxwTntit+W0lbdHbpJEhRVnK5eN2By8mei9s4zgLisk29vbtMHjmeJT/CwUhuFkkJGMSZ6DnHQ9c0ARveoCoBPVlAbkKowDhemcDn1JNXI9jxK7SAx4IAHy7DydoG3jkZ9/rWC8KSTP5JkNtGxO4sC6oWMalgMjdgZ6+1TG8jgTy4B5rEsJCdroCoIDbSAVYKW7kZweSKAKt7bO5lYYYEYDBEUnByoVlXpjt9a5ySxXeUxywI3sche5JC+mRXWpdCUPlRMEjJXaxj2sVX51bYMkEcDv78VnSRm6md5AkbomUVQq7wCEGQMBnK4J4P3S3FAHMSRGDBClZEkSRXLAgABQAQD06/rmr0ASSWNY5gGdVaQlWjWNzuDJwOQOxHXPtWjdWkU/nPJNsdY02ApnzSp27OGwHA6YBGBzzWKFiZ0XeYFAIBCMxBAZgXCnucZJzgUAbS3ZOYUVmBDZKs2W+87sdv8OM8dfepo5IzFL54JBBCRq/IIIEbH5MjBYk9Mg9RisW3VmfaCrkgKBkKRtJyR6ngmtNVZytuWjjCyBpS5IIRWHmASYyxwTgHuKALkIIiJDR+Yq7+CMAY/i5+chmB554yBTSZyzjauxTEz5A5YlSigkfNHwOvGOfWmmSFJnhhYmPA2uwIK7Rkhcg4DEAcjn0FRPJ8vIwi7ASWG4qBuG0MTxj2wMUAXRcjzZSFVmVWLov3FYHKrnoyKCOnHoccVQnkGS0e4KuPmJOA3DFVy2FAbO31FH+uI2A5dirlMqA+4iNSTwq4GcjrmnvEhCBQc4YyMTkM2SUAGflG3Ax1GM88UAFuWVHLswco6qNqlZA7I0m7cfYZxzgntmr0GxjHySECuJBkohbOVlZ8f7YJ5HFZrSvsJL/KZAm7gkBAY9px0IA/E8VYt8pDduG4UKEy4GSWUcoTu5VmxjGCeaALkypHJ5ay+cXh3O1uSwVmPAZh944AzxxnHFRJLuC42oyy7ldSQgHIO4H7w+XrkdcYxVKJpC25yI9pVQoX52U7QST6fMTknPy1oWkuyR4T5fkXCxQyu3zuu91fcMMAhBznPHGDjNAE4WVnjZn2LJuwwQMr4GFQYBAbDLyT+NSyBQsQAZZIgRIx5BYvkbQQCvGRg/jxxVYl4isaSiQJKqqreb8mXC5CAkOrY+XBxn6GpLl5Uw78r84Cg7WwSBl1Zjtb2wODkcCgBPtccZQSTmKMEOVIKIzRqwjJf+KQliAe27FfRfwT/AGh/E/wq1OCeK9lnthJFEbaSWZVgt2ZfOZY48BsoFHIPB4J5r5slYTRxnyoWijLbFO12dgAxBGScZIAJAAIxRd3ilUY+Y0xXy9rIUHDMACQfn4A5P93tQB/TR8FP2ovDHxS06wtTLb2N2IYIhLJLgzyyYVnCzHKszocdBjAz8wz9E6ndiBdolfdIyjCyxsDG/wAwmXy2I6YyoGefSv5V/hx8Sta8FazZ3qXM3lwNA6KJWMUYiKGP5cgPH8oz39MYyf1++DH7UF34jsbU6wY533Rww3KXDbpItrMWVGJ8vDMcjJHGe2AAfoTf3ltc272qTbnmIHmMmzfMRuLYUNuxIyYAU5D9uleV+L9JFswurG3FzOFb5o2ZRIrltx8teGUYfk8DPKjkVn6Z4nsLlRdxym5W6KStif8A1YXYfJTHEb7R9fbNdBZXV3c3UUzoj24O2LLGZRBuZoyyucqV3Hf0Ukk4FAHmWjma31B49e/cJNtkSGXH2tYwhkd+VAeMFSq7eoGMAkZ1L028snkaV/oscYaSZN0cfn7mCrMz7VCtyoxgjg85rr/GWkjWc3NkI7F4ELhoywuHMzDzd6O2dhA+VPlXaRgjnPhF9rGr6DdXDatbuIlkMVmowhjhYh3jOGPGOcDIJQDk4IAPX/Dni/V9F8/TZLGAlisBuJllYpGry5kjYZG9tx+bB+VcjkV6Hpfxc1DQ3intbp3ZAkVw8bELM0O5ghi3fvJfL+Xdt/hAIyMnyPSr6z1VYZvOcySJgxSOdpmBZidi7SqGNlK5YtuU84Ixk6nZXWnX00d0zkLBHdxNCu8u02QIpCxxE4fGcZJA6YNAH6T/AAw/aON7JaRapdRGXarM8gKLG6BgEZzkM4LHPIPOOO32R4b+I2k38YMt7Gy4xGu4LskZVkYIxb94uSBz68Zr+f3R7vU7WeOb7bIkclySVTeEgiTGdodgWY5Y4z7CvpPwH8bta0e5OlTQG4sgWRL15MT+V5DMk8isxAQIHwcAj+8eMAH7V6X410+URxmWNBKfLJPzlAGYKy5Oclc8cH2xyfWYPGMcGlxackTyIl0s0kynf5ysyJGuxWOQN5ySSAFGD97P5h+CPH9tf20cdo8ji3QS+Y02N0ckimSXzQckEHjGPvV9KeHPHcl2DFLhWRIQoLb+Cwz5Y/vEY4OeGz60AfYQNpqMqSLKkm2NQIiqNHuB/wBZkZO7jAwedvtWZrfhW0vbdv3YJmUkAEAAspZQq4OTk9eOp6kCvNNG8TR22BmNpJDGkSEHKRnP+sKMAGAcnBBHtjmvSo/EyzxovIkWIBmKrjnKRkMPlwqkcA5OOeuaAPljxh8PYxPOs/mBJkcG3ZAFi24IYsUGW6YyT1z2xXyR8Q/gT/aNvNJDCjvPGwjlmSJ44wZCQwJTecxBwByPk5wQa/UzUbSDU3EDAMkh2M7srKGYg8MowFOCNucfNnI6VyGpeGLYW8ybIU2Expk72UjdhQFJGORwT0xQB/OT8c/2VINTgeCTQAn7lB5saR4vHQO5eaQRAxqu9VGCxCjmvyh+Lf7MGoaJvlsLCXH7wrHbREwEmYh14QbnDF2bn/6/9j/jLwDDqNheRfY7eRYYpSZBEpd5doJQeaueQQMcA7vQGvhn4g/A+1nhSG6063nhaSGZI2QiaFH8tpxHxsY8DuQQhPXkgH8eHijwHrXh8yQyWsoTzpMxmPEirGOCzEA4+Y4xwPx54yM3VoZoWixM4WPBjLSQnzFYsF3fI5C45GcZr+jb41fsgaZr893dadBHb2xhkaMiBlZeh2LDKfmYsvO3AzIASACa/LH4n/syapoDTrY200ccSqZfLhkNxKrMynzJDGAyAJGSI8DEgBJwaAPhyC+S2Y+bIXkAO6CNlVV7BmboTnGQucc5I5roo9Ta7iQu4YRLsjQKFSMOCdqDPJOGyeT8uT1qHxd4On0CeWNI7mQpKCs3ksFMborFcbAcrJkdMcdOhrhFS8SVcCQEtGioQyqW2lFIBOATj8zzzQB6pHpcF9aT3lxJ8sNu4JEqK8ZVdyuqkEyHGc8gDjBzxXnSvqNrJKitmNCrxy78LMSMFmCj5GAYjsDjtmprjVrlJTpwnCoSqSpDJmHcAqb8BmHOMknPX6ity7urQWUaiKMyBwiBTuG0LFvZ8LyNwb04bAxyKALth4he3WOWKa5t7iNVj8yTfKrlydkiRqy8qc9T0UYya+xfhJ+1F4p+G02mtY39xcRwzNOZvOKymGMlR5sKuSjZBbac43A9+fhPYZ8HcShzgj5WCZKgBQeFwOg7DPetcwumLpbh4kgKlRCqsWJGQGAABG9ec5OCOD0oA/r1/ZB/4Kk2En9naT4k1tElMdqsrS3EJdVmX9znc42uVUkA/MQVPTmv6BfhP+054c+IWk2qW+q2F19tjWMXCSqHUSgtE33jtfaVA55bkYzX+YFoPjHV/D2oPeWV9cxOJ4zuLqER0LFGCF+MZ4AxjOBjpX6afs1f8FDfG/wwv7C2vb++fTIJoHlaW9mkic/LkhdwzuddwU/cyAOQTQB/pEaTfWB0y3FmguSsARIllRgzKmAWd3G3J7k56etakyNewR281jCfOiD3EPySbFdArx7iMOMs3PA96/nt/ZZ/4KkeBvHGj6XFfamhurqxiJtJrgLNLIS1u0cYaQFiZYpRyehGPUft34A+Kug+NNPtNR0u+gkWeJdyJMjq25VUHcG4wwYcccE0AfnV+3D/AMEvvhl+1DZXmr21nZ+HfE9rBv0vULC2hika62yF/trx4MyMxQbTkDYWBBJx/LB+0P8A8E9f2gf2e9YmtLbT9R1zTYmG6bT/AJneyVvnmiVePMMBODjqcHGa/wBAK2uftaiNxFcQtPI7yQNtRI42BiVv7zFyQ3OMjnJOK8t8e/CzwZ4sui2t6FFqNxqNuLVt7KYLeEEh5GBjKgje5PTIQ85xQB/lbfFabxPpHiO+i1TTr7SbuC8kSZZoZ4nmMZwyyMwwM8k4b+Prk5rh9K8ceIra7JguJwZmAihRnZQznBALA4wDxzxj2r/QV/aA/wCCUHwa8fS6jfXnhOwuYdZllntLi2soopoRIpUTyO0eQ6hgQSP4RweK/HD9oz/ggbYiwvdb+E+s6lp+rRWjTJaXTQzWxuoFDqrhFDKjBXBZRuDDO054AP529O+OnivSZ4Y3u51SNYllPmNJ5yZCsySZ5Po3OM8dq9z8I/tLwW5iTWZ/tFvLvKGQsPnEgUkKuDtAV8dBlu/IPz18Zf2fvix8DvEF1ofxF8NahpsltPcWi3f2aT7NKkLbBLBNtCyRn+En+70zXjK2kpKzrG7wxNukIDMFJ4CyZ5XcR19WPA6UAfpdY/Hjw1euIpwkHn+VtMK7UcMQUWQdUi+XdgHAJzgmvR9O8caFeSw3C6haAyW4RTGpiYqyxyMnlgYEgddpIA/1eRyWz+Rl/q13JcRyw+agWOJQhYDIUcudo7jv15/E9BpvxE1XT2iAllkdNyOxmLEKCwj8tSBtVYiq56Y5HWgD9w/CnxI1PQCrWF6wWUxmMGbynERbb86kAxMFKcE8YxxgY+nPCP7R+rwWKSXF1dRywfPCVZRakIVIE8pcGIh93ABOTgZ7fgZ4a/aAvbZhLqE0lvbRIqQKrCQyHepIwxLMxVXG/sTnoAtfR/hL9p/SNQC2uqrHGY1RLFbdgttGA+4tcKx/eOELZbGTxyMUAf0I+Av2rtVuIUhTUGgniCq9w+fOkJRmKqUUeXGY4yQrckcknOB9m+BP2tbNDbxyX6I6xh50a8Z0eQKJCIlHzZwp7n7wBxiv5vPB3xa8P3piurTUktnjCu/+mJmdAy+UoibgRsQSeCyqOuSa+idC8YJf3UN1BqMFuLhYrhbeJmhUlmKrLDvmASNhuwB6k7iOKAP6g/B/7SmmanGkx1dVALZjgYNnCjBKMCZAeOc4BYd8GvobQPjXYakUt7fUwpcJGrkqVdtpKblfG9txGQCOuRmv5fvCfxO8S6UVkF80tvDES0cbbmbdhVCoVIaMfKxZiM4GeCDX1f8ADn9oLUol8qaO4eR/KjtmaXa1tNDIWdV2r+8Zt2ByPuk4PAIB/RzpHj6OfCyXUEpY+Wdu3BXdy7nHykgNwBxn8a9DsPElvLEpjmjcbQNu9W2heM8DLOef++elfhr4d/aZkSTyJbvZ5LpGJlZ44p5dg3sjSEAoowC3OMdjX0x4P/aP02S0juJr1DIJo4vJYneSFJeRSRgx546g+g60AfqdBr0dwywJKiFkIXH3sgrkggbQCGOM9cdK2re4VVj82cOyKq7jwrsDjcMAcZ4z+OO5+AtM+O2lzSrLa3LCNmQfO/zZCJlSNxxyfxH4ivavDnxU0/UVC70Ep2/JJcgqmPMHmKuPlZiTnvnr0zQB9QC56EAhWbkgDIJzkkDovTnp+mZEuRux0GMjsQQATyewFeTWfjCwu41uEvEJhLqqLN+6LkRo4dFOJGDKfYZ6VdTxfBMp8iWN2UPuLZRMRuyShWzyN6nHrjqaAPTGePdubO7AXjcQctgHao44Jye1OyG27/mYEsCoxjJ44yeQMDPf26DhofEMT8vLFwilRnc4bGGDcdeo49DWhBrULAMrbg2dm1idxA3HG7oOmPXnA70AdQxGSQ+MkjBxwRuY5GOpP4dKQuqnqWwu1UH8TfMwIJA5xnuOnrxXOwXyTyN5kjY3EKFdSkYAyxJ5BYfMD2z39bsWp2ssmxWRmB4fCkAhclg2R8uNwyDQBoKrMxeRszBR8oO5UG7ggEnJyCM4HQgYwaSGEhp3LF2kffggfIVUIAgHIXCg9TkknpgASVC25cMw+QEggBSTjIzg9sHnqcd82FKs2dyhiudoPLKOpA7dvYZoARFz5m75XJwdu4jHIj3Bup2eg7d+tQ+cjXBtJoyrKiTQPuBWUJgOAcDEiMRkEcKynnnDhNsjIbr85wCSPlzwAy9gORg8jjiqt00MqIwyJreVZY2cMp3qFDLxglGQkHPByeOMUAXnDkMyZYhGAAHO8kEHJbHHB5GOfrVeB5Y4QlwTvG9RM2wu2wkI+1e5I4A7YJxnilFqqyTS20eJJ42K/MdqxrxhpXA4yoJA+8yr6c1YSFEUyTvvkyG3uQFGG3FVAbCLnHGf94nsAXPMZow5GXDY8ouFDNvPzOyg4XAJxjB6GnTOSrsHUDCjnDqiYOSqgjnGMHn298Sytngnuria/kvRdvuWDGLW2jSSQp5KFjs/dOgZs/MVyBnirzSHGIxzn5QwZBgdeg9CCOPrQBO1xtCFASWXh+ABnAJxnvkcfXODxVC4lPlZbqHwCRngscggfe4YflUcskiybdgI4O8EhVB25BJPLbm4Ax06VHJnZKpAYFsuCDkZVSCvXng0Af46FtPJCrMMMXV1IfbIFU4G0AjjuRjnmm3c2Zg0ISNWKfu1yUUjBPDZOM5785qrJLGGBjV8qQxGw/N9MHByAfxWpkCzAHyE3QgyF3fAdASXVwH5zngryMZ9wAXTIL6IQQ2sQnUGeSVNqBsbVJYswyuMnA4yffjJuIJBJL5xfKIj7pYgjjcmY1wSDsIBA7Y+arUai3xcxzRsShd4wCdqFj5ius2A7D5cBSxOBnHU593I0s6zRu8odlzI6jdkHHIAwnAOB2GKAGIsahDICY2cA7G5IAJLgkEjG0VBK2JWK5YtyGJBO1hkAsfryauI628gWVS7k48tk3KQ5BZtrYGSMkAHr3HUR3pVXjKKscbbkU4CvIASVMiBjsfB/TGTQA2KSX/WEqoVRChfDN8y9Qh6cZwf9qrAuXcBGJJUY5cHcBjA2t0wAfz/AArPBRgoPJAJB6fdPA5+v6VdsbY3KXMqjYlvGZN2GO4n5UQ4A25JIOM4wCeDQBe8+a8nbzE8t5WgUbS0YihVfKIRQcBSpxyCPTvSXdqYJWhWTzVOHQkk7o3AZW4Y84Cg+4rMSSW3fIcAtkBQxHHqVByBjB7VbMilU+8Mx7G34cgBs5TIGBnp3oAnMcE1nhZ1SSOfaI2wOWTIcZXKoWBBIJAxyOa5S6lIuHilhiRmVYmd4yY1KlQsrbSCG4zn36GtOeVFBySX5wuzdGyYOCSWyDz0x+NYd3IjByrBGYBShO8NyC21gvynnPbuKAMzDNOyfu2AYtvJ2qeoxkgYGM8e/BrYjEZhQrKXdix8nYMKdo+dWyc5z09vWsphHGwSIsSYyZDIRtLEA5BUfLz0GT9c5A2LcQusYUSRhQXkY/dfO3CpuwM/K2ckZPSgDSsmAf5k3jBUAP8ANwOcHb14Hr1qwFYMXPByWAwQecAE9P8APbFQwFoyGA3DA2ttwVwTtz26g+3FWZZnml3O4L4VckKEwoAwQBjAwaADLFw2csBz0xz6nPQZNaVtEZACAPvAY3bcFumCWyQcdP8AGnQSWjFN0YUrG5DN/q3kAz8zAH5cAccdaaHdUfY3lqWDAfMYyQcDZn7rgEkH3oA2ywSIxsqo0YIKNt3EluByoIAOOOf1qzbKk8WInVZFQJIhcAllySykrgjHXA4zgVhbt20sd5YZKhskHpu3E5PXOKl3mMFkJVcKrMqloxJkFFLA98dx0BoA6C8vLIiNY0lCQHYgDBWclMSSOedxyF4OABx1znHa5kWXzcgxySKRGyDCGPhNwQkMChGR0z04qRXa6Z2kZFAzIeBFG3CgqgAwjnAyOhwcelR30LG3jkWZYW3gAxxl1uAdhZC65EbhWXqB06Ek0AVZr2Tz2+YkNuCqI9ojDqWYR7V4G4ng+vFWIrlLeCWKWN5JJlG2RSVMRDZbcw6naTkcdMetVkWKCJpp2CMxxbKQWaRvulzz9wewyT0rN8zJyTj77E/NhiST90g4bOMcYOecUAaplaNWDkqHX90GQAED7vRfmY8gdOlVCZZpA8r7VjGxA75C/eJ2qwyctxgZ9OlTqZJbeNZm8xCxVPm2sqqRlCCMg88EHue1M2qSW3jcGymSDux2IbPzDp7kcGgBbS3WeQgsUQli+CQhwAx2kA4GNvtUiwrvwVBXfhgAQ20DLDnqODj6U1oY1CuS5XahU7TlXyQ/VgDjHrjj1rTUxBWyWkIVNjGLaSrBlPypnccEHPH44xQBG0UUKlofmBG4qRhckgEkk5Y4HUDrVqMO1m4LHG4MIyFBZj3BHI4PJ7gjvVAjYI8M3ll22q+DtG7kHkfLls9OM1ZlimtwyuqMrj920bBg24KQwKE7l56jPpQBVuGVShQhQRhgCSM4JAPHPHapbedCBG5l8rcGkC4LHAPKkjjkA49vzy5wwYAggEjCkEkE+p+n5VpWkiRQSl7dZCxRV3FmwpVwzFVIAxgdCDk8ZFAD5XglBQozK2F5BHmYKnGQffGf69LdntiREhCkRjzCu9lcpHyY8jkgbSf9nGazI2ZyybHA4xxkYOMGMMTjp6fnT8MM5JyDs2kneCBz8vY8keg54oAtSXzXdwzSTmSZAQFGM/MS2SQPmJz7kkZ9aru7PKS6hXJIPPfI64HLZ7VD9nVSZESNJCCPM3FWJAGOMdMNjPT3NCxvvYuSSuCxBXLe+CBk5OBjr+FAGmiExLK8DGFWCNJuDHccM23j0zjjGTzT2dJXVhuXJ+70PDEjOPqP6VXg+aJhLcGOOPLxRsZCskhABCqqkK/3fYZ7c1WD435LLtz2OBnnH1we/wCvSgDcs1We3uiIyWj8xkDP5Z+XG6Qnq67QOM9Tg1RCFWUrncd2RksVOMjGOpyTx/kMExTC44XBwwQliCSflP8ACV6joc+vNTu0UsokGEDPyF4QZP3VJJIGD3JPagDXDw/Z4FliUzCTlkkLboiiqqiIjCcnOc98dq0oYTHKiqjEFQ2COmcbSfQYP09qwJHmR4llYhY9gxswyKMlSMqOoI75+tdBpOu/ZZLiRcMrRsrwyKrGUkAMMt1X+QXHSgCQrJC6yBA6qcTDJwULcFQOhPPJ98HOKv2M8ZuDKyGFEkLBVBcKcZRdrtyv3MknGB7Yrn5r8zyMw/dHLOItpQZaQErggCNcPkdRhMHnFS207uQi8qcrI28lgcna4wuNuBjqO3oaAOplmjuTtiAWQNy4wVbcx34Vx8gxt546HgVbZo7u2gjnQSSQI8YZVALxKcruK9GAYDkc8Vz0XlIZHkd1kRV8sIN5ZsjKsc8evTParS6pZW5O0Tte3kqjzSSYmKI2dzo/7s7Q3p656CgCrc2bQOYwreZKkmyNgAXXcw4BGVIIPoTVeGWLcn2hfLVUeOJl4ZThinmkDkcEDuBkZwRibV7s3d7EjXB3x2sShgzt82xptoIBz87befxwazmMlzbmYQu5wVlIBcF4MlpAEwAPKAYjB680AXmOCVBUqAoDGMNuwwkEhHG45JXIwMcYzSyOCXbflSqRggOCDkAcEcYAxk+vtWYlw6QsA6n5jtBABK8KFAC/KSMfiOtRC5VY9ruCG+V0BcNGRzlgD8xyeo6e9AG35lusDpcgzHaRGgVg8BQtsBIXLglgeMnDAY9Mwb18yDy8R5jYFg3mAMTvBJ+582M5x6d6zhK0wdoy3lpIokZgWKnAyAVPKElMHGcnAqW6mnnlMrksEVFWRsgnA2J8vcYVckjv94HBABrfZIxHvbYFZQ5LYAyC+Ax4+fC/ketUZdNjkcGMgI2TwAfT5N+OOPTORzUZvVSJRIGZckMm4gsOV5AJwMH9etW7aRJYz9mDy7QzF1QHcwYh40XByyhTnnjb70AYNzoUxill+zfKMgPICEy3Csp6HjH1Oa4690p42crtdVYKSrJhg3OVAbkfy74r2nT9bEMVzb3EXmQvB5IDw7wCWJYsMgM43ZUgkjGOhrjdSiglZpIUESZZVjwy5w5ZSxJxnb1wMHHagDyK7s93mOE2gcKCBjjOcY4Aziubni2HptGeR2OODyOnOBXpWoQiMyRswKkDoMYJwSp3DoGGOO4964q/txyQDjDvx0x15HQDIOe9AGG0Q3sEkRxgtuztHQNjn+LqMeo4pilBHgg7yWO7IwFOMKRjqCDznoacqK8qIWCKzKpY5wuTgkj0waY6hWYKdygttPPzKCQDz0BAoAljMaTRls7PlLdCeoJ6nGMitK5uUuo4g0CLIpZmcYXegAAU/N8x+XjnJPb1xqlDyhduW8s4ypOF9fXigCdVKkgqArHgZzj2OT2rYsQrEF2Py4KDr90dhu4JBrDQsxORxx17AED8OwNa1pE5y4J2KRudMMEVmwCQD69PegDoFckDB6DI45JI4IyOnHP165qKRzuIJ6ggEcEseoA/CmK5kIUclQVXgqSpOSfbJycZ7nmmMGcheFBYAsecAt1yBwMEZoAo3WUyQQN+AO5A68jsMY79RXtnwi8NSa5q+mRxzxFDMr3EbNH9xWV0TYzf6wkEgkBQVwSAePHJbN5o55fMUrCQGPIBOCFOdu3acY9TXqPwluryy1yyaCW5jk86IZtZJFmMaNvYBY2BdgoBAHTB6CgD+gv9nzVb/T/DVvAzJHFEYVLFS4cPCwV5yTtVcjIXn7gOeTj6k8Ma5b6nc2qyxyyyea6x7dsjdDhQCPu8EgNk4YHIxmvzq+FtzfHw1Z3E999iiuNyj7S05njaOMOyvDCjcAbQp5JywJB6/b/weudLkltt8V/fXQuYmF283kRNFuDys0aDKEoG2F1ONxJAIxQB9yeHfDdmlhayozHTnbMswEkrRxFyG3b2zn7oAJ/j+UYGK4nxnbKyTiMKI0nwkkisVaEuiqzpyS4jABI/vA85Nd1pI1OzsCWka6spVBFsGLShGMoMpEmFlOWXJAG4DjIxjlvEGnQC3nSBw08swCxSsVjErFhLCUIPO1QVA4GDzyDQB8830ksN39mMhS2+ZUCqX3PGBuZi+AyjII4GeVPPNfB37WT2NjpFw0BgkMiSxuVTDhVRnZncACPHJOPlO3dgYyf0V1Tw9J50107kNIfJkiQSZUFQUZSwzIS5UdcZXPvX50ftiaDe23h+6kMikjzrgW+I4pYo1hMfO1yXXdux8wBAYY3KAQD8A/Hsqza+7McxtOSyZyMF1DZx/GAMccdq883CNj8oYBjtz0KhskHHIBx+RrrPFkrJq1+JMMzySLyB97zDuYEj5TgjpzXH7WY8DJIB6549yTxQBaDY6DAIGcnHOcE9OBnH5VG5IwcZyTjHIx7Y75qRpY3UAW6q4VQXDSZYjOWKk454J+lMYPGyowA4yobg4cAgkk8gqQR9aAEGCCefqBx+P60AHJyOACTnI57f1/KiPKkEruXnIBweenTlalblyrEZ6ggYDNxjjHy989s9aAIzhcqnT15y3U5OfY/pTfTgcZ+ue39alkTk5OFIYqTyGwxGFI68+npTANpYDhcFSeuAeR075FAD9iyoxaQBlGdpBGQD0BA61AinBLAEDgZ6jPU/Snn8AMADjBb3/Q04hFAHXrnGBj024PIoAj5AwoPPYdOCSc+nGfyp0cbSkRqhLE4Vc/TPXr/9apoGTeY5CFjlwjOwJ8vLD94AOpAJ44yCeaZIBFIyxsGVGwrjK7sHggZ4HAxz3oAYTk/MSOMZxwORnI+hP5VcjhVolERaRy3KAEMqgNkZ7jIHtVQnK4IByDgnkjngEfX+dSQiRSQg+bYxAQnoAc5HfigCyqDjGflyHbBwCcbQfU8Gp45JZjHCrZAOxV6BVJJznHA4/XmqmGBDEBdw3YAAGADn5QeDjNThymdh5YAblDDBK44wfzoA0ZWjRygbdsRP3iqcbuCwz3XnGaFkZwqmJ3cnG3B3YJ3ArxnPT256VXdnJCEKMKMjbtPUAc9zgfpVuCeWGQSjG5OEIAG3GMNn9PbNAEsPloQJomCoCrk7upboybhg4LAdME57VSbO4gEiNWwjN0RSxz16jB+nNTSS+fJvlZ3ZyWkYHADAsRhemc49BTJXZfkzkcMrDaSD/vD2xxmgCS1Yo5I2gEnnHByeCCOh6Zz613Okzt+7BPK/MTyMknqMDP8ALOOma4WHy1cZZ2BwwAAUA453EH2HSuy0qRSERV+ffgElAPUhjngdO3rQB714YWOUKkikSMQxlGOFXewG1s45IHv+Nem6ZaYvMMyyrCTKj/OVk3L0UqnOU3YB6FSG2nmvNNC+zQR22ZGN2TtmtiQyqEAwYpo1G4lGHAJ5HbIr1HTruBrhWuYVjgeNl8nJwr8BWJ6iQAZyAOeOpFAHb6fYafB5f2i6l/0gREF0EawEzKJ4RJg5JQOAwXncK0bu3sLczqpleJyyqmUdJAmcttC/KeBtOQRyCQTXPpJFH5ihEnWRIRvcyrlgY5JE8t/vBGVecYwvHXFaDlJYUjVygzGw3bwMklZAyIGOOD65AwQTxQBNbyQq0XlxkQB2Cw+b5jLglmUkyArxuGTkjOByBT75IbtfNSNZFgMQUko4SXPycdcDBGeeozgjnLgiihlmliMRZyETesxjlYMMkKg5UgZ6jIXpk4reurbS7HS47oXUkskzQ+czBTHmZGYiMlx5nlt1yq4OMjkEgGPHam4Z3cGUREpNCgw4DH74OPmIVWOMnhSelDwRq9wbVGW2m3RCJysm2IAGMnOOd4UjIyOvaoAQpPlckEuuMqWQ9QyA5B5P1ycCrdvLJc+ZPJGrDcE+YN+8VU2qCFx93CHJ7nOM4oAY9mSEdkkeKSParDDCWRB5hKMVXYiuVDAcjY2DjNNisrgruJe3VopNoBJWcEhGCbe/cg59+asyWhiAgjuAHYrIFVg8e2ZFb5d5+VgWPXAwwxXTXWh3VvYyXyxG5tpVT94QUjilkjUoHkHyscqFIyT82D0NAHKRKYSp8sJcRBecFVZtwKgbyOOc4GSOgHOKp3tvPHcPcOZ4i7IVOcDzGIdSsYwIk5+UqBx36Vflkm+TcoDeYyyOSwIcdsLgkbjgHAPPQCiZpFg2XhDK2Srq7Hy3DYAQ467TgjOOTQBTeOSUCGS9neBomeRgrbUlPOGjYDzMHGTk5J47Co0sp7tYWjkbdFH5LOTwIxvXO1AcjPbsD24NS21vd3ZkbYMLiQsHG6POQXCs3CHYxI2ke+cVs6VFNAs5WdQJGWOJ2DFZYm3CUgqpCkKFzkZP0zQBgRWxgv4j5aTxoiARSGQ/vioJYIv+sAcg4OQQvIxV820kl99plAcyuWVwWXzEAXCYLdMlQvTB59a6G7SzMTJdRGDU/N8oQILmKYuE3iRvNQby8QdwRkEEAKCTjGhQRyRpIqOsEpnVySkvzhVWMKRz8uTnjvx6AGrdaI4/0lLqNEZFmVUX90N7FghZhhjsz2ye9Q29k6shP3VdAcGRw+4gEkEk4wVHpx+d22f7UscOfKRWIeRnZViZyFDNGDyoBJBXdweAeBVzdc2wUQzh2Vxs2IXLhi6M4OAAuF6c5yM8gUAc5/ZpVhHHE6QlpDKzNhw0jDAUHBUfKMDB6nBycU82xjutojMkAJLHahER2OqElW3YLDHXgtkE9a7jSrSG9sLqGaeD7UkjNGku6CZ2VS5ETGNlKYD5XcGYquAQa5gxNbwz3DSR4hlERRrmLz5N5XaY4Sd0ihcBsg4OT1oAl07Sba4ZEkZY1kkin3yNJGY4hneFbzFD84wM8lfenalptvHG1uLsSSbHe2kCRxKYn3KSQozuEuMZxww+Y84xmmnSdfOklFtIfL8pV8xoQhCb+MFWGf4vXrkYNdtTZdwDNIjOIhG6Lukts5kj3k5QhlGOG5+8eKAK0Gm3RYNGwYuv7sCRPMeTcAWXa3CiMtkYzx6ZNUtQsY0BVGDnYGAc/NGSfnCASAOuCuc8/KcVahlubeR5GBFq8Mfk7ywk3JKVDlhw2A7AZAxzzxiqMlwJ2aWeJz5ErR4GFJUqzxyfIpLxl8jpj5cYyQaAOfWGEh7fydzGWMoclmjOyRdmwjDZfb0IxtPPIrAuLYRIjBDIJZfJOS6KDwWORgZAI98nrmugubt4pJ57eLYjrJtyFUKXXCmJFY/KpBHUEYxjnNVVeCa1AYPHMs4MJLmRNrBhL8hHLYEeAAc55OMUAUbRDJMTMdiKFdUUx5DIm0vJIQd0xOeuB8wxxit5oIxCziRZZDI8srqNoxIMLuiXlGC+nfPpVW2hKiWZlLPP5gaVl8sqoYhnQIcRnaCuCBjIGMnNW7e0mKmVQH3ASuqSAKqsTtR2Z9u7APGRQBxGsIhdog8aRj7rIpUOzbST8ygYwT2yDn1ry3WFEEh3q2wFjmMgl3IJCnIIyAQSP616fqysFkMi5JYxxjC7sZ3dCvK7GbkHvntz5frkDKoy+Sdsm1GDEBsKN7A8P65549KAMWCZmuLZlkYGQqvznCB2bqeeAfl7dc9Op9Y0iC637S5jmlAiKuxaSUEFSwDt86gehx8w7V5LbErKsbAHHzEAK3A9G44xzjsRXsXhgXW+O7MYd4AUt1ZsqAyAFcKP3bsQQOcY/KgD0PR7aSOJjJHuBVlYNhMZBUsCDgndjjr6Cugs7C5v7l4EUb0iYjMgT/VAkbG28kY3ADng46Gp9M0yWazLRhdi5Zg2WP3S4UADkArkgkjjiu0tNPItZsWyPGyK83lhld5Y3wrMqkYPlsG46Ac5wSQDk9Kjjs79JbmOOVE3PIhUykqW2N+7HBk+Zhn5T0+tZItC9ybWS0dHkcldzNGvzKpRVEhChTG2dxA6muvgtZZL0XLxK4DOXMoYO65wYS0nO4AEZweg9KRrW2MxugXT5WkkC7wis2WBLOmTggYOARs46DIBwt/pkujMzTw20qSowljDrIrRNGfnVogVfkcMGOGTB568nrdpFYR2lxFP9oW6DNlEk2qirG+84XnaZGVhjgx5PXn0nV7qTUdsc0lw8cKCOBHGVji8tm2R4T5j5gzkktgcFjzXI7JV3WW1bhGkOElbDW8zqoIR5FdkRlwpIQg88BqAOD/tNXVfIARw4zIuV3Kp+8x43HcCc84x2q/Z7rh2knSVt/mb5XBw0hC7WzxhixxuyR07VHNpMkMzRSxqm394PJLssZbgIZHRSVwwxlRy3QZNddp1r5cUkPyXBMSuDIxBVUO9mVHHytgEcc8ZHTFAFC3H2QgzMYVhzIh3BjvfaU5HRQWGB6jitO4hmniMsrlgNgaRtwbcTvKo/RVLk4xgHOehzU1xpkEy+VNEWLpHIWAMf8R2hMPkDjnIx29K24tKeCASzw+Yk6mNGyhWEKUfZLuyFOyVGGeRnnBoA5uUmXZboDOCEIdEVQXYFiHJHAVgMk9QMisVba5nvZIJOIY4GlEuR5JIIUpguNhIAI698AYrtTutiyo6JiAQp5Dxr5gZCBvaNP3p2u3PU9M5xVPyUghkmkOCxwYnAYD5lHmbTghfnGAM8E5HQ0AcVc28sESszHBlLAZICMTht7AZZCpHBOMkmm2mpTWE6PCgkCM22OZfMUFyqnBADKSNvU4yOlbV8hzKkbROmFVEjZHViQrKoZjwApxjsQVwDWNJEXhcMIYnjaQgMwVpDhSI8cY+UDHuSOOKAM2/NzcPPcMqxuWDsm7ZtMmJMLEpA2dCMDjNY6zXMaNKYwxkVgwPznaS6YUEZMgBUgryK2preNsmG4heRYFkdJZMOSFYCNMkjaAp7jOAO9ZQuVBjjcIGX5g2UZhsJHzMCMg4PPoaANCEmeKPO3cnlbSEEZdEBxvA4ZiCMnuffNaVy9reCBEiCybhsUv8gBUghifupnPrjPPFZRdvMQhCw/dLvDEYZhgMyg8Acd/wrRi0+Uv9qIAVdoUFtu9clcr65+b1zigDOuFmR/s0Q3AfMMAsAeTtb5eeuQafJaXBSOSRFEZbYXBVVBXcSremG2/ifataZAzZGxEbKxgqcQhcKig5+UbQACSc9zV5bFZIHe3lGApDZHMgc/OwLHJwSw4yT+oAHWl7PHYG0R0SOOZJVjCnc7oQdpQAhwoDHPQbyR1qtEVmut7ncj7j1WFnZmfcUySB86HPUYHTIrMiidJl2s6tvZgwwgXLMrfXBAyP9mlmMpMe8pKttKWRdxAZgW3srDqTlj269aANKS4dI3QhZEBEsDswkkjU5VJAzDPAOGA4yemarLe3rmYROPMnRmddgYOx4dtxBw5DNnAHEh4FZ8srJKMRFEmbCAb5Sm47XCD+LJ3YJ7nNPlhmECSHbBGzuDI2WdsRkiJ/LQkc7uPu5z3oAcse+4+zyTmJhnKoY9oUSDzFZzwFzkdSfTqKo3U8vmEoFLRk7IkCrGOWUPjODjnk88LkmqswDrGVLKWG1sly3ltlgjfKMNuAzyQQenBpwyIstJtVx5YIAJJWRjkyZJUbh3HPJHXkAsxXUkrwgs2EY5yoOVALSRFtoyCT2JwfUDFa9vqcbxW8TsHNsWEKMh2FWkfesjglhhjkAgjOTgZzXPiSKIEyBEQHCtERJvOQdxO3gEMefXGO9OtJGlYYlA35G6RlTJB3neXb7xAOOvqBQB141BL6fbCYrTaS8fnOFxkneJmKjccMdoxjDDGe9a2AnlIBACOEA3IoDbmYOrM4wuEzz64NZcELTSIGmjULjfI6u6xhsA5KryowPugirEwaNXjRkWKZlXzGUjopCyLjqPmOM85AyKAIr52jCuysUl3tDIx3gsG2sCSSeo4IHaqqXcipFanzJJJAGJDFkGRvKFWAwNx7ep6mqE6TyKFDOwUkhS8pT7oUkKR8gyBkY59cCoobVrmGTdIYIgSjSjPl+ZguoDEcPwOevJoA07eMqpvJYwEKmNZAQHDK2TEdxyFyM8Y5OQTUx1CztSkYTeFU+Yk6/MrEADaVPZmbkgY496GjmjtGjkKNHs+WNSDMrOmImBk42qWdsDHDnHsyy0n7TOJAypK/ltLuC/vGQMEBzgMxwoAJAJYZ70AWTJafujlnYKxlba3WRsKuCvUFeu7adwPAprwySZVMCTfkYP3jyFCsuSrE/UDvnmtO4hgMJthCEurQyxTbZWljmWArGeRgrGFAO09N3Wl8hfOgt0kZ7icM6iPLBVVS5QZYEsFGT3AyMZzgAy/K83y7RC+wYed48eYzb+dxU52gHrwG49s5M2hC4uoYVkUGW5MTYVi3lt1JJICAnIGc4wc8nNd7LpTyZLSAAoQVjVFZg+PuOvIBJXI4xjOO9QXFjAjIkZcBY4vlZQN20mQkmPkyKJGUeoAyM4oA8qvtPn0+a6tJI/LUboWRYdsbdHgkyW+YMxVwc856VwkwlWUKH285Y4wq7iFIyTgDJ68j2r6RawkiuLSRj5YaLN209vG2IFxGvl7iwL7QvOFwE46V5hrmjWkdyWtnQxmLcVHmOq5YhogJFB37SpOTgbuTxQBwEckaMrFwEOS0anJV0BC7lHQZxjv/ACrSjlhKLI5GCSHhVWy655Kvu5+XpkfnWc9mYmkVEYhGJRSCwxjBwO5OM88EZ9DWppcH2u4WABUyQwEpCxxRoQSdxA24OOMH5SetAEItTcP5WCGfdtQkFuc7VyBhcbTwDWTLbhGMexvNPy5kYIFypBI54GcYOeR0616BdWdjBDtS4Et7hy3kMrwRYYBow4P7xiWXPGAO+emPKsTQpFIoYoGYFkzJ8/GF/vLkDHp2oA4WNbjzwLeORplDksrEsCOpBA+VRg555FTx3WX3T7zknex9SOu4jk55/Gta4tTArO3EaFXZVD751ZhmPft4HPU8Y647YCSh2yF2KXYBZBvK9QBu/u85Bxx9aANVJTwX3BnQMgKgkgtwcgY7HHrUsk6ndheCVCZ2llAB+8FXnJJ684ArPRirDKkYY4YMu3hQOFznPPH/ANerqEvvT7oAyisFOWOQMHHTr0+tABvMLbpIiYypwowMNkAnKDlgCw+reoqWC4YblAUI4UkMVYsM7ACyjjjk459TT4yZYxHJIjFA7EfO20EliuOQATzu6DPNJGIlk3FEIRy4iJy0nK/Jnv1ORx09qAJppJJMhOrqN4VFWKPnb8uDxn1OOTwKa4MYifzjmSPBVGIwcABmxnOST2/h6dRWjdSQXM00iIbeHEQMQGE3FXGxmGcEckDPGT6VesrCH7Jc3ckkJYQl1hVyTsSRULSccZMihV4LcjOOoBz5DSRlVUsFJZ5juJOMYUAcAjJ4wemfpYt7eZWcQK8okCxtlQS54yVwMJIFIxz35PWphaMYtolCu0jKyhgABwAR3DnLn0GBzzxaiuDbfZ0afAR1JjbcPLlK7wxKsd42opP1APXkAltFRJ4Y5YhIsmY1cnYFmY7gztxmRWKkt0A9utm4tNlw8jr5sPmKm5nWSNXKxsN0iYDsox8wGMNx2qlLcTXZ/espjWQ4KgrukLbmdD/C5Kg5wPu4qNp0YhTJcBDIDIJCrO24hjkg4YlQv3mByCORzQAsipDIXjjUEnCqpZgq7gccnPJ2kfXioXUK/Khi75w6ZULnOHyMHqR74yMVNAkchaJJFbc2xScjPAP3TyFJXqec1LLbpsbfHI32Y7ZZCo2iTfxtO8fKdwwTzkDNADrePzJsstuocBCoQIqj5RuGOEGVJ4BPy+vNei+CPHWp+DtThlt5GexjkUvbq8jlQSok2JkqiEAZ4GTya4JJEkSOK4VIRGUBCxjzXyVyxcZ3MRnIJwd3A61dtmQFokdhFNsWRyGIEQbLI3ByTtXnBPcdKAP2F+CvxM0DxvpcP2G7kt55Y0Yho3I+1LkpBIoIK/N32++cV9NNrOu2AhgY7EcfLJECUnjix5gVSOIwGBOBnoTwQa/Bnwn8Qb7wHqNtcaVM/wBii8lrm2MjtbyyI5MhRWkO59gXDcdDtAr9cfhf+0H4a8e2uhaZHDCvlQwu7XErpKk7QsZQ4S4wAcLw2NpK9zQB9FQ+IJ4cTz3MMUUgVQ0r/vZpTuEkiCRuF6BuRtz33Yq5q2i2niqyigmnNxcwxieCVJMxqCoTZ+8UhSuE3beeDhueaOt/DseJrCO/0zU4XWyhlkt4opmZQ7n7TIUSTkEyv5ZChyzYzgEZ88sZ/Gei3kdvPBet9lDW4hjilLSKsiof3RTrvYsSQOQRgDAoA2U0LUPCVzG8zyNp8rwqyKqtLHIXLFl4JRNjDBPcckZr2OBrLX7RIiz5LN9m+1iNLhUdcqJsFgq4XBO5cjnFXdKutPubCGLxHAkTaj5UVu8hika1MbmORpWb/VyBoyBnACtk9q4e903XLSdpYooZbS3uJ4bBlkw7IHBRyUlfcFVgFx82RwWXigDbv/DU9qQY0tXhdmkdYo1V1lAGBEY4iQhLc7SAcjOeTWN9ne1hvJbxTaStHamxkNoH8xArsZYZQqmFVjaINkNuLYxzmvUvCV5BNppXVYnlmjnWHe8e4Q+blVEhZQGcyBvlIz8vQkV7r4T+Cc3jC7t5ZlhOjpId1w427oyjK0SxKWCkEjkc/KOM8AA+PvA/inxXoOq2dtoNpda3aXcixPBB9puJYJHkxvjj3nZnK5YjGH445r9Wfgp4T8Za7BZTS6JcRXdzsOLsNGU2rGxkMUgbeoZ1XJGMgexrzvUfCng74VGKLQbGK7vC26SWUu0rygkhESPIOAS2BgAEZHNe/fDT9pmz0O2thdaIZLksVKWgDNEu8CNArAYOEDFT0CA/N2APZtQ8A+KfD1lJd3MCuLoqjKAWlDbQAYtoypCjnAAO7nOM1RtLu+spIfNjm3OWhaF4yS24hRIpAIDZDkkgYJGD0r0iz+Ol94xihW10b5eDGbgxjeSAp2/JwMHJwQDknkV0DyXN/CzS2sCH90/lQvEGby32vtMedsRJbPUcjIHSgDmxrsGnWyRpaXt5dMzbRtaOBMEnZ8wUu3ys2MjO0cAiuJ1TW/GV+TBpui3Ds8z5nWAKq5ysZeMg7lLAZb/YOSOle1+GbrTYr/7NIjYdhKwmtm8hSSUChskb8jnoOePWvoDTrixMCOthazLMoV2jRFd933WDcYwGXBzjAzuoA+G9K0PxxdYttW023lWYbpY9hcY2hlXay8jLHpnqQcV6Rb/CvRdYtFi1PTEhuVWONWkgHl+WoXLGMEYA6Ywp+Xv3+q4rbS5WWU2aW8m4YwdzD1MgHTjdkDuc89RPJY2gCttjlY7tp2qDyxB5xyOcZ7cZ5oA+BPEf7IdrqL3uoqbaa1OHgURsssa5DO2QCAoYHGAQFOO9fJPxU/YPvbhJ500SO+U8GNbXzA0QDJGd33mcqVz6+mMCv2stzKRHb22Y4kJaZGUESqyuhiYMCGiO7JPynKA5xxW3Y2c7oLG/EcjJGZLckIfMgJX927sMB1OFIyTgqcMckAH8anx7/wCCY/jjWFurjQ/BknmybmZY40tkjJIfLPJjCkMMYJHXjOK/L/4x/wDBP74oeENIjafQ2tbm2+0z3TQqbmFbZWBSa4uLdT9lddrKd4w3GCSDX+ipdaLY3l3e2+pabBFaCO1S1YrHJ5xeANcYbZ8+2ViOn8PoePnr4n/s2fDXxza3Ueo2NuiSW7xCCGKIrcyS73ZZLdomFySxA2hflPOMmgD/ADIvFXgi58LzTabHaSyzQlPtd+YXWKVgfmWBpFHlRKxA3feYn0OK89EjRlEmdykUgj2R4YGM7tx+Y8kbiBxj9a/ux/aR/wCCNXgLxTp1xq+i6fs1Cexw1payR2sFs+1pHlSPyxmQMowpzyR/d5/m8/aO/wCCanxC+Fus3YtdJuZrJWudirBNJMq4KwszpBjJWNm+Xj15oA/KCDUpSzx+cuJG5TGARzktjA46/jWml8MAIyBAoYAElWZXyBg9M5Pp0x3rovEHw21bwxqws9T0+5gigmiWZ543iZQCnml1OAEzkDJIK89cVx8tokFysYlliEbvHOfvHdG3zmOPAAjx2yeQcnrQBsRab9sdQVjJkUSSOu3YFdRJuJLD95tzx1yuBzirQ02aJJYZIZPshMbxsWjiaN90jb2Lcb3jDgfN8pIGTgZz0vAjRbAY7NHKs5ZVnncsGWRxvA2bcBAOBnua3JNRtbtHVmZjBAAX3Heyr5USo6n75VSSCducknJGKAOk8GfEXxH4KuLO/wBF1S+hu7aUGOJZpBDHFEQy4VW+bnJxgAk5OcYP7Rfsef8ABWH4ifDO+0238XazJc6QtytpLHPcbnZAAN6RbuIQA2Tt6tg8YA/DiAQyRs25UQB0XKAO4ZArruUnDYZgD7n8cgRyQHfEcjnaQ5UgbhsMbOVD/MQMnOCevWgD/SP/AGY/29PhT8VtGsZ9J8SWS3Ooqt1cwS3yGUXUyoXQb5cqobAO3AyOMZIr9D9B8daXq8drLp10L2K7nQSuJI2REw2ZELyfMnyjgBiQ/IxzX+Wp8J/2i/Hvwsura+0LVb22Ns4SCKG6kCEpJGR5kf8Ay0QttHuVPHr+9X7H/wDwWI1HSbvR9H8b3s260MkSPcyNuVtroqoMnZLuaMcg/KxzxllAP7fZLO3vGMtxMJocSqkYCQpbwyIgaMhD++BcMwLH5e3GMeaeJPBdozGexiiaC08yS7QCaUx+XDIxYxxo/mjfuBU/eLfLkjB+DvgL+3t4A+KVhoscWvRm5umM0ojaB0iCK0i2l6Fmfyn2sqnqWKhht3AD9CvDvi+w1JYbvTrq1axlXNy/2kSqrMFSLZE7nEYbcNuAMt15yQD8/f2iv2Ofg78fNPvdB8c+CNMnvLy1mhiupLOGNg7g7ZYXVA8dwuVICkdRk9q/mH/ae/4IdePPAHia+174b3EOoeD75LmWXT2lkDw+RE04it2lDGe48qGTYmRl4iO9f3SavoGm69bC4CKxcBoiUEbxlCwZo8ncPu9BwcDOBzXlmp6BpU1ncaXrEFvNapC2N6RFHVh82C4OWBbjHYD1xQB/mzfEv/gn18ZPC97bR6botzdpdRrmSSEwuhVoyV8pwSyZK9Mg5BIya1fDv/BN744eIbWznGhzRXsyNJcKymWHaHwpkEUX7qVYig8vPbLbc7a/vJ8f/sn+FvF7C/toN9rLazotrJbxFmUqTHNHKIw8cu8ckYwBjGSTXwtD4OvP2fvFdzY63pt1J4bur2Q2U08Ms8MECqpljZ3TMYJICFyMlGAB7AH8lutf8ExfjFZLvbTr2Wd1l2KlpI6NPGGco7IpESGONtuflycZ3GvjTxf8BPH/AMO9Yk0zxLo2r6Q0TyxyFrV0ZmQspCB9pcMcdccEnoK/0WdFg+EvjvSDGXtkMsCMfs+1J40cDzW82LHlSbScH5jkcAkZr5Y/aQ/Yp+EXx58K6hNotpp1vqVtG8VnczwMk0zbI1jeR2VSreeEU5J5GTk8kA/gr0nV/FHhy8hM/wBtjt1DhCQ+9wjnYQArf3SCB/fzXqWi/tHeKNEvIUuVuYpEWFGljkkib92EVmVdw2ZxwO2TwB0/U34v/sH614K1fUNL1/TWgtluPKsrpQwjmAlkjhMTlF3p+7OOgAccg18V/Ez9jTxJpkMmo6Nay3wjia5LCMviAQvK+7A+UqFbd3GMkUAdl4X/AGubm2aOxt9YknR1Q3DOoikclZDIjvIvC5GflO3CjcM4NfUPgb9tXTBLa2dzJbo8bjey3CFZiWwjptwRIQyn1wO3Ofxa1Pwnq3hp5xeWd0s4l+zMTFJ9nQMr/u2lKjzCxTIx02e2ax7iG709xOss6KNrhoQ5WJixA3dcHIU8HoRgHOaAP6i/C/7QngzxBFZy/b44Ztsc5kadkTceJEdFnAeTYJAQR1BO0gYr6Z0H4o2E8VsdJ1W3lleaBhF9pRYF/egMw9XAwSMYbcFwRiv5CtJ+Kvi3w/FCLXU71mjJAJn3RGIdYxGw+Qb2LHBr6C8E/tc+OdP+z2V0bia2BUl03zYCjbnAPXcyHjuACRjIAP61LH4kX1jDIHvSZAz4Im2gNtB3MkYyoJbJOOmOlejfDP8AaE1KTV0thdvcyRuAsazlhgo7l2lbIUhmX0HOCcgZ/mi8Iftx3l1ZNa315LbNLG0VtHK5S6uiB5aF/lOFLYLcYGPlErDFdUf23NLtbWC7sNVfStU0+SJWaBpriTVIQztJvKoB5iyGJVJOcKTwh2gA/sR8M/F6W6jjR5SXuCA0kLEhdyliSd3zSnIO71HIGOO8X4galDEiJf3G2B0cyhtzzIjK7I7vuBDpnOAMZyCDiv51f2dP29LHW9Nsn8QataWwkUQ7ZpRDMwYAiQNI5EIGeHbB5AGc4r9F/D/7UvgvxLb28dvrdpEyWskS3JuYjBcSuu2JjESplAdlIJwMHryTQB+l+mfGFJi8EsivLzGyRs5A2nrvAAcHIyQTnnk8keo6N8TUlKRtIsobjEbhCAoUFVKNkHdjBGDgdRkV+beifFPwbeTb4dSgKRBfMn8wIk4LAOAzsAEXt0PzYK16/ZeKtG+zBbHULWVpSjxwidNw82QJIVkdwPl6tgkBVG0HAFAH6CWXjDzIWazYTOYifL8w7tw3fJuzjBJPGc89zmulsPFtmClp50QusrvhyMxsUBePGSMgFeB6818WeHvFVyxt41udOihRlV5ZbkfaHUAMzxoxAHIwCzHJB4zjPqlp4mFy7KsqFldiZMnOAN5YE/d+XOCCQQRzQB9WWXiEvH55kxCx2xqpycqSSxVlBXJyMD+7weeNmLXI3wN6gsdqsDhhnP3DtyDyOvoM9K+dbbX1jtVEUrSIo3Fod0zhlUnmNDukbbknHJ24GTzXUQ6tIuyYSN5UkKFY2UqNzKcuFZflYErx1A/QA9sk1WByitIu7a0gfcpGFK43YGAcnPtnJx1rJW//ALQDwW7hYI87rpJWZmdeXjgzku+wkFiT1PHFeVPq25/LS5b7KZiZgJGLSEYGImdvki3DDkYBAwmSTjas9cjstiO8aRt1PGQxCIFUH+LAx64I70Aen6XZ21lZqqROm0yEGVxJJgscSyuXJlkbrvJyQR6YrRW5RjCAsapJuBdiVZ+CzCMAZxhSTnsOOtcHba49xIY1YRoPMV5dygFo4yQpTPzlQRkdOeDV5dS2MYWmw8iF0ZgFbay7Qq/OcP5gPykfwkAHBoA63zlQkOoESS4jkD7ArEqiAruOcl8DrnHSnyPuz5ezcUYB3kICsRgZABzwT2/hxXIyai8cW15fLd1x5hGNpAUjazFcJkc5AznnHSuV03xvZCTUbS9mW0udMldbg7pDD5SyJDHKZvLVUZjJ9wZIPBzigD04EeWzysXJCsT90ErnBVTyPmBx0HI455rPKU3MkbZdVZ92xSvDZJAOS2CAeePXvWHDrEM8aPC8bwSrujlDMRIGBYFAMk8Acng7qqPqSvEWSTEgWVVSUoGBJIwfLcgrjbgjqD1GcUAf4/sce23Nx5YPziFQVTCsqsSSGH3+RjHvUspk2rcyLGvnHyvIhPlNKqr87Ps4XII7clalMUkcKNL+5QMWUOC3m55ZlDLgqBweuDWXPJulk8sbYshQM7jhehJY9eM596AGzxGWYeXbmLhF8vLkEgfMSXHBI9OOK1hPJbG2McMUccmC5VYQzhOGiLBuIyAOMDnqc1kJ5jZYyMwUqBuc5wOgUHtz7D8KcZIjKFAJj5Ub1yVGQT0Iz1PcDAoAnmtYzKNweJnbepPz43btqh1bkAowB4689Ki1DSWheHc5fCJKXXcEz5YcDLL852k5xxnvirvnorwkbZypACFhIMFipRdyEA5JIHIGcj1p+o6nJc262UahUjc7AAQI1VTuB+XPUnd3J5PYAAz00mSZVmjURQlQZJZvljQ4BOSP4iWwOD19809ZBYI8FrKJEdWE8hGDITuUBF6hBuHXO7GcDAqD7dciFYkeUsjkhFdgd2AMkA4fBx9ce1QPPJLKhkVSdmAEjVVYjJ3OB1PYnqdtADvJAIaQgMME7ScqckgZxwSR9P0qSFFuGlDmQFYmYYBf7vQEg/KODzz16UzzA6jzCo2tgbVUOACQob35PXP8qmmRNpeByi7cK7MY2cEBWAA9yc89KAMm4iUlgT823CqGGB04yDzkZ/GsK7iG45IVlXgkHGcYK9OuD3/Ot6aKTaHdHw+QHKkBtvQD+8M/yrHu5CVDMqhlGxsYbIBxnHUHGfzoAxxlZQSQCNoHOMg8Y9xXUWNysMDiFiTK2ZYcEqyqdysuQdozxzXMxlfNXI3qD8ynAbbuB6juFJ+tbMBiV8RO/l7hySqvnAzkY+5/+rmgDciYlN8hDceWVY8gBSqgDjCgD8M1OEilCABzgEEImWJAI2gh+UwR1H6VNZJbLbtK7AzM58vADOhCgBGhbIZWDZLHI+U7earqcyAH5QNykoAp5HJHIyfvc9e1AE8FuxZHzEsTYBkZj5asRuIOF4bHyng8jkit2WNbwQx2kOGiUZCRgKWYBWPCknkZ57txisRYXkKrCDINpCp94ttBZmGcbc4P5d+tTxXFxDkrO6tgBtsmCVwMjKE4XGQRnHt2oAtggO2YUBTCjDFgvygNwed2/cRycA4owx8xwu8sQY9qjY205JPGAvXtn602WVQq4IyVRmbJVlbILAckMM96dAqM7CQyLGqNvaIZYBgcBgcA8jHbrxQBuLBBFpj3EiRGYsjZZpCViGCpKou1jvUhs87W6ZxVWzjtp0mmlLRwQMXdAS3mybSyxxR5zGAuCxOcKhIySBWUEvJYbg25bCAENN5ojfJKnIRTmRRkj+9sxwCapRC6hjZFuGcMpMrK23zmIUksgPbHToOnGOQBdSmS6uN+1Y34VFG4xjYQo2g52DAXA9OcZJp8KblQdepLsoBLMOVHJyg5ODjrn2qKQgtGSNzYXcw5HTg4YYz+nFX1WcpEuHSMqTtEQiXJGC+1RhsgD5j7dqALGwzWoILsyb1jjBTYgY5dz3XJUH0O7t1MUSRquWdQSGUAKcnGCdwx0JAAwQcg1aW0IaMR7iCoDAAjJIBYe555/wB09acyP5ZjWIKA+9mViCFAwQw5HB78HLUAPSFZ1RFxgDoxIyw3HaDnhjz9avKq29uwxJHdHaCrx8ICQ6up39wMHOR6VkkbQXV3GSvRSQrk8YYEZB4H41dDxvay+dI8Nwr7iSk0gnXapWMBd3lkNu9gGycYoAbJAIUw2HV8tkYLAAgNlc5Q/MBzjrTYwkxiE8kjQxkrHkY2E5IRTkjJ2gYxgYHrUUReZPMI2uFYMDJuDqCAM46kgDj2/KVxiNWXjdJ5mFcFRkAbWUDrwOffigCu1tGArRpgAsGR23neSxMijg7eRwQQOmSaliWPYzI7lfukgfKzAgsq4OFILe4PfFOkimkct5YBdsAKNowV4wEOV5xxTzaXtugM0M8SkkqXRlXJIyuWXqUx35C8HigARCAxDAY3FGAw7HPy4x0HQYA79ar7Jy27YzKQACxJUkHlstjPBP5c0sk58wKvUqqjymbDkddyH+Ikn8RmiOQ71SRjtD85zhQxG5iO3GaAEkYll6kjnDHucAhc9F56fjzU0EcIJRkPmSFn3Fy2RhV24ZsIuVOAO46HNQ74JJpVYhUUkxlyG3Y4HT7p255qVZijbk4YfIQR8w3cgBWAzxjvx60ASbY0bcoLKvMgfouQFJJA6DI6dx3qaM+WGkKhvMDLlk3qAVAUruHBwQfX3zxTIVgmMMbSCM7yLibdujVQ277mz5MLkHk9RjFPu5wwEUUrfZ4wzR7mBKru2sd/lgspPXgHkUAVmhDMCmOApCndljjAwMEkZAP0PepoVWLcZYfMcKXjJYAJITnc+3PHXAOCeDioormO4ciVm37QA4G7DIAFycZJwAARyMVJKHiZcyhklAbBJztPA3E/d460AXFneY7pF3K4GN6lym35TtVh93j9BzmpkkhjlZrcMDHuAbkM+37pKlgAuM5xjrVBSSCGJyudrMG3LnOPLcMNpwRg9eeKHLxDzC4kOVA2tuYs59T1IPUE9e5oA1riWOQl1zsPYsC6E4BCg8pGW6LjAC8HpV+0a2MMJXarmbEkithgpVd2Vcj5Q/Pr81cwrsSZWZRg9eNrdiGU9QBjqe3rWnbTqxPzZOzcyIEbMZ+WQxGQfOdp4yAeOKAOjUwBJppziQSp5cSZKSIxyWaUy5UgA8cdMDtVO4uraeMGKM26KxLLJIJNxLAeZH+7BTAHIycEdcGsZbgiVgpcxZAO1z5oQ4TneDjPtxkcVGCJpGTzEjTZ8pkY54x8hIXlyeeevfigDY+Vx9ojbcUkK53KNyDCtk7cg5H8vrTEuFWNhGxaJZGOdzIdrAj5WD5JKhcg4+8BjnNUjPHaxsiMS5ByAoAyyjGcn17rgHHpVIXBVHjAVQxVgwbO4gEMSeM4IHrnPOKANWfY1uV4DAh42EgACqCHGNpy2QvGR9PSWyhS4EkOIzK4YgTRoFwRhSJSc+bk8DA69aoBig3TRKrllXGVMhYqHLAjoNvUEZ5xkmtN5YBAuYxHcdRMpx50eQCHjUkqysvb370AOexaCJIpi8UQaNpYwUdi2SFdkUDOApypJILUjBJIJFQxr5JZ3Z92+aKQbT5cbr94EZ4zgMTx1ptxqLzW8MTtueJ2cSOQZMMeQWYEsMqSO43VlmRpS0YZtseCkTAAFXChxnkqcBTnPY96AJyscaqzFGGcq7ZCsoOQvzryOMHjIHY109s0NzaiZEjikjZY3ijVVUqQxVlVRx9xs7iTz2BFc28aEW0SRrM2VY7mwwl3kDBPoRgEE8g544qeORgzBGBBTLdtpAbKsc/IeDnufWgDUnREhL5BYSfMiqrHdtAIDNkAbl4H48VlSRxsu8rtkUABCFPQZzwD0zn8OtPS5CujCFplL/OiOAWOdpYAkcAnPbPQVbthHNbXYCxRyxrM8crrJudycLGxDADcV4wMZbB9aAOBvrOR9saBgpcqXIYFQ7Z2swOAN3TPcVyV7aLEbmJ41LKzRghgVVlJ3DC/ez0zz1zXoc7khwyJnJJIGDkHj+Lhd30znmuXv2gLSbxG4IX94S26Ig4Oxdw3rkEZIPT8aAPMbuNUcFCVIwMNjPI65XrzWexxg+p/MDjj9PyrX1BmaZyMPt+UMOhA4J29uMfiKymUjHzDOPyBPKkEfK2R0PrQA5ArE7iVBBI+XJGBwCARnvU7NmFEyCvmMVyq70zgYyDkqQBnIxkcd6r4K4OfcH/Ipy5yWIz09uSRz9Mc0AWFUqAzA7WyBnIU92BJ6/qOa1LbOdoyMquVDZHQHngc9PzqodoEZCPGPLBCsxZWbn5lyOFIC/l1q9aHDDcTjIBKgZ2gjkcccGgDY2GIru6kLgZHQjI5x6N+tWZraSMhWTrF5uFGRtKh88jIOOvaoIQrPtDqq4bBl6ZAyVJUHJOAB2yaVrtkUpkH5ChODuIbHTLcEDODj8fQAjlljWydYJZCZWUTR8hARuICqOvzKOc846CvUfhTM1prmn3EZjEyTxGN2XJBxg7WHKNhj0I6V4zLJghRJjJyrAcZz/EAeOM+teyfCtDPrNtvOxI1lmaf5V2iFC6jpz8wAwoyd3PGaAP18+GNyzaVaxTBbreoDKzO0iSOhYMqhMgFiuSSw4yMZwf0X+DWngixknRomMSs0flsQYjuKYZlUMoUg5GckZ56V+efwqkj/sTTJI4LTz3eIyPIq5diFACSYGzKrzuJG33r9HfhLcfa5o/kltpI4k5cEZ2gEIjM21jtIyAM44oA+1Y4lgsIfmW4TyThwSwcMCqBQD+7Y/LwwJBY4PevNvEM0VnEh3Sq5cCQMknmxM7IIQrqh2gtkElcZ5ywNdXpUjw2hW8ASGJGaAq3zBhmNldNwK4XzAH54YEE1wOuXctzfpbwyGWOYBDC7qtz5QdXVwwiYoQ4QjB6MCSAeQCS1a2kSMX+BEwzLMCAbd22xqHAQ5faXZlBGCp65Ffl9+2vC40nUYI2eT/j4l+0Gdds0C5KiBSoMQCB853Fsggda/QrWhd27SBZXKojjyi6xmWUEeZHNI7blHOMkdjnqQPzq/a6vvP0Fra4RIxHZzXCzTJuRJnjLm3adgWYCSMj0GScbSTQB/Ot4/tmt9cugy4UvIyE4O5Gf5XGGPXPrwa4pJVWJo8LliG37SX4z8mc4CnIzxkY/Cuu8aj/AInV6QBsE75CEFSS7EgFBgDIGOgwtceHKAqVXkDBKgtgYwM9uP50APWRgrqCNj4JzjqpyB045J/OpGkD7mJAB2jaBgcBV+UgDHQn61AWA3fKF5BwOfTjP0/nSE7iRxt68A5I74/GgCZGK9T7jjOTnAHHQ1LJMZV3SKCxPLYx82OeR3wO3p+NQBWIBIPy8MQDjOMkH35FTxKrgoWAZQ7DecKQqE7Rx98np64xxQArlAg2SMwGAgIIKbssw787z689vZm9edyhsjrls5/vAH/PNRNknIOATkgdDz0A7ClBAK5x9COo75/OgB+BwScgk+oAAzgc9KmCROoxuDsyjHGOeyj1zu7+nvSEYRVG0NliPUg8gnjsBUZVk25bkgFR1Bycd+hoACoVskZUZ4B5zzjr1pmCDgrzyOeMHoeTT2yoHrkZzzk/5/lTA2AQcEHGQevHIIPbkmgBWjI2nqCMqR0PGTxnrz/hUqSGIq68Mp4BPRTwR6kHJBHpUYIB6g5XgEnCHB79c1IwkldU3KzBQAeAMIuACR6KKAEZ3kkZgoO/BOM4wAFxknI4H1qRHAyDkEEfdPA9OccjFViCpZScYyCM+hwabgg9Qcdx/nrQBuRv+73Ng5zsK4LFlwFDYPA+Xv8AX0pEnYIybduWDBm6rg59D2Bz61mwO24Jk85yB1wecnnn/wCtViJmDnHK9GB9Mjg59DQBcZjztXcoABbsc9T2x+VRlyY9rbtxPy+mDgjB65zjPapjJGqbQMurbdx4yM9AAMHH50qFXbGFL4faWDFWO0BVI5zz0+tADY3EeFb5lKcdiGJzuJ74963bKZs7sEknAOAB26cdcD9Caw1G1kyhJLEHPHGew7Hn9K37TZHInIYHGCflXd647cn9KAPWPDc00jwKCA5YBZpGYIpICjeCCTwp+YdNo4r2i1kusIrDfIxXaSVZWKgMSX3YdeRg5/lXh/hseY6hDIWDxptUkrucHYeMjduA46nPtXvOkXKmW2juCPtLKoRZclpFQfMCegbBx1/hzzzQB0sNzO1uwaFWl8xGAcMTvCAAHnCqHQ8jGTIckitOX+0HRfMidI3IyAhCsCVyVZfvcd85GeRmrdzFFbxhoYo5HlhRljRiT5qFnkXBfaCzEgc49OKRZb2WII+6bCbxbuWcRBxGrMkYU7sKoyRnGPqaAINQby4Io7JJ0YMu+WUEA7lJQOgdhgYAXgcLkZyapTC6eNYJFDxqd5Rt6oWZg7yBSSCcAYxg5ZeeMVpQqF3BBMRJhDG4LYCZxwpyrBmwCQSCuenFX4wgk+Vjl8GNnCgMRkuHwoOTjBIPSgDBAuJV3JCbUxzldjE7pApADFioJ6jkHkdh32zbzrp8aOyxtMXkFxHuDtGdyspZR87AtwW+YbMc1KWjLKrlEBeMYTcqbt4Ejhlb5htIHU4yc81uxNGbYLJHEX3OqsFK7hyAyllwTs64OTnBoAy7QTQ20iFxNccNBw5SOFVdnPmebk54yhRgSMAiupg8W3sPh+bQpjujc74kARRJF5ZVXaUje5VW+VehA55BznW7WxmYIZEiPC72SXYwO8nfGuGPzADBIHPTFRSSAtKbmJJkYIAwO2Rkbd8gBcFhuz6MN2PcgGR5qxCHzHfzBmRkZWI2sqlHSTPzZJyQenpilW6eRGt1iCQNGGlkDqxLrIAnErbiN2DlQcLweMg37vTlJG6RBHIQkYEgQjAG6NMsd/Abjttz7VVnsRFEbZ8yRbnkJAHDIigqpHzL1X5QcN79AAEt3AgjNq7WYFu9pJMXLRtvA85maJlLRHCkZBIwR710Nve6ZptjA2IZ7pVEauMMhYkqXUfMApU9xuYk/cBxXIPb2scLIbh5lZ1jkijDR+dFufY/zrk7QEyGGRu9jjFeEeYPKlfYocqvJBCk5zsb5kGD09SceoB2N7qH2iZZbmTy59yEofMCmTKoCqtyoDdsgYPy8VLBqNtFGBKqm53sAIojG5iAb7xlj2q2cDI6g4bkEnmsXN1KJJyJIgY1jlZ5Wy55KFiSAuEBXkNlSOtXvs8twBKkrGQTvvSM+Wx/1aq0ZD5ACqAeh+b+LsAdJALKa5hmtg43eQZ4XdGRnJXcEK8umdh5HV+QD0k1CWGS8mCgWFu884WEoZECRtw6eWCSGKAqOMAnOKksdIgtEivbiaS2KvvhVkw7DJYMH/gjV8AhhkkY6ggZDWSqGkMsrGWQshYl3dnzukVmzhSM5ye+OpFAGlHd2sCZ3DaF+fDFR95FBUryuBnr3I/CGeaCcmW4uAAiL5IjdVYEfMrsWD7zgAfw8t16iq/2C3gtJpvtgN3HtSOJgrB0dtoV16+YDsAXGRgkdCRzF0jr5ryMfMEm2WCUlMhzlSpJ+ZeDj2IxQBfu5ZUV7mNtqsZFXzUIEq8gqScZxwOvfrmsSG/F0zefNHutrdmjRwIs+Xk+SCuDI+CzLyST65wV1G7kks/suIwoKN5pO587WQqxA5TMhx/FxnkiuTQTROJpIzLCXGdwJjdVZNyltpynBHGMZ9qAOqsNXiLZlVXiJA2OFK5V43DBWByBt46HPTI4N2FI3nkuYWa5gMimSQ4hcBgzEbWHCbjjcVAbGOGxXPxpaOcoEaOSFXWTbs2sqhmXaWb51bAB77c4A4qxbajLBuW2LgMhWWbzNpdJNylWQffVsZ6EcDoaAINcCi4MUDJsVXdfnTb5RIcFMKdxBAByRznvxWbZz2bIxG2Uo7AxkEoshwdyFicSFSvU5x6HFJd3bC4ubfyA0W1fLmkRCSHZAGTywDHLvUYIxxkc90azcspaL7OZsSMAuwPg43MSvLfK39cUAXmvWlIijMk6RyPHGPuMFAHyFd3PzbgcnnOfp0VrPbLZky4im6ybV81CFKmICMyAvhwSSc4x+XOKGRxICqYbb8xQtIoDAsiY4IO4cZxkEYzWtGv+gNcRbXWFiJoJA5wCJG3SDgPHtTGR/f68GgDzrW3LskR3sTKRuJRsr0LMEAycMuADzjArzLVB5crKUEixvk7N6M0e49jnDcDqD+deoapt80yMiM5cKsSEdcrIMydCvBGc/wAQBrhtYhW/mkuLdIU+87M0yQxu5yzGMNsOchxjnnGMZGQDhrcRi/BjcyIGQoxHOW5I2k5JDZ9jt/CvbvC1xDDwZEZpYzujc7drlGVHG5Wy6s6gYAPGM14vpSSG8dWQmWNmQoy4ZJjlTt4yCM9R+POa9n0O1heaItC0YXYHUSb23qq+Y5YjlCVbg5A37RwKAPd9FlZ7CMzO8Zd2BfjdvIwTg9Cd2R06kHHSuvs2a3G3eJGMRZyDjcRE0UYPzZKhirHnGFzyATXI2MHl2kYjBBZBtfeXJf5lYocY24JII6hseoreWFniWB4yjl18pxuRkjCMhJAI/dHepBOfuZ+oBqval7QXCLtVgVSQFmO8PwoHPViwBOR7ZNZkts6u25Y1WRdsKxsCQu3aqykgc7w/ynsBk81NEr2VuU3yOsZMQkVs7ZFQyMygdQFI55yAM1GixNF5qbGIZwzmMBnwxUFto+VgWUjAwxBIHFAHM3Fo00LyeXifLsQsbeWAN5wqliMABjknjGBWKunIblXeXJEkCtGWyXPmRxhevJywPHG1M8CvQXy1osSqILuOORpJQ6xs0ZdSE2/Kcg5wBksMg5qpBZQLd2Mtwd+4yCWGMtkJF8wBfg8lh0yQFBzQByOt+Hja6pMpkWWNra3mRkjAEsoiRJVjIBGVZSDkj7pxVPTdPuY5FcnYIncHvIyqCTFkD7uCAe/0zx6PrN1FOqTragKq7EkclJnRW/eicsQcgM+ANuVOc568ZeTRrG86NmB5iYVKmQBlCqQrAncw2ngYJ444NAGnKtvcx7wI/tMIWNYZsfvYyyuWKAZQ4yPfO3FZsyNDiCaVFzGsilBu2faTlDLGXDYKq20sM7QuBjBOHcXi5aXzFjmRIy8ZLbnHKGSNinyAKpznjt6iqhvnkkkhypKbnBklRfMCkNgMxw2Gd1UckZOBknIBZfbJ+9UBvKljhVRkFt3GME4dcDkbvTqMVnsWkmVJCZI1O0IV3KpVAGLbyMKQuBz0UemTJDapGLaXelxJ8xDpiN4yx+dJACBuwDgY5H15nNg5kkuZfkhhWRZIXkCsSGVC4iBzuBdeRgc596AK4gt7SV5LiGGUPGzJAuGZHUM8RXIG3LNjHOcEHrxyuosJZvMeNoZm3SSRnCujA/Lk8EttHpkgZ5PNdnFDBOjvMwjDuUExj89ThGMQKlgwViEUY9axxYrcTmNisZZJNzvuCMVUkIuzrJhuhyCeDQBx4sVMxeRR5WFkkGQSytt6nI3DrjOMcVINPgLxriPy2Yq8m0g7NzsFcjJY7ccjnt2rpbjTFSG5eSCVZ1aONEQopUAEucSD5WxjG3rj2BrJksriK2iVYp2uJbgSQyJIHC5Kjy0i52ruzycg/mKAM28geK5mVLaSIQ4+TO8orEbFcqB84yvYcnitOyWOaKYPIyhIR5bc4EgOQkiuOSRv9PpmpprjUWke0v8AybXzlDNOIFEs5RiUEpjPqpzuweeegq/pdgt7KVMhjjRMkR/NI3zKgCIAA3zYODj5SRyQaAKIjEkSurCVI2bfhUdt5LYIdfujaD069OOtQG8ZNqBkG2J/KUHyyCTwNo6qcnjP8XUGrVxYDTriW2Cr5cDtnZgRl9wGw8YJznHX8qpX+2SXeVcJGCqRkIqxqyMcYVeVyQSeDkDtxQBQnZ1uLdFZVgkaV5cpuLM7AhdyN8iKVfAAJOc54wbcdvFAonm+S3J4UPG0k0hVpWVF8v5CMjJIIUZIOeDlLI/mOmT8oXbndw52kkEk4XODx/WpLm/nWUNuVI0jKooBIhWTIkxknc/XBOW+Y846AEtxewSufLRYFj/1cfmMXAbgNI45lYsAc9OMcCq0LKzsHkdAAG+XBDM5CsCrthTsdyT36d8jPeZJju8xGkJypVRHtAIVQuzA5AHPH9arpcsGEcokfD4Dn/ab5Q2Tz1BznHOMdKAN9IbVZWt7qVkDSpIrxPG+5GY8OdxCLsORg8EkEEjjLufsz3DwoCII5WKFQdy/KSocsBucDJJ6E5x2q6t3bQ27wHyXld1CAKwbGxwSsv8ACASCQRjJBrMivvs7bLiCOZQ+4q+3aeDsdXIILDjBGRk5A7UARNIkPmRlmzJEyEHahIb+EYzg4UYPUEc9arRypEpIJwW8xlI3fcGFByCd+Mg1XubhbiUqkUseEZ0KoSgYvtwJOx4A659utV0LoSJFZhgbmB+4A2GIJzluoNAHT2epSWhjmADxurGMAqGyGC5GUOHHPJX0P0le7km3kfLG4BXBEmw+YW645H07d65uOe1eb5nl+zAsWWQZchTgbtgJGflz/WiO4yGjil3KpcqsnBOSwAHPy5U9P6UAbuXIDBlIZyrLwrcbgz4POBz26jBq35BEcltMrSRh4po9jMibwnBdgPmXJbIAHHI6VzhvHjVQrN8uFKou5Cx3lySM4GeemOmelaFpqm0yhjvBR0bhcjdtAKLkYIIPtj60Abazurh5DHMoPzpIVaQlcKoTMe1AV4Gd2doParcF4LR5JUiPmlFAt5lUrwxC7sEgDLnsASADkcVn6Zc2L3duZ4lQxmQzT+YpUgrtG5GU8qcMCM8qRtOamkU3N/dJbCIGNnwzyGOJhHtOf3mAmW29+S3IGOQCeC4jlmMly0iu6uDtBZY2JPIRR8xKgAfgcZArqrPw+bZLW6aA5VvMEm8SSQ/aohIrMM/uiyFioPUHAANcNGsyTNvkW1kjkOSCGX92CjR5Pqw5weCOGFdWviC5uILC2HlyC3IjUQBUeUhtgacJ/rmIwBv3EhQPYgHTR2xkchXKIrKsWcAMSRwpLHKnagywA4Oas4kSa4URwEsrgt5KMsLF8MqEHg5UkFcH0qzp17bvcSR+WpsIC+cIFmgaFVyyTOQ6v5mODkAv92oWV/OuFjcNCGlDT+au2VQSEJZGOXIIIzjO8Y45oApahFIyFEVQQrlxEdjbQDggZyB8wHXjFcDqekIfkklDLnHmOSgDYJ3bRk4A+u7r0zXochQo0h8wOZFUlJFOAFAcSRnkZLR85HU4yDxkXkEdwrAwqBEsQJIycKSDu55Yqyjk54FAHlN9Almnk2QIRvkuL11QyTNwwWJSuY4gQvBJJJJJPSuXurWb7RI7zecdoI8zIDKAFCgljlVJxgYB2163faZvtlCwSqjTEmdiCjlX25SRU68BTnoV7ViSaWs1rdLFbxzFHKfaS5AgMRRpQUPV9zLkdvM5GcYAOEtwUUNJGAoOPMAIUOwwEUBeDhBnJx8oq1JbRTRiaJAp43KGJIIAxnPVSTnB6bfztT2d4ElGGjikIwqgKh2AFWAJ+b69RkiqJEsEm1gDGdpPdRnjBx/Gd3c9++aAM7UPNuIGhLEpmIvujVgrRKPL2H+HkD8snPfiri3VDklhuGF2rliSCUzjhRnH+eD6FdrsiK+TiNwrAZ+ZQi5KFAcEEN2GRiuangWQ7FDBlUO+8KjJnO1VCn5l2hOexJPTmgDn3MiMizKyAhnUMqqckbWYDPI+Veo5zWvYbJm+zu6h5vlRn48s4LDgAjaehB/vAisOUSRT/vAzBHHLnJQgAlSCcjjH0/nZWTD5JUAkEbuv8RPQ5AxnrQBsiCRzFFCQokdUVshN7MdpVgRwgcYPpgmmTQtbkDzAXLEuoYBg+5wxJ7qevXkH8kWGU2/2ksEhjQOWlOzyy7MyiMMp6nOOgJYAZOKeoV3QkhlKEnLYI4ZVLdwMgHHBIoAartMPKRAzFflC7iAUPJ5J+bBB9v0HQaeojW4UysjyWTKioCwYo6kxsVPzIyBuvGRXNxLGjZYEE8KVbAYh2wSjDGCCR74HPc3ILhoQ8/mYIdwEDH5VYEqRk4AyQMdMH3NAEzyCFijJmSIuoMbhY0Y7WDggkSZAYc45wD0wIpI3u53cht5YysVQIASDkALgDJxwPbpV77XHqEcPmxr50QdS8WEMgZmlAdTjBUv8nTgng9rvmQIY7aQyW7IJEbAMilnO4Fl3Lg/eyV7HgZoAo2UzmN4XilLnJVAA+GJJUnPGCSe+Bv5IrRlsUt1id8zGZfN2/LuGFLkEgYyEDdDxz06UC1aQRrG4iilZIUYZjBWQF43kX+HK9yeevAq7qUUtha2cc7b2RJWjG4vExEyq7SBjiJwjgEAZwoGOtAGGqch1ZUGDiMfewp3HLFRg/dA+vTvSeY0pKsZMyuFI5AI5BLMW+YjjtUcZafLrjYjknoU+YjEYGPn+7xz25q8jo6hwhhmiZArrkqgDbt+w525c5OOM9ueQCy1qziQO8ouysZEYAbKlS5MhwCAECAY5OeDgU+2SSMx4hkmTq6K2xXVTtZA2DsGSuTg+1TwRQyxS3V3cpG7RPKA+75gqqAI8MNg38DAwAD0wAc+OaZpUhgjC5ZFyAjAliCpJJOGOVyeBhaAOmjtNMLLA7TK6udySlVNuA/zqChxwR1I9AMV798LdH1HQ9WXVtGik1G0jZPtFi6SAlNqElWTbnnGTjOCBxXjvgqxtpr2A3M8aXPnGJ7eVw0kzM6x7ZFYcLuxg+mckELX6n/ADw7BrVp/YtxothHLdJ5NvJBLHFNcx42zNmJyJZPmyrHOSuM4FAH0p8A9b8UeK7C2so1aQOjQKlskilFTaJfMVZcvg7SSMcqucc5+59K/Zg+Juo/ZL210SSeV0EjLNH/q0lRtpkBRvMBDluwOfXmvqD9kf9mbwP4M03S9RudMjn1Awtcl5cO7iQiXyWjLEBiY/fkda/Uqwl0bT9KW4s7aC2WOMSFGAkMbZ3cNkFlZScH/aGB2oA/Eiz/YL+KGt28GoXCxWccM0DLa3twWZIopCZU+zqRww8wYLrgnvXmHjv4R6h8F55YPEV3C+mb4o/wB4TcywqyDcHwuIXGW2nLcKMjOCP2Z+IHx2tNCha3MakypOpmVoYVg2ZZA7NJmVmLHGMkH61+IX7VXxJ/4TLVZ7aDVTDO8krx2dyQ1scRlir5faZ/lbC55PAz0IBymmeM/ChvbRC6LbRzLdi3t5418y48xIYHZUxwPKYZfkeaQM9B69N+0Y2jf8SvSrBTD5psIzFN9nmeZXAeV4xLmIEtGe5Ykg5FfnlpPwI+I/i7US+na5Yz28bRooieWXzoUJZtkkY+dwzkEfKBjduBNfXfgL9kT4jXl/9qlBmgtzaKbuea48gF4gqmOMu5VQI2XgDJXdjDGgD7I8Cy2Xi+S3vtelluLoOWeKGNJLOJbyIqj/AGiGUfPk4zg8oSCMYHvvh34N+Drdkaxt7l5A7TtczM0w8zaFGwuxICqUGOd3JY4NcL8IfgR8QdJzBbjy3mSCO6jjnCxOqqio7K0hDAEMW5yTnvmvtrw34A1jQLeCcXCTywoFuY/IRFhUEZRRvO5htGDwM4x0oAxNB+GOtwC3m02VBbCMEl45AdrnG0hCAD8wP+8vXAwfQovBGpwm3+0XVwjREyExzeWzgqP3ZDIQBgHP1HSvUdI1i8toPKeAJtAA82Mfd3nKkZwDncMjnn61cbUIbtt7lUL5wGIwsgyWVBtGTwenHy9hQB59Y6fFp7grdxq+7zJBPscEqBhThfkOSpPPHbrXUWfiXT7YpbLlZSHcmOQuoctjc4Y5VCxAA9B04rO1NLZFn/0eOYk5WQDy2Z3GdvQ7lBByfqfeuZWTSbKCWS4icOxJaKXa0iJ0EaMFHmRbgx53AZ44xQB6kdZE8Ub28scpZ44pMSAMksjqgATGJB5hIxuBGM89KiGs3Vm8VxIks0TqGWTYz7opGLHOTgDKg56fXgV4db+PtOSeaCCZYlFxGECqI8oFVUYjI81xsbL857k9RsH4oT3McUcNhHdwkLExg3TuHD7TI67jtPIzjjC5NAH0nY+KrG6jRHKxzlQ6DGwlhjjKnlQWTdx35rfWV5UWQSMHiw/mIpMiYRgwWMqwmQnClSecnHIFfNeg3+p6pOkgs5IbYtL5k2wuykgeWkabcuG3npwM55Oa930GDUfJ+eKVQ3ypv3YLcluS3AwuMdMnj5jyAdqumQah5LXkkkuxvOVG2pDJ+7YCN4lU8dDzzle1Z17o8NmZbmxjggmaMsjxIACTyQSBgLnGQCM9xwK1YIZVjY3EnlJGh35cgKuMl2JHbGecdT0qaS4t8FZpYWQf6v5hvPyqPm6Zf73OM8+xNAHhOs+K77TZrhL62aSFyIwSPkTAZHw6g5OcHrxjnjr5D4t+Fngb4p2k39t6Xa3Esy7YpFt4t4jfIXeSpyxL5JyM+gIyfo7xFY2t+5jMSyRlim3BbeCAME7cqpII9ciuStPC0enTNqNzdbIQoRLaNl2xKjSBxI7kgjaqkADIPr2APwH/AGtv+CYPhzxfNd3WhW6QvI0lxEIooIgywYd0CpBwoiOBnJGRjPQ/zo/tG/sV+I/htrGqCK0MoN1Iwh8kKCvzSMkLEltoG8gZGApYgjiv9BTWrnRb0PamF54nl2yTOqyJszkbmPBGQnQnt2r4/wDjx+yl8NfijYzy3GmWL3LB3+0ps8yN9pWJlR12lBnBVVzkgnI3UAf5zmueDtV0i6YT2sqLFLtUSKFKcb2Cwtk4XnnnO3k9qyFjayvUjuQJIonR/KEeBMsmFlG5OCvAA5/gBHINf1KftMf8Er9VkN7q3hOzjvo5UfZBDDmUYZNpwnTCs3GeQV4HFfj18T/2Hvij4RkaaDQNVldLedHkmsZ2higCtII4NqMYyMy7ScZ9R0IB+fcE0Nt5hklEO3eFtn3MCWIwshGT0J4wOmSRnFVvPjlKCSWMyuzRpGXbO0YYbV2rtC9RjjK12niLwFrugXEttq1hdw3FsCgh+zMjhw27zJVdQfKK+bhiOwAOOK4mSzlhf/VlMsQZCCpUnaWALD0Yeg56UASm3Ey7CoyCjR+WxkkkJYqAiq3Jzg89/wBYIJL3TX+0W2+IsH2sdzAnkOxYsMuM8ce+OOHaratY3UcUMjsQq/MHVpFlLHfHmEnYd3bPb0IqC3ubtTIrq4hdkRo9/KfOWBJb7pyMZ/PrigD6Z+C/7UPxL+EOp21zpGsXi28ZjleKO4mKBdwH7zcxBwVXI7AY6dP6C/2Rf+Cw32LUF0zxXczjS1azR7ue5V2gcOkUMuyRlDEP5srY4URnljyf5cTO0xa1RI41CZlQiMAhASzyyqPlfcDnJAre0+7h0u6imtJFS4gQyLcIVVXklUBViS4O3zgcgM3ynAKrnmgD/S0+Cf7cfw9+JVhYNZa9ZXDtNAtk4nXE0kowkqA4Kxnc2NwHDH8Po/xD4o07UdLg1C3vba6ngMM7OPLWNtpLv5gTaCMMQMH+Rr/M1+E/7VfxN+GmqpqOj+ItVtUt3VlW6vJW82RBEJQrKQHHzZA4wGP0r9wv2e/+Cu3iTU9KsdG8YTiRYzBatdxXRYTnoAEY53bVLHAJ9sdQD+ybQvGNhJDYfaAZRfvHABBEZjE0gKkyouQIskg4J5ORWv4v+FXh3xhb3dhqelWF7Zz28X/Hw8cheWYvuh2SJ+6wqhlOTuEnAG0Cvzm/Z++OFr488L6Pq+mXjS/aI45fLVsTg+WJVYDzAyYBHfpnsOP0w8B+PtP1W0W3u5oRdKimR2ZfmVAyqSrHB4yDzxk/iAfGuufshW2gyyXPg64k03z5jutU+eHOXwThc7QpJwGAAOMDmq9p4G8W6F/Zlnf2aSwwTSQ3BijLx3EJRCs8zPg5xEdwOBk57gD9IStpeRFZdnlsPk8rgADZtAdSCDkDjuM84zWVJ4dtblJ4rwQyxOJEXam2RlyNpyB12g5OQcnpjNAH5zfFr9nfQPij4UkivdLtJpXtd1tMIkiuredRujaMlOJASCMc5TnjivwX+Mfwt1r4F61f6P4o0K8u/D+oyNDZ6lJayyILeWVwFAMZDSsjYbcx5Huwr+uOLwFoUS29sbdboQzPdQi4LSvG/LJL5hJzJvBGc8DntXDfEH4OeBPiDpw0nxP4Y03W7K9eW1njlt7eYWSSRuTcAyKdv74qC3UF+ORQB/DZ8bv2WvCfjLTE8T+GofLtLiITSRxKVMdy0UgRZI1P+vzIeo4yw7Zr8m/iz+zx4s8FyTS2UM01ncEmaOJGYR4ZkIYSE4Gc5OWPBOQvFf31+Pf+Cb/ge0S//wCELS7060mjMn9nRv8AaLWRirEmCKQkq25gBggYk3ZJ5r8wfjf/AME+PG/hO+dI/CkfijwzePMlxJb28ct1ZWs7M0iyJliEU5AYLkAkk9MAH8Vslo1pcS29zA0k9uXVUjG5FlQsjCTYfmUfNwCOQCSelalt5drG8u0yGYoIoN5METNnMe1myzGRI2JJCrn5lcfIf1k/a6/Yc174cNeeKvDmiXZs5rxluLcWjI1o0okaRJZGAKjCr8qgMOcnoD+WF1obQzyw3TyLqPmCJRLGzKkpZlm81cEgKpjORkDbyMAEAGJJJqEsy3hEluygvaghCq4QKvmtj96oVQFAHUdhxV63skW3F7PeM80sg+UIwZWLZfksMszEHjueXUEirX2NotguWDSQhj5Kk+UrFeHJydzEgnb1PU+9uezaII8e37RJCVEcjoYiJn8xHVJMhcRmL5kI6H5uoABYtPEviXTQTa6jd2VvG8K7RJKqOSw8t2Y/fYK4AYgKoYAAHk9t4c/aB+JnhuaFrfX7qWGJyEEks7k7Qf4i+WPK8nAJAHQV5e7SSxt5oaSXzGZn8w7AzbEyqAkcBFwc/wAIHOKa+nksBHHLJDLHtdYxukik28rvCqA24AjaMgHbz3APufw3+3x8VfD1wtjcT3N6u+AnEruUR4UkdVO/5WG48due9fcXgn/gpH4j0o6Rc6jLbpZzwohkubkxpavIjZhuN0pLSpJG3AAA2853AD8M/syrPvuElaRyHAMvmDcSABKSOJAQpYDJHOcGtS5glvvNZ5jI8flhAqlVILFWcKg+UqOSTycj1JoA/oq0H/grHpFneyw3V84NvdJuczMUOHYhoyGbdHuUY+bn7pIJJr7Q+H//AAVM+HOpwyXt7qkMVzJarb5aZVji2K5O9S5PzyNziTGIunXP8gUNiXbZHlppnVJGMirbrbxqWYM24B8kIxU5HA5NXyNRtbmOe2km8t0YZDyGPCqcG3jPEgDowGOAUBGSBQB/cd8P/wDgpZ8Kp7izhvvEenOs+AlwLwxvNKkaBkKnhQJHXoeQDxnJr7U8J/tk+BNfWAQeINOuI5rcEIt1EGBlXCsWMoO4KwyoyCCDkV/njm81iWKxmivJ7JokDeZH/o++cuRI4FuR9okL5Oz+E8sVHFeh6J8cPil4am36H4o1ODCnl7u6CrJGWRpHmjkB2IgTCJ8mVxtY80Af6Gr/ALRnhcJbPDqljNBvRwqywqYiEPyFuQV25z3yMlsGlg/aO8I3hhS3vvNlfZLGzO3llA2NryMTs++Sdx4KjkDFfwP6H+258dNMVFuddu7oIyNHvupmA8nKMscTZBO8g4PQqMY616tp37eXxatdOOqT65qRZpjBDDK77mjjysbQy5AkwinKgY4O7ryAf3b6d+0X4cfzrA6tbW0b72kkE8ed/wAqlgynjhW52g4HHrXr2n/GbwzcwwyNdxAeTu81pIyvyBkGWcktGCCQV4O4+9f5/F/+3r8U9Qsoxb3l7Y3Do6BEuC1xLIyq0czyGTchMgPTGB90Y5Nvwd/wUX/ae8HNcWtz4nk1jTX2vb2d/M7MIhsAiiYjJIBIPJyWOQaAP9AKX4j6JeWuxLxTMCHaRXLIxXIGVJyi7V4B67gAeMnEm8caHJDd/axZhdQaH7QWYbp1TiCSRDGClwAkZBxwcnrX8UXg7/grx8X9Mec69pdyYm2vAI7liqbmASPfMMOuxG6ZJY9MDj0Yf8FbvG2ssqWGm6nZ+aI52/egyTCJkAaUq+2OPcXOAQWwo60Af2Oj4o6baRRxLPaxrGjCLErbY4owSiMG+Uvhzk9y3Fctqnxg0xbm3uYtVSO2iRjJGjxSW8m5fNVnBOSOMcD5SxzyK/ju1f8A4Kp/FKWJVtba5ADSLh5mErIigkSAE7XJ6E5zt6AA184+K/8AgpF+0HqUl3Hpd49hDI+YyplDKeB5bgNyAqk5JIJbkcCgD8VbvUIbtIt8TpLFHgOXLAleAioqgIvbjqRz1NY5WSLI3blYgjBBIyOjD1//AFVq3KxykSCAxwmTA2DIO05YqHbJ9cZHXGcioCggCspRySeuHbIOP3g7cdM9cUAV55EXy1VpCCi5ZkVSCAC6L/s5zg8ZxzVNpIx8nzBxsPzA4OflHO3B6HjOcc1pvNFMqo0DKY422kSHG8HLMFcHaOmRnvxUPl7sNsypX5iVI2kYAAzjJGe3pQBWjjbzvlBJYEttc4xxnGD8owozj09aSWTChEU7y4LOWz8uMbeQeffOPanlSrZVcEsD1IGecnI5z9Mda6hPDUkthLqMVwBCkcMjRtGQzbl3BQQTz2ycDIz0yQAck+I1iMbukmSH+XHTGMH+IHJ6dxTQWAPJJAAGACuxtxbcR1PAwPc1fRLbcisrtI29GZm/djICqwCqSGHJP/1qglAhnaHO4RF0JHCk5BBzjof5YoAjhRHjkYnDIjyDKs25l2gKAOBkk8+n4U5M/KHY4A6DG0E/3s4xx9T+FTRQPcEhVUlQqrngEgqvyqq/M3r680+PasZja3YP5i5kJPYH5GGcH5jx9DQBRubl2iNurDyQ29UKk7SOOuB6DP8AhWBeEsir2AO7IwQc/wAJ+nb3rpdSsJbIoZBsdwZFXJ5XOMHjGBjBGSQRjtWJdo0iFnkWNo1CbVViWCkYxjq39PpQBhR2+5y4VnRArPuyEGAWI3KOPlDf981ciQglkAIBOAOTjOck7ucVUR2jkJUbAHztYkgjB+Vgw56j8630tkFu1yGVGZgVRAQMYwQuTwN4fA9FzQBctS8rIB/wFck8hQpA9c8fn0rSAe0Z/NiU7iEMTqcqMFg27OVPJHf+lRaU6RMWLiJ41Lo/GSykArg9cj5R/vGrkt2t1Isk8bMFhMQRHfP32YsWOectgegHfpQBCsgjdZkkKcrgxEq6csQcjjcOR+NOVmJLuxBdlG5kDAqMjk/QenYVXQB1I2hmLDLHoqgnrxwfQ8VtQOYeFVJE2kFGGVXKEEEd3wc5B64POKAKxjRlVlmXBIByrLwTgY49G+lWQ9pAACr3EkZOZGbyon+bcMquTIMjnLDoccdYZAQBIIjs5jDEbV/iBzj7zYz/AN80hGMqgXaq5D4xkH5SCeucseMHp0oA0rmYz2YaIiCRHDgW5hSNk5VjIof5mAcY49c1iRmNhIbhzgoxXavmHd2yCRgbu+aliyZGITcDuARigyqgE56DP09OBVya1hEUDxv80pYOm4bsoyliqjHy4Ygdfu9RmgCDyUaONldg7FR5a7SDHllGWJ45U57jNbqzQrHHFOk8hjUp5YljTbsBGxXEROzaRkEZB6k9RmxQRopDRur8oqqWO99wwo3cqvNSK28ZYAAE5XHzDpwxx6D9aANWKWFXUCK4RjtCATQk7SAMBpIAoUncOccHJNQh4jIAHddqNGouIxsVgWI/ewDLEEA8p7Hih4bkRLPIo8l2DISACQAEO1t3zLuHANVpATIXQKqf3NwbHCbiQeoIxgfhQBo3tkotxcLGFdgqu0fz2rtjhlIYlWz2Ix/dI4FY7BREysXMpdflB3I8WxiWye+SB+I9K07cypK3mOFj+TyI42ZX2n++PYtx9Oa2HitJIpN0CsRnEkTIJAhBx5ilcOvTkbTz9AADnreS3jCYiZ2RvuABdxOMHG3lcsTjocEcHFagtFmha4RLnG8BgUyHGNriMr/dx35HpgGmCz8sxMrLKZIo0bYrqFJJJUAjjay5z3HOTmuqWS5RrfT4G2GGzLSMJE8stMd7YyMr+7cDPXk+uKAKltEkViJVtwJY0MvmySKhKRnLFC2C7bVXaAcZkPHStK5uorqGeFYHQxxQ3DGTZMJEijBLKj7QeGIIwSOSKsXWnpf2Ky+dDaPthMO4sYVji3xyJ8zfJvkjYbhwGlGV6gYMXnTxqtsoWeFAkiDcZZFIKkqSCTFtKnB9D65oAyruDSL2QxwFbVzsEfk7xG07hyqMrLhBvKAt/sDjJJrmJYjAWFw5SeE7XiywZju53HvjI7V2Vl4du7uVVgVnm+aR0AZSnlOBKTkHKjGRg8Z7VV17SQl2WCu0rIfOUxyr+9QlZc7s8h0I+8MFenagDl4YllcuuSSAVAwRkbvlKqOTgenFTnIU7sKfu4AyCFJBJIHXn9KtQ2MkbMy7QdqyAZwQuDyhyOT3+tOuEKKztHuZAWEYTBPGeB2zjn2zQBQMigblRAQBnczkNhRnO0DH3gOvX2okeZdu5R5WAuexY53AsfcnH+8KkjEbws/khJHQuwO75MqCyBSMFwDz1+7Uqz74hD9mSX5d6thlfc5jUoQrYb5RjkZ64oApxRAO/wC88slm77mK5GAMHrgHNTKHGJHZjCj7UJXcu8fMEZQOMgcA9snmr8WmN5Fw7L5bLIiBGGCC6kqMHn7qPzz0AOOtQG0kQeUA37vbwCTnOVUZJ+bBJx9aAFAEofywMuRuGSqltxbGB2yV7cY6Vee1juUWBIgroiCSNmIRpd0caumGyzmT5vQY9uVtn+yyMksJ8twodZGAKFSG3bgDj6ADI4Oehl1C+S4njubWMQSYYSMp3K7FpSZS4Cr0dMADogySaAMpIx5Uu8fMg2hC4X5vNAUbGOZO/wBO+ant4fuudpPG1SvIByMbcA+uO/SobxGigZYZlWdxlXQLIoGDtJ3DqRz+J6d57EuE8qeVAzIg3cfKN5y5G/5fmUcjIANAF66CqnlOnzhGYS4wyrgAIyjPAbd1wcv06VQdlCxhWcITli3QttwSVHNdM6W1tp0vmvFIZVkSCaNmLOGAUnDHHyyDkAnp2zXKK3llZzEr7GQGN/MVXIPG7DHKsB0yM5oAJJ40kTyGkGAocsq7csSGVB/d2qvXkFjntViK1XyJpZcrsVfLLBAu9wxO0h/nBG3ntk8CqsbBv3fknzshQ2Cu2Q4G0gnAAAOOM81JMbhpU84FTtVyPLVY5F2BM7M/KSAckdT9aAG2sUpRSCWiLMU3MTgsP4RjIXOMc4rXW0ZiAzbiFY5wzEyYUnnvjP5t15rUsbdUtgY40YAZZyASN2Qdpcc42jGOlWcIdhXa7bjuTG0Kc9QQDtBAXpjOOeKAMB7GXy1ZJy27cXGCFHX5cYx3/DPWszyZlc7U3fMVG3gHjO3GegBJ/Gu7e2VB8s0RDQklo1LmMmLc0boxGJQflyOMjOecDK8q3ARpHMbPIyZ8oHacZT5sEDcfl4zjHpigDnTFO+xC37t8jLNg43OwO7IyQS3vzWo8TQwNGPnYKvlyqSyhwRhXDdiM++a2tM0C41FpfIEDwsC0Xmu4OVUbkVkb5zznOAQW56gGlfWl3p10IJVEoikWNfmZVaM9XAZf3hyQM9/pQBkkTlZJpDsG0/MUBBcFiFAX7p3frzTEFzL5LuWZCMEuRtZU3HaoJ4+U8D8K1L0ybtgCqSVjSI5YR8ng/KMnO7nrVeLKXBiuSPKRmUvGSQrY6hWUZGfpx2JoAxL6S4muJCixxqwAWNBhcqoTcQWwclcnk4rmLlFCzK8byS4cRlCFAYc7mAHzJ0xgjGK7q4W3uLhba3OZ2GEUKBvQAqGyX+YYQZ78EkVk3Ni6Fl2FJVLKzhh0YAZU89QeeoPWgDyi5tHJYqNvJbIPPY4x35PWsdrd8g4OT65GTnkcd8ivRbqzAeRPKKlT8uCAMjIYdsqQTjHrWNdaeqBSgEhfcSIySEboFH97IyQe2CO1AHIliyFXJBjG1ECg5UsNwLDuA2cmpHaPLHy2ClRs57kc5x1GD/Q1LKrbyADu5HQDK5wT+i96ahRY2jlV/NB+RiQqqMHcrr3JOOe2KAJINyp5nO8YVcgMoGPm4PU4I4qxHKWOdp65IVcKM9QAAcDFCSQoU4Mkci7mVCN6cEFSzLwchT9D7cR+f5YYIPlIwc9QBj7pyPfrnqaANcM4SJiCqlsbux5Aw3vz6VXeUZILDeM8n2wQBk/NkE/lVL7W3Ac7vlGCTnBHQjPtj8qhkkVyMfN82F4AZixAHy545NADmdmYnBwDzhcgEE47YxnHFe2fDUFryy+Uu7uuAikjJYYDY/iwe3TPavEEfDkMpJz05OcE5z+VfSPwYsvtmr2SN5iMGQ+YoDRwfdYuyngqcc5GMGgD9R/hfdXEHhqwne32Shwm1d24xnzBGwkjY/wLG2B83OCOOf0I+FHiKaa0toRAzbA0jTFS5YqBIA+wZXGRg98EYr4m8DaJeyadbWmx8pcREz2yBFkZSvmBCyHzDsyflHAHB7194+AvCkukada3WzyhcSFVEryHzItijauDxkH34Jz6EA+u7C8fUNLhWSNftSwjzJX4RgEIDMrMW3+XtO3oWBKgV5lqUF0JpCHcyCR5mnlQxxopxsX931b94OpLY56A472yilisI5ot9vmBUdGjyFGCoyWOAcDv2znBFcje6rFi4gAkG5iMBFYsYtp3OecJuQHPHC89WFAHnF7dXILlmLKpaNCAjF32p0w2cg7gBu3bRzjt+cH7YOoyS6JPE4e2iElxGJydztEclXfySwJK7euCO4zX6iTPaTCSIQJLGFE0ax/IzyMvEgIzhEj3kYyAxGSQK/LL9tMRx6fdPAZgredIsLOheJDuVgGRB5sQUDBwD14wMkA/AjxXJu1a8MbHY0sgOMYYeYeuDyen5VzO8Y4zuwBk+34/Wup8Soq6rPIRI1u9xJhlwHI35I9N2DXNuEJkKZ8tWwCfvYHTOT1x/WgBxkiZERY281T8zqx2yKT025+9yBxj1pjFMsVyoBBCnBJBPIJAHP4dqAFXB3EsxD5XJK+xA6NkGmqMnd0HPsSO3Tqcnn6UATxsI+SCyt99T3yDt5B6jIx9KV9rLuDndkgqwGRn+IHofp2piSNgKcYznkcdCoPTg4Jp+QWBRRjHO87geME5PbP86AGsQwb5QuR8pGR0wCB7/rUQwCcD0ySTnn69elSqjNjGcZUA9hu6Um0liBz8xAJ46dyTQAocjHHQYBHUdiR+FG5nwvYEgDHctjJx7mkKkDOOCSByD065APB6U+LGWySBjsMjd2znt1oAaQTnGWxyx9+ev4ZpUVWKgnkkg54AzjBLenX0qxzEnKgo2QMg9T357e1QKqkksDjBPGBjk44OOOn50AMxyFJGMcH1HJ9fU0qnaAysQ4bt1AxxVkxW5QYlLSNkKqgjGM9yehNNt4leYI7YXuOec5AUn+9mgCD5n5xnHf3PqaYSNoyTncOMcHHTnPOPTFWXjaKQxA5ycYPGBnj73Q+ufUU3yTwCpUjIcEgEEDdn2G0igCOI7CHZjnpkdQPmBwO4wT/9ar8FzhgRtDF+QygBgAOWbJwTk8YxwD2rOdRztbuBgE5AGOeevf8AKmAkEgZyMZPt7/gcUAauQSX3FQC27B4OWJGAOMAZ7VZEqlFjSIZUgrLlgwB4wefWsqOQ/d/EnvgYH+NXFdsKx+UHp74P+OPagDQCyBllPzB9yDjJb+9nd0YEjmrduxDAMSNuODxzkHII689qzkkd0K5JHXG47UzyOAeufarlvIoUBiQSo59xkgZz0OB+dAHpGgXUgkCo7IpEeV3HDbWBwf73PPPTHFe3aKbppLbL7y3l+VtkXMZLKoddpGepUg/3cV4Fo9xbCOOMZSYE/Md2ZMsoAxnrgn/vnNex+Gb+JXiWUboywbGQBkKwOXB4wTnAI5HtQB7RYytI0cB8yR4nZmGdylpQc+UpPKDCkjqDnvXVxRStLcR2a4igRo5jLvCiNvm8v7u5ASMgnA49RXD2rCRA6jCuRu2ucvnAyHBHlvnAOM5zz1zXS2VxJBbTWwaJBNtAHmlpSVGVUhmxjAbPXP48AFeOUvdXTyKwLhzEEZVEbsPl8vIJ6nJHX0Peku5bgLHIsDyLG+GUviVnaRVk3OV4O3eSTkjHHU1r2hiLfvcYIZlKqu48Ehywxzxx6AYqzPbWzMZWZiZYX2E8r5hKMXkGTucgkY6/MDnHQAxnmddsD7RtBlRQ4dlHBYgLwTu4yeoHU4rY0+6/dTLIkRDSqAJEk82ModvmxbZPmQiUAjqM9ttUhBibzTAgdF8lZkVmZUcglSOQycKeM9DV+CJnnSNNkbKzzSs2MJkK7EZOSgUcjqQDgE8AA0poY1S5MG8mbaRI4DuoAJ8xXYfdAJBB5II6nmrENvcLHFcmR5LiLy2iURhlkiUkoCkgI4OCOOhAOMU6GSOKbcx3J5KOSACjIGCBo33ZUYZTjgjODgYxuFCbdbiB8Q7cje/O0nGQTncMI35fSgCm2mz6gtuV2qX3zvIyjKMFfIYLyAWABx09MDnCvDqds9xA6iYbdsgO0yru2KDlPmAKBQAeDuzjJrvtOubZLHzXJdysotnjch0mJZGmYrGRJEpRgVYZ+c9elczqbTStdyiRUlbbumX5C7gAJuwGUoEBHTIwB0xQBy9xL+/jltLdbKOKMhY5S0jTlWw5fKYc5LA8AALyM1lSRmTzlQgqEXeABw5YkhWyCpJHzYPRs88VoOFkMe8uGjZlL78iQHc7ep3Ejn16cYOYFhzI29tsbSfMGBLl2RPuv0yVAwD6HjuQC1YPCYGUuURmBESgbCsJBLHBJc7XfAHGepxWitwI4JlSNFSVV2q+3cMBcYO07XBzgqQPlPcEUsEWnrM0FvI5RU3NPcQKds3zcDaeIzvVjz/BycHm1bTWcyXMTwtA29VaUEMJiG3gRyEYjJEa8c8sOeTQA+G8WW13SBNquY/LklCqAwAbbuc4BLj8eetW3le0KO1qrRNCPKaRQpniZn+ZCcAHAcAqOepwTxkQ3cMEoeKNhDFw8Uu0BwSwkVnYH5idwDds98CtC9vReSvM0yGBhHHCpzmOOPMWwoGwjAjoAPvZBoAzrkF0FwI9ytIyRqRmTcixlX2q3JDY74P41karIscCYtwVKlnmuC6AISu141jPIJLAE7hzjjbz2dpDbS6dcxtMDdJiWJIoyFZSWkBkmf5lO0MOMqCnPBrkNTePzPJcCdEQKM7iOSHcZxjBxjoR3NAHNzSOojiwrFmwGDdiMhMbfTkfWplnbdP9nRVElrHGySktiUoPMmCgYL71cY5AD8gkZpl7LFNIxRAiGRW2MDtLDIJBfJYYIIBP8A7HAqLdxQmSFCJGVi6yAGMlGGCGU5K9SCM+uKAHW0AmuTbzfuz5ckg3RsEAVCXDLGpODhQCowN4JX1ms7V45RGyBE3xqWLYRTLvJ8xmX5VI7442k4pLK7L3AEbOp2lWbPyujABkOw4I9sDlemKLnUoE82JomkdUSMchFQiVlLvyS7LuPPTDfUUAUtVjiWR3tBsG8otu5LPGFBLPvUYdPMVsY6YByQQazVkkKoS8jMSOAWZVB+8TnOxTnuevI61buS48qcW8lxbFt7kB1yqMRJG7IB5bZB6dsEcVRYylmZXAVIkwEYNFHG5+USEDkDAA69uc0AX4JklWGMAq58wvOQSF8rcwRlYg5YKRkZ5POKW4hEAe6Rrpo5YUNwjYRIsKCHI3cjcByPmy2Dis3+01aPyQhMqsWkmRNxkTBUqW9cuvGf4RxyakuLzfbqJWG7YVQs3UhiACGPPy/kTxQBx2rSqrsygkkEqG5z06bhzgNx39TXAaneajA7QRtsIdZNrkbg5+YbCo6Ybgcc+9djqlyd7RrGrDcUDkkg5IUgHPAyufTn2rzvVZh55SRjEQFCum3BfflVJz8nfJ7YNAGvaXhulit2hHmQqd8mNrFgzMzEgA5LHB652gcCvX/DcLD7M8ZKIwjwW252gDeGXb+8O5uRjnGK8VsbuKZonBYSJGolO5SGdGKsSFGGyFXrnPrzXtXhdmunBZyohQMu5ljQpvAOTgnOA3T1z0GQAe62KCCKKGciRFVmykbr5sfmYWYLgEcZwMjtnrXRh4o90l26TRyKVjEVyTcWxjdljiYOwK7omA4yFB4yQRXHprvmWsaFUZYbZYVYKu+KOPaSu/GWXc3IOSAOCcU3TRFNcz3V8+II0KtufaGWPM8rbR/rHERYYOSSyj3IB6Pf2ljZaVF5jgzzqrQgyM8gLtw8mzGIlTcmGyxYZ57c1JDGbMXoljeR2FuFZGVmSEKEDJ5eWQFhySWI9eo5TU/E0M8iSrKy2wRYxGVDbNp3YXjO0SsuO/TPPWCz8QRLFb/aDDdJslIRGYN5hxs8xfulgyjGOdp42mgDvtLW2vGYyRhNkCq2D5mXjB2tArdCZCAFOPu/iZZJLMx3Kxq8ctnukeWRo0d4yA3l7DnEm5XOFOCFJJ4rzuPWl+1wxQ3UohVkZ44kaKXzUViEXa4JfeDj5ue3Uirl5qkM11PNZ+e6Fo47pJcxzxyOHVi6MSZAxVj6KW79wDTu9RE1qbYSYR3Vgsi8kZXc4ABJBHGccZ6dCOP1BY0toSspcOd8kQDqIWZyAGRhyR13KcYcCp7mWASRxNNKkci7y0iKfKnaP5AoQkmLKc4xk54rmW1F1lEcihRMDglwQy/L5eVB6jap4IGByDgUAQvNHITI5I8tvKfGCMIx/gYZI2uuGyeWyOhrLu7iBnjkMrrHBNuuHKCQBQfn2qMknAJzgnrxTpPKkldvP2GPzXkTIVyq7C3ls/BfklRzkLnismO6mbzWwxRD5gYjIYSbnLkkY3Ft+F9qAO704goBHIrGQF1LJwEJJi3tn5WUHb2OGGc1e1C0Vk81BMytGr4/1TFkbDmHDfON23OOeMY4Nc7YXsENs0tzfohlB8mKML5rjqyFAw2qXJGScALnuAdBbxoo0n85go+aPnEkILAB0IB5Z9mOgoA0PKVbdWZUG5PNYMHVoy3IUq0gyg+Y55Hpg02GW3nvLa2l22m9jFE8atNGHaIBGk2k5BbOcE43A4pq6tEqyW0xt7gOrjbPtAhZl2q+8KSmGxwAM5x3rmoLu3jlkmlmjjEJWSIBsM+xgFCOR0JXrncAecmgDotUH2OS5jMjbd6bJjhknG0ox3kLwcnb8ucNg8g1zOoa0ltbQRBfL82VoWDAtJM0Sh/MCjhUwxxtwWO7I6ZTxH4lt9TaNVcBYRl2cPvUkRqiTEMTM22L73Ock9Dxz0975kLsDmThw5KsY3DIxChhwegB/2cYxQBqvd29yFM3zy7VGSWbywpxudWPUDJ4JwOMda9D8P3cC2cselW9nNfBFkZ7hv3iRqGzJAFx/G2SGfpj5V5J8Me4uJLl2BchiSzFVJLMWwr7WAJPfB71vWd1qNvIZbNChKqGjC/JlgQw2g88qpPI3H2wKAOp1KeRnlknd97As8RiCKQGZI3Uhvn+ZWyyjAOOuawcxysVeVP3gcM21mJRQ2xTsYbmySAT0z0PAp01lfztb/AGiQBJU8xWDErBG5YsNuzhhIXyB1PbuK02nTQsEDFnVWCGMllJY4BAx8wyCQePu5NAENw7WyRFsgCR/l3A5JQphj/Cclc9zuzWVcTI2xkljOScl9x7MCMgAgEAf99Cr9/pU8iu0c29thfJ3KH5wflAALZ5xjPH1AwX054iUJYfKysJHP+sC8lCF6Zxgeqj0oAbGEkklYFYWiQy5PC4jXcURTnOWBABPJIHHNMuJE8xo/MDjhzIrfLvO3DKo64BPT09qsC1mKqph3j78jOc87VyXcHkfd4PHJ6VLNpUbRrK7OgK5CxKHOcZKvuwSB2PUbsgdQQDEjnVmKF0JQguMEkFgwGDjp9OmadHtZmjbagRt24gY2qDhRnGTknnpWnFo4PmMiYeIESK+4biUyGRsckZPTP3RUcmlFpN+GdGdEkfgL833gwC4BGfT8KAIQgkL+U+BGoZuR0JBySTxzngc8cVDatCGw7FotrpJuyzkFSQAWOQd2CM8VZfSWgCjdLE7B94Ksi/KSwBGehwMHB9qz2t2XJXK7Pm4HDAZCk5PQkdfbpQBDMjcYCmJclgSVfcxO3J7jj+lV0kSLK5y0g+cdNpORhWAweo56jkfTStNNM0iLPIqJI6oX6lSQSWweqZHPIAJFUbrT3gnkjyZER2w543bW4ZC3qpBGfXnpQBE9xGBiNpN4kZHUqu0AYC7CH5zxnp1A70rXBGMsSCMEDlQRk9M8LkGrMdqt2G2RIjRRZAHyANH96WUsdrvgjjqw5A4Iqra21zEWWTyUhmJUySAszCE4fyMfeU4HOMfyoAiOobMh2zln24ZsMMEggEc8jB+ua1LW9cvyXkKDdIoZxhSVG7IPABK5yB2zxisWWNSX8kh1TgNj5mzjhRjOCwbFXNOBglcMy7WUpKGOco6bvlI/iHzEZ6FfxoA3o9UeR9qB3dVI+YlmCBiSMEYGBk9Peut06+ii+0NIrGOFV3MwWExzSDzIhCVJMqqU4OM7gD068PZSRveI7ssaDfLukZlTy9hZgTGnI/DGeD6VZOoxvaywMFTLJIiKORsICAEDOAryYyejAckcgHb2mtLJbTQ+Z5TKwlQuW3zFnHmKSpO1QcHJI5XHWtPT7/yY8rjdNKGOJScAIEyYy3GDHx29Oa8zS8CyeXG3ysu1iyhCxbDHIZsAB2PPGc5q89+1omxpPmVt7YCMmGClUWRDywz24+bPegD0q5v5I/JKNlCN8hYANy2QUdM7sDb3xgc1JNfidYfkliXoxUlpJFDbZD8+Qx2554AIA7HPnKa7FLtBm2R7gSAA7LtwMEDGCCTn8uc1J/bUa5AYMTtxyerNncCDgqf50AdlcyubYwRs5jaRzDbNh2GXwOdwKHB7DDbqjuYDDaSQzkwzM7OpI++dyBlCg5EpaHDZ4IJ9BnMF6qSR3bPbyp5bBFhmIdXU7lO1OQ4wOoIIPtU637yTb5f3quJH3SZO6SR8s4AAI+dj1GM/oAQ/2ejoSTgZGPNb5G3YyAcZQ9cnpk9BWNd6PlHj8sx7hmM4Y5DuC21iByADg+4rs/JkkSIzxERj5wwO0NuyRNHz8x5AOODt5GBWkkQutsRT7Qqjy0KtvlJAOCMDg5BGB6ZBFAHj82myK7mTCRq23JycuAcDAOclVP069M1zmoafMG81mCiSMM0pw3ygKqBQP4lTZ06AD1r2O90kuHjZUjZ5G8t24VT1/eyZyI8FuMcH1rz6+t5WaXcFYITAQh3qABtAVXPyAlT06bvxoA8yu4AvD7SC7MJMEl8EgvtY5zn/AOtWcsIBQsACDw4JGQRgjnqc4564PrXYXth5fmJKrlEVvKBIYIWbO1/RMbvXnAHHTEnttsajbhmJZNo3Ky/KCPl6OGDAj/CgBUuplhkty+Ydu1RjJwSDtUnp9O2Klty0kcexCHSQdic7iud7H7v3eP8AerLnFzDsRl5mCYMnyoA5AzlsbmCt9Mkc+upFdwxQyQeU8xnXMm18NGw3fu1YKTtDAHqMmgCWa1aOMCRcSBlfBI5QlRujYH5zzyMd+KW1W1VJRcu4ZwpjVCMN+9QgHI4+Uk9jxis6ObDAM0g+UKnykru4BU5+6MZ5HoK0CjJCxIWUzFSrEliijO70POQckfw5HQigC5AYYmlW2QLGQ+Q2XG7YdrBnzznOPTODUkiyyNDIwCK6eYhcBlfBKl8EZxuVxxkgjjNZMLPBLvZQ0SbfMHYhgQAScDdjcMdj9DVmaRmfKh1jjYRqTkiNfvYPAwcgkfzoAtQ39ywPn4IjceUoJQIY0KjK4+ZVTgZ6DNb1tenUIZ45kzBDDIbeBAokJUDI3FOhY5OOcc4wOOct/LaZxJIpYqz5JO52BwcnByc7vfApwk2PGpT920mS4bytw+9uVtpIQr1+maAHpjA2kKFySN5ZcDa2UKgZPzc9fvEVpJAcqkcoZyVKhQWL5O7AYLhMZxg/hzWRbSwC5x5REeWPlZYJINpUJkE4znOfeun0mFZrgR20YaRlI2thtpJI3K23OVYryR2z6UAT3fh24haOObzEadd22TO4FsnywEXGCMEYyPm5ra8N/D/X9eu4LbTLOdlaQRNKUZduem9x90/xHGcd6+jvhx8O7/xLq1jYjT49V1KOSEBZXeWzY4Rwu8MAJgh2kc5x1r9hvgt+yfPo3hoXuo6dp631yoG2KNEjMkiMGtnfPmCcKWyenI6k0Afjf4Q+C99b+ItL002c2qX13NbpGsDMqguVaNi4IMYL8ZOMDhgAa/d79jz9l+/gW11W+0yS1ls/LkWORXZXVT5i8MCccjIz8xORwMH6P+CP7H9hc38ep6xpNtpccFws5aeOPzHdSGZ4pRkqhCg5B4LEYFfqX4asPB3gnT4YfL055UxGsMJU4VQoiY45LEcHBwD9KAIvAmmTeH9Ls7i4hlRLdQrAKAkYC/LtRSNo+QEgnscd6ofEn4g33h+wN1hzFdTM6DcSYh5ITcAPlEeBk8Y+boTye8HihLmJ0jW1hhnAZSRGyKoJUlEbJQ7snkk8+mK4vWLXTdUuIjrEIvYI5NnlvHGEcOwVZhvkHyAcYAB64U9KAPhfx5d6n8SrVrTSBdJM7ELL5Um5pGdkIt228KrrznBHGMV5Bp37G/ijW2/tDU7e8upHaTcLmOUbNmFjZFlUMVJ5xjB2jBI5r9ZtG0PwyqxT2+nW7Nb3DmBYE27TtbcW8sbWTBIJbJ3J75rt4PFelWZS0khWOYuqWpUpz5aOZovLdfmIVc9eiE5x1APzX+Fv7JGs+GdTjl1DVZLSMSBmsxF1hbLeS8gxtByCfXrnAAr9FvCfgfTtOsLe1dInwUYkRg5ZFKnCjq4xjPXjPPJrttM8ReD7mV4JAjzOdpVsFVIjJ/doD8reWD35Cd67i1i8MC2QWabRJh0Z8rl239DJ90E5Azx09jQBQ0jR9JsE8u2URsiKDtQIXOMKeRjIKnntnOR22Ftba2DtHIVYghlGNuMHKsrNknB4/wB3g0t1pziNPsc6GNmxIzclt3AQN125Pb1ByK5m+0e8KOplnOUzmNiW3FuGyTnP3+h75x1oAo6tMwDJb3qqxLY81AuGJIVRIBjbyPrkV5Nr/iq90tHk8+KWSEs0YjdWBCr7sD0LHgDrj1NegXHgLVb+RGg1S6TepUxuVdRlf4QR9/gDJHYGktP2e77U7mK41K5kdS6ltmArKoQruQ/KVxuzwAR1HNAHx/4g+PWuxyNBBYz3Tq5AiRCGxG3yneo+8VBx2x161zq+Kfip42aKLw94Y1i3neKaGWW6VnVoid8ZRiqqGUl8ZJ6k4PGf0a0T4AeEdHlV5NLiuHV93nzojMCiqRtGzoxd888FRjPf06HTdE0eHba6fbW/l7R8kUfAUYXYWGf/ANVAHwt4C/Zx8ZasLW88aao1qZACbeAtuGwtLuaTA5x3Y8gYHavsDw18MfCvhS3UIvmyR480ygO0jLjOd33eScj3rQvtfkWaGC1AAkbYVQBR8u0ZIx8oOenPSpfLuriM5LuZA0gYMCqLwFHqQWB/FWz2oA2tMn00sGS0jgXaztGI4zs284DoSucn155xnHG2fEEFonlKUbafM3SBAUIXJU88kDI4579Oa4WGyuIP3jSEZc5GMDJDMTgf7BBIPckVT1S/sbdWklfLRRuHIIJJwWYnA5P3ueenSgDU1jxx5Xmx20ayz4AbrtOMfMSOjbcY+veuAu/EN5NCmoJMEhZ2+UFdrFn2sA3TIZWB69eaoHVbC+mdkZUeMgqSwO9ThgF+TDKyqN3cbOe9UdRe0l0+SK22qo8x9sKgBADuwMn75z2wSeOM0AaNp4lu2m3bnKMNw4YgAsDlzuwCOeMZ5+tUNU8U3jztALfzIJt6yjnd93AEZHB3M65yVGMnJxg0dD1CwWBUkmjachlaGQESMQVYBJM/Pwp7cYxxXRWkGk3LefGEeff88YOW4JDsVJ45B/pQBSXUpQ0NtHaIn7tm2KgJkXBCglckIHBBP+z68V55qviOaPWIbPULObT7aXKtPM/yZZmKlxj5RlcHnq46ggD6BgsYWgZ4Iy0sUTHAj3NgFto+XO75QuPrxXnHjP4Z6p4rhjm+2raI6lkjZCkjbgGBxgfOu08c4xnigDgbrQrbU0L2uqws0hYKkipJGhVAwQyM3yrsDAcYyD6V4R4p+Gcl9exx6zoem3FjBJIIUhiBM1uyeVuULkSqys/y+jZHrW14p8J+MfBWqRtaTarqNgs8TCCIIzIXOGMmQCYsgjOOAMZGCa+jPCFnDrOmW0WtwtFcGOFYpWVldZAyqjKwGG5C5zx8vYcgA/Kn44/8E8PhV8VND1HULXQYLDVHgLN5MCRM8xBZWJGGaQFu5+bG33r+dH9qT9gTWfhZfy3WlWE32V5rgl2icxxqD8rSM6YQbQ2Bkk9QT0P91dx4ZtoRLY3tvJJbiaAGSIMhDNuZJWdWG0jYefpxk184ftAfsz+H/iD4eudOkh8w3aKsbSRLNNEyQKnyuqq0rEjcWY53MegwKAP89bUvhRrlrc8WbTSiX/WlXZSyrltjqPnYg8HjqMCuN1D4caxYyzG7gktY23yRgq4e4C7irAMRtj4xlsHLZAPNf1U+Mv2JofB0mqOLCKVoZJ2tLuWJZFkjZ9q+VFsfMojbALKMEfLghTXxV8Qf2eLW4W5juNMYvImDceUiAjiSNUQR4xtUe2Rz1OQD+fe/0+7iRxNAY45BtLsHJDID8wfrK5LKTnoCRj1xHZwqRqTvXG3gfcAIcMRyRkAj0zX6S+L/AIAXGn3V/F9gkkiWWaa33woV8tXZZkZmG5SAxwQMYGc9K+atb+GDafcXdrLpwZkYxLOm/Yuf3mUbGCxCqc8jCn1yQD53VRI6pIQY3baSpO1AyhQx3DKkkckgdParz3P2WWGXSLq4jijWJmQySAQXQeTcSFO0OyRLtxnOQc9cdbqPhK5tpJbQB12uZWQqpZgSVL525ZTsGByBzzXL3Wgalpj7tkqsNkq4DFWQkFCyEff2McDrgn1oA/qn/wCCN/7QF74q02XwLcXM9zPonkQLLfXMcs6wukfCtCxVQHVsDJOAAe+79+vG/izVPAXh6PVgbmCCOZ4HeC4fzJLab5GlZ9gMTAylh1wEGCDkV/FZ/wAEiPiddfD/AOP50iRpDbazbRMQX2xF4X3Sc4PzeXn2IBzjqP7PPHTWvjX4TarFDKrTPp32q3jJVpZ3ELuiwKTyeeTnnjg0AZ3wu/4KRfDi/wBek8Iat4gtrfVtI1B9NuoLi5jjkwAFWQhwA6bcMDuHU5yK/RLwv8aPBfiVba70/VoLhrowIVS6RkSNgwDlQ5VOHY+revSv84b9uPxN4r+Dv7TGt3Wm6hfWRvra11GNLeSWMPvh8s4WPjcWjcntx17V7h+zp/wVP8ffDm9sl1DVZpSWgF8Lp5ZRcpbJEI+VYgSKiEAAYxINx+WgD/Rut9SsrkptnVlIYoY2YYJQbgxUlSpXd3AzjHWhkifdbIzQDaXSSB/J/eD92IwQp+fa0fUnJHA4r+cn9l3/AILC/DnxpDpWleJddstN1i/cNBbXdyiyXGyIu/lq7KCqlTnjjknI5P7KeAPj14O8bWUd/oWuwT/ao7Yho75GCJOVBkUTM2W3O4wM5GMZ5oA+kdQi8u0vZbiKd0R4QrQ7HuZ4QIgqRkOFUF1O4jgBMkHNZ99pNpdNBLLai7sp4fIIMEckhZ1xgkISYmIBYnHMQIyDXPWV9cX1q1nb60k1usOJrl0NxcecVSRJV2sqhg+CQQwIQAAHgdpp13Nb2kdsMnyyYvOnCu0u1SRI6IoC7xvyONpyDzQB8yfE/wDZh8C/E7QtU0XVvDejtBqMdzazNNAse+NoR/pCeTISVEsgyTtZTuPIwa/nA/a4/wCCBn9sT69rn7P/AIhsLW+lm+1v4c1WESRQzmIyG3sryN2eBWJfCShiQi88g1/XAFtohLARI8V68qyAl5/KluFHmFXUboYwmABkY25HJyA6TYukywxIJJU8xpAqLK4QeT5suUwXBAyx5IzQB/mP/HT9gX9p/wCBKXUPjL4X+IzplsUL6zpWnTalp7tE0670uLZHZImUru3hMYIxgV8Xpo1zBIbe4t7q1uUcpJDdW5iCPukJBMmCh+UZBAx09q/1gde+HPhrXLae11LR9P1K2lLxNbXdnBMjqIVURiGYFSpOTkDnPI71+Zv7Q/8AwSV/ZZ+NmlX+p33w8sPDPiK6iuZzqvh+2is74T7S4WSO1CxysHUFgV+Yg7SM0Af54Nn4cYu5kCqggdyNpMYYNg/MhwGK4K54J4weat/2QICHSN9sbhhKWURyKoOxVjCA8jGWySdx6dK/pu+NP/BAn4h6Ujal8IfFUWowTxz3n9l+IrM2pRoikYtDPCzHdkZXO7IH3sE4/Iv44/sG/tV/Adbr/hOfhVrs2kwyJnV9ItJtS00BZDF53n26Hyo2Qg5YDg4YKTQB8C6f4blvmZoUCJJO0imXcVhUOZCAH4cshwADlj6CvQrTQtKtdLuBqMe+5mLLjyX3B5IwyKQjABtkRwoOPmwxULk4UGuzaTqE9hqNpNYtAY0EM8DgpcRbkzHCQMN82Ac8bl5PWvSdJ1bS7i3DalKlos8RhEDQAlogm8mMAkpOzpu3EjqMFgSFAPOo/Da3UTQWtmYYYYZCFVlyzZBE105YFWGT04BAA45L49C8qEq0kc4j2Rjcsh+V8MwiIXGMk5OQeuQVxnt73xdp1tbTWdtBBb2srpArfMZZdwMitcSlvmZ2GQSAoHQDOa5abxRZDZNAkTkEBkQhB97I2KDw3JGMcHqBg0AKugyzSRNh28yZ4lhZcxKqjCbSBgElidox0yOlal/4GEGAWN000UbKUQogeZWAiyM8gqBgZGa0bTVrWc7kkiRIpWZopJRHI8RSVRKrqxwEwc8Y+U544PR3Pi3RrqxR4J4zewnEx3LHCqpEqtKCVwIx643Dtk5oA87k8GmCO2k8t2nldCImCMyl8qqMEdgqg8bcbg0fOO9640i4ZFj8tJ5YAqrEqb1hMKIu+PLE5zlsA7clvlJzW1N4206S5UI8U8b5QTOVUAJuYFEDYjjBzn13Ak9MY934ptZZZbe1kiDXMgQFCcCJWPyxupxgMMk45HPvQBjW2kzpLLIoM0u9ncSY4DFFfLAH+LPUfxADPbr4tFt4Yxe3UTz74x+6DjfIsZwSA3+qXcwO4AkjHXNcnb+NtO0iWYr5V3MAuJJAvkxsocCOMhv3+ZCMknAKjbnANYNx48YXFxO0ryvPIjRK7gFeAH2nOShKnGc4A6+gB3uoQRX8YWG3jigtw3lLLEmUYuQ+1iSzHBBJOGz16VWtLeS0YKZvLZFYljsGFydojVsBu2evXvivLNR8eTMo+fYAQAoK7ijA/MoH3jnP1xXDSeN72V2HmSqMsGJOAFTkFtuc9+OtAH03e63pumQRTXEyvLKXZ0OGbIPBAU8A5PHofTivM9Y8fwzySJZDZsfgbMBsLzgseTlj1I/x8Q1DxJPLOPMuJXcKWwxYDbgEKoJ68nFZ518RNuCBwTkFjjHGMn8v/rUAUpHkYM8r7tiCOMxrGojZTgKQVAHTnuc1S3u8ufNUb9qPggKyZ28Ag8gsDnHamsQ4KgFCC580ybkIY/Iu0qOQOc9z2qaAH7p8tVbbvLqjSZHcNjg8DIGOlAFoW0Kz4kdXPyDfA8fliMhVDEIDznGR14OecVPf6ebVgWkQxSMu0pIpbDNglkzuBwuen3T71MZULJM9vtQvuMsSbC2xQCmcldo4OAv8VJfRQtbW80UkauWzIgdgVJ3cEPx0UcgY+cDJ7AGLJDicE7wjBWTYMEMT2yezbcVaF/cCAWBupYLZOdjZf51BwrbcHGeBzkbuD1rPkkYMwXG4ElWJIJBwBj1OQOf1PdFUmcF1Dk7ScuqliRyN/P8AET359B0oAhbzRjDiEAk/KTlypGMntnjqO1KwWXJZtsjAvuxuDHJI3DHGSBgj1BNJK+ZdjsBg4YsNwABbIBUcY5GR1zUkkRCRypJDlmYbY3JMZXhd5xzkDjA443YoAbCwVVk3FCsgUnkqMHIJx1wa0n1A3UZDxphVDNtUgPKrEhgABl8Mwyd3bg9aphI0kjzHuMihG3tuXzZBguGRhtJbkA8L0Oe89u1gpKy20zOcKqi42h5A5VxuCfKNueMcYP4AGVe3E0zsHZ26eWWZn2rnAUs2TgDHHQVlvHIQzoFkKlnZCSuVTLFuoBGFPQ7hg8Vv3kzxP9n2w2sZR5AVCzO3DYBnyzHleAPlzyAQc1iykRRB1tXmV/kD73wGdTkKAOXwxwc+maAOZmmSadnLGMZJXaC4Xlhgg4OPfrxzmtW2LsAgBwuNpHAJJByQTzxn8Kw7hV3/ACkqGYjBOSOmd2Pc/wCNb+nyNDlw7eYQFjwgBI/iJ4JVdo475FAHRwkRow4ctGOoKlGOGIB7MGxg9x9aACVBBCkspYnjBHox6jA/XFPjuFlwk0CLhW+cYjd5VyRJlY/mT7mV9sjFK4lcrEAWlfkbV3AnoF5AHpj68nNACxnZGXEicnbIjFt7cEglc/Nhs4Oc5J4xVyCZVBDMvC7sFWLNkFdo2qecd8cY61VWGZ0ZggRYlZXL5+ZjjKN8v3sjI+hpVWR3D7BEQpCbcEHABAKn1zzz19c0AXGuGZAqKUiLErF1G8HGSTnLYYjJP16GpIpEMZjklZFUlkj2eZkMp3FCOU+ZV79/wMTRSMEJEbkYD+WUkLAEctGuCmR0zjgZ55qxJGCACmwgAZZSQAcAFwOR+RB9c0AQhYk3ShWki5ALsEbdgsPlQggAAHPTilVSyiYuVeMZwysVxjK7WCkbsZyMcHpT2ijt4HV4xJNKQ6OQwUJggtk8E59ieOnaqwgcjBZ8Fjj5j8xB3MFHrjP8sUAXTczeajNJu24Od3zH5eSzY9SDn25rdtbKK6UBpxHIySyFPLy5YIz7gSwBUgjPfJwATgHD8l4LcXCyRl1ZisIYvOh2giTYw+ZCMjBIOfzpLW6u4fJuju2EH5SFyQykFHUHdggkEZzg0AW7jfHFGxkXYpUhQ/RmGRhQeCB17gjmkjljKlvmEytGeSGVgVIfORy2SD+lU2jN1MZm/c78ERjoOMDr1HA68gnvV2WyktJo025MiK8b7srIrjAUA42tkHOSeR6DkAvtIjFJhGdxYqkrDMiFsM4fbuwnAx0GePSrkQdxvRpHRdqO0e0fKx4K7mHzgbup56GqSFW3CVZI/lIZUJGxl/dnyxK2GO5cEe9W7W6+zy744mdMEEErHkZwoZlX/WYIz97pyDQAGdXXDMwZQPL8plDAgDqU5J55/iHrjpdgufPaVPLCOsCBGaTDNLH1IBPLEKvAB5XODzWZc2qSv5kc6mWQtcPCqsgi3NhVG4AP14I7LggcUttbPFPE8oceU4dsORjBABLAHHHPXnHWgDSu550hkS4GyYxI5QEE87HG855BkclgeAcnirnh2Oe5lkKs6SMoYkM0bpHznZt5eMkAcBunPFVXkt7rVPtM7FUuAUmaNOPMAwZF+RidwHXaACcgECrEYhWCZYZzHKFVgHkZCmxmBSKR8b2CgE44bdgdxQBqnUL/AEuCWG3Z47uQrJDOc7lVSxYJISVYfMpA7e+BTbXWWkhklvSbqcriMRKEkkmx8v2gsApQMB1yWycd6qXNzBPptpany2YSmZmCkTwyBSHR5AnzIzkYBcgqvbNVZbeKL7W/mAOEhaFVjyNkhG5QcfKAhHbjHUHoAZkss26RmTa0ryeWExgZYM5Khcjq2AOPbFMNqjRxTtcopYSLtG4mMqR8jFsDO0BsDJwcjPOLUaLKCMZUlmbqQiEqSGDL8rntgnr1qlLaxb5DCzvCpG1pNvnEZIYsFJJBY4Bz060AUnhlgDTLJHIE8yJkDYkIK7QCh5wVbqMg9DzkVXt2CyLI6427H8sMVMirydp24zkenepriyZ5lkNxJGS4chgSHVVP7tsnqXGC3pzSLFukIUfIAMHByTkZIIOBzjI9smgDbmuop7ZZgk8ZL7XdiXcyIOMs4BHBGe9QEKIROJPMklVwEUMDCyuq4l4wFZST9TViO1maFG3KSXcuecEOoDNn+9tB7e1RBTA5OwMiDaVbJIzw2cA9e2VPL89aAIUI8tkcBzIYyuNxMZVnABP8Q2bjweaR3DKIwpEUaqEB4KqNo+6cYyVXqT+ppLmeQyeZs2sAibBH5aDC4bC4+9kHp6ZGadtcRyTJw4jUEMhIcnIc/MmFwOf8KAKTJ5DN5o3YQMFOQBvRWUkkHOMjjvxUDzSJ88ao02BtViFWVCc7SR0H0HWkuGucTGVlbeFG0opHQFURsEB9yjBXB7dKoeZI7KAoB2hVX+63Knk4wcj9KANqbzAwSVZVZEG1GY4iQ4IKgj5kyxPHqDWaszNmINvQOXGWbIKqcZGOmD9ecetVGkuMbMgkKIw2T8pBDcbT83AYHPr0qKM3ETPICpU7cMh3MM5DLIGTCnpggnr+FAGuLmX95FuiJmx5jmMGVVBJbY55VSeoXHKirFk0S+c0i+YHQpGS5zEQTtkGc5G7Hb8qyYp3eRFIjVIwybzGQzrkt823OTnjJHGcdOm5E0axYZghlIbK+XnapwNwxkMWx+XNAG7Zu8cZibzHnYl4yFeRVUHJclRhDuI5I2nJ71uvM0jpNcqjkqqyLsEaSLHtB3CLHPIyRg54+nNRancR4/eMEbML7Qqq8RbDoG2gMOCf5+1yG+dZhOS7mIbVSVEeIkk4EiufuhT2OCecZFAGtHNMvmq8afZSJsEKHaLMe2Pb5h+UmRgrEYwDnB6HEnZmhmUzDfGG2owJUDbkFQOmAo3HPI70261EAABgzMzcxk8EYypyCAMrkHgAcDio5NUjls1gkjRZVLYlBXzcDjkY5ByO/fFAFnS9Xv8ATGDwuI5CN0nkkDG8bZBGX5TcMdDzj1q9fa3PqTQT3CiUwMNkhw0rENuDSOQSzAg564JOOK5Ga8Ux8Ac/KMsCwdSDuwemSOeg54p8HzCL/SAjLIvyEfIyvkFlYjaCMdTj880AbCyXFzeiR1YzTSAuhAw2SGzkYGflJ9880hjkk8+4BwhZ+cKcMSxBxgejYOevbtV7Tmia5gZJWlaKOVp0LgNmPcqjfzwqAcDI7ggDFVNv7uW585YxHwI9zB5WbI2x46OFLHnjggYPFACWMNtBPFc3hWLoyTID5jMjANHux+7zkHIBOPfFT3LwahPcOnleTvabLYVIWYRq7bsb2TcG6dQ2cdc85dSxOI3SRyXBaRXWXzGcnLMVI+UkHGB025NIFULCXkbyJWIU7vmjUYDn733lO7KkDpxQBX1K3jHmYIdVBxJHuKEDHIDLu685OPu1xV5M8TKkchiWNs703FsHOCoyNzBWOPrjiuqvZ/s5kjjnd1HyhwMO8ZH3SRwwzjvXBX8jSliDhSMkkZwVHc8elAGLDMEum3OVjfcu4jnb8xHbhi3GTwO9K8FoFZhL14I3x5VsE/dViWHC4/nVR0LrhmACkyDd1IwSduF55I4J7+lKrKWXcFwdoKBQpwAPmODggjrj0oAYXUhxjaMc5I6jq3A55HTNROCjYLFgVU5wBgkdDz2559qu3pgZke2VSAiZxnG4LtY7X5A6E5wMkgCs5iz5PvkjjjA5xjqKAJ2VJMCHJxHl0ZhuZlIV9uB93kH6CqoJB4znn65/xpBkdATnI4x+NSKmcjODyCCOQe/Hr/jQBatyTIgyWLfJ0HIOMHnoetfWXwPtXvdY06yjCx75EjaXcSZAzqiiWQthMB1GOgxnjOa+WbSBmZVVVJ+Vg3GVADHGf4QfocY+tfV/waLW2p2ktuzLiSMBpMRgBgN2Sm4BcKw5OMjIIPFAH76fDbwvouleE9Gm1FhPcxwIweFysRd0CEKChJ+Tk4Yck4HBr7A8OQW1zp2mxIBPGAoidPmDAbSQwydjbcg9DtUdMCvzj8DeOrmXQNP0uGK6un8lTAUXeSoUFyBHkhVG4jjGVPOTx9keDfEmq6To0TSwb7lmWZ2KgrFHLt2tLuAA+UDZgc7fvE5AAPqfxXq9vpuhLabEkYWiOuxt8sTs0gCuoHyuRjByAQ2COOfm1dRlkjJluJLeVgfLRiu4ggAKfkGCF3DBx99sk5zXXajrp1uKKS8kt5FUuBE77JJljChot0bZMitGAMZC56cnPluoNDDLOxliaRZ2+xrGjurQSCZSyyO6lJVQx/KyHljyuMEA37S6SOSQXc6LvjBJjcs7wyjGGZMbVUDJweQcGvzi/bKeG701rhyjJFFcopKYOBw7ho2yqcEAleeQOK+411O4lMhWKORgChEqqwVYXUKq4BUEhs5PAPJxX5r/ALYepzLBqMB80h4pQJDjC4UMI94+bOSMAfKOcnmgD8T/ABesKatObeR2hMjMFfAdWOQwI6YznBHUD2rmQQVCru3MR3GCSSAMD6/metb2uxh7yfcTvDOysNvLE7ijFsFsDPuK5rBBPGcDJz096AHtG6SPHg71PzAMD0652nnHrTzKoVCADJ1JOCM84BA4JAz/APqpgdcg7ee+DjJ5x/TNRkbSePXHbqeoxQBM0hkwWPQZO1Qozweij6/lWhYrEySysymSNT5ULlVDMpV8jcw3/dIwP73NZjAAABgcDnB9cHGMev8AKlX5duCAcnPPBB6Hn6UAXGdhM7BPJLZba3Vc/MpUkccYwf5jrFy5xzkjtzuY9M49xUbOWOGfouF3fMQBgbQx6DOaEI3DcdoyAGz743YA9OePwoAmDEHZIrFY3BZCcZbgEHuDgEfjUrbHaNVIjU87Tj5CM/fYgBuB1z3qvsd2kcNv2/OzEgZBYAN8w65Ye9EalyRkZAyQSAT16etAFksXyANqqSQhYsScnOD3quyhSM7sEHjJ46AYz24FPzsfaMkgkYI5HIwOvtUhjDMqtu3liuwY4JxjnPPJoAgUsu3AJbIZACM9TjB7HIrQiFu1rcSXBc3ByYzvGWcnOduPu7jyc9/wqJ4EG794qtG4HltxuAB5UntkAYOPXNKVXAxGQdir1yGcqQWVug+YAkdvWgCoFYYZgSCCQCc556H64NKMk9QpYngttAUnpk9Bx+VT7JQkmF+VOW4BwBhSeCf84qJ43XEjDZnBUEEZ6ggE/r6ZoAaoWNwXG5Q2GUEhSuezg9Dx6Vcbyg0RgjIMhy8W7euAfuY42g8nB+oOaoEsSxGdowM544yQOvJ4JpTISqr3GeQAD1z1A55P9KABuGBA9QADzgE4zj8Pyq1E27AbodoH/wBY+tVkAyGUnI5IIBA9OvUdfyqzKG3K7hAGXjYFUEAckqp4NAGmYVREY+ZhipGMEGPBGAR1OQaRSAzbePmIORnK/wAJptswliYkbjFswu/nbnbjBHzYJB9vepcbm5jA5Cjg5JJ6gjvyKAOg0mZjKvOduAoYnB6crk8HOfpmvU9Du2iA6B/m3Bs/Kd2QOTwMgZ/3q8ejZ45I42ZgAqkleTlwCcA9Dhua7jSbmQMMk5JIR3bBPOBk9/8A6woA+iNK1CWQWiYiIUx+ezSNgxspyyAg88jgYzivQbXfDLFJG6SQCRkjuN3mKSojZkKuckhX6EZwfpXiGkTTOmDn5TtGCASThgSOijHuepr1XRZPMt1imlYfKWAaP5oCUztjKsRIjFRyMEHgAg0AdHb3IaeVgquR5q/LvjaMqCAQhUEJjacY5AwR6O+2sLpbcNNjYXZo4x5eEzkb8HDZwT3+X6Cm2lrG0UU1tPMvn4MyXNuwk2ocsEaOVg2VJ6gcds046JNc3MTLK8iDc8RtsxlGVZMRyAn50LD5ueRIT1AoA22ntIoUDSCMRqkkLLI0plM5GI2CcQOhxgNjO84xtwa/mLOLkqJQWxMZmCOXlKli0hySOFAwAMdcDJqpPpt9AMGWJ3jlVViAk3mN8iVVIU7nWUHqFB6AZBqSaOZbWGZ0+V3bL7nEmCuPLxjAUqCQF3EbiOgFAF2yuIo1ZAE8uSFlR281QRzhy3PHzbSMY4q/p86W6yBmc27ldglmJjABJ2Lhum5icdcZPA4rn4IPtH7nzHRQnlwqdzDGcgFgOgBzz1xjtXS6doE1xBJOAJY7QIbrbhTEwOUdhIP3j4bovbHYUAad1qY08woFWOBw4keNlPkiQk7giDBBjOQxzkk8ZrPub5I4XVJIbhBL5mY3bDKQWcxMSSeSOCcAduxsXOmwtavBtSRiY44pjIQVBJZlKyNtjQbgQSeme3FYsWhXjlDDG32cxqTJL/qy/wA7GNUDE52nOcYz1xxQBn3DeUyeYjFbxvMhWV97mL7u7Knrkt1HOT6VXkMpaYF1ZMbCrAloy3KqyjJ345B44I9eOyudLtbNfMvbWCeLYjKXSRniiZmV442glHO9V6h/oBk1Jc6bZqsW6Hy3E7Esqqm7zTuROV5QIIwB8xO7IOMYAONtZmCsFmaR3ZGETxFNoAKGNZQADlQOeSCMHFRPcmG5YfMyJvO1jwGzllx0bg8c8jrxXe6doMJnZJIcLK5VVVANxI/d7nBPlp8rfMAR0BBNXtb8D3elRw/aktniuSjEoVdmfYGETsyDZIYpELDodg70AeYSXcru5DIAFUoFBUlmAyoIxyOV+o43dafbXMheVQoRpgI8PndsTMgkUDaGYFRjJ5xgVv3WixWpjWMEyM/mOqoysERS20gMcLubPHOOe2Kz00aWcxcC3kMpSUs4IUKpJ81lY4JGcEE9efYAypLq7gJ/eSs6gAybFwVyQ2Qq8LtPOCOPesa9vL2KEySCeZ+VMbqAY40IOAwPCYxtAHHPODiu9ls7lZpFkjQRIixQyICwkKBPmKlPkLMZMEHkKDnnFQato9hIkE9rJK/nKRJbSI5kgOUx5nG10bI2nhueeaAPPF1o31tGs9q1tcIFMJYsANw3FJYiSwIZRjBwo7ZJNUDes0jM2RtCpxufLFcjGfuMwU4z2Oe1dXdaZA8xVcswZEH7vagKGTmQs2VGMYUdRUy+HDtuLgIfKDxF2IClADjdGXIyDuHr19KAOZ026Z7ndGjMYp45JApbcrOQiFlDAZLMPqH7inbg5nuHCiWPahSbazMyEsqhQ2cHGTxg4xjpW3DpsK3C3McBUB4zI6AguwKqJAu07mK7eeeg9qfc2JDt8gCnLqGwGJU5EmSecBW9+KAOZTVY7mG7TzHVbe3ZEWNZEXzGZRI0siAAkIzAkjoR1HTG80CO6lVWYrFtZVlwrhv4sD72GxgAHO7k11stmgWciNYvMZTKpOB90gkEKRkjd0A6juKsabpcW8XEtkt8S7RC18pvKZBGxyskZyWAGduOQoNAHn1vcX32lTbKYYmkAaNQodRIoCklxwQy+vU9sV0l5PaJpLFoQLhGeFgMAlSA6OSAMNkMOpzgDGCKnbSoop2ITckkzcEAvAjEERjcRkKGIzg/Wrl5p8f2TygSDuHD9SMHcxYjBPzde570AeQXMxbcWjZombcvLIu4glRkdgc5rhtSW7SMi5tXhkkIfaxDq0fIj2lWORtZjnn72Otet3enKiSJLnarlmB4G0NztyOT5YYDgYA5rhNXjjlkdYC5iEiuE3bnEI3fwAnBzyME5zjPegDJ0SxnlAVFUtJuZSQQpAZRhnI4HX8R0r1zRLC9SQQ7kDqGjWSOdRG2WWNhhvvhskg++fWuR0CzEgTagG3DMMEsUKiTO1ujYJyccHqa9p0OC3RIwpO4SMC0kaBVaMsV2jncvzjPA5UehwAbNtZzBY4mldkCJvdY8MHbJKEEAZByD19R7pcCa2N1YvO7W02xo5jEVlBVF3rHuIxC7lA3qIwfUHsrdVitJGaPLRoGkdEwjEMQjhvm2kZww49j2GdNbwOsbkGW5IwARkEHgEKT8zDOM4xg9c4oA5I6LOtuhk81hcvKbbGWaMr5bK5cDa8TKxB4yDHjpVCbTbu3gWRdynEu2Nf+WjZBLBFGUAABwTyGJHFd0uqNFBHZTRhlUssblmMkagBWijU4AQAEkHHJPINQSpHOqpa/aGV1KowOZkbYfMG4AqQMn2wAaAOKFlI++d5vJcRoNisQ7OcsZkG/LMCoyAMZY9yKvWOnyXVyxgkmyFkLykCMOSSgPLHKtuIAPOR7iumFhDHHLOZIkiWJnDT/AOskWMgGMKinP3h+Q5HaS1kXTgJihDSsCEeAFAjSnAcq/KBkU8nOF54IoAw/7Ga6STzrlontAdgcsfNA3FUVVB+ffyNpIORweayJdJk8t7hzIxG9FzGVYSDaCyFMYYEHjoOOMYFelCS2mtiGjVbhlBaQLxtO5VRQMbB6gDntniri6gsGntA8EMkSiYAxJgmOdVUusci5Vv3eCxznzBnGOQDw/U9ImMcP2d5kK7TdbpFwch9sqrv5QYAHH/LQ5wMmsuLRr2VsojxrbuskhUsVeN5DsyM4UAsemRk9M16beWspjnudrGz+WKNmIL7y7P5bg/cC5zhTzntXJSyR20Vw3nGMAKMEu+4AjCBUJ+U4GM9+T2oAoxeHnd1EkyqHdZAzPvQRu277wOARuXIPaugh0WeY/ZhKGihbO4spjZsKNvTLg7FwOnAOKghu2aFWtx8r7VcYBDRnDq2dh5yOPmOQPWup0XyZru3A+WTfC0iMC4l2YLDp94gL8uD09eoBz114blRFldPmeTYysDh1JwU7FWztI3AEbc84rPl0C327EdAgIDKZFGHAXJBkk+9145yeK9G15HWeOeB4/syIkEsfmDzzcKVaSSfLBlZTIFxtGQmSSc1gvY3NopupisbLOZLVJ0c+cYCj+YeoZgWjIJ47dOaAOVvPCUYt4728lmSEzFZU24eQIHigkDFQCpMcgVQx+7noQKzZILOCMMI/LcF+WO4Kcls5XHBXggg49cYr0GTUL+cySM8F8XRWlhmzJBtTBWVlHEbAE4ZcFdxJPJrlZdLS6yklpj/X4RnZYynlsSUK5zwWGM8Aj60AR2en281vHOIWOf8AWSjJjEnJVQxz1A6emTjir0MKQJ9ojJDklGiVQXZDuO5CeTyR6YDcnioC5062t4mAVdhQxo5XyguPkkhYZRsh+hP3geKvWYE4EkgEEKYV3CZMZkyyBmB2liF/iK8Dk4GaAGPEN8kzxyLFJCiOHVwC4kYjG8DL7nXOOSCM8dKpiVo9xxGsbqFfIDEsSVCj724bc5HvV7VZ1+0CKJ5Z7cHcjTMgywVCZSofaDnAOMghQfXGdbndNFLKkjRJ5gUMx4k5UFSvPDbTjjg9uDQBLa2Ud1KC83kQFhvlaN2yAhEhyCu3nPcjGeDWetlDdu6oW8wSyNHBtfe22PO9kwVIJz79M+8L3MCz3TQFgsnmRgOWKBHYoOAMebgdQcLtORU9mLiYqyMyMd6JI2Y9xVC7xmQtwwU0AEtghkYjYZGZMcMiP8q+aqgHgcHOcD0HWrcOlRSKfJbecLiIhd+7GTtX+NQwIHs3TrUSiRd7yBSA7FGJw+/ACnliGXIPJGffmr6JNLtkgnLlQ5Z9pYI4BOFRe23nrnrj0oAx201mklkh2qcNk5C4U7pF2o5JYYDZPbaPWsq5sngijkeRGWRM7YuWR0fDbyT93LLjI+h541blb2KFvNLlkKHzQSEEb52KpH8QI6MM/h1y7m5+0RCAReXJBw0qnBuN7Ddhe2COwHXPIxQBi3H2ohfMd5EiLfIzM+BHhl2F8jYQx9vl5NUpblPszWsduAC+8uQxy6BmxGFzhNhAI/h6g8VsSyeXIqSDeFVdrFskttyBxww55BIz39sW4SOG8SfzG+aQyFYxtdACeDsGBkAng4wPXJoAhhkVZFQDy0MaqCclm3qzA/NxnIwCT6VFeTu77FKNsTYrKm1jnJ+baR8wHXJ5JJA6VZdVaUSRv5iuSEBDZXqzI5ODtC4A+ue2aieELK0YVim6PMpCgbmOCOGyxHBHGcAjPFAFKJSLd3aIq4K7SzHaFIfeMYwxDYOfyA61X+zyyhSjO/UbEJ3KRtBDZPCk5we5zXUtbjUpWW0j8iNUUTZEYQMqBpZdokO1SOg6844xWTLG1pcSBAsisCI2wQCjpkMoU5KkEZB9DQBhGCZQ4QAO3A3KDgq4JZc8hgcjt3pssBVQwwzPgfKSQSCA4PzZxjDc98464rdaCecM0SlzsBuBtwyY+ZyBj5F+UnIHGcVBNAnmIsRV0CB+m3y2XKEAk57KT/8AWoAyFeXcnl5VVi2F1JCyIxbfuwe4bGOOmT2yyWSVJWLRvtZQCxwCQONyDA5HGM8Y7VtraGOJ3Z0YApuRcEgPvkXnqV4ALYwPWopbOQqryoUWRN6GRCM/cKZPfIJx1Ix0NAGZafLM8skcs8MahnVWKuhY/LJlc8AH2zgc9qinuCxaIKwdlVFQjG5hxlQRjeVYfTpVnyngkkuI2d2kAV1HEYAKAKM4PJUZBU8HjvVO4E16JZpRDGVUFD5aoWKEkKpDDIPzcewX0oAqLO0TNC7AEMykkrklfl2nH3zkdOny5p890pWPy3JCEAll5Bwp4x26/TFVGhPN4JIkLtsMHlYBQgh2Rl+4QVwP97IPWleBUg85ZO+xkDMGkRt6lsFcAAD9fc0Abmm37TXEUTlYlJRHYLlkjOA8qICMv8pzzzgnOTmu6ZfssYfzFlgSSRUn3KxMTHbE3kbyVUyMGJBO3OOTxXk8R8hopA5Z/nUFODGF2/NubnJDMDj88810MGs3pg8kThrbosTjzCc7M8spwNyggZxkZoA9ws9e0e8sIreQOj2SxyIYwqmd5NpnHzrkgEnrgYYjA4NXbG602a9ZFSRYnxJBNO7J9ncMVeOURyKXzvbBXOQBkV43BLFazBrYSSwmPzDDKAphaRd2SYn+fbnPQZxgjFdPo9/CZds0hBSOUgFZDGC6gIS+77pLOMYIyBnI4oA9Cntlled7Zg6kmRYyWYPnlQxII37Y24689K4+808Sm4uBGoUFHkC7B8+SBkA8KQz4wOfYCry6xeSRJaWjoLVWMkihclpXjMZVhg7mCBtvIHzEn1qaK5WAuszmWB3U26EJtDliTuOMDMYGeTjPpQB53daavnLGYZTu3ZIDO7NtZxjGQoVQ+cjGG9SK57U9I+y/vMcSsXjRVDOvlPmRmU/d9D2JJwM5r1+CS3e8eW6jMsYZ3jhQoe/z5DEBxgfMCR1wPSua1mGC6nRbKFiGjClZY1Hl7XR3J2DEfz5zjGAODyaAPFNRF28amVZPKVnVZMfIpIbhWxy3A/Xjiq8N1DaC3ZV5jjdZOGUmRiQP3gPJ5UjgY5HPWul1mCVJGt5WIjgYq0SjEckqlxnPG1hyB1zn3rkvKLEQSM0Nu7lz15BwC3Tk5A/KgC6kyNMVmiDguRkfeBOccZHOSB9K0bGOKaSR3BWKKPJBY7VLfKGY5yVDEdMADGT68zaysJwvzNjjlSxO3OSVxnoP0rdkTa6AfLEyuCQAPNUPjOf4huUgds9KALdwIpYFVwIx87BUQ5JZhtEhx94cn059zVVgdsaKoVI0CyOrMPMkc8Fjg8j5TjjAUnvUypMxCbAeOJBuwAEVcZUEZ2n8x9aMtEXXa2yRDkyISq4ZVDqcnDZ49s0AR/ZpYlaQL5WVAwzgs6kZyUJztwBzjHNI1w7ApKqquw4ZGbIlyNo24yFKBvbnmrDWt05+03TiGOPyxI08oaQxgfKqrgscqo6DOB7U+BbGeSKD7VIhb5hO8f7pflzgovKgkdc8belAEFsgkbb88jfLt8vqCCMc4yTgAZPGK+pvgx8J9T8W3ds8rCwsZ5ELXBjbe/z4TbLIBlSCAcHHrXjei+H7m4nhWRMwsVLvHBGyNGNrK8TLtDsVH3hz8x7iv0G+ANnDFqmnLNeyRWqRIHtpZcxjy5QwgZW+XBCjAPT5ThulAH6MfAz4CeHtEsUtoYkuJoxBI99bAFt2UYttjDeYQzEFgQQcAgjGP0z8I+EtH8PrDdanNJetp8KvbxRzGSJJCXeUNAQSso4ycAEPwTiviXTv2o/hH8GPCUf9ppGuo/ZzLtsmR5H27Iw0pyQkIdCcLhiG6fLy34bft5fDrxrrkdoJl0vTtRmeOSREgaKYTErunk5Bbe5PODkDDDJwAffl3438TX5e00OKW2twAqS48tI40xjLjqM+3OB36VLLXbzTJGvNf8T2SbHXMN7fFyjLErMVj3/ICvzYwQMnPXA9O8JaT4V8S6DHJo1+1wlzbLKIjKEn2uokByh+aMqWKsuSw4zjBr5e+NH7NNv4gtb9rPxRrem3czTOqiQOkJZhtUYYZiBC7eOVbnJoA9v0b47WGpiW3tbjTDcJcy2ttC99Ar3ASV4hdxCN2EkDYVxnDAEBghFd7Bq+r6iI2kvbTzZVRnjg1KGQIAhd38tpNxXc5xs3EcDJAOfwr8VfA74yeDL6DTvB3igzhFTy5dRuFjla4DFppYJYwfLEm2PCElgASc9K6L4deDf2wotcuDeatfWscdtJdRyBpbi0vjGnmrawMuTDIzYUMwxlgcjGQAf0K+DdD8byxW1xZ3ME1oNwkijy5kEm4IpGRtcRq+Dg5Ix1r1uXwtqdwq/8S0A7FLl3beZWTbLIhA+UcHgEffIANfBv7PHxA+L/AIb0+wi8V2swuIXhjkS6WdjLG2+QyyzbWXKucAEqeQB0zX6heB/HCeIbGSTU4LS2eNo1jTcwnELwx72uGZcGQTlwNpI2hcnOaAOHs/CUOjxCZrV3updhUnDFMByrENgLtYY55+cZyOjw3jC7uGt9IiCQlVheV4lwqBmKkNnA5P8ADnPvXpd7LFNO0lu0c6qsitFgF9owxVS5GACDnqeeMdTf0bVbmRHFnozrjMaKAFYOp2sqiThE+Uck8jGDgigCHQPD/iFIon1CXzGGCABgcN5mCAckkAf1xnj0Oz8L3t1NGx3LAwbjb82eoG7djAAbjGDkc12+h6EwMctxJ5i+VG6tzkO8Qd4mB4G1iVznnHFdc8NvAyyYAZAwUBhzlRncucf/AKs0Ac/p2g2VpCgKqNg3O21VckFQWBPQkg89+la1y8FuhUcDClTHhW25UtuOOnAB+vryKs+oW0nmbSCYiFkUAgjbltrD6NnvzjFcbrWu7IwASCRwMgEDgkHPbkf98e9AF++v0Y7U2Blj+SM43Njcw4YDLngc49eBXF3ST3LlZSyKSCwIGM4wRuLHIyR0yBt4rBvvFMKo6q4EyM+4sclWB/hGPmBxjI96xp/FqfI4CO5YOEf7iqDtLo38LcPjggBSDjcDQBZ1KeDT7qIBQ33m3/KQAMNktjjAAyATyCOakh8VWEkcgaRT5ZICqcKGGAFQAgHmTGevzegJrzjxN4isJI5ZftCK0LBni8zk/dKKM8dRnHNedab4it8O1xciQefJJAEXaI1zkKRv+cjgHjnGfegD6PvPE6xw7IIyd29gdygRJsYgM4bPJHqdpbHQCvGPFeq3P9kajI5MUsoYEGVWKxzebGuwxn7xVMkfeHmfN1GfK/G/xq0LwXp99NfSqnloziSVhHHyF8tIyDmQln5wSBtIPQV4/wCHviZB48sZLqK9iRLifCTF3W3ZHfBBZSSVAPU88cgdKAPTNL1y+uJxbSsREEVWkd3D/IvDKzAZG7eec8fLXcWetC2hmsZp1Mc6ASTRk7ghAEm1iflcYGD1BXI9a8stpDPax3EU8Nw9szxApg7sMI5GEgP3CMY9PzrEXU9usT6fqBiRWQxLG7q8MqyEoyspb5lIUeuQ3OMUAdvrOu2ek6hawWsrSm1l8mKWVpHluFdQoklLfekwoY8HqTnHFd9oeqtJcQyRPLG7bMbmdIyQHJLAAlgR0PAHHXIr5t8RXlo+sW0d1I9ujTxTRSRZIZoFLNxHkZK7gQT34BFeip4hOnzWWotdpBZOqJN5qgE4YAP8p+UncT0PIOeuAAfaOmajqMAjmjhVkBRizFThTwWZi3zfKMjIz9a75tTZYFln2O4XdgEMo3ZBwo6KVA6f/WrwHwp40stTht7WzuYZllVSWEqED7ihc87iAW69OefXe1LWZ7K2kFyXfDOGVOP3YbEbDLHOEPbOSDwOlAHc38MN6q3Bto7gtKjLu2KItmcAbQCykkbs5yecCueiMkOqxlo1FrGiEDZjYQASFPdhjg9PXk1k6NrpuY2UHfGUG1lfcQWClQwydp+YED3x9L+qaxa6dpr3MmXdFLqXTAEhGYxhRkqSQOv4daAPY9Ney1S3MDFZI3DRoXQEySBC4yd3zEIrdR247VheIdCzatC/KbSUBIBII5+YH5zhSO3TsOa8r+G3jeXU9dns2LJFncVXcoyF2ZIK4wFYHv8AeOTxX0VdxQ39sVcfvU2mMsgYltjDcpzxjeR2OQaAPzZ+KfheyTzrOVA1tO0iEFSrKMtlF5HIOeeoxXw74r+HfhmU3KKwkZPlERIYwKrKSPMYnIwyDA4PPvX6sfGDwbFe6dd3sd3BDdQnEcO9TIxDgswCZIQLzlgBwR16fmz4y8OyWMNzczXSzvIzOkkTBcYdSgUqSdgYkbiOQ+RzwAD8/wDxT8ENM1nUrmGFBHBM1wYXkZJGLmM/uWV0ULHuOB8wwoDdc5+PPHH7L6C7u72y0zzLi5hQbAdsasrONybhh8qq8McjJPc1+vkel4jkS7tUaZ2WVZmLsrIy8IFVeXIcEs2QcnoRk0LnwkNcimjSKN5lKOihQZNsakyqQDjYExk5/gx70Afzx+L/AIDTaazbrIFhM7R2+xQEBJiXzHdRuTcE2jHOTjIBr5+8Q/Ce7sbmSK6twzxl4AEaOSNggaMNmLIKlPvYJJ53Z6V/QH8RPgp500xlRCJvNn5HykIpJiIRfkQBzgfQcdK+UvEfwmsUMNvexvAWeO1QQWocmIRyCSSSV3AhkLKobrkyE+mQD83v2YtHk8E/HnwXrMUYSO31WGCaCOLcrRSMqOG6+ZmJ3zn657V/aV8GLy08T/DO+uLPFwfsEcQ89tzIoibLqj58sgOckYIAA4r+UKP4bXXh/wAXwX1q8tvb6dqYnhlAbz/KWUKFAiU/MA4JOSuGxX9G37H3ijWX8CQaVY6Vd3z3WYZJvOgBtreSMrPKVmbErbegH98lsYGQD+a3/gsZ4Nu9M+Ivg/xHZRO8tzZ6zo19coke5/s905VHKLjIikC8jjqO5r8Slha3t1nikcXn2ghACeIygIf5gVI3Kw55OR1r+q3/AILCfB641Hw34VvI4AJ9P1xo5XAG+4+3W7MXndFVYm3Bdw4yzE5BOK/nX8R/DKW0ijENm8UsSyJO+4OJZFGSYgH+5syQenb6gHjOj+NvEHh++g1C1vLiK7ttrQSKx3wMdoLLIvIZgvYYOcHNfpF+zv8A8FNfi/8ACO/02I65dX1hZywZhuruXyjbxsDt2qR/CGA4+8ecjAPwM/w/vZpI4lt/Nmkhk2KWCMhiUyb5Mnp5ZGATyeK5C48G30Mc8zqyx20gjdhyBJlsRBx/HuXjHXqOKAP7dP2Xf+Cxfg7xva6dbeJNWg0TVGMdvcO8oWKZEY7GaZlIRyHkboQSu0dQT+w/gr9rzwf4tOlxadrdpqE2pRu5itJ4Dbkwr+7E12q4V2lc5AxyemOR/mF6T4h8TeHlcWV9d2yqqtHAjEByHUv5hDZQgA8jnHoOv1z8H/23/i/8ML6zls/EOoG3tZk4lu5fLOTuACySkBdinpgDIzz1AP8ATs8NfEiz1qEyyvawuxVDELiG4jKnCneyjA+UYORgY4JFepWmrWVxGbfzFcMhMTMWZHTKrkMwxjdImASevTvX8JnwO/4LNa9ZPaweI3cjEPmXBuSsqqxUN8pwJBuyeR/F3PX9rfgR/wAFW/AHjCTSbK81mJReojl1uECwzIQpjlIc7CXGRnjJBA6GgD+g61hW3EcSSuIo4EjUySB8BSd0js2SZPkGWJ5B/Gppw/lyxwrHcTxlZBBK7IrIHAILKpCqwWQjOQT1HWvkPwJ+0d4Q8RhSl/avBPYR3LSRXUd0FZggMKbpQ0hOWPKqeg9K9r8NfEKx1i0a7t5XEEkkyos7MJZfLjRi8QIJhjADjY2PmQ7fl5IB6TPZR3KzQMqh2ViCFPyh0IjAJB8pwQcnB+9nFclr/wAPtB1+ym0+/sbe6jcFnjuoVuo2dkZUaSOYfvowdhKnCt3GBVzTL+GSPyzfm7vIT5jPH832c3bGKNXJZiUIzuOSAEPIAWuhhvIbRILVY7iVvlQsD5u0IScyM7/cbbjd15x7UAfm78af+CYX7JHxlSWfxX8JfDqavOm2PW9L0u207UEu1UFpzLZKm6VmUEHYQpIPTAr8Tf2j/wDg3O0q+Gsa38BPijquj3klx51nofiQTXthIyhVUG7jUyAl2kAba2B7Kc/1p3oV41eO58pnm2GRtjtITMjFSFBDLtQgDII5ORg1UmtraG5iuY7drmWYQW0kjO+VRSwR2hUkELLK4JAGM7mJAoA/zXv2hP8Agk/+3V8AhdXGp/DLUvGWiQFpP7X8Gl9ahW3TIE01tAnmRfKGONrYAxkHr+bWuab4o8NXr2niXR9a0OZNsbWupabcWFzHIAxcCO6jXblt2Sew9K/1uNX8MwXUkks9vaXEX2Uqtu0KOTK4KzIZG/1inamBtA5yeeR8Q/Gz9gX9mv8AaFjurT4h/CXw1qzOTIL19PsoNQQgSRnbcQRGRQoLEAPhi5DbSKAP8w6HxFqJe4jiMkUaRShQzMrMmxt5xtGZCo65Iw2AOayZPFN7E4jWRkt1KL5e9vnO4EtIM/MQM89u3Nf2g/tAf8G6XwX8S3l9rHwb8beIPh7qy2981pomoW/9uaGZYFkV2Te6TGINJGFO8sSnQ4r8OvjT/wAENv2v/hYkmr6Rodp8TNCW3kv0k8LyOuqyWoJZRNpt2gMD4ByAznJ4U4oA/IFfEN0LhZnJa2ifo7MFaPJAViGzk4JA6jr71auPFNzcLILeRoU2RqoVSruqZP79hgE8cjPP3uTXqni79m/4u+A7+Wx8Z+APFPhqeAmN4dV0W8sY4wxUf6yaFVznvnkEE4zXON8OL+1ea0ltAkmQWjkDL5MsRbMSsRl3bK4A4YY5xzQB57/aV9cKI0diibm3o67i7g4DEtgEuBx14xx2UNfbSWyrZ2njkYHB2kjkZ69Oc816ZafD2XzY53ZkifiTdE+0SBVZQBG5MgLHseoBYjIFdU3gKeS1ixCcAu7P5aM7ytlvvggvhcYyAMn2xQB4HKt68alnJwuA+1Rw2SecjPPQ9RisFxOglXJAIIJZmO7oemeDlfeveNU8Jy28JDIT5fHJJ2nGWGQMZweB059xXO6X4Rm1S6MEcRdiSVRY/bgHH+elAHjke5XBdXZgpCsxJwMk8Dvyf/rVNJFeyAExFozkKcZTjkjr04PJr6Km+E10Aty8PlLEwJyu0Y2AgEY5Od2T+eOKy77w5b6XbGJxHkHrsBZOefw6/wCTQB48iiN0WQgxvHIInbLiPKn5wqj5m3bsj27VpWyWCxzsLtmkZB5EcsZQmQgqwPDAjBPIK4681mrcSxKVCo0bKUG/+7u4wTnymBUnjuOSQamjt90Pmb4gwDMYQW3/AMHKHHQgg8HsaAEkucAbsY3YOBlhsUcg9mO38e9RXc8Mwj+yJOh8siQS7SFduvl4+6hPJBGPzphjIZ8EvjqSQFyDjIGO4zUgtshncqowwCncXJyWJzgfw9+PzoAqMHdEaXzHfeYzLI8cYYIq9VweAcDdkA9uabbRs8ojMgTzJMICcJGSCuHZTyOODU81u+QHcsgyY1D58veSQp4GDxk/T6VFL+7LKCh5X5lIZWCgjIcdeT6/0oAqyRPFIGUKxK5DBwQC4GMg8A4OSOoxjFNEcv3jgHpjcu7LYxtBP3c+vpViWPEQYk+YzBiCqsChJG7d1PPGMDpml2KuSC7BwAhyGTORjJ6jjP40AVcZZcMww4JUNtJxjnp060XUtxdykjETq2A4DHLEZZgSep56YHzZqzHGq7g3XBVgwUnoeVIX5W9/emOkaELGGUfwo2GDPg5wykbV6YzzQBTnOHiEjMVUgSOgDEIM4fg+h/X1qhqMgdgIXKwooKM0hcg4JJXj92SxbIHerszs8jJGxUyjG0FsNkj5ePfPB/u1n3FtJGGSZTESBkMrYwMHOMZP3eQOeaAMuGASXClygDYKkZJ3Z4BB43HjgnHv2retrJ0jWZjsRm3RuUYFWG/YpyvBO0DjI4wehrlmJBO3glhgqMZOeeT0H5da3rS5uZIxEXkeOPGEZsogySSgJ+TG48epJ60AdXpzia5Alto7rcSG3kxt2LMAhAJ2AnHr9KvtCqSM0bbVVyoXDK6ch8EAdMgYxjrxWJY3Cw3CyRnDKhByBn5gUY5YHB2nr71urPG5PzuFZh5kjEvvY5Jdc4PX689KAGwgvIRKJZOCdqnY7S7D5bncMuu7qOvPFaIKtbiDZGjMy7gzKXZ13ElAV3Idmc4yOORzxBfy/vo5kkjkIiiXekXl7iEGAwUcybgck4GRU4fzMuzRu+4Md3LowUdAB6d/agCxYQKHcOu8FPlUEK6kMFyXH3hjgDAx39KkkUGRBtSNSwBcg5C5Az85+dcgnp1qoJQ00qbigi2BlcEFg+GODt+de464Bq9dOdsSNJjywyHKhlbdlwwbdksC49hjGBzQBkzx4nBWQuFQxtkCSJjywcZUFBjAOT1OKczKywhSG2L91sqWwSSSSxC59Bzx0qQspEiJmQNyyqW7gEfKMZAwCOo9qqwXMKudygbTsO7bgKxVeBgk4yORyO1AD2Zlk81PLQlRhQo+8uMHb/T39qnjWR05TMjbmYAKy9MhlGPl5IqmskTlUhyZfMbBJBTy87eQBnduwfcH8a6CMT2Ayd+ZonjJ2nYytgZRvcE57gEgUAU7eFSitMV3OwClSPkKH723bz8wHcVYvpSGSCRHUxrxhgwG8cbQR1yoPHr71niXcwRgVGdxDY+8p4YBDycZ7/rUz3AUlWKFVUgA4ZGUEH5flIVs5yetAFg/NaKF+aVmfhshVQn5Dw2GJBzyARgE8EVZtPLjXBYm4Uu0iDGNuPk+UNxgg5+oOaqrd2jGKMsoG0mRCpBjLM3OertjpyRyB2q41pbTLJLaOw8uDyyz7lO/gqzoXPyEcBscH0AoAvQpDu4Id/LG8L8xiLbiEKnuAvODxnIPODYhWB2KEuZWXCnaGVpkKqqszBcIUJyecYxisW3u2hhEcsSBXk3GVcuxVdg8tWBAK5BPvkg+90zWZRLplch2kiW3YvEdwbb5oGOUwRyMLlcc9gB7SRwFZJsyNnYIh8qKFXYHYquc5Y4z3OTkVCEVyrRY3bQsisQ6OWy29eAEXJ5xzkY4p003mCGONQ3BQqzCNCzgAtuY4U5UYORkjPenwsoyTgmI42gbQQ3Xb7jGOMgYHbmgCWKSFLeSNYkjnRkLCSVy0hIZS8MfY45IbpnPPNEcqqIGlkQAswZ8YJy2NkhYYAJOAOMk1TkR7yc7MJs6yYC4CYwXYHBYHeMk5wOvStJbR3RpN58uNtsrqhMMpEiDdkAdWxzjHI6cUAPWKGKZx5gLojMJI2wN5XgbH5J7YORzxml+xOElmZVYK4GdwBBDZ2t/dXCnGOKRmUSjcoABOCRgMAqjKhjnJYDtjmr63Qkt1hQhlV2KICfkVywyiZAPzHHA6kZxQBivAZAJd670VxjPBLZxn8FK9xzzVfyF8pkUOQApVceYCcnK7iflIPORu9/StiUyLA42ROFXaoYnfF1OVdTwNxzg5B9PSKJ5VRGSRonEmVwx2S8MTIQPusAV5Iyd/tggD0jdrSOSNMrEY0fceQwyvzAHgZwM8jJ98VHNp880kl0I5I7curMo3NFErYQKxJyTnoW55xzxW1prQ3QuY7hjGscLSs5YqoVGXEh2npux149qbJrklzAbBQvk+YY9sbk7hGuxQFwSkRaMHqcYBAzmgCi+mzm2Tege3iCzNOojR1G4bhHIR87luAM9MnHXGUyhklYMYwn32ZWmaXe+GMkoA2MN2AffGO1WJJZQkgikaOGIbkWaUOxbGBtGBu+dGPrwKzRMzwSyLySWY7gNm9vlJG49CO3r7dACjeMJl8pBJFHEzCOFtspZi2S7OF+RiduOnCgVnGEAENnO7JLAqV5IAx64J+mOtXrmV4zJsUQJIse6NG3jaGDKA2Tg/Ke+RuPFRIyTpIxMjz5UqhG5WHfcSflI5+vTg80AVY41BJwrEbWwSRjnJxgj5iBjr37U8wuS00ed4kBLc8HAIBw3Jzj8elTMjHYABGGGcg4xz3wCOueDVmNI4oZGJId5FiwVUqMfM2xwcocBeg79etAFeG2LFfMTZIS8ly+zDLHkE7UJGTtJOOpx3qx9nTa0gQttQsHxhgAQC5C9Rkr+NQPPuBBfdggncxdmVQRjLcbQM/8AfXpU0RMrICQRzhQyqcH5sEluMY7jGD1xQBdhdD5UUkARY1kLTJlnlLAbN298LhwenqTitLEZjZzxJjBXJ25VeWzgHbuB9MY54rITynD7ZVjUsW8nayeYFOMK/QtjHpnNXIbuJIzHsiUHckzMiSFg67Svz54YFgcDHI4oAsiKEqJYkEqMpABHyDapVz83XuRgnjoe9ZbQeY5UREmR3VI1TPIyNqnOcEjHY5wM1LHfQRsUIHlkuqonyY4bazDIwvUdqypb+N7gwvOVyHZQSSFIPRdo559O9AFySCGR4kEK27MXDsdxQrzskfc5IY9wTxg9cU61sJftLIJlCY/dEgPEZQcBmAX5YsA4POBz1NZk2oCEBCfMQkkPLgs244xwMheeAefmzya1I9WWOWGaHamVwE2hirKpLBsgBkJBx7NgjrkA1NLsGWTUVMrqYbaZQ8TDAY/IJEkBwFwxIxycd+axZQVkdJJCVCs26NgSxYAK4yORvI9xgjINXbPW0hhvo3Ty5ZVBGeVbLqXjUqDtO3dg8jisSS8iabdIHGFOxMbiuAzBV3kZ+Y89u9ADFwrKS0rgsTxksOxbBPPGPy4zV2W1VQj7zsctjcoPGzzDMjKAB8wwRwRnBzWS19FKYlYEFNz7wqiR3bGA3OOOc+uaU3jvIRLIQAAgYgqqIWxhgq5I+b0yfegCC7ic5LFiEGxTgFgFA2g7sbjyec1zc0TgtlFJkUjMgyVHIOwB8Zxjr6cV38bxGF45GChtjLKxJGQCWHH3Q3qfTuSBVS+s7ee2V7OMOsZQtOoxJuKgbbhG6fMTkrweCDnIAB5XcWROVUcKp2nB+Y8fLgdTWbJAyA53EkgAEEEr3Iwa7u4gEZKHaJF+UoQQdwzuByeDnHpWa9vG+GY4x9DtPPTC+v8APigDlCjjITcm4Y6kbhwSCV98HFKYTHbiRgrB2K5UtviI3HDrjlTtBHX8DxW7LbAEnOAWKqehGMZIGBj9KqyW6xiRXyxZQUdTwMEc4xzkAj6kUAYscrJu2YDOrI2VUhlbGRyPlbgcinoWZsEFyBgN0Ix94kjqcn9Ke1schsgBm6dMfgOlatnCFYMfmPCpuUMOQTwMdOvbr3oAltIH3JjaCxIYjI2gHIJz269K+q/hFYTSPCUliTyysgR+sigqdoIPU88AgnHIOBXzhaBFlUuPkLAPhVDBeN23PQ9evevrX4QxWIvrYQyM1t+7AkkXa43PldwAxuyF56cnrjNAH6N/D251fSbewuLUbDJCYrqPYTuQgPtEgAZ920A8kjceRnFfZXhLxDJrbWttc2yJKbWKEfZIpE87LeZlmYH7Ths7skqpIwAAVr5D8My/ZrCyUOHDf6ODgBXRiXZGjY/NEVUZ4K8djg19PeBZjBPaSEJG8UaOAGKRiMrkMuMFXJCdynzN7CgD6P1MwWmlxW6mV7qKGFXhZYT5UbR5gmSbLM4+b5iQSerfcNeI+Iru5mnjkhQRzRSFSVd2JUEbzICo3gmRwDjlh1IAr1G8v457RZ5JCu4kMXcPI7ptd2K7s+WQT8xG1snr1HEG2t7q7jlE0MoVud6LGkchYeWSNxxhmkJPr1HTIBh21nqVvZPJcRzW9tMZHScwkBx98gHG0BQTkcYU5bJ6fmP+2RqQ+xywx7HYIymZGyd6Nhg+9ztkyQpwQMRjqea/WcmBbe+illQNE0yGa3kEjF1EgGCreuAMAAjvivyH/bHSCFLsqrbDLctI0hG8lmJUttUBs/KTz0AIx3APx81iYyXMrZG8SvxjliPlDMOmcf8A16yt3qA2QD06evT3/nWlqalb6fhR87kqTngkH+o96zw+WYMgClSAD0BHoR1Oc9aAIyDwABzzgZJHoD7YNLtbaSegIXBIzkgkYB7cHpT8EAKu3dxkjO7kfdIpWUISXU5wQFbIIOD2HT/61ADSFAGQOQpBG4dRnaT0yO9RhiOOSPbqPofWnAg8Zwo6A4Ht6U/AIxgZxnjH6ZoAbgN05zwpAPGOxH+etCjBAZeh/Hj8elIrFGBTj/eAxn1I9KlRWZWIwwTlgvUBmxk88jJoAezBSNhwCOckHJPIAx1OcflTlbGGOOTjAyDjqSD6daiBBO0AKccjHAP1+mKXBGQSMgg4OM4649x1oAmaGQYY/wAR3AhlYbTyTwevrn0xSg7WAB3bcZYcc9+SeRSOZVAjdQvHA24JDAMMkfeOCMZ6fSkw0QYMFyQCAeSMj279KAFznO4KATkZJPIycZx9atpOHiETkBFJI2nBB9ueuMdc9fyo4YqzA5UYyT15wMjP5U0dyePlIBxjnt9TQBbZ5YxIiSkJIMsA52sM4AYdzjP5fkjzPIgR9rAY2OSCQAMBc4zjnjNMYKUHzANtYsMdDkDjHJyPX0oeLBxDlxtDY2/OCANwIHTGSM9CBk0AMwFYhoyTtPy9MHAIYY7cfjUR+b/e6A+oJGQfenswIO3qT6c4x64GRwKjoAkTG5QcjP3vp2x+FWECsSCOSpCYxyc8E+px/OqgIOAeg798en0qWN8EHgEHqQAOo/TkUAblqAjhCu1iQpAfAY9ACMHHOPTrWi8cjN5YUDymDFlVFGZNuSW28525HbjisOCUsygAN6Fs5Hfr2HSum0wmeeLfhjtLOrcl1ReEAA4OAB0759aAB4C07YPKkZyAGGBggnPTiut0eFH8vG8yBuOpUrjJJOB3PrWXHcRM8qogQs7ZZUO5mMjZD9uBuAx6A1uWGUYNu6EEsPlUAHPzDjcOB+VAHsGh+VmIlQqt8qqnyIABtkTIY4HPU5OW59a9K0qJEdnUYLoApYlnJTIUAb8A8ntnj0Ary/QnTCbvmAbB4wq+uOCGHPTvXf2D/ZpMgsytzKScIADkKpwNi9GAxnKnpQB6RZXaMiWzyfIjKFaR9hjJZtwRiUGG3rxySV4I6V0BaGIiO2jCQMfNjc7WkMkkZZxkAtFk5yM/KTjpg1xWlyRXFwrz3CxxAp50hMe/yhs3MnzckR4wcHJHTrWhPqCLNcR202YxLKY2kXbujBwrHe2d20NnHpj0oA3EM7Ga5kWKVCpLbg6qXYsqFNrAGQSEAn5lO/kc5qxqGpT3lsbSeCOELJExZIFDBkjEQ/egcHy1yePmZWJG7JrjUuZIYnScszFQHCl1BJABKYbJI+b/AGuOa01unewjzNK0kT5WFVZvKVy4I3sMsGCqcZIDZyPUA0NOQSBGkthGp3riQKDklVDjDHYwOTjBzu7YweqjaW0Li2fIkG2VNz+UwxhvlQ/M+4nnHqB2rkdPuX3bFjk4w+dzhgmCfmjIAOCEwSeAp612Qi8sQXFtLFJFujeVykg8oFSDGwkGGLFemcelAFoWcEoWFpY98sS3JWRgFdFJVowOjNxj8eQDmrlsqqm2MGMMcTwsTK6hBkXCqOQp2gNtJOH6d6i3q0yMpiBCMqHYHcqchjGyrwvbgADjOcVFGDFIrqmJWLNuVQDgKGHU4VcAknA+764FADQSZWjaLy9gUIHKtyACzZH8DKcYIyAPVuIpYWGxwT8rbt3yZRRnCnkclCuDj5ce3HQOkLw+ZIdkyuqh0UFGi2BdrhAWYBwDgDPcnmqssWYmBUuskaqGRtiqcFPMIZiTIFLdAOg5HFAEBkbeJIcKUEedrMrA4LZDcc4JOQR1rbXxFetZx206NMmWYyzPulH3VXk43fKh2ls9evSq9nokJkhs2vTBBI0ey5lDKxjJAG/rkkYHJHOPYVTv9MeCWe0aVRHEnmK6sw8xMBhgDndyuV7E88UAYWpRW9zez3luJEXMKzPMHJfeGCqZFYKD5hIBweMZ7AwR2aIhumCyIk7eZyuPMZW8s+Wj/dG1jkrgYORnFWHt5FTymLIpSU5ibAbHBV1BG0lhk7gRheBWcLS7jkiSQFJd+5VxxsZd4kDMp/hxnA9u+KANSTe0W9QJvPZd6kgsjKAAFCAc546AcD3pLXTrEhVvTcBf9Y0hAaaHln2KyuoOBwM44wOnW7ZaYsTCWeNvs00xdZYzmTGFDNg8q/OCD35zzirT2ttdSzBY2jVJj5ay7JmkSP5cOGXKyBcHPBxHj6AHNSWEDy4SRtkZYxAQKC6M4dVZgn9xRuBJIJBHXNZdxa+W8Xnykbg28k7iDv8ALHlnoG/dxkZYFiuOuc9fJYvDG7wyPGysyyRgPtCZBy0igfe+bgHJIPXNc1qhzIsc0ke391DucuQWIPybXf5cMSdxyQOR7AGDD9mtnDS3GERoXdCCyZYqAGTA+cKxOcZOCKp6hc2yXIS1CywyXDKhYLiNGUD96xYbAcHgYP7znmuki0mK8nSOaEKJI2IBQMrlVJAYuwyuMjIOeQeK565064SRoPs3lmUgqzR7SoDsVUMANxIPr0AI4oApzR2zTnz2jWBjsCqpdiSzLujRCAy4AON57Yz1q7HdLo9q0NuIZby6XYA44gtyQAiBiGSYorBgQMZAyRnMFtafO1lqDNEFYRZEQDIqsqhZIsAhwScjII2kE5rO1GyihuAYLwXcBGWmEMqnduCkHcciQALz355xQBUmmDqNgxGJI1kRxEWWRgwOHI+7mQ9MDAHpTdQnVLdVEaoqs6iXcdsisqjy2Ux8D5T68MMdARvJpgijguI547mOU7ZrZVDSLNGxwysX6mMjGOfXqBWJrtsIo3jn2x7cjYABKNxyF+fqc+vTPPWgDzrUi8yzSxyIoEci85CzyFeI1cJlSc4Leh5yK89kuLiGfEKrtaLM5JKLwdwBfcOkirtxg4YepFejOIrh1gupsQoZPLAfLIVVQCqgdT0zgkH1ArzTU123borM5RtoG3+HkbgrdEJznPHzE96AN3SrmRZoyYiGnkIZRGGAZ1bJDAEIvHXrz617dolkLnyl3xkqQJOTH5hLsvyqcEqCATz3PU15Boga2milKiOcCJoVBRtqkAAoRxu3A+uMdule3eHY7mJZLhpQu6HzI/MZGOZSwCEBCImILkZAPHGOCADqL1by2CW7sJIokZY41kVC7hS21yXIVCzDnueOtc7aXamVRLFIsuSY50kEYQjIYBnUjORzyAc5zW9fiG4iDSMY5HKB0iYqflIyF5PmL8rZ55DEEVn3MllEiSQsIwYgs8bqEVGGATET1yUycYPY+4Blz3kDzuJkkTY0mJkAZ2dWJLSYJG0ggAqAOc4653LWCHyXuW1OAsgEltbW5kDBwmHWYvEAFO/kd9uQTisyOCK5jLr5OWjlZZG3eXOmM/u8ryT6ccnn3oLZ3KjzYctt+Z2AyVBcoM45HLDH17UAbF1OI7eGSBZXnZXYhgI0UKVKsjZznBb6DkdOKkGqqLmKKQCZmgZzAxLo0G10+cY4AyxBHT0rdsYTcW4VoHuFghKSyKw3xZjwVzJD/qQ65CgjHOTzVGOzsbYXM032hlWNI7aWAxoXaQlnVz5ZJhKgnj0ODzmgDTiZWELT2qxCKBVVJgYllQzLMfJliUNMDHvXJ5w+R2q1Ktq0RuWLxRSozIFLspKhVVTtO8xhFK85xkZ6GqMyvc2Uc6GUwQIsKxy3ELSwySFiikFFJRmzk9QcLnpWg1vbppnmR7p2ZRHHtgISKRQ/nExlmZl4QDbxyc460AQXGlLPYSmO5Elr5xSOIEKzyiEbg6A/K+GX5slTjGcmuQvrJrku0lultsEaKLdGO5duNzpt/dsCACT2O7NegW9ykMe1pUlEqRs8ShihO/JjlbbxIDhl6naB+GhcWAulkktoHRIw7zvhmwinavmf3flbkkA8/mAeYWdvLb2rxum+P5FZUySrxAkO5YE/dLAcDOa0bOYXN/bmxsJIJMxQttZ5mVskvNGHG4EIQcD06YyK6X7DbW0hLFXgZBLJ5LupjIDsVfdhV5XJ5IIf1rQuNOhEn9o6WDmNI3iYnd8yBejKTnABIAH3Qc8c0AcJd2lxbyXUE8GZB5haRyxJ2krzI/JXK5LHBxznNUJjeySusrtM6MEiMchkiK7AQdyuScA43DcCFHHevU7xoNRCNdR/Z72RCsk8UYa2lIHS4iTLrIFUbyuQQN20HJrCutCmiVZ7eSJ4ZbggC3OUwibw3mxklU+f7u4H5hwaAOFmtbq1jkSa1YzFFe2JaRCPkJKsjL86kEbSWGc8ZFUYNM1K9jaWJHRYCGuCJj+6JwSr7zyuwPkBsfLjjjPpk5gkUxSofOiiZVRn+4qKpADucuArEAdRu9qwZLUq0qQM0aS53xuyxmTCA7RIBh8pwMZ5YdqAOSlUj7VG1tHPLOsiK7yNIqDdtEhLt8rBnJBPPzdSMYopNeurJO7rI0G5kjKRRrIpdEOxVP7rpweRz2NdBeR7dxXiKFhlZGUny2YsF24G8EknJHbHXNYt3PvImygQeXu2qwZBMFdM54kQHHTjIxQA2SDzbVlLMt3BgOoBbCmRvnlcsVVFDImR6cjGazo01OGWO3khnaRi0gBYyOzS8AxqFO1WBX5cEcZOa0nmilRVCQxzphPMV5GaUYDRsY88MQWBwMMcYweunLdapJBCyyNaNInACRWzNCpRCzbYt2N4YgliMHcMc5AMttJmtY1kv3+zxssjeUSqXDbi5KCLGU+YpkvjgEg9qzLeIukkjSIjRHzFIbYXVMx4XkKcgc55I9cVLfG7k2MXOSWJkJWUMoIyWZSOoB6A5HWpkiiB8pnjnZRDhoQVRd0fmtGFZFYYZU9CMEDIIoAus9oIZI2Y3QeFRGyMwIzGBIFQj5wDxwTnB4GKit9SXTmt7pAQIZI3kjjiTKxqyuu4n5d2Uxjbj1PUVGYDIMyfumQkwSGAxtIiHaQu85deWHseO1UJmuF+SUBwwcRApgbMMQpZVHTgk8g59c0AN1rWzq93cTQs8EEcEixQsy7USNtysob5fNL5IypBL4wa5sXwmndGcAhSUkkIVmVfm8sFG+8QCOOBnGeMVo+Woli32n2gOXXyOocN8ozsfIwQpXnqMnqazbmOKe4Oy0Fq8LsjqhlYKNq7gxcnyxycDGDtPNABKAyNPbrsQIwiWWQyO21VyAyJtMhbdjpnGMcE1kTzSkOAq4mA5C8Z+YFSB93ncOnGBjFWhYFJmczKsYjd/LfepIUDCnjAJGPc4/GrT6e1tEs0rNIjbZFjRv3bNIpkUSOvO4jkgdCccYNAHPotz5Ms8UTiOOSOCX7obczBlRA3JG7HIPcdiTUrTygO0kDoImBZMnGcqNpBHzgjf6HPQ5roZ4YoJkiHmC3iAufLbDxfajGXZDtI3qrhSMtngj6sa1nFqXaHzm3GRURd0YjTbFgq3PBAIIyAeuOgAKmnajDGLtIoYwt4ViCEE+WiOH2ROSDn5U55ztA6g5qTZtDFKkrhXckhpN+WGxyqBgMIAfu885HSnQae8j+XGuyVmZo0IzKzdVUJnAwSc4/vdOlU7qFUkkFwpDggELINiuFCjYwJAbYR09CDzQBoxXKR27zRykOxMTBcxn5lG5Wk5ypweMYz3qtaPal3lmMmMbtsSBxu3qDlmYdVD89yo4qBrNY7e3ZpcxT+YrJE7LIsqjEe/coBG8gnk8A88AVAYd6yBN8ccKGQqo83HzCMMzEcfN3I7DjpQBuqimAlXj8mNirtuUMQR3XGcZJ/FeKZJBNJEXVozCRnJKs6bD0IyMc4OAffFYTPIoCq524QvyP4CABtzyMAEHpzTPNkXzEBKgZG0jC88AE/iD+NAFl2VSFkZHBBPykZbO4AtzyRz+Aqu8anAUhh5ZwWG0Lzh0PBzwc9en0pqI7KzFIlYMRIyjk/KPLBBP3uW9sAGpktrjKohSUuPMOxkYqFUMS3Toucj6jGaAM14UKA7QNhx8gzlRkFSDjPzd/0qIQ+ZGZQAysxRQ4VXLIGXZsHQADr0JFdDbWSXCOjuBN9+Jgdo2oNoVwx/vFTg9hkngis24iETuhdjIrlWXYF5AIJzj7wPGBzxQBnx2scigACMZ2lSBlQWyWJY8Luzzz19asLaRqkSxE+au7zCPuEDAJ5XoQeCCevboWRztM0sa2wVyfLJbzPMYfdYgbu7AngHqK1LWEIxF05hVSgfGdyrtzuKjhQAMnd2XuaAJ4bdsxB0ldiMfu9xeRSBhSV5KkcEe/brWtHDbQSIGkCJGyKlryXlRZRIpnUHKcgDktggYAwaScurGO3uAYEBRZY3DmX5htIkBzg9MDOM4OcZp8VpcRAzlRzIpRi6lh5bfMV2ElF3Ac45wfQ4ANaa9i82aOzQWsAJYgBwxRVAIeRgS43McDIAAU4BJqubkGBledCpaLYRJyNpl3AYBzklB04xjFXPsch07zZI1aL7SqSCIb5MurNNMxZSW+UMfmYKOAMZFZKw28uLWSAfv50RHTK7IiRliu04wzDGQWKoQODgAE6T30kMkgSTbDFu3glTGhIGSRnHCn67McjNV5L6QW5GNm4gGcEKzZ2IF3buYwQMcc47ilO+0NyYnMkKxhExhBPl1VSyFsEtjockAnIzWdJceZblDEiyKJCFAZiyO4kUK+75DhmzwARwMnNAFK6ijvhJvdt5kQu2PNMjtngDcNpIwRyeT9K5rUrGZ/JjcK2xQF+VAwDoWwoU58vbyeuGAzzmugt4ipI5TAkIZmbAUhmTaQQShQ5A9G6GpbiCS7Qsxj2iJQHDHzGKsQOcfKw5xxzj14oA82uLTdI0scYhC5IWPKttULuKknO7PPHqfWoobxon2yHeGwMMoJB3Zzkj5eQTwRnd1rfvFaInej4ZlRcAs7Fg3zE7flAGM/79Y1/DAqRTGVWmYjegQBEKnuU7kE5HPTJINAGrDdGaXESBFBRlYAO8cYwHyWHzckc55PT1q5IY5mkeTe6kEIrblbIbOSuTjhSCCcZOe2awbXVIYUOyMGcyrHyS67PlOAuMbdyg/z6YOxFdxvh5Yw8ZPzFFCNGFCgoIwpwAMfN0y/rQBBdq5DPknzAhkgDsWbaqqu49M8jj0Y4x1qpaBfN8wqByBsHDD5uQMfxBfzzW7epZ3Hmrp+8IjI6BxITlsglC4yFG7OcAkknHSseGI28jmQMPKZGLAqxDFhuyhbAXbnAIzkYIoA998B3WmrDBHf3w8oyMoglZUdGJDbkldgE+7z6D2Jr2fW/izofg7RXuNEvkF+YWMZLg+XN5eza6K+CAu0gjLfKDkYxXxG2rXMcBLqfIBbYzKY26fKu5DgDBHHTK9K5rUL6XUYhGxfYJCzoDtGMkMAS2GGSPQ8cjvQBpeNvid4i8XTrJq+pXt6kMsqwwtNIIDFI7SPGQH6Bs4PXDYPrXdfBfWfFVh4lstQ0S5vre1hulyGlL2kZGwtHKWISVQWBwwzhgSc14lBaW9zfQWkUnkZLCa4mG5edzKqDbwcBQM8EnGRmv09/Zg+B1v4g0u7vHd3szG0gdrZAJpdyMFcocWvGSOuCmMEEMAD9K/h3+3DqPw28NWWmPPE2qW9mj+bEzviQIryZRZOYwcZA42n0xXUD/gpPqPiyAWyeWbxfM4V1Zx5RwwU7cscEHHXjjJ6fmL8TfhPDJq8enaRd38NxHcCK4ni3SeXGAqyb44PvFf3nAzuBGR2rT+GP7MXjrWdcmj02G+vraGSIR3kNtMY57fzWBumeUDYCAhxgn97yRQB+0HwZ+Ld78VX867sxqK2zrKJXjUA7jnzcf3lHynIJAAz0wP00+GtzolnD5lxuMDlGaPcpZGUKjbg4yRuHQE5568Cvif8AZE/Zh8S+HNOhW+0+cSSRIkv7pmRlkYFsq+c4VjknPJ64r9aPAX7Nd4gaa5jnSKZOTIpODg7dgVcBwGOe4GARQBysmsadqMkVra2SPA8ZSKddpLsflCK0Z+YBAefUduRXtHhDwNqskVu1s93C0rI80hY5MYK5DJwAAuTkdhjBNeveDfgXp2nSRB7aHbbyA5MIAwWG/CnCltzkt1+9k96+k9E8IWNkqwrAQY0GxgAMICNhJAwCR0zyQOO5oA8S0LwJdrlJlcNNncQpbgMcoW52qV+ueM5r2LQvCsFl8j+VvkDN5aSfO2zGWKY9HTJxwTz2rv49NRUYQ7UcgEMV3KHA2klCwHpnGM4qwkCCaGQW4DMhR3kjHnIuCyAOCQuW3ZGf4uKAMlrVoFVcBUHyDDNzk4UDgfMcDHqWArltZeeGPcgPynqcDgYBGCctjP14z1r0lo0fIZUkIZMJJjAZXyGBKnDgcjjgqOlZ95pUF1jzOVUbRwAc/wB4+h6enWgD5s13xlFp0V3Fd7YWQOCGYpvAXkl1+ZflxyDnnI6CvlDx/wDHHTbAM8F9HvCsUHn/ADSZGPlBP3iMcHrj15r79174c6LrMFwJbZ3eSOVAZY3QkgNHkq4DZ3ZwR94KCCRjPx942/ZO8NaxNPK5lt/Mkhkk2ndtWJ45DGN6kKShdSVGRuyuDggA8S0L4l3GoSRyXRaSCVzmUjqGYFcnHDbmOR6c+tejzXYu4FurWSbdsKmLJZtjhjt27hkE8g56nB4Oap6h8I7TRLMW2ht5QgQou92ffIrIYzvxgHK9Tx6ccn5y8WeOvGHgPV1ttV09oNNcFGvUZWUhvutIBwrYOeckbxxnoAd54pn1Ceea3ieSdJI2kfBZW2AEq7YGAFRQxHPKEc1l+HyUSWBmkmw4csSwSMYRd29Qc524wABkfjXnOpfEOOW1XV11LCXLOkRtXSLZG6BfIm2SElwzEggDeHAPc1a0LxP9q0+R4mdd64lnQxyTncUKyRM4Ow5245PQdgaAPm39r3TtRvPCeoXFrdzwy2kfmmMYEDRwPuy7kkiUlMfKeh7Yrwb4BfEUL4JjsJ7hgUiZGl582O4kdlaSNwAc5A24ycoO9ex/tK+L3vdA1LR4MzSXcbJiUhpJDJujZZGRug+XAHc/er53+BXw01NBC+tXyabZvsVrYxmOMriT5UZ9pQ4YbiV4OfSgD7j+F/xRs9l9pWq3zSKG/dieQLIU2lIvnIyvyqpz659AaxPil8SNItblL3TrmKK5SJ0jS4kDQJIADGZmjO7y92e4JA4yapa58GLnVrJB4Mltpb6eEQK8c4bcGVUSQsseVCvvOORxjpxXH3f7CHxa8VWbLe+IbW2vJQWj+zM5VBuV0WZpMZfyyBwCOMdDmgD0Hwz8TPD3iyKxe71Vra6torhDLFsSN7krECyvKC6lZFcKQRtJ5wSDXRePdXmuvCa3mm6iJXtg0hZJk2v5LFIxMCGyclTjnOc4PWvJvCP7Efxl8D6hFea/qgv9JtigItEeedot+ZsYxhRHkrxjJwRXuml+EdA0dp9Dvftl0bxw+25LjaAiqInUL8mGRiu/JJbA4CgAHhXwu+MXifwXe/aL+Z59LEzCZmcr5BLlS6hhkRkbyuTxgZ6Gv0H8OfGvwz8QdLSO0uhLfRRBocvKsdyERS0e/apkuAQQBgAq3J6E/OF58ENF1pEe18v7Ij+bJYxs6zxuFAQSxgHz8gyFmLKVwu1c5x3PhP4NNY21udGDR3VsskMM1vE6pDOZA8Sv5RKptj2qQACR15NAH0r4R8YC6AtY7NYgNsZKKIyChVEBXGVUIBjGMAYx3rt/E3iTw7ZWKQ395A1xMCi25ljaUlk3qoReWYdgBkfXFfMkth4k8MQ3MkhvHmCsJJHwFExVQXUHH8YBz09+OPmDxNN461/WZLu4ubyO1jkktmlW3lHlIrLvdN7jYWBYGQDkM2GPWgD9Cvhtq9tDrV5cW0TJBvPLBSgAIAXduGfvDpkH1Hf6k0jxXbX05tI5I2kiykq/LuDHBC7QcgYZT349q+D/AIU3C22huJy91IY413I+d+1owrje2F+dULBeRjOCK9TtNeuNH1y3kBSGO6kDytnBJZVUkkEgsApBJPTHpwAex/FWzlGi3eoQIokWNnmAjXEwUZLEheu0NjjJr8jviF8RdJTUbi1lKJJFJtMUaqNuNxQOjdV3BvXlTx1r9i9Tv7PUdLhguXVxd2sqqOH3h1xucbjtB5xkfxc1+P3xx/Z5vrvxzea3DJeCwuJwpjZy1vGQh8qJQThUMa/dDdhxQB4gvxU0o3EReaFIJFYyKhAmjdJHV0cA5L4UkKVxhwemBVq2+Jvh2K8uZrS73wmZEiDlVlV1CvJtDsCV27CcKM4Gc545LUvgl4x0lLmHT7WA6fOIA7RxeZOiWziSMiWV2cs4Ub8E5Ldug8q1j4Y+LrWJ5YrJXuhcBmzJJtW2LKN7LvySFC5wD90AEjNAHt3iDxxoeqwySNeQJKQ374g7o0cZD48wFQ3yDA+UDnOeB4Zr1/4duoltJry1maWRVMjDYjrcEMrheTyXXDcZABJ5Ncjrnw78TiwEsKzyly290kJYBArYbCZyqD5R1HCjk15c/gjxRLBsMd8tzAQ0MewoshIUSiNyMA4GCTwABwMjABs+JPCdnNLcPaXFozWsnnTgTRRBwsiIFgVz+8DYUHLHATdjjj9Tf2FXnt9LjspSYzILieEMySlrYsSoXOCq+UyA46Z6nrX48r4f8TfaLq/uZVt1t3S3t9Nll3XFwIpCi7VUfvGON5BxjcT0BNfrn+x/Z3dm9nLcidJTHG0Y2Mnl5VVaMhs7gWVwR22DqBQBzH/BSPw5Yav8Obs3MKube9tJoxGUZlZJFUbF2sc7Sc5GCea/AHWPhxpWtW62qSQvcQtGIvLWNJGUlt8e11yxGMBsZwSuAAMf0Jft72F/rPw41Sfy5EVbqKGTyJXkSVDcICm1du4sI1JJA2nPTv8AixP4RvdMgt9Z0+KWW58szSo6PGI2gPBgaVQZeAxZud3Qf3qAPhnxP8LksbuO5MYSJd0XkhFjY+VlCegxlIzuYj+IdTXjeteGbab7TD5cUScFbQBtnLFWfcMjzAxOWbkZJB9Pubxjouo6xE908dxAs7PKjJBLIHuG6rCpXbJGC43gkbdmRkkV4tq3ge6eCa+vNPme3lhf7PeR+YVSVYZGRhGnBdsDBJ25BGSScAHx5qfw9t5ILmWHyo5FOwKZfmwyjeGLMDkrkHPDZ7dK8l13wfPbrOu0P9mCgEYVWUsQoiyF8zBLEnB6elfUevWl5DeeT9m+zxuYbePzYiscjOyIk8km3rgAs2cAsx61zs/h97m0aS5j80wo4EYMuxjHvO5BjcQQFGeMA5+oB8gSWOoWMrNG8kbAgFd5DAgY28/cOCORXceFviZ4y8JT299pmoX0X2eRGDRyyKm6I5bhSMsAOvXtnmu5v9BRYbotaiSSRnkDSngDLDa2BudydhABGO4wa5LUfCcljYQ3ju8W+V0+yEGRgGDESOzAeWCFPDA/L0zyQAfoP8Fv+Cl/xP8AAMltbXmuaheWUShI4JpSse+TaAWIO4DekZyCScEZUdf2p/Z8/wCCxmkrJZaf4qu7i6823Sa+i3xhBuBwJSwxJuiaItyNu4g5ya/kV1G0njVLmTGC5iG4LuZVZjuiQA7YgGHXuRjgUkGtavZmQ295PHJKyv5qMwLIVCskkigHYpC8cAYz6UAf6Sfwj/4KE/Dfx1a2D2mv6ed0JkW2W+ihaQyxkNG0Qb/SI0VCM/3ixOTzX3D4N+MmgeIRBd2GsWt19sjgceWGYG32SbnAeXagaZXC445wc9a/y5PB/wC0J8Q/Bt2s1jrN7HHBK8irBcTiFGZirlMN0bA59wfr+l3wG/4K1fFfwPeaZDqmszy2lpHDA9vM7SG4SLKmTfIxKSlPXgleAMjAB/og2eu20d3penRyNdQkXVw1zFEscUKGO48gzNypI3kjJXOAV5XB9DF4jQqzoJAkbl13fvWEeHXBQbcYDE4PRlzzX8mn7P3/AAWq8Ga09vB4mvPsk9uiwySySL5CRh0VJC5IYAjAPbC8Cv2K+DP/AAUG+E/xPitrbTvFlk13J8qxrKqExuUJ8nEoO4JGcnkAsxA5xQB+oSXEsyXUkyogErrAiO0jugXMLIDjZKUKsQCRnPboz7SvlSSR2jieK3+cKke8kM4CK7S7QxJY4J/hJya8Qs/ix4e16zeCHVYM3MDoksUm9keSLyg4MTjJ2nqCu3aeflJrtNK8WQXlsIpriGHbhYYkuluCwJkUSznjeo/dsBx0ySaAO0k0xJ555jF5I8qA+aSrCdmBWSJkAwjD90Cer7zgdK5i88OWTNDbSXMNqH8xTpxjWUTW7DzJo0VzlWAYKpHyhSQF5ArZsNUt2iYNMzSJFE7hNxlkbeZVCOW4jcfdA/iUjJIrOs3vXurfU55GkLIiCGZNogt/LkYpFHvJW5DhA5dmGYyRyRgA8T8bfAf4eeLhfW3jHwr4a8Q6XdzwpDbX2kQXe1tyKss8kkTnAZlLcKuGDZJBWvz3+M3/AAR9/ZY+J019qdn4Kg8Laq0kkk83hyR7ISzSeZsRrLiNVkc2+zauDvfIUAGv2Iv7m1SfznLxmFIiZzIFg/0h9jLIp6uBGuPlwNw56mopVmQztEYULRvgyBgEkcBEjCqq+YBuUAA9Rw3NAH8h3xZ/4Ic+INKE2q+CfGtpPE/2tItL1m1EMsJt/NmSBbhAo2mOJirbAoyRncQD+cfxI/Yt+LnwnF1ZeJ/CFzNaRPL5Op6dE97bDYVBPmwoQoZFj+bqDu45OP729W8PQatPJLfQrLG5j2ReVt88vEmEuZFQgxiZQQmRjgFv4T8+fEv4Q6X4hspzqdnaXKqJUmt7eFHO2QK8cgimBIVIhh403bigIGDgAH+d34v8J3FnPLDNZvB5L7XR1cF2LEMwDKCPue4zWD4StYNL1VJxZgAs4OVVidylfmUocfMevt0r+q79pH9gnwf4jvbm5tPD0KSTbiLmyt1gw8jFVZjEmQ5Zl4xgYY8cGvg61/4JeeJZdTM1mrRWx+Yi7jIwJC20kqDhAFPJAyQaAPx28ZCeXT7h7W2cmRHO2ND93KFRhcYHBHqa8n8MfCfxT8QdRks4baeKZFMkbGOQBkGHYn5RuZVVu+SeK/pq8If8ExHkkig8Q2Ek8ESAGTyQY958vOCy5HIbA6/nX2f8N/8Agnl4J8NXUVzp2j2/nxRhXV7eLcSxO7ajD+6RxnO4HHNAH+f7FtJYZBMYyWYldwAHAQnqckep28dKmEuwh9yhkLbVIwSBjAIOOeRioZGhjdlAfbydzbUYkjO3CEhhuII+vFLLcWklvAFSUPGzCRCysrnHyyKccPnscj5aAJhJFcyhQAkjsiKRhYzuIDu5z8pHGOCDntUs92JVaEWgW3hUJBNlQxYEb2LBSSuQcg4OXznFY0MqGZN2V5Kjb8xAK4HPGeSDR5jITHvypI3Y43ncSAB0+9igDXluHdFE8W6U4RX+UArj93/Bycck57DFZ4RDIikhtyrkg89CAvzAZOcZ4P1pbiaNiDGzFkK/6wKuAB867Vbsx/Gq6iSY5hyZIwWKoCWwGPKAAlhyPpn6UADSeWcbt2CABjOACQM55K9acWBVUKl5DJuDpgDYFHylCv3g2TkjB6VVkdiQHI3jq2AGPJJZgTy3P6c05GmSVHjIJHRlBO7B5yGXBbB6dOKALqBSoKMzMrFpAeCo4CMDnkn+lQiMSx4IDg7yVBc8YOTwOuKYJnjVtuCrv823IYsME5A6jJGPpVmOaUPvRZI4lZWaNXcguAed7Hg556n79AGbLFHEyhJGKhVIOwhgwBBXJ54YEZ74zWPcSSEPmQOpx8v/AC0JUkjaTzxk/wCcV1M53zObmDiVfMLovllQQDuUbiDk+x5/Guev2twmYVduQfmZS42k7shFGcgjB/OgDEHls/EbMFQs2TwXV+D04H3cjrxnNXIWwm5VIRhn5jwWVjnAIzjj9KrxvColVxkyAiOV8kghgSCQepDHnHb61dljWKWMW8kc8W0ErGfMCksRgZGWGBnkDr7DIBs2kgL7icHAP3c9wSCB2OPWtkfu/mVlYF8AggqwHzAbT90cnr2rDtoJCQflO04CqTvw2SRhR+eelawjUoSWdWGODzz3B54bigC6HkK71RVVCFJQhVONy7sY+bAzVi2lEUwdWikYR8gqcYkGOQww2Cf1qgIpGVSHYHnhwQo/EDpnt04q8IpooImIZnIxuCnacEkCMHkqWJ/EYoAuuxKCUcsznCEfLjcCGBJ5wemMjB5plzO0SRs0QDkBo5Cx2kHOQylfmJJPOe2OaZbRTTKFf5GJG58iJMEcBsnCkEf0q61iTBcFisrWxAGWDRkMxDiPqB/Cc9Bnt3AMGS8ZyxBHBDcAcAcZBwP8nmqbnfEJFGDuZDkqWyecj6jj2Ixk1pyW6pI6okgVGVAj7WdAWUuCwAAPXHQdOaTZCDIBHmMKoDMGAVyRtJUOQHJz+eQM0AZ8JmRhKnUFQ2MggkkAZHp0z6CtszBEZfKMjZMglV2VlZkAC88FQ2OoB4JBGaswQwxDLtCwePzFGVY/dZjDlSdrH5OoBB606IqpUGPzFcMsquxw24Eocj7uGIxj0waAMoCfajgO3BLEqcpnGRz1Gc/lTQsqGSKUFS6dQ4df3uGUZXPTrgdCOa0luWRmgXckZBZtipnP3dobj0xjIznmoX2M6EEHjLpGwHJ4O7nAfZnoevXPSgBdRtJUFrGqqJTBGxYAjzyfm3hgcFyB25AxmqQuLyylmgJdA7FJIyTkjJBj3Fvuk4B+gq/c3LXLJlSsdssaLGX38qFBYD+HcVH5YzmopIGnkBYAlwHO5t23c3BY5yATnJOe+aAJk1F4LhkMSpHJgNG6l4vmBKn96AwYHHTBOM5NX7jUEitbVF8oy5dWTcJQsZYcNlQRlucHPDfe4NUprRg8pdkYopkaQOkqggbcRsGy5yVHHI61REQYRnazZaQbgRt28Abh/eyenPGMelAC3F/cozlUCxq6nMYym11yefTa3Q856citC21IyoOHy4Cq2S+MtgkFj90k8deg9KiYAWqQzRs435DBsKGBy6gMvI2suM9KtwWwZFRdroqLtQgFogMEhgFyyhQeQCBQBoLrE0atbiGNQmwXWxWR3IIOZCT1I4JwOv0qxBrLZkt4I2kSWJtsf3thO3cYuOMhUye2M1kz2EchWZAS5Lq370OxEa/MdpwdvuRwFPU9WwxPFskRyDDuO1QS20/MwwB0K8EDOR2xQBoreQrM/wBqScIVbYHbLGRGwGB39R0brjjmt2CazgXyYJYxHu3GaQmO4EkgZd2dpMaqSp2dDgYJzxzcdtI8jyBj86FWjdVyQ3zsEWTHRlB45yODUht2ErphW3EGVtpG0sc5+XAUZwO307gA0pNRi8+MRzvsz5b5QqVOcOVTo/AbuM56Co7m4SOeOIz7oo38xWikLBlDAPFIhzsB2gdAQB6cmnHay+cViQyxuG2AhZDmRcb0Ver44/CqUtntbHzh2O2RBu3p0yCc8dfzJFAHQ2uqpbxzeQMC7ZYJTI+8GFCxn2uwyoZSBjBxjIwBWbPqEI3iGGKVBG0ZBTAm2hsEBhxkYOM9z61We0kVRLFDIsfyALyQGZVBfJHBbcT7Zz0qBLGRGLJGZlBbJVQ+zDKdwBOCNuOO2c56UAX2ukFrFHAwJ5uLhGUARuyr8iscHAXt0ye9Ys10FTeZBtLKWjIZvNQqwOMcKwOPQ8cVdFg6BmaLKMGx94AFgNpwCTgA+lRjTo7iZg22EGLcoB+UFRj/AJaEZzj1zk0AUBeID/qw8W8/IWYHocYw2eMnByBxjpTRM8YWaFMrkR53HOEPVgD97JB9CRxVmaCJYUWJmZ9xby3LKgZWKKxIJ5KA4HTkjFRG3jKsw3JgjhGJVQCAc4OSc89eooALrUIpBGgi8poxGpZclpCMk+apHzOXPOMfdGR1qxb3EU4jjknSL5uHcBEViqqyspznhfvZOc9MGs9YVMsjtudcqdx4yWGSxLck7sZJ55NX0tUfBDBSCRiRlVfu5+++AP8AH0oAypbpRMwBV9rYDLkqRzgqAOhAB7VYSVhGsvzAswAUKT8p+8QTgA/j7VPb2cVyzSxZWNTuIdkYhMjdk4AY4z0xnPHNaMccEbN5QcxLIDGCqh9ww5BUE7QCDg8+tAGe0szJDEi+aqyMw4ztJJK4XbgcHOB15pGa4kc/IoAJJC/KARjI4J4G4fT8K0biCNgLhAAu9iwj5+Z1OQ/y8tg5/wABSQxdSMqWKbSdqDc24FmLYwACOvYGgDPltp8iUblwS2cMc5IJXGOx/nUlpaAzbpE8xirEIEOWJBJDDPy/Ng5XFbUqYDMwcyLuAdGRxIQMBUZTiQZB9RjvUMEZDKxdQC+3cuGKAfMAQGGD26556UAZkum+Q0eZyGkKM6FTtAPJDBgNwXgk4I61aS2PlzKcuGMZQADBeP5QQNo3LtZsDg8+lX7kqdrq5kZDtBfBIjG4qu7PIyTxVlJFjj+aAb9w8ncc4IY4IUryOR1znbigDFW3Vp1LZ2x4AWQckJgFGwOnIB57fhSy2rwXDLOsYVRtUhRj5m+0A52hpFIJA3A4zjpit6SAtD9otRDMWXfIiRkkNnLEptwWB+U4zt4zxg1kW0krKwuUjCqwEeMsVRScNu7E7RjjjvmgDJaGJp5ERVLqzFcIAwQsRgEZGBjtnrnrUptRliseVCruJxxgjJwT1zj862ZIITtOMqd2zJKugU7sqB2JJ4z39QcRbEYBzsCrLwpYbiynIO3dnGCMkgj+oBTMEuPLGPKCkiNlOCc/eIDdTx252io7WylLsqEoVGQRlSuCT8zdSQMY6966NXDRbrkKixJ94KEdvmBIjAOH75JzkHPbNVFYDcV4cgHA5wCD82eCcY55oAy7zR4t4kV1fzWBdpACGlchWOVGOrHr+NQT6REzgFY4xtXdHCpAV9oXGT0BK5PoWPFakkshY+YHQYVgWwM/dyRkZwaYXDQByzBwzDAbgqcEHJHJ5IHXg/mAcldaUkTfLtkVlJCqUIAHXJA4OePYisi408biFUjb0XghcdMEDkc13aoFbfIrrG6N5bqFIP3hjJ4J3KQ3f5s1SuLSEHCH59pZwjAqTu6h1yCuCOhz+mADz86a3mMpB3B1XbjgHjOd3TAPT3rVs9NBI3Bo8IRu3AAEc9M+mc4rovsp3LMVzud9rncyyFAMqCc7m+ZPfpTwsapnkncwwTkg4BBwSc4w3PbI75oAwJIEDKAxA3YIOccAFjkjoa+mvg3aGW8tlbIjZo+p6qWXCliODuwOa+bZTsnTepkBYF0PBbOeCByDj8a+rfgxA8t3ayMGxEsZLsNqJEpCoXYMMkLyM8EAA5oA/R7w1oUt3Z2ixz3Cm3WJnXIaOMZG5ldOWJyp6jAz2GR9O+EdFaWSC1mvEd/MjhhMK+YGZkG0K6uCqlmcfKcZUZBzXzj4U1e2urFdOhvHZroxXcYlLRxMqxoFVHMGVKhGAO4Y27SBkZ+1fhbpls8lrHveFHkTZctsE8cjKq5SVo8Ku5+SV6kHjFAHWXfhCWK2LRbrK7MJK+dErpKqsxO6cFc7WJPII+bcME4ryu+0a5DxRiWUsZ0YCJnywR1Z8op+UkZ5Ck85GK+xNUkEkEGlStEJUikjiuLcLlYyxV281F+cuEyTzkZwSAMeT6hpdm18zt5UCKzAMFDlmXlixVMMuWAHcdMnigDgrbwfdTaFfSW9ys11NbyBYwJGYBmCZj25MTgA4LY5zkc1+O37Z+mappdu63ELB43IleVyzM2FZFZG4IGeDjByQQCMV/RX4X8PWen6G5IJd4j5W3DjfjL5DNkA78j5RgZJzgmvxP8A+CkltpUVrLHZMGuy7PcD5EZWJAxjGWjAABOAQRjHegD8Db+ZvOkDgbi7YOBlSX56deapJuBLAAgAkjjn2xj1NaGoxMt3NEduVYjghlOPmBDLwR+dUsEfKQeMZ9AR0/z70ABYBmcr1O4AdFbPbP3lxxTScruY7ixOAeqjr3Hv+lPMT7WfoowD0yN2eCM5OTTe5B+6OFGBgn1GfYUARc4x2zk98duafG5UEjgjp64bIOfwNSIo+6F3lzgZIGD2JHf/APXTXjZXCshU8gjHbscY/wA9jQA0gH7q57Zz044/Snxkh1IYoyY2nIADcbTn9fwpcBTjJJ2jgjGMjpjvjHWkLZbAVcADIIyCcAdT/nmgBMEsxJBJPUc8jvU0agsN54IbGcdQp254+7kColGA2erdG9+OQPrViGCSSRFUBjkZ6HIBG4gZ5wDnH+BoAYo39Sd2c4/h2gAA5PQ0ucY3g7dwY4IznAyB+AxSODFI4UkjJXoQcAkH3PSmjhQSRkglWHUn3HrQA7pznHG4Dj5gSR29gKBy3PQ5IAxtB7DFRpvfjOTjODxjH9cVZQB3iRtqKx5weAT8u5yOnX8qAI5FKvjnDYx6gcHAx6GlUyITIrFT8wDEkEggg/XitC6ijiKgP5hYYJJVgoDAAoR26n1xVEgEEHnng9wPb060ANSJnYAkBjyAeM8Zxx0OM0jx4ZguMAZzk4PAbAJHJ5/EipY5CHLSLncrBTgZViOGx2HX/GnTu4EcBdXWPJUrgqWfBJJxluCB1OMcUAVdp55BIxwOefQ+lWIUJRscDgEFQcjIYAZ7DAP1psaMVYBQR94kkDgHA2g/e6/pVuL5fl2jGOpIBHT7vqOenrQBJB8n3iQcYA245BwT9cEc1oW94IpFIPzK3LjupySRk8cmqjoQC43AAZIPAx2HI657CqkIWW42uyoMZ3bgqgAEhQSPvYAx65oA6a11IK+G+dVJIUYByT2OOOorprG9G8HcRuJyGweDggDJx69ulecyukUjKjg8k7yPmJxxyOCMfyrQs7502nduIOM9Qx7ZB/yaAPojQLljtBY7cY+Y5BLcdAeeentXrGkqJlUyOoit8MS24oVPHzhTnkgdj2r5x8OaqdyRknexRQSQvP8AtZ7Z6/hXtekX8hQ2+9SrqCSMjbgAqBz0JPtQB6CkO6JraCfy45HR4JUAA3Id2xTsLFSNw5U/exxgGktmuo7iWC6RicOy/u3ynlM0LrKzxgB+CRgknAyKZYXSrEoa3WZljKoqRk8uCpC9SXAyckk49TWj9p+1CW3kMXmSTI0MzTBVVmKGR5AThxsXr8pyPm7CgCR7pvMm83czjDuQp+cMMEqyDBGUHqeQenXe06a0eKRDbzGZJBI4+5GyY2eVgrwwdgQRyRwcg1z8ElwqSY+ymIbVkR325VlZS8DY++r7Dt75FbtgZbqRvmgiiyIyV2sYhgqsixEksPNyTjPrigDo9O0xpNQWYWYP2XfiP51LxPgq8nTAXKgNyOB1BFai3DNcSQx71XeWZNjLGUXLEEuSNoAzwc5XoM8Y0c1zJcJHHI5MqSIreYu1QijAJ6KnBGDxlsHmty2aWMCNwVZkAcb2d8EIflbhQpTcO4PTqKANaKBSwcBo2wzCQE4YE5B6AjG05Ueo+lDbmYKA7NCxIYHdlWO0ZBPC7T9eeaoR3cSSYmUuhVvJVC3lx7XUJI2zowdfu8jAzz0rT01zcSMI2dbjyXli8mKSRZsnaEBVTtBwQCTwRQBegSZnxJFlCEZAdwONoO1mAyjF8AEHsM8cGWWSVFjMEgJiUsvmKChcynJClcMNpIAz82PWoRqgMSrIHWVAI2JLNlVYu+WJOAWboBxnpmsohmYOpCSb0cOCQEYsCpf5um5uuDzgj0oA6C4dJYVctEplLxbW8wBJFywyuDtZmY45A9QOTVBLbONwIckqY1wqgKoAK5Y8sgGOTnI4FbmkPao02+4hWUQyq6SIr2sikod+4nO5kX+8CAcjGMjGv7qJpJRAoCwk7ljYt8x2gmJiSQhZcDIyOnSgBy27u8yKqtFGjPuJJfBYbuWZvmB7Z6HAGOjYoy21pUUtu8qJ40wVPJKyDqRtGdx4JqraT3FwiSBJVMr7fLlTAwCct5pC/LlcZzg7CBXTW97BIojKQ2s/mOz7m8qOVUR2CoWU/MAzADvgAHGaAJYLaNAu1S6mNVkV8Dz23FQ0W0ERsAqHnBAXPtStb2jRNJEIvlkWSSVx5T7uchj0YBlI9xk89KI9RhMcksCrI8ZJkxkrGFUoI8rnacBck4Ax78OhuFtpFeULPbuguE3ybI5t52EEBjgDCccE84IAFAGbe3Ut0TpzI8TYEsaBUhhYKAiqCrbZWbcCSxyeOMVzN5awO4gubYDbO255BkhVbDuoLcnGcYH8R9K6iKdpXD3HkF9+1GROSrSbkUhzncFAXefTg1i38482dN3moJDiZA3yr8w3rvJMecL1/UUAZWsWcttMlpC0J8tZPJkIdo0ZsuVlcKN0hyefcDJzWDeSSW7gtJLKYgH8lXCNvi3bSqHuGboSODxmuoOyVUkVjNI2DyxBOM/MxYAtgAc5J+YVi3bI1w63OyB3kxG0jZBC4C5Zj9w7l4J/hznOKAMKaN5d/wBpctPflCZ3bIjjjyixhFQ/MHBJwzbsenXLk0u5tFMhtnNvGUkMiBtjCQExMcAnBwvv846ZrS1GRYljhidWSLcwZRyDuyyKdxDBScD6DrjnNn1u4eHyyrssMahIg3G0bWwWPyj7vzZDZIAABxQBU+zvGNyo8RCqTHIGHBwRsLDPII6/44wNfkdovMlAZoyDGm0MSGOwttOPlEjMTz3yM12FxJPcrbyTRRqbi2gj2wkCTzQWVWk8o9cAjv6YGBXI67AIljZ3Lp5Y2KFKBPutwSBjg4z2YYI9ADybVhMhcIGRfnLMrDCkf3WBzgkke2e9cPDO4umLeWfOSRcStGPUjyyTuD7gNvckcdq7nXZIWZwPlxjcwcsvzAhQAeF5U/nXngjZ7gxhQV8xgXzlg3PKjJyePegD0HRI53liYxmQosajkgBVC5B5zgYX2Ar3LRMxSsZvKQSlSsKkyI5AYoigKAVxu4YkduleN6KvlLBMJFMgOxolk2uCCcB+QU9MEfNk9sA+s2Fy0YHkwOQSqyCVgAsfV2G5SdytjAwMBjnGKAOiu5keZp4oNgVUVoVUhQ4VVcrkcKfmOf8Aa6VmTYc5EPk4U7+d2WGQZFQL8qkcY5xjJPNaZukjh8ye3RWu0ZUR5XMkJi3BSgik+UOijqAdrA9Cawi89wx2tldrsrM7Ki+UpaTDFgNxUHAzyRjrQAxNypsOQAQVkRVG0EkjYoJONu3Ix1Jx0rTtHxAsEkauBMHVxkyyAA5RCnDJjnHByePQVJtQtEthI8Sh0KmV0wAEwANoBwrdD6ZJ46UkEibvlV2VFhcFvlA3OwO4qeoGDxwSfSgDs7XVIbKK6SOEhLpyqrN5iq8e47hgcqyFtucnPldADVa2UXJKokEyysAgRWcrHGq7sIhKuQX5wM5GOME1hTXahLUNMpCK4TdztJZiwYbRgkDPcYYH1xpWWqW1lM6xp+9EUnkiEIEEjDzHaQjrl9px/Fg+hoAkuY1tzJGJXkLxuzK4KoSi/ukBGA78KRwQpJAqvHevbAkDcmN2x+INxBUhZA2RkDuSQO3SkmvpSwlu9zCf5YQCCmxGCOi4+6MhsZ5POODkxytBK0h8qNkd12Ks27yxGDuQLuycqy9eBjjJzQBs6PHFq9wsYLJNKXSGQglFlKDBlaOM/ucrgMcgFhkjFdVLbm4UWVvcXDbYtt1DJM0e2SJcTqCfvKcNtJ55+blRXFx3sFm0aCFolXy9oRYiVMiBiGkjJ2kHPzAjGea6VNVkmv8AAjE143H7wF5A5KyEqx5JwpA7nPTkZAKN7p90kDRb3NiEkRFITem52zuYN87AnPuegpIRd20EUEW+K3ixLNufBaOQKPvkk7fKZiQcfeIBIrTvL9ok+zXEwmgSRmKl1z5srM+6OJzuI3jnI+UpyQeKRb7T7eW3MgF9HIqLc2qzSIojPUJ2dSrZJ7n5TjAwARR3phidUlaGO5wykLE6P5bgkRtkMr/KehGM5ORWfeazcH93GFRY4EtpAAqhwFXbuUqDuPbLHrtycCrl/baZe3Ky6eClqjuGgMv7yEKm5zllIWIYIxyeq81ktsuIMRqqeW21JAcxCJSBvlJGWBJGCfX5R6AFZnWVWBhk+1AsXG4M7FSCxPPzE4xnqNmc4zUhke4iSCVGjkRgodip8uKQ7d28nhQo3DB+UdcCqX2lVeOQtHO643RhcRyIyfMrsNpX5jgHqC3U1DqHluqyxyZMn7wrloigkAVkX5iSuHIV88jnHJoAx9XRo7ho1ljnt1lcKQQxbGVcgMBkYfIIyCOneomtLGbS3IZEuoNqxRGXaxg2KVcLvxKeWwu3A2E8EjOqunxuv2gM7IXUhIxln2BWkjiclgrAY4wcg8+lcQ8U5u7hvPUo8oG2OMEhhIW5BADHbszt9efSgDS/s6KGCOYymWeZ2MMI/wBYsa+YfmMbHY2zJwQOMYz0KGa2lYfa2fcinfIZCW2gjLIW+8cfL6DI46VM8jqIVLFTCpcKUQbVYR4ZZASUk4PGeAOKu2hszdSNcwCO2udvlyEvmAksiAeWvzRsxQsDyQB6ZIBmixQQowMqxSssiNPsJaGQnymH95cgg4HGOtZNyZI5cQRRMQ+5Z2GxnRI/mTaMgEkAjocc8Hk9hrBssrbWUYaNFUC4iM2wmRzJIUWViQMsFwSMFSOmK56BUeQI0qSKdzEHaSoU4DmMH5TwR6DtkUAOgu3mjiSUBxDGzJH8oVN5yWUsQSBjAPTk8Zp95bhoo5DGsR8zMfzZR3UD5SDwceZ90nj6cG6zWxXMUYaKJFZvMwVkO5hIUGAVTdjI9vSooLOe4jaLehUI8vlb4mjGV3FxuJVpORxyRwDigDFmke2uDcxqsLqFwY4VZFMiFcGPBwrAD25OORXMy28SyPchJyLt1G8jCtNG3zZbB8zAOMHHOM11l6zgLGPKiKBtpQbJHIV2BlUt+8bLYBGOEA7HMMWJ7aHbLG0kJBgDFjudmZgyBgEDCXAPT7oJJoA5S6uPtTqsuFcmVzOhKzMu0YV8KQECoSO4Gak0+4R4jbTxxzpHma03hh/pC5JDiMoSMEEk5yTwuKe9wIZ54ZIUdmMgdZAocEMNzbRnb838utR2ksDypEyJbglJg7iIXDEBgiCRiAikkdTg5HvQBAPtEpmWVPLlD7tsu1VLynOwAkFEII6jjGdvFWJX2W0YwkkilwygFCBs4G5SCW3bDnB+7jvTNTlj+0PK0m+R5EUyAnEvlOcNJuH3dnTHI9KzZbogSrIEDFwVjRm2FeSCDjOw5XjrzzzzQAyVtjCQSZkMjeW6Y+VST8wI5YbicnsVqOK3W+mW3cymYRzsuUBzLHHJMOSRwdjDkH2waek9t5gWaLEaEyEIg3bWGFCM/LLnaQBjJGDxmq8OpC0mjKu+1WxKQo3tG5YOATkZ2E4B6kZIoAinQTQSPGu14pfNMEaystugUhm+ZidhIbOSfXPAzBbK5uYogJFSZUwyFMkBiCOOnGOuOnrT1u7pRJLCSivJ5ZVVO0ozEAYZSGxGWx0PPUDJEtiYkvUUkOXG8OEI2SBdxUqzc4YY9fTrQBYvrWK1YKcnfGOA7MyZbahOWJYGPB5HfjjFU2jQK4DSyo0aGQBNpRwx2oxYZVMkYP8AEealvLhpbl3DrtAIXLrgKpVdgBUHdtC4GOhqMboZgbkoFQITCrqBIFYMVYx5O7gkE/3uM8UAR27tCxZCrNLlSjxrkhgTyGBAYKODk49BUqzBANglWZW3uY2yoi27XwgB25z1B74wAKqTShmDovVmZF4PQALlv7xXd6dc85q5NFKLUTYMAaJS8xYqHRwytGCF/eSbcH5c5HtigBXvihUWxIXo5YBhIGx8rxlevDAHkncMms9yZFE86GIPI5Jb5ZSdxZisXUrz145briqYvUtvMVHDYVk85gCwIHHlBSNpBIIJycrkY6VkS3YkZmLFiyFizclWBVQGP9319c9KANZ51ViqJtdhn7SCDK3RtzfNx9AAeDkmrkMyxFWdVkjKqTkv8zBSoZj1XO4HuCqkEYrkxdHgoxOMIAQeWUkZAz93P5gk1ow3av5ZmG4LiLykZcsTlRgscHHGDQB29zNbBLW4Qq7SR7pRtKCNyq7Wjj8sBMnzMYPIAOBk1t2Ekt3aRElmHmtFCfM3bjtXIRRyucYOevNebm+kgHlOcMCGVSNxBXcFA7DAIBH+yDWzptzF+6VZmQx73k812KYVSQQ5BIZlUjgHjC55zQB3qXEPCEvKrOysFk2r5bspeKRdpOTs6gAgDrUE+lg3FrOsiwypJIGCySYUF9ju4zkgHuD/AA8DPIwZby1QmWynCS+YGdZT91WVzlVHDkMnzZ5XcODzUcOtTriNXzKyEk78o6k4bOcANuPIz/F75ABu3unpLBJbec4VpBtaP5U3BgySIxX5HJA3A44Yc1BDogjlR2KMgjwsjMY1bKjALMNpydueuCuM9cZy68ZlMIljjkX7zsSC3lROpT5BlmZTjJJxjtya0Y9RWV4HlkWNZkAQO5WNmUgsxHODkg7jwd2QD2AJ4dNKtKfLTcHXCktI8ibdwRV7gFOSc8c9OlX7BKzMqQkEqcRIpUgFG+YqVGCMEn3XArpLfVCouIBdQGErteRPLT/Vl8rF8ylWJZgACc7ugGahTUNPhTzBI7yMZozkZLxsCVJhJAPO453YA5xnkAHGyWEFyWjb5ZFxscqo5AKsoZuckL+HXPHHG6locqbuFdWfcDuUbSSWwqqcngYz+HAxXodzdw3sqiGNlwpRCy723sXKttU4Y7RkdapXU9oEhgaN/wB6rebO8YXdMkanc7ZAJyMA8csBzQB5Nc2ax7zDCEG5CCWJ2bQCR2BBZlHv2NLFqUyqIwqRxP5i3JRVU4yGUcDJ6r3zx3rrp47dkniVFa4lAEbOoWPyyrBkdwco5JBBxglcEiuLdURiWdVRTiQZBZXC4PBOWOSe/agDTSZZRNsDOPLGGdiCNmAnzAfKeMeh9K0YrY3LR8bomdfmQFQQCw5kIODkdW6gc8Vz9jNukyxKQg8gsAshU5QSHdjG7p1OR0PSvSNC03Sb2HBuPIRmkdf30oLonDRwK5+YlnHJyRj04IBzuswR2WlXNtLJHJNM6SKQNwi2jcXEicbigVdvfk+tecz3MKQC3jAA/ikwdzgKwA3HG1d2SccnvXt3iLwrPNpshsbKdYoDKXl25Zww2ph9n3SBzx1ztIHFeI22nS3Gr2lm0crhp0jeMYDupcBljc8BiAcEkUAXfCWlXGra7YxW1pcajK1xGi2dpE0stwwYfIu1CQ3XnHbpX75fsw/s2/Gjxj4d09Iom8BeFUt1aWRy66pdrIFebagIdyF2jbgDrzzXxD+yZrXgXwH4phSTT7Fr2GSa4N94knihgsng2pK8cUhYM8e4joCdxwQTiv6HPhR8XtF8YR6dpOgXMeuPJDbQSNY20cdqtzIgUpFtyrBQp28gEAAjJAIBJ8P/ANgfwnam2eW6k1jVZnQyXd2WmkmuAVLSuDHgEtjqT0561+onwL/Y+0rRrNH1PTrUeWiCNIoIVcrlhuyiZb7qtnAPBz1Neyfs+fCkpZ22s6ibj9+kDx28gV4QSoLOuU3EZyME4GzjNfdGm6LbwqkNuDbyQKGSQRlow7oV5TcA4XdypyBkHANAHmnh74SaH4etYEtoba2nYAQuturOXSPe2yF2zK3lI/A/u9K9y07Tba3iSElPO8tSBtAdtwIVtgPyn73XA4xV2K3hXyw6I/ksrxsVXekgDIzrkfKdhYZHOGIrSVVQl8KrBeWKhiVGGxlTwPm6H3oAktrXy7eJUZVffDuLReYGjDneu0EclAcnnB5PFXIpVlndYo2MSRPm4QL5LSRzSwPC2QCJEeNunB3UkaFkiV5NqkxyKwLJkghgmQfmzkZXkEdRV5RnPzfKB1yQAQW3bgQOMYIP+1jHqAEJdUUyqnmAchC2wnkDBxnvnp+FOkjWaNlZzFuGQ8YAkVgc5XchAPbkdD9Ka74PBGOcY5465IBzjn9KdGWIJwBwBjoAcg557cnvQAghWHdje4Ziw3HJXJBIB6nr7YxjNStKEJAGd52NhA29NrAAkjjkryOcjrjgsddm9yzHCg7ACxwuSSqLyW56d8VBuZG3SzLtAYDCqqAYDA43Ek9j8x6ZwKAFkQGM4OSVJ5zk4znJ3dcfyrhNdgWWN48Bg6lZE8vO5CuzhlYeWQxB3c9ORzkdpLJgHZkqw/gBwAed2AoOOnbvXP3cMc2CwYsGDKQzDBAbg7T83DHjp6g8UAfP/irQov7NuI5oVCXCvGyxh0UwkMACVbIfYy5weWBwelfJfxN8AReI9GubKa1eRBasqOn34vLUbQCCWJCqCfQDJJr7w8TQNLC4B5IfOQSMJtzuIUhfmIABI6cdK+YNdvoo7yeCSVfs+1hKDliGAwflC9QhXGOmM56UAfzNfGn4t+Jvgd47v/DHiB7qPRLi9U2e5SoYB2EZBcELIp2juSN2McV9a/Az4z6f400CWKznE8sUUe6aMkCPa3JX5jk/c4bHcYyM18/f8FkPAdr/AGRY+IrAmKeMSSxzrIYwu0bfLZlUdWU8HJJPc4Ffm7+wH+0DZ2PiSLw/rl9IkZH2U+a+UFyVKoWEUgHlEKrYO3J/iBOaAP2G8eyWN1e3F9q0tuvkTmcXEvzLAwYOwwjr8gbAYY556cV8e+Pvj1LpZawXW49Oku5GgjSwmaO8ghmUtFcwy/dSIrgBmOfmyVYV6v8AtJ2sy6Qlx4bhmnj1KBv+PK48tC90jM+5ZTJui852JXIIGRlh0/MKz/Yd/af+K11LqehWjm2uC7xO+osjsolDxlHkJBJjbAGQNo7DigD91f2UPj3E6WMOoaxaTySAGB5Zk8wxqvDMQxJb14xk++K/Vnwn8Ul1Ix2tpBDNPOyqrGVWQs4VSQeq8kdSBxzjrX8gug/s1/tRfs96hBqHiCLWoVkb9w9vLPLbrG4VXWe5t1IwA4G1SB8o56iv1h/Zo8TfF7ToZW8RX8zTpEtzamdzGpguFEsRSNmBdPLIKkgE78gsMEgH9D2jW7y23nXt2hbDsYcAht27cpBB3NwcHIBznpiuG1Pwj4Q1O3bUdWs47WYySuyO/wBnuR5TEKz+RjqMHaTggjOa/OrSPj3480OWaK6uoXV0eSIz3006tsUGQeWoGPlycHAG4471LrX7ROqC1u7nW5tPtYgm5ZpdRiQIQAQgjkcZQkgMCwI6+mQD611jxt8Nvh9E8o08tGobdPbqsiLHEQWLK55bGfr0z2rp/AH7QHww8SCLStAht0eUmQxeR9nmDTsGaSSHbuUNIAwbndjPIr8L/iN+13oV1ra6JFfQalbPb3TzW9nMJIpryK1ml+ybohuRDOgUsrMHRwRgljXyf8GPGP7SXjn41S3Xgu5utLsJ5kguL65mMFtDZOw8k6dAQVLRhowqFWBwM9TQB/Vv4s12G7hkt5dCWRLkFFngSOVctkBtv3s9OnB4r5B8c69Y+Hnll1GAWum7nS43YjPlujeYURwpkBCsDw2C55rS8D+HvjYuj2A1nxit60dvH9pxahLl5DuDOJAyhFZfK529QcDGDXI+L/BPiDxvrcOl+Mboabo5mWOK7CvC85WQAxOSuCM5yMYwvLHgEAm8IePbAaIJPD43WzsxijZWw3lNiUR7fv4YpnGRzg81pt4j8V6xdQ3FraO9nbMvnMqZYtv2HbFyxBXJB6c478eweEf2ZdF8Oad5/h7U/tMMqSSPA0gkAZyrLgg4TJjAB6j0JNepeF/A9/pGm3ptbBI9UmuJI5NR8kzvY20YWUhMxOB5hUqWyDkDpyxAOQ07xfcJpUAYOGNuCHbg7wgBVuDhckcDgeuTx5D4p8eLqc8kFwzhkPlEEMAQBtUspOC3yqAfYA9q+y9K+G667pSNqQSO6huHD3Aihh+1IwDRGRI4l3sr5XcAfuDJJBNcdq3wLUTySW9vZSgkFndFY/fJZhleDjHPXJPWgD5ms4rW/tRNJDA+6MFwApmKphUlOBkHaSPw5rzLxb4csoZGuoYNwkVmaLDM8hJwATwBlsduOuK+0brwhp+j6TeW9zpLzaij7baaEbdyFsdFYbQqjnht2eoBxXzB458J6zcO0+l2+pL+7MtvKyzG3U5JIlUj5lwVB3AdccjAoA+eI/DFmbmR5LdjDcq4fzYcMWXauyONgdoXdjPAJAySajuvB6SW8YXSTLG0rHAVcohIj+0SeWoOSuDwQp4GDmrN/Z+K47his1wzxkLNHFkpHKn71VdBngbVHIGBzkAc7mk+MbqQS293axwzwhleNQwdow0aGUEn5ASeAR/D0wc0Ac1Y/BfSr95y2mWw+2SRSsrWcTOXheNykcjx5jYDnKk52lGIGa+pvhl4JtNHurT7HpyQTpGEMaggMyqFLttX5MKM574zz38/0TxlZ2c6kzC4RJlAkmyVDOXiyGYAsm4YAU4BcZr6L8Ea3p13crc2+XnMm1w+4GJGbvHk8kEYyTxxk80AfJX7UnhybWfDerW86xpBHIs6x4lKFoiwaPeDk/PxyvJP8OM1+df/AAjc/wBjeG4sIrm0jjeONGhbKR5ESu7CFQNvmIFYnKlAFxk1+zvxy0fQtP8AC+vSi3QxwPPdyI4uJ3kmup5Li4KeazGQvcySEAHYvmAKAoAHwrrbeH7u223Fi1nDJEWErbEeQIiswJXIK5TkcgcH0oA+Nrb4YaNqQgs1sV8+VpXtYo4pJbeCZQAzySlsqzJgFOASx7GsTxn8BtHtNFlimR40kzbKscKusbTh1V/J3hQq+YOceozwc/Q+m+KvDWm3qx3F1CqyOyRq3zSOseHR8gN5a5UgEAdOBg8cT8VviHZvZ3dqJojbSRyNCYolEyNk/vJHQnDKxUcgAdgAMEA/NLxj8DNOt5RGBBcOIZI1EhaImZo5QvIUliTk8/L0z0riY/2ZtZcMtpavKwin3gRARiPBO9cDa6bUbJHI2k55q38TfjAmm3iw7w91aXT5eNi37gMGhmZs4CggKeq4OQRjNfSPwU+LOm+JrNbe+v4Yp442WGJJcytFJGp8qJN+DksB7k89yAD4b8Ufs9JaRNutDJfwkOWi3eWFB+fy4yuGlDA4yQOem4CvDPEPwV1J4XdIWkVW3IJBgN5KyxnzEz95RJ6Zznk5xX7Y61pfhi+uShRZH2p9o08RlpJIZEMjYaMHzJGyMLySR7gV53eeANFSYxyJHbqy+bGDEnAIkbygTgZ5CkbSMMQOQKAPwp1f4Pag1tOxgkQo2ZFeIKWbG4GFnAzFtkX5vugjGSeB5TffDu6hLDyJAm5QEEY3gMpI6gbl4zngHHSv2y8bfDKwWKe9uZI0tJJG4hAlaU4aQ7nUBdgcKeCCAMYxivDNT+F+kzWqPaJHIJYWV32iZhOu8HiQAOCgQjCnOevO6gD8qLrwLdRArFG0yKxwzBVER2hjvJ+XPJ+8cYHXiucHhO4iIfaxuGMjrgbkKRkDcmxhgZ4JJAAOSa/SDXfhnpdoRb34lldgD9mLbSuGV080RjKg7k4BJxnOFwK8S8VfDIS3qq7taLK4VRboJ1WIbWjjRRIBtLBQcH19wQD5FiudU0+Hbazy2yRvkGOQh3ZWKr5uORtyxGAc4HbJr2fwR+0B44+HN3pmp6H4h1S1u7ObzokieSGFVKRFoQXlLNGQhyWBGTwGBNM1bw5b6Y0kD2ZuG85YhNcIERTCBuDKFByQ4JTfnkbhwori9dsuSttb2wC4VpYbZWYgrtCmR921RzyDk5HPYAH6efDT/grb8bfDS6ZZ3+vS3Vlay2ssplDeYSrhJIjOpR1TymA3Fjyd2AMCv16+C3/BajStXtLK08VahFY3FzGBNPA0iSqkYES7jODnLbjkZBDEYyOP5J7jTt7eXLJJcbQQD8u1QfkYNtxtAAPHJPU81nmw1PTmW5sp7mFg5WMbiWVTz8w4+c5PbHB7igD/AELvhV/wVL+FXjFoYm8R6fDK+2LP2tFUuDwN27G3k46Y257g1+gPgv8Aab8JeNbKJ9M1rT2mliRvsy3sTSEyRsWw43Dd04IHI685r/L40j4jeONAkie31O9ia3yqKtxOhXy8hUb5uMcDBx6AV9bfC79vr4zeBZYFXxBqDRQBIgDLJuKk52tuY5Gf58UAf6VOnfE7Rb+3iHMW13N5HdyqwdLfeSouFZkdTGSSpIJJQHbk138WtQ3EAYXEDzI0kitK5gi8uRy5TIc5YoMZOFG3dtwM1/DR8H/+C0PivRpraPX9QM8Mpje4lY7T58bqNjh2wBtRAxQAPnkcV+q3wj/4K7/C/wATXMMuua7ZW17eoJ7meS4lPmPcAI0RDSgxvwrYAwApzgE5AP6TpXgvILbzZSJAkc32e3ncviJUfanlS/Ogcxg5AUnnnNU4LOK9tVmuVWFo3fy3ldZ5Hg5lDuu/EEh3AdAwCnqDX50fDz9uT4XeKYLeCy8W6TGjko0Zu1mNwGhh8nZM8oKbQsWcE7nXB5r6o0H4veF/FJaez1O0ZbgLCsKXQ8ueIBSZZtrbpNhQ7cc7QV5GaAOx1HwB4b1R57m7tYJHBSaOQoEViGZQr7RiSMSOMDP8WfaooPhppFjFDNFYK99dSRw/u7ffGoyzfPu/1UahZTgnBL4z0Fb2meINOkLzWxhOYBAJHm3IGjJZVMayEZBKkHlghAyMHG9Y+J4JLZLm4ilt3kuDYckk7YJ5IvtSR5IjDozspAYspXLEYwAc0vhvSomnjs7NLq5SSMyrAgKDG5SwJyquAW3AHJzjkYqdvC9vbsZoo4CWCxyN5eGjYtg7nDcY3L6Y2k9a7bTtVs7mOYRXCTOXkG542t2CKu5QVYfO2wYLKTkDJwRgVopViEaBxctLM7oC4G4Fsl2ZQEOFKnuSE9aAP8hy9t8W8bQZlhc+Y0m4Bo5VBUhxkjIBx0BPPUDNZTWzfIA23K5ycKNxzwMcY6+v41vG9Rf3bxL5Jjk85FZl+0bgVQuCOGVjkY6E5II4qlFaSzQSzRhWSLIMfmFpCqgEqq/3BuJ/4EaAMyKIfNksZF2si4UqxHJz8pOfpx/SY2ySne5aPdwyjJIGT864K9hyCe+R6VOsU0ciOFeEMDsdgcbduCQM5HTArRkt7p4Y7p1TLyAKU2iXaAWLlVOSh2nkjqMZoAwfIKMoYAkEkqSQzAsV5w3pjOTxmtiC3uLaN7mDBB8sI4YAqWw+0RvyMFcZz2pUQyzRSXE7oJmH75hvIBbaxIXJwOw4yBxxUV1sQeUkpkZXOJFQorL2IB5BJ6g8jPegCq1kCwkdC0xZgxAwAvU4x/Dgjp0Ix3FI1m0GGV2KODt2s23n7x59Rnt3q2CIihLAjar7Tu288EkbvX8elXnuI5iqzoEiAKqkQCfOMYdizEMTtwcYPfOaAMtbYoiN5ZaLcS5AAddoB5HTbk5yM5yM5qZI5FUgJ8hLEnkB/uqdoPoex6Y9Oa0UTzEaFDJ5TAsDySgzncwJ+6Dx34PGahZJlGxVeYFT5QUgMzYBGxs4HzdQCODzgmgDJvZJJFCZJVQBlVRdhJAwxAXjC+tc5eQptbYzAEBgxHIbGDzGeU649hyM1v3CyFXALDeN0wxwWBO0jk9OnB5zWTLM9szYRSSMMrBSCByQeDjp+tAHKyodxwCdrZMgHygNjqc9Tg1o2UTHdK2MKqkLnG8Hj5T3wKozSEfKFwpJyMDIzyVBHOPTntWhYOFRgAxLEJuzlQGGGwAfvYxyOeBQB1NikkUiKg2BwpA8wKWDAhcs3Tn3/LitxjMiKr27SI+f3pSMMoQZdi4GSobqRnGOetYVgrzspVAQrbdw64wWy3PoDziuqSa3WBYWiOUc75SC55wqqD0XgDnqdxyT0oAhgWd5o1RmQlAiNjCndu+Vic8EMR7nnPetCQyFFh3FFV9yIwYnzMsr4ZVyo3EZHA+XFU2djIscc8jRxKywqWRl8xyr7hMANkWQxGFJycE5BrTRp7SSAtCs4clpt7KXXCs58uRX46AlSCSTzg0AMSKd7Zo41jQIMTShgXnDFW2qM5YAqPl24B5Jya2tKuUtDLZzrEWmRl88sV8nMX3XwMHO4EkZ+6OcVz7uI2SVYQGj3AHexYqrBtrEMNy8dsfnTPOmA+1OTslZlCZw7RqPMJBZCSuC3zcnI6k0AULvMQkCsZAXZFkTOzcjYwGJHGR3HIXjpWSGYksSzq5HBOQMdFx2xzx2zV5ykgklMhQK5PlydeMlVBB5ICgcjr3qpG1uy7gcSpKpCOoKMF5O5vXIA+hJOcUAaTSiFoniwyskgGSjnaM48xB3zk//AKqhS/k2SRq+Vd13rEM425PIzwvPQ9+1QXFwXk3CFIFIY4i+7jGAFV24Ukc88Z44IpBMsMCb4gkkjkpKCULDbtC7ckH5h1Bzx0oA0SptgA6bvMUSLgjckbnaA+0cHJH9RTo8MSXJ28YJxgY2kAHbyCOR7jt3zkka5JMjESY3O2RubbglsnO44GDnrxjHWtszmQCR/wB4qKke7ChdqptRSVA24VSOcnjrQAyC3Duu1gqztnaxXHHLEhicHaM9O1XjZbIhNCwnjEhWYlsKAYxIql1X5W4cYYAnAPXpHA4SFrnEmIWCyiJFCKkgMaOZFOQSx2gbScHIJqSO4hgtZERwHl2u5KEEuAUARnjBUAM/c5PrnAAKZWJ3O0iNjuIjHK4Zh/y0ZuCME8j/ABqyIGibbEIpm8rc8Y2SbFYKGJPOSARyucAZyMcZJYqxbkjcpGSCxB5G3gcA9eBVy3mzOsiN5RjAV3c4CbtyEOqnJiOCCRg4J+tAFsRxFTblme4Z08hhIpgVnTa6uT9x92wntgckA5q1E1vC4jnKxkMmZ/vhQDgkAjDYI/hOD0yTUVxdzM0b+XbTbRwyRBcBHIVSwCliAoxncACMd6q2sjeZIZViIDkr5wTKbQw2lgBwMnA45xQBpmIzNI0QBSFjhmASNwTkZBB3My4IHXk1PAjqEBhCg7iwKiNiCfvB8cjGcdfpjIqytpci1jmilhZUcOUb5Vw65G0sAHPbAPbjgVNCcyRKjR4fYN3Vic8q6u2Bzu5HGCOM5oAtWkMrzK4jjQqNyKDvBZD8u3dwxJByCB2xweLBwLhpZREsUiMkoVDwIxlSwwfl3Y568kA0jyGKTasihkOUKkKIhlcuHj4BA6HHFZ0FxPdSy/bJmy7F4vM+ViXIAVzk5PGQcjOMHtgAS3CTuGt98bln8pnDqsnlPhmTDZCg5BPtVuWyfzFnTY7OredGSzGFgQXIDn5hypyccv69NCGa3tkkU7ZTgrHLIpzEXySoUSkrljnj+7zlTSxxPIGuJCFaN1WUsuCFZtvzhuwKkcgZx7UAOTThJgKiBhHzK5McahVUNuO/qGkBGPxBGRWZbKHknMbpH5K7drApI28iMmEbcOnA9CADx0rrIUtxJIhkaZZNjny8KdwZSWWNsKy7TnBIOV64BBk1G2srdbi0twJpCq3STcRgQlfMUqqsNkmCu4NndkgDIBIBw1xFciKRQYvKUAIyu6MWYHcWCrwMsMHkdeKxjZyCVUwZQ4Bi2t94scKN38XOfc9cV0N27QwNJuEkcwZSSAxR06LtBBI5znJ4JwO9c0Z5IJWdTKN+0rJlhGSjbiASpAYY6YPbtQBHcxvHuiniEcufkkYKrp5eAEOGGCeQcg8+mKpgApG/LOxYy5PDYJYMrHOSM4IBxkdewt6hfi/w8wRJ0cAOq/JKvy8SHIIwBwcDOSOOMMFxE5BWKOMrGMphijlR1C9VY+o4zkgYoAhK+ZKqRpliBtQlf3jY+baC2Dluh4yO2aqMSsQIQhCxDh2UFcjCjBwchs8+3tUxCyybgqqgbhY2KttJJwGk3AgByBnnj8KluFULtIJcD5WwAGU4XuOWznqOccdeACvbTLEkqMWkibaI1G0jzFIKsxb7yjnp3PpVwbmQurKACFGTtdiQcgKevTBPvVSGARkBAfMJ4GAMZPXaTgZz7/WliXy9qlSACxOdx2gEkqC33uf/ANVAFtY9hics7hiWlQvtyq/LtUgHH8Q+laUUbmCSRIy9ujAkB1O3djYVkKnAzJ06HPPrUYijco4mhjjSEHa3mM6hF+dXVQfn6gnGM89M1JbyRKdu8om3apVQsbFhjDqWwOCPmxQBWSEniR5MoSZFjABTYwBUdcZVgTntVu9giSTFq6EFAX3j506ho5eysp6nAIyM1XW9aO4ZooFK+cflLDaSx4DEgeYoGMEY+6CeM1LcP9skJYiK5eSWWYCLaHZufvKd0jY7HjuKAGQRrLKWLqFiQu5VCzDIUKu0YB3OVAxzyeKkmWSceXMZC8SBVYIVwFBKIDnIUA88E5NRxsy/JsCYwxK4DBFyMGTue5GOvORSTSNHlt3mM+VVJGlLIn8EuTgAhFXBH60AWbK7a12RoHXLKHjAULIQ5HmK/wDDIOOenGOc1cu7QAPdqqvDIglKJIqsu7BBXdkCMMSCByNvpzWOblozHPExLj5l3Ko2fMwJOAwf5scEdM/g5b+Ty5InwxlZiWwFZS7ZYoxTgnOOBjHQCgB5lUsIJS4jVmbbuQssmzGCynBXhfpjvT7aBZYrlXjLSNGJUcsOEWTbIRxk8MCcDIAz0BrKRgdwIO0yDaCeSDuAz06c+n0q/bTBzwQEiDlirsHYMCrKNhyyncBjJ60AWN0EcXkzqZlEJSMLKV+cliJTkDbhsnHQ7uetZ8bSPvEasW25VduW2ZwB8x6cjgdice9uSIFHbyCWAG3JGWDFRwMHJ4Hfk+hyBLaxxiBbyR/sxRjCPLZBJIVVQBtAyp+bliG74HBoAybhpGwWLSMqYIwAAqsTnPXsTn25xVSOQyqsSgqwkG6TdjKgA4C7sccehxVq+x9ol2N5WAzqkjEsFPz7VwOcnIBIA+lZ8GcmThUdguWYEE/MQVXGQMHH49e1AGrMSd0K/KsSFyjPuIdQqMxG7rnJOOx6cVCkAkid/NRWHCxMJAz5X5SuEKhMgdSMdegqphGkIDEFVLcc/LuAJ2de4z7flV2FkEazQrIzxTL54kVRCdxxEFBbIU4OcgDj3GQBzkQwLCwQmJnEzKSp3qeVjYJ/rNoAwcfd7HmqEzwRkFCssO4M7qoGU3A4IfBLZOCBj1zirGo5WTIMaJ8hHkSA5JRdxAA+ZuBnIG0+wrN8z9yAu/ILkqVUhcEAtjdkjB6kf4UAUbuRJLwSFdokfcQQFJzyOFyE6j8q+p/hFIr3MKW7vFH5akl9jNkRE5C8Bl5OOCQCTkV8pSsryx7d5kHJY4ILl+OuO2e/avpn4QQPLIg8gylnAkLEqghHdNn3mZzycErgY4zkA/RDwrqc2YLdYfMLJHEUQBQeCyyKeSmQSeP4cfSvvr4V6xPHb21xbBfMgB2iUFkBSNsKykYKkqwOOmF57V8IeANGkuZrcpZzNMABNbR5ixAq7Y2LhCVYvtAzgkt+FfpN8KfC8tlBaedbpIgVJZA7mRlcnaY+YgXXGOh6ntwaAPa7nxJp8trBbjTWt7yS2zd3DrL5UblFllngj3tkmRnGARgHhcgV4v4m1tLS5ea1tliCbCJfPaUyqDmUSDbzuIOMZKj3OR7Vfada+ZbzRGDzrKN9yyFERpJdyL8gO4hcqCDnIXrjkeB+KNPhla9MKCNA7h5YiFVGVsExlcAg4bGBg7s4yDQB0MfxKmPhpZrZTC8EbK8ayoxUjLGSONCSU4yTwDnHHNfh5+2Z4uv/ABDqWrG7JYRO4jVN6k75BgsS2HJIYEYPUHOa/XC1h/snS74QG2iWS2kQvchWLRMoYqquSFk5OSDxweor8WP2tprc6neBXdQVkSQqfMzIpLKy7myUMhYg9fm5oA/MvUiftk25QjqQGAIK5XGNpGf4R+dUnfeeeMLjIwCxHQtVm7UedId27dIx3AEcgnIOR15z365qrwrMhwRtUkgMDnGccgHI6fhQA0AnjPGOcnjApzIVOGyvAIJBGQwBBwe2DTo035yUAyAS77QP8etPlXEmC6y8KAyFiMAY43entxQBDjChsNz0ORjI6/TrQS0hJZsnBOWPZQTjJPXA4FSNtDBEO5M7QzDGM4yRz15/SljhMjiPcqEnaGc7VB6fMQDhevNAEQHKsec5Bz6dMZ+lTTW+2ITpu8iRtgLY3CQIGkXb1wGzzjBx1prJwRzlWZcDpkdyT1BPT86jOQqjduXltuT8jdOQeM+47cUAO3llRGACICAQMY3EcnHXBzj61Fu2v8m7HGDzkZJHOT6E04KxDYDYXG4845GRkn8fypoB3HjOcDA6jGeuRQBaeYzKMgB0C42qiq2CSxYAZZicf5NQNh3VnPBbcwjAGBnOFHQH9B6Vde5haAIse25UCJnUDa0fzZLc8sRtB47ZGMc0jt4xlcnGMZ5xk4P+etAAoVm9EA74BI7fUnv9aerKpfABJBC5HAzjp6nqPSkgj3sI+cdTggMw9ASeuSAM9zSFUV3KkHYdoG7OclsFTjpjFAEqPkgMuArFuBnsuRgnnp0PHNGw/M4B2k88cAHoOvv+lIuWIQ54HQ/KfUnce1TLJwi4O1GwAMZPJYZJ6jdigCHnYzZJO3GTwQO3H4mogxByDzweeenqD1pzAqxDY5OMg4UEknJx1pzlpGJC58vCkhQF2gKik4HPI5J6k0AOjJ3gkAhscZ6Z+mMd+lasMSZYEMWKgpnnAJVlHJ69B+fvVGEJk/MpIK4K5POSMDcOmMHj/wCtWxGqIpBJbKjJxtb5uowTxz/ntQBHNjy2LAhs/KwxtAz6E/Wsk8BgAPmOefRQSfoN2K2JPuOc4UjgdwcsBu+pHbPp1rHkK5Yggg8AdwFP05FADQ+cEjBCFOACMnJGRnA70qFowrFiATkZ68Yx075/lUYYvuOScAccAjB9AOetSCZnOQACUwMgBSVwOffA/OgDpNKvGidGLEksB3znvn8j/WvdfC2sF08llVmkOA2wGVcYwyHjaAQMjPQ9M1812szxyI+eVYkdcAgn1+9nmvW/Cd/MZo5EdELEqrsOB3YKB91sZH/Aj9aAPpLRtRkhmAujIUGZJI0YbmdVcowHblySR+hFaKyxqBJE67AMsuGLgliSCGOTggHOedvNchpw81IzGwaRkxJkSAbskMBkZ4JPY4/Ctd4ZcpKSoYlN+5iQqMoyW2jlsEY46g55oA7OynhEL+a6tI+QBu2qgC/eJxjcQORk9Mit2K8WYRpDaxR+UCokSVzvUcYbcpByQSMY6HFcTCF8tYo4/MP+t81nKqECncroRgMHIweOM+vG1Zyu80YhtzDGzRLII33qv3g03UEozKeAMgyYHagDu9PJEjOFVosJMh2lWEgYmTC9Snzcgc8VZmuVEsYjW5YylyzBNqrgBtpbILJjBGOBzwOpZpkzEAlTIzeaVRvnBdV3BgGwTkqeBz9eatqrNO0mWW6yyeTIVEUfzcBYiP8AWbSo6jAHfNAGet0kCSFpHkEIlZg+8zMr7yqhQg8xcDaBnIDDGeDWjHrt2pjEDiFDF5Y2KInyXR0GVIJ69+zEccmqDWqPfAXCpDulS3kwGwSxKhlVjtOM9eDuwR7TppKrdR28skXmyuvkziRUiVTuVjJvwxIV88YABz0oA3riWAyxGGd/PSFVmMirxJIP33lggbl2gZB+YMOGIwagtypMuJduVjVECFkYow2pJKB+7woIB2sDs5qnfWn2eS3hZVLwiR3aJluIpY/OwJg6cxgAEEMS3Qjg1eEdrJI8iMtqsgMshVC/lxAAhlDj5k+XGOpIzjBoAt208kULJsSUzukgYSjeWB5KrtO5W5yOoxnjk0hN1HdLNlyJkwYxuG2EFyxCtncTx7DYPm7VnSTQbVSAfKF2FIykYj2qY1bj7gZjux1yPc4v2rbWiWaV5AQ4jDnMgQAlQNwOf3gJ49eoyKANK1l8uMoytuVgwBJCsBvJVVUg4w3HTuRWjH5c0cq7mXzPlXLEhVjcHa20HH7xSB1+6M5rI8wNcQNCkkoYJ5rbEQ72JDQFd5ITJ5boAO3WtVWhtn4QeYC0ezCoQY1D5Lg7QxYD8jnGaALlhBttpZolYGZgqsqlFZ9wD5KAbmABJ3g5Dnrjhup6dMEW2QvBHJHEgZAAyAbZBltx2glcHoeSM9zetbmUhE8gCNgjMwaNkG5yMBgpJkwMZOAN4yOK0ZIbkzTv9kElukTR4RgWEyyIYpA+RkYY5HH3sg9RQBzb2kkMbFHlZSqeS5TYqfKd4YNwr7tpHUHI5yc1lbI2TcWJZWPmuzZcoF5fCsCSADkbvTHOa7a8tirRgNcIwjLOzENGARkqu09AWUZIBJO4Dg5zpYIRDMojAMxicPIBvLBVjkaNlHK7Rg8gA5PNAGClha4kn3ySwnDROdpELiI5WBiBltpy/wB7oOD1rl9YsxMVdwjojo4SVSyNuPz7SGGwhip45744r0G001ZlvJQmVjiOZHcvlxG7RnbnBwoccAAgkcnFcRqcci4d5BsBjdjCNgI27X2hjhu3r39aAONvkZSFtgGZQCHyCi/NlWjx93HzAk56EZ4FZTC4jTDlbgKkryAja0fmvsI7HzA3I5YcjjgmtPU5nV4PJhZ0LtFNLIgQNEGZjIrImA/OMZx9KwpZgyuxYxA4VWIMiA7iSd2wE8buMfTIOaAEBnjiWRGZWiZSjgY2MCrJtYHAk24IwBhl6jthakmp6vPduFmuLhikrSfPkRhSMmPb82QBz7deTjVjuHaN0dMBmLxEcltm9SzYbKkFc9O/ocivHLNbLM3noZVzPhGDJIDEP3byLJynmBdyYOC7cZzQB49q+m3Bu7i2t1aZo3IYIrEKCB/rAyjG0kdeMniuSitPJuNruUlilI8ogbgwyGyeMDr7/Sut1y7up7qa4V2huTwrIilQAykRsoxlc5GTnjg88VzNtI09yWcAOXG5do+Zz1YADIGCP8aAOz0uFZHIRytxxuIJDZyOfmOG6cDgnJ9K9etI9tsv2h5QWEbBw+3dxsk6gbg2Bk542mvNtHsUnuoWLtFOpBIQYWYcqI5FRMdzjHPfua9Ys7OWO3AnK7ioYIpIUnDGNQZOmQDg+9ADLqG6eMEKgVARCgAjDtEjKGUg5Z9mN2PXP1yrVbpE84r5ThnWeMyb4t7oc7GbgkxhRzjG/sRWi6M5BUlEEjuMjneD1QlhxyMjPvT3VWPkxhxPsHzhl8uWRWweuNhEYXqeo69KAIre23b5Niuu0kxuSu44Ziu4DJB6r0yeOoxVpYHZLsDcIEETT7QXVVkZQArfMcbgCOuCpzirFtZXhC5EiuQSoKsjeaqExRu6A7Q2cLjOSa0tOsrlonV3ghkG9J1aWPKlywYkIckBS5J2gjoRk4oAxXjUorBg3kp5pQbTvA2mRAu05baWwMZJHfvatYLKAsLiBJXkCNDOsjGNFd0cF40xlRt54DjLeigOliWC4hnjlEiS5lHlv94hduHUfc/eAYGBxjHpSXV7vuZLiVNgKIw+UsCwRVBbC/M3DZ7555zQBafR2t1Wa6ZfJ8yJQ4BZJFJLuLc4Pmco2DkcHA4NXjZwzXhaOPyFlj/dQyMw3OdwYIy9FBK4BA4z6VhzancXVn9naQqlvcwzEyRu4KyHGFPRcmMA7cHD9s1p6ZqjJFaSwQ/ahFlGRgpYo75coZF/dERbjznlO44oA1be2j+1NA8ZDI6sj4ySypl0IkJPBJ7DnBBrrJrRbOe11iKMv5MPzb03WzSlX2/aNoJDAAADpgAc4zXLxXEcvm3sbMty00mIjEVQBlVjsYk7+WYFeOxFW7/VI7jRvJaeSK6i24kRGj8uR2fapAfDgM6ncQPv4J6UAYjXSTyNc3UBMk6yneFBQSyqSplAIwPNII4UgLuzmsp5mDzKNzPDlcbsMxX5FZSGAdQckYHRR3NW2tWQIPOWVTB5k67VjZscGSLDYPzrnGQc4GCaqtgSo6/uxKRiAgELsfyixIyTlguSRzvFAEqm+MjELIyLEXlZCSEhc/NkKw4OQemOPrWWdVjt7a4ibzZmdo1t3U4WNy0hdZN4PmR8jGBkFT0Gc3buDUIYWkSR1RyYWCthW3OAXRd2WC4IO3jLY4Jrk5bZY1aBJpWDyMqycKQp3Kpj8wnyjknnP8Z6YoA0f7TswImlkWdlKfuA0mJiyEyRbhg7g6AjAbrg8Hlk9wMmN5mDeQVWMh9zYclYowcFZQhPy5X7uRnGDxhsZ4XMtyCi2r/KwkLCZeFUlJG2mQkL8ycHYcjDcXo7mS5EsqwSQzIwEcruz/KGCgqQw6j69OvcAGuniGSEFI0IUMu1JGYCGWEkgr8oCEjghsntjsKV3fxswldhGZgk42EKyswBcbk4RwDx7HGO1Zk0dyRKJ3KiVklkjxkMzKWR9x4JywJPOcn0FVVsgsUcqojxbjH5WQzYjTBfcCMENgqeAcEc9aAND+0iVLbhiSQlkCAlUAALZJG7JPbnHoOKd9vZQzh2KoAkYB5X5MDd8x3Aheew9qpJp03lmd0kCB2jJ2kqG2tszg9CoHBGeelXLW0ALxyojkgBISv7whhn5COEcLzu9+2OQCy+oxMFWKVmYqFbdldmETcAqscqGDcjnirVreq2+UtEJE3L5ZjYFlY7AkQVcNw2eSAQAOvNZp04TL95TmVkCRMd6naCSzAHcCCPQZOa1dPt3t5IZhEWUMQpdcbkX7n7snkE4x7CgC8rmG3e43q8dwTb7CPnVnYkxsmQFzGGJ4JUbe5BrOg1JEmlVlAhVht2MhZmyFcjcML8vftxS3tu9w8zKIlC/OsYyi53BPlUH52yTgf04qsLJjAUQvIMR+YWVUPzbgF5GW4A6DrjPOTQBUv53eWSS3k2j5hGXUebGj5ZCwOAeOmMdMCqrGZ4oolbAMrEySusQwyRhBGTjy/lWQ8kg4OcV0i2EcarOLm3yYiHVkG6KJxsZCoB3OB1x83U8Vk3dtDJ5scMbyl5REhDsY1YBRGcODySpHBz1HXqAcY2+K6kBXcY4zvbIJMZ4+Uk/N8xGeecdRimSGRlkaIEqdkSSSB12MjhjsZBhQTvVQe3uARp/wBn3iXsqHZ+8zGEBxIu0BHGGPzDg7ccnHIzik8qNUBSdJFJaGVWTKxSoSpEi8fOpUHI67hzkcgHPXNzcAtbyGTEXyBXOXTLAkA4B698dvaoQs86q0IDEtjAbcQVQnjdztAU57DH0rUvNPT7ROqbGA2sjo/yyZEbkMzEnABct1JPHrih9nazeRo3QsTt2qUcqA3ABwQPXJzjPFAFVZRCcy+WeNiBpAvl5GOT2YPj6ehqpJcfMXCl/MbeXjVQQrEg4bPI398Hp2IzWgEiubh1SJWDF5YllLPvbb86SFcZ+YNhuuTSfbIV/wBGNr5ICod5jiyFVEDxKV+bGU7nPJzyTkApy3CKkCiXcgJeVF48uXBAVtzcnAzkdsgZrVgK29lJegIszo3lnIlwFJGdpPyHLZ5z9wcc5rmmtydxRiymQIsS580qSdrcL1OMZHXB+ptXDyRwW8NlK7vFKWuFRWTa0RYBOSdy8v6cjp0oAilu925HI3ozkyISdxJBAdyDkcDHA4yO9TJNLMQwkB+QlmY/KCGDABwuFHPc9sVkwkeYonSR4ZG3y+WwLIwXBDdip9OuO4pzLcyFFyNqKQijKqQTuOADgHg5POcfWgDUlZ4omDv3DhMuFO0thgRgED16daSS5m1ZFCOkIjjKvufIzGpClEBxuKqRhc856A1XLzNEIpyGfAjVjuLLggZ38fLgbenPccZqpLauEkYXG2QHMabTgg4yqkH7wUt9QexoAyprjkxqS3G7ft+ckDG3jOBnHrjJqqXj5G0klcblYHJB+cjjpjA6fWnTW0sLjDHDJkttx1IDDn7wBIyR6VCYZGc5KqAGXPzMGbIIJxnHy8dMCgB7kRY4OXI3bgAAGIIwwPTp/k1LvWMssiHzFAZFLMAAcH5lK9wQRg5/OmSwho0YSu54LpglQ4DBRuJwQBk8cgegFTw2klxcpGUe7XymEqq+WYqoAYSHoobHXj5RigB8c0jOHMgjMb/MzsRIuFIwpJ9VUeozWo2tKVlB3XH2hIkV5SokimQBZCio/AKEgZwWIBPpXPXtpc2s3kzFfNIBI3hsAjcQxDHDDnd7imLGQhOASuCqhiCMgDce7Z49OtAG5BeNCcNtywZecMy/PiQn5vlYgEDp1OPUunvHETbAPnJVl4Youc7IpN2eo289eDn0xGimjKM2VJGwncAwI6MQDzwR+VSW+Ixlg8jk5wrbUwCSA52HowBxg9OcUAaMbeYyzRvJ5KbTIGP3Fc5G4KfVSCTx055GdSXVVkC228ta2yO0bBkUvIVG51XAwMgYBycHnmuXjWdpCEZtrMw+bGcEjKli2CvAx6YqWKFXVoDlHaZArscDYWIw+WwFGRknPWgDoo9blwUZi0TfOQFOA3IywOMd/fvzUp1pWL7AIi6gn5iVH/TNTkkKd5znpjAPauflikRmhYjy4VDK5WNcxOMq6qfvqVOeOwzzVeJIPJkDFlnZyAVAKlFAzu5yPrj6UAdZHrq24LJM5kUECQAbV6Er8/OQ3T2T3NVBqkU8knnyYBiZlZTj96ANqt1ypKnIHWueiMb/AGiGGNnVoSzSTKFCoNjEoCxCsclc8k5Bqu1ldRolwmAS0e2MuNx80lo/lI6EI3foPWgDopruRlkWJmYYKq2wAhXC/N1OByPbJHQ5NcvqTzQ/JMpTDA4MSqOUwW4GcYHODg9avXV7e2kckW2OTfHGomiyke5lO4YwCWxI2eR97oeKxJZLiaF3ldS0RXAY5GChU/ezuO0KByD0xyKAIluNkau4Ux+aX2g4HmFSPMdVGdoGOnH4810Gi+IBFMvnupQOkaoWdSqA7gRtIwmQvQg9ueccXKxWHlh88inOByrISSfbKj6k+9MtEaW5UoFUR4chgy5AI4ZcHI9fYGgD7V8NeOXm0ltPs9Nj1GSQ7CRJEXzMixsCJkbzFVBkAfzJNeQeJ/Cc+l3K6xEiwXEdx5xtxIEaIu2+IFVfJXdu6cHGM4FN8JeMdH8K26z28E81/MjCSWFQVxIuwLGXGV2ktgYPBxmoLjWf7Sunnvr0/PukX7VIrSknfJ5RTBUgcAA544ySTQBmabf6rJc2wmuLhYmumluo41VS+xyI0im5ZhtHOcDcB97rX9V//BJL4HeK/H1vpfivVLG6sPCdm8T2Hnb1bUJI9gEpTjIA4IHGRmvwy/YV+AEn7RHxi0XSZ7BLjRor6KbUC/yiS381pHAjGAsZbjptUyV/fr8Bvhl4W+FngnQ/DPh3TLbTrfTLOC1SO2GwsUSNedi+gGeSSTkk9wD6B8LabYaTaJY7pD5RgKxxlwYv+WcKhVxhMoVOeB1Y16ZYiAmSWJ/NYqImO4NsXAbYRnphkOCM8+hriLV5JB5edrnAQow3YJyyncpDA4II75+tdFFO8KJ57kuN+0qQAwbZwQFABAXGDyMccE0AdhDMiEhiHBbKqABgYAABzjg5/PFaVsQ7gquSSG5IJwFVMg/w/LgdeMnFclb3DYYvhI1AYO/A24xvZj1wRz9a0o7hs7l+UcAHPU9SDg+h6c0AdPDfW07SQQKd9pKEnEiuu1lBA2h0+bnv0+bgkYJstJlG5PO7IGB+Htzj8qxILp8KcAqQZGO5t2Qfl4xg98jjtUxuQyk4wTubJYBcZwQMD0z+VAF53ESHy4mkYsCU3qrkNJyweRgCArlsHptIFXlfACgZDZ3EN04HYnk/MPwNY0c2cDgAYyxLMw6jqB35HbpSS3BVo8t/FkYb7uSV5APzA88cjp35ABuM2flwflBBwW3EHIzuB+XHY1X8uOMkJGwZnIJ28sWAbfK45bJI5J5pqOCjI5JDqysB8rEMuB8wIIJJ6j9DTeEUhX3Btqr1+UAbQC2TuO5evUk0AQ3D5Kopx1EvGGI2HAVieMHnr0rImIEeIyTnA8zpkAsckHuf69avzziM7NrMWdVJxuPzHZnp93kd+MZOa5nUryZnAijdkMhjfcVV4lbftmbLjcnycKMsQQaAMTWU80H5sHDblbAG75Tk88nA6dK+Mviw6eHL6XUN0S2AhkMu1gpRwh4IPDg4yOmMHGecfS3i/XIrDT7p3udjEBVOQhUAZJz/AAcDk45PHavzF/aQ+NGh2Wk3tnd6jHG6QScZ3MVKybdhVgQ3KHuQB78AH4q/8FP/AI6+Hdb0abw1qNwrRRGbYg2u6MnMPmIrgxguEXIIzxj1r+YzS/iHc+DPHX9taDPJbW63isI4vNQvEJQSdskhI6sMEk8nBIr9EP23PFV94j8Q61qdrcTXFo1/dRia7U29usCkGNTvkO/MZUjavzc4BxX5S6k0t7eOIIftF0WZWlCbnJIHMSKOuAoB5PAIxQB+2Pww/a+1H4m6RaeF9Qv4bOS0FoIDdsHvJ40Y5KBpDsdSVyzHBQA/MQc/tL8AvivqXhrwuBFJ9o09IEMb3MyM6lhtB3gZlOegRQF44xX8v37Jv7Ofjb4j+KdKms5m0WGO9hW+nvpXi82GZskxqUO1QFOe+WwcjAP9Rngz4e+BvB3hLT9L1W9n1C50+yijuDBA0W0hF8wwhUXzW2liGIbIHU4xQBS8efGy0v4rt/GHiCxtdHV/kJQNIihssr845Bx3wF6cVzHhH9pX4AXW3Srf4i6JpE0MRtIvtc32dw8T9EZ5gCn3gFG1cMOF614T8c/D/h3X7C7sdE0rUriOKSURPN+7VlLCRUxEqAoFbaDnPPsK/LTXfgvqt3rX2vUJYLDQtOe5ZYnvIkyXk3kttYnb5gUhSdxHBPSgD9s9Zvp9c1WG98NeK9H1LSJkuJ31dNRtQltIixtbRpa+YfOWQF8kZA2gHdnjxzxh4OvvEp2a78QXW2dkZtP0m9RVKMrbRJFbxqNmC46gYzivgXRPFcfhfSbew07WhHbgCCSeGR3jaRpFVLeFpJW8oh1+UjOdwBbNep2/ie60qK2vZdQeaaRCIbcvI88kshDK8khZQqjdIuAMnoD0FAH2z4J/Z0+GN5Cq6XpV/q99FEHe6Rprlt+0tKz5B2L+8UgHrkc19m/AT4V3nhfxA17JYpDaxNH5UVmmyTYFQfvtygh9oBxt4A5YVxn7KvxEsPC3w7i1/wAY2tjbyNE06OpVpZogrDJUqrSKE2nkfdXHXNeuWX7WHgu/1SGfQZ4rad7lrGSz/suaN2ilPktLLcvB5OPLdiOWKn5eG5oA/SHw1qNnocBe1tZ9Y1G9VWjhfAEDCFV2EMq7IPMwckkkufoMrxN8OPEPjgjVNR1a30+aFlktbG224jUJkRyuOHdXOOmDtzuxxXmnhv4gW5toZvtcKrcRby8cbMsaE5RXZmJDFXU9ga4z4uftHz+DvDeojwrCk2sh/s6yXEkYhlzEHN1EokLeSC5z/FlD8uSCQCt4y+MWvfAO3nvvFGrBtEilMUcq3EBVWjDZVoXc72DJg42g8d+D1vwZ/b6+E/xJmjsotXSy1YyyQiGRwhklztZcbsvwFxnglgOnNfhL4l1D4s/tAeNrzS/HGutbaUt6b3+z4ppGgAEn+stwpBizEeoI2gdOcV4D+0XHovwU8uLwL4gZdfjQSXM8eoF5UiXgea0vEb/NggZGAuMjqAf2J6R8Z/DmreZHY6jaPGFGGgkUjBIULIN+N2cDoB83NZmu/FnT9ESdn1NCJs7AWVBDtVQVGSQecnIPfpX8r/7Ef7Sfj7xZr9rp0+o3urQoF883AlijuHDgsEVP9ZkAAbgMk5C5OR+ufivwT8QPH5trmG9n0vTpJFadPPby4Y8KCozgsdxXI4IHcYJoA/QOP4n6Zq19aW8l5DJFcPGnnoybo5HwELt3BBHcAd+K9YTw+lxBIEXzFljQjESMW3HJIGCCdvPtXwP8Ivh94V8NX9ja6/4jF1e2sy3LGQW4mkkXO3fIiB2VQ33SecDdkgEfoZZ+LNGhs4VtZIp1jhVIVC/IqqAMMQcFxtJ55GccZoA8o1v4KaTdxzStEsHnLObjyiwEkRMjrvPmkhgGPPtwOx+P/H/wa0/wzNNJohkt7dkIn3EzS8s3/LSZvkj+fI2kHjJ6V9+eJPF0dtYC4iO5EhY8yZOdpJPAOWBBz+HWvhv4k/EmW9aWCWPatyspiaTIDlfvKuOG6cA+nB7UAfLs2iXthNm3vZ5UnkVmW4dlPlW7NtMTAgl/MDEsw7YHqfqL4bXhgu0ne/S5t5IoJ1twi+arhVGyR06yrIGHI7g9MY+V7bxPu1SaD5ysgkyu7dIVDYkCr5eP4k2hTkb8E17f8P5gskFypMYZt8sG1WMgcF8uXUnePvHbgg5GKAPqLx34bbxDaxXdxJLPb3NnHHcWkbqvmWqvlgjsm0ylY8BwD9/IU9K+O/E3wuj1KC6ttLiubJIpLhoI7iQPO8LqYkjmaOILcOEaPLbVU+WDjoK+6JppLzS7UTSyIn9nJFEWbakVukJVWjAwQqhDjocg14FqF5FZXAMUss32V3UZcFpEYn5S5QkDLYGTnIGTmgD8cfiH8M/E2iarcrdo+nQJNLH9vuFd44wcyBk8rAZmIQA5B4APGa8B1KDWL+xuI54r1gsk0QkwfLeIiNFYSGMHziC2RgLyCCOcfsR8SZtI8Q280EjK08R/0qJo4yXQj7kjH5lwv3cA8MSAetfKreGLfzY4UkgispHkfyokDAeedrxRFgSI/kG5WOPl5BzQB+Vvjb4Vf8JJosK3OnpJfxB9PkEsCQyraLLFPaySOIg7DeJhu5UhQN2OBx3hz4Mavoep219FBLbS2xVYUjYwiRwQo5RmwCcEEEegI61+q3iL4f38UZudMVfJlBS6k+yJPGqiUbGQmAmEttIypAGSR6jJ8OeDlN/byXNvFua6REjS2Rk8zzVCCQyIQ7HdnHDBkHPBoA818E+FNc1i2t9+mTz6nAHE7gQydUMbLld3mODvO5em/wCQswyPUNQ+Ek+s6a0OpRyQXNvG4jRFZeWX5GPygYBPAORwCTu4P3t8P/B2l2cUccdhbRySrEbiaOKNFYKNrLMgjwp3fMxDfxc54r2mbwRo16kjrbWcjRYSQBArOrR5yoXAJBUA8Hn60AfhbqHwm8R2K3Flc3c8kBXZBLMNsMcRwECp92MneM4Clh1B6V40nwp1XStSuIYxqMljcz/JdTRYKeZ5bSBFCYjUuzbSTuPIyOlfv34l+FGiXR8wWlvMjwRmS2EcQFvIWdQB8oaeZuGY5JXpwMg8tL8DdEmtEaa3VIUZcSzEPHhSEMQWLBMnGFyMZPJK0Afz++MfgP4g1bVk1C1E1zNNC0KEq5EcCQKDKxUcJ5alW3Atn+LpXhnjL4X6lYwi3jjW8vI0VZ7mOFp7ay8ogLsmKk4BLHCgjP8AFX9Imo/CPSbRPssFgkVjM8kaDfvmu4oyu5LiUAB4TvQiPOwbsqGINfNvj34G6WkRI0nyy5EasIUVkiUh1MYZR5gX59oUDoPxAP5s/Fvwwv7u2nEcBkla5eR7zEyws4K749zLtXaWBymMh+eABXi4+HWv3TSRmOb5AIwQpUyrhiF8wkFhlfQ4IJ7DP9C/iL9my0udn2awiKJcSCMLaOs8omKgRMXYgsDBtAAyd5ycAVX0r9k/QWVL2+0cy3iOjRaWkSqpZcENeecFIc8bgpxhMHk0AfgBp/wc8SvcFptNk8qQCMzvCWijLOAShXgMSCM/lz09Rtv2etfkRWt9HR38mNvNeOVlfeFACoersx6AcFc9K/fzSf2VNGubZrg6VBbyy4WGCKFnhUiQCSTa+75lIkxxgEdAcV6gv7O2i2lrHDJpoXdHtkumgBjLAqN6tuBUYCjOM5br0oA/mR1P9mjW4HdPsMksi4aWKJMgySLlcAKfny4z02njGRXlGufBPVtPVpBAUkWZkCsjb0YDcpBcAP3Htj0r+tP/AIZ08OXNqiNp1rFIDgOqYZgMsGDAEgkrk/NnntivAfiV+yBouoWc11ZaTE7QxO0ipFIFQqP3ZLb8u4LdzyU5GKAP5QNT8LX+nSlDHIHiZiIxvwCp+8QpwckAY9vTFUmn1zSZD9ivL0XDiLyjFIyqVTeZAqjk/PtAPH3Tnk4r9ovin+yk1jd3j2tuHeNHRHMKRBJXUL1QDc4D8sTwRnkV8M+Jv2fdd09ifLnzJeSxxzh1kVZISJPLQqeOWDZyCSx+tAHjHg/9o/4r+DZofsviDUF+zHbiW4lVypJ3AFm+UlXI5HG78v0G+Df/AAVP+LXgzYt/qs92kTwxoWkkLIgXGwSswySofOfcjjIP57eIvhvc2V1PFPbMZ4nZZ3iLMPNAVf3hLlVVeSQAApYAjBwORg8FXM0ssaY2KyB87yFMYySyJyQoOeAcZ9+AD+of4Vf8FroJraG38TI0ckKQh2W4MgZ4CxDKCw3SbiMtnDYx0+9+gXw3/wCCvHw48VRW8FxrFvatzMsc7CPaVKsFaIy4fJdySXG4gBVOcr/Dwnh26hUpA0nmAk7xuwwjHOOmCMNn1JAGMGtG01LxRoim4trqZFTaiR7nErooBWQANyMkdBwc54HAB/oeeD/2+/h1rUFg58W6VJIcfaI47hIB5blGLJGGZpJBJjaDj5XYnPSvpzwt+0h4D8QW5az8Q2GoNcZiRY7hEGHdmVWjEhyoRlB4U/uywHGK/wA1S0+NvxB0pvNsdV1GzCNuyJ5WJG5jtOSSyjIIyc4PvXtnw9/b4+MngeeMw+Ibvarpw0zgBd5Lkqc7nOV9MY980AfBku1I/mGXVic8gEMehO7JPbp0pFmwTtLxgjCYIRmJGG3FTzk579qrq7OPnBI3YJJO4kg8Ej8cn2qQRK5BL+WkZBcg7mAORuAJB3ZB/PrQBejae7m2u8khCYjUlflI65YscALnPOfSpri4ureKKJmHllkZJFcn/VbsLvViCcSv2z82OMYrPlXEnlId2QoyCQQSM52nOe2ahcsyrGpYgEnBJABJ7Kfu56dOc+1AFjIYbsgZDvh2ONwyfL34yXzjrxx+BkCrJvZpFVxk7SOp5IwF75Ax0zkVUw5VjhtoIGduQr8jhugG0n64FS2ocvt8qSRdmcoSCqr1fnoOmaALMBa5ZIwixMi5YPhhgZPRVyT/AIdqjYymXyosyTFgExkq7ZALKCOuQv41YHkRq7mYoWQtlgWPmltoidjgZ2ckgkdPwqsihwQ6LiMMcEHcxJbh8cNye/GMZzQBqWl21iZbiMl5o8GQMQqu/mKTGuMbugHHOCT0pZ9Ttp0d5LcwSuS0ZgzGiyMSNpUthFEbdV/ugds1hiQxBlI3PIySKWZjsAG7OM4yQcE+9WFj+2OEgjVdkKtJG0oVMxj9425wOSBnAB6YFAFC6Z23OrF/L4YFgE2hgDgE5bjNc/flUYNt5YDcpPylhnlgT04Gfb3rqri0mUGaGMqnPT5owvCsx3KOCT6d/wAa5XUIWVmUnnJXZkEHHHDLnj8e1AGJeBVAAZJGkAkJjyUjBJwu4HGcdscYxVvTmCqqBAWkPytnBByAQB/eJFZkueAyjjcqkcMOSRwDyeRXS6SbQIpKZ2FXbcuWLHcEZSp/1YJGRjrQBvaZJcJNG0cgRs7ct8vU7TuzwRn1x0zmt1SjC580sXUbYygO0ykgsG2cYKkkdj175rG08ItyRJtwS6gBdykkErt5wMMR+Vd9p9nFNZSyYYNEH37UDAyOm1HZiD8vOMgDIB5GKAKGmxSuheIRlRFIkwmV1SJRhWHmYID7HJGRgAH8LN5qsTeXBDsaEwPGJGwx3biS7Fhh3Jyc8kA49MJFqzxRSwcRAn92NmIRuV45AQFIJKytkHrj6A4VzZMCkqEMpkARYlIUNncQVJ4ySTjnp2xigC1OFQ43F02sEccqTwTgsASu4+/XqcVRJl2xySyHyI3OA5YIGfBIG09CQOMe3bFaMdpIYlhkItmkVGQy7gp5IGSAfLO4EH0HtWXdW9xGvlOx8sswzGRJHvU527l4b5h2z0waAIC0ZEcXCzNIGkYEhdkhXGR0BDE546d+tPu4Y4POMdxEwkIZo5o187cqsW8uXllGQfTI2jmqWwTq3my7THFx8uFY5BaMgDqe3OOuSBVJnwpUoeSCWOMgAMB04AKnmgCwssLKS8jAqMoMbox2KOccE8889auSQq9tDOVjCmRkKF/nQj5kcnqAynjHXH1zjBUYAqzBeAwcHBbbngjt6Z/lV+CefZIvDK3BV18xDtAAZRn7wUYz6GgC7aRuu2Yq4jMgTzAG+Vh8ynI79OK28WrRqfMle4aUxlFUJEUOG3l94w25uN3HDDI61nacLu5lFrHCrCY/u0b7qEZBZMjg7eO+AeRzWxJHEhEOdrq0aOrKAiSqrB2eYMcDOMcY79uQB9tOsZZpYvOQrtZSwALHCrv2/eVXIPJ5zwaiuLiCQzGGMRRMQ0bEiUoSwDKrMcKOTggBuec9qV1d4dvmBxvVgMElsEIyyRqd4wOOBj1rK+0lkbezlEVwPlJy0mCo4weTyCc47UAav2t1jEICNGW3AnbgAjbuI2k46Enpz0OOKf2mONSix7icku7ZIIIzjaMev51WWXZaSE7AZ2JGVJlRYyBujYjG0jjjB5P0rNjvJY3ZkZgwJz1HXg5HcEDv1/KgDfW7mAX5yEPylQvzlXXaRnbkjIU4Ppx61LaoZQ8YnRHOGAYNiTf8rAOwypCnqcD0NZIleYKC8YwhZGzs3EBixPbeRkcelPhcF4wCCSAMs2AHLEfeYgDHHcD3oA7u2nlSyELp9qtwmzPzs1syFimFDKASQT+PXk5isSznePLSRVLKoJZgA5yW3EAHauQMjpxxWWusbJFjWNYhIscM5jCkNtIUuo6F9mecnJwc9at/2jA0aeVEipEwifO5JpWC7i7SDqNwIAHpnAzQB0EOrLCpTyIXclCJGijeSMjOQgIICZVcgEZz09SWdLu4MspQmVwQwAjG75V5x2DAnp/F6VlSOBbxN5flTBt8cYjYFoXUjcXYncMqcemSKjikkZ4o97OXZ2PO5mZc5y27G3a4zwKAOtjtY1VpVl81sENsJCHPIKlmDMACBnH0rVR0dkUwCNSuyV3bezlmBMgZlyrbCO/O7I6iuZsdQZG2HBCkBmJVlDY2ttUjJU9uPfNbzXhnlh3vvUs6kM4Xf5kSrgsM7SQqjIx92gB9xKkULx+XwANj54eLn52Axk7SAM9qxYJ0ZRP5zFSysxVgWYAlej/eXOBgjHPTArU+yzFnjmfasQ2b3DNtPliVFHH3MEYIGOoz1rnb+SKJpIhIAy7shSGCsPlaI4xk5JORnk96AJb+6t/PZwSUyGYJBGsasxU7VCEjZgHqBzmsV5Um/dhWQbmLHaowC3UBMdjk8Dniqs0zFQquWVXJVQQGLjOcA9BndnNKsnnAx7BJtOEZVIcsScZY4LAMeRj+H0oArXNssbMkTCTBJU/NlwpySQVGE+7+dSrbxtGrOW+0hiCpyR5ZUnO7nvx/nNSyJc20hYKoeIjdvYo4G4KSm3gvx9OeuKVpEZ1lkIZSy7lB2khickkqQD/nFAFYMElymAAy7mGADxngY+XnB/WrUGoC3nKzRiRH+ZoywYHdkYZsYYbmXJxzgc96j3Qb5CkZK712qxBUoNpxvOBkruGRVWd42kdki2oeFGACOhPBPQ4/Dp7UASyMvmNjaQrgr8vBPBbK7vl5z06ACo45W34GBlgfmI2sMjaMuTtXgDPA454qkzyhXkPEXmeXgJjaSoYKzFSM7c4wR+Qp7rsMU6SZ3MGRQWOzZ/Gdy/Jkkjg9qANBZi5jCKMo7kR7sqpcjIHJznA744BqR/KDBBICCoJIBUISOU2uMjBHJGR6HmqcBKlPLLecWO3bkMWQqVOMfMcnj9M1Zube5Q+dLGylgW3OWRnfaSVAbqcp7c5+lADzGY129CxVchtwYn7hA6H73bnNKDJKm1EkkljJ+YHO1QyIAV5JGTjORgnFMEjSpHHGgQylAc7w0cnO443Yb5cc468YyKpySvA5JLox5Lq5VgQccj+Jt2fyB9KANLcrRq0suZFIRoWDbsDbhlcjBGScjHG3vmqcwLLI0YLOP9VvYqrEfMCTjgZA4HrQZ7dow4jZ2aPDMWJ3vgkuSDwQPTjJ5ANIJWKFHDKoJOxsrgj1B9gKAIzKEUK4IZ1z8jAoDnLKqltwAPQn09Kd5rhPJIEiZ3jDHCluAcZ4PTg8d8UwRJNNG8kpQRowwVBHIYqCApI5I5q2YVKu24+WpCqrMm9Tg/Mu0fMoOM9vcUAV1kA4MqgA7WVyZHLDIIUnqQMHbnGF4OafHMI3cgbkOI/mwxwBuAIB45wTzzgGswRzxuEWRvJlbeW4YLt6ENj5SVLDGOc81pRxxpbrhWZ3lZi5YDYFBBXYhPBDDOcY7ZFAGjJcb49wDh8sWAcsvAUEkY4IGOhyMdOucuWWTtkKBj1BYkEE4HJyB65xVxY5REWRGRWPysCWAYg8cfebBOcjP51WMUrQhmw7htu3/lpwAS3l4yEGO/Axyc0AZs/mhxIzYjIPlmRSfmXAkC57ZI4IH3eKg+1/ukhkkThmYAKgkBYICQcZI+UdcgY4606ZWdyGcAZYcg/L0OCc8niqSwwGQFo9zAEIxPzRk4yRk8DsfUDNAFx5lUbdqg+WAu3G4gZOTzgk85HfFJBLI54AywJIUqPlHB69D8v1Gc1V8iR2GxXwSRHtz/EAdvv6+vNW7e3JkyWCMMBN2VwSAUztU7gW4x3J6igCYyxhgu04PLKGXciKCTliOTxipp7mL7OyKpwWA8xkVJdm3LR7kHzIc9yeO2abe2rJMCUKM67vLdCELNwxABBEZOcHPfGBWQwkjjJd1ABGMMpzlTghQegwM0ANhmVWSLerF5DJIGizj5gERHG49EznK/ex25+6P2fLSwe4t3nE8khdl2QqnlFzF+7kkkdGO7JUkbedvGea+AoGaS9hRerS7VYkqvzEcD0Hr9a/QX4A2krvbRiJ5sBFZrdgWLAZVzvXDDcRgHHC89eAD9EPBE+m6Tr1ubh7cI3lwxlkJyoISRpfI2vEFMikbjtLKSudpFfefgvxfZIiWNtcQXIMnlpNGImHlsvLkjcBgHH91R27n8zV0bV7jUo1mR4pGlTd5KtE6hirwwzAHa2ZADjGeQ2A3I+wfhXpVzpkcKG1cj5izyTSOwVn+UrJuwr424yM/LzzjAB9QajHcQXb3u8TCSCMyEQs0uwM7iOOVvlRizryTkctg815f4i1yOwWeKzl8qaXd9paRkkjMJQHyzhCcnOdwAGVzkg10UmoXr2MksIe4t4hIGbmQQtGAGUgHITaWwcAFgNp6ivnPxlqN7exIqSO6M8wSMRIomZ8P5c8m3PlKNp4PBGecmgDrb3Xg2jalbHCxzQASPNbRyuE3MStvJ8pjBI5xwRnPGM/ij+1lsFxdSJ5e4ebEq+ZucoZSxfCgAqQqgc9c4GBmv1Gu9W1p7ApdWV0M2/lpHGjRonl7mMzP5Y3TFyQTuYkBeMA4/Jr9qC9V7+4TULZ4JlSXZtLBpVMxKNMWQnIIdeBwV5PBIAPzyuyxmaNASDIWCDJYOcJ/CepAHGM8elQSKwALYycKy5O4sODuBPDZzmlmmcTS7TgGTOSBkEE4IJGVOT1GOgqHeSxduSeWzznJGevXnr9aAFkiaNtrAgjBIPDAMAwyO3BFIjMCAPXOPp9eDVmWYzzs67n3ZJO1VbAUA/KvAUAHAHQVAysBGXUrGdwR8feAPXPc9KANG1tUunibcxLtKJgE+VGALJgjgA4bPpjriqrgjKoC6KW+fn5RuBxweMEfr6mnW9z5EUij/loChYHa4B5GPlPynv06dabDMNpUhVDKUI25DknOW9O/PtQBG7sVEZIYAu+flOWbYGO7GeijvTSSRsIU5AO7jJIBGN+OnA9uKYTzg8AAjnJx3yP896TqcDkHgbu2cflQBKGI3FCVUgABzn5SCOWwO7H6ZpylArnYznChZQxTy2yc5wPn4BH4VGVKoGyGVtwGOxBwR09v1poZ24B6gjHQEegFACHcOWBxk9c4JpDI7hQQqgYHGAG7ZOOrfWpXlZkEbAYQtgjOfm4P4YH9ahVTxjGASCCeO3Gc8H/ABoAcsrwlHRij/NkgkcdMA45B/yKRiZG3Iqr8oBUEleBgkZPqD/9am8glflLEhRxk9cYA7n0+tWUCN5aFVBJC8EKThgCGLcKME89iOeKAIRnOSTxjJ69enfp1qX5SueM/dUAdMevf8fap5hbsoKo8bYfcDuKtgZQHr82Af4u3aoB5aqQeHzwDnI5HU9MYoAtqsZhKuRkMCoUBmdiBxnGduMj2Izjmqe0FiY/ugE5JII2gE//AFvz4qTzCi5BGQwO3AIznOR+AP5ioRkuAPlyenQf/q60ATRsMg5yASTzk4b0GevpV57htpBdiCAM9SMcgEdu1UFGzODhieg55zggH0qZgwUFiuShf5iORz7+x/KgBGumGQeVP3kJYKwBBAPp0/8A1VSYkuSu0A88EnA4IAJPP/1qCNzZ+8MnjOSCBn/vnk1ZQoXUvGCEQuVVgobC8H5m5bJ6DBxnGDQBAuFbLZ5yc9ecdfepwM4GVDNzzggYzjt6inTJCTujV4+FAjOcknIYqCvHIzyT9ewjBQKAMBzwcfw4+vfP160AXGWPZGxPzgHKoOgwclsD6fn24rqfDtwySBlcoFIA9SSTjr7c/hXHbsbQAGDA8Y6EkhuewyO/pWzo8myZf9knH5Ek5z0/woA+ovC+qHCM5eQrkgMA43tkZJx8q8g5Hv8AWu6Z0uEh3j5DnfKhGYy8hY5GN0uAXIyec8YHXyLwlNGyhZN+GCgbc4Y5Hyn0Hp6V6vZRE7Mg4JBK7AduB+PYnPP60AXYPMjYeSN0RZVRnUbJBu6uAvykgMRkjhTzmuttYZEktpA0DsuXkVcgpGoXy5AwTaSc4GGJOOR3OX9mii+zvsdYmbgMSUJAwduRwDkckEjacnGK7aw08sWe1EV4Mb23AxtCFwzlQJMsyknGN2ccL6AG1p6RzGLEVuI1Plr85aaJ5XZ0lbfw74UZwMbSeM4NXJbQtJNMTHdbW8pWJOBIQ8mCVIDLhW9cYz3OI7CCSGXzRE0Xl+aZXyC5iwXPlso6hgcFgQQxHcGrSNEYzuuI9xdmiJjETskkgMauuTufLkFyAfn2kcZIBBCWaQ+YyRS+esokYuwzuCJGrj5WT3DdcAnOMsdrjzZbcoS+POZ2RWVQw5TzVJ3SZAIwAGAJ4rTKxW2JOH3lWHlk+UI8lAoXcfmD7jkggEZxxVx/JeNwiCJnjJWcNsdvKOyUNuAy27AyTxjjg4ABkW++0ZmeRLgyggyLltqPkNBLlAFchQcAkYI9CRXvYpUEVxHJ58dyq7XidVUIhPmoS7ACQdSCCD7Y5uC2uPndQXRWXdIy70DY3bXzHtB2uuPXA654vpY2sUSFjKkjyNJNEiqUPyjAVSx4PzE8Ajr3wADk0mt4JpLpZXm+0q3ynA8nAwIwgGWJO0njO7kHit+xuobmIlk+ZVUxsp3K8h6kl5OFxu645XHeon0S1mmItmdYN+VdjHG67V3YJcYI3EjrkYGBjNalrp032YhYUEMZb9+QsjYLswXcowvJOcjkHAoAsyQLbKBvj+dFdPKdC0Tkbynf5w2ORkYyc1rabLFJKGeKO4SOIRmGZsGR5dwDfKOoYnJO05xwckirDpdpJa7hKsMsZ8uRFDBJE2uBcI7k7JMsBkDAC564rf0jRo2hT98UaNBBhnO51dGxLvXncCYyT68DnNAF6zMcW6J1EQkYOkQjAMkiKUA3gZKbCSMHGeozmui04j7P9mngknjMv/HyuPk8oL5jgKvL7Cg9DvGRnArMt9NEc8jMyGRAQFaNZIFWOE/OJCchizEgqC3zHBycVtxo1sGEa5eaP5CFbKq52y7mDAMGLoSDwDg9eKAKd5LazlW/exxRx4xKgDsflRmAwMrwcKc8ZJ6c87cSDBUBoVi+eCdSCgDNwrLghBu5IxzjkEZrqmeGYqRCEuI1MKJ824vGrq7oJGwNwjcgg/h0rnL+KOWHE7lXyflZ9wLYyxUoOuByBjkHjOaAMyJ5f9JHyNkLJ2JJEiZGFY5yS+QB6k1wmtQvcq0LXEj21v8Avk8mQom8GIksTyUO0bl4BKjtXebFtoy0SSMWdAGjJU9OIiwfDZypwRnpjaQc8hqatCs80KlWCFFicKdxLZlKpIpJdhnucAe3ABwDyvK0sSsRbZjHlNhyHyNo2k527wM9c5BINZl/aPKUKRRJGAfPdWdUkKnCko3+rI8wKMbQVOfataSMrHKrv5Myh5IyMECUMSUY5ztAORtzg5H0zElcskBzLK5w4Q5ORwMBVy7HcME8DnvigDNTTwnmPhmllG6NUy4VVQqdgCjAJX8M9BjNcbqc9x/pSlfLLJggDCocjLY5Cv8ALnOeoPNeu3SWdlGksEyyyRL5ckLbv3haMuZAGgXy5A5c4IYgPtBOK8l1yaK5lnWMpbyBJUCONu3aCOoxu79c5JNAHm2rK7QTXDt5aK6RquSDI7pJyo6bQUGfTcOvNY+l+dJI0hVOOoJ5CZzjP0/U5FWNSkmYJBJKrK0gZV4Ub1wBk54b5WHJHB9DTNG3g89nyU2hhw2ANwOQcDPb8sGgD0XRZJptSt0SydbeJVDXCu+JJMModkBIHGMjgZJPB6+9W1vbGJA0ccqEKV67WYAMV+YgqFUn69eK8n0CD/ntuVgrYAVSBIG+UFt+5Ry2cjBz15r2Cws5pII2CljFbGQNN+5VQVbKpuGDIAMgg/NjHFAGZqYgkki8tXgjWMBY1HyCQA9SR8wcBMjk89egrDCQR3iSiURrHhgj4C5G5gXByFTI/LjrXVapC87YSJYgiqzBVwv3MElmz8zbV4z3wDyc81cK9xuuXGSp2GTy0iXMKgbcKFwOT25xkjJoAkudSe5skUSShmn83IfClRlQMbiWKbTg9twAxnm7pNrHKWVriO386OQGTBIe5kbpPsGcncxfr0JPrXI3E7YZo0fDMr/OPm2hSvygJ8wPQem084xja0++vY4kU8K6btsgVfvFkPmAMCrjLEA9pDxzQA+S1dFmXbKkcTOjSLggEOVA3ozDlgD1Prjiq0ttIHWZrl1g8pg0ToF3SDcSpychDkctg/JjA4I2IUnLOxldgyureVIWXyhwwCliQhOM5AJ2jJ6Uy5guMwtHN9pWWJWGURY0kT5XDqWKsdqDdn1xzQA6ysghJkuAIJYoxlVZowzTwyMGLJzKqHBHA+XAI60+SWNEAtYHOGZ5JWyhbKICRGCQpBL855Dc4rd023uP7AuEuIkCyTxpApSFJJYyxkkkjY5ZiN6r8wG3GBkHjGjjP2iSFPOUGOVIUiw8icI2JmwN0ewPnacgnIGOCAS2s0TRP5kh3BxIFDYlRpMkTMhDEoWC9Mfd464Fy6ibUrRlnEdwzIY5V2pJJJl2aGR4gAy4xknHUcisrSbSK5uLgSTzJI+EMP8Aq0lCMPLBZiSjYboQPunHX5dvTIltr1Y7nbIwzG6K6FzHKmV53HZNtbODjGevNADmhsNP0olrR21HBjZy52KjMWWRWJDK+1SoXGGznocVj+bkCWOEIQMxqSWKlcEk7lYFAQpb5TgkDrkV3O2y1WTy7qZfLsTIyTxuim4ijcIqTZAQgeXnOCTlgBkiuH1SF7ozzQtJDCskjpEwZmMXzDhlwAF6H+EgcHjFAGXJO0TBGtzNHczPGyllEkgiLb1RjtKYkDZwDhgPlG2s/wCzRXCiO33SThpGaOQ+WqOXAjhQZ+Zuo5xk4Jq9LZr5m6F3kh2qmZVMbQznfgkqMK+Q205OQORzistkJvZraK4LMkAmG1lKtH5ir8pIBGHkBI4PzZA44AKN6StvFa3FuIzAzMGfHzlsq2QRhyvY/wC1g9FqEpayiNIysKBVXLliNxCsSMJz87NwAOAeTmuhXTrmU/OzyxwxSSHe8ZR9p2swZmA6svyjkgcjvWbbwJHctLgm2ikViDjyTtBZ1DMnD8t1zggDrQBhmB4VuSxSRZAmYy4IREIYGAgYQdflGOv5zW9rHNcwpEsirKoZW3hvlVQXYAEb5PM3hQRn5tvJxUVzBKJsQ5ZJmYQxooL7cny0I3A7sE8hec846GW2t5TFLHGGM8YHysAjbGLFwA7rvOQxIXuOeTQAtyn2bfDK5McUmybY24HazryFY7JPvZOPxqdLOGR3mtJHEaRJ/wAfDKHQSLglf75BxyFBIPNUFd7i1aExeXL5kkyzGIuzllVFjOZuFHzZPA9AD1nis2m8uEzSFiVO9cdcfd24IwdxAxQBfjtiu6b7TDI8ZEvlbChIBjQ9sOSFBz68cc1opLteK48ljJMxmRLZxF8gYlPIOPlIK8Y444wKp2yQo4iuW3qj+UC7bZC259yKxXgY/ljrW3NBDujjscboSogkdnw5xwM5ykYIbIyetAGddQxrHiNC9vGo5ZSH8yUCRt2WJbDBvu9Mc4zmqB2DzHRWcrEPLkkJUswTLDaGOCuXI6/rx008SxxGGJwx+WRm2EFXAxII9wwBuyCemUPvWE9rv8oGF1MnB2HIKHBJyCPm47AdMDrQBSsFW7uJrWWa2RZFWSSVgdqbQXTa2Ny9XDFc524OQaju9VmhljS2l8lIVAjMYEY3xMCrSAJ85O1sMcY3EcZxVi+0iJBbPYS4WSFBOqFt8b5KFGJBw5AB2j++enaG50qSK3CywYbcGjmmyGKKpwSrD+Jgc/7ufWgDKuLtbnLOkUjqsjmdY8PI8i7iZGfliGxzgEjvXPXdubhZQECqqCd9u4IE4IZ2Q8c85PpmuojsRwZoj5RVg/llTJL8xjUqWOMhyOcfgar3gVV2WuEiktoEuEb55PMgAw6b3OzAZwQOCG+6OgAONnfarwBEiURBkYB2y8nyyAkEB0Izg4OMjk9Kx2nG0llQsVCK2SOEHA2gcnO3P1ya7v7Iy2pjuLWHy7r94rL80wCEgfOnMYYgHBAyenUmsq702Ep9rt4YrcrlMo28bgBkCNwdpILDAySecjFAHPR8uZELAKuU24zyCzx5B5Py8Hr3NVb6ETeXdJOpGfLdDy6ELhC3bHAwehJrSWzZHdkdE+z+XMQANxDt5Wdo4Zs5GOo6kU0wQNL5YGIZyqzb8ODIm5mddgHyEgEDsKAOeFvghpHIyplzGACDGxDEhjgKCT0OeOlHDM4RvLBbLYYs0uzdk5BO9eOPr3rdTQ45nkjkukhkCM0KMrFXJOVUAA4ZgPX09OMqHT8M8ZYx7WIbeCM5YB9nHynbQBVt40eOXeHBMgeNQihXQvyHYN8jL+ta1pLaQxyMzI8xUqkPlK3BR0Clm4D72ye42e+apXVrCPLihRxFAWVV8wSsCPmLFlADqWLcnpnHQDE8enqhiMzr5b7WddxDJuwCXAPB2gc59qAJ109pY9zzwQmTLKJH2llQEhixfCknOAfQE8EGsuUxAKpYMqHLMjeYATuwoYHG4Dr6la0LvbcPNueQRRYRCCRknjhcYAL5I4zjvVKa1ABiQ5Drxh/lGM/KykgbgGPQ8UAKr2n2aW2kUyiKP/RZc7kj37WZXAY7SQwwRz6965+VwoWNVG3excqpIIYcZfnoAv4g9jxpSbxF5aNGru2XMRxwFwoGCcgnk9AdorOaKVwdu7acLwCq90JUEfMDswR6tmgB9tbQBis7sqStGEmGdkLlgziRXUlm8vP3T+NWrm2ayc2ZMLNGzu0sRGXRtreWxP8ArFBIyOeeme2YJ0tvPRZH8zyTBsUiYBiP3jBm4jXaDgDkdjiqrTSiRRGxZ3RFTcxOWwi5U9dhxwPwyaANS9azaC2lSDZMGYSONu11wRt2gn5cFP8Avog9Kp3EsTGPYkmWXlyQzBtg+VSFG47zj+QwBVd0lCO3lTFmOxckhVZeWbb3PUHoAW+gqBbidfs6uckO/lxsGBADjIRh947vTnk4oAnmaEpGeFlUyB1XOQPlZWIPBIywGAD2ySakhxCu942McrBQ25l56jdtPyr8w9OnqDWJJcOZgq7VQbmJG4nL8/eOSfl4/U1YiuHYeWVJKEk7QCjIMlDkkHHBz6Z6mgDXgeKPe74faszJs+bMihjEORheAOuehPsXJG7QpIzIxclVVMKwIfdhlUZb2PX5uvSsjzlQypuGVfaSpBQgL7Hrk/Q54qxDNIiRtGVTa+5WwF+6M8NjOThRjNAFlpAoeIRrvcgtKykuoTdtRQfucYGMHjFVcRosqlGEp2hcNhVABLbyec5HHsOala4Y+Y7EjzNp2sD86Mdx57AFB09M4qJp1aMKoRnK/vDlQxCsMBFA/wBo56k4oAgz+9O5tqRkebt5bAxkLjjGR3q219GzrkExwsnkQEMrSJuLI0hj+6Qp5J9MdMYoxwTPBNcRKGijlZXZiN2SAxUDgkhSpPGBu9ao3Vx5ud2/zsogJIwEjAX5jnKnI6Y4A4oAWSd1nLR4wrh2BO5GLjGGDLyBx26jjtWbPM4zGV2rypB2kdcnBYZHKj/JognRJlaXJQMPMCkFnwQSRuOM/wBOKZeSefcMYfMmLAk/LhjjBbIA4wBk+woArFYWUA3Cg5yQUbCqqkKOAdxPIAA+pFMSRY9r71Z8FTGVXIC4UHg4J5HbOarBgS3TI5wc4OOSBg9MA1oRQK9mtyI2IWWRZXUkrtBjCqOPlIY8k0Aa323ZYxC1nMU7HbJH0dspjIDL8mNrAFTghuec1HZ3e8JHO8hBlOSzEvuAAwFHI+Zj39vSslGBkjQFRlyTI3T5htw/ykqmOMAcZqxbxIlzGrs3leYARnDHPGUJHzYJXoO4oA/q1/4IcfDWwe2uvEd1b5maRXiVwfMOw8q5I4UkfL2yD24P9YOi20c8aEyiFIzKrAiSKYy7VXasiMMAKH6eoIIxz+Bf/BEnwOuj/BrTNYuYhIdQj3xTOG3Kkqq0bAuM/eDKRzy3bFf0ERW6MgnnHlCLYQisFIZtyAIR0bcAD257ZoA6aIkRtGCxMi7TMjKzpuAUEZBxgdetb1q6QL5c8m9+WjU437I9qk8jkhmQn/eBxXK2aTlS8LeUwBfdIzbgo2mQk44VQp7dTyfS1ayXEjMwLSKhwJSp+ZtzF8AZ4wvXIHtxQB2ltewtlsliXEilTkA4UAYzgA9PTnI61bW8UMqMG2oqs7M3mMCuSWbcfvYTg+qjvzXFxPKGZAAoB4GSGY5xsJB+X+ED/OdpFClGKIdyKv38lR83DDHzHGfzoA7D7cFiAjIIKLgqct2x1HAwf0oWUgqWcguVywBI6kheOF6jJrHhl2geXFH5YcGT5/L2r8zFk/dnc2/acEAHcTnPBm+1kDAfOCflDDpjO1cjkkjHPfnpQBtpOo+UMS6hSwwcfMGAJPfv6nJ9xU24AqS28gYTGeDzwe2e3NYC3I/dBXYlvv7sbjn6deg+mK0UlVSOdjMeM9yO6gnoRn86ANlZHOASCcksMvkMDnGMeh9KJLklAyyEoMg7SG5XKkcjnDZ46gqazBcZZTG4Ygghs544IYt7gg/Wia9VAWwrEdVbj5icHK4GOSST3zjtyAW2uAc7mXcT14IBGDuIx06d/auI1yW8W6Z0lRbFonLBTiU3QMYQMCCAhUDkHjy8YPGJ9RvnBLB9iq28hT65G3j2JHU9emenPXF+bqEr8sgI+YMcBEHVi207xvB7c5PPFAHzx8VdRuZNPvoFI3gsgljcOd6qQRKQflYAjg47HoK/n8/bFutW0GDWL2ON7+VIblkWRSYo1QArltuGIc9j0XFf0ReNtFe/TJYugbMiMAwmCqzEnoE5BJPvjHOK/IP9szwtp50q53WkBOWgnwH8wQsjl2+VcNIAWIzgHuelAH8kfxK8Rav431eS11mM3CyXM+6D7MXQl1cYESgFVwScKAV2ZABOa9h/Zl/Z5+F2sXf9q+JLhbyVHANosYKhSxYqQMlWACAZxiq3xc0Cxs/GU7x+VbSWmoR4G4xNLG0u390QPm+Uhs8/rX6Y/sYeG/hNZaDcXmrpayXt8SH/AHXmLE+4qvm4O5BmQAnLZ3AnHFAH0T8B/hR8P4pobHw1bnTmhIikeZDEoViSuydBhjtcHeMYIx9P0Aj+Hfw98JaLJqXiLxDZlFhYCGeZSisnKBEOS6cZIYnO7HGSK+APGOr23w0sb670S5eOQxlrJ7KQBJGdmdTsY8xgMoxuUYOMZAr5R8T/ALUHiG4spDrcV5qczsnkWHnMI2IbyhlARyydef4unWgD3H9qj4v+CtBsL6Hw2r3jLE58qxjfYxED7GDiEBoyThcHuPw/nb+M/wAe/Fmr38ml20M2nQG6ml8tXlVo43kk2IWAGXYMGJOcBhtxzn9QtYl1v4n2l1Lrq2vh7Q7dXuktoNguPIKtvSSVzuCBnLZI4UZwQAK/Kj45aVYTeMm0Lw0rXC28/lvcKnmhnLbSyORtbJVsDrxxxigD6G+CGt+Hrbw3Nqmo6peXN3FtuPJvZFYrKS5YrCVOWGR8wJzkYPUV9CeGPitoGpyMTp8mryxmMrbQx7rcrGoVFWCLAL5wT2JUbskmvzaW01bwbp8EN2l7ayyFZojIyxWk9u4PBDn5pGckAbgMZyM16T4E+LOo2cg0rRdLht570Ik94IQZCqurq6M2RGPkIJUrweuKAP3M+Dnj/VPF1rbaLMLbSLJ5VtRZ3hVXES5i2wwhhtbDnBAAbAxgV9SeOtH+GHwx8Jt4guZUPiBoiyTLJGsULoi4ZwjAc4GWxnA4OCK/Iv4L+LtL0/VrG51nX7mO4NxBdTiORQkLRHcY+DhizfLhSM7h8wxmvVP2uPjbY+I/DNjpOi3KWySCIp5sgb7YMnGAHOWO1Op/5ZZI4OAD9LPhZ+0d4Um8FS6rrmtxpBCJ3W182PzG8vC7FYPkoCgxg44yOoJ+b/jJ+07Y+IbG9vfCc1zIMTQrb8sXQq6b9u7duDl/mB68k8gn5c+EfwjuvHnw6stRvtQubNVYTeVbTny2jlGEMkAjLSkujcg87u1fQ/g34Iad4Qm0u/17Qde1u2u5FtlGn6eWtrSCe3mkjvr6eWRfs9niNVJG4hnXAINAHyrF8cta0HQ9W1SY3ttrFzY3sNmb6SZHhmuIZFikimKFiQ7Dg5AKqOMk1+aOveOfiN8SNdun8Ry3RkuLyRnklZlYKu1ViggdgJ8nactgkrx2r9DP2nvCVxqPiyKw8H2c91ZTYxY2aSf6HEoCyLcoFG5zsBbAYZOepqTwV+zP4m8VaTp066dZHWbeS38uK6QRu6qzFROdymNAsZBxnjnrQB71+w9faN4BistS1S4lEnm24K/Z8yg7sAjL8NlnGFyc46Dp/Qx4O+KGhXXhI3kitFYSxDMtysULRMoLgB5MZJ2t68A9a/Pz9mH9kHVdF0621LxPY6LdXsdt5r2ygSiWTdvQRr5YCqIyo+YliyNzhs19VeNvDPjqK3i0qx06wtNPuEkhEMMHyqWXaH35I3BGPUA4Xg4FAHc2Pxn+GseojTpNUsLS8lkAhuJprdUkLllChgx2HptIOckcivo7wsIr3R5LnTfEMV1M4MsEENzC4ZDtdsbZDu4yOgPTvmvza8K/svBtQL+INWuLORpRJbTwMWILFtsc7PuDIGxjj27mvtL4Y/CXXvBt1FdJNcX2nI6yQLFEsNuRnKqYUGNhOM7enYCgD2PU9XmGgXNnfyylDGD5ys27AbeVcBhu564YZz1INfLniyPQdSjaMTlZ4VSDdMUE8KyOA8sIJJI2plhn+EjluK+89RsrHWNLXS30sRmRF3yOpCxsQVlwyITkk/KMYyByOtfJ3iH4YW6XmoW0lumZCPJnG+JyQ4IwFxubAfO4HIOevNAHyhqOiJb3TJDKyB1CJdRYMpUFSzkq3JxgkAgc4weMfQfwsRbmO3heRy8TBcMxR3C/cmJA5bBY/eGNvBArkdW8Ly2EhZkDrAgDliDIWfMe9sp2UDrzjHQium+F+qS/8JB9jumMCwGOC2XaoWdS5jWCNo0+SRTkkknO773QAA+g9f8AFNxpeiNZBYmWK3uIlvTI5nSMv5qwomCJEMin8+MA18wR+M7OS5msN5NxOJboCOMpCXeSSMJLIVYRsHIJVTuOQQODXrnxUa/tLCcwWsiWzFk+dwSEdNo5cf3cjPUluK+a/wCyBJBDJaQtLcvcmaeRQymJAVWGOIIPvtJJkBsEhTt5BwAY/jpJRbSXsMMW1+ZxbRylpDgIwaUJ8zBdvzMR0IBrwuJbjTMXEaq1mXBeJGLNHKR5vmFc/MCwBZsY+XlgMZ+hrq3vZ1ksHSVIXXdIJHljZo3AYMUYYBCsMZ6E4I4FZFx4HiuJVmjKW5eFTh2IVlJ54RMbSQcAc9eDjNAHndvrVtc20cDRytEww0cccapHNKwzsBYLuJJ9O/PWu30DSNMkEMqbY7mSdjsJDMpQr8pVXOxz14xtx7Vlaj4TltbiV4rcpahijSIvlzvIflCwwycIg2ZyM444xisjSZ7/AEkw28wilZ55MyMXe7aDAZTMI4wvmAhVGOcR0AfWPhi9tdNf/RVcBFD7VO4EsAJNgIwc4yAcjBwB2r1ey1iG52hYwjsULKoQq+FJZlKnkswck465xwK+WtF1loo0e/mNpCY8QxRkrds4UgHcjYhQn+8QcY+Xmujbxm9uA0B2w5KRQRO7TXOxlZzMzjLJgjB4BIwACM0AfS4eHerXLwsMMyR71MbNwfmY5G4Acdx6k8U+GS11KJ0cxMIVA2RrtEZAwuzCnqeM4zyckA4PzUvjaLZbXP2t8zI0VxCwfbbbWTbzj58Ddxjt+fTWnj60Rv8ARL6MDFq8jpE7x4lCTvGRIoPmAAK3AwQcA4JIB7BqOhieFUjijiQkOGKkFtsRCb8YA4zkjs3rXEaz4PS+tnjmERkiMcsRSLesRVHCvGeoODgc9Dnrmr9v4za7MTF4TbktG7qMSbX+ZSq54IJwT054p8muxJExMvykrFsaRPNy6v8AcOWJUbMkgnGRwewB5UPA9rZR/Z7wC7u3kbyn2iMbS+SUZsbcIATwxwpxyQamj+H2mwBpPKiAZjhtoD85IJLEBHyw59++a7G61O1V44zKElkf5POP33CysY13H5js5x146mtLT7y2uIzbSKW3AMplLMW5AAADAcMScjPIGOtAGTpHhu2QLFIpeK3cqm4ggcuFAORtzxgDGTzya27vQdKliEEluHMpQIjEvgq2THtfCpGVEuWPQgDaehvSXMFqBOiLNFwHOEG5dqthR3XIByR/BVDUtReaKS606IlsLlBJGgwAvO0DB+Q5HGT6jpQBwuoaJbRpK0SKkiuyx8B0R1BJVCqcnbn68cYrxHWb8ReZZXbqWWZnVMP0Lch1ZcEqGjB78gjvX0LcaxI9tHZG2i5nVw7R/M0jFI2DXHPyhDkAhfcDOT5v4s0O31aGWe2AW6Tz4yFdSrSBsP8AOrbXXAUAAkHqOaAPl3xr4D8O61ot7dS26XUzRuyKgdSSGCh3Kx/vFC7s5Oc7TgEbq+HvGXwfGpuYdvyRorpHIrfugYwPlTYFEwIUBiAdrkE/dB/RKbSb2CArdLMkSySHKbo4pUT5hCSR8w2t82CeCcjtXmGt6YZZmESEsUZCVOU3AiWM4ByeUUbVHPGR6AH5LePP2f7UJJi0EjKXE7iNgzGRSAzEZ3EMwOAw5wSOoX5h1D4Lx2yySWsG6SSd1dGiKbk8pUVn2qDv8xWznC/IMk7sD9x7nws16+NSWL7POoIe3jie52McO5jlI2NwQPusNvRsk14t4l+G9hcqYIdJWCVRKrPbxLEs0Qdmjd2QN5spO3knHAIx0AB+Ls/w1kikjhaFxklZP3BQkNy/7sdGycjJ6Dqc4p/i34WRJawWVlp63DrCkguljQSESkSPlI3wdhB2g5wucjuP051X4P2wM919lExkMjxIP3LvcIEAdyyndCAIgcBSxA55rlJPhq93gLaQJNEkjFEjkQBmd1AUAsdwDAr90N5Y4wSaAPyM1b4eva20oa2YgkCTcGUocZATLZK4DcZOcjjjjyHUvBMiOcQlAxAG8BdxJIAXuBgrX7V3nwTS4eeS4gil3pl4whdWkkQnJzg+YCecZwwODjivA/FXwJtYr1IpIPK+YuA6M5VEYlW+ZQAxOABxweelAH47EMSWUnOQ5VhhiT1/h54wRV5LdhbrNjf5pYugPzKFYKpYY4zjjsc8Vki6YyNJvLEHPzAkjogXHG4bRjjHtgVoG7RrddrgFMq5BfdIHO04jAwCMenQcZoAlWCTcJI2VN+F/fbUYN0b5xkbQMDnpjNTzM07KRHHEV+RhGwWN2VwofJcgZ7kcbicdcVkR3TptdVy6sSoaMPkZH3g4O5eOM569Ks/b0YsVhQSlmLYH7sBsZUR4ABD5wQP5CgC8bO4jiBkkCxSSKPKBwCyqGDbTwQBu6E528VNZBQs0b4RwjNE4wS7kAeUTnAQjPH/AOqo3m8+CBftETeSXTL7wsSSFdrt5w5XcGACjgHNUmlMTlQVbBALoVKjPJ2sB8oPY9vagC5eWMsUamcxiOQ5VdynGOcFQMq2MYyPzrPgZWzEm7dyIeY1UMeRvLsNvTg56fjUUt2spKOWCqRk8tgDouAuSc45z/OoYZFWQNuMYV85CZc84OM45weOccUAW5FwMujI+1g4yGVmR3VmDBuB279M96N2FMikbjtwI8Lgd8g98/U8e1akOmy35aa2V2gUHc4VVIQHkrED8xAGex44BHFRXSR2JSAkS7o9xZUCrh8hSJAxDn5fwxjkUAZ5WSWIsk6thWZozIEO3IUAfMN555A57+9c3eRtsZs5YHcQAxwvIJyOgFb9y8LMixqyCNMENIJC7HliHVVxkj0JGcc1BHBAyB5pxGw3IsSy+VK6MDn52GPL6g9WIPSgDihbSSyhfLdw4PllQxLMCScHscA/lzWvaTm0MaRQtHICeZPLflhsO5SvAwOOKm1K5tbVhHYs0cu5gXQs0bBydyIWc4AB54GcfjVK03Sz7pCfLcMUlZNpYR5GQSwDHPHBxnjr0AOu00KHAkdXTeGZkDb0GOflOM9cfyNen6QBc2N5BbpHuYW6lZH2l3GW3NJszGoC7gAfvKQSBivL9M8ovHvlkXEhACxDLKwBVuXAHQcEevPHPc28ghljZGE0ZcHY4EJkJHIYowIUY9eoB4oAypY7gXU1vNCYXhkAd2YSQsNhbzEdGII5GcE4IwTVmNLsQ/uSoUnBYlSwZeNyoz8Nt3YOM4PXIqS4P2iGSQz/ALxZmYRMJW27/wDWGSYnlNxHU5JOOlOmR7VYjGrl1iR2cAmRC5Xci7eRjcMg8UAVlhLRt5jN5hDHcR5gkDdQxYcHevB9881SWa4i+XIjTJxkL823J3AjoOuMelbRhnW0aQuAjMBhW3YDE5GzJOOh/Hiqt2beOyjgdCszTNIrMjLEIwqoHVjyzMxOV5A2Z4zQBzkr+ZPIzNlXXDtHnkY6MO5H4Zxmst0bcCpPlt8pUAEA923D+HA/Q1PPIyeZjaQqttAXH3v721T3I+metQRStgFmC7sbkADIOMjKkgHnHP40ATeRuChhtXb5jOSwU4+6Mr0J6DGRWlao0kIEcYi+co6IHzL8+4B8sd2AOGGBzg1Ws7lm/wBHcvKkgVPLXc3zD5I3AB+bBbgce+e/oXhrw5b6tHJDHc7bhFaeRn+VYbcbAzOrR5k5ZsBcdDnBGCAYMZSElmVkkXaFAZAAwH3lEYOfmA4J7darXMqK+5ZCTkOSy7WOdrMvfJDE/UVpazY3GjXs1ve+V5kLuCEbcC0bFAGz2yrZbnoRXPXt2kxRBGI0VcqV7sygtlj1TcDjPTOBjpQBcu3tLiKFY2besZYhlKoj/wAYTLEnsTkjqcDvWHI8yrv3FI1YpG7bcM0ODgD+LhhyQeCOaV8q0iLKoUkEOQUVlUfeA69yOnOarWvlSXNvFdylLZpB5pDiPCk/3mBAGP8A61ADTK6mKSUJPGnEce9thHDvGCjApywz0OevSprq784uIziORYgy87l8s/Khfdl/mycnOMD0FRXMMUd9LFbuZYFbERILOUKjG4KB8wJBwO4pqyBIpIWRTIzgh3TDxbSpIB9eOmO3uaAJIVdQZGO0KCFLhmHzZ4VQPVh6dcjmrdplldW2r5w+V2HBIY/KuRwSSeabG/EisX3TIHDMXw4DAFeBt7deOgpYYd8kS5YA42qFJJ6Ag5HJPt7UAadvZTzu0caO/lg7xEm4qhO0k7gO/T6YGauvZXSJDkKI2CtGWIO4AAkyYbKsEZTg5wGBHWrdrfrbpthiVA6pGT8omLoD85Dc7S2CVPBHvTY55lYSK7SblchFjwoJbDJsJOQVAzjp0HTgAsNBIkUcjSGRWygjDPvhVW5Y9gh3HHJ/CmR2zvJGqJ86IWAOd5AxnAJ5baRxx06VoQ3DrE7vCrTFRO7GUBDGysfmUjk7QehBGBxmooLyWGZ3gXbIylkkVmOQ3JwR0O0dDg9CBQBctrFXjlG/ZOm0pvbYjLls5J6NuC4zwcHpzSxSKgYbG8x2UptGUIVuTjzAVJ4wec88ClhRJEIllQh2d3TAM0QBLEujn5/l3N1PHXrSi4hkmfcGeKJmztLqCrxFVZguAr7iAMY68DNAGgkN60bzrN5kSFVaRy6D584CknJOQfcBcZqvLZo0DoYyJzMskc4BAK870AXqRknPv9DViK6VImtxcYhKh1hXad0yEAhiRkcE5xn9atCZjDGHOEWcBAQ2CJFwNrYxjA6dSV64FAHMnSJPvLj5c7mC8HPBZsHoR69M1ZstOt4DJdO4Lx4c+UXAeYKWUemcKM4yMnJAHNdb5UEVsriR7rfGMujY8qbOHhkUZwuN2M49R3qE2ykOiQqHdd0CsspOcdEJGGUkgc+vHSgDl30+5uw0zlijO0rOFJ3F5QjfOzcgux5Hel+xAIQIyGLAncQyvGMsSP7uM4z74963ItOkuClr50dvIp3bpZAg3IWZ0ZmOEYkEYbk/rURiJV0WRmYEx4B3YBPLAI2cZAxwQcY47gHPS2wRfKjBUsQ0gDDcBjPB54yU4HqeeMVVltSMRsAXPUKCTzj5SV79fz/Ctq7sQY9gkbzAzhiUdRIMBlIDDMZI454AI6VWXdsDxlvMVuPk5Qx5HygqSeRyenPFAGC1pKqxjcpQuw8oE43fKSWVsEE8flx3qb7M22KTZIsbvIQzsCrkYChcD5flA69SOO9akEDSvMo8kSH5C08iKAGGD5at95845x1AIIJ5luoJESNEKTJgCRkdXiVlYrkFTiM7V/HvzQBiyNJbxztHCXkKYjEeEAYsMqynO4Fd2fmBBA5rRdp7qOOa4lYzcL5LAt5Z6ryxwy5d8Hk8UjIsLhGXIbLxs2FBRskfIckHLdfUYPpT5RukZ4VfyxtBJJk2DCjkBSCenI6GgBEj2Z3YkjwCWG1SDyw25XpkY680kVn9rmZZISysCAyqHKHDbN3zDjJA59O9MaV1UxMDG25jgMSHVWwp5Py8HnI6g1GLv5PvKCHJAyVPy8gkfxfMPzY0AQPGYJTFLEMQ5Vl3Mu51Zw6nap28gHg9BWlbm1dXd4DIWRUjVpiXTB2BSf4eNoBx/D0rMMvmSCUhwQf33mZX52JUl8n513YIYVZjVJQVGQyn7xKAEjO7BOdwPy9B26YoAnNuqN5quUcKwCldy/cKgNuHB6dQelV1UsPnIJVSQCpHHGSScZbAXB/nWnJ5CQxxAAkBzM5OWzgEKFPUc545G7pxVJWUwsobdmMtj7pDZB6vzwQefpQBE6oOUSLYzDGSS6spOVBzlcn8PepVlRwE2REruIbH7whxhVcEYIUqe+SDTBPGi7RGD5wUkSZLx7CS53L1BBI6Dj04wsUgSOPA27mKnALAgnIVxjKtjHTqDzQBPDLCu4yrMXBVwQEEe0AjBBPLEDjGCO+eaoLcMgkBjEkB5MgCBwjEbMOrZUk5HcDNTTNknZ90sWzjYCu05xleuV/U4qqyhSAwj2siuvKkkFgBjByDndnp0/MAoXMaySusY8pThiTIrBQx4wzDr+B69BUgFhIMXSSRsc/vIAM52AA9AN24MT65AJxViR0tJVaRXJ+9H90oyt0YMx/vE4GD0P0qsXjK8/NksPlAB+bjHHfp2478ZoApNGVcEtlo2AHPBAbAC89cdOe1a1illMrfaWeGXaHiYscbtrFDt2/Mu8AdeM9uoz2iE7KF2mSRiwEZIkBYjAZRgKcAEfTj0p7yyeUIVQEIz7X2gNkYwC3oPm6cfNjigCxL9omPnvKW81nVQhB3NGVbYynG35ipGfXisS7xJGmA2PunIBy4HJXbj+LOOvHetB3EnyqwBwFZTuBLY5I5wDz39KhbhWCnDFWRtyggJgcg56kfyHIoAxLWAPfwL/CX2hmBU5BHzYBOev4cCv1u/ZT8JCRdNuJIg+WEgBBDEljtIJxiNhnqM/KD04P5RaYRHqdsGTeElRY9m3HysCDyPmB5B/n0r9ov2U9T042djBPMiFPLSJQh+eXzd2ZGckcYJA2j74XaMCgD7g0HwjCLu1W5RiTOouI/Kbf5RJLMueJJBk8AZyq9jXtug6DHA4hjkjwI5QzKFysKgbG+Y5DCEDcOCMNxya4O11q3gv0TULdjbLbALNauI5HZ0JSQOwKxgjO49gAvoa9A0LX7ffcyQ+acRrE0hdh5SSbmeUAhjJlVA4zgueKAOb1yK6s0mtLJEktp5XmkZHKMFBQoNqIfMflhnoAwxjmvJtegvYo3s7WWY2zia7hilDNNGWUqbczjBZQViI4wN5AGSc+v6rJdy3rzQQbrOLcqFQULoHAKsAcg7TkHO7nsa8g8T6olgNk5dlkeRYwqIQoDckkjcE8tjkDkdeR0AMi80yRrGdrnfcS3MTOBJJLKVkEbFdqHG0/LHgDGOcA8Cvxd/ax/5CVzEg3KgkjZs7syA7jyWJB3FzjOOcdRX7byav8AYNPju1RZ4oVIkRiQrxeUPl3KAU+WRschhgHjivxe/bBvLTUvEeoX1jaS2q3Mrs1qVhkSJy4LhHhADFj8xIUEE4xQB+asp3SOTxhiOQegPTihyh4RcDqcnJ6DgnvzmpblNkz52gsWOwMSUO7GD71GYyNrFcKwBUZ6g4GfzzQAioSMhTwCzHHAXkZq0kDTNHGZMqEcgEhVUAE/LvPPPXHPpUDxPGSGIVgFIXB4DZPJx7fjQ247Qcjb1U56Hnv9T7YoAtCGKIhfPiZgcNtDOq5CfMxxgj5j0zyD9arFMkoGGVJP3duQCACPwI/Kp49gRw0e5iQBJu4QZ/ujr3/A1EFEsmVIXAwflIAxx68/4mgCNY8jczAc89c4xnuOtRkAEgEEDJBz1H+NT+cxHlkKwAPOAWG3IUZHbHb3qIlQAU68g5B/Tn6UASx28s2FQq+AMDcPl3ENgA9zzxUUkbRPtPOOhGOcEjI9Oc/lQrcliTwM7Ru7Y5OPfFTRhZikOEG6TPmktkb+NuAOVyOwzzQAj27xokhG4MSTxkAAjlvTqPzqNm38/dznOASCR91R/nvVy8R7ZzbeasqKFclSCVyMlDwCCOM+mKqiQqije2d5bgDjHQhicg5oAgEbFtwwSP7v49+5ximsxB9evYn1PUGp/nZVO4nkhRggZHYN0HFTw20UqHM+JRn92ynYVUEn5/XnvjgUAU1lZgAXGFOQpJPJI6Aj2H1xS7stuPJ7+/6VJIIiq7RtJLBkBJUAY2spPPJzxntx7NTIOQcEY9D169R/nNAFgKpiLsPlZdi4IBWQFSCVzkrjP1qIBgS2en+QB6c5qaOLzD8pIJIwCemVGST3FTBR93I3b/v+3IIx+AoAgAKkEjqQM9ev9adITjqCVwBwemSBj2zUmFGRzkEgUx3KgYYswU9RzzjjOeR8ooApbGUl+mQeVGBjPJ9qiYspByO+McdsZ/WrBDEgsSSyjrkYHTPuAD+tWfs8Xl+akm/YoaSNkZcluAobgHqeM54+hoAp+aw2uzZOMLk7iAOMEegyaVGAI4B74Oc+3H1p0mwbQmcFVODjKnnK8DpTo/unnILDgY578ZHX/PNAErDAzgB3wyMCCAhznKg8NnHB6c1paWGMwAzksuPoSf8A69Z0cJcA7gAMls9gOABnrXU6FaiaeLHBBUsx4yd2ADx25oA9q8IwMwiBUgEbVx13AjqG4xj+de5aevkqqEZHpySS3GRx0BAz9K5HwPovmwwll+Y4zlcr8wHKtnluf617Imifu9gAAC73XIAJBzheOh4z9aAMeeN7tBZSSG4ijbPlxufJKspZijA5DAoM844PA79hpt9Z2cFpKLeOYIWSaNySpBLRks6kNGNu3A6fLnOSRWK+ntAFMaDeWOxnyQilGDjyyDkgMxBxkEcc1oWNtKrOqEATII3TcVSZQQ5yuRuBPYEduKAO20u7t7sXUxk27EVYk2NKhBYFYGkH3Vw7kMw4AxnFOkMCXKGFvLVwYplcb1co6lthONwAYkL6hSTnFY8cVxaafKqSBY2be5IVSFG5SWJ+bARSWBHATgg8VWiiuEiYE+YSW2seMKY/keJhkgZOCTnhh07gG08hUqHIAicr5ZUmMRJJ8xLlhkbTlhyfm5HQ1JJfQ/ZHjMyq6bBburxxkRszmYMXz8w4xwScAjvXPiKZrbE1y/70gySR8RuqgARqg5Uj5CATnKjjisLybhp2i/0jGzapwxCtkhUZmHDZA/hzznnuAegWuqQrcQwSO72RdGuY/MBIjA+XcwwCoUg5xn26Cn313B58kUE0Zny7xrv2o0LPtjJVizRgsVDHrgHJrirOyuQWImSdgS2ySMpmNkICbSuEPLED/ZHHatOwsJ5pxLcTfKAqj94u0FXdtxBG7JIwecfKBgcGgDpIpVlfZwCoU8ZZGLjj+H94Op45Gau26uXn+UFdu0/MWG2HK5bI3KvOMdAVrCgS8adSAGksnfBTyljCiZWZWA++m5+fzBrQviyMl/poaRpsx3uJGOJJCjSRssuQjYAwVwu5uF55AOisGYSFhPsUoUSJNrKZW3MR5gOUGFYEY7c11WmXaI7tIilyeDM4YAxkNvGH5dcsAeQTnJJ5Pndnb3NsDAIJJZNS8u5gDORMhZgsoRXUYBO75dpOVz3rqrO6SFCsiJLOyCJMoxaNfMLOqlThRtDE5BPz8YxQB2zEQL51wjokjCRJZD8ryswEbxszdPMDjAyPl461cS8lNgUh+z3Mm4+bsiy5hcPlIJiQsfQMRt79cYrEGo3CWtrBd4TMoMYQiQrlUC+cAx+fYRjnjrjk4gjuYkIQCNVP3W2sh2s53N5ZXLAnvnIJPHPABtSyxIp86OSZY4mDoeMNgbSJFXPU9eMkYPFZ3miSN0REeJhuLEldjJyqgs+0yAADnLD+8M1mXdzJdQusM5hWKNhGy/fO0MN2WGHX7vGBjPXjNUoL1ooxGY8yox5KmFpiVQO4KoA2TkjscYGOaALV/P5FiuFJScqHYBAXCM2DFJtPyhXOcY5xk8A1ymqosMMc+5wssYwHBXYzgqvz4w2WDe4OR71s3DwFJHlYxiEuAJHDI0hyoLjcSJi7jjuB7VU1G4t49OGWK3iy7bULteJkjj2neG+ZN7OCNvysV554oA8vvU8q/JnihQnEsUYDncu3lJF7OcnqQGLckZyMbULGOCWG7iYyBilyUibySnmKzCFkbk5QpjoOOO1OvXWVHmljuIJYBIziU7XABMSsUJOSyspAODznHSsBLjZKgRwYs+ZueVxM4HyOp3dSH6gYHyA8UAS3TuYTKsqMisCFUNvO4uSMKwO/AGT0IbFcHrckCW7zW8hkWX/WBhtPADYYZzj5uO3HNeg3dxCfMYKY1bLbWYK3KgHdnrj29cdTz5lrd0h3MgTy0G6SN2EYk2EbhjqpAOTz69sUAeY6lcCaUmWRUwpIYAncygKiYTGOB16dc1raH5b7FiBVvm8xWKuGkLBYgrZyowfU5PasDUrq3eQy2+MXIdBuRSVjLL0ZhgHORkAEAeprsPDNqYYln2bo4WEryRIGZ0YFnSQhs7lZD8mM4U4wOoB7P4QvobSeCWSIyrbSRC5iePMTKXC7S2cFmxjBZenavdLm4s7lLm+SRBE3lIlszKk0YCxrvWMkjaxRs8sMnqeK+fPD9zDLtluBjzZEYFMqMZYkt8nyExlMHt3HSvQbm/jjhCC782CNFSP5XAG0YEYD85DHjggFhgUAJrWrrEohEUpbzEjj8tvMLEMgCuEzhRk9iMH2FZNw7MH81BL8pUxHGzAIODg98jjjgdwaqXDxiSFw3+sjLsm112HIPziQDYw2gFTn656ULmW6mLW8G+QyKSB8xAA3Ph25zkDsBg0ALGXLAsYUAklCwGQhwE2sQc84xj27djW9ZujXCTtCVeGQBYOTHLFGin5ZGbIJIwQR34OK8+8y5iucJcPFMcchyGEbLgjPfJXHPJHNb8d+IBaoVcyhPLJUuzysXUAuSeVy4yM44PQg0AekWSx3M8nlwBEYySJDGA0SJs3KHLHmNY9+Ce/oAasJpjtNCDBugmJjtnUFUc5OWRcjcvmZDFjg4JORWDYX8exreeN45B5rM8YxKPMiELpJlTm3C4yMZYHGQa2ItUW2jmvmUzQQZsrGJpGKpJMh3MwI5VFck4IAL46EGgDR164heaHTrOZBDZqttG7qQ0gwBNMzxsRkyrgDptYDnocGS3lhsY5mKIWDyJPuZEnMR2yEtKccEEcnBIH1qJ7hJoYpwuFEkoBRjLsdyN0bGNRu6MckcdaivLmExGMuEWRsbCwf5nO4CM7iPvKeACcKDnGaACwukjvJr8KxL2xjChNjM+zcGG4MoG0tznnHoOLsF6jRyqsEMcz7ZEZFIGBhHjjUAhTjLMQcY3dAK5ae5EaArI0e9UUqqpJnySc7QyE8q4GM454Fast7G9qhiRAjs+YQ3MaoieWzKjZwZGLHIABUHkk4AO0srea3tDBLawwyNHiMpsANtLGGEzKAQ7ksMtnOQc+lVruKHTxGPOSeWIElXjWa3w5dSrlMidDEzHA4XHU4NU9PmulSO4L4RFeCIzBZLYMAG8t8pnLeX8vBAZsMQOizanFHb3EdyRLuhZVLxmRkGyQ/K4Y7ZBldg/2QTnOQAYbQyBZzbr+6VvLMHzOjyoRGDgIQxXzsqCep4BrBvhLBDKkJUX7fJcMIT8ixyggN/dJcKTjH3cDuDoXFwSUMjMJAyEgEEuDGQhZgu7bg88n/AFYFc5PcXSee8AiDMAkQI3IY2O4gZwGfDOQCwwVGaALslxO0axzzqrqke+Jc7GUBcFRIc7QuzOTn5etPvZbZYY18gwTbpZFmLOivHKDt3R4GWzwGGeCCcnFc+bqZ9sUsDwzyrH84bzPNfO19piTCAMowMkYxWhdXtxeBFvCgCgYDR5uRIIGiQIq5O0yoAQP4jnqeACJbiJUiWJ2+2GQB1Yq0UkahipII67s+uQw4ziplnMU0iTROHmiPmL5edqTAtxG4+6Q3G4FTmuXuZ3RhHbO6ZyWGDk9AB5mclOcEcfjVe5urweVNNcieR18uRAkrvBsXbteQ9chM54AzjOeKAN23WCFvNCHyiXUkOjiJyAhCbF+UgsufQ4FaEDwtmTMhWFlUMq7Q8j5ZFkYYXAwxA7hc9QK85t9QlkupYo43O5o3Maq/IYlmYALlieegxkYOeDXY2sUSQRTX32iODzH3qArS7nDmIFSwJTIw2ckY6cEUAdfbWkF3bs7GMSJJmNSIlLMdhLZJyG+YlTtPMZyQKvwyS20ciNLskeJoccA3EYH7yPMp+V9zNgKvVMcA88K+rpZn92wMQAZZSPM4K/NuTYehQ8ds8nIJrQgubmY+c0rThkWUJM3lKQ+QQhIyx6MFPJ5GRxQBtsUkO1zIpGFRi2Ap3ZKgsx2puOcLgfyqqZHCIoVwyncjcltudp2oMk9Ac9ePesX7W7uyzDYXCxwHdkqwySRH/wAtehJ7gYxnpWtau0oTfKIV5MVxICuHjURqjNyFOQTnAUEcdsgCw3d0bgWywhiSyu8gJUbCGZlRWBRgo5IAwCR96tnUm6RbmngKpGkk5AkWWVXRsRqpAVZQ+GwMjG4msIXSRFRl5J45GXJYlsFwH+YAAHe7Acg4AOAMZt3V5btbjbvEnzq7t8siHPmHc7OASVOFxkHH5gGHcrOXSCIOSC6MsSqGIjIBVnK/McbeRnr7GoLhZDb7mQIznEZ2JE7SKcMFbaGc4wT24rUS5jn2LGpduXiVly5wGDAuGOVJJJGccYqq940UsabYHVWd2SRjISpjOcDIHmbnI2gg4HXcMEAyLYTJHGZJPPnkZ1RH3SfLtKhUHX7obaRgZBAOatIbea0MFvKVDNGXjbEaOSShAIkJZ1c59snJFT3eqQtFHILe33kr5nlsFCYLRg7NxwxRlzjGcZwcmufubqE/cDRPETtZXKBmR8rl2U4HXP6HFAGfd20lkPLcK06yeZuWUOjIQx4Eed5O4HIOOMYzWak0MYeMWyPI+4Rs+wKFIbI29AwI+8eQR2q7eXU0qyG63TNKhVJJJizIBnbggneNxGcnIAwMZGMiGFSsjq+6eAJhBhkXzNrO7sWOCFAOPy6UAaNuFup7c7mheMjLuM/ON5Vl2r6Ef999ag1hoJU82GJklaVYvvFgWXKENu7kkZORjGOatWNu8MkUz58yTKhMNu8vBBaMcgj5QDwevHrVprE3j7ikSRIyhyzxAksf9YBIw3nPLeg5yMCgDiTA0TG6EQWdSIiyMFdvLJwnLd8EAnjvwK1ryFpUtpuY2mhjZyxIEY8lZWHfcNzMM9tnHUVevtMkt3KupVWVZEmGPJKM4A3SKCBtyBzzweKp3lpJbQJLNHKCZNili/zRspKiNigUqE289wcAE8UAV0WVYyuwMs6r8xXcylNwHlswOFII3c5IwB05oyxSYwNxBRQ7FSAGcsHAJGT1AA9ia1JiFtoXSeORFTiMFlk37tzeapb5SqhRu4BGMVnTvMEWQIv7zKCQEEZIViN5GdwDgnj0HvQBQkt3aGVlEaJAu44fa7byEGAxG8g88dAfSsVLolZCQQZCEUYARUDIVJyezAkYwOSTyBWrczMUdGwSoRGbIPAIy5OBlQDyOuB071U327hmyyr5TLHIiAb9hdUIaTHyEqfTnPocgFfzbYywx/Z4drOWaWRMyuTlW3GMg+WCxxjBIUck81QntVMs01tv8iFYwC+A0ZKp82VHzANuwAB0GeatOF2IA7Om92aIjLLtwA5c53MYsDA4yMmmSs0odhlmERkldvlVQxVCwIb52BPAxlsEjOKAKMvmxugEqvCQ0gcPuB5AyyBjtkIzwcE9+tQXEE9tKN5EcyhJY5F4OGGVAAztbjJHUdquxwxyxPhVPkKWLp/FucfK3qw7DpycngVFcujSujbtkQZFwQu4K3ycgncOp7nknJoAoeUGTzuFbAj3OVwzjJYYAyfl29e+OeTVc4dvKO1WJHzdAPm29T2wc/jWkGMrpGoUlnCIgKIpYqFUt0G7cFJJ696ouCkj5KgqSD2IOSCAe5z17YoA0Lm4t0g+y29tBE8RcSXMRLm4DEgFWc5xgZ5zjJ6c1SMhKKC7BVbCEn7u88EgjAORkgDt0NQuqIhlJyGyOegA2jPB7f1zULBTGCW4JBzlmJBI6AA8jdzyPbnigDQlu2+zNaL5UoZidpJDRbAr7gc8jgheTgFhjmstZ2V1clVcAFS5H3lGQTjovB6+vTgVPCiPG8auWdY5JfLx8nmITkE9SRGSfx6cVnvHvUOrxuAASBnIJBG0jHzH5QOn9KALZ1GWdWS4LNEzl3jjBXLOMFz6EfKfTj8awpbhnYqAwx0PO5iBgKfTjIqfJUgbcbiMEHoR3Pvnt2xUnlNFKzsAG2b8y/u85GFcA9c4/HOQKAM6VlVVUbg5Ylt4woO9sFR/d24/OnCYwl2SQpIcKGQgjHO7a/YYIzj1IpJUZzuPz5bqBzyQwBBHAyR+dN8vbHulwMHKrkfPnBIbJyoxjHH50AV1dgxYFgpUxkA4BVgwYZPqGNaVjcywo9tC6RQyLhixJXPPzckhZMFhn361QCqdxBON2dnJBGeOSOmD/hTxIgyo3AY3hl4xwMDk9OmaANE74oyjxxM6lkDgMshUSD59zHDZOVBGe9SWayfa7ZnGVWWLGRkAFx8xHTpj6470ts/MUlxJIkDLhSq7ySrbSFVmAIDEZ54z9a6CCaKR4vKjRUgl80SEkSvH5kahZAxw2OmB7n3oA/u4/wCCOcv274F6K6rbxxW9naJbwI4Zzi3iMzOBwJGlVyMAYD9DjNftvKkMVust/KILRDEj7wQrySOBEWkXn/WkDI4JHOa/Cj/gi9cG5+Dej3EkA+zz2lvLCihEVQnltIEUnO5ZWjxnA5A6AEfu/qd19hspZ5oWuUjEZWNSjySqZY15DY3MGdRjPGOooAvAI0YZVU5LByw3EqQQME/eJJOM9mp0crQsgJljGMqg2rGd+A2QRkOrKOBgDec5PTPkNzcxoLeYW7shMi7A7AujbVLHIVld1OeQduMYJp1pHPvKzSmbcpXdIiqQ4HzdGyFJA7cZ60AbUIKSo29XeRcFWXAB67gytw2Djoeg9xW5NbKyQtHIzO6AzKwVQrA/NswBxg8Z6+uK5m2mW2leGZS6xhWhJ+b5izs0SshyDksTnggADtW3FeuS4CMpJIZSNxOTn5Se3T/JxQBqRI2xd0hGzdwoCl0Ksm1+ORkg9eCBg9asRRI7OXARNv7vBGWIGTvY9QTk+oxjrWfDdZBBwdoOMDBHO3AxnJzgnjmnCQzQKZN6tJk+Wx2su3BCsUPBGTnGevfNAGgjrHhQQ3zZ3HC4GFACk9T05PrVpLsO4ClieV7EA8HqV4HA6HtzWNNOJ4jCFCmM+YZANpAVCNpIH3eMkf7I6c0tvG1rFJIrGckH5VIK5GWJJByPldcAjHHFAHQmf5GZVXcuQCcgOVOTkHtwc1gz3zSOyTE2+yUfNuXLgq4zjaxC55yCDlMZx1x7rVGcBhIGTf8AL5bblLqHVwXHAO4leh9DyKwNSnnuUd2UxIqhFkJVGdhnaCd2SOT69fegCLWtcjBaNpQFRXIJcgMckDOeD2rzzUvGUWkCLE8IcNIkkWRuCOjMjIEOD8+0fNwBnHNUPFcMr2ssyysRHDJllARhgZyoUEnBVeMc+hr5e8ST61DM1zFK80K8ybyCBgHEZBJ3AqvQjv0oA9V8Z/Fu3trWRri8S0Qg8s8Rk2qwZ8owysbR8A8dDjmvxo/ar+KE+tte2tpem5spFlVZbdx5mGAWNGYAkLubk9fkI9M/Z3ivVbbXILiGeMbzG8jwSExOFHG7O75VwCeSBg56ivgL4m+AL7xI1ymnyfZrSJZFKqEMUzYLBnlD4LY4B6HcB3oA/Fr4geB4dQ1+W91KVozcu1wCCpCYmZB5KoQFLFJRjHAIx2rS8M+Mtf8Ah5rejpp7m38PSSwRai1uZEVfM2n942OJcIS2DyRx0AH0b8VfBf8Awi1re3VzZCS/kjURSz4It5EbcWVgfnQ4C8DnrX5v+K/E/jqyl1HzLq3FrPOqRwPEzOJRIpM9soU7sR7gScDD4HIoA/Tzxx8bNJ8TWUVhHcvdWS2MbIZvJLTXJCIV3LhlJIfJGWyBgYFfOWra3osDvOs0Fo8UqyJHNMDtkwEIQvli+GB4Ixz24r4pk8bahpNm7SxvcXt3E6Rh3uNsOVJ3Km/h8qNvDDj0rwnWfFnizXJ5Yw9xHC/yM5L7l2NhmAyBnA+Y9OetAH3P45+OWmWGg6pYaJcwz6luljklDZRNqlWiZs7Wwd/AOSR35NfHXhTx1bnWmn1OGG9KXQvbcSlYw12oJVZXYMxjAMigAgAPnGa4y8vBY6YdOimM1xKytfG5LAbnc4kG7nKqpz0ySMZrl7W2uRO7WbMwXyUePad0jqVcbW4+TftxkgjP0oA+2fip4s8JeMPBUTRWMEWoW0UcgSIRGKN9n7+HAjy4BHB+X7vTk4+S9P8AiIfDUd7aW1nbCckxLKUUSwxsRnDY68jHpnHFLNf31rYT29+soKDBicbQHOz5j6jaOgz2xwTXjl/I/wBqmERJ87Ak2gjAUliuD1Ax1HpQB9FeCfHN7cXks1xfXMcAl81YUkG2Y8sPNLAkjcq8Bc85GCM19KeDda0T4seJtE8MajK0Ms9wEQiUOgk2ABELAZAjzg56545OfhzQdA1e8tkGnxTSO4yrQmQlX9MIOc84/wB78K+qf2evhv4pj8X2GoNDd2tzHKsluwjkUDaN7KSYztPlIxJODgCgD+hL4H6N4W+CGlabDPp91qUl1Y2jW5uXjdbmILG0iwBozGWfYeCmMYx0OfafiT8b7Lxdoklta/ZfClmsXlLamIC54Zh5aiJRuPYBQOcE5PB+TtC8Z3finQ7DwNNBBJdWLRQQahHIzmxjVFQbnZcxncjAqDgAjjODX0R4c8M+B7K705teurXxDqELxbrVizWlv5aHJTZuaRlk2LtyN24knIwQD5/bRtQsvD99qmkeH5pXkgZm1q6t1DTNKy5ctNlsFdx4bOe/TOL8G/D/AMUJbu41Cys9Vlge4mZ5vsUhhQFY3Q28jE/KA02QV6sCpO5gPsz4m/ELRND0+10600+3stLRFL209lJbWxKyxoEWWW32Ftu84zjjnLYFe2/Bf41WGreHotK8K+Fk1K7RBGxgsligjkQF2SSRkAViv8XuD0oA800P4l+Ivh7oL6jr76t/oICxrFvBlc7nEDJIQUJ+UBTnljivaPhb8ZdS+LerWmnGOWyiiWBrtWkEhTzN3yykAYZgcEe3pzXjHxi8XeKPEd9H4UHh6CSS/k2y2rqqkfeR44zHGWaRjLtJY7QsYYFQefon4E/Ctfh7o0eqX1qun3VysU0ySs7qpAZlVbiQnzEVQMZ6Y5AFAH6S+Afh34W+wpHqKW9yWZdpcl3DsSy7GY5PBGBk9MZr025Phjw1CVuIxDaWyFklkwkG1dpA5bgYx2wCT3r4Gm/ak8FeGNYj0u71izupYZIQq7la3jmgAjRkBw3mYGAQuCc4J4NeN/HX9pzXPFVnb6b4InS5a7cxTOo2xKC6oWA8wHsQCQeT0oA/WfR9f8H6ispsb23fzCrkNIG8vCZCgE8dTnHrnrXnnjrwsblprmwjWVniZtqxq4cNnpjOCABhgQe4r4e/Zi1TV7WL7Z4sv83PlsPs88wk8ssGCl0OQh544wB1xX6OadrWnSRWskv71I1Ij8rlG3hRk7VGSPrQB8P+IPDK6fcypqNnPG95L+88yFfJeDYMhw4w8mcEZGMIDgGuasNDS01jR2t4VWF7m5vjtVmZ0MiwxtK6vhButmIA+XjIxX3/AOIfDumeI7G42WkUkjIXj3KrupX+6ZF+Uk7RwR9a+Vrbw9PD4qkjWP7OdPEdtHAVDrIiyNJKzEMQgDMx5xndxmgCr42h+3eH7mN4XkljeHYrJKqtETjqPVT2OSSeOa8csPDxjhmmjiiimmjVJkiLMWk3If3bDDK25eCMHAzgYNfVGt2VwunyfaIN0U10qMofbiEINhKNgPJ5iqAM45yCcYPETaFBbIssNt5aOWCrgguDhmZnbIHyD1xzx2oA+eL/AMPR+eba5WR2dvMKMcMqsoB3szZMRbbwP74+otzeHmlit2mYCKBI7dEgGNkYTMY4GBjcOhPfJzmvfY/D8V4+w226aMA7+VRgwyqh84ZiO3Q5/Jlz4IZo2u7pWUJGUCJswpx/Cof7wAA6HoSBk0AeCP4Mkvcw28weWS3kOX28fu9rPlzjK+YBnHBcY7CuXn+GEGnwSSxROL1kkUXZiYiAgg7I8nEYILZbO4nBG0V9SJpkUuQm4eSFO1BgsFAbHzLgsyqM/r6Vqx6bFPFAwt3d5M/uyrtHkAEGUso8tdq8bsbvXAJoA+MNG8GXFjbyG9hiu5Zy5Vbou8gJHDKyTYj6g56sf4hWpN4DgntxdM8peRWkufswzHFlyq7eeQqehwv92vrC98D3lwIblLQEtPMHW2eIYjGVjdgwBc7QoxyFOeoxWFD4b1aCaSKdESMK4BtlLsXUhtpeSPEbkcdsZ7UAfNsXw+JVQzEQIoDbtwk+ZzlmOQOjA49ckdazJvhpLbN50B2FXBAaR8NC6OGndSpQqHKjsemO+PreHwyshsmubZxibfJDPIqmFG+VmYISsqkDI684z61sXXheOYSxK6Ku1MOYxJGSXBKmMkbQVHBJxx3xQB8oaX4cvILFL3c0mJxA0DxyGW6Q71M9sjoVIyDzxkMcE1r3FjPHLFbtBNd5t3d54WC2qbQpSIO5H73YQrEYIIbsOfrJvB9o1pEmyEbVjRAV4LDAXZBtwELM30HPfFcDq3haeOZ5HCG2MkxSFSRDE8hY4hjDYVATgA9MD60AeJnQ57u0bZHbCKBkjjhluRO7OYCzlULFmiVmxljk547iq95Z6jZ2kSxPFGYipK+WfNYbeQhj2iOPaFJAGM9MDr6hHatazBREiKxYjamWdlyMEYOwgbcHpwcio7xwuGZApcs0QlG1GAC7lZiOBuwD3OOD1oA8ktdSuRG63K3CrIF2wuGyoCnLYcHcME5HAIB7VrW2qRKssQ8sIArMzPuZUBxtIA7jpjuBnIrZvdOM7XUsEKTi3gQvII1/dqFEYVdpJIBI5P3iT1PFeG+LJL/Q5ZrqKJngdQGJkG1VIOMh+Awbe30GMmgD1W6nt5bhTbzgSTQrCRnAwFVSCvQcMgJI5JHpXG6lcPZSvDLsaIkowwNsDKwYuigY5IAzn6157o/iuS/KI5NvJG53E/ebGWyNq8DGAcHtwcHjeubhniVrkyMgzlfvsxbbtwpJYkk89M7h2oAydT01b6zniEoDq7FHMrgIrkFtqhjk4HbptHbivNH8OS2iXlxJKzvabWt4sNieQunCGIgqwBc8kKcDdxXqE8Ekhf5yoLZhjOfLhjOFdX4+RyCSOvpXOXUhjDRmeZmQsknmEbXSELsUngAnkd+MnjuAePSaWlu8kvkSk+aMnY2RNgSKTGCOMPg4yOBnkVmXOk2DJJDc+XclU83BdWl2vuKs/wA3OHY9MAk4yK9C1GCLUQ7ZSHYMoVyAqgb8AjhnLjkjjIw3FeYrJDbzxLPLK8ccssIklAL5aQ7kGEUPwUAODgHrnqAcvqnhu1mLJGWJIRkiUElnARBguTvBAXgc8YHOMcbd+GkhlWZ4YwsiBWKMgeNjgsOmRiR8ZI5JJ5rutTuZLG5iuJJftAd5NqS52mNwSrxhW/d7GIADdz7VTnk/tSBnj3K8xH2mUMGjVogSZJGAYBwTwQcMB7igDjYvDUkk8n2OGDyyvmukp3IqK20AOzcvuAGCcnceCeKzvEXw/wBIkjiml01bwywTJMXtY91q5aQRtbiKQZzlMscc7jjPJ9RtbBUaKDDOqSBIJSXKPJIyuVGT+76k46cnGQQa61LKCSIO5CRwqVaK4+SM73y7Bt3XLIc+mDx0oA/iFCqGcAIjrvO1w25iDkxgKDkjtnjg81bt7whQqxwDa2CPLGWXB4JJOOVBB4NZQy48wyElt4x/GGOGJdfQgn8QasAqpUBRkAEMMhmbOfn3E5HOO3BoA0HuSsxkijEXzfKikOACNrD5ycjr+dVg3lt5pCyEMpAIzkBs4PzfNnp09adbzFZsJHG0r5jVWwyL5g28ZbhgWGD2PPaoS0aOVYlpFJDL8pBbcQdpHO3/ABoAnmdmYMcqDnG5cbgfnAAP8POKfbXzW+9RwHUhgQHA3AgAAjgkE9CMYqpPMJAAHZzGMKfugKF+6Rng5zUQIdUw672baUYgEA87iTgdz15HfFAFhP302Fyhc4QD7u4lcDG75Rzz1+hqxbxRzzJGzt8wVio4y+7BTc3bb34+7jvVUtHAVz5c7BFZuXAU5IKEjvjH9KBdO0zzoRAVBIMSkDKqRnp1OB279qAL0GoXFm8kUEzxokzso4Zo2BIyGAyOARx680t7NFIsTrKZZtrNI5bsWBEe085U554znNZ1rex27zzSRLIWVsBgxwzcb2AYEEduec80yKdZbgb1UIeWLd8q2ByQCc4A6YxzQA5pHVPMj3IyuAuDtbc2SAMnk1Qvrp1hRGI37yWPzBsbcbGDH5R398n0q5dNsd0jyWVjsdQW7nGBk9ge56d6xrq4aZw8pPmHIZiOuBgZAz2HcUAYssjSH5sg5JBOcdccf57VftTIAqjA25wwG7OO5APXPt261TfBbauNpJA3FQOckEE4CjpViHCyKFBOOFIORkDnBz6g49c0Adbp8yswd93zfwR4DAsMKQTwOT+VdZHdpEjrKWDsrGLYFK71+VQw7Akc4x049a4y0kJZGRcBSflxklgQOUx8xbjj2rpJSqogYEXBYebnP7vIUKm08hsE5HbGMUAX4rhggBJZ22mRvlG8lhkBS2TxjHX2rYimEjbxKDNI6xLCSqhkYNztYjncFHQjGOhxnm0kBYYBbY2Cy7/mMY++D2zxxjHBq8lwu9Zk2CZCrk/IgBJyqrEDyPlGcexzk0Ab86SI7W91/o0jAEB1A3Nt+QOqjCg4AyM9uK5O+uBIkbeYSInZFjLYOM5LBB1GST6c5IrfvrqK7e4u1kEQ8yKOCSaMFI3hTzSpVDlEChsblIPArhr64aSQFpC8ikgsAM8Zb5f++umAB0oAe5WVDtdFxk4bO4DOSDxjGAOff64qCSNvlAweQd2cZBGTz0rKmmlLEA/M3qoBIHHOB8owB+VOiaRSoYg7nC5U55AyCp7nB/SgDp7W3i8s3Ln5I5FVwjAODknCqegx0PA49K6Kw1KW1gk1C1u3Sa3k2+WxUOkbMWXn+JC20NgYz161xsM0sRaFtqLMV3+YAQAGxklQSBjIbHr681Mk0jF1hTYJn8s7WOwbzlVy3QZIHOfX3oA3dS1qfVrlZbxw8krIruVDPISzbnfCAtlyWIHTOBwMVS1MwwQJHBcxTPIQZAkQBj8oFCol3Z2bi3BC54yDxWDKTFKylmBXcjoCCUKnsVPznpz/AIVRfcwMjbjnhTkHj05PPbmgC7JMWBKttIUncOc5POVJ4PHOPWgSyLAVYNiYgq+AVIQklVfthtue/bpUcJUR3Dv5ZygRQy5b5iMsoI4GMnOeDiq53KNu7CqWKAjghmG5h8pwT8vpQBYWdyS65UpwGB+bIOMkjqf04qZhMwWR8vvLfMxyzEHnjqW5HWomKsnyZU7V3oFUISpyducbgdufxx7UjySMwYKyx5CoA3A6EhtuBn8KANmK8xaNbbUUswYytjO3O7YCw+Q9MYP4cmmQTGOXEpYqCQx6MFwBwSeR0+uTVRYZblCUyWQqSiAsSCzHhQMkZGSccZx6U9CwkLN87KQpyo4weRzwPy+tAG+89sC6jHUNF5bYGPvEEt0bAHt9OyG/iRY9oKvnKsrEosZBzgA8Hp3656VjPJDIxEaCNSd3XjGMKPmJwcjn+vNTQJlGkXbLsZVML9SrkgsMdQMDPPGc84oA1UvMoQWJJG0FmYqy5GFKdVGBj8KuwkwwJcOXCiTK/OCWUE5y24kYbbjgYz044wbdYlI8x2yz4CEEFOu9gwPIB9ud1aUV2Q1vEsSeSkkoJdVO9JdigNhem0PycEb89RmgDeGoZLTbVBEqyAHBLoGyqucfvBgDPH9algmu7ua4uFYiBow85QbtiBwMAYH7zco6EdzwAap+TAZTyrKGIYQkScMucZOATzjnHTp3rVthK1uUt1KOXwwSPDSoySbgQSSSq5AGMgSd8mgCilzgGTcX2Elw+4DOQCvfOc9+Pf1uR6mqoMLCqFwynaZJIyMAIDvBALYJyTjGcHpVK4i8sOuApeTP3WAAPXaxPzDPBqP7NJIUkBXaNofy0j44BGI1QBTx8x2jB756gG6uqso3tl42BikCkKD0IOOAD246/wA9WK6jZWLuWcMvlq7mQEAAbI90mIgACdvAJJ61zwgHlPGsxUEHMABKy4AJbBBBcAsOeenIp6wTWyQS4+0Z37FK/eUgsArDhcYPJIz/ALJoA2UlCGSSV2dVY7hHIqPuY7RjP3gD1xxj0qo90JMlJo8QjzM7lWSQyAR+VwpORxkdepGKj2I8ULszeaAfMt5Gbaud3G5c84AJ9c8E1JFbHy3faArJiIDYchz99C53EjBKkZxjBPWgCsb0vGVkcbgcs7eoBABG49sDoOaS2kNzEpNxC25m5dwnQ5G9+gGR7nIxir6wM0JtRBDIjqA0rMDPhnyELvkIAwYYGODnuDUUmkEKwUgKAzESOAAwIAjycAH8s7RQBX+zSSQ7rdTLIzkbYneSWLcvDFcEuMc45K9xjpHeW8loyQszbihYscruUjcSFbGTtI7Yzx2rOKXcAcLK8brlVZTsIKqCMkdV6DOcetRi9vxKkzXEkkkQCxyMqiQJtAKgkkEYyMZIPHFAE3nQKkILF8nJZAofgknc2CAdpbHGDn1rSt5BGkm2ZtsuFYMQiMCFcI2B1GR1xzg9KzZ086NJsjznYMVMSpEQc79x2gK56EBcdeaiSOTGN0alWO0KSVBXrtyeOnr24xmgC3eCIKFLZ53eYCCCCWYqX3fdBIGeCcVlxNaqHeWOWQKDsWLAdZM4GdxHA3Fsc52j1qW5t3SNy8oDCPKFUZ1n6lxhB+7fHY4GeuOtY8jzMA0SmIFAjqHaQs/GWx2GMfLgAZxQBrROqeZnhmYuTgYywyq9eUPX24NWYhuO5gmW3YCtswScKx4Ax0zxjmsIq8ybWDlWChydwPy45JU8tnPOc8cgVoK7AqqmRyWbOUHIBGAMjqQe/egDUDsnCsSpIwBgFt425Kk9SOv/ANaoZ5BHldoV1O0uGJyCAQSoHbH9fSqjXAAkZ1O9D8iltoTay/wgfNwuPTnr1qjLfCZ2KAhVXe3BLHaOCSDzhu/YHHagDQLqGUjgBCNwDAEhccHJznBqwZ5lAgLZUSI+zAZSxUYbcV5bacZweuOuRXO/bdwJw23gLjJVcc/Mf72PfjHStC0v0VmjkjVo3X5trlDhTuDK2CA4Gex+6fWgDYuLwTRKGChowo2iMLliCzHdngZ2kgDA/E1TR2aN2EYUMgVwF5+6f3gyp29R0PUVmTzmVwC3y7sqeM7QMKcheTtxVhLgLb78jy1IiYFx8zEHPGcjgE5x/Fgk5oAdcjK4DEHb8rng9cZx3bb27dKhwREFddpTayurliwKFVJwRgfN055yKVrmMjCqWRAXBAVjuwN534BK9DyOM4xVd7xHAwMHOGBwM42kKCMfLkn6UAOii4keXepGGXAHUsAVdT22Dj3x61Z8sqFkbckLLuV8Es/ysBwSPlLAAknHoOuKUUhkYjzAFxICJHCg4QllQZ5OOh7/AI1aF7E9xHbmZmGwrFvGQVUchUY4HJ46euDQBYht4pW4Khsk7s8ZPQNyNpJ9f6025tyYMgIjkFXJ4GUbruJ56jIA9PerlusRcBXR3YElVbyzHg8ecXADN6Yz6ZBNZt4UQOE2rlnLDdkSHoWYA8scDk4Jxn2oAyLGPGqRkMrqJFwU4ypZRwpxuPzHj2r9cP2WbK4kay2gL5URkZuVljwH850c4ZQSQpGRyAeB1/JHTCBqcZJ2lmU9CCQGyOQPUE/qBX65fsqXttZPFdsESdofs5UMZCYmVGC7JQd6rIpyCM/MCc4zQB+jNpHeXLlrzz1SERx7hgoyyFkQxgbmBJIGcAKVJxjmvcPCdhYvAsbRnzEU7Lliys+P+WbMGIXnkEAjAr500fX0uNRZF8maW3hA2lmHByGlGyY543gfdAIwBivpHwvNbmweaJGhdEg8tGil2uJmc75VL7WK4HAwQI+AecgFLVGihhvINkQJdfmdwY2SPdKAjquVIO0EHqOecc+D3+m2uoNfXYvJoTBKWhtSizPIzYE8YlMeFjzvGT2xjoTX0brdnazwSvcbJkWB3mhSVrZmYFijlwpKQ8FSqDd0xhq8BuboQSykQxFIXMAEbMWZkfny2cjdwV3ZAGAMZoAx9Xs7ZNInDsI91s7eVISFyAQVDAffABwPxHy9PxM/arkgt76W3gvZHjZpHkChcRmZ2DBZFBJOEGQ20kqcA9a/a/x7r0Fj4YlS3uLJpGtnZx5bear+UJmy+AXZTx0XOSM/dJ/Ab9o/UZbnWbsSyy3DPK7iWQoEVmOSq7FAlAX5cnnA5OaAPjmaNRK5VxKrbiCCQev3iCPvEnOD+NRsSRjByCAB1JyM/wCB/GnBxwGBBBO7HPHOcA9AF4x7UbWQkcg99wBPbBBH0oAswxROrCaYpiMuCBvLMvKoOflPGPbmpIlRwq4BcnZtGc8gkHj734Dv3qmNvOQe3K9889+/+NWS0a7GQyFlJDFgqf7h4B5CnmgCRkEKQyNGWjlBY8AbtrbduVPAz6/3T0qocqSq8DH8Oe5BzwO2f0zVhmeVV2hsIATnoQOrHj1zn9KlW0Z0MgYYYDOG+bbkZ4P4ZJ496AKscKcSeamM7WDEbgSu4cdxng9cd6duRwY1jGcFR93DMucOGwCMk9MH61J9jcsuxlbcjHbvjB3KRkHL43dO/NQtFLGWyrqAcZwV+YepHB/A0AIkEi8KclxswD1Y5BQerAj6H606OMoziQmJ4hlVKkFnLAYyB8pxyD7U7zpBCkYJwshkxt+bcQFDBj2x6fzqSGRTLumV3RgflYkghsjnPfk4oAhk2qxJJc/xEjBOVw65J9D+tV3POzaV5HHGRnBA6c9qtyExZKAMpcvtz8wGBw2B0xkdaQXStK8jW8Sh1VSoyNuBjcuR6Dn6ZyKAKe4qNhVvlYnliOcYwV7HGM0sbAMc5wQ44YqORjqPbI984ob72QSDncC2APbGOvakkCjaQ24sMscEDJ6jnvQAmS4ROMKDjACnBOSSc8n/APVUyom1wVYuCNrK4+vK46fT1quFJ49s8+nrVyJ2VQwONxxgFeQOGH0wDQBLbEgk8ndlSSA2Ae+Pw/SrTQKuQSQ2SCqgnpgY69z+VQxhVJOcgDIxkkE+v5/pVxZky3mhmLAjJ5IOBhsnkn/P1AKbELkYJUnG3PXsv4ZB9KoOS7fJuLDO4YIPB6nFXpJWgkQkJMoGMAEqSWLYYjHIJ+mDUCXA2yK0KAuWIYZUqSc4AJOByBx+NAFVpM4BBO0YGWLDp16U5WAjfg8lRw5AODk7lIOR+VNyFYYJHBGTzgHoOlNcBWIBJA6HGMjsQPTFAD2DSHdxkBRgYQDC4xg9eMVMFTau1SHyQzA5X5Tg5AX5W/HH9ayk8nk4wTz/AD9auozBNmflYgnaQcZzg5Ht+pxQBZtlY/uv72SGwDxnOBgcHrXonhSxR7mEd8jJxxg5x17ZxzXA2mEcNkA5+U8jhTjgg8d/yr1vweYzKmQBJuG1gCRjODxjgYz+dAH174CsIooIS+1iECqvGd2Ad23pxlfrnGa9YGmYl3uAyFcBRH84JJb5m34IwAB06V534ClSOON5EVmVQR5gDKwxjgZ4O0ADr0r2i2gkk3SF0EbRuBkEjvjJC8Lg8ZPFAHGXdkrMqxx4KZwz8tjOSMEnnqPTFT2um3MkXmQ7ZlhVXkjcKnlrvIKKoxuG0dBj72DwM1vGyCSlVfam07wrblfJGNhOQCR2/E9qkt0VZU81FkTzQzxMTHKu0hgpK8spAHQnk5FAFex02CR/Luxut3YtLmMNhTuJQqw/iCgHHZiT6izJbRFpxp4h8rDRhGTeI4CUygLNlc7cZIO0nGMdOmsnt7RkmltkvGCFkJlaVDs2onnRlwCoUdByS3PcUl6LK7mmurWwjj3QMsixBljRw5BfaZcsp38BehGegoA82ksGjDRsjPCDudWJLIrbmG1l6nOMYI4IOe1RW1giFnUvjG4LuZ2PmDLKVJOMMMkg5Ge5r0hbO0uLeSK5LssqRgsqBJFQEsNsjexA4OGBAIzghE0mysoTDaul1MQ7Q71cCJMkF38z/lryAMjGOckUAcSYnQeW8asVB3IqhGUgsQuP4xjjOTyOCeK07K1DwM5hcrC4S4BLpISy7o1LKg3cMuSuOnJyDWpBZq8xM2xSCwlJKMyoE5ZQ5yyZXPHTfx2NbsNpa3au1rIrh1wGUgRtIqkEopPBwQOcnnjPWgDjri3hEgk2j5g7J5UighAHUBwB8yZCZB5Az0zVNJDCZDCxSV1PnxOEeIq+UQtGynLBA2GB7gg5yK6+XQ2kPlyTW5lfcyIrESoUIVfPwMRhh14AOM5FRf2OCzRtLErwuEEDtseQruLbC6cphW54wW/MAwBPNJe2puGlc/J5UuQzLGiMM7t4JfBI5OTgHrW4wheT5ZZmmjJG5FKiXbxyQPnBLsPmOBgHoKBp7wTKTCzRTNIirKWxsKPtGBJyVj+bqeV6dqvrp09obecrIYlKR/Kp+ZZAzrKhP8JUY6dACDQBBCLj7RC7F/JEiBmf5xgEHzDFkAttA47kZ71pultGVMTBnIJVpMNJLEXJyVByDtTO3sQM5q/HbQSG4YF96wwmDO8ZaSSNW+4BgDP1Gc9qgisHSd53dklaTYoRVKCNJEcjGRjhNoA45JPQYAKsyGW3W2V5I2jLPygXHmBw5V1xkAEZHr36ZzXiZEjUSMWFuV/fQBkJdid6uAfm68E5+X069OqR75WiYxoHDstxtQBVLAtlYwMHnHXJwAQOsUkMaxqHdbr9/tUr5Z+Vg3lxiNW+aTjHGMZGeeKAMWdVXTobW3DSTNIJpC6FHeR4iqxgbvnRQCd+ec52gcVyutW0stnCQikoZBICsgeLaypG+cHPJxxk884Br0JreKedVtnRi0irCX2oxUFiMK5OxxgD5Se2cdKxtZhuIoijB1ljWTf5KbVZXchHIK5cEEbuBxyvbAB4PqlhJvlM++OQoQqg5AkYHa3oeoOMDPpg4rmn02RQjnaYpdwRVf5lAB3rIy5MbEljxhjsHOCQfaZ9NcpKbhYrhbnfJC0fzSqijy283B3RuAzFchRg5ArnNS04M7LbWreR8srxiJ2ETopHyuR3Y49xjII6AHm2pWDgSLCjNE3QbmyIxhWK7wCPmVv++cDpx5drEDRBUPnmR3JJGWjMbLkZYtktn26CvojUkS305Ue2mAJ80lsRvHt+9GCcnoy4ByOPfjx/xBbnb5sdurKRwScEK4OCQSNvO7n0JwMUAeH6lGYpGhwFAf5eSSis/IHTnoTx6kV1nhq9ls8+Uu9QybpHBU5BPzYYYPO3qD079aw79JJLkjgF3AjVypBG7AbeSMdvTA59x1/h+3EmyN7bLK+3zI3DOx6LsCcABtx6kEHrQB3GnxXJliIkcC4cyBuGjRMAkheoXhRg8YFdTObiEhY8+UzE7iwUnaRkNt6Dgc4OSOvWm6Np7Rt5iLmKGNWKysHUHGGLAgfPvZcgdB1JNbnkIykuFIbKkAIDGM7gpI4OQ7DsecdeaAOcklmmmHIw4kLE5AULt2hir/MfmOMj09OYhbzJHLcefGpRx5KkrvuQUm2YRSDFlkYHcfl6kFeu4bO2aQhkbLxBjk4QbSWPXgr5YXr6HtVZ9MxIjKoZ4kd0QuR5ZBySVPUbCT68Z6UAc5CsjuXChGRcuGZCGUYUKh4IbLuCOxPJGa0XbBhnkiJZ1X5ypDHcoBZH2jaTIDkA9TxWhBYGVNu1WlKiaJFdVUMs44nLP35J745PHIilmJs2aRox9nkXzYGZWDlmYYC4OV+XJIxwc5oAf9vgx5mZWlJKK5fcGxwqNvDcnjbgg/J1rWmvIZ7e0SJlZLcO8jrKwfzJSpc7cLkhQB+AxkcVzLPZTtOZrWTe2zyzboIoYXIYl9gP3SWwrZwM4wAAKmtbVAZJoWd0UmFJZiowWwzggZGNg6A8KMnJ5oA7bT7O3fyluJtsLK0qgBlL7yOVURsfuEEg5z6gnNUbuxtyMOGLhBJE53YDRnOHDrncVaTbgA59QMVTnt57Uxi2nDR4iiiu7YsVR1UsQjAA7gX6Y64561mTT3mVzPLtRijEpiRlJw24lR84YYIyODkjmgDSNj9pjlSR0jLReZndGSxibAJLdDtbGe+z1GayrQMDumy8CnyY8g7sZyA3ynLZOTjnHTiqNxPNIglDlIgse92JLqcjqCo3KUK5xnp1GTTbHU5vLEBEj24uBIAxYIZyjbWDK2ASCevPfjFAHZqsjugYyW9o7ooWInavy5BQSMem5TnnG48Dob9xZ/Z3cSbwiRhY5YyrSbWVmSV1YkHOcHkY4weeMLSNZBuNuqweZCRHHDGinfAgbO5WLfvGyE7AnJwetej3Wm2E/hu48S2jn7GFmVoJLm3gm2204t3BtZXJxuYsDy4AOehwAef3sJtp/wB4qTtsVleKUukyPsZQeODkAsB0zjGMUj21zNbfaRFbv5alIoyI1Yh4+cbkHAYjknIIBye8oMcgOZGyGWREk2nbHL95Q5YZXeVIHJC5OeOLFxfwIEwyNLhF8vYqxqiqQQZA3MhwDkfKcHOTigDDis3VoJJoGTaVaTywHeMlmBCtIwVnUr64OeeelTUIGuLhiQoacl4ygQOFIAUgRjEZ4XgAAEdBzWzdXgXawuQsESuSA23y4pMCQMpUAjLtkLx/EDyanubzT3tQsMIhlSOFd6qMSOVDNKZcnGSpKjIY+pGQADj57O2hVYWt3mYBg8j/ACtuB3NIoXAGWHTnHQ85NTzwR28TQyRpPmNgJE/d48xVIDKU52tvBOcnPAwcmxcPvRtpHk7yMt/rMMQCAejnBbuD3pLvCW6xLc70V0TfJIquMqgZMsT8in5c+g59KAOTRVtrptySIZgSJSEDKieWwZJCnX5XGBgdMnsS4fygWkDyb8hXQ7s4Jw7HkEbwvboOtJqF5BuRF2GcMwV9+4jcPmUqB1wzH044rJW4O0KJmMqmVJAx2qY5HO1AoY5GwAgnABHTpQAJNtZFLM+13kdS+SULDgBcbdqlfXpyex6mwv3t0eSFVMjfKzmHeY0LIFYHP7oHbjkrwcZPFc+tsiQLKzwlskOnz7wpAKyEdsnj34OK0dPlSIyRRvjvvPzR7Qp/gYYyWYbSe4HboAbk14t5KHe2jtZB8yCMBVZzlZPLReclSnGTz0HatZU82xWJWO1leQ2rqwABAHmltww5BGcAcDB684Vu4LxKizeeHkBV8FnfcwjCDBKklcAjAzir9tfJbMyTEzXDsHTYSEjfcxdNs2fMUpjqOvTgYIBajjFqDONmQvlssqsVZdys7ryCJNqAKeSCB2zUdxZNNbNcBwsaOTgyMzvkZV/KY43DBBPTjvUpdZTI7vJIiqrpHHkGQ7jKSxbcEJ9SMAr0GRh7XS+UERI1AVcLkhsADIDEHIwTkg8g9KAKVrYFskN5ZjjG52Bj+UnZtG4fKT5qtkdgTWZrFlMpMvms5BAbB3bnC7QWY9QFXsT15GM10MV2kVpIZo4h50RhIYBmj81lwY8LnzAFJz6EnrUU0ck0CGFXLGRNoCqcPkGNWcqeGUsMEnjOaAPP1stTmjl8u2uJFQN+8RCQCQzDJVcIA2T9F75zVW607UobWK83ebHKqhikoG1mU5jK4OHG054I6Zz0rtNQlu7iSCCd7hCpeAsp2pEiABl2KQFxlei4IBLZqG2s7iexu7GW4UGM+eIldW3qkjRuw/hEgjkz8vdTtzzQB5zsvZPnSMyGLMQHzNscYKquOrEZ9AcdKt2FjdtMTIYxg7mYlfmXJyDuIxJ1wuTyvSuoi0tXEsMcqZwC6SFFEq52sY3fgNwM8kncB0zSR6asav5DOpYCQy7oxteI43Q5f5lAzkDBOOKAKWpQPaxxSEmSAoSkkZDLEFUk72Vj5anJPOMkfLnpWZDfMCyl5EaJWkicAlGDDaw3yIoGSTx6HIziuj8iS5meZXuhDs2zv5bIzpuyd6FdrHcrdSM468UmpaBBp9hHqAnJSUJMoKOgfcCdq5J4+VuuR82MZFAHMveX9ulwHOIMQiaN2jKv5oBVsDALbSMAdNwyAKoLI0kjLJJJNDAjOV8who0AB8tQ6kD5SQBjH5VYnkeVECvm1cGVYy20OcKpDAr8mVx254qopkVjE+0q0eBjMnloWJBJGSrqzHIPYHjtQBlSzLIilfMZ9+3YQ2Fi7sGV/mIYMB8vHHrVkALbSSt5TMJBCI33ZQMobzMbhwVyAeRwc9MGz9heKSCbedjySBCkg37QUWR1VTkAAjOcAjnoDUKQsBdRRKrxzLJgs6At5T+ZuVycGXCkYGc7sAZwKAM4QR3LoBEJt0jr5XzASKEU7d3HJUsBjnKdORWaIQCYWka1jLHZDtZkRlYqVYF8IQM8kEkduc1sSWjRW8c7PIFMpKR7nRRKiLhgyptDNuz6/KcgA1h6hJ9okDMscZZcuIm4MgU7nccATEdu+e+RQBWARJCtuJJUZMRggF8A8t5aOdo4Pfp+dVDvcNGPlL4Q7maNSSwYE88gEEkngHB9KsmFocnMqRyIoTIePe2z5fukbl3HIOfqKqXVuiXDwpdxNGFRy8pkhVcorbCjDczbjjC5OBnpzQAlylxb52iOIY2CWFwUlwRkj5m3Zxn0/lWexyyNK7BgzFmAyu3HRsjB5zg1Bdyqtw5jkRo3bcAgkVVB6qqu2WUc88Z44qmbokGMID5ZdzIFAYkY4LdQgAU49zyKANqG2jubxYVnaOFi4LsFQEqCVGdwBdhjH+968VTuvJMqR2ryidnZJFIQRoMrtCMCSx3E8k+grJa/k2oingNvLcElioUHJyMcN+JojvDHNHJEAZA4aPO1/wB5nIZvM68n9fagDWgMUYNrcAMzkogw+5GBfAURMADkg5O4HI9QapzRRSuiWjHbuVJEkJ3ozHGBkAyJ9AME45AzVLzZpZmfBkbdudlyWGSARwfUnr6/lNJJAI2ITy5y6qkWMGIRkDe5xiRtp5zzlcjPNAFe7Bt55Ilc71YJlSBjgBs4PLbtw4ODk9jmoFWaMrI4kiyQUmG5SSuWDA9TwRxin7GllJmkYKcSF9uXdjySig5PXPJ5olLoRFIz4HKq2QFHYlSflJUD8sdqAIZGHGSWyzO2SwYlSSQfY7Se3pSmeVidyMyrhy20vtABwQWJIG4gHkDmllbZtyQwjYoNoBG0kFjkfezj+VW7Qw3JuAY1EgjZo9m+Mpw3GehBI6ZHTigCmrgpLuUkuQF2nZtkJBz7jbu4Hp1qKaEByI2M6gZ3pubCqCWzkcYwT1OOtWZYvIZ45I1MhKY2OpVScMQcH5SQRwRxzmq4yzEZIViAQuASvQgHHHU8dKAKvGxmy3ygfLjjJBySf4egpxXciNhgxyD0GewPvyfzHuKtCGMOylhhFHmBsAhw2NpIPzYJPI60PBtiErMGBB29ctzg7P7q4weRzgjNAE9uywMiToZQAkiK/wAyRq4DBymfmBbbkH8a1LZkE0WxmLGaPYCoO8k7iBgYBxnH5elYkShn258jKqC+NysGb5wCOrAFTjP8PrW/Zeba3EMqOknkSxSLIAQV8qQFSrkcfMinp3H0oA/uT/4IvXtwnwR0CAWykw20ccSEGJpGa3aZg7uwEROwjccKCBxuIFfvvFMi2oF4qQyzRxEozBoVeVdiL5wADndxjscHvX8zv/BFj4nPdfD21sPMhknVVE0MjMuWJRA4VFIAZg3OP+WecEZNf0K33iGJZLGF1aOKafddXUgMaJFbFXgG/aNwa4KqAxUc5XuKAPQhOkJfaFZjJ+8w4XGMA4IJIJ44wBzk4qNb+3gkkkCied0bzFQllQGRnXJYkqwBxnOCFGAK8+a8uZbi8uLp0tljbEUFm6H7Wyoiq15KFBi+QOAVxgAc4BrZtbqG4uI5RGkQlREmWNgQrYcMGJADDcxwx5GMdwaAOyj1OGXeLfyhPuVvJfcfMJIDb8HK8JjAP8I59N26uJJlEhCxEAfIoI8tSAUVTnkAAY5PvzkV59DImnXM0lw0fU7CCrNt24HAbBGQRn298HetNchuYkWcrGx2Ha3zOmWKkEKDvUHHTs2R0NAHXW/mSwoyRBAHG5mOWGcEcfUnvjirpG3a+QVZlUk5O1if4Qfu846461krqNnDEsYZSZCjlFAKI0ZXDFW+6wI3A/w4z6Vct7hGjllDRuVdyFjIxEoC/fO4/MSM5GOoBGBQBosyiJ87X+/kEDBBHCf7QA4JNZpuikcvmSGNBlpCzKqIq5O5sMQE2g88cdRxXPT6sXn2W+6SYsDtjUsokJ3HIH3hjbntWHqV3f7J0uLZtjt+/IX5ZFUBfmU8bduePagDorq+s0tppYJFlIUvG6AuoOxnBGDl+ADxnrjivGdX8SX17qQt7Z5FhjyS5chdwKduh+Unj6Vvz65priSygWP7SgG2IOREQMId7REgZQsBnHKniuK1GXy8ySQxWkW9kCrIPnw2VKsOhO0Ejr68igCS8nvWltdreaFB84u+1JFcDcXj6Scqevr27+c634dtlSSSS8SJp5HdYUwsdwNpaWIZP3ueAP4Rxmr9/wCJMRpHbRyRy+a0TvIS6eWGCxMhQfeOcnJ6Y75FQWzxXoWS/wB7bnCwupUhCRt4LH5DnHUfpQB5Br3g608SSQRxWgtp4UktbmSGAIbq0OdmJV5b5HOc4YcckZxxHiL4PWcWkS2+mWfCKxG6MPI+AcZLEfeLHJAJ4719i3OkRGzSW3jCv5Y2zxFQzBhkgjgkdAcAYzWMNLv3gLX0cXlRBuBhNqhSVcnHQndz9CccUAfz8/tL/AfxO4W4fzRbQuzNCUMkhUAiMbiMEDp6Agepr83Na+CF1q2qSabLYxS3KlCnlKqxwIX3u8qgE8orgHKkY5wK/qB+MPhYalaXYNvHJMw2xME80Ag52FQp2HnrjOR78/lX448LReH5NSgh0wfb7k3MTaoqFZW80NGrRsy7kRTzjHO0jjg0Afgz8T/h9ZeHvECaRBcKJy7rdTyuFitUhGcO/RTnOAD6AZNeZavoNpp9rJNZwzXV0YQ6zmHbaRbyCSWK/O209Oh3EEg9Pvr4h/Dqx1fxJfXl7JDdBJol2xQCJUij+WUyNHGFluieWIPIPzd6yPF/gvRIfBVzp2j2kMkkdi8sU8JEbm3VPMuI5B5JDurqrKCwJXco5IBAPyZ1y2lknklukRmnaTd5DqHEqjIEihCETkEDHO485BrW8MaBq9/Kht714kSPafMt0ZUjdhu3HkOAoHzdcjtXpM3hFdU1mBB5Xlvetb+TCd0juCo/ep3VhwCMenHfb8eWU3g7ShZ2MRtbq4gkbdAhBWFyu6M5GcBlxzuxtJoAitPgLr/iS4jP9rW8gc7C87ks5ON2AAeSAAPcY6V5Z8Qf2fvGnhKSS+ewkmtD5j+bbjzDtVQ5LImSv1PHByeKqeEfF/i+HVra3ttS1EJJKgyZpXbIOXYL/B+XTk1+xPwp8Naj8RPCGl6DPpc1/Pc2SreXd3bJFNYzNLKpjjmxi5iMRyxONrMcd8AH5a/s/wDj/wAMeFNVWy8T2LzI4jC5jSTY+4LklxzhsZ4J69K+6fiB+1H4O8J6Ctt4M0CIancRhDqX2WCLy2KBBsEeckBuT1JFeB/tWfs73nwm8R6PcW/h200W3t7OKG+vbKe9ni1a48+WaLUriO6kkSyvGt3jSQQNHHJ5QcIpLE+P3VrYatpG83mnzTPawosbyIGYrkM24yAI2FHXr6AHNAH13+z38adXvNQ1O5n1BXN8Ge6En+tYv8xjiHKeWu/HAB7gE4r7t/Zt+JXhGDx89v4l8Vpd3F3dm4hWQF1Z3kyROcfJwTn3XPFfip4EkvPCt7FFAv2q3mLvM0Uyx+QqIJNnmSgeYG3bQEyQRn7uCc/Xvid4j8I+JDrnhxHtJUJaORyXfs24lgpYlwT0AAwuD3AP6Q/2wfj/AKBo9joHhqGLRr+11uWKCO6hZJpExIHkZvLcNE2SADk8rz1r6C+CXxe8D/Cv4ZR2GmWv2nV761g1P9wQ++7uYVW5kDBiYgvlAEHDAKOcYr+Ua3+PWveKNStrnXLud7zzIZmkuGWSGOWNxIjxIy4jJkC9z90DpX6e+DP2q9B8DeC7We80y2mvpIEhlt3lBnDwRKqRwrPuKK7lixIJy2FBFAH3h47/AGsNal8RQyaR4eP24XDwR3VxNHHdM28BRAiI7Km1Rh2wmFGcjmuM+MP7a/xG0jw2ls2oSrHNbYkUuqLBt2IC08MQDD5CpCdCQenFfAep/tIeMPi7NPpvgrwvM2ql1WA6VazuXEqqiCQmNcKqjbnjhfxrlvHPwx+MGoeF0m1u7mN7IuRokU0ckjDeYvlRGzuWRcEBWIO4nHWgDt9J+O/iXxv4itXu9TRmSUOLg3Uwm8suztHJ5Y+YiVgc7WbaMD0H7J/swfDj4geMNGtLn7daWt5KUeC4uIbm7823dWEZXc6YPEeSRgknI4zX4F/AT4X+L9M8bWEni3wzqrxG+g8iPbLEz7nMirsbbldkcmSD0I7df63/ANkG28J/8I/Y2CqbG9tYYh5F7JtVMwI6IkgbBTayFdpI4JyQRkA9W+EnwK8T6Jqslx4m1I3yMyywm2JgtiNx48sH903yAY56Hk5wPvaw8OkwQ29rDm3+zxr53WM42rgbTkNj0GDtrh9LjvkSBXggaFIxG1yJVeTyQxeMoxYkp8xP0JNdda6zNaKhjkeRYpkAEUpVeMkF8vyCeMenFAG1drLo9tMjRfNESUkO0K8aklsjd8owOB6tzXzz4kmubu5ub/TNgkZxHIwjA3AMFPIGScgkjBHFeq61qT6xMf38sRWMwzohLgxOcMSity4wSOmSOcVwMGkro8SWzSG4W6uHFtMVYeZmTDKgB6jfzyQO9AHUW0I1HT7WNpljuFtkEmza6s20gkAx5B+U4xj2x24vUPD13GkkKyu0K7yZpFIMTE7iV45OBgexI9TXeWYtbS8ZpHQFYiMKWchiWCJJ3CFs4543dqj1G5VwMShPMJRVAKheWzyRwo45HpQBzWi6Xb2sKIZGuZwWKXUxwWztzhcDgALyffC55roTods8MgkCn7QWHmKdwUsTgsScn72MkHjgio9NmsruZIoGU3FurIGO8FA7Zfeh+XaSFwSMjccdTno7e1jKG3uESYSsAyH5YwVIdXHXnpjr0Hc0AcRP4cS3dSY2cQp5iyrEFPC7ScKuDkN3GfmP0qe305WUlANxlQDzAI02lctvIO7AXO33PQda9Pjht5l8uVV4VgF6jaF4GAR3GfT8qyJrGNJCylVUMRgruJBPGWA6Z5wegPHSgDJtrNLK1wjSs255drkSlQSW8pM8kdQAfQD3pr2NpeQxTRW7wsGZjtiwHOHR1ljKnauepzzwQcVtCNGjZ13KVJwD93aCNoBPRSRz6etZu5w8xiuBtODtZsFm25lAUZ2DIOM9COlAHKanocc8MiHzo5Vkil3RYG4KGQqrkfdwTkcACs1IIQRGxMe544wrqP3qgbg/JBcbs9Rn5cnpk9hd3zbcEAeUzsSpEjOgViwUKDgkYOOCduO9cHq2oL5tu6xupiXcrsGVgr43CUFBlgu7AI+U5HXNAHRu0FuBDc/vEZQYwwB2uD+7DbuihkUnPPOOOtZN3DZTRPECg+4WAO4AlFyMY4BIBz7Ed65TU/EKeXtEqxOFZhgBlyG5WRmGdxwcAd/14KfxqbQsWwxzuJbKu5UBSSxBBOHGBnPPTPIANLxLp0cMLi2dCyLKSyAebMzYkYswb5B8zg5HXmvMTeXV5G9tN8hQOiyKoLcYzkEdMLkHjgknniulv/FdndosktwpllBWCBMbimY1XJcHIyXzjOcc1zdwitMxt5liDlkePGV2FWyp5A3FjkAdM5zzwAcpKNStVSATFxcMYgzMIhKVcls7G2hA2wnIAGDyOayLq1XUEexuI2nUJBguq72n8s+aYlDEygKHIPGducCukv72BYtjxH90x3SsSF8uQlQfUN8jE/TnjmuXlubNpBLb3Igngk3AoctGc7MH5flXDkZ44PHagDySbwVJpWpzXcEjR24dUkG5w6byNjJHhgrYJyMjG3jnNad3NLDI8k8scqNwsriNZMxYVBtwPLRlxzzjDDHevSrm5gikiMqHdeLHLu8wfvF8srG8SM2QOCM4GSTnpXFa5ZwXpiuIjIkpCwsodWWGRAzebOoQFkBJG4DnCnbxwAc/cTCUeQkTQukIkUN0DiN0ysicA7mOByCAMk5wPMtaS5W2uI5bpYkhzcIybt8jwBd0UnzKSdy5GM8y4OMV38l4tqvzMZJXd4xa9Nqxqv78uVG5S28YB6KM8cVw+qRHUhcNFKsbrlkR8RmSRyGMOB684PfJyaAPO9W1yZFWO3hmRFjiiImmDvLJhP3yksPJ3DccAkDdt561zpF1fCOM/aBI8NxdwFxtYFJGiY+ZwIkMjBMtliSBg11d3oCz+UrN5JjV3klIMYRowq+U2/OQcNnbgjeBycCmQWU1lJHDv+1KYV2lXUx20OUEyMSwETEySHoM7cjBWgDjL/TbmW0UFwWcNgh/nhLhHTEhUkhpgo6ZAPocDml0+/0mK3Q6fM9uzsocFgJHUK0srMMmQ8HH8JVicjoPZryKKJGESF3aMKwiCJF5Rfc7ptO6ZwzDrj0AIArm9QFzN9kgV/3cQZlKqo8t9hZdykFZSVZ1fIzkjGAKAJLK6lura3gkEDPsBkWFFjaHJ4yAufMwF3ZyFBGCc8pqVubSaIiZ8vA+IRhojuKuxyUJVlx2IXBPGBVG3h/skXSYknlkdWSVGKrAWYM+9GJD7mBByMfKDzziGTU7iUzttdUhimchRuiMUUaPIXIyVBG5dq8nqByAAD+Ju3tJ590jIiiEKZG3bQCBlslyMHHYnqaqSOnnTZ3IQx2YbcOScAsW+ZcZ/SpZZn8woEEPmbTuZmzGQQGJVSMDHbBPHHPFZkrkN/CxG4sUIAGCRkkjjgHt0NAFtJH/AICSzDaCoYMDkkFSOvbp6VM+cox37hvDAqy5YE7VV/4ieazBcyq64GOfl2sdoLDBAHuf1qyk80g2gFpFyVXAYkMNrFs8Ehc4PPfkUASTO6BZArBSQu44U4ABA46kZGfrTVkzzj5ihIKk9hzg454Jz/u1Vlc7uIyMBTt3EkEAAklh/n1qa2mVdoKgKx2liBIU3Y5iBYfNg9c96AJFlBJyWLHGBnHcAZH8XYfhUjXDxhgoKsF2uR8xYEAYK+nAP8qjlspY3MisphLDbKCMYPIUhSdh9j36VG6qiLIu7721wG5bbyxAIO0YP6UADM3JJAywyOpbOclgD0p6TIOvU8E8YORkbQR/nioWRSA6SAbSeArZxyQxwvXtgd6hXCsQwJPVjt6HjBBPoCM9/rQBo+admAMOG3hwxBVcMANpHbLHNUWlgVJt0bPMdwjcMMAngkqRyc57/pSpcyQ8g4xuUMoAyGyMdOF25yB1zUMkm9cLEqqCrM+DnccgHLfdU5HtxQBnvGGGFB3DOWJyCBjA6deantkYFeDuB44ODzwRx1xn+dSyS7TG8Zcqh2MS0aHgZIwhJPPQ/wBeKuxSeUolkbzUf5sMWJjYZ2ruHLHjt+NAG7YDyijhGbOAFIO4nILFcKcYOMHk+1XZSZJCY1nYggNuDEhlAO4MQMggZHf1FYsF7PKx3zlCo+UhmB4yNgK545P+OKu/aGHymWSQttDGRgSCvPDFshR69xQBs21xNH8g3KknZgoLqCNwY8D0OaufZhcMblJoZSrhDGqhLkErjaoUH5fl9cEjOMmue+2eYiI+G8pSFwqqRkk5aQIS3XufxohvzAQ6N5bAsCyHazFl28uDyATgjGMdfYAv3k6REDBd2XLGRSNrZyyurHnGFA6Hg+tc9dSB5cIF54+8OpXJ+c8c80+4uC5LlGcAs0jKw+6TySNvT8e1ZJuC+U2kZZvmJGGXbgEZHrQA55gzMGYKQDtOMk+gAI46cH3pI5csQzbVLD3APTJCjryegzVabykERIfJX95uOOckZ+U5AwB1x/SiKVYiHz9w5XhWDckchgcjp/WgDbWQAHc4III3BSQFAOByeM5FWYmxG0mQxx90hgFDcbhtbllOCM56ciseJ/tDsqLgyY2xKS4Z1I3Z9ByeMYq+rCNMsQGZiAvJOANp4HAHXH86AJxGjjdyhPQlsL8uTkcZB/P3okWFxGIsNIcqVG4Y2sQvzdGY8Zx6VFCYi6O4Z0Vl8xCMKVBywDDoT0HfnpS8mdhAmVYkouSzIvUcgcn6enSgCRrUwSbZAyuNwKNxkAEZDMeRx71DcFAMAHKgLtx165bOeo4+uanuJpZEiXzxJs+VUY/NEAACMnkR/McZPOOlVC2/cnyKTxkEgKcgcMQe2fyP0oAnRZWgI2jYgMjMUw23I4BH3xgE89Oe2ajRRwwDA5ypYEMB/Cdo4x0+oFDNPH+6zlEVlAUgrtYkjleGHJNWrdIpOXEiOAMOB8jHHCsvVOeh9eo4zQBIglU+aWKOoEgOdkhUHAKkfe5649PToK8gZwGLBmXOAGLc55DD5jnOfWpT9kk2QokolG9ZHYbsY+6EiJ4bcSDkn1GKgUSQHPzJICVA6MCMBhnPGM/rQA+MFVYbeXwcsM4xnlCRgDJ/wpAZFXAJXB2lwcMT0I46rg8/zqeO6lt5UKKkkiMch1SSM5XkMASOCR0P61JGSsjPLGHD5UOflSORwcHgcnAPB7NmgBsQLSoG3HhiGz8oY7QQ2TncSTjjnHFdHYxRxyQSPhhvG4EqwZRyfl5KnAbGBj5etZNqo87b5gTgZdckAkhiflycDrj0GPaultZkjmHnIjfKwSSRXKsI48rEVwPm3kcnOCpOTmgDTZY5ZrkwJGF370XBfeB/AhVRg44xx/WnWrTRP5StIDIdm0YjmLfKv389DuYfzqr9qlEjyqypw0f7gLGpQljgDAOcnHPOMY6CpXlSWRJHYrmNsOzNI7EZwCQcDkYH0oAluo7mFk3mRvJbMccyljGM5ZCSoDKTnAOe/HNXBNAIlfCQyTqsU2RtjYlsHJKc8Y3E5JbJqD7SJUd5pJi5RRBGz7lGAE3MWPzDAA56AdKSa3LR+RLCVjCBiZkYRuHU4JK/e/i6c8etAC2+6G5InVJNj4ZVkAkClGG5C2dqkZ5PcGtH7RKzqjByhTKEqHVVXpEABweByAOOmayg8dvEjjBYnKkMSPL7EAjOQVOCT7471fstTWVjHcjekqyKpVFSQbsqh6DLB0Q5POEODgk0AXJhbS28bwvK0g2pKGjCQx7MbMSITgMT1bn5ewrQsAiGSIHe1yChDsqw+YOUbJHynI6k9z9KxlRo4AqF1jdTJLIHOxlRuSRnoCeM88d+taEORHtQ7jHF5o/eBsh/vYUHOc8kckDkYoAnKMJMbFfY8iZRiwDKBv2lCfMAJU8cYYe1WXtrWTy2kuHVmjzKrRk5ck7lxvO8YCHcQDyePWhbSt9nk3x+VNvDDy5DkK3BwvZ2AXPT0q5cqY5AJN6swDbtuQSw2Z5HXfuzzwQaAM1bdHnSGSFXthG8xaNUeZmXdGVEZBynyAk5HQYHesDUD5lw7oDEi5WNDsXYiAKowTlnyD2z6nNbtxJZI6MrRGeWNofNlUh1lw7MkWzOHO0bSehHbNcxe3SCUBASszInmyFdwbgs2QBkbweeuCRnigC1HJthETxCTeV246xYbLbAQdhJHP1qSRIwZTBGNobb84BIJDDG8YAJQA8Afd96oTTKmUJ3nAT72UJ3Ekgg4ORUC3DySIuwKPuknhRjjIBGCOSM49aAJJgxLKeylQMZ52qoOSecAHuOSfxhgsZrlZJoY2eNGMUyoN5XOSRg/dOO/GM8mrMzQ8kNIWdSwVeIxIxAYkknjdv7DpnNCXLjckTmOI7dyqdoYpySwU4kIOevbjucgCvFAJgPIktoSMbE2+Zg9HVm43EgA9OSfWmTQW4Mnl+dGi4yJV/e7lA3ZKcNyDzgY6+1SFDLdRvHI0kAtyHhKhWMxbPmbwRjBJwMfjTp3UK3zMzMxYgNyMnLrll5zyO/Bz1oAwZtvmYbIAIQbWGRuJIwSOnPXGcVlzskU4icLtWQ7t564+8N6jjucirt8wZG8tSCnVyRnO7vg/3QRjpxnisOUsquyyByoCuu0jhzg4J4B6c9PSgB/nxtIGUD5WwAcncCSCGyemD/AIVaBXJ2uwViNpwuCnJYA7uTknv0Fc1JLtbCN1OWz/e5BAGOnStS2kZ1243EkIAORk9+CDnb9etAG2rxPGq4IOQC+d3Jz/7LjHp0yKndIFlXySDHhScx7sMT1C5w/b27etQwxEERvmMELud1J6EspK4ySSRjuKuwtJby+VESBMroS8YOUcbOEYcZB44yMgigCldGQsI1mZUBZNqAg+W53Z+XAIL4wMnr6VAtoTuwJBIpzKsg2iMbl+Y89dx9OetWJYQWlViwZCPLURnJUddzs2UGM+v5UCFgTu3B1GSC24EkDHzAdCGHfsOKAJtRsra0MMSyGdjGk0bqcKwk42lRykgOcg+2OKeLTMUQLeSCyERvKHBLZ3SnC/uk6cZJJPoM1H5U0iJGqIwVXdthDSKqkklsDJ+bPU9Mc8cWodihgfvouzouCACGJDEgOTjntmgCuiIWZXlIyxIVQDuwwJBb2GT0+nam30ls8ISSBlkj342+WUYPgKWJ6nJXtkZ65GatCJU3EcrtwBkMRt55x228ZPeqF4I3KMWcoWwwOFyCwIB5ba2M5GevrQBT0tYn1KJUikkIkXapdRu4xtIOM89Dnp25yP2Z/Y58Fx6t4a1LVL6C4W7tvKmtoGuP3kduxjQsmx8xIoAJTBzgE8HA/HPwrbPP4htIUUHfOpXfnkF1CluQSMMDn29q/oA/ZW8MG30t1ljNvdPpsoMke14UjltCQ0ew/NHtIDDJ+UEkbgRQB6p4Y8LyWmvXNw9wIbFv3bz3UnmRRSPGZkGyPIVQF54AUnAI4r6w8J6cz6atzHclwpiiJCGJyqEyCMrJnAwxG5QQwPBHNeAabowudV2ICP3kjSzxySFikSgQiWERncp5J4GegGev1Z4Z07+z7Sza38688+As7LbytFFhSjZ3kkYUNuJUYbjoAaAOf1nSZYx55MCLMJWmAbDhFJi2SMo4fYzZ6jGRjkZ+P/Gt/eNfhbKWCJLaWWSYjZteGJgiHCkbcZwMhQS/BHBr7X8URFrKSC2EhLlkxHII+WDJhdzjzwC4JQZJPQdK+FfiJYTWmomyJmV5ZnilhDAzRgyIziUKh2r+7GTk9eMjgAHlHxA1K7W0vbuWQSCCCSWzbbKC8jKd6AxhgoZmk+bC7CcHf94/ij8ctagu9f1IrFMqrJII98qsV3uSRIRGN5w2Acg4A69a/ZfxxaWlvpF1HKz3USKUNvDckNdqsTMY/M2blXzNoOAC6x5B3EE/iN8ari3vdc1C5i8u2zdMBaKrFuD94sqBRnAPA6selAHhWCMPzgk49cA4OfzqQuAqrkYOQwySw+YdSeh256fjUa7sA9FyeuMZHbNJwW+UccYzzjjBP60AWwIk2swLqXztO4PtAyCCV4H+PSo8sSTzsU8cE8knAJPXr19qspLg/vlEmxDsOFGSR8vmMFyyg/Q8cHpTJ8khCI/mAdfLIxtYbiDhjjg/UZoAY87tGkZHyxkAYADfKTwTgZG4njnmhJ3UblZwfu4BIyAASDzwP09qV2TZ5SINoIYOzDf7jgDn6dc0ilAAq5JAbJA+6w78jB4/H8aAHQzuXDBVLFsbSNxOTkAgjkZI71LPO00oJ2BSQTHF2CnGNp75z6nk4p0s1sba3WKApMqMsshXG9iTxuyc8Adhjiolt5oxDNJGwRm3qAGXcBncVODjHrz6jNAEc0ijaqcoBnDE7jnBx1OBnPoeKg3ZwwO3GMgHByM9vf8ApUrnMhJO7cD8/J9gc/n1AJxzTFAVQysd4J3D5Su3jBA6k4zQA+P5mfcx7nk8thc49/b1z60LE7K0igYjAZssAQrHaSFPJ+926fnSEEKQG5ySwBGMMDggjnBPaotzjuckgc9SPTOeRwPzoAXLkFSMZI3Z6j0OD04NMIIA9OcH61LK4kVCFUFF2uw5ZiDgFjnmjY6oXKEAgHGCFwehBHTI/HigCLORg46cH0x/kVIgwQpPXBBBPQnt6f8A16iZSBkA4OPbAOOv4VLGCDk9B0PHBPOQfw+nNAFgy8FRyASPQ5zz9e35VE0jbsKcAk8DIx+ApD8hfjGOepIyRyM+v+eaMLlNrHBA3EgcNk/L6kYHX1PNADkDNGx3ZIPKZySSRt25PP4dMUGOQRiTkAsY9oZc7sZII6j64pH3Ko2txyevRiTnGOvX/OaYHfjsR82OOSOhYHv0oAa24qOOgP8AvYznn15x+dMznr7Y9gO1Syt5shdUCliBsUYwcAcD0zSPEVUMysu7IwQRyPvYz14I6dM0ARgA/wAyc9qnVsdCM+3OB6cj6flUX3BjHP8AED26/Ljsaci5YELnJ4Ukjv69+KANBZsBR/CAAM+5J5x15Ir0fwhdObiJAzDaVORkk4IwPWvMY+WwQeW2gZ/IA9sf1r1LwVblryIEHbvVhu2/NyBwexwPpQB9veAAJbSGQu2cLhcYyFAyCS3Az1z1NfRmnRSm3QlEUDO4Hq0Lr95NpI4xjA/lXgngHT5DCiJuEbJkMex44A7Nz07geua92SG+i8llQMiqu8smMgIQoUqBnqvXrQAXsURLqq7HVn3YwGwoJOUKnHA/LHrisjCRsr7z9oEqjYEBIRWUeYCc857YH5c1Yvp5FLSNC+SxXksF3kKWYfKM/wAPI/EVkahd/aWgknAhkEyxROinMYZUUu5C/wCr+TJx1255oA1zMkJLqq/6QqvJJyP3wwA6hW/ujBPfAyK0IJZ4UjSIbrjcSQNnlyIzFlP7xCAu0HoAO305W4vYbWICV0byWcs6MsqSAgqWjOASGyOOnSt6PVrdobGVnYwNAyGOL5Z4VQoGyuBgEnK5znaeRnkA6qGW0lRWkLQM+WVcI6KArHO1W+U78Z4IG4nnvTRPkaVPNjlMm3bKBEHGSenP7vPUnrg+prKn1q1R2eLd5aqwRnXa5RlKIGChgpJLE8gdOelUJfEFvcfuyRjDBXHyFXHDbMjHl5IAxjgjrQBuNDceTOzLbSI6urMo2SKJCcq6DAeLGMYYHjB5Iq/ZRGG2hMDIFbaVRApJ2bCV2hs4yQM9yCOSDXKRa4yfu3dh5irG6FmDCMYUhkJwwOVBByOOcnGO903xTpWlJ5cdqb+eSISG5kCp9nlkJCrCpG9GU7MEY/iPPFACXcExaTejpOrJEGO2PyDJG7qkwOdoJBHbJ5xyK56SEykSeYyuXlfG4HeBESwAdfm+UnoBnI9qNd124mvTJL5yNO4kYKcKSVYg5JIdSApGckjIHBrnpdViuzHLhkAG3aSY+EZwxYFsDO1SCDk8c4xkA7WzuYIrZY5jLcXVrnyrjakgCHAVZoipL7VJ6c9DjHS6ZYnjCZYpIwyin5yqkguGz8mQwxwR61wNnO80ksypJ8pUM6DJZM7I22bxuP4E4znNbVpqCTGCI5RkZVZgCC6HA+dOBhQAQRzwQfSgDrVFsiwxqZCUXYDwSuGbJkLY+YjH4Dpnin35RoYQPMjhTzVQAyOMOy8bE+bG7nHJGASe9ZNvqtm0ckkomEttI6FJHbZKGwY8Dgou3e2/PJOOmcJceJluwYfKjjiM4aMlgZFAKdGQKG3jjO1SN3JOKAES0lX7UY55SxjRWLN5ZIBZUXn72GfnnnqaxES+g+W5fzhvJZnaONVLneN7FlUEKQSf9n61pXGpWYdZJVCHBdVUO6oWJXYig5zuLDPtnPBqxMbS8tZJJgrq4YEByzFnO3BUfd69PagCPSpi83mRhQgdsKu1S4XOQpJw2VXk5zz3q3qqzXNuzqHjlSIRM29i7Rb8KxwfmQbiOeOBwOlVFisY5Y4zHK0cTgwgMI2Vh8xUFz8/HzYJxg/e61c1C7Jto5Puq0bxLKVAZZImGFKqxUhlZvxz70AYMUn2RWhlSO4lmtVt1nCsWhWSN1Lpt+6D5vU7TkcEDk4Y04rITuCRFiGEYf5nHGTGW5JGACo4x7Guxia0YkTiT7QImIyRtUh96ljt+6QGBGRjg4xwcK7eASM3msx3Mu4NGAAwypQFTt2oRjA654FAHL6/Y2yaW84kaUL5Y7SM5Kl3QBm3R4YAEFTuJAHIxXhviaS2YuZk8tZAIgyLkxbcKf3a8k4PYfxfXHuGsamYYT9ly8XlSxy5UTNKrKOeuEbJJBOfUV4P4k+zQ6cZFlYam0u9IXyRBbhmOWH94kjHJ+6TigDxO9iUaiP3WT5mNrkBFy2CQScEdOeOK7bQdsBCm3bO5Qh3YG8FccKDlQA2QcdR061xt0ZHlMo42ToXkJBIdwCQoxwM7j0/h5r0rwsybXaRPtSOqhJNxLxSsThyFTJYllHTnHX1APT9DglknjhZImLxFjMVz5ZkGdzHnkN14P3R+PSNpvlZUCNgGyGBD5CEZwH+8uVJOc9OgrO0yG2gESyTeXvTJdjGSVkR0G08eWQwxg55JJwMY6maxdbJzuYJA/lJIAxOZ0LSq77mUHaQB1B/kAcbJbvcXLTlhGWkLQtCQhMi5UqUj6Idg7d6u20cpupoyqO/lB3M5T98shXeE3gFgVUHaDnkZ4zWpplo7k20MbO7FCm44LOG2FIOgJZ1UHsMYz3qabS5reSYyv5RXhVRQAuRudXAIy25OoPRccmgDmGtUEwmBRo3leNoGVsrG8cgJxj5CuE7kdAD6UNQsYVCCNWlVwGkERKlWYPmMbhwVYdcdT6V1l2lvJbwC3SSOfIjmmVlkjkEikh9uzKkOoJ544HpWeUazZHnQSymQFGctGrmLIkCJgAx4IBJzg5xzQB59HbyxzF7jLzxyMUZ1OMHaAsgbIJAxzg/dqdraeCRI1cNGf3u2Nz5bt5JAVmC/fCAjsecGuovit428IokO7zGiyVZU3MxCqgwOSDzj5eoqgFaGYS/Km1s7I2IQ5UrtVdx2gqx+bHIb3xQA6GEIluEYKCiSlXA2NLuJfeCvyHBBBwfzNRXdrDKWkJZ1cFe+0PuGSuAMgAHn3yamv5prcmO2XYTGV2NIrNufryoAOehGMYPfNRWd9drbRC4ihdfMMzQEBmVx8jKTxhCAp47jNAGBqEOxolleS5ijURLGrEKF25QK+SQVdgcAEcYBHFYcFuYpYySY1ikLAIWOcqwBdSMBuT+JOcDr0t5IRN5m0JhRIqkcAPKQSiA5ZQFJyN33OfaoFSWWR1ChpPldFLANub5wnOTxk9eMjtQBuQwm/McyFeYt4jGThEBQBjs+/jLHA/ixzW7YzOyzadN5ohjjm+0TSRNGwZzh0RN5wMhADtzzkrjpBaQW+mx7HikuZhA2JPMe3jjAUhl3KoMjjchy2QcAgZPF611KOQTOcC5lZ2cyR/LKFyRv2gAHIIA6HJzwBQAyPSmaRY0C8zoHIRikany0UksDjBJyCCOOmORJqOgLFJFGSs08qyyrGyOjFEJDMVx8jDZnGT9/OcddmC4EULB8TI0hdMHc3mscyBSB93jA4xhuhFV7i/kukEsLsLhVOyY4wrndtYdDjyznB6dzg0AcnLYxRyxb0XynKxyhTu8ssxXrIcs20ZOOACOckVnDKz39uLRnWF3FqRMxgdFfcsm4J+9Aj4wx4znPVa6R/3kXyFJ3VTJK7BAxm35JRfM+UEAYwOvGDxVK5mlRRIsbJCUCAjco81cBwOPmcjqFOeaAMi8jmvUEKWzI8fIfzM7QCMKAuPlDHA4yBmuU1fSdRs3RL6R24RkSNCCsTKrkSvxuycj5gcHjqBjvLTU5bS/tpzbRyLG4f7uwuhbMivtYKx4PUd8dqm8Q6pDqMkspaaK4aGSM/Iu2QF2dcpyBxwGBwMcD1APEpwUDiJN0gPm/vCQDGOqA45II6A5x26VBps5e7CXpjjhjDgltxBJL4UkchRkngE4Ga6C+tyqyskbMS6CAKNz+WcqxIU9m9O2c5rm5rSRpLhy+0xxlyVQs7bRtCkKQxGXHQHgegzQBpvc+UY5YwZY0crH5oAEixkbvlLFZBlwMY6ZB6GrT3lj+9lciJnkCrDCuY2XBMnzMRsG7dxj16Yrnome4t0glcyRIGZMGUFPMYPICSQNxIGM9ASARmpJYQyBY4ldVKlVPBwSVJA25A5b8Scn0ANmS9jhj8y0SbzkMTCSOQSI28O0pz/DwycdenbGa66lO8qF3lDquUBbcoRmJYAFuAWDHHQc+tZsIkKqrZVEbHBKgqOcbTwSAQPb8KlkaETJIg8sqy4jmBlAYtjBwFyM4/A0AdNbatLG6xlI9mTlFyC+XAwWUg8EnBBHX8t24Nw1tLdQERAnZHEyPKsIJ3EyO+SyA4wwBPqBkZwtKSOC5iubjyjCuHZFRzEzAEoQoYHIfGBnggYFa8uv3sN7CscaCzdkBWNWkklRpiu9WlLFDtVgOQR9G5AKMF3c2sCxXx3ztDuZABtMZKGNkzGMts34PUZHUHmaLVVjlWBZSBcIN7SZcQ4O2RQuBu4IGQMfN2PNVNWuYbx43jUxOiMu1t5ZCC6eWCMYI3AY6jpyck8/LGIysm0GVAzSdchiSckZ+YcYGOhPI6UAdpeSwWUqJdqXeQAqIjHuCvxlQVw2Q2M56dzVRtVtIZWMCDYsaIzzqIXnVMMceW5+YttyQwJBzx0rnohLd3MbyFSoA2mXKKoRiCDIVJ8oYyeDz3NVNSOy6WSAxzBwN8ZPyqUAGWIAG5sZOAB0OKANS5vYBNvhllXEcXy7ohubnftJA38dPvHnBzUY1WeVHiCDfsSKKV2CqikhcFVzuccjGewz6DmlYzKWZI7YwgFVYNImN6jOHYncSw4Hpx6VWltZzPHL/pHku0PlOWYKsu4GRI5AoVlJBI6EbuSSKAPQbfXLjTVhSK4W58xyl3FLGhVJEEowI5eGXDdfoRkjFZOua8t4bSMNtEKEeUsKLDEzTHcqMH+cFct0A54ArBvo0EgEEZVYoNhf7QZA0oG4yqWBxISxUjocZ7VjTzDbF91QAqFmVywC7u7Eg53DAA/h+lAGqHMjuseVRQ8q7htRo1USMvzNj/ln2zknj0D47iKOT7arQzQoqRXdsJFjkUYdQ5JAZl5ByoP3sEYrMa5ZI9oOyJlDLvUtI3lgcKVPGSMdcc9Oa5+/8q6aRFDw7pEZZUdowiR4kKNgZIYBcDngAH1oA626uI5HaNZ2jUhpYkWNHIDEB1LMfkQLuPGemc8mqtvexCSeGYMwCbRIJCCnlswJHzA5BP8A4717Vy3m+aJGBD+XG+1ZWYlA/wAgIk45DDIz/exzUK3dzaQmHaSnneYtxhh+7kAVk3EYClwSCOhB4NAHT6peGCDYzJJE8iPCFYbIQUU4bAwZMOoOeQR15JrkpbqJR5AxEpYSBlDGRVIBLHa3PyHB57VQ1CSdnUMdwdgUAdgmSVAbHOR939aztQkkZxCrBpYPkLEgAgD5lRh95RgfgKANJ7lmjMuXkhgwseZOFfIw5jfkRkHBxgjis66vWmdzuVVyrBVVfugA4JAySD0z/wDXrLSaQQOS5LGbZsUAgkKSXO7jjK+nPPaqjxsHYmKRTIFLZzlmAADDtyCaALbTsNyeYoRwC2yM7iRxyQM+ueaRZYmjWGQlwjERsGKqFYt5isSeTypz3xjAqmZWVBlcEZweQcAknj6n09ajdm7oVUnIHue/TkZP680ATjyjIQP9X0DPkYBbBHyqf4CMYI5qFoljd0yWUggsvAB6jqOR16fn3p2/ZiOSMKQWO3BDZ9D26805SGDfNt2jJBYDcASMKGHLA+nv6UARwGSE7kLKwbO4Hk5PHGPU4/Cn+YHB81VLtlt+FLE8YG7GRyDnmpbecI8aKEIIZH3DJIkDBum3J2hcDPXnNVmdFl27jw5Un+IqGIHGeDgUATZcoMIUc5yyuccZ+X2G3HA9O/SoT5uHZkyGK7nAyFwfl4zwCTg/pV2KcRw745iJUYMqkYBQHJAbH3g5B57ZGarvceaTkKrEk4Qkbyzbt7AnGevQDqOOtAFdhKw+4ApzhSoBznjGec4I/rViM4EjgRkiMBg4YZUkKNhRThwQP8KmhngEUiSplyuY2AbcsgHytnOApfbnthTxnmoh8r5CI47xtkL90+hHRiD1xQBUCPKWAU4ALYXc+0AkYyB8vWlFs4CMCWySGAJLDDbc46DJxj3NXYXeHzCnlgNtKg7wVZgfmXYwyo3cg5B3dCKqM5yxUjc53PjPOSCRjthgD9RxQBE0UiSASnC5w7Z6gttYjn5jnI+oNSLFLOxVCW2jOHYKAhIGACeV5/EUpbeUTDvsAVd3YHJIyRwAzH8s0478bT8gUADPIABGQCBz1/WgCPyplkMZcMYywClgQCCQQnzcHI7cn861YEuAqs8m35wjKSdyjk42uBgfIPyqGAFGQyIq7iCAMl8AjG3B6ZU4Oeo5rR3KspJXc5jLkybnaNsfdI7kDHJyeByKAP6A/wDgkb8Z38DagmkPNcXEUt5GsEccIRlMqkyZZRhgAocszbSSMdcV/UfpXxvttXZbV0WZZEQpJP5RQoJUOGXeOhYA5HXpuHJ/hN/Zf+OEnwyvLO5WVIBHdwNLJhVYmKUkLG5b90HjAVwACwXntX7N+Ff259K1RLGazvrGBkRJLm6vZJ4Fm8ohZLMTRjZGY2I+YxqTv+9wuAD+mqPxZ9tsJZLliu0LK6xksDjlmYgYO6Nc5GfWvl34p/tZp8N2ubbck0EGJCMFZHDEAMgRSAPlVQWxy45xkj58/Zw/aesviINP0ttSsZWnt/LRoZElhugZPLeQKGDKyKTkgnJYD5sZaP8Aa6+BV14r0KbVrBJYjEk0lqsMbHzYri3mDMZVlXYRIwONvAbGSvFAHF+L/wDgqz4X8NXIg1Q3X2uMNEbaSS2ZhEEUo/lGXcw4GDgABvvHFYGh/wDBVLRdblRdOuFjjl8oSSy3YiFusmA5dnJCMm9cjLbmYLjIyf57fib8Eddg1W9u7i5vptStLi9tJor0zCOFE8sW8sUSZaSNVDbz8oBIxu4rz/SPCS+HtPvJdVvtXE9gVe6s7F5fL1GS4kBjiUFf9HMabjy+cxYPPzAA/r/8Bft6+A7uU3l94ltxbfKpj+3LKzYiy+PMRWI3Lu4XpXok/wDwUU+Gs8z2Gm6tEsu0woPNj3SsqZUH5+v7uTIwOCODyK/hC1L4weJ9N1y5s/D82rxWiySx2sL3Rkli2gRb5i0nLsysSuTgYHbn074feNvjBfl9YSDWL22W4hilmEN08S/IAczRABZNq85OMcdqAP7vfAX7Y/hmTy5r2UO1ztjzEFJR2ZSEKk56EZPTa/Br6Q0/4v6dru6WO5hxJHvEMvyrgoSnBPyqcDOfQ9cEV/FH8Jv2j/HVjqAiu5v7Mtbc21tdtLeMyQSRBoppWDybh9w5Crjcw77a/Vv4O/tS3uuW/mPeW9vbN5yW1zc3wjuLhkZYhbpCsgIZt2TkcMOASAaAP3f8QnT723ku4NVh0u7kAzJbqpVXdwqRtucFmDkc4XGK4uTRL6bThd6v4jhuYIzuj8uYEtwuG6ZC8AkHPLnBIxXxDonxls9Vgt49S1fElwCnkxTMZWIChXLsx8tfmODtJ4z2OfoDT/EMeoWljFa3SXtu0RaRDIjCOJXKja6keZlOWyAe3PYA7CVpru7gTSykkOfKkEu5YWZShLrIhJ3AgjnA+Y9K9J0fw99k8ia8csFjju2jwW37wABhHwAHB5OcAcgda4vw/ANTnBt5G+zo2ZVeIwLEMceWQcv8ynB746HGK9FWe5tLa2jgtXEcrR5leOUOySAEPtdmMagHJDc/N0zQA+81ho7s+dCsVmBhN5SMiRdqkeSSC4wcgjI78U7UNWt/shiDE+au1Sm4gB1IyzKDg5J5IzzSy6da322W/bcQd+1mKxYww3FMjnBOM8cDJrSj8OwTwuLSGR7iNN0Ucn3Nu7azYPQKmMckk9+KAPEfFunWtlbK0jNseJUduZThshChUH5mfapJ6Z/CvzP+PGhxTSXMdqZFbzGCTRZWRBuWQKrow+YY68nkgc4r9efEngxGs5Y7mQu0kQcRBmyX2kgg7x0YE/dPPc5r4p+IfwfudSN55CZjUgMXBBXc2Qyk85Dg5x2A6ZzQB+Y8vwP0O78L6jdRSGJoofMkuZnVnkaVEcgfNkFWcggqCTkHOM18oaj8PtZm0+80fR7e4MFwbiLzWiiLSORJEXWRyVMHl7dwIByp7A4/U3xT8O9Q0PTZLbULjZZB3+ZCVEyqwOHUgFu2OnQn6p4W+H2k3VvBLFBvKkM5iWNA/AzGXG7qGJPHJPHoAD8Nbn9lTU9Ms59ZvoPsc1vHIYowgDhWYnKKpJAIAOTwBnBAr5Y+Inh+LQUeS/tJ51jlfzjLtmMiglkTdvG47UTjoNvUgV/RB8VvhxrmoPHoum2xd7ycqoSRTHFDuADlo1J+0KN5A28gd6+APjr+yJrMOgzX17Elw81pdRxTwyMgRkleOJ3tpbfdyoOACM/eypJUgH56fA/4GL481uDXtNS2awhkRnjkEahMMdwZmYZIKcgDofav3R+Gnw+8O+GfDFrFa30aajGsUU7WkJlmhBiOW3ISq4JBDH+JTkev4BeEJfiX8J/GMejrPew2P2vfLFHIUt5oiyp8gGSGGOQO2QCckV+//wCzTd6h4j8Mw3LafGkWpW/kvqF2xVg+Sq7ZJc+WdysQWPA5OOTQB51+098JfDPxB+EevtPNPdajptvFFYSMqFbi4VWFw12zLmLESqwKk/M4Cgiv5U/F0F14U8RajpxnmDWd5cRKsbl1KpK6jaQfmAxgdue1f2Q/F7SrHSfBmvRapMtok1vMZdiRyNvEckZdNuRLyseTkdMZAYY/ki/aQsdIg+JfieTQ7ia/0qTUJ10+7u4o7G8ZI3UySTWUM0gibczKPnIO0sOcgAHmHh3x3f6dqdtczuZIYnUGIkhWUMGBbrk9q9s8T+O9C8SaTAtoLKC9aJCxaNQ27DBlJIG8c9/zr5y0vRbm/uBawpiVtpAY4OX2+X16biy49m6YGa6m/wDAXiHS4VlkiaSInzSIjlCCvDLKoORg4wBQB1Wn6JcTyC5iUSxJIgEqGIJsLY3SKSMn7vfHI5r7W+FH7KviP4sRWWqap4ytdC0eG289JJ54jGI4ZSjB0aUNuy2VTAyvIPzDPxHpfi3UdG0qSwltlCyxtbCXay/KqnCuSPvLnPGD8vBNWNO+NnjnRbKXSNP16/itGJUJBcSiIqpYYCNjaDnPUcenNAH7x/DrV/h/8JYI/Cfg2XTdS14otneay8SSDfG6RyP5kbE5LAsnXjHGSa+/f2cfhlot54nXxR4xk/tWaaQXEck3zxG3kUMI44mQhFB+UYww2kjqa/mZ+BnxI1LTfFFlqF7dSPI8kIljuZOJJl5Mn71iCfkUkjPzHP0/cL4RftZ6YZ7DRNQ22wjMAguFzHKhAV1DsRl0O7pwfnJz2IB+9+lfC34Q6kbW/m8K6JLvCsrtaxb1KsuXXdHujXDHb9Tgkdd7xT4B8EaR4dn1TQpYfD89vGZEuY2lt0QwjdgMGBH3Rnpnbz6V8m+D/jl4Y/sm3vJdWRyba3j2G6XyiCowVUZKEg4JJAJxjpz6dpHjnTPHkc1o8jX2lSQBhFHIyxyOx/eRIrKMlJCy5wQ3BUlSDQB8a6j+3T8R/BnxD/4RCwv/APhItIimNvM8yzhogk6wkxAIdwXDEjnpjvz+mPw/+MGua/4dg1W5SW1nuolLwSrLtRioYSxOw+4VOepIPy8c4+SNK+A/g+8+INprEPhLUI40uJV86+UNAyvIbiQxu2V5ZdxJ/u4wd1foJp3hO207RobC20+CKOKIRxDbtK4A2Rqu3G0Ie+cZPTHIAzwx4r1zULkN8/7+RYnEYJZ442ysjK0nJLAZJwMjI4GK9Qkhml1TRYLtGEbStJ8h3BWDBlaRm/hzgnHOR0rzOK0l0HZJbna5wVL4YBXAdgXA6j5iBzwO3Qcp4g+K9to63txNdPviQ+XFLMq5bnLxuuDtDAfKO/40AfYMmhwI9xLDGHKRKN+zYjBmOUDq2Sc889M8da5C+tkciMxOwTe5Y4OPvD75HQYx+FeefC3412XjDSHgS6hFzA4hmMokDSQox3KmG3K5JBDHjA7jr63PIsqI6FFLBieHkchk3RlSDgAsvO714PYgHP2MD2935gAOBghR83JO0Ow6qCo6/wD6+tZJRiRcK+BywDjzMAAFeflHf9KwGEsJVgAEJBYLkAlTnjJB3blOQewwK1xdJIgj3AOAhTPBJJxtxwASB1PTHSgDdgKHLMuW8shWAjGGI5ABJKjIXPY4HIpl7E5RjEcEqGkUE7TncU69WwFyPrz1rmxLcKwW3nWNvMXOfnjRN25gy/xZBwMEYJHYVeGtfZ0cT+UIVVt7ScMVUgh+T0A3du3HpQBny35MbJIVX5dm3adoKk7ypJ4A5ri9Y1tLIiRXcIQVK+W2yRvlZSp/hyVxk45PHSug1W5R0S4ikgEEqs5LsgaXILAKSwD5XnIwePY4801meWW38pYxLEu5mI+R1bCiMtgZZRgnGeM5GD1AMq78cwNJKiqNoZtyoCEjODgnnCnJHOOefSuX1nxPM8X2iEHdGrbwjGSJjhiCQDgHJUcDqSM5FcRrOk3Imn+zTSQGRZJCpJALb1IwMDzFBx8v6kGuas7XWLaSaHVpC8M0byKhKRJFwGCpKWGTjuckbsELxkA6C58UCe3RnZWuAQJo4X+XIBYMCeQmceuMHkVz93cieFpA4jCKctNIFRGwCp6fMwwg55JbBrzt9H1P+1muZJbgW8MiskMZdWmDblIeRMjoSMYxh8gemzqMd1OIMFlRMAwgFghkw+FGBt2/L1549eAAYOv3ck89lcwRi3azt0UKgk+dEy7yMzP+7Zjtxg8cDrim6R4ta8nuITMwaB4hM7Ax7FDqpUmRMvkkbgB0bk4ORZng1CUvD9neKS3STDzAhym8qW2yDGW8xe5xgdeteZ6lpt8VJg3rM8zBJVVS4KgZy5GGbG7Ixk9fXAB0HjHxVc2JN5EzzW8hKNAo2gEkkhWBwQFOT97pjHSqGjaumtR3Eu4xupG6HPzyBhtDbmbO4Shc4BBHQjPGVeaZqOoaWsd5PI0lv+7gKW4VpN+BNMfL4B3AMOTweOOTB4YtP7GkgguUSQxNNveQFWdxM21pXDZfaoUqPVeRQB1d9NdyOo/fskEQihJK7YIAQAqNuLNwWY8nG/g46ZX267illaRDKzwhVcSqAFjyWX5gSW+YdOu0E88DrZ7m0SKaWyhlPmqd0iu0EUhCoGViVHbBwOx6ZJrkxPepcR39xaqkCW6xqzReXbuuwwtLgEB5W2szMOSyMexoAybqwmup47pjPBKY5Cbc7sozxgMzLtAmXI2hh0weKz7vR1jubZfknjXYJLyOF0ZWaNVcKHVWJBchj0O0deo9MtYY9R2zxyGNFErEmMocohLIquw3KTnABPBHrVO7iwu2RUmZ1y2BskjV9oDb2HTag6D8T0oA4LUdEiSZpY5JnEMOY7fcEe4CEE5USN5ZJYAAjOFyOuax7/QjNIqIRaRyRBnWaORkALKDHKUXDgFsc+mBzxXQX0z2147qHuIftDRoxcBJIg5JcuyrlAgOOOd3Spoc37pEHzCzSbXifaTsZXVNxA3MBjrjJHuKAPLw2oW1xNptxB/osDeZbzI4U3RiBCbN/wAxj+RiPl42kDjkUzZeY0hjwVkIIkLecm8uyttIKgHaoGORleuGr2qfwl/aKNf3Uezy3aIBW/0h3MO+EhXXKxhxlmxnJxnqKrw+HjcI8SKiCBorl0kQIIfKVSzLt4ZC3UYyOTg0AeNNotxK0rXBUiICJAoJZ2yMKxQ9NpxnsRknuKaaBPYCZ1nIAjjeVFYLIySjzZYQqgbmKiM7epAAr2l9FighuDFgGQZAQbTGgJOVc8NhFGehPJGTWRNpe+K4QrI7xhcXLqWEwm+YkADIYEnJ56juKAP4D2lXC+ZGwJUDO7luDyWI5bJHrTECSSbQ4QHJZ5OMkDOCB6kgY96YvkAEMHc4BxgjawOG+q0pASIxI5znc7KocE/31bORgDHbpQBMIZBG0rojI5I3EjjawXhQRghsjPTk8U1Ci8q7EhSRtznHTJfIIGCfyPtmINgCM4KttO9/4SFwNuOinvxmoHTDupJIAznaQMDI+XOCBQBaXbJuBcqVDfJznIycK3QjjoTUsexo3BZcryq9weOf97r+VJapAFdhLIW2FdrKQCzYHO0HIx9D70ssbMhLRKCz7o3j3BsDA2uh6A5+Xocnn2AGfaWACsW2kkEIRuPTGPUZPf0p7KvlbwxzvGcA5CADOeytkj/69UWSVBseNgdxKHkFSQBtIOQRkZ7HNNxNETKCR1UZGdwHUH8T0oAsPICo+6gB2nDYY4OVZwD1Oe1P4ZnPm7nBRVCnfvJwMIcY/hOeM8/jVNiJGYAFWJADcBOeORj5eT2p4iaNiruuD8wYZPI5yMjg5PXpzkUAaRlgSOKGRZI5BuZyFRTgsfkMjfNxwB2+nNU0j80uqllCo8h3AvuKchVAGM4J64HvSBSH3SujLnI3AyK2SDtwp+Ule+fp7VsksVUYBzn7wwpHRiOwAOAT60ASNBErgBw42hm+6Qp9CVHXdz2IA55o3+YyqDhELFAxAznBy2D1IC/lUVwxBjhUqVQKBKmAZCxyN7dSvI69KQ7nQ8KpU52ouCccHheAOp9+1AFyOTa4IX5Acb8bhnHY+vX+tXxKMfNuOSQRkAcjj5ic9KzzC0akOyhhtKopcsSynnAyMgdeh/lUoiLbBEwfORkB/QE7m6g5BA9KAOpsbyxit0W7hBYGRd7gTKI2QbUKB/v8nBG3Gc88isKYqw3IQE3MNqDGOcgkZ4UA+p6VXeC4jVA7JChc4V5P4icbmXccjOe3tTZbmSXco8tEVBHhEPlg42lsZ5Jxk+9AFd5XUgc7upyFKkEEjcrDDcH9arbmzvYlgFVkBOOVI4AHUdM9OlI/PDH5sgA4OPQ559gP+BVHKFOAowwCqQSGwe5XHQcj1+vagBZ5ZpWyWyBjOBhAWyOFAwo69OtSJbTkOxQFVQOO4K9cAjIzjJ69iTTYkPKMxRWK72wxG1cZLKPvd8dee+KWKQRyBRI4g3EkgbWZTlSQufvFS3Ge9AFqxne1lS4XKtGSUzgZYZA6jjhjnvVwXTXEpkkKLKQSWG1V4XnhQADwPxNZbMrEjcQucop4OM/KAO3QZ+tXrdY2i3IuHAHmcMQSWwrDtjjnkZ3dMUAbMG2OONJfLlErFiYzukUEYKuM/KQT/hQqoJQyqVUKx3FyM7QSNhwTuOcenFVUmyFAAB2lSQCHdQM4JzyM9cc8cdqvRyTNtgBjiBYOGZUAAyCvzMmSMdQcggdaAESK1EUrushmbhRlQFPUEnBLdc49qjEZjBYDIzgsykA7geGwRx159jV25jjt5Sq5kCjZPuCFQxPG3b907MYP1+tVPNVmEbFscgDdkqCSQAG4HU+xz70ARtHtK7iUxuJXH3uu0nJ6f4/SpIxJNJ5MCl+Qx2jlQoyeQegAP60HcY3RMgHDbGQsQF6MGA4Bwcc9KqhyhUN+7IZgw25bpzjHXg5xmgDZktnhk819k0e5QZEbfGzEMoJ24ycqfTkHrjNU3YuzybSob5ggyVAOAFDMSWAIGM8kY57FrTyCIwbd0Z2nO0MwHzFeTyoIkfoc/Nz7NRl3MjksCMjaCMHJwWBH06UAWlMkqF0GUTC5AUEEDhvUkAH8h7VdjeF4/MnYvIXAeMNtkdGDDIJGARtA9s981kPI8YAD8HAZQTgjB2nkEMMkjj1q4ksKqhSSRiU3OCgA3EHICuDxtOCe2MjBoAvQROA7hHWJ8YZlyqAMQOSOCeBn1OOta63ZgkWKSRLjy9xVZC0qcgH5SCCMELxxXPtfyCARJkW6yl1iPOCw+YbtuQDjODx3xkCnRzMhWVfIfe2RGxVinTaGX+EcDrwcc0AdE1wjqzIY42BUbAdy7iMkkE9CB68E1KGlSIMXO3AcDzCy/OC27ar8HkjB6flXOxyylpZBG3ysGxtbYMZzgDjGQ2P61pPqkix20gMUjMrwtB5YjGAduWAwHyDnPByPYUAXluNhKhyrAAK+dwHGDkjoM/zrQOpSvbrG0ksoOEYvKHVSCWDIrDMS/KOR6YOc1xxuySqYZQSfO3k4Zg27OM9OmPpnrUk93jaI+EIVipYMSeAQxx6g9s846g0AdQZCyIzgbCzKowQNyjcw3EYxtPQEZJzg8062uEV1aRVII28scLyuWBB5bAPH41z8moyzrGsjYEaBAFAVQMYxhcZbH50pvZQix7SyJ86ZPBjySFKBv7xY88gk0Addf3aXDRrG7FFRQo3YWNRgFMk/NlueB1Y9cZq/ZXr2ZlWK7VJDEgaRfnG0MGKsCvJIIBwCMHkEVwguppWyzFE4XJIRNwx8uQpG7afx9avT3CQgIjM0g2kupV1cbQFKuVBBzuyOQO1AHXpfRksXJLblwyr/AAk85BH3Oc/hyOcDSu9YC29pGweTbE+ZXzskBcomGAw7KQxBPJDEdK89F8wIQAqxIyQcAgcfMM0ya7UKg3MTk7hnJHQnK5OBnv7cUAdbFcxm/SdFdhFk/MD5byFCyKDjiTKvjHqB7Vz95KisYhsyshZcBSVQ9ELkZDAHBHY5xWRPeyOMRhjtUOCFJwQeDkHjHrnpVBJJZCyABpGBOS21gEyzj5h8w/EEdutAGw8+SCGAUFAQRuXggkg5/wA9OKuHMYEjsHTIVcMCPmBKkgnldue2D61ziu+fLyS21j94FDg52gdmIyO/apfPESMWDux8tY1KkKcOTKQ6kZZeR0Iwx9BQBvoWxlW3GUkxqUXcMFxxtbKnr9QKjEgIKNuR2LKSpIYfN83JPHOQfxFZIa7li86KNggyqheSp++QMnJwCew4HWqy3jEbCTnJO8kEswIySSc8jP40AdxaSJJJHCzREFNgZ9qktvBUK4B2uSe/Ye9Ets6NOrN5jQyMrpGwVTJyrgKo+bByDj3rko7xlRZAygA5UISSCp4K4HQH3q79vkfcUm3TXG9nOcFi43NuUYHVmGBjrQBZvIo41cTgJLtVVQt8xLkuHztIIAUdTkcCuWlhSUyKrssmwSMgyOpwCRt5JO7HHXNbVxKk4DSkuUxtZs8NyScEjkMT1PtzQFZ0uLhlRkSPY2NqbCMbVVuBn5ScfWgDm2sEUhiWc4Yk8Bs53cg9D/j6VatoRGQwXdt5YMpOMAAsdvT69KvRSwFi0gEgaP5CGIUNgEEbSNwPP4GmkgtI4B2F3VXVOSEQkIVGNp7k/wCQAPaaWQfM28kAZbPIXhRgd8Y9+O9KksibXEhGTwSTkFdpG0nkAZ/Wmu7I7Hy1ZQqhwOdrOnyupDcNkg9ce1VmZNqsdzqrk7wOQ3QAgnAOMcc8GgC6BJJG7iU4U7P9ZhxkdSufmTb7Yp9vJLbSTAYwqkENyRuwdwweuMdDzn0NUoGJ+4xJznafmzjnJXsMfTNSMSgZ1O0ptEsbhQQ+75RhgC3IHGD1684oAtQyyBiyqWlcHA24wp64Udtvp2FSQXFvJcAzAmNy3msjJ8zE5yhIwq4GMfn3FZAllY54w2QcDIAyRgc8c56djircsKwxIQU8xmwSjLjgAsMIxyeeScHNAGlJIgBaM7VVQHUAliN55YnhRtAx6596p+YHGFRWKqTtGW3Fg2MBO4x65HFUmuPm27hjaFJ3ZAUjqcjOMn+dVHklG48LtJXfG4+ZQeSCDycL+ooA9G+H+nNNr9p58xQu4+zRbXcyykoigLt+Xgnvxt7Cv6APgBeWWh6AYI7eZZDYi1uLgus7yTtEqTKsynHlhVVTg5ySQcDFfzyfD/UpLPXrXypp2y2CHkZGDyjaxUxuOAMY/Div3+/ZkuLHVvDMUhdisdtD5oc+YgmQOd6B+hyyk9eWOeMCgD638Aw/b9S+0yyrBMFYgRLGiqMOFLOV5lKgHGOg4PNfWllLDplkrxmZJXWOOPyggWBDCEfc7kHzHk8wkgkKr4GcA18u6RbWmizC4gvYpbgsTI0BVVjiUDbBKiocSbif733h6mvVodae+sIZfOn8raU83e6qByGYlclcgjBJ7dKAE8T3MKRTtbTCGcfNbbJCCu5QZMRlRtbczgnGQr5HpXyB4qSOfWpisryHcI3kkET3LSFQQBvYLvznBIwcgHrX0h4gvI/IkmjjtzHHbsXaYq0mHjWWcxNuG2bbG3IPIDDJbaK+UPEd5G2o7oyD59xNGodwcYUsxG0kHCkEEnOU9xQB8+fFbR1fQr242T29tGtxGA7I8uYl+VnxICpwcgdOueDx+HPxbVRrkxSI7S7lmdgFdVB/1ZAHQAg+9fu38aClt4YnlgnHzQskyxcNKrKGQSBslAQAM5YHZgEEED8GvimZG1m7GGAWRy+4lgpV+DyTkZ9D0FAHlIdpUWNvLRYwQCQB+JOeuAMU1QS5wOg529OAM/pzULSySPuY5ZsEseScDgnGPSpVfapUcEnOeuR0xigCZQXKqq8k4HPJyMAHPTHtU8ttLFGsjKNrgHcNpK5CkAkdyrKf8mo96uNwBTaOOcgnAB6knrmmhpWTyzI7IDkISdqk9SBng9PyoAQK6Djbk5wMds4PUcd+aQIxBGVB5JPHYgfyxT1IY/MxGADjAJAGMkZPr+dKquoV3By2WUFBhl6AhvTI/D1oAfuPleW+2RSQQc7Sm04IXk4JHf2xVs6ncsqxIAIUA2oQGG7OAQGHBwOcelUMjaQy9iBwRg5JyOeRtzn35pg3uw5Y7flQAHA2jOOByetAEryqZS/l4znzM45O4kZXGF44OKrjljuPykNjaAemQAc9uakdgS3HBCliQep7jHQk/wA6tmydbe3uRtZZVbcAcPGVIUKc9chgePegCazsJp7eaSPymUBidxKkIhzkHGM49+OO9Z5Urjg4DMp3AFlK4zyBz2q1Hcz2sZWOVlilZlKqeCSmDvHfrjpzVZwCitkbtzFstwQuOq4BDc/jQBGSFDLgMX+6TjhQW6ED6fzq0HRdm6NpoUiLOMlAXYkhGYDgB8D1PPNVskkAAE4Cg4JI7A/N1zTGZkVk38NglfmAPOQSD3Hv6cUAIGBYFidowvHHC4wPwHT6VOjHLMB8gbAUqOcnPGfqKrqRg4B3AHPAIOTxn8CaugM/zbw2SFbIyRtHbHbJOPpQA2QjDbQNpAyD/eA+8CBkc9ulVlAw244Oc4wCOfXnj/61apgCgg4OSMNgHA4JPFJd6e8Dr8ylXUMrqeu4ZwR6gk5yO3FADzp8v2FZ8I0eVbKkBxuGAq5HPQ9O4PtWaQQFBx8wyrY55GQenTdxmrr3FykS2zysYWVGC5OzhiB8oB54P86rSIA67OB5QY/MSAzd1wBjntyRn60AQjGFVgoO4bn6MFJBHbgYzmp3YKsrNGXXhLeQsQucYMgAGHbaBxx1+lRAMQ23blssWC8gdxwOOc/nUZDlVj3HapY4wcDOBn26c0ANDBmy+SW3E8EgswJBP41YgIUZYZBJA4yxHPAPYYpiAqQUDKcqQeCQQfvKSOOP51qWtk87ptJxIxJJAyCPvUALDbtIyhFBZnHGPmAz2I+vpXuPw/0ZjcwFl2nfyzgbVOeTlhwP6sK5Tw94eMssaumPm5lYHBYc4zg4yB+PsK+jPB/h4xvGFjaPawLEfMuCcBuF69+/AoA+i/Bdn5EEPynccLkEE/KMMTnHUk9O2DXsVi8Jj8ppNzZViC+91xuxuLf6vgg44GFHHevJdMV444UUupUrJuC7s5wpyoHC4Uj8eOeK6X7ZcrIX8ohmIO1EO5MdGwG4IVWP5euKANrUbGLzbiZZidqBT5jAryJDsHH3sY6dTzjiudiMMO2KYl9u4tI67mJeTYils4J9MjoOvrca9uJLWWIhnaQqrNJnL7DznJBV8EdSfoKx5oJpo9il8u+Nw5boTksDkDjqc4POMdQDTW3t50O0ggg7UKYRmGSSQQQPmI6/3gfeooLKCCJ3EbxMZ9jq29V3EkttLJ93pyOvUU+0Bg8sMGdGZCx4Y4XAIDMST15GAO/NdHbwRSxNI0SDYZC3mkEFTkYTKj58AHI9DQBzr2MrBmQIzSqokEhV12RfvAQJMc/MvQA44qk+mG5yYgg8pGLbhGGJz8/lFgMfwkBQfYZzXoE8VpcQCNF3EKFdlLLvZssQocjacHHTHTHHSFoY5IlglUxLEAkTbSzeWpJMQbGQpLYzk96APM2t7jyZLjzZZ5XbAX92XUoVjw0g4kBO/r2IPYk29L+32kw3sEbc0YluMBESRJBuaPDE5DYBwAAcj5QTXTTWC+a0SQqgDcqmEBZiWLbs8NyxP09eKr3ALGWVYZRGsccQfJIRxsVnkJOHzIHIGeN4xgCgDA1K4vb1YLaYxxvFId7RwxL8hDPMC6/eZlIwcnpx7ZNwGV9vlFFSQx/KC0TR7QVcKhxvJONxycnJzXYf2eyZEp81QwjVllUEFzuCkIvMfPAPr6UybT5I1DKA7PhXVAi+WQ3HVSACuDkdj9aAOZg+1s/7rzo5lKRxjzJDICuCSDEMepA3DJOeD03ozdJvCFxBgjeyOsjHao3tIc5UOFOM8leeeav21nJMJpFiBjgw3ybisfQbuAAeSuP8Tzes7XYvyrmByGxlQhVjkZc/eBPTHBx+IAKsdnqV/azNHN56xL5swikXzIwJNoCEr84yAQAD1zjOapW8EzGWaIMBFGSyec7HeHx+8yAPMCnGABzzgcGuntYZLf5z/o6yHcSu0uxTDBmI6sTt4AP3jnHFUDbp51zbxJ5EszvuCiMiQk7yWYgBZN5B3A8g9QKAMVm1FFMZaUw5V5GcKQqgHaoVgc/MxxnGDyB6JFe3m6ORY8jPlq7lQkitjDOI8HdlVPX7p5I6Vqg3cwKJHJMLMMT5caBgMjcXc9VGBjJwO3vOII2CrMiks+50AaOVVdR8zIM7VBL9CQwHOCcgAga/me6jd2AUKkh82eIMr4y0YIHynaXCkfMVGCe1R3+sSW5j8iANNFPK0sjlpBIGkwJUiDEYCA52gdV4HSrd1pqJdn5fuGOZegMT9VdSRnack8fhxiqF/G7lEfyQWaR2ePaQGdmwxG3rjB6D0POcgGLeeIbxXleMJE9yzyyfLFFGAgZQ0cxIMbEcMrckDkGuNuNcvJNwhZMtLlnd2MYBKl/KbPyfKmARxlskV0upWRuokUSTRRJMzBZIsoEDnzIUGCdnmZPHOCOR0rLj0iK8UwiNpJVXesar8pT5jkAYwcrxkfgMCgDk9Q1y4ufKSOSVHwyCJmRImhZT+8nuJNuxASMZYdTg4rzPxTqV/frHctEgSxWOyeOFRiOMeY8RCA8oY2JLDI3E5yTXp+t2Bt3iEsXlMqxnMQJUlOFfaOGGzbkHjIP0rzTXbS6udRdxcG2N0FAP3ULqoVecEq29F64zuyMCgDyC6ST7Qsio6iVjncAA6gDK71PysAFPf5TwDjjuvDt21sVKKXKnds3Z+YcEGNm5Ugk5xzjjpXLrbSC+8mV/OEM8jeUh3RiU4jkIBHUgc4A+7nkCvRdB0u12kzEQyqsYjbYBGUHCmXkEMGzzhuCc4oA9K8N6pGiKXRnYjcY/Kyoyd8gVyxzJvz6t8uRknnvrjxFM1oLMPKLUPujjMYG8niInGN75z94k4XAHry+h6Q0TKZA3UbMIrxj5VVcMgyAdwPQkdeK6A2UbgqoZBblVcOrYkcgskSgpnoTgng460ASWGqyqwYxyI6RStF5MbSZeMAKrBckMwDc9MyEgDikfWrl8m5YMJNjLuiWFNqIFCRhVUfd35xwScnmmWNq48mbEm8S74wFKsOQRtAHYDv3Udq6W+i09rO0Fvaul0S0ty7yeZF5nl7AE+bI+UgngHk8dMAHJx30bu7AoX8xgIx8hIbcNjnBBI46jHGMcZp+t6oUkghlTyHtoxESHQkROFcBGydh5xhepOcc1M+mSq0pbDBx5kkjEKwBX5drYzuJB59jWRLYLOJPtMcvmCNUEkoIYEgEkknDFQF5B65yQcUAZjagjm3EWVWMPJIyjBZ2ZiHIHKqQACCQDknHXMj3YlQI8QMkwdndowJGVlCrEFKEFdp6gAkAEcjNSNZG3cM8aSSxeXksAyFeeCNmXUADqcHPUYrNNjFujm3OoB2oi5LtESSfL3MBsAZsc9emQMUAa5XSVUxyQvb3M6h/MkVRDHhcKylhkIzHduGDg4HOc8sbyJ2kG7Yp3EgjGDEfmK4HDY6jg4bJrVkt55g8VxJMxZSEnlbeEhRdyptUFmABAPJwODnrXM3mnzAI8YMg+cAI21gWxvVWHQ4Ixgfw9+TQAG682NWuJpWEEbpbNJuKMDIpkiUgDCASAkev+9UasjTqYt2xl3fKQFTJBG0jB3HBxxngelULjTb23V90GI58hJCuwKwYOQjSDA4BXHGcHBGCKYYbi2Rjby+avlg7QWiKFQQHHbO5jwc5ye3UA9AstTklsltZYlIllE/mSg7o9xy4MgySrZAOeVCEAVaVma0uYJbVILj7QGilAaZwoXCqZig3bgc4Ix83A5Nef2LzN50YndZA8Rfy9rpyC53AqSuOMY9wc8Vrw6nfKk9rGzxyyOQsjR7FMUkYSRhIVJZTtQ7e3saAOgguzbXFrEGkLTOFZo9zsjKw3EID8pznAGP7tdiYjBp1yqptllkjuIneIMZcli6puDNGAGBI4IwAcgV5PBdzQxNLKQTGzI2WCHcysUeP5ssnAzj0weoJg/wCEg1BXAa5lcAkxbGdir7QSSWPDYyeSBzzxyQDoykyNKVEQLSKyNuYMUAQsGbIHmYViMYBKr160r3O4qJDI3BaMEfKWYgl+c5Ix16kgdeK5abVL19hj37LjaQXwMyFdzIGUncRxjHI9OlUpdbaLbG6hSECm4AKGUlgcyBj157Yxnp6AHVXN6rBI2EhMe5VXfu2o25sLxwMsWA9/esyVzLNuZooUKZRQrK2N2AxVuC4HXjBGKztN8R21oJ2u7IXqMdpldXIhkMbhA4JxjJB5/wCeeAeTVXUNQYXdrtiVFltllDRI4jVQeVkLt8rEMp5HIoA07yNVDlHZIxKBHIsQJw2GIKjPG0EgZz1/HDm0g3tysMHlSmWMOCrAKP3e8KzMeoC5I527jngA1ZspLfUbt4Zbh4B5LhSrNIrXIR2RGIPKkA9ASccc8GpDrMWmXrw3DkMkpDskmwxyk/eWXGeCx64GCeQeKAM+9sJrK5+y3MIgaRQNsY2xyKxZGkBUkSKVRSDk8rg88BrWccKKbeNmjTYvLnKISxw29jjOV4zxjI61tzeK7bWLm2t9XSSQ28imOWFI/NklaTADjA3x4kAIBGfLBPJYmndNDbEKk5a8cLP5EQVlitzG0oMrufllKkBUIYnA7kAgGPcZjIESSOC5JGwKFzhV3Hcc85FUoJZTIDuICO2zzF4Uq5YsSVJPIyDnA9KmutU/eCEEiVA292Up953foseR+83478HpQJ0WRZxsKg4fo6h1zyjY+csuOCBknv2AL1pdyLJI96WKSCaQb2k8uSVcqFyvJOXJGcDI5rUtNVFvbXkEqjZdQqEkCKXzEdyybiwxgNgYORxxxXE3V1KspctHH5qeajqVwivgjKpnHYH09cCqn211DtKJLiKNjHI8LLhWYZQGTawZcg9B/AfWgDda/ZX8vfkDAZ3A+Zi2JG3AZX7x79afc3YnfbEqBGjcFlYyc7c4X5Qc5BPUkmuRkv7Xz1TmTe5UKH2Kfu4G/wDhXO7LcdAcZJqlHqsgkdRJhMmNjG4+ZSCPlOQDH8o5wM5oA75L220oQNvZ7eRfKYTSIZHkZVd3ABBCEswU9cbscjjJur6Ga8V1RyrMWkRSivHGwYqSucEDKgcdq41dReRytxF5mG8xC68ZVhg84Cn0PUhjirV3JPburRxMrugMyfK5+YblEZX1QrweQVxmgDrYriJHS5cqAsbs6EpGw2uAhQJ947WVhwDlD2p0usXd1bLZLMHt4W81htaV3jBkcEOSdpG44x3yfrwk95cSCCJyRsGxic9HkMhBOPm5PYDIq59te3CRRgECIB2SQYYlipUEj5dwU9c/e96AOvtJIp4njBMxiBEYDMsqKWkxtIBAG90ynBIXC81hXEsexoymJAyxkNkAYPDkE85IwRWMmo3UZnECMnBaUgkDyxsOxmyQwGe3UHJ6VTOoTTu+9lCIuQGwQuMdDxl8Duf4ec80AdC8mIVikjUY/eBhhWbKjhSTym0jt3OO9ZZuYfKncoxd22W/ZACpDbjnkgYx09O9VfthZESRnT5yokYDaVBO0gDkjLKTg8Ed+lVri4tmdYoCxXaQ4cfLvAILKQOhbj6dhQBORbxsMNICyATKQHQbQD8uWGSVLA84+XPOadOYZ4N/2idpExEkDqQphLMy4KnCDLkkdzyO9U2nE8Rd8MzyLGXIYIjbQiuzqPlxgfl3qNLyOI3cDSEumyGFo1G2QBxk788DaBj/AHqAIhbttYyTLleEZ1YNgtgKuMngfePtVQqsdxHI7KyZ2kqAeM45Uj+6Aeefmq9I6BVTl7kyMSWG0LGxyFOB948c/wBeaz5Xlxhdi4AXoMSEZwu3+/QBCbaBZLq7h2hIi25AYy581widTkKcnOAdvHbmqE7zTZ86Z22gKoYEsoU/dUdhjsP0q0qHZIADuIwSpALDdvK5PUgqD/Pg1HcOJbl3MZUjbI6scgnYNxDjjBIxjrzQBTuEV2wCHCr8rhQpxleG+X5gNx69h1pSspj2RncGyAHx8qqQxKlvunPUD1568v3AB3JbBz5aqPu7iSyHn5Rgn1qZJM7GcghFKooVW5BIUNwCF5bnOfyoArRwRs8fmB32ktIqgMwVF3ED8B6j2pWspHjFyV2W5mKCTadqsckjO3n5c+3T1qdSU3PknLHaQATx8pY5GdvJ+mafNcT+RFDuAgVy+04KmQ9ZCvQEJgYoAyGgRZSqycZ2qSo25HDNx1Gc/hioTEwkwzDIKqQQQTj+Lk/KDV7YnzZP3RkdR/FyQD2wavM9pLZoIo1FxE3mTSuCJWDblVEAGGjHJz15HOOgBkbDCfmCuGVlIySueB0XowPXrjNEsceVZFZUZR8z9ScHeQAOfmzg+3btct4DcsoQbnJ4UAgcjOF4wzZI/KlaJRJ5LZZVxuUEHDYwQGPJ4P8A9bOaAKMkPlNlegVSGJAyGUEgnPuce9ClgQFGSQVUE44PQscjHByST29KvyiNiAoO3cQpKkqE6bcevQn39KrlQrMueSOH5HpyeO4NAEaSTxwSqY/kn2KxyGVHRt6DgYHyq2Bjt7VVTfvwflB4BUZwewIHXr09+9XRJjbuVZFXICkNnnuGB68DBwfSui0DR7XUZGa5uFjjiQSMu0HLMzgRN84IGVGWGeOACcUAciyzRPtIzxlWGUPUgnryOKuRmJo13SZDSEyIVLOirxuDngthm4Ht3q9qloiXc0cLqwQ7d+WK7kLhvLaQbivyrjIBOcVBCtukTJJkSu6+VKCSCGBDxlMjnJB79O1ADFlDSRgKW2yFY+oIjUjDAepJJJ7V39pa2EgDzzxpH5dy7fvEluVZolkVT8x3EvuUbsFu+O/LW9o6DKjMzoyR7jt5bkjbuAZSF2kHqWxirMtrwpjTY+4BlJwSxDyeYvACpgYOTwWGBigC7PJbwXAFtJHBskQttmLRSEAFlwQdhxkexOPc9rZa/dsv2OzMssUgQr5c5hcSOqCQPs+/BhSuM4+XcDxk8RFbIfLik2l2CuhDEDZNvbZkjD/M6Yxg+3patppbN/NtA9pcLzA6TPmMLtUZJGVJw38Xf04oA/aD/glf4x1ay+M9lpWq3upS2RlgaOzTfIUQsvl5t5UJEa4JUqMEDuGOf7T9W+Hz+MPDdrayWzx+XpYYTSxqzSPcRrsUxsv7z92HzgHOcccA/wAgv/BDH4f6j45+PE2uXWnHVbTwpbxXVvcyyFbhpbqU25sRNcFUmiaNmkEZOQYuNpJB/uQisF2LDLDPEtrDC0bqFSCbaVOxQjEkqYgeQOGwOM5APxA+LX7H1tZ2XiBjpWiz6hrcVxaedNpkEsixbAIjGkwbEyr5jB1KkGU4JHA/JL4g/sxXkGn61pOn6dHcX9k6zmOBds8kbkRwusMbDzFPmjlRlcM7EZGP6uPi74fXU9Nu/Js2uJgjG1VnZijNHtDZJyGPBz7/AI18d6J8C1m1B7zW7OzmJSSCNBFI0cSvkIZ5o9pk2qOzEYJ680Afy7+Kf2FrL4d+B01/xNZ6Zf61qZt5LOy/d+eYlmEvlMskYZbwO/EiMwLGPduU8fVvgv8AZe8SeNfAWg6PZSn4feHLCC0kl0qyuEF5r/njzfOMSRhpXJx1ZjkYBPSv218efAjQJLnTLzUtC0/U4LY28UURQPEkcT4VXjUswLKigNx0AJ9eq8PeAdB0HULW9vLSzjFu9vNZwzBVS2j2krAIWjG5gmCATkY4GDwAfiz4q/4Je61NoNnqvhp7iLVNRljFvDOTHHK77SHupTJ8sm5WJHJ6rgHmuGH7E3xD+Fxge81STUtV89r250vSYrgafGklzuaAP5gCtGdzBcnAGFzzX9I1x4msNdubXStHhjLxllltY4pTIqrEX8tAABEwJDZIbdtwBnONOX4YxanahtRWC3mmkRj5dq01wYlGGhJxhN2cn5SeMg8mgD8Efh/4G8Z6VdWOqaZBquozWhni1OO4R/lSWUxW7oJCWGQFP3eNgGTnj9G/gn4S1O1+039/eToUUyz2RDLEsiDeFjcffQA8+5r7Ti/Z78PwzI1lZvAFjxKIRGgkzvYu24E53SlgeOVx0xXZad8KLLRlbyACm3BaUiRWZQxDFQcB+xJ9KAPL/AkeoXd/LdQJJFabhEFljZQxUqZCCVJHPtggV7bqVpPNbRKsr2ZjIkKqFdXCLvEblSfkKg5HJGeMda1tN8PMluuUghEXOLYADlmOW2jkkgE4B75pl4JTPFaXEYitTHlhCzBmwCjFnYE7iuxuAeA3GKAOL0kXX2ljdIwmdysbvjbt3MIzEufkyoJPTPHNdta/bftLRoYw4jPDLsXY/RU65y2OG6DpjJByjrOkWNwpWRJPJQxt5jKqRHLYdty5DcbRjjnPWuL8S+Po7TzTBK0DIhQXLMoiRFO5t2DywAyOPXJoA9J1OBJ7eW4uQv2m1XEQ3bVCFwhTqOQdpBORnpXld7cW11I9ncRhVE8gSSXKZk/j8tQDuBJGDjB6jpmuP0H4pPc2l1GzTXnloJo7mWHbEU80bwTgZJVuPvZ7HA45i+8Vyahcz3dtbATyCQxCRljQSFtqlAzfNliSQO7ZOTk0AZfxC8D+Fr4M97Es3kYdUYBohMqh49w3DC7sDA25yB15PG+FPDWgeWtv9maS9iDGJIYIlhLoAsOSDhEWNFz9455BzuFW7y9vNQDR6jOUa4VvM2ZwB8yFep3DPHpkcdK6jwqtjphS4WRRMxYhHXDE8BY2QkBIx74wMnJJAoAn0z4Wi9ntzd2qZjedo3mTCJhGmlCkxkyHb82BknaTjPT4C/4KPXU3g34OahN4NsRd6l9kdbWVQERWhZZJZ0ZsFAitLjOM+nGK/SXxB4/hs7WCzkuo44N63Eawou7z8GIM04+4QrY6gYA5OBX5xftSeIfD3xbjh+HFioupr0GK6fcH2KoAkhZUIMb7JG5z0HAPOQD+ZrwD8TL/AMYeMdOt/GenRSQ2OokNqDQSTJPEXt4LgSSq48yNnhkZcOoO8EY3YH9A/wAJrTSr7wjYp4SinGjLEjArKFldxgOrQDKo5kAwgPGQRyc182N/wTkmsb6zvdM01riOQN9slFxJAiDcStxv8kNIA3zAbfmIx05r9JPhD8NtO+GXguHTxL501rbjz5LmIlAVQhZIwDlG+9kHAyOnSgD5b/aDgm0/wldrqIhivrvTL37Il+in7Xi1kWNIZ7gHyLhC8LAgqGCkEgHNfyqfH/RLqHxPqN09uri4maeFcYSAOZN2Nzvkbjk4JHBI4r+oH9oGe71KO/mila6tA1wYJYljWKJ93712LbS772jGBvOGGRtBNfhR8efDMGpX1893CEMrvvuI4wWDFXcHaSVDZDZBwTngcg0AfmbDp01qiS2l25u/kZY418tI5AehZsHaFxyOhXPfNdjeeKtetrGGwu7gNAoQK3zF3Uqg8vrlB83pjLntyehufDLWYluYY/OjgdgWByFIP3GjUYGeSMHAx1OMV55qrTzvLJNbSsqRPGVC/KjBSUcJuBwGOCTk4HA6UAZ+pX3mQHezFw28pI7YYtxwjknjg/Tjmse0tJpXV9hkLlSAB0zycDOOmfxFSadYXWp3SIkTyBQWYBgq7FOCxyMDqM+vHevXLWC0s7NLeDShNPsQ+YGd+SXXaxIwMEYOB1xgg5oAueGtN1FbCLULLeQrlJAweSaAIuQGXaTEGZiAw43HFe3aD4xv9JknkNrKZkEaB5DIk0Uu0hLiFg4KbXY56oRgPxjPj2keMNY06RLaGwMZYNGIFMb/AGncvzLJE4x5gJU5z1UH6ep29zZXtjD/AGvHJb3YI3RKcEhyd0NxLgAL8wC4ychgSM0Ae7x/tAePtPsIIRrN5bW0Tgkl2AjU8gbEY7EKFMHGGBzX6ifsn/tYX1poVvJq73eoTS3n2WK5fzPshmiiRjGk7yDznwUOF2gl9uWNfnT8Gfhp4C8eSW2j+Jr+G2s5yhSKO5t4JFBdE3KXmRS+1QcSk8dOMV+2XwN/ZG+BvhbRESzurjU72RbdrVLqSHY7TrvgliksyFlVWBBz+8zHygUJQB+kv7Pnx2tfiQ0Fvc2YaaJtisAwEWyNtpdgoCsGPQjGDgZ4z9xR6lFc2xiZljEUZJDFkZwA25FHd8qAMD6+/wAx/A/4G2PgjRE1HTdMs1leFz5ridZSHjU/u1CHdkhiWY9DwCc46251SS1v2tLi4mRXumWOHazb5JGY7SzZ2ruA28g9cgCgD0aUreMY7ZRcwvlFhLBVillDB2aQox4WMnjPXnFeN+PPA8FxbmXyYppmMsLMCH2hwW4kJIPyE88YJGcEV38Wq2sCRBJXV2bLDzCgEjBdx3E5Q5x+eBk1p3Eqz2r27rA7iKKSEQspCiVQyhGQlXblQwJ4IIIoA8Y8CaZp/huS3MdsLeaSQqsak8OzKxJjA+b5+m5SM57V9UaHratEjiZpQQqjzMFTng/MTkAYOOnJ6cGvk/UEurW7jmcSQSSP5kccincrKQ2Qwb7+0kYXgEjGa7Tw34g1DzYkMkwWOTawKIFKcswC5wSCR1z17dKAPrFCsygrIxjB55GVYB/nU4zn5sk8/lkUTQiNXuA6xrEmd5JKkjJPBBAwD9BjAFecab4nWNoo+cyOw3sFQBScLv2scAgEe2OmCcek2N4l/bsCiCVlYYDDbjJKkk4xxtJ6nH50AVgsjxGRbkSE5UfMhG9wu0qVXGQABjkZHTpUFzZyzqmZgSAyleATISuzPQ5Hzceh59avvabHgJDxNF8xSMjYSY3VlJYDcu5uD3I9TVC+umQjZEzKc72VQCvBxtyeWyxz2I5xQBz32W6jnljdxLbM33WDFlZiQchjgQ7QML0B7+nPapYSSpcSw3DRSYZU3E7A7AMhHGDjJBwTnOM11V2jwiQo2XIEzFWCuGyqAswIyMbRxg4GBWBJqt7Hpt5pjW8brcSR3IuJgzO7RkhIoiv3cGRumDnGT2oA8g1x1sIsXA+1XEQIaWEKodjghk2rhlx6rgtnI4rk54bSSIvdNLKVRVV3XZEizqA+GUYYMd2TgZzxzXpF9pfmiUsTv8k7HTcrKxI2qGKttIJPPHU81Hb6PDPCkcVp5TOZ5J53O5WaREXYqOGA27SQcj7xyAoyADzO0NtJfGHySYfJUOzqWU7WHfGFlDk5A6Yrrm8P206Ztgm7IfGOVHBYMM/NnkdcgkckcHWtfDTplEsgMpMIpCgUIZN53F8Dnnd1OBirMSzWvlXVvbgvFGse9g5VzGQp/dtgEnbgDuTzmgDi7nwu/mjbEsw5wr4AERyGGcZVg4Tp1PTJBrmrzwSskkkf2WVmXMxdApjJAVQiqW4kwxJ4yQByOh9czdXDKAipJyrY2sQXbLlcDHIHTPB4z0rYsLa4gBimgEgZFZw8Rd8cGM7uec/Xg0AfNb+EtsrQeWYJZiI4z5ZJLBQWbcCdi4weCMZPc1yOq/DtvML28mD5xV43EsqFl+ZiXUkswfk5yfm7EZr601fT0vCrxwRrJGMKifLI2ByxAxj7456cVlHRgkbk2wVUBkUIhYtuI3EiNMuxZxg/MR045oA+XPEng6502005dMu/OUQrcyxo0sqgyIxlcBcBJi4ZcOdyLgc5582uLDWEaFnimSLzIpMNMfLYK+4cZBJG3I7c8Zr7cbRrJriK3uLUmZmYRuFjyiZWFiZC2AGJUjnJC5POQGT/AA8tr21uJkSN4Yml/eKmZI5I32BApAMi79x+Uc8YGKAPlyGcxW7EL5kcUaszqdqsjsUXfuIIy6EheMADIIwawL+7Ed3BLJKkT3H7oBmdhhVCgqTgOgVhgHHIPavoi5+GUot3iSN5fMyZQN5TG1jwrNhXBJJHuK5+6+G9xcXMUl3FJPIkm4mUcsgGMsDu+TJHHsM9aAPM38KLqNkTE7XEQeKNmeNzhiFZkXKkY24JAI4Pfmk0jwUBeRpdIIhBKxi8ksfupgEZc5UqzjByM7cV71pfhKfTnki8xhCTGYIvL2hVbJkLOw+fncOemDXWweEP4Ps7O7hXDA5JjfDJtKqApA3dPmO3B5zQB5Qnhm5WKR4o2cSIwMQgjGFVAAJV25LjaeG5z3rnbvw+5WOd45IxHG8U5IVYyzDADRxkZkkZQS2OQDkjpXv39gvp8EiiJwzOzxgr8zOAG3MDyCWAA4yfwrl9Rsy4eKS3MQaGSWSUMDDu3owQn+IgsSCQepA74APAtasoordREgjbJDxZGQkaEoQQuAu5iAM8/rXnpuzwgQJKHlyjtvkkRMFHUA8AbGzz0ZeDjNe8XWmx3blYpDvf9wqDLK6qW4cqMliCe3SvObzwbMl35wjjZZJZDJIN3yBSSvHAdMBOflOGoA/zwZR5UiFWTcSGATawK8kKwHTn1zkGmgujE5KEk4IUAYOVbGSMDHbnrVSSRXYtGGVU4Rc8gdVDMAM96sQyO3ytEXkYZTHzYQgg/LnnOfXtQBbuNzxRKPKkCxZQxrtdCMKfMOfQZ9OfXJMUKxLGzzkySbvkTdlWAHUsORzjjvjHFQyXE7N5bEqqIiDai528ZyVHr361GhjVgMyOuOm3BbHoQeT0/wA4oAnjQySS4CRgAvtJ2grkDav+1zwOtWbi6W4aKKPFusaKhBeZt4HRmJ9ucY459aqyP5RygMeQMoxJJ543Ak888dcde9QFZcEBXUqN4AU4wR94/h36cYoA0Q9wVLJIk3l7iFdVdQo4LkOvQhsjP86roNy7mQYLFicbdwOckdgOOtEcokmChgzuixFnUKokyASxVgAuMcnPT8aJrpYg8O1ZHVtolQ5QAZD7MYyD2/lQBG4UMNuShb7rAfKfd/YDtimpIyfJ8pTlsEnADDkZAOCQDTGlIbdsYdCFY55xkA4xxu6cdOKcJI8BWBjYks7nlTnJG1MZXG7/ADxQBea3CvEN6yIU8zyllQuFcZ++oIBDHnIz6iqcpjVHWMkMzZb5SMgAhcnOOue1NN0/DI219pjwoGxkBPXPJyOvHXmoTKMqHBkHrkhun3VbBzzx36fkATRC3KLHMAYmJaQxIGmjcL8oBOPk3NnHOcU3YAjFWz84CkDaCuM5wCdvXp2qHeUZWUZVegYDoScBh/EM+o9qcrsw+ZyiFj82MKMkgnCjntn6UAW4xFtUu6qefugscE4G4k8d+even7lCFhg4faAcM7cMN65UYXK+2SRnpxTVo9y5DOgZgzqMbsNwVJxzgdDzzyKnMyqhACsDkLydygkkZwevb8aAAzAsQ4bBABJc5BI7cYA61bt7eGSQmSdEhVclmJQOdoyiDb/rOCRngms9A87DYjOyZZ8AknGOSPwFTwRTTSMikKyK0h3MFCqMZIVmHODnHXFAFqe0tVYSwMCjsqbZtpdCeQ7FP4cE84PoDmqMsMccqsuxlIwwQjIZeG6AY6HGfWr7242ja/G3d8m6QucEEkKxxyAPoRVPcwYI2Ny5UZADDDck+rdaAHNDNsWR1lEbBlt8qSpywZkLYHIUsSOe1UGjcq3GMFVXjOPdT+JyK0ZJpZ1WMu7xhm2rztzgAkDjBwP0+lMV5xC0CDdGGVmU87WGex6DJ5A60AUzFIcP9C2R+W0/nWj5IVIGimcgqWlQqRtckBsYPzDGMVai8uRVjQMFTaSsjgLG+796+w9RsKjgjkcYpsw8meSIOGUOw3EcMN5wwB6jpz79KAGrAzAAs2MnjPPXIOO3U/nVpYpN5G0hRgqS3BIOCCpHC4/pzRDcFMjco6KScYAGAOe3J59qsRzRfeVgGDfPtOckAHI57j+VAD3gSMPuJMmB8obK7uQwJB5xgYIyOOKRVSV0G0AgYwAAWIOAQew9Se3emNJvckAKmM+oTPQc9Rg8U6OTbIHDMTkEeWdvODtAbOOD1oAu3E3lD7Hb4LOdsjggOVGON2ecsx9ucDPUZL2+WDMPkAIBOcsQT26YHf8ACpJJgdxYgueONoYgZxna2c7jk+9WI5fOjtreNVGzzXZ3w33wME7Cc8oOoAyffNAFWQxKEKk7uBx93gAgjc3HUA8dvwCeb5pAzhiArE5LNzjd7Hp0xTJTCgGc+Yd3mDgEEscAc4VSNppisIDG0LKr/LIGHmDy29Dv79zj0oAkWRoSygiReCNyLJjBOMFs7QRnI74GacRu+dWIOcnIz16bQG4GP5d6Ykib5jNOUMoLPIyNJljnIG3oSe+O9FxDJCiTLIJYnOI5EOVJA5yDyp9jz7UAW40cQyOWDBcK5yFI5UgbM5YZI6DPrkUwAAAD5iwyNuNy46EEe2c/SoBOkgBwqMi4eQuQJCB0Ctna2M/XHaokljLbidpwR/FjBB6tnJOTxxQBpLKyA4fCkAABjkg9Q3yjjI6H06UwuWkUL0YAkBtxzjnnjB4z+NZDs5bIbK5O04JLDkHqenJ/Kp/LKQq679xYL2KdG9eQcjHQg0AbLsodWLM6/LnzPlbBA+UDccjOcHgelK0kW/aCueG25JBDE4JJzg7cg8/4VjI7sCGLBwEVcDO7jAJJPACjH4+lW42YJINihiAEck7htOfl5xjGc5B4z0oA03YKQpKKMlgRg9VGAGB6dKXziECMwZQTIu1gWyRtYbgOhAHFZ0geQIyqU+UKcbvmI5J4B5JqN4pQGDMRjK98qT15zwcj9KANXzS4yM5G0g9QvPAJA6lgMfXpUpnRFVWXYQvz7TuJcdSxB6YABxnHNZoSdreR1D42ncyFsYjYff28Y3EYz0quHkQDfLwSSVJbPAUqW4PXd69uR0oA6S3vVRGl2QPtUAiZc5JyqhTnrt7c9PbNUDcBjggAAn09z1z05P51nJLsUB2whUuxUBiSAwxjdxyQOSOuTjpVSVpGRiHwqpw4GB0G1Tkgsd3t3oA1zcKnzH50H8PKqePukj3+vSolmCBm3AMVwPkznjDbcjAIFYsM0v8AE4O1sAlSVJAYqGXPI4qaW8lZVWVSWEjbWCkbRtxtULg9+BntQBaF40bKWLIVOQMdGBBBJ/vZwfw9quNdo8ZLOh2D7pc7hI+QxTPVehbHrXKyTSkmRwSWwTk8ntkDjnjj6d6T7QxQKEwRnLEndggY4zgfl3oA6iPUpbVm8mTgkDaxVlxyDlTkE4JH48VX+1fMAPmZsYHHXIyB15PPSudknO1TlgATwGGeMckDt1pElMeGdzgjcm3O7jAU8rgDI5570AdQ93IP3RIQqxB+Xa4JOCpJAPHbP6VNHdRowZvm6jGTw2chs55XPauQN2ZCzYAbk8E/MeBnGfY/iaI5ZmbguV2/dBOAASzcLzjAagDspbr+Pd8q9c5IBJ4JKngZOPwo+2yGNovMxA7BigYAB+Rn5vYn865lJy5ZA7KqqWIwcMwA+UDPPJI5/HmozcSDCg7QQSxboT3HTI4xxQB0v2oDbtYDBYfMFPBGDkHOT1x9c095jGoADbZArDLKMEhsnAzkHPtXNLcsyyfNggNsBALNkAdR0H+P41JHcqY9jLIJM7ywZdpCgBRsx8v8XOSfagDo0uVTLo24OVDRthskEZ3joy8nGfUHimLeKYtm7CAsSgwSTgE5APIyo69K5qR3OPL3FRyRnk9SN2cYwPbnFIstwIyWULuyoY5zzhsA4+tAG+l2VUAAruIwc7Scc7geqjHU55zTnuC77zJncAp+YswKhQAVBGfl24rm/Pl8xGdg4JU4YlgwXHHDZA/xqRLiTzgsaZMmFCgEjkD5Rz096AN9JlziSQiM5ZtjEHJH3gCOo4Bq/NqEY+zRWTbxBG7yGT5S8rEM7bCTlgm1cAn7tcy8hEciiQIyEFFfO5ycKwG0EYyRjnHFVWu5CgQY+VgQ3ylmY/wlsDK+gPpQBtSXLtIWYfMfnYogG0kgt8vHBJPTpVae4Kkxh8+uG3DHDD5gSCeR0/PNY32mRckHr94N156AfhTHuC8aoUTduyWBbccZwo54XkHA9KAPQvAsgl1+2Y9EkQ5wNpwwbGO/Q5z61/Q3+yxqkeleBzBOluIrq2t5Y51YuFaXyzlmj6PsiA27QCV5IBzX85Hg2WX+1LYIAGWWPheDw/Oeeeh/Kv3H/Z+uNVtvAzzwXqqr29tMXjkA+z7MEqGdwCy5PYEbgAeaAP0QtNStGms0tIY3VjdNPLFcJI7t5ilWkjMjMhVdvy4XJzweo980WGFrAeXGrHazLHNIF3KinfIUDYwQ454H7vseB+f3gXWLxJ3NhFPIqSotxeXBhX7ROz5ZdgcmYgK4DYIAB9RX194d1XUU05bia8gR1RTGigpkOxJ8oSRhiFkRg54XOB8wZaALviO1VY5RJGqtJGkzqoIRY0UIhQGQiJN4XPT73BORn5D1y4gk12eJgzRM8kaW5kdJFlcP5DxbDsZSAchgARgd819U+IE1K5hiDboZdpk+0KHh2IS4BJ2k+XtCA4XgjoCOPmzWvDsEk0t9cB99pcybSRGuRlHDL3R12j5lwdrcdSAAeI/FYfZ/DOoC7iikSe2kgBkjeTYhUL5oBOFnT5sYI/Mg1+DPxZjjTXrwKZAgmYIHO47QONxCgA5B4x2zgZr94fjJrUM/hW9ijgaTEciGQndGXCuZRwPlIc4JJJ3DB6ZP4J/FJmTX7uJz8olYLuGG28MAQGI6cUAeWjABIyQMBjxjPJ4GfT+VPGDjuD6d6jyDuI+VT2PT04wf85qUcfNwQMZPbJ6dff8AlQBICiHDgspBztODk+meAQR+lWo5AWGVHlscEgAMB/ERk9frVAcjPOPUcj/OanXamVPIONuGBHQEDg+/+TQBNIE3MUbKjG0AYPoVPoQAfxFCMAwLklTnPrn25/zmoskZx0OMgfX+VTKQCMfMAehzknsDjtj/ADxQBq2ulXmorm3QO7ttClcFlXBYpg8kADjgnn0qG4H2dZLOSNIpIZPvFD5hOOV3nsR65/KnWuqXVoR5Ez2+4FC0PDA46j1OSM+uTVWaR7iUyytukON3Vs8febBPOO/tQA3DGCPgFVkYEnPJ4YKxA4PTHbk+lHDwsfOCyRuCsROFYf7PGM7ifemnc5KqCWPIA/2cYZsD39O1TeUxhVY2Eryn54gh8xGVshcBe4GeD/LgAjZUCoG/eZXOAcESFcFcgcYyPUe3emoFjbMgO4qwCA42sAQNzEdM44pd2xHG3nlDvBJUkjJVs8NwB9DUCoSuQxPQY6kepI9OB+VADZcDa2clmLMV6DBIx0HOAPwNM3KysXXLEYQjhVIIzn1+Uf8Aj/tVmOLdJHGeVLAYBABJONqnpn37YqOe3aJypYDaFwN2T8wBwcgENg4Ixx0oAjiDHopIJ2scZCrwWP1xWnbwFmJAG1TtOSAcEqF+v3hn0zWYZCzEtwRkkgAAjGM4H+eKv2s21SCFZSc5Ocg9uc9M4z9KAN9IskBQGIAO0c/LgAkc9Mc/hTns0kUurbvnCEljnJLEYHpjn26VWtr7ZKCvBbKZPAwVKFQueetXI3jLkA8luQMgHJyc8devtQA650sAjCq5CqVYdl53HA6nJP5U+DRmcPhWZsqFfgDLEggccng9fStxRG0xjc8RxqnDZZwkSDBI9+4Patu1gicxRJuRWXcTyuT0UgN97aD+OCRz1AOQbw1JGY9sbFyB24IxydvYZ/Wph4WlZceW5cncXGdpBAG3H13V69p+no4YM4kKgiN2JO5V3AshGcKWB/Hg11tppaxxxMYUZyB1UblPDgNxg/eI9efWgD5/h8HzbUYxvtJ7DGT83K56cg9u3tXa6H4LkLR74mxnJB9OAS2Rx2r2pdDhleNjboEQABVBA3YHJw3HJA4rsNJ0i2j8uSSMA8BcAFsBiPvAAYxjjqcUAcxoXggqkDmDgkZIXsOR7Dk459sV7Vo+gRWyQMy7VVgX25BBPADDOG6Nj61oadbwxOkMZU8LztAySDnbnoQ3b34JrrYYkEZBZdwyHHQjjjkdDuBI4Pf2oAt2sIhHmqkZicFQHVsAAMcZ7HABx646VoRwLIVYhSw74O7B428/UH/PEEciQQAlw6blDlyFCM3AGemAMZ47V0Nu0DW7SLLkmQJ5alceU0ZAAbAPDZ6/TPSgCk2lwPGNxZWLdCF8tCC5weepYdfaqb2NtFKkaANKXBKksI2V0VtpBbhxkgjGO9b8tywgcJIEcKABsDkFW2jJZD8rBu4BIJOaoiaBy0TsFkjCiD5lQygsxLR5X73CjbyTjoQaAKTQiJ0QLEyO2wqMqUyysy7i4289Ce3HfiaaR7dpY3V40iw6oHOJEDNlldflcEowBwc44NWLsrZTXCXkXlSpFG1vHGfMglEhU4aQtgNtcHcN3J28dRn3OsWY0mSEXMUU7StkSkmRzCGIjUKxBLGSTHAHyHHckAWPU7SeGWWEyfI0a+W8gAYFQzHk53fQDPqKni1GNlTDsV2gHcm0ORjguOdoUAZ55HpXCRX1uLeV0XdIwPmMCypv+TACjqSBjpgFsH0q7a61b6e/nToGj8t0IP70JkMnmLFIcKQSpHQZX0NAHRzXXmGUu0crMoETAn5ZIyqGfqTICnBGB1zkGtCGW2uXkh3SRQKIyxCP5chwd7vGxPO8fTIxxXnU/iFb68nltSltGz7o9siq7RKAmEVDjJcg4Hvz1Na9rrUsUH2eSdkWZVLAStsZVdAC2QcA7UOM9OPoAdnNHZvHHsEYcMpjKgkTBScl/wC6Nu3AAPSq8nlQkm3WEyFVEg2EMMghjkuu08DBHT6cDOtL9JP3YcqrkRxyBSF35DMqFuCclRkHtir88yWkuLhCgETNG8Th1eQg4WXsCcHOM4644oAluHNrJJEqPBBLFuBjlyswUKHVZYyQSDgEEnBHOTis+PVLKZJ/K81HgiI2PIAryltrbgcEY2HGAfve+alGsWi2N3C88NtK2I187LbCSJdqAMdy5SKPAH8Sk9iOKiv7cCaRU3TANvkAZEUYcKzDu3qMDrz1oA61NQWQwsskoWNiGUqGQhX3CLHGQMEHGAMjAz1RroNKzsIJVaKSLy8gbnZWaJ/MDZdo89AuDgA1zdpq0Vm8NxJGJFXl4iMgk4JxG/cLnJwOwySDVS98Rwahd7rQpDGI40SbMcLSGOMGVxHFwsjemeCMD5ugB39pdozCFWeMPbRmaSJJUieRQnmqI97AqAeB6YJFaZ+xzIY12lyWjWcZLzNuJ27QB5Q5kzj73Gc9vPrLWJ7eMh5pFW4WWMMJGBkXnJYEkKeTj/e56869rqcZVtrZUrseWL7kckikgCQDBcgZx2z14oA6UXWns5hLqtySzEpGwyYoxwWI2DiTPJHXoe2BdwLJKJDHON7yRhi4dZnypxGo4AVmckLyNwqLUbtLRmtm2mfKNJKkkfmE5TAkIbhskZwSMjB4FYGsatcXdhaixuJEk06adTEWdYmluHHl4Zhn7gPKnBwMk4IoAsPDGzGOV3VSsxUBi+7Ay8cRLZDYz1zjIJ9o7eL7DbG7C7/MYWZZEEtyA7EL5oUEou4sdx7A44rmdRnlt57dJZSZLd0nmEcm+F2Zo3LKJVO2TEeSVIJAHHrOdUSaOR0AfaRMY5W2iORFcKyhhhztPUElSwPFADNeSM+Y5QEMXYOWYnyxkRqFGOco+c55bnjAryTxNJZPEybhJclG3S7gQyMmVJ3LkyISQR7cEVtX2uXEyzNv2xrIVVXUlQXPzsrAfe4+h5rhdUvYzHcPLGjs+9E2Mh5EYPmFS4KHnOSDknBGaAOR0yDErn5ZJhJEvDY2qzKH2kY/vfkCO9ey+HbXGXQR+UN0BPkrMu8IhlU8ttO1n29Dz2PFeOaPMGuxN5QZUIMysreWE3gDcIm+4crk8ck9q9Y0fVoIYmhSK3VZHZlk3ATShhhgwVyu8YGCBwAOc5wAe6+FrW1RZluJTPFIjbYpsoLdtpCpCUIYHIbBY4JOMZ4q/PBbRSFDAyy4BWdnEjFSq4Y8DdjcD14yRzXC6Vq0SWbCN/LmLhfMdWYrlyQTnkj5lyCRjOc8Vqza4vmoRIVM0W0o7O4jCttVwMlQckHcOy84xQBsRtCZGAmiFvDuDEoS+9ABtyDkfKQMcEZJJOcVPHLajNxI1uyFQzRMHEbqQQWJjcHjA9OcACuPutWgMmxcoFwJI4mk2SsFcNI64y7EegX8eRTrjVILxZSsybbe3TO6J4YHCBUMb+SMj5C3LD5mwCRkkAG1eXlsS7KrGF5mCRFXl2oCoQZUjDYzyAfpmqlxdWUcsPyeau8+YqhioCqqgb45epGeMcCuMXUAJZEkkmVBJbyEB2S4xHIARkk8YJwAR29MVTu9ZmjLSGePy1LAJIQ6rGhMcZmD5DybG5b3x2oA6+VoWfyWnjKy5KbgFVX2kgeaeQeRjnBIxiqg04uFljkztDAxgKxOGyG6nYuWxgjjdxnNcpNqTOsc/wBpCujKfJKcZ3AHb8o3bkIIHQAg9qv2mtvGsTwgxBmLM8oBf5QcodyfLGB1HIPBPsAbJtJQ8dzMm1lVkMbFgGJG1t0bTEk7SdpwoOM855yrwWsUsMUyMschcZVCQEjBxvZQVThjtzjJ4HQ1Yl1mQSyEEsGXAYAAt8xAwVb5dpIww5+Xpg1R+2QmzllkCs8cwaGKRE5EiqksZOwmRAucBmUjjG4k4AKFwHngmLpEiW0sYtwojH2sSLLjMjE52B8bQMESEkbsVkrbMJVEgYbmjWVWDHJV+mMgBQGPvntird1fWpMDqBuGFlg3lQ+AFDqSflPmBiw9FH94CpdTvI7grMIbe0KsrQwqZDO6sEfdJIRmRid3zFR15bNAFJooIGl8tNgd2znaFZTwzYyMSEZwQeNncUj+aJ3SNirrnLsOI2QKVGWIKsAV9vm6kiqN3cvMVZY0bYxRjjcyZAUFiCOOQR05PXvUU+ri0uQYysqeRlZBHsQgQhCvlxE+ZIWyM88r8w5OQBJzhmjmWWVVLsZJBtBYKoYMUADYG0jO7jkAdaj8+3ClhICQV5jbzQseNkkZbvgZyOxB9Ky7m88+OZgzB2Vl3ZDbFBXPBIyCAABxgLjkcDHkvHhjAg3nCNufqXIYg/Kp+U4bkDgHrQB1Elok8CSQT5jklURqm90kLuYhOQRsjHyMOTn5Tk+rn0N2jPkJA4kZQ7AFQQo3kNuQDcSJOh7cds8/Dcqmwed9lSWNZlVw6qXHzDylRPmGAMEAEE5+sE2tTP50E1xLMrW7j5y7fZiGUo0czDKOSAAQejYOMkUAWLq2CJL5UTQxzykRsDgMhBdVdT/rE4+V+hweTUE8M4sYTLIZFkMiRbJFMkRCqE3ptJC4GCpPVewOKzTqE/kCB9zRAho96hnBUbSFIXJj5UkdN3IOeqW9zcMPKBiTOZJJH3s6mNfuxleF7naByFwaALK6VNCUmhbc0oWZnWQskLjcyxtg4ik8tZCB/eAPpVS6tSE81jIGJy4ILPukYESq+Pm5Xk5xz+Faxv1LEOjgxAIHUvGmQhG5yR94ggjJHPHAqm1zuZVSOR8lmJBUEBcZ3DsuMnqOelAENnBc293FczvKm9dsU9xtby5QBJbSOjqflOFIJ4A/vcg58kV35sk5f94zsCd7SSM8LI+VbqMPgjmtGRmdot77l3p8jtuZ1yqmLkH5yDhSQM9OoqIPDAWmhJGYyGVwGMvm5V9pyFLYIOMfL16gUAMlFxqsUYkk8tYS4JccvKx/eyqFXjOF3Z/unuaRnextpbJphLbu8iKEC7myqnejIfnj3A4JH8TDjOK0FdpXikkniSFgqqmzaQS7APuXG/gHIYEjIB9tdLTS3WSW7k+yJGplCoFmaaFmJKoQDmQnILZ+UjIz0oA8+NpGHkWUu0YUB9hUMGCHYFO0gpvC5GDwOcGqKhooZbZCSs0mX3DdjA+VkJPDBWxxz8x7V3WtR6HcGFtKaSAykAwuDiNm25fdzhcg4CkjuMdK42SS15ikbaQJQLhd24vwUDIoJZchhwAeRnoKAOduLXy2lhZS8qvlgWAAYgnO7HPHbPUcc0kdq0Z8rYpTB2+XgkyBSNjLjgEHr0P5VclngMQYruutwVQCZI5EGS6Hc2QwCoMDpj6U8zAXMCzOTho9xV2kKoMAJu3jKqvGM5/oASSweX9nDo23yl2hSEKk4bapHQAuDg88jHBqv5/ksHXBDpskyMdhwQehySP19a2tYeNRC0TqysrloAmGRi3DgKSSpAGCOCAM5IFc7cqvmQWsbq5co6o0bRkPIo3KSy4ZQxAHOOD0OMAFq8mRyXhOdiAfPtD/ACRqqgAYwMHHHPyg1RLwKkwjLMQsZR1KqOdpZZdwy2NxHHT6Vb1SzexJETxOr8MEcMySoNswLBucMoyMnG8ZAxWbBAZAA5KGTJUEfLwCdxLH1UAc4+vYA0JljMSFJxyhMsZ3KpZSAAsjAbnzngAgbhk8VlrG8hDKNgkkVMcAZY8DjA7juPvdqmuJFjJgY5ALsgcDepyDvjZVwQWGOOO+KhjhLsCzlAzqUZAWy7dMxg5OEycYzwRQBNJDLGfJkDSKDmMsPlR3Xedq9vlQn04yPfIkVdwAUuBzjgfNyxBGOmAfyrUuRJCYpTIJZ/3alJQwaMx5UI4YYKEcYwcY59KrFLi4UzBcuXbcECgMGySNoIxglsDGMDjpQBQgWOQNFLPLbwuSZNnzjKbnjZo9w3AMf8B2qH7G4lJSYyRqWWJiQGcFeWcFvl6++COtaCQXDOyhMsG/gGMAkEDn7pyepoIUuzv8zbwHQY+/kgjJPQ45xnv6UAUY57go7y7Ttbd5gfa0eGRWCluX4xgfiOlQTXcc8qomRukXMjZYEsRycc46g9zWveWrM22KKVLN3YxEn5dxCsADnIyccE9hUf8AZgjiS4IUKPmba6mRWEgUAoTuJyucEDOepFAGVJe/Z2mtg2Y1kYoi5yobgHIyFO04OPXHsaoAeOMpIrGR9hQhhtxjaW55XOe3b3q5cxxR3ccswM6SsrlSWVpF6ursEHOcgkdzjPpn3MSCXzYVcQvIfLXJ4A427sfNwfrxQBagtWd3SOVH8vLAcqHKkAAqSDtJ9hnBHpUJyGKM+7aWJYBsMwyNy8ZPODn396ajTWkwddynG6N8kMFYnox6jryepHFJNcSusi+VEAW3I3IZW7kEHkEY65AJ4oAmd4lRVUsSVyewDZw3f7ucce1V5HDFVJ4wD1OMnPUD/dP4GrIiFxiWOMxqCEkd2BiRvLPXJAJdxkdOvc1nxT+U43JkqwyDlhk+oP3h9R+FAFgAFgjcM2FjYHOTuKhM/V+vvyKSaNIpBGrtGVBEwcAKHUHcBgZwegz6+/Age6lRQwJd8gAbVTOAWO5uSMD3+Wq05Ku6yMjN5hBdZAe2fl6Egj1BHHBzQBYijdWR0LHcSFIYAKwOGUDOc4YfnTmSRWddqbmO44yWUZAOf7rZqrGXBVwBIwJPlljuHctwOFAH6VakmkaWJtqRMD+9aHcS5IVidpOFYHrjAz2zQA5p7lRCu8lIZCY49uVV3K5HI+bOBx6iiSOSRTIVYL8zfdI3L8obHGMDv0rQvrWFLWO6ikacm42kho9uyRGcFlABDbg3IGDtPPrnG7kjVfLY5QOoDBn2LJuRiAeF4J/woAgJPOGIyDkjqoyMdhnnv6irMMzWqtJAzAnCMMjOc7shc/MM98VM1tF9ntpWmXzZC6rEmCQuRy4DEgZbqcZx6VnkSRbm25wwJYnHljOAuD1z7igCdnkupTK48yR2GQp4JPHTHTdjgfStG3hCuBeQPErFkZmQ4RiDsKjcMHO3r7+uKz7Yx7X3s+8jKbWA5AGC2CSvP+cdNuzmmuYmErJHBDESY8FmmZnAwA75aTJJJBBAH0oAngiZA3nOrHzEjABUFduSXTceD8ynPApr+eoUmVykzncjNnC52HzBtO0nj17DnFaMMcMYjeaIESIT5bsTuUyFTywOxyoO0jO0j34r6pdGRljMMUUkMhXaiDzyqEiMzyhcSnAA57rkigBUVyQFjfem0Eg/dl3DaOoEfv2+bgVtpdxXz2/kRkMqFSrlGDsqkFSW24VcErzznpWI0yeQIkjjkY4USkFHDBlYmRSDu+UY59Onauy8JeF9T8Sa/wCH9MtUIk1fVbW0TYVwp8+Pc4jQYQbCOq45OcAUAf2bf8EB/gb/AMIZ8Er/AOIWqWcMer+MtQkvLTzEDslnbgR2sqbgdoMoYgqQBv468f0khNtkfP3OwUMfJDSHfgBgqqSdgYDA7AHrX5sfsFaf4d8F/AjwJ4O0lR9o0nQdOgnCxiFBdtBG9wPPQDzcyMWLAkZPBA4r9ErWeWNI1SQCRl4Z23qCyk7GZsY4B78560AZV3pdtPJslxcNIzAfOShUOSMAkqpAYAkdcenAxL3w9bWqPK2noLcjapSRFzMx2oNpAMhOeegxx7nvLe6Q7nlCS4kZo1hhAZYlHyIw3HfJnIBGM7x05qxcXMDwxp5WFkVWKOAHTcd2xwCSMYAPX60AfK3j7wkZbGdjbygIweCKLBSVsSMN4Of3QGcDGcN1wK+UPEGi6jfQRWunvPBI/nJOxHKzqwVsK7MfKDbugHK9QK/SbXvL1BGghaJ1UEYdFCBgSdjYTcR05Bzz04r5Y8UeERp2oX7WF7E9xcTCSKIEIREzqzxIWXDMpZuxPqR2AM/4RfC+20i5m8RapMkl3cramIRTSyqrxxqZMySuduXTJIAzu5AJNfTEJsmvVjWBlaN5AxEYcAAllGF++flHTPT5fQ+BeGLu70+RdPvbgySsRGsUblir8PgKvABGMH0OK+hdJ1W0fyREYFaNIpJw23zCEIGN5HPGcjr2z6gHWraF2WcRkiVFVVbaq5IU5YoCA2xuCeCepHGc/UdEWUGFCcEqzbOHVSWDEYGMBj+We4GbdvqSONsckSxRMpTY+OxymcABBgDrjhs8AGsi/wDF9upubaFV8xVOJHPDPhipXH313YDAEfyNAELwW1lDLCk2GCgZXBIdVO4kkYIKgjnPX6V5T4i1JRfSjcY4iYhEwlU5ceYsqjaR5ak7QBgfjWnd+NLO1zLquwZiZVKFlUyAkPGFbrjcPfnAPBryrxPrFvcSQXsMMiQGQvBE2BlQ3PmqMn73OeScHBGaAMPxUu3Baf7QLpVIG4oY1UAYkKEEMVZscc4POevjXiq9gTTrhXlL+WkjxWaTN580xUIHC7TvUd9xGQSM9hveKNbvRH58MBTzpz+63DakbuyJgFjhQh3Y544xnivGfEVte6j5caS+WpJZipdtiBtvmTMjZKbgPpkZHXABo+BLm+u4pdNW32xTyFC4wrrH1Mcrk9MgkdcEDjrXrNtokkduEk8wPGCGnDpGsZXBYbnX94x+UADGdp49OQ+GlvFYLbXN2ghSYtFs3EFmBURlow2Ru3A5wM9smu3+JUupLYQTabG1xLNJFDAke2F7eNtu6RvMYB48K5OBkbsdOoBTuYbZrQ6LHBb6exmEx1CMbpponQb0Yygnf5gTbjjJIIIxXNDSY9Om8u61C6d9hUTysrzSl1MqbjEM7ckNtOPv967vSreyuUt9QkinZljQ7CyxMJANrB9oIX5g3QEAn0AIrahY6aY2nVj9oeUF4YgrIud8QDnBO4Aj5uASOcYoA8g1prbU7qO2acRqrvEU3bELShdrPuGVZAvP3V+bOOVrhvht8C/Adj8Tp9f1zxI2rT3IWS3txNELOFhJsS2YtJk3G3AA242jrniuk8WeD7rxBcvZWd49nJeQz7kjWSN3ChFTYyjmQkDPPAbOOCK8sj+FvinwZPBqllqs3nZZvIcmXkEAHAJ3nCg5xzuwDyaAP0s1/wAHeF/7ISW2mW2MMJCpD5cYMQVfLUhQC2Nx6DGBjFfAHx68U2miaXPo2nXVpaSrN5dyolAuZlbL71QMDIQqtu9N+CTjFed+Of2lLrwBpl9YalqbX+s3SxpaROZh5E4jWBY2LSjZHvKsQAv3DwTzX5+6/wCIvGnxT8QXk97dzSqokZQkpWNcylY1TzcNJkKpJXOR1xgkgGT8R/FUNwt3bLMypIJla5coiOShzG2FwpZ8K2QSMZJ4xX5G/tL+LZrNJorb57qN/wB04JJXOQS8gzubCptJ5BXAOOv60eK/htrNro1ymoCaOSGMypJdNF5cs0kQlLrznfy6jPPycDtX4o/tYXMmn6x5NsyRlVXzVEiSM7phTMecq5ZWI6fKBgdSQD5S07xheaWJGm2TmaVv3JVnzvLBmkyOMnOATwRkDnmK9vpvEsyRw2ttaq7bAwxCqqMqVywAIA7n1wTyRXA3Gr3cBlVkdJG/e7tuCqTLkEZXjcGQ5HOBgEAnNzSdakguoBdSKY3ijwNzb1jDjAUAjDDBxnqOORQB6N4dsLKyvzb3b+Rc2zbypiDoSGVceWqYLFSxJyeSOOBXQ6tc6LHM8MN9LFA4/eKIAXDMMBkZcBYiWzg4yXx2NZUFxDG8NxAkflhTIk0mwuwJUlJGYfKwzg7R3znmus02LQ/ElzYR3apapBMDcgBY0llWQtGWwSzkIWJJODgDbxmgDT8OWGktamSxtJrm8mCvHcXAfBAIDrGyj92dpfggL8gyex9k03wXHcWUc99Y3CvNH58PmQ7VmTLBXjDNyodeGXglSCOMluoax4SsLey03R4beG6hFqswjWNQ67kiZRzuZy5QcH+Ld0668PiGbXdRhs/DttcCeBlty5cqLZmdzsbLlvs+WdffafU5AMm21nw1ZZtJhqtrqFpNtLQGcJtVgclomACbgR1AG/njgfoN+xJ8V/Etx8TdJ0e51DWNR0KK8tI7aGaSaaC3jmkEbAySufLXe8jHaxGR0JNfKml6Gseo2Eet6ZYwQXHmPJJNCskhxt3r5obIJ+frwdykqOcftF+yT8BvDN5ZaZ4h0LTJIpQ0cv2mZ1lSQbd0bmN0HlseTkZGcHjNAH7/APw28S2o8O6a9xH+6SCIlnOERCjAZMgXYrbVJGA24YPXjyT4neINHGoyNZyIkU8qybwyo8c0RZo/L2rnOd5JJOAccV5pZ6tdWum3unW2pSkafB5M0TBwfMWEOojbHUoOCP7m0cmvhX4nePtSs9SuM31yUeWWBlfMUiSnJ2MI3BTCM2DgtwAB6AH23b+JIJVYXU0x8uSLbL5oYykgtzM/SUFQSAPm3nGMV6BpvidWgi+60nyojbsKkZZBlmUkiQDPGB07Hmvz78C/EaLUhp2nXtzGrMqLIAzjlghBWWRctJgHGQULdDxmvftH8X2kkax2140qNKyiR4yCAHSNS4K8qFAB28kYPY0AfRt/JbX8sishaaJ1AEZ3b1kj3DdtyVPKc9gDn0q5Z2L2yqQCBvJ+Rjna2NylRncduT6HaeT0rhdN8TBVSF5IZiIlAlChkcKBGGMi43KCq4wQTyDXoWkazDcbYniw55eX5FiVZCyohYsCHK5OMcA5yaAOijVYVWWMghzEWDhQU2qdpI3ZIO85BxkDjvXf6HqMhdQ0xWTY5cRlSZcY2fdHUKp4x0xnvXAJE/2cCPJuGkkLkSg2xhD4X5DGCrFQ55bHscZrs/Dlqs8zxzl4P9WpkdkEZ3xqTl+fLlBIOecjjpQB7VYPJcRW9xNHL9mmT9y0iFVlVWZH2sGGQJAeQex4qS60uwndoA20kFxAAwOMkOzAjON23t+OBxxFhqd2mdMub55YtNVUEUcrvEWaMuZFRQFRmRslkJHJDYauxs9T+0SRFldY0KOkqyoGbHLxsjAFlHHc54PABoA5zU9INq32iW3kuLaNo2lihcGV7dUDShcqxWTaOAM5JzxmsS4gjvmMUMBihhkIhglwZEX5ZB5uRnzCNhzxzyMYFe3vDa3Vu4jjQtLhkYjAfpnJGDwB/wDW6VUbRfOHCx5PDBVG5xyWwy98Dk/h1oA8fj0QO4Vo/MiAO4gkup2kBTjkfKOx4zWtB4btCI5Io2ZSjEblXYfMHHmKoBOBnAJGAzepr0NdHa3JGxUjc5LNlnyBgBWD4x78dKsyaTIkJZBvIGWwQeoHQMTyT/6D0zigDhIfDkSKPkRgqBP3S7VGOBhW3YHOMbvpmkuvB9veI2IXIbaSRyFYtuGxXGDnYc4x78mu2iATKsrbgwABXbgAsDgkHq2MEj8OeNKDZEFDgbWB54JXKhQcn2x9MZoA8qj8IWkMuY4lWRBtkEeQAwGdhwOG2kHnHBB56086DEu7aGySUb5QCAvU9MnBHXkc5+vr17YxLF5ysjtKMKqq5I8okruIA5O0HIJ6YPasdrQNGwkGZNuAemcgsWKliWJOOMZycGgDym48Pwv8ogZIW3Ycsh3ELwcAfKCzMPzp3/CM2q6a0kjBJoplhjtUxlovLZmmIK8oGSMderZAOCR6TJZ/KkhACgKI3I4VwxVMBhwxdiMAdAAKyriykchUYFlwc4ZVIzy2VU84x0H60AeVweHIpLhJgFLxuT5kiBmCMOVUFv3b7gMED+HpXcWemW6+Uqp84UmQkYIY5UbAo5HTPqSeO1XUsjHLKJUKuArK5PD7gSg6jB6du3XBq/BEisHciSVIwxCsQB8pHIHJbdn6Y7UAYtzoNmkccUFuio5uZp2jGD5z5YGOPHLMDznP3fcVyc2hBGBaFS0rZi8yPDbUCrI0gUj5icAY2qeDjGK9Stm3MsaorSsXaU/MWRApdTHjPJdenTB+oLLmOASpG23zXBdVyAxUKCxTI44PbpnJoA8on8MLKiHylXDK21YxubLnazO3IUbskdyw5PSmHTTG1qrQuiwnIbhcgHIBIPA7+hwOOa9bi0pkdJB5MxmQxOvmFpESIsUHluBncHz6kke1U9Z0dpVtbNy0UbNLLHGAg81yi71zt3EhYxxnHzHigDhb/R4pY1nWF53OxUwh8tEMeJCcLnpkjOQXI6Z48n8R+GbqVmeJGFq4iMzMu1YvPyYEWMDMjMA/QAArgnkV9FQWVzFbDz4hwzBV5IB2n92SDhyA3uOKdf2drPp0SJ+9upRBHOJwBKiW8js5yqlWwrxhQDwCRnvQB8USeD7iPbJCHjaObLSFDJmM4LEjscDr2DDFaEXhtrhjJJHJMsZCkMACQTlGO0ZJ8wAdecnJ719N3OgQSxskUSAZcoWQkFmOMMrMNwLdR7YFYq6CbJpdsJkZgysQiAMQWBwM5Q5Jx9cDJBNAH+Umy4BBGQV4AxgZzz+n61ailEO75QzY2qxJBjB4KqN2D+IIOelazaePs0T7VUybtkTlwzKQMsFyWCblwMjA55wKynhC9FzzgjphycgE5yBgdcUARYcFnZSyuR867hsO7IA2nByBjnirn2zEaxpGVkC7RIwBIBI3FeMYIUZB7gkYzUilUXylcvu2kplyFPBBQkAbs59feqzq8b7yG37shgqleQCCvODyT07GgCGSDCbupdgA/UAgnIwO3P14qwEZIX3ExkoAGcSgyAAh1jKqeCNuQeOOoqIiYjc28qvTAxtbqDgHrkdat2weYkz3HEas6Kyly8n8K7cjk45J9iaAKkduPLMkhSPYQ6xuGDSZIDBW24J79RjHANQFYDIMgiIkgqhGRz0+YcDJHNaU8s8qC3lZtqZZQUGVyQSFCcbcrnjn1qqIFJyiNhR+8+XcExjLbgBhOR19xQA+VERhtUK2FJU4cBWClTuA255+vbrRCodLgNHkhVwwIDA87SAevOM+31qdYiWOVV0xtDoMrgA7TnadvUe/FMWJiflBYbsjAPJ44Iz8xwBQAyC1aQYwgHzKGdlQBh6uTjkjvVaW3IlYn5UXcgOUY7vUCNsHP1wc1tT2gtwieaS5Cl4trHb91tzqygHAPrVaRYg0m0S5PKFRGgwcj7u44GBnHP1oAxJYGAGQy7h97a+CmeCB6Hnn270hj2qqAhucEjHAJBHQdOR1q9cMCUUSnYg2qJekR4zjGdqE5/Opni82MSI8UkaovCgIynADFoyM4DcHGc5zQBVtY5JC1vGhkyGcAKCylQcuuegA6/SnywxptRVYOQCd0ZADAYKgd+elTWxEaSssoR12hFIOZVzhtpxx1OfXFXCs7FSY4yHOQnDqByxAUcjnGMelAGR5jBVWNDEw3q7A4aTcwOOOwA4FWY8IYVZ3VsN5h4BHmDGN2DuTaT1+gFXpbDEKzB0VxnfGCN2774IVucbQemfunpmq0qxNh0VQQfmyQCQQu5UjXhVyWx06+goAihZredhFcbEJKGVFLgbhztU4IORj9aY8JaRmjLuvPzMp3MM8sQM4PPPJ5PWrbGF5kLW0kIjRd6IxQuQBlgZMbePT0piSMsvmIWMSnK5LBwpJI3MBnPJzjr9KAEiDorYjEgKBg2DuT5wcpg/K3Hf+8aFSaQmOMk+ZhiMHBxzzjgGrwl+zsF2RbmVZAEcncGGR91uCN/3TnBXnBp0Vy0CuojjBkGd5AMiDI+42OCeh/HFAGbFbSKd3mKrCT7vcEZO4A/w54+tDxySOTJvkfcCSDn369+K0lUSEybeGHIU7fmHQcnhc56dc9elW1igW3UlGNwGBwr/K2AQAwOMDnt6dKAMQK/lumFCyFVYsgJG0nBRsfKATz07U5bdlSRi+0KobGfmO7gYx7nnOOKvLHJJvITMaKWk8sYA7DIAJHJHJ44pFhUYYqGHAbcxOemMYHH+fWgCojYwGzjHzHeVZzjIGT0P171JI0rgYAxgY6AZAwMY7+ue/Wrq2x2tgBANz/wAOcYyFyWxgAHpzzipIgiMn7rzVB+ZAAFbI6AjoODn8qAMyUtIwZ41U4XIjUhWHuA2QTjkj3xU9gredIu0tuhdUKAth8BlyQMgcY56A57VpNFb3CiR5hCwbBUKzdwF2nPC7XAxj+HFWLS3S3kEss8YgVguVO0vHLhXKEqCGUNk/7vB9QDnfIdITO6K7OWQKd2VP3g6uCATkY46kdKjEMuFldvMDjO3aVJ2cYJB6Z4roBIJDPAybokMsyEKJChRWOUPUKQF5z2zTQnmwsRGiBBu4+aTIUMOCcFTlc9OhPJoAxordyQXKRhztKFvnC54DdwBjualkt2Ixu8uJmVhEWZgG2HkccHr+LVqQuts8juFZdq5Xrv3jkBk+4QePwIqB5nuJiWVQMBcDCrsVNi43cbvLHBPX8aAM5I4wpDJvxuByXXcDwp6dicfzFTRQqvluVEinIK7huG3AwSAcAn271MyOoVwrbcgAMBgsoBba2egyO+fSrdkluSXlO4BwBFkAOxHGXX7qBsZ6HHSgCu1smA/lgRs3yAY29gxGOfX86RbdseaFzGDtyeUBOeMZ56cduTzWlNsdxCsEFuyZXKblMm7ON5eRuPmUfSkUyW4aORSoIBCkHKgghCPY+Ye3PHuKAKawqxDFfmA2oAOCeRgfgaRQxYAADDZAwOevXt0rTEeyOLcFxI2/kDeqrhRgjleGf8ualJYOVCbNi/dYKQxK4yWA5yp/rQBlyK7uCzfMMDkcfKOM4Hpj8qBC4TdnK4G7g/KdxO1sjrkfiKuYWSRgcIduQXBKlgMYXaPrzjHNDArkAkEbQcAEAn+Hd39/SgCtcIIYkRGcB4wZvnBViXOBhGxgDHv61FDaPcSCOJW6ZYqCSFU43EDtzz6VqRfZiwDRpO+FYM8zLGAFLGNwAuWGCOuOmDTWef7O80YSK3JaMpH5asSxXKFVJd0wqcsT0yDmgDFuYQJnVWDAMyArwuATg/TAH50jlSiIQCFJYnjODgHPqcjr71YcOEMojLYf5eMKfukjkeuaYluZg87BAykBozy3zA/MExjaMHoRjI4oAqhI8yOsOWcHGQcBEHHIHJ5PvUAhDMu8gEngk8r8wBLHtwevtV24VYzGkErkGPc4IxsYnG1eeRjH9elU5NwKFwD1G7PzEA8gjtQA1rUzSNGHUhWKLwcvhsjCn1OOvr0onsmEgiMciOCFcNtAVlP3cY6YwcdefSp1GzLurEH7gB5DE5zx04z+dDzvKMOzYUtsGeVLEds9cYHb86AMaS3zuxnAIXIGRnufbuKhMQQEnBGDhSAMHPP04Fa20AP5m7aqZyhyS+BtBz15I+maqGFZMnJwF3ZA5xyV46FuQKAKojHytjAPAYdM5wflH1p8e1N6jJYkBWyc89duDnnnjnrV23ht/wB5FcTugw5jZQG+4xC7kIHz4GfvAY/Co2jLNsRQhAMiS5EavGqsQ+JD15OO/OMUARy+SxULFJCASrZYSEsME4Jx3LcZ/wDrqiK0LFdpZcbkcneRkgsgxxjAzVm1S3Jl89iJBGzKWX5A+PmDYcHOSCMf3ec9KrDCs4cFiCAJI2BXlsnPqNvp3HtQAzeRnZsLZ/u4xxgjDfXr7UwrjcGHfG7gkYwDjHGKkjRDMEZwiMwDEbCVU85DZ44x3+pqaaGOGR40Zpt8atFKcIpOeWCgkYwPr64oAj2uEjcqQjEKHXAUhAAenU0ksnGAcqOMkEZyo4Oc9/5fhTHZ9gUuNgG5V7bmyARjocZ59qayuERpAAJMlCHV8BeBkA5B4GKADhgCxU8kbTnIwA2emNuc96arvE4ZSQw4J7jIIPPYYzSJMsTnailtpUM4BAzk5AJ688d6bu3gE5LkqM5AyTnJOeoxigC5btBuZp2YbuBtCHBfh87ieMZOcZz6HmluYIRGCt1FL5YwF4VwA3AKqWGSD65HfHSs1geQAcDOOQcnPQgdMYqYI2w8EOAGOFJynQlsfw5HJoACiMrltwYYwAo4JJwGJYYHHYGo/LiVAxLE7sFDkA4zu5OCMYHp14o2tkZHJIYHBG7OB644qzLmFQgiZJQD5nmEMGVwCpRQOMKM5yeDQB2HgWBLrUol8ps+ZvTYefkwxTHUnHfPev2h+CSJB8O2iWaON9qNK7OieWEiZkOCcytv2qyqDx0AHFfjT4CdE1KKadJjCJY1LRQlxvkYLgKOSBvOdvPzA8V+yHw506S38G2c0G6e3lRFYeSQ74ePGVmk+TJAwDgYbAzigD6X+Gs1sZY5VnkaCR33CR/IUyyOVQqj/OUyN2cZ3Mcgd/ufwtp0Z0xWkjWacxbo4ZFHlurpgrMzcM3yjDA4556Yr4n+FekPNcrJcRs8ySRNCoCqjxkF1Xy2YlSflwccjJ44r7u06WLTtIiuZt7k26sGYgbNqxqjyFCu4AJj5jt/djjrgAk1OaOGz8y8jQSraxRb4lEIJDCQyRCN8yDjH+0e53V8m+NfEdumpPpeUkhnDiOIoqz71fgsMlApGzd8pBxzknj2TxjqtxDayzQyuY5Q7F0UhQrAF0jYrgNkjHXPBHavkyaBpNYuS9wlw6MbjeTltkxzKmxVG8gtk4xyPXNAHLfFLTVfwreC2uGRntz9siYqIlLRl0Zo9mSWBOCSRgcYORX4KfGC0Evi27iiKsWldQdoRS43Eoqr0YspAz3IHev3t+M+uR2ngmWGKVoBFZspG/c84MYVUky2WCqVYH7wZipzmv5/vijdtP4kvpFkDAXMpV0GB8xyuAVBU4A7DGaAPLCnBGDld3GOnsaewOCiluwcD7pwQR0HPf8AKtMTI8OZ44HZgdp8sLIW5PLxsCR9cj2qhIYyQI0ZDyWDOG9TxgDAxQA3cAioFwVzk5PzcgjcM89KUAY3DO7dwuBtAwcnO7k+2KXYxGfl47kgcgZ2n17VIqbhlCBwuQ3JJOQcY7en0oASJC7gY5d9o5A9MYJ6DJFXAvkrKA6bxlAffdtYgq2CMA9eOlLBC9xIEGEYA5ZtqqNoLM24n5QFH/16keF0JQrjC5IyTkDA3ZIHPQ/j+NAFTY3O0ZIXc3cYB6kdjmkXcflVC/LAYUjqOTwferShtrHA+YFGyuW7HI+hHUc4JHeolLBsjI77hkfNyAQR9D+ePSgBUciVGUFHADZzsUkZ5Yk8EjPTjI461bnu4pgm2II33zKEZW387VADbduCoJxk9az33liTgk9yAe2ACD2qYLt2K3IYZGByecZAOAQTkf8A16ABXidirs2wjPOSRJliQuTjnA5P596rYKMBuwxIGVPQZ4Oc9OvtVkOdrxlAUY8EAF9oBwqtg7VyOwFVBtJO1SQcHceTyDjPvwfyoAkOAdquDjJ35ZQTjkAkZBwSO3sagkYMvIIfcckncTnB5YjJ49+9SA5X5cjbyd3UHdwVHcYI7diaZMmHwGDnaCSoI4Izg5A+YE4OOvUUARMzNjcchQFHsAAAPftVqD5gFCccZYEglsnOBnngj24zVQMcbeCFJODjvV+zlERlIwA0Lx4YE534yAc8fX1HegC6qmMjcjB1YMoOBnj+9n3z/XNatjL5cyShRIfvFWYkDeDhcdS2fftWLG0jOhZi6hgm48kKOijdyBg/0rUthGqsRL8+9dsYUkNlgQdw4xyf++eKAOjklC3c55yXYZOAcKVAwueG4PetS1uiHQo5GFPAJyoyFKhiepyenrXPeYhuHeU8Cb5wCFJDNlig7jHTvx+FWYrlQSCT8rFkHBxkDON3J6Dv2zQB6dpV+xljVRlnJUDccMVPXPGD14Ht616Zp2qQM6SN5u4Agk4VA64Cgc/MAAo5PYn0rwS1u/Ll8tXVUYsD8qvgZDHBwdrZHVeea7HTNT8oxtknC4wx3nc4xuEeOBjqfXFAH0Pp9ysxBYrgICWG3AyRywLDI6/XPpW084ZkSPHlj5iQQABkDkEYBPI9vWvJdG1AsyRje2V/hIJKkE5J7Dv3xtx6V1rXwJKorBAODlHZiVG4Md3ynOO1AHqmn6gkZRt+DH82cj7wPCBjnJx09hXQrriExqoJmYDcScsQxPzHAH9QOBivGLaeZYywdFDNnYzgl2GMYXGAoz64OevNa8N7Kd7M7oI13E7GdAM/LymeTjigD1611PezsyGQKdzqSNjDcQ3GMEAnk9e/vWxDqdtJhjiNJZNyxRsrPEU+VhtKjKkkHBwOO2a8kt9YntrV5MKfMUjLozMkXViqnkLzkcc4PvV9dYecx7oo0GMRMEMe0gn5/lwGySecH5h0FAHqN3qjRjdaMqRvuUtkmdnK7hkF8ID6EbfSsS41wtGgG5LraWUbRIFmwqg71PBGB25xnPJrgZtVuDI2ZG2qzKAGAWQfMQyhSOuOhJPHrWbcatMyQqJGVIm37SQwc5wcsy5Xp2OOeRzQB3t7rkskCrJLuJEucyFWyP4CwB2pgnpyMDmuYl1Wcs7W53LFGuQsayLGJNo+XcPu5J5znnODXOXWqB0Pmc7l3b0G8qWxuBTI2sQADz0GfWsqC7cJISRDCSoyWMZYgghWGcSAAL9B9KAOuXUJWICuUJb5tuDnaxA+Ug4+ZTwMZDc1curlmgN085eTzPLWLDZcsCWJbAAjU7T16n0zXCxagZJAufKwxGQNwIzkggDk4A/WtcanNMgC7R5f7tDsKjAL7t4GCfk3A8YxigDQsjbzXE1y00lvMsbokYHnI06ghU2fKFG4feJCjrzmugtJpDAVJG5CUbzpAdwIJKxrs4IAYfeYHsR345LvBVZFUIAAdqhMlScMCgAYgkjPXB5rXguJlO1wZFUxyIdqmN1OG2/dBGAQDn0oA7SHVJUtkti7FoZHZCQJuT0XIxsUEZHX7x9qjl1eQw4kkG7cVfJIO4pjIB5UZGPXB4rkri7neIRxs0G+TzHClJFZl+bA3rlc5x8pGMjrgVFNqKywtmPazkEjlpUaNSoJQ9GBwPpzgUAXpdVlZx9lBcxxSSlVVZgAhIZlBB3kkDO7GccEniqH9oyvnDbWICsy4BIO1mwCOBggngZ2/lj25YhiIJIUlDR5yUdWbOwBsDKlctjkfMRg0knml2jTcrA5DbEHygY25C/P27Dr0FAHTveebbPdTTtm3CBECvukIAXYNqDA2qNwz1461i2txbXV6klxLJbNDlW8oCVeVZl/dj72Sy85H44qveXl2qRWUqtE6oJYyYyki+Zh8SPFypIGQPvcc4rO3GPEjsFZyo2qAp2sNwAGBubJOCemQMjnIB29jduRJG0gSRTw08ieUfMBwAoQ7SCFP3sDOMZGRsWuqOtvNZrNhWkSVD8rlXMeQqDqqYwT2yox054eznWJLiSWRpIVGFX7wyGVijAglOFwcE/eNbN/d2ssTTQRC3muIkaQIBsjRlBiKpgbH68f7PU9aANkahbyzNhkadA28DcjMz7jk5bIwSec5znGRUdxcxrZRSCSSKVpC2wMm24C/LvUN8wO4sDkDvjOSRz1sbeOcynYJJEWBnliHmOn3S5k3fPhiTjoD3NMvGVEjaN3eMZ3KAVdmIBYZLdMY688Z4zQBbuNRiunieeUxxqwRovmNwqKch9xGFQk8f3R1UgVhtezKGWLdJAqMxXLkjG0MeMgj5R2H3euOBSkIlmDRLhXd32MclRwXB7hVyD2A69BxWneGF3w4JLtHsXcUVAFA2yFcHq38WeKAK+pTGdSiyxvb5WMImQfMyWBdduSRvbB9OhOK5DV42tjJ5qOJdr7EGWHlLgF2GcrkljhgGxzyMiunvQLCeJz5ZkKpOqFV8rOWKBlxiQFckcZPHOK43Wn3iS5yz3LlvO3MxPzHJL89SzHj9MUASafaqbGWWSSFN0arEIcCeVmkZl80kAtzlSAMYGeoweg0yEW++LcZd7rIZS7HbuDZCFlAC5GCByDg9DzxGlzIBmVlQjGxWwwEhKknnrhTniu+sMSmNVDTO7GOKNNyyFjsAKjOV5bjjk/SgDu7a5K2pw+VfLyBuMttA8wKAd2B09d2ccVNbzJcBiUkDMGKSRSGOQs7DLPuVtyAnO3GeTkgEEU7Saeynib90CI3zE6ABkk3wkMGGQT833eec+lNW4S1hCqgEqzkLsBAjQYRsvySik529OckYzQBLumKuxDDDOsRmb92yR/vHjfaQpYBh/F3xxWM95c23+jpOohlG+do1OJP4RGAOShGQQDjnmtCB4ZUeJvMmXzRtIJWAI2WferABZDnk8DJNZNwIY50VfmYkMjBwY1XGD5m4f3fpgDP1AGzyTgBiSIZGDbmbEsakcOuUG6L72ADkFfaqMkzRIyLGrLI8fnNIiTI2dxK5IJUDcpypByvfpT7pnnYyF1aJixRD0QFidgK/dABz2zjiqcUkjys0kuYlj2Mq48yQNyuxd4ICqOcnBGCOaAN6WKOedERJrd0gUOJmKGZnGY5VAUbE2shAYk8Z6Uy2tbub7UkU3kxopZcurQrIqNISu8chliPyj72fyoy+YV84SrIzBCGEmZFjH+rQkHgqAoIBJAHYZFWXvLp0ht93lwx73k/drw5MSOC20E7tg6nIK8CgDoUE32WBJFSSWRWZHUjKxx7s7kbIQkIWGTkjGKwpZ/LDNG5Ro1LPjIjZmbZh1HVgdvoeOcYBFmPURDA4lme4l2eRGzNkiIbyuzuuN8YB5zsIyMmst52ziV/Jhljf5mUSZ+XaVww4zIAQThh1z6gFWRiOBG4xuZpUCmNRggKxAG0HzAevY9cGtG2gfVG8gyLG8cH3i6ou2NcKpY5VTyMbiqkkAkGueM1zE0cTsFO37SVRkwQi/uycDORzlQe+SOKBfKF3hmNzK7RP8ANjEakH+E9S5OQemB7UAaLR3NlLcfZ3WUhpPKMsokVzbARtJGOCy8DCn1JGcVz7i5dA+5y7SMG3Ahd3LEqoHoASMjjnOeKuGZkBnLBijKzxOxBYM2BtG7LDqCRyO/rUU0ouLcMxMYjlDx26htq71ZGYN1DZAGMduetAGKHnLOELOzv8pYEvnJYj5RyOv59eKvIkX+rMX+txHcyt5s0sbAkMy4VQjbifrkdRVlSYiryW/EUTxwiMpE4d3BInIUmTKtjqCAcKetUVEwu8zqVR5BJN95ArSr8uEyFDfMcew6EDFAFV7ZY7qWITO8ShghkDFyowdq5G6OT72SQPu5NVzZyBzvHn+bHhJRMMxjCt1xyAR93jpxznOrEu+68+ZxiZgpVwrgR5UCMsyMQThRkDdg4JxzV2eG3mjuy8hV2LLHbwqqSKACMiQgKVDlflwSwJGR1oA5eW1uk8plkDRhDKgJUpGSxWRW+clTlFDZA6flHbyTNcJIBG/l4/dsu5ZMhsK2D8www64+77ZrpIori5scyIVtYSzBWBC73DYC7vuK3QjPJXP1zpRBvWK3QxxExMm1lldpUD72ZmClf3rHGOMcEE9QCsqu6ny2YIzqkuGBRgWDMpJbnBU8HJwBg1cswwkETbow5VZW8tTHtJALoVj6gR8gkHJ4z30NPs7eWT7NLE0Cv5jExIFkdynVV38tuByOhznngHXWxnsrhLhYnhijkRTNOQ6ZChwMxgeaSGXhe3XvQBu6h4c0lbD7TEwe5SKRlXzQsufLXyWKLJ94syEYAzncuBXmMiSxpNhBHIV8uT5nI++shGWJwd4Ge3YDNdTO1yhuJIyxtywQu8QCkQrsBYsPlIwevIB6nvgSXqv5oLyyMqBMABUYZYtuH8Z2kEEenHHFAGfungkjSYNuVQwZASAfl4PmopyMqQCOjHHJp0ovrlUdyBGimGJQ4DRjBO3y8D5Cct6HPqaswIl3KTNdRwRJh3MzHcyqCAUjxmWTIAwOeOnWo3SBZJFjZ9kIVkdVlwQOcMTKNnGcAA5/OgDLkdRCqFJDc7ifMV1RVjTkspVT8+Sx6HGOpPTn5YGd2bcVXaTuZRICCTg4zkkbyM4BzjjtXXytDLAyNFEFRgxwoMyoWJYoS/K7Rg88/rWI6SiMzeXhFfy0ZF3KwJATcG+VWyTkZ525OTQBzc8EsYUBZAQhkVtrhmU8h/vYK4DdPxpqwkSF1Dl8K+zA4IGcqOflI3deRjmukNu8ysu9VmULtTezgo4BKI6g7VAzkex/CnPCbZzGh3sOZlTIEbA44LAZTBHJ5+bGKAITJF5cUkn2hpCB1KvHgMzKq5PUEnt2xmn3UsdyVIhSFlV1aWMMAwGCu2M5CD2GKmuntywUW8STKH3mEloZCWyFba5UKADwAOSc1nKw3kvs8skhot5G4YAPyhhjLAjjtkjnFADEggkd2my8KLn92drGUhwiu8h4UEDJGemMd6rZJJYLyEZVGwkADIJJAJWPByR7HipXdPtHmLEFVpCwB3AIAckYckMox0Oc8g85qyjRSbzKp81yNqw4hjDODhtpPzLt547sM0AVbkRCG1jaKNLnzD5km5lOxlDRCTccDjbjGOAAVHGbcFm5tpSLn95GPtRjUgiLG394G8wFiVYj0GB3FVnmMjJCIBFtV41SMKQ/mHDNKWOXcgE57DgcACq8RlsmmWOWPBUqSyOwkj4kOwlMKQy59846cUAILaSQpIyyTKwLMQVbDEHH3C+TxyCBxzWnZPAD80YHmK6NMQhaMANtIQqNpOCMkjIY9TispbiVH81FO4t8oBIGPvYCjBK44x+Qq7FAZg0jOqA75Cdx5ZgDsRf4gDx6jgHrQAze8fnNbqV3qVcNJwQTtK4CDI5+vvVGZPKjiG2MOMmTIYEjojHJG9CCemeegFaSFIxFG8u6CZyZmAbfAgdgDu24+7zkcfN0PSqN1NvnLQtvhSQxQiTBkMQ3eX8oTBA7569MUALJcTXCRW0kiRwkl0WJlkUMNwEbbTwxbgZ6bqi8qe6lSOJ1LtGREhKgRhAcqVYHadqnpk9Mc1Z8iO0MLgxLFO28SEI80bA58xVVhsO8cA9MdR1rNl4ndkYtyzeZtIDAk5YAHjJPrxQAy6txu8qRD5ihRncCoYqFZFyoLKHZuR06HPJqncwG3aW3lViA2YywGNgK8hkYgnGc4Jz+NaiXAt1fcxNwQ6ESJ9wED51fdnzASR045zmsqd3mCl3eRlPlrlFVQmc5+VQc56knPOfegCkwYbxndGuMZIwV4CqWODkegGO9Rk5Q5xuUbdpUEMmSMklu2B7fSrT2z7PMeWNRyBG7YkZlK4JXHQgj+neoFlgiVmMIlfLoyOWYKpA2MCuOcg9QevtQBTUFfkyyBSW3ANnB5UcduP0pXUyY6MSy/MMKxJXJyWPyjP8AOlKu6StGp6nk4I2/KcAnncOOnakjlClCFDkgBuDg4BDMcng9Of8A69AAqFlaQKQECt8gBw6urZIP8IX8ciq8kQlZpGIbD72GGAK5IIG3AUbmHFa6rCuArHbKwMij7oI6qGGCTk9vXNQ3cQtbxhCyuEfjIBGDjCsS3zHBIPAwQaAM+RDHIGTcoyvDDa4BVeQvJ67ec4PrUvngxEt+9uWl5bLBoxnAJI4kZmB9SAOTzipLrdLLu2qpCqrKpyMLlARgccEDAz0JpphZFPmK0ZAyR1YDHGcgnHJP0Ge1AEInkQfMxVM7mThgzqMAbfYMePf1pGkRiSGY/KMgqEbPYcHg5JHfpnOKmf8AeJtCHKrlycjJOBn3woH5VDaMkUvmOJFGSFZApG4LgbhIpUr0z35zQBNHOgeMkgFc7Pk3AEtk7h/GRweh6e3FdpixYlix5yCODzkk8885/Okn3RyqyAOWDsRgALywJXYOhXkf72KY1uElUCQsGUO6gdCdrAMd2RkZ9/WgDThVRktlCDGrEoxAEhJUlwMLx+YPtWutvcAsY4ZnxIY3ZYzs5GV2kHAyDWCpk+UEc7Vw5yWwAu0H/vnAPbvVy2u7233LFcyorOJB82NzYX5iF/jyoxnP3eKAOhScpEryM32jzBCkJAK+QqkkucdTnGM/w81VZkMm5t7SLtZFTlAy5wpA64HPbvkVWR2kLgmaUhZDFnK5fAbeRkhRweBj9aekkbAGNpI5juWTYx3OroQVQgfJ8pYg+/40AaMIkfaqCPMhBwdrMA5+YHjIPH9TxX3L+wd4EX4g/tKeAvDV9HObddQgmmMLbiUjWJgzBVYNHlSc4GcY4IyfgcXJgkUlgcKwG0sNpKEK25cZw3Xk+/FfuN/wRB8C3fj79ou81K1sjc2vh/TI7m5WSJTC05bbblpdy4UMZenIC5wTigD+1r4NfDTR/B/hzRrbTleJBZ2+UkCuzERqM+YoGcgZ9s4NfRdjYtEXjQuIxlwo3AgOxMmXJOfmJ47AADiuM8M6e1rYWXnwSPMj26yQxkt5BaNY+HZv3iqmMk84Ga9Ca4e2t5AgZzs3KeNyl1ICliMbvkbjpx0oAqSFbS3kby9rlt7Kp3Y5GXHyjIxjtjNZ4jjniE5ug3nDedq7SoyVMYz1YHPPr2pLmS4kSKKK53vMsW5ni67CqyFiuAGbccjIwT0IGK5vV9J1v7OYdPJhZgZSkKk+YocySJtUZfJ3fjyQeaAM7U3m09ZoVmwbwOUaMFpI3+YpnjPDHnnvxmuW1Hw6buyF/fMpuLYHBidkuMDeFCc/vAcjOP7uc8Zrip/Fd3pmsf2drhYwPMkbTF9oj3sFCM4I4LEAnjGfxrVuvFC6lJJBYXENwscxjfDp+6ZAMeYQQTxjGNwy+ecHABwd5Mmmambp1w4VmJyDEFEYGSABtlXBJwRgjPOTVZfihpmnSLGZm+03LBYI4AzouGIZ2LYDR7gDkEgh8jqa6TWfD39pxi3aES3F0JA8kc2EiWSBCreXxvfeoGMgsHI4614PrPhQaeJRNCwu5BEz7fKVbYwb2jSNkLGNRgh9hGSeSaAPebn4mxW1i0KTwm4kX5mJKqJnjJyrfwHOfXO3j34O3+KVgz3lrNfRT3cM7yKicmPZtXyYxwZDtOSCQc5xkKBXyN43TVba5s5559SjsWuQjXkU/lW25lGwyqsQJ53HKkkbhxg5rj9O8RxaprkbaTp89zqNjPb288glllFy7Oc3Ny4A6ttXPHOBg8EgH2HrHibUNYmaW0ga4Ty0jia5AS1glLZLRjABfJQZzkHqOhqnq0uqy2tulvKshV4/MlgZji4jXBI+X5ApVeMEewrhr7xFcQabaqYElBZpLhoScLO24spHXKrGMAcfMOOppNK8XagbWWyNukFvczloZmUtc3LOi7tg6KhbftIx0OeaAL2tXVyWEN3JHcT+VKVRGX5BJsVXBjYEsrEkZzwOcjg4+m2FnbidZIvtlzdxCPJd8wtv3NKNpwcANw3UH6Vt6PoOqaqrk2kkdtcF5He5i2XSQq5U7AzKWj3BueAcAg4r0Sx8P22mi3gnWK1yjSK0i7pboDLYUk/u8k455C4BoA0vAHhjSpnt21W2kusXSSySPut4oLSNV3KFVwGAKseeSDjOSCsfiO3udU1iSK0SG4sNOneISBWSBgjCONFQsQgCqoxuI+bjOa6cwwTWHlrLMiJIXjfcwMkezYYdrABP3hU9j256VVFmNNh4llj+0SmNkQOVDlDL87r0+UMdx4ywHBIoAqyWM6QSOohhhwPMVIgiox2/KjAAPyD0zjPYg1x2nqjXc/n2yphi8zMwkjCknCxyhQWXIJAKjBYgE101xc6jfSNaWlvOYIpESaRFkZGUAs2DgKep5GcgkH1qKWzht3kEw8uRIiSTgHAO5VyDyxZm2jHfnHYA8O+I2v8A9gxXOqJAwtrJFcysAPM+dQVVQw3HsCo3ECvmDxv+0iLvT7iy0TTJXura1Y3IuRJDPEiIzPIgkTAfaUwp5IkFfbfivwdp/inSZF1fD2aI4MGXjXcVcRElSpUgliCOcpwa+PfFXw/8PaHp2o2ujW0EUdxIA87Q/aHceXKhDZfMqncCDkFche2aAPy78W6v4l8Z6tdXGpqUmV5r6FQfOYwLuZEZEJKsSgYKVBzjkKwr2v4USrY7ftluqSNGhkZghl3KW6blBC5IxnHC9K6LxT4O0vQLd9UluJrcXGG3mENPIkhCMVSNSfurCCOAAwBOF3Vz2h2MD2Mk1hKR5/CXEw2yPtZmlR4mbj5fLKEAY288jkA3PizrNzqGg3kSJFFFGjRm7jwWmJjdYkMgRgk+cjGVxvPBxX85P7W1hLB4mltJopYJAzeZNcHDhydzK6pnaAvAwBgcDNful8QdRGl2NyZJ/PnZ2MgjDlPLPBYI5ID53YPIwM9sV+NP7SWiXmv3Wp6m9yl3LIxmuMCNpAIsxxBCB8qgTt9wAEEZ+6DQB+al1eSCVEkczRQqiokn7xBsG351I+ZcKe3GfzpCFpZDO0jE5GASxKjGFwSemOPzroNX0Se1USH/AF0krRrAqFpBt/hKYyp24PodwrChLptWVWHmZGHXAOGwuCe2d2fpxQBu22t3NtCLYsXhyQzbFDHDKy4ZVJ3BlPJOccdK2E8U3Fq0YsppoWKAyu23dvCFGChUGQX3EE5OCAeQSe/8BfCxPE5aaS9jhJheTypgwQF0BALAjDZYlQM/MBwelWtd+EM2l3i2qCSeQSLgrlyUdiybto+95eD047jtQBz/AISvNS1W8ec3Ns9z5gSOG7n8pnCsgDRtLtRm2lgAHBBXJXBr7i+D8mmaJqElzrFzbLNLiKOG3FtcTIVKqhceYywp84bOWYFjgc5HzJH4K/4RHT4tQuYmkaYRr5pBJjY4YGN8YUfcwV5weSa1vCVz4m1vV4rTRvD9yy5lUzCKSVVgkyjSHnDFTKAGOG3MpGOKAP0ObxD4Q1e8a1gDvIz29ubRUJSN4iwN1FIzHcxDNu4AIUAAcV+937EPhnxidCsIrWzt49AAjSG7vJFE1zbqiOHWBeIMqDkDOAQc5zj8K/g9+yl4/wDGF3bXcF4mn2UiWxvrd4pjKI4kjd2YTciQvtz2PmED5cCv6LP2bdFsPhV4b0211fxTbx/ZYALpb11R7hUAeL7PNJN8jorsPm4OMnGDgA+mPFV1p/g1bk3umwTzusnmMm2SCRlVSowYzvAHUZHIYDkivyp/aI8a6V4jnvPs9mNNmtjL5iWkkQWQlCltOiui708xlBAyVU8Zzz1X7bv7WegfDaC51DRtfsruxvYXiWGWVJozKYATcqrF2SZtxORhVZPlBxtH5U2H7R/h7x9Jb3E+r2t7HeQmSadGmhFsWBdrWQfx7dpAcDnB3DBGQD3Hw/8AEK+8N3QjS9W6lfcDK7qUVRKfLWISJuChxExOOQBzhq+l/hz8VLm5ltkuJpEE9wBLOCHhtZX8wKFaU4KNIp2Kc5AICnqPiDUY9Iu4TqdhdoYlWAODMrgMhVI4o1x86BifvDIDeo5l0/WNWtJ2uoJBcWL7AYwoNujlPKEhMUuY0RjwSMBm9sAA/YnQfGAvkXbciXH8EeWiMYGSzNkbxgHJBU8jOa930fxDLIYAbgzQKsatJlQHki+Ta20qHJdgQW5JYg5PzH8c/CHxauLC4W3kuyslqLVA29kWRpmZo443xh5QE3PuIG1cckV9g+FvjUg0+O2guoxJLNGs8jFyZo43wg2eYA+ZG5I+6QSRyTQB+k+i65BPM8clzH508Plxu7EbSm9o8hP4QwIyBngAkDBHsOhT7khaWeOVnCRlUbaGfakYx8xLnGAOe4Ir82vC/wAUlmvG3yI5JRVLDJi3MW3oUJ5KugYNkEjI5r6l8G+N7W7a1BuIpdrKSFbY2GIwE2sQo3FeT0IHPQ0AfYOm2ttb3X2qdiQV8vqWB3sGGQXIOCeOCSq+1d/Z6LbTSQyqFykYkjJBRdkqkYOfUBeeeB35r540XWb65miilaaZojHLLM6oI5WYu0Igy2C+UJcBcDgDrX0JomrsqxCfGCFWVSoJjclVQEA9GR1YnjHfA6gHcWulH5criEINoTcNyleSCuMHPQ45H4VoLbqCrWzOWjeQNDEqnzGj3qYz5mAwzzwR8ygk46vs7+GdFUnZ8gAXdgbcAckcjgMBz6EVrO9umW6kCPPlKzHBOVGR1XcDz7UAZstizt821kbcTn5ggK4AEYXlfo2OKfDbfujDOFVgcEoCBtPckngc+p7c5q5LL5KPII96CJvlQqLh33sdiCQhdp4wCRg55xVvy3dPMXYNwUhOjqAMtkDPQY5/woA586T5WNqmQgZBUFmPOBkjJfI657c1TbTZWQq6NFg4CgBchSfmHHAIwMcnr8xrq0mWNkiZflGBkEsMLyQWzwfmP59qsFY5w6goSCAADxgHIUFeuMY+jUAcSLd0RUBUrlo2DEqzK4GSpj+ZTzjII6Gh7UuwVo+GGGwDjOc5y3fLHA5+70rq5bT96v7tdmCS28A78jCrGUPygbiSWAHAAx0JLQhJHjVZJMMSuADKRGAihlGCMbRySOeCOaAOQktAFDFGkCbTgAtkZGxdq/hz061nf2c7yCQAJtWQSKQSuHwVBKkAEYHPq3Su1jgllZ7ZlVHKK2zcoKRuCpClWVozj+Ingjg0jWoR1iA7A5yTuGQOWxzyRyPXvQBx40fzDte3YbhsWVXjKFQoKuyg7o8seMAnkbuOmQ+kSwM4MikCUALFGW2rjBWRw/yt1ycYxya9He1dX+RQFVch2AMSggg7wTycDOMdhWaLNTI+xzJIyZCGB2VsqpWUgIPNKggfKc/Ng80Actaaetud/DSnJZiTnYOCRydozjIzx+tWPskmUmaKJwEjSOVQoO0oTudSiYBZlA2gklskDnG2YJDdRpCsSoiFp+plLM22NQuR5fIDZJP3SMVPLF5ySK8JZEwq7ghDkhcyKQeCCxKk4IKHHY0Ac5FA0LMfspSEBn8wEBQ4IbYB1OSW7449TWgYo5FUEA/6wlsMPvneWY9ATvyM469MVsCMGNYkUBAAgXJIyABuIzlPlFUjEj71+YByA5G6JnGdpcFMEHcDg5GAOtAHKXdkSzNFId6o3yE5DBkKgtnoofB+XP3eSaw2idiokUjYHKsjbkU4IbPI5Kg4OOgPrXe3UH7oyDjEoVcI77lZxGF2hzliZMFsAE5IGA1Yr2Qe4QBUBVQSdpP3i0b5cA/wk4XuVyO9AHI29uZXKMyoSu4b3IQhMMiqSeDjH1weK2ks5zCbiOH94sbbdqxyggoQNvmfKxAPRhgcHtV02hVmZIWd1Z8IoCNgqCUwSRkkLyDjHtWzbbSuwgghTlGLceYMH5Q2CcZA4PIJFAH+RrcC5k2zMVEhO1Y0lUPGgGQuAflG31PRumeuWy+bIEAMY3c8kHnggswyT/WpUmlt5CjkEAfNDuHABLAlWU+vpVxILa5UPHKYpJA+Um+ZUbIVD5hIyCcnsF6GgClJHBEuBG6zAsG3YZCMAggk5B/oKrtIzHEnygKTjAVQduF2ovQ8YzV27gNq0cUuRlNzEBSTuJyU2t8wxjuegqCKOFhNM5JWLG3O3c67l2YUsCRg9s/h1oAZCYnUblRHVCCzSFQzYbn525HI4B59KelzNbnBdCrjdgKuSHGOWTlOMnr36dqnuJrKeJhFF5TqEWPbzux98uTjjqQAO/JOeKjxrjkqSACoUAHI6AZ7/T0oAkCyu26LDk/vEIJI+UjJUtyx68dc06R5wMGJYVZSWG0qW6knDZKg5HTHNVraMkuXeVXA3Kqp/eIJ3FSNq4yc+3TnNaflFjFIJDMkjY2M5JJAK/Mp6Lzx70ASWyCKN4pDI4ljaVRG33c7T+8Dfw5AOMA+/NUjHtfncjIc7CCNuB6H8fzq5fy+ZMuIljwFRtjZGQoXoR8owOnQnJFU2VQxXdnJGWcguTg/LnseDxQBeRkliYu7GSUhIw25gqjg7pGb5Rgce2fSqkiiJ2DOhIJw65wQAMFdx5ORirClwpABckFcqhBLDGA3Gem7P0qJwWQh1OOQDj5sk7uc9Bk8/SgCo6W7KqybkZg37xG3g5BOWQdGyR6d+uKp+UpiUDJZWyxJJBVSMFRjI755q7gRurlkPONzggJwc7htIYfj6daVU4I3oUO5g+GyVz1HA469RQBEvAwu7ywAWRmJXcf4sY4/+vVohwFUE8kKCMggNuztAODy3Hfmn7YgEwQcZJYKoJO4YDgj5ucH8Pyk253bsAcYK9Sd3UY7/wA6AITbMWbeknyrlx8ysCBwW3DjkjOeearRQMwZQrOWYbWUEEMeB25ySB79K0/KlcOYpXLSAho0YhyEXgup+8MBuvpVZvNWMAGUA/MwBIUYIIxtOSQRnp7E0AVUR1l2TqSEfDAFg+BkMoz05HbNWHkjydsamPBwAQfLzgAkoAQwOTz175qCQSBgWyGbnLE5PXBJIyc5b609UG05IG7rg4HQYwD1PXg0ATeWgbEqgbfl37+BuGQzAD5cHn9BSDneSA2/HlgHpjvtHYgdxTFJDAMGfJBxkKSATjqMdQev51cl+VTLGcq2ArEgOp7rsXO3H6+tABbjOHcc/L0PCEAgf7xyOPpSynALFt24sDyMEk8Yx34FVY2bax3gqG2GM4JL5zuIHIH17n1rTSSzMSiUAlQGAKsZSxwuVLLtKjn14z36AESSKiABymQVIG7kZOVfH8IP1poxkYIYDJXaTnPQ5yBkVPaW7XNwqJtXcMpuwA52n5SSRtBz26Ecdqmk054GXDx7iScK2RuTlkG4ZyMjGRzxyc0AMIg+zncJHuPMQL08vYCTyRyDg9KhVnWNo8/IxzgBeuQcZIz1x+HHtWgsLStFb4jjkdmJuDIdsmRlV2569hxnnHpVeS1kidoZRhlO0gcqeSRtcfeB6596AKJJ3Bdhx/eBJA55A9DtBpikqwjJOw5ZBl2UY2g47BiM/wDfNXZkaKJRtKyF2Ys27BX7u0ZbBGRnIHfFJBHBIQ08kkUYUAmJckkkAqVJPH3jk8cds0AMMrvsUjDogRQi/MY+nzFepwe/bjpWnpq7ruJiHnV1ZJFEZypZCFyuCJBuCY9TwBzWcdm/5WcAkgbhyoIwDwTztzx71Pam4geOeDLusgII3MCyn5Rj0PTGO9AENzAPPlRNuwSOEGMKiqzbRyQDhQPbmoVdkbDbHZQwG5VwAwCDqMEgYPt1BzVyZhKSPJ8pwXdjvfduJ3AHJO4jAHXmqkqsGwrF2IGWw2N3IIyRyOfoaAF8x3URZEe5w7EkYDYIHL/c+UkH689KewjhKrHsdgoLjJdA2WzjagDKcA8+vU1DkysWZgrfeO4FsnHJ4xgdODW9pWlJe7mLj92hklCt8o3YWJeV6mQjd0AB4OaAKMdrJcHfbxEbDuYAgRxrjgs7cJ0J5PP5VbyRE0BhQnzQ/mllLq2OAX4yuex4PUc4qxLKbiQ28EKW0K7USGM8SMXbDSSMcM53c8+nFV3gkj2kqV34w2RjAJGRg5HGc8daACSNyiFwqDbtVdwy4AUghQeDg57Zzn2pNrYGFD5YhgN3KjcQNo5A+nOBVvY08savJGiABUbLbBtUA7echTjB75NMmhKCPJ3A5I2jKgnBw25ffH4e+aAK05geWNLcOuAFYOxyJMbmyeOMgDFQuV2DaCGO/cfYEYwAPrUn2WJFMylQ8j4KkMX3AcSbugPGMcdM9KajMrMFIO1SBvXd3yTnnsRz79aAIWgEbR4YsroGOAwC7sAqVO3cQD24z04qrkFyuDlMjgEA444x1GD71oSuZI0Uk5hBVcYB2lmb7w5PJbqe/wBKhWFMh3J2gkFVcCRgRkEbh64zwfagCLzJCgidm8sfdG3cBu+YY9iSf1pYoxtWTzo4opC8ZZmbdlF5ZkRGKqTjkjGahlU42uCQcYHfAPGCe4OSOmMVEV2JlCe+QThmJ6AnucZoAgc43hWDA8Nj3Ax8x6DI68VFJJhAh+YAkjbjaQQBtIH3sEZ59TVsR7VBkjIZ+f8AWYwccAjBx6kdwahnEflqwIXDMrbdvzMSegY8AL+poAhjmLLsdipUb1PGQ2Fx8o7HGO9OBti8byK2AP8ASI+0mCdxDgjA249Oc4zVUzbWXam48BWYAHac/eULzwT/AN81Ikby7tqbhySrDaCAeQj8Dt357fQAmuZbaSFXQ/PlkZZHG7YCSmI9g6DGTk9fXNUASAVXBTCswwQwA+6QScKDlf8AAU942ikKyIVwcHI5XI4JDDrx0qOT7zktw5+fYAg78DaCApHagCB4yGClSGPPPOQcBQfXqDWlaLGsm0xiQgAfMAF8wEZQKwO5ievfk8cVWj2qjoUYsy/IRj5ADnJ+XBznp1HapY5hHvyrrlCFxI3E4AAl46HqeemaAKuoQSwTsrKu5gsgVSSFD4wpOO3P51VXcUJC4X+I5ODzkDP4jFWG3GQ/MeTndyTySTgZyD070AEeYkRJjLZJbbkgY5wPwoAXO5VDJ843ABCAF3EE++evXPXiq6LKhYsSAdygsOw69e/IP5VKyhRknBIGGDehGSSe+Bx9asqBJG26QEKful+DldzEEHhjtAzjnFAEIcC3MPkwFn+ZZWJMqruIIDKeBkYx6CqjAglRtIyQGOSDnjPTkflV0NDsIWEMWyFZxnA5wBk/eBwM9OM96rkIGXdlQDhgRkZJ7AdsdaAINikcnPyseARtC/XrnNKkatnGdmRt5BI4GeMHAzmrMgh8wsmEUKMjaTk9cAE5GfrTS65YIp8knIUZOSAMMQWJGSCfxxQAjqoMfKNmNMhAcDA6MD/HkDJHrVh2ykSyOcmPaB0yrjYqjH3QAckn0qIBFckfL1ODlSoYY43dRgn3p0luyxmRXVgpAyDkknkYHXv/AI0ASvbpGGG4EKnygBWUvgMcHdkLg4BHTPqMUrwxJCkryMxfOFHOPlAYMxIOcAj8KgjbcyAhdy7VKFihduRksB3yOnpjpViWykUtHMyxS53pGxKq4IycOmcE5+nvxQB6T8K40uNdtYfLmMRID+RkuQHBLBWJAYgAYH92v3C+G1pHZ/Dm0kkj2SSEIjIUkjYFHjwru2clx0JBBJGAcCvw8+FSS/27DGpeNxJyFUOy8jdlc/Meentiv3X8FmGf4dabuRRYpAGVZJW82B7Wz8xzJhEVcqpKcHLELjI5APd/hHZvcvHNAIsoysI/mchVIR9rdBnBIxuBYZHOa+0xZR/2TG05mVjbAvEEJwXIJJGCdrKecg5DCvin4PzyWFxZS20JuPNnUXIZgm2MMSvkqVwAAcjHzZXn5cV913GpNDp8Y8ppDJskiupVG6MPn90pVwogKuhIII3L2ySQD568WziFI5YtiKsjASKhcFkDbVEYz5e3YeWGPmAzk4HyzHco+qXzLBJGZHbzpCi4y3mF1aWNv3YfYeCv3W6civqvxdeQfandrWaCywUJ81meZmx5khMZOCzhgFzjnqa+a9RYrqFy1sZDAsjJbjyWAmBwQd2xdwVXwQPmBJ6jqAfPfxu1G2udCuImt57RYYJhJG6NCr7PMQsj4w7EEDggnAGB3/DXx+/na3eSKhiVp5CI24deflB+Y87QO55r9v8A9oZ1j0K4nltw0qRTgAMflRwWaNZVClUyFPfk5z6fh745lWTWLhkAH76YHHJwpx1yQW6gfSgDiFUg4bA7AN0LHp/I0MpV9rYzgcHPoMdOhIx+dSHLFQGHy5+cnJwRnJOOAM1om3tChKzqZgu4kg7W+YgoCF4YgZHJ/CgDPYbucKHAGVIIBzgce/8A9eptvBkEe3ceoBAyAc7cdOTTCAeWG3oOuScYyT3I5/nU+T9yNtwBLEDg8bexPByooAlinaMLIpAkBGejblzkZDZ5yeexAqzI80zl35DsQSqBVJUDACrkKACOMe9VRFt2sQNpG8BWGQAeQfTnpUzOhfbC7upJxu4Y5IGQB0OMDr29KAJ5ISjxrFKJPMj3/KGXLMdpU5xyDkcccetU2VkkywztJLKTgZU4Odvv/KtGIIWVWfaMEliDlfukgYGRyCfwqJjHG7mMrKnzAFl4YEnGAeQCCDyaAKBf5nZkz5nKkNjaQVIOCpz39KYQChZ2UMGwqg5ODkkhs4GCOn+1Qyk7mDEAngYBG0k4GOwwKc0ICxM2XRwXYL8pBBKvtOCMgjvigBmEjQnbu3L8h3YKsSdxG3GRgY5zVcA7h1B3E4xwQewyeBjNSsWyoXOMlcEk4DAg4Hb/AOvTjGCCc5O4jJyMDjB5+vSgCNTJC6lT5cikMpPBG8AggkdlNR+WWbcxULkAtnHXoR71aZXB2uzPICFBYZKhFIB5GQAAB+FR+W7chiewJ4Iz1Az0HP60AV/LDSMqkHLbQx4DHOM56CpGiaNtvyjsQrFsDAyTjjr+WOaesDbskcnqcgkk+3epoEcMyLty0ZzuAxtUbiBkcH5e3XpQA+1A3r5jhO5O3dgD6H/P61r2ke2aIcEmVcAdWzggD/a5Htk1kxru+4Pm+YkdeOPbp/XpWxYRs80IYFjvU4HJIzuxyeaALsxJmlGcAO4IwR1YhQSOrZHFNTyghI3Bgec5Y5ZuMDPyrjH4ipJ4jHcN3DMQQeGUnDLn3GQR24prDe33tzFVywGFZlHXGBgbqAL0TZMe184LbSc5Azxzjk8jrXTWd0fLWMKoYELuAKsQOmW6kkk81zMEbFWw4+Qb23KSMngDGeDyMc45/CtG1nCFQVySC2S2RnGBwec9O+Oc9qAPStKumiXzI5GjZBliTtYnIGxCDz1HPHX1rt9Pv/OYMzkbsMVBbBPA68k5B7ntXkdlfSkiMeWIwCCASMkjgnB+9kDn0HrXW2M6+YERmbGzCsWZuDww9FznPQ4oA9UtLuGQ4ZsfvBGpYNwwOdpAGVXIGMHtzmu1sZjG8i+WphVVJVQJN8iFVChRkgjcDnpz+I8xsmklMQhZY3j2DCgbR/EWLc5O0HqM8+tehadcSQhmWMZMyrvKRlhuU79hCkLlWBwOckEEdaANRmUtJKY1Xbty5dkOw5LbCBgHCtzgdeuKuRTQSIpIc7lfDHgqCUcMu0ckAOeTnpxzxnvIqqpdSwOwsgCj5VxmMrtxnazDHBxyec1MFVoWaGMFQSU53FV+8qhVHTG4A5HB9KAKstx5e5CV8t8nzDgnIGMlhjpkngZH4Zqk7xi0SVmLpNIpTZgZXcUIZwxKtuU4GO+fTMEscjHa7Ao53FMlgATjk+gHoKsAOlq0ACeQMNGwVSysvzK8YyCpyZM9VO/kGgDLEqyRzh28sxLkIww0hb5QPXO725x6ZrBa8K4DsdqOVC9hv5O0epAGela98jtgqzg7SGwTkYO7DAdScYxznd71hXEO9vkA3tufGCCORj5GGFPXPbIoAWG6l84A7WAbdkEggnH3ix9CPqRXVW96s0UhRf3ihSWPmeYeNoUDG1uueQPu9TmuUtLRppI1ULlWK7jhWLbh97I4GCvvziuoEcUUTBdkk8LIVaMsrMQPmRhx8u77vAOTjNAGzabbny3kkO3cRKPlzgACPZkYU4Bxnua2YX+zSq8YaWNSyokiqI2XBAEu04zgrkdCQRkcViW0kIQLEEjYMrl2ZsSZAwh5CqA2SCQTxgk9a6JQJIS628pZIfMlaNIzCV4G87Fwo80kDoCMUAQywhCcqEI2kKiknHAKqSOmQBzngd6ppK8MwaBec7du0FgWALKc9QBjr3PXtVu4lCx+ZsYyFN6AbllkUoSzED7/ADngd+meKrRyI22Uq0YcqDvBZmwv8YKAj5u3HWgCs6MXchWJDMY1UqUz32rjMY5OO+Qad9rW3hZprV52BVk2qxlRg2FDA8MCVI5x14JqUywiVml37STnbtyQSP3atztyfTH19Ksl1GC8SFvKJUMHJOcZJUkrnucZPU+lADbuT7Qou442gkEfzJKQWJJZY2A/hLRpGSOcFsZzmsZ1LsyyhnVQWVc4RXVflBZRjIJHGTwCe2K2JdssW2TE0YwojWMksoBDAseQvB6cevUmsq6YmMw20G3ajsCpUugRNyuoAJYkjad2QMnntQBJYtLCJldTGDcROrhnYSuFw3ABHDEYOOCckEHA6F5opMpHHtZS4ZidzkKFIdiFw4ACjjgDOM5wcfT7ttkc0sYlbfGTCYwRuGW+aIOM9ATjs5zUovQLyVpIn8vl3RMwqoYbgu8htoHA6EHPagC0vlyOJPNHmbwmzbkGN/m3behYEDGeMDtUF5I8WxY1Y7QTgoCBHgM24H5QAzHGf7xx2ot7m2ld2VJA67VTY4wDnGGJBAHcHvnsDTtRkSdW8uQAqpyVRQz7lBKkB+m/Occ0AYcDyJcrdnI2b02hm8vawAf5V9j6du/Zl4YJJZmSPaJcTeWWEkiOVORnIIQMMA9QOuetWLaKQwGdRI0sMjCRfk+4cjEZYElshuQDtxnHasqVgBLLcPJGG3vHwZt+Gykch4y2F6n34zgEAx7iZnBEuSTsKuM7gEXb8ylPnGVIHP8ADwMc1zNzKjSl5EPlsW4B+dztP3e2d2PrzmupuEjeHzgMq/yr5ojEqcE4ZUbKqcEjkE5B74rBubUXbuLQkrbiMsrsocKSSShYAEEn06HJJ60AQ6fp8k0Ydona2ZxlwhKqdy7ucLubaqZA5zkY9OvgtJ7W4UQzjzoiVVtqrGWK4V0+bupUY7EdaydO2ymOAiWCERAYWTcxuExmTao+62BuGV5Oc+u8SZJGjiWRVJDROxDtFtBDoFDYdSzA5OCNvXGTQB0hnSQG3nyZ5IMsYi6ny2CqSxGB9/0IznrTY0xEFUbpF/ei4RsoqJwyNzhW45BGcDmoTOBHC7gO6oFZSGJZlxmNgPvZPHcfN1qW3vt1u9ubaFBEWzIqkF0ZnwCpY42n1HQjFAGg862sUluGDrcrvbbtZhkOSiu4GOGJIwPvY9RWA5GJQG4dyckku+374G3oASOx6YANalwlsERovOWZIdu6QrIrFZAdu3cNgweDgk4x05rJmLwlLnzbdHhRnRFCrI7qU2Dp8jFSPvcEg80AUn2yud0jQKAwCgbmDYPzbW6D5VB9+ceuZeW93HctbAiXKCWOcDDNEillYeoKMRjP8PqMVfmdXZbo7opZS8rZQENnLKVYyDeC45zwuT1qkt/KxVjbQLKkL2okIUkJK7AsvowTpx0boaALemOiNbpcAyxCbLEFUkcNkY3NjPAODjjp3q88itNMQ2w7WwhwqEDCqWIwCxHQ9zk5zWdtSS1t5hHEsgkKuRMBNcMcYk8rGAigoOOpJPSnSwTKp/dM03ykF0UbJdx+RlwdygYGM5x2PWgBHBiHyzISAMkBcBs/LkBcbcsRnP8AD6c1BcCdAiyFzFgsoZ1y25mHBHXlBkH61NbiNiHdCsrFst5aYXLsoV1I+eP7xwBgHp3rWvbKS3toryOPAZ43SZWDKu/COkq7mG8gnIYDrwMYoA5GMXDMn735R95jkgAMCAc8YAbkdPSpp/Khlmdd0oG4LKkYUOxGMLHtwRyRgdxVwwwRnLCVwBkFWVI+MYUqp+6U3dOeOcDGY2SeeCZFO2MSCUR7yQpI8tSqqQGPJxjkdaAMyTzZEtwoDqcbt5UFDGd20Akbm2sM84BHHSrAufs8McccrKZJy1xBtHzbQ6hlkHTgkYz/ABE9+Z5rYwRqroFZcySOPvEEEFQGPGQdwPU1nTmFbjbbgbXcbZJWcLEvSPcXYjJwO/G4A9yQCxc3RZERIyDlZIjuYOVXABMhblcj2wRjnnOdcXN0S0stwJHmaNiqhcoscYjUE45zz+fWtCBo4nnjR1l89Et9zYwpDq7uGKZ2f98k59ucLUJZllnt7KMNIr3EUYwSJAHLJvXsTzjA6GgCQXbGRfMPyqTkEthgSfmyV64HUAd8iuqt1+zm2kkiiuBNCZ4jMw8tBGhUlHJCkgAfKR8xTHXFc9HDLJFDFNaubhR+6yrAD7xYgYyfmznAP3TmrqGTZBDN54aKQqUTG14CXxtVhgSZY4IJGD+YB2WnQJqNvqENzNcTfaoW8jzCsUBvl2FkiZmAwqKpB6kIfTB4OISQtGxhkeJZETeyljhmG5Gck5cEyhc9ufr1Vvdy2dvHEu4fZRNeREfO22RUiRWyVMb4Dksu4EuoAAANUImWb7c+0/ZmtpbhQ7SGOOYglAYgw3zM4BUnpnBJIIIBQmuLpAJGkCxlwsTwnaAYiN7KyH7u98jnoOlBvNRuBH58zOI1Y4uXfAXzPMBjeUncxIAAOTyR0PEcbkSyCKXzF+UBWTY0kTAuSUHBAJIPPzYyM4q80sUimNFKxuuMEqPLmYFMojIcEqFzjGMjJyKAKKahK0Qk3kIXIXcWjU7SVJAUAud2cZ67vTg5F22/MkaLDuB/iA2sSxG3oGG3bjGSccAZFbEVrLfzrZB40aIlYZJFWNpGbkHC5JJKnHUg881TnhjhJgO18RyAlsjY/wAysVVG5IO4qTgAAfQgGRAC+GeRFELeYDKT5bPyQjHvnaSSemetXxNcG0OV/wBHlYOh2qA5yQRFKBkoAMHDehwe0MUcckcixW7lo4S7uQzKWEuA4QcBNuFwc+p4NNEnHlMuM7hGQqKoLhTj5eCPlXAHAPPrQBAQ7biuWRSoxtI+UYBbjjeWY4/MClk3XMUdtDGIoot0hLNtaaUEkO2/qQnAA46kck05dQnRiF2RxhRkIAu8EYwwH8WQOcg8c1Kpt3VGdnhzumSUqMb8HCYZsON+CeONwGMUAUIHtkgeOeJlk812S5G8shKqI1JV8bd+ei8hj8wxWQ6SZkfzGO4MhK4wysSdpOPunPIIGcVbMona44ZngZWYsGUBpDlT8owzZI4xjLdeafaTpbifzLdZlmUlgxUjIRshcL8pLFDxjheck8AFWze0zOs0YYEEKUI3I52MSHCHgHqMYwx45zVVlDOjtgorgRjaAGw+QpZR1IJ5Jz174q6Y0jmccJtQMvlfMm+TB3O2Tj7+D3G0VNG0UgdCSWjYuUR0KqOCzNJtzjcQe44NAFT7HBPDJcNLGjI+7yNwU+USSsikn5vnZRjOQOcYFVJFW4yIiwZTGXdtiMGOAdoBxtJx9Op45qwkwEwUo2wFec7Rtzjax5zle/QY47Ycsf7uabHlqh+cbGwrMWCZIGEbaMfTPGKAMmSylS6ih2OZXA2gFc8ELsJVjhjtbHryeRzTJke3YeduXeXRo5ASVGcErv8AcD8jzWnuuC3nNufEZiOQAqhyMOSDkuFUDkY+frk1DdRJM0cr7llQtGMlsbGAGQh46g9eRjOBQBnwRzK7OieaQQm0hX+UMu5sM2FGCxJz6mrsiBVbEeGZGkCg5RedzsApITkYx6Adxw+2D20UzIOHBjcbwQynLcgDnlVwfx5qYlDGdvDSbVIYYYsSA3zLj5eT0HOKAKYntzahGQq0Qyu1fnZ5GBPmSKRkbEwO+eTVNRESvlE+YUGFOcGYuoADEfKu07ucYxVq5aExwbdxmm3sWygiQh3jKuvSNjjv9ciq8qRJGPnkSQxgvtRipJAZQ3uQMA5/h6c0AUY0d2cAMzIh2r0YliFXBA+Y4+n389qSZJA6wxyKHdFRvMQDyy2D94t+7AJ68Z796ZDOUkyX253AsOCM/LlSOn3j2/KrMzQb8xOsoBcBsHICnK581fmb1x1HHFAFBy8RBWMCSNhu3MJFkOTlkGOmCO+OtV5J5ldYSyAErIdykyRMgVNu8dAASMcEc5FTyBkMYYMWLZ3ABwi54JHHzcjOB/EMdc07ywZCiATIFV2ZxsI2jOGYt+7AYsOMZ2+9AFGa2kjjVztMbZIw6PzjnKA5Bx2I6nrnNVUiDkhEckKC542J82GZvl5TkehGeavK7RkkKUWQlWIwQyk+WdoKccHjJHI+9VVUAkY+ZsHz5LqWU4yVHynIywUe2Se1AFd1JZ1Ql1j67QcAAEFsDoegzjvzREgztZlT5ScEFhyCQMgHBPHsDjtViQMq7xGFRukioQGHy7o2OQDjA4wO/PNQ4RlYiTY6gNtOVDDknlR8oGM9vTtQBPKk2fswaFolVQGRlHCBSCoYZDbCNwwDn73OackUiKwuI5FTeEclAXVkLYCsxx1BODjrkdeaEzBypRdqhQrDLNyAAQTk45LHjA5xW9MA+mwXM+VJlMTOrh2kQrvjQtvPzKu4YI3AY3Eg4ABnCE7GkVC6BsE7SrL8oKlmKDkhj+WfQ0yaNmysZDqELB2JDGNgGIBOAT8x9Tz0x1eJZ1hZTKXWTIZGJwAoQI+DkAlQBx/dx0qD7qsysD8mVxnplgVAI4wf/wBdAEGWYDC4KJk7vu+mTxwOR69aZhm2klnAY5UKygAjC4zx1wDnt371MAjI/wAzmYYKgJuG3AyWKkbRgNnr2pokuYsxb/kfadgG5TyWBxjBOc470AVZBKpkRsI6scscbgq7lZRtPHXkZwcDNW4cpCS8SschRKrEFScYyAcMCufc461XZSyngqeg3DnGcde/f8TUttHM7LCi7yc4THVRnB6cnOee2DQBZijacsEYBkQkKzYLBWUARg98c/TPOauxwFiGcEk87sMSMkD5iQQfzPSqkUqJN8qJJgqQcMq/KMkFDgtyCCCMHHGRV4O6gAsAGVSyZ+Q7sMrE9h2I/MYoA0ZJJRDEHYrAFYxERqzllyVQOG3IhO8bQdvHIzWUqzN8wUCNWxI+GHOCNhI6HaW4J5HtmrwuFUt5ipK6t5iyRZXGN2do24IPHG3gDvUAcYzGrFpWYhHxsPPBKnPIA556njigAjQ3PlgAl4QxDD5jtTtgcCMc9QcY5r+uv/g3/wDhnbeGfh94h+IM9qhufEGrwwR3TudzxwusYW2CIxJTzF+XBDMSwOBx/I5BDcNPblUUiSVYgYiOXZl2hsEBFJHfHIPXHH91P/BJfQNM8I/s1eDEunt7W/NtHcBFMchMsqG5XDqx3OdzHgYyflyAKAP3VgvZElsZLQ2qrLcBL15AFd7dYpPKQKFOWEmCDkcE811LkPHktG207lEeckcjO3+I4PJ6V8y3vxM0TRoFl1C/ji8rLymVtrbQhYZTAKAKGz7jBrwjxR+3N8MtC85H1+yEVqJ1uHlu0SNURhlmzxEuDgZYE4z3oA/QKGB5NQS3gCz27MZZSOGLIVaMDcQAgPzHBBPfjil1zWLO3k+xuXjmaN93Rdq7WRiJCRv+bAwuT8wONuTX4969/wAFcv2fPC7GGz8RSatPjP2fR4zqLxsgcKBJaBw6M+Mgk4yAcHgc9a/8FVPhL4xtRNFPd20yJcvZPf2l3ZuXdHwyl4gr7k+VSN3OO/JAPsj4zeKNN8O3iXFwkciSSeS7F8OdyNkA7sow5bPfHXmua8G6tfytLHbMCb3a1vJOpkYgudiFx0+VmxuP48V8NaR8edQ+P3iq2ttFtxeafdaiknmTWuZreFJWjlnSOUFXtjblvnKqpYqqk5yPvu28EX8Om2MdkZoJbeEvFFGw8ojblXdhhvlKZ2cA568E0Ad/p97qFzcLa2pmneCTOpQfZnHlvE21Ck5ZllAKsML0GDk5Gee8ZwC+eK/EsSBYsy7Y5YXjKswEYYHDsQXBUKThRyKn0ENo7MW1Uy3qKIppgkgVHf76Dc215FOOSSoKjkEHEfihxK8bWEr6gFzbvAoQSCVWzLOedoQs6EnLfrQB4D4rspL7TVW+FuLK1t5bm184FBIfIfyZjCUBWPa44JDgjBPY/ItndeLLVZEsFtbnzdSaa3a1icvNMjCJPKB4EPlSuGJZuR0GBj7Q8XW95d6bceUxF23mQpsIChDEUMMaNhSpYnBJx78ceD/Cnwj4gPjG6j1OaKa3sXmuJbGWGRrS3uZkmWBg1sMRwB/LLMpIKgYBIoA9d8OWEVlY2Nvqlut5dYhluXjlWeBJZIwZx0BMwkdj3UKenBrrdP8ADVtaa3Fqssj3dvGDLbxO+IIiwJxHFkEkIy5OcZXj382tPFcK+IX0pklj1MTiSRrRzHZK/wBpw0aDb80ZjVlCkg4bkV7fpQkvLtFe1At4JFG+XKSGXbghXHy44JIA7nnFAHoukXkaQsUtxBAq7QrqHllO5slVZdw+dxjOcbvStE6NazTPcXEcjSyRKBEzb0T5AoOwjCtjofboK3PDuiIhEskL/wCrWYPIwaLDYDqCCQrKY14OD3rpYbhbCZlS3jecBFEgjXypRcLKCqNJn5lAbPBA3jHJoA5W30IuscKRtHEQDHjH71mZpWDyE8j5Mn6g9RxUl023uJAtxcEfZXfegfagQZWSJjnk7wOnOQOR0r060jCJtZyqsxwDyAWUhUUN0UrjA9TWPq+ko7xSRB5H3GPywY0TDEt5sgI+bBXB4/jJyaAOej0e1t4i0czSYCyRq4VVAJVGQOnvg4J/iP0rzDxtqVlpkDy7oLUJKEeRsFXLFWwQQPmbIHfkYBOa9bvdEv47YOUlaOQjzfLdI2WIsWaWMM2ZEBIHy885Arwnxno58x5Lu8j+yxhpYbXy1ZXjdCN0yyoWaRXLFcEfw96AMyXVoryxMTRvtZT5ce3G5SWKkAt03HOeuD6V4B4n06ZWu7iaOG304yiSPYuGd0wHTAP7wksvOB3x7b+s+IJrC3VrZJWAaYTXlz/Aij7pQFcpt3BRx6Zya8Q8U+ON0iWRvZbpmA8tAGSMAZyy5UYXnnPqD0FAHB+MdPhvYIZ4rQTJHGDFHsEifMSszbpF+RhIo2q+Thwx4xnwLxDbXt3DPbRWkWmoTtiZbZkHmKyDacfIjBCwyoI5yT3H0Hrnio6dp10XtHc3UfmGQgFkMcUiMNqZ2x4cELjdgDG3ivnG91TXvE9zPaadeQW9lC3ms3ys427Scjbn76S5JyMMoA9QD53+IVpJb27NqM/nGKL7MF8xGRo0Xyz5QDY8wKRlgDkj1r85fjJZ2sOn3d7D/Z6s8UkiJcbllMSmRZQrBF3TBDhQRtIBzmv0j8eeF/FGrz3MblRBA4dZ0jYKrYYKywAZBZwzD5hjPTk1+e/xt+F/jjWZZmtLa4ngcOISsboxjjUKzyKZNqyM8YY/p1NAH5a+M4I4jdGfBk2CFQhwSgfzIHLIMZ56ntgcV5voGkXWr6tb27AmDzokUgHdHEXOAvyndknA929K9i8e+GNa0q8eDUrdw8jBXOHLRDewRZPMwS+xQRjqGAPORXOeGLM2N7JvuJLUoiyxzwCOQBlkQGNj90PnjO4BW68ZoA/RT4OaF4a0bRUL+HrtnSJjcX95GsYQhMEoC+CNhHbkOORXK+O/FNjJqky6b9kMd5IYzcCPc0UaytCysZCDGQsQwNvIPBry3wfY+N/FU9rb6D4iur20RU2WbzxwTzBzJHt8tGw52o3HU8Dmu68ReBPE/h+4gTW9CuLGOZHi+3XcckaXDBn2yxswUsCFOBnny8+tAHqenfDfR9f0e3XVJxPYX1ug81HDy2r5fcgjEWJG2rENy9eSOBx9OfCjwZ8Pvh5Emq2V7banNCNoS6RWwECNb7gI+WaQjc3IxGCBgV8t+CfHHhLwg32fUNQkuoI4X2JJIUjs5Y4ELOm0sGjBRWwfunOOvOrrvxY8BGzudWTxTFZsjF0so9rea7ocKIlwAAwHoBjI54oA+2PF37UGo+Abyz1bSXt54rWO1aexs4Ps4MahUEZlbiaWMrhZBksrKCoxk/Nfx3/4KGeIfFvha6sltrrw3fWyMkbW9ywmuBPLKY2keFwEkCgA8BwSDzzj82vib8dJ9XD2mjTSNCZtyXhfzJNigIY9pyCC6kjJ4A9DXzxf+I77UgzSTSzTSMS5JYmRySC7LjBbDMc4/i9qAO38dfGLxf41lmh1DXdTvLbnCXt5LOh2qMYEn3fmDEYBAzgcCuf8K+Ntf8LT+baXDshUROGdmDox34APQMODx0HbJrjUjZj5gjJX/loNmFHzLgkj6jOccnvmti0tTMyLtUlnD79xCJhSoQjpzuTp0wKAP0R+FXx8ubyGwtLmSK4RDslt5JSjiQASF03FSFC4BPJJXA4xn7g8KeJrTWFj8uWEpIpzHucRYIPmnc652jch+7kZHJ61+G9i2oadJ5kUjQSIyl5FP7wAEOmQoJKZz6dOvSvePA3xk8Q6FJDDd3Vytu8yJHIHcSBQwCg7mB8v5mwM8ljnigD9bJhdGC5miuoTJaTSILNC7MPLLvEzjGEYQMpVvoM961NA+IN/p9wsQvdoje4C2Ty7ER0C+YS8udyHC7Ty2VGDyc/Lng34z6XcSRTPvuBcT2/nI7FHZ/KY71kRWC7gMDvyB2NeqXC6RrcX2603tNKJGMkLqGimEgHlgFSHAQnqT05xwaAPsrwr8a4bSW1Vb2FJmHnJmSSN4JEceWFA+8xZcjDclj74+q/BXxom0+5innuVMvmJJIgxGrFgjvmMsM4IIY4wxGRgV+Okst3a3amS2d44IvMjIG2UlQSoYFcEjarHnnJ5PUej+Gfic1jOq3DTPI5WRUlbYIpQyM7SzvkP8ok+QZJwCSMgEA/pH+Fnxos9VWKe4uRtJDAOQUZcqXjZicE55BJBPbgV9s6B43g8RRWLWi2kbxgR3AVmZpYgMgrhhiTC8YBAz0AwB/Mn4C+NU9rCI4dSEdpLLbiSMyq4VVnxE0kIkyj7mO0jsCcFcgfon8L/AI//AGP7HbS6qQ58s43p5sUbRlo5MEsCrfM2Qei43DjIB+4On3e1CTkkorbF25DY3YRsDOSOucc8V1VhcFlXcgAQLjOCAu4YOVbg88+5r418A/GjStct4t10jzIIw7F13qdi4JUMNuSwIBz16+numkeL4rplKSgAHnY2dykjAwqjnBPHI+bnpQB7b58Lwu6wmZTICpjG6RizhSNrEAKCzk+wOM97kYjnC7yP3ckMiZ4cMh3YBUdc5yeOGPvXHWV9G9vkSHY7oSyykMvzoCA2B2IyBweh4JrfhkWRRl9oU4VgVLSIpyGJAyMgtQBrOr7vnAGZXCbEJUKAGDNzyxGQT06YxmmAeW+7JGQNy5BBBIJY4yc8HvVK0keJJhLL+4jZPI+ZpZgAgUrKx+9nAYH1c57Z0IpYbgIyYck7GbGNoKcDG75gWwBwRkmgCQsW3tG4b7rPzkqSCMKG+6mV7Dqx9Kl2sUOw7DjjcDhnIPLHIzg5OO9Rw4XcsYYkk/dA5wW4GeNuF9/zqe4kVImeVSiKpdt2M7Rkjp2/yKAIirqY3CrzgO6kjJyAMLjlCSe64HqTwkkAmaEs5cKWlBC4YzcAOpAOE2b17Ehs5xkUscokRZA6lHX5CeQwPAyD+A+tPU4AzgqWXucBdpHHHvQAxhhHb+IDarKMkYyflyOv14yPSmRBFRVLfMoBLlUDs5UAu6xjAcnGcADnjjgWdxY7fl2dcYA6Yxk7uc/Kfbnk1EsZZ3J7sf4OMDH3SOSME4z/AHqAKlyuNu2PaSrBHeQRxmZiFiRmAPLMxHCt9M4BoyQyqZQcvGApWEAB2PO8eYZApzxjIBAj6knA3cLMABysTum1CpGQSNrjHLAnpnjaKe9qknBypOCCoUZfPzfKcgn5QSSMY9DzQBz4tGQsEUBucKM4ZsAAA4PGD15pi2UgGDI5xnjdkg7ixCYxlgTjoDgDrXSmONX2gM+B5p2gjBJPIO3kjB9T0xzzVQqucQ8SFVceaNmd3OGDDcCADwc4xQBzJtmEgUC4dQqsJJlJQiRS/lh5RuRgwTIUccKRnIEEloyYBDmQhSzBOGXDfMSTwMr0Ht2FdhIkTIhZS2TkAYCq6n5duARnI4Occ9zVGeKQqduFO4BM5kxg/MrABdpBDDAOe5zjaQDmobVY3kYIEdiBvJVVwu5t+AcZLOxPf5qdJCvmKG+85GzAHylCAWY5yOSuPTk9K1mtWbLFDujYhXPHmEqHLLtYkKNxX5gpyOmDmkktJXbhnVVU42sCHLEFhyMhl9jghzkEigD/AB8Gc+YHcdMK2QFJAwAMkdhnH0p8kjPIvO5CGIBGNyjHPA9QRU97PDhYzCuEQYKtvLNkHeW4wD6cgVUieNjIwBQYBVcM+OV4BPQ98+uO2aAJri4R1QCMBozg55LAAHOT0GeMfqaiMm4KAFVR1wDy4Bw2OzEcfQCmlhIR3wSBwFZlHbHY859cZqxHaO0BlZV2B2wdwEpK+ke7O3kDcM0AEYgSORjkykAqNwKqxx8zA4KnGRxxz1qdkcoEEIy6qwYlSQT8wZWLcAr/AExVQgsoVivAI64bg/dyOcY6fjUsMUrDK4AUjIO4KFB+UswBG0k9fagAVZIWWYhjHllLKdpchfmQEnOfmHFWoJ0WJ2MiRmDc6KwBaZnb5UUqMjAAzn1qVkWXyVjYmYAq0Sw7QgB4KkfeYk4yRnjmmXMUduCkgYyOoWVJUKssi4bcCWJY4AyeOvTHNAFd7155QFiiUKjKwzgyFQ2JHbIy/wDnFRjLeWrrGWTBXI6nk/N2z6H2qvBIiyMu2NXJbEkjNsAIJONvPPGM/wB6rrI+EkkIRH+6ygCMbV2qM8j727Oe2aALEs0jxquCnlAjJmB3sc9FIGCAB04+lKqx+VKZZRHIrDajbirAgDAkBOCOSOOfWqwyjMHMcgGRuUb0flSCW7c56YpHiYFmBDDqCwJHPQBMk4wT+PWgCCSUQElXLHryoZc+m1wQR06j86WGXejIQctySSoAAySGBU8dcYxRMIyuZEcs/wDdO3BB7qc46jpSwxoQCwO1sjAbDAjJ5/IdaALDuRMcAMUwFwMltowSNo6c/pU4dpCQQEIILF8gMTyDkdeMf/qqxBbIClyY38gny2wRnefu4JXk9DjuBwc0SoCHbOVB/iHJByTkZ4AoArhpPM+QEERuJActuQgszdsDafyGaRmmmj83adkShNyIQFUDABCHAHGOo5IonBjdVYYyqn5W3ZBGQCUJxx29B+FT2s7xRvGskqtglQjbRuUjG8FfmHHTt60AZfyyshwcAAYkIJyAAAO4GOnp+VPjUfNlflXcT8wz0wPY/MBnuQPep2QsvzqCd7ZJX52JySCR1XmmlSyjA2quBgHOec4wOoyR+VADCVZ1cFSr9RySCcYwAeBkk96t3kYtxGTF5e+IYXcpDOMqzEHjbkDHpj6VG0ccaB0ysishVVwcjB3Fsf7W38qjaSW5x5sjnywAPMPyqijgKSfl68D8hQBAsnCKIwFAX5xli24HBYlucEH8qtMyLGPkZpNwYsGXZsAOFx3JJHfvUQCuSqZJ2kMTgBuQST8vQen1/CUeWjFGYOAVyVJVcA8cnkEHP1/kAEU9wrho5XiYEYK8cqCPz+Zh+OKsfaJ5JC9w7FlQqpA2kgHGDjoPX15zmq4A+ZMkHJKgDB4xnn15q2DHMo2uchQrLJsC5A5xICCSWHTH4mgAhkADEqc7iQc5G0Z3DP8AX/GrasTMqMGKE4KFtzDOdhzkAtjHoPyqExpndG5I2qHLAKAe+OenA+uM1YAiX/UO5SWHEoZQWLKSSq4zkZAPagB96ZXfZI8mI0XZvO8LxkDOOOMEd8Cs5iFDFiMqBtx0478nkcj8qsuAgV0ZWHyq6SH5uAWLAYOe3XrnFQOikZAXLYIwQQF+bgjHXgduM0AMZQVQlgMswLblJG0gAsFyVGPWnrJwPL3qRgvKuQCSOAFB9QeQefWmosWU3KwK580M+VkHGBGpX5DtyOvPX2pxcHKpzGSzKnDBcgEA56nGOSfyoATzN7EF97H5zkDfgkZbBPTOfxP1q4IOVY7WTcuUV0L88jHJONvfoCeapj5ScgcjPfpj0B9B+tWGdVVWLAbmVSDuAOT8pAzyMgj0oAebZ/tAUwvDG+RHvwrDJ+QeWwywPPPr9RXQaMrJdGCUpGhXYxcMpBBEgJKjITcCOeQR2AqrAyXH2Z55GKqGjZg7SS7V5VVUr8gxj1xnOK0Y7BGknntkeFwRhGfc8ioXOUKAYK8FuB9760ARR2LeY6Mw3F2+UKx2qoO4YIzuGDkAkdOatm3gBMcYeT5VZJNrR+Udw3qYgpBBXJ4JAz9a0rRSkIkaN5W3qxkhLxyqg5kXfjG4q2CcHlvpTJsAly53OX3KgAddp2gu2zHIJH/ASSOeQCgLaOXbAWZS7hNy5VeWwGyUyGwST71YFukzyS3MqC0LNEWEsXmYjUoh8o8hm2r2xlsjjNRRoWx5ztHnc4Owk55AACkYIIGQStWHuUsQ1r9kS7jdmkPmjAJdBtJjQnaQcnhs574yKAMxbVbhpZUjaO1j2K7EuwTI+RyOSqE+mevTFZEqhc7JDtJw2Od2M8E55GQOK173UEmQRQWscCiOONjhtxaI5LKxbrzggg9McGs2NkVz5vlEMhB53IruCMkAdQMnpwfyoArCNRnLKilSwOCMkjpk54z/ADqRzCViaMbXOEdTtwpOF37jwsZABPpz26RsQ0jqSu0fMCchXxztTONxGPbqfpRDG0r7FQ5bPIOBgAkkcdMGgBjsu7YY1zj7wDEEKT8xAP3/ANMDOMVSnVsjC7QQDhcYAJznk9eB/wDWq1JjzDtB2oAGXceCTgYI5C5IHHc1TdnWMqWAR5GUAEY3YDHjnHFAFKb5VOx8SA7lByATg5B4OFBz69KoSDfJg7gJCOWIXBYfMcfwjJ61ozhRFvPQ8bhxlwMsMHtyD9BWW3mvFksTCvJ4XgtuBGTjjA6Z9RQBAR8+x2C5wVlBypIOR24X6cnp1qx9qmRxG0rSgbdjBmdEBYHK5OAeAccHPWqd0IUMTW8hmjKZcEgSBsjcHwMBc9Pb3qGJ2YhuPLDDAyQeeg6cjg0AbtxL54XjDAgMxADSNtxnaMDoD+dUckxrEQfv7lc524yAQcjAXIq0oUo7MUjZEB+6X3sGAGFJwG5OfX9KqJ5jMMBySRsCKcdckgAZHOMY9KADcyFlYNl9oWQZAG09f9oc/pV20haQOFJZcFmOCQy+hO3IOTnrzVWP9467sAjKknc3TnJzn+HPT0rUtpG86C3hkON2OEUNzgnduU98dR1HrQBSa3CguXU7CBt43nOeg7gDH50xjbKilXBdtwZFRiEUDhucHcD1+ueafcbkeZG6xOQXX5izE4GTjGOOv+NQlVwmHPmMOccKrEsTzu4fkDsPWgBsqeahkij2xLhXZVZmJ4OW6gN6dODjpTXcbIAgRHRQp2x7TJlid8rFeeAMZyOR0zigSOAdhKFmUFV+UNtPGB0xwfXr6VWaORpARgq+WzuDFWxkkheRzjt3FAErRzFgjYTI3jJHKkAhh25Az1pGRgisR8uSxO3njK9f7v6U9FKAfOF+XOShJJYkbSVJxn5uuKsESpCGLIsE5bCLhifLYKGJYAhdx7EnjpigCsiooLMFPBcggjOOwb1IzjHpUKkkgJt5yWVioXAJ+XPcjjrUzwsDhmViU34RkcEDkcqeDtBJHB4qt5gjkU4BKur7cZXIIwD69s/WgB7uzMScKdoGFGMKOAMY9f5c1bhVZkxtO/cu+UAlFX0IXPUjrjAx1Aqq0gd95UhsgnH3iwA5Jz1yCTWr5kJheZo2jYLGqMrjM745wFI7H5jggbjkeoBQvY0imCwOXKEKzk8Fwc/IR2Hr/Sm3N2JIoIwhDxbxJKxJ8wliRgfwAH+eahuJGaXa2ANwAjQH5MnnJLHLeuTzSzNbmHAysqFckZO4M3Ifd0IweRxn8aAPZPgvCbzxNZQuCQ0qYXB+dvMU8kfRvwFf0JfDvwqh+Gen3EuYzcxCQQyZdGaFCxVkXI3buVY8YxkkDn8Df2d7FbvxVpqOPlN5Cu7zAmwiQnIYkAHGevGK/pe+HljaD4daeZog7JCssawoipIjHaVO1c+ZgYJC44xyDwAZngHSzAtqyW6wojJjczFmfcSHVApAPlkAgf8APM9Tmvq+SKMaXHbG3RmliiKuUdXgBQHzI0yuQVKnBBBxnA3V8/WUdtHe+Zbr5Kw7jbB5JCGYuQBIFGGLMgONuOR0Fek2WtS3cxtZbpCtpCZDcTMEdWYl41diV83aCCAM4CcksckA4n4k+Hb280W4W03iWztHmdoxhg0LFi5YH5WwVHOAd5x6V81W13Le24+3+fst5Y4jcSTOWWVNxMZQsB5UoIO4RgsyHDYUgfUHjHxZpukaPfzSy3T3pS5gWdpIBGVuoz9/IUtxjB2nBwoyK+IrfXhcX12ZLW5lh3TGHIIWCQYPmQlc+bERKflHdQAAM0AeTftHXllJ4fls4F2mK2kUGNCXKxp8/mzsczRrGpBDgnJznqK/DjxiVfVLp0IYLMxyxUN984wABkY9PQ1+zfx2V7nw7czBjvnt5TGCkiBCys4YL5QGwscEEjG3oc4r8aPGqwDVrhUDKUkdZQuNmVAyynvlgeMcdB3oA4kZxxn0wATx9fqTVnfhAm1Qck+YB8/OOCR0HH6mrFnJEWjikAEYJLS7RuX5WABJ4YZYcf7PFJIpdj8qqqgB/LOYw4wu5T/cPUfWgBiRSFUkfcI2fZlgdgbHPPqBUzJzwgwpKbl+56jqTyQM01ncx7WZnVf4c/KAMDI54OCeg7U6IZB+Y7RyUyRk4IDe5AzQAiuCjrtO4su2QnPykYII7cmpYo3VwrnYeCAxChuCR8xPtVck7jgjngr2PUYPofepC5IQFh+7yoGM4BJJye+MkCgCwGYM3zEndnqDk45ycemM/WpIkSRyDJh2BC79oUHBz5jEfLwOPeo4SVI34JQHAZcg5zxjAzxT1iaZ2jjUkrGzsAR/q0AZmGTxgdqAK7YLYc4AGAVA7Z+8PQH+dTtFGI2QRyb3QSJITj5SqtgZb5wAT0FMEbqQzqcK4BPO0nd0YdiV/lVueWaUBd+UUMEjZcBQRg4Cr05H+egBnPGSEO5WYlgQVwykcDJA75/8dqeG2lLbChyzIq89ycjv0IB/I1JFEzE5HBPvjPPy8/WtqGJmKIemcngAjcQMdPUfpQBTNqQVbzEydwZlBLAgAbXBY4OCee5FILRVJbBPUtgBTu54x/dyBkVvraxoQz5ChiFDYUkY5wAOT2464ouIky0oGyMNtYsGwSeRkdjjr9aAME2yYQlQuEG44wXIOR26Y9Kg8qNZQxj3EnhDnnJGxBgcjt071pSEEtt4Ug4BzhRyce3v9eaoSlV2PyHX5yQPunPG3p/dHfigCOOIrMxddmQQflwRjcCCD3GOau28rRTRzJgbJAUVgB90gjcAfbp0pguknkaVwSzRnc4BPmSbD859T0z+NOimIztUE7Qo3jOAOSw3Dg8dQaANW9niuWFyihJGX98FAVGk4RmiUc4+Unkkk5PfNVIQNw+UkEcYJxxk44+lVixVsnhcZx17ZIYA9c9qmi3Mcj7pJwd20E5GAeeBgkHP50AWnd2fey7Dk5AAUcHhdoHABA5PJxV1XwE4TcFCllGGz1AYnvyOenFZpc5KsQxyFBzwDuI4buOfxz1p0ZwwYkdSpyRuI5xk46Ak/wA6AOqsZ/LlVmVwpwcDCsV4PyswIzmutsbsBmCDhvuluW2jnBGPUfjXBW0okVhNIQwRUiwBggMOJBxgYBAPPPX1HTabOsezJ3+YrA/KGKjkAYbqeBnHPbPNAHp+kSTNPEVZpA6AMqjaxAJ2AhV5GGHqea9JjuLn7IYuREr+YgLNjooBdD0UgfXA615Lo95s2lWw7DGEIVkClWDKM/eBx9K9F068mlClXLoIyQjEfdUMSSSeRgMTk/hQB0Sai8cMXyI2OjIqEDP95wMnGBwfu+3Na0V5mJyEVdyDBh3BUAwS5XHORnnjBzise1V5EQIF2lgVDZByxOAFYcDP1z178bvlyifyGjjiIWIOiuh+aP5S24HknIJGOnuMUAZbwoZoZVUhd+XyG+c4JIOMlT147jpxwZJrcK8YUoVMn3gvz4GAFzztXkcdCefart4/kTbOVQDO1TksXIwVwcHg/TvkVRaZCrFgDkElDw24BcE4zyOO350ARzWsjLE3lCOBsK0rNkgphuFBwucYwRjnPXrRks9wkUbZGClVfGdwB6oQc4ORn/61ai7mjk+bAIVwjFuEbaQzbwBnJGAeeevYix5ZCGRUyAyD5GIXDbsjq24c9M7jigDJttLeBnkG1DsLNuRgeEeTCtjBP7s9+vJ70+FQVzMjZIbOC2MrkgklODvIGeRkcelbZk1FbpV3Wxi8uNsuNzlFjYeU5OACV3oTnKhgThhkZN3GglEOJWZkI27WYFmZQ2GxhOgz1Bz+QBEt1ArSq+VUFAWIJIO4EFccFRgZGCenbr19lfy27qkIR4BDtl8sIzTlVLxxGMJ8xbJBGRtJ45Ga4x4JJQIQyxvGCflAKoGcfvCSAccj1HUe1b9qbm3EkypuKCENPwwLDjduCfu2IJyc5PQgdaALlzIZZ2lMajAPUPtRWOWRVQ/Lhtvb1APBpYbmGRVxGCGYBQ770ClCOMEAZYHr1B9cA1JHL/O4Y5PADLuXnKjPQ5I9T15zUkYWdHeGIxrwVQliUByu1BjoGUeoB9qAKdy5j3FSDbsdpdtzH5RnJkYY6AHA29TWZvQ25n3bo2cqAuSd6lTucdcY5GM/e5qO78zzJNzgGUsdgORtLkqWyM984x34qpJLNDbTLAylGDhVIXDMDggI3PDEHjn5RnpQBptMvl8syjG9iNucksSEP4jjGDnkZpJWtpPK8lWDAYcuwRVAKlmL4JKkoD1/iJIFcbZX+oS3K2l3DiNS26RiVfI3KFU4wy+46Zz2zXcXH2AQ6dDa7JZ/3010M52q7r5UIcKCwCqxPb95x3yAOhu0CbIxE6lNoQopONihz5hGcDCkYOeSehJLXYSSpLs2yDIYALhhgsuVGN3Gcg+vSobF7WKULLbNLGAxRg7DZG+MJuIIPHI6kE+mKsYl3pNEBJGpQBZScQoxywhXZmMcsTgfjyaAJIreJRM7QSgquY2VH2eYcN87AYUbFPXrz7VpR2cU9tPczIqKibFIyPvK3loGGcgtgk4zz1rEm1C6tozErFre4uFCgL8wIDbXkfjA6BRjGSQe1dDaaoIdLv4JHjaQwGOJSG4y+FLjlQ/KbeRx3PQgGEYhGiAKsavlm8tQCdvKlyeozjODj5s4BzWfNZSRxDcqZl8x0Mj4HlqpUlS45JcADPBAHFaFu0UiqrNIWXgEnc2DxgsfuLlc454PApblYZytspDPGwQlzsjkVs/8tHACKR0+794nORigDibmLy1eaOVVlOcptJDhS7lmJbAYbsAYz1wQawZXmh2TPvjmIUsqNtklSQgliwHRkYY4PXOeK6XULeRAZEZIljaMnDby4DgEIAx28DBOSADxwTXJXk7rOYSMNhE3YC7DlHz3HPPQ55oA2rF/uoo24B5ZAWLAZfICAhtpB5z069BXWwSyRvbttj8tslTjkELGrBl4AOAvPBPBJriBcJ58ajbkKzD7wZjwQxwpw33RjnG3r2rpLWQymISOjwlJN8TNvLAn549mMIcMuc9euDigDauZbeNri+/0dBGowqbmDAsqyRxhyd3Q8bmzn1661hdaZc2d3qVxKRI8StAE3EMVZAyzIuNpKbgo+Y98cVyF1JsIaOQGHLq6MUUHjaPMO3OQD8u09Ooq+7LHaCSOKMFirSKCRGLcFQrxDgqpwDuIznGMDOQCY6ijK5DqdwPktIULTqpZY02H5Q529QTjPrVVghgZmJQZjcxsQCUbopHG4hiPTG0/hTlNvO7P5C/K4liOWDRvHJv3ZAy0hO7J6ENnPGa2JZYpFJCW8gkjjys2WPTBkaRSuG+VjgtzkfWgDDlj3GJ1IkQI427vniERAdWVgCAxdCByCJB6HFGU+VtdYlcZO5lwV3cAKNxGWBOSO4GRxzWkYmlO1BbqUy6K0gjCxqSgjj8xsOCCvHJyBg8VTd0RtqEnCupCqm8ncVYjb98bDwcnrgUAWYIJpZongiZgHEaqrAnzHyyqFyNq+YeM4GSMH0t3SmGS3hmZ3bCSZBIEMpUL84wCn385OM9sjmq0FykcgR8yxq8LrECFLOnUELIfm3Jngnh8Dk8aL3VhLcSXEokaYW0aN5hUSO6oibnKMdvHPOdxQUAT25EUKktH5kN3KrOFLSmLBIZ5XA4wzAArwV5xVa6Msdt9oKzOHdY45VJ2BY3CsDt4b5Ce4welZ6TWjRP5vnedMrBJTIVRWJ2AqFGdoUEY+Zck9OcrNdMlna28mBDuaUXHmMTO5kw68AbRtTaBjqvbNAFv7c32V4A0KxSMGEYUtMfLYhmVuhRXDMCfXjqRWdbWryXbwFWCvL5hfGx40Uqz5D8MeTngYI71TWS2EDysJZpIXUQpAVJJyNz7pUKg84HI6EetPn1G/nRTP954lVyFhSWZXcsruR95yHwWAHX3wACS7VvNkja5DBJJYklyGkCoAivlCAD09SDkmsqaDbIIBLvCgLK5w7kqg2t5i5GTgce2SSTWtbCOOC5kuRCsdurK0l1LF88pIZI1R8EvhSuAD09QDWZiJy02WK/eVRGHUKqk5PcDdkHj+LHOcUAUwBB9mMwjmwkskm11XbEo3ZYsoyQgbaCcliBwaje6ihvC8JaJXLDftCAZ27Dhi21AeRkngj6UssAEagLNtlZtsmNo24zwxznjgryAD6imiyWTZHIqrFuV2kDM2FKKACmR1baTxkZ4z2AJ7fVLwZf7UzRrIG2ykzDzAXeNig69GwecBj7g2bW8klKma4YuyOMFUYYj5VflBO7CgDvyPxtz6bp/lr9nUx+UmJg+DJM0j5BjYAjZsGVwxBycd8Mjt4RGyPG8cqyl85IG0hlCoFXk55Y98A4J6gCXN5IyAtMTH5aoW2gAQoVcBwPuqNw9MkdM5qrHqkMts8NtEDHJlhKrCRjIApUl8Y2ZBJHr3NXrfyrdLjZDvW6DIwdnHytnJKY/eLnb1/8A1Uba2ht5XlSLdEqEbI8Dyd21QQgYYwDkn/ayeKAKrSKscWVCyARHyxIymWI5xwF5BAIyAPbOQamF7DcODDG0BJDCORh0QIpGdo3ZIHTsM0+6t1uQsigeSAAVLHKjnA4BIJUkgAYAx7VDLpLLbmVCkioUBk3MNolDMqlNuA6+XzjIbdwaAJJC6MbghoIw4DMCSybZFKhGJ+R8BiCMZx7cVBCkssrDaXKySK7HaXyu8MCjHy5GHTAIPTvmtOWeea0jglhMkqSIFZWJiUIMtiMj5iY9pJPI259qygJXvMROwIj8qIIFRPM2OgzJkZXYSOR1HPFAFUTC3EkdtLNLg4/fAOq4IcqCPuLuYgEdRwegqxLLJe7bmYIrpEmFyrbusbMUb73z59MZBxg5qJoFZtm15AAA7RjZw7kIWVQQcuBkdTt9aIrKWNSzQ3UYAAjcQsI/MGDjzDg7evI+tAFKWBDEcfJKzxmNmRgiRZ3NIQDh88jGeDzjtVqWC3W0HmzDz0kUiJG81TA6ITuIBG8SFRxyNx47hlwkkcUoDJGzosYBZnRjwV3dMplE4zkbh1IpjW8ERiWDeiSfLMJCCUkchmAYnlTlW6DqQM4zQAhgjlhd0idjCkkkskbRj5FUEcMuWIIBPfjis8kGIwbRt80yb2IWRzgowyF9yRyOeTmrszGNGtI5nltnk8wMkQRmDiMFWHUDCLxkjK5qC8tUiWMK8ZLhlfcCJI8Mu1mHOMgMe5O3kZoAq3cSxOot2Ox41kWT5lGdocqCVG4hyc49PSrdiIYIhOypI800ltJF8kY8t1DMzM2SgzI5BIwSvXvU809qtqiOi3LQhEVjlfL8wuwX5/vZwrfcH3AM8msi4JuZV+R4pAq/MSX5wDEQc8L5ZT8+uc0APWNTcgOHX94oIyW2xksFCk5LjBGD3A65qaZJoMK8kbFMK0Pzb2jOUjYheHVWQr13AiprWBnCGe5gVVDKZ9nnTM7k5GUGVwV4J4GM+uWtZ5uyJCZWVN0byS/62IKBAxIzlVZd3JwcgEc8gFKS4KxyRwqoM6pG6SHDKY3eTMZ6DjaDk5OBxnNVyG+0RpKVKs4kzIckZwc7S+OuMY67verZtVQSbwVZmCo6kFNpyrIFOMZwCD7dKQWKKyvIp8vLgM6sct0IQjowVgfTOODQBZ1PToooluY97pISJHIjRS+FdkXy3OFCsDu6Zfb2rH8xPK+QqV2nO9tnlhSWUAnJyVJHHGRW/cXIa2tlUhjEm3IHlpvBA8wAAYJRU3YAUkHuTVd7dVhVA5drv55B5bKw2sxkeMM22RSQoU9ipwMcUAcdO2XDqDsKuAC5OzjkHtnnPGPWoPMiwyOzNvZB537zcmAd4KY+cEnB5HTitu6szBIbd8sgVyuzaoDOqqTnZ85AChuwxgYPNUU06MqxLDeTmVDuURZkKgoVzvOACQOCOOvUAwg6eYyt8gUcEL/F823cM8ZOM1qC1hNssv2pRIi/JC3zMcliU+Q/J85784YGj+zQoaYBZE3HaRj95jDD93nKx4zye9EkAUeUy7d5Ei7GBODzsYgkYAx7+vSgDOkv5ROxRFCPxJGuQHjHzFA27cUJUZ5P1pssguMsFZN5kZo41wFALYIAPy4B7k1fnsEjMS7g0zJukUHBjYuwRP8AbfABx/tAdqsS6dKjojIiu8DOCjKqsEQ+Zln4LbVOQDn2BxQBil8NgMWTgAtuBUAABSBnBz29vQ0gIVJFCeazqF3EsAqD5jgbsht47+h9au7UaNAg3MG3yMoII524UM3zdj+eeRUcTLhgEwC3JI+ccuBknt0P40AQQAEGJuWYFAshG3cV4Ul2wi5IOeQCBwKzZt0TPEYwrBiuQ33QDkAEdQQc59/etSS1kUmaQqRK7BCrqXKgjJkXOU6gjI5A71VkVW+71AGW5zgAKck54wO2OtAGeA4A4ba+egOB6kEjnnrU6Cdoh80hiikQiMtlQ7hjuCAcjCcnHAWp1COyB3ZUAbaG+cAhSdvBO3cT12gc5NT+Z5OWVAQEI2M2MoQM4PB6j256jBxQBSJYxMwCISxB2krySSNg4IUKfWogzAMqlQpxwWXJA6EgthjgVcMKkKedrgnKgqAxPIzj5hyB+NRvbt+9UDeFCgMmSpxk4BwM9R2FAESlVWRSjBiilXWTaAOp3fIN4IPA9Tnmotq8OwYIT8rkfL8pJwGxgjOc+mcVea2iWMKGbJwG5Ztuc/KQoAABHOCfvVAxcqFTJSM4KMfkBzuLAMDg4OfU0AOeVZoFijhw2V2sASXCmQs6qFIVsPjjAwgPUZKAhIiAMuXx5xBACDa+MFcnoeDxz0J6Wpg88EbbYysERVRH8vl5djuk2jIBYjA/pTlggeGNZZjbt8+87MvkrlBuzyucDHH3utAC2yxO7BsH5AQYwWwQQTjvnnGM+uKvCz8zbJHIgR9pKFtu1mJCqxYY4xknPGeT2qpBaXFq0DW5R2kIVduXJQ4w7Fc4c5I6g9frSMJAzOCqlmbMShlVSzNyEB+XGeB7c5oAuLEqz+SAodThiXXZgE5O9sq2cenJ59RWglnBJErSnygGO45GWAAKksWOBnAxgbs8YwcZksp8qOOIDagZ5MqhkEu3a2GByR1yOnze1PxI7qIQ8gIiUJIARnZuk25PI808ein1oAu6eka30JzuSGWNnDnBADhchfMG4gHgDJOT2r+ij9h/9t608KeF9O8LaxqSaZaaRaC3tp3kWQNHGqFfM2JkMEV8AfMec9M1/P1p+kGCCe+8qb7Yk8YjgKxrCY2UM7DeR5oSPPAOVypJqaDXdV0wPbpLLBt+d50cecFcsUEbh8RvgjhSO+e1AH9ZPiH9sLQvGmrxi98R20+hTRyRC3guCqMXQKrKVkGJN6dCpUljmvzu+OmjX3jXWJL5vFlro+hXrOLe0tbgzeZE7PDCs20rG13JkAKSWBIOMcj8U9N8b+Mp7uMWur3W5ELHdeXDKy7wZtzP8qs53MSwwDISRySPZfA+q+Mtd1BhqWr3c1os6KUW6keEBpCTtRk27gE3K67Sp53YwoAP0/8Ag7+z94Y8Q+XplxHqcG5vNuL+9hltZ5YkCj5HBACuobG1hwmRjFfpN8Kf2OPhjeX0Ecl0sVjKsMC2UUkhuyokDFWuROGZSM7jwQGI5r4++Ad1reu+FQlvrrQwaQ8MEFwZVN5NGFQLAHYAyzEjPfO1QTkCvun4eeKf+ERa1v7zVLi81eQPLGsxXE0pjfDPCyg7Qm35QORtI4GAAfqV8Bv2fvhr8LbIHwvHHDPLHm9u5UF1dOyASFfPmYlxypGcgYz8xOa+jHvTGkqxXEAAmji84SMz7HU7fMGFCsTuOAP+WfUZIH5DQftHa7HbtbLerazCYbhGzzLOC42CAnGVIfltowUPAwCfbfB37Q76XAh8Q3Be3lk+5bqLmaQqNyR44BTeMvuIAUfxHigD9ArnwteToLgGSe4EAmnyIo0UdfNChwN+OVXcT8uBnOKYHawimS1hh+z/ADvLDKF+0eZtACgsAzRgDBYk9OeBWB8OPjP4V8Y6f5S3Ev2y8+WOEEKUEcPz+ZuBwh6AcfePzGuv1nQbaFRPbETTTRtJDcRFXZVERRYCXYBDvYbhnqSAB1oA4G80FryO9uBZ2uEMU6RwsqKnyBnbzS23cu9yckDjA5wa8buPD91YX0v9mXMVv5qT3Elyke5JpSrbd4ViGkAVcA8ZBHQV6nf+I59OkOlStciSa2uBNBbRSx3F1AY5DdCKR96hUtfMMjMw+RXYHgCq9h4UmlQJNFKtvIPOWNCB8nzShkeRs+dhwMZVCFyFA5YA8P0vwjZWGtDVYVe4muiLaKW7kLfvSDIXQA8KTJ77gR0AwPonw/biFVg1UJLI/wBnltgI9qsqqSheYA+XuXqBgc4PpXNQ6BCl7NeGCKOHS5LOQGaZ/NupJJNmIYZcb5BGkYYRDaoAB5xXp0tpLdWsF1HGkyzKiizkeKJQjDcHV1RmLA7c7MfeIy2ACAb8viGOzs0istjS+W5EJbbbjzAoBkcqdyIwABH98gbjkVsWBhnsvtcp3SIA+BtwjFQQqfNkR5LYyB19K4LWLCUxQWlkFZRtNyEcbY4QPM8syFgQ+4sMDvkcDmr+kanJKV0yLyYbZf3ct5JL+7X7PG+6PdhsyEqAvc+3G4A7O01Ca5neLZHGxby4Cp82Ir8qrI2APmzngcZIJIIrfTTYrKQyXl20kkiIGRyqRoScIST90lnGM98DOTXI6Zqun6bKwleNY7YsySNGSX3RlwWJwEG/JHXOcDrms+Txlp2pX8kfmCS2cqq7vutIhAjCsXxjdjaOvOQaAOxudUUOLcXIYrDJLDGy5HlxEGQrzhcEqcE4yx69K+b/ABx4j0+O6uGBhnuDFhygE8i7fMLApjCDJbgHndkela3j74gXMEVzZafEcRoADEBGJCiviOSTkhSRg8knsOTXylrHi64uYtRBBtZlkdVeQAqQMAyF0k5QbnBLDcOGxhaAIPHt5Y22npeTTsYssht4XTDsyh2LqHBwAq7Se5wDwcfOOqai1/frLpYjZUt0UR7EdkkJZSqNIct+7wysowN3GQAaxNc1jXtc1GTTptQRdOmkkaQKu2JkAZcGRyp8zZLkAFl+XkYAra03w9IYYLbTjJKssRlmu2aNY4zE+0lPmJIBQ/dGcMVzgEUAZGsOo097Y+fcXcsDvJBbxLK7qrhTG7LwmfMG7nOc56nPn2n6DdWst3a2umSWUssc06kM8pijYkM9yRloUzIML07ggYr0fT9OvX1SR57m3Rbd9pO8u+CXiO4BB5ZOM5LDDAHHcdtFpVmk0uorEJEeKOzv2EzK9yG8uQlgG53NEG57nAGKAOL8MfD9DaJb6nOkwkZZZmEYmkw5dPlYkHADEhSRuJI5FbHir4G+BtStPsohe+ODEl1DabYSECsY95YeUyhweM5/vcYq2urvaT70sJrV9xSyuZFMkcuxmgdCmMSEFxgncMt07j0HwRqOszfbra4nJW/zdBbi0x9lW03bvIBTMkktuZCVOwEAAkkCgD8e/wBon9iTwk8eo6pHo51NDvlWKFi7xmFmlkbfCFYzeZwhOFKnHTp+HHxf+H0/w/1S7tdOimsrVJ5kRZgz3E0TjlTExUAiMDg7cjPUmv7add0vS73wzezX9lYSWlxGsO5SubqSZiElMKjHmuu0njDFjkZ4r+aH/gpj4K0PwdIb2ys47aea9crCqlAE2yYGAoCh9znjGAOeSKAPCP8AgmS3h7XP2lfCfhDX7d5LfXTLZtFcyb2S9tVa4jmWH7oieOFlJKllZ+GIwD/U1+1/+yP4H134L297B4csme0gWxuHitVe6tbqOCV7Sc3ITzGlEcnY8GQ4IHFfx4/8E4Y/F+o/tu/AH/hFLSe81GHx5p09xFEgkU6PE7Tao8yMjbYRZrKxJ5yBjBwa/wBF34q+Fr7xx8GfFmkaBHKmtwWE97bWl3alJxdGOaWzjjMhxltgCkEgBunTAB/ne/tNfDnWfhf4kn8P+IrHUIzPIHsp7CSRNOuIXWMb9hjOJyqxmRc9GAADDJ+VLa50/VbSezMVxC8AdBJLJ5xkZ8iPEmV8vDBeH4OTliSK/pn+On7P1r8Z/h/4s8MazZtF4t8Nw36aTcXlv5V9ZXdngizE5U7nDoU+Yg7XAzuAz/Mj4k8PP4Z1/UfD2qpd2OraZfXNleRMNo3QzLGEYYBUkg9M8L3JoA4DUbSa2uJQ53yKSHBIcKgAVMsCMnAIJHHycU+2Z45kNumXLIIgRuLNlQFC45JAIA6fia0LxpLa8d44hLG4dF84eYDFyAGA+6oUAY5wVPFNfTHRY7owXDRFfNLRxeUoUuxwrOAXVemQMYzjvgAuSXdxdIkMnkRhQwaGGLyAfK52SqHwCPLPP+ye5rRtIZnQSxwzPGsvllVX5o8gqApJOG3BVGcZ3A/XMimu4biKTfbxI6rDBHCI3lW3cMudnRn2rkksTnrwa0o7n7FMVHzNnzGUyDcJAGyr7SQWKnkdPnxjPQA61LZEjkjS48yYf68EqBtDAhCCPmxIMkAkcZBIwTZkEdxhWBdoowjMylUyibVCsGwxCqOeOnqKyba6WZ0mRGZnmUZMgUEZVWUlQOcA88datSzvG+1HG7LRy7mVxndkEMDj5cnBJx0yMZFAGzpGsahotytxZTSRg7h5aynbIBnYxiCH7pII4BGMjG7I+m/ht8bL22aCx1OYo0r7UkdsKJZGRXKsWwhOMMc/MCe1fJ9q04mZjIFRiREowSScKxLcYyCO3GMZOeNgSK9uzxJETJslEZAWXermM7S3Kk5JK8A8EdDgA/WGz+JXhnXYrVBLAYgvkfbOJDPJI7OFVyNzrtUKpPOD1HQdJNo1nqgU2SWsshRpIrfIjAQtuBJDZywIC4AHIzkV+UOi+LdZ8OyweRek25kMjxqTJ5beWGdVDjnB28DhcEivpHwR8c7SG7iMkjxXhjtkikdtreYJYwgwH+VAwKkehJz0FAH23ptrNp18lvYmSGMRrtjlEbrJJAXmGBzvIHTPOSfm9PYfCvxKurW6RdQvzDdqw8ssxZAIkjSFQVJEa7ZHXAO1ViC4G3FfL+l/EPRtbNvBcFopw0iGSGTmQgAKWLE7XwQCADlT+foEOnxXloL22vYpZZHk2tHKGlVGT5g+0khixlyCo+6CM7sUAfqb8GvjZb6dewDVL2UWw2lpEYb9pVoyqgtyfu7eDkDPy8V+hfgH472d28SxXYkV2xExJJkgL/K2C3A2lMZ5z7V/N5oviXVtELTecJEt18x3mneMsoCKSCGxK6ggqrYz5YC5Ga96+H3xy1LSL7zL66RtMBiFq6u0M6oCisC2RlSVUHGDlSQOlAH9R3hP4k22oskX2iIb1UFmkDb/AJUyQSRhuxGe+Mda9e0fxJbz3c9ta3QMzCC4ljnkdo4YyrxqICxxtPltkL3znmvwT+G/7SjzR2xW5UWzuWOHAkgGTlssRvXp155zk9K+5vAPx7t7u4so3nhlaSOIbxIFxCTkq5UEh14JHv6mgD9UbS5UpEsrJuYKdibQqKoGdpz0B9u+Oa1bZ9m4QbNvDR7WxuLMQysp+78qj8CK+Z/CfxEttRTZHdhZAzFMuWVueVjZj8wAxxx0HHFetaN4gimDIJJCJVkmZppVLrucbI1K/dQgMR1AC8nJoA9NFw6SRwpEP3rDbKwAiUDcWDbB8rIo6kYyQBk5A1Hjd12sFKsnOCD0bBRgR8ykHPt+o5m11AStlJB9/f8AI3VR82CpUnJ5BUZzjFdDbzM+3LFhtGACATxg8secAfhigCNUgy7AkeVlFSEAlZAFIBH8IBKlsfXjGREMuFfDKCp4YMrEHBAbPIYFcdjzgjNWTMhkMIHUbmfzFB8wkBUKdWYqDyCRxj0qUoryeWoA6OVO4kqdy7QzHAbeF6nHsM5oApRiVGXeQdu8MQSEHK+X8rKd7YU9+DnjBzV1GWRSybcDIUgh+jFWyUOOx4z0PODkVLDCVDqVIXHyEtlsMOv3cDGTgc8AdabDZtCxEYiSBg7NGigM0rOH3ttYBVxv3DbyWzkHNADEGHfYrYDA8I2Dv4JBA+brz6YzTZopklhjiJjEjPJM+W3qq43YGCCWYoONpAcsMMBV+M7WJYbVwASxCkkkgDpyMk49c4q0EMwRUAyzMGyTzk5QD06Z/HGKAM9zHGpyHG0DO1GctuIGQucsuW5P19KabaLEsjogJTaz7U3BB8xUnrtzk8n86umNY2Dunz5KA7gWCnkg88jpz19KZujkDhCWKMVZRgFWUglTk8cHvyeo4IoAoNHu8iSJ1eLYCpUlg6sp2yK8b7cYI9QcjGKrkb3aMoSUVWKgqWcliu5WJGYwoOWI755FagVfnAQKQAGLISTGSXIQlvmX5iOuAT0OBmJkAbbgFQNkjOWySVXYB8vzLtY/xYGBjkcAFJYBDlmJIyWwMfJkKCmBknGMnPP0GKjlSNRhhICuWAwSo8wkDDMAM5ByMkgEZ6itBirCUuw3Rn5jhwqEpuAOT84C88ewzmmSRxzfKQrpgfKQCpAVRz+BzQB/jjfZ3DbWiLFfvK5K4GQOMe5HqeenWpzalSGjkjXzE5i8zc2NuSN2Bz06DtjrTp5ZX5aR+MjL8nLchjjJ5OOfxNVlOGK4LDJz3xx1BPQ4P5GgBI0d8bFbJ64DZAA29QRketTyPLlUdpcwqVUMwIQdwATxznPGafE0iyosWVdQqY80MGyASH3LgJt6g5HFJKR5zSGMliGMqmQMC5Y5x5YwF4PHYg84oAWACNnJYq2S6iVQVOP4WI+7xjHGDSyzedIz8x8DKKNqyHIJClMAAr7dTVd3V2XYHBUHcC24McnPAHA29Bz/AEqQwl0Z1kRfLKnDvgnORwOuPlPTOOPWgCdWA3PFJIgOCG3YcZPzKzKctyT2zxmrF3cQzqGcyPIFUMWfI4wTgZyMkeuPrVXy9m1GkhJyrM4bDAFQMDIBJHsKcVRY9u9hMXIKEfIVwcNv6knjigCBIreZWV3ZJFyY1CffZOcMx9hx1ycCpmjPkp0bbI2/aQWXjglf4Rk859RUewhfMUiMgAfK2S2eOB65qNSWZVII6LnqGOc/MG46Y/LpigDUjtfLhE7yRxoAAFIy7BhuwijrjIz9Caqu6uQy7gEwoLDB5569VGf5VckuQ0awozurZ8xnY7i4UIoI24ChQBwc49uKqEhY3yUJBz1yxXBBC8dM4ByOvSgCZYUurZ3YrEUTardDLL5qAAljwAjkk8A4654qiyvGqZ2KA2CwALEZzkgc5AwM+/fNRtPsIj25yQVLOAEJ5ZjxgjjnPGP10pvOaNRKqyJCCzNGI2wr4AYtGB+7+XAznpQAJcMgMYfCSnlSFCsVww25+6wO3oc+vHFWiSqZJH7zcMZJIGevTBGDVFPLbYyqOvI4G3PQqPQoB+VaSQoxcr9+NSYycc54Y/cI798D3oASRIFiBjcyS8MWAAVTuACgZ9Dz7jHrUMjIV3bPnBPygAAnOTwe2cfgOcGnhCMhov3hOd3zDHfIxgHjjuOeOxpC7B0YqDgFQWA5A45Ixlsd+tAFbc2ASDgcNnoMjqMH1wKCF2oApDAFnYnj6bR1GBzVx9jt0wDyyhs4bBwTjtk9qgWMF0TAXedgc5UZJAGScAcZ6kDjmgCBmKKHJ3IQTtAH3e3U9M+/pUM7xuyCDdgnHzYByOSW46gEd8d6u3FuY5WjJWRBgKeBxz02kg5BHTP1rPeJGGdpUqwHykHnCnIUdORyaAEQlOzAlgDgFsj+IAfX8OOaklRnTIYoQ6ZQnDMoGecdFNJEspky68YICg4DHjDc9iR7davGNChLoxkfG05I7YA5++OPbGaAIELbkQIAWxksDkjIxyeccn61bZ4So2xyKwGNwJKsRkbzuAIB5wO2aZCgbYJPNAT7zKFyoUHvj/OaetyySiSM7QgbYM4wORkdcckE+ufyAJiJ0EcYYnI3ooPRnAHKsODt9e1Rq88LAqQjDcHOMuFYALgjjHNSTXMsziWQozIEQP6/KANx4J46daZ8rpuUkMCQUJzuBx82fTdn1oAhcu2cg7uBj1ODjr1PFKqvtLABNmfUYJIPGOp9qkfjaA7MFIO1lA6nDAAE8ZH1OKe7ckKW8o4OzDKGBBOSMnOGyPxoARJABIz4b5QVPlhkbJwd7dQNob6EUtt5bOQEUl18tDKWADP1bKsAAAB97pViKKF5Arv5QKod0rCMMG5DKW6DPqeRnHoarLCJF8tlAGBIxLYRmJB4/ugcggHr0zQA0qEkwTkcEuvzLgHLYzwwHT8Ku+U0gRiC7uM7fLIACkndkdR97PXGMfSBEcENGCVDFFc5Kbtvy4Y4AJHI78ZrRt4nin8tidw+6VK8FsjaGB5XBORnBzQAlmmApIOMjO0E4G4Dd165Ppmut05JHhm3uyMhzFGhDFlJ2nLYyjdcjvzVeCzQMGztcsMqFAAA6luCM5GeOTnngc68cGxTPEgQO4EhBJYMMqshUD7mFHf9KAJIlmhh2BkeKMHhxJhXdty7o1IMh3KMdh371QuZVwhiSNWBQqVDDBAKuck4YE84IFa8saoVtUMs9w8UUiiaUBA7R7pATnrnBHf681gT3Y34SJI0RlR42YskjKpDEMSMKWPpx05xQBVaUoS7AM5O0hiSS24YK9sZJ9ztqG/vWnfcJELMFAAjA2so243tyqjnPJPzelOuZYo40+Q7ySx6EBcHDgDIHYdT0JrHZikQkZWMUgcIwHzCQADnIztz1APvjNAEYndlaKVlU7vM3cZU7cEBuwIA68E+9UizrkgkKpOHPXPB5OeeAOlMZiQxUdGI3j7rsxJAAYZBx0HtSQF5GVY1yxYsoyDl1OckenHPvx0oAtKhk3y7cKCcMu4gkgZHTr3/ABq6hijjUruaQqrKuMouMmRXGcgnI6dj71ArkSvvjj4OTGDGi7mG0MPK+XIY5OB9cDNWnhl2QsYDGoBBYcGQNjHUYztz7c4oAq5M0iSEhNuSuAQowpAXA7Efzqm8IVGk3jcXyiZG47iM4GcqNpznodpFXWTau3LADnGcYX+HjseT9MZqjP5IVGiEm5d3mOzLhjkkKgI+Tj684xQBlXZCkgLwAeQxOCRyST6YrIMUsyHy97LuPyKQwJB5LJ/DwRyfQ1syTeXG7YWQzFl+dSWQbstnIwpJ44weD0zWPLM0EabCA25nbaSMqdoIyvbsQenagDPWFjKqDjedpzwASRjdyMfXirzQ/Z5NkgztyPlOM9QDnHT0B596pbjK5kbKhvmyuQo5+6PYcVeLqzKGLZCRhGDA5I4bcSOmOnvQBZUqFOSw7g4ByewyT1/xq7aSMwlbyxuESokjY2qVOFKkD5SQPf2qgSJFBAUBEAKorBsLn945Hf73JOeKIZ5oWBXGzbnafnQ5VlywyM43D3FACFSjjBR2PzNg7sbskqwHRsE5+lWbdhG6TKOY2UYYHa4BJJ6cY469c0yVy4jcQCBigzIgcByON2Cx+bg8+9Bl/drEFBIUZxnnOSHYAgFgpIz7c96AJri5LCQRoiLP8rKN7jpnG5ycNx654AqiZmddmQN37o5wC2e5wvXHc9absYncJNuPmA5XkDtnPPSpJLeVFTeMggFVDKeQ3PK4IPFADJ1kjeOKQLgICpTcW29A2Sc5446cYyM1ImCqRoqtsbceSQ+eiso6MCfUYz61J9mmaJrmRiqhd0O8MTMA+0qpA4Odx5/umolniZ13IFGQGG44c8qx/wBk5x+dAEwiDIxQfdKlnLEso6fKdw3DJ/DPPrTHxEVAYHdgbedmcjIycevP1q0yYjHlYcKuWYnIHIO3PY8jvzRKGOEeNVaMYVCDkltpOcdcYH50AUSZYldgEVJfkIUAgc7mUZzgjOB3GKqPHtAPZ+ByCR178YPH86tOjoI26KVbHCHJzhjhjwwx3wePxqB1yzhGLj+BmUb8DJHH8PT1oAjmh8vKkknYpYEYKFhnHfI/xqXe7RRrI+FRSqDBCKmWOd2Opbd9SagSCWV1RBhzySSAQBy2TjgD8OlEvySGIPvCg5KncpHOMce5/E8GgCWe5R4xGiKCjkmTqW+Urt4XggHnms+TeBnJIZiNwyA3fB556irAjdVLlWVZlZU2lQpKMAQwPVePbnGKriV0+U7fl7MNwyO3J45x+VAH1D+zl5Nt4t0mKcq32i4gkfyzlkBZDtZj/q87sHg+wr+lvwNLpy+CtIt41uRcWuno9xbpGqxyJLvdXMgCujlNgcr1Zy3ABFfzEfAOeWTxhpDSSYUXMYDFVJAiHy7VCnJyqA8HpnrX9NXhW3WLwfocMFy8r3GmWxMRbaM+X5bwyIZCEbAQH7x+cAZoAjiuNWaZ2gRnghVREqrMSrg7ijPG5IJAXkgfd6mr2pHWE+zyorQTmJGkgiDyAKAcCZ2JMLMUXnPcEE1taHpVo02x5ZYHuA8kximyjGKSFEVVZ+oHm5X5cBAByQRtanZSWh85o0KM6F3nLQFovl3AE87sJknOAoCgdqAPmrxZa6xq/mLqt9PMkS+YtmBtEaoOJGGR5ihnBJAONpwe1WfAPga2umSSSUbhIFVMMPMBXALJJ9wCRRlsAgtnkE47vxIbi9ItIVhgSNWZNjFWZsiRSHKnJwTg4YkZGcYqj4Zmk0C2vjLJ5zMFZOD8smXkABZwEYNKBhQoxQB8p/tdpZ6Xok0UKgXVurx4UkCdSrx8upIc8NnAA6jpjP4IeKIzLqczlQm6aT5CQGy7E4wTlv8A69ftr+1hrrXmlXsM8YhuXsiJZZAZponZY3VY5YlbbIImChySGBOGG7A/E/X7rfqtz9pxOszOhkKlWQqwCSJjGPurnjkZB9gDkWtjCzJICp4OzPLbslSCvbA/lTtuAVUDAAGDy2D0BOK0ljikaRfJldtoRBGN3OAodSO2cevTsc0wWzDJdZEwyjeVXavXIkK8K2OnT6GgCooKsAR90jIA4P8AvZHHQ9acqtJIy7FQsT04xzkhc9e/bpVhkbdLEQQytzJux5ikjHyY6jk5P941AFCjIf5l7chs468/yoAsyafIsYlxkFyhCjHluC2FY8YYgZGM8Ec1S8ooN2N3J6ckg8kgA9v5GtKAzKGYkFDtbbJISpPdtoIKexx+JpojlKsQpVyvTgBkYgZz0Y5HH6UAV45WQEEZBPJIBYAcEDng5xUzSoCFUjaz7mxjzcYwV3gAhSe3Tml+yTuwG0tuBJC4JJQFjkDkDA/GpUtDuBKlWJIxgYznHXr68etAEkCxShlkhYHlA0TcKRtO9hIxy2Ce/sMc1tWulwzn/j5RgCNq7CZSvz5wh6MAvOeBuHJqvaQFyHBYsOMbM5KAqMlm4zlgQOn5V1lpboiRebAkUiqxEgLfvEO4jzIhuDEYxnK8EZwKAMdNOXAVFeVueCFGCGGNpX7w2D1HzNyKsRRwRFtyqZGYJ5jOdiqQflCZwGyQc5yMfnbubqK3xJHCXVWxIXYpG7LgsQkTAhChHGe/U1yN3fgyFlKqd25RGSqDkbcKpwAMHHTGM0AdBesYmbftYZIRlC7Rg7Odp9VPvjnpjOPJcL5bnsMg5bAVTwuF6E/Nxj8qxZNTaRgquzHLFjvYsCRk5J6jrnnvzUL3TNFMjH598e0K4yCuTyB1Xr0PFAF4zkFhGeWUr/vcEbW9Ac8//WqtIryRlk3SYUlyqttQcE5b29CMemao+Y2UkDlJFDSEOMIrLkjZz8w9j645zTkuJJN8XnmNW3Oy5YglsFuP4Sce3oaALEGCVO8DsS2Mgcckg4AyBU7bt2cqeOqsGAG4jt0JZcjnpWZC+1zkkDaRweRkAevPOcVMzugDcqz/AHWYq3yklTljnnKn6HtQBeVyeAjNkdc8AE5ywx1x7/nV2ORo18tgmF3YO3LYYDB3d/b6+9ULSVVbdJIFZMn5hvUkYIyCMYGR169s5xVqOVfMbaxxtI243fKQB1/hBwOeMZoAss6yNu8sIqqA23gMwBAY7u+7r6Yqe38p9okR+HUttZSRGSxbbleuBwT/AHaqrIAu0qM7iM8FxjnJ3feHaljZwwwSFc5PIVS2OeOoO0n8TigDYjUlZGgwFG4YcruKKwKnP97GAexrY065ETguCcKx5xgsRkcj3HFYBcq24cK2AnzA8IMchTwM5wOc8VoxgCKOUTn968ivDnCo0Sowc7jzndjpjjjrgAHoemXQXaS4UhwykYJDcfL6A8+/SvS7DUBdxxxSGLCKWYqAgwWzluecHpxxgjHSvELGXaoZGxgDIJ4XKgAnHTJAAx1zXV6fesFC7zuKkEryY8Hg7SvTn9eaAPbo5Q8flm6Ztr/LIhCsm0AsqOw5YKOOwKjAGTU9rezJIXkm2OsrBRGxy0ZztwWOCcFSc9MHFcHaXcj20ym6lEcZLxKoOMlQvQ9j3ye9X7bUAskZZydpXIJOW4CqSCMZLE/n70Adte35nnDyMVURoilSWK8ZJBXOfu5P0qs07COSZcsyBBgKpfa4Xa+5hyOW4xnAOMVhR325mGfLUsc4DZC5yV4HTp09frWil2rIU/du8ihWyBvVFyy8kYGARyOevNAG5FI0hSMJlPLL8A7VPD/OxAKnOARjqoxkYq+Lwi2aPyoixCqpVMM5YhS0nPz/ACgYBBx7ZOcQ6gZJppooliSSEROQQSpCbWljwPkBYfgH9gQsVx+7WNnIZFyGO/c6KFAQEcbjtOD7c9sgGiLlZC6tkNkZIZDjPQ5UZ25LdOpPXimSysjMqGMMQMLjceApG7eeAVBBOew61RjljRwP4FDlS20n73BbPO/GeR+VPju9s+IkEhcYPylshicqM8joCAcjPagCp5c73EUivub5xIhLh1jJGI0CjhARk9efwNb0gvUgkjVXWNgriMrIp/dqFPy7iNpfIPrg7hzWT9p8tzvBEjO0flhFQLhRlCcAiTOe/OSKuRSyyhXVmSPLgCRtqA5IYtIxAXJxkkjr60AQLfTRQIoCuA5PyJwrHbkMSN2cL0zjrxmr0V+7xnARpCrIMI24N1MhO4d1Ibr7Cqqxl1VgFCuwxvBUEnHKkcYyeCMVZmtrhJFgYRBggQiNyQw++HZiOHO9vXGMHHNAGFeTB5o2WIH5w7mRXw3IJ6c4+Yc+vXin3UiXKCOKNEllZGb5dmDhiybWJCj0xg4HIPFamo2Xly28fCiQZWQsoEi8g7X4JICEc5zWebYxTLGZcBXK+Zg4OCR1UE8nIz7cnFAGbdMQVzDtJG7jJC4IXJbbgKcHoRyfzqxloQzO5jAQPFwzbyWBVDjGAcY5OAeK052jCojn5t5csEUFWX5toJI3DI5GD+NYNzhywEmMKeGUsvHRQAeCcYzjAP0oAsm+ySY2+WUlWBBJL4GVODxxnnn0rRW/uTsdFjljjMACOWxuBYMGXHzLjcBx/FjmuWjY+Y0a5ydrL0DMSdmeSflIz0/Gt21RiFGQpyQ5wDtXJXndxkE5/D60AS3Ut0tzslZAHw6qmNq7pDhCGPysAefoPpVlb3ZaBCzeazy7lQsAIxtYmQE4P3jjnp61Xa1mvHlyrzOVbJCqC8cagNsH9/ahJ/3SfWoFgjKwWoQrJmWSW6fpIFCKsRAG0EYAwB2J7UAaUN5KYpJbYIond12qQGG3AJT5zhCy56jkYHBOKsmsyLKyTPGWaKSJ3KqxVFDbvkKqpkB+6wwV2njJAqsNOuCkwYt5KlJEXAVZGXjClccckdMjJ71mT6bKZOMxhjsQYKlPmAJIOPlIIB5/h7UAVp9TWMYX+JlKtkSZQMrEkjAUEhuD6jPpXNSXKNMwVnCvyiybWZVyA5BQfLkgjGOAcitm4gmt/OsbhYFRZCN8btiYrhVPmep3Kcc4I49aybfTRc3iwQl5tzKkRKlZDISCqlQTgYyOv8OSfQAtwSkNCdysDhEwT+7Xc3DEKDtLZPfIFdBaSlWkChz5WfMCjAC4wzKQo455/wB7B5FZkGleS5LPIn3gyFgAsiSHB+UkEAgnPr9Oe20zSHeGSU7RDIjW8nG/akq7zMiHJY5AIYAgZ9KAMmW6VUR08poymERsSyIwwCW8weueBweeBVGbWUQxQ/6SZLhnDsEC2scOwMN4P3XyWIIBXJ6gjJ07rTSpaNG3REFVwAJAsZDJlhxG/wAozjgg455FVXtGCMrgKmWcK2CAkiqpwepJ2j2PHTnIBJEGctLFMiKirguygyNghh8reh4zg88EnAqZrpYSzRTJMAis4w0bFSilt2/ONoyMei/Wsq0CwmRpkSS2lITDBhsIZcsrK+VLcZx6YHu2Ro4naOMSlC5PmMXAbG1wu1j84DY/PlQBwAXjLBNcZl8srJEI4xH8gMpxtaXeCMYYhug4B6Cot0e2XiMzKIvLYfL5bBmUqilv3u7HJAYEDjHNZcyrNIqbUVGyoCMC21W++cN8uNgwCRnBwSKsosUUh3NLtJjc7QNuwNkiNgRyXBIHOM5wOlAFy6ljaC2kiiEZRTJIDM5lbZgo+AFEYIPyjqQcjtVaK/uJRtOS8oiIVGkZsIMxRsGHYBTktuGDznNRmVXDFMhpGwWaVIwFceWV+dT8wLrnA7/SqZmaNn8tkR41Idkf/XgN94MWwRn06gZxnmgC1cztPEkpkkYqzq8a5YRbuWdW2nbukc8EcZOM9afNNJHZp52ZZJAPljmYGJVQMCytGcEHk7SAcY61ThuzCWjMTAuMsp3AdVyw2j7wBHI5wfSpoJIJ5GS4DRBWVVkUb9oVgSxTI3A+nGDg0AZ6RMI7tpbt23nzEQKNq5KL5e8n5R/XqeeA2UzRxk52FPNDJIh3QthMj95hcSDnuN3J4p8lrLK77JC0ayg/KFUsGY/fGTlQOc9AfY1Jcwuu+OGCUKiKp3SbyqqcuV8sYMeCpHGRux6UAV2JmYCSVWUsodWKhAzEqGJzleWUZ5GV6YNXEeK0CoGLx7tiS7fmCjOcc4YKMnjuMVUt4L2HzGs/3oEZ3bIwwZGKgCOQx5Q4Y7jxjBOcVkrLcvhG3xvGcpG58wKWwZECtwSGzyARxnkckA6p7xpWmDmQgOrhNxUuS3ylohjBywOAARuw2MU9bmJz2aRYtmxSflUbckEYA+YDv3Oc9a5fZcFH2zBLqNwWjZDuVApaRwxYfOAgGP8AayPSiOYnC+aWckqxyeCR8xbBOPm5wB9aAO5jvba5aJpmlVRGqvt8tm3riJVWPylBRmROOoB6nnNmK/tbe3uIcRBgD5M88I8x0DAgIQSEcKevYE+1clpxdLhQ1xHGQihZRJIEWRH3qzYOWBOOVxgrkcDma5me4ldmWLeQHnWEqIpCrFXdMDCEndwOOMjjgAGsQVuIXb/Sli/eiOPeAY2DMURo8YO3GRgcRk5qNZIlyxdIyJstHHvL7Am4N83yuu4KDnJJ68ZFZETE+ZGiEA8gltzxhFIIzkcYB789Mc01JLveJEZWgRwFZzgEIUYABxkg7Rlc5wMEAZFAHe3EERtYp0RoxcPEtyiEOqtECjzPEcEDEpPGeRyB1qkl1b+TLZyXQZJZfOhdY9pYA7Whbah3kFRgAhTu68Vl297diF7aO5aJW2T206gQvJGDuliG1eWByQrEZII5OAcy4WYGbyz5wQgLLIqeYhYjk44yTkcHt3oA6AyxxJG1uiqsAaZ3KRh5FRCAq7sbyVOWDE53HaADzhIy5cxyCMyph2eNSBvcsSGBxHghsdDhsc9DRlnvWBt5S6xBUKq6u2ZFwAdvJb5+P7vI9jSPbuYvtLTKnzeWYQzlmMeTk7OFO5uCevPPFAE13IttIvky7pGaOd3jfKtIVIII3FQybugHVqS5vp5BHJLKznJGQeCwIIyARyCDgE/xdeKxnhlZinmg7pCVcoVKxgjJOXI7Nk/SrltHH5bvNc7UjTeY872lcsUHlIcg4UgnOOG4PoAaF9c/bpY1YI5iTGVEcXmAYGPOBO8ZXIJ5yfbmlIIp5WEbRwOkAaJXAIkdWIEROMM5Acg8ZxikVNyoylXLpIixxBg6MzrsL4HTk4HT5qikKQPKJUcQlMrvKKyzmEmNjJjG3ex64wMcjuAZ01wI3hDSqWbEeyQFQrcrtAY8sOv4+oYmS4u40ghmmO/yJC6MED4jLHAcEdfmbjgbTkYxy62tY5JPNkKySRjefOQuq8keZ8uMEKOoI5I7VNLCk3kGGSNWkAEqF96+YjGPkBDklFUgEN3OSSKAMdkeW4YADCEeaOQoy2FIYHKjP1znHetLyQLuO3Z0bzAqxTZMQdQuAw3LkgAen8PHGKrCxeNpJVncoW2yIVVRG5lZvmLDdv8AkBHQD2q3hY3R1dXZoSjKI87SyiNsBgfnwAQ3UE8GgCJGKTNtIbaXUxnDAEcYU5ww6469M1NLcB2/cxLGNiBirdyFIKsc4YgDIPQnHQVUjQPKxiZguc42lThtygZyd3Lc/Xoa1mtZPJViFktiixKQyeYGBLsHQEHGQck47DOKAM15JQEjDBlQuVyAc7+RuGTyBkDvg8VaKlbdjLEzeanmxyqW+XkxknBICBguehyR2qeSO0zE1vG6AxYkjU/M0qn5mVmYlo+V64ztx1pXiglRSheL95ukgBZI2TaSUIOeMj144PPSgDCZxFE8k6uwbCxui5XZnqfbcB+ABOaZcTyvDIolUtGpWJpvmZQCpXaoH3Mg9fwFbEummHYsUqzK8btIgUTJHxnGRzu2Et0zhc8ZwKRgit3ZhGJk2GNmkYZlZiMMBg4OBjAORnmgCpEtpLBulmJnB2gBdwcnltoJGxhnrnnHtyZT7KkxSM7QbdcgpgsSysVjOZMepPXHXFPeCFHfY6xbpFCDbhXV8fKjITtbBPfnuc1YEUMW+MqnyxF2jcb1V2DFSDk8kqMMeck9BmgDnpoYmRxE4EkZLNlwu5dq4CLx85yxPJz9ah8hG8kq6yFnRAhKl9p2klkPAG44HPRcY5rbazVVkljOFWJS7bQSWbJC7XOcFgPmXHHJqilrH5cMu9QVkAGxv3mCN43KW+7nA59cetAGf5RVWfbslUjZuC7AI+VVSeN/yKcdCARVu43Xz2yOyJEIUih2ho28zbuBKYJBYscHhSMdAc1ZjiMqr5twFjh58t4iVYgMq7kA5baSCeP1qpNKi7lCja8SgvIQzxmNSq7JAOV39McjA5xQBjsggfYdoYYzzkHngEngg+4GQelSW8cE0qIP3Yc7GkZwqpkkgttHICA8AcEfQVJJA0is53tICHaRWMiBDj/WED72W745BzzUj6fJDDLKqsg/cuRJt8wmUbtyAngHa3TghunSgCjJZP5UszSDajqDGM7gpJDOfl4XpzycsPrWVOVXggDkMOcsUbpuwf7uO9a0e+Vktow++eTY8gfam19uFYDoNwBY5J4HAxUtxpcUVuxlys5lVFdCrRt8oLBgDlWIK44wSpweDQBgwTqjBwsbFVGVYY3YIJUkc9uecnPWkVlZ2klVhE27aiPtxgFlVd2cLkr74B5qVbTa7KGUqjbSxHAUkKCw6gAsPypHtvkRiwY5YYXnaVDEbhj7pOzGM53UAJGqrGGjkJUqGwOvJ5Ab0xz2A3c1Mg8yVYMgb8OAZFwwJzudsfKR7gYNEaGNcSJuV0bB242knh16fLnd7cdKZtMZV43AAYjeTlvl+bcVPVTz7DpQBtTLZQxwMyXILlUJcRshXcAWjf8AjPD4GABtz6mseYRCZ8kCM9NmMAAALkgcnauSR3zTppJJo4w5wsbNzuyZCTkEJ0VQcnj++ainaJFTcN74bzV4GRjKAbhwck/pQBH56p5qpuVJOCNxO8Eg4dj2xnt1q7Gu5XdZI3VAHbeMv0DcK3txjjOBVayhjeZRMU8r5TIGZgQpOVG8Hgk9Dj68VZ8pJZnVSgXCCMjZsB+VT5jg4HBOWGc9aALMMvnFXBit8cjyg+ASNy8A/Kdy8kY++TjFTRiMxys4VyCDvk+UkoMghmBBJdgdvX5c4PURKUiQ288DIyBirxyKpYuPkbBXMqdO/Q8datYtyxRn8qN0fDFN6o6qwQBWJOxiBk5yB9KAK7LKzmTagRsEME3RlsNuI2gKQMgEDGDkEdSbMItwyPKZWXYN8kB2tG7HBADnpnAyCvHTJ6sQS7XhjkLwfK5BYopboGC54OGJA71chS18u581g8gTZBbhPmfL8MVQELIAM5yBlQOM0AddpVjBd2clxJdSG6jiWGQLJlTFMJDHNciKMkRhVhycjLDJJOM8lczm0upIpZH2IqhkXzF8x9uGTDNkjOcZJ4HBORVaC7aC7aSLdEpGzy15jdPlzHLnqhx37r071U1O4kv5w7AM/ls52OqgbZW3E7z8pywAHBO0EetAGjb3LS3EccEZhV5GDKszeZLGW5gaQkAjAwcAhieOOK+6PCfhy6svAza7b2bQX13vMCFp5XWzS25kZXACIHJLMoCncAAAK+MfDNjHNLYXuyaUxXADRKkcsZMRRpJCSxJGCoHQZ7d6/QnSPE7Xnh77DKFt7G2trJYIP3apKZYizF5owfLj3E4+YEGT+EnkA7LwT8Zta0PRYNPsZCLHSEjkvZ0dLN/PjuBIkyiBc+ZsY5+ZuAc7QxBj8Qftm6raeVptrd3Bv1d4YbhY0JVWkCkRTMcrHtJwxJJP8WDx8afEnWBpccdrpIuLRRdXbanGbkvBMzzL5UkSoqsWEC7SrEglPlA6Dz/wzo3iLxTFfweGvD17qbyPavJdrC9zPbzRpP57xTjIjgZ5TkdSsagnigD9SPD/AO1lMLXTHvb5JJot6eZJKsUrXDYkaSR2OHddz4JxhVOehz9jfAz4xXni+K71HWdVNvp/yf2fb3atLbFpCqQyi6yB80vnABcd2cbRz+R3hr9lL40DR49avfCurRWamd3SSGQTPcrGJI5DbMEeMgGJXYqVAbJY4IP1J8DdR134awS2vjS3CfaZ5LWwtprYwJbR3nmTzyQcYVcGXK7AcqFztyKAP2j+GXxD1jQ9Yk1RLu7t4p7tYfMglja0WzKxNJIsTkkyqwPBz0BHt+rfwt+JN74ntLdnujNZSAne6GBkCsxc7ZH+chSvIYDI6Y6/icNV0rTvBuh3enb5bnUbaG/jRHaSPy22ykbxyYw0zZ3ZOT0CkV9O/DP9p6WK00jwLf6F9m1C3aNFvIJlhk3yLMRaxxQEqzCV0y7fOUt/vktkAH7BXGj2erS2Cy2UsklujyXFxEqm5aKVTsUJI3MZQDkLn5yc4OKLm5hW2e0ghVXhixGCwBkjQqhZmY/eZMnklTk4UdR8/wDgLx/NrFpHcy6gjXqxxQyw+c6yxsmScu+VLpIwOM5BAxnJz6fLrFjBZi6kngZw8SSszNkFl3l1LN8wCxL2OMHnk5AL19pGo3X2SRIlhtYj5zG6dnVGZcFmDnJG9dp5H3h0Ocd3Z2MFxbxvsWJoU2RFXCuDg+Y6gjAVgrDHYZHOAa8yufH8lwtrp9vsjt/JTeMb/PeNvvMCfuEyjAzgbfxrqNO8Rfag9q06W9wIAxYlHUQ7xgAKP3bFEcDPHB54NACa5YXFnG8ljcO3AEqdsrkyKQ/UZJ+Ykkbj2xVDQTDDFIyFZCg/esQeZNpZyCB8zZ69cYzkDirmraksdnNPJKJopRJBAXTaGIZtxi+U5U4bkHJB6E15rfa9eJEttZWe1AWMZJUPudsAtIMfJscAjIyFHJ3CgD0K50681COWZL8KlzI7PGQqQqCQwBOeI1IOFGFGOR0ribqYW0jxaUNs0CtDPdt+7VnKp8kAxjlSWBPXBHNNtPE32XTZZp5GIVkR7tSwS4k3OkqwozbkUPGVPOfmGMnp5l4p8b6Xpvk3M18ohuLZnhtGn2zyzNkBwE+bIw+c4xuOSMjIBneN9TaCGOESzrJdLGrSS48zzJcthkzkjdjA75z05HyB8Rtc1WC4hsrKOWOOV2VplV1muCANx8xh80JYjJBH3/wrs/F/xblslu9XubeO9iDb7a0iZml3RKmyORcKMEhc/N/ER0Ar5Z8ZfFfxZ4kntJbq3gjhnib7PFYuDi0kIWJ1fgCTZwxxgYBPoAD0GCLTtyte37XGonGIEKllmCsQ3mAMqgJIQc8AEZAIzXq2im2t7O6ubWKz2R27LGBdtutrp2Vlh5UfaJGkDE7Ay/OCCSCD4t4H8KjWrVbe6TyYLryZo2+0TRXEamTzZ2RzJGXZ9xQjuTjGBx7hZeG9M0dbazt7ScZLElklniDZhAYSPISfmz85+RQOSeTQBxVlp2t397c3G0WSTzpJcvbRo7IsbfMxkkXCSnblTnJJDcgEDsNM0DWYZJY4x5zyj7VOzQOheOIgq07FgzDy2XcAAvT5jyK9AtbqLVfM0vTZdEs7mxtUmuI1WEm5gUmGa6Vd+2OVTJEx2KWxk5KgkW7C11prxBDFIUVJIWlMiTRXMXl7bhYAi4R/MXbjKheQQTyADlta06a4061SC0gjubdFeSeO3KCzdnRyLQq+QSzICzgsNh2FQCDk2Oma5JdRxJFdTXCYe3uAZFTp85YFsEAHkNkcEgc4r291hT7PHfxsHACRJIsQbyw4T5trEMG3g8bsYOTnAr0q08OJai0uUWJRIgkDcs5RxjcJMHblQcZOMN1GKAPnqbS/s9i7668cs2nyR3HlQI/lSSRR5QG3aYRBsnglC2SD15r+e/8A4KFfDTxx8evG2l+E/hvo93rGr3WoR6bFpenwPcTvdXMkcOnWkUapnz2bdvwcRrgttUV/SL8Q21zUryPwh4R0NtR1XVvItra3t445GeS5lFpvmUL8sQaSI78HoxPCkj6//Zk/Yj8MfB9Lfxl4o0zT9d+IN8M/bnRXi0NLpvtE/wDZxnQmO5JeQSSZ3OFCqFQbKAPze/4JC/8ABH/w7+yF4et/ip8VbK21v9oHxPpFvJcXMyC60/wPZz/Z5RpGkqnyPdtj/SJixZjHsTC9f3zfTX8q4iMMafaUeMK7IqeapKB9jRuANgBCkHG7BXrXV29pDCjKhZWPlN8gUiMIhySSCduVHtyTxzU1yIox5pkXbsbkn5Mrlt+QflO0n86AP58/2gfhvH4O+PvijT4olSy8T+bqgtoYlcM80ZllKMigsvy9sZI5HHP8oH/BVD4L6T8PPjNFr+gyRrbeKLA3t2kQaNU1FJAJFVd5Ct5e0kDnIY4HNf1f/ta/E+z1X9p6/j0lreaDQY7HSpZLPddefMh3XfzRsUiKhiMuQWK4X5mUH8QP+CuPwn0/W/h6njhLIW+s6Ldm4UEStG9lfBROWiePKTK3l4IIAU/LjPIB/N9DeCJPs0spl2MZYnjctCoKENuGNyg4G4ZHJ5A61qQanc6qZrcyRxWy+QS23Y0KxuUYwnexBMbnIzgq3SuOtneJpWH+siPzEFQDEwkB2FmzkAjAGeB6Cr0UczRXUsUgkgQrJIHO1Sxk+9IpyB+7BOOc7uOmKALkk80zxqwEUMTM6tGUzswDucg4lfYuSDz1GAOBvWtvB5sKbSYnhadZiPmmVl27m3cLEGVsjPG05bJAHJteKZI2jRNsaqjCU7kZuACe2cEe3GcVt2bNcQqbW1k8yE5lZZQUblflEbKOMR9MnIYgDjFAHW6ZcIUnsmhWIoVYNGuJHePzVUfOTsUq/JA5H+0BSNJEhidQWGxTKWT5TIT9wc8ghVPPIyRXLR3EsUrKXlhdDhY0YN5aMWLIWyM8Men6GtV543LxxhXO9CFYhSqAlV4GM5TYSexz+AB2OmSWcjSsoZo41G5mfapflCiswwo3sCCeRj+LOBbXYWffED+5OwbsgFHVd3yuCzFT6dSflrl7GWdQ1uVjVZHMoCsEVC7H5zg8fMTnOfetg3khEQ3MwWXaGiJdEZlIRXGMBTs4PovcbcACyGKf5Ed8oSeN5JYMzICg5xsCc8csQeAKlRpJVSctiaAKYvLUIcowAkLIMsQiDknjAOeKjVoReJP5SMIGAAw5QMIwdxJwWDliDx1DADFaEL28dzuRDMshAeNWKebGWJZRtP7kbSQcdQ3PegDrNB8d6zocsYl8y5cSeWkkzsWUrlmBDMdzktGM4HA565H1B8PPi3K17bbriS3njkjMtuSY1kcMAI1if7xLMcljgnkelfGEmGaYxoPmVlj3jftUHcChP3WHI3dSPrUum6jeLdhhciFwpSKZ8osZWRZAEkixu5BCl8gBsccYAP2H0TxPo/iGKC2ndba9aLzXikiwsrl0UpHjJkI3AjryePWma1p86hXtriKS3RFZo42KxFUwBFFKGBXcxXPULyQO9fnr4J+JWraTcRG9nLhCEjkJPPIULnPQncc/1FfZGk/EbSNY0mxRJ/L1ZVeG4R3dTFDEBIGkEn3HLEjaBgnJ69AD0jwz421fTrp7aAGCFnEqxieRYkyUjPlSMcyxspYNuG05J9a+n/h38f8AU9Dvre4nLT7HjZy+4l0gwgV2j4jPKjOBy5zzXyDay2U4tmuWVdyJIlzEwEMsJdd6OQuELN5wwSMCLceuBs/YJ4VS7sZoY0IZWRpNxfzIpdyPCHbaoIBBKhT35xQB+0Xwy/a2iSWL7bJIqZKWsRmLRK4BdyZcbZY1Rtp27SzSjjPFfdXgT9oq0mgguZNQQySkAp5iyKBtVdjc4zk/wj1HJr+Yiz8ST6NdxW91NMgt18hHyyRNcDPnFgcttMqScDGQeBnivXfCv7RGq6XqEUIvRFp7SSwvE7s5+0uERdrhh8mQWzg8nkdcgH9a/gf4x6Jqxt5JbsJhiGhaTyzIQpx8p6LlMkgZxyMV79pfiq3vtpjnSIBTkKwKlmAYgMW4XscjtxjPP8v3w5/aigia2WTULguAQ7SoDAsaBGAMit+6ODLxjGEHO4gV+i/wr/aoivEht5tQVi3lgjfENqNkHc7S5bC5bAPQE+xAP2as7uznCMhRmYE78bjuQ4ZgeqnIx/8AWrRM0jEeUJMPHux5kaSZzwSXU7DgEcnGM8ZxXx34T+Mmj3cUIOpQb5ImKMHUqwYnbhc9Ccdh1z717zonjXSr+O3ZtQgL3DeXDmVV85zltqoW+bkHGeQMnB7gHryTo0mx94ZyBgqWH3Cd2VHAIA5JxkY61OjxkjYc8MMFSvBOOSR0yp/n3FcraarESHO1XdQHHyZwFGFDDrwSfoa001CGZ8AgKqkhyBuZvl3LE24kZ2kEAZJ6ZoA1pnT50QgttV+c7CSSRhyMBvlPQ5HB71UtJrvyw135Ql8wuv2cHYi5woJMjFpMdTx1xgEHLZLu2jjV5NyrKwjRHIckksApOOAeOuMfUVG1xCC+DgxbdyqvHAyApCgMdo/nzQBfW4Msjo8LokYV1mLKI3bLAhQOeAOcgc+tPiYebcRrBty8ZdjEAkrkFVdXU4mxhQTjjbhuRVFZUlCN5gjEu0gdG2kgheAck9u/OOe1yFl48vO1xvOV8uTcMYLIygq3rnn2oAlcN5jwsh5Qnds/dsp/h3Z6j09+PaM7SxVW3SYJdMnb1xngEgHB9/wp7SRALmRQ28R/O6jMnJ29eHPAA68CokuVWRYjFKCzMNwVipKqDv3Efd2sefUEUAJNGzYXBA4Lkbfm4GR15HY96Y7MGVI1VyykAAsPmC7sMdpwOBz7nvV7Ac4ckIpB+YDHUA9OpCkf0HelkVYyxRww3quQCAcentgYFAH+OC0BkDPlc7gpRsiQ8DkDuufT15FVxG0YYLtC5y3ynI28E7yPTH4VqXt0Zm2oNqMyGNPvSKwBXO8KN2Ryfy6CoAsSI3mlWbHyplhl9wyzYBB+UNwcc0AUbeSCGQySRtNkNtyylCWHcHBzuB554PSmrtbPyYIJDc5XBPA4Xp1qWZEYkoGyRjB6LyOhAHOc9PXmiNWXIwAWUdTtAB65APpxQBDC6oShKoJQylmXfsGD02HKnPHfr06U9RIzBI2DAndkk4J55Uk/KcnnPWm7AZNpAIQAnbg9eOf7x61rxJp4gCyiUTbJN52AgNk7Cg8wYGwZ9i3egDLJldzIZFLt6DbgjABbA4ydwpCHjZgSv3VwwG4Eheise/A4qUCOM/ICjDJDE4wQ27PBOf4e5xTC4nHmBmc5JPzA7QASSQSOvSgCL5hklgCx5BAxyDg+g/8ArVJ5mfLEjI6xuQiEAg5B+ZiP4eAKdIGT5pT/AAxhQQSShUhcdiRgcehqI4WVgAJO4YjhfyyM/dHHv0oAkkDE/Ku3O7oSFBJAPOOAcjHpmoiHVW3Ag5+6ynkj37Dk+1X0u8eWGUnZkqQQwVx8xYI3Bzt5yCMCq08zSyGVj8x+UIQPL254AXoAARQBQuAjKjgJkZBQMd/y4IYqRwCD+mOKkjkbCg7gWU7gG+Vk5ABxjoR37ipA2wFQ0cTT5WWTcW2gYJyu07V47CrsNtayGMpN8rDDksAFwxMpUkDICgYwCeaAGxgghW6OuBuIUY7c4yFAI/KriyMiFY2YqwCs2CAVPQc9sjrmq0aRNJsjZVjLMI9zZZtpAUtjAG7PfgY55qZndgEDfKoAACj5VyScAdeSSfp1oAnivZ41aLLSROjB1PIyduMfKeRhSpPTaKYJVZiVg+6JCyZZsIcdeeg4wfpSxRO7qsaN83O0jAdccvg9QMHocYNXBplwqPI0YQKCWdpAMrgsBtBJIIB6Dtg0AUQT1U+pIznB9ye/8sU5Jd4k3IjFWQb8sUUcYBGcBjg9Dg5PFMiYRSDcxCMp3krv2kggHAPPzAfrUJjXcGzIrHaoALBSM5GeR69KALd9am3Kss6yK4VsqVBVzjKFNxJHPX8cimGICPc4cEkYQDKuMY3lyPlIJIHrmpTC28Rbo5MhWD4ZDyMhSJCMDbnn8eaVQ4QbmJRmCqzMSF5GAAc5HWgCEsMAqASGG/pluy4JHB7U+Yh9pZsj+FSSrJgcAgd+uP1psULKsrIM7TvZiM43nGSSfX+dTmIrGTN5gyqtF8vyyZI3F5CfkwNvY5z260AQ7nKsHJwFUdQMjJIz/eOSf8elEapnceikEjd820/3QDwflzTyjRqrtGWRlJUtkBhjaOnXHX8qSMybgIVG4ltwyCWjZWXaqj+LOPfHPoaAJoYraa5UGUxxDDENna2ACVJONmeevQDHJHKXOxJm2xLHGWDBVO5kRiW2ZKjPykEduaVEjjiEhLpM7SoYMAbVUj5mbd3y3GOi8VEu0g/Pg5AHGeDn+LH59/rQBI8ZlBmBUISVycZAVfbnp1OD19BUYdkD4RZMgKH2tgcj5gBjByp9+vrVjZGsOwxt5m7KupPKdR8hPfjnvnuaS3Ecsm2aYRLtOTg5+XJxwPvZ79u/NAFYh1G8gYXCMR2yh3Ar3GN2OuKAFKhWY+oYIeBngEA8nHv3qeUxqZE8sENwHJLncvUt3VTkZwM8VWiWRjswjFnAXaCBhuCpAY5O736D3oAtwMU+VWbYXZvuqATgAk/N04464z65rZskZ5N+xivVl6kDAyQ3vg9uPSs2O1kBcOArxjd5e09D6bfu549vU9q2rFpFkidCrBSCU+YRuA3KlRgbT0NAHTpZYg+0JKcsg82JEcugyQGIZVwxOMEHB3expDdthog4AxhsB9wXHXAcb+RjB/vZ7VGbnzDvkZlKKfL2seFzwi4IKIAW4wRg1A8lqnAR2ZA0yTKCZGZI95hChTwWAweuSM5HNAEU9w+YMvIpQFo3JaN1G7llAcZTKjpnPI55FZt7eLIyRhYolBRehKswJ3SEu2VYgnt2ovL+G6uHlkgTfIh+VZdqpIoB3sZHYZIByM9TgViyXIMrsRlCvQYZkf8AvAAdM84/WgC9JMpjZXkVio8qEqSy5YggsNwIUqSfYkZzzWNcNNCGgfcgznHOAeTuz6UsskmXCOjIQPvxp5mfYjkDp0NV5Ll5Nyyyb/NGH3gNL8uSu1mBKnk9PXpQA23mlumcLmRZAUIBC/MgIVmGPugqM98DrzT1gQSPGJolMbNyCwBbJXCHadw4GM4+uaZNBHawAv5kbPkKxA2TDeSTGQeNobBPzZ6cVCillBYc8bnGcL6Z9jg/4UAaNurNKiBCDuIzxn5iOn4k11d0sqyfZSxZIljK7hgfJGCrlTjGMtk8jHOa5zT5DseM4bzCpCk4ZmUEjYBy2Mnp2GM11FsjAkzZlCIw/eZIKyZwPmBKtktyMEY60AUJRbmFmkQedvARQMeZngjIYBUAyQRkk47ZNcvLucmJmCKC2A3yheCzHPvjgdyRXU3sKGRvKZQkcaMyM4YhmXGAzgFvnP1HQ9Mnn7qSNRcrNEzzgbVLb1CqD8zkADLfX1NAHO3QkRBxmMsQrADG4DcQSehxzisyRIyCWYnHKALnI5zyD8vI/Gr8tyhYKwCoNwDIm5yWBBI8xsdcZPtwaopfPG4jkWOSNjkblHyZHzEEcgnv1oAiQxr8hDMxUhNm0gvkbc7j0yCDjmmMWDCJx5ZyCCeCmeCd277uPX1qqzlnIUbQzADAJIyegJ71LkqWWVm3t8wYcsGXIwehzyRwe3egDWtnA89VlMamJ43kUE+Zk4VWwceWWHPfj3qOMhWAkGd2c844IGMgDjnt14qpb7pCkIcg7wgjVCWKk7gcAc/MTjPrWhDBIrSnCnyWcsrAhlOVXOMc8lRjPUkUATtIu0IqYQbiGb5xk9RkYx07DHQ0ySQyFGVVTaNjMhILDaVY4yPmI6/X1q2xW4RBFAUaNMysrg9juYJnAXkdPWqjxMpztABUt16Y4IPPDZz+VACQx5J5Vcofvn72O25uhx+PpmoVVty7iEAbbuJJ5HOBkdOT64zVlmbK7uQqkc4zgcgLgYHB69atS/vCEiVto2MocKxMjAAsGUDqQOCOhx60AUJ5ppCqSO5WLasY3ZIUt0XHrkmq/llSGKsV7HHzAgEH6Z960ZEn8wK8aRlSpO0KMnJJyB0OePp0p00YZWeJiJmbBiZG4wQFZZOg7nHHSgCikjLwDhSw3p7AjII78gfSra3kRldZFZ4mXau4gSKxxtJYLxwDnH5VDJGGCuqHK/eLZG5jklshv73A7cc1WQtDJvZBu525AOeOcg/X9KAJbh8/IJBtQuqgH7oJIyM8lcDvjqM1WUtGvmYyHAVcdf8AgI5560943Z/9Ww8xcrgctu4wuPvdDyPSnMrPlQRH5KgksWHlqvO3J535JHPPpQAkkrOuxLdgYwGd1YlhGGKtkEjIwRkHpjtVRg3lqojaNm4Z85Mm1ueCMg5BHHWp4Y94lk84KEQlic5l3EKQATg5PrUW42zxzuqSbjuChzuUAjqB0JP5UAUy0iPhQQQeAB83Ax0xx19BUL7gW3cMTls+ucEkevX8quyyLIfNUjzMtuU8qoJGzZ3JwM885ApLg+Yw3giRYQxYEOJMneGbGNvyMATzyM9TQB9Ffs2xI/jPSFmiDq19C6MT8yHzFG9Mdznbzwd3Oelf1G6Fplta+FvDd5atm4fSbWMokLEyYjDIWTg8NgdSWZlIav5k/wBlOCWbxppqIhYG6g+7Hvb/AFoCAN5Z2EyFeRggc5r+leY32laT4ZXYzo1jbb7eVxJET9nR4pSEz5yfdzuOAw6fw0AemaDok/lHU3gt4omKrDcXNvcRxSXEkYMhjkjyPOKROB1XH8ROK19Xs5I4llighvZWCtaxlmaEAbUczRurAKUfgY5yc89IPhreyXqx2l1FErpKqxxGTy4lUZEl2Ed9odVdVA+4vzbVFdxr+lakskjJLEYdzxxxuiK0MYhG9VCjMjMwBDAnAP3cYNAHzx4olsbS3P2iyRXjh2M8ZWModrnmUjs7J0ABUdepryV9avorQxRQi6tpZDGzQrEu2FjCJGOYztwYwAPm27vlwMsO7+I/2uCXUYIBCwEe6UFlchBH5jojjkqBhcjByOQeh8h0xr6SFMOsJiMqkyo/zbVdH2Ddkt5zpkNwSAcE80AfFX7Ttw0+mXU+3y1Jnd4GWQLE23aqxv5SsU+UY4wdm71FfjHr7H+0LhUBIEjkHrwGPQn+EE9/Sv2Q/aWnMunX1vI0wdElYKWUFpAjN84XJOSX6ccgdsV+QmrWim8lULs+bBYsSxDElvl6MN3PqMceoAOZeVNqrCZfu5Yn5f3mQeNrYCg9Mdc06KZ/LeI7iHXcQW4LqRj5Sp3Hhu/frW62lqgLLtkQMArqGUSLz83JGU+U846nrUP2DJOFPQYVSxA3AE4P0P1oAwmMpbcS6tjkkHd6cn8Kuw20bsBJKVBUdY3OT3AIHPGMcf0rUksArkFevQhy+cKGOAQc9eTnipVtwcEn7qrg/Mcc7sZ7cfyoAz4LUBlYggAkMDkcnHzdOcc8c1t29ook3bDJH8xAZWUkFSFYlT8jDJwPWrlpa25bbcAc9MgkMDjq+RgfTpnNdJmwso2dRFMsoVPNBkxGw2u0aknBbZwev3hQBzUenbm3lXYKHIz8pOOAAMg9CcHHGKbMlsHwIjGhIIiOS2cAHD4J+8D1PG7jNdDqOo2cVtam32O8sZZlCBJEckqUfJORjkHoQR05rhbnUh5x3Dc6vnDnCvtbhenK/KRx/OgDajmiUypG6QqQJSQxO4qBn75+eRuBjIye3Q1UutZleHaZDsT5UXzFOz7x2qCeFLbunvmuW1HVvPldkiEDfdMSACMYzuYkkndnt7daxnunfgn3OO4wRjgeh/WgDfu9RYkrHOuHBxuBLAKN2MgcfMMDn3rE8+R5N2SCp3EntjOSf0qmZCGPLBjkZB7HoMk+mKljjeSTYRsZuBuB6kZGflJ5JwMd/agCVnZJWdWj+fIygwMOPnAB6DnHtikMxLAqNpI657gH73PXr+dV/mAwcE5PHPGMZwB14NJnHcD8cUAWPObChs5QEAY45OegPPb8qtwKLjILFGAG0ADnPOcEgEYznmqsMfnOqE4LNtDH3OBnHYHr7VLNBLbTPCxAMbY3I24HBwcHPv8ArQBIVAZvmPEYJ+XA4CkqPcZ49e1OYOQjFSEIwG2sFOwAPzg5YblPGevvUaSFU2HO8gYzg7TuHA9OB9OMYp6sML5jMEBJ2qzZbLKHVAe+0DI46UAWFEb/ACl2DEZBwDkggKvy+xHUdu1aUQePzNsinbGfnGMbSyjscqecc/mKyY/K8tCju8ryFBEI9rBOCjbieSTxjPar/mpGsuVKsyIAAy9mRmBGPlPyHOcdfxoAs7hkMGGScDs2FH3hgcr+NTQ4HzE7tuG5cjJBwe3TFZyv8gwFYMMkAtvXBPfAwpGD+NTibcVACrtCoeuGUE55x1+b8cc0AdTc3EUkUKRg/IzbVCDasThWwXzlmDZGec+vNRQtGjBZAWUsc8jG0A4PIz1weves5Jwi/eVt/AVstsAKucA/dbgd+n1NXYFSfLExxBQrMXPykhW4B43ElR8vJ574oA1oZiSCHJ3AfioJBXHUgAD8DXSaZcBjuBKZUAqCRuweTk9EPP4iuJjV2V5hjy42CEhgMbicHHXnBHYdK2LOdOryFQQFQgZXrkDHYfSgD0+3uGdcI6kIFZtsm5NrH7gHG4hs5/p22FuUheKVJI3ZQdrbmwrgEMGyTgBgcH3z7V5la3ZGcNjJYYUZyoII4I4FdDFclViDNhJAWySp5ABYZXocnocdRQB3ltK0xVs7Gfluu0ndkhfXAH65rZSWANAQcOW2yFAwJHIGM8Fu2OOe3NcNDfSIAFfcAQAoGG+6STnPPyj9Pz6CDUomtygVzN95GDcR8LnJI+YZ7H1xQB1qXkyBjEheIfIISqgyfOAA2CMfKT+Q9c1bEyuqKVCMTnKgADJAIDZyy4QfTJI6muZtZ2ZnPmRMWIykjNvQLhQ6q3PGVz79RW1BJG+EUtIdokVTv2Ax4BV2xlYsE4IAySTnNAC3VrJJtMbhDGC5CthQu0YY4HJyefdRVrSblbDyprhftDLIXQMVKO4JZRuIGQD2xk0kEgUkzI0ewspKFsN5igGM5BCjPpyB1B7Dm0jitQrMZAX8+IKTjDOUkB2YA2sOvPByRQBM8/mJJKzAmWVpnUgNtZiWXlckchugY461opeyTxLbTPDIFzISQpBwGIyxX951bOSM9cdAMElmBCRgHJ6c7gzHYSM4DbWNQpvWRg2RuVlyGO4BlOWBIJUhjkHPbigDomjjWOVBO0kTGMFwCqxHaPuvtJB254z049ap2822eXzGLKHT7PtYhzGcEAMWGJDlsk5HOfWqAicx3KPcXAtliDqVbaTLFGQGx/EdzjOTyD0rKhlETRFy4IZGJ2uC4V2GQy5ySxGM/hQB2Wo3vmyW7qRiG3jiYAiQKxYgMSuOd5jByOvc8U9dwRmEce9Yy6KCAwHAdiCxwSAQBx0+tctLfSG4JYFBI5WUBDhYQ4Zs7cZ4AHODx24pt1dxo77LiRnXAWMqzOA6sVLyAY4AIIz1cehoA1roxLEru5iadiygIWjcYYs27cMkOMEc88ZHGeR1ERw+ZLGxCsqkFiQS+3GznATOWps+pySRJHl2k8x9rAByBgBUC54yT1AHcknjGDqF3OjSwzKEZkUMpAkKqAxCqQcK3znp6DnNAEtpO4kLPkSsgSMnj5VZiOXOCO3I/LFblhO7xoW3Ku4jja7ANnkrjHT1JGO9cdBOCo8xWVSVB5yVUEngkEkHr7E4NdLp5Lr1U8oVy4xtIxg7RxgH8MfkAdZCHYKsRYEkk43btpBB+73wTx/9cVp28UduzSvaLMXRljZzjlsnKjPLfKxz3Gaz7RLkvDGqtsZWYuuCpbJUBcg9WA9+M4rrjok8FvFfXQQwyElTnaQQWPypkDduGQeBweeaAMWG9aaCWPAQRCQughQGVpdsZzIeU2jkY7sfU1Vui0sccZL+WgdwHbKxhyv3e6ZKj65+mNW1it1FxJLICdjiLcFw7uSq5Dk+YN2CcevXvWdM0JaQS/uySFjIXKEqwBDIDlflPXnJ7UAcXPGJH+cllKqd5YsSAFBAJBIb5mwTj8elGnWrJJL5YX5gZAw5YAgFXI2nau0HGT3rZuo4/Lk8vC4wuQoUNG2RlVIGQSXPf7uD2qfRrMz+cwULMqq0alSS6bSpVQOmFDcYz04xQBCkZYZuIy0qbl67F/6ZMODuHB4wD8x9OelRoUggktzPFNt/e7WX74OSNvZNrKOfTjgcrBYQyxzbpyjPsjSMFgSUIJYk9G3DBPAwvIOa0Ivs8UctukCZaMK8kil5AcAk5yQrbh1Azgn6gAx4t07PHseQzDChzuaM5bJHuAGPGcEHoM1BeafKGkSaQDy4z5EYjCsyA7Gw/wDFtwPm/iB6DFWbe4eK7HleRviXdsLIPl2OoCDI3Phsk47k9cVbvHOpzxu8yR5XYOZGOWcs5lcklss3RsdehNAHM2dtHOs28Kq7WV3wMRtj5SSThAWX053kDmqQ02Qme4dY3ghK4BDNE5kY7S27lUweccbue1dFa6Pcy3E1vECAjO0gZiqqoJBC78bhkjAz3GBUM1vIVFlAWuI2YsgKsswLA5CgsSw4XgYHHHpQBxrqFjbEex1VZIhHIXVFBZ2QhgSVK8ZBJAB454viaO/gUhI4JsoUIyrMrR4Kud5wBhMdB8xHNSJYXFoWUxC6uFV1jVwY0aVifIYp3UOBjsSfaqkSXEQD3CmOZ3kcoQFfZ50mZCmTt3Pv+UcA88cUAUri3eJjzlhja2MKmCQ249wTjHrjvWI4ljOSc5L8hhtYgknO4cjHTk+wrq3hkdlAbzBICvlgMTnaShwBxyScH0INc3fwSwOEDK5Zd2Vy/UE7c45bPselAEJnuSB8uHIQHBIYquGViM9Oc9ug61qRbmgaR3RZHZmR1aMFhlTnCnLMWAzkY5GKo6NLbxXTSXab1jRn+dHkRpXXEYkY4/dhuTjjIAOBVuWZUuFnSG02yFSscDMY4pV+YEAsQrcdMEdscGgDUso9m12G8K+X2sSHz7Ifu5yee4rSEcDyM8UhjmX5h5gUxZbLESHPzBiR/CcHrxzVCyuppZHKthn3CZNqooZ8jCICu3hh0A613rRWzxLZ21ijPJZwl3dgZVmZEAlhMangOCcMzA78jGQaAOCvrZ7ZUEglS1kDSttQbjGcEnaCEaHzgxXBABXPQA1yphkEpaDc5wZUcD540ZT94IvBCsdxPHvXb62t/Gxt7gjdHGFU8kgIvlBGTI3ZBY8HryO1cypSKdZAqLclTkkOG2BwvktnhoyzH5SDnvQBkuSwBbczEBXKg7wFOWAOcbiufy4qqsgLHy1OCGUbgoJQhkDsGH3sHJJ79D0rUuIx5soKnLSMRt2qgyxJVF67cAgZ55AFU2VI12lccnHyDccZwCPTNAE5lt8hwCrCMAqCwXzfusXJORnlhjgFsYHa4JBcGWSFHEay8x/dcBUDDEhGJO5IAHGeQcCoNLgW/uo7b5IwzfMQGfaiKXaVye4K9AcZcAe+hII4JfIhuomiJYi58ho3ccqY3JX72QcckA45FAFHzZkjaNSY43kLCPaDI4bgln252I6DHp1A6mrqfNEWKNKqnKrvDqmTtZmRckL8zdD1Occ0XV7aqjoYpZ45WQxXEgSKVgmAyyeXk+VlsZB7fjUen3v2TzJI/LAKlGVgWjMRDqquhzuwWU++3nqaAL+najb2sjK8RLyqIomJQRFpWIPmBoskBOg4yTkelWzGsybzcQ26DzD5Zz50ifMUyxGCeDxwRkYHUjm7m0iuoI1iUzuh8+XCLGV8puJV2nlAr5HTGBx2rWSazltlMi3MkqY3qqt8sZTy1Yt3BcJyoU8c8kGgC3bWM10DPJLBHHHu2SPLCgG1CcKryguTlSMep64FZ1xHFCyObhZAw3SMzDYWDOpw5QKzkglf97PpQ1yDtSPKOzKGHyhTz8oUPjYQuzjkn17VWjgXUEEOxJf3vmtG4RSqxguoR5Ado/IAqKALFzZpHumMW3zYAYvPXauGHEqMjkGTKtyOBzuGTmsUwNGCxUtvXCMhzwNxG0AYBzknr0xW8StuYvtasBsIEZBk2o5IVlRxgEDLAk9SCMcGqxWOB+ZB5cRykMzbWePJZkKg/Izh+merZ70AVI0kkhMxdd8TwxRqSd0qsHUiMKOQNpznpxjtUN0izQNbukh3GOZnyCwK546cJ8ycEducA1oxXOns0jTW5LA7khjmSPaNyPKzbVDEcDZjaAMgk4ApHljvJVmm8qGAEB4o9xdI1QZZiByMkDP445xQBkoViZXwV4MZyMbozlRwD8uAc4HTHHQU11Yyu0KyRgOxXON6gEnAYKOQoBA6/lxoXARpBPFGht4isaryPMGGdvvEu6lmYgkg4YKMAYpZJn8tJQiJE1xIFccDcqxh1IJ5yZE65wcgZGaAKSOTIHkjMqhkcoUJ80BsHdjqeR16k85prW08yTX8VrcJAHdcqDsj2sOGHYAMOemfyrRhkt4J43ctInysVAwARkmPZgbgWXGckc5HIpsF/wCVHKGhCpJIdoUknOVZgwDDKFGPB44B57AFGCKVnQRsY3807S2/aij5ydiIWYg4Py88Y61Ksku9lZllhUsEYli2+VmdnVeoBbJ6Z5PFX717W7SEWu62YxsGEjEW6vw8sgKvuJIyDwOMEnqahHkm0XYGbymzIq48kghSMbskHlhnkDA5oAhiUC4UN80e+MyFSSpVypKhj93AIBz0JHtV65miieeOMRyiTyVSRo8MojUq4y68MSwyw5JUdsgU7e4KM6Qx+UtxCUJLCQESABlGQdvQENkZxVkqRBLcyzlZjIURQ++R9wbc7K2G27BwRxwep6gFZEeNg0gGEY7vmddxQqTGDGwD5CkEZ78dqiuRHLG8kYEYDFlUMSse5fn2oc8ZJ5zyV/ClIl2brhzJKZA6MeOATjKsPQHHqePSrVupeZ42hDxhS0yYYDbGwYPKARgBj0Jx9OlAHNArKiNHtKp/EGbO5JSGfB5VsqenHHvVpllkmllkLM7AF2+ba5TA2kHvgjA9PbNa11HaTSzm1t5VhjkjEIc7FwxxscKgBZuCO4AOCeakitJYTuks2kh2NGCARIJZBtO1nPzsOnQhc9jQBzqszHbtITJLkdQoYkgYIxgHp7VHIkO4Lu+QDK7zkKdp3K23OQCSBx0HTtWxcWrQAI9vJG8qCSNjKrFYwMoHRMAsQCSTzxzmsxbeZ23KgXzBujjAUn7xBCg+ny8UAEflKrQqhctGVRlwNjNgAGM9WyuOvfp3rJvIzIoVuZFyBt2nZ8qMFdQowD8pHX7xrejkECsJVyY8yRvHhZA+5dpck8AAA4HrVKUKxAeMSq2cfeQbxyGwhHBCqD6cnqOQDImjWOCCYSriaRvtESNtc4wSyrtAI2u3YgZ79KkvHgaNUt3kdSIsI7l2AEewGQKnBBDYAB4I+lQyw/KFILOW2IwDPxGFDbNx4yxPQE8CoBBMfNRQq+WEaXdgMA48wYDEAnZu4A7cDNAFaKSWJ5ZxJhhuU7jgHIWIKinvgt+XNRySSFRlt22QthgXbO3ABBJ4AzxjHP0qy0LAEqFZwzAIeTtUDLEN7luOuc+1MaGRY4S+QsuHB3KcoXZSSmflOQeD1xQBnGRFVmby2YFgwbBJD4OApHDDLHJ6EUSSeb5KQ5IZRuj2gEYQBiCuSR0P51rPZ2L5VLlxKxAHmxKIuSCAXjlPGMduKoz2T2M+1SHKMpzGzFCGVWChgffsfx7UAXVaF4IozEWKAFSWwZCJWMiStn+E8KBxhsnPU1vsyXFybdTmJk3JsdJMDYXAVyQpb6DtjGadJAWZZQhS3eQs0cbqWTdtAGCdzDlDz2NQb1jZkhYAiRx5hcB0QEqwwuOcEcg8EcUAQPECqqWwgVjGTyCyBsodvJJ2nb9eTUF3NvKNKhDGCLyiSpwI0MZO0Dncy8emO9AYtaxRq8Z2yO2+MHcwZyD5hP3jkJjsMcVDcEzEnYAsCjOAwXGVXYE3HAJ3H/gR6UAQIjMytlgS2TtXhsDBKjuf8a0bOaS3dudoYuhUqCdxJXDZ/hySM9cnrxVa1iNw4VcQgKSWPfb12s3APTj9a2YI28qaOV1YLuZN2QSWU7SMJyQ+e/f3oAtjpJvQvMixRoY0yISMgoTggEjHA49CKpAFy+SW3AKFwNynaQVwpyRhs9Ox7UghdQkpeQoX3NIVwN+070RxjcME4Hp1qeIL+6fLBgwaWQgEBlbco2dcBSSecnPSgBEiuIGPyxlGjU+XIQWckkjKYODjjkd+aluTBCBJHG2RGGZi2AZNwL7ExxGcjHzdV7ZADVZ5TOBLGkkvmO7yRghQpLhI/nO0kE+hHP0qiyyOsiMg3AkM5JDFQMMCCPvZKnA5GPagBJJRIHaEmAPF84DtksGwQOCerk4J49TVdAxVs8MDnJGeMHp7nA5HrTlzGchQ524+ZNyAcjcDnJwMYz0NOjZ4JXVnCkYLcqzBcbgVZOAeR9MYOKAOt8Lyy2pmSKRAZInyZJHVFLY2sqKDtbb0PfFfTPhPWbmbw4bCa9S1QyPG0m9zC4j2NsneNMmEnyzjp8gI5FfJSXphcCzaQu6osisMsHVh8pPO5Q4yOuAQvau007xJfoxSa5khWFvNEcbBNrx/I6yGMAYKF/bnmgD2vxR4Q0nVEN7Nq9or+bDDGjSMJJMshkkeNv8AUoMnl2Abkj7uB+2f/BOrwl8LZvBUFtdabZf2ppzySvcGKFhIyiO5xPLsHnReb5gwx4JI5wK/C/Q7WbxBZ3f2WNZhA0Vz8iRySbQjQgCVlDBSXOUVvm3A7SVWvu79kHxJ428M6zeR6PNKmmR2t3HO0bOsLhoJY5pkimTiQJKypkZVxwVYigD9xPHHxJ8D+Hrn+zZvsT3l4JLaO1hFv5cIl3oXYGIobVFZQwJDAshBbJx4n8RPCXws161guJ5La81eAQ3wW3NrsLSRvOIUKtINyh33Bvm3HkZOB8f20CeL5tf1a5urm7ktLhpYmubtpLqzjEyrOoxtyxjnHyNk5jwoGWz88f8ACd65pPxeg8MwancHRJJwJZJneY/ubpgCqrJzJ5OAR0JU/UgH6k+C20zTruytbu9ju41huLSO0l8wQxQvtfy5RFHkEKCdpADNg5wK0fGt54Y07VlbRYoog0VnqMjkRmVXiR5JrSBIgSmxc4JmG4r8wyWxymiaFcT6KJngMt/erEwnRP8AUQIo3yYIOX8npjgecVbBziaDwlFb+Gr7U9fm+xzJPLBpst1IjPJHGZt87xTHDZkmRADhSImCjdyAD6H+Ev7SmnJfm1jubVUkcwz2ZuM3FrJGkjTStCsIVYlRBl93U+pOPrDSPjH4b1phZXWpZgmWJ0VpTtbfsCbVTO4CXIypxh8/d5r8NdbtX8N3F5c6FeG51fUcDNokRjmbLJO0BQ52CK4y7HjEQ5wQK7r4RaN8Rb3X7B7vUZks7qZLa380DMh3PI+Sc+VCGC7ehK4oA/di08b6TZy2tw2oC6EayCIwKFV1bLRRLG5OFLFATuYkKcAZGPStN8STXESahcvDDaRs7xwMQr/JHnai4Ic546kc8N0avjbw7pr28Fja2k0NxNCm6fzg7mGeHymlZZACrr5yOuCuQgGQDmo9T8e63BqUtu832i2t3O1yxtg4P3hCANr4O7pySvGKAPry/wDH63FwRuUxqVQRzSlVBZVaMxryCAGQEjIweueDj3/iANFHLNcCIYZmMjARjlyBGIxxH5bJktyWXg4r5Xn8d6dDb+feXKXdzG6PHbq4eezQRjJddwMjEOzBeGJz0rOn+Ltvc2kttqmoW2n7lBQOUYyKVDKWiUMQd4OM4AIxzwaAPoXxB8VNFt7RbWW9t5A5k2kEkSy5VkTEcuQ28Dd/eyD6g/OHibxvZ3Ssf3jOI3g2pMskoDoSkauT+5GOeeOOg6V4Z4n+IfhiSO+hsJIvPSZne7kfNwWkwDJbqR+6JKZX3zXzzqXiyWGaa/tNQmEsbsqIzROh8oCR3k3kB5GjOBlScjC85IAPojxLrluLeKzvbmLT7MuyzurxiXfLExjRrlyVWQpGwAXcdw6DnHN6Rqeg3yr9ls7hk85Et5bmPzLhWEuJVkOcogVgMoq4Jx0JNfJ2r+PP7Rvoo7tjJLKXMbSb44URMIvmPuxGSSdpCrnkgmvVvC3iOCBrLSFmeO5vJ42E8cqu3nKiYZZJJDsQ5A5IGT1BFAH3z4SsIL6wtHMU0dvbZRSEKDzoyj+S8zbhIfMGVI4wuABzXrUcF5crObW3jWAW3k3IneNYlWLa25GYYVSQBtHzdh9014v4EnlhtYre71eOeQKkyWrSE+TIXH7xYkiA80YZepGJNwwSDXvbXGnwaQ8d3PvuGiRmCSb3HnAGEFFAwnyrjOMDOcnoAcNY6Tp2jajHeS39td/aJf8ASFsbe4S6itnDRNbMA2UTDtvHKsV5wte1eD9Ga+e4u4EytszSIYZB9mjj84QxhhC7CJ2jKHYWyCT1XFcDpvg9BFuluUBuoA1tLHcJeCSEsTLPE6MothuyCh4yDg9x7j4CsoNMtbnTbNd07yC8gt4Vlka5G0NIJH6bRIqk4I9eQKAO7svhlZ3MUV1e53RE3MTjy2hbIV/LZdj4zIpORjryem3t9L8K32uSroGh2U00/wC5VpiFYW6bSkksjxgrGFZX6YzkZ5zXTfDf4eeMfEl87ai7xabKcjeAkFvavgrCuFUTMAQeAOfxFfZnh/4f6f4disItKYWxgn869nO9ri9UxldshDgEbiODuA9M80Aeb/Cj4HeH/h6BqT2qal4ivIy9/rF0oe6R85EVirgiGAFpM4IPIznOK9mj02WKS7c3k7pM2+GAtuEBxtYRcfdwV4IIBHU5reUKSclAy7ioYruEYIX5SG4Q4Bz+HrUb5BY5C5BMQIGdpXacjBz0P4c0AYdvN5Ml0sysyLsjt3D+YCpBExkRlGx8jgDIA75OB81/tJfFGD4T/DfxX4yurtoBY6Lcx2ELzqkV1dyBktvLQEESCUoD0BBz719MX88dpmeSSOOKJZGlaQJ5akIHLsGIwMBvwHQ1/MH/AMFMv2v7z4pfEWT4R+Cb4zeF/ClwsOt31vLkalrERIuoMRpse2iCgAAgMwPXFAHyl4d8U6h4m8Wan4uvr+VdSvtXu7+6k3uFZmuBdEgqCZCRsXAHAIAJFfQ3xg8G2Hxi+EniDStZsbXV59QsJbOOSeFZIik1r5UErPI43SmRwEGBlkGcEYHxh4FsJbmVLm4u5hIk7SWUdupgjdVl3xXF1GvzeYV37lG0bfung1+i3w5t9N1fSJdPlExurkCB4Q6pBG4GN0MRYsXBwVPGMkg5PAB/D58ZfhtrXws+IPiLwjqto1vJpuo3McSkqQYDIxgcCPOMwhMZz1JrzqK9nW3WEBUAdNwVU2kZKoWyMk4L9/rX6/f8FcvhPB4S+LUXiG0C2MGoJHZXRlExjlvFh3mS3lwyzAxj5wp+UoBjufx9j/eInlnzpejheWcAY+Ulc7vlHHowHYUAIigyp+5GcqAjFirYAU/Lu+8e3P0rqdMhltpEhXzBJcKYxHDNsZHDbiZYySYwEOCOMk5BJzWZehYpY7crGvlo7ySYO97jJOVdlOCFVMAALlsHrmr+nzPbxxzuSrtFIwZVjLPFh0Luz5LkvkYBBHX0oAlvpXgBizlhKZXBU/LuUKD5kyb2+QEYOemQWDA1YtZhBAyrDvuJSo88tlfLOSiRqCACd3Oc/d9zVa4k+1CMyKhDcF0TbtZiCyjJ/eoo7ZP3uvORVWX939nEjfIwOAgI3FDlicZChQwODjHPWgDotPvXSZ49kA3xlQjFRECqswyx6HB4yRhuTXRJBIT9okRYF2HayyBogJNx2qE4xvYgDkAkcjvwFsQ3BI2lyZHbDkBdpBHUgc+vOK6x7u7WC3g8x3iaABd4hYLEw2qUAjzGOcYbJ+UYINAGvHbxssjiZQ64ZYSsheUBl+VSFwDktnJ5HStmNLeQqYYpQ6QKJQNgQSEBHcK33GVgQccEHINc7DFORA8jjdKwRGPyLtCnJY7hsyBx6k8VcgeSKIhnUSx7fLUEsPkPyNkcHHvknjJJyaANH7O7LLMh3qiKxI+QBpHVAOepOWwByACe1UGkQALkQqybpWKlmLK0hRDt/wBXuCKOozgDIq/DceXHhiJmNw2xfMwQFAcsAQWBbeSGJwCh4BNUr2e1jZ5Mt5pKDCyO8TbipIYADgMWbHZpDy2aAO98LixaJGuLljlgiW8aM7AOWbjecKCyrwOm/OcivV7V5rdre6tI3jVJNyvvb/SAHOcvu+dggxwf4hzxXivhZrSS9c3LAJIxOY2CAICzZRHOCu1VC4IJJ2jJxXsdrM0NoyW7GSxWRpUEyn9yC4IaILymVU8cqxI7UAej6L471GBPst1OwiKR4kwS0nlp5QCsDhVCAE464AI4Jrv/AAp8UrZdShiluhIYWWRi+AHdSZArFlAdNylcZ6EfWvC7cQG4MU0SNFIBGrKuWjYAMHQgkoSApcjnAPI3EDD1CB7K1vXignYxTxTPcQ7tphyy7VOwljnHIIxnJ55oA+5LTxVp+sKYr6JnluZhIlwkkSNuEsIkb94vz5SQnsAWJJ4OLOpaTIt1bT2vlrId7xqxUq7qgQLM4U/uxLtKkgDn7w618T6D4i1SIoJLmb5SDHH5fmSPEGwS75G0BC3IHJGOvNe0aN8QYpbeKJv3c5jD+c+xniZCSoAbIlhDF8njIbgALyAfQ+n65qFiFEQNslmjK5gmLs6vJvc5B/ecNjAHpjA5r1zwf8X7zRp4UF7Nbv5kUsimQuEXeqqGyV2kQmTDZYbl5wDivnDTfEtr5UU0i+bJKs4lRDGqeZuRi5kT7nBXCjjBxzitRby2uLtruCNYpiHl8t3McUse1lZVfb8jbkxwB905PJNAH6feFf2qb/SniSHUC9nCiBZXCxyKRHFvDuJWCqGQZbIGT2GRX3P8JP2zrCWS2jv71Z1jCCCVZA6koMvOATuGV5xxnA4wQa/nQ1PU9Z0+x85bghZC0b+aZWI8sL5SRll5jLxqDtGcJyT8uNrRfijPaXFvKt6ba7t422qn2gQBmDK7tucgyMu07SMKTgAcYAP7APBv7U3hTVJi99qLqrQ5heKZVXzVIKiRGzwRwRwcHPbn3TR/jFpd4glS93wl2ymQwCtgKN3oQTyfTkZBz/HToH7Q3iLSgZDqss6lycLK0O2JSdgJx90nGeenPGa+vfhl+2dr5gNmL0wWkO6S9lmu1klVWjRkgQNjCfI7DA5B25OBQB/V3o/xA0a6tF8q7iAVssXbJSRmVjkBjkAliT7V1una3ZXkZdrhDjcwnByTuGQx2KcqFK4wTwR6V/OT4K/bFhluoBc6nC8YnBBlmMYzCPkLAHGOgBJx8rZxxX3f4L/a00W9j+zXF75U0UcaNC0g2iMxqxkQ55TZg55GDkZBzQB+o7zp9qinS7VYIkaNYowg3F9w3I45Emc9AOO2eK14r/bsO4mPLFgSxcgqQAARk8qK+IvDHx30C8h2jVoJ1mLsvn3ETujIRnCrINi9fvDnPyg549Y0f4pWE8kRl1CPc7KNhKBVUE7cDGSAQencdDmgD6RN8iQCcRs+Zg2LcJJIWBKliCy7mAUbuSeOmemkkjOFZVYgFgSWGOo5IzwcA4HXAxzivJdK8babcSPGJAnltnMnyLLnDO0Rxhl56rn5iQcEEV11p4htX8/YJVdGTdiF9jhkdldJQMOPkIyMEHAOCVyAdOkisWKTB8yNvPLAY+XYoL/LhcA4PVTkZpfMmE29nXyQrZjKneZPlO4MWwEC9sdW9KwW1OJ/3ypvMauQq/6wgjJjTkZYgA4I5z1yKni1FZVjMwx5q5WIDEm05ABQtxweffg9DQB/j4mEEycRuVV3y0qxkBW6p5hBJwRgd/zqqVEmwBw2CAwbruyeAoHT+dWGSRpAHOAUGWIVwCAWGPKHzHGO598inTxzyESRgjcfLAAKx5UAdCTk9CeuM54oAjB2qVONxIbJB3HqQVP4/jmoXIZgzKpfDICR8nA64C8t06+lWPsk6vtkTIU4fOSFZunzAnHHQ+3FONo7ybUZXUkEBj5YbnsWIwpPegDOAYBSNvy+mMgZ25IXGe+KsLA0pOxdwRS0mxSfkGNzMAeOCPzpYrRxII3YICeXOcgLklQ4B+XI69PwzU8oBcBY/LQKFA+feVIDB2ZydzFeew+bjigCuQq8PIgTbIY/lblsgcsGOM5HP+z+NQOqw7MeW5lXflSGK9iHUH5D9eo596sPaSF/NAdYmzgEk8AjcSQOccdqakSZ8slhkk5CqCX/AId27oMgZ+lAEJSRiA/ETZ2lSDtBxgk44XPtnBpxdYTGyhW243dWVl5zk7iQPwGc5wK0IA8R+ScmZCVVWUkbGyHAByNnPbg5qqkTwuVkQbg/zNtVjtYn7hGMD07ZoAYbhY5S8SKjlwdjbmUjkAbXHK7gSPTOKqtLHIxa4R87W2mIgHOcJwcde/PNXWCLMZWjWePGAHdi2MnH3W+U88dRnPrUTmSRmijjiXG4/IsaMwAyAGY5AB9+fSgCk6RIpMsbZx97cwIJJH3GHOO+M9OtOiRMK7OFUqwUqQG3g52uCeGII549qk1B/OKgbz5SqjkyeaXlJJZlJH3S5bv1wDzVKEyKGDIHQNlQw+UyKecNxnjGRnkcGgDUiDRDco8wmPDARghTyVIyOD157e1TGcu4wFTKIpjCl14BHG4n5jgknoM9qqi/kZQgYQ5LburJtxlR0znGRnr098uBDFAm9SqHcxJDM4JJZTnhcY/XigCXzWACEyELgD5ugJOTz905/lVmbUJHVYgzJGqMpAZtxXjcSDnaSuOBx6CqXku7OQDsABfJBwOgZm7HOPekAG/75YrjaxAAO3BwfXuBg9qAJGcqQckOTkqwyduAACR1PJ7cYqyZfMUMUQFF4KrjOTnJyx55x0qocAhycuz55BIwOgP0yO9SiMOqEK5dlbcMYw+SSAB1HyjOfWgCQS4cEthtvzFsjJ6YGOAvPXirIY4wTyCcBunBDLkk+gHfOBVZFIYEhWKDAwMpz2Izkire1kO5wu3byqEEqGBKttIzjA5B6bh7UASNK8SGSBcLMvlOpfO4fL5ik7M46YOO/fk0huHlVYm3FFJVRgA9AFyQBu7c46VXMm4IQittQJtVducAncT6nH6VIm6Qtu3KygNk53EjGACOBn14FAApkiIKoPkbzCWy+zYSpypBGCzKDkd+KkR3xNOkqxO5IdFIVpCSDgIv3V6847dqSUBnbPynJfOM53EscnsAMdPTNQ4GCN3O5eACG2/xEN+XbnNAEh2tIjNucMS7BfkxliT2wRtzzjvirUVq04JgjZ18xFOCAyZDcOuT1C9cjAB4qsApbCkAEd+AME8Ak8cYyav/AGvyITHFFtYjEhDPvfkNksDgpjoCOMnk5oANr2jhJYQQ4YbZAcEsdqPjjuQf8iq7225i9vuKpgsp5cO33cL1dcjsD0ycVGZpZGBYs6qecktgnao5I4HQflWg3mxAyRzsJUAkkUx7WiHCqGLdQWxkYOMZ7nABjyNJIxLjDtnd8oABGOQoI9qkgbswDEEZUrnJDDI5PHbofpVrZHc5lIKEr88wViJZOX3Els7zj9OlWdPtbeSbE8gVFy3msSrsNhO09flJBGcE5IoAnjWPerkoqyIrgYd1RQwDNuUHAIJ4YEjFbkV1BJGPLVImhYeUxCqGAYtjOP3owFPzfN169BjQq42opRon4VY3VpTkkZIAUnOew546VtR2pxIZT5JhUcSIwLMGClNv8DbW6kdj+IBWMu53Mp3hiMbs8b8ncRkZIc/huPaqVxMwztUx9WADNvO7G05HXBLADjg+mKvtB9pkFvhU8x1IkHLBX2kZxgEBCxOMcZJ9qF/5cMxij2TLDIG82PeqPhRhQrZIC4OOe9AGHI7qTkEHnggAkgjIbJ5PNVhJ8jHBDrnAAGGJLAlmJ4xhSOucVNNFLLI5IZmyzseSxzzknscDr+dMWBdqBXLSPJnyyhwRn5WDZ5zyMYHTPNAFN5C5G3J5ySpC89MZPc4H5+1QbHLGZQ2Bly+fk55Ubum7npgdO1X5ofLZlZUG4BiqkArnPBBHBzn3qrKvlRJFFJKoI+ZSW2k5xyM4I3EkH2oAsXuppdQWsLIUeHePlEe11K8MWKA7t+7I5znOT3oQyndgEYwCQCNpI54Prx27jmqd3tkYOpJwqhshVZWCgHAHB+YHkdQcnk02BiMB1LcbjyQSM54/AHmgDr7dlXy2jclyo8wP8pDs2SY8A5UADnjrwMc12Nn88YIO+TcSeokzgEKTuHQenJ3Vy0AWaC3uFUt5ZMVwCrOSqbWjLER4ClWCjg4K5zXVW6x7QkQKkqWZXbaqDDsFYhRlyNm3HB45GaAI9RbzIizRbY12+YIySRISB5rO4b73OVBIBwe1cFfzL5hkDNhmAbeQx247g8Fsfrz3rvNS8xIHiV3Chf3iBwyszKCHJHJYDacHOGBNecXUcvDLlZAx4K5T6gFcZxQBiXLo8rbN2BlU3hQQOOpTjHtn6VTnC5QId2xBgB1bGQSwyBwdxPHbGK2o7QOXDbo/lZsnAy4+6qdOCBVG4t4w6GEO7FD5hdQPn3ENjaeRgg845zQBmSxSRMCwIJCsD0PzDKkDPHHOfb1pjSEtmRgxxy3144456e/Sp5kkIBLswICA7emGwFyRwBgVcvNMitre2keQefPj90oyqg45JB5Y8ZPGMEY9QCnDcmCYzqAWyNpx8q8jJCr1+XOPTNdNbql7GZftCpdszswfI8wnDIQigl33BuikepXrXM2sBmkKZRUGeWxkY4yAen0HJ/CtaO2KtwzFlcAMM4AGPmGOoye2cY4oA3IIG2MQQ8jAZXqAQANy88nGcd8ZzUkcIKfvJAqliAhLMY+DuJGMEHOeM8jmo43cIsakhlJbzAMuWJOMsMErj8s1fjjPyPKNxblEZMB8Zw2VbkbgQRk5z1oAa9kkiLKJklkl4WPaykKqkFnbAVG4xjnNRR2u0ZONo5IIbCENnDHb83Ucc9ea6K206BwhVmLKqyTMYyIkABUuwZ/kALL368jPNTLZwrBKwmhkUDezRgvtIJQIuGBWXeRnAI2nOSOaAOZ+ys7NKQoUnrtB4AyW4+6Ov8sdqbJbgYKr95h84YHOcgZyBt5z/hW2m3yWRlfkgKVTcwG472UHGcMPUHPsDmMiNmkDRkoIcq7AoVcFctg5xwMHPBzkAUAY7RbwSAokiMeAGRT0wBsI+Zg+ORnHbvVf7MHLRjiQPuZmdTFjDDLHAGQ2ec859K1JYgQGjBKEnY2MHGMseMhRk9M9qc8FssK5uNs4V2K/M6su4bUUqgw+C+c8DHUUAYkyR2zqY8TEA7CXVoxkKBsVuEcc5yTzg9OufcESbmDNtfDuMDl0Jx82fmAGDz68CtefdlByy5KqrY+boMsB0ODye+Mc1nx2izy4b5QzECNQxPGMJwOmM884+vFAGOwGGRWGMgNwSOMndyOowcH3qv5Zzn5sggDd36YOB171rXRjMhSEZABUnBHI+Uhgw9qbDbsVaUoZI0yZNpIaPPEbBtvy4JHqO3egClJEI9j7Wic8q+cI7EDHy4+QYJx1qlsIf99vKhsNjqRz93I9+PrWtcM8sYzubyzgOwGRkAkDHDrkdc/lVCWOSNVbBAZcrk578HpweDQB+gH7DWkTal41sQnlKI7qGT94uz77oCquQdxPcYPG70r+kbxNa+TpGkQpHvVILf5Gtdr7nRGYJK0e3YPL7nAzjA4z/Px/wT90e5n8XWU0EMThZojJJcSNsG7kkICf3nJweuQMcmv6RtftkbRba3jjjcC3hD3LzIDbyMiImPOwXOGAIGcFWG7AGQCHwJZCGO1nbTvLlZ4BKyxlkRWUNnzcddqgnBJBI4wCa9J8QJIIlVkYJIy+W6KzMjMSFyNvyYwxJK8h8ZGM1594VkuLCCews7+WYRm3llRndIJtykIqxncF5VuhyNwJHOT6Q18ba3lmvptlvEDPvjJDb5I2wnm9UA6EHII55JoA+bPFawWN/q0etLsstriFms97SzxRgx+TKzllBCkMDsJ7gcV8/wCv3GmDTp4bVZoXMvn265dlnjCgSxHJGw5YFWO48fMo4NfVnjjTV1m0lkugkoBUxzKI4oWWQusKugJMi8whiMlvmYgda+Ytc0Zpppne4ilW3ldIBAjgMRH5bFkMf7uHhOuOecZzQB+a37Q0E8enXM0kRK3AfygGZijIpV1ZpMCNsjsSCH455r8rdUk8u8nHygsXBPDNtLZHBGQePw9cV+qf7VkE+nafNK+6NvmMe508pNy8xRhTlNx5Oc4Ddew/HvWtTL38rco4duhO0Fj82MjgfmKAOvTzFEKSANGVMkKkqQwb5iBjkH16EcdM5qpc3VuH2AKqq4ztQjIOd/XjIIOP8iuOOsTsqATvvQ4Q7yAo5JVT/D8xzxVGfUppWJLEt/ESepzk9PegDr7rUxuMaSMY1clQT03AAE4H3iqqDjj5aqtqXlGJWWMptBQgja6MxLbnRuvLDrkcgYxiuRW4Y792WYrgHJBDN/FkfXofWm+ZKQctyg+mAT8wA796AOyGprIskrPsaFFSNTuJZeBsByMYAyOOi1W/tVZtsRYqF3ZfBbPBIJXdgjJH0zn6c09zLPtMpU7cLhVCk8HaWAHOOR260kFwImO+Pej5B6q4Vu6EEYI/+tQBeuNTkc8sUKngjIGPbnhc9v8AGs6a6eXJeQyHrkscg85Aye/HNQsQTxnGTjJ5xkkZ98fyoQeWQdivgOuG5xnIyR6jsfegCE72Hcgn2J/E0oDYYAY4JYnGCOuM9qP4s9MDOOPyHtz71ZW6It3t1iAMjKzyZ+ZtpDKMEfKoJPTrQBUJYE56tyenOPp0qxG7MQzSncmNpJYkhQduGIOMdvwqsRgDnPXI9PXNOHKgL1BB7DPXp6//AFqALDBMKUJLHdvBAGCSfu46jHX61EuCcYBJOMHkgjqFJ6ilQ5B3MdygADGd2Tt25zwAM8+1WWRERJElzJlgy7cMhGGBBzyMHr6igBiOYzlAfMyNrAtleuV296vQRzXEqoNwk+7Ic7SOcNuYnAXHGOcnAA6A5oYgg++e2a2LCQtMZZCWWKMu7DuyAFWlUA713KNwPJz1yc0AR6lEYLqWEZAQqFLKV3ZAbcFYZUHdwOwIrO3MFIbkYO3J6EEAkY71p31xLey3E7kMGcKnAAVMgIqAD5V2jgDA4rJPcZJGeP5D9KAJQ0h/iwVA+8w6DCjYB1OD+NSRmQMAxJ/76JHIGc45GB/+qoi7Pw2dwAHuFXoBx6HipUIZgIi6HaVB3DIOOrHjC9v0oA07m42L5Ucysr/PLjByyFgmSe+ORz0fnpVRZmIGRgj7uOBwRncD7Z9OeaqHvySykD1z2570sYYgqFyy5YtkcZU9c9eM0AdDb3eEG3DAYUnChn3fL1JxgNjFaUV1+48sO4ZpA6xqG2MFXr8p5OQcE/3jgiuaiKlolViQADJhSAhydxUqCSoXn1461tw3EcDAwbHBynmujnBCuNoLHgYYZOARu6UAWIpW3gk/dJDoOAc8nt83JHX0rYS435MKMFQ7gTyyKSB8xC/McnryOelc/AwAZpFIBDBAFxhmzgu5yWA4IHqMZwa2LSbBwuVRiokXOFkXg4PqM47cUAbtlMHfDkE5DjfgAAZ3HDfT/Cupgkt5BhXVm+buBjjqfmxjHHIzXMwtbyLzGFY5PVdsecFVUsMk8gA5x3IrYiRSkSomJRKWaX7uUIwqnscYJ7/eHNAF1rp49oc/dAA2nAO0YA+Xvj/69bNhqckLNIhRm2gISCXzuGQgB5PTPtXPYc7xt5GXwGzjHJPPrhuOP1qVGZQY0OVzncRjkEbSPQ4HNAHoFrqCSkMI8EJgsSdjt5mdzBT127enBxkjtXS2+o27RgxxFGjQtIHO/c6n78anrgBeMZ+XJNeXwTmNSxDbw6gnJ2EFkAYsD7HnHIrXhvZw/Gwl8BWKn7pIzkDAI2A9B780AehJfQtGXh/eYDnaGwokPDruPOd69CRjoQSK3N8MUdvJJFG88jM7+bOSpV1GV2RltnzEHDAcetcFbSmSMsIzwGBIyqMvHJAYZPXjtjIrpri881IWgaOR1hYSJ5QzGhVQQZAv709Tux8vODQBbLJllG35fnjZZt6qwUlR8mfMUr05GOhOeKc4kZQ8JXzMKDGqkEhQDuOR97B69/TPTMstVktpnl8uEqoIiWaMNIxLA43BRu+XqDxkA461sPqS3TxywW0duItzuisQJAWyhO7O1sk9Mjk4AoAr7JLiPMyBWbocleAcHg8MDtX/ACKZJbpC0UyOkkkTh8BGLRyKc7lyMbChXsfmU/WpZL2Mkx/xbgV3DHRdpUevJHPcCpR5RjJZgGAVfLJYNjLElSG6Zx27c0AUUge6id542MkshZpireWzNgLhWGX5Bz0Pc9KdcWO0rBjbuTB3MFDFTgksx4x056Hg9Ku77h0JUh4I2IUAgBd2PmHcHJx+FRXSbGj2bSrxlnJySSW/eMAxPJI/McUAc9PYQKJV80xXCqiW5QqdyoSjq+Thl2AAEeuemayLi3YqyyxmdiOWckncSMSL8wJPAAz2aume2kcBk2uSxUKoGQduR6c5HrkYqlJE8bN5ikKSDu4JUhev5dqAJdJ8PxyQxNMF+Z1AiKM++LbuZ2cEAYBxjOT+FbMOnwwXDxENHCisC4GCFzwAo6j0+nXtUFmWkiykrKkAV3TzAhaMsoyE3AsSwHC89+ldArxMwCs7tI4cowR8R9VJZRneCOc9R2oA0dPSOMebAY5tmPLWT5WxhScLuOFJJyeehyM1u3WpyXMZAWJcBVWKNgE/dAjcB/Aofd1AyTkYHNQRxrHboMpECMlkIV8oBn6LjPTHtzmqphUs/wA0axyRDCbcSearYb5xnIIKj5V7EknpQBUgu4TC0d0rhZcBmjyzL5brh1jGBMeV4x2Pes1mmTEkaKSGKiR1jBUEgjKOOT8mcc4ORXQyQW8IMAzJ3W5YZCDyxIyLFwwbzSRn+6CeAa5+8Q7SvliMmYgPuALDCnI+XHHfk8t1oA529dNyqu3aSrFhglWC7n+Q4ODnAAzgjOMA0/T7l4HMkJeGV8xySpIyTLgE5yABhtzHg+3IrP1BAcuvyjaAsZdHlkkXKEYBztLspAwSDwCetVtPufNOSq5yqLnO4AZHztk5k4HUcEjjtQB3en3In8uG68tFQ+WmQi+Zgh9wIwJHJDYz1x16Y6026yWywwqpdsSByiEnYo2puHIZiAAMjOR71wen2tzLLC24TbgspGMuQACVI5wQwYYBGdueld5PZXEPlkwyRh8KWX5AxJIZdxzsOFPBwBjpycAGOllC7mSZBCxTaZ3jZtiu4BUDPGFMhzz1wKiuLWO3kCWt350BiVmkERV1ds70YPuAXapGO/r0rZjtntLSRDcGd3dS0OQoYIMbWJ4VuB9044yQelZWxzJJHkneGlQY3INv7va0hXt1AzyA3HHIBHZoJxKbedhM42jc4Uu4bmJUAKkFsDHy53EE5rNlt7cl/MkkgljZlfagEm4RliqsDw33eCT65yK0006Ta7OWjfeHEXWWYyrvQxIB9zap+bAxuB5qsYkCMd8ZKvH8kg3kMEyMlweCVHJAOT2INAFbTpfsqzS3+65hinWcLLCjv5O5PlWdirQkZByu7JI7CsjUry01SXzvIe1lDOu5ZFnDo3TdHsURuFDZ25z1xk1dv7uRonhLeWkmEdRtfcAHCtuZPlOHxjHO3JPFc6N8zRqEVWyo2FgH3IhCsctw3sOOPzAHyWsomSOV1iY7njfBiCogYF22D5O3UA5fnnNc5eq0UwaEgkgsXEmCQxAZ/MPLZHH49K0Xed5D9qZ3mjLKsqghXjDMEVCfQBA2D1HSpZ7cPy42mSLdgjOT1zkjn7w/PvQBy3lrI5WdsI/L4LhygADNGADzg9fUdD0qOz08W6lAbhtm8xtJHl2G45JJxkYxzWi2nsGOd7cHcCCTErAYKgHBJJ9Pf6aun2/lwzyyo7bVVEZnyCQVGNoOVIDdPbigBLE+XHnBZCFy3Ktk42krj+9t6etdfpl41lNHdAsHjMciKScMoPzBjx74/Dp1plkmn2elrJOPNubpmESKInYRqwkdfs8rEh9igBs4y/TtVEoTLHHDvjEpXywzBvLz8qqWwADvB9gOcUAWr/ULS8guJp40W5aRjsx5jSny2TfvwNiK3zY5zu9q5uW2kktpLpY18hJSQPmJQkgj5wB8mdvDZODntmorprlbyZIyzBDPuZlRehO4suzk4HbjPar+kajZpczpqUSyWk8RRIsMyG4x8iBBySTuIyu3JAOAaAMtTzGZCoZGVpIwJAGVX3YY88YJHGSMc470b+RXmR5ynl/ciEWUHlKSwXcyjL/Mc/LnAB65Ju6vdWiXtwNPiMVs/lysHEbbHwS2wsgIQFgcEkE5PpWNNcvcNmdwzqSq/Ku07RwzEDJyFGDjjAoAiRRHMPs5IdlCoTIwIYDH8OOdwGDyCOuaiW41OZRFdxIJIJZCqoquVWMuPlMY+bJJJGPU9aie6ZCuTsBYjgkh2aNdoB6ZGARg9TzQ115nKxYfgP8AvJC8rNwfXJzuPGMZ4BoAeCyu5kj+VlUbCcbSv3WLEHKNluB6+1WY5IAuCSJCyKEVTsZCQv3ip5KljnGe47VlSfIuGcs5RRsDYKqGYAqzdM56gnoc4FTi98y3S2bY8nynzFVnnRUJ2gEkDAAIwCfugA+gBuW0RmLQgktgy+TMRGpHlgbiQcSLtz2Bwucmqdu04uJVRVR0O1dm0JKQgxt3MdiMGPJ7j2rAiuvLkcyOd/lyLG2ZPmfIYAochF27x1x1PXqyTUJ5tiqGyuHOCNxXLYLcdAy5PcBgc0AdZdvEpMRLLLArmVWiCuWUgtE8obDsCG64yThc5xUFpceXeQSLGEjcJ8hcpHMwIUqZMDCNIo3c8ZNYv2ppEeFmR3kk3ljKAylRvIbpkEgHnuuc9czwXdvCI5JphM6PKrBcyxpIikx4VDwpkGc5xyCVIzQBoXl+bmUlhErxtMhVCSqOJCzAMxJzuVvyqmLiLY+7hn27mkG58qQQEwODkjr+dUrqRJbmSQqVWWVTJtIdg6kFmKsASxyenJapJGi2TSpOrmLBKuFiMmSo4Ut8z7iCwHIJJxgUASAokqxBmwZXd2xuXa6hX5GQseAPbJz1ptxdQRrLL5mxcsyl1VQEAbIkRXzwFX3wRnrVIzSbRK0ce2OUAqhG8o4JCkYwPkVyOCRk9hgvWa3uEkcK6iSQRLFJGhPljnaXPVgCo6fNnJxjkAu2ssVzbI5nU+YYwrkEL5cgIZ3kQHaoHXIzjPvTsSonkI/mZcsrbiImTOc5bHXbweny8Hira2EaWyD7Ske5cpAERSpYEBQpYM+XQLgYAPTiku4J7OOKWRt0MwIQgqzRIN+3ZjO1S2/GCRgnuKAKgkBgSExiMu7CWc4dgDuGAA3K8qQR19TUVqUt4ik8guWdpAmco6lyoEhCDDkKFXnrtGarzzKChHyKEXepJ3H5cb8lflUjJH09aaqyOGyCiKgZZAwV1VyF4O7DncwPbhelAGo3kiPKXDSsVUhTGq7HYkCN3zyNuTx1z04pj7RHb7dxaQBsMGCna4G+J14bJXHfoR3qpP50JaH5UCeW+wbWLlsMWyVPRSOOgOetEjSDG8EeWgVEXbIvmHIcowBwCWHGMAk8cUAaF5MYiXuN0axxiQM8joRGq4DfM3Kgjd2B3ZPs9GM7xrCWZ5NuzBYs+4BVwVGCN2cdar2lhqE9u8jwyXaSsypJg7Ygp4iJGNx29iDnPTPFJHezWiNEihHyxwVH7to2LDGV4I6cDpwaANC5WdfIklCStbyGNo3ZgU2MVKMq4x8zMcH68ZqFbqVblmUebK+W2hSuGlU7NkYYEHLZAzznkGq/2i5mV3eMPvdN00pwnmMd7lSSBkrgkenoaUxvJchI5I4XUHbtVlLkgmIl1+Y/KTsyO4xjNADHlfe+XbJk6cIoPIXCgfMM89uGPSnG5uyhieV2VGUANIVzH8zDaHf94gZV4wDlgeeSKR89n+d2YlnILhdudwy20DnAP454xVuPaLkpcxk5JHzowY7kJUhcEx/NjkDhT1oAm3FrZpGuJUlhZgRLuZRGwBjCMp4OeSBn7ucY4rM3rPNGzLcLJES6yK74YyBgcBAdwJH0yMkGrlwYkcR+aZUkjkbzFZHbnKRxzRsPkYsCc9lyR1qaO4tlgtjdRrsVV2tHEy3EhjJWWKN1ZMxgbBk8dTySSQCg8rSRSQNGzLE/mliqKyKOrlzHucFsEAHHQ4qpJLAhibLPKXcFWBCtGFby3wOMbmI4A+6RknONe8uTI0rR2iQPMI1WBFKTCPayIPugOcj5+RknOMjjnrxI3O5lEMkYAwSpVSwJ+QMT8pAySD1OOQaAJ47aGWTe1wE24YM6hMooLSfKDg7WYcdcYwDiqbSR3Ers+4RvIQCwBCwAhFVT3wuBk+nHTNQssSFY45OT95zIAWYZVwh2ksuCBgMAee2BUQMJCCQOqq7o6pkOVXAUhWIC5znOcZGPegAnVImwsyH/AFW0qr78sG3jefQgex3cHtVZ2VJAGdZlCBvLG5QMg8NwCH3E5+n4U+eKNgxhlWRIgPnI2uGlJYIY84Z8qTkZAB5YY5pT3LMFUqBjgkKATgZ3Fv4jk4OT0IoAsNBI0AmfIXc0e7IUhgc7I8ud2AQSMDA+uapLO6xyRBiFfBJIBIZSQB328k8jrnmlkv5JFaME+UGDFejCQKY1b7gydgwT0PJ4OakkWD7P5gIecbc8rHtZmVR8pUlxtOSTjkjHTkAqebIA0TvKyLgqm4gDaSpBB6fKGHHYdKjGHkk2qzbx8gU8gtkDd6HJGe3SrLWn7iS5LDIkCAxupRhyrjjlhu756EdjxSe4Ik3iPy2KgERfLGBGoAKjPBLBSe2RxjpQBqMsQQhEkBEcRmVmCRsF5dNoOT8xHIPes6Zow7kRZDhdgjYfKCxbBcj5sZ56n3pbeR4WSUOkpY5AbcWXOAxYMuMYPuSSB3rQEa3Mvkx4ZiuYQgUYkGc53H5VyvU84oAbbS20UgaMphGKssu8Bg7bt42k7Mjjpx3HatGVFuMzpDlXBjjSJzvR22tmRSm51BD56ckdASKyo44Ez57SblAJCxpgOMBo33NwcDg+tasNxEBG0dsyNEA7EsSxOWO5htG0ncuBjgKM56UANaOJhIkZaSMKhUlQpEoxu2jHzjaXx0POegwZvsywQ55G4ADzQgbkLuZkLE5Azj1HocUXFzMZm3IfLlxIibUYruGQSdhwduBjOeRyeKa828oQmyRHQeWVY4+XAJyCD6kA45oAY9pst0mOSzBtvzAKJCeNxKnJKHG0HILAmq7I+8ySRS7y52lnYM00hOXXA+YlVfHY49KnlW4j3SOAsUkssIO8OjZAzt2t0C45HTAwaqvFPKqQM7rEWilQD5jkE7MFSCPvtxn0FAFUxyRPxuAYY3dUYAqpU/3l3KQcDHGam+xytAtwiqYypGRwR0wCD1fJJP8Asj1NWIbObKJGrymTb5cTFgQGzyD2UhieR3/GhYJ4mKZcCMfMjgr14Kjd93uM4A5PrigCGG3Zy7ocSsC6r87M2xSzMMA4PU5OAAuSexvWVpcyLLIxdYgrb5Y9rudwUsGG75kz1/Wr9zZRiSP7LFLCvkIz+aQ0hMqMzMPLP3MnAIAyOCK7rwZot1q17YaZbWn2tp5DC8EKsGdJdyMski9Cckg8kY7CgD3b9mf4Y63458QRQWtw50+a5to55bdHZo4rZlcu4K7QnmqSuT8xAwfvY/Z3wz8NtB8F2EVnZJapLLClvd6oqqHcKFDrtDgoxL8sRz5nBwK8m+B/w90L4O+DbR/30OuajbLLK7SiQ2glxJsZlHPLHI4GWJPXFeueH9fh1LX7SzkSSdhIrKrnMcrSEIX8oD/V/L0IJJYDqKAOJ8eafB4Q0DxTrMNzI0WrRw/ZtOW1ggS3uY4QG894pFL+a8jsCwHVVAwDj5X+EumTeKfijo99LpaXl5Be2w22qy3RhkvXjhEsojLlBtcO24YUt8wByD+tXxc+BE3iHwrYSraSqbsR3LCFVEcDNiRCpMgVcsQOSSAoHGK8f/Z+/Z2XwT43m1K7lma7nuTJbTNHEJFjBR/Ok3btku4thuQRg9OgB+jXg74c2h8N6Rb3dggmC4lu1jZVWOMFMSkZKRhoyDyN7DgYYV4J+0b4NNlp1um2G6t4IGH2a1EocrGWySEYBI8KTwd5z1BPP3X4Y0xbewdvtTXSTCJDICysqgKCCjMdijeOhPCk56CvPPH3gGLXZD59wkVpC0iq6osjyEZL7pMENGQF/vDB4xQB+PVr4Yg/tKBV01LZ7xzmSCEtLFHGGKtK/BA2sOVB3HGfWvu/4WeFYtF0mFpFhLQKlyyzKGnV7gvskhU5HnjfyQBxjPJGX634N8PaBJFcssKzWsvlAoYlnBUOMSIVGYgcHI45GR1FYVj8R9P0S9VYQWcEKDO4kimk2mNSSDjAyVwV4ZB160Ae66zrieHtNtd9uYJdXnlhW6MgjuWGGcCOOMANKzPHuJBOFJ9TXgutaxM92ZLjU41j4MBAaaQsCxYNtACgMMEkt901i+JviPDrn2iDUZBEIJEmV133EdqFLonlOAo5AccHOYzjPFeW/wBq2d60txb3Ugtoo5z8ySTO0SNuZ1RZN2A7rwQQwbG44bAB0Hi7xVaWqSXt3qWyFBIyRxRlMOsanfsj/wBewEmMsTj1wK8JufGNnbySF3uVS7lFylzKZZXhIZpYvLhclUQY5Xr0APANXvFl5Fq+oJcm1NrCrrHFEysm5IlIllcFj5aspOQ2QuO9eAeNfEFjZXMTLdiFLaTgxGYT5hbcgZWIATIz1yNvXmgD1qPxFb3ovNQge1MMW+O4GoW7rPI+9WjEa4YzjBbA/hXJOT18l8QeNt32n999lt4ZYzaoZkDXYIlZV2o5IhVEYZbb1wBmvDtb+JWxhc2NwbqePNqbGKNjG8cgCLP5fmrmcMynHJB5yeN3JN4ivdTcSTW0vlL0RA8js5yXdnJ2jlgSCcYB4zQB9E+EvGfhr+0ZH1KPdcyRGWMzgy28Vz5eWGHYZV5UXGDwZBzwRX018PdS0zV7231KWwhsLSQrAfveZPIkqgOsIbkgiPP15JBzXxj4Z063ZoLhdLnubkkosqHdDM0cKyFkDpyDlxgKMFPlLda+1fCWnixs472OGGyiaKECyeSNrt9/lLvwUGyIyOPu5IGfckA+4fAvirw7plx5DQPqF/OoS0W3WEeXgBQ0r+b8iKXAPGPl7da9QaeKaSX7ZrVpHEohCaYkkEzRgMWIZYicIWL/AD5xwpzjFfI3h++bSYTJaTW8Pnt5txO8byyL5o2ACdkI8xVCqAi/8s8k9DXqXwy0bW/GXi630jwf4fv9Z1m/Dq5jtrlkV1uGiYzMwGy32hjk4QDrg4FAH0fousNbbU+0Pt+0KkFmXZEaOTAEAAA5zKcIv94MD2H6F/AD4H6/4tS28ReKLaXStFLI9jFPG9ve3qbgwESKB5dsF+Xe2SwPA5BHX/D79l3wf4M03w94q8V6SdY8V21vCZ9PYwtp9vehVcssPyrKIwpKlsszfebpj7S8O3/2uAfZ42ggijRUtwqR+QSCcAxEhQQUI6Yx70Ablho+maLaQWdjbLDHFGFSNFP/ACzABclRgthh3ydwrWguLaRfMBJG1lXIKjepHyHjj+L8qrRSG2MX2jMjO4BGdqgElj65wox05J7UyXdJlXYpmTKYCsSoY4XDjBOA3HPXgigCSS3ZpdwwASCWUElkznYGzwPc56c1iz6xZxC+ywf7ErtP5fzyRFE3GNkJyZSpGAAc461opcny2JmQsNwAcbSWVypLDkdePrz2r8y/+Cg/7bGhfsv+ANSsdJnhuviV4mtbyHQdPibetoxR4V1W+8tgUiXI29yyBegJoA8E/wCCjn7f2ifCrT2+EvgXW0Xxnr0Kxa1fKylfD1k7bZYJnV8RXrwOcgsPLUEk5Ir+aDxDf6t4h8S3Gr29zbSXN9KLnVkgZgsiyFoVuo7gz7Z5XRG4DbsxkqSmCfKvGPi7xH8Q/E+r+I/FGsTaxq2tXdxf3ksryGSSa6kPnkMT94K7YU/KA/XgA9J8P9BmuLi7toLy4ktZAMxBipEEDqWhQSx7oFJQndvJUyEgOCRQB9O/DfS9bh1FdkivDHFPGPJklkgQIXxszITk7BkYC/Mx9h+hXwh8Ty6JMqLp0d69xaNE9veAL9nlJLRzC42t8wcEHbtc7euMAfE3gO9h0GUR/Z5vs8sSQSGSdLi5jUhmSJMQJ+5ULneMMQMFj1r7S8CX2mxtZzWUruxjYyHzg4Xyo1OCigmJh5zBegzKcnJJIB8Ef8FdPhenjX4OReLLiKCzuNBuINTEqGETFGdoJ23PLhkO4hgxDMqbkDAGv5YLe5eyZ7eGMMZGPlzSAMzqGwpU4ACEEEdR7jBr++H4k/Drwx8XvAPiPwx4htjd6dq2i3FhbSiFZ7y3nnjMcMkMySoyxAXALKq4Hlk4PGf5Vv2sf+CZXxr/AGfF1fxlB4cutY8FWl280F3pp+1SJYF98VzLaKHlhjCFVffjaxwFIwSAfmZNdXTQBHRBNu3JMoRJE3AhgQh+VG3ckDBIHpUeJHgikMpkWMEsqHIjXjByeSNz4IzgHOear3V5cNI4lgeMxsyGEggrGWLBFD9CMEYwOnrVeOd4ctG5zIrbRz+7RiSyYZBjr1U/Q0AbkVyWVUYIoxtiRQUVHIClnZjwQFU5z0HXsFY9GjLK4I3gKCuSCODjhdnY/lVS3YwRvIxLDc8ThJEBSQj5XA5LghTnAGMdwMFguCxcqVUkqxLMCWYHGBuHu3Ax0FAF1JysfzYAYcFFRd2fv7+MtyqnA4GDgDOav2lwduUky67disGwynIfcxOFXHr65rHAyruZFXyyoEZBbespbdt7BuBkVFEclgHY84iQdT14YZx6YxnrQB6Y9+l7YW1pDMzzNJ5nLuuCq4dHR1yu07csSRxwfW0oENsbi4+4Rs3P5qIkqhi8eGGXlxtAwMZyM8GuAtGMbCRw7bQSUjUNiPlcyMrfJz29uSO9+61SRm/fF/JZd0SlhkZZhkAkj+9z2Oc0AdbBewT7Y4z5Lokm6VsDcMs43EN8nyN/47jr1b9ojMJSP940bK4Dhn34YEbd2M8Fe/8ADXDQapbiKSNkHmjO11YMCAwwrL243HI57dCa07fUIhACSSWKAHzCACcj5jt+RgVB79qAO98O6ratqEdt543wlPPZgyiPdypfgZXoCByeO/NfSWhPLf2VsscOY42QPcBQEkEoGxCijJOEJAOTndXyTpd3Gs0ih2MpaMHzI0R/kGWDHcSQpHGecDpX0P4K1WZ7cWomY7nQrlnwXUAMwOAVOHxyOAaAPTI7GSTiKNGVJdpkOYZYw21GKqiHLtIseA20AE55NVtTCpAYRbtMZ2XdGsw8pplY/ekUMMk78HjHCkkE56OJrNtkEFwgnWDzg4VD5zKiO8Mse3LFdyYJzkxgHocadhpNterM187JNDcQ4jidYJkAARLiAeUPmyScbV5IzxjIBj6F4RV9KXVZbl4igR7a1BYzxHzFSR5ZDHt2HbjluDg85Aaa5iOnm4aKBNphh2zTW7tsLGUMiysuBgl/TOAeOK17a3eK6mRJJJYTNujlkkLpMu4hVuVC4bK78fd5JOPmxXfHwzeXVstxLBayRbEcRE+cUmj2vGHgCtmE7ickrywPfgA4DRJbkNbW9pNvbapkS7YxxMFIWRftLy4UEAYY4+aRcFiee2PiZrVksbh1gXzGDzgiZAzkskMUgAcoVLY45Zic4rm4La3tbq3lcCKJZLiXyrKQJHJKNzvBk7sDzWxhgM54AAFJrur6Y8lu628ilIo1kQJsKysMBfOKfPtixtCq20scPzwAei3OuSXenWcUDxP5Fobljt+aNJH2pEokLbnwEbgDJcjkqaxEtNt5DJ5Xmea+JQTs5aMMNg7oS46nPymsaKCNLSxltJEuBvdVHmF/lYIY4zG+CyBAeSfvhgcd9mzvDDKzzguXcjaCVTgfON20bUAwOBxuHQUAQx2kiGS4iG62jlCbVbe/MZUFwVwSdjgAjaApzyQTPpGsarby+TJJJBBJPFZwiF5IIJFARdtwyLmWUqrf99biTitJjKtlCjmIxyXE0iMiksjcosU2SC6bV+UgHO9sHqBlanJHMREsa27NGyosMLEGSNI26EjYzMoVmx0c4yRQB1v/AAnU+lTi1g1KW4VbWHzzJnEEpXzH8k99zAgdsjpzmvVPBv7SOu+HJlc3s88EtrJaiKSR/ljYRsCzg5CkgYxn7hxgYr5YmsZleZ584MShyxPyggEAFW++zBfQ9qzLjTb1Uae0eRoYnDyBipA8o+Y0ZVAxChpF5zgjGQDxQB+jGg/tWa/p8iTrqsximZLjyra43eW5ZDsfJzFn5A6Z4IOck5r7F8Bftlao32H7Rq00BumEcd1PI5hjk8p227hkJH8g5YjGCO6ivwgstRtltWtFa7ivfMkSZVVxEIk2jyhGCTv37Rjg4Qk/drpdN8aahpcS20zvG8DPci1mmKR7CiCOOPaPlIUHPIBAxkGgD+oTwp+3JGpsLPUdQiKxIIluIpYsAA53YV8uSwY5GRwOlfW3gv8Aa+8O3MK2susKTKMRRySglVIQuSy5CqC2fbIHbNfxz6J8WbiHzxcajdQCaSLbPbSbliAfbIY03ZJ2MSuCOF5xnFeoaP8AHzxZ4eultrbUbu4jtN7gedteW23blkZdzFT5K8hSAMtmgD+0vw3+0J4evFDrewH/AGdyMJCduVXnO7IbrxxnvXsWlfEfRdVjgmW7iYhwyqzhWQsAfmHcc9K/jM8Lftj6zYyRu1/fxIzxiRFlMjAbQWwGf5Bnp1HI56mvt34aftxajK9jDNqTxtM6wpJOzLEjqCFDk5BGMEnIwc5OKAP4xreQxyK+ELfLtyqkZIILDJ4bDDHbPPaprwq07TIzuJWZgxXAJBG75c4U5yMA9uOKYJZFiCXGJHZVaMiMI7LkKpG3kqUU8c42inKTHKjoj7kK4DKCPu5A6DHJOOfqc0AS26w7X8xHO+JsEYAjl42uc4wv1J/CpJLRsooVl3pvAcdFOQMEfwEDI7VLbW126SzIqSR5Hn5K/KOQMhv4sqcfWrAXcrM5kIVR8+N8ilAQi7gf3a5YgZ7A+mKAMh4/LKkgZUbisillJ6YZWHQ8HPt7VXClnwyMwwqgKzYBxhNpIJGMADtxitlo5J5UtQoEhw+JHVCwOApO7HG3J684quLd1yvzhkyzIFyVAIPJHOMkfSgCG3hkRJXWZIwQUlVmIchgPlKlcH5lGfTGSB2ZPbfLEojYMiv5jggqzFjjYVbDDAXGBn5jnjFXordGk+Qs6hgxjBAZgR85aU8Lgn0I55NS3HlySKIlWA7QgTeGLHJwxfJBPK5OR0460Ac+yHcCxAdRtGVCspDZ25HIbccc46VLPCxQSrOzsVBkbL4+ZSfL3Mo5A6jodpwTWu9vCsgku4yTEiqgjcCJ36ZkA++SMcg9V6ViykksvKq2NqpwB1yTn6n8zQBVEZ2eZj5kIyxTCAE/ICcncCPXjPFV5GKuuVUuzb8sML1GVI7Hnn6dauFAFGMBxu5JJ3LzxjnH19qnurWBVDNdMSIGYo0fKODlYgysc5BPzAHkAHrQBn3DypuIURu03mKoQ7WVlJV13AjYA2Bk9+9ZQbA2EE5LMCcgBy2W288nA7//AKtOVlCAKPmIPzhBlxjCghj7jkVQkjEcygbQNqHIYOF3AglsKMnGeOeDjtQBHH952ZgdpB+YAtx1Xj/IwK0d3mRLKI2AU7JZA2eT9wFM5Ufz9arjAEgPykDhdq/Oc5Axxz09Mehq1bxl03ZfGwtMAOODkHC8FeT+NAEcbunmqhb94FDYAKOAchTg5xk8Z5GDx3qMNtB3h2xywVRk8HhfU/41eEjWxX7K/mKykHMYbDFTuVQVPRc89fQVScbpGIAIU8AAjB4OSB1OOvagA83zDxuVSQygjLqCAdrEAZORjt0rRt7qS3ZZojsbaWUfK5zj5mbcOM4PHI+tU0VAo3EA5bc4BPOeCQRwMcde1SqEMa5HBPzYYttAHUjtxnjP8qANrTYLa8ZxcSiFgvmRspTDbjhiwZgAACCeeme+Ac1kmZy8ZGxBtfO3c/JCiNW5YbRzxxmo07+WcBRgEENvzkjAA+h9OKcytsBHVTgnswOcED/62aAJfLlHkqFWPP3MFfm8zkEtngD1J46cVKAVbezt5i7sjn+EfL80ecHPc8H1qOJDJkh1UnKkzHYq5XJwzdic/nzjNRIPMV2baduF2lstnJXIGORx2B9aALgQFlkbcIpCAXXJZGIBbO4c4LE8Y4PWmhYXxty2HYFiQrFOAMIe24Eg5+tQL95SzsMbgdiht20HYgHByTx6dDTmKo6sQ4TCspIBK9RuK57k8c9vSgB5SSEs2wbQRycZ25wAcZG7bjjrkc1MrF2DxrtKnkOwYBAcYJb+vXsaSJvOLBmGf4d4OzoSS53Y4A4GD16g9QxsACVdAGUdCQ5XoOBgcfz60AXYUjCM8pCIzqjbXyxAJbDxAjKkqDuHQoOOaSfy3hUQ+abh5G3Kp3L5WB87Eqdx4IwvTaSetVUlkiff8j43LsYbgoK5IKkYxtORnuM8cUNIU+dPNQdZVCgKm4jG0hcBTk4Bx0oAq+ZNHuikypSQnHPy4x1Q9D1q0GR0iVIyMMzTyKpBOWHGd5AAwewOSc9qrvOwfzVG8EkbpFR32jj5vfgd+1W7WYRgeWzqHK7nA4AXkYTuQc/XHagDRt4wFRhMSRwjMDlArDADKOTtwTk9Dg4rsoLeSa1+03EqyBQIo0Z+SmMA5OCWzg8Zzjrk4rkrKOSZgiZlGGYhdy5H8YAHTjGfpXbQxtJZiFxtVMtGS4AiYshBAAJYFQQQRwTkHnBAMlrJlDgoV3gRq7NsCtjIY7gSV+U8AcHiudvIfLwRhthIGCQHHJyQRnGB/SutnMm1VcuYIygBYo74IwvJwZATnk9AcdeDjXEQeB9iptTrK4fdtYYypBIUfXIOe1AHPyNIkSqDtUgMigkE45VnUdc7urZ44yKqxqxl3MCWJLOwHTjkYAIxlh/9arEkRWQIZAVZFDEMXXGBwSF4BHvwavWMAUXDEgNt2LMGblPuOqoF+Y4YHJx0/EAFSG3WaVrhUjlS3UtLE0gBkVASHKuc8gHIHTpWfdSRyqIfICLu/dOFjEmNxBDFfv4B4zzzzyBXRW9jGzAS+bGjq3MSgtJ8wBXqAiFWPJyPY02bRHZkWGHcwGxizbGJJBDsZGwpwyAetAHBz27RsI3JYF2XchDFW5K5PTYRxxiiGENtQfvHcohi2nO5jgFGHfoPxxXVTaU0MoC4cHBCtuyo/uvhRzyc44461PJY4mYWwjA2/fQFVZWIY8MeTvbAHI9elADobQwQWqQTidGUrdAIhaKYhW5YryP4RnsjY9a7DT9J1Fm3NLA6OFAkLpIMKdu1sZO0bF7dsZNUNL0y5nRoWSXyJmLb4lwwfGdyPxhMlc+w6dj7LpHhWedbQtG4SW3yBHL5RO1wjtLGBzIwQcAjPU9aAPONR0a4mhYQQpLKAGLqPnkKpiXamOmQxGQCB7iuVTQnumcSEoVZB/qy5Ibe7Fiq5LggYHJwT0AxX2PbfDa4W1VjFHNlBKFBDMyu+87QsZYHBPGSeOccVNafCpmZibYQzOEkVAdrvvwysQoGwguvzf7XHAxQB8Zv4Xu0hnuI4DLawEF7nhVAByAM888+nHQVgX2lFfLkhQiJ1L7MMRGxxkbiPn4wfXDY9a+99S+G1+tn/ZEgt4o98s0IKSFpdsbSkb1T52VVOM8HcDlRXkes/Da/+zGN7eRd8rLDcJCFVSpIYPjrJs2D5T3zQB8oSaL5/wC9hihg8oGQkuwBYAbcIxPdTyBjJOT6UJrC4kkCzFZ3Q7lkzuBDKCRxgEY79R2r6Sm+GupRHy3hnDHaSFik+aFhkbyQML5b5I7EdOlXNN+EGoTPG/2XMMkxiHyksXCEsgjxuA6kZAAoA+ZoNJPnKAm0MwwpIO3djClj2yetdHFozLIEYKwcbehIjY5xkqD3zX1NH8FNYs2Dz6SzK6PgtEJgvy8OGQkA7RkAnPfGKjHwsuIpiRDJmL5zgNgbMsDggb+OoGfvY70AfNMWmtBMv7jzMDOHQsCCCCh3qctnpweRWw2mR+TCbiC5hG5yszfNEIlONsSqBtAJwcHA3nA617s3gS8hd2nhLmUtLtcANECPlVcNlgAvQYxuqC78GTrAkrOJIiiIUYHdG6sH2sjDlQV5PB+uaAPI1s4Z4ra2jLRRbGmmCqjo7KG2l06mTYvphQ44BGKz2RUVikKAp5qgkACRgf3bOwHJ9epwOletHwbdxDzZLMiOcNJDIjPtQg4YwJkho94KkZbG0/xda03hS6kwGt2V3MiomchsYBJUEgE8d88nn0APLmw0aq8ajYrZJJ3ZbDMvy43LkE5z/F+FRyxRFNxjDs6A7cFQMDaGBU5HGPXOOeea9MXwqrvJbyrL9ojCMScwxqx+Uph1zjJHcntV2Tw9a3UBjkhSBxGY2ZSdzPGFKsgVCWjbkNghiR17kA8aazlVYgsJRMAqpQYZpPulQRwWUZzgA9Tms+fTmyqyAwsWKsAQXADYPXgDjnp1xXp83hu4jif5gcN8jD7wUY27SwyDgjPPuelV7jw9iKEH76CN3HEgCsEdmMi45GzO05IK9cmgDyKa0VSyHDsjOCVYEKASMg4+cdO4AqrLFKH2xupZlGCDsXO3OWwBg4JAx1r19fDoeF0MaqWkyW8piuHUjPnKmSuAMgHADcdecw+Fp2hWaOLzTA4MzeWSkZ6KMFWDDGcZxjuKAPKzpkrRediMoW+YB1yCAx5XORwrdsccZp4gEHmRRu5ikCFuNhJXkblz82Gz9MCvRB4dkgVRKrPJtLiRVDBlzjcflABO7A6Y78VJb+Fbq680RQk+XnfuJXls8DeBzsB468/jQB5xDpct0/kxBSSm7DZIVDjI46HOB061ENP84iF0jDB/KXll8sk/fZVBJ5659emOa9IPhmWGV0DoWxtLqwMagISQDkfKS4B9OSaz4NBlllaQpGY4HcyxuzK7+Wyny4wqkiU71C5HzE8HigD9Gf8Agn/pF2vifSriGa4t4hPtmKqgjKOipI5Lo43BSpA65x1yK/oHv0haGTzJomLlSrebHJJjICtEXxgMiDKgDnkL3r8Pv2Ozpeix2NipnE11JBJNMcZcJCwkjTYCYwrSkBgVY7fn4UAfryPFEssVtZ5h+zRwxy53Ms29XZI1GGIKBVAB3KcnnrmgD3Dw7ZW9xEqQW7pPNGrLMUYybUUmQMIwQrHB5OQCnFddb6bFLFd/aVZRFAW++IyXjUFYpAVwzlNwAyvzAnBGTXC+CNUiY2a/LGRG8T20kzERlkYKokVmwGwrAMMdVPPT0p7tkvGhjjlFxAUlkEiopkG1SvkKc+bCV24JX5gwI29aAPnf4hXEMVtdszSRsqqkMQnJZSA2HEceDvKsdoBXOxsqV4PhUJs1SKe6kkcSGQAZLFpC7YZwQQUBYA+h4wte4/FOF7q7nupbwWuGEcYeItG86bWEJ8tMQKI9xBwMiPGOcjxmNZYdNti80k6MZgyh9hAjjKBmhY5EbR7Ao9gR8ucAH5bfttR3C2UrhGeN0PlyDcuUG7YgDKAEBBycDrxkYr8VdTMsl9cGQYfzCDtUKBt4AIUADgf41+6n7XVqmpaVcolzbQQSIrhJ3WBgu1ykccUnzhgzLkFRhue9fivc6OXv7hG3L+9kVX2swZgSMZwMqSB+eaAOMSFpFc5IYYCgg/PzyMjp0/HFIYmBHyk47EZPc9vrXVNpTxs6KcAfLJhSQcHnJPbPsfenf2aSgdVAB+UN1BcDP4ce3fg0AcqyuMkLtVydvJ/hwCuPb+tSC1eMI0gBSUHaQcjIHAO3JB3Edq3208KpG35uu4nBPXcR7cn36Uq2yCIr5YLFlYyBmJI2/dCk7fxPfigDA+z7U3SxuDIN0TcAEBiDkHr3H4VWKMWHB2k4HGOOTjj2rofsbBiOWzjaWyxGfQ9uvahLAk7iCy8ZbaSBnABJxgc+5oA58qUBVozubBU88Agjpjng0zcwUqMgHGcfxbQeWHQkfyro5bb5NigFk6tnliFy67hncMYxgnp2NVI7B3eNMIwlcJGVw7BmIQh4xySNx+vX6AGRwRgIAAQSTkt0AZfp3xUyWyuCzOqHcBjIDbCCxYE9sbe/fFaEtmYwVwpZXYkjdkBeDnPQdPzqSGyMsO35VP30ZicFT15A5NAGMIeWV/lZQSC464BIAx3Pb6dajZBuPJ+Ujg8c/lzyK3TpVwilyFyAANpD7zkZUFcgHBzzjjNNWwZgGKHAwpyAMOehx6Z70AZJMfloqxqZM5MgLE9wVKnjikjgZ0kkBA2DOC2C397aD1OB+lb62Ijw5RJOGQoyMpAK43hsAZz79etStpJZRMflY8iMRMiheFVwcYKk44zxjntQBgwQCQA5+Y7shhtVAMYZnI4HNSJ5iKY1YgSABtvBIAPDd8Zwcd8DPatw6WQqMU2lgTyzbXIJG0MV65AGOfcip2sSypsj8t8KkiltxdwFGRlcDJz34zQBhRJL9nuCzbi5jBJzlSCHA47k8fX9KQhLvtCuSc4CruLHsB0xwK7caVL9jZjC6q0sYU7CA4ZCQwPTsPx9RVddKKOHZN2f+WYAYnAUnJ56nt7YoA5iGCQo0qBy8bIQwIGBuwAQeS2cU+VRvEiK0blNrIoCqB0wGH3gRnJPOeua6cadkzKqEBlJVl+ToAQAvIBznr0qIaaS+1kZCQHIdcHG35eg6HNAHLwwyvvRCFD5LbmVQQo3AEuevJx9Tkio2jdSUJBZQUAXnBzwfl68enrjrXWSacwG1IlXILBsEnkcBW7rjqDxkUyLShgO4kRmIUSKpaRXALFhEpH7s7h3zx9KAMOK3nMImTcfLJD7VOQiBdzbl6jc4HPPfpUyO4XZlsBt2zJHOMk+/IH8q6AadKY12LK8uW80Kv3UyACdpwFOTTF0meRk2xv8x6gZ5zxxjjB60AZ0MrIm2WMYf5o5XeRehCnaBhXYA+nFbEMsgVoC8AjYI6MC28YbAAJPD5JJ46DqRUN1p08JCeWUZQWXJEi4IXOABj+En33fSkS1uSsS7W3Iu3O0jcCSV3HbyQMAnrgUAbdm7K8agFgwVicAsCvJI4yBkj9K6aOdJAApKE5AXJ2cAAkknj/HvjpyNsLyGQOEkzGMqdhwAf7xYcrt9R3Ga3rIzuw3HksTlxuUnA3ZAx/k0AdWsUMUCSbyXZsELtY4Cg4DqcDjGRnIzzio1KKdwYAgggdhzhm5PJyT+VLDDcyR7GQYzhfkPAYbgR6ZJA6dhUT2F86ltgVidvlhTyAM5BIwoz2z1IoAkNwA5AY4fIJz8rMGJzx15NWIr/ypWBxsBUIwbG7OOdp6fMSMnP8AjQXS75cu/mAEgKFTkM3Q47D1465qGXQtYG6R7WUpHgl3B2lQQBhgMDqAMHp0oA6VdVEMjASoxyFI3kL/AAnIIABwSQc4/KtSPVUCF/NH3lLDeFbuNoYHsduRjBx1rhE0jU5AMxtuIYqoDFgCx5YDpwO56YPerKaNq/lt+5Y/MWYBcbQqk8t3HP6c9qAPRLW8E5G2QIqjcZGKrhsdcjgsTiqdzrUsBcK5O5eRjgjA+6cdQfXsaz9G0fUpAImhcA4BLAgHI+5uzg8Kc59K9Q0/4fXOpRxE24A6KQMBpMjaTucj7wJ4H50AeTzeILhW35cYG1SEJJGOSfxH6CnjxTcBogWcHurIAckE4IxxwK+odF/Z+utSVRcwSQxSGEi7YZiAl3g71IGMnbtxyCMHAOQmpfs/z2981lCsVx5MzeZcRpI6vFCnzOpTOMKcsDyvQ85FAHhdn4ldo0jUfIWAlBXHQH73XvuI/D8NKPUd4Urt2Y3uW4Kru5Kg59Oh7GvV1+C06Mfs8M0aJuVVaIxM7x/LxnlPvMfTGAD6XY/hXeWsLtJA5yW2P5YKDbHySTj7wJ9euMA0AecWswlQhVRkZQd4XcSTltwYDgcc9OT7VbNiJUYlSylTtI+VeANwyO/tXoUfhWe2Hli2JVo0WTfFyhVtrtGT1GCDng9qWXw/LGgXY3lnqiqJGOQApYKevbHHvQB5LdQm2HmK6MFdSAVZSyDngH7y5OG/w5rVs7hrmZSqlSEDFi4bcAS3ynaN3DnA44ArQ1/SoooyGJVXDGUMccAAKFQD930/XiuftGjtYI3gbBRdoVt24oqsXwQDh9oHT1oA9Mt5IVSFXSGXz41WPy5V3IWV1VnUKW83zCpxjqAarzuvlW1vKgRrYuNzM5m3s5JaQk/KgbbgYB9QQAK5e3ni8lpndkbESQhlQN8xGQxJ4AYHHXJ64OK3Irn7esLLDGi5K+cwPmSqWUOZHJwcBTgknrzQBbkSR1i2qroUZjkxq8W0AsuBzt2jIzkAklO+OU1C5CmUMfMhhZ5ArPvP3TuG9DkDO3vjORXY6iIrOECELJKCwZywYeSU2NtQcoN4yCRk7cCvOdUjL5jUqjZDMGkKhhLwieYOi7c/gcHGM0AcvNO90JVVA0gLOAzHYFA4UEkbjuPAxnpyafZXJmEszhI5CI1WGBMFWUBAyJtJJ+U5469cmoL9JLZfIGRcBC8oRdxVGQMi7lGc7RyMYwx5zWTYtg7B5iDYAGw2VIBk+62Q2QD14yfqaAPUtNM8avJJJu2qiFXxHjlFO89fQdiD9K7cS+YkMqy70KjfCd5IkBwzBmkwQVBOcA8Y54NeU6beOYSBJIyhFdguXAXdlS4AO3nOQB1HbrXc2WpQ2hhupGMsaJtkZVBUjccDcR8i5XqRnmgDrAizxRRC4jjLMdzSKIjvZSg3szfN936fN6nnMZQII2SZVuDK+6MEsPKyOSwUBScAcE8k5GBk539qT3CxomDDbRmTPlxkqHYFW85TkrkgE9TkAYBObFxLC4SSKZRIzuzW0YdvLPHlvvC/ONzYx1HOcjmgCSdncxO5IcjapZeSsSuCqS78qwBOQeOmO9WVijWO4jdRHcRyJ+8DrJHLHsJV9y5wwLY6dgTnpVm3ie3t0uLgRCOOUFgUV5C8qjLqjD5Y8qc7sjJyOck5BeRg4iEcoyXYK2CEAJySV28B/b7oOKAM69hjZWPySLJhMrwM7jnocYDKc5xnNc7cW1vbm48wsbkRxSQSQ/NHGzKxZSyjDMFYcA9iDkiuiu5bRYAJpyt08gWGMlh8qqyuqhBhiSMD5hjB65zWQ1ssxkIZdiR+ZIXKI+1SqkoFkG472PAy3OfWgDOSzcIFeBkYuWaSSVSmx8hSqlPlXO3kk8jmtWLTJDGQ25ECZR965xu2nAwcDPGCBkVpafYvdxOkVxEJ1Hmq0uSJkUlHgZZFIEu1gyleGwQSTit+ztocrEjvKfKxMXwNsx3bQvLBlAVOPVic4oA5WPR5QVY7I8KzoXBVmUhsbAnLAgYHYdzVZ7EqqqyCSJZUlBXBdgoVSm5jgqEJJB54rvpbUIsbceZGmHH/AC0LBi+VAOAdrcjpxwDyagitFJNoirCjxMZ7mNhKJ4iVfyQAhETLgqflAPmYOSKAOAkhEDu0kabZARlhkQAHcjIwztHGTjnjAHQVcmiAeNYsEJDuaWNndSJE3j5W4AzsHzYwVOegNbV7ok0k/lWTyeTIUO24U+XMUQqqKVPy7SxAbHO3mqcVgLaee0v5zHsWSOORgypCxzydvRSwKg9ATz7AHLParJdBJQ/mSZJ2qBCpXzMvvDYK5TBC5PQ854w7u1aNmmiV0Cn5d3KsASCw6YXcpxx0NdtJbxiFIFYSEBHjIUKGfDMyHYxyQFIzgElSMeuNdWV1Cir5e2K4PnW7AkmRAMNyVyq7s7geoIJA6UAc9cRw3Fo80sBW4eQsGiITcnkkFGiYf3wjZx0J74rn3+UpuxgIpb5iQcp8oBIyD0BFd3Jo919m8x1+V3XbvYbwdoIJUEgbgxAGBweRg1g6xpN1a3KRyRrlljZvK25jyAApC8AhevGBnigDm4Gi3M08LyxqyRuAhXarEkur8Ym2o+M+nIOKp3Kol24iGxATskfBdAcvGzFAdpIAxg4+YDpW+0BUxW5DBWO75uEyynJOAQWG7v0x60zVtMdRDcwxBzNBDK0aYD4A2FQxGGGU6+9AGFEnnSlWLSqCgbcNu7J+8Mjg4bHJ785qSSzeKGO53RiEOyLCHAkR85JETNuRT34xljitFbKYMpXYCPLYsuf3Z4wTkZLH0x+GMV0D2c2oxRSeVCJYgY1O0gsVJCI4yPmAY4Y7QBgZ6UAcA8JkPmOiNtRGR1y3l4baPMX0JU5z2PNRxxk+cAVaUAbWGV2gk8FT1HGO/Supm02QCRQjRHAhkDyLtLjAdtwABBflfYgAmol0woNwUKyqA7hMksHIXa4HK4wc9ecd+ADAtQIvPLQpI5CopLOdoBG/apGCvGCPRuKvTf2esJdI1j8x3PlIw8tmx8jlAcpt9+pboR005bVVihZLcKDG0bkM+6SVGCtIeDjG44C8HpVCawgLFreKXBjBZpV2s/lqUdgqnAXcE98dec0AZ0cibJGVVMjAFWl3Ek7k2+WqOAGODknscY6U6W6lfidCTgsBtChWc5PXtwMA8fMeBmnxxvbCOSWPIUiQb1xDJtbYSCRyQ2Rx3j6U6R5Z90u0PyAySNtYlQNnzqQ2N2MY5OcnNAGe0USIhAkR9ygkkABVBCyKA2WOCST7mrR80qoXa6hwo28qrugYgleA+wjOeeAM9qqMqSxPlZPOjOdpKgeWxKuQS2WO8jAANV/NuV2rmQRt5e8KpGD0DBMgs23HbGHPNAGvHcRq0f8ArHCnc6kDBf8Ag2Mc/IBg49selOlvr7EmJC0auxVEUtDH5iYJCHhGIyMAAYJ75quBtKIoWM/cLHAG4HA8wuMIeec4A6Z5NT9Ua3lkeMqxYooEiPuGUYfPgE/Lx2Bz9QCOGzkk3xoED43yF5URQh52q0nB5bHc9xzT4g8hKSyRkxJhdinc6qAwDAKC2WJGT6cDrVJ4pnhuI4GJLZYs7EIhXOGcg/MoIHUjA4qbTZ/sz3E1qFNwkEUd0B8ysAFJJ3KcD5iQe2evFAFyWKQo7OpKlflAOedhwWYY6YPHXj1pkMU8o8uJ9sy7tgaQBBnkFN5wjHaD157YqU3peEwTfIrMZjlBlWYYBBGCRkjj8ccVmmSVSUQglGDsoAIJQ4DkLyV+brnHNAHaeHdQvrCK7s7u2gMjq/lSBBPIsKtukklRjkuBk8DPCnoAaoaoiy30ssIVUdslhgI3mAszIMcRk5IyAQGxWfb36XCeVcn7PPEhZJlZ8yYGQjEA5JUYBIPTBOKal0+HRJAqPxIoQMCCV2r14Jb3HTvQAx38tzGylFUhHxuye27A/iOOPr19b0SW6uVi86WXYjI3kxsrSKCZI2ALZQRlGz1yMfSoMlyqTr5SopZ2BVEYoXMYbG4AMPvY53detTRTSxwKVMcjtIWQqpJD4ZcZI6YI4ywK/jQBKNvyHyVbyiOcZcBX3FcOPoDjnrg81PNiG5ldoBukG23KSF4RG4dWc7jlG288jAbccDtXknVdrEAXLuzblb/VMzKVVNuRswpPQYLDkirQjtpbWd5JisqbfI3dJWcAtwVBACg8nJJHTGaAMpxG6uY2TIClhISpbK7htAYEgMpHqSwz1qdc27QtIhAMSvtWVQcOoZ8YJ2jEZJyCSBgkdapTLksUQopwoQs2G2qQ7KQBhCxPX1wOlW4pHto/MVmXcrPHIuckASxyjzXAKod7g7cg5xnsACa4R7gedGY9kUcVwjRSSSGRZdv70ODyv3eTzgjkcVjvDJdmQl0MqmMM0jqjupZQdgcAEYGWx0A705ppCyGL935YIL5wW3KQ6KFHIwD05IbB4OKgd2cEIyYBKksxBUnA+UqnIGF9uevWgBl3bAYTC7YwTGu4kMPM4c7yCFJxgAjIOQB0qtapJLeLbRMhcSiImWJdrBlUsymQfNGEXOePwNakcdxa27TuEme4jMTRAkMbdgW80Mp+XEiEtnDAEdRzWbCHhYFmEaywzMJUCyuAFPyuhkBVugHQ9gDxQBVktUjvDC0yqjFgs0YMiABihGD0Ow9COlUzGkU0yv5cqRlljYsy/OpbDqinL9jzkfKAR0rTWGxBYm6nk24k2fZlxIDnaMPLjaCY8gqeD1PbNuBvWSZIWdARmXZsEblmyFVCVRSQcAnnbxjFAEcEibWDW8DZbcGwyuu5jy7KeeTUDpGOECjJKgB+T1Oct05A4/2eKXYQ0guJUDKFK4JIbaVwisMg8EnBIXA65OKiXYSd4MhZxtcsCqBQSQRwGYknuKALibVgcB9xkJVosMBtAysm9fRs4HIyeaofZUIDHBROoVsM0eCSVGD05BPrir0zLJGm1Y08kBcIu0ykfeMjDOW5PJ7VN5QlEMcR3ho+UQqNsoBVhkqoZiBgeo9aAMmSIIGVQzqzggnaWULux909MdT2IqS3jkjuUCIyu+FBjBJGQCHQE/PjBPoa0DZxqpVJMzMrIIsBFVxtHLEkMMcEA5JNVFtZNqSXKSxqzBVPl5UIGK7sZHIZTwRyFP0oAspGD5zvvbcHZcYdiAQ26QYHyFS24kYy2c5q8kdtIIXR2HmqBMCoUhg21EJUAZI568ggnvVC2gbz0UM6K5KOsRLOYydxCgN8xwORnBGeK3H8m2ACOtzGo/eIAV8s4EarzkNINu7cpx82MUATLi3lLR/vJIwyFQhkByZDkKmQxxjpkcDmlntYYbbfLG3myqGTeHQeWoKFkJGGywA/E9+Kt299aERmKyEeCwLs0sjcEDdljwMAZ7HPAFQ3E0VyQscbxtvaMBzkbTglQm35UBYheOB09aAKrW+IoGbJiLHBYghT/GAAcpnK9hk1oRQxxAtPFOqrIqK3zokTx4wu92wJPl5GOgOOa0bOBdhUojIoCvvIMbHHzgb0wsgyx9QSCOlZkty8iJDMUEQk2jac7zv3B2Azz8zAtx2HsABkEUYAkiLE5ZpAAxMUZACSK4wQN+0c4xvpyWU25ZZgy7wrMsigu0b5ZB04OAfqT0qCOZTtRtykJJEMMEY7yr4kAA3R+x7gEEYq2+pzGDyWlDpEu5EbK5EbMNqkodrAuwByBjIGcBSAaTbIl8+AxqVZLfMJJO+ERM0gRsFVOFI465Ffa37IHgOHxB4k/taWNjFYs8zb2UxgR4PzsufLfvnjO7BzxXwrbyT3bs8ShWYI0ihEKlRICWUEEgAnnGMAc5Ga/Sb4R67N8MPhk9+whW81eSKOBYUIlZdqtIRL0ZQqyZ9c5z0FAH2p4zs72OGN7a7WOF5UYKzsEijV0farb8HJVB3yVKjqwO38LkbUvGmhWkF9DK7SxRPI0WYVYMpTBxkruXn2Yjtx4xo3je58R+E2mvLB3laAykGRy4OJWyAT8qlgpBwx5XpVHwL4p1DwZqg1B2upbyKeCS3SIF1EbMzxQjI68jJAJ+Qgk9aAP6Z9S8LaPqXw2sBZxlimm24mndQ7O0cUbt5bE/u1WZGyDnAY8EV8H293YR+JmvLK8gl/su5eCR5HRSC7NhTkfvoUkG7I4DNgkYwfjnxN/wAFF/iDonhCTwV4e0aNL+/hayfVrhpW8mOaMB5VBbaCoVhgevSvmW0+PeqaLJeX0l9LdtdHdO7IxDyz5MqJCyjcgkfAJyBnOeDQB+38vxHsruOfS47670gRwwb9ShmjtrMs6s7D7TLlNqJaFm3qQocE5HI4Xxn8adL0Pfa3GqRG6hhCXTRXUVxCytGBB5RjYhkMeDuABYgZywNfjvB8a/EvjvUBZT3l5ZNcJcx2t3C7Rwzz+Sh062lQECKFpI9jkMQC+WAGc8P4hufihbTzavqkt3c3MqS5tJpZZJhtEqtLMI3yxRY1KqMrgYPFAH6MePfjdaXWomOwEF608UV5czSbhB5EiJK0RBk42thDluQvHevnDWfjHpS3FwrSpIzef5KRSJEQ4Zdp7sqZJ5OCD0yOK+HNa8X+JdYaZpZbi0uWtlsVaFiCyqGVJFgVsK53jcdoJK88HFYOlWN7czqLy7d2I/fzySGOaYsRgBmIGMYB5Gck96APtnSfGN/4gYlr4LayfKqm7EZ+0W25oIoy4DbM+vD7iMkHI6q18WmK9hsXkiEcRzcz4AMLBi/l4jyS4JP3QRlCQM9flGx1Sx0SKMRO0UjSbA09wqKJEcsrITjjK7QcgfNk9K4DVPjJFpl1d29tcYvC7CNoh5kiyYVRgAkMxwuMEkbm+tAH1d46+ONtpi3kccUbypHJF5pTZPbybT5cmwqM4wVYDG5XI4Ir5cuvEeq+M79p7nzlmYRylXRUhlT72HzGD0Me0tgMc5OTmuai0HX/ABTdx3N5qVrNbXqrOBBJIPuhXSOd3i3RN86tjHOzPavbfA/wvuLma0uNQK2tglsIpZfNUBg2Y/mREyoDRqP9oHpjmgDzHQ/BN7cXqNJG7LHcZdvMjEaR7YYyAFXghgucHPQrg17JY+EtOWeO1tIjLLJEga2ZhJ+9Z42JARSY8PzknPcjHI9wsNG8PRs1nZLb3NwghSWWIIGjAG1jMEGAFKPluvQkAmtOW30SOLy4pIV2SPLfXVojNwodthLFd+4pghTxjnigDa8EeE9M062uJdREUV7Gm5QqosVu8mxGDs7Eltp+XB/jJ4GBXvHh8WOn6bdxzta/2nILaeymcEGWGLZcfZgjgmfd5anaEJPGM8Y4/wCAnw58WfH3xRb+FPAvhy9kt45gs0lpZ3UsTLkkvfXSoYrJMsv3n+UZyc8H+gj9m7/gnB4J+H11Y+LfibDD4v8AE0LJcWOj3GX0LRpVztIRl/02dRjLMNuRgKBQB+d37Mn7FXxm+NuqWms6+P8AhGPh29xHd2+sXkbJPeWryt5kekacwUhyIh87gKAARnpX9Avwk/Z++H3wh8P2uieF9Dgt5Ig0l7qj4GqalcMrb7m8vo1DSl3yQM7VXAA4xXsOmWFvp1rDb2kUVvFEBHbxJGkUUcY4EUcaKAECgAADgD2rXG1laOQBkIKuFzuKnqOCMEg9OOlAGPdaLaXMMUcqkKFG1PNZ9rbSAA30JweCRz61oaXY2dhCYbNAoR2STHP7zjO4tyTjHU9vSrQLeds8pjEEBSYlSC/IMZXGVAUKdx4OcAcVhnxJZf2j/ZzQT72dYUlCFY3LjDFWznglQCOvJxgE0AdE43KCSNoIblv7vQD8e/bpUMi+Yoy4UoTtJC5wSRkFh/8ArprsixFAS2AQowz52kgZLdegO7BJzXn3j34keFfAvhbWPFWv6lFpem6JZ3Nzqsl9i3W3+zAkMJJAFlR9o2bSSS49aAPEf2sP2lfCX7NHwz1vxv4kurZbqGCWHQ9MadEuNU1B45PJhiUtkqGRWkODtVSSBX8Snxy+P3jf4+/EvxB418Z3895Pq+oPNp9uWuHt7Kza4PkWFrEJMW4WF/lxgMQeAcGvon/goD+2J4k/ad+KGoqszR+BtCu7m18L6ZDJvWWxjfBvXUMAt5OFBBB+6wUnrn4Z0LRpZZYvtQje0JMjEssbhWCrE+1Ey8iMeegycEnGQAdR4R8CyapPDcyK6zm5QQIi+bFPkkCNtk4aFQGTK7cErjgrX1P4c8GCG6lsZ7OJZ1hiL8SW8iiCNgjKViDM5cAkSEM+0ZLcY5TwbcyWljb2+iRxyW2TaXdzdtFZoVRY7gxoGwXZW2YzwWZgBjr6RBdIUu9a1VGjuLa1UtFE8kUUYWUrH5PzASoQqE5IY8hQetAHptvpmoWaJM1kjQzIpjdLiFhzGjBo12MyxB3jOD/eIzjmug8LPqME8E9q91Yw3geCSSKSSMToMK6IS6IynapYjP3iG4rzPRfFeianbf2ZqmpPJFdbdjxNKXtyo8oI6SsFWPMwJK/Nu+bqNp9p8I6VAbiC2huHu4VFwESCGW7S3I8pZCzHOYzvG9k4BjQYBzQB9JeAdVnCRpPNdT2tupRFicSr5pO0hpYweQwjKjnG7BwOa+w9BsvDnj7w7No3iHSbfUbIafJZyrqAWdLi2nAVoW+0TP5rMqsWDbiSoI+bNfGXgq4OiJGXUwLM0jxyGVI5i4fZE6I6NkFoX3ZXB4HJII9w8O6/qHnpeRNNFBwfsiKv7t0Q5ZysQ8x9gJOeMMeOtAH4Uf8ABSr/AIJJQae+p/F79nzS3jtnP2zxD4OtI45kkCqZJbvTIhEHt5CQQ0Xzq+MABhhv5rdb0LVNB1CfSNV0+702+s5ZIrizu4JLeaB1kZXikjkjUg5U9Qetf6WUOoWfivR/sF5DFLFfQLBcjBWTaQoXy9sRJO0qS2Fx696/Hv8Ab3/4JQeAfjlY3njj4b2q+G/iJBah5khEkFprrhSyxzhYD50hQgb9u4lsMMg0AfxgqHP7lHYI8iSyAnKCVGYK3AwuFbH4mnhPLkVtpI35YDGTjGcKeK+nPiJ+zL8UPhFq+saZ470Wfw9PpMv2crdQ3AjeJW2i7Ewj+aFyAEIU5JP3cHHiNxaRwszLHBNEruNytvUbSq7y24E5+Y4IGM0Ac0IzMZCufKXG7OAACG+YYHYMfU9u9PdODKiFFXblgQTkDAYKSdoO0/Q/hm3JySFjEcbttRBnCBWJIKkk9SfXHvVvaI4HGxOSdi7QfoTL/EoVWx0JJBHegDIUSiKRBI6Andhg2ZOgKn0bHXPpVWd5XUCVywQkKSTz0J57cH9a3xGjoTud5D8xLKygbQSRgn5snHbjHeqE8MTYGGEhPCnoMrgE5549PXrxQBhZKASsOPMIxtLDgdARjJ9+3vU8c+VVfMICtuIzgAkgj7vPT8RVm8tPIOwyxv0ZkQh1Vio5BHBzuP8AkVkvGUbP8XJHBGTuIGTzjt+VAHYaPOftkSGRsO37wBtpUDIGGzkcD1HWvfPC11dRSJHGrRK4h3O77MsDndGWOEZhs5yNu0c/Ma+X7O5nt7lHkysylHBzlhk5RmwcgYP8q948O6k5Fu/mBp5Qk4EoEO0rIVZFKEh1JJPOfu9ulAH0lpKzTX0d0J2LgMCCEcyMwHyuy5KY3ZbBB68muvmlvpSEmP2pUkQx3aIiMGRBF5UzOcqhiwcsDuMZ55ry/RNbZwd5C7SrKfK3KUJOByCFIQH0Hy9BkV65Zx3UtvaF3e4S6ZipXa0jLkZPlLJ8pVpIzt2gE4+YigC5pcbYFrbQFEuJi/m5YEsJduMOuJFA4DhhnOSCACPbdOjLac1p/aHkedbSMlxHDC0rhd2IWAwTCVD5ycMUAUgYrx2ItaRvb2skrwefue9ES74mVmBRHYnaMuC5GVP5V6pod7ZNDDbXciMRC5guEjaJojITmOdgp3qBj33PnbjigDndV0dobmSWLzZB9nZkUW2XLPIA0skageWgI2hyDyoH8WK4+7tchbm5s1lnhkElxu+RVj/1YjTYv7s5I+Yg/wC71NevvdrOoiQgkrsSZ3IMdtIgCtuEYWaMttI4GMfMCTmuS1C0t0byiJTGqL5gR1VZfuqIzJtABAUgkkAMnTByQDAiiN2kSrb+S5JaKJW2NCR5bMAT1AJcLliW9BkgX51u4826W4YFykV0NzAbU3vAUyDK+WDEkZAIHPJp8H2W3u7do7kthXJEoETsFVcwfvBmWVQpBPA/dYDEc1Ya8tZhLLLJ9n3eXLvbc4KozRyPEq48sfMoZlBOSMKRjABQnlu4I4VYs2xGwEYAB3ZsqSTgLl2yOSApzzWhbXvlypLcKyrEwmkKi2JjV4QJAg3HLjIyCQMjccPyVtfKmiDOI5YtuyMzsVNyrEHdCwjVnIkEhyxBO4JgYxWlLe2axLZ2lrHbtGJjJMWEglMiuuPLYgCDaQT1Ybzs5wCAc/d3y3c9xc7URWmPl2TAtIY23M7Fu4+Qdf7wI6ZqhNcNKksUD4hkCedblNiMCeVYg4ZMYxyOVzwTg9haaRHdb55pIFRoFEZiiYAsioMosb5adgwPJbBPOc5rOm0Vo2kZXWONJwQyOPMbAUFJlCkxlTlTkEk8gdaAOIs7aG0JijiLxzMGEKgbUZWYMX2ncgwWwAR17dqV/apeW8rGaVrncEjRyWVYFBYyHByZCEVMEYIPeuov9PAkkXbLIgZTcyIDhCxDReY64GcqcDnPToDUFraRu8kkUcayM0QuXfMR2DCRyFy2Qu4oMdSByeBQB55ZxKFTzICMFsrL+82sWUMIgTwuFOcY69c5zk3Go39jdrcxs8aPH5G9md0KFWjIwWbZ347AHjGK9VntBc3/AJoWB5UVtkmBEhKsSGQdiQMnJG7aOpOa5xvDklxJNEwjmmy0qOoDptYN5jcYUMMMq4Oc+vIIBzNlrZaWKLfMAxRcRYHyNgHYXBK9z6Z9q9H0bx1d6ZbiDzZWEcjTIjSIh8lQQjZYnEpGOO4f1rz17D7NK6iFoxFIg8ssFbLBWRgRgquAQeOCQKinsXnErKdpjk2RwnspbYhDlf3ihUA5I6jigD85lTy5VIkHy4VXDHA4z2XoRkdO9aMFyRA9s8u2P/lmqxoCWY7sySufudMjByOmO+WFUPlievI6jsc8nqOKlVy2cAhd3HzA4Iyck46c8+uaANdIichpUQIQykKrRylWG5MqflOG9MZ64rSZJHiCeSELqzMVkVSY9oAyo+8oKqQCOS+DweMRS21MqNwUBgSOuAowUHI4HPUk1pY2CIujFigDKTyQScBCFwq4OSOxXHtQA+4iURm4EbIilYmErgyb8AcZYYTAHYYBx6VORGvl3CGGOSXcvlxsHAUsFYsSDg846Z4OM1FclZcqzF/kAZuCev8AGyj5epz9eM1cktVtoVG5POIVhEh3jZIvytuYZztIPPPzD8ACtDbzK7mPyVB+9hlGAPmztY5x0x/iKgaNZLgSM6EqUAKqVJTOMAKnB49DzWnJsa1jhMaw3GVO5iwaQEtzxgNGVK9jyOCcmqssKBfMSRvOjXLtzGFReVkQ8A/e45ySOmKAILqCNR5m+QhkO3dyDIS22OTCjjkYbHGep5rnpo/mZ8bQTkgbRhsEYx2XOK6GZLm5XzZ3d4xgNLKrNhVDYOADgggEk4HXJJ5rMubRECLG4kPUgHcRk5ZgQSCuehzQBnfZwyK+VLZyAQcD1JOMDjOR79Knubb7PvimSFOEKOgL+YAoysT88ZcE5xjGOvFaNskMYaS4Erxfd2oxQbjhhu4PG0HFXbw6XNBE3nOsyB4hvVyREioVYiNcBjufnOcrjkGgDjZ7ICDzXLMWA2Ksihk5VVZ1IzjYDgcdOtZCW4aQksyDayxllIDHOMMc8DkknJPb3rppfLLsdjNCuEGOvl8/NnPyttP5561SnZZW8m1tyiHkp97LDOSxAGWJK/lQBm+UYSxwpCjBZsOOpA2k5AJxx+gqVFMi4LbAPmABBJXGQcKB6EH+VDtIRskLKq/KAWHGG5GzjIzmp4DGV3OBjcBuxtdvmG4gntjd1444oAhSCQEBWAyflOMqcDkDHsOp7fhTFAGRtJO/Lgj5T824Zz39KtMwzhAGAy3QZAPHzZ6kD+dO8vcBhAAwDjK9c8YHPAzn9aAKbf6wsibVLDK9FHpgCrDBdjlVdCeCCflYMME4IyTuzjnpVuSylTywHQmWJZVCgHbuAJGQflcDjH160KhQlXkcFQ4yoUtkA4yC33ScZ/3e9AFKI7YyAcfeBJBIYfKccYIOecc9frRkgAhjwcYwdv3cnkHrkfnVhYWcrxtfcHBUgDoRz0xQ0TR4YhXyTkDb1wcE46np+VADXdchUEirg5VpAVZyOXACDHQjuecZ6UOI1YrEx3csJCSocfxKyAnggtznn0qVEQxtIWU7G4hZtr4PUqQpyOPXjNU2UlmAJLAjaQcNj1PPJ96ALYhkCK5Qui4JZcbVcs2FK884B9evvUactjAADlVdzkctna52gFQCOgA47UJcSojwkusbBWbHCttJKngfNgk5H5UIzufKAUklThgBt7E/NwCQe3POKAJ5VWEtIsvluiKxVCJFkyOSo5HqcHkZ9aSC+LApI0iwsQVMbBXHGCQpyAfpVT51dc4HOCD2UcEDb/P29qikZxlkZtgxuXjcclsncOSvb8BQBeMzNnZhvmYFmxuIzjDHP+yvPrT5meO3IVj5hYLJCQN6ldwIzjKjKgnnHIzn+HMWWTBA2vuwNxUMQMkABiOpIwc+lMjlaOQMd5VOoBxxz0ypHXHXpmgCzGwC/MeeQFBIJKnJwcdOnWtNFhMSukhZ22EpghVyCWxkDkYU++fasQgnc4Ckbhk7sk5xgqMZHfn27Vbt5VLKjbvLyCxUKrADgjc3U8nH1oA62ylj3odzRx4USyFS2eSuVwc7Mds/Wu3t5R5EnlpvjVhskwxVtwD7dwAC4UA4Pb8a87tAZt3kqP3Y3gOwYeWWVQGJPzckZ/8ArGvQ9GNr5ax3L+WjhvOjQ7mSTGdyxHqpVwBxxtzk4oAzbo7juQg7jkqMsykbSeduFQkkgA9jn3zpyyKz4dY3IVkTJUEtkBgUJYAnngcfxDmuja3s3EiB5FkDNtcdASDsLLjPp1I9D2zg3BIbymCuqMzMxKopQHdtJbhD97APJJwOaAOdu7SVWaSMiVSQnyA/Lgk4Lg4PB9OlatqscFjI3mNE7xoRHOuEZlchjHMpyilFAA7sOarSXSwHPmNEdybjCoxubDcEAEHacA5GcdxVJb+NlmDK04H+qDFtqjcCGdQT2B46Enk0AdBpstliWSdS0pZAkZbsWwwIAUhgx5O7AC9D1rfVo3LBLbYIyIsSF3KFi4VTICVZ856DtXng1C3ZwqFTIG5lZViRkZQ0iPuAJfcDgknGcA4rUsdWnR9sRVodyuyLIyQ/ISFLANhHHTJ9Tk80AelW2jW022R7ZV2unmlklZPKJXZtCAF887gOm4YZe95vD1kLr7TBFi2MimNCsmwHO3Z5bkgAsDhSxxu7jpJ4b161kjmWRkW5aPCKxBCfJIAPNIGwEEE4PPHGBWwNSSSNoMiTLosaxgttwwJCmOThsjr39QKAOg0jRLJrmLESpAI1Z7eN5AYpskyhWwSCyBD97aeQAMV774b8Kpdi2ECyvPjKxSEOiwr86BgCCVwv+0QO4xXknhm3WJVlNwbcTMJMKYSw3gr5DvzhyQPlA3fNnPWvevBWoSwyQyFdzujIsKsZiVAkjCMPMPlMwLYVSOSduM0AfQHhT4dRarYb9xtriC3Yz+QyI82HO1o45WK7cKQ/y5KsNp5xXo2i+BLGOFr2S1ieT5oGs7lp0mK4CssTMuNmGVio4IXAIGVqP4ceMLceXFdWVso80xK8cyR3MsDt91ySCm4lwG6xlzxhdx9ft9VsninE8V1fRvNGo2ecqWWRICtwcbH2xxkFxn7oHUigDzd/htpN5YsbieIs8jZhW3Pm2uEDr+/R13NxjG1QVA64rkrz4aaYjSwDTG1Cyea3a1naGa1BdJiZnIORlk3rnoFwTzX07pt/occySXvnNbqkUdxse3bD7GIYKeWjAbBzgMIyOhqFNQsptRkawmjubeOVl23EMDpGJWMhC2qA+XETISOOg7EAgA+Xh8FNM1AxtbWlxbOFleWzuijmSWQqG+zsU+4AAMv7cEkmu60P4CfYZbRZNO+eaNpg+6Py/LcARABmI3ehwCBuyFIFfVNrb6bKr3lxHFGwtpSqxxxQ77nYrLa/uwNkPAAbkDBySa9PsdHGp2ulLpCRyNIrpeyyqZZJJRGuTbccctwBlWIJP3hQB8M6n8I5LSFkjnuo7SVEgVEt4RgsXXZLcqu5EYrgEEAgktjJrkY/hFbxwlby0iMMlxu3RR5uEaMlDEJNn+rP7snBIUMD2Jr9NdW0u0Npc6RqRUmSERq0cMAaFoxGR9oLIDFITsJZPcN6HyG88LWEMFvGt2k8zM+9HdWIAZ42KBSu0lUQDIGfdhQB+c2r/CFL29uHt7aMLbPLvMS/unjJVY/K3RqxZBGM8tu9V5FcRq3wmhgglkez8uWP955Qc3EbEkZIPlhixjVzgdz0OOf0S1XRLW0vygtZDas4QGWYEBGVinmGKI+Yzu7HdgD5uA1eea9okzM8lvFAsIUrFGpLEGKEJEnmqpwgGMDgkjkZIwAfC3/CBltNhBhJAuFjz5avMkZVmMIiYDKZBz2UHnqBXOXvw9gclrdI4ijsUbawlVdpZQNpC5DA8gZAPNfb9p4b+wwwXbQeVIWfy/MSGPZMJlyhVnKsjMcfNndjIHQ1Wn8HW2pXF8ltpqCW0ih85THNHvkZ1E0jMJP3bDdkAqwIk+X1oA+Cbv4eTBw4iF1d5DKrR+arKu0NkE5I2k9McDIHArMb4bGdt7RtDMFV1WGIsiAffZ1J+cKck5OckAe33VqfhC2ty0hD27/MqCQBXEZBicK4Aw27du6EgFe1c1baHHbyXVibb7TcPErmaWF3dUKrInliM5CsjA9duCM5NAHxVefDG4hgWAo32hkNwoQxh5AjnCrFKMxkxK5xknIAOD1wF+H120UoW3dTFKjZkRRJl4nwpwv7oFtwx/EUr7ou/DcJtUhjhK+TdO/+kNnajSAPEjL/AMtNhfZswOQu04zVHUfBVvbS5SCOdru3ieDZCGnhc5wZUKsJSuAMEcFzjHy0AfDyeBTJjdEsahThiCAEJJLFQoJxzjHHAzzWZP4TuNMnJh0/e0cTB4TL5kbu6gLO7RjGGDdOxOPSvsDUvB968U4ZY1uI4lWMysqoY1kCBXRiSy+Ux7DODg8GuCvtANuYYInjI3S7WjUbI1IKvsLAE/Ko6+nTigD5WuPDksuoC7lt2QPEqrFGUa2eKPDBwinIbhge428joavS+EmNvE8cQtg5leVxNIol81tsYeINlcRqyjA5GM8jB97g8LqGneS3ZWtox5TicfNGDFIzfvFOCecx9TnGT0p8nhq5nMM8lujxyAIu11ZRCAGDbYV+7udRgDILjGMEUAfND+FZF82FFDKxCOqNvXccvsyp4kGcj+9gjpVRPBrpH+7kZ289EZwhUgAgh1Q8lc46knHOTX1jH4PRD5TWqjc0Rk2s6xxsikbGzjcSXBGBkZHTmqM/hN7ZGjhiEitdBlbaQwTcqlVkCnenzg4wASB3oA9C+Amhy6Tf6ddyRkXNpLDcxRzM6xyGQpmNok/g+cHHAPIPB5+/tT8SyrcQG6nEQiWGMrEdhdQ6N5caxciPJbHXAODwM18eeAtEvNJktppYSSrQSg7y5MZVCDnbhjuznBbgdute7Nds7WM8uyQu28xmRZTbSriPYzFCIt2EKlTwD65oA+0/hzqFw89vPDMJLfYz+SeZRgKFKys5ygIbb33OPQ5+n459NvrKPUlXbLbWqefwRND5iARBF3Biyh8c8AqedpIr46+FkL3AiuYCYpYYEWVZdxEhuFCsI9q7mwqR5wQcd+1es6tqj6Tuc3Rt4UjMgZQ5yGYgKzbcBCWC4OSCMjgUAcT8Q9QYX0csAG3z5pnnQEyPu8yPEqHrHkLjHTzCeSRjymSGJZJcOwH2dmKNMVTf2VYzEo4VTglicJjFdRq2pHVpl/tG4Ctu+zwlVUbpEziNlEYO4YAwf0yAOV1qynjt2lEbzHCSl4o0PmeUGQhQDhTt2h0U871BDZBoA/OX9peFNSubqKWBywV3jKvmE/ON7kvyV2nkc8sMdAD+a8/gl7pJ7gBVJuZkVSwExG47iIw3KYXuD174r9dPjlpCzFHSwcQ3MJEwSHYAwUKYggQlWAbnJUAt3+8flS28IW1pHFO1u09vPGzHzI0Z4ZN4V1MYyWKnkbicg9BxQB8Qf8IrCYihG6QMVlBXIQYVgeCrKdw5HzDntg1z/wDwj8du8sYhRkV0MY3SvHkOAzF0bd5ZLcHj7uK+2NZ8FQ3M89xaWsMJZXldxGUR3KqoZ2jGVcsOmejcg14/rPha4gDkJKlvLIdzbVPmOBGzKZAvZwuN3A2ButAHzfeafPHclplg2SRs6tAEZAoyoYCNjhzgZJ5yeeaz00iTCuBgOdqs+QGycYG3j/Oa9V1LRVAVIo3DKN024h0yRwFIGQNzHcM9T7VHaeHXm/comZiylCyqCWVCxYvIQEXHUc9R3xQB5edNMTOpRhJkq28KwUEFQMFfTPI7jtxUC6e4G07ygKnbtPJOfuttPHp+HXFerPoEsbtII/MyJOoDN3WRiOSpDBsY28Y7VBeaC8TI0ClXjANxGFVxHIMnaWRdqgrjjk/jxQB5hPpkLMTErqV3K6ScFNrHblgPnyD7YPpnisllJFIJVHERJifaSolUgjDdN2R3z+Vek3GjNAd5UFp40mKqEYM7hXDKyHAXZIjMpAI6Y6VVi02FJLdjum2s7ywRrtb5Dhctu+YMA2SOV554zQBwh04CFZy6s7M6mMKVkXaSC0gI789/4emak+wK4jMUTrhRux825jwSUC8A8D8O2a9HuLMXEETy2AjmJZGSJWHBycnzN+HDE8Y+VeAQMAUYNOEc8b+W4wRwm4SbQ+Cu9cY4AJ9M+1AHHLp0hQh+Qq7hudSqArllCkZLdPcYxjmrdvpC42OqojSKXl2E8KB3wCFALEjIPFdpFpsRleKKItLI0jASOGYpkEuAighxjJI4w3pW/Y+G5t37uKRiflSLGSWKszYAyFYKjjPUdwM0AeaHQcgOg3AMTuGxsgnJAAOS33ePeuhk8OhrS0uPIIUxJG+1SoSVCTlhk+azIhBAHu3UV6bF4cykLTQ/Z1MCoRIWYbQu7cm4A7iSACABz25x0un+GlZIQzNE6JIxGx5jM8g2hmUEBMxsP4SMRZBHJAB4YfCzSxiSMIGBBXcjhSWIJC4GSeen655OrYeE5pVZTFFKEkWTLJGeACNquQSUIPTI9uhr3uLwrC0COIyjRtmQxhpIDnCqy/L8rkIehGAOcitaw8NJMymGEoS3nMSrSRnztq+YQFJHzBjuPZieADgA8hj8D3J0poJlcTC6SXYyDKRqu0DcjfdHmf7WMnOOKoXXgLyogsduZpwQkqw7ZFYOAymJkJ3fKfm5yM4z3r6s0bwnLLcpa3UTbZZI4MyJmTywgdpImOOSAQOdu1jnit4+EV864WC1yFXMMh+dG2uWG3YMxkDBzuH3tpPagD4v/wCEAIcSQwExjaWjdChWQAbl25yV5BBJH1xzVqD4eLO7LcRPHMcskgjHkPG2/OeRsIZAFIGDznHAP2w3gtLt42ZZJAqJujWNINxA2osLpGQEwqDJAYjgkitnTfh/bTN5txbpCLMZWYbY2cEF4YWAypG4HPUk4B7bgD4nsfhQZwIpI3ikK7k3JvyrF1CrmQANuVcKccMW7cuj+Fzs7xQWrzpFKyK4QBdquc/Mckkoc9cKAeT1P6BWvw5kuUMdvaGRXcuqROQkkwlBVX2xjY5j8odONpHUk1v2PwuNsm1rYL5EXn3KpEJwzHaxikwFJO5lHBCqR1wMkA/PKH4WNGkbPbSyTSiSEQQqRIxRFIRpVQqqlJARk84xiry/CaU7EFncK0ihWSSILJ5kq7mQMuQCAACOOw61+pOn/CeKGOEl96XDRySpG6MoJ5DPuDHeM/dDEZYfwjFai/ClY5XdrdpGWRSgePy5EXarBlwNxJO7JOCMd+tAH5VW/wAJZlHlT6bDO0T7UcqQwDMzYCRvuOAuRkA4wM9ALFn8EbmeeRI7RywUM6JGoyy5KruCZ2bWOfXPPNfqw/wgtmmVplScyRR4nEe0B3UqyRq0f7x1ZBknIBUkEkFa6LRPg5BDcTzxRxQuIwRKMCR1CGPMYzlgS4LZBH6GgD8wn/ZwZNPnv9scBidIpLK5AWcrIEI2pkGXGM85JDdRXOp8D3iR7iW1KeZIwthHDI6uHKqrkso2gb8Ek8MAD3Nfs1c/CiyltoUu12yMoilLyObiRxHuSRI3IABEgVR1wnHLCs24+EOnIkRUxRMGYmLIBBVRgYHQDe+MrjJyMjmgD8iIfg7cRqN6MSQC6rH93kEAgE4wMduSenFdXZ/By4nYOgghh/dSbEUTu7IqiRJ1bAQmRZCvTGeBjr+l1x8II4J0lVBNbrMzSOqKDtK7cR8fKC3l474HWr0Pw/s4JZVECKgjXeHQPknOGHy/M23H/fHQ0AfminwRluEmWWKLYAWWTYEjkcszcEZXIwp5Kg9DxU0HwbkaIRvDcMg+UZw8TMu50RQj7WxhOnqcjvX6YL4AtrfZJNbxNBbsvmWz7QrlTj5VDggbgDheO3BqWDwhYCSONYYpI5mPlsV2hSSxVQCp8tgpJIB545JoA/Pfw58CIbjy7iVFtAZG3CWM7XEkbJhYxnegbKnDYUMD6V1Gs/AzSmis4bLSZbedonjunIdUkkB5ZP3YMZEYPQYww6ngfoFYeGdIt1SOSBYJbe5YOzqpbMYHlSRxg/cDswBz/D9Ku3FrppcyC2WTd5JZmKySyTNtQtl8EqzZJO5sbmyMDIAPzutfgisDLF9ljMMCIxBjcSSOSvzPvQfIUB4yNoI6bjn1Xw58K7BAjGGFQvlMVZAUXYysGyBwADg554GK+uJrPS1lV5tOWMS5CscAELGg3su3CgFkI+6DnqcGmLp1jAshhhVlkPlzgooATOU2D7rcu2T1Pc0AcZo3gKxRRFMVkthHDB96RIISzGRXwh+YAs2AMqGLELg1JH4D0ASGR9iM2A7MyYWRVO4DgEqGI68kgYOea6K+nFrHEyByG2LKu/BBXsnHHAOBjA3EZrmLvWJY284QHaF2orAtuB5HzYBHPA57UAZ9z8P9HaFfKuIy0fKCMBX2nBLZZTj5jwPXjmsK58A6VPC9jI6Fn2BvMIWNX3boyWUnoqgHg+h4NWLrVZyWuPOKeaSzoBsXbjaYtq8LhQozzkc9643VPGy2aESvGm3A5YFlVSzYJJ4449eKAKWrfD6yhVTI9sAivEW8spn5Ackn1P1xjivCPEujwac0kME8fmlWdCgwfmU5y2R8megPr1wa3vFnxctLdJWkuvuY+VZOQNu5D94ZX5ux9fSvkPxl8XU1S4kRrkohLYMZLDjO0luSFxnj2oAr+JJ4jJdRT3EIKeaQSW+dlwDEGXOG5BAz/FXBxTmNVkDB1VgAobcNjOFGM425YDuO+c558y1zxZNcXEoikdU81iokwzbTyMFR1xip/DOpS38jK8mZI3TCFyGKZYsQoHK/KuTn8KAPX2uIbs7dkjAeWsaqiyLujAMaHcRyWyWbjPGAORViyuJVMymdJWKyeXGzBfLfcGVDz8gDAZ28YH1NUoUL2mUUAs6kmNSWQKAqoVCncRls5HUE980CAieI2vmM7KDMJETDEkABUbjIU9Sc/MTQBtzalPdLM0x23RCxt5p3RnagKkHksMBemOnpXNzzwxXDNcRpJ5W0xovzKzrhiDvJBj3jPBBwfStZImimE32hDI2WOUXghSPLaPb8oI9B74FZt5BJKEBhx5kh28ENIxGDucegc4boBjrQBxt7PI9w0vnRtcTEyMxQOhKjLQ4lQ8cFcdCD161lpMTIImY4dhIVBAClflHQDcSuOpwBXWzacJ5kjUgOzHzRJ0RlwoUvt5yM9M9MVR1DSYbaWNLd/NcQM7OzodkgLFkwoOBtU9zj1HAABYsyIwuCiM5VV81/3TAAklyB8oGOvbPNayXMYiMMckgLu0VwsbhIyeVO1lAJUKWJ6jABGO3MR7jCYTE4DsW3J2Lqyrlv4UyOPXBBxU8EUqs0OxmLyJjdkqWyymRAeA2c89TjGaAO02m1tja2T7nVELvuSY7w7SsoVcE4hTllwowUxkYOjpeoKpMAiIaMPKJJAzeYF+bgKQAvyOeO0Zye1c6Lfy4pJ3d5tkiqFKlQxPzOYwpw8WwDHIyCBgdrMct1A8LzRtHBMB5SYjbauTkBN2fK+Zuvc5yelAHoMmsw3kMe3mBYU81yFZjOEGSygIcLhgB2BIFZD36sriylAuJbVZ2ZyyBo3DBUAlABkwnK5JJbryKw4JCt0JAkqxy+UH8sIjuilg7qOVwCSePfvU88kcrNLC7M7yIXBKf6rOQzqMAscHsAoJDZzQBDdTPM9u7LZmQyANI6SKVbay74cSgRkMQ2DxkfXKBpC8hlVS0ZDM4AaMq4WNVYhSqOfMz1PJxgc1XyzshmAWEO5HkqDKgG/wAwh2X59paMEkcDGOtNvEeB49kgk3j5o037s/Mikgtw+5cnnnJwAMUAbq3BtgpfbHKVdWdH3KxyVLJtYqy7QuDgn6jk95aGCbSrW5gjBlguDBczjESyRSAvHJE5UbpFw6gdyMds15iJGfJeGGON0IQyLuJbYpPll2IVeoDE5wfXiun0nXvsukzaTexysk1zEfNXbI0ZT/WqZJGAWYqVIx0+bGzcSQDrGvYJ0RrlkkO7EkMUKhip2AF7gMxlBDqSMMQDnPo+SS3cS3EcCxb2AcmWR5Ax3My7S2WTAiw2CQcZZhweGW9lV5DGUjhnc224IVD28RUZAaQ7JSMFgOSPxz0Vqsl00jW7xRNbLFM6m44nDuBmIyj5cHHHZWx14oAfPvW3BIk8mV2EG9yFIGDgDdkp8z52nBJ6cism7kS5aMSeUzwsqIwBfO1XUIzoVZ4grKcEjsOCBiS8vANwmEzxbwu13AkUPs3kY4kHmHjoAFAbArOS7tYZXt4TuyfLV5Iz/rGjDyNGJNpdhvPPByPpQB0Wn2OmlTNfnyrqfCSxRw/KojLEy73fcjAqoUNzyCQwUg83qzRW9xbIsb3NuGkSC6RWKNGCpJTCj51DJkAZAbBJ4rW80w24Z0iuhcxtCsYfE0LhiyS4APlHegHGNyufXlWgklVYLVGkIUTNFu3MGCMMhZPvSBWI4yTuI6mgDKZ3e1dWIaAggKEK7SNy/OSuVIjfuTwO2BUf9lyrCZ9sc0ZkC5kR3cJIhIw+3IGFxwcYXPcCrttumEiho4zEC7PMwVCvGFj+cKz788A5IPIwKtxbLhRC5eSUtI6KMBRDEqncGBBTC7w3BHcDnAAOOuNDkaeM7dhYtIrCNypCkgnIA2enGBk0l9pzoYDKBIkcQii2OJowTvbBUKCBtYHrwRjJNdmW81WW3eTz3UpgJGSjZOdp/iGBnORyDkCqT2l1KHki/fJaiJ597EN5YfacxoDkkkZIGACeoxgA4oWAEa7Y28zcm8tn5lIzkDoAMDPU8A9K1IdLimgLGYLIX3yRqj4jiGT+9fI5LquAAQAQSTWnPIqwOFRYX3hlhhKPHyyb2ZWPBKAgkAHhRjFZi3SW6fekjEcLNI3JYsoIzhW5G3YT1OR1GaAM0W8AmEDKsgDrtZowYn5DszI4yMbcdARjjqDU0sXmyOVih2Rq7PGsQ2oZMIpUMTuTbyM9O2K6K0hs7toZpN0Mchtmc4Uu6ElAIgyjAyRweeOatSwWTTXiW4DkyJDCIthfcHbcJI/LIeMOAcAj72MjNAHCRaVLcslpHDiRHCxIjAbEDmRiVIO35cMfTZnpmqlzY3EbmOYO3lwfuwH+QREOFdSo+YbiwOeSGOTXeRK1tmXzXilDbEMQMbOXAhkJAAwPJdyP8KrvpyyLKWlMkyxh42C7mkUldquVfPTf68rg9BQB5fdaRKbYu8iiMCUqjg5HzZEYUDA+ck8Y+8B3rN+x7ogQA0peMRxbSkgZgCXC/wAQJUjJzx2AxXql3p6IvkyQjdhW3DDAMwHDsT0GAPUHj1rHm0aUtIVeNFRTH5nmKEYhSikf3l3EAEA/eyDQB5jJC0comOQ6HcGwxPO7cNo698/XvUD2rFXaNGdo13Nkkc7gQqhu23bjv69q7+bTHVUBC7/9bKFUbV2oVKHcoOflQg9DzyT0zJ9K81iFUrkYDrjbIrMQMqRwMEZPPagDjhM0cUivy0pV2Kt855YqCeRkMy/XOO1VHupRv80AL8qmTyyDhd2drbTtwMjOPQ1u3GmbLmfGGQsSzBlA2oDjHyjKYTPA+gqtLp8xxIiMkXIUeZvyVABYr/CpyeMAHpQBnI7AKQTh2wwzwAxzt3HGR0qyl4LeQyrEI1MZSbyzw6bQGMgZSGboMHjOPanxW8Y3CbzUZm8yEygEOvQKuRw4ZSQevGMdarnT1uGaB95jkEmWXcmMLljlATjAycAn5eMCgCFpZJSJm2vGGJjUDaxJypBI6LhevUEjHFQXU0QdpIzKksqxq7O3K5ZmmVwMF8kLjPYGplUxwx2qEBAwIYR8nAAXdJgn7g57dTkVYurWNUMJUNL9wTb2KF8hg8W3O8sGwc8ccc9ADOt5DFm42idFfPl+YM4ABPB52HJB7c4qWGcsQSGQOVZQRlcAkEcjhckDg8Z9aLSCeO4AgZYyzPC24/KSCNybiPukjOBzUUwlsriW2kVC3MQlBBK5OTtZeG5HfpnsaANdgHYCEmRH2hGK4Knn74PYbm5OR3q7LCYYkSFtzsxG0kh1k+ZnKcY2blGOSccZ7VTtxF9jJd3gnXBVBFhpg5OSzfwqVyRkd+9TxXTrGroiSpAxBR2Kqu84JJA4zuGT6gZHSgBVEjk7ySoAJKZyUGcMMjoCDkgHGat5VtkOw/aSwBRUJEuSDgDoOCOg5J4qpbvJHJFcIDIhk8mRMMyFirExEjOY2+b6lumDV2+kleePiK3kWNgrW0axlMmQBNqk/wAQYZyaAILrYqRKshabc4dHZgI1VnCp8vKrwPTv1qm0rnEcZmYLGMox2JzlnCDuuSee+Mkc1M8EwPzGJnKBlAZSQCo5cL0bBGfQ+maqTO5t/LjGy4DgPMUJ2Rrld65Y98A9OnXmgBjTsciQkLEBuxnC4XKjOD2AP6+lalpLbRXG5ixVlKKPLDZV0BaVpHB2spJxgc54I61VhjgCl54w5CrEdxKksNhLcKcBgWPJG39KY26KRbZY1XdgxqEUg4YquDgkjAYds4z9ACpNPJGqDz3LRsQsIHyhdzbHLA4ByW45AzkdapyI3liRQ5WVm3M4bZuGWwjAHdk9cjjJ5HFW/lLqowsiyEkE/L5Zb5jzzj8+DwB1phaAsN5UcMCFLAjJBGOMHqfTIXnHFAFBB99VUoGUxvnJLFudvABLcYGPSiOCdLlVYKV2N5a3CsYlXkpuQA87mOOPlJq7NwqgRkBhhS67iz5IJU4GPmXtnBxVRkXcI3YbVbJIkbJYKMAKTwMjqOcn2FAFSLyzFcb3UEhP3ZDbHw2NpVVyACexHvmqgaIgDCRk7suAwI5AOBtIDAkcDpj8tW9lhmdTFbiBVQR4j35bGNxfAwSD34H1qolq7xtMqqFLBJXYrkDgl2XqfmB9z2oAiG+N/KdF2sscivJu3dAQBhtuGDA5I6dxyK0BA0ESzhGPmsWhkR9pTDLuBQcKMkAEnjtVJIA7IqBXYOwDFiFZACuSm75cnOMnHFb+lWtzdXNtEqRx2ru4uBJJIAwUecqISMH5k3HcQMAEHgUAZ0cImBLGSOWPDBiDnLkgZZh99eNp5GBzU0U08bSQtKHM5+ZiizMXC9B5mMK24hsHJz0rqJrQTvdJG6sqFYf9HIcFxGxyF2/MPMB7Dr1zgjnVsyGaSQj/AFwR034kjGxmHGMN905xwM8nkUAU4SVk3pHgLIwAGyQbOBjDIcvnkduRgV0cBExeWCKNoYUWICeNC8jFWkUyFFwZAUO3pngdc1hqEjdomAZS25WVBvUqCFGSuGXYo4Bwc5HSrIl8ncil1Eis42B0yVQqQcHOCccH8ORQASB1mVot8RAEoV9zM3yj5lIVcKXPHy9uauK0sqywBmSWRllR5EG932FRGGaQBAQV554GazizSDzjI6SldvXcxjVAquGY8AADvxjNaNm6wsWIOVCDcUASQvksrA99oPv1xxQA+QOAgiRlk3CR2aRiAhY5gjRjhvk8sq36HrVYWErJNIi4VArMhJEkZ3Oq5Jx8+RnI55+ijVKHIeI/N5uwhvKCrvRXQ+ZuwGz15HPBwRVtbWMrHLKknkuWD7Cm92U/vCMY2jYw+99M+gBzRt5QhmceZuLohPMxYFA0jAn5EOVwec88gg4rQebgxMiksgTdIBIQMllYHPAJHJ+8ACD3z6DqYtJ47WeAMhaMsY98RZY/MciF44clZAirjgkgZyc8ZFxaJIQYBtZipVZCgKKAdodwR82OnAOAM8cUASeEbF7nWNLGxlDzoszZO1kMoR0B29xuznJOOfWv0ws/A19rOneGtHVbqe2jt4rudy7rFEu3/VxEwnbGWWNjnr5hwcOMfFXwZ8Nah4i8WaLZadaLI8k8MbKU2s++aJQzsxG9sqD0+UDIwa/bi50618G6ZbRXC295f/2ZHbD92UMZeHYzhYlIQIfKwMDjBJ7UAfOy3NtoljBYbi8pVbeSMQBCxjKwIItgChAEPXqR16064ls47O3lgaJprYM7rK4UyOyOAkqp92TYCAAPlOCRu5rodd02eG0e4vLDz3u5zJDI8RYqjPGw8t/MUIoUORweWUleDXOawbex0638yweBpIGTBbeVcsCCUxwfvAAHGF6egBxl2kWftrmCWPEr4kjLBHQuCCGOQWb7pJPBOARzWEmkJrupQSQr9nYuIY0SIGNJDMWDoDnCDJxz0Xb3Arp1095RcNDaw+bJbwxspjF0IwyoIyGYBCpLSk5Py8Z+YAHvvCfgxrYfbJY5I5I1O5fLkRJsbmHmuwIL78tlMAKMhcgmgC/ofw6sdIsWGqCV5XkUmS0kEG2VXBDRzRbyV3hcgc4J4PUSfGvWrfw14ROpyTJda19n8nywvytbSIY4XBU5e53K+GAyQpBOSC3okd9DdSS3O/y9MtkdF85IwbiYxMP3RZF8shwCScsd/p1/Pn9p34iX1xHb2v23fbRg+THasElW3SQRwK8mSS3ynkjofbNAHz94R8YfEPxd8SrDwTo2mPdajrurCzgSYPmCeScMJOCcxCFWyAOmTxxX6j+Mf2bF8LP4T8PQatFqviPVPCkHiHUmQt9lmuZpWVbe28pSVjAAK5J68mvgv9kOzufFnxr8NLbxtHqdxb30888kCIh+zwbIpbeQScHylXOcYccAgjH6w/G618TeAvjr4FuZI5EstO+G/g6C4aRCI5BfRGC4KnaFCiUyKD/z0AxnOAAfnL4s+BnxWvNTe0kt76300Ti3LWh/5Z+ZJ8yzE4xt5AOPusTjrVDTv2dNa0sLe6hZ3sqNIPKmuASZYGkA81t68MCpzgnjJzjNft9d634Su7KHUbWxsrieS2ieWcInlvI8TRkSK42hwCwI4wxJyDzXzJ8QPEcCR3BtLG2iTypgsfmwrIG3AssUMY++T0OevrzQB8laHpOhWNo0FwGhvbNlWaSOSQiJztGwwq371Cikeu75vSvQtOh3xq97fvo2iFf3UURCG54U/ud5DE/MMt1G7qMkjj7++n1jWbaw8NeHr7W9du/KFtp9jZC/la5mfCL5VrGWl7KOOCecYzX6Z/ssf8Eif2hfjJrGneOfjdet8PfBN0Unj0e7YzeI57WRFdFstLUhNN+UbQJTlSdxQmgD4p8P6Tda9f6X4c8KaJqupX+oqv2GHT4pprq9O+WFlMduHZSz88hec84PP7F/syf8EpPF3jiPTfEPxvMvgrwzIluV8K2ZjXXtQthun2Xszb/sCP5gVlH735jkjkV+yn7P37HvwT/Z9sbaPwF4TsF1KCBYLrxBqdpDda9dSRxqjyPeOmYt4QE+XtQ9dtfWP2cucKVVVZSrISCVVRkOCnA3FuAf4QT3FAHh/wAM/gp4N+CPh/TvCfwh8GaB4c0m38lLm4WBXvJ2kbZNLdSKFku59qqzSNISeRtr3m1iu4rOP7R5T3aqN+3dFGWznjcXKrjuc8jt0q3EihF2jOQM9Af4c/MMckippAsheExyY8sEuMhXDEhgjA/eAXn0yM0AQsZnRTCN5yc5ONoAYFt2evA6dvwq0u9ipXaARiQNnhBklkII+fpyeDjpUQB8t40ypChgwXkcggc9VwMHHJqVWDKrc8rnOcnBA4IBOT+J6de9AEhcRBIyzlmJAdtpXcxwgfgDcSVAwMmoB5TSqrBVlOXH3PN2oSu8eo5/yKhlkzgM5ADFRgDJGO5c8nkkVm3twbeKWYzFFjjLs2NzbVGWAC5PpnHb2oAq67rVvpdteXtzMsdnaQSz3EkjbFjFupd8AkYBGDnP8PU9v5Uf+Cpf/BQWH4p6re/Bz4W6uU8J6XqBtfEuoxytH/bF7Zs6Olvg4+zxzKVDEkOQTj5VNfTP/BWr/gofZ+B9B1X4J/C7XRJ4o1aOW08V6nZXW59JtGQxvZW5jkxFdNlxIw5VRg/N0/lH1DU73WLm5luZJ7m4kn+0O8kzxySzAiQuqggbycnPru60AevwarYWlzEIbn+0NQjldVtiqtAHKvETLIT1YNwBkD/gOa9a0u1ubuWG6tXa5mltvOms4lMiQyttZYgSCVAAcEZyVTJLHIHzb4fS3urgtepPbzSDewVcM0oYN8z9WHUZ5HznivoDw14qfw9sMCTsXVUWVAiybVBiZ3RwP4RIcZ3EtxxkUAeyW0N1p+nNDNgWn+s8mIPJLBdSSO0rpvQtG5JBXG45DAEAYG9eo9zo8kFpfrqN9KYHNvEbiNYwhz5Mr3GBJtDMSRwrA9iAvjtr4g12+muJLKFZQZJ5GuLiUxL9mkeSSRYf3YYFMAYHzfNgd8+5/D+zkV1g1ZHeW7iSZWaaQPBDP+8MJSQKyxYlfqVV2GRkNyAVNEha1t2DWt5bFZtsqPbvJFblgxkaI/OQBIgwSQScc5AavpPwRq8aD7RplxdqIoUa9uJpEji3oAWcRvIfMjMm4sDw204Arm5oH8Nq0sHltDNbtC9uStxH5TKWikJdSy/djww6bMEnOK8X8V+N3jkhstJlit2v5h52nWiqwfyWWM3UsKxHZHvVwMv0P3QAKAP0W0290zWdPs7uwuzqN3HlL24UqUV0kQbTErAwbTG2FxwORu5Ne5+HdMeWwjiSVJWlQusgeLKklCSQiDawAbDMcdMDnn4H+GGm3ljYh9K1N2SRVnnsmQJBJcSlZGVljGWbLADPIzgY4I+w/AV5Pb31vaXJW3GxQVgJjnYY372VnAZVLgtyAdvPpQB9J+D77UdHnTeXVEjjiYXGXU43hpHkVvmOCoG1RwM5O7j6P02e21y1juC9ukwt1TEn3pCCwMRZiSCuRjsS/qDXjuj6fp11p5aabzneMeUksONokViG8zdljkg4IwceldHazT6bdQGNFfbGjCMsrIV3sQ5jQ/MwweuBntQB4X+1X+xL8OP2l/Aer6TqNlHD4pvNOnisNbIiS8t2kLGGORUXEkSMQQGB5QZJIBH8U/7Wf7Fvxh/Za8ZXuheLtD1CXQprq5/sfX7eCSbTL6EM2XWWJSInKKgKsAQV9OR/oN2V6NRVZVAgmjO8FwxOxW+Yx7OS5BIXtyM9q8T+OnwQ8AfH3whqXhXxppdtfCazmjSS7hieeG4eKVYrm3kZcwSDcSSOQACaAP8AOWewcQLPJEVUyeUQNhfzdoOfLJzgjH14pkuTbKjjKR7ichVdiwGxlKgEgADjkfIecmv1B/bV/Yv1/wDZ71XVY9Ks73WPDf8AaE0sWqRZZLLeSUs7xYkYJIsaIeZBu3hyMnA/NNbCa6maDZKNzhRIYmIQnAU4BGVzgHg4H50AYVvtKMuwSbCAC+75VVs4IHHTH0J6UGzjmfklUbJKqcMnUKg+TBAyv59uo1JLX7NdSWzKqyqVRkUCINjBxKzMAG2Y784/CrVpbQTySI4mhAVfuBp8nOML0CLuyTnG7B54FAHHzWCRrJJKHIByhQHbtIKgyAj5CWKgc+vBrNuhbyEtGPKKhcAIMMcgEYU/Jhe5HOPU16Jq+nC0jMbRy7Jn4E+PORY9rHcFHU5HBGQDx6niL21VMHcyAxhyGC7WZiT8gXPb1wcDNAHPF3hcyYVw+5Mvltvy5BU54IOcfSvSPDOtCUiGRVjGAqLBEg+YlAAwPLrtTIJOcnJzXnNwi7CehGc5HUEjB6ccVb0ud4LiNUJILAMoHUZODg42/wD1utAH114buoTcW0cMuSJCkoIIMuAAgCFvkBGSdxKr6DBNfRui6nHaWUcNiu+We5ljkkR0JKvEMRJLk7YyiMGK8MT8pKn5vkjwzqFmsDJNkS+Wj7ivzIisfOSPDqFQIBkn7y55AGT7H4du3ga3E8ii2jdJG3s0abZDGSzp5pClgUyePlTPIxkA98to5dQSQSM6rIyouHJyAFYZaR8nCjHOenYiuz062ubMQiQL5SKrrKriMszb8qdhUh1zwQTyQcVwmh6s/lwMjRPDuKMI90sTqmHBdiwzHlcjBzzx0r0+0vIHSJ7xfMjZHdgH2yOJZNh8suMo2FUcMxAYAjigDQe2W4kt1iWNo7RX8qZlkZJJDhzCy5LADlQFAGFz3Ocp7S3hZ08nZLdyMJYwA8WJdquSXYHdnbwegGMjmu0trZBYRSRMXbz0IhkdAyRs+93AMK5yqqCVIIIyVOcVu3+nWEloi/ILw2q3LvEiLII0B2QqA4WRWfYxLr1jXHXJAPBr/QbiMBTAbeCO4KQsrBhNtkxLllGD+8QE7cYxgscVWvdKRLXckscckeIbiCRDJLguYJ/LIjHBwCMD8gK7me4zHdRAJJ5zvNE0sR822kIyIxNndhSMkgciTJHUVkatpkUCI0kq3I8gMxRm8gS8hyuRkqDuOGOfnAJbrQBw9ss4idQrxi258vcGVFQ+UJvK3fKMc8jOOCCeRt2GlWkjQFnnldWNxcgTGMOsJYhB5b/NuBjJJ4CuT0FPFrPBaRupjlWbzHAGHdEAaFFdMcoSqNgDOYyzdjV3TWjhnW3m3W6K4YPcfvA1tJ5ewsUXIPlvJjPBGOFzigDoJ4hczwM2+3t0jUSyQR4jaVgZAimJV2yfMADnaTHnPYVEt1hnMZiuoLWd5Y8+VJLIiYlEUU84U+bJuUMxxxt6Z69lazWc1+sCLb/YxbvFEkQ2RIzyRvNKjFV3Mq5Kn+6xOFXOYZ5bmO1ufLiMlrLJFLmWLdLHMQzxxgs2FSQMjEnqE9sEA801WKa0kF7JbpE0UjyNDF5jhoEIMbSIwL5MDchdwweOa5uCSSdLrzBJDJ1WDyiGmUPsDEHOwfNHnIzjJ5IwfUdbewubiBrEKVhEMd8jxTJFJuiZNyybuhcPxtBzkDC4rk9RsFbUYZbTOBKkd15q7eI0Uu6s8nL+YRwoI57nIABzxMroszr5YAIj2hUaKVEyCpdD5hbYVORnDcc8BsKSQuAnmSKQW3IoDhkTeWYsmVZWU5IAxjPeuubTLiUKhk2RiVIyJEAVRAzAGUKh+cbwCeM45GQMQoFijnVg9yS88UskqsfKDIvO7P3wx5/2iDtxQBxlzaRXCXEhGxjBksYxIADIq7G44bBb07nPFUra3J/cShCkc23bGVH7sYaPIjY7xmMkHjII7120FnazeeHk8r93mMJ0aQksVPyncecAfKDnqSBT00q2IYsgZsDYwAVMrznDJllGCM9iPegD8fJoGTEke5kLEAyDYQ3Uq5xjOB6nJPBPWrFtDE6OwuYzL8h8okor7hh1Qt0YHHPT0J7UywYfMWBAGVyTkjGDgfdIz+hzU1uPsrxsVVo1AJAYHcOcE7geme4PX6UAW418uUqsqIqyAs2QwTkjCsBkj73QdqsPLLhvKd3BHlJuTgiNgzbCSTjcB6dPSqSMJblmDbd5dgxZVxlSSOcAAjI/AYqeGSO2ycAk4CszbSrD1CsQx3YIJ7exoAuRSrPJbwsHDSMkSoSC7ZAJVPmGMsvO7OcDrWn+4ikQeY7Rq6tJC+yORfnClQ0oO/AC8/n0rGhliCecrutz5zFQOERPmJZWB65z375HFTQ3yIXkmiM7A5OWCOH42kswJHbGPpk0Abj6jLNI6vEjKit5KuTuVUAULlTjDR4VgAFOQeDzVWa7jmKt5EitHsEoRyyFFChI1XPyBFD44IGRgDByaZd2Ku/2iOOQOr+WJCcxs+wKSoXEhA3EDK/M2ScZFR3nlqGkVpQwjwUUY8xGJQnKZwCeDkbSTjnrQBQZJZJXRZDGzsEPAMRR3GAwRRg7eoCk8U+e1+yl7eaVPN2IQUDOyklsRFl6OAOeoAPY1RaWPKqqlfmHyZBJUjONxxljjgZx+VJzKxCbVVZNqySfKfmBYCSQAgHAx14oA2XtTHbtGrBQyGaQlipljBZEj2FcsxIBVhj5SevSs24ts2weTcso2pFEQ+drktnf0BwBx+NadpZ3UgTfc+TDGzybmLOgwFZmAHUEDpldwTis+/aUmctuAkYTBVQqmSflKIHO0YBAHJ+UjPBoA5wb4GJLbWAIwRncBxtGASGOevGKpSSzSsxUnYrCQDGG7c5PJNaLxk5d2RWBOVYkNnBPAI54B/KqBkQlwybJCR9ziPaBjBU5O7Pvj2oAiMbuAAC3PzszAMSxLAkZ64B9P8bELAqY9oOCCDgk4AIABJOOpPH1p4ePkZbAA24AU7jz83JyvP1P6URkH5QcfMTk5B4xjv05NADGG3IC4YnPU8LkZzk88A/pU8ZwPmjZ1KlUZi3yAnd8oVgAd31+9T8l2yQW6LuI+bAUBRweRwKWNZDyVZtmDuHYjJHygfN3x9KAJlkKKybEYMoGXUlkAIYbS33WzUBILhuMHAYkY25ODwO3Pf0/KRg5bL7gWAbkkE85OcgZB/z1oMfVxtIJK5ZcEjGDt9GBJ/OgCGSNF2ukrqT8uxRgNz1znjj+fNIqMxywdUBJOACw4HTJxUkq72Mxcbs8oqjKkptPyrwFOcZ7EHinDJUpIjbSFIKnaAjfdPJORxzx9aAKu0s5K9c7OPvAjnkH8Kao+YZIUhtu7gnYx5OMHPP48GrThY5GMZJVW+RirAnBxk88H/Cm+Ym3G3BGTuIBbcSc7cD5R+vBoAqyOWYJ82xQyjg7WwegOOPUfSi3j8yZSzBBk8liuCqnOW52nkdfWrDF5guCoChuQFUFSNxDMfvkHOATkAcUZQLIqxD5jkPltyjA+Vd2MknOc4/SgCsLhoHfaA7klXfarpswVITcvLEd/Q9jUIbOCo2L6dc8Y2njjnsPWpxCWXLDKg5HBOMsAc84POfyoSKIMyliy7GK4QFWcgkDaW+UZ79RQBSAkiIbj58YBwRyCOnTPX6VPK48hgFCM+BJhFKsseGyD1B3Z6duKkniwQ8pToqsFxgYAAG0Dhto/SoXB2KnPlsWYBiNw42gcAcc/pQBT3IAQGYybxlQpBC4zvB4wMk8deKvRB/MIiBbzECEKyvkSLwASOuAcnt7Gq4t49wZyGAC5wRvUsSMdOf/AK9PIeOXKkBUYkOGycDkYx35P40Ab9nPJCjZhDIpUHcpDIw6EMp4BwcetdXa6gt28asywbYyPMjDl3IG1UYkkgY45Jxk5zwK4u3lyNqs58xFEo3DDsSMMBjoDg+pxXV6ZbW0txBGJzEJP3aGQHiQg7QcEFssB0GePXmgDp2MwWSaMSArEgk3ODuGQC8bMuWBcKSPTHIrkr+SfBIlVlBIkAJVmfORvUnLcEc9M13qWKRW/lXLhAQ0kEinLZwDIMZyw2qSAduNv1FcdqtpP5ZcoSikFZFjUBowMh3K98Nnk5wRzigDi7iSSIk7S4IZCzDggBTtBPGcEY6e3rVKDUmtkn++EkBQ4yH2hWCrwccsR7DANaN2HkUQxurbQ0j7zwpO1SwPOSfl46/pXI6hHLABE23cjsny8jcoAYjBOev/AI7QBGbt1kGTgnIPc8E5BB6Ht64I9q17HUVjZWkEnls+2QK7LvTHzIzLjkk8ZyOB3rlircSMDg52nPLbT82fxI60+KRwVIbPPQnvjnOegoA9LsNXkgLRxkrDI4YEMQw2OSp3qR0zn8ea73RdXuopoyG27VMkiyAYkjfqNsn+sYhhweMDnjmvIbW7t4oGSUMZ+ACFTYjcnAcE7sBRwMct1OMV1Glar5MhldUmEqMiiV/MA3IULEMThh8pB4xtoA+iLTxBC62W8zyIt1JIyl5CsMLBljj/ANYMnexY7cLtGB83Ney+FvElrJ58TRusE6xRQyzTFXh+bcZAynBU7mOMkrv4avlTStage3a2bAullxHsKiGQbWJYsBnfnGRnaeoz27DSPEaQSIJZlYRMieWBGo2DOQPlzvPODndkelAH6A+F9Ru44o54riGSKeQQjbKIwGUb3Z0yWdWGec9sEcivctP8aBrMpLfRRFJYUe0gRtjAYMchmdyxfzUViWzwQM4+UfnXp3xB+yuLbTZDHbN+/Eskm+RXByQs8aBhGHYkdhgA9K9G0r4ghrbzZQfOlbasq5LJtBOwBFy0ZkbjnJGOcUAfoVoFxealI7yxedZyANAIZRK+CJFkSVUmISQsoZQRggHqM12vhea3S/8ANllbY4iikg8pGhSL5d0jyncWcoVUKPlIVclTla+SfAHxKXRLC7S4K373kO2xhe4kCwTb2bznEYOzgx44O72Dce0+FfHivFdafrRsrSf7PK5uIbPdOZHHmRQiaEOZeCyqpByFAGWoA+u9Hu7VghTe0Ubh2tXEbAOJBw4Rz+6IRiQCfv8AzEEAV7Bo2v2Wl7L6Mi3uFZjb29uWForcjc+XJBVnBUEN905OM18V+H/FtsJbY212txGxjBWf7RCUYsVaGSFmO1gx2/NuI3HkcCvWrPxvD9oAYCGZ3keGDzfkfYQGdZCCWO1AOg57d6APZtW1SDVYh58Ja/aSSSK8WTy1jkl5lWWMMVAYITkOOUGMDNchJpYtTKZLhI4GSJUuGuEuJZZDGjMBEZAySCTOSVC8bgW+6cC38TRXTRrM6W0MsoEkpwgHBIRkjUZYEqR0OMgggMKZNrHmzvMZHQSufLtykOSkRYHy2EmcMpypwSecKrACgDM1awd0jiac25LR4uJmRUQOGVwzOAYo8YyTwByOeDys9in2hIW1BNxCyOEaQI0bRiRCVRiGJLISGxjAYccVsazrMwae5mgV1ChWiR2ENpGzY3LHJJkovykAnrJ91iDWdDc2rwBgSBJCQrrCCsiorMUkhlbaqFehBG3swyaAOa1G5udOuoLYIgsrdWIMpPkzu4BWREJKKSv8OST5g+gpad4gdhKlkkQWV2VBJDGjOYy2xy6AZCKXOMZOMkE4Famuw2LWscNlqKXMpj8yeFVcG2YMGVWG3kF2G7OSNvBwRnhJLu4hkcoFjaRZHZNssvlliqqSdwIyrNtOD2DHByQDevdSa6it5L+aEQCeRmSUmaWEKQ586KJMojsNq4OectjBFcxq8uiII4oZI1u2eL/TI2nieJic+W8ZkCvGN7jlupBJHIGffXg82NJneAKjGYhQSwlLlHKFzt4jBZhkjAwOBXPTXUF9HHJBZMTaRSi5dGlG3bIh893cgYG5F+VWJH3gWBNAHSwGHdJDBcRzJbXO9JpikcMQjZg7+dGwPm4VSqncSCPTnmry7kur7JkZ5XZRv8wsSEfc5HmNgHgngjgHoTUVtLdMr2FnJLtO5pFIjKSLs3lysrqDkqMA5bC8ZIIHKX0UtqsUoNyjrIcOVwqqBIx/eDplyBwQO/AoA6mWSzF3cnukQLq0jO4DBiqMpIEjZbPQYwDtwBXmuq2kMyzukayea24yBjlS7biqxgjJXng4474xWxFcB1SNnYJvYOwfNwV9AXBGcAn7xzkDAzmqz2AS2nMt67CIqmxUafyy5Z1Z1Zk8pdzYc7CWzweMEA4VrBzElqUURrOz+aok3SnevDkgBDtdgOCCOT0GOgj0OWCMSW5jGxCyuCcJ8uXSRG4kcfPxk5CjI6mq1hdagl2bc20MzTK0SySOzxQRggI6mQKImK55YYAU4HIrbiWaUqkh8iWN18yJykkTB8nfHIgw65CcAHrnOCSQCbS7B5YJbudVDvtR1AI3YbJDRgDCkA844K9R2u3Nhbq6HykklgEbCJ2E8M6nJMjkP8xO0AhSPu5JBqyb+XT9onjRnBLq6Ozbo3xG3lqTh2BWQDGOrZPSufvtcNrMYo7OTybgoHdJyZWhALEEg/uWKbsqSdo4JBBJAPX/AAxG1rbxSRtHK0yhI3kdttsygnbJEiEkNsAU46KSOem15luJkignKNLIsvlRf6ORPGFySqKQqBg/C84QY5Jx5zoPiCJIEt0jVzM4W2mWcHyi0qRr5u0kBw6sNpH/AC1OT0x2mjxNdazI7YV3UfZi8gggchl8x1Ljrjd1BJ57GgD6p+FmoahpSiWe6N/asChglZ2RC4jCzKhjAVlSNQDyGAwwyCK77xBr8V5b3VnDDLIZTvSaMy5hK5KxqVOSxJJwAWwmeAOfNNBnktdKj01XEkspimmmTBkRlYgxI5xtVgpb3LgYODXY6Y8jQN9t8qAsxug01sIdyBigkiCLhgOU4OW2kjGSCAZFxo1l5enyy3Nw9zJMEeMIQPMk7F4hwuVIJIB3KM9zReahY2v2qxJgleNf3EhMqFPOWNWWQx4AYPG7AnGS3Jz0zPFPizRNBkGmRXRub/zZvMjWOSBrdmbawd5RlWx5pwecL69PPrqW5eCeSMk+csk0UjN5iKpXgyIWO18scAk/TsQDx/4q2t7JaHzYnG6dyqMgEkVuJGVZHm3bQ7SHOc4CnPJ6+JnwzD5bvHdbJXwZg7JglEPCxqW2qpAJ2qVJTk889/8AEbxFcm4s7a9NxIBOq2wyh3I5HmjYv3yQARk5GMcAYrFjJV0hiK/OGhJdPnEhVtyvGi/vH+Ukg4PGTmgDzq+0hYLSeQ25mEjOY1klESs0n8UaxlPKwcHb0yMdK8W1fRJ7qPy/sxi3PJM0eNwjklP7xXEKHAVh1yeAeScivprUzE8UkcEQaeQMjxO/mIZsDLIjYUHf5rADscHJBryydobd5nldo7ooPJXZuUShgC0hONrZGR8uDjPTmgD5ZudKMV3JZybQ5XazKF2yA8cNIMFSpGeM85470LjSVtbiaFJHaXYkiLE/mRqScPFMMgqo2E8AjkcV7Je6TNe3MjCFs2ylnlcYEkay8+X8x3BTszj/AJ6Y6iufjhtY5J4pH8pnExKTxtKWDB3eND1TawUdMjcOccgA80j09bdDKiSPKH8uUloxGUkG5Y/LYnzMsFJGBgfhnJudMlikE0cSxo5UsuR1csxdl28L8hAAyBnrivTz9mdpjA4laJlXIto0UPGAAAzMSybXJPTOPQVkX9vKVR1jRXKbMiLGAW3KWBBDZLKeQeACMdaAPN5LGa5O1kdliTcNoyijKhlUE/KGU+mBs5x0qsmmFzHkBChbGCmJAgyFUgfKCoG4g5LDPGCD6EIlgkRHLyyywzlxCFDGNwyqhBAAfcwDck4ak2xo8ts9qhZCZkd0RuZEQcErwMMpIBypFAHDW+nSzuoyw8pgTvbO9i2R5asSGbAA9OMZJ4L30MxnDlG3TEADG8xR4DykNjKq2BkA9CGHIrrntzjc5jZo3cKkaDChg/y8ch2bceuec+mHWy2wj3NC7yNG6RqdhVGLAiXeAC3yg4GeSRwelAGTp/hqGe5hlSIGUrIlvLyrpI2dw3j/AFe5VA5wORn27nT9Ba3eGE28C3EW+QCUxBJSykBVfgq23I9MqSCc4MVsqwLtTezMFVsDYRIGxtYL99s9s4+mcjpLHzJliUg/MdztKHUw+UGcxsD1PKdjnPpmgC5Lp7XjQRvEquscTLDKyMkZKoowCPkZgq/LzwQAOgra0TSUmlcEIYvnUtJvVWITfGYgoPykkbt20HgZqnE89xOkgCiEPJ5rhF3BQpwc5+Xa0m4kDAC7uMZruNMvIFdJI47eYhACJIxGqhleLcoCH5xCScddyYBB5oA3NI8L6VfLMp8+EwxM6hQNsnk5ELhGYkmR2cjBfhgTt6VatPC0ij7TERHC7FJliYq7FGUr5kfVBlhjd1IP3SABYjv1gmtoYrNY1chEEDhz5LO8RkeVWznKkHHKqqjbxursre7VUWyH2cs0wCTxqGkZWCiRd54mfH3S4OAeDwMgBpWiLb4nMKTyFVDTTbjG2FUqsWGUOy5z6AEr82SK6UaBC0cU8Tr5qxOs9ukflMIJXDfumx+8y5LMFB4i6YADbVvcJLpFupiKwLLOzSsACAhiUNK4VWfCmPjAG4ZA4NdBY2kU1vG73U4A8ySMtHHujR1AiiWIMCCzK/zFsgSDgcUAYNp4Olea2u7Ro50yv7j7OrOuGyS8anDSbmQqfusoUseq1qyeGzZmN5keWMozsI4d68kEr/q2BYMxO7IGNyk8g1tW0c1qqKly807b5nLyxBoo2cLstz1lATzA2ecxEnPzNXS2klnFYMHnk1FlgLeQXBe2V5JEdlR1xISoXcFbKopzyc0AVtL0S6jeNGP2RFd2lKoomMnyFllYoTH9yPGBggHbyzMfQtG0OUxSOBb3BnRopUleJCVDMBOiODvJKr904YgjBJwMrRLV72V7dZEjVF84eY24bQJHCusg2hQiNuIbGcnpiu20d42szIIolnhckkfu3LO7FpGDH94fMlAZQM/LkgjJoA27Dw1bXMUTW+6KSxw9wNyxhSoA+TklyUfOOgJTvXU2+jwxRu3ko8kSNL5x2u0waViuVdAA6o6g4ByT0wMmjY31wHFtKfJd4VkjRdpaVdwZRK6j5WOQQCRnbyMgV0X2pJI3AMssrYaRY3+SNwVYmRRg+/PUgGgDDh0eB5FiEe63JQyyrKs6xybWAwUwI5c7lHPynOe9dhpmjx3MqTPAIkgjhtDIkau8kMpDKCSBl9y5IwFIQLvJwTj2N9ZXEs9qkEpuAGWScIV8mVMCXHlgiSMIFJ4DDPXIrq/D/iNbGRA8Ye2ZBG63KM4kMe6ViEaIF1LIcd8hcsByACKOztY5JYrqCZJRMiWxLR7JoCvk7gp43B1JwxZThSDk4p83h+GRbaxSCFHdAzuYpNyBGR1XcABHIyxqC4yTlgc9K6I65pmqySNGrtHaGLiaKNdhaRxD90EGUxAg/MQ3mckmrN3eOumwQpLCIXMpmdV2Mu52jUPLgB18x4gQGI+cEZ/hAOHm0a3tS4YRTyISqvuCoq4ViWj2HzAWO0MWGdpIB75V3osIjllMaIXVgyjbsEYBXgheudvfknPSusjukXzUEizeU3lNLJsRWyzM0ZJ6qrqAf4SNuMGkaSKUSeWbdUjJbep/ekZ2tEwLkbN27tnGMd6APIbmExxzYMk0gZnd8AsUIG0ncCMnC9efmwBXHTu0UTXAaUrIFBLKysmCXHlnd8xIBznnnA9vY9W0uNrdry28wPgOyhVCu5OxVKkAnpk8clSOhzXllzGJ7KR3ASZZWLW25tqHc4G3b/ARjg8jI/EA5i4vrj7MUidS5RgzAL5iMhAUk9B3GSQTgjniuNvdeuoVjjmnMixqAS23J2Mdqvt5LZGM9cnOea1teUWszPab9mTvUMmxdoDSOMjmMAjPQkcccmuOu5YJlVXQRs29i+VZXAAYBwHOBxgYPUjtzQBuWPiPLFr9lLyuoiUMTtQ8sjMvO3dhgM5z64rQXWpTI8bTbIoSFUFmYEYKD7x+7lm/OuNhtY2jifEbQ5V0COu0kOcE4zkDacjP8fOajvtSggQvKyQqTIGdTkbgSpDgdGGG9OvJ5GADvJ9YiaIiRkLL91WwG2g4LFc8nHftxXH6z4p0m0Qec6CVPnSNWC/LwCNufvAkdD26V4b4q+JFtpayBbuMeTuCqSY3cHcoKsMhkyM/eOM9K+P/AB98ZmUOyXv7+bdjZIrrtLMjCQkgxkEKQoOOeaAPr7xZ8UdIsndorgDhgVVkIU7eOSQFbj/Jr5E8e/G62keRbeY+ZyrsDkMQBlyA3H06Z6V8s+I/HetavNthuWlBLZVZtxJLM3Clz2PTp6dq8nvtTuZ5WNw7EqSGUEBlIJGOByfpnpQB6Z4i+I2o6xLKhmlCEspO45I/h78DgevWuIfVpDJuWRnGws5O7P3cHAzyM5544546VzTO4CM2ArAkc88ZwCOecnv60iSgJuLLvyDggliCSDznoOe9AHQQLFcXCiSU7pSoRXDAl87Qp44HQ/oB2rqvD0trbX3mYmkuFYBmDCNGC7lIYFQSeEwfc57Vw1ncR29xHcSqGSN0Jj3DJbG4HkcY4J47Y6119jdR3c0SfKuHMskvlqjs7bVO91zu4XI+bGSTigD6L8OCSeJwnzqQjMpYFsu4ClCw+b7/AD1z16A10w0+OJkkZGDJLtkDHeDgZcjaAQ27dxgjkVwfhm7MS7QTvxGI3R8AnIBGeuNoHccgV6il1C3kRpEu90PnSOvmEvKMMuJBxN8jHIJHz8dKAM59Kiljkuotyzxs0WUcIm4qDvkLNhnLYwoXI2k4AxWVc6fPCubqJMxRKWXJkQs4TGHLAty3GB+JFdhLMLZLeFJIZ0VUuWhDgZd02MGlCZEgDAbeSOdw4rE1Jrk25bd56sEYlRkRAJt2nIwDtwB9OOKAOGmtAXd3LFSzK8cIKkoRuyWx+7Iz78DnGc1k6hZmHydrsY3VWBIztBUBs/PwMcHBB68ZrbmuJFDN91XyIwVBLKTwTkfMN2R3BAxkdmhW1ESRBS9wSXZS8KRkFlVtisoLt8wwqkE4Py+oBBZWUDIqrGGnwGc7+ig4UFDwDkdiDgn1q4thCboKxC5YhvvbV3s2CAMnIAPryD1BxS2bRNKsMG7C4BZlGY2CjcqAH+/x6dDwea6G2hQuXdVDfKFRxuyCDI/IGXILHOOmOTgGgDOktgxkSRG8lmQxeUB5eUkVzlhICiFcjnAJOOcUlvpbFo32gxq8ceWkEm1WDbAyqeSSrHIz7nkV0kJSFpkcQsfJkLpIEBCKwBCbiSrLuQcdlOCDmtIW9u8aTbooluJN6xQR75EBJVMZxuUMByBgbhk88AHMTabeL+8jCtbRvlgGCPEDuVURnUruLgkDoQM56Zzkt4pooZY0AH+tMgDSYCnDF1XGWAznBHQ9c138SwwwFZs755YwZH2tDDHnYxOQSrnbkHk4JHHWiRLeVJGjtlVlhjgjkAXEiq2ZGVEQKdyqmcc4B96AOKuFit7guAXjkCspKhVDzhfNCIU4jyOVOc7c9DioHifbJut4y0r+cSRtdiy5UqVICxlWwByQc8YwK7OO1a6ZVZDJ5KEfNCWSL5C+1ZVcAJtVj82cbTjJ5qKS1VrgRmJmiEeQ0fzja0aZU5YhBuYY+7gnHPAABwt1HPI6gxQohUARpuGNw3K4QH5gCjA9cnrzjGgpt0tVSKHzJkaIszS7twK4Z1BUGPBAycH0xgc9rp2k2bxSmXBmSImJ5wDbhFcny4jtbcSTuKgAnPUYJrEi0ub7bHaLDtWRgpjjkUu6l1DFZBw67ckA8Ar0FAGHYWj/AGtTcXMRRmaTe67FfzCXZlYRjy2A3AAoFynXoTZaQxyIY2G1gzFJA6ylYwSoVg/I2MDj1Tj36q70mOGURgqEtYlQFSpklQsQGLA4MoVl6D7q+1ZOo237otEHlMIyTHD+8AVWc7FfdyvzDB4+XjtQBzl7fysZFYyujbHjLKy5cIclgBkuAo4x24Gck12nt7xIbt1y0criFTzh40CHAJBVjtfJIwvQE4rXfT5Zm8zymdmjWXcHkKuwUSGSVdx+fk5GMdRms2S1YSAOVAd1crFlCmBtx5YOB824jOPQ5FAG1peppJchZVXCRSKsjorqSEOZJQsgVsLvweME55IAqx/azxXK3VqhglE0khZJiNpMeAoOeCdpOOnzZ71zJMUEqxRbpE85kPCrJtCs/mkFvlbIY+xNXbeODa0czMisGILMzAMVOJCyoersnXg5PQkAgGrJPvlyqopeQyMTlgpYBy2Np+Ul+Tg8DNV5H2NllmjlcAkM4UFQW8to13DLZJyPwwccWba2Z7Ym2g3PCT50iOwMsIIZ0j2k5byhk9DjODnkV724luVSRyEhiCwzYSM/KGZ4WEiRZdsjnec5Jz0oA0ILqK3iAc3sZdFld4Y02pKBKsEZYtySxOSD09ec07bUnskm+zeY8rpIjPNIzkRzMN+EY5chcjBwAO/SsqO9FuZEeNmIVfKdow6ZQOAGXbjILMc5OajglZtu9VPDqxKZVo2OcufYZOOvGO1AENzOjyKsbkklhM+AEDbg21jyUOCep568dK0ozYRwS/amBLxKIZAyv5TFsSeaoJMgwD0xj9aqXltiVAsiSQycSyxo+9Au1cui7cfK5AJJzxzwKhjgSRhbyzMLdVCy7NpMULPkMrFDg5LfmSc0AdDp1iLpfPW6jjtADGjPJGuJFBdd2/JVtyj+HBJGSM5qzDCJpFit1Z1aDH2h7cIJZpJFUq0m7mUncVYAg+Ww7AnC06JNLmNvbyGSB4yzByuxlbYRgFjulAc/d9enJq4bm73bFkk8oMqxO4bc64GYn+b/AFIcrxgfeJFAF03MSWdxFOv+kmVXjbguuwFGhbDcLwSCMYK49zRS4lEb3FoWjCs0UqklmWQIFkQtkbQRz1AGQDnNZ1426QQqABkKQTIQzlixYZXKtjjAO0biB61XjJEcqu+F8sElSg3AqVy4LFiu844UDDDJxzQB0UK/aSFFxbvMCoHnExeYcl1/eDOPmYg5IB4OQM4ps00Jul8i2fzGdWWeMSlCw5MLlxtcBsAgn17YrL0+3CSjyWZ5ELsitN8vlna+U2kgsMLhQueoGDkHpLaA34IQFrhnBAkUszkhg2Gk4CgEcdfnOOmaAKNrJEsz+fGrCaMK8kkZcISRgnA3IegBHOD3wKo31tbrORAuU+VSdq7VwRkRmTG4Zf5sg/dHBPXdCvIXSRogtrBgiQbJSo3BkjBQCRVYdT8wz+VaK1uJXnXYTbLGWklLBghxtGEaPBbheee/UZwAcRc6W07iQMQsQBiYbdsiqVURuxHyNsJPuVA45qhc6Vsk82VJEimkIZomG1N/8IwSpBkH5fmPYntVFpCqxK1s8JlRQBGqTlSSXlERMrhSuOcEk4HBrldQtV8tSjs4keQiFkRfJeKNQrb9pJhKkAc9YyBgigDgLnRFht/tJhYiRE2qrjLyKv7zZlcAcrwc4JxnPFUYbERMX8kNtgZx5j7TH0UthMbiFkH169BXpz6VObUbmTylQMwyAymQ5MYDd9uDnGPY1mJaSSpMrxt5gcSC5jC74QocyqFPytuQE4J4wcYBoA86XSVZ4liiDojb2LFlxuIjbzWQcLnGORwfSsqewuSZcq7pDlSQrDaDnAOQcLlie2c16YdNa2tLhiZIriPyiQrbDLDKepi2jeoZSSc4GQDzWObOUQnbHI8omZHfICESIQIiV7YU9STnPGMCgDhfspaON1mjR4XkwjBgG2oZOCByxPAz1J5IqncFJJ8TqiSSRKLcQgMXY4Ybtv3STtOWx9/6iu1uLCQOieSsbAROnmI4Gxlx5jSYwUMhIBJA5HPBrEh0OSd7hn2qRgIgdEYHHLAOcyYVQcJk/NnpzQBgEyllDMEYxKqn+DLIEQsccDYF/P1zTxAPIiRmBmkbLkZ2KrbNr7kyDyWyMArj3q1JZPHKwZ2SEKuHRNx+VcINueRkrnpwMnjpUlkjEskYjlEZQtCjvtPmqpCNI2AOgJ5XByR1waAJY5GR1t/MVmRw67WIXf8AKPmckA44zzxg9Kurc7SkjSO0yCIs6sXcsjHBiJ6gKUwTyCD6Vz7Bt1uSrqMkl3ZmLkufvDd8oCnjA6d+9X3FvEmBLECGCnHm78EHIG4Yb5iccZ/qAbIuYS5kmjkYOu0MxCFFBIBJ2kZ6Y6561QkjWcTYLxFQXUMRwuUJAIxvI6nt8hpsMRulXy/3gZiByPvL1JA5Py9OnNXLmDyFU3EclvvQGPAby5XLkbv3nKggDGBzxjrQBSgkyix5CzCZArMCXdWUqy/M21VDDOP9ruBSS20ss21GDGMbi25I1BJOdzK3ZmHA7txmooYFMhZJFjeOMuhPIdkB2KBIPvEHHIxle1WEnELI0cbpIy/vJAA0b8DBAYf1x19qAKksUkD7HbDvGriNSGGTgpl92QCOMcdOaSC2E06xk7CUeQEDcu8DaElPRSXXOfcGrvltJlj5TNMg2SM5OwI7Asctw3yA4OfvcYzVKZVLukLOBKioFZictwWZvlAHRiPpQBOY5bqERMuNjKqIiMHfeXwx7EfLt/hxwO9UpRHJImM+ewRMbc7towJGIcgkNgdyc0SXs5iVFZlMY2bkO1nICqS553EKqjAwD3GcmnxRtta7SSMNEFMpfCvH8wJMatjc3ys3HIHX1oAbPHFbuqqokYKUlycIpI2syEj5jlucj3HamQRo0FwWlWMZEbhlysiMyuqx4PYqTk8ADGeeNCSMGdryBkWKQL5jyM+Y5pUYO0mT9/IY4BwSQAKynLb3H7kqZDhm+ZWJXCt5ZztUqc8g47dKAKqQSG44KlUDoXBUqIsiR+d2CPvcDk9q6Bb6GErHHEiZk+0QqG3ZHlspVgQC65UAjgEKTkDFYE6+XOYyCSUUgsvlgk7clQDyM5APcDOBSbDseTar7Wwk/wAxIDDZtD9VUlT2HIzQB1DXskSXUp480YZdpyXuN7o6ELzlc55wMkZORWUHCSoB5j7jGzqxGMFVzkZBIK8cEcY74FZwkdx5YLXDBCIdxc7VZx5hU7slRn5eoGTxjirEDtCk1yRG7QDyHWZ2VmLq2dgH8Ixg/XGcnkA1XaITiQ7JGG0KE2xFARsZHcKQX2gYbnG4n3q5Hp4aPz0cMTNJtUybmVF2bgyoenJIJOD0wCK5dZAyPO4dYj8qDDOvmgAqvJymc9T9OcGr9jeuH2SZCyIXVcFUZUGWA4x/CeD3yetAG4bZEkYSNCxUsBJEVZVcZzsJOApAb6kAYOaleN5URbdQFThQ5IdkHzYJORyCdwGcZ461mQzDzJBIyhEOVweHHKgBskDgDkfhzgVbhuYt6LJKxjLFSI2UNhsZIypORx29OKANNY4oogzBWY7f3YbDCQseRxyoVXHp847kVOHMcWx5CVdDhPMLgK+MbyhIViSvBxwBnGcVRfVo0gjQkttnaOObAZ2VVDAup5ycrjJGcAckZrMk1Zz50QjKb8H59vyrGhyoZhuU8AgA9sMCKAOggkjjLhyyrjB8sAsilhlw3HOCcjqQOKkklUR+XFIjRNKRFMyjeSgKqCNpKELgAE9QO3I5iPUYkttuHaXLl2y3mMhVNiZIxg/vACeSR6Vbs7pZG8qRGCmSNhFgqx2DMjbtpx8gdeOnbjmgD9I/2N/CNvpjX/j7W5hBa6VC7wtPEWCsVLRAPKdmzBYg9w5AYMwr227+L6eOfGM1hpV0n2p73yoI55vKtRaZMUhV2Kgy7WC7WDAh84LAY+RZ/H0uh/BcWemmW3kvR5KorNIZISkTNhmw2MKcY+7uIUYJFTfssWes+IvFFl4k1dGt9F0N33TwWjtHKZJDIyN5asGc4GTtA5JPc0AfpH4umjsNDhW9v7eO8js0ljaIFlC4f5clk/hXYdgckdQAOPlybV7/AFGUT3EYKQTqFDOVkmTcQZWyTvTysLtAzlhyBzXqfxO1waxfyS2af6APMij2uDEsKEoQBkYcksNoHOc5BJFcjoGmQ6vLpYltS09xJGk0bEyBViG1FAU4cBsE4XBUAckZoA6Tw1aedsnmTyFJWRkuEjjXahSdUilVyHUgEZGAcEYGefY7fVrmdY9Ls7aFMxCSWTzMl1kYY2GVVyWBYbcnvg8VjQaNb2otLW+KQMJwvnxKhiSMh1aN1dcI29kGFJyFOQcLu3/EJsfB+i3t/FdXV3qMipHbSbQ1qWdS6eWGUZ2Myj5cLnJHGBQB5n8S9djt7VtJtVK29nta7MRKk3pRvKjEoZWKNGcEY2jABOcV+bXxBtYvEWsXf2m4itLLa0cDKHkNu0LMDIhXO4Blb5W5KnI5FfWni7WBaaDe6vqgfzJVbcNxElw+SA8SAgErEG/QnqTX5xeLfF+oPrjJBN9htZrmN5oN2ZJYt5dFGxhhyMZzkqckigDV8EeOfFHwl8RWfibwpqgt9V09pzBNG5IzIJInQQ7gJI/L7MMbxnBKivu/wx8bfix8TrGw8S39p4q1fWtFsktLXXdQ+36il7bRB2vLaE+QqRW0duySJGC20qWBycj4Ov8AwtcapJBqmnKwmyJFLgSq/I8tpVX+DcGzu445r+tv/gjD4g+D/wAVPhLd+AvFujaDrPjrS7hrbxHo0mnwT2lvaP8AurW8gWS3wscsZIIUkBg4O3igD8nvgj8U/EfjjU4PBtlo19exFFObGaa5u3vriQxCzttOlWPzt+HO1ZGceXhUYZFfsV8Ef+CVnxJ+K8lh4h+J+q/8IH4TvHguvsCxMfEV1ZlYyYxbYxaF8Z3SFWHm/cPQftX8MP2VP2f/AIO63d694A+FfhXQte1a4mlm1Kx0i3e8Dzussm25lUm0jByMRlVwO5xX1WsDIIjGir5IxGQWB6BQrgcEYJODxwDwQDQB8ofAP9jP4C/AGws4fB/gbS7LWY8xv4h1YQ6lrl+QTtka/uATHI6ksY4SqrvIxnNfXMOlx26kQwxoyBthwcAgqR8i4427T+NWUiiuBGJYkOw7zvRW+ZT99Sw4YEZB981L+8W5hhI3Q+TLKZWlcSBzIQF2AYeLax6/dOPrQAxILiOaMwlGjaNI2iZmQKwc7pEYKxZtpOBgfcGW5NaKkJkYYMAzLlSRk/d3EdAe5z3pqgxngFw7jJAGUBIweCMrzz3qZSgbZld7KX2NjeUXjJ56AkZ4/TFABZed5cRukWGZhvkjVsiMk9A2efX05I7c2V8xWXzAGy2F27jwd5UEkfKNoIyeMmoJCVlSQqAsbFUd2XkEKT0bld2BzjkcDvUrPvAdHIwcBwF2n58FcHqcqw4/vGgAdVzvflR1ByRkHcvoRzj9eKa08BRgjI2CEIjZSUcZ+RsH92/PI4IzUckpGCwORuCqAAp78k/exjoPX3rDxbbXMcBjW8mE0+NyN5ylI1coPuttRAeQDsye9AFi7uAgnDLIsXlgrIrNksQflBBPHA5yTz6V+aX/AAUG/bY8Lfsv/C3VIrfVVl8fa5Y3NnoWkpOklzFLNGU+2SKrbo41RWKlsAsoGRyR9K/tTftMeA/2a/hlrXjrxpqttZrZW7pp9rNNFHNqWoOjC3s4VdgSzSBNxA+VQT2r+D79qj9pvxt+0J8TfEXjrxddyXsOqX1xLpsEcxTTdPsDuWytbQM2DCsZQFgMsysSeTQB5B478b61498Va14h1K5n1DVdb1K4v7u8unBa4kvZHllc/MdvzNg9hn6Vmw2LhZPLG64yrMsiuFBwiM8b8nAKgnOBgnn14y31WJlS68pGkZgkih/3dssaoGZflIb5w/RiMcYJxjqrjVbWNQ8d9byyeVH5bKXdnZlZT+63ZYAgggEHODigDqtG1cW5eO9tZojblmYoVUbkYs5UuCWPlNhMkDJAzwBVi21H+175Wt9St43UxbYbhZWKhpGBRnT/AFTqGLN/DjpmuYntL3URClvduUDEyiGPY7GJSzREeZnYQV5PXPc8V6F4W8P6dcWkYF00GoAwxl54isBlk344IPygopBzx0OSRgA958BQxzvBPG/2aZ8yTOxEltgFvnVZEJ3EMvJJBKYJxmvoS2kZYzd2tzDMIzGkk6lPOdyf9VGm8blOScDIwozjoPmi1ew0dI2luTLJGERVV/8AWyIzALGUb5QAoz2wxA5qzb+N9Qgje0nghttLmkBjjXcs7xs5YNvxmNwR7cNjPFAHv3ibxdFp+m3Mrz3NxO8LLBALrAAleRkj8s4BfdhiAxCkDqeK4z4ceGLEzXPizxZdmwkubjZbWzJh/KiUN825cbjk4AHUEjvjyq2u7rxr4iW10xLhdG04K7yu6vlxgSMA+SVwWxnnv169B428btp2nGytPKluIo2txNO6gwgbQXiSNixbywcuwHRgozyAD7+8E/E/whpK29nK4KW7pDG6iBbq4P3lZ3dCNoLAZb5j6Yr6+8P6vompxW17pTx2t1OvmLNtQFTc4UiESk7sHK5C5y2VxxX4A/Dz/hIdZ15WsbmQN5kbl90jx73wyLcGfJLEbmGRtw2AAMA/sH4A03UU0LS/tT3LSxRxPbvbbciTYX2vGfuRuVxxxiTghSQQD7k0fWbqJViubqZpUdIx5m0FjIpiJiZDhMKOS3fGOK9p0HWrGaIiSRPtMcIjPyhyuxRuYM5BYkFeASMA9ME18c6Pquq3kyxtaCBl8xBcSYKyM2GkADthpNvI69Pwr1Cw1fVdIiaScefJIo2RLsmkWEbkTywg+VtrEjjpg47AA+tIdSsysAhkMu8KtwrgRxod6ldgz86kqvtn1xV8tZXaPBd2NtcoMuvmbmUwgFgJFJxIQ24Y5BBAxXiHhLWLmePeY3VnbakNwSHQdBtyOF3c9cYPBzXokWp28cDPKw34RSuGkDLkAuiJyq7cZHIz60AYvxG+B/wz+KujX+g6/wCHbK6ivrIxyuFDExsi/vV8pCxdQqhc7cHcvU1/Iv8A8FEP+Cb3jX9nPxJf+NfDDanrnw01C5mmR44ZPN0gTuxW3uI40OyMIQAxGeBkZPP9llhqEflmWBV3J0yrBhhFcIylhtTD+nBOfU1W8XeC/CnxO8L6t4b8W6fZajZ31s9rc2V9bQzpNHJkONu0gEL8oJyR27mgD/NOvlMU7jzfPOVWV1BRjgfMmM8uNp59q09NuvspbaOHI2yK26SEbhhlkxndsDDt0JGD1/dj/got/wAEpbv4U22o/FX4P2N3eeEpJp7y+0iGF7j+zojI80ksZQZMKgkY5x/e4r8FZDJaXr28sYgeJ1icHegBjIyWDHPUN+WD1oA25xDdQSMxkCI5JlA8ySRm+YIykjhsOxYD0rjb2CSVCY4JNyjJwhHV1QFsMc8g8Hg5rt1mjkjjRFVzneJNoDEA/PGBj5uDwOfu8CsS6WSWSQwPL5bFGGFMeAMKzMV4jUbh2PPOBxkA88uY5HdkJ+bOGGAMNweAAAuMntVEtGJitvvQAYZ5HDbnAAwrAAYJBxgc8Vu6pCsVwwQq4UD5kO9WJGSQdo4yccjtzznGDJIrv+9HBcHbHtQqNy/KgAwuOMfXp3oA9R8O6zPNHFDnzHjjwZTGSwQMSIcFjhMKDkBWySASCc+2+G7tWhSKd2YSom8hx5hDMyGE85VMkttPOTxzxXy9o8z2l1HNsDKm87ZFBQgAEq4dNrHYcjORyDXt3hnVo5L2MIEjMyRKVQsFAwCduxtpODyWUnJBHJyQD7g8KaWjabYT7ooBcSobK1WSSeaQJkeY6KCVG/HJYcEDBLCvUdMhmZ7CPy8TCXyStzISu2QkLF9nljyEHzFtxwNo4zjPgfw81EzGJElV2j2+SVI5Rw2XQqxLMBt4GDnp619DWWyR4hJF5kioqJIwIkSZF8xgq8bk3ZIyDnHTcTQB1yMmnXmLq6jnDOA0aOqSEowEwjwFWGNiSUl2s+35iSBk89f3kUszMi/Z55UAGJCkIVPkMwYNlpso4bA5yeD1qu7GWeCVoppDCzfK0whR4gpFukbElkCoF+9kMQFPAOad1cQTQl2QxSxuI2VrdRFIxV2x5ykAv8rc8ZwxHTFAFWdw7ASnKGIIhX+KQvIu5iR8h8wcsuTwdwBxVq7ngurW0tIIDIsRkKy4eOeWQhBMjlVJcBVjwcgYJ471nx2c80aXEUbqm2ZmZizwMqMAWYnqwbaFwec4FRW8jKdu1Y4nIcmI4ZX+dB5bFM/6s8A+xzQBNLMJQgFvGzKJdoSPGI1iWBQ7mT5FwDlx8wJAOOKqrapKEllBV5ATkusnl7csS6hCShby8c5BXnJwabdF4Zi6skkYERUszv8A6OCspjBj25uPO4z/ANNOBjNbUNwmo20ZWzQTAKHMTyqwj+WGHKsCysWb+8Ny/KVztNAENvqAE0UPlma2jg2FFIgLSqhjEodG5IldyV+XcF29a29JuprW2VZXke1uY5lUugHmNG6yYIYjEiD5gf4ecck1zN7EqRytHIoeIk7jHtEmwBpCq5BcZAxyxwOhzgW9MGp3ggE7KUZ3WFfnMayL5e9gq8pKU2kjgYYHaB0AOwiudOZpppRBNucSTmaQvGM+Z5UkzbPmy06sVcEdOR1PN3OnQTXZERYbGH7tfMZDHklvNdAAVKqCpALAIW7EVq21oyRNCbRvtLwzMJozIVZI/MLSoqHBGxXAyrBRGSFyCTfiige1iUGOeYTRuQ4ZWmVogHjkkX5QwJIJG1zkDpkEAwbWIRC6WVbiFTAohELlfMk3KcZfO5PL8zgnOcYHFVLmG5McakHbBJh5DBEnmIRtkG0KM4BQEnJUnPJ+Y9JcaPduZXtmTbbyos0PmgqYpWAIjfaB5qsDtAHvuIp0sVzBBJuifyFJZlMbYJcRwyEOcDOQueMZIPA4oA4STYJYchYVRU3oFYGRy7NtchDuQA88dMfjXu7pLafyro+XKY1S2VUKvvkRCFcsAQCATkDJBz61uX+oW7TNEIfIVSqLGq4n+RlZsBgSWIPBPHQAHoa+r6dBdwSyW7ZuIDBK8pxIsSybhsaRfvDb5e4noTtGcUAfmTrfwF8YaZNcRvZyqkLOjSCOV1ZkPBUIrElh07cckYribv4ea9HIkcNpPNIAUaNUaNgse0F/3gABJLYGedoPfn+xDX/2JfD9zIxeyUxSRsozAgj+fDbWcKAWU4HBBy3BBOa8J8SfsD6LDHfy2mjrb3DxQ5mK7/MjJlDrGEBLDYImcMMAkfMw4oA/lL1bwj4h0aRU1DTbqzMqs8RuE2tJGAGBUpw2RgZGRz1rEkhuYCBNbuyMCGGzpypfDkcNj8e1f0heN/2FILuRJpNNvzFDaLborYut8waQtIG2LshY7HAGMbsKMDjy+T9gezile313RprZdvmoqWwGyWSNWRpJGdGC7cHbk/d9TQB+AwSZGHlJIFYEDOVOCBgE8ZHQVMvmRl98mzIAZGDBpMLnAZNwJ3DoQPqK/YzxD+xEI7u9stPsopreF2W3uLtHgBJKbpCwOEdUJGCTnBAGa8o1T9inV7XagtAzvFK4dTugViMqHmcjDk42gKTxg54yAfmRvmKiNQQVJO7cVYhgOxPXkcjnilaWQgIQ5YYIZ92duR1YjkA5P4V+lVr+xF4iu4tv2GGMGMSPLKGj2uI95VSV+fBRu3PfrXF337HfiLzp44ILnMQ4DQSKjDcF3oz9E69j+nAB8FyOFkJCSIxjBYPtbe7kkNjA2oUIx9etJbrdSuFt43co5IT5XBYAnIUkjGD2BzX2je/sg+Ordo2OlXs6XDKY5VgkKsC2wKpZAUOWIOR1GRxVG4/ZT8caXHPK2nXKNGxjwVP2kyqQDGsYPykKCwJ2lgPlycgAHydHJdOixuzJBCzKyuCYopZPvYAP39oHUD0BNRzXAgIMbibYdqkKfLYDPylSOV9j/eNfRd3+z14uLTD7BcSSRDEjJDJJuDKXUHK8y84xxjZyO5wrz4HeJLBCH068DrGGdhsZM7WJwGVfLO0H5clgRnrgUAeAXUzSZd1QGZ920KVdMAgAHHC88fSsgh9+Bn5sjdjOCPfHXpXrt58NNdjOFsrjqQVMJzliByT/ALRP/fP0zy58I6vBcGN7B1ZSwZZFdDuJwu5cdM4zyCfUUAccsbNu5JIPzZyCQOMsc+w6elWre3LDLMOMkDHzFcHJBwc4I+vp3rqpPCmqhy5tGUSCR49iuAMEkqoxnAyOuff1qOHQ9QjD5t51ZSyn5STnAOACOhznIzxQBglEGEG4YJ3EtwehU4xwRinQeYkjHCbXTG9iRtGQN4JbI5wOh69K2JdHuxv8y3cZAxtUDkA4HBwTgGoJdOmSNGVCSEBYYJaMMTtDD+Htx/tZFAFW5jLNlXE+1UVpF4RPlAVWIAxwMcDvUBhkXb8w28gDll9CQCPYdKutZ3cQV2il2vGHUqjYZSQN2MccgjnutTyW8726B0IWFQEYQurNvbJ3sPvMAT1xwOlAGMsLgB2eMlWXEW4h2G7j5epXHXBFP2YfJznGc9uDnG0detTeXMMph85PyFW5ByVfOevtj05qd7K5jRJPnK7FbLYAAboMZ4xx6delAFZIi6GUxk7cZcjKDdztK4wW4JGcHrxTCpBwoySMNwMHOQeQOv8AOroDyQZaJxHG2DIquOSflWXaeQTnB6jseOLVrpbXKSSozLsY4wjnOAXxkngYU4yecde9AFL5QiJtHBDLhACdp5BkzluVxj3PpTjDASpdW28eYqcblOckZBxjP4YqZoAkzKs2TjIZAQGYHlQHHyDljkjjHfNWWVXRUAKny/LyG/1mWJBG7/VOF9wOAc5OKAMyZIjkRoIkUKAnmeYzFm6sSeegJx09OlV/s6nOCCyAsSTwAAMY5z1I9avywGN2RlLEAIGWRXQNjBZ8A7x8ueMfrUBhYxtHsUlVZtyqAwQH7wwenPTtg0AQrHDPtR0CsFfdJliZCMlRjYcN90D65PtnsihCrdyOwyFHzYz79KvhSpwQx2/MgO0g8kHJznvxgflUG0gkhcjBAUKGHzZGMngHbjt27HkAFMQM+Qo2gdM47kbc569cD61NCojmPmISNpBVlBy+CQGAxjnHvz3pCXzlS6knJUDkdsADpxnmpIkMkg3Oqnk4kJCAqBgE8lpCR09qANLTWtUW5W5tnYkKI3R1XySQ21thI3jkjPbdnGcVrWszpHC1uQZELMxCrkAggMrE9cE/TOa5klkcuro+MlimWUFlDYfIHqeATyvIrUtppRHGkigA4dWUKGK53AhiCQc8duOMdDQB1lzdSEqd8pCqpXzGLMWYBmKuOqZPcnGce1XFvbD+zmSeRZX275yA7eVGxZdjZbHmhlOODncAOc557zricRSMZZAny4bJVEGTjDdsnJ5A579qk1rOoJRXCsrFjzyMg7cdxkgemaAMi48mO4DwySpASGDgFXEe3lcb85zkHn0NczfRy3G6YriMM77mYDq+1iNzEs3A6c+nSuiu4pUVy6ybArlCAQqM2cHpgA81ydzMVl3uWfAK7VCr87bs7QAeOc9uwoAzJjuIiQq0e8EOTtGXCqSWIGOdx9Ofaqeza7LuBAYglSDkA9VI7YNXoZYzMyuiqkr4yQMxqWBwPTkYPsarEIJWwrKm88Zy20HGNxAycfnQBJ5sfmjaziIEZBxuwPvEqDjOc1sw3sCRlvMLDzPlXBBC4HOOgzmsOT7OqHYJPOJJDHYEC8kggA5bgc5pgztz3GCSDgYJI9eeRQB6HY6lFJIBOzgspdSmAQVAVQcDkYye3St6HUltSkySmaHzDtUttmRgqsGcN99c4x2PQ15JHO6Ecn2IzuX0xg81rreSiMSBt+SEyWJcbcs3yhvu8kdO3Y0Ae523iKGTTWhXyzP56v553ReWjEAgFCNvzsQwAKjHU9tvRfEkls9siyP9kjuHmlRZmdJS75JiZidnzqOBxjt2r57ttRTdk4YMehYqSTwOevT15rb+3vCY1819uAyBX3ID947cE85xkYoA+/fAfjeZpXhsI0lnMfmRQGWLcH3ESSKWC+RICV2src7zwNter6H8S9MtGuYdUtZJ9QkBhjaSaSRY3Tdh1lLrvClsAtnAIxX5t6B4rvdPlWaG9ltZBE5R4tzb8ciJhnKAkDPb2xk165pvxDSSS3lurZ1ZC7TSQkLHJu+QzKCP3cpGMjJyOvPQA/QHSPHamVZ0mlkYgcecu1iWPzI+TlVTGfl5288k4+kPCHj+CfT0F80c4i8ox27lZY1kmJUr5qIHT5ckjliQcAjNfmBoXjXSkuVAvG8hQD5riUcuFYgRLuxzuUjPoRX014Q1zTIYYtdt9Wtfs0TKYIblltZXuYnRyh3kqAAWZCckjJxkGgD71i8UiCC4likgubd7gKx+QWohVUDssco3GRWK4IUMBwX5NVz4wsZ0+0Rws80hZW+ZIBmPawMa7jnKscYwAA2cbePmnRPiCLi5E7adDcw+YGuHjmDN5YTzdsgYbXeSLeQx2kkd+MaNz4muIroSS2zpZsTtEzASR28pJhPzIFmX51wcgDJA6gUAe63XiCGcbZXWSJhDtllIlUA42qqhRgZdiwz1BbuRVaTxS2dNW2uDbNDMRMXZJopApZJgVKEDJUAgkkA4IwQD40/iCG8hAlvGiiCAmOIjCqiAJITg7WLFsfeyMnG3isX+00nuIUhklkVbgeXO77l2MAqO6BBswCcjucYwByAfTdvqljdWsxvbiOxvIbuTEsbxxWpjKIT/AKsOwVnVAqID1JxjOeDuxcXN6IY9SSIOX5Df6JLEFY+WXb7juYx8oUBg3OFPPjF14onAETyvEwKsih3RwFH3wN5IBQcDqcAj0rTm8RKIWuJL6G5KCOXBmP2l+GEiMHDKzA7W6EgEA85oA7sT2zI7Rzyw3saSOYJ1iSEnywqs8z7kSIAE4Yj5Rj7zADk7a9ktVa2XePtU6Ge43q0QUN8imQMUWLzdgJxgbdwcDGfO7jxA73BaGUrMVkEgRGBZXUFkAH3k3ADnsvOQc1Z03VpbmBlWFZeArBbxradYdrOzOhGGhCjbjLHK44PIAPQIL6FNRihuZo1s7ieIfbLYpLMqLE6yB5UfGAA5XjaeD711niq+0K1sLCKwg+3yyWYN5BJOqvG6KI4SwKkYfDMVRRwwOSevktnrNrBHdiOGNj5QEEEpVipLkyujgrtwE+UqCfn9awp9fcytBDHMwuIyf36pcspVnO2GQqBJCEJJ9dtAHTWev2cjMoQRTLGAU8oSMVYBOJJEwrDOQSpGSCCOhoarqTW9nIY7zzZZ1eAkBFKzDeEM2FGByrEj728/MCM1xEl7eWjXe2OYm5cSWkcSFAxXa0rZJUsu5DgHcvzZyK559Za4WZHmkdmjDA43EsrgMxZiAiYkYZ6ZJ4xjIB2ljd3cixvdXMaTm3iBnB8sFsFisYdMqu4AKxI5G3NWW1KNZ4rlyJJLcMqD7RJLuVwYzMCHUAqyrj5zglQAwzjx2XWzC1zHLO6rH8rpCV3l0OVEoDAEGUbTnGAwZexNuDXY72WJpZpJIlgSJWww2llLbHVgSQFYgFQc46EUAewXOvRXUTh/LjnjyXZI1ZnCnjzCXyFCglcck5yOeMYanY3E8EazhVZNrSqQzPKq4UAyZ2uz8DGAMj5eTjy6618o0kx8tTiR0jQyjCkgKduAH4BI4Gd3IHNYNxrUklrG1vOYmhmYv8zhpflXBEZGEIJ5O7HycZGQQD688KwLd3tlp6RW8ixXiySTMoJYSHP2jY6EFlQjAGASnyjJBPc39n9mv3kFz9qh2vLHMxMWI4WaMhkLEbgzOeqtnkZArxr4La3aXU9u927yTQ72mRfKOU2PFI0u4oSwj3YYeoxtzX0X4ku9KOo202k2KwxQ7nlbMY+1NLIA8JVpDwPLxk5OSck7gaAPVfhxcG6sEkcqY1jiTa0RilRYpCpxvUMctn5jjhiMlTXr2qPZXFghaKe2itIGBmgGyQdWWKXzOZRhmIUAdPvEYrzbwHeGeyl1GwtjtjZY/LIeIJI6CRfMeUEghRj+L/VHjjJ6nxDq1xdW5jKvEJUYeZKJACYQwXIIG9RkhScgsB8tAHketwWv9pQS7o5pWVcl9x75jyvLeZg9cFd2RyvFbtgHa3kJjkRYY3beFjkjWNT5Z3YVgoOVH8PIBBzzXmGujUYNWtJPOuGsoJGa4miIBUKGJd2ljAjOwgruwCGwc846601RdGsVmF7a3kN7ZMrTCDBxJEJIbco5IaXM27cpKjH3g3AAPmT4pXjf2tE8q/ZGgvlhSGVPmSN5yGlV1Uhrfy0D53Bvmx67eRvvEBs0iuI7qKXtmNsyIYuA7KPuvtc7XwNwAPc1B8Y/EA/taG4V7kRjaoeNCWnKJvVsBcRMCOilgFUYYEEHwy78SxRImy7glMkKSzDCyNEXYyMqrCdrAKi5VjkEY44FAHsM/iZrqZGUEklW8yRtzAsQBuAHUSEEHOMEDGcivOte1e+tJHkdIo3k2ywfaEDI6hg7YB3BvlPzA9Cc8g1yt3rw+zLNlvtCsB5qsQoRyGXEar+5JccHPITJB4rlNX8QveoDPcoTHIp3AbXeUnmSVyQWZu5PXA5GBQBuXHiSWYSRNLFCjncyohjUnLMY1VSTy7KV7ZHODxWLNqaM0E86wTrGmzcSjzKshw3mruHyELzkk5XI5Nea317KbhZVaN1H70k8tvw/3kjOQGJ6kMfl9M09LxpwPNac+ZFkeWqiOPYMgH+/g5AOMjvkHFAHZtd2lu7LaqCmf3e1MDDnliQclzuxznNWJbyJFheMsNyLwyqpLkt+75b5xgZ9MemDXCzXmzyAJQ7qzO5VgPl+TajBhkkDBbtn2NTyX7ybSywiOGUPEzPtDRsFcsu0EyKVAwhx0PzZ6gHZXZtxc2xtXRhMjMyNgNBIz7JCQpJCqFJwcnkdQawrmdwtz5Xlq5JiaYsoASRgyjcScs4IwR0AAGM1DBr1vcThZoGcuGAKsE3uWOUZy+XGwADOQAoHOSaS+vLORDHDJGJI5XaXKIzo6Ky9UXbIGMabTuG3kbRkUAUIr/dC8KzLI3mK5k3KQVRCArLs3bipPIP8XSp7eYxTW7SBPKBx1baULEuvAJGMDGcDOPww5nkjkt1KusbIVRVIlUyffAZgcKuXOScdMdanaSaLaVJk3qDti2ukchAKI5IG0/Kx6NwvFAHcrcR+a3lmFRlHG9SrtG4wzAsBuAAOME4zkZANbKXE5k8u3YG1IWR2RJsByqFlbnoCoBwCuGPOa5O0k8wRiaA71ij2HKFMkKIyByWbDDJI4zxxmt9ftcdu0azvC4iLBD+7bbI6FtqbRuXhOowfTHNAGzZajJb3JveVkhaUHdh08wkoCMn97GN2CMnAbBBFdLZas10pntxEHSMs6kSIyBWiXzEU5EigFtuAuMkkDIzw+9ru2FrPJH5ccUo891MciqwZnJZe7APjIPVcEAYLrCSK2kt9kpAiRWjAUsJDEQqiQbvmwDk8d+4GaAPb9Jv7G4ZY5zMwkQQzyCNbcxzSbpPMhkaTaNpTORjk7QCDzuaXcypNPFA6ySu6m1yxGw52gTOHYBiVQ/icECvKLbUJZ9sexVimkYggNGpmAKAeYCAVXcB/d4ya6y3mkt7kyPc4hYQxRwxsoVnO7IOI8kh2ywzwTkEDJoA9/hnWDSYlurtQySqpAkV/PZ0y6wq33FBO056DHcit7Tb2zjtnnAt1ug0KSySMZD5Z+bdtyQcBcEhzjdgAEHPi0V+be0s53ViokkRixDvLIERpdysQqruzz6jFa9trWIiqMuJVXEC7CwIZmhDksAMSBtx5IUkgGgD23TPE+nLLcLEizKqNHArMTFBI7keZIAxEjNE3GQCpkViowc9db3MlqhvLeRzZPE4MiRxzMZChcxHzMBFy4BGQR5hIHSvmi21vAuBHEAshKOyqrAztKWKRtg+W+VbJzl1J6jp1tv4iupNxBnlgihDPbLsXy2UK+VUJhmJ3/N1IA5wMUAe4WutO8rSDyxMAu0Fgo2hMeUpZcRnG09wdoyMGtvTfEfn3MPzJDKxXFvIArMFyI381SflztzgbtpJPIrwTStWme5lMs0awiN3j8sPGYwsRwJnMpWV8s3btjOSTXRQeIbq4vnhaKLyYkEMUkTFGdAUjlkIJY73VQR7k8dQAD6U03X1O54yUWIuWuA21XBcrzsJJXLk9u2OOa6/T9YEz+XHqDhFw4RnKnb1cIC/B3EnJOfmXj0+crTUXcnapghBIldXKsQVwBIdoVAURsHBHbNbum63D9qLLceSXBjKyScIoba53CP5MhU7ngA4OQKAPdV1mKBZs/bFuPNZhcssc6OXZwYpdoHyGIMQzMSAOfeydXnaWzjuLidIYEIjU7GjiMm5nQ/vAEVpVUEAntnnGfKLbxEs882+aPd5gW32uqq5ZtilpSACVUjjAH94VZ/4SALIDKwTMsaIckJv+cOCjDIAfbgqSMN/CATQB7louqW8Ec0wnga8aRy0E0MqoRGBsUOkmzJV3CxnvHjJzxLNr0NyRDJAv+ixEO7mRctMSq7iD87ho87WzhiM55U+Nr4hkt0kiieOQeW4YA+aS48w/ISw2ncSd3IbdnOOtSDxbbTRIlvPJJccb9kTKgnWSQEDJy8m7PRcgjIJHNAHts90kThGkaIEbnjZw6Syq53xmIMMyKSOcEHBwwAJqKHWEs7O9f7rOGQyyLslVmmD4PlZ86EbY8B/UcjauPB5fGcMhSS4kEkyTFzJI214pXEoaXy1ct8wdgQd3JHBpX8c2VxbR6bJLDpsl15h/tSeVljVAAUJJUFTtwRng8rk4FAHvEttqdzYtqFjexOhWKd4YYmdiFDlo/LAIOwrkjeCDwcg4Pk2o68I4+WZ5EkWOX54lwz4+8pYiNcc45OeOTxVPTvEXhizvLjUE8RSXLWtuv2h7O/WK3ZHt5A4dAgCu0cc7Dqcg4VuleAeLfiP4Zk3LZ38tvMsSzmS5SMwyxMApKA3JfAdPmwcnzMhQQxoA7HxJ4js5rKSTzxFKjOktvt8uWJDKVZi8eAwYquDweRgnOB5XJ4rjyz7GjVWJd3Ls6RnGBEd52oWZgpJJznJrwTxp8U4lKxWJVppGDyyLcGRJBMQYtsUcYKBQcNlnJA3DFeW6h8Ud91JZG4tzFHgLcRmXzi0KkzOA4DKoKyZBG1vm4GaAPtBPEVtG7+VOvkjE8bFizqzAEszqxwARgAgBtpPA6+SeOfiMunQXERlTy5A7KRIJAWJOAEBztPHccEj7wr5cuvi6YXuoYrlmjcBoj5g3ZiUL905AXaAcZP3zzzmvF/FfxKlvWM32iSQ/MrxMcKABtGxgcevbkDJPQAA6fxx8RZ7m4nw+RlgAXJCqVYEEgDB6Dp3r5/8AEHiCTU4owGBZC2T0bJIC7WGNqjK8EnkkgDJpup3Emp+deRSsLaNQXYsSWZhnbz35wee1cbISzbcnCkEc8ZxyVHfp+lADRPcFzlgjnAV8spiwynerA+2M+9MYySEmQl3yQDuO5vQn39elIwLbdoc4yMkgg9Bk+g/lUsRRJcXAIjRWJ2H7zbTwDnnkYyOOehoAbtYD5t33Mj5j3J5I79KRiRlehIzk4xj7wBx9eOasyTFoo0bJVchcED5SM7R8uT8w5zkHHQYqmzowZlRgq/eBwSTtBOMDOMZP40AKrLsdtx85mComOCoXaXB9dxArrtADvOmOeEXkbTgjB6dif09OlcmiJKQwznG8AKfUEDAHFepeE7AOBMwDZaMiMFWYgsxyVBzxj+tAHrvh5Jo4onCkmPYCu4EFCygY4BACg/kK9NVWVc4lku2jMixmEGLaU3ArgAn5dx5B4BPPIqpoOjxzwQm2PlOI1eTzQEXKjaTndyhJXn5iME4IBroY7mWzG8DfJGPL+0YaRwpBUFg33yMcHA4OMYzkAzraUzeabgxkMvyEqsTrMQTlSI8tFtXgf3m6Z64V7LMzvAH2xlVzGGySV3H5wFUFuXP4/hXWSpFdQRh5EjnQEJuBTzIVDtliife35AJPfB7Vyc0EiMSxDMwyrxjBbOS67uCzYI/769qAOUviI4nUq8g2/uT5kg8s7mztXHzAMTgAjqeOeMOGeQFezr8wkyVbBQYG7HIH/oQ68V1F6EKbHGZo2VumMruk3ofUE4yf/wBVYdvBCyNtO6fDlvkJ3Asu3YEzlSSeCOijmgDY06ZbdI5Y5P380xZU+95SJjdJlWGyTJLBiDwnvXWQag0jxNKjeZGX82bcpkmfz5CjsVB2kFkGcA4TBJPNYGmWs3lQTCNVjdGMbSqoaUCQbkclAVUnI5HAH0x1loiuJ3miSLechoySiEKCqiMn727fxxnINAFGeRp5jdTyqzFyshRo9wYDf8yRqCifMeq8/hxq/MQsihhBbEojsQwQHDuiJk4UkgngdM8nNTzaSyRrO0TOlyNzMCWYrvzuKKD84HPQd+uKlt7ezdoXnVliiRUliRnd5VwTuJ4GCoA4xtyAASSQAIl2b9kjSZwIYSLfzFQRmIGV2AJb7+8kKTzjncMCtC31BIo5LeWOO4YQsIgxDrBhlYOoRiCwQ4IJ47d6pC1EMZmsmlDK670kALIS5EJXaCWXHBIA5I6gVnG6Z7hXdWZI2YeUqsqlATvIJyWBJbJxySD2xQBtw332QN5yPsmCBQSEBCMXWRw6k7jhwcAhgRngYroNOs7HWSWN61uII3KBkjYSkZAjVncZUh0xgHBH41ylyi3cKPEqxNCuJd5JM+VjHCb8gKZCMheRnLZxhbO0l/cw27ktzIHRnCxLn95HNnmVsKDwNoJwDk0AXZRLbSSWCYimjbEjRsjIZFbEZWUHarOHIwDwYySQcg7VlZ3bxwCSBkuIHQwXQ2SRmFlMoY7TgTBHHLfMDntis2GJRFLHcyTSyQNKoiQIyK4jU+YrEkZ8xgdvZRnk8V6LZaqtvYxRNp90Ifl2ZliYy3ABaRzJ5akOEAKooG1T0yMkA5y40MpbwSrBdSPKGu0lPypKN+1mGM+Yu0EFc4HJGCKrwvJYY2WqqZlAY3C70SRWYeapccqZA33upwDg4B7FtUCSxOrRywuii3W7IkFupEjKFY42AqcDOOTyTxWZr7Q3KzKRFJEbJJbhVZFlEiRlkMcisG2iQK42HLBVUgjNAHB3UCpd5MzIJyfOQKVEMhMoVCu1sdUxjOQwyOtVLuzhBaIPBGVYt5ixrukWRSGjI8sBSp5AAznpnNb9nbyzkXlmyM0KlmtmIacxquGkiDnO8MEJxluo965bUJAssxaV3Ab7wDqX3HcRkjGc5z6Z9CKANTw/4Hl8Q+fMGQLE7CMtNBC0wjXcywmRRvGxTuO0kA8kHpzlxZJaXclrLLvSM+Wnl8xJ5bKu0lVJPC4yeuBnpitez8QahpFuI9OvJoYmR/MVYSjIZR+8RWZMhiV5II9qwBPE8jsAZZZJFeaYMyvvIfdEdy4YZGc8dc85OAC7bMpuRgDaGJC/MokJbajHHIOcY+mOnFNk0/zI3maAxRs5VgWIjD4MaIwXgnOPvMeTkAcmrln5P2iNHjVpWZHifcWUeX85DAfLnCrwxHPTvW5df6S6xxpuWWRzsjQFUMZ81nKHII2AjcOcAkcHgA4d7EMZz5jGZ85hA3GO3WMAlNxGXJXHDDIyKyBYsm84ZWkyDvMo2tnBARSdrkkZ3cEN3IxXeXiwSSo9qnKr5Q2MYxk7WEnmOx81irgEHAHT1qtaWbTXQhm2vIJDujyrqxUuQc7sf6xADz0PHbIBzNzBFDFBGkDI7gSysZnZ1ReDER5aqCWQHJJODweuaLKWnMm6TBjiWNiMHyxGQ0TISQygkYIGMDNdhc2HkTmOWNgFJZlKkttYEsrOqj5SehAOevHarNGjRKrQCJyWKDIyuQQUbOCwJAIOQOMGgDKFgxEYdlkuX3LG6SF/MLPmPAT7rbVcDkn9MbCS3VvG8MsaFt7Fy4CyI/yKCgYAbwsa9Rxg4wScz2YV2VFICIylVcD5CVGZMkggEEAE4zjrW5qa2uoSIWH2iRo0SeTYjDzNnIK4yBtBBPAGBg9cgHH3dnI8BAhG+3V432rmUhfMIyoHMm0nJxnIwBXNtbSSQgSh4jISgDhi5GPlQ8dMqqjgD5QCD0PpsOnhA626nIV7ll3Kr+WRhxEGP70bcktyQCTggEHPv7CKUKEiUTRkl2wmZiQByVPOFxggDp7CgDzeaRYbtokilCQrHHKsrH53eJQzooYldsjLkd1BFbcU8xt4m3RecdqB42COvlxsEBjVhuB3r87Lknqcg02+0t2eWSTfGWUIjEZLsCFV1APyjCjs2CuMmpYraC2jMV5HLNIsUaRureY4ZjHudlCtlQjYYDhQCARjNAFyQ+dHG8rKrM2V28syx4XjCYOG6k5JzjJqWWWS3RbUCVHZikgcMoeOQD93NHjcUVjnByfnz0FU41it2V5ESWMEO8BYK+CF2BiASSFKnAJGMjqOI5btEuC25JizK80CgiQR5O2LdIuXyoODg9wM4oA6ttdtZtNjg2JHLaJEFEbbjMUcCRtqkK38WASMiTPJFc+8n2i7WQFLWItt2jiJW2AyArtHJYA8ADJPPNVV1NCvl2pfCKUjiYKHHnr5hClWAOJQxw3IJ4NTLYwpthmWR0ugkyGMq8sbMsqqrFnXZ+9ADZyMY5HQgGhBOG2u5lKQyxyNCHLxPtDCQ+UGI5+U5PTkDgjDLm6C3BntZAgWNS6RxMmAeMFVHykknIXON5A6YrNhMrR/Y40JfziVVRlnflSgEZ5JUe/TrnrWu4nihzMoVzu3rtk3oUKg5JUAAgNgj0oAgkvxMxlOx/meMK8Pljax3gZGOQc8Efx9PSkyIzIVG4ko20EIFdSeEO7lsr9Oal2SRBUZ1TzkaeV45iQiDuQFbazBUyTzwATTrW4sYJVEi3DrC6PAqeWQXIcuXbB3ZcZX5uCTzQBkMSJ5rbZLERCwMzIfLut4YqoduGBKjjsSue5p8dmJrhGLi3aDy4VkTfvEqlikrkDC4RGB74G7PatS/P2147nYyKiFN0ahY2YN8u0KuCxi27gSSTljk4NJHPaW6oRbh3lDhhgFo2VShcZBA+8vXp83ykc0Ac99jjied2aC4UMu/wAz5wTEWBkicHIzyccAgDnA5w7i2Ny9ze/umeEKzrOAx2MyxRokTgbsLnrnAGQBwK7J7f7TcpM6iO2nA4SMu0RRNiYYKwddowQCfcLxVS7sYJz+4QAx43kD9253ZAj3gBicLkfKVzxQB5pcWO6RpmPzhVAY7mLlQOGBwMZyB7AcVntb7nYMGYvtdMHOQDnnC5UYB/MV6JeaellsZoAzMyy7nmVY8AqGRo2BYMSeOPbk4rCmhuAs06JGrpIoUrEA6EqQpQ4+VduT6gnOMnNAGJbxy2UkcykJJG0blAWUuhAfdnjAxxkAda3NU1JdRhXLlXBBwC/7uRWMigSSqdyje2Bye+ecVkBt8oPnNuMTK2UBVHZMYOSfk5OSM+oHapRKsMUhmEr3bqCGSNBE6EKGDlwGEgK/w+uM0AZ9wSy+bvGV2kfKqksBkhQR8owPpz9RVckCHzAwG5/9WSfvOOoAHPYj+VTTskuV4jwEwiEYJAALkhMnBIPNQQiMSTBUW4cKzqkse+KRFVmJGRmOQYBBHTPXGKAJVIlgbdIiMgIRJG4ABzgHPc5AA5/CmyRmBjFOVVim9BESVPXcgbBGd3GeRx1qqZWHL7DvLbQWTgqFCOpU9ADwehzwSc1VWWTPlnLqxwXJ9T94gdT0xQBasTG9wrtOkcR84u0quyKYiNoKgc5YMOOhAqWN7Y3BQQSXEUk+VG/y4nVCeQMHC85Of4TyO1Z80bK4WDfIPlO35RgOqliQCc4JJ6/rT1e7sSs8IBJDJGVYkSFCD8rKcgbmPQgke1AG5fSwTXELiNRaW5gS4gifGwfPuUs2AT5nfGBuArCdFe8d4EKo7YjjkPzeWWIjBbON+Q3f1/DWtjbzzWyXTG2SaQPKpBMTL8zsHbGdxnQZ/hw3JGMmvPEpkjhtH8yN1eRnEYVgC5wSc/MgC5HP8ZwcmgDDuMlGZTJvjJRWJBVc5KgcYwDjHrn868fnF1ji3GT5nI4IZkUsQuByDg46DscDmthiFeJYtwVgCpdQp3ll5cSHuuwYPGVz2NOkM1kzXEiQrJ5EihEIVmDBNjKVU4PzAYHUdTycgFOOe882SV4A52ruTBG1QRKuxAeANg4HXB6VUuLme5cEtEwDBCygpK6Lkc4XDDjr1J56YxMZGHzhAxngO9I9ygOQypIVyAWBKknGDnPJotYApKMsalWCuWcHCsULEFT0VQTx6kUAVLhVwUWSZVYZkQDKiRd207gw3LuB69OcD1ngn4CyyEpHGViUl8k7iAowTsxvY9eikHtVqa13NIeNiOEDgBYyMsVIbOSCvIPf19ZXt4Y4pgis8vWN8qcIQqkttc7fl3npkkgZGKAKxuWRZMsNpJUhlJLBi3zIGX5V8tUyeDyCOatvfGQxtGqq6rGsTAbVAUKCWBJBc/LznovvVRlmnhxJ8hjVY0DDywyhjyoxlucjrztx2rTtNOLwh9w/1mxYcDe0Y4jYqW5GVz/XmgCJ57iWJPnkYZ6Nh3OAuCTgkHHH0x6VBDMxk3PlXDb9rguDjKYIzgAkk89ce9dHBo+5Jgs0MYV9m5wN7BSWLCLdwOBkg9VNLb6Nsm3ySRsNwjYkk5aQthkKkZUbcnpk0AYVusd0WEr+U6vvJXhpIyCCF3OFLKyLhRjIkJ/h52YZjHMI7PjEcaSMyYeIbSJigfLBfcY+9tANav8AY8NqgaOTzD5+5Fwxc8ABn685BHB7jrmr00EoWK+8mZb6dnjAjdIxIqsiFfLdFyNoUdSSVzkEYoA9z8M6PqXijwfb2xkdkgvrfy41y7iOX5cl2YCNcg49jxjrX6F/DPT08D+B10aytoxOkYnuJ4naBxJKGjhicQnJYBjkk5yRwQSa+e/2adP0tdNvk1JoTDbmCXZMiyxs/meVNiMqAV2lyc4bpjmvp/xRqNtaWMVpZETeczSErI3yENthij2jJjVSuN+fmfjGMgA5aGwsrqwuLmeRrWaG9cLEX3JK4nB3SrPIpYsXYDhjhDxxXoXhPRY7a2jvYbhLzzEMqWzZELyQkKkS4GMeW54BUckMp7+fadZXWtyooSbZFGQpaIQB9qRjftcjbjafmbH3gc8ivoHw/bR2+gpLM8yz7/Lt7fbCizbWfdEoDtujZWj2tlctxwAcgHRaDYXU92l9d2P+jyRy+XucCGIFQ7M7sxQpuY8YBJ+UZ5B8s+IviGHXtbi08xSTw2zSRrHEQyBbZx5jJIH2hicAAjPGduK9k1ZbnT/C0jvGIJ7iLLNcMVkjAbejBGJwMk4yMfKuOCCfnS20vUbq5lvdOuN7xE7p1hBj89j5k7K20lYgqgfOc8AkHuAeM/FrSVvFsNOi/cKv7y72NvnmWaBWEShSAAADz/tFSAa/PT4l+Cf7D1KznLLLBO5m3ISGkAfc8MhyfKkAYK33TlSRkGv0R+Id/aWEdxd3IEt/dK7B9+5tqRMJZ1wg2KWCAKOQFxuzzXwz4k1KCZ9RvNTeeSeWXzrSbz1TykgycNEY23qzFc7guQgwR1IB6L8P9W02C0kutNsjMUNvNbW18FuIpWgCM0Msbp+9tj8yOpI4yfUV9A/spfHrxT+yj8bLH4meHJrprO/nt4PE3h7zJHsrzS53K3UMaB8I6Z3Jno4I+6WJ+WvgrfaXPqN5Hqktz5dvbNJZW1vEjxzSTRsqyySSTAxKHIf5OSVAPDCvo3T/AASNYuvt+wmMgBZI0VFeXa32d7zcGDKVAL4wxGcE4oA/us+AH7Vvwl+MPw/8PeLNL8XaSk+p2cF0LK41OGDUo5biHyLm0ubeSVXRo5GZdpGARxyBX1NpvjnQNSTfaa3pckSrsVU1O0lMjDgZKy8cYGScgnnvX+dXrPxT8QfDHUbG38N3NxYXpnhf7dZyzwrFLDM7b42SQEgShm5zzxx1r6U8H/tF/EDWVnv7LxZq2jR3lzHeLHFrN4J4bld0twltiVQbNpy+YzGU+6hbAxQB/fpZ6jaTqzQXEEruBu2XEUpRm52M0Z5AJGDjkc5q7bKwedZJ5J0lkEuHchI96rmGIhgRGHXOOgDCvwb/AOCYv7RWpeMNBvfDHxA8Rx6he2flJpU1/ciDUJrWNgytIcgSzmWYgtvG7YMKfmI/cTSbm1ntVjhSVEMKruaYzSqrpuVTK7sS4JPIY+oPegD0FCsqkg4Y8DoQSWBI46DIPpTzuAGVIBBz6beR0HQdfyrnkmmcqsThYRhSgzv3owyEGANrLkHOecEdDWgLgJEhZyTj7kjbcBsYBIPI5OR7UAW7l1aEhER3wSiyA7CQo2hwAcruHp0PQms5bpI2Fu1wksgZ3ZWcmbDnzUUBuqquAMZAAAp7utwo4yEIO0MAjcgYyR0z+orAu4Zo5JJ7iVTFCE+zRQRBpwoJDSSAqN7szFWA42gNgHNAFzU7iXy0EUyxoWPmkEK6xkHlG2HnOBgj+I8jv4z8WPjR4I+DnhDVfGvjrXrXQ9K0aGSSY3EwLuoXMQhiUZluWJUbeSccKK8l/aq/a8+Ev7L/AITn1rx5rEMms3CLD4f8I2jxvrmu321Xj+yWxfcbVWC+dL/q4hyzZwD/ABx/tsftufF/9qfxrc3V3rQ0/wAM2dxOdN8KaZNItjYRIZPKeYjAvLkRhQ8jfgoXgAF//gor+2v4p/az+I1xdRFtO+HmlXdxF4Y0ua5cCW1WV41uLqESAPcyrluB8qsF3HkV+ZMtxFNYxwTKZ1jaRoFdiIoyGVnUryWUAnaPUnnFStNJi5GoyteypE7GFXJ8gK6KrB1dQGEhIK4OVJwKrQ3Ns7RpBE8TwqjnftRPMYhd8Zkk5ckryvQLyOtAEMaWlu0P2eykeNyzFF3lPNYEY55PBHU46k9a6zRdG1PXNQt7Wz0+4SIshiWOBZXIXDvlmwCoAJ6it/Q9JN5byARyvcMjyEGPJgAQyPJuDgb12kkAkNnnrivTNBjntIl8uVrOcjy0kXakuQjCRgAcsQc5HPA44oAvabo9/oLGO+eG2LqNwGyWVEDASKqjlT5gxjocHBxjPeW15o1raSoI5GRwWcG3CIWKkk7zJtLbXGfTaR3rl57a1heK5vbprlikIZppXBjiHzbTKG+VcNJnHOGGCcYD9d1QJbpbQRR8Rx7HJO5VYZYgbCWJjYY42kjJ9aACTVdOVooprlYYbVG2IWWUgsNgDKqklgDkeoGe+a4XxD4rkhYWlqj3t5K6+S5fyyYT5ZRtgIPyhgpweiE8c1R1K+tdPiuL2cTH7LEG84qqhQQzA7WB6ZJwOo7kc15/ol2LjWT4iubqG7iEz+TCd6KwRQo8lWOVKrJ04BJPUdQD6V0LxZL4M0FYntLWF72OW4m2ynzPNaNlCCaWb5V3bjgdduCORXmv/CR6h4n16RYJIoknk8vzIoYSpW5dJFhBkUeYQ3UnLYxzXH634osdWuWjl8lYJZHREiJLLnB2OoYgN8u05HOenNew/CrwdJ4h1KK4UW9rBA4OyJcMyuVwYo0QBptu5vvADBA64oA+vfgr4OFlHZ32oXt0km0MXsxHHHKYfMcRy+SB5kpJ/iBIwBnqR94aVr6x21s8VzdWwaGMYvAWd5ScBXJkACAjqAWwDhT1r5y+GGiXBgiSZgVDeWkC2MiJ5kRaGWV94++yheOgbPtX1bp3hKN2VNWmmtpkQRwW4XBSJt7usihfvMijpg4PfpQB0nhzUJZZ43trlsyZaQGQovzkBxjnYCBjPUnpivofQ0iutgmZnmaNFYfOkarDEVjdCrfLKVOScLkscnOTXkXhbwjBCZb0zB7OaNTGImZmZmyF3hiCnz84wvpgHOfYNNSx0xlEt3ayGWNTFh1nnQh2cxsgx5ci7QV+bPJyOKAPW9C0p7hA42RSrFtFsZAWm+ZMMOp3DGAc4HPuK9IsfDdxGtrLAkTyIHmna6kEcaooZzht+WI24AB644ya8CXV7ht8ig28drCjCW5le3d5WkWPyViBzLIwPAXJGCTxiu58M+PLmKOOC+vbe4gYiLcJMys7FQQSGyo6fXd25wAej3NzJpcloLm3uIRqC77cp92SMM8O5FyMqZV2+p2njHNa1pd+Y8JiWVJIpUlCn5CADgrKGGShJb5R36HoSJcWGrxQ3UM63MsC7IomYfusBifKzyo+YnsODg81Wg2QyG7kWRnYvgFkyjsMg89Rwevc9aAOn1fRvD3jPS7rQfENpbXthfxPDc6fcnckoIYk+Wv3gdwJzkckHGa/mL/4KT/8Elr6yvdZ+K/wD0Zbm0MdzqeveFLWJBdWq5kl+0WEcLfvYjsPGN3J25INf0yCW2mmN3HKbVFQKgCK06yEgEkq2FTGeABkn0rodOXT763mk1F7e4luI47e4kKhXeIbkjVFf7xCyn1xu9KAP80qe0vdAuL3SNX08W1/Y3MsLw3EcqT2z+WxeObaMsVeMjDMcEkYzyMOSQRo21yiSK2VAZWcncDuU5CsQeB0AweSc1/Vr/wVA/4JX6N4pg1b4zfA3TJLfWUW41HXfDlrGmy9z50txe29tEpzcbSAcMQTjAHSv5WNa0PV9A1eXStYtJrO9tHe1mtb2IxzRNENjb43C7OSMZ5+XqcCgDgb9AwllR3ABGwNncykFWJJTDDcOfpgCuZkhAIeRWG7LKTuAYDGMZ6jr0ya62/DCWQksEcgIAVw4jypcbhgngZb/aPWucmUM4R5NilioZGLpGhz8qqOSowMnPJ6UAMSRlYLnICgsC2MF8AFcPnG3Hf6969A8L6glvJLGzMj7SgmUkiNWUhiwBwdyDAwR0rz5YAG8tZA0hUgEB9pKthEUbfvFQCD0weSDxXQaLP5M/lygIJVILM5TARgxJx97gMuCOreooA+2PhNqEYWGzhyWRmDXEkq52OQxjYckHI4GcEMQRnr9naJpjXEM3mzwIiKqtITvZ5HSIsI1xuc7M44GNx6dK+BvhdOEvbaMSXFuJfKeVXVF80Io3ne6namQxHILdBgCvunS9R3acILdlQAI5eTakrgR7CAkZJA8pDjHpg+pANe8ttTtBJcbg/n+apXaWLpIp/e/dJhi8rAC5GFUAc5NcoSvnTtdMHiaFcBQ8SrLghi4ldfMO1mCsM4DAjOQK3kuDia4EknmCBoxE8p2AFmRiiA4BICcHJI68cVWiitIROL0qWKYQQyhsxtBh8CRGDsN3+yFK9T2AOYtdRuraO9txG0tuxUeZLJIoRLhBnnqr7Tk7cYyecEAzRmWFPJErM8rB1j3qLpjIf3duryFQZNxXJAPyvnP8Jxb6CaSZ1KziJTuiIZSQihnUkEHYCNmevyqAD1I1NJHkoxuUeWSfZ5crklI0QFYwivyZQd5DKckxjspBAN3EwuElmKJOqsqRsiSKNyfOjgNhQGBB9CAOAMGe2Uy25UxpFFNHK/neZIvmSAlMIFiJHAVABn5+SQoxTZfKnhtGjlE08nmlo5MW7ERqVi3BkO5pPcHLAfNzkw2OotC+bm2dYEUwyB41ldw3z+UqqTtUsoDc/dyCCTQBgy3su5rWe3MK2wLxvuV5X8zepLB3JOxApB6biOjc1f0+8u/KZrSEZ89QLxTGZVkjA2B4WO9kCtn5RjdIRyV5u38FrqBhuEeIT/AGY7hEpAt/LR5ACi7QxKFOOcAZOQAKo2UsdioWBxGs4YTylS20SMzgOoTcGDIDhAQA4GcigDfsLi2+fz79/3rM0pOB5bSRN5hWIYDAShsAYOH6DBrVtdQWGYKVmgjVXDyFm8qQjzPJmDeWdn30CDPvkMRjmm2MsX2eRpHazZpDFGrL55DERgyYMP8JI529cdBVizSP7KilLhGUS798ru3nqDIFiScZEQYr1DfcTAAxgA6ufVtk6G0iiRxGrShJyUm3LGySMzyMzuX6qCx7ADkVpW17C8TpOslyCuFU4bLKzAvHGuPMUttOeRhTkcE15sNUikkW2jVpAhZ5EeZX8gybRJtbgB1ZlIG1TlQQOa14YrycQy2F1NHIzqssLjZO7r80yoDIVjHll2DZB9OegBT1eGSOcy28scisgVQ6R7gGx++dgOQVIAGCTjPOc1gRtfNJKluoMcSNPIInKwsoLkOC3LAbO3OW4xuAO5qySTCNW3N5ZljXy3CtuSMGLzZOFVvmAIHBxwQa426eciYSTrHISirE0waSTcGUgLu5KAE88DHfuAf3Oat8Lre5jW3ktgGY7kCO7KHjHmIWaPhCFOCAw+7g1xFz8LHV5lbBBRgxYAtLwD5IbaMYVSQTnoQTjFfbQ0eMEiWPzG6oV+Vdw4BHTccE9j15rJvtDjkGBHlhkZC5JwFwqlvTaQSvXJz0oA+GJvg/EUniayhEU8YDl0SRnCuwEeXJMa4dyRkZJ6cVwuqfATSbv7QtzbtlQVR1jMgLAKGLhsBlyq8A5G30r9AW8PqivL5JKRjdIo2KQVTBdixX5sD6cn61jHQLYNNPATcRTPuhWcBolAAUqhRMBSwJI55U4NAH5j65+zz4eS4kuYVW+MiczNYSpLCxJT95vjYO2xeMZGDg4PFcLq37O/hxrSCKzs5fPmdDL9stYVhEiSlvPjkVNwXAReV+6CM5wT+pOo+FY3k3LCVhI+7ECFWRcsdoKkgZH04z05rnpvA0WySSzhSK5Dxs080P2klYyCYhE2VIbPP3Sd2eSKAPypu/gSYbl7doI5ra8kyitCiypK0a4lLoAC2xeT/Ft+bJ3VKf2Z9BuoIYptGuhqBLeXeWa4iTYikI0cA3S8+dlTlcNuAyBn9Rm8DRzOCYEdt+5nESjzG2bhkYyB149s+grTs/BZtrpGMMYj2SIoEYZX3xsrYdSTGo689MenFAH5caZ+znbWDR3C6fFJMi4AuYmaRDOqrKoibCtKQO642nAANcx4h/Za0b7RLcJplpEJI285pY/MEMzfOjyBkzIf3j7QwJy4Occ1+wNp4Ds2mlRbeISE7zgruO7cocRkEYIUjoB1I54OjJ4AsbhHWSwRMqAxVVw5jRMh25G4kMeeOcYoA/CK8/ZN0uC8kQaKGjuTJcTLCha38xcokh5O6XAK5AGcDdXn3iL9jzRLh2lj0VoDNLGqxSRySEqIwHbIjwUBPquCQSpySP35u/hVaOWcRgT5YxOFIjKcDbKqrhmHy56ZwSBzg83qfwnhuQF+y5bKBnty0ZYbiXB2r8i7QMjoeh6mgD+e+X9iXRZLhozo0W6VMRxtYeZE3ltkhlI4HmypuwQQCdpBOa+avG/7C8FtqTJB4dlWWQMWlt4HaO3YjAUCJuDkgqoQ43fMSRuP9TL/AA0gjl2W1pPFtiMrTuIpFaRo2TG/qh3KGxtbaF5NcHrPwgjvPOhkgMrTr5crqqxS/LmMFpIkXB2jOSD93PPIAB/LW/7GZitZltdNjuJ3MnmMbUReWDsPlqsyfK4bduK4H7wDgqDXH3f7GR+y3yrpTRyrF5NtOlpFK/mxkIQxXO1SXO4g5IIBBxx/UTcfAvT4IvL+yCNCnlI+0swRDgFpW++SRz0JwMHvXCa58CbOG3VILNBJIy7gyrJCSvL5VkJVsjr79aAP5dbz9i+XdEklnEn7l3MzRFFjdSG+6oPy4JIOMe3Ncbe/scXkM0LQWEsisS1tPHC371FlZPNWInJJkSRQQvykZwcc/wBOd98B4HAxaW4HmErvQbwgKBztdOhBI79DjkgVxmsfAm2t13R2kcchb/WNCjcKdofI58tiqjao4L529SQD+bWf9jyabdLb2NzNlIoWhKFpFO4ZKqQGIyuScAc5IGawbr9lV9NWWaTTJbpk8t5LdU3RBg5DZAGVXJyV4+UnHbP9F+qfBZ7e2uLjTFD3vk7DHEn7i4ZyNySxD5STtX72Cp/iwMGC2+BEcsMVxe2OJxGImAVTFCC2d8yKuZc8+mA2CcUAfzi6n+yLNeQJqVhpU1vHPHueBUl+zxsVEixxTvnLbDyuQemc5zXnd3+y5qMUrwfZQQpXcBG24ngtuCpgHBJ5PPp6f0/6x+z9p9jqEttax74zHFILgwNHFiXawKhiTFj5s4AOH4yeBwd3+ztYeZLcQ6dGWI2h4Icl3fzEV2MpBQnKgDAwOT1oA/msf9mnWJbpbU2FwdkeNyRLtBXPlxquAWPzdsnnocc3dJ/Zg1lb1IH8yK1uFkiu5CoXMAGJAodCC5Q/KAM/NxnBNf0TL+zfYYluJLTy5ZpI5i6QgiVgqKr4ABDBhGueCMDgjGKNt+zHFcSXO+BMTysqSwQpFPCN+TIJmkyzZxyQOAeSDgAH86V/+yxqkck7WsUzQLK6xl42SQoxKxPIuf3ZJK9u5GRya5t/2aPFkEO+50+aN3J2MsEqJJhsZjeXG51G3djj94MZ6V/Ty/7NlpFM1g2nAuibHnkiiYM/BUO+QT8wyf4STnOa2P8Ahj++m8Oz6zLYWsdrD5i20GotHGXiTYWaGNsqvBiKhWy+45PPAB/LDL+zt4mRbhxYXQW3ZVLOi7JVcx7SnIDDLsSfVcYGM1zOp/ArxHZNCs1tLGzFiodCnmRoSGAYkjoAcnqD0GTX9Oc/7O+m28V1BNpCyOw3GZlw0ciBSzKdwBU85B6MwKnHXnz+zVoxhnjuHjEMEc8jGeKOQqVDloSQ3zuSSqkbxkqSKAP5k7n4O6qo+W3JZziXKnYJVIBSFkYDrlTkHkdAayJvhv4msTHawW9wpKOUjkjB8xyMv5YaL5lAUHHJ+TKkZ5/oW1/9mmO3eWODSYfLMjywyxKJJJF8skEuCVYqQx644Izgcc9dfs0G8t7QT2Eii1+WN3UblRpMPInzsqg7s5UDJO457gH88l38OtcgkJeGUltrP+7/AHik7S4KNtIJycdM+1RweAdYkbBs5ZdwI3ssoZWblHeNWOH2k8HP3u9fvNf/ALOOjG7RTazFDLLC8ywI8FpMijcCoA8wsi7shlHUnIFUP+GdNKSJpFsvlQF5EWPa4AYA7sjC/cBBzztbccAGgD8RbL4SavORIsFyIiMlZI2RnbO0hEA+cbhjI6Acmu/034NXnlpNIhPTdkO0hw64bbt+6Rxwccdq/YyH4CWptYVa0jm8jckUgiDcScyJ8vyxouCVChssWPQgVLY/BqAzzQx6V9oCQGUvbFWJWMr/AKR5TqPOQEkEEAgjsDyAflLpHwjdZVeSJdvlybN4ZIGkKMEEgdWDjcE6gKfXAyLOu/C90+zxxW0TXKWqSXUkSM0CSMjSSBwineQvl8oSqkkYHJH7L6d+zvps1vpUV4tsLu6lhfy4CwE9qC8s6TSxxny3WI8ycICoUZ614z47+FlnZalfvLarEJbsw25jRSDCNxQgx7lwY1ALDG5jgDNAH4/ax4BvLmOJHQSKvyhI0VdrBmUglQBnvnknfnOCa4zVPhfLHAvl2ce4NmaWIMzpJnAVgD8jDaSMZLEHkr8tfrLrXwYFpD9rkhi8q6L/ALqaQS3EcSR70dygPA4HsFH3eM19N+DlvqkMU1tBCttHC4jdhERNMmC8hLnAjcO21hkYQjk5oA/Gu7+F+oRswWG4Yp8ykxkK2BuZic5UZx25rJu/h3qkUwZ7eULNF5sewYySdvA/31I+tftnd/Am1vEWS30hlIQJMkUWVky+xpUjD5CfKw9F4JwpFcXf/s93SmOVbGUx2dzMkYaMKzQS/PgE5+VZEbAOODzxg0AfjZJ4D1YRsEgcshHHlscgkjGfQZX86xrnwtqcC7mt3VgcFW+TChSS4LHG0EV+z4+BUEFxHcNYS/ZZztQqpQJIwLK7FY2DRblZckKCcgZINeNfEr4ZaZp4mjm08wum/wAqRUTypcHPPy42lmGTnbxwMc0AflS8DQ5WTKuhAK4IOMdckeu386FDuUVI2JzkBAdznqeg549jXp3xA8Pw2N7I6gQfvXUKI8IiBtuSQT3PcV5okFw48yEO4Uld8ZO5QgUliByq479MCgBX8tURkkJkIPmRsm3yzkYAJAz3pxuHDAK+5cAdW4GxcgZHrkdOdvpXRaT4cnvFErpIVkJVW2/KXG3I3dScEE+1X9d8KtpVos3lurujOGBDxOPlzt4ypzjHt60Ac/aX8gYkNxGVZVIJBKnjn1//AFmuus9Zdc7ZSVmB8xNylFYYONuPlO4dP8nzSLzDII13eYzBQAwAJB+UD0Nb+nK0srQyDpxghtwYEAHIIIOTz1oA9RtdejhIkS4nAZELq68eYDkouDgDg8+hr1/RPiNJJaWcEkysLZ9uAR5zqVQHJx8zLFGoDD6HnFeQ6Z4D1XU7RLnT4Zrl2YoyhZMIGCmMhs4PR+enTNakfgfVYrhIoI592xS+5MP5hOG25QBR2znGR6dAD6m0H4lRWrRQafctGksUYuGLDbLPs2l5RtG3AOOAo+UDnk19F6D8QrG/0eKfUvJMwjNtCjzlpEO4Kt0dzHG9CuOxweByD8NeHPhx46uwtpDplxJJdAlMxSrcBEjcuqMjcr5YJ75BGQOle3eF/g98QiBbxNcxqy4MTo0se9htHKHiTBxlgAORnvQB7wniRLnfJaxRSq58kQxqY5jCpV4y5iAKnO4ZBB4IPqdjQLq0ecLdzsqM73BQjcImjVykfykvjnJIYA7Ogrn/AA7+zj8eJ42/s7QZ2KiRkmYmB3jA+Vism0NlgcHnJAAzgGvWdC/Zf+OgjS+bwpqtygtrh7uFYgGLRQ/6V5GZjvCRFmPQ5O3aMigDmtR8NQSzRzwavBLGyRlSsmJvmGV8wqq5UoQWGAQQRg1zRaWOYm8BlFuoQIF2llTcqEEYJQNnLd8Yx693qXwo+KujWSzSeEbu3jmkYBWRhM6bVKbo2BG4I4Ynr/Cp7VzF/a+JrGxWG90C6W42mY3DKEREnTe0Pl+XwwzhgehcgCgDlt7Bonil8lDNvAQjci+blhuKgyY+Tk4z1GK62w1KSKFIA8KecwdwnybFxkiYZCjKHO3H0xmuOlkkwZDA8UqwsHiWIS+UuAZZEWMDZghMhshg4CjOKfa3McltbGeMtLNIIyWSUGzCsii6cx5UhUL5XI2gZ7YoA9EgSwRfNuLQSs6O7tuAA+ZwqocfK+WOBwF468Vl3lqkE0V2gLqxjlh3CRt0W8+YCxTbhQACQCpxwQOlW41gwARG3aJWGIbh7QJLdhdr+ZbBEVmiYlyCRg+YcjPNV7nUVWQpOk8COkbiGWJoysRfEUwLBVZwVJ3MAMkHrzQBS8Qw3FvcSzT+btFukhnupRGmZArhIFUHy02KuONoKlc8ZPBjU4rC4DptaWJll2zIwQbnLGIlnOUMRDbgB3GK9SuLeZ4Y2vpxI8rCSFrposIxdCiBCT1RAdrfKUc46AnidX00XchWYRtcPclIZDCArvIpEzSSAgsoZ0b0ABPbkA43U1e61C6uYJFZblVSeJUWaMxIpczIka7kzK6NkYYEAYyCDjRQLZpcXRmcsYlhP79gyrKhZGSNcYIClWJOfmwVBzV6O/n0eUMxLPC8scUknzoJIwkeF24DkBhhu5Ydic4t3cC4eWUSRmQ5kkdtikFySrFOAH2noBnjpQBIu+ZvOSCVyxW3WQuZYnYYfayuDtUKR8v5Zziufu9b+U2ciLBJE6o0UBfYzh2DmQkjawy3bGDjgVYkltpLcAXEcKo485RKASpJBdULYMwBbBGOT261DpHhrUvE15ONJt5XsrbfJPJDCXkVEBLzbEdmwQz8EjjPpQB9LfBObzb62DQ2+IlYMYocTzLJtCJI+P3gyVIGQAFYgcmvr+fRmkvI541cQWhgkuLgOElhilkK74ot48zbh/lJOAclhkEfInwbtjYyI4aL7VHcyQSeZvjbylUqztjK7t7oA3JGCMHmvr66upIjpduiu6yFWaWPLMPMj8wrM6oT5ZeUA5IyV7c0Ae1+E1lsrOSUQobd4VHksrP5kjCRhIUVMKucH1bJ4BNT31tI1vLcTskcLkBlZA8ZKsskwV2UlSpZCBz1+bjk6Hge3e50W6Pm26ysWeSK53Jt2xs4gDlmy+zcQfu5I56kct4naRtO/wBDRmuWYrMjbkii5A8xpAh8yQpkEHug96APDviZqibobWG8uLiytvuRTFoUSKWRlJijjfDtkOWGcHjtweQTW706XPBE5aOD95A8jyuIncEFELM3lsVP3ckN+HDPEyareXcdjJ+5ihOWZkSRRndlTJ5eQzMSFDOBuYbdp5rSstE1BtKF9Fcsto0ixXLxoz+ciKCVU8fOqq5PbBB3YzkA+IviTeXkd88t3M8rt5piZztkMbkhVIjhxIMSOucbsEZPGa8cZXV5EEiMvmuSIWDIdxIVlyvIyRk49MkE8+0/GVootUljhErxQxlkcjbvBABT5j9wsMc8AD0rxe3uWuCnllhGobaGiVsEKAysWyVIyOFJHU8E0AQy3TLmEO5AUByZJDyM8sV5QjLDAz1HArBkcRF5bhZLhArFEWQxbWI+VgWB3nax4IP0zjHWy28bFTDMVZpY4hKylVJkCF43XBV1VywBI5zkAmsHVbQSyeVHKiSBnCsw2oIxG4dWVsESMpKgYODwOaAOZSU3EyiGCRHSJiG85QFWPBUyB48u3IXA2j5i2RjFSwau1uymNR5yx7SQz4G/B4Vhyw2A5yAAcEN3etg6ZlEoiECkqSreZIeGPysv7xgTgZ65xg84rXVuRI92JFaSVQJsxuHLMQWwwG1TyTjHGeOlADbi+a4uHmGT5xY4OQAygKThvUde/PrxUrSxTxQZkaER7YCkYIOWO0M7cL5YVlHcAIT6VkNYyGaSRZMgc+UEI2HlGYlWIcbsEY4471o20UsSTPHiWeAkSiVVETq+ECgA/O+4k9uBnJzQA77YIdwXJmgIMYTaxdF8wPliwy+NoGCPxNWgd2WMm1xMC6BsTPuRm67Dkhjg5J9wagMV2/lxCzjDxK8zuiBiCSu1mYEnC7uB1UvxVyG2Ep2SqnmwM2RsGUI5/eK65QnacHryDyQKALk1yJLUweSWEaqzykKYVDkMmyKNgVnLffPJA9BxUTNtSNdpCPzLzGyq4cvFuBi6KBz82f3h5qZbRZJzNC4iZohFNDNtYkr1kiZVy7kBcjIPOQMZNWZdPMZRrdTJG8ULYlZhtkQbJACgyY8sSoJwSQuc8kAsWU0scsaNIN0T5URBwQVy2W2I3yhCWyTjAAz2HQR3jO7SMBKBMHVCDukjXDGNBIuQCw28EHg4IOCMjT9NunmaR1do2GBvLxguV3K5kU5VApYj3j7g86Jt4o/JeJQ8iFlXarSHzYxvV95OApYgYwPlXPBBBANGJXm3ZIDMJZArFMAAgFXAJ3YCjg8/NgAU1OdqZAeWcRRD5VZ5MEsi5PC88noO+MVEkN01zC4MpIG9UTaswEgZnV5VC71Cg/MoAI44NFxbW8iv8rqQUkUzIqsjFceYPlBPBOG2g4I6cmgDo7SZ4ysLBjCHKTStI4dDyyxJIqMEYsTjoCV65yK6+0u5HlWL7MZXtljBAcCQh/JjgZpicgBSpySOox3rzYGfbGW2SxglsPvGCA2z7pUggFmz9D3raS5upFD7lQCMpMyFjLIE2BWDAbZ0DMgGS2DgjB5IB7LDe2kkdvDMzwgJNKVeZp/JCKkbnZCBhiTkEnAC4PGSapeKG5WK2usLcBitwrG4Dj5BuAYriTy2wBnAKe1cTDdukFofLCTESMY1kx8yT/KskTxuXQkMMcZJYg4Wty3ma8gnlguHtFCeZLC6ovkSD5sncf8AVC6XlsqSpUODmgDfn1qSysFHmDyZpT5sa7d8ly0cqNIUKEonlg8g43HHXmuhsNbuZrbBmjWKK2bd5axxOIi8ZEj4UeYxVTuJGcA9ga87t3ltZyjs6K3yP5n75Vk2hHDl1zhrd2LkYHORjrXQadq8Vi1yEhW7WW3ubRMxcbdjPv3Z+RAqoc8ZJ+9jIoA9B0vWEtYpDcLHdQiJ0QJuXcQAyyKxKncpYZ4wR1BxiprPVJ1kcqyRRRgSkFuqfM7lVY/O4GAFBBPPQGvHZvEN8LM20G2H5jKJxuiZlP8AtOQGAHRcf8tGOMGqdt4mu4MCVopFR9ipKxKvuRgwKRFSY9+DkMOgoA+hU8Wy2yyhZp3t3BJWNnJcRhvLGwng4LgA8YNWbfxi8sC3ESEK28ksj+apVsKZWXKnhiSP72c9hXgc3iOSGCTz0V5rgebCqHyhCoZS7gZ2ldpyAPlADE81zV94juWZI1nG1o2DBdxXa23cdy/e+YZ6dumRwAfSaeOo7eSe4EsyySSw4jWQkIGLwDYgB2HDAltpIxu6A47KP4hXV3HHAzxyIGE8anaWhaBJHYMRtG1kyTlScqABknHxlPqdyyRb49gfY4kKDzJI1ZnV1ATMYGTjPA25700+JLmGGMGaQEKBy2HbdFwRgndysnJxgEDuTQB9hP478wSKJG3RHL5Rs4AxlW3YOBtyPTnimL48QS/vsld0TFoZCuAm7coABUMQw+Y9z6Hn5Jg8XXzFEMoDMH3HYUKgqCdwDEMM45JPXt0qd/FgacA3uYomUSzeUyg8BlJCkllygxkdH5GMmgD6guviAFaedb4RqQUjLNvfyQCQdqK2WBGSucqSDjbxXnvij4qx6qXiklCeTFBBbJb74IVZWjcNK6kNsI3swIJy4GMcD5/1Xxpci2MIeBokR2Scp5bqD5gJBDDK7lOTgn5fYV5NrPjNhaTBZ4lZiQZGZH2MA67Rj+LCcZydoHGeQAe3658TprSKeEXZTeWGUkZPOCt8u5S3zjGc5/vHpXieq/Em7mlui93HsjiUIrS4kkALHbs3fOdzEjrjdxjpXiWteKzI6yLOZZMFpVbOVcP90EH5wcZPGOa88vNZlkld1bcW5AZ2HAVQ3IPHBH59uaAPW9T8e3WT5UrwOqgxncyErhgpX5fQnAzjBA5NcTd+LJw+TcNKCFZgJHKkuquygDngkj6g9RXmzX8k8jmXeSSz4HLFQv3gzEnAwPqM1mGaVycMWxkgnqTnqP8APegD0SbxO8m/DlSyqpHUjGTwWGckgZIxn6cViz6jJd72Uk5JdsDOCxIbjOdvJ9elcyvnMEaV8opZRk8hjhiu3PGd3XHetK1LRSAEBHA246YHJ9cE8/r0oA6C1luIoTCWUo43AZG7DEF19AcqD/wHtzUTrg/KSQe+McnPQfhSGX5VKOeAQoYj5Q3UfTJY0x3mZPMZwzElVbGASMEAEfxY6n3oAdJdSLEsIAUBzk85IORggnpg+mfc1WjLhiRnaeOo288DPt9KdJl1HyqSQQuCckg4z+ZNXY1hihaN42aVtpU7xgEjocD3zj3waAK8ajYzbjncPkxnOQx3ZPTBA/OrLxr5GCNx3qQ2QCBtJbp7lfyphUAqQNwAAOCSSRnqO3GKvbjHDwMB1bk4HyHsQBnOR368UAQ2cTSSKqL9wb8ctuCgl8kf7IPftXuHgqIyNEqojBgAVAHAyfQf7RySCfevEbQ7HVlZlOQeOo3EADp0xn869e8H34tmjZgGLHBQkoWBOMkg465GPbNAH1PpyQBLUTypDDJujUqJHJZIg5RY/wCIkbCecEknAAq9DHHOZIEtpWQTpHFMNu8gnnCoT97+HIyPeuf0C9kuo0KlPLRAzNI4PlLGML5aHOTgEcEHaSM11rMRdW8QkxG5d2kVo2XZKvy4jA25BBGTz83bBoAnfSrZw6RyMkUIRJZGTcysxZtpcdGIGADtABzgA5rl9Ys3jYJbNA5bKBim2NgGXcwZjwOOqkYJ45zXdwWUStLeXGyK2V0R1Qxq0j/cCoSvGFfORwuRz2rldTaG5kZ4VMcC5SINIXZyVxueQqMfOSScDPp2oA8r1UKLqTY6rAXdGZdzIrqnVX3bny2ATngkn3qLTpk0+eSe4td6KkimOdWCh3CAOFI4OM8ejZ44NaN/bSyNIyhHA80ui7W2hfvH5iAc5GCOSV6A4rDs99y7JcXBjiDMyQ5HlBiVIBRWA3EqDkfzGCAddaQvMsEsETyR3DSxtEgmYR4cjYCO3LEEHvg8V1MFraz2TRTfKjuQE2ttxG2VwwGR0GSW6kc7smuXsQ8KxxPM4BUlSNsb4LcFvm+YkjoegHfpXoFg9oFji3+XCpBLXKgIHdF3F2VyRGXHGMHnORigBLVTbfZktgZXYBRG4eUEsu3CqyAl0B+8Mg8HgjirJaNKbjzHBuEYM6SHDfM7ABAPuEcEjjbx0AqzNOrPHEsskLebGyGKQ75XCupgiGRiIxuemW6AHJzTlhhiuFLRtJJczDlsLO5C7kKqD1OcEluxGBzQBEmn39sI9vmK5G5UjPmCQF22M7gnOcMehXHU84qrcWTwojTK4YpInMXzqzLgRsz4ULuGOMsuMqQRiuut4rqW7aOIA+aqgbFObfbl5Ms0uFGcBmJb8T1nn093v4bOSWFrkMpkbzRNFENxVFndQUCARv0GcnHPUgHJWdrCzNeXFvLHZq8YZFWby3UgGRGfeCDkHoAPm5zxUQtUuJLhrNZo7W4KtJGrxptkD4iLNtzllRiBhQcgEjOa6uS18kzwTOZ4lb946AbJk27dihFAUqwAzg8DJ6Vzs9nIwhSCZ4pRIsTksoiERdAFDIc5yeWJ6HpgZoAuaNqC2VtdW7Wq3Fy7mRJZVdljKbQd4BGw7RJ82T0G4c0ya9vlsyweU2wmE3lFnEe8ttQp3RdwcYHy44ApF01hJKkhEEEPySSIVlRiHX5nXcMxlgOQTnvxk0iwXCAwo0jWTKywM4ZYmk+U7S2dpILAAjpgYOKAJWvGSWTdC0ztbiUQXXKIMs3zJLktmMIBkk4XdyCa2ptAjutEtdVLJBNeFSI3mRIzD1KqiNlmXLBenK4zzzyOpCaaQQiZkuDKNyqECuilCUMrYXaxJXGCBjI6iqjXC+aYL6aUReTi3CBZIo5R5ZUMqqBGAQoIAzwaAIme40i8iH2mKNwZkxI8ikqVBXz1MqmEENleg43Atiq82ppfENMZ7hwBl4gjI0Kn97hYowIkAkznPGCDnklL2ObUbySSWceVEoLXs2+SMHblNxMZJyxAxjjfg9qzYtPvDLcTRJGRaLkOsjhTHKPveTtAaMYHHIKsCQORQAyYtJKJYMRwzkLGpLKi5DNkO+dnC/xZ5PA9bM9kEskmt3bgqJHjDbC2FVzukU7yMEsQcYPAABrPW3vZN4/eXDA7mjD7UwJDt2RnrtDnIwCe3SrKGdHCQqGhkQRpE2+RWmkRhICpXCDaSwGSeeDxQBLb6nErgLK8EkY8lvlMw87BH7wt/qwVcbjjIHKjJzW1baoJLiGC6dysiokciqTIioRsCEA7slduByQxGe9c5LbSmMosYeXaQVVclFjGXaQrnOFHUjnOCKomG4KvLtYwxPmK52tGHI+dSu/G0YBBx649qAOruSsJYqQpWaXzYGYK8OZDjd82FYgjgDgYqOKSIzpKjkTICyiImMrviwS4DAAYLg4z9MHnBNu8LvcZlmieJXY7twR2XG4nJwVKnA4BzycVYtp5VVpAqMZGWMqU3OqMQ0b5B44B5Oee3GaAO1tIZNRtXjZR5ltMuw+dtYxTq5ZVZnwUBKZxjHcEnBoARtIIWinfPmRlUO8IpEmxRg7hyhwQeQuc+sTs1tPAwKxMbYPLHDNtWW2ZFRssHyJWQkMMcHoMVHcFYZlaOfzIW/eQ7d4kQOqqok3jIf5hnghlwwODQA+N7WOIIwLXDDh0JaQLGdyOzqPnYlcn6DPpTY5grbUiV1EbtKzTIrByMxMjMBgjaRt53dOMgVVNrPCDNGX2yTOQyFgm/kNHgcrncepAHQZ61DI09ttRo0Uq5dS6EslyF4PHzRxKwUjLYY9RxQB0VrcRB2nN40d3bAmB0YMJEPQLGVxnfv8AY4Ociq2oXVvNNGICQznzSxSOMbmJ3r5UYwB8pI2jqSAOlc1JdPGqPA0izsjqzkkrkuT8i9QCrcj+mAIreKa4e2F3kSK0UbSQ7gGDkAGPJBjHLH5m6KTQBr317FOriTE4t/3aycldgBZniRMfMHA5bIx245bFslgjLtujeLEDvuGyOVjmSNT1O5nOAQM5HU1W1S3+x3SRW0CxxXLfuHd9u9Nu0YkdsABsbicE5GcUk96t0I1ZUMkMaRrOsisdkZMYVCv3cEY59TjIFACSWkcjvLhNttguXkaJpWJAO0qdzLx6ggZxzXO38IebdGseYl/dkDLhd2MnIBKEEgZ6nJJya6We6aPylMavK0bkSQukitFkDqOFcAtuyckOOnfDcNnzQijcdolCAElJAcbsfNyxwM/wnPSgCjEyBUaVAJFzHE6sIyzFlLPIMHcwUkdePfFSrcSmeAR7SyOwZCA6uM4JO9sbSSMccFc12Op6ZbxeH11S72rPNEot44lt4ghD5aNYQqsWKsHyMg7jjGDnz+KYs6DbL8xEcshHYkOVz2kUKTgckHoKAOobEcpudscModZcSFN5O4srQIgUfLgEkYwenUVnyXZNyHmjFygiHEqyCNC6LGpMceAQqqgA6ZxzjAD2KTYeWWFoo5fKCxnDuu3cJXiaTco2qo+VcZHAJxlZ1K5WUBIzbrJbAgAKhkJAcjkHAGNy5HtQBXltQ8UIKW8bSSMhlDGJ2id9wFwpICou05PUEgFivQNvFGJ4jEqNHGzRuJDKGk/vK6g/KDnHUbWwSccSRyiSFFlRmMMZG53EZUDBRYoTgud5IPrkFscZiup45EtjMqLOyKkEiCNWeOLhElEWPmDGQb2JZhgHAxQBTZjFMiwbywYbLWTMiqWCqqsOAS2QRxjDfxdrotIbhI2lAD5d5oreIyNCI1L4kjEZBDlSMk8DBJxiq8xVkI8vdMqr5jbzsjZN6KwCLlZNuAwY5G4YGeQlqrXIQRr5cUKMrSoTD5wlYLsaUHMjbmXHy52q3IAzQBcbAnEdnmASRRhlbfIAVVCSxzlYyyjPGByOOQYZbWVXkw4VIQGZ+SFYMvmHI3ck49R2FEmWuJHiH2W4gBy1sm8EAFQhcbvMfH3iR13F+9WXura5hkaaeKGRtmRGW+YqqRtIiKNpfIZmVCT8+VGM4AIbzRVuoIp4ZEnTYk0hUoQTknaQ4JdiRkYHQE9a5S9gjjgWMWkYMRb58ZkkLkMokxww5APAOPpXdWUyRzxAt8uAs0ZlZJPLBxIGLpweFcAg8oOccia6gtLu5jgjeGCE7BPchFlJKjexSQMcBskADI4HUcgA8fOnS3K4isyJoixZo2UEruLHzYy2D94Ac9OxNZi2Usc7JPHKNnmSATZe3VlwdhwSEyx4GQCW4xXqN3ph027eSznhuhGz7JXWRQr/AMYYMDtwdoB5HAzjBA5+WzYytbzPKsLkzSiIAqZc52gFgqgkfw4HHtigDgobRJJoy8biNdzuqAqXC5JQnBKLnGepHWoVttksnlMVwCGKMwOyTK7N7A9mwe3qcV6fHo/2mMSW1lIkSyGJgu2aeR2Y7sqoXcNoHyqAONo5OSlxp8cUqOlrGWRGtnhaEwSDJ2pLtcHkAoTzkHIIPUgHlk9pHIwOdjKGGXwY9qgcpsBzlg3XH3s1Xezg8tgm55TtKMpypHcBc8kkevA7V6LPYwwKDFaRSkOTLuO9HPQoqpgjHJHP8XYVQGjvuieIxqspACBUxG8h3O7srZVdsh4Hoc80AcfZo9uPM2Hfw+8FcquRjMbKQeVP4H2FWLkAxqI4zFNHGZRLMS5dpgVcRpgKqkk9sjHBPSurGlhN8a7HZiYxtWQklCXLBRy6c8hsdehODSxaZFMUSfMRL7G2hnZwDlZNr8BycjbuXpxzQByaWclwISrpHKIVkjSEgEGHcg3Aj5ZCxyQCBzuwTVNpLhJVSdA0qICxTaWaMZdELLgckkE8/eGRwMexReGIVtJ3gZYWW2YMwje4eWNVUM2xAcOGc7eMDj5uhrk7zRkmAuFtm8uCAkMjRoFkU7JZJT/E7PhgiktluuAaAOTigYhbuCF5kYBZ4igfyzIcbuM/eA2jGCDn2qK9iiRZCYvK84oRCwdZEymVMZ4BjYOo75VOAMgjp0t/sdo7ShlgmkhLQgELK6k+WSSgKt8/ykHOHPI5NZxtkuSFc7PLLGJ2RWdEZixDBclgXc4zn7wGRigDn7LTRdRyhZf3pOIowCDKwJYDgckADkjrgZ5IqvcW7R7IsBliDp0YFcuTySM5LEn17cY56b+zyoj2uIoSwKyyjdJiIEqcIDxliB1GWxzg4v3NrE0diVdDILaFrgYbD3IQ5jIBGxvm6hcZJJyc5AORt4VaSNXUSKD5bbAxB2FWUMNoyBjkEZIGOlaf2W1ldo7eREMwfJdNiZRTIu2Tafvc8Y6qcnvWrYaeHuyksgtoodzMJYHJZXxtOxY2x8uCfQcit3+xpLe5jnKiW3AhfzInHzRyrL/qvNjBHQ8EBuRg85oA4h7C5d0YoJWlIEcuCkAYsdwAYHcwckH0ZD68WorKeO4Dm3aQQyrEGAZYndGbBBYfcIUEDgnNd0bL7QGYSEz5ZFAURxw26sjJtHVcIOeBgsDyatyaTf3JEc0zzJFHLEHVgwVPKJUxSRnIcrIAjEkqWycYoA4sQhWkeVXjlE0e0IEZHTaxdZNw+8Cw6e4IBNaSRr9nWJSSiOXkYqCIS6s4TEY+ZSVIBPA+bAGcDoZtGtYZtgadLOJAOWEzs3yBmLM37xmJ6+565zVb7DDDKXgiYJIMRxM24Ov3SSSRkblyQMgFvrgAyvs06iC4t8lYGG5kY7Rgq4GGA7t19ABziti8mu9WkWSWFTJGhSBxvjDMNrSTKiDDuI15OfcnitH+zvtVsrmVSdi5jbKMdrkIHUnGNgZR9QCSQa2NI06S61KyQgpFLPHH9ntWRNyk+Ux27wI2PqcBiT15oA+tvg3o2qaf4dH+js0V0scAli+400rNKTE5YiWIBcEnvkknAr17VmnGpRRPJJiLy0S3j+W2gc43fNs+U/KxyxbPUDkg0fBOjLpelaZbm7MMqwXV0loJIUHzERwJPsX5QVOQWzkOfem3vmXFxJLPqEcZDyB41aNWR7cHrHEmJEd2bBHBK55BzQB6J4bia8vLaPT3urmVFczRmT92s/miQRF8IIkClVDFSG42xndx9HWmi3s9zpsMrx2EVqFE6SlJ1fPlyAITJ98bSAxwPn4yCBXiHwitJ1c3MtsfKSVvmTK3UzjH30ds7BgdgSW4yK+i7e+llt725MZV5Bbx7YxF5sokkJa4YyE7gQyKMMu4ZzjHIB5/8TdVF7e2emRLILS2byEW33SvcxEoSrsGIlTEEg5GVLHnkCqM9r9h0u1sdOktbZzE802mh2N1M00WWVZYnJWNTkHkMoB4NS67IIntiJjYRG4lkEMtwIrh5BhDNFIjExpvTBBJyHwBxurmNQuL3QdG1DViY9Q13U5mtIpiwEEMTwLDPLGM/MDCI8EfKT1HWgD5S+LItby8msys0k0UahIoMbrOAn5GVzgunlqSCTkHk8nFfDXxI05LaKVoMNIySGQjckqKMIrFW/5ZlcDqfUnrX2L4xV4otQlSaUXcj/PdI5MYGWAXygoLcGTJAPBOcAjPxt4+u8yyNIy+WzmJpNjRq4VW+QpHg469QCT1GaAKHwR1Bz4kiivZGwEEMYdtojjjU+WsZUgrhAefTvmv0nvPEGj6B4fjitlEF/NZ70h4LSGEETMFAIlZQZFLIWKkYBFfjLZ+Kr3QNS+12reXiRjHOByyqeQGxgcEcD15HIr6E8NfGKfxCuj6dqurXtxb2Es721vcyloLY3ohF39mjbld7xAkE7STnAPBAPqKbSZfHt/I9tF+7TzJCgEj7XdyBiUxgFgoPbgg5xgiq9l4f1/w/wCIo7aNp3WNYWlhiAiWO2lLgOoYgMgMbAlQxG4ZzkZ9z+G2reGINNthbNaTy3UJha3RDaSRysi+VOZWONwUDLBvmIJeqd/rDtqF3CJI0j00yK00yLcyyMisTEXiRR5vlspyONhyMHkgHj3xe/aN+JPwWn0DUvAviXUdC1iBInMtndSwMZYnVo2lWKTbKNyA8qThccV+4X/BNn/guNqXjPVvDXwm+O1tCmv6tHBp2n+LY7iSK2vZ1VEjS8jBBgu3J4YFc7fvDAx/LT+0j4sn13xX9mZ4GissxrGjF/LbcXYjgBWLEdvavW/2G9F0DUvjV4G1LX7zy7XS/E2iNFYxyLHcX99NdI9vEoBBjtYwkjyNnHyqhIL8AH+oB4R8Q2+s6PpWo2sjTQ3VrFKrFdqkSJGy8mR2DbWGcu3qSSSa6rZIsW2ItlQRGblnly+MJ5jbwWGSMc+2R1rwz4dO8Pgjw0tnZm1gS2s1jIeOZUX7MrCd2TkMSOp556cYqP4k/FTTPhx4b1Txf4s8XeH/AAZ4Z0KE3+r63rFzEttFY2iBruaaWSZFTCK2ADnPGCcAgHus+qJaRkz7I9qrvlJVIgwwACGOc7myBzxxk1+DP/BRr/gsX8Lf2XdS1j4cfBttM+Jn7QmowHTJLO31ZH8LeDLmNHW3n8R3y3Pl/a1AdvsUDJLIwxKUGM/jD/wUX/4L3+MviLc+Jvg/+yXfXnh3wjPJPo+s/FmMT2mveJbRHngl/wCEWt5W/wCJFYyqQPtO0XEijKeTkY/Ij4D/AA11C/kT4g+I59T1nW9TupZo47uKa4e6lZZ3mluLyeQmR/Mk8x3YnG5icdSAfWHjf43fE34k3N98SPjJrV54v+Iniwvd3msa1NN9l0LT94Cafp2nW5EenWUYbCpABgKTjdkn5Rj1aDVLu/it57T7QjMssiS/Z4pyXO9EV5FeTJYHk7jmu48eTy31zdW83BVpbUrZ3S3GJYcoxDRztvT5iQQdh2gKe9fO+geG5rPxKslhpWoyRW8Eqak2o36zf2lfSXDP9qgRVjW2twCirGASFALMWOSAenwaIkLSRyAyGYq/mJ5vkgDbIFCxkhstu6kg45PU11drpYluoYEtMzKI5ZN1tKPMXJRY45ASsS8E8ZzkEVNpVvqE06JbW8PmNhxIbQw7A5AMaCV2yg3AGQcckjg5r1PRtFv7aRJ1kiN3hflWfLkFQWUPKMAgEdBzk460AM0bR76wcNm2SWeAxXO6Ystsj4bYwYZdsKpXnlgK73TEW4t7yL7OstwkUgtbj7PJboXwIpIvM3/vJC5cjuwzn5Rg5khW2H2ma2hVQvlGPzEZJJVkQMxAK7jkrjqMnk8EVS1LxLbQWojFs8MLl1nWK4eIyhlcK3lI42kDYdwJJ2/LgkigBNRv4tGtle4MLmICN4pERoJJN+8AxsTlwjDAAHXJHevPpNY1bVb9p7t5jCHDRxpEibgMsCcZYqEA9AAMdqyptYtrhoooJBPCpMvl+a8ojZ8BldnOMhYwQOScYA5yeZ8afEC48L6NJLss4r+VZIrWKRgmyPawErOAGJCg8IP8KAPOPix8TY5Lo+FtOunKM+b5kkZlkMLMBbpKAzRoBuAVcEE7Tjt5zpnivUHSO2sgcR5KxKJZAWOEYLIw4UAdDz0rzex0rUfEutT3MhaWWd2keRS2SJJATIhkGcZbqRk5HHNfWnhL4ZbbS1mjEku1UZI0IL+dIC2SQg2AsH+8eg4HBNAGp8PPBt/4jvbEXqSCSRlk8tYpBKuSrs5Aj4TYo59DnPU1+mPw/wDDh8NW8NslrGQfs8kkgKqcqqgqrkqSigKSFG75M5PNeafB74c6vocUOqXEMQiuIk+zswinnUbseQxPKELnJO5eRnNfWWneGbJoBPNOqTyPFKVheScyl1YvjJIU/Ku8ggAkjHQgA9a8PaiUtIriyjiWO3VRJKU8uSQAMrFCBtkGVLZPJzjAGK7+z8bzR3CtqN0HkEDTWXmSMkt3KbcpG7EuWbZIyk4x0CkADnxGwurWFLuxZnt/KKtE8pkSCKMhtygMG3Lj7vcbQM56Uo4J7i6sGgP21LySPybslyqWhkQgxvtA2klgQV7Zx3oA+oLTx/cwoy2iyWzK0IkadsGRHZJE2xtIQW3scDOMnB5JrZtfHWsyI05iCiGcSh2kj2OzNvklK7v3btvIzyN3y9s15bZ2V7fXsVreJbWtjAiwmdcSz3Zkk3qbgOSFwODtbb+7U5GMDt7LRtHsHltGEkTuuw3biW5judkgzIgEjLGA4YqQCPmKHIxkA9Mb4p3uorHaX1s8ksOw4iiVpJS2CFeYKMrlGC54LY59PUtC1vSYIEm1NWVRKoWOEthkVd+3dncgyW3c4GyvFdG8L2TSxCzu5JLWSSO4M1tAIpkClQSwlJCk4TqQPkz0Nes6Roc94zQW0oYRKXTzhDLkqo855pMqBmIbsYwCpGR1IB7Z4X1yNE32skUdlMStvEly8pWLDbllVWLEqOec4z1ya9c0fUrO+j3iZpgjmNo/nHkvFy67ivIO5cn1NeDWOlHS7FrsywKIhsdrIKCAwTaZV+6qsEweOPmJrq/D+rmCzuJ50eHLMrxQDLL8+2NmJTkbDlsDgnGccgA9qSfTi9tgnLG581di7EC+UwWXZhicbMEjB+bHOa2bK405Ut0RI0kLs0ixMzRYcIC0SjoFJYjvz3wBXlp1W2jSMrGsrNJH51o7TRGQjbNGzPGwIwI+CCOpB4JFWYb+7vHh+yRyRXCyh5ArBIisMijBkOQNyDsevAxQB7TBJZ3cdzp9xaQz2u1oSZTFNy23ehQnO5lcE8fw84r+bv8A4Kyf8E47C/XXfj18LtKaG5S0nufEGlWMJaNkgjLyXUMKL8mYg+/GcBMjrx/Qxb3E0LLPcSBJdoLBSdpIZd3Gf3q5OPfPbBFaWoWFt4h0m90rUbWLUtO1Czksri0ngjaLZcL5ZdhklUIZsqMgL14oA/zJdUsbiyvJ7eRdjREwrHLjeriQRlMNkqwyRzjHXvXI36GOYiQMWVirIpBBKFdwyOCcMOT6n3r93/8AgrF+xGf2d/H994z8L+HWfwf4ouJLyxuIY1W10y8yXu7aUsAERhuZCRk7RjA5r8JL5hLNLLIqhpJXkwOTliRsC4HAPX+dAFVJN8ZjWE+YPnDhjG+0Z+UgnDgcAE+n41fsZCkrYIYsHLHAOwAkuCCpGGJA9BkVjFJlJO0hWwrNtIGRnHIGB3H4VcicsSx5YffUcAkcE4HBUAD8R+NAH018MtYZNSjdni8l4oo5IlU7pBu2n5nA/jKEEAHOcE8V97+Fbq3vIUVfKmlURJbRuj4ACqkSLggmQRsQWPAG7PbH5e+BtV+w3avv+Q/KysCyPknb5irguQwHT0FfdfgPWhHZR3M5RgUj2qr4kmGd8a8nAXIZc8bTjsQaAPdLyaMzRKizwRuJI3ljjE8iyIhZmdG2g/ux8oJA+UBQKxLmc3UqvcPO88ySRlivkxi3WVWBViF3RnEhOO+M5rnLvVJUiZwpIuZfO2vvDdFwQ0hysfmM+CG5KjgADLLLWba6VInjLNbSZXzEYCNnYooLBsFem7BOdo/AAkklmRots7bVkkBAMkhMikcKxJ2rwTnGAemOldDbrHeB3uz9nkijAR5yY/MLYKlccxt5khYnoQxBIJxXG6g6R3SmKYSxyB5GKb0lRicuGVzyAd2B6c98Vow3LxGKa4nXyIo5PKLqzxphcF3Z/lTO2TtkY3dMNQBpx3FjHFj95FCrMUXzJOf3shDNvjyfvrz045BNPT7GS6QytGyglVWXy1V2G/c5Y4lyD0GOW4rMimSSFk8pJdxi8mRUZ3LNgsI9oOfkzuwA2G6dBV8RxG3lk8zyULAiOKNXckp5TIWcl1ZnGccj5cjBINAAY4fIjzds080pDQom0BV37fmIIOQo4OCAM5+6KmtJ5EiUGKNw7tCJDG7mJ96iRflRmT5SA27PB+UEZFZsSQXEoRobgGC3LnzfLBlnZWZXDMwWJQpA5GSW9CaQpI0YdnLFFjcpAXAl3qyuxOz5sHaSCucZwTjgAvB/IlG1ncSXMoiDu53oq5aNFDB+Y02lwAAccDttWkkjrMjpJ9lE4kbbK7AeaNjMCM77jCjIHJ24OcA1zKTxGCVpH2T2saeVGyuhR5JFSRBIjjaQpOATg5x0q2msfZrWGCBBL9qZ9zDJMQZyFDlCA2BGvpt6sDgFQDdaIRu7MvkztFGNwSNZI8spjfLZ84kBSAwPTOOmNyC2YK0RkErzQqY3cuvkszDe7qF/eSNHsBySignv93krNLt4wQN8u0Cfd8wiEasWYyJuDcHPBxjrXT6ffLBscnBbduG0+WpG8RuHhkzJndkqTklSCTu4AG3CbLiWFisVslsroV3lJpomeF0WTlRmQcttyNgBIJOOVnitihlZNsgmz8xIYbeQGDAkhgp5yMFQewravCy3lxlhNNcOk6KT5ztDOg2IhWPCqd/IPIbOPQREW13ZyQBlS5DtlRIyl4U4+RiR8wycYBYHoaAP9E4wWqzNBmR5DGH8sKAoCsnVzySCMjB6ntjkvIFuVgWGCGFowY5GiXDyg5bdJg/KwXHzLyeSTmrMiSFnXdJtf94QXRUjXZt2KwwemG7ncT+FaGcQTq6ysQCikkjg52jrkNkZGCORzzQBVm02GENFJbgbwMoGBG0hiCSfv4PBHy4z1rOfTIw0bQKkaRS7gghV0ILZcBWGeWJPXqT16je1e9H2gH727aV2hU+dkGMIqjnDc5zjd2qJZzJgOSEZeVVy7Ern5iAucZDZwR/OgDkpdEMoaMgcs7oPKjj3MxG7LAg5wFwM4BA461m3egoF8tQEJ+UgSFl4yNzIOhzz1PTFd/Ntfy8Z2IWYjJKljgFQuQCDgZyOc/jUJt3Mu5VjdNjDncJQ3AUjB6Ek5JA6ccnFAHBWug7VVWRfKRiCXUO3+0CzZJ4zkg5OcZFXn0KN3ASF2ATCkDapPRsr37Y5yN3fpXbxWrSqq7RtcZ8shVKlRwd2eclfT8atpZojHfGFw6qq8Nn7pJAXP8Zbg9xkdRQBxVv4ejjIYI4I+Y7csWb7zKMglyecc8Zx3FbbaIixgqqh5QW/eLtLMqnnByTjjjHFdTEPLOFDBiAGLLuDMuemB2OCRxkKfrVriQKCSGB3DIYFSR/dP3OD3989KAOEOhJID+7RthSV2CZ2kgAr0+7nA49cms280Oc3EECWtm9t8pmeacxsoRjkxLDu/eEA5VioOBkc16EyBTucgpk5OAjZJ4Bby/mwN2OegwfWqrRPKxkOw7lbG2MgZB4yw4XqCcZ9eOwB53ceGoxO7om8uJOdkeUAxtEh/iOGbHH4YrIPhpQXCRAZDrvARQVZvugEHAOWI7gV7B9lYwFpQikglgmSMMTtwW5JwOnXg9uaiNrGQ4YOcqVjEblMNyoY5BwMr/j2oA8FuvBMe12aPcAS2SGLKWUfMqAgEbuhPdz1ArmL/wADR+SUgUTNvO5TEgfaAF4+UbujHnHTt2+kX05TsYZ+UtuDSbQflXgkHD846qcdRjJzSk0sqSDCsZ2hiCSW7EkNjAXDe3U9zQB8kzeA45ZJQ1uIyGclSGZtucoUXd9zOcZPbpxXN6t8Phe7bZogCEaVFdCQFGN4aToilyvB9SCcCvsG502NA0jW6yPkHITMhweBvABI+90PfjGc1zs2kRTqW8tQHYqMIzPyQGYIV+b5g2eoHGaAPjNfhNp9mXm8kK0xAGGUrGx81mwoA4zK5B+Y8+3BL8NFhQXENq8oUAeSo5cMABl2wpPTk+nTivrSXQo5IhG0RYISoch/NYoCwkIjIOeOAMdTwMmol0i4jhkXywIGcFtyqFWIjLuAd3IJzjAIwcHNAHx5ffDyOViksIPLODGNzbAf3ayLxwpH+7zj65918P52lhEUXmJsWNiyrGwRSUAZUQAgIO+Tgg84NfaP/COWrEOLdC85VQIzH8oUPl5AeR0AxjPzA7cdKkfhS2sILhrQS3EnlzSLFM/mbndi2xWlyFG7OOwxxigD43PwrmIV4rKIne42GNUbcSBv3dOzNkjBxkVPH8IBA0kpt4xFtJAjiAOG5bJLkE7kPHHXp6/aNp4ft4kVpwY5WERaMBHRW2EugAB/iIBIyORyBVt9DszG0BihkjZlZoWjDq4DbUWRMduCDjjGMjFAHxHc/DDeqkWpKghirRqrBQoZQJATgAt1AIGe+BVy2+GEVxbzJeS3S2NvbM8WnlppnublsGNI1A2Rxh9275c4HBwcV9rSaDF8qxwrGilw6kK33lxsw3J46Nx+NVG8N28bxusahlHyqAM7U6NtIIDA59yAOtAHwfqXwe+0rIrWKm0cSFYJIm379yhR5mSG3KSp+Uc4OeoPOXPwWsryKRJNKe2MoUPBLH5Ukbx/L5hhCDaoO89Mc9znP6MxeE4ExMrRsJDtaM4JVyHA3qyANgHqOckEjrTZPCUN07SGPM+wJ50iq0iLtyo6/cHtxxQB+Zr/AAMtbSN2exJguE8l2IjQOgZGKRu4JjY4znbwCfmNZX/ClNFeVrS30pZbplkNvbOd0hV32xNv2DLo4j/h+Y+2RX6W3fhGCRlWRAzxkMdoDFwp+UuSDgZ7dOfSrmneC7Oe8tZHihjdZ40SQRojBVcSBQ2MgZ5J4zQB+POr/s7W0dxcw3NjOzrPK0ilRGDIgKsNiqdwGCD/AHsc9a5K5/Z8htAIkszNzHI0Yj4lYexxhcSEYJwVAXGOn7J6v4B09prndGkzJO5UBV+fYSwZZY16bgw5GQDjGODwt/4DtnlMyWinKgFdrMQi7mAOVAHzEcnnHAoA/L9/2d9KurURtpCqyxjK26G1ljkAY75iCSw3ANuTAIbaRjBPIz/s7W8N20kGllmCMgaPIVULZYqVA3KzBsgAd88gCv1uXwvZWawXS2tvNcW5ANrPDuS4jAyJJGC/M4YhcZ7LkYrk9b8P+Ws1w4hijkkZ5WCKEVir4yzD5fvMMcfeoA/LeT4MXdlJI8WnLDELWZFDAoMOrRHaysGUcgkEnO3PrXnmsfBTSb9rOG5uJ1vpbVEPnQefGl3FvZIpZAcoQgwpVXycZJBwP1F1Pwv9qtpYp4lEm4oi71cNDl/nJB5yrKcHJBHTpXkuoeBN+2JbGBXjysUuDIcPGdgfD8Mg3Yzg429sUAfk/rPwDmOqXVgLZG2zvbu0e6Tcv7tTgsQrKDu6Bc7zn0rQs/2cJdLkijt0SSORRlfs/ledG3yosCEsLdgT82Sfvcgck/pL/wAINJZ3IlW3jlkbJK3KjyyAQSm0LlwWBBGcnA70SeH9TlmXZaQxJtcMIk2qzMd5EZdyIgB2x0A7UAfB9z+z1eaeimYhJzalo4kIZS5YHdvQA7lGMg4DAg8gg1nW3wQEsbpcQSObhLiByCkasCEIIkJyTkLwByDgHIav0fHhWBUiE9r9pnKsEnI2vtcACJljUA7RtweSABk1ix6BHb3ZjuYQY0Yrgpl0XIEWWZs8KD09OcdaAPhay/Z8sZrEX4s40NorJHZzwkQokDYiUeWFG3lj1BLAHtXxp8cvgJp0lrqc88SQxRRyvbqComeaQGWVljYnaMRnpkEsB1JI/cu80u1tdEnijiLmVXYjOz5TkorAffHLAH8DX51ftKJYW+nShYA1zKJBHD80aqSjArJcBSC3lCZ+cg7OcdQAfylftO+E4/DN8ZLWUBZLmSEhlKvG6nJVs5B4Y4IOCB04r5o8LaHeardLFCjuXKg4DOrqcnlUU5Hbocd8V9a/tjXzt4ouNOMZWCJ/MikBV4pd0rJujbqzggg9uoya4n9mjw62veJLSA28lxG7pCBEMEuXA4YjBxuBbkYXJzxQB1/hHwbdKllpDosa3V3FvjW3LSs+ApErMT5aqAScDcc88V9FfF/9ny50r4aWWujT4gkunvKGkjCzRxK3mCRFAO0HJU49c96+7fhf+zLqF54p0q7GkRXiJ5YaGMBDvDFkfLAqXAYZKk/LHyfmNfUn7angxfCvwIv0/s+O1aw8PXBkDWih9wibY8b5PzEFt3X7wJ5w1AH8jIsWa+khiRvMjnkGCE2t5b9VDEBiCOh7dq9u+HXgXUfFeq2tv5CkGVfMmdRGNhIBLyKvAAOeePzrzPRrR73xC8ZQu1xeTHkEbDJJ8rqQwGD/AEr9sP2NvgFqPii506P7GXhlngdikUSq5DEDcxjwBljnHGF57UAep/s6/sjTeI/DmpxrYxmNbMNHPIhkU4I8xS7AbgXBABUA44GK9Lb9hy5h1C2jGlCZskgi0fJVVDs2Qu3ZtYg5YDvjI4/oK/Z3/Zpt/DXhOVbyxWSS8ihfYVUKmCrbFKw4iBCZwd3XJIHFevyfCG0tbkTf2dFtDghgqqUTJU4Y43HaB0HO7uKAPxW8Cfsk6dp0tolvokdsV02JGkaNZpBI0a/NFvi2mNoZT3VhyCc9fovwZ+yLpXnC7n0e1ynkmeOOIQNOIpMAeWFVeC6bsZPOcjof1F0f4X2EEvywIgLbwGWMOAADw6kEZGR15x612P8AwhUFgvmxpsbzFAEWzaTJ3IB55A44znk5PIB8q+C/gPolhb4k02EiJdvz2+dijBAJIycFj1YjIr2DSfhLpFnA9vZWfmpPEYrpSscm5ZXBJIYMQxwASByOMjFe+2GlCO3VTbggqAzHcerA7lwfvcNyQfwrd0zQmjlWWOBld2wxhBDOgYHEqt0bOeQR16d6APjjxj+zp4ZvrVjcaVADteTakQ/4+HXLFsAkIVU7gM57+35//Fv9liCPzpNN0VZAwcyeRBhfJ+YiQsE4csy98gAkZxiv6A/+ESa/RRPaA53/AC7Tk7iCDg5zznnBHSs+X4OafqTMJbEJFK5VyEViU3AKGGenLjuD1x0NAH8n+t/sweTcIn9hxAXjLAshAtjCqQuEbzynKgkHfkfdIJwoB8mvv2VtTsguqWttJdWrzutxCkauI8CVVVpUTlWBYZVucc9QK/sCuv2Z/BeopJFNo8CybSVLwrgqxUA5AwBuBzg59ueecm/ZH8JtBLCmlxOHjEYUxLtGPlBCMAMgHrjJx1oA/kXtP2b5NQvHLfbTbxBDDavCXiAjHmCOFRnB2sVOOAeQehrkfG37NusSRrc2cN2skThRBN+7wkeCiyucbgpfJ3Hj75wBkf1p3n7EvhmOdbiHTxBLGeWt4kUk5BBy4bBGDjoBnIBziuM1f9jjTIoLthb2Mpnl3uby3LyBcfM8cilSH2nGSMEgDGDQB/HtJ8LPENrF5TRTbbeaONt6PJFHKGCiTaV27FDMC3Iw2QRjI8W+KWkah4Rt/OmLXE/kymYlldzKrPFKqNvwzbVyScEGQdgK/pt/aZ/Z60Lwn4f1K4tLKKymxPKQqRKzlIjGrmYx/IMEg8YG0ZPTP8q37SnjOe21vV9Mm1EztZzyxqrSkzKWJEis0YAcnaNzZGcDI70AfPnibxzJEQLYMkSl3WOaXzP3jKF+UdAUATGDnjBrjz49mNsz5JV5MHaMsj7TtQH+FW3E8Hv7CvKNb8SGW5McDPMCzDcxJDPIME+W/wB3qpHXBXqRXuXwL+Avjj4q6nDDYafevZu8cjSLDIYSN5UEFVAYjnp0yM8c0AaPg+313xpqFtY6dBcTS3Lxjyo/mZEyd7A44GQMV9G+HtK8T+Br250u3ml0+6uoFed7iJ1fy2YRvsjR9krcDAPADqx64r9HvgZ+wV4j8ISWviFLYSXCQFWWaNtkW9RuYRcZI5PBIHJz3Hq3iL9jTxBqmtnXDbRh2djcoIJFElvljiAlvv8A3MEgkbeRycgHw18L7O1s4lupbNIpXtykyS3Dq9w/mM0kjlyAzskke0YAynqMn6l0p9IuILS1ERiEkaW+6STdLHI6PKzx9dyJ+5IBdeSQSAeNTWPg1P4Nu7JrqBrcSw3MKIUGLlUWN/mDZMPXGWHJXGctioPCfhm6uJZ/NjdXE1wLZY1ZnZVTCIVjY7g0SkgDtGAKAPUNM0UWlpbyNfIsUcpdpWzmTEbMyI4Zv3hVAVUd84IzV6/8PQzWcmoWd4tzaROxdLuP7LLIrk7GRW/167EJJAABH8XBqvd3A0nQ4tMnsZk1UlE8qOA53M7vBcifpk27EEEgbQWYkY28rrV9qcGjF4Z4SNgxb3blCAqOzIhRmDOQjYJ4wx9aAPEfFV/BJ4otLSCZ4oTMguIwkflT7d/yrHtG5flBGTk4znGa67UI7K18LSvas+1ZZMW3lqVhXyzHHcrMGwpcOeDtIGPcV8ueJ9dv5/E8SWUrW4imco7oSro7YjR1IOSCAF8vGA/ryen1fV/EMWh2yiRwWjEsbIxl3lW+Z2QEbVB5AbqH9qAPk34z6isF/c2wR2myJchgcwlON6ls7y0q4+b5VViARXjdlbXIsbSeytWnnumdfJZSwhbePKZ5C42q+wgbhgZyeK9c8c6JrWt38lzPBLPNIFUyIpJYoqLl2yPwAGB05r6//Z0/Zy13xIdLh1TS3a3dEnUSWxZTGyEoybF+b5SQNwz/AHRzmgD86rux8RhUiXTrqJbhmuGtI0DsEbYSV4wZQoDAg4wRj71UE0jxFKXLabcSjY3lBlYSbcFY953cAcEjLY6Gv6INN/Yq064USzWHmFWcpGLZGUJtQIu5k3BCfXoeMgAY6q2/Yn07eitoTBriZFjVLSNWbIbJi2qQSEXI4GduSe9AH86eneFteu4plGnTbpVQIPJd9zqRiJXRP3bZPUkcA9aSfwL4mhlmtp9JuY2jEZZdmWOWw3K5H8S9Mn5s+lf036J+wTY2cMEVtpQu5pg7OtxHF5qyk4bc7MqglMEcgAg8Voj9jONLq0gHhSxYkTiaWe2hDKU/dW5IKHzh8rDkYUptwA1AH8wkfw91+eSHytJvAgAXaLd2ySCowVTJXeDyfTJFa9v8OtYjaN5tLu4YmxGXEDnNwE3BQhQEDzCASflyciv6h9J/Yl09LG5tH0VYP36yBo8OsaCRJXiiDgCJXVxuwD8zM2QWYVk63+x/ayQTRw6FEsaK5jVYIxJIwRthO0ld2zcvOOHz1xQB/M7a+BNVm88tYI+FjVY2hiWWQKyeai7h84BY4YEHBxxtFa9l8J9VlZvsmkTzC5ZS+YWdQ+MttGCSRlhgHJH6fvzp/wCyLbWF0pl8OvIUlMk263Xy4pHk3Ohby8rjKj7p5QjoM19T+Ev2TvDi2lvcTaDAkOzDBoCxDMwkQgeQAUYliecqR1GKAP5YNS+E3iK0/eto9ygiiDrJFGxfhm8wFvMxuJ2gLgYA5zkVmyeAdZCxqLS8W5aN5yhgfG5yCEJ3EwZV1Lb+hGAeDj+qnxl+ybo8UUktpoyzRMqIFe3IHG9iQNv7tCSN2znAyTzXhkv7JOnpctLLokflzTLhhbybgGcjy3BZyVzKoB65BPcigD+ejR/Ani+KBglrLIjbm8qO3c/dUgI4bBdlkDDOMAsT0UZ7XSfhr4mvrq6N14fure2szHHe3o06bZaKwVix2W5BkKg/3juJJ6MR/THoP7Hvh+5gimXR44k8mIB7eyjgeQiWPZK6vuVZcllJUDcFBYBmyO+uP2O9Le3uMWVnbaVItrLdQ/Zwt1Ndos6IZAsf7yEYHynIDys3U5oA/lfl+Gmpwq4062u5gIiZZJ7YRNCiRpGsLNHIQquqk4OCeRknNYa/DXxA7yh9JlljKhpiqTyG3RSQxUrkRkDYCDxlsd6/qUh/Yl0KTfF/ZsEayszAxwbfNRwWDyAKBkEvz2GB0Aqzb/sO6BB5qw6dbKlyXjlBt0UNbuyOAJmQZBZACxCnC9eaAP5bJvhzrCstvDp01xDFGv74x8FIgAzZCAthmABwGx2wKyl8J63aXW6fSrpll3sDCZIEUAkhiVLFwSjLt+XJGCwwa/qQu/2H9Ciii+zae0MsbShyka7USQ7CR8o4wOQCRtK56HPBaj+wrpl2zebZ7yEliaVEXzJrkTY854jGEUlCMqCAdpBGSaAP5wZfD2prZWhFhLCIYvPedo8tI7MQ8bYU78AxtnIw0nJ+Ymqum6Nd3SfaYoJ3hZfNutomLtJLJjeJDEVO8BzgnHAyxPT+jO+/Yatreyso1s1WGOK5UK0aMSLmORXR3VWUgx5U7sdQAQcGvML/APZDs/DL74tHt5FljeLcbYyOPmaVSyLgOhkYEKRhSFICsOQD8H7m0uNPgnlurEpEs2Fkj8wSqshWPf5r/wCsDfdbKn75570TvPHJHbKsyxxWuAVCvGcgbgHSLBY+Zk54KkYzX7P6z+x+NdtrhpLOzt0WJPNMUManyQSiiYSHcLoEKeFYkOCeTXz94k/ZrvdGD2y2cC6eJVtFkgi3ySFtjSpNIysIjuEWNhx8vy8k0AfmReJcXCwSR2wkYctlSCYnRmDqGTmQM4HGCQT2GKyxpryravHFjfLukimJQAkM8SuUX5QyqwIByehAzX6waL+yxYXzJK9m6wyHMcaghiA6oRvLASkA4z94HAIPGfWbb9kXw0tnIr6c7TKQyyhYnXcy7lHmQjDNn5cKSc4yDg0AfiTcJcXPkrPbvZoqyxSTzBViZBuA2rIQFBxjdkA7wcjk1zt7YXFnMXhbfHEWikeOQyRvEx3qyheDkFUJ+797k8E/uJqX7GNhqVpELexEaxqsDsEMbsULGRi0gG9vMClgwyvHB5x5y/7Bdxf6hIkdvchH2RxRmIMxAlChIgGYyPtaPg4xkbecZAPyHubh51W5eGKG2mRY7drcMzKIAuYmef7soYhXx2wRms2SaL7Q7ALFGyvGE+Z9u5QivucYK5OcdVKjJyBX7Lx/sFLa2VxZw6U63YnkkW5uXdywlY7re7sJlKOQyHkAFWIIIAOfHfFf/BO7xdLctfQb7SGeXEMUMkk23bEkZAaTO0k5bYSMYAAI4IB+YU90kAYLMqoInWRtgZiwlZ0dCOm5Qq854bJOKy9R8Wae0MqW8OxxCYncCOMB0QZJCIOSpXK4IYc+9fd+v/sD/EOxO62W6a43MYXVTzESA2QFIQA4GGJPGMcivn3xF+xZ8VbbzvKsbkqHKgvC7FtpY7tyoApzgZ/DOaAPjfVPE6Rxyou15HOVVwSqgqwfBGAykEdR/KvI9T1qSYuvmEAnJDNlSQCAdvQMORnrzX1L4o/Za+KelNOG0i7Z1EgybeUo5TA2Rvs+/ljweBnOex8fvf2ePimSCPDWovG7MqyC3lG5hu+8rDKnp1/nQB4BeahIzHBBJ+UAYwq4OCfU5wayJXdiD5ucjDAk8Hg4GRweBn3r2zUPgL8TNPVPP8KaqCS+W+yS7RtA5yU5Bz+Pb1rlLv4a+L7Jil1oeoRbSQVa1lB4zux8pwOCM+ooA4DBEe5g4k4CsoxhWBzu4y2QVx2wT7UjDK7w5GWIYc5AIBJIPXoR68ehrppPCeuQOFuNPv1U5LZt5OAvA4IGT+I64qi+kakiPGYJzGjKTiFyoLZwWyPlOAf5c0AZgAKuryBfKDPHxkyMxUbQQeDgZ5zwKsW0jM2WGflGecnOBn8gCTSvpt0qqPIccktIVYMQRwMdgccYx2qaKyni2tsfap/eHblSckAcrwcZ96ANVGBQIiDgnLnlsEDgn0zV9oy0Kk7V2lnOSOSQqjGP90n23VnRhSAysQTkFGBzjHB4GNpIAGOelW2cqAFZhgA5wOGAYMB6r/hQBHGkchYvIybVZ4+CcsoJ28MNuTkfiKmiTeSc/MeRnOSCDnBHU8GpI4HdAyruHUnBOM+vp0/SrUe6NVCqNwYlmxyQeowRyvNADDAUwGVQTj7pIHPYjHUAZpWgZF3HlX4Bzj0xx7GtRocpFIG/eOgdkYgnBJyox0wBjFPS3eZeVJ5wq4ODu5JHp1OaAMeLCswVdzcDJG7jGfuj07EY6mux095reFJjMBxE4Qgg4kBcBGB+YgKRzgDNc+tvNbOJMbWxgZUhcYx8wBGRhsEnn9K1LF3dZIrtpDDEjtAg3qEldgQFweQAzEAjHPPXNAHtWgeIplVF8xtoUkpjKlFzuYe4BAOPQV6faeJGkEZxHIpiyxVcyIzKBksyDDEg/wAX8R6V84aa8pdUVmbaTsYKQ5BI4OPp05616dpMk2+Bdkjb15RVYF+flztGSfu4x68daAPXo9YmliKbiUiJZFaXKgk9dpGC20nselVbm4WZGDhnacoEEeU+Z2xlSBhT9Ac9OKzY4Z0gVmieCKSRWAb5XcMpOULYLIRgen41tKltLAHZ5HnjdAsYjyzknGGdc8AYIwcdO54AOJu1htV2RmUDLKVkZpdxdt2N5H3twOOO/tWZDHc+akieWjGTcvLbBljuYlo+Au7pyMjpXXahawvI7KhAzlSFJTPOAcnhQynPuehzWXbh2nmgWCS4XeEBVSMcqoZTt5LHAAI25YDGaAN2G3dbeO5fYrTSkNnaWclVYsoQfIpJbkqpHbPWulgNmsPlqrecFMjHOUMalQqsCSf+enbjP0rBMlxHcQC43xBIvljRgjJgkZkQEYYBiOck5wQD130ayVoZoWaVpYpROCjiOIKeu0ctuYLkEnqDnnFAFpLy3gZRAiu8iOBKU8zYzlcDbhSjeh5wpPHrqoLe4a1d5j5qgbMRrjChioZwV3HcpGSOMjk45xYdPklhaaDehgjMrJICsb7fkRUcn/WMQSBjkKAK1EIkSAF5NkAj2QSOZAxcq0wCoPlLE5w2BjKgkmgDroLloLWWAJbxTXTBXmjZXeOJCWZUBGATnnGM7ehJOEt4oUF7umV0lCyQzz7Y8AqwIcK+GjDjIJBwRxjOaxbdn8wiOeAxKElMGAuxiSrFUIbd5ZByOOB9avyqmTch438ohSYtrfPIQVIZVIY53NhRg7Wx0oAuXFrwJnHmh1jldhuRJCRk4jAwoCsB6fMcVVlgjWSO8ijCSECJbfYjD5Cd0mGYksBj5iOwxgjJ2RexiF7m7DzIQiFQ0caSXJUpuhXeA5jDIQB03ZxhTnIElw1o8dtv2iSSVWjZTnYuWKqGxkjGSB3HbNAGI0M0l05RJ9ku5mQgspeM4AQqvy4DNnjIUDJ61pyXlykVvB9jVorZ3ETRjMQV3BfztpH8Q47jPpTU+0zzM8SgqEeWQwEuylNrHJUngk8/TBxkAtmvH+yraEEeYUgkMoybq5R2dHjAJ/gPXr8jEcHkAytQt2klMswRoX/fGQSOqvJ53nFVG4ZlDImQgJIcgdOIWtrG9N6s2JLqJWkV2RYkDkuu4RqVO0gxgdBgFetXb6KdkbTXkQxORcKEzJA0wCsArOBlw8a4dOSDxxxXPa3cx23mw6eu/wA2JI5VR3KliyyOh/v/ADqoII68egABX+zfaElEqsXVgUaFtqpwgzuePlfkjwOT82AKkMk+XaKdQBJhYlWPKiRH3xsEQZ+ZpCT0P9yqNyRYx2hti7G4tY5biPYI5baUsQAwLdOCevTBI5GGWjwu8cEkkwSdyhmmlXyyzg+aoeRj8uWIBz8obrwBQBOkNxZyTORC22QFbaQFlMgDAhlRlHRieDkgnsCDTtIroW8pk2B2k3YGUwQGIEYRgFAO8DgnDYznroLGElkmOyKKNjAEd9yuNuFdwVO/KM2WQcccqatXN1Zzy74ENssUUcZAQfvJFIUuAw+RW45Oc9+RQBkQNcW3+siVJJlJQTFizpuUo8eRwwIGc9mPY1VFtIZGEtyXgV9yRqjBlLsGdxubGPw46d66/VZo7h45IIHKxGMrIyqNrogjkjESAoVaQZLYJJUHpgVmTiKBAEjMt1cmIwhCVESs3II2HLHG3HAxkUAZ4jxBKiIsvlAPHztLI7qv7wKpB+RWBHBznmo2iEShykSLiRyUUqyb2BCOCzHaCBtBGRuPPJrpNGsZr24K+Ur/AGdXFxCVYSxgOsbjGMkhmGRtwP4iAM1Rv4XjvRbhY5FaYIJTKix+WwyrMofKZbbgnjGT0oAzmjhcZkgeNyAjyKA5aLaW3Rq6nHzKD1OefatzTdOtblHWWaYRRfOs5tRJLIyKFRFRpQFUIo6HC7/u1ks032zyjAgiSPDPGUZGZJVwgYHLkne3BIw3B7V0FnM8kVwIYWS2jCyeRI/zrtYEeadiksXAAXrjsQDkAcNMd41itSZGcuBtiG8BIyZM/MNzbdxC55DDHIxVCfRJY/tMN3IftaBWkjKgswkxwGDHDBeeDzznkYrsURVkheJi0CRgsojMRlLZIyxyXdcsox2AYjAq4otpDEu233pHIrztFveWK5OT5zGP5nUsNvcDB9cgHmsVgIUIeNJTMhiEe0+arggK6lgAp3AEEH1zkVhywLa20y5Q3LqVEzRk+R5YJ8sFlGxiwJyDjDdzmvUZ9JxG8iqCx2rEWJO1s8LuwCFxng9AQCO1ZtzYWrvJHdTIkaBgzOmwyzTRsxRig37d6sNvPQY60AeXujTxDeZiQVZW81pVPmIFHysMoQAfmzz0IHJNeCzZHKMV/ekbcZDjKnc5B4OSo69CucV0jWMllvjiV5WMOwSiIoJE5XKI65TlgCB0xUUFrPLtVooomV0Z0cbfMAYM0aOGGAynO0N15xkcAEEcAt7V45RJL5cvmQxuW8nDbPmkTacxnCqUByc+1KumXU4L3KeQixT3dskSY3iJGJIRjlIiBjJBxsX3NXp4rmWWSQzNKsT7FGNsUW1pNqxtuJXkKSQSGwD61esLa8uLlWKSNBIsu6eRfMWJYtqMCR91SDgnBzkDGBmgDg9Qlu5pVFxNLJHDF5KxKu0ZMewMFY4cFguTj5sZyaohHiWQW8bSwqqtI5jwU3NsO4gkbgVAxwSCPw9h1PR9Jke3SzJ3uoE8kkLENIUT5C5cjAcsBgDsepOMnTNGBubkXGmu9tDbmeW52yCFFj81Y2VogPMRpFVTnIJOBnNAHnCRzMqOkTIqBUkfCyKWLbyRG44UgsD1x+VXLqGV1HkyeYTIIkdw5VV3hSWWPO5cE9MjnGeBXd2fmLO0kVofLOPlSPBVdqqfugeWpUNkjkZJHPIs39nc3BtVjtJI4DLI/lJC8m9mwZJN6oC2Y1LEOx5YdAaAPPmbdOLd4pJbSDe9vCUaMhy0ZcGTBOCuwg9SPfmoRbKJA7Qh0jlbyEl3yHp8olDLlmDZz65967pfDdxe3KLFE0Tho5I3eWRbl23Qxrbg52gLnOAq8ZXJro/EHhk6TcW9pbwzTMYQ90Zk3J9odEMuduCrp5iFSPbrgigDzaCweCWaN7XdLPM0Lxl1ZU38TlUyMNmXKgkAFRwcVjzwSwqEgdltpCJolOJCsygRFT8qg8Meg+XgEk16Hb2N0shWaGSRpWRS1wGEitGpG0MSMkt14PCDnNJe+DdXEc/loAkLpmEyKgmQpv3RowHmcxN3JGMcE0AedzJMY4wZGS4ERadI18tnTG5UkKkhgVfI/u9Tk5pn2Jt8F1aQzFwjOJmXKW64KuhUEqZGQ9WxnzBjbkVrPo+po7PFaSmU/uU2RlgGkKoAAE+U4PAGPQVs6L4c8U3Cn7NYXMKjImuJIgkC7xybh5jtjJiGOqnn2oA5+e2t47mV1NyRdQgQgSgycgh1dU3bZAcbcDkMQQTgDSttNaSR0CqYFAZLkyMFIjHDFpFBZt4wcrnJ98VtXui3trKft8CSSGJFDw+RtJUFYxvg3KHVt3G7dgjOOBWrpfhuSe0aUqw8uQvFLIrlpFZfO/eIMhIdoQA5/wCWnU9gDnbq2gmnDwIWVoUhlLsG82baGkkG9yVRgSRnoBjr1W40mCZ40CKXiQiQr5SICSCNsit+8G3HGT1wBk86Vxp10Lmc/Z3Vw0QcWwUwjCBR5Sp8u04yMHqSSR0ra03SpJIpJLiaS3UFtiYi3SqEBwhAJmlAQjHPUZI5oA5OyWXS5WlhSOGRMxfONyurKCrhXxjoRhhglh+CPFBerNdSRK8kRM0jFkSRmfargI5G5SQMBQSMk9OlzVbe8MswOGieRUglSVZt6kI0aO0bAyORtHBA3HIFYcUEswKbGMuVTazMVPztwu5c+ZkYxz15xgUAZ7aejLcAl4FlWMqmeHXfvKkljhxhj9OhPFVf7IhFvI8EscyICkoBbzvLyMOIioO3JXOcgE85GK66fR9RtJYVMCzRTxKsM6R+cgMmzaxcL0JYgANn92w7YrTHh+9tGNw1pNNOyQzTW64QXUTDFyitC7cmQEYXqEY4BUigDgE0aJYI7lsCBoGyXUZikcnY0m3kq2TjOGLgDgVDdaL5NxAMgFmjaJV3oC2zcCpP8W3B5HBcgk4rvJNDu8QrLahIn8yVRIkscVuHVZDH8y5LADaSc46jvV3RtMbV7lbZBItzsZLYrEtxGiElZJQWlXyTny1AHygR7sgZIAPNXjcLMYyyRzvGVZdyusStkqQC24ZHB9R19VtNOLrcRMonaZQkKyYjVCzBA0jFyvl7mxyByABivTT4B1C3vLS0uJYooZJUVWVSWfMjF5UBChkUbwFOOSOWziuvv/hRqDxwjTzO0DiNgZoyu752yqFMsNuAU3EggtnqDQB86zaYgJAjRvIYLgsODhlLKmGEi56nPQ43Dk1j6vaeVPMHgjtdrGRWiV3jkZST5a7+VAHB3fMAOR6/UEPwr1a2eNb60Zo3zmPahlLRDbGdjD5T8/XHOSOhArC1b4aww3oMuovdRvEGmhRI7jE3kpI2JHl+Zt7MhTggR9VAxQB85LaecsaqJCNu5VIHDBS5IVGwFwFzkHGPzfFYoYBHJILi5kkaRpdv+qDZMca46/KxyeB0yAQSfoPR/hhqGp+ckdmVRFdfLO5GI3oTJgcE7Uxg8EcDOMnqtP8AgXcS3MUsyTR2TyxxLII5mkWRFJuRIzMc4JBwvBC8nJNAHzTbWENo7bzK4kOzzVGCI2ARlkV0JU7iuccjJ44qw0d3PZvHE0wSZ0LtIha4SGNwUOyVQUzzyP8Anp2JFfY2l/BZEvjA8HmHe7OZopFYIoCJLmQjcSBnaOmwdetegaT8Domk3Tae2GbduaLBXJI3HeDv+fYeoGF7gUAfBUVldTBSsLOJ4kVtkZOwRZWFmwAVYBgc5xjP0HSaHpty9zLb6hBHcWiSqHnJlWUwjYGNvKFBjbaMgYwc84zkfeum/AJVdvJ0+WOGbbMJmDqqAMYjC0bRttiLcnG0DjPHzVK/wGv5GlFrG0UnmsY2eASIXDI0oRUIz+6BAPOcdBmgD4a1LRrCR1W2iUM2ZEjZXLjzNsYIUYztPJGNp6n2W18E6nqDIIbREhJZVDqryKGYg/OQCgI24+XGF6c1976d+zpJfXs0tysdjtQ7LyaPAdoyG8lPMVcO+1vlySQpxuOBXvPg79nS8hisZFtklJlLSW7RGVFjUheT0BIY8AFMAZC55APy80/4IeJLudYRYSSPu2BkTeCBhgRkLnJIHXpnvk161ov7Omt6bdtqOqAQxWYjaOD7O0exJEMwAf8AhKockcHOAcngftP4K+AVstojNpckU0Z3LH5BRiAQP3h25aTcWKdgOhHAqj8Zfhy3hbwRrV9IkEE0CXFxG6q00i26QgCIzswP2lgHbdg85BHSgD8s7m5ihi1GeCGNRCkFhahXUFGhiAlZnWQZLYGc7gCASDjNc3ZwPPPGnmx7VTOZmWYbsBxFhWwcYbB7nH0rF1fW7S3syUFwFkkuZS0rCOYuzqCJ40J2odzhSuNvGe9aXgya0u7iMGG488SRM4LGXznVmQLGQAWKxksSeOmfcA+ufh0LDTtEkuLkussriQTNtOPMWQFkQ8zS7gCpB4cAkHBzzU3ifUhqN5ptjczSwTN5UIOGYxgHyHMk7YH7tzkkDjnsKdquozab4LeCyAjjJkZ7O8izNNDIC4ZEHOQMMCp5457187weIbqzu45gZEkiuY0a6ctKEikKfvZJHYAyoGQKuCSGIJ+XkA9ug06bxFrSS6hfXUSW6kNwpHmw7QBEVGFwd2SflUsScVP8T9RvRpdtaWu4RQRx2tv++UvcPtA88rGx2srfe+Uj5hlh3vWM0VtpySt+9a5gjLMr+UTLJtMQjwNwLNvLDJHznaKzfFEivpsc0zxCK3jlyh3QzNM+WlIfLtM0hKZz8uFBUAAkgHyB4ii1KOwvJ5wtxN9kABCODbxlRG0kwIVxggZO0HKnqOvx348lVxKJJraEEEEKDESyhgHAIOfmIB5HTJ5r7O8W3X2O3uPtbAKRnyY2lkdpZdrS+YpJLIV8xgVUDceTxx8SfEHUdOkuJ4ooo97286IZFjMeUdjuZkJMcm1XAGcsWHAUcgHzLqisZZFckCNmH3iqksPlblj1wPrUnheK4utVtILcy/aHuoVjKMCgBbBAwM54GMHuaddyQGcm4jlmjkLlkjYKWkAYR4ZlIAD4ycdM4wea7b4O2UuqeNvDGkpFCwl1mCYHq7yTywqwd1GdiogAXgDLHPOSAfoloHwr8erp1nqHhXw5rl9btbRNLLNNHM/nJBA1y0KQQoEQziVlXBYKwUsxG5tnV9E+LOmxXlzeeGdXsZY7d2ZRpjMo/dYMrrLG/wAxQDp0PIHSv3c+AXwEvYvCvhrVYbsW9uljINT0uW0W5h1KBIkLOXD/AOi3MbsGVgTuD/MDXX6z8N9Pn1C+g1KwtHhIfbHIjyzOdvlLuJG0fdPUEg45xQB/FN47Opt4m1FtSSSK8NyzuJgfNTLbsvu6MT27e1eifA/XNZ0LxppGr6Vc+Td2NzDfJKWPyfZpBIXOByQ2CB9a/ar9rb9gjw94pe88T+EEW01yV3mkihtY40kG8JtmMPVA7ks6rwR6dPyY1b4Wa/8ABS+abxpo93ZKzzx2lxNBMttqbRoSYbedAN4IILbWyCcEYoA/sF/Zr/4LR/A/w3+zqb/42+LhZeOvC1pHbz6Joemy3N/4ieK18u1e3jgG1ZZjAAxdkQEfM+MA/wA537fn/BTH40ft8+LNQ0KC9n+H/wAENCmlbRvAtnezImoospFvqPiidZR/ampyALtQ/wCjwFgqgMTIfzxuvEeoTpMNJgt9t1bSBEhRZY1jmR4pkeOVDmbZJJ1ztLZU5AI1vAPgXVPEF3bx3MUttp0sytcmHh3iRgJfnOWjBXPYfeyOnAB03wZ+D9z4s1WHU74C08O2LNNc3UqA+a0DKGhiwMEl1Qe2fxr7a124vZI4tF0oSvptsBFb2Viq26qiLt3lowTJJkjOAc+hPFZvhvw9pPhqztdF0uWVdEa6ie5aArdX8kT48wtBFLuV8Iy4YoWIyMjBFsCa4uSdNaPTjK5MZmBjulj8w4RPOf75XAAzkDJJznIB5Za+HLgXN9NczXNpty7KTiTzJCrZDlFwQeDheSSQDzV/w7ZRxXbPdRSSgPv+0XTeWGdAqSxBMbmcgAjLAcdRjFempoqNeRTXj31xqE0cax2xt02AyGVAq+XuGz5RycEMSTgHNdZZeHWuLlI76wlKOkjpHFEINrlAivLJKV3nzCAcnBIAwaAKunmS/VJClpa2cQCrFGkYkZSpdyTGCxcqoIGcJnn1G2LW2tIWcRyzPhTAUczXTLsEjNMm0AHBKqAckKDyc4v2mg6dY2imC7W0aHHm2ymR5/NnKhRGzPj72OVOT128YNxo0tbuIW0dxcpLjdAwVXBKbYmmZlY7snoUG0HpnoAcVPfiZYZFR1t43H7u4wxc7nUAIUAYb0XcDnIJ7V5F4n1W2Y+W+qx2s3mMkdpGC0jYViilmJIGFUYAAyRjAOB3PjVLiwvXaZ3s18uO48pY3jjgYMxIjQNygKHnpkYAxXhOq+TLPLctdOkW4ssgjLMzkoVAOemQepA4zQAt7qFraQyvKXhLKJ5XLlYUKp/G53szMMcE5yT0+WvmHxP4lv8AxXq5iLyvp9rIIVCZCsc4JZsnLZyTxx6VsePvFFyTJosE5ZXkZj5cjMBhiofYHbaTtUE/7J5xVrwX4UjuYrSYCSR5X8yeN1dYRJuDIccFhy6nrkqMkAkAA9m+Evhvaq3MsS4eJYzLdIkiRx7mUiN8hhLny1G3ceSOO/2N4As3n1KOwsraS4LeWkjxRuI2bzYmVIp5Q2GGxiCFPQ56mvFvCelX8sen6RYWMLbR5QMZeQiSaQtJNK67ljX9+qjJACrgE4r7g8FeFZ9EsRbyWkTXS4eecXahYsjcyJtC7mJYg7eRtAwDQB6AINSjl06OOaBI7VJCY1ZYmMDIyx+cqOEcqV6YB+Yg9Bj1HwZfPa3g+3zNMC5VcWsUk8AAUFo5J1Me9mkIw4PCsRjmvO7RbdJYVe6ht7ZWyw2hjI6o20Ebt0y8A4wBlhyCAa9I0vWk0qxN1HZ2t7aXc7CGeWIqXAWUvIssqDdghsc5bPTIxQB6jdWcGouLaeKaa2NqXNyPssR8wM6qreUiBlUjJAA3AgsScmvRfCXgd3jjW2jZ4okU3BhZd0FvnzDIiOBubdgbV9ScY5Hh2neIdPtYRc/2nZWkt2pmECJvdMMuY5vMT/WZi+UDIIx0GM9JH8X9U8PrIiX4ubWZGO/yQCkmfMRNsTBQoBYhmHGwjB60AfSOj+HrG3ulM7xGRNrwwSswduofzA55wQCuSfvkN2x6JY6VYXfliaGEwgsY2GxPkBDZDOfnJkU4AAGFGOea+PLP4xwyx/2i6mC5K5dtilwmNskgRmb5gN2DtI2tjrXqXhf4jNq6wT+Q5icbI5pJY2VgAjIxhWQEcFeoPCY9iAfYGgeGYriNGgjhmWJGYbJAgkHysGJC5L5kTjOfRRmtKK80K3DWzrFIdsq/ui6GNlIK5yMOTlhnC4I6YPHkej+NJbUeXbPLG7QLFI6Sum2ISByqJv8AlcYTBXGQnTrnrLPWtMuoTHMltc3ci+atyroqZYZWORg4+bKMWyAfmBPHNAHoelMonRbJHNm5WOdFKKoiCMxRXMTGQ7tqgY43dq6ViUuIjFBIsSt5cseSCpBO7zG2/N83c1xGmyasVaPTWtiUiaR4oFFyIiiBmAZDlwoyc5GAvXpXXaN4hhR4ory0Ek90ywiSQsNj5ZgUCkjllIyTzydw5oA6yK1hlMdwUZuI03RqCCuSPmXcfnAAGSMHdnjkV0ccUULgWRuQqxBwGG4CQAkq6o+DHvIPJB9q5xbefUEEcFwYYmkVcRIq5TdzEWZwoJCnBBGSeDWgzajDBBHZx+XJDJ5Ul35jxTzQssiGOZSwBjG89snvxigDpbO+llbbqEbxMRsUxhvLmQIAGDZOPw79K7HRb2CCeJXkmkVmZIY4iFlDrgr80h5B4B7YOe1eeWuoX8D29rdWLXFuOZLmAhv3eSoZAxx5gOQRwOn1rftDJJMDDIIZVdZVgLJvwCSqyDgMpAUHr1yDzmgDz79rH9nTwp+0z8HvEvw/8U2rmW+0yeTSbmOFHubXUhDJ9kmid0LjE2zIHDDdkgZI/wA9/wDaR+Cuv/Az4n+JvAHiKxmstQ0XVbu2imkQJHd26TuLe4GflIYE52gBTxgc1/pNW2rXkoijngwTKDCVfqnzRuoGTtxuBGe5z2xX84n/AAXW/ZEuPEfhPTPjt4ZsoftOhLLDryQWmLiSzZgIXL26fvNrE8sSSOc4GAAfyQyKYIQCSXd1aRA53bVyCD6Z3Dnn2FNi8yPY2HSUhvvAACNkOMbh3UsTxzkH0qMqzTFGVhIPlGBhcLlCWXJOeQfYg+tdnp2hy3TQoQXZoywkcgRr8rbEDE8nCdeOePegClo7zCeMBArA9wE3DeeevUbj9AK+ofA/iC5iS20+ZY2MEjRRyyPIEjWSUsrSoxwqZYjIA4OcV4ZHoBiYSiC5mMBLN5WMIcKwKx43NzuJxjkA16h4V0+5uZZbpZxEyJvKysFabChAigYyQnpk9aAPoP8Atu5cxXj+csH7074kLRI6gReUihtwXc0Tbgc/MrDkYq7YXLLHOsV8WRmWRh+8ad2c7pGDbjuxIOpKEZ4AAIrK0TT/ALRZm1kVriKeKRVQWxZw6KFyxkX92/liQ4xgBMgk4x0ejeDL7UmnXT7SeW6MsEdtCyzG3mY4iLqYmwuSpLKSBlwF4JFAGbdapsOUDo4coZQ5Z5GYFhKVD/KmQwJxkHJ5yAdnSrtvKVZxFNNAoCq0qsjRyxyKVeGLlZFOSCwGSvzc4auyf4SanpliJbhxBJcuE2GOWRgwAl8zCgmGLzXUA8E9gQa5NtOvLC/cXUhLCHL7JC8bhkXazqw4h+dvlZRjccZPJANexWNXkRplKeWoV4twCEhCnlq2cKCi8jBIYrkbuNRbxLDTvsSq807yvJczxiNRIxUYV2zuICLGq4IGT90ckUp50toi0cAjPkCQebHuQmTYhKNGgzGTuCHnGTnms7+2bCTzIELWs0m6eS4llUoCB5YiWMgDcrySNxliOeQDkA6hLy2lmgdw4jCIJBtVNmAJXiYbGLgNt+bH3SeuBh/2rybx5gonhCRs0booX768jCgF1DsFbachu/AGd4fu9NiuEF0sc6NIv2iQTN5YZldyyRbSWi34BCkcHKkbSK3NUgjt5ZdTt0F5BuSbermeJl3bolC8hWJJyD82Am4kgGgDnbyGOT7TIIxFNLvmaRIyJAqJHt+RQCG2iPnA4J4JIrHCSIFlXJCr5ZClNgbgNI4kJMhKBjkKuN4C8jno4poLiNrqeYMHVY0j3ruhZm+aMgn5wGBAIOCCDnNX3srddGklhEWbi5JZ0JMsPlbhLNIhDeVD8y5+6CwHTuAR2epyWsEZQR+U7mMCQfvsMqhyIz96Pbu+bOflPTjPWyCNrU/Y7hZXeBZ4yiI7NE8flmST73ziVW4PGRwRkCuBitb3y3lhzIkBDiSJ0YqJdyoHBfIBCMQOT8ucdxt6e9wu9ULL5EEiXEqYWIMVMmxvMwR8yNgDA3rgDPJALU0ywXDp5DQMI4lypcSOyxgKd2cqmeeB34OMKeaS5MV2IQzKCXO2XcMspDspPVgV55xyBgV1Esk7xmKFk894JJjOyIRMCAsYbcu5VVcttyeVzyQa5+3u7X+17OK8ieVYpRHKyKC0jNw7IkikpxkgjGDjjigD/SJi0vz4GlEaybgqtuy6xhAWG5CRjGRj2bvWQLEiR45Av7tlCcFQyY5wccYznv8AXPXui/2e3mtljjEMjKRInzeYgyAA/B2k59/WsKeNHdBzuwM7u2MHpge319aAOZnt5ZJfuhVA272IZi2MDA3ZGM471IsckZCoqtgtuBUAAng4YKdv3sjrnHXitMxLM0hVzmN9rLkgAt8xBBU4G08HPcdq2LDQrm/ikmSVAkTFGVWV3aQKxZFVejYYcHHI47mgDn/szBtxC7hwDuHfbuBA6rkDHPH0qaO2mJO0ZL45GM4+YYOR8x49uBnpXcW/hqBLdJ55riN2UL5bRmJztPKshztOeh7giofsQtZGJiIR45NssuVYHbgYXJ5zuycf4UAc7DAqKpLMZi/AUg7QD0baxBUtnPtipJIt7bXfBbBba43Ngk5zkHIO0/hnjFahgG/IGxHwBjJwAOGJPJGT14/WoRbLv81kDyY3bsBiquqggM2dvbOMDP40AZkcAiRUUu+1Qq7wGY45HmEjGSSfbkDpUibt2AyKpzuO1mUlAefl5JIyOB39M4szWz4DEMw2k5HB3Nuxwe+N3/fOc1E0DIqsq5wQBk4IGOOM/ewTnj16DqANlj3xljtYdwW28gEAg4O0cUkQClUKMxGAi5PBJHIx0HB59+etWkEDBRI8iENh2X5jgDGdpxuNKkagdRjooznIyD3z3AI+tADdpwoQKSCBgg4243HknqDj6j3xmKKNZWIKiM5PXlvlZ+QCRxgAj65+lsAlWLfdH3uCV2hhjIHOcMvHTAPvT2gkBQod5yRgZJABAYDpk9fbigCoLMAjOMDcWb+LJyDgHq24dT3NTSx7/mQYYoqscAElcAnP4j1/xeGYTCCSN1llVpIyqFldYyNzmRUwrc8AkE84qyFjG3AcLnncCFGD94ZHHXrnn88gHOy2RkjdzCME4KqW3OF/eKCxH7s5HI5B68ZIDP7NiWOKZoT5jsWMeB/CR1IHs2eee2OldRIikOyoCQx2ZbJABbgDbzyPf61UjjlCMJwu5WKoEVwoUZPzF+vJ7E+o9gDi5dNhZjII1UllONp2lRj5eeB09ay57NlLqkaeWcAlyMMOCwVQeDjjLdxwD376aA7yQXVQSOoJyG5yQOAMfTjn1rLmtVYFiuQrKc4B9VVRwcfMT19BnIoA4uOxJX5G3KG5Xg5I6bQOFOFA/H0NN/syYygcqQ5VxKQjAKzB1LNgDkfUjgV2EIktLiOdAhlR0kjVlV4ywYsmU5ymdowc5BxUmtztq13LfPaQ2r3BVpYrWNkjMm3EkqrITh2bLegz6/NQBzCafEDwkZxlt2BkYABOf5/7oJ5qJbOKSZ/KKF43ZHZRlskEbQT2+nHGCa6KztRHEqMpwScggD72AST24Leoz2NaCW0aqdqruOC74IyMrhmOeWGV/wAM0Ac1HaZJBznLLhVyD0Pc9Mg9u9PaxQhSVQKu4hyp6tgYyo4XjA4zXRJAu5MqQwO4uhyzDAAO4DgEZ9OvTpiT7LG5G8vsDMAmRluMhU25weOCePb0AOMexYJsjXbhh5YXC9OTyW45AxnGO3Jp4tmi5YtGu0DcMMxB4OOeDjOevXt1rpmtkUsVU4BBBbJI65VlIwTg9RgD2qs0MsyGNvLUL8ylDhiCWySMA4AI/i/CgDmRbxpnyjHL5e4rM4GcgdGwMDndyCw+tVyCELrADl1QbY3Zt7sMuoA4QA9SMAfiK6CTSTKoiLNGfkYshGx+o6Afd46nnnOalSxFtEiFwYjkquz5vMzwQ3GR8o46AH1oA5e4sZVQTFFZJC2wI3KhQilCCcjI/DngYrLk0eKaPykjInLMxPAR0KDC4IyCMNjgD6V3L2x8vcSWQAnnqVGBkjjGPb09qgkthxkjJGVZfvEADOTn0BxnsPegDy6TRI55FVo0AjU/vEGRvJKsuQBuO7bkdiDisHWPDpe28mRYiJod8qxsspRdzYPKEeYCFOCOMcivXiiSRmTy3iMj8K6mNtwyMPGFG08E54GPrzjz6XHJJ5qqXlCuqNn94I2Hz5I6pkZwemR9KAPnzVdFhW2aRLZ7qWCOONRHEPOlwwUZ5CKN28sTgdf9kVgXPhSJLU3Ad7YNtZ96ANGXGWDqc7W+Yg4JyfrX0LcaU8fA2h1JdlGd23BwXGRhcqRn1XseaZ9ijuNMaCTTLYuwWT7Q4l+0Da2VMoLlChUjnHQDmgD5ZuPB3msZVRCzSHarIXMjY2h/mHykqSefXjJ6Y8Xg9zcLCkDqz78ExLtVlUIpyUyCC+V7HHX1+p38PRFTMyIqg5COTv8AUEgdMk45+vcVCNCjVwyoyvv27lAUhGQh0OeX4brkYCkd80AfNB8KRNJJFDFvmiMccitkHzV4VYwzY80hsnkcHB5rUufhEL6dIFurWK+aESLFMVQzSOcm2BYbIpcEbQz4cvwQRXuk3hGzjRxCGRmlkmbYzKHkbIMpA5znsT1AzWN/ZlxGyuBJvSQmF1Kt8wLfNuJxuEgHfnn0oA+dte+HDRTRpNFPbvbmNpbeVDEEblW3K6bZUbjjoQf9nNfnv+038K7V7DVLwW5VoIpWxsdVXdG+GiEfygEYB6ZDEdK/YbUtPuNQixeSS3aQxMiCRi+1ZHBCbmXLLlSVUNge3Svjr43+D5bvR9TaVD5c8c3ko5RmZIVMbnZywQknGRztJyQKAP4JP20NMuNE+IOpQ3KBonaRYlUK0cQWUgDBXIPXjPfI99/9h20nv/iVoaI8DwyyJGsClj5ZjKAK2Y+HJYDPJJ9a+i/+Cn3w6j8O+JDqcu5I57hmR1jO4xSSfKqgjoFYtlhx0PWvGv8AgnNaC7+LNjBCgmLSxrCxBDrIzuUdfm65CnGD0xwSCAD+sz4A+GLHR5LPULmCC5eOBXiE0aMgd1RI1mAT5gHOQQowSC3cV4f/AMFPo0X4E+LdQhs4Ql1o08cMQSRltQX3HymxkADgBs4HUnFfQXw5Cwx2zWhmkwtvCQ5IkjZN6yKFOAJAGx83oMDPB8l/4KOW8N7+z/qiXlrNcCfRZYoymPNtJWBYTgK37zBVgRnoSTngEA/ic8FSxjxbbDywZU1RQynAWRRJ90/MAnzA/pX9gP8AwTnh0ObSfD891YwW93crbnzJInDzvIqhTCBnAZssTgAjOCBzX8g/gTT3uvH62kSvg6u0QZgVO8XJAwAc7uRwOecCv7Bf+CeXhu+h0XSEZY1dBaYe6DSBYlkj3eW4wVcgEKQexGBigD+kzwXY28OhW6BYivlKECk8hgWCsCg5G7pxjAHTmtG9swUuWjjhjhkj8mQMnmHYCGDJIw+STzIwSRg4yPeqHge2nXS7eMQo8AWPdI8hL5wMgIF+ddwHQ8g9q7KSC2kcwuskaSDbgp5q4UgEgr6hh1HrwaAPMP7H8llKyb1PzoVHmeYBjbuKkndkgDp05z1rY020+0ttACn+JWQkMFcBvlHLD5vXqc128OnW0kq+SioI2LoyIqIOBtOD/FjtjGTnsa6TTdHjWRc4bacuTtGVJyR8vGMA9OvUjqSAZmkaHHgSBEQN6JlDhVDZ3qSMhQPyrrLPRLaOQSlYwD02qVG0AAlmJyTnoeOnfnO/aWUBGwL8gBGQ2B8p24JGMnPr69K3Y7SNQI1XqCMNyM8YBOecH+tACWFhbnym2jZgYGRhweU3HowyWxzx2HFbQsYgRxtXIbrtbIIPXAPQdM54qK3iaNAgAGQGABAVVwMBfTnn8a0UDD+LI4PJIOMcnIPHfmgCNLWMuUVMDaCCRmMqTwA553cZxjr0qdraPO0qP72COR34P1x2wc9+KckhKIGygI3bDjCkf3mHXp1H4U/cPu78naefXGPfrjtQBUkt4GU7VGA2ML09wxA9AK4PxPFZpbzGZEAXJ4ABBjHyEn/I5OQQTXXahdG3gYQuqFWByqI/7vcDIEUsAWK7sE9MgjpXzz8XPHNn4c0PUNQvLhYrSG1d5JWkAMa4OCdv4Zxz3xjNAH49/wDBSn4laN4M8B67cm8SC4SKaCQOYQghkT93ImQTjjBIUkFhgciv4W/i5ql5418b6mNEuTqzX97IcWqSna7Ptwdwyw9Cfyr9kv8AgrH+1ZZfF74mn4a/DDVNSvILOR7HVysk8pmuXdRJFCYoD+58xHOC7HH4ioP+CfH/AATwvPiJqFn4s8S2ksUUM8EslpLbSh5JQQ483zjyj4wQFwQMjAYUAfI/7HX/AATV8cfHTWrK+1Kxkh0yGeKW9QqVkaMlcKAFPX5sngDFf1Zfszf8E7vDXwu0uwtrbToIrmMqvmMiTCVE5IGBlWye4OMnjGMffX7PH7OHhjwDpMNro+n2dn5MMIlMIjSZnKfcAYZkYE9/u54HFfcGjeF4bJEUKpznAZUBIIBGMJyeOvH3jQB8VWvwMgsbaOFbaBMBQWW3jRQuCqKMDoPlGTzwcVzHi74RW0FtI8dvB9oBywCOEYgBVwyg5K5OBkcZ9CK/RPUtMtliKhAGI3bv7rDoefpg/wBeteY63pMFyZ45XiSJEP7to3Zi4GQ+9X+6Mf3SeS3QE0AfzzftReBJrTxZ4aMdrMbX7LdQyCFI/KQTMqMjoTt2KhJAYZ3EbCSDj5yvfh5FYWltfpd22m3C77i2YSxPOZIv3ioIYTujuBsXZjlS5wGHB/Rf9sGWy0P4g6VbXTtDbSadcTxxIgZJil1CSjfPkgKNwIVuh4PWvg/4leI7KGKVbSaKRr6BG2FgXgg3K6yxho90UwJjXtxkE8gMAeXtqFyZUvbuZxcOobdOqmfjO0F9gYYTdnIAPQYxzy3j42z6KbpYmEzzuZpMRqkqqjJG0PkyEGIoc7tqsDwwxwL51G2u4YYXgjSa1/eNIhmkknUyFwAyAAqobdwF5BPcKMDxjfFtDePyo5YxuSKVWVtpOC8RaXO5sDPPTGADQB8P6pY3Da/cSxpJcKXjcK7ncBuLb40TknaAcHcOOgPNdXfPMlxp9hZtLNcXqrB5E2SBDM2JLaJSGDgxg5JAILcAgAmC/ttSk1YC3f5W2SvIhMYkRXZfJaRcnazN8wIHGOoBrcuItuuaFJbSPGIL61DTlFMv2iSYeUrRxz/MCEkO5c7fLHB3UAet+GPgHL4qFjKliIybmAuCpMSyP+7AO1clCI3/ANkkZzkZP7p/srfs2Wun2emPPp1uzJbr50jRfvlUIAhG9fmU7c/KSOnPWvnz9n3wtbXFhok09ikpeS3SQyo3y5CtGp2ZDMc5wRxyvNfuH8H9DtNO0+COBDkoHjLKpO1gHCkheFCl8c8gc85oA8ws/gvpNpdops44FkDKoSHCc7nDqBk5AK5z/KuisfhRpcJlRLUb9jSZWDAO4lVCuV65H4enNfT72Me4koOfuk+u3lRkcjI464pttaMsjhhHsOGiCDazYLEls8cBYyCMck8YoA+cbT4W2RlD+WS9vs3EgMCexcFR1B5I7GtiD4aWsC5ms4590jbGWEbgHJARyAfl2uCenc19EfZ1QKURc92AIyMk7fu/3s1EFX5o2QAsSFbaCWGeN2wcDjHY5WgD5/uvh7ZqqqLWNQI8f6tSAuG5HdRj0HavO9Z+Hds8UsawRKZFZQyg7MFSF7dAWHvx+X1vPCqo24A44K9e3Q7vrjHTmuTvLOFyoMYyVclljUsoXlcZ4AIxx6cg0AfIN78P4YjA0dkMSllO1FYKQyliHZOOFYEYP1r1PR/AkC2gja1Vo0iCAbCVYtgZEe0gD734Ad+R6NJYLvT9wCrSr8+wBchSSpwMbsZBHUV3Fku2yiiSNTuX5gEwSQCTkr2xj8qAPGLrwDp0toIjDHIwUpt8v5d4w2AOQec/N32/SuA1D4T2DNAFgVTlC4CjeTkYUMpwMMv4hvQmvp1cSRkbTEwkkChlySyOPmH+ycH8DiqzQSNMMwoiQk7HQ5MkmNuCrg8As2eB0ByeQADz/wANfDa1tLKCMWwmIZ8yNGquijJjC4UblXcAD1I65611D+AVbdJLbQld+AqjLNC20uWJjOG3emOnUcV63o8KvAvyqp2Y6jHUkAkkkjp0zz+VbX2IOQp4Kkl+Tngc4IPJPGc8GgDxNvAljwq28RdUR/8AU7laOTIBV9mCPkPQnpzjioE8F2jMVFoFWEcPtHlsDuOACfmfoTxj5l45GPdjYoCDhmJPOPlCqoHPXg4I/wA4xBLYy4RYkQqXBkZxhgjA8gr/AB4Xv1FAHhM/w+tpQZYoE2kDLKi4279xORwWLLn6/jVc/DjTrpSzQQMxG8HyxIxLAbXVuBx8uckZBx1zX0ALJQpKqpXHTAGCCA2B0656jHNVfIWNNu3J+cbsBQoVhtA9PlHfPPfFAHzNc/C/Tkk3CMXUvltAVQkQAI5cBow5VLgFQuRzgkH71eeeK/gpbX+mT38EFmbeC5itJLd9q3W2UD5lDAFolLDcc5wQeo4+vJYncXJIAzcTMBtwo2sylUDoDgqN3f5i2DgjHDa9HCWK8IAoEkgBLMAW+bBX72D69uMZBoA+C7v4QWsJvT5aI3ljCBCqlQGKqpKEFsZB28jPuAfmzxl8F8yq9hpsIe4mJy0Us6yuJAXMjxjaiiMk4yAcEZ6mv0r1S50swTL5plKwuNyyJIDK+7YZFbOwFCBwQflGM9/HnvYBdCUwQmJCwjAYEO24YDIQckbTgejY96APkrTPgysdrZ26aasbMglkMcOUV22GYtI2VQGRXI6n5yQSMbew0X4PWUenXMUunFFQ+V/pMZ2GNiWVwWBVxjLdeSMEA4r6niv7O4SOJLeLzJMq67QFwWQHPzfKwG4ccAtnntdk1m1e0Ef2dBktEFKYJAZiTIQv7sbVOM8cAdSKAPDPC/wUt7q3EkluRaq52MfLKYJ2qAm7H8IzgfwcY6Vvv8HrOF7djYwxPFJG8LwD7rBgGkTcV2MWyzckfP8ALxxX014RntJNMW4jSJYsLGGjJZTt3HJJbaQOMZx3+tbdq9heXIG1WXJUcAAKHYADGeduc84PvQB8yQ/CS0um2PbF5Wco0rqS0hZjlvMcKXHK8k4wveuuh+Celi1SNrGErEpUlUOZjncokMhxgMDtB6jBIzzX1PY6JZDErwxhT5aHPCl5HCRKMn5mZyoHYlq7q20O28oBohgjG3AC5/hwQp3YwOQe1AH5/wBx+z9oF3vDWEXzCQovkY+Z8uBI2DlSwIYAHjkZxiuUn/Za8NXGfP0uzMsiJ5nlxqQHYgspdUyVA4yR1wfp+kcei2RuZIlt3Bjj37igEedx/dlx1fIPHXBB9RU3/CO2RVgsKKnY7CGckAnjbkjJJz6gUAfk9qv7Ffg28aeefQLOVoUfygI0+Z13FC6+VychRkH+P6Y8zuf2JfDItTJL4dtPtDXEUjeXDEFiVpVASNpIxvXygpYAA7iTgiv2juNCRJ4Ujt2mimYo5ULtg2K5MkhJ4RsKowpPJycGuL8QeGtdtpUm0ey07UbVZBJLaXQdJ0wd5dLl5cfeHBwducBCMUAfjJqP7CXhrzppG8OWU6TBw8r2sbrCmM/dVTk5GAQuMNjgV5Drn/BO7wXeu7T6HaT3DM8kIWyiiWJd4dVPU5WN1ycjJYEAc5/f/SdFtNa095jbRJMxZXjVI2ZIjtPlb3jDAERjJwFYoD1BxBdeA4YxOTbwLEqA7yrFiqkFlKAhW+Xb1OM8YwKAP5lPE/8AwTD8G6jNeM+kLC4jlkha3t4lM1xIyyLLKGhGyAHzUwvXGTkMAPErn/glP4ajldm0e1nDLKoLWwkKPtYR7WVdpfcwI3YweRX9XN38O7JhmSCIqEWMSMqh2+bgB8chiDke4PXmsCb4W6TEY547aNRM6Bk8vCSOwY4jUPhjuA7fUHigD+Q/xJ/wSa0iGMSNYq0YDkh43PzEBRl1ACoFUfNnAOR3Nfn78Z/2BpvB8t0llZSpbxs6owRyCwRmy4RNoyVUg5xhupxmv7w/Efwht9QtJ1jtVhGwFBtaJhNHI8mHxw0TKCrKQOJNwJ4z+eP7QH7OMeoabek2oVJIpICZdhWKVVxNvJjYugLlcgghAM56UAfwAePfBOoeCdUl0y7AQ7wQQMBwAGCqwJ4AbByBggDrXJfY5HWMom/fzgH7o+6OR3LBv89P0d/4KIfDofD7xvZ2stosbXclwUlRShjAcnJxjILAgZ4KnI5Ar4T0JYrmW3QhFXEUOEZkEr7iPMLHnI3Dk/zzkAteFfCWp6tMtvBC2JyExtOcnhSBju2AenBr0c/BXxDGJ2NnKPLJ25Rgexy3HCgN3+lfpb+yh+zraeLV064a0S4MyRzFWVXIjk2AlsD5DllHPfGSMiv0/uv2N7A+XKdE2xeUm6d4A5clACpKfe+bcf8AgWDnBNAH80Fn8G9blAeS3nIULlUQEOpYgkEj7uD7n9K7bSfgF4glDK1vL5RYshETKUDJiPzOPu7s8+h6V/SZpv7Fvh+6iiVNJ81pAm8JEAvyyRsF2lcqdyIBgA/NjgV6bY/sb6Lb26uNHETBUjKtEWZ5M4DHKAg42ggYwR+NAH8rF/8As9+Jo5cvA5XeVYk5jXHoQOUwB9e9Ft8AvEBnaM28mzKbQAx/dk7d+QOu5ex9eK/qovv2QLNYGC6CjuAQjNBhAgjYfd8rB6jk5P07ZGk/sjaXFPsvdCYlhlN9qAsh6DawHJPbp65xQB/Ob4U/Zt1i9uolS0uFdJVBYIZAyyAAiVeo4YY44zmvs3wR+xDeavDa3qxzRpGkfmwFJUlYlgCUB4OWweSMYzX7seDf2VNHsp0caHABKQTIyKXR1MZ3pnGSAEHIOcmvr7wn8DtI0q3VE0uJuUClohsBx82doJ4OT25GCOtAH89UH7DHkQIn9mbnPl5kdZQVeOPOFZhjaRjAwDn68Y+s/sfRWVktvDosaODNK8qq25jK4UFmLAMgZF5AyGAyDjK/02H4TWU0UUBsYh5g8wHyhiMjcqlcjoMgfUc8Vymp/AmxvG2vZpJsUFN0KhipJUqR0xuyTweTxjgUAfy3337KNxJBDaxabeCGOXfNthMgLsQEkACkgHcM8jpnnGa6nw7+wrdTSx3DwyyRXDl44VEoxsYSkvkfIPugEYzjJxgV/TLo37OGmMD5mlxrvZUkJhGM7+vKjtx2yB2rvLf4K6NZrHbxabAkmxgZDGCVGSAVIHGcHIJIGOtAH80Mv7DyJGM6ShRI9r4Dq0qOCRuDDB4wCRxntzXJ+K/2UrewUY0gQxReXGUijdDiAKhAV2B8w4GcDB4wePl/p91D4R6fOsiJaJ+5xGGWFCxwchSCuMZb264Ga8R8ZfBCyvIZ99issxZuBEvVZAAz7UJLEZxt9eT1oA/lj8dfC25025LiJo1ChYfMVVhCx4yEAx8ygoMkEnOCckGvD2haC/MUoQJbFlmkeJ3WJFRHTMaxlmTO3lc/f656f0nfEn9lux1CzER0yOVmM9woERztkcBk27QF2qvGAMg8nivhXxl+xs0ZnmstNkZpBt2rHucorsAU+XCnJXnJH1oA/JYRJc3Mi6fazrO0yZjZ1RCCCVfBxsJOT1IIGDzjJDiW6jj8uKNkJDNJlo1kU4YQJEWDHCtjA5HAGK/QGD9mnUdNnupmsrme6jWWKG1mgaaGZgwO6dYsbY1XeVUsMbVIJwK4a7/Z11+xF1eW+nzW6TRyrtSBmMbSj50VSceSDtZedwGR2zQB8i3HlzoY7OOQpFseaSZZVVmctzDtAOcDKgjk8jGTVeGwmZ5VjtnaKfem95GiJkkIRyHUFty5XoAADkZBBr35fhb4g0iea3l0u5uI3h/fIsWQ0oEhRgAh2hDKwAOPvbuwIqp4M1MWkUX9lXMDeYwdgpErq7lgkmccqAuD6Y6ZoA8g00XGmErBbbmRiowDIoZSyKZWRvmGS27HHAOTxnR0/Tbu8Zrho7dtp27plTzIjIweVl6Nu+bghWIwVB4xXrkfg6WS3zaWU6zRhoRFFG8xkcCR3mBKMUQIMtu4x/EMADsfDXwrS71aBp7hxDLADOluUKby2UVEZs7sqcg/Ng+5FAHz6fDUoxO0SMmHcyTqZF85WDSCPK9QCRnHAXHTBqO50DSrsxhY4xMAHwsAXdIMbkwdxYnPfCnJPy9K+19d+EBiWKO3KwbpnH2VFdzFhY2CjdGMs6/OPvA785JBxhRfCC4km2yW6x7IMQNHAYpJHUl3+0oDgsoAwwyWx0A5IB8aR+Cbu4N21hFLOxgzcIwYukESFSQAoKxqrdBnrzxwcuDwfc3Th5rGVI4Ww7WkICRHBWBwjKFRGdVAJGTnuea/SnwH8CrzXZNi27W085aN5VUPvhDbV4CnO5Nwxg4xknJBP0d4b/YwS5voJ763eSKSNolhVOAiHgsdvI+YDkgfOSD1FAH4+ad8JTfxeeImW6jbZsO/a1vJhWGFj2+cGKYDEjknOSa7G0+BVyqQzfZTcxZ5jlZYzC7SFXRoTl5Y8gEfXg9q/fbwl+xppVvFDFcWUJhZlZVVVZkKgouYhHnG0HPJJ3Bq9eg/Yz0KSO132jw2oLCRUtkNwgUq6SB2GJHYEdTuyM5AwKAP5wIvgJf/AGLy7GyumKXBlm8+Im3icsQFjfywR8qvjc2cKMZVedlvgDdvDdC302GS5MUUUr/L8w8wSExiRlEo2IRnAB35Yg4r+i23/ZHsBHKsNnPFE7YkEsauzvEzbJDECEJLM5HcLJtOeapD9kPTbVneHTH3OFcvMzKWB2oojA/1aZwQF4I4PU5AP52R+z7Pprsr2pgmRV80xuJSS43uEaNsFQXYAdckBh1pLv4Cyx29rfQ2EpnhcBJj8xDJiSKRjxh1UpkEH7pGOtf0LXP7JtjPcfvbAJKhyknCs/mbS5KogDNlV5bOO2Od2defsrW6RNDHZyuvmhgSgVGxgA/dyJT8xJHA7ZoA/niX4BXMi7hAYx8zXX3UBjdlDBIyQZBudSdvbnJHFdrZ/A7Q2tRENAu1nltwDcNffuxcof8AViNrYM+Qs2NuSO2MEn9wZ/2WLmNZ4bewJt2mlAgljEix7zuiYTYDFguzOCd20gkdBkWP7M19AzRPpY2RuBGTActuLBiAE+U4JOeoJzzigD8arH4A3dzsto7Vkt5Wjwm15ctFlSCTAPlLEbcDaFIB4JNe7+Df2J5NcdZbhAkbsrAKkofawXa37wHKEfdOcdzgYFfq54f/AGdbq2keY6bJClqys0rwyLmNclnTGVK9BnHGO1fQ/hP4Qy2ht5ngkaJVQiPc5MsYycIwQ4jAC8ZxgdAKAPz28I/8E+PANzp8EF9o8bu8aHzQZJJGkiLF5WZnJjc7xwpVcgHHeva7H/gln8FtRtI7yTSnnuHjinl3PJIWmQHMgBJwSckjrg1+kmieBpikEas9t5Uke4IAJGVeGC5IDKSF4AHTuDivonQdFjFoqrChjAKBYQuPlOxkLbgN4OQemM4oA/GAf8EmPgpqMCzw6O6oSxKyvKZIssygDK8IW3k5Gfl6+rU/4JAfCd7WRINNdVlljlUK+wqYywBLA7gd7E5I746Cv3n0PQYJI08mIoncSA8gFiMfKR97Hr61uHwyYbkOrmSKSR5EtpNuRJKgKJbyMPlACSNhjgHHQDBAP55h/wAEe/AFhKt2mlverEw/0QYIkVmGd6jbkDknqcdD2rqtT/4JUfC5EuYLXw4bJ5B5sf2bdIgeWNN8EiyHKRrklTyRvx0r+hOLRIjsUw/dA2gheqkgDB+uf0IqKTwtZGZz5ISV48+ZsBBJIyduMMc4xkE4yBgUAfzG6r/wSd0GTIsLJFZ1yhmgeOYv5ciBhLGpy2xy2Om5Acdq2dK/4JZ6fbaMNO1G2t5o0vBOE8uXfIpTbhmB2uvztjIyp6HBIr+li38JWUkO24gRjCSnmywookIXcX2DIKnC9Oh9AMGtqHhuwtbNrj7OkawoGZDEjuQFUsgVTgkjgc4yQe2CAfz7+GP+CYnw/wBMuUF3ocMUypuieOweZ/lONuYoyFUktw3JAx05rsLr/gnN8JbaOJLHwjHdTKoDrHp0nAIEU8rF41G7bkgKQ424ANfuVouhW+oQG8+xrBER5luWQeajfMjB3PGdvp/ePpVxvD0Hzo1uhKqxaRQuN3OEI6huc9On5UAfg1q3/BOn4aWFs93B4QtHul8vYEgVmJZWO9kAwACWbHXI59K8J8Zf8E6dCYzXkOmK8rQxtbxLajOCVyssaRghdqnLHONmTjt/SDqPhS2kQCOJQrqVmbADZCnG3A67vTH44rz7VfCdozJH5DKHAByis7KSyuJH5BUDkYwRjHSgD+Tvx3+w1d6TJJ5OjSQQq8r+WYkeRHV22SHacCNgd2OvIzjBA8Bk/Z11lNYe2v8ATPMtbWFLVpSjxuI1BSKSORxhjvJyQeSmCOuP62fG/wAJNLvUmP2WIu8atgksuwO4TKZwgyDnHpzXyH4h+AFqkwubmG3wXMjYCleXdvvbTn5vx+bPYUAfzw6b+zHPPJMDZLGhYqwnWM4CujgAtGcAnBJTkg4zU+rfAyzszLpnkIYVZnkSQZjhmX92AqNjLBCF5wSdpKgCv3vvP2eNIuURTPAEVQztBtV9pALBsL97IODjHHOa8+1L9l+ze93Xiwy2bhzGBIkRWbIkgnlcbhhSpJXHzFjhxjFAH4Q3H7PzXlpZ2Z0eWWCKaWSQQMhld2R/JMLMv3d4UsDjgEAgkVl6r+y/4juI1vLfS5NPs0gTzLYNPMszpmRjkQjklRhCTjyxyDxX9Bsf7P8A4Z0uO3up7WFp7ZfLRxGrsDjD/Ickg8E9yeewIW9+HXh94xDBAWUjbF5MGUiI5YShiTsJ8wcZPPQ84AP5xbf4Garp92rPpc9yojkEdoc4jBCmKV5CCzdJAFGDu65HB4i++FNxiWNoTDJbPJJM0SsrRM4JiLTSYGC6MMY65BINf0W33wY0u506/vbbS0V2kdjBLCBJGiEqAQI+FLH1HrngEfnz8VfhrBpt3fKLN7ZpYhHIyxMkknzHKqB0X5lXcTyDkAjAoA/H3XPCz2M0vmgq8ZijVY1Cjgr5buyrw24KQR97g5zWDZeGo5Q1wA7BZRcMC7O7SK5d0UgkJyGIJyTjGcdPsf4j+FI7fR7i8ZZ3C+cFVo2UyxRki38yJ2BaXKsoyMquCoNeCaCumf2ZeSXSKGZliijQsoj3M+RuySz5BODjOOoycAHLaLoF5qGpQIRcyWs108v2csdkRwNrPgcYUYHy8YwMCvqE/DaU2VveXYeWZkR4pNsYgSIqcQlsgtIWeQle4bdya8/8IS2Ns6xpIJDdII1vpI9hhk+c7TNIMRkpwxGeBjGSK+u/Ccmj6roEWnm/gkuoZEtzItwnlKVZfLkHyAtb4LEnvxwCACAfMmueArA6ZvFu/mMriVkRZYkYohbygVOTvJG0jITpzxXzD4h0m40PWla2kkSEzYgWJhHknymxNKHDGITdscEjjBJr9JtY0CO1uBpUOnyXtzM2Y445EMcmwiRpFOcNBhRkbsbUyRtwD8rfFDQbe2urefXbKPTJrK3S7tbV5I5yYUkZnWT5o/Nl3rggDd7ZUUAbWgeHR4jtLXUZCpCBElkIRgJCjTSyR28A3R7ZA43EAELnbjp9K+CfhbDcQQh7gsZJj8ww8mUeOVVVJVJZWBYMxGfnPTGT8beBPinZW7jTFtv9ZHG1uPM2wPM37sN8pRg5iyGJLDcT0AK1+lnwJutL1TTbXUHit0cOsRWWSdJ4nMfml1CfKxBRBl+Dv475AK3iv4SQRWvmJp8Qa4gURbY1Bj5QySIsfCneCRuBzkjIyc/NGsfBW6imuriK2LLbCS7MarHJHsysjbfLJKgornBxyQuT1P6SeNvENnaQpZyrCkH2bylm+YFkyuMHcAGGDkgjheua8C13UreCx1G6s4x5nkhZQJFSMJKwBICjhfK3k43ZBIx3IB4j4c+Hmmiyt7sxRTvJbb3wjIC7HcQPIBLf3ec5IHz4r0eH4XJcaODtiMSvFNCqSkQpHndcSv8Au/lkEyhSxPUNztPEXh68tZtIYCYStcNL5Ri+UQMBny3LyE7i7KcDH3c7a9l8B30dtDJp91ML5ZFdBOyqEVw2YoWQqRI7FtoAxnbzkHkA5HTfgubmaymggjfeUjYjJkDKwXlW4dAMAPn2HHNfQEH7Pzz21ncbFEscUSxogjWExAlmkdUHzkse+Mck8812FnqEVhpkV19lt7Zpo4yixl44124AcqXJHAz12nGRjOK9f8N6ubywjLzP5gwEIcOPlXLB1MOY1JLHHPHUjggA8k0/4FGRVQxqJApcRGGORZQoBYly+V2hm7Y45yMEB+DFvpYWW4EVuyOsKuG+eOSTq0bZAUZVsnPYAdRX0pFchWBt1UyybUiVFJ34VS6kb/mVmBAycYGTxnHLeJdYa9tpSYoX+dJpgLiFI4bVPLjiD229dq+YVBYAM3OQT1APEJfh34Yhjae/voJHRWeYMhI+QY3Mowd53gBueUJbGefXfAngnRri48tZYltLaCNl3CNUKHkhJDgPNuOWXAwfpXz14+1e0itZUBXzJDOSY5nMkfluSAIQcOjDjcemMg9RVn4W/EO/sWggeUSwxsphXGWij3fvEYx5DndycjcDheaAP0d0nwxpFtax+WuPLKnMkaP5yAFW3OCSh3ZIx3r85f8Agol4v0fw58LL2xsJYBe6lItmrMypnzn2s4UMQyBBJ/ewOcDAx9a6b8RZ78PGZIk3IQR8ytCGUMhdW4VeHwcD9TX4q/8ABT74hT3V14b0aCV5JnugwAnJiCxNIN4h3Ab1eRsFVwRwSQFNAH50X9yGFpA6GbdGF88jdHICf4JNuQ2yPOCv8Q4Fdz4Pe5sdRtLNLUXFrOI43eCXypo1cqzeS8fSZcgHJyyjHBIrzZ4dTVbNpkhMIgWYTeYqkqzBnnEe4kchkycALgk16R8MzPrOqqPngjgukijkjcu2QfmVIvKyWOzJ4UEsd3OBQB758QriS/i0zT7eK4RoI3d9w2rAsqKkcUjsSZCsSKScYzgBVziudsfC+mW6qmYdQ1CZIi25zcW8SyEss06L8oIbkgjICYJ5OZPiLqUlhMLe3kmeSaGERLiTcQE3F1wDkAg5OPl74GM9D4btptF0aObUJ7Q3usTRyGJ5XnlMGzzAjycGH91kAAtkt0NAHc6DFpQd49X1aGa8t3h3fZ7Z44WEELLCEAZdgD5AGTgpyQMZwfiAnm20oRVFkYCEKuimR4YjLMEGctIEYBugyDgnFSaBZQf2jIl7snEkGIDHI6yfZUE8xiMuMHHls3QtmPA64HI/FbUYrDTIlR4ggidolRN0qqyI2HcEkIyEDDfNgE4yeQD4Z8ZeILVb+aLzJpYo5GIijUgoC33TLj721OrAfTHJ+NfHGq/atQn8u2aJy+UUhTtR8su4KcGTDDPOee+K95+JmvW1vPdb3i84qzxpbRJGjmVNqqyheCjYJIBJII6HNfM9817fSPIwwHPCIGV3J3BTkLhSCRnPUn3wADhbyMo6bnQyMqugjJIVsk4c4+VweoNfUf7GXgu98V/G7wZYW8cU3natEzgbWkiW3lind9qIzIT8uDjDruUnBIrxP/hGSlo15c74FkYyKJCriOMHALuGBYli2cLn5M4PFfcH/BM8LJ+0z4RildBYwXqTyCRtmwgBPMTnlsAHPX92CDQB/ZV8OfC0HhrwlpenSCOAy2CAQBQ0xcQxLMP9WfKUt82O4OMZBxk3Pgh2nnuUgzLI0uyAKpMY8tmjw5JDRsXwQf4u2RivSNG1uDxFeaVpOnyQv9n5upkikAm2pEPNjZyWYkSkNuJ5A4Ar0HX/AAar2aEXU6MjrOvkSmIEBwfIkAAYcuCSCR8vPXgA/PXxH8Ob5rmSIIi7yIUCJuKuZEDLJ5igMBvlABIGfpX85H/BVzxnf6Z4z8MfDctJ9g0K1ub4hkjHl3N/KDcQJJGoKjcob0+f5a/rv1vwz50WLGNYZmjRZrm5ErlTv3yTIsZXMi8deCcgkAkV/Pf/AMFXP2MvGPj/AFWw8Z+AdDudYutMs3OqXEVo0Zu4jvf5TkqAirjPJyy59aAPwC+Cl7YXXiaOzvYJLiO5jliiBlCRW7uAvnSs5A8sAk9ycdBmvvFvEugabd6L4f8ACOmWEi6TAx1ieeVhDq1wplkeFthDRod6qVBAYIPmUkmvge++Gvij4bapDa68TpOqhRIbKOUm6iUfdjnZeEfGDj0wT6V7n8MPt2panHhfKZXLSXMrGSZt8ivJ5gUlSwAwDg8+/QA+sdA0soZb5lihu7yZrm4ljuGWS2JlZkhgjDMI7YDaFXGcAc8ZrQ1mWHT50Wzc37ErA0rKvkgo3Lx7mLPhlHzKQeOc4INyGS0sisU9wuGWNGCgJcuRJIW3eWSTGI5Fxg55P0EMkGm3JjaSX5YnZ3nZSCplKOVIXJZiAQAu0DOQeSKAJ9Ju9SvpofOvXjdZESGK0t1DtIoQZ81T8qjzAT1zjIyAcejxPf6da3dqhle7u/LY3zXBmdgszRfuwoIAY7iQcECMkE9K5Cyt4Z7iG0s4ruNZXU+Y6B449jDbI0mQC2NuCx4JI4xz3OmeF7kFLme6uLqVTuCswSGOCFnKliqDchDOecHPHQ5oAktLPT9KiM1/dTTXV9ATEqM1wBcKflypiy7BjkgDOM4wcY4HxLqNxHJcTo01ixZv9cRDC7A+XHgO2RtAbqGYZAFdpqEkhjMayWVlbrNI4vpiBJKR86xI4XcJAAx2rgdM14B4/nSyhEvkyaiskTlbmaRAIrhSWDFIiPLIjwyjPIwTgMFIBT8RX7XMccV1dSXMs6tmITiRreNhskkaSRgEDSY2DBzvJbBBrwnxbqq6LBMtxdQxJGjRxEMLhpsbpCMrwp8xVxk9GNU5tfu76aaR4fJ3ySMbqcHynZpSxcKxCsv3TjGOATXjXizVrjWbsWEU7SFWUyH5TGdsbAlUBOOM7eBjcckYoA52ytLzXNTe6dWKu4YSABmAY7gFUNyCG47V9XeD9BTTo7X7S5QuqGCNlco3yBwZlXIG5JVOM5+fA5ryvwZ4akiMbFmjBWLdxvyzBWiDKj7cFHdRn+LIPINfafwz8Hm9mW+1At5dkyAJcQJG9zMq7IyxcBTEWADBgdoAUkgGgD1L4aeHdUtoxqM0thZtJHLJarwCYdhaKNkdCyoVQc8jLBucAj2HSLuGCR7zEsupTPKSjQ3KQiSZ3Vy+VG9jsYhhuXCjDda42+RJZUtLTMds0MaI8G/Ia2AKSSLkiMrKx+6OQpycDNdrp+i3M1vNLJeX58wkSz2typknnjhgkaGXehwylo1YZG7zBtxgZAOhuPFUEyi0le31C5AjkZliA8jZFHM0UoT5UZQU3Eck4J/iz1Nlql8dOVLy/QxxN58dnBNHEqHc7LHFsQlwTjBI2/NzkkmvI5vDOoWyn7LDchJJ8CRY3a5mySWc/KSG2jI4wMADivQ/Dnh6Y2rsIpYzPG4a6uGfzIwrMm5WdwofHzHhtpjbA60AZMD3V1q8gkinm3MLe1d7qIW0DBRtiZ5OEjI27gG6gHriunifxALZTNpCF1mXZPNcssccJWQSbyMF5CoOBjGD97qK6vw74NlF28v2p76aTzZWtYIAYYnR2/eeYykbcA5GcnccEgAD2uw8HFrV/t2ntfhjEEEEyIYgwKhZstw/ln5jwQck7cjaAeTeHbB2liuriTS3uiTutLeWdxH5q5ysf3v9aADkew6c/THgjRZZpI4bPTYdMbzIY0MoIMhkWJoZltyv+qYscE4HGOxApaF4M0m1kikt9LE0zsHeSeMxPbyo7RNC0j3Gx0EjsSdgICKd2OT6Lo5h0yVjLYvbliC2xgSzohRFSUsQxD529Bg4GaAO5ttE1TNzNdXM9tLYukCCZBI8mWba5SNSssYWBSeQwLgEHOa7K3sbm3tfPSZ7+Lekb3X2ILtlCJ5qiPI3/wCsBznA+YDOBXOaT4vtZE/s+5luPtW8eUzQgMuMhdzKyqzlJOexO3AHSrEuo2DzNcrq11JO7tBcWZJWIROitHIIosFnXZIpJUjMqnOaAPY9EkURxWkd8tnM8qyMsUo2MUjkG8kjgYkK9doOeAMV6PpVwkZliu455GuLZ7ZbjysRxjcsrXEeUADgJ1PZyu4g4rxPw4bG/uYYdOtxPcTSLFFMZJppG4LDbEAABnJORwD83Tj0mSDUbm2VNPvx9sR3j8kXBMUG2R1dWhZF3DhejngYPegDu9M1UR3dxHbsbhVL+T5W5URiACE+Y7mLBDwT0I+nRxsdSijKvPHNbuPMiYfLMyKGLmNWztDFwDjJ3egrzfSVu4EeC+jFnOuczRAks22RY2RhMVcFkXOcMF471v6WLy0uXZNQknndsi1lZAhjc4YCQkKp6YAAJyc0AekpE1zEI0naAxgiQK3BLPkqSzfLkEYyMc+uKia5utKlVvJ3ebBITcshzgnygY35MjhAeNoII+U55rGstQ0yOSM3LzKJwfOQOR5V0pK/vQ2c8henb9N24uNPlVxaNPclFjjlG5S8byNuOMsBjzAMDd0B7UAbem681+YlnQrhAYkCyq4OPnIP8GTknpjOBxxXL/GXwXo3xd+HfiXwFrtg1/Z65pV7prpvVSDcwvEJdr/fCsFbjkEhgCQKzZb3U7C5SUL5cEkmwylGk2gRuWC7cEnp1IA6nIrutP1FpolHnRPPEp3zIUDEkKGI2Ngp97gEH34oA/zuf2qfgXqf7PPx58XfDjUA6x6bqkq2s4DKlxZSsXt5kyM4KMSc47jGRVzwv4Wa6GnFYgcgNEVAGN4QLulUkOoYj6cjjIr9n/8Aguf8CYbH4geFvixp1nMsWsW0Vhqd0sOFWW0bJZzkbyY5snA4x0r85/hX4f0/UNGsXtLqK4jQRiJCV8/cGUsgIII+cgk46OMgYFAHK3fw1SOO4nSKL7T5sASON9pjjMAd7hEUL5gyjgnAA3evNa/h3wI/9qW7OInhKk7YreOJDJwWjGSGBRpBk45O0KcV9J6p4fj0yaCz1CFZbxbMNCq7pPLeRlLvHKoH8ORjGGOeCKTwNGbvWJLZxGJLJ44rYTW8LIkFw0cipJtGXbaE/jDAMRuGMUAdr8Ofh/HBpst5Jp8X2nUJIrOzln8t/Ktysj3MgT5sHiNS2M4YqMc19/8Awa/Z0Nx4ft9UuNNjs73VIZHEsUDAImCFCpk5j2EDdgYbIyBnHnPhvwekdzDcGCKZjFFEkcDBVEjPhPIg2nYxaRwABg5wSTg1+xPwk8M3VhDoVre2/wBmhFlbM0NyoE1uGgLbSBx5Z3P8vy/fOeRigD8s/G/wPa1sUWfTRcASSRm6ZXSeKK2S4khVCIjl9u/kcEck1+bXxP8ACM2g6xNElsB5s0oDhBDlVX5Qqx7cPgDOPvDJ4BxX9UfxH8CaTDY3s8ttBcokfmr5wBhWJYyXRkHDr+8JxjoBx6/gn+1vo+jWt4t1bSRWhikuB5ojjUsQrbBANoMil1Ix1+QDcc0Afm/qlo08UwimEcn3WMpA8sKSdsS7SdhGcgHIL5wRxXmt3dSSztLNMPOT9zuDPsI2ZPQcndtUHIGDyeOesu7xpJ7mNRLJAzgecisxiZFwJYypBUZOWC8cEYIri7m5hjYn7NHKkTxBjvkVnUAruD7gUY8csGJzjAFAHR6fdvbOkjNMskaLiQ7jGkkoYxqU3YYEbccdMkA9a9p8K3A1O0uJJEM6S2zeYA7ZV3WQIWkOTGVaNyO7BSoGTivCorqSGM74SkamMRwEOGEyqf3zBgpCBGcKv8PmEkDgN9PfCd9MvtGkjljEcgfzHndVUl0LeSqoigvndIJCQchwcfKKAOWvvD0kluEikW1n8oqYjcEsWh3bGG9R5TFYo+CQAScYGAObiS/tHmt0Xy/MLW9y5DFZbfzBJ/yyJ3OXUbcL93Ir6rvPCVpd2Szt5KtIjuJQRGFZCVSPB2iRyZE5xkkkZI6cjYeEra5m8nUN8MBdVkntreMswBG9xgFZJeZAd2ThhzgCgDxXTjeb0aK2fesZe6Mh3gq5kikZtr4VCjqOp5bj2vRWpikCzySW8cywhyRIqKm4kyGAtt3FdpPQMCckHGfdrfwro6Wt9dO+37Jaq1vBJEI0l+aQsrtGfvFTwSMHAJAxivFdduI7aa4G+KQXOY0HmJI8KxuHVgqn522fLnGMZGM9ACey0tfJvbiW5mdIwPJZMzIfL3eWAPMBt0ZsMDgYBI+YsKfY6fHJfWilfNRWObkQhVZcsHDKxAADqeSQDgHpWfpesuyzWrhdl3JFEJvKJMbNLtX5V5EWTyBjKr0zmvZ/Cvhma61CBoVEkMbxyz4xsJycCWNj93cxJyOAw9cAA/0M3MkqKCwbydqbVZQE3DfgIuD69gOecd6bQpv3Ouxj329SOuCO+3HX8KvGKONiqInmTHzHkPDv5ZAzIwI3dQPQAAU0pyrBiG+YbSW6gY6gn5Tg9fWgCGzsw90uY2KM4wqsPmAIAByRgYxknGPpXeXGkrJEBbLFC6yx3BVo9scjwqzRB/LwTibBBySOSDuwRyMCSIUZSUJyucnIXbt5P8Q255xnn3rbj1S4CRq0jZXC5JzuXhcsAck8NkY/CgDav7CS/tGiaa4tJSjr5tpcO33jG3mDzFJU5UdckFmwaztQiEUMSSI0nloF85kzK2Aqh2I/iL5z06n8JE12OOH/AEkFQoAL7gAVJ43Fjhck47+9V7zU0uomRI2ALZYsWZzgEAgA8Zz9ec4oAw5NiYjAVgpGCg4bjadxA+U5IH1zVfzUXcseQBy4KthRn5SpPUc+vtxnm4XZSeQRvB+YkhgMkkYwSMdc9z7HDUC8jCkkYZf4mxnClh1OB+PagCrsEqgg7kOdoGAcN1YAEhgRjn0NUJogDyDxgnntuHB54Gcf41rSjYuFXCjAJHHUYyOgAzn/AB4qjLFK0BkWPIVwjNkhlGMooXvnPfgYoAzUxtddqkGTlyoyEC8gc5HB5/8ArVZjC7MAEgYAAO04BJOAB2Jx19KqxzxyGcSQynym2gMMbi2QuzGd/QA9+eQKubQUUYGM54yG6kAc9ecE/wC7QBcRVCsQxK4JHA4AzyWzjPH+PNWYgyhmVuQcKSwwEOFOAoznr0P19KpxkfMoJCDIxgfNjrkk+nXvV1cMgUBiV78Z5x6cDncfp+FAGcumN9tN4J5XBJzGJWKINgUxhA+zblc/d3ZPXHFXzFgcjB4HzZGRwcqccHp+dWFDA46LjJPHU5zjB5PT/wCtTmTA2gMCQA3TO7jlQfbrkckUAQGHC/cIJztGCGJK4APoc4PFVHjcEKFOM7TnqNowSeM/zrTKHchDABSxMSpxJlSASTyuMKeOpHXrSuEKkZYnOdy45dev1HPSgDAniICkPt9OucEqMYXPPXr+PeqTWcUbvKo/eSgeaRkFiAMBlIyBgfTj1rbmhBUEgrjBXsQFYNnGevbn+9VQoGbIUnkjgEnHQEj6K350AZjRkBQy4HGM8Acrg45x0HPXgGmiMHcQAVJYAMuHADEsAAeMn8ORitKZAChYnbhwSowGJIGWBHYKOgHLdDUAijX5Y92eSSxBBz9SMHGPxJoAq2tqvmM3mlFkKZWQApGUUDA2qCMn1ycirj2qoOUyjFkRipCEDjIYfxZPHp+lSxrJlshShwVIY7gckncMYB+7jBye+KsbSVBLYXlgCevA6KenufagCl5agt8u7nqSTjt/e6gg4+nrzTZosIxADuoEiAYXkIRgnHy/Nn8T61oDncCB83AABABxz90Y55z3/nVYqFcHJXHcMRhe4ODxzmgCiAjx7wp+cg7SpGBkEZDdMHOMjvWc6XP2pVj8j7NhmmblZQ2cxiPaAAvD7icHgEDk1tsUMywoVLyb2EfmKHaNGVWdQT8w3MoyPXpSGILuDKUIYLxkNuGeGAHucflQBR+4ERVVhwd3A2jOMEkjc2MAn1b2qu0bkOz7SdwMZAIKZ3HBbOSc7unr9MWp1EaiVlLsm0qqgMzgfKFAx87bc+3WpNhYsCGI+UlSCCMBQOg4+bvgnGRQBiRxuSSehDKAwIGCDknnnn0+vvUcsTF40IUKTgllJBVueVblu/bpiug2KcDG0bzgnn+JiCGA4HT/AL5qJ41CqJRtUHcXYZDccYLHjgfkDzQBzd1ZNIrIsuwspUshCyFMYYqP4SOT0x+VU4rBbaUSRvJ5zRogYkvzGrKG2HILFT82MZ/CuolUFVwocKpx0OOMZVugJHH4e9VGRt5BQkDOecFRhjkqDkDkc+/1oA56SxWYMzpG5kBVlKDByQWQjAyuCc9OD0qmNLRAyRDyV8vy1WNQqIFXaAqHgY5xx0roZ4CzxGMlQrligZQjhg67G3JnIJU5Ug5QAkoSDMsRwu5h84+XcBu6/MRkZJxnp9aAOUGmlZUeSYyJ5IiMbIhBdSvzgqPlY4xjgfSpn0yNFdhGMhSCME5HPzADOc44Ht6V0L28nks0RXzATt3EgBi2SGG3lNmQRyc4xUbyxb1tJIH85ldxJ8+worAPubaQGy4wMgEDI55oA42SzQlwU4KkMu0KQykYKgR5VTuPJxgL3zis9fD0cSLEN/zEsySgtliWkX0yNx7Y6kn5s16JJbxooUIHZsxhsks+QSAxz87AA47jFVks2IZ3jYDepAOMIyYYYyxwTwfTn0oA4H+wYwNkgVQcIpIJC4+bcQDlht6YOTntivnf4x6PCmi3R8qOWSBJkKkDLofmWTczBXGGOR1GMHnp9gz2O1MkkyKp3uQF3FRnO1AApP0AOBgDrXgXxI0UahZ3USthtrnJAYfNztJAKnknrjr0oA/iZ/4LD+HJLS0uNRu9PuY40ltlmuIiiKVeYHy8MSC5zwyqQMDOeDXwR/wTasYJviVDO6zmNJoxDIcAoiSEhQQMMwQc84y2RyBX7Jf8Fx9Aj0v4TvLvDO19CXUvjbJ50b/LGoGRtK/MwAJJAGRX47/8Ez9Qlm+J1rpvnjytoaGFn8uPz8gO7dOke85+bPIwM0Af1J+GdbbR7u2EavEjJArO7BcEbY/OXkqW3gdsqwwQO1r9uHRY9Y/Z01jUbgSrJ/YF5NFHHJkb0hZo2JO1QQd3U4+Y4BrZ8G+DjqE+mysGu4UZJZYpCXtypAaWNAU2qC3OMDJcNwcmrv7asdt4f/Zq8Qttlt7SDRNRjjikcHy/3MnkkjAAUktjoSOuDwQD+Hj4SadJd/FhLRjHj+3ZZCY2QmNvtOcGQD5HXb+Byetf26/sK6Xa2fhvQre9iaZ5La3FtIPnaPcy7lwpOX3OmC3UHPQ1/Gr+zbZ6TrHxetLaYrvvNfu3unaMSNEouQoXaFI3E+aw5yAQewNf3IfsaeGEsvDmi+SBPbxW1osMpCr+6hSNRsUrlI9gxnOSEoA/XDwZaxJpcRRSIwqIdwIHy5yMNjAGAOByB78dSbZGlXA+UcAEFSpBB69uSKb4NTdpYEkPyN8sUh+XK7flmjOMFCCpU8gjmtpbLCrvuDI4k3kKBHhMblU7eozgdOnc80AYsVjHDL8qswDFiN4A2AscnngdBj0xW/YDYwDBWjBYhSBkYP3S2Mnk45/TNKtu4dWWMuGxgAKPvZAbk/dyR7/L0q8sYzuKgHqCQVAJ4JAx0oA1bSQBxtGUkBZsE/IVIAQgnIzlunTHNbsAdiMnr3OeMe/5YrFtI+ARk/PztCnOQh3EnHy8ZH49a3IhwGbI2k8A4HPY84xjt3oA04UOSPlJYFTu6E8dypyeD6dKulSMMUAJABCkn5Rk4AAPXjP0wMVRjuFUYHBODtyADjGM56c4H41ZNxG48xmXB+7hsgDnOQDzyP8APAoAXOwbumFz14PJGOOnGfyqtPcbFOcA4B5GSGII64GBk4H1qtPqUEeSHA4II3c4HQfXkYxnNef+IPHGl6fBLLLe26lEKEtIqhWyBhi33D97r6UAJ4n8R22m280k86woiN8+7AztOVDHocnv37V/Ot/wVb/bSj8D+C7vwL4av0ufEHiBbixgSCcK8MQQGS4kdfmRFBjYnBIDcAnr9X/tvft2eFPhZoOsaHo9/baz4rmhENnp1lcrMEmuG8lZblo922BWLE9CQMLuJwf59Ph5+zx8Vf2qPifB46+IA1G+0i5vGuYEumnSO4jeR5oo4bV1P2ayDFWVdo8zaC+7FAHlv7AX7DXiH4z+Kpfid45gkeO8vjcDz9xklM7745PMdMhgoYjaVOHILEkiv6+vgf8AAjRPBdhptlYaVFD5SQiWeGFVR2ghWLErgdPLRBkA4KjkcV5z+zb+z3afD7Q9L0+30+G0it7SIfugN6zbQMuwTlsKOg69q/RrwnoTabYwpJJvMZLea4UBlY79uAeAOxz0PQYoAtaL4ZsrAjyoSrSKpMixEDC7ThnCYVs+/OOldoIEjVnC84wCxGCB/dB4Q59Px5pYpYwpjQgiM4dARnoGTcRyDhh+dK8qOoAYEYAYbuAeoIHY4AB96AOd1Mkq3DAspymMumRk52k8g5xg9vSvPdZsnS0mutjeWSIzIBIQHC7kVucbyrOOfUfh6hdlVB64AwCMg9CBz29s8c1wGvMHs5ArsyIDKF3sAx2bFJGfmbaz8dqAP58/+Cgnio23xJsLe0mMVxZaL5yRO7oC0l+SXJ5+YBX2qR1bqBmvzxk1mXUWeW5dJriZh8quJGkiuFLqrycjzMhgTjOUwMYr6F/4KF67NeftCXVim9Y7XSbeMqGw0wkuZXQJ+9ADqUYcfeBxjjNfH1hrP2mGO2tLdFEU6faJbhpEEseQAHQHGQcYwTnknPQgHoEcWnsUQp5TzMjLA7BizxIdxjcyAopLLu9zxzgVwvjWG+stLkiSc3Nt5jPIAgkmg+eRg9sCu4Y3AbVGSFBOBmvULYacmntefbLSW6LgRR/Z1E0OFdWMgkUEqsm1QMgkjpjNcD4wL2emicypK43ea0cCbGLBQxi3jMcgEikHhhnOCRyAfO+mC0urm+t7i4EMipHNbxMqQJOUkzcAsEO9lDPjP90hRgDFnR4DqHj3w/CqPcRDVbRZYWYbHKybI8sETdnacZPBBODnNcq108GsXTMIGSWWTaZQQdxkYna0jKzREkcA4Gdo5rsvA13JD4+8P281tGq3FyrR3sryIsKw5k3RhJMPldg3HGOeMHgA/oM+A2i2sllosskSRXMQtrdYYIhDEYEQHexH3pS4OW6Hr6V+wvw+s0jtYI4U3kwxcNkFdsQBVsMwB+UjqMkZ61+TXwAjke10QrCWdktnDwuEWQsiliG24YHe3UchR65P66+AImjsYdwdHEKbkLZZDtClC44bBP45oA73yVLODxjOAozg8HI7EEHr/s9aelvECWZAzpna3C/KR83zfwnAGRzk1ODhGGA5PyhjywYHqxA9MDscAe9NL4UswQjIJYbTtAxjOB0OOOe/PrQA0KykliVUAcc4JCg4wDzkHvUJAy0YIR8bVZlGSAehAxnjJ68HPNWkQu+WwVOMFSTuBXJwDwT6Hpx+azWAnVgzGIhspKm0TRkEBirMCPmwAeOR+FAGVcwbSIyhJdW2tg4OxQDuYjhskZGcntnFc9d2aEEo6GTLB4w2HQYOGPop5x9K7XDs2z5TD5f+u3nfvGVKmIpgLgA5BySenGax9QijRnYMCdoxlQAx5PUH5v4vwNAHES2j24EXnO0TjcQsjLuIbOHByOnqCeORXU2flJHGiRkh1YqrAllG0HDug2rgnj1xWNcqMgSONythVAIDF+jbeinPfPAHOa2tImaawhMi+WysySZ4DGGR4yy4J+UhAeucEeooAqyptkZ2jUjARWAUGNW5ZfYEgf8AfPSonMflB4o4zuVlLBvlY8AnftIz83zdMdavXLMy4DRiMM5dNp3shXdheRgbycnngnOetY09w3lwRozBEOUjfGEDFd6hVOFGcHPfvnNAHd6UyeXHnIySBtyQDglSx7jGR9T6V10BjZCAFL8jcp5GfXHTp+INcXossYiUB8uqgFFU9OMkLnhckDPPWuwgYFmVcDcBjGMhhjcCAOVwOM9yc8UAShMgbeBlvmA9iSSw65wOPamCBj8zkquM5JODg5U5I5zz+dPgiihRIIgFWMb9mSSwfcxyW6kkfoMdKl3Igd3l8tVMSgEjaC7BVxg8E5FAFeSAHBUYB4wq4BJ9QB9M9KovCF3fITkEg47ckFePcfnWwVZNoQj75LBi2SCRuHXrz6e1RXAEcJKozlQNuWVmAUgMpx0HB6846UAefLbOtqrTCZ5nLO/mNk7xI5CjDEMACQOcfSuE1a3D3bKxbyxCSiAYXzWbYxLAcjCDHpjNepXBeJ5IhEFiGCn9149ud20fcO9mGMdqparpdnLZgrawtePZXN2solKeXHBJErIqBsOxMjflQB8e+OoktLaYWsSqXVQSi7RgmTKNsAy3KkfT3rwiK8dssVBYSEmEoQByowhxjPzEk44JxgkZr6w8X2NtPaShiFZlO4heCc42BjkAAMOfbvXjcvgy3ubCW8gkInE5EQJAUK24MzZUHk4wRwcdDngA4Oy1uMmeCCO3kmQsWKMm6KRmbcqnhQCeTkfMUxXT2NxBcFmnYp8xUbkwG27kYbgcHO7jIwCOvNc9L4Nu7Sa8bSYFe4lZTMpIJYBpXJjjdgx+dmY7FbG4nqRRPpuoRQwR3EcsW7YTn5UdQq58vGMku65x6ZPpQB9A6HcwDT1ghUKhRFG5Q6hc4zgL1759zV3SoZF1AFl3RGcxFkjZi2fkSRcD92gOeSMYHNcV4UR7HTZvmaUM+7azhnj27ldVJUFfvr252DOeK9C8NvFJcrOztHKVMYXn5gdpLFd2C5IPYEZPqTQB7TpUPKKgLBAD1b7o6bFHRsY7nkZ7V38EQaJS65wx6DnPHcjpjPHHp2ri9IlChDgjfj5843KCQOc5VevpjP4V2scqbFOFbaAQqkBiQNx4HcnH9KAJPJAbOzaSOdoGTyeWPfk9Pam+QwOCrNhcjYAFbGSAST3zxyBkdquxspBJ4YgEg42ggENhiOpPYnoOgzUm6PK556kHABCDAGGx1yQMZ5GaAKP2clQ2Dkr35x6gAHg9fyo+zIeWXO4MHB5BBXaVPPTDEcjn61ptJHgLjawGSWJK7Rgtg9hlhx9ajRlAOCGY8gjaQVYkhh6jGcHnpxQBlpZ2ibo7dEQglZNkYAV2JPlltozhmY4zhd3bIqGS28xZE3jCvsAQHMRCJuVyJMEk84wOGA561pb1QhR90AgAEkEZ3DAySe3v60STrvYtHuUYKIo3vxnJIPbGeB+PSgDIazVlAl+fAwwKqQcEnp9TWZ/ZMSTiVVbKbljUu23bIWZwVPUghCPpxwMV0jZ87lY9nl8ncdzSb+mwryuzv1/2aGKsWQoyFSvz/Jscsu4GMo24ADg5AORxxzQByl3aoYWUjawTCkICCWDsDvz8rDHfHJ+lfHPx10WCXSL2IECUpJLs/dh3jX5JCFZgCDhVYjsScqcY+450URvuAAxnPVt/PIGDkY9s18lfHPR4NV0qUJNNB5Mcs6vGDnPcKxXCMT05BAyeADQB/Ch/wWG0uDS/G2gK2TNJeStIOg8tVcF2dBhf3hUKOo57kV+O2h3Kx3FptkX55o8gjP3H6BiD8xXHQc7q/bL/AILVXcieK9Ehitool/tWdcoxaS6Q8qHLOQV8yPkDA4B5OTX4U6ZOF1G0imcworrJLKi70iQMGdimRyFzxkZwAOaAP69f+CZWl6TqvhDQ7m6t4GZoreJ5Qg80KRG8auANw6Y5IAzgCv6BbH4YaXqumQtFEFeCN2VlQlXjwFZWOcnnB44O3HIzj+b7/glNr13qHh/Q4bOLzbZEhXcyqGdBKG3SxK5+cEKPmLDOB0Ff1V/DW3LabbCQsoEaupKAhkKqvlMGU9yedooA84svhTo0cME0NqjAqm5xGsbN83LFVjHOcHGP61eHw/sIZxH9lAwBkEfLhujJt4yCT36jrXv0kCWl2bQxHbIhlhZUV1TBO+Nj1Uk5x0xnIzyBWdIC2Dhmd94VgrcDhmyB94nHX1yPYA8Lu/ANg0rs9rkAhcqF/eBlAchmyQwHUA5IPHWksvAGkhXVbNQq4Kq6n+EtjkcAncRyOh98V7lJZRMAGzknIAAJHYYODzj8gKW3svKdWIGzOfmGMEn5v4Sc+2O3YUAeS2/gK3jDGK0ijCEhfLQKrBvmLlRzkKV7gZHpXcaX4Xjhg2+SmMgsrKMjB+9jGQeent3rskhQybRuJIVhyOo67cDO3B/WtqGBZSVUgYAV9pG7PUdfY/pQBwEWiWywbAIwwySrKPMCmVipwV4GNw68GpYtJtwQkkMRUSs0TMg3EMAMBtvzYIUY/Hqc16C8Fqm2B4ZWV8qpT++vO+Z25wR29TzgdahtgrRkIoAJBRwSVBJxtPPzDk9Oe5FAGLHpMY5KAgD5crldvYj5fT06dajuNKtwN/kRdSgZEBfJIAYbRkjkk56Afl0cBTy90qMigOoD5Rgu75WYFs7cDpnoamSCOUA7i8fXahAVtpAxuHJXII9Dk0AeZ32gRyj90yfKZV+Qch8AfMCOGU5yOpJxXN3Xh9ZpR5kMXnLAsTbYU3EgbOdqgPwevUmvbJoreYuhglMqDduIVYQp4wuDkkc5yOo9yaxrrTt8kqnYUYBkdQVljbcOOM5BJz1BHAx3oA+Xtf8Ah9DcHLQMCu4RrNztYngEgDAzjr09Ox8V8U/CqC6LhrcB2jf5o2B+U5T5cdCGPoD0Nfed3owkWQH58gnk9WxznPvnr1Nc2fC3mzO7RxYPER2kllATO8HH8WSACeD60AfnPL8CbBlSW6tgwit2haVdsfyrGQrHEfIwcnnkdTyc8tdfs72kx85LNXidfkIjAWQZX5tqnqEAB47emRX6iP4Ts92RbxjGGIXG4kA4L8cKTx07HnFUX8KNcTzSz+U0TMoh3R5nQ7VBVyWO5NoXGAMZxnGMAH5I3P7MmmfaG2WsSSygK6JAuVgAVXIdVGFMRHXP38Vw+tfsh29pPJJbafFKbhi5wyO3zxEbQQBl+vbcGAJNfsnceC7BzGskSo07iMbYx8z+WWYloxwQgfkkAYBB6VbT4e6RBH9pudyPGpCOuQXYKw3wggjhu/HJ9QaAP5+fE37Muo6BFLKmnvZpcCSNHdImBKuilGTBaN8lcAgFfvEZxXk+kfCEaVq0RngjMrzC4Kl2QbI2/wBIWNVK7id4OcZ5GCBkV/Qd4m+F9vrgk8xXeXzJZkSdsrM8rZmZTzmU4U9STgA18WfE/wCGNvok7XYW0jjUFHWZNpDoBgLwNrlSM5OTtJPTIAPh6PwStwbhY7CCS4ljbypZIpRNEiIV8355NpPl7S2Qyrgt8o651j8Kr/UZVSBWjeV8yboyfmRtu9QiZVN27kH0IwBX0XNA0t01rEsMYijRi5U5dOQ6q6qcE5PGOQOTzXu/gbwG9zc2Ej4XeYy6Args2SSzuMRozn2PykfUA5D4UfASaFbK8vXVmRULI1vghThvkAIAO/GWIOQcV9W6f8MFWdJkh/dqGyAiLtchQmZFXKrnAIBwSea9d8MaGkCxFomQxwCPygoVWUqhBKqvL8Hnnhuc17LpXh23eHzYkX7xby2BDMQu/coYYwNvcjtgegB4r4f8HxxNbv8AZkQw/KxCYkc7QVOTjlWz1z0HPFemWmgMUDfZ8hgpEkqgtjcyugRRlCF2kHOPbNd/b6KiSBTFGuWJQqQzFccE8DHJ6ZPsa6aLTgu7cx+YoFXHI2AAgYHcY/8AHuvFAHks/htX6W6PklSSVbdgZKE5+7sZu3QjPSrc3hPTnjiQp58K20Zk81CPKkiMSJBuOfMCqTySPucDGCPWxpEQAHA3khhnBXIKlg2Cc4zjvx+bRpvlpJ5YBZmLAuMDLDADAHlcdeh/OgDxWbwtYBgxt4znhW2KMKQrAEH2wPw6U7VvDOiXDWkdhpkscS24R3kYTGWZFBkcqQRGGJAAAx8p9OfY20KGUMsyrIpBcDZkByQ69cZZSMhvf3zSDSIZIEby9qyMspbCgLIg4BIc7VGT0LDjryMAHzy3hWEh0jsox5asfmjXc7ZwrHIIPG4c55IzjkVWHgyB2ilNsvmRurM4RY/MO3ZiQLGN699ucHaM5HFfQn9ixsFBClihjEm1PMK9SxZBgk7QTwRkA1Xj0rYkglXzQjDyyAQyptAKuS3ztuJORgYIyBg0AeN2vhqGDJ+zxB3UpJmBSDGCxVWjZdu3BxnHI61uWmj2+zZ9nUqCGJZFC7QuwbRkYwBn+Rz19a02zgtEmdrUSStBIkfmjzAkjYxKysPl2knoTgjg4rlJ4ZbZpGdkkUM/sQMkqGAPJHp6UAYlt4dM9xFPCkSopZVQqVyM7i2cYL7QOCPfqTn0LT9AiihSK2gdYJbiWa4kLO0zGUsZdp28jfgKOiqcZwBU2gQyTRq7sFXBO1VGcEgp9Rwc8DjFd7b5QgLkjGDuAwxGSSpHr1oAzYNFe3ezNvcy20EEu+eMKjmeJd2YnaQFhuYDJBxgY9xvtEsal4lDOx3KGOBnIHcEqMAcY7ZxyaY8hyV9RnaMnj5sliTnkjt69Kqm43DJYleuR9wKCB17HP8A6D7UAX3eKJfNYoowQWYqFXqGGcA45/Q5qI3BKlo03kYC5wqlWPXIBzgZ/wAe9ZD3LF5FEgAUgvuyQ4YDaE7buM570i3ICiNZx5gAwHAaQrkBiVUqSM55/wBr8CAb8ZDFdrZO8/KwLAg5PUn5eWHtwalvYo50Xf8AKkbgyggHeuTw4I5Xj8axoLp1ZQsZZGX55d2FR92AoB5x1454HJrbjZJNwI+RlwVJBBXqCQ3AGD+tADEjhihwgVUALAIgUBe2FwfTr39PXIKtIwkhPyTDcNsQ+Yo23DOegKAjp06dhXQGCM7d+1egySdmSoyp+bgdPz9quGBIlU7k2KAueQoJJz24Jzx6YoA5WaCFYm3MFZ8MYywDoXyQMZwcHgYx/WuTutOD3EgHzRxJuHGWVsb9wIHXHHtnivQb6ONg8iICSuSFwGkIHyrvP3V5bP0BB9cS6UR79gwCBt2kZbgD5icBj8vrzg0AeMeJrdRBIdqhREwyw4+6QB5fBIyQSM8jqa+RPiXeSrAyRTpAiIpkQIY0BG1eDx1Yj5e2eOxr7M8UNALa4eR2ygZ9qhmLKNpfATknGcDj7tfHnxIignt3IQBZCAZW+8EAbKsDkbjlSM4IK4wcmgD5vj8RXBZliFzJIrEv5fm/JDHkybgMnaDuJz2556hx8Ul7qKKSOZBc7AI2Z8EBSIZl67Y84JIwvBPBOBf13RLdbqwfTb4vLLG0dzDCxikLhmV5ZF2AAFHGMMx2thjU8HhPybuOTdvlAjGwDKBGBzGpQELkBu/egCjc6ndi3uJXjnkWLDAozlmRzslaLpuGByMAdMZqr4dv4ftqfaLQxKJhv2IXZvOYOu7aTyS4Ld15J7mvXLTw5HfBLeRIwhTDIhSN8KeHKMMyAnfnBwMDircfw8jt2luFjlCxB3DIAMjDKSxT5sbGOeo54HegDg9Tv7BrS8htreJTKGSWQEFcKDtUM3DD5Rz1JHBr4J+N3h9vEMd28SIAcT3MpRZJWaNGjdmmCg48sgBRgLjAz0r7J8Y6S2lSXU9vOyqkhkjCFihRSzgFSRglSA2Qehz7/JfjnU7ZdL1N5mZ2Zg3ljcsiqpYylGAKqpAPUbup6CgD8hPjHcva6dfWE807R2qSwxzyqXZg4MaqXflnEaDOD8qvkAHBr4Ui1COHdBE8myR23w5ZQ6r5h81QRh0DKSMdMc9MV+jHxX0WLxXc6pH5aWMHnTzSmNFXdFMjyW0ELE9fOjVSEU7eTgBefzl8aaLDpMrCGZzh/LCLuyW6FC23qG34bAHJznrQBaTxfdaE8cljdlYmZPMhZ1cTbhtljELEhmUOpHBHAOeOPon4V+LDLNYrFIZ2ubxDqFstuJbiMyBgkkIxmRSJOMHG4c5GBXxddz2k0turiKIywxL8mfPYGbDxxRhCnmpCyj5sfKoHWvfvAHiBdBuo57VZlN3bC3aWWEmeGJUEkrIUkxt2RMp44RTnkCgD7X8VeKEtRFc2JD3Jt2EaosRMSqSrMzbPnTgrkgn5cEYr46+IninUtfuBb6wkjRWiXhiKpO9wjSSNIx4wzsm9lC9AEx/Dz7tpGqxM8UktrE8TyyBGZJC7lkklMUhUEISVfqAfkxkkYrhPHWkveNJfQK8V5PcIvlxQsgjDRO0aoAmBEy7Tlid2WbAXoAfLulSWemaiLhhM+pWcdyEC7QsrykxRCF4ACdsTOSvKEtycAg/fPwF8YX0FpaIbkgJIGkjncWxt1uZC00cg6bfLQOOCAHAG3gD4w8OeELttVezlmjmZ7sgx3GGnhZX3SrCUPzLh+GHV8ggc19ufCr4eRxJcb4rsLsDqU4L7pEJBR1IZgxxztIJyTjoAfTPiDWzrWmxXk1udy+WsbQybxLCq5B3FcMSGGTkEFTxk14/N4ijD3EMtwLRfLmDQSeTMrpNEsSqsEsmGfMijgFiMnbgZr6WuPDCQeEpooIvOmEZZniSMGBJgIowGOREMPjjb15HGB8Z+Kms7a8RXVnm+0i3Nq7jOYQFaWVvL+WNwcKMYOfmyKAGaB4wBvorEzRi1TUhHDDBHBaiaMTqu1GIGCyljlsDKt/tV9D6AHsnS9tZwkLXSTRxXO11MLBpCSyAqwOzC9flc4PINfG0umvG4ubS2ZM3W5UG8ozKSwQYALj5uiAZ2kAAYA+sPAkt3qmgWs2pBBcxRxrFHbjZGI4yoQzNsBCmMPkght2ck4oA+v57+1l0fT0f5T8vnMCPKGUDkF3K7VCjnOAcdK7HRfEFlpSRgzs0YTCKSiszlZFiYgByCWVSR6Aj3r5yl8R/2NJbXErxG1vIA2yVpREjBVjSEtIznBIwGIz8vYnmfWNVaeK1utNmhgQLHvijl3RRu5LyAbyA67mcfMBkEcDpQB9VDx1EJ2hl27Y4HRtyh0DuMozpvPl5GMMTjLc8cV4p4u+IsFrcAQG0tbgKsRwqzxtEW5hYcecuM5LLxxxxXz98Q/ilo/hjTt8+tWrXvkRGWGC5TexDBAsiCQlcNtBJwBg96+Or345S6vqZRboCMSM7MJWfaGIQuGbBVMYz0+X6UAfceravNfTxuJmtrh0KgR25LtASSZYyG4jbnJJRWBGOhA9I+G+mCSe3ihMzs0pMyi3MAgXzSUQMV2CVlBOI2cAnBbGCfinRviRLMqK0sM8zSQ2qzCeO5kDHy8L80pKR8ngDDc8gAivtL4JeIvNaXz3il3IkihoiMyqEbdE+0nIXbu256YwRQB9YWekiK4AljmCu0aAlGyqKuRJIdpxhifmPyncM8V/Pz/wAFDdeaX41WGnR3cko0uIOOJI3glMpYBG6HOVzgsOBjINf0GXPiWOKxuSr7PKgEhZ1wjIeRsyrEtw/Q9FBxggn+YT9rXxLF4m/aG8STO4kRNSFqsjKAY1iZEDJGpyxYEYPbBGOhAByOs3MZttN8hrhRaxjzJPOMi43pLsWIuoRwpcFd2XLYHevVPg1eCz1WWdrqaQjewSFiiiFfmZCm4lwcknkn5tvHJPiHiC32Txt5rTI+GZi6/I67fkVEJJyC33gB8/avd/hXbSG0kuktFlaWKaK3eV0RhHHEPNUsTuLqRkeoGB7AHrGnaRaeNPEX2jWLg2a6ddzz2UcUXO24jwIicYQKI928HcDKRjoBe1efT1u5hFLMoiZLdbQXLm6uJzI3koWfAjLGIgiM7ju+9gc7Wo6e/hnwmLiW8trKe9/fXLec73MhKeawtQ6hgv3RlcjkKcE14MNRP9rfaprxrqNpIhbI0hVppXKnLOC5GHJIZidw6lSeQD6IsrF9K02S+uHFvdTkSC2WVg6QsgEEcs8h2w4ZXBVuWDAjk8eBePr+K5N0Ed5IYQylYmMm9sPH5buwGUztzztHQda9LXW5n0lFmdpwYQIYtuGjdcOzglwqoJJGAzu45YHivL9b02fUC0kYVjd5kE0xRFAyP3LCNiu7IKnJ5AJ6MBQB8beIPCkerahLNq0ZjgO0wCNgRsYowQIvqzHqeg9BXFP4d063uMxkrBFIoR/L8wNF992MaMfmXacDHIA4wc19J+LPDFxBZpGCFFwJt3lBt8ckZ2iOM/xDa64J47YrwvX9JTTI4Sl0VDqys1y7mRW2qHfCf6tRk/LgkbeRgmgDxrx5cf6IQWSB42AijyokuITvxK8QyY2+7w4X8TXvn7COvwaT8cNAuZ57mJFmWKGWMNcXccauDFFbnGEO84AUf8tGUEZzXy548gtYdSlW2uxcRMfMChJVaIN8yxkyt+8+VlO7HPGPQe4/sdzvafFjRpgm5xPEYw2ApPmKSASwIBX+7k/L2zQB/bx+zC9trD/2zcQaq4eFxHNImMwwplQrYGwt5gHygZZjwD1+zb6CeZIZIonS3uY4nSC4QpNGGRnfzopSCq7WUDIB6nNeEfsiaO8XgTTdWL/aJZbCD90+0xlXXciW7pET5wVguDkMQFyDnH1Xr1lbxKH8rzJH/eeQ0hwwwq/IrEAHIK9ep7daAPJ9Qs2WKK+WCMwI3lzh4iYzHtCu68HLA4bp2NfH37VnxG8G/Cj4baz4n8QTPOLi3ltbHTIoovNluJkZYiom4JDRZz0O8AnqK/QPVdTsdK0bUbnVBaWdpYoZZGldI4vL8hHkkywwgDGQYGfu5ODkV/KP+3f+0pd/GH4iax4a0DUF/wCER0a+NrbQxyq8FxcWbzQNdq8ancmJXwBtznPJxgA/HH4tW+r+OfiBq2v3pa3m1TUpplQlmiijkkcxx7kJHERUADggcV6n4F8FwaRaQtb3guZZIIXBENxDHCZAHkibzo13OACMjIB6Enitm+8KzSvbXFxYCCG4df8ASWdUkcRnYzosr/P0UAADII5BOR6h4f8AC97JpoFwrG3JRTIW+zx7gZAsUIYjYnyt83OevXigDnpogk8atJFOylGfDSSysjfdV/KPy8KAOdwH1zXY6JaRTXET3BlKxkm3ghs9olVjhFfb04HBYkcjkk5p2naOyXLRacY4LS3k8xmkhEolZACBlsHd8qqOpYgEjGSPXtD8Ps0JupraBZ38orK0oiaOQOADFHEQrLhD8u3HRuMcAHaaZ4YmuLa2aGzQNIg/dI6kQSJsDGZjjjJRvXgjnBo1A3GgafJbXVpHdiUMy+XKyScMCVZFU7lWTC4IYZUcgE50hqmkaLCsN7e3RvMCK4lWSSJFEnEo+/jhWcBdhPQ5zmvGfFnjS1urmSPTtRe2ikm8t5bgNLIYYoRvCqqggttAHADBwD0yADhfFGvLNLPaTxIpeRhHEpjQrtMahnQHBXDN93+4CfWvG9QeALcCVknklUoTKZAsG9G4kEmdxDKrLjGdo5IIra8WLY3eJBqGBHbsGiVZBMZPN5mDFT5JJ253ZJ34GM5rxvV9bvYomVvINsrRpKyN5khnCoXndmO4qd4G0H5NhIwMEgHJfELX4oLRoZTL5lvG0MbSsg8zACNJ5ajCEqRwgwGUfWvHvB+nvdXkmok7sybGZ2xmNh8zHHQhmjIx0OMVW8S3U2u659gglRkklwpkcsq75HKLGWYEHAAwwzzz1r2r4c+Hbm4ktLCEibY6xvHsEbfKfmdVZcu3BHqQOcYoA+ifhH4Xh1O9tbWVJEiAhN3dyxtOrGPbIgikdQQVIkVSPmAkI3Z6fTWqXsNg509bezSxVFAaMR2uxfNYf6TsIMq4UGMFQwEgySK0PCHg/TPDvhq0tyINP1by8tdXQ3SMZSXCIVJ3OoJcA5bbIB3ArkLh7XUNVngmA5n8lZkBjjc4UxhUcku7MzjbkbRjIBBwAeiaDcaTqKaXbwTiOO3jlE9zHEI48BScOGYNLJlgVBPzZzgls17lpNrbJpzQQNKbcqZWuHt5nCS8lmQlco22MjgjcvBOM14v4S8O32klplt7ZY0aR41M8E88zsQr+XbB8KFG4ZcD7v8AETX1b4T0R9asLiHU71UjtNPluZ7e22PHG6RgebLJOEBg3YOF5zg4FAHK6PZXOqTiNQjWW8r5+2QXExYNGksMKHMPLE5zgYPBHX0ax0G/tmit4jDeWsr+SzX22JFRkchI22KSAxYgbs8bjuBNYun6NJzPHIxsmDIEti0cLRgKo8ybaCzYC428DleccepaPpN/ALecfY3iOx7UXT5jMC7h5yjLNIAEeMgAEHoeCQAaen+H7i1KW1i+ntNcyJh4IHuCYht3IFP+pJjLcdzzzzXZoYbA/ZXlSO3UiPBmjhR59yLg7crlW3DacgH5SDyBiRa62jX0tzJpcSRDyVknsxMzERwrAcHLtvdwGJf5QD0ADEtuPEVlqJa6v4rWeBZ3ljWOKRjGwVyqhJsA4JOCwwe570AekXE+n39sbO4IiupIYxaDTpFBdAViZ5pI3GN6k8pn5uOBgCDTdI8mcxppyzlmfyTK9zKwY4CLGJJywI5AySCB3615P/wmmnNOHs5zbyQA5Kxxx4LBz5SeUrbiWjAAHQ568Cuv0nxpYapayCXVbiN23OXuU+zMSAg2p5rjLDueB8/PIoA9Ci0drmSUz6PcW3kXDQMnneXcCY7lEcSBwJWV8kn+HKggNtJ6CyTTdNW3J1S0i2XbIpwj38i7od5Z4MiRchgRkqScjDZJ88l8RSvA5uppBAoMkTtGZLQb1DmcbFHmTMFLHDHO47uoxzmneLb3U9Rv30trYQWkZghkjt1knY+cDGZEdQWcAOCQDuVCc4IFAH1FoGtaPo128/2wtJBDIbXNpLDEz3EZijJcMA6nzQWxuUAYPBNQReKY4rmJ5bizgv5kKQRQpJFGsYd2jQMI13u21ckE4LAnPGPM9Kvbm7MLarfwBfKQskIWNV3GR87GI8oKR0HTfgDAxXVtfS22prdPCl/Yfu4ohmCWSCGMmP7+Ad+GYAgdQM8nFAHu1t4mv72MJDZzxQpFu3MrvslUDlZXfPlbU9CfmzkfdL31C+utpSe3jgljVm3SYlecEB0EiIDGrbVwAfl4ySQSPK7XUZ7e2vLqDUntxLN5kOmXssSsVYYQSSNtJ6FQdpzuG0DBIzdQ8YXllAwjlgSeKNY7hT9nmMEhjDxoojf7ytw24feHFAH0suoQGyijltv3+UMkSsZCylcK6gMRgLklgTy2SM10ui6pBbks4ZZCsbbo/wB5GCqq4WRZGB3qrZbKkHJAzXxpYfExLeKW4nuLWb7O7pKXv4/tUbHaWIt5MEwk9du7BOAMZz6h4f8Aihb67JFbSWzW0Ukai3mM8ZKMIiS4gUZaNSH3A8DG35sg0AfQdzezSym5hvEaHeVChFVWbO4gDPyDbnB42/3cYFMtNTgtbiCSaDyMFi1wcANu+UjJbcAQMnI/jHLDmuKsb23kUMkizO7SRyJGVYYyDnHzeSehIzyDxk9d+GWC2c28jRFJELOrSK7MSu9WAfOJNpwQCSNp6cCgD42/4Kh/B2H4y/s3ahdWVwou9AUawgaISuPKhJkEK4DJMIQT1+faADxX8x/wx0s6Alvpk0QtpIphASWPnBMqTcxlRhBkkkE5BIAABFf2f/EDw7b+O/hb4o8PRSwbp9Hvoo2Vc7iYDtGDn+FlHHHJ7c1/J/4h+Ht5oPjHUNNubWJH0/ULq3mmJj3t5UspUKoH+qxuJ4xx14zQBc16I3KRzjzLx5pNtveQ/uhGkcS4Dck5zu5656jjmbwt4cvtLuEuljFxdXE0N0Vhcl0TO5InJ+8SWYMpHfrwK9TsvDFq3h3SzHNEssE+djTm3844Z2ErqwDZYYTcQBuG0bjg9H4XtINKu4JLwWzDiJgWeSKGVmQOswVxt/dhyG+7uGeQOQD2vwhqGoaZqmkX6WKuHsUtSryqHjn2Rtuj38K6uVJABwFyCcV+tXwk8Syan4dtJbp/MvbWGE3TySB2V9gjEZlZsHaFGMYC8DFfn5pGj6TqXh/Sp1haeG0kiKzCIjm4jUqrSxtl1Vzt39Dt7ZzX098ItTkjiu9Os40jdUjQBGmlBkaTG5hJIW3Mq9OhIJBHIAB9HeNNW1C80PUoiskk81u9tjzEPlqY9hmL7NsRAJwccnp7fgj+1Qw+w3jXbR+ZZXZK+Y6MApY+Wzx4Ukguoyc4OQTg1+3PiLWLm28LT3KhEuojcRz2zoj7BBtEYaIo/luFJbDcfKBnvX4YftQail1qd6k0RmZ4LtnjeBJLaNjMFSWZ45iVzGrMoCggkcYHIB+eFnJbrLetbQyymSMu+Q+xlfzHaeI+XtVMDBXAU4/ixmse7sLK6ndRKAZZY28iKMzBUdC20CRwA6YVMdfn+90zU0cTWl5dPExURTyiNwJDbxi4JiKyKCDkB4yG3YG7rXZadpN3cTy3bsbxoXVXmAR0d9qmNQFJPzY7/KSxBNAElt4b82GO4J8xCrIxZVM0jjOxWcfMWKLgg88YyQVx9C/D3w1cNb2n2WOZEZ1SQhIwNsjuLdHB3F0+VucDhOO9Z3heytXeKF7OK8eRYHDIrQPZyZfKywNGF8z72QARjHAxX358JvhVaX2mWllOYIZx5dyzrEnms0yR8B1YkhQ3AxgDJwBmgDxiTw+kumRLDm4uY4nEULxMiGHe6W8kbNkEhRggD+LpjBp3hjRIYrSddVs7hLhLjDoAFeMOyD7oGEcAccc+eM8AV9Oax8OpdMhjmWIOly8scTlFjiWaFkRVV1ZQp2SA5OAMg45OKfhe00htNmtdQh/4mVqt4lpdyvCYNoTzA0zTMBJcM+75SDnIUEY5APnPxPoemx6dqMEIki3IGie9jZC4ZN2xnVcySMpTA2hSW5I5NfE/iyzu7bUJlZpLi1s42m3yIVfyYIwXERUHAVN3VlOGHQnn9FvHFtfnRJoru1jRSxmRBbxwASumD5QRefkKkEDHcDFfn98RWRDNMgJnilETmSVZI5UaBVYtDtGQFyGOSQowOaAOL8N3UF5dXJuPlLoHt7URPh5PNjWJYSNvJyxBGQTnjHT68+EwQ39vuZHeVUyFeRwAyKwidlfO/gjnpjpgV+f2m6g9pfCBHENwk8ZiEhCqT+8aJiXQgcKNoCkndzg19YfCbVtQs9WSaaVg6tFK8Um9QYzEC3krIw83o5JHGACPvGgD/RTcHCZUk5xleGJ9cgZxjqMdqnEKuCdxQqoZVLffJOCMhQF6+najJfG1lI64LDPGcZJ46+hwc0/bjDHPz8nHbjGFAPAznj3zQBUZJBsAl27yTswCGK4JX8gev8qeE2uikkguPm7AYwQnPyjP9RxU2CwO3GVB7N1zgYx/FnH17elMiVt6HCKqkZJYlnPy8nn5cYPHJ6H6gDpnjtpFjlkXEjGMHbvMr9QF4wPu89OhqQoCjEMrBt3UEEMoAAxgds457cUuzd82MFemMtjIBPI6cj6egpocjPDKABnnAZTgEso5U8/19MAEKKcBW3kZ2k5DcYORg9MjH5dajIVZwACHePczbTtOxjhXKdD8647kE9ccWZk3RlUUjLEcNggDqwbqpz780yRCflU4GMqzdcqTwM9xxj16dKAIlR2JVmAABwVAYt1wTg5J3AdfUc1Osbi35dRFJIR90lcpgbiM8dWzjnnpikQmP5twbg5Yk8jGOMDnk/8AjvNI9wRB5JKsnmBgSCHB24K5AyRgZ5HOe/cApuuw4HPzbs9cqOmTt64IPP4jFQMkjELHyCw6nGR8vzE4wD1x+pNWZnm8lxb+W821hG0hbywdgUbsYP3gPwqKORjIke1t/lly6q3l8EBkVyOH3MCB1POORQBBHMpmlg8uQNEgZtwUjaRlWTrjK457sCOSCK0IXbkjnge2eOOWPHHOMUswKDawAOSuCuWxnI9cnC4z045pisIULMAiqrMCckjgkE5ODzjvjn60Aaa7toYoSdwxtIX+IZGDxgKc44yBUoGXyykqDjfkElvTI7EdcetUIJfl6k7vnB+YgKTuO12JyM888cdKsMxwoA+6MNtPQc/exzjOO/TtnigB8aksVOFwWCtjGR0AOOmS3XB6CnAFSACSD0JxkFsZzn+XHQVGJF7EABh8u5flyRkKMDrgn8PUVJkAblOSSOSSPzP1z9aAI2gUnDkYwcEqDtXHGDg55I5rOKH5NoGG2kgYIH3uWx0wffv+NaMpjZDnDNk5DDOQw55BxkkAEfj2quY1A8tEwqgKoRcKuAAF2qOOSOQMDP1oAouQCN5zjKjBzyw5Jz91uR689absDKpJIfHyngg4JxuA6A8/nVgwNHJKZCzrJsKxMmEj8tSGC5GWBJzznO0Y4qKZliLMSoRSSxY7dgUtljwOOPyxwKAIAF2kA7T1z0JJ/iHHQeuO3pU8UQW2ijEjTNyZJGIaRioClxhRgHjjAGSSMUbMruUZJx84JYsAMtj0GAOvFCxLGULlszKXjOGKgAgcnjaR9emRQA88KfmAPBOcnqDnHHHOfbv1qGcR7PLkBYS4VlGRnIPHyn5Qcnng89RSuW3NtwRkL8wx/Dk43H7uSMe9OkTzFWXcBtxGVLHJwTyFz05H4YoAq5kDAqFSMLwQx3JtwAq9RtCjue3uTTWkZztzsIViMqGJJYjczE9yW6f4VI8yEqu4FjnCg4JC88E+5HPcHP1gSR2Y+YibVdvKYEnIBVixA6NnPX0FAD1+QDO0kZYsF9AOgyc9Dn3NBkDOWJH7xmwq4IVs56H3yOfeo2YA5JxznB54ORgMOvAHb+tNXYvAYhskEqcKAM53Bl5HPXoex65AJJl28ABicEsvKjJUAsw6H5R37dai822kk+ySsS8ibVVl3mVQrAAjoMscduRxT0d5AyjAwpL/ADEE4B2gAdsEdfzqPNttygR5CpCFUw6twHIYjg4IyM0AVcCNzFgDyxjaNuBswuOuCRj17U62T7RIqyMtsWLjfMy9I96hmKsfvbQw/wB7p2qgNycMxzyxyAcZ4wCSMHBIH0pRg5J64yFYDoBkAkdRj2zzigCRhsdx5iyLG4HmIMoRnBJBPK7iMdM5zTgpDgrllQ5LdACCCCvqMk+v3ahjWJsqMHnaRjjOQxGAOOePwrQgSPaQieWMsFGckemwnt/kd6AIWVHmTzCQxkDr0G7A3H5QfmQYbI9FOehqYxfMvyblJABA6HrtzjgY29+hp64ydyqW3BVIABC/3SAx3fKw5OOelW0ChSSQNuPlcYLc54YdCSR+XtQBQa1TzUkdgVjLOilWyJCu1ZVdXHRJGBUg5z1BGQ8wKSuV4yCCSDkngcdBxxg9MmrxjZk3ADgEHv29Pw6+9QhAdw3EYHJBAXIHTGepOD1zzQBTe2RVPB3c4Pb5jwCQvH615D4y0+2ghll2R7/LfdK6Ls2EjgknOd6A/e57etexSyfMM7gu0Lklch13BcDnrk5PX5eK8q8cxK9pcOHKuYpQqthoW3IQQ6MfmUED3OT0oA/j9/4L05g8BLG1xmN9SiMsUa7oniknYRruCExgEYDLzwMrzx+GP/BPS9trD426d9j2wQRyKd0s7OksW5TG+52XAKA7gV+Uk8HpX7if8F4bKRPAUuos33bmO1hjQN9hEbThwGjlcqJyNwHHGOCM4P4I/sBbV+Kdg0iLKjEb45RIvy+YisFdFIJxnGcYPVhQB/az8NNZtLi008xxov8Ao0G/ywWDKkUIE25hlkYjAI+TJAHI48f/AOCjurI37NfiFW3w+dot2AqmPzAXjfaF52sy8Z9Rx3yLPwC8a2unpDZ3ltDdWslvb+WXyskDwYVIxMOY7UKzllyFy2cZxXmX/BSa5vB+ztr18JbVrJNMnlgi2BXCyiRJFdo3G5cOpGATgZJNAH8iv7JU32f406VNJbG6R9ecT28ckisjNO3lTh40I8tS/ORyCfw/vr/YsKS+HtJD2/nBIrcFGQlVJQspUscFdrZ6YGe2Tn+AT9la+lt/jHZOinH9sHgb9oU3BzllOVXnoeMD2r+/L9iPUZYvDGiSIGQy2EMTmN2fzFkVcInA3oRnJGCRgcmgD9edIWN7aNY0Odo3ZIDIQrYxkDPIP1HritdbeEsPmw2P4uDnJA7Djvx/OsXQbxDaIQo3HCjKuoUr94A5A7e/tW9LLFKcYcFAMMh3Lgr3Vh8vzHg8880AOaEIRgghTwAQODwcEHnsao3Vrdfa7YxKWtd2ZSJ3hKEEMA4jb9+hG4bOmQCanBdON8fBGcjBOeePcgf1qxCZ3IUqQRkbeOABjJOMbeeOcg0AXI0SI5VvfDEDCknhs9KHv/JlEDK2HUvHIAxjbb94PjgYHqR14pm/yzlznocjGG3fQcc45rI1DV7SHKAcnf5bHrwMYz/CeM9O5xQBqzaqkTs3mKFUgKoGc8dc9gcHjB5NcJ4k+IFjo1vLLc3McMa7wfnVDgDcSD+OeQT6DtXA+K/G1tp0VxNLcLGqBzjcgwApIGS3oD/nivyT/aw/a70zwBpl89pqsEs3lzOqPOgIYAlUkHzeWSFBBweufoAfU3x9/bm8JfCvTLu9lvoHNuHdl80N5bOH2q7P90sQ3GQcdOa/Bz49f8FS/iF8R7qfw98NreWzXUJmtP7Utk8xlmkn8qQ28ZOZp+F+cfKmfmJ4VvzR+Lnxl+Jf7SnxFbRfC9rf3Vhc36w3MMNzO8Zj80OzNKfkY70G35SORgYAYfqb+yP+w1fw2unaj4l0my+2+ZFcGRbWMXSzGJi8rNIGEce4/NtVQzDcc4AABV/Zx/Zr8TfFbVLTxJ8RUutQnnuvtU0GozPexTpIVZHuPNwHn3lnz1O8KQABX9CPwg+C+n2Njp7Lp1natZ2sUUX2a1ht9ixKNpYxou7qMEdcnPeq3we+BGn+FdPtIY7RIG3JIyxmOUk9CWKjALKsZGDxuwQDxX2jpWijTLEmKIF0VikZGVdVJypKDI6N0HY8HIoAk8O+HrSySONoQFjCjBABOCCcg9Bk8HrXZl4owUXaVJyhfjaOOnr1I/CufshcSwmSRGth5kkbK4cI64QhwsigmPOQDgHg1edd/wApfO1CMgHgjB6g/Lx/MUAXZLiF1ba4yysDgDKkAAKV/iJGKiSTbErKzbcBiTzzknG3sM9hwAelY8zOjnCDLYZVUZLkAl9u08/KD6YH51XF6EGSCABgBwcMxCnbz1AJA/kaANSSEyA4dihUhkMhZVzkkrknBLFvXpxXD+LY2TT5kVip8tm+U/P/AKtwWD4+Tgn1ByTjOK6yO6ZVbaA3YnIwDjIIz97Ib8zXIeNLpo9FvpEjV7gQSeUkkgjR32fKm8BsArkE4ONxOKAP5H/29ZIrj9ovxI82ob5zY2a2qRK7eW5eVjEz4UhkIUkpn7x4Xv8AMehW+uw2u2/hFxbfaE2SImxg5jysjOq8yAE9fvhQWJ5NfSn7b+q2f/DRHigM1uVWSwEcYWRbq3fym8yY7x5Yjbe67vvEoOADk+SaTqZjtFVYhJHcEPCQ2POdBHHIPL25ZdjqD7ZAPXABcsob6QxWl480UgVi8xaR2Ksq+UsgcgMc44HADnaOBT9ajvY7e5gZ5HtQu24XajJKmEDSorg/MoBAYMPu8dTnvdPs4Wt7W8tYBJNNAGhdiHAeFo1ETDPy/MSME9B6Zxj+NrZYrZ1SHyllLEYLF02spKPuYAIGLgYyDjOe9AHhtj4WW5vGkey3RS3iNFaSJFI6Q+YGJYykrGiR7ScnoCwyeD0uheGtPt/ij4fldmjsbe4jjMLtHII2IxJGARtLYX+HAbcB6Yy7HWJhcvbQgRTxTCRMSOyPHlI2yFBYdeOBy4bkKK7fwE1xdfEjQ7a6hhuEuLxZmVEVhCkSKwQBgeQwODz05OaAP3m/Z/spIzpAj3rEnli2Z0CoIsAoFQEj7jH3AXByADX6xeEIiLSFmUbhHnqACQgGSvHOQcivzz/Z90k3VppR8pIJVSJ1CooWJ9iAc7ucxk5+g96/TPw3p6x2cHB3rHhuOPmGTt/LA75oAuGRVdlaOQEJ5jHypAjDCIMSEbSckcZzzwMA4d5MTFmVS7yoA7M7srqOUDruK8AjkDkKOta5t45DtZA+CCA4DHdjODkZxgc/qKaIMBD8ybcfKNhJHKshJXCrkg5BzlRzgmgCnbqzHkYxkKBkjCEADGOR7D8qsuylSODz2APORjgHkZ/l+NWQhDNvwD1AI49uvtjPuPSozHgsQRnoRg9fbn09qAMqZCqbVYqoBAwTtwCxDd88kflXKX8chDK0kg2uGJTauSCWPXqD/T6V3TxAKQgGcluw6nP57ifyrk9VgCjfvVSrEsu3gLk8MTj+eOcc9KAON1FJSqlZFRiMod2PvHAK5X5m4xn0GccVtWUhhtAZHHyqzuVCrlnbfI7DjncWJ9/bNcVfm4W5Z3uy8SM7iMgAxgY2iNQOQAGySc8n2xo2+oTtaq8lwGYLEqiYZVosbg5baDJlD0zwRjsSADQu7uNmGz5gNreYHck7SXPKsMjOMgkg9KzBdLNMmXZfnYKm4ABiR/AewHQZHc85rH1S9SJy2UCg9RjaMjcNjDhlyD646nAqtpN2t3dxJF+8LyJt3YUOxYgkDOAvPfsQc9RQB7RpICiNnB5Q4kJARQduTIWyAOMf1rtrQrhCOyDJblmXHfHVsA89elclpSLLbqpTCqUwSFbaFYFCCcjIIyOOozXWRRptCjJ2ldoJzkqBg/Ln5c49zQBoDl1wxLEZAKgNt5IIB5JzjI9TUJlG8/ICsu0FiD8zAYUYHcEdxxxjpSoXuDtZNgQ5HqxVj0KnJUgqcHg56VMzdwu4EkA9Cc5IB44HAwehz7UARF2dlX7zBAR820ADAILFuTkj3PXmmyAyI20ncS6zZGGDAkcNj5xlT7ZpTC0nIYxEMykkbvMTbg/Ljg7uQec4qyYuNo4yvz7cbs4C5Gf4s/y6UAc3PG6RkOASMgDaWJwRtPI4PXj3zXM3zQeSUuHdVPnKqoRsChA8se4H5BsGTjqa7a7gdg4EhByrblxkgOG2ENnnGQenXPaseWxR7K43IJXjMrlTHuGy4haOQSMEIPysoGSMbaAPnXW7T7Ssix5Ub96p0+TJJXoc8DrjAwOnWksfD4isPOkhEi4VFXcTtJ8sknnIUj14znpxXodzoitE0KRFF2lVIXJVBkABsjBx0+tV2002luu8H5VRGOc7uBwynqOKAPFPFHh03MaPZoUZGDLlmG3cSX2lDxkZOMdR6Vw1p4W1VJnhlEU9sZ4ZfMdGEluFDDyl5wwZmOSQc7Qe3P0dc2uCwKsSwIAIB53YwQBwAMfmOTWGLNXYkqqncXB+6CQDnPYgdcdhjPagDjrLQXgjCt92QMGbeUAyY3RAqrjDIp5z1GMHv12k6Mqldx3YcH7gACMRkMxByD0xgda1IbOW5iBjBXaVKhk3D7oZgpyA3HoTz+NdRptkqQpvV/vFXUgIVySwIwMbRnnvyfxANixiOPlbaqBUALF84Ueo+UZPT9a6u3EmwYxvIKg9VUHgbgR0+778Gs20jt4oyrRl9u4r5ZwWKoNr52jK7uvrim2E1xHH5t5JEJDksIyUWMMQVTD/AHmAOCR+FAHSKvlK8jlQSmZCzkKAinpuO1D15ABPfpVlZNuSrAEMA4I3YUZ3f7pwRj+RrCl1FY8j5kUEjBz91lyWwQABnPr9RkAVUvUjlCGZXeUlx0V2X5QrbdxJGc57dB9QDpluBISFY7VB3lvc/KBx0I6fUZ6Zphk8xSiOIzGULEKGOPlJTb2ymcem6si3uQ07K4BBCbGHB+Rm4P0LYGTV25u4oQ3UF5ACVXk9QCSBkjAx+NAF0nI4yCOFzgdPUA+3rVUtI7SKFaNVYopG0Btyj5128hcsw5IOVPGME5lzfLAiM+eVVwykljngNtQHIyfyPsapLrBCncwGDgcY3YHHyj8efp0oA6BDG6ly5JIbocAfMy5wRxnDAHHOO9QE3ClVDO5LykTMqYgVoyEyAAHUHGAevOSeKxINWdmDgLlHLHKrtIRsjhhgr7Ec9PetiO9BHmKcAEs2ASoyN3A/BjgdqAIxFcBQsjtNCqSF5pnxN5wfoIymFiPzY+bjAGMHNfO/xeCLpF6cRowRnXzVWWNyysNjRk4Odx5yQMdK+hZp/wB1K21Srl2wqnocEZAIyTk5x+Wa+c/iuyz6TfxB2TEMiqRGW+bYSVIAOANxxnnjsM0Afwmf8FsGZPGeiIFKWp1W4KRbGQCVoiNwlYHuoIGMkZ5Ir8JFlkhSKAEBzOCzdtrFRsBPJO4A9cYA7Zr99/8Agt3HDp3i/QHCi4e5vJ3jjIk8qF4hcReZMXAEsvzjaoGACSSRhT/P9b3GfLklj8zeWUgkq24ux3E4PzZPXntQB/U//wAEdtajl0zSop5R5qyQlfLXYCYsAt+7wCShVcHAOTnBr+wT4ZSM1lEd6Is1rEIl8rMiP5aqWByRu3c4IwAgxnJr+Nj/AII42000WmTulrIm1WiLsIXjCSiTMhUDzWwhRd25jvHXg1/Zb8KIz9htYmjXHlI6gvvG2T5lKtyXIbqSRjGPYgHsVz4dtrmG2iS8hkulVJF2qVCNFGSysQADkbu2ARyOlc1PpEfnAoxkfaqsyrw5AwdpGOc5BPA5rpbuMbwEciRTkx7sKS3XGT2IJ4POeO+bFvCpBjbkYLDaeoB+UgADaSo9xkGgDkhpTRsoJLKeQM4GCASDjrznFWZ9Mt9wMTu0eVP7oFMEHlWEiEY45PXnjB6dkYoipyoHy7QcZIIyef8AgP4/zpnkQ4wVJLbeSx29iSCe/t0NAHMR28MQIVCRxztG0E5GCRjHI6etWYwhDEKN55Y7cDcex45wCfyroPIjjEjspdcArGikyFi3IByd3HQY43VJ9j81dxiKKEUrkgnIHKsoPD5P6ZxQByLoxWUK20lzhgCSmVTPyg8AgED8+aVU8sKG3EtyC68cAnjjv+PWt8WgjlmwgYE7mO3GCI02q3TIyOD6daeUyoDxs+0YQbgMAkEjJHXg9/1oA5pyzM4KkbGGS2CjqQM4I6gA+nXHWnFlRQkaKoYgqMbcAbsBCHxnPtXXNptrLECgTpl0ZgpYkZIUj7xzj69M8ms8aTGQrtB5L5chVfeSOSMgAc46cZ9eaAOflgklaNUkKFW+cAE+YMEgZB4xg+uR6YqQxtEzhkDhUaM7yQ24ryS+0kuOOMe9bD2ske5o4tpRlKHcpIAXO4d1+91wemOnFAcSsHvFYtuBd8BmbHB4I+YhRwe/U0Ac7HZSSwrP8wRnIZlXcrL8x2lmTCcZzjnjAq7Hp6hVKRh2IwmQAxzwMBl4G3p9MjvXoFzeWMmmyWq3EUsDLEIbdIAklsY8g+ZIANzYK8nJzkjIOBkpdMgKDaw2hSGUOAAMcKTjIycY9evFAHGyaGXeSNpwGZxKqeUit9nRonkiwwO5NxZS3BxL2IBp0mjRyk/LgJtKEEAAqSGQEH0A6+ntXWKTI7xttCnAXaGyECfMWJPBySMc5HWmSWaR/PvKj7qr2BbLbySOmMfzGKAOUTQlwXbaVGAIzkhiAAN2R13Y+m3Ncf4itphKSwWRUBEaoCE27eEVMY7dPf3r19HUx7dgbaTuJ7E/dwACSTknv+orj76OG5zIgSSFiwVo9u0yIzK5XB5AYAbs44zQB4FrN5qMcAe1dIJopAI5JlygKsrOroWB27VPuQAckAV5H8StMtNd0m6nvoYJJnBkJ8mNFbIAKlcAuApZQepXrnmvozWdJtyXTDs0jMy/MSBu7DI6duc7eleSeNtCgXSrl5YX3CJyux1WRkDZdVLNwxAA6gc9RyaAPgbQ9Envddui1oMW9ybdGJRQqABQSMfdCgbeB2H0+w/B+i2VnZW8zvG15KpJTYcxGFkAZsAB1IbjB4xmvI9G8OC2uPtVkiK3nMZHn3TO0aEIFl3vkPtLexAB5NfRPh5Le6CIYFikJiBVHJ3YXYHVXYkBiSTj17YAoA9L0qIzW5FusXmGMss74eSIlQgaNMfOcMep/hHYV6jpXlxWsKO6yzRxxiSZUCCRsHLLGp4PX8TiuU0Lw6uyJ0UKQRsCgLtRsblKgBWJPTjsQOprutOsliDOwYjIWMHIJClgcqefx7g0AatlYRR3JuWlLeanlhGLFVAIORgEDlSPQFuDW2UiKoqbdoGFIGCOSM5I6Zx+dZUd2uP3S43c88MduU3BSfullfB4BxmrBmkMP7vy28v5ApJQhmVWZeEODlwefT8KAL7x7TGFaN1YFmIbeQcnzV4H3twB5PcZqVYW5KbWL7id/XoOO2Pf9KxEuJEcgkDgfL04I9zyMDP0FacV0AMsThhjd3C8jj0xj/IoAuiFiCTkE8sBjaQOByOoxSpZq4ZmBOSB84GwA8YHy8jj6c0+2kSVAM+YqqAOWGdowpbJ+YZIz649a04QuAGx84GBnpxnbjPAzj8OtAGVJYyBFZAwVVwuQQpUDDDcB83ANVfJkiyQodirAKw5zgYI+XqB79R1rs4UyBG3EKqpUDjDnIYKvQDaFHvzT3sowDhQxJJG4YwOe4PHBFAHESqPLBwAQcnjO8kEcg9/mOM5rlRo0SzGK3GQ8jyFCWZTIzFyMkcDOen8q9CvrFwVaPBALeYpDDAwcMMDn5v5msaNcykSnY25sNj5dijggZ4bPr2FAGhp2nRxKpC7SQAQBjDLgnBIyfmFawUb1G5epXqM5GS3T/Zz7VBHImcjsq+mWz0OAeuBz9faozKQ/BXbtLHP3WLAY6DrjOR9aAL0UXnxkqwIAJDZOMDIBBUfMOnsc1l39rLCmUBI5B2tgA5B+bjrk/kTWnbONgURqqKVICjACggjC9ByPwrD1fV5LV5TKm6ERh42DFiW+bejDZgdF2ncd3oKAORnu7mKdgxTy1OWJ3KTwemD6Y49DzxxXP6x4rfTRDJMi+TIjTKzAKzxhzGWUKTgh42HccVymu+JtR1KSRLOELErlehRsjGNwP3c5O0H0ri7jTdR1CQm4d1AU5G9dpXbyM9DzkY75z3oA9r0TxpbaoUWJym5cbpGQbHDjMRVsZYoSc8j5fpXp9hdLJGZAylAQDyThTgAcDONy+npXxpbNeW8aSQ200DQu0Ywqo0uH2iXG4ApyxBJ+6hxzgH07wx46WxJttXiZy0QWFlcMgYHaGckZLAf/qPYA+kftG9SrYYMQDkgEgMT3HXpinS3TFPLB/dt94bmHyhDzzwx3dOmAT7V5nb+LYJIlaN0cgEL8wAZgrYOR7nGQD7dKujxAHjE7MsZEaebEjqyqzDJy2OgOccYOeaAOou7wKUbzCAgzjJOQAVGfUY3e4xXPahqsNvAZEfIZSCdzlRuIZj7ncxx1644rjdX8Z2lvE7yF5PLVWIjJLM2/CgLGefyPQ5GK8k8UfECzt4nQTIGkYiIE7dhbgB26YyV3MxAHcjGaAOk8R65A5laUoQjHyxu3EFQTubgbSMn64r5n8Y6np863PnXMCrCoeO2d9wuh5vOwcjcBnr0B4zXlXxB+NVjoEU09zdYZTJttzKpMmAwcAKwz0PIY/QGviHxN8btSvNSniMpiYyIbZwzMiROqSl/MZcSAo/K8EYJxjBoA+3bG807WL8TRLADbmSNAEG3IcgF5NxB5LdhjA616N4ctba3kE9zNGRFIT84YguhIACuAGHHQfKd3HHX4r+E3iGe+uTHK3kNPdKYUGBFIEcqzIoJ3jcjZ56jHPf7XFkZ7FbhYWQKE8yUKwjDjHVl4B2+p+gPFAHQxyaZDcSTK+XAYQmGMfMTkbMYxgfMeMfezjpRHrYzcxzMqQgFIWxkTkoS5KjBGFGG6j1zXHTafcRK6QEkDOZV+YK2QQy/MOoODx2PQmuM167m0ywa8uGLNYsZFiDlUcoMusiqM5wFPXo3B70Ac18Rdb02GO5gl3QzSQzLETsMTkP8mFC5BOeeTkckV+cvxN1qzaea2NwiZYxAo5ETrI7ozvEu0uCkhOCDwv0r0f44fE25uLsRWjGK4up5AIPLYRRgq8nl+azjB2hNo53BmGQcV8b+I7i58THzYZlVVcPMgYkLt3KSDknCsRwc9x60AeA+NF1TS9WkksJEa0keQzxPGAssS71Ekh27zBh+QvQE4BBNfIHj/QWuby6meIwK8kjrMjnMTFFKMIEyZIw8i9TgDnopr7T8Z3E1tcW8cMbzO9s0YzHGqvLyrFTIMt85Ixgkj0BJr4j8eavfLezWCW+c/uo3CbpFZh96KQtiP5NrMMj3xzgA+erXQ7q31dZjapcyoZFd5EaKOGQBHgb7XkLC5G3P3eFx716r4UgvZ9RjiaW1mnCubpo0eVYlcFnYTeVwFLkMRwd/HHNcVda2ulMqziW7u1l3NGFjZkjjtyySo2eFPlwlmIbBUdcYr1LwZJpN3DbS6ZAtu8ph86eXzIpDh2HlgbwruzSASA5BEatyOaAPqvQNC1S/0WPVL+KA/YiuwIEWK4dG8xfOjBGRiUnk5YDaOmK5HxDdSztfWbyR2UtztkcIImMSrtAeJmkBEiBtowxJ5HByB3PhSe8g0y8M08Cw4d/Jll8qMCOMuPKDTAEmORCBznbt615v4vmAuWt47qFgIkmgnjijWX7QxUyRM5w5KxmXc2WB2DaMYoA4vwdopj1e21QPNKVvtsoYhyEGBO0hQFt7biNuMjcvOCBX6QfD/QrueyW4077O1pN5cTNMFiALBN7AlDtABHzDBAY57ivz18OJdQXTsLhSvmGSZhMd8pMrlpbV0iCxttCjBO5iy+uB9/eAtVe30SFrcq0axQ+ZbeaBIOELFyNu3dvPzkAgnjvQB7lJpdzD4a1GMrP5jO1xKnneYrCAGKJzx8qk9vVweCefzr+IsDQ+Ilv9ypG88cTiTzCAFRhI4eUsD+8TaFOGJYbcivsTUfH93Npt5bWgjtBm5VozMzhdo25MyyDzY1IY8gjcMjJAr458XTXV/b3EL+UVmutxuiob7O0azsIkVFJBkYbQMDOwMemQAd7odnpd7ppkjhjmjDWy/Z5h+6Ek+5mYfNlfn54IPQZwRXuvw2SGC0uNIdRDG6B2iMKKrOjKypDK+dgGVLYPQYznFfNXhOSyigs9O897O4kEbEsZMyyR7QEwikKhds4zkYHvj6j8IfbEmRvs8kr8xgZfdIUBHliJSdjFSQBjqMGgDlviReEafNbtbyDZLIYmkd4wkDBSDAigbgArAE5GMcd6+F/id8Q/E/h/SriDTdQuYImicpElwqgjL7SQAc9DgHBIx07/AKJfEywiu/s7OZYYzCz3PnbWjTPyBViD/vnyuBtYcscjBzXwL8ZvDkeq2s1hotoY4mDMZ5+bmaQAqxiVN3kw5bhQMZ6sccAH5geKfHWu393f3l/repPcMzSAHdnzVLBI5Hdh/sjj16EcjX8HfFG6M9pHMQLh41t5WAd5JBv2rI4GQpCluccAcjArK8YfDPX7XVLhJLSRYN7OW2scnJAIbGCCwOOCf5U3SfAusx2omt9PKS+cH89N7XGeAACF+7jcPcnBzigD628G/ECGC6YPNI8yzsGWQssqhQjbmwMLgKeAQRkkdef0L+DnxJ8gWsYkhY3MDm3jaXc0brtkV2ByVGQwbqdu5eGAI/LHwp4C1tQLu4t2+UxyFPLCymRlCoJIw3UhM42n7uOpr7I+FmkXyXVs12hYRs0jNLtUgFWQmAO2A4TdjIypUBeegB+rr+PJbzwrcGTylm+wzyldgI2PE/lBJ43Cg5A5wBh8Zya/m6+JM1zrPxf1rVZJSYP7fuIpJCxVtq3EmXAfaJIxgr1ByRwBmv27OoraeFdUkBLo9hKiRiXaxDRyRooVXyxUqCRgZznB+XP8/wB4ruZbz4oagY5ZJYm1W6mMJZliBNyVztZid20YznI3cEUAessk+r6w6xxKiQFVXcD5Mitu2oHLZMjBc4y2eoyK+iPCMVmmlxtNOEit7i2iFtHMtvMwmlWNhvCgk5KqFJ6N1PIrwqyjuZZ1QzG1WU7DNGdz+V9wIoA7AjkYJ3j0Ne+6ZZWthpUEZWOa7kltHiaRRukeJm2bl3ls529+RyORQBV+Imo6nd3Mcki272lui28SJc7XiRS28gSDExI2ElVILdMVyNjZ3D3U80KxyQiW3Q3V0jrAi4QMDGjYU8sCF6l85PFdD4sje9lA3CEmVUuo3hWGWKRmWQOgZRhCkjHliTtyeAaLC+bTIIYrLTm1S7lC+aZ49tvEHcIgIZ9h2yktubn5MEdgAdzdTIdLuUa7Mc8QjEEXAjKKu9ZY3UAspyDtAC7RkcZzz1jqcCbhPHM2ESO4ba4+0L5jMYcNIFLhmZVkRQwVRtOck3bkSPaWzsttPqWUJBKvDFbKdkh2QSAPMrFSAARgBiAOax72G+sPvWVzNbzxeXE5URo3nOGWWMM3H7t0II7ZJJOaAOR8X3EYhuDHFcQL5JLfaWTcsbbTmPzSdpyBjGCxHrXxr43mUM7R+YEDHaok8xpAykEsWGEbjlR/ewT2r658R6tbQWCQXBhlunWfNttW5mjkRAkUZkIJ2KpzhsbQDjk8fIHj+2u4wJpysEc5cwgPGGCqOjDduTlgOQBgfLkigD538QySzXALThwI8SMwwQwQBVBGd4CgDPfFe3fs36mLDx3o93NM+Yp40VgPMYLlUjVdykEY4AxjivCr2Ge8vI7KxzNLcSLHGm7ahZnLEksMgBQpyfQ54r2b9n6xivPiP4e06OQSrca7Y20C7Q7Tqb2JPkG44JU7uD1Xg5NAH+gr+xrGIfgl4Ke7t7y4nv7OxdomjV2tFFq1zBd3jEEohePCEgAkYyOAPp/UrO4Sf7SXe5KgMltJNHGIl2MzYfGWUkqcHlc8kgYrxz9nzw5c6F8MPBttDdZtk0jTFms5YjE5822CgJcl1bAdkcBs5wRyMY85/a3+P9l8Dvh9qesG8tm1q6WSz0mD7TGXklwweQqONqtgkZyDlThjQB8L/wDBST9pVfDekn4XeEr5kvbvTAmuR2LMrwpO6bYZLqOT08wkAAqMAnDcfzvNZtqWqXN4kSwNNIxdkR3V/MIJLIFx5oZdzOSc5bpnj2P4l+MNc8ZeJNT8T67qN1eT6qXvHdrt5fP89WliiSEuSkaK2GHJCoTgAiuL0F7iU2cMUcVvEZibm4C5HkSMJGkiUyjZcBe/3MSEFcnNAGXF4L1bVZim7yUSNHLPHLLsjQxmNogYiFkkChvm2gKGIY447CLTLiaKDTrm/JtbJZGQyDyQ7h2k3ArGPMkKnhmAUk4HfPUoLG+b7PdSpHaq0YLG7kWSWWJACsq275cuW+50Ktkda6h/DUWqw2MWngqm0yPKWELr5JkZVgfzX3QsWEbKwHKAFQKAOL0aCCw1Szdz5durxlAuJZ7xsCMS/L/q2BwBx254Oa9DErXdnL5dhBaW8bwqtzI6CMlI3kTDuOGbbIcjJPlgEHJrNvtOs9HKyalLcsA0cSmG2CI8hUJEXmZQGXaqsRxlcNktkjgvFGtz6i1zb28l9ZWiiG1jMtsSJir7EKQphS4CYB6v5bLkkZoA0tfmllMqtfWFuu2EtbxTC5uVmIQ7CjREuQWkOCFxg4P97yjUItPMM9xdQRmaD95BdD93LO3mRsEMTlo3QKjYBU5Vz94EVUvdfsbWOO0UN5rSok9xLue4l82PmMAoNgK9VyArSA4ySaxNX8Q2aRxw+RFZWhEayLI9sHCLnCqZV/dgdyoB2sAemaAPF/HutXcysLW7gt18lrYp5sEbEGUytM7KqbsLtzyACy/3QT4P4p1drHThAsUzyToriXdEVYuGcMrITsUKejHP93AzXpnjKznmklv9RSJ44UeZYrYFriFFnkiWSQquJIzgtlSV6DOCK+ZdavINX1SGC3aYIWaMCViWIUh8gIeCQp4yOvrgUAXPDmnpqV9BM7BmEnmGIEHeHLFlWSPO8bgoz2LYx1r9K/2fPh9JauvinVLBTaxiSMRyh8yyXIYxu4CqByxKkHJZV54NfMfwT+F13r2pWUTw3EUHnHdLHHumjRXCmZkcj9xgqw5AO7rkEV+qnhnR4fD2gm2t7y3mtI7aAmFmM6lkKMrNvUDdGqyFlPQ5XJ3ZoA53xXraJKwW3jVoWZolcGN0VlMCo4n+UpsIZTg/Lk5A6eTmO8u7+WcOiwSSLJHGMxkxTEqruo5l24Ic8gs5JFdb4lvLC71Cb7M0ttLdzx+Zv33RRCEAeON5x87EjI5+/wAYqvonh97oS3kpvJrO2jaUhpVXaS6hgY95zGdrybVJYCJycYYgA7zwrqEWnh7hbQT3ULKlvvXbGzukflMm3LPISXyThQCOOa+0PBut6WvhO8hvLWK3vtUuJFnuJNqKFNt5UagZ+RRuO5iP4wMBiCvyRot1FC9ra2OiQFETMt++544UxIXbYyHEm9C3PzDheles6bJfF0ujexRQQ+ZKZGwhzg7WiixnOwEAcsGIGMc0Ael2NxKqttkurq0jIiht2XZbRou4MFcLiVgWIyeuw5wcGvWPDfiXT105vD2oNb6U9yJJtNuvNe4jheOUl0uImICh/wB9gKQVccklgV+T9a+JGkaJax2he8LQxZECxlYrgqwIKO+fLYxpIPuk525J6D5G8f8A7RMkNybFLaeC2SUurpdMJxmNiEUO5HlCTpwS2N5bIFAH6MeMPiMfDUk1lezWMkgceVcW6nypImDW6SszSkIxRJCckFMkH5hx4r4h+LuiW13DbDVYJJBGm6C3lMkHmTbJES6dJCoCgopwAPmJ5HJ+CrT9pbXPEGoDTNevLLV9JlCB3uFWC88p2jhjImiUK7RjDqHAJKcuOMfTXwx+C6/HKXTLDwLa61qus6tcyWsNrEt3DbmZJhtacw28o2onlgvkRlSzOyuMsAeiRfE/TfMnawu4hNJK0ZjgjeV2A3YISRThsSNgghVJB9DXV6T4xk1eaGHTjqGpX05H+ixwTTyvK2I1aOOJGYBpdq5wfmbgdK/UL9nH/gjXKlvY6x8a/EqmaOCHy/Dvh3zoI4sO8wubu/lCmRzHMQURMZPzMSMn9ffhJ+xT8BvhLawx+E/AmmRXw8sz6xdI1zq05jIky18/zoPMUNtBVOOh4FAH4H/DX9mn9oL4hWFtJpXhDV9PF0HkhbxDeNp1gVi3N56200azbcSANGoBG4kOQSB91/DD/gnJ8TPLiuPF/jLRtEMU0byWnh3SmmZ0ch7iOS5uQMtyOSjHCYyAcV+2FtpkVjJbx2FpaQ5MoeKVdsrrAjqv2bjaPmZCSQRtx3rWKyJE0ksOxVyWIZRhQAQ3DDLbSD07kY6UAfnx4S/YC+G2ktHLr2qaxrE9ygWV5LuGwjnYIxAMFrAplOVyASxHJ7cevaf+xX8BbQRLJ4cmnYl41LX+oMqNMNzNtExVX+XIJwOPXAP1UptsKJpVB+8mQCyclQcqxO47jyDjrV2NrVkDJJIcPjlWJBGADyvqv6YoA+T7n9i/4ITW9tYnwq13JbQ3HlXU19qLRZRQEhumju8iRnkyDsORHJghgtQ3v7CHwIvrF44fD0lrJPCS88GoXqyMXQAtvkf7+WOOAQccZr6/t7u3yY1DIyn94WUgsRu2npkk7eD6DpTkvZY5Y9kEixyOAzHDKgbYQzIBwMDHfBGTQB+YniD/AIJd/DDUHkuND1/xLo11KXkMgu4ruNZA2QTBcQEuCT2dSMZBOa8S1z/gnf8AFbQBFc+EPGFjrtnbee9tb6paSWV7EQT5sJlhkKvllIO1gSR8oNft1IizLlJirOpABZolVG2DeVXl2BAxyDhjzjpJ5vl43ESMccDHzHHO0Y65ycd/egD+fuDwl8T/AAHrL6R4p0e50uNGQrNPC6WJkiBRZ45BFgIZCDhOGxk8mvR7vRBc2809y0btc24AkFw0bJ5mGkMWxgN+A3HHHIBr9nvEfhfQ/EmnTQavplldwz7nMc8Eb7d4UuxLoSjbVJyMHJ9a/K/44aBo/g7xDNaafmzsDISjZdo1QAbAseSCuCeSB1UDoTQBznw+jlQ3FjdyR3MVxamEL5gAm+QxqF3EeYAuMjHOGO41/Pf+2f8ADW+8N/F7xDNbwlLaS7uLqzASSMzm5nZig2x8IH8zIxyScHHFfuRpeuz2ep2rW8jSJGYA0zMEjZZHJA2gkB/3nTBBGOcg7fk79uTwlDdRWnim806MyAGMzRASS+UhZ4njG4Z+RCcgEKy5J7EA/DW78WXenWhtbvfAiSuxVFiBjyEw22NRiNZFbA4OEOCDzXY6L4gGp2sUkc6szyxFnQsfn3bwGUEB5GDDg+3Tt5/8RoIhe6hiFvKlMMqqWfzHiYzAb2C4Q742BIK8MNvOSud8L9WnsdMuY79hBBNL59pIyLPbgK+6CDzAjvnKDDMGILkbiOAAftF8ENWsNQ+H9x5Ee2eK1RGthERcvGkaRuEDhvLZWDHOTnccccV2Xw+mu7fVNUls3lhYki2lCM/lyRuqvA/y5Odx5IIA+6K+cPg3d3Nto0V+0UkdrfaViaOCWRpleSNyGYPGBs8rbtIB65DcivqH4XrGLNov36TNJLJbSIsqsgDFkDM4+faNysQACFGN2CaAN2e91DVtF1QzXzW9zBqFy0k0ke0TsYg4WVFySWZRjK7WOSCBkD8qP2gvD39n315q97LFMbyO5Dof3ghC7pBEqMOEYMpw2fyxX6meIoVhh1GSBjHcGUiRUdBCSI+S8Zxvb53K5wckDJxX5s/tDXck9nd2clsqXXlyBSuduHVsl0TOZQJEwRnlTyV4AB+T895YWlzeNbTsGk1N7aSwS3RBJBI0fyx71JlBRQd5wcx5A4577w1dC2lhEAt4IAHKzPP5zx/uleTzdqH5MlyF2nHTP3ifGdQi1HT/ABE0LbYpjevKvzS+YSJpGD+a0QC/IzYwTxjIwc16BpUgkRYYYHS7jiJaR7pJE3+YUclPKVghLKFAHOeMgUAfQ/gsW8ut2iwROqXM6RG5uPMjYuVDzpbqJPLYgBgCeQGzjjFfrB8IdDjktbJ3neZIYkNwDIbcwyOAjQPtIDunyngYy2MZHP4Ut4j1Tw7qllfRSh03AwQZaPO0KWkU+apViGwGGRggc4Ir9Rf2ZvjlpOo/ZLDV5lDo4gCy5iQqR0jcyHzmMed7HIUjkjIoA+5viTDbW+jGOKN1lbaZGhdnBDqu4xDeQ5BIBztPBPoa+cLaOwksJ98ty98zPLCzKixL5QRhESzrj5Q5OSxyRsOOB9JeJdOs9a0uCWDUknKRqsayTKpeNWHyiVeDhARvyx+XPzV8861p72Vy0MUTrbFmXdI7gcvHgqSoEriNzyB95sY6gAHnvjS2udR8NJD5mRLHLtl+0fNaSRqV8tRtLBvMBABwcAMeDz+ePxA8Kagokl8m6usF0kMKuI+Qw8whsBIssfmIHydSCa/VE6Fb3mlzxvbHJkQ/Z9rFyzFR5y5P396kbSf+WnpXzb8RfBCXNpdG0tHTerRzRKrCJVZdyRs78eYz42j5sByOMHIB+W0Fra2N8raisb3EXkyRx8SiRoy3zyyIzRxny2yw3HIXG3OK9f8ABOss2uafOtyoRjDHhnl/du03ktGGeT5SvmFuysG5HzEV1viHwTJaWkiXFr5IgiuoTGIFMs4Ll3V+CIpEYoBIQp+bCk7QB4Hc3d7pF3JZ28LJamS1kjcFk+y7UKKVZwTI7RmJmYDDc9BgUAf6dy7ATgAqwBbBwpYjAIx3+U9/epsqDw4J6gZJ64yM89s1VILDMgJBIJwdqjOeSqng4UDHHXpTZySnyE5LgjB7AYB6dDn6n8aAJxMCjg5XYWBw2eM7uQMY+8c1B9p3KzQYlUHBQEA574OeMjJGQMis2Ced0lM9uLbDkD5874wCnzcDHQnjPDZOTnCRW8Fu/mRRhCckksSpLFMlk3YYBVGDjgLgEDAIBuQ3EjGRGj8tVChHLBgyj7xIABDDB/AjB4p5kBbgMzbeTkHaFJIXpyOv5+1U2eQxueZCAWwmMsDjlQcc9cf7tPiZhjIGMlixDBgCvzD3BOcEen5gF+J1blcjgEjg4zn5c98k+nO0+vAwYqQygoTgAbSAOflIPfb1qsrBclcBiRlQwB2jJAyfU598mmx3Qk3bFbHI5yNzkHcwy3Ix9PbOaAJSh3od2FAJCFBsI+6c8Hdg47jr3pHh4BIAOOhBJzgEE8nJ6Y+uaZvAwCeTnnJO7aflZUwMc47/AEqbO4gDBB9cBWYdiA3ByR27UAReUeB82GCrgluFAPOAOCcMfzGaekW0LgMdqjLYLYOSMkj7oyc+mR61OBhVwSzZDEdMYBJ4zzyo5wcY461HliCzKDkEbVYZAyCpAJ5G3H9KAJGeNgYtu52UPhiCeMDKEH5QG9c5/GqRiXPTBzwoxhhgcggcj27D86suQM/MVzgDnpjG0e5xkdP8KryvMELQxiSQElV37RJx03kHCnB7dulAE0e8uwEY3bMhQCI8YyOvAyRjrxuz6UjIJJIZGknjEO8sm4LHMrBUVZAykdMEY6EZ7cRB5Y8AxupKFZSGBCY2hkYlsknB6DtyR0Mo3ADIUpySDjLjHAIAx0zn2HvQBbWFEd5BjDgZOW+YDGMEc5yT270jMAQFBwwY8E5UgNtDAjB6deDx0prSbSDhwpUL6jBxxhcgcgfn1yMCZGDhtoBAyMjHBHX3J+b/APVQBGqv6qM7sNgZOTgbsZ43f/qqZQ0YVlIDYHQg9gDkkep79qUqGGeCqkvxkEkdeD0baegwOPSoWAdo2DSfIWJiRwFOflHmZHzAdh0G7gDrQBLLIXbdKy/McAtgAH73yEcAYzVeaIM4IUYOTkYYtk45J6HPT0watFVc7dpwpDAMck7jx94YJHtgjHHWhlURkkgk5+UqAz5wCcgcdDj69xQBnj93lginBONy5ByCTk4O4YyRz+ANKJMgKyDaoYIqrswxO4c9Scg8E5547U6ViVIycggnqDkjAwT90Yx3JO7k8DNOS8W28suGYySoqOOCkgJkO4EnapVCN3AyQM9RQA9lBGATnbglhhuoxxnngDj3qBtwBXaMc/McgHGSOeMYIP0IqeSQS4OBkL8x+6Se5b5ueWPSoGbBAKEblHI/DDAkcknHp1xQBnSW6HfNkI45LAfdJZVABwQRwO305pUjcxM4kCMkiKTlSc5A4R1wQQpB5GN4xzTt0rPKjIhgADK4b5mfjcGXHy85PUjmnw7FAGM5zkfeyD3J7Y9e9AEUibtpkwyoS+OyZJycHjHv06c1WafllwwXgLkcFQeOQee/+eKsSKrMYg6h2GcAncq7gd23I4IIBPff6ZqLy9nyMMjgqrKeOfl4/E+g559aAIzO6CRoipZoyhXG7AJzuGR8pAAHrmoF3BcquOvy7jhiAMEEnuQPy64qwSoVWIZA4GV24Y89x1ZRtHTHXnjOWxeU16CRhyMBMMU2KQTgMePfjtQBWeKRjvI+6oyDkgdf4s9Awz/nFQCB0LPuLLxhTxs6Egc5frn8OK6O7VFti1uiSXOzYY/ullGAOcZwctx6k+lZP2N3iEjSKP3gDKrgskgQMVIU54BB9MH2oArK/ltnaG2kscKSDnABAA5B56/nxVolm2tGpA7rjIzgfKeM5/EgdqWK2EC5LyOSAy7hnAbDAKAOhAOOvT6UrTbI/OZHwDyDiM7cj5+T9zqT34PXuASKvzjuVyR8vQkcANzzk/pU8AmmmEZGF2OQByzbVJyGHQ8n8h1FRybsLyFZwWGMk4OW4OeQS3B/2vpSM7xoDHlZF3dHB3EZ4BVevIx/umgCJb26UPHcJ5AVioRWWQkLjO4Bjk7i3GecA8cgQm7Up5kedrc/MpHy5wB1685HbjIqSQNIi7gN3VsAFiTtOSducZYen4Vl3MUcqtGzkI6upYMyupcFd3y879uOnHtQBae4wvzANkHJJOMFQPl3D5myen49q8W+Imq7dNvZLRiZLcS5KnbukVfurnGDhhn1+nX1xFCwwxZ84QKoiMp3vwpG5y3O/HOcfU4NeMfEW3BsbsSEKpjkZ8bFY5OTsVVAHfoOnXJ5IB/JR/wW1un174aa1aW7mNdOuIbqQSKXjuJEkTdHECpzuBZsYxnIz0r8Gv8AgnfeLafF2wkuIUlhIMAic7UeWTcFV0BBIOCM5AyOueD+xH/Bcu6ubDRotOt7m48u71DbMfMCLJACWSOQKV8zDA43Z6Zya/Fn9gi6C/FvSbaZ/Lja5jI3Asm8umSyg/NxjvweaAP6zfAsFtZtp0qW8qySPEgtbVknbdOUUIqBj5qhnz1Ixxms7/gold3SfsteI7JgkYTSbxvswCLIm2EneZWDZ4UggPkspxjjHX/C7T7rWZ9JCIjyWZtZAYxvjeFSu5pJjwy7wEYEZ9e9ecf8FPYLrSf2btXtmTaHt7iBZCFBhXy9oX7+VXaxxgnO0DHegD+Sr9lG2mvPipbmMssseomVV42tILobEYlhx8x9T2Ar+9T9iGO9i8NeH7e7ZIiYYUEqP5qRqUA+aRsKqjv6bsdiT/Cj+xxpwuvi1p0f2iFydUJVAQzF47glGJ2nGSRxnJz6Zr+979jvS3tvC3h2J8RgWNu5UOjbwqmLhyxwP3TDGSw4PcUAfqhpscAjMKbT5ez95FI0kZcKSSkigZU5HUkHJ6VtR4QHbKcKduWOAOgAIP8AskDqOemetZWiW+y0jPAVvL4jPBGMjcCeGyBz2x1rdNoqlpE3bSqlwSSSwxgAZ5XPegCwIg4G7O4fMvzEhSOMsRwTgn8qkaV7VQygMp4I34KLwNxLcKMH17+tQxukcZLMVcKCpIDKCSSMjI3HArm9Y1+G3R8sRjIG7aGPXDAE/MNxAOPTkdqAL2qa9bwxyK8uCilmB2nO0bQPvDPKnr6c181+PPilZaPHdPPdxRKu5kZiqnGSCM7uV479ccEYrl/ir8TodEtb2VrkRwwwHzZG+UKshXbgheHJ3ABic4HOTivxE/ae/angaz1SGz8QrZLGk0QeFlmnuGw6/uo8lQcgM+4rkMxU54oA9Q/a1/bfs9Bs9U03Q76F72KFy0izJ5dukR2u20sFwX2qcscb/U4P4SF/i5+1b4xk0qzmun0a6u5PtF/KjeQkczqHhtXKY2LhjuByM9ete5fDn4B+Nv2pPEkOo3djqkWjwyRgzLaobe+s4mCiaaZIEKISBy33mfCliTn99v2bv2N/DPw207T/ACtGig8i2TMiRmTEzABXQIpYEyBM4z19aAPnb9j7/gn7ofhO2s7o6fY3Gq29rJcX9wFTcJ7VljnRpWmYSSeWT8wPPZRya/YXwR8JzohsRbWMexNqzOFHyKVGwkH73zBhnqODxnj0P4ZeC7PRBHttG09pN7XUDKI7mSKTETySQgDKuMckcE4ODXu/9mrp6QTQusscyZEnln5edrr8w+RwSPfmgDn9J0uCyg8sqqgqUPybTk5wFYchvfpzkc4rpkgCxgAFW/iLEkMB8pDMe/T3496hjAUBQSQSCfu5AOCeeAR8vT37dK0fMIGz5VXopCFWAzyT8+MHPp269qAKqxMrLvAcE8c4TBzg5Pfjn+dQPEoclCx2nkegLKCCFI7A9xwPSrmFOSX3EMRzjIwMgZB+Xv6g5pCmQWAO/BbZu2kgZIUMehzwMjHzUAY5trlmkLbAqM3leUzEtGeMyFhwTnBwSOTk9hG1mmAARyNpBypGTwCNw3ZOe3bmtC6kigB81XwwAIAYjO4IQcnBPzIAOvORnoJSN0exdigbfmI+Y9hk7vu8HHGee/cAyktdpXhiBznBIAyOOOMZOAOOmOlcb8Qo7S20S4urtUMdvDNIrYYbHEZUH5Rnecnt3xzXpYQA4G1ty5YjdtOCCMkDIA+bjrz715v8SYoJtA1FlSB5BaTJ5hVXHCksu7OQN4PQ8beR0oA/iO/bL8Vafc/tM/ER5nnYRX1utsryL5U6hHKurNwoAMe3II+TpxiuQ8Ba3falHbSSK/ku5ht1lJP71SoCpKgzIAzDoF4xjoK4H9r+5Sb9p/4rK2W+y+Jpo9oYMiqkUaPCSrBlQEEgjjOehrS+Etwrz6OscjBYcb43ZjG77y5JWVjtbIQ4zk7ioABxQB9ueEtPu0kimuER1dY2jQxtIy4cSQNsPygMwb3wOd3UX/FumCDTNQmktGZ50UEMrMNoJKiNAx8ttpO4DI4PcmvQ/BIt7rTUknkVLgAEPmPaXfOQhkGE2xrjgkksD0PPO/EHZa211NBLM5lhMJRmieMZLqJAq/8ALUEryOQoZQRxgA+W7SOD7a9wwjs7q3XjehzJ5ZVvJEirn5UMb4xyI+2Mn1P4Jabbav8AFnTEil8xbYqJJITuMbs0eWEYToWOSTyM45614lc3IS7mjup5IJTNdDEsm51EQBiaRQgCozHBJfIB5UAYr3j9jm2vdZ+NNr5hEtvBbGQRGSJWR1uUVpHKjAbAXC4ywXNAH9Ln7OmhTW2h2YISf7VcvcBnBeW3jifZHArt0j8tASQcMzE5xiv0B0KzlEOGQY2grtTqBgYYljlt2eMkYHXNfOHwhtYl03SNvlxmGziQMkcfzqcNhyynzM7uvXgZPFfV2nKEh3L8xwCQDgtgcAsxwPlx1x0oAgNmSQUwORnjB5cgHI75z+dQPbupBwGAzvUHbkdAcHtyO3cGt9gP4OMZx9M5HXtmqwQFeVO4jODjrhVwDnnv0zQBieQcBlOMhiCSTyRk5J6DA9KVlGAMA5GOByGA69OePp6dq0HTaBgYJHAK9C2McD2HpVdkVQ5QneDn5ySoJVgQcDgZ44oAzGUquWbBPUYyvH16Vx3iGU20DTBSVygdiwVFUttaRjt4Ubt2O+D0rsplk8tWdRuIy0a9FwRggnsSD17da47WGYpKrsViCsoXahwD8wUZOD8y/qeuKAPF9XvoopUjedY2bA3jksSeI1A55Az7g5z1zwmreME0+X7OFl8xowY5cARhXGMlN/bgn7vUexKeObu4smmlgbE0nmrHMijAlG0bGGMKcOD06GvAfEeo6jZfZlu5IRd3CecDERIrxCV40Z3jON4jKg5AyRnbgjAB6s3isX3mGWVVgTftnknCJJhSxVEVSxwz9CM59sGtTwbrj396yZO2JuAct8rEKWDH7wORx2HpzXhWlnUZrKKK5iwpnuQt1LmKaQP5bGHKn98ixvGVONwB64Fe3eAPCutyPbzIgWGZgWmkWUOVDPmRi4AdjjHc/LnOByAfX3hiR5rW3ZiSDGTgqxTKLjBJAII9vzA4ruoFMZBByF6L0GT157nO3j2rj/D1o1pbwRPKSVjWNSxbJUoAx3luWY5z0985rtljEcaDkhjgNnqQCAACeeB/SgC0AVUEgqCpwSMbu2cE8EAH8KNx28ZIBA2gHls45AHt+GOtVVEowA7bSTtBwSoJ4HQcf41ZtXLT7PMyQMO2CVHG7Bx944zxk0AXYhHuUSFYweA5BOD1C8dSSD+X4U4hWA+ZeBjI6sBj5cgcD5R9KjDxuQS3yliFADc4P0yDnr1/HipI1+VvLQkq5jzIrIBgDewYr8+N3GOCeM0ADWbSqwj2+YcYXb1J6A7zgnBGayrW32ylGRiJ/tMMmB+7QiMsobKZJLB8YPGOfbqo4pGyVYZClRg5y2Opwex9fStSCxRooywVlR5ZMlBukJUrJsZlywDv8xU9eDwc0AeVXdnCiyZZUUAsxYbVHOM5HTBPv1rlr6BlcIVyzYZVyD8pU7WKg8EnOBweOK9D8QhZNQlWJQoRQrYPBck7u+Gy2Bjp7VyN1prTEAzywlZUlV0K5ypDkMGRhtbBB4zxwRQBy/8AZzOSGQgkHk4BzheQp5YEZzz3zx1qsmgiNgMbA24HjcGDjYRk9Bgt1ruTbjhmXD8jPQt1JOG6r/8AWpFjVjueMkspBGSdoxwQAeBuJ5HrigDmRplvBiNYkRmLO7ICAygBdqgHAUA8YA6+9WJopCsESxsyoxAwAGXcA3ztjOcqAOvTt23hZpGYmTOUDAgsxOHYbuX5ycc49OnFT+QoPO4HOXC8AYwu0Fvbd9NtAGGsBjjYHepUBFIAyVOfm345Un8M44qrKZUVlWMusvy4LKuVG3vjgDqenFdObaPy5MsTgDCZYlQxO0E46Z3Y9u3FZjJG8aSEMsQLqRICAh+aMkg8j7o+ufagDAmlMhyQv7pWC7t33dig/MV+8VJ9eR1NRlXyjqpaRQBuCjdtfDEZPK9V/LPFbJsYmYqWwcYBC8YODncR6j+lWBAiqrFmZiQBvJbeDgZYBvm6c/SgDMsXdHkdt+85yvQq46gfiox0ApLo3LEsrcNhecDHzdc/7yrwMZ/Kth7ZHyNm3e26QgMTtABGWUE9uc+vJqJEiRvKZVD4OzjbkqOR04PIyeaAOTuzdKFVR5hO0HBBbgnJQdf8PpU7W04iUMrjCgkIpYkruLHnJDYKjArrUsomk80ogYhVyp+6O+OTjkfp+U7W4wzAKFdgAc5GcjBOO5Jx3/OgDjrbGRG4ZWG5ihzvxkAEAnpk/TJxW/DGxC45Ukhm+6AoJIXBOHHJHbp16Vfe3a4itVuDA7QhoI3EEEEohLb1jlMSDzI1JwCckjqSeaQwBSYllRD8wUqyOIztPykEEB+Q2MdByCDQBRNoYFfyiWRjJJIJHZ8sc8xl8+WoPQcAZOBjr88fF+UW+jahlxzDIUTO0uwVlwi9clj7jI9q+mLlSsLHCkBctyec8DJA4Pr2r55+J1tHLpuosW4e2lIcNu2sibyASMAYUHHQk/SgD+FX/gtvCJtT8N3yuZA+rXBVPLMZVHMhUksgKtjOeobfngg5/n6j+by8KQVkU8A5wQDhQO/yk/hX9En/AAXN2rreioqgFNWIJUoEyIZZDgHnO1h7c4POK/ngLosWyIqSzxEyFdrj5ZAc/MRyXIPsg/EA/qx/4Iw6Q95oVhescCR4G2uxWPMbBJGjjHAmcYIxgZU7um6v7HPhpaAWFkY1xtiXPmEb9hAADHnJAI/AV/IX/wAES5IJvA1isW/fFcKr4MbIQ7lW3ZGVOckEY79sZ/sI+HCIdPtjiTcYkweclSFwQT97BHIxxnOM0Ad/cw7JEYRB2xJv+UsCp2Z3/LgMGYEc564GAal2xgB0Bz8rcZw3UKv0OB0x9OlackTMyk7RGdx5PzFiQQQAOQGI59Cc00wJnoFyeQg67VJPf5cE/hmgCsoDplvTd6E8jI68jIbB9uRUixkZV0ZQw3Z6HbkAFTjg5J/OrcCxklRtYk/fx83AzjJOSvB46c1dVCXBcgKQegJHBOMkng5XOPegCotupaLJkZVcnJX5XAjb7zYzgZ477kHarzRAEnhQoDbQD0ORySeR/jVlVUjg9AQefQDPHfpUgix1XqMHnI65BOR7/QYxQBkTRrIWZhhiBjCgFsDjcQcN2/Ic1RaDK4UMFJIABGCB3xzycf8A1q11R2kcGErGowrHcHdt5DgoQMKAMgg85zwOrGjRDgLtLEkrkcHAGQRxz1/HBGaAKlsoA2EPlVBJKtgpnpnHXg/mMVNs2sXBJJJABHU5POG78c1dSIBeAOQOvDDrwuT157evNSyRgKTsLAAN8ql3YjJO0DknnoKAMiaJTlmCjIyykKikkjI5Hy5b1rMnsgwGAcAK4VSeevHPfgcZ710ASUxkyQgMS67FYkFP4Tl1GCQB14B7ng1CyJnaFPGCepIA4HPc8g/54AMhLZdvGcjrwDn1wcZA5b3qWKzVgHAwW+VkAcgdCT90Aj5jzgcetaoiGQBnOQNvIx0xgluh5pzQkhghCyEEKSARv/hIxnv15ycfmAZohWNmCnjOCepPByMj1yfypsyS4wyhlVeB/wAtATwBgcbQMn8K00s5E4fYy4LOVBBMuSX2jcRg4Jx+dLNbZUsCMkbRuJAbnryOOM9O4xQBzUUuWkTIOxtjkZxGSFKg4xluc8HjvjNZ9wiYKbEjiVdsIUrtwQCPk2gIOnGT0BzXRXioqSyyLFboELOEfbwqAkqO7FVY9B/Kucntri4nik82SS3EAMUnmKY5VkIZSUHTChTkHguepoA4zVobWMFztaQbsDHK9cHjPqOmOleOeK7KfVLY2drCzRsSCoZsckliGLfMud3GfQV7zf6bC28EgjaQQRncxORhgAQ2M8njiuRm0ks6xx2wZCWMkpcKUCqx+VTgnJ7jnv70AeC6L8PHnQQkfZI7eOWJVLxhUESEsoJJ5ATCjqc8dRXeaT4HTSnsp3la7kNu+xkADwP5xCpcYGCCEBwMcd+9eiw6FbzSo9xGy+UzEI0kiKN5Q7ysbDe/oTyCCQRya6SSyjgmnCxYQPg+XGXBIwoZY0ZiRtweCeF60AU9JhkgjTc0mMeWI8L5IH3g543eYDkcnGDjHetSSQhgdztggBsEZztyPcbsn8anlaKNYkIXICD92T1QbuQp4wATwccevFZ7kyMZIwoU5Vsgsxw2MZzyeAccde2KAJBcJLLGzs6qkgcEEjAXcOgwGJBHGcflxY+2faHFqiyZlWVFmXG1CpBXeQ3BII555+lZht0ZiAwDFhlf3hIySzdRg8kZ9zUi2sUUsLnyxChY4kL7/tB+VGDgY27HYYOOQOvNAGjH5u8b8vjO1jyo24Cj2GDn6dewq9LcNIRvjVXwoKplAcDPQDleuf8A9VV3kbYUjkUsseEUbTIeqr8pHTIxk88VnXMjhYxIw3BQJODhpOo/i4AGc/z9QDXtXmjld43f5o1VUfDRBssNwG7duPAPYgcYNdXZzrtRm4lAAYc7dxGMkY7H17CvOrTU4oZ2jIWQkKV8x22rnglVXG7v0PHfmuvglDqzqqop2FivzbjnapGXyDgevuaAOpS6XAVS3zMSBuLDqBwf4RzwM/Sr0dyQRk8AHoSd284zjnPT/Jrl7eaQuwbCrGXClsbiD23A84YdvXqRWmsimMNkkncTt6ZxwcgfMM8+340AW765CqxwTgH5flJ6cKCec+/bP1rmJJ/MO3YqB2BAwFkG4ZOSBkg7RznHFXLqUEY3FlPJ5wBjjG4+/GP9qqJgLguGwMdOrbjkjGff8KAGNOYgseWYuW2qCeOWyf8AaXjpjjNPS4d34U7Ply7FSOQQ3U54IAzjjcPQ4pOFRj5m05yq4PIA+bg46cmnLIo+UKAgJzgnkc5IPr17HrxQBZi1QRpPDK2+WB9rmFXTlgzR4V2P3Y2GTnkr+FchrurpIrIzhN8ot4xKSqu8x+UIRywPTvjHr02LyZHWUNII3VBKuxdwds4EZYHj5ScZ9K457ZLidjHKdysGZGZTwGIYAAkhjkDpwR1oAzLW0ikcu8fmcjdjeflZmUAEjO0befQAdMc7kum209v5cUYK5LMw3BgMALnB9e3qT61ZtoPJIjCMAyl2YAeWhO1AW579voatIGhO0BSjgAZwBwSygZHUHJ5/ve1AHKTaOgjzjdlgpDYbnAIPfOT6jtXIahY/JIixoJY2V1mPJwhBaMbV6leOeOcHHWvU57NpmQqx8uTBZdzgKwyw2qo+U89Qf4fxqrcaCjoZGRlkYBTycFAOFGDgcs3THQDtigD5/vNU1iG7MUMapCm4thvLCkDcQsajCoQTgY6qcn152+8f39iqpIssihSWk8xCFwB82FGcbm9xgc4zx7Rqnh1Gkdkx1AdsggbTnGTgn5T3B5z+Pmms+CrW7ZUIbByZgrAAjJLB124JIB46Zwe1AHgPjD4t3un2d1KkNzMzwF7aK1LOxZWZcs6IcNtB6kdQcDIr88/iV+0X44uNe8qzN3baQkLsbgxPFcCXaS+Y0Y8rcIQCzAELyPmwP0t8Z+FrTR7GVVhUM4byJFCmYYDElWBzuKY5wMAHvmviXxN8OIb2Vm2SRwSea7ugJ85olEkeWQEliRgklQu4sQcUAfnT4n+JWp+INQW51TWHvJbiPeyNJIfLdyzKCgAEMo2jKncWBzgnmuUl+ImqybLZZjLMly8q3CIJX2MiwKhSVT5iBFAHGRtPfp7N8QPhfcwy6rDpunYaMp9nVPMuGaKRdrKr7N0o2qDt3Z/d/L1zXzLJY6t4c1Hy7iwNwyRSMiuksaSszMqu0jDIxIj7hgkd+9AH3b+z5ruqtqKy3pmWKxFvN5U7OpQuxbasZbJ+Ys+cYyxGMcV+rnh3xNdXmiR6U9ytxaSTpdGNt8QQ+TgrgPjy/wB4/wBSByQBX4m/BHxBqN7rFtb3BS12tFLcKoKRoMrsLydZNvzNjPAboBwP0/0q9lsLWzkEk674Au8u8abF3IzxEDDKeTuPYFcYyKAPpGDUIbaOWF2jKuxVRvBwEG0BTwWXb+I75rz3xxBaXGg3928iiKAPvUHa7sI2KKWVgSWOT/2zHfFeR3fjBDcRSXNwXigLvFcq25kbhHVEzg5jBOc4x1GcGqmv+PLTWdD1O3XdHcuJ0DsEVRwOWded2WIHHAx9KAPyG+P3jqSXx5DpenNKbeK6QNbSNtti6sE3bGwCScrnJIBPIyK4O51z7PImpSX0dokjlZrRCyEKzrErQmJQuAX3OG2AgAZ5FdL+0lotrH4jstdJZYmkVQVkiMaRmTLlnVVCrlSNwGT3y2a8A8Q+INMvtJjhtXliktXRIUPlvKGkd2mKtLESbcKMqzbyGfB45ABc8a+JjLqEuoSXEDRmOZ0tVbzESONTnbtAyTFGrDgYU4JGa+JfFWvLHey6ndtDHZK10bYmNojEx3fv2QY82JiZV5JIYDooJr3PxnZ3CW0MtnNNdXNuqCWMGNoyszNEyKCSLj5lVXADDIIb1r5C8babrkst3HfRTQrcCEDMIyV42c4UD5WbpnOD1xQBymn3CatqF/d200rwM0gjacqkpjYPhPlbHJ3cDlgDnHSvpfwHBDZrpsjWolEkjlyqjak+Y8SIxO1GGcnAIKnk8ceF+GdJj0+4WKUpbnYxnDIoYp3kUpjc3zlQmOnOOQR9b+D7hRapYW9o0rTWoiDRRktbtIUlXBCkg741VgWBYEjoTQB9C2LaNe6HaNdeS0LxbHS3JBmkBJLFmHMqhef93HBFeTeIRpNtPfNbxxF7hriKB7r95cRMCyx+UwRQAxZg64XAkwOmau6hMfD/AIfiMe+B47sboYTGYzNOXYK0JJKltjkZAyT3GceC+IPEwE0yxS3EmoplEhtpHkPJeSTMZ3iUl+B82Nz/AC9QKAOw0ScW96UaQShmgUkqRHHcF/vYj3Z25GWPXPGeh+4/BUOo3mkefEltcPJGkQu4SkayAq5Z5VVBvbDgJnrt3AZ4Hwf4GNtrWs6dbbrlJ7kxTSQSLuVHUKPnA43YJ3DAAwccHj9JvCnh220rRYLaO/aG6K+b8j7zI0uGUCAHaOseODtIxj5qAPNPG2gX8xt7xZpra3hVI5RbgrO+0KsjOynO4uG+Y9ckgZJNfN3iaa5jRUt7nyRDJJIlzLKVSYuy+Wkyo37x9oKgY+XLAHBOfu7VLZZ7S4064uZoXuLcFWnRlmmZCqxygooMTrGy7XUdSeRmviv4j6AlhFEULRJaSpJdOx2ebFI5w7LsDFyepxt5BJyRkA0fDl1qV7Bp8cwW4BkUo1usbPHJBtLOzMAypiT7xwxA65FfW/hjxDBA8JmLlIjGs7FTuhBSJRIHQ4Ylt2FPOUzznnxT4S6Jam1a4imeRLoxywo+A0U0e5ZJmypL5UsoywHBPUV1t076brEVu5RFuAwdTyC7ttQeX0HyAgdOGGTk0AeweNFs9akSXTZfPeO2JET7kUNs6EkZALKcEDJx+fkr6OZ3lF1axtItu7vvRSG2plljeRDuYgrjg8jkV6t4N06bVby4sHmTzfOQogQK727ZVodzJkYIUgg/wjHBIP114O+AVneWUNxqULGNiHUrvcRkiMs5aQEKGEZ3EDBHGQMUAfjj4n+HH/CQ3zSQaQ7RRIrFkjUhj5jKQGC8sctgYHXNcbr3woXQBbSfYldXw8qxRYktiSCY5lbGHyOpHBB4IwW/oo0b9mnw753nLYR+RHujdTHHibeTIrZfJHzhuQDya5Pxv+zL4a1GKcHTYCZw+5lUspXYRGGB7kcH0Cjg0AfgNY2B+WSK1bEQVFeaJGbbCqjyjtIyFAAwccsep69vb30enLCI7SSKdyJZljDs3k7dilAYhsfO4McH7wwpPB/TLVP2UxDFJFYaXBbx5Uhlidl8skfeTGGYqoz0HTqevJL+zbZWzPNqllPOzI8FvHZxxtcWqxjfmVpcgQs2AOeM5xwRQB+fF18Qrr7DfWTZnC2s0cUTxlfKYhkkXDsCy713HoO/avyHu9Rhi+KN7I6Fp21mWFYUxJauhucyAqQPMXeFwFxtHfiv3g+NvwoTwl4O8SapZ6bLFFBYT3Sy3knmXDTpCzYV40UxoRGhCgbfk5JPNfz+aTdLd+PopJLdN0mqcFHJkUNcgPmMk7/lHJAABwx6ZoA+vLieKCfSxPBPJvlRfJjttqiIsxkAdZBudUxt3Jjg8gAZ7/VdR8yKwMSrEkFvA8UJEiyTLliyuRkoSwbJyG5GAAa44SC78T6Xptj5skW9bgS/IWi2QxoZHYjlFDPgY+7yRya6K+nWW/u2EYkuopPKg8sgRLEFkhxkNnzSpJODzx0IyQC/Hd2ss63GrI8plh8xoFuJW8+5EIIaQlQ3lAebhQBywG4A5FC3up71BaWMUtzdkn7S0Eb+RbDy1Y72iOWxvcEEkDGQGPNOieK00+ee9tp2lJWKS4k2vBCoeMqBMzFYiAUxtXLGQgk1btZpNOmnvLK0Js5vNeQ71eGR8ATpHLDgTRiPkH5T1IA6UAZF9f6vpl7DHc7xHL50guDMscDholhMjspDLuMQGGAGE4LAEjrNQ1m+nsw1+gmVooIwTOGljCIXYQPgDIYkjcSTgDOSM1Ibu2eVZLmzQ206pGimaINI0aJG+1NrEEyZU8DBO7FdNdobqTy7SaGM+bPHHCscatHCWSUpK4UmVztCrgkgABc5oA8v1TTbGS1vdVltzbIVzb3FxtY+fgRL5+4YVZGR0bDL8zbuVBr4u+IU90ySh4xGpMiszB3I2SqWEDjCMM4yRuXBO05zX2p4vksreMWlxvkSAz+bHdStIs4fKRiO2Mg2R+d8xyuMhSApJDfGHxHmt5dsMCj7LBHKsUURdZEUSs4z5hPJ3ljgnO8AEkk0AfOk12kF07SokiqlyQcMjiWSHYioxj3bQxHHA3AnIr6f/YX0qPXf2lfhLppsZryWTxTaTNbyAG1a3hDuXd1ZXQq4U8Bgec4Aw3ylffJOzeWyurMMuWHJbcCVbqcKMgjGe1fpX/wSi8M2esftTeFdU1OZYNO8Pn7dMwWeSYmRljjRPIHMYYneTwEJY/KDQB/eBpfiHRvA/gI6jqE0SadoWkRTzMWMMcKQW5GWYoomI2Nj14zjHP8AMf8AtoftJf8AC7/HWt6jFq0lzo9hczWmi6Gm5LQQW+IftbTFFAeRgCANxwOpyMfW/wC3z+1isemT/CTw3qd1HbTGIas8c7QhHCxgWQMSqUXzEJdDk9Q3GK/D2e7tn1URQLJcNNkSEziQo/mkMw+UHJVhgcYDdeOQDpbzU2kshC00VkrzRypaSsJVRXkUSfIDkgoC4PGMEYB+U7ulW9ncqX+1MY4xCdsRIXzJFKnyw3zbdzOcKPl8vJJwTXP/ANh2b3772jBEcbTTttupXEkcYcJIyPGCCFwM5ypIBOa09OvrUXp0ywzM+0QQT+SEICmLfFIpclSEadcqpxtPzHIwAegaNpH2g+bHG6Ry3Qe0i8tmcM6MiiRmGyViRu3hgRySBjnr9afT/Cdsj3c7tdTGFktBO4BjKGVJDKpHlKXI3AkKcNxjGfNNW8cmxv57ONoby4VJGK281strElvwGQNztwDu2MGPP4eJfFXxtrMklra2cssseqo5t5I03xQTAlPJkAIDsqzYACgANnuSQDtdZ+J97q0zwRW9qRbzvGI5JrmSaZAroRHCDlowI1VmPAGCMGuX1jVNcM7KksAyYJbpmkARIm8kRpbQ9HdXXBAGQyY6nNc5p3h7V9NsU1KcS7LiSFpZJGhaWGCXesmZ1TCEhQwXA3buP4Wrz28udW0ae4k2Xl3cMHMYkdvs4hjdguwMSfnkBA4xlgeuMAHoNxqFjcG6uLuf7GYIvMVrm4hVPNiGzdFCMHdI75O4kKF46GvnrxL4meZZM3IuYDJLKzqCSpQkCONxklfLC9PlyO4HEXiS6vtXiNzdyBZgsUcsPnBInMZztVElwh3BgeQPm6CvF9V1O9hu5JXeBbaJY4jbW7kQhXALRnDdWRCepBz6HFAHWa94zvbXS2tg0b28uFieckzJbgcRRuW3eWGUkBsgFuFGa4zwXos2t6sJ/KV4vNVupYR+aBgmRRkN1HTjHWuU1W/bW7mARM8h3RQtHjAZeVXCg8cFR04xyeePuz9mb4Zx6pc2k9zGPsqXEL3CSZCbY2QqJSUIxhs9xnr0AoA+zPg34TsfBnhmw1i+eN5J7do0lQM7ko52COKVAdjF0Ygj5grfNwAOj117a+sbyeC9cxTbzbwrHL+6JJk3FoiNjbIScn5SMAk5zVzULq1sZ1hjuIEsbKA29rvhEsaoASDtCgeTvYrubJw2VG7k+K6x44WOVo7SQtFcRsY1RGYNH5UiOh8pcR5yMLk9MnK5yALG1ourLKkV3IEjG9kdWWG4Vc/uEyA20+YSwJIwepGa9m0G3mgjspbeRpBcFDG8jI8L7pDvD7CDt8xuhADbCM+vimhTWt/PHMzRW1rPMjF1AeUyys0ckX7xsGPaOQc4BBJGcV7dotrbi4a4sz9rgtbYpDE88kcaTxKBIwUJtCI4X5SfTJyRQB35c2c7Q3V2hYxx7jHBJFHvEspdox5hRkAktxkpkhcAcEnP1Txlp+hWF7cR6lcRRIqRwQG2R/OmjZpTIJXQqYVm2BgOSMZGANjImkuJ3vp7izuplt9iwtIryPJvKq7QyMv7hSj/ADZDb2AbIFfHXxm8c6vpM4sr26ieSffLPFEqtFAdgCysI1+bdGwOEPRTwTxQBlfEX4py3aagk+uQW87CVg8WGmbJ/copBwp4kygJ/wBZg8A5+SH8US6pMJ55pJ7wTAQQnzZRKDKdwkSNvQAnpnceOeKGp3upeJtZht7OE3t9qVykVtp0Vu5e4lllSKHy4YxuG6V0CAEgnAxg8/07f8Evf+CQ1jYNo/xn/aC0uz1q5ubey1Xw94Ju4RPYaY08Im8zV4rqL99cR+aoCcqGj3Y5FAHw1+wN/wAEovib+1Bd2Hj34hWd34C+GckyXC3UkU0Oqa7bBtxXTYJv9VEQDiVh7rmv6/8A9m79kX4Kfs0+E7PQfh74VsbBoIs3OovELnVr2brLLc3cgMksrFV6HGe1e4+H/DmmaFZWlhYaba2FnaQJDbQ2yLHbRR7WUpHDEoCIsaRj5eP3m3Awa64TW0HlqSu4lwQSuQyqzMuG9g5GP7vsaANSwmWZhsMaQqzDK44MeQyEZ4bgZB6EYralnhj8oxI0jk4wrfKcAklg3ThRgdMn8a5RBeyKJ4okEDFSJHfChSPmIAB3EnkdjkDOa1bIm3eJmYTO7DcZVwV+XooQgZ3EdRgDgigDf/tS5c2TG1ggBlkVzO8f2mMtbu+bcFf3jEoocA8JkngUTyzTh0WJth/idyrHBwSEjbAOQevqKgmnu31S0iRbVrWaJgZZblEkhZElaTyLIoDKWVo1ZlYEK3OMZM725t5p7hJ5j5yRr9n8xBBlA4zEHAMbneAxyV+ReMA0ARRWwGEmVimBtLEZYLg4JOCRjb0NakMMLqAg3DgLls5yM59gCec/3T6Vz+parZWgU3F7a2wAwzTTRKxbGF2l3xk8Aj8s9K871P40fDLww0ia18QfCulGBWc297r2k2zsN6oxETXAIxJLyMcEc+tAHuIsLeF/NxgsPnG7dkjHzcngnv6++KsgWQ3lkUOWRcI0hcRllAkUDGB5oOex28kDp8uj9rr9niASJcfFrwXNJE/mOsGtWUzKpY7QscEzliACMjJPX2q14c/at+AviHWZdM8M+LrXV9YuY3up7TT7XUriVo7SF3luPKFsQka20TFiuBgFjmgD6lREeMeW3JO3BJOcn5Q24cA4/wD1dKjkhYh9rAgAqVUnOAnOSBwfWvGdC/aH+EGsy+VYeOdCklYlVja8jgYsp+ZgZmGVyyjPTj0r1621bTNTiiudOvLS5ikUu08E8c4wV3Lho3ORyPUY5FADJLh443V0PlsSdxzheOckDjgH8q/ML9r46SfEsC295JJctp6TGPaiRiTdOkkB5PmkRxqwOOcYxnJr9Nrl1CTMyLI0ihSMl9yruVQQo47jj15r8jf2y1hl8TWe2OWzV4whCy5LmOT9yy7AQB82QDjhjkg0AfLdtqTTQy+SlytzYnzhIJCyQ2sKKqs6O33VKdFzgEcYzi78dNFHi74QLfXD/b5lso7cbJUga2mkIZpg2ArrksrKWA2vgEEZHn39tXenw6jA8F4yi1MMVxDPJG1whlYyqwDBSgBbJQNg8YwSK9dGn3GofBrWrC7YKlxZTy2aR3Edw0UcMe7m4TO7DNzksMsQQMcAH82Hxs0u8sr5FjticNcI8gLykyJOY2UATnCBdhJ4B2kg9RXB/DZo7vUrizmEMYAjiIYO8O+RMrIkbsNsnzZwQPmY9MV778drWC9vLuASRRiHUxbPPvY6gu5ppUSFEkzKu2L5uCSWGT3Hjfwg8P3EviWaeKTyhBqG+OSXyijOi5wVljInwYSu3rk+gwQD9PvgNbXb+HP7IeURtZ258iZFciSCKV1dSkjZkkaMsMAjJUDGciv0U8D+F47XQraR43i1JopFmspY4mNtja8TNtPMzCVzgj5RkgEbSPjv4Jsr6XbwPBFcZaVriWSQ4eKWVpE2i3jUwhWZtx3EN14PFfZPwy1a5W+ubS+80wTW3mRR3M5kYGMmFpA5G4sIIbdAMsAoBBOTQB574l0FHi1O4XUY8TJcEWaxqJ7YxfceTcMDcD7NjB5zivyU+PRFrc6okV0xhtiwlkmzDcCXe5KJIXHmYcMo29mBG0Gv2e8cWsNq920UflW13GxMj7ZAM7juVgSFXJYnBGM4wB0/Hn9qWd7G+mSCHfDOXmBmid1uLiMxxp5exhtTY0hXcMAqepoA/J/xjZXh1S/u7hlmheULG6FTIwLY3GVedgViq5zjBHIwKyNEv70OLRTKkyBnabIE5VSH5dQMoCq4HJz6HNemalYHVbuUWVtM02508hxIceQHnE8aJHjbhypX5mXYSQQcjhbjTdXtpFliguSkpFvJcSpLGluXcykCY4KRMEdipXJAIwTQBV8U3U1ukk7FpUSBl2S5VYHYoxkXLnJYmPLKDjfyBxWl8J/Hd/pOrwMmpXHzBoswSlsQMRJkIxOGK5+7t28ncSCK4y5uLnNxDeQvtmeRF3xlQFDbWMTOAY1wOM8EAZ9a831aO6sL23vbW6mRoZdkDRzbGVoki8soGQeWuzbxjkc/xcgH9GPwi+Jthe+FrNbie7urhbeJQkhM0pmU42lyG3L8pP3TwM5xxXvUp0jxFp9nLLmKbAG/LhIyzBN7EnCIUdSeCuUDY5Ir8Y/2afiTL9ntdL1K+83MVuYVmnRpJOq7tsZPl4AGd3OV+bmv1N0G5uNP0FpG1GKMokcZtGmWZpoZtrFlO4713JCvQMOQeBQB69pVjZNY6o9vcC6itrhrSGVwytcQopcF2U/KdqKcFcYIIOQK8y8T2NhLE1tBDAkqmc3rqxYxhQHAToEIA3EMdxzxXdaSobSmlkknsPNgUvBCQiynAaFJFDgANhOSCQrZNecat4ssreK8tZobaCWWMeYy253IS4Zo2Z26uwyrgkgcdGoA+efEnhuwvrP7TLYKyKHtVhuA0SyyEMhE8qJn75JJJOAOCM18I/EDw7FplzfxeSYxJtVIYHCxpIyhWinTPzqASAADkbctX6W+J9bSTSDPsZoVtJIomeS3imjkdHVJR5RBIYHjfyC+BjIr8/PiOn2mSWeHYGdEV0i3MTkKod4+rNlIcEHP1XmgD/RhR0kXyy2A6sqOONrMTtbBABbJOOMetVpWKKqglsICwJYvjLZyDng4OOOO1c22tR7QS64HORnJyzjLN/F83A5/LFV5Nb34CupP3txJbjJGSA3TB/XFAHRSPHuUuXT5gWAIAwqtxID1HJ4Hc0CRmkWMJmEKWLjai7s8ow3ZOOTjuBz6HhbnxDGnySN8xD4bIJLhsZB3ErksCeDwufekTxIsW5zNGFGMh2Kk5xwMk7z19D6dzQB6MJ1iyzOEGSCxIUcYIAJHUhh0x7VYjlRhjcCMAjBznn5uvAHzH0PP415jN4gRw2yVcoMqc5J4+bbtYgfLjBOeoPGTlv8AwlMAcASdcnGWOCflyeOM555/CgD0yG8jcF2SRGzwJApkB5Uggt93B7djnBoa4RmBIAIztwDyBg43HnHA4rzeTxZCqkpIuSACecDsRjGScfiMdsE1TXxdG2AGxhcHkHDDkKTuHO7OOnPHfgA9XEwO0EDcMgMMZJYfdz3Ge3ao0unEKeeEWXJB8kNtwshwoLc/dAOffivMT4nQCJIpIWZpPMlzI4O1h2CqQWL4xk/xEGrJ8TQhVbzi5fOQTtycYA6gYJPQf3enoAempdRuzEAgcgnByxx8xPHQOT0p4uQTgYBBGR05I54OM5Nef2Ovxynb5zKAxXJXAxhckYP7xTjOeRyalPiCKOQQLKZGk+YjC7kUHG87W4XI689KAO9MkbAKwwFyVUAE/KfkUL2/nzn6rlc5VuQwyT8xA24+XK4xjk9On41wy64gUM8sbuMthA+FABPAzyeR0zyKlj1uPcu6SMFixK8qGVQxYAEZUg4zj1zgcCgDt98bDkhguBy24ElwGI5+YZJ59uvFOJjbA3oABj5gTliMlQADg4HtxzXFjW0dgq7FALbjyFYOSFKEHjnGcj1q+uqQnI3gscL1zk8/McjrtOD9c0Ab5kXzMBtyZ56cDoM5I7n26VPE6hydzkbcDGAMnaAcHsM/pWIlzHJyp+ZiEJOSQwwFCjHdT6elS73UcHaAAT6kEtj5ep5xQBt72jw0R+ZmClGdlG3PJwucsVzjAHIAPGDViNtyPwuMBhubaw5wA2eq/KP8OKxhMwUFsHO7G44BGCMjv94n8hWjDKoiLDO6R1BACs37vgDPbknpQBbDKMDnnAycDJ4y2OxwWI+lROC6syleVO0kYYkgkhlJ6+9QvJlsnOCQVYgAKR178Dr+VV5bmSBXkjEk+/ylESIobBY/NlsbcZy3zZwOOOoAkgC5YluRjGcjBAYdOpz39+vrSeTDYZN/QqxKgLwBk7uvGO+OPxpLqeaMNKsbyEMpCL8rfeBZhj+ILzgA9OBUYZpIwTkEqpUc8cgFCRjP6/1oAnLFiR8wVANzABl+YkEEngnABPtml8wAEAqQPlxjgnPqfc9fWqq7t7Ag9MkevBHU5zyTj60+OPy2ebzZChX/AFZwIoygxlSACM5O7JOfbigBqsfnAJBUAYOD3ypHPT+jeop54x8xJzkZB+8AuShyflBz36gdzUyiCeETRMxZmIzxsBTJG0j/AGSc449D3qNvvBipAGePvdO+R3//AF89aAKuw7lbyAy4YPMMAon8IJK5AJUZHQkCoZHUMI8PuIypC8YBAILgfKfu9evTmtEhw0ZRQwJIkLtt+TYSAq4+c78ZBx39hR5OWI24Knhm5ONp+7x1AA/DPHNAFB4y0aAJ5jAlVQyFAOckhwfl67sccinFSvy5xt3MMdVyeTvbjHX1wB+NXQDx9CeOSQcf17f1qN7cudqKSQOR3OAygYI5HzDjrzQBTEoL7GDYC5EmTuJPbnGeM8+4qYspjwzjBOM4BfceBhQO4HX296a0BjYbkb7oBONoOfmJCNzgZB49eaQK3mbgwCKSCACScjcuG3jZySOnPbFADMrkBFKqSQQW+6QMHt8wz0PuKVnSQ/OVyOgfG0ngBmOOOMfme9Qb5FZlePBDYQMCMjOFKjvyRjvz7VCzkF2K7WUlAoB5IGM9fm6UALcmQqWiMeVkO4vuZdgyGUbGGHwSM5PXpxTzKwQZ+dvkJLE5yQc9evHrnnpiqDz4xhGIILYAzhSTzjPHXvxzUiyfODkkEKGDBmzxlFCjBzgE9vukUASlm3fI/lMVBzkDI5HX0wvIP/6qUxLF8Ybax9wQD6/lxzRM4nBV2wkgO7J2hlP+0R1GMdQOOc9KcyxkIFJXkMwTC7yMZQgd8AEkY+tAEa7wrEMik4IGd2VGCSWxyMY/zzXkXxGnC2F0zqCvlOMxjLYCeYH2AHOApPXj1Ar1YmQt5aHDMWCAgdlBGMk5YACvDfHt3LJY6hFJIYwgnRGzGWMaph/LIJ3ZBKgE56hhQB/Hv/wW/sLW90G71CdTMsAR7SeFQAsnmEmNgG4GyRixwcAjAJ+avwe/YjaUfF3SVtvMX/SY3QIwYxgMu0u2Ou4rgkdV5r+hH/gtJYWlx8ONZnW4keOykyuIhtWZgVjcEHgbQQMDHz+wr+fj9h2If8LX0258uJhG3lybpADJ5jYYsjNkKM9RwMAnmgD+un4VeLH07SLSzvjMUEUbpNCnmyGchFZ3k+9s2nOM7Qy49xwH/BSY22s/st6vcPO8zJY3IiWYMgc+UQkhLSEooJHHOM8mk+GWoubXTcRs4cJEshZSEQbSTGJFAlAdSCV5XPI4pP8AgotZyR/sn6xNDbyTuLa6ZkKNvCCLzJSFz/qljViemAA3SgD+Y39gDTRqXxk06BfLVhqGRKwMm9oppGCJtBB+5/49yQK/vo/ZW07ydA0iGSLcY7eECV12Kj7cIU2nkhQc/TB7V/Cv/wAE4dOsr74vHyPMjkWZSrROcFXLPIIiV3xOGJAO5vuEnIxX94n7NELQeHtGQ/uxHDaIm/OHAKAkybS3meWc4PBbJJoA/RDSEWO1DHcxCoAiEFc4wDggY+Xtx05rZMyxx7uAcZK8YwMkDb3JI/XtWPaOqWKHIVNvf1UEEjafu8D+fWuV8Q601rbNKrqqLxuJ5VsMxGMjb0Hv+lAF7XfEcFlBOwlWMxhiqMCx43ZIOOGxjg98/SvjX4u/GnSvDum3l9d6tDaxxI5Y78NhSrDbuUgKw3LnPBBGBXLfG/45WPh3S7uW8vArIZZdiSDdMsRwv3Wy5BCYXg5HY81/PT+1D+0t4l8cXlx4f0C6vLo31xNHa2sAeKRvMDRiMRSR5Zgyg5PHcHoaAO6/aw/bln1zUNR8LeHr6eS3keNXNvOxSeQEts2qwMqEthfQqQBzivHf2f8A9ljxj8e9asfF3jA6hDpL3AuP7IuIZFR1LhonkJYiSLYynafmBB3DjNemfskfsL6r4r1m18W/ESze9kE9vc2kFxHJJbhC0dxGjLOhEsocENnjPHIr+jT4QfAnSvDNjbR21hFCI+VjhhSFAGUbgVRQEIbgYwBxjAAFAHmHwC/Z4sPA+g2dnpmnQw+THEoiKiAP5R4V2CH5V+bGeexr720Tw3DYwQgWjgkxRlYVLCMkANISOkY5yeMZPoK6DRPD1taQoViCLEdmWTbnHJbBI3rkgZ6cZycV13lJEimLyyWyBtYHIIwRtGccn/61AGKkPksSMEev8RKkZwQvzc44z/KrsN3OEe3ZYzE2DmRT+6bOWkUhfkJDJzznb7VC0b+ZErRnySkpmdmKurbk8sKgHKlT1BGNnQ5qZowiIXJCsCoxwGBzkYPVsA/rQBW3MHV1Zyu14xEGBjPYSkAAghR2PfoezLc6g2okSyObURuEA2GLBC+Tg43eYG3hskghx6Vd8tdoG1YwqFQVA4RQADgdCRjOP6VPEoCEEgjPUAADoenZuDxQAu2QqjFSCzHK8gBTkkkDIznb6DnJORirEkkahSWTc+AvzYJOCTx64B9aQMCpVlJAYMwIUgYIZTjbnqB37VEArlgy7wCCAByo46enGefc0ASSbXA3orMvzruA+VsbQ249+e2OgquUZWDKIwNxyuQ24ZBXcScg5JPQ9fSrIAG4bvMJBU4UAqvBxgdAOOevU0ghJI5GADt785G3gH36/lQBGACQu1c54JYAgkZIHtgdsDpxzXmvxTVU8K6qRhHFlOyyFivlkQvxzj9OfSvUBblmBYpkZ2kblGDxtIB56evb8/LfirGG8Las8qvDJHYXYBydv+plORtYjBEYwT0z60Af5+X7XOreb+0P8VL6WS2LnxdfWUgMrSSFoGX98y7yFYgAEAYPBwCcCn8K9bso72zMV4POkaFGit1kWBpJyQSCy/fViAe3JXOMFs39pDTptV+PHxU1GSYRxnxprSx7GlkdvIu2jiZSqsitkNxwMKcYJxUXwx0WOG8tBPDDcJJcIwcEWczbGVlWN1DcsoYNgAyMwwckAAH6beF9eawsUs9mySZIXZpCqExlPN3ISpDHcR2BG0DdnhrPi/VT/Zl1LdOMwIZtzbGkLCJZG8r5QxBQIPl45Iz2ry/TNOvo9rxSx7FwZQkplUIUJJjLspReTnbznByetUPGFpqN5p902nLc3IjgEdy0cKzxxysmfLPmMNgVc8jOFk6d6APEtY1qN9Ue6ilhkhMxlIuMpJGu7y5McH5QTwThlAJ29q+5/wDgn9o8PiH416hNBfQQDTtN+1vC1wscUsYulCwwLcEMxAYbQRjaQM5OK/NC9tZ9Ou7m3umYTRKqQMYYJg6zMsjp5oDAN5Z+UKSTk8jBB+0P2DLjUtL+LMurS6lDDbvaRWotJSWuZmkuE2xIm3ah3BW3BgQBjheAAf2E/C94zBaNE4KxwonzYZcKUwCFI5Az+dfU2nbWgU4wxUMAeMdRgk5B4GD1+91r4v8AgRqf9p6fZzXEckb7drAvkPIpUbt2R1A4A9DyeCftTT0j8n5QdpBZfnJIThs/Mefz/kKALJO9AUxkYUMPvgkkE9gcE1HknGTnGdxxj0zxjg5B/OkkdFb5doySCB6qy7lznGQCOvrVZuGbrwMYxgHoFxjv+vNAEzsuFUMNxUjg8DkjHpnJqjLIrMoCbSDv4Bwdp3Ak465x/wDXp8sqgYVhljkgKMg854x6EVXDbvu/MSMfln1XqRj39uRgArXQG4NydoJIOcEn1I+v/wCuuY1WLzoGdMxtk4UgEHPAHPQcjn2rq5C5B3KAQcEFuBzzjjnlRWTeQPJHJtQEhSyg5wcd8r0OenuBQB85a54atJbuaa4hV2LolwVCncZQuAe3CIDnOfl4PGK8y1j4bafd3jxW24oxLRGNQ6MSA6ISM4UBQD2xH7Cvp+Tw4t20v2pHxLIFMYJ+UFnXczLywww78AdsmryeG7K0i81SsYYiNYyAq5LKke1m+9wBgDkcDpQB81+H/hVFahbq8jWcoqqqMhZYYFDb4ofl3EsWw3UnYuPQ/QWg+HVtkTZEFUBSgCgbMdUPJBIAGOmAOa6u1sNq7GUsV5HHPHQcdun5V0ENmwVXGEBbPPIyB8w4Ppj9aAKdvFtVQwPBUHA+Xk9QMenPTt71rRlSEDs5RA4UozFTkc71PX5ufY06O2bkPt+ZiFwONo6DjnO39RQIfKRhjZuHB5wfQYzznd/49QAiqh2hzuw6yDcW+8O/Hvj/ADmpkmjVwFDDPO5Q3yjrnA4/wxUJjVScfMuCzYYjJUAdfTgflTU+Z1G4fLu45B3Ep6HkYLZ/nQBqmeP5M7SEG1T3OTxnHXkf1qdJCDgYJBLDJzwOTyPcfrVFWHJKcrgBsdR68n3xnFBn745XPPPPOT06cA0AdDa3AVtw7lc5Jx3DDBHPJ7eldBLfILMM02826tJEpcjYzoVyUVvmUBiMNkcA9a4FrglcArvIIG7nB6gFRzxj6f1rtdvGkoZ/LjIBkLthOOp3N91eTnoPyoAdcbp3Yyb2eWTBKpnG4n5iCMhf8agEESgiQGQklQc7Tz0LEdBnr6dDwDlLa9hnUGKSRvnmQFkZRmGRonAJGGUMOvTHQnNTybHUgAMDgEcjJK5IA9twz6YoAoTQYYKBxwcYO1QAchvXIPeqzxSBD5fLEcIeFLchckLwOnStZ4vOj8sqCGCrjlehyFLDkDOOhBwDUzQBAQFBA28c45PzHB7k0AYH2acKnmBBJsXdsbKBm+8FLYLAc8n0qxDabSQ+S/JznIB9AdvTGa2BEgCKqhQAFweAAM47EgHjFNVN24gAkhgMYJ4POQScN/k4oAotboM4yQFB3LyATgcgjnkenbiqUtvIwy0eMEBcAAN0G7JPA5/MHrxW1LHOj26wwO4lkVHGACyllB6dsMTxnABOauS2oDFDkP3XJO1vQegx+OBQBxotyj5B7D5W2nHOMgYG4AmpzAAyswDEBSAQApOPvLgn3z39q6OSxj2rIhifeSqrlS3BI5Gck5A5xgYqg0AIC7DleQQDwAMY49P8igDJ3xryzJGoUqGeQQoGdflMjPgAnGPf6mpRDDMAAoRl4Lj02gBQWHGePTOfwqaS1VyybcnB2ttBKNtB3Lu4yCcDII4GeM1JDGqgL8zHBzjBPGOTtwBwD6Y9qAK6QRIziHbvkVQSB8rBeegGBjex4AOW9qtNASFC/dPU4OAV6HIHBz+tSGFQQEIxkcAAngnHuMk/jimK5DspUqV59A/zYUZIA24HzdTz7UAVmtiCGILqcEkY4OCSM+uQeKY8MCSiUoM43AlVJRgGUkHqGKuwJA6DHStMyIchc8fMBjDYwR/ePHPrUbbH4AIDABl9up5HYcn8aAMO5WN4iP8AUs4T5iEYN82duSuGBHBzz6YrwT4qWcg0+6eEqnlRXIYFVAcPG5eMHIK8leRyMY74P0dLDEsZOQ3AYqT2Bzk4HJzgduh6da+evi3vm0i9HlyAmJwr85IT58BSx/udc9uc0Afwwf8ABclEu9b0zzmSA22ozGMqjHzpTlRF0O1gjNk8KdoC1/O6q7bPAKP8yFW3ASKAzZVgAcEgrnk4B61/R7/wXP0tmv8ARbkK4ij1R4meMFkLSK7DC7ioIIwcHOeAe1fzdgeZuODg4GFOxcIQMLlT82Bnk+1AH9Uf/BDXUVtNIED3EUkL35kZWLlNgBHkLuYBJBKEJPoMYOeP7RPhvfQ3FnZtHJH5ZgRgFG5sZAUI4OAOG42nOe2MV/Cb/wAESvEAt7290neQZb+ORFkuQuY3O2R0iKkSEHYCMjhjkV/cP8I7q2fTLBYfssbJbW8DYcEB0RSiyKeRKcOSD7jA5oA+iRIxk2yDI8vChYhtXkkZkZc7jleOwQnPemKCqMQkknlqxKjAZsEhRu4UZbb1PeooEdpQ4mAtyhwgCtmR3Zt4mJ+6VYYXgADjNXR8ikkArg46lDz1J9OfwzzQAkZAOck8Dp/Djpk+mau7tyAjIyePqCDjBHOfXp6VkxxSkuWkV42bMeFEZjUBeNxb978wJBAHDAY71YWbyHhSRnZrhxHEFQlQSkjAnsi7Yyck85AySRQBsRnAGAMY5IAyx5GAOwwTVxBlOSQMndk9Rk8YB9D6Dqe9Vdse1ShcNnBGFPXnOOM9/TpSq7DI6gnnnOMH3PXr+dADpFK7gBuACkEHGAx549fSoxBtYMOAfvDI5GMgcjmpnPQ4BYg/L6BeM4I54PX3qF5W3na3IXBHpkZyeeOCPwoAnKEYJAIYbiMgEDPAz6461LtUqeSOmOeAeORj3/lVZW24IyRkkg57cdMcVIZTxxgE4Hvz2Geuf5UAROp3KMZBXHJOPTn06k/gKRYNuQOjcAZU8nC85HC4x+VPMilhgDOD67iRgDOe+SBVaSUBioLbScnAPHbC+pGDx70ANfMbEAFmUjDKRjuRkEcjp/LrSK8gcYjGCzFmyFCj5uVUr83PHbrnsaezgYxknA65BAyMN9cZ/OlWUA8YJYgEluAM5J57HvmgCdMl9r7mjbJYnA+9nv6DKkY67SKhkiIUgFnTPOCACoG7cUABJJKjnoDnsamMsflt8xLEhVY7ArcNnIB+8M5wOOKp3FyYIgyKkkhKJEkr7FkkZlRVDAHBJ6cdvxoAj8pDjPRckblyVJ4zz04GPwzVR4QcKACoZvbGV74XgcDoO/0FaMkhUEnHABOMEAc5Ge3GfpUUrAjeACQobagUNlRkYLOBk8elAGDc2cQSRgu0cF2AbIAGQcAfMeo96xfscQdgSGI6gkEqGzgEnoD+I4NdXJj69Mknue4wee9ZksIYuSIy2cKQP4SACGxkkg59uR6UAZCWRiYAgHkhAVXumwqwOcjHfjkAgVJ9k+c4THcFvuqCDg9OTgDjn3rVEDSL5m4Apweobg84BPXpn8u1TrAqlSXwCpZW4BZcY+76Ad+M+9AHLpbOu7zlBI4QgkryAQc9sioGtI4lHlJEiMfNO07TICwDyEBMM28nJ9weua6O6SNA+fPyxUIYoDKWY52hQFwcYOc8LnJIAqubZ2Zo1j3oBkgjBG4gcMucqVAP4880AY00MMa43APuDsIW8wsGySSc4BA29OgNZMlrNIsbCRlYMSyqvyupBAYFieRkcYwCvJ5xXQT6eIFWSNWC5/eJnBAzk56nGefXkgYqGOASOBGzKp6Bt6nJwfusBwcHPQ/KelAGb5MojLCRlCtnaQCTgLlS5IwxIOMenWsPUiWlSNyUDoSACDjaqndkdW2gY6859K7O5sbnyXEQDybQyiUkJvCfecoM46fgee1Y9/pnywsAXk2qCFOAHYEHAYcKCeSeuce9AHn1yXt3eZJA0sarvy2wkNnCqFB+bHPryTjitiHxgtnAq3WYzuVWDMFJYggBVKjcep56Vfm0+3RJoJIGluHVGjlbekac/OBuGHwNvDcgnr68DrOjyzTAQnymMu5ty7jJtRkAkJGWYYXHf5AMkcUAer2PjGwuV2NIY1ZNvnAjvwVBUHEgHPb1rqbTVrN4VVLpHUBQhaQFiAvVs457nn24PT5ufTdZS0aJWLqJTJtVVTO6MRswdgCfkUEDPTPGSDWppunagUtljllibGDNvYkKznB2sMKAeueffmgD32SZJwGilUZcMBwDx3542gZ/MVDJO0W6QtIyJFuZI1ZmI3uMqqrhznPAORjkciue01Z41VXJkcAYY8qWBCszA/eBwR+Iro0numOFAVTxIq8ZVB1zznqMfSgBoDy7WGwRtGzMHU7w5KlcHfx/EDlew6HrGtpkruZjg4znBZycDBxgYG3Bx1X1rURN6AkYzgkgHg9CwyenX8quQwx7RvKAl9oYhiu0fdbkHBIzngcjrg0Ac3PaCYeYDkZ6g7TleTz3OR7ciswaZHa72hjCmQuQ2cYckMzN1Jzj6ZHAzXXGJC8iISNjbWLZGSCQcA/wlgeR1z71n3MKgMQrBlbOTyowT1OOOn6n2oAwzG6oVYDY+duB8znBPUcAZTjP8zUqWxkaIOjxMSjMpxggoD8wAxgZzwSMjg4pwk83cDhSCMbcbl5GGIHQcn86kW+FsS21bh40O2NmGTw6KTkjgZJAzjgDmgAZobdijHJQFumcZyB09/5+lVbm7DRSAPg/LhQORkDPBHzDjA+tRSl7lyxKgvu5GEUnOQox0HXkevashbedWk+0L8pkRk+UDBVQeAHO5MqOeM5Ix1NAGVcpcMWIZnHzKX2kHoTzvyQ2COhOdnbNYV1ZKI1eETedIjCVJU2KSfukOozt6nkZ/lXezCSRyVjVESNGCg8TOqElyxPDE7cjPfiqc1tNJgyhhuQlY2Ur8rEHhmHI2kYI7A9ewB83+JvD+oX4MDq0kaPIpeMZUAq2CxJOTywGATwCc14Z4j8FtGVt03FovmkZsltpweTgEE8Hj1A719wXGntPDNttzE6INyeZHIyyMWGwKgJ6DJJHcc+nl+teFr5Gurm3h+0Sy/KIJnMa4ZQrIGCZWPqTnPT3oA/O/wAR/D5it1JbWy7gY5AZEfeyBvukqRtiZQM5+bA7cmvlXxX8IEjvftVxZCJHniZbQpiG2hZmJSJTIcJsYEZxgLjvmv2ZufBVvcMwNvHGWVeM7i4AwCeuQCc/jxivNfEnwkXUIpEa2iljklMpkMIMoZBtIBYfMuCOAcDB44FAH5LeDfAlzoXik3dnbvc2jTRiOMxyIsqrhNhwdyr94bRgEAE9a/Sm0sLbxT4Q0uOOyj0x7a0NslrBIrTRMQRcLJKwy6vHnLEDk42gDNamn/BGO3mWWNI4pAcrsjUc/wAB2gHJAGSe+elesaD4JmsRBFKqtEqn5VTe0jHkHcBjJyBg5FAHynffC4TSwCRbgWitFFcCOc5aFXLMY9pBMjK2Dk4+XgCuJ8V+AJoINWbR0FnHbwFrO1ZpSjOi/vHfMe5XeQN8yliAwHQGv0i/4R6wjspEnto3YkurBBuG9QuMlfmwq9OmRnrXh/izwvDdhrVd1us5KROwjiblsAhmIHU8DIOOSOKAPwb/AGgdFN/cRwa5EbyKyjkt1k012gMjI80gk2PGgjlUOCRtVWdCVOG5+LE8JQxWD6gq3ctvcSTrP58LKlqInDlzOFI3si4BVWC7ujYYL+2Xxk+Di366nNZwCdraDzUDMQ32gbGmiuDjCJFKjr8o+YOpXLV+cPxF8PvpWm6jYPNZWbwWxmu4JS+68mdXiWO2cANH+9Du2RhSFO1ucgHypf6XNb6dDqdvdm/W1UR3MQLyNDC4cRpIUGXhAaLO4rkygKDwa+ZvF1tqerTBpo5jAhILFVk2Qbsbh5rZDAMBjghQfWvtvw8i2vhXUw3kPchdoke2E0e1VO9GZXO0biOecNt+6QAPN7Xw1FqyQmSOMObhpriGJU8mSC42MYZMDIlcNIVHzAEDHHIAPjiHw3qcc8lzI7xRvGqySKjGRkjkjdVj2oR5Y2MOOcMQetey/DOTUbTWbJkmLr58aMcAA5ywYKWyVwTkYPJ45Oan8XT6YNS/sXThchba4KSh4hHGZImeKRYjE/8AECDuwoxwAOKW3s10x4Lu0h2KZknMSsz+XcQuqYYrHgLhQCCWzvySegAPXvHOsfaWe3trNFQu7T3EgJWWSGNktpLTdGrRofNlLZPJ28dQPm+901btzerMFu7Ta1vAQY9glmf93CqFfPcySLkLkYfBAAyPWbXXbVhONZRMeWssTuNysHdhIyKyklQXToM4GBtOSa+i6Na69qQUbYIII12qWjke5ZUVU2JHEDGrAAZYHDHO8nOQDA8AeK5dL8TWds9rZQzQFUmurhYZGtoxGFwpfgs5CcjcQV6Ak4/SDwVPD4osY9US4KGbzw6yukcAaNUVsqTkYIJU4B2k8kYNfA0/w6tRqKfZkd5Hk8ydy7GaKMAFhHHtjVoiTnLb87cYHBPungbVrjQU+xWEsyozFEh3iJjJEpLSktnEpL4UMApHAPFAHtWq6xPb61e28yptWBDapE8hhUCIgsrZIx5n8AJGQM9a+dPHd9o2vXdst285aCPyJW3mFJNxB2FX3B1D5GSQWCEZwa7DxN4kMWnyBrSe4vJ1hkW6d0Q6fHh/3c+yILv3FmYHkLgk8ZPjE1wmomZr6+MDiNXheCOQrcw5VGgQSLglWEbHb8uM49gD6S+H1nMNRsHt5UngW1jeIMw8kJtjURqiZyQQCVXqQe+TXol94Y1GbxVFPeea1o0kUcyRwh5IyTjzMFi0QZWyC3Xj1rjPgXAt6ln5MsTW2nwOs73Euy6huGAESQwqTuiEYQk4HIbvzX0jf3WnRXzSQxO8dqzRu8SNi5LodrIAv3dm4ZP8THjtQB1fwY8Nfa/GtzcwM0tvA8MZ8+N4J5ACEKhGUhmBf5scHacdAK/Wzwdozrp8UVqIpt6wkkpiMRptVl2Kow+AQCR97/dr88/2d7uz1vW9Vu4bJ4lgeKO3eQIjPNHEMrtWMCWP5UB4GQ3GSDX6T+AGvpJIzFaqRdzMqLbeRt+T5JGaGFv3OSuACFY9cd6APSrPw5HLaqwLoHVWES7g6MgyVMgXDg8jn0OOtVp/BaXEzyPEWjMcalHZWYkDMnO3kFskDsM9a9TtNKuLiG2YQbGt5VdAZUQb8Ovl9OuGbK9TTxZXsYmDW/EkhZQMZwTucsePlzv/AO+gPagDwXU/Ben5eG3jyoTLJKqiRTg4+ZUwSXAxx3xkEV5bq3giO1LstopkcLvUhCwLY28qp7ZBPXBH0r6rm0+VpZHe2fIwNyurDzDuLK4xkY2jkEjn0ri/EOg3dzAb20tZzDGIxJKU4aWQAERPgKRgP8ueMDqRQB+VP7Xfgewg+C3ja9eCBGh0e/kTMS/K5tpSdgP8WGbsBiv40tGktrf4mQSRZa3OpSumAXXalwwZ/Kflsndxgk54BFf3W/th+ERe/s9/EHy4Qqf8I9qrPhQihxBcSPgDID7xk5I+/wBeDX8I/hm3M/xKYJIY1hvpjlwrKHR2wu7af4gMbgBgdQaAPuDwVa3kuq6vrCxJb22nwTpJKV3LcJIcxxbFJVs/d4xg4zxg1csreK5TU7yRVSS7uxMqI5xHEFzGsAVeMxrhicnJ6VS0lvsHh+5lt3nYarPJbTea7ZaRJGeVoQEAjUptKrk429c9dS3019PEEbyP5kyB8FmYJHIzEIIio3sSh9l7nrQBx+q3Wo3D3FrcJE1vbeXEkLSSRqSJFuBtjQKZMOuSWGSQMEha6XTNSnsrRLSVgkN1H+5QxhokijJcyPGxYySgEfe6b/ukgY4u9tpbzWbq3aea1uktpRZxrIiI9wrsy7nDEq20nGAd3IJGATpzXsttpcUN/cb2topdrs4xC07xh8Apy7yuo9doI5GKAOhgn05Z1s7eW61C6jHnho4wWRnkbO2JOVUfPkkDPl8noK7aKG6SO4lljYW9tIDF5qsvlDy1VXIVfldkjGQACR68E+aeDjYwa1a3MUrMPKLlvIISJ0QgxSlzn7xZ84yByBkgH1e81J7rz42W3aPKplZ1LYwVLTH78ybFI3khRgYY9wDyTxioe2nuoYp3vDFFHM14fMUBxGHljKyHLeZGwC7cBejc4r408a2xilW6lnizGJJIXkiLMd7HEcgCkHhCq7cBd5z04+2/FM0N9DcWyOLVYJNy7HkzIqJiMJhmLK3muCDwNxbOa+KviCsckjqson8gzSSbP3Sxlyu+Btxy0fyEjBHzMRg80AeHa0z3jyXEs9t8sjLEqRPFLcR43ROFCMVUhQAWI28ZOK/U/wD4JsDUvh7Z+M/imlhBLbXFpPo9pOVSS8NxBFl0s43lU5YvknjGwEMMV+ZfhDwdrPj3xXp3h7RLffc3s6xuzkpFb2/mL5ks0uMIqRLnkdR0r9kfDejxfDfwnp3g3SZxLbWFgklyIiFtZ9Tdd11PKsQBIdnYbuhBPO08gFn4k67c+MfEN7e3TXJa6uluUt5LpZbiRmd1xOzBhEdwPyhd2CpbGcVxMWhWtpbSandsIhJKfJ2SOIoYyzgI0sqEvMWL8HnO7qaluY7y6eW8tlgt0R5VTZcW7CRjHG0KfOQdoKsRg45bB5JGzo2h6rrltFHeY815QguZVCqxXOflaTGBnOWG3LZJ4xQA7StPs7m8WJrKWRBBNCLmIloREUZy9s+z5lDx5ZuV4Yq2ACMzXtP8P+Cr2DWtVRZ7K4uQlqIzgBmdBKbq2hk3KfLuAcSMAN38RBavfNOOm6H4e06zitJtQ8SWcNypuRcPawvYT2CpJaS28FspxmSbeWciXLJkK1fJf7S/jCyXwDqk+g6VNpNxaxWkOq311ctMH1JzlrnT0a3BtbWQeUscAB2pgF3O5yAZ+reNfA2p3l5FpOnCCR4BHFes80UkMbHzN0qRuA542rnO0Mc5YDHE/wBnyN5+qabqNvdyQmyuZYpivmx+WIoWVE8zbNEZZWYgJuyu9j8jEfnzYfGHxZp4mt1MDrI1sJG8gm5YWkkssRErFtilZ8MF+VhGmVO3NdFY/GW4aWd72J5GuWXEbZEcZIO9kERU7yxBz6k7QBxQB9heI/iTr7QuRaSIIY8yXdkgYTGMIEMpOE3BgchVOGcY5BrybUfGuq65dJ/aIGlwC2VZ7tXMstyjS+Yskm3Ko4jeMbflOY8nBrgtL+LWnTyBGM9rEyBQkrCaEPuZnfnbhCzcA7vvHOetdRH4v0O7mSaa+00pGobbPC1wTKkqN5iRh1V5TGhYA7l3ZUDJUgAxdW8R2cMMtrZTi5n8tvs08yKRulkDbJTkFF8ssAxBx0A7jzfVX2xSz3aI0yvuIZmbdJkgqoB+dGJTBPrkEE1s303hy4uJ5bfdGzzLLkXEKwvEd7OGZgCG3hSAMcbgxOOOeNsfEWuW9jp0kksTtEHGESJcMI8KyyESqCx5IBOOgxQB3Pwp8G6l4r1e3t0tpJJrieJbceWzheSFOEB3RBgpYHoqkjua/ZXwZ4MtPht4Ss7RJFa+8qKa+uYoPKUTNEV8qGVm3Y3zDjk4j5A4DeCfszfDC20uODW9QjEbRW6mxV45I53lNwpE0CqcsAIsM237kjcE9PbPGOtpDbXgmF3IYeGjZh5SMu7cEjYD5w2zG4jheQM8AHmniDWf3V/9ollEQJe33RGSRZnSBiEYjMcQaCQ4Azubgksc+PvBcXkiW9usrfaZmzwUVZmaQhIMHc67XVVJPAbkk5rK1XxDq82rm5jhuAsMkkkEYeN32jkLMwAUqYztxwcNkE11/hGx1XUdTt0a1iSRJExFCyzuiyOZAuYXCmAKpyxPRlyelAHsPg3RBFFCs0kluZVPl/cLfvVAvDIyoVKhhCVJYEA8Aktj1VVj06yk8+9uo1MsUoj8qJLdlY7jCWk5lbcI1I77sgEHFdJpul2mm2dvc6rbC6lwiWtnG0cSEJIBGBuDLGoyDubaBt6kcng/F2rXMJvLVF03S8o8hkuMXNyXj+6hjbCJIqBmJXpty2cLtAPI/FnjC5sl1OW2a3t2PmlfMBiEUMzOkRUlywXIGRjgsOetfBHj3xBd6lf3syXaOQkjo08w80IZ0iEKDq03zbsDblQWHXB9O+K3j6O1vp7S2uba9meMyTushQgcuMoOgBQZGSOQe+K+VbzWrrX9USO2EayMdzhEC/MickrnDDjOCMnaByTQB9Vfsr6BaXnxg8Fatqs5urTS9W0a8vpZvNWOO2gnspGt8iXLQLIu3CnkLnA5A/0TPgnqOman4E0SfTjbtZRaZa28DxxiO3lMcSgzQRtub7OyhChLZYEk4NfwNfs8eCk0zSrPX0vWur8P81pCxt7mymUkxTPE4xPHIdg3RkhQpBw2M/2U/wDBNvxzD4q+BunR3+qyaxrWlGW0uPt9xukDRb0iD7CxRfK2cEHA7mgD9JrdnugqRMAmGjEpGMZdfMEJU/KMnIGcYbua0/7OnDR+fKDaKU+XYss0olLNMHd8bE5Xnk4J7jNYK3tvaqBDDGJCWLFQwQM65ydxHJwozjkrnGK82+Kvxz+H3wc8L3Pi/wCJPirSPDOk2OJDd6pf29mpkQSERKJJBvkZcBUUZZm2qMkUAfQf9o6ZLDJZxTqv2Zvs0qQmNjazeXHKsMg3fu3MUkTKuAdsqnGGBPF+KvHfhHwbY3GreJdc07w/ptrHPc3N/qV5FZW1vFFteYz3E7BY1KRqevIUY5OD/P58fP8AgtOl/wDaNA/Zg8GjxFf3kDvB428SpJb6BG2TALmGwgUT3dwkkEyqsgiVhErKTGysPx8+KHxM+O37QusLqXx0+I/iTxNaSyyND4bsXk0rwzYyB8G2Gh2bhWjWVNoMpdyvLckggH9C3x8/4LM/BjwFe6jovwY0vUPjj4ttJJbC1s/DEDQ6RZ6ijbWafxHcAxywGORQfJRhiKRdxyVHxNeftw/8FHP2gr1BpGseAfgDoN2myA6ZZDXdaQSvmPfdasXVn8uN1zHEoDfNk4APw74D0bRfDen20tto1vFZmT7G09taxCIXUCsk0gRmQteI6qVyy8xHJO4g/X3w78V+CfC5tvEeu6reXyRzW9rHbuVadpikwjilCMfLh8uMb2I4DgDOQaAO4t/2bPjv8T76zvvjV+058UvF0MkYa80bR/Ed5oulXrJITJJHbaQ0SxNk7QANuEU9WYH6A8J/sYfBXSUS51exl1KePPm3Pid57+/uHLjzZZJryUmUkcA85+bBwa4o/HuCfanh6ExRxrKVkNuqxSMnKtFNCQGdpWIUtwTtGc4ridU+O1zPexNqmrapZQMJRC0NrPKZDMAMOkkuUC7nxjOCrKQu4EAH3ppHwk+B+h2yDRtA0Vr2MxJcIltaxbYB5aQbHU/MNqMSCOgPJzXqnhq68J+Hboz6VHpulXqxNA89pDbx3C2bRjz7dH2HzFePchyUIDtjsR+NN/8AHu70zUJ3tdV1yWbcqqJcxQvFEzxl3jkUlk5BHK/cAzWev7SPiG9LvaXVurRs6wNK8qSSygbM3JzkL8jDJ453Ar1AB+21zovgTW7R4rf+ynkKOu2WCHd8sgDIHZVKuFyBuIBxwcYNfPfjO++IHwyvJbn4bePLrwvqK2y3lhprPNe6Dfjy97addadeMYxNt8s749hA6NjJr86PCX7TniS31Vlu5zao8aF7NolltnCAsrJKc8GTAw55+UsxzivufwP8SfDfxPtmsdeaCHUyEGnX01wrESRLsj8mMYKMXmx8gVip5yBQB9P/ALP37eV9rk1v4V+NGkW2halK5trPxdpzAeHtTnTJ+zXHmyMdPupCDtUuw+bqOBXg/wC1L4+8NeNfHrWvh/VrW/gtUS3u3Q/aWs/MDmSSLL8yIm/ac4DY4INeaa18M9Ls59e0q8uhFBqaJPaWxAZRcFRslbypl3Fi2SwIOerBmr5p1Dwzrng29uZY4rq0kvxFFdC586YuFYxx3dvcuXk8ryyzEFm25JJAoA9E1Wyvm8O61d2N4blNNHmJKZ0BktvNYqnkPhdvlqgY/KSQcAkMB3nwLu7/AMQeGtY0i9jU2qRXlusUSSKWEsJk3YZR5gxuy23AAweFArwa98RXsegX1nYvc3DJ5pn2Oot7jyXd5JYMoCUFvEDtk3D5mABBAHYfs6+NIv7VurGTyPIMQM0Ilm/dlIwXhkIAYguSuVODglcA0AfkR+1T4TOi/EnVHt/NkFrqEq/Zmd0gktkFwTNP5bnyznZ33EOQADXlnwVjMerWsV2EMM2tO0duwmby2kQxMAFA4O5GBzglSCDklvr/AP4KD6tJpXjq58nSrGxguIWEM1ohIkjYAMXkmlYuzElieuXJIPWvif4X661vdaK7mUBNXs5pJptrSKqE4CYTlcE4BGOB6biAfsj8KbeDRrgNLbqth5v2eWRzIhuYTErKoWORyAVcANg/MjEAjmvrXwkol1FpLawkGLRmh2PsSOM7Wy0jIZGiMLqcAA8g+gPzj8HpH1a3hvRLGIRbiUDaWG6ONAsflnIjmVZcKcB0DqRgYr6Y+HVwjy6gs82ZnmcxLIrgrHAr7XVgdvzq/THIIwOKANTx69udPltIvJkATM6uAshVgGPz7/lY7gdpC/LHneD0/Jz9pHwX/a4dIFa5it3cPFG8pVbt0EqxBo5XDQBd4BVjkjru3V+nHjPXNPXfA9qHmuUa3QwjzkuRKAVkOI2aOQFlwDkHHJxzXxr4x0q7OpzWl7BMljf74YLgNJIZI3mmYWxO1Q4jHzMABlGDdTQB+VVv4IDXDMUh8yGMRsBuEkhdgpMa7nTykYkZQ5cLu2gZNX/Efw2t7SwQw2UhSWzuXeK4uI2YykOFEIH3JEEucsPmJYbB1H3jf/Ciyjv42tEE0IAaKTZnzFLIHjmdceXwJMNzxgEgjNYHjvwRHp+nMsGnysyxzbj5LqwVE+dEIZvMjOQvzHByQAMmgD8Z/H3hpNPhlzcALEieYMmFo22gyAwy8GRWZRuGQxTjjNfNPiGKR7hWjMhVFV2aQOMIGAjbewy2UPHB68da+3vjlawQGdHsXjIdCbeVS7TNglsPCNwjZeQM5G8A4xx8RajKt5FcRJcwLcKzxIswJZYg5IhkeQ4xzgMFUqIsEgEUAeyfBXWW00wrC0cc0t3iOXDtdMhIVxGzHb5Z8xtxPQZAOa/bP4UyS3+gWV1NcFj5MCPauDIGVWhVg2/5YpRgEfeLsq+ma/FL4I6MHuoy9tK9wrQi1jCAqCzK88rMdwSMISCMEkEYzk1+1fw4tzoenWVygSSAx28siGdW3DyTIN8iAbCShGMoflHynINAHuep6ktjpU0D3Js7uZTdwoFYhYwGXy1nXAWbZ0BwSF6HJx8y+LtXtUivY8yxusbRWr71j+bAKvvZtrcY2nOD1wcA16/48MJ06G5tpH866tHneR1cJHcwmTeiur48onapY7vmYDcMV8N+M9ZmaK/keJjHG0hLNNtEZA3q2ZGYk7MfKoA42jC4oA0NQ8TRadDJb3N8ZUnEbvKkksasuxVaMeapMp+YfNjgqTgjmvCPF3iGCSeRIrgJBsRAWdS4m2fOXbdhtzKSMZ4xnGMGtq2ux3sX72KWOGKOWRDG6LKpj+5s3qRuxuJGOcAEk151ZWx1zURDCZUeKTCtcr5sU0L7fKyqrs89XkGRxgEHBwcgH+gyvjvTZXe2nudnmEmOVZkjAyrZUlmwAwC8k8bD3NcXqHxTtbCMG2v42RpnjL/awGTDBZcSgtmRFDnb0yeSAc1+Nuv/ALb2hWkjxyavDGIFaSRnnjdZIixjaEFZwVl3ZYY+6BnkZFfLHj3/AIKC+G0upNP07X08tExsDqDLKx3SoCr4AMjH5jgtg5HINAH7+3nxz0oALPqMLNG8rKDOI1WKP5XVsMQJixUnkD5jisC6+Otqn2cxXo8q4dkEqMrose0sryyBwCpRk+YeoHNfy06v/wAFDdJ0tLqy07V08ySSRm+1zGQgqWwocHcW3buDyQevArlbn/gozY2TJNNq8yyG3hl8iUyJbtsyhS2yxKo20dMZJPIIzQB/WFcfHrTdPgja61G2j81VETPMfmbeEwuHBOXKAY9CpPUVn6j8eIBpU+t211AlpETAJI5Aw+0qCZYVSRwS4wWbAIXBOcCv5H77/gptpkEk80l5PMheRxbRSsMIGkZIg8m9kJJI3KfTgZxXjPiT/gp/ql9LKLWS4igZy6ILqdmDlmBDvuG5QXLc5OeMDPAB/XZqH7WGiwwecuq/6WkzJKUk/cCJmkRgwbIXAC4ITOXOSQM1iwftbWFy0sMeooH3lYZUkjkHntErqykOc4JHy8ZK9wRX8XWqf8FC/FVxNK0NzKozlcyHZyd3Cuc7ucZ6kDBxWXYf8FEvGVhOsyXNyjh4zIyzOMojqzKI0OAuUBAHQ9CKAP7idJ/aWgaSCCTUbYzOcXDSsvE/PyrGxZJH2q2BtAJGCGyTXpcfx3h1BXkt7+Fm3pH+7MZWSRs7CvlsEQ+YvQLjsOnP8LkP/BUDxlFO0iC6LszPva4lYkvvJO6QnJyxOepbDEkjn0Dw1/wVp8V6JdCZkupo/OikXzJA0iBUTIYBiH2srFcbQ3G7pggH9yWnfGeBBtlvESRSAQJDhGKhmVmcfIoIfjPfNbQ+NOnfKZNQgR2ZYowJdykFsMQcYIB28ZB57V/E+v8AwWE1m4ubzUJraeKS4eV4wvMYlZdxKIx2n5iCc5bBxyMVGP8Agrpq9yqmVp0wS0iNODuCkM5U4BVyQuApyNvHqAD+2YfGzSvNlVdXtnCMSrxyb0O04Izn6ls/karx/HTTomaeTVImj8zy1USIWRtrqSjbsyKxRjzyMYHFfxV6h/wV8lKqNHS/sbh4kS4k80fPOYzHLJ5ikZVg/O4ZIX5s8Vzlt/wVY1l/ND31zHIgiEHzCW3crvWUyjeAAQ4x8jZH90k0Af3GWHxt0+5hkvIL+CSBJBCwNxEWMhGVbyfMyU4I4+UHg4Jr0rRPiPBqCWu25ikkuAWHly7mDbgNjBSMgc9AevB71/D74J/4KoW9pNDb3urX6W09oFu0WV5kS9R/NgkiLBTGomUAqC3ExHNfpl+zv/wUg8P+NNQtLQ6sYWjdEZDcSFnMmEdgzqOjBQV45PGQSQAf1W6J4khuFaIusjuVZNpYmN0OSXBJ+Q89ueh5FdvbypOgk285yM7iFyueMD1IPI7fjXwP8DPiZaeJbKwvYp1uIbkRuhMm9pIyACG64BDdzwTwCBk/c2iyNPbRT4OHChQX3hVQADaccDAUYwO+fYA3gW5DHd/EACchf4cc8jIbH+TU6TBSigDhjgN/CTglhxjkkdQcc5quihuTjcSwXOduCSQPl6YI/WkZSAuOQRljjOcNkEZ6DA9vzoA1WnDqu8ouBsKjJG4jaSxI+bt2xzio2cKdpPUHJ6ZyMYx3IK/Ws4BWXIZgD3GAQRgg4Zex7VPHKCwON5GAMgEFgc4I9eMf55AJ9wcFuQDgYPJUjAYAfxHHeiEKgZWVgznhtwO0q2D8o6Dk4x1/Skww6YGOCD0+Yqc4B45x9M1MGA3AY3sAVDAkA8kZPYdPy4oAjePBAGduePvEEruGAwxnrUlvGzP5blEYkgDLYK52hcFeu089srnvTfJubi2h82UW04kWR2tgGRtr5aPdJFkoV4JIBI6cji/GIz8wXPyhSQo4weck4Pf260ARunlgqFXHIyD8rDaeAAcAA9OKhhjLH5vl356jKqer5P1x+RFXjCVzlsqxBGRkggYUA46fL+GKYI5FYqCDkHAxlgSOoOOnSgCJIhuUFj8pBDEAqw4yMnqeB2PI61KYgcHJBGW3AbQGXg9V/pzx0q2kRAJOc4UDavQYPUjpyaTcVMyFWG3G5yuFcDsDggjj07UAVVhyN6YJ5UrnGc4+YLngZz16YqGSLy3BAO7cO5yACMZPJByB+VXSxkVXiI2HJyfmLE8NjB5H4/w0jD5tx7EsSMZJ64x6dce+KAM4LE4cOZTJ945VjjP94tk7sdDznnpVcxK4LJtwu75gBtLL16j5juXuOMVptIGLjoRjyyBnjJJyM4B6VWD+WGG0HIIBx0Yng4B4PX8vpQBhz2YmaKSQfPFJ5ibWKkHaUO7afmXa7cHIzgjkA1VuUaNWO6TyiQCI0YyBmZhvzkkrnHp05IFbrQqRtVcDPPXnO5uSe+cGqbRE5AcfMDyTnjoRx1ORx35oAgtdHN9chkYRtBFKUmd3SJUkxvZ9rYdsKMEjjHHWkv8AR7hGiVZZF+ZpCkKFo5I8E4DfxAKw4PA3e4ragVUt5LYiQ/aAN8iMUdQrhgN2eQcAEc5GfWq8nlK6x2087CPagkbzgxOwMRufhgFByck8YPNAHOPYlQDsxgjIHIDdNp/2cc9854PBqk1vIrBctsByTtA2k8FfkAIOT0PXOMGuv2yEMoIYHltxPI4yBjPP5dPzrPaDnAx82/AHQ9M+4z29eRQBhMDFH+7LNIuTjjy2PzYwAfvY46kY968M8e6Ws9ndvPI7KDIzoCjIFIJLswAYNnnBIG1T2r36602CZ/PMTu4VxGjkbI32mPciDBSTazDcMHEh9a8T+IFk0dpe+VFIjXMao8kWFcybTGsikrl3C7ATuIUJ0zkkA/k6/wCC2kWn2/ws1WzsLVXmk8pHWIFHdmcySPKVH7w+ZgKGzgDqDX8337DtzDb/ABe0xbiSKFZJPKLTKzRjcw+/t6DdwTjAzX9J/wDwWo8G6xdfDbWrqWSK2W2hdvMlI/fIJCNqTBdzZYrkZwCB1r+Y/wDZASQfFvSIFeOHbcANIy5VvnUBGYA5GOnGPU0Af1dfC+6jS8sdsoeKBbdhCN6rDPMoX5VfcrA8NlcjAB3dRXcft9/a5v2RvFOpy263lpb6fdveCYhsqI/JYo+wASJIwGSSSSQVNcR8G7K7lj0yd1aW1sJEAYqS5KrGzrEHABjwxBxngnC5HHd/8FHdYtrn9jbxhDpatGDYSOw3BH3LAVnXamN6YLnkAHZnGc0AfzTf8E1JrFPjXbCe7ksLU3qmQ5DSgKWC7Y8qJCZGGRuGQxwCAa/u3+BXizQY9D0HZeCVrSONY/KkBEz+Ui/vQvJA2tjnjDAHbX+dD+zb8RLrwP4v/ti0WWGYXUSPPAA32cPNsWdwzYDAkZwD36cV/Uf+y3+1ldz6Tp7S3CyqZIw8yXW53kZBhZIGk+UmTBJ4OB1wAKAP6lNS8bW1vpAmjvYU2gsZG2lSegjZxwoIfHzYFfDPxo/aX0nwzY3trPfmK7g8xPs0dwWdpFUueUIwMEDjjJx06/A3xC/bwstK0E6bprz3OoSXBiZYn+U7kO6OVow4EYAbnDfMwyBnI+Utf074lfGy4sNU0iyvdSh15oor/UIGmkjsJJfLLwTFCvlEW5iyCo3EjkjFAGd8cfj1r3xP1G50DRIL2/1jUJlTTbazMwEEZbDNKIm+RSWXOSRgHIGa99/ZQ/Ydupr+y8YeMo5b3VrgRzeVPFvWCNpPNKQRyhgFGFyTyecg8EfWP7LP7Eml+GIotV12A6lqt3KjS3l3FtkgJYP5eJFLIFOxeCQQBkZJz+vPgr4Xafo8cJgto/JiRYgzIoPRuVIGQcccYGAOKAPPfhn8H7Pw7pls0NhHHGHVUZIREihUQCPeGw0mVPQj7/AAOD9O6PpCWkO4IEcdeFOVA45x14z3HNdRo1jBZRNBLGksGCxhPKFiMB0z91gdvoandA0g2psUEuoB4288e4CnvxQBQ2I8flSRgh1KtGQMEfxDr82RnNL5KiMBFHyLtQD5VQBQAF+Xphf06cVY8kh2Idm8wgKGIIQ9AIxjIBHXknjrUcqtEArkhhyQuD1APpnPC0AUHQFsHKkg/MNxCnO35cqMKBiq0yQyCNZWmKKUYDzZUyxZDwyMCG3EgjOCMjuausQC4P8AF1Zm27SB90KT02mokZFDAbeQcc/MBkYAwevHvjFAEcd5bzXLWkfmb/mG0pIcqhUvhyuGKlgDycEc4OKvKHjVkXgsACW7hTznA6k9waqfZoUczIiLI+QZEBztJJIJJ4BYZ4696k8xkII3AIVAC5JPXA4HTB/KgC0+VVc8MpBcHGDzwqkdBk9qjUcgkFSOpHIIyBjGPb9aaZQ7eY0ZjAYDDMvIULluCcZOOuDxTywZd6OASSwGfmORkjg9Nox7UATbWbaY3VG3AkhQ+Bv3Hg9SUyPq1XWSMKCOGwxZsAdSQSvHBAAwffJrPRgrFdzZb5eR2Kk4BHTn+ntVoNgHd0A6HkdiB/OgAABVWKAkZ3ANkg8AHgDk9T9fxryb4uPv8Ja7vjZo49Pug0ZUI0mYJAcF0Py8nDA9c9OteuK3UqvDKSDxkNjAbHfnFeMfGphH4I195Du8vSr1nBVRlfs8hJAOM5JbgdjigD+A347sH+MvxONrKy48beIvMtnCqmyW6mjIKY/eP8zLnJIKrgE9N/4a2mni501rpIzudOXk3Dzlk3x5WQlWIYEY2g9s4ODw/jVrnxF8XfiZdRxvMZ/GniNxLFACrj7dNEm0kdCBnp27Zrp/DEM9reW9sW8yO3kgSF23x/6SMSNj5RyAsi5OACpzQB9g2UlqNyDEk0ZLRoA0JwoDGHhMqmM9Dkbx6c5154yttC0zWJ76Dd85+zxyiYxx3BtpNp83dh5GcoCWBG2McE4xiQXckbwSPKiyTjymYojoA5CKzsoLZCFsgZ4GMZrzHxxJeR3N/YtcPdQ2qSXsaRxuLZt4YK0ZcLhgI8YJIwoGQCBQBkmwh1OMTyrCIrsmWW3Vt0LEAupjVXbcAQvzDjJw59fpr9ke4tbX4q744tkW2GLdAEJeYSlVEgKjcMg44JDHAweK+C7HxZdwWckjGVfKE4Co5yQAd4w2dp+9jsM+1e4/sf8AijUdX+It75EjxGJbcPKjtvtFEyjdKX2iVf3mcIWI8sk8ckA/s3+AOoQzWNim5Iy0MSv+65UhQDkKB84JOQC2CefQfbWl3UjiSNo0WBVAjlEh3Sjo2YmUGP8Akccccn8z/wBmO5umsNLRmluA9rAzTEEKcqpUne2QxyxyfTHPGf0f0l2W1iY/P8inOCBwuMDJ46dzn1oA3ZCu8gkHcwOccMcDg5PXp37U1iu3JOCCS2MDAxx8vbgioIyJnjUuI2dsfMcjPJ2kgcDGKmmilhJDr/ugYKEZ6gj7w57+/HSgClIsYbcABJJ/EMnKorMMr6gE/X1FHIPJCDBxhQ2Bx83fv/M09g65Kw5XgqytvkLE4ZfLK4TI287j6nAGS5i0iIpXaDgEYAbcduQxUdQRzz34oAruLVnjlllCugcJunMSMCPmzFvCykDPJDEVY8oncSRsZiEAGMLtXIZu+DnGOx5qmLAw3BunmlkzEIlt2KmBCWJMqqEyHKvgksRhcYHe8Wc+WNpKl3L5JAX5eMgjlc/XkjPcgAqPbjeW2gkAAgD15wWHckD8qhe3UduMAbVGSNgHPPfPP4Vau4/MjKLK8LlkO+LaxADDIG9CMlcgjB4PXNQqZBI4di0TEbQIyCuN24M5OCM+2DgUAOjjU4JwPlOVGSSck7lwOOuOvU08PIs3kmPMLozrIvKAg4C7S2d/DE4BXvu7Ukk4tlDsW2cAlUZyNxACBV75K59MHJpYlaXMjKRhAVQ7fMQsASp2uQx+8Op69TQBZ3qGCqGYqjMAoOcLzhj0DYOBnrn61Lt3IHZOcKNgZcjnJ6Hle/4VHHC6/MABxk9MkDrnPc4I6dqUh9+FdsYUFFA6Y+Y5zk9B2HJ5oAiaINwBxnO0nBPHb8x2/hpsSpFJllGD8pYn2yTjtnipTJtYKSTjGc9QMnlffP8ALFV2ljcmLfG3mLIVG7JZVIUnBbkbinb+MUAXGbew2sGU4IJPRRnuPUZ/IU8ooUevJK4yecHAI6cbe46daYkEiQBwUwSCFyCQMdCOueP15phdti4UdCSScFQA2Rnv0GevNADWVdy5YDGSexxyM4I9T+tV3dJQAoEiZKsCCVHzYJI6HnPUHpUsYFzGN4CEp8y53j5gCV3Y68Dt3okt3SNmRSR94hs85AOQCOmR9KAI0RECqh2qA5CDATDEuSB9d34nP1sK6HAGwDaW2g4ZecMxAHPJ59KqDOzncrdmZSByQT09/wAqsrEG5LvuwVDKC3LDjr05I9T096AJo1LnqFCsDkFvvDBGc4AHX64qw3zAgkc8bVJOO49t3H6GnwqeBsHChVZhkMSBhwAeBkkdvu1OEcJlwpOBvEYwDzwVJGcYHv0oAy5LacuRulVZlGJC5+UrgEAHJ3YwRxjirsUPARg20IFb5jlsDbktn73T8TVpRg4yApJ2juCeT0HQjNKFAUrztzwOBjqeQDzkkflmgBi5CooJIQKFLZ4Ge2Ryf8RSsSTuYnHAyxAwAOfmx0P49O1MDbRscqTKwCqOvGPvZY8DnntUm0OME5UZIw33iOOR368fSgCpNIFKhQ3OYwQjMV3KzZJB4U5XnHXA71VVtjM6yMVlUnD7SF3AbsHZlQR0+YjLdMnnQljALKBwqgHAORuUN17HH5YrPaILuwB82NobjA54yfvN1J7/ADGgCpIdxOB6gD8OoOeRk/y+lVCHU4Q4Y435JAPzAN93JIKk+2T6Zq9IRGCXKAZ24IJC/LkFtp5UkjgZPPrVaQF0EpjKjIU7QQcqAx6tnGcfXNADVmBOFGMBQeQRgdmz15GTUpYMucjIOCSw29gw575PX9KIFjcl3ITIMm4qPlxgkYHIbn9R15pWWN0U5LcE5B4K9VyT1OB09TQBSuEzNAQzqFd2OzCiTA2iM7lJKktkYwfl69ac8oTqQu9wqqMBicEAfN2x+NW/JC5bcrbeVBI4Awucnn07Dr1qjJCkjI06qzQsJFxkqsgBXeuR2ycetADncKh3GMMw2gnBOecgBuD94D8RXhPxOjB069DybSsMu7ysHKlGCqoRBnhuc8DB9gfcWjRvvxxOyhijMisyKQOQWHCkoD6ZX1FeI/EFoZLC7D7sFLiLGP4huBCt0zvz1PUGgD+Jn/guNZzDw/BcGKVxb6/GEcqQirLlnDFBwdyoADnGSRzjH8xqSNslSViBICFBblGDAkqgP+A4Ppiv6mf+C9TFfDmm28bhA2uRPswjM6qrgZkjb14wRnIPXNfyypCkfmxPhpditHtY5Y5IZCB92TnI9dvcEEgH79f8ESJoJvHXiCzdXe7ht0ubFlIZTOGjZoHQEFo2gWY57GIYBzX9z3wRtWTw/oMxEl0stnDc37WwLrFeMokmb5hudjN5m4BiVIxgZr+Gz/gh5oNzP8QNW1SEh186OAwq4aZCrRt+8icjKEFh3zgjHY/3efCLRZbPSbK1tLme2t38smAeSEtywxKkfmRZjyxOQcgbcA0AfQcMaxgMrBYynyIuMKT8ylAFycszHJyfnxkdpig2AEgAhMkjJO8nnAxyetQDT8kPcXE00cZ4jbylRmHClmijXzB0+UkjocVpJtfjGdoUEjJwR3bA4OP5UAQxqFXHBx3YDqSNu3BPvU4RQWkkbhAD8qszHB4BAPJwR9cAVNGVLMWGUCgJnBwM8dRwfl61J8p3gDIYAY4YDGMde2R15oAngBkTeAeTxnIbn/8AVxTnjAyADu6njkk4GM8f05ohYISGIO44AJ5XBxwB0GMj6HirxUZAYgg44UY4JIx7HOfyoAzjJh4ognzMsvznk8BGxx9Pf0xTjF0duckZwcDocD64FbaQwG1LgBZF3qRk7vwx14zWeyKx25BYDJQH5l3ZCkgcjODg+9AFUmNVKsrlgPlyOOB1OOnXioJZFOApyEGQueMgZ5PHHAzU0vysxGRkAYbgqwJJPsSOv0rFnlw5UcEnOR90YGMHB9xz79KAJjdMzDbsB3BcgDbzjA5PI4prSmOfa+PMHKlsYIXncPXkmsmQGNgoUk7gx2kFTkcjP1/rVkwgP5kWWJx8zc7dwyV6dBt6dyeaANFJhITlACQQCQMAYyBgduD+fWmnbnJIwThQMjBAIOSPftVYKynax5PBI+mCQPTIPFSIHwoPTk7eMg4PQ+vWgBNjM5O8sFYAAj5V6jcPf5j/AJNRbgSNzb1LZQ7lcEHkMh4Hvx+ZHNW1faQNpKkndxwc8cZ69/xpkjQ5Kxg7dpIDqAfQ44x1zQBIqOxI4fJIIPJKnp0GMZI/P61fhtcr8w5BwBt6jAyeRzwf0qpBJErKrEBmGFxwTsySeOpx6dK1HKFMknMZDINxXBAI3YzyBn8aAMm+8uFCcA9wex4Jzx25H5VxV3fvDvdAW2k5XAwQc9GI6jORzjjtXR6jI8iEcg7io+6QNynJUg+g7+lce9q0iuoLyMchXkONvPAYbfT3/wAaALtte+aeCwxlmXBBP0555xmte3cy4+YnGOMjjO445PscZz0rntMjuLeSLzCkm9Wjky+QGkY8Rjtjkgf0rqLKHYu11UEbgpBVju564GDj60AX1t2kUYAJIG0bVOcHGCSR1Ut+vpVqDTDg8lGPUEKMDldq5IyOOP8A9VPtTIPLSRVwCNrYILEYOGA6cN+prZSMCSSbzG3PHGjRFgIV2liCihMhzuAP+4OO5AOen0/DHH3kII2hdsqsrKUcYO3lgeOcr6Zpf7MQBeBhQDszn+8c5I4+Zj+Oa6YfMDuwcjJzgjgEDnv1/HNV8CRWyjJliqs2F7j5hz9zOefbNAHOy2WFKhQG2NwNuSNhJB5PO0d+cD6VmxWboqpMN8YdmBALS+XknJBH3y24Yz2Hoa6W5IIwCueQOVJIBIJBz83X3I/Gqew7fkBZhnqPqeTkY5PFAHIXmleY7OqkhsiNSqgjIyN4zknr0zgk1i3OgxMpcxu0issyYIBLIc4B/u9evXI4xXohU/KzEJjeSCgYg7QR97oOvOfwqqwGcEcAYbkBiTgA8j1x+VAHFxaDH5il1yGj5D7VVSp6jCkZySPTC9OprSutPtppg1pZJbxxRpG3lJvQ7U2GR2UdSx5JHX0rakR4ip8oybmCYDIuwEHMm1iMrtz278etAhkK4EuwMSHXaAHUAbckMAy5UEjvQBjWmniNwMg/NkjoSWwvAzx1NawtFjGMYwcE4BI7MRk9fy+lK1uULEOSTgZAXcMDrz16/hj60gDbtrFsHqcjcNvGfbJHX8qAHpEPmTfgBcqcMSM4GSB1br/jmq1wXRUVA8jANtAVjkqCRnjAO0sMk4yatFVRWIMzSNtxjkBSDuZuc8cEf/XqrJcSxH5vmQoTjkHG4Aknbx94AEUAV1kmkAcxyQ/dOyTl88g4w3HOePpUMs5RZQAA0oMTNgM2wNuAywyvzDPf9a0rqbzhCnlFCF2koBg5JYM4JOH5IGB26c1jzxENIwBUYHRWJUAHsw+9gfrQBkOfLlLKFduCwOdhGQWG7OV+cDj/AOvVdoGEPmbiZXYfuzGSmzPO2XeMkbvTjuaWRJt0gyCpAKFecNwvcYOSG7/yp63ICtje2I2VhsVtoYfMuGXAJ29cZOBzQBWtWLhBtACkAcrwBjONpOB9OtS3spblQqgLtwcDqSvJ6jB/D3xyInlkVkKxnyy2SMbTtGCctgckH3xUN3Gz3cwiYGFJGUL95cbjhVwfmGD79TQBDJdJ5LJI6BvLbIL7dwwR8oHcngDpxWUL51ikmMt1OA0cAaQloI2UPtSNv4RtI4B52fSrbae0jO7oykMrRgOhR4gDztU5jYOCBnB+XPIIJoPpt4QlpbPKImnWaUSFo4VeMlVkzjBkAcgD+LOV7kADIdTLzZSIqj/u3Yo6oSoDkkIMoPlHzHvgU+7l+0BNiMd+CUUsoZQccFcHoPfjFa0OixqwGHc5wHzgqvPLEHkEnr39x02otNjxGNqb0YlWABb5iCQxI6DgDGPrQB5rJpbvIdqbF5YMyqWCnOVDkZKYXJGcEjPXAqOTTpWKiORnjRTI8bBQHLKCyZIJUZK9Bk4yeBXqEtiucRISo+QZBOc5wc5Py5NQTaUsAjZEGNoTagB2jBI4B6cAfjmgDz5dKg2geQA/zFgRgEgsOu75jjOc+vHNWodORJhObSKViNqrJgA+ajLvwh+UqSxx/sdK7Y6WZlHOVA2krw23ll246kZaoW04RuoJI35QEffxtYj5CefkXkDJ554GaAOVGiwSKWliLSqQAMKykbhuccYYcA4HtmuQ8SeELWeOVpbIzNHGr27hSmzBSZWZY87hiMZHQ7sHvXrcltJGkYiWJ2VxGwMmxQqsdynywcNyMDH1qjqbLHA2AI5GEqlFYuxUgpuyVBAIPJA4P50Afnf408LD7Rd26I7GYk3EKhldlZ/3b+X95lEsYxlfvAEcgmvzk+Nfwh02803VXeDbO8L3FvJK5RBDEZROFmcHLORwSfkZQcgYr9ifiBZ20SXDxgR3Um9eQTIRgsq71XJQOVPUHJ57Y/Ln9oVo9PtLwRTu06wStGI5AF8wsoUruzjqNoz0znrQB+UviGFPCuiX0ltPCglEwWXfayOzzs3nMvmIN6NIhCleGAO3PNfLmi+IdV+1agjLIls7v9lkELeXG0aNE24lvk5b5MgDCq3XFfamr2UUunz2er6ebqFWz9oYrJD5JuFmkj8oqCx2BgoLKpywwC2a+PPFeo6XpOqzWWj7JoWkttymOUSLHEQIiQc7Ww2Hwfm3fMTigCnd6Nuil1VZ4VuYAI7eORkkYxvmV5YQIwWJTdyclS4xg1harrFgun20Z+zAQ7lmcxBHXkuxiPmD5zjo3HPUZGNy/wBUa1EiRRTS71jjl2IJGR5ImdQDtxEu1cckYYcEV4/qbxXslzZ2wQmPzEbzFjAaRWLSB5CMBcA4JBOT93nNAFs+JIL91itoytvFLv3lI2nlKuzICzxE+UCR1ymFBY5G6vW/h9pt3czWrtNblWuAweQonlKAPKRpFVsr8p65AHzHjJHwyurXdtr09t9pZMiZGuEBcbkjk3iTacKpVQBnBJPTmvtf4J6zGtmhu4ZZbiZCUdnxDFEAA5dNuHAA6Kc85O7FAHqGrTWMl9BFbzrbzQiWGWZg6ojORG7xyFBmBiMqcbgEIbI69R4e05Lm4jYyRSuQN+YgISpZY2khYRqsALhDleoPJ3AgcZ44tdMdorqOOcbZBcSz2knkq8T5clFRSFkB38OQOOnBqfSPFi22jLfQOIseVBDBJIYZHVZSpYysrEO7BiAhGDjJKkLQB7VH4eszdT2MtxEx3Ca4ednk2NKjIsYEkoXZtRFYkDBYD5TmvLPFXhsi2uJzMjLHI0NrtCTx+Wpcny1UAou4E5XJ+bnjp1mhHWvEl1aXFnbSzsApeaSWPZK8YSWWKQh2E25fNRAc5LAjAwKteK9KvYns76Ita289wsT2AKFg1yzupV9w2x70OSQcEBRt5yAM+BkYgur2CW4jwWjlWSFgU2yBmkRnLgAqFHy4PJ5YDFfTltdyXluy6aTHcbTAyhy7MYXEglLbgQx2k5GF5weN1fHmhz3PhjxPe6VBesLK9tTK8UhHlw3W6RpGGF5QRlwWygJc8kZz9C+BvEBmSbTUv0iV5pHikMghCKVRZmwFZpF+c5Cv06LlsUAfXf7P2tSabfXdgiql3Ldohjlty0M/mqqFo0Yf6zf8o25JZ89TX6pfDBdWtpS91bPbRs7mEqrRyeSg53kgbXEhboTnoRmvxt0nXNTsfE3hy70uVLRbOa0njvAqLDJO82zdJIY1DIJMEh+cR9ex/X74b+NrvxHpltc3CRyOkEFu7J/x7zvGoV3QQv8AeaQSNkAfe75zQB9m6JdJJHFsA2hidzY3tuQAYx1Jfrz1GOa17ucMrSDGWY4VVCsTk45Xpjv1J6etcDoGohoYI1QJIY8tG+FCvnhYxj7xBUAnnOSADzXYRO85RJFEZH8LY3Akjcc9Tyepz19qAHw2Anym395IAGCqQh3sQ6iRc7JQo5z2HHfCS2Bgtp7BGX7HM4nS1aFRHBMpzI8ZCBlZtx3Z6k8VotHMkysknlxqUwI03ZODwSe24enSlmlAjZm+ZFZ1fOVyUyHJL/TJ9aAPjr9rHwwbv4JfEqztrG2mjk8L6q0xZ2h/dGxnFw5GziREEflnJLM3oMH/ADvNCMFr8Qrm2tIXjuxqd8qyFVlWNVuJgu3apMjE4BJHcGv9Jv4y2r3fw+8WweWs/wBs0PU4ZIZVBidTY3ARWwuShZgOeMEdelf5zdro10vx98RaHBBHBIPFeuW7xhTHFbi31GdnjjUoNhVQoUqTlcDAPUA+jBYrbaHpFpcXcvm3Li5mkkkVlU723srDgE7owcjsQd2QasWt2sl64h3sqSQ2582RWdHZw5f94y/KPLOWXHDE45qfxMp0+KWJJh5CW39nws7xvvJXbKqncAVCyMDwCuw5HJrnfDVg0cs/2i6gaKKTesBkR5bhnYyIICHxIvmSYGSANjcmgDEvbtP7envLZAZBLszKn7pELNvZSD8xA2dM9Mj1rK8Sa1JYTxWcrRXFugjlMTWqglSysrSTIvmSKWVOuAM8YzzZ8Y3bWlwzC1nQkyxQPHtEDlZmVvLbOJ1KFATkkb14Ga89EJ1O6jjitXhzK8m5cSXDCOMMEUyHBLPE5ABz+HBAPbPh4sGqSXE11Aq2gAVAfMIJdWjlChM8lnQq3LL03CvcLvSNJXyHtoNq3MQBmkCKIY0PmNHMjsDLEypIcZA+Vhk9K5j4Y+FvK0+G/uPtEMEZV/O8pQBOcNh2SQrsEKKTtJLbAvLA41/Fq3Mx8uASKsrb3jdTE6MJXDl3Yt5iEKCDnneM4JK0Aef69YJdaZO0d3HI6RmSJVgUy+XEQ0saKj5wqMwyAxOMcYr4t+IFgupalHp+nW91c3t3KkNnD5TL5pld3ijSP7zTFiVwRjJPHSvqvUWe0LvmYhGm3yRFBIkOHDLESoOwkoOByOtd18FPhVpb3dz8UfFMYkNu3meH7C7HlrPLFvb7bP8AaBtJ3IoUggt0BzigB3wV+E+lfCLw2dQ1azjvPFesW7SztKkSf2XG0ZdLcS3AXaSZHzwM5O3JHKeKPE0dw8rWV+puGVorxZVEsSLkRgsSPmQPL6E/KMEkmtHXtavNb1iWYNPcxSSvHA63xWKEGSTZzEwDKsjMeBn5FGXH3ptB8HT3d0fscDXk+VZ2khjDJJlo3WEMdqqUdfmDbAAORzQA/wAAWdxrM9jaboYxJdw/anvY5J3EeCrSx2xfy9iqV299zckL1+wF03w5pGkxadZCGZ7UKz6ldxRmZ2CKkkv7vcysCGGBtBAwPWvH0sbDwWlmljaw6pcoEe7maKMSLOxfKLFHLiVcsVyQeRz93NdXeeK303S47Nrd4ryRGmjk2ESxxy48sCVXJMhBfCkZXywBk80AWfGl2lr4X1b+zJ3t3vE3QTaebVJpEVldwZLhZsqVUqqNGVZV3ckc/lj+1b4plufCGlaUlubT7XqV3dGCFT5LMVWJp2mdizuZIhnJKjadoXpX2J418R39xBLBG8xha3dCpEkW2R5VZwYfOBD8fMQCCGHU5A/On9p6+mW/0LTHuJVAsRNLC03yZ3PtJiB+UYkYDk/eOMZyQD5DnDRTFJNzyFEEjM+WWQZXCurHjCqADyOmM0q2r+a+yORCpBQMW3IwZRjcSMYJxjBPoKuGRphctOPNmlVFM8heSYCMgbmZjwdiqM/3Vx0qeG3MqLsaRmRg4bIVgMbtuAcscgc54xjHNAFiON7iIpKV3RhHysajYqjlUccgs23ecYyMjvnStdFlulIi3mcOPLQK0gCbduWcLyOc8DvxXSeHNEkujFJJGCbzcgzh8Fm8rDKG4bIJHT1x0z9KeF/BYtjHNbw+ZI53HZZL5e0xhgFPG7aq5OAfv53AjkA+dtG+GPiDWp2gUyxqAASw/jYghGBx5eccE4+9zivtr4EfASOPVNPtLy2S5ldkluydxeAMgx/pFupaHajk4yVyuWAzXY6Fotppl3aXDWskt3IFaQmGNYo1Ylwm0ysxTZO20tyQfm2nivuDwfpsXg/w+mofZ7FL6YQzvIUM5WIwrKGYxsRGxgdGK8hWGwjIJoA0NS0C18M2Aj0OaSK3tbRnE1wuyO3eO1mVozM0XKgbSjJkEsC3TFfIvjTxREVdpby2aVfMkkRpQvmh5duJlDEsxHAIUHBycgjHtfxB8VXmrwzQG8W1h+z3cLpBLcw+eyqTJEbaSUIEGYz1HL84OBXxH4iWG91CV7SX9+h3RI4WV2cSAFvmGZIvLRgFCjOD7mgDf0PGqyXUqSXMc8it5T2D4jtmdZCsUbM+1sxNxuIYEADOMH6l+Dvh/wCz+XdSRXi2/lrHJJPbskxuZir4LEHzYflYbujMoAANfLPgnw9q99qVmLRluC8sISKMTQ73aY7iocBUYNk7idirznggfbtzr114S0WxMdmYZLWLZMwSF1e48lXjkaQFt4UnJC7SpjbGBgUAavjzW7/QbWSztntrLTo4HuZZmV5rqaKREUxRBmxE4yW24XBBJJyBX5z/ABM+OWlWw1KxWK7vJ5Zrn/SJ7qYhbvyzAJViJwqKqLgDBPc8YHT/ABf+LeqFnaTVRdMROkkc4cJGGxuAXIUrgopPJAUA5xX5367qVzrt5LMfMczXEg3b8nBYkhFU8fez06jigCxqfiO71fUGkhjctcYQoA2GQlNwXPUsUBY55+lfUXwU+EE+uX1pq93p8z6erxi5QlgzvOwjYRuN3nLgN8o5JJyMDnkvhL8I4PEV1ZS6g0yJLGbgvMCsIMewmMsBvMhAccADoOc4H6f+A9L0Lw1pWm6Vp6WS3SMqyeY8oswWljWFo0KY80kyE8KcLubkigDW0W2sPDqCz04QR3iqscUNvFtZoo4ZHMskilmQLJGQWUqMs2RtyK++P2Gf2xrf4K/ES40rxNqE1p4P8QMftjSSRJp2mXsmZZpYY49xjyzAEZGQwHAxXw48sUN9JKbFZrVj9jkmR4o2MrRyK7QvuPlxgLjaSdwkye23Nax03UbWBILGYpLJhY7VcTCRIiSZ4wR5kTyIgaQlmwq/iAf0UftL/wDBVH4W+BtIg0b4MXlp8RPH+pREW0No8iaFpc08bxwS6xqH3MJ5ysUBJzHk7eK/Bn4jX3xl/aR8YnxR8c/GGp+JIo9R3WXheGSQaFpKMfPIs7N5PKSJQmBIwYsBuy2eYfCXgOexa2lGm+VcyukU8kEMV7eTzSzqAd8hYW0aAKcAkk9Fya+o/CHw+m1S+le61JJo7dYVZYgMT25VYykkxJ2SAKwIVc/ISDtzgA8C07wjYeH7m2aOCcWrzW8GmwqrvAibhETMgVVfF005Xa2wCQdctnspPB2nXEh85ZJJ41SRYLMeZIHdWd55hE6rsyhYBmJcKBj1+3bb4baBb2VkImhhL23lC1nBCEPcqqym9njbcdj5ATHI7cVzkvw3ms45DpMcbzyO8L3KI7gqx3mHGdxVABlgCBkdN1AHydq4TS7bTrWRXlie8aaGwkttqtJtaNJJnjdgEZWQjqB5hJOBkch4X8K+LPFTQx2g+z6e+p3T34e2kdlUG2gt3tzMpCkGGRWAGxRwWJKgfX+jfs9a1Jqi67r8z6fCpMsUU1wJIJVQKAsSO4YBQCV29wOT0HrVz/wi/hGxtzZWybraJ0lZVZcXKSM8m1CQJM5UgMCwLklsGgDmvBXhJ/DOm2tjc3SztIzNNI88duIZhEx8pkUb2izApLZG0jH8XMniO10Ka2ijvLiy0/YUCLFPBcG6kQ7SEmUkQN5ZO75SAcDJJrxDx58V7ma5kMN1dRw2S77mS0CyqiRFQ0oib/WKFc4PGRHyMHA+fPFfxlsbm38j+1LZ40fy5Y4y0k00sUgkaVGVQFgztG0nJbocUAfRmsrpmnQyvNq2npcxGCaRLR4mlmE8Yjg3IjM7qY0OSORsw2K8YvfEet27zWuqeH7COFJGmOo7ZLZpPKAmSdEViWLoSDtHGVx96vlrW/jDGbr+0NM1GL7Hb+egmEO57idFKpZSxTKE8zzHcqQ2MYYEMAKyx8bb/wAQ20Mct/bAxBIxCWhF0sgCqY0VgN8YBACnqOeSDgA+pdO8R2V5DLbz2kyX0kwMjOs0YiTy0ZbhJlX5gWxhhltzZbgZr0n4e+KtTs9Wt0upZIIoJkNmi3cguoXtyucHcCu1IGUFQUIUnGPnr84tW+LXiI3QElxLGLadDH9k8tCbV2KsSys25mMYXC5wWzmtrS/iFJf3EM9tJq0O1fmR52PljB+V1IX94FMnPpnpkigD+l34feLF+IXhqJ7a5nuNV0mBFJMaytJChRzHdFzkKEWQ7hnnGM8GqHxbt9S1GwgWBDHeCBcLtwJJQSGWNmKnkLyOvp0Jr4Q/ZA+PVr4O1bRmvra1v7XxHJHp8sc5luBArSRQrGY1YEMchmXaGOcKwUNX7A/Fi907W/h/ez2kGkobeNSxt7G3RPMBIkiSWFtyyAqB83RkHB5yAfm1ov2q70e/s7k2ou7a6L+XI8isyCNzFbERnILH5eMEkglsEA9B8IdFTR9Zli1RdMtZb+F545E8zzBH5amGOMxBt8UhYEOVALMMgjBPDX0s8eoXc9q7AeW0ZzcFEEkcDLC0kksTGRUeOM4GDhSq4OMt+H97c2viAXDGS5lQNBIkcRkVGaNS5K5BlIC4UAlQUDcgKaAOD/b5+Gp1jTNN1mxT7RGbcRrMkAn8uXhURmVQXO5FO3J+Vzx1z+XvgLw4uneJLDQ7i0hmlub0TRJtRZpzFG8yxpJEhEBMsZUcrh5dpIK8fud+0RbW+t/Cm5voXS3fSo2uhPJBK0ZZndkkkKqwMoLnBHHy5I4JH5B6XpaQ+J9L8QJqr3Fz9qWUKB5awJJILeHy7dNot1bYVdG2kBuM0Afo78B7rT9RtJbeSf7Cbd5li8lm2RRSKMKszDDODx8xwQME5Az9keDkaZ4LOOd7v7Px59wZEuBAsSIUWMTFGhLMuATxnIIPA+G/gJa29tq1/Yi4WO4u5t3lsWlYKFaeMFo4tioY0A3dQRtwCRX2/os7abdWavbiJw7/AGhyCGQYyj7FB3JhlGCQzc8/LQBR1nSLiPxCDJZwG1V0uHZRF5jTKZGiY3F12YSY2fKmQQy5UGvI/FWh3WsX8JVBFF5yPHAikIQ4+zTyFcMIysbPgkEYJUEA8fS3imC1jjhubqWVLa9aBJhFcGJWVtxlbzWDNblVbPEZ4P8ADwDRXwxBqMiXll5QgSNYUOPmkiRQQxKLt3neOCOo5IJ4APMtD+GMjWUDC3jjuSZvNl3C6tWhD4hjR3iRo51UqGYHb2BxnOV4z+FFzq+mxwLZvujhktiYowFkRiowjrHiRc55JYnGSe9fbPhTRI5rGSIOAsNjCkSS8NgLGo8oIDiQgnIbqAcnOM9CPDll5aAr5ZfKho4x5ijaGIigbIaQbS3JHC9MFsgH853x2/Zcurkzy2do0UqPcMssW1gyys3lwsm8OzkEiQqcEjdsUnFfmP4m/ZH8TWurOUi3rcTRBTHFIoBdhtSJdpKgHcPmxkKDgnr/AGFeL/hPY628nmWpkEjHzN0SiSR2A3bdgOOUXovy596871f9lCAaPY+ILnRrU20szLbO+1pPOV3VJHIUgR+arAZIOB93GTQB/PJ8Kv2avEvh1NPabT/MhkubOSV5kkikggHElqkgVdrkBvmAK9WwcGvuLw74TksLONpSkbToI7sJCs/2dWYExsGhAM+1CSQu7jI4xt/Qm8+EBtlaOS3gWO1iMqsVEazZwFRFUZEg5+bIVvfOK8l8T+Ef7MRvsVqsIikLnLKzCT7u11mUE5TAJIGQxwoIoA+U/G9jPd20FlIkz6daIBbmFU+0ypK4ZFkCk5Q7skfLgckDFfEHj/wRcahcoke61uGMzSvCrrbiJ5A0HnkOcMqjDZOT3HHH6uTeC7HU7Fo5YAjMjyPJBDtQ3RfeoBU5CnIyM9SSemK8q8QfCm2muIiLR9mIt0jIERXZBE8cSRqxfdljub5jnI4OaAPyUl+H+qxK6pZvcRpJsml2Plc71wrHAdGVt3qcDB6V03h34U3KAyi3mHmtG0aRHbGy/K0pBCn5ztTB4xt57V+kVn8FZtQuFjldUtIFlnfzA0SskAaVA7mNWknZQeoJY/drutI+FaQzeVLZwSDYTDHH8q26CNGSNdxOSGdQPfqMnBAP5EtT/aB+IuqpJLNrt1JG7AO3mOCzEAMWbIL4GOvTjHXFec33j7xJdzMx1OWVdxfcZXVSxC5+UfdPHTNcX5jCIwK58rcWwcBsk9cDpnAzyfuiowrKwDglQBwuM9sdfqPzoA2n17WJ3YNdOsjYBO5s5znPLfL36Yzn8Kal3qN2JZJ72UpEhd3LlskEHaC7fMSWH4kVkkfN5gGxSwGFbLAgKScE8d/zq1LJH5It4AxjLGSRieWkPCDGOgGOOck/SgCGS6kG8CeSRXA3Bv73XIy3twfc9KpF2PVz16knA5781YbICphQApBHy5wTyW25+aluIChTCgI6qyqXDEB8Y3H6/lQBWDRCMKwZnL8vu+XZjkBcfeyRzkjjpSDywDhiQQGVeGYMG4BxjtmnFNjFXXpkYBBBwSOCDgjg4I69qRkxwu1i6rs2tkqSTxwOG56UARvkgnGAx45xxjH3QeOQaSNAzbGdY8g4cglTwSAxAzyQB3xVu2hiaVY7ppIwcDegHynJwX34GM46+9V5IykpAIYK2FIJ2sozjGO3H+FAEbFlHyngcMM9OxP6Dn0FNDYwCCVBJ4OD07e+alcKu4FP3mR0b5VzyeB1pCoHHSQN90gY2kE5LA9c4GPegBNvylsqSSPlydwHXd9MZ/MVCsr56kDJ6E46H35p5O3eCFy2R67T6qc8HpTEyWjQYG7b6cc8nnocUAW47u7hAaKSSNUKyMVc8SAkqw9DkHH419I/s5ePtT0T4jaE1zqt3bW097Ct1KrvIzJLIFYuFkBPzMOp7DmvmZxKG2jdsJ44wpwSM5A6fyJr0j4Yhl8UaTKoRDFewZmc4QFplwJMn7vyemPWgD/Qh/YT8VxXXg7Qrxp8wLaW0kgkYTRtGsQkaUyeYSMlpM7guCCOQAa/cLwnqkF1pkDxlQpRePlQcjIYYPI6Z6nkYFfy6f8ABOHxVcX3h3RLYXeRBaQRELLhDgorGOMSDL5xj5RkE85Iz/SF4O1D7PpdtvfEhRWOSFZAVGAec52YznOOhz1oA90M+3ICZH8JDA7cnJGcc9uuamjlcRYJxu5wduM5OCTkZ4P+e3J2OpJIpjcZKhWXYwfIddy4wfTAxnjoQCK37WR5khlWIpaMinzmSRXO4kkGF/uNtJ64P6UAaSMAMELsAXBLEsWJ5XaV4XHTk5z2pglCMSgChup4JPzAArzwfv8A51XDh5ME8ru2kZw2Mnp2wCO56VI2ZXKKVWMAhgVHzZwrZIPC5znOc4oAuRqyK5MjSh335faPLGVGxdijKc55yeTzxitGJYzsypO5STlvocjj2PY496y4Y9qCMDAACRqGOzavCgEDgAH8xx61pQjBRSxGAASE4HGMYz05yaANSKBTtBJUHhSeSwKk4zgf3fx9jVlEEathc85Ycnc3BByDx1Xjkc0xCApJdVAb5WBxnA5y23jgfrk04y7iAu1gQck5JXJA3jBPc8dgQc9aAHALIRx94AlQckcjsRx0P0qRoh8u0nkqdzKPlJwGGUHr/OmLtG7bhnZQX+dmJ2nkALwCPmBOaUk5/hCqQTk53EqAcKenINACvIsSqsjqqNySMFVIwfmOOPx9OKjEyygNGMqRkbkkDEZ4YhhznB64/kKkcJIoG0hSFO18MO2FHXnjHH4UKCuQQR3O4AdAehPIHH60AVp5Y4IpJmLBY1Z5NiFhtX52Cqoy42g5AGRmonKyJ8pDBtpVunDDcARnPt+B4qzIu7dlVIBOOcblPXgHjJIprlVIULH8wJcjjBOWyF4zk9xnk0AZ5QIxjww3jIHbb1P49frj1oMXygscEt/dJ2qOMALyRnHtzS+UwdmXkOyM+8swCgYG1ScLwD0xkn1p5UMRnHJ4wpwdp5ODjIJzx7dqAIPJManPUspZiPUkY6jgZ6+351WUbMYVQDwQvA6kYOcg8n1HFaTI7MuNoBbc4KHJBHRMEbTuA9cg9Kry2wlaMkuAjbiFPytwV2N2IBLde44oArlpkjIAYsqEgDBLcEjuMn/H2zVVJHwBtJOQXBGD/DwTxzg9OnHFazj930AHTG4Ek9RuGfX1xVNJFcBo9xU8rvUjPuwOD3OKAGoqsSu3JIzxyODy38qVlBzgkYO0ZBGDnp9Pz609QFlAJG7rjO1ucqD/ALpJPX09cUjAEgbyfmBPdRyGPbkYWgCrIGjVNsZlYuFYjapVWON/zYyOuf8Ad49K4HxfZrJYSeaFY7WXoFySWzgEnaQ3c+mc16S6ZycnHLdeWwcZwc98VwXilJGtpQBIVMbrmNQdhwTuPIOf5bSc4oA/lx/4La+HUl+BHjW+jR2+y2srqJfNLD94rNJAVYFSMdDuXBIweo/kW/Y4EjfF7RpNvmA3UauSodgZJE5VW4LZxzzjHTuP7Uf+Cw+hG+/Zz+IxMsItF0a8YyzPuJkCMBtAHyfvB1GRlhkgAkfxk/sUGG2+MOmw3LJuMmIWMn7iF9wZZ2dR8xJAUdhvJNAH9Y3wk1d9J/sKK3hXUIW2rKkpUwJK8WZI3tXJ3SlDkMFCcZ3DpXf/APBQe10W8/Y08dwxpH9qbRr66SGBGVRJFFG2x5XX5MI7gDcDzwCAwr5L+H3jeaLxBZ2MeEmiMSYViwcZiKlTE5UHZIpbA3LuJOK95/a6utRuf2PPipJrF2IFuNIvZLbzQsMcCtp0zRwvjkyOqpgEEBgCOpwAfxE6Lq9zpN3MYWEafaQ7lWG5XSRimBnnBHbt7Zr9EP2cPif4m1TUrDwvpVxcbru4iD7JHRRGZFLNuRweWI47kYPHFfmvb24u79YYhI7vK6PgJkyFyMRgHB7YPHLV++3/AATS/Zzi1W/sdb1OyhZpZLcZvBGGVZdr/upMEIcjDcgfQjgA/Rv4Efsxah8SNQ06e3ju9kZgGqPetPJBC0gIcR7xs8/bnapB4UtnjB/oZ/Z6+BWj/DvRLXSprOJo44of37xxyM0i8xmU7P3jAF+SRweDjFcl+z18MNF0CxiSPT/KYwx7XijQlZAAS7Mcn7rP1xnOQeoP6B+GtFghjWMRsiqoAJUEDGcgkcdNwBz0GMCgC7o/hrToVjEFvGsbBC8aojLvHJ8sDkKWOR1PPtXoFrbRxKABwADj0wPYcnHXtioCkNsojikXfznG3GSM5Vhj5h75x+FQteKrMdxG/wCUjkrwGxlcccE8+/NAG15ipgEDaVxkAAcjjB7DIOR9KrsqMVDeYxjfzI13uoJG7AYIQHGWY4bI6cZAxmDULeJkV9pDDBBA3c8Bhhc5Bz/jTXuwykoxIyMEgcZwAQOuf85oA21kiUh2d42XBUBepBycZ7ZA/Pv0qjNMzuzrkliQpyBksCOecZ/lmsqPUdsvlF1JKnrGGG1uNynP90EY9+ops9z5aDYAx+UliAOR1xuPAAPOOaALe1jknaQ4KnI56YG0k8HJP+RVYRKu/wCYKSTk5/ut6L079u1ZxvnUHhVAUjDAhicnoCSQQw9R7HGKqyXpcbNx3kgsQNpk45HTI75+goA3FlWNPlLSYXJ3EbSSCQMk+uB/+qpWlRwSCFIJYjIIT5QO5+bBxn61zck7MpVy2NwHU9VIK4I77wPr370pvwo2tIvYHcVDHnH8Iz0647kdKAN2eVdmw/cIbcM5DhQGPzEZBwAcA1Se6kChYlU9gpJz91STgZ5wQFx3/Gsd7+IS5MobBY5BztUhVO75/mwAPxPtinpfQZ4bfuYbcDJxndnGM5I5980AdPby8oCNxOcgEqckHpxn07dR3q3FM+WV1BBYeWMMSVOVy5bjG7PTgDrmuRXV4IiwJBIG4KNoKgKTjJI+bj6+lWP+EhheNXU+WSNzK4ywAJIDDJ2nI/X05oA6c3DJMIxDIR5bFpRtaEMJAqocNuaQ5JGBgBeeor55/aR1k6b8OvFEwwCuj6gN5baAxtpQGQ7uGBJx9eRXqY8TQBmDyKTg/LknBJPBwOvQ9T19q+BP25fipB4b+EniyR7keWNJu44gswBLzQSxgyw5UTgEgLk8NgeuQD+RPSbWO88S+Kru9ZZJ21jW8xSbV22z3szGTMRGQJJXxn+IjIINQ6jbGDXbCK2l2BLqCaO3DxtF9mlBld53UfNISVyCQOvAYqRl6LrdlNpeqXDmT7VcXl48M6MiujSyKZAyAfLEQ685IO3HUZNPT74zXkZe5UB7yAxsYuYQGLFJGC9MpkjBDZOO5AB9LWrr5UM1zGyRu6uZXVUUgBQYWbgSHLYXjI68duO8f3SWFtLNMI2PlTQeUSw82OUsIhKq7sKEKDAPXLHg1r6RqDQzwzm4D2kZkkcwh1cqiKdiRyrjaXb5jlSMZGc8+afEbxBa6hJPcQEG0ZsQ2/nqXI6NKWQAH5gPl5xwDnrQB4i+mgW3mkKomM7oqNtkVXZw6lMEuCF6c4HPABr7E/Ya0i2h8aXOopGLiSF4VvbLZ/pkYjkx5ojcDzlMe48Lxtwea+aLWAzac98rxxpGyoYBvNysu3JJiEYIUcE89RkZHT65/YwvksPGmoSbGSaZi0MsAjE0e5RgmSRWYAk9W5yoIwaAP6jP2d5IZktL63klSD7PFamyZQmx1JZpSATuYq0QAHC4ODzX6G6VMGtoxsUHaOrgEADAyMdcj1/iFfmL+zhr3263t7hA0e5REiKvlR5jzGzGErkHzU7KMq2RxX6P6NcP9kVWPzYBI6jB2nJbHBwKAO0QDfuDKAADsJzu3DHB7HP165qyZgECglscFcgldwGFDdR26+tc4twdq+vRQR8zAHG7BPHP6EVKrysrKrBHbPz5BAIJHUg5OP1oA6BG37uAMAEdSQSD0BHPGf8ADOKkQjbjOZNq5+UrycfMB2471iQytDHhi7sGOWHAYfgODn0/QVaW6fzF3OixFSCCrbvMJUjDbuBtDZHJOR2FAGgFO4AgFWBzzg8HnntQ4U5KhiuQVH8fQ454BOOnrUZkCkEjg5ySxwwXIBAHCn5j07mq8k8jEkneWOOwChQMdByOuO9ADZln86Mo0awAv5yPy5OAVKbTge+e3SoJZJA2yIKcspLEgbVzliAx+dscf8CpZJJvvSL9/LISQMgYUKVx6d++fzoySkDBBwDkkHG3PHb8aANaMBVJkYvyc5XGe3QdD0qdGjRgCwBJUjd1I46knk5P61jfaSBhQegGSCDxjgAdW/Lp+NOE7Eg7QTg8Y56EqSpB7n070Ab7AEsQSeACFOF4JIOP6jrmoYrhopfMUAKQQjbQxB/iHPuD+VZzXLlcHORgk9MgnjPq2MiopJ2AVdpIBzhW5zkZBIPIxz+Q9KANKV0Zy7lQzMBngA5G0YA/2qzmjjkbcr/KMxjy+WU7gW5z3IGevX2rNkkNyJocyqu7aXUbCSADmFiMEjHUc5pkcl3bhhsWRZZQFaMhNkbAsZJN+MnIJ4PJPfmgDohMqR7WY5U43evAJJPHtVZtQhZvIAZmXbvAYAhXBZW4PQkH3yKyZHnlCokiF3IYGQEgKpG44VskkDk8Y/SrRs1kCRyAsyYk4BBDDphuMjJH5D60AbkcIYRgEBcbs5z2+7168/55ro7Czguz5UuPmAGCAckFuCR0OABXI2qTwh/Nkd8ysyBtoKq3KopVeQCD788mteO8ktCssZQkH58lscFcngdfmoAzr6KWw1C+tkkR44rq4t0+UOoVZWVfv5+UKCOueKsI/l4VmRSTtGcjeQh+UY6HaBjqapyStdXM1xIoBmmkncJkIGmZnbaMcIC2R9OuKmUIwUyhHMbZXozB9u3cp7HbuGfbB60Aa0JBxgkEABcYyBj1I9P5etS7jlgOoxjleTnkEdRx/OqUe8YHIGccYHfGc+mCM+tStkBCx9V5A5HQsAOhyTQBKWBbcxIGPmIBHI6bc9eSfzpkboxzuIQHC8HOVAOGJH90jnpxUJZzgZ3qvqMDj7ucjrgDnJP1qCe72x+YsZRMoGAV3YtuC/c2k7cY7YwOeM0AW5IleVHCBnUExvkH73ysAQcHr78HvT2wAAxxkH/eG0gNkDpy3GcdKy2upFUsIwzIpKIVKjIA7qDhcZ7HAFILkM2RkE5Jz1BOMA5xkZHegDQd9u0ZBI2gnOPqMn0G0e9VXO8l1Y5AB6cA9+fXmovtByV25A555zjIzyfQioGmwjAZBJ2qVGVIOMYGOoHY8c0ATmIOoV1GCzHcQMkhgQfYZ/VaY4GwIDu25IHGcjgE/hgVSW6fO3DrsymcABsADeMdfr3zUTTyEs3ORkE46+mMjjggfhQBZ+y8vIkjtlAPLJG1Cm7LICMgncMnOPlHSoQjquw7mXYMMcAsSTuyMZyRk++KhNwyjCjnaF3MSc4BPzc8HAHOec1Gkiso3BlwNu5Tu6sSeh5GPf8Ai+goAn+5kK7HO3ex4Y9euO3QfQDimMxzlSCcqrZzwPXgeg/XNVy5lDhScFmUkHDLkY3A44YH06YqpI1xBENsfmEOuQOSVb5ex4OcZ9qALshXcxyPu4Y9TjsMdBgk8+9eD/E65t4dPuGlF35J2xyPbwRytDH8yPMAzKWCqcsBkkL8qk8H2e5u3CSymBY3IVpJcArKVjWMYRXwhChRkYz1IJJJ+ZPirqk50y/KHK/ZpivO1N208Bs/eBHrweDx0AP48P8AgujDbjR2+zTf2ja22rQSwXLoYLiNmYq26JBynzuOuMYYGv5Zw4bccsSwOO5yc5BOMmv6e/8AgtDeSS+EbiWCREe91GOO5jAPmyxK+9yxJJixKIwVBGc9sc/zH2sKkMGUltu2Jv4QSTknJGRnOev0xQB/Rx/wQX1G3tPF3iSGaRoBPNblJgkmT8yqyDJAK/NzzjB781/dX8N5YW0q2a3IZmiSSN9pOGKqcNGACSTj9ec1/nqf8EcPEF9onxOvILWQGdp7Zo4ZHJhdQ4EpjzwGK4xyOcc1/fP8FtcludD0pp3VpJIogwUhgpCAnbhOQACDkDO3NAH1zZ3ENyJBHJEzR7VlQArJE8ieYoZCcx/IVIyMjp2okjjjkdogsZmcOzgcyYGPmGOSEGM/jXPRzpHJFdRkea3yTsAN00QGUSQ45cM3ynqASOnFWZNQIDGQFtw4Vcb9pyARzwR1/wD1GgC6JAsrYljVSowjKRJvDHPJbDAggDjqDzjircUjOh8zd947doBOOMDoMZ54xj0rlX1EB5A8TqFYx7wDg7QTvUtguozz2GMZzimJqwSNywLlQcKobsM4G3ODkNgDJ4wOaAOvLgEEM+V/vbSeeG9jx0+lacU3mKATuwBu5ycnPXPvn6V50moPPGqXLtGxkBJhkIwEYMuWBzyFXK9wcHuB0NlqOG4Yc4UnggqQxDKxPPIX8zmgD0MQxLYiTIB253diXBXABPXB64+tYTOQHKLvcdBkKXIyFye3enPLdXVtBGjxoFljd1GzJiBOc7jwD174x0rNnkcKwJAU8Ljaf+BEduB+ZoAllcEfdOfXOcHjqR3yOveoVshKCygqAvzAYPO7JJPuf/1VEjOxUArt4yDyCOe/PORj8K2oYGkQ7DtGMlgTk98DHUetAGNBo8TSS3A8072KsJN4wU+XKq+OCQcY4PUZrQjsAh2jJAwNuQB8oyAfz7Vs2sACjcCu0AjPUlgDgZJzyT61ZKLubAIKuVxtwMbeCCM7gfzHcDIoA5ia1YBc/wAAI4C7mUn5fmxzzn8qov8AIp6ggOBg+oOPvdicfnXT3ARFdiSckE5PIIwCoA6Djtj864XV7lVbIbBBb5uRgjJzkf560ASSzbNihDKSy7jvVdiE/M53HkBTnA5O6nm5VVAVVKgkZGM4AJPUcf8A1q4i51V1JjOVwS+4BwpUbQFYk/KcDkHr16Uh1AqqfPgOcbRkDGSOv8Q4oA7mOfzCACCo6HjIJzxkd600SVh8rYOCADjcQevGRx0rhbC+w3yuoTa2N43kMcFW4PODnjvu6iu3tLkOisSDuIxtYDPHJOenPGKAIDprudpIyTjcScrkEgn1wCCfpTRpBhdmB3HOQSAVY8AkKenOPz611UO1gGIUFmIxg5xgtkHPJA7/AFp8pg2GPKkANuYDaQCPugjke3oTQB5HfaHqrXUFyDDB5UzGQISweIkgIVZR8xPfjGM108UXlpGWY5yQzHJBfgkknkEk5H04rWu5ooYwgGVSMKpOXYqo2hS7E7sj1JPc+3JzXzB44isgid2AwAwiA3HluwwNoPbAGc0Ab51GGz+eYyGMRvIzCMvt2YDqAmSzDB4AJ+XHXg2f7c0mPBe/hVWfaG3FsuUEqx4AJV/KYHBGcHp1rBjlEpIiJIwGIA7jgnHPQD0p/lwRyJcGKCSWNnljXy9rK0kZjdnZDiVisj4YjIyR70AdZHe20o3xSIyuqssyFWSSM8qVYE7hj+dMa6iXIL7jnb0II44bkc9PTvXLzXaIHERCkbiADjYWLNjOBhRyAB6YAxXNz6neb3ZI2k2NuJXICrjaQT0IOScntigDvblYfMR/3fmRAhCQrFTIAXAb3GB/9eqj3YMboswUMrKCDGXU/c4DA/OG5wRwRzXDNrdyqO7KW2ITkMwdmGTjBXHl5UYPWsmfxDMsZkigeUspDIA+FZgH3eZjDFTn2oA9Eub4LE29ggX5ct+8IDA/MwU/LkduMfzqJqdvwolUvjJ+YNxg+nUjivIr3W9SncBwsdu8Q2ZY7lcEAYwoAj2huh4xj3rNh1i6tnb94hkJUs6l2jDY4ZCBkg89Tk0Ae2PdxlfPO0hWYbi3HIyCFOctjocfjSQ36vkBxw2AcHLduAe2B6e1eTprFxJbqSBkg/KrOSGOcnAHJzs7/wAfscaWk3sjRMVWdoYAFcbHDKuVIYuzdCOOQcnnNAHpMR8pAGd3CMzMzNlyhO7aGdu3b2A6YqybuGWBY4oQsiu7PNvO4rjCIoHoOv8AOuJTVo5lDpJMihh5kUgw8SkkqGUZHbBIyDk4OMVNHrR+028SJI8bmRjNGyIE27WCH5sksGOMLg+WckUAdGJ2HAy2CygNkY2k5OG65A9f5UlxdhuAURsYO8HgY5A4OW7/AF+lZMl2yqfMbLncQFBXeAcqMscLk9/U9O1QpNDJtJ2hmCkD7y7u4LEdQenvmgC7LdyRRyzPKpRMHexChQv8W4kYXC59ttZMurGSFZBIsolRZBKjAowb5gUYthsjHOeRVm6jcqRtUptXeX5Qhs/KVHXKg8H0OeKwTbW2JdiEh12siZCIi/dRYwQBhiSDgn58Z2gCgCYXn2m4CocBv4QAXJGBuGDgDnJ6cVrLCsZJZS2T6DJPJGODznr1rN0SwH2iaQqV2/KnQ7jg7iD0BAArqhAzxTOuwJCqyNnJ4LhMjjGct07UAZjK5yCobHHyhckkjI2gnGML9apTQCIl1G0gq7bAVzgrkED0B7/yrVLsisYgfNAwNw2ISeONoJJBJ5x1FNeKWSNi21cghj1AwMn8Og/lQBz8bl/MByzSHGGPCjp8uOg/EHn0qzIs7eXIZXLQ4MisQwaMLgISQSFAIIx9CaqRspleNVZdpVg+PlYtkAKenBXn6jtVzfKgIJDbv3eNxyCwDEnHQY3dfegC5av5yo65AGcCUBWOGbhlJ4HHf1FaCpvw20A/Kx6j5geQCAMqdvtWPFcNFIqsjbfLJ3bGA2qBu3HGOvI7nJ5rbjU3EBljX5cr8/IH7wNhSvqeo4zxmgB6ur7o2QsOcnouF+bByR1wOmfx6VO3lkFOMk47AqOM5GOmT+lV4I3jWX5yGUoFBBK8ckAnocE/jx9JPIMr/aiqgq42u3yn94jDjt90c59QetACGSKNkA2bcMN7MECuASqgbuQSDx6jgVk3Dhyc7TnOcEjBPRkYc4yPz79afqG+PJdRjhgpG4kDABI5yRkev51kT3aeXGCTEVwqkBiGMhC/Mq/eXJ49OtADr2QRu4YbGVUBB4wRtPLA5zt5P4VyerzNl5gVDGFkUgfMI3yQM9+c1evLp1kSLfmSVSwDAhWJX5SGAyoJCnuBxzxXmmv6ytvaXMu+TLuy7QwZN6qFCoGPyfLjjHPXHNAHinxM1v7PaSuY8pFHMfO3qJTvOwIHYDAOFOT0UEcV+QXxx8ZaWzXNo8pVFmkIkLo6jDls7y+S28H5eg+UA+n6EfGHxpMLZ7SJ5YwyMZEXBIIVtzKwAwRnOMn0IIr8Tf2h/EdvZ6t5cU32iS5kdWDhTFCdsbGYESjD8uCxHIXAySQoB554i8YCaHU54ZjPEttcSSFnVMxbJHYqQpVZPkB4G4Z47V8GTahPd63e3swdGW9MiNMpJiif5wxJj/eybgykdGB6HJz9K+KHtJrCC00qWKaWW2DTtbmUuG8oeetxG4IA81Xx8o+TAPBrxKHR59a1C5guJPLkt5HiRoSYY1Me2JPPRIsyRKrcZ5JO4ZwaAOG1G61nbO0ckd9GzYkkZZEEZjib94JEZQWEeDtyADx0zXHX41XT9Pu7m0hLNdKFglWOZxIrlWlaBW+8A0bkZ3E7SuT0r2S40a+isdR00RmcGR1infc0OZY41aR5CwEK/LtGAMnhvlHPnHiK71LS9BmCR+VJEskEqhV/0dxEyqNxfGxmy5QcE9j0oA+fbHSjfXzeaXSV7gu0bKY2yZBh8OCJYhtYDkcqRivu/wADaHZ6No1hJdGeecpbOzqkaLBE0HnvGWVsSMZTntgR8hiSB8UeCrG6u9YS6mRxeeaJYo522rMTK372UyjEa5YAHGD6cGv0L8P3FmfCZRZLe3ntzG7ttSRpAy4YIkWc8K2SCOMHgdABt3pNzexXE7NMlvcxSypCJBGG+QBAI3wFJWRBkEFQcDG7I8I166l03zNJlvJlgNw8VpDIdskZ3EGQEyFXjYu2Nhwwycev1na3ukaxZJbR29xbZhk86bLOqy/LmPPl4CnadmWzlMnJIr5V+JVtZx+ILQ/YneSIksrSxSGRkdkjwyL8zhhyN3sQDQB9CfCPX9Q0vRURi7y20jNY3Ru1ikZHbzfL2g/vAF46cEcdOfSL7XZL6eQ/NcTRCZo4pUDIk6osjyuJJ02MHztxnJwNrLlR4j4FMFotk8kb20flB5bfy8uGI84EszAndIxwqnHzA5I4HXaxMJLxLzRxbtPJHLHeeVKrlk+dtyFzlmIZUxk4IO0gHAAOv8M2lndXN15sEchnjZ7i9u4WaWB44wwCTADyofMb5zndhwoBGVrkNB1C90zxVdmGSOKErdNAxZXja3a48wyW6SE7nLoQAgJC5z0NaOj63fo7b20uRZ4JYXjWc7h58IRrm8VmKtIjqSTljnB24ryzwpqk3/CesTHI8Qkmhw254XiEknmSZdgyEKZCVUhOMsMkmgD9MfAesajr0VhJNDFezWTDyYJYQysZJYmMzHbgIpQEJtA55PXP60fBF4bPQ7PzbaOCVkVnX5BGZvnWVtka7VbLJhSB9wYOK/H/AOB98La68sqhe0ZdmyKPM0obzCrOjhOQFKls7lcLtHCn9W/hRrcM9ok8rLsZkDxwRqkUVxcBfKjPyDaFkYA4G0BuDjBoA+5fDsfnDfI4Bdy0RVWXbEEj2GUu5G/IPTAxj8e6iZ445ZRICF5csC5AT5s7l5K4D4x3OPXPA+GLuKGxjKOyStGnnmRlWMpIFACDHDAnnPbHTFa51tIZSiOgU4AIIJfc2GBGOoBJ4waAO7srppgrQlir5ZmOFwSE+UqzZB5PGMfKelW7rzHGA29Fl/eRSAyNJHtKvGcng9BnnlSCDxXDxeIYkdGDhMYVuBu65wcDgZPOTnn6VqP4ktgsjGTcUCkuDuIXbuHAHcr7ljxyaAOe8d6e2qeHdbtFwJLvTbyNDuUsjSROinaR1GQcfyr/AD0PGPgfVfBn7XvxF0KS4ee707xr4jLSFgjAz3V0fLeI8CRg43HIyBxwQa/0I9c1q3ube6iWUI7xzhpFUYCbGJLFsFVI7juvTOM/w2ftVacugft0fF5IJYTaXGvXF1JLIEkYrqVmJJbiNJm/eXIyQCoGNg9RQB5R4o1qWWN4kjgaS2kNvFbNAnk752ZrkqqZwFClsknJZcDrnjfDMsf25ZJjdNKv7mBgI5rcTDzGaHgHawQDA65znhRi14okm0uULEY5Ll2a5jjVFZ337PLeWSFflP2eMFgxG3kD5qwvDN7eyX7tbxyrKXuZEVN/2OOYbpS0IUYQpGUBJ3dAc44oAZ4/ee0kt7e2YyySCVk2XG9EjaVYpV8rAMW6Rd21uRt5HAAZ4Y019WvY7Owt5HeGWJpZJSgYwthSyZQsWDEcnC8gc5pPHI+0XV20d2sE0cK+dGgAWaMCPBiXaCE8xWLEFsmUfKq8noPgndrbapJbMsSiYSETvKnmGYowRWleNgqlC2drKAxBJIHAB9EjUNR0bSrSydIbe3hjkKPtd5pG8jygd7fKDhh8m0bSjNnczCvOte8UajczyIszvHG6tEZNj7t0/nOWTBCxsVYhRjsT6Vr+IdQlmupo5rxHMcQhaKMOZUOSN6Sxlhu+fdzgNtOc8Z4W0F7q+pWdnFZ5F4UhgublQVMzfKqWscSElydy/dJ+Yn5cZoA6vwx4avvE2pW8l/amCytCbu8vpY4YokTDebGiSnDLw6pzn5OnGB1vjDWUFlJoei20i6fH5ojtA8gknQktIwkV8eSFVm28LyAAQee/vIo/DPhyPRr6Hbew2afaDFMgmeYK07IIiS0ny5+96Y7GvDINQm1rVIrISo7Mnl4nQxhd0rMkamBhsGFTl2KkqQf4QACx4J8JtqeqW6vO6wu0Qa3jkM00fJ+0xlCp3ZVj/cwHJr62utX8M+BdISOytUVo4mzblxbTTbG2FXaSDDEFt2R1Uja3Ixyfh/ToPC9lcXEhhS4ubVDDcsrwIiCHaYt0yFlzmNAcAdSTiuR8Si48TWypZiK7khP2eCFQTfTC6Vm8yJFUm5VXRslsBAyj3ABT0TxDe63q9xrE93bokLSQ2lpbj93tlYbUjt8Hz3zIcjqVYc9M6+sapJuEN2Y5I5AbcEgLYLGjQ29xeFowWNwDLFkD7uDhTgV5c9s+iaPq11PcmCGMpDcBrd5We8JVEso5IuIfkm3E7gDznJAriNF8UavBq5uJnl1C0niaxGkW129vC1sbj7bDbzGIEhTfxwyvv+bMIwcZoA7jxLbiNZJbaaPUEuLbzLyDMsaWskpltZDsYqbh0lELoUJ3K6sVADKPyy+Pd/NeePLyOWXfBbf6PtJWRl8vZvVtwyACinBIwc9Nxr9TvFt5p9pDc63tjsIrTT7rVbiI3gmtYDHEzpbPczcvNuGGyVBZvujOK/HTxdrT+IvEWratOVP2q/mZBgAlC5wS456AHg9uPWgDl44gWaNULSM4AMZDgLg7gFA5JYDHOBnHJ5rf07TZN7xuoikG3kuAWZjGPLwTgDLAkk9ARjtWba2zSSgxcqDliTtVSQc7yT8gyB145H1r0PQNHub11YvHJKpVxErKZnUopd2B4EYQMS2cDbgEYOAD0n4e6RHFfutwAbdIQ0jbFllif5mbyRkBRww6AYbk8An6t8Lqs9otrGIUj2RrFKkSq6hdyu8knLD5tudv8J2jjFebfDjw7JHaanKYnFkLaWR5pIVjKhorhUZfnwR5bHBGecYyenoPhDR9RvdRWCxtbi4DTBYJYy4l4KqZoVQYcFx0IBwcY4NAH0N4D8M2+r6pFeamWeDTrdbhorkuiCRJoyXcsOQRvxvznBP92vQviX48tE0e4tYTBaSxwJZxrZzhTHCsbRb1WMb3QW8kbbVAY5bGNpNQ3dpbeEtFj0y7aOW+e1DtcEySyCZwkjLIu0ch2QYUMQS2TyTXx/498SG/n1WOTUIraBEKpFCoimuCqhC8pjiGJPkcBmA3DIPWgDO1z4gW8Qjg/tLyZMTMZFWV0jGZHyyInA2bQQVbgnPAIryCDV7a41OS7d3hV1yJY0djPuGWMTSRttjMrMwO1SAGHfjl9eumluI/MhnUqoRFlHlrJja+8Bh84KsvTqCOBkCovD2l3moXqgDAC7d0MuZVEqs/yY4D7eCBjO7HXNAH3F8DLHSVd/EF3qcz2enhZpJpQu3zFUnyxIWA8oBNuEydmRjIJOt8Xvilp1tpt5Ppd/E4uYZtjrEqW8Fy4MiqsN0pMxHJDr83zffOSK8m8L2R8N6VPYauttpul3FvBe2xufOlnuZXlARjOsm2CbybaU+Wmdo7ZwT4l8bPE9sYYY9DAeK28yOZY13wqSUQBCyZH7vzMnnJ4IHUgHzp478RXOo6hcia/e4ZsszK7IhlmO+RkDccFj0wSR15re+E3gqPXNSjuriKVraKRSZcZBcFSBz15BPBzhehFeQXU/8AaF+oVQ7yTjEX3Ix8w3ByCMZJ7dueK+3vhP4cXS9Lt9VbMcUUHmPAJHkRpGL5zHGCSygZ5J/1g5AyAAfSvh3TtP0Gzsruzs4oQXZnlcBt6q5Qnbt24DLHldoOCfrXQabqd7/abyXd59pWRleC2mYJFCjSHKo8SDcAVxncNuTyDXio8Ttfyq9y9yskYTy4YnCRQuXMTyrbPcZeXaGAGVztDYBxXsXhWyN7p9tfXIuJjKCkD3zweVK6HJQRmJTGSp4OWzvzlutAHq1kt5fxlWke1jlkZmtYIWkJf5fOMssyElTvcgbhjb/ezn6F+HHhS9llSO3RtQSWQ7xd20ULtJPlDFak4BkLsqhsDdjAPNcV8Kfht4l8aaxHa2GnxizXbJfXMV0/kwKAUO4sqiZ9rEbRzjrxmv0t8FeFPBPw8tY7WWaO61OC3TE95ghJo1ClY0JxlWBA65BOOhoA5zwp8FtSudLc3bx2ssk8d0tnHbs0jKSGfddOAAwYKGXbgFeDg17R4Z8JWdvJDBGlpaX1vOqvBDGRbvIhGZzk4y0iBmb7vXGAecz/AIXHpNnp9zbWqQxXJxHLcJkZQsiEmPzNg+6Oeg3KwI7+PeKfjc3mw20R4llW2hnVIYrO6hEh8+Qum0o+eg28evTIB9yJoPh2a2eXV9QjZguZnjiXbHcjDLF5aAhFV2Qr90A5AyMgct4o8ZeB/CIja3uLO7ePygyiVI7iWVVdHOCrbmZE5PJO35s9/wA8/Ef7QD6Rpc6276kdski3l0Z2dI3/ANHEaR5wxkAV+SmTsJG4DNfHviP46z315cRC/vZbt7giW4muEj+wxTyOVeMxOxYrFISGGDkd8UAfo/47/aE8PXs91aS3V1aXCKVgiKJ9ngDTxRBnLAeQhWQ4wR82BjnB+BviL8bdXl1WQ22qi4gJ8sQxmZwC8hQP80pClnUljzzIqkEAY+bNc8e6zDqM7affNdzXar5ybhdrLsm84rmU4SRiintyQx7GvGH1/wASyS30TfaDJM03mBsQobdw05VcrkyqUAGwvuxgEHFAHuOsfGfU0uhbveW2AsUVw8kYkBmV53jhBCcBkSMNwdzuCxwTjwnxX8TbW6WYx7ZHMMyvPEyK07XDJtKrGzLFdqd7AsMLgZGa5LW9SmnnkNxdI0ZSCTyLaPzRKUXaVWQfckGYhgrgsxyK8vitZr+SQiBIZvtf7tEUv5kxO8AQFQQrEqBgcMPTNAEc/jTUZJ5UjjKzzhlkuruRmRzI6BmkB+XJRAM43HzetUrjUNTaNtUvLo2Lwu8EkVmJ/Nd1jzFImxuI3hDDGTtGMjk1t3+mWBMss9vMzbhEZY7aSOWB8EFzE6KBlwMtuX72QpzgR2/hOcxM63Mz2cPzKJjjzWYlvLRc/M7ZIz/DwT6UAZX9v63IySwa1dSo0ciuZZGVsKgYLK7coys4HG37ncV6Z4b8e3BtmtZbhHna3DG5RTG4aJnc7JJBzK0hRFxgHK+tYdp4Zvri7ma0huHt3jk8yJYlDw23npMVkkI5XHUqD26hjVxfA0uPMhtDbyJ5bLEVlkZtjna4dVA6gbCOV6ZXJBAPon4X/FbXvDepW9/omoSefayWZeK+mVIVw6xggEENcGSSP5uMAHmv6iP2X/iqvxW+CRi1mzgbVDp87S7YlZZ2jjJM0gUnZzuwzffByMk4r+Srwl4e1a41Aw36QxWitGGjcxq+LVwpKpvGSqmLBLBiHJzjOP36/wCCf3ibUdN0q90t2ittNispHlacvcNLbNAU8u1kYtmP+6hOBjjGBkA6Lx3qCxX+q2kdukYWaSNpEfYIZHzsMwLDJKYLZPfJAyK5/wAKmSzeG6SeSKS3MZm+dg7MW/1kQd2YxKjI2cjdyORk16J8QPDmnHX9WktdXguxdxpP/Z0XkmcveWyyB1i3MNvkhFZgSwLheCcV5Jpum3sF7NcWE0Iks5Ugksb0mCGSCPMUsUXmOP3ik7M5G/8AhJoA+vtTFz4l+DviiyMaTj+w7iWGKWILNMs0cgS4QxlSYw4j3YO7a2c9QPx58LWU+ka5LaatNDbT2VxLDC8sX2sMn2jymiBjJUxMwGWO4HZwdyiv2C+GXiFEEmlLbLNBe2RtryK6ZXhikuAzKUXzG862ICK54BDDgHGfxs+OGor4J+Knji1uY4oI4NXGwW4kt3ELEhTFGAyoAqqMZIwc45JoA+//AIKeIorDxVZxSW6S3Vx5aLEERo/JRkikAC53SohTk85Qg5JGfsPxtcwaVqOnSYVjeyRFFidlZmnb5XDJ8oIUICvZgccEV+Qfwi+Jl1a+K9B1SwnilKSoWkyrzxINrXBMSBg4ywU4AGF+YZBB+9PHPxIt9bliuIr4XLJb2r2UdtGzYKmINJM24eXlT8pC53RkDvQB9L/E24n07wVZS3EkV5cRtE6Sw5KgsWRl2v6Fk5wQcZBwRnZ+GHia4vdCgWPyCTHMjrKfLfaUKbUMisCSODkAjcCOK+JvGHxoubnQ9OsZGjntfLhVw7LJ5bu7x/vyrklDcsfvgAbF2g16f8KPGlwNCe1Tyre4OVzJK0xMcj5jTJlyNkWOdqkiQnPRQAfor4HMU2Ypb2SNAtxOXWNGR32MII3wpyu7bypU8bju4z6BBdRXMbxMhhuLclkneRHinXaSwVFUMoLMwGSG6joRj5+8B6pNcWcASdQSFKASu6KTGysBxgsWI+m3k5r0Sy18HVY7a5eNsQyySl0kELOcmOX7QrfM4lPK7uq/dYHgA9DFkHkgGYbiQLCiFJHEe6UIpLqQNsqqHxkN8xODzXWj7UdJOiSvDLA8zuigq8oQBfMjiYfKI/MJc9dxIwV6V5nDq7tPGLUrCAqlpEdlDbQxcHcwY5QA56cgdcrXbadJKNqwS/aUd1Yq0yRsHGWxg9QVQFhnBPU8mgDz3xT4ehEZdHgCeVGY3O5gYVwJMrFnJKq+0ZwSAM45r4++I+n2Q1CaK2cfZpyscJeU28jy7VkLypnJjDRt8vTDAZ6V9meJLnyrWSPHlIqCJYQzy7ow2xEVmQHeybCxbOMnr1Pxr8Ub+w8iO6E80V7b6hFGjQxiSEkZd180rgSBVY4IwQvOMUAYWleHbea0ljhki2LATI8TSOyqHYr9xcl93VSvRz2ArtrXwdp1xDD9qsfPhidoy/GZSWdlkBaMfKArKTkYIHrVP4frBdQpHOz3C3EcUu9sxP5jsX2RBXDBhKy5KkBueAK+gNL063mgcJG0jwCGOPeo2R5YuzSxgks21hgg8nrwMEA8Rl+HlkJhLbQQ7ZVkCgJseJ5E8sSJIMjdhm7Y+XB4zW5o3gGDS5odTn05ru1iYJAlym+2812DyK7I2ZYv3LjAbOE4YdB7BcabFBtCKqTcGJXTCPvLLgg/QYwD1z2xU2oTtNaQxq4s7RUigEMbqIlclUaURMSplJXLHGC2eM7cAH+YumwMWcfIDygO1sn+6+045+tXXbyooZQDIzROzmRPMRFMjxopUjGAEPI7mqgk+XyXyQCWQiNshtq7SfmHVQAeuMcDk1PdTK4hSMkLFCsZ+QJ86lmbdgD5txPbPPUnJIBT2tIcrySQMgHBGcZ5HAz9KndpdwJziEAFWII656fiPzpjSISWzmQBSuBhQOQcjH0/LmoOpJLHJyFyOM57+g6fnQBJLvb59mwMSrAY2hznomPl+UHg9ce9RHdkKXJQHdk4YA467T3q7FHHNBIFO2eM+ZzwrxjA2gD7pBbPOfTPrnENznpuIJOBzjv+H86AFDuGTJztIxuAwBk9dw6dfzp6xSApIImcO7hB5bENtALbcY6Bh9M56VGSeDnOON36YOelW457yJDIjyqpYruOcFiqk4yPvbVAyOcADpQBG/mSsgZM+XGfkIwzKg3Hr14HP0P1pNyRMspBVlfKopDDA4OSG4IOMeuc5qdVuLt0d3AIZY1lcH/WYMiIWA+9uzj/AHqqTxyNukZiw37ZHyGTfg8gj2Uf/roAquQzMVJwST83BGTgE8nnmrY81QkY2IJB95FVnOdwGWHPXAwcZ4zUBAJXCoMdRzlsHOSfxHFNYMCGxjuMEAYzxnuDj+lACPHgkY5U4IxyD9M/L/8AWqMYzyBzjnHI9cH6VI8pOcltnAALElQOnPfBpmCD0zxnGOuehPPFACl3Kqu4lVDYU5IG45OOeOQK6rwlerYataTbsFLiEhiTs4dWI4HPTr22+9crGxWQMVUgEnaR37A81rR3p8tMQRKyEDzFRVkDcHk7e5Az9fzAP6x/+CbHxVtrTS9A+1TQxqCm5jdeVcSohVCRE5JEeA4BIXcVOTwK/p78D+PheaXayGeOTMKybUkSaZA0ce1Sqg/JgDJ5xyTwMj/OW/Zv/ag1j4Ua5ayXNzdy2kfkBd8jMY0UnDbcgMuCDjoSOa/qM/ZX/bu+HPjhdK08+LXtdSaOKBrZyZY9yxhWeaWCU/u5OcgDCsCORigD+lvwz4lF0heN0Kx7I2Ib5Q7YbO4Ekll3e2IwfU17XpOqpcW62puFbzsSLEWDZaMgEqvXIBz75r81/hX8RIdXitGhul1G0DpeRCCWR5Mhxska3JDMjbzgEYAOMAV9weDNSF8wKorPkn7gEq5KsVBxnGMAjHUcnvQB7D5Q83eigBc4YDnIwTljz247VZjh4YvkZPzKRjjPXIPPU8fXFWrSNp0VjtxJgZZcbc9xjocgfQE/SppYxESrsGC55XBGADkhm4AHPWgCGPbGoXGAcnJ5G07Qo57gg5+tW1GfmGRgAq3JzxgYAHA6jjHQ1AiE5+ZTGQdowpJAUYbdu5zkdMGrMB3KpUlk5+7ggKBg8J14znHp9aALBliiiZ3beq8uqB5GUkDqiKTu5BwMk59c1OoVgg3rjg9HzkkbSp/hXPUEdKj8sKdoIYkgqAoxjBwGG3OcAdux61ZVDgjk/dGVzgDqh2ggkfhkZoAAGO9clSw+VhySRuGTvB55bjHXr2prq527ZCdrDOQCcDk5OQACF7DPNK4ZfQ+pG7PocNjpwD0OB1py7gwVic84BYEH5T0x93lT6de1ABDI4LBtrYOFARl28L3b7+WzznHzYp7umQp37ccsDn0AHB4HJ7HpRExyGjABUZ+cbhywyCNw3cE+vI5z0qOQyl8tgqACSQA4I+YABVAC4J6knOPWgBmQJM5LDOdgJ+To5GDwV6/lUMk2G2E5BBLEDg7eQBk+vQD0FPPTL5bqMjJJ9SSOQMj9RxVYxoZBJkq4XbnGAVOMlc9M8/oaAJlkjO4rIOAowW+bnlgCOoBHvxioxISGVUO7KsHBQqxIK9iCDkdcfxjng1AyqmYx5mSpbduBGRnOMHK8ADnOMZpioyuQAwBJILEMCR0II6fNt9uO3NAF1DITtkAAKj97ltjMM5G0HI659SD7GnMG5VTgDf8AICTkjP8ACDxx2x39eagVmVlKAqQcE88MMlsDoSOnbGRUzu07Fs4JGDtIXAAKngDGcLyT+FABGuEPJAAIyV2seWGUDcDBxyQeCKa6Z5AUggcEYI5BySRzwT9fajnYSx5LA4UAqpBODnPI6flmkLgMFIzgcjgBtuOenoV9e47UARMmMk/Nk4CAEtyPvEDoP8PrTBFsPmY+UjcofGcsufxOen0qwGUHDAA5GBgNggg8HqBx64FNlkUjJPyrkHv0HytuA4Oc/n1oApMFV2ZR+8CchuSUB3tkezEHP0964zxGxaN9ixtKE+UMCGGVKqQB1yARnBzz6cdtNGroSXYFgRmJiMD0O090PfHIri/EDQRxMdqlkUkOyqxHHBbPTGW56CgD+fz/AILFwXcf7N/xInEATbot/GyS4CNug4uEVWySCzDBwCRyCMV/C5+zJqZ074madM0rxbrgRM6MqcSOqBuR0B9O4r+4P/gtH41sdP8A2ePHFndkxzajpt9Z2xV08tzKuwO4yAudzEbuTgjHSv4P/hVqKaf4us5JIw6C6AKjIkIMgBCurD0Hfg80Af1j/s+w6L5+kXurXCG4VIHjfEW9FnAZTKy87sIB0K4LHqcV6r/wU4121P7HHjC50m8Rma2h88REAlmBjKs0QAGGZu2OfcCvyk+E/wAZ7mT+yY7W78lLaK3tEt4m3LJbxsAkcmTlsHeNxJ+XpwAKv/tpftH/ANtfBTXfA63G4Xwt450JRiMxtnG0dCQCemSAecCgD8R/gV4NuPGfjnTdNigeZ572PK7RxmTcTvIwOvPriv7iP+Cfn7OdnpHhXQ5JLSNZkgtWcElUaUqPnZMEOcEEHtvPrX8mP/BPHSbOX4jLq1ysE32OeJEt5txZvNkYGUAjBUbRz6sMZOa/ul/ZS1KxOkaQ0XkwxfZo94QbIQqquSGbAVuR159qAP0i8B+CoNMs40EYCIqKcKAxcLgljjkNnjr0r1+K3jtok2DA43FgOQM5G3GcZOB/9evPdP8AE9la6fCI512od0nCkvhQF2sTycleuenHWq9z47siflk2Mqh2jZlLryc5Bbpkc+mD07AHdPJIWfeONx2YILbcAEoB05z1qAu6s5ZvlC85IJ3HvgD0J9evWuKt/F0Ew3rKcDGVTax5O/oSD69up7V0lpqMVzEHX5mIGcnAwemR1ByDn6daALcrKfmOCTjDcZAIX5VLdOCT+Z9qVRuLm3DvtUbgzk/dJZmIyPl3Ac/lVSeRvuZC5TcD8vXcRgc8fdX/AL6x1rkdW12XT45Hiu/KkKMjBwFyGBxkqfmBXtnueOOADfvdXtLVS15cxROoZtjuN5VTgv5anO3O7p9a5mXxZYhZHEuyMbDGxQqsqkbsqc5YD1AHr618zfED4zafodvJKmq2rTmOVMg7jFJGGG1zxvUk/wAJK4BBwea+OvEn7VqWjwadNdmeSbCXVzAQIVYKSD+7A8tMZHIAAWgD9Q5PG0IaHZPDsXcZ383O0KhYMq8lgwH9444NSW3jXS9QK/Y7yJ5QEZfKnQqVcEgyFflUEAd88ema/JK1/ae0NrNpW1mErFObZUM2bhpSN5Kg4baNgyc45AzXc6X+0d4ZmtpZo79VnkMTKyzRpkJ94yYbuDgYP8JwM80AfpxceK0tsG5dY5NwA2tuOQNyHgDdwRluBlevSucu/F/mT7fP8pGUt57Sbt8hLgqwVvlx1yT69MV+dX/DU/g+Hz7y81lYruzCpDAZEmtZUEchlWV5pCwcN5eFA2kNjNePeKv26vAumm7+2+ILK3iFuXmnuLuBYYwz5Cli5CMCQc/KBjsMgAH6k6j8RIbeUb7i2ESeaZcy4YpvA+UMCAc7s5Ye1Y0Xxa01Wkb7cZP3zYDvEViCAncpAHy/Nwu44PNfg38Uv+Chvwz0+0uZ9O8X6VcSKkf/AB8arCfLk+YSZ2H5U3YKnOPl4yRX5vfFn/gsBp/hmxktvC1y3iDUJBIkhiucRCVvkDh1J3RgZHy5Py4oA/rTufjppf214zfRbCeZGlAEoQleCzYLEjC4JG49RTvEv7Qvh7TbAzLftI8EfmvGk0KZQKxLFnkACD5jngfLwScZ/h1h/wCCvfi42ckNxp10Z5pd7uLxnztZ2RNzEFVHmNxyMnOBg58z8Tf8FVvinqzSQafFKkUkRhyZA7uQX2yYlicFxGVQAggYBABoA/td1L9r3QY7tZV1ZY4Y2+zgl4ykk5QtiVzkSP8AICCvAIwec1+P3/BRT9rmLVrGHwjpM8TT6rBIgmNxFGo+0MqPG0bA5B8xTuYYBzkqen4kfBH9pf8AaN+Onia08Ozw6xeaUrCWwSwsXYW91JEsf2mfUyu6ONQkJIZ1Rt2GUoAtetftGfDz4iWetWOta/Y6rbLbwpZz/aHjkVIzLBLmUuoZB+7wWAAKcY9QC74fhtH0xrOR45L2G2kjd7fdJFJGS8gk2nh5fNyCyjawUYJHNanhHSHm1Fme3WQR3WFVonC5UKrLx97Dk5AzzXFabrVsEhW3gc3JXYzLudgfKVNw2kBidwOMHqOqmvdvAlvKmsWMTxqzy+Sjyb4mSJyqHd8iqDJtUqzYbLMNxbBNAHpL+HZoLSG5vbXZaJG7XFzEVVVVCrOpXAKgkDB7Y+7zXzv8SYLdJS9hDPFaQR7vMC+dG2+VxswGBZgGHIUD0XrX3De3cdxYvY3HkSRLG0cocDZIpzGwCt2Af26EDgYr5b+IVtZSpd2sVwJbcfMWVQIYmxtMMCkZDBuqqB0754APnTTdUnitYofOc3BdWtmInVndQWeNsEBiVAyWB9eMV9ufsb3l5P40uBMhS5uHiSUojbpopDHJ5ZjB2BRkNlQN3fgCvkFNIeO4Ta7NEysVcYRUJGS8Z8wHeVyCcHJI5PIP6H/sSaZamS982xju7yTVUki1OQNHcwRwqhaFJFGThQucbuEAxQB/Rz+znpULQ2wJZHPls0ahsB02bkO1eG2qDyRgMRjpX6K6bFElsoU5wAD1I5G4Y45Xpj+lfDn7Pkfl2MJkRlOUkeQ4Zp5JYyJWd92c5UA55OzI65r7p09H8gbWXay8K+S+ACDgHpwR+PegC9EucOBxtyDyrA5GUKkDaoHfJ6dKtqpxxgAqcjgscDnBJ5PHeqN1vEDCFn83GSF2ByF++I1c7XbHcjGTzVi1MxhhNxhZyimTqFUlRngHr69RxxxQBbhj2Nu3s4IOxG2hFB52kBSSMjr19qtxJtO7O794W5XAHGDgk59McY61VfIUYVizEoHx8mQCcsQDgY6cYJ4q18yjdwDjAzz1JyNvOQVJ79jQAbzzyWZBjg4BzjJA9DzTXwxGMkhslckEL6kjrx3qLzM4wB1PGTzx1BxxnJOO1RoFjlL4yCSMufMywXgfMPuDsAQATnGSTQBYeNnAZCMDPPXHGSD75HpSG2yvHJ74HUE4JJHbHc/4VHIWlDx7miLcFoiFYc5GNykE5BGTk471pR5hjSQ4bzM/K2c4XgZIPf3H4UAUFh9AMDIPQdMZB44OB6+n1pfLVCdqE7WXrnBU43d84GMn16VbDCVi20LliCMAnI6DJHzCgAEBxuBGAVPGc7s8FuRyelAFRMhA0kUalsgx5LAZJ2kEDkc/rUa2F5drI8OxIl4d85CsV3EHgktj1H49q0jGmFByWAUAnbg7gcnA6n/ClRpEhFurExu2/Z/CXwBk+pyB1PHbpQBmQWkiQhZuWACs3y7mwT8wEfC5x0FW4bZW2I2RGzKpLIG2rnaSBkc4YenSryRFyFEbOV5ZQw3FcgsRk++Tz/DxU8sWxiikkcDGCQWzkHPc4FAFSTSrCK4V4GLNEjJ5hUZk3D5vmLEouVXOMAleasxRqW5ChSGJZhyejA5zxxinIpQAEMuQMlueMcAjt1q/GiJG4LliwUhNgAQcqw5HzZ689+lAGRLCiyfK/LAbQBwOhZupxkkfnTGBAKhTtxlzgsTgHJ4GByD7c1fdMHJGcDgYBwCRkA446DOPSmS7I42kYhQFLFuTjJOST2GT/kZoAzolZjhF/dkNkqQACMjJUEHOMdiOOamELJIAFU4BBY5JYqMHr0ApbaOGGFVgjKox8xCHyDvO4khlOEJycD9Bip2fdhuQSQWHqNm3jHIHHP0oAeARzzjGTjPA/wAc4qUFSRlcg9QerE85APfjPPT+VdDk8NtwFAHJznrzjrxU6gE5OMjgYJzuPHU9j3H5daAB14GCemdoxnABwFPY4x2qJonUMWxtADDsw4O4k5+bt24x71LIcBmO4qpycLubjjIVTy2RwPzNSR4lXdtPzDAz1B6d+xwD/jQBQZFY9OOG4HXttHHTvz7037OGBZQuQCuQeTnJycnr0Ax6+1aBhA3DGFPB9OT6Hpyai8tQ/QnAbnPGRtA2bcYHH6UAZuzOdyqCc4OPwwp9iKiZcK4PyqBlScY5+6Bz1z/LtWlKpJIBJJILOMdVzheT14Htxmo/KV+QobuM5+8CSGJHSgDHaKZd7EqdzDAX7oUhcE+h6/pzRHHuA3lWyG4PCkgHgnPHI9q1ZbYAIYnCtkmTChvlXOQMnC8YP4dDSGxRpopirEIC2xWYKw5+ZgjKG/h6gj0APNAFI2qFNoIBGQx6kcHI6e5qiYFhCxfOwK7Q23hSuMbuflOMn8MGukeG1YOFOGKjCkldvXODnk/0NVPLUrtbbt6sSoLD7oGDk4A4zjHp6UAc/LiNVMew7Su8scDy2JBdW6M+7ovcHr6owDDGSBjcB33Hg9MEjr+dbYtc71DKFOcA7R8y5JIJ6j5enfpyKrSQKoWMdVXkn7xIyCc85GGP50AcxPIrB4izfKWRiFLYYAEqxIwDyODz6184/Eaya807VUmgVGk88KrMu5sKwEw8s/dKqTtxnnBAPT6ilgGT8p53E7RjorAtgYyecE54Jz714t8RtNjmsroKp3MjeY64ZgoBLHyyQA+QO/IyM0Afw6/8Fo47vSVaydXezn1N2lK/NtMpLqIGKcAtGC3XJIzniv5xrK3jkUgkJk/KJHA2bW2qGJQ7h0+me1f1M/8ABbjwjYr4duNXnDo0eolEbzEVpHPneW6q4AK/uxu75bIOK/lpsgSNuQRkE8/MQGABPoMmgD9S/wDgl5q32L42aVpk85iaSWIWwV5EI82RCdwjjIZcbhzgjcGBIWv9BT9nKA/8IvpxYq6+TGdspUgghCNrcZHyjH4Cv8/v/glb4aGpfHmxvJEAjt3XY4GGVgwZigIPzAY4I5zwetf6CPwV0lr7wtoMVldzWsaLZSzNGURriKJoy8JbafLzwc/xDjoaAPq2O2UpueQMpZCgVApCbQQmd3zHd3x6joKa1uRu+Y8kkHhclWJVeOgK7V9xxW0LORo49oXYNu4sCGJC/dBUc+9Ne1YqFC8tnIYD0HJGO3H5UAczMPMV3VXwWbltpPGQ5BA5U8n8KzmU58pXQs2yR14DKuTGsmQMjDLIDnGecdK6l7SRXGRhTH8rEqF8wNwgUDO4qxJPTj1qO1tpLhZGlt/JIfaNoBRwwBzs79ccjJKkjjmgDAitUDllxuI74ZkUqQTjGc8nqOMmtaBDmI/JIFJ3LtKHIyCCQfmHcAfd29RzWmmnoGBChGyfmAzuUeu4H5cA8A96k+zmJiwDE7kBCgMRuJCuRjO0N9cY6daANC3ukghAnJjkJHlnnIK8oNrA5XAxSySNOzPgKGJP90kHOSP9nB60Q2i30UkcyuAsbjap2Odqn7pRyVJxwBk84wDWkbdFSIQgmNo0I45KbQ2WzyTgD8V+tAGXDBFtIZQT5iycsT8+3Ixk8ZPI+tdHZ3EfkeX91xu65AIzg849Ko/Z+AVAIfqpyDgdhgHBzj16U/ydoYg4wMgg98E9+uM/pQBsLKm1fmO3PJzwCAeo9MAY+tBuFAbZhcdWIySxGScdOw9uaxFklIDE+WqnLFwB8uCOA3APbJ9+exa7OxDpuwQCgJ+8CDkkZ65P6UAJfT+Vu/eO+5txDYYKMBcR5GQmF54HJrg9U8yaTIcKN5Y5GeMklTleDzx9K6+eOaQBSq5GOD0YZyTuxyMEnHas+TRpZsnZjGMkncxJ6YAHPuaAPPbm2nkliMa7lZtsrnnaoBOACMEkDGOoyK0RayXFlBGLMrJbzN5sgAO9XLMpkHGMFe/c108+nTRRqsdsJnMibm4VwvO5wzHoPQc5A7ZqzBYyRBwwYeYFLtyQSvzAAn2zz+HQ0ActBYYUZHlsRygHzIDtI68YIyPYCt+2klj28DYNoXOAwyT1BOdua11sPlIOAoViNwJLFcfINgOCeece5pFtFfbIAxB+6DuA4JyQjAY+73HagCaK8ZVAJIxyoIyPcA9gDTp9R3IFCEDJVnxwWbj5ueFzgD6gU37KeEYH5iPmI2jJU4AOOvB9OnHspsiYwjKTgoQSxb5QMMCDnJIxjPTFAGNeO84Pl5T/AFiqTg7QchTgjDDgnHSs5Ldtp34kYBt3ULghixHPqOB7V1b2IbARSFII2nkgHI5J9/8A61KNOAHAGeAWJPykDBGf4jkL2457UAcS86WklvGu5ZZ3Ean7u4cA5Y8DlgOT3z9FulmLeZGzDEnygrubIDKB1GOp5GeOPeupfTHMq8ZwDt4JQHqWzg7T25qePTyxUFM4I3E8cnG3AU9D+NAHGizllZmleRec7WO3JJGSSF4XIb8+pqVdKJjJG4byA6g5UgEj5guNx6dj612v2FQ+WUEk4AyW6YxnPbIJp/2NfOdAMs6ljGgJWJQPlJ3c55xnjPXPBoA4u30EzusEZiTcC22RGYSBQSEyWG07VwD0yBXPavps0Fq/2aNNwJGCCQu9iCzhVOVBJyef616xFaFWJKKoxgHqxxyuSD0zn/Jpp09MkhAvBGMHk5ycH1B/lQB4dZaJcXNpbzSRKzbnygG6NisjJkbhyhBJxgcHB6VOfC5IbdENjElhlUICg42YQgYwOPTnr19lGnjcwVFAUscBSByckkdMk889c0/+zYz1QMMfMMDAwO/rwB0oA8Yg8PKkqsI2GEIGAMbcYLEdfQ/n3rZt9EFmSy7kjk++CcxksWPORhTyf++eK9MGmIGJxyM8kAHjsPwHSorjTEmiKOCyHaQqkxnevQ4XnOM9fXBoA87bSwMjbuZyV+UoDldpO4c7htJwOw5PpUK6WFY7VELEj96Vzt2jHzeij8Rz7V6d/ZsLrE3OQu4Zx0K4LAdPu9uv406PTIX+bhw+SH4xgg9xnIwf06UAearYT8THDLhcLjLcBRlSW6YHPB+914NFtCJokkhjAQ52uByQxIyNw6cH8xmvTTo1shCsgKFiWAGTk43d8Dn09ahGkxKTgAKoJQAEn5jkqAOrcH2/nQBwcVtLbLIxCjzgUKucld2ULEOp2tgZHfn3xVAaeSgjLu5BIZio3bSNy8qePvDtgYHFelyaajIWbBAKttJ3ZYHhjnPzfhkZzVE2RMpjjhOQpcyBWC4UldrSkYJx2PTGQKAOVtLae2gldCZJMbgkhLZJzgblQkKMnoCeccmrMVtPNErBXRpFBkj3EkEnO08jdjjGR26ZrrIrHC4Pyk8/LngdCTgD5T3/AEqyLJSFYtt5BGDnOOgb2POTz19qAOGNjI0gwCCoKhWYMu4525GQT82M9M80l2k1tpjAxF5FV8pCMu/zHJXcBgk8nPAzjJrtLi3Z0URom5GUHIIJXd83zL1YgHHrWZe24kXZ8+F4wpXLEjlRv6kkEdj70AecwrKSrCI8IcgjBVhgjcNwGdxOecZ+lSRq7ozeU2T0AXGGIPBZSeAF9O3auxGnqsILxMrDGY1JcgkfMOMByCB+XfioktC9sHWJ4jIm9BPGY2QkYJaMdGwSMHjmgDD+x/u0dcPMRgqcjG4J8oJ46jk+/ua0YSsMUMUasAHlV4wGIDj+PcFIB2gD168VrxWahVyuSBlgucBgDwOOSSD+GKsC2KnIAydoBJPXnrg554+nagDHTcSFZGRTgfOeuSMMPfGR26e4zcjjdgAUUBcYXdlcAnGT64BP4dulaBti5ViGYphVJIBAyuccDAzn3O7rVqG0fyWlOGRWIOcF1xlgTjp1HP8As0AYFxarKjGQjpzjqOAoA7EZA/Lk1yd9phJIUsgLIQVAJGwnO0D7uVBBzz8xIzxXoTQZ3FVUc9DwBu53Nn7o5OTWddWshKylE3IpVJAvOJMAFXyRggsMjjmgDynWbMrDiNiG2hAxY7lUA56kAD5cDGDjjB7eDeLtO1CSyleGF5Jn80fN93bk/PtBBLAY4xjjkV9Z3WmiU7SYwpPOQAWcsOBkHJ+Yj3Irn9Y8N2/2dzHHEZCoyZAG9evHXG4fjQB+JXxmt/EI1dYolEQkUq5lYLFG8m8MH3cL8inOc4DdD0r8WP2pb7UNN8VK0iwOYpC03lxFIDK6KflGfmkUADJwOMr1zX9P3xk+HNtfR6h/oqSSXMMzyMkQDII8uziQofLTacErtPTnBIP8uP7bK/YfGdzp00r2tpbSOtu67IHaH7QyEKrtunUI2Q3Xk+hFAHgfg69vNdOp3UmRHGYNiKHCSo8ihY2Cgs0RaJgVHGEIOK39EtLgeIbm6SCzZI4irLazyRK6QyrG7FyC0z+YCyggghtwyACeZ+EuvWel3GrWC3yzJcWwjtZdrSDfC+5FWTgvn5sBcZLDHIzXVaR4isJtWk+1pb21rG04ihiEsYyZmeN1k35yzDkZGVODmgD0uXTjFpt3ILS2cXbq8rP5jJBMzTlkMcZyfvFUG3jHcE18KfFa4u9M1C7srmQ4nuNzWkLGMLt4/eEAhWHzfKRnORwc1+gV/q1jp+iSXIkguwTk+eY3SCVovMEJQOSj5hXswG/BPPH50fFm5S+1l5Y5nSKa6lmdltw8kTsThB5pxJGWdlGOgHc4JAMDwuy3V6XhkmURwLGCRtWPZhmhZJSAwEmeQOc8A4xX1XoervFbWcDzJstYizxRQoAr7RiGX5TnnLfx8t0FfKXhyW0s7mEfvJT5fnFXjJVoAoV+I5VIzIVAIzg8gev074fmshprNCIsKBK0Um8yyjBKs4AGWUF9oAbIIJJxwAdNpviMafI13KSY40lSSKS4yqybQ6MVBIeTzCCuAx6qDXi/ifUf7R1gTCOcx+b9p2xcNHIz5kRwqlthAVVzjlwcHvtS6w4lu200G3QviWycCUMAHdVVmwWO1iV3cDOGHAzjnT4tTlt5FSGJ0XdcecOflOx1MSFMsuARjJY9+M0Ael6Ff3MyLY2N80ds6L5qCaSJJFjDBZZwxXY55IB+YEhTntvvfxW0bQIcJKweZ2REfzIo2fyGd5yDBuXJ2/M4IUgGsnTLe5ktLW0sbCP7YYY5LqQoreY7Od6oAB5KbJMqmOcgk9TXY6z4Quba1W5d1ljkAaNMMs4l2gFNkhKyKZHQE7DlVIB5IoA4yDxHNbairqWjjuVAFuq+ZBtd2RDKc4hY5cjIOFjUYwSW9C8G+ExLrttfSXk0byTM2QqY3SFmMcLIzDOCQThclyOhpmneDJYLeA6qUtrmQQTRgtFL5aoSXWbBAg/h6g/KgCrkcez+GotNvLrSbKUrbJBKLdyThZHScjzSygFVCEkgA8JjCngAH0L8Ppo7LU7fS3t0gW4ihthckiGWKMsryiQA4DkFNrggjBAPBr7r+G/iGfQ9VlsZruEQqYTChdJRKFTeDt34c52BuMHA4JJr4GudXltZBp8GmtNZWwW6S+Mcj3jxwMFkkmmJxDAC5X6bVKl6+mPhxpV3q9na6pFfApchEXTkaR38ti6pMJXIDEFCGGAy78MSCAoB+mmieP2Sz8ue8Z5symaFoREiSKWVQEGAjfM+VAUKBjqM1qQeMZ9QlSG2yzgqhEKsyFJmWPfMzE7DumGc9CPWvB/C3hi5uYbeMw3CqotElYST3BWZFEc0+wOAgclWKc4JJB+Yiuhm8JarZ3Eji72rcTq/7kSB44Ig+2OQjl3OxjkAja4460Ae1ReMFSJkbyDscojqzPcBlRFeN/mG4kuuGAxgdCVOY5/GKiCRI5S23LSyYYsuSWYkBjwNgXowz0Oc14Ytpqdhfyzs7rbBA8cTJKXRAibAspl+dSwfpgjdnrWXq0+oJ89umJMOSkSuxmEhxEpDMSQpK88fdycnoAe0XHiiJw5kuX8uSFoyoYsSCwww2kfK209R646cfyff8FCvCj2P7WniPVIIkfT9bsbbUBcrE6SQ3Edu8Ljz02qW8uNMg5BUjOK/osutY1q1YPumtVZ0hdnQvtUu6TMYl6BoGYNzt7qO1fk1/wAFH9AsJdA07xU9vGNR/tL7NHcSJ5cptpPMaVFKqSQUQnORgg57mgD8R9b+139xIY7eQhJDsKSbk2OzDy55AMk+WI1HqQSOTgRaRLeC/trpW+yiJvIDKQIvNMClUABO+baqD7vGRkLjm/c38LzSQgRx2DOXWOeZ3mkd4yuWcAbVUjBVAcqwxntycN/i68lJD+7kY2cUbqJYWLRopdmUeZuyec8YOVJOQAdl4q0aCOT7RPc5uL23LCPPkKIgjlpXlhXHmeZtAXADFdpHBxheENRk0i+luIpdv2eSOeTeiNLHD8zZbaDkBwmcA5yOQcGuj8RyX4hCzI5VbWGFmCrMEEhVniUmAFD5p3Eq2ATheprg4GS81qGLz3jhhDrdTwKxklKlHjkkIPKZONvdh06GgD32y1K0jea/vI3JuZXXZuWOGWGXygTJGwJlUqCqnI6845z618LtNi8OaTf+MNSCNJNPPHpNpKTsUb/LEiSF8KfLZQGGeUJ4FeTeGtIttav7S3mE32NLi2J8gFxsZflMjPH+6RgsjZIYjYTtPNeteOvGGnxaTbeFtJWK3sNLk8p2YNLICERi0W3IklDux3Y4A4PIFAGT4h1i6125vL97l7VGdiYQQrxQ3LJFJGlzct++QxPxkZTeMDnIk8EaDbG7W/1GyW3gi3SQPJHM7XB38yAOw8zLZwoABB3Yxmk0WASWsMs1v53nzrGYpUSV5NuxjOiSEOE2ngsuCWHIANer3OkwabpkF5fTDDgvEzOFtIIxLI5t1bBMrKdvKbwNpB4PAA/WbyPUbe4EkkYsrdFW3iV99xFA7Ix82OIkEBYhsDDAUAZLYzytvc6f4av9O1m3uL+BreH7aLe92sfPRGBO7Zg7Ll0CH7p8vlTytPGqWElrJ9pUJJK839mSwSKzeVNIWhE1rEr+dJsbIB2FSR1ArlPEOmPpscOp6teSeTMLi4tNHnnED3DBIpYfNlm+6XMa4j3EklQDkkkA53xBqGueOLuW9sVSy0yC6cSyeTJFZzTXAdp5WumAG/aVJXbuO4gE9Bg63488D/DSxZ0m0x9S8sTTXt6BumdlIC2cRAAxtbbkAcde1fP3xS/ak1Dw5bTaTpFxpguxcq/9mQWEL/2W9q0yxobgkrKz+ZulUAqxVQ/IxXwL4s8d+I/GV3LqGq3TTtLPJcOwwuwSlmMQUEbYgvCgcLnANAHv/wAVfj/qPjVptFtZDaaLIZDc7WKzXLl2bazxt86fKvy49McAV4TpFnFeuiArgyOWdwcMoBIwoH3iDjjucVysEpkjVZoRIqMrqpQh49u0Fy4wXUrkf/Xr1rwp9iiCzzhEHyqEKhuGGWfYcn7uOcjBboeRQBltpckcyJGrbWz94bAVJBCkJjjGepySOa998G+EdRuHiSCO3sg+11Mm3LqV8vIndCSCwy2GA5xgnpheGtJj1LW0nMcj2kZJiTaBJuOJEVQDkjBJHuvOBmvtjwt4YlNrY2tvYxyRI6qSn7khVjyzq+1mjThy2Bt3HI56AHKadorQaaum2gN3cxypJIjI6QBlRlYSBQOQyQkKAVIxnB6fUHwu8OxeHLRvEt7EDd3AQafDNuUGTyzukDu5LqCNuMHrwe1M8F+DoZ7s/a5N+nwowkSGMoreWGLh55Fy6AhQXB524X5aT4ia/d2VsE0aS0gs7ItBAYU2NZPI6na0jn5GCk7T94A5IJGSAcd8TfiLdWNxdQvpiTagjELePeOke6QtMhRIPmbKMABwAU5GcivhnxlrN/LemZjH5kzJJcER+RISvyyK24kMDnO7kk8mvQ/GniO++3bxcOJkAWS2M7T20rgczbnVSzbiCcZXsPlAx4nq+rxanfs7uIwq9VYENJvGYt4BCqBwMYPy5LccgEtk0C4jvXivQpCQKZZTPGTs2Su2QPuZGAc8hjkALX0R8KvDFjqV/Gqaa9wD5Ekqx71ZcKS7PJCAFVsjk59B2FeDaFY6Re3X2vVYJAkT/NuaQLIyHbGVWMFnfaD1x06+v2X8MmtLDRby90i5ubTzgyBVhKswALBhjJVdpAGOu3OeuQDJ+LF/pemTmz1COGwjWyEFsJHVnJW3ZYztCnMjOud/ykc4I61+dnxA1lJbq7iUStNvYujTyXYZ0Tam+OZlCny2bJO5vlXaQAa+lPi94uupdQuZnAvLiJmhUzQLOse1WCNI7KcuU7kZJfkg9fivW7u41Ge5EYWLzpUWR1DMJn2OyKu9idxCjkHjHOM4oAl8H2Md/rlkURpS84eSFYiyhfMThVOQZGOOB0yK+5dJ1y50q0Sy097O1/dY8uaB3l5yMMHwySY2kHOAYsYyePlD4R6fIb261B0mdbJGbAIjjjkzsUsSDkhucd9n419CWtld6rq0sNvI093vik+zRLcM0+YyrASCQkHZn5jjnjGKAPTvBGm6trWtiUw/aIix85/KZA8ZcSmZk3YID5ZRgkYJAwDX398F/hLd+KZ5J9QtI7Pw5YERfaJWMMLT7nMscBnLM7lVTOF6BlyDgnx/4JfDC/kktF1m6sIYUMUtzp63wlvJLbaJ/JChhgsygHGTgZHGCftbWPEsnhrT4NJtYG0TTIoTO0cMUXn3DqkWGZmzIp/dsw6kNJ0znAB7bp+raF4N0aSw8PJp0LQ7pN8cbrNM5EcZG4zKrwhy4JJJ6hhg5ryPxB4+kt7yea6vZzJJExa7eVU+ztEpYNFIWXMpAwo2t8vrzXhPib4v6VZ2/wBjkhmjuxFbov2mMXSPFIUd5PtKKUAfeDuZQR5hjIJG6vIvEXxF0y+WQSX0yiTIMu2OVRKWXYhl2KYogUPXK7BxkljQB7vqPj3w6TJdQavdzuxWE+YXaGCPcis4kiQZlHlPtCjkMGJ4wfNvF/j3U0VTp7SJYKA8TsTNtikTeWgyrF2xKxKsdwwedoOPnfxDqzQKUhvY7u0mZpY1029Mfm+YI1VnMkgK7UfkKuDnOCBlcDUNVmEEYtb+aeaaFZDDPeB4gPmJVyoXZtcsCPvADrg4oA9A1nxrdarZyRm51WW6SFRPIzRW8Qw0IiRmVwGTylOQeit1rzS/1+7S3aSytoYp3nlAuHVp45MZIR2BBMnlBRjoWU+oqro9pe6jPcRtCsPnRxCGYvIkQke4QF0TzTtbgAtjbgqQCTgXtX00QQNZi6F3fR7JmjZzHuZ41wyxuANuAuB0PmbqAOQsrnW5LmW4ufKtzbWz3BWTzf8ASI4y4yIUDeWS3BIy2OdvcRX3ijUbiQsk7wQKkc0FjEJFLxSjy2wyqSeI2yGVVwW6kYrs7TStZ/sqW5u5rOOxSIRtKrvO8iuduwMJD5MxJwR0Ac4IFU5NPjvlthaCCREheJmit/KkjLuXYsVJYhUkVgOGHmZIOOQDkXZrkBIrxbQAwTJE0cG1l3EyMm9P3qRnk5PVTwe2nY6dp1xIlqltFd3ERNzHcCcAMhjKzyxiPPlOVCrtycMOPWul0zw0YZ5LaeQXO+aNIRcW8kYHmbRIUnByYgpGeBw5PJ5HomjeCLafAtrezt5wtxGZFkQzKJY/JiZMNgqu4nBPJYDBB5AOPOhwQOstwYZ7W4MK3dlKzIwaRDkqyjAkwuFPBBAG0Z4m1bwxJc2CyWVpA1tCoeKET7TbY2xHaY92HP7oEEZ+QbuuB6UPCl5px+w6ohvo3kZoHCqmWaNNsuUyAoBPrw3Xsdyz8H6hAzNFp9vJaXSzRtm4bzYoW/ePLKFkISbaV4YDduzjPQA8r8P6XeJB/pMcdzh3iWa2Zo55DlPLhaRecchRhMgkZz0PXDQr+3RhdQQ25Ty5FecSKYkIZS2xoyWdQR0Q84z2rt49On0BLe5sLGzmmt1x5bLLBKEnKyL5T7SrXG1g+RhtucEDArR0XRpNTtbq/ube6hupZbqXNyyTY8yQLHbq8jZ/ikXkHajAgcUAcRb+DbOL7NfKigXbDdJDJ5pY525kcnJVpGKttH93j1/Wz9jHQodI0bWxcXIt0gtg9qJ1DoUeMSp94Esc8k4yGY5GRX516bpl0bS2uRDaC3FzhoTD5ctuWDMETYfmIVELEqo+YbcgnH6afAq903SfAuqG5W0a7itN9oWjlU4a3wse+NlO3zDL1AJ5yOOQDP8AiIjfbotc024hmNpNcC7iiLQjyVlkDRlieR6jHpjg8cBpuvyagszanBFLbu8s1rPOGjWWZkmkRN6n97IoTHyZOF+6DXMeM/FdpqUOowOk9m0N080pt/nmij8+IZnkf5Y42DTNk5xvwFfGK8x8K+M1s9YXTZofOt0ULA9y4KhkiViwVCQv7xjKGzllOACM4APtT4ceJr+y1SwZwGW6lzFb2U00iRh/s6vHeGVB9nlXYv8AE2EXcT8uK+F/+CkHhW30LxTdeJbKYi71y0i1CG2jJhmaYosY3TiPMlmFYcAly0LDcOHP3B4KmtntIdQ0preMtKHZc+bbO5EhkjZGZyAY2QhsjJDHPp86f8FIPDkuu/D3wj4ra1eSCC01HTbk2W7bbIsMRt1IAJ4YMQN3bpnmgD8ffAPx8bR5ILO8l8sWhcR/Zm23cbsMcvt2yHBY5zkBcEEcV9t+A/j9p+taY6y3FxFdRpAI0laN0kCqN5zGoYx7/LJLAAlQDyK/Hqx0DU4tat304u0azSMzyYZ3QiTcjEE7PleQbsds8Yr6z8HaTq1pb3F9P/oCm2il8lCHwRKpifcXIaQLJuIzggH5e1AH6Car4zW/SwkkuY5i6BwYnCIzQSRyJG1uTyqySKTnOdhzyQa+vvg/qdzrOn2l3ABGsaBpooo8qIpEUPIx3ElcDk4ICtg44r8pbDUb66ewsI7kghIZGaSWIk+f5SZkSMcOUwCudzYAxla+/fg9rlykEVssbLcNOmbmHi2e2VfK8kQgbQD5bFjjLbfmCkGgD9Z/Betw22nmUxzIqQpGGBGGfY2GRGb5syHtg/LgAdK77StakjkkmuZvm3qygESBd4O8HLZcYxxn5QnOa+VNE8V3cFlPbyWG8AQeXKsrrDCGCyKVyql/kxnG4K3B4YE3F+IctvdNC32hWjclJmULH8kbFGFwz/MwkicOCB0GMnAIB9tLrdtNCWDRTxqiCcxJKpSRsxjLFiPOJUHqOM9MHHp+meKYl0W005oBCRIbizvsohlUL+/j3uhM/wAyx42kFcEEHOa/MRfindxTSD7Swhe6MrQsw8h5UcoryK7DcCxIGRgmXA4Oa9+8DePo9W1E2txfwu7rFMLa2jlKwJKcfuQ75DAeYACAf3LZYjmgD6q8Sz211ZgedJHOyHbuYY8twjqUKqGEuM56/er8/Picsia0I43aPNwNmxnkZjGcs/2cR7VG4DqwIB6HGT9qarqVtc20ikAGBTGlw5Kbo442AQqQdxYjg+2Sepr4s+K6NBJa3yxyhZrh4kl3bg/VfnKR5A34GcbecZUnkA9c+GckRjspGSKVyqxqyqwAcIBuJZ2CkMy5xx1xgYr6y0dDFaS3IgZYYmS1uXKIxVrk7I1RWVm+Y8BguV67gBmvgX4beJNUjeMmwaOxVBbLMIXj+0SQshV1dlIM371gcfNhQSCSK+sdI8SM1k00sk0y7PMEKMyHdEwKHcrAkYUDAA6hT7AHoOs6ily5RLS3giR49xG6SQiMYO5y4+UnBKgfeGQe1c5rEkb2QdY5Sv3UVN7lCxUmRnXJjVffpnsCTU1veLqljPcOoiEQEcCTnyzdTMo2W4O0kSYb7zDge9Yl/f8Ak26ujSrDGqLdiI7lyVA8ppAMFMJjg4J5z2AB/mVAtyCxLEd+cD0BJ6/41Iux25YqxIJbLHC85yOpPP6VX3YGNpyOrc4Iz0OR04/Spk8vq4fBByV6g4JA3EYGGA98UAWfI3RSvlD5al1JRt8iCQRsfvcAHBGRnk1CsckqkpEzIpO9lVsAYBYFsYHGSPrSRyFRInDFlCNz93DB8jHfIqSJFlB3uY/mIV9wAaQgkBtxygzgZx9SKAKrsrEhBtAPBJGcZ7kAZOT+lIwwoLYJIJUg5OPf0/GtCdCEXzFVJIm2Ag5LIB8nyr8pTAPzc5JqmAMrvIwOFC7QT1J+mOOTn+QoAZGE/jLKSyjAAOUOdxIJGT2/HtVhpnWMwr80ZcMrMv7wopO0A5+7uJPH54qsy/PgEnJ+U4IOMAgjJ45JqVYpJSeoADAEtkKFO7aMnpyeM854oAQOY5VbkkEN0x65BXnI6/nT5Z0cPGkZXe3mMQ2d7ZJUYAwACX6etTW8UG5HlkiwoceXhw0gCliWyMA56dzjFQ3EkccccURB2s8jSKvz7mwoXceRhVGPqaAKsyEEAqyuoAZTgjOM5XAGPl2epyDzmocdcE/Mcc9wB1zVlbljGYyiNly+9xucttIxvPQck/WopGUuflMYBA+U7hg9MN+JoAj3bQV2qeQQxBLDjkDnG0+47U4kylnL4cBcbsktwQeQOMAUNtUYyQcggYySvJz1wpxj88Uh5ww+XrliCCeecqejfzxQAKSjZGMhQfmXIz0I560IrMSygttG5sdR2zgHjk0KvmNjIB2naDnk/wAKqAvB59hyaTLpuAyCQQcHquDlfpQBq2kww0TnaDja20lkI2nhlIIB2+468Z5r3H4XfEzxF8Odd03U9J1OWFoJI5nWKdjtCFSVZT1OM8Hrz6V4Hbq5lRQB83ILEKGyCR19TnFdJaOyBY2UbtwYfuwGZWA3HzCMlRgYA45zzQB/YJ/wT9/arb4ijw+x1SS01qzWO3lSGaZUuCm4B5DvwNwKDC7eABjNf02fBjV7+7060urrzI7hmIDbiB5bdGVlySCpU/MdwLYYcYr/AD1P+CePxdn8DfFjw/aXEpFjd3ccXlvKFVWDIQdw5PIJGRxjAr/QC/Z28T2Gu+FtDuoJ9wltYJcbSeZI0dgeeu1yDj6elAH3zorNLCqtvLKoYg55Pf7pxgc/54rTeBXLJtwXwCOOQSCR06c/rWLoTr5IUO2CqjIbawwD3GSMkDr+tdCI+NzllGe2WwNw4yOjc+g6fjQBWWGOMFFLY38A9VHBG0n7ozgde3U1IirFICnG7gjYGDHBPQDvx+Pen+VluNwAPUt8pXAIyCOgJA7njipgmCd2D0bABxjB54HTgck8ZNACwgtncRjPyAAYx3Jz0Ax+TAYqV5JvJfy1jV9rFflK7sAjaxXnGM/r9C0qY9pyBlcrtOeCMAYHQde3vihXdFAYKWKhW2jGV3Btwz6KR/30e1AECI2WPmDDIVTCFWSUklmBycghhjI429TmlZGCxhWLsoUF2AGSqgHO3ABJAxip2BHUAZ++DyCwIAH0zmq8jZIGNyk8kkEgbSM4B65xj6c0ASodoA24xnOctkk7enbAx+A9ahcsxYbvmUgBWI2jCqRj0BI5yT19sVIQ3ljCsrY5BOCc4J56E7gPyNQRxlEEbyGZ1wC7KilsM2OFGOhIH+705oAkG2GILIz5UAb3xySw27iRjOWOPekcg/KM5z7gD0BPY8GkliWeLZKiSA9EbDRsAwKgqc8g9f8AeqKQuq7gpJRcgKV3HaBkLuIx364+tADvkO1j82CflwcgZyCcj5uSRn3OeKJTGCixqd2QwJWQA5OACcEFcqenOSM44FRRlnYkjsCCX3fMSSVPHCjAyTx81SkNjg4+YAdDlh1AIOMZJ4Ix8woAZITtVGkI2EgAsCBuPzMAegLY/KlEYQAKW5XqV3AEHGMkYyc89Ov5BQc/KobIzgDkjdzwvGe2fX2piscuMAk/dYsSScAdD91cA/lnrQA9VHHQBRhipYE5OSOowM46ADj15qGXcoDQ7TjacksMgFQcY5D7c455OKsDDYB4OF3bSAzjOODnA4Ge9NddhIUbl5YfMxKkNuxyODgD88D0oAhEaY3PuBXB2kjkA4Uk4xyeP61FHJHLGHjYMmdynHynGQCCVyRkcYqYk4YZx94rjBI7gADp/D7984qjLdrB5inkLhgwwOASMEHpx145z1oAivblYvKTdtZycKUZ1faquSxCnYSFPXHXjJ6+O+ONchtoLt3lVUjhLL8rA7lDFgG3HORjjHBB55wOu8QeIILSCRnljjKN90HD4IJyFI4U845znPOBX5o/tV/tL+Gfhr4X1nUtY1G3jigjmlQtdFWYKrtJHnO4KoXIbIBDYx1yAfzef8F1P2gre6tIfBVteBbq4uLgSRLdO7tEGC7pYc/J/Dgng56cZH8r2j3n2S5S4Vir7gxkVsMrZJ+92PH4Zr6y/bh/aQvv2i/jZ4q8Qi7aXQra/ntdDDuGDWkDsisCqjliCQW7Ac5GT8dRbggK5656j09SOe9AH1v4F+L+o6EsaxyqrAKFlY7TxhUycdCSCeua5P4rfEe/1+b7PPdB2fBZY5A6K2MJnAIHLZx/9evCIdRmiHljcf4hlsehAzn26VnXM8ss5aXczggBTngZ4x7ZJoA+nf2fPGreD/EtrI99PYrJMrXEsEoSYFWZxiQ4VAXKg5YAqT61/VB+yx+3l4d0vQdNs9W1ONwsMCmTzjA6usaBGkyxJcldrY6FgScjFfxwabdTC5SUM0S9PMcliNqhgCqY78D8PevfvCXxP1LQ7Qwf2hLBGyqMxOwYYI+ULu4XgflQB/cPff8ABQzwDaW8F4fFSQ3DxsPs/wBrR4AmVXf5bdZCMAE9QM9s1Z8IftsaX451OK0sdWaRZpI1EmSyyK8gjQBwNuc4JxyAeR3r+JOL4rahfTs0moXko/dsircyHYFyS5AUDgsc9hxX6Pfsq/H2z0y802xv5WdkmhMTsxH71TGv7zIYSANnHQjbQB/bT8P/ABR9tS1Vr63ui0YdTC2SN7DI3MFD8AHIz/Ovp3QtRtkj81XG7aFO8k5PDHKjtnA4Havx6/Zw+Jtprml2TxXsdw7QWgQLOFXYMeY4BbCkMT0+8PTAr9ENI8USG2RopkUDYdjMA+PlLyEgdeRgYxnkk0Ae86z4mgs7Z5d4TChTtUvtDNwCo5ILZ5IAAHJFfCH7QPx2h8JaLfXz3IhSISoUhYAvvyqvgg/LtZsnr85PHWu1+IXxQh07Trp5JzCvly+YwlUuANwYEhgGUrjBz6g4Br+dH9vL9r9LC01HS9NvHeCNLuFJQx3OyA4Zl3AhckDIJ6kDtQB5F+2D/wAFCJtEkuLTSbxUvIZpF+0+c+/aGKsFjzt3EM3bPBOcV+W9/wD8FF/Es0xaa7lJdikr7jl0BZcj5sfdC445yfWvz1+MPxJ1rxn4l1C4ur2SSE3MrRqkrtHtLNgKHOcYJJzzzz048VDE/fbHOcfnk4B56/pQB+wbf8FA7VGX7K97HE8WJYWIHmSMmJZNwc7NznIGcgrniqGpf8FH9Vht47LSkuNoGUKzmMRsNxVmYMGVwxyDkke+cV+RjEjOMMOcHpx64pmTjIJzwcZJwPX6f40Afd3i79uv4r67Hc29jqT2MUzEiVZZZJVxuVWD7uWG4898DPFfN2ufGj4ieIlK6r4p1a5RjLvR7uZYy0pUnCow4/dxjHTC9Bk58iVmBz9MnjPPA+o5pS7YwAML1+poA6C58Rarc7lkvZ3HIbdM5LAk8tl/mPJqKx03Utbu44oBJLLIwQHPXnaAQBz0rHiXe4wD8xwR19On6V9ufsufDn/hL/FekaetqJXe7QmRYi06ZZQdxJxjg44yM9QKAOi+DX/BPf41/GCSym0jR/s9hfeUEuZmJQI7BWkwvLcHPQAYr9kv2f8A/ghrqM91puoePbtbrYd728KuVV1YMiyZQEq5CjIzwQT3FfuH+wT8B7fw7oGlveWTKYbdIQsvSRXWOTzWRDgjjG5uQcgfLzX7NeHvAOlwRRNHaoNqg/IihwTzkAKN3y559RkUAfmT+zF+wF8PPgvYWkGieGNPgmghSNZzaRmdhjzIwxZAzqCyhsnII7V89/8ABR/4F6JB8IfG2sQ6dEl5ptsL3zgoEsYibdtLqoxH8pBzkngMTuFf0J2Wg2sCRqkasoXB3AA8KpC8A7Tuzkd8E+lfml/wVP0yy0r9lL4r6rGBuXw9ckIoVZFd8RkbxjIGMjj60AfxTaOiXU7LE08ERaKBpJwEaSRY1Zn3DIxnbjttBJI7fX/wt8P3/nR3B8+YQQxs0qJ5uxYVBQAlzvhEW3G0cgdAOnxr4K1O1uikMUZRmvdzSzuPLdQEVoQUwBIHyd2P4ug6V+iHwwgt7O2UpLIrXenl1ESyMgkljYoC0kjbyF2nfwctyvBwAXvGF9BFavFC8iSYRIkEqhWypJfIwNuZGIXnPIBIFfPXiR73UtOlW3tzMY51imdRCSZAwWNWwS24xNwTtDDk5Zcj27xxLbLFiVZZX8iRIYwMHzRlAGduCfvEYzyOwrwEB3mtlM8du85b7VYtK7yoEQEGTbHhhhOSpP3hwOTQBS07QpJhsKNPcWyASLskk8p1ILIcZORIccjPPOOp/TH9gbw/HqEt4XXEh1CUltkanO/KiJWXBPD5xkKGJI6mvjHQIvDi6Ff3d6sKzxr5jorSs80piURrHKGG1WkJwAGBX0JLD9Af2Bb6yW5KxeYoku5XjSQLwPNLCPakZz1I+8QdhNAH9Dfwb06WLS7WH7OkQiyV2xrlgwIVjITuY4GMEcbevFfWFhAwgiyo3Y5bODyCNrMw55B6cce1fPvwfTfp0JUggxgj5jkH75AyRjqcgAAe5zX0xbKvlICpJBAwcnJIGOF6HOefSgCuYDuBKgEDnAzkZGQM9QSMmpPszFeSCAGU84P3SQMjGDx061olQQW3EEEBs9ecZ/Djn6UjAA4DBAW3H/aK57Hp9Dj9aAKkccgRUyVGcjI5xwARk+/TOelJLE5yOQQwz6Ac4xz0+XOR61a34yDhQeMdsc/w4xyc59xTjLuyOMsOcZGT1Bx/nqfwAKQjORj5hkAHPK54ODn86aSRxgAAkHBzyD0Y+tXHCR8qWYtkkADg9TyBgd6rMwJxkkZOTjPy5PHT3oAhBZt3GQxx0wM55GSevWrUcmUMXVlfcncrxzjPQ5Cn88VCSoIABHzENyMeqdvmzg/l1qzvAAC7TxnGckg4DDAPIz/P1oAgSSSWWWA20sYiC7ZmACS5ClTGwb5jkc9CNvTnNW4o5WwuzbyQxYg5HO0qR1OVP0x+NAlBKJ8w3kgEBuqAkjJHToPxNXUePbhztxkg8qRwCcY6cD9O9ADUt8ZIABPXGcuW5JHPTfgkdPao44ZVdiyYVGwpyp3DGd4weBng/SrYlQfKODgAA5+9kbmA7j/HNMjeUOxmZdpDeUNpJxk7ckL/AHfqOM+wAHrHsJI7jJAPOOM4BI45HT1p5QnGBgtg8565yMHP0pVKgkDGQPb2GD7YHb0quWuPtUcqsBAgbcvqeoOc5xyOP8gA0Am0DepJOTnOTgdgTx/n2p6rnDkhQB0JGdxxwCDyc4xUc10kcRlbjb8qhVZi5w2FCgE7jtY59z0FMJjmj2tnbIhLZByVYHGQRwcYyP0oAn2rIu4YIbvuBBOCCfz6dahe2UFQx3Aj5lwdp+8duB94Hd346U+GOG3jSJAAigjkZOT85GFGBznpT3dQ4jB5YcbV6gdeCeox+Ge1AFYoAoG0qEOAD8vC5AwM9MYx9KY8ahcYOQFPc53DODxyf8aslmG0KofcwVjx8o5zkE/MOgOOefQUTIwQIrNE5ZTuVUY4BBOS6ncGAwe4ycEGgCpFA+X34PKhFAII4CspbueM9AKekU3nPnHkBQQ3AJYHpktkjgcYAA7npTg8iblWMuT0K9RgE4bJxg57ZqRHcAblClmPGc4I4Ynj3oAkKgHJGSB8vYAnBJx0PzE/5FMjMxkkEqoqBh5BGCdjbs7gDg9fbr3qTdhsNjoW4BPXaeAOnX8KlJHPGMgEE5APAAx+FADGRsnjnOBg9emRx14NRmPllBKqMZ6EjJyVz6Y/nUu5guTnnGTwMFTkAAjOTjrUctwsCtJLyVHQds/Meg9P89KAIzEGBJG0ZBGfRRwx/vcZ/nTDB8uSNoCnB3A85JHQ8f8A1xU6/vCpDLsAYspB3sWGD8wOAOewzz19HHOcZAC4AX1HHUfT0FACWrLAZEeLcj9xjKkZXdk+x5HNVJAzOS5xgfM3I4ySBgHngdP8avgFgcYBbPY43E4Axj2FNwI0JdsgKNzgDbkKSx2jAAJyeD36GgDM8neqkFiGwV2qQcMOuOq9T147dactqGAYlgVUjqMEnkk++emKvMoOHTr0GMZAI5/LmjYwcsXwpCqFIwCwOSQc4bjHbj8eACo9sCEYbnK9MABR1xyD0Dflike2Utv8sbzgM3GW254zzhR/nrWgR+74IBOQI/8AZ5xjHTv19Kj5yAVY4AxngEfPkA55PT9KAMN7Ub7gFZAV27SwzGVZAuYcHEa/L8wGDk575rynxfok7W04lmd02MBvVA2Dlg58tRuGCR6fKDjI59wdlwwB6AcZwT2wPUYI/KvPPFiu9ndCIIX8t156HdkHA78Ht+lAH8f3/Bdrw0Lf4TajdlYmVbvEDLDGHt5XkHnbpTglGiUL8w4JODzx/HRBF5YZRuIjznGG2ZB3LkDC5455r+3L/guLo0t78DvF04TzVtES4aUBFS3Jl/dgtgMCcMMnAIzyccfxNrFGxlRGUMiEsd+UkbjcIjt5yMdR2JBoA/XD/gkFObr9oiDQ0UTXV6YmSKR2Btw0gG9ZFBwGCctjgZNf6GXwb0GbTdC0+2uBEJPIh+4TGVTYqhETucRqc5BPHAHNf55f/BICzEn7Umi6nGBm2jjWaGB2M3lZiIlYdCc4AOdpKkEV/omfCzyr7Q7IeY8beVE0MyZEiptiAJYEfOVBB7ANjBHFAHvlmWeAMYpBsaREWVPL3GMlA6jJIjYrlT/EMMBgirpgGASqgYOcEHGOvOOBxUsLgQoqqoBA4wMBcEDAA+UDnjHTFIzyCQxmNwgQNvyApZi3yjncCOCTjHzYFAGXNpME7rLKZXKMsiKJCIyVG1GKjqNpPBPVj14qxHaKqEBCMDbwc8bgFJ454960WOxgoAwQBk8cscjjuck8e/tSxZDEhSMEYGe46g5+vPTpQBn/AGLACgbQvIyDjj0HOOmKkFsjABUUEgCTB6/e5GenXtzkVokbzk4Vtw4OSACG6c+v6CkxkjPHKc7SOM8cqOlAC2NpGrsq4UiPaA2BksADt5GSCTg9arQWT28UUUgChLdE8sksylQy/eAyQdox6d60LOMyzhccJl2Y5zgEZznrxnH0FVYZnlt4pJSwk3TKVfduwk0q5yc/NtA/yKAJPIUojEbtuSOeQcdeg7dvb60eUu3cAuSSABzjGeOvXpn6ipY8MMAAZAPuB0IPPXr3/nTiCcAHALHA4wGBwM8cnigDLdrdZvJZ4ld13tGwHIkJReGPTeTj6dKtCEFGCovynORj7oyPbcP1qzKIQGeRQdiEhiASMZ5HGT34688etJFKsiBkGUZThgflfOOMEcH5fTigCkbbaMBc5IBGcAEMCfx/z3pwhXIbamFOMkjkYHXGMA59Kv7dobOzAbcuN2ccHByOuc8+9PxgLwp7YAz1wx6j6UAZclqryK4LIqlwIwVKuGUgBxjJAOccjnk5FONv8pwoU+mD1yRtJz0yP1xWgyBifl+UYwSQM9+APfNNYBiCCVKksACckYwAVJweCeo7+wNAFAwAFDs+VjgkYwuA3LFj9B65b6mlNsoKN/GMjbzwMHg5/pxVl5NpRVR2DthyFOFB53MwHABHvjNBbjG4E53MBzgDAJ6c9+uKAKf2ZfMDknayqSCznMo4HyFtoTbnoM5NWZIYyFRMliQz/MVbKtnGQMqP0YHnil3AjcpGBxjbgnsByOoJ79aESEM8ixqskjAyuFUF9q4UEgZyCSM+ntQBH5IYDaC6vuBKAEAjccnnIGQQcAnkdqI4vnYMpAyTnGQwPXnOevarJEgwY9oztyGBxgFckFTknGce454pd5IwBgkYIA9eT1Gc5+nIoAY0MQ3AKCeTgDhRzgBieTjGTUQjjAzhSAQuANxDcdhkrjuT0zVgEAZJ4bJbsOM/4/pTGYgZB4J6Z6nBIIB56gc+9ADBDGQCMHBG4DGcc8cnrwaesMMYVYwiKCRlUVQQzEkYLYIyW/Pt3VZdvSMsAcELgcEjOSSBgDnGc4HSpSwzg8Enofw7D8KAIjERhVGQTljx8u0A/Md/Q9BgHJpfKAP8Q3ZBGB8p7EZ6Dr/k1Nu4+XHYjt6ckd/X8aiedAyoSAzZIUtzxgde54oAYIMMyqoIOACcqQeMNx+P50yKAhAXHz+i4IOScdunK1dyGxnsc9SPXnp068H2x0pXKccg4GePc8gn3559qAKhhAB2hc84Pf1I+vI/PiozB0xgHJBORjkk4Ge2COKtjLNtCkY5BxgcjaAWIGWwOc+1ABzjk5OSy9BxgY54+tAFJbXABIUH7oXg/LnOMDtgH/JpFgIGxMIAMBVACqPRQMcc+v51oupTbuyAOcMMHPOR0/l0pqjcScYDEsPQ5OBnjgZFAFPydpJBJ9mPCn+EE9xzTjB03AckNyOh5HC5PbOOO9WgDn7oxnbzzkn1H4/pThyTkKQM5IbLHCgY/wBk80AZslvExIA3A9ACpyQdxzgcYOPypnlgFtiYyMbscZyeMA8dTWgUAyxJ2A5ycAc9QcngZpCF2tkjjlevGfpjIzQBkSq0chBGAoxjBxg9+BwcD9fwqu13DFIkUjgMwLKnPzZO1R6DLHAPc8VsyBmeQyYKgqU+U+Zt2kEEduSMAdhzWVd2CXDJueVdjqwVCArgHzE3AY3DcAeo6YOelAEmFbkIo4O4jg5OOfrwPzqrJbhgxVRsbGTheDyTjHQZx0q46MifIoGD0yAwAOMEAf5xTkUlVJHPcADnn07e9AGZBC5BMsYVsyKqbkdSvzKhLA8Egj0wT7cyG2LDAUfKpCjoMc9Tnjnn8q1GTIHBTJHPLYI4IOc8UzBbPACg/Jj36sQevPPpQBmm3XoF455PbjJHY8hfQ/ezT0tlHy7eBySBz2GAeQDgjn3rQaNdgWV87lAyCysQxHUqBhuvp0IpEhQsdgIMYG4Z5wSQpGTnHyk/8BNAFD7PtIXakavkAceY7Y6oSRk7B0xnvR5Lxn5ZGO0gldhY9T0XHP3hx/8Arq3sR5Cxgx9nkzA77Hw5iKGWIAkxtiV1J4PUdDy4DccE/dweuCCOgxjnk0ARxRWaxmSUeZIc7IslFU5PLkHkdOPSsbUVnud6q4TONq7R5MahVG0BT93ZnBwcE59K12EeTGX2sAGPXKjOAT3xgcf/AK6zpWBMgRuEYRn5WALHa2BxyMYz7j60AUxYlURipABCmZwwUHA5BI68Cud12JIopDvLqsZLFVPVVJYqMZb9eMY5zXYNK6weQZFfhpkhVQruQAuBuPXpzwOR0rn9SjEtuwYFWZGIDfeV+MBiM8cHJGRxxmgD5D+IaRzWN1iKRI51lHPVcB1LY5yOGI7YOcZ6/wAmX/BSjQbfSviFCsd1MyXU8sqNCZAI7YYE8UsTRgpNgrnBAA6nnj+v/wAeab5un3jYCuyyKrMA8aOu4cMGPykBsHg4xkda/ky/4KIaaZPjQ9tcMLhfsDr5SMx8mV5n2MHRMNAPLAKMc7gT025APzj8DlLO0u79xxCo8u8O6ONWRWWOAAAFZNpBJGcZ5zgGug8J6pe67dalFdLGkrqxa/S1WUmOEgG3unK/JG6ooMi4bIGd2c1h+IEnttCkYBU2hbaJ4l8oO0OVZArgB2CHO7BOFzxmsvwVqk+nWeqZCNHHHPFJMqTNva5XyLYQtuU8spJ9ArcAkGgD2fxXez22iGCCQPHcwzedKttE0c6CNDA25WB4YsoZc4x05wPkLxWHtFjhuZJZIJZXeTYWMYZQshDvuAyFBOMnOR3r6TuPEdtBpEf2mF3iUNCIhkhfMj2q4RRlAHbODjpyeK+YPFGrzXuqyWyxSGySRJI4GUJKqtJgxbxwx8tjjHXIHXmgDpbHTbSNdKksYnkkmhQAFRIVM7hm2oMB2wF2jcM56jrX1V8NPDVx5sd5eRxzQ3UZEctx5pjYBGUr5WSVdfmVlzjK9GXBr5u8GXsOouqBUt4oysxt4i3nxvFgoduP9YWGfvDkDjGc/YPw5uoJIVUQrGZWllDu8kvzyYWTyA0n398S8KmTsbJ6UAcv438KWcNzDeWEEmJY3gu2S3WGNWSNCJ0gADCM8qWIw2CAxyccPbeHrkC21GXb5MM7xwptbMi5853dnHMPzAdzkdepr6D1nRZ9ScXPnTZCiJn8oJFJIWQiPCsSi7AMnHWToBnHiuoeIBYT39mYXlAmZFifGHKb0+zujHjLFNyjr82egwAd54DdbXWILOW0iuCMyu4UrJ9nXBBDDIlcDncpIB5HTDet+L5ba1sdRu/s5WG4EVvbrJHukBEySCWLc42yFRtwARkAA9DXyRpGvzC4g1iK5e3nluCsEQixbWYSZUe3Ll/3Ue188dCcHAxXs95r8d9ZkX4aVJYspDBIYoH3xlkWORDzF5iRE7eQVPPPIBneE/EEWrXt7ZM5KxxMsizv9nJEZPT5SHYMBhAMMSDjIFe1aMsVrJZS74XDPEkarMPPT/SYoUjUleHKSfNj+Fd2cgivlHR9PvrDWWuIonRdRkMgjyXjgERGwASuoUE7gCQBnIz0Fes6T4qbStXsYL5ophAqbWfIaK4cReY0MZG2RzIEDLxt5IOTyAfct9Jp0+nacId7Tywmza3SbcbiSXJOwqV8yQyIW2/N93p1z9zfs4fDS7uRDqbxkyPDCFtyqqY3VIldXTdtRipTqAD5Zyc1+b3w9vZ/Gnirwdp8klvb2Fzqtrb3UttIJGjiMrhrh4pMDAQLwvJLjjkV/RF8GPh3pmlQMlq8lwqJFHFdIXihuEaNlaZAfmUkCLpgbskc0Ad14V+H7W7oklvA8AijbdGo27jncqo0YyAQo3H72TjHFdjceCkli+aAHG3JMcYbb1ywVMcKCCfQ/jXsujabCCI1TYiooBABJGGXlgAN24AnBzlucV0zadEApIChVAJOSWJOMkNnnjn8qAPlJvhnDLK6GNYS2GxgOpYncrMASMFQMY4G3tzWbqPwrSZkmkt0kdVQJtWNVB5YBwq7SMDGRjOBk+v1oNIQSM8aoinBkYxhjJuUgIHLZIHOc8jjHHSO60y2ZFV/KUyExr5hCElELsByMAIrEn/ZJPSgD4ju/hfZXPmxm1jm8ovuHlxAQyBA+HGeDtbOOe1fkH/wVn8AWvh34HWGu3C+VBba5FGrRBGBMkM+whWQjGSFUHoeg4Ff0eXemWh3BREXkQThkC/OhLbJA+fmU/OOpznvX4q/8ForTR5P2V7i6kSVXsPFejeV5Aj3uNxMsoBJCw7mK/NtO9BkAEZAP46bpWMbMEeS5lZJjGUSNpBIyFEiaIjaS2CBwT3xjnL04aeuozu0NyvkR5hBdZEgkIcTNJKqBnk38rnG0rnoTjU8R39reIhtFULuaKN7jar/AL0CSMx7ceZgc72YsVYcgYzKmlxWlkzxyrPfK7yYQQfZEtolVyPL5EjYHIzzz70ALda1dan5YvLqcRMkiDDMpA2F1ZWCExqcfdGAWA5JNVFhi0y3kktpS8puFRFWJfNG9kViybsEgsnU5C8/w1f0FbWWxupbpUmvhcFmCKpQxOrhowwk2wMTtAPJAJKlQKn0+D7XqemaZZolzfz3ELOSrRwFGZJECeSxEm1lUjdtBCklu1AHufwuvF0nRLjWb9Yi8pKBp2ZNy42SxW0ax5807mySNq/w7RkNuiOy1eS6vryYSqy7oi0cbFJi5EYZxjEQiKg5LHPJXJ4bq1u0NrY6dAsEltZFVmUbG33LndNcTu6jy4gwA3EYJAx6mNZbh2h06zlaW2cqmoOIlmIBXy2S0SElnQhV+cjggnK4ywB6FaRWNz9hiS+lWAzbvtE3kW0Jkt1UkJLMxy4yCQDg78Lyao+LFmubWO4s/tN3Y/bEsCgmjkjF48YkkkkVWyy7HjYkKVj85EYgyLu6R/Dtk9rc23huPVJbS2i/4mer39tHDFbMrF5HhjQn7JbmFkJMrq+QOABXyp8S/izB4E065tdNltbrT5Zp5X1GOZZ5J7mJYopBEqSFojiOInKrwi5+6KAOl1z4j6N8PUmkhvftutLa3AU8mKwLx5HK4CkIWVuMAk18HfFP9o3xB4qnexS8MiuvlPcW7NjerMqvH5pJUgFQRux/dC8Y8d8afEjWfEt9coplS3uWlaONS2ZFkyN7OBlyQORnHPNeei2AK+a+HJRnwQSAwPY9SB1GepwKANOSYXIuJrrzL26VyzGRWkQRyAOzO/HzB85Oefp1zXstuxlYOX/gTJxuUOUyRggA461pwQrbrKI4mZplALO4XpgtuToVIUYHH3uSauWthJLKkYiMZdflOHx8xGG4H3cfhQBDptmGmieUZjBw4XJb/aVgDkHdxnHevS/DeiT6pdRLHDO6iXy8RrviVGIVCzqchuepA5wM4rR8NeDr25ngRESdpXWN08pnVTngFoyOCEYZB7n3x9feAvhnBpi293eiT90FLWlqEgeWSM7lLsUO9fvZONwLDDcUAdL8O/AOk6TpNgYbDzr1mDy3lx5kzgSGNW8yFVOcoflHG3HViSa+pfDlpLeLZwI8trcsxjtf3UcMccLKCWnZ2B2AIM55YMxyCQa5Lw9p2LXP2OXzoShLWs4VBC5jkUszoRvyZOmAdwA+7x6fDqFlo9m13FHayZIcW5QXNw6jMLFpS5VF2sGIUAg4JLYoA7TXNSsfDmjHT7QWYZY1EyIqQxSqyLyjBgw+cNtzwSeuARXwZ8UfF813MNOhBFoyFRbWyMTK6yMZHkjI3C4wiBnypO04PXHo/jzxta2S38MWJ3VRExuyBudpkllyd2VUKgCBTld7EEE18xXXi62XU7u/vryNBJEZI7fCi2lVW8ryvJVgS6qG2AEfcYZJNAHK+Krm4stHiubqy3XEs3AUMrpazpMeZQG3uWJJUZ4GG5Bx5VaNPc7mSKL7PuZWaYuHOBlkCuw38kHoT3HHNbvivxW2t3BNlCYbGFy8MNxGg3zSEiWZ2VyTMR8oAIARAOvFVdLhaZwx8hyYhIFeMBVJClhhwd53AZGOdxGAaAPSPBOg6zq88VuoVYoFIihZkR2PG0bFGcYGORjLgnjNfWHibVJvDXhRbS3a3jnewK3O5I9wc24QJA+3EU+NxyCCSmBnt5N8P7Zrl7W4mfc8KSNLFEiKCuSwkdoLdTsCkDaSTmM4IHFZ3xV8TXIsXgSK0EIIjbeHcKFUBZiA5Czgnr1O7GeSKAPk7x/r88srtuWVyGErFCHaRkbMoVX5IVRycj1zxXhNxf3F5OqoqxckYXMUe5gFLFSdq5w3Ycn6V2niC+t5nuwbiRyjSSIHBClnJBjjXcCAS2fw6VyWhWH9pagsHmeWysTk4f5Rj7gHJAJ5IPGe9AH0X8O/L03w/NDLGZJZAC5iIaTY4J8r5SAyg4PUk5IFe2fCKx1rUdft7fw089s91IVvHlBYxjzANoMcTYyvILDHy8ZPFfPru+l20Ns9xGEARD5MokkYIR+9RZEBVsgjPBwBX6Bfssabdado9xrc9lFAtwwSxvbmPyUvJpBvcR3FycxyRKFb5VKkuVzxggH2F4W8Of8ACJRJPftd3V9d+Q5kldY/MaQhnkUxKGQBRGEA+UIdoxkgcf418SzO+oW2/wAqOHz7qOQxbFhWULiN5JX3kM7Rqc8bgCBg8d3JeG4tJ7aNDNfbYo7jUbm4NyFeRl+eIKiFVD7dygYVm4wcV4Z8QdK1YJPFfwWz7wx8y3LRxkb2jUTYmDv8hIBb5jxnoAAD5s8VeNLv7Vdy3N9JOyNIZJI13qZVm3eUFSUq6EKFydmNuOOAfONX8cSXcDxxmeS3eJFkgUrFAMt800YkkA87oAdvQ9MZB9C8Q+EtRmt3k1ERWOncRwxW0AaAknAmaOUhli+9uKu3KdPTybV9Lhtw8UUNlOsQ2ebCZUkkjwkYIWQ5Ctkdsn1wCKAH2viDUXtoYYzM0beZJFEFYx+TFIweRGdvmVSjZw3bOK73Stct7fTGuJ4oJJUeMSXUjxq7iXcGjhSJWd+qnIYKozkjt4NPLPFIptGJYIIzh33RYfJzEigDHOSysSCT6YS01HVZcGWWTdaozGM4K7VZI8D5B8nmHOc5A4/hxQB9baB4j0crc3M6TRs6QLajyJXRXRiSvmsu05lAJO8kcY6gV6jpH2LxDOrW9lNeXbPFK88kqW0EKqGKB5HxhiUYA84xw3AFfJdt4p1e2skttSsVe1MeP9Hd5GSEkyLvYqFjzLsdhuBGzcRgAV614H8dCGaK6jlmItgr8JBKsiqTjzYX4yCAOnOTwe4B9U2vw7svEGmvZWFldQalIY+GSQRiNh50kRkVipXCKwJAOBwR1rMPwB1G1jgK6rfQNFN5rIY1+zgyAFdpDZJBLAdVwueOK9f+F3xHg8Q3kcD6fZQbWiV/tJez3sxSJPJiUbcEsowNvPpkV9fJY6dLPaXKxG4tZQhaxXbF5CkyKTFujxJEZU/i2sACD0G4A/Pyz+E+sWt9IXWXUY/I86WS3mJjVQXd38pyCG8sSAIoPB4BOAdnTPhDqcVtd3GnpqExuxL9qtUKG4KxSMWZFlYkKFDfMmciTDAda/RuwsNIVmkis3kMkqFI9tvLLaBdryI7YA8tiwyWAGAcYzy5PCVjeeVcWMltpxkiiE0Qd1Ep2E+fHtYCJyEjDKBggEY5NAH552nhCTyV86zuJbiK6iQwh5nmiNsoDK0cQKJLu25ZmHEZBB6CwPCviHTzNeWNyLiO8Lx3Aa4lDOrlFDFSoET+ayDcDwRnGAMforZ/DqzuVuZUs7e6nZ3kNzaTxwTROC0hcjod020NuAOSTg9+Wf4WXEd8UMyW8CFleORFeFkMiLPvlwMRBYIyuQVBIZcbqAPifRvCesXTQxeW0sFmx+1rJIGXcMCRZd5BMarI3I6BRwRmtk+CLpkhEKyXG5zFdSWYC+ZHIpRWQ7VLOvlleeDuAJ5zX2PdfCCYSy3GkatZRwNgrCIC08SbEDyMys27LqchgOhGOMtEfCkWkabDBEkU+rwW2GkNmfmDMzS3O9sBEcT5Uk8EDCjaCAD5a0/wYNM8Q2GnLDezJNNBNI8q4hbYqq0bIRhXACDGN2TySDX6KeD9HGgeHJNGudMglj+xXMqTR+VLL5+1tiz8sEzwSASRyCuQxHzt4Y0zUL7VYZrmNYrqK8ie4leZ2RraAxBbiKIxkx4IAf5jkqAF7H3zw5rVvrV74gWW/ure1tLRUj8tRAomtFDmJZmIAjZd2DgnGRgjBIB+dfxb1m5tPE+q6VaTppcd3CbC4kiRMSxYV7lDsD+WhDKCrKpDKCp5yPKLA2tnI0ZEdzIJ/McW7SxSSRiJVd4nldcJujVySD8x7qeN345XFnp2u+Jrqe4nkJ1KKa0dLo+b9kP3okKxfvAwKhnIbAQDAxk/KUnj+ItPLY6iZsyQB4ZMGZmuY5FMPKKTHtG0suNu70oA/Yf4CeJYda0URw3UKvY2wBhQPIWbzXKIGVgWbmU5Kv1A6cV6r+0f4UvvG37P3iK1vIkie2VdVgmgyN/kxhDHIGHy52lsEDlQARivzg/Z0+Ltl4T1G1ju760Fh9rh88hVnNvtdEmjYEglss4O0sB1xxiv260m90L4k/DXxNplkLWRbzw9JNDChVpJZ0iM2xQmd4IdRhlHHGWbqAfzU+C/gTDq014yxtJs8xXYgAxebM0aSxMGIDgBiDwMHkkYr6UsvgxaRaPp+mT2lyfJnYQyRuA7ieImaOTK4Ls4hJbBIww5YgD6K+G/hiHT/EmuabJHbxLdTXEcULg74ZfLkC4RiTJHkcDAGUwT1Fe2X3g24t3tpbwLMJYmeQTqqJC0Ey4ZGBwx8uIAbQCMlTuzkgH5b+JvA7aBqttBEl0YbebIW0Ecam6ld9u7e2GiSPO3aTgqenBP6J/syfB3XPE+lpqcK3sNm2xrsBX+dIXXbOkaybioDs24nA3AZ4Arj/iZ8PrXW4tNks4Q8srrFAlrEiGSKSciVZJF/wCWo3Eq2GDkkEZr9m/2Yvhnb6D4N0fTbexuoZRp9r9uW5IigmkAJby0QKHQBwfuj5nIAJGaAOG034G6pJoUMEmZlkVA6oFTEQZlkO3O5soV98NgE8gcx4i/Z/1Ga3kkS3XyoYz5UcUTIJGj+ZwxR8hR8248Yx1ya/WbSfBkQhiAgVl+zJtBQ7E3DcxHHzLkkY5HycdBmzceDtMWO+W5tJHAhkMO1w0gklIIkwAWMZTcMew5PSgD+c74keHtW8JwwbrGdEiWXZNkhDJI8QthaTIBthKwglXZi0jEjnpxvgH4kalp2rRaalxNDLDJCs5LtK5KZZjLz+6Yb8bWHAKk/MTX6TftY+DYILO7VITFEolaVFh8xiCWwqkMAGPABGCGO7PTH4r+IvGuhaHrF1DHDNDf/aSJXnkjku/NiPlRea5LMI1hSNcAncUPCjBoA/Y3RPiEut2thbXDuhksipdFE6y7BuM8UobghnctkghQSR8uT1914NbV7aB7b/SQsiPGJrdHXdKNsxkJd8koFwvKng44r8qPhV8YJ73xLpmnNfM63EkUahknZAHCknC8lVkZeVU9j3OP3I+D2hXGo6NDJcMm2W1ilLxs7BmYFmCiTaQoVhnOMBR90CgDxLSPhZqWnXE00gneB1MoEcKqsLyriPLQgBDhAx68MVXGBj0+y8BarEJJ4pFKeVbtHAIwf3vUyMygB0xsIU9eecEZ+x9J8BLBp1oHjkllKNJI8rRMGDyERbCqgFQg4J55zk9a2oPC0MSkrDGEQgyMNpypC5LktgjPTpjPU5GAD40tPDniH7VJb23mrsjZnkQSCNQwffGke3gMNykjbtAxg9KzdU8IXKQRxLctLC8BLl1mVoZ5dw8rc2TjGwbhwdxx15+45vCrSkGGNSq7hL8qLIA+5lRdqAEhmGO+DyT1OZd+C0uLVz9nHTd/qsFyXB3qrrhSHzxjrjFAH+S8VgkSNQDBJ8olzuZWUqWEoJY4y3b3zS3LrHb28MTK6EySsf4w5by1Dgcr+7RTj/aqOEAYbAclDlGUsMAHBxjkfrxmho5pY/lQMkSncyR/dy2fnYDPU9+woAiVmY9ArFQFwuM5PBI2nd6fjViG3mmZYdgjYB+SNrO2S2OnLY4GfTrQNwKwq2WHlhC6KGVwSQqnOduW79c81YZ5WB8yQrNA2UBVmdmHX95nP38cHjNAGdK2WIDMQPlAJJO0Dvz6k/nTF3A4x/ED0z1xjP41oXawu+9DgsodkAX5ZCMOM45XcCfxx71FGrRSqzxhmUjMTdDwCu4Ec8EEeoNABcIuUkGzMkZLLGQUQg42gDleO3v6VB+8A3DeqOucgkDC4zg9zz/49Wg0TJtkmjOZRuRy/wAu0KCAWGdpKkDnp6cVVnkWR1ADtEuAqux3IOrICOAM5APGfQdKAK+0SOAMICAGZjkAkZLHA6fTNNCMHKkqMMUJPTPQ8nt17VOsQBBO4LkhnwSq89j34xUlxGpSPywu2NQrMSoMjuScjn5gAMetAFEooOcAjJwN3TrjPHTOP/rU+XyDHH5Qw+0+apXgOCceW+ckY5IPc8UhBCkFcZ7jr1z/ADz+VSQ27swYo5XBJZVyfl4454Gcc+/4UAVwo2g5wylcArwecsWJ6AAD2NNO52wcdckKMAZJOAB/nmrDRt+8LhsjGFONwO7owGNvHr1quUKsMjIPTB6ZwQSR04NACyRrESgZXbAO5AcZ9ME8nv8AjSOykgIoztAyTks3ILH0zxx7HsaTBJLdSCcHrk5PIz7U6NJGK+Upd+flABOR0wO5xQA8TzylFdw2xdqHaAwULwC3XAAH0x9a7DSLSSdlaRGKbkhVwMKrFRgFzxnHP0zXFBSGG7rkZPY5POSOn/166TTdQe3wfm2oR86nLKfUDI4+XqB29aAPrH4PTN4W8Z+GtSN5EEhv7d2WCVC8algXL4I6EDPr37iv7wP2D/ilaeIPh74YW2uHa5azgNxtm+SNBBCEcJ1jUFu4AGRnqK/z4/DGvbbuzuHm2hLhWWUtg7lIb7pb3HPv35r+oL/gm1+1DbaVaaP4et70Wd0sEUS3st1kBXhaJomVJARGswVyAqlhgBsnNAH9nXgvVUltUkchyR8x3YJI3AZKnrx9ev4ehR3paRSuRGVz1GNxI4GTk45/zxXwb8MfiuLjS9OaSaGdp18ueaKdfJlZFXc0AYEuCSCAx3evOK+pNF8VR3yRsk24kFlQ7BgHlQxXP149ee9AHsSurIu3lsgZAOCDuPJJyDn270vmICqsAVPGA2CvPBBx6j9BXKWmrQSgKrrkHkseynDD6djkZzwelbcU6hiW2NkLtVhu+Uhjjn7x49znHQc0AaDyqAQxB6FcDBwFHdffPHvxik3YBGckAAE5444JJz24/HFV02EAjHJ5BZSAMdT7j8fz5pxCqAxBb5SRwCQckgk54G0jH59qAJy2RgdDg5YsASvc4HIyV/Kmk5x04G0c9RtYAgAkkZBH45FRCUk8sGwAdvyttbOcAg9xj25pySAZ4ByQACMEfL8wIPXgkenvQA8kBdw6HI25BxyM9DweTxx0NBOdu5CwIXn7pz2PB47DHP3ai3Bsh+I8rgBs8McY9j09ufxJJMiLtHJAIBAGBgdiD93njn9aACSQouScAcjB6nJ4yTz3z7Gq6zHkMy4B9MMVGd2GPt1x6VkXl+YRIWYlRlsAbyQq/MQq5LEZ44z2rjZ/FVvHkl0Rged52kYVuGDdM89/wBoA9K89SB35C8Z5HJJ+b29frS/aAHXLbgqbOQQu5SrYOeCOF5z+AwK8wHi+1KiVLmOSM4DMjbtpB2g53ZAI3ZyOgPUUJ4ttmRWMqbmYgAsowDkNnB+YcggZOetAHqJuoznAwdwzwDjJGec4x6/Q1UimIaR5UjjKyNsCyBxJGCAjkYGDyeBnGPxrz8eKLVIdrzM7ZJaWRo2Vt5LKFK4yFGBjt6nqazeLLMYPmAkKSDyCACV5weegOO5oA9RS6RoxkMN3HoRjglgT6n07D1FMadRyzKFyB1XoQxHK9SQwGfbFeXjxbal1jEiPKw3FSVDFD/rGAGdw4OPfjPNQXHjTT4SkLXUayS7jDCzpukMeM7Fz1Az2789qAPR7m+jVMsRGOGAJ24UAncCGGBwAR+BrzrX/ABVZ2UW95Fw+4AsyqSVB+UAsOMhu3auF1zx3b28HmyMyiPeSj8SgAkhQMjJLdB7+9fBv7RP7RnhnwXoNzq+s6ktklnG9wiSzLERjawjZWkHJcY+8enU55APUvjn8e9D8HaJqGoX2p2kUUEczsXlX5FjUsWQZyxx2GevOOM/xK/8ABU79vS9+J2v6j4E8H6nKmn+bMt/LD+63q7MZI1ELlSpYuc8ZyTgE10X7ef8AwU91PxrqOseEPBFzciJLi7tJ5zOkiBQ7KHjCEYwN2QSc7Rnivwi1TW7rxBqst/qUslzLdTGSdnJZiXfLtk5JOGPr0oA5Ul3cs2TuJZyfvdckk55/+vVoSPtC7jt4OB93IBAOO5wTzVq5tFgfON0cm7Y3IwM5J77vzpIxEXQog2KfnyCd/JOSCfl4IGB/dzQBesbYS7Mht5PJZlEfU8nK5Hfp6dO9dDFptmqyTEzGdVyCgDKF3bZA5ZTt+UjB9TyBUGnRCSSNYlDElQFOBkk5IBY8deM11jWsaxmRRvDRgyKrlHDEMpxnBxkgkc5C9cHNAHMyC3/5ZRtEqIVAJLbivvgZOMnAqmTMJMY+Q5YcFgSDyvXqTmtVojEfmZ48nIwpbch3KXxuHGVIIzj1qhIPmAABGeDgliSSQSB0/wDr0AbOlNudf36Rtsc/MsmVIPKEbDjjBHXp1GK+pfhXrGpQLa+TBIsVtMZJZhJtMsjtEgMOU5ULs7nnPcmvlOCWK2dZZXYITkqdqMynGQPnIB4rbj+IlzpyMltOQEUxwpksUTghV7cEA8YoA/pJ/Zn+PWp/D82f23X0jt5UiEUc1yhlJcjChLhgxj2hhk4AxnOK+3dZ/wCCnfgbwZZTW+q+J9Lt7qBAjK1ysjCUBGZcI7Kp5yckHiv4xb34xeOriWd4Nf1G2E+5T5VzKrbZDyobflc5I4x164rgLvXNXvnZry+ubjeSzGSeRskkZJBPWgD+nX46f8FnfC7x3unaNav4iLAiJopNsOdw6tuIORgk4xkHvX4Z/H79rbxN8aL+4leyj0q0meV/KWQyTHf03vxk4/lXyIXUggglsqQ+7oADuVht5JyO9RfKclvvFj/M9R2oAkd3nZpHYMw3Nlu475z3zULKSA3XI7ZI4OOvrSAlSSBxnGMfXsR6fzqRhLsyARGCccHGT1Az0bC0ARKf4T05yPTuf5UrEEA4+bHJHI/H8KAeMkgk9AR1Azx+f8qQkZ5GOxA4555+tADhgjOOR/Pt096F+YFeemSfTke/rSNxtA7c59T9COv+NJnI4PJPI9TnjFAFqzAEyb8Bdw5Jx3GecZHAr9tf+CXvhm21/wCI2i7IFuHSdGZAVIjjRvmf5gemRnI9M8GvxHRSzKqj5iRhR3P9e9fs/wD8Ee/iHqPg/wCPNtY3Fgt9bXkPkIZAsot5C29xDGW5d440zxk7ehxQB/fF+z/4LTT/AA3pkqpGvmQQEEFWU4VeVI52nJA644FfZ2nWsUMYTI3bQQMjttG4jgDlh7fnXzJ8GvEEeqeHtJKW4tQbSFo7dFEaxRFVACxqPlONpzxyOea+pLB22KGjOEADMTgsGUZCYBLdBknAGc885ANaMhEOCvG4kZBYY3DOMcdG+v5V+Q//AAWL1uLTP2PPiX5hKi7sI7Urty0hluIxtAH8R3E9M9+1frPa3JlFwfLeNFuZY4zLu3SKhIZ9rgMqFy4X/ZAxwRX4W/8ABcXxHJpf7Lus2MERl/tLVNMgGJljcPJcoQnluCXBCt0x9zGeRQB/HX4UvEt5ovOluoRLKAkB8yNkG5clnAUqcYA/ya/QL4deNJI7KPy13W6q1qPJXDk7ghR55DggL8rcgndjHr+aFol8tzYTTRuyea5iZmdc4IBwG6DLNuIGPlyCSOPtH4U3l4kMDOFJEkC+WTIUTaxAcOhG45GcHGQMetAHvfjLW4r62ETW6FSqTSiVtpjZcFDCwIYAqV9QTntXgOp6ytvdzThgEjV1csxJQnKbNny7UPyDduIww4J4rbmi1vU5Ht4mErSyyrE0YkSMOrZuN0h4jRTuODuIGF3MPmrxnxfDeW48q4WS2nQFpGUyLJIoMjLtA++CU4K5GOjZzQB65a+IrV7RCH8tWSIsoZWjUgfMsgDkqSCMY5BI5Pf9YP8AgntHLfTLJC6y26TyzBY1XzJ5JJ87Ytn3mAYk5Pbivw10a71BLOdIov4dpSUIZpQ+c7Q4wCqknkgDBA5wK/bL/gmfLeXenoXhLmOUusiCRZJEQkMgJwzAbeuAODx3oA/p1+E0W3TrYgGPeiblbLMp2qV3AjBBCjn1J4JzX0VAX2IwYAbANpC/NkHoNuc4zj6183fCyG7/ALNsXgeJfNaBrgvvkR4ggDKufuSBT0/XvX0pGAI1+XIIXKjCnPc+3O09e1ACy7mIKSeWwZDuwGLoGyyEdsqSM9flp5KsFcnOOcEg55AJ68HDZ6Z49agds8gcj1wM45GSP/1fnUSuuDhiNpYNnhdwHzAYOO+PrQBdDfMxLdQDj+6MZIBGf4uv5VIvlkld20tkDB2jIGQCD1GAfrj880yqCJCGbKhQuTtwDt6ZxnIwD1waesgPztuADAngcEAn1yOMdKALcjHnuAeB6g4GMnrxUZKll3BsLyNuVAzkcgEAjJ/A+9Q+dvdiCQcg7cDoOmCD1GOajLlTtTABHUk8DgnBwc8gccfWgCdiOVKhl9cdTyV6mkSUuwG5MkBmQk8Anqyhjg434yOcn3ppyqgYJzt5yRkkdCCTz1pFOwqAqqWzjKj5VJznkDI5P55z3oAuR3H7/wCy7HGIxMzBPkPzlcBgeXx244IIPBItpOr7yqsgy5CuFDHGAr/K3AIDev3ay0cmXYygmQEo6RyEBI1TIkk2kRvvdyozyOmTmrQYjONvUDaeo4z8x7HnuP4higCwSjyByu+WNSqZ5xnOQPTkDJHOM+tWSziJHOMlflVXHJB+ZSAeBnNZSyONpxhzk8HIBxzhsZI9DgdelSJJuOHwCAcAE4JZs/ieR+X1oAsQII3MrkmdwyyHcWHJLbFz/CAQBgDoK04GiYjdymMEdz1GRnryOvXA/PI3AZbfgABVJOCuMk8n7vB9eoqWIqiBFY7RtVFZizMCcY3Hk9+pJ5oA0X8slHJ+6HK5PyDdwSfU4Bxn1+hoVgCqZGWD43BioAwQC4GEOHGATk9qh84dHyOowSASB09+pz+NSLLkfKvylSwbj5wDkleOnI74/GgC0SRjA+br1Oc4PTGOQAPb1oPLEHOcDPTIxycEjvx+ZqsjhF3KXGWLAMGIwx556hRxj2HNOafDqpDcgncBwPmAwQeev8qALDDA+UlFQDoRjII+brgnoPxpwBHLEsMDPHXGcAknpVTzUjMjSSkoBvYMVIRAMMVAGSOAT71KsoOMY2nkcnBGMjGO2SefegCXBAUjAxnGMjA6AcDggdvejOT1wBkEnnnGM5J689+OOtUri8EIYnOSuchdyrxxlEyWB9qk8zfCrByHxjbt24+VQWyc7fmPAPI70AWiRk84OMZz06A9O3P5fSgSA8cnI2g9AMEjPA55BH/AqqokskZldHRN7JhsDeVJXIXOSpKgqfQ0jNjnJOAcnBAyOePqQAfpQBeyQBzjIG0AfU5JPTtmjGCcgNkDJOWGDgAjng8VVLMR6cfNk9eAeBzxn07UK2T14A4549x0PI4/OgCyeTleR90gEcc4JxngnPpShlK5P3h7j5c4yBnp0/DHNV1c5BBz9MkkjLDkDgYJz/8AqpAyA5556AEMpyB97K/MRjjt14NAFrzFUAZw3fHXPYkg9MHnntzQNzRjc4Leq5CkDP3SxJGACOufwqmGdSSx6H5QQAQpzwcdQPzOPWnpIGcgORtA3rz8u4HAwevOfrj3oAthcggOAeCDyRnIAIGMD7p7Z55qMxlgm5mZ1VOR8quQepQd8gf1qIFS3cAEAL0I7cAev8yas7hgkHIAGRjnnHP5/wA6AIwXXzA4ARcbG6s3yfOzAL8vOe54HrTjnhsHORjPXa2e7deSfwprkjIGc9cY74zyR/n8qa0i+4AGTuA4I6cAd/T3FABgnORgEHONuDgHBGBk/hXG+II0e0mUpuG2QdSuSQSNx9MkZ7YHNdW83lq7AAA8nHOSARxhcjOf06VxOuXO22lYEAHjdjkZ4BII4Gcf4UAfzbf8Fw9BEX7OnjaSLbNjSnuJobeeNxDEmWHnbJcA53YDfMMtg5Ir+EqOBcukgWPYkiKMAlXRRuVwmeXbJ6kKSe1f3lf8FobxJP2cviCkqRmSTTLwFZIwyDakrojSHLCMsOgPJIwc5I/g4tGVRPKPldFDrsUYCjO4oQPlII54xjI4oA/Uv/gkjqw0L9qTSIY2Ev2/T4oZl5KJ5hVcF1B3Lu29Ou4YYA5r/RR+CssVx4b0912JKtuuQMqS4ADEggfNhcnPPcV/ml/8E8PEcfh/9pzwBcbQwuLi2tpHZpJTskYRybYVTJbgYblVI5zX+kL+z5qEV74X0u4Q7kNnDtJCnJZQzyKQflBc49fXGaAPr+HLRxkE8gEHIyFAJwSeev4daskofmAJbaEY45K5zzgcdT+dZ9tIGgUDOcgkgDPAOcevI/CpJJpCwJKqmArAAncTgAg9uhyPU0AXoWRpAiyIpUBmVjyqnoTn7p4OKcGYOVUL5ZHJJO7JIwoGOBjqc+nFZAlWEllRWLuokZVw7E5UFyo+bAwPYVdEsbLgE7hncvG04I+62TnqfyoAtsWySpB2jcMng8E4wOvH86AzMenOR1+UDGDyO/Q9xiqqu2MZJB+YE8kYJB5+mf5UyS4cSRqMncX3YTjIUsCzdEHXr16CgDXsRsnIyMsjKRk87sAZJHv+dMnSJW/d8spc8npvd3we24bhu9QfSoLWZfOiyGXJwN3K8nGDnPGTkHP5Uy/iazlljaTzTK5nDKoxEjquI+D82CpOevNAEkb464+YAjAxu55AwMjj271IXJJUKwIG4NjPGSSME9c+1ZSzSErID8qgHJXjIAx9Oh49qvJMHTOcHcR098Dj0PP5UAWtykYA7YbPuMce/XNITlMICSTsXC8q2PvEEjI5/wAKiEgIcDJJwE6cNnAyMc8nj+tSK5x8/wArA/MdoG4gckDJwPQe/NAE44ABUtjHOQMjGDkelKzAc5wvc54HPA+mMVXEmCADu9ONwJ4weO2B/wDWpxcjauAcjnIHLDtj9MH0oAkLgA8jcM8AfwsODnHJ696riRGVXSTKkkBhnnDkEDJ5GRwRwR045pGd2xyAMbc8KSw4K4zzx+g9qRV4A6DAAAGAFHOORQBKHHQ4UFTk8nOMDt1BPTtzVdVT5lLFhn7rsp2kduucdOp/lSSB8EKfm+XO4nbgHDnn7pxnFJsVQGBJ6+gGDzngZz19OvFAEwIXIU7cBiDnORz0xyDz+QwKRfvg5bBB44xkgHBPcjHH1NRPggBcJxwgJAPBBDZB9R7Gk3hG5TJ3AcFiCMk55P5fSgCyz8EIpbBIOTtO3IB6Dnkk++KGkCkYJBPfvg/TvjdVZij5wGVWB3KSOAVwRnPC8nqR7Gp1u1jt5IBFGzPt2uxBZQowdo/hOD68flQAjszAYOPTPOecgsvcZqNmG7AYFwQQuOevAweg4PPNVnuVTaxB2lkUgA7t2SRyAcDrzVKaeVbhWhZVTc25fvOCMFWVy4zgg5yOc9hQBtCRsnOV4A2gAEc9SSvLcDPNJvUZ+bewDMchQwVmOBhV5UEY/wATWTdagm3zZ2ZSoAaYMSGJIULtwcsSR0/OohPkswkcjGwYwRzk9VPNAG8zgAAkDAJ7EjOcZwcDkUM6tt+UbgAwY84YZyw44OFA/WsdZ2VcYcrwASCVPUkcjg4B9/epobklQDIpIwZBzmNgc7S5QdRt/OgDQDOFJYq+5jgsM4AIIUDsAOmee9OiBjz8zvvdpSWYHaSBhVwAAoGeKrLOhwSo56Nnrgkknk81DPLKxTyZAi7+QUJ3KFIxkcr82D0PSgC+LhmmlQxPGqYKyOQVkDLltoViRgnBzinF0eN4pE3owZWG5lyCMHDKeDjoQciqQlw2M5J3cZGSMnPTqc4/OpGcY4J3A8g5JHOOCB7igC60zSqoyMDAwOuDk4HHPHX69+KkVsYyCD3+bkAdBnOcc/SsxGYqcNgBnx/EQ2MDn0BJ4zg08ShhvMo3Ahdo+90zu64xz60AXWl2/MWweOenUdck8HpQpjUYAAycnbjJzyzHHf8AxqnPDHcwNFKN0T/eUsEL4Byo2nOfp6U+JkAUKSuF6se+0YAzz0+poAsEqdyvhgwGFIIBGQDwfY5PWmO6oTtKgZ+4OBjHUAHtnv2NRNJnbuAyADjOSoGOCcDtkevNCleflLZ6HPtz9ev60AOe43gBQFYrgMVLbjyfmyeQOPUVX5O0k4O1SxAIAIJDEAjA7Y57fjTi/JyFyMnP+zxgcjk9KanzYJGTzkAfXGQeR/8AXoAVgSoznPXngYznJ756/nTNzBgFOTuPy9OnUg/rj+dSnBXOAGGRjnpnPAzyMgflTCcHGMqODnjggYAwfQ0ASSSMGRduAEJLDDZ6YBJOVODUZyewGCcdASOgBI65Bbg+tJufKjgrzkbTk8YXDEjuAfQ/rQWAHbIxkbTxjqeT8x6flQBGzFQGcHaMggbmZhnqAqnOMj6Zz6ZezEkL14A/3hjI6cdSPyxUanOXY4kKkBtuSAc7hk/d/hB+tMYlD8y8AYAHduCMH8+lAFiJgAxcsMLgMMbiSRkqex25/KoJFAAYFxkZBYckdRz27UhcuCQO7ZGTyTkevqR/jUQlJO1skDKqCDgYIyAe9ACk8YOWLZHHJHHfGOTge2RVJljhLyMXyFxtOWLf7q/3unft0qxKdwwQRhhgLu6dT0GT0PFV2ViFPOSvGQQwDLjvgqf157UAV4pxKqyBXVjjh12suGPDA42njP41Tv5CyE7mPXIG4gMBk9MHBOO/5Vb2lv4tueC2CQScjLP7Z7E5FZl2+2NiACduwkdSobrkD696APE/G1qgsZoY/ljcsWHAIJVi2xm+6Mk8f15r+Z7/AIKIfDmK18aPrUtvNC8aLIrCP93co6pOJBNnEkQBB5wFLYya/pe8bSstvM0SEnDHaFAXbkgnH+6R2IHpX4Tf8FLm1PXPDUflPaxS6VpL28dvEPIv5bRXbzXUNKr3QYOEKxg8Icj5jgA/n38VXllc2badGLadoHkn/dgB2cMy8KWAIOFBHIYRjA+9nhNAWcxrbx+THJcXMs8ryZHMbRxpCEVWxg7+cDBbqBmtjWY/sKTpJG63SSIY7iZJAGj2BDviKK0ciSBlPJUgcMcGuJszcx3ME/lmN4kuRcTifepDuXU4H+r+WZG2nqVwe9AHst9p7HRykt3aW0ljLOX2xKv2nLKVR5TIQ7hCoPHUg4ycn5S17UZ9P1I30YjkgilIaIeXNKRLLGJDN+6bYu9BjPpnGN1fQVzIlp4XneFpLoMu8+bGG8iV5sExuHwwO5Qc4zg4xyK+SfGWs6hFeS2syqIp0VUmt1hjkmWUiSMymIbsqrEYbBZfagDu9L8R6jo9+LtLd1ErQkDyUeOZN0ZUMCWBYZ5IGQwwQATX238Lb4SWVxdSwTC7aN8B/MiFsS7F5oiVypCht/GARknlRXxn4UkbVYbKyZpboW8z232wSRqhd5FkaKXzcLFJgbgVBJZfmBr9CPhboEiabawXVkzRSpGz3AkG/GFBiUIcqE2ksSRu835SduKAJZ9YvpIC0piaGeO9s3dXaI+ZEhWLzskiT5QNucFdudzcivl74g2+qtqglKWluPN2TNBNIULmQW6orschyMk9VyhZiQcV9b654Ut3u2W3jmWCIuVM1zlpPMUlmkRt24hymeeNvPzDNfKfxUJ0oKRNJJEssbl5I4C3yvsBSNiAcNG454OcsvagDy251m4ghl0wSwx2+VLu4BaJVdGLRo7gCUgHkcscYPINd/4b1u+nsoiZpp2jCrtMkXlA+YAiu7ZMKGJZCShxyFbBII8R1e6muoP3aPcuUMzPIRE6ABhHIxZB8u3aBj1GDg16J4LvrtIWj8l7B5YD5W7yy0kGRIyq5c/vGkhbBUDOSMjigD3XT9RuLyWzYvKsv2u3Wa487/R1tpkSR4JJV+RRvPy85BH3AQDXQ+L9NfStTtrq1tXkjdIJ4Mq8yFmzKRGSjGRyFBJbAG4jGSFrjYT/AGVDbQSQSulxbgXFuqSATiYJsDSBCkgQld2dpIbGSOR6Hr0ck2k2H2K1L3lyqNaztcIskscL738iAsAhG1EU7SGKHqRgAH0r8CNcvm8b+B7G9s5IJxqtsjIQkflyXClkJjRz87O390KFbJ2n7v8AU/8ACIQ/2Bp0EkUs0zQIjtBkE7EAZ1VGBQmTkYPGeMgV/K78A/NuviN4HkubT7HqMeoQ2CyanOLg77QH94xiRm85wQuNmFK53HKiv6q/g6Gt9HsDJKo3qjEqPk3cfcbJJB4IHbfnrQB9L6Lpxt0beske+R5SjyebuLhmZ+SSmW7f7Oa6HygcbsY6kbeR6tx1OOPpnNZFq0kqR+VOquHjYNnIaJXBZGBzyVLYI/iOOK02k8sljIdrL9wLlkYEndvA4JGOPbp1oAjW22NK67kSRy+BgKS2S5AVRgls565JzUUwCQuxOXwTxktjowAUHL7CeByc0n2l41YeaZN4Ygt5axqQ4AVVU5VmDAZAx8ueM1Qa4kmjljuAICYgBLDKrASMDnytyfeQg/MV5POOooAz72CYlnRtyvGVWCREKBl+6wIKkDg7lJOM8Y5r8nv+CufgxPEX7HvjlYoIpbu2vtGvIIsQxlnjv7cMI2YcMUZgMMDX6qaldRyKFdpJFYNEwWSWLIJR9rCNvnfEY5znGQOCRX5r/wDBTKVZ/wBlX4izx/ad1paW91DZDyt1xdQXCJAkbTEhU+ckjAOQG6jNAH8NkkcAO37K1tFa3INnax+XhLlMxyvOrKNzfNkE9N54rP8AEN7LayiKKFHKRqqYiIKzSh9xXy2yUCs3GeoUkZPPUXdxdXeoalPeJItlFLPIUt5t6RzxgzFpFZDsaQFhkAgFgOBxXjOvalcS3zIrPGTJ5wJcp5QwfLZpVydxLbeoHzZ6ZwAdF4Zkhu5ilyJ3iLy7YbdjGxk8tkVjvkCu+4nGRhcHC55r3PwdoTxX8mozRwwR2kSeVCDtnjkjACrdSH7jEgZwdvTBG2vnrw1fmzuUgheOIq6nMynbIpi35ZnJwwYuQcjoMYNfYfhO2VvDTvJdWrC7BdZPKkkR2cOoEchmUkKFHzkZXO3qTQAsUonu21E2TuBGsTRlGaN1WMRy+d5JAI3Mu1s5O0cZGD0fhzTrUW2p6imo2tk1vJFBCt3FILh2lUNP9nhtg4gdQzANI4D5Azkvi1Fo8U0Frao628VrH5tzcyu8VskUieaVCxOPNjZtx/ix/EQqkj5k+MHx+0vwlbTeF/C+rwJf2u+a8vBJHLI9wjMhldynDI6psjXeSG9AaAO+/aC+P2ofCBZ/B+nar5N7FAjXVvaXgVtRF3bxSf8AEwWKRXe3KPHuQgg8qRgEV+RXijxdqPi3VbnUrgeR9olmYwWzSR2yBycrHHn5F+Y8Dj25q94o1XVvGOt3ur315PqVxqFxNLNeXCMHmZ3ySqBdqHaR8o6Y4ArR0jwfczQmbJjWNXC7Y5GJYEYBIXAB8zqScZoA46zsbu7khWPcXT5ULHDR9MDc3CLn9ex6HeGgSpPLG7KzfIwYso3b13r8znDnaegOTn2Nei2HhZ7W4ERfytxTLgEq4IUhZAiElSe3cHntXeweDft0bSyP5QtCHBSHKyxxoSyopyQFkbCggAjdyMZIB5BpGjTSxyWzQD5mjMhdI/l2n5Rv3ZHO7hQTknIxXsmheB41SC4aZPlii8p3R/MkIYK1tGI84YEjOPm4J5NdVo/g3eUlbbcM8SkFo2iMRDAFpFz8jBnYA5IIXPSu0bRz9ot7a0aGIANu2NGQQGAkbzUGThivJAOD2oA6r4f+EEt7yOSCF2kCvIPMTY2C67EAKcHYw3HJ5PoM179NpqxAeaJLWIbS8cuHmDOwkCRyMN3OP4e3r3wvBXhfUdOjj1KYSLbtIFzGGmLwom1ZQ+cCLO3uPaun1jUIo7tLe2T7XMruzKw2tE68h3LMQwEZJBGT8vJIOKALmnatDp0ZgAu5BswqQMJZZif3JEybQVTY2Rtx8yd+RWT4m8Ti3trmW2nEC+Uf3FzKI3x8xkiVSPm2ScAN+BODjIv9SuLEC7yiM3DxKxE7QgKCAFjywbPPGSTgHI4818c67FPBPBdXEb3Cxq0OyJZAWDD5MhQXYkoCWODjJPegDyzxfqmq3sTzTGOK3lVWkO8XCAsAqqEC8vl8n5SV34z6+I399Le3McBhQtl4tzo0pkZGdl+VEBWNgP4RuA7HNaOtajcpBIrMWEUu4rI7FgELbVUiTJG4txjjORXNjW4UjR9s0eqs8clvI0S7IvLV1UmQfMFI2dQSdvPBJABG9q90PMK+Q8e2Rpf4cROEcogwGHOCDgYxXqXhbTreNIrtzHLLBkjePL3rnYilZAS7dCNoycYBrgtDjvmSWZmEgzJKhkfdseQndsJBLtkr3x+Jr2HwnpesXMhkW1iZ5THmVpFRmVAhZUATEfDDsBhuDjNAH0D4e0mXTdOim8o200qxssU2xFuXaBtpi27gqs20Z4BI2gjNfL3xj1+D7W1jHGHCQ/vWRY8xzliBueMsN4kTJIIOGAyBxX0Bqviq50fQvspWSX7PCUeQKskqysuQkbT8EbgrHBxkZxzXwt4114XclyQZN00hLCTAUDdllOR97coPGPrQB5JrU77zIxJkLdDzjafl+bv0/Je9R+HnlbURMWKFPn3I3l/NkABCi8n+ePrVS+cLLt3FZUYEDAdGVhnfndy3Pp3PNdF4O0+41HUbW0t0aW4vrqOJFiQuwaR15G1cqM44HNAH0j8IfhpffEXxdaC4jdtJ08JdaheXPmLAIG6QmQsFBZkAwOeO3b9UtGt9PRNO0exuYrS2sZFtrS3srZN6iNF3Srsz5TqEJJ4zxnnivFvh34bt/h94asNJW2BvLmBbzUp7hS/2uaRY3Me8jKqFLfK20gN2Ir1XTLyKOxW3llmKXayBnt4xA0se8N5UR+zks5jZlGPlyxJYgDIB6db3tvqVm8NlG14VlZY53miim85W2l1EnW3Lxgs2MEovOBmsq70zRo4Q18iXGqTSyJNaNcySqXBCLJO6t8qBjIduMEKAc4GcS2htPskVnpmoC0hvDOt+bmVtzujsFMhOdrNkbWX5TtBB2til06008Tyo19JayiQsZ7jynEkgVxGxnjcFFLsAcYG07iuRkAGbe6PZ6fC11MEjBMslnDIGlhkmZZcqHlTLorbmBUgDYFxzx4H4o8O6Q92moXFos86kNbNax3Fxliyr8+zGweZu+diD8w6V9ManqNhPZQ2l5K6S2m545FJAm81sTtE5chh8ildp53Ekc5Pm0ukaHctIsU1zFJ5byhrr90hWT5yBt3AkkOqgEFtucEdQD5A8W+GPOffbwmGaJXDKB5kzZZiocHgEshG0EgAn0GPGBJqemS3STQBpjAdoUJtjHJAlD4zGzldw54POQK/QbUNHtbaBikKSidcpHcMTucRuFaNlfcoYnngjaoPAznx3UfDml6jI0AijmkkhdpwZY1QB2BbIdgwx22jICYHUUAfMNxrOtRwXbXDRQpL9nKQZUSKt2pA+y28U52oIwpcDjIydpxVzRtdkt0SZGQRiTYCG23DMAWJYKMqOmM9jznrXX+Kvh9bRZfTWKpEu2T5ZbgRSgksu8KpQcELwT+7Ix2ryq60O/wBOuY3e5SaIPgJHAAAdufMMbkMjYPTAJPHrQB91/DX4kyWN3ZTrNabI/JaWOZZblUjj+cklkGQdz7iTkHHXFfcHhL4y2zz2sllrNpaJdRBLuK6MxtZWSX5fJlmLyWsqrt+XCDCrgnJz+PHhe/1GzuI7tbkiPC5E1uoaNdwG0FQ2TsGTgALwAScivoXw34qDSxJLHGLSUIC7ExCRwzeY8JC8YUA5JHZQSegB+yukeNrieWPVUvLK5t5YZAs9jcF4G3vCDAZZZP3jddu5S2FJyR19O0XxDoGoSH7VDJGYmJUR745Nyo7wlGgwQ5K4APB3EAgGvyv8BeO7TTnliknae2UE26wXLT8syExzRsRskC+b86qSx45619WeF/HRezhnt1uVgtz5/lX0MKoi5jLbLq54liIXaysNxBB4JAoA+2LD+wpts+nytFPMqt5ay+TEiE7tzsXycqwyuDncM9BjanguJNK1CFJo5mO2IXA2zsks7hYoNjTAeU6jLNhidhAABIr5S0TWrm4ZGgmYJcHzS0dyrW6kttG1ogTExQqAQc/u89znr9V8QXWlafHqbS3sixo5eexmVo3jgQZf5Xy0qsHVl4yfmzuOCAeuPbskQtlvp7XUorWRENsr4A5mupJApYyAuGxIQFxgDbxnl9V8THT7KZbu7N9JcCSCO8PliKGbagSCX5cFTHkEsQV5OSTzxvw7/ag+HNpd3FhqljqhvnhCXGp3KrPGXhkO2xVRudLWQ8Fo1LFSNynJxz+p3eleIfEU8ejSyR2urlne0nLywqtwrSiW332oMjbXTGApGeMgbqAPQPCdzqOieHtV1/VI7ZCrvDC91hWa3lEjqiuTh1KMzKOGFYfhvXYtP8OeJNYub9R9vfdGd0hthBI2EzHIAFlU5bAyG2pjnBrG+LTS6JoWhaRBcCSVp0huorhmggZH2okjMpYBUKBQyjODx8wwOK8YXNhpXwxt7ZAtkNSvfMlt1LoskaK4kjLSgGNAQCmcg56k4wAfNvxrfTI9NivndJZrhL6wkEawyRvIZJJ4JHJTcWIkAB/2Bjrx+TninWtQ0zWLi1luFihtpT5aHEZCCfcu6UA/ITM3JOMAdeM/ot8YNUt7jw/Y29rHcZhmWVSRIVjEEpWRZC5xMoRiSVckrz1r84/Hwa/vtViuGsvNubF5baS0Pm5aGUDBZwdj+VnATJZUUnJGaAEh+MN3oNwIVuJ7Vy4lRGbdhyEfzd6nDxu5G0jPCZ7k1+0f7CX7WrXGtaP4c1a9dodUtYbPzpmjbM0tvEgQRpOSYyysSpZQx6beg/mx1G7ke5ZXl3CJ/KRiR8qRHCqo3fKvUgDHU4Fe1/BD4l6x4I8baHfWMwVYtUsCksjOjKUuI5kCuhJQMyEE4bjrzk0Af1HeIVh8O/GUx6fHFcWWrTXBhEg81Vium82IYDHDxl5AD25z7fXy+GE1HSFmmIluRYW8gEcKAsqlxKjBMAnI5Bwcp0AFfEukRy+JPFXgvxBI8rXF1pOlXMbQbDayloibgPuI3OxlVug4TnOa/QzRPD2reYkc88qNLbxxpA+791alpGYKwO1ZizLkHOMZAGSSAePS+Cre4u9CuIraLCXW6Pygi+XdteiVC4YMJI1BTjuTgtgGv2g+C3hbOiabDcRuXMUcsu0CPg4Z/LZSeeCRt4AbBFfC/hXwZYNc2keuW8zJcSSS2hjK+Ys5kR4w6hcOGYPkgjkcDjn9XvhjpEVlpliqjiK3SMKS2GyOTyODuPBxyMdgBQB6BZ6LDBFGFglKuI4V2h2cIQdruVXG3GMnjr+NVdR0FCs9yoLzCBkKPLJHbOdzMityQsm8AbgN2GA56D0K3tf3caRkRqigqqYCsoUja3HC8g9uRUk9ksiqrAgBvMOxipZxuIViDl8ZPy8dvpQB+Y37SvgOa40bVLq3ge5uEhmb7Koi3nyo/MdlMysoUrgKdrMxAAU5r+QX9qzVrjw74/vilk9lELqUTKgnwix3EoIDGMbXJxnnaSxKnBxX91fxk8NibRtXeEArdWlwssRRZGLPE4eQFuQSgGBzjy12gEEn+Qv/AIKC/BmSLxLd6i4khFzIYQBDJtESSmQRlVXk5dSDglvMAycCgD4x+APxHF58QPDqm4dwt5AwhDKHiVpwPmYYeVBgDBI28EZwQf7LP2a7uDWPC+lXcFvChlsLJTFG26Mu0ITG4Fm2sVDE7f4wRk5r+GD4b6FceHPH2k3im5jhivoTNI2Io1i+0IsijeAAAFYsSQO3XFf2mfsH+IYtQ8AaGzzRtO9tAqBduCVRfLUcgHhmxjI4PXrQB+mFvpsLRtDH8zxFVeMq+UJjQgEsmD98HGeM84PW1BpFtukhR4pWUIs0avGzxsw3BXjUkpzyCwGfbitvRFS6g83a5bcyM0gI+aM/KUyx3KQQwYcEMCRmr9nocS6hcal9qMt1LDFbXEUQSO1Vo0y37rczCUhlJYsT8oBIHFAHMnSwrSARhBtYnaPvYGASoyD0Bx16DjpUJ0oyEOwTcQyxtlxlQBkMSeTuDdB0xXoRtYym7GWLFMAkYIHOMdtw45PX1qlLp+8jZiPYygMI1dwqk7wjk/I20uOhI3E8c5AP8ayNTIYxG5VyzjYAFVFJyu1g2W+hHapXZFaQRKpDqI2DBsgjaSQQwAOc57c8ipJXLTM6CRgVCqJwjOFK4ODgZAB4wB06UySNYyMMrswyQBkc8Etj7pHX/OKAEaJyGkJBb5cYQ7RhcYdtoAJVec8HPOacEzGSQrMsn7wlicrwpVcHlcg4/wABT/3rF1IkVCyt8ozbAYyMgEgnBH0yc05dssQRpdrISEQKSu05O7I5J3Adu9AFaXa24LEMghlcAp8gBDZQDHLcnn8aRVkkwAu4JuYlVHyqfmbLYyQAD1J+7UykEg5G4BgU2BiATgYB6gj1xSxq8aOVkZCxKEKDl1bqN2MbeDnnOPbNADpZIxBDAQjkr5gcly0JIKOuGX5gyhD3xt4qmrYEiAQyBiTkrlhgHBQn7vb8+alK7clxjlQHYMeDgD5R247emKnRHKjZGAYwWYBDudCCWYlsgLgHsO1AFfzhHCI0V1l+bzQ2NjKRwcY4I5496kkVJgiQRknIK4IZtoXcwYKQGxtbg8/lTjAwjWZ1HlBss6vluoXY2DheeRx0Oah3bnCoioFCkfxZxkhn69sZA474oAknhtUs1YZMvmbFdVJDEAs5fc42qN46DHB55wKZ+0xFGZ2AXlQzHjbkYx/DiraJIAvmBhCfmbCb22EYBB2ZweehI4p120c+2OIMI0GUeVyznPLKxAHJI464oAovPIoISQsJVUy5XBD7SMEnJJwev+FVEVy2TjBOOSAMg5wc9uTV9bd3IUYIRAWIwyxc4y5HQZb65NRMZEQxHadrE4A55OCGPcHmgCsyFGKEDIPQEMOeeCDg8GpYnkDRuiqvlHOYxzw2cscc4GR/Q4pcZkUxkBjz3+U4wc598/8A66ejSDzFADbj87FCShLHHzfw56/WgCO4QR3EirgxhiVBxkg4K7scZxQrZLEDbxjgkdf58VLclZJXdcZYqrAEkbgACVP90lfwzSRIFUlh82Rt9x9c8HOPqKANe3lFqUZCcsikKzHMchwMn5Rz8uQORhhX0P8ABz47+J/hhrVnqGnXsqCKWNmjSWeMFUcO6Eo3MZBy3B4J46V85qpO0yHdnGOmQqgDGR/sqAPTNWbYuhdkZkZlOOo3ocB0JzyCvH4UAf1Nfszf8FW4pdK0jSfE2pm31SG62yFi0aSwvbxw7P3ZGVBhQYzkEliecV+/XwF/bM8HePNHhkg8SxHVo0QxWLgvGySCMKRKk4IZh5jAFSAAB1y1f5v+l61f6VdwzRSyxtbyeYCjsACpBBO0/n+XrX6C/s6/tn+JPhxqmnm+vZ5reJkjT/SpEVW4CyTKAdww2Oo6egoA/wBH7wj8U7LVkhZJwVZoyrGQ78bs44Pzghlzk4OcDFe5aT4pgvG2K+fK2bsAhWWTft+Yj5juBJwTjvjNfyt/ss/8FCND8YabZQXOrLFduYkbz5xE3y+WsnkliMoCGORjOM5GM1+zXwm+O+ma9Z20sOqR3MRSJUnMyytIGAwzsmAzYB68ndnryAD9PIL3zFQR4cNzncVIOQV+Vc5+ZjuxVpZ1LdeZcAlCxX5Cxw3Zfvnrgn1OBXgvh3xrBerFsnBDgMuCckbQQAGPGQMHvnPHPPpunazDOcAqGGD6lc56YIyeCe545oA7RJVTbsO1jwMkgAnsTnJGKlhdidpKk7cZGSRnOBuByRn/APVWIs6tgZQndwSVG7OCANx4b731wamWU7tw3EAbs5G0luCpA5JAGR2wevBFAGuWUA4+8SodWZsBQMLsBO0cMeB6c1SlnXkY4zn0A4OMDOc4xx/+qqhmz8u48ZOT1+Yk8cdRj8zx6VRurgKB1J7g8ruB6sc/KcY/KgDG1q4KLKVc5OOjZK5Xkru6ZAHQYO71r5A+Jvj608N+e1xcrFK7MgDuqKwdxjOWAA25/rx1988aaxqUH2gWSx7BEUQtHvaSQoNrq+fkAy3ABzjgjFfmN8cPD/jzXGvZbRFe7u5gquyEkYbCoj9FQZYHP8PTIoA6Txb+0M/ha1d4ZhsiieV4UfA8pFZ+FVuN5yQRn7uDjNeH2P7fvhtrffd3oExeMLDEXkeIH5ZAZcBQApGB1ycMo6D5X+Inwj+NcBntdSKG4VVSMZFx8pjO4q0JPyHcegPyjnPFfn34l+APxmi126ktxBBFPIzyOpLBjuDBFQsBHgEg5YHHzdSCQD9tpf28fD8lqlw1/EZYVfEiXK+W6uIywVS37uMGM8ZJJXnHGOZb/gov4HW3vryfxBaW1vphVLpLi4SGV3YEgRIWG5tvOOvPToK/n2+Kvw5+L3h3TZ9mpXQjRMOsazDMgJJALck5Lgc4OcAmvxc+NniP4i6Frzx6nq+rRxNdNM8ZvZ0SaTkbpNshxJgYPf36YAP7qdC/4KUfC7WLj7Ta+JLMySokEf8ApCk43MzbcSYZFAY57YweuB3N1+3N4Pu4YpYtTsZpwDLFIJ4mlRGVjhDuygOw8V/naaV8UvGenX0NxBreoRukysipcSbdoIJj8sNh1OOh4OeRXpkf7R3xS+3SvbeI9RiaYRK6tIwxJGqoxjj3YiYkZOO/Uk8kA/tj+Mn/AAUm8E+HdJuJ5NTiiuIYroTKblZo/JtwSLlAmBGpDADdli3pX8pn7av/AAUN+Iv7QHiTVdI0bVLnTvCcdxPFGYZpg9ynmOMht2Qm0J19K+fUv/iZ8VLcWt7eanfW8ysJQrz5kZlIV5CgJZAwHygdhk1654B/YU+IXjV4Ut9MuEe52mEyQsd+QOpZcKSWxjqf5AH54SPJMxlkkklkd2aRmJZ2ZuWYk/eYkn881NDCHdMhlC9cKMke56Zr9kov+CSXxSiurdrncsMzqZ0WMnyRsEhAXbwpBGDkDjHXpp+Ov+CcE3gPw5NqFzIrTW8X2h0UruISNWLNjg4DMdvU44yeKAPxqv3IiSMnzBuBAJBOQeeT7VRtTEWG7PLEFcHCg8qQQRk5JrpvHOmHR/EV/YbXSGCaaOPK7T+7ZkxggdMe1cssrou4NlSS2wHIBI67STyB/nNAHa2YjMqCKJZCqBsW8wLhlUAHa4+cbsE4yRXSx3UFrCiXxCq6gsVOHCg4Ck9xzz9O1eWwajdQMkkOY3UAI65DZH8QJPJ9xVe9v7+aR3upJXdxtcE4LDhhk9//AK1AHcazq2mEr9mUKybl3J0lQY2MQBxJndnPXqK5KXWj9yOFVYE/vNxYn7vG0kgDg9PWsmJjLModZAhwPlJYryOVBPzHBJrqrDwRr2u3Bg0WxuNQYktGILeTc+4jaAqKcMc4wO+QKAOXmu5pCA8hztPXJ6npkn3qupZiST0yOec5zycV3WqfDLxzosXm6r4c1SyQc5ns5kAGMk7mTAHI/wAiuImjlhcxSxtE6llYOGD9R94HpQBCFbBxnnJx2z7cc1YkkklRFbbiFTj5QpwT0LAZbn1zjPFRyOA6qhDBQAGC+WSFGTlcnvnn2pvLsAcDcRyxwAD+HTmgBrFUGTneTggDjGD1buf8aGQMowQCD0PXG0kke3SpZYSj7WKNnBHlsHGGJAAx0OB+ookheMjI4IDAbgzBSOCcdPxwaAK5x8oz8wwevfjg/h/KnAscckAdV5Iznr164pcd8n34GB6c/WkXJAUZ69Se/uB7UAJ8pHHU52nAxx75yD/hTgrMNpxx8xOOo5wM49v0pWXaMMCCVBAIwCCM5PPAxjH1o2krsUMTkYwMtnJ4wD9aAJl8hAGkTzsqQE3MNrHK7jtOc4IIHTjmq8RUSFnUmPnjOOOcc44AIrptC8JeIdfuUg0zSb29djt2xQSNknIGRt4P+etev237N/xFNo99qGkTabBldi3SlJGDKXGFPOAuMnB+99aAPAYcb1UkrnOGA5bsMenWv3V/4JU+F9H07xfpevTxxSXkl3HHGSqFlfcodRI33CQwB5xluhr8YNf8C6n4dmeOcMzRnrsf5RuOOo49ee1fpp+wF8SrXQPE+k6fdzrbCOZZEkZLdh5xYRo0izYJiCvjhh1JyM0Af3+/AbXCum6fHviy8MT+WTh40ZIyVXb1AI4J6jrjk19nx6tGluoMgRyDk9AMKABuwMr9fSvxk/Zx+MGhjRdKYazbXdwIkHn+dGqpgL5hUOQWVZAQC46EDuK+tr347Wlw01ra6hCTHbPcfNMA2yNsshUMWYkFRgYHOc0AfYep+LDbIpEkHlBX+0sZTuRQuVdMHJ+ZcHOOBx7/AM9X/BZ3xzB4m+F9hoFtOskcmt2iuqBpCWRnkTDh+GZN+Dg4C5OcV9o+Lv2jt1vdW8NxIA6TQvMGA2K2QXRXU5Kjc3RumDuyRX4U/tjfFG/+IvjKXwV9uzb2hh1GO6iYzzJc2sc7wSCMYHktElzuyAQ0ynHUAA/JuTwylpf2V7Gs0cRjWFg6ESKXJByxjw7bG6gAHOdoOa+mvBkcVhDbJGj/ADwCKPaEERlXo+YV5IBTJfBO8/UYWp6DPqaRkvap9niTZuEKSyGMAZYQJ+8lXIbB25xzya9a8D+HrpNOXfO4ljHlZjRthZVJBbLHyxnaCMgZTI6UAbujaTFOT5m62Q73EkA8xTNGpyH3ycRFGYHBAJkB5xx4B4+hsEvEhgkLs7yxM8sQ+dJFIVR1GVXacggA8DvX1HqunpZ2ULODD5bFDG9wNzs7LuYspHzH5wAFC5HAzzXyd4/uJIdVa0VYgsYJYjbIGJ3liHQEMMZG4f3Rg5oAybfT4QJXRR5iKnnCTCrK6qB8rAgqc7icDvjHr+6f/BNfR2t9AsXkkjhZ0DSus0auI2ZW3LKrZwYnwo9Sc88D8QtOtEuraS5DwMMIWUOyhCQhPmADhTlxnG3APPFfrH+yF8TrDwtpFnYSXQSaKBUfZtWPMYVRsHADABRwATjOOaAP6jPhfNaraQqLtdioo2ja7gFSYzIOxbaefY17/HKnkqSeoOODgkqR2Hvx9K/Nb4KfFiw1Sy02OLVZNpZZBZ27LhmiiJcOyqTsdixOSQG4yD1+yF8al0g8tw0BgG0bwJGlzymScKu0k5PORgigD1l5E34LADGAe+QB97HQHr+NUXuASV3FWOQDwDx/FyDgke2Oa8bu/HaFonkma3DBhLbsV8zjIQB0+7yPcHd+NOk+ImgCxu7m51qG3ubdo0t7Jld3ut+A2JEOE298kZz+FAHrLSHyWjEoLFXRHbdhX2gAsqMpI354DA+hHFTwM42q83mE7SzBdqgKpGQGLEJuBPUnpzXg8PxMsp2QRXMbb8rtBySzYKcIce/X+talp49heMebcx+aSN2wsEO1mBOG5UH5QOfxFAHtzSBWADLuYgE7sbgfc8Acf5xTxJDIiOkhKH5gQQVYEFgVOfmBA649q8iXxzE3zGdCp5Yo3CngtwT8rcc4z3Bznmzb+MLeeGMSSqZI1VtqmNcthgxAhyAOPXHI96APWUmjkG8E7WKsmzKjAP3uCCeB0P4j0kIQksrZxg8cdeOADnH6/wA68mTxzaLLJB5oyg3cByeckAErhmOG6HjHPFbNv4ws5cESBRtyrF0JYc5OzA9GA49eaAO5Z5YWYgLIryIIwpk3BWK+Y0hVGwo+Yr0HADEdam343Hrv+98wwh3Ekg9l/TGK4N/E9o4kiDkI0TuXbLkJySwCnLAYyRz054qYa/EEQrIrCREJ3lU2oyR7nEe3rnB57nGR0oA7ZCcnMgxvyNgI+XPCtknJGRyOv6U4SDOCFJYkqTyR8wyP93PTiuK/4SO1CcyjcvKsW+8OTncDyMHrwO3WsufxisLoE/eKXCEhx8u8qd2GPzYAyccjFAHpaZDjLAjBBJbAB2jHyjq2Py/WrOAShDFtoC7GJycHJ4BAJI9jxXmaeLbZWVJLiIu2Tw/IAOUDDPUqR16kVpJ4us0cN5yFeSx3jcGXIbYoBLAHp0JJx3wQD0oskMiJIV8x+VQlS7LgBio/3T1wee2BVmM7VIDFgAVYt8xLHLHBUY6E/lzXks/ijTpLz7ZHcfvShjd95wyYVdoDP+7P7pOnIKnABYmov+Fh2cBMTykMQwYkK5C/Nlt2Sc46HrkfmAevT3EMMMi4VnmI2N83yAFWJBBGcqMAHjBOecVRE6nJDZPUHONp4yMHqeTXm0Pjq0vIUCTBw5RwWbL9Suz5T0zxjsQeR2IfFluCYmuIVckY52MCcALgjg456deMmgD0gyqzA53NgqTkFlBAOOTwDxx61OJxhQHJGMDIA49cA8HH4V5hH4ttPNdTKC2TyGHQHovcf40+XxVbqf8AXqMDgqwCgENjI79Prx1oA9JZwTg85ILEZ5bIYDP0P0pPOUM/ICE4/NuSOfcHmvMf+E0tS2zzxv2A/wCsBBxw3XpnB+macvjOybeqyoGVc4ZuPmOOfmzjJJzjBAoA9ON2AAiSbgDhMkk4yew+6cAe1IJcuULHO3hTuIb5sN06kEj868wTxnYK3+tjkOMSBduEJ6Jg/eHQ59QB2q03jCydQDchcgZ8tgrgEZ5J/AHjndQB6Wkm1gD8ygDcMn5iDkr+n600SBmJLYUkvjGBk9TwegB6e1edyeLbOELm4Us+WQgnYcIrnDE4zhuM+tUJvHEUEfmh43ACDYXGcMfmIbjJAP0oA9SMx2seQct1wOcDIyDzz+lCTHy8kYA+YEHncTnHbPPP415ivja0cR/vQ3mMu0BwHG7jGOOox9fWqK+P7EyrD5/7xjIu4qViAjZsMQX4JRQVzgnZx1FAHrwfaQWlLZJ64wByQOvHQA9ac02DgsuDg53YGcfdP4cn6143J45tyyob5IyzYV92AcEDeFKkE4PfOOwFSr48tCuDcQttOJXDkINzEA/PztLFeg70AewmXHlkbSXYgg4BBYAckZ+bAA/ShbmUOEwAQ/zEtwIwfvDPVsH6cHJrx6H4gWAyWmVgMn5SNpAYEsrc5J+Uj2NV5/iLbpcJtmje12Ymm3klXbIRRkDgr7duSMUAe3vJlSFfDHaRn5lxnnIAB5GfbimF1bjOTkZJ5GM9wOcY/ka8Fn+KmlpLGpvCCrtu7xkhW4dh/qxuGRnqfU1B/wALV0kyNKLlRJjahWQqGjLEdcjKkFjwPbPYAHv0rqdiMVAC/MCcH5iNpIJ4XC4FcD4nk0+y026uLidLeJ5fJklYbkR3AJYgt0wo5xjg89a8/X4o2fzkyo6LtUsGUqckADaCSCAV5wB833s5A+Z/i/8AG6x0uDU1nvPtNuqxTLaBR5NrJbrJy0sbZ+fzTuJxxgZHcA/Hv/gtbrESfAjxutrIHEllMkeSGDl8kKVIIy0ThlAxnGM1/DRbPH++/enfuIX93t3KxIBKj7oJLDHGCTgcED+n/wD4Kq/tTab4s+H/AIk8J2RtoptQJF3dKjPK626usMLSSyNsaQMFJULgImMhcV/LZE7GQN9xgSBg8jLZXkDJOCOccYoA+u/2Lbxrb9oHwBcRqzra6lC8kikxEKLwwoyswyimWRFbg4DdAwyP9IT9l3VTN4M0KQOFZ7C1IjEiPFkwxkKHXqCr88DBXBAPX/Mq+BOuz+F/iX4R8QJdRxrZ6jF945ZgZ97ZVkHmjeuDyTlx2INf3cfsTftTWHiXwroOnSalDI9tBZwswz5o/dpvLljhQDnqf93A4oA/oH0293oEZfl25DhhsJGAR6g9O2MenStHzk24dl5yQSSCeTycHrx/nt81aJ8T7L+z4ZEuPMVwWB3AueABgMPlHTjHuKSX4nWl60tpc3PyTNCsIjdoZd6nhBIjgyFpAuQOo9eaAPpVbiBtyx7DgkfM24Hkcsc9N2CP96ljeKPdmcuS5OS6HCnbkE4GQAvGB+NfOr/EZbaSe3uIbiCSJQ/lsGheRCoZRtkCbHPOCxGcg5wakT4kQkyFpWzGVDqflCHgAEdCQ2AcZ75oA+iTdxopGQVwWzkE45GCADk42n8fwpsN1uIYFNmQytzwAMgEHqCOo9xXzxF8SIZGAhPmhgxVACGJJ2rs+bkFumeucVbX4hRlwB5hG2SIRMVVHkZjnaqtywABzwBuxzQB9G2ssU0pXeC6nIwcEMV3ICMHAIwencfguos0zSlFeKXe4RmGQuY0dCCwwwxIPyxXmHhLxBcarfWqiNgjSYdwctyD8+MYDKpHt8vvivRLjUJJJXDYZIbmW1h+XaTHEiZZlIBBMjEjPXjFAES5DxjzG2BdrHAIYkD5sY6gZxVqNwCTwNpYdQS3XkrnIHvVOSU5LZ6rhQQoB64ySAVHI6etU2aUSQyxSupJBaMAHcmT8jKynHUdOw60Ab0bEAOVO4nIwRuBByCMHnr6/rUxfccYJJOSxJYknkEsxwDz+lQRSBow23cQDv3fyxjk8fnQ1ys9sslvKfOfMarLG6GNhhcOHAIxlunp70AWlLEk5GAoIzwWHOcep4oEgDKCM7gSWHRcdAw6g8/pVbzHAXKMzAgEDjJ78dh7Z/OpBKhcrklkIYgjgbgMYz9RzQBO0SscsM98nkgkADHoduaZIrblfzCIkUqETAySw+ctn5gACAMd8ntS7wPXjJbqeM54/A/rQW8sqzrhTyAdy5AIHT+7n9aAGEHcSdxOcjkkgFTyyg89v59qfuRQoYDZuBKg7WbAzgZH93PBz07imNJGVaQMQg+fBwGOF65Y8kjNNeWJCGYgRgDeJFywGMMcduD60ANcvK7Ff3agDauF4B6fMqjPTPH59KozLKNjLOcRbvMAXiQEZwATkHKn1644rTJ3KzAjyx8qOgKhosZXI/u8EkdqzXKjIKbwzYOBlRnOMjcMAYOT7cUABkIQkEEHIAySeORxjgZwKryl38tssjFShUFuhPIIHUnBHI46cVMW+YnjHY8YUgD7qr9R14qrJINjNuTPAy3B6ksQFxkkbvqetAFeYMTGxJ3R58tlLbgCpDg4OOgx/hUMhmErABFjKptbcdxYHnfgYHA45JOas+czK6xqGXG7gEkMpAGSPugbiOvtVPMiQKZSGmVE8wjAVn43MB0Az25I4FAE3mMB8+TjHJbgk4/PgjHTpVzyH+yrdfabYmSUxm3bHmqFx+9AxnBUHOCRgnIzzVMW73ELPuRR9/PmKHXbzkhj7dwe9NGAnzAEoO24M2DyoI6A+vH3qAJjLIqEbyAGIK5BBX7oIG7OePbimxNKx2vtUEuF+bcCoOFdhgcnb05pkZ3BG8pohtDbXUKcN8zKxUnPJx1Oc8E9TYVt3LKGB3tuxxwcHgYI5I/75oAlLsAoALAkt1IBOACxXPIwMc44PFTowByDjcxJ6/e4yAD1OfyxTEWKRvmf5AuMkkZDEEABQct0x1xupitgAF8qpKjJYYGSCc7u5A59DzmgCRsRMzOSvmsiAs/G4ltigH7ucngdeKUTouQ+cjdyuMgHBB6+hqq75DD70akOQScA5HJIPJAIwPU+nNJLDIuC+UL/ADKxA2sDjBUkYIwR/wDqoAlS7UK7AEHew24IHysQxG77wIyQcc06Kf5i5IwTtHJJGAcZz16/rWYFkRWbJdIyoc5HyljjgNjnr/SrCusfIGOckgbiQRjCgAYOR60Aa8dxgZ+UgfcDgtkg9Ovc/wAqke4YkuUQZY7gmQFzgjYOy84rNgfcCFGMdSQDjsSQPUZ+taMajB43Ec8DHTHJx0Aw1AEgfABHQd8HkHJ5BHGCDn61KCWXd2JwCOvbJAHp/n3YCAvO1QOGC8k85z9Bmgk7SFKqA2QSO3Vsceg4NADSGOCGLFehXJJGAeR9f5VOgYYypHXGCCSM/KSQODz07UxI1VAoPAOMqcE5/vFf4iSelSB8NtAHdeSAQRjacZ6nOfqvNACMMtlVOQDwSOo6/Xr9aQ7udw2qPpycZxzweKcrlW3YH3jjB29Bgd+uf5Uj4kIYKUByzKSeCxyflycH/I4oAZvRgccKuUyQwIIJGPm6jr7d6hI+bIG7BAUdAM4xx165/Kny/ISodTjuCOcH5eAo5xx745qEHLZLEAMCAAemT1x9RigB4YlshQO/OeMjHy/h/WkddxPf+72GAAAQScA8Ukjsrr5QDgsAS77Ni9S5AUhm46DHXrSHkhVb5hnIDZyDknBHGQfagCJWXJUZyhyrD1BA5xx3Pv3p8kuFVBt2rvbdsAbdjoW6sM9s8dqVIA7DaTuYgHODkkAdBj1NNnt3gOJVIYjcR94AdiMHg8+vrnvQBVaT15PHAyOxzwfug4Pr61CUSLzMBS0jb3YEgszdWYnHOMfmfWkkxgZAGcN0GOxxjPp+veqU0oUkKQMnk9dwHOOvOcCgC4+VjbaVJ4DKSDgcHJAPJ/Ose9kRIST8oCMxO5eBnBByRnqKmeY4wGITOSPlwSTgr0JGAOCMe/FYer3YjibKnDKwUtgYPI6HqM46f0oA8W+I2oRWemXUzMqSYzG2/aFGGJ5UgqSMdjxwRyDX8oH/AAVJ+PJk1+LQ7CeeS/tEO17aOJba2ff5Ze6BjDz7YgSu0kByH3Akg/0v/HDWni0e5iCu5Ky+UoZVG7YRtBI/vBTkntjjJr+Mb9ubVLPWvjbepPI6i2DpcLnzAZxJMrRvlcArsGQdpz0wTQB4LpesajqWnCbWGt7mS5TzBBGs0ah7tAY8JuwfkKPlSTl8FutW/Da31vo93Lb2Yle5vZI5Y2SJ9sOEVVIlJYbgCMqAegwCawfDccKXHnLbTCL7ibgqBx/CuckLyyFvmIA6/NgVHFe6l5moWiwS28ETNOR5ksUQy8bCQPGwYqWSNeQB024yDQBteL72C30OOSxVzF8iy2O2T/XBo0lP2r+GLhSpBByAQMg181ajYSstsZI1kR7s/aJC0EqL5cu9TDKWYeYQ/PbDEFe9er6vrVxqVs0chWG2j3RxWaMxbzVdG+0sUGJ0MQCrvZmXYSec5zPBmjX/AI18RaP4N0+3Mtxq2q29vG6q8jRiWVU8+Tf8saLG0mdozn7zYxQB658HfA2va5YW8Gn6FeX0q3hmS9gtZnWJAzOg2qCPlQDI/i3bSOOP0S8IeCPF2mqZZ9P1J/IXashsbi2EiCNpkc+ZECsgAZV2ggmNNvWv1+/Y0/ZS8JeDfCui2N1b2cgbS4ZnuLq2jmlmnSNCVcIDh5XXBzjk8HFfovL8AvB+rWxntdBt4rlYVCAWsYilCAkFi0eehYDB7AdqAP5XdetvEi6ncJY+H9RvpIYPtUrWdrut3tpkgMhncxDBy6/KoBDb1J+QCvkT416Xci4uIrmzNwbm2EnkrHGosi7s4ghJ3GXbkHdkLiQhT13f2UP+zZoEcc09loVla38ySQCdbaIyeU7K7LL+7wUMkcbbshkZdysDyPDvGH7CngDxVcSf2r4c0y7MlukMUzW0TMEj8yJIHb/llhZJMDkAnOaAP4p9K0hrlZ7GSZoyVjiQPG7nCndtAZQCQexzw7ADgY9g8LeG1s72wOrXVsyEPEIobWJ1AaIqjMWjHmTrKwA4OQMdcY/qhT/gk38H7xFkGjWls0UnmwhIWyjsWErKyAeYPnbqOCgwMACud1H/AII1+Cbhku9J1iexnFxHNC6MEiVYCfJM0coy77dwIAIJPpyAD+d27vdRQWsEdi80LkCJhanyfLgeOM7EfAiJeM8jDEAg5JzXuvhrwVc+Jp7DULqwS30nT7ATnU7iSaRnlSTMskUJPT55CqgBfu5LGv1z8W/8ErfEuhRXVz4Z1C21G4w0hku5+E8tncRQRhAIl37vlXAGecjiviXxj8LfiT8JLfVNM8YeHb5LJJYP9PSSVbcF98biJEO2QM77uM7SgJwCcAHLfB2z8O+GvH3h/WRI8lrYaqLhZZowhaRmQs7FWBWJVQsNwJwcMOQT+/vw3+LlrfWkE2n3EMsI8oGIzIVVQOML/CwAJz3EfTAr+bI6nIZJb3Top4PJkiKiSJvKZzmPHlqTvXc2M9d6gDniv06/Y5+HnxX8Vz2erXsUo8P4t/JAmePzmCCT5ckEnc7A7sg9QTkUAfvF4S8RT6pCJ5DmHy3KSr/GoyWbkjcgx6c45ru47i6u7ZxIPI82AFC7tk+ao4YIyspDEA8g9uK808F6LqWn2cNs9tIBBAiPtwdgTCkKpByCcDGD97mvSY2KqDsIVVI2kbVIDAD73G7APT1oAaqfYzIsjyGHazxFVZ4YlQr5qtIQTu8xiQC3QgAYXNMM6SRGUcxFA6OwKhkwGVl3DK8c89AecVwvjjx34e8D6Je+JPEWtW+h6TpP2m61C61W6gtLWOCDBd5ZZ2GIgFOzae+MN0H82P7Yf/BbfU59R1fwX+zoIksor2fQH8ZXL7/PabdAbvSrMxkMNys0cxPGQSoBU0Af0RfET4zfDb4b6Zc3/j7xfoPhiwihkkll1XUILRMplWETzSL5pI2bdoDHnjpX82P/AAU7/wCCo3w1+KHhh/gj8EdYi1y2vpGk8Q+JxCGtZzDGnk6dpxlH74iQuzNsAJ2joDu/ns/aG/aC+LPxJ1O51Pxb478T+KbyQsofWtSu7yCE5ZjHDG8hSJD5Y4VVA6HtXxhoniDVh4i08XFzcMGv4S8e5iPmdVYJz8uRkEg8qBwcCgD69bVZrCxufMSQ3U8hkZXKrbxBpEZmaMJkudowM4O3kYGK8r1C3u7hpGmeUM8pjJiB2tmRssC7/M4ViB6ZBC4r0XVDZIbiaeOUoEiItEZ2b5l2AE5+6rMdvUnGM9q47XdXSPSGijhuFgmcIkSFA8USuWlG3blwSASSQeD2NAE3hnTYX1i3tba480qYji5Kqqk+WszF4lxcSqJTxg8DIzzX3LoWmSW2mxtLMPsmnWbGa6uAoijilLs7Qx7RhsJ8vC4yMAYr4l+G11aS+LtJknhSO3inV2ikdhg7SiSzyMSyxgOCQOASQOTXo37Uv7QC+H7CXwX4WnTzbqAjVbu3SGKNTKuFgVYwGSQDqGyRu75zQByPx2/aRj026vPDvhKaeIRFoGm37lQruUuscOFIZhuGQcZxk4r5D8KeFdZ8fatJqGoSvNFNMJJnkJ3SM7FiG+fqx3c/h1ORg+ENC1LxtrkP2oyTpLMFeZ2JESu2WYnafk5ORj3619+eFvh/DpljY2YWHy1aEytAoZVWQ4jBAxuckjjI64HpQB4JbeAI7U/ZoowGZ9vmiNEiaPOFfYUBjbI6LnvycnHaaX4RW2geGESSTCRVRMxxxYcHzjKiElhuxg55OMZAAr6fHgaC3uYxcWM0QRowIVR53ZJlcKxcMfLC8sMAH5vU1oX/AIS0dPLj09JQyiR3aFZnKLh2lMpbPmOOMAfMTz1FAHhGl+HNKa5lW8jg8mG2JfbHjfOMKGWUBcxLIrkEhc56EDFB0om4Fva2mdq74pldwDPGzBImRBh4SrLhs4wSCMEV6nqOkaQ6xW63M6qsalZVjMImcOHEWCvBwGGCAcjliRk6cfhyG0gtzfPIxkYmAGV4xGHji2q8k+FAKMCSOAAcnAOADhH0i30uzmug1u9zJbKZ4o5GVIZdqh0jw2DGBkhiMKTgoSeIvC2nw3sls1zJ5jlwcsV8pUZvm8pl+YgFAemPlAIwRXZ6hohuIAInSe2upikRilSZGEDMVzHv+aNsOCwJz5ZUqCcnqvDvhi3IiN1MlmFQxpbpCICQVj8qVF2DduBUjAJXbzjNAHWJrE0GktpseUtI1dERRBFMWbYm4LcqzOS6xkBPulSRjJNeam+nsbqfVGgiuIYAsa2zSNITKY0zCsogUySbkfPGcE/Mc5r0m/t0sR5jA3pQKkMk7RxJgEbmeViQSu0fLwxHIA5ryvWpLd5pke8jNzkyC3ilJVWAzv2oxIAIG3OBjtzQBQ1TxA/2V5G06WKaZfOZVmjYoUG9WyYiwXLccgAHlM5I8F8UeM52j+x+QJRmZ5Wwzy75dwCq6xhQA4J29OcjrXSa5dsqt9pkldw8j2wL7N4OVKFQoJTGzaC3GMbckmvFNf1ea3jmWOJt28BpixaVYyGRwFfgx7SPoQPWgDkNWukNyrQyB2eMtMshIWBjnBYZ++QOAem7FZ+lWtxLdkuiSbVLJE+XVtu1ggwSQcMD26n6VlXk6TXJldhsGwkLkNOTtbaQGJDZwM45z0ru9DnjitYVtbeBZUBubieZzllyxEZDsAUCBPlIOTwCSRQB1OjaNf3N0hePEC3CRSRwI48pnwzAq2AvzbiTkYAJGRwPobRENs8NukaRQSkZuRvSAMuN6mORyXYoMDk8tuGa8y0C3uL23keK6h2DY8jBjbwiTy23qRgF3GCAFI+5kV31jDc6TbXFxfSRs5iU2yNIW8oMqIpX5jg7cbcAYOcng0Acv8SNQvINPNvEiRQojeY8En7xmk2rHHuaTOzYFJ74zjgcfGuvTR3Fw+0fvSXeTLGRpCxUq25mPzAk5UdjxwAK+gvG2sxKtxBb3cJmwrs0zZZXIOYN7D5kGc5HPGBkHFfMOqSMJ3eMB+AzNu3qQRliSBx2PX09xQBzV0kRnKxMZZRuLgABF287lPVhtBJBH8XSvu79lX4aSpG/j7UbG4nhjZoNGjZFxLcBSZZSSvChQ20joQccivj3wF4N1fxv4t0vRNLtxcS3t3CjH7kItyR5rM5xhfKDe/y461+zelWq+CvDWm+E7bTJo7TS9PS3B2oYJZdnltIJ4GAJDO2SSQ2/cc8UAV726n1vVbGyZYU8uJ4xFGT58kpDOse5eNuwK2SDjPJ611V6blVttNt5GSNIUje8RkYs4ySFK7dkuGwCgJJwV4HLPB3hiG4vn1BljcNbf6yFj5ULYUGATB8LOCGJ2HLDg8bhTb2R47uaO3llsmDfZ3ykUihYZd29Cy4jy3fJJwcjOaAK39j3i2t04GoWeyPYMwkC4DkDADPnkxqAAv8AFznPHD/2zcxyR2cVrbyyNE4HmmaArBHI4Yy5BEswZnyGyxKkDgDHdnVbwXaRf2g+qXB3RgJiRYT0kdbgj5toyVwcDqTjmsSSOa9eWSbT7NoLJZnllSfzbmaRA/zs+cZAYqQSSdynk80AZF94gvEWC0nCxgIHhnWVkaNSoYwqZ2AYFjnBU4KjBrNufFNusdv9qvY4WRHSKW4aOKFMMH2lBGC4ZZDyACdy5bjnQ1+8hvYY7W302KSCOCMSmQeZcImwgrbmTc4YgjkMwODkc4rlbnQbPUpAjRwx2aIDB9pE0c8ZQfvFkLPhVJUFxjgqCDjGADdi8QW95aTId07GKIRPYMfOVjJk5DE+dEQZGJA3YIwccVTj0fT/AC3eKwnu5wC0klxMsPkIHHmDZszK2T8hznDbsdK5W/0W1i0/K3dtFMDth+x3exUGxvLKiM7g+zA3cnB5PespFlit1F3cX0qqzRyytPO0flghS0exCHjyByykEjHFAFnVdJultY3+0QxojST+TMqzp+7ZmVn+cFpSoyMgAkAkYyK8tvNOHmXDzQxtESg+0QxmViwRmkTAjKxjcqr971PQ5Hol/qsU7pY+Wp2MoRZSyFzsTymlEg5QgjI64HA4yOWvJPtE13FdymyFo7t9giVpIHIAUvsBLFNqr99t3YZJxQBzEdvpbzGS2YkxnkTJsTemCFYIo4IA4I9s5Oa6/TtN1fVmWPT1gkWJo3ZUdiBtbGyZ5JCGVjnOGXjtgk1xGo+bF5jqtvbW0cSqSFfdLLtGP3zK38TEgFhgPtyeKt6JrN9bOWs7ubT8pGzyW2yATeVgShg86kEK3K7TvJwc4wAD37w/quqWuUt7BEMHkxFrO1hD+a7ASDaJS5iDjG/cfu7sgkgezeHvH1xFO1hefbrq2kSNGijnLxIzSqzrtZQY1DRHKnBUA/MO3ynaeJ1iuYWk1FStwNjsxKFySSkaxKD5hx1Ix8xzknJr2Dw5qOg3c7wXs5gupWj2xSieI3E6qNyvHCQQ5QYZm2E7sAgkZAPtTwl4ktpp5NPnuJ7G12Flg8oOft0bBZGVvOOYNoViQVPIylev2unaPd6ZJpc2txxSSlb61zI6K6yQozW8M+5mjDsW+Qgqd/J4zXyn4PtfDblZkn+0XsokwsZvC4k+XZgMXKbTt27ichckYPP0BoiarYyLc6lBDd2DxFUljsWecjyxFGInihUKcDPUdQWA5yAX18GaRpJublPDUN1cTyFIp1uQ8rTHzW+1BwR5cmQGI5BBHHANfR3gvQrvWtQ0DUrHTYbaDTbGGe7DOGnSZNxmGCQCVAyjAgZJGMcVxMNw9xpdq9tCUkhiHkKBsUw5fcZYFT96wV3BfJbt0wa9itW0zQPDN1qdjqrWtzqjRC2/dqqxO8QVwgVFBVnbOBxjkhhyQDw34s6/Lq3je5tLzTWMKxKltGVUQXaCWLcWkKhkICngZOZBgivK/jjPN/xTWjWtmstxp9pHfMY9+YUESh4riDOZDnzcEkNtx8p5NdPrNhrXiLxABdatau1rI7SSTN5N06NNmNYxwIyJFyGYnjJwM4rz34y+IbWKa7uRcW8+paJZOY7qBwbl9PghWGRLpZEXLEPgKCwwhYjOKAPgvxVqdx4h8Z6wqXElnDYxxrHbRO0cLWxt33yY8s7l+Zu/Ibvk1+dHxA8VXsHiS/srWfNtBcTsVO3bJyY3CnAIPlFguPXGBX3fp90l4+oX9hdia+vI7m6lCyLIiIEa4a18qMKUH3k5JGQTtwQp/OHxTaahN4h1K4nidHlvrhjujLIv7xiF3AEFQu3qBndkDpQBycqfaLldy7FlckCMHCjG4sAxJZ8AZAPGcZr074eaNbXPiXS7SaRpI59RtCsgXaVBlAEvzA/MC4IBB4OfXPmoSZ5RMi5y4bhSVDDrkZ6cfhnivqf9nbw/N4k8eeDdPuYN9q2s2dvPJDEGYWss8ZXec4J3biOn3h6UAf0xfCrS7Cyu/h7BEZJvsVnpFo6yp8qCSxX9/vR+YuGIBCnnPHFfqtpWiRtp0N0siqBO0cUiAzeYAdpVQc7MJg4LEDJ681+Z/hJbnTtfjggkS5t9M8m3kVz++i8q3RPs7qQpKlULYyfmbGT0P6SfDy6fUtHsrXewiYM7vEoUmZVaJEKk8kqrYbPITHJxQB6PrOmzxS6OFmkdIFhRHJjRNzMkzMgAIG5Tkgcnoeev6I/DEt/ZNm7SvMrW8JGTlExGCewIJDDPueK+E3AMukW8iv5GIlkd1kOGA2jBAwxHlpnPHPUCvvD4czxR6JZj5AqxxhiTGAi7eCzFgCuBnOO2cnFAHttlMrRE7gGXajISCAwzuOcZ+7jjjqMjNXGDMrb8JltyMH3ZXhlOzaMA9CMnAzyc1n2MEUaswAjErCaQhcMzbApY4PJIRR+A7U+a+TzI4AzgMGQlYzsQqfJBYtwDucAeuaAON8YaaL2xmRgjNskJJjzvJDqi9eMKcE+/avxL/bZ+ANt4z0DxJqDQM+qRpFPZyohL4jlf7RHbxhNvmFZA3JG0RHaR0P7uanYyTWkihEdyhDBzsUkAgFsAgEjg4HJFfJPxN8H2+oQ3qTWwl3LIdoj3sV2uETLD7m4AZHYEUAfydH9nK3sLQXU9tJNPHFHJHNHMEaJvOk+VolXMm5QxLYZlLqecYP7TfsH6tL4d0nTdEu7cwG3kEDNPIAB+7UwmNGwxO0/eGFYjGAQayPHHw30bRb6WG6ihPnDMLqqqIEeViYxgAtKX4ABxgdRTPh9eTeHtb0mJYfKhhdYba8DSL9phRwFieFiUUoZdxZcbt56kkkA/d/w3epPawBDkKicHAJJAyAf4hnPH4HFdlEIbZC6IoeV3JjR0RZJJWDSuyucNNtVmJ6kA9a+cPhpr91faPCcrdySRW4CB1VGDECR/Mz3znBPG0Y619FW8kTbEYqzDEu1mVnG4lC4UkkY3Yz6HHegDWTb5co4ZiVKkjHG4kD8sflUaBY2DbEYgdCuQT0wQec1CJFJMa+arIdoxGygghTlCRtcbWODkgNxwaGmCAuzCP7uNwRSuTkqzFsbyCoypPPSgD/GZYszkvOJkfyzLgDzARhU2eYBuIB/hODipJYSjqAylHG5HZHXcoYD5kxwflA59OtKnkTphtsLeUCu44AZAOQQTvLdxwAMdhinwTzR/LtWRhlYi670RWzyrBvXB79PTNAELAyZkSVUJBZ4W+QIEUgFRnByMcDkluKZBGrNucYUEqSowXBGWAJPDYzilaN5GaPp1fA2gbj1IP90gdKQQyK6o7hflLfMcZAHTDDg+goAmjSLftbYUYFfM3E8t90rvHQEr6cZxTCn74xgGLGQFZt+1xwdxxwDgnimFVAJXb8hxtDDkEDcwB4IznPerAkE5J2Hzflwwb72xVAUgt6KvT0oAjuFy0cUjAsqKqsuDGVIyDuU+hP41FJJJEGRvmLgqJCWO5eAcHOCMcEYqRfk85/LcMp++AxCEMVKshHygnPXGCKEBYGNwNp53HllHH+r3N3J59QD6UAQNlRs+0b0ZUzs3FN21iqMDjLDPXHHrQ8TIEBUbiit8mxjtyQCxjPB+YdTnk57VPPbiCSNWO7J3MEc5I44z/CD2P40x1cTmMKVJIAX5QVYHGOgHc/nxQAxWBCiRJnKspfbIy70B43Fvu9W+g6jPNRyRunmKmEUsAFxzx8w5YAgjIz9alOCgYRFHic733NtcDG1cY4A+vfjFTiFZpULTLtKM000xZQDnDKuSWlPHHX9KAKQ3jzAWba20Ph9rEjkAkcH5+RwR8vPNQF3ZQMk7cRhcDG3JbO7Ay2c/nUxYJJhRuTG0M2c8Z3MNpHHPAI6MKlEZ2bztCqSAodRIWIyGEfJAyB19fegCqVKkPF5mQd24jHII6/NxyDgd6jcvkOwBdyxJ/vtnJLYOAdx/Wre+SVUgLKEBysXCKCfvMenYZ7+tS3bwy+XFGPLjgBCkYbeWwWbco+Y7gee/t0oAoRQFy5YsuBuGOhIweRnrmr0Nq0kUrlWPkFQzEAKMkgb8nlskYx/d70W7qhZSoljAzsdjGCSAMkqfUKccZxjNXYmklt2iYhYwxZcZy8jBSdxBO8heADjHI60AJDFwVcfuyVIcIWCueBuz0BIA7fpUyI0CkspILYXIGPu/MSuegyMikNw0aCDfkSDMq4yDhgV3E9uePTbVuJop2UyJu2jawU4LIB95TjqARk5HFAEKwzTCONACx3KsaAKWDEtzt+8etKEa1jSRZz5u4qYxkbQOBk8HPY554NX0xFuMamPJKxuD8wQ5zyRycY6GmSW6gFwTvPJUDJwvAJbpk5HTP4cZAPXfhr8YPEXgLUILizvp4kSRCY9xdCgKNhQ7ZQ7u3B684NfvN+yL+38kD2Gm6pfx28aLEGDSGPbIQqkJEZCXz74GTggda/mykidWRgvP94Z7HOck+hP5VuaH4q1XQb2K5sLmWNkIK7SwA29HYI3o34Z60Af6KXwF/ag0HxVZ2ZjvQcogVkuFcMpJ5G6T5CCM4JxyR7D9BPDfxH068QTi9mnWJVkWOz8t5JAVI2yK7gbcsDxt2quema/z6v2Zf26fEvw/u7HTtUvXjhcwnzGb5vLYgZdN3J4JweobJr+jH9nT9ubSfGNnazrr1lNM7Kny+XAwO5FV5IQ2MkOM4ODtJYLmgD+kbS/GFrfCGN3UFlDRsMF87QxEoU9QxIxntXaW1/uPEmEaIsTwSWUBflzzjGf/AK1fm38P/jla6vaWTiW0lkMUMJuLfbFLcSbnMrlCxwMvhSWPTvyT9Z+H/GyXUSN5yfMAABIrfKcA5bGQeB279fUA963xkRFpnGwjDF8F2yFG8YAJJPYYy3A4p87rKhUkcL8xBGcnHJ65OAcZz1+mOU0zXYrgIJJMJwp5UsOmcgnnOPauhMuFLId6NkK+RtYDcuCO5GWBAA9+lAHEajpszxXctz5l7GD5kcYi3vGm5mAijSPJOCP7xyM98Dg9W8A2d8h3qx+YyIkmVYEqw2qVBGBuz1HTjNeyRzGeYp5bhhsYHBCkNnJDADnPpz9KsGNGUiUbpdx3MwC5+U4IGQBgDt15zk0AfKer/DPT5YiZI4ZnjKRsxAeSMgEBeUJGI8+vA4xXhmqfAvTLu6uGi09NxmeSSVoVRi+4hdr7Dn5QBwRwTxzX6BXVkjg/ugyK5jZVQHkgldxCnnGTnJAzxjmsxvD/AJ0W1oIQnLBwirMAyYC8D7oP+cZoA/GT4y/s46fdW9z9nsVQorY8yESqRkZJUZO/uCOmK/lb/wCCnf7Pt74HtrjWoLWJLB9QA+0G38rZKQwwrBSSSQ2cBRz0JGT/AHp/ELwjazwTKyLykiqWAZixDH5Bj0J9s456Cv5p/wDgrn8NNL1P4aay13MbcW1uphnMUoUqJMMjMNyxtmTIZucR5yaAP4zrDRL2+bFvGXcbSoUHcQcMCoBzyMGvSvAXgjU9a8T6bps1jcS77yCJykTuQGkXK4GAXOeMkZ6V9JfCH4NnWdbtrOwAvUku1tUndRGg/eFXJMTtuyAMEHBByMiv1Y8I/sk2vhbUtNv3tYobi38i7IZBzL8hLKGPzN6NyACCQDQB65+yF+yHaRx6TPrmkQmMiOWaNowwCFYniR1APls3JJLcFeR0r+gP4a/sqeF4bGwubLS4olMEbrKkUfykABVdlXrlCDk+/Wue/ZX8A6N4i8H6cVsYYbhLOGB5vJhS4IRFLLI7KHY7nbHJCljtAJOf08+HHhifSbBLK6EcscZykjDDsv8ABuJwGbnnA9evcA+a7n4DaVHpxjNmsjCL94Hj3bsELkFslG3kfNnPI618HfH74BwDw/rEwWSGOCC7n3iFpZFjgt5FWOORVLAbCcYGDkHgE4/da90iOW2lRFCr5eWYAYK9gSCedyj06jivhT9qHRJLf4feIXsvNSeS1eGP7NsE378rBJ5IMb7ZtjtggEgnIGQKAP8AO9/bn8DaZ4Q+Jjy6T5SWepm6lSMfLLFJDKI5YZFJyHB7ZPykHoa+JrZY2YLKWC4bJTDN/sgA9Of59a/Sj/gpxaXNj8YdL0a4hWK6s7bUj5QeMzvDcXzmzkliRAwY28afM4DnPzYINfm7ZW4eaPH3w5DRsOmOmD3J5+mKAOg0jTFmlRpkYxr91GBGSehY/wAKk5/nWhq2hNIH3ZDqy7WADBcBRt3L/CB0+ldDpkDon7seWwjABBIPOV+b2IOTn1r2Lwt4Ok1fTtQMsRLwRq53REyKzkBWyM46rx6ZNAHkvwv+F2oeNPENrplrBLcM8qAiNdzbd/JUbuSePwzj1r+kb9jj9hCxOm6bqup6SJrn/RCsFzbxxuYgjFp9xhI2l3I5Y/d5XIzXyl/wT9+Ael674mt7yaCAywzQMiOhLOjOVJiAjIkQYcN1xvGfSv64/gf8IrHRdCsYY4kAVYwkiKYxsRVOxFK8AA9+O/XigD4D8c/sEeD/ABX4VitZ/D+mzz31nLZlZreFMfuTFbqzsiglWclWAPI9q/mm/wCCgX/BPW/+B6z+LvD8AFiGZ7m3RtyxgSMssQ2x/wCsXcOpwQAe+K/0BbnwVaQ6EltIFumQmZJZkQFCz7kBEagEKGwCMEfhX5A/8FF/gnp/jP4T+JrZII5L4Wlw8SBUOXEZbcFAG+QqCozk9hnAoA/z4njZGdSCuxijcjgjg9OvNIzjYAR8wAyeOQMhfcGur8eaQdC8Wa9pLx+W9lqFzC0ZBHzpKysOeB8wrkdoPbJPJGM4x2HrQA+MbSHdSyscYbOMgAkDB/2h+dKwZGOeGPJ79enJ68YpoVnIUfXr3+n4CrbxF2ztxnHAHOcYJ4AyM/zoArsVfkLsPpnKsSOAMnOeKaFKsc5DHGPbtyPz/OrptDjb5bb8gbSGUk9QTkcf/XrrtA8A674lu47fTbdrgs6J8obILDgMWUYxg0AYOk6X9tlAlJKlgpAOSc/d5x1z296/RT9m34BeBPF13aT6zp0uoSI6/wCj7XKEvgKrDd83z8kc8DGT0rQ/Z/8A2FvHvje4tLu4sWSzZ1CgBTvclj93J3ISEBKk/f8ApX9Gn7JX7B+leFLexl1TS9zC3g8xjlXD+UjNI4K/OMk4HbAoA+W/Af7PvgrwzpIk0LwLZyzSRrm5ayjeWLYhRnYzR/vGyWHGTnHA4NfPnxx+GviW8lbT9O8MXzWsMXlCW3s3SUozHhlG/wCYBsKMYwuT05/qP8O/s8+H7RY4YdPgZ42VoEkRSSrEKXdVUbh975T09qsa5+y/odz9tuRpkL+aqkBbaNSpKESFGUZIOMAH3GBmgD+A74x+Atb0ITDU9PvoYo3Y8wyh1GSzZDkAkqykcjoOQMV83eFNb1zw94iin0b7QrpKhgKBw+PMAKBUPUEcjPbIJr+3D9oP9g7wn4vtrtZrSJp7iR081oVPlIA0Qiyg3YDrg5J2kkcdF+PfAf8AwSb8Jaf4gh1i6sIxDdXW+FjCk0akJ5iiVE+aPe65UhSRtye1AHyx+yB8bPHDaXa2eoW+o3qLbRxrJJ9qhmi81SAVdVIIKJkjPJGB0yP050Lxd4q1jToY4rHV7vWbh9sM8SSrD5EhWJRds0wLTDy2fIBz5uDyM19g/BX9irw74btYQNJtbiJSFD/Zo4WMcchWPDMv7xgOMg98gDpX3D4S/Z/8P6cYzBpsduYwjNGtvHIyFAQpyAc9j1xnJ5oA/Gm5+E3xl1uJ7l5BZ2qpI32cLI7EIpYFZQow205OQMHp0Br4F+Kvwn8Q+DfGNr4l1z7VdvdzmEzylFCTEB0haMsfMjZOhK4IYjIyK/rfPwksY7O4AtQE+zum11VlDfLtfaVHJJJIPGQAa/AP/gpDoSeDde8MSLCkcR1KRpoBtCYg3FZQvAdV3KcYYfMfnANAH5oa7p0FnezQJA6bHW4DLGCvl3BMkTnG4AkSqCBg5I7nFeieAvEEWnOtpdwjcS7oGtkl8yMLtkIRuCAikqHKjnIx1rgNZ1ea/s7fUC5Elqk0U0hMMUsibVe3EccuPObZlSoBG2EEnOTV3wNDfatvuZQZYy8iW0sgxIZU3Rb2Ythch5F2qoBAPUigD0Hxs1peWkcttJKiW8+8/wCrWUwqzt5cijdld8owFJUcc5r458VGSTxQRcRLIS/lo0zycSeZGI23KflIXGAwwN3I6V9tax4J1G10G71KcACKFWhRmR4p4/MjO0FjmII8ZDngghCQASD8U69Pf/8ACYxCGSNVMwEkTLFKjnKiYxo4OAwLAHOVOCG6ggHU6QLLSra6gEESyu+91aTJEkSlJthlkB2fMxOFKfJwPXo/hr4z1qy8QsmLj+zzMr/Z4JdkCxAZDHPfHQjjnINeZtqhkUM0bO/mriTaZC0SgJ5UeDgf6xCCQSCnBOSa+x/gt8Io/EWitqAs5ZpZyDam3EaNHkArHIrYKHbJ1OVIXj5uoB+5f7JOraQ3hvRbshY55IE2y5UshZFZwZDkklQCTjnJHXp+iD36TRCW3nidCpGY5kdS2G3g914wOfevz3/Zc+DsmmWGnxTTXLutvDIYnL+WiNnmMfdDBtw45GeetfpdY+AFt7azRcLhCs26MgOeGUnavDM30GQM4oA8s8SSQXrW8ck0tq8sn2lXVgkW6IK7Bn2qEU4OVJxhyB1zXJ31ncHbhkGHyinKqMBF3s6nJDFRzjGfTv77rXgiE2sm1JDue35fOUYNhuQf9WC2TzzjB6CrcngW1dAXRJCwD5b5u4YZIAyvydPwPXkA+cEgutNaS2R5ISyFJEXLNkgyBGJYFRlCR3BXOO9P02LVLYMtxeNM7yb9xCxmNHBKo0aucqASA3BODxmva7vwT9ov7RG8xTJJPKTtKjMexSDn7wKSSAc8gn3wxfh7DdTyxyRP5ZAWVfuRZUsSFQH5zkt8x+nagDz5NWuVt5LJrh41V1kYYJE7KyjZGGU7GbBGSQAMmte3mmeQMiPbxZdUYP5uQS20NhvkcJt49s47V3KfDy0S5SEykB/lCEq3OAcDgkttX16Z7GpIvAOZ5kF6WJnfe0UhfaYdpVZBHxHNt25BwSOMGgDkGvjHKqpOA4CbWGUL/Lu+VmHTHU+oPbBKz61JalOAiqqmSYHcQd2MdeACG5x34yK7dPh9PJK7iZt4UqibSUjQByCODlixOc5zjBOBispvAUzh45mkn3yDCSR5z8zOADgA4J646Ad+oBzMPjdDIAZgI8je0mUREOCIiTwWJC4wDncevbXj8cwMfKNwpmZUdgkrAYJKxl4wDt+dG9funior74bIXWQ2yhAF3AqzDepj2KqKnJLgZ5AA69M1nTeAbty8EX7gTJvby444yNjowRwoG4AyDaTk8H3oA1Z/EZXGJlJeIxoodztKDoCeAAPlHIHcVzNx4nvEcOG3rAzLK/BRmOQMsrHAIBwcg8Ac9ptP+HGprA73k12zCWfBnKZ2JI/lMUQMAmxVI79DUs3w8nliEZnkV7jywH2s4XYTLvWP5csY1ZcMGwH3AAgYAOZm8UXLRzXP2mKORQqRK5dpDGGIRAWxuxlj2wX4JHNZsXja58/Ybh/kjkRkDFCY8YLAMMbe/HQA/Wt3VPhXNCrs11cTB14xbkMriEA7VLkZDDAPXocDJrkrz4U6jLIWE81uqLGgcsWWQ+XsMnzOxBORuHABJAGAKAN2LxjZ26eZdXMnzSEBWnIVjIuMsd+AuwEDJJOQBVL/AISieW4e4kmQRsOcMSAF3EQqzMM4ULliQflJ5HXAl+E+qSM6teSuIhGY2wWZ2VipVg/3UCBCM/TAxmsmb4ba7KskAu76LdNJKFEYXZjYAIyCdoLHGB1yCMDmgDqLvx/f2qL9k1BVEI3rHEepyxw5Ygsck9Kw3+IOptCzSaqUmaQmOZWbdsUhljJeRmOHIGeOCAO9Zcfwj1wySSpfXMgYZceVkAkZOwOOHG3B65B6Z5Fo/B3WJ4XD3U6rB86IYidzyZJKkdxtGM5HznFAGxB8TprOCFp74POFwzEk7yACcDPyckHOcenerFv8XrSdZIpNQ86VkJKRyBfJ8vORgoxMgdlIwCD06k15qfgnq8hJuZ7nz3lJyjOytEhPl7kKDJEaDP8ACMnHqWv8Bb3bPNHcTJPNuaMiRgBuIJBGwjargEY9ehHFAHoUPxMluZ1jivSCdpjVim8gMv3QrA5xjnJzn2qS6+IWoRvaEpvgYiO6undx5KrsdpAF+8SyuoHIwxHBrBj+A2pQCG4EkyXRhhCqsrOzhnMp+aMlFUOxBBAOdvQA1pN8JvEcweJ7yZY1O4xFY1jZjjcjJxkjIxkdyeKAIJPiOLBxKt7NNHIxZt0rFo9z4ILPwDgnHOAOMjtsW3xXRrcyQXQbyypBBLZxhGUqxIcZ4zuGNvy9a5q6+CEwiijcXLsZEIRSzF0ZhJL5pCjg8ZB7464zVW0+BV1DNPLHLdRKzkKiMwDRsd5ZAHwgDEAYAHy9uKAPRpfiTcXVsHt7yKPeYWi8xGLIN4MkUkZfk43BT6EMRjp0EXj6OVIEFyMN/wAfLjYRGNrHC+p5GDgcr1OK8wtfhLqMrSQzvcttdU3M7EKkajayFgfM+QAY9/auz074SrCJRcyyyMybQqSMsgcbduxj1Kqcn6Yx2oAuS+ORLP5YkdPKYESLLhziQ4bbu+8cN78UJ4seWJDHfmWRJGMgwoU9ERM53A4JJAB4AOamg+EFvJ5csb3O9g+1pDIrFhyoY55GST2OT2rcT4PiQltsgcSjD5APCAM5IA3nbtySSCSc0AefN4qaYXCy3J3SPmDY+DGhYEMZHGPN8xXwFPC7SeemFf8AjK5tmLJeSStGpBj8xlHmqMopOfmGVUHOeG59a9bX4IQMZnmeR/Ny6qpJAyQSSewYgduN2KdH8BdOaR5HDyMVXYjg5iyrZOTySQRg8crjjJoA8tHjqYQp9pu4LaUeWS24NHGJ0UsZRESG2up7Hgng1z0vjC/kuhN9rlmwrbIw2VkbIG+INjZ8oPc9Tx6e8xfAvTkkkdkkYTeWjrhdiqvAMakApwc5z69K6Oy+DnhyO3mjutGmnuSZEt7nzPK2BzuRvL5V3DcdMFXoA+Tn8V6i0zIY5zJJKHaZnjxhmGIFVW+WMYfkgkF+uKsr4hnleKK3eT7Q8h2oWYyfKcGMk/eXJycAYXjPc/UMHwW09DFJPCrMFXp8pVCCSEIGTyT17+3TZt/gxpUl9FMloqiIEMPKB84EDkSYBUAgdOTjBNAHg1rdXCBVvZbiGZ0jdkjRSHR1UFSztwMbSpwQQR7CvnL4saLf65peuQWyzFJZLiAzOAFNuWxEGYLw+4HngjOQoAJr9QbX4X6XAu14hK/K8bRIBhWQZ25GNvQdselc7rvwm065DRx2sQQuHl2wLlgpBViSflkB2kN6ZBGDQB/E/wDt3/sq+Jtctri6QzRRWrNcyM3nPG6sNz7AQQFVSFJOBiPjknP4Z+N/hPr3geZpZrQz2ykJ5sRWaMqwQ5EiDCFg3GcMu09xX+hj+1L8BdIufAusk6f5jRafdRGWfYZZP3MmFYrz5e3Pyk7fkGME5r+UX9rH4NWXhzwT4g/cwNc2Vl9tWSCKWExAGQwOMptk3DaOpYFWJyDwAfh3p19e211brblg5lMDbxnhJYyqqc5wNi45xz05r+nL/gmx48vdL0S3hms7q7aKKz8wPEZRbxLzJM5jj/feYwGHYkKGC5DDFfzUeDYYdQ8X6Fa3kuILjVwk3mHjMkiAthYzjJ2hjgnrX9qn/BOb4EaZN4f0u9sIbV7eeC0CzRISzg4lbdlceRlY9oA6gk8EUAfp34Y8Xy6l4fhv0e4jt4LVFeJLd0ZJcHYoGTvDMVGcKMZ5IFUj4x1JmLCwvm/etHFMEdRIx5V1JVecB8noNgxnv9yeGvg/ptrotuAthJ50IaSBYQioQSNj/uxjgk4AKjI75rYb4UaVMIFmsomSI5RiqsVdCDlQR8oxkDp97pigD4V0/wASavczSC9stTljKMynezTJJ5YwXeckFMqDj04UV01trl/Z2rw29pNLLNCjgsHcxEkHeEQ43sowwJJAPIBHH2ifhZpBZc2sKsmeqKo5wB8qD5W46k9u/YHws0oFZBHCJkYLE5jUDGRkZBOc4JI6HHrQB8cJrurW8EMptp5A+U8tkl+SQ7iA+5OG/dluDgAYznNa+meK9RDRrc2l0qLhYBHGd0eTmSUDJym0AdQMgDg19dn4c6WIdjpA64z8sakS45JBwSnyjn8fenDwHpbMwRYUCorEbcoirhQAerZYA4z29BQBk/D3xi32rT7uYqG82GOaNgI1aBlWN38sKAGCYO7HDEZPPP0Vrl9i7MDqrR5jmtpty/PHNBHuXKE/vFkjYnBIIYdR18c0/wAM6fauNsaIVwUcKpAOMZGF6AYI+vtXpMqvHHayO5kigsrdXkkIw8rRhGmEYOFkJTjsAuB0xQBajuElUc42rnGeMFic9fUjNIshBLA5AIIYMuBkkhdufQdehrlZLiVZBIskjJFvAC4w5bgu2F5UKuQOAN5J3HG3d0+C71CRYoEd9wB8xl2IqkkBiT9TjjPPANAGvBqCqdudyk7WwQeSSV3D04OTV3zlkO141ZVxjO1iOc7hnvkn86565tJbKSQNLHIiyFGdegfapdQuO3A7decYp0dw0qnLkHgFgMkbRkcHjGPT04oA6ZZhlclQGwCSRxyQOB7YzRJcKmcOCeQeQeDjJz2XPTPNcsl40pZC2Ngz2xx0Ix34HHvUsdxIwVgq9ztfOD/CCcN0yGwPcetAG+LoEYB3Mc9FyPbBB6jIOfUcU83rsVEo8xwcZdicZBz078g9etcpObkqyRzvbNKGVZE2s6HK4dVZSpIwOoIP1NX4Z2XEbKsgcYYklQMLw28MMEMwz2PNAF/Ub1YY0H2dbiF2RJkfmNAGB8wrg5wxBGehzk8VctLiC6PmuQ8UgLCRTlePl/h4YAgjHtVQmNoTC+xwzZcnBXYSflDEdMdj1x1JqtPcRaeskib3hYqrAqZFEkp6RZ5w0jdM45zwKANiW5ZI/JG4RRgOOCPl6AgHqT27etZP2o7idrAHBy52gktwCSeuCfx6ikt7+G5gR1V5CS6gsNoAQlSnUcgg544Ix9IXmyyYjAy3IzwqqMk4JyaAJJLgkbuVXZySACCoG4g56bj/APXxWfJceUrvKxCJk7iAVC7cbiU6ncTjOcZ9KvtPG5VS6gqH2rgZ25BztUjj+uKtWEcF1eLbuhfzVkGCxAD8sGycEHI/I0Ac+zzIqCzjQhnyys5RVSR90kq7F+ZznIHGe5FWAfLjCqiqehBJI+XoDnHBGOw69zUuoW0sF6kdsYvs6FlmZy5lLrxmMKdvPcnt061GqsSd0gZCcqNpXaoAyGIPzfNmgCeMllYYwCSBwuD8ueCD8o/LpzSxJtEuZfNIJcZO3YxBZULKOFACgYGeASSaDG67WcuI53DK2DtYKApZQeVGQcgDuak3wwK5LEiQqgDDIyWIQk4zyQCcenB60AKcjb16kAA53FiSOp9OvapYyT5kZhYCJA7P1DKW2kAZ4I4z9eM81LEyAEjaV6ncfvHI77c9c/nj6SBELoSXZlEnlgMyo27A2sisA4zgjPI5x1OQCsrDgIMLtwMAYGCcHr0GT+frTxaEk7nLKcMiDaPLOAHwQoJyR3zyfTinmJsgsnlDnA4GACPlK5Ix369DU0DIA3J4x6c9M4B6jFAFJ7dEZd3yNKVjXLEb2TcVUA8Ekbvy5q4Q7xqkvz+WAFLnhUwMoD0H8/wqeSSJ35AODgZAAzzxkd8GmuwVthQsBk5OxgTnHOQOmB09jQBlR2gjaQeZIzSyeYWlZWAUnIQAIAoAyBgZOPwqxEiPK8Sq+UYbi0Z2HI6gumG/4D07+lW9sbN8p2lgAxwABsB4JPQe+RT9wjYDoONpPBPGOT6AH8c89qAHqqxkbgg3naOm7HUcdSfp054xzT5UlWF/s3lG4CEQrIxWEvgcuyoTjnnA56HrSh487sZ5zk7SARwevTg/rUjNtBdAXYhiifcBYKSFDFeB155xQBBBbyxpi4k8ybKlgOE4UAlSVG4F1J9Pm4AFXduV4IB7kjOccAED9cU15EJC78MF3D5ScAEZyOh54+g6U37QBwiliQFAABJPpjPP1NAEigYAzzkj0GcdiTwf8KYkSox2liSzSHczMcsSSQWPAz2HTHFVXuRGeTtJJOMLnB6jI6DI/DH1pv2og49fU54yDjJ47UAaPyYzyT1z1wTgnOen/wBemEKVLMwUKu5mJ2qqgjLEnp2z6VQe7TCgBsjPJ+UkHB5yMAAFuMf0qut4dqkliSuCMFcMMg7lBIGcc446YoAs3CuzwFAWjSYtOPNaMkGNwoYKv73lkJBIBwOvSo2IGVAYlvyB6jdk5Izjsao3l9cmNo7WWGO6IXJf59qFtrSFMEnAX5RwCRjI7U5NReOMvO0aLEQolLquVHyhiQAFY9efegDTS583YSrqpzgOpRlxjAZW5B5OOOMCnN1B37QcMCeMAAYPPU5BzWe10giEuWZduTsDPnJHZB8/BPTNPWQHnjO45LDB4+XGMcdaANyznESzSSR7ysfysDt2knClfQ5rOu71pGLSMzYBIyQ2EPOR1yQOntUHmNtOWAGADkHJA5HGfeqcjpgBQBsB+UgqpH3QRg+mfT8aAHzTbnYDCqcY65IwPvEnhic+oAHrWTcuGbJdj5bK4K5XnnGQh+br0PX0pzyEljyQCw4GMkDcRnucc/hWVPM25csAAW3gFM8bdo65zzjpjrmgC2bks6qpABGSMgKCoyRnBxx3xmuT8UXtwlq/2URvMF/dpIwRR13YODj5Rkcfz41pHTcQPMQAkkqxYjrtIAXk7i2fp6muT8QSn96SwKIjBmyWILKCCWAOVx6A9fWgD4U/aY1J38Nak0s0aeXa3Mr4AjDbY3cAMoAZy6kDvlh6Zr+MH9oK+TxT8ddbVJrkWtlO25WA2NP5kgeQyGRSmC0Ywc8KTuPQ/wBc37WviJbTwvrUctyh2wTQeUY2JRTvZJUmGAFB6E9+DgGv5KviTo2oWHxK165gtjM+qTx3Nu0kSlv3hLKT9rACW7JjtgFTt+XBoA4+Lzme30m2CmRZbeICCMr5m52R2a4DjeGds/MFUbAR82a3NQlvUs760s4XvI44pHuWkVWnWJIw0gcgnCA4xzx97GQa09P8OXUVybqSRbVJolkk+1QAq1u5DeXGwA/ffumUH5clTnCms2bSp9au/wCzLO6htbmK6ng+0lXtvtMBEayLJwpKkj5gBlgxJ6cgHHeFfDcWuaxJGBLb21yzC1WV3K2qlP367wpMgJMxAAJJwucmv0L/AGVv2QfF/jH4n6T4q0oC00DTri1vJ7lHeB7l7d0TMEc0fzk+XnJLgiYDIwTXmXw18Ay2Ak05bJZ5XMTtcQFCUjPlRyNaMyYmkIzkZXcB0Kkk/vP+xL8N9T8MaNZTnyZBcOFtY5Vk82MxyLGTNZiR/s9xneVQSYQN60Afqx8HPCltp3hnSX2W8VzbWNtFexQxHDMFWJ5REVJ27wSMZwH7YzX0vaWUYSFEkEbRuhZURWBVSGZCpHygocE5B+bpzXjvgqaWOZX/AHcaRboJFX7u5CdyhSflcEjgnucYr10T27Oksc7o0bLJJFG6L5vyMFSQkcRkhScc5iGDtyCAT3ulJIXkRoyNq4ThCW+bdkAcpg46dRzXAX2mfZ3ChYFVnMroGCMpZ1UyHbj5ssMngd2rvnv8fKsarGvQoVbKhQS5CnOCxYcddvTpnhteR720uRay3dtcNGGjYReaFZQ7EeXjMas20AMQvTvmgDQs5PLtZWhto7mZTwrTFSQwKqvEbbiGwAM4/wBoACttY7m7toFR4LZztOoRSggtbrEqP9lkVgY5RMCyuAB8uCcCvmez17xXok1wiQf2g73KyBXLqIbeNWZ485ALs3zE4AwMDpmuj0/4yW2nx7NX0m8tFl3iXeGuhIyLtZUYv+7U7gADkEAjnsAe06hplrgyQzTJCyo32eF0EMriV3aV3VCZZGZv3gZiGHvXxp+0X4M8NeJNCurPUNPspYXSQGaWNTIrrCxDoBH80m4ADkAcnPY+0v8AHHwX5S2is9iBC3kwmFoxEsS8xGMf6thxkYGN54GK+Bv2mP2o9E8I6dqAhtYtTmKNJa2xdvPlZWYYEePnO7HYgKMkY5AB+Q3iDwp4Um+LWjeDbkx6daS6xbRWq2jvFvnkvY2MMy8rsb9593GMkjnaR/TB8CPh/Y+EvCGi2NjbRQwpDasGt44wygxqxYEjDIdoBwARuPNfwv8Axp/aW8Sj4rJ4tsXv7iPTdaj1C2h8kWswFlcxuIQ7QMzbZElQMVf5doLEg1/Z5+wR+0l4T/aR+A3g/wAYaFqKfa20m0tNZsDNi80zWLRUgvrO4DOWRhdRuQP4oyuBtINAH3c0KiYtGzK8aEyjy12upHCo7qOflByG6gqe9cR4q13TvDOk6hrGqamLfTtL8+91GSQRCO0gSMTFZ32fLAkbbt3GBhixFdlJeRwxsqs7rGhAWRmEmfvbCztnb90A9go5r+ZT/guV+31qHw48Eah8APA2qzabrvipFg8WXumspew0B0WZbRbpCWSefeiSEbBsQheCTQB+VH/BVX/gpx4t/aE+IGs/DP4f6lcWHwn8L6jNpv8AxLLqXPiSWK7aAXt89o4WS2ZkHlIcjBLEnNfj/aeMrUTOkvmSzuYJreKcwhIpnzG0jRgsWbDPtyQVIBxkHPztfeJL+aS7/fM6SzF3d9gZm3Hy5GbBLsGYnJ571Wt/Er2s4umSOaSDdvdj8zhiwXfk5mIDNzgHoO1AH1sYINXgW2KwiYhYS4CqXYyJ+8OV2lCsj7fulmYA4xXFf8IadN1y0lFvADDdFEbBk84rKfLbZs5G04IXIJxya5Xwt4nhvLaK7aeGxjsbiKK5tZJJQ0u8mXzpJBgGMyJxhuNo4zzX0R4e8WeGdaWRbtljv3lSWxmuJbhUjRQIQQecxhUB4/vlt1AHWNok+qRT3cYNpFbQRBcMuDKkSsXbey5XKscZGMAck8eV+K9TspIUn3LL5+JLqCOPYRPkKWDwKNisVOOuCWHG459I16+u7hbhbGNZbCGxjjt2t5SIjNbwn7ROTGxMqucHkhcnJ9D4bqFxe2z3bztCHkaGUygKkcSqDIgVHGC/sewwfWgDKsPFNnoj3+tIj2726ubaMMTIpyVXLHqdzHPU4HavlXxFql54n126vrmZ55764aXdM5d23yNwOSAQvABxgLXrPjLUmXSpYUijDSiTc/G3IZSNu3HJBPHIx0XOc8H8ONLj1LXopbu2NzawfNNGhYEdEQgqw/jZOvv3oA+pvhBodn4f0y31CJ2j1GdF2n5WAc5+XaycjbjuSC3YZNfXnhdBM9tJbBLkeX506vx5Mm4hTI5Y7nZhu44B4xxXyXeX9tY6fZQWlxGskeBKc/6sY+VYY+pkAC5JOcnPOTXv/wAM9VtotAuJ5Lr94rqsKMxEksrkld6NgFcsMLyevFAH01YrLFcO+qNFNbhVukgkkkYtujJjCgFd/JKgAg7hjGcYXxFogOni5toA0s7+ZJbWrRn5ZXKASq7Axn7+7cpAwSMgDPDWOvXkSWkV2glJeEFrpS4USO7RMseQQVJPHIXg4IOK6mbXrG8VYBE0durI10YSsUHy/uWRFjkB2E7STkFvbjABxX9lwNMGjRGmCATzeY5ityoA3f6sc+bgEqGDYJAJAqrdJYWum3Lyz38qrF5txIzReSzRuwdkjDblIHlhSTnMxGB/DrXptIVFtZSFbRXhkmu1ZNsYmYFYGZ8+cux2P3vkL4wSCK5DVrM6xBHYRFooJ5RATiWNhbKoYFRn5owzdCW5O4gDBAAaAJtVswsgt/La8ie1SFVZ9jKIFWRQuIshFZud3yKWBxXs8GiRaRp4vZdRtpLiORnaOQ/vALeMkQwJNKN1uY8nAHONqjPynC8HaHb6fJaGMMLK3TzJpWVYmLRqyGKJ0bEimQ8uQSAc7CQMUPEGrR211MY5mk+2TOVkt3BiiR5GWMXKPEzYG9uAVBz1ODkA5bxp4ge4uY4LbEEUjLMd+BPKFJLRGNXPDOyqR12gkDk15vdgWdvLqSLEs8rFZljjRwbVQGcxyqp8tSjHBztIIIDDmr2v3VjPPN9onaR7eIRo8VzJKQgO1mErPuS4IPCEbR5fCkHFeU61epbxzW1vNuQxDyt/ms0MB3cuobJAYE5GB8pbHoAZPiTVrO5nCxRhbgSOYcFljeMklFJf5ldSpyRgHaflBwK8E16e9nNwGD8b1fdICI1yCFAc55wuMcGu81fU41jL+YXcJh5ypm8xg4KjlyVTk8feO3kckV5nqN1JdSJw8IkJaQeTJ5bYXLOUfkvt3E4+XB4AxQBl29pbyQGd2LFbhY8o2VBI3ESLn5TlTjjHHXOAfSvDFjZ3EiWRVbjzpF2Bg6sApPlxsxUb1KAYI54UcHivOba1kMiL5qyReaocyARxKmThuF3LndxkHp0r0fSStiI7tERo4kaNiS5ZZsfLPFGwySVAKgg9M4zQB7LoyQWQnsoIoIopPLYyuZJCgCkEwxyRBxKHIyR8uF5znNaV/qiW9s8SW8iyCF9t1MkpM3lLk+VvbaeVIOc8HGD0PM6fqtm1rJJO9w1wEiuF3I4MK+X5QVJGbMYdjkj7ucYGAMUfE+o3UlrE3nQQQFI5RHLKPN8tVJQRu+MjaSCSOic0AeF+Npne4fzBH5jBGGxScljnDbl4IHPp82BnAryK5kDFxLJs2J8pVd29jkAKAcEgc/Xg+3YeItQur2/k3EKuSFAk3bgCV5kRuf8ADFU/CPhy/wDGHivQ/DdmhmnvNQitgkKmQ4aVd8uFHKiMcE5AweMGgD7T/Yr8ATWkWo+OtZgkt7XesOlTSLsEjxsskssZZSfLBwmVPJJHPFfbeualZTR+ZNdosFwxWG1gtN8qTCLYyIzFQGMZDAnJAbcBkAibTtBl8M+FdE8NxwJb6ZYWi22+OF1/eRRgMAigLHI7nJ+XksT9eUvtMhgVXnd2Cf6RFBcmRUQHaJCkixD5sEdVHynA5GAAejeFBYw6cUSN7e3nZXLXTtPciJwV82HG75FKclguc4zzk4WsXi29vOJLGCaNPNEckPmFJ3Xe8biRplyxfeCcYGMYJBJ5efWtP0W0W0hF0hnj/fGCR2hjiYMSq7zwDKw4OBhT6CsRdWm1B4JwtzPDbKILKG5laGxWNG4L7NvzHK5BPJIBODyAaqTm6jW4vbN4JYpBsDXBS0S3U5RHcfMWGQpPBwfQ82oruK4VY7DRLWaRpJil1HJP5KuwyBGJRhiGJ+Xcc4zjtWRaatdMZPt0UMUMjEkJnyo8FQCnzswBDdcZ966XStXSCaGSRL5xE7C3SyjzDnacPJIsgaRCzDgjj19AC1a6WWs7xplkgnaAt5dva7YECBGTMsqARASsRkOWDBhjBGdCTwjqs2nG9EtvexXNos88MYW2ugpRIplYyR4LgOcYZSSemRW/BcX18Jrv7TIYXRTCJIIkljlaVWe2Kxp865BGDvyByR20rBtcvpfscUsUKY2eegeGMumxiZIWAyQFznoSc0AfNVz4ZtrSSVptLuAyYkWSCWO6242/K5WT5UVDhsrkMNp6msDUdR063thDBNaQsSwZVYtcBF3KXdY3BBdtq7eQA2DxX0hq1nYCT/T3h+RnWSW2jaWWUlyJCrCTa3AU+xUAZrJl8HeHvs+/+yUlFzuxqEtvF5nykEiOJ0/eFwyglsYznHYAHx/cQaleXqyWVnFKVkHzbmTfghmMitKTIcsSccfKOvOa17Zahc3ElxNc+QIxJuSCLeBtOBG00nDfIDt4JGASK+gL3wKFZnt/3RiYtFKtu8W2WNsRgOucNg8kdM5OK5XWNFvBKkEdjJJA0LPdrNyJJXRVcRbEBXJPzDLK27JAPFAHi0ovXkvYZtsxityYkaNpN0LGMbfLERE7n5X4KHC/JWP5GHkSPT7OSVYeZ0kkmjGSo8wRzqBHJtUEqx64GOOfXrLRIrhns45Z9NksjcLMIkkZWiZsxCAyEEgPxkHockV0Vv8ADix+zT6lfXM4a2kTzII5W+0TmUJvufJCklSpGNwxleASQCAeAWaXYkWRbgokNyolhitWJMcqFDskGApO0H+RBGD1Z1SUXNtc20d2bpWM/nxGGSNTHsVGliQ7g7+USysAT2AYmu9n8K3lu0D6YEjtp7gq8d24uFcRkSEhJB8m7GcHkeZ94ACtnT/CM1vOzmCymZYxOVto5AoIdSzbSCucOScMDjIHy0AX/AXijxM1w009ndQFbhZYU8oAlgoxPG6sgjQSDgDPBICkCv0T8A+K9Tks4S8dvh0zJO7PJISyL5kctqEKgFt5ZgN3yZwcc/DuieErjeNU1O4nit0ZZo44LiMpu3FY8qtwWgBCE46nYowf4fsP4b+H7vTIYbu1n1G9tLxPNYyK8pRiVSR2/d/Kpyy4ZeBj5mPJAPr7wRpuq641jbC+UB7mKC3SJRhPPQME8srnYYyxJGMgbTyDXQfGDzrFrPw7HO5bS0glkieKKF2l2KQ6QqSXVlIK8v8Ad5wMg9l8I0XT9Pea/hikntIXfTr14/sswaMeYD85XcAyAZClip3A8ED568ea3f6/40u9QuALa5a8his3W8SZZoocwL5kRMjBCkeOoPqSTkgFbTdA0q81mx1LVbSGGO5gmzcyKfLdlQFTK4LLgAsGGDjJ5FfDXx9vbCx0/wAcalDqFrLK895aRvFcoYirLGWEHmAPJuec4ULnEJ444++7KK9Gha3r10qXFvowuY7aynnMamWTdGkSgACEF2GVz3IxwRX5XftNay6aDbWGyCzu9QvLu8ubCPyg0SS5DEOwDSgZ4HzsMnNAHzv4GaJ9J1SXzHZl0y/fcj4AxG80Lbt+S4C8hieDznNfFN8LuHVmunkkeKe5m82QzMWlbLSEscnGQM5PUjuc19haF9v0jwlqtxNaxxxtaTTWsm9U84y25t5QqsCHYqzfKRwV28YzXy/fzI5SZ4UBtpFkliQFdqOzKwdem9ohuI4yCOM0AcqsawGZfs/JeF402ZjV1yynfvzuIIOAMGvuj9ijSZtQ+Lng25eCaGOPWLOJ5o0aWEKGV43kgWJtgEoH71mAUvwBjI+Nb6O1Eljdu5kE6iOQqWBjbLLHuwAFbZ29Biv0a/4J+6dPffFGyZbljpumR3F0UIPlLIiAoHIOPvMvY4weMnNAH7QWeu2dp431exMixz3Vwk1vcHfKRLlYXRjnCgKr8sD2BAJJr9CvgnrcV60+n3TI2yCNvNhYBfOCDDb8/MAGUsOg475J/MuxsLW68cNNJdti4mWW3ljHmIcXMe+3/dElUPy4D8ABsHPT9BPAMq+HdNuJ/LTfLJBcXEtsCbkWeFSaOKQOfKXbgnoRjrt4oA+otb8TC3GmmK7SS9EzQCJpnCNGrKVkK7QN3y8fN0OCBjNfefwgvWvNHspSAoa3ijki37juUAbsE7SMu46Dr34r8Wtb8ZmK+UM7wwrqFq1rNIzMv2SSXaSJxKArLG0AckcAMSQuM/q7+zNq91qPhLTJJJzNsRommkzuZUY87lPJAICj0WgD7ls+YweDhVGSSGbCgckHHb9KsyRQTiCbyFLxA7GkUb423tnAIyoxjGOvWs6yQR2ww20xIcPucqqZQkfgqtnoRnAYcVroVHyruRQFQF3LK42A7jkZLbmxkk52n0oAq3DyRiZpnDRooQR+Wfv/ADOZAzyfMvlkZwAfkPJ6Dxzx7Ybo953GMptQqRvYjBBAxhRy3p17Hp7NA7u0cMzRy3cm+cQ7k3RoMIRGQAxVVcDdgdz3weM8bWh+zzh1yY1C/u2YqfMUAdU5YMD9OcmgD8j/ANpDX7TQreyvrG3ga5sDdRXM9yu9pJJmdIotnyhQiYKMDnJPzYwK+JbX4nFdStpZ5N7Fkd1YvEltudSZIYomGNw24OMYPHXn7G/a7h01fD+sQXUE7XAiuLmCRUPlkQICyyMyhfvMpGTuxnbnHH4MXPxi1DSvEcmk2E0TvaXG3bNAZ4wWDhmmjIIliyUCswO0xptIxmgD+oP9n74g3Go6ZprQXsARUAeCeMNuJKl1W4tpQynywmNyso4IGM5+8tG8QSSxq7Rw/MEUeVIXIVmbLbpVTzAAFOR3XAB7/wA7P7NXxnubfTbWO5uZRJINwcqsAAAX98wX/VpkkKBnoOcGv1B8L/HKxstBF/PexvBA0ETTyXMTANMC8aKjuxcEeWpYYG5h/exQB+gz61EGRXZN6/OhbGPcjByDgnsOMj1ph1JZ84nVWbaCyjcPlzwFOflyTjrXwRcftI6S0tuLfVLNW+0L5qvMrMI8fMQA4CMNwHp7HNe3eA/Htn4kkxZ3AuE2wkjJUqHTdJkqSCS0iEc5wT0IFAH+SVDCzrJ5nyKwEiF1ILgEgMpVTldikE8cmnRxu6hI5Cw+YKgILEEFiVQ4IXBJz0yCOMioHGcoXmV1KgQlduFbl/4vlIPOMc7utOVZYwjbHCOWjXGFJBHTAUkjI9MUAMUZmAMmBkDc2c8devOfz74rRu4A4DqPLlJQZeZflXAAdgfU+/HoKr2/2ZJNs8cpEasX6Flff0CkDYMFc5J6djVNnBZjlihJIDHJCk5UHHagB/zRSDDJIQRgqA4YkZYEsnJ5APGMnvUzPNvXbGYncLnaAi8hdnyjoeP/AKwpnnhnGP3KuoVsMXzgcndgHBO3jt2p+x3lzGBK2cc87h3ChjkgAmgBm5yz795klb5huKhs/NyAfmIIyKmMKMkeGQMSyk+ZlgBj5CpHAxnGM8nFRoksbDcgZtwIDgk4BIHsFxnP0pElZZiwOP3hIC5AAPGAR0XPftj2oAvW9q0yMqhS65cMW2sBtAVS3PU8Acck8+lKTPK4DOrnfI5+ckgjbg9Bzz157npVtkkAaRGCxsWfYsgbocFclsyEbxnv+tVWYFxuUL0IYAkqc53Beg756dc0ARn5XwZHdOkgRSPkwMkAnqKkiQvuSHaznI+cLgEjjGT97sM/zqeXyiu3YijggBjlC3O4DJyRyTknO7FQvE9u4I3L5mWjBBTIZciQEHB5PHv6UAV5IJFiViihN7AuDkr/AAsGVeAAecnBOOp4oCOYT+4dlBLNKu7lQCuCGHAB2/nU8byqDGrEiQEMCSck4DAjHfv/ALv1p4E6na7yGHGCEJXaq4JG0nBTB9Mc/WgCiYWQB3jceYoKHdkEYOOR0GO3WpfIlYb2hfaMgBi7KvOcBt2RgHOM/hWjakxSMVjRw24YdWkVMK21kCsCGwcZ4xnNTFZZHLvu3Eg85AU4AGDu4xjjHI9qAKsFtD5RLMd7SoqjBKqhGGZyBkc4HGSc9KcsOwhUBD7shkeRPvAEbSMEHBxxzW7b2aFfMRmEytuUBA/3SWJJLcYOOxzn8680G0ncV29cjPOc4IBHqfQdKAMGaN1OFB3gbezYwTweeG5HWpIWaNx8oxjgr/DyucA9v/1USFtx2jJGRjapPGOu7qeaI3UjGBkqCGC/OCOSRg8tgnsetAGpG2SsgGF6MOV6dQOODjHOOcVoxIGJCgtvwemGULkDGB06ZwOlY8Errty7EYIUHJ2qcZKjjrzng9Ola8UjMik5JUBEOBwMDIJxw2zPTsTQBfj02OSPM7GKIqzBnUq52s0YRF27nO5ZBjA5XnHNYFxbvErxCMoGY7XOFkbpncx6rnaDzxmuhS4RmAcl22H5mZyQTwTy3JHzcdCW4xTJXVkMKkGMSEhioErElRuweFOPfBxzQBxa3c8MnmRSyBlAXO/DnHAyQeuP0FfQHwk/aB8U/DvUrSay1C5SGGTe8KyOgY7+ucc9fxrwq8tVDHyclXwMNtDbwT0KH371lL5sLuQmGClWYYO0ZBPJGM4BHHr2oA/pT/Zj/wCCigD2FlqeoGGQrEh3yDI2jey4CAAFiQCecv8AWv3O+DH7WNh4mhtntdUUPsSWXZIFCEBMqYxvyWBXO75cnOTX+f8AaD4ovdEZ7qCeRJ8qI/LZo2iKsDkAMAQWUDHYd6/Qr4CftpeK/Al/YW+qSTzLuiZ5VcmWUZXyw6PHgrxjGD15zQB/oEeCvi3baoltN9pB8yKPJZyVkGfvEAdFITPBH619JaN40jmswnmo7ud8Q3OVUgEHAzkq3Hp079v5TP2dP28dN8RzabGdZYh/KhjsvtSBUic+bJ5jYJ3ggg4IADEDDdP248A/tB+EtUsLP7Gb5bu4gtSsyahb3lukUmd0bI0EZR8hsHJI9waAP0vsNWed38yMbQYjG6kEvuA8xyu3gBsdzkHJ54rTjupJQyyIF54KkMGy3AY4+Vsc4xXz14Z+IGl3lpHOlyQ6oVdGIZs4CEoiA7hhjnP3T7jj1XS9eguHLGb5cMIo0eM7nAHzOWGSoO7K9e9AHZLNKpA+X5vUgggkqOD1PXHpmrjznyhgbt33uBlR2IA6jHp61jpNG/LAnAx1Axg5DKNv3cHryame6ZIZTHGrqFLBQfnLKP8AaHTqR0oA828clhZXBJCjY5WQjkY3BwCBxkKQfr71/Pd/wU18KXni/wCFvim3s4kJt7eVpd4cmaBeZvJIThgo6j0wozX71+P72dtOu3SKWOSVCHUH5s4UbD1B+UgHnuc1+SX7TsljqXhfxNY6mEjiNtcRN5wcxyM4J2swDBcAPklT0IypFAH86/7IvwXlvPG2kQeU37qSJF2wptVjtD/6xcEqckHAbHPTp+5fxQ8BaP4T0Wznlijtp2itoI5XiVSWEcQJ+VcJnYuSMAhsEAZNeVfsufD3w/pGtaZrvmW0plVJkVWgzEw27cxRn5W2hckqOnvx61+3D4wtLDw1YCOaMRx39ootk8tMozokyiXAYRsqseTxjr2oA+7f2IFtjotjPcSpc2o3JITiMZDDJDDcDliSuMYGOwr9O4Htz8tuCIFztB7AglSxz97OPzr8Ev2HfiobHRrfRry7NsY3mdkcCaMSmXdBB50bnc3k4GeQduc4FfsVoPj2yubQRm4RnMYO8PkEFQODnk5xwB+vNAHsV9qUdvG6kopAcmRSpULnqCG559eORmvgX9qL4j2fhrwnq95Jcr/o1vczZQwMcxqcIwbIyDz2OVPOMg+ueOvHtzY6fcGGUIFQtlnAOMbgvy9c4GMj8e1fzUf8FRf2w5/AvhbXtJtr5vt92hggjMoO15kYCVVYYJyT8pHc5zQB/NR+3P8AEZviV+0D4u1ozNPDHeS29u5dmKRpKx+QsAcFsnp3+lfJulxH7SrLIpC4blsE85wBxuPXp6+tGt6xc6/q19q145lub+4muZDzjfLIzEc9uear2qhX8xGB2gBQwILMeSBj370AfS3hHQ5r6OCaNMRbQrT7V+VhtZjwcqoJwOm48da+qNKTRfDPgu9vr2VDcSIIwHhVd6o4MbL83zv5hA+YblB54OK+MvC/iNILUxTSGIrGPK2yso8xsKS2Adx784GR2GBW5rXjG+vbU28zPHCkYdUDExyMAXyFBIVtjjjP4egB+7H/AATQ+I/hqx8TRw3jFZpZYVimkhVmy+6QnChvLcMdpPQ88jOK/ri+E2uaPeabZeS5kLIjJuCqwjZYySBuORu7DoBzjqP8+H9j74u/8Ib4rgub+7W3t1ljit0aUxGW4aQBNpAwYwGwxJ4BzgjNf1n/ALNf7XPhvUtF0lI7ssVEVu8dtIJmHZWeRSQI8k7iV6ck4HAB+4HiS/todMLRT7NoydmzBG1gVIIynY84zg9jX5C/ti+PbHT/AAlr0uqSvb20cV06zoYQyIkLBhGJZU3SAlj0J4OASQK9Y+IX7U+haL4ZumsrhdxjmkUGctmUqHAYykbm3OOOwPYdf5f/APgoJ+3hJ4httT8LaVdv58k08d20bbVjcqYm2YGGyD1yeo9CKAPwv+O95a6l8WfGt5ZnNrcazcyRNgKWTeTuwrHaTyfqa8mSNnYBTnJAGOvOBj681Z1K8e81C6ui7O9zPLIzNyx3sWOcHqc/56VPYojSxhwFCkBjhjkHGcgA5YY4+tAG5p2kSuu4wmUkhAQPmLPkoAuck4BwRkcVttoY2rIpABALpggpg7Szke4P9KsWSDeix7mQMpWRiQ21WBVVxyuRx+HQV6LaaTZpp73sryIhJ4KDbuJzkF8GQlehGcHII45AOKs/D0uTcT7myqyB25JTIVSwY5GSVxwDg5r6P+DNq2n65AzJF5OcN8m7e7RyLDkc7iJXVjnj5favMYbuwvIfJjjUy2rqIB99vL7yHC4YqWCjByB+Ne5/CSGa71mG1ijGftEQJdHBfD7G+UdVGQenG70oA/oI/ZElsV0/TLCIiO7HlCKN2i2lChbCIRuZjhCGOfQHtX7p/C1NOtoLY3cyW7NFGqozHeSgBOVGdyhgc8c4x04r+fT9nzRbjSo7K/uZPswtYoZIdsojHmLHGqlg+OpRsAAEB8gfwj9Ovh98TNBsUEut+KrWILEohhFyHUhOJPnV+GyDx+tAH6+6f4i0OCDduikKRjY4GMEjJOGGVG0jHueOtcf4l8fSmOWDR4mlZw53sESM8DBG8egOOlfHlp+0Z8L9OtbeCXX7W4mcHKG7RzkKCCGLAhORgkdDSTfHzwPf2qk6rbpGTtRlmjUoqt8p24+cZ35PPfPGKAPW5fN1S6eS+la4mEm7/ln5YO8k7kbj7o6Hdyfet+xFjC6lkiONiCMKWB3MihV2oDksV6YOBXz9J8bPBEVq5Or2URDKDI8oDSBF57jL5wTjGNxJ4OA/Rf2ifhva4lk1ewuTEThfPhdJMMcEqH+UbyABjBwD0IoA/QnwqkDQR/ZogqfI5QRLHxMPNG0EAZIYHjoTknPNep29xbWqgPJEAHAclAp56DcDgYygJwQcHvX5tJ+2R4NhULb6jZDhoYYxcoiLhWOSQ2FOEYg5BwOM1lS/tkeGpZXSLXLd3YjbCXEoWTJUKWD8BSsmcgkkjHSgD9Nta1yxsrGZneNUEb79zAZGCDkscY5+nHQ1/Nh/wVE8V2ev+M/CcFjLbubS5nW4g3fKweHIZsggMUVcFcHCDJFfePjH9rLRrzQ7rbq8Q+Rkf7PMvmB+hy24lScjqAM+3FfhP+0b8VrD4mfEO0/s24N1b6Y8p2jzFcSqcPvSZQXztYEg/wAXBxg0AeO38lrLBKVcRuiGSKykiUwySQGSQGOXcoRgA64xubcRgrXrHwkZrjTzJcxqkTSPKyGJYyYz8iGJM/OowoYLlQi8ACvENeuV3W32ZZopbdmnuIG2SplHIUMSW2R4ADZyfmOD2r0jwHLLaW0kUkqeTKyTQRwuVk8i43T2qq7csBGVRwoBDggA0AfQ3xK8R6bb+C4rDciXm6WJgkkE0dzGHMqufLLBY1WZgqtnPmFjggBfzc1mWzuPFc92dqxxF7hJ0BUxyxI5dhE5yFyDtAzz14wR9QePJ55NHS6mcRxKZXl2n97FAAWaQOzkF+M5PQDjkGvkW4aGfUrh7WZSoAZWcLJG8S/MpEexwx2r82Dg56EZoAb9phD2zm4YxPcCOREBa5KA7knRSoDKzrgkFiF5ziv2a/Y91vQ4fC8TXoAZ/Ij4i5lh3bVKylMGQMDuBHG9Scg5r8UpLa4mu4He4jxHMdyRysEONrBQgyAvllegA4xnpX1B8Pvjnp/gjSVt5ruGJreWFPkfy9oDjPVxj5cYIznH4UAf17/BLWNBh0yyFvGikbFEYaMOinqGIwNy/OfXGe2K+vxq+nxQq8roFwp3kqFTOeWbICjnucc1+Bn7Ln7Tml6ro9gk+oqVEUPEb+YxWQb0IDcEEMvBOeuRzX6AN+0XomxbaO9t5nMKCZfOVwEwS6sHICKu1iQem3AxwaAPuXUNX0xjao7h/Ou4thjbBAXdJvGOGXI5GT8u7jrW011p7IcspBUE/dBY49h7/jivz8l+PGhTvZ3Ees2TJA7ytFHcDMQaNlMp3d1R3yOp38daUftG6Ckp361asi4U7Z1VZCwxtJLttIzuxkA56kc0AfcN5cWEl9bjAuIRZXXnQqE3ESTQRKWDEHaF80dOQeDWzBPp21du1ACfugZ6AAAHOcflz7mvg0ftH+ELa/RX1iBrmW3cfZopo3cxRu5iEZJGUy5ycn7nTPXobf4+6DMolj1GHcGKIiTCUlRnDOMjAO4ZxnGB+IB9qqdPeXLEbgQyvtRmjGG3sp7EgAZxj8M061t4baSUxgPbu7zeZIwNw0k1xcOVKE8RqjRqmMkhSOgAr5MtfjVpEjYW9jO/HKygkZGW6sQcAnjgjn0qzD8aNIGr30E2pBSLS0kjHmLjYnmCELgAlyZZgckjKjp3APrcvpzxSAEJlNsjptVwRvVSxHPGWxnuxqjGdOiiCLL5g2hQJCTJ8mB0PJOW9ckY4xXy3cfG/Q7fKRahC00pJCRv5jIoIG87Wygw2Tnpkkk4qovxk0gpI89/G67v9WsqxP8AJhS4YnHQjj7wyB6UAfT8tzp8dxFC0SOTBJJFIzl9rEhMkbSA21SRk9unNVrWK3W5aW5nEjlG8mPZ5caxsVG1ju2uwKHBIzznGDgfJF78c9JtJ1Z7yBVhhMkkXnJIRCDxMrBdwJOfZsHqeakPx08P30EZa/j2XsOI1M4DKke471G5SHJJ9CcDHAzQB9jlrQAqCNhLEn5cNgkcbT1GCOnp7iqk6WE67FYxtH5cnmQgq4VXDAhsfdypB9RwetfKY+MuiWlmFt9QjL7dsaTTopk3suXZ3Hy4DNjp028dKzZvjXYhWlt9RikVF/eKLgLtAVmGTxkFQxxnoCeM0AfW15Hp0luAsgSUqCHBDMApG7Ocd+Ow56d6zG/s2VwrYi2MMbtpJ3KmG7bhknPHGPUCviS//aT0NDsh1a3lUIzyNBcKzMpQ7xGAfmkVgy4HcdCaz5v2i9AaRmh1i3dVjWVm83y2DHCbXDfdYfKcHqEP4gH3FZ2FiiTTPIs481lJZgnl7iQsezaNxGw4J6evUUpj0sSlg6bjtXaFIfIIztIPze5B6e1fCEH7Sfh2FLB7nW7OOaZniEMt0SPMKlmG8485RtI4GTnp62ZP2g9PnvAYNStZIwM5EuxMkhRjJJYFewHbnuAAfdaw6YxIRY1RWcGT+IPnCggcZwDn8x14UQ6ar7AysepDlQMAHndjsQR65z+Hx4PjxpKxfNdJkFHk/fqq7GH7t1bnIweRz0rV0/4yadPK08epIUIjcKrKzAYZiwIYfKQAe3Q80AfUX2XTMrlEyzFgCoJUlSG27ejevqSR3pHsbT78cakBTvRzhCxwcM6qcdzySflNfMc3xn0ouWF9EiFShMlxsAYgjMagEMcjIHP5GsuX43WscrRw6jHdLLMkISBl4Dbm85nZ/ujZyME8k/QA+wFitSAxRUjQIg+ZCE4dhtOPmbcx49Ru9istvY5WcyW58xtrorRBhjAbKryvJXrjJY18h3nxztdMj8mWTMryBHCPHlSFQMBg4CgMMnPG8cdc2ZPjLYi0jle6ggmkaJY7R5C0jpKzDzVVFAKGTAznlj0OeAD6enhtYi6qsQD4GdwY4UdNuQRyRz045p6S24iEboHwQiKG2qowBnBX7mQpb05PXNfJd78Xba2lguH1COMXZ2R5lV0HltIOAHJ3E9QQcgDGCeUh+MFnbTPcNdCZrhVxLHdtJCgyAAtvIxWM4UFtqrnIJzigD6/AsZDGRFCXjRA5XKgygqGyDgkAHGTjOPwE8T25kEflQo2NyEFCW4OQmcY4YDPJ4+lfJNh8ddOE05kaERxxjy5DcoFaRgwf92EGFyU2/Mc7scAVf0v402zSyi6vrSaZnL2sUDoXFv8AKgZ238ks+eBjDDOCSKAPrKS4t7NIWnjjDTOIjgFiGduFLKvGSSD9K2IJIfKyQg5J4w33ODzgH7vqK+WbX4wWs1woS4ikAY+Y/nKpBBPygZOTjBBJxyeCRxt/8LYslaO2juoZ0lgZzHy02Y2Yt5ZTIcY4xx/qz1JFAH1AsamGMmABJSXjJG0Og+QlQRgjODx+JBFPjt4Q29SI3Py7kGGUAEbSw6jmvE9L+Ka3kcNtLct5UaARxswBRMDhBgEgNt4z2xXoNhrS3UKSIRJ5gO/DBdg25GRjODjt0P50Adg0KkgLHGctzvYrlAe+ByQO1OcRBceWA/yjCg7cfMpJyMkZ6H1FZltqUbKYfmHTcCQWRcEHOOoIGc8dPc0stynzIkpD7S/zL8+O3U8AlgOhHJ/EAvPsZACq5XG4Y5kXJDEg9Byv5VZtLuOIbhtK52kZyAXGOcKOd2e314rnLTULeaSSJC7PARHIXJGcN8ztwN4wG5GMEdcVdEiuzsVGeJFVSAMD+HPc5A544HI4zQB0CyK0qyZ2uobADKEIbtID1PTB7ZrJv7xpPONvJEWjcK6FoyyZj3gMF5AIGckdsc45daTjcQ7DLBv4S2Q7Epgnpx/LnrWfcW8du6KjLBBOxDs5LbEdj80nVioJYjGeAADzigD5x+Ol1A2hXMMio7SW8p8kqpZ0w+QC69AWB+oweDiv5Nv+Cm+n32keEdTvFEVta39pdxbNiJKIgrlGc7PlVw6YGc/MuO1f1bfHia1Gi3aQXgvDA1wuTAyxmNotytE8oyQHZw6nGAAR1IH8in/BTvULrXLDURf3UZaGN4kRY0iBt7OMi24hQCQiM7eRuxgHIAoA/nK8MPFF4h0mRwWc6zbGPaxGw+bGxJxwcgD5c8Yz9f72P+CZWqCT4d+GDCyBDp9iikSCT5nijZtzMAWAYDrznjtX8DNg6xa/alWY+VqtqwyVQ7QwDDbsO1dwPOM4PY1/b7/wSc1+XVPBvhm3UQI7WltCkAkkDSmONUSSQynhs54UheMjGcUAf0xeHZhJp8OW3yqoY4AByy52kAYA284yfzrofNidVKqqYJyB3OeWPvkjGMD8a4Lw0ksNkId/lyxMyyjO4hwT975yMBeBjj+ddcChwqzAhVXdjoxwG2jHUj5fzoAnWZWkbcd5Q7DjGVGDnn2BP+B6U3zDFJHIoQjf8yspbDDggrtHt/8AWxxE0ImJALplR8yjDd+ScY5z/wDrpDZICG352MrCRtzHdt7gMBjPXJ4yTmgCWZ42GGC5JIIiBQDJKkDI6cge2e9Zsip5UkJUMhRg4f51ZWQ8sGBDg5II/MYqy/lmRJi5AQFSucrgEEOyHADYXHOeGPeobmHZP8juFeNC6P0ZGHy4I4we/wBPrQBWTb5gZZFZPkwOG3NkiRULsPmJ4HT5iMZ4B7ppbgWMumSxosDWNxekzMFaOeDY8ckaYG4+SzjOSPk+6Bkngk2208DoiKLYrIEX5QuxxnYqjHGAcY/lXb+I7+2vW04osJvJLS8G0qWmaBY14hdHyMyzIdrrtwWxz1AOAuJtwdEO4bQHA+UHcTncDxjg8AZ5+ldDoev3NhazxI9uP9WYxO+6VQPu7FwA64wepxn3rg7ma4t5ZUdhhASHAHIBIDKAflHPYk5J+tQpezTpG8AV4Zd6O7puyuCvyA42nfj8O460Ad1cagbqcOHyDI5GWQI7SspZ2wMBs8+3P1MsVwnmlXYAkBR8uEI253AlQMZyeM/ewa5+1T92qMcuoG91yFLAL8oG7KkjHHPQ9avwtn5yB5kZCk55yApBxj1GD2JFAG6Th08vO4MCw5AbKle3UckgZxkVMrkBQRgk5Cj5sjIzj/ZB/lVey3lQJTh/4AzhWkUfdMSEndgMMj8eatrGd44w2fl+UDaM56g56dsd6AHOGZwH4CyZKAHjCnadzZ/vAkD09akkEjhVaPaDnjjBXcGJyBjJzn/Gmjd9wEFlLMXkP3huJIBAA6HA47DOafiQYLMPmywGOFzx149R2AGfxoAY0kkZVd3BICLjgMi4yefmbkc9cd6WaJLiLynkZfMUbmcHyY3CghvlAP3iMHI6dRTZ5UgKFlWZdy/NuUBSQG3Lu+8flxxzzUMtyrAkOOV3DLAKDg8YHf7p7Z5oAsRIsUCohVUjyFCd+Scn5jkk7iT1yOTzy2G4WRpQN7BCFBeMoJMrkFSeSDuHp75FV47uPfjIIOOCxCjAPzLzwATwPU1M1xGEd3YFUXezEAKygZ59wAO3r60AKyShi6orYwDkgbQSufmI/TpkfjVyG4ktpUuEOHXOA3bghs4Pv+tQQzqyJKq5SaNXCkHeqk5XduAwcf56UpkRcZ27VHJODgkMDz+Q+ooAklbzBjP3iMlgMAsSTgjtgionjCLKxkChPlXgsHdv7rBugwevp9TSNtzvBJRQRtUEggfMW8sdX4OOCeMU5iGBDlVfylLKAxBbBJCDqATnGRkdxxQBAzhoiPMckYG5ctt5JVgoXrk8jjPr0qxGrtHskkDHbh22j52TGQMP8mSBke+KrlkGRkYODxgYyATnH0NPSUhiiIdzkAbAOPMbrtGMMT+tAFtEm25OQM4JIznOBgDnB6f99cVI08iIgiYK6YDeYNyg5IccEZypOD1BqEvJs2xzIWXa7xMT82WAUt36B8e/pVOcTM6GJgFDDzM5O5ORgAMMEFuvfpQBrS3zRRO0j5SPcxwhJCgDPGCSOO34ZpgugxIXLP5ZOfmCkbhncwGFYZGB16kDisyYxmIxzBvLDxSghmV98UgkjVCuCy7wvy5wcYPWlWQKORtBOSWJUjJzg4OB/F+ucUAaWyU5fzOSSxAYlQSACFBHy9egHbpStcOBtZwQwIUsAWTAxzg8jcM//WrGOoxbipLfeVid3Cpkg7lxySduOfSqE13J8gIALEMAMbkzkBSMnDYxx6/lQB1AmYxgMQSCQCBhScYboc4JB9fTpQJnK4c8nBGRnAxgbCMZOMfliuVNzOgAj+ZuOCTjAPJyOAMZ68H61NBeSzEyEMNqliWAKBjwMccLkEHn19qAOiEtykieWRtCsTkYb7uRjPUgHn9K0vtQUfOwL88BlJUrgEjB+7z1HtzXMiR2hZi5AwSDGABwBxuYnpnHXPFRpNJhwhBZAuSRuG1h94kNjOM9PXrQB0st2qqpDhySc4YEZONzfNnPXn6VSklOFcuuGAZcEMSRkH7p4PXAPPI4rBluMArvAkIeRI/4mRPLDEKDkgF0ycd/eqq3buigttCKoZhyfuli2M5C5B7AkNwKAOj84uu1DjOGZiTvYgqSRu7YGCMd+1RfaCAMOPMDkbSCC0e0nepHoQR9K5M6qoIdHdldljARS3zHeMjAOF5BJPYZzjJqRptnll/M3EHBVjGGJyFDcYK4OOvegDoJrxFDNu3FSR94MV3D68gE/WqEGp/aozLb/NGec5KsecgBT2681z+wyNceU7tGib54gHAjkdwxYT7sSL8yggBQGBGewdbTQwB0O9lfeQvmElCwG3APVQc8DPXFAHRW2qLcNNHhwI38tmdCCCM9MdVLAj8M96WWZHGyQJIrsvysAwP8WCrdx8p5rA+2NEhKg8YBALDkgqB1+bgc88dqjjvXklyyt8hDcnK8c7cn73IH5UAdOk5XMfyqqgNvVw0eCFPRewAOTnsc08zSmMMOd2fcAbieFzkcg1lhomClHI3DDAgZBOGO0Z4AB/I0qkyFWMhBjL7MSuoO4YKyxg4kwAMZ6EZHegDTWaUA7gdrbQ2SABzuH3vcjkc49qg+0uXICryGGG4+UEHPXscf/XqFp2jQEkHBB+bKpk8fNz7fjVFLv5uZFAJYFwm5RvIOV4AIwOO4280AaslwxhZeMkqFJXOMtklWXpkYHbr1rlriPdcxyGVl8osxSPcAwcsqnG7ABzkggn5R05rRudQS3CGWRIw7iFWLD5nYHZwOjFscd8471h3F9I3zJsk/uv0DliwOUAGFAxQBotOpBBfDKCpPy4OQCfxwT1P8Oa4nxJPKbG5AlAEf+sVSgYKS6ptXd+8GR1wQM84FLfai1msk7sPJUNnllIOGIJPPG/qR/dwetfNfjb4pS6TFc+cyxsqS7ZpADEqkYbCkHPysMDsWHpQB8Q/tWyw3Gjaykk371op3TduEbbWKSxEdNjRuw56deRkH+aT4ka/OvibWdWljstOCzPp9nJbRotwxSURxkjcwMYKqOQWxJwuCDX7lftTfE+x1Pw7r1zFK0EFpHMrbZizSyGIuWiLDnc2cknjJ4PAr+bfx34zhVtZu7aK4lkurqZolvJY5nSZ5C52xhR5cDFgoACudv3gcZAPWNZ8RyW1vc2TTPJPeW0EyTGN4FuCCsrgAS4+zJulXccPguzABlrh/hh4k+3eMri3uLhvJzLZNE0xdkkuXjjM+Z4dqRFmQ5Uk5BOQADXh+i+Jb++g/tDUZir2Vo2nW9v56Gea6kkPkyQwsy4ATYoBLE+WMsckVQ+D93ql58SdNVbt5FlvAfKnGJBK7gXbSpGeZkRGCbgu5EXBGAKAP6TfgH8GFl0W11e8Qpco6PEsUe6MwbMtIysGLuyrC6kjncTwRz+kPw/8AHEXwwTT4r/SXm0qd44726guEM1qztuEywY3yx4UFsDGQQpyM149+zZpkFz4E0wRxmWVrO3BKuYysaRKi7I3LMZPLjUHceNpAyOK+kdX8L6fFo91K0EzBhGIreaMTyhXYKFiKRgNJlTglQPn4BNAH374J8R6VqVlYanoT+fBdxLLaX9siSqDIjjewZeVC5BBHBYqfbuGiiniO52DyfMXAVWZRl93TAJLE+1flr8Ifi5qvw58VafoGsRXlt4V1eS5LfayynT7yaVSCnmSb0dWI8xdoRkkygypr9N9O1iG/t4prZllWRY5YZMq0UyzKHyW7rgDoD04xQBnQ6pNY381lcynagLRSEKPtCEjjbuwGCk5A54z0xjudOt7W5KvkMzJ5hTsm7IHHfqcA+vrXnGv6edR8hrgGF4ZllNxE7qUyvCbkbO3IXknqM4xT9H1byJUtLjeJFCxs6M6q3l/6qZpEX73BJHXjPtQB6rL4ZspXeWOJFZkwz7QWZXUoyFXT7uwgdT1ri9d+HulahGudMjeNJPLladAo8tl3PcQNEuXbIUAHAP8AFhVzXe6XqsM6fK0jMqrvJkMiMQCpUE53kA5zt53D0wN+aT7ZHEFKKIuB+7VlePcJMMq8M4bABySuPwoA+OfEfwGsZ/tUlhao89xGYSZnZmhjZkZpLd3c+VIpj4I9cHivlf4lfsY2fi+1nndDJL5UsbJdrHIZnVgYwVwQQRznluOeRX6tBI5XbzGHmptjnKpIsHmR/OQgdiACGAzluMAnIxWNf2yyJJBGheR1leOVISbdAGXaHLSY3gEcAjO04K0Afx6fti/8E8fFOli4ufCHhyO4ka3iiTZG/nwsmXlaOGNRvVgcjbyNxzuZdw+T/wBiXxl+0l+yB8XraRZ9at9I1C5sk1TwhqRSXSNVtrebymu4LEZFtepbqXjYESADODu4/to8VeCtN8QI6XtnC6oSBuj37ZAWDH5h97GOMd8nBr80f2lvgN8MfBPhzxb8R/FNrpsMemWkl4ssyiMRJaCRo/IJXcZGQgEYwSoAGOgBlfte/wDBUXwB8Av2f5/GllPban8R9c0h4PCnhksJVbWrmzG27u0BBFlbySrJIoyW2FOCc1/BJ8e/jN8Qvjj4z13x54/1+81vVtf1a61C7nuZpWxLcyGZo4LUtiG3jQqqoAqqAo9K+2/2svif4k+MnjS9b7RGdCtWlg0GwhcJFb2Nt5kcMioXARREgLn5QMdwCK+DL7wvLZsZ9TtvLj3+bG8Mm/DAF/KlXGHZ1K5ILdB2yKAPHjBLflkW3Lt0V4wQwbcPmdQRtP3cdQMEAVYtvCN28qfaY5VhkG5TGomkYs3yhI1Pyglu/ftXomnaVdXd2Y7QG3ilLOJFJUOGKMjED5SAFXoCOc4zXuvhLwRAFW+vS1zLFHIcXLGJPMET4DMwODv2ENgfNjsc0AfOVp4fu7NbuEsEQKqSeY6xLsK4KMky43KwGWyAMe9YFvrF1olxEUkuCy5KKzMdgEj+UY2L8LtCdOuOBivr7WPCllMl28jPbyx264tI0il82JBGpkaVUxEG3YyM5CnJIya8P8QeBEuU8+2jWKSNWCojKwlfLsUUEE7VX2PzHkgdAD2Xwp4rW/8ACdokckMpcpbzJCWcNIih5YndZAwUM+1ufmwcHHI5rxVFaT3d1YysrOUjOSXAE0eRtxFndGAAecZ2kmuT+FNte6VNqVlOAqlFuIDID5QkAKF9ygggKx/w4rofEaSpcZkO2ZWWdZ45FZGLbXMLgN97DDkE7dm3ac5AB5N4kt7+40jURDZyzW+UDyxQu6xRo64LsB8o3nAYgfex3FYHwmuvsOqtAgd5btliQwrITHJ5haOOXEZGG29P9mvVJPiNr9t4c1fwtbPaR6TqdvcW14JbC2a4mjllSXakzRmSLEsYwVbJHWv1Y/4I5/sUeB/i/qPjT4mfFTSri/0bR5bWy8LW8sqJpiakZJFmvr6LaWuESMsFyyqhJbnnaAflR4kMlirRPbEv52WuZA8XQEeUiNtyuXySVzx1xgV6f8ML2O40y8gS62NsMiy+UZDCYdpyMnCndkA9Dt6HJr91/wDgqJ/wT+8GaH8N/wDhZfwrjsNN/siQXOs6faACA2yAwSySxhMifeMrjgqnQnBr+f74UyXEcuo2rXFtDtjmYrcLJGonRHVIy0afK5Jwu4iMHBcgHNAH05ouqPIbm43SSElUt45pNyLL5IDPDHJLhZSiHJAyFwD0ArpINcW0js1gW4bzstPbwwsTIfMMcrglAX2mEnGcHaQeMV5NoeqRtMqxbzMuY5ZHZQBGrbpRHGXwJCV4YtyAMd89CNVeeaLyEjQRxTKpfDJ5jlZEIBf946NliTwvGO4IBY1LxXc3E7zQr5aqy/uXdVMYLj90Izt2SEIpyuQcjrjj0j4axRaxdajq+q2oNuYUXyWlmdlyrRP8qWwRckqw+cOpQEA9K8KuZo3ik3gJGsnmGSKNJpZnVmRmJk4YGQKWxxheOCa9u0a4GleFLONpmE7wCRo22gSx4y0eEYCNd5XLYPzEA8EkAHo2talJYafFbWcUSxMjlIQhMlrACPLL7h0LHcDnBJYn72B4hrU97YpI73yxzySM8jNsZfNkCzQWyQE4fMTKcA4U5YDGWCaj4oug8L3DyJbPDJEzBkjmj8w7VijtHk2iL94ud2AC5JbGTXkPiPUxMhnhR23hxBLI/lGDaoQOYw0nnBzjhWJBJIzwKALur6q9zdRtJtSAQuzGLFu0rFgC88m0jAZwvUZB4GBivOvEF9BGkgeHfux5flNJ50ONqtujfHl22XccgZZTg4yDn3fiO6WCWCS6VY4VETP5bvJL5gaJl3TDGTxweu0cZArzrUrqRGneV3un8xiXS5eNAhUFm/eEh1AwOfXoRigB1/rJMhgNs0zlI2hdt6KoQ4R0I5ZQvPJA/d4yawdRkkj2sJsyJEsBAQEF3wzbflIRlD9SckEEcHnKudRjjCbYi02T5c53RqQHHCKyg45Uklc9RxzVBp7gyDfgOXDMFl/eZAz82X6YAO7Azt60AbyXck8kMXmskoIUiAbM87iWbZggg8ZJPPFd1ZP5SxzOyOyttlXDNLtAKrtbHzFlYk4Bxjn1rzuzlAeO5vFYhziNFkzI8yoArFipKLuKkgjo3BPWutWYRFZ4JZFt8JIhaNl3SADIiJxuQEj329aAPRRqduSIGFxGZspsZWKny2UKx+YZIIwOgyCCOK838RaxLMJooHZophJAwAZptiAMsaF92wZK8Jg4PoTSXur3YB8ty5jVlACZkiRiWyoIwDyOSc9s5rzbVNXnO9H3RMkrSdwwYcElvXIwe/GKAMa7tJiVUzKTI22IbiwZvl4L7cdD2JwTg4r9Bv2Jfhy9hd6h8QtTt4BPG503RFniE7vIybrieBcFVbYQAzepr4I8MaVP4i8Q6XpsEEt295cxRNGuXDB2Csx2kELtBLHjAGeAK/ZTR20j4f8Ag/SNE0zyrNrO0SMW0DNHGPOUyyMGLOWLlnw7EkBu2ACAeleJ9Tt7m+mUpAs9mkvlyXEoeMyAr88MKnhVBPJB5BIboTwj3No8kIvpvtLTCRfLhdmeCSTEbA748RRkAYXAVt4GR1rjb3x1b2k6vDaXjy3Ee14Ym3oG8t1BSRk+aMOPusoPJDcNWbp2s2CXsjzSXEbSlZbNzFG7rOE+YzO74eIqGG4tjKheCcUAdNq1nAsJhigkkBlCx25ErtIWUoq53MC28bjtwDu68VzeqXSQQpYRzq0qQlmiLLE1qV5aPyyV3sWYlTzycE4wD09zrTyGOXT0S5jR2W6uJ4SjNkk+Z8m5EwxBJznawOcjFeS+JFnnuLu6tH85yzr5yhJY2EsLlViAlBCbSvzcbMcZBoAv2fiS6gvVS5e3byGKlZ40KFFYKpKKp3uAvrjnpmvT4tXgv94sLiFTDBEzTRytC/zBpH8lTGpLYIOAwycLXzPpst5E8kXnRLDcSZkN1IjBCFx5SFssqk7sZ6FuK7vSPEOm2oaS3j2XkboCqZEM7nEe9VLEFdoY8gYxgdRQB9AWms3MUM05vrbUI0lijSCWQb+WfzzLGpG1weoYjeAMkBcjpB4jt72EooSQxAN5MFxHDMXVwdoBkUCARngZ+7nnOK8BPiFY2t7UoyfbFlupWjuY4VLKsjQtLChwg+RsjljjA610ul65HALt7u1uL6MwRWxFj8jHG0RFiIiSBgbjn+Ed2AoA9Lgk0Y3M8epzSCGSJ2/4lj5XzTxBvYRq27BAbBHOQN3U2N1jcywwz3twluJ2gS4PmiWNDECVZJI1USBWT5nb5gwxg5z5aPEkSrPDa2EkSPbAM1zL5SozSSMZCC2WfKkYI6BWOMgVlWPjgR/abd7hYJmZUByJXLMZI1JYxkBg6KQd3zLxtbGaAPaFudNhzZTyq1tHblvPaRIpUjV3KzSRyYAy8gJHOeevQTWtvLc7JbiwWTTnj222peZGkcueEkbzgvlqSM5JCDnHAzXid/4muFEEywJqFwy+VIhVAZSWUx4jOOBzyCeucAgGrV54r1WaCziuYfsaRTwlreJ5QHdYRCkbJGg+QR7ht6Akg84NAHo2vWOhS3h+xW9pNJsCsyICxbBJaIxsC7KFUkhsE5wCBk3YtD8nTUvIUslitWkulFxmXUPss4jQ7Wt5GMiRuGbnay5AJKmuL02CCW9ju7e7LXdqD/owmSHzFVSZHAkQYxHuwCCSQeAwr1fQr+8mmke0iRBJaiBFCESK4KuHU8+buKoGGSMIDg5wQChDolrPDGlxZSKDb3EtvCrIJpo41Mr3MsqEeWTEJMcn0ULgCol8H2/2qOaPTLyOI48l0d2UR+Z8lwsIlw4DEfKx7cjqB6df6Pd3cNlfS6LcW90yKHkDOVmBjiSN4lgKLHGEI3AgncQMcEn0PS7Q2NrA1wlzM9ragpZiGJEmMqOzMZQuZNoY7VGOV5POKAPE18OafatO8Nm0UyeTFGt0H2XUgDCTcksgAQ5JOzPJ4ABGfXNB1RLa4j0NrW8t7iZUQRW92EjnQcK1pIH/AHyu4cbehKbSQQBU+qTaEdN82806eJYg0g1ITSxPYllG0NHGAHPzdDz8p4o+E/g+T4geO9GtVu477Sor2JpJpNweBHkRBG9zGFyscrbiQpwMEggZAB+i1ppEOhfDK3N4Zra/ezhjZpWF1LBJIqFPMkQE46fLyMAkkYwfhzxEbO18Wi5vPMKiRPNNlHcKtyrFmE7iWUIMv8u3cEXAGGJNfWvxisr3QdDkh0S4nkbTozYB2ulls5nh+ZZ2Mke9d4AAAYEYGWPNfLOk6JeeI7AXOpW+nvqVvOEuI1u/Kmhj/dGLhp280bmViQMrt+9nqAdT45vtPX4cXVpDDa6bFdiORftNzFbSXcLsPMmG2RN0qyZKbRja33cFS34p/te+KFm8Z22kadG6x6Xa28rTHzGSZpArwhMOS+xduScnP3h3P7k/E/RrTSPD/hJ7xLK4ma0uJhFdzyiJ5Y4wbeFJBv8AOCx8YfGSmSOAa/AX443thf8AjfxHr1zbmCNZW0+FEuXkZp45HBYuSNhVEQFACOvTqADxLXfHmrrpKWEN/NuuJWkmKEQjDRRoEEcagrJuUhju54xnJrzGKcgyQyRvJO25HkWQyJMWOFKkKSxDFvXO7PFbM1kLjzri48xhPNIUKtkoir5qEgMMA7ee4DcdOdOHRXlih8sBioWZpFO8N5rbgoJcjdhTx74INAHKRvHfiGKaF47qC4jBkYN8hjDlpn9XyAo4/Hiv1n/4JyWKFvGevDey2Nibc4gmLSCcuyyKIjtkAWOYldq4Cde1fmjpOhRTvrlvIkcZhEUyELJKMMDuKrHGe4jDDIwGOORg/wBA/wDwS4+EUlz8IfHGtwwxSS3Ev2WCKRlCrFGlwrSW+6MNCzyyg5bgBipzQB3HgfULCbWNCu2MrsNWnt5wI23xKpZ40bcQrHIyBnopbPSv0Ei1aO1iENu7NDqFukCLOQs0SIsKmU5jCsCofaoIIK5B+X5vhbwhBZaP45vNO1Fo7K0i1szbJYz5CsJihKXCkFQW2qAvBJBHSvviPQJtRSG+syiWsViskaorNJIz/JGQG+UrgE8PyAD2zQB85fErX3tLNLZ4rhrd7qeW38xvmiWBwpju7nY4W1FsgYDAyRyMk1+rv/BPjxdfax8OrO6m3rZCN0jKyljL5bMGdo2OH/eJnI7uevUfnB8SvBtzqmi3Wy3Urtd7eIo4RwJo9o3NH8zhs5wexycjI/RH9iCwm03wxaWDRxWkce/NvGnkojqyhwkZBxllwcEZz6HAAP1202+863iVSWYpu804IBBUkHDcnDccjG0diK342OzDEAH7pGOWO78+uK850Ke4g+ZzvhjiKM5xj7gY8KMfezzg9gSa6t5POCElkCZ2nzCoKsACjZOGJIIHU8jpmgDet7mC3meUQRtOqGNJicvGJMGRcMMoCQpPT7oz0rndYgE9tIsjM7EuxJyANzO+MDAK7nwBzwBzSPLtkZwUAkijLlgTIwjxsfcXwTtKqPl9eu6ori4zHvd0G1RuQ5EaKrgtJu7AbU4yAehoA/LD9sXwk+q+GtTjSGYeak4iVEkV42IC/KydCHAO7gkYHTJr+U/4x+EPEfhfxrNfRpcwQx3MQuiUkkBj86QCZl3J5sO5BtUsU3N94g4r+0n426LBrOlXUIlZYWRpGG0ncF3nbuP3FJHTjCg9OCPw9+OX7PCanLNcxohjuftEjtuFwY4IjiLevI8wSyMQFPJU5VeKAPz2+CnxRv7KPToXupYo4Qq3kbs5mjlBAEqKTgbox8oGQPbGT9GeOPjv4kudHFl4fvHUWYjuklAZ3lfiMytHkbtjmEBnwCOT/EK+MfHPhq9+HOqTLCjGJJ7loLiTfmSNZD5KyIETywECDpn+Je2er8I6zJrssFrdW6hbywdYGhgL7PMGBHGsSkGVhscZOQzKSc5NAH0D8Hbr4n/ETxPbT6jeXVxGLiJrhULxC4j81lJhELKpAXyy2cNu4HA3H+hn4A2l/wCF9I0428d3b3LWhtrhpXlnd4HBDROsuQq4bg9cIAOBk/nX+yR8MZIFsnvLOYSFbYOZLbymTCeYnysMbREUwMnkr82eD+0fgjw6kFtbgQKQkY+ZOMsikHIA+YcHByep70Af5IsbbeAiNnB3yMA2c52gggZP0yMUjgSk+WBHliCsjrlFOCDkgE8k549M0RERq+7dmVPlVDzuDAozE5GAQc9yDz60+VyzOZg4cMpAEgaNiAo6MDg/Q8Zx7UAIUVUyZEZiSuEYkgLwMkdfu8D8s1PYxR3EyxliJ5NqxupwqHcPM3gkbvkDADI+9UUFvcMhYDZE5UtNIuEUKQNwYg4GTzj1qywRZTtRyzIqx7Vwu4quGAQ5+9jnqT+VAFaVEEjooGUYkFUJJwc4IL/Lwee3HpS5aOUMyhGOMABSMHBAJD8Dn1FShHXeGiDoQ27c2GQnDKenBH65wagETl1QRhd3BbaTnC5JOTj06e3SgCxI8wAhMa4L7yqnOXwVGHHTOfXHrVdY3kVyqDKoWJyM4VfmC7j6np+VaZtCYonJYqX2sS3Py7Q7BS5IUqMenGM1oyfZjCUSIZKqEBjCtHsIG7cpJZjt+nzH2oAxINmQkgIAPDFSf7qlWA4AyCfXtTpog5AUkgZwcDhcj5eBnk5654xWlFHlljlZmUgYUYLCPdvKg44PXHpn8KlNqSxMKNszgFgMgY6sR+JzQBmiAqkcqBRNG6kqQXLFcNk7lw3+6eBirarNcLtlVWWPewIBUxFsAt8g6D5e/tWnFpkzEs8YZFLhirgY2FV4ODkcqfcNVmOxlaYKCF+dVDYXYWGMYZQMgfLk/wBSKAMW30wANLIzBE5ZlZfM+c/u2w2CQTk49M1MlrKQylQU6ksoLFT8jbXIwB8xwM4ye5rqJ9DuImOwrIWdiWDfM3AJcoQCisWO0kDINW49FukGxlYsrsjR5U7Cpz2HzAtnGOKAOUXTsz7og62w8sksQZFH8QO0dev48c1tW2jNI5wrBQwIRlYkoSuBnHDEMPzyK7DTtFnLSRQ5EqhhKu1trFgzYG6PGdgGME9O1eh6R4Zkdcmzl3FFWTrHGH5EWxkBXgrk7yoII5BoA88Ph2zht472O3PnSwvC6NOwdWUqWIjXbsXGcdd3OT0rlNQsvKiV3i3AH5ULAEqp53BCDwWbJPNfT8nhgLGtvc2ih7XfCfIcAyDa+0GaQHL+aQSc4xkAdMeQeKfD13ZOI5tojKEgsmCEfG1twH+1ggjP0oA8IubWeN2fymA3cMFOzkHI3r1zj16/jVeONmkCZUSvk/OyoAAD8uWxg9MA+o9a9Gv/ALOtqmnxyyyJ5Z8xhGm4Pu3LsbPzRFxgDsEz3rlZLCbJkPmNLzj5WZlXglj6jI9sY5oAzDG8KjzxtcgGIsQBtbBJPPoy47HvQJPs6gMQN2XCqQRyMA5Xv+tTTSNIixSZYQAIrOrA4zuwCRgHLOfc/SqkiSRwxszo0a7mCl1dgxIDFkxlTlB27UAbluWCK8iDYYSyM3yMACAcHOc5BAyO+RUcryAuUOSeCn8RBAIySMfwjnPOOlJZzRS2d2rFPNSJHj5ChlRzuIBHJ28jHQn0zUTSLGnlGFC3+tMgYbtoGNoIJAX8M8UAQ72K4kDYYHAZSABkZZWI5IwMj371mzny1mARJTIYwjuAwUJyQFI688nnitKSRBEpSVQTuVo2OSigcODjAyAoqqdjqqSSKiBWO4jOc4H8Oe4B696AMOWMPmRV4JAZflADbckoq8qnHpgcD62bWfYp3XMsEilTBIqbhG2PlLOWB2ZBGBjlsmnTeWA+ws0MZ+U7B8jOwy2M5P3eM+tUJGTy0Kg5BbcSNvGDhRtY55B5wORxQB7R8Pvi/wCIvAV/bXVheyq8G8AxXDoJWZdpfaDwdhYDgj6V+zH7Nn/BSOTT7HSNI8QTeVcQSb2mYgSeVIsUbRPMHyy4jQjGMZYc5r+fpJFYgFsE52lixCHAxyBxjj25q/balc2EqvbzMhBJBR2GPmxxgj/PagD+6b4Rfty6J4h+wQDVoI/OaNSrSAOFcAr5fzqNv3iACfl4Ir9YPhp8YdNv7WyntLu31W4mt0R/N3mC0YOPLeMDImLwsxO4bQwwDkV/nQfBf9oPWfCWqWpuJ5J0ikRIojeywESOy4LMqndFwd3I+9X9Mf7HX7X0Ot6ZpayTRwyKYRcES+cY2EaKih2IBj+XIOAeg7UAf1Z6B4gTUIVYSKd6pkZbA3BTnBIwuC38j2rrXunMZ4wCMgqMAqeu0kHGe30PXFfEHwd+Jo1uwsbiN/Ogfy43dWwQsw3CXax+cDgHA+nXNfWEHiC3mibZMrMqkjcRkcM5J45Q7T16/TmgDz34gXsMVrOoLNM5CuHZfMKtvRWK7QGP3e2cD6GvyC/bL1COw+HvifUrUossdtdSefkRsJY0Lb/MYfMFZo9xGTwM4wa/TD4seILRUjiJne7E4mUqywWy+WxkDySsB8o2g7QVBI5yRivxp/bo8YrB8OPElrdFDO9jcxl7baf3UkcuAyyMGPyHjIClnGGORQB8Kfs4fGjXJJYbWOVIlWVQ1zJibyI8N+98qSQb/mI3c55J6dPnz9vj9qjULbXLPQLrVUuljkaORrEyJHKRGzW7PEZMxyea0RcFiOO4rxv4IeKEt3nhnuTbx3KzCSUSESEu2NqDbiNQMNg9CAAM1+d/7afiJrz4lXdtbz+bBD5ZDrNJJvdVGZGLn/WEde/B45oA/ev9kz47Qz6XouoW2qvK9sg3QCZliLvHGWkuBH8xG5VGQVwc8nmv1M8KftZKt7Hp1zKY4nAxIrOPL3b1AOc7olfGCeQCcetfxh/s+fHnWfAoUi9P2OBgXhE4Z4zvVVLQs4PlkkZPOADwelfqr4K/at0jxHFa3n2m3sprRbeNHtwi+Y5X51Mbvh1ODnqfnyBmgD96vjb+17oXh3w5czJqkcrtaylmMiySQ7bcyeZsySygKzep2HA6Cv42v2v/AI4a38efiBrl7NJcHR9MvZobaF3lZXMZwZW3MSF3h8A9K+0P2qP2gIl0SHSodTW5u7yGbayDDBblpXMYhL/KxaV923ABY5OeK/NPwnpQ1mw8QXUzpJLJE7pEwAcy4kd8MWy2W46DoOTQB88lWRioABBPHAxg+p6CrtujrMI+r55xn5g+0qUBHIwSe1Nv123k6KuzbM6DJIIAYjaQemOKgiMiOWXkocHqcAcAZ7DJxQB3cTpDDyw3hwhR1AdQQBnk8HcDzn9DUV9qp+y/Ziuf3nmCTLll6KwVVfaQRjOBk4AyawYrplB+YE85DHhj0zg+386zb24PQn5hzkZGCDnJ45P+FAHR6f4luLa5geGSSOWJwqOp2oVHA3IP4jgZ9a/Qz9n79rLxn8PLcW0YeeBIWEbefKBkIPmA3HEnGQR0PJFfmHDIA6sexDEjgk5Jz9elfSnw+nsr6xS14S75EbElEO4EAyHBz1A9eOBigD758Vft2fEXXre8tWSaO2mjkQSguF2g/wCo4LYYhgC3B5wME1+XHxQ8Tal4k8QXeo3zS7ruV5SrFmVdzZCjPPAPfPHSvXb2wlSdx5qqWLkwpKCuIwpYFQRhyCpC8FsnvXkvjO3DyhgANrspG4bgckldvVRjp655oA8yCbsbVO4AHdgjH1z0roNKhgM6LPL5SElmkwSMhW27cA8H1xx6VFZRSBlygIYFGBXIIf7wZcjdgH9OK2vsiswBCBW3ZaIGIdcgKpY7OhHXnNAHbaGLc3KtMAYI9rBh8u5Y8jqgzk4I5wcnnOK0Nf1q5uWS1AMVvChEEILBVBAI52g5xjjp81Y1tcG2iSJXCRt87q+7DsEIzjBBblscduasS363QRn2SlN0aKEKhVGApJ4BJUHPA5GSOaAILG/mtXEqsFPGEwoBycnJONw5bpk/lXqvhj4z3vg9op9P02Bry3y4mn3B252qsTAjehGMgDnByCMivNYoo5QD5QJZWwuxjtzluDngYbP5e4Lobe1kkVXVZdh+YSqWB7KDggkZ7Z4K9aAPfbv9tL4ubTHBqsltCRgW8G4RLGuRtIbjG3I49c9eaoSftdfFu6hSWz127WRVlaZWvJEBIzI2xRjYMDA+Y546Zrwy+0VIo/PMUapIfMWPPzMhztdAV5TO4Eknt9azvKighmCRBQ8bI42/eDAfN6Lg9MAHnk80Ae2QftnfFmOczza3fTuVRBuuJl8uMZBRCJOM8ZPX3rv2/wCChHxXWz0+0iuJFXTo50jL3M7M32hg25yGBODzg55Y4IJJPxVPYQxQSDyQzyKcMWyFyc5CAcMNvr0zWMLBiSqAlm5GPw4HPp60AfY93+3b8ZL3eJNcuFjcEbPNYlW+UbgxPDEKM9OnBFUh+238WBEIBq8yqyYfBLMWDlkYSOxIIJ7HPA64r5GaxGRhWTaDuz0bvkZ65NMXTJZGXYerY3NkBSOvAz04zgUAfaA/bm+KyxxI2q3I2R7FZZXA8sbgi4DfKQSRxjPfrU2lft0fEzTrmCX+0Lt4hvE6x3EiyMGbI8uRyduMtwQQcCviqTTZI9wLKxTAbblhg9QDjP6fwmlNiixnl1cHIYr8kgbGwKNvBxnJ9ulAH3tYft4/EL7YIBeXgsZWO6KaZpJZFkJJVpABnDMxBxwMDoAK+vvgP4mn8c6de+KL2aVby5kMLtKWMb27JIECkE8MpZW9MjgY4/GLRdLjlvbQSyN88yBhtPyoWGXDdyBnjBPcelfrz+zbZw6R4fJSOWaylPlxlh80jfMInOGwrbiM8AcHI60AfUAuo9Q8yD76os0UMrOmJBJ864aIdVVwMEZ+XqTXpvw/0u/GlJNqUTC3hna3tn2ugEQa4ngkLAjMOyWZRkE5XBBAGPG7dntJJIoQ6ymQuI0dViYyj95GW2kABg4yOeBjBr6n8CK1xZQWlwWWN7VZI4uqNLADIiELncpKOpOBxIB7UAcl8RbOJND28kNHIfKG8F41BkO4lQSBs7YzwSeQK+P2trW3nv3ClIwgiVSCSuQcE5IK9SMDn3r7O8fSTxRBlhS4jtUlkjLEI6Hyp1aRQ7AyYD52jgjgrxx8j3r+e95cBopJpJzMxQEcN94RrtAXv1LdOKAOSv7WMLFMbmSIRAOI1AEriNgQrsjEgEADknAb04r4b+NvxHn025nt7K4eHN0pUI42+XHkEMirkt93BBJyck19u6oskkciwB45o4CygxrKfLUbnChSCRtyTgDbt6DpX5b/AB03TauzDcqiaT92wIZVLEjr25FAHv3w2/br8efDa2ih0y+mdoYgke5n2qmMBgduS23AxkcHFeut/wAFQviWUkRXmDStuLvLKSGIO4rzlAQWGOSB7Hj8ozCydcg4GMjHXkHnqOKYYXdisatksMBcsemOMdR1oA/VCX/gpj8UY7WNbbU7iJneZZE86U4SRVG3pk5+bkNkZ61VX/gpb8S90Ie8vHEcpllBuJAJGDK3zFDknI6k9D0OM1+XL2s0ZG8OD1wylf5npzUZikJxgEbs98jrgflQB+ukP/BTzxtJdTXt4ZhP5Sx20cNxMIoQgXaAXLl1AXpuH3j+Po3hb/grB4gs71P7cW8lsQfMkht5nUzuqNsjYIy43MF5JO3HccV+JJgZQGDBtwOVVmJHOcMCODjn0oG9cjHDKF9xhi2fbnFAH76v/wAFhdTnuPNS3vbNVKiOCCVvKUKVBOGO4seScnqM11d1/wAFedYm00XiC/l8tjFJF5rKswNu8iSeao+6mHzgjBb7vcfzvlHYAcbuOec+uCK0Y4p1tFK5eNp1yhxgMq7Vb1DHL+3AoA/amX/gq541hvoNRj1G73hZZDDFLJgAtL5URLuD/EN55LDGQNoFTzf8FePiHJJDIstwIN8kjQrMoxKWZzIMJuDAMMEnJI5yRkfiVJbXKkK8bgx8YIBwCeSMfe6evepzZTz7TBbSGNDliF3HjO75wAOhB+uT0oA/ci3/AOCu/iqKW5vr2GW4urm0jtY1JZGhCs7eeriU5Xy227SMEs3AHUH/AAVo8SX11G7KLK1iRREiSyrJHNHwhLK+ZB80hwcj5sbcAEfhtJp8wDMUmBwrIpUsHRiRkuhwpGD2/wAKq/ZLoD/VSNycsFcgCgD95Z/+CsOtylovt0rR+ZuKgP8AvjuHzIcBoxxznB2nvjivH/wVe14wvaCWRoVhZI4vOZY4izFmbcXzJ1wBk9RkmvwkFpchc+VLg5+bY3UY9vTFI1pcR4LpKASMDac9+3egD9ttQ/4Kf65dSJDNfyi3yXie0dY5oBLCWwZmXdKytIOG3bcMFNW5/wDgpoGtoLSztJzqERxeao+oyNFfW6xEANbyNlZy5JOcnjA6nH4fLaXUhISOQkAkAq2T6jp164pBFPliVcYwAMN1H8+aAP2+uP8AgpZfxxfY5ZZGxLDMVJBMeyEhUjyCdxkbJ+7hV5JLcdF4f/4KW3CwpNLqFxbeXMkfyy7cFB5rSFdw5L7AcYAA4PU1+D7xXRVWZJGVicMFbJ24ByST0OamWK5NtkpJjzAMHIBJUgZAHXmgD+hUf8FRLNUnm066nbzleOee62QiUiVSkahGJiiMadjkk8nHNdFaf8FU0teYtS2XUiRsnzkpbyovzMxJw0QGMHGBtPBzz/OIsc3k4zJy5+UBsY29c465qUJcRlDGZWMqMBtJJwflKEAeh6Y6GgD+jCf/AIKqpJIgfV5bqecuk8sjPEIy6gCdHX5ZIBIuSMZwcYHWsHTf+Cn9xp14Lsa7PI+9JF3SSywJIpkUO8JkKqMhRz13jIIBr+et/tEe5G3EjHAJJUq2GGfXcecHrQstzHna8sZKqGw7KWHJGSD9e/agD+kK/wD+Co7+JJBqeq+KLewmMYjltEhw0x8tXM8cUQ+aRm2DJCglevyiqkn/AAVGs7BZb6y1q6jmt5S8SXMweSdkX5TGADviM6plTkqBgciv5y4ru5jkSY5coxI8zcfmyMlj/EOe9RSXFzKcNI7hWfGXc43kEhSeQuR06cdOtAH9CUP/AAVL1HVbqOa71N3t4Ip4nimbZ3XEm/q6g8rjjODkA5ruG/4KfiK3glXxNC6TRKqW8TAPHFCSEEivHnzTIxByzfd6Ywa/myMsyDbllIyeM5yQOD36D9aaksx43y54A+Z+R+fXNAH9Lln/AMFPrdY7eO81BCjRPI6rOu5mcYQGMOCFKeW/zAA8cdMS3n/BUDSkghli1eVZIJFmjiWciRlRjKqkoc7fMKkqTtOzpX80b3NyQoMj4Hygl2zgf3gTzgn61H9ouDkb5ODx87AcZzgAc0Af1BaT/wAFZEso42fUY1N4oMf+kRcoHdN0wUgo4AAIOAcZHUmvWfA//BVnw3da5awzavGZXaOA7pVDBz84aMMcB/OcrgfeJH0r+SpXlI2iSUMRzhs/L1YAFuCFBPFXtOvry3vYXgupwyS5WVXdTnI+YZOQ233680Af6DPwq/a/8MfEJrJdL1u1W5DxSyM1zkMhVS28pINjEbupAyBngZr9YPh740hv9OtnSXesyrvYKSMhCQN23GPvcD09K/gz/YB8fXdn4i0sXep3THzoUYSyHZjK8mTzB0IPykYIPHt/XL8FPH9yNCtHW9mmiMaKAZYW24jG4oF3YUkkYJyMtyOMgH6nWcsTXX28XRAkQRtCNgUuBlZN2Mj5eME7eQeuTWq86sWYIodcIGBVThcEqTjPXb+uOua+bfC3jK2vLFo3umnVl5S5Rs7jJ8quoXlhGCBkAHu3NewabqS3ysEllYblCcx7/LyFDSKjsd3C8KenB9gDppryO2tLudId72kcplMBGZJljU7CQc8kqADzkDg9BWgvrt7kW/l7cxrKxJPyFmVAFcLjcQzHsTkds0yytIY4Wja4kZPtDXE/mgM8vmSSSP8AKQMfO3AHRY8dKvWdnFeLJNEy7JnjC+U2xiImVgrlfvrlCGxjAYjrQBoQrM6mUzSHaQwCsoO37qoxIOVIHPHGBTJ7iWW0Z5z5KuuAkrIsikhcLIM/LgFR3xVx08tkVIz8gB4JwgIXcSC3OemOeKwdfs5pk8yOOQIqM7uvQMuAAqKM7QBn0GOaAPm/42yyvoF8o8tomhlLlQSDtjYgA4wH7jBHI5Br+Q//AIKN6iDp+t21zGyyxTSgq5USMxAGWCkt5XygDkchhX9a3xTj1L+xNSS/WF4YfMjh8p0+0SbkeVCYy2UyHYY5+5k8ECv5PP8AgpRpkaQavMhXyniutsSGN7qNiFL+ckablXeC3zdlyBg0AfzdRCNdYmed2V1uoXjaMKxUtKDlwTjALcjOQcDsa/sH/wCCTPiq0j8MaLFHN580UMMMc6uzKS0cYJQbArcY5yQADgmv48JGCX1yoUIEYZ+4d2y5DFm4ycA++dvWv6t/+CQtrPd+H9EuBNEYFmtkf5ypjVotqyIDhTlmwc4zgnpQB/Xf4A1mOXSVmvJljjVUaUx/vMD5AXCqPu42g98v3yBXpQlRVUhgfmKgqWBC4yN3908fpxXjXgjTZ57WJtv7kRWQbDA5SMrcOyKo5JlSNSOjKmcjGB6tHazOrNGxIDGP5lOwMR935l9BjI7jg4oA2IrgbtkZcucABcbWdyduQevykcD1zTbPcivBC2SjmNEdmJzgghy2SRk5PU4rL+yTI0LOFTbIkaOF3sxlyCCACVXpk9tvXFX4bOdHUbGD52lkwNpK5BJUZJyB24PXgUAdZpttZyQTNdIibYsED5grN94kAjPPGD/d6gkVyuqSM0oktJUaFRuEjqUBgOQg+eQkttz6Ac5A7dJFavHpk25nadghLAY2IGUGRnVgQMcnqcjp1rn7iKSR9qwhI4wYox8rHy4ywVmZAAcjJ9sgD0oA5lL7ypGaRBtErKCrRFGQqSZSA5K8sVOQDkZA2nNeisdL06006+WxmWW4iukmme5XAV4oy4CmI4XesBGPmIBAz0Pnd5ZN5uwIQm0lnHGGDqRwe3I7gfWui066E+gX+m3FxPJcxRXb2sbsUhjMcbSI7SqCS+8Ebc8kdRkZAONvr+B3GZ4ZCxaONDgFYiGyu4gZBZT1PU1Ppd5AgLuEfapxDyqu6g4xjvkj8e1cDNpN48iqZDEA2Nyq23jlivXjn0PWuit7N0jQvIPvbShIyB1BOBjGeM9+owcGgDrxcIzM+x0Z2ZpIiqoMsgUOdgG44I5PIwMda0Y7sPs5VtpUhvmyCzEsGGcYJ9up+tYthbMFmkaRojEU+0wxkmRrcbWMkeG+cq6rlTzyDyM4ntIzO6JE5JkGQApDbRkbmHVBj5m6Dj6mgDc+3Ilyk0qx+bbRvbqWPzorSKJIY8g5G9VBA7LzgEVtLeoSG8xAcjaC5G52V/mBPBOFPTjOK4LWIhcTzNAzsGfEb/IrFAwBKupO0MVBIyGGPmGeKv2EUskCQS4E8bIyMcuSqHODu4JG1c+nY0AdbPdyIhlhgNycqrxq6j5Cuc5z6nAHHucZq7PNF5cbxh03RIHSRgSkxXMgRlHzJnGD6fhWGHnQRIdhVsjKjkjqVds8D72AcngVcEQnhKs7K5O0lOUCjjj1kzuz19RigBtxIpjUMyZJOQTwGA+U59z0+tULpWzG7EFNoMqlm25xyA+0Z6Kfx/GrbWa7QPKEyr0aTBbcq4DKCflPIPA6qT6Go5oHlQKeN2TtYggg/KSemO/bnHPagDMto1mQyQsJFZyokRwQGBwSGz8xDA9+K1mAEe0ykAAKScZUgBjlcY6H096pQ2728AijjMaqTtEa8AnkkA85yT9eT3zT44UkunSeV2dU3sAAWCngkjqRlcenP0oAtvcmPIB+X5VDBsDIGece5+hyfepkukWM72LluAGIUnkcEN0JPT6dcVVuLaQnGHBZRkhMZGRtJVeDwPQ9806TT0ljdJcyAj7nTcQxx0I2nkke4oAlgeRTM0lxNKsr7oRhIzEgAGxCo+YbwSSfXmpndDIJQWZ3VVYDBB2FsHA6ZLnJ6fKKqqkgZV2PGrHapY/MoyFBbJ5H+FWIbeRHZ/vIFTByud+4sSR2PGPyoAlCKvCgRqSTtOMOXcKSCepJJx79RUdxezx/Z7dIsqWLExrHt3Da2JGJBkOWPHTANSOiA72UvtkjZFkwwUxkMpHHB3DOevPBqLOHnMeWkciWTe5wobCkKrfcXKDgY5XgUAJa3PnFcsSsYAdimGWTb+8XZu4IO4HnGVxT5PO3blkUQskikfdkU8YJHIXPBFRo6rO8agM6IHlZVO0JIzqrEg4JJSTv29CCbptpZlBC7SCQAQAxcDo3PXGD3oApSuyAO52oVyMkYKoxBYEkbW3D6ZBx6VRlmdYWZmJjAIdsnDcFj83QDGceucd6vTaclyHjlRJI3BR0mUsjK3LqQCOOMj3FOnsw6NEUAQrsdFyqNxjOOo+UY/GgDnI32lmAO1gCpPIB5yQex2jt9aZM8zM7Y+Tk7gSSuTn5sY+bgEfTjrV67trxoTb2XlRSF0aPePl+QBSGY87QDz+dQvFO0CxuRlQNxVAE3fdb5s52hs8elAFWC6be0ZUSKFIDHlzk5GAT8xyM5xir0VzOQECtIoyPLLLhQAflUbsfezUUNsUYsuGwo7YCBipB5OSQx7f3qtxwYK+UQF3EsB3YjIPJyBls5HGBQBZuZrn7MFgcwuCCpYBkIJUuCobrjPXOCB9anWYIrBly4UEgAfMcDAwBjOSPpVTaZpCGYD7OSSEIAYhTxknIOVzxUihThFUtuy2Du2gnhevAGM46+9ABPc7QgCDlCTkHIOMDBGecAdu3NZbyO4f7rOB13HgABcBVHP3T9NtaxSJFbfGJSVZMFjgEgjJIb5iO2fl7kYpkFtEHXbGQD8/ByudxwAfXjPHTrQBkxwRr5Y2FQBl9rEHLfNuG0fIDwcc9yMHBrQWIeWgcknHckKDu4xkfKCMc+3fFWrq3aBFIwokIYcDJQsQ2MYJbIPXOM9KiTaqfeAbCjauXbIOQTwcEYz060AUJEi8slA0bkHeBgKwJyc4AJO/kndn1685k0kSMFfEbyEgZGS7ouSikHJbaMkDPQnoK1JoTMZkZsBo8ZQlZAWZtwIx8oA27T0znpS21nIAm2EzBVYKjMGbcYyA75bJOwscc89qAMUThSSpIlTDMGVsBH3Km0kYYgq/AJPAyOeUimTKGRQpLfMVK5YYyAwONvfnt71qXWj3UMaySncZxvRS6FlX+EuqsSgyehxkCslNOlEizmUgKfu5yMHr8vQjbnHf5hQBZEsgjxncWcoeQNqDIBGTx8vFW4ZiuGkBwMsi9N4VT8qt65wMknr+NLc2UVtMPst417A8aEloXjaMrkMjq/Rgw6gkEDtQEZwTsIUkDI65yOTgYU4x9cZoAspcmSNTKgiYIG2Nt3qScqrMvUg89exAJrJuHdpBLGygM30QtnJHzdGJPHQ8VoPbtKgQuqYA2k5GCDk8heefbsKiayQIpm3vtMbhDtKAAjawZRkN0P4+lAEb72KhlyQMH5gSSM7dozx26HPIxXPah5gaSOXcIfvb0BVgARk57HIXp3YVrTRzuNqFgUAyxyh8z1yBz8oB9efSkubeaVBG5Ro2UiYHG5lGSMkfew2eT/eyKAPJPE2rLiWIblVyVjxI4ARySSckeg/TFfD3xvukWwvYHkgUyRyRyCd3SJlcbUwFf5nVipA4GWzX394g8MJcW8gWIFioIkO4MrBmIJVOThTgjI6c9K/Pf9oDwVqN7p90ssZmLhghw6N5ijBki2qcSKG3DJ/hAycUAfzuftaeOr3wte6naf2nctYzi6lR9o8iOU27kQpuk+6zJt3dfnH0H5HXl4PEF7c3ME5muVulkPnK+ya2lDMsamVivneYCWyRwBjuD+pH7bHgrWgLuG43eVI0kvlTzBUEcERQSkkDycMobHQnue/5L6fG9oskSO7uibBJCSRDKu9ozuyQ4YA/LgnA4xQAaprN5pc6W1sltZPNLIkly6ySIJlCxeXKIfkjQSBsMACu5ugAzp/A+5udD+JOl3cEsrzwXsf2dXEpiLSzx+fuhMbtjcmc9MKRz0FKx8Fa3rmoxpP8A8eE5M8kx3zW/m4a4aLeFO+cyM+5d33jywHT6c+DngCx8L+IoNR1HTlNraagJmF8rfaJFRgyLbbR+5jaYHoMFFBBBYAgH9O/7M2uXtz4K0yKeK5i1WWxs+HjWJojcQwJCbaGVEDOdzFT/AA7SzcKxr7Z8feNtQ0PS4Bp+n6e8dppccd2IUM1vKm3m2L5YF03LhkKspkJDMwRh+VPwa+LMOpeReBSsjW9my2iusoWSMRqYyUDLbyZkjwqkjblQTu2n9GNJvrTxBo8dtLELhmgjSVJJYt0QWCNnjkUOwDGRQAGPTG4ZzQB8nah4l1TXtYuJ7iaztbhp1aGEM8hggkdCTOGQHzA5ffg7gAM5wDX3l+zn8YIbGzsNI1jWYL6086SCEIy/6F5ZKnzJ5G3eWWIypwQJFbBBzX5y/FrTLrQtSvtQsLYLPBIkNstm7GMi182W5fymwC4Dpngl1wPuqQOe+GPxftm119J1lrG21EzzK+zMMMgtoQ0bgeWMs6J8qbSwYgkLnLAH9EV1dwX9uskZVvOEezy8PsR2CLISWxImQxJPQH2GeG8Sx7YXjRil0FLxGMyh/NVERZPlfIXB5HAOMEc18afCX4+JZiztJ5Lq901WT7Q9zdiSe03FkWWLO3MXyk9DznHXFfa9jeaX4hsDqNjdpeQXEAltpoSDwwwcr5ZMh4JYEggDjOaAOT8K/Ey/0vUovD+vItvevg20odUhvo3eNWdJd+0SYJyu4Y/n9S6TrFvdRACcZYqw+ddqHaAEUqOQxyeSSCcZ5FfD3jXQIdbhaBALe+gw1tdfNvieMiRI2EUiFR8vQZxnjGcG98LvjBax3g8KeJpYrDxBb+ZDBJK7LDqEaEquXfbtuAqLwGIcPjJYMqgH3SZJC7ghHhC5EmQjoq4AjC7SJT94liwI44NZJukaZYoY3SEx3CM5WRJFlVwqBWZMyLyxHbjcCQeOdsNbiSyF3b+ZfMwjAihkEjsPMPy4kfaCBIxPQ44z0xHd6jDsnvIFldYnkDl3mDiWOQxzMsUzBUhXacMp5AOwYIyAVvEOs2On28xu7sW4toZb24kF2sLRwW7JK00zyACOMsHR8HgPxwcj+dv/AIKS/tG6H8aLuy+GOgXTL4Y0rUln1LVNPdiNXvg3krbFon4tYd5Kk5BdycgYB+qP2/P2sX0iK7+E3hLU7S3vtTtWh8VawD/x4ac6g/ZIJiQplcn5jv4HB61/P18QPitpfhfSZhpzJd6xDMsdtfXEYZBv3+XHsU7HLOH3M7FscJkDgA+fviT8HtC0WHNjdfbXQSvBcKBJdwHDxmKSNGBUEqScZwy4HPX5V1T4bw61EZZruGNmu2kkaJC0okVUDxMrMREWR85J52AcY4+oz8SrfV9Q01taW38wRmOdrcqkEZUKsYTAOcYbcS3GQ2DVhreyuHtJNLSC2F1cSXCGWSMxqWDq+yIADZuORxk7RncSaAPlrSvhpZWrNMoMs0bKNuSxjCZb5WGNhJPOT0fqeK6OLSNMsbpjcnyVeMqFkJwHl3bFIyA6nbx0ADDgnr7nqy2v2NIrKSJ9RZS1+kVuF3kIYmdjGCSmw5JyPvE7RXnmp+EVuWhmkuUjVgZIPMAaMzFV3uFI3GIOQRjIwRkd6APIdX0d4ftLIZJbO9hvrKVi6bWXcV8mNY8hHG2NxtJA9sivOtU0yPShBFGUud8a3AmUH7SwZTG8YVSSUQMzEEDd0xwQPepbKKCxuYpFV5XWRkXajzGVVMcf2dmcb4cryMEY6gnFeU61Y6daBrl5YfNeKVPsZlZHhEiFZMy7cQSBpHALHAbOSBzQBwPg7Tp7i41650yF4vs1iwjknSWTz/MwxbY0mJCzqWBwMbyfQVj3thK6+XIs8sr3CwLcKWA80qWYAHC7lI6AjPTPFe8eE7S3tfD9tJKJHE8hDSqLf93BG5CQl4WAm2uWIfncNpJ6CuE122t45pVSXbbbpJd5cAx7y4VULgHzGZwdvXMYyOCaAPn7VYbbTZJIjbSXM0UhVTdyOyrIGy7yQxEZJOMAswXOOa+9f2NP2s9W+DDT+FL7U7e38Nai8Ii02WGRbeOeaZ3e+SAxtFLNG25sysMhRg5r4t1+3isopBOsiSOEmiw6PGwBOHnC5KAoTwOfm5HIripA80Alt5pPOMh3zDy0gSJHKqwklkVl+YAYIBBPNAH9Pfxy/aDsfFfwNj0dfFtvqunatp1xLewyzMkUkYhEsE18tu5lkiwjDyxgvnbjJ4/ALRLKC28S6rd2F1CzQXs5iBtIlEyrLKiyNZ4ePyDgbVcsSPvHIJrzHQfGXxDv9Gl8PwapPJp0g2Fbi4ZVKD5XDEvlo13Kducc+uK+lPhj8PlsvDbXrSpJcail0k88Ei3DgQzsspkSJ2aM+ejeUMfMjbskEEgE1rpWny3CHT1uEvTZkX0txJC8D3ErMJWgijwFgQEBcFmyx3Z4C0r+0vpLyS1d7hkhSKO2+zv5ab52P2i4ldeoJyMk4GOK7uz06K0EiPLdRQWUn2iJ1kCtcNGC4jO37kmH3N17DHGaxr/W45pJ5oLZ4txMdvIUBEtrkszygncVYuD1GMDgdaAM7QfDN5qusWtoxsligHmOsbF1jgRgSypgYYqudz44z716X4ga1sIZJgZVl0+aC2ijBjxNPIZQqSFThlbYwZFHzFhyDVjwDpELafqniF5hCjwmNLgzxosrxM8bQ7Uf5SWJG1l4wAWJIzU1OGW6u1vbu2t7XG2SO1j3mOSNCAJZFQNtkZASM4BY8EUAeTXdtLKs97qsGZZ52ClYZInG5nEUIUu25SoI9vLOcZFcnrdjcrGl2bX7JGCkYjmaRWeMiRg/lhTsAULn7qjqx710HirxP9mvMBWliUyttXO6Vlbl5ZATuCuoyCeCOeRXnni7xrqniCK0tmljgsNNiaOOJWjkdvtDtLmXy4yXVWJJUjHJyCSKAPPNYuvMlMRtIYAqbPPicOXlgPG5UOJCWVQSM8jd71xt3JLNNNJcus1wyFFSMKEhKbTlo8bVULnC9GKFjVy81C4tYypm/evISwB/fLuyAAwGIVI7Dkc56isiVleGG4MkSzlpPljz5igcAMFK5HB54ODk5yRQBXmM0sId1x5f7qFhHhypGWCCPCJ8oIYejdSeazo4stAIGBuW3pJIcBQASQqEgYYDdz0xxkVtLIzhdkUZFtjzlk3F5G4BVjIThSy44xwfSqkVtI0wGIolVsOzso3EsuOey4bAIznHTrQBe0u3dZRmJJQN6rGWBMgxgtnON+7HckYx7jpSI2WRDBsKRM8UI2lBIFIGXDLzjac84GeOTVe1s4Y5I0jUyzqAHIAZWbADY+Zhtwc5Bxg570zUNT+xEhLhHmAfY4iB2HcyLsV+VJBbk8jbwKAMO+kuoZrgKpieMI26JlYkgFlBAYllAQ5PQ8ZBxXn2p3MjlpHkM5wWlJiAeOQvtIL4BJHHtk/WtzVr8zI/mMZSWWNHUqATHneGUpkk7hjp0NZvhzSL/wATa7p2hafDJdX2pX1tBbwH/Vv5smHMg242YAJPAGMk0AfeP7F/wr0i+g1Dx5rcRkCTmy01Joz5IZYWDyMSMyR+Y6blJxlFJGVAr6N8WaRDc3rvpT21wsZeEozgTlkaRgFRnP7oIjdip246V7X8PfA2kfDz4YaT4dgs7OK5g0xFuQbiNprjU5/LJmiVhgKQWYksTkHaV+YjiNc0m2sI2+yIE2QtNdPDBJut5G5CyTGRhy7sqheoycLkAgHlkdldqscJtlghhkTzJtsiyIWJTY7lCeCQACNu4bQOed6O10AQAPaSMFL7bybzoWZiVYRzlSDG43OA23gkYqaC/tZZAX1CIbkUzWv2Z2curAqZEZdowRjO9x8u7IzgXrm6S/ldLSE24eNgJ2kjigMrEgwlPlDgg9CcYU5znIALEA0yG0uEdY28y2L2+Y3nMsgyEWXLKpjMb8HbuO09xmvHtTsri5uZ2tLIIiRMxMBi0yI7CVLAiMAxgHkDqUOSdprtdQ1W4sg6XDWl5cMIYmIYp5UILL8xXoA7ueD9QcV59rviG+CyvZXltFHIht57RYo3kCkBcKZnwrON5BUjOc4zQBkytZpaxrdLHIBKyLlGEzNj92rygZaRlLHsAcEn5QDb0mzt41lkthaCKJY4mt7x5nk8xWZlwJMESEA5Qk/dPPeuLvEvNVneVrtrGCKTf9mZ7eJiUKc+YMfOFwRhTnJ+taFp5txePDFCcuvnmecI8bHA2hSeWDBlx/EMemaAO2tLRpI0vmnS4W1ui8CyWrRrA5EjMk8seMQbnAGCRwAehrtIFvpbR3i1e3tvOWISJazQiRmKF4zC8oMinCgFiM4GM+vHLaXi2OnQ6fBai6mlBmt54HZTEH2JMjRjBUsrKQrE4HTpVoR6lZoPt8zNG852m2WAKZCCoQzS7BHGCej4APOelAHZQWekqXa9git5nQyedNK8hnwcK5kBbgqcYxyzDII6Sw6RotxqFyYZIoo9rCGSRNznMiuquHI3t0APuQKydOkW7REknhnGwGCeWSGY7QeIm/htn+UA5BBJGPU97Jo1zNawm2v4FRESIzxQW8lvvG2TyY2RQfNLZAJVgSMD1oA4q48OWM81qrROgUMr3duxDAmQyDy0flXDIQWUhgeM4xn2bRfDvhiS0hZY21i6hj3RgSy/bzMM7mKqoLqoXJ3KSVPy8nI5iC3SOaOMk30hQPGskflYaRmyHdRsZ1dT95QDtzweK6nQ76/sJfJtNMiecSGSSS5MkS7txXCxRDmP94y5VtrbuOgNAHX6P4F0u5b7Va2kpuZ1xEm0NJKy53xCORSrAgEZ4IGT2r3jw/4EtrP7PqMmkC1ZE/drbi3lQhY2jYeUzb92DITjjgHtXk/hXWNdN0sK3NpE0khdYQq24xJLtkS2ncNvfcSMDk4ySCCa980jxFqKrNCYxi0IaFHhkLgI+NhbeQ7YGR8uDn34AOl0htCsGaKXS7iUtiDZM03l2+drF0CFkUkM4LcD0xnIbrWraLHvSOF7JFIQy4k+zszMCJFEnDlmUhSOgXGecVzOo+MTcvfJqENpEZlMkU5Ub4ZZC8saiKFgC5K7cEKeACeTXgXiXxNfiO5i1a9mmgkhM1kiurSROh3wGIbkZYWwVIbnDBlztxQB03jnVdFmglhudUhlivJxaPa2kflSeXt3rLKLQsXXzQAN0ZyVwG7j6r/ZQ0Wa3s7i/i0+5hs5phHbwtbOsccRkBVVFwxKvwTlSOSeMk1+cXhrUU1/XbctY3EUjXdpDcyLEJo93nNG0olDddgk+Uc4U5GBx+2XwtjtvDvhyFEuY5Q+nq32e4SOO45iSSOSOOJyFmIAIHbOOOoAPPvjTq3l276bc2qOblhE9yhcSwAndE/2ZWBbJJDNkn5gOgAPz7odutvfWLtNb3Ttdw2giZEkMUYdUYuXc4HzxlwdxDOVJDgKdb42eLrXUtVAvLw2wikMJkhle3lJLB8xmJmG9VUjgZBTJGBXB+DoLK91jTH+3Xk0a3iF74RGQ27B99m0y7BgbQdzFSCQcDOSAD1n9o63tbLw9DNJeRPZWej3c0YJLxwyvGxQouMQgk/KAwIxtCk8H+ZX4jazfav4i1KON1lsX1O6kgJkGTI0zbpXQjIBctlgMEggcCv3Z/bW+IN14b+HPiO2t9YW7F/crp32C8gQWwWWJVmmspRMzFyYwcYQgk4GBk/zw6pfyyXUlztRXkmYmO3GV+dzjcEB2/TPqOlAGpaxq05iVxbsColMyEsF+YbkYnDAKcEEjkcdK77S9JsopVlu5whjWKaLY4Bb5xGkhj3fPIjqgwCOFLE1wf7svDNKpIkgTzEKykJufcFR2GQRGFJ68MeOldPpUeHmJQyIsW+N1Jy8m9VAAKYKEFs5+ooA6rTYWu77VPsSrEY4YkkkZD5kiSlgzn5GDH50yW55XaSa/qV/4Jw+F20T4A2ckdu8st5pdxe3MUkKxNK7MYhOqyjh0Qb8nJ3HKjJzX80vgCzl1PxFdadAjSFLe1DwLAfNvYA6eYuUVyk20nBI29ckAZP9cX7Kuk2nh74eeDdFeeGGNvClhLHbwssm6K5t98kbRlQVYEsFAAJKtwOBQB8B/EWzNv40iv40Zop9YuoZUb5oyyfPbRKy/wCrjEpAyScFMHaDX3p8DWi1tILmV591rGNPltzMRasdqs4YGPMj7VAAyE5I57/Gnxzgj0XxpNZRWAngn1K9vjFLG8cCyPMdskmXGZV++mPulSWOOK+nfgLrkkk0EdtaAMgt5JVD+Y7XSQ+dINxICv8AvSOjMoznIxQB9kXvhrSp7m9UWELRiNTHldphlUZ3RMGGQrNztIzkHpX0h8BvDtto8UdxEojjkuHKRxkL82TvBJJOCxyAR05GODXgOg3k2qX/AJlxC1uHi52q0zgsWMUpRgolRiytyO7H0z9F/CG/lHl2s0EhC3U5R4gr7Yw2CxA4yTjABwMfUUAfcGh3ETQYRuSVcRsBudWQhd2TyrMshXOBgd8ZrSw8jKkMjRBZGyh2uJUwHZAp+6CQArckBeDnBHHaK11iFYyGBIDszAeXGCQWAAPzhiAF46HNdlDIwlSFiHkcO0LDYGZIggIZWAw2W6Dtz1OKALhtbcxozKcxxtFlt4+YyJ5gHmckblHB649gay9Sjj8iXC/LIqqRk4bcB8uNuGbkdeORzirguJoPNjZVEUcwMB3s7vGxBy7SD7wYkdcHKjPPFG9uS0LFnH7xsHaAW3fM+ZFxhE2D6nPHrQB81fEETTyG33bVy7yHaWdogG3pnkc7gB9ODnFfM/iP4dahrMUkVtCkNmdjb0XbNMQzSoiMgBiHmhCwwC4fg5Xn6u8WXFoL8rqEUkkTmONPs8vlGMsxy24IQ6g8kEYP4YpPD9is9nOkflYhkWQSuu3aFLAYZh8wCgZ7E8YHSgD8bP2h/wBkyw1LRDNsgmubiyE0qwQck/Z0cRkvFuWQTOy5HzDbksQVJ+dvg1+zFBpuuwrfi6mFvdwzMZgUgt8LGkgiUvjekaohzhWVFLE4wP6CvE3w8i1eFU+V2dMtuH3y4JBUMfunHqPSvJNH+Edxa6uhiAEMcqgOkMciyQKsjSqRIF2kk4BG7O4LjsACz8KvBtrodra3JTa0kAV82yeUuxVWNgYFGG6nBBDFiccnP1toTyWVuEiJfairIyJztLHOxNpIYeoHI46muN0Hw9d2qpbzCNbbeqwySIxEcZwZGmKIAAMdOuBXaRRizkKRSpJH5jLvjA2vGG2htu3mIhSQW/XOKAP8haKP94AVMm0qSSeNpyNrHsc9xip2iUvtCjCliVLFwCwxgHIwQMDI9Qea11tFVo9hM2/J2pwT82Fwq9W7VajtJpV8wwny9pTexO2LYckv3zhj97JO7rxwAUrO3hnZYXdoVZlIc7pFACn5SOwLE5OTxViCx8xpIASsq7uOSTsB3tlUP93oOvXpV21gkikRooC7opIA3MpKqzK5TsVOG44G3Jq3b25LmQiWMjG9lYq5Jz5iZIyT1HPXHtQBnpp4EjRTPGjFQQzL8oACsu/C5UlWGeN3PI5qx+5dEiZoz5TgRbCwDk5BKhk45IznGcCtM2s3m/6KszJLlgow8h3Dcwfyz83JPGB9MVb0vSWM0hubZ2hwQ+BGduVYhmDgsuD1wRnpkHFAHNGyJ5KYZmyEA5dGBYOo6Dtx79O9XLe0hyWmDMSEAjDojANj5i4B+XAYYAyMhh0Oezbw7OZ/JgB2TRKsTyDyzNEwUsBu7hx7HoQeRWrZeD55gqywTkKYlaRdkSKD0DSeUdzEK56EZAJ5zQB50LJJpQQAQrY2DnKDIG4Z6cnnr3rYgsJNrhFY7c7kAAUROFC7HLZY5OMY4APPWu0Tw1JCxkZJGjB2rKytGjIH2qf3i/KoGMkE8HA9B0+k+D3u7mJnlFvGVJd2VzEW3ALGjodrylQcDBJ54FAHmh03Z5YaIhBsOwHl93JPzZ2vtx0zj3rRTQ59u6KGRlc7UYq7jOSSpcqMkD26t3HNe6x+DIrGWJyY7l9yrAiPb7jJv27JAWYBSMk43BehZc5Eltoqz3z2YsFkVMrGrvISZoiS6rGHGxgisOnO0jpQB5boOjzyF2lUW08imN1lWJ1ljDKirJI4/dqVUkEDKkKD1rsLLSC9/jyB58cqP5MSlo2yNqKZZHG9mKNuC5xnjnAHYRaLNceYbeySNYWcyMoZgG7jg4VQQwwcA/w85rpbTT38iItGfMihQS4DBjKuAzFQx8qMA4BGGOM+9AHNpp5WDzVt/MiztEcLAm2ldkV1GSO4PzM2dq8HNesaToiwaYkiO6LM0RWIgrCs0eMs+4nc2B14+XGOxrOW1hjtpoTbyXEFzCgaa3LKYZ1kEnl3CuNoYBVOT2yAwJzUuZmENpHczsIFkia3VXHmjaZBIcNhNqIrbvp6EgArXVnFLFcFY9jrGX2oN5UR8Er8vzxZIyeoB615r4g8OzalCSGgARQqlRKWkxljuUA+XEIlLZAPTkZ5r2nSz9rItGGZJXijBCd5PnX/AEgqBtDZyCWION2BzXRHwFcTCT7UJvs4xH5kO4RJIqlckCM+ZJgMAOAxGQfUA+EZfCqbplNuEk8wrGZM7kRiu0hlYK/KkdMgnjORiI+E5XEkbx42ruIAwSTgFSABwf5n8K+/bP4ZRSwqs+jQy286rGkhhl82VixjWQXCLhGG1Tn5euCfmOZpPgbc2dqlwlsVQuQUcBmWIeXtZlwGeHdwHzjJ5xg0AfmFq/haeIt5UUjK+FCbCrn+IYHJI2n8K4Sa1eNXbyxJFhl5LbQw/iBU8OOevHPSv0z8UfCO6e1eWOxKO5eJVQjJL2yyRkiRQoVgepIHO30FfHHjTwJNot0sSyRM7uAqJIqpDIxErLOZDgYzjkDkEYGOQDwCfEUMmCwPyKuQBtTDMy+5yB0x3qOK52RsquWaUqFCsVKnB5wF5XBHcDvW/qGlTRSOJpHXazbmCghVy4UI2cMCRx69s1y0tq0brtkDD72VIyuWIAPbIwPzoAtLcKN+5SxPBBbA5wflZT16+o/Gp2MMvkwws5cfMVdQgUFec8jkZG0DrnHPGcwK0eWOGwwwQpI+Ugjg8hTg4PtjNRTySSuzO5BYE5xhihPByO4I/SgC/cslrM0Uio23adhLNj+Mbgp77R3PrWfeTrIIlVyQi52hQqruYnYvJyBk9eR0qlI2CW3Mw3YBJ5bHQgdh+PemLIvUkgjOD1PPQ4/OgCeQj5eihk52xhM4JAztPzZI64H070bB5YbJXcBwwPzBepXHQA4HNVfMPO4kjJIJwBjn8qkcgsDnJIA+8D7knH40AaWmiUToYyF6sSWAHy46jPTkf/rr7w/Zn+MWs+DNetLeC7dIpHhS4WSULC0CPG4OZHAQ7tvPGRwDzXwXZ3ZtZWlRR9x02/MSd42jDfw/w/liul8O+I5NKv4bxW2+VJE+xiQpKsDj3Gcd6AP7uv2QfjeLvwppcrXVs8l3GgeJ3RpUjbjEQYEbt2QrAZULnGTX6zeCfGVlqKNb/bIzKY0JRpEkuFSVSUWUpt3AEjHyqOvQ9f4rP2Lf2pbm0n0/S1vXglTyCPNxKoZDEYxGSWGWLseVCjy8Ektiv6Zf2dPHF34il0i/LySmRQHtQuUuZWQKoMySFmfzHX5ORhAMKOCAfTvxlud1g8jl41QnDISVJG0iLMn3lYPyc9zn0r+eL9vvxtFHoWo2UnmSQOk0Uk1urElkDIkdzIONgChgMN6ZzX7yfGLUBPpdxNdNIpSBxLvf/VlR5aRuAw24AUHd6HjNfz3ftx6VBPomtPBcxSpJavLP5ExKease4MsZHzP5bkNnjdGeuMAA/KP4e+LbHS9NuJbiYQqwlZXYqu9lZ2UfNynIH5j1r4U/aFuHvPGM95geVcASowJJJk5Ynj5cnJx6GvorwPolxqupBtSnU6Qly/k20YBDCOQ7jPhRiLCkYbqSMDgkeRftGwBtUDCw+yxwqiWzBI08yDYvzBYx8wLEgHPG3HpQB8uW17PalmgkaNnUo23+JTjI/Sur0XxprOl3CfZruVACPuuVGQSOcdev6Vxm3ksBwOgweuOAR2rd0LS5tRu1iiVpG3BgoUbWwRu3MWG0f4UAfQ2laHqvxHliu9U1CaaRMAFnLMqZAGAxOGyTgng4rQ1fS28CWk8Nuxnd7fl1YfIJG8tgeR+8DA4xzkEYr2r4GfDmbWjZ2kLiCeZkLNHIyToXVgi+WXKlcqCTgkZwKr/tG/CxvhuHuLiaS4e5j82CWRmYESITvljGB5pXIBIyQeeaAPgK9Z5Z7iVlY7riQtK24kszE7WJPXB+vvUMUrRZCH7ysHyAcg5IxnuCOPTFPnlLOzb9wlfzWUAooY9QV78Y571EgBJYkLgEgAdTg4UAHgE0ASNKQ3yHIGD8uQCCMnORwQT+lV33SMcB2Jy2AMnBPVsdsn9asrHKBuMeUkXaruMJ82PmDnGOQR7VUlEkbH5gGIwSjZBGct8yk5BH8+lAEQGxjk7uP4TwPbPrXoHhjVks5YtsrxFT+8IcjnggrgDB5HHPc15+FJJxjtzzye46dau2yurqVLAghgRnAYYIP6UAfQ66or2y3eVdS5RpS+WV+AFbJyr45GcZI9sV59q2bu5mnTcytuD/AC4ZSTtwxIwG+UHPv1qDSp5I/wDj4PmRyBhPEQSHU87yARtYMAQwIweM4OK2L2GGGRjEygMEzCCXKkgHqMhlyeQckdO2aAOeghMbB4wQ4AwSMYBJyQPXGfy+laTo5EIIQhcnKhS3zknEgTq/H6cmtGFbZliZzgkAFQo3JgkdSOeuf04q5BJZC4LSFAMM+ArCMAK2xGwSSpIAPpn0oAw5wzMrBflXaCMbV2gZJAPOc9/8ieGBDGhG7aCxcAgHdznGSd3QdOea3by/tJo2S2t4ySMb3TbIu05JTBztzkcg4yeKyYZYkAU5DjO4ADbzkDBB4B6dKALMc7KqLCpib5lZizMWBAA5J+7tHIGBxnFWoYXMyHd94fvM42kdV2gZIkI3A5+XniqdtcDfsQOS2SevMYBJU8HgDPHp1q+t5bB1CggFiOACqbQCSxI5O4frQBtS2ouEChk5ZEj3L0c4Bj2q4xzkc8nOcemdqGlxAB2dmZwYniUbfLxt+YAnDDA69Rz7Vr6dqccbXDy/vE8mOOMxxyJ5eSfMnkAz8mR1AGDk5omvbeZGUMg3kFQcKcZUjJAGVzk5oA4ZtOXfKrOEcIXjLkZdQBwA3cjHTJ/GqyaU7uADg5BBOcndjGPxHf8ASu6aLTzJGzSRsWIVskqwT+9ux8owSe/3R0zWtYWtlPtiWWOQSOVhyxDCRtwypVvvZUDn+/0z0APOH0IplJUaL5WZSygh2DbUCjGQhCt83qMc09LARQmNYyJZC4MilSvlED5UXy/kcjgnJJBxXq4s7GSYxyziS4dI1D7k8tDzkYKElApYDbglm+tVpdLt4ZmjWWLajsCyNzz8pcAfeGQcc8mgDyNtMdFAAJkZihXaAWww2hievIHQAdqqvYlW2yI4ABPzAFRjp05ABz+terT2cUDLJ50DDfjDlfNykgO1VblFO08gY4GTziqOo6fa+aC8ijeiMSZV2hGUjCFgDuxjrjg9aAOZ8LaSk+pwDACmU5yM9CGIA42gjp16EfX9lPgfpAh8GWkZhhDCMKJTCYyjtmUb5FQZGGcY5xjFflV4Rs7M6jHhF2hx5bGUIx3YBDbcZI+U+gJPJ7fsH8GY5J/CtvbEBraJoXmdvm80/Z95L3C9U2yuCcEM8hXORgAHdHwpawst9eXZEm9olhWOQE7IXKhGlVQyM+QpHGwH588H6H8Csmn21ncGZS8aERlAIwqn5GYhT02574xnIHFfPGoTW0d2GhlmkWK43yx+YSpPlFURsn5JATISQSTngcYr2vwdqcTWFqk82GKRopKh8NENuGyOvTryTweBmgDU+JdtFBaXbmS2jguIvMtZQzARCZTJFGyopMx+XYflO0nI6ZPwbMrzSXy2iqJEuWRJCrGNURm3OSCCVOeARyRg4xX2b8YmgubC0uFvcLaw4KGKbblg7JEgC9csx6ggDGGOAfijTboF5rkyyMss00USqxcMsbsduNo4wwHOc9euMgD7zTiYJ5YG2yfY5Fdh5iNu8gyZXaScMuc9AoGSelflt8cbRYtcZ0QK4kfKnJcEPuYZKjA3Zx3AGK/VvUgBbXjRSDENmZMzKEWfILIUKj5yUkOMDJA5NfmR8ZLOKfVVnk3MHuCrodqyAAtkD5QAOcDg9OcnJoA+VWsHkcjGSOTkjB554Pv/ADqzDp+35gpV1xsIUY3A9WJ7YP14z712raOAzyR+X5W48LIDIB1IYMAQ5UH2p8OmmTKJ8xJ+UMST07gD29+PxoA5JNOkkRgzu6gEc5bBJ4Az90etRf2MoGVLtj5huU/Q5IPAzXqdhoUbMGmVpFC7pkiPzKi8swOOgyBkjAx9KZLo0sLL5ZieJnKOSVVkQLkKAP4s4HNAHljaUoR2wmWxsjByT6kE/wAPGDn+VRNYKQWdGLYI2RqEUALhSSP9rGe/vXqJ0FHBdQrKCBgAkg4OQSg5xg5PasaTTCSMsuN5DAH5yNxG3A+gzj1/CgDgo7MbHVo383KjOF2+XyWzxnfkLgj3GK2LawzbMBk/OhK+yrjcBj1Y88dq6SXTIgzHeSvGQSm7JAOAQemT9cVuWNjaC1kUOvnecrBS6AtEE258sn58Ow5HT9AAcmlj9oEQS2GVQRl9ud/A5AC4P165YgZrYttMeG3ZWAkQbt0aACRWkUoAXxwoYLlcdBz3rutO0/T5IXN24EqAeUROqsZsnbhXjOFAxkgjkjOcEVYu4c28XmMRFNKGid5IUJ8vdExdV+/wuAfagDgY9PVlMM0UUm4JHb7XKTh5pPkdIwAHXcTlT0ByuKuaj4Zu9H8iO5QqZhIMEIG2o+xpDyQFPPBPbOTmumtNPtkniuJXjka2kWeM718wsjY+VjwcZyB9ea29UeTUZ0aaWOVY1ZEWWQM+XYndlRgMQVI7AjqRQB49/Zrk5KEhvug8k89MnoORj1q3baQzPHuVDEGG4PlgwLEkELyOSQMc+ld/HpSu5ChJODgZTaWYldpZ25O4DHA59OtaUGnMsawkxnc6s4yC25OArc4YKdwB9z14oA4T+yFjl32pA371AVcsikFXXccblHODjv6ir9r4dhmcQNbRpJKi4DMXYIBlnjXGTKWU8cBQeM16tYeHbaWSAyXMARixd8MzIVbaei5L/NkHpgVYutJg4MUMatAzK1wjYTaS7KDu5wQV74wCM5JFAHi174Xa0kaIowbZGUDKFz5gDx85+ZT1ziph4cVrJGMYdxcPld/lfKUAXIB+fGCfyHevW20wSzBnEe0Iz5eRirHAZQCink4bH4CtJNIc6YTtBLTrk/LsIUqu3Kg44UZz78daAPDx4dVto8owxxwGSVn2AF0DNI/IztwDjv25NB0RJIFeG3ODcBd4BEYjKKSoJDEsWJ5B42e4r3a10pyIrl1gkELIuw+WWCrgFTG/DH7oBOMnGO9Snw08YDs8SJdNtaLaFBb5iJDGuAuQX5B6uBgZoA8Jl0AReatzaRQJLsK74lLqsnyiSJsgsF5JBYKcnoazT4ZgkPl2yiaT5QEkh8rcxAO1SCckA+uDjg+vv8+hsYmeW2hkiV3CuQSzIFJZAyk7cx7sDIbLYA5rOh8PTsLiYQIkFunmM+ws+0Mixxp8wLfMcdjyT2xQB4O3h/aHDWxMzOwlMkYJBBOFAGDjsfQ49ak/4RuK3zNcWipIcLAhTcu7GWlZQPljC9MkZPbAr6LewQm0MNnGLkwR4mnUNtDn985UghcorEM3K7iy4rFu9DuFlYPCJQJJAGyuy4Vdy5BZsyEhX5HXAOBxQB4DFotm82+eAmLPzsiBjvJXcxUsNy7d3Q5BxTDodr5bSpbEASMBmEAABQRiTJ3Hnp1AFe0/8I5K6GT7KiouF3gckH+JghPHP8XXHGOKz7/RrsRmCG3VvLO5lWJFcRuQXyyrk4AJx6UAeGS6dAXZRAvGMjAA57n0G4VdXw1awxxyTDc8vACY+/kDC5OCADgnocke9dfe6e0UmTCF5J3YwAMsDznpnH5VatLd7pk3N5jAH7zAhACTkgn5R9PTNAHJ2/hmKVQ6xAMG+6ykFgcgEZ+6CCR17/jW1pHhG2OoQvcwRiISRqxIYsQ+QTgDopB5z+HNepaPoMskaMLdcnapbcANxGcKGB7dcDGeeBk1sSeH3srlGEeIWzKnIfzMrkZYDIwQo5A5yCBQB9n/ALM7+H/Dt7bTSWNuWQQtDsWUF3Hy5clQEGMfMMnOTjkZ/cX4VftTWPg7RYrO+tbRoY5FVSLhfnRGVndRMwJ4YgHaM4Pyg5x/Ox4H8UjRnhYJLFNBEzwANxIVwEXD8feDcnI7YA4P0PcfFaefTIpWu9lxBbZcMRLIjZICIVOdpV8cAYKn0oA/qX+HP7UvhjxLDbPYMir+5YeXIvlrISyGARgnJwgOMnIOOSTj7l+HfxOs9Wu4ZEZQkbBsxSbUEe35lki2rtHQBuxIx3I/i0+Dn7Wc/gnxSLXWriSfw/K0YbfOENtOsu4OkyjAzIRwSANwJOARX6weAf23fD+kXNrq9tqZIltYxcWrXsRXyyxBmQiQKzDHPzDhcKCTQB/T7H4msp5VaKTzGmjTBBjKsR8yiIb8s20kHGRwcHpXb6fqti9suBCJIysTJ8qGPft2jBbnJKheBnIA5HP4OeGf+Cgfg/xAug2ltq9tbSakVUkzRmSOOKV4o1AMpdCzKQxyMFgW4UCv1E+F/wARbHXNOtpLe9WSe5SKZ54JElkXO1kZnfKphcZP+1kZBoA+tzco+CUH3QG2hQDubngAcgDnnofxrM1ByIWZTwwViD85JAY4VWXDLkdcd84GatadIl3bD76k7HYEg70XDZ2gdCCRWdq7rAkgVwpkPRmXcpYfLtUjoPT34GTQB8q/GW7ibSr0lUSGRXJ8qMkqIRguVdweNx2gkZyR0BNfyf8A/BRi504T3VzMpurVbCdZFdWR5J5llOColKzSAtH8zMCc7ecZr+pD9o7VLuw8Ha5PaMqyR2szeZKP3YLRs21ggyoAU4IAJ3cnsP5Cf2zfHMXifSNQAMc81tcajbsgTzw5bzIg+9943K7SFeVK+Xx3NAH4D3cKyardkSKBILgmNScrtlbapIJ2nK5IPHPGelf1r/8ABGzwjer4J0i+NnuUkSfaZXmePYQmHxvCjARyuBzuJPAGP5OJfIfXHTzCzTXEqNwFYlnYl5WBOFyDnHQDPtX9tP8AwR/s7N/hB4bnt7YEeTahd8qCMoyKkskaY/fyKSuSOTu2jtQB/R98NbVn061aViY9iOQjsqvwDkgfej+9nt0969d+yLtbHKg7VG3nIyT+GD+OK5rwBpjQ6ciSbUARcADbtxljGVPA9OCMZ6CvQDDG7bQxEhZVTBYBiAMgdcNgZ9qAOeNuuUKqxXkLnIUlgGPuW47mpRHtyEJyMsBgAk46NnvnI/EVrXNq1uxUurgorjAI2khT83r/AIEVWSJpBnAD4z0PYEgnjgZwf+A80AVJGup4khSOGNGcGZW35jh2HiPY+3zS+0kndxkehFWaBnBUyOpVonVk2rkRlT5Wc/MpI+b1B68Vtxx+XGFCJgnJJIBUHsO2OBx29qc9sWzgIMqAC2/aGz82cYycZwPUigDmLmydSPMVdzJuwrB+H5GDk9Bx61z+qWRWCFFZkRLy3lkAJQuI2aWUEx4ypWMjB4JYZ4zXpItIDgBVEgODlsFgBjaqZPZR+tNm0qKeNGZFlQusgbblG2EsP94ZHPUCgDzeW3jl1BrY27DCGRZDGBFkggjzD0cYHBPIOelWV0e3cCUMCudrKUKyLID905XrtAOenNd0bJYmwzYDsMcBTvJJC4/u8gg9yTnpUJtQVLwlGRGYPtC5JUkMMDowOR+Y9aAOJnsBlTEpSVSSHTKlTuJH3SeBxjBHf2FTta3qCVZXfc6qrbCo3hikkb5jXMn3TkFj1Ax1FdEtmPtczAvtCgqHTAVCSTyBh24/n0q6LUklSgIG3BZcA/KTnBBw2SfTrQByMdoSyl1I4xll5chiN2c9xg1L5SxzpuG51IGB/rDkqoAJIBGAO/RTn0PW/ZA7skcYiA5QMMttUAEnaoB5z7frT/sCmVCyK6qQVYqpGTxkAdDgt70AZptd0Y8tgMjneTjryBjoc1PHbMg5OVIyuVIJ5GTx17den1rftrZMMipj5gwwOcZH1wcg8H8KtG2bh/l2EHhsg46AqQOuQMg/nQBzXlHoBkMMDrjOeBgHjp+lQPayc4TA4CsxZVGTj5y2cjOenTJxya6j7HllcZOdu5QAvfvnqMf55pzwhiF2qOBlzkEqxOQBjnGBnnvigDmDAXfAGMHGDwCD9R6enIz0qZrZdwk2JvxtJRVBKDgAlTz0JPeuh+zAOoKqQNrY+XBAG0nAPy8/zHpU32VSzEqAGAwcAZIznv0wT+dAHJqGI2lDxnIPUjgZP61OEbYC0ZcMGHLAYPBU52nnAb/vr2roHtQzLlMHO3dnIx1/LBOfTNTLapjGBtP8OMEkDgZx6n/IoA5lLZmIZkzt4JIBbOc59T17YBHXFWBAQVDKEcAlgMMFBwQCV4Y89f14rVhtr0T3HnC2FvtiW0SLf5oYFzM0jsuMEGPCgtgg9sCrXkfOCTtADZUKDu+UgBW3fId2Oec0Acy1qXV1/vFSwOCAFBGFwoI57j0ol0+VlVgUwUYspBLDcTsxjORnGRjjNdP9mjVyTjO1txGSWBAIAyepOfyo8pSdoPGCBxkfr/T1oA4m1068hkLywwK0inMikks0bBYUORwAu8892+taItJmdJGZlQZbauQzSAg5djxt55A5Oa6ZImJVTGjIMKCAASxJ3AqqjH1J53UeSeFI4zhgfUjGR69CPrQBiCKIRFdjB8kqVUtukYgBXLHAGM9OmelV3t1JfdG53KuMbgASeeCDuAwRjOec+ldCIduQ3OPbcc89MmmtAMHgHjIyPlBz3xjAyR9KAORa03HmI7RgbiGBHIyAT0GDUK6fG5zh8AYBDDopJIbcvTn2611wjiAEJ5nYGT5c7EX7rHkEdRweOnSmG0UAgjYT1KkngjkH8h+WetAHLDTwCCEJBJAO3oOAAc/eIG459adJZcuijAOFwq5bZgrkZXg5PX0PtXU/ZHOBuTywrL93LZypBU7vY9u/1yeSpZV4Jwd3AByOM4I75oA5ODTzbxgJli3yu7/MSCMEsSOpBIqRbIEDehDD7xUgAjJ2k8Hjacfh0611Jt0OOD93gFdoOORjngYJzgVXks0X/VjJLlmBJOTjk5HbGPwNAHOLZJGnyhVC42oQdwAwACP4V+QY/SpY7VS6bn8tWKguqkhFbBbavH5e/rW3DbbztKRqDL948P7ZOT8nTr0xSPZBS21RhThuD16jtz3x9aAMGazzIwSRWWNmWMgYLckBgpJGMYODVNNNjRlfOSu7KvGhJkbBDBiowQqsAO+8+grozbHzTjqW37c5AGMBSV6kADt3FIY+ADypYcEBSSOvJ64AP0zkUAYDWcO9ZAuZVV039wPl4A7fw+/FTfZEKE5YOJMYAJJXBzyDxya02tQTkgjnILHsMDkDHqTU0dsuepycjsoBHXP+e/FAHOuokVY/KmkEplhZlVlK7QwLNnBVSAdrcksePWoTpywRLFGkm2KIRxhnfJ+Uj5txyzfKACckZPPJrqza5dVGWZfmLNnA465x8wwB1zzTZLP5kUN06jHBPHPXryP8KAOOaK4uAiJbiMooTcuDvYYyQSeR159TVq2t50WRZUVG3YkRiD8x5GPl4OQe4610bWZALqRwMgYwScck88nIPWsuCeOa7aAq6lRJtZiu1zE6JIwB5ADsAM4yScdqAKLQs4xjLBSASONpzkABvb9OtVbiOQHYY9xCn593A5GVK5B6YOPfqDXTtCpO4KCehPOQ2enIPfr0/lVKazlM8kvmFy4XCtg7CoG5gU5bI4G7oVzgc0AcUySb+cjnBBzkZHGFz79/WpWgmY7AoPy7lJOCwySMkHjoCOe9dHNp8sjMRGo2cKwfiX5dznB+6VLAYGSccVmyWM6F3SRiWDKACxRCVGDx94bcehoAyGS1SFxN5gkQruCMCArsd5eM/wCsxyRjB6+tfLvxetbKeC8gO2VVL7JfK2FipfDfN90ZOcH0GeDX1Le2+22ZiN+VCs/zdWwcZAJJyQc9MCvmH4rWszabMElEe1GAJJKLg5Vm7HGOpJYgc0AfzL/8FKo7Cx0+5t7d3ScXCBjBAXdYJIne4aZRIM5lRAFzgAnI4Gfxb+HfhY6pqzaZehI4769igUxxvM7PIyGERqHOw+QzksGJ+c/L2H7c/wDBR+Cz0+xM88yuWu2EhWJHR9xVRGRIP9SQU5689+lfjV4avItK8UQ6kzNbWcNwtxB57B1RBITGY4omCxlSY+5+hBNAHsuq3dh4X1RfDtnYwiKykIjeS3DrvgDo5VezPuLck5LHHOAfSr6G11nwU3iXbbC804ENH5nliSRIh8u/eFK/KpMY5yeOBxxXjCw8PeKrj+0LbX990rNHMitFIA0I3kERYChVbnHG8FQzcVzOo/EvRbbw+vgfQ2jm8iKZruQS/I+xkQmcbgIxtAJxggcDg8gH0N8F/ij/AGJf21ompxXUVxefLH5rRC3VZA3zKXYmNfMVQSfvR556n9nv2fvifFq5+zrdGQFjvI5iAfaZYmJ+8B8uWJPToK/mB8N6lLp/iHR9Wk1ZWD3RX+zLWNrmGGCJ2g3kq21S0wUsxAAG3nORX62/A7x9/ZSwLYvJFEIlDQJKZZSXiVXeeYsCzNMuQoIC7iBwOAD9KvjvJbWVk9zYmEG6Z2DCbfcQuLY5dMkcnAI6E7OASefxP+Juq65pnjG3u7W+ngMV8hP2R2gkjV7hJgVTblHypAONueCDkV+tuveKLDXfBkqTiNp4LeORXnEIuFnjRtssM7ruXqw4IGWGc/Ka+G9U8F6frl7LJLAWuI2j/wBKa1Sd5J280Ayszt8wjQYJ5bYDsOc0AeyfAz4wXDWN7deINSmXUF3CwtZXjVcBPMUyQqo3P5ZbAOEyCcDO0fpB+zj+0Fe6fMttf3ss2hXsipcK67X06U5RZrdsnhdyhkKgYRmzkAV+Rer+DDocVpd3sphtpFgieI/uobsKpVk3x4AJK+WGC4LScMBnPtHw0+Ilto2mnT9Lnhup7eNpRHGy7pEHBgcbQ29NwDFSyqDu4+agD+gqe4h1W3OoWM9vd21xFHNC8Ox0ZGQMJRIQAw29RntxgHNfIHxe0m58RC4jtYGt7uGUy2F5ZLLHMkodCFYxHJXz44z05PPB6cP8FfjJqNvo9tb60GbRrwvH5HnbnsCFAfyZXbEkYDIxwcYbgCvoHUrvSdZs5dV0m5huLcskwNtsCLJKG4kKMfnJz1OefrQBe/Z/+LusrpUng7xtdSxa7pgke1vZ2hWXUbNELsnlNMWeZSrKGyTINp4IIr1P49ftFeEfhD8Jtb8bavcwywi2ntLbc6uJruSGeKBAiNvYGUjIAJGenNfCfjzUY9MtLrV9VmOm3mnyPe2d6JI0uYioEqgPuBPQjGeQ5Hc1+XX7Tvxo1r4w6g3h7Vr/AE+XTPC94LXTorK5aK0vZn2lrq8ViPtG5SDEUKtyd3AwQD5s8WeOtd+J+t+JPEN7d3Nzd3V5LfogAEXlGUGAzeapdoVHlooBAwvOc5Hxh8QPCviC6u7u7haa7s47h1miVDAFmJldYkwxQyZ37cAcA5Pr9jW2o6FoZu9OnnjjSWACQAkG4VfKV1jnQbWj3CUBQRtdArfMK5jUdd0a9vIYLGGFLaS5t3nNwskcknlOQJExIVLEs4DOSSD83sAfm3qdjrVhcLFctLYxwzebHbh1kZElYyRSSNAp3DyypPBbnOA2FEkvj68sHiZtWaxijRI3jmjljDMGX5bdjgxNu55Izk8dq+5vHOg+CdUa5ubnRoxc20YtxPbXqwRP5eR5MqOSpKqAQwyCMNhQCR8V/EX4O3uuXv2vwreNd20FsjyRXQVUBUPgwSKi/ut2cZyTjcSQaALrfGyCG1SKJP8ASl8tWLCIx3CbFBR3wWIeQAkZBGOcmuP1r41XkcSw3Bkt/Mun2W8ZjVESRx5iKoXBjwcHDdMYJwM+A+I/DXifQd9pc6dqEEVvvd5XjaWM7nbc0cyR4MeAvr0Jz2rj2uL9/NN1DK4SANGtw7BUjic8RhV5AckKpPGBjkUAe8v8WI4or2Rjm5lV4opEUyCEt8sZ2OSMY3cDoRnJGKwfDutWPizxJaadrU+0alJEuQCQzpvkIlnjdSUd1XIx8uFHmAEmvCrm9837K3lpD5iB5VgBUeUuQWK5LMpxkkjGeAK9W+C2iy+I/HOnNDHcy6dpgmuLhGxKqIql1AkQAqrEHtkZ5agD6f1yFdOt1h08XKm1hjiWNYVDvBAiMZYkkb9yplC4P3m38A9K8g1XUFkWK5kgkkRZZAYnjJcv5JUNtdj3cEAcFs4Ga+h/Ftj9utBdkw2UVtcTRybMLNIklvEViIXgKrxMhXJB6gevzxqMsEjNGxFzKlzNttTAigIigNuOM4w6BS3BbJX0oA8l8XPc3okis5CuVjcq0YllOxiCj7BnOOc5IAUcVxSXUtrZvB9nwWdHmZolO7cyFBuZMx8ryAe5716fqlqYbeW+jgeMzStC6I+5iMs5dlbJiiwyDJ2gkdMHA84nhkunFvHMqF5EEjzgJbwhn3RtkMWlJO7O0ZzgDk5oA37CK/tYJfsUUkIvVMe2NGZHgZ4pGjMpOIgeBksDwcHrn9AfhDoOpQeAtPtDbvFHPKJLqWVtrHaPO/cybgQNjNjqSAx4AwfBNK8K3a+Hra5eJJ43e2jgVlRVIVNrSRB8NL0cnrkc8c1+iHhrRpk8GaAps7KwtLaySRASks80ojAO4Rk7JeMHOAVxnGBQB8+65Da2Qu44YWEBSRCbiDDSKVU8vKpBZlILYVvvY4HFeQ6ZoOpX8irHFMwkuiFSLEY+y/IyqAVyVJOOSASAcCvsrUfCcV7B9s1CORrW3eNhCFDNI85CeUELnAIV33DIU4HYVyqR27+ILO3tbaOG3sxsjjS33rGGUxFriMurYYYHDFhvG0d6AKVho80Phm002PSmiglcrNKiiWWGWfEqSPbhv3k53yblzgsm0kAjHjXjTVX8PyPaTMwCBRIsq5kKKI9qzRRsNgCSfNt5Qg5HOK9J+IHjF/Dkl2kl1PbWke5WtrYhcPHCQWlDEurGZlwxOcsAfvDHw3448ZTanKZpLyaeaaMxpC8hVkSYs2ZC4JZ2CqCcnKtktzQBB4ov4JRdXFrcxLM90tpFFFIqCbOJDOTMcooEiKOh5BPQY8c1C7H29/tVw8bK5aVhkqZFYbzI0XJUsp5xk55xVHVbtpZpXVkEymUyKSzFXiUuECr2Cjr0JXA7AcQbiSSTmXLyHc0kpYqoYsMOSOgzyeeueaAOm1HUBIXmaVJUcEQKC58s7t7gKUBBOe/B3HFY1vND/r95UqxJj3AhVJAwGI+Ylc9eeB+POtK4PMrKGBAxzlSdrYJGccYNNPAwXdSQdvl7TljkktnsRjJH60AdUboS3A8pgFYpGFeQKvAGQZFAGCRknHU855q6mo2m9neRDKAPKiZGMTsqcFXGSH3ZIBUDgYI6Vwaysoysm5lIyhOGHJPHopz6Vae+kLMzYJfa7qTkEgEDeBjaeSPlIOOKAO+j12chDEcz71JHmAO4wyE+Xtw0exRnBBG3r3GTrGswvKpSGPK7o2aEGBmkBAJYlSNoXcMYBJO7PAFcul4wlhdGyiDaXJlVYsnY+Xz8vzsxBGR8wqGUCS5uIppFUNJKC4kzIsiMz4CEjduYAZPAB70AQ3d4iMpR2BXcSoYMTKVDBwXHBBAPTBxnOCBX3f8AsMfCqfxX4yu/Hmoh1sPDqNBb3MsRliN/OjOzodvJjt1fkAhS46V8AfZnLeUV2zLIDHNIx2Sqd+dpWLEg3gYyepx0r+jf9lX4WWPhf4IeFbPzLew1nVtLTVNRtLm2Yx3c94XYzQ3VqrF41tRvKgN8rMCoI2UAbPivVNM86FLXTx50SSbXuB9nSaQIo3ww5AYZjj5fBBH3ShAPnesWsUyyyCW3kuZ1jlltJbrZC6EM0jyKMRlwFKqAMbucZBFegeKPBfk3lyXt5BeMFaDyormYKWVd7K0YKKCoyEwCewABB4F/Cus2VlcXVvb3bxpGZmmmsZC8AxhkRCgZ4k8yYMrZUFt5X5TgA82mNtcNI9jaW2nBXdpX3IGb5Ms6II1Xkr2GPm9qhvp7Zo2hlE0gKiO2QottbxOWIaVrhov3zMNwZsqd2QR8tV9Xl1XSJ/PuLK+RfJ8ya98lELwyxoCkYnaQoGDE427mD47gHmfEfiKGSBraG3uHdgszeYIy10lsGJVViTd5qySZ2qoGOTkDgAqagkVzbSD9zbtbsqLAm0GQouBhcZddwcMxPJB6Zrym/wBL1CS9mlKwOzASwyIYztUwpvgcCT/XB8j5VYDBANdJFrFhdiSa43YaXCQeUqzwvukSRkL48yIY3FduSTkLk1zDyyTTmUrEIC6FRJDtaAyJKg2SOuyNtp4JwM7jxtoAyriaa9mjEyx3KxpFvHlGLy9mwMsPCpIxBct64A6jnesblZLoQyyJF5XlxqLVPOtsnKhpQucYhx07r+eY0unRXSNLfrChZCIogxuY2RpFCvKiBTCFZvu/e2j04rzXlxpTyMkqx295G7xyyyx+cYZD08tiDyqggY7cE4OAD0PybexlFn9vWO+8gyyLJKyxRyHbJsiRSNshcL2AIYg8E02y182Rkt9QtJLq2hMgjMc0buWkcEbVaPcX4boTkKDwevCT+I5ClpfLd28pXZEY3gg3boo/KJl3P+8YhSMjJLKDw1dLZanc6msEtpDmJCi3kkcUabmJQuy5jGIxgnAyfm7jFAHoOhXFtbyw+Vp9pHFfIJ2e5ZIyiSoSsbhI225+UgE7m3Ag5Fek6cokhubaO6toilxE6rbTXDpvMQjLTOuVjdg2RjaFC465NcRpCXD262tslvJcK8XlyPFFJM52EfvBIxD42qvzYwFOK9C8NLMl08M9pdQ3KRvLPLHBBFbzbW2OsqoecAvjqAVHAxmgDqLOxN0Etl+zlH8qSdn837UrRqgSVZYztwJGcDgZ2deDXoGn+D4ntTeXd3LbhY1mWRYvMUQwlol8x43ZsiUDjBABJJ4C0mgRwu9tJJpdurGykjeV0uGkldJ5Q4hSF2OAVyOBnJ6jmvadKstPS3iC2lrbJcW+GtzPtmeMsVdUjGCmYnIII5OMjmgDzzw34T0vfbTTSSS3EKmQMYPJMkYDSr9nBYbJyzpjIBY8ZxgD1N0l06NZvtC2kypCwjn3B2cqxVihLBhlQHAYFdw4roLHTtG0wqbe1SWW92iNZpPNlhbKR7yqsSkSgsSyqpAXJ6GvHvHnjCGLWNRt7O2e4tSDFCELxRSeUT5d0khIWBGZGyTwQAWIbmgDK17x1ZwyOksFhJdRzSOHMbrG8UbgO0dzIgVk3klVKjK4DEEkj5e+IPieV7pLlI5WTzGVkt7eO1McDAMZEKytkKzDjlfU8jMfjL4oW+pB9OeG4aW1kZILmG2RJbeSNN1zE4ADYMzOpccbUVmPevCdd165S7tZ/t8l+6ktOZZSSZlZsRSID8wCgnGOGHGOBQB9hfBOa51TxBZ3RRrFLaJJWiltEEmoKAqOoA4aQJJlRgffPPcftf4EuNC/4RWHV7swPLBp6ELl1nCtGixrGoyVBUYPHy7elfg18MPEhtbjS/EVlfPNaWk8S3mnoMSC4jXM6ARqCWZSuS3BBI5HT9ufhpe6BrHwzk1COe3f7fb4aORJlCJIrMVxOQI2X5QxHHI5AwAAfJvxWk0WLxOtxZxQzRveCeSycJcMqTuW86B9qiV0BAZR/Fgnpx2XgG30qK/upYLOS4vfKaS3uJbdILcWqIXH7tWxKd5cZIwCQRyDnkfGFrDca3ZTQKs01hdOssfmm4i2qshiMpi/5ZGE8EEcIea9M0TU7S00HVLswSSeZpTBW2GNYbtnClEcsC0m7JCgEYXtzkA/LT9urxPd3mm6Nojqbq0m1XUL8RMv72J42KSwfKnIVeVPzccnGAB+X39mWk5tslUUOVRzEUeRSVBwd37xw7A8Acc5OcD7B/a++J9te/ES60SWwUWmlmO0mZmO+S6IjM95G5+RWbau4gDOOT1J+QZWiWa2M947QHZPbbWdkcy5DylUYlXA2hjkfcIPagDSuLIvJHB9kklhTyzCyN8riTKuVCoGJKjA5bv0zXo2i+GwVe6kUwwRiOOSFYEYyRphYkZCRyHA3Eck56sa8yggKT3FxNdzs5XMSQzOyjy0OFVt5AUrzkHPAH3a7nR5r60uYW+0LHIUBhhMqshtlkw0bRhsNKJSclyWBKknJAoA93+EWntH8QT9ntnle8NpbASnKDdIFMf3WCIS7ZzjAP3c9P6y/hDYWOl6f4StvINsLfw/plsytGNw220csnzOgzBl2xtPHAycV/L7+zZpc2o/FfTrea5M9hd3mmwArFO8ksqyoLeMbsBR5zbWPK8nBJyK/q50+B0l0G0CCDy9FtYYy3G5xCoVt2cEgKfTOfSgD4M/a2XTh4lnW2jlWeG+LqtxNatADLllaOOPEqRkckFmBbI6Nz6N+z7p7TedqE0m6NdORRC3mQ/Zr1lyLhcxfvF2AA5YD5uhGCPNv2sdKv8ATviBaJcGJIdUezlSS5MatH+6kzA7yMo5kj4BJ52DANfRf7P3h4WmnlFk8y4uooGcJKWjSFnUbD5kRCsCOgJyrDoc4APr/wAGxWoElwcvcvEcEkFgFAUqnC/IGyB1PHJwa+h/hLbNBcXKNKHZrhpVYhVCRSlmWMER/IoBx6HofWvErfQtQ05rd4EdFkhB2YjYmV3O9cuflJLAA+g6cCvoT4YwPHbwzyKyzS7Q7BQcDJJzj7rbl6gjO3oaAPp3RbaEFZcb1fBICqqFt6yI7KuOQ3G7/Z5xXYWsK4VHjTapDfKCoUgM3AydvzKOB3bI9aw9KZhEmUH+rUMVBL7s/MWJGF4x2GST1xzoxuROyu7ISrZjyoDAlfmPAK84HBI5yfYAv3MRMAYBfkzjDF1wpKZJODjJGf8AexWNJIVt3Uj7uVGMdDxGc4yMA8Dj73Oetb8LyPGVnVgSAshABAYgqdh3Hj5ePZh6VSvEght/vNGN5cqgOHQKwVWUplEOei8gn7wFAHzD46huDcSkRuscbQ+aS2JUeWREh2KWBdSWydoJA5wK7fwhpQOm52SAvGAwO3c+Sc8yrjPTqO3visDxQVvNXRZICIjMkglAJYMjMAW3JwcshAyCTnPQV6j4aiijtlUbiJCFfJIC7wxcB8HYAJCf++QKALz6ULlYo5CpK/6wqRGc89EycZGDyevTFJBo1vEjNEGVQVDF45I5Qylc+W7kYQqcYwQTxkYOeq8pUiQb13k8FiNpbIwpbp1Bz3wc81BOGJUuvDMflBJwAGbJzxjgjP0HGaAMnylUAAgpgp5bqMjPzBiF5GPcniqMkSrNJHDGoOCuWQ54AbardWjXcmMAg5Ix6bqxyExxnJlkkVVUozNIzBAv3Ryx46DBxge2TqErRSFdhEgbaBIuPLOCG4OTgZQ44649KAP8jC1tJPPhwTG+5dhOVH+zkqDg5A/zxW/DY3UTy25TCyu29QCQ4ZcEsduQOnUHt36em+GvBMd47z3gCWsKeYPKUusjpsIA3Algx4wp4Lg9Aa9GuPCdnLD81sLUw7xFsRDK8eCENxJwHORu3c8MABjmgDxfTtFeREkaNbZECwoBGkhleVPmZ953lNuDwCBlsDHB2IfCuUVWUMTI8SjYVZn3fMS2fnbd69cE9a9NttAt4hGyyh3UlCYSj7sBU8t3AwCQyg4+bqfata0sZ4ZS3yAs48mJWkZyVIOSrp8w+ZcEcE9cYzQB5xb+FBbuqkmMgRMhKgOEG4kI7tiNdxOeecAirzeFo4YpHALSMd0hkAO0iTKOm2XMqkjnIwc55zmvWksJLqWRblZLYKrvH5sTpI+CApRViBIMuMY3bQ2TkZrT1bwslnbJKZZbm8uEjlj+zKyQGMR7m80hvnLKCVwAQDl8HigDzODTIZ7aN7m3ihaBIoIJwjJEQAJTuI3DzDgAnrnAA71dtNPuEhR3iP2V381CsfmOdo/e7VZsOoRTwCoOw8k8V0cNrKo2THMQ3IkcsJEalcuQACP3oy4Dfewx55rQuodPSBbWG4kKuqmcSBTunBDqlpnhXUMQVBoA5ALC95ieGRra3kTK7TJEY3VmjzFKvyBnznK45OCTV65muLk7Ft2jt4UIgiCoFT5ViDY2Av68jg5ANaUGnpdPCiMdzR7w0i+QYApHlyTOWwX5OTu4zwD0rcAkR0s5bcMgt4ntr1JXw0jRsJ5pW/hkOM5/iAIIwQQAc1b6Y88UD/aDDKWBLuVIydo2kKAQQ4ySfu7s8Yq1aWi2UgaRvOkn3uDIodI2818NIYZdyZAZiufuvnByDWrLcWduXiinVYXnWIxMDJKiOIwH+ZQ0sbs3HIJ8s9DxWfcSW1sT5uI5A5WSOJlkK4KGNgxPBbc3Gcj3oA2YphAgVGZZnMbOLJZI3lMj/MRmTdlX2MFJbg88kiphcxoscUW951ZnlEsLLKjuFdUIaXc3zIcEcBX6A5A5+MtIDcQrItq06qkssryFS5Zi8jIM/Lj04CkZyKq2+pT/ANqpp+d5u2LJIZGkBZAyYkaMhss64XLDhsnigDurbUrRbmKMxiOI7muJJ/mkZYw4dUjSQ7snbxuBDRj5gMGq+pahbTSRLYxxrLHHN5jxjEzgxlUjmUr8q7WBwMnnAb04+S/h0q6mM5W9BjkRYxHKqJdNIc+Y84LtIoyxXJ9QeOGwyTXphuUuYI1soVKLJI5keMuojVMEqzhi2RgAYwcGgD1Pw7G809rDdsy2+6B/PUho4uVXEhjcAjruDZGSRhWyT9l+B/BtpMkdzLKt9pLgTSRBzBNcrb7jL9n8z5kUsqAF9mWGFDjBPxn4FhlUwAjzA7qn+tbZKp3NueKOZWlxICQSCAyA4Br9FPhhCsGnW4iVCqRKJVlwGmkcjYzYjyvB47khjkc0AehaX4D03VpkuYtLiQRMri18pCFjiAMPlRKAGYBUBIIPfJ6ndn+FyXCzma3VVmWQC3VQCqgyi4BdCMFcMM/eypGOOfW/C/lmeGPT7S2kQi2iu4N5eJnNyYhBJKWUCN5MNgOGJYDrhT61Hpul/bLlbiBoryTyhFEJIphbeYyyMzMgO5TiTb0JJGc4NAH5zeOPhNC1rPEkMqqy7gJMgjarkKHRArMoJAOFIXkZIOPzo+Lnwrit/tKpHt2sowVURqSGE0iy/LtIIAG4AY3ZYmv358Y+HTLa3kTROciKQmJFZCkYjjUs0ZCqCSeSozvxg9K/Pr42+BHmhkljtogxBcyrHHiUBcyEBguwGFCCMjqTkcGgD8EvFWjvZ3AikjYJGrqoIA2je7DZIV+ZMEYznhsV569rEUuA5KMgZo5I2UAMpJIIbl+DwFxnFfbnxR8JLZPfOmnrIJIlSOacoyp+7LGVAjEMDkEZPT1r5F1LTmgWaExA7FZnY4WSIowDe7EIvTp8zd+gB5xKrKx5252kAg5OcMWyV4Byc59KjEMBcgzFEABkcqGKnB3BAG+YcccjOa6G8tzbW4GBIjfM0kYV3TcCCEdkK7C2eR6Vy5EkLcJ9452OvBU8LweD1FAEb/ZSpxDKFYEK/mqCeoICmPGPXntUU0cSxp5QYqxJdmOCCp+793HG4dCc55xQRIf4TjLMPQdSQDn0BOPao3PCqWdgCxK9Ark445xnAXkc+vagCDvkDAHbOeecYz78/hQnXnOTyM9uDx7DFKq5IJHGT8oOCfYelSlF3FUI3At8rEDAAzksx5bAYdP50AWNobeI3JVADhysZJ4LbRuwSG6DknrimGVs8qo6AbQAAV7nA+ZsdzTIhHlhKXUAfJsCvlhxhvnGBgdqRwodljfeB0OMcA85BPXB/SgD7S/ZW1aCDxDZ7ZJIrtJkDSyMFjeBQSLeLCnfLnzCB1/Ov6yf2NvHZl0u2gW4kYJbKgEhA2srDbucDIO4MSeTtAOK/jo+B0k6a/paLlUW7SQsiqXGCBw3Xqc4Ff1Z/sTAnSdPliRWYxIXm84MrqWy0RjLnyZFBYHgZDepxQB+mvxe8QXJ8Kz3s89vHdSRhJrQOZVYS/L5sQMTCSMYJyCT8uQpzkfhb+1xqgutGm06GCaOK+tJFe4UMEmkZ2HB3feyf4lXAz8vJr9bvizr8q21zKWlisjDKGCssIMSgjhWH3TszgZPIHevx4+O1xeaz/aM32GaOwt42WCYb5kaJh5kdwHdCETDtyOBgZ6igD83vhzpM2nXHlXOntLa3VxLDHIZCiqVmzIxTbkkKXHUDPJ56eE/tSab5OpmOS32+VC8YAkZovKXiIoFH7s4zwCR8wwcV9veBrFXyiTPE7SXDwY+ZY5Z5GAyjj75G08dVzwc18yftUaNdRhmvbjzJ2jYsyINqkHEa7lQZAQleAMlRmgD8yGby3YAZ5OR29B+GB+texfC7R21S/RIzIoJ2yFAQMkkhCwI5xz17V49cbfOkU9mYbupyCRzjr0/Wvf/AIIXcFtquZJRG+QUQq5LsFIypXuA2eoORgZzQB+k/wCzx4R1Ox8U2MENvK0f2rTyCsTLFs8wASsxYmNgrHBwRzjg8V33/BRfw6i6REohWF4LFLgnbEksrRxjiWRnXzgIvunBbgDb2HT/AAO8dQ6XfWplNqJj5Z3fu/MZwQMH93uUBySOec/SuU/4KJ+LYNT8J6fdwXNvv1C2SILhRK+xQHClARJnGD3wvvQB+Fm1S3zsQG3cgdwpC8k8jcAD6UhU4wOxOT0BwCQc+mP50rsxIUkHBwByAvI5Gemeenr705mfBAWMKQoLDBOUG3dnqCcDPY5zjNAEa5fEZcheSAWbaCBngDPNRvGSDgZGDgjuM45qTGDkHBHPy9vcHPT+VattbrNa3BJYhEEgb5RhsqASxUkDlfTPf1oAy47Vl+UnDc5TnKnORnjng/55rWtVMDeZgMeQQy5XHbJHQ8ZGfSpbK0/eYADbSQxJLZ/3eevXHPer00bI4RF38jau0EkgDA27Tnk/0oAtWtwJCpYbAx52gnAGTwCemSOM963LaNp4xLGGZCHbzX+7gKcgHJIIZT9eD3rCtpgoRlX5lHJAwFOeCADjnJz6n8a6GMQ+WjJcMk6K0jQJvVWAXG1GCtlyMk8AcenQAmXzIjGzFsBMx5X5SQCQAGyCN5x6Ht1qrP8ALIzxHJOMttIIwMk7SOBz68ZqCS5ZSmTgKqlVJBXHUEgnB9x0yKLi4nZGDhiocBC2V2iTLAKF+XB2g9uBxxQBetnKQyFwmx8ZLKhk+XcVEe4ZILA5I6Yp1u8QlMkkRnXadyDcG5IIIIHGDjBz3rISTcAOMA8ZI3AjAJOO3OPqTWvYRs0m4kbU+ZwTgNjgKDj1259gfagC3DGZGjiAysk+UQjaMyHaoMhxj5cDk4OK1bayjmDp8yMpYr8u5d52naExhcYPPTkCrVoyzybWG50cDbsTfEwGQHVVxjJP/fIrpLKGaPdMIJFymWMQMOFb5RsO4gjPXj8aAOWNiUxsIcbeuHXaxwGRgygnGDz9049KiktcFS5ILhVGRhSFLZIOOgwPrn2r0H7PZsYmlt3eUQSIZM4BYkbeNoDFQBwT3OfWsya0jCtlGZWUhN/yhC53FkAJG3dn2OfUCgDm2jghiiBBExZWkRj8kqnlCu0YOFPI6jceD2tQRW8aIzKq4ErhcHiUBSuwRgbJN3cjGe/PF1LEeaVaFh5akBV2ly2CoO+QfMOQDwTUU1r5agKXC4ZWDgcbWJ3bl5OcL2HQ9RQBJGWYKx+8y4LEZx3HBGBwMc8dPeka4KsAIgDtK7xlVJQAgF1/i+b249QTUAglQu8Rm2CRRJIpkC7SRs5CnDZB477cH0rQYW80HlxRLavlXnkzIAVSNAGClmyWIJPIGemKAM2TdJv82NWKk7NrkqDndtXH31JY4OQCR+FU54kcAESZCcGRxzzuIA28oAeOuMYxitiG7gRQohikMSkCYhRklj99XzuB7dAMH142H0WXUbR75JUYxxrI8KRMFWFlZgYSWGZAVbKgADHvQAeDIZLnUbC3dVMdvNH80YiDhZSS2Xzl38sNwRwPTt+03wVaw0zwnZmWC3vFubb7M0TZBjc7ZI5URlGHUsoOGBbHBxX48+ANOJ162Xhow28SMEfacNGhYOjeW3GcdRnIr9d/AMJg8N2zYERihDtwyxyyPsWNmRMEFY9pLdMKOh2gAG3rht5ZZzbxLGqvEsW1VjRndj88nlx/KNsnrknknrXpei20tvYaZeHYIniMgUSfKHjDhmPluQI2xnJwchSewryaO6tblSlvBBdM0m2WcS3Bm85ZMOhUIo5QqSMEcHbzk173phtk0VbS4gR/JgidVWWOKRcod6wK/Lk7lyQAAY+R2oA4/wAe3hl0/wCzEvJb3Nq4QLIsuLj93KGiDHGGKH+7kNjnAr4sjklivJrKaGa3/wBMeSNJE8oqp+XBySNjFQ2QMEqCMjNfVvjq6EFtLNhxHEjOiFk2DyCwJSTAAAJJY8gkEZ4r5bjvLa51a/knPnW8l1JNbCMBRJHNMJsiPcFLhH6gtyCOnBANWe/Se1ZVUkRwzKxJQofKTyolK7TsKsGJBJzgDaMV+bfxksLptdlyjx2q3EifaC4ZN7ZfZGmAUAG0EjI+btzX6QXNmtmdXSEyxoltG6yZiBy6B12hOd28Nzgc4LYBNfBfxjjiF1bwQBpGWSQXG8jLTfMHc4kbIIUD5scAe2AD51htDJM0YJCHBjklIO0dQzNgDzMjHbrWjb27I+4BnY5bcFB35yp2qV6kHoPrxitaKy2gH7xG3cARlOARz6gA565xXSadc21gN88EUybdqK8YkDDk7W3g7F5yQMkYOM5xQByKwRq52yyQxnhmYlAR8pKMM8jIHU449agu4FPMEksxLFmZjwRjqAhOOB6mt2+8me7NwZwkErljgbY0ZsyNHAMcoHJAyBgYzWYkiorIFcDDbpFPLZGAdw49iOnue4BhlGhGXlIZgMRByDknneOgHIyeoxVO8hjwHikUDcqsgLK4O1WJO7OQDnvyeg7V0BsrRY/MHmvN5rFw5DgIxywif14GB0Gc9sGpc20UochWEQIZAxGQDwpYjGWBGMigDlGt5XGQCwHzMc8Aghd7DAxywFW0ijFrM6yOJ4thTLsAwcfvNoBJYZUHngFRxk1ovYM0W4MyMSucHGeRggk4OR2pGgntYppFkUwtsRlZCVLMHGwGRCDtYg8Hnbj6AGMzuvCszs21cgyABiR8y8/e7YPXNT6qskd1DC08qBUQli7MibzuGF3YVAD90DjBFPtYmu7tIjgZAyA4QZQH5uVwq/KDjjpwe9ULrMtxKVUhYjtYqWK7eEyA57nnr37CgBk5aFdouzN5gDI8bEqVyQN+Gyj7uMEe+afDczvJ+5MqkKoYLJK4woO8tuPHGfb9Kq+XjcpIUQ4bDAgszAABQB15BOeMDPWrFuGVj5QbJ+8DnJBxngfeGeCOMZ79KANiOSUDyxJOWVy6jeUACsrltr5G7buxwTkgg8AFrzXMbRyCe4IOQytK27hh0OBg++KlA2JCksBjf5ZAHwmY2xtYKVzyMnr0PYCp5CWO4R5WNlZDsPIY4CbmHXAOOSDkkdKAJLaWYEzm8uxGGxHEsricEDJJJOAn8OQcnP3QOkt/e3qlGjvLtVkhj3RtLKQHBKttYv8AMMg4PvgAYqOOORneJl2OCTtJUEH5jwAeTgHA754zUsscar85dXyBGCSMbTgls/MDxxjrjmgDNS91JJV8q+u1kZsArPJ/FxjgjrgDv+NdPZ3Wtvp5gS/vz5dyyNtlnxGW24B47jcQD26YNc5AgSXzFHzRuh5IKBhnOeMkbsEcjBXntjqrZZpLF5GkMRLkNGy7N8StEqSLlT5g3KAMc5PU5oAd9p1C1MRF/fS7lJkUySZyPMyihWw8ezJOeeKkTVtRIMr6lfi3LohihmZQkZYswCGQFVCg45wCo+tPBCMkNw0oKrwsYxIqEMwyNoBXDbjzxmrl7JHMitbotxtjkwi+c0wRMh1cBlUgopOMNgdwByAYg1PXF2g6jehQWGfMlZCpO7k4GAc855Gea2Yte1Xa0UN/ewISCx8x3dwyJHISScEEjIP8OaLWGVbO5mmUhfMSKJEkX9y1yS0kjAqxKgKBgYH73cORWbG7W1w6qfMgYiI4BHmI5wQob5sYHcY5x2oAkj1LWFkA+13a7XIFw8wC4ZWDRFs/Mfuk56A+5q02r6w8vkpqtxs3YUvINg3su5VBzhMtg4GTjP0mvYQk0m10SOZFkEgiO3iMEpEQPmONoJGBkEHkE1BZpGP3bsvlvIqtlQW2rj5hlt33hyOh65oAiXV9cslZpb65XZhXSNlfcpzGV2MnTHc9udorKn1PXIyzrcToJWfEmVPmBlO45wOMNjsfl9DXYXmnQtFDLEQ3LB0d2LIGZ9rMAOc7jyWJ5HGORmPaHy/KjQPMCCgOGBYjghGXBB+X1+96ggAHAT3WpS7/ADrglZAyhck4UYwMMSRjt39zzUdtcXkMoMcrgjAD55DE857nHWumntAQztAQwkPyqpxliSVGc7VGMDOR2z6rFYW0ZicSLI7lm8gqV2cg4Zhnggdh0oA6PTNQ1uCOC8nuLmOGJEeLakSmRTJ95iV/1eS/PcrtzgHE+reItZmvmexLy25VuMRmFmWFkQIQMxgEEhdxyRkZqDWdaSa2t7CC2SK3jQb5FRpJtxVty+Yw/dwbi2FAwPwFYiyzRFVSSZI4xJ5EWWZdzPlo2AI4+bJODkcd6AIx4s8RlY4ftsoEGUTCqGUbjhWGMFA4YAf7Rq//AMJP4keAvLqdyqbl3DbguxffsZjn7v8ACDnP51i3IVX3B2Vm3FlwAFk+ZwgO35yXzjPTbjBq0i+favGxCzHLb2HITau4HaDhhjIOBgD8AAXIPE17FJLcXdwtwu0gQ3IDAb25JkZcjaACckZxnjNIvjbxTa5toNf1GGIK37uG8KxNuAMIjdWJdV+UlS3bHFZLWtnEjwtL9oAiV3V12xyO7KyoquMsNjEn128dqivRE9u5VBH8zSJCiIdiHyztMu4fMCVyMc+uaAO38G/FTx7oes6FJa6/qEottRWVEe6uNimaVV2OUmVgCyBvqScGv7P/APgnR8S/GXiPwD4e/tuR57lEt1kvVlkZWUiMgMshO1sAsCCuQMHjgfxHeDLQ3fifR4W/dxPfW+93DlAgkGd4API7E9zwc1/cJ/wTrgW28CaBaQeXNDIlm4QLGGKNCqliy8sVBX1xnAHegD9+vAc0b6Wktxuw0RUdVZnRQASM9CAeQe/TvWR4vmSFN8G+MrlmxhQMFyqsc5weCe1W/CzFNM3XEmQqqxYk7Rk4Gf7oHHB759axvG8ohsLh2bevkyScEKMhC6nf/D04HcDHU0AfmZ+2P47OifDTxTctcOJYtP1BwrOkYdPJYqEBXJ5Vs+oQYr+IPx58V5tavtatryb7RFNqd+FSUptUS3TBNiPjLh1J7Z3fWv6k/wDgpV8SpNO8C63p1nM0kt5bXUJjVSxQlH3qBESSWxt3NgfMOOM1/FlrmtzyalqiSEoxu7kSqSAVbznOQcHDAk96AMC+jlTxIwlDB5rklk53KXYn7zjBOH47AGv7MP8AgiX4wGo/DLQLG44nsVEFsquMweW6R7mYsDtZCp7qCcAqMCv4x/ONzqls0srZaWPZKy/dVCoPBOFAwx/D0Jr+or/gjV4pmtbDT9MiS5k2xQEyhGWIfvImxIo3DZslG0kg4Xp2AB/bj4LvA9gsWzc3klS6uHywTaX3hvnwy8EHnqe9dUZpEwQ5LKMfIMIrLyoADnvn2xxk14z8KtSMmn2alw5e2Uq2Wd1wejgZyBtBx1ycdsV6k0pJYhWzjJfPHqO4wfw6NgZwcAF5rlmZ3ZnfzMKVbGNwC8Lg8D+tSJKpDBVI/hIJBwfRsDnjt6HHesVnfCujNHsYFlIADAnDBi2QMAH65x3oWUK4O0O3LIxI69MoMfL0P8s0AdAyK8XluMIy7WBYg5I6KwIIOOfUZ6VOoAQAY2qqnB452gkAk5zgLyOpNZK3UhPVSAACTyQVPIIJ4Gf5VZimLMQUyNvJGSM98rmgC4zIm1yACScgAEsC2eeOeM0WsUcLERqVjYnbEryGNVABI8t3IB+990KOcY4qPPys55A4AxkKORjH059uaC021xEkbTBfkDOwUlh8pbb90c4PBP0xQBeO4uuxlKcl9wO7PAO3HQf4YpVt4I0ZIlVFkZncIm3fK7FnYAZy7HqepzTYgXALAKxQbhu3KHCgNglQTg5wePoKk3NucgY+7k8fMT8mP0/SgBv2dVdSQXPQfKMLjHQ+hLfnURiQnKttIyxDZB4bGDg+meeOoqy07lFUqCoJJIBH8J6kdeQPSnqTg7McrgnOGYHt9MD9TmgBgCqBvO3LCMZOPmYbdp+rE4HviniLawKKTzjAH3QOrChWUAh+MYA9ARjBOf4hxzz0qUsEWMDLsUBLlgWY8qMgDAbaB6c4NADVC5G1sOCc8EcAHDZzwM544q4oyAGHXk5ycZwB17bvSqMYJeQ/Mct8oYMRyF+7n7w3dMfTtV9RtBcsfmwFyM8g9AQeBuB6+34gDvL54PHIwMnvxjj3/Sq0iuXKCREZSjbdpZxHkh9w3fKSQACDxz16VcBOAwbaTgkspI7FsjcD9On9KkAByxAL9D6kfMRuPbrn+VAFbbEyYLY5HygFcYJJOQeeSBj608KGyoYYBPJB49j6HIx6ZqQiIDBA5B6g9RjHzeo3ev8AKo8jgqxGDjHIHOcYycdQeBzQBDzztJPXAJ46EcY6U1XaOP8AebSzAsAoIHAJHUknGfvegp7sqg5cKRnLE4VcnHY/L3/z0iZdqqquqk8KdudoYHGFI9hx+FAE6zJlDjj0GBgjJ/Dr3FPZ4yW4BDAcjBIwQ2AM+/6VR3FsH5cHGW5B3DjHPQdfxFSKyruZmwMfM4PyjnP5Yzz3x0oAnkLFkA+6Rk5z8xIzgDrgA/p2qObeUaK3kjjmIjYGRRLtG44LRhxlSAcHI5HfFSGTbtZSCRgsTgYPAUHPB5xxwR0pxP7veG/eM5UpnnYq53biTjrj04OKAGhWAKlsHjleD6ep9DyPX2qYjuPfsSOT+Ht/nmswTXKGcSpHlGcwLG2WaIANh84w+QRnpz6c1atpjcRvuSSIKzL864YkAHKn+JcdxwaALOBtORnnJ5JPTjg+pz/3zUWxssdrLhto3bcOAqndwTheccgHI5GOacEwRhiqgDqckDnt1J6/nViWQMFU42KRGpVGyQ7Y3OB0GW5Pb6UAU0jDMJOVIBVyMEkZ+VWGOUySQOeeRzk0eUCdo3lfyORzjr7jp2NWcKSxXCkYLY+XccjHQ4PGPypilm3MWwAcY5HJPYjoeeelADSRtVApBJ+bjGFwvOfp+lIY1b5tgD42lhgZXI4IHbj9alJCglv4R2JwfUE44GMUqydc4BYdAMjaCQPTHQUARMEPy5jB25IJAfA2qxXnO0EjoO/X1iaFCDgcgA5IHQ44HPH4elTsqsQwCsdzAMNpK7hg8nnBwOBxwDS5CHG0EBRuGTgg7W25Ht/OgDOKBSSeQFwflycgk4z6cfp3qvHNFdKGiZiNxDbgUyykq2QeQMjg+4q2UZyxkUKMkLtyR5ZY4yzdTgencjtkoYgrfLkjaWIAGzbnB5xjJ68c45oAiaIBhxtPQsMHrg4BJGcY/wD100xlmcsFI6If/ZjjvyTVgkKDnv8AQ4OBg/maj2RsUOWzESVCyMqsSjrmRVOH+V+AQRkZxnmgCsyKSAScKCR8v1yOv0/n7UuIWO04IXAxwSvRlyAeWxgjtznpUsrL84wAVXBPQk5BzxwO4/CqThchi3Gc56ZIC8EA8rkmgCyrgEx5CnrhQBkDO0HByOOKhlYgEkA5J6g4A5wvUYPBz9aheZeoxnOA3BJ4HAJH+c0slwjxRIEVfLYl3Jwzk/dwD3GT09OlACuyoNxyckYA7HHQcc8kD/8AXVaK0QO0nloshALfKMk/6wFioGDnJ6nnsanRyVIZmIOdrAAZIIYHkemM4PQCpgwVgTuYkbSxPHY4IAweT6ZFACbM7DhdzcHa2FBA5C4HPGfrj8KqiECTcVPJPOc5T0AIz3PX345q8HPQMrEDkBQCTnk9M8DGf6VXMyEug8w7NocbQQDjcMHIDcPz27UAUpEYAPGAqsZGl7s+5AFK9B94c5PTgCsmQSb2iIJBG4MsYIBUABC4PDZBPPvxW2oYiTzPLRSytEQcuE2DO7AwoLFhwe2MjpVRxtPyYC85U5DdM5JGc9CT69c0Ac1qMbi2ZpGIZQRxwDkgAbfXnGfevlf4sEPpF38skZDyR+WQ6EKpKhhuXL5YcZ4I5HBr6p1qTyoXZgAjDn5d7bzgK3yryn3vbIFfJnxlmkl0u5lDtHHH5rrhNwm2AhN+CflBG4EYPyYzzyAfyh/8FSvGl9b6npmkKyRCPUZ9rvBE8mURWB3Nyuc4+YMvyArznH4+3OqRS6YXupLuS5V5ZZInZ2Fush81nkEijanmSsQPmOD6Fc/qB/wU+u55fEDRCYzo7sDKZkEXM8TSEmVCcERk8MGyRzjIb8T7/XGgvpdrTTGCExRSLI0olMZdYlKkjMWNoIbkY55IFAHseneIZLefybcypZxja5ZiqzptIleRVPB2jkryP4T3q7ol3A51O90qWG2MtxtKO6FdofDFY3yUQblPzKcEHkE15XbN4g1OG1uEIkSRpIVtY4JYxKqMmHkZFBdSp2kKQM8YHNdv4H8GPeNJb3HmtKvlXLJ5jKXcv+8Yx4P8BVSMg5I54NAHpHh3UX0/W9L03TBa6lNPcCe6uJ4WKRSGZWC23yArGpDEn+IOM9OP0r8BQt4asnvLxoGupR53LK6xJIPPQKQCCqsRtIGR5Y54NfOvw3+FenSa3oWqX8DS22nQwL5UilXnV0Mm6VljBjUOoRSS2R1HGT7v4r1yOy1qLT4tscVwqSxxqgJEG7y2ViGJY4RQvHG0gr1oA9K8RfFfU7DSLcPqUcCktGsTzPE/7pBkx55Owhe+AwIxjpS0P49aveQwI09nLFAw8+7BZLkYjCGUMifMyliWIJILHLAZr5b+Kt6dXt7O2huXXUtqMIYP3cEKSv8AOBHHlUO1WxnAOz5juO0yeH/C2t2ti/lrOwe2jZIXeNhMJRmYEsQfNypA2AAbDnB5IB9q+IvHtt4o0sskkEmEBa3MiNmQsZLmd8PmNQExt7ZRRkZI+f8AxX42sPCOv6Kumzz21wDFcMLRZV3MgdmmuZEdwx+UBk5X96QTgYHC3HhvxHMkMqXgg84rG6SsYyhAIRiF6IQqBc55zknNcz4j0K8inszq8kS/ZZLiYT3BMnmtcbSVXeoLqSFALY25/IA/Vf4OftEabr3h+Lw5Cba41aWMQWxE4RGkuJwfNiUgFG+b51ypO47sAEH7X8B/ESTwfp1zJcXFzcaUyrcanpESo8aG3OJ55JWLCN1ywXAwxfBIIyf58fC2sWGg6zpVxBcT2s83kNCBJFEFll8uJ2ZTwqk+Y6fMoyAQOTn7v8TfGzWbb4V39rpd19l1q+iewaP7G3zrJGIpJmEgU/6pZCSSeSx6GgCl+2V+15qPjLxHH4O+HSSpodnPC007RPLcXTBdsqyDBTYjErncTld3Awa+KopNXDXGparexL5il4pC0qyWZwqFJldFDOCAQ4JwH7nJGJoetaFo2owDXdVTUNSuLnakqu1xJbyTSNmER7GXG92ODyCAF4o1vxloMOoT6AzBvNV7uVnyy/Z/L89pAucI+0gfdIwMNyKAJtU1W0gmiSySHU3lXZCGKLEZ1ChEZWILSAzMTk4bBGeK29IacadZvd6ZbQo5kieCSOSSFI0lYyLFIufKkMjSZUbj+8DYINc74U1Xw1ql9dnyrW7jgSS4ZZgssyL98G3KLy4JbecYBIDEEg1p+I/FOjWNoZrO4uN5aNVlkDzRwiElHBKnbApXy8MSMk46AigCn4l1TFvdiSW2EU0araLtaWaL5ZUePfKcyueEyVLAdApw1ecajqwijW2MMCSXbrJdGCdIVCRxbgqqXOxf3iDaTuJYZGSRXm3ifxuZpdljMgR23XN5OVMUrRlyRFPuJVuDtUAZUqTkkY8/vPGNsvm3DsRdyKkRkSYvHKzSL+8lCg5QBegHAB9qAPTNVmETs2oW4uLCWVisVwsTRhY0YugZjhwuQSAwBxx1rzHWdD8AazNAi2xs7i5uNoksyiCJnc7md3k2rCcH5CNoxhicZrx3xv8AEPUdLguYIbqKaFg1xKguWWVVUMSsxVd0SmTaqx4IO1mIHFfPi/ELX7mSJU1DyR9ozEpudhdSwjCMGG1mCSMAWx1PFAH0D4l+FukT3VzDoes2MwkhkaCBYLaOTywrM0bSw4TeXwCq8rkcZ4r2z9nvwNc+G9L1zVbuyUC6nfT7aWBN7S2lvCr3D5dlZUaRkZDtJO0jAI5+EbfxlqNvcRWryxPEJUlu5455C14VkkKxNPGMoHLOpKnuCc4Ffqb4E+zaf4J8LsY0aYaZFPdwG4O91vVlldTKOSqJtycjauO5OADivEVjJHKIoriCeOSVhGtzH5K+c3mcuoB87nOCw5LDuMH5/wBTjhi1VoFYq0cim9mThA5lRBG2wAOBk9cc46nIr6k8c6PHYm3mstQa8W4gdrGR9k8UaiPDybxKcurMuGzgkZ6kgfPOp2Si4ml1BcwxRme7u90ojupIogyBpMsucbflTGWxkAmgDhtaKIZREs0kUcRQowCxBkZQ5jjwRlk2kE9MnacCpfDHw8OvvHeEpHbpItwIX8os4AWSESyLIAsZjTJ547dam1GXzLWO7giuJo7iCSH7MCsTAgOY2yufkCKrEdQUzzW98ObnVN+prI7W1tbxQRtaSKrgO7qu5Gk4yQ2CQVJyQBmgD2rSdBuJ7bS4HWOPyZfKjjZt6xJ8q7gu75uHyPY/L0r7a0DfDbaVoL7Z/KjjnlugzrBJAOUDHOVYuMAAKcEk54NfOuh2hGlC8eyYGK3jWzn8obXlJwXVsfM2zP3ecqK+htFvIYtK07z1HmtHFHI6zFd0jJMMpl+SodScqAVOAdwzQBv+MF+yWct9M8KQ2khMcUEUqPd3EvyhUEi/6hIg7AjLEsDjDGvH9RluPCOjS+Jb0Ry6jqcqyxCQxI8e0KULsY/3qpEm8fL82Bu3ZJPUajMuq6jhL6dNP0yZrmaOScOkbWsRkcFZCo4CNlADhJeRnBX4k/aB+MKy3EltYuzR2FufKKzfujMxdAWjEh+fyg5UckDA6CgDyP4qfEGa91K/muL6O5ivctJHI6FpGEjo22NDwCxJJyDgA9BXytq/inzpoyhfMRJVnPzBwAoXLElm+XA544HYYyPEGvreXNxL5mVctt8zLuoO0EBN2FAyR9DXG3Vwu0Kxm3EDYQ68xklmwcnHByOcZPQ4OADfnv5Akk3mMzSABmLHfuYjoRww8vGTWbcXQ4IBYeWgYbmB4X5sbzzyD/3zWPJeiRolQusSom5JHLMWyA5B9NoGAf7o61C0iuSqEhWbl5WAOSx+cAcBaANFLshll8zCgfKZFGASM8dcnJ74HFEl47nfjIBUbgpAGMICDjkFhyPVMCslVZ2EYxgkKMYG/afXoCQByfQVOs+xAo+ZtxQB8ssao4ZRjPOTuJ9c9qANEzsCzTMY1LMQqBQ4fZwAG7E7eT6cZ7R+ZM7mTczgjkkjGCMYbHA4474qhKzyyGSVizMMkhuo5Ocf54HFTRXLQJIMBhIpQBiec5AOVPbdnGcZAz0oAtO7bWCt+7UYZssACQWYL83JO1u2SR71Qmui85kVnVhtVGAKvkJ99gdxOTnPPSoxh22BjFuGSHfIGON24YwM+350yUCKUqcfIdodcgk4Udm/E8/SgDv/AIfwtrvjbw3pF7A95b3esafbmBAd7Ry3SAxRsq5VTu7DIGfSv6oPAlrc2vhnT9MWCztLdLGGO3jZAjo0ELBbeIPl3QLIVU85VT8wBIr+aL9l6yjv/jF4SjkhglZNSFwjXRVrePyY3YSNGx+dhIQR7qPqP6c/B0qTWGnwvaWz3CiF5prQzRJsMZgeVVd+WC+WwA4ABGMsSQDO1jSs3jSXCT6onlv5lrFECJCI5N7ySvF5iqASW+YZUDoTurzie1ee3FhPJNHYTSTyw/YXjZ0hZ4lWC5WNfM8tWC4cMCuHPzqcH6b1fRmhhcwNJGhRZYnYGRmd1DKfmcLIhKjG1uFGcEHB8h1fw+zEzIl4I4nBkmiaBoDLI4jJ+z4y6l1YMu4EddoyCAD5W+Jnhexki8iBbWSSOGO4lcMLhpJ3k3brqcR7o1xLGQvOC53AFRXy14lsbzSHRrWUm8kjcRSBUlcp8jOcFgoO4DHDHL8cDdX6EeIPDLvaSXFpbGS6h2lo51b7LJE0gldgrMAV8xnXacqQDxwK8W1jwLFEZbi4SzN3Oj28Fu9y0CWu+RBJiZd0cj7JCOeV8sAbgSCAfGFtb+Jbl55YFMigNDK5iaKOE7leR5J4nws/yBMHj39Z5NCmhdHjtrzWZAJGzHcQ3NnDOsQZENpEVZypULuYEBicKSAT7rrPgPUI4JIZyLS1jZvsot5LprPzHkbMhdBlj8+cYC5IPBxjHsfBhscTJe29zIySI6W9u6SNJEwzJJJKeWZsbypV1+9u5oA8S1ia9Dy79HlhAZZZUkSOZY1KSuPNmyWgYhj8uABt4HOa891LRPE+sSpcJbrOyxDH2hmSNYpIjIqwIygsNgbkAAemBmvs+LwVq119p1b+zRp+nwxRxg3AlLXkUaGZOFfdO0jfKoZgFJIY44HOXHg1dWuJJYLXUbUWrlFspwwyURh57RxoB5YUuoJx9/gcnIB8yeGfDk9xKsEtpbsnnRpKqzFoy8rNHH5AYj942PlbJBYdMDNe4WngvUg0tjYA3Fu8DSXMBjW3ktwCgkMZLjIJgUHcmflIBJINew+CfhJbia7a8dBBGnmRQwK4WJ9j+WSpV3LBsYYAhVcHgZx6vp/w91ZpZPscKXts9sIg0gb7WyDcT5rSt93cZAMhT0PAFAHgnhfQNZtZUTULYtdSh2hVI4I3iTZKFLM8n71y2wckHGcDOBX0J4f0HUzLY3N/Y31xLbrExtt9utlJbsuyTzCNxZQSOG5zJnA61694P+Cd/MUuGs7a1s43b95KJZbjPlqzQh45WVWXI2ttYgngkZJ7u807TreZrBLO3tmtZCyymQkyKw2smJGzneozuYHA69aAM/QdOXShbFLSKwjkty8ONjxplJVnj3qDtyemAo67stio79tOjW7kuVlDkrJbzFoTFEshIJLOo8qMmNcAt95M544reKNcsIoFW72QLHBlbmyBdyFJT5kQgBlJjYnGP3nTivlfx/4rtNNjkGn+JbtVumf7RHFcl7a8WSNzbqmXXy5A/BHzEhj0xmgD0zxh8QLbQ9HvrrTAG1LyUgt5biaSaJmuy8km+MghdoiBBDMoB/hBFfI+ofEDWL9gr3tsjlmt1hVSiM0jH/RpPN+STLmMgg44zXj2veK9QZ3W31O/tESZwj3GCZWQqPJ2SqwIJfO7uMelcPO+v6jcxzfacRQzLMrO8sCMYimXZlQYk8xmOFz9zuADQB6TqHiSS7urtmtTbXMbuwn8uL7OlyMi4VkGfJzhgCMBiO2Tilo8X2q+aHUore8LXouLZgY4BbyBFEsZjAXFuwQON3Gc5OflrGsWv0tUXVrqKW3uJFfIRVJklzJmaZQGkPzEgMcjAJ+UkV3uleHWkhiurK4c3jByiyRs1tMIlLiOQxZLgqMHpjfwBQB7R4E0lodSsANNk8m6kiM0USySK43Aie28rksxfkgfN8wIFfsz4N0W40v4T2cXnI8d7bCWL7VGiReQVJQTEsCqbFIPOcLycV+WnwWjFxeaWv2W0k1L5YZ7ZjMrqisHElukwOIyysVBzjyx1ya/VDxabaD4b2llBLeRzxaYRLaS7IY0ZYmIG2NgC24g5UA8AAdaAPlPxPqkVjrUnnwjU57iW3Vbixb7NaRYI3MAsZzCI2SOLLFjjcwxtr3Xxmv9n/DjSrpI0aVkaffHcQ+ckENrLPi4Cx/vPkk552gqQOa+cfDemahc+IWtJNXjuI1eKYeY2GmhiZGlt5LdQQyL8uMkAbSTtAxUn7TPjqXwx4X8QSwTSBNH8NmKJI5hGkdzexSWwAjcDdGQh3DJ5deT0AB/P98Z/FFx4t8eeI9RljDGfVbrzZEUkLHHI6LGvXK/LnhQOT6Vg2Wm2y2Ft5su25TzJhA6bZWgLoRGHckHOGIyMgHPI60Zr57rxBe3EK+S5ne42qpaNzuJMkolcgAncx/38dAK30uFM7zXoFzHIsbGUExtkKwXdtbK45444B7HFAHQ6DptvgNJHOm8ShMMFSPB+QMEzvO0rxgDnGc12+n6dNHJGzKk6LIMC5bawjUAiIZzz5pBCjB+U9TXG6TqkETQoRNbnzpWV0O92MiqUOXbAIIPTjnkZ5r0/Tbu9nEJeZDcm+WeS4jtgzrFMWR4mdgAzgLGSOR14ABNAH3B+zN4hsNZ8S6HpB06P7Vpms2rTzmGGORbctGY4I5xCCgBzjtuXdl9xx/SYrLNbaZfKt1IlpaWdskjxNOsTvGrIA4dghVI/lbGDycYzX81H7IlpLH49SSPy7ma+1yG480gIJY4J0WRWySu4EDaMLgHuOK/o70ue9itYUM80cYsbOULlPsuZFXIRFkO1wucr1XaeKAPjv8Aas160s/if4Zg1iNZo9Vs9IWC6eWd/s8iTSRz7YY3xko23lckqDxyG+t/gTeQR3dp9jXzLeS3QrNKVYKImO10cEgcqxQ9eK/PH9u9rMeJ/AOsxX12b6PS/NS3SRxCrWuoQmcLkALMRhxu6hGVc8Z+6f2W9Zt/E3hjSdThtzFbwolkrlVHmS28Cs5DSsDLNibBC7MnOAOFAB+lRht5dNtGuSzsYhJvjJEnB3LG7fdKYK54yeuOMV7P8PZIzpVtbtFHv3iTeYgJ1BJxlmxlRkj8OK+cLe/lEcEDFplhRADGX5ibB+6x3GQDBIJ4289691+Gl7DPZiRWwIZNgkQbn/dOzYPOWOdw2kkZagD6u0OxWaBpDLEk8ibd5G1tgB2bjsYF13sRnjkela0tuu5CH80RuWV4mUxn92w52t83Bx0+9WHokvmRxYzsdfNBCqoI2hcEHBzz19uMV0ERjQbAwJRsbCQSrDGCCRwQAOvX1oAqmIcSZbORjDMo6NjOOo6nnvz1rD1QFosqWBKMQzDnOQSCCMAcqAPSuqmQFCSCSu9lVSAWYZIXng5bgcjtnisW8hDwFnBzgFkwOH/jAb+IZ75IOODQB4bqUJS7Bk8tlbJDEsGVgylAoXjaVDZ7ggY4r0HQLdY7ZCzozyOWAJbbGAfkZSyjaduOO5GPQ1wXiDzIr0O6gKJBsUjIbGR8oDE7s8e/bORjvNAkVIljk/1qICYlJY4ZW2lcryuQOeSOnFAHaxCMIgGQRKD8y7sbyzEAZyq8kD+7wPSnSOhZYsg71cfKp2gI370EjgNggDOMk9OuM8TZhBkAV3cN5jklRGAMqY2A2sGz364p0kxjEHkpGsg+Yu4ysjnjLK2cvl8jHdOfcAkunWBRNFJlQgcOgBY4K7PnPQr+A564rhbmVy0mfNlODiY42liuWZgpHILDIwBgjBra1TUDtCu2EkRj8u0ZkQ/MCS2SxDHt0ByRwK4Y3CzXDEZUNIQAd4WOHAcHv82DggDAwOMUAf5jdoWtFlt5P3dujEvBHI3kuzRspwqqd5L7SMHGc+mR1dhFPPFEnmb5ZIUaP7+I42YxqH3DEWWTADHHzcEVb0iPTTcrMY3uvLG8GMG0IZ1JBijMb5KEKMsMDk7T1rdtBPeLNZYDjCtBaxERu0LSNI3kFFXCLtbcSxIeT7pyaAEMMVqvlXVlaefuZTJHDD8rSMvmLjawL8NwcAE8nk1bttO02aG6vIp52hij2FhGAttIWjKySNEjB1JDBVBzkH5e5w9a1BJZ5phZtZ+XIwaGeTy3REKRxqFZATIQG3En5iVKjqafo/imGxn8ySCG4tNyssEiKqpKGVVJaWJiqkeYD82AJM8HqAbVqonMVu8ErtHKfJZ5Qd8khQKrq3UbUOOVPvxip9TkP2iKBY2haKCW2aW3DLbiZDKsPnPuICeQUQE546kjrQTxBcalfGOcpYYZppI7Yu8TKABAF/eZmJ3AIeAd2WOwjFTUdUW4mbHmi1tmcKrWsXmAyIriJirHL+ahA3EhcZzjIoAti4ETMLmYSeY6sdgjABIdZcxbSvViu4AEYPHaucuprKYwi3X7RLB5k7pDvV4Y4nJEjYGMHAznPKc+lZ2+ZzJK0xjhVgAkgn8wl+CFdV2gAh8jP8QIByatvLIlwYYbYxpcRJA6M/l79pLpCJoUjZEI6gAZJyc0AULi73LItvGZWbDBWERWNggfIOfk6dR3POean064e6gT+0isMa5WcLjzHBJ8pbcrGwaTAYAleCxB4OajOmTMT9nR4nkUq8ckyuWL7kbyZMAsv3chuQedx6Ur6cbeALOEaS4lSKKTzAxiIUggxA4XPmONx6FevXAA6dohcLbWUl3cmVTKs7xpM6NxKyiLy1LpEFwcck5K4FOvrSLyZBJdNK+RNOGTy2lmR1RtocjYxwWHORgjgjFEktppLJ5oMjblAGXaTcC0cv7+KVQrEhhgbl5wABXN6lrN3NI2VhQszRrECskkcS7nfcA5zlGYE5PLHuOADQRDH5c8Fw7RFpFa3VmV3D4CsrM4AAbzAwOSeg5qjLdQvdTxyzTmfaZnzgSxKf8AV/vOOykjHOBjrjOLNq6yRhgYYjEY4xFAsyCRNziZxK5O0kswY8cbsdjVOW+Ehcx5jkVMw+UWkLk/JtMjYOArHGSRwO7cAHTxyJc2N2EdLgySR4R9pZRiR53LMwJYghQeeWxwW5v6T5qKIhCpWFfmhEKpOrsCfMd1XM+MnaB2HIzg1xelXTQSfLehZ/NUTWxXEkixspKYBG0Z3HjglRnnp7boGnxyI13E86OyAQu8IZy7wkFGYA7VzwWHIABBDDFAHs3w80OObUIbm5S7iJEM728jBJC6LHGZIGaPCBsZ4JwVzg4r7X8Naetu9qkNrOLa4GPNmkDSNGCrJ8qoBJIHGG+YHBPJGRXy/wCARcRSWc05hkkjEMausC+S5cPt4dM7wzsSRgqT0zg19maDfZsorcoZsTGTyPLjGxgQvlxkINqhQpI6AKevNAHrulNd/YoLaCNLYCT5p7FLjzCiyJIXuoI5y1yFMLSE8EHpgcH2jTXu4pYWllkEjFRvdRDsRFDxqWwCg2uh5P8ACckHp4/o50547ArO5vVJM8XllURpDtyq43NKMxoM/wB7IIOK7GHVUWQ28UjzS2lzcGaKZljhbywVUjJBQ+YsisMcGH24APV5NRtpSsEwEkYJh+1ERtvkkV8BQrATruHHzY4wTyVPhHxG8JQ3MbztCptbiQpOsjqTGDksI2kQl2IAJyVwQMnG3d1A8VpHawiYW0sbThyscauTvJDJbS4JSNhlS3JyBzxyarrFvq0UdrJEqR5BhJ+YxhiTIJNsf77bkhQCB8vOeMAH5WfHX4dEw6sunadDACsjugtlmeKLyXR2ilVG2s2ZCdh5HfB5/LLxX4Zk029cyxyWsLLI5nmVSCgjLbF3AbySQBj5lJGQc5r9+vito8E2m3dvamVNwkEjLHsluAwJEbKoG+IfK3UZ3EgbsY/Iz4zeGp4pLoJA7ssjhEbMjHZuSRVB5HQnaRxgH3oA/P7WY0ildYZEkhwGWFVdVY5+64Y/M43dcdVrl5HkmXy3ZVVCSGIGQdqrkEck4Veufu8V6D4isPInIbuDu6rh8t0yODn3/wDr8BcJBEsjszF8kKgDDJzgZypyc544wF6GgDPZSrnB3AElWKgK2Tn7jAgj/OaimYSbchVcAIVRdo69SVbr0/pV1V3KFYoobBB5bHU4JwSG4HY1A8Dh1Lum1kLKQQfk7E47nB44PFAEQgjZsLIWYLlFCEbm4BU8/Kec9+mPcsltrhJBGylZNu7C4JKnvlTyMe/epoiY3VogGIyDhd+d2AFKN3ORj6+tF1JIJGRtsZZVBChEJUqCFITgH1HfPNAFIeWqgPu3gtngFcHG0gH33Z+g70+KPfKoBB3YHIwM9sYJz2pjFS5bdgE4yFxt9SV64rf8NabLqOpWsSRvITIqqEBYlmOFGAOf/r9KAPqz9nPwzcX3iCyZLUzPHLFIP3e4nDEFFAGCDnHvgZPBr+rb9lTwg+leGrS8vrO4sIX06JtPjhWOR55QvzSvhgyQbmQvxyCQOtfiP+xt8Jby5vNHnSyDlpVaXakSMyAOV2/Jkk5JJbOcDkcZ/pi+HPh+98M+HbWSKR4g9ohWOGBV8kKoTajohEaYjTgKDufqc0AedfGO0YWVwWncTxwGIgsyhHz8w8g42kHP8ORtGRivya+MWpaljULdGcs8L200kjeehi2mIooD/u0CnkY54xnkD9KvjjrZWCeXU7mV5J2kRDJvkkMipuUy73Xy4gFALDnA75r8afij4seO71azkuNgSZ5kZmz5sbuflJEhUjPRevrnAoAg+F3gK7uZo71rqOREuohEjMgCfviGZkBypRck9chT0xXgP7c2gW/hi1JWQmeS3jXcr7gynfux/ePmK2ewIx247D4T+Pp9M1+Mm981Y73y7eIbj54aQgAI2cblYcYJGMdK5r9urXIvE/h2KaxERW1kY3CpGJHjnlhD7EcAlV4JIxxzz0oA/F2UZZyR8zHPv1+vHWvVPhfdCDXrNGdFDSBRlV6tjlmbAK59ScAfl5c6yK7OykqGZdxHy7snOSevQ/lXUeFSVv1fe6kAbPLAIB3dyD8vQ889KAP1Q+FupKNRi4iuELLDJbzOu1wzAMYwi4wCeMOM7utY/wC2zrdhN4R8O2VsYoztm3oyiSRCXYMVYszLGTnA3D7uR2FeF/D/AMT6npmo2yR3UsTYUqflJk34Iy5YGNfmzwD6Y54p/tM67NqumaK0spf5ZRhss24thmRmblMYx2BJwBQB8UKhY8HJ+Y5LBQSoyCGYj0478Ugyw7DGSWPHXPGccZyaXa2Mgjg/NnAwSM9D14p8cbF0Qrw2c4IyVB5IyevBxQBIqwvG+87JwSwOcKy8ARogHXkn0wBXUacqnT7tYogpeIFt21idpVsg8cZH6d65FQnmYJ2Lnq4JI9N20f0r0LRUhls5AoZW8hgwbYc84OxuDj2PPIoAm0iwLMFZcxg7sspyzsoIUMASMjGBnAzniquqRtBK5EblVYjAyjqRkKw+XPfnjp6V6f4a0GeQW07RN5EiZWTb8uSSh34Pytu7e/Fcd4ohNvdy5+YB5AVD4Rvn5IYj0AB7AgjtQBxlr5jeY7NztzgKFDHI4BXgfKSc47Vf+0tkMjbGGehIxnqA3X+tRwMrxhI4AAgYlgxLNgDczE9sDgDpTcoNy7W7grxzj7p5z6+nagCf7RAhG5C064dQsi4ZAMjIxhSB15znk+lQDUzJIWKLsC48vYoTcQVXOD864PTjkcYrNlZCzlkYkq6qASMPjIbp0/2RimQJtKq5KKQHdgMhBwQduQSMH/JoA3oJiUwrMDNhZMgBSFYFUyR1yo54resWhckSguqxMTz5YDndtVmUEkYXAxg89RjNYEAUOrKNwIJB52sQuFZl9M46du1dPaRIYgRLlwS3llGIYFVAycAK2S/B9OOpoA2ND02KG7uJo5pfPuWWUr5jMqtgkYD5ABI9T35r0pX82HyF8yGBdmVYk/MygOzbeDuKnjBwBx3rhtN8kTuyiSNJCSpYjII2gBsE4I56A+tdnaYOXQeUFXhZHy0rgjO0BT8xDDGeueOQRQBqQRYTPlF85YfKCVbA/e5OSvQDGPmHWop7AGNGPmyyF38zPzICc4Gf4FPGCc9fuipLaK8juHmuZE+zSRKVixsZSSAGDgcng/gM/XVkktzGy7TEhRWUJKQjSZCuclD94gc9OOvNAHPx6YhbZuyzKGCqCwAfJOQQduCC2M4A6HpRfaZ9nJaMSFSjPGkwMYk3hiNv3gsZP3eTxwT66NtA07kJcPBKwGJBsOzauFHB+VdoOccnPTmtxI9SuIdpnWWJ0IKukGJUUMjyGWQ7kdQAF56HjHcA81u4XglZSqjcivMDtVQ/yOPljYZYEH2+b605Ird1VJzJHCAFDgfOTyVUPjPJHfPvXV3OlFmbIKlgVVt2RhBkAMw5JGcHjANZz6V5beU7hwm871VyDlflIwPmbOAfcH8QDnPsiMzgEFBuVHIHmDO0n5QPmAY9eOue9WWV4reMmaUlZDviDOkL4/1e0I3zOfmzwAMHrWg9u8YR2yQGAHBBwGXqD94Z/l1q27+ZHAs9sZowMIQVjKoHZixJjJYkjGeOvPSgDo/hnOU16AuHWKdosKMKwTzBuO6QYcLgZz6YPGa/V/wol3HZaPJpxLvGu66a8bEM9vLGjEGGaQDaRGoDEAhQSCO/5dfDWyhm1iBrYTSRRXKCeAKPMhWSUbpXwcSRBjkf3MZYda/VbSbDytJ00lkjRI03NFJwBLGzghWwCMg4AGMkZIBIoA3tOittUuJRaWcVs63Ql3eUVhmLEE+QcDJV2z8zEkjbuxk17oNOt2sIMKzTiNI5GkBjUOqK0h+9wxJJwPl6DJrxXw281rcwwqrESh5Yt/zqQHJ2kh8eaQSyg8D1GDXvNrcefZ20skbCUqNkYSRULBdrFyRkMWUYCg889hQB4l8TLG5TR5ZrhUkjRDbuITtkBOShGQSG2ANk5XkqGx1+R7Cyh8+W6tAsltDdyoyMWAaJVJCpllKpkzZVOeDkDFfYXxha8fRLoIYQVhWETeSY2RVYN5jHOGkG4DJwAVCkHivkOxeWGWZbmRW82JniaKMAO8SCRPLVCMuVGMAjLMRjsQDodUl0+W11G5l3Dz7M/MkZZWcKdtqHbLIfkUE8/d5ORmvz8+J876rrUMUdrFbPGpVhHmTfIXYKWwnzSDA+pyQSK+5dauZxodwkoK2kqqY51k8spsgDi3aJgCije3zAgsHPLDOfh/xBJYvrNwXaQGBZStwgUCKRt3l7gQGfBBwVOTnG0gZoA84XS57UL8uROSinYJQrAqThsExyYHBOG+Y+tT3NhHDbrNMisS2wQo2/bKhRW82VOM/Mvyg/U54reubt3tkaErL+7CzNKiLIQJFR3OBiPJ28DLNgZbB4xLxUkUlXeQrxHhCFHHLFscnOR7468UActcnzW+fI28JGdoVVUfKqAYAOSc8fjUK2sk4+UM7DCkBVVio+bBRBl8gHA5Py/nstZMY3ncpiMAlWGF+YgBcluVHJwcYAwM0yymuLC6guI4kmVSfNWb5UZSGY7JCGC5AwOOMkg8igDMS2WJJQsRRVYngjch+bcOVyxLEj1B4xSLb5VZYwXlDq4Y7dvBICmJs5AKgjPryBip9WvzPIzMDbzOBMoV48PIc7sxFQVUKQOM53HOSTWRb6p9jiKFAkrMPJm3kNgb/Nj8s/f3ZPuOtAGleabNPF58caDDHegcKQ2d4wGI4CbT8vQEZxmsgyObe8spUjKojSEMV80sh+cQkkhjnaeucoMccVfk8UTGKIEb5o9y5wAjIF2qrDPDGLeGxg8DJ6Y4+S8mvLx0xDD5kUrJIuUXIV3aMgngE4Udeo4JoAdZxYW4uJI1CouxSzEZk8vdgpHycjGT0OQDway1hkaQshJIAc4YluOeqnqPT0+lOuZxDawQCNkkkCyu3myFnYHKsUYLtBBwOv3T8xFT2byb1Ug/vFUKMhcnPX5gQcc49MUAM+zPKBhRuLEF+d7E4yNx5IAx+tbNhaSo0iIAZpQEJKqTtYguF3HhsYOeuOOhq5ZwCWaRNhWNTjHDqrYYB2KnBBbOcenTpVxLdRJHLHIwkjbCYbYTxnOG64HTPBznvQBRurdnRVkJ/dqw38tJnODk7j82F4HbtUa25IQGWSILD1mGdxOFKKqk7UIZyCcdD0zW1JsmiYliki7SxkYN5kiqpYLGoznJfBJwd3Y1VwoD3AhndUBf8AdKpyQQqlUbhfnPcHr3oApS27IcuzHlWLEbgWUEg5OcnrjHI9M1pRxNchJGaJnYoojkAZsBVWMnK/Mp3dMZ+U+1TP5jlGniIbawkU7WJJL7mJXjPTOD3Aq/FNFGjRRQxIQiZlOVMWcAhEDn5QRwc9OooAx7mwMJ2wkFdo3uoUBi5z8o7gAjp0+ldJo6LBYyyXEGdqq2JvKXbDKI0zDvzj5tvvzkbSMiulunlnILMHQqvBVhyGY5OQT8owBg856CtKBSun3jSQBY1nhbGTtBBJaMEjJUjaee5we1AGMEZQjwI0k7b4yjKBlnLoFBDck7+MAYK4NTq+TGPLNuYlHnrGu4SAHYSEGBuyMZ4zx1qGa5ZWRo2WOMy+YY+RErY5KYPpt6DjGOauIGlckB5fOO6Rydrk4+6WB+QBy5PzfxdMjgAvrIJ4A7SFy74eJ5SWd3y24r1XAJySTkg88U28t7azuJTAsdw3KmOSNmaFmVmOJIzj5QBg+2TgYzftQLaVoZWh/dv83mqJSChVgpA5Z9pI25HoxFR3xnJj8xVmkkVZDnazEcoGYDJjwEHBPHXPNAFGeVpIxNJOsj7hsQeYpUBAkkalkwqeWVGFPGQRjisuU+a+FYwRM64EmHILkAHgHnZk8c+uetaTwx+WCgj35KmF5FG2XIbJDDDRlAR17YPtW2rLsIySSrNEmVZRn58NjAX0HbHTAoAvQFsNDFOinc0QZmKxXG47QMFRhcHpj37Zoe1khJBZWkWUNGijzFK4GMADa+GOeuP5maK1C3EcqZkVGYtGd7NEY1YGRpBlNnORhm6c4OBW5sWYO0kUhJiQGQqJcKu1GcK4yylQo4IxkgNkgUAYUkcM8KSywSLOysnAG1vLMh3rtC4Rdkh47x4PBAGa8BBjXyWFyqsjhcBWXBaPCqMltnJJJOMnpg10zwmNBJCeHZk2q3lsfNZlKsm4l4mjA799xIyKLnS3SE3PKu8TgLG3zQTBlQBWEuWBi8w5IwW9eaAOTmjdldihUBcM6IWO4uR97OEXLfrn0FMVwuAskodkEe0q7scjDiNMMoG3OCwGOxq/5S8oXZAQMM2WDMOm1APm+Yc59fwqp5IEwMoBIZGIC4bgZ6Y+UE4P1oAsfYbWZN+8K8WSvmlSJQcB1c7j5B5yCAQec4xmsuGLbMrKHYbjvljy7FRj+EMN3UgDjOM1viyt5UdJJJEZxvijVfMEsqsI2VgpJVthPJHOCB0qnNaMUEETxrGQzPIOXUREqGUugwCV69eRwOaAMaS1EqztaKCqZd55JVQbJTsMexlwPvc8fwtgjArMeJYsxS5MgaUkIVyu4RsmWOd8ZIPAx39eOnvbCVYIWUr5bcbYyJGwQSFcD7jfeJB7rnpWNJBGzKEZy8pBJVY1jVkyGB+UYHYADr70AXvBGn3t34o0aOzjlcSanZxt5bbMsJVdYiGI3PjBxz94HFf2nf8ABOzUHt/CGgEGVHS3toSJFWNlkjSJXCsScFTuxwByQc4FfxpfD6e5j8XaJbIcRSalbsZvLDPkTRFnR2OUcbFwc5GM1/ZT+wibJfDmjI9y0zCztp2mhRixbYCB5Mqhnl3qAScBgM5zgAA/fzwrczS6T5kmXLqpUsFAYEYYk4AIxzjgZP3fXzr4oXcv9nXRM0kUIRxtU7MqSeCCvKbCvX/9fYeE76P+xlAkeMGFSpON+7aD/q2GFYEnsRXDfE6Zn0ydncGJgWJCljtHHBHIY/MODz6ZoA/m2/4KPs8PhbxRLZSITb2FyTHvBljEsbgNGpBYNuz93H3Tg9cfx43sks2p3zSl9z3U29m+8XaU7iSeWOT+vWv7EP8AgprG2m+HPEcdw0Lw6hp9zICqtDcQo0auiuSpDkuDtbfjBHTkj+OzUFYaxfA87ruYh2IJIMjHOeefryKALM3l74PLEqtGgBLLlXff1UkDA+bPGTkV/UN/wRmHl6Zo7NZvexXV4sczYYNbqm0bnIblCoHX+7wMhTX8wThhHA3zbWYjeej4I3LnueR34r+l7/gjdrKyafbWy3DxJDdpwAFWbaNkkcmCP3eCv/fIK5IGAD+0X4fQQR6bpjRmVGtYQIiJXjSVZAQ5lWPPmkEyEbhkHkEda9ZgmieMC3d2jH7tTO3z43EY4YgsCfrwa8G+Et5JPp9oCZN0aKu3OOij7uT905GD/tE17oygqGXKscKSOCMEH+HnJ/rigCwJm5K4OVwDnq2CSvX7p45x3PYVLHtzkllxnJ4XbwSRjGSPTvxVQYOxWyVzgk7iy/Mc7d3QDsMkcdauEWqyARtKV2gs8wCFmztwqhjxnPfnOKALkcsc6CQbShQFmQKdysAQ2wH5Tgc4AJNXAFDpEuQWBIAVs/Lj7wHQ5xnJqikUQLGExI8ro0rKuXMigYbDcZKADJHvWlCMg71CkMRlWKFRtUEowORycZGOnsTQBPtYAEn5R8oC4BDAkfMB05B6jvUkYwcIesiuwBzkqhTADZwMAdO4zUaSh5XjCsNuwEuhwwYE/KxADYwQevoaikZjKgQR+X8wk5w6HGVGMcknPU+nrigDTBIAx14Gc+gP58jnipQRwfmOWUMvYAct16cAjv1rODfISGLBRtDAZwcDBXn72CP0NRxzSpCWmIWVVDFUJIB5wkRKAyHIIOQCewoA1ZIxHIQrZKcDphidoDY9QM4oRwG2knnuTjacYzjPrj86oRXDTQI+GDNGrLjKMocZIKsuUPPQ9+uKcVw6u2NyAhcncMHaTjPbk/4UAXQcvwQQcE85JA64569fyqZFDA5Q7SWAH8R6fNwDzz6fw1liUTeWGxIqS7g8c2wB0yUXKOPN4DZByDjpVr9/LPGyTGO3iDh44wC00m8ja+9eUVF4x3Y88A0ASLIqTLaKxEwTzAjkhvJVgC20843MMe5q4HYsEJHy4XB/hIGfu+nQnv1poRGfzmT94U2eYxG7ZnIUnGcbh0z70yRwrbDGdkgwJQwAQkMFYAqQfur17sOtAFiKWSSUlJIyixkSRYOdxI2MpyAo4YYI56jGDVtZGxk7QcYyeVGMeh78fjVGJRFt+YklcMem4gjHTjoT04GeMU+NFiV1QMpZt7HJYguSxwTngk0AWmOe2WAwep69CRk8cUxgrZLgkKcqAvRwDg5J+p9qjScDkuDuyqgEEsFXJ9TwQfpz2FS7i20HgAAgk8AHsR0289eevbsAVLiEOo3KWIYMVPILISVJ49VBpiyMmCpDcA/OoLcnjP8AtbT/AFq86MVJjPByRkk5YHgkg8YAzjvVdkBIL9cHGRgrkZ6jrx/KgCuo3YZgy7y2AFOWwRt3H6bvX3qdRsGeSAzO4wS2WJfKkkgAMx44A9hzT1QuyqSTjCgABehPt7/nilmiL4RXeJlcMSm0E7WBKuWByrAkHHPOQQcGgAkZpAxO/nHUDOQSRxjqQef92o1AwN5K8ZG8FeeeAFHpginywrNAV3OgBXayMY3BQggAryFyMfQ0zfmQx7HIVFYSEArkkrtBP8eF+mCKAAqqkPgHOSCwDDGcEnPbgfXFWMl1BBwTwcMSP1P+RUCljgBec4B5xjA9/pTgw3YDDKnaVDBl357EcE/480ATFAykFS4OVbG4E5OeWDfT+RpRvQ5woV0VcFmLEgtnAzjGOh+96jGKgZnV1CKWwpLSAjAOQMEDqc5PTgL9BTtshfcrZVlO5DjhlyUZTn5OCwPXPHTnIBMdoAYEjqTknnnIxgjjHbvSqAVJD8c4DZySO2O3HP6VXDHIDEkjupGCehx+Z/LtS+acnaRjcQTkdcYPQ85H8qAHlCSCDgHJwQcnOMEZ7Dj3PrThkDA+UY78k888D6fXj2qPdkDOV+cc5ByfYenT86bIWbchwoKMoKn5gQvDICD83U/zoAVt42tGdgUPiPGQ4ChVDd9gGTgEdB1FRvIcDnByMKoJy3CEqBnimKgWIMZBIyKCvmqAZCMZJ2DAJIzjGM1GVbPBVBgEKMg5GcgkHptAx9CeaAHb8DJ3qQCPmH8R3Hk9up/A1EZHU8kAYKkEA5wMEhsAjhh9aRmkcfOyhwCu4HqB0Ykj5jg8E56VCUIIJJK5AycZ9cEqfvbT+FAEoYsQGJIOTnPIwMjIPQdajaRU3Dj7vy7s9Dn0HoBSnMeQW25GQQOQCcjjnP5c/hVWSZT95QACckDBJPTCkcnr6j8KAFLgrjopAKnIy5PDFO/GD+I57VWmZJFCliADnJz1xwo54z3/AMald42UoUwMny2XgDnjOBycYzj1rOYsWwVAK5PJPAPGM468UADxMxBjc5AJK9RtHXgdOhPY1XeSfy5BC0e6NS6iQ7dzY2pzkHPsM8DPapGupofNEWULjaJAACAQdyjJGF+Y5rMeC4ZUZQuDl/mKjHPUBSeueOnBFAGnZyzECSTaZxHiTk7QcjcAGbp8v198VfklAKhnxkcEYx346/KeVArm0M8ZJBDjaNoAIIOeSWGR6cdflzxWhFmXJd8H72D3zxxgc8n9BQBrx3hVG3KvzEbC2N6jqeDwpLHnB71TndXKTqzK6feiD/u5F5/1in0BHI54wapTsUjznGwN8xJP/fWOoGR+VNw7RI4OFI2gZJyScsoB7DA/OgCxJcnHzZwEAYnAHYcAnoWJx16deapyus0bK7AAgH5WYbtrAqNykY49/amyKQGUn5wer5ChstjPOcZ2j8+9ZklxHAqAruJdoxkErnAyQpU54JHOeM9qAKutGJ7dludoT50CeYcFWV1wGHIbae/TPryfkj4zXCR6LdQ2rm38uFwj58z9yAwkTaeSfLTGe27d25+l/EMlyYA8ZRxuy/mllURA4YqgUl2PAxxwOvNfEPx11pI9NvohI6SRwSltkh+UHfkbShHVW69Qo45NAH8k3/BTOWbUvGUOm2bJBbxzzXc7NIm+VI5DmOEEhZJCoPyhuxIPBNfkdeaG7rbwvK6yzt8ibC8mN7lUEaqSrHjgHBLc1+vX/BQMWeoeKra7VU8wTmFGcDzJGDZcsvRcCQ88cYxnBr85Lm1tdPEM7LbyM3lZdkw8Dv8ANIbR0lDLMsbrz64yCQMAGZ4P0qeApK0csxSFXAJ4jMhKwSSAHaqB1BBOfmTkMM5+9fgL8KYZ9Tt9S1KCKaKdPJgxAjkGceYwcArl1Ubs8gEjqDz8babeafFqccUBa6eRo3gkuZiRHbQkSTFY0OJJNilQrAjKblGSK/UX4H6nb3zWlsrIhK28myP93K0kuwRyKrEkwoFbO0DJUAuMg0Ae0+IfBl5pGjoLa0jAgjVbeOGOKMSlY1w7SYBTG5wyqcZBbnJr4U+KXi4eEdcF1rLWzyxxwx27BmaYuSuLeF1OYCUf+HjLEg5r9cvG9zpnhfwTN/aewNc2xa0eWP50kAQqpcMw5yTyRwh7kV+DP7ROsLr2s6jOjWSCC7Kt9mdVU7GYLtTeRuYKNuMLu4AOTgA9n8Aw2vjG/m1WS3VpY2t8rHcOxi8+R43F0rrl5VbB6YAZRnkV9laPoltLG006QTvBbRwGR41QCPaPKOSV3FctjjOW5B6V+YXwL8TeXvL6hLH5SvNIjsgYIFWKKNZgoJIkdSw6ZYj5e/1ePiobGNVtbvfOpUSQFS8QQAxPK0yvjJbaADyMkg80AfU+p6dpQiW5u4LVngmBaKEoEdVYfu9/ljaSqrkYxz8or50+Iuh2viB5bqxuls1hEccQSQbUmicA+UMKMrk8EZUgYHJJq6z8TrC58OYi1m2W+unZ5FLyNtdGd/KXGQC3yqT0GeBnkeR6Auva/e6hHZTT/Y7lpZ727ZWFvY26qSXkErbZCSGPsegPIABz9jp+oXGrw+H7AX2pXRlwmx1kka4RmjDNcSndHAiAk469BtIzX1vr/gLVG0XRtMvtXuM29lm6gsIJWmnMmwtGJ55clirEH5RnZyWAJPC2vjr4deA9Ojg0v+zp9UI/0y8nDPfSx7cSLDIyJsHCEAKACpzxjPgnj39qSe5vQdJvZWgiRbWGFW3h1jkZQpZx8hLKxYjIG/AOaAPfU+D/AIDgtkS+jka9luC5kbUG+0fNmRQdmPLkVQobAOMdex4DVfBfwn065vpri4u2khzav9p1BzM91Gj+bFujH+rJznJ5U45xXx/4g/aU1XUphsNy00ay/aW3tHEFLZihVkIOwlSzZJJwOpNeaat8abzU7FbK0SKCQz+fqF1t3yNuDDZC5fMZI28jpszzzQB9jPrfg/SLOW2tNSXSYpruYxXqMweKOQBSGZGxKjfZwCMYOMk55rxXxx8VNK0uGSPT9aE00qLHFDHZFdNuEQbEQI75WUKxyxBBxnnPHydN46u9SultVzJBAZpUZmZSi5JJlYEgKctg59M81T17xTFdWsibrG0iYzQndC73ETqFbMUiAkzYPBPYjPNAHW3vjZ2aS+RrYRs4TYp3LBIcliYzyY8DAPXPCmuYv/GxkWBZyiR+dM8zQglsR8rI+5vlOGJGAo4znvXmhC3EbTR3UztO0iF5lANwwDkkOCpVBtcksuCV+9wa5c30zyNESymNnhKhlKGLPKlurgYXkk8L6AUAdJ4w1O41KBZFuTNbyIEUlEWRkUkg7wcsASRyTtzjpxXmiq7lyZAsqDZGu0h5XlURg5UgcLk89wM8GutjeKQG0ncbUHyHzUKgKWDnn+I5zwQT7isqSyjlyUYIVZipK7Q7LgEhiegzn+VAHYfDzw03izxb4Z8OeXEftmrWqTuhVXjhVwZllOTlfLWRgMkhlIPt+y19osei2u/zo4rDT9OitoYc7AYE+zIIo1dvnkbI+6oPyjPHB/MP9lTSbi5+KlvqTRXNxaaNYXF3NHbRgGRolWGAMzJtEgdgQMhn5HILA/pDqEt82oA380V+JWiuI4HEUf2S3lmJSQxO2BMqDK7WHLA47kA8z8Tz2lspWy+0PE0DxLHIrQr5UyFpo0Zl2glncgfdK9OoA8e1W1jljvCRst0hJt0a5W4Ms0rgysVt53ByzDA2KeGBODke4+Jv7NuTexlJooY5o+cxMzxnaI4oHMYM0oQjgE456YNeX32izyRfuN0Syj93AQpliCKuybEaBlUhmwSQOT1IFAHliIY45Ins/kRhMC7Bw7N83yow+VQirnBJO0D2ru/hlpkmsXbwQwTGVtQjdgqqfMCLIf3m5MEbcYAyQAcdeOJ1rS57q6BiYzSoyxuzb/MaZWw+VB3cyIBjJLEHIGOfU/hEt5p/iPT7WS5lcXd6062sMpaQKYmYvIUjLLEqxucZwAoNAH1t4hjjsbDSLT7FMLcKks8CwzhsnaFFzGHAt2bYp253/NnBzRY6g1zp7GJAIYopQyCXbDbLDuPlpG33v3b7SxySy4Bp2pale3872gmljKS4jkYCWKR8K0kAkcn96ZPLABV1O4nOPlrmNQL6b4d1KxlRldYlBjU7HMkpJ+d0I8zDNtbGOFoA5Xx54ym8FeDLyb7RHNJq800qtI4SaaWVDGY1IbIjwrAEEnqCBzX5VeOfEd/qGpXD3BaJyxZdxIcLjJBPc8AZIzxg+lfQf7QXja48220xCdllGIlUTvIAAAXyoOEy5bI6nOenNfF93NJqT3EzzfvQ24LIXJk3MSwTHBPXg+tAFC5uUZ2IfcWO7BVs/LwDknuO2PXpVCRGZiG3iQFSM9lIBGV7DBGOenarEaMcEgEBgGzk85z0HOP5U/5dzk5d/lKliMcBVOSxBYcf4UAV3RkhAKqr7t+4PuLKCy7SASFwVBHPOSehFKsm2B1KDezKVYk7xt6ZyeOc0kiOyM5JxnK4B28Hnkk7cfrQwZkVMLiPGJAoyxbdwWAywyT1/wAKAHQv993YpgBhgBssCQOQMDPB/D3pRIowMcHIPJLMAxYbj2ycfkKiwFVlyW5x8u5fm3EjPByo6Y4+tWPKOwyttHlKi7FGCCeVLsVA3cgnkn+gAmwbiXIjwrFV+Y4bGQM45B6dePrUcgGOGOMgMSCOQAcD2wP0q1h5I1MkgLBGdVZXztaRnwCoIyQS2OODyQeDrab4f1jW7iCw03Tr67klZRDHb2k088jPyD5UalnyQcexoA5uRsptV87QoYuuGGC5Kxt1C5bn1zyDgU+KxvLoo0YMnmAkMWXgBtu9+cxpkHr2XjpXpuq+ApPCpjTxR5Vpf7fMfTHkU3kQcHYtxDHKTG+Cp2NtPZiOtc1dXMoVorONLe3/AIZCoHBP8CKMI3buwJPzdKAPqj9j7wFHqHxLsdTvNXNudJtZLtrW1SWa4QMVjBdghWD/AFrbQxyxUD7p3V/QT4H1yCwaWF59QvbPcIX1MSrDG4ihZYSAEBknCHKE5wWOMKMV+GH7FWiGS98Q600KSNbrDBBLIdzvMzlnjjD4AJPl988jkAZH6s+EbzU9GRZ7i/nmd2P+hIryOGMhJLJjyk2+YBywJBPTrQB9z6Pq1pqUgtCblkyyrG0kht2lDRmFbhXwwYO7NvBVRyODtVtHV9Ltkt5r61tLSS5X5VtgLiQyBmWNnMQO3eFkLKWGDk4fIrzHwvqLXiB9QuHUQw23yRpxO0rFIhJHHlU+7lgueQOOK9W0/UHktZGuEZzGyIpmiRXUqGJ+aQ7WI3HvyAcmgDz+90i11YWqzx+S0U7xTqwaQYhCh5PJeN/JkD5yXi+bJLDaMDh4PBWlaqJ7XVN1xboxiWcWqm9PmzlTNDZRowVQSoCoqgLPlitfSUNna34hhlMIjYtFJMyKpgXzDiZpPKYMVDOcjaQdvI/hw30Nra7aJbJomUJDFeM0W873Ehk22eWcGJiwBQ5AB25UggHznqHwwgs9QuvKszawHZDHG1gGJZooyrTYV/3obnYrAhTgqp607v4WQz+Xd2KySPG5CxLHuWQrGGPmQyxfNhhgqBkFBtwea+spJpVEds6XTi0R0E0geBJQZNok80J+/mcR4JcI4VF3AnAMiwR3UEbw6TDcMhnkF++3bbjywNgO/DExqPu7S2wk44WgD5Qtfh9LuMY0+T7QZ2munWC4aJo/Ll8vCqriJwJCRgEffIG3FbT/AAqaKR5TBapNKBLbXFxb4mcvgTMoSJWaRlDKMn5fvYBzX0g10yQKIYrRJI7aWBpmUos7KzSSDayA+WsauBgsO+etcnr+u2c0dus9xp8A8kt9lhkM3nzRBVnVJInYhSBCVwhyTnaDyQDiNI8F6DYR20kocXTwNb3M0dsrRyvPI4Pm3EhxHGII2I3EfTcAa642miWNssdjcI13aE/Z0aaKaNokyZHYLMwjcNPlD2DMT8prl18TWVrA1l9ptPKR4Lh0S7TfEYiypLsyDbEZCkHIfBBC4OPJtV+IFtHes1phrjzZGuoj5VxHErNMwYSQqCpKgYwCACO9AHsmufEp9Mt2sri6srJYos7F2rPLcgrFGiwwxbUjIErZJUcc5Py18va58Qo77ULi4mKST2jyi4SKd47m3VyqpJIEUrKhkjI5BztKg5OD5l8R/iLbQTyXNh54vbhYrlI3EYUFJlL27M5+WMgl8NmTJ427hXg2rfEFriaLzYYYTOkkNzJbefC8qxMrqXdCeVlBdgRgYDZ5NAHtXi34v6ZYq1ve2jTB4nEQgRlktl3CMRS7gA/KxnILFdhznIx8peJvEMGt/abuC4itYYLiQPFcMFmZDwuyORuFwQOmAzYJHUP8Ta/HDBaRzXSvMZTGy3Ef2hZTcRyND++EZXYYn3g7j/qQOWHHl9hNHcXV4Xt1A2bolaMpJbXSkrGYzJ95cxEMuTnqM0AXNSt4ru1Z/LaOQoryWqhj5rMEMcyzxsUjQjgjAXJHA4zo6fodncW8H2SW7juVePesn+koDgeYSk7sPLwTjAbJB4ArW0a0u7y/Ly3KZmSNZ0CRojIGx5ZQfKrnKgLxnGccMR2ahre5snurE2lvBvhjlieQRvE4+WSQ+UyEF85CDOR7igDETQ7NZLW0u7maLysN/qjiVjKjQOPNbdBmEnAAGNwBAAxXp2m6RptlhYru4hMCqI4/s4RiszsQ5Jzl1JXJIHyt6cHOhwbmSeV7S9tgGLZjGFWOIShS2f3rbVZVK/MRjg4FdLp98mpSXPkbYboOixxywM8vlHe88K7pScKNm0nkhx64oA+m/gBb6xd+NtHMtqpjVIzBdTRoy4HA8skjzCx3bieozgZAA++Pi1Z61Jp5exgIntbQJKr+XHZSqhXyx5MjCMyEBvukkhV4JNfJP7N8slt4i0OPW7Frywmj+zW98bURyQSlVIKSkgbFbA55OCT1r6p+LGs25vykN1btdxRBn02YSC2liJWIR+dECm4hAQo+YnOO+ADy74emD+2riS+063gumhjZr+zhWW3eMiJ1t5JCf3ITD79igHbgkgkn4Q/bO8SE+D/EdtqUflrqmrsmm3CsWknhtSJJoiqAb49u0Llm5HJIBr9DNDkTTtB8QXd7BDa2y2IltPssu3a7RlfKLumXA3MwOCcKQOBz+OX7cXi77bqeg6LYzqH0zSvtsiosqxlrydyFYSMR5nlMeQqgKRjvQB+dZiiSa4azil8szIFCjMzo25zuAkOEXemck5wOMZrobe3e4tGl85vMEn7mI/uWMQCbfODDhtwf+Ij5M1Qso40uYJLyCeEyt8s1uy4dCCA5DZAO8EbeMheoNaglQKIyrMqLKzsiyI0wQlgV5IVsk8BedvPNAHbWCW9tLp9hqUUG25kd45JZAFCMWlj5Ccrncp3BhkDAwK9FsITLqsUCMtvB9kVEkhYgFmlmZwrW6qqqA2TjBwMEnpXm2grDdSQvd+fJsSRI5HyTCpiVkJXdkN8oHUEEV7r4XS3WORotNkk8u2RfMnZFjlJRWl2rvO6VVyD8zcuT0IwAfZ/7ONrb6Jq2k2V1+9RpHuYriFoy6yySxSBJZAQY4ygB+ZcDYGyCa/b3wVrL69p8unzRzw+XpciWszXDr5reYqqrMBhgHZ1O484xjAr8FPhDcf2Hqz6oBPdo8UEkaMt15EcGRvhNzkEKowOBt+cY4r9n/hFrEF74da43oEXTViZZCqCJ2nDxRlicuxG88kklsjjNAHC/teeFrafRfh34imso7yawGrW93FNvaCaO5WNTC6IVYMWK429SOcjr9F/soXdte+GnktbUW9nbXgntoAHaGDy0WPYWBwsQbO0NuwFArzv9pGyvNV+FfhORt17bJry+escMWY/LWZvMYvyV3YU7toG0bRxk9H+z5dw6do8EclrOtu3lxLITLC0bx3AjmOzlZWYLswMYySDwKAPuO18T/Yb+Zrq5SOMo6hFkZlEIIwXZs7V3A54wuPQg19U/AfWDqUU8Y8ox/bQ1m3zKyxH5mCAMFfgkH046V+avjPxG9rcG5QLFaOJYoUdVYEquWQtjAQhlGMZXd6194/soypqXh2x1BCwW4hNzGrDcolywXGAMM7KV5HX0oA/RTTYNiBg7+SkLFkRCWZgFKlWjywAAbhQSd3PStx7fGCBhSI2VhkkkDoSAflAPfkgH0rL0VJPs8ckxVXjwQW3IpyMSfJkArxwcn744HU9HId6BcqfMQkB+Dt4BcAsDjB9sZFAFDYVV8nbkrsywIbcu9Shz8ww35/nWVcswjZiA6KN4LDK4C5UAEcgnbjg4/SujMa4wCrLxlgpwNozlWxgdDnB7AVgavE01tKkUvlStlCxDbo1Yg+Yq8AsQCFJOO5yOCAeC6/Zap/acdxIsksVzJFb5Ee23WUEvK6hSxjC71LDJCgrjGa9I8L6a72haSYuJpFZBtdGjQKFKK390OGPQDnHOM1QjjD3Yt5ZA8sckZmQZGxZFVgVVuFZlDcjAOwA+leh6XBIpRfL4+diMg4JY7FBC88Y5PXdzxQA4WGwmL74jIXLb9rb1yArEfOOQTgnkAH0qnPal3UQpnJ5kBUbdxwHU+oBboPfpXYSQI2DhVB2BmDMGJDNhTgDdy/HPUnpg1TayDuzqm0tgscDG7aoBGDnlQtAHmviHQvP1DyYbm522m6ceWf3dwxUois5TDKC7dCMHBI7Vys+kzxEyhC5XJAVcqWYDjAc/PhVB9c8+g9wnsQGQnDM0QZmAxtDgDDFhnIyBwcZ6VXSwjJOIlaORjKoLbsZUK4AY8DcgPTgue9AH+WXFqKaYY4PODrFO6KWUHzVXpIN0YLQFPYgAn0xVi58TWSJIF3tkq8YTA2I8hMqKUiDctux0G0HOeK8ZXVbu9cW8Ufl2tvEzlInZlj2rlzEJN3zElMgdNuecVbge7eRUNuZBvQx5BEZkyVYNNjJDbemRzIcZzigDvr7U4pI3kZWEN2zCKWRXlIdOQqSP92TlAe+DnHY5cd2sqxq6MjLIxZA0UKyptUHY0jgN84b5cHgHgmsIPd7Sk+XQlcKrEpE44YmNjguFUJ0JxV2ys57x/wB46SxPtUZjy4CtkiNc4ZBnBOV5kyRkUAd5pztZrHfLHcFWWUymSCRwqbcAxSomMhFLDuuBgkitezN1dyBomit7e5b7JPuVdkO93EnmrMAA68EFs4PzBsA4xrCO6W0kt3uW8tEaOIBHkZQwkZYC6MAIgZGBU5GASeAKzrsS2j2o2C3meItkuHSaMuQsqNjaCqjqAdp5JJ5oA7G405tNuHtGUyWzpG0jDy5ZpjtDK8QZcxqACSVBGQCWcViy3CpCZgEkiRzjLx/LvU7A5UKHk+fBYDOVI7cSzXNzPp8DRo6rCsyylp5GaWCFV8xYjtby2YB/oOvWsTSWsbj7VO6SRrukeGZVDjcHCxwz726MzEEhOAhbPynIBcTX7Ni0EiRtdeaht4l2gShEZyspUgbTIUHr15yBnmr7xVPdebGohMSoLZQkcRjVG+dhuAJaZi4+cMH4AVgBiue1vUltL6e7s722ERmkETwlJHBYsxLKwHz/ACkE/Lk/dBBFccmqCxU3FzslkLB7K3WUiOYj5vMuQceUoOdvzZ+UDBzmgDtrrUbPTY2hunaS4kI2xCRZWiXGVE8xYlJssc7TkhvmbnbXKP4muYZBFDbwFQOUMZmbyCzmYeY7MYtyPydw69Oa4nV9flmuFeWKKNi++TywRICGdSSsjctxjjGcZ61XW9jndZrCWOG5+ZDHcq4jl3jKYkGVUhSRtyCxAxnFAHdN4h0xo5nTbA2M+SYWmWNlXLOjht8Sk7c7g4b1HSsybUZLhFMkypGCdrRskqBW3MuBFyqMcAtj5eM5rz65tb+QmaSNg0ku35JGkQPjICuWYEABQBu3dRitGKyudqqyEmIn5SixShXIwSytlsMD6kA9cUAeh6fcW0N0s4KYxtS4jY5c9t7SknYD22g/NwcV9efDeyvNdS3LzsY1kVlR4XMbK0e5JOV2hcYJBPo1fDelPq0EgEZkVUBdVlkDqYmOMtlxxggc85HavuX4B65qspNsl/I007rsjkhhVQ6FWWNpQCfIznahO3CA44AoA+w9E0uO3s0jtreLKNGWkSRjlgu0lVYYw3lg7+pLk5IxX0H4N0y7ayQSQJGmBLhXV/IRgJN3mBmLgIp3ZGDu3EE4rzzQLO71rS1to4LL+1NOchCFmWGSXYpmWFCA6SpuQkFSOrbuij0bSNMvI2jEv7q4ikVGtp1LbvvqZZEzjZvUdeDvGARyAD1KxsGtrSe+tSUktPs8iTQtHOkryFQr5x+5ykQGG3HKEnaa11aWWSSWWCMvfnz24gWR2KMZWluHwAFTdnnPXILE5qaF58V1cssX2qG7WdJY4UeKITMfn8u3QDeqCXaABt+TGcZatPUdNlilt9iyMssLqyKz7kL4ABJRsIuCW7c8AmgDStrnQ54YwLaOIrA8ccdvNuQsu8ojlt/2eQOykqEVQOQcDDVbqyjvDZXdvFczSLbJ5zMhS1XycGHa6KNsgjkzggFsnJbHCWNk1zaPCkKM8BinMwVi7IsQEkm9UCMCFU8nO0HnIqR5by0Fnb6e8dpbLJI7SGQRph1mLb5WRmCbppBkhuVGBzwAeTeO7WQW5aZ3mnniDxwurl5baOIq7pJJKDJ2ycjbyAeMV+ZnxR0KR5b67vYIbfyZzKseTKzQHMiGQLkSSFEIxnap4OBiv1L8ea7DDDhLLy4RCwK7/tZt1k2AMpcsI1DMjv8Ad5kK4OMH8/8A4vy2Z027dtkkjLMoRUMW+NmRmkZiWAfaCn0A4xxQB+UXxBtLYXty0ERCBpWA8sKiqcMdgUcLv8zr6Z9a8J1C2BJBVlB3NuwDgnByFB5HTuCK+hvHkcRu55IW8xAzIArHKlfmO7ggvnv7V4lfw/NiU7Y/mHmKGYKDnA+XORuPpjP0oA47hUEeSGJZiCADkEgBSOnGaYVOMYBAJ4LKCCcscDrj39+vNaU8EatI5mEgWTbHnJaVQcEgY+XgZAPY1mTtscttG1gSFIHPI/iABzkdvQ0AI0oi2PEGV1xh12lQ3fIK/e5/CqcsxlbezEuSc5UDJzzyB05+tWpljeFGRyZMkSITzk/dKAnJGB79PrVKRCvXuu5SvOMk5B2ng8d6AG8MyrwCwBBPT05/PrXuPwd0V73X7BRbmVmuInCfxbAUZX5Bx/EeOvfqa8VtopJnjQAEblPAG7B7EgZIAB9q+/P2cvAtxqF/DqKpgfu2KW0YaRR8iMiIy8bl6le0hBGOgB/QD+wr4X0uyfS5ngVp4UhkIR7a5jczbP3MixqfLn8vqGGQFA25JY/ttc2ttF4be6jijtmhtji3BztjIACkR8RgKOuFHAHUmvyw/Y58MNYW1ndtEqXMcdqbZhsVHtoY33iWLGHnMjxHcccqcsSa/SjXtYgs9EvIrqZBPIjPDtZkaMFQQymBzvCgnGSO/FAH54/tA6tNZ215cokaWZD5NzDGLdXYZVkuSCwlI6KWGM5A61/Pt+0F4yuB4nuIZbhN1xM73At4ZArQrhV3IX+RRIFOc8kHrkV+1H7SvjiO1tNTt9SjL2scMkyxlJEjZ1BVXDbQFYNgcHcdmD3FfzCfHf4hTax8RdQe1kkNql1KIzllRo0mwMDuhO72+XjA6AH0f4KnhaZZ5ZJArP5iujvGWyOEwhBVyQ2CD6da6T43axY3/gpo5bqW31BY3dLOIKzK3lEebLJIhbcFVeCozkDd1x82eGfGEVvZ20sLO92WQ+WjnEZAUkK+/CkkL2z83UgGu+1GSbxB4f1S8cv9ogtXd1aVJC0boyNv2qAOoHfHQZ5NAHwBeSSLd3EUxZ1ErllcsDnJyctyOCcEjvXQ6DC8VxFcwEtCXAjLDlWGCyOOmQWHPQ46daxNYV11K78zJYzPktnPDFeePQCur8JQGSdAFYqWGVRhuOP7oJwDkjj06c0AfQHhCcXF3vcJHIkZKeapl819ilox5aDGSBjPyjbz2ql8dTaCz0WJ2kFwIy0i8OkaklvL2nBQlm5yT9K3fBFnM11EPKLIsqtMVwHbCqrKrFfvAZwPc1yHx+kQ6lYWqNua3hjDEgAu2N7cKMDlyOPQcUAfO00S7QYPMKBFExOThz68DaDjOPrUUOPNQNjacjc5IAYg4Oc9jg49qtQSBmEc0jwxnLMUTLMcHblcgsBkevSpJYhbyRy7FlgGNwVxhyQCM7T8oP8ATFAFKUcKTjczsw+9uKnBBJOAw3ZAwM89cYr0bwrHuR1KtkxbkBBIBB6sSvzD5fyyO1eclt7s6hUXcp8temASAFBJLD3GffkivZ/AltCXRLk7Y2UBhzuUY5dQVP3TgkcAgdaAPoDwNpMN1ahFEySSKrOig7Nu4sM8EbM44wDlRjjNeE/EOwe11GeJwVxNIqgnClflAKnJ4zz07/l9zfCvw9HcKkSQq7SxgQXZG75UST92+IiAhZlwc4Ow896+YPjJpTWmsSM6IyiZgzJJG4LD5vLkI+423GRjA4AIycAHznaRbYmIcgglSB3UY3EntyFqUrgl1x8wOCR0Bxwdx+boKv26Bp5MRlfmb5QQ46r0YcHk8e1aE1mjohUqO2F5OVA5bHQnPB4GR+FAHKsnLBghJYEEYXj5s4GDzwO/aljX5lILEgFW3EkHJGNo7DB+ldTFov2iKUxOrzwpvS3ZDulX5jJscDBYAAgZzzxzxWTHB5U2JE3ABgwxtYP8wAUkndgheOAe4oAs28QDbGDKRHuOSVIUfNlgR0wP1x14reS7LpDAihEQkQkjDmP5iVcg4bqPxGc55rLaLEcUgHyFVG4shJOA2Su7IODg+461pxNbFUSTZl2LKEOHVVXG078ADgZwDn1oA2rad1KbI4yufnUlkY7gAxUA/MdpOCfTrjIPX6fNC8SMpZJ0dgyYUqyKq4IbdlZNxbPrniuOt3gAyszK4X96rxh1Cs2P3ZD5Zg2OMA1s2LRqggVQkJd9jojRgyEljk5yDgjI44I/AA9ARt6CaJFZQxLohdpEUhtzllUfxHIX5jn2zVhY2CKVCxyoFUOAQ24o2WGWUORgA9/m5x1rLtL9ki+zF1UNIriRlLHaUKsCxYfKQVOD/d6jvpHOAd6EMoxKX2sSQ2VAOd74RTx9eOtAGtHAbGXa8qySnh0KZaIcEIQ68FlI4DZ6gnGBW7dSafJaxrbRNb3TgbstsRmO8ssYJH7rAOSQ3IwABXLWGoJFqUEMzMd0XmedC6SoDnZ5KlgVaQq3RscEgZOM69zNbsNyzI100xdmRJI444mXcIkYLhH39QzZIBx1oAy57N5ZF8+5BEStJ5kaKMOGHyE7CT1Yd+RxzilmljknWIsxURJEkY3MWCA+YVPBVNzMepA9xVwSI+3y9qhFJky/Lt8jjJY9twxwffNVQkOZYy8izShvLIRsMxXMeXwQYy+4HpwOD6AGjax6I8CRXVk0rbi4l82Z9iEFW3xxkFYwCuWzlc54ya5nVYLaC5/0NlELhAjMSFhVgVZSzsSVGGOc9AD3FWZLaSGWMTOGkChzhiqA5DqrA5BA+XP97kEDFR6hLBJElsypFKQ0vmxq22QYwFc5O35cdBj5eoB4APUPgppVpN4sgH2i3QNco0ckhmiSbb8qqXTJXOCo3cHBGeSK/UyWJtM0OOG9tyFW3gW1lRGMcoI/dvIWTm3MbAcdCfmxX5a/B21eLVod0jRJ5yPtUxuXJI2shVQWj3DAPIHI55r9Vls5NR8L2VnPKZY4oYvskA2qXhVVZj+8xjZGqNtOSxjYAk0Ac9pN/t1G3UzSHa0UMKbA0cSKRlIUA+UMNv0ye9fTOlzSvozGQosasWjKRmR22AucFUOIx82ARjODkZOfmKz0aW116zJ3CI3EYMe4gmVR90b1DbgOcewxnrX1ZY6VfXmjBlV0Z135UrGjLFgSRgZxgp8ueCMnA5oA+aPi1d3F5pVxCrXWzzBbyJGX5kY7FXKLnOGP3SMDk4xx8pXc08RtVxG8ttdMGiJJ/wBTIyoX4zkPGQwBxznqTX138YNOFg1zLE8sTToEEMcrzJGxQh5QXb922FYHbwquRjbnPiXg7wHc61NBI9sblA08rx7hEGTzCzSvIAd2BKCcBjk9CKAOL8S2co8Mz3l7bmxhlt55LYZi86WB5H2wxyKmSiBeSSB2Gc8/n/rsz3Wqz8iGKKSYLGqqpTJORncS7lcHOSeeoGMfrr8TvAsh8HapdPCUNjay26qhUwRoivLEu5lHyBG2L0OEDe1fkVd2Y+33BWTJjllVVA4Vi24qxByXPfHy4HpQBGLeOYCJHIkVQWUoP3bNkpjk7unoAOnFNu4YEUHLK5I3beGLLuP3MAKjAnpjOOeevR2dnAYlklZkfa/mNHtIWVT8ojR33InKn5u3QknFVrqxN0LfZIUkgJKpGg+bOS4MuBnACkhsjBx70Acq6IytFNIksA2skDqNodsRknKgEhcdeeeOpzFPau48yKLEWAUO1grYUL8vOXHHp1bOa25dMCHOwLJuO8v864YGNmZjx0IIz6A81NAn2MNHIjTCQEIm7ECZB2iVlxxyGAHBGMkUAcLqekrcBbq4AVYoFiFzK0m2NkJZrWDDfvDg4wDwEBOK4jUR5iGCBBshBfcWDyN91sucYjIyRhQMdPm4Newa6XuI1gaOSJRE8bRDcIJDuDxqkfAj2qhGcdgeprgr3TCY9/BcssezoxIAyeD8w9PXoaAPPXDKCAMHHLA5xzxgDqeTVWG3mnmEgWTy0ILspwRnc3BJ4Y7DgDNdPcaduBAfy8h3UNgIzIpyMn7pIB9vlHrSWunQRsg2y3buMmCOIiPpuBYSlRKgbrkAdwcdQDib6ENeyBVwFAQFZGbO3kH58ktyAQCMEcelXrWKXA5bj7pOTjAJx+pP4VoLpRLGRRhU+ZmABEa4JBJB6cd/Tit2w02Uug8pmUxBwSrK7DHmFgu35oyuDnH3SewyABkMSraQ7PN85ZGMjYAXymClfLYc5JZic8dOldJ5McqW4DvJIkYLEnCqVCgRopQBBwV6kfIMHJxRBYSxAH5S5cbc4UZIIPzZ+UqwUjg989s6AKfZyjWoScNuVlQZdMnlnLcMQ65GOijgHOQDnri3khdFeNotxBQMMEq2ACW64ySener0KFVPlS7ZAyhSVkwyBgSpwOvAIyOpA6083cqTxtKh3BiYyUAKkfdOCcknC9uevNTxTo03m7QwOxjGHVdik7SdzjkklSMLxnoOKAJJ0UvmfcWYl3kjHzAH5WxGcDcexPUmoBaxurDIkbcUzG25vkBZg20Hc+GXjjAPStyIbZCoYRJI2DKQGcI55QqR8x2k9sggYHSrdpb+fN5e4JbFjhmUgjDKrNgplzuIJwpbH8IoAr2On77UGWQ7UDYY4BO35lQhV+XGR26D8K3Wt7I6PqEcILukkHnO+0RyPE8jRusZXcnBcc8fKDnnFb8Vnbw2BQnfMjFkkVT5UqovBaVgMNtaQEEj7gxmnaRHbvbahDcWuYY7ZlkUs4baHdmnk25JPzqByo+XjkAEA8xuNAhXZcO5khukQxxq++FVQECOOMj5CrDBxnJzmrUlqIpXaGQ+TtiLAgmRGkB+YIWGcuMZOeB07VrGBLOTbFAnkKXEccrtgYcESq2/rxwOASTkc5qVnd4mZ0VVlkVQ8jBVDMvmKAuBsjBZupx83IA5oApyFvLhiXyTJ8xYpCkUhGFG1pFbJUFX5OM5znioJYZJJzAhAeZw7nB3qjFQrGRk4DKScgkYIPWrdx5RuF8z5d6IhuEUiJXDA+YhVVwwGM5zkHIOCDWXNLGs87BzJIUZRIz7VZdojbbuxkkZwMDOckeoBm3fmTLPHCs0yhS6r5SBy0KFmCPxhdzNyTjA3YHQFtN9oSJrd3iiREeeXAKb0O2ZTIQduAcHsC2emKlDAyIN5UvmNWdvLjRyQuDLkjaEZTx3OMYNQ2TqLhongkURjAZgwDmWNlymwAOuG6MNp6Y6UAdJbT2yCTzGnuI/ICwtC6AIX8t33JIpBQFRgDHTg1JdajLLfLHCkwgFuoWQhcFEO6QtsQBznzMtgHABOeTVS4MFuWWI4QxlHRU2Irbk2cKQVIAAPHX6VWhuyJd43KgO1wkhjYxuWAU9/LIzn249KANb7WklusW1FZGxG4GGKkHG7A4IBXIx820dNvNS/m1I2/m/MxU4VmDEDDKuNigAOwJ5PU81raZFDfSeVFHGDGGaBZh5yfOwwJCCMgDJJGcDJxjNTThwjERESSlZImEYEKGJnLeSCpI++AdvB2DPAoA4xFnKo/S5iyfKkjAwVct8xA+6WbuuOKsLgOGuYVkaRU53ZBUtyVYp1yMZB4HqOaSa0vI57qS8maaMyD9y0Z/0cqozvkPDEswI6fL04wauLZgSlYZEmQoCCGbYobBCqkhGSHAxg9CM9wACSK3t0w8GROmwKY0lZlJBBKvuBztKjkcknnGaimtjHJv3rvSQb4+jE7mYBo93MewZJHHAB5rUhjvIY0uIl+QSlUYZCrIF3AMSOGIDFQT2OOK05Yw0SmSKGSSVFwZJCCNpwgQhyV+6cZwCuOOlAHGSxmHD+aqFmO0qCqn5iAFwxLnj15AIPeoIlgCEShHYguHQ7DGob5yyYAJIJ6k/eHI6HeuQFeKLapEUrKksUgdNhAyxJVSx+Zs8DIbBUcAMezgYyxtCTcfMm2RHiggAbajFiSWByDg4AJAoAv8AgJ1tvF+iuC5X7VEwQD7zmTA5PXnOPrmv64f2EZC+haMJQ0XmQwIJD8hTYqna3XBCgDHJxyOcZ/kp8F2VzN4r0mJidkFzGY0D9B5qglVz8xLA4GD3r+tH9gDRNSn0rSY54LlY44YmYuzoWJCruZWI2kRnp1wvGelAH72+Cpkn0lY3lRCibWYnGTjbkM33uOmB14rN+IcD3ekvbwyujqqmOQMokYKQcnGMHIHbn3q74V037JpMUbx+axOVGRkkKobeOOMnjnPryeOV8b2t7HZzyTbwm0NGnDbAv3VDkcjkHoCOCARkgA/n2/4Ka2tprnhPxEuoTSW9zBbTD7T5ZniktreIC3gCJLkMCOwGVXJr+OG9tUGr6mkVxFJsvrrHDoWVZGAOHToQO3pX9g//AAUTtb4aP4iurkMtu9rcFY5BkK6xTFf3cgIcgA/QDgen8dN+xbXNS4Zv9OnPIPP70k/TigDZLwNYxAoRIpbawk4BwpyV28KAAT3J+lf0Kf8ABFzUrSz1C7ttSu7gRyX26Fk2t5KMoQiJSoAxJk4ZskEjjHP89CKJLchURCrGTeSQ+0biFUk/MSDyOSccV+6v/BI+e4OtTWtvLlzeQNG+zYoTcqt5gHPIbOTx8vINAH9y3wi8t7CznWRn8yCMlQwcBdgOxivAfJGQORnHTk+7m4wQE5UZC5bGCOMAEdRkZ9/Wvmn4LSMmi6Wkcu8CCIlmUgCUxrvyuSdoOMZxn0r6Aljdd+GAclnL/OVy5LkKCcA8849880AaiXpkPIUyZwdxP3j/APXPT2q0tzGGAcAEAE9wN2Cpxjtz2HPIJrnokkMoDblQKCHGCrE5BHDZDcL7fN3xVpXVZ4FKylt7/MnzqAEYgyEniP7v0OPrQB2dttYh2OwE4Zhl1DYZgCM8Z4x/9arpkDqVw4LE5ZW2sAecjBG09PyFcjBqLSuxlie3MbhQeWGDkBiOmQueBkAN3Nai3GDkEMSfugH5um0gbsj+nTmgDeeUnaclcA4ycM/JwSx5zlf061GZQ3zDC7tpLcZ3AYyTnJPbP5++LOzyIY1fyJSVdWJOQAQ6kEjJBz7HnkZqRXZo/lZs9GDAjawPPBAJ5zyODxzzQBoLIwBXechtyjChSrAMo6kMOT79+M1IMsd6ruxgsckDcxCnjJB4wPqazkgcoqq+NzAyNllIRg2/yyOjbj6/TNaQT90yncm5WUFDtbqQChzwwBBHXpQBfjIGCXO4KS5Y/KQwxuAB4bgAn061J56IjF3Ux7l2jBOxcANymdzYzjGOm2qimKC3ZpGdgirlmVpDtBKksqgmRiGPI7npUipBBGhXAjdsRjlshgSoIxyevFAGmEXC7dgLcghQNvyhd2M/f2rjPJz1qWBHkkfayFCf3WwfOOPnDkE7vmBxwOAaqmT5VcqoY5G7ABCZ6DaM/ezxn1pI7k+arK2d7bV68uQcHcO/XPNAF5zjClvu8kjlsMW+bA5x97rxx9aY4klhJ2FtpjIEm3G4lto2qCBjHqcY96hkLlwpmjIfK5ibeUXAzkEY6lvrzg5phkMYCGYMEb/WKAAWUfMO+BnnqT756gEi+auUkZMbi0SIu1lyFz5h/iO7P/6zVqK4A2od7FmCsVGQoC7gzEHgZwO/JHFZbzB8/vMHA5xk5JY4Bx3J7fXPFLbtJvVpGVnOQ+3ABXkcZPyjgde5oA1lRV2+WFABf5QqqNzks8mdpIc7n6ddxNTJLsyMAlsBgcDaf7oI649fTmoPmUldoQbgoOcgsOSScfL1wPpQ/O4YG0jADcktyWBUewH60AS+dICRtIzkkgZx8pAxkY7jPp9DULysCABwcnOTxzz+Oc0K5bClQPTkD+EDoeg2j9cVHIyZHIXnBwAADjIHrzigCZJX35yxIIO7jb0I2gH8KsvPuLNxngMQBhiAQT+nNZrSgBQgBOcc88g5xkfjSeZjG7Kg4Bxnk59M8ZGKANBpRgAkE8cYAHBPT29KbI4CqVfLHquOgA6ZB6kZx/u1nvPGp3MQdxAHbdhWYgZ9Ap+vapy/VhjsMHIPJPtx2/OgC2HLqq4A2ZJbAUhfvEFs88DvzURwTuBGTkggDjPOcDGT2z79ar+Y56YAJycDBA5BGccf5AzVeRnXyyjKB5oMhfcuIsFmUAOPnJIA5xjkjoKALw+X+LBPPABI59CeuaQSrGB97blBhMliWYLk88Y7nsM/SqjTdCQFByN3PJHPI28fLUbNgAiQAkfxAkAEAZxxjHzHrQBd8x/MTy8eWVZiT8ykblG0HdkPk8duDnsC7zFjBAI+VmJ44J2nI6cDGf0qKV7RYrf7OWMjLmVs7kdyR8y4GACOR9etQmZI33FwQ2DzgsOCAAcdOoznHPTpQBoNIg8sBXZy2z5RwPkZ9xAPC5UjJ9QKBKjFhkll56AEkjoc4GcH9Koteh5C8fAO1No6FQcE8g5PT+foKspMrFRu6gnABLAqM85b19qAG7zcwq6iWLJJCygq+QxGApPHTP61BPuKsqu0UjL8kgAJVuBkbwRkdsjHY1cYpkMedrbhhT8wJO7nHU7uoz1qAuCnOcjJz0Ujp6ZHGT+NAFRpDgqDkj5SGKryeuWGMEsT6CqgufLcqQeNx4Ix1IPXgtkDP9atMqSLlQoGAMjAGRkdScdjk/n0qA2ihQVYkn1xkDI7YzjjOf8ACgBzO0igKxD8dDkg88EHtx/SkxlVDEltwHTAVlIGG/E/r+NJAwkJwJYzG+wmRSoIGSCnHzDH8+anbYF3ZI5UOxzkHIwQR7gdueKAKrsofaQNqgrxxg5LZI9eufXFV7hwAQCpAVwDjp1PJLDHU1NcRDIBBAL72O9uQCGJ4+8ee30qhem3eIoqs0bLsc5JEm75X+X+FcEDj65oAy5LoFW6leBvIJDEgEDGefrVI3wDZ3LyQSAQNu75ST3PH8vxpJ0hiiVUGyOIKMK+doXg5Pf5fxzXP3EkbTIBLgNJHGpz8zs2QAFJ6gKfqAT0oA37XUVnDbCyhCydCpZlYo+Aw5UlTz78VrQyELEylJNsjb4jkMAgB+bP8LZPP1/Dk7dzHIQ8ilSxVHAOFQjlnHc5weO3XnNalnchJ0LAuiMN6b+H2tkk7TwD1Hf1xQBsvM0rOdo5JIUAgAM3Rfyx+IqR13RqrF85zhSQNwbI5U5AGDkd84NJJKJwHgjcQjoSASDIc4ZgByWx+VJA7SRqzxiGQAAwlg+1snBJQkEfj6H6ADJnZdpZZJg5HAXc2WbaSR/d989Oc1XnVOMKqED5sEk5PBJBHT8e1XPMBTbIoQhvlwfvLk5Y7RwTz+JqtKhZJZF2xyCPb1GWDhlbggAgAn357EA0AeeeJJhDauWlyjuqnYpd0DHDMFxyuQfoOvTj81/2ndaj0vQNVeOZmMcbl2cjKRvu++RjauH+9nPBGfT9B/F1wkMFzGWMZCOjFgURg67s5K7e3qccgYr8aP26viNpPgnwL4g1G7ZY/wDQbwLKW2q0rfulRCpHmMfMyDyBznOOAD+fX9pu/wBP8X+KJzfahaeZZXJaOFHYAwPdn99CjjFw4tlIZc454OQAfgrx8lla3oht5JZI1tvNWSC2kcMVGSSj7SWDDGSAMR5HGBXa+IfHUPjDxBc3cxlLPcu0ZMnAQyHaABwVKtyCOCAQeK8u8catNNfTeTarHJN5oicplwhUhliiMahWK8ZCjgZxzmgDlNImnju/tg3ymORH8osyPIrANwGA4IzjtjGeMGv0g/Ze8RLcurXhkguIpTMZSxhR7WIK7IsiMCkqsh6cMDgkY5/PzwzaXAZVa1e4tXiUSNJty2xYxKkUiLk/O38PO3Gepz95fs5WL3Uwt4oVtrUukZRT5jooJVwshyTkBwcZB3D5cA0AfanxU+KsGs6LJpsXnXWUTy0ZS9vGHBRiZWToNv8AFnggcnmvxF+OuuIfFlxZacryXchdcbFjKu0uBtK7vP2ybhgjByABX7ieOfBmn2mjQ+baKDLAxgbesUkrqpcxRoFI3lW4cqFXBB68/mj4u+BV1qniSXXlsL0pLdeUssEbMIoPPB81iG4xweSASvXaeAD5f8N/294d020vpRNsupGhlkiDhwDhmhnLjCRr8xJbjjBwOa9Eg8ZrdKltprTX19ceZCqI5UlmbzEiZVICqFVMkMSCeuAMfWel/A27m0aK3Nipie2mYGRXWZ5WbaU8pSfnKFgxBP3CMAnjwnw38Cb/AEnxvePJNJa20UTXBupoZI0t0jmdrhEDoQZ9oULtJB8zHRTkA1/AXgHWNXujPqd+ltBbKs967SOyxLlXkht2kQi4ud2FGMgk8HBr27V4dSGix6P4Ohnto7eVpLm68yMi4kSJ5WW5YBTIzlySp+6QMc1R1+e+0gR2OLi30+CO2NqgD5uYrkkyqWjXkgbg5AKjjd8vFdZo2s6W1h5V3IbNI/3zWRNwwlkLlRcTbQ0ZzFsC5IO5QGFAHxT4t0bWWaYXtpdR3SO1xJdznCSBg6zKwTiWEAIVGQRzgEE14fqWlTP5hJWFImkWJo1R2l+TJMhXgjcCAVIGDzxgV+mnibTrDWLeWWCxju7eERGeKaNArgsQW2RIqzOFI4GAfNHORk/P/izwik9vFfQWFtCLmZZI7bZ5SwCMKzqY3QZPzAYx1UZOMUAfB13obrDd3jCfzGiIjVI5GgikfeyENGxAlIQAZIO1ieRkV5tNbT2/mg+aXlDFyMlwSSqgHA2MGGB0r608SeH9WeGaG1SOOKAsz7FLI5JypwuQAQrqWOB85HTr4teeF7qeUCW2NrcxfaJ5ALhUWfOHVUycNtGCoJzyeSeKAPNJSbW0DQDdPK0hcFAzIEym198eM7ucYOeMZriJZJ7ycyIWeRw+/YxJ/d8FmUjgbSB74yea9O1fTbmF0s2h3TZIIWUNvlU7goZXIZdo68nJ6nBFcUdOu7YygII9jszyKo3gqWDIW4+XJAPbI9BQBWdrkWq25lQAKNkflqNxV/MJYgck4Ybjz8+MnJrmTDP5rzqwIBEjQBicDaC2GbuAG4znJ6HFdJJHdF3YR4KK+4jqyMAuRz97lj2HtxWZeJdJbrcRxBUDlVO0Z3OGdFDFckkBjzkYUe1AFKKR5nUKCrH5ipXLHIOcDPQ1p2xHClpFQffMSb2YMwQBFK/K5UNzkg8HgiuehubwzpIG2y7ViUKmQEXBAb5Tzwc5xmvuT4AfAlfELWfijxfDNbWAkie1sJYk8q9giVJIrqdWIMcWwEkbckEsemKAPb/2X/Ct34V8IXGuXVrE994okkhsbcw26XP9n2ys8ElxPsYQo8ru5GMhUznBJr1C7nkfU5ptSKmNFknlXeyNbyiRUUFPNAbDlVAzjjIA5NVfGepxXFxYaJYIbKGGK4t7a1tFjhjEUcakTF1lVWV4kOON21yw+YkVyEVpJp9v5u52Yhpj5VwDJKSBKrzxTlwyBVT5CFDDnacE0AdnYacl/PdLegRW0BuXmPmQTTySQRTSvIwkB3cvGBjJwuC3INeYalbtJfXUouLkgPDDaQy3aI7+YChtpmXG8eUki7QuQ6AEkLk9dapNaQyPdr5ltexTW0hhcSrAsiqXZWWQeQxjjQNngF8gbs0svhSy0+LTtUe/Ito/9PgdkDpIxIt4Y0mdvkdDI+4HBVuQuASQDyvWNFu7NbiSR2iuVaTfGhAeMIwiUxXII2nZnqRz3LBiOw+FVnA/iS1lu9RVpLa3uZY5rlWaVWcs/kuQ+H3bFJI5PmcEk1napqCapJczxo7qsqvbEbpBOHB3xsGOSFyhOFKnOcjv03wzmsoNfWB5PMuLeGSOENHNKpl3MF8mMKSyiNiCxJxtweMmgD6kstJlneGSSNiIQbu1Xyvs6XKsykskCMGFuVMaq2/oWZc8V5n481C4S3vbaN9lvJESBI7CWLzXZkVSVyqjymbG0n5FyCSM9pqnih7G1NlZnMj2qLNNB5SygTSgeUipIVGNqkng5jBBxnd4H4n1qC0imt7+9unkhMo+yyq7SXE89uMyymYBVXEuACTjnafUA/P74pJ53iHUZIJTfRt5sIkAaViAW3TLjodx5I4/DArwqWBoQYzgb+HAUZIDDAOOmCD6Ht0r6k+JGmWNrLLFY5luJNsk0m6JhbbuZIVlJChQWUcHoCcY2k+BvZzTSAiHzEjYgfd+ZshlV/m+ZSeuM4J+tAHJNZrF5irGk2xVLNGWZUDjGSQMMFJHOQMnBzVY2ir1Qn1P16jJPB4/Su7j05HYzSKYQwc+WqFicABckNggsMH078imDSJHR5GUvhlJUAYOd24YJyTnH4HrQBxC2kmwHOBkH5gMZ556ZzlTRHbgHDYABBJLEZB+QgDn+BiR7Diuyk0t1kRJsIrLhEQo+3ksFY+YAmc46nGe9Z0ljIpb5GJEhGMclQOCBjg/e60AYEscKbHgBQIrNMck7iFJQcdcHHPfd04FaOlXV9cxP4dmubaLTdd1bSp7u5uYYi8M1j9ptoZ4ruVC9vGsWo3HmKpAcY3g7VxMtqUVtkZLMNjAKD8ueMZHtg/zrMurVkAwGU8YwDjk5Lcj0/lQB/Yi3/BO79hnwb+ybp+p+JPDPhExWPgCLV7z4hjUGXxTc6vLoZu5tXN+b1oruC4uhIY40/dBRti4IK/hp4t+MXiqD4M6B4k+EM3hnTWh1G7+G3i3xbYeF9K0/wAQ6fBparbeHba51kxFLS1utAMI84CJ5DZyEuSGavaf+Cdl78JPBug614h/a7+KF7deA9Q8IvZeEfhBrt1r2p2+oWWsJMlr4k0zTY5ZYkRVsbtIYykagjfu2shHyz+0V8UPBD+LfGHhT4PeE7LwH8G9fGl2+l+F4fNjXVLu0E4sfEdyj7/9OBYbi0mVjnKndwQAfBuqG8uJri4v3uLq7aVjdXU8huPOmaU/vRPgh9xGQdxDZyDg84cjlSqKCQCQwbDAuSeQCPTaR9Peuk1XzEkkSaa5aeGRoJI5I9gjjj+W3Q4b72A2QelYSKWdVQnLMpYbcjr6nvxjk470Afpp+yvpJ0zwV9rty8b6xeNL9pXcphaKOMFiof8AdxnaRk8Ptx2Br7q8PX7rb+fdtdX4iuDHKUlkSaWYGF5WIjyY2ZSyswHAXBPANfJnwshn0j4beFrVLyK1ke0id4ndYo54518zbGr5P2glk3LkfePXpXtFlePFeGBtTmSCK1haS6lMcLu8gWRraCIENK/7tVXg8DJGBmgD7i8OWt/F5N3YI9v9rWO5ksy08geARqkak+YzoR5Z5PGJOR1r2vRtT1wwyPcWsctiMKyRNIRMUJbEguVJkbL/ADYPU8ck185fDbUE1eJWkvbuDaq2TQI8qtMjlY/kyo+TAUkZOVbjvj6RsJ28O4uLqO4NvtVYpLYAuwUDftEr7oZFUA5AdQQSFJFAHWTTw29vDcIjQJN5hVY5p45JEZECubKL5WjJ244O7Y2CcknHTWcSOoDxPBDsfdujhcbn2oIpFHmOqIuNp3DJHqTh6r4qi+1JcWdsXiRT5qXEbefKjqZ0njRrePI+4SSc5bOMHA5SbWtPM0N5PBNaskhjhKhXFvDLtKvJEXDJGCDnBZucdqAPR5NbW1nea9tLvdIiyCW0uGQDzQBEY/JYbiFTnnO7jA5xgzeLbaETyoupfZ/M8lrdxJKNzFyqsXZtspdc7mOAW2q2dteceIfFsrTNaPfRGGFZIRPvaOOaU+ZCpBYAqBI0gXcwxtDjAwB4P4j8Va3I8cU98llHCbhzPbwmBLmSIx4dSiquCjqdyMWLNub1IB9DXnj+O6s1WzN2ixvIqtPO7IkskhRBJaq4XHmJGSSAxBDAgEg+X3nj22E06RmNZhteaWISsWcBWJiRkAVFKLuI3FeWxksT83X3jDxDZXEkK3UzRTy+bBeJIkbLtLGPa8SkjaqtkODuC9a4PxF49vyjxXI3XeHV5rdpkkIDM0qzIpyQwaTcwHz4AZcdAD6G8Z+O4GguFs/7JkvJE3XDLLc2txEBGfN8pNqrKH+TdgkqUwVzkV8t6t4/uDbzvay3MM0DT7pY2kzGEDZWQbvnjMkTgE4+bBxjKjA1XxNqV5F5L36RwW6yTqIzcPdFduUjwAoY/KAC7Y6EgYOfL9SurmeUyrdhluMCZWkhQyhmZMSRBQMgDPAIz9485IBpt4wvrg3d3qFqL2C4jaTzrYeXNFJuLJ+8nGInMisWCjcw4BCsa5bXtS/tC1F1ZQXEM8ESymC5by8uQ6N5arlWQgD5hyGbB44rHvLy509UkCXMtrMzqYPs8cltLEY12yrI0h/erv6KVIKg8Gp9MmWc/abOyneNEVJmkj3I6hULxxxGQggqQAoxk9u4AM2y8XNeWcelixKyxqFd3iW6eE7EVtkhOEiLrvxhdpHXkmtm1AknhWON1mbCTJcM0cm1SrspCcOflGwk5O0nk5zDPY2LSyTRw3mm3Qt2MKWX7pXHz4kmSQ5SUFRuAY+oIFYj6ve2FuY3gM8lttjEhm2SSA5KjLgbww+Vh1w5I70AekWusQ6dNG9tLbyQPLHDLBMjKVJUHKO8akMc8ZI++QepruBerLp6ySSxajbMZjPYtILeSDKhSI0QsPMETKwOQDsz8teOaf4mt7xLZ7W1UyyLFDeQTqZPJkt9pDcqTt2Jgem0c+u/Fd6dqMwntJXtriLZcSRAosk0sq+TJFGrcSRsgLZweDt7gAA7zRLgyR3GjLZzxSypv0+aUAuFWLeV3sgy4AIxnle2ea6LSpL+ONje3XkXM91i21CSKVfIdAfIjlVRny2IIQ8jAO77pNc/oFte3B8i0nc3imCdY7kLNIqRMqqkUvK7SM8FVGDg8dfd9C0H7Stva6hZyXa3k2JjawFhFuJO4Achv4cIQo3HHOKAPsj9mmV0sFtr0vcTWV5E5QPNPEyzq2Wgd4sgF8njs3A6Ee+eL54Z9Wubm4jNltt/LLSWn2eOKeUbY8ydC29G257DcAQMHxz4CwW/hlc6hY3S2jXM1q8MhujiEMUj8pwTtVZIl4Jz8+Se59J8Z6ozXswC339n3EiJ+/8AnW3lsZFQRoJUywKMhOAQ4YsS2MEAr6xqFoPBaaNNDDIbmazVbgOVd7dVLyCUIqgkSRuCysOBjGM1/Pp+0p4stNb+KPiT7PdPqFvZ3Uun28SkwqoszsRMkESRqq4ypAwARzwf3C+N2oWeg+C7yeGW4Ww07w1e6iZEt5EjhMgBglSZSAxSaLauGJDqd2DX86HiBH1LWdQ1ONzdRTajJcPcSg+ad0mZEcqRjLHrj8qAFDrPFFM2IMiON0yrJE4CiJiqctklhnnkA8mryyW9rO0kSLcNEgEqOG2KWDEPjooDNyMAnaBngCobbTppCoELyRyosYdmDKQheRcZJ8vDBecdMg9eN+20YG2NwrkmUFJo1CyKeVRz8oBXDtGQSeckUAa2ipK1wTCpkaVy6ooYuZQBubaHO7c7YySc5PFfRnhr7RBaGC9VoPKzGtuQBMscm5PMKlcx5wSC3oT0FeLeHBa6WqyHzI7uaORYmgcEzok5XyptxO3DxvuwP4B3Ir1O61FNUEhjs0gvWhfzXjcOXUoIwJ9xG/IUDJHcc96APZPB3iqy3w2g1OSKKzhlJSffGtw2+Jgq7gPMBUJhySMQ4A+UV+lnwA+KVpd6Zq8T3qb1js7VoDJKFU7X8udY4yBuPI3E7mVQCc/e/HGe0NlHZyyXQS4jhjeTah3OrbY8eXvGcB2OCc8EEgDn62+Bet+VYJaqWHnXEErEpvllClVRJGADKCQePmCh+OaAP0//AGpNYjt/hh8O4rjUhbw3HiF98oAuMAWTPE0wYAlhIQM8bc7hjv0X7PvjrdpNnDOpEOHhtpXacAHHzSpJcSMBOSoPUrhwByBXknx/Nhr3wr+HdpfXH2WO0u1vISweeR5ILZklfyoIHdcAYZ3+X0IIGel+DOiXkOj2oiIlEl80qW6iFJocxrKlwls7DFucschOSpAYE4oA+p/HWqxzJbFC6us880ilS9sHkhjjhbC8nCJKAM4yAeCK/Tn9i+Nk8BaSuIpZAPKAJV4wQ7lHyr/NjK5xnb6cV+W/jfw/J9htblhM8kiO0+OGMe1MOVXCoTvbG0nGBjtX6efsTm7t/BWl7oZLgXG4E/IqooJDbVZlyBnkHBwScHqQD9MdIhQwqrlcqM4VVIHQkYY8DoCRzwK3mGVJAjIygLsfm4cAqoUD5uvOeo6ccYekRyLGB5SB2OcKSowAEjLEDLMFwCMnkHBxWm0MqLGDOYyocy7FV8tIchQxjBVg7dRg8evNAD4y6L5caKCS+QzFGeMqcmNfXcwyDjPWsjUnjEcoUMXBAwwBLLjIKk/eG1hk9Acj1rZOMICzYTGQwJJHOcs2D3rntVIiEjGQydcKAcDnhUXI429eAc89KAOJ8qJb/wAwIhkYrzk5b5sADJ4A2g46fiBj0jTYQ0URLoA5ZoyhDE7ct82ep6ZxjOMj284idTeLvk2lgTHGuGy4OCrqxyoPPPr0616Np0gRNhOBsGBtB2gEA9DnoTjA6sRzxQB0L24bazFlAwwCkhSRkq3K8HJJPTJPOcYqV4kVF2MNz43Z+YBSeVALDD7VOPTr1qtDMbhoo2kVX2bRv/dgMpJYl3bGCqjA6cfWmNLyoIAJ+bORyRg5zzjHf9O9AEhK+WSoVwwCEgkkornK8dwxx6ZU5PAIqCIGMSRlzslLSZ2grEd3mkrgbhgkrxgkZznNWUK7QGx3bYnzK3QENkHKnJJ75xzSqyiAoF3AZGE5LQ5Y7QMnJMeenPtnFAH+UhZ+GY7ffLElrPHcQru2ywXAMy7cCKGNlMRZg+CN3ypyD1N3SbWxtp5JblGu5Sp/0IxDyo5Q3locg/MNgbBIOGzkYrm7PxVd2zwW0MpiQRsBE8ayxqA6kBHwxV1jZsEnOM89TUOsape5E8UokikdIZ5l2xbiu1md4s5XDkqSB2yM9KAOlvbiAyTBRDAo3SLGBsCEfMiKcDOWGDkkE84GOMn+0BBAJVIUSTPiNnRTvIyxVMHGcDp/d6VxF3qM2yZnuJFaQlxEFY+bErqU+clfkyrfN3DDpXNT6u0zSopW2dZC6RRzyb1C7uQJScADvuHAzg0Aesp4hSKARedHHIWdg0jHczEqCRk5Pyc7cZ4GCMVSTWVe8gZ54VijyQ0jhFIcFsKCD852p2xuYdzz4+t+9yolxJJCoInkMmJECg75VkKgHaI8kA5I6A1k3euSxSCEzyXMKSl1ZGDblU/KwkwdyYLYAJAzwBQB7Jd+JZrV7y1V5RaLCke3dsJRyZQ8qpgOSpUbgPmIHSuGuPFdwkn2azfdaCKQ3LSusUoRR5kjQbc7jkAbSeRnkVzuoa299cRLZxyrYpbuZkITc4IQbJJActGSF4ydpyV5rEg0+WSRhM2QThEDsBsb5S25VIwAB9evNAGpc6xFNGwt1mupWXeRcFY4E3fLlIwczSBWjwCcZ7MKxZb271FWVkCorROxVGLxEIVLhgv3CFHGQMkYHprXehhEVoUVcRLJLtfcod9w4CgFeFGRgY3AEd6msdLu0CeRu3OGIRGZSxRMO0mMbV2buTwQT7mgDkorWe4mHJkAxh3YYGAxxk8AbefrwK6620VTBlW2o5T955cgTzNuRyMbWDO3JDcDp2rs9F8Ky37nyoisqo1w6yKU3RxgNIUGCXABxgDnIxwa7K08OmSRQIZDEgVmTLRjzWCBo3wMLghcj3yeeKAON0zwtdTwSeaZniLxyW6xqojO3cHkZjjJBU46dDz2rrbTwmZhEoJkkGAqhChVmYnYSB853cc8gHAr27wro9/Ba2yPCrxTOzCRo2eWOOB1b9y5YBgJEAzjOGw3HFd9aeGLNrmzMEcUU1wSsshDoyySkRqy56ZOTwcZc85AoA+al8IJaEB4C3mgyRq67vLZmJRixXA3Dgj8H9vr74DeDZri/tBi38q4KrIYgqSQpGpAZViTIcbVAyRnB5XJrmPFGmS2kv2DMTQ5WNmmRQdwcRH5o5CAgKOeScAg4DA16p8GQbLWtMuXulaEStG5QCJZzAoVt0oBMODjBxyC2Ac5oA/Rjwt4B0y1jTUNOtzF9j8kSyTXJ+1SSFgBdOobazNIqjGQP3QzzXpmmeHLi5try4ntzN5iyLPMYoo5kUIFhJkCHYqkDcRgso5bgkcN4Y1q3isgEuxKJf3fLyBHPVCzMSWjUsDggDCHGDwOpg8bNp8UcdzPiKTdcOI7hoE8uRXhEUzWzEsoXeCxyTk5XIxQBqpbJBbmSK0njlspUe2ljn3WeGJQiZihzGxBPB53DAzjN3+07Zljgu5lnuQhFvPBJHHGY5GRmEqzIWJCsVOCr7mJAxgV5Z4g8bx2DC0sLiM2l2qBE80hA2UGWkl3O6AnKhvmGcqBgEeY33xNsba5jlku0cWjgloNybiF37JHEX7xFA5JBJYk5PJAB9V3E9iWiljRLe2jMqyOPONuFMZxA82drAqxOMA4GQMYrktb1e2iItIprdVbyo1jESvE4kOJPsvltyNpB3FcKIyB0AHz5qXxz0iLSIY5ZxDcMSV3RqizElyq5VRglWwTgcdTya8D8Z/He3uZXu4biOCC03pN5RKxwOFcRb/LdcJJGT0wx2njODQB6d8WPHGn2VoUW7BuDJDBMglUJKSZd8hZEPG2OIgEqedwyACfgv4jeMItRZ7YyrPbO8qrMs6LGjNAMZYqfmCnDDpnHIPTyn4pfHE3d3eSQMgWFwi7WeTzmjXY8sZmfAj3ltqleM8dM14VD8QrW7aSQI0rJE88jXDRGSW5mO0rCm4iQAsDyP4AQByKAJPFcFhmaOKIuZS8suAOC38W4DoCAcejdec14nqlkYnRbtx9mJJUwtEW8s8tgZyrE9Nw4H4CvRLzUBqNtJI7cMCCY2xsK4LO27PJBIwO/bAxXnF8UEkiqSyK2CzlfMO1cK5A6jj/ABGTQByd3FapujhUMG2EO4PmRgq+EBRsd1J4zkY6Vzc0Z3fOpdVfpkDKgdAQMjr7fjXYzOuGYxB5nkL8cBGyGVkKHpuZsgYxgc1z14XWVpW+SRmYgqqqhVQAAuB83pgjr1oAyJImjEcq7kVmYK24FgRyPunP3SfpmnW9pLNJCnAWQkJubsTgk5BHXjtV+CKSeQxyRlggIChcAA8k4ZeuAeRg5A57H1Hwh4DudVmXyEYRM6F1IwEDtgZ4I4GP880AWvAngB9c1S0tLVJT508YAlgDhSuDK5ePO6PbvPfhee1fsb+zL8N7S1vIrU2kUvkL9ltlxIs11LE7QtcEFgYl2FJCo4DABuOvkHwH+DaQwRyPZD7TIFgS4KFQqllDmAptYb0Zg+c5D4wMgV+zfwE+C+kwQ2etRW6TarbW8s0lv5UGyIfIr4C7Qin92VwDjcNoGDgA+sPgn4RtdK0yzuPsk1vdW/ly/ZDI0Rw2CVmxKcQtIOMll+TpjFei+OtQtHgidrdEvbCCWKWRH2RFZwWZBK2AFBJGccYOTjitLw7NZ6ZbHY8cc8qANGMkBPLaMoSBnzQQpA44Oea8I+MXihLeG8V7hIUFvIowuHefazBnZcFQI9pOMnOW78AH5Z/tq+IPtWj6lFFMRKlpchhBIZTGqxs68ox3KQFyQzN8vpX80niicS6/eNcFz+8lKMmQd7OzArvXLAZ56Ht1HP7+ftR3F3rnha+l0eC4VIDcT3Ly7hZzvbQs8giuGy2dhD7AB0OQW6/z6+IhKddvGKMj/aJCQA3DFsYUtztznGecDNAHqPg4l4bcqQJFeF98hHyFTkFDg5B3LuBHbjPSvsTwzo0F1oGoMPnuLjT703DcJE5VHlRoSIl8lu5HIzn6V89/CbwsurWAknRoWgXMRIO24lBLqsjeWfkG1Bg4zk4NfcHgfwzcW+namkFq8kMdpOZBGrzq0ZidsoWVc9VPyruB5IxwAD8n/GNsLbWbuJhlleVOEULt81iGDDliQx6jsOTXa+A9JmKfaEWRwTwQp9PmQFRycMPr9ad8UtIFp4lusxyRubsgoUKq6OzdA6jncOgPQcDvXt/wn0KC50Nz5iCQPuiUFQwMak4Kg5cncMdSApwAOoB1/ga2nhfeI0KyFkdnh4jUqVJUlTsbA+UgZz3Hb5z+OE7S+LruNJBJHE6gScjoowApH+zjj059a/QLwTo8Js7+KFBN+5Lhn8v9wwVhK53oMMRt6EMODyCRX51/FqRJvF18gypSaRCWI3ZQnJcg4JJyeDjFAHlQbczOIwMAtzwnLchB6ZanrdeWRujBQ5ADAEHIIbHOV+oqy1rHHCJVfJd5FAyW3BeY8QqCx3Hdz09TVM+XJG7FSWBUAEjqd27AxkHp78HNAEsV0plgTyFcKzgDJO8ONvG8kBuMA++evNe4eBXjLxSyZeQkCRnKlVXKiIbjypJODng8c9q8IiCId2VIBBIBUk/3Qu4ZPJ7Zxjnrmvon4VJ9ov7ctFayQuVSRbmRoY0IwY/lhYEsUUqODkyNkDg0AfpH8ItPguEs7iExxRXFuIb23hYRDNtbgrIrKQZVctKW6dCoHavjz4+WaQ6rdmOJUSSaZo/lxlRJKrYLHOAVI5GcrivuT4PaPN5KXloWCCyleVd6OgAjjYhN2GQZZyMDOOM9CPjb9oe0gj129e3MgQszFmAjiMkhLMIiScxHIwTycbj1oA+RNPjUySZPlpvVSdpc4JHO0cnoM10bxRrbo+XMjMdyCLaFjX7kgfjcCc8CsSyR2aQjJyxbgHOQQeg6jPX0xWs6SbY0fzI0kKSAZJVgCcYY5C9WHB/ioAhaae1fdEy7zCH3rhiqli2CdvBHGR7daxJSS4AVBhi25QFxu2sQzDlhnPXOMnFaVxFLMXaGJdkSgOx3MMLks2S3JJVumcBaoJvDEnGVOOxAXgD5QOe/X170ACJznYCuAQgPGemTjPHc/jW2IYokDFQrPtcOqhiflDsGOOoDDI45FZtsk0heRF37DvbKYGzIGeowufY/UVqxyoAQYi2Ru4yQpB54A+UZxkjHHfmgCNyVAaME5IbCqQMdMkhfXB9u9bdvP5aqZMFipQL8hGMgjnJ4ORz15HWs2cCH725WwGSP5kKFgpZWGcqB068hfWmrcebIkhKs2QSgGAi8DkDJ24Axx/SgDt7W4SNkkaQN8qsyqowucZCEE7vkHqBkYrYuNQ2R2ygMqMFwV/eoQ/AxjgA/Nk5/VRXAO0EmSquFAAdt0gHPI25GcFxkYAPIrSs5pkjVBNJKhKuIeHMOBhZEBOD95uMkjbnHPIB1qSKrEois0qFd7lRgAhuATwdwwCAOnGMkm1DNJnYyqdxLSeaV8sBcHJKAkjcvAHXAFcaLy53MRE5RAd8gChYtsgXEgzkEnB5HY471eTU2BAf51wURSNxjDPngMOMk8nryPSgDvoJkkhZtxaQEBUTaMgjLJtL7t2enBHOOKnaOR2W4VZAgMYjVCW5XJIUnliMP16FhXJ2N+kcJjG0tIMqUO7eQf+WgY8DDKQcdUx341Ibj7O8jTQSu6KAEiDqq73yzcBlBCsvAGOcdRQBduUkwwbcxUK7glVYK6kMF3A5bkfTrnArDfMjPvcoQropdGxKqrlVJXgOQTwc459a3Z7iMiJyrQqyq37x8MInjyQgdT951lKgHPQHjmsVoFmkkP2l2ByYvN2xRL8kh+Vy7cl0GQFAztG7JGAD2z4JSj+2LYTIoY3sLh3UyDbJJtZ3yxG0ZLYxnGcHIr9VNOu0ks1ESPMba13yOmDFGCmPPQgAhANxxjHz8DIyPyr+DsC3N/pzyKCfPQshZSwTft2MFbaAQzdW+vev0s0ORZrcRNGlqBboYY0jWKNokKxxRfuPuKSpO4r1HbNAHd6Fc2Vze2VxLEpMkkcry7Rnzl25lORu83n72Odn0r6PtgtzY2kdvqAt1nk8vz2J8iKPbtAYqDsBZCWDAn92wGAc18/2WluLi0lvLa2iWZI2tzCkQKtGFUBlAyhIC9QCRnBPNeoaVNH9mit3upYGa4CiGJirzSLh03MoICYyOc53DcBzQB5v8X9BmnRxHdq8kMhU+WjIJAWC5MykbgyB84ODjB4JFdP8AB/QNPglmv4xFNNbxhI0uFRjGgh82RCm5kRlWEYByMg5JHFWvGP7nS76O6tCZPtG+R422MEU4Dje2GJRirMccrxwMVyngG/Swtr6KCUp9qjZYPnE8vzu6kyyBuGUxuGQgE4HG0g0AX/jzf2Nj8NfFDsm2a7hkZV/1jtLv3AZBCAiAuBgZJYdMCvwuneJru5liVsSTSSKMBmZd3ygljlTwRnnqB0r9U/2m/EtjD4U2XWqzrOiBBaqs6oryEBJdjfJOvl5G0MrDI4wM1+Ucpga8lltZ3miSR8l42XOwjgpjkZ7nj260AakC2zTgSpIswJQ7pdoH3Ww6ggYyOp6bSOvNSvcBZdrNgEMiSKQGkIA4HHyjAA6dB1qjPcNIC7qiPHAFVUwBg5I2kcb8sxxgHHccE895p3bwjCdpCrOEJAVAPnbB6eZgdMEZ685AOwLNNFKylnjKIJZFjUhHO9RDkEB03qoPTgE4JzWfcQN5IDXYaNHdo1IyZCqhip7LycZx1HU81Ui1OW2iAdVIOPMTapH7va2V8zIjOOcrz8wrK1HWUnIltN6xqTmOQAMnLMOVXEiDoCfXHIwaANG5/e+XE7N8uw43OI2LDvg4J4XJ6jHpXNXMQWTJUnCsMBQyseTwGI3NhcbuvGKgTU5nSaFTIoJDOSzEHczYUMSflxnHJ4Y+gqA3j8yWskLyW7YKNtcSFwzNgEkNhSMjqN3Tg0AZV5YwzMYpVYs8YDh+FUMfm3Lg5GCeeKpxRJGTtJysbxIA7bMAZt2WQbiq5VQRtPDcVfk864kVkTbKxYNBGDsVs8hFx0AJz6c44qtJZkgFCRIdv3ScKqgZJyvKhs9/zoAXT7W3spvNGbuOQlpRt2RnO4L5jMrcdeoB4yPWti3IaWSSHy4/k2wqvmEHbtQxA7cglWAPsTWcmnzWwMbiNX8sSDzG+VQykqSFBy4689MHr0qe2uH2xySxbF8+EGWVHJVicKQisNwIYDGCeBg0Aa0GI5neZhG4DAvJkDLFQ4fHbGAefSrU9k8lsk8QVVbAUZUH/VkeYSTnaWjY4GOwBot0ku0wIWDeZI0zDzHYqGGJXiB4xGXJbkYY+4pbgywpsUhNjDcoDAFASA6nkYJxjJ5HPegDEmWKWIQSQmOZZVLzsqlsSAgtltu4BNvyk44zuGafa6YLi4WO32tMVzIGKoTtZgNgJwRtAOc9j14rTM6sSZY4JsK4VGhBVi6FGYhowD8oG3rhuRg4NQWztbTI21WUKH+ZW2/JkhHzjI4I4x9aALN/ZyWqRsyBQMNHiRTlBhi4VVJbc23B4+7jGasWRgBgdlaUmN3KbnTlgduSU6AnIxg7kxnrWq939vdZLx44IjbBEllUsBGSQqBYw21c5AGMAfmasLWu5VT78a5KsyhnjbdtMQZV4Jzn02joaAOgtre4eJTFLNPAIAzZyZCYwwJaNDxgbyD6ckeuxo9g9w+qW6FgslnLKZ5AyyiJfmEYUMQG2sTgnGRnOQM5+lTSCOVwUWNXXJkVlB2qU8tef3h3PlsDkevQ7ek3F2Z5Yy8UsJjnt4ZYc+Y6MQ+HJIxg5x0+VgDQBympaVBPOgs5HEUaPuM6s5YgtJGUKqCrkjsMfNgE4yaP2KFZIvOJba6rIjtIm5yxDRMVYFl3KASM4z15rbmaWNXb5lfylEILOgOOvJGRld3I6++RWLdzq7q4ZyAqlVwPlKhS+7zB8wDFsMRznpQBSmt7fzhFNGyJvCStktswY9yL830GeoC89q567AjlLwvAWhuBEscmJAwzn97tb5k2Bee+7vjNXpt7vLFGzMUUEgblLjAJGxc7j8xwDjAX1FRJbI7LJcDf8/JEm/zQoK8YJKYwMEjHTsMEAxpYna6dnEePM3MEwUdnIkLQkcBeQOPTg+my7wRJEJ1Dx7EO6MAOfLDKi+YBlNshXPT7mRx1kaOHzsGMCAgKI0BRoioYKSzE9flLepBwMYASaOMlcwAkq2VGSJgAcHdH/CUA6c8duKAMK/klLCU+U6tkDBVHwcgPsVsk5Utls5/GqUd207gQqyokighmeQNKiqG3bSAD7Y43kZrSvZYNwdY1iZFA8tCWUHBJw8gySGHGcdORzWfAS0gSNvL81lLDbhwdwUj5V+90+u7igDqtFeRJ47stsaKTdHEu7bIyk5QqqsVjAB6jHPPXNb4u3ctuVonGWXYCEhDszny8EZXpj6kZ45p2s1t9h8kqAygtK8WIpBt3HGGYh2xkngZwaicrgPE0k8TgL5u0pLEwY5UIDjfjb0PIP5AEVxesZZmnUS20pVpERmRHkY8twOX+8wPrxjrWZC5hBcw7cyFIy6sJNrqwQFWGAP1JB5xmr9oB/pi348ohW2RMoeZmVC0RVl4VskfUc4zkVFA8bFBKhKJ94bi5ALEBSMcjawycdB9aANk30Di2huAAiKoYQBIyN4B3s4TBk3ryD06huTWet2qSCZClzFGXjiNwZlhbB8vcygKSPl4C9Mkn3m8yzfzfKIjhkISQyRFgqt5jDadrEEbdgHJ+fO7jAqiSSQ20M0aulvujSSNRnZIHI68MuTk5Hr3oAa94PKhEYjSUMpcA5QOCH3hABkeZwd27gYOeCX3MV05cshIcGQ3GDvAGMgDbghix+YkhmBPvUt/ZSyMHSGPa/lFXjUwW3lFhEXjMoGeU+9gbgDnvUs+tkWiaf9kiAVgJJdzh3IUBwrIduTs64JGSQT3AOr+EVgdX+IWg2pyDLdRgmRiqlVlUADC8Zw+DyobGa/tC/Yj8OrpnhbQUtWhMi26NNsBijYr0jfKja4hRFx7cAc1/HX+zibaP4w+HJJbdpoUuY5Wj3ITOgIaVSVJKqRgbu4GRjHH9q/7JNqt1oOmS2KiBWgjkdFbcdrLFkg7su3zfNzknnJyaAP1O8PRCXTYcqqyEfwnrwu45I5xgcnisLx5FE+nqoiKPEki3MjFX80OCQ7pnCEADAHYE8V0OireRaTbu6u88cZXy4m8oMVUZVN7AKD6bu+Dzk1yHjyY2+mTzyGTDKzSxgNIQjRMm1SjDYAxBzg4wRjnNAH87/wDwVChil+H/AIla0dUaK0neQskbBsJJsMYY5ycgcdOSchRX8Vtw7DWNT5JLXVwRgjKHz25xjoAOnWv7Qv8Agp5YlvBusItzvW5sZ5pPKYGSPAOY5UwCp2lSASepOMZr+Le/cJrupLyxW8nAdhg4EzEgYbG4j69eKAOhiAeKOKMAOSdzMwAJCrtAyvynhsZJyWHTmv2k/wCCS2uDT/HP2d3iVvOUFLgfucM6pmQup2uCcr6MRxjNfilBMPJLEnLMMLtBB+6QWIPQnaCO4HWv2G/4JXQ2dx49Ob2OK+hkTNuVkLSCS4iYurr8rSBSflJ/hx1PIB/dR8FNWhTQdNmZ9iBbWN3cqkRaQHahZsfMTgAdeAOpFfT73Akd0QOflEhTALDcQwyAOh4A9Pwr5J+A5J0CxgvohKIkt/MmuYUjhuJAqur7CxCOu2PJxgEDmvsCGCOXa7KA/wAsYbAUEOdpQEkZGW/M56UAOiaQnaUYbtuGwoA6g49BzWjFHFGBJIAoYsoYHGGbAGMDnPPGeaZAJSBmLYoZVBZlJAIBGQrHDDBHBwc8E1oLaxtGEm8uZEkEio6/LG6EsrKSMZHGOuMevQAh8hME7gwB4bg/LgkgnbyAcY/x5qBgImxy2GwxwHBY8qx7EfQAcfWrrsgxgbsLnGc5PTv+I/EVTlZHUhGBVGAcZB2tgHBx04deCBQBFN/pMiOZZF2ypKdrffKc+W2AMRHJzg5O3HQmte2MjHcqAR7QQd54AOAFyvzHg9+PWsyGNAiqDgjIJUksMMSMDsPvf99elXYbp42CHjGSQR0Az90dyeO9AG4HiRwpCxL8uNx+8cHGCeM5J64/IVdyzKux1BDZfKgkptORGSeH3HPI9fqOWSRQuy5diyvIyMSQXjZ2dATk4AjYKM9gO1Wl1KNQsKNCNjOV5Jlw2Btdx95RgbfcmgDpN6IRvVWVsLwQWYE4BCAYxwSc/wAqld4yRhRhccEgHPOMcckZ9eOw9OXOoR7yyiNpwmFGVV9pI3KGOPl479wB6VNHfs+SMGRWKlYyXHJyp3FR83lkEgDg8ZoA2JJtrJ8xP8OCCMAkMckccEDkj271F9pUuSpVipIYKVBB4+8pHHDcfWsFrlt8e5NkkjSyMAWkGFwpIaMYBJKnDEcdM9aiOpZlCgpgqxcl84IIxtG3nI3Z5GMDrk0AdELnHy7vnA4Jwu71OzpxkE4Hf8KhtI7uY3Cy/NGjuV4QgxkgkkrjjbtBJwTk8CsjzknCkNsLSoRtkwWZMEKzH7wLDH06VqwyuuCSec5xkHghcYJxgHp19aAFkd0Ej5VWRSUUOqKwRMASfKAgyccZGBnPOKsxtP1dV27UZuQQGIywyAMjrz0qOa2tblD5mzzkRvLfYjMocKrFCQcEqSD6g88VExkjjZVBnwgXG5NzKSQQRsUEhGx052DnJNAHR21wZBhyDj51JIYHI5BbsRj9atB9/B4BY4PUAkZDZPOenv69jXMwyrbRhIQIkRNsaAkhRtAwATn7uR9RxWnFcRsi+W4PGMkHG/gHgH268daALkkjIkpVC5wzDaV3Nx8oCsR82RgAkDgZIqlM8iLEZo3QugfqQGwTkhATg8HuevfrQ8xXBByDnggnPupP3PbtxXX6ZY2t3aq88au2CylywCrzwDn5RndjigDjkmBVccAAcYw2TyPmz2zSSTBQWJI2gsxXoV6jI78966640XTELgJKDz/qg0gAyQeCuMcDj37VnNo9vJuWK4IJUEiWMrtVWHQY5B56YAoAwYbyC4VZR905COEYEkDGNrDjnI7dfQ1aWXfkhgRncMZHcKFHORz3+taL+GLiND5IR8cqEIjZurFRk8de+fWqT6RexDcbd1JAztAK59Dj73QUARmYoGIQ8nkDkgY4+vXI+tREk8yKy56A9SCDhgD1BGO3aq8peKSOGQOJXVmVcSZcA89uwB/Ks+6vobZ1E8xR5CQgbIGAOck8KOo+ooA0nIYfKSEByOOgxwAOmOAOapLcRyq/DMGMkZWRTg7CY3Xay5xnPbkH0qNrncq4K8r8oBBBUAEZ56459h6VTeQllIDbh3OT64JA6rnHUdDQBbgnlAt0RojNbfupevloEI8xYgvVhHgKOMEjPQirztH5kSsyyvJHvBjDuEyqjbIduFbIPGfT0rmbSZ7aW6ibCsJzJGGfcVilXcjD5fkjwGAyCQUYE+luPUCNv7gCXDZHmF9vp0GP/r568GgDaLKgIOCTuDAAkbuBxz8wDdcfnU6XRjYbecDO4EtgAYOM9ufT61zMmoL5ZbeWC9VB5Q56gAc8k8fWqMGqC4HmxzEQnzFwVK5KsFbBI4IwfyPpQB3EdwxU/MFPUZbd7bWyeDj8uaf5yhfmJznI4yNo7Y9en+c1xcF+oCIsxwVKgSkFjwDuZ885zzj17VemvoISVZ1OCEMiNmPry2MZIOV/LvmgDpWkh2DawOM+YBxgEDp8xGOPTuc9ahjuF3YLDjvgfKAcA555yp6c8DmubW8iQk+dvjfLY3kEjGAAT0II/HJqNr8fu1LlWfcpYMCGbcSvljb8rBc5Jzz3oA6kSgEAlSckAkDOCcjnP3Rz09fzrTXEbBFfDBCHYsBgOjEqRz2z+gNYjXeCDklCzDJbcflHzMwHKjByT0OTioXfzBw6swyQmN2UcgHLg/KeO5+vOAQDbN0CCAfl4HGMbScHPrVC4gF3HPCuXR42kbaxjPlggnaVYEAe3J96whPBaw+WhZdhZQpctgAkYLMxJbOeev5UyS8IRnJJd0zGqAg5ABIMeRkHIx9PY0AI0Q2DYzbG3YUpyW5BBVsHqM5z3rFuEZHDKuSrFgSBhCylTjIOGwT+Z5rZW/HlSCQEADzmcqB5YSPDDcV+4SMnJJBPpgBsaRyckg4yys3QkY9e+Sfy96AMB2kRY9pll3qSxOFELEkbcnlwcfLjOOhNWoJGVnRFRiyq6u27eAp+bZg/dyw/LrzWg8cRZS5DZ6qTlee/B+Xv+dRlIVkklVolQHBG9nKBdpZG3HJUKBxmgDYtpHePazFf4sDgnJwDhT0yPQdfSp4WklnMbSKp4Vi+VRRjaNx/u9OfauVa6ufOeMxI1qUAMm/BeORCGUxgHjIA698+tTrqZiZwWTGFU5+7GVYEEAng4x+A+tAHT3N0oSOMxCPAAQ4+ZyflY5UncCynHTr+FUJbr5JEJdflPOwkBdpB+bJycH8/QVz8mqKwBEihlY4Z2BAYNjAJ6fMBj61Jd3qfZzucAgZBBHJ6kAHnqOKAPNfiHNFHY3GZI28yHcQDgY2k4Ynow7gDj16V/Lr/AMFYda1Z/DL20LSx6cXdp1acjyjvVFAQHHlksTjoccdxX9I/xRvHTTLthuy4YgZYnlegHfgn/PFfzLf8FCrTW/GltfaYLK5kjjeeRXFvMwVIRJkhG43ZTjGBkYFAH4I6CvlXUMeEnlmUTQneVeMg7yylWAPQDDA8HjBxja1bSbfXL5pJrp47qFVa3iVC7FUQYVgpPD/cVfQHPXnOFje6ZcQxnS7iJ7e4eKVzazeZFMCypFMQCFhCISOgz15xW5NFeXl5bPJFJZwmGJpEtwIpJxbHiSVTjygWAGQPfBoA2Phl4Zm1TVrj7QqNbfZ3VVZCqsysEYJz8pXzASB3xxnGP1L/AGbvhXLoxt2mhj3tMrSJGc+XBLGr5Z42wV5IwcZzjHNfI37NPhr+2PGElukDs9wEESyjnfIsfKPjaNzLyeRjn3r93Pgf8HJLPT/MmtC+5kMYzlY1RRgueSSVyemPl7DBoA8V8f8AhCHzbQh3l8u2klfCRhItiEokYZSzMQVzt/u4UctXgPhS40/+3n8ONBFcLJcMtwhMbDy/PJV23qPLBPvg465Ffol8Yvh9LpMC3kqOyXKLtCsI1hgMezA2IMHbubnGSQN3Ar4BvLPwfofi1LxPM+1wzx/aFWKQwkKyLIk85lZnDHzTgKTuOFwMCgD7OT4UeEdM0KW4eP7HctaR3KXEsFsIYcQOs8ImSQfvGEgYADIRdxK4Gfzk+MXhfRr3xA1tbTfZtNs5CrNapG819cOuAscizCXbuWQEFcAs30Ht3jL4zazrv2bSmSS08PLGiT2+2aC6vJCVhJuZMZj+ULwCDgndgjjxG91JZGnaUadbQxPOtvPKBceQskazyopTPlgIUwWPGflx0oAx9N8MeEZNEurW/sZYbuBvPVZg1xMkAkjKycldiYaMnJIQZ5brXmGt6BpthbXiSX5hhYNc2sUQhMkkeWMZm8wkRxYDD5jgkZAB69v4m8V2FjpiD7VazSXKSWEUlgJZN0s80MgMyu4cAbQT1DZHQBs+Ga74ukgF1pN/510n2dIFiWN8B5SrRSpuJaMhC2WJIAPQZBABz914ltdHtv8Aj8hSGZ5z9lkiM0juCVVPMhyYgdygAL0A5X7wpWXiKxubVYLuztp5UwWFxM6GFgmxI2d23mMOCRhiTgZwOvk/iGSWwH9oXF6LjTLcsylNjSJcD94YZ8EMWDBfm2sMnkHFeZ6v43guIc2V3JBPLMzOiEPJAI87PNl27k3ZB4P8XJNAH0Pqd74fktri0uYrW3mkA+0xmRC3ls4dAmxge44bJA6jNcRqnhfwikEk9zJF5VyyCyiyjht2xSZpS7HIBJIyAccEGvnDVNfIUOtwy3OyWdw4IkzFEZmZpSCfuA8nnkdq8t1r4m6ijPZ21zHJHsV2ZSx8oFgVUvvIaTCgnqMtxQB9F654F0c3Ec6XtlGI1VYMEyl33NnKlzsUYAGApBPUsK851PwBaCWWcFVS4jnWRJSojjcAkgqCSUZQhJbOc8GvI2+K91CsBgSUSOsTXUkso/eSKxLbAQQB8qE5xy3HWrB+KlxIkscwLmdGbeQrOAHURIkZTaXxuLAnlT1oA1r7wxYQQ38AcrNHBFGz7iEHmOgwsqg+WoCkHOCOnWvM77Q1eYLCJjGMGWEKGIY7sumVIPAHbkEDNSy+N5lnmWMk7ElV/M3PHM0ZJBYnlcY+Udcgdq9g/Z88Ja18UPGVmIhb2+k6dIsut3V2+I3imcokSLx85zwAeFUtn1AOy/Z5/Z1HiDUZfEHiiOP7DHCbjSrS4jkCXEr+ZGs0scaZYJIn3c4JGMdK+9Luaw8P6S+mvbrJO5MdvIJPLaGBt0QDw7Tsj2uNoOFVAegANel3uk6V4Hs48WsVpa6bpUH2aSBEktp41Y+W6mRypkdwS5zkAgkDJFfMHi7xY+tXmo6mbme1MnlyRAzsAIRCsKxeTECQCqKcgY/ebsEE4AOV1YPPqssES3RUu2+6IXzbqFYkSf5yp8mTc2EUEKEU9WG5tKeCza38mK+RVdwrxh5DIMIoaJnAYvMQiBVB5Zj0yQakGrmONJbyXzkkieQwCBZpwQqNGTIu3cxYOBnACNwCciqmlahbzXr3QgCRYiZtrRIsEkqSGeaORlZY4lkKY/d5AAxhmoA6uCG3jtlkuHaG5/fWxikSWSGRoo3jO8hCA/yMME8FV5AzjltR8TJqFs9nOZorC1kVLaBzhrmSRskxbDgozFMnsBuOeow7/wAXKbt4dNtbg2UU6bp5VNwZ5mbc1rEAp81JDlTkAfMCCDXOXN9p0Nw8Oo+deyzPap5sQmYWKwZeW2tUjYbJE3bSy9clcAZFAG9qSyLB5hFtZysqJDbRTkyiMyRuojZj+8yxxnO75Rk4AFanwtvks9Z1Iww+Y32NmlnJdjHGdxePzGyAJHZt3soAwTmvP21SxktzcLa3EU0cjFC7SSCWJm3RySiQkJiJIxhOMKMEk5O98P7uPT7jVXlllMtzFeysY/l2JEC6FPMBBO5gygZOFHU8UAdl4t8cNaTRTRskU5mmlmjLq5iSMI8W9DJt3OMksdoG1ABkDHgXinxrda7cRSRvIWgV44kkm8yW5R1/ds7DAZwrkAhQBkDGeuF408T3P9oXlw9sZYbo3MYLiMLGmVjjGEQfKAowTuAPTDV44NULurtO6ctsBVmDkI+5WdfuqGGF+vPSgDpL/VmuoJ7MTgbtjztIimUEsGZRJ1KFtnIPsRxUVtp2jXXlxCaay25jmmeJY0klTZIYn+Yl085jzwSOQRXD3F63nr5SmPzEKOqgnqw3bs/xcL34K1RvL4oqSi6lZkkEcUGJPLUFd5lLkkZL4BH+1z7gHs1t4c0652CGaLCoxJYhIWI+bJMpbB2bhwey8VpRaVYgR+ZHEIwq70ggSaVXRyyHqB8wDbm7K2epFeLW3iq/sj5LuW81tz7WLKWJDGQbDtwUJyOhz0NaY8Y6hPI5hhcJsSJx5jFXZ/3TOF6oSWzkEnqMYoA79tC064mcW4iSTzGaIXC4PmB8bVZH4QAKeAcBto6GszUPDsUUYG3dMiNhYCoWZWYMwlZ3y0ZABz6txtxXODXWl2KskKSRoxVgXG47k3Rsd3LnLHgDp14rZOuwMkMEfmGZYnEjFyucKWJ4A387hnkkY5wBQBz95atHEUUQ7nPlrKY1iVAEBbY+xeByuMHoME5rm59OgZc+YzttX5WQZLFjnjJxjA6dq7ee8trlQsgZicKdrhgpLbi5VgQOFVTgZ45qk+nzPbieIxNG0j5JKqYk7NgdSCOBjnHTGaAOc1/xBqtzB4Zlu7tyPDOkRaChuJZpHuLGDUr+6sIoWYtiK3g1BolXKqsUKhBjiuyu7r/hIPD8N4qoLrTY/Oa7hQPIFEbRxwuC+AwIznggAHkiuXv7SC8tpkL7Zoh5YDhQGIAyQwALtuxwc4AGDgcN8J3phZ9JupFiLyEGadgVeMqQAcjnD8gjpx9aAORu7prt1knkkLPkSsUUPJIjNueXa55JA5Jyc9aqWBA1C3Vw4QyIjKnLMoY5UdgTkfl0OK2vEFnaWOr3S28qLavt8vmTY+9fm2yOMg5BzkdxVnw/p8WoaxplvGpYPewISY2d5GknjyuVYEgJnHXrjGTQB+mGizWcXhzRBB5v7m1slW0uMmSKV4Via4LqAQiKEJydxz0wK1ZbhtK1Lel8WmLxTq0yyfY3csTuQE4Z1jBC5woJJIA5OCJ00eyt7UTTCK7QRTW6tG0qyiJMRtETuWPK8HIyZBkHbgWLZInhjtpry5M63ETr5gdEMiBVEcnyblLAozH5cKnXJNAH6FfBeXVbyOKOBY553FvOZDJDKAzHfFI5m+YyDeCSNwU5x2z9S6ndX1ukdtdg2c8IlVP3RaO5lL/JcNPHCMYPngruIPGeN2Pm74A6dfWulre24hcNGFdXmJluJmkUuolUFTEAoX7ykqSAfTtPGHiq9huoILq5n1BXkjUOLpLnykXl4Uj5U5dCMcHnJJHUAn1LU7OCJ/LntTmaRWuJZhHlzLJtUwTTf635hnJGWfqy7SeB1bx7HpdykBSG+jBEM8zXaEpIFWQxv5b7pJNiOCrAgg/KO44jxFqekTSQv9st/tNtJI1vZN57XUzAbjGFDYZMqWByCOBuJHHi2q6gt4mR9sE/mSXMsFw8jW6hpXYDzI422hTsx5jEnI7igDr/ABv4+j0+C6j0a6msbu8ljIdryd1jiYSHZEoxC6Gb7uPujHLCvE7zxlqeoR+TqOpXbyRzKxEu8IibyRNsVeW8svgocNtYAjqcjXZ72R5FvJXufLCyCCIpLbn5l2rGHUiKVUYcY/h9TiuJF+l/qEaXVvdW8xVxGADCJwA0iElwobIAwu0cAAcHJAO41HxPa3Gn29vc3jyXST7o3WdFYrEJNm03EYbyjti+XPfgHNcVe3F3qdyktxdmC4KfJIjrhiRgRSxGL5W3oTyAOQM8iufe7Fo04W6tY53uAHNyElS3ETsyPbooIweQwIPUYBwDWHP4guURpYhBcSJOTcSNG1u2Qy/u2OzHks5BK45KjBBJwAddBqkVxe3KyXOL14REbeUQwwnG5Z18ormNUGNo5GI8DggHlNRkuXlaydra6u4GjjjMbKgeLc37lv4nZQRye5PBxVO/uDcvb3VxbW9st2jHYskjIrF2jOXEasnzLkjAyrc5GTT7m3ldoZYlhuI451EEmA6KZYxiJWK7yoKnY65yA24cYIBzF4mpM8sM6TxJG+9Gsy581VmYrEzZYISPMDAj58AYyDVp7iJY0kgnniV/maFSYyWAwVKiI5ZcgZAwdrAgCt27sdQt5ZpCVsJoZU2iR1kidFGWVdiI28jbjO0ktwexz5t9ygvxZNH9in8lr1FSWG5Q4Xylx80aEH+LLZdv71AHV28a6vbWtzACjQWrpHE6N5+22gSWYo8b5jxvJGQdwQ8luK5iCD+1JAdSi3XAcu4lSSICCIYBEh5LFGcAjrg45GDe0rXFszdtdxvNamEHyoQs28mIFJYleX5SRx6ELkc4I6zT7C01MiSCQpFzK0TurzMpYiKNy7feyQu1uowMUAcTeaVDpt99tjt5LeJZQscloCwy7BwkoU/ONrH755xnJPTvdDk0ue7tn1C1jjuY+Y1SNopWQYkRTsU73HznLkjA69hZt9GS3kjWG2mWJ1xLNMwGJI2kSSFAkhWXYuWIGM7zgDIA66ysLK+WAW6XZ1aK3LLIiupaHYPLcoEyUCg5YcHYR3FAFyzj0eyvjepFcKGYAXv71kEnkjdAY8Zjxgg7cDI3DOQT6f4c125lltl+3C02XK29rBGWaK4SWSOREEyjdF+8wQcZD8nk8+Z26xWMUllql3drtSN8G1WOSQnHmyRxFQJWy64yRuEfHt7F4Xs/DV/Z6bJAJEvZb6K3e8EIjQyBA+8BTt3bkXGGG0q3JI4AP0Y+F13KNOhtXs4/LnM80dyZJGna4jRCHdJYwZA7knkkDk4HfRubRdR1YRSXYmMU3m3NrMY99tIrAQNG42lt4GARkgEHB4JreA49SttAjuru8gvLRIY18nMcdyJIoNyy20iksMzKmRnpx9T+17e2ufFGooriRtO861mv4okbZLG/lrGC+CzTlgoPJEYC96APkf8Aa18X3dt8PPE9qtots11LDogSAgQRWkBa7m3SeWoLMeGBBI38gnBH4kmO23TSySJHI7uYrZi2yVXZ1WVmUKpQLjABBOCeMV+jf7a/jW5t9M0XQY9RxcXsFzqV7FGYwk0pkCI80LQkFWRZCn3W+fJPBB/MexuJUmZpMyuB5m6PcFKsMBVIJwFU9R3FAHa2FtOWWMykwxoHjkjfeYsHLK8ceTsIckEjPp3q5AkqyMI5XMbmaR48GNSwKMjAEeqgkY5C9Qeaq6bLbxbLiSeWMzoI7jKhxApUkMzZ4GBnnHPXgV1WnvDf2SviGbaSIJtu3y9rbSmVbk7Rk5P8VAGhbWscJjFxIsjNJLceft3KWKpLtxt67ieh6jGBmqya1faVe3E8Sq4aOBChYncpkVlYJvIJX5eOcjtV6KBDAZ7Sd2hgZgwk+RSC67lCv7ZPOMgAg4qoLGC5uJleIod6ss8TKXVmXci7N3zZUZY9jxkYoA6jT9SvNXmMl0zRQsqxxyZYLJNHKY8hDnGA5HQDAHHSvsH4IWaHxT4d0hblnvr3UbW1kjO7yvJfG8SsocoRuQY25JAIOeB8WaTZXQYIhQqzBljkYK27zhuyq/dLFT0weeK/RT9kqw8P3fjbQrvUrphfJPFJaQW7W/mQTPIiqkjup2sXTILAbWOQGzQB+o3xt0XTLfwt4I0q2trW6vZFVIIpbe0eDT4AY45gbm43eaJZkUnenyhsFcE49b+H0VtonhfSGgji8uG1NpNwrbrhZUWWBbyaPD43sQY1jQZwoYYx5v8AHLWoYte0K3mhT+zLGxDlpQ07yefIjSD7RGoMuxmYs0hc8dT0r0X4SxS6ppLWGoxGW2DtNbPbWiT3UYXE0XkExhtrcYcHkhlLDLEgH0ZrunW2reGorWWCIXdxbI0Cokbu3mBHkxcKwETKikiQgquWwuRkffn7Ktmmm+GNPsPs5jFthY185bjccbWPmqMb2IUkr8uHwvAr4DutLni8PyzzTiC2ktAtqHbEsox5b7lUcHJJ3DseCcV9/wD7LaxnwVpjiXKbo0zyxdtxSNMoOR5g6HufcUAfe2mqqw71WVixVzjnBYjoSw4z0C9AvArTdHWM5Jdc/K7hSB2IOF+Y98nnnGeBjH02ORIAkTASLgDIYgYAJJG/IPzf561scupDlWywwgz67eQDjG4nt6emaAK7RyM6RszuQjSGTZtiJAUbHweH+YEDH8JrltaDCHcmGIy2FOc5BwqnuQSPQ11ksALMeU3MhDISM7QAMkYIGByR6CuZ1eMxRomWZNxV2LEuwbG1gw6tyDk8Hp70AcDaXbm+VDCrsAjM5AV422gsEOR3PcngnHSvU7Kf5gRGCNqsRlnIwoJZDjLMDn8u9ea2kEf9pByf3jNkDcMgAk5+bO49MjHbg16NZjBwrjYm/dkBWLDbt2kHKjk54545GMUAa4eElVJBZQHwWOQQAMMBzu2Mfz59KZIFZc8EMAG5+YjksrDGSCqsAOmefqxzkDCY5BMgYkMWOCpUD5cYznPAwOgpHBYbWAKsVZcbcDYQyZ29CDt59u3BoAlSTaRvckncoA2gnaMgZ4xwue2Mdc4p6XDowdVORkHJyQeoBI6naePes92cEneqhX5YjewCkFxw33ip/PnnpSPKqxvIN7Ab5AqqsrttzjZH/ESAMD/aGR2oA/yVIJ5bqKdmjwRt2mGVYwrD5lVoTGcrlXPBH3Rn3zb+4vo/IUPMsCoN6tIPmMjMSVjj4Kkpn0JHXIFd82kfYUaREYqY5UfykBkYyDAZTOreWx3Ag5zg/KRWOdME+4zCTe0XETAA/aFVvKypT514XPblsj5TQBw80t04dyu9VKRuA2WKOCd2WHHJwff2qjPHcXSsSnKjqVLCPB2qMqDyAw6gfd4OcV6VBoLyTBpIokSJR5isJUUMMqNp2cllVWz70y6tRaRPAERUlCysPkP31RhuwfmXbjOAG5x3oA8fnfUFsZNPdQIZ5DKJDAoyMKM5GcYKDocnnqDUFtp/2iZEYrFECArFAOEAG5lL4J5OeRnPvXbawsUDwq8gZdgEYV12INxztQjLJ0we+72NZNpJp7SypdlixOIxCP3hkflWjU8OiggkDb14B60AXdL0Jri8MkUiW9okRjuGkIWFcnYXLrwFYJj6t1xzXoNh4bsp1f8As5VlnhZP9aPmcyM2xUDoMuAUPUqd4ABrK0B7WcSWKTyxCVdsXmxbfNCEllnwfkOdx6nhfmXNexaFc2eir589rBfRwCGE+ZCGJkZiAIUZsuFAzk8FeQF7AHE3Ph2OKW0jm08Rbwnm7oz5p++Xfcw4DYIOcjHIHetiLwraROkqpIUmSN3jEXzIxOWCM2fl24IxgkNjBIBr1VvEFlr7wtLbQRAtsCosfmAH5MmWaIeUzbGYKcfKeSSDU91qWmeSLZXgVBtDCJIHdGCgqSTllwiDJXb1IzmgDj7DSo7FYdsDFoXaXyWhVjKjBXcuzcxyFgrY2nIHtmuihtZzHcXCi2F6SZgyQobk+aHdmDxbgVUScjt0IzxWVd+I4dPma8JibfAXRldO2Y+SjYKnb1xng5PevPrnxlJGvnprQsD50oKIGZ4V/wBYXjG7O13AB7A988UAfQv9qLoum2txc3Zs1t4mWK1lMiLHIod3nQuhKecpX7wwxGOAcDg7/wCJ+nRTTXE92YmhdYgxP2iN5DGDG8nlHc6oGPKZyeOxB+YfFPjm5v2AudTur5GJk3szBjuOTtaViRkL0GBkDAB4rzW58S28pMMYnWRmjZWmkyynADhV4BGQuM9MEfQA+7o/iTDq0cFu8wZTGM3McbuTgqJW2yAlZCASDgA+1d94Q+Ien6G0k0Vrcy2sEeLI3ciGGWWSWJpZ8FSEZY42AALEFhjaW4/P7RPEl1biBpWaNAzxhw2A+JNzbyD8xO5RjoQMg8V7BB4submykWMgxMFeSPzGIwrbwERs4G1Rkg8Yz7AA/Szw58aIruG5s2vJNwtZpUZGCI03k5UBkP7oEZXkZ+XOcjFbE3xm09bS0e7uJ70TSxIYTJHHKyQjZIHlMx3KCGH3lc4zgMDj8tbLxrfaQj3lq7MTI1w0LuGb5QQV3BdyxlJG6YIxuBB4rB1n4n3tlLHsmcxujMsbxqPLMrPKAxK/Myq+OfmXA9AaAP0E8V/Gq8eadVuI1t4baZkAZCEDkLCFIc/MobPPr1yOfnbXfijqttLHdy3E8jQxxxlBIPJG93ZZ3Xplm4AKggRgsdpFfKN58Sb25PlNPM6PhCiuQxG4FssBklsd849K4fVfFF5NlJJpdi+YFjLEmMdg27IJ47dNvagD6a1/4zX11OxOo3ARjuWMTdQFZgVjVwAu4jJU8be+BXmuu/E3VrqCW0s7qbZcJiZUd8yKCGBcdWfKjPbPIJrwP+1GluUDsrKiyswAbfhY2kBJUYKZGD/TqMmbUrgE/O0ZKr0ZlY7s/mMYPt70AdJrev3d2Ns8rO0ZIUk5dQWJCkM3yYLH8SazLK9LBv3z70K7Mk85BDYYDsT0OOO5rnLieZgpfkFGxlcZGcMQe/IHPtUcE5DZBZSOcAgjJyARkev5dqAPWbK43olszOrFRJG7M20IQd3AHBYbeRx8vNRXEOGYP1c7UJyX4KgjIIwvLc+wFc7o16rMhl3MF2ggkqpUH5l3ZyBjjNd1Owugj+T5EXAihQMC8f3TJ5sit85bGMAjuBnNAHG3ULB8AGL5cHDBwSx5Klh0PHB5GD17ULbRpr2dUi8yQZHODnLHHvgF+nPb8K677ETJyFlyNmPmAyQdr/KBznGO2Ox6V7b8N/AP9o3dqTExEkiKzkAlZNythe5IZuOmevrQBzvw++Deq+Ir+1hFvIRcSKm7aeAwG0uDg7DkcjOORX6YfBH9l6RLu2jv7UyiTYjpCXgkVySrLIpVmlABRlKnYSoXJG7Hvv7Ov7O9rfXum+bCEUjcJ3tyGLRxF5MxsgYAEFQHJJKnA9P1p+GfwPa3trWRrSJjE6mR1hZJuPlTBlJOzALYyeehzmgD52+HX7OFzobW9qto09q1tFMjSRCG2BmRUWUQjO2bag3HAPynt1+5PAPwsm0mJw0scMMiMyW5G17dkTK5dCVJZFYD733vXg++2Pg+KxsLWIt8luiO0Ma7pEMaf6sxuqq7YLgEnAJx1JJr+Iri9m1Cxt9K0+S0jitoojJFIsMVxIGCiSWRlKtMEDFwAVGckGgDipPCRtra5uMbpQx+WRtvnRlkUAH72QC+Rz9zivmP4ofDfV9S8x4pVEbSOxZD5h8vYXjUAdicAHr8x57V92XFreXGnWVqyoJrVZBJIF8uVizIjo24rvAILA443NjgiswaFBdwXMF5CS2CjOqqCJEj3R4V1+VPMPOSevegD8OviX8CdavdPv7CB5YILsTzeRHGsitO0RXbMLhMCAseVxgkA9FIr8SPH/7KHipvFd1IbQyWzXsimYwESRFD5TRl1iO9VVUYgZCjvndX9dPxJ8JhrcxW/wDx+yq8MeQjPITuVQwUqFG51HU43cg9a+WdP+BMl3f+bfRg4kkLBLbzVRpGckmaUKceXKy4HXI4IwaAPyj/AGe/2Urw6AkN3aSSMkFtslMW4FCcu2G6EHOCeCAT3zX0pH8HZtCt/sU2mIg8x5neILGoyvB8l+CwUnBI4D85xiv1c+H3wJuNLhS1sbJYrTcJJRNGI2CbzIEiAQ+YwGAFOMDvwKxvid8NF0q1v7lo41eG1knjD8BH2MoBcjkBTjB646UAfyB/tS+Cf7G+JOoJZhjFPdLJhSAoJcllPQE7w3I4PGMYxXvHwV8EnUPD1mWhhSaWGFYS8YQOQRgF1JPmgtuzgknA6V0X7VHhuSXxrqss6h2e5kVXlRC8wFwDGQUyQFIQZH3sjNfTPwU+G0uo+GNCgjQRI/2LzboBisIlRGZ42KgsVYjAxjIORg5oA2fCfwyjtPDWszXtvGIE025uZJFHJWGF12sT/wAs/kfgf3gMdTX4cfFqCSbxrrDrFHi2uJIgi7Efy4mCRt5eAWUoY8EjkHrX9MnivQD4Z+C+vROjxzz6Vc2qvPskkRPLuBJ5flqNx2tGAdp5l5r+aPxw0V94/wBXt3mmhjuL1UWbescyqJgMkhWxKEU552naQcCgDyrMkkhyQhYrnA8tVx8vIGABjJoniSIsIGWYEkBlBwc5ycEknnOPr0rsPEdlZ216/wBguluLdH2ecXjkSQ7W3Fim3cwfeDx1GQQeK5RhGpDqRjBUD5gQxC/MMjAXO4fzoAykUs2wbBgk5f5cc8rk989PpX0T8OLa6iuLL90RI4idGRnaUoGwroFb58nGBgdOOOa+f44DJdRRwkN5pAHU7SSM78jnA54znJr6l+ENmXvbZ0mUGLFpOi7pS6l0QSLuiCpHscY+bPG4EUAfq78ErW/treOD9zqIuNJllufJkuIY4f8ARg8URLRqjyfKQxAOAoBbJNfGX7Rmnql/c7LVoXuJZmjVZS6MnCLGoOQSCCSRjGeQOK/R/wCD2gGHSQ8MEkyNYSwtIrqRLN9kV2CABTt3bW2rwCHIJC18J/tM2sU93cLaxeU6mYsSh3RhicxLJKzny8qdpLFiF5A5JAPz4tAS8irEsUjSYQkuGdW2g/MWAK984xhjnrVu9u2cCExOksDNvwwMfJQfu0AAQZznqDv44xiijsrSMF2+VLIA6qdxYsBgtvxkc4wAcDrVK4jMpd25Y5R8uM/IwwQCeQd/H0oAmN0oLQmUbXG1wSASDywPoN5Oc9MZrSghFza3UgiiMcSGUKSvJ/1bOAE6gupU7lyVxyTg8+4Zt/7pFULGXKIx2ICFWTj7pJIHOfvdR3ltZLhW2KdrIysyySmISJuVVjZHcByGI6j6gigC+kLDftkKqxXCHI3Ddk4CAhiBjrirEMsNo/KpJhgzBsgt1wrkH7pwMjnpisgzSG4aOWQqkckgxtJVHYgEIoPy8qvcdKqyTzHsVGQrMSTuJyS2ccKM9Pbg0AdReO91unICndHlScgBkJzGOCqnIznJzznqKzo7WO3mmmUbjKIxIwd3xtChFQc4HI6d/esWO4aM/MTgltuOeR8wHX5hlfwq6l4zgKrBtjDZGwYsOdwIwuMbtoHOeOgAFAHRMksMUEjMqrKG2DeCdgwDIQM/LkjGeefao18xWKsXPy8EHaMj5dx+XO3PQfrWKNTdFljePcxTywSWzGyspbYARg7g2eOxxiqst/K21jLI7YcYyxKDPyqMk7hgdewPrQB1IuLmSNI2l3pgErkZfyshBI2ASAC+Mnvxyav20ht4vMO0mclY1kXcQEZCCADlW3DGeny/lw0F46EgruPy7hyzHb1yevIJFbYv5HsZSAGaLAJKEeXHKWXcjZyWEuOTx8wGMdQDs7bUXCyoYrZtyFVYwgSq5ZSz+ZnJPy4Bz7dOK3bLW9Q8qSLzdpmYSR3fMRh2qBKrM4PmMWDYPB5PJry611ACExMJXkCqUYEBtyFuWZgcnBGQPrxjFXoNTkf900ygDewjIH3lUjbxyWKoAO2W+lAHeSySpJJNPcG7eWbKS5LCIRqMrFM5JwXZiRz0Xa3Wm3LKUG0nfLgxxuxijjYkhSXkXkEFTu4B9cAGuR/tZo/Ly7eWQpaLJ28jIEmG4IYDrjvzVg6nHNtLhQ+MGMK21UJyCuWyAOcDPSgD6Q+Ed1e2ep6dNDbvKshCyeaNsca5K5SYna7bi/OMZAHPNfpXoFrqUrQMqRz/AGqaGG2WaVofOZdrOxZ0+ZQCQWIUct0xXwd+z/qNrHJCZljbeiRyPdxrcGFA4E00KhCWbaWPYqM46Bl+9tG1+HTb208ubNrCshjWQMyhZMh0jAz5RYuOSCAfvCgD3XQ7SWd0uFSV0gjAmSRpJAJtiiR4sQjbEGcj6/MvUCusj1FrTEQihWVQJCzLuYIzMWlBKZB2g57AkLk5GeL8NX0E81rcymWW2ZUeNEd4yyyMWkjcxSAeVtwCMbhkHggEdPr0zI0L2sVukgQxkSTSBBEodnUFZMF8HKgklguDg5JAPB/i147lIvIYZJVkhBkiRldGk5ClnG7Cja4AB6ZOMcisr4X61cQ6dLfzgliu0tOXZBkoDszysmGXB4UjOO5riviVb3d5dzyyFSqSm2mXeiOPK2iLan3gjCVdpYlcDuQa1/D9q0OiRxeUzxW9o008hcxbCFG6Vm/5aFcKNoBB74zQB4T+0drEmpruurovCZHcxs+HMeVZGjZSeu7K8dFNfF6z27YICxvIBD5QBBIQAB8tkhthT1J24x2PvfxkvYL6+lgilMe1LhhvjdwVRwdzygD5yQVGWAAzgHivlGBxJLMyMvnROGYvJsDMGK7RkAIoVwxyQeOvagDqbyeK3K7mlK5QSK6FhG5XkABucbSADgk9uOM19R3vhdpBGxflDH5WLEHGNvIB5P8AEOc1lR6j58jxzC4WOPaGBkLtuYB8qW42b2Yj5c84yetQT3FvERLkTEFleLAjUFgyxkMHJZsMrY56AHNAGlLcwlC0vnqyk+UiqCHYjJEgYthMAYA9geKxleOWVxJIsSsF8jcCnzAoBv8A4VXG4dD0A9aw7zVLkyOlpKmI3UuJR+6Kh1BXf2yMgHjHB7VUuLjb5m/5pGX91FuEgLZwfnVvurgHPf060Ab9zLhnyvkOoy6yBv8AWM5AI2cBdrDA4xjg4NUQjkKQEfO5twY4wHOeADxwOv59qwPtU1yF3yRxugQDIJyqkjZgcg88ZzjFSQ+WJ45HunjMbHHlAvEwIMbK4P31IbjkHNAHbabFA2YZCdzsDFO2WSOUqw+ZR1jOQDtBbjOcjm3NAbeaVZ18pwDkhNqsHVASPkJeM4XAAI6kDk4xrW8CwARLhg+9jyCcA7VwGHAYEnGeuOODXQ29/ZXsf2a+ndWiDGCXDS+XLsbCMwYnyA0g4OSMcYoAzd6GSOYE3ADkvlNjFlZRJHtA+XBLAjkdxkCulvdWhngS0j06O0mIX97GqI6hiuCQiDepQnapBKkhs8DGEJvskbwXcCFpC5jlRtxKOGVimCQchEOf9jgck1mwXcUrs7zuqgvsKqzOSnyIoBwQDtAPPT16UAbn26WykRJH8yJyomX5SyqSwaMEMc5jwOmQemOtE18Jx5wbcqbo/KUvshVg5CqH+7jHXcQc8Vz13cooQAxuH2O6qXUJkYZX8xflI56ZyehqT7fbgFLeBY1cKXVZCyBlyGYsfmAO7nA6tQBvQ+bkT7UIjBB3KroEf5AWQqcDGBu9TkdKprMqSsHiZlwzBnVggJbA8tl+V+APlHXPbg1n/wBqCMM0ToAyhdpxgAj5RF85A6N1yRyQAcUk+pxXBVwY0GEQxBgwAQbC28nl8Ac+4PJJJANKC9jV1dkaSCJ23RuS4IU9ArD5FJPOM8nPzDithJrFtjRSKLmeRlFvGC0UaqQEKSBAHJMjDp7qCVIrkZJ7Yl1jlV08oPIfmVVY7vkDY57E9ec9qhjugw++DhlG7kEjcSRhfugN9M4oA9BtrmaC4MIJyu9CVkU5YEcDHViQfzwOla+kzwzX0UH72Jt0qhY5CF88I+wZYjIwOuR2OQBXnbOkKKy3CS71R2VZHjcMynovBdgynPBXkHIzWnpGpbLuEvt2bijIpKtJuQBC+IySAzA7R1A+lAG7qF9PD5tpOcGKZ/JiDJ8oH3i0u4+Y29DznAzjOc1gifegSWRllKnbKG2RHJG4SB2PXI6HjauBUN8Vnu7hIQrfZ2kZn3xnIhJUlWyN5+Uk4yTgnmqk1zFcQhy6ROhH7qNJCpwPvFucsxzyT2GDQBZmPlozxOyuzqvnRuxI2H52HzDeG+bBx+VMjupBZy+SUYo8TMzFBLGmP3oUFcuCdhI5HHPtWlmdks0LRsHy8S/NhVl27S5ZQASASOenORmmSwNbRCSWVVfI3xPIjbwxURAbG+4QTndgntwc0ATSma4K/ZkfygSWkkk2Hqol3FiQ2XdSST0foO+a95fwKJEjfD5DHAwEUqWI6YI2odx5OcjOapvqciyeXDLuMJkRNoDKjOvziEtkZ+Q9PukfnGt3vikEk0YkLJlpGdWLO0jOWYDjJHzEcdMg5oAW6uVlmLJEiI7khVf5doyrkBiSCAC2D3wB1zVeN5i+1TkMVLNgliFbaCoAyMDGcY6D8co3O9ptgIDNxsxhA+7gsRyMHp6rWhAtwsodHClVDuxkCfu2AB2biM54HHrQB0YmiSJVSTdJsyflYlPmwMNv5baD1BwGx71chuTPDvtxLazxIbhlLjfKYm+d2OcBwAuAOoPQZNY8M+I/nycvuYkADenBw3TgH278c1cjujCWaKUAhP8AlrF5iNKCoZQCCpO0nGcHBIIoA0y0cqxosw853R2nAcLiSQMzOxUr5flsS2ASCMgniqMdxeQ3EkUe4jJRXQfJJztBBccLjJzgdKlkL/6FOpjjSVHaaEwkb3jlCpJHzhFY5UrgjKnHGMJMyBUMknlySShVj3KjMSNy4XeGwVwQMYIH4UANVpN20ksQkjFB8yyEZBIyOSBk8dPSnxXkccwjZiXdAUD5ClAQJMIuMjHbjqaahVQ/zIJNkybnQOY/NXBkTH3XHBHuo69KrcrGrSGJnVn2lN25o9x2O5YD5iHXggYzjHFAGhLqSSoiKVUYAVHbMp8vKfIxb5UyuQp7HgY5Nea8iazuHMjIWkj2BUjBZ9oCgELuAGDuKkDvnrWZcO07ERKA4cMFIVQylR93LYTA2dznHBNV5oZ5VhlhQgESDCkBTjdk7QcLsGT1G7HBPFAHsP7PuuzW/wAT9AlRSDayJhyyS7mMiqiABQAuM8kkY9s1/a/+xZ4kc+HtFWG52zvp8Q+QAFQ6xo5VD92PawHJ4Jwa/iY+AkER+I2m/KAizQlJHJVsrImAgVjuJyBgnGOT6V/Wx+yJ4jv7S1tJJ2YWr2sUCW1upN2JolFxNJKybi/yKi4XoXAI5FAH7/WeswQ6db5ZgPKQkGQNIXUJvA2gYGTJgc4B5PU15b8R/FWnRWLwvdRpM6BkjdsNIoGWCL3YlWAHT14ya53RdfnuNN0lbYMxukUFJzN5iq5ViCgYbZd+wDPTJHHSvPvileW4sbwvKYrhYJo4lGwus8IlyFLuNzAo2CSBnqcdAD8H/wDgpd4xT+x9bijlRhLaSQuiKWaMKkheTJUhUJbbnpnHYkV/IB4ghtv7Zu2tnkDNdXDTxONvlSeaykg4+ZTxjoevFf0+f8FDZribTPECI32sFZmWZRDE8ohjkCyA7N0aHz3DKMbsHrxn+YLVLS5GsXxcIpNxJuKyKVyrHf1bgZyfWgC5bE+UwKjGEIYgYJHHBzx8+PXr04r9gv8Agk7FDe/FlRNI6bZrc4KKVIcoxfJPYkdu/fpX4/QoBC6gcjaSdx6cDLc5POa/WD/glXq7aR8YraZhEys6LsbhCBKysrEk7l2MTjHufUAH98/wTtvK0bTvk3L5MbrICRkLGuBlvung9jjGOetfUCGUzodwEKxY2YDM8pYBZN3QKF3cDBywOTivkD4H+MLW80vToW4lkigEYBLIQETaqpu+UjeORgED8a+tWeL7O1wt1HFOsZKIzfK/yhAXRhzhnHAP146gGwsm1GdnDRjLMCG+UDH3hjkgE9cfTFSmVWhEhfCbNxZR1yMjAPJyPTn2rh73xRb2u4+bGvOW+b7zbcg556jj14ridR+Ilq2I4ZyzHcuxTuYsFG5Fwcs2M8D2470AetSXkShgshDEAAY+7vIUAZPJ65weM+tVo7lpW2iYLGo2SKVZXZ2KBCGU4Cj5s+ueMY5+cZfiZp1pPHay36RfMQfOlyIyzbi0jtllZWwCMgjJzXQWPxG0t5HKX9vIsbBFeJ8rJhSxwyscLtJ546/hQB7sI0t8SSyNl28uMj1YgBQAeRkr9M8niq17fCFGMbF3AZhGed5xkBs9Rn+dcVbeMba7t/MEiGNMYZX+7lWwVOfu8Ee5U4rK1DxPFp7C6aNHjRFuBFPv/fRg4IK9Tnd1HYZ7UAaf/CTypqE4u3lVntLaUQO+9YSvmQhYgTjadpycdh68sfxYo8xopIxIAy54LcE5IbPQYUY96+Nfir8aorPVmvIwsczfa4T5PEcEEqNcFSoBO3fEm08AEjvXJ+DvitfeI5reOCQss0qAljkhC3L7g3OfmyB+Oc5oA/QvS9el1C3KxASTKuNzsApYcZJ2YVeQDx1P412VlcXsNqUuVALqixgsB8wYMoGM85Bxzk5rxfwrcJZ2kMokbeyqxDEsN2CfkXGACOfXuMYr0bTtZe6wqMZS8pC91XaQGQZHDKx9cigDTk1eVluYgpjkjIBLxskQLAlQJGX50+ZgduSCMGqMl8ScpJggfO0e0r8zAnDHnG7Ax+tTXlhdSsN27EgAbaCAwPOCBnAGOT1/lTTpgjgGTjKlkAxhRwR820HGBx7HigCSHVs3CbQqhSq7kZVPmDaSVBc5bdzngEnHA6dLBqW5lJfJwcgYJkOc5AJ7HPQgYJzmvP5rO4gMcqlMszHg+ZhcNgGQ4wN+OSOdvJzk1INWjtFP2iQ4DbyDGconAQx8jIyATwcknGOMAHqwuFdQVkA5BAJwQNpwpUdG6n14/GomufKiw8oICku+FBLKOSFHQ98e3Fee297DKIrgFtsZeRH3ESElV3KVxwCu3OPbrji6mpgB1aQKjbW2kxszKpDA8pkZ3Nnpx0zigDpZLxpoY7i1mH3gQJl2KyBsMDnnf1I47dRViHUFaRoT8p42AEEdMkH5sdQ3TnNcadVgukKQuCoZgUVSjZThgNxJIBB6jPBqJ7yCJ12ykMeQy9FbBJPHtgduhPNAHo8V4fNRGIXzHRMDAJzwAxJ4Ab+dekW19/pMFnEMquTK4AG7bkjGWGV4HbnNeZaIsN/HbyCeGWSGVfPXb86rgsrRt2Qjb19BnFegeHbd3mluHywXCqxBJOTlhk9higDtFOeSp6c446AjpgccU0ojckbScHn5SV6hW9V5PA9acMENkk59uMKcjHoeen0xTEKluCcDnOPckDJHUentQA9AEyxAOPlHLZ4wMYzyOv5UpAJ6Y67cc5zydoycDIHX+VIzYzgFsHIz1yOg49v1pRy5J6FAAuDkZJyS3RhnHbtnoaAInt43ADAElSA2wZAOeWynXPpxWZdaHpd+QZ7CGVgh5KDcAx5yQeoHX1zzmtgsSSACBgHecYJJbKg9sDH54603gFmJIxyT0HAHJz9D7nvQBzsvhjTHQbFaIgdEfgZBPQ9BjB+nasy58HKwf7PdsOMgumRhsj73OB/ieOldqmQCN2cnO4hQQrA4Hptwccc80jIw46HgYPHRQFx6j7o9OKAPJZ/AmoR3j3lvJDIJ41Scu8oY+QAIWjBO1Dndu+U5yORjFVz4f1aDLNZs21vlZQjdcgrgk7jjoeDXsSgKCGyQTkg88+gP93gj8aZuVCAxADSBUHQbiDgEevyn0HbPNAHz9d6ZdqWDwSomQx3owP3gcDC47Hrnr2rHuC8ShHDeYJAhVU3ALtBU5z8ueAfQd8V9MPFHJ1RDnIyyhhtJHTKnJ/xqhPo2l3CqstnbvgEZMaqRnrkqP84oA+ZrudUcABtjIu4Y+YOUwxBGePMXPt+dOguSFEjNHMqsAsJZfmG0Fuh4XAAzjqevavdrvwToV2SxgeJguCY3IyQeM7geM57dq5m9+FlhK6XFtezwyIxCxuA0b7uGDBSAT6Ej19aAPH7nWYHndEUW6lwYyy/dDEAKpYfMc8Yx15zyKlnvNjSvDEyxAmTywcsBtySWOPk3HvgjdjpXoNz8MLwurpNa3DxcxFwyMGzkMNwyHxgZBzj6VhX3gXXYVYGCaUgFQ8cqEZIzgKvbt0z60Acpba1I7PLvlgiUZDgEklwYxGmGBYnJGCexPSnNrz2shQrLGGRNpkZSsikDEkTjkDeCOvUHrxWdqmk6naKiXNlcqqfNJ+5mjjVlUqCC3DEckHPV8d64TW9SuLK382S2ujAZ2RL0QySiJFiV/ICMAJHG7dxjhvegDvTfqLiIvcIWuPKbd5gkQxNk7GAYBJMsc8Hlep7dTZ/Z5J0VnfYw2vISSFQgHIOcEgkfUcV8vXfjmzSa2PnlFMieSZM+cFMhO+UjaGf8+Txxmus0j4hWs0ptI7iOR4lMhwwZ5F+4dyBuDkjpnk0Ae+N9mCt+9CqW27iBjjIUgDgE/LnpwcVMIwASCcA4yAWyeoOMc8jA+nI6V5hZeJori7aPbKkQ2qrSrGQWVV3kKrYI3EgZ5GORxXa2upRyE7ZFKkBcbgoyxwST1x97PoD6UAbBARlkKFsfModMIdnJBYd+cYqFmyquSFJHzrtwqkdAo3HA4BHsfaqN7q7W1lhYWmljlIAhZnMm7aoVI2ZVCqA7bup6E9KwtS1iRVSC0Aa7kkXbGYw+5Sn3id3yBSQSfbHuADyX40a1400y0hsPC8jC81R1t7MWJhF8JDgsD5wYiLapy6j5c5JGQRp/DPQvGFjpEVz4yk8yeQRQyWvntMyygEiS5ncnfM24jKjGIxnJ5rubbSIg6ajqR+03mWYTSquLcNncEB5jIQYwOvfvU+reM9A0OCbzL+zEsKJI5mcYSIsA7uFJKrgsMkdepxmgDqJtF0+eKNVSRHKLJLtUAFtwYISvUZx9cHOKzJdERz5csrCPLEONzlCoZV2ozcE57f0qhovjvRfENuZ7G5hx8uDHKpZQQDvBRuYyQCD39K1buYXNvKVmYt87QmNgHKMd0YbPGCx6n5TntmgDNk8P6dnMri8BBGJkRkBVduUBJPXA/nXm3ib4Y+BtVuGXUvCmh6lG2TObvSbO4Db1fKsZIDvUuxLDjJHU5rvrWG+mjdL0pEgIaNjKwkBUnKYx8o4XAB7+mBVm6nsYbfZE3LOY2V8vKVGSS0jDDA5bgZIFAHx54g/Yy/Zl8Si8bWfhB4EVbyBxctFoVraSzh2Py5tEQht6kgnketfM3iT/AIJTfsm+Kbw6pF4RlsJbibbHa6frF1DEi2yIzQQ2jkhIGB+bLDnkDOTX6bNAl1qO8XEXlbN4t0f5sfdEsikjYM8d1J5yDWRqGv6ZoqzJE0X2hMeaquu9QzYBIOPmJAx1zux3FAH5yeEP+CZfwh8Iaql3oB1HTY7OR54IXgt5VQnftQ3DLlogrRjGM4TPWvo/S/gVc6GkUNlcWbiNlKSwloclFZTvDq27OW6nGemB01vEXxXv/tssem3cMcQm8lVkPLMcF1wWHJySD9OxrstM+JFrNpioYguoJ5SzxiTJbbIokYFQQGw7EAHB2kZoA8Z+JvwD1Xxfo7adY6ham8kty+bp5IRA0bEDb5Y/fIcgkcA7gK/Lj4nf8E+/2mbOW+17wRe+EvEkkTPJHo899Lo2oaiInZ2SG6a0eKOYxmTYzsAWIyBkmv3hstTt74wN5gQM22R0VHKRNjIAZsiUqTx04Gats0nkoEDM3m8yF0kzGSSrv8o8slckqOhbOTwaAP48fiTffEL4La1B4c+NXwu8QfDWe+uAIdW1qGS78PXHlqxVbTXLNntZ5CGOcEMO4Oa5O71u21q3Nza3v2+0Jiubee3czxXAfCxKWjPyZwxXGBg7Soxmv66/iP4D8C/FTQdT8KeO9B0bxN4dvI5bO/03VrOG/tSxRldSsyHypwCcMCGBYEHPNfzq/tTf8E1b/wCEV3qvjH9nLXta1HwvE6X178J5rpGjsIAXe6m8P3ssEr3DIELLbO2SFMaScgAA/ObXVkjld5LqNZLSBr51VCkaLHAZJBGXJZmCR7MnBZmIX0rxq+1q3lmuNQnkYRrHcT27zvs2SLGBbQsM5kDPtPykkDOBnJrq9X+IGg3ujamqSznU8vpWpaNqUEcOo6e2nzRzXFn5U8Ze3BvUYugYMBwf4s/J3ji+1G/aBb29unaHb/Ztq8biKPSIVdNPEYlUbIxKX3HG0BgVwMAgG1r/AI1RIbnTp7W3u3kPMtu0koEeFM0aRSEATCYtyQfu98qR8+ahqGdQkmgRkZkklQSNAqKoYtJHsQbWYEycKc9hngVFfDUmjuJh5sz2xEbOSsccRZc4BRgzsV2425HUHHQ8bquoxNEFVGNwqmduV2h84bBGNqkkk4yM5PPNAGf4j1ciJ4TcXcsro2QE3HLqxwCx3BRhc8Y2nAJryeaVpZHYZiB+91yeABhcgbs8n3rpLy7FzNsVMzsdqFGBIJBAAydu0g8k85Xk4rn5N7oFAfYWwFyXAbkuwKggtj6HmgChJLM0Y4QBNqZc5fJ+bKgnhSVOTjHzYpu6dUSQEEl2IGG+V1ADqRjaAVcHgnjHTpV1rRXjV45djlxEyyADaGwVO5sZ5A47Y681WltXjkKEgyrJtCqVOCPlLbQSCTjntx9DQB0PgXwrrXjvxDp3h7TmfztRvEhaRVd1tvNO03Evlj5YkDfMeyj1xX7o/s+fDGy+Huh6ZoqRWsuIYzfX80FrO02o7UmTeIiJBA5idY2IYBZDgB2Br4j/AGTfAC6Fp934wu5YLfUdYtpIYBtjnlt7OPG5ooHYBXkKckk4Lqfl7/SvjL43W/gzTINF0CcWdwsYEstzCreak8KyOfPjZWjAjRECrgZkYbgVoA7L9oT4r6bFeyeD/D2miWGwUafPKoEUc8kn7ySWKAZKJHEuBJkgnKfNjJ+MpdTuXkEdyI0gnk8kFHVJSjIY13xhtyskbEgkY3cc4NcP4h+KM+qX1zPeStcSxmVbWUymKWKOUEowmC7nTIUBDgFSf4jkZFj4x0q9mQXTNG8KGSS548slSiEyDcNr+aR8w9eQTzQB7rcrZ26xWum/6OxsjLK7hBI9vKNkqoshP2iVyU2kZ2g7hxyMG9vIpmh0XTo0guokuzqV5KRbCFYCryLI0vEpQxkfKRksFHevOv8AhK7i1hW5MMyzEOtnKYSsqJlh5gY/8svJBICnaQ2eelRXWuhLa00S0Vr15Yv7Q1y5jtGtriOaSXetmJ0Ja4gVfJXBCgndxjmgDWm1i6e2uL638uFN6xaejxNAkYUhHvCFIMruPMGSOSdxPSo9OQ3SCS4+0GRUly0cj7bcsFEjquBuldSxGDgcjIJFc3Pqd2zwpMqPJJKypCjZlhG5RKJQeB+6IwOSpAJ5rpry3eCwiu4c3B+6i26yuFkcqYi6EnfBhXwWPIBOcDFADLtT9kitQZFkgEscxV3894lDMxbaMowVQSTzk45xzs+Fbu6e5mW1huJEWCaBIpZA0cULKgjKpnJ5J+Y9MAZAArn5dTeRmsrRVe4trYzT7E8t/Ofy2c7XbnEaf3sEHIAzimabqohuEu4ILqMTyRI8ku6NpPNZluS+MMkfzEJzyVBNAHjfxCu7i21Sez3s8SbsByhXJGSEaM42bhnjqRk85ryY30sDF0yRvJ2luDgAZKjpwMn6dDXrnxBt5LrUZjDbokLTv5bCQeZh2JKyKzZ3AAnJHORya8iubWRXkVUJKOobeMHaQMgpk8jGTj1HtQBbj1RpArAhTgqCqhQODx8oy33jgn061G05Me0qrgszD5sbSG3FtoOT8g/CswoIWYZLElgMHAA6ggentx+FN+1TKmxU3BX35GAMoGCn6/Mfr3oAilklWUnJZWyc7i5B6nPODx6+ntU4ujsDbwx3/NuDj0xuYnaRheBjNRPI0g8wqcu+GOMKzYyT7Dr+dJHAZAx4VNpA3EkHnjaucDk5/CgDZivnJ8wvmTIxk4Uc5Kp/dGOBj6U6e8lYk+Z8xXG4OScnnav93jPHtWR5ZVRHGAegycdeOgz65+ueaJbacsCwYOQAq7gcDA5AXORgj8PpQBJHqN7bsCJmyBjgknaevPZq6nSvEoRhDP0cDcx9uwRuowT1rjjCWb5AzABQdwO5mxyNo57Gp3tSvlgptIIbJxnDcc57g/yoA9PRrEF5zcZikibCLsDkoqu+ABwdoz1OSeuOa5W9ha6JvbSJkkVt4K53bFPybdo7qM4z/D3pkFrI0cEiyGPAaPduUZVgQys2QeRx9DV5o721gQSmaGIs6xmJADKhwrFlU9ORgnt2oAr3emXet2HmwQzSSoAWOGYtyV3DcM5wuT0xn2r0P4Q+Hr5vGnhuC9t0jKXq5ZJF8+Rj80ZKgnBTDEccY56YPnFvHNHCwTUJo90qp5W8KTubBbG77o3NxjPPFfQH7OnhnxBrHxDtF02w1PUZYIpmTaCyGeVCkeVCkucORjrz2FAH2TrejWm2Qz2MM6hTEbhWKuJECSiaWSTBMhLqAF2YKk8qOe/+FPgx/F7+QLURW9hNHM2p3pzCSrFZ0Xq0mWcj73B9AOPd9F+BGp38EWofELyNF0m1lV/ss/lR3t35asRCkYclXOFyrDIBzxwK5r4jfEnwl4K06LSfC1ja2/2GKXEc0XE0TCNGKzxYZ5HKuSrAA4PPUkA9f1Dx1pvhuwPhrR49PlEaixEa3JhuYJohud4kRtu7zFJYNnKj5sgmvGrz43LPBqVkkZvbxblMfZEhjDbJN0gju4JAJAWXDKAQAcrg18a618VI9a3YElhqx855pirEzW4YgQQMpHlq5wJMckAAnbweEj8SQzXEYihu4JF3BxDZiPJdywkWRpG2EAKANoYAnnrQB9jal4hstYuVvINPitpZZFXyBPC32WbfgEhpA1shZQvBwdxI+Wq02qx6itzLOpjuEChGjtVESujKiBtnzbBgBSxJw7NnjJ+dPD/iloTNKsu0y20iCSa6YgKpAdZYhESGOeRxwMjGa7XTNUN1etO97bQyySRYa3nZoBmFEGUVztGzeTvHG89MmgDudY0xJt6Xu9S9svlyLM0vkybG2sqRFSjiUKVzkYYjjbz5fdaNqjSLFbaqLi4VEWDcI1kmSMyvIflP7tsJ1JLHIAxxXqbXNuQQjIZBbtJKz3Eq7ygL7mYkFVZdox2wTnnjlp5Lo3QuZJI7CRcmSytFVJIook4gad5VYJllxtYkqMHA4IB4nfCOOWeTU7QxSpIqiKDzJHjKMBKyoyYkQrnuefTg1UM+gXK3EcMF2Eljf975Lef5w+aPMJIWIblUZ27hzhiM16PfWdrJ50oMaXCtIYmklLrJG8nyK7hCVySeNzcE9K5Q+H1DNM80EZmVmMMdwGhG1zuDeYm5gASB1ySOhIwAclbXUgs3tGnuGhimE8ckm+4WKcAADaF+SRosghgRkHbgHnVW6ku7SCFY7RHIH762mIlQRttUTFJVEUm4n+HgMMtwcVrzShJ5l1ahUkimBQLI0YULk/J5uQ0ewgYY9uuc1Y0uxZ4Xmup7QI0xkjTbbp864Qo8bNuJwxYYyDt9QaAN5mVDBBc6tsuZUaa1eZYrqCUsrERPLjcxDbAwkfOI8huQRHbvaLJMLq4gFuwby0sSgRJnVGEjMpDEKMFdzH5kwR1NSz6VbQ2f2iG2Z7cSldrN+9+dwfNDAEeRtB24GQMHngjHSG3kt7qTznkhYwrNEZIDJH+8UhQdmd6uqZyMjcQTQBu6dZ2Nmv22SBri1eOOCeGBmiWJjj5om8ssgKgsNx2Kz4zjiteIG2jjEcl9FaXflSJEwX5CqKrPNPFnzERZySwCqCuTxxXMW0+pW5ETfaUtg1qhkjaLzoo1YoGlUxgvlT90e/rivW9H1aweCzhltmM9rBIyyyt5Mk8Ck7jdBkVQjqCMEk7Tjk4FADdKt7yGQWkYhjtWh+0xxNMXV5vKGLlGZQDF/EM9DIxHDYrookjlaKSC7Frf6aWa8S1lVpAFkZBGrxgmRGh4wpwPOx97pSlkmhtTAYYEwCkTIqLLFG7hidwGJY9jqxG7LYxnJxWvok9lBDHdTR2UUrQStcX294/LlVVjCmV5vliMoTBGCC4+Ugg0AWZbS78UaddtPPi+toDHFcsjkYiZfKkTZCMlAgRlwdyA8cZHbfDK41W2m0c5tbiCG/UXMMH2eV4bhZSuGjlZiokQtxwR2wpNU9LijvGtbq9c2qyXM08jKxlthIQytCzRv80bKwO5v3hyTk5BHZ+B/Cmn3+ti4tpHtFbyZUZI5PspVclZWAYFkEuCCeVyqnjqAff8Mmmpp8Md3ps1qfs3miKwLC0uJjG+SyyyjYdhzt29eMZHy8v/AGpc2vhQWr6Mv+n3rwWs9wrGSWCBpHQyFo8eWm9gGbjOR92q18+oW8Gm2dlMZ7+SNUiZinkXTx7CzvC0jKxYBMH5OQVYCuW+LfxAj8LWbWVxLBbHSdCe8mWN0AtL2S2MySGBl/ewrKxyqcew53AH4x/tX+L49e+J+txysDDYyxaZAts5lEYh2W7bztAZA0chO0gZIwTxXz3ZW0iMoM7PAxYIm5EDAKixea5kCk7AB97gOpOSCK6/xfcXfizxPf6vfJG0k9zPPK8EYUM8khkXcnIz+8Pbjtiubm0+4jQMzlozmYDcFYqoVSu0AZHyj060AaSzvFMzvIo88xQbI0WSIiMR+ZjY/wA5BA7HnnkV1vh9LWe5SAu0ENxI0hKGNERiRG+2Nj82QBhTjkZzwTXAJEwdJVjClXaNuPmAU/upcY+Ulsj3PHB69No1qko33MssTllc7I/3iuHXywpcDAbOCc8YI7YoA9vsbOFpPsxNoLTbGJphsUM5I2MrEZZypQEDleRnArvdB+G5ukkvLcruunnDjh41Csvk4JJ5CKzZHbvk1534WSzGLS6laeMQSyx7tm6RxEpZNwf5HVgc4OQwINeyfDrX5oP7NtklZYntpbhlYO0hQONkbHftPzrGcED5V5PSgDpNI+B97BFJqckJuZ3l8oeQx5jXa2EwmPNUheCRgc98V9b/ALPfgSbSPGuhLDGGaKQT3AEZJIi/fMjptAkG1WVvQk8A/LXT+ELOyv8Awpf3akTqVjniaGU7sMhJbCplZBtcHj7yZ6AE++/s5eFtNtb7UfEBM0y2VjdfaIJg7COc74xN5AyDmMrvJyMBiwAVqALfiLV5NV8X6zHeSibyZY7ZYipJZrZVU7Vdjsy6/dBzlRxnmvofwRf6hZ6Ilqt39gneCJWaK3dkMbSK/lNHbqCI/KjGefl3gnptr5K0TULXXLvUrm9mKzw6hdXEUieW8y2huGmLIpI+0s24gBiVG8HGARX6GfDDw3Y6tpFrd3LS28NvZIg3qqNfToZUCvOikQSbpYd2AQxYr8o2igD2KbR9S1DSbFAzyf6BDutZIkhKjAQyRq7AyFncAZHA9RzX6Afsr2/2fwpFYPhJYJpU8wBT8wZuiMuCBn3BGMZzXyp4V04ahoLTXNy0AgHl2bSxu7oIFaIRrH5aBImnSUE5O0ryfT7I/ZztTa6XNGUiMgv5WkUsVIDPGC2MZBCrnHAJYAngGgD7N0xdsabjhiIydoADNgBicAZzx+HatONuWMifZ5TIyASGNjKiElWjKOSAy9jyvII4rE0mZmuLmNQrQxrbsMRsreY8bFwzMAH+URH5c4wQcGt5t+6ONF8wrksSy5JGMKwIO3IZjnrkEcdaAGlRNuVgTmM9225BzgnGAxIGMc/gDjC1BXlDfKwxgYIznB4zgnIyPb1rpDwuY2iG8gDOO446Hk846+vpWTeEShhlomBDScbckEn5d6/Mp559BwR1IB50kQe8XaSrxlmOUYEhSSVBIG1CMZrvbEF4hkbcluOMlezDb646c9R9BhxRFpyw5wylVYE8AqPmJ6DO7occ12NnArRqoBDlCFZf4MnJUM6+vt07UAM2EbiMqX2g+ZyMjapIXP8Ad/Pr2qAR5DbSFOWUN6MCGOA2QHzjP0x0q5NFJucbWySAHbJRXxkeWATyD8uODz1xmopYniRATkOCSHCgDJAJP59/zoAoM0gAWSYSzbVaVtkcbucFRKUjAC5OegHI6cVX2GflN6yRuuw42K/l7X6jkoSu05HIHIxjN94JcOflZTwHUhgjjBGDv446g9d3XtUC5+XfG4B3hgflYhZGAcKTxuA4yRx15NAH+XX4g0mKzgb/AEKORGy8f94lvnUE52ofmb06HjArirq3soniUlYbZ4/9cu3fGU2vJtTIZkMnGWIA6qAKh1bxY+o232eG/gnki3FGWTZK4DOwyqSEFzvxg8gAgYyM+W3niJ0hniSGSWXdIst1GzsuDhAigSFFXcXO4jJLDsKAO1vtTtoUme33lt4aNHhKRSrsceYwIxjG7B9M5AIrzbWNV1J0VEBaNsSkMjhkVQN2Ccb4MDJB+UlQTyBXL3HiWWRsGVm2mRWVmIKlAyeWzPgnG0kAf3sjFc3d6/LKxTfujIEfDSH5QeNozkAlvTp29QDWubhHgc3KKJ2kR4wNoVOpyhL52sWOQR2qB2aOaCd2DOExbyQyxgrsXAUlWJjIU8g8gMOPTmpGvrqHzFSRokm8lnVyx3YBVVUDPQHnpzxULWWtySr+7nyTtj5bA3EEjAOOT6dc4oA9H0i+gXAmcRmNm8p3Y7vlHmgFVO4njII4ziuzs/FulyXXmXzsycoXEe7kAlT5eeSpI6njAHIFeUt4a1Z1tGFte+fuhijDozRbXTEuPnJB35wMYIweDxWjP4G1+KKETxyLLKqylAHIiDFvmc467RzxxjigD1tPF2k3V6/lNLaxSOUQRsrL5eTIdxUDawIGPlzjA561lP4ntZPPDzoCXYA7jGCM4Xf5jZAxjnGe3PNcDZ+DPEEds1xNE0aSkQBnU5HmZ2MQynYpGfmGCOxFMk8I6uXlVV3xxM290kDxE9Mo6sd3IOOT0PFAHS3OsGOCaRnVxJhQBIzBHDlxlTkbctg49B1xXCTarA0d+bhjJNKjrGnzjDfMOCrYK47FcduBk1v2PgjXtRieKziufPLthiZMOrI48tU2EFiSclsDn8qsvw38SW86E207AEbhs2L5bDBLSMhVAc+hIx0oA8v1C8kIysmFHyqhYsAjZICqxyQCTz79a55ZZRK0hdcLgnfn5juHCdwQen0r2XV/hVrMFtZ3b28qrMXgywdUMkQR3+fb/dlA29flzjFVYPhhqhZYxbyOWC7xjaiMSBhXJ+fPXA+b6UAcfptw11JGh3ffBJJOCAvIyew2n1PFemWsOpxW0k1ibgRiPaxKsyOVGJAo2j5eOR+fWuz0f4QahaWC3UmnyOjukYuBHK4jkJCoxbHEZLdOB74zX0b4R+EE39mLqF1Fm1dXG17cqJCmwHE20ncAcf8AAs+hIB8Ui7uohKl0JBwdpUEBC2BySBngDPUfMMVz1+st/v4eRgofI/eSED5CN33guB06Y5xX3V4g+D63FlPdw2TLB8xV1jJMEZAUSFCnK7ypOME7ucV8keM/B+oeHrrd5EscbhhGDuAcD5Sy552nJ7545oA8Suzd2krbZZAnBOGIXgnkgHnBLe4NZMkspIbzX27s8nnOAfmHqD68HtXeSWUNxhZmWMODgMC2B1Ayqkrk55xxXF6ha/ZZ3ic4yVMbE/IE7huPm60AQJNM8u9WHmEjDEgDK8nOeBkdfrUU1wZWYyEtIWJ3knoeiBP4R6AdOlMRzEAUcqykjcmASrKRgDHTbnr60wbWDNzk8E4GMNwvA6e/OKAHvgbAxPz8AjkAZIb/AHmwCfxqA5V2xkYJ4YbTjPTHY47U5gRt6nAJ3HJBBJwQOwqLOSwPPck+pO6gDo9GkYyxqOQXGRgnjjAORjbntXstpFPPZrM4YxZWNYyxIjVDnAR8jYH/ACI9q8h0OxkcrOJYotm5lEjYaQx8tszxxkcEjJGBk17rpapBZwXMsyNEwjc200rsZJCw87dth4JbJzjuOvWgCTStHMkqhkO5ZEYIEKgL/fIOATkkAdTjPOK/Rf8AZ4+HB1q807bBuLSweWnlCN2Vh/rHVifNyT6AAgHqAT8b+CtOj1bWoJxGI1kVZI1YTSCRsInlrwNgbDN0wCPpX7vfsffDOB47K8W3UyZhZTgj7qZTHRlXDqQQeqdPlOAD9L/2bPgHNFZaUIo3nuJVt2RQE3uHBMZQguI3C7eMnG3dxkY+7bDwi2kw3Nq1p++iXbL5kJbzJAxUEMf4wVfJA3Dvk81zfwq0210m2sSksySLCIjCGBw2wAymMDpxxzwWPPTH0ZPGohhAQeU0Ds87naJGO4hAqoxUggkbiBz3PBAPF47JSk1vMmyeGMuX27Bhm4G8rzwo4A4xnuTWfbaBNPcrMkCySwmREw5MKxYDnzAUCbjtHXJyAATkZ9QuYo5dwRAgIK4IyQFJbPfJ5OT9RjGBVe3vH012jgdg8yBJD5u3ehILY2g/MHxgZHTr2oA8/vtI+zRO9tBO5ZiGVQ7HfI+7PLYWPcBnHAxxVOytdRKvbJbT3EdxJFFJbqpV3Ekgj3yApnhjzwMYyMHIr1sJBOrESMLhiNxeJyADvLNvAJJG8Z65AyfQ0MpazCdZkjEeWJUKoUsAxLA4bBLYz14zQB5Vd/DVNTEj3JZZlkBSLygYgoXJLO3XLKm1QP4Tzjg61v8ADqyd7eUWFsskVv5JMcfyCQNuaYxjHmOAV69ANucYNevWt6k9ubZnRbeTbK7k7mSSNiRhscfIzjqPvHvWi8+lWflhrkPHJII1ZUYu7vnaxSMEBN+V3ZA4ycA0AYNrouk6Ppsk0kJRo0LGRUwY0CfO2wpuI5OAMnJbHFfHfxz1G1m0/ULO2slafypW+0s7LG0ciFWzIGxnbgnPbC5wefs7xbrNlYWWXSJJEhHmEELuLIrBsRuw+5yenLcjIr87fjb4ssI4rtwyEvbyKbbeArxuWz0yAvI6+3HFAH88n7W/hie3121E9uBeTajKsr7i0AgWYCECTj52UIcYzyOxyPtf9mHQJbi10DSfIaITLbw/aBB5i5dUBVjMcMBu5IAwM545HyL+0pqn9r/EPR7eHm0e/hIhHlqFZGRNpYKNzbGAJZjkJy3UD9BfgBfw6RY6UZBHHK8Fo7SRSLGYwc7GxuzlmiydvK5GTkcAGn+2n4cTwb8L3exiRoYLKd5JLZoJTGkrtbyzIMjaxmkVcH5TtB3cV/Ib4smabxhrFyrK8bahdBJAxjJHnORux9yT5sEDHUdq/rg/4KJeO9MT4WC4ijS7u5rBYZUk+RUWGEA7sk70fe2SAOQD1Bx/IlrcsN14j1aaGB4Y5NQuJVgYn9yWc5jXP8KngN3xQBXkgluCodw5yIwgADcFiuAQAO2ef4ic9aje3e1j8+S3U7MEPIh2qQwJjCjhmIOecfd4PWug021glZQ7BcqzOCpYpyQNhB+aQ+hwB61k+IIZLe4jt2LlIUMpyT8yt8yhgD/dGDnoB9KAOYZ1N1IVJVTKzLIiBTsLjKja+EwD29SK+uvghpKtd2geRS8wFxEsZlkeN4xlYpERdo3hQCScKrEt0r5Lthsl2u0ZE2CEXY4CllZl3HiJyB168dOa+zvgNG13d2RhwFtpDIXLDfGqAuHZS2ZCGjwAAR145oA/bH4KWUd5otlHBcTRS6bbxLG0qqY3GJJLuOSNUG5/nUIGJPIU54x8A/tXRxTapqkiwJHvknbESzQIWV9oZlZjgZ2k4GD7Z5/Rj4JWcltoEzyss009uskgjAVh5tsrB5ihcD597Nkg7EPAPB/OX9ri/FvqV0kKypFNuNxubdFOY3DssQKKRBvjHYHgkk9KAPzXIjee4hXcJS+5dpZ4yC7byx2EnjAB9FOaqzwhURhKrZMihR87KUK8t8vyqdxxzzt471SnvUmuZmjCxK8nVAQBufByCScYxz9aRiC7AMpDMwVlOEIztLMdvfAJ4/lQA2VZkO0oU37ZEDIQpXkqoLdV+meoPFR5y7PKxfBGS4OWwSGDMec+vuOuabMxXABaQIm59pXajPyNgJ+bBIBPr1qsZ2QDdliQDyqg8EsCTjIzk857/SgC5lJNrgAA7hjcoydxDAc5Y4xjjp27lVRpyV+ZmZzlQGcFmJC4A53fhnjvUMckTITsfzOZDgAqE4LHGdynPUjggDv1TzcOrK+0h920YLggjceBg8rxz1FAEoDo6qqKXJICbNpDcgglyMHJPp/OoWm8vcY/kZyQQACQmSDtbkj5upyTx1xUcsoLsWIYBhuaEnLjIJcMwJyRwDyeTxUDScBV6AnBI+bB+bHXGAcj/wDXQBZZ0Z1c7mGfnGT82QckMTnJJJ685OetSxqsjBYjvYkAKFO5yeFWMDqc5JB/u9+KpeaqqoZRy5wfus3y5xzxjqeD2qZGZSJULKyMCrIcBSckYJHWgDXjtzDbyGRo0mfChcKZl+Y4wOqE4bIOMjPtTrRC8qQ4D+c2xwhfcVJydyKvQMqnj29aoxyk5WQu4bLNySwJ5JBx97PJ9c1MsrRz5t3I2OPLlI+bb0AyDywUj6+mKANyTSLmMGeUvBBuVTN5YihZ2zuEchba6g7+QeNvTNZr7oCBEisis2NpALLI5JLsrZB+YHGeCMDmtm61i4u7KOHy1S3QGMozHLMvzByBjJwpHHTJHesGJyiOQ+1wwUqCRvQjf97PTIUdcneOtADxGEXfKzqJJAN45YtnDqccj5iOo4wO9acbLEFRACXckPs3sg4xuDE5HtjBrMjneTaGiUlY9u1VAzySrnb1b1JGeK0rR4mMYf5dpPJGd+GwBnPHGenrQB91/s76ba3NzEZH2v5TvgpvieMBhLuJI4KKwYZI+YDvX2nAitE8MEFqI5zs82UbHVYZEO9twOORt4OSCRnpXyj+y7GLme3UFFlSLcruu5Ffc+C3ooRduNpBzz2NfYsAKazbWVyqLbwTyOHji3s6sr7osNtB+ZkbOflEmeQCCAe6+DtI8yApHGpVoBNG+0FbjaMXDyh5Chj8x2HzKduMgBtwrpdYhVbaGMp+/ZAnkKfMhHmvtZB5Zwg8nHG3AGRtCjB6XwDpdtDYy3sdjkPHJ5AWQoWdVXcoPOAGdcKFB+Y5Pzcc7qiD+0IbIyR+a5dwrOJp3QytEztIRkspHHAxnpk0AeEeI/Cq6hMEQtOk0okkYu8a+XswwEwIOwBD3AIUjkZFbuoaamm6JOqRDyjpjROck7xIocyEBlZ3wF2tlvuDg7RXqc2laX9p0ySSHyLhlEt0qw4WSUOyRvLhsElPm4ByyHcME55j4gPDFpt3HEYeY2jUSZLhXDEGPbwh3LwMYATpQB+T3xtt5LXzZEjAEqvgqX8wpyS8gXDJzgkbjjByK+P7cuJ3lbPyuwYkMV252ZY4wwww68DFfcXx20a7FtJcAeWirMI7mYqkJyu5vLK8SghTyATk4A4Jr4QaUxzzx5y24BmABUZJIBHHcD6YoA0bi6kh27AHbO1gwA+YMwAXABKhSBznt2qv9rluHVSnlxMwaVgoUKwUjhh0JIwNxyBj6VPKG3ZlIj82GKQsQxYM+FI27eQW3kMeOnY5qNpIwmNgwGGXCsCxDfKGPQgnJ6ds9hQBkTL5QUh0mWdXwi5Zo/LdQWlD9MkHaQTkA9KorPJC4YRPIAFwoBzg9McnaA3Veh2+lbA8oEmRSQ+GAQgEL1Kp6j2/nVmeCOGZEQDYY1ljAKMHDLkfPtyQDnpjkEYyKAMWCG53OxQYMpGd/wAw3DhRjAIAXsB1wT0q2Ladd45Ein5yZAyuDtVcbeDjnOCQMD0rZmIt1QBkeOSOMhTgiKVsEuDnIJJK9+Ae9NMkhVM7HV+UVcbgGx5ueBheM9SQO3agCtp63EPnIPMO7ft2Zc/NkOCSPuEHnvzVry7lUY7UV2cbW2qW5KgoWQHc3PvjOav2rKD5bLIoKFg+CVO0BSFkxgvg9OT79qtobaP93JumYsvlkMBseNgSxUqdzFdm3kYx3NAGdKbgo3m70VAoG3AUBADjcGAVGIAJPUMDnmlFvJIA4UqVRVjRYgzOwJTaCgyG27ufzycZ0554DHIpbNuxUJu2mRTGcqH+XsoOcYycA8cVVa7jgbzJNjoA6r85XlgQCNrBsgnPHHHPFAGC0cqvteEsN5AwpHODkNj0J/AnFT70iURzFlwozlHBaV0GATgsADgbc7TgMMc1PJfiWNdyhs7HRcBgCx+ZWLcBcE52/wB3nrVUSRzuPMIQx8IAgWNirMxY7RljjAX6+mKAIbq4JjRRFCrxhMBY9nKDldhU5OWJznv0oVJJlEoTzZcAFgiqkaJuIxtUbXJJ9DjpyKnuLZd3nLIrxuFfGMSIrHLB17vk4xkdB606FJhuZMxRLuVtyuSzBC3lkDjzCCMg9M88E0AVJAXjaNEmZmCY3KIlTaSgUIAS5CjrkdeRnmpbGG4d5YjDLwqkM6MquWySULD7oXOTwMDnitSAPvCsqF2VVRFUH5h/rOX6seMenQADFaNphJ1AYQgkIGVlZt53DDBwQmDt6kj5cgjFAGU0UiCTzA++NsADaTjJ+Vgq8Agdj9K0rGZ5Eso7eMGWS4VZJpVbfFIXXBVzJ86DPO4j7oGCBWxNBGZJNqOAoRJI0YM7zY3F2UDHlAqdxHqOc1Das1lcQhgNpuF3I7ldrK6l2Kn5gTghsYOPbIoA5+5nuYLqW0MCo6TOvmIhDj5yrgOpwQTJxx2ABxmmNIyOy4jIGA6bRubBIwPlyDgjoeldPqQimu7i4M0ZUOhi+VgWUoNpjIHRQoyCMn14wcxrFCzTzscFyxIKtI33GAzn90SGIGc8jOMc0AYXmSTuqrvTy3K4bIMisxCoW/uA/wBRjmnvaXLSzwvIrtCEBXa7RkkMAFmLYzuGABgEtxxWk9oGZZFikZfL3ISXVCrSOWAyAGYFOo/HByBAV2M4aMqyMTtdTk7SAVbGCevIz2HSgDm57G7EiEptjdXZF2sZHwRs2BlGQfpj8Kkaxu3RmFrcqhxA4VBITIArOu0Hk5IJGT06E1viNZ2h84GGKN3PlIBlw+5+pJypYnqTgjjvXTpZQXNvP5RKiIPuhdAVaOaQqvliJf3LBSvIJwThfl5oA84+xyrKqW6zcjDEA7nZfnUugf7oyOvQc9akWSe1O4uJMGS3MDw7vLiYH94ufuOcHuCCM967SbTkXFvtLkuwUxl1mddqrkMV4HzA569fUVlXOnuqlI0bzTIxbcilQ2DGsXzZ8xhhTnA5YjnqQDmFuXlMg+ZIDIRt3M5AyGxgsNxyuOewzVuzmeWVQ0h8vLM4PG2JF3SEHBBYjPXpkc1UuI7iJ54jbxCMuux/mLgIPmwQoCkkntzjr1q9ok0Ud0EuAXjlDQ/Jsba0jCJiAThudw68Y9KAFudYuXcsFZQq7YlBASJFJ2IcsSzKoG73BOcmtiLUTIsUZVJWlijmmllGMMiM8BVRnaSQwHQcjoTWXqGmGC6eCDzJEWRdqMpLkOMKANo81dvAbABHIAzin2el3FiiySoqh5137fNXZH95lO/gN8mODjdnODxQBfR7gNIGgC+S+XDEEDClhweqbV5HYDHU1QuLiVHkdQocMGZTkhlGG6IvyKc8em7GRXQSWkonK2SyyWsriSFXJ2M2ASryOAC6kDJyMEY5HWlJbXBmmuFdd/MbeYsYXD/KGfKYwBkHj+EGgDOt761e5eMq4jl2eVICfNjZf4QUJI69u3ynjkVpfPs1d4PMMav5fmqMo/Q4L5yDzyuOM+ua0p9IlWK1u7dIyQVdjGVKho1Bw2BlXJyADj7pxnPGDLbXUrSMfNG6R5JI9xCk/MWfGcZ3bvf19KAPW/gxqS2Xi2znO2NBPFsDuDgmRVZuoycDjGSPSv6TP2TviHPpsVk0OoR+bcxYy6Lh0ljRZY97DJPygk7s5weSM1/MH4GWS28QWrYdfLdMpgkna6nkZ459/wAa/ZL4J/GfU/BGmW9zZ2cd7D5e3zGVHMXl/MSyHdt/eNuG44yvJx94A/pcg+Kljp+i6Xc3l0Yrm1tzvxK0WPNfcjzRhwGxn5TjkA5OM58D+M37QunWFjsS8t97WcrKZ5I4kZDE0p+Z5MtkxkBeclsYzX44fFn9uSWCxeX5LZ54rf51u5Xe4kEZbExkJ3Y8wBtuNpjOFGDn8/fiL+2JNr8Uvnai5lKLGsSzb4lGZFYquRswjDgYBA9cUAfRH7XHxittfvNRX7c32e4tZyvmOCm6SJA6JGJCrL9ojYggbhuOe9fh5q+xtZvZwqyRzTzPGgbaQGJZZCAuQCeQMYI+teq/EH4sr4ijujJc3DXLhFVmkWSFskAgqAMYTdtHOMnpmvCBfRGUN5pclmQkOdwAwCNx6LjOB0xQBvmJUilfOMhgCQNrMACdo35wCT7civs39iX4hReBfiFBdTOFDXVrGkjA5iMjHLBORn92OoP3uPmxXxVG8gimQbWQbw7qCTtxjJYjlSw/MV0/hfWptLvIprJ9ssWyQSAEFniYOoA74Oeg/HoaAP72v2V/jzY+I9L063tLzzdQVQYY2mwZHWOPzRGjYPmoBkrnJVuATgH711L9ojQ7D/Q7rULaKW0ij8wSzKjvMyASgI2MIGXpk9+QQcfww/AP9tjX/h7JHLIFuHsYgXxO4BeFXMRd/wCPMiqO5IOOe3p3jP8Ab+8d+MLndBqEemhUYHyLptwEzGRnEsuCuEZVxyDtySSSKAP6xviJ+1Lo9rFcTWuu2scFsjs85uFCkMCPLk2v8ydcAA8jnPFfn/8AF7/gpX4P8IOIdOuxd3yOjxG3lILMoKOA0Z/cjk9TlM7uCK/nR8SftF+LfEVottceKrxg8A81VuBCjMCVXdtb978uzBODgdK+dfFPi6Xyi+o6mJbph5xEc25lMi70YyPn2yuQevbGQD9e/ip/wU9+I8upx3Gk3m+CeSRZBNdlHt44ZFCCSTJ87MQOG3ZHHfp6N8Ff+Crt1eyJYeItRihfy84lnWNwIcRME3bQSULMMn5gNoHr/ObqnjlHg+zoXcIXYs8xfcXJLsN7AhcsuASfu5A7V5lca3PLcGe2mlikDja0bnIyC3y4I/ix2waAP7qvhh/wUM07U7GWNtegltdUFqTEbmNjF9lkmdHVFJ27mmwew75zx7hcftoeGb63Jl8RwzBQIXjF2C0ZUEbclsngBcD+7jGCK/g88IfG7xn4UEcUGq3jxplQzTHAXOEAXuQckDNe66B+0t4llmAW/mtzKWlQJM5RZXcneQXJc5JyDjOeTQB/Xp4h+MWh/EC8kOl6ggW5srlZbVZ3iR5GikdVWVZQwBZTwQQQwDAg4qf4a/GAaDfJpkdulzLYxgTNFlyYo5V3GSVBnaDjk+oJNfzu/CP9p3ULa5sp7q/IkklWOZ5ZTGV3hIhNgx7dvzMRtB2jOQeK/SX4O+P7HxvLaNNevHqJKTXVyjxzLctIUk8sLHtEMQwwABOQwJznFAH9H3wx8ZXvjCxtJhI0aAL8j+YjMqsgQ4k+7gqBnHPr6/Xfhw+XbKWX5o+WJKqoJw2MgnPOOfYivx8+EPj+50Czt0iuS42IFt3OzgL8r7txyCdw7dBnrx9s6N8VdaNrbCYxxtNgHZcRmUYCl2EY+ZRlWBJHOccHIAB9n3mprJgQqoIAVtzKSflOM7iDgA/nWZdXEjBMKWRo2V383G3aB5YER5bPzcgjGPevEdB8TXd3Gbq4lCMSS+SwKgEFN24jI2kdP7/1I2Lz4kaJptu7Xd7AGiBDhpUXDMMKvXnBJPvjGKAO5urwwQeWWiyArAAkO3HJIJzgtnjpk1hXF1b4VyqiU+W2523MQNhCHJORuB+XOB9a8VuPilBqU5a1dJot6uzhlh/dbiC+GB3FUVzwMHbjIJFL/wAJdZ3hlY3iQn7PcFCwZVlkhXcqIy5JZmKLjjkscbfmoA9guNeswjx8KS0ZiAJyCww0fcfeKEe/HB5rjbzxnaWhAkulDE/ckcdyB8x5B4Oc+v6/OnirxnqNs6G2uESJwqTK2FMIDDe0Lq+Wfbj7wwM557eD+Lvi9pcED2099bQzQuVSU7fPl67BJIkgEyHzDlsE5XGQBigD75tvHtkzGWC6IuYXZIoYmO+bcDvJfIbYFBOe+3nira+MvOw0hKRyRFkQsV3HIGU4xjaW56nPB5r8t/8AhfHh3ToUnOoNcPbsHWGC4EiIwhYv88igllkYBgc4AIBIw1egeDfj/pXiCGKT7ZGzpsDK8irKj5ztVWPKg4XOOCTg8igD9aPhJqjX1+bS2BEEFvlogGP7pSBnGTlufqc9q+sbKNYVVY8eVtyMKVJypJBBPJ5Oa+Fv2SPEkXiax1jVQjtHFOYHlYj5FjVmDKgJIyTnkHgZ9a+37GUkFVGyIgvEduMqw3YU5IYe4PcUAbYIYcDG3g7wck46nPJ/+vQw2gjjOG+XGMfUj2IpgbABYjABxySeST1PXkH3pskTFFCEADIdGTcZI2UgqORzkg9+mMc0APdijohwS2T8ufuqMscdxyPxNEU6S7zEwcI7xNgjCvE7Bl68EdCPwquqSsqNBtMcoDMsxmiZU2KMRAElH4IOcbeeCeKr29nNa3CLFIPsKROWUuzyvcSSM7Mw2EMAMYbduJJyM5NAGwcAc9G9+QcZIx65P5AVExX+E7VweD6j05+Zjx+VOPQZXjlsnrzk5GTwcnpmmAEnBIAClslQufZiT1P9aAFJJAPP0OcnqWGPXB/QUgc5GSSw2jOd3TA5+nP1obJUnOCEJQEHrgjBx65OcZ6Uw5OCQM7ST1x0zgDHQE/rQBKMY5O45JHTgYwDnP19jmoyRu78DLfMCMZPJXHpyaaXOAQcDHXafmPHc9ce/NIrD5ieT0PGfr29KAJEbIBJBRgWBXnuGyD2yBxSEgOWAyQFABPVep9v85poyBhiCPlO4gAN0yCMcd8fX2obGdpxj1UYYYA4OCQP/r0APyewHCnJ3EDIOfTnp+lRg7iwG0MMAAYXkk578/5z2pCcnHXn5CcAA9sHsT059abkDl9u0E5I5I/H9Px4oAkMmSSBwDjGDnp0+h9/WkONmMDnOSSCQOW549vf6U1SS20Z546YHb5c+vT65oBVSN2GOSxyfXB5I6YGRz2oAikhSRiJYo2VifvRqQTjGcFeR17d6w9S8K+HdSRo7zR7C4jlPzLJBGrN1BKsoBB+UYwOPXgGt8AAgrkk9eSfl+bHB4xlx78Uw5Hbp9cAjkY9zx+IoA8L1/8AZ8+GniAFrnSJLe4Kuwmsria3ZTklWCksqn8Pr6V5xc/sp+HrSWW80LxHqdpcSDBS8SO6TjgDzItjDtgDg7jntX10QqkPgFkHcZBBxkYOD2qAoOeSAQQQRnGTwR6Dj9aAPkmf4E+L7ApJp+q2F4EULsLzW7EADdtjYFVOVXgHHYcYqifBnxA0qUm50meeBWIMlnKkx3EcMFRiWyc54yPQ19jlQcAkKMjDZxg8jPTk4/Wq7Y+7hiHK4LDKkYznOOPmA4FAHyAbbxDMPKWwuLY42rNcwuFWTcAWIbBOGPqAR3rettLg06NxNOpvnTEspGHO/IcoSfkG7PTkdjX086RuoVkRuisWUEde4I47e1ZVzpOl3QMVxp9tIX+9ujQHg5BDKOAMcd80AfJviS6ubmzlj09p4pEc220gpJK2Qm5S4G48MVOMEEEfKQa8J8QfBK/1iKW/j12/025uYWFwEv8AzI5Edg5E0UwZGGR0A/iIzX3T4m8CeE57SSW4+0ae2wlZYLp4mLqCRjcrZIGe3Uewr58z4d0eGbSX1a9uklmJ+0TXrrKyrKWgSWRCNi7gBgDB49aAPmH4N/s5eL/hf4x8QeJtS+Il94i0DU4YVs/CsMcaafZz5MjXRkVy38R+WJVUHJ5NfSN74n1GxZooIoWjUAAoN5eMIBIGY/MMNjGT1544q42rtEQbZJF8n5TcBkmSNEAIy4yWUrtHuDivJPFetSQQS3InMLTrJHNKFRIJmLZI2ggxyKpQjt0zxQB0dn8SrbUbk28ULxzWxZ90koI3o+AGG4k575A7A1uW3jG2u7eZria3jwWfJCDcwYKe+UUZbjjnGF7j4Dv/AB0fB2vXs11dxTxXN9CQqN5bxpOwRoUYnazY3knIIyRzjFVtc+Kljp+l3Oqf2ombieQWkQlI2yRgtFtjLZKkqSw77TxQB9maz4ysrVwxlt7WVh5azwgPczRRuSqhS/OCWIXIHJ45ry7xX8S9DsI76e5uEuYSHeA3PkxSKpwn70xkjeccjAIBA681+enxH/aC1TxDdaBpWjyP/aEGmQw3k8A2RLdhJDLcTrK42/vSrMNwzx+HzZ4++J/iO00qKAX/APaGoXMAhaQzmKP7TI/lGR1VDtQuHJAJZTxk8UAfQnxT+P8A4Z8Oa7qUOn6ik95qdzAWsk1B5ow9vapG4sYpJWS33L5ZdoyBkbm566Pww/aDn1jVI9PtUdZXljjSbz3YSCRiDIELn92qnAOTkjjAHH48T6HrnjDX7jXrj7ZJFFfx6XlJJEZ7uYwwvPbOZAd/2iYEADBjicN94Gv1P/Z0+D09lYLq+qyta6Xpg+2anqMo8ppbSAuY7W0Xnc7MMMQcBQW4LCgD9LNI8fy2WkJJdErDLMyWikkTuyukM0pDAbl81XxknKqMep6tPijYCzh+zXyurSyHcHDhvK2o4JTnKkMDnA/d847fnLqfxat9T1TVLie+Sz0u0kXS9KtxMCFFs7KJTFEP3UYiOWJPO0k89eXk+MGnW7o+hPA2i2sc0h3GK2VmlmL31wRkAXM91JK2GwSZOec4AP0w1bx9b3Uaxx3cUDXsjwEx3Ko0RURENgIdzEAjjnHHTJHjvjLxbb+HLO5+34v0luobdpZJGuHAk3HeynJiCrKMEAZ2818LeIvjXKP7Hi0/UI7fV7+4S9lhlUXK28V0y+QkqRXKFEW3gRsI2T53QjIPiPxs/aVj0JUsItYWTUNQ1BrOW2EwkWFoIrY3B2KwG5VY4GRycdQaAPz0/wCCnHwZXw14lm+O3gOwsbHS5bqO28ZW2lQvZ/avtmVGpvHGvM4OxJJBkN5qtkYJr86dI8OaZqOix+Ikv55vtNuy7ji8lBADpC/mSjBYk45yuCcdq/ev4wanpXxT+FWq6bquy9j1jw9FYO8jw+UJo4EAaQiIjy1QK2cEjZyelfzT2Hiu5+HXiDxP8P8AUfOuxZaxNBp2HJthaeZOsrieNw6yY8rZgFSGJJUqAQDsvGFpELCZordpm8psFAEUBI1zK5K5LF2yMDgY5OSa+T9XuWW4mgZ8W8MkmzevLgIqhGbGcHB46Dnjk1754+8TXkUDotwrR3Cea04YOQjoI1i2lAVIWJcc8d+a+cr2dLiS5l88mM4PlKgQtI2OVUArtBYk8g8DgUAZasrmUuyRqPmDDh/mwqqCTyRz9QSDnitC3tXRkuVWQWr7im4ssZAXAYyBQAx244wfesdnVtx2lYY3G35gHcHauWOcEhsYAHAPNTi/klEdrJcZhZuIyW2w5wrlSQQg57HpyRmgC3fizaYm1jESmNneN2P3gowkRLDPy9jzx1pNG0mXU9Ws7cwtDHdzBWlCEokYIViGGcjr379cVjTToryA5JDbcKFZSQTkllOAvAPBP416L4MijhuLa5Tz/MuFaP72zaWDCMRlScjfyc4+53ycAH3t4UmXQLfTbOBUggitvI+1NvkijjT7OrhmhkAMmwAcjbyOOMjxj4g6vb3OtT/aprUQyIZ4QzrFGkI+RMru+XduDdjhcck8w2Wvr9ml86MQS2kSCWSW4O59qqkkqiMHc+Wyc8nIxmvEvFOtwz3ExR0kABxMqvulLMSAfMA2gLjnGfzoAwNR1LfNOI5YwQoERwFz85UPEQcZIGck4w3HaspZLqR3gLy7/mgWNtxYsTygQfeG4v8AL6sfWlnlicQzSkSCRXEcYDblOQi567zuDDHIyp4PeO1SDZO7u0vlzRopRhAW3hgCvmAbMEAknbkDGATQB7F4e8QNJHBHqUcdzpuliK6aW7VN+mtZxMkcNogBj2STC3LrtJbyQMdTW1aai0lte6vYos76y8/naheRxvLbxn5WFvaxJtsmYeZtOAQvRscDxmwuPJV44pPNVokEscqlyXLLtV1XiQqCRkYBye1ejf2zcQ3JS3uf7PE+m29m9vZokUF3bNHblopkORKjNES4OPmwfSgDuNIsojcF5JDPBCpmM0MuFVM4K7XQM24ORj/byCa27jXHluFggVLa3hgUQeSzqu4symJtxz5PliUBWJwuSBzmuHa4t3trS3swbG+CSJPtUvHc/LIS8c0xb5wrgADafkG3NR21/NFILS1fy1EiGXUMx+ZlhIrY8z/V4LkHOOM4OBQB2NxN/akstwgEcyr5cr7yyzR/MT8zMQqKBggNgq6gDHAnQWEq3D3EwtYI448IkjS3TPhVg8lS2Am5sgAZyCScnJoC4g06Ex3DJcrcfLGioiliGRoyZGX548qrEk4IORnms+DU1Lo/2NJp0Z0jlkKPASGCqxkByCJAp3ZwAnB6UAZfjTS1mSKaNoDG6FpVZvLlWNFyq+a4G6ZtozkZzkY4rx+S3iuDMxjlZUH7s/K+MJhhK7Lls7V/w9PcbyRbyJLy/wDLkmhYPc2+6TbcH5SWjz35yQuFJB57HzDVntXubhFCx2xdGQpGEl2ncrhckDOSR0OccGgDgH0tkjCyMu6RkA4OAeSAzdRkdfoM+1Z7KNQI12BlDFpWLB8gNkFAwHBAxx25611TTQFmhiVhGGV5JWctKBgLIqt90ZUA9PQcVmRWySzsE/eOSVRgdgYKMk9RkbQee+OaAMGWzRSgDBspnackZ+UhucAghj0HHvjNX4dP8yJVCkSM43M2NowCcgjouCP1rZe0hCfOWDBtzFtpAXK8ZAztABz1+9kDqCi/Z45UVlbyyMq0ZKb0LYLMSASOnYHjGBzQBmmyWNskj90qHO3B5J+bcBwMEZJ9RUcUYIJ8pQASWY72O3aQNpGPm6nrjkZ9K1p5UlR+NgRUCFNzBjGuwlg2SzFAvtnjvSWcSleAWbcAMP8AMN4IACjqTn0oAyVtJfNDFVzkv+7AUIXYEfw4GG28DjgirpgEx2LGzS5Cb2AbG0diDgknP517L4b+EPjDxS8UkdjLBBcKSrXMbo8inYwKnZwSCeWx09cZ+3fgd+y9oGnXseo+MrcXToElEV3A72cYyGMjxlgpUA9DkcjpnNAH55eG/hr448WyQ2Xhnw5reszShSI7GwublXbJA5jQhBk49D9M19q/D/8A4JufH3xgunXniB9D8EWE+0TjVb4tfxo+1kJtLZHBZgucbs4yDjmv1C0T4qeGPh1pM+jaTouj6TIsqQxwQwWVq7WkiGPzXdIwQCoZkIGDtIZ+hPi3ib9q+OF5NJsb57uQvI6LbPbQSWsqjCxmRpSHhwi7WDFycgL2oAj8If8ABOv4B+BNtz8RfFureILpFw1uTHp1i8yKrs8MkUjSFcjADkcr3JxXuC+I/wBn34I6ejfDfw5ounXMcIlkv4fs11qjSIEwk13eSlwjhSGzkdxtIBHwB4u/aR1i9kNrNNtiLF1luGDzxz5bP7uBiJ4wB0JU5GSM9fmjUfGcmrvdSx3175907RRySRvJa/vJSwREkZijEElQeBjr0oA+yPjN+1jdeJ0vIrOK+ghLlYZ9P8hhLJ+9EkDGAIIo2JUg5YkgEZ7/AAXqvj7XtdiE89wFWdpUXNwZJiVmlVjKWJIIctwP4h0qhdzXalwrpIiuryJMUWZizBlljSMj92fl4Ybhj8oxY2yWxuTtNyziRTG2IY8cqrpuJ/1mCCeO/SgCnPPPNNGbmWWTdETEUbLyxqcSF9ozJNknucDAx2q5Yz3Zi2wy3pikmQxMwEMyoCQTwSQoeMAn5fvngZ5gtrW1mkU+YLpiPLe7dmEkFzvbIhiUDHAGVAYcDODnGmNNhtLqcTRyXkUkO1ZYWYSQmQxllKLxuO1snHGcE5zQB0On6rDHcsP3N3PDGG2szQ+eDlmSR1yqyhuvHqTmvU9I1nRJYIo7i4ignl3sBBC0qohVSPNmjXcQkindjIOemOT4JdXy2Ri860mitLqVWgtRHHHIjJlBlgcgko3A6gDk5ybdnqT2txK9iZgHzAsU78neGEygMfkcblPUDHU0AfVFjdSM0kelzLfRLHDJOYN0kA3xhioF1CPKVVXIYZwCcniuulNrNCZ0s7WUW8U+JpYpLieYHyhKnnRjaSrO/Bxkngd6+ctG8QC3kVPOaGFGVXcoytF+4U7TJE2J2yu0HOVAJPA2n07QNbMtjcJbRybp5C5iluEdZnZduQxl3EHqMqOOwJIoA0tQkiMhAjtbSHz4yDcqku6R8KsUAZS3lAJxnGN/XIqndaHa3mPJnt55HgLrFCWQoVxkjbkh8nsuf3YwSOK09Ttbe5iEkPmwJLaFxZ70kCyHnymILN8skbqvGP72CRijaSQySLgrZ3MVugH2WaRAVjVFVnwVwwbAZhkZPSgDMjsFhiW6jgVoi8dgYDM0spmMRRiiyDIkxlmyAOONpzTP7AgIMttdC1ljg23NtIrNHLIADArW7ZPmAFxuOGO3KkLxW7qlrawwCS/llDSEF5Fn85EnwEHmykcsRj5lyFAyWHGM23hgs4bm5Ltc2sQikKTeXJdTLHkSBDFOwmB3nrtYfKOhxQBRlgur5EilESPHHGkyxqsKN8zwM09tIhJYqi7jx8xI6gk1IPDBaG5kuLgQQyySKtvbxQrDcJBGJC0UYXLASbkzz0Jz0zVv/EFz58tnapDBBPALgSyx4uZkLCQARODIvlswLKBz5p5PQbPh66EjyQ3N20yOreWi+a8MRZ1DSiKVgIjlcHG3gk4xQBrw22l7nzDfTzQ28Yniuo/MtpJYF2qI/KJV1CglQAQSA2asJ4ht2MUB0y1UZMQna2+V0DIRCWfeMlo2GxsZxwea2VvIIY5PImVLgL5ttPGHBZ2T/UMcHy4Vj+9uP3VJJGcHAuNRh8q8gkhRZYbVZhfQxv5YO/KJKgK+fK+1VRgW4YEHOAQDqrxNPjtIHv4QLeZBJZ3EMbm2sfMBWZLqVY1ZRvDFVwcAH6VyplsmvH01p4pkubJ1t7pZZRbzMGZ1hQqQEYjheGIPJIzx09xcz3ujQ2ltPa3EkdtaCO0MXkSqPIklmF4AxM0mze/QA7ucsxrmTMt1awxzQWNrAotxHcWccyyQs7bVfcYAFLMFPI43cgdaAPUfCujSG3NxDNJCUKRxJO0csZyg+Uxs26PhQN2MnGO1fTXwg0C7jSa6u7QQsrTQ291G0UkV2QWAhX5hviIjJzhR/dOK+a9Ju49PsGjvEupMTwws0cKzrKygtBdQSROrbSw6rnAfjIxn7M+FkekXHg9dTu5mltzFOtt5T+ZLABJwskZw29mbILdBHjJIOQD03wlNBc65pkOqafBG+jGea+bIWOGEqZLZ0BVgf3wj45JxkHrXxt+29rdtp+kQ6jC8Vvd+Jb17N0iPmM1nCmDtjAG1Q8ZyMLkc4OCB9n2Ea6Z4euZoz9qt7y8ht2N6yx3PkuTHE4ZlUoqnAYsW3MCBgjJ/K79sjxM9x4u0DQZJ0lg0qCS5Mckhk8ue5dSyo4Y4Qocr1BJPAzmgD5d0i0uGsGlkiQvLE4MbxAKVd5WEokVOSDH0OMHn1rkNRXEQ+RR5TBJAmwqpIBKJnln4bgc8ZFdLNrEFpAyou9XDiRCzIoDRjoSBuwCWABI+tcf9ta6wNo8iKQtFHs3O4kLKHdlZQWCnk8nvjtQA6GGy2yPGJZA0alHf/VF423lsZypDADnnk8dK1ku42IVEeMomXBAIjYRDJPzfNuYOeo659gaaIXtpSkZtzLMqsrLvTHyq0n73JQkAnI6dBgHBffR29s+Z5U8tlULIqFy2OFLID93LA5BzntzwAb9jrr2rOu8OkSyuqA4aGF4JflaFcKUfJOMAZevR/BWsSRXOlO4PlyWYik48oRCRnO1I0f7gYA5wQSmDg4FeI24gImmjEs+2JoywKBBGq7o3I3fvVZeCTgrgnBxXvXgSDw7fNaPDqPn3JWC1W1YsohlhUH7S7MSpRhvAGS3y9uQAD9JfhTfpJoaSgt9mKNEQ5LI8UbsZpJY1O9EyrIMKA4fOMc1+iXw70iO0+GXjDxJYWK24l0XUI0umtzCWmEciqkQZ/wB4gwuSRjI5yM5/Nb4PeI4bbQP7OKwme4MsSTTbInkRZXGA/wA2xt0ihQc8cjJIA/UDSr06X8AdWs5R5EE+iXN5GpQfK0yMBl8Dcx3MTgYyxxjpQB8QfC21ivbe6lRna5tJ5nnEyfuJ5pZMgJICW2qGyAo2ruwcA1+uPwytDHobSS3E7q0FqLeNxDcWoSeBZHjBPGVl8rIyGJHLZX5fyQ+FM1tBqBErzPatvW3ijDvJmQzbjKzIBJ85JUMQ2CSelfsV8KIdNvNJ02wJcyCOCaP5VJGQI2wuPv5ZsBcjjsc0AeqfD7TZbGy1WN5mDTeZK0ZmV8o8m75oySQd28qp9AxPJx9x/AKYRyXMc0iKXnR3CheBIkbEOoyQ3BzjPXjjivlKVJraCUhDkQGCV/JBmCRqODtIIi2KM7s4wTnrXs3wS8Rs+pTx4MZMcTiZTvjd0GwqgI4IXnBGMdzQB+i1g6KoCSFQik75PmJA5yDICXPr7nkdK28kKqhmLKACSBu2gt8zbR1xg9BzXDaHerPHG4kjePywXBwxJYjA4JGMbs56EdK69GDEOoVS4G7aEBYoFUMzBju+TGPTPtQBcG0qGm24Q4G4gqWOAhyRzk7Ovc9Omci4dJGf7O8cjQtEJwZDtjzsYhlAIL7TnHOcjOK0dqHdI4BZVZEbcxBV9sjbkJC53Rrg9RtxkZrMu5MB8hWYgl9gChm4PA3HOQq4yT1A6UAZUMu6ZsrHJKr/ALwgEMSfmCpGqtjr7niuotFBRdhCHhmUA4+82QOOfun6Yz6Vxdk7famJcyfP5ibwiNApAZIh5eN2GyDnkjgk4rtIrhYkEkhRQcEsoACk5zgA/MoJHT1x7UAXipClcBivzIWODk8quVHAGfT8c1QuY3kMaOgYHc0pZXZVjQZdScYJZggAPYk9q0G+QruMithW+XacpJhgQCMbig6EgDd1HFU2YyTQoGIVSSVJwGJQhWYD7pHHcjBPB4IAIfJVgDGwKSYbJz8yswAxtwN2Ohxng9TSvbL3DHryCMgnnAOOMHGB7UGGR542G1kiWTfIHxI8hlQIPkTaYgoYENhgUXg5Jq64UiMqinDDehJLSHBZdjlgFbeqE5OMD3NAH+U9onwP13UtOhvIdPuYkKTNb3rQyjznaPYv2eQxgyBWkB3P2TI9+Su/gH47SzvZLO3vmaESmaFW2mTZuJWHZnzH2ueW2j5cDJr+rvTP2LdMi8Nx2FxYO7oiqk7mPbBlV8wKGK+WhEYLHBO4dOtaWifsX+H7XS5dtukhmhQwhwkgd3OFnZUchRlQ2dxB9zmgD+SPwv8AsxeLfFbXEkNk9otugVzJ522SVY183Bctl2JJJ6BsjgV9CfDb9gPxf4oFyLu1nWCKAXkE6RuJWO9kcO33QVVHO3cDkrxX9RGgfskaD4f0yWzOmRSmRg11bGOFI5pQzKHJdFCjeWI5/i5PUV9C+EPgdpOlWttpFrpMUiFFiR5LdgxjIxGkruMlVULjPBPvzQB/MN4O/wCCd93DcXVwmmXV5GsaeWl3bGIebGQWmkhk5ZcBh8u1vmByCSK9T8OfsGKbgXd/pNuFQs8MMdvHIUPnsoWQMxMYAjJUHP3c4I4r+oSP9n3T9MFrNDYWaXF3IBG3kiGGNmLSjcznaqAP/EeAQPSsnW/hBZWkcDTWkM91BKwiMSpGFhDvI4Ro0G8GR5D34PGc5oA/nQb9i3Q49S023Nks8kNuJb5xbRxW6zSoSxRQ77AkWFGRjfbkhF3Zrnbn9jmHVtSMFno5itBL/rdr8LveFI0DKc/ORk4zk4znGf6Lf+FP2kKXEiW0On2U5vJ47eW3t5pBJd2sjb0u5Ii6KrKqjuNpPHWjw18FNJs9Pvrh7ZJGdFjs7iQgt5wCkvA2P3aqzZwAM7hnPWgD+b3xN+yXa2zw6JDpqXMzPvjmCuAwgXy/LPOYiJkcLuAJ4PCkU7wh+yDp1hcmK50s3E7ASsj+csScsJGFmIypdUV85YK3mfMTtr+hBfgZpVxLe3l/brbtb3GEa4tg4uUmEiGW3kAzHIAwYE5BHBGSBWba/BewvLtngt4RKwZUTCI7hPk3Mf4AURfckn3oA/GnSf2R9ImtsW/l3NpJBIIIzpNmjW7K7kwoQu7auExhj8xJJJzmfTf2LLKztr251TSYNTEqeVbJcRFViuHaQROSjopCKNx3AkZBHPB/a6w+FmkxXCARwGaGOSMIqoCUDp5ibwAUTIGcZHTPIq9efDi3aWSzsordIkUSOFUBQ+AZFkYY4LZB6cMBzyaAP5/vFX7L2nXtt9jh0nTotOt71preG3g2lZ8Sh83DMyumxmA7gKqjkVy2hfsoWNle3E0mm/aLU2aOLdQoCXDSZQRq+N2CX+6M8c4XJP7u+IvhLZKEt0jthKHYOlqqo0Qdi0bMqKTKpbPPQBiTx1isPgzo8flqI0M2R50zBBPHIMO6wShAViIKAkFsgdR92gD8mLD9mKzure1im0xooTaAyxhQHkOUC7izYMpJXDKDkkr8wyR6FF+zNZjToY3tDZi6haOCOa3YkOSsZjhEXUl4xg/6vLZwBX60P4QhWS3aTT1ngtbNol8xo0byrNCIguCC4yoOVJZtpH05ODw7bu8+owW5EYjnXyJlnitUM0aMsUcdyV+4rAqxy3AJ5GKAPxN+IvwI1LQrG7t7VBc2wglSRTbIxUGBf3qSBQIpGnL8HOCowNwzX5zfEb4baNdOlndhllBAgCJNM0EpZ0kV0VF87dI27aAegBJ61/Rx8T/CjXCXb3bJZ27ulq6q7gHcC/lYeQbiY3Uv0UcDHANfm38Vvg5o99fX13o8K3lq0Jw1ni7lhaTDMPs6tuEocH5cZzkc5BIB/P38SvBC+H9SMdnPGbUseTHtMbcKQQBujjYq2AVBz7cjx/UbKKe3KSRKzQ8jYwBznc5MhBOdoYYxjGK/Tb4ueBtL0yee0vFEuoiLY8YWIqJMYRTGjDyWCmPKYJyD6Fj+fWux2K6xcW2nK5jjcRODw5lXCyoQh5xJkZ79sUAeF3CNBIysBncfmU5UjJG4EDpUKLkH5ugBAw2W4wAB2xkmup8Qac9peMNp2SMWC4KhGBYtHg9WGDn6VzjEM67QFPCsRnDEDBY7icHFADVZlJXoGwGxjgLzwSetTQ27SyKAuFLYLYJCrnBZyvYA8/SpY7Z3ZV25YkHJIxtPI5HfBFdhpmjOzxZQZYgYYKoySMZLEcHPrQAujWF2lykUkasYCz+XJkKwO1tzFs7lKgYH6GvTdPtJZ5Y0C7ASCpVSIeillOFxwSQoJHAFT6B4fW7vkAVxlUxhvLRQoAYJIM4HDbQckjH1r7J8BfBkXD2CXlo0z3Lr524qBAhYB4poJVGZschsgEY4O7gAd8E/D11Je2MtnbxukskIleSFvOAXDs20Z2IG24IUHCnLc1/Q/wDso2k9vY6dfRQiHzIIYyoTZGwKssjmMqNrHzNpz3XPUE18cfAn9nqO0jh/s4Rhb7a4keFC8sBAb5XVDjCBhhTg7foa/Y/4M/DG20mwhhjigtJNxd2MahP3FurNERsb5yQ/XklsdAaAPofwpY3VpPb3RimEJRWgWRTzGNqO6qOJF3I+MZ9yQTn26O7lCNBHMJY0jDMnDG2YZdhhVyNwdsFjyCOMAmsLwvpUMdtO7kPtULI3mFhAhZkChXc4ViCB05Ix6V6ja2OgSmLzGa1gZDHPPEvmPu8rer4dRu3OAMEfwjB9QDyqe7nRkVUUkF9ytnBLHKsWz8v8Q6Dt16DOuQIr22le4QCUNuiAMYiWQ7jIqbeozhTn6ntXWT6UmZj96NpJRCzFC8iBiRlYzkYRhn2zzgV5vqIubi9eMNhEf5CzbV3IOi5/jIHv0z70Aa0+uSQ3DQW+SiBSXI+aQgjdwWy3LcYyDz2rmtV1pfNmuZJpV3qiNC+diKhABjQY2tw24kngAYAxjSvdO8u3juJ7l40RdoEcYaZtwT7oCksS7cDkd8g8VjXehS307PIyTmVgGaSQyAxEFznc+XdlPRiTgAc4JoA1NI8WWitFCZCC52EsxKltp27kX/bIBHbr7i1ceJXdlkRthIfdEWUjknaMr91gvqcHBz0rz2z0BotbeRlfaIkEUbg+WpDKAVVpDtYAYOATzuyPmJtapd6fZyol3PHAJW2R7txIkI+ZcADKZBwSeqigCbxR4lmTS5fOaR8oAA20k5BU79vGSqtkgYHOff8AM34567cRNfMzm2Rd4M+4Sbrfbh4uSDggE9QewODX3j4lvLd7Z1guIZ7BkMNwglYtNIWACF9xxH94MOOPrz8c/Ffwd/wniXls8BgSMlv3MZELo4ZWilIxncivtZty5AwAeKAPw58V3t3r3xClv4UaSwtZIbUDyAS+6Z3a5tSx3RzEKuNmch8EspxX6H+ChLDb+H0topp43t7ZWmih8llZI0kkinlJySJS6q33h97jt1+l/s0eG7C6t4poJRK9yjzAlpl8v+EgLyP3gOAFAG7I5GK+nNJ8F+HfDmmyRQQIWgszLFHKGhVNgO1YzJGDnLYxkbgWXBzigD8kP2//ABpdWfhq7sS6x3CWzKUSSKRyPJURLcpuYM4jKbsgNxzjGa/nYN1Lf311cPEiySTzkvFuTczzO7MVyeQD24woHWv2o/4KB3bJNqzlonSNmwoIVomZX/dhlY7kDMCPUIAQCDX43eH7Zb6V9sYBdnIAfo2WycnucdPegDc8OaZd3l3GLaMXJjbeYN2GdFzkeWpDE8E8DsKo/EOxkt9SgVwIi9nGfLUbWJVnUluPvbgM9+OelejeHPD9416gtMiUFNxjkA/dkgElg3B3Ed8+lc38ZGMWv21r5ccJtbFA+zkyPIzO8ruR8ztlSR2LYB6mgDym1WKSSCEIqymXmVs4KsVUA884Genr619r/AmxtftVsVDMWADEsGSMK4ZtzIpZlDKOnPIB6kV8Q2ryy3SGRv4lAYD5dwGeR2YgdepxX6Cfs42e+fT9geV1kSRrceWCNzIwAdpMkdS3ToRg5FAH7ffCews4/CLwQSw/2hfWklzcMsUkZSKK3KCIRspCyAREjaMHcSx6V+UX7XVpeSX9+dp8uBrkbjs3YfJVmbBLMwBIGSAMniv17+EGmFdK8yCQOsNvK88OEuI1k+zvIYtz7iig7eFyGB64zX5Xfti2M41S8mh2RrG8jyRNGCDGVfCqeMAELxgjtQB+TzROZZAXIK5b5fmzk5CnAGBg/hV21tvNimkkZvJgX94ACXDN8sJ6cgucfQGqsuBdTYXALsFAJULluACTwOora06ZLeT5ydssbIQBuByVBVl24IIJ9elAHPvDIkjKGJUE/PtKqTjOB6Hr7+1MaEgnLEqQDk5x0GfqDnr79hW7KlsZmEG90BIVVyrByvzEeYoyu71GSKgnRc4W3VXYAgFw+FIKuoAB2ncOcnpQBkiOQ4jjLZJIXac8HjGMep9amELJ1wrA7SDjORwflbqc59O9TBGThGMfPAzk7dwLHDdRkA49eatBolyCN7E8hwMEfew2Dz1PpxQBTuLSS3VRIufM2SowZiSh3EDAO0jOM8Z+Wq3ktjH3VbcPm45GWI9+CK3JZoZWkKRiJVClMyAhY41IZB8o4LMuAPfrVOOSISsSqmMAhQ4VpCGGzAJ4JBJIxgj1zQBRdAMhgcYG0kkFWwMkHHK7cjt19KmhLYEbOVRm3NtUk5w2MgY7+/GelWSIDuKXG1kDAJMsittIOEXajAHd1OeMjnNKkURj3meIMAzPgSM5TGMKAgyfy+uaAISrQECQxO7HHybgMEArxIMg4xnPepYiUL7OWYMQQUGCCT6HI2hunqO1Si4MSARDYSCGkKoxky2MZZThcbePc9qptlG2ggjIYcEAgjIJU44wD19KAL8E06rES6hI2klhJfe2/KHG1GOCCo6gZ2n3FRq4V0LlWeRyQhzkjLBiq45GcdKqwyMjGRHZCnKbCMgH5ThQTxtPf/Crcbw/Kx3GVXCjflgqYySGxkHJ7cYPJzQBoAY+bawBdslBzxyY0KJwxGB35znAqVEC3MQJ4DZZGBJVSPu9BhwWBH1qOMw5TexT512sp3bYyFyQc9QC3PB5wT2qw3kvOpDOwLAjcRlm6HcMc8bsc46e+AD9Jv2VrW3u3OxyZ4oIhGiKTNv3HGApAGFUls54BP0+rLGZ21iSCdTK9u7LHuCee5Jb52IbA+6ozn+HOAQMfOP7I+izPCbqBHVpY9gnwykrtdTkA8rhsMR2BzngV9HG1uY/GEltKyiTKvL5ZKxqSRkMHx8pY8YHc4GDQB9Y6HrrxeFjBM08MxmeIPHJs8wvGoTyj0WTcxYsAd2fXJp+l+Hrm7u4dSF3Puu4UFypWB5GSPc0iLKBkKQCG2n+HKgNzVW0TzdDSIsUgcLGGOUAeNYhLKrEAbuFKkNwzY4BFdPoFyI44gHMcSvG6ZjVVBI2IG3ENklZQOTgjJoAs63ZNI1tBbK0zRhmkcQhWGI8qrPKuXJ/hyQPnz3rwzUtO1HVL97aayuXkeO6tUcv5ckjSFAhd0U7nVQSnAU8gjkEfd3gzwx/wkkiRyxu8c6eVLMMyOGwWAIVThBnqD6D2rxv4maDp/gDWmVZTJLNKFWSRtn2WLvkEHe7A9cgptxyTigD8fv2ndM1TRI/KvTPDbJCYrdC6MjkoAXmIhXzWbghyMgHaOBX5nvNukcgZ3SsCcjKgMCGHGM4BJ+tfrf+3B4q0+90NYA0CTTxwoSqp9pPkhHaSWRSzbWAbk8tt7ZwPyAVs5G9XIzKScfdIIYEhslsA8fTpyaANpWuLnZGokmk3Kq5JbCkLhQAc7Q4O0Y/iwKgfKSYdZSG4IALA5ztZmA4TIBJwe/NOgunGZEEcY8kxKIxsZXhVWSQANhXI9CeZDU0aPJFu3iNniLqgJkcFANqyDgAEDA5PTJwKAKzvKjGMsSoIwDxg9CQ23IGOn15p0kkhVAGZliycSADY0n3lBBJdOQcepJ4JqN3V3VpkBIyrMrBWIzgHK9MADAxjmmiZQzLGxBLENu6MoIYAnJxjgDn3oAuRMCu6YNypQEFCPMwNhZcHjnJI6DocjFWDMXWOF4ygRvlfG2XYWfzFXDHzSdx+8p5GM+uek5JdSUOG3lGJJ6Bd+zOPbIwfXpWmskVxJGhEe9InVmRZAFjUuxY7V+8IwCRhugHPAAAn2qaLFvGs0yyyuqE5DRFdw3KqHIYjaOf7vTjNXovtUSyGXbFMsJO2TB8wkfIA204buDjORnNVIZbbYz/AC+YjvvaQxhCCSFEQJGZd+cg54HuBT7S5tpLgpdGYqUURsZFRg5IUOxI/wBXhjnueoPFAEjSLHIWZ1kLLwhbIeRQ0jjCj5juB465HJrPud8rNK4UYzhXXaeQdmcr09O3pUEsg3SbSm6NsRuMgAqx3HLD5SVYkcZ5AziopJIpo+ZGRgAQoyIywGAARyDjrn1PSgCWCOQqwAQgY+UsM5bjA55Awc+ner4tA1qZwwCCTY7B0A8ztsUDJOSPx6Hoaxvtvl2+xQyyiVgZU6NG8RUx542HPHXkE59KW3u3CiJGDAuSV+b5ieSV7ZAUelAHRHymgghVd7B3lllZmVjk/LEuDjG1Qee4/CmiGRTHHE4lUYd4wTvLN8pAHIL8c9/lqOCf7QFtl8sMqkh2UqdjEM6nByzkgfh7E1DDcNBI0zJuiEg3KDtyULY4DE/eGKANezXAk85AG2SjDE71fepU7TjBJVARxweRgGneZbeUqokgm34dn+aJVO4llcMCHIPIIPQYIFZt5cxz75oo3VHcAjORlgCwBVeOQckYxnjFVY55VhadiyokpiAZcrK5XgLxyQueenPOO4B07XEiROwlVzNw+QfMfYM5b5jtHJxg8jrxipDc58rzPlmiML7QsbQnDfNls5ZCq9McHOa4pru58yOUNhFOI3PCq8ZDYIbndkjqOcYqSG/dmDOX6kqoP3ucheOgz1oA7nVo2MskMckYWUWzOoBCBVAIC7cDGwqQRxz0qNzaSQxRzfaEdtke2JAYm2llTClgXbkZOcZzkGszU9SmeZiEAXbEQwwCGwcordcBEH5VlHUJHDriQBQULg4JB35OTjYQAhz6jPBoA6iZrae3htLUTySeWZJ2QgNJGzEOioQdrgorLggjzD1zxiyTPc3G8hpDIuNirkkABG+VeDJwM+v401L6cSrcIXWeJB5TfM254gPLjQrnJJQDk8bj1zmrVzfrCgktonH2mIyyw7DtDt5iMImBBCpJGSAQeMgn1AHW8yCRIp/NdCphUAsPs8m88jIAKD0Bx+8OCD06a2JVcQSTywFRFMys4VGbgZLAYGMkrzlicE4zXnUl60Mw3rsKbT5asGyST8pdhnIY4wcfdz3rXttdXCRJ5qXDuqMCqYB3HARlx6jP69aAPV8PNNHHHbKk0SDKo4RSASMlJM4b24AB6DGTXbThNG/KxtA3nGVRmSOPegnEQkOwv5ZyDweCAQcAZFhqRvTL50r+a6/NMLkygyFWMKMuPlBdAOWGAeMZyNe1ukjCiVBcmRmiEZjcKjnnzVlYkK5Zicc/L6UAcfrWmWCpNMBJNOQSsh4XDASbtgzyNyrg5yw69K4u2jRY1eJHd2jZSJUBmfJUNwGwrYxj5eOelej6zLCY1aWIuwZyV4wxGc4IbLDJUEjb0PIOSeQtpEhmcpGVdSzIpcIoX59w3OwJUr6ZJAwME5oAvWMD3pktmRovLhLwMyGQxByJBHvKkhHRiVPqc9C2dG106XZIZorxoRlmbaViR1IRX5yCQX244I39fmOcWxuWPmxrM33RliSOhLY3bskKSMAHoOmcV6DGtxcJbNKFdbiBHbYoYmQSupcgjILMUY7sgkkgjFAGY9n5lpFbxTF5Ec7EdT5iLJs2lZFbBT5Txs43Y5GaqXWlTW8BMqLuAO/ZyjIG5HAAPIJPuR0rqrO0jlAcbVkGFeNmjDBi5C4B6YbPGQMHO6ty6so47S2tXhaQ3TqrbFLxFgMHDqRvbLDdwcBSRkc0AeW28j2spKQs9uTteKUMY3O3a3IAKckbe4zkZIqpPYyrIb7yxFHJNnMqh0ViMkNGzEypjluMfN05r0tdKMDHdGhjkAMLKSzEH/eIwQQxbBONoABPNY9zYStbNJNPCXbzXVNruFkAyqkYJKEEAeynPHNAHK+HWk07VZ7hnkDrCHVtmImTI+UlQQQe6nPT8B3rfE7X/DkS3NrdTW8ufLtTE5A8liWXKjcrqUYr82T8w4wMDk96WNsFkREmKfNJGjAtkMwdQ7ECPayrznO3Ixk15lrOuqIXgkjEoZHTPPyIMkBSWAA8xUPTHy4FAGx8UvjHrGvWcWn3pif7WI5ZriKIJIJFLDzCikKzbAqsQASEGCMnPzTdXlxNKCs7SlgclGdAxxhvkPTkH1+91rQ8QXTXN4BkFY4kQH7xXJDseD97A59ATWBsZs7SNsfBdTgdcA+oHNAEhllcrFg7i3GTku5wDn36D8Kt2scgm2PlWD7WBJypU4wQPeooY1QxSPMqBmI3bSxUjPzMpxuUnPIz0rQs5JDJ80m4k5zwuRnC8du1AHWWxl8gwDeqNlnTACs68gA4z1yTz6dxV2ycwyrIj7TtC5YZxvJUkc/4HpT7aEkD5w5MYMmMkIx6EkdTj0qzdKLNdiIhkAUtKVYv8yK+FAJCgM2ORnjtQBQbUp7MyFZGR5CY1CbiAgzk7hyM4wPYnkU2y8RTRXAaaSURmSJCyvsHkhgsmM5+bkZPbB4zzWZfkEjoCfm3Ddk7vmJIP3TgrwMCudmk2v8AeJDFsAjJwTjOM/KcgH6k88UAeg3XigeakFvcySRrgLJI+za+SDnYQNg4x1OPrisC812aZQ0kjyZ3YLMckHjnk57H8+2BXMFZCjyqreWuFZ+wOCQpJ6Hg02NUZS0pdepUhS3c9PnGAScZ5oAstcGeRY2l2B1+UvkKTnG1mB+QE9+evp0u28TxM6+W24+WDlTjII2lT25HUdefpWMyR8ssjqF5DbBuBJ+6MScDpj+VdDaGVzArK7xmFY4nkaRI8htwI2E7yoLcYO3J74oA17bTpbtHCJuKoZGGB8qqQCTu+oqKG3urKbdHyI8MMMDg5J2A5+8Tn1resbhraF4Ckbb5ATIAG3Ko+QRuRkLkkn64I4FEibpgSoHnZCEsq/Pkj5mYc+meOvWgD0nwZ44+xPbyByJo2RZFkw42q4OABnHKqccYOa/T34HfHMaRfaSulWzzAxec4b5xiWUySRj5RhEYhE6gBRgdBX44RoIm+0ROkZUkFCWUsAQCSTw3JIwP7ueOM+2fDvx5cabdwRu5t2G1QxlkLsFYFiQvCxcpx1BXPuAD+pT4T/HG5117eZbwo+2JfsbIoWNQZEDLuYMZWccnoMDABzn718M/FWe2hiw8clysW4LLJJ5pRVGEJyVMeCD6cc5Ga/nf/Z/+JKJHYCTUVdpSDsEpSRWVVY7i4ASMgHBBOTjIPC1+v3w71RNbtrG5BlJuIoVVFO8MxVSoZkwFLcFgQAc4xjFAH194h/ah1KxtbfRNDtHllWJVuGjkdDHII/lXeUJckBSD0GB3PHij/FHx34v1UwX0twoKrFBBbbUiMcccj+Zccr8+9RwCWcv15IrpIfAi2gS5NlcxanNIA0yEBRFKzt8wkPMZRgFO05PHHetrfhW/s47c2FlMJ5t0txcQk5hKKWRw4wd+QduMgcbvSgD1rw74vbToIbWZrmQx2xWd3SVRGxbMkbOTgHDE4Hrn5ua0Nd+K8WkRM1nN5shVpIs5wrxoy/uxIcfeY8EZ4XHBOfnLTIfEdij3FwpmtA5Bd5llcCVHUhYHyXOCpzkYySGO01VuIZdSMZguJbe2uVj85LopO0c3m7mjWYxnY3C5UdAMHODQB2XiH4l674kmu7S2dybhH2Sk7FtJGKMWcpF/zzUoO43DrXEWngA60kt5ruoCI2jeZBCkZkad5tqhVlJ/dnbyclgMHABavZfC3g/SbnGJkZ41yViRkSQqW2MVX7rneOSQCVzx27j/AIQBbg2y2zzsgMizQbMSSNvIRkdAM/KQw9l696APhvxZ8HrFIZ7m2uL22aYkYiWYR+WrpKoREfIJQSDJYnkEg85oeDfDl3ol8r6feXV0zyqkiXAV0aEwqqoobmJ1cEDjAAXoc1+kL/D2x1Oxmj2mIrlVWZ5VLupBkhiLcbSCc7TjA6+ufpnwu8MW2qGODTJI7iWGGSN5ZXIt7uORvMijTcTNbSbFA3cjJweBQB+hf/BPrSbm1+GWpXt2SDdao2EZcBdsQDCTeOnPGCRjuRX6DIzFyiqvlxqDuz8244wEVeAMZzn+8DXzt+zXoEGh/DmxghhmtFku5pmidB+8QYRVzLGSYsYwV644NfRKqsgZHwySI8bxhE2MD1DZGWO3jGejHIoAvRv5gUh1I+UgEhh1ySMNz371LHKrglWVgQUVhhlDKcFSc8dgfcetUIligVYI0SNAMIiDaFwcFUA6ADHAz1pZFmCBbZ4oiJIjukTeGAdmkTaSAGKgANyRg5FAF6NkCqi8KSU6YI25OAMdsduo9aeSVwMbck4wgxxkkru6cgVEpJUGTB6fKG+UgA5UHA46YHtyKcCRkkkBguAxO3jPzAfQngen1oArz39pBJ5M0gV2jM2Nsj7FDKuZGQEICWGN2CcHGQDSTuVVZHuY4oQGEjYAOxk2x7WdgFw7A9CMDqKc672kQx8SrhpFA3ZGVUEDJPX1wM+9MiiSBFjUlioILOBvY/dDNyMELgdAAOO1AEsZwDFsKpEESOR3EglG0FjnzMhwVIO4DkZBIpS5VgckgY4AGOgwMdOuR1PrSFsAnBz8wHUYIB755wB+npULZAwWJB+Y/T6E8Y5OKAJGcdwRwMAEH+vTg/nSLsIbDBTnvnnAyAAB+H41GRubI5JGAAcg98jnB9SeuKcML/eAOMHjJ6E9O2aAHB1YZGTgjd1JIBB4A9hThlgArgbzu5AICrjdk+vGPwpqI/RcgH5iB6g4z7nJFOKMCMqyckDcAQw6ZxgY6DmgAPGDnqWwoGOmQDk+x/XimlQQA2MFjgNggnPoe+O35Cl5GQxyNpJ7nJwce3ORSr0IIHBJGcHaOcnn16/UUAIMA4kUkEEjGOMjqMk+g/PjFGQSD+YzgHOTkcY4xTARzu4wBzkEk/5xmmBQisFLkMzMCzlySxywy3RQScAcAcYxQBJnBJH9wZxtGeeByabk5OAMkDAzhRn+8e/Gaa2TwRkBh823tjOMH6/1pT8wyCRjBAPJ5J4HHXgUANZjnIBJyAQcjHA5wRyMnrzTWIAOfmPGBye4PQHrz09+lEsjJDI0YLsiSSY4y7IjMEBJ6E4H0NRx5WNWbcG2lmVzuIYgkgnJyQTjOT0xQA8sDglsAZycdgOCB2HuaiOAoyQQOmB0OcenA68UE/dwMBuhwT3yvT3JP4ntUeAMkg5HOemeQDjHQc/rQAudu1s9c44B4PXI+uO/Y1VubiC3ikmkYKkasxPA3MRwqgc7jxjr0qfdhRgHhSeQOpwCSPz/ADrmvEc9vBYPdXUvlQW7KzSvwiBiFLyY6AE9e3rigDh9S0q48VXBk1R3/s4MrwWG4pEcZJM6x4M2R2PHPTvWTq/gPwrqFlLYPptnCXVgrxRpE3cjLr6MF6nIJzmtK51/T7K1kvpLxWtQsQE0JeaMB38tCFj3Dl5FyQOmCeBkeWfEb4veGfB2nTS32s2Vvc7GKRvcxJvY4AB3uCoyTnjrj1xQB5xdaRdeGr280C5lLQRpJNDcGJVeaKRXRAZS2QoUndjO7AJr46+NHiLVtGtp2t1E1lbSSeZIY0PySBsRnam8uxyAxyFHORivojxN8UNJ0vw+3inxLqKRS6rH5unWCkvN/ZzBQkrxBMqJdpPODtAJxnFfC3xA+KFr8Sbu10SJIRY3dxLEU02IXOq3CykLFDJCZAGTd1wpddxwGIC0AfOXieDUfHVzc3ekPeW0FteQFoXvGnt4lbZv8i4ZCbmVZDKSy52q2Rk81p6H4J1C4ii0u7S71XUXUtDp1tBNqN6fOT93NBaIPvkkMpbAxz3Jr7M+FP7GPifX7rT7/V7+90Xwlcwy3DWO2a3u5ADiI3OCNqyBs7eWXywQFLEV+l3w5+Cngn4c6PZQafp9obpEhS41WeCKS7u3VwsRkmZSxPKquT8oCgY6UAfiLp/7IPxr1+OPVtI+Hxsp9uVuNeuLS1uJxKVPyW0lyhtSVGTkE84B4BrC8S/sHftG6vIgn8IeGFXy1EEB8SWsRN4Q21pNquSoJJAUjnPOMV/RmbExL+6AOSxUMSwztG0gcbACOQOO9ZN5aK5BWGRjHIMYTaocj5pBnAf5WAyOmDyTQB/NF/wxX8Y/hvY6Vr3jDwFPcaH4Smu9Sv49Ev8ATtShEMbM3mj7NKJZgkTSA7gzEY+tfMXxL/bj0qK1vfh34X1OHTpTLNYPBHGsdxbRBgDbyKqKIWIDBix4x64r+tTX/s7aJeLJbgI0dxFLDcrmNk2NG4dFLb43Q591bJHUV/mF/tUfEiXw3+1n8dZtMSaDR7f4peMINIiSSVbeO1j1q8NoLdXYsIhEw2jJAAGcEYoA/Zzx18fNNsvDtr4f0CdZta1MxPqes3FzbhMFC0qWsLnKJ86rtGWZgSOMAeYw/F3TrTSpLS31y9jKzpJdgFTCzhEeKNg2QymUN8md3HzZyK/H0/F2XWZtPvJpZDcw42yCUkAygMYoi3WUNncR0zgZINd6vxUtrUSWF2JI1nVZ2ilknM7zMAECTlSUcxnaGOQAx560AfoVdftHS6U+r6vLLa3/APZttIYpLtRHN9tlniWx8hN6/KsMUmFBJ+fheQR8QfEL4yX3iL4haLMbq7Z0uYri4iZysctxfzxBgVUqCPJUDkHOwZySSfFfiR8U9Lupray0BftOlxG2vZ1kil+0tqBhEcqSXMsjPPGJBjKmMMBwqjk+SeHvF8kXiVPEGsXH2sWcitELiRpSvlkFIV3k42IoAzkDGM9KAP3a8bfGPRdC+Fkdo+sK88mmbbgZSNkxEQ0SqmcFnnXJA7YHpX4IfGPVZrrxjNr9sxQzzZDRShhiNiFUur8tnBP1HtXpPxD+OEviWCDTtKaWGPyQ824jaWTDxpCIl3BiVXKkkArnjFfOeuO88qyuJHZ1WZFdmctu++zKM4GQTj3PJ4wAdPe6xJqENs1xcSJF5SxIZf3gIJ3M8jFj/wAtHLHapHXAJya426uQg8lXJWMSJuUYLB3clmQnAYggc9gPTmvC7yJKsRZljXJZsADIO4bWI5Ls20dcDpWbJJ5u6MyKjKCRuADOQAoUnGDhQOCfpk0AWS6KGeRirIYzsIB3o4BwGGdrcdue+cgCs+W5VZpGIYKzsQM/Nj7pQluo3deM4X1pkl5JHFHFIokUKxUNn7xz8wKYOR2znsKqBGndAN7KRz94hDglgo5OM89OaANWSSOWWKFITGFGXZnQvIGCFC5jUZAHqO/bnPrvhK8Wzt5oxJ+9kjZbWP5chiro04kZfkIXKr0G5+uK4nw/4I1XWZAbW2kCrGuWkwsIPGC7TsMKSD37HIXAFe5eD/g3qWrRi81HWrSyhRNzRhnuLny3YopWNF+XkHaTwSuRigDldR1+6itHtGkkXIAbdtVyJgS+CMHkljg9jivPblgJeOA0ufMkbAYbcY8sHO0ENz+G3NfTU3wXto5lL+JrN28s7okt3OyL58+YTKu1yCxI4YZAA5rCl+Blq8whXxJG8jMCZY4Q0Lxgg5U+dkSbScj/ABoA+eGcSHcoWNU3bQiyfMN+dwJY+g9OWPpSxSsq4DKEwZCGKkuWyh4Y/OcE44yOtfR118ItHso4bWHxEGa382ae68gBWOTiIhn2tGrjr6k+nGD/AMKlt1WQpqkExkQrvKsEicuqxvlCcYZmG3B3D0oA82sraaUTNaymWGKKCeeaFJWKFmCrCyhMq+9SoI4+bPSuhvb+NbiP7K0xSVIYJA4SPYVUAeY4JwoCkkgKTyBiukk+G+raQl9/Zt4D/owO+J2WUOnlN5DzRtiJixm+cLx+Nec6zY6rp0ssl3bzD7OFiYlZZIvNZG/fyM5OZHYbsEbW3cYxigD0i68YWktnY2K2VhFMtpLFdXjwk+Yyu5SYs8ozMIwpVlIyWHHHNKLxEZ7+2e/8gRkRMjQxLtnQHfumjJAcn5gTnI+ma8Ze7PyB5GVySqQsuCFk6EMeo5Gee2elNj1J4JGVZFhyrKTlmUnO4KRgnqAARjBOc80Aez6h4iE806O2RvmEZRkVA3zeUUUZDIAcjjvjscWrLWEe382UbFTy4ipG5MsoJ3oBgFiARwOe1eLXWsRjY8Em0SBjMyNmTzhkyNtbOwMxGQAAR1zUI8RMJcyYVgoQqQE5wBnhR2JIzyA1AHuGm3TXtwi+asSMrR4m4UoSxIYqnUPtxnoBiuU1nNvczxKoOxm3O2350XBBiyOFAQDj1rM8Na3CbeQbgcTLI7sUMoizgqmeZAME4yBgeprT8R3NqZVeNysZUmRhyQD0Cox4bcrAnseO1AGLFNCyCCcAAu0jFNudhTO1QSPmDKOM5zgY7HQd2hthPbLCREgt5i0alxISdyMpAZW2bskdc9a4KbUIVO8SEOCSAy5KsCQNxz1x+VQT61LI7PI7hWO/dGAkZJBU5VBgnigDvIbuFQ8jsDKqlhhQ4IGTtCSjAXcFPfjAwcmq99evdyMXjijG5WeUKqyHCfdBHQnOcA8k+tcNHq3mMWkO0rtVRuAV9pLFiu3nr+P6VNJqIuAWlnYuQQVCADYNoVvl4XuMdeMnrQB0/mpHnygHCgfNJlQy/NnADHJKgHPGD619UfsveDdD8W+K57rxBaw3Gi6LYHUZreeLBnuWnS3trdZd6mZN3mEkkYPQEjn47hugYVZSpwrjDkbsgqQ2GGDxjjnOCa+qvhX4kn8GeDL/AFmC9tzd63MI5OGUQW1vIYli8tQCYwrzEhM9QRytAH62aZc+FtMgEENpbRDDqqBLdikckSxwRqsPIkEpgK4xjPOeleNfFD4iTeFLCe3tb/8AsyMF3WF7WKWWU/JucfvGIVQU8tDtztIIK4rwD4TfGCz129k03WZhc6irbrR3kkljyMOZAZgd6hEHpjC56Cut8b6Dp3iK5uWnaS5gGZbl7bMyIJBsYRKqEh9wTACuVJ6kDFAHyFr3xg1jVLm/F5qGoSXMsrLFcT7g0kW8krt3jYQirjtgYHQVyFx4uMZguYzeC6TDz7Q5NxICJS0rbmJAyp4I653AnFbHjLwPDaX9w2mG4uI4FlkYN5ssixQEMU8+S3SN0BB4A6NxkAivHro3kJlhInlVpto2gxuUwdy7w/yDGcqOOv0oA7y41m61Bm1BoLnyXZQgaYfPISTJIFPC5fdxnjpmul0YLfNChghiYSgu5YxiUM4AwqqT5vHUcAL0yOfMLPUbtrZYGaSNEABCjAlaNmaNZWJwcOw5xwcdSa6rSdZlinjleXyjDKu122KYXOVOc8E7Rx3HYZoA9o06x0/ElubCS3SQNHJNnz3wrFo3ictu85kLZ7Y7E1tf2NG8UaQxyRRiJAJA22WSTLACRGG0uSCecEbc4qr4MuYbi9gSe4E1zsSVplCM0SNvhTAcExP5jKSuBnbjcOleoNb3LyxG4urJrRLiUNHEYkmj8iby1lkQKyhM+aQMnAOMUAeRy+GbnTo1EkF0hmDO8yTxkMsrYL+VGvzNt27uNw2cEZqJrYR20ks8U0yfurdZCjLKACJSu5flbvweowTyK+rLXRDfWi7LG3u4/KkdpYhtukCkCNkC4LYEhI6NkgY9MbUvBs8luhks4/3Ynm8uULGjjaFYXNuZFVnC/d3BX9gOoB8hX9vFc+U7RmYQzbkeW2Klg7ECMkYCAqByQRk4BAGKqxbZbtZBAlqhQoLcSRpIz+UwGGCgldwxzyM8V61qmjQQyXUckLJDcPJEyzQyRSj5meJSihguHPylG2cAZ555E2a20DSJDAwMiCSWWHc0JaQJmNnjPykFSfm4JJBFADNKkFvdmGOJ3XyQ7PcLJIADJ88ka8AEZOQeCODkHj0jQ9V0mC+eO4t7nyi6uzx2qmNkLpvDIj5t1XnlCD3HTjyuzudStri5WYmWWWWNYSY53S4iIcMiyoQI4ApJJLYycngEjbsb1YpvKKz/AGpi6TulwXG/cuQ7eYNihQ3AJGD1PcA9+j1OASxtZIUglAhihmh+zvksNxkdid+djA8gkRnnmphm/W48qwhsozI1u5Xe8aOoDSMvmqSpMi8kNngkZGa880PxBbyxsLtZYprKZlUpI8wkDFh5XlxjLNlTtBBxg4Ir2lNetDpnkQRmAmMrcnMIT5nBwkRbMjFxHk8MFAxxzQBxd+5McenapZ3oW2RxDNbbJynD5lI6tHlgXzgFAdx4rFjh00SzMbMHEiLDb2zOzTxSbVM8kYIEKliWIDBRt9c57zUbWOJN/wBo8tPsxPyTx3Ekh2MXESRAlG2kgrJjkckiudiSwMFzdQ3twyNEkXzskc0bs/yxrDGwAAXHy5IIbGM9ADkdR8MXQkE+lzFopWRfKuNyXCKCBLE0yBQsRJbdj+D05Fa1i89rKim1CxqksK2SBJY0ud+53a9cFjBnABzsC5IHBNb9ujWlwY7nUEitp2SNQ8kJSK5cY2lWXMTYUHBwPXtlbCwia7lSbTir2QDC/VHuVuCI2cIPMJEX7w8BSynPAz0AI49Se2mkup9OtjEyQfbI45s4CYVxH1ZVIYqT8w45HIp8E+nzXcfnvMdLkf7daiRVt5bZYnjmazA8tTcxtwV2fMcnBBwKrSWEQFsY4irSmaFleFnhjw8paJpJBhGxHvxzgSdjyVttGub2JI7GXL2RVZIWdphsRizQxMJGDK2VBCtkBQOu2gDstMh0ywu9Rv3mkns9WR4iy4MZdFVkRgxbyhkKN3ylTtAbruZp2lyavqb6PbxfZYXijlt7iSQlUMT79u1CDIhj5JHBOODmoYNIiso2gSxne0kS2lvEiyyxSyW4McsalcqI8FSDjdtGff0Hw7YWV1cWNt5l7b3YjX7JcSr5c8YyJVEmwgABCuduA2TzkUAbFpoOuWbw6dqV7ZSS23l+XLEVEkaxqrguPlYNlwUDjBU469Pq3wVodjb2tiyXF1YwyCJZrcpEYtRGZZDPIgJ8ljCBjGF3EcZINfOMK2lvqQedpLW6mEsc/lymVnihiHnTyNMdrykF/wCJi2BgliRX0v8AD21eRpLuxkmu7aa3tYbOK62xrIZypP7lsGN0G8/dA5285NAHqms29qljp+jeZdfZ4xBfxXDkmNRJI7NFMQcMUC9TjIyeMcfiH+0ldnXfiv4g1WyUtA2oSW0UXmAgJZL9lLKjlgmTCzccE89SDX7D+MNZsorDX9duVm26Vp00HlKfMg86CTy7dpLa4OFAckZwB8vGRmvyZ+ImhnXZLm7htCLqaZ0WaKVvMJBklctwcZSRcY5IUMM5oA+ZrudTGFl+ZwQHAQcBODgD73H6YrEtoleXyhcNGvnhwzDaiqWBwWLDLfd7DtmvRdb8K3UFsZYomJWMxxgwEFlSREZ5pFBbzTlidyjO7AJAGOFuNNktndy6EBEBBLqiOjsGZcsA3Xjgn5ecAUAdFaXV1PA7LMC7KY3DAbWRCMFH6kkbevp70aha3VxJhTGpeJcsxZwrNuCAbUIPOQQfukceon0UQzbYVgeSYRp5bBwgkLSjcQWX5uNw7kZHqK66009YruRoo5HieGN1DR7DGSHYMWbALBgeMg4TPY0Achpmieas8Ebs0ogk3iMFFZh+7yqdAmcHrjrnkmvWPDGlzWo0kBIrSQpunEShJ3kEqI8Mku8EFioPBwp6ECqXhq0jstckjnXeLgMyzyqHZxKpALKFIJ+VgMZyDg5ArvtEt0nhWS2lWKzsbi4WaZliyf3yobWFZY+ZfMz3Bxlj6EA+5vgf4Ts9e1bT9Otrj7Np48p3YtI8kcrzo0kauRkZdn5ye4wwwa/Tv4j2MWkfBzxHZWsqMmn6HHbQBgyo8hUf6xm5UNg4+Xg8mvzt/ZYinttbimm2LaRRR3MUkqLGr+Y6b9zbP3bJsTGck5OD0r9GPFFpeeMvhF8RGWOK+n0iy+2ufsv7qYWw8x38snDoYo34YEEg8DnAB8e/BKdL7UYYL6SWKKzJLzQpM6yO8WWE6ysNzrJHgsvHXqK/Xn4SQ2sHh6zmink3WkkpguCJEZZUwyzrEMsGLAADHykcEDk/iX+z/qkuqeIJoS81vaq0xbymlaJneIBUcSnLwYUcnkB8EYyK/aP4MWsmpaMVhkWa7tXdJDC48uMOgLOuxiuWXceMDgjrigD3fR9XvtRsdVtJ/LS7iFyQ0jySNIhUmUyMykLlFJ6se3ANcz8LvF9/B4/sdG33UEj3MccjtMIoljJKuQGTh97R8kfd6qM5G9oFhaafrU0b3BANu0d/HuZTJ9pYkbyEJVgS/JUA547VhaF4cgtPiLZ3iTyOk106W4ZmMas4JDsg6jKgBiBnABAOKAP148Esq6ZDC0ksyOi7jOdzlgzPseQYOMnhemD0OTXo9jNGEKRt5yl3LvuzsDPyjMp+UgbfTHpXifgSecadbpKHDgKRuYsNpAwoJ6KD6YGD2Ney2jqtvAjRgsQDJ5cYQeZ1aTBJwuRxkseRkmgDbJk2PsdV4YpkNICrIx3FVkGfnKkgnpxxnI568uXCklwxJKvgj5ACwbgNjIPUdQeuOlW45m25YlHzKFBwyElgUZ89WI9GABPTgCsPVbpMMrGMY2dAGCsDliSRlugwMA8H2oAp6ZPIbx2fO1iQoxjIVtucD7wAHUc5Fd7Zu7Mc9CpOc/MGA+X5Bx93cSfcDBFeP6ZJLbahchruO6jklDQFUKRqjrwqKyKX5D5zznPIr0OyupSWjcLsbcI8AhmGxGbeQxCkHfxyeB26gHVPMVA2/OSSAfmznbxlccDcMdMHORwKYZJBj+GTIwGwSGI+YZVuBux/nis0XJTYEAAGOBkcH5j656D6560+Sd2YMcHheDjIc5+cnPIAH6fmAbkSF0YyEIuQxV3TdleAyqgPOcEc9RSRzb2dFJWJGABWXHmPtIkEi4yoDbQM/ewCPU5jMiSFoXaaH5AJMbQchDtKk8EM59eR3zU0U6ksACoznnPQLgN948dvz7CgD85NC8GLc6Ph4SNsefMRVlL7SrZXzGxuK7sdjvJw3SsnSvANzqGoagssZtLa3uzJaxlo38yFDkZVI8RBlySAAc9u1ev2t/BpenBQ4Bnj3MoG9h06ZxyMrnPIC1YsruK0tGnadHaRXfbwCjEkKHDA7uB2GMEfSgDzHR/BcF5rMqzLGRGiks6KA8gDIAMn5gqFQudp75J5rsPC3hqwOtzpMiMbT5lZNoKplvNTbj5sKFI54weMVoaLcQ273V7uTEhbPARskFfvJ3BB/HIxUGjTw2DanqAmd3vH3c7TsGCSoKID82R19BnjNAHW3VjBfXiQsIntYVbZG+RIrFQcBUUZOVOSegwQc8Hz3xHZ6fdXa6fE9tbXNrC0iJK203K78vGjbcRvyAc8YQEY5NdGmoTpay31xG8Kgko5KEPGrDb91snIJI+Ud+Mcnz6a7juJ7nUJmMhBlWPaUZgjoHDdcqNuwj3U+vAByeryvdTtpj2sYFujxt8mQpORgyKV35AJAGeWI9M2LeGaEWOj7o3t1mIV1jaJiu7L7iMkNlRzjO3aeOavWFvBLcXFxc3KtbkiTymYncAhZDIOpcbgAOh7nNV7R45takltWkkt7dzJiUquFRfLYucjnBcjHY460Ac34rtoYmEVvOkodxGx8zO1kcr5ZkzncHJXHUbQGBxiuVuNFbTITePGvm3YLNJHvaXcyrgYZeBnAPA6k8d+58T27XepW06txFO8xhVAUCfKfMbaPlQqeOhJ69awfFE0V0lpHATHnPnI4VgsmBGFCE5VBgHd1BXAPOKAONu4G0+zN80SbhGTJvIRtuQSS7Ej/VtyvfGC2MAZmkT/ANoJc3TIQzo26N9u/wCZGV2YrwVyTg4wRjoCat+JtRWDTHsjMQJIvKiO1iUkDIJACy5kYonT1JHJANc54blg0vRbyS4md5pYyWMqlZF3DEajev8AqsEHA9D9aAKWqWUl5eRC3gmneLmO4Usm3kFt5VsEg8EcAg5HI46N4oMRqITHdBgskkchXbDtXzIwndtmQSeTuzyRWZ4RnVJ7u6W4eaOaSVo2uC4BRFXCx43YG8sD054q7p5jutYkedXWJXd0AUhEXcSTgfeGAO2TtOOeoBB4sa+iEIsVhghtwdigpPdGLAUCSZgpbgg42Adfm555DxUs1po1tdPGHl2+Y5AxO4YlZhhWI8wooIYg7SPQg1s6tqcU/i0aciP5AhyWJAjjHyBScchyVXrxiTOc5zxvjnX9+t22ivPbpZXETKqLuW+LBkUrbSRZDEKJGPmDb90g+gB8e/HDWZbTRbp7ETxSMJN3yQtsikVQuTvYOTG+G4XoOh6fJGkzWsGnTFnLXcseW8zd5zvP5kfyK2d5KsTjCkDgCvqn43aXM8cyQ3XkwSlLZzOY5ApSQuFd1JKuw3c7ed23rwfnS8jsNEgBkmsI7ldxAaUlnaOMxnyrliAqFWk4xlGA6YNAH5b/ALV/hu6tL281WJfKlRX2xwsQY0ZvPUmQ7QpMsjDClmznO0EEfkbqE8M2uStsIdnbzmJUb5Gc7mU5y5IIPTOXPWv1w/a48UTXGizwpPGzATFWW6h2oAAzHcsoCuVHJIA4OOc4/GeXVZP7SELRAMJzLHcr8hKuSc5ABkQgjBLcdF4oA39d0Ka+t5E2gPGPOty5Jyj8gLzg5L4988+teUSafJFcNAyM8gZlKhQxVgcHcAfl+7+XPevpX+zTPpKX4naVj5KQhZQFgkAVmSUDOcKY8A4z3zjjzS60SVtRme6hwxYIECEqxZiN0RL84IyCMg57cUAZ3hrw9NcyIDHkuu9HkiZUX+EEtgj75AA5BJ5IxXuEXgmS1jikNsblZBEWUMpaLzCzAnDAlFVWYMAucgAU3wh4Xc3dmA0eVWKZSXeRAznc0SlVwrr8pIwBkHB7V9C3Fq0sMHkxF4UURzO4AHmRFwpKgZGFZ8MPmUEYwRmgDD+H/gLz7hp0VVMUkJleQkq8bBlCkHrKAnC5IbOMqwAP6V/CDwjp15IkLGWRFkQoUiYOyIEQgBmxuyo5J56DjmvlD4a6ZYmwlSKVoLiW7RpVaIidNiBTtaThoVkXOc7ssWAGQB+jX7P2hF9StY3mO1CrM6JvRFLKCS5jIRGc5OTxy2MCgD9U/gD4Hsf7FtLmW1EKxQpGqFAM4OP3peMMG5HQlQMbTyc/amjaLDAlusOxYm+QbsgpIpLo6tznKhuTkDrXyv4B8UWOkWMcUQKhIIC78YEYYIyplOZOc46/L15OPUW+JtnM0kUFyEWBEMbOzSIZ12A7wD8nCsPXIOcUAfSEV2YI3gBAfywTnDBSGU52ryDwCD/tVDDrzpdJCXUxorBmZVVVLbgCCCdjEk9sgDtXhVt46tfsq6gL6JFELCeTectI77GG3eSQScjqApXPpWe3xB09FluHl8xVwojgcqWJOAmG6HaW9SMHjgmgD6Eu/Ef7uWS2kULDEPN2zeXK8e8IVCbv3gIwctz8owfXjbHUpmupXlljPnMZ1Bkjc+SykxKxRm8uYK3Tr8uPSvnC8+JNqs2ozEx+Qy7be3muF8yDkFkXkGRtoAzx06ZOKt6P8Q7S6kiSSRLQ+ScBiG3qpQfvtsgAkDeZuIJOABgCgD6V1a8VNOlaeZVtYrXe5kcKIpCSRK+SAyYBAJ9WwMrXCWfiiXyGDQ+VHkPBcCRwHj+ZVCBRyzBlZT2H1rxrxd8YIIbiCzRop4midCqOCsigPCobLYl+c8gjgAsAcjNe18Y21zpEUuZVdpSpSLlZVAX5ogZME/e4PA256mgD1LUPEEyzB4EfzYgGEySBto2nJ3Mc9D3wAcjkgCneJdUstY0qyna3jbUIwoeTGx5v9YGlkYNg4CxEnG8s5ySCMeZw+KdNZZ42kjV2ikjmguVWV5Y3UnaXWQrtG49DjnGBzTrDWba/huJImSVYIJBGqhGNuGBVkfJyjNtDBeAQoPOaALyBbmKRJYAEaPywkm8Iz52hozjKEZGffGTk5qlBpkTiZImwbjZE8Pk7i7puZd5YZEagEqAevY8YzrPxLKbsadK00NoZVDxtIsRcmRZY/KABYxlgNwyC3lgYx19AttQ0Zoyghia7jbEUiN5hKASG4LRBcu5EqkbSvAJOTzQB5lqPhe20m5tdSnjzvSZjFEWd4lVsbp4vlWNsFWXkn5jnniuJ8darBY6TczPaMtjJbTKJXt1ba8u9EjJkxk5KgMM4J4bPA9eg1q0fUvOu3hlSHIEWEdWBAG1jOx4LIcsQVyeVOOfmD9ojxuV+1xWVtb2tmkDrDAycxAklZlkjITzVAU4wA3PBycgH8+H7f1/a3ct4bWdRG4nEwc4LOjMQu4HJJXn8AMmvy18E28jLIYhAzruJ3uFkHUtsSQAseOgyeMAV+gH7aWs6ZJa3TSXU1xf3dzcNGhlEhi8p5FPG5lCsdh3A5IJx1GPgfwzI08aTMiRyL5YUwoA+2MAsW7HdtO7jv2OKAPofwraXVlKJngfAVPJY/Mp3tHlsoCAgYLxk4ZcZr5/+L92bjxTMJkVXhAj5Yh2z91n9MIVA9h9K+kPAOsWtxcG2keAExr5URLOJX35ZEPWJgqsecg7MA5INfNPxltxH4zv3QYSWZ2Q4BBVtpCk7j0Hf26daAPK4g32hBGrMPMByCSAQcDO3tgfzr9Df2cZAtxYPBEDKrRBgoYs5YqvzgMCw2A9OPXvn8+tPuJbS5jMTSI0oKOBsC+XjBKswOGGW5HTPFfox+y9pEkeo6RPPbtKk0imIPMYtzh4wBvGSy9M4IbtkZzQB+/HwjSwTwoXZooJ2sJH8mXZJt2W7fu2eKNcMfmYMcEqcHoQfyi/bJKT3uov5UarJJPJ5lu0r+YEBYxvHIx8sKCDwOfMBywINfrd8MNPlPhKeNrKMPJauZLoMUaPajFgwkYh5fkwowCQ568Y/Hr9sG3ntb7WPs9wdrCaNy25Aw3khclcAnIHUYzxzQB+Tl2VkuJwC6rvZgQAjkbhjLYwuTgHjHzZwM1JLKGDeWyF0+bcSFDE4BX/aPT06VAySyzSqQCAzfeAB+/llJAyxzz7e3FNNs5OwKckL39BnI7HkdzmgCXeWAbcIyojDYbKluOuOrfeP49ec1XDsrYEhlBZmDY+Y5YkdD0/xq5BZNskDunmjYUVyVd93aLjBJHXnp0qBrcBwOQRneG+7ndgAFeQPegCIMgYqfmODghioDHJAJIPy/KM/X61GziNFLc+YwGAuTk8gZHTnNSCBFLkbgQdw4LDvySffFSvbARQzOybWkIZVb99jGQxQZ2jIbGRj17ZAK4K7lIXaSeu4Avnt83A4OB9KRpWP7rYNrMCpwGfA3cKwPIznP+FI8Qy2zKqMghwGbaQARkKOuTz71CIR87ZIKDIyGy2CByV6Hr19KAG7lzuyMBsHLc5OcnHft+VSsQMfMoCjP16nH5EU6G0M6M0eN6gPsILMx5AUKqkhs8+nIyaYIZnVizKw2r/F/CuR37j39RQBIkiBcHecrgAYOSenO4cetIxbauSAhGRkjJAJBAz7n9M1GsfyhRtOGfkHDktgkE9COv5kU1o3z0YcgKDnksPQn5hkE/iKALwcsWZY1ZCFT12HAAYEucZAbPBHzY44qxBtmZYyzAB9ql+EXOGOMdec8Z/WsyKOQFgMLtwWYnaDjgDaevX6dckCriQyDG2TJwS0W0gABc5XPB4b/wAdoA1wiDCKCZldkypyki8Y2ggEHJ/HA6VJCRFcwq4dT5iMRIgwFPzAYPYjbj1B4rJje6hZJI8hkOVP3ueRnB4P5c4xU0DTPdwqyuJHdA3ygFssGQ88k4Yc+hGOMUAftN+xxe20GjwvBtuNkLzzCaHZHHcrExCFi53xKpHGFByQcg5r2TxJc48XvcJAyOFSIs6jYODtKbycHcJT1z8oGABXzH+yNdSWOhzNKzLG8atIVRWYJGhUZj+Xd83XnvzkDj2PWNSvtQ8U2jy4gtZvLZpHASKPbKeEAP70bXbBxuJfOOSaAPp/StWuZdNt3uIiiSpIsJdEZWAztcRDOGGY8EYBYnIJGA6TWJrWe1jUPIwwMKqjYicqXCvzjLYIwGDcqDkV5h4cJaQSSzzPsdoovn+WAZDSeWGVi3zYxgn7u7pXpGn2ET6nbWkxuCViRoHl34wcuCCTyDuUEgFiQcAjAoA/Rb9n2SW+trOWeSQSGJXaYALIWbamSe+EB5I4x+fyV/wUHng0nT4b7Rb1Y7y2uXDzvIH850DMFPqd+MNyM84Oefpj4T6quiWdvFCY3mhtpJjBDIp3RuwUTEBsugYN6gbsA+nwX+2R4mGvQanp6Mkp89Z5RujJiWQzbR5e3h9oJyuBhME5FAH4YfGPxXqviG6lfULtpzApjYEsqAKMAqAQGO3BHGOOcV8ziRjKSVVPMzk7cqFL/eQAfLyO3oa+n/ilplvDcXEsyqyyK5WaBf3bKxByuQBIBIPm9hwc9Pn/AOxoyIEQhtqoCUAAG7A24wMbQODkg56c4AM5ZWjXDk8NwNpIOSMnnO1T/wDr54q/b3EkErFV3xtuBypJZckheeQpOemMj24rQg01dqgud2WOAmSw+XgHsOWOMf4VpNZqqDapUldm7jquduRgbvlC9MdOtAHNANJIUVCZXYhQMsccrvzjoW46de9C205mKCNnlZlRFLBCJEJXa2ep+6OemMjqa7Gx09JQ7NhAoXYAVQfOpKyHfgsRgcdPmJpfsMUaOxADsyln+YkkMBnOcDoo/Ec0Acmba6kkARlZ3O1yGRRxyd5Y4BB3dTip/szpIYQXJdW2uCAIkbmRyoXJ7Lndj2NbxsIpZIsK0Kq7KrOp8v8AeYBaaRR8ygsCPl43cDgmlkR7Mshf5CF3PEMhl+ZQVyOUy7Ecc9cdwAZRsbmVYrfYfJJ8xFkKqGYqpMrZYbGO1RkjnH3u1ZiQea8ux8iNgh+cOVIIyh9CMH0/GusJQFMMXJjO4Rgq20cgbmBAbaR2P1qKO3jUF/JjVtzsSoYu0mw73YDIYADqQcde2aAMkWMUaLkgGX5m2ODIq5CKSjNxIzHjp09M1WezkMe0fLyTucbWOAQBt5PGMnnBzXQiJVBJ5ZsEbVVmJ3YCsTwRnORkHHToaVS4dnBKkhlJKgNtdCpyGXAGOD9CKAOY/s4lHaTIGFw4IdS7Ahc5HytgHqc8UtvpjGSJkLqImG8lRknKklVz97PcHueOa6kW8ci4jVsjkkFsHKqCCAcbQ47DOG6itGPTrhrZnjgjZVEgV3kjiUyIEaVA7E5OxlwVBDZwfYA5w6d5MpwoLZIODjJ5+ctngknPHHTBwa1rbS4miA8lQrYD7ScEsrZyW9CvY5P4VpWdmHuFe4Ie2yHfac+Si4GGzyDuIVRxknA7422uEieQ28AtbZCHBCEu4Lk7TK6nYcFshQAML060Ac2NEMalfn8hHLssbbjuAO5tjEbsdzkHnGapTaaIYycOzDIAYZVMn7qnPXr279eK71nQSbTEn2VlR8KSyuNzLuDBgHG4FRyc57c1DqENk7ubZJAow0gy3lqGztCg9ccDOenQ45IB5v8A2acNCuIo5ABIjrv81M8jcOjE4wf05FXTpcMcaMLZicMgd/mAYN1i2gc7AQc5OR+NdHJbrKDKi4GGPBP+0dqnrkdOnX8DV2MWktoDcxyTTxxpCgM6IFwBskf5SfLAZjx6Ec5oAx7/AEq2/cSh2VZrNGiaRSqIfLUsu4r8wAVuuCD171kDS8ZwsjxsdxLDgqy5VSFIGDkgf45rtb2Ex2ei3DFmkKzGVEIYKkNxsjCBiCQACCcAdevJqr52+GZn8wuzHZggK6qSJicMVX5FB6H7xwc0AYcVusABVQMxkEspTypCFYsjKcq4AGCDkFe5FX49P8/TZ5nRmmtjIUYOwWRGUM0KgSZWQb3fjg5OcnOL2k2hmuELhFtgkjOJBuBVY2Vg4Ax1cZPByRtweQtx9ua2DznYlzuNtDHCgLKCgkG4rlU2dSGLYyCaAOCOkp5LsGZirggLGzykZyzABSSNoPODn2NQPAufNYjzFiIUkn5GRVCEoT9/jGCOM84rpiJYWZgzO/lusDiR8R/KMCPuE3HpjucdKyZLGVd0ryDfvzsXBHIyMq2dxx69cUAbeiiC3RJR5byLDK00fA2yRq0kbOHJEikM+4Y4OFBBOS8XjtMxlDLGys9sgMiIrFQDmPae+RnA6j0rKSXZCyRKIJHhMTsd5M26QSMV3N8pHAx0AHGec2Le3ubmS1gknYSl1hhUgbCjDKkt0QAkdR6noKAL9wbm4VYoVfyYojhk3PErYDSON/Viq5P06d65+4sLwhjHJvfYnmBk3EkJIUVd2TgIG7dBknoa9Vh06e30pfOlVUR2JuNzSbRMREkaCQbFk6kFQThs8BTjj2tnM8whmKvhlVizhpjkI0arGDznA54PHpigDlbA3FpHNvjaVX2oCY8iLcBh8BThTkc8HOCGJJrubXV9QeG0i8xmijtjC8RCgfKTxgdcKqHdjjOKy4NPuRdLHK8Jl81OhVwyOBhCMFWKhcMOmOwFd1Y6J5NysRczTcKzogIjZf8AlmAzfOvTt/COAOCAW4b2dvKAsRa+UU3GNwpYmNd0xd1Jk4CcBsc8ADNdhHe77Noxaq9xgJaGRDHE7DaH2qABvBIO4sFPf1q1H4aSO283CyzkOVCGWZlQkM48snasRd2zuyB5RwAvJlS3YW8dqXSMSRxxPK9ugMSRksuUWEsoCE8jJcGgDgLy+uoZENxGDt3bUUMDtDMMv5btg4R8HAxt6c1n3Wq2rRs0oZCp2CJFZ2YMGLSPkcIpEfHfzDknmu4udFiurlhGwJlLZuNmNxZsMXjZjtBYsQOc5AwOQHXfgGOSK0xLE0N80lvPIHZWgaJQXwfMVwwctjGfvAckmgDwvV7tvIWdJfMyW/dPlgmHXI2lcRBsE4BycnGDXjeuzC4muAoETOzhQitgs+SuwsoG0EgnknGR2r67v/C9rbw3ELWuWhFwqmSMqZDlwhK7jtfp0Oc4J5r5e8V6S0LTSDcEiLFMKV27txwB3GevuaAPErkyR3Em/crAlSSAQcrgjJHTaD68VTAIJG7GcnGSMgc4/MmtvVI41IG52lyjEDlWyDuBx0PJIxn73PNY6cMpYHaCCeDyODjj16UAJ5oMYBDE7vlOQQBzkbfUnuD2rVtJFZ42SMRqNkbtnILAFjzjCk/yqhJjgLGFzkj5TwrkMuWPU8kcjpWlawhmDSDLN5bKBgngEBWAPDcdOnzZoA7/AE5mAVVJAdCR82QQF2/MA3Az69auXEkUUTK24lZEHRSNoDhsED5znZjBAGTmjw9aiWVBIhIZThSMYC8nkMMHGcdc4xg81pXGnhuoMkSNlkUHhWY9ycAnH6dM0AcFqD7otyLwQ+SwbI2sRknPLkFO+OMVzlyNg3lTuLkD51KqNgYqAec5Yc5x2rttRtkSPyY+QJXIBK8eYRhSc8n5fTiuQm8oXJEwcoOCFI3FRweTxjPTAwKAKscrrGyO25BIMRZbDcffyOqhvX16U15JUlUEGNkHCtgqCBjkHjP4U6RVDEofkJbaOpAJyAxx97FQkIXIBJUclvbKjJyew/lQBIrEqWO3BIIXgkk8cfiMnpir8Mgt5laOXd8uQSARnOQAc+uOp46VQkK+Woj3g878nKsMjbtHbjOT1qREJXcTjBGATye5xx9M/WgDpbPVtspDLnoWyFZGJOSAvY47fqK6Ke6hu4w1ukiunDrzIEGT9xsZ27BnnnrycZPEQRsVDRkhgc9+COpxjpg/rWjC0sRHznJBL5xg4AIKk55wevHJoA3Le8h8p4nj3bjnLHGFXGQDj7xwPp6VZjuY1UTQExyx/KB8xBHJyxLdiVx9Mkdq55WAfaQdzYK7UGNu3L5YHIPQdOh5rb0mJruSeBN2TbyFdrH78eHGRj5xhSMEY5z70AfdP7Lup6jqOuwfapJHjiMMS7pmDFWkVhsjHHlmNJF53bs5C5AI/qG/Zs8Mtf6XY/OyIbSGZpJSXxKqqoXzI0G1iVJxj5cnJ4r+Zf8AZZ8Jx3mq6dJeSycSQzbUkZWUgZXcsZwULMnA5yoHfFf1Q/st2RNjpcKyMyR28QcwtH+8beEaQGUhSFhDE5PzZ6FugB9fx+Fdds9PZla1uY/3YSVAUdYEIAdiGYswVC3GOFPIFY9zDHNKunwopm8lWLMCIgXbGC5XAc5GeTwORjk+w6jqTWbQxCCSS1xGoZFDRBFAXEioDtUgHOcDDcEHFYiafaXcYuVhEIctK6uMMoALcEKTjgd+h6UAeDXvhm+W8e0uIUe12ujKqr5iCMqxkWQKwRgUfGBngbTxmudTwe2svNawWU1vaRTx7GBZPtLLI8a8yJyOHPOchlYkE4HvF7bzWqlYYpWiLZVzGqHYWY7gpHKjcTz1JA5OKj0jWrNAihJHJVSkgjYMVGSxwFHzcA445B4FAHGeHvCEumsLd422SKoJ8wq7KSRsEke07ssQCc425619C6VpVlDbwQ3Eu1Sqp8nmZCmECSN3AyRtGwl+Cc8nrXD2c9sk0txqMuIGVnt/KJQsSCy+YGzkAuN2f73GDxRd+IZHdpYSghG4FMbUclTsAXjbhQMDOOeRQB7bY6VoQmkRJi8pULHDcPEsEbEMWeLJC4bJzyAfTNadn4d0+K9trnzVMkjx7YGaMsrxkchSBgFXOMZPf0z4ZoWuoZSt/dN5cjGWFEjV2VhyMsxAC7yB1OAeBwK9n8LXEGqXlg0swYxSQNCqsuGYzDfgY+ZN3HHPXJxxQB+l/gi0Ft4c0VVAUCxQlB8qkvhwx564H612SsBk7SpA59RnBJ/lxWDop8jTNOUkBUtLfaqrkYManBXknrz67egPXbJwcjGc8jnHK4I4PscUASjk7myGBJBxkrnsMjg4x+dWh0HOV4ODg4yT149cmqYYDORgADceACDyD74B5qVZNj4JO1gdhKjl+TyF7YHX/GgC2SVBbaXYBSFyMkE4z7kDJ/8Ar0hbaSTlgcE8g7d2R0I4yM9vSoiST1JBGABycY/Qjj86cGKkEnnjOecDnOPlOR7dOTQA7fkZUnrgDp7Z9zgjJppYEAtk5LLk8sD1POPf60juNueAQcHarOWOSDgKMnnHPvknik3EqcHJIOSMDHODn14zQBKiscgbtuQw98cE8jrk0jxn5vTHXPPJ6cjgY6fjxT42wpwQGA7g5zjg9Rk9a5zVNWlguIYgiMUiy4Q7JJt4CF1XJIUALk+vGaANhcRKFLHgBQx5LkAEEkfT+dDN1x/Fg4yOe/foD/Wq9vI08SnYwVyVUOAD8hOVODyQc9+Rz7Va8nBHJHzcK30xtzjkg/yoAtQZK5OeAcDPXpgYHUf41aYZ2rwDwSxxk5GQAPTr/wDWqpGdqnpkHOC3PbjAHI6elOmmBGBk8gHBDYyuB1HHc/hQBHN+6BIAYfeB78ZJ7+1QqysAytgMA2eowQCB7kjP0J+tOaQMpB5IOPUc5A+b65/P0qJm2rjbgAbdoxkAdAAD1Az0oAl3A88c7RjGO5Ud+T0zTBk5HPGMc+p5GPTApm/PGRjHHPQk8thuOo7elCsAeWzj0BGc4/X6UAPONx5Y5yMA+2c9OM8Af/XqMtluDtwNoGPQ5BHqef1pcoWBOSCdxxwTkEZx64FNAU5BJ4b5iT1HPoeoA/SgB+ANpJcgZYjjnHJI46e3TtTAPlMznZGi75HdflRdw5wOo5P5e9JMpdVKSvbzAbdxUTQsqvuG+AsOcHG5WUkEDJxUMImQM11Ok4zuSNIfKhUk/KSrTO0jAk9SBkA7eBgAUM7fMIpFRgPKaYhGePABk8ld3lqRnbuwTjkDNIyjOcn7oJ7Dqeg7fd/+vTpJGYscjPQ5PbqAOue35VHknIBz0wT2xz07DJP8qAEYbgQw4BGAOAWyD9T6/hzmsHXtOh1TT7uwnUGG6iaB1A2kb1AJ6nHJ49PwrdxyckBgRyT7Hpz1/wAKrNhi3y8E53fnwffGKAPyv+JHhv4y/DDXNSHhqw8R654fvLmf7NJYC5v7WGFguwXFrDIWgIUnkKVOz3r4M8ZT+NvEfiSG51P4eeM/E+s2l0j6VFLoGuXNo16gOJlspbZYBseNSfNB25UoCRX9HUlukm7cFIOQAc9cdc59AB6/hWU+mR+ZCyxJje+9/LXhT8w+bIwcg88nmgD8E/DXwU/ac+MtzFcT+FJ/ClnciW0fVPFRSz+y2Ox4bmKPTWZppVPzbSIlwO5G0j9APgD+xT4P+FE2k+IdanfxV4utrGaKTULiNU0yCRyuWs7LAxtGAHfc+M/N0x95x2cSlo0i2IFLFggwxcnKqQwOQRk54ww59D7LEDGxRldQ2xd4ZFyQMkZxuOBgkDHQe4BjW2lWkQxAI1SMeVJGjAhG2h9hAPy/Kyn33Ad6veVGG2KGG3awCtj5cnaTg/d5+nqelXPL2gsSpbbySoB3Dpxnr2zjP61CjORtdArbsrhskgHODggnnHHvQBRkAUPu27Qy7WVvmCgHJz2w2fr69qyLhl2mfzGKMAU2qeQx/wBYMKSQVI4x3rYunCH5V+6TlgSCCRksD3/xrLeSP5CxO4jDcEA/MDu+XgHA9+vbFAHkXxJuyvhvX/L1IWnk6RqqSyRRtMY5BZSBJjtwY3R8E45Ayepr/LC/a2t9XuP2lfilDbwveSL4z1qO2ksFluIbhXvJG+0Q/KSfM3EkEE7iTk5AH+pp8R7vTbvwt4thR1h8nRdQS5mCuInS6s5jKEcbRNJ5IY5UnaSMkEEV/CX4++C/ws8GfHHx54ifVbDVdAtvEF5Jvllt1vd8srSyrCGjfcEuWOPlUkIU3ZzkA/I34a/sp/tA/EeKCXwt4J1ExyKjo+oSR6fGFaQBSPtDBucrzt5Bo+MHwL+NXwMWI/FnwLr2gJdpEdJ1pZmuNOkkTy9qm8jLxtujWRVRmidSxIB4Uf0FeAtMtLjTbPxT4p8VXHg3wU11ZS6PoWj3S2Osa9aW2FS7vLiNw1np0ibAka8sFBdhXGftgftI/CLxN8Nta+H/AIh06zn0bV9LuoLJ7q6TUL2OW2V7eCZZZcSLcj9xJuGHVh/EADQB/Mq2pAozPIHZyWVcYKOdyqhLDJXaDnB7j3qkXnuWZYVkcADL/dwMAtwCR1J9enPerWqaPbxalqMWn3CtYQ3Ei2cryAtLCXJTbgfOwQjPp9TWjp1ixASFBM6LvZCGKYACk8feYg9xjA5zQBlyiayO8sRKCrMUyCGB4YMpODz29ayr2WQxwyO2Cdw3eYHY5GVUjOUOQw993Nd/F4U8RapEtvDb+VF5hbeAvB4AJb+7jH5445rqbD4AeLZUWa8iaGGdWMTSRHlQVBkCnBxyenOMnpQB4laXH2ONmUKZWJKA7gIgwb5yd3zHbnHqTzVWYm6VpVZGKMRsBxK+TnOxR2O4nHpk96+sdM/ZsvZ5ImmlZmYt+5MLbQY1SQRISPmdg3Q8cg5557PSf2ardgzzm4YpIXNpEu658rG1gw2/KwU8kLg4JAoA+D4kaeVBJvJGVQZPHJKgDPHzY6Y612GmrsCCKIebG/zgjeQmR1BHABzyeu/2NfWt18BtFtbm4Ijne2imkMEKhVvZ0AIRsyKwWMYyQB1HGMjPJS/BcwzTyxlYrcoZY5HlcB4SxwEUqrN8xIIByB1zmgDzuHxo9pG9mmFjSNo2ngLRyyOgK4df44iQ3TBwBgDJy5fiVq1vHEsF3LA/mBnkLbVaNQQEwB0wOhyPY1P4h+EuuWVw1xYzSPHO03kKgKkBYUlbOXLbNsg5PUnHWvK7zQdVtWRdQhuUOcKFiOwxsCVKsuMtuxxzgY96APUL/wCJ9xe2xjEr210zNNJPkqjgbz5K+WeUPyYOB0OSM4rPg+ImsKvki6hCvuJB5ZWd1yQ7cqxIGOvU4HJrzCKCOC4CyrI8QIRvM3xyKG4cFM/KwyxGT1x1oaxube42srEBxh0VZlUEEx7iOC5AGP07igD2RfHF6DDAk8SwqG3Fcyu7MTIwMzAEqcKCOg565rstE8S6xq/2e1s1eSaZjE8MdskjyhipMjPtwFJ4HQqErw/SdNvbq5tLSGITyyS7VgTc7SSM4UAxpyMYwRjOK+3vCWhab4StgI7O0GrmKNLx1UrDaNMg2RiWfG0GVZQ5AB+U9QKANTwtpxj8+HVYwZrpI4pbZQuyJw6M0pKEkTYUEdPmXnIrX1H4eaYmpzTxwHVI9QeVpbZyv7uAB3MYiZyVdclyeD+89cipzqkO62ZpPJUr504sfKINwcpGJikjCaE7yyupwVH8J4PdaberBFKscVtHOW6mP5zEy7pXSMgEvtbA+baxHO4CgD5m8ZfBnTr4E6Vp8VpKzSBIomaSVGLBszOewXC7e2MnHQfOXiD4e3Glv5flSJNExQ7jIWkx8yMFdQFXA4I69sV+rmh22inTTP5EjNO7vH51vC0scpi3bvLDqRmUg8ZwBg8hhXBeIfDnh/ULmdLhFSa58vNvDGftBe4UFSwlY7YmY5AAG0NkdaAPycl0S/tv3oByjFsFS2HJPU9MAg5HOAR61lzWdw+N0cxmYeYz4dg6EklgP7oIPTgc1+l+q/CfwrFBcGa3clHQPblorcvdOoBEZCksm7cMnONoJNcYvwc0tdk8EEK4jlfNzEZbZbYB1LGQYAYHaANpBI680AfCMVvdNLFNZQSQvEgaVgWVQy5y2cYAx1HPtXRyahPexGC6BM8QB353bixYNubP3jznJ7V9T3nwpjjguSljEY5mQ2075MS/Z3yDGI8b0OSMAgEgema8R1r4aazY3Mj26KUknZNsQCMHlHm7WVjudMnAPI6UAeMXkhjLLJE28t/rGzk45wRn58gdT60tjFeX00UVtbvM29IljjV3eR+QqCNc72ww4AJ4GOea3dW0W6t5RFcwmBuP9YMFgDwyA9VIHB6c1/Ql/wAEsv2ZPghofwg1P9qT4t6Lb+Kr2x1ifRtE0iWzXVLLTrcSxWzXlxY5zPdmecmNsMVVRjIIFAH8/wDqfgDxhoVnHqGs+HNa0+3uRC0c95p1xDAYpC6IVeaMZy8bAE9dp61zdugeTKxg7CwI2hl4ZsZGeOBn2r+rX9tLXP2dtGtl8B654MutM8P6haPfXF3pWn3FzcW0FyJbq2bSTOpXTYIl84CFnVVacKu1AFH8v/jTTYdC1lptFS4h068uprux88gXP2K5kxBbXIRsF1i2hiByZG6jAoA5uKEszIOGeQBVcEj5mwzF247L+ea92kiuNN8E6LbKElM3nyzXEZAEZZywj3dG25xxz85HQE19RfA39ivxB8UfD8HjnxHd2XhPwxdxQ3FsjxypqF3b+UrO9tbSjCRkbj5juATkAHBx6745+Cvwd8H6ZaaUNS1C+eK1dI7Oa83PM0U7ASusUIEFwSqgNnHzFSNpNAH5j6Bq194e8QW2o2ksiXNvdIxZW2K0YcNJEezKwOCDnryDX6efDzWrnxJp0a29lEsb2f8ApMTSR+dKWRgWLqrsW+ZSykHHdQAK+QPG3hjwbZW0b6La/Z2X95NC99HO7s0pG8yow+YAdzyV+6Oc6fwb+KVz4V12PTvtkcWnLMz7Zd4MkeVdlWWRxtOYlPzZHI4PQgH1/wCIfhW0lk832GWO7nid7oRwebtiZ9gOGjQOjMW3fKCSVAYjmvjjxf4N+zNeW0ds0ziQNhLWSIwsrfIImkRTyQN33h82eODX61eAPFMfjSxkkv77SttzbxvBDc3CSSxgsgGXVl+zStJ83AA7kYNeNfE7wHFpKG4WGBBqU7QxO8AZ7zd8wkz/AAEh1IkB5C7hgYoA/I2+8Oaot3IkqSZJyYjMoeNCTglWC+YRjsewrOuSulNGiPkkv5ilcoScq3ynHysc+vB54NfWvizwI8klyhK+aMyERCYC2ZXZirLLgMCWGDkngkbsk14NrngW6ilaCMy3l2xDxorSSZUIr7VcAAgKOVyccetAGfpGtS2zTXVncTJlVX5EcR4Yj5GKOdiK5HIwfm/P3DwX4wtFuAt4ttFujCkzvLJ9pmLbS8xjxt3KzZJ4Gd3JyK+b5rryQsBtpoTFK0TtJGIo0mQCNsIpACgoWBAOSeegrf0DXYrZEJNvd+XOu6CfKRkoTl3ZWUyA9cZGDjPegD9DdM1WzvbEmxiuLR7VhJKkUbS20m9h80DpL/owKP8AdOQcDBwcjvobL7TZLqLrLMsDN56SBY5XDIFMZEjOpJ8sbgQcA5xnFfJHgj4pLprOllb745XiSWO4t8ws7MEAZFwqxqxIUlsAHHz5Ir6d0L4gaqyxRS6PZql1Jhi8xheVyzLI8CibiQ4G1RGeMA46kAff2UOohNO1TRgtnemExagsnkyQRqQGV1RSFzIjDPB5HA6nw3xT4OhinhtbS6d1VpEWE7lQFWeUQYfAlJReScHCnrnj6uZo9UsZHl01ftOES5tpnG4JGwWPCAfLKy/M24dWJYdTXDavpdveYWe0itDOzi2V7NQYW2eT+8MeQj4J54Pr1AoA+ONUV5bjyIUeyeKQkTiWNeJU2xxu/lEBAgJxkZx1wSKt6jZ6Jp9taC2vLe4u3tWW5BuFE3myqdroqqwSYP0wVyD9a9c8V+CNQSzmiFpFKkblozIYpPNijO2NFkUbgAGXarcHBI6c+I3vh28soJLmKyks55JQMTtHNG8YAV2ZZBkqCgwRxkYxzQBPpmtSG2FpDZfZ7iKRXiviruxKsXRHbdwC3UqQTnkZJNexWmr6jd29oBZWquIFUCPyyJgpdmuZJN5YsVKphlKqW7GvBY76/hi8ue1gml8x2U6dbNCpIOXklKMdrYBwFXHPUHArb0TxBHE8btcyW8kAdoLEs4Mm7JdN4wxOc4VjgHtQB9J2xtNSs3ja2x9kxJcBJYFkMrBlIVipCBWZQQWAJA285DZ/2OJrOaBLb7BFFMQgu5beZbiRSqyNIy26mJvKO5Scg7tuRyawNB8TaYkIWQRwmRfM8twsz3siL5iqqBFKLjO592QXGeK0p9U80m8islsi1ngwfaG29GJn2xkkEgxna5xndgcYoAzdRtr5ZJVt1triK4QGVbe4Ro3kJRZHiheIEMHLDIOMsOamNzJZWm0GOzlV7eNZmdpN5dl2vKNxMEi/MM5AOSPaqE1xf3UULi3iF3GTLFHBysiFmJLBcqrswyNuOR6kGsbVNUuCxSTSzFPKglleLOJCEDgznB2ru2nHPzL16igDsotS1ISWQuJYY7KUnMEcokkZSUMssIZNsuA6sepUPjJ5qxFpt94fvbvVLW9ZradJSEjRLmHDvhUaHK+WQ0qMGzj5WBB4B5zT5b2aGGC8X7FH87Wha3G4qUAlhOYwEbgYGcEA11+kXOwrZTWvmQXRRRdMyia5HnDaxjYsUKxo52KxzgEA85APQNF1K81q5NrPcx2k0SoyNDFBp/2pVhlEMUgLOrAbodvIDAkBMsCvTvq9rHbRfa7aJr+yiVbifzDGsyqwjRYRJEFWdVeQ4LDhDgsTxwGmaLqU+qO6SSiyt3LxzagJFV0hVQIoZY4yC3CBQBj5Rg13N8tpqSQtJYtDNZo0WoWzMqKZn/1U65f94oSQ87z1oA0dP1GxvbjfJCs1u7WtqkolZGszdMY2lQKNuPOYDlgAMEknp9i/CrXtG+wnQbmZrkW8Vxd2l9HDLDLHNHGPKZZlOHiyygK4yRzjoK+S/AfgyG8u43iT+9FdWrzq/npE8skMsDylikilFAAJxjHzLnP138LPCdna+G7hZzJHNf6qbaK4urcjdbwqVVI2fJjZLmKM4IUkqTgg0AfNn7T/AMTtN8HaBYaDYX8keqa8zXGpCWT97LYQSkszLtBlV5CoXkHMeeQa+evAt7Y6/BDNM0bpdOFSGUgPHKYXYzLIcqrhcAIQd2MDnAr5/wD27PGd8vx31fRXkheHw9aWukW80UqZ8uNHmnSRIiwyZ535P90ECsb4L+NJ7No0uGVYF8h8CXcFEhdfMg3H5DxjByTjI28CgD6V8c+CpI5pLpEEdsp8gQQwtIoiFuDkuxHJfIc889gAtfNfijR7eDzYI7OFVEX70Rl/KSRiWaRfNyfL3EkLwNznnAGf00l8G2nirwzBfaev2iaa1sbqPypQXNvMhEscuwkH5pELD+HyhwM8fKfxC8CJpV5eG4tnAjyEWFizKcL+7VslQp3jJxkk8DgUAfKtosGkSQMqIVDR+aJICx2xYmjbyznYDMgzgjhup5rt7q+hk1CEjVbVUVIgiQKRHMnlApCNn3cHOS2Oh4GaxfEWgvHMptfMYq7+a0y/vImZmEimLBBjHODjkqCAoqvbpDFHZOFjmaZZA8rtGnliN2EiOsalhIACV3HOD0AxkA73TorK5vVVm+0TWwJmmUEgpK5fJbORtJ24GB83Nd14YvoLa3McUYETa4CkRjSZGi85BIVypCMyKCQMEZOcnr5x4dTTbLxBcC4mkP2uMRmFGIEZLmNAZAAJFK5JwRkrkEHFereA9FutZ1FbDTYSmn3esyNE/MyxKHRZkFzuY4DDO5j1Y9aAPvj4cfZbHRLDUhd/YxfXMjPmOVrhbG1VGeOMRnj5g3A+UhcYJIr9Yv2dILPW/AHiHRruJQuu6deRKJl3ymO4hkEBdDhcHzCWXOCXPHBr8mdH8NzRXeh6TYXXmtDC9tAkzRt+8abEwUgE7JHjPy4z0I4INfqt8H7WXRbOySKVwVtrOKVIlJiVVgw6hg20HJb0JUZA6UAfnR4E8NweA/Hfi3Q7m2nUaXqdzZQqAqMV8+WSK4lQsA0SggYXAJIHTFfsP+z/AApZafDMZom8/wAtlVAPminU7RMVAywwwHQYXHJr81/2hPD8Gl/Guea3drKPW7Oy1Oa4MjWwCsCj28ZKHzS5JJOA4HJIUV9dfCfxbpsUEc+n3bbYoILa43AzRyyIY0hAQlQH+dzuGM7gTzQB9k6jGZb68kt3aCW5ZYpJU2qCkIUKPkYfIC3UjJzzXPx6jdp4m0K5VgIrW6gguJSGRmc+YpUKCNxKLISy524G4rnnBtfGNpaOx1C6QNcxRSXBjUmON97IzrICcAhASufl3DPrWVo2pLqfimWOG+t7m0iuRLE8LENBMBlxw3zhiDkZyAvHO7IB+vfgSSF9NtHErMfLSRTI7SMD5bAsSWywAZgM9NvQjmvWbW7DwuoKI6hfJDFpE3AZV2i3KfvnGN3IX7wzx8pfDPWXl0zT4n3SkpHFcq0kYMgY7vmDZ2LlNuBk/MCQRzX0JatHLHh2MLlCjSK53pHncrZBBVuG989+AQAd00+0Z3qVZOFPDMwAO4ZJweoIGTyOtcdq91gyoxjRz86oWUv/ABE4JAG0rnGf7vY9bRuz5YQOwUncCxJOQNqkHHU4Bz+H18/8Q6gieaZH3MjMm9sL78DYDg4JzzyQBQBqaU1vc30Iht8SogKs5Eh80FizRHkj5GbjqASB1r1GybESHO4k5UgKCOqkgMfcevHQc14N4cvyblZQzZU+WFwCoGQM5K7icLjqAAxyvOR7PZvLdQmMNHb/ALv5bgqrBTuBbbG6Yb5Se/G04GBkAG/vY8hk3NtAwfmB24YEHseD+PpUnm/MFLjz3dQI23ufLTc24lRhU2hgucDcQCelUFmWJEECCcuYWZFnRC0RbY0qblOcIc44DYC7s8UTAKouVR43MW1mcoSikhyuBnoQoPB5B6igC3LKyfNIC7IzKDGH+XzGGMIpO8ABPm/2T2OKPtTDAO7JGCd/JwOWX2yfz+pqit6nlrhyfkRhJg7ZFPyglz/Fkc9uR0zUMkwBdo2DSBWdCRJs2ngkMFJU5yMAZOOmKAPzdtPGyaqiWFnujSAH5wyhYwV2J+8YkqmwjC8kkDjORVlPGizXD6TFNvNurROzYyWUHcGYHlht554yQckjP5O+DP2q9OsNA1XW5NQEgSyeViAsbRqFkdVm8xhtAyMEnqp5OM074bftTWGtz69qMOq7mladRIT50SRz7GYhiD86mRgCMAb8dwQAfrZB4xae9GiQSJ5gAaR/NLgIygsMnlTk8NwevGcmtK78a6ZFbPp32eS4u2lgQXKXDRLbRpKhkZogHDuy5AJIAA4GRz+VvgP9o2z1HxbqyNqSkQB40ZZFDFRuRstE+VOEbgYOT6VtQfHyC48U6ZbWskLWKXcFo10JZpZDcSRSzSRsVkO4bVHBGWC8ONpUgH6VeLfGMrada6bFI0cLMglKFEyv3gFYyjjaRnAbPI5BzWVPqQi8PSQYkRxbiSOUPIJZGGW8pX2HqpGepOAM18VeMvj3osWqadYm/RriVUWIxSqHWIbXZ33F/wByI/O5HQ+mBWp4s+OmkRwWGnw3R8yMWrvM0rcxy4YIGVsMTExwBz0DEEGgD6qtPEMdpp8V9NFI6qiIYHkeCOBXYqHxty2Afur8pwecVkeGfHFlNe3sPmKJJpJlQBsYKpgJGBy7jLfd9Pavn3UPilosPhi5uzqUCGKzN5FG0jr84jyFEuSqjcw+96DkEmvn/wAGfGnTpVutRF4b+8ead5WASVg7SbXWIM43MMgZA+beNrY4IB+iI8WwW9/tjmEdyUiVA375ltyo3BoWz5hZCoHBBxyTXN67rtlbzF5PMyyqsYjIASWcl0Dq6kquFkyRn9BXxJ4b+Nlt4k8SXLRXMEMNjIIzGIyhzEWRo3LOd8pKc8gncdozxWT4o+OFleeKpLCC7RLWB0YyJK0ckzgANGNvEZzKgZexBweoYA+rPE+qW86bbi4igDCJTvbaGTADyYQgum4n7vPB4xXHaZ4geR7m2uJI5LIqsaoylpLjKsJWwc70xwB2Yg96+XviZ8YLeK50iwtpD5sqJFHJHIGkeWUMoM5diVBbK4KjDLjIwapWHxis47M2qeX/AGk7QxbWmiRSUTLbQZAEcujYPTHBoA+09L1HT7iO6l02eaPT4biN4jcR+VdE4JuAInJAXepCsGO/G7j+HWsNbtTcyhbvdIMhlfchVXaUxjLA8EgcAnJY5r5GT4qWekeFX1CWUbrqMkbGAWGSUMxd/nw7YaPGDtO09BxVnwD8SdI1eK7u7q9lm221u7CM29oPtLRefcoT5bZVGLhQsZDeXuLqCKAPoSXVtPl16a7SRlK2zNK8Y2+VIpTYkgLZMOGIIAxk8HgmvHtbui+vXN7BfxzwxKTaSySF1gVV8x2SQuWJ2kk4GQqnlic1xtv42tpLjXL5LqWaw02WRbe7YiMXUC5eNbi3brvJXgZBHcZGfkTx/wDGF5ZtTvNP1CGzhtJJ1jtmYRC5UvMojVZN7GMSEtwR8qd+RQBk/GT4lXMviaaxF6I7YxTQX5ZnVUZS5LRDaPLdRgq498tyK+JfFPxIOn211Na6o0luLe5keKSYO0angRolw7BJAr4bZjfuO4g/MPJfif8AHK6n1bVpI76zmlMTQSRxyiGOKRozHt82UfMu0q3ylTxgd8/Cfjn4t6hcrFArPDAh2zFGLSSZZnmZd2FIKLGMADO3IGckgGp8efi6/iS3GkQQNbW7rtMkjxsl7cx/OHLxqF8tIwRglmwvB4JPwPHcN/aTMSJvMZ14PIyxUMp5wMgEf/rrqPFviSTUbpyJJkt3ZsBiSUi3uwXYT97cxz059OlcbpYdroMrhW3Hk8HbtbJJHXKj9cUAfVvh+5EnhqD7UnmRMdpCARngBd2VQ7iAMHOcgkVnXNlH9uLLafK9vHFy7MAWOQ6qCdpHyHoOmcVD4J1LOn22nSQJNHOzxyAFVeNWYbAkkiEIS2GOccJjIBr2TTPDH228idIZ0glWMrI8JCpIk20pC8IIm+VU5DYGO1AG14F8Otcx6fdwuZAixKdsK2zbV3Dyl2ffJODuP3gQQfT6Q/4RTRk0t7jVDLBcIgkWIOQLlpC6s8m3f5rYZNoVVJZSGKjBq74B8Fxw6RqPkQTC8njluIS6EOltEpEixZJ8sOhc5B6Ky9OvX2nge91yT7I8t3Dbwwhg0rpKYp2VUULnACF/MVRk8ISVzxQBz3hF9LtLmykNvbzEy+fLG7Ok24jaISHjw5Q7jlRuGevOa/Qv4Ra1Zae0ccVwIZ7qEByiqwcOolZSwOGQEBvmwcKD6CvhnTfDNro2r2Wm30iMVliaWSEs0Sw7lQrOr4Akwp3AnABAyB0960q+Tw3dh7ORZbeJcCeWMQvHDINjtEoldScEBfmJYDjGTQB+mdj4702x0vzm1GJYBNGHdJIwv2hVZ0QtISJJgFYqoB4PIpum/Enw1aWd3dS3GZ724PMmWSPDPI0ZManHzMeQeBnGa/Ly5+I11YQFJ9Tkujby/wCj2gEjKGkkBd5ChZ9zADLOSFz8gXnOxb/EeOW2SSW7tZYkjkNzCrJI7SCZWKK86gkhsASDOCH9wQD9B9V/aA0DQ7fy/Mt7mGTfHJHMUEM0B82TzYHVtyShFBGMDJ29BivOrv8AaY0HTA8hu2eO72+TCJ4blxE+GMhaFxul2MAUONuCDzX5veMdek8S3CtLeSWlmYilvLCRPhbdgQRGWAIABA9SOODuHlhle4huLtL2YyWzKtvCh/dkxrtYmMkbQzbS2ORkUAfpfefH+31AyzW2oRRqHE0cbbm81hhVSNAnzsHGeRgA9TVK5/aXvfPk3XIhclgLjyFiKtFGo2QRJgJIO+ff1Fflz/wll7p15BDezXFteSPJiItGywKk2EVWD53EKSc7SCpHOc1Jr2tatdwySw383nRFyqTSBURiSxcF2bbET5fygfe79aAP000P486XfayBdagpUyMFmnbbMGCxiSaNZJB8n7wrnlSR2r6NsvjRodjaNFJrEEwt40EbxuDbwxykDzSD8zEGYZAyQVzkjmvwZt9V1C0he7utRikOyFWWKcEtleV+Uk796sG+XoODg1WuviHrcYlmt9UvLZYrh1Ae42xSRlAqpiTmUHac8bcFQVBPIB+59h8ZNJvdQmisNXhuFhlZbVmeZZJoNskocFy25dqou0kEFwMBQxD4PjTd295c3EN2ba22uk8EqnYzRuzCY4KgHI4LHBDnAI4r8hfh18U5rOdTd3EMsywmeP8AeqzlzC5WGMqfmdlYnaeONuRzXYf8LvvLn7VpkqQmO7Eo3xsUkjZ2kWNZd6lS6rhtq4ILZDnJoA/U+H462luhvLi4WWACY72kdvMaQvFuZlfLOZicemQRjpW4P2j9MtYFuzNLGxaIQLFL5jBZVWKYFZZFUKIyw2NkEISRzX5XzeLzfaPKBNIsdmGMZRsGZbcGUEqshCqfKdQMnG7jjmuYuPFV9qNgbi2la18iZkkjPLQgEPGGzMdzFXADEjjI6CgD9arL492180+p29xE9rbyyIkqkNJ5gwx8wggJKJZWHIUc55+7XgnxR+O2k6naa3BPHsMdtIhneWNmmyjsjboycYK/d444YYr854viFqWlXMNmkrmJx9pl/fhFYkNlFyRufABGeOOc14v8TfiVqu2+liYruhkg3I8hilA8xZFG18OCHI6cgjGOtAHzZ+0x4sPiHX7sQs5s0JSIN5eVbO0uSvJUkjAJyNozXhegSSQWcW0EDeRlQSGJjVZM5yGADY6HBNP8Y6tJrLvMVKlTgq+cna3zlwVB+8W7Z55z3o+HpB8kTEZXJCOygEsACEOOSMdOOlAHvXw6mt49V8iWSMusgaFoTIykKFKOJFTKPlvujnua8x+KLW1x4iurlgbjzjcxokD72g2OoV33AbQQSOgHsK9F8PWxSFri2nEDWiNcPCsYVmKRlmwpbIk4AznOCDxgCvBvE+py3GoyyiR+soZdqEgs5DgFSQeETng59KAOasbU3F3DGgVW8xVBd1VQC2Mb3OCDj9a/Tz9kyB5tW0WGeRghki/1mZTGkYAbiNwx+VWAwV+71ANfmHaLJ9rhyCFLfKGHBBYHseRk9v7tfqf+yfobaheaRfTEW2lREi4mtWRbi1ZVAWR2d0xyGGASX3hV+YhSAf0U+B9E02LwvaPaSidbzREmeJ2WXZfokqSJISDs/eoxUH7wOMg4Nfid+2pGILrVo9iGSPzpGYAhAWEjGIADgjYMkDHGATxX7P8Aw1uvJ8KTvFi4jaKSOOZ4SJpWjjPkSbXkARSGXqWZW6EV+NX7Z4e4m1x5A2wOxuJGUPI4kL7VKSSDfIBtBbdwDlgMcgH4/wAESQ3ksrwvJHIZEB4Gxt3zEcff64z2OR2NSqDC6yBCU8zMbshBYqcFdp4Ixj1H5cZjTsby4jVUw82T8gTkk8DZ2wBxyPXmr8SnDBw2/PyAjIZGwecthCOQAo5zQBLNm4mV5JEjO0BZEVYgpLZYsFUlxgsM8nB4xjFRXmmNZyiOOVZCUyHUiRHBztZBgkNzyDzmp90ipsaMALkgDaXBJBPzjOep7962has/lyRhjDHGrbpBGJEJztGwucqWZeeTgj2yAcvJYTxCMBcvKA2MruRThsvx15OAOeORSXFpJG/lyIUMaqZA5JZxIAV2qADzuPQdAK6+S2OVmwzg7dxjTbGh3DegJj548s8DkE81hX4cAnYI2JdiQzhiXCsOQcFVIYLx0bpwKAOcYhzjyx0KswBHygdAAPQeuTnmqTR7yVO75hwFGG7nOOc4yc/StKV1SP5fvB+cqpGDvGAcfMMk5/DPaqLtnIfIbG4sEwMEnOD+PHtQBCgVCcuwAB2kOFOehL5GCCCeKvMUYlYgzxDrlSQHYMrSKCB1UDk46dKbGkexmaSP+JSrAktlSQV4wGHvjn1prSDygiyfNuJIVADtC4QM+M9SSB079aAI2i2syQbyCCdx2qzA5OGO7gY498U6OGR45Jfm2IQGYkDDMWAUK4z68j+97iot52BRIoILZwCSQOoJHYjOP/1VehkaQC3kbEQBdJNpzGVJLFgB+8TGRjkjOR0wQCIQBJtvmwquMqzLIu7cV7lcrg57Dj3q7/orozSSySXAfAYKwVwcEuxYZHJ784+tZ9yfLkCGRZgOVkTnerAMDl8HGCMfWqxld3AQ8gDlhkkbsZOcgdQOOlAGrM5tpPLG0KVzGMK3yk8EdQO4xz+OKvWZDXkDzqq+ZsUhE+YqhX5o17vkDpxhuBiucmnc9cZjAUY4JDEcgD0wM1a0yQnU7Pdukdpk+VieBkAbTng5z2FAH7bfsf6PCfD2pz3EccsS2caxpGgDKCFV4yjSANOSVxxjBLZPIHpHiHwwl3qkW5XgijvklSVwGCxqWKQxsW+ZkCNkblORtOcbT5f+yzNJB4IvBF5BuJ7H7RNExjV1kh2iEgAhnGI1AYjGV2jk17va77uLytRmlM1zcubcQqxitZFGN8mceak2EUYxtKbuxwAVdOSOGKURQu8lvdBwyBEliBJBcbnIGMMWDEn5hgdz6rYXtvaS20sl1dG5eKJIhG7NDbwFCJE2qwYSFgvHILMTtbNcJb6Xq1i16skeIE2q6vGxmDnIDuhcqxZVU5HHzHBOKzoJ7+PWUWWFRHGuUiJZY5wkbHaQ6jDFd/TdyM9TigD7e8Ka/FFpcBgulinYNCblAqSKrEHLb1OFJzwBjHTkc/GH7RNvZNqFzdJdpby6g3kM/wAwDKYjgLJjMi/PJnOflboBivoTR9IuP+Edtb/SYWtrS6RpDHMzPsl2lpIJQmX2CVcggAgNwoAr5d+P6asIjctvMYgfyRNHtWIooILKynAYNtxk52tyCPlAPyv+LESm/u7f7RCCiyRqRJ8m1GJ8uFScB9zMxGATgk+/gkQlBCW9xvTbIQAxQvlSVV1GctyR1IwcAkV6F8VtUuzfzqyBSSPMjByFKty2WUkLuGeCOW9BXj1rqckLq+wyNwANuFX/AH1Yc4XdjB9yKAOnt9wVHkAEmQWUsAoLK2NrYG7HbPPIrV86J7N42iTerCQSMjbiVZSo80cqm0544O3BB5rlWnlcI0bIRJ80gXBePrsRw4I3EDPt06Vpw3U0YLgkuy+WqAlgwKkLk7SFAbbkHrt9+ADdaSMpFsTYvlqp2ZJZxwxfPJYkk8DHsBUJJIMYY7gcnJIXa2PTqCVP5c9qzPtk8sZdkTc0gUIm8IpVAQWQHgHcMHPJBGKkNyDGshRlk2hPvgjcR0YYyI85PTt78AGk728VvL5krIBglGQkMuwqW79Fc8478dKW8Wyjht/LuCWeFGPO8O5bJUkj5Sp3ADbkdc81hTXI++5IUICqojFW+YKTknIyy59eT24qGa/eYKSrMfL2LlSei4J9cA7h6Dbx1oAuKoVsoWdhlcMDt2dMEbf7qk9D0J70w72+6gUgFRICQ5DDG2QAhWwc4wAcMc5zVOPz7ncygoqLn5iwyDxwqjHUn04wAM5p4LRM0Inj3KqsNvmO7MCSQjlcblBUHkZJwM4oAul5ZGX7XK0hB2qAr8KD8oHyjA2k+mCOnrbj8xRIWjKxuw2l1YMQhBwjHqOx6++OtZy3UzLH5kQPljduR3y+CDh8A8bR2wefXmpJ725kRgDnBdliLMApLb2wpICkl3zweO+aANHi3KTqyOQx3W3zHjkZHA43EkjPcHlc1fFzI8bCEvDC0vmCIOTGFG0jIC5+XC9Qe23GOcKyeSYzfaHeJYlZm2o0hZm5VUG9cE+5wDyeOl2O9ZkCMoCooZY9oKn5trS7sjEuFwOueRigDbuJcWdoEj5uWmlmZR8zNEQFVyQAMK0j4JH38npmtSwhZoC8qOgZTGjSZdPMIyEVlXqAyjDdM5zWPZXaSwCAyxwTRTedCZ4BscuoVvNK9I2VUJHJBPCkcVft0uQJ7iaS2EcbMXkikAheVnG2NVT+MFuOBjHtQBuxW0YwDGDISqjIYNGT3TLHcCp6FRjjqRTpURFnZV+ZtsQ+ZiQqYDhcD5845P171mWuqkeaSVJBABAkdV2jjGWAZiQDgqT0waS6vIywMahmO8qWXaAynkbmBwSCOvB7ZoApuoiZiuQp5VATjcxODgj+8f19qbBjzXVsMhDBmQFmYj5myxPYDOP9kgUXF7EFYhpd+FZCY4lBBXa4cYJwrEAeuCRjOBnC7aeUKqARKrSFsgBcYUSEE88HnJ6DoRgkA6e5aH+yNMaZTHEzXVvHInzuHy7Bss2Vj3Yz7tjAAGcSVUaSNIyuFBSXCkqzbxubATKr3O4Z46mtGa4WXw+wJ/49NR8plVllwrxBkmXg7I/M2g4IyWHBxWPp97b2l15yFgpLYjcCQPvUhuCwwm5s89OKAOgs1hQSl4y0cTGVDuMKON+zZIithS+TnkkADbzgjJv7mR23TtHvmkDAkAxxIV2lIsf6tMAblCg9M0j3MMbSTKjXEcrNJgPsSNw8gZdjjLnODjqoPcmmwyWckYuFjkkndpFKK6bI/lCxGPehLncpyD1yQORmgCm1vBPcRrEzzSRs0I2HbDIFCnzEVVHGFzkgnBz1qxeNALco0aPOk5j82GYHCgbRG6Dh2znBx6jtWcbxbJpomRkZy4+QBZP3o3Bd3O1MEZ78Y5qDYz280rxukeNyyZRWIlBZWBcYZweTjqBnjrQBG8UISRSGBL4KksrJuOckqcD7qj/gWacsoyHjYMwUoxLAttHCncOjcjvngDvWdL50QjLlsXG0qSYyzCNiCQCxONxOMgE+lWBbpAUaRyj5AYZDFlJOCEHUdMHrlsZ4wADodM1OW5hfT/mXLnE7O+xMOgfzUPHk7U+8e/OeeVt72C3uXLIgnhMscWS2IyVKbsA4YjblecZbNUW1BluheII1CRIicMsbhIhCzENjDH73cjd7UWjie4luJJGMsjFmRIlfem1y6ocHYRswO2DnsRQBajnnE6vbsDOxBLSKw3MMZLkscKVAJ5/iPYGvQdJvJUkSVlH7sM8sYi3KwZXBVMtkkk4Hs2cjtxGn2Us10HRT5aIrOrfeSJSOUzxu24we5xwa9AtLc2TI0iyIiecdsq85ZCoZVUgB8Mh7AHpkcEA9FspzLbQ3DmUI6CIfNJA0ZAUGNniXDSKpUck53ZJODVy8t5bu3t7iS9SWeTy4EiGGn2ooQSzTeYQpIwDuY9OQOBWVpjI2nzySMGJMRRD5mIxJhfN6BVOdvPfHPTNSTLjkywkP5hW4LJIsjo20hFhJ2ruHXoc0AR58uUt5aptQKTAVUFkJEjFWJAOduWH3uRWlHcpH5TGUGzUIIoklGdyupkU7GBViBnLHseprlHuHeeCJN8rzLJuG7y2Co5LbkcjjcNuBksRwO4rX12YEjSOTzCwXy4gSgG8kKXWUZ3KVI4bAJz04oA7h1t9ShuZppUhijLqcP5iedJmRlICEyKzHjA5MoOcc18x+PxABOqBGGZAS6rgkMxHGfR2Az3B9BXuuj3jyaPfme5gjUopiTzDLK8nRyVSMBhuCnk9AOT0r528YTWokmidri6l8xi0Jhjhi3FgDudZGYqAGxgZIb+HuAfNWr27DUWdIsxAkgFgsanI3bm4woJH5dKzHlghVVTEsyNuBCsIYz0KKrn9525Ix6Z61v+LGm+3vE7BQojMcKDZGqFcjKgY6KOTkkjOcVx+RweQ27qATyBnPtzj86ALTyidvMbcSW59TjoBjgdF6AdK19Oj2SKJFIBIcDqArjcCR2OCPeslHiUKGyQGZiUYk8gbSdwwuHwDjsa2rcusqkqrMygnGFADjfyi8bvwxQB6joszbrdVVFCgICoBJBB3H5jgNgg5HOfpW3cGWyjdHRJGBeWRV3q4D5EWZAf3g4yAGx2J5IrjdKvTG8LNFI4+QNtGAcYX5SM7RgY4Hr3rf1GSZmka2hmMeRl5WEigbSTGBgZxuAA5wBk9aAOLv5X3synBJJUON2w5cqG7t3HSuPuWUy4+Tdnl1JAJxkgbgMjO7r612l9GdwQoFkZS25mDZBxhSoB53ZweM4rjnMMYlV0dp3k/dMCuwArg5yPvBueB0/UAoyPnqSck4HJwM559cjrUUiFOMYJUMMlcjIyTkdeO3vVtAqOrSIWUY3LncGYrnsRgcjv19elNuBFI26GFk6YBYtjAGV9xk8UANjZRFjI8wleCBkKMnIbHAP9Ku2kay8FlCoCxDZAbuVBH8Zxx9PSqItpogrvEyHI2q4PzZOMgEcp7+xqwplUAqmAcDaueSM4JA+p/nQBtQyeS7MhKEIFLE4BR02lMADsVyPrUsIjcsMtuIwMlVG8ngsT/BjrisULNjLcFSGI3D2HP4npzWlBudSwKqQM43EEgZBIOOgIHHvQBdmCxxKwO5gCHABUDlhkOrfNnj8ua1PDE6pqllhgfMkMbZY5w6mPjrtPzjnBIrBnneQYIAUALhFAXKjoxxye5/OmWNykEw4AkiZGVsc8MWBAJOTz+YAoA/SP8AZn8aaPoGpNbXpigNuUZpxO0jKFdEYoZDuALKSRnAJBAC5r+jj9nP40aDe6FbJoOs2ivHHFGVuAoJcRLKiyzHaAjBkQ84yRuJxX8f/hjxJJp+ptco5MhDyDnjONwBToU3YB5BAyRzX3d8I/2m5vD8MNk941scQR7t8qRFIiSsZxIuGDKGGflyOmKAP7FvD/xR/tBYBfTW12GtYY8xncBLGhQMg3cMFXCqxwA+SQRg+hv4pg2R/ZrhEMh3lQRJGGIz5W5XbOMIcdMnB4r+ff4Q/tX3trp8Oo308E2nokSqJLgRCKN2cScxBpDI7YCkgjfJnqAB9k+Ff2k9E1jT7c2+rxW25zBHFPf72UsqxozBseZhWJYnncgJ5zQB+n665De7LG6O0XR/duY5AJcK0rLuUZUbc84AzjbyKe0djZEXNtLFNHA/k7ET935gZmYliOWLZJYkE8n+E4+Kbf452cCzpJqMbx24tjDMpby/ngG4+ekrBkMu4YwpXADDoamm+OaXMiywapFse0VHVpY0xDHLuxEQxKuSxODjG71IyAfaM+sxXaCNYUVlTIVyGypkYMpXd8i8KRjgh65bUNcxYywQmBJiFXLKGjT5hgAOMKSE4PBGAOAefn/R/iXpmuJPO2oohjiUW5VkLyL5uxkeZHA2IM4yCODgc5rqrfxNpdxEYmlSQsqgyMBIxK7mLs2eDgjPXlep6UAesRapZpiFkG8YTfkMpcHywwcvgxB1YAgsuQAD1r2L4Y6tFP4q0eA3MYBvLUMkQjQZV8AEKcFS2QcY6HINfDOp65fWSGeS6kuNPiZYY0UMZFTezDZljtX94DjIGR61s6D8W7XQJ9Luo5/IlW+iljuMxNcI8cpAWcwo0saEcAYVdxBPQZAP6UbKaOOKFGbGYYyGYEBXVVAQA4IAHIzj/G8JoSQPNjJyOA6luPTBrw/4PeN4/iB4B0DxHbrLcJdWECXEhmk+a6hULcFAxG8bwQcYAwQOMV64osyoEgaNlJysgYAAk5ILE+owAenegDZljSeKSNx5kcilWCkjK4wQMHIOOmDnNMtZkkt4Xi3KoiQIJCzSDYoTDFySXG0gk5Oec+uckcbBkhuCCQThXD4U5GQCemCM/rVXRTcQ6ciTOodGmMiFjId7OZGw2ASpaQkegIB5BoA6dJHYEgcFtpLFfmwBgjHQHj8qVmJwvzDGcHGMZ7cdT0/TismSe5jKuGgSAKVlZucFmGyQEsBx3znP4c2Fu41dYpHHmtGHOBkHBILKV7Z/pQBagVYYhHuZhGWBLqoZgcHedoAbJJJPck0yHerzMZGJlIbYxDeVhFDqMLwp4PvnIwOKgNyjcgqyjIJUnPAAwR1POeB6euahknVFLNkbcM2C3RRuOQOowv549aANQvtO7JHtyQAec+ueaTMbKfNjWUsoUbhn5c5HIxtJyOnIxxjFZFnqdrfp5tu5ZVOxgykEkDJBB79x9PrV0yZOFJz8vI+5jHUknuf50AbKXixpHFAkcYRVycbiQuc8kZbI289eM1VmnLFyqqo3HoBg5OdwGeCWY5+mRWZu8sgM3LYAYAkgDaNpyRxk9vapfMGG6H3J5JwOg7HGKALmdvOTzjJJzhvp1H/1u9K0nHYngnB6447t15qn5oAIOMcEcnceSe/Tn+dODM3OB154PXByc5oAsGQDHvx2zjOATnrx1HvTi285A24b0IGQD0FVXODkEDPGCM8c8E+uRimLJ+pJBPHPQ4z16/zoAss2eT3O4kds9RjtySaaSWHsCM4xjAGQee3Jz9ajyQMcEnPfrx3Ppjv+HpTRJwQdpPQ9gAcZx7AUAWN33QBw2WHPO3Bzkfw8Z96YHxwT0wehOcc5HHA5qtkkgrwQDkfUDjr1/wAKDIeCvOFHbHIyB3570AWt3HJzxwfpnAGfY4/CmZI+XAIAJIyT1IPAx0qBrhYguUZickIqknIIJ6Z5wx6kdaTzMc5Kggn369/fAoAk3Y3YHGOQTg8DnnGPX8+3FMDZbKgcYBJB9c8e3H60rOnl8KfMJGXYknaACq4PuGPSq3nZJQ7eMAjuuehJHH9aALDFjkYAGSByM5JHyj0/+tTD8pCng7vfI4PT8P503OB1AJIOcg5BOR9OlNLZ5bA54zycYAH06fpQA1nXGM8g8HHUke3U5A/Km7gQCTnjnBwOowcr9aaeoGAcZyc/Ln+E8nJ5/lTCCevGVOT0A5HOA3pQA4sCCAcfxZOepGMnPvTQo3DAZWGcjpkEHPGeRycU1ioABOSuSp4A9B35/wDrVDcqJhBhiPKnjnwrMm/y1bCttxvTcwODwcc0AOfJBAwFOQMcHJPXGf8AOarlgvQEHJUkkggYPtycf/rp4f5mBbC85BHp2PH+HftVaeVVGCcnJKqvA44xznH5c0AVZ0OCwLH5uQBndyuMY7f41k3MYKk7V5Ug7+FBB6nv64+taTXCqu/5eApPDEgNhR0BycsO3f8AGsu5li8hpXkSFFUlizABQeNzFiMZyBjr83AoA8g+KiNdeCfFtusSRSDRtQ+zTbl2sGtHy7bR8mGJBHXC571/nH/t4eKZ/AX7VPxV8Om4mFpZ+L7medCxMNxY6iI7wGIbgDEVuWKMoHIzngE/6RXiSKIaRfRPl0NpdASSh5Www8zy2cklxuHT047V/CR/wX1+Adjpv7RnhT4o+HbWRYviH4SjsdUtbe2WzYa74emjhku5lC/vkk067tQGX5t0PPFAH5UeMv2yPEepW0Wk6d5kUGn2cNhY3V1I0kkFtbxqiGONXw0gCgcg5CgnGOfkXW/E/i/xpqAuLy6vtRnmkxGrvJgF25284RWY/pXoum/CrXpSszeH76VAd++K1ecOCivExJ6gqT0OeMEV6ZYeHbvSYQk2jNAJTHuJtzBNC67NpCGPIVlaTCZ7+ooA+do/Aviv7QIJLM27MA26RsoPMBb72enB49/eu40P4d+L1uI5oIrYBXkQNN56wKBgeY+EzsGQSACeOnavo7TNPu725M80ZUQoJHE6YaUKmyMsQvyrtToe4PpXo+nalbWdp9mMSSu7yxt5Y6JIAcPhSGUsFHsEORhhQB4R4a1jXvDBEmuaNY6nDGVT91BOiMqBcnzXh3RlWLE70VflznAr33wz8V/A16ItN1mU6NPK8MKC9VWAMkiKYIdQiYxxRsI48qxX5YwVG7JqO4OmXVusM1vtdyYmZ1S32NIzgxEBgdxxgHkkke4rkPFfwi0/W9PiuGtZrZjsKyx7TNHNKAm/KHJjZo8Fm4DAgnjkA+u9H0fT9UhhvNNu4ZI4o5R5u/zPJhYsVeKZIymNoGwAhz5hXqKf9mtpi8EEJlb7MpjaSI2h3hmbfGyfPLLvZAQcZLDcOMD8wNV1X4n/AAZv2PhjXNSTSYXj32tw7zW80kbF3aWBwFZC5bgA4GB719J/CT9rLwvqqmL4lCTSNYgbDahDFJLaSbVy0ywIhaBi5XK7QODl+cgA+hptIdpTLdzeYk0UgEUHkLdAjaVM6FOXBJwxG4BuOa4rUvDUOEtZEuGSYloIwEkdEbMbSyNECVTf0BBUYy2cCu00fVPDXjG2utf8IaxDrVrkvc24fdMnmEbBIhfdChUAYCZz1PIrHvbK/a6vnQwxC8DiJ0Eplhtz92FGkPyvkAn0xyQOKAOI1Lw5byPBJPhzKUUHzUSdmiR4CDtUlchE6AA7QccjGJ4U/Z98U/Gvxhp/gTwX4dm8QaxfTIixwxSSQWMTwhRPe3p2rDaxrlnlcqAI+c4wezTT7zRJLSS5gur1PPk8vdbqZ3iYALslk+XcHEh7gnOc5r+j3/gkh8MPh/a+BNQ8f3ospvFGv6o0d290tsbrThbqTDpSxxO4RRb4kJOC5XlF2kUAfBnwi/4N7NF8UeHb+9+KXxN1jTfEdxpqTadbeD7C0l0Wwu7jzfKS8ur5ZJdQkj8vMipFBEFkTbMx3AfkH+13/wAE7fGv7K/xAh0B9Si1zS7pLjUbO+gtzDcQWltcSRRyXFms0m2RokifO4j97gYGRX99/ij4rfDzwdPGv2m11LxCZrzT9E0fTZJ/teo3dyqsIhDEPL2ExrulkUqMnZzkV/O7/wAFYfiH8Nvhv4J1/VvHM0N38c/ifaJpfhnwtPKt7ceDvDk06/2nfSzRMBGWWLy4FPzqLgsANuaAP5k9MNp4JuhqIS3nvRMcvLEm+N4zGZthdjtdnODxxyKbfeObnUNTRryONN7GW5SFpDwT8plYRnaWBBI+br1pdLsP+Epult7hltLMyC4m1CWNJFmgldnUK2XZWwu0sMDnkYya9Uf4TxSy2Ui2oWwRDmeNZJTMcfOgdFwyg7WJLH7pwVAoA4PR9fv72dFMCxKjpDDCqsHEWFUBpNuEBVQSSpyWIGBxXvmgzXBnhxHLLeK+x45ylyQobcGkLYYoZGYfeycADAANedWvhAQ6pGkMdxPFFNEnmSt5WxFkULGZySOE45yACO2K+jbHwnFFDp8l0v2SZ1bfKZIUWzt0AwsqwqBcKqqoBOckjAOc0AT2l/cxSQRrcHMEDL9nSGZow3llGLPkkAySoRyNxHtgPuYmgkgndJ726EqSrPkwmKWSMiFDGcmQLEZOQ2GGRwa5e51aO0vZLe21AiVUjWHfCz7ipds5YBHyFyAdx3jAyejZ/EU15LYxW8PlwxRyyXZW6i80SxCOAOyMRksy8L2BLADBNAFy8vhKrQGJZI7i4cksVLRTKGYIC7ExqVbaF7belYV66oyWRkljklkWJ0Dq0ghyrqiBedm3B9CTkgdmu9obuSJpJthBuHaWTlWQ7mPl7CfL5Ix1OM5IqMa1p93DdawkIlubRTb+Z9oZGE+5VMhikiDsptZSAARgxsFU44AElNxbMEF8BAGDySXCZBkjJZbeNbiMbGEYbaVGMjAPOa4LxL4j0qSRYZbfNwZXZ2SJVLrGXRQ3kqQ4KhCS2MFSQTmsnxX4sNzbyRxzNFcK0ipI4KrvRC7yCMrwQm7BxkY7DgeIav8AEE2fnCC3jR5kaJ5sxnLeWFkETrnahkVmwOMsfYAAreMrqwuYZvMhh8wySRWkiZknjTAIR0Y4VDlzn5uQBgYOPqX9mv8Ab4+InwS8GxfC1bWw1fwfFdXdxb2zxiG9tvOkNy8yyxn5ys2WVSp5wM4Br4O1HXL3WmWBEEzopELRjJTdl3DMcBUySegFYiD7C87wTNPeQwv57xOQY1kzGYxkjzeCwbGRigD7v+PH7XHjv4vWQj1nxb9tt9u9dLTTFt55xLIXxdXcQImTBwx3kknlc9Pkbwuv/Ca+PPC2jX04S31PXbGCaViHhiiluo1cBGztTYTwRnivMIZ7m4diGWJWjZCeAAv3jtDZwxy2D19DX1l+xp4JPij46+C7eNnnlsr46gyLbpcpttY3kJlR1YLHnZlsHGe3WgD9qfiLcyeGPh5otnpV/cW9hpmlwQfY48WtmLWOyjjWWLCbUC4BwOR2G87T+VPxN8ZXWquixxzmN4HF1NLPHJcMLiaV1lVJCrEswOenC44Yba/Wn9pO0vNH8LmFdPR41tsSERARLut8lY4VcAAF+PlwCwCsDnH4l6yt5LqsjW6xyxu9uiyiR1lQxmR2j8t879pbnOVVk4JycgHOTQOkIeK3mkCvIslvmR/OWRoSInyV2geWX4JCebg9QKpxeEL29uBc/Z57O3whzDvkjXJRgAfnIm3FMfMCvQkDIr6J8E+Dorpkmu4GaOKNHcKI/JlPmIJmEj5/eOWjbdggZ+Yc13HiDwvBBpMC6fP50jPOwtlliMKRq2EMrom1XyrhjnDFOgxQAnwO+MEHg2/0/wANyzR3cl1LGktxqMLCSCOIf8u8kwLK+4DGwncYyuCDiv0OOt6N45sbKKEzSCSKSY+dHF5yx4G+Q5izCdjnaMsMDkngV+KHiW0vtKvYr2KH/SrWZZI7uOQssTJN80a+W2xsBeD8vGRjvX2T+zB8T7fVr6DTtWvH+S4KAyTGGYtgsnG1wASowOQd3C5AoA7j4geErVNQvYlaYzpKzw20hYCWIBHlMiGJUkLSA4Up0OcEkCvmXxtuuXSCK2VLWElI3V5Ewjs0ksrJGu3ywC2AArZ9T0/WjxJ4G0zxDpDatYhlneLMjCQZEh3SvES6rLBcsigqIywZMZUcEfEXjjwdHE9xHMiW4kG2GO7tpjcYcuj7ZhOGJHG3OQCvK8kUAfn7quivPcSSQRf6LDIXuZ2Rt6BQFDF2UsCyghc8ZYc55rh7i3k02eOSe2MlsZA4n80FjGGKqdyllGSWxnkYNfT/AIw0ae1uGhsrtI28pbfZBbt5cquxBkaWQ/IjEt65ywBArx3XPCM0FrM1xHcFYgHfduEKK6/unijV28ze4bkfdwMk5zQBg6N4l1GzdJoJjDD8++GJ1VpSAZEUruG5SQAW6+gzivfPCHxE1SQQG/YMWnWRS5ctsmCsojBO8OCpJwfU59fl2TS7tWikW3kRCQIjtMfzKjDePMzuGdxIHBwcV2OkXc+kZf7a63UoXynaHzJEYOjMiRyYCAgMN3PHAAJBoA/TPwF4gs7zULeS/uDDHEYvOe9aZXPm5SAtLcYUxMAVJB7kfKcZ9s1rSdB8QRTX+nXWmWrvakmIzeb5pRRK06RNuBDsNvUN8xOBzj88vh/4zWKPz9TdZ0MUaEzxuxdoNoCDaRGiqpDYLDk8Ac5+r/C/iixnFuq2VzG0bKIZ4ZTBbfMTJHsEquRGBkYZsHB46UAQ6p4f+0M8SyvIswcPb6b+8liOQDIrb/ukgsc4AwewFeOeOfD0OnSwGO+eNLlVSSJ7eZ7XKIoMkAh/1czmNdwBMZYlsgGvrzSrSyvreS8uJHgvjAbeeOG5EsaySHbCJGODFuywBLZxngAZrj7zwLdXFlPbXU0DQm6ZrWFzuk8nZmRApX50+aMqeOeMnNAHwpLb3FrPcxlhJbxTSslxE8ETGDIkml3ud2dqsPk5+XAzkVzclzaSar+9hme3Z/Mt72ziVJg+0ZaQSDJGWJI4+9weK+qfE3g37JshFnakMJUS4jSMFGDArGds+WJDHd8vI5AzxXkt74JuFmhdTZWqXCmAQi5YyF1KkPFCYV2YGPlIB+XI9KAMrTrxlkiuZ7g7Il2Ws8qErHtfG2aJI/nUrnOAclfTkdFbXOqhf9IvHvIfkCT26IsRCTBkjd2QbV8tWGxupTBPUVQuvC89l9hN/PKttHtQNAiuq9mYw7RuYhhzu5Gcc8V3NqdO06dr+ykNxYNGiXltbMu9SCVB3ed5cYYk54JKkjg5yAWrDUp7EtdCxt0fyXgb9ykkUsU+xvOQoxCkEsQT1L5wKsa3qUGqyPHZ21rMl5boJFZ0iNmY5DI0g3OCsbZfDc4LYGBisqPVI5VvEaK3jYgm185twFoqARrMwICOijgLkbW7kYrjNTnswBLLEkyyoBLc2czJEqlm/dBlj5mC/wAJAGFwQcUAen6SptIrex+1RweScTpJIssUizIRJ5isxDLlsbz9zdxjANVgmnTXc1tG93b3CtJMsMkatFuCExeWPMwYxuJB4DK4ABNctY6zJf2UMFpYWzuTHALucRrLDbHJUyLuw4KISxzwy5AHNeneCRF9ta2ntreOUrJaW7z/ALpZHeUsZY5WJA+XcuD93I4OaAPbPBPht9T0Se6vtQtNtrnfbRTPNEYIog7KscTbY2MXzZYDBXk5+WodUjubxBBcW6ylUQWEkZVb17e3uCsaTqrbpyBnJIOAQNpGAU8P3OmaNdyWTaZfJcTebBNcRuTAseD5iMoxuyBtAwQRg5yatTWO65tpJ2k1S3v7qWeO5t4mj/s/YCyJJLFIVYttLDAyADkcigD1/wCFGmyLbzRS24aW6ljMEkkUplty/myxqlwqhoW2qnyHCgnOBjj6c8S6pD4U0fS9NWWzutP061vNe1E4Z2RPsk++VvNDFQoUsA2SSSRkcDwTwlHBe29rbyXF3ZcPtjVXilkMExY+Y0YJYFmZgWH3W4Gc1R/aQ8RSeHfAHxH1qz3SQW3hP+x4SjvnzdQtfskMkpzknFzJk7sjYv3ucAH86nxo8bX3jb4oeMfEtzcvMdV8R6rdxuB5aiCW8maCNEwAsaxGNQMcbegPFbHw78aTaXeiMHEW3chz++jdV+RFYYJ5IxyOccZryfV0ZtRuLgKU3swIdzKWySrFXkXj2PX8aradqEtvMGVsSiRXRxjduVgQflyD8w/lQB++37N3xFs9Zh0jzHk8x7KRLpri7khwFAQeSRGwdldwccbwGGR1P0v8QPh9Jqujtfwt5sjxlgtumJPLkQthwB8wK5BPbZ7kV+Hv7PfxK1fw/wCJtHga4eO2jud13mQRuqOVKsjFgM5EeMnqcjmv3U+EPxE0rxrpw0+Ni9wZI4Ht5ISXSHMSxTBYwQ7ElxwTuCuTtHUA/LT4teHtS0DVLuyVY9OuijGOHJYTTZ+YICXG9kdRgEHrnGBXzrBffZ9QtoLtpIYzdgzOSVBYOw3YJBB5AOcYx17D9ov2l/gSt9ZWGo6VYwSRT+aTerCJJft7I6lMqu4ArwAxPQdjz+Tnj/4f6h4fv4kuvOaRVXzFlBUo+9ixiUgYby9pOMEFjQBe8NzWNx4hEaXBupy6yW7s5QAKGZfJYuRI29SAuMsXzlucfof+zJ4ba3S+u79lZIZbu6ZrmFiTK0gdo/lBUcKM7V6dcE5P5peBluJPE2nxfZ0keJ1SVIVK4CkH96Ap+YEjPTscDqP2b+D3g69s/AMT3VqIZdVCSQzJFIzLKXxLyzEEsoYZBAUKxJOSKAO48F+FnuPirD5UiS21lai9eMwny4JZy7Kyh0KohBGMHJWYY5yK+3NH8RPpmpNoMJaRGCs7iQyh8MCGIPCkMRtJx64r5y+Hemalpt9qE6af5s19KkLXd2C0kat3Bd28onKbQDwFAIGOfoHTLRrHWY7+SKN5LdhudVYAYZowWUkhjuQsMfwr945NAHlv7aWlyXHh7wT40VY7dtMnbSp5XDmd1mhLxJL5bACTfIowRt/d9sgV89fB34sHT7u+hnkd5o4mt7zzZGSMmL7khQAGH5SyjgjIPHYfX37XcdpqH7Nvim7ZXN7pElrqkYlJEQSFgqs4UfuyI3QkgZwT1PA/n98DfFC+EOpztdO87uw89nkDyYYGRA2QJtokizxuAbvxQB/QJa/E6z1vSFNpcMs1/YS/ubuRGUsoA2W5TJR1O3OTkjJB5rr/AIA+JmXWL4X85KusiIpANwoHyqEYv8yFlyGbjBALE5Nfj38L/iJcNpqs11cysTuaF3cHfON6bSeisGBUfTIJr7m8J+L9Q0nQNF1qCW0trhw0crOFUvEQGWMlkILHBPRuFXsaAP3w+FHiCYRwgMh2iMl3dcyOqhsnZ1fbwQCRwcV9e6Vqkl3axOGCrJErR5UIkgKksN7D5iFZuACeBkCvzV/Zi8URaz4W0+W7MDTMNkiybpnaTavKkEAMcpuPORnA6EfoPo2o3LWlvDDbGRmZCy5AMUeGbzOW4UlSpAz2zkcUAdedTuEMsUiBjtC7wPLjfDnaQrbhuAcbjxkjpXlfjHVZZ/OEsiyR7CGUvlAF4VNqjJQMMj/e9AK9MnBEcrssagqSwLAFoflJA8zBz8ilsDHAI7V4R45nhSfy4pHiLvsyT8zKdxy4VSRGCVPHPp2oA2vCOp3EsyLuRlKIAVdiUO5iCGYjLcHoBjnPGMe9aVduJHu4+Wfy4mfy9zbYiRGrtjDNkvwfXFfHHg+/vkuVWOTjzn+QhXUgHbyWB3hewxgAnGMZr6Y0PU52X94SScHYMhMLg/dx+7XaOTQB69b6lINys0gJViBiEDzQDiNsKCiZxyo4A5yOKjfUpGRRt2j5hgkEjBAwB12kjjpkHpXLJdxPBjc0aKhZyjACMKM4LHBwQuBgdOaYl2sU0Mod3WUuVlV32RHG5cxA8rgAZOcY5xmgDpTcZ3uFZpnSMHJOSqkkKUOMYLde+41PbTRhcSSFOWbHA+6MEAAEE59cDnr6cfcX5d0RnWRpGyTuMe9t3yncACQTn1z6YrSidyAPNEQKjZ8m5d2OS6kdgCPQ56UAf59F5a/ErSfB8Wmi8uo12EOks7NOxjkQuxt3O6SIsBgbSG3kYJBpvge58aeH/D98RqF2lze7pIJVnEYMaOy4fDcTFk3HJ+XK4Ar9HPF3wfHjCDzrXTX0zULWS0hWJYR5b6Wkfl7lBGDIrRqrYyDvzgDIrHs/2cbi2t1EsM0dtMpRljLO11uw3l4YARnDZAHcd6APlT4OPr019rerajrN1Akf2gxQMyxCRfK823knmm6QFyV8xQQS5AIzmrEfjvxLd+NjfaVC2nafpgkimuLaF0F3Km1XkxDIfMKzBwkilmOFLNluPq+x+AM+nxy7Hmi8xfL8tS/yoXfaCBgPwGwCM5PGScVuWnwLOnEziBFa8DPDHbwSOiOSoe3c7P3YCByhdjzEQTkcgHyF4w8S/EPUPGOnXcbahKlrHaRh5nZ2Tb++wE3kHkKAGG4bQcA16Zqfijx/rj6fBPdS258y1W3nZZ2EbRssZZsEDyRIOScZXBJKgY99X4J3z6nDNHGJHwqRxuWkl8hnzvlYqvnEMilRlcHpwcVqw/CjzL2JJbS7a0jcpLM+UeQ+XuBFmCMKHTJdSeG5ycCgD598S+MvHi6JqFlHd3FwLvT5bY480JuljaCRlhXhEG0yd+VHYYryzRbr4heHvDOptdXV5DNKNjOxY83MKPGwmkJwGQxn5BxycZ5r9FP+FL2eoou4XlrbQRBbYxRLctNLIfNLyTCMGNMK0aZ4Cy4+YZqK/wDhVc2Vj9htoSYJIo5Jg6iS5y8So0MjKMM0aYQlWK4JVRgcgHwj8L7v4j2sWqTXUlxHElv9qZW7TLEsmHmaTEW9ScsxJBCjHJz5bomu/Ei/8WXWqzXuoJ5dyZII188R4ikddy84UFo0PPGU24JHH6aRfBrULW3lhjtklywhWRSsskQcSeaCWyrRhyAGJJ+Q/Kaw9G+CTafchpdNmlu5bkpbeSrgoBlQZpCgBbcgxsGATx8ucAH5/wAmqfEHVtdW7v8AVrqNLe4LI8ysYgFJ3s+Bkf3iTkNgdMDHReILjxBNf6dp9q1zYzTSWyTTxb/ss6DyWEiRqwCPtOSvU54IOTX2h44+FssMJkFll4kEctuHLXcZQlNsdu0WZFZwvmknIywAboPlW50zWl1d3aSJbe0aeMrBmSP9wTHEEMTZIEGdn7vH705JPNAFrxZ4j8V6T4d0/TLq8aWGaYW7stw0W9zkpJIQ6skm9ogVYEYG0cdV0zVNd8P6NBDea5drb+UzXAtSPtCO8TbWKTTqXQOVJ+UjD8AYAqnHp91r+pQxXd9cXPkwMxEsILhoQ52CBAoACKCjcZySSOpzPE3hvW4b9IXuJpJraUW628UTEQIksnlm5cMBFEVdXBILMJccjBoA9M8P634mg8JajBc3730c8cfkIT5xnmjbzImLyKxV/PWEDGCvldOmPn3xdY64+nXE17NHFqkYufs0U0ghVJJvNIh8mVQpXLk/vO7YBBxn2u0u7j7KNOgtwjyQKtzNEYrdozEUaB7ZDkrI7MCwABG0kelcZ4h8Nalr1i1tP9ojllklVoyCWeeLyjbyy3JOQjGZwTztwp6sMAH5x6/8ItWv2ndbW5ZrlhPIiytPh4wqyozMRuG5XcD5go4zwDXyh8Wfh9e6NGfMaVVt4mVC6tzIhJVQo5Rdqvj1KjjHNfs5pHgTVdKi3xRvbKPOPEZLTSruwhiyTuZ1Kh8rgnPA6fBX7RHh3UrVtWeaO5kRoZriRmSGNrfcXdUQbDti3tLglf8AZDCgD8orgIXkMgaR1f5ckhSAfmDDHBx3B98Vc061jBWYMxbKq6lcbAc8Z3HPOcccVq3qLPdSQxCXyAxyGUeYJH5IZlP3dwGRjHyZA5robDw/I4iaJSN2wsrkBc7sZLY4H3cjH/1gD0LwYg32qrGyuSGLgsxIDggjABjII/HGc1+gPw2sP7SjtDNGZUE9vBIEfHmW+EQTGPZiMwjfuxgtvGQTzXw74N0y7SYbVkVVkjEqID8qgnaCT0Bw2M55wO4r7g+FMupWEz28k0DmcxSIhciQIxDs6SxgjlQylefv7cAjNAH2rpKaPpiWMSxNLFDG6SSukbwyRxuytEqMT5uVDEghVBY8lsGte78KNGba60yQLY35b96q9BKqOkNw6SMI3Xa+3HUZLYOK5yeEXOlKEYJJCjTFAdluiFV3kz7f3bs8owhwAcKOavaZLrWnQWl086tAg85bSZpXQ2yxmNZhIVJEgYDAOQdx29cEA4zxDpGoabP5mryR/ZnmcPf20UTThE3eQiOAWAAcM4BBYYyemIrC7gv4BNdyoyRR7vMuSuyNMARQthshSyEDaCd0m0ZyKh8Ya0ur3s8SyXHkJJG4kO0ShWTdIVXCbjkrjPGD2xXFaTb3EN2iXGPImIRRKrOqgOSXyB8wzjKgHDDOT0oAk1qKe4lkvyBAhJkXyVkaKRRIUAMgZhDEAighipBkzjkiufjtUYLFJdRwRXYYh45I3dJAj8bN+5oWVkPQbtxXoa9y07QY9ZQWcNncSPdkRQyLGiRmVHLFVRXDSApGF2t35XPy1V8SfCu4tre0jgRTPbXAEqCEQSvIZJAiKZCQygKN24hRuyMgZoA+ctR0PX4VaW0ilS3jbzVZV3pOkvlpnI/h3uNoOCA2SMZNWILO8EcT3Eq280SGVFXcXZx8hVVjUDewAOeM4x1r6Wj8H291oFxbti01eFi0flyQSq4I8tIQVkZXYtgkpuGYzgAgEc5pHgbU31KGC7S1w4lcI+H3orAurtJkFzlSABlgDwcUAfJGv+GNWu7ptSSaTZaSlo2cS7BI7/6tUaPKHOD8xwdw5GaW80/U4rVZZlljE0EUcaSHYSJEYElWxtOVDe464HJ+7te+FMFvA9xpUTsrWaGZnWOYbgVldVLNlZC2BggfKv3sCuM8Z+CbB9Lt9PltsX0duI4fPhJWOURO+ySRUyg2lcBTtLEYbjFAH5i38GqWd9PEZpnUzuAVkYqUztTY/c4ODnB461eWK9u4Cty37mMqGzKC0QOSxCO4L4UHJHBPG7pX0aPhzerqE0d5bCRC2+Msu8rnaJMY6scNx9Aec1oXXwvWK7iaCP8Ae+W0zw/OIoifmEZLwgbihHQnG8Dg0AeA+E7a6sNRSZoppo4/MCSR5+VJTt+Y4fc6xscDkDH5+66H4QvNU1FZbTfaafckXE0s6K0sIBDSs21fnZ1DLGqkctjI5Fd94X+H1vDPZSG3ErfvSyPgpCyESY8zaecbmZSF4HSvp7wT4Lgl88NaeWoj8uPEQCkSq4YwmSIhVHXI6ZAI4oA+M/Eeja5YXE1jY/Pbyw20wltyQj7kXaI4owT52JAGBxg5UfNwfPDFrmk3iR3rNtyiMFLu8KEnc832csIwAzZGS2IwGAbiv1JHw20x8LLFGEntvKN+ybI4Q0JV5gpVm373YI3ZtuRnOPmrx18Mx4a1S7LRfbrC7Bm02WKIRIA20ESCUkvKSWLZC9ScdiAfKOqaks0OY4QojiRPOaU5IVQfMVGCkZIbgZOBnGenzz441JIytuzK5YO6KuSyLISChJORJ3GRkg57ivtHXfAsFxo2oX1jCzXMMX/HsYlw5Xd84EUjGMhWPUDOelfBvxItbu21O4kx5bRxxDywxZY5Cu5thIzuDnB915FAHzv4pSY3rB12K43IG2xLjLYPQZO4NVPTFwVKoWZQdu44AOe2D19vXHpVnxHNNO0SP+8kWTaZJB+9YucsGYdRnHOM8n2rq9A0SznjiEr/AGaSNY5XUpJKAjRptJKncxLZONowGBBbmgDa027v/KMZ8xd0EjPIwIdABk5z1BQd+Og7YHmup20ZuJHZcxtKWYoMHBYkjB6HkEZ9K9wj0IW1rdXLTq0UMEiLMwkP2iXbuTEYXPJYZBHyjqa8u16CCFoY0jYTYLzcqN7M/AU55+XPBXg+tAHLWloxubdo2Dxsx8tN6ZG1u4J+9weOv51+n37KTM15pkLySxw+ZHK8TO6wnY2XyobDne+R1OVB45z+ZVnHCNRSFm8lhIqlmO5V+foxQE429x396/T79mJvst1o0QRTFFcxzpcNEVdhvVg7PvII3qflLYwCDycEA/oS+GNvC3g2SKSRMpYt5rhGEwR42eRkjDccmMg/Mclhg5FfkT+25psFvb3kqtDNFMkgiZZHWIup2yeb5uCshlYsVzty3y5UEn9Zfh6sGp+D7uIPJGXs5TH9nKxNKii2JiV8gl8tH0xy2CAOn5QftztZQaaN8TK+52uLWWVkknU+ZKkqvsBRgdw6EHORk7jQB+LUVrD591lQx3qYyu0gsjSGRQAQVGCPyrbt4RIu5/KjQgKruC5XHzKoUZwN5yRycknFYKyStPMbgbXJeVjuMg+bJXpnBPGT6k1vaZ+8ikE7xrIspMbBV2hNy7AxYnkA5yeOelACCwMzmOIO7SJJKixD/Usiu5bDJ93jkY7itixsWUxySB2XesQkd8px82JI3HzjpyDxtH0qNlSCdHgZvN3qU2hsboiHR1k5DZwD2BPQCt+wxdTNcSlI445ULqqEBzg7pVzlQNyjgHOW4HYAEf8AZ0pieUnKPIQCDhwTuPCFQTGRkYHYDArK1DRLmdD5RR0WNpWEjEM6qzKyqjEszA7eAM8c5xXpENujwLOUmaMu4copWLlQVKsAfm5yVIHU4OSTV1IbaeNIrlJpYmMjbQqeUsoVY4nSRQQFJYZ4HI65oA+eTpcjsAsRWYnaQjrgcnawXJz8qn/EdKzbywmjQMZAyh/LMKv+8GMkuynoAGA54x0r2vVdLjjmEUUKrIh3XDKrIDECdruUJAbdlT/Cfaue1HRIXWEwI7GU5Izy7IwQ7URSQm7cBzn5DkdKAPKhp8u0swCK3CB2Cs3ALKFzk/L34HHeoWimbCqu52bLBTgEHgJsCjbgj+JsDPTrnrrjSLiORliWQuzkoTsOwKC45z90KM544HNZ8+l3CtJAFSSSN2jMqttDOp+ZFd2Ads5xjO7bkCgDkZEfedybOSDgEY6kAL9MD0Bqcq+C0bviNNz4OzCk7SAScgHPTvnoauzW7QsUkMgeMKsgdR8p2gbd6sc8bef0qvscq6pHu+UOWAOAOB83PTtQBTdTI7kJJsXbhMlsLgjh9vIwBzipGIEaqpOEJI4BIZsAg4GMYA569Knt5WiZgY1cFQjBsncNwJ2jPJyO/HHrTZAnmMoXHz5XB5AG4sAAO5xz2xQBUjI37thYjghxldpAH5bmOD2Jrf8ADqxPrNo80e6IThpEUony5JKxuUIBwMdCKyPLwTtwQ2DjqdoyWbaenGPyPpXTeE0SfV7fcI9mf3gdhFuRXQMCzDaFO4E9OBwecUAfsf8As4RxL4OM0Za1VjEn2xDCZFhD4ESfIwLEufvKRuJ6DivqaKw+0XltFaW8FxFNchxduzoyQkOdxV1Uk7wuR3Lkjgc/Ov7OmmCbwyNNEQ3ReTLDEs6N5se3zpBKx2lVIOFGcgDDYPT628LpcG+gWSQSSoJYcS7ZmYBAFBLH72wYVh3AK9OADOubdIIX064QqEBKXUC+ZIwU5jiuJJXxGvGBtAwGxzXMPNA2uWzIwOyMozPI0hG+MnY2SCJBuAGD25HIA+l5fDllf6VOHHlutwT5yPlpB5OWSXEZ+Q7mBxySucda+e5fBTSeLot7vNb2ryziIYiICswEjFBmXG1iemM9OlAH1n4Su9PsvCAe9SO5t5nRJo9yi4XciB5ldhhZQSCCeoJU4zx8jftLJZ3uiPcWbrc2e1XgVGCERoSwSXnKzbv9ogE55Ugn1/xNqEukeG7NSJLZLZz9onsnkVWQKZSzKWAlO7aGHGfzNfGfjvXNV1S01MSyA2DiVEid3eOZUhQBXI5LgHO4FdrMCrDnIB+SPxVlI1a/2qsatJiLad5HzEpzu5IAABHtxXlFpE833CqmNozuP70OAv3dgYHceB3xkV7f8W7Oy+3yLAstojSMiwuouAJVbcvlSq+RExJwWzjGD6146kBQ7cs6bsICik9gdrJkMMqucE8jg0Aa6WMNyskYdrcFANy480EYI2qyk5JyOBx3PWu2stEkaIFUZ0jCv8rHjYUAYhCRGc8HIPH6Yuj2iNLbPcSsQ2xiqHLEowVdzFgE4Ld89uvFet6ZpkmFuI2eOOQiOOMKGRQjhnUrkgEq2M5B5BoA4e68LxS/6QUkiMB3LuZ/KLOqsyARkB3+f0JG4ZNYOoaZ9kdR5ZePOC2MZDIzbdvXIMZXoeo55GfppNC/cI65LSRysTjiNUQE5w5BbZICo/PJ4rh9R8Mpey4DrM0ZJZt8SLugR2b94jn5yUIHKksQNoJAoA8RuRAIoykbCcLiRn5X7oCqvI4DAjJOcMFPSqE+0R71QCPDmbI+7t+YcA5bhjnjoBmvR9f0SSZgkNsoCpEkIiVMszAMWmbdlmBByeeT2zk8vZ6DdXdzBbRrsaSRY5ZHIVUJLDPzMQ2EU9B3wecUAZNtIZIRHCDHC+CfmdSzKTjkjJIweOmMc9qasflsS7KRuKlVRUO1um75jg5xyMZz0rt9W0Ww00RWEFz51/BBFOdsZUndJmSM5BDyKXT5RnBJyT34uUXcUhkYYWQSIpdPlKuGUkKExkBjg9jxQBp/ZU8uMRQlQSy7hg5OQwXBJIwGX0zj2rTg0gTr5jBSAFYt8oaRmJ2AjJIOA2DgA4wSO+Zpl2o8uPylkkVSBcnfIYQVBUBCwChTnBIP3ueK7/TbBboRiN2llcAOANq8v8uRt45OSem3J7HIBysukiOTe7IkchCsVUZ3bkCLwepC8Hvn3GMubTy9zHtDQrEHi2RMWEw4YORjJZQOnQZ5PavRL2FFH2fEbpG2PNdSQxGNrKByAHAIB6ba5y6B85UVsNvJDgKFVGRVYAEfM2QxyemelAGD9mDJGxYowZ0YbcEKCoGQPvd+o9+mcSDTb0ee8DiRpRF9lyjEp5bDzQWDAtlS3GcAL/smuqKRXdtBFFAxYuUSYMPMlAQhlkG0DIYnawGSDj62NOtYYZGjuXniVlYRu6fLHJHwwYkDau0nI7445OKAMyLSDGgdmBYliTwmXztYfLnPIJyMDBGMVEmnDzWVFmCxMJ8rv3vuLESIyfd2v7g/Lx0NdWsU0W6TyZWiccOVO4GWNl81WGeedwJwMnNTMDGCWiFwsRx5chQMcqBliZPkb5VI+bqv4UAee32lzNPOZlmAcvIrsXDsGG4NuYklm8wEYBz6jPOemmzxKQjyGFwhcF3AJzk+Yc9NxIxyQTnHHHfSeabkF1zNJ95pY9vlmNslemOgxhuMHGOchPJV0jLZQBldgAEQBjguemH2BRwOgx2FAHLx6TP/AGXfhpJTJFLbSBJTghZixJAY4UFAh+bk4GOorJbTJypk3iPYyLGUxvmkBPyhVY4bYGOeABHxyRXp9jAstjq0LQq4McTAsCgWOOSVd23YRuG5cHk4H+yKz9P0v7VPJ5YVpUK7FZdqxgAK0udxwpYEHOTlsZ6UAcO2mS3R3Su7PgEl5SxZDjJ2s/z7Qx6HjP4UPpU8cUaAyRTAS7sAOjqoYoU8knOclT2UgHJr0OLTGjlkSSIvDHvDzRBGBbLfLGeC0ZZV5B5x14xUN7bNHtEluiGfMiIEDFEkLknfnhB0wMY2igDyK9064m8ohZwocZlj3FC6HnzMNwSQRjnpnHFQva3z8GQxqgZs7WjX92p2AE8kn5cgAnmvRJoyFkWJEAbJ3klJEIIZnXrj7uOOu6uQu7t0uYLaRF3SOUDENIi7Qd7FkBO3qRx94j1oA5B7SeeeEzSSieI+axTcsbMGK4LYw4OWJBweO3StxLWQwIrKwlT+MKRukGSRzyY8kEYPGDnOa0ljRyzOFjZFUeXhtzurqp28kA5wSSeme/FdCEik05braI5E2K5KjySu5lVVfOfOyoOMHIY8jGKAOZtLG8e5ijbbGsqvNkkhSiKxIO44UABwc+gPQ5rbtklmPlQRxG73ln3BEVtjAkxPkAjaDkepyDUlrqEEEKyICJZFnglHBhktZ1KEYLDD8cdR39qsx3Fkk5kFoGikRwkfm8RSNjl8gnKs2SCQM8AnHIB0OnQ3JlkigC+ajb/lXZgIgcKCjEBSpX5RnqBwRiurksLqK4tN4ZppLVLmRJCxEYkU5TKgBMgKenB46jnL0zVLe0jiSJFDO5iknCDIDqQySPLt3DC8DGMHv1ru11E3MULSwxSSQwpC0o3AyRRKAi7GY8ccnJyc0AZ7x3cMG7aVUIrAkMw27xvZQAT0zg9yDWhDpGo3FnFLAyxWzo5iZtikLvZZHEX3jHuPJAIAPTgkbNpLa2lmtzPbpP8AapX+QO25FjCqX2tjyflJwFyuV3Hk4M8usFkSCCSVomEkxgikbZHujPysQfmGzbuAHbGCTQByAtbyV0glxI8AEayqrMW2l8Z2LukOQOcD7wAwOmFqWi3cFyxDhxOo80P+7NsE+VVZG+ZvnBJOe2MHrXefbhBOszRiNSrHcshEqt5nPyschckFeAQM5OKyp9QDPK0sQa2luGkCknLkqUDOzchyo9QBs4GMUAceLN49Nu4lLOx3eXLGxjIG2Rg5TBJG8AbMseAO+B4d4gkgglZkSRpWeNfMkccSAOJcRKfmVmJ25GRjnOa971a8CxGIW7HzZHQhX8pFJDMCWyNwG0HOTkcYr5x8Walc/ahE8irsYSKIyFUMykABVGCxQnJx0PQ0AeKeLX8zXJ1VmCDykYE5Ksq7WDEAZxk9ewrK8lE2eUxZyArMQQu7nBXcoyMHv/d681Y1Ft2pTlgVYu27eBnIBX+QHX0puPkBJBc53KNwIRcBTjbgjOec9+cdgCFYlYKpYKS5O0qTjjqSOSMZ46cVr2ClH+YbsgnO4EHgqMkk7V9jzgc1kHBVmLY246jnAIGMZ56jr6VdsZZH+ZW4BG4FwpbAzwGI3ZHQDPTpQB6boqERxh0ysr4Q5UAtvXIVmzjC44BHQnnnHXvshUlUKPJE6DIYort8pk+6QCVx9MEjtXA6PMwkiRmO7eflbgRk9CBjjPfp2rvA4Z9xmHlmAMUC7pTMCwGHJ+aPLKT3IXGMcgA4TUo3SUO6scMNrhfldUc5G4dBuUepxzXF30P78jAI3ELgEbQD1bA4HH4Zr0HU/s5JIXyizMSxJGQoUA7Ocvwe/AxXFX58y6VuYkkwxwo2ldqhnADcjrx70AZ80a2zKgIcSIpOASVLhWKqc89+f9qrVvDFaqt1JxJLuMKOAduGOXkBIwPlwvqRnp1mjl05C1vdQtJH5gKyxuSynawIBD8KXKEdRgY6HIti201DGfOup9+0o6hHQAZ4ZssS4JIxtBPXoQaAMCbcZQ0jFjngk5+pA6Zz+HNTweTvYzBimGIKEE78ccH3qW4ktMtHHHLDGEADzjMrgPt3KTwhyMcZPXJqnyEDqmVyFBAOBxxnBOWwfr60ASmNd2fmAIyA2ASM4+Y49cZq7CvyuOQcAqdn45wR82cD8+tV0V2bLxscqAFx0IGQS3JOODj39KnSTewYkk9WYN8vowwO/T8qAJZVVSAFdeMqGXYGXHDEHsR39+tZtzA0UiOPlYgE89jgjkE/5NaRIO1Sck424PQdcH8ev6VHIiNuJJO0Y+YnOecAZHTnp0oAuQzTwxx7XeN5IUdJEO1hkshIZTkchuh7V02i3xa8iWechWYPmRzsaUtgGZgRtTBbPPA6gjiuVto96DceBDOFUKSVK5YYAIwu49ecZJxVi33RSAoxVmxzyGIYEYGcZU5PrQB9M+H/AIn6xoNtc6NplxHdw3KwzXdvJczLbj7MQxijdSGPyoRkPkYAyAzrXrWh/HjUoI7VLeX7PMyOtzAsk3lI5ZTFNCHcnzcOw3HJHTniviu0kVTs3tvJ2GUthFywxjjO0qME549K6mzuRDcwyeekcqSAMHVGjbG1Rgr1BOOTkDGaAP1C8O/tMeI9P0iJZNQjuYZ4dwtt7yMgJ2gzKzAoQQWwWByc4r0qT9oma506N9PvpLZ3dfPhjXEigIFLhzKWLbmBIHy8DpX5hr4lkFrFHHEkgiXa7EH944IwvyYPllAARkZz2xV+x12cWpM8rJKUZoossivH1blRlc4wp5+bnsaAP17+Hf7SSzypprX023cjzFpx80rrgBos8YUlepBxnvgfaPg34tvc2TLFqCrKuFjaV98cahf9cY1YB+AcLn7wA6V/Nbpfjq+0/UGvI5bjcJ0EZJMm0AbnQsyjzDkx88Adea+tfht+0LPpkmL+d5fMk3OzSEBkRwXjKbQFAlIIUjAxx2wAfv5F8VG+zJOVNyHiTZHGCJZnCsSI0bIYBiBg45K98Avh8faPdX8IvrYR3YUPIl4gFwFbhCmwDKgE7Txt2gjjp+Y2j/tIWmoxWSxahC6osUzNMzRbWQlIQXBAUnfnnrtODwRUOofGRkvXxexST7YpVEU4kSNUZ8jdtHmAhnxyAuzA7AAH9tH7GHjDRtV+BXhtrPULQm2nntpQoMssUzSqQssYYszlnCnnkkYyK+xJZrpxGsEsLs8qoxkifZtRWMzBQ2VOEIUnK5AHQiv5vf8Agk38S9X8T+AviTcW18YNX0q/0WfT45pmaBLZ2uResY5WCx5igXa3ILogwCTX6f6B+3Z8PU8S33hXxmbnS7zSZhHJqsMMhszLwJF2xSl4zuXB2b43TJDHJWgD9AHt9QYKIr+KJtp3GO2QhgCMDLscDgfl34xFaTxTz30UO6M203kzAlCGm2IpBQZwjINw3DOH6VyHhP4j+EPGdpbX3hjXdP1a2niWZfsl1HMTA5wGZQd0TBsZDAMpOCOuIrfWRa+K721K5XUI4pY8KrJ532eEyxyOjHkCKQ52gEkDdxwAehSyTLGytFHNGcs+cgNzk4ADZbPI4Bz0qP7YI4RLJbyBvlAXBaRYmyFYp1JBGCOvQ4rLkvQ6+azRkJJuhbALbwrAfeT5W2scjsCearNqEXkAxXCTskki7PN8yVnBczQAlyc4Y4UjgEYwMUAa51ix/wBXLL5J3cF1eMgtkhfmHB9enWljubecAxzpcoWYF0dZO4DKSDg9FrzmbXY/tM1uIUllCpJCjFVMlvKN0coVlA4YbTzkMh6Hg1rXXbWSa6D26WvlMISse5HkuChcqq/LnGT8xODg0AepIYoo3W3VE+8VBAQgc4GV5znA4Pbg4qRL3aVUgmQr90K2CBt3EEZ98ZOea88tdQMkiGO8ljRuDEw3DLZ2rvLcHd1GSMccda2xqX2crEJolDA7UdQrOwABKnzOOfzz1HJoA61bpZPl4znkZyQRyc8cEd/TvUxnQMgCuQxzgL8oKhScsBwcNx3bHAOK4Q6jPBNJOCZkljIaNJk2KyMcNGrkBXO7BI67RUz6xCAGdbmOTyyrKVLjsf4Ny7vm7HnGORzQB3DyuAGOF5HylSzEc+hGM/0NOW4J2rkcAZXuQD97aBzzj9K5a11uzuhtS8XKhgVBxtIbaRhsYbJAxweatNqFtFLFG9zGrT/uYVbKmVyASqNkndgZPPbOaAOi81TwWHAOFXAzz0II6/4Uo2bywPOELcjbgFx8ox15x+FZW4jc+4DjhAwIxjPccZBOR7ZBqI32ySNXZRvVlCnqWym3BOM/IX6HHHOKANszBsjjjGcZ9MZ+nUUgcDvgZOSMDkfz+lZjT7uQ3QfN8mQeOAFz17cc+1AlzjccKPUgewJU849vfp0oA0PMboPfkZHUHqe5HX8KZuY7RvUAnBB74OQDgcjcaqideQBkM24nOc8AZxn0PNKsgZsAcjqDk8bs8Y6c5/OgC20v3V67gWGQ2COAxB6A5PTOe9IXK4LEneCBxknB/XnFUFebzZlljQRqVEL4KsY2BbazA8MHH5Y74p28tgggBfl5I+UE54yecY69aALgk4OWPIwCMn1wBjpyKaXQEYAb7p3YIyBjqP8APSqhcIAcH2OOAfXAPt+tMjlJBJ4xtxkgbzlSAuT6g0AXiwOcZwenB6Ag8eg7U7cCAxIzxlP0AODwc1R8993AIGCSOmcYzjBPOT/XtT1lyAcc5zzz97pjmgCdmAUnq2W7859AO3pUZJ2gjJIJyPm6+uR1wKjaT+LcAB3x1x1Uep5x0oWRT0bAG4HsBwB68Ec0AKc9MEAjggZ6k5wB05z+dQO4XHzdM5B4IA4z/n1xSPIRkhsEsQCScAbuh5HY/nVd5FlfahyoJyRhgRjlSex9aAGtMBggNtbPXcCASVBYYz2H19aZtBIBH3uhHX2IGOOfT1+lIY02jacBV2rnjCj7qgfQEU5S7IdxUAbsHGN44Bxz1/qaAKEqLGSd+Q3qfujBAwVH3cY7cjrmsG9jWdGilRpIllSUHcVDNDJHIn3eqho146YNdDcmNVVdo+YlFAUsQAMgkDoNqkZJx2rl7iSVGdIn2gnchUE7RuLHJY4I2hc98tkCgDn/ABCsc1ndKJdkkUO50+WR4jKpKsyY6EBuo5DZBzgH+Oj/AIOCUubfxT8CdZS4kjtZYfF1mIvLeEqI30tw6xTcFmR8bwFOABkHFf2FXt2ssl3byYjLFRE2FMksmAGJkWT5owDgDhgVPY8fywf8HDPhSxb4EfDPx1NLEdX0L4l3Oi28qBo5WsdU0y8eSN18z94El02LHzAZckDOTQB/NRoHxF0/w/ItrfDcyQ+XDC9xMhhkT955rzIUVJCkoUIWHMZV1OBV/T/jEl9cyx3tnHeWc8kkKPMqStaxsWELSO5ZJVZQme+Q23ANfLD3ss8axuol8wFgVySXzklmbJHDcHPNSebPaESQmSEuAhGDsLxlcqSgyg3cg+/bigD7Rh8R+H9Vd2tNNezM0MkEl5GSkjqVVinlhwpHQAYyB04yav2djoV0GMN9veYBdzMFdpUz8ygEB1w6nAODtyDwa+U4vE9/brCslzI6xlXUZR5NpwjM0yNlvu8AngYJ7V01t4uu90QN0h06ISTWqQiOG4jnllLEGNI/nVWY4znjgUAfRN5p92k1tcRWMpjWNo1LBsSy7v3Vw43EbgrKwICkemcVUi1DULfUpGuzd3B2sBa/PJaiQJIxLRKAGYSFWG7j5SOc5rgU8a38stvLJqryW8UZXyvPnfIKhULqWIMgYgELk5j6YFbVh4siuBACkhbzHSeaVxDtYrggyMMMPm3ZB4z69ADF8WXsWpYsL6GV0uWMkguIkdYiX2iBRJJiJcAkfOOgzXxn488JJpWrSTws7Wtw7OpjCAIzEsNuwlQuwjuB6EV9j+OvsFwIW015XDzl5VSQysY8h9xYvlQpZs5ABK9cV5Vq+lC/tZ7C9AmQlza4QiRZCcRyNGSduQOOeRwDgigDwLwP4+8V+AtVi1Tw7q2oWL+YjTGNv3U6pIN8ciOCsi52jJHevv74b/tM+GvF6jTvGwt9I1y5h8kX4P8AoNzJI7ozS84t2YKgJ796+Dta8M3GmTvbTxujR4XaFZCQW3qxyMEkqM9uMjkGs2HTL1Q7wBkMmQ7qmXBU71wzD922ccqe1AH7L3tteXumSw6ctrdILaOayMVzviMIiyq20iE4kaKUvuUAcY4Oay/A/wAf/i5+zVO7aP4o1qw8FavJJPqg0+Ga5uoWfkBWt3VpAFbpvAboWHb83fhh8bvHHwu1G1iM0ur6AVZLvR79muYmBRk3wNMhNvIMgjY3BBz2x90eBv2jPhz8RBNperW9vo6SbppLXU4LeSG4OT5nk3kzHycjHyt/Dk84FAH1l4k/4K83HhPTo9P/AGXfB/izxB8UtSsYoNe+Lvxbjt7pNPlAaORfD/hO2uZo1Ec8oKXV1cFsxKrxspK1+anj74bfHn9ojxrqPxG+JnxAbxX4s8Qyi91zU9Yu5ZJbSaRQPsxjCBbSFU2iOKJFjjUhURVGB9OWvwi8JQ6vF4h8PNpNvBeD7dHBBNDPZSSJCJ0gbY2DEZGB443DAArmdRTxDoU9xBDLMsk1611PG8IXEZkZU8tUbLrkMVKuCSo6nGADA+H3wOh8L2xs/tMOoXqOkd3csm+1iXZkJGJsbn+bB25O7IBJFel3lnZaer6bFcpLexM8Sy28jOibR5ckblIthBbhiGz8xxjmvPZtX1y2uZL8tewTTojta2jSxD/XF3kkdstlgAvZl4POONKx1vVb66driFbe2gCiZT5j3ARghl/fMoZ5BJKm1uSNhJJ5NAHY6bY6RYFNU1e1hMNtHJLDbtCETzBGCsyLIw8xvkyxbndg9RkcZ4h+JksVpcR2r274a5aNWeAiNJAAzS+YzBsAcBRxtGCTweG8aeOFuRc6ZAs3lWUNxEl3Ijsm/d5jecFkBmbJbryAvSvmK8vr7Vbjai/bZS0qfKNjsctiRhhQIxjLE5PPNAHvD+JbvWLm4uw9uZIvICbUfETRAyMsC2sRCgbhwF64z3qtp/iW082dPOhe5lVsBx5ZDAOHcyGcKrfdzwSduTzzXz9B4huNOh8uBma4xLbGIStsMe2QTTFi4AXDkr33c9BUOpeJopvs32Pz4mS1EV1IFSPcp+VEkkKnzn3K3zgjIGMcZoA+hZvEukrDHEs1490R5azPGhhKuDLcPJ5btlRuKgc7gue+K4C/8d/2JbziK8dpbjiFmjfyjFkbHYkBvlULxjrJnkdfK4b/AFe6ktE0iC9nmlcQi3gimnYgt5YfhW3lnZRnb1OAOK+gvCf7F/7RnxUigOleCtQsLGYxumoeIUOkx+U7HZ+7mBYBgrldgLkIccYoA+S/EPjW7vbqUQzzBJGYNsLg7XXDBSXz5fLDBPI6jNc7Fp+oXcCS3jiyst5k864Zwz5HSKM9TtCgdM55r9cvDH/BKD4nC0luL3U9BbU9kiQxzteSol7t3RIim3CrHuDgsztwPpXkXjj/AIJiftR6TqGI4fDfiCOVmDf2Zq/lC2+VeHjubeMKAgXmMMowPwAPz1eZ4Y5rHSlSKJI2E14QJJLuYqFEUUqgYjMnHXA6mun+FvwX+IPxi1u10nwN4evNWlMghvJ0jAtLQOSfNu7qT5YE+U4Ykc8Cv0W+EH/BK74ueJb5bn4m6ppvhPRY1HmJY3kWoanPGoCnZHE4jQkqOWYnDbgpr9hPhX+zr8P/AIH6JZ+G/Ctuiz20fmXE8A3Xd7PJ5TS3F9KoBuZA/MeAu1dwA5zQB+QXhD/glj44uza3PjjxhomgWWY2uLbT4pbu+8sAZj3Oix+dwwHLDI7g8fpL+zN+yT8O/gbDf6r4dg1XV/EjIkQ1a5hgFxK0SM0yQyqjeTEFIJjUDLDJyOB9IeVLq95LY4PmxPBEEuDKIvL3MGdmRm3JtO5lz0YcYIxv3OrW/h+2h0vT21AtYW7hZ5Y0+yreLJltrRM5kD7mIY4YFVDLgigD4x/aZnk16x1CF7ee4EKiGezeWY3Ecbo4ikMqTBRkCLKuVUgqoHBr8dNT0Oe28dT6eyC2SAx/eYjEJCEYjUAu5UjJGTxX7BfGiC81SS5ubaYQXz4P7triKWZVjcMESKIhyUWVwCcgAnaBg1+bfibwlqtr4mgvg0ZtrmSJvtc2yWN0bPzT4cMXQMPlySuSD3FAHc6JeadYWUUcU8ZWEotzGlkItjFVkZvtMihmbaqg4YnrkAcV0EsWhTWF1fWuUtQyM06mKWW4uHj3Sw7WTBjErcjblsHnoDyGjW325prWdDYlS8kUr5lE0IZYBPBucqZC75KehyPu4PTXkNpA8dslvPcwWIjgmeKEoY0UOjEISFaRpFbGAVGQd3JNAHzx4s0RLlJUlD2cF006h5JAwYpHlXFsfm2LsbLAbV3EcHFeBaf/AG94N8Q2+oabPJCtrKrzBcyR+QrMxldMYeHafqeelfZ2vaRbSpcRyT+S2VyfMhElpEzviIsrvkPIwAySAGBJwoz83eMLeKzdzbrbrtjeKaZ2EzORvjZHy5w2wLgADnn7vUA/Sj4CfF8eMdAuLK+vnhWRIIxPbhCY3RQmWhEJdMx7h8uGAP3ifmr0DxN4GuNXkWZoI44jZFraWTzZluZwjyqPImBWSVmQZymQAxHPNfnH+z148PhLVzZx2kTXIKwKjXRMbSySsjNMCyrvC7SoG4fvcEHkV+pMmt3eq6FHLcLEs19ZrcRyRMsMjRYCSZVYVyTuZRtJIKnhhQB8U+JPCKwajOp03yrkZR5H2PBM7FtsrSSShVAyRuj+Vtp7A15Br2nXN5Jc21xMkDoGCxQpLKfLhQnywEQpNG7YwCWxxgben1j4lsJNWt540EkZg88wPfR+dITEHYzRzCIN5Rww2jd06dc+JajZabbWjSxTtPcuWSVI7iWSUAOVfFvJEpiUFh3K/J2zwAfIWsadPbRvFILlZDLJ9nkQr+6ySSrA5IBwMEEYOTjmuCaaZHjLszyWjrFCjsH8tXALMoJyw3EKMg4z15r6O8S6fdzmSaC0CxeSzoGe3WS4KPgNHvYBWODwc55FeZ6ppsM8kccej3MDNLDI5laHyluBtVjEEPzKwPzZGcAc8UAcvpOoyhpnFzI7ROkn2SZSyO5LnLLkjqQMnd378V7z4P8AHurrNb2z38kCQx+eixm4kUxxMN5FumVUDAI3DoDXzlFbtpl1LcsCim4kXyQGzIobJXeoACZIxhuPTiup8N3bTFyXmieLDI0bR7QoY7izSPmMZPc8jI6nFAH6YeDPG2manb2lwb9IdRWRfNkjeO0ZishjhklhmAFxOyshYc/6nKLgmu61XVp7GZJvIubyGO8aNrsLHthbcTv3wyAoWkaMk5A6dB0+LPC3m6zY21haGKKe3bLSRyxSrLMkhCSSHb9/y3iAJJddp4OOfavDniRdIgaLV7lraV2KTRsu7zRvWOZwnzLKpZQeTjLY5NAHe+JvL1W1AhuxHKLmSUTovksUkVyY2Gcl8uoOAEPTOK4aDSI4L21sb0i9ljWFt5lhaDZM5LodrAiVCWwVORux7V6FqHivQpfs9tbrLc2TJHvuhFFEAF2M6eXGFPmBpjjg/MvWuX8Qm3Hkw28TwxJI7Q3RiaCYxHCZlMJBlRgFLe5I7E0Ac94n1C1jlt473w89npSknzWQf6QiyDaUKngFS2CDjGBgjFct/Y1hb3FpLBFILe4OWaOQRmVW5VJYXIDYQsOjcgEdwd65t7lstc6tG8QRPJtb8zrHMqsVCRPOxDOVZdo3DG3Ddq5ebWrSBpZLCSaxkglQXFmIop42YTJiRCWIEbKxJC5PBBHoAbk+h6IJL27kiuLqyMSAW06W8bwTZEahAjho1xkMTxhuMc55+bTdK+xXTWdm6PFCDLG0YKshA3CMMhXezN15BwOvJq1feKkv2Vkh+0LJ5Sv5MCzLkMzGSZYRiEYUcf7eT3IrS3Nxey3jwwCO1igEUiN5W+GS527CI1mUhNgG1gGb58DmgDC0a1s3jS1gs5E23CSJJNOluZJI5doQyxoMwhmOMDnOPp9A+EtIg/ti1R7WFbIyM97FdSyvExkjVEMVwBtixj7xYE55+avEdMnRp45HthNDZsv2aDfuyGlLPJv+8AXIIBHOD2JA+lPBOj3WrXrX/lyWkF3bI0BguY51fzWR5DJAFVVfzM5bA2YPIIoA77TG0mSBVlgMl1owxNbC5WN1SYO0aRsQd0Zym7LttUAmrdtPYw2FmwtEZ5TcESxuz26PcMLiJmngQkYx5ZPLYbPTdWNdwD7TZiFEebUZPLaOPAQN5xiKmWIllIhU4JAyTjB613NpbzyabG3lW9rGsJjkENzJcyR3FmjIpKTKrGFvkAIyRjrxQB9BfCbTNPfRbvU9RsLe2cQlYU3TFmuZDuDJIE4VgPlLDHzc9AK+Jf26/Eb6L8PBollDKbfxNrxmvpYpeBb6fEVhhcr/AKyIzS5yQPucCv0L8H3EfhzwNAdUdr9dStJdQH3pnIQASwtKXAjjA2gLhSd2FIr4C/bals/Emk6Zp1lpoH9nab9tJflwbgK+wAyguAxPOd3P3zggAH4T6jpLXUkyfZ33MzLGX4ZwV3jaqnkEA4PQ4ycYriGhisbiRLiPbgOqb2LOrKSq5242HIYjI5Htg19Ay6Y5jimmEjGG4kimEapviGwbEOFywAyM/MOcAg1wPj3QLiziiv7eBEt5sx3EjI2TNtBzuYchkZcYx909+aAM/Q9RjtNXikWUxIlwhZSxKq6gFisgYELnoMkZr9JP2dPjhN4Y1eyWOWRYY7iA3LnGYoQQizrOswcMQHYAg7MgHO7B/KBZTHdysxLMHfK7iMspwPr0z9QK9X8J+JjpVxb3EMzwuAhkJIJZg4YBWdwEIHGSDjHQ0Af11+CfGvhTx/4eiNtuvoZYIYLqeQB4o7i5jDCZ1GSkjMJWBJBO07Tnivjj9o79neERy6rY2r3EdzJNKzwRKHRgUhIMaDBcLjlgT64PT5I/Zx/aNurH7Npd9qEj2GqSWrCyVg+x4GBiWeRVBC7VIIUAY6LzX7G/D7xtovj/AMPXvh3XDayytBCbWeQoNolUzIEkz8u0bjgDPb5cUAfi38PfhJDY+NLSaWOeXz5yzIztG9rKJESF5NiL8u9m+UkjvwAM/t94D8KC48CaZbEQ+dpssMbzJJwttCkMj3UbJkMB5rAA9WjdSM/KfE/HHwbttIv4PEAVIPs8ayo1rbrCl1K3lyRqXAzISpUsyk4yc8A4+gvhpqc0unNoaxyRNFCLhWkbajxOzbgC6n5ic8jd1z3NAHfW/hmLSZ3kJW70syWs1zPsEbM7SMWmQ+q5k6HaS4PJAI7iz0WXUwwgctBOguLeZtiIYMjj7oBGQAM84IxwK2vs91/YUVnLFHJBqFq0c8ixRSsjWuQqySNtZVOHIxnlBnGRWtoSw29nDZRSOQyJtV9ixxgB8bMIGDBgcqT1HfNAHzn+0d4Zk1D4BfFnThO5kHhiSRbczbkaSNwU5UKXXdEpGBgHnuCf5dPC7NaXV/pt1DuVbqVXaOWQjfIU/dgmQbEOxOQCcjdggCv6zPi1pM+q/DH4mrbPI0q+GtbiWKRDGJT9kYr5W0fvFG0FeTnJ6Hk/yyeBvAWq678RbizhgnYNqsglhY9W8/YDLGD8+MnJ6L1yKAPqj4ZwyDTp/LtBbJGrnMgdo5LiTy0/diRQCyoibMAZBwcnp9reGLu4vfBNjb3MErNYzwXLMkjx7YI1CpcJE2SoyUPC8iY43Zrb8FfB22uPCMQuUWC6aKOLyImzbxJEnzHzNpLS+ZGVPIwFBII2seiHhu88Ovb2drACwUrKzKoZyMfZpIyyDCrtUAJwQoB45oA/S79jfU7680QfaZUjxIm1fmRI41Y7N2QN53M68Z4wMiv138K2bzWVuzznHmtKXcFmdUZ2EcIbG0BR94A5Vcjgkn8rv2RfDsOk+GbMyGRxc3DySO+2PMsxR2MUhPLqoHQfKwyO9fqz4dmkitLcHy3WMKsOGLPsMQAEhOSGyDnBGfxIoA1buSRF8wSDYAVYb9w8skKqswPy5AAI6Ang181ePr2MXMu1TJIjOG2AGRQv3GOWG2Pce3PPtX0brMyRQXEih2Z1jLgyFkRlXChF5UDklsdSM9cmvkn4jXRHnxxEiSZvK80xueJCSQRgBRgqOhB2j1NAHMeGdbaLUGvpnmUI4TZEJW8sux8wKDjap2njAPynjjj6w0TVWuYUKLNGfKBRiF3gMq7Vback89s59cV8ufD7TnlaCO6iiuSp2szx7RNLzI5D4wIvNY8E9iARgY+odJSEJCHdE/dMzhY5Y23J8oCqwOQBnbwM4BHFAHYadrbwg2kk8bTNErXCEGJGA2lHTIOPmwB8/RiOTzU82pJ9nmZo3ZowmBEH3vhWcAEMAWHI7ls4PY1RnNrHEqoDMyjfG7fMwVcAMBu5AbGCMDGQME4qtcXaNIIoRuBgRpAYkQb1YLKsXlSEFcY2nC8knBoA09MkikCXMqyyBijRxSop8khVPBzu3Bi/BJIIOOMV29vPE6xqjqDgbQAcBugQAHqTjPXp1rzSxudhaPHlttDKCpJ8vLEgsVIUZUjOeew9d23S58xpYnZGLIUO7A4wwc5UYJGOPXOKAPzMtfhhZQATLZEPausdujxwzpPGvlySPKjDCoW3Aq2SAPlxiiL4WW8sEkF1Cot5Z5HjhhTynEsmQjxMyltwY9MnGcDbnJ9tmuivk5LQSuzbkbKOwR2DIwQjyhjPXHrkioHvlFsy4iEquJBIxLMyF8sq/PhQSSeFzk/WgDxtPg1o0ttLYBbiN442jSWVIg8lwCCmcfMMOo6nA685xRpfwg0mzimjLhFjkaRlnMhdPOJKxoSrZwsrck5VVIGK9hkvp1jlmaPaAx67QVkJcjPz/OBnIBJIAI6A4s216oChzGyvkyBk27yQ24MjNlumzBBB79DQB4refB21iuYZ4NPjljf5nlUEAIHddwJIJXdsBPByOBUtp8H1ildLm2iZXCKkoiVXe2Z0ZXSInPI7rgYPbNe2T3wUeaFeZVBbCJkRjHERUOoC5ZeRzg5IPSn2fiqW3ld5o7e7jC5ETl5o2TlVjaLIEfReM5+UD6gHA2fw8i043A06KJ7dinlh7WN90MUv7pn3lhFy7dR3IHXFOl+GGnX1xJPcabbSzOwIbyo2CAFwVBxjO5WGOnPC4BrtL7xAdQctbWslpFIqtsjygRTtO0KQMDcF5znB6nNJZ63cTGK2hJklklWJGHzsTvGQjFSWYg+mf3p5GaAPPm+GdlE6xR6WsUbxOqSpGqwsUIYIQAQCzO21eS2CcjIFI3w0sgrXVxa26KqrhoUVGiclFSRgqZVSmcgNnJ46V6a9/cJcSGe4nlZWkSODaEjikRtrbgedq7Xx6ByOmMVbPVL8NNPKFXT3nVI2hbzJVcKjSiVA3GCwbjggHvQB8w+P/hUkMF3d2/lGdRMrSgnzWEwcvGZmzlctwBg4BO4dK+BZfh5pEE9zdhbVzBeSRSwywRy52ny9/wC/iYHEkhyMdcjcM8fpj8XPE8C6fqe65kif7HIqyRzeV5hSNlIiDLtWXZjrjjk8cV+VuoeJ7qM6kLWWKKzlnvWkme5t/MeGSeWYxl1bdLLtgbkDBfhWycUAWG+GEdwouree3t598oEqG2iaReWO+GA5tovnkHGd4I6lSTz8/wANolmummuXVmdVijcNId0ZG5XaQYkAwnOMkkfMBmnRa7qMFrLPHfs/2pLZrZXyyPG4lGyEuvzsJApYFicEbVIya5bX9fu7tDBcaxcxXcTOG2qHTEyJthx5uVCqMArjY3yqc5oA0/8AhWTCTzo7uBvLUTM0tyCfORzNIuTwXDRgrnAGcBj1rffwzp9jZJLqGq24BBMmx4QUlKIsbFYRubd5i5Ix8yBsnArxv/hMLiWWazuZJTNGn2a58tBIFjkXBcozfK2FzkHk5x0KlZ9UljsrnTXnuTFiSXZMXjE0Mi5jBQLtlBZz0JCggAYyKAPRfsnhm3jQTSieV3ly7NtZstIT/AcjYFyxJ27j0Gc/mj+2NqegwadfSaZbpDcXUnlTeb5EsEsLW0kcdumIm3uqFmAbZ8yjILHFfWOp3purZ4re9uNOnjt3SKWBhJJJ8zeZHdNktIhh3KCvI6Abvvfm5+0ayX+n6nHd62jvZSQOIXjVbhpBE4xbu0mPIBI4AJcIOOKAPzHOmC71K4MNp5CPdNsID/IoIJiUcjAJBIJz+Fe7aL4SuYraKSW3/cFYwJYlIJO0FhGwXaj89SOuMivN/D8Pm6pIMvl5EwoQspy4DOwTrg7cA9QOvQV98/D3w99o0uCCNY7q3ktVZpJbZAQzsu9C6FmSUEPgNj5W9CKAPCLLQDYX7fZlnRF2mb7U0TySopUhAiJhxk5IJOdh4GK978L6hcWEsMz2dvJIzbcpG8RYeWpBIgZApKr2GM8Y70X/AIb8ozSl4ba0jbdlEXAmWeBXdljXcI9zJgt8vLEHIINizuZbO7XFpBIF/em4CmeKZABseIxhT53KDnO3aQ3yrkgH2PY6obTQHc6Zc+dPZpJdxlpBZsZGXAZZZ2Lx+WVIGdp6BRjIbaeKmFtAgt/s2JGdnLu0rpt8xYpEBK+UgyANpzn0GK8D0/4n6hdQf2d5XmqqGMxsCy+WU4CNHEyw8uchjzjAGeK6eztdSkvFNxEZrOeNAisGkEYIAjkljOxlCkZG77wJOKAPU5YNM1HUJVEZa8um8xx5MZjuGkLyyRO5X5ZggLYxgZ29KSK1sri9a38p0+WSUhWxsECFn6A8Eg8YyTgc9+KsNKv7e8tnlu5lPm3DRWy+eB5cWFwWBICtHweWyACau3urXVtr8U8EZMbWsJmimaSOGSR/LJAc5Icnb8o4OQM4zkA9D0bxPZaQoNwI2kt5VVWjZ/3k+CoMiuxCqXIBYE7cZrrNR8bQNpj3rN5l5LKSTL5vlqrRFJSjxkh2USAhhgHuBkCvINTudMdYlVDHczQNss4GklJuyrGSMh2y4ZC21WZiMAk9BXEXWrTzNDO0KtbgmOG3fAOPNcyeYEkbIO9SemRnAxigD23TL8QW5u1tGmOSw82V5VnWYh8kcM2QysNuMjIziun/ALWs4GsZ5UhNy0Y+yo3mKyxFwT9xclBtlUg9d2cDGa8Si1G7OmRpAvnIqxJcPHiEQbp40BTksyLgR44wSBnkmtOBJpLrSo7a4htolQBiRNcvC32jZGxZmIJYkuy/wghckZAAPpi48aaVpPhqeR7RXUDzbme9naP5TtAS3JG4OwfaAAcb+nNeJ6Q9p4zvbpv7SDxkyT26y+azIqNK0kaybl/5ZpEAHGQUChsjaPLfiVe+I5bh/mA0+CCNCxCurvPH+9uBG55bZMCSFJX1B3VxvhLWBbGN0lmju5JN04L+XbnLE/IqLgLhl4XjP+zkUAfRGpeHtFt7mNTeRySRwm4ZUWHzFnSUgqsgjBYlQMg/eLdDkVh3U+lw3EYS2XMm5pDecYR44xt8p1KoMBSGII+dWCqevlkniq/ttUjkt2EhaNtysFlCM+PKJBGM/wB1Sv8AGa6V01fUrbzbwLBCrRvDeErsmQMXfajEsy7ZGzkDJXG0gcgHpOnvpV3cyyWayJZ7QFaQ7gXBCyNHsGFUEj5uAQCc54HsXhi80iE+Y12xETvGkO9mjjHl/vGaIkEHzt+cAhuufmAr5C0jxFdae506a2ZLbzGna4RwFMCuxeORgc7WUjYAAMKe/Net+GNZ03UWe7iCI8eWjidpE8+XzCPLVIz9zYQ5JORyQSAMAH0rZ6jpIvbaJZFuLZN0cfmFtgUMrgrulI2MzE4PIBIORgnlvH19oUug30zJHcFbiWOB5I0Kxxhg7wq8UgPlt5Y5OcHoOprCdoJ9Nt7q1vLeK7DvA0UV1DJEm3ZIySMjkHE7bSXIXL4wSDjw/wCIviI6WlrYzzhooSFu7ZPMjQu43yPE21Qz/NyzcEPkcgGgDznUta0mK+uJophbWTPIk1sJPNjfeqKvmyOSMKu3JAyADx6/nx8RtX0W81TV3s2jLyXFwDGYVaLyXb5JULr3YLyMYBBHOc/S/jbUIGsNQurWeKAMs4VZZdpVXLOwVBJulkIbGTjJGFzivz38UwzW148sMxlN55k2Y0dyq+a2QQeUUncQOmB1oA4DxEgXUYleJ4pVG8lnVkfJyjxqg+UYOMEn7vaum0CYqu8tglQSxwGJBxgDIzwO/YVyjQSXN4v2uRlnmTZbrKW2/MGPmiQnbtGDgZJJY8dK7rS9AvLOSJZFMkL7WZ/KJjjBLKMu0QyTtJHTIPXoSAen2Qgl0mZzIwCiJGyuY42kYsW2q3zjKgepxjivEPFUsE1yzRuE5by1VWAkCnklj0zyefp0xXtup6O2naCJEmPkzP8ALMoeHBOQvy5+Ubc+h+XBA5r541UPLdSbpVXYWKs5IUgDO1F56kfr6UARaDHbtqNs90hkiDgbR/EQeA+TyMnn1Hev17/Ze0S11eWxtbNPsKzzQSpGjecHaJAqkll4TMjZXABBHBxX5E6PlL2GRgVIkU/u+ikMCePcZ/E9+lfp1+yx4gntde0eKN5BtaKQJJIpVmUGTBG04cEJjrhRn6AH7peE7Z7C0vNPQS2Zs7SFGliCk3EhANxHCbk+WC+MFuRznHFfk5+3jBItvds2+ZAm5Jj0aMhmypBG0bcAYyDyM1+pGi+Jbw2SM4Yyi3IeFXdUQiJpFfapGHUMwDHgZ4xX5NftsatLcQ3TuhfedyzMzMnlssisigqwBAwA3QEj60AfkRbS7J5SzOSflIwJP3fQ/eIHAHsfYcV0OmzQoz+dkxk/wMA4bb8rAnIyMrxg9OemKwGwwNxGkg+Yo+4IIwduAq7epCDkn17nNaVq9uD5RDIWVCJGTaFmCqPmUnoBx1xnnFAHf2li93DHBY3JljJSSSSYQqEAhdmjTnzJSrDBxkDg5weZ7aOaILG4ER3jcoYsASqsH69Txz6DnjiuUj1S6t3SOGQJHhkZowQziQFZWyx+8VdhxxhsDiuls7mTMUU0TEBjtYrgAugKqQeSdxPbqOCAKAO6061vlUxruaN4QWkeQgOGLFocFexxyWAPHAODTLpJEilSKURkZSSOMlnDoMsnsxG07lPOQSehra026Zre384sFkLOSTukbymeIRk+YMBmGQD2UHjgVaGlmdo7gRxskrlAWTKsY9ocAxNgYBXnryPlxmgCzb3MH9kJbN5xmlRiXkt2DkGFQTIVGXCvLJkHJyQRgEVzSaEoaSVXkYpIZJHhIRSmAS/zEEdSDuHJbBB5rskto7ZwLidowrqI1MoHzPgMFLDgbcY7HHfBqGeSzMgYsQsPyb5QJvNMjoVBLgYi+Z88EDaeM0AeaX+i3cj+dJBPIiuq3MtuxwiFnCyZj4DHaQM8cYGK5XUNBuFUIobYwaSMu5PMy8M4QkByF9sfTr9MafcW08bCOFZxaIZ79mlUxy26na6xbUAjO18DA3FpDxwMPvvD9pJ/pmnobqzniSCKCRADGGUtI6xAv84kCAEFQXc8c4oA+PJdHn2lXjG5weQwOGjDAMwByudrDBGPSqEmjXULbZVaNyhwrISpbrtYEcDHt1r680z4dx6u8zyEwRD590UZWRXRvMe1BYk5Kb2K9B1GDgVy/irwZa2t2ywncbeR45Ew7NvUxqzlmTaoYsSBu428jJoA+aJtLkWCJnj8iWVkG6RlSJ4lC7SqqCQ2cEklQdwwOazjbRjcWVhIWxvL4hVSjZJCry2/BBBxgEY717re+HTtkQxzPKEADOSAA23ahj2suxVUHgjruHpXIXPhyWN3WKFJQpIHmgo/yL+8bbv+UAb+DjtnigDgbWKGONxNgmcrGHV9pjhUkuoXJ3Bnxk8AquB1IrX8PqkmuwCCNVhXCRocsMFgW2H+Bi4GDjIzyTyTZm09rcHzAc5XaF6qrAMhAKYKHDjKk8jBHauk8FW1vca9DELZUi86NtwXzJNrBQ4O1RhQyE5Chhu6nOKAP1l+AQe20DSJWa6gVkcBrZgkjr5O0o8jcFdsvQhgScHGAK+m9Pnktrm0u0kkjNtJKkgknaRXMuDCS5AwVJIPODt6Z6eefBPT7IeBrIJCPOjQBGkiLhXUJgKo5wQmVBzkngcV6y0UOw2zweXJLcGNGkglMEZ27n5VD5YBExBY4JbHJyKAPT9B8Ri9tJysgEgHlC3dpP3iNGGEkDjIVRyMMwOSSOK4d52u/EPmKJYSqBjKJVjR4mYu4VmBw2zdkFckjHfNaOhwpDbSFSBbt5qyxKwLhgEeLKRpxHncDkjHbrir3hrQLTU9SihBWOzlnmW6hdQzSRbxI6gvjy8kyA8MMDI4oAyPi1qLQ+F9PgdJBDPIsU0iowAXqm87iqAq4UY6lwTivizxRrqvb6pA0YCW0DCHdblVCrtyIj3fcztznPmE/T9Hfin4RT7Fpdh5sUtoZ4HRYo8GJVYb5Cob98vyHAIUle2AM+C/HD4ceDtJ8NzanpirJeXFtM80tpOA92xUmRpYVfEZ8xcKoxtAIKjGaAPwx+KeoyS6kkpMc4uMs8QRUa3YOUEbBHxu4B467gMDqfMY8kAqpZQcquxug27chiOeTgdTjpXunxB0mxudWmFohhIm+eN2WTAKjLZBBGf/AKwya4iPwzJJ8yxqyGPbtifbglXAzlvlb7oA74OKAMHT7jyGLSSF+gjQAZiUA5TcpORnLHJzyRxivW/D2uRhohJIhwGVdxwoHG5mO1syFc9+QPU88NaaIUIjlhKNuKKJI2DnB5JCn52LMPXO3HTNbUNgdPH7xJIXUebHHIhDum7aCxwNuT04zwOtAHtE3iASWxVm/dLKrOpcllVk2lcqRuj4GcjHXAHNZDX0UsRaBgXwc7PkUDkMu9kyJQwbrnlcZK4NcbaXgngmZvLgcRyDYSod9gyvKn5mZMkHBJxjg9VS9Mc3kkbTsO9JCd3yKxYEADaoAXnjBPpmgC9qeoS3EsEUlvDFFDEvmskQWeVdg2uWXjLcAg4PJB4wBlf2dJKqT2yNiMkuQrRPu3DbgA4QYbvz+ldjpUmmXaq2+0Il8uD7PIzq7yllAlB8vGwFkLDjocivR7HR7dY7pbq3iMyjfDLHdxMm05/eJHGnBIzgEjIH3SKAPnu6tLgys5UgusnLplldieDKMcFQc98888Vw2tCWGIpIHZdy5KhmXcflwFGCo3g5+ucV9Ja9pogSeVYsxCVfvRnCnZjYrlfmkO3PU14/rZWe1eEWg/dGSQSlT5m1m3HaFIwNmRz6E8AYoA8vsw6zeZtYMQUZcgDbng4C8Y4H4e9em6VfSQRJ5ZVZDGwWTJRmDIQYyeNxxng9Se3SuXtLd2fyYUlZ5WKnyk+8EXcxw3RgV49N356pBRWJV38po0YEBfKZgpdQG5dsMOcZ4wKAOpv0Etg9xGJGuLdSZYgMl1bad5UDIHmE/NyCCvNcf9qQlnuHdHUxlYmUEojqdxbAAJ4GOpGeuDW1Fc3TzuzNKjpEI5IgzKrQIg3Ry54C7VYFT83y9D0NeK3sLmWUvPDb3DMJI3mEbxFgMtEVZ8sG/hODj8MgAxX1OdWWNGxDExdHACuSTuRmcH72Dj0HIrRjvruYCS4d3MjNlCRyZCEVlCNjOO/X2q5caM4td26ORUILGLCgbsEbsANtIIwCAORUNtbMQgYjaudiZIDJH0wVb5uSRg8/UUATW15qG6RDI/2QLteEKGTfgqCWwSxCs2PQnP00zduBmGEsuVV2Db/nV8Fg+PmBJ4BHIyPei3icN5sUKhlALrKXZRIshKuAF4Ux5BDMQccc4FaUYj3u5KKGcGRUQMhLYbKoegU/wgHoenBoAqnznjSbBJKmR1BBRsDhWJIwfmPr2OOK14tI+120t5FJaRkKjfZk3iRCIyZV8uZvvZQH72D1X2uWsaSKnmOiq7sFcxjBUbsbRg7yCVHQ9ec5rora4hV2t7Vt9vLGqzIVykswSWNpHbHA+dyCMY3d8CgDjNOhlS61KGCKURmyKxybCPNIWNtrQxsS5OGOBn8SObFqkNrcL9oVhFGv7wxMGLuys6uuMecu4R7sgZ3dQMmu58Oxk3qpMIzLLDc52geSjeUSQhZRhgoGMc9O1ZT2KNkJCjTy3RDny5DII422Jg52shfcV25ODuPGDQBzDLDNPOsgFmpVmjZnmmjYhsq4EcJMZCZ46AHr3rO1a5WcwjzZJWgtzDDKAYnxv3BXVyx8vlgOfm4LHse9l0aZUgMuxfmaIB1wzSN8vk525ZjzgjOTnngVJB4a0uO5Ml3e20yo+/aAEZYWzkKzMpiIG3acEZXDAEjIB5DeW5uEhiixJMVZPusrghiFEjHqTzggDheaxDYqI3F0Y7e8tmOGRWPnEyndtcMRuAX+EjsFHBNel6vp0UN9dGINPa4EnyMc7JWJXdIFKh87OcspOcDnNcfqenwvAHt4mwhxIysXQNISBt3gZULtJH+yetAHJy2kaSIPtCTebI3nNuVVVtwwVmYuGzhSWIOewPU9GmlvHbwQy3cKl5EeO1MyNEFaMmO4lCHC9xgjd8+c5OKzY7by4yJbdWkmi2qQGQQuDtDc/fVVzkdCWz1HN6HSgzI6S5BjDoVGPLwWAA+XB+YepyTg88UAXI9DtJ/LLPDIMyhlthIsjGPa2IgT8zFG6DpjJBJBqR7C2t13GOZVuJCsUkjKHRUYEqyBs7lZgCScEDI6kVGbCQCXBdCEaFVVXyz4AaUMGwr4IYcgZUA9s3Ll9SuEigQwyqi7WxEPNklDJHunZVBZyEUnkg5HOKALenaRFK6RrIy7pUEccillbcHAY4LfKpjc+pC8dMV7Fd6MkNraLamIDy1e5RJF2bgu1XiYcuvyvu4OeDyOa8w01LizikF6gj4TaShYIS6ncCgwq89c4A65wK72wvWgRJ3iM0amKTdIzKhVY/ni4GTGGIJwAfYdCALc6deCSHByssZwq7DHwABvdRnIC9OOvPFX7KyknhaC3SFJTGU3ysAY0Ikd1DOMRqRyDnrjkDirkVzIyNLt8oGUwKix4Pnupch0b7sIjCABsA78eucG+12RJjZ3EIG4Li4iRo96tiRFcqSGO4L0wCCAD2oA0ktoxDbWkohZ1eUyyMoado2Cjc0ihhswCOFPLc8VRltLdLd4Ht5Ngkkljdo1ZpFVRjD4O6MjIIAxlc44NSHWzHM8dvZTMkUAaS4+z70kkjXzGVBJxncFOATxjcDnnFl8RmVJkMVwr2wlMe8qcNMS7srD5guMsFPGDnBBOQDn9d0xX0X7SEmi+ZpFUxOpcb9hcsJPkO1xzg+3BwPmPxQqLdQJMFA3LLINuZGXeu4gBclfLK5zjivpnUNTjeyWOVGaPPmiEl0aRiQTwo+U7cqdvTZwK+dvGSvLPM/2YxEuFiU+YsoUnYEXzAdwGDnOTg8elAHgesxkXtzMWV1eZ9hVuQckg7ScqCvIojvEaF4pV3OY28ssAcPgANlujYHOCPXk1W1sSR3kgkLLzggk8nHpjpjist3aVtxLMSBgnk4AAx+HFAEjuTkE8Z7fr94dcE/WrNmR5igYCkgZJxjvyQDnvVF5GkbLHJGAe2AAAMAe1T2zAOuTjkYHrn69qAPRtJUyywAOzO8iosedpO7bty4zzlvf8a7eWOWJAN3yMzcALL91RhdxORgMT1GcggEYNcFo8wjkVvMVmEuAwdSYyCCxZBkggFCM4ByCAc5HeyTodhUlYiCEDKoYRkYzhRgAnsOpUHJwKAOU1HzizEAucEueSVQeoPYE81yt67KFMibxhlVgCQmSWJB7fLx/wL2rtdTJRSmGLYJJyqkxlVYMx4LDYU4P5da469KGGIo6fK7ErkljIRg7gQNvH3Rznbk44oAyQYiMOw2sCT8rdu2R7k/kaRJNj4QNkKQcE4C7sBh839057dasC18xv9YVwVz0YgMPmJAbJ5B7cZH1q+mkoVDo7KRjIOQWGRnaR/Dn1PTtQBkylUPzBpNyEb3VvlcMCSuDgjAA79TmmLIMrsc7QVLEggA44wOeMk8nmtC9s3jUlFfAViwIOFBGMADr61jKpUrgnKgHHAw2R69OAM/WgDVjnkDnLhiCVOTkOuRhecZBAHYduKlQAAMqlE37NzDA3cfLtPfB96pOzOUZNpUFRtONzEryT8oJG8N9MU7E4UYHc/dLAA5xyoHHQ/nQBrEqgXLKxcMSMEFSrN8uQT2x/wB9UrBSFLDbuJwP4QByenOen51BArzEKiO2QN7EZwxGGxzwOP1rTuNHvo4RMMFTjGSTtyoI3c5U+h9qAGWzFW2cOxDhWzs+Vxghs+1XVmt/JeMx7phIpE3mHEaDB2hQOSSpGemDx78/umtQWcBti7XIySoZsB1BPHDdT39qiN+qligDMR64ycbRuI60AdjG8ZQqHIkABVQFIPygncxYYGAex6jqasJOhZSgDbRly6sCWGCQQSQqgdP1rkIL1XAklfyySF2LwwIXkk55Ga2rdpJEMw/1aFVJJ5Z2OVBXvnGP50Aet6frQ/s6GBIlWRAS8pbJLEEKMADkAkZ9OvFXorpZg4cFiikIpychCzYbJ6DJxjgV5vYagYT8zguGPBQBUG0ryB3ySR3HGDXS22pwxt5s5JXLJIic7iUJAXDfd3DPrhuvNAD5LctMWDsoC5+R2TjKgEsCGzkHpzn61o2uovAVeVZPLUHhV/eEBg/zHcRkELjjkDoazGv8OJEUCKZ2Ub23SlF25jC7ssfmXnHOPSnX08VwAbaQoeSYEiMQAUfKGiJIXIznGWJUYAzigDpR4vurVXSG5uQsrow2TOgkjjLMsZVTjcNxHAIX+HFdRp/xH1uNEY3szHIBZ2ZnBJA5yBhsZzz68c15DCsarbSvESjRsGRt8TKwcsQyuoCPhlHf73PNdv4a0GXXL+OCNjFCZEyWb5QrsWUBiMBdoIzj+H8wD9Uf2Iv+Cgni79nTxJqUVxFc6r4a8R6W2majbQmJBB5aLLDcbiFEqIkTjynyhztK813Xx5/bf8SeOfGF7qPgLRNS021uJTL9ligjhS6QEFmvXKsbghBjIjjCBPlf+M/O/wAMvgxBcwW0cUUdwZkX76RsMrliUbJ2SHYTkjow7dPsbwN+z7Y3UMtlbQm51BgsaqkEZWBIUx5aJJjeW3k4GT6DHIAPOvhb/wAFDv2sfhnfWr+E9WntLF1hmFiJrq4W2CPgxyGckn7rgryhV0wPulf0r+Cn/BW39ojTtah1z4gxvrVvdz3HnI9qs8ltBMfMuIIoyh3WwWVMDG5AqhQ2MV89eEPgHoVjeyDWdJt9q2Nz5VzJbiWOK4XewVoWUCJlTcdynjZur8n/ANtP9o7T9I1DVfhh8MdTDX2iXN3Z+IPE+kt5Uayz5hl0+0nRmMknlArLIj8OSAQVYUAf1j69/wAHEX7HXgtYdI8Y/wDCW2+ueU8dz/Y2jRavbW86BxExlS7jUpkJuVcnJKkjoPMH/wCDln9h03ixS6R8VWjDLC90nh+1iaVQGzePHFqOGyCDtPzDI9Bn+CTUrq5u5Uae4e4cJjdKx3knBbczMS3UYJJPHWs0C4WR9igAhY22lWQnkDIOQ3HbuR69AD/Q88Hf8FzP2MvjZaarP4U8Zal4b1vTN3kab4ps5dEvpraaN1mNqqzslwN6QsH8xwPm3KuQK4GX/gup+yloPiW/8L+IvF2pwm0kt1XUbKxnvLVJHZnkxcxoUn2YQnAXO0oy5wT/AAUeGbe9t7+G6tXkikiYsXVzHlMFXG4dMo2PTn3rtNX0W5lLXTszGYGYknnJJ+Y4J2k8Z6ctQB/oSeEf+C0/7FPii9t4bb4xaVaNILVDJqltd6WiSs3lsZ5pbfbGM5bjAyDkkEV+iHw//aS+G/xL0ux1nwr478L+JtOvPKkjv9J1S1ubaS2dy0RDxznawKsGXBYAZYjIr/Kl8i5jQurTJs+QeUxBywIVmwACA2c+ma7Hwv8AEv4keD3T/hGvG/irw79nkXauk63qNjskYkBoRb3KhG25GegzjjOKAP8AWDm8aaUI0ZrhFRCQiJJiMuWdVZyjnzI9n+9gspz3q5beMrC5ilt1mWWYzKkUBlh87EihCqqSmRgswLHJDHGABX+XT4W/bn/az8HXKSab8d/ija3KMJIpT4t1mWQlN22Jo7i7dWgywLKRhtg74r74+C//AAXX/bP+F0lsvinU9D+JthHJEZYvFWlxC/uPKJ/fJq1mySi6xjk7gu0EAHmgD/RCstYglkl2QwSCESBlkYKfMfb5aIREQyMY8Ekk5XgHvrJqMTujFTETDhUMq4Vs4LLs6/JjH+cfyPfBD/g5H+GWvf2fYfHL4Y+IPBt4JHefVPDV++r6VJGSVDyWrolwjA7m4L9OMHmv1U+Ff/BX79h/4srb2mn/AB18PaBqE4BtbPxC0/h+5ygZvKae/hRIy2NoXzNwAIzyCQD9obLUmMYDMxw23MqkEqFGWDn7wBDAdOuO1XZr1HltJd0cgjZxkqMpG0Ttkb2OCHRPmAPpX5/Sft1/s5wDS5JPjT8NI7S5Um4vZPG3huGGCJ1LAzF9SBXJZRwBhiS3Qmt3Rf23/wBnHxJ4gtfDPhf4yfC7xPqlzZySJpmleNNFvtQeZHSGGJks7qUCIs20ktnc2Bnk0AfdyX6ndtZXO0scOp4JAzkD1PXH0pguGkJww2AZyOGLhgwZmJOeCOwP5V5VF4utJ7O2uIYrbZJGu7LiOVAF3rG5XduYd8HHvVuDX4JGBgnCseJCHOAoZgwBP3W6DP5c0AepLclMBX+TknnaeQG4YgDuMYzwfwFiK6RSZPMf7pD8gqpycuWYcAeuccH2rxh/GNm8rhdZgP2eYO8EcgknYoBshYqCAjhTuPXJXtzWlZatdXMjX2oyRi2X5l0+3lPliBWZhNdGOIm4k4B2/dyCAD3APWPtZIOJCRxtJIYHJwRwOTg/rTTeFQqgjBxjqQ2QTlgi8c57d64BPEqXMcc1pC0sUiOw2PCxkVNybY03D5iynkZXAznmrUWqxhjG0gDMwIeRHjCkk4RmJ6kAex6CgDq0vj5gjl2Akg7FbcV3fdHzAHBx/nFaAnBYkhiBtwvy4yCWGOO/v+lcixgkdbnKNOQIyUfBIjLMqtuODyx/P0qyNSVQULMrA7WTCE9V4G0nHJHIFAHSi4iUKC7AsG4c4YZJPz4HAzuH4CoxMeisSAOMn2xn6YJ6etc39vUuEEyh2y+Dn5gvy5Ac9OeSBj5hmnx3gk3fNEVOBlGywwQG3DjaS2MDuOaAN53dCGLBU2jcCecDqM846dqb9pRlzGw+UMScHHB6Hnnr1rAuGaSIqsjZdgAyyEYyyklSqnooI5GCTjvViCVUyGUoMFgFJxzt6An1x1oA1TKfmB2kgEhuQAcHpk9M/wBKISoUKjAKgZmAGTkL83fkED/I6Z3mowK72VmyV4yO4OAFOCMHr6VAtwUmVFlHMbyA4O44Kg4wPcH6v0oA2ZJMOoA3KcYz8rZOSMZ4IB21TmvoYVIeTDbjtUEHOSM4xnHP+RWbPKzhPLRp/wB5GWBk8pYYnOWbacbyFDEe4xUn7jJPlA4ONzKHJVlU7wVzjJ3Dnn5fSgCvLdtJhkjlK4I6AIWzwx3H1Ht1PWubmt76WaRoWWNRtxGX3+VIysXdgAN42lTg5wfrXR/2jaxXUVpI0SSTpI1tGN26QQlTNn5cDaHTvn5qrSXO2ZlVF2yDaxZVVlkIBUuQDuDIq45OCcUAed6ho0rXltdz3UriGTc0YCpHIrBhtOUOTvcEZ67eQcV/K1/wcVWPiSD4KeDrmKWCXwyPihBBOsavHJa+bo+sTWSNsGJVE7TnecEEEBcGv6vPEEXn/Z2jlKfZrhZXChysgEbjyiqSqCQ7KfmyARwpJr+bT/g4GuNLl/ZEubaYJ/aUnxO8LSWULq0rOFg1Z5GT5D5JEJmAzyc9elAH8UenSQJGC8oZ4pBujDOvmKF3MYip5OAVBOOMHvW41/ZpI6fNJGZWmMbncXyxLBg4O9wuAG4HGecmuRSORZpREEZTbqZeFjVBlc7E2jlTjAHpkZ5q7G8Blt0VyiiJCzvhASVG9iQSAcq2ex4GKANC8Zi++2LSK+JCFyixByflk3rywwemTx25FW7WWWVVghEZulWSWWVZGUsoCiMIN33l4OMckk5rPuJmYSxwbfJmYOY0VFbI9TxkENnAbGPypti0tpPHMBL8jjMiOAu2UbWySPmULIcjHOSMjAwAdxY6juJWW8SI7SweVSQZIA21A+05c57HrjtitW3uJdzeXcqkbkb2d85aQMBxjKkpxnnoTkV5pIps5yZw0uXDoJWIgaNySsuP+WhKnPUdcnkVqW1604cCS3QACQjzI0DcHITapAAI4A9eeOaAPWE1CKG38qe4Td5axjauS6SHcrMd3zBQxHqSM57VLczRSWsTpD5kqSbYwpEJeMIrrKUZyxzIxz1+7gAHpwqX0D26qJUZnVI2AKckLuCjdkhOueQCfTit+1v1isl+0yowkzHIqIhYRldiATlyWyAcnA5bgmgC9qpOs2VxJcWSC4ijVf3RKSssQcqX3DDY3lvlw3ydcHFcbZacxX7MCFQKbtlLrGpOSPmJ+8CFXAPPI7cnqxNa24lkHmNHJKFS5A2tCrITtfeT5pMYwQMDIB6EUXN9pLhYBE5XyEhWZisczSKQUkZyCRHgLwpK4Bx6UAc63g+11lGkcvuR3kjUMq8rnO0HAaMk9jxnGCa4rxh8PNS0Wbz9PE7WbwxTAwyO4jaWPlZNgGGyzjB5544r1zT7AQ3EwhncxKC53TbRIDtCeQAMFdjYO7aPn65rtZ7VZrMb4QjxJ9nckQtH5oP7sSMcmTcr9OQfLPQigD5a8O/Ez4ieDJpIbDXr2FLZGX7LczGS228KUEMpwHyQflAPyV7to37X2sjaviXw9p2qTCNYje2oFrcuiBmUcq6jLk7iADxwQa4rxJ4MtbsNLHbtFMhbfsClPn3bSxJyx3HqecYFeI+I9BubOVWVk3QKqIEYABFXIYjAxzkYP92gD700r9pr4bajapc6xoeo2F0GEX7qdJhEJFP71BjIAIHPbHTvUur/AB2+Feo2Mywa/q1vJLsYQfZ3+QxqqCNZPKdnDADjGMKeRX5vRyTAhZ2JAMjBDyA5AyRn/a7f7PatnR9F1DXbyLT9Msby+vbsiO2trW1kuZ5rhyqxxxLEhLZZj+QNAH1vL43+GLxXckeq3pmuFZC6wzSfNIVDyESR7VYqP7rYLHkCuo8F6x8Oo0kk0y4udRvbqRrR4ZIrf7SwfaxMLOiiIiLAdgflZsZHaz8Jv2BP2hPiFbm7k8IXPhiwDxrHqOt7LR/lVnl2WskglYhCcAISzY6Dmv1P+BP7B3w0+GbR3PiWwfxJr0aW7td6vEHs4rxoPMke2sJQVh4I/wBZuPJ6DAAB8BeGfgFJ4ukVvDPw51fU5bzKxOtxKsQRwsQle6C+XzPKvKSkMQcqAMr9c/Db/gnl4YeWK88e6VJYOfLc6TFeNcvIYUczFpGASNisbkDceVPQkV+iqaXY6fPYQQWbQWlk6vCliPLitbeOTOE8g5gcwnJCD5hgbc9NfWdRJd2tGnnhw0sgdm8sBNrO253AOEYnHzYwc4PBAPPPCHwW+D/gGVJPCPgLw1bXtvDFI161nDe3bMqxl5WmJdlkIG4p0LMSAoJFfQ9r4p0a0ukf7XcF5TCxUIJlDjJkVmJTydsmfLGcBVHCivJoFUB766ubSLz7IXVkFl3ROjkpHEqAESTtGRtzn5m28VgatrOmaRavezo8MLiUW8TzN9shdkcG4kEUinyMJkEA/wCrKyZyBQB9RR63p2owiG1uYLaaVykbzzTpKqYZ0nkkVVUNkv8AeJwHGfvVfF7ZX+li1XyXlQqzX0TQhZlhJSVHKyEEAZBJY7mGecEV+ca/F1Yrn7Pcak8u0gMI7rzEuQGAL27eYWL7So2jnBzkggH2Lw78Z9Cs4pZNQ1bTYgkMZitgUIV5Ic+W1vIdtxOx2D5MAsSCQQcgH0/c6Za26LC8k/m3YViY15fMZ3Ayx/KiAqwGeCFHTiuWu/Dduki3Nre3MDv5UAS5dI38iYuG8uWJRswnyr1GCeoGa8v8d/F638N2lprlnptzFa6laWc0aCXzo5pntwZV8iB2EPmYU4JDJvH3c4PheufH3W9R0e/uIL+zs/MmI+z2klw0ltGIW8w3KTRjcQpba2W4B7CgD6J1BrLTZdTXTJLSW1tXME721zJbtasuAWRthB+USBpGDLn7o6CvNrbWoNWu72Bi81sZZfs/mvN5KRPIA9wjGIljuYbRn5SOg4r59j+IesX4jsLe7k1WO98oqLuP7GkiZZ2TzLWVBJAXV9quCGJ3ZxivWtJ1qSOIQ3kGnS3McmXVwBHaNKnlAQyGHEspVF2sTwVOBzkAFnxnpUVxp72Em28a82yJMUQXVmsaoyGK6AwVCnkAZ25BxgkfCnxI8Ow6RMtpHpV3d+TbszyQyK80Ylll3SOnlkI5Cl8lhxtyOgr9E3jiOnzW9is18ZEyuoy4a2Z5zuuB5Sys5iGDtCsMgtxgEV4V8RPDLWTI8Fqk32lZ/wB1NGzKpDySx4YoNpeSV9vzfKU5JzkgHw1d6FJHaI8TXSW6jENtcKFeN3h2zK0vl7s5KE/KFXIxk1ysC3TzpZvcSw28GXjsmlLKCGDMxll2sx3u52k7T0CnpXs+qR31iJX1IWzz2ztuji3GKWHIJlihJC7zIFV3+8xUcHdx5N4nWw/tCTUbdoxM6xGF1M62kTxqSsZVGXbKJNuFC4zjGQaAOS1CW1s7uWK6/wBIitVImuYJ1lDISwQtlQY5UDDGDluM8ZFeW6raw3okCJCVlSaQJuiaViQ5WT91HlVKNznIJyBXTajZXdrM80pcIxeScShUKNcsn71gGZigeY4JU54K4Xpyk1vM8ggthtu7lHzdzMQqZj+aNEjAaRvvfd6Z54zQBgeEdP0+x8Q27XMd1d+a+fsFlASCwLMh3IABgAgjaQTnnA5/VT4V+IrLULGGB7Ce3ijtEhihuow0SDETuLf5XZEA2naxxGM4JwAfzj8GW15b6hF58BuLW3j2M0ao0UpjCbv3SsCsu4nB2gktkjcTn6N8G+NJ4L1ooz9kt4HBto7hfLeSQjfuEhGOXRkwrEfwjIwKAPte+n0+wsjZ2ljJOtxG9284tY0jiSQ4ON0YE3ytgxlgWODuyAK+SPFegWt8LqX7Otv9pubjEsUYkSIrcuVMiA7izZZdp4BcgMcAj6Z0fUb3VdNhgurm1uGkQSZn3R7hIsexVSH5ooEy2R1O4nbhRXE69YNb3kklxZpHBJEgULC4ZpllG+AG5jIMREodflYZHXvQB8eazpuladHcRqm+fyJEjuDHutmbLeUI1hL+R82M5Aw2MnmvPb+yMULrNaRvLc2a+WZXM5kVsiVI443wjhlY/wAPPHbj3rxtpN+RdGymSFVdkt7RbNkS1jRxM0h81kQv5vIYKVO0ZUAgDxxZxpjTi7gmeRJldLu6miWDO52by1jz5e8gnAPKkgADIAB4/q/htZU+ePcxlDzr5cqGK3BVfOUBzvGccg8cDisPT9Hia7WOO3eQlgWMZe38uIEnzJHZeSIuNpwDu9sV61rmsJfPcStDcS7U2FYhFL9nHzb5PNBXEXJwo3P8uBk8jzi61TCSQLdTpEcvJLIEEqggnyY5mctuJQAgKQAoBOSaAOz8Ny6vpV5ZXOiiZY4bjLmFtrTSLsIUqyNmJihHZcHkda9sTVZdciaC/aTeiLLcm7SCALIzBgFkCIPJLrlgqnBOcmvHvDGt6RE2bNbl1Wyl+1+fIwtB+7VoSymZf325BlgMZfG45r0XQNat9VuY4Vc26PMVkS2jLm8j2sZIf3qSLECpAY5wcZoA9K0y0u9NuItR+1SGwAiRLO0t476XGd5naSZ1WKLdkZJbhuBjmqOr634jjnmvIQk9kYHie2uAioAsm1WgijOYx/rPm3EM4PbgbukJaaq62CxXtm8PmbAJJZFHz7ZmZCoWMNGCu7oeSCcjMeq22lS6l9i1CObToo4ktYJHcvEwj3CF3WNgrqZApDKDw2CAKAPN7u81rbJealGG0+Z4Ps8JTy9zsyyI67ELAAAEsM52bcjdmuMleJbt5rm2meG6mOz7HubyXw5V5I2jzIoyeCARyRXX30Ml3eyW0moG3srFhJbFkK7IoVXLRHBxFw2FHHQkACokke7uxCI5vs9qnnQ3MsRiW8MgVgW2MSQpIK5OODwcmgDMv7KXRooIbKbIvtxkksy6ypLuAUsLhQcYDgqpAO4k4UgB9iuuf6RC5jlDR+ReQsTsMaMrqzyK/wA0iiNRlTwe/arEttNezRSTuY40domVt8cO7cXBDs+WcRlQ4B5zkda7jStMvbW8hVYYAoj3IREZIwzxgb1MmWU7WDYGcYz2oA0LTQ9LuY9OewiOnX8k4QCYOsaEKzbH3j5497jYxHcZPSvobQdCvtJ0i3kW8EN09tLbTRJdGR0LkSMqWqKysm05bpyR+HjmjaisdxJDd263Id5LWNEdLXzTPA6ufMKE7AiqSykcoOT0r2PwddNpemvFMxW3uJXWGZlEk8L+W4FyZxzK4jdUbGNwGcE0AZcen+I5L2H7TftY2U10JFlFq0VzA1uWkBEbIGVfMYAHI+9kg17toOjXWoSWCXF2LlZYcSGCEQ3EskbeY8bxnAiLRsCSAdxJOOQa4vR9VS91BWWa81eO3ulluLm2REljDlQghjYLuRnGGBUf6vPPFfQmgx20V5YanaW+2Sa58qB51/eSgSIgWa3kdV+SMOrnBU7Rz0NAHR+KotTsNG0KCwu7y0tlnRGWIjzYbWRi14ygx4ZPIkG4kHJbODX5sfGCAa3ruqX1vearf2st5JCsUsnmoixpKsaJx+8DHBVMrgc89v0i+Jmu3/h3S9Y1a81HTmtNP0ySHTrX/l4jurho1gTzYs+WdxjCnIH7shcYzX5vyyTXguntPti295vlnR0jISR1WSQAS5IjZ1XBBG4KxPHQA/Pg2oi1nW9H8tMs8suxyFO0lnQAbRuIdDnG7pjHFRx6MviXS7zQpGBn8lo7eMtEsn2iJXMXyBcuS3GOuOhJwK9J+IOkXeieLF1SexEVlO8dvcTbkkURttyHMXC/KD3x820EgVzKbrHxFeSQzBLMhHWZnKIN7bwgI4G5kwO/G08UAfFusabc6fqN1a3ULRXEE8qyxlGV0ZHKkFSORkencHimWEoWbGWcLk5AJ4AG44xlQCRzmvpH49+BWiew8X2AjNhqduEuQgXFtdIqsQFhLKEYDI+bOc5Ar5fDeU2VfLAgYj+UlTyTx7DvQB9E/Dfxdc6Pqli09zNFB5qeX5chDbI8HC7iRvC7SoPAGD6V+wXwI+MDhtDb7dNeL52JPMuQwjYOhgQIeGGevUckYAOK/BbT9SuCUZGIEbBwUCqVI4wWI+YnJGc8k96+vvg348bS5Yj9rjZ4MPDbpI0Mk0isrmRXOVWUMpyOM+nHAB/Xp4Jnsvi14WdUe1trm3sY4YWZkEnmtCS8kK/KDEAx3fe5bvkY5fRPDOseFdQWHVLsy29us0VmYFmVZQkzRtayrtB3bogM8giQuBjFfnx+y58bp7K/0m+bUzHBLEjXVjPMJnuUhUK/lukgVCDJHu3DO2IEdDj9tbSTw38QNL0rVLOKHzltFZT5iLHPISA/mNvJR8qCQecNnHegDzTTpY70xhllUxRJGxuGdgMNI8QBPRd5PH+3y3NdEjLFLPGha4CFJkKqI1jBXLR4VjuAkDFSByeMZrW1vwJLLex2mk6n54YpJHOYjaOke0B4U8zgEMDhueg681z8FxJYXbwSIZbiG5PmM4BXy4B5IJHdi2TzlQT2PJAMXxtKE+HfiqZpFkW90LVElhId2MbxNE4zD/rCEHJU/wDLLB71+KHgf4YRf8JTeavYxxWMkjXJgAUoWkklL4jjaPzFUjCkE+uDjBP7z6lNA3hLxMWsIyX0HV5IIVULlZIHiYwnHzSFmfaeoIJzjOfzJ+AGlx674ulhvYY7mFLy5aNXjQSNvmJimcx4VGLBwe/7rJ5+agD6b+Dvg65vfCf9nf2az3skUJiuHB36hLHLCknlI33mCPK6gfMyx4ycVoeK/hrex6jtjhmUOVV5WIMke3MPlo0h/dpk7f8AgXvX3L4O8CafDYxSWkEdvHbQxjEQ3rCxUO3lSkf6z5Scj+LOOK534p6QkOjyPJbvPLtaN5piDJLEVIDB3cGQDYM4IY55J5NAGP8AA6QaVaGyfUIdmnMphga5LGaYyxpN9iQjAk2eWWIxkKeuK+8NB8WOi28kKSrGxUlnkMkezackEjLnf2z/AA9T0r8hLHxpB4V0+bzbtYHhmlxcNtTbkp5S7XfG4OB1zjd7ce//AA1/aK0a7t4tOnuvMZY44RIsuHdg7ZdPLzlgzux7AEAYBFAH6Ranrxu4BDFMkjsGcFsKgIKOgyecB+mRnCjr1PgOsNca1PqQkDLc2t3JahRiSJkiw25GOPnyOTt6FTuI4qhoXjOLUxLLA7yxupUBBG4YEqGZBuyrZXAPy45+teq6YdMlt7MW1rm9C3X9oTzKrhmlIW3kUtwSE556Y+tAB4J0u1trQwyCOM7gW80Fmch0DIHx8vzFiDwAQc5xXrmj6JBKY1N2zfOqgufkUFy25mG75BkZ4z35rA0vTY5opI1YCZfKVA4d0RXO9SoyBuIDAgYJ3dQQMdzY2kVjKsZDMZIGkDvnYdhVQGIb5Xw3A74yTmgCPVYYbQyRbo5PKJRbi1wzsodQxikeNgctyCVIPBPqMS61iGIEqqBFyMk5CKTwjORzjnnuffita9MQZtxyXHybyNr+oAyCQAM+3HNef60lvb2bPZKrs9zI62ReQvLcSyeZtWWUny1Mm7ALYGOABQB1VpqkFwUH+u3KxCoxRyuekanJ4ViTgEkLwM11UWo2kTCJPMId5F8qYrG+1GKM7hudu4DjAOGAIByB45bC5jjRgDb3QXzJEQ8xPwSu4LyclhkZBya3YdTuHLJJuMpIJLbiuWzgOMMV/iz1HXJFAHyjBqU8Vir6jfQXUrMJMoA+yM4ULIXbIdskjuN2CWxkUbi/gkZPJ+R/kURsSwDMgI2ADJOBkjJwCcgHFfKkXxVtLm/hspLl4befdvulmRQnDMqsrNjiVl4HU5wF4rJm+Ipa7msVk85o5bqOK4WdoYpXhG7KO5xccdSoVSCOe4APsGfVLGQWsDTeZNFl7hR8485JGVQIycbNpUepBJPXjQXU7N5DPJHGsmMW8Uf7oRsWfCRKcqflOCoAYeZ328/D9p8UbhmIE0rNHLKZzH5XmIoiRMREj5gpVsDC43A5auj034jSauEdLyGN/NZVtprgDzgpZ1ZS10skW5jwDlSEI5YgMAfZkviKxjni0y4aCzUb5blpBcNLvZlEUkiBcCNSjggIWO7PsWabeW949yxaOOBZZI45GdNkq7VUSo4wVXlSARuGeeK+Nrj4q6Ta6lcSTXT3l0Xe3nklDtaxyAN5jYVsK5ckLuHJXjONo1dL+KYjtHgF4RCjlrRYgjK80giReJRuSAg5Bx142gk5AProzWNsodb6JhLKFkd40IZBlApdW+VM54K8jPQgGuZ1HUpUvbf7CYRFJdsJJV2jymQrl/lZTGmxsgjd2wDnK/L978R4bWKRzfG2WSMFSZEeRyJGBUhlChsu2MrxkFcE5PnsfxlsptTv7ez1OdpLUR72uXEYaQkvkyGdlT5N/PYRcDkCgD7qOsTyymOe684q0qASkCRsAOgDbiEjJLryeM8jNWE1GWON4lX7M7brnyFdsrGVSXErdJBt5Q+h54r4g0z4t2t1eTrd6zAyxqfNmiuFfzPKHzx28x4YqxRcjPKEjPFbt58Zk13T7ea2vRNeaJ5lv5sZjFxPpbbAjTOvJlCgKVIPyxnnOMAG98aLi4vdC1mSa/toUgtpbmOAYW4WJFImBIjJdiqr8vz4Yk/KCBX5rTapZyhZXZpJJts0b24hVIYpnZ0M+0goWDENgfKCxx8pNfT3j/4s2KeH/FM13mRLrTJI4bhHh86ATRsj+WUcA4RAcK2WbgjnNfjB4y/aKstE+zrZNbPb4lt5beVDEzmKUhRcKtwxWSSMAsN7bZAcNgjIB94nWo57wSXd61la2Yt4rVooxMiyxAEQriba4DKDuzxjI3ZAHPa/qVhPcpcySo0F0LlsxcySbZQ0srxvt2p+9+ZvlzkkjOa/MOb9p25jklunu4VgW4VktRO5jcjocbiFAdD0B6bepG3mvEP7TF5cWlk8eoXU7+fMspinXEUF6gV1cswJTdGp2gA4JyKAP0rtru0sby6mNyQrTQSCOGQCJGLyIqJ82AiCR9hJHp3rUn1MXp862eInbiWWWSSTEcIO0N5kpUSna52qcDkjBr8uNE/aIP7pb1hcgHfLG0kxWO23EeUcPwrEj3HUYzXWp+0L9rMnkh9PWdtpt0uHljkg3EZiL4KkxFSWYsSQRnGAAD9B722sTpDyfarSa5ihuN0tu6M0qlw2wiHIUYd2LH5WYMAeAzfmB+0vZx3V5fHTXu57VJImmwJmDSmP94duCiOZAyr1ABKgnqfTp/jOtxazTNcuJH8jEYkEMio2AuyOLKPlAACABtXpkCvAfiT4mg1GxuIQ80q3HzedKPKd4lVW8llWQgNuxtdgCSwKk0AeE/D3TXu9Ut4mBmmkneE280chNtGzCONlYn/WbUGQAcAg9q/TLwr4fsLDRrYQxvDJJEFKxnYGZlUsvmMMmPK7iMfNzgkYz+Z/w8nsF1tFLNaOtyNzySOwlJLvkR4JV/kQdMDnJAr9evB8Vl/wiUGr3MMUwttMkSx3HzBMWj+ZnUKcqpUfMuAOMDOKAPHNR0BdUa+s4WgxbDz03wPFcp5B3fvQqqHgZfNDYxyB0JWsTTPBxFtJp8rG0mnV3s5QxdJUlQlHDbz8jeXJkYGODtHf0zQpoW186u0JWK5lm84SgXcQiaQqYVjkBZ/ln53Z+5gsM1v6zb6RZ31tJHgwZVo0LRQsVdmEWyP5maM9BhQE3EMQRQBw/hP4df2bFFd3hjjkuLjyRAxlMxAaUmQLLbhAPKXBAY5DAggmvcdM0+0eay04RyNcl3hW4mZkCoDGHOXyrJk8NnoRtxtqm8mn6RElyLSW6e7iRy8rSzojr5boFit4wfML7Sw3/d+8AMis3XviL9jvdOggntsJtbU3j8nKyGMLDbiIJkbY9/mKQR+8AzlSKAL/AIltr7TtRsnti1uxaEliBI7IZPJkLnariJgjAjgtgkEjApvijStLGlXl8ssEskcOYIysm9/s5ZnkjTaCqlgq85YY9qtXevaXfWjatJqFnPKuIvKUlQzQpEY40BjIiBQusbYKJIu1h3ryfV/FI1awnh/tGCK3G9Fit7yRJZUEhRUlkbAKhw29NwPykFcUAV9BmF0sj30rQ3EizG2MsjxbAu8cb1JVim3A3cjjIzimR2dzdW0gWIebsje3iUrIiRGb57hgvKMQNrHIB9AMVxENxcz21wp+dzbsRcCZIxBHuA2lQfmfhQc/ma7Lw5fq9oNNt7x0utscoxIxDpAjMGmVWBYFt4LZyAMj0oA6izttTSB9RjVGaCSNvLjaWT7Qy9JI4z9xQY8nk8qSeRg9DpurRC4hS8S3FwhVowWVFR2bKJPlVLx4ALYPBA47V5/oPi3UYNXGmiJZWtLtxLEYzb20se6RnkYuBgqYncLwSCDjqau+P9Ts/PW5ijht3kQsAgjUXER8uNgskRLF1eUfKygAMMNuBoA0fHerSR6bczO1u+Udo54cN5iyMEt43YR7YwscKbQMAmIcnbk/PFjfm7knIumgfzAY1dipjVdygR/N+85JJwBhcAdK3fEuu3NppLJOhnlJ8q3V5XkDRKySH+INkEHBIBx714HL4pEFx5y+d5yzOQsa5ABO5t8hPrnGBnAOfSgD3jQtXu7TXDNdvFPbwtHvKhnZIs7vMkDSDGE3dQegIHavpFvHGgSaRFpixrNFP5LG8+zqsiu0QDMS5x1RTlT/ABjI6iviXw7rMEklwblp5ZJIiQiSEKd5OAYx1UDgdjwAM1MfE0keox2VrM1rZpGfLjLImGXk785yQ5AIAAwO3JoA+idVv9MjlMrqmJWlCxtKQZbcAoBs2r5XzZIwWBwPlHIrldUv9Rs9OiurOY21lh2kVebiacFY44wVYMNysDyQFAJAIPHEXd7apbRNdXJmdk2uM4VjJjIJ3kRykgEAddjEcZqLxN4nsBoPkI832uWFvJMsjFHZVMatM4wUkBLcYyQp47kA7/Svi6dDgi0yJvPBEibBIzESOF3H7gyfM9T8oOcnivNPHfjfU9UmMs0skDqp89ZXYjYdg3EHdkBRwRgYOOgOfD9P1VtPvA9wQ5Dv5gR1YtEX3MIlm3YJAAyvPXHeuz1/WE1S2M1rgCVGDLPISCsYG8ttXOduMKMDgDggUAeWeKvEd1LauGufLEZZmUkoSCQwVI3Hzg4B3A9yCBXzbrmpMbmZo2Z1b5H3gsgjypA3H7o3k4x+dey+L2V7GRnW2MvmyEMshdmg3kAk7hs+4hAOCA7A5yNvgt8zyyFkDbLghXO4NuMeNxAAGONpwc9euaAKtjcSrc5Wd4ipypy2F3EBiTjjgDuM7fXAr2HQnuJI40yXkLxlZS8iB1wxO4u+0klxk8ZGOnfzjSdPikkiTy2aV8ZOSjqMnCxsWwVIxnI4I69q9l0IR26L5pTyofLgicqhZWfAYOHTO3aQAWHBXjPWgCz4m1a5u7WeG5jRIrZTIsXLICkREaqFBypw5x7nGDXgOpQ/MZ8ZaTrgnywG3kAR44bIHftj3r3zxAI44WEkYQgpleTvjK7g756rhh0HO4+xrxLXFSGVkiZXjcmRWxtzkDO0D7rYUY/zkAo6WQ0qlyBtJbcQoy3IzjoTtwMcZIr7w/Zt1S0t/EFkgeVPmGWktreTJyiEbvMAVsOSB04AORXwPDLbx7JHYqW83Koqlo5FXeh+d8IhbaMjtk9q95+EXxCn0PUI1R0iSaZGZgCrko6ssZmAyCME8dmPYkUAf0KWviaG00K3u7q8KN5SQxJHIpuPNYnYs6ALiPKuVLYPycgBgD8AftTz23iHSL6O4IWO0t5NkhYBY44juiDDq6blbYByWcAjk1ztn8XZ9Te1D3ErxMwwyOrKk0YBLPhQckk7QQcdM8Vzfx98RPqPhOJQimG6WOSaQCQSTSwRrGiyY3CMhSWA/wBrqT0APz2GkhpHeF0eGSVl27QGjKg43JkkArg5B74xmrEujxeWhiTYedyklyuACW3njDZOBkkYrWtIEjZi7jMzoodvm2NuGcHGWGPqcE1u3dv50IcIvMYGxU2LtjXaGVs4DEAkjv2HFAHJQ2CEYDZkCkAKvUEALljjnAPPPT6V2OmWEIZDEwcMdrStJuYMqRt5bw4zlWeTkH5txGARWaICUkkY7HRo1CsxLMpySSox0IOMH8SK6bQow0kPlQeXEqoXkdnYGQlg7OwU7VJz8u3+HGT1AB3ui6dPqFs9uqJdOX2thNqyEOHk8oAqIg21QTngHHHOfQbfSbnS9vlWkFy7hoVB2T+XJncphJLZILEg8g4GSTWBoF7a2jxiDKO2YnDFQ2W+88JA6gDnOGwDXoEd8hijigDq0cTyGQsTIGAQ5QsAXOGYliT04Y8EAHnd/o88k0kWqxv50UkkxWT9ypaQA5WOQjcCeOf4o+nQVj3elm3ON5iFwywbmG/am5M5ZvuzAhcEf3ODzXZeI9YaFoY5Ha8ZZA8UkiRJOAylvs6yAsXjDKGAY5J7jFef6/rqXVpCtxKole4aV2ZDvO9B8m8cLEFK4HXLcngGgDbMY0uTyIpsmYNBdL5nyFo8boyccgFTgYPvnoOt0OeWBJTBfGCPb+8WUNO4lIlXMRRD5ZHC9c/NnnnHg8Ovw2zDzczYYB8L5bxNt5A3gjzAeMYPDVvaZrUYjDKZI2eaaQ790YaTad24KTvV8ZxjAIHoKAPfrGWedJit1HZuhd1licyNJ9oyHaWII5LkYwWJwGx6YwNS0R9Qa7nkZJNvzGWNhC4LlZN+9xmYgoeNwY7SR1OeasdfBQNE0k7ySMpRhslyF2lkcHAXIdSMg8cD004fE1sbmK2u/IYZWF4Q6q0Y3bELCOUfIZM8tnJyOOKAKB8PFoJY/IM7MWVZ3DBdqj90xLvlHD8D5duDnOQK5HUvC8sUeIox5hwWVFKq75yc5yCSpXuOB05yfW9Ov5wyukgUIytI8C+Yltvd03EbhlSN3QYGB36zXlvaai8ipKiyJHLK0sjCJCEQv5cig/vXIwAMKcgYzgAgHzD4j0m4ukSVbURSM7o/kgRxyFMSCMpu/dqpkI6gnIHVTVfwRod+uvKiksIp4VaNYw7I5UMyMoPygjZ1IB3dAQa9h1RdgH2iEIYZVFq48iNdyMpaRhGh80gnbkkkBe54rA8D2LReK0nMSr5rxtuUiIqskm5Q7LJufcSQN24naM4wKAP2N+EOjXkHgnTESOXENrJLdJGgddypkbgFJVlB4wT71297fyRL5cyRNIzGKIuytgkLseXaS24orDIxjjGOap/DLUX07wZpEcF2nkvYOkrPAiu8bsvmQhVBZnIY/PnO08gc0/U7y1drklt77Qqi3CE5Yl1CLcBSDtQAfMp+XA5OKAI4dQnZwYWysxUSQMcrsK7iEAXrkLjOc9O1eh+CIZI9RAkmjaCe5P2ZYyUn8o7VPmowBOWdiMcYGCBg14mur2NjbTRm4InnmDxSsCjiIDIilV2BABVlJBOd3JCjn2X4ea7p8ptbkXIS4+6zsAXkVTl1GFOx2jDHJJDAY5JoA9J8ean5V9b7GRmZYra2CgvlPJ3YK4+SfczAlW4BU8YxXx18V9WvpPDOq2DRbpZZJdqfMsjJsy8hmDr1YvtHBKqMg1778X9Yihvra9OdnyhmQFERJFBd2VFHmEGNRkDdk8HGa+ffG8Ca34amuY/NmmkWaJDAwcSxwwLhgWYfONoCgqSC3PAFAH5VeJrS7fUXma3O4ySRt5sZDQnkliT9xwNvBHfk1JaaPfSKQLdU8vcGOyMs4UYLEFQDhDlc9C2RnrXqGqWcSX5muIoxayXMvlxy9JQzgMDJuGZFVByxx8nQ4q9ClpI7mNUjkkUAw+aqKkjOR50ZE21t0SckkgbiaAPDLjSr1JCWj87yyXSEBHDFmUbdqtlvvc4A+uaguo2OmLPMrSSeaixSyAq8kSxvsSKckho87wwPIOMdSR6vc6eqtI8rOFaCaSOIR5UMUG51kYDHAXEgOOOATXI3VvbPDJGcH7OdyxgKRzIyn51BVh8zcnruHYZoA81hVd7GKRopIhvjOdrbyykfMzYDYDZ9z75qydOmeRHuny4d5DOTJ5kqIvzJvG8ZJRccc+ac8Yxq3MEaLKkUUIcOhDkoGCLkYCswBJLoBgE/KCM4NU53QMgAMSKAx8skEyMirI37wfMSF6EY5AAFAG5B9mMiuPL5VAsSEIV2Kq4JJJBIA646cHJr2TSryK2skufM8tGfaWLcKnlq23aYscfLwD0YZwRz4XYRbC1xGSwbcTudc7kU5VlZsMxGMe+OwNdaviFre0aCWVXghSNxH5LtvBZ9zEIuSoMhGCSfmABOBQB2fiDUnaMggMioGBUxuCSWkxLkYYliDkHcNo6AAV4l4gnS5R4xdLFIZQY4wwYAlsfLEQdwwQp9N2emTXbajq0UxkdVjiilESwxBm2KwVVCFHPXax49eMda4q+RGYbkSVlk3hzBsZVAZiDkAqueuCQcAA0Ac/FZI7W6MkqSx72eUSNtddx2cMh8s7QQMHGDx0NQ6jvQGJMox6pwcSKz7m3FG8xQF6knI71vByGhdtxTYVcR8vgbACMDgZJwPc9Kw7yRXcRLGDJDGWRWcoTjLFcq338ZIAOR7c0AZq316I5V81XVm3mQxhZJABtABxkfKh46Z65yal04TNN5csmA7KP3kYYIHG1iNpDFdm7rnrxVi2t3aH7S0DGMN5R25EjOp3FFwOnOeCT8wzW5aQwm5jkeF49pyQ5YsVKhtpITJDDPOCBkjpQBe0NZYbpkRWYSQush/wBYDCzLG5jhAILBTwSOADjGcjWMOn2d7cBrF7gI5kQFpEUBnHl7Ygi4U5OSCVJPAKilWK3jW3eBmiYzCSQKoVjEoGUU7clt2c5yMDNWn825vpJ3/wBHilhEcUYdXOEQsAw24ByV5AB+bP3uaAIZ0e6ie4S1gjDl3SArcKFYAopD/aQu3PUckcE88UyG0jm8qO4ghkYnFy8UkybA3yFQCxJXB44zx68Vuaey28LLkqShkt3ZRhJQFLuXOOGRCCSSSVXjAzT454vL3iGNnJJJkV/N3thgCsboG5UHHTjnK4wAZFnZrFHPbv8AapRHI/lGJkbyY2biPa0eeAV5yOe4wBV6DyljnjS5lCxu2Y5rZh9wLtaV4ZWx/rGzx096Vjbny44HliIEjvNvRFy6EiMbVzs3+UBuznbk+lZcM4uLl7WGPcyunnBd8Z2Z4B+T5gQjYJxjIzmgDudEYWeqabgQOsjZc/aJFkHmRFTIElhRXAL9BwCAAxPXprbRZri+IUb47e8OwRSI6tIW4jdVDErkj+EkfeNcPp1ze2eowy7Qq+aiKZYIp3ihDksYN4DIeWOVIJJ68cehW98IdQuRGzJl5JJWlVY44vMO7LM3LSYXJYnd8wGcA0AdHd+Hp7qOVvJlUwgSfvo3hRGeNZTsdzgqpkO1iOcc7etc/rHhpJ7dJ1gAaW33gQGS4V1KHLBi5Pl5BAI7oc16zp2rwtYh45BLDOvzZcOoZWwquqvjaW7AfXtWBr9xJdRusAQtaRlmhRlUojJhkVrd1ZYySxC5A/hOc/MAfODxW9u16HuHFug3NFMZpI2mT5EhdAdrLuyD3HpwM8GGU3M1uxkhtvNidlWJ2hdyfmdV3ckZJGQCMMBk4r1++02K5llQWzr5sDvvWQx7BG5LqwcSYGyMYO/oDnBBrg7qwi8t0tGcyRo21bkKIyY2UMBMr5ZtpIUBSXPSgCk1rb3ksCqYWgjZkijO5V2qwBBYEliQoGQCQOACRircGlJIssoPlRQOoVVxvZhhiCXYHpnaOhKt02k1rafoqmC3K3MSOGAG4TRNEzEEECSMrwSTjOCe5NdRDphWZUie1EmJHlja5gZJCXCbBHNIxjj2lslgQd4HymgDlm0s3bJD/q32yW5ESN5shbAQvJtyso3LtIyflPWrNl4ZkMjIyNEYJFgPm8NMqZO9/k27+FySQ3qpzmuth0e5t7wMrWaXG/zlMV5bKVMLBgduch+QD04bJOTx2um6QbpA1w0LSS7Dhbld0jhgd24AhmDAdM5wMZoA4+y0BRA1uYWKufMCbW81ZFJG7OQduw4wSMce9ar25trYJawLJNGm5Y1/do5wJAJmPUDackDOSK9Jm8NsxgWFlj835XMtzbKTLsw/lhnUGPPGRg8gE5xjmtQtDppkiWG5aYxutokIe5iUs0ahprlVIZSrkbc7ty84oA5AQG9zvGSqqJghY4LkjML4IUoFfbweWJySMVDLZ20kjxSwyma0EYilkUAPEFAJZgASylowCDn5cYwAT2Ph/VIrT7QZrIS3LJbQxRrCtuAqTgy4WSJgwZlcHALHzM9eDHrMUFpfme2SIK6SSLbRtuWNpXaKSHbt5VXL53Y5BPQZIBwN6JZBIhDtJEFjhCgkv8qRgl2YYARQGJOSCBjpWQ0bOsVtLbxgqJ/njDFypXdkuoyAq8c54Toea7bCyCV4USbKmGQgR4HIJIIc4cOuQcZAXOTnNcpM9xFMY2aS3uYlkwQVQ/P8q5Azwyt05yG9+QDHtdPinaSaGeI+WrNBDcLifcAgIU7AC2QevrjHr4v430+eO5na5s7l42d9+VZWUPyrB3GAN+OcYIOO4x68srWckkgdZ5mE0wHAYuCzeYpKEDDHkHAxwMV5P408RG6DrLM2ZiqO8vBA2q0ZG1flXH16elAHy34s09UnmkAYZO4GTBbaWIJzgZ5Bxx2rjIm8lgVbdw6Y7Dcu3I9R/hXpHiGaJ5pYyvmjyiN6NyQuW3KvTPI9cEceledSwOipI6FUkyUfH30HTAHfB9e1AFYEqQRkHJ6jsc5IyPy+tTwgedGOXGQcDg564Gfxp0wt/KUxhshmUhjuLLjKtx0wQ2R9MdThLVWEiSCMlFYc4O0E528jv6UAd3olvJNNhUJWQDCgbjGny8od3B4wOQM9a9Ri0C7kiBLNHHDDuDvu2E5HlqnXc7Px9R+Nc54PyuxItqtKQJkKhi8YzwHI4GGbgHrgntX0XBoVzJpW2VxLDhZI0ZcgSOu1WQIMswRMr1wW9cUAfMOr2c6M6yuzbC3LZ4YnJGPUEDj2rh50lVnTaQXkDqcHsXwee3zCvaPFdjHDLOArmXPIOGUgbst6qfm5wOoOa4Mac0qiQI/ysF3qGAwvIwQcg7d3PtQBladbSYUSqo3yfM7EE7cYAGHGFzgnr92u3srAJFIJ41eLyi2+IfMAGYcHjKEE5B/SskWMunmKVUJRh98gsu0ccBSf9rnp6mti51cPCURWGFwAv3VKnGV5+UZzjGcZ6igDK1yFEypjCuYwrINqbflPlnYhxuC4JJ5zya84uUWKUbSzZIyMHdkgEjBHQEkZ6ccV195cSyFywLF8liSQzMx+8OfeuUe0uWkbCFWVyysxJIBIbGCPmOeemcGgC1aQKy+aGA27jw4V1zgnIPLcMceuDWlHCXkUhxGuVUylgoXJI3Me45Oe+MntVa2tXAzMoYFlDuQwIwCQAMjt9OntVloGciNdxAI2JgkuwJA4PJOM/nQB6l4c0jSjb3ZjXzp4bUs875YK5kWMGCPK7IyJSQ7nBKcjA56az0qOeKaEQs8citIx2s7hEXAV1JxGgJBJPr16V55oOo/2fC8VxwsxDMhZVkZeVAYnJTHJwR0IIHOa9Y0bxTp8TXVubXbbyRKROGSSWbLZliBZT5Q4TkEnj2xQB5JregQWjXYt2JL2zSMCCVDhkJVA2MDPJ9Mc15tLZsqozDcituZFO0gkkMM7fTHfv+A9q1aQT324BWiuVljBRsuqspIZgOgyOc155c2POOr7yNnUrtOPmGcYJJ/KgDlTZyguXzlGw+P4GOSFPQZ5I79K2tOdkZI1LKpJGCxCksCgYlVJK89DxzVxNPyxJyzFizbv4m9SM+pq1HZrEd2GWQEbApxkAgZ+v5cmgAlsrm2YbmxkAqQfvKeMgZzjORyAflJHGKmzNKxPnDKjCKzkD5FxtHPHCnrjk1ejETsvmYVmKl2ZVOAD8oBXkck9PQVZNorBY44SZA5V9hJK7j8pYAZ5bHPPJ96AK1u1yZY0j83zVy6AI2VyAOmcsNuDx6elaEH22S4uVllxJGN8zyEFzudVYKGJ3MCenXAzxg0+yhggnfz5JowqNmRMAKRj5cspz049CeeBWppcCz3TbkaYOxKJktKuSCjcNlgASce3NAHVeGNDsNVMKXkpCjZKZMtlgzqhICqwJAZWwASQhxk19ifD7wHp9g9oUSWUSTboJN0SwGIEK7kmIllYbctuVRkfLnkeO+E/DQUWN5F8wLKUYJ1mBX9yw38kA5ZG7AdjX1r4LurTS5bYyxO9mnlO0MqmJUbaYzBl2OFLIxyMHnjgZIB9hfCfwmxngeMwQwW4wJC/zH5ipZFXqq8rgkewbk194+C7HStHt5yscKy3UWY7jZGs6Fghc7wTwyAqcjd8xHTLV+Xdr8RP7FjLWisBIzbYBceWscQZGwhhkDAEkgJ8pIA5IzXdXP7Q8vh7wre65q0hghsra4uHJeRY/wB3HKLaIMJM73ZQq5DZLYwRgUAS/wDBQb9rEfBPwaPAXgXUGT4i+L7WaH7XbCFJfDugyo0M2obonzDeTK8iQnaDlnfJ2/N/OXbSm9ubl78zTyzFp55y+6RmeRnkd2P+skZnOSTkluvNewfFzxt4g+LnxC17xn4mlEt/rd4WCjCw2VihEVlZwDChYY4QgHGOScZPPHL4bktyTFHMA8M2NwDbgkPmlUKqPMyE3EkKBj1oA85u1XzciAKuMHAyF4ULuAY725PI9OcVbg04FVSQsp4cdNp3AY5/h52/XFdEdGcb90ZjZAkh3OgLRSBCNmVyzkNn0A56Zq9a6RI2Adqw7uZmO1SyqG2jB5YgD8aANfw7pbSRFUiDsBhcY3+xwxBbp2yRmug1P7PAq2Vwyi6CndlcbmEmMAdVIXIIbk4zTbNXhgliZJRcIrwK8fziMYwkUgY42qBgkYIz1rlr5pHkmeWSaa6GwIRlUKqF3MwGeQMD0JOTzigBVhb7QzhMj2wwTYoDYRcAEjkcf1wl3oH7pJkjZlIJklyWXBYEbQo+9jA78ntirdjcRsGdWJZZE3lkUOg252Y2fMd4Xvz3GOK9S0a1h1CCa1nicSycwEoIwZAuSigYw5bp7kceoB4cumtGS/zuETBjJjWRUXq4eRSNpfBx6fnVG40iSaF5xKsnlOUZVJdowSSDuUbckgjjn8BXudx4TawjllmgSSQktGsjHymjIcHcUOVAxzjqOnJFYtvo1tlIGtlCtI8smZzHkANKQoYgqqIGxuPze+eQDxZIDkOQ8YQFXZULt5ZJJZQTwAhwO3Qd6ElngmSSKXyxHlkljxEwVWJLDP3my3TrjtXpF3oEDlsrcLIVViyMrRbCqrvJHQFR0OOSOnfnLnRktrkJI4ktWZVWXJP3lyflBwpHpngjBNAHPNqV+xYJfzld3yl55hJjGQVXf15GetXdC17WdG1C31nT9Ru7PULGeKW2uYJpFnt5Q4KSxSROCjqVBBHQiobq3W3DIgG2KZvmeMpKS+4hSOQV2kHtyfTFVmQqqK8QAZQwK53MCWy3A6fL3I/nQB+j/wAOv+Ctv7ePw0tbPRdA+NviC90zS28q0sdaitNWjESBViR5b6B5HURooGWyAMZGK9+03/gvn+3tpsD20vi/w7drNE8TyP4Y0+OXDlSskcsSZjlByMqvAORzX4xFFRlKHKvESd+5TvZcjDLySGDY+nPFUjZyFtx86P8Adl9zghNqglx75IwMetAH9DH7OP8AwcBfGHwBrV/B8XfDEHjvRNVaOW5urK5+x6zazwuXBWZ0AkgOQHVhlgMEnrX7kfAv/gvr+xr8TVsdM8TXfiX4Z6g0aC/k1SzSewR3kRQi3FrNkxkHk7B908njH8CjLLufYIyswAJIxhd27b1HOTx9KnZprZFaIhEkQZwVzkEMSynJIwBjp04oA/1HfBv7W3wB8cW1jqHw9+KOg61YXNqXjuG1SCyt7ZAwbbJNqM0R3t5pPyh/ukk1p3v7YHwF8KNONa+M3gH7bh/MsP8AhJdOvHikRcrlLeZmJy/JAwNwJ6Zr/MW8JfHH4p+BQieFfGWvaVFDOk0UEN9M8G9FARHtZmePaF3cBe/PHFen2n7XHxXubidtd1K21Zbx083zrSGKUPDGVEkTIuEZjsDEo45OACSQAf6Zfw3/AGs/gl8Ub9rHwn448J6zeLbwyrHZ63Yl5LkhybNYppRIZcx4T92u/DbcgV7SPEkS3SJO72s1wD5SRSPIuNoOXYAqRs4xjqeema/y0rb9p/xFpl7DqNvYY1SF90Ulrqd9aPbFFYxzQTWZjKtvIPXcuwFcYJP358Of+C5v7WXw48P2Xh+z1KLxLY2MUcFpF4wupNeaCOHaIx9ruI1umACfLumIwxB3DGAD/RJg1RgJJE1CEkBgrTCIHLKpwCJFxwy8e5qtca1q0U7rFDo96qkBwbiSDKqpRsNtcGQ4B5AHI9Of4h/hv/wci/GmyiA+IXgLwjrDwzxyw/2faX2ns5Uvv8101CVWV1cZyhwUG0HFfaXhH/g4p+Cfiqwkbxh8Or/QNeguY54v7I1O2ubO78osWSQarDaGFzkEDPVFAbg5AP6qpPFMdmuLqwvbREMabot13EDMeWQw/NgZ67R244NSHxJDcXMdvZ6witgrMJowANvlMFBm2lzskx8oYZz3XFfgZ4X/AOC6X7G+rw2UN94t8TaBcXty0csWr6HeyWFrKWAjtzd6es8cxMY3KVBA24LZwa+gPh9/wV6/Yk8e3M2lD4w+GtPeOY20UniG11DQUlcnCypcX9kibV5Dlym3aCTg5IB+wc/iKGylCz6ppySBd4jfdH8zZPSOXnh88jBPX1qva+LYb1nW3udKu5Y3JAguZEIB+UllKHHIK+vHNfKWhftE/AjxHZ2t5ofjzwbrVqYIVa503xPpV8vlyECGWaS1vH3KVfhiQcMecVrHx58Htc1KVtG8baDc3Fri1eGw8QWd4tu2RIzlXmdlYuUB3cDb8vUkgH1QmtjKTXNtPFhSC8DtPDt4LMyrtJO1RyVJHODyatLrWnyOiC4UOGG1XV4grIcqy7gDuHPB4OOhrwTT762vLUSaP4iuJ4Pmw6rK6M+AGG+2niXyySTgArgZUDGTh3yfEuC4uhpOomcRiGRZb+aOS0m37t0EUc8bEEEDJMg+8Bk8kgH0w7LNexXy7JpYojDG6MGCRs6vJtG7G47U5xk7QM4qKefzgzFdqLJIGJVlkypILKSvzDg7cDnAI4Jr5ZT4nePNAg8zX/C8Vwsb7ZTZRS4Ch/KZ1mtNwIztYbwvDd8YrZsPjLLr8YGh6fC9zFOwltf7UjacNhTIkmnzqrg7SSfmAG3O7jFAHtOoXK3EXkm5jE0u6MqjbXDqzCRhtwVK8bumMEEgV/Nb/wAHAc8tn+y9DI6QxInxQ8PrulCmWWc6drBgmjOCUAJkywY4JHU4x+5p+L0X9o32n6zJpWhGytbjUrl7u5htJGhbBDwqLhxJGU3Fm5bjBXJFfzGf8Fr/ANsv4U/GT4Vah8KfBlzaaxc6d4kmu73V08qVodQ0oFI1t2XKSW7JJcBnGDulUKFxkgH8ten/AGHUH2OdkpOFKuXj4HyocAnZu5yc9Pwp8+nWyzSeegfaHBMcgYCQSLgrtVQnUhc5HGea53S3AdHfMUe9WExBIZSWXCDkMS35Y4NeiWbWtzmOMSeW+6FriMeWDEdm3Ix8xzncDkA4yeKAOUmsYwge3EzDeVZZFRSijJQMVyHyAM4IxgdARUIhmAWaYoqQkOxbc5VQNmxYQ+CNoyTxyOT2PXy2hhklVJCkV0uxZd7uj+UFY7kGMNlTkg5yRjisa9V7WM73ilMsfO1EMgVguHbcMkkKP4s7lORkUAR/a3uwRdRWkaHd9jknwyxF1UOxwQGLA5G7aFYZ57c5JcRx3AX5I4fmCkqGYlWLKSQe5GOOQP1nnRAheRpQeAnlxrDE8eACuUHBwB0HOSSfWlPbqu5SP35YGIbgUTaCzBt6k7ySoAB4IPrQB0Wj3kMzyF4pXB+UJGdxVVcOxJ28kHaDx0b2rvUaG5s45ngALKsY2MSSEDZDRscxHaQQT168EYrxy4uGhSKWOa2HlncEjM2WcFS0UmeA2wryoAOD82a6bRfEj72cyuFJCEIqxrmQSBV3c8cjjOSBQB6LbSTRW5WZF+xu5RA0asrSLk7c4LbeWHBByR7YjltFitVlEHmTMxETD96Uj6syBejnd7DAP1qrZ2ur6rA91bQyGG0lc7RAy75DHlyh2gLhBk45y3AyePUfCPgDxNrq293Z+F9evYUjEEqpYXTxypI4kAXYPubyw3AdivYggHnumyys0zOdi702s2/c0fmAKiIqtsIbGSTjH4V3tlPHOUgNy2x2h3EMX/0iIvtdGWMYJJ2E7QTvPtXYy/s7fFsM503wX4jDk+ZGq2DkSKXXCxShDvYB+VOMDgZ4rtvC3wE+KdzrWm6TL4D1mG5u2iaR9Rt5rdYQjLDNcymOEMp84nDHjhgRzkAHl03hx7+zaa2tpSqTJBlZJRKWDsskgj2M0g3yABuMcYzXd/Dz9jL4n/Ge/vLbQtAmtNNtCrXOr6zGbaFPMSU+WJ9o8/IRyoAJ4APbP6+/DD9jXwp4WeDxP4ulm1aX7HbTRaczE2lncmRJ9zBRmfM/mDBHQjrivr1rmC10i4g8Px/Y44hEk8NhYxwKrYB2qYlAcqC23cpIyD7UAfkt4H/4JNfDyybT9V+IXjS8vWWBprvR9NhW1s5JSmdn2xmL7Q27IVcnIzjqfuDwB+z98AvhGlmfBHhDR4ri3iRhfXVlHdXbyxxjyJRfyuXe4YbCyqF2hmJBr0m9kbVXisy+pyxyEb5HcoPJQgSW4aNSRI37wKcDGRxmqFtpzgFLZs2lrI0vlzM5JjNwLcoZNmZVVfKQ4YZ3cDoAAek2OpzWltc3Fvb26h5RP9qhj2B5mRlbcixkSYgCAdTiLr6ZupahqOnWm6eNruTVpmnjkjRCI4ZUMcZZQgKsFwwAyR0bByKtjU9OsrWztVMYlR2EsNvLN5QlUqqnJO8yGMg5wSQOORV6V4JVRX+RUjJsZMpELW4jk3x7ftOAkZyobdgjOTnkEA87nhs2hRriS+uCPvRJA8LNH5YLMXdwrFXZgTwDkAA4Y1y13csnlPCsVvaW+2CLCSSSrE0+8SXu7hzgEEZGVVRwMGu3N1d2T3Bufs7xLcK4lZD/AKUygll3MhQZRjkhfUDrmqF7eWUtii29iEnvJWecypHMbkQnzImthJH/AKPtdiCQwVgvIzQB5lfSalcrd6vatbywwC5a1jDNEty9oo8yKyjkjKwhYWLEAgAgAc9PEvFtzqN3pF/crAdPkUPDLEQs0yxyMYykURwWcheWC5BbgAk17xf6dr+prd3kMbRadaJHETHsitZXVkSRYxExBkBZd+FG5gWOMZHkviSGKe9lDW7NcSmSQfZZyypGu7zY5JXbAmYM5LMMgKMjkCgD5D1vXLHT1iePE15EzxIyMQsIVcO5gUDaP9WAMls4GABz5Jq3jXU5LiS4sZJZpPOmVMCTzrq43IIhJaxqAypEkZAAO8rkkc5+kfFvh2Sd7t00vSLO1uDNHbSw4upsJC/mM+Bh5WeaAjBUGQAbgpNfOk3h+TQHupGQhLtFnspHRg3zALiIvdJ5WHVwwDH7uyMkA0Abem/F3XX0t7LU3l1GXToZSYLj97epMsZEIUPIBPbglRIGR3ULhSMAnKT4iXmsyzWFlMWsxFg2qrcwZnIjaQO7RkGPAmQDaQjMzdGzXimuz+JPMF5bgS77qSRWSNUjCujOF89DmPIGGDbfuk5OM1e8CajPp19Jf6zdiCGRZD9huVYIwVmlEYmlYGNhKg28ktswQUyaAPoq08dajZNZmN03IUWDT7hFkIETMTGGeNiYiygqSQeOmWwfo/wN8Q21hJbe6guC8rM4DD7RNApYG4UmSNBtADYAO8n+I8Y+FJdW1ZtSlMOnwWKQLDdmVIYQ7B5diTvI0jK+9w43ICSeMjpXtHhjxdNDc2lrfLPbMIVeZrNd9xIryidmuJd6mKQohXeuCBITgDoAffsd+tvbaa2kRbYGs4RItxEYRb20hkc3Ed1uKiZ7mSRgq7sqWDbSKo+KhZ6jZxSTPeXUclu1mRHGXcCGJSclnYzOJRn5TuGAcDGa8v8ADni+DUQseg6g32tRbQDTpxKyXUKmXzGRprrcLtFAAIGPlAIA6+s2+pyCCyMthPdnMjs29y6SMUXbKI5naKQMGJJVcjIwaAPBb7RRFps8UmnSXIaCc28160QS5YFGWN5mAktW84njaFIGSRtY14PP4cScTvHC+mvetEhZovNsEdpfnzIXYNOA7c4BfaSOK+5db8J6P4insmijYxSRut9Dal1ZQkb3AkVg5VJclVIblQuOCQa8U+IWgNbznShaNFbQpaIzJcS/6UIo3Ec0x3ZV9mzcVyV2hckYFAHw54g0fUI7ySBYnv528yO5kMiK1xDGpbmJV2vGjlNuCGyoIxjNeV6pLObh4rSxmjlixHLbPI1wMgIpVhHkRM3l8/MTyM9K+jPFegSaVOYliMlxcSgSiCWXzAFUnfDIseJkKozAFgDvGeSAfNfEegajFbPqlvIkmElD4MUDSbUbO5QQ0xwpXJ+8wXB5zQAzwfpFpDbXkksqxX62lxJOtvLL9itikYlbzN7Lvl2tkK3C56Z4ONpPioW99LawvCLeC7NyLu3MZuUILAwLuZNsZLnLHoo4yQBXMXuuy+H7SWCyvlebyke5i2LMSrPJuMofLJIOQcbclSGHAribTX4ZPtV38iNLdM8MKxrI/mszNEVYjarKm4kgAZABUZwAD9GPBHxEvr+1jjnspJYGENvFfI0RkjASZSzgjBIHU9tg4P3j7w8sGvWvk3MkeoadbWsTR/2fOomRot8jNOAq7XzvBLbgCQQ5DHHwP8MNZvv7M0yK8uLCMNdtIGuHMTSRooP70EKrKgXLMCWAcKOA2PufR7zT30G2uYLqK6uZEkge1gRfKUMr+W+ActC4ZnO58je23ac4APGvGNjHdWE1np8lmPMkMsSK17GqJbyAmC4dpHEdyWADEFgy9gTkfOOreDLed5HuUmjiC+Z5cl59ptoZixUuFKKzxMmdpDcZ6Ec1+hN74L8Oz6E2pSQDT7oktOgmkInYIuGRmIWaPzgcE5yAFAIG4/O/iHw5aoxhkiitjJOkdzcSxu1oUOxnZeR9nwCmQFK8jJO40AfIEvhM2VncXFvcpHHG5AR3aYMSGRI0hUMZkfewXDEDYemK4G8FlDHDFqNlJMwZ286GAMSzSOoAw5CrswTxklcV9geIPB91p9g8enT2v2O5WYpdI6xRGKIBlgZRuCt5hkIAx97kYAJ8F1rTTLZyRR6fcWcxMgkuZZY8SKqqLgoxjBVNwxtwQd3BBoA8qMltd3qiztwrqeJLZDEZECKVEig/cySuGHXrzjPoGn2kDSWqWs+pW94ojuZLYwtFbAiRFZ3mYkBuNu4jaQxrE0nTbVJo7VbiEu7x3MzzzG3yybRFGRKiqXBbGN3G0jb3PodhqFnbXfk20q30UzQxKC8iSxlZQoaVl+V8vIdvIDGMAKM0Aehpoa2EKXv9uM0zW4kdrYhUyrkDdPHJuIwJAc5Q+WBVx9QgktobfUbwySLLBLDKyrcXixFmM8cax583gx53ELlu2DV1ZbK9Bh0uTypZTFby2wtkeANGVJ81vOYSb5GPHGFU5BPNdDqsGjW8qS/ZNNivrRI2Bt5maO48uBRcW7RFCVLu7AEFQeeKAOCvLMXkckEbs4ngufMaaBrcwQBdkUieRIMLg8tuJIY7680s9O1O3nImmuTGsjKpkkVh5cQKjDFMHcpGD3APrXt1xdXFyLi6gCWELweXaxySRRtEZQFljEvlKG2kjMffHyhiK8u1e9uLRxZS+WUWR2e4aQmO5B/ds43R/Lw02fXeDjgZANWxvY5THAqwGO3B2Rs6hZplCAySDJwMgjggk8+gr2PSbJtXFtfTR2qILe4hSKJ2N2k8UTqflYKGfywoG3CgMMADNePRizt7CNp7aO3Nw0MkFzCpfYw2ZBZGyrqIsOrBTuHIzmvRrFW+wL9juDJKys6XEW9mVnidowdhHlMTjhhn1zQBW0rL61Jb+aJoITc20McbiS4ilmBQzJEpywWNXz1OPbp3Frqc9tDqFrZzSXkcBSG5ke3jgEaOpjEiQGTCTM7RgnJJ2lsZzXlr2lmlzHdSJd21+CqCP7SxlFxtkdXMagFUZSpDMOQ465xXoGi6vaum7UbJ5nnezjmhjlESrLBGlwoEZiBACMjMcsOfWgD2nwHPps07LJZzq7RIt7JGzRBZDIxt5I5Ix+5BAyyjGcbQe9e6eH73UJdTeFWihttCSdjM3mOrtfW8Yj3z7wSNykj5Xxk5PevOvh74bK2VxexmSS28QCP7MnkoPsTRBg7ylnPkY/doDwTvJFeyWuhxW2jRwtay2tzLDqstzfwTgFbaBQIVnZzzHgIQSCMPkEcZAPiH9pvx/quiWNh4VuL8f2xqd82rXtrFI0ssBGIbK1lizgJtLOm7bksMdOcbwOs+v6Cq3JSG/UwRzNcj7HLtjWT/AFcaIQEaHZ1Izs5YnAr4x+PfjPVvEXxY169eS53QXxtQyyymIRWjGOGRSH+ZAYkdB0OBwQSD9A/CvXb19NTUdQna4QFolnKu0krPCiqzlCpMvkozAbhweTigDZ+NvgqGbwrcXNvcLcT2cS3ZjjSVt3k5Ys6dJRucjkrtGMbq+KPEssj2emXqxNFZvZusqJMBCZbaRSJWUREuSHbGQMFueOa/RPxBfJqXh++LBBbz6fcwzBkPzLKqqrSbCdnyo2ATzjpyK+GPE+ng6FNEsR8qG4b7I0cjHzY1ICEE8yny0IwcdjtHcATQLvSfF/he98I6teSSQ30EbWU0qqCl6TLsW2BjHKqWyS2D096+IfEOlSaNrOoaZIpV7O6mg+5t3GJ2TgqcYOAfxr3K0iex1W2vLO5e3IuI92GUKCD8ylucDdk9BjHpWp8d/BsVjb6L4mjjZW1NGhnlVD5U7CJJ4ZI544tsp8uYKxJDZhJ5yDQB8yxySxsrBzh2/wB7BzkAgnGefU9a7jw/ql1Z3cDwS7ZAWXClVBJXGS3Xb8w/WuIeLaw2jZg4KnBAAPC5Gdx2gcgd6vW03ls0nmpubBGAofzAOQADhRwORjOM9qAP0i+CHxa1G2nsbG5ubi3kEZht5El2yb5CFMj/ACD5CpAxwDznOSR/Qd+yV8ameHSNH1mRo1kgVGuHnSNYplEahim4tH8wGAQOGwM4G7+SfwV4qvdO1KynE4McARGjkCmSRFZC0akfebcTzwcHqa/Wj9nP4xXEOr6dA90VguFt1MUxBlDlkWMII2PyFiMHBICAd8AA/qysbiYwxXwu4JJo/LHmZZsRzYkQxPIAQTtY7iAOcY7VxniP7JdXjzrKi3MU0gm8tUJcFRO7K4k5OT0x3yOmK8U+EHxSg1vQYdNklEtyqQGVp5IpGaEqpGV3YD5YDoCM57HHtd7e28ZtWtoRLKsyu0AjikeRbpBHgvJyLdmGFwd2FNAEfiSx06Xwjc2UFx9kvZtMkLzkuAkUsUkp5cA52ZGACQGOOvPxB+zV8Krp/GurXEmuRLGl1crFMvnTW96IrhpPMiLswiAMmF4AwoZsNmvtyexv7+01W2t0edJdNl8lZSJXSE2reVFBJIxzGrcLg8gdTgivMP2cNBNjNc3TeRvs5XVVuDIqsFhhkaLebjHnh5MleeAQRkgAA/RD4b+HRDo81pOwkRriUZySZSpIJIB+6zlz6ndwADmsH4qW+nwQRQvab3i2Dy4Yg0CPGjPI0++Q/umjXlhu5IXvXX+ENat2tGEjtCq/OdihSWIjJ2bWXA3KD364wcV4l8WfE0bi6aG5g3NHPEqO7IAoTdkknJba68AKM+q0Afl38eANNXWJ9PuLdrd7uS5WynuXto/Mba08MVxs+Q+azbSQuB2xyfkbwD8UL3RL15mum41Bo54TPIXiXLjckgRg37tAOCOuQe1dh+1L43vLN7jTbe5jFreSuksS4G5mIKt5pRisgZyN2RuUfdAxj81R4mv0vI5bS7YNNPJ5kKFmCbJuJHbaDJIynOAuMEAqME0Af0o/Az4r2WpwxRy3iNvEblxtJUNk78KTuG1iMYySfU1+jvgnUY9Qla3trgzQlDKjTxGLzmEYdd0bMGA2kL16LzzwP5nv2XvijFFf2sM9xLB+4RLh5VLiOcKFRQsZCvGSV2kHAEoz93j9yPgr4kudRtbG4upZSshWJZdzx52CNmRQHDLhtuT0+fv2AP0PtriNYVG07SACuRtwu3KEgHnAJxjB7mrM19JG2EcBMYjGAyBMnDEbsY2njnuOlcppkxlsRvJdBErI7DD7ipIJYdSB364HJJOaz9R1d9OhfG1wCNikk5TKklCr/MdjMBkkDqc4wADcn12NJ5WwrCaOSFzJGXj2lhkjGDHkkbSOa537TA8FzPDIyi1mhG/dtCzSBzENrFd0mI3I9NvJrzPV/ENvMZd8oiaWRFWFmkdpIirBjEd+1CGVT93PzHkYrLs9UkdhIWke2nJBQvJCrzbdsJIA+dlymDgbunyqaAPXtKM8gkkuNm0sWRS+GAkY9WDkMMg4C5xjknINdGkSafIzGQSbgWLPGRnoC33QQAu7jsPWuC0S54RZZDuVdkiTInmfK4K5wq7RjeCT2AweCT3/AJdxe3a3MkQYFAmEQrGVVVXasarhRyvTqcnvyAfyR2PxplE+bi7iu3klhXzTMUlhEDl9sCqxA3xnazFeNoA6kV0eq/GVoQbuHVAhWR4gss6mQM67oCIpCDKdjPGSEOMDdw+K/Nbw1c69dtdXBaW4tZLXy7WOSTyJohKislzJFuJlPmxndwMLhsHBzb8YS3c2hRrcalJBqkcn7iNLr906LEizDkgpMJIgox1IJxgbqAPtrSv2hdSm1uY2WpuC8jW8q+ayvJHIzwyYRVwHHyZ5HyFxgE7j3qfHltJiudOmjaAhUupZUlEk0pWPciyYyTGhJY44O5hkdB+Ouh3+vWuozv8A2k8T75ESMTuZJPMZ1RlKkHcwDZAxuBGAC1ek6trmrvbXNxFNemYAw7wkxLsyuh/etwG3ht2QeF6dKAP0t0v4wXF3qD6mZPOgHlyvIV8+1lBO7zJo5SVYg+Wx3And82C3I9v8N/Ekaos2+aaaWJo1QQxsDIyNuZlTA/dsqj5hkADdjC1+Qngu51S6smW61Rkg8lTEZGuPldX81QFVW2kMWAPPAGT2Ht9j4q1S1srELqUsEli6pcJazhLi4jcKSrsxO392GVcHgyHuBQB94fEzxzDpGlQakb3EUV0qXFs87R3DbQFEiQybhsDKx3EZJbBB+XHzRd/F7TdRu2WyvGhWP999pEiCOWeKUF3eIS7lgVSxKhG+ZsYPKr8w+Ntc1vXFkR76+kiZGaRZJJJgixBlikbbtKlYyQOvr6gfKuq6zqFldpbvdsrx3MwQxbg6hm3yFcH7pDMNxJzkjsKAP1w0H4oSX7Qwz3OzSpZ/JH2Z38n7VKgZZPJLA72cfMCACOPYfQnhjxZp0MdqiXdxHlfJnvJ1WG2aNxEHXJfdswEU4U8MGIAAr8c/C3iHUUght7qaX7BcoH3MzAIyHcGVVPzDzEXk427ARnv7FpXiy+E+xb+6eKCGVbbM03lRXThIlumAIw6wsQSM9BmgD7d+PnjKyt/DWs2ukiJttrJG9zp0auuXV9lx9olUfOqZJZA29SACOK/Bf9oPWIdCnTZKJ9QuD9pluDFF9m3MVIGH/wBc5XnIAA8vAJ7fpDrfiGS+0V7HVdQnmmeCUCWN2kJYCTylUEoRB5SbSpA47cYr8m/2l5Bd6nbMpihz1YBkJSNWiCMEkYEkRgjgEZHAGKAPEB4tmk3LJczc5LYAI55I8s443HOcimJ4oncLG0524ChMqNmSzB+4D8ntnivPGJVtyuScFec9CAeh7VahEygqWKI4VmXbkMoyFfYSN/UkYPNAHrWlalcS+XGbkiJo5X+QSSSLgkjCqp3AH5jgYwTzk10ltr91EiosrzxRvEPtALx7dxdMojN88eCBkjI8zkAV5HpYmSaKSGd0aNsK6kxueCCOPukDB9cDGcV31lFdRuuxBKs58z95hIi5wDtQMoTOzkjrkg8YoA9a0/XLiSO3R53WPzVURN8kqR7w2/5wAR83U54UY4Arb1a6n1UW9uySSyyJCElMm4swbaoYEc8McH0H0rj9C06ZtSjutRhlKu4Uom1RGiLtjjwwwxwsYwSOnWvoDwp4RubrVobkonks0TwSyQrKPLjZfNCIpH8WfcAEgkigDi/C3gy7fxWYvsciYmheVYyI1IMMbpEWaImHlTuOcksMla+y9J1PVtF0yDTHzZySQguC07okkiiKJyCMKxOUU4OBjO7Fdl8PdN0A+KcNeafBdSywtf2d00COzQRQqEspQhIjwgUFhySD0xna/aFSDwdFa+KdHt4Et2SC1lV2ie3IlEYRwy7VV0cJlioCkfxA8gGf4e1WS0mn+2+Tany2jjnuDHOJJHO2QQBHDDeS4DEnGd3VcVcvQsTC5iuHLtIq27sQ6naGfYsjIMsdxOWzu7YHJ+VpfFo1RprovNFvaJ2Wyn2MYkfEzHy1xGDI6Doo2gcHivXNB8Zx3cT6UZoTbTQo9q85j3hwjFsuXJjdvLUkMdxOMcEZAO11HxlrCG2EV/MIGnlhLKkka+cVUPI+GO2XzGUFshcFQFUYxwOo6XqDXUF9HdNNckySSSRuHzIkgZnlOQF+UBSSXxuJAB5rlvEevpor4il+1faoJJJd7giCeRm8pVl2/MFaPcwA4BUZJ5KR+OrldKh8uO2nkkyzs28sscodXgkYuTM5DYyVI43csAaAOkv9Uu9Oge2E9zmJCztGxEPmdAYgAGb5sYYkA4PbFcNDqU8sQeaQme5WWQMDJFNJLHLL85JQrJJ8wDYO87ACOprU0zxYuousNxpluEbdFOzM26QBvLEahmVSAMfKQWJXj+LPJeN7Y+F9VsFXzEhkDXVsN8jujmYyeQxzsikUkD5OARyc8UAeg6BdXmoxS208ciK7tJ5ZMagR79iSZHyiMkjPI7fSvTNO8MmAXNzDc79lsXRsuC4jTIW1cfclG3YuCoyuR1rzz4e+M9GaeaK5ULc3iKWOwGHcQS74yGd8gZIbK8nHIx9HaHd6E00EeBJaCKGV1t5ZFaV1lGUaUIMOxCgqMbgxUk4NAHk+u2EuyzuPJuxfEq+4iHCSKplCTSlh5kxbcCGXBHPWuP8AENzqdwNKF9BPKI2aKTBdXB5kREkRMAHJLbgxyBjcBivpzXLXw8z2rTldtzG0piE1wjxs0hc7CpUlEAWMq+84yc4IFec+Jb/TrxreCweB4I4ng4iWRHuQyMrkwMC0bJ5YBBUgjGc7loA861Tw7aajodzcX188M0UCFmuZJNwcwhViWSIZfaGUBtikYxnoK+Yn8MzWt1duzvOsjb4p4GjeAF3DB5HUsWyo/iCtkc4IIr6h16bVjp72lra2avbyMj/KWMQWOFAGiYuySb0djuJBaTBBxzxaaVqkdjczz6bHbw3iuTJA0IVHj4cCBVyoLEnjIGee2ADyGA3NvNHHJcqEGIbfy4nVQAQzBnVclSQeW7g9PvG1bWEsl9CovikFyfLdGU4kJl+YGYSAiNCwxgjg8k4567WPDNzbWIuIot0cUcdyfl/eoJWmyV6gShVcHGMAA4AzXllvqmqS3MECh4ore4Z7dpLbL+azgtHE0YYEMydG+UdQOtAH1tq3wImh8JJqsGvMi3Nqk09q370CV3SS0kt3B2kbjMpDHkE8qVYj5R8X22sadFZ2ygXH2eOSMPDvnEw8w713LnBCMTkZzuGSa9pk+Iev6n4di0i61CS8F1dxGDTo42EkUdrGVWULDtLyPPLuId8gxAhSAa46W0vb1dZhutPuTFb8iUIIV3MjlygdDgrJtzgDkYHByADxJp5L14hMGil5jY4IGFBKAq2SpA3dCB16VcuLe5tLORUnYM3zTFpXdnEgIBRWc4+UD7vB7kcVelt0ea4HkwpcG6V43BmURKXAjiAZQGlCqSeCGyTVbW54/wCzLZFkYTFpHlkP7sysjCPywdzBVGQe2BgkAmgDx7XvMkjmEjPFtUw7RkknIy8vmHK8bvfnpXG21kpTDKSTJlX5DJhSAq845YgnI6jtXeTxFr0rO5cIwbcTmMuuGAKkEONpBJJ57+hhWO2mwARti3PIERQV6OdzZPJcdOg54oAxtGs5pb/yYWcFdqDfIpGCqggnOAu8nv8Axetd+0M1hAbeEN9puG+Xegk8lV3Dt1OScgj0Nc3otncvcloAwMzhlwQAwDNheBwdw+nPJ7V6RY3HkPcrcxtLJFFKUllCsRujkGY1UdFzxuGPl5yOCAcVr4mjsbaMyRtKF8tpopjJ5+0KG3hZCoZWygxgAdAeteX6upeGNHCxPHvGUU9Plb95ydxI9MY7nFd3qdzi7kiC7hJhbeBQuIwx3NsHckHPTrmuIv7pWMoQP5YbcPMB3MwIBXcRkN1zgDGe9AHHOJokdkYgbiCR949Bt+76Zz9O1XNGu5ra4jeNmLeYo2sUAJOQMruyBlhjjnJ5FFxEZXlESEKQzKCQ3BPzFm/icDnPsazFST7QXSTDhGZgVyQqAbQr9EByoPpn2oA+ktH8SXkkseJRAqKJBl0Ul4yA0KqEwzFQBgjk8A54r1/U7+41nwhdQPI915CRXCnBcI5JaQOCmdgUgdcLtz2JHydolyg8srJgnOA6MNxUrwoQnDFtw9h068e7aFr0n9lfZjcQqZE8nyiRuy6keZypUy/O+NxbqOPQA5Y2sYV5SqqqAFQcSMSzHBOxAdvHIBAOeBTo45baJNxA4bBwyq4ZQGxuxjAYYB7kYwOvezWdtLAzJHCyHYZztIZHjDAuJGYbV5ycke3QVzd2gj2K84FuSkbNt+WOMsc7ncHcxiIAyONmQCTgAFGBPP8AMkeQbnUozSK0khI8vIYjPVcgHJ+5kkCteKBtOuooQPLtJYlU3pWRjcR/6xQjAgOxJAOecdvXmobq0MjKtykXlq/llt5EuAc7mwAmecknv8o7Vqza9ZzWUVnMjGWLm1+bCohKGQdSSCV+XkDLHOeMAHdW8JtoFug8gVj8h80s24HDDKAFAGY8Db1rYtdQvZJbi5u7h5FgTdCpRmVgiZWMNjk4IzuPChuhxXjH/CRMAyMzmMcovmAlcPkgliOCVPOPSgeKJppAEnlEduhZkVjsZSQMSKBz0A6d/SgD2TUfN1ZldJldnCuwwUK/LtG1hwuAWxnJJPXBrM1DwhcSRwRFzMkkTOZhJ5gQeUbloXOPkVYhy3IG0oCdvHE6P4hkMqorlwHDKpLKmEYAq204xgkcg5xivbtK1qx1C3jtVdrZPs0qTNLgI88kbb2O1gTuY8jHG0cNzgA8Qm0RvMnjheO5mjRC7KxLebKSCzb/APWSEkYI7KMinSWklrADebs7RBAibowjRjcZGI4OB6/3q9BazEVxLcQ2qeXJsRmZiQpTKqXKpgllQ44GCw5FX7gW9xp1xb3NqXe3RporkKHdIlRQAf3W4xkKikEKBnJyTlQDgLIai2Ira9liUssroZyiFj5m5kDng7nY8dSeeTWumiaoXjuTh4uAJVfCMQSwwm7JbcpPQ5K9+1e3aBYkEYiLOSzsrqAhbcuAgACqCeQB2+tb1pdzbUsHuw8UUjny9uVFy2UU/aDxhAvcZBj9c0Ab+mWV8gQyM8pGULK3yFShIRwG3HBwBwc5PHWun+yzLDG0asjBg7mV/us3L5UL/qzt7gE5z3rCsdSawjKC682M4ZjJCsZzHGN8RG5t+1jw5POzOB0rsbDWI5I7iKeGJljRJ5HC4Iih4JJCgcsQem7K8ZxQBxd9KL6Yxz2jtcFnKlQsaSDcURWwh3PuBH3gcKDjnnY+G3ha4vPELuoEkk1yC4OJPszswjT53XERChtpHTPzAdtmO3g1J/PsJVNxdb3WAlVnhMbNvk8xx88wwccjk7ge1es/A/Qp18RxiNPM/eqSZMsCwcYMyeVgcsTkdxxjBoA/QvQfCd9Y+DdKgtmi+0Q2/mskzyEKkqBVkVsBA5mX7uOQDjPAOTPo9xNDcxXKmBSUjlkeMyoytv8ANVcDoWJyRnhQQBgkfQFlp9/eaLp0RgEVusYWT7q7wv3ZArJ80ZGMrkAgHGDgVDN4UkubQ3FuzpcK6h1TZEgjBZyqqxXAJOMsehHTpQB8r6h4MtLoZt3MxUOokcEgyuoOYmdv3ZcIAACvBU4A4HsXwv8AB6i5tYkcCEZaRJicTFwXJfDAgZJAwCATluuarSxf2Jqc1tdW6jzAtuSI3KvIs9w6yXCgnBKMAGHHyDjru+hvhdotjqgjW1byJIyFMcsTgzqxJLBkUrEVyd3zAkJnO7K0AfPPxxs9RZ444+LK3uUXekSypDHCpdBMiZMgLgLltx5A4HFfLGopqUmg6nDK80RaGWS28lYokiO0ylXEpIkVvn5GMbgoz2/Tj41+Ab+28JX2oWOnJdzZUzzxl0MFrE6NI7E7iEVo3AYAk7yHJGMfB3imzi0zQ9QlliguN8HmorNKjCN0/wBShWQM0m5Tg8YAPZs0Afm34gMyIxuJjLFHI0gyFO2YFiMqpOOGfIAySelcve3moW7QHdJIGThlIGcAlQgz8rAOSTkHkZAIxXpOq/ZJWuI9kJaORj5J3O8mZWLksz4LAnhcc7cDnmuH1ZkExUSiJBIwgBKgxnCqIwof5flK8ZA6cdaAOP1HXb+cOvmywLHgRBmM5RSSyBA7k4G45B/vY7cZp1mfE8SwySSzuggkU8AK54C4+ZyyrjnIIPHJrQ1i3KQebbhXBdwDIynkIZFJXcCxYuq5zxg8EAVTaJIoBcNGZ2iWFp3kVE8p92CVVSAzssbYIGcHkZoAxrzUZZJEiEYeaUZVyMuuVz84V/vKG5GCRgjHSsq81MmCHAjYxbsmInOOXVnIAOAVcDOMgc+ta8lqbnzLqJRJAXO4hVUYLDIjOCH56gdMY9KzLqFYvOiijxFMqgoygS9d6sdpwFKsejdRjFAFCHxDNEgj3hQhbDbFD4IXIMgGdueOvb609fFIBADHcu8AoSMgvuG8qCT1+vSqr2FvK+OEDRpGZTuARiCXYgA/eIAyMgZPvUS2dukZMMfMbfMx2kTOpB/iHyDJz6HHTrQBfuvEVxMgB+dUZCrN8zcAA7VZThi2Rn146VYtdXM8cMkoZHQEos/Qgnb8yA4DZz9cZIqjHpkk20kxlsBhh1GIyGlztVeeWY4x264qSSzJcZi+bBOIi2WCJlgR6biMnjqBQBrvfQhW2RAhlzIyuAqueQyKWyrAMM49BjqcYs0zpLE0bxFH3MjBWLqxJwmRycfNkEcbsdKzAqNPtDiNJCFJBHDfdB3ZHIK8j2NZlxP5TMkUpkUOxjcBwshyFJMbAbfc+3J7UAejJqUk1nBbQmFliRW2hFDTyDK7XhdiGcM2MkKfkzyATT7a9AiDT+ZF5w+ZXYKQ+SuDIvQZAFcNp0l2k7KHRxMEVtyBzGI3LDYTny1LA8jn5utdHa6fdXrLGs7EybzJzGcEE4K7lzwffqo9aAOqmmluWt3hcBScyrkDdk4VTgE5JA6jHbIrUUgoitM0W1hIh4kCuSC6lQ2MlQMc4GTxnrk2+mXGULTqDEwSWMLMkpReQcsMBSMY5wC30qy1jcMT8zqpBjCSYJ3bcK07K64BU9cZJIX1oA3FltJlVLNpkJcxxSMBjYjeXIZUaJSCY8lTkhTxjBBq5BZ+SylnDNKzDDhyScO4TLgYXy0YgjPA44zWfbQ3AIdIvLjcwqSoyCVVVaTeRld20sRxguQM1oWWmTLJuFwfKYkNJIC6htwUs5CsxYsCvB4POcUAa6acC0cygCOWIsgkZg0pDYJK47bu/UrxwM0i2Q8wyPuiCltyQqHZyRnAkIyFIKHGOhPGeaoqZw4juJQUTKxq4J2hhgFcNkZyp4OAFPHY9LodrNHujkl8wOxXzNis4DLtYEiRVDEkZxyAeOaAL2laQZI/PnLuUzIscnDSKzL5bRDHXBU5YAkA9xW5qmmRW9w5uFmLXFtHcqg8qOEBwR+8UDDRlcDk5JPTudKzMNorJLJAJVWLZtceasbggFIV4Vh8uSxGCwA65qfxdrC2lrpvl2yxrHYy/v0UTyytuC7DIVIVwHbhSSDkcZwADM0SVEgjhdXiZUZowWeK12CUDKADldsiZ5wCG5NX9b1pHgY2rRRStDGF8iYySCNicxEYX5ipPOASFIz1rxHUfFF9CNjSzrsBNvCyEoSHY/MGIwAQOcHkdO9Yq+J5nlbcD5kPVgpVURjnbkDDjcoUHkgL70AeguZJrK8hnD+XJbyO8jM7GIOI0UgQYMcrHcoJOCSwwazIrOJBCsSrLGyeYybt+VyQF+b5hLlR15HXjOBp6X4hkmtEaC3tkaRAjloxINuCFZkIA+8QTnjcRkE7a3LS0uGvttxIkbxlCiQkiSSQZb5l8kbAIWI5PSTI6UAYttC8uII4W3qynEWZN/ACgCM7iRgEd/lB71pzwvBJJLcxKJbhkjhJUJMwU4Z5nkJKrvxwcYP65U+pnT7v7NYRi2XzPJedXDOGDkCb9+CSu4MQVIJBUe4Se+mKb2ZrmUiVnEiK8MxbLJtbLEnaWzu5zyKANCOaaLcIySXVlRR80b7XQYTL7TJxIM4HTnGa9F0yNmMDeaqxmHz03zLgeUFJG7dwwIUcdjjuBXmUN7DMpnmHleUFDxllZSUKlmXa2VUEdB1HPcitSLxPYIiiMsrKY32De5Kqq73KCMr5LSKW29APUUAemSa5JcK253j8uFVLzEM5RBygyw3kHoOSdoHQYrzq9lF3dSsqytIz72ufMYZZtzpMFl4Uq4UNnBbcVOAoIxNW8UQC2EkBAhnknhjiU/vCbfZl8u3zfPKmMENjORWGPEsZs5WLwiC0XmVDGJWJkIf5YCTcIpOAcnaM5YACgD0XTNUFmpWeSBoklkDK0xcqZCdqpGk22c7ySDgrgDJB+U68dyjqDcwW9wkjvi4ZFjd97h2lMsSrlQCcbtwwO9eKReK7KQurNCVj2ukeSEZ3Adm++VZSDk4xjHcnNalz4ytpINsDqYY8xSeUF2fu4HCscsW2gFueM7QMEZoA9Kln00M0ZjktlIYxvEYnLruIBCv5ZkXy95B3Ejjn5iDhNpv2y4ea1jguVcNCBNIscrxhNp8sOCQ2O4bJwcYwK8ubxZb53GYpEoZdww2QFJkX5QoxgL97oSOcnl8fjq1t7aUQzIrzO48yUlmjiZ42RrbDHZIo3bsk5WT5QCMkApeLbdoJJYUUxXCqTD5hVU3gbtsbvxlvbO75gO2fmXxWby3eSCYeUVYl0dl+Rzk4OwYA5PAyCOlen+JvExlGLe5bbJtZmLcvJheGUNgpuDbRjoTnk14/rdw+pieWWSEuib2kcmN5NoHy5UDdIckjPPy9aAPPbxvN3yO2ZCQuVJIG4jLD1AGapX1jGoi8qZrldiYUZAV2BYrj/dBPAxjrzWxIqSEEKQSeSAMLggZxxg4yealEKKS0JSUkbfnA3KGBBIDfxc9QO1AHGmyeOVoz8pDHehIHvgEtgsBjAJ5x60+GAmVAORuBYYIwM9ufQf410U0AJx5e1wjZyMCRmJYMc9TzjA9PrWVG6QT7ZIyZGcKSTt2hchh04OW7H+HmgD2PwRHbwTQvO2DtBTHLPKHAKYxwBnJyDxX1nok9pJY+WpkhPlgecgcgsuwblaMkfKzgjqTt4xzj4y8M3cxu4FG442rG5G4KQAoXA6qAp/D2r6c0jVWgtGZ5i++NXSONMBZhzuAB4JUKrEnoeAeMAHC/ELS7GzvmS3lSaUASSSoNis7c/Ku9jGpYuRkhsMCQDxXmItpVJEal0l2F0ABSVuQg3HoScc5HHtmvSfFtvLcNLcXCqDKN+H/1m9iWDSA+pB7DOMZrzu31aK2eBJozs3KN5UqH2uAEGF+ZQM9/brQB3ek6Va3uni3mRFzswpCuwY4JG1uq9RwfQ8VwnizQ4bB5J7RxKWZmaNCFCqAxCpHswFyV78fXk9ZDqkMKv5MyeScoxTJMZI6LuOTggjJ4J6c1lajNYXVog84yXTlxJv3MgRdpTAC4zgNnuSOmeSAeZwW016SYY9xjUsRyNuDk7j0ABHcnpW/Fo7OqXDj5/kBwi+XiPbkARgAqAF57471esHs4JpI0SSGOWNopkjJZm4AYK5XK5OSR07Z6V2MEmlxWohSQM7BfkZydrl33Mu0EIuzysgkk789qAODGnqCzGEMiq77GQKVYkDaAeWJVQB+mSaxbhArELHsOQVZRtJOQwDlDgEYyMf416NKGRnKAHewKFypwA+4AYH3QSRk88Vhy6cJpmV/JjMSktkjkqMbRt78n25oA5fyGMcQUPKFdpJFG4KhYBFZl2EKTtH8XOMcGtrSoI5Cse4rn5vmz8u4kjjOR1GOO/wCFaEFhd7QiBNjK6EAABlDbskMD3kGMc+neuo0vw+trIouiI9wBZVQ+ZtPzFlyvXA4BI4btxQBQh00PfQlGKqsqMv8AsAEZIODluRxx0qCXw6gllJyxV5ix2gMH3lV2jPI5PAzivTLHSoJmRrRXLhlcTSuAgijViyqCmA2QufmPAPGOa030Jo79kuXgWNGJYBS3mAncCeQfLYgncpzw2AcYoA8mTww0gV1QSB9jKoGXV9xAZwDnJJ4wOVbOKu/8IbMyIwiLHa3mAIDjIXYE3EbjktkYxx1NeovZj7ShtpGMQDJFIsHluoZw6Kybfm2rnJzzkgcCumsPDt/do8tpN5xTazqE2yKJG2htp6qG44yQWz0NAHjEnhCOFY28lpo1jWR0/wBWd8iuCq/Lwyso/EenJnsNBMc2bXgxskm1wSjiPD4YgkFASwPNfRA8K37yJbSKm5ioUxKrfKwG0nKA59Mj19zWzdfD+402zOoS20giCSxJ/o+GZogxlQqsfBHyjOORJzjOKAPArfwJ9tmluDBCEGGfa8TKDJkHCoxYvwdwxwF7Gu40T4badpirdi23CdzcEM8mJWkicRiLGWG2VVOBxzzXY2mnxpFAJLWSGKUlZmCMGj3Y252L93cz55AwM9Oa9r8N6RbEWMOxHBVgr3DhkTALKXy3ydGwfU/jQB5HY2V1pkLFp41jEbyJGoA3ShsDed2BxuwSCeg7nPQ6Xr93YHEpM9vOCzxRpE6tGAGEjo7MueMjA+XHO0mvV9Q8EWk6zi9vIijpFFHbW4jBSRd5jLyAhpAZFO7jkk896Zofw9sp5WhuE8gln8m4aPYofy2MUG/IIU8c54L4OaAOR0m8guZImb7a3nSgYKL5SxlQE8t8AkcKcc8cZXiuI+N+vteRW3hC3nkis44orq4lTE8a3k6t5UMrp/qY44o5mI5wSCRmvoC90a00jSJboQiIabBNcTuwjV5jErBWjaONdrFwOCp5cbSelfFeu6s2p3VxcStO8xma6lWZFMUrhnjiEvyErFsYggjJAIyOKAPCtS0WS1ktd0ZmEqykvvYpGkcm7a20hgGYgjAP3jnrVuz02Z7+2lk3RvLcKFt0Qr5cc4VXGFUkDynzgDp71081gJbOe83EyxTsY8hSrFslwqmQFQu5iuFHC5JGKbb2xtGtLqa4CzIVkdXDxTkSKHUtMqMCTjB3EYGR3oA4670aZLqWN4jEYWeJy0TOpCgopAx97aeORjAOKuabpsn7kfPJJC0flqd5jMZZy/JYnOzOP4QTkknIHoGrRTQiW5tnjazvygacsGcIYllChljITmQgHOSBxxxVCzV4ZfLgIYSRgEBGLYIIB4C4U44bBxjt0oAqT6fDETNAqeWdzfZPvMpChSzbeTEHxt5PGM56V57qsJuEEyxxkIWjL5ZCSqltnUjAAGBjGV7V7JcREBvMh+2q6oWcJIGAkA8psg5kGARxgjHccV45ruqrPOo06GWFIFk89dzELsBRwGlUbkKrkZHG7HWgDl7YJaXA88PLBLHucI3lkMHXOG2nOAMcA9SM+npWh6va2cjy+bPJGiqsQeTMysAhD4c7VlKqcn0A64rzl9kqNMyHAVJHOCGZSpVVBb+Fi3bOOp4AqFJiI4ykrSBY2dlGEEZOMMCGO/5WOc4PWgD6UsLmLxBEZHgLuAfMgST7oG9kJIHQoScAZBY7RzVGXTkitHuVTfMk4ih8xN8a4VtxmgdTkeYFGCOxwcZrz7wPr95ptzFJbkTH5XEBlX96Fb51kLdFMZ4C5JPA9vSbrXU1m7nuRHDaxSsiSqdqM0mHQzPEpyWLkkkZ6UAYxuo5rUNeMluz2zxxq0YjjuHiuA7RExLgxhwTyuCDjI61zV82n3FuQ0Vos04dWiCJGy4IZHiUpjleSykEk9DW7qukTQWyyNFFPE5y22Zg7gLJ5JSRA6qxAkOPYZBBNecSTpb7DcRSEozBS4kLqMttUSFAC20DA5yPQcUAUrjQ7VxvR2WQAtJFtZlyMgDKKTtwBzj196yJ4ZIfKijQwkJK4mjcPEFLc+WTkxgbBkg9ec120FzBFHJBJGDLcOqxsxwcBvmZXwecj34PbHOddWkQjEZhXdMzRxsJcsq/eYMAMsp3DBYDpigDj54GubG2cBSlvJPFI5CKyliJF25I3ZDHk+h9qrR2jTCKNYvMGdiOJV3MSob5sEgYQHAz3rpptLuYba5jSNzGFhueduxo2VkkKsMAjMinp/BjJwaw2tjAgYqNvyh0Q7pACpIZT0UFTz6Y4oAzp9KR4mltmLEKNyEYYAkj5FcnPKHJHdSPSsG6gYMiTsxHGHJ6Jg4XBGBg10geaAYdQYnVijSFQwG4HgFuvPQdc1Zaztr9VIlCFjhhsDbN2eeD6464470AcQkEpaR41YhVY5yDz/DvI7nnkGnRNJvCsInABVgyqRySMksOTkevatyexntJpoM4Cn5nUBd6YyNpz0IGfzxWQ0DnMjZETlgHHOe5yM56UAV2jlRuARIGLBsjHAIIIByBye/4VFIrE52Y8sYaQKXRjk4KsFwMjNWWHzZff5YyABkE9CvzE+xPXjHephCA7BncwsSyKzDeAwO3g9cMfx25+gBRZFHliPaFZcAl1BOc7WYMfl5z9BWfKmGLEHHBIBwT/un8/wA81ohThhj5VYknaGAyOecHBqCWNFBVi3muVKBgqqm7kl2YcgjHTFAD7TV76xZBaXM0W0k7Nx8piXyCyEEOQAOoPtXpOi/FAQv/AMTnTbe4Y4V7i2RY3dBkZkiXblsE/cdOgzmvJi6lkCrgqQT0cs/3cZA4XHOMdqWfMZZSI2LneZFAJAbJwpUfKMtyPagD6AX4madOjJZ6nqekOShHlXU9qcKAQm+GNiRv6ZfGO1bOheML+1uzqGgfEnxDpt9L+8/0bW9StZjNFuUhhHcoXztU5xk5B7HHzJJgKhGSpBJGR0OOMg9fX0z6VKuQxcFkOMhR0G44HTp8p/SgD9vPgp+3Z+258MbPSrbwL8ePEmt2EQiYaT4guoPEtuWVFaNAurpK6AIpGA65C9T2/XL4Qf8ABbz9oTwvHaaV8Y/hn4f8bxF0d/EGlPP4buhFMVEhltCk0LuCWG5diqBjjrX8hPhb4ieJ/CUiXWlatcIIZopPsc5NxbSKMhg6scqmVGQCCd3Ud/qzwr+2X4hsRFD4j8N6dq0MKRBntXltpCm5GAMTO2/g/MAwB5zwc0Af3c/A/wD4Km/s3/FSG20rW76T4f8AijUhE0Wk+Jo2gguZ3RyfsOqQLNBcQkE8s6HK8gV9rHWPhvrlr/bdnNYyRagURLvSr2wYXLgylE2xSDzXOQFOOjHHHNfwb/Cj9ob4R/EXW9LkuTF4Z1K2mtriRLzUk0shoSmWhmuGRQvl7doWQDB56Zr+h/4L/tNfADw7oWljxH43tbKWEWtvbX03iO0ispcqFjlubw6i6LAYSAfMYn5WKghloA/Qn9qbwGNS+DPxDj8ExX9v4o1nw5ero2ozASXemEwsrvCXOI5RAAOCCEZip4Nf51nxTvddn+IPi3RLzULlr621nULW8Wa5Ihe6gmdLiSYCNSSWUj5gSC2CTjNf21ftXf8ABSX4KfCL4PeINS8OeKrfxDrWp6LqEOjCO+jvrSTUZoHS3jsYnud94pYgExjy0ADsxxsP8KnivXrvxN4k1rxDeXTXd7rmq3+q3cwQ7mur+5aa4LMygsdzgjPXjvmgChEHtHaNyJDESDgF4933cEMuCAzEc8Z5B711elXuwxxjfNESi+XknG5fmIj3EY4GcEdfauEiuHjMkbDIbKgrj/VnI+bd/Fz14Oa2rF0yJFlWN1XKMSQCwIwBt/iO3A9/agD2C2cuYkiiVwhdRbmRSkR8ol22u4wQi5BB4I5zgA1NQMDAm3ZEKqyCPzBIDkjo7KQy7mYjscAZrF0y5iIRwrgCMi5kYMf3hBH30H7sMzfxZBBroRDHBLFIy4guonYNtDgEAtgPtA+X5vptoA5qK1eW6igliZwSWl5BAjBJLqzcIoVT1yMDjtjK1RIluHEcvmq8inzQSYkLBRglgCyg5BIB+71rqbxp/s/ySsySopwzHOwPywJIySVHy9OCcA13Pwe+DXiX4xeK7Pw5oUAETzob6/OVit4GbLFsg4bbnaB7HHFAHPfCz4JeMvjF4ig8NeEbC4u57whBdLH/AKHCPMCl55WUCKLJzkkZ47nFfqR8Hf8AglgdOMOq/F3xbCixSmSfQtJDcpGpaPzpt3z4OegGASD7ffvwZ+H/AMPvgZ4XstA0fTbRNV063ij1PU2hjS5uZpFjlaV5mXdy6gEEcDngnje1f4ladfNewJM8U/mtCsUSiSOb5TH8szS5T92MkEFfnOTzggF3wt8EfgN8NrO0ttI8D6JJFJDawTzTwQXU086YAmkL5Xnco4IJxuxwTXtem3fg3QdOnisfDWmRWq20z2lpZ21pDMhk3GJWmCjagnaMt6jIIHNfI1145WwtGuJJnkEUxjEU0Y2GJdi+askZPKB+SAM5HQjiz/wtSaeN7i2NqttFZ7y87mFJ44QNoYuxO1sfdIzjGOwAB9KL4sslv7Q2+lhJk8m2mu7QCSCySUxoVVjIIy7NJyHBGQPrWlBb6lpzTeIZ4JLnVo5Vkt7RFSK4e1kO4RvAY8H5SzjauAwwuAK+Q/BfxKXxXdyafGltahrtpI47dZ7pJo4pFkcebIymFQAm7G3eoyuDmvdW+Ic7CCOC/Mdzp8AjDlw7xy4xlG348wAvkEgZbNAH0M1tPr2mOLub7O5AJD+VBNukV32KqqF4nVuTgdR3NVr7+xNOsPswurW7uGjWSSSVGto7SZ1YeVEy4W5AyN3JUsgOSAM+Aav8RNavXTToLt543McvmxMkdyYyDEI7uReCFSaVtoBDeYxYZwRm32oXBuLN9Tv5zaoSTEJXCSMBljI4OWl8wgfIAvzHOKALniPWNl/Y2WnI32yVxGZILhY0YBQsQUqR5cjSSEgqcEDLcnJ6tY7fTrO2hM7T3E0LfPKuxFlxuBacsFIE7DoCVZFGGAyfGLnWUOsHULQbIPMeGIO6SCFVVRKAVTMj+YpywxjOBjpW9L4sjnnsYbm3mJM0EZG50eKEyGMsqYw5Gd3ABbAPU0AelRTLbRu1naPqbHJjJSB2UiOGWSTc8eWTcx5BGBx6mulmupZ7NFW0sNPngY3Ald5JHLbBtjZXISQHHBHRuOT08gs/GsVoQqRQBx58QgG+VZJvuyBozGvlsGBztzjFKnjmLz5Li5klAaN/3Ns4CuEJ2LiXPAIAyAfu+tAG9fHVbl4ry8geWO23ubWL7S8G/G0SOCQJXDyDghnXcxXgCqVw0Nrb/wBpRTyNf6i4hjjM5+yQRs4aRzblQzOoDMoT7okOfvADsrLUdHv3tIIdQuIkPluiXcsMcYmkhWQmRUyZrfcq9lySQF6E4Gt3HhuJQLa/ivHCulxFCzBVuXPmyJBbmQFwQuAcD5gDnqAAU7h72fSdQaOSSYTRwtdokdxNII2mSNi7Ox2N0I64xjPGR5p4g8PQW8cP2VYL5/Kb7VIqzqITLGQ8rNIvz3Ee7gbTuKkgsDWlPeJYiVIrvUo7XbG7NbQNkbSHfezsWkwVUsTjB68YNYGoa/p0qOschmgC5BeY/a/KQkmaVw2DIcbWGCACScHBAB5/qHgzSpbOeCX7BNCoTbNMYrUK0irKskkuwAbZEVW/iJYqXYEA+DeJPhvqN5FL5TTGy8w+XbwEzxTMAQHIhch49wiI5VDtKswwSfoySSGV2urq3ZrWNmjVraSSTzXVPMKygyAsuCPl2qHIyAetcvquqR2ssUdgDeJLEAsE9wvlWYCrI/mhYxlBIWABJ4OANvNAHxL4h+HI0xjZyvZSRyW0Msxt2aExMv7txII5ZFZQpkBySTy2G5J8yvPC0gkijgguHKKrShUjaC3EjMWlaad/klEZ2jIwoA45r7a1TSY7yN4NSksoElmldGhZUW4khlJClI2kLKJFH3c5OTxXOXej2F3Nbo9tagKx2iBka2kUBmZJriL5lIQMcMAVw4zg8AHy3p+myvLDE8TAW6yk3l2VLGOVM+QsrqyliCFAPeMYGWzXosFjqemTWrxrZ2qSQM63E4WS6vMpmOGeSaTa22NfkHGfNGSTnOtr9no2mXMl5G4lZT+7ihDSWizBSXd1Vj5sbMHwFzkIMtkkV4x42+JFpZxtA2pWcCShhBaxlJZYk2OrEOrZjQeYcjaT8oAPFAHvuja9dWVzaCdXtXZZREYY4Eukh8tkjdXhh2sS0ZBKjqWzyRXufhbxvrImubSX7BfeQpkkjnglivSJJHh3h1uWG/YhOcByFB45x+U0nxteBmtP7SJmMf7u7VmlXCEOkQ37fJTKA9cfLnA3YpmjftLeJLFzZrfsnnFo7q8lEb3Eu5nUbZFhzEAhABB3DtxkUAfuNp2vW7QzsLISzzBmAgV9xIjaNitvGoO8FEznqBkepvL4cfVoWaQzTwFmCrcEf6OgV0mUsMs8AxnkFwIsglTmvzd+H37Qdxf6XeaiboJ9lhaAxWs8gu7uaBXeW6aEFdsaxq7MHOCDkqa+n/Dv7QWgatZRLcXboJI4oo7OS+WWRWVFVXiWDdvfcuWBII5JxkmgCz4o8C6fZXd1fzBooJIkWE28Ul3cCPOxQkCqSEO85cj5PLXDDBrxDxFpFjZafPaNGbua6nl8hpI1LaeYwqI0vRmU7SBuOR5W4nK19jadc+H/ABMkIimhedAWQRnM6LCsh8h1hJUoXUlvlH3dzA8GuM8b+BpbyI3lr5TXu14zGsqRgxSuxHnW0gBaZkyA3JIDdOKAPyP+J+i3mny/Nb27295KQjQJIbm5VWkMpllYAsQTGXIwP3gxyK830sy2sf2R4ElVZGma3ieOKS3JV4xvIjG0pkFFGMZYkcjH6K+NPhjBfSSmTR7pb6M5BudotfnA8p4JGb94fNwNo5BbJ4zXyf4u8EHQFnlSy8lpXhjaRYzLE8kRJmlVmRSy7d2exPHzUAVfC+vQCW1WzlSecwzzNb3oeSKBZXRJ4SkY3LIxX5egxznOK+sfAmt313EqzI1qnkMnnIES3YIdoSMM+/zAU65J+YjoBXwRo3h2/sdQluEW+IkKD9wsmRGM75UQxgqPLchjkgA9q+vfAFyDe6XYyAo1qpUwiczLOSVm+0O7g5+V3BUAnlR97OAD9DtK0OGHwqZru5jnmkVDBE1x5vEkqpJEsrYCM5L4ClsFcnJGa8w1+H+zLoWv9nzS2ksOyf7SgkVVjwpig3D/AFm4BtpAIUHI5UHQjv7iPwxb2a3K/YJleYeRJFuhAk3KyNHuwxSSQtvJOegNcvPfJPKhuHN9MYlEU7XTJF5iRKjABHwZQhO4lehCn/ZAOO1fQxd6dM1pbaXeYadGj+1PDLGrllDmOF/3UiooYnoBGpGAAD4R4i8P3t0F+wyW1leRCNFha4W+tPJVHfMk3ljzWKsQSwO7owWvpi9gNpdrPDbzSwkOn2i3iMck1uUyYTsJVCyNtKsWGOCBjFcvr/h/Q7u38q2cQTXa+VPMWija0eRBKsUkcLZErsSDuUAheDySwB8V6h4e1O4klXU4bcwwI7rNYyxW9sBFIWDSxKPllLqyjAzwQfWnWlsZDH9keGe8ujHttwsQR0jKMqMsUWVcbedwRMrk5NejeJNN1K1tbvQ47djZxTmVp4nZmuHiAZmlReq75WzuUgMc8gYrypNEv0KyWxvIZGkYCB3LQiXzEdYJJEVVZeJ2HKj5sbsCgDvtJ1LVdLl8v7LKrAOsqW8qTkSRswzaIFYwsV3K2QSqtuBBGa6SK606TUFiEl1Ytd+VO7XymSJXy7b4lVvlHzMmcodxAIPJrhNOi1VrmXUryyngKQo0MjuHVZiFH7qRlGVwshyrEgPwcYNat/NqElms2n3CWd/GWgkHzNJIm7iSZQWMkQVm7n7p+XJFAG5qs011eZW6lu4VleEQGVUhaK4JDTRvKn3BzkMy8A8jBxQ+wWep3KG2mijgtwkc0N9IGhmmyUYRlJGMTkBcE44wCASKoW/iO4v/ADLXV2ZIIFFnevb2ymMukymGZHkKmJgXLbSwAGQBxxQ1G9/s9nvdJeOW0vkhjgjuchnKDy2mkjztSQN82VbPykdBigD0aWw0i50+2sYZGW6svMuLpmSQozyMZPMiljkZpgfIk3A578fNXGpeXloDBBfXUsBjtbmRoZZUZcyFVaRSmFRI5EOGx94EHORVTSdQ1DW/ssSXQgvrBp/NHmFFNlGfNA2FAXhJaQbi3UngknL7/bAl/q8t4bFbiV4HeyjQxwGeNN6PAG+UYCc55DbiBQB18euN5rSWrKlvbhFuJpuWuEZC7FZFDCaLbE5VT/ETgjAx6/4W8Q6VcXkEbNbXsoVIraaK1PnQzQRGdDKZRtkUrIy4UsQVAIGDXzFaveTWk9ws1tfWOmyBZU8sxtt3MI3wuPLbBbvk9fYeyeHFgWWyMNvFayyWkEkYiUS2Ze6h3hHbBaOchS2eS+du0ADIB92fCK91mP7VbXy/atLjE72kc0LQJFAJRm5DCNichnXBbGWyOM47/wCIevXmi+FJtKke0hk1WCW3tLYSRKj28mHuAJMcbVYHPHOAe+ed8OR3qafoyRlWgfT42mlUwxzC0hR53guLaZstiQjJBPK9gK/LH9pP9pvWL74kalo9teGDS/DE91pdjHbHMcyRM6eZ5S7lZ3byyTnAA6HqQC34y+FQgvr3XYzJcxvOyl4dsjtFMrgmUKTgjcuG4ByO2a6nwro9ro1vsmcBZJT5cRU24yY0AZgny53OEYAj5jkZ5z8uQ/tF6tfJbxvNGrlpGniVEWORI0VxEEZdquZAwGOu/tjjWsvjhqN+su6LbOkUhWQtsUSsI/KIYDD4VVzx2x2FAH0Bq/i6HQLbU7Dz4UuZYyHtw0bEM+6NVZjkJF5ZOSOWHX0r5m13xFHdxi1vrdUTyVED2+6G3SQS7h+7XjY24ZJwRnI4Brmpr3VNRv7q/v4p2hvWIubmR2RQjBjz8vK5/ix1FU9Qy0cdorpOqZEDrOv71WjfH7xkG1spwOCOCOvIBx8Vjd3t7E5haJRMMKj7vNjMv7p2Cr3C5PAwBk19ieM/h9c+Of2f5JI4mm1Dw9Gmq2zQhTtiTKzRSKrLsLQsWBwdu3kYYV85+FbWCO/sbwQO6JdQGWFpY2WULGxUGJsYBlBOd3JHOOBX6j/DfUtM8ReHn0i50xLSK90OXTJophGnnzBX2EW8bAO+wYQAEbAOWxigD8DLhfK/dFREwLI24ZeXBAKFhwBkHB/Os5I1SRs4YqQNu7ByTzhhkHAB746dea9Y+JPhmTw14w8QabdLu+yaxfRL8ojUulwwYeUjfu03EhRwduOK80ki8qQ7sKSCUHLqAOoDj36ZP1oAsWc7oQ7h9oJ2ScglgR8inaM//WzX0f8ACzxzd6Dq1hcG5mt1XaYnLsNrIwkBX5SNwYA/Q54zXzMJJEC7VBUhgByyk5K5CtwOcc/qRXTaVfXEAgLOxWKQHahOQSOQWPAXI+hPagD+lj9mX4zuLiy33cTx3EFkwVpSZ2RXG2VEkVTtOCMHGdxABNfsp4Y8QaZ4l0+SCed2kkhjmhaF9skTRKygIEAJtsoxOM4PPfn+Sv8AZq+I8tv4g0KGeYfZ45VM01zcSQQ2cSKqJK3ltiVxLIdowV+Ukrxmv6E/g54+015dLQaojSgR2Vt/pBmina4VvJhaRV5iMhYE46YB70AfbPhDWLvTbi+0m8md7dot8bGMruCozpE+WYtgS8ZboD05FedfC/UNOvfE+qRpIIAur3DMu3Cgo7x/MVTugXOR34Nd3dIrTR3d28IWSONhDH8wV1X5nWVcMCJQduRz3x2/NK3+L58D+OPFky6mtrINSuWijvdhs2EbyuR85YAN90DqwY84AFAH60618VtO8I3dzZi6+ziBi00TNiWTGVBjVWyWOD0BOAM4FfB/xy/ap0eEXssdywzFNCIopWRmYgMqhDleTgsxHIUjIFfCXjL9onV/Eus6gf7Tuck+eZ4JA0DuJJBIu7BLJJHyrKVbKgYIbNfNHxT8W6fqcF5ey6hOs6iEBWeJXlAhjjYiPePMnLed1blYScDkAAt/Fn4mQeKVuLm7vSznzmVFZm2AAHZgD5iSwGB6Dk4r5rstbglvIkf9yEa5GI3h3SSEMtvJI0jYSAMF4UZJfGR38wuNee+vxblmlgNwv7x5VE4iV2BSMbsCTdg4PXGc466k2nXsqC8OFQzIFVkKylGZiyyEADIdT7ZbPvQB93/A7Xbe31y2jhliU7wWWI8sySbWYBlAKcx5wvLAH0r+iv8AZq1a21PR7KK6uNkkRhCuyKhRnCsbjyto8xScAnGScDGOK/l3+D7yQa3p805MwSaAsZGKgxb0UYyQWI2JgAAkIM1/Qj+y94gtp4IUa7PmwrFugUMDMjniSMeXhMAfMu4sN3U5oA/XCx1FPLiWHz2RohH5hkXYSBy8mSRG53NtGMbRiuS8Ua7ao8Mc5WJld3dmBaORV2EEFuFw3Q4BOM84q1pZtWtTHBKkqCGKSFo3MePkBEa5AZXBbBIPGMjOK8x8TG51SaSOIOg+dWjldoS5clFCMG4BDke2SBQBiaprOn34huIZs75zEkzMqRMm0FFjIwWYkM3PUYIGMCuqtnnt7SC8t3edS8cgUFfMLI3AGTkkANyMEdRXJ3HhqW0s4bW4s57XyxDOglkUNl/m2glixDZ+8fvA5477ugi6iklAVjp4ld4jvO1ADtKAMOTuB7YPXIzQB2NrqFy96Q3yI5iZZLjDFpHY+b5jMCDGpC+uTk17Po+uiw8yC/vQWtiBHJEuIflKyRygTMvmp2IYBSoODg4ryfR/LvC0zoYfJkIjAKoWVSDEw+U7SD1BA5Gc810WmW8dzNK11HLIY0aTzpZPM3gEI6mPaTKgGRjIAxgk9KAP4QrHVNVt4maK7+yxRp5cTySRBijqF2kxorM5IQZI+UtkKD81c7rF7JPZmeHJVS0264cOJNqM5kU53EYR8sPcMeK4mLVLue2+1SSGB5yvyMypJKkreWznyVxGd+7dnYcE7citi5k0+WzjuZLhCViLyRx5Fv8AZ1leMpiRSDKWjJIDDIkG7JOQAdDoVq2sXcEzwwPFD9nlDE/K7uYwi5LKCq4yGLEbmGeTXoui6raW10sF5EZI9soePJI80Al/LbuCJG9c45yCc/Odt4vGmzSrbTbIJII4cQtu+RDjy03jEXzgYxgALxkGums/E8o+zLEB9omAcSkeYyoW5RgsmJGGVyoOckcZFAHs+qeJF8N3Xn6bbo9v5uGtYtrpFBMm1gQIwhKkgdjuJqW08WMwZ/sayh1DykkDZiIzBhkA7QyHHAyVGMcg+L+LdfW2W1NvI8ruqrcuCsbRiRFwwUud3zggDqC3I9IIdbitPD8C7tr/AGooIpYNskST+ZKHEmAdqu0/GSo/WgD22/v4X3XqySIixoZJN6RCOZ0MqIYw+dv944ADYzkjn5w1JLO/8QT/AGsPEsMJkia3jE5KM+9ZXV3AlO1hnJXcD+FakuqXH2SaUyy3MzxOscdu0iAllIV2cod+ActnP15rzLR7jUZb25mV43ijt3uJAdsgMEzAPtdMnf8AIcc4GCO5oA9x02VLO0KvIURFAjZFjRpQ7bRI6ySkY2sOMH3zjNdxpXiYwR5g3wovlCOZdyCPgqzFiv3mO7hmHHqAK8d1LVbCC1t4pfMDyWyMI4pQEmZojKHBLcIRyev3cdxWTL4ytYdNEcV3MgkiMDJhcRycMzxoSVPzbSXwCeR2NAHu+o+I4rNfOeWUPPLsXftijmTG4Mzs+IhjGTxyOtfB/wAerkXt55aL8ilppSPuKXIwCsbMu7bsPy+wPTj1+08Z3EyXBmCXTW7xtaRSGVvKiQShsbHOWwNzZ6BVHHFeB+Pp01a7lmAXzpbhQsUaH94SQJNp2gkZGSMKOeAKAPBBZgsShBARmG1SxBHADAgcHn6d60YLQq6nAyCOpyNpGCQQMc56ZNdzdw2slqI/KtraVNmUjVBhRFnlSxYEtnP3mGB/tVFp2lXDGN0j2xkOiu65RiFIMQbaRvy3HQ/N1HJoAk0jTUlmiHkhmDK5QFgsgDDChwuVYtx6V7Tpfhx7hbeRoH3FwN6sGFsh8vGIySQd3mkjoCRkDpWd4S0iW6mUNEN2CsWRjegwNqlSvy5XPB6j1NfUHgrw5JPJGkqLBbmVN8oXef3jIrKqb9zYHJ+7wMA8jIA7TvClrqGnWccMKyXttBESbeHH79JSp5diXUhVZWUYHC8CvV4PDy6PGq3chjeJbeRpzDJvd5EWRlWSPOec53MCGO07cGuki0LTNKt7q00dDdTKgS4uJN+bW2ZGDS2jPIB5jByQGJYAhRuBJrJ8RXN7ai0068eGODdEZGkiPmTRCQ+U4EiDznVANpOAV6kgDaAcPpusW+l/F68uJ57tre2ksJlWCMtJcYgheOOQkERg/KD0Ug5ycEV9aftC3sOvfCCySSG3mlv47QRskIV0adnZhCpfLSLGqZwcN5eRg4x89+GPC/hPW/iQmo6zqos7RruOOaGGSCC6jlFvBmaSRmcFV8s9SqkKQvzAZ9W/aK1bRj4f0jwTpF7bPLpUTXNywc+ZcwygorNsbajMG34yzcElUJKgA/PAaxNZ/aLKYzSM8xVJ8SRh/swChQBwCVxuBOM8nnFd54G1WWfU0ZpXTzGMzKCzBTCF3BkByCXP0AYkcAivNdTihN8sMMaI1tOY3YKVaXczMfMYgZBwQDyADz2rv/C+oRaUJVeBd+8InyoXzKGyCXiLFS8mCdwABzx2AMvxV4ruBqU8TxPdR/amzEXCpG7TiPzN6uSikbjuCkgANjFa+i+J7a4juMkm5uGhhmhlWRoYZUPlpJC7D95GUSP+EZ8wnjbzxPik25uZLoRl5LiWR5IzJtSCNoyIQQCDKQTyRjryOlP8PGO3srK4ePekMzNHLJMTmRc74drDMkeWfAB6tt5xmgD2XSL+1tlluTFBHLAXW1ckyne6Ri38yF5MzEOZD0yu/HTArt9RvLDXvC80c8ljFPbTSTpKlsHliC7WMECSDKKZQuGGcAkEdM+faXp7agq3RjmS2Zd2BDuUyO+/CquMqjbVG0Ejbntmum1mc6elrYOCscsqqqBNpleVCXDMGzu3ICSTwT06UActaWKW+piWyv4WSNkcP+7hjZ9xd03K5yV+UHJHIII4xX0r4Q1WzureMyAQz2sgcyqTLFKQp8wIoZl+8QQOgILAAdPkjU0eyilXT5pj5ck0q8IVKybSUwYhkhi65z8xw2ea7LT/ABTLZ6XBZXF4sEiW1vJFPFaNE6kxB0l8k7RM6opG7kkgEls5oA9e17XNRvdTmmjupVt0V4QqTMS8AJZTG6sVimUMvAOCMY55PB3WvzWdz/pUstv9oVGMys8jpHliqAq+JEf5c8bT2xnnlpvHTuv2KZPtbx3EswlLA+dvXyvMlVAOWzjnDHJAGDk+ca5rUqXE9z9pj2QEM8O7IZmXaRnGRFlvugnhvbNAH0Ppus3M8y7PtDQrEk9zNGFYSCSURoJOT5UmWUENnqGONwrph4hvIGEkhhlspZCTCjxpcjKjygkZUbAcH5tpGVI4IAr5U0nxkjWsc0ckymIRvdC2kljlWRHwMlQvmJhTgA89Dg4xrR/EKG/vHF5K0SwkQxRq0qyOQCuPK2FVYgEAc4OM45NAH1lLDp2oWMyS6hcWnl5WGSCGG5USOAZklMJ/fxqgVSNwUFvujnPJxeENM0uaSSG7ilUzW0s6yJbKiQFZDMmdz+S7M+AxGAIzjdkGvDdN8aavcyG0+zPHarMdstwzRBpHjCSPHOh3wOqldxVuSASpbrqX/jS1l1G4jv8AU5phbpE8k9oI5AbaQlpIVRpRulIbIyVdGkGSxOaAPpOLw5oc2lajqmkeVLdWMCPcrHNDdrMJ0wWeSFcZXLbgBhAcHa2aXRbXTPE1vPp91bRxYs5Uma3iBiUDe0ryyByROXSErwFKjjJGK800P4o6Fo2kL5PnNbLmW2aSZvI8ydiAiLBIwYxop3I6H5ogcHJIoaN4xsIZL7U4nnuHSMsTcvDb+Z9oOcxLHK3mhS+EwCAQGwMHABmeL/Alvb6neCDzpIbRY5gkc4crI4EYkKRMQv3yoGAxIJAGK8wfwvFLcGDLsjK4CFWDuXYEqYwu4LnaBwM4Hbr6w3ja7kQaQ8ltY3d41xdF/OjVIYJNrxxGaFyYZm3R4xtb5lOBuNY2n6n4csL5rW8ujLfXMUwu57lrgQ4LhAsErxKA22QtG+WDfZ1BKk0AeEeKPC7xSpKEEA2yRAuvluZIlA3KrAbuNuTzjHPJrjRpl2kLRxWvmKEVyVUsxXzBEoiaEHYv7wZ3Yzge1fSfiSA6ukl3DJAv2L7ODKYUIBMaQXJkCOzsWAjCt8o5AYJsGPLJ0mtXuYJChjVppD5LpGZAwEZcq6DKAxpkbcccc80AYmiQSWMb3FxbhYgsihXB3l9rABNvUqSTk/3faudvZJpJZ53ZlQ4xujYFV3/MuMgOTjkc+2Oa9Dt5kbBaWNVOWVIpGgIK/d8zZ94FQQM888c1oLbQSwbGMNzbiYO4lKsqiQg8Fxk/JzkZ6dMmgD5+1O0uJnDwtvAXd8sbqwO07o/nHPGOemX696wYdLnuopwIV80BTG8hEeHUbl2M7AF2QMpBPTntX0tqekWwlgh+y2zQOCwYhFC5O1RlUHJZCAuR1GTziorzwvpbxLMtnCiLGo2q0keU2Luk6sN25X6DJ6ZAoA+SZ7K5hV8riQFg+08kAt8oCjp8rd8cjtWXcQuQSQ4lBKHeu1mGwcnnO3oOg6DFfS+o+HtBkH7qOZZDgBoXV0Yc+YxLKDg8Adh71y0/hCzjuF/drGZwxUSxyMS6A43EBgFP0/lkAHlWlLdIyRmOQkDdH5ancdp3Dbxyc8ntXpOhx3ExAvIrgqGkQBFZJN+FyzFz8yjd83A54HWrtt4btI3LT3ALAB1igkUKOmI1Z5BhvU7e2OCKrCzeGW6kgWSREZgJGViwUt8+QSSylGXqep9KAO2u3uGjtQ90NjJ5Zd5EiLogIwMP8zBdp/j+/g8iuY1OSSBtzXMTxKJo4hvd5WZXDCViqExldoGPunHTGKx3v5URYnWcCNT5KuxVYjuw5EbZwvDg4IGevNUjcefID5mJXZ8gbuJMK67mX+HI45P3fXBoArT+XLFJMl87TliVhlV9gB3M2DtwrbtuRgDkn2oM11JbKjR+YwKkOpWRVbgqAyH5WIJI5B/rTlXdsV4TbHcXRyTl1Yn5gMnIBDYJ5yD6U1i0iwyxgIxZozEQyyqQSm5kIyqkqDyed2cc0AWoredcSTxlDt3+W7HBXcWG8cY+XP5/ldcWV7lbeP7NOoygVgqMc8oWzx8o785OOKjMt8sOw3EwKLsIJZwCCQcHJB6duOaqWOoTxztHJDbv52R81rGqyIgxk+WA284J3A8YPTJoA6PRJpY5SFt2OSkT79yPEyucKFb75baw28k845r2rTtTtxBbBBbzL8sqBkDSM+XLvulJ2zZXkqBgAKepz4Mk8trdyzNAyxSld8sU8irvBLZJkL7WBx6HC8HHX0jQbq1kFsJ3n2WgSS2RkS5UAO0sikLJG0SiR8jGTh8bRQB6095YLDIZYriOMMjRBFVZWYsQ0UjvgqQrMPuHnrjiqcmrWeo6dASRZtbmbEDlizrHM2NzhMgFSBkkj29MT7RDMZxJfW+Ttlgk/fuJjJiQhsxjaRuwSxJypHBqKWyiliYLLDLJI6r5Vvdoc52yO2BIDkLxjB6gH2AOeKwx3zFZAiPLM0BLLMkTFmJRjkl2xgDI+g7npNMliKO8rRkLcZQiIFgAFOMxA/OX/vDjHQc1jS6XDbI8g+2tIbjzYYsOYwWDO0u5TjzFZQo6dfWremCG02xjcfMkE7pIuCzZ8xEeSQYztVycAfexk4FAGpLqMCbVj4RzMNhU70U/IrNkeoz6DbnuRXPa14jvYNQeQuvkuoLpEqxoXCKAxJzu+4S+erSHjJqHWEmmubi6i2B5AR5UbAoo5YbI89CBk4zjeOOa8u1W/vjeRpLLuCyMqqSxUeaVJwqDgAAHAxnPY0Ae16Z43nW58u1aBpViTDRL5AY/LK2d2d7l1UHBH3eMdvrv9l/Uby68UQx3bp/pN6rNE6l12yBSSwfOUKgbT3wOQBmvy8t9XQShUmZZVuCDKxbyy2/AJbOQOB0OMdq/QT9jnUr6fxJY3EIe6uIZ1VYyVcuiuoCKZCR1YAdOStAH9FVnoqr4VtoIoLRC0ETxTOHjlgPyOiJum2MT8oyQSMk/TotH8OsEtY7gEs/Ex8mPBmUbQkYAIZ9pcEFuN2OuADSL++tdG02G/sCrNYxN5twsCwiGZCTHHICf9KRRtPQDdlSRgVvaSbzU5ikG1JBhhGm8zJsTC3DnODlc/Nk5xjsMgHzz488P6XHqt35SNcTJHHKjwiNTFvcIn7maUNv+cjd93jGQo3D1P4O6Jaf8JBYXDiRYXjVCwZiEJ2u7FY2wZGKLjJwu4gHkmuW8YaRIdemvzpk0okYwJGoaUxEK25m2Mu796rctuABIHAFev/CnTPsbaf548p3mDszATIIwMJkDDAkl8FiSNuMbs0Aei/F3RbW08OaokDJ9ndELLvLOygPtjLRn765I7Be/UV+N/wAU76OCy1LzJFSNnu4Ui2wJLLAkf7xlO7eRtKcng7jxkHP60fFrXIWtdQsYJEk2QPtXzpfMDEkhTE5yIiA/OPSvyB/aHhuLHwrqF4sLTSebczuhWRZShVx5QVpdu3ymypwMkkdMLQB+YviLxHp2m6vKIym+YNsUssqBpJGU7C6gxyguuTuznOCc4rj9e1o3MiWsMtsZUjcDaVCrjyypaR12O6scEhiTk4Ga8o8Y69BceJXa1EgEQaU+fGjCFo8tkEDPJOAOqkDJ6YyZNXcOJN7zRSjyljmIWd3YKx3BdxUbmbB78nPJoA7y4lleC4a6n8gx7GdTJvMru+0eQp/1i4HHI4XJJI5p32uxf2e8MNwrF5PLaMqQ6xKV8t1l6M2RLn/rofbHnx19ojdJDG8jOrCTzh5ixu0hIBQthQGIx1GDgZrFj1JmEcUrNvyEeZE3SM395YOA5yOQMZoA9EW/JQILuUsgDI0bZj7Hkbvl5GPxqRJzcSM/nKrMWilZ22oA0TAORnIbKjtgnknnFeYDxC9m8ixeZtKvGykiNymcMrKM7ST2/LpVW98TKzyNBuSPcWAbqiEgiIMD82MDnAzk8UAekPqaQIEjljyisrKQpZiWc8MRy20cEcDJ5PNV21RWIZQGhaNizbwRbgthUn4wZDgnGCOevavH59fYiQIcFn3h2bPUgj5fXrz6Hp3qk2tXR8yMSsElVQyg8EKcr0HYhfxHNAHtcuvwRSRus+8CNN8QyidAoXIBzweMdxjgVXv9fuVh3u5jjuArxrGwOY2yAgwSSvXIbGevpXiy6lKxVEJZhgliQScc5zgYHX8qludXu7gxKGCrGowqqsa4B4Jx949PX9aAO/uPEMYSGJ9vCnIjIVhukkO6R8fMcEY5NSR6/A0TQlFm8xNm5tmVLHOd5AzwCV9MYIwK8uHnu251lcHByc7DkEg5zkHG6r1sZPMXc4HJwcE7G9DkcnAHTI+b1oA9h0aVluUFxE6x7R5TmQKNpAKDMY4YEdxjJPFen6NHBLzG5Fwz/Kx5BUgFlY7lKtkr+Qx1rwnRdQnieNzIQqnO1gHjbaSQGR1I/ib0616jp+pqwP8ApAtyfMkHyFV3tzgFeFXA4wOg4oA9TaCG8u7e7e48i5gHlSvtceY8LBUjaN/uht7YZR8xXHNaN8tvEgZbqMPdJGVSJh5sbZdjujdSQ3TPyAjjJHFcXY3M4MOyUTx7zIysqokqoxXa8zkEIGbJxzkdQcVFf6rays32x54/IiZYzGGeKSR2YrGu7asaqFfks2SQDtzyAd/bEeYiEyRps8l4XXG4pyshLgGQkhQD6ZPQYrWW+tIraNXIjjQFJXIBldXDE/fUAnCkjgBSMHIPPjum+K54Zp7SK7eONHEogBYRM8gby2ZW3ZH+tzzk7xmqWu+MXbyoS8LXBXEo8iJf3icYDRYLg+vytuPQ4zQB6LqGs2UU+555mj3KAgCBzF8rHb6qSAQWLYK4HHFT2fiaSV44WlWOJEEisgDxqrBcCSRWJU5cYHY8YFfPl9r8bECYTxB8AtFI7bSSykOH3Ybcq4wMHJ+7xV+31GTMa28jSbkVwkcjSSDI43FPlWQA52joDg4IoA+r7J4dQS3kM6R2u4vLKu6KRAFI28kgDeyjJB289Wwa3dbnsZtEt4DHcMI3lNuySSCMy+YG3NGCA5KHI5P+rPHSvm628T3dhaw20jMu9o49gYLIxLdGAXAJCnPJAHU44r0XT/EWoSaLc3MFqr/ZbqNjJcPDkxSq8PywtGRnLAcrjknIxggHM65YzzHzIHd5FWRShy6EgCQYOTtATd3AwCeOa4/Tpis5S9JidSigptKMwbdtBC8NtDL/ALvf17y+8Tx3bXSXelwwSOEjWVT5TIJNqtny4QpBVDjjvjvmuOEOmyzyTQRXUc07EIspW4t4pnaPOH2g42hScjK7+nAJAPRfDYiuHkWApFtZZChkLeZC5yY/u/fLAenAPfFejwm3N7dXAYGG3hBuTG67BcwxMxVdz/OxC7cYJwcc5rzDwRp0y3hYvDPMvmIswjMbJEpUyoTIMMSFXBBAIGOK9Ku4ryztLuWWG2REMsixMq3AuUwsRJt1yFH3QpOclT0wTQB5h4i1K8jhSVYnby5UkkZk+cCXodzJuZdmcAnr05rG+1XrWf28zzRxRsiRlVyzFowBtwAUG5lwCOdxO44Jq34hvHjnnuE2NG8YMlo8ZjRGCBdoSPAx0Cg88gk8muG1HXNSsrOKzjd1SeL94vl/OySMCpjY8k8DJPZeOMUAdCfED20JudzwJuIdH3OZiSH3ZOSI9wHJ7AgHIrnrjxvbZkj3MXKYbYXctgklkIfKkocd+npXBXt3II5IiJHkHmcYbHQHeXJO4nLj8OvNchDPHI8zTiWEhZgGGd5dfuHyxy7bhgjjAOc9qAO11LxiJiqxXTpHEJEVeMjewZgJQAQQGbnHUYx3rFk8Xah5Fytsxhs2UPMsRd4lDlVKSKM7clExnHBJ+vnlzDIVLLJwdwICkbQGHJI4OSx/KqQsbs7tkpcHkhWYA5PQgHqOO3agDu18YSRxhSrMZMHesrqQu3agKjoA+D15BI9CG3HjzUWQRqYoY9swVYwV4m4lUvuy4CgqN2RgkVy1voOpXOON4yoBjBd/mJ2rhe5/L0rWbwXqLSpHBFPN/fDROjITjKleeck8/jigAXxZchlDuzQhhuCuVZh1++DleBz0PNQ3fiaaZnCyOikgoMkFduB8xJ6bd3f8zzV+P4f6qI3MkMyhUZ1SON5CcEfKyg/IcDJPOKoS+C9VLBY7d5WdgNiq3VgNoPAy2D0HNAFSXW5GjAdjIGDKqsc7SMDc/sR09qyDdeaJY5lZg6q0bpwEcEAIwH8GN2R246853R4V1COQRSxukjZGzBIA6ZJx8o68HnFbtp4JnmyrRzKwHyjyyVZicAEhsgcjtjnPagDgoVGSrSBcZIwODk7RyDnOMnv05q61rArHYxnUJlvKLBgQpYkhh257YO3Nelj4d6mygm2YruBwUZcMFIADMDlsDpnHFTjwS0Dx286zwTuQqSSRxrENmRuLBySSQvcDk/SgDxxtwVirOqbwNoJIJIJA9x8pz1FUGhdZlMqZcMDjaqkKQCMlf4xjGCO1e7/8K6nsojOphmmjuFMYkbahjETYOQPnY+b09BnNRyfDu8Vxcy2jzK77yEYEuSFLB1ToSWU4UkYI96APNtJ84TfuIZlZioTYwIDDqWLEYJ5PXAzxXrmm3V7bvDM1yXVPIMaSRY8t4yfMcmLJ53KDz/D2OauQeGzb2QlisZInRljKeXuDfK/zKfMy2MAZweckHAq9bIQrbbVWifrH5BkIOTxFlhyG3dz6EUAUdeu7jVBG4EcIO8GUybfN2nBL5xyoI7DPXrmvP7rR7dojLJesXzMIdhiMUZhXOZC0p2gu/wDDkngYJNeiS2zsXS5QwgRJkIhJl53FkjVApIUgkHA46msK/wBLjnVIoQjOsjbpAWC+WeECqR3OM8AgkZPWgDzexiu1aSEbJU3N84kQB13cFCWztx9OvStpbW8KrGsLqZDuCoTywXkkhvvYzx37c119l4YkUAGB1mZCgCx7AFJOdyFfmfBOT15HtW2/hV1L3IwWLptjkHlxxPHEceWVJPJVuegJGcA8AHAafpeoF2kFtK0i5+fy5OFJ2HIQA7suMd+/UVpS+H9QnuGjKIWDb5GGRGsrEFQHx94LnoT93jPWu3ttEllUEAiWQooeNhIzM0g3E7XJQ7MgnB+bAwM5Hr2i6LcTw28LRReRFAyKJUYAs4XdKzowbzNzAqCCuQRjrkA8IHhDWA0EEzMJJl8xFj8zcTISEXLry+ACcZ4OQaU+FbiJGDRSBmZgfMRHYHdhthHG0sVAOAQOCTlgfq7TvCbwyxukzajDIuCWBlKxybgq525VN6kD0BFNbw2jNMJLK1dXaTyj+9RmIdgqBYnGxdwJ+ZyOOpBoA+aLbw1fKdsCIpPLBiFOQTkHIGM5JOPQk8DNdnpeg3lzFMLi2fzCiOsv71mbgMHlZgxRcAD5SAccjGK9Zt9OtrMMyWoSSYCBpZtkxwDk+XvB2yMIwuQS2DzXWQ+GNRkjimsmhMTRkTNMs52uf9WFKSOXH3cBlABI4FAHjVl4Wv5QiW0YhSHMnnbQU3ByxLu5wvIIOflOee+OxuvC015DFbTL/pdxFHJZyEsY42EW2SJ5FBVicjaM4OAMggCvXNJ0GaMKtxIJIocTNBJNjfJgF4xuAKwsDyhXG7kgHOegGq6dHFFB/YabkbcLhApS2HmyLswVHmt90qR06+9AHgGk+C9SSe3F1EESEBSEwMtnPzAcnuAc4HWvYfDmgWFvNDO0KvbY8qRl5VXY4cuN25sA46jBXHbJ7R7ixKQ3rSW5RYsTRu6xtII0ExIdkJEgclXVgvXC5AXdetNR01I2YQpHBODsJWNgdyj5o2Lj94RuwO+454oA2dM0/TtJaK8W0tr/AM6EPDMV2GBC6A7WxgOADgn5hv6V6LfxaZrukT2NvYwzT3Fw6pP5Cw+TbXUECm4d0QB5i0SklGwCSCTgbvM5NcsAqWtgYIkYxK6ujeXCGJEwc7CR/wAtGO3+IYJNdb4cu7q5URRyQkJLxJ5sbPGSFTJ2f6tQFz/COmPWgDA/4VDcwRTyXEkKqyq0LybJZGHnKuVKKSpB3H5gFKg8ngF1l4HeyhkihMZfzgkcs8Wx5IWchiMgbZCE4HJA5zkg19H6ZJp5ss36NPc2XlgLiTM0JEzkyKG+TapUBccljwT0qFNM0y2XUntZJnlmkjtEn3PGjNukH2iNjxsXyxtxgggZ4AoA8t0PwrYSrFDqtxGlxDIYpIUJkkPlgmMgsuFcqCBjgeZg4yTXW3nhqztIt944jthE2x2lhCyquck7GIVhsGSflwf9o1ywGsaj4gkvLQQh5sySfOFm3PKVE6o7BR8sbEgcjaSelUNbnuLu4XT9Uu7qKSGQokkTqwRmbBJVXClAGXt2+tAHCfGFYrHwlfi3mOb4QwFkePelt5ivK6sp7+WcY6lj1zX5/wAl3cm6BtpENxchoEMaoTuKMEjdAp3qd338Z7c19cfHB7jS/DsNnLPNP5svDyDkxKrvHsK8qPnDDnAwevf4wvVNuYL6zkka9ktZJBCjqUhUoQ10wRS0hD8KAAAOSaAL1/CYYjNeC3uLh0e3TyJN8SbhulaIowV5BKxHpljxxiuQurhQsiDzpYU2smI9zqSgLbTgZUKTwQegwe5WK4nNy1tLMjqDIJcu3lkgna0ZY48z7voeeOlJc3MZtFjiVpJ0LMiLc4d3YbIl8vYBwVzwTgMOncA0rnUIVtrVImlVIo7UukQ+Wa2fO+LfEchgFYEncSWUdji4mqxXc6qYIXZlQBHHmvCqbhGqyOyuAu4japPrk4ryi6mntWa3Mcj7X6bmVoiOWCc44VhnPB9jg1p6fqcYEMryq6sGKyeXIZFONmwSdFdSSeeBnPI6gHoesXUbwRwsost2CWRpCqsers5bKMExwCSC2QCRivGdUWJJJHjudys0kUsDOqsVyeQ2z94jHYckDOeMnJHp0/lXduxtiZpVjdt8zt0IywYR5xLuLEHIGH615FrDtG7xGMBnaKWUqhBDo0iYwy8/K7A8gHr70AUI5m3vboCY3V0iAycHachdp4IwBkZ5PWkEkrAwrbiNVLOZANzAA7iTK688ZwAeSTxmqgkZiqKyARl2QFtrEHAZNoJAOMknn7vGBgVqw3LJHJbyIHJYQ4KgbZM5JWQrgnarDGQR19aAL+iySQ3S+WgXJCljkttxu3D+6QCTj8TXq9pbRXUK7fJE64PmYKsxRgVDlB65IPXp7V5TpMsSyvH5e0kMUxlydrKWO1VJJCbunXPYZNda2pJYmOS1uzJGOrA9N2MHy++G6MBz1oA9ttrtbDQ5lv7eG5EroLZiw2mQxvHKQWXLZwpUn7u7p3rzvxPpMd/a3E9mg3wDMtpjcEU4CvGqDgBVTIHXPHTFdeNe03WvCLWkUdul9EbYs4liiK4dI2YOTgLt6jkkj1ODySboZFLXLDMrJIoJkYqjAq6yJ8s8Z4wPQ9OxAPGmkuIpVjEwcwsNoJOxT/CQHwQucdu9aMWpK08SqTNM21WZ2VBHISflUdwABz93ke+em8U6al9Lc3+mIXdGX7WBBHEhVhmORI0BEJYq2BnHTBzXlcwkR3ZWMUq4BUHDcfKQMAfw9foaAPULfUnm8gN8++PyBG7F2eNuAAj52LuIOO23jrWBq8E0E0rSIUDsYghXAAUhhJ8oAbAUL3A3fjXM2moNBLDIZWkk3AlckbWQjADDqpAPfgV3+o6mlyVR4l8hgk8W5g334wwAYDJIfIwc9Dn0oA5q609pbSEzxtviyUxtwVkBKhsLn77H8gPeuXSZ7WV1kYRAMcAAkk5IycjheB37cCvQr6JrlY7uKRY5pSgSNSFwdjttYd2wF5GM5Fcpe2kVz5hOAxUOzMCAJAAzKARznue23PfgAjT/AE6OQAwtwHYlVaTeCVGw/eAJPOcD8cU2/wBGltlhe1ia58yMFwuJSrFQzExqMgDdwf8AA1hwSNaMqqrkZKsysQSCQQAp7Y9OvpXZaddRosciTukk0Unmosmcplk8qUdgQDxg8NzgUAcNJHKjMJEPmgfdYEbDnHIJ4YjP0PFV3LtsL4zGxVgDhwD0wgHI4NdRqFk3yzhceazSJGcgvyweQE/wlgfy4rJuDFJ5aRxBdqAOwOXZmznOTjggY4zyc54oAjE6JkBV8iZSGjyzMHCkCTaCPmwxx9TVe6hgMbsm5hlSisgzkhd3zjoBhc8c+2aSFAzYcMS2eFB+8DkE+g57dcU+ZFlG7eUJKjHzYCpgAjHBJOKAMCS3KkvgpkHaQGyzckYY59qEtJZVV2YgKwRNx3A5JLYIBwoz6d/rWoYmdwkrbY1AywBcqhBKYUfdBIGccc1XeOZFAicqqKWdQ3zKRwz4Dep/I0AZZCrIyPmRFwisMKOcBTjHTnNOSWdXVt4yq+WGAVvlGOgK4JxjB9e9IwEYJAJJIw3B6ZBO3HsPpg07Kk7gdpIIwPugt8wABPC5zx7UAIqyMzupLZ3MWOBkAkkt6n5TinxmVpAICVfa64BCl9w2nBOAQV4H44oIw26JjtIJww27yOB8v94kHp2FK8DZXj76q+QRwCTk8Hjp0PPPvQA5FmhkxOZoJM8YDK5JLDkMR8vJyfQVchn1S62WqXM8iI4WMNK5RckAAZ6DcT9PwqkImbcTuCqpAywJB6Y+Y8A4P0q7FCz5kaVE+RQQhw3AKjKpjqVGfrkmgC2+oajcQNb3N/cSxWv7tYZ7iV4/lYgrAjEhRxnGMcVCqhSDudfl3AgkYPXGe/I470scOwBn2lcgk5BK9iCD1PNaCeW0qHy0Kcb03MAyqCDjPQnbke5oArRuS+zGNwYEnqR1ILA8nOKsL8mcIRggkdfmGc4OOvPU+tE0SLO+1fLUvlVzkKr4IBIyeFI/Ku+8GeEtU8aaxa+GfDtpNqWq6hPHDHFAoddjPEDK5HSMMvXj73vigDC0zUriN490jOmVzH1B5wcqeD8nZs9BXtfgvwb4w+It2mneFNLvry680Igijk2wRyyCMB2XASMk4PXI4av0o+Bn/BN/QLa60/VviZrYmliVLqfRExEVIwvkSEnDDcScnn5RjvX6NeDvCPw/+GhOkeEPDel6dNbAK1/DFFLM0YC7WklRSFGVHVuCMHB4oA/O74Pf8E7b65B174varJp2miAiPS4pJIrhVb5ig3y/IjbmK54IPNfZXgv4SfDD4STi08H6cWlWSPF3MzLMq7CvmfuuWHAyc9D1Bzn13XPF2qO8MNzeRyW8Vvc3P2dtkhZEhIMbBDy4jkLAnO0gMMYzXBWVtHCkt2bsy3DFrj99IVMkafI4VskAlcbTzyh55oAh1+N7mWaOVxcLNIrA4PA3AguqnLkYAHAHGQNxFcfB4WMH79rWV7lFWSOVLtvIODKjCS3B6YZMZwOOM9uo1vxbo+nYuGCKXhAIcOFbadocA4CHKjkrjGCQO/mGpfFzRrd4oBNDa3E7MJbjzPLD7ZI0BRS2VQjI2dSSR1wCAUPEcVxdRpBtltykTLNHGrGOR2kZNiBSQFycA5OcHHPNcTqVt/Zvhu9jvJpirQyyW7SOxW1SOBVXa5A3MrIAQeCDzyMU7Vvivp08crW+oW0SxkRu+N/2hHZwC5ZMx4XBx3HfivIPH/j6G90qGGC+jMcdrK1wYpiquVYymPy4xvVcZABUb+o4NAG/4I8Yx6HfTraT/wCkfaLi4imhEiPLBII3jfe6qQOhxwMMeDk16zZfE3TdTMYvG+zyuhlRIJHEjvG0vnzT8FZN0OCMdMMcdDXwVa+OrG8mhvLYXENxFPHHII5FHmebB5KiVXx8uNhLEDALEDINWrbxtaLLdyXUwEqW+6BLcJOqkTrujykvyMkOMHjPsByAfcrfFCO3nuLlLvzU3meNBut5hCRvW3TaQS+0q3G7gfWuP1z40axeatDLbXFwkM7wGDzrgMqMirFlEk+6GfaxOCE34znAPxgfHy2LlYtTjJlZxKJXdmlEglUmR95+z4QY6nO7jHSsNviGs8F3cTXLs7iVLSIxbw8vAdUG1Rg7EwOThFG4c0AfpPP8XbS00vT7CVYJbyS3SaW4E23Bd3DP8zfvQU4x7kDG2su9+MYmktZrNIJP3MayOMyzO1urAu43H51jXcTgD5MEmvzPl+J7adNEnkXMiadCpcyMkhkcKs0iyBgCo3XNyCOfuDqAcczL8Wbt3kayDQlX2qkbkTJEAR975SEYsQcDA6ZoA/WKL4pXuq23n2wh0+88xBI7KkSOQrBzAZJAIwzYJYAA984rsND+ItrJhZdRs7q5nhMUkM+4eTKsuJWidWBBU7WH970xkH8hdC+LJaSKB7w2qTRyq9y87iOQPGXMZjdwssW7JYgkLuzjBrcb45f2fDG8dzNJtuXFxAl0/wBlneIllkjR13OxAJKgnaTwBgUAfrxD49gMjyyXv2uACVbWWDEKp5JLSGExjcwMecAkHuGA4NfU/ihbW88Zs7aG6s5DDNKsc6QywxscS+cXibyJOSEbBOY+eDX5N2fx91SRY0+2Qqy3U0rWolWNxb+Q0gLys4GHYBWweAehAwbcXx0gjeVJ9S3p5scpjWF2Yb1GWhMhZZYxKzrjA+WMNxnFAH6j3fxahaFvs1ogRjmEvJJ500TiRDEs84ZVYAjczAA7duK4y4+IASa5vNKtwI3VnNu9xBtSdy8lwLp4m3ouxgFVdgGeTg4H52t8ebOJrySK4lcb28m2MrbpVIIUlWcqEXb8y4xnoDnctCf4z6Td26+bMtvOoMskkbyEyuoDCFwhBEjSlQcNkbmOSM4APvE/E23sbyC2v7uOKedogtlFaQy20MjKxR0i8vMkqNL1JDcjp0bnb/4mafm+uIYtKZpG89oJ0YyXCQPvk8sFGHnOu8KAVxv2gcAj4Af4jLqJcNqsKwiXzFEssilXXJBDomVGFY5YkZAGfTjL74hkyItvqrsyPMgnjJyd5wiB5CC6lQu3jOT64oA+65fHNzq2orJAojMZBhRAzRpBulJt22kBHZI5c8bn8sHNcV4g+K0jC/tLeV4bqK3lRkZoAQAV82NjEV2uFDEZILAjOeBXxw3xKu/OmRNZkszBCyQzyI5eZdj+ZvCu2Gbdx19gM88k/iW91P51wYmmIklZmDTXDxl3BPLNnYDtJxx0yTkA9s1v4jandw3by6yEQqqQCZpI5GjMshZEKnE7bz95vmHl4DAcV86azq9xePM4cqBIWVt46qp3KF3sSSTng9T0qtqGrPM+3zZbjYpMbMmBhh80gB/5ZmQvjOD0zzmn2lhd3iqsdpNLJHMDLJHG7RlQqtEVdUBDMVIHqCO+aAORltryWSSUkgFW+VyyuVUM7bUxnaAvU8Hp2NY8sk0e5vNfcgwvAwSxXqcjjaH6e1d66TQJIzi6jd4JGZpkUAuF8t4l3xFnydykd1z97kVzc0Nvt2ujqyxvvUwsShIIReX5A+XnjBJ4IFAFnSvGet6Rb3qW17Ntv43F385I2NtjYqWcE7soCV54IOetdr4c+K+p6I1vFGv7xpIpTIZXYkFQ3zKjcuTuJ5Gc4IFeXSW6yAKkYIQEgHgLjgkjsMkZqgxEJYxnEg/jCqAmP7pJ4I56UAfo38O/2ltUs5LeO5nDzSXSyJPbyvatAofzCZGLjdGIfMwpOPmw2cgV+mnw9+OeheItKtxc6rp1zLcmNVt5YYYBE0cSKFjlmf8Aeu8ro2QxUEHafmIX+biy1e5s3VUkMqAbsEORlgPkbJ4Axjrzt7ivTfCfxP1fQm8tJfKLlCh3OhRkcMoDhh+6B6jPYc+oB/SRrqeFdb0y5ha5tmnaCIy2xjZbgOnCtEsSN5XyZB+ck4ztGFFfKXiv4drIbueGJb+3ijmWKNdpxvmwmbcBd0W51JJIICZ6krXxl4D/AGs7uMWttqVtFuidWa4DMpkAQJtDq33N3J4HDEE4r7R+H/x/8Ga9EbaK4tgbra8sc/ESsVDSEvcgjOxHIBxjBGcYNAHzzrXw1vdOtX1CTUH04TTKtyDCzI0QR22J9lQqgVT/ALJ/eMMgVd8IWWm2UtvPG8d6WuHkYLKwkk2gL5qqMiNdsqcMgwR+X0jr/inwW9nNNAbHzjcRybCDKX3SBcPiRUQmJWC7Vbqc5AFfN2q+KPBtjqMt9bQ8mW4WW2QmSPMgRMPFtAjXO4gDg+Vzw2KAPezrS3gbQLS6EcYtWng8iW0lgXdbhoYGVZVyNzTKBtAYkKeea2NHs5bjTnguZ7WGVfNVjEpW6giHyInl7srGVCgDlcOASwOR8qN4+sb+YLb281oYPKlE8KpBNLAsmZFVYnCmVl2pluhOcccbeheLGnmmOn6nLaMkHm7nnYRzYdUK5nx+9AEoZeDlDtLHBoA+wLS58u0hg3vOscLIl5aPagpLHbQqYrnaSVKyRKSPkfMmG3AcSW/gvStQsJRfyQvNcuh8kxLAs0g/1MvytulnVS5O1WJztICkE+BeG/HMSTTfbzJIXI3wRRxM6xoGZrgn7SN+53DMMEqqttY9K6zSvHNtDA11dXsQtrK5YxsXE9ySZEIiZGwCEAVtit8wbBUbeQDb1Xw5oVnZaja/Zhb3DpJMLiBCZGBSaF5E8oEJIGUbkcqdx3FAATXjur+E7lLcvpskd3p7xRI8dyAJLa7aXHmm3TDNmRX25xywJGc16ZL44tr27u55VscTzQzwXbQ/Z1vLaW3ZprxoMsFZmZwV3ZJIYjgV5R4m+Jei6LFdPp88cMtxA5mhWRiWnYtGtw8KoDANiAoCcfvkIyvNAHC395FpCwWupXsdtFbeakscwM1vK4G2IPFtHk5DgBSxGSTtzwfN9U1WCSTz9HY2wmja3urYPgsoZZnMEdwdoDEoQyjdxwB0qtrnid/EUkwMETI6Tz75JYRdvG7RrGCqjJUBHbGwNxgHPJ4GeMwmKWyuQ0NnOgMkvnGSYPhsLHIFIUFm25wvy4DEYyAdtYardyWOo3Uy28E0SoJFCET3MYdFMbLlg0pB+fAGRntUX9q3H2SewuvN8hdtzZzKpUCCYkq0YjHmeYitjOCPmIIqPR3s4r0TebNLKrx/aPmQxXFq0Lz+bJCR87iYKSFJGyPChjhTh3t9cfbbO5SMR28MyLOjQlY9pXcHfDHEZZAMAcbjzmgDp7HVIdOhmQXX9py/ZfLkhaVlcRS3AOWkgUbuZHHzb2HO3ANR/bru8sZ9MubIXMcjRz28luyLcxxZdAZn3fv33KVyVyR0I4qtMl1d3Ud7BDC8VxHGjpbHElnDnzpiwaXnO1jtY5AYcA9O50bQZLk2evR3EZZYoJgGQSrlJkUxSoGAAwyYXnO7PTOACnpOnalaWiafLbX9xBc3nnO3lAtmFMqXVWBaJVOCeR85weTn6w+G+nvJpaapeadE0wlW3a0xIIpjE7LEzbFOPLCtllOCvqtec6VaJrWuJFeK1lb3EEzxLaK6JK0abo3YfKEVfvAcs2duRgZ9xmvT4SmsdG0pGneeO1DJMoEks8gKSFGE2SAkjAt14O08g0Aa3x78bTeGvhv4512ye70u8u9IXQtMhZZLaYNJFGszxW7gMII5Hjy4GMPn5Qc1+Cd5d6hqd69zfXFxe3TNKxklbcxz0laUDJblic8HA9a/Sb9rf4l3HiPWLDwhpt2sdppVs41ARyM4l1S5aKWVQ24ho0xHjkkNHk8gY+NNJ8NRea/lsVeUJHHOEcsN2SWkOxv3eAucYbGQOtAHmelaPfXcwVI5jhhIXG/aMsUjY4HBycDPc4FfQfhXwmn9nyzXUqTNG3mC2y0crAcMqOI+QCBwf+eeAea39G8ERxrFelpVkiiYToVZYpXDAxspMfzKeeeADx05rt309LaGYJahmkjAjlV2Rl27fnRgRnLu3HX5cAc8gGBr5sl0qeJlRTKsCPJKRFueOJHEUCpwGGGzuAJJznGBXnunWyXSXUkbqBGkqW9viLzp13kbt7D7owRuVTycAAnNdjqGnC/kePa5NsEkEf7w+ZkLkMSemQSSe4qLTNEktnupYv3BWXbG1u+5MENu+bb3DODznAPoaAN34e6Rp2rC4sbiN4pI44ruJCI0m3DeWyfKy5AU/KecMRniv0V+BujWRj0RpIbm73SpA0skWADHE7SK22MkIQyYwf4QVINfCvhKIWV8W2Pggx+esaEqhUFR937vzDuO9fov8F0tf+JQTcrG5kIMUjPDHE0m1GuFV2ClyoUsQckHHOBgA/M79tv4c6JoPxQ1fUtNupAurvJfsksbqqOQTOisUyzibI75IwAOtfB89qH2huVjUpHsXDM+4uVZcg43lv8Avodelfvx/wAFIvhKlv4I8JeM9KisVsrGA6bes5DTO7tHNEqh28xnbc4P3tvI4ABr8KdVskRzIN0eVJH3gFkzkRLx0HLA9e9AHEpGwaVQqsIyxYtkBQSASBt9So47DmpId6SjZvTawJ+Y44AJXgkD5s4OcjNPJkt3Dgj50+YsqsCON2cjOCR+uMVsRQpMRGVggDxrMki7Rkg7SD+8wuTnIPYZHOKAPYPh/wCILvTZIJY7ko6ODsAyxVfm4kOTvLk9ePmB7V+wf7LvxVmN5ozXF75Wn29zGjrMduZEKgCQImBEudqbF3AleBwa/EbRrsWL2zuqy/OzAEKMttMaoXVeVzjqejZ96+zfgr43OjX+kx7pY5BJJcPGJA6ovlq5ZBLld7FQAT3Hp0AP6v7HVrW+0M3YuoXMelXM25SW3PFA0+9XP3geOijG0nGK/nY+KHxDk1Pxh4gsp72KBLnV7iNZ2Dy7RGZUhhjyCVRpN5bkAFgTwAK/Zz4Ga5deN/hrM0Exk1hdL1BJIt52mObS5EiAkfA+UsCeBnAAzmvwW+KfhmW18carp73Nrd33255LtEZt1nMsrpIk20FWBBRsgkhlwD6gHqng6WS5gk0yO5hlkEbhLkqczxxsJ5N6qrbVMcQxyuDg8gmvJPixbajLePaRsFjDPJujV0EiqWEbknJRwX6ggAk4OK+gvhx4Uh+xQzDJneCNA8HVmWSOTa8S5ZVwyANzkNyTg1j+PvBSNNL55lmuMNLJLKcosafvRt8qMYyBIcYwMgHGaAPhe3sbi2uBIsTHywP3kr/KMBgxj5G85bjGMEHOc19B+GWF7YtBNH586oixiE5U4fadx/iGTk43bs+lVIPh/dahqrwWxEQaRYxGwiYv5mB+7Z8LkYZWGOpOT3r2zw78NLnSBJCskU8UkDIhjmy8bPCG/jH8XzcLkBsigBngVbXTb2C4yskayoBEF3OroI+WXIIRSVPPAVweD1/ar9mPxDaXMdrcW8bxW7LE0ZzGzgqgeVZDGOV3suzGAQqggdK/ImTwbceHfLmuLZ4lkciNm5QneZR8xjxjyScq3OYRnggD7Y/Z68dWfhy9iR7gRL+7jkVlSYiJnU7gmWKKWKDI5OeetAH73+E71riOPbOIFa3MyiUsyhFQtHBkKS0jMT6Yzg4reS3W7aeQhY3aQlmwQzFXJLA7xkF9zduRwa8M8DeK7a/sLaVJHUyW8WyKQOcZiWQAkJ8jAhsnr0Uk8CveNKmtbmAN5kKyeTIohmLos7rGJfLRARuYByxyV+6wzjGQCq9vBHKHgbzA0pkuNzFkbIWNnBYZHGOoI+UbcHJPTXLw6jPPNbWVvp0UESwi3gYhJfLVUNxtZsl/ML9BkjGeRXE319Z2cDFYoprd/M82IyGVlOd0itvlYZBcEAseDjjg1ydr8Rha39zDlkYxNBGT5bNGw+5NHI0oGQwyMkjghhyRQB7Lpxe0jiZ442lDBsfuJwCpbbncG2jcoB3DvXpmkm0VBPI/llky4OWMTgM0qqqg7m54AB7AetfKJ8cDTlMj3Jl3n97l9xdtqsshCgBWO32BJGB0Fdxo3jpr+w+020riTy5ArKdp27SrAuxLAkBwSDgDoKAP8+jSNbaS8jhKxhZ5S6YBXytwLjht2CrAZI5K5Udau6pf6ZFa21vLcTyxyrIrosqIVZS5VI0bhGfCtg7iOoz0HlMGpw2r25uIghkSRVKzJHOsoIjy+7PlxgknoDgdasw6hZ3/AJ9zfzkxwHYIY1CvICpKyI+7jlcE4PPoOaALr6lex4lVRJBICwXklIw77RJjO05HPQ4Gdo5rootfMsEdu5S3lhtkmjOTOAxcSYjdcCFWUSEgZIwvGTXnEt6Ijev5htrbfOwtSRI8ix4CpIFJV8swAJB4JIIAxWCNWY+TLMgit2lZFaFlGQTnHkF/lUZbkAD5sZoA9XutXupFkZ5y0MZLOpIiZP3zAYiLhncMCp46FuMEE2D4l1G+a0soZIp4gQzMUO4K6ohPmYDLhFyScH19K8tu9Qjks5ZoJFurqNvlbcmFcFmYPBMg835dh6uODkndxc8N6rPZlJriBTsUMpeXPPJBXBO3kYxggE4wOKAPoKDxTa6ToNxbXDZnkLogJicyJs2MkzBNyRkbSAF/hP8AEcjiYdTstORpbARRNexu0kzIrRxq2fkUwliybsgKdpBUMc5wOH1nXheRbnXDJGFUJxtBARAU37QAoPQHJzmuU+3mSJUSVowrl2wVVQ7fIwBUZZdqrwMY5PPcA9Nm8SedFAsFzLM9um0xSI7fOW3MsDEcRgAA5Oc5APSuT1HVp45WXe4z99HU7suUGdpXjGCf59MVVsbpRFIzyp8irJIIUcTsiLguJYV2nbKI8eZkDGfesvVruLfJKguHkmUEvcDPyMd5lDqcEkkjkYx70AW7fWbiGScwySb5InWQl+OWZioIOdpAj9Dz6Vh3ztIcuX8z5SpDAPkgHcME9flOTg5J/Cr50RBVFY3DTDZkYUqEYdR907sYyea6HSLW3u3mVV3MiAiIsjtuyN2DgMvys5HHI5oAr2elNMn2l0WRyTuSb59zEAbuGzuwcj1NdbYaX9njx5byzTmNBFhpMDG1WTH3HDpjkjaDjHStaPRkggt5PIlgDSHeZnGz5ScFGKHGRt69z0612+i6Kz4c7WKyIUhbJJk3KCUXqxwGPQZA546gHfeD/CayRxMbdY5YhAcOkpaUOGZwFdScCQA8MAM4zwa+qPCXhDfcWhRWtvMLZliU7lKFckgSkggrkALghupxxzHgCyu7mLT4LUTylI0ga3W3EDNgOREhA3F2ZcZYDG7HQ5r7R8JaVbvbJawQRfaHiijvxIJkltBsFxGY0EZCTMyqvytklicjggA8s1bwtJBDujkiYCSOO5jnYK8+1fKEzwsm6POVAXc2MZ2g/NXzx8VJbywlt4LiVXhjnTdJcWylDh1ERtZEjMqnysnarKDxluSK+/8AW/Ds2p2D20dhIZiisZnZIiyhxJhvMj327B8qWL7WBBBKYr8+/jnPM15DFLbtG8dz9mRMRkBYmKYWRzmRlAIBJPqCRgkA8Ng8YvYeNNUn027PnRSW0jtcpJIkTtEissBiVgyDG0l1Ujg7ueOtmutR1m4m1bU5GvjIZGY28sMszogcbUCsVVCCBjAIycqeM/PlxbTTeLdSEFw8ccVwZJpIlRvMYxqrwuy8uNxbODwcjmvY7Hw/qFzo6F71LaN5HhS68xgTI4jKTtCwJRGEiYB9COeKAMj+zr+91KS2gWWBniYApCDN5Z3FUkQsnmrh2DDngnAzUEVs1lcNaz5juULebBJsNuzwoVWVlVCytjdwSp57gEHodBstcsbt0+13LFS8cjPuZCYgrHygQdvKgjgFchhjtPeRPPez3GopNNshKRyjjdKXITe7NuRS+WGB2yARnIBwut2kVzLcNA7Swxy7TyWZZIgDKuJF+5ukxyeScjFUri3jt7eG2gbEzqZJAoA3hkQMVAcqGRSecDJOWBxirl1Y30935NukpUs7DIYr5QdjsIc5Kkgc8HB9BkV2ea4uIrd/JgMaqBIQzrC7DYGd1B+QEYA5AODj1APVfC+qiDToNOtrX/SFWCWK4kaSaWVjGd0ZjRjHAhdyTtQsdnPOSNXUJpr2dDcFZGMgLFXAW2kVkaaZGdSx/dqwBzjgZzk1m+CtNmt7KW8MollLELNu4jEZ2s0aqu4KybcEnK5PHOB6JbeGk1iaM3TLL58V0iTGKRV88EAGZAAJWBIBYAMxGSDgmgDxTUlv4LyQeXI9nIirIY42RhEMhJGdgOSVBOB2wDkkU7+y5JrZ5ZXl8iO2C7FBWV51jz5S7mIVVXlmIGVDDAIr6Lt/AUzWwjmlW48iVtj7JZkYMN0cLbd3lsFViokVTyB0Aqpqfw6twLtLea482c+S10UkkTLYjkjA+Y7mIcZJX5cMflOaAPie3i1KW9uMGCKOOXzZElaRUVY0Zi5UZ2xqoZs7SBtyVOBXAa9/bUcjAT3DrGirmN3lEiMxU+W5AMis/fHQAcjivvbU/g0beK48uREWSBJAWvoPPuTJEo+Ri4ZkIVwq5yVYDnBB5h/gqCgWa5sbA3U4QQLC2Y98AkieSWaLEm2IqpA2oWGCR8u4A+GYb7UbZZPODR+XGwKSpJu8xQXVWCEfvCTjJ6A1c0LVLp7+KeKFo7kFC7AEZ8snBY8bTjglT34Oen2befAyGEzzO8l0IbUXEhCo0EqMzFpZW3ZVjvBRQQSyFSAK8QufhvqnmXF3Z20JhtpdoXJjWdGMiBhvbKoqDdhyOM4zwCAcfN4in025luHRptQRmkgGC0DGUIWadZAxkUI3Gdrf7QA2m3a6lFrcMFuqJbXEl/umZoi9zLGjI6OZRt3jarHYCF2v833Qa75Pgr4pnsW1C8jZIyyhBHC87rG8G+OXoQsYbapz90spOFO6qGmfDfWIrm1KxySS/aHW4MRLzBpDtSfKnIRZIlAAwMMDwRigDF1LxVFaWMulXDhxKyBW+zpH5UkcoZwFLtsbGCSmQMFQAScUH8YrFaW9v9qZUsw3kSWsrIhV1KSSJGyMWmKhMOSCMbSO42NU+Hs0N/ctNGxuFcRgNHcK+c7B5iCPhyoJYEB9zDIJrEn+H91PENtlMzRIHVgpIMOTuCjaf+WpGc9AOcc0AXNN8XwQzfbtT8i6ItQUCxO7HyxlIipRtspVULNjIAxnaCGq3nju61G6luUjtbVY/tDQq0QuiZZpGCTQSOq+TtRwEyTtChQDkkV08BX8UxW3EwlkikV1MbcxmIllGB6F8AjHTnBxV0/DfUkWO8uI/s9mUuFwzR7rhLRHmkTyWOQd653ccDCnpkAr3Hi+e50x7Q3EkyvNCwmErq/nlD9qmkCj5l37BlmI46DqOPfXryOYtbFcxoyt5v7xTwySMm7P3j82STg8jGBjs4PCN5aeUIH2M4LvDNHMytEjR4lAZQUjIkCsDt4GQMEGumtvhvd3Vu0dxYSPFcR/LLbwyO5PlGXLuJRsO0NnkkbSdvHIB5rZ32q3IjKSMjspSMP52+dBgIsTbNjYYgY3DtW1ZeIrpFuYHjYnylhAdZACVkyzrgkDIbkEgHb1zxXtfh/4al47SyW1nSFSoMzQM7I7PmN4pJFwHOAOoJA5NddL8IYbJmFxCFu4maKWIRoiLkEqJWGNszIGwOWPfJoA8AF5fyRqLSGWRoo3ldTuZESJEdlQZyGVQxOOoIwBzXRW+qz3NnPZbgt4YcNFIGXgIsn7pn/1h+bB448vAzuJr1a18NwafOlvdiO1sY1eWQhI3PKmJmZypCMVONobHy9DjFY8/hmJ5ZfsUy3Nv5szSXTBHkbe4IQSKowp3pgKACAODgYAPKNLEtrIk11bJIDlkUgJJuR2AaHjATPqPvR4Gas67NcusduEijilbmWVlR1kCq0jCTG5I/MZjgDBxjJzXult4The38i5hA2nzFYIAI4wXdVZ1QFc/McHIArltf8ACEHmRgeUI1C7Izho8I4VFkO/AY4cnhQVOTgUAfNlzcSxswjKNgOMkfeAb5QeARjr3zgc1zdxqdwiSsu4KXcllVs/MAu11U4AyRz16ZNe43/hOJPtE5CAGSQgIqeUBv6RgnHl89uoxXMXPh63vBLapbvaiOEyRh4SsTlD+9dbhiFVsgrhieMAfNgUAeU2mqNtkknWR5FHlozyb0UElijRsCWU/LgjGNxqF9QnVkmWNYzITmHbgF8FGYHAxnMmMHjeRXb3Hh6G2TLwyM7ZZ8qoCkKMZ+TAbf0wSMH8ax7yzgntwtvA6sAyOTECUO49GLE4wyemMdOckAyYLlJ4TDLblSR8jJJja6qwON8bYJzySTmn2kpVRvjVljmYSCZYnnLDAZQQ4wAMcbc8nkgUyOznQSIQ0bIC23cQJAQMgDoTtwRg96qXFrc28IljSOTzXOX3ESA4yQQRtcfL25zwfSgDXXUolEqQvD+9ZUDEJAQpCF1kYxcPgAggkEnnHOYzFCJ47hJFfypS8UCvDcuFLEujKrcuYwSWCgcbj0rAuIpGCKEXzMbmDYbL8fOrgAoMbeOeoBpyWU2VZY/Mfg4K5IJJDLznIOfxBxjmgDek1K4hQ2ZgLRyOZpPOiYMTyFkBZMKArkDnBHtg10Gn3k04EUELbVHykAkKqqWBkVBgN15HcfWuXsIZ2u43nMsbOpWRwr8qT8wAJwVAJHYAdsiuvjvEsY1RVjkEgKMZAybgxwy74QrMv+8Tx1FAGiuuyWAiCASz7hsAwVwAVIIBOGyq9c+nHNTHULq5kkldNshXzm+UfMOc8jnaQ3rwW6is7S7W0upZLqSKaBQ3lbPMM5y29gyowVtm5eu4nrwa9C02whvZWg+026W8sCxiBxNH99keLeFBBOVQltwI24wewBx9vrN9ZjfE2PLlEr7ZHRpY88xhVYDb8i54zjPOM1q6V4k1K6jfyGa4KuzQ291FDKww/wA423CsCSobkA5JB61par4WhsrsLcy/MyjbGnm7o5PLcKkitECyBVI3YwSuQayFtrG0gliCtLPIAn9xkdc8xSFeQTuz1B4yOM0AbF7q6XYeJra0iZ0RY5ImaF0bCowBDEBd+0nKEcE57V5T4rsIPtzeXdTOjrmTYyTbPkDZDDALfMM54zwDXYyLBPEisbgyRJ5agBdpZmbJJHLAcjd0BUDFQ3OmWj7Q0crEcSAFgUViDnkDKnJwD1zxQB47aadGJVIlIT51Z3SQpnlRlUzzhhzngjmv1E/YQ8NSt4gsZIZ7S7lXUIZ/LluY7VsRHcQFnx5oJCrgsAAp6k8fG6+FdOmMFl9muE3FHVXHZ1QrufHykqQOemDX6YfsfeBtPg1vRHsI5beSG4hlc3LOcPhgDGqAqBvJILDojHIFAH74yWV3JoVrA9lMwNjFJDEY0mjRwjAujRserO25W6jadoOa3PAFmYtQhkktYyYkEUcbMBuidmO8IGHmqxYZ6hfM4OQMYWh/bHW2tY5HMq26RtO6t5cT/J5YJ3LgFTgnoNoPJr27wj5lreWCLKb4SJI08Txl3t0ch9sjT5ynyjbsyCXU8dCAZXi/w3pLWO6O2htpHuN82zCyK7nzEjjXZym8nHzEsvBFcxoumR2EKi32IsaGRFSEqFAkdmZl5CqWZ8Ak44AwCK+ib57e9CRXenWrQHBllKiMhI1ZxmVsAPiMqMg8vgdSa8lvIrRdQdf7Ou1Fx5lws1vKI7eGNWCYZWgC+Yf4QAM7epHQA+KvitrEn/CSSWrSsPnLOfLkRHjXgKZiMMc8bRycY4OK+Nf2gGtT4evLdTJdRvBKTC7ugR448lo9wBQ5IBxjOeoHNfb3xSi8Oz65MftGpx3P2gRPDJDayRvmaL94jrIh4VpiFAP3OmSK+Ovjx4djsfB9/fabe2s915TeQt750E8bDJiZkuUVYk+bByxXge9AH89/jTSJLfxHqRa1mgj80uJBFIsSqZHBJZ8jAdTk7uTyODXMw6Y87AKrXCszbWVtjYGWG0OSWG4jufyya9w8a6D4m1HxFcyXdhIojJbz4oiY7hV+fe0sbFbiQIOoY8DC47Rx+GGWK3c2yxyIVEgCA4yoKthV24OcYJJyOM9wDxiTw5KJ3jYXKGVEZhtYLngAEAlZNsm4Eg4OOMCopNBRykMQkknYOWGwKqvH8uxi4GMgHsRg84PFfRuleHZzHM9yy28DAC1E6MWlTbmVdmfnb5QPlUjnB6kirqGjOIrVo44w5DsGjijUgbg2JFxuY4J5PUA5OM0AfMD6Q8Ux+1LsgVJZHG1VeYFdyxB2PygdB8pPIArMXSreSGZ5ZDHsUMsQXcSFYFugPRAxPGRt9K9j13SL+9lvXe3OUjdUNnEqxswI+dyACQUDc8tkZ9a5i08L6iwEvkSLGS6vOQyICAMIJHODtYjOD9cUAeXTaUjFAkZcAIJCIyHG5trKpY4yEyc5xzRJ4dktjHPJFK9q7MiuyFBuBxjdtYEjK/d4OfSvdoPCrPFGrwAb+XZVZfkIcKNzcbyR94AD5QWI6nUXwhdM8OYWzGuRv3SFQN20LGQQcAnr2brtGAAfOsegu7yMimGEK0hkdMgnqiADkk5HPccnoac3h2WFgZGOJAeRhlPqq+oHseO9fRbaEuG8+JXnCKhyu3BijCRoVTARNmOgxjNY114eTeI1RZAhyCvKIshG4qSv3sA8459KAPHI45bWGKBrcbZFmRGG8tI8oKbnUnDYOdpx/CKfBpUchwGk+UZCvjJKqu4kKeTkHHtXrU3h0yYkhhaRrcARqihPuknaxA+98w5wM98VZXRIIjaxy2rxMArTGOMyOyOplXkctzgckE5HrmgDitL0aJzA0hyrHlWOWOMkgjHH3Tnp0wCK9FitbCLywETdtOW3MCcDIJDjk9885zUlrYwR2MkUFqitJK0jvJCPO2gBgitgYUBTx/tHvXQ6X4chukd5m+0bbeSVo4g+63yURTK2MbScnIJU5IwCMUAULe4xbz2MEbsZcKpYbxHExL52hlwS2wHnGWB74rIa0WdVjjeXecJIAiht+WxgYbMeACfxxXokWlRArhZgZAEjkcYLcBEyjDJYEqBnoCParmm6GyvO0sITars0z7SXCPGdixt1chm4yAD7AmgDze20qOYtKJF2j907CNwkUg+YiV2+9LtyRyMDjFY174ZkmLSKolCkSM+wJliw4Ukn5z8xx355649xttJtY5JY443jS9dpJ2jWMhmLAmPaCDguU6nBPA4AFYeq6JcrIXgcGLbKCqRulwoQEIZImOUJ6jk8HqWFAHgl7piSRS2p27xKrMWjBKuu1SC+AzAKW4BxyOOK67wvplukqC/VoLSNGMSwb1eVjg7Md8k5OSOvfBrUHhTVL6822+S3MgE+/YChByCoO7KnoATz06kdHZ2N5bzyWb26kqsZRUAljlliyA5aIHKBzJyc/d4yCKALD6Xp022RLNFiEiSRJJ5kgRQrbQpP/LTYWGQAMqeM11PhhCyajA3lSxlEliiuNhRtkpeSNnfHlLl8gA5wuOpzWNFeIjPaXtmIZIwxUlHQtxhJQSwONwbpjJ9eMbPhx0ju7qUi3Ym3uQis8gXiB2DNGknzNvTjHPPXOaAMa+0a2vriV4Qiz7VKBmljVvmO+MtjC4AIBI6k8VXtdHkEPkh0ma3jEYijUFlDgtKcgAsc7hkeoI45roU1NCZLeOFAXOLdtv2gBDCBMT5hPzKx+RyGKsvJJBNGnWshyRdtEVeRUufNCxtAeE3hUyZCpA25OPu4yMAA1PBSXdrfO0UaskOxQ0jhwiZRR5W5htfzGfIye5zzXda3Yrdq5W3O4xvKWSQt993Bc9SqbsZH1xgHNZ2iwaYroVn2ZZPMd43QgkeXl3Xd8pPIJXp0IJrs7oQyyw29lLBJbwwICwkWTzGyGmjRmy8g3s20EZ2sOBxQBwN14TY2wW5gZ/P2ThvMWYPhf4sg7QRjr93AwRjNVU8CWNwomngiKiN4UYuQ8YKsA4jcNuUF1IJCglCOwz7FAqpCYTbLIkiNuKg/MzHIQAuCCr5yRkDoFwTW3aSRRxNBc2ccUQ8wxzKyl23mIEhW7qUOOcYBz1AAB8sX3wvjlEywPDAz7/LmuV8tN7kbUITJJL9sDPUACuGvvghrCrEyWrOsgYtLbrI6sAC7lmBOULRnGc8+mK++bDS7C8mHmQwTjy5CsbiIO0vKxuXaMjPKttPUnG4YFddaWFp9ljhltFAiUKJN0aXAyf8AVIfLUuBwcnHrzQB+X83wV1na4jtQwMhzvBziEMflYJgtg9McfQZo0j4H6rPNLbT25icTKYztPlywMQGLSEffXDZAJ549K/Vq28L2uoSLHAY5Z4SHWFrcPKTGd+fORS7RhSSecYUdAa3rTwPDa3Je40xWkeVdtxDCJVcMy42wEAxgqpLYBGQecEmgD82dB+Auq6ZKlwFdTC5kcSQ70RUkbb5rcgIFyST3GOMYr2ax+DGrf6JeT2kcil1E00IVVaMjb+7jQDyxhj0Y/dzxyK/RXStF03SreaARWj/aIZUdZ7c4Mbb5NjK6AbtgA5yoZsZOc1xusyNYtcxRwxrbR2aywtCIHDeaclVVHyIdqnk4HGBxuwAfLll8KNNaz+1HTGV5VKKqRIxnhkdQrkKflAcOCGw2DyMYNc74j+FOkw2Vu0Wm3dlcJKs7OEiXGTIUkVQcs+8Z3EqPrxX0HpvieEXk0CzJCwVneMq5ZEjYFgu6P5mKh8Y7HI5Gas+KPFGiTOoDq4aJkd0w+2YMAWAdcxKSPboc98gHwZd/Dqzj1Am8jEkjxmaF2lQHyw3l8xsWyu1cAYHI7iu607wboqQK0sdhHkbkBUBhIVTDCTlgpdWG3AA3ZAFdv4j1LQ4mkZZVEgifDBUwE2uYwzfKGfgg45ycc8Z8ot9TElyFedTtZHTzJCqxksWLnaf9XhseoOBnrQB6rp/hfw3exKrLALpGQIqghXIZRvOQOD5g5X+L5cc1zeufDi0lVSqQyKBJ5IdUUhQQpO6JRtTfv47n3639Cu7ezureeO4k/wBVG8caSM4UYyqCIuctnyyec5TnrXWX2p/I09osiSqGYOFdg8hjckgOG+YlmwM45Jxk0AfNeo+G49OCoYDtE877wqSIyKEwASMfeVs4JOCeD2ns7OyKLczXMSvAmyI5MrSvGxCoFfkMEwBkcBRxjGOr8Q3U10I1mtp5ALcO+1VyoLTs2F28DDA5O0ZAOelcJHqOm2y20aWtxbpayL5plUyLIVzkI8nAOSQee2OQRkAtRaXZmZIpmVopwsjIy+WDuk3NgSnBATdg4A+YDnqJdSg0Ox8trGwjuyV2bBCmNiSZY4UgLLhwXHsMYzWdqFzZ3kkLpIUKI5dvuBSx2owG0fMEOSOVII/HorCLSru3aOeSFl2EDAUMjBVwBIful+oUY5Xp6gGXeeCtN1yNdRhjNjFdIJAwRtiqYFkYAHO4nD8bu+O9cvH8PsBjZ8tPLGEikjxM6kqQWO4AEjIII4574x7hpktpDZi1WIS28ar5ce6NtpYj/Vbm3RALgZGM9BjHMz2NvJMr20DpAUcTq0xjRJiD8wdMGRSCx253EjjoaAPG28H3ViJ9sUsjRKOrmV4JHUBArI3yH72CO45JGBVWfwxMmntdysIpsyQpCo2FcRhVZFZCMkEnODkqc8819Ay6JBp1nbXQ1ETfaLYy9TI8z+bKuxiT8+MA7jwD3z14h720nK2k4if7Nclncyl97yfvEMmwney7mO0gjbwRgbaAPNtA8MrFbNcsvkyyF5vKKIQjHIRsbgRK0kgOOQQORyK9Is7K6hsba3kUzynzXKokasU3oPLGfv8AIyMkdTjqRWPcPDmaH5YJQx8p0DeUjA8yuYzjaSwGQR97J71bt9YW2mYwv5zRKsjeWzIqg4Usu4jEQkJOMZ6DnHAB31gl9ZWsVpbWwSRyhGVKvISAdpIHyZPPoDjggYrWGnSrcKZIiIkl8pwdwJGWLfxDOFLZxg/LgnJrkk8T6nei1WznCXbBSXkIEhgDRtsD5G5tqMMjnkAY5r0nSLyRLK4t7gu877ZQss+4LMxDEB9/7zLAtgnKnHfNADbLwHpOpwPfQvFFdQTcR3DEuSActH5hJ53dc4/u9Kzr3S5bGRnjgnQgPGFVH3SSKCW8ppMhXxszjJwMnAFdyU1KSFJIreTyUQIotyMjySrOxZWJK/ebJOPvAAAcU55EuBcCdibnMjL5zyNG8gQyFJV5Mlw0ke0fxFiBkCgDy+4kuZJ2jiUiPbEpEpMUkZwoZ1+bDBSx4ORz3IxVCbMEIWeZHtxOUlcSBdiFo2UM6bQArlTkk5A/A9NHai1nE2o20lyhR2EZ85nklkbBRXRvmkyZME5wxxgkZqjJoUF415FLFIoDRvAiRiTy1EqB1Z3Yh5iSCQdhHljqCCQDyi71fydSvYrdzPaqVhCiZplkCgF5IwFUGNghwMMTlt3XiO01md0877Tcy2MUizGFWCENuO9EUsC3y7QQOmTwRzWrr3h+CBnuXluBKZfLBCDep3AFnwPv8ScdyTnJ60DYWVq9qj+acoqOnlSMN7s2xtsnKAo0Z5wPm4JBBoA9R8NQtrciELJFZIYzcTpJKksiu5WRdpTESEt24J6j0+l/C/w31i6gZPD2rgXDIk62d8ghjvGBd44o7pOElyrDaysDkDKnFebfCvTNBvZJdMvIFN7hHQHypFMfyqIiUBLDYrAclcnJAIAH1nbXz6UlvBHbRw2FpNGga3VW2IymTErK5cOVLHdnsoFAHitvc+JbC4XT9SXybmK5eOSGUquGXzAYrmRBzH93G3r8uTyTWvrc+p3En2a71RGN9EgtViRhDE9s7QmEpJJwxZWUSL1ZRwOcP8a3YbUpbmF0a3+5bxuY2nbLKodmfJD7WQ5ycheWxmvOb6bT7F1nnurq3KB5VFvMzl2yJGXCqSGLAkBONw9aAN/UV1O1v5IoIGeG6WGKzuMwxNbeQm8rOgY5cgncwGCSQTnIrg9R0u+gElxbaz51xINwi+Z0KxuDJFHcvIfmDKpIxxwCcgVEj3+oTXWp6VqDToRHGr+YrTxpLndku53nY5Ax8w3cc9Me5tbq9jtdOW7u49QO9pMMVUxIoVlTbyMgjK4z8rMcjggFHxXZXPiyCzstYsYHgtmZWuJRPAIEESxjed47sCqrxk7eN3PyFr+ippmoX8d6ghtbZZbWCCOV4GaFdjx+TcSH/SCRuLDjk8E5wfpL4h2uoaF4aLDUhdTyyxeaTMBOz5ZkjjQN/q1AXIzncobFfLOo6o5RE1cSXi3RaUFZYjLAWYosqSLloiDkMvRsZI4BAB5/Jaqzy3AjZVZmCR+eruMEiMM6j94CFIB6kjnGazriOQXbvcCQsjoAyq2UePKDLHHOVHOegNbs0ujy/aFhme2uomcF7gRhJGQOWJjhyFQhwB7qfbOK1zpyzGJZ3Z8sitt/dlgWYuokHMbEjHQjBxnrQBQu2tpnkaeRAx3thcZd1TywoU7gMsnGOpXpyBXIR3D285AVjEWwF4WMgk4yAvyMeM9wR64rYup4hcGRTDufeU3BRGD5gMYMTkhwMHr155zWGbyFTM0xkkDsFWIBVRW8tcXAVGAOCCOncHOaAPTNGuU+x+WCP3+csqjdHkgM8smwnywehwTyp6cVy3iPQZyFukbekr5V/nwy5AKsQPmxz6jCkgYrH0fU5YZJVjfBKBWOclkJC8HcMHnkc4xk8c169a3kWtWCWE7wN9mVtkyBJCkoKPCfm3fKAfbO/BBGTQB8+IsaAq0m0h9w+coQSPlk3KMkqSCATwTyD1qS0IEGJZowOXWAsdzFkIyfLJKvtzwSAOBnNM1O2ez1Ke3ulMJ81lkZQ7Dbv3bowpG9SQCOeQR9aZp8FtJO5kkIckyRRttxJkuxWQFgTwv8JPQ8+oBp2c6xOiyLGYnPzCQkMwKlQDtOdpQ4PPPQ5rWeye/cjS0BALBLUkrJnJIEbLwTnoOnArnUgeaZogFEgJyckkKoLZAbkDGef/r11WnXlxpjRSiJ43BQ7gNhddpUvucDcvy9R70Add4Vsy8Nzb3iTJ58I4ETZDwSDcojhIBfKHBbAJbJGTityfRrgTiEuVgLCVGbbIBuCsGaKJv9ZndwencVo6RqtvfTxSQ+WC6yo3yxxyeY0T7EZgAAwJ+pBHet+S3a8D28jqGUI1s0qjywrJuK7nI2o2OCT1PfNAHFWmnySSOsCzea09u8kUaZWaMMSQ6FgNq8EDB5OOKyNU8CjWTeX1iY7aeLPnW0kUaid0Uu4jIOI5TwQO56YNeo2bkW93bJHHazQRFpSp/eStjc6hsnGNjZwRnaawGlmjtnMYZpjdA+ZvJCh4xHJIrAg7ML8xPbOOKAPmG5t5onfbGUCyODuBUKc/3j1ParVvfMEhLtI21jHhjgAKS/Q8ch+D6V7v408BLeQ22oWbLFcyRr9qs4l4LbGcywxhyWPDgnGGI+U18/XdtPZM8EiFNrhxuUq54wAc/dOOxxjGOaAO8tLm0dovNZXjV22hxnMZXALFWBBDD1756VJeww7DJEquWYMAZA/wC75Y5kAyG+UDk5+bHNcHBdiHKkq68YkAJKMc7gysME4xnPf3zXWWMn2kJGw3RMF2lG5Vm2ruLYwi9CRnnp70Ac9faUZArxuyu7Fgqo5CDkhgcYJGenUlhzWLC91Z3DJLhsOFAZiwOcAKR/Dx16V6zZ2iO8cAlHlb518xfMdfMK7FZ1J2/KOQRn3zjnhNT0ySCeZlZmgSVlDMQxyGXYCQRzgn2469KANHzUuQhljMEiCNyuxVVkTcFePcflXJ7cHGSeBnNms4x5fmEhpW6kgOgwoDSDGApPQ/U1R8+aAeSyJOrkbXVm8xMbuQQ3K43BgR2zjgE6tq8FzGzh1G1olVXJaQO2QHQYP7sAc47sMdKAMFoSokMY4jYBsnbhycrtBPzjvjt6d6iMSyZJIBjTdsbgvkgbU2jrkA9sDJzXSvZPO7IvkM7ZCsAF3SHoc7QAduOeP51lXFpJB5bSR/LvZc/wSbeCck/MN2Rx2A60AYsbRQSjzyWjZMsisN2DwvLocc+mD1waj2BsoSowMjJ5K9dp5zn19x9atXFhJGPPKKqOzorgHaypwRkr/tZ5HekiTKjzSSqJhVAAY78g4wPlAwCc8HGOpzQBmywEhlKAc5DYPPGAMH3/AJ1Sjt2MpiUbic5bjCrzuLYPAA5roZMH938rBckOq4L5xwW6kDbwOgqOS0CBHTcrMjOzcdztJAHbPPPOOaAMV4ym1NxcjKrhlKkK2WAAPTJGMYqy0hb/AFxO1UURqjAIAGyAQDyvzHIHIJqQwrhiEO7AEfOAvU7gM+tXQyyRRRTKwSLKvtQMckHayjAIPI/Ed6AMyJwrPlBIjI4BIwBxwQezDsPfFWkhJ+4gceXkgsA204G8Y7gknv709LYsT5bZjUkDzF2jDZyWLEAEe/4ZqaD902Q5V+VypIXDgqeh6FQRwaAEiiiK/vCcbRwvOMdd3A5xjpmrcNs8jYQblKkKPlHIAPUnk4Ye/NRAovGM4Oc9z2Kj0HvXr/wu+B/xM+MOrxaR8OPCmteJr15oodunWM0saySlUKySKpVFDONxJwAR6gEA8pETTFIRgMhO4AKCSSRycZZefX6Yr9cv+CfXwytdPt7/AMealp7jUbh5LPSp7q3K/wCjFP3ksDOwyhKuAwBGUI7V+hn7I/8AwQvuJU0rxh+0nfm2uZza3kfgrS3ZQ0a7JPJ1C4Vw20qNu1duNxBOMZ90+NHws8P/AAR8Ux+BfCkGl2ljpscEdvbWFstnDHDMwNsBGyAForcwryTnyiCxFAHgfiLxJqNnLHvumYXcUi+aTsCBMuRNk4UFVAGBySOa5DStf1dri4tDdXEbSRKkjyKdssTsJlVXcZYjJHynPHcHFaOri2a9d5184KsYGcs4LM6GRZE4Q/Ng4UY7nFYHiXUIdFjs305E2FJGuVmcu1tOiBTD5+4chGBU5IdmIBIWgDrdZ1pIIYbu5vxE0EbWzoJv3suQAZjEu47dhwc8tycjFUrHxRHe2jXEV3bw2Rzby3jMHeHgeZK6yMNykycOBwR/vY+Z/FGuapcX8d6lwYIYY5fMgVA7SYVfLKrGfkjyzZChtqg56Anjb7xBOLK6iiZ4mliFoZQcArksSFycuYwM8KcDrxQB2nj7x48V5c2ds7XmnQebDFNIPJlKFgkbEDIkjYNncMZ7g9a+QfEPiGa8F9LLdTQWUMuxZZjJ50ThyojiVRmRmKkgcfMn3gOT2Wta9fXoXTpQJYrW2+VlUeaFBZtrStzkvkBWJxtwAK8m1ewnuUuY5Y47gybFibYYhFtmictuicBiF8wZOciQkjNAHNj4iS2xuLNppxayMkiSy5d2ZUOyM/OQhP7vnJ25Iw3Bq3L4uurqzls4poWTUjG6q8nEIRM/JI3G5gPmJ54UdcV5P4h06a1b7XHbNJukVo4kz5I2lN4+aQlgCe/OM+gpNN1Jysl1KkEHlyOCjibbIrxr+7RUkHloincMEcsOozgAW9v7zTL1hGZUQFvPMbsBKrSDc6kOQHWQEggCsyfXbmGAsbh1cIxCq4dC21XVn2EhmJOckjknPfGhe6raajuiigWOO2MifaYGLNIykAAiTJzsHGM9OveuOurYy8IjSRsC0eCq5UE7l3ZwXBJGB9OtAG2usX8KK0gjCyxp+93q4BceZsfaxKyBXHBA6VG1xMWN813IieU8kb+VI0e+KNwI9sbjAL7FByMEc5rmLqzubeONkkcRMpkaORHxIVcYJbcA3XB4qG71GS7toLQqILeBi4QBYlZpSPNCmNeYwd20cnBPXJoA1L/W2uJo3ncNK6KpMZdByGjQSEN/rADjOewyetcwjTMboszq0Ub7XUsrbSwRmLHqNrOcdSwGeKr7UkkAg3bUDsCFJ5BbG5wOSCoIPXip7d7gTIWcskgaKbJBBXaUDbmHBO5fc5yc54AK00shkVg2YUCgecTteVUUEBY843fLk8DHUis2fUXeYBB5a7slQ5Kq4XDGNt33SSMdeoNaraXNJlmkYooCxAlgFAbJA3NkYB6+31oOlOHljMZZlCtGyhJPlADsWbGGwmOhySPSgCkNSlhyZC7sXOVVidp5ByV4YdO/PTNPtdamFwE2zZT5oduCxkJQcKeWXAfvjJyDVtdFnUeYoEhJA2oQzqSc5KZPGR2Bq02iyhS8kIXBZSS4Uo4Y70dOqvuPQY4oAyZLwrLI0d1IZgQBvj8tELnbIzsHb5QWwGHJz1Hek+r3assas+WCli5JYueeMkbk5OM9a3k0ae3ljlEYG8gIzRh1b5huIHIYAlenQgHrWppfgXWvEeqQWWlWdzqWo3sgWGC3R5ZGleQKiJnlgSygYycdeOaAONa61EtHArSMzAbIvnztbJBVc4IIYYA9K/QH9nX9gX4ofGCz0rxP4nnPgfwdfmWW1ub6KT+09QigRiz2tsV/cozABHk5bBKowBr61/ZP/YAtdEht/iL8ZLKC5vLV7UaX4deWGSCyZmEguL5yGSe7CyR7YiSFPUlhgfq9qGr6XaabZaPolitmumgRxM9vHC8drCzRpHGkGFbaiqu4L0YnGSSwB+c2mf8ABNL4R6LPHJ4hvfEutpNbtFHFcXcdtGjAEZhe3gUmM+Zle4I4716zoH7Cn7OmkQIbfwUL+SBlkMmrX+oXRViFxI0Ut2AigKxJIONh4wePqcSyT2QF9qNxLcqI1iVwXgZZGBdS8xA4Xb9wg4xnpikt4o7e4SF9QiS2mAjO5SpkjdNikDdhnBL5weQ7YJyRQBxug/s8fAbwnaDy/hN4LllYLJ5k3h3T7y7jLEFSHlhcsWZnzkHgHI6V29l4R+G+n2UAPgDw3a+YjtNHa6Bp9tIyRM8kK5s7XaiE568gxnpnNegay1vcW9vE19bSPFiTyI494dGiIjVJhAywqqSMSqlGyoHPNeXzRXy3ixfbiLZYcyeSQ4Z/OzIGTyyUbYFxlRw3Gc5IBT8Z+AvhHqFnbXF94A0BxNG8rTPodksikysJAuEUGPzGJ5UMAMDIrw/VvgJ8EdYsbib/AIV94WkZWkguIpdL06CctMVdJmEUIKAc52sCCw+XrX0lPpzXOlQSThYz507RsJpprlIy2/ajIXRI1KndvA3E8A8EcZb6JLFc3NyWilt5ZVjlxIibFLxxkCOODBjDld/zg/MeuCAAfKtz+xd8A7m4MieF9Pi85JVaPfJaws8sDoIk+ynduB3Y+bOUzzxXz74q/wCCbngS+juptCvr/Tsq81sEv1mj3KCWAhnDs4AAGeBhge9fpdqMVrbNGtqltJ5iqjRm7SFVaNeZ/OlLKGyGJHfcMAEgUthf6eFeO7triXNurskCCYxyAqWhjdlQCQ5YZOAroAMluAD8NviT/wAE5fHPhnRU1nw5qa61bxpLNNBJb+XdRIOzJChLLvVxk7VBXk818N+IvhH448NyzQano1/CYWYt5kMu1QfvSHGdi5HJNf1YS6qlzJPAIIrGJ1WJLS4SGV3JjVAtyU3EYKE4bcpXbyBgDxXxl4F8Kaybi21fTrRluYHmmngskSNkQ7yzStEpaHhjkAhsHaDxgA/mSijvbRJi1yYJoYm3RtvlScxFiyxso/d4AUck8rnIXpuaL491jSn3WWoXFrJEuEKNtAYgKecngYI9CMjHJr9GPjP+yro4vri58KTGC4la7kay+ysgWENN5UhkRdo3rtwoJOMZA3Cvz18WfDjxH4dklS9tSyq7xo0KO0ZYAlcgDLMAx5x3BHFAHcWnxd1ya2gt2upLh/MkeQeaIt5KHaA2OhJPHHQYrOn8YX9xdBbiZ4AXwwLHcFJ4MrA7mOCucnlQOK8QQXFocESbw+Gi2sGLHO3p1PpWob97qQec7BmwdzHlmUKOeew2igD6J0PxJPE1tLb3Ek6Ble5hmBlhfLIVCSiRSrk5wcErjgGuwsPFkupX8kL3MUCZZxCXMYmj3fvE84MvGVyoKkZH3ck18yRazLCiWgciJGBBjPG9VwrA44I3c4+h7V0FteEtDPJMWjKby+xm2KoIVcgN3CgDHVsZ70AfUcHi3VNGs/MtigW7WTy5TceZP5ESruVWPWIt/LBwBy4eP4RBLCl3JaammJI47rZNBcbn3GOWJnILhvMYbhkHIGcjHgf9ry3MKyxXkeyImGOBF8slGTcxIP8AFuZ+xyQSOMU6KRJZMyXJeR0ONy4be/yQxqxYDeW9SCcdDQB61N8RNdmxGb1ZY4IAifamciHLsxC7SCiZJwMZA4wRgHktT1+5WFluJZZ2dIzIscv7l2AUxKzSgbZNjDOAMbBgdd3DzSvDMZI5y2WKxKxCsYlwEdXfDA5XI6nHXFXRPLdtcCZZLmJ2i8ucr88TrnccIny5YSMBnouT15AOji1eFxazpO8VwEHmRiRgiIQQ1uhONqZb3GWJxXUaTduwTepKzlmEl3co9vatKQ4lVtg2u23Az3GexI8ouJ5HCQCMSOcq0wQFyQ+OAuP4evua6nS5Lo2os5cm3EwX51JPlgncec8fOMAe5xwCADuyj6hLPDpzrtUxPLG8kZmlYTGOSSC6UYXc7EhfujZyPSxDY3s+oTxWmov51vIsMiuzpIXTbJGzoCUePAYbs7eobHFVtJ064t3d7S8gKtCcpNIUjh2yCUKIi4ZZSItuDx8wPeu5GnSLd2t/b/NJGsyXCQOWaUeRGXMkMI5/dyr8w7E++ACzoGnanFq9u9xmT7XdQLfWzkRlFVXZZVQDcR5JfOMDLY5+XPqOmKljYPazXEccc0/2cQzOyC3kd1ZMvGMICirkEkggKawLG6so9JiubtLyy+zeZuuoJGZbZFXY0UyhdxQoWzzlF2qCBkDa8H+B7jxTrpkN9BJZQN9ouUe5feYchgz/ALthNIY/LKgjIMmDyMUAej2txYWFrcy6tdLLf2EIjsIo2EX2yR45JikNwqgMqwRwqSuMEZIzjGHp3xR8P+GN3jXxReyASTSWGmRSYE8Si4zcSW/nRsSyptICqQBKF3ZOa9d1jwHo9jptvq+siC303SLN5LCCOUO86TJHLJJcpKgWJGjV/L8weYcLgKGyfyB+NnxGj8beKJodOb7Pomjwix0eMgAFV2m5uJth/wBZLMjHOMkbR/s0Afsz4W/Z1+D/AO0pYXniXwV4ihg1GVWj+xtdRCWGUQrMpktLiPzCQ+UCqWAXLeYSAK+YvG/7PevfDi8lstT0uS0txcXCQXc7EwzBCFjAmRdsjk/d4UEkYBGa+E/gD8d/Fnwe8daFrekavdxQQX9sby0Nw32a4tPOj8+GWI5Vsx7sYHXFf1S6Xf8Awv8A2oPhdo+oSw27PqNnDI8MTCO+S6McRSXecbSSXwASGGTngUAfhHC39nadYWN4pkh82FZg+4yIuFKISCpt0JKhs5z3wARVfUmfyXWCQFFeKQJKkUzwFnZ0haclf3bAkkLjhuuK+6PjL+zrbeB5IbKKK4mtZZbwNIYg42yyslp5rqgKsgKkhs4AADZJr5S1HwPcaHeqZG+0WcgMfkBdqs7hmR2IGZAsYJyT0K4LA5oA8eS7ZbiKa0PlywMQ/mBZQ5XKMNp6fLkH0AzyOa6K0khkhjeNEhlndlURt80h5eRpkYbUAAyD1O89aupb6cJr63+ybI1CtFJsaEyTPEqOwyMsOowcj5u3Arft9AtNRsY54ZHtpSELqgKgtEybgW25cnB6HJZ/WgDg7K4khuvs0bESTKHV/m3IqkvtkMajJVVOcgEgk845+9v2ftdt4pYrnUXjuI0j+yXKSoRgsqurq4IyAp6cE46E18qf2NK19aNFZom4r9pkCx7I4jGCVxksSVKckYO0nOScfafwL8N6lCwjFjBtlkaVQ0OQ0Txqnyk9cHaF5x8vB7UAe5/tW2Mutfs8X8ok86G3u7a5ixbPJHbrNbeXGpM+dpIlXng4wME9P559R8PB7+WzuGSKLMnzkhAGBOXyM5OARtBBJYcHNf1CfG/SLfS/2avEEE9y8N/cSWD2i3CbEWeKaOUxW6yRs07ZHHy5AycgAmv59fEPh+4vr69uL+z+ztNPl0jgyQQ4Adiyhhy244JyT0wCKAPinVNOW3lY+WXCF03A7M5J+c8ct1Pv71iW48i4LAjAwf7yNuTGHKN057fTFfR2v+Co0SWONBIrujAiOVMZOEQBk5bqCeThTtryzUPCNxbvPIYDCqOy+WoIAI42Kg+bZt5yTnrkZzQByEN8yMygqEbJyAx3KBgAZ6cKMdOmM9a9I8Ja/e21/Yi3dTd+bt3PsARQcgAyEjOM54wOnrXFPodyF8wRtGqxBmBV3A42liQBtQnHc4zzmr9hpl/b3MLqkpQKswIPy5ye5HUf17YzQB/RP+xd8XdSl8Na9YmeGbVDbxkQRubgW8BRYjF+/AWItP5JDDeArbSB2+KPih4e1S78Y6nqDQxWOo3NzORDBKERjJdTEZDMzSgeWx5bcNy9cgVc/YOl8RtqmvoXkCXenfaYJXPDRWs9rJOEL4VkELH7w53hRnhT9k+Ffg5qHjHXm1WSGYRy6lNHdo6BizKyMuwvyWMglLMM4G0DuVAM/wCCfwx1SXQ4dQuFKXUNos0s4GDEGBVGVFOXBVgD3BQ8ECp/iR8PdUjs7y6W3u55GkDReXujXay7DvVlPnDzC2ARgBcZGBX60eAPgbbab4X0+6i0t0t4gtrveQsJHEe92WPy+xUlQVO0cZHfspPgXp+oIJ77T45S6lYUmVVijLxNtLBRxtYZJPryMUAfz3+Gvh34q1bUrYW9lcwmzmUIkqmJfvMRGW+VFPEhzknK9Two9+j8F3+nCOW4SIvJKQkM2yYBwWCwkKF+ZX2DPBJbnOc1+gXxF+ElpoVzctYQJarb7PtdxZn59yE+XFCyqzLIxaQnbwd3JxUWkfDKwubGG8nhdRiOcxuGmmlUEtI0rAqVU7W3D5N2OSCKAPzw17Stbj0qe31Rkkn+1OYltgrPBCChtTMW37U8n7QpUc5IO4rkCfwWL7SdUsJxFZMlw0UAmULFdQoJDPJKzQxIHBLjO5S37tR2zX2J4i+HDLDd2FnDEtpNMbnJG6bzgHZtsjqGjjVQcEt8obbzk58NTwPqFrqT3bOqR25ZxG6GUrCGMcUkQAA6q4A29M9QRkA/Qz4ceMIbTTbVbTUJrqLZEJVYM0kNxEkY2id8JKTLJgYZRxk8nJ+idE+JFxc2pWSGSEREhXSdC0uxDmQopcLIWDDIxhWG4EqSfy28K+LXsfKsY5p7dEkLTFMIZOQzRrnPlLuG1SoLEqNhHSvUrD4iStbfZTcyEXGI2A3KpUPhm2qAdpAXORwBkdqAPrfxF8XhoVw1zIUuLDFw9xYiZIpWeRPKhJlETApk/NkZJwOOa+dtc+PFtF5iOUt74eZ5ZWYSO7r90sYpM4OCC2eeor5n8b+M71ru4ie7hhDwMsYmchMMo+WZ3IzhJckgNgLkdOPObBLbWLGW9ZwLhoBKJIzNA7IsYb5dyfMiyNBkoCpGeQcUAfb8HxnkuNJP2i/jM80chQhhFv8ALI3iESYIAJQnOepG7INepeDfjBFZrZ2+msWmNl+9W5CyrNc713qqMvzR5Qj727cWGdpr81W1WG10B7a6lRGgxPIwmCTPC7t5ZSVXba5TccDGSoxzxWhZ/FTT9IsmuoNRY/YmjEV2k87PCoAVog5wJcgnGwkjJ4IxQB/LxJdPI6KmTIuwAgq0ZfIQEu2AFKnnGccAnFV2u7uN3XlS6lQqfe2kFv4GxsOT/wB8iqv26NrN7QI7ILjdDM/ybgwwCV2/Nwo75GfSq15KrCKR2cbQI2LZZvlAVskkZHPGOgxnPNAFn7bLJmMTM6NGzSJ5pRV4P+sBPzEEDgDBJxWNcXZjjDq3KkBVyGB27cHA4wOPqetOlkRLeTypCQyqrrhd/wAu3ezlQCIyWO3k/d5rO8yPygo8xyHLBWA28DDMB24xwDg96ALq3jKrsSwyA2DkMecArjnAJH/fVdHoWpvDHciQb0+zsTuBfB3oNyE8q2T1BHXk1xpZ94kEZZNgby1bJKZ6OUHByMkke9dNZXCLbsZ7YIJICV2lQxTeoUFc/wB7J6DIIHagDqbiSGWxju45PLDsyMGOW+VjhwpySMj5sNgGQZPNc2NQdAYi7lCxfG7guMgYGfvYH6VXbUYypLHykGVjyEAUE7idpPytkIMgdB61h/aVkkkRpYkCj5mkYAuVwxCKE+ZjnjIxweaAOzhvyu2PftRlbbgICyyEFwzr1zsHH6VDFcySSLG0Szxkc+YxViiKVCrIRkKHK8DIPTBrlo71sKMFQAQu45C5+Ykj8DUsN7Ikg2MDubJHzEPyoUBVIPRj9fyoA6GFFctKzmAI+dyFiIkVljY4B3bwXHGc9wDXc+EbdUvUmQJNOXBzGzLM53gRiXI4XaDkHaeR1Ga8pmumjYxOM5CFSNxAJyTjng4OCDzivd/hzAsqW7l18ydS4ZlTdH5TMuXkLBgSyrtAK/d5HGaAPRLW1khLz3lwhhjYiG1mtUaFJp9kUjsvmY4jYYYjAMeQM12Gm3kUE8NwzSyzyMdlwpMTQFWkZpYUVsBGBOBkccAHjHN6jpiiKQpJPLLGBlRCwWNnySAVbJb5FwSozuPXFdD4f05ruOC2lkdQGeOKRRu3MApkJLuqqoRRnkHbkt1AoA+yvg5fWUs0K3kwS4f9/BLMRHb+fM7ExkOmJCfnIyVGW5IzkfePgnRrbUmlt5J4rGVEZ4J0jjeNykjmQyTF8LbNHCACCFUNjdyM/mj4Egu47tbV2MMmI5YjMXEcMDv5cRCqzK4LE8DdwhbPBz+i3hK5stH0O3tTefbryaER30AVkcIPKaONHznyjh8kHOFDAYIFAHofihNO0zSzc291Fcm6mEF80EzrFcWsVu37mN5I2DZxwRhshCQBkD8mfj0xi12LLLsF3hGlVAqBSium8If3qibJ4+rEbSf1D1axNxaxR6NaS3KXMflixwHmt5XSNnmjcErMQWmx8qshzkcV+ZX7S3mQa49heWsVsyXqubSSVklG5ArhXdiRCAkZIyTzncBkkA+PbO/tbXxPrMnnw3Dz3TlUWN2jjDEbi29B852k4ORhxznIPqMHjN0ilhXy/IPmho8xo8fP7pIo2C4UZyvBKnlSD18As5d2u6zKdzD7Yxkc5YHawBVXU4P8Q4ORxn0rqJrm3M0jw26zy7VjiXZuZhLggbVBEhwoO09x2NAHten+IVit4zd+csazb1VfMUvOyorO4LgEbCQfmxwBkdKLjV/7UNxIroI8RBw4KMwjaQlkCR7XxlRzhhurzV9UYR2tr5TRyIoeRWynzNkEKwOGIGM4H8I4zTLaZoxIV5LiSd1SRWkw0jEERgk4yMscHGDk9qAO+Saxby2eRVUMyyATE452lRHGhKEtuw27BUnjmobs6Kf3tgXjkYq6RkJsgnjaMg7CMMpRpMEnI65bBFcNdSiQr5BMcU0cSNEAgZplaTewO8fOxCk993+8K0ra3uSI91xG6RrtaNRGrhnUEl2ZCT/CoyQQVOR6AHvvgeBpdPmkRI44A2JxMWnnhboVk8qLCI7u3VOAB82eT7V4LezhvIJniV5RK5jjaTz90bKkceFkOCzSMDlUOARwCCK+VNHj1K3jW0tbiWOec7XjlmZH322SGHH3gzP8u4A4xgkYr2fRNUn0e4ha6YSSzWsEcrBNwjYyo4jWVSu18IN7oQeeMAHAB7lcm2sbu4uLOO5iuGnf7SjeSkLyDYoiLsoMxcjG0F8gnCk8HotF0mz1W+sb5bezeNxDFfW6ltyKhY3CfZyVZxgBT8oxtZmIHXzvTbq8u7Nri8kZUmuImgj3SyLJKjRuxl2ncqL5+NxyozuOAvHrVvdxaOh+z2Es7xwxCQxQOokMyqTISky7YiAVz/GGYhlDAAAj8TaNDdX8J0y3DNakwmKYHyfs0RZEBSV2UKJTlcndu7k8Hlr3wneX5kniktjDvIZHcwmcQyIWSUKuQCVQIAjZxlgoNehXniKMRpeR2saTTSFpYYlMjCFzsCJGJCRKMZXg8g/P0rrfDWp6TcRGO4iiSWJrhZ2nCO6xb2SVv3n35dzqQBkjnBJ4oA84tvBmmDSJIhYzS6q0jMytItsJI4yRKYkLKHhjj87IIO4kHIyQPOrf4UWMl7PqBtIf7OaR1lvpp/KiUOWjVoJGjwsxaORQWbksFUBmGfsSS10g2Sx6YqyG3jLkSy/K8GQJVikHzbC+TtXLHec4waqXNto9x4eFsukXNs980fmJbSx+VG1ssjFTJOQGBmlVyhy42LtJO0UAfHo8MTxXlxZWlxGlk9yse2HezlXcFSTMqu20hlGPkZcqpYfMdTw98LbjUNakltorWIQxPJcm8eVPPlEb+V5gVMYO1vlygXaACM19GaVo3httSQ39gbVQjLE8c7TSGRdzGaZWXKnIACKRjJwRivfdM8LSahbm4ktrWC2ZLUJGohD/AGbDy7kXl5pGVe5YbpO2DQB+deqfCG4vJzcXUFvFLbyq5tmiV1uZIpNqRl5VVSEi4yASw53ZrV074OxyjyW0+d/tESrCVWVduEDPERtY7NxLcccNjOK+99W8G2ourNZhKGuCr4MYKRxR7pH3qPuECQD3HPY4t3PhP+z/ADtRhltimSsTqoJjiDbpWnDEhg2/ZjAG2MrycYAPzrX4R3VsbqKXTvtDNK+DKm5CPLMSs83lFnBymVBKEKM8DB5XVvhXDJhJnnW5iuJZo7F1DxASFEcqQG2EsoyrAdB1PT9NPDun6NqMWoCWSCOaGZIluWba0m2V9zwxcMiFYwQcZyB7GuW8WeEfD0AWNGs/nkmuf7QRGe4YkzSLA8rMTtDclccEhmGeQAfni3w0iecma0ttpEaeREqrEVMLIWhZADlXwXGWDMvBr1DSvgsILFRp1w0Ds4WYSoNrRypndH5aEgFi2VX+GQBsEZr6F/snRLCM3JOnvdWL70jDkoyvlk+XauJB5jOSzcFhkA9b8WrR65bpMLyJJQJIv9DjQJExBDoPLzudkiOS5G3aGJGTQB4JcfCDXNJtoprBYmkmKzEQKz58l1Ro2M0akSN8+FRjkggkqwB6VvgtrkohnY2Qmu54mUxASiLzQJJWdGtmZeCSCCrh0Kg/3fp7Rru3murKzjn+2RRxBpYE+ciNnidysbEeWNqgsegOScAZr2m713wnpUFo1nHpst5DbypcCO42ebFmJANqv+7lEbvkKxXaGY7lKlQD8kvG3wP1KzvL2yjWVolV7s3Egt8tbygKoVZWR2b5SQhJKq2doyQvj/8Awri8sbxYIJprsySgsSnlKQ2xgrKDtDqHYEK20gZHt+qutXNtrF85isrGKG5luDJJbCCCGFmUCHb/AH0wm5VBByzKOuK83uvBdnd39tqU9rEgiVTHbERJbLMjKsksXzhpSUI3AbSccbV6AHxBf+Bb+1WK2tLWCQkoGaRZlmMLKViEaSME4kBLHIYluMjiuc13wM1pDC9xZ4kLIuY1kl85iwIZgFJXCsuRxwTX6RWfhiwuriKWWziyrnbxGwTZtUqgCOSgQt0PfGRWF4l8M6VNHIDFbw7UkhEcsLRoiqo8vaYz+6JBYcEZPfigD8yNa8GS3tti2QOVTaYVUlRtIdzny/3bBvvdznO75cVwp8D3UqEy2rQuB5ZwitGzIWJBZRgoylMNjOWPtX6Fa34csbOFWIhxIkZUlC6uWZklaJgoIiwECFwW/dtkkg55208OaPeNtsUjfcGZoZEgad9zEO3lSgFXCMAQmSvldsEAA+Cb3wrJJapDJbbdv7tGVOeGYIQVTCnDOfU/hxzs3g67u0Zza+bkuxdIykZEACAsoGRLkDJHXPbmv0K1Hwhp8KASWUECpGq4Xa7Tl2yJkHJMu44IHKhCTzxWTe6Von2GJTaozBgkDtCkSoHJLMy4BeTJ7kAkHA4oA+ALr4WXVvZNe3ihJGVnjUNmUl1+VGTB3kkp9AMk4rzi88E3fmB5oplMTtthQjbINmMu3QvnGBwR19RX6aad4R0y7ed7lIjLahTCGjdzNtUGMSsWKiIum35c5BGeM1Xm+FEd0XntrKJg4mLMUB8skHdsXPyj94oySCCBgkGgD8yofBcpKs8bHEhUMIySN2MFmJPCkH6g9M10Fh4PmeK5Z4PLddsOxFB+QyAthiBtySeucY6dz91y/CtBA8csMMEm1ydgVWV1JIBYYG4Io9M9T1ArPi+FEnm5WJJYpI1fz42LOojUv5bxxthSSxPOT8gz2oA+PH8Kz6dbLE1o8kZfLq8cgzIAFQN5acHfncRgEIcnIrIuvBs0jwusUQUuZdnmMxPylihEoGw5IzkYx3FfaMvw4u/s/wBlLFokleZTJJ84Z5fMIb95uIyuTnOQR7VhTeEWgiuftFi1xvhZoRGEXYyOE3FsgvGz4GCCBtI+gB8sL4Vnhntmht3L+WEkUqk0WF3qzRqFYSrkPtOcfMMcgV3mgeF7xLqEm2EwuI/kch9qxjKKHUYwwI5zjGR14r2Kw8OTW73FwthFLGsSRFZI2Z4mkB5iCSYWRdhIYYPJzwK9l0rS4Ljw9HJ9nEFxb+Z9nklAkPkpBvf9+6qY32RwfLgnKErnexAB8xa74QuJo4VuJRI2/MiFdrR7pBIR83y+bufHyZztxgE4rmJ/CcUM7wxlZYcsJDgquUDF8GQKCjDocbuvA6H6an0uFFRZI5ZmMbq8QDl2XLspKqCMEDlj/dJPTjIm0eBiiNZlEZRGM28fypE5dWBRDg4YAHrjIJAzQB89T+DYVCmK1ijkA+Ul3zkHBX5n27AzL0wPn+8QSAR+CLiZ8NFFbsyKfs0jSAy8swMbf8tiBxkOOoOa+ibjQLQQwxyJva4RcTRqrOXDJlT5mSihl+YnnByMDFEGm6bHPaM7XEhiVogZk80ptIDRxb8bYzubnGOemDwAeXaB4BjFxGbi4id5Y2x5u2RkfDBGMaunl7dmByQBnHQV+jP7JehSLrWn77KZWF5FHZSSlZ47snO57VEcMclGjGXwMEYINfOllp2iGN3mjlluDLGRHagLKYzvJiDmAHzNyk/edRu9Tkfdn7NXhqGd4ZmgubUKqSW8iQgIbxJEMUMgdgE3AyZIUMDGccCgD9StFtYEsJLkxM0ixweYQgYJyAASpIQiUAAdeT0Ndf4fudSlvYZ5HnUtbARcAJPGTsRdv3iQq8k4BC+tcVo0V1bW+/zGeF7e3ilQAQo5RgV83YwAlyqjdt6qcgEV3nhOzvNV1OZ5BBFZww/uTEwRy2QpLYOMBfYEkE5OSCAegvqyxQeVcKs8qZyrp8jsFJUMG6oGAyDwdpyOtc/qN4l4CsVoFZYd4IjiA8wsWjOzcPlyuRnpjb0zXWX2gTfZ0jRIzudnWeR2ZFZwqMryFjtTcCcdyDnGK5HUtDnhEiyTQfaFUq5tmMsL7RuXypkcAoT3OQCvQHNAHxl498L/ANqeLX+1C3iEU7S+VNJ5ciz2oZ0ZEiVnGXRlJAIDHA9D8m/tMWzweEdQdtn2UWnzqFYKk84bzEVyVzhBxkL/AKvoeh+7NTs5B4l+2oUtry3SaBppcyeY0rOGIQqFRzGxUE7gpXOQTx8Xftg6abLwZcQQt/aE11bSNNFveGO2lkkQoOAAz7AR8vUtnjaAAD8Mr65RNSvpFlkCtdMkckROA64DAeYuAQrHkDocHqa2NM1D7Uv2eQW7mNHYR3NrDKJHjlUllmBBI2jK9AOM9cVW1LQLu2aUtYDK3DOSrgyK86LgSSOf9WjIQBn/AJaegrpNL8PPatEs26CWXccBlW4WCVAuHLD7m516Y98jAoAsQul1EwktbFjEjCGR1mEnzZBCKtxsUmQndgYPqRxXC+IfKgUEqYnkfHnByIysgAz5bA5HyHA5IJr0K+02KcvFZI0axqixuXZ2DxFVfy2DAEs4Y5JOATgVxl3pn2uBbfUIxcSmd3yiuskiqrbEYO3KjaHA3dV44NAHmZjge2upiZJLmBwRGiBUERwWlO0FvfJUKCoyDnnFstZvDcxxMBHE7uqkRRkABnJ+YDLD5nOWAI3ZrvRo8VvJeWjSSC4dGjCo6nYmSzJKEQh1KCME5yuAVOcg3bPwdHcF7p9lutuA6rGrOhM7q6DzGY5IWRV25yAACcgmgCzZTWc9pKLm2leUxs8XlwRvHI6HAUsrjYuATnB9W5GaSG8toI5GuHt1jCIIIzuL/wASFHETDZgKQScHIP3ga05dEkjtHWW7V5LckQt86lkDAHZ2jUjIPt2rkZfD968Je7Z4WeRljYEOCqvgszEnBBHGeeRjk0ASPPBJkQRJJcTnZ5WDIzSNhY/unbtO4hSWzuB42msa7jt/t0NpJ9njubgo4RgqIjQKyY2hMxOod93qeMHiswW1/A7wRMxDyMgLOod03GUmBjnyztGcHknJHamQ2N207SOpUF2dVyDIHI2H51UHgkZBPGAc0AdBb2sk9wLcxR5BXzXiHDKODjBHO4c5HucnNdzaeGohD9te3Bjh+8HUMzBsohiRT85CKuRnjk4OeMXQtHu5o2kd2TE6xvKxQhBwd4DZPqc5OSQD3x3+nw30RWLEc0ccgBdX+VlV/v5A+XpkAgcdQM4IBg6hplqIVu1s47eVo1HkhCBjDEJtA4f7oOfXkd6848QNPaLEbdVWSQwy3O0D5UOSYCIZOCDjOeMsQR0Ne/3Fjc3EDBI45p9pXMoZgBnO11UgsSqY6j2I5rzfVPDE1wkqSxQrIpEivAzxOpcurqpfIAyEBBz97GcdADzO28Z36/u3UyNFM0il1DyRsAIiSx6r5YXAyACAcZrsNM8T28WDfoqsBhNwkYyEpHjBIwvz5JAB5XOaT/hE55ZhK1uUeMsp/d8OFkypfBIJwwAPfAHPJrQfwWyQ2s8iypcwMW2qiyOEl+UMyhydp2OBhcjdn6AGpb6pa3RWYNFbCKRpS4ZmSIopiXYobMrNuyY9oGRngAkbH2xLqOOKDbDNNkxXDKFMiqWXLkBdjFQw5GBu5GDXHy+A7y2SKVJ5DBfKZWKgtBCYCxkJ9WEZjwMDnIHvRa1ubJY/MunyW2RyM+3MSMSrhBkByEwT7duaAOyJsfOktLtkimB2mazWMQlm8sFpIzgHoOmwA8kZNTwCxsmnihhZbgOCt3tlRjGAC+5SAVZmDHB4O7p0rFsfs+ozus7ZzsaQrEB1G1yFz93O3nGe/BrubDQbN0l82UmcsPLeR8sq8hUUKSQBucjHPckc0AcRqRt7vMohV5XOJCwd2x8oBjzyEwRkDgY5PFcgIYba9t5Vc2873iw+XIfM3+YGQIDjaRjkZJIzj1x77No8ohs7aRYrWCdmPMPlwzvI5DSztjLwhOc5HTv82ac/w/iTyNR8jEHnhYmL5eOQSEl0Q4cl0TK+uDz1FAHzDdahf2eqm1uExIxdozbl1ZmMm1s7jhc7V45Bz2wakn1n7PL9l+0vG8c5Uo4HExBKjhjlVVenBGCRwMV6hqvgq0/teYRxzhppj5LfvpG2NiSML8uVGGyw7EY5rh9W8HXouJbs2il2dfLlKBsEMd5ZmxztyP7w28ZyKAOk8PeIrO00y9l1KWK6uZh5VsokGI8Fyrncw2vgYxznADEKa6iy8UvJK9zHFGzmRpHkWRVPyKkYjXA2sgw2drDGPSvDrvw7egtJbvJBLyDtVyAfu5AP3jt46HG7OOM1T0zT/EmlsIPLeYSGZkYqxRkAUyOSW5XATngnpjsAD7D0zxXJcW++SWOGNEVFeQCVUYAF4yFB2feJJIJwRnjBosfEsc8ssM0ZljDRssrM5QqyhmKI3y4O0KOw5I+YgV8sWviiW286ykjaFpBucmaTBkDh2YbnO3oPmye+GwcV0+l+MLSO+T7Ml0dsUe4vcEbpUyJCoAO9c88HA3dOgoA+oNO8UW1vd2/l3LJOGXYsiuysSznDZZlVcMM5wBgDvXqtpJbarGjtIpncpIslvIjKY0m2yKyRTcHJGDgMQcYHb5X0Lfqd9Axg8sK8zxzOY/nBXzHiKlArsSY0AAOWA6Zr2zT9V/s63Z4/tJCqttciNUDSBSpdYnGMKdqMTyRt65JFAH0vaW1ro0QdI5474W8nkzCdXjLuXys2wExMUC7xucKGyCQRiez8WLpssVxMtx5UbFHikYTIkkbbEdd5H7tpFckfeAVQuQa8G0nxtqMzTwsLqezlk2RrJbiYqjZaNkePGWGCvyqMf3c1zeueI0nIzfyL5bSJLbSPLB9kWCTI3iReEJ2nIPPmkcHOAD7gl+JWgS6VJLcW6yNBE5mkEcZ3ZRklVYxna2WQg8nHPbA+ZfE/inQb1b29tpZAs88nkxlWZGVE2qE3AgR8nB474Aya8MuPG8/2NYIb1FV7l8xmVlUlUkE3zFz5hDD5Rznf14ridW8YNaxPCA7gRsrszs0cbyqI0ZTt+8JDkbj/AAkcc0Aatt41EniCZLa+urNjKqLuUiTgg5KxfKx4OQSOnavWJ/EbtbfZXuluplTMk0yAs7spyNxZug2gHP8ACQcHOfji3v0XUE1D7YPNeRn3xyDy0hkJRsbQMPtJGc/w5yMV08vitFkSOLUJghjUndtXOVGzcRnJY5PGScnpQB2Pi6V5Ip4ooUV5C2WiIySpyFySDyS2e3HsBXjxjlWVlu/tUSsZHjnj3ZhCJtjWQggEF1HXn5zjIrux4mW4WKJnS6JBUJygZmBMfOPmYZXIPXdxUl3qEM1gkB06N24aaRdiOjY5L5Ylzghs8duDigDntH1LUI7iMRSzPsOSZg43hnIwSc/Pk5weSOh5r1/TNcuXhYSMGYLh8hgysQEIByAF246EngcADI8piSeGSKVY9sLIB5od5c4Y4xuJ5wFHbpnjt09pqLInmBTvEZaVnQllKlRGCVA4KYPJ+bPUcGgDV1edr53FrPLPdIxgkCYEUfAAA2p9xcHJyTz6ZFcfqdhd2yJ522V12jyfKLHaxLFlwCcbVOSem7p1q8NRtpGuZ4xIlwknmSRxOXiKkMfMUkHecHkEgHnB4rHudevIGMheRldHI3hgGCk5jWX+Hgj064oA5K8S7mlE7o0bO8ZkP3AQhJVQCgyhEYGDxgdOTSoRGY2jt5obpVYzojjaMlwrEKflyGAAHAyc1sW2smQKpt1KgSKJNvDO2FUOzBhjccN0wPwzlyTTfaJEuYbeK4kWWSHewk3g7gRlicEMCMHP3RnA4oA27LU9StI1I8+SIsGMYAJQuA5X5cghWz0YDjnpmvQ7HxQqx29rdCZbby45nl2bXdgpBQFUJC7yRnlRtPXqfIFurq2jiKrM0nmbSYiQiqdoXESMPNI3EsOMBTxW/psmo3s8FtJEgWQs8j3KEBIFV3e4AGHZjjbjPJcDrQB6pf8AiyDUTPEscs6w26pbthWcOgjTYywbfKUswC4HpyetcZGYnluwbHBKtJdpLujWVt6wuMYzv2AlgzBgFPXBAr6veCBpILCSOyUTxwv5kT/argFABKzHdsiXblQTj5geTyLFpYiYw26XTTtI6u1wu0RwxqfM2SqSDbTqpkd26HcV5wcgFfyHd+VgdY1EsqLJiSIOS0ZC4+dRu+bbzxyOc0+OzvhcIHtkBuAYoXgDRqUZW2umAcIVIyCf4+1Wbr7BZyQyxXjKROHlmGJt6EnzGxGQCBIyMeXOFx16blrqmnTI6QyIZIBGqyyuRHIQrFXQKTj5l25UFRxnqMgGLZeHNaa7RI4rhJYt4G/5YiVzKuWjcdl6jPPGORXXafbalLfoszPbXMMTCW3diwz8rIQWYiRdg+Xq2TjPesOfxK1tLMVJmlExWEzq32gqUCkwupYhd6uRkjhh3FXbTxPbrfROxKs6gxqTsESyDfIkjZ+RypAzx09DQB7Hpl/KyxaaIrgvJGw86F5lUySFAy+S/DDkjoMnoTWtPoetXC40y5MssBX935Yium2ExgLhMb8qQMYOWJFeUW3i6Ld+7nZJ4JI5ICs+1mMcgOI3jOeucjnJHTnjutM8YzyrbyyS3HCsjtkbd+UZBuwd6gA9sZbrQBq3OtQadFHDd6Tsu4Bi5+2kmdplLMzh4wAE34PYDnsawrLV9PvfOguZPI83zWVYxGyB0WRhi4V/lJLY7gkDd610mo3WjeLNOuYhL9g1F0K/amJCHGGUS8ZYfugT0JxjvXzvfebodzLYXiSrcRySgSCTbAieapikf5AgjfzOoyfkxjOBQB6FcfY9QvJ2MzNLA+9Y9weOd0+4ZlBAQZY/MOjnPvVG6tla7QRRLcR3Bhdo5Lja6dnLzyqhRuDtIHIcEZ+bPArfPZwGe3vIZTNEslxFGhE1uMmQtb+cfnBWOMkkZ2vwOGNSaT4itp1Xzrp7kpcxtFDLF5oB3DlCfmOFYZGcDJI6CgD2vRbI2+oLd2IZbmOTKbCyHjA/1zIpPzsvTryc8V3mofEDWLScxTqLqbyU3MRKHZFRiPliUq8m5GAycqcZbnNcHpeowS2rb1EMgdnLiRkIgREIRIVA24IbndjDDg4rmPFPiCCwdGWdCUUKArM7yO24Syhjjcu5sAE/KJMANjNAHQ6t451TUZ5HkDpGquI44jtBAYFmdymQwjyAMZGQQc5zDJqG+CHNrLK0joInMgZwztvLOpYkyBAcjtnJPQHi9K8QyXUTYu4ZysiuqSqheNpGJKQlwDgtnhBxtJwQa7G1j024CRyXfkXRjSWPYQ5F0o4Ul/uM2Tnpxx2xQB1XhLwtqmpagLe1KQSXk0ZTYTBd5jBO9duHEYReSMgYOc19eaV+y/r1/bW2pRW8Et5JxuMuTG27eCZEX5slsA9fyzXz78MtMmt9Tg1+4n+0pHCkAE94Ukh813AkCOT5buCUDFMfMOCWyP1B8AXctrY2Mkt9axNdLHLHGl0d6qUAi2oQAMuXJHPJyPWgD8pv20fhdrXgPwBpOr6np62Yn1yz07fG2C8kkcsqspXGMtG3UAtnPbn8y5rdpAFEZI8lcLh3uJJNzKdo3gAYYZyeMdCc1+7f/BR6C91f4E3uoF5rpdJ1zS7nCb5JEVLjy94kCkB8N1P8JPJHT8ErnUbqSG2ljeNQzmRWb5Xf7sbqMDmQE9BjhM+1AHNahYxwXE0Q2xMys5jLCSRUQk/MyEqWPOBnPODWbKy2VsGSVXknxGq7VKpGnBWUAZBycjjnaBkdtmSylu3aUsfMlWXKsBvlzuwRsOQ55JIyABz61yVzE9vLsdGQiVs+Y3zBYyAF3Z5YNxnB5GCKAE1BY3ZcMEl42ggqjJIgU5VSccgnHGM+tYE8UaBDhQZQwD4OyMqxVnIbJAzn39jW3LN5wmkZmDNtiVTkkqmMONu3DAxjJAwd+MAVWKtG29186JCz4mwkbKOXOM5G4R445yOOQKAOatZZLabf+7ycgkYbbg7jtY8MPl/Hp3rvdC1SJMM7hMADYCqiXkjds3YKkZB79COhrhLwqi5eMRE5ZDg8tuKlQcADK89/ugd6k028WOVFZgY5CpZpEZmWQyKQEYA4UqOeOmcc0AeoeKdAXUYLLVIHWdnx9qREUyCNOHkCxgkoFA4LZIwfevHLh5PtMwQMkTM0b+UDsKI+4tt4wec8Y+92Fe06Jq8xdA/2dhPvETsdsK87ZEAfqgZuew3jmuZ8WeFHhklv9HR3huVae6sbVfMMLMpMkkYXOLcvvyMkqvJyvQA4/SSjSr5m0MkgH7wgGRc7SM/NtO31BwfWumv57mOJYroxkMn7kqMoEHMZWRlUggMckjJwSeK8/E8lsI5VZfkIL79pZZOMjaOi4BIP867jSb6G5VZLt1eJlUSqwD9G2HCH7gyOMdM0AVNJ1C5sbxZ0uCVQK7I/CYcskgJBIlJQ8suRg9ciu+i8SraSK6XjsbiJWCK67UCSIyxkfxEgNjBx0rnrvwxDeGOXRg0iPNuhtXLCSNJQEdVGT5sZKjA4yRkk5rlru1uNLvPs15Bc29zGdrCSLaQCeCAy8LjJ64z3oA9oHimzZFnhDSXUpxPukKQrkEoWVCDv3EnliPoOKf8A8JFB58UFrG6QIXkkLFHLBXGZCrg7FIYDByPrXhE2oSQSuqq67trLl23rleG46g5Y88jPpU9prMsciAjOHLDcDliWUkMx6jI9OM0AfQk2rXVy6XLGcQhcNL5igpJxjYqKAoCg8DA7gdq4jxD4XtNajkvNPDpeMrMyOR/pcmBuySeJMc579zmuftfEisxYTupAIMKyBeMEff6EggcDnBrqxr1vJBbqtxE5QKweLKkO42sWIAAbGM5wfloA8MvLK6075J08p9zbo5MmUgbR8y5wo+9jjOan07VTAGRGZX3DBxgphuqAN7Dr+Ve2an4et/EFibqaSNLx4H+y3JkEglCE7IpwCcNgkgj5uMEV4PqenzaXcskkbK0LHJCnJ5BDjJ5BAJBH59KAPTdO1F4wXUO6SjLAkbsNgHO04BO76VLeRWmpTlRvhjRv3aTSKXJydwVUBG7cSQeuD3rzjT9QaXyYGYwwq7M5IyVCjGcgjJwf/rV6lp9vpctvBtu4y5cSPKrqJZMhAYQCMYDlgG3H733eeQDgdX0k2yRszSbwzb4wu3yiT1BzyCOvH8WM8EVgK0trIQCyRuyjLEbsNt27gAMcEY+teueIEhNtHs3SCQnaQ4kjjUSMsmHI3EmZTnnjaa8wvbdwHAD4XcTsyMN1QqWHYhfwzQB0NlJE0SvvG+JgCRLtbGQxJU5UrkkHOMd/aG+kS4lkG0t+9YhyoI2g4VggGMEA965KC4eAskspG9gSpHyDnlt2OeBjp3966OC5jcLhlYD7xAyxOM5GCMgEr/8AXoAZqOIRHahkaIfvE2P5hVHACqWKg5OCcYH3uaxpFDbto2jGRg7e52jlsHBOce9axVXd23K0jBs+YE8sBsrkliOcFcAAnP0qgYmYOAThQuFIxnLjcBzgYJH4UAUg6kAAHzQcFePu7QSQ2cnn26d+1aJtnECTyFgkmQqsVD4UkcKzZ2Fjw3TggcjFVhATNGgOCxXj5SM5Hc54x3q1cXgkmMjhhnEZjUrJhAMEoezHrxxkZoAqGJdxbbu28oTwMAg8jHI2jp1pgQtISpctkEGNQRkcgEYAPb8qt74yAAJBycA4JGehJzzke3GKa7JsUKGWcM4dgRtaNgAMDPDYY9KAHuzCCOBxEWdzK6ry4YblWOUq+GI54wCN3Jo0/R9R1i+tNK020ur+9u5FgsbS0geSa7mkbZFHBFGC0rGTIAHNe0/A39nr4vftC+JrXwr8LPBuo+Jr5GUTTQW7DTdPillz52o320JCuWONzFj/AAg9K/rH/wCCZ/8AwR00z4D6jp3xk+NS6X4o8etEkugaRJazHTPDjPtdpUgu0D3OoKA2HeMAHO3Gc0Aflj+xB/wRS+IfxagsPH37QD3HgLwbvt7i28KBtviTWoSyvi5BONOt2RgCPmlwTkIcZ/qn/Zu/Y++EfwL8LaXpvw78GeHNHlsjDHc3ttbxfaLiFCvnTS3YRnlnYBC28g5Xg96+qbPwlDMIVhijMEQlMeCkSqU2KIFh2DcpVC+DwGQZyDXVafoyWUUosohbqm7zYkAETbzudlJJwvXGMZ5z2AAMu70yNYnlhii3RxPEj7huQqpMTmXByAdp+6eGOM9/5tP264tTg/aC8U2zSbmBtGtI8qjyWotYPmGQA8hLk4GBx2xiv6aZNP32boJ5FM2SsgJ+Xf7hfkI7e4r+bb/gpPaWek/Hu4Ml6bOf+x9Lu7a4lJQXBhjlgnWSdI1DSOsYIJyMggrkg0AfAt219BAZCHkdLiK1QOoBxNv3IdxyTvViDtA5zxjJ801jVL3T7u5JdH/dqrwTBJoJVHzMkyjISXJ25OMMMHGDW34n+If2aOS1McbrG8YVLd/tORCVyDLGVDBiWJJAYZ25Axjy7VfGFnqV6LmFYYzMo2xE8PuLNIrHd7Yz1yBnnNAHPeL9WiiuVmspWVJYEaaL7QGgtnlXbLFycBMjdzyu/n3861O7jlayVJHad5oUSSE5g82NWUP94qOoJz6kd66DXRbTLJdfaAnnqQsbKGDzb/8AVPu/g2EnGQec9815bf6ylpE8ts1pJLHINsU0RO0mRiwG18E7SpDEEHIz1NAHfQWQkjnFqwaacFokEqESKpETJ85XYWaMkJkH5hyaQ+GIr2EbIGt5I0VJGYmLMmR91t2MlSfUc5NeLL4yltdTkIuHjKHfIqSqY/tLxxMGcOmWXe5GMAbwdrYzXs3hfxVJqSGTUFtYhI6xNLFIHwGiwsjxhsbi0ZORjAY98UAeb+KfBCtNHY2oDg28c3mqFbIli3oXZWKLgtg46E+oOPDda8KSaezM6vuJzGIl3QhELIDIUBBdcFfY9+K+2dQaRXspZLy3ixbfZ4YXSN0dWf5HDCMh2IB4yDnaQSFxXCXvhqKFryeaSKfznZpbedYyn76NgVREUNGoUIwKEYOWAyAKAPkzSdM3TSB7USwxIqynKocvujXAdfkbzCBn0596nfSrKGUwXVqyRn95HJG7P9nK4DOQGOyI4VjluAD1HI9iufDRs2EY/wBVK2/LKqTRqxLxybT/AKyJlU4OeOT2NQJ4Ze+N1HKFdAvlM7v5MReNfMhjbcQJCw7biSY84NAHjd/pFqbdIxdrNDIG+yTxLhWSPe0kbkxk7zuDANzjAzxWBd+GlmtYXNtNGCjyJINypOHKmLbHtGweWSWJ7gcevsTeFfstqJYJn8i8k2rFlUa0u02krDuyCC6SI4GcBga07IMYmitvLkWOPIW7jVj58v7t9qq7eWSdxBPHyjjnkA8AtvDI3iMw3GApd4xkfc253BhgDJ9D1OM1v2/hiIeVtt1jWSRVVriN8KkhSON14AZg3YKd2PXivYxZ7meZRHNdPHjyZEwqERkMELAZVgynIOFOCOtH2Vrh0hvI44pI7d3hBhUgM0b+YPlyDtZj5TYyNikY60Aee6v4LsrW1gFvDLJdNGXeGSQJKArkMY0yRtYHABOcnjIxVaw8KxCIpO6xlAkgVmG0rIxzEoIyzBQvA46g9K7OVliu4VWXEXlsobHmyNh95YnJwQU7jtkU27uIIre4DJ5k7vG3ms6swgQ5HlFiTG3yjjBzk5xQBzY8L6ZGDK7wRFQ3lB3XbIuJMEEJkS4IAJ4ypyM1g3um29v8l0u2Uh5igLGTLCMBykhwsZIGSAchM+1dReapAIHiZ1lcRofMbZ5kcJmQmPcG2gl+fmG794cADFcTeG41a8SPT5Li8mDpaRrtj3lZGRIrfduy7bsgAZPy8jBzQBpeHfDmqeONY07w74esGu7q8uIo4TF83kqzx+Y7qAdkI3NuYkDgHA6H9qPgF+zh4f8AhJpkOp31pBqHi27treSTUZIAIrR2aJPKsFkO6KIqzZkCh2yS3Hy15j+yr8BrP4ceF38Ra+sLeJ9YWCZ/NWPzdLtj8yWEZZiY7gksZcDJ3IuOPm+q5b/zp4rIXcpCAtFJDH5bkIGkMB8378AC9AB9wlT2oA7nVPFN9aCPTQbP7PaPHbJCJZGVpIfmScBXCm42OWfOQS2QDgUlvq800Mf2oSLDHNHJGZzJvmQvEDGvl5JOZJnzwMBxnkA+T6hb2zi5e5M0N/FMAkcbO+0ZilJJaVQzmIjHyk4ABPTO5pTapch4QrJZ2sMaQzvLM91JwWmaTJ+XAwqYzhcDqSQAel3+uySJFdXFgsFjbzsiBp3uJRFECsexoXAaJ49hzkEM3Ug8bWjTWeqQyGG0mihXiESQu8pbzilusbg7o3feCCSoOR8vJA4DS1kltJrOS6ZxNuCxSebI0cscyTp5ULMAuTGBntyCMZx6D4Z0/UQ00kADq7QswSKCGDc8m6OE7FGHWVVCqcYJbBPYA7yPRNTj0z7LcXAjhXE0hMRmnZmy8ZYDhkCEhSu4DA4IIIoTWsDWsk4tjFdRJNLcxkJ5bwhkKsmHLsyl1LFt24ZORjFdVbS3EEtzHfMILtnjEUEdzt8t2gS3G12kYyKWIAQf3gMAEVwOt3dzZ3KO0Mg+0P5Nri5t3IVTNFKzRpIo8tSgzgdjnGRgApalqzwaP9m8ln+0EpbRcqqbZpvMcuSHRSu3I+U4YjbjdniZPEl1BDBpV7DdR2y3DOqwTnyp1hj6xsyMZD5hJIJJABXjqOwubq5lSCGFo3nuLdnnS3igYF4jIxSN2Bbay+dvEfQ9VwQa57VYLwi3W1ggupvsaOVnDP8AYzMq+WhPkgRoYCNyMmMEjaCRgA5Ni+p30spu4UiYTNELnglHQhI4sKyo6yAlWLj7g6k1Jd2jW8UM0QIIVBJO7SRzTSRtseZFiLFVY5wuOwAIBrTt9Vk8+8t9Tt4DZIJCsltHBGjPKpR5o41t0IcBhw3dNyncQRlPqFhFdXNtYzK0ksSxv9scvAw+VlCJkpHIzJCwbHGSSaAE0e9s47snVJsrN5QiWJEkeQqkuVkcEhAojIBcjG4Y3fdZniCzt9txdaFLNO7K6xQvNgbH8xnhMjBWbCyRggKVBRs/eXHn1/dXt5cyW/2R7UNJGIvJhnWNVQlWmSZHOxyDlSoIBIyQK1BJqGmpGj6hELa+c4hlchoGCuWVZm+YHDSNsChhtGTgmgCpd6TpiaXPZatbR3U010InuHjKm3dGd2DFF/eRtATk4LMWBUg7gPmD4i/CTwz4je9OnaXboyBzDamQlCyY2MJYk3R7iBjap+UHAA6er694i19kZDq0bQecY3SGQm7tYUkBUvIkILsTkn72M43EkgcFpniuO2hvFurWSa+e4MCTzSyCGS3MqHE5Vsb1Ac8KAcDhRhSAfmN8SvgHqejsZks5rW6VjI4WUMFczOiOSDkthWJIGefQZPylrHh3UdKncXEUiupwpEeFySwWTJ+8NwPJ9/pX7XeJkv7q4MN/NaSeYpe3IghMM29RHFG/7vjC7dp4clRuOa+TviT8LJ9RkvJvsRaVjJCUjj8tYXTfKGjC53xkHJBCkEHjpkA/PKG68glbhRuCMNww/wAxHGeRxzjjJre0yWyaXN1JI0XDN5cqozDcAQpfgLtOea6jxN8N7/TXdhbyCJmfa+07S0almjwDy/3vrgHpXnF1p9zZsrxRSIqoN7HJDOPmZiuMqCeMe3oRQB3AuoI547jTsusBVpYm4V1UBCgcspPzj0BHQZ61pWplvZxGZHj8xlfJ3KgZGZxv3AABWY+gGOnSuHgvTFES6M0jEJI7ggJJv3Ao5HClR0PJIPpXQf2pHFFC8UbsVjK3G6Uj9627y3GOhV24yOM9+aAOnzgxIIRdGJ3MYO35lfDcqVOcDOVzjB9cGukttIXCyp97yo4mjEqRhXkiALrvYBU5f5mIOc8YOBx1vqdiYo7h1jmIaORraUssu+NiGRQoxJGUCFjgHBOMV16axp80duDPab5ot0cP3GQqCzKswjOZASm0NwVHXdQB1FhpdvJcxW7QuHZQ7+W7F4pAV8vzI2THl4KbiD/EuM9a9G0XQLf7TYI5tZxeyJaXUe5YwglJdJQzEbUEhIYkD7hwuPmPjS+JbK3vLaJ5t53bGdjG80CZEbIWjOAAyAZHOOcDOKu/8LLjsbm5tIpWEaKICIk2vtjUPFGjONyPvZgW5bnGcACgD3ubRtOtJUilHygRSSXarIu6KIpJKyDaCE2LJtGM46gEbaZClppby39tPJLBdpLNuLLFGywTkxmZI0+ZSilQCQxzxxxXjQ+JV5PbBJmjkeCGGYOoy9wkpwyySA/NlXGQe4Kkda5bXfG+qatFNsC28aoscdsoAQKjBsl1I2sCSQpBXkgAYoA9mGv2niGZrWOQ2VvvkkvyzwojNGXwdxAZ4GjwMsoUYxtyMnGPxH1vQ72wi8J6oNMewkZEuopA6sRhSZIiStwmBu2ENkbeCRivm+bxNfCN43uGhiYhJiDknhsgBR0OOwODyMc1zV/rVy0LJHK4QkndkAk7gd2VGVGCfzoA+hfih8e/G/iC1m0i/wDEFzfyGFob2YTssRjkcv5cMCYCk7jvbhsEL2OPlSRGkJkxIWYF2bgjg5Zj7cj8c1cWdZPLWYFQ+PPlALsyjJzljkHLPyCARjI4qCZGCeYiERtlY23jc+wEPhTyR8wOO2T15oAfZxGK7iK+XMNqEs6hsM6gnkk4dSB78V+9f/BOD43aNot3p/h3VLqK3yyWbxziUl3c5ikhfzdsbA45Vdw28A5Ar8INOmtFeJpk6EArypOWHG7scZ55r7q/Zs8ReHbHXbM3N8dMQJC3mAJuMglUbirHmUPj5lIJQYwcYIB/WR45+HOj/EHRlS3EF3BdwpOx2IqxnZ5jShjGWDFJANpbnIxkkivy/wDjj8DtR8JavBYw6fNNazfbmM0QOVgVSlq7lVxGpJJycnagAODx+g/7K/xI0zxBoGnWFtqltqv2ezFvLMHGSttGqxtOnmHyRsiB/i/1Y4IIA968Y6LoHjtzpC20D39xYTgJHHEWighjhYmGUr/q9hITHQhsZzigD+ba+8ByaALy1v1jhlW2kurS3u3zCfkfypRcOvyqUAABJIbaM8c8PYanc6fcxo6QC3uImVIDGV+zXEsq7FCytmU4KBTuYnZwOlfpN8dfgdr+kT77bTxfmKa8IjPP+iBAltHuAxtACgkAZ2/iPjjWPDBe7uLe4s7a3h064iF2VkVJrW6jZ50jWZV2yMJIggVNw9zjNAGTYxRWmoW9vqdtBNDd+SzMm5WUFgiqWAyFBwGPXLYAIGD90/Ayxu7/AFaOG3vYYNPWWOBRMCpljiZvLWKbZiRmdiCMgg4JAyuflvwzo1udSntSkuryiBFWNn2zG4SMqzwYUFoArqGAP8RwT1H318C9LjKQKLOVS2pxGzieFQY9wUtvkZyNvmRvglh94DDHJUA3f2wYr2D4R6XYNOY4l1W3BWXBDk2mUj8soMjMiBt/TkgkYz+Qt3o8JmdlErTXcp3M3lyQStsVpdhkwQpjVhjjBA56Cv2a/bJtZL34T2cEjLCw1MTO0quNx2Mi2qOSpViykAKxGG4yAK/Lnw34VkurKa7vrWS3lFxLHatHIksUsUriEyCdV/duGI+YllzgFcZoA8HuPDF1etLI+mwzWcAMZmW3WQZgfdE5Kj5XCDbknPcnIWuS1PwHZTxo1zaPE995jJmJI5wxV1QSb48rHnqcLuCkqSRmvuuLwYmnNb2s8ls0sls5lSIDy2SWXBMxDkyZVDjKgHfkFsjHK6n4NguIPt0VvlYppFnnVN8URbkRGbBEeAE5DbuD8oxggHwPcfDyyht57cwbZWWVI5pHlVpBGB+6RMDcGbndt4GOeDXQaZ8PfDUGk2J1CxFw77PLUljcLJI+SqfJg4cAHoMcjoa+xrn4c2QtvtIt1uXeeCEPbK0yJ5ySuZBLE21Q3lqACu4is21+HUUcMTzOzW8MkxFtLvDJvcSZ8rLDYBhRuwCzgqpORQB7h+wn8Nr3VNU8dXsqGKyg0mHSbOFSdtr9vlWZoYhEoIysCBiAACcjA4P66fDr4US6bqOmWlzbx2unhg0mLcyzTxggmcS7lO4E4IIOcdQK8w/Yn+FMvg/4cQ+JL7SWil8RajNqLRPb+Q6adG4itRK7x5ZTGHdTgfez0xn9ArTUdOmkt7yWJYfIVbeJ5YI4590bny0IUgFliKDcFBfAJ5JyAes+G9C0oaSlnJI6qsDGKADMbvFGX+8FJUvhepycjJ45sappqJavHBbqJBCq/u0ymdrBVAJGHO1yp9FbHcV5mvxO0tdaTR7O9gSWPNrcpJgRQybjH5gLD5V4Ug4IC9AMjHpuia5b6nFKsrxs6rI+9ZMCWIjYhRk4wC4AOeSw5oA+dtf+G0uuTXst1ZThD5TLC2IY94+eSaaMxbppCix+W3QL6jrwej6L9l8QrBJawyWts6oLYRExGCBWB8zdgMxZTnqBxkkZNfTUcmpTXEp3yy3COVumZcwrbLHGqOMyEnguMZwFAG4muZ1jwzaRS305mcS3kIBkYiUH58hBGc5GDgdeFx0yKAPIfEvgDSL+C7vobZbbdI7mCGILbRmQEm3VyxJCnIHB5AOR0HyT8Q/BRsiU0+xkKRrLEPJVxw6kFA0RHnMJmYkdMHtnFfcOu3jRRrZW6m6ul5eGNFQJAil3nYbyeFXJGAMAd64nxJoV5qFgL0WsNtAEWONoo1LLKA+1DFjLOwOd2CGznp0APyl1uCbQ70vLDcqF81QCsYkGyZ1jby4+GUhQMZwM7jkkGt7RL68uXeeEXKWroI1hjx5gDKobc/LPmMksuRjAJwRx9A+P/BV/NdSRCyRZYzIHEkKIzhJBE5CoOAwAVF4GTzwa+c431Kwu5dOsY47mYXJjDQMBGQXdpZG8yT5wsajIDfKrbh0wQBNe8H7r77feyBopIJGWPas0igg484u3+jncOSGyMc5DVw+ieFtV0xrwGeN7UeZPDCkhdIo9yM0ZEY/eRgKD97HJ2+tfUcdnFqun3UN5NhoFkFoZphIWhATf+8UfvIlAjClRsBYMwA5rznXNJbStF1PU4zGsFkssZjCgidRHulZS4/eJsC7eeRh+nBAPiD40z3OjCa8hulgMxQsfLELsHQ7SzYZmiBBABBBwOecV8L6z8Zr+Ka8tnmaNY2VEMLAo+GIDtGUI3Z3cKExnhQcCvfvj14vbW4Li3CRyu0LNDtz5IijLuE+b5omAKjHzHJ4O0Cvzy1N4C12siTzS73laR0ZzGjcHILAbdzjnARSQMEkmgD5bTzdjomwhmyGkCryQcjzGPyfJn684qMyIwCtjapUttADFsAZQ5IJ6c9/yqHzm8mSHeQj7GZAAMspO1uR1ALdx179KIIZZpwtuu1gQqqxVWGOrOCeF6c9BuoAhuHUSL5PzGRQrKynKuCcDnqNuOaZm6heHIUiJyyxsVYD+E7h7j9CKtyW8fmZndXZlZtkbBGicMAC2RyD6Yzzj3rPaNjIoRSHTYgVejHoG3E8Ekg8H8KAIhndId5TYCyqcsCANoXcpH8VWRfXDyJM0yuQETbtwBGBnHIIC4A9/SqzQsN24MHDFZA+fvcg846nn+tWTBEQZCdo+QKpwM5A3AMAQAcNzjuKAB8zXGFePDfMiFjhSeduSnJyB09RVeaJVkBeRFLZYMWYK49SxBIJXsasLEpJkDtGqISoz87BdowhAxux69cVQxlmx+9Eh2qTuDqS3HAbnpjuPmoAvyXKbVVolSRQpXyxhZR1UsCRt+UE5HUmovMJXCgmQKzspG0oFUnIctycduM9s1XNtNliysmWKDedrApkkBc5HBpUVly7gyuEK4ZA/y4IGGDAgjI7cYzQBPHNJvjSUnqDxjjJB3Eg8kgDPNfaHwI0SDX5IlUoConVrdmjdgkK+a2BLwBhuQc53DHUA/E9rC/nRFhKluW+dgSo2j721ipG7HsfpzX3J+zCm/VSyKg2MrpG6mR38yN4iSFU7wHeLgjBJoA9k1fw++j/bPKDRPBcXEAgmhbZNDlTGY1dA64UkgYGMnacAin6FDbR26yEs8100nm3Imjj8koDIUjgAUCJ1EYywLMOMbiCfWfiVozana2jxbJZYSJrsReXFcIkI+YHzIQC7W6PgMd4w3yhSpHFaL4duzaJfpBJbwSXUaJvgMs3zeUQrQqhG0KoKuFHEu7PIFAHZaVDNGWvbBp5pLZIWeSaZZDclzuZIYJHLmIANk4wOCoGBj6c8Da7De61aWWtxGG4vreJYHWR4VjuFQEQoVO7z2ZAowWG5xwSAp8O0rwpeXMMdyJzNKoAWKOGRIXMJw2+fOCUUBjgYIz93GK9O0+JY9S06a8vBJKsNv9keKCGdI50IkdVUyNvXEeMk4wQSBnBAPr7SdalsrtJ0nhlwZdOAuEdbdBvkRpY8KjGbcBtITJBJyoGD+eH7WOnpF4msZLmJLszbpEnlZN0fmqquoR3V8JKj4LDGVwvGFH2x4bkk1y5swkCwIxhAg8vfG5ijV5t3loolLBQQRyFbBBNfMP7Xnhtor+xS2niwEtZZkicKzOZUWRVkcYJU4JHCfKTjPy0AfkzZyMmq65tLCIXdyo+cDAkkKjORzwoB4HAzXT216FaSPYisVSWWUSxhsKA4ZGdwCdrA4Q7iSRjNcZcyzWeq6xHCN/m39/byHy0k3ozhQfMcncQQ+AB8u0kEZqS0t3DBJElSZWDKiNlXjZd8jSKSdvy5wewBPYUAbrahaQXke1ln3sWwRIvkfMSzjJ+d9pyOw3e3Gje6lFcyRm3Plu8TQ+c0qoNr/uwGO7gBQc5HuSa5Q2lw0V3NE5WKMq5YoX8vezFULkAKu0Efgc9ea0Vp5wjDS7dzK77SwZQoVnLJyQRuAJxjIOOKAPUtKuYbq4VbyVpnMcZiaKNWUKAd0MTHBZjKEAOckggkgkn0LTbeCfUY1csBLtZ8RqECspYgIx+aT92SOeCy8DBNeEWoktlEyzuYv3e2NDJhgGJaR2XaUGMcAZ54YHFfQXgW7M9vPM0dratGIQI51eRmwCjiCRy2C0ZJyT8oJwcigD0q2uo7WWEJb+azWyW8KzCJjtkEg8/90AZJNzM244yZCeTyOljhS8eGSG1EktuisyO6Hc6wlZS6O7B5mflTzgqTgcgeYLrDwXs85be0rfu03u80kK5CLFE0W1F2leQ6kAbQBgmpovGFvD9oM15Il0UCrHIsojVQElkKFJvlfzJJFUFSMuTtGAQAfQNpq1/dRRW8kSxXHmLHbOoaRzHEoWJI9ikM5Qtg4w27gg9Ogi1PxLDHfQ+RJbztuEkmN13LZAlooEkDZkijAckLtUD5T/ED4P4W8Zy3epNM1z5F1bXKyW8L/aBCbZVCMUZYHCy5CMCzkHB+XvXoFr4x1bUH1R5bFCTar9iljEZdorl2jmhd5dpZixjGWycbm2nJIAPRLDV9WEN3c3cwuLyZQyrdh1imgaMQKIhEx2XBdlK54bIIO0E10vhe/n1A3f8Aa9jLaW1mqhVw1uZd0qgpBOpOJxydm3DDPZSD4CfFU9o7RrBIsi7YTAkCAxrGj8Rogwx3ZJYkE5Pqc9poOu6jNMtzcB4bYn7VPa+WsTtJJnayhoiNnmKmeMehWgD7m+H2g2F3ZXs9tLdPF5LmzhnkWFo55WDDIMRW4hMbZyMZZwSV5za1SHXVhmtUWNHN7NKyRJmC3EknMK+UR9qLEqeSSCvU9B5j4CudYGlyXoullt5pWK6ZFceXG8gDlJy7BTFH8ytnBBYqR8oOPdbLTrW6tQ95eRSPb2wuIbuN1RredWkbdGJMeexYOgUgsSMqQAKAOPWGPRQuoXUaSyQyEsrRFpC3mMIVZGJIJzuG4lVHGcnFdjp3xQviqPPZme0DPILZY/szzBXCoymVADGCFC4XZgfKecnh7nUktmuPtMclzA8chVdxIgZMlCQWUSZBY5BJXfhieopG4sIZ7JbaQNbvAjFB5jCCJlVkQojMSu9mALY+7kMBzQB6dJ42mmvknKGSS7UKscgIhghaJ0VAjn/XgIuDuK9iABVm91WKS1uSt08arE5lit1zIj7NxmCrw6ybJcFQzAxk8HGeWtNSsmhil8m3EjTJssplV5I2lJA2mPJZMLHly2AFy3c1iajqVxqF7Pp8VvBa2rrKWnSSVEjKEDezGY5VXUqeoJb+HmgCVdSayn+zW4lZJAkjXCq+IxICgVABkucjdwckZyOa4jXLm/RLpopmmjRmlUOZi9uY5GZoUcYG4/dIII5zuxzXcNNbrHfJBHIdsEoBhlLwNcRgRGeMvGu2EOJCozkmQDgAZ81niugywl41jDXBe1ZZZJ44i5jQhQCFJR5McMMdOeKAPHta8c3P723uJLqyMeZFVC6vhziSR2ZcOxBzwAMELtwBU2gfE1LHTriO4ePzlmCxTlXKbI9pBkijC5ZiSG9cntmr/jHwrLdyC601RPM7MywQ79qbxsgQ71GVDnOM8bcbQRz4TrWh6jBJPaysba8uASCh2IzzDfHGI5FO77oxjON2M8igD6V0v4pahaSefGIy8UYAkjjWYRMpiTeRKn71WeRAyNuOHOBxWmnxRudfnt7a7hihPlqbu2tgVRziQSJHE7/KGi3Bl3FV27j05+U9Ng8a+GLVLj7MJ4GAn2wulw9u/mAs0pU7wm5VBwCAH4IKna+81jVp5NwhuZpmS3ijity1wYpixLztJj5VUs6+X1DNnLADAB9s3N/Ill9t8tCggaG0hsjPdyieSOGSCZ5mKxQmNtoO3J+U7Rlc150niDXNTuGtlurxls2ImmUvFHJOD5jhgzDzlBVuAMHPIA6+R6L4gvzZG1vrbVNkaJcQzDGBKJiGkQs4WQhio+XLYJzhc111l4wldwEnOYlltpFeOIPNKWKlpVO7LOzEMOgA7EmgD6T0nxiTbpDeNGpSBnMqqFk34Uru2tgguowATwecgEHjdX8U2F+GtoZHeP7WskgEnIU7BIwYKHLkgHblgDnAGSD5paeIp7m6WwvDPBctmKcF49w8hykLh2hTyEWJY0xgnJOSwNZWr3txZB1024jklk+VxMuxdsUrMER2J2yMyoCQR8pYcEAUAenT2cU9vJc28quDtjitpUgefAG0t5cwYE79wIGA24YySDXIadoUO5jDDJGYC8gk2MxeU7hgiRvkOVbgZ+UcAnNZMGo3d3ZhvLkSa3lHnrGsjCQIrMNqM5ZkAJyRnBj/AIeCbGk6pFcxTQfaLe0ijnyPPvC124j3bWULITIhEhOwkZCkFjgCgD0G10eG8sZbljdXNssoWESFUgjuVt8yJEEi5BdQH39cLgnBAw7nw6Y7Wa1+zpLeXUwRFTy5GiQos8cnmIcRbwku1WIZinGAK2dMvQqva22p29xCdrIsLssTsUYzu8BkAjJ3DkggL0bIJFW68SPDLCslst8pja3fd8myGFggAG9RHteRsM/Ow8NgZABjRaDIVDTJ9nChUjAkZ2ujuAG8nGxVRg2PQYByeLCWf2K7j+zXay24j3zABikTyRxgg5HG0fIccE9+M1xlz43VrhktYblYFjci3SRiCdjbsbUwI/lQg4BOcE4qpZeK7hp5yyhn8vcDI7xhCwJCN2cD3UnK554NAG/remzziC4w7bGm+YqyvIxcgbVIHlR7XVd3BPHHOKz4wdNWOKRnWGRJEkZWDSbgQNxDN3BXODlSdo6VyN143u3laAJIREWkwztsjD5aRgiyEONoUEv8o2ADiqkWtrrF0trBdSNIBvIG4rubG4qFVlG08AAHOeM4OACS/wBTtBdy+YWEcpG6RZGfag+5gbuXJxxnI64xxWJd6tHaxQMkjSJLIUMR2SLGA6upSMuWRd7DcdowV45yDfk0W1ado55Cqw7Q6LE5RlnLN5iuyZ3lsjO0qCelVYNJsTA1uLvM25wiuS7JJkBJNo5IIByM84J64wAWrLXrW4k3QWYZFnImkkRSiq7bXkTZGct8i7uOMEkgc1v/APCQkxGK3jiSKR2E5cqiKY1cqyOCcJ5QkLELtx1ycAsXRUhtEMcbvNGdkwBjKuCVMbBlAKIwSRcHHOME/drE1qyt4rCOWO7gWaRlSaAMSwjLyQlQx4B2yN7HjIO3IAINV163gKQiJCUR0j2kMJvPZSrOdh+QQFwQcZ4PSrllqVnIFOFlVmjjntZowJ4jsdX2EZRwSUxluCwGMLkeS69I9lIodJUtld4gYyW/eAAKjqSMR/dAKncMkHPSuXtvEV8s3kQTbPmBVmG2VYmO0Rvu+beWbljnHXGM0AfUMGjrqSxTslnA0Ujs8Msoj8kDKRkBwoYkoeOMt06gHr7PTNNW3eOeC28qWNTLM9i0nlRr5bh1ldB+838cfMwGeTgV5Z8NZpbtZmv4o7lWCo8s0rkqkhKhI0eMp5gLMu5gQpQYPWvdNB0uBmt4FkeJUULcRLIC7gmQHdMrsodgrbcZAYE88KQDjW06O116C5HlXOnJsjyqSRb2DAoYo5YtyhiXGSowGJAOSB+kf7MNpaancILeF99lcJBO+2UOh8mK5VR56L9oBjmBVlJB5HJBA+Pb7w5eXNzbW0Akms3uIpY0mdpTGUBjEnnGMeYMO4IyjbjwGGMfoz+zdo50c2qRIJpNoZo4LZHuCNqriNQxyxdTgEZ+fbu7kA+wLHTStqxug/mujSRyuY2CxAlsvHEf3bgOOW64Oea6bwXbfZ7+eKTY6+XGnmwpGDuchkBKsMn5STwvsCCSdx4jKnl+VlViA2lkxkNlAwYcH7nU49utXvC8Us7Ol1bpbzkyGOBI1YhjndsOVbJAY5Oc4HTpQB1uu3ZtdPSG3t2eRwd5QxsBheDsIBOThcAtzhuO/nF58wk+0MiIRscqE3EkMVADAYG4Y459jmu81QySwgIQiRl8E+YCzqgBG0jjkcZ6Z/Ly7Vrl2N6t2Ps4gQKhE0amRJBkT8l9nKOPUYPABBoA8E1lQfEVxKOYVh84LsHlhlkZgTuYljuUcn+4DgDp8MftSahG+myW8oUOhYxrhSRI2HkEqAg4wSNxxgAgYANfeV/p9zf3MkVnDc3DGMrKYv3hZCWbe+AMqpYHuemMCvg39p3Q0WC6jnVofKB2iXcGkkIZSwjyDJIGbgjqOp55APyPu2tZrsiVI3jFzITDKvyMWdyEO4/NyzEcn8q07e0ludRtpmiD3AaOWKAB3bytwwu3B/d8g8knHuCa0X8PRS3c03lQFbWVn/fspCNuaKWYDAygkGcBWICgDPJqnd3X9nywvCSpKPGhRpXkiQEB/wB4qgsrEEAAjABzzxQBdbRY/LdI45JjFEtxbsjyRKJAyGRQzECQ4BB45z0wK8z12aFp5g6CAuoBaAjcGZdrMoX7yDnAByCOlek6j4mTyljYG8nFuvyo+1igQt5eWU8qwAbjdkdMEmvn7Wtemk22rqoeKaRgyxbpZHKFNqvxgYIP3RnBIxigDRsU0xh5FzMyu8sji6kOZDuYBdpZsbx2yOciu/ttPsUsWtobhTDIRMAXUmbABVpMnCru2kc43LXjDfabaa2uRGHt28uWMqu9fN2h/LLMMFwzN2AyuOgru9OuGvYy/lNFkRgBtreWrfM0hYlRtACkgc9gCeKAOvOjWd7YyNNLF5okIUfLGjOpJWNAXHPl4xk4LLk8VkXeiWNnPBNcEjzUBvRuUwPsBLFAEPloQvOQcZz0AyWDy6fJceWzm3eIgh0adZCGLEmMxkhmVj8p7Lljnin6ldp5cUiwo4jR4woVvLYI4beYc4RyjjG3jGeQc0AYep+HtHu0+22NkY7c4nunsYx5PmQoERDNcLjBBUMeCvBDnOBUh0LTQCJJeo3KV2bidhEcRDNtA3BQSefmOATgVkXM9+l1Jb5eO3ltlmEULMsBeRS371hgKSB91uRxuGMCtKw0172bdalYWW2UspJVZZIFYBFZSSXIIIJA+4fWgDrbDRbcW0PleSCrgl+CzBgF2SAOxJGPl+6CqEnkV2fh/wAPwtOz3AheNV/0hIC7gQPv+ZApJ3KgBz6gk54FcTZRKkHlqWW5kCsTE4WIbVbfvYJ8p8sdR1Ixx0G1oeoXlnNPAkagSKGaR4y8hgt2MzunUEgbgTjAEeRjAoA1rr+ytOabc2WZxbxqXdY2IMhU4jY7G2A9eDwMjOa5i4udPeRo2ALCTAErRvtX5WfDkZwSW68/NwORnJ1+6NnMx813W4ICCRjlckSFkKvg4DnBI2kDjJrjJrh2ut8jNIybXQM7AhCoAwEJ3Dg/eIBwDkZoA9etra2eJZ3SBYBbqNqfLLCQ24hlAxu4bqWHUehrK1aNbaCaSyh8tyQ8U0xX5ogVWNg4bBGwAnjkvjkCnWqx/wDCPw36LeM7QbiBbyLaoS4KDLAkxmInpwWcYPJrmpdbWARQ3ZdIQ8aeUVIYIgUYRmXjAXBwBkj6UALb6tqNzBcW93FHLBIJAHLFHhuI3JiCqucKyZX5AD+8HQVwElvdS3SxX0cjSBn86Jl2iL5yzcqnKgk8AZOc811Sa5aCSd7W3xEHVWjuGV2ZizMBGuVLDAAJA7846nQnW01FxdKwEg8qKS3CxRzNKUKAsjYLruWMsRngg53CgDm9M+z2+pyMkT+WdiY+bHlsyLyqhd7dMH8+a9TtrSNGjdSo2IWAUDAAbChg45/eAcHk54rz7QvDl3cSXLrcSeYrOASpDW7BmJi5XDADGOOoxz1r1aBY7a0tWkuIzMgVC20qGw2ZFI3bXIGSCP7pwBxQB1K3gmhigEC+WoILTKB5RbKyRhGY+X8m5FZRuCuSCOla9lpTavcr9pUrmVIldHbDMCBiPcpw4LRjBP8AjXLQajpSXOx5zdLIGKxRyMTsVlk54JbAxg4/hzzXf6frVrDbQtZQo0u75I5Sd5QhdzhXON+GI5POPc4AI9X8EW4vjJAEjdfJVpCqsFidAMgxcy7ghYEZPzdPmFZafDsXNu6zCwtrdA7AyZi+UZKsAFzv6Hnk/wAtvxfr85hsJGIidLTejhoFkITdGAHV8OAoGVJJ47V5U3j6/s4mW9uHvImwryCdowEw3lW5dnIBwvyjGSE4yARQBuaj8O7G3H2mRIAoRRNAIQ4kUICpSUOTE5O0k46khgOg8Y8WaHHbwXgsYzCocxvbBCsskhcCLClRvQA5YKeQM4yBXdp8UWvZba1PmC2hJiWQ20bSYEjlZXUz/vMMVOcElSpx1re1e0sNdEF7eu2AgKzwxiNip3Pljty4OfvDtwMdKAPhjV9Jee+RUiuPtDq+9PIwwO08R7CC0Y4ySPlz0xzXUeCvDyXEpeMQ3CwvHvieQxTAOyLuUEHa25gM8DDAn1r6C1r4f6GbYX2nyTPdyKzJhTJAGA8pELoCyEsFGABxjk5JrL8O/DTWI5BqIX7LMqCaZ/3kQdZHWO02eWCM+YehBAXBZlGDQB32h6K+m+VNbrOYpo1CaeyrPudMDdFcszLJuZ5AwbBXJzgEivVPDeiXyXkcc1uJrDUIZR5JhAMIVkkfyhCmFfEZHToOGGBXNeFtdNiHs755JRII0DwWqmaAwuTG0ZgA3Fg0iszHHIPVST7Xp2j6jqMFvLY+ZYxykEX1yvlGRpMoCHij53RnqVzvB3EDOADC1bwumkyEQko6xQs6pJKhhSUOoACsGVi7qoPqDgEGvDfGEccdzJp9ksqXMkmLgXVsZQblCyRiOQxnK/KuC2N2e4r6q15NG8M6NNd61qsl9OYzF5nmhESZgUTCxBHKjbkn59hU5boR8ja/8UdEh1KGRp4p5I2KTzzQGUyNCoWLzpC48wsy46BcHJzjFAFLTfg/428cS2sVrYi2tY5NqSym3tYEWZlKqjDBcEkA5HGc89a9j0v9hj4sauiTRat4dFr5kJlaa9lCmNtzOrKYMNJsDHIfkDAyCCfNtB+L2s3VxBdR3H2d7d18poGKI3lkshijRzgb0QnjJHSvp/wd+0J42lugXuriMmGOMlJ2JcBSgMKq4VJAqk7duC2RkE4oA801H9hTxRp7RR3F3oYiuoBMSt7vRiilttsyAFQ+WYjaCqlQe+eI1P8AZc0vSllSXVIriazMUcsbedlwSdxjlVSmBJ5mFU5XAzwc19eah4l+JXiW4aAakz21y4kWCeLZfXtotxJJGXdCGt3lR4oyVx93g7flHms9pr93LcXLGWFbYTtcWMsu+JQpZGcvIu6Q71YAt18wHnGSAfLc3wLm0u4SS0M5WRVdMxKUMZG5p4yeg2A5HXjI9atN8O9Nt5GXU7lgJCVW5VCscqp0xvG7eFccYzxnGMCvp6xub+7jks4WEl0q2v2tWRhiFSIVkKAFFXYsaZLcZBxjODWPhr4g8ZajY22l6JqMZVRHDMsTyI8jkLkMkeJGDBjwpC5GMGgD5fPgjRjE8FnPLDJA7qDMgeKZUjDBojGxwNzEDIBORxgg159qdnFbPJDI8UJhhYBmHllwoCKFAGWlaXgDBwfQc19+W/7Gfxm1ZR/Z2gavcBpUUOonXJYRkkwEApkD5iFP3ACeBXQ3H/BNH9pDWJBJF4YnuBdq48vyXIiBONxeZVxgYGM/w/eoA/LJXEUDTQ7pLaF5VkV03RGNmZkWQJw2XL4J9D05pkWoWrRSg2duwMTI0jxl5UAyzKpLYQk4J28j6c1+zngz/gj38fvFaSJd+GbeyjeRYJi101nlY9yidFlUAJvZiMqf0rtj/wAEEPj3JI7R6zY2HmAMCJobtRnIIIUqcjjJ788d6APwjjlsZy6xiJSSP3jKUwxYb4945KZ4zySR6Guqk0S3mkstRECXXmYhkeR3eJAAflV3Qh08wDJO3IcZ5Bx+p3xX/wCCIP7ZPgWyk1bwvpOi+PLW1gkmktdHumh1V/JwAyW1wAHlYAfKGOTwOtfnH4i+Df7RHwn1M2Pjb4beNPDK2kgtrlNY0O+gso3mJbYJpIPLfIXIYHlhx1GQDk59JSyh894hFGFnVBCEiCxsxdlj2rzhCcDbwHxjisIJLE5mtd9tcQyyJhllicxRo2SXH3o2JC+pKjgA165Y2Oo6ndCxewv7rUJymy1FvI7ec58qHyVADuq56NtwUwRtya9Vj/ZZ+M91pVzr8XhDWDpsOHkM+m3Ubyoj77hYbjYwWYbkLKwG0MOc8gA+Q7a0ubuWQ6nLJBDHcRyFvLLzbSQUCbhmFMABmLAbdueBVLxCbnR1/s+0F1bwSyhzcsRIt2gfEcjygAzIDuOMkDOSBmvXPEnhbU/D+rXiPbyoqmOOW3kBEjXEcJ89HjmUEuF3kYJwDnnNcpf2cmuWNzaXUd608WFtCF2tthIZYpAWBMoiQhSQMkLnGOADzdjqCwQzsYgGllhd9oeOQqw2E7TlQwywBAGMdOtaEU+tTqbe1EUO6QBpljwJLUleGV0JQfICwHIzgEDmtzQvCU1wt1erKfs0k8UcVlOzvcuIgQiyBcKJP3jfNwoVcnrgfQ2h+F9MuLRElscHC7mSYtIY1bLQPMGITpkZ5UN024oA+a57fUFZI41u7y6kjfBJEhLAb3kV1H7tgu7jHAXGcYq3a+FNSvVa5kK2480PIqjDbigRIyol2xpjeScEnafUV9kW3wb0jUr+2OnQsbNUSa6KsPMDxruaIM7Z3E8EkcgBjxXoI+HVnAhiewsIbF2ijE5KPIy71DMAeS+FIOAcZJU0AfBdtoNvZyC4lm3XEShjHE+wI6lgojkIJLHbyVU4ySTzmptN8YjSVudOv5g8PmeWJgGYwllPlp5hUF+QcMDxtycHFfY/jb4SeHdOcpHexJNLaQz21tGinMLlS0pDjiMICAVxgnnAHPhfifwb4Okt1iS0uZ5onuEs0U/IzsFK72RR5gAA4II+Y9zQBkJqqR6ck9tIZ45UjkaS3MLLE8i8RviMF0wrAbsZPJ5zVjUrbTtX0kafd2s8ixB5GlQtFK0pKSI6nOPLDqoAOcYJx0WvOLDV59DubiLymWyLRWxiVlEe1N0aoy7cM4IBOMZIOck5rpoNbm1KGVFlVF83bHbDcZHD4H32XCqpQH5ixwxIb+GgDx7xT4X1jSZZbpGluIbqKOWOWNnD28XnRrOsiQHauI/OAAwuQAMdK4rSPEOoWWpRK0cRiWd5GlaLG5Y2ZsgBh87AHrg5YdORX1fZxvfxLawz2/mSxPAtvPbTTxMsiSBFMkZ+Xk7gc8EAnniuJ8afCa8uU/tXRX2SLmfULRkVLhm2KZHh/uRLtCgEfMzk5yOQDEs/G13K08kKzTrIj+WsOS0aoh/dtEucqQF5I/h9Ac4viDXRcQNPPZtHNKAiiXdvBYHztyl/ljycqVIJ2jtxWVbSahpkjQyWk1qIlkBmkibcFVdpA2rlycjJHI+hIIdDvb7y2aYSRyyARliVb53BBZTk4wRkYA/KgC14eubiKUF/MUS+XKjsV+aQMz7VUZ2rjOMDtjFetWN0LYR3FxIzTyXIlghEQZlj3jaJHVFLkkKANoABJ4yTXDXVk2hRxQXdhGWhjlMEqyDcjkRb0li5LKrKxBPOCM5xXLza/HdFHkN8jCQiN4kYw7k4UgYIwF4AIA5wfUgH1PJ411BoY47a4hWFJ4pxDJMsZMwjASJombJQSAjKgkbuAuRn1CH46fEHTrWAxz2BfyVitjhldYdyoVTbjG0o3JAGRycgV8PReKbdgbSK9kvJJWTdvUriVSArSAMRIVKnbgjbwcAcV6PoetSyxynUzLPIyoUyQskcZUmRI96sOAcbiMA5BySKAPV/2gfjf4r8bfCjUfDOpXMitNDPczssiFZVililjeSEYMjAwLgdRknoK/OLS54r3R3upZA9xblwEj2rsLqAfMQKVCbd3IGc8AYya+p/GrOun3cMkkJW6sblY4HkXfCs0W6HzDjcD+8jICgfd/Cvinw2Znn1O13DEWGCvIIwZEkbgrn5mwW5xkhevFAHS5urNvNmDIeHs337w4X5iH2SAxqOMc5Ge1YV0rTBXZhNGXLRyShyXZl3SAKRkRggjPJ4rW81k+1XMzQ3HlYhSBSJIUlibcWMbNkxZJ6DGWGeM1yuqXsl9KpLuAdq5CmKONhuZlCxj5sE5OPXjoaAK8tnM8TyJJ5UcbmKQ4AkDsu9U8sEkoc9cfyNZ0G6CVnkbesI80wo7IWQqxVxvjIdMdhzznGBmppLwRGZITIPLkWJJJmdjKpJZv3YYqFGMdejgVmy+fcFmjTCld8mwcbQ38aqRhMA8Y7Y47AC6jcidmVVJjlVisbFZDH82HG7b8pKjkjHTjis4skI8mSJYn2796P5gYtH+7JOfk+YZOOeSMdqCVWSQPF8rbwSpYAMCMeWzH5mGOhJBz0rPvpPMIkSNUTO3I+RgqgldwHAbAHPcg/iAattqtxDHHEhYrE0jRnaNqiVUEpHHCkL8w5ztHSvXvDPiKS3hjik8ua5uVQKk0Kt5VsoYqvnTfdeT5SByNo4xmvDtPj4WZy5jUkJHuBM0gySBkDKA8sQemAOSMbNjqF6LvzHufLXzEklVsCMFMBf3aDgAAAccevagDtvEvgUX7HUtCMazyobi501UCo8rPgrCy4CH5X4PBYYB5Arynz5NPuGtHL21xGTHLC6+WN5cZQrtBjA25IJPIPSvX9I8QsJWL3CRAsFJHycbkZMkLll3qpyTgfnWv4g8L6f4rYTSKttrUi+al7DsMU8eflkuUBxIu0YLcP0OccEA5rwf4g+zXtuJQ3341y3zqjbgGY7V4Uk8Yx2r6k03VfD/iK3tLPWNM06+ulu0/0i7tFuPK06B2kkiMkluxRduSTkAHHI4r47l0bV9BvfsN68lp5QjuIJo9wgubeQ4SSMYJSQEgkZHUjA4zq6f4j1LSZ/9HuXQSOB5kikAIxBd33kcHPIxyF6UAe7+NfhP4Q1a6uJvDcz6VLCSY4k8u5sJi6qRgACWLgcAFwB6dB886/4UvtAMkc6ncoYGWFWZGCs2Dl0DKCFBHGeR2zXsPhXxTPJcMlw/n29xKWmkRQXCFQ0sqlkIUBQoVQ2M9AM16vbWWja9cPa6jBHdWewrHKZFZgsiOqujIzBNpIwDwMZOM4oA+FGMqSqVWTo24bVTkYGeQemRn1z61qWOobFIlk+UMHKKxALEbSDtwDjrjjPSvoDxT8KUZ5ZdFmivY9uWhClJIM7V5YECflU6MvJU88ivn/UNKn0mdrO7ilimilkLo8O1mHRCdzAuCexwOevoAdtpniK9SBrWJkSzMoYxKI2QfKBuUPyHPPIIORmupu9K0vX9LnS7lW2vYYgtkxXa29mDbHVcloyoY46Ac8Yrx03iWnmRIjmOWJUDsxVw8bsDIAFPyE/w9Txk5Fbmk600V1G0j+aMnzFkY7doQ7SdpySC7fl3BoA5bVtJvtFuHtb2Jow2ZQA+Y33LhZYn6OpAHTmpNK1ZoYjAbdCwfd5n8eOgyf4hnHGffvXqWoXuna9HBZ3VssiwQuomhOTGxVVBjZVyQGO7nPXBOK861Tw1eaIsl0Ixd2TgrHcpyFLKxIdgP3cwBAHbn0xQBrW1yslq0jSiNxIoWN8GNgo2kbt/wB7JPbseeRVlvnO3Z5pZgSoAdhG23KED7o4zk/3feuKsbsSqIGcRhAzPzjdjBA34+U4yPTJFdD5yi3SWORvMj+UxYYGZS25MspGduB16nJxQBjahBHHcvtBMayMSoIVmQn5RwCAOmePasuG4ihLSMSXEuBG4AjEZ3kFnHRgcZxx8wxXVxeTezgTMIXfpwAOFBIPplc4yDkjpWFqenCCeQbUdR83ykEMSucnHQgduORyKALkNxBdsAp8hHZU8wlcZKnJZQem4Hpjp2qzIkdpM6gxzL5QU4O/5iVY7HUkNyOvIwMe9cbJcSWs6lGBRFBXYwIG4k4OQPmBNa8FyZI1Z2BMhJ2k/P8AKOCTnj736UAat0IzHGpIUu4PmqSFCMFZv3QXJ2sWxjt68VjTAbMqSWViAcFQVGQD165B/CtMpDIkbBndwDvXhfLO444VjuGMf56xzojAJDGT8xUvuz5mWyh2EZQ7Tz1oAzluVZlDKc8KQCBuOAucfgPx+tex/BH4aXvxh+KPgj4daT5n23xV4h07Sg4Q7YILidRdzuAOQluHIwM/LXkF5bSWpUupEvHyspwFPAPXjnHQdq+6v+Cauq2tv+2b8G571gkZ1yeNAELRxztp92IMKc4Ak29M4x7UAf3P/sY/sk/Cr9mP4Z+G/DvhDSLC3vYLNW1LU1trR7zVL5kAmvLyZIS8ztMxIDN8oUAYAAH3JavbWrs1zIzPIcJ5xQLEHJCCL5AMZbgcjOAMdT8tfCjVta1m1jRLS7mgsmjVynl5ZwQjOiM+1UIBzyCDkGvpi1sBe280jvcRTlfIV50Ja3ki3NBJFbztg4dwei5wOeAQAdVGpEUMsjMDHIGEcRBLl1ZAsiIPnT58njAKhu1WpX2IREFLffZSCpC9wc9uRyOOfyy9MiuEEKPOZGiiw0jlQ8jqoBdoxwCWB+hbvWqkJcks6nBzgAgc/wAGAfl+QkfrQBA8Dzyu6zSqEtiHgDjyCzhZI2ZdufNABwQeA3PFfzs/8FlPBk1nrXgjxhZQiJr2zvNLu2b7zywvHNCEAwcnzCoOQoznrX9Dd/fCK5NvC7xPHGHlkMZKLE52oFDDDSjA+g5I7V+Tf/BWH4fHxt8A7jX7JJJ9V8H3KavmKFXmNgimC+niiVlyVEiuSMlVBOKAP5ctRube+jiRIvJuxaywXTSNLI3moqqZPKc4R2C5OM428Hqa8qksNV09ZZJC81uqrE4lZ45nDArEyO+AX3ODxjIBGTznvoPF+l6dazMHW81NlKb2iVVhhkYRs2BnLsVwRgg5w2cmvKfE3jC+vpEF00s9uWCeSwCw4iIWJkAjwpCA/Mcbs54zQB1if2frOmGWW+hjltIDGbFrZoZTdmKQpvKDMuPJj53AZG3OcivEtd120tIU09bTzvMzGl3JI8ciy7y7SFSd0aY8sYJO7aSAM869zrKtZpb2TR26mKVHWNny0UmJAzMzZkJbJIyPu8d68b1xpJ7uS3aRYgq53SONrso8xRG45BICkY6EEHjFAGN4gurp57pzdJ58jxqqRgNHcxkqodnLkqMeWec/ezkYra8JeKG0m9tH1K9MVvGwFxGoJJYPgo8g5Q/fCuoJGcZxnPLSwCyCCRo5ZJAJGSQIc27kcA4y+XQ9OMKCOpFZN5aXPyzDyWc/OoSRcBFXzACqPgEhlAB5HTigD7G07xbpfiKfTbGGUvFMJImiaVxLGm5j5wZ5A5k8tZC2PlJzgZOK7XVL2wia30hLq3a5gCmQyuBJgFJESRwzK8gXB2ngEhSMjaPhbTPE8mjXMM4Rlm8tEVoMKQ7rhxvcnblFYHjGH5yCK338f3FzPJdoHWUvNNMxZmJMshMihieVBbIwMgEjkUAfbkGn6dc20jvFDfs8bPDcbVBswsbbllLoUVRDwvCgOy4wxBPml2Ftrm4MMKSQxurHaEdd2MRuFO0mTch3bfu7hxivFNK+J1zaj7PDcxtbzxmGaJ2KysrsuN7lCVYAHBHTkE4zV1vEU88jSW05MkzMyxtHIdryIMFkZgAAoYHPYBhnoQDt7q9gKym/mdLW7uZJ4g8wAt3HAGSCwUuDyc8kg4HJ561uYDqTW1jIgsbgea0quWWZHk3zYDMCjhi3UcBsg9DXG67I1xF5ctwsyRxeYWjYo5uWwZDLGzkxrghSACMZweMjzqw146fqCxpKxjZyqvLlTFIcllIBzsyrdfQdjQB9X6u+n6FYRvaMs08iFWHCoskhIDRyRuW8tVBPbIIzng15lca20rAXdxP5g3eYqkyEGM7zKjysAHVfLUDcPl6eleZXeuX1lc7IpxdPcoJ96GXD5ZmIlBY42oAO2CMdhXP6l4lulWOEmIM37zdsePYoYggqepOE5Bx8uaAPTdR1WE/OjosMKBi0aGJSiDCgd3cluuBz69Tx2peJ1vUe6i8mPZJlTGqqMAYOYCdrbtoJxnp6YFcBca5KpkYvHtkDKuA5wB83yhuE54yBkY4rnjePKfLiYsrsx8rOSDjOFLSHPH44H4UAdJPf3OpSFIFkeV2IHlnLMWAXDAEYXO3HueOeK/QD9kf4B6hLqNj8QPE0L+VAVl0azvLf5vtERB+1ushYtGgX92QoJbJyAteO/sr/AAJ1rx/4iTxJrUX2LwppUxM7Tghr29t0ZktYEWMkqMfO3QAkcniv2Em+zaHpFlp0FtbW1vaNCHAZizZSNERBHEwyiqjAMVwJAN3NAGt591brN9rl0+4HmHyhAz+U0CzEBvKJV0lOAA3JONzHGM2Uexe6tQLuOJ5PKw5ZHkSV1LOhwSwUsQOMEN1OTXD67rliksU8Mb2ygK5LkbDHGV3QsMMUzICBwegyetctpesXbX/n24EckMhneSSRTIVYsyllcYIKqACcklsnBPIB79JG5uLaEG1V4fmEsmJA6OVb5jMpVWPy844HRsdU1TxBa2riFrgh4LR/OuIAViDPLIyoX6yySedjcW+XbhTtwB51a+Ki26e6kWYZPnSs6y/KV2xbVXcQo2McjhSMlAMCuC8S+I1upxFZqTIJDIUYFVIiVnJVjx5YUsCpycelAH0zpHiiC8izabZVtEErK8EjxunlAvuLp8pwjswwMuA2DkitfSNZjguXlg1KW3Zo3la3hO1WaTzEVHgBAnj2eYd3G0nGDXzDpWr3dnbK8lzsivGRmtszRA5XKq0W07GKsQM9NoIOcGvQtK8Xaekyw3ksbxMUkWON2GBJhVRpjJmJg+A5OQDkBwckgHsk2uxWqp5l0l752dhaURnKKWaLy3BZGLOAuFABU8baSzvnu7cvai3dVQNLI22Way3MvlbJJE3pGVxkLjI3dAc15/8A2hBKh1F1iltnJmtiVADIpKqsyiQbVG0ZYDqecd7kGoyRyRyATQmdvJRLYfuZIpVJCkAkrHsYkkEbdvpggA7fUJZ7vCRGGOARNDM8Ny0U0DJK6zFRKNzlmQ4OcEbsKSCTjyXV412s8DXLvLG8N0yyCRnjYmFQY5pMQ7Y2CghVOz7xGAaw7zW7WCQZgW6u2guGgeCXzdvmXMskUkSqRubywF2HewIODiqep+LrOSze3iuRFdtGxls5LdjMZIY43jTbEu7BLOSS+PlK+uADu5FgnsiLia2ijjJVJmwjCMoN0jLEp3jJVjknGQcgcVwGu3em6JbubcPepcJFK96D5h81VEbxpOR9wDrhgpbbyGrjbTxNPeyNDH5cEbxeXNDHI5j8xQm1+WLW7NJ+HyjjrWbraaobi3E80UYHlIqiVZngEhLk+ZGyqP3gAYAHHmZbjoAd+JY8JJLfgR7oVjkZZZZRHKFkaOGMggNs+Uk4+TOD3rJ+I1gP7ITXNMvblLvTgIXg2Sx/ZvM+ZrtkUh8rHuTODk5VVC8jOs9dt7ItZ3Mcf2xX2QyS5toRuiPluZ7aR/KIh3jcFAO4h14wWrezy2Opm8S5mjlt5Ued4oJrWWI5G5ZvMTfhWhEZxjlselAHgjTLqEMbLMJLhHYgIHiOxJmkR5JZQGndiy5DADau0g5Ob1uDYxzfaLQXjvtEiIEKtDIZI/Kz5RYbZJNw2cFVHPQilqWhRWkt7A089s7sz+Y7r5TwucxIrLnAO5VdT0IYAYXNc49+2mrsvJp47sMYVECYlgO5AzbWbarGLzmOTubPpxQBsXGixSWqBbzypjJGIraaDy/JWFsKiFkI8wgyDnC/IcHgZ8m1txfKIZvMkW2kliME0XkSqm5wJQY+o2H5WPJ4zgivV7250y/0p9QtbiaRpvOe4hVtjssiSbmVJh8killJ+UE87COBXlF/PO08Rt547lbWPYA8UgykbtLn7u55sMBjKqdvB9ADxbxV4fe7tGLQhFjjVgFYB3BVS80aO27AUBQ65znHOc18teL/AAqWaQeTGRa5UpCCN2Cpb5lGF+RAT2B545r7h125hvLBleQTXEjCWS0lby5reUMyxuz4BwIm3YB2AHnJWvEdVh06WVomZP41k8wopEjk7pgyLnI28Z3AndzzkAHxLq2kPaSGMwjymIlQK58wYbJ+bJ3dGUnsQSOKof2fdQ2Ju1LeW0jCQPuyrK3ATjk4xzkdeh5x9B+JtCjeOaKCKKTaROr7UDhipVyHfBfO4fKDkHHGc15Re2d2YzbMxW3gRsIiiIOjMXcFgPn+dhgEn1FAHH21xOkpVm2MgJUu5CqrBcBsn+63PqD6VOrSNIWIlBZiqxR5DKrA/MrOSFYNjAIyd2e2DK1iN4YJtQtjaARlSAOGPUYxmrRspLWcCN0dRsIIIIyAHAVh6E4z3oAit/OtHaWOS5jnwUaOdBuZXwxBic58vIXnJBIxgVVVZHui24mRmZnUpsJYncAFXGMenbjitmSKWZV3R7WiCiHaq5BJ3MrPjJ+YsR1HGAeK0bPRbkzRO6xu8jBikjq0jB24YAPljuznqQOSMEGgDW0ks0TLLE2WjhUBECkBCDvDFgJG2jBBBwOQcmrq23nCVI5DBEBuZ5TlWYBsEqGz0d+mfvZ47ei6RY2P2NpVnt7C4dXiNvNC1wGWMR+dJ5aq5iXJOOh44GM1n3+h28LB47hXhlR5VmSG4RJCQzCIlgFUAkqRwdpweMkAHk+qWduiO/yCRCwK/vPLYk4BiY9uDwxB5zzXG3Kq0hBOI84wCcR5IDHHr+PvXq2r2ERJEkojiLAqsUayP8i4G4qxymV4ORkNnqK89vIbaDzsFpVDEbzGAoBCksQHJByrYBzgGgCiILxpRHHbg7j5CzuyiMoylVVpZdqpjIyflwVOcYrPlh8uRo7plG0rxAUlU8ANgoxAGB+JNX2LCC1ZLlViMwUgBgkEqksrOpB9ck4PA46EVBCpa5WWOQM6MxZ2G4FvmAAUgZJwc8Hp6UAWNL0wXc4ijkRZHyirc/u1ztJBLZAXjucAdecV758O9A1vTLq3uYra3vpn+04s5DLGc24VV8m5AMUzvukwAcfICTzivO9L07TblY1uUmg3hZIbuKFn83CDejfMQFWQnPGflzuHSvp34ea7feFfKEMVvruipJDOLEiO7ljjchpuiq0JFurBiCDhhgdwAfon8APjXp3gH7DZk+JfCPjOSOKVY7hVh0y7VJIY5pZ5CdptxEzlMYLsyDvmv2Z+EPxlHjpbZVsJjrCqourjTrWR7ea3C+WhSTZ+5aSQfKDhTsOCSK/IfwRrnwf+I+ixeFpIdN03ULq1kgW21KTzQg3LE1zY3iT74z5qlljGzJVcDJydHVPDfxZ+Cmo6hqXw91jVtf8AB81nBZatpEdzcNeTaVGqSXKopJNxatNGpjUnKvGCCuA4AP3S1nw/pviyxudOmRYry5iYq9wkQLRsu92JLHYwzIPlIxzjmvhv4tfs36hp9zc21tpNosExEkMq2+9JJEQqtwspGJH/AH27jOT1HGR458Ff2xJ9T1CPSI7qXU7CBJ0W0vUa18Q2jWLuhglt5hmGVygIQhywYbd5OK/RjQPjd4Y8c6a6yNa6sptIormwdy19Y3AA89rdw6hnXcgX5MBkyMCgD8pbzwZe+GNZjivkWVZbiKJWiiNlNHBFjz4VmQqql2bOQUHyZ3Lwa+y/gRbf2c96l4J/9DkSdYbny0UwKcKYJpCftBLyNtK7t3DruzmvZfEPgfwh4r0tJNAspTcTzyyyNeANJEfJcuWZk+YEHaODgNgnHNQeCfBo8PK0ctjHMw8pUjJj8tHjmTcEcuNihWY7V6nGcEYAByP7Tc0OofDe+gSeJ/sX2C6ZLoR+Y3mEkxbpj98KQVIHJJ57n87PDsNqUCeUIYIrlL6Z1f7TJGFjV44s53GP5hwRgMTgY6/XfxjvYLgfE55Lu1exsrdFjhuSZkjubaJImdog3DeYBzgjG7GMV8C+DIWvGLS6gymaSZ9kkgt7RkUxKvlIpzgOzFgWLDdycA4APZNUube/03FwkOm3IBfMSCaZ7dApaONuXiTcS2NwUMWGFGMt0y1gOivbWjO9xfZLrIfKMLlQ6RpgyM9y0SwqU6MH2kg81z1ppbajqkZubtoiIJ08y0jLW8uUaRNx3MrK0m7HJYZGcHONO9h1nQtXtr1TFNbwRRs0Qj3FiyBWlbYgXYAvJIJYoxJxxQB3UHh2SK2u5bxljNmLd1he38jz2kKoPJVIgC4CNkjBABPIHHffCP4WzfFz4n+GvCOjqkNpP9nk1ApA00Z0e2nVr/zJdpEU3l7fLbpuznnFeb6x4s1S6s8vbL9jlh8uNk/eRw6g6qWhMhLGRPs/m4A2iPeNrE5J/Xn/AIJ4/Cyw8H+Fbz4kaxAG13xI72dgphLR6bYxykr9hZpGZ43lkDbiFyV5UYFAH3ZF8PdL0Pw3aaRpljCLaytILKFUjKGKCFREBGDnJyBuwRz2zXxT8Wba/wDDt7Ldrcm1s3LF1Ri7M42spw3TO+Qk4PHJ6DH3V4r8bzeHY1MayySEMwmXLAI6p9yNFwzHJyWywycHFfA3x48avqtkbTS7C3E01tuNw8bv86R/vXRGB+fZkkHHQgMB0APIPh7JBPq9/qXnS3pfzDHCd5uG34nQwkADe204JJyDxX2B8N7uRpVimiubKOYBjDcliIQwwi8MQACy/KOMhjjuPjT4QaadOvnv97yxmVG3sjwJPuhCzbo2yYnRmYAjhgueARX3xpNpPY2llHBb/aJUAaS642uHcSOuW5xllHBwDwM9wD0OHTreNj5bbhJI/wBolkyE3KVClXUFnG3I5GMqBg9TT8QT6M9pOxkM9uYirWZCCV5ol2+ZHMgynz+YuOnIPHSsHXNbvdGtjDJGgjkVi53HK7wDtKhjgkbD2wB3IzXh2s3mryI98s5WBXXzDFIWd2Lj5JEdgQfuncOvPvQB0GrWGntcSajMQDBEyxRqWnIRQEVArAhwoVuo6nsDXFeIPFlybVEDIJdvmYhEaAraxBEVERfvGNAT23HHUg1mt4uWUm3vHENpHHMZuVIlcDfG8pyNq71DOePu8c1malqfhm9t0vD5LT2cEkdr5NwwS5UnDO8LckYI5xnJPA6AA8O8SeKJbie92wOjzJLBJIwaWTIAysTYyq+YxYjdxk8eviohtFK3MFnDA0kskMk5AVY52KsdzIoIkC+aRgAHHPHXr/iJfanLc3D2FviGE7ra7WRoFTq21FYKTtGBkseM4IzmvE7ay8SW0E+oJemJZZUnhiUh4ZSQoEghkUhcAgDAPQnqM0AelWc816YodNbzzbeZ9pkiZUEah4y6soxl92R0JwSeoNch8R723tNC1C2lVBILedlLq8kKHKMWSOFsthEC9TuDDByAa9k8FaVaQ+H1u2kRbog3EqtFMzzSECSRXOTuBcgZ/hA456+AfEENLZ3sV200jXQuHld4NsVqjkyrbRpjcUKAKpbBG4rjABoA/Ir4sNvl1RbfhmUsRGNu4yudrRxkkjCjA28HPPNfIt74ZW8guZ/Ma2k8xIondUEfH7x3PmHBGQ2734PU198eN/Df23Vbm+jsyoF3DBaPG8ojBi3fvN/mYwX2EBkbJbhsDB8B8R+Ho7KZxPbwyRNI0Yt3ZSCS0weSZACWcK2MgLgKMAnqAflysEreYfmZUIZsZAXkAbsfw8gDPc+9attCDPEUJiL5QMY9y7jhRkggEZxnk4zSQJIISSobY7Fz2wTgbueUyBUsTMjjMu1BJmOFc7csQSQOigsAMg5/nQBmSWk9s0dxcx7oZnOHGckAkkBu3IIIyDx6YNVkltxKGlgaUAfOFcxhiPutnaecE9epNa92s9w2WnYqjsyiZ1DI+MFl3c42hRjI6CstbZyQrbCHDOCGHyAEjJwSV6Hg/UdaAIo086aUHdl2yu0llySTtJb77c/jipTIfLWNoY4xgMjEFn4OSWGSOQMDjFTxb0KoWZFUsmcA5YNngY6jBPAzx9aeBA0reZG0oVCowxXcykgFsdBzyOxzQBVdpJDGhBHyIqKpIBQMSDsBILbi3HXnpVOQPI74AjKlQi7CACM5AOODg9+9b48pxKCgjkYZhIJWOJlKMCoU5AIVh1P3u1Ukhbe0ZUFmBBP3sP0J+8B/9Y+1AFS0klinLvhm24JlUSqAzZGC+cDOKvtAlyfNQY3MEYr8qnJIOffIOAMcZ4ogXy/NQop35jzgblAIcMARle3THXFXoLPIYl0jDYdA+7c4JGcbUwAOeSR070ASXNrFBEYXt5p4/kUSZZVjmYMDtbOCVYEdG4/A19t/snRvDrcKshObG48pIv3r/KPMchH480+Tj5Rn5hwSBn4ojM8l0kU0rsokHylw8ZwcbwV4OGx9O3U1+if7KHhq5v8AVI7qJWWBIrhnkjfcQrIY5SHiQmOQK+Qu3LbQB1zQB9V+IbRLm++zRW0axytF5sM1rHKzlXdnDspADFWQOWXcQW6gqarLoAj1CKyS31BRuKxWryOUkt5clZLcJIywojMpBVRgZU/MM16XLpV7/Yct/BZibZsikkDw+a7iQYRoZCDvPyMcEkbR90dPcPCnhNta0PTJ/JiF3HbeXPMux3SFo2LeYCqtKvlkKygMckkHIzQB54PBguoDaoqLHHYphlAUfaDbhy24MAWLM+Tk8L+XJaLpcN54li0jViLZnucwX5CxJA0OC0qi2cKcqRgenUYBz9MR2c2jzRSzXcBaZ7eORUB8m6ik/d72hCZg+WEp1BAfkdRXgfiS6jtvFepSW8kQMeo+YI0Rkit0MiyBYxuQAeWrkc53ENkjIoA+mvDWi6F4ZuII21ZriWET3Eb3bWtvcI86RiCRQsTm4t5FRlH3CBtcqV3Cvir9p+8Or69HFBbwyW8925eQvG20SOTEw2MEjTCzbQEUgOcA559Yt/EEl1qltcN5v2dRMZxE4lkWNYzFHEhY8w7tgx0wWweAa+Qfjh4h/wCKhjXAgmS4Zhb3B+Zo40G0qrAsn3yVwuABkYxyAfm7qiyaX4q1KK3nDmTVr4RjzEkIBmZSrqv3EweO+Mc5rQW8ijlK3Mii6aRoz9naONY28wiTfLwACj+rDtx24XUb3f4h1Xe0ZDXt85DsGHmGaRjtBTr93njrnPapILu2R4riEEiIqXZ1Em6QnBTYTwCAQDkkAA8dKAO5lnJ3LuRHMinIwYgFVVBXGFZTtRjyc8mqDQxJC9wlwyMz7pSkbbwjN5e0MMbgzE5UfLggnk4rJW/vibZYjs3BTPH8odwF2RyFCfkYAKcnqOg5rchtNQvZ2jtXaWFP3kqSn5D5Snzc7GO4bsge5Bx0oA1dOkiUr5ouHEahpwqqr7jzEUQqAhAfqf7wGDivYvDjz2mmGYI7LcMNm+VDtEruu1to+Q7sdDXn+j+HZcyPIVt40jX92flkcs6jZ87EY243DORsyO5r2TQraIQ28KWRuClo0E4ZFKxTPws6OF/dr0bcecx9QM5AH2saTy228RxOks0cbsxf+ArzgExAhnwzcdMHBGI7zRLNdUheffcQTkK0gcb18rO8RyEEBldGyQvAbJPNeh2OhpbXJ86xMztbLJIIrlw4d97D513ESbApIC5yi7h1FUp9GuLtrmB5J40XY4iHzy+UZFUpbP0jdFlGCcZCEZwSKAOq8LW2izzpawGySGa1iW8umJeUq6NGltG0ZAe4IaLc4UAYYdSxrtf7Ltba7exli8m4CrJvknbaTAFMBh2ja4+UFc5HIPIryjR9N1TTJhMzRwWasFQDahYq6zpFMNy/vRGhJbnlgPavc9B1B5YXmks2vpktTBHK53uIVczSybsF3UsxLD7q+WvPWgBi+FobkPfSKrxu0bpOz7GeQq0rKxeIhhkN1XAKYGRXf+DLaEy6fFfRRwwxXFu8zPHk/Z3d2ZlnkUkMIVAUAKMLwetR2bG4kht5LGUWyi3eJpFVB5rFVEMUYk/dqZGO3e2Plzjg46LVLa5hv0FrblY7dI1d0RyknkqCZAu792uVUBuAAn3T1AB7hbQaYkkslnb+VCYwk7RQOkCsIwkZWMsgV9q/vGXJLSYxyWrUt7hViZ5GkMRbyVCARblGX3bWB+8oODnvjcAa8y0nV79NLtVXZA0X2ma5F1+8aZ5nlkVIYz83lYKH5VJYggllCiut0u6luLIR3R2Wksy3AI8yFzndtHLFo5CzOFUdPlwcsooAl1eGCeC6kZZ7ZSGjVpXLMy53Ju8lWDjLsCDheh+bpXmMVjdW3mTIWTEckUEz7g23l4CyhVEi/vSY8HAXoB1bvH1aCKO8sjLJLFbyebIR88s5TaUjEw+ZQEABC7dxBDVky62sKxy3FtZ7EijnWYujQhSdwSQwtubA4PzGQE/MQRgAHH6Vd3dtayzSXkkV69wEW0EjSyARtG4uJm88eVGQRtALFlVuUUZq1aeNLldVWO5l8y4kja3PlooXYvmMhw5IL9DgA8SHGSd1V9TmtGlEluYUikYvyQnlBsqu2MuHYK7pk5wwIGR0Pnupg2mqXE0aW8d+TC5uExc7I4xKroq7mBEjP8w5IOMNs+WgD6d0bUdN1NHtXkVbgxly4kxCohUiSNmUYbOE6k91PIzUl1o0kO23guooJpIJCZyVzs2g54Y+UGCKAqs3+sGe+PFfDfiuOzkjjnsTNHHOu+6SQRLbmRZEyYFbcXM4Y/NuDLH93rj0KDXLuOR4/Ne4Bjafc8rPtiIUuZFlI2Ng5IOeQOAFoAr3Gk6lBayWYlWBUgDNdQQssoUBx9nQhCVLFsZIyNy4YHOfM7rQo/MF9Oiywq6QkTFS0EqMhARkXcT5LHJCjBUYG41634c1SfUba60+8E1vZ3MgvUuoJ1JkdHZWhGHciMIiNkAFiNzAADdJqWjeHdQtpZYZRFNNIiiR5AJFlVkbEruuJQ6oV5GcEnrigDxGHTLE6g01rJHKtx9qWe2mLvGEJcyNDkxlXCA5yM4kwRk1zAMFldNdTWFtAsDTS2kEW79xOy5i3Kzp5q84y4bO49M16de+E7c3KzbmDushtiigKsoVfKCq8pL72XbyGPAY8cVyt74Y1OZwkUQe3V1iuIy0bS+ZFuDzIzOCi/OpYFsEpk96AOHljudRSaNZI7OOWSExSxQj5JIk2SIgIBRgpHGQMkdDg1Xk06TSLjyUnjuZZEeRrmMMzTxSAELMVlZQSQoxx0IPXj0Oy8J3a6lDBdS3MVkgZE8mPLXjQw4id0VAdry7idqEnAwerDEm8PaqNQmYW09w8Rk2qMRiMDguXbqxiAxgenz5GKAPMbh9efUDNHcRtHG7z3Dqm4iGNnaRn2uNxT5iSMkBe2Mi83jM317HJLaQC1LmNzanbFIpI2EMzOo3FF29vmxknNdaNM1Odb6NLcRqVhmbEeX2xsBPGm8EyMSy5H3Tt9qqnwTeN9oaLToYYX2vClxcqoKncyqRbk/NghgCFJII5JNAGdBrqyMPKvLgss6eTbSSKbdIXZvPYu8nyMAR/vEggjoNHULuwVEZFC3IbLOBHKzBnO4sm3EZ6KOOTyc8Z51PBr2ctznfC5iYqkJlulyAqBWJbKMJDznOGwaq3OiTrE0a3kkjRvK0iSL5MQ8tELos7OWlc7ScBTjPOTzQB6PperPa28IHnRsThZHUOSr58xG2LlVyw2ZDfxBVJFdpdXN+NLljWGeUSRPL9okilbyZWQM1yAImeRvLRSuRjEm4D5hXiOnazrelyRRW+nRxOoYPPtWefYfuN5kgPlELtwQBjjJbv37eK9eEaebdXSCcBkSfLMPlZfNAYnCZDKSQGOcEdaAMmXRmMf8AaEUryXEKxI0qbx5jYjRmdREPMUZmzgrh256YGroVjoibJbszTSzlrWSNozLBDcb3bz5d6NsibARigJXeMAHDrJDdy3djK+5jIDsSNYoFd3VPnZNiD5A5A+bGM5BHWpraznultI7ezIMAa5urs3Usby+VLKuxYZMAqUaPkcfMcYBNAHnHizw7qVveFLWVxZyyBS0RwZIiJAkm8ADYUVA2043M2VyCBP4QWDRpmvGlS5dWaPzJAqyRkKVlLKAfNcyE4wcHPWus1C2n1CSV4Lk+Ta2xiYTo8UClhIUZWgLtIy8kE4ZieTiuBbR7+QShLkyuoVEWTZCeCxJlLMQnVMMccjk9RQB7Jp2lw61M0yXMciqTJKCpaNkCnDNGhJGCg6nHHc8HA1XwHqFrNdNa28pExkvIPKMjQF2KNGisGxGAC2AcEbuvet7wdaNosQu57gwOIY1eNnV1EoBYI4BCvgsB2AJ684Hbf8LBjSSeFIrV/KcLJNNEskTNIo2IFBJxvyAQ2DgMQCOQDySysfEaRfZpbdIJ2jcvORnBjkcxoURs+YMllLbypI5rkvEem62zCGe3ZrM25IkwWbdHEGz5SyAl1YEADBOO/b6vi1vQL60t4p4oI5iqOWjXaeCVWNTs3eWd5IGDgI3XgHP1PRdLltpNSW4hkuFKWtpbTgKhAEjqQI1zcbRuOSMkkbgRnIB+ffi2PU7UNHNcmSHzka2R43kVpem+cvyqiPdkYAJADdK4eWy1OVmu7aabcAPtAZo16/60BVX5kyuFG0cY4zzX2f4j8E3V9bvNhQoQbneJFRo5mDIVcEDzNgbAxuO7HTAryuTwVeAG3hcMzsMuBuD7jmQsjLlTkvz/ALGevFAGd4KvNThsJszfZzIIlht7jzIjJvViW3nAUsEXlzghu2K938K6tfIwW4lnRFWFxvdUkDiQbGjVhiQjOMgn5eBxXH+GvCRgeWG6Ile3gEchQwyAoWEygKFJVyiMDjDLj612c7W2lQOsBtHjWZVmjniaSZImX7llKJf3aeY2TlSSEwODmgD6T8K+JIJRaWdxdt5cbeckUgUyuxkbzASnXdwG3YAz0ANfpd+z9ZRSGG6TY/ABUgBXUBNzHGdoA+6PbPAIr8b/AAbPBq9xdzW13bWC2ifa8XLyo968RUR2tsojPmTPGMgNtXEbHllwf18/ZzSO98O6ZLHfXMV9FGfNJ2lEO58R5bGMQouBg8HJ5NAH269neLaCazuEitTOsT7mJkkZkVgoVSG4UMwJH3QFBzXReEriC5uxIjpOySXDKZIpFUvA0iZAZV38g9sHsSvNcreX+i2XlRpA8WofZbRJ9Qd/NN3HbpIu24IRRGPNmlYAYCiXHOMnQ0DUo5LWG6hLGSN5Ck0Zwk0UoVzNH5Y2ykEMCc/xYPHFAHoWs2PmafPcG4ktC/nMlxbqAy71AYKsyunmK43AsrcAZBXIPy9411W5s47iG38y+a4TyBNKY7hxsKHzWh2CJGB3n7pHQKo28e7a7qZmt9o3cIJDtfcuVDNh2jcDOc8E8lumMGvBfFW+4WQyOhtJlMIdFAkDlgcbhIXIyxBznJGB0NAHF6VFcxsss11NNJ5JEixs0e9PNXd5ZB2o+ARkleCScc4+Cv2r1itNQcrPI1vLKsURbcp/ddFcOPlIVeSDg5OOMiv0V0Dw1beH9I1N4JLi4V7mbUZmuZ7m4kEszPO0ds9wS0FsHZgIlIRANqjaqgfnB+1Hqltr1pc3dwkPkWl3PZRosDwySyLLOkrO6Q5fYUlBJIG5goLFhkA/Oe+u4raS6WzK3MkkUhVFcwRCCSN/MxJKhErjaTwcDOB8xrxzXb+5VpQ1wvlwD5oZNuVcg5CkxdQzkDrweRnr7NqeiW8cMf2NwFuF8mKS4cudiBWIDvgqRhiRuJycAkYrwzxJot0JJ9srNI5xIr4aQsCxSRCxODt+6QeowTQBwGuatqVtMIsuEKq7RoxYxpKhkHmbFyhKsBgg/fBIrm3uLq6XbJFBu48ox83KyA7UZTkKTyM5Bzk9+akvdM1k3yCUXP2dp/KwsZZA0ZJL7S2XmCOSOSDtxmu/0Tw/Y/a7O8MBa4D2iNbyDKPIrqHc7SxRy8akKMgb249ADktHtdXlaAXkQa3BeNVAcFgD8zRR7v3hJKAnGBt5IAzXfZ1QIsUOkNGiNH5iBT5jEKqiZyFJaQ+uB1yBXs+ieDWZWuI7ZTJIGDK6tutyz74cKg+ThRtGMHeT15r1HRPA+o604a4tvNiEjbgbjyiGYqrzK5fKFRtJ4xhc4IyCAeEabaWxsoI4lkhudjQ3A8t2m8piS8iyOgGCxcddw46d1v4LOwtiosmvCMuBtYJgsEfBHG75UPPJzz1r6V0vwLavdTpbx5gWSTY65uGnCnJO4g/KZNpxjDBcjjkQ+LvCNjYWaRIluhkDh0chZFYqpLgLyAWTAHTJ5JyKAPgPXvE80V6kSaQYomgbzFUElNoBAcjOWKlun90dOadpHi63XyvOtkwSzsvmZYAsA4ZGJKvgE/j6HFdb420yzs3YtKZA6ENI4VWClsZY5xsUde/AxgVwGlaYZZkJjhmsnT5XY70Vxg8grgOAMc8ENnmgDrovFtlDO91EJA0rNDLCjs6GDYCjNkAMd+F+U7hgfWn3XiiG5Rbr7M0bB1WKPynViqq++TzAODuXHr82Txwcm5tNFtkSB4VQGVHhl3bgAyhjwTktlV78Y45JNbFnc2sERmmmLWg2JBHszGG3fu+JH+ckkAAZxtODxigCrqV1a6jFFcWkTSTndLKkisoRfLACByhypcE5bpz1HXnrKC81C7a5RnWZkYlgWRVV+CsboMRICygALtAx8pr3DTV0S9tCwi8iVyHETQ4RgSGLyOV3LkqwHc78EAcUs9q9msaWjWsGzmNxtYKxl80OJWOCu5ywUDls8ZoAw7JHj0pbaUxxbjHF9qKs+Y2IDJIvG47WJ+6pOxR67sq70OW7kMkvluijyV3kIHXbhHjUEEEYz6/N3xmts7rQ3YlJufPbB8zKqJduS/yk4UDLBTgHOcA5rEj1AFHhlEUambYi+Zl5ZCrPypfIbaGGeB8p5PBoA5y90Sa2DRxW7wsjgyPIu1W/dsWSRXGDkkHcVBPFVbKa+gS4t5bGPY0zypcKvl+Uqoki4KqCcYPQgESNkHjHpj6rZ30CWPlpNPLECsinO5ThVJQHA4G1Rk8DI4xXMaoLUy/ZwsrGKN0dYRJC7u27y2kOGC5LBegG0ZPJOQCnDd3M7fuZmkaElHfzCgLMqhViABywCsCcDHQc5yzUbm+jjjijYyCaQqImbed6xs+8IAcnKMDwAe+cCua0N9Rk1B4I7e6BxOrRiBi6iIOwYkBfkL55BJ+YdK0ktvErSmFrEBJpliieb5nz12CPP3wxIJB6nBGcGgCzZa42n3kXnAKGDqJAdwUlcsu9RuYZYjHXrjvXQXHjMRLHY3cQ09kVfJMZALjLjdu3H5SrY29AUOPmJNcyPAetyvHJe3UcEkkh3LGTJ5e0cfw8AgngqCO/SnX/AICnW6gS6mmntWRt84nYmMgqojKqAVbzefm45OCTxQBu6741sI9L0yK7md9k88JdT54WN3XEpQcBiXHfoMcYrjdTvtOvrK6SwW9ne4cSRYhJWSSMNsLlV+UBZHI5wDivSrn4aWY0ayjt7Ka7kE6vMzYKwq0RdPMGfnJ2ggAn/ax37rw98N1UWn+jowaHbFCIVwrNHgMiDgsCTg54YcgYoA+YtC0zXJb2ON7OQGWUonDNh5NyAZYYXkqBzwepzxX0p4Y0adX0+21a6MEcrGC5glCNhwpXLKRul4QHqfvHjmuwt/hzLpk8N48ZDp8qynm3wGPnh1YDYwwCCP8AgJyMV8+fG7x//wAI5cxJbXKxXdvMZD5ZaF1+QZYISQzZAOc+nfFAH2RceAPD/h7Toru6vIlguNpYSSR+TISjM0MhzmLIWQjaudxBOTXz1rPxa8Iy30uhWt09vKl1NEkkR5wrbY4pHiI8yBfnABJbByQSSa+Zp/i34j8aaNbWcV9eSTJMsWyKaUyGOIKxKhOGJXcWHTLDNFp8O9Rt5YNYv7f7O07q6Lcs0d25kKnzZBtA2EE7WPYexoA+rIvEHhrw5GNWnvpbm68qRltfMQWRd0DyySQ5YkK5IUHjGSNwY1x1z+0lf34bS9PtpBHA8iW8+SIisZwoUgAswwQeOQF6458R1G0lnCW91IVfahRQ6eWQsgAW6AcFFCo7DIGQo5BIrs/CnhKzkjjljmcHzoTHb7RtljcRgW8bsoEbq5c8A53bQSMEgE174413xHM9mjXDzylPOYtKzIs2HaFA8eI/vHOODnB4Gao3Pw2vNZS3eC3ulkLmRpLaFnheOM7X858YR1YnIB3cADIzX2V4D8BG7leCDTrW68yUzwXEduftgVoRG+GlzggtklTht3UlcV9TeDfhpaWiPDdaRKlxDNLDcqyRowilKFQiEhclhyzckNzgUAfnx4J+D9w0xRjIWSNJog0Eoj2qu0sxaNCjMMnccdDk5r6d8L/A2S4NteRGYPFcK5kiYTFsbSQFhXKFS2MHO5sgEZAH2tovwz8PRFLiS0SJ1CpKI41xJGwCJEz9FbcpDc5+bjdkZ9Q0fwrY6TEYrdXjQn7VFBGA/lbUVY3BLDgbTyMn5j3NAHj3gv4Sanb3OnPNcWt2qIYp1bykaaCR3gjQKc5fDuzbFzHkb2zur64tP2KJ/EloLvTrVoYL2KOSSGDzTLJBOQqF9w6sWI2kYIfjjdmnpsT2N3b3AzsiEbiaSSORXbJeTzCkpwxwpyfmO8HAwcftF+yjLaa34ft5JbRRMkcaTPISxZwiiIgODx5bDBGchgc4NAHwT8GP+CXOiXfk6h4zSPDPDOBBJhwql8RTbWICYWDAGCMNnsF/SnwH+xn8HvBUNrHbeGrK6mtmSRZrmKOSXzd2S4YqDy31A9q+ubOxtLQDykSJPLJwqhFXDAtgBRgHzB681qiJdqlQpBAxwp4IVs5+oFAHlEHwf8D2kYEHh/Totudhjt40Ktx8ysq5zjGD61pab4Z0+wle3+w25iJCxM0SE7VzwTt/XHOMV6QAeQARxuJHP5DPXj0x3qpNGp/eFtpOVycEBlXH48L17mgDKj060iARIooSpXKhFGUIOFIC89vcewpzRIjMG8sIHTy0RSCq4O4sATkknPoK5rxX4mi0Cye5uHOIgAX645Ay+1eBg9enNfnv8e/2xP8AhAbWQaWGudQRHlWGJiJAEZipO8gnjBwAcb/agD9IXksSSjyRkkjC5HVvlwAD9P6muX17wT4L8WWz2niDw3oevWlwvz2+oafZXqOucZK3EZUYB/LPev54fGH/AAUs11IrqNpLrTNV8+ERRy3DsJDODIufLGI/mCdR0OcgVW+DX/BXfWdL1tLXxlpt1eaEk8EN1qEcqTRosjmPkDmOTEbPjB+Uk4GNtAH7czfsX/s2y6mNZi+Engy01RC3l3trolpFIAz7yE8uLaoJHUDvwR1r0ofBjwLDpd1pcWgabJbzpMnkPa25VEeHyvIjjEIVYsDHIzkksSSTWL8If2h/h58YNCsdY8L69pt+Ly3gleG2uopZLdpF3GCdEb93KCWyCB0+mfdIZUdW2NGybtyMucndyxII4+Zj0Jz14zQB/NP+2h/wSeuNV8U+IPG/w9y1rqDXmo/2WkKotpO6BmiRkAGw84yBgAdOlfjl4c/ZQ8fW/iiHRtX8NTtcCf7RPPLb3G+3gsXljUSRyKC8gVSF5KnIwTnFf3wXenRXiSRzjzYZFbgqpBVs5+UjnhsenFeL6h8CvAd7fT3Z0GxjupmMj3MUMaXD+Z8pDFQCFJU54wTnr0AB/HXc/sTeN/7Kj8QN4TCLf30qQRQ23kEIrq4uIwMliSr8NkBSOuAw8F8e/DPXPBk1xA+mfYTC4BMsckew7pN+UZR5sg4+7hMscdeP7n7v4ReGmitbb7Bbx2tnG6rAsCbWZwELcjqFDdu55Hb89/2q/wBiDSviFYm80XTLS0mt7W7SeS3iMc88cpabCqrDfJuCgYwDtG7IzQB/I/Z+JrvRS0c9wkUioXea1UqrsUAVW2ONyYGAfQY54x6SvirSLzw81ybiYyiPzA25mWaRpBshRCoYMQOGBbIY4IJJrvPj1+y14+8B+JdShbw3LY6LHvWCe4EiiVgHUHIA+cqmQuNvABwCWr4a1k6tpdzJYx3EZCI5CwNseJgm14mO4gbSu4Y4IY+1AHoXiPxadXuJpJVkMcNubK2ht5SJI0i8tAjlsvtCkE8AZb72QSfP3urGW2cS3UsAKlDJPtKxTufldIiuS2yMq20g7j1wMV5FDquoXGsNFczOq4VQygMGU5bMshjGYCqt0JyWI6AZ1p5Ybm9eGRbiSJCyNH8zRMgXduUP1+bJXByRg+9AFbXlSBYJEigmt7kLIyYQsdu9g7MpO4bEf/a+bPJNchJqVrbt59sV8+SSVhCrlkjUGEoCSSREfMlODk5Trzmu01Cw0ho7d4bqcxTxjECxjfA+5Y97sBlVw65PAUJ7153d2MkF0UhghYO4kjlJABJCsiyExnklWPHHH3fQA9z8D6lBq62ULxw2eqRyoRNFKMSbW8tQI2b5RhItwxuJfgYNfYXhzw+t8RfJYJcpIxjuoIJFl8iZVAkaWK5UEwMy5Bz0J4JHP5k+H5by21+Npp5bR2kjeL5XdACAFWFwOrEkKQOdoyRX3H4U8cahpklu02pyiKW2iiMxg8z7QiyRwSSXW9mKOGjkY4BKkbf4qANHx74PsY9ZhgbT7Rop/MIEiRAxKSEK/KrZdVUnryFA5rLuPhxCbJprdNO3iODylhijM3zFQNqnO4gbvlK8bgCeK2viN4w0iTQm1+1e3luIJGNwiskVyFIL+ec85dmUBecBt20Vx/hv4sD7Lb3q7TDhZEMjq4b51jby0HJw6sMHt17UAZ3jj4dJa6ZY3GpRi6DEGOeG12+Yzht8VxKq7i4cRkqww2CATmvmXV/Ctxf3lxBY2yfaYn+RWtZI/lCbtqEIQQDgEnA3egAFfXut/EK11SKW3kn8pLqRdwjAzGMDBSPeRkDHAxz+Vc7JYaBaWDahb3Tm9mYiOWT5HVgQzJ5LJ8xLAjPykcEDkYAPl6w8ENp13A11a24uJTufagBBICkMwIwd4H1x8wr1C00m3kjRgGFvbOFkmkhkzGpddgdyhHzFjgAkfL0HFbVzc6PcbIbhJVmJY3N7G2+MIrDK8gbCOcrjOehPIHMNrhuZDZWLrFYpI7GeciA3HlBm8oMcBhiMkADOVyCcUAdlqfgLTNY0aRrCKNnKtiZhG0RJjDAAYDIVYnPPrgYGa/MTUrC48OeN9UsXQnyL+8s5EY8ByWTcQCdw3EkBuvvX6a6P4gt7aV47dJfs8jhGiDpJujICuNwI2tgsB8oPygHnJr4N+NFnBZfFa7njja3gu2trpjLxG8rxhmfDFVGWBA7dcHrQB5zGurGe4VpRCkxLqkW0upALq7gZMce1R06buetVvlmEzyGMzoTJvDlmYqhbYI8fKCHT5hngDtXaXEcNtJN5TxsiOFwyRpNKJRGjERyZDR5Y454BOeKzRb2cjEzIVwAI1jZOVYAH7nK88AdGzgA0Aee3BZ9yiKTbuJdnB2hjn5m9twb061R+1vbxxhmEjh2cINp2AEEHejZIJVhtJHC575rsb+0t1VjEzbZH+dAoVEKFjGCxyXO0d+h4965W9smjKPsGOvDFiSOFLKwyAc9PxoAozXguGLO5G7eSvQKz9QOTyf8AJrNAaT90SfLZ1HXI4JGcHOThjWpDAjB1lcxHfG21U37jzhiCMrgnt269qJ7doHbzEcqWBjZ4ygG5gxYMhwTx06Y9DxQBkzO8Mu5mZVAEaIPlCKjAqQxXjk5zyTyeua3rK1OpQzXUZjWWHPmIBkSZIIKIAADsOT9Caxp4PPllYDaHaSXYrE7FBySMtyRn86u6Zc3GnsI0mMcT+YxUyGNSkkZQmUrzjgYBznHSgCe0kFvcxl0JRmeNV3kAupKbi2ePnKnnoB+Ndhpmv3VldLAQyq7HzNs0RkKsoBQMQFwXAIB4GOvQjjY5YTciaVQYxGQB8rKxKBWC7gBnuPTirVvdWkdzHKWfYNxCtguqgAgFuhYEnnBB/KgD2P8AtGPVrGRr7cWWeMTySMGj/wBWGiZFjYheQ5DKcHaR3ryvX1u7u9kewVpIoWyRDsCGGJRuLoc/MMr3zg9MGtaK+toIWhid/LkeOWTAG1nUhFymPuhS2MEfePfNatpNpxuVuIkMk0o+zeWVQDy2Ko23j5pDg4Oc4IGR3AMjQ/Ec1mftARYhGgiEflAiQBAncHa2MZyBnJBzXb6Z46NjbzNjZI8ZCsDjykBB2KFQ8EjHTjf2rmNT8LaxdYu9PsvPKglxaBWZQucGaJfunb19cVw2r2GraZKFvrW5s5V+Ro5oZICnL4BDjqQrn8OKAPZrL4oXIuEjVHYSspUq4ZPMVtoUCRSeAWypOSoHWvSbPxD4c8VWyW+v6Vpt/eCS3hsZp7YGVYjKjTRtIItwTCOAM/KMkda+P0llWWOUuFwVkJBJJKkk57jnP5dK3NP1+6tpt1uzIFVm3swJUH5SVDZyx5BHvQB9G+M/hJ4Q1J2k8OaidHlRFlZLpTc2TEoMRrJ5vmWyE7QOH+Zum3AXxrWvhV400eKS+fRrm7sIhhNQ01xfQyKAHzshBdBtPJdQR68Gui8O+KzdTbJHEjSApBkLtilZdgeOMnaGUZIGFGQD1r6j8Ca8YpFiiuZDEY1SQXSHy3aRTGcbN52KwYgjH3V9c0AfB+nXJsmkWaQwlNm7zA2SQrBkDBDtGevrtxXbQahFqEUdpcX3n27EgWsSGOI8El51yGk6jA4G4GvqzX9A8Ha/eTx63oenXbyXDm4uLMG1vo1iztl3x7WC/wCs+8WAAboMk+WeI/gvp0Uhm8J+IBZoCyvY34eVV3AsI1u0QMTlQCMHBJwTjJAPnzxL4etrS5kkshmJ0B+zx4wD8wDKSPXOVOD8wrmLCd4JHZ4/MVNyZyRs3EgHlTg8D8sV6brfhbxXohxqWlSyxoSVvbc/aYXMX3W3IDtYEg4YAgAZzzXn1xbFzK6EpHGFMyK3l7zu4VgQMsrnHAOMelACxuTN5imPKAMSOFAT5sDI56gcdcUly0dw7GAksQQ4baAH5DbcDKryx6n0rEhuhGrrMcbGIVSQHZTyCvHzHOcn1/CrlrIN6yuQkZKsFHzNLhsMFYEbDsBPOOnrQBk6havGyCU4JyS23hVJxkKOexI6VVjvlgZFSOPIyN213JXlfmEjnDYAIwBWrfhbnzJI1wiktjgnBIUfMMY7etYMsIjywB3A8Pzgg459jzQB0EE5kDSKTGVwwZmKlhkj5B/FzmtKKa3Vd7R/NyApYgMxBw5I+4QxyOucc8ZrlEv5o0jjxE0QBVQURpMkEEswGfp0FacNwCFbcDuB25XAI6HgnJ5zQBeujI6BpC7ln+UuQQVAwR93noOQeMetfaX/AATptLzU/wBsP4NLFuEUHiNbiQrGXVIrWyunVVO3AGc4zgEk5Oa+LXmMh2ud6nkKeBuJ5C9NoPPtX7Gf8EcvgzP4o+Os3xOuONJ8FQrZqCofytQ1b9zFcuZGAjRMjkZI35PSgD+3z4D3+kX3h82tk8s89sscdzNJa/Zy8hTaULRRqszqxH3VUBeSGOTXvCW95tZJ/KZQQINkbB1AwrM7O53j7pGApXbg8818Y/s1eIC+r6xpV0wZrRGSFo8MrqXJDjJyshVOvfdwelfbOlRGztjCzMUaZnhYyNJIY3fzTvby1w28uCAMAEAE0AOtojGJQQzMqhw2SAQcg7m5GckdB3pl0ZY2VlfdAMlomRQfMVw6sG9wOBjmtCR4AjylyhIKuhcoGwcqdoYjdnHOD97A568jqGoJD5MLTqZpJCFiyQ5RGUCTaoyVG5ST0Gee9AGk0f21pniVDN8pcZO47QvoMNhR045+led/Ez4b6V4/8B+I/DupWcdxBrGj32nSBldm23cBjkCKvO4gnjtx3r0SxjCyR3KOoaVHkZP9W5UqFYlSQQcFCe2MZxkVDqmtw2VtcBTGGjjG/LAL82SMjHJJ7HnPTpQB/nxftDfDzXPg58VvFfg3VdNmtZ9A1+9soFeB7eJo/tDT2TrDJkyo9nJDIx/hMuAOAT85Xeoz3KurzG2kMqEo6KYSp3CUsx56rwQDk+3A/Z7/AILRfD2SP4o6f8UNLhCQ3tsLTVxAWRjdxBfs80+1cM+wSJk8gKoB4r8Hm1WSa6mji8yMbWkbz5M7Y48s5ZmAAAO44AyQBQB0E98sV6qxqWiLMQsbeWZGQfcCrngkduOTjFcrrVzcPMQ7xROIwf3gI/dMSPl8tDn5icZxjnPateS5sr222zAxX1tlWkg2m1ZI4QVdXCkiVm4wMANkZweM6OBp5iIibxUjJMkrKVEbHczZkK7ULA5U9DnHagDh2nWVUSRvMdZAib2J+UEtGoJ5C/M3QjkitCfUhb2n2aWELbCdY45fLXzIxESuQExuyXUHJOc884xDqotrW7nRIQCwOAhDKJQTuQuuF8suOMeh9a528a+kLO5jEa5MeSwJcAJkAIOMKhyO3WgCvqLvM8cyR7AVRSwU4AAwWbHVsrknrzjrWfFqE8SPbIMxl1aRxjdlCQx552Yzgfn1raiupTHNHvWGN1RGGDhuWHGMkj5nH+7xjgGqFxafZoPNMkaJKv7vYCXlByrlWIGzjtj+fIBYbVm/dvAirGsawBThi0hxl9oG7duBI9z37SweJtR07Ajl3RlGULNGrKzHG4sGHOGx9N2CK5qQyGBZGMIKMu3YjJMR8w3j5QHCtuzj5uQTnFU2O8AAt3LBgAc5U4U4OQQT6dKAO5t/E97LJPI04UzxmK4UDJdXGXOAu1dx6n+HqBnFczqV2J2MtvE8DkqGXJJZyVDbc9GBI98A59KrwK4iDQQ4ZGKu7MjgvgsuQW/d4C8YGOOuamZYQyvdu1scsjMhMrOScq7DeBHw+MjJyM44oAjsNVuLe5dC7B03bjMwkhVwTukBJIYkY7kcE4PSsy4v1mklZ2kdifMGXMhZcvkkLwoUZBz0A6c0jy2omLwhZJVEkMA2hUflhvkO7BBj5BOCCBjdjjIcM0Ek8Uqho3YbgSJGVztkVR1dcsc57H65AL73cM0KowkeXOcBiqMCrbuWbgcqRxzzk16P8J/AVz8RvFun6TDG8VoJI5NTvVAaOzs43Anlk4IDNwFJ43HFePxS3Mii3RWYTuoRgWHzISPlA6cZ/Ov0V+EWi23w38Ay6hcpJFrevW0d3dXDIPNjgkUSWtrAcdcsxOTgkckgnAB+k/gO+8KeEvDul+GfDsVpaWum20duWEckzyBVC5lkwN07MXbecDczei1h6xdTz3F1NDqv+ifaRcpEqAeZAI3hm8uJCPKAKkBQATtBxivmbwN4mvZdNF1tki3LcSlZEK+cAmxckp8xZAe+MjHJrQvvFgt4p5ZYmDSOfLjQPJMyDfJvcFxulyCAuMAgZGOKAPUr/wARMVuhFcPeRoSqSMRsSJC2XlDbmViMnBwQR74rOj8dRQQwwtexFyrlTNENssaps3Fj8zHk4JC7T82eleH+K/HXlQRfZJ4kWKKB18pkW5mjkQMYZikDKkkcjAOOASDk8lq+e9U8Y6ldS+VFkxoSsQjlZQqt8iqcjlemcHBzQB9lv46jnEyx6giQW0LBZEY+ajAlmVtmPMYsrYJzgDuTmorLxfO8sVy8szssiywGIxkO7IqSszM+AChPJB+9uxxXzToIuvIK38oDzAtG5crGQ6bo12EhjJ5nIDcMDx6133hbT9Vmt55DtaQzfLGCu6JgrKFEJA8xtsaFcbgOhbkigD6Ts/Ea6tIkR1C5imN0ssZkRZZILicBFw8aAlAvBwNuNuQQcV1Gi3Npp+otLPqMckzkK4LKUu0ZELJMXyEJdTu24wfQHA8a0hb7S545XKrKjNEjQQhz5pKoVcJGdoUKd2OMggZHFdZPcSTRXUpS2LSKEju0Z2QyhQcuZEYJwR91uSQcnkAA9qbxV9hZvs88GmrcSTW4tyZZ4Z43AXYVZ28uRmLdcqCuRgDJguPGVlCohmleE2s6Qxvp8jtPIPLc4z5QEbFMBScbBzjgivnY3l5JPbQahfK0VrBcwxy+Y6lGlRQo3oMuFcFlXO35TgDdVmB3uIYnEiSTW01tHbSCaFbcyJuL/aXaQ5kfPOCRleQD0APXNd8XarYXVvc28YT7S6z2bLIHMFqJi4aVAcmbyy5A4Lbskkc11ej+MYrpIJNS8uS2d53edGWC7K7A5SaQRq/mSF2YMzLgNjvhvPdcuR9mtbpcQyW9vCrI74jhdl3oGlmYceXuwVfkYUbQpB5/RbiY3Rkuds8QkJRomSRGYuxURmN+UDqvODnJ5U0AewBhqLvJpss0cEzSSuxZJPLIkU7lkky0g6EnIwDnA4rK1e11BN0yldojRmkt5RsSQFY0d1Ayz5DYXfyDgg856jQWtrC2eW5bz4JE82aO3Di4gSTePKVBGQUCgjCjgDnnBq5JJplxavBFcIZFZ3hiZ2juTEzqodlL7VfaGVTw3IPUjIB4rqHjp7SMxXt/5bRyK8ZjtzBNc7F8qONURBFKiruClhkfMy4INI3xRdFmgWcvbNMkWNqxQyRoFCRZ2t5TF42wHPc/KOtcf8UNDSGSeW02s3ltJLBGsTsDISy+XJg7W2gkjhgQe4r5qa8m01dpvLyJbozJ5ZlRxvXIKSRIQygB+CVHU7TmgD7TtNc07xRJNYX8KxR/u/KS3nMt1as0QZZJ1Csx3AnbyRgHBU5I5XXrG50Wa6M6COKWUiN2WONLtBGmFZcEKcsozklWUgE5IPzJZ+JdR08Y066K+a8VzJMjlJ5pVikhEMjIwDQhXZVQr82N3zAgn6E8Ha/YeLbR9B1e4ukF23mGyd/3sUmIzG1tICnlfvcMU2gEdRnkAHIweKZrK7uLNfIjWNnhljmH7qTzZCVyykFWVkfuFx1Bq1qd5bPD58k9pbRuIhI3mb8gyZJSSOXKnO8Hk4wF68VV8Z/CjUPCsqreT3OoafJG9xZawqvJDcRsGcWqk43TklFP3sFcAkHJ8otdmnPJb3s8hafdNZ2sg/dosMgWaOdJD8qFGAHIJXG0HJoAZ471D7Jeh43CxpAEQqVQmKVcA5dN20qVyCzAhuCM4ryO91qCIkhVeYZ8xQW8pxg4BTYCox3BPIxnBr3y+sYPE9lLcRxRG4ijQhzHHLCrKHVNqSA/LknOOAR24x4RqOgtZ3MSMgiYOw/dn593mMC2x4wAgUrxnkgnjigDnb67gaMv5QiiuN2632MEi4LB43Kkgu6p7YGOlcPq+nrcJvgt3Me4O2ATtVlzHuJUYI49vw6dvqGlSWyxxCaIptR0O/esyOWLqMg7NrAZyQAR0zVyz0+C4kWJlxI8cRIEhO2HBAyhGD8w5A4G4Z56AHik9hKkTCe3bZlkRyscRJ2hgGQL8+GcHOOcYz6ULfRpJJRGySsSwD/IGTy8EkgE9QpyOmc4A6V9D3PhOzlVonWVrgq8iRKsZjDglVyzAKQw9ec59BWPL4fvImN3NCsfmRyRAquW8qFYsybTIvklmbbkcBVOSeRQB5ANMnQ7YoI8QZcBirOyIVVxtIbH3gckcba6DTtFur55LkCTdGM52hmYsAWG5ugBzngcdjgA99b6T5qhoRArGJjKGIzIpGJQEfJJJJPuMEYzXe+GtJhjl8p98cDxjzB5YiJHlCZW6AlhkAEDgsPQAgHldvZXNzmTzFjJCkM3yOh8x8K8caFnbZj7uFG7k+uhc6fMbNJxFNG8SsZWIVYZGAIAQ5OW3MflXB25JzivSLW2sLbU5bWzCxJBcK1vHNNhcvEVUBwBumLL0B5HA4PMeq2N1JbzxpBJ5ZkOUjWUNKm1lTIVAGC4kB9AwBIHFAHi9/YJPb+dJbJBJ50kSpAzpIxjG9TAHZjKC7NkgBlKj5s4rybWbA28rxQSEDLLIsyFdpfBO9HzkdAcelfTLeFr6eSNYofLe5a0SGDCvMwlLRqqkMcsSuW5U9eBjm74i+BGrhBqOo3droWkeTAIrrWIxaXN2ymKOXZbld3lhy+HBxtj3MetAHxZc2sf2aR0XEyyKHjhimMUScASNKzFQHfOAeRnA4PE2lxvK48tQB91egLbnY5dsc/exn04+vSeJbfS7G9uLGzuFuXUNAs8BE0EsgY87QOgBZVwWG4Bg2AcxaFYXttcmOS2+ULGJ0aT5CJBHMhkWF/mAJjfr1HIyMUAe2eE7D7NHaTi2kZ4djIodUEcSs0ZUlxtyWkJI+bIYcjmvobSPCel3UcF9pEx067eS4M0duEmiS5VRB87iT95EyCQ4BwAzEA4BHM+BPD1ld2UMUkxEghKSMqLHHmS2VIklaTKs4n25bAUbslsg130dld+Hn8iyREuElCtIhgnMaIFWVQoOUYAr/Flfm9SaAPR9I8CXd9aW08lvLaaxarmO/0vyFmnuFTyoYYrOCAuUAjhzvG7neME19CeAvjp4g8ESWPg34l29xN4cuEk0638Tzt5UkMbMhHnTTHPynquQcvgLwcZ3wT8RaxpWo2Wu209jc6tYb7+VJY2863IiSRCsMnDswRVyOBkjJANdT8WfBWrXGnXXjf+zTcnW7y5N/4auFDWt2k0ou31JJJGeOJHQscIVA8rgD5toB9EH9nf4ffEaK48ffD3W7dddsBHNba9ot5EbK+mLR3Di9SOUebcYBQkcncSOcV8va3471z4PeNbvTvEQ1Hw14k02OObT9VsPMOlayhdM+ZklWLQu5+UEfJyDjnyz4efEzx18HNau7zwBJc6r4CLfafEvhqa4Q3Fi0St9oWz3JzADMSpQEHap5CivvjV9T+Hf7T/AMJdYurC207U9UXSY4YZ7ZJE1HQLoxKRG8LRCRvKlJj3rgFkYozrtNAHrXwZ/ax0DxlYaZoY1KGy8Y2lhqMckF6LRkv7kTbo7nekMZEAtwgVCWK73IbnI9cf4u39rpur3WrrbG3slnlEjKsUeQpYJHLLkBy8o2k/3RgngD+d+y8UeIfgz4te11WCaa5Npc2Gn3Y/dLJA7RmN7a72F4rtTbwliu3Pl7G4Jz+lmn/EDWPFvwa8HW9xYu7axIGvrqWFxLcz2YJhRp4wAshtk8xxklt249RQB6BDdza94d8dapcia4tta029vGWaaRpPtEscklsIxK/3t2XYF85jPC4xXzH4Zsb2LbFcC6ESI93alRGYiVKnyVViQHI3kj7uUJ6DNfWPw4urSXRdStLnSmhtYdNvbjeu6UCS1DGGaYR4YRmLzQAVJKkhWYZNfJyXEf8AwlF9Db3dy2li+uPLjutlv9njMjw25hZhnysrGTkbyF6AigD2Dw5pk1ybZgjyWtzPHFFJvZDHKZ0DBwuNm1JCcsTggjotd7cWTW+ttfPDPd6evmJJNIBO6pNZPGjRMp+dSu8kjBAzxxzx2jRXBhR4Ub+zLeRopLqYxEz3DR7zdwRsB5yjzApJBBxxyAK9R0iymv7eJ1uo4BZzwW0VlLiF/NmVxAoDgb43Bd4+qDeWU5OSAdD8PfhlF4+8Q6bpkNjFb6XZXttd6xdTRiJhb2+FlWNmfc7M67TnjKFeeVr9ofBfjzw54bsNL8Oac9ubawIsbKBI5FXCRqoY7n5YyISSMYOQM7efh7wZ4Uk8H6FeXMD2ialqotprllBRmEe/bFGwRmeSVAS/IDM+GOTXpPh7UpbSNb+4YCdIyoKxpHNGobd5kau/yyFi2NvzALx6EA+u7jxtaahc32m372wdFZ4BvUSMV/gw7/KwXOTngYzivkHxZqOmTeJ5v7QvrbyUkCwRM5H72RzgxiEYcjcxYcAgkkmoPEuvpLExuLm5W9JkMN/bsEcO8bOVMXlliWRfvByOMEAcVzfg3wwmpXiXmqxbld0uImvnLo+Q+ZmdfvSkMGC4OOO9AHvPga00A3kKwq0qBHa5uGjDxNeMC+Eds4+fAAzkDnAAxX0vol9DLH5F1Izw2+I7aNnIkQlmZ/KOcBOnQdRk1806Jb2kF+vkSzwadZSG4mmS35FvGn3lijRvNIYqCeT8wJAHA9v0i5064KlJmcFUwZbfM1xwI5GQICqEq/zLk9geRQBD4t1zR7a4lgM73FvNcB2M3lyTxmRBIFfYMLgFccg45PSvkL4z/E610F7OGw3WpdBPLGEZRgyA7pyQOfNzuz6nuDj3fx9cWMU2o3oIj+zkOjLII4ZiQQAAvARB1PYvjoc1+Ynxr8baPdXt5JczW81vp63CJvlna4nuNiu0Suxbch8oAAjajOWAAYmgDqLn4ktr2oWiM728U53yssxCzqmRJGmx8O2GJAyCRGOSOK9b02aPUUhubG1iEkNkY4xdiSKENvxFvGVDSDzHPzDI81s+o/MLwn41t49b8+8ur68g01pLi1jt45ADJcNGI9vHG6NmXLAgFu/Jr9I/g74gtvGs0bSWL2skMSmayu90ZjtZ4w8LqzFR53zorMB1Q468AHph+H8mtaVbm4ORIkcdzHEfNhkLESNJFGI8xhgECgEkBevOTx/iX4UR2cNu1pdwO8dvvljli2LGYw/lxBTJ8zLF1Oc5cKDxz9reHNF8nSRFHZl8ooQRKWkVAAERHJ+/tCk+pB5wa8h+IVgbC/je4tnNjdEKTE6kDbggALuPzFshTzndk5ABAPlfR4LrQLa/ikWe5XbM8EUeJA7iJnJIdFXydzZbbtIBAGD8x8S8XPq+o3N3DaaVE8l0gV4mA8oxOQqeWn3tygrjcd2eD3FfRXxS1mHQ7SzTSlhnupAFGAxS2AZxE5EkScfJknJHOGAIxXjmiX8dz4j01ZQ0UjsHlyzSjb5jbWVd25W2IMhgQTyrAcAA+P8AxH8M9V+ytBcRiMzTMzMyuwyqnzMNgBAN33uxI64APhnxA+GFpoz2101vt3eU6ss7Rhdm5mnEjys3ys0eD8rMx445r9ePG+jeH44Tcz28t5bLMrSbo1jlCiQFmweEjc9XLHaDknjFfmx+1JrNkokXSmdVVWjbBiErxxxohKGFyWAbJ25ON3y8CgD+ckqEt5fLnBZwFMW1SApIO4yEYUYZ8Y5BHakhVREZGVJHUFVJOQh+Qs4I6nHA6jJ6VJLGkU8sbbmjBZAGchiBlSCwHr3xU1s0FvbyqGAZNhjjKB9wJAJMmMqADk/lQBkzvNLIjBmXb98DGHyMZwSNuOAAPSrUK70eII3mDcQVjEjtwcIcrkR8AE5OMe9NlKPuWMOWCktwoy24kbeOcptOOMHNRNLIhUKmCB/Ey5Ac4IJxkj/64xQBUuN1u4i2lpt4IjJHzYBLH5WwMKeauRssjM0Uao4D5UuzZbIJVQQSSDnuSQPalVo5zl/KYn5jsXDk9WGQo2e2Bx2ParAjVWxEihc4AIAVASCWJONxGTk4yaAEhincMzIBgN1b5sAhSMHHGT7UqO8RDQqv3sjI3YY4DYG3HTHr9anRpszMDGwgKxyEkOCHOFOxvvKSg9T0JpJInjKDGWdFbCAsNzDI+7nkg5xnI9KAImtnjdHbJMyqVPQAHONuByevB9MV0VukM7xRG3aSfy03bneCO1CkKQ4KEFdgLHgYLDryaLGJEmxdgRlIpBGJEb/WyxqkYKryv38g8Yxng1Xne5gSd2imRmlKu/mHAkUs0oGD86bdvzNleODzQA1LIvqQigQAK6nfu3MBIEAJwwEgDt/COSfy/a/9hX4aXFxcRXqJD5c9oXOULxpEZE80MSQX/ds2Ocbj35FfixonmXWrWxwjbrmFZGcqfLMzogfaRuY7upGfvdK/or/Yc02SOxs0VgkMloIDhlD5iiVpNp4Plhw/zY52jnuQD1nUfBNho2qXtlK4Md5eA27Fwlskwbc5jiZegCp8uerlyccV6JZaXp3hq0nT7SZYsQp9pt9s1q67VykSsd0Lh2AI6HOeRxVP4sWtvJqqvao5MSNctIrl7dDveMNA6yEGQqAGbk44AzXisvjjVZvP0793Otu6hJ1Kup3OGZXjEPIWPnqc+oBFAHqWu6hp5itpIQq20BmuLlCyWzTMn78QlmkH2hQUYD5cKzr0r5pvToN9rE8xRt8ssSSI5Teyv5j8QqA0gAI+YE8S5xwc5XiTxlKNXura9mmWNpJYLe4Qy23lo6hTKIwdkm2TcGQjcNpBINcxY31zc6kksLGUNuM13M5Eqxj5tzSPIfJXITDEcGQkEYyAD0HU9NbRXe4XY1uqO0cqbQ0aq0geB9oKvLtXGRuDIu4AEkV8Q/GF1m16CbzEiupGY3EQ8ySFNwOwiOZdygKSoIzkKCQcmvtqe5kthaWLT2yvKVd4kBui1tcAtG7CUE/eYElQckcHPFfDfxm0tx4kFxH50sMpuAkgDqWWPeVw7AFYsE7c4wBwDigD81dTQS6xqbRHa4vbved5V2IkcEqOqscEYHcY4qO0ErLIY4g4YKuZF3MpDgO0b8fMAwGPRuSDipXjmTUryQb0K3d0qnD79pmcZy3YYxgn+Ku10fSLaaESF3lmDTFtsZCna6BN3PAKuTyDkqBjJ4AK8NnKJVAYSr5StIzMUwgUOQyD2DDrggDJr2fwLLo9tLIslugURG2MwiaS2USqF/eSmbKM4J2gEdMgjkHkbDw3NJNHGwkSKQ+WW2bt/AAPfgupBHPAOOmK7C18O6po85isbiC8t7loDNBEgZQqlSZpBMcxNvKop2jnjPagD0/TvDoe/a1sLRnsnhcR+QgLkyAMsztKm4IJCSWUZwmQOpPq+l+Fr17WRFcSPBt3z7D5cStksrII8BQFlAJXGHJ4NVvh5fXM95BZ3dugMUcUduq5SCNgvzyvKD8xCjLHJBH7w45z9I6PokiBjPNHAZpi3lPsklmEe1SvntKV2g7go5/1gxjigDzHRklsUurJrU3MULNGXaBor2SPBZWUyQEworMoI7qAMEVoz6Z9qzNaRm2IjhhuhBHI7oSAWxGFGFaN0ZgO5GCpBA9TNlZrPLLHHEEZVnmDqruill3HdJGPm3qQACSFYgA9yBibwxw26XEEeQhVWL7GeJpJGERBdQwJJ5zgjPGKAPJI9DiewQz6grMsfmwW8uEIcXDK6vvUMW2+dkYBUgA44q/pupwQXE1ojbI3hUsqRgogTzANzI2V3ENypAIcZBHXrtV0+3vbpoDAYyUcLFHtjZJpGAbauwARnbnbwMYDHANcXe6NFp8spiR2do1XYPlJjDZ2SRJI2cOp5PXJOBxQB2Wl+KJ9Jl/c28NxbnyZR9pPmklZA262Y5JO/coBOzDkHHOfRtM+IVjJdeTqFkgWW7tpYY5oyYBCqMk8TbXAUeWF3ckApnJ+7Xi2m+Tb3Fu92+3ZsdpdwIBbn/VA5ZlQHI3AMWwK9AtmjuLZ5bKO2khuysitIJDLErrJAzeaCQjFZzx91GABJ5oA9Wn1fTTcre2strCt7ArxIjBnih8vYDt3ljBggBQP4iaW5/tcWF02n+ZJHdBZrZI1dP3kYjUNC0katsYj5gQTxksMGvFxaz2Dxfv7UC3ieKHayycyoS21ozuEfmqW55UDkc4HoOh6zLCYpJSHVTGCPNiZ2+eWIPCADn5cgcehOCRQBINN1wYuXitALu78kid5l8siM/OAeWAwTlsbcY5wMTT6XdX9hLpYjmE0LCXzdkpSdkbMalywzGFZyoUAESkZzxXotvcxK9mYIo54pFmNwspZ3KyxDbiBkOwlto4IzkH1x2OlyQSRxXhtiZmLb7fdGPLt4yjOgLpwNwwEGT14xigD5I1rQdYsbdhO7iWJZXBR2jn2gGS3SCaR+gk2MV2jBU4OeD5prd9f29xLPfzul422e4jCMkStIWJaKRBxiMwHLMWLSP25b7o8T6FpmrlbiRjCIZTLEiFUXPmpKibAcCHccfMD98jg8nhNc+EUJgaS/s/JMscojIKJJJbzwvIXxKMZHG35ehO05waAPnrSdQv7m1FwlibhlkkYvJHM0YUwqjpI29hxvUrxkCRs44Nd5orXWo3MMF7LcQrHEkbF/wDVJG5YtGTLtJQHPouCBnGa4a/8Mf2FHM9pdSIhk8yOAbhvZEZTKiiT5Jl2g9Qcjg9AbUekk/YZLS7jaYja8DokUzM53p5hEpLOcgozZyAP4cUAe2aZ4c1BZmt7ZZ4LeXzNsltkDYN6nCJJkjg7QP75BPpo3GjtGsiyRC4VJAjhBPazRrCro0schyUIZV5IZWweH+XHF6VqpspbaS7d1S2McL20izK00qZmby5URlePaFJZgBkhSyjmt2XWTPqUgluFeN4zsgkmiXdDKv7tn8uFGMpbbhgcnCljzhgDurHwjbX8FrI+oNPPKgMds21XiRQwjaSaCQFjjOVQHAIzjkHir/QL+y1NdklxDwYy7KZIZZShkhQZiUBiAMgZIOCQcYrpLTWo96W1u6rcW8Nuq3VoWEZaNtrsSW3B9i8nAHB4UgqPSpWsdU0by7eSYXziJrlyGkEeCZHk3KGwhDsrfMuNw4BOKAPCrW41C4n+w+aMQzK0qW6xs5QkHETGPCOVjH5E9Waup0yyvLaYSLbpd3d5BJHJAI182BQV8okzRsGlYZzgfLyBjg1fttJ03T7+5F3dpJc+U8ahD5kgkidliV0Dj5juXj5mKkY65G9Dd3V9Y28Npe7GjynnRhfMVVmEqOX8kDfuZoyASduOmeQDzzUdEv4rlr7T7aKSWcorWWQGWJVAeQ7htiVtrcLtPdWOSawbvQ79GaQ6cILWeMuIlMk8kBwokD5cuzjaQc8LvyMdK9bWHU2nZWlh/cyRwOhjYH5pfMmMrbgA7YfChQAEP0raENvEtxEUDTogVoogHVpf3RVY2JyQ0IJ3DgjbzxkgHzR/Z17bWyp9jkaKQXEc0sokhkZhIHaNmZcEKAGUBSDgdiTUmm+GdO1S4+x3KFPtUEzq07JbrEzhTGRIzfJIXCLtAxhgvJINe93Ol6df2LNPAqQQvMPJdihTz9rkGQEg4ZwWGMqOO/PL3uk6ekarDJbSEqGjjt3ieRYnk8s+YqSbgTIoyCMhATjjgA8Q1jw+tretGbVomcOvmwxMkMr2ZRHZdo2hwqIT22gMdwIZrCmxS3gMlq9zvmS3hQx7pHIMizXJlOAYvlC4UFTtPGRXuVpDorRXdjc7UZ7d1s3knYK3yhhbv5oxnIKKx2sBlc4xjzi+th9slaVDFAIlKxQwtCLQBnZlhUH+EuDu5BzncScEAw28NaQkqeRA9tfTIp8yMIyMZy0TIEC8FtuNxHGN24AHNV9PkskuMM8P2eQIBKyvJMx8xRIhibDRAqoxnkuei9OpuJFhsVvLa4DG3G0BypuWRXYncCQQ33iEI4IPHFYmpzXd7bJcNENjBEBjkVyQFVZHZFclm2Sbueu7O4HNAGLaRI7vC7KQql9tuVQoQqugkA++SzkbgMcEYBGKwr+1ksdUFxavF5qru+R45N5ZDKIy4yC2GUHHT+M5BB3LCO3ju1ikEcQlzGYWYpJKqnZvCDJVAZEOCe+0c8jrV8KWWoXr/YpFeKIRNJHMwjlE2xQZANxKqTG+CRnAwwA5oA4KGaO4swJPP82JvKhjynVkjJaWRVGQkpcYwclRggc1NZaTE5lM8qxXC4eN1jQW8xLFwrLn5lAQrkDO5sjFd3qHwuJWSTTL6RJLkjbGruHZmeF4oVUEZYkg9DkJjjcKpReD763gWKaSYIJTNIrj51ZCMmNtq4G0kYBAy5z0yACK20tSltc+aZz5oiYbXXN3uUNb2qglZXVSSCMAhc9eK1102G96ObdoUJJmE0ckEq+azEtI/IdDhOOpx1zVfR9HuLyJ7lpZYbTTw9xC8CoGlvZJBDH5LS/6x9iTcbuNrNggZrstKs/Ksle9mBRmVVjuCGE7E/dlMrEqq4BXbgqx54IwAclBDIoeG5kla0dvKVxKGijkHzmZvkPkjAPVeMYORXbWvhPQo4zdSLI7NgJHG2dq7VRWdY0G8lt+eMAtnvXTWdvYtbyGKKGYNH9oIc+bGjDYzKu8K6Y3NyBtPUZ5ohvEttTaOOxtf38YEMD3KyNHuRjKQjOruxkB6rx05AoA5ODwCgdpndPKmuSxiiRInSMBuZGVcdupAGTjGATUOp+ALC9mtRa6UFEET211IszTXF3L58jCWbcCI7jbtVSBsKxjjHB9VKSwqpubWXy5rd5bch1aNELlHCyxg7dsrgbCeOgyDSaXcy6dLN5W10nkEkjptkdyg2DzmdRuQRYAB+7zgc0AeLad4Hj0TxJYadLDcSQi4t7qfbJ5EkLw4aaFNrMHLLhdxBxtJxg4r9ff2ddFBsYxGn2dxaskCtIFaWJAofy1H3sbhkjoHz7V8P6Zoelax4st5CogkhuCxZlGwlQqs6nLEjG48DB3YyMYr9PPg+lhpemPHELd5FtTGrFfLdkH7uSUROAQDujOSO4JoA7LVdM2tm6V4JkbPkuPL3gIGAlBGd4G0qB6gd8Vr+G3uL6wXbCbeKJTDDH5cYfyAGfcsZxs4DjB6lCelZ/ie+uLm+tmmViBHiOc5TzAYwD0OfkIAJPOQMd629DtGNtGrFgqSJcOytKkjtlnC7oz80ZTGVYkEGgDRvHRRIiqTBsVI18tMKqqyqdirgE9wSRwtfPfiQSQ38ERLfLKxKbinySPzvMgLfdxgYI+gzj6Eu9VnhjNpNbQmwkDu92FU3Cy7iFhOVz5JKkg56tjGOa858WDSru1tL228k36NnYEmjljjVsDzmJAUO27n27cAAGGSsmlNFZr5jLFyRv3rvjliV8FMR8kZOeCORyRX5hftO6fJcPeRFRO9qrXLlpJYY1kaQAMFRB5rgMSyNjeMsDxx+pNgJDZlhIkFvJDKJIUjwZJE8vY7sg+Ta5JHX5ivBwMfnZ+0ZcNaavOZFi8iRZkUSRyHdcSEhT5rDDDBChR19c8EA/N620DWrl1huY/tKmFYpVZJBCxYDEJkjX90AedxOckrjrWbq/gD7JczicSTWogAdpR5ohnO1ZoEkSM73BlIU5XIQnJA5+nbK5trS2eGdVSWRh9nthI0cBYMuXk2uRsCswAXnLY6DmlrrW9xb+SY7Rnj37F8gLGAylSRKs3BLFh74GSeAAD4quPBl4RDDFbvIrXBeD7Q+Gh8xCGzGqHOcHHzd8knoeksvh1cqI0trLZeSBZYDMZAJpEMe6QkDCbYmQgZ5C9hzXrV7YLLO8IWGAICwaMyruCR7tu8MAMEjhRgFsZOKkt5rySAwL5ls8LMFZ2dFCsCFkFwz7yTHHJkjJOzHAAFAGtpunaUdOmtrq5htZoXZbhX2I7OoCRyIY1O9d65weg64xXV6brGiaGMwSSzbcIfumaRvK3Q/uSp2qZeCRknHIO7bXg2uSyaZPewPcyJLKpYSRvu/fFDhShG4IdoP3cc5P3s1yjeLJbZoYZLiSQMwQS53soWRPMPBwBtD+gAAAYdgD6TX4h26Qm2SJYZ1kCvtR0JiAbf5UWB5O+Q5kyxBEYI5ArwrxZ47W91+dJIM2iCOcPIzZi2N80a/MQ/wAueSGPI5JBxU1GCRUj1AX58iaQs8wcZDfMGhR0LCQhRwc9GwSRyfOdcnjiF7c/ammhjPlyRShZZFUPtVtyKeQQAQvBOVGMGgDz7xzqDXMnynzluJjHJEIGZ0DHdvjcN+7UgNnB53eh4z7HwlripbSadG7W8r+YYso6ysI/mAVm+VM5zuOCcYGRzoXOnXUl/azWTyzLdRxzpG+4W6l1EaqQJORw+B1yOeteoTCKwsrZGCwzxwIZCGMeGPyjYyMGwARzzzkcdaAOHvfArtJHe3M8EpmTzI7DcUngkwN4nWM7Y9jE/dbB9ug1oPBBd00+NmuAUMZQiJ1UTENugdj8kglAAPGCeM1rXN8Lm0jtmudkd24jl2hSwkQZEqkfPkNIMnn5XwM1nGz1LTbW7+zi8WX7ORD5kkpumBC7ZUAckKRkq2SDtDDnNAFefSJdBlFvd3TrAzmAyNMsgCncrPuiAyuWYgEfLkAtmq91qNtYxQ/Zr2OaKE5LbiwId92G8yQncQMcZOOnthXek+Jb8+WUnWCJVll+1BmJJK+UkYaNgGzk9lIJGMfel0zwVCIZJbwvJMVQtC2clydxZEOMYIPb8aAKWo+IbnUY2FpCyXBO0NApMcm4lY/NYqcsucZ7Y71Jo2g6xqMiz32bXZHuLyKqu4MgwUJIAIAO7r046c+l6VokFnap9mtVtZXdI4lKeZIwGSXAwTGrOxxxg49iK7ay8HPcmK4uWkG+RbeNpCXRUmAfzNingYfr05ABzwQDj9I+Hltds063cdzLGIpAE81PMPBKRliN0m0LxgLjoxOM93Z+C9NjgkujATJu23UZEatuVOUPmgBMjH3jjJ43AEjstE8DSRzxW0bPDFHNCUlWF2iaAyBvMRSylo1DAbc8heMjIPoGo+DrsQNcs9vIqbomEUzlhFENqziFVzGhEjbencEnAAAPBNPtdN00NNFpzCeV0VZSiKkUBZmmG2MneSz/AHgSAq4AOTjpbnwwjwrLHpixFpTPFOhPlyxkLOPIMpIlfJ3ErngDHNd6nhi0jtBI5t0guLiJIr0pLO7MIwzbX3hVGzLbtpY4OM4qK4Z4JmhhvmkaF0hEscsrSfZwgEUc8ABEVuyHaABhdhBOOSAc/aeHdGvoVt5La8mlKn/SykcTqUjct5sQJZ0+QLng8HiuT1DwnFbTGRpAYiGO/eTGreYpwIzGMoVJbJOQQD3Fes3dhPBp8j6RaefNGgVyS2DLKv7re4kJjTAxjkEMTnFeWarqWr+QI9UbYceTMU2y+SWPmMFUPlY9x6gc7R3yKAJNJiZLS8tA4SJVtDESyNvczhXYAbWxsYkjnAHORXoWnaHbmNL5r2OBWhaUR4aB2WWJvLECM2IohKcsMZKA9MjPkEHiKx0V7iDUHHmTaddSWt7eKkYCrGZC8aE/JuKNjJxtOMEYz4H8WvjppukaTNb+H9ac3DQs6ETsArnjYFJ4wdwGOMLwAOKAPs7VfE2l6Rpk0uq6raBmt5Y/na2zEFPmMUkAzv2ooAIOd5zjrX40fHPxVF4x8dXTaVdPJbvcOqNvyixlghQAdX3q56gYYADjNeY+JPjT4t1i5uEn1W6mEru3+ukIYvu3jBYjPToO1WfhRpV94j8VWyyASSTSoQZFEqbpmUB3DcdGYnPFAH3p+z18OLDQtIm1/UZEuGKQkQSq/nW7M7Eyl5GCI5jBHdVR8YLdOi+LHxBt5rhNPskge3cCJ/KBWaNoFWFfJkGdsghG0gE+jA4ArQvXfw94dn0pfJkj8hopZ4/MjcBMxb9qBvKXIUqQwxg5IBIPy1rFzceaTNLlYCXtxOR5bqdzSlA7H9/nYT/ewTznkA6mC/up32LGzRoGuQFKvIsbgQvvbAyNys3HTp3OfoL4dWs+qyRLfwrJpclzaeXHZzpbtCzFo1k25HO4ksMAHeTu5zXy5pt5eQi3dN2M+YqsMgPIAVcFSNyjYuMHHAJzivpz4VTl0Ml1OIobVoppLcl0e5SNXDrGg+VmJVVYkq2fmwQSKAP0j+F2m2WlwxQwagzm4VI7iIwKCoIDDyrlbjCzcHA2ISVwcjkfWWn7JxBJn7VcLGkEU5ZPMih2kebJ5ZOW8shTwcZ6ZBx8CeC7ua78q5hb7HJbSPPHb/MzG3jAAmjZH2urIiKN3OYlI5NfX/gnXb26sYoZ9zStMC0ZKoASSwB24KKcPxnK7QvGaAPW7y2vLZJJRb+TDc/M8jywb0uCqhFjVSFVSy5OSc7vqT2elafcXmkQNdXMKTAqoaIwozAE7RMjSDy1KRtjbkq33u2cTSY1uJH8yVWCpuRWJxGRDh4v+m0jMEYDg7UyM9K6WxlgjWSQzgKsZCOoMf704DKqyfdbjDYB3AE4FAEtuWtvs1qVknJTaJFVF3iabyxGjMhYvvdRlieG4r9hv2Hbq0l8PXFoGb7TZyRw7ZEijCbFCSp5SOxJ3nAZiG2qAQMCvyEsNV08NI89pHqMkaSJFD5zw7gUkdWikCnOJlUDb2U9CQa/Q79hm/v4tfmzc3BgvY980L5IWbaAGOExgEAHofk7A4AB+yCqGCphsiLcHC5QH7u0scYfcgOM9MVYA5DYIPT5fQkZxnqcnP8A9aq1s7tCjDIIHJ5xyQevrjP51aJYg5OR0BXjAIOKAEYtgk8cdAACuQF7+3/1sVi6pexwRSEsF4JLn+EnrwO+eOvWtOd2ClueATxzg4PJyRnkY714d8RNdmtLWUwMDIEkcb2URoUBIZ2YYwD27kGgD5y/aH8d3ltpc9rpV6FupS0aQO2EZVUlvMwfl+QdOD83TivxI+Inja51W81WPWb37IQHSIBYmLGZfnjE0q4xuQAhWyNw4NfUH7RvxJ1IXupxPrEKNb/M4s54riV0YgbVgYAiQc427gADuIBFfkd8Y/iZbw2d3JHePJfPczxNFKYUiijCj/WKJhicysp4wM+2BQB5p8YdIkt5JNTiuU8qZyZrhI186SRlDRrnJAkEO0nOOhU9ePnrw7r1m4uNM1KYXEc0ojcxbEYMNphL+UMB1XzjjGfnxk8Vxvir4vSXNjNbG+FpeKkjSKVkIYowWObDMQSHcZUg524yc8eHeH9ZfUtcu3ikktjdyhllsnmkiBVd7zXKTMSFDFgSDgNISuQBQB+uH7P/AMSvH/wr1yK/8D+K7iC2vDEq2gdwlwqyFYlMDf8ALQoiOvTduZQTkY/c39mH/gpFp+v+J9N+HXxRltdH1qdIY9O1b51sdRkMgARhJjypmjYEDJzgdTwP5oPht4llS5t5725klgtoRGA8IHmQ20UhVoIo8CKRVCFF3AhlAUjOB6l4v1iHUrG01/SZ7iz1OCGO40lwNky3MDxJG0bqcJKsoUMGLfe5zwSAf3PafrdrqNrDd21xBPDIgljaGQSb0fGxgY/ug59OtbEEoIDFCQ3fOQRyCCDyDz/nmv4yvgR/wWu8YfCW98O+EfilYyXel6bNHpN/rKlFZrdJUiN3JuYCTy1Vd+OQOa/qa/Z0/aP+H3x98K6X4q8JeILPVY9S0+1u/s9tcx3AtldXBZVjOUZjuBz1x0FAH1JtjkZHRsAB1KhWBbjZkqw5wQeo7/SsnVtLW8tpImYxbsbXjwG4wxB3xkEEYBGO9anmhsMCADnB5OAD0z9APoQfwcSHVVY7yMluQA2ck5Unqc9PbmgD84/2wP2cdF+I3g3XHFhHJdtp1yIzHG8bfaFhkTzC6nDFgyjacYC5JOcD+Kz4teAvEHgf4jazoUtpNbyWOo3lvm5hjLLDknz3Odvz4YqctjsCOa/0R9a0i1v7G4tpogYpUkUL94DeG4A9MseOB6Yr+ZD/AIKe/Ai18M/bNYstAikOoXkkjapDZRB1aaYs6ySqCyRpGDtxu4GSuaAP5y7/AEnbI8Q2ySmUNNJ5ZhO5g75LlCCvC5zjGRjk1bsrDdDcvLZxWQhgjmSRSAsZBWJpQ0jAvEz7epzgnLYrW1PT9ai1G5h1ezWC3gCGKbEkAmjZVaOQvJIDjaVBUgHnuMGu00zw/pWp2lvFMrI2UjjjeVvMuUdjJ5WEIQL5jMyjqSMcctQBw48EQ67aRXdreSRuBHsWFHbzo2JDShoyWGVGBkgc9CCNvOXPwslNu7QTTzb2ZIw6vEqujJv2BOZGX5s/N229zX1jP4LOgxxtEEs/Nt4WhjLvjyvLIwRgkYdOAF3cN6NWlJZxWmmxxyy29umGkgNuGkhto59xnDEguG+ZN2SMNk4OckA+Nrn4W3gjLpNI17bw74hFE0hu7lTuHlsXXCkseo+UKTnhq6Lw7Zy6il3bX4aK7i/dhdrg7EMZeRQ5+UAsCcgZJOBxX0Zcyadp5mhRxKYbie5jmUrNKCV/0hI8gttLPglsZzxnGK801XT2uLmXUotyus6GNlj8t9hLJLI4WXa+UKLgbuUBzjigCofALa1DPYzTS3Ftc2qRyC3XyyXRAQksjDO5VVRlSSxbvivCdU+Gfifw7LIkCzPH9qZIbcxyNttn2tGZZRlVOc9cHgdc5H3n4A0CO4ht7uaaQSSTr5hhMbFwMBk8uRfkfbnryd3GMZP0drPw0j8S+Ero6ZYxxMFhkM5jIfkqyO02wDIJwVznk8Y6AH5P2Og30BSa9LT3sYDxW8izbEkTzGVhIq4cgYGSeBxmukvItUn0yW5uk2PbywlIY2ZmaGRG3rbMBtYNhSwIz+GRXrPiXwre6XqF5pRLWlzAHF5Obnyo5Iy8aobWRyHcbWbJXPQVyQS0TTZbW2mW6m8tpJJvMdVWaFw0wVmTBlRFJ9T2IxggHi97ZNcwzxQwSwzNCUuHkneMZDo0ZCoCXJOQwOAC2R0xXKR+FNRlRVu/PtWtHLQiJzcRss4VkYANlWJReB0JGByRXt0QjlkWS7if7Vdh2LqUzhtsjuUyCSQDhRtbJHbBrR8PfDnxd46mlj0XQrq50i3ljEupXCNHaJM8mY9ki5824UxghU3MNoJx1oA8A0iDxBBLHa28M9zPFK7xorsxCu5MKosbAmXBmYqc/eBx0r57+PqXa3uk6hqMM4ukje1kM0Sxt50MxkMZYKDIixTKF5x8uM9TX6/r8IbjwWNJg1HS5f7T+zG6vrthDIJpZHC+SomQCJzGwWPcM/KSGNfJP7aXw3hi+Hmn+I7SxtIFs72KUhpClxFDfxlAkts8mQSsSMCB0RW53AkA/OMam8jRTK4Uz2cbvJKCcSqAh8oZwjtsYZwccZwcEXNFuEmufKndhC7SL5pkbDLDslWNsE+WcqeMNyw4OKxrS2S90q3cyIot5JoN43KziMiQAx9cAFBuHUjk01ZYlMoCvujZQDNvAeMksQjKRnIKnJBHHHbIB02oajoe+VIbN96lRLPI+C4UlS3ygKzFnA/hwFzjJ4x20pJbaW8mkAVQI0VXABPygKhYksgVgOFwP73pKsNgUTz1iEkjAxuknmmR2PzCRd/KEBugADEEnI5sz2FvdQYhXy2tZ2cxqATJbkvny3JOSA53BiMAA9+ADh7uVY45oLKAD5JBJL80pcKSBIcgcbQQDwPas2K4fyLgTM0jFYUhjk3OQxbcWRS3yAAdQO4GOSa6/wCwPI22CJgAjJIwY/OpZsqyjgLkng9c9ODWNd6ZE5XyjJEFi+dshiWRySV6AKQDj6UAc7LJLASJE8t2xgMCG8sg98cj5RnPpVqxMN4kyO2zChwcBleSPJC8ITt2Mc89T3xio7i0LSMu/cAQoaQFTIoxhsP91cke3FaulaLcXDjb5Maxh0Z2ddjMYpdqqyn5wSvBHHA/EAxZY0WMoJM4Y7Nw2fNwSRgdQMA9j+FRlVLI2x448bNyhn3EcO24j5hvP0wQOa077TvLVJl5jYNyrBs7XCnJVjjt1H/1ogskzJCiSEglfLBIUkEELvUcDPOTwApGaAGwXEkKSATLsMi5RgrN3UNgnPIJHfpzit2wuEjnVkmKIY8uXwC4ZhujCscMcbj6EDjmudeGONVcuJJVYh1fJIAJjAXB+cDg+/TNWcIwcS5hZUVooC7MqlwfvOTlGwBx6HkUAez+H/FUdqxiSVWWeIQSlhgKjNhiH69Ce3fg167qviLw74rt4bHVNJtdTjihEYhlt0NwHywR0uo8PGSFHIbA3fdPUfItvfLENygDj7gY/IdrD5jjL9RXTaFrN2l7GgyCzBBg8fNlffOQxz7GgD2QfBDRPEsbTeHNbm026cIIdMv1FzaFyGYhLkKrgY24BDHnr3HjniL4aeLvDE8wu9Le6t4gN01iGuYXUnIY+V8yDC5IK8D7xBNfSPhHxFFDc29s6xKIkKxKkTRqCuArvKsnBCmQj5QBtXrjFdlfaxaXt9IIZY4YzKZBJJcYQKjgFGiJbcu7JyDkAZwOwB8O6PefYLoTtAtuVYsQ4IIbOGCo3KsBnHGAR75r1PRPGqWJluRlXdCsZXhIxxud0x8x25HYKp6YGD7L4k0jwv4gPlXulWkl1Hg/aEJjmLYLtiZW+WLjpnHOQSTgeU6j8KrVt82l6oFUsC1o7+YFV03EI4ALBTxyp9ckYJAM7/hatxDIzRearupXClCrFVKgElRnO5gQQMhiBU9r8TrsyOZGgQueGIZ9hznCxEEbuAO+B+Nc5cfCTxRKznR44dWl+QtbQTx290rE5BCTHaxwD0bPfjNee6xomraLcm31OwvLG4RuVu4JIixBwTGWUCQZDcjI/MUAfS2n/EF760kEzSXBaRwoIAVS3G8ADl9oBwR7EGuf13w9pGtCaZIreyubm2yL6AIis4xIplt04Zi2BkAHIJ55rw2x1SS0mVkupARuBRSygMcKBgdcjI/KvSI9ZsZLCIQFhcLGoKHJbeSd7McY2gnKjr1oA8o1vQ7vTivmW4uIRIWedEZgARtCspGV4AIHTnrWBMWwGQkrEoK8gKig89cbiNw9ev1r1abUAjKLls7gVIPzBwDnJwPnHP69a4zxHpUW77VaYjDEF4UP7sNJl+PT+mcdaAOaiuVkfGzOVJxlRnG4/Lnq27HHGefSiZ0nVRJHlkGBtK42gjIIXGMcfn1rMlV1IdAQrDaScEb1GXAPbqfTqKmBAjYHaJkJztPDRSEHIPfBPX/a9qAGMiRkYQ7yRtxznnOML3xx+NQO0iHABTawPQZUM3GMjJHPQn+tEhLNtycLyvXg4Hc4P3s1JPl4onZiWKhWU53MoIYMdx+7tPGPSgDZsLmFx5cqMZHKmNg3O8bc5UgggqfwPY1/Xl/wSX+Bem+Gv2dv+ElnFzbXvjaSHWmnWNmfMU0j2qvGpXzLULCAVIwd3J9f5BdERG1aziJAD3cAA+8Nsjr1b2yAe/Jr+/D9izw1H4a/Z0+HVuYYgg8L6a5kiQwkF7SIuSG4C43HI4+bnnNAH0V8Hb+20j4gXTsZhbapBKizyoI0+0REDmNWKpE3zkYbjPBJOK/QOPxDbxWqF2CgR5Z+FRVClgQSOBgHAHPPOAa/K201O/0j4jWXkljpvkMrI3zMy+cpWXBO1fl5JAP3enSvsZPFkN7bW8b3AKCNTiPLyrtyCHSNSXHTgKcZzxigD3W38SC8nu4Le4il3sVaMkDyGILINxYHJDdQOOPXjPaZ769ggaRN8UitJI25WYAAjYrIQwywDc/KD615XZCQ6k0UVwUVYvMWQOUB3gMArM4OSFIySFyOSKwPGfjq38KWO+O9R54pZfMuI7jmBMeYkcoYEhWIILAg4PHrQB75rfiK00S2Mks0PmwgkyZQsiljwm85C5jHHTgD0r5R+KXxZtLLStSu21W3tI3tZzDdvcMFW4UGSKSUCUK5LxIMtkqNwHBFfHPxo/a90Gw0bWnudYhtdQt7K4ZYFuvMkucR4DorkKjb2kxkkDbsGDgD8Efj1+33darp2o6QmqvLaTK0CLHLJHLHJFMZRLLIH/1bt5RQAfwt97IoA9N/4KD/AB907x1oFxpF/dwPKLra8amMzCSENjgt8g+bIwxDbck9q/D8iKSb7REXYDaA4x5aswbAJ6YPJGSBjrxisr4ifGW+8WajcvcSvMkrkkzSlm37CnYnEY5x93PBbNef+HvE9wt6bCYukEq+WkR+ZPMGdrMWJ6kEjB46CgD1K5IRYsqiqjN80agkuWZ/MmYYPXI9veqP9pvFHdWZRomuHjZZ4xvO9EkBVgT91t+TjOCnvkVbi7XzFSIMN8YdlfkHjII68EEHrzu7VT+zNcQiVfvpJ5b5YIGLEFQxLY5GQBzmgDStUe+iFoUTc8cjxzSgAzCPBUKwG0EAOev8HPrWPdLKkipOgwu5URHU4IDqHG1TjgZI4JGORVqO+MLQxyKzRQ5EXlgoVJJ4LgfMh3Nnt83uakn8xVNzuhkkaNmVWKmOUY+ePfg4KpkE8Yzjg0AYf2e2Eqv+7Yo27ymcoWAJPTjJxk8cnFOksN1rLO58vc7eUuQyNld42gZMan+mSQKyJLnzrjz5YMozMHCEBckYVlLEBQDj0AHFSSXrXQ8oSNDGgyqNITuBAHBwcsBgfhxxxQBGlkHRY5G24LbSxwoU/ebLAYGcc9+g5qB7RIpULDasi5wuW24xnDMPkPOeezCpXvvIAjdpGTIEjMucKGBBQMeMbcYwMColuYmjlkE8cbHft8wM3TaUIAJ+9kDoQD1oAoXGbZ2AYmKXBkCOWDKGJCuAeeVzjrge9ZzPHvZyynCl4wfmXduyo2uD1wfz5q1cT7Im89ULSwh0XGSsZT5WXHG0KAd3XjBOMg89I+M99hwD/fBwQxb+7jtxk4IoAfdSTuQ8aRxBkUMqIApYAqFKhcBvLUDPUkk1XljKQ27lSGKsHO5sKA3ypgsQpwCfTmpkeJ2IdzBGFBYhmZiRg7hhDkbsfy96ob2aUKXLK0m88EBiSOqgjI+Ue+PSgD3f4G+AV8ZeJo7toZZdL0KJNTvwxUiSRT+5t0DDDu0qsSvUqhA9R9a6ydPuna3mmdbWFo42gjUwFwQT5IKOcOu35cAZ+UDb1GP8HtMg8KfDWylObW51cy6zPOiIlwm8LBaquGJkjWEAhQMqZGIUZqTQ9Ol1zxTZlpJXs1WTVL5UcvxA8hhFypYrGxUqB90kSMNvymgD0yw1K40LSrKwhRd0VojKtyGR5oShaRH8pwEbCuwBBYksVOAM8Nr/AI/hWGX7TLDDbt8jpEjGRPJ48x3ZsM25B0AI6jHOep8Tfa9Ut2uJIXUW8jPlBI0iRMxVITDjJAC9AG2bwTjcM+K+JdMmv2D2tmbOK3tzJKJQ0cc0ssm792pTEbBHHykqAMk84FAGJd6pPfXEi2U0riRZFUKMs0ZUksoCkJhMh+ed1TWGnyXd2gIB8sJK42rCyozj+6g3NhmyCfToQK2NC8PR28iFnN1cSwyrIsDlQoXe5AkYFd2WQbwh/wBUMMM8+h6XpdxFbeZBY4VP3EsixPJKyyIwWaSWThAdwweMNjgUAdJp+iqunWYd4JYpVZlbAdWIdlWRZEUFyQiAZ4IXkk4r2HR9Gt47aB7WKWWbav2iW3WMbpTC2RAqscp1BBKsQpIYHGeE0yGCS2t0uJtkERjQBoc+Sqj94NsQG5t23gjnfhj1NbVtqc2nQSwRytdQysqyyRLtlRiCF3ORgbQVPTs2DjqAdOsWpxytaQXEbXqxwgsZ0xbxShXaE+YADKWOMhiow3YGprhls0isRHcQGA+ZNHchNsh2o4dQrsu/5sfK3RhkZXniLCaVJ5r6Z0NvCwaaOV2eVwzYjmO4hWUE9Sp+9gkAmtqS8u75ZrktB5MZXyEk8sSbXTDuHdMOeh6r0B28UAXLu0fVFjuAYYjbqpn/AHbRxlhK+cOEKluHKlxjKkA/LV+xsLK8djtgFql0rhblxbNcMWO37sgz8hLFjwCwz1IPHs99cWNzHNe3AsFaMIsUARXnLuEElwwBVhKIyCuVIXocnNeDV5oHhhe6kWeJi6xmNmAETAhxhsqDk55wcHgUAep+NkWxs7KFGt2S4BV8MZbiSUq7h1MUxxFGvygvjLZAGCAvBWniG40u4hjaRJ7SAFbV4VWUbkDPyVOzY0juTkgk4K9xWLrXiKe8ije5S5/eCRopUK741DcJbhQrFmHXJBOwDpxXJR6xpXEcLXkszXDTc4td0TIPL2I2VOGBbOdpBIOBigD6M/4WRd39j5Kx/Z7ySa2gWaNhGHUlVZxtA8sog3ZO4NgZHemnXtYuxJEkrC4SKWEorPGGht/IYTtKGUuW8t9g7HOVywrxy01RyfPMgClyyruRhCVY5G5EO0AnAyTwOfWvWtGjFzCbiMecCpZpJDHIqMACrZiJJ5x1OMEAkAGgBviSaMaXaGaQyROVMqMwDDgKys0y9QzN3buQelfMetJALuf7PdwLC5lyjxhotq7gGMixnfKfUE7d3UgV9GeLoZG02QtGW8qNmYRndEZPLEiqdrEox3xj5s43Z5PFfL+uv9mila9tZIp7iJXtkkG3ZbsHOBGqJvZgflbH/AulAGLv+xrFcy/vQJUmZ4yXhkgJBZHO0DywdnHy9c5z17nQ/FBsrvTLzT5wih1Fy3kxM4EojMu3PzMR5U3ysOFXI6jPjmqXlw1tHAGCWu3Cxyx+bIqO25C2EBwcZX0GBkjIL7bUYy0aRyvGY2VJV2bJNioVRuFUO3zHO7LEFRzigD9MfAnizTfGGjzaJrl4NRhlsnEiSQR74d5b7PJZMrARTApl8LhsAHPf5D+M/hy78HandLqEEMtvLOz2N9ClwY5LZQpiORjyiFkTcqnAY9Tmsrwb4sn0LULHyEguTAGa5Z5FkSaKc52ASdBtOWxyM45619WWFx4e+LGj3vhfXI4FubiCJrW6ldmntb0Y8p43ZjsjUBt6s21h07AAHwx4N8WPFf29r5gCSyeWl1OA0E6vgyrMFJYKqjaoxjuOc13vjrw8f9FvdO8m4hvolYECeQJuZvMkVd7Kqs7fKcLgAZAOTXlfjHRNS+H3iu+0i8tzpNzaTfJdSQvNFPEC5guIHmLYjZVXaAD97sQMek+GPFFrqdi+ny3fnsYFe3z5qSQzxqyxMXU4jXoSucHeCTxgAHlUsJl+2RSIBLYwiWIM4eAyiRSFBUqBlCAw42EDOcnHP6ddC5jkMTGK5KfZ2kkw5JzvVonCHaNqE/eOOfavS/EFlcIJIZAFmuJXkyPMihmOxN8ciou2Zt21h0BbO49M8PDY3VnBdXjwxhFMEhi8klpg8u0o/lnMa7oyCFAYhhwQcgA3IYJnHnLdO1xCodkhmKSkI5UH5rf5yPmLFsHPTHfvV0y31e3ijnmjkWdGWUREIylI3JMxZDtbIK5A25OTXlz3d5GnmWks8BeAowtlIKrLEA6K7f8ALMrk/wARBPrwPR/B8eqaTfDTruacb4opY7e5huLedY7mCO5WaOGdVYxPE0LBjw6FCuVIJAGxaTHBeTLIfsVnDcCNbhIIZI4RIiKVEyoAJgsbAZxjJIyeK35/D0OoXlg0TYjmJdpVAeSYlFBkDRRkQfMy542kk7drFs+8eFPg5rfjuSKx8K6Rf+Jb3UA9y9npthqd5HarvxGLyRYRDAxKbyWYYR+Tn5R9Z6d+y3ovwz02y8SfHvxroXw/01GggtNAiuIdS8QXojUXLKEiZo7Q43YZtzqwAIPQgH5xXHgWWHWYJLG2CPbQ26tbTBpY51WRhtuIw7M8zMABsQMzYUDBNfWnw0/ZY8c+NNL1LXpRZ+BvDcEIupdc8WbrS2WaCHcRp6XeC2UU8HhSnJOAK7bVv2wf2ZfhUl7b/Cb4e6f4s8QwQuINb8Uxi58+ZTgPA8qkRSqpDBxgHYRgZr4A+M37XXxp+MaiPVfF1zYaR9rS1TwxYSz2lt5M6zGMwwQqPMiReCSWYF06k8AH1L4u+If7Pn7O2itb6DpVh8QPifdaerT6zctDe6b4e1EwtPstAhMU8sU5RVeM4K8E5ya/JL4r/F7xd8StVuNQ8Qapc3gZmS2tgRFbQxyNKwRYE+UBd4A2j24NQazeSpczTX9zMHgcz3DsXmuGEbKJ3gjkJEk20yYDgDgY615PqsqmeSSE4jZ5SgXd8kZc7Vw4yCN2M99vSgCrbXTW80rSL5yruVtxdeSGTeMYIwWBAI4OMg9K7nwmYrq7ieQyDMsJyd8i+UjDexG8EjBzyDxkDFcCEiiBMjNIJog21XAbf/BuIJ+ToTkdjwDXv/wl0yyvr3T40RZvtEsaEMFaa0UsQ6rIrAFyowrEDGckcCgD6r8D+fL9lMUlpFJ5eH+zx/uLuLACqlrINjylUPYEBSSFwa9HsLa0vNUs5Z4n/wBHheOd3h3oLlbmSWVhFFN8waNI1JOADJgg84Zp2m2ekWr2E62+1v3E8U8camJoy3k4JyACScEA8A5zmqUemW1heKbHVmhik8+4uYrVmaExRQynMhxsjwW6nkAkEZ4IB7doc1stxDqGnaNIoTUGWZ4Zy8q2cqgPEwQIrjzo1KDGQAB3wfcl+MN2dDPhWeynvYdOjSGybU4YhMvnxvHJDgKq7CjAKwKsoY88g18jeFNeNtcXCyzSyQfaIrua4tZy6yMoCKGjSUbJP3YLADD5DMM9PTLrxIL/AFGyhhWO6hjaJkuYwI5ZLdFaPyrlMAuiKjAFjj94pIA6AHXXei+Fb9or20s7/S9WvTLBHFZoslpeXG+CEwykOGRQhJA+YEsFzgGuR0vVPFfwG8WNr/hO2tGuLi4d9Y8L3Usy2uo2jRCVnsoIJ0V2WPduODh4wSpwSd3T9Skt70JcCCWZpNlk7x7LaK9nkGwOm3aIRGu7jjOQT3rt/ElvpXiDSYLXX47HTvFFgLOLRtZtEcZ8lkglbd5hSdTtlBK/eE2QSOCAN1Xwl8OP2nvCc19py2eh6pp4bVNVtBbqdQ0zU5kKSMpaRZBbbgCc7lBJO3qDr2uj6t4Wi0DQItWm1jRLC4t7W2sUe4e1jmdY7a4a3SObZbXHkhRvyM91OTSeFfh5f6Fqtv4l8NCXStd8kPq2nyxn7Fremu4lUxbRsaR41JK/e53DIFeyjQNZXxJYRaNYJaaT4pWx15TPaN5unXrSSBbcOzYGJYY9wz1kAzt4IB6R8N9PM2g61epbxWWrQaPeRyW8hdhPCLS5+zzS4YhXSIgSYwrSAjaMnPwrfpNd61eyz24XbK7m5gBEMrNMCoiKEeSRuYAjvkECv1f+G0fhm80zULXV2ig11Le50a6tbgpHHcPh0ldIw4knbfImQvb3ya/MzxgG0fxZqWjQGS2ittSeKJHJks5zEWWLcSx8s/M3Ocru6DAoA9E8MWzTWRtZZJ2mXY1xGxIijIdzmGQSt5z48v5hggcAnpX098KvDtpqmpTarKGubKwa1vb60+Yx3F9bRusaiQrhiNqkKB8oJ9cn568BQalZxzSvJFi48o/6M6SyNI+WEaptJaI7kyxOWPA6cfpZ8MrDwf4I8KrBriLJqV1FHf3C25SNo/PQqkfkyqGD+S43A7mByB3yAefa54++xRfbGtrmFIncRRyIAqRsQnmxgv8AKqgE7znnoATXqHwhstQ+IdgNZg3TWizlY4Z22/aEVlj8xFY8Auehx1BGc15L481CLxBOdDtra3s0eV0uopGt3cgy+UioQu93EbAsMPllGCMmvpf4B+HL/wAO2EsjRNY6NAyyRwzSMkk86xhXlt7Y/NEhUYypXd5a8nFAGprfhVNTYWdvp0kN15qxebG0jIGVU/vfdibyfmzuUbuOppbLwLeLcW+l20vmRwgC5ZUmRoWJVpYYWK5QqwfDYwwII44rrfG/jJNPSO7s9tvJAUiyQ0e0yyIUeRtnzNuYdMbSeMZBrlvh3471rUr25mvbfy/7QaVI7qeUIoeOUqDh2yXKKeuMd89gDY1O4uNCR7eSG2ijtUaGQvG0iXG4MA8pU/u5QQuOTnHPORVfSvFWo6dp8slubaONY4zCIpHeRg6b2KAqS0hDZ2/wnnmvL/iF4vutPu9QeS6s5bfzJYcOsEskjBSEAt5FxKp3EBhghuc8DOB4M8TXR8PTvcTi2a0ZYoobqISQu+5JYyQRuxsJVyuPmXJwaAOy1rxHqmp2N0Wgd0FtPEjSMMAvNIGV9yjBwQQOBg9Ohr8/Pi54DSa0vJYLmc3l1dTvHFGC22K7BjdUDg7QyBkBJzjHJGDX2pq2uXGsMtnpqwxmFA10iqA5SZwqyTFVBJyDkrjgjg8V5Rd+F9V1TULtbmaCWW7mbymYRrFGEERijZyT0jKAZJPGeooA+RvCvwzXTIrawm0hvOkAuLhY48kwgMQZZMfPINwIGecZBPBr6i+GuvXmjazJayRTJ9kQ2ReZRI5hEcUSBduFZUjCnGSBt655r0bRPCN7pdmjrKCLaNbi8WS3Rp5iGOxY2ZzvhEaIQoUZU4PBydnwv4bm8VeKLOFks7W1S5kuXjjEdrJNGDGixeWZW8tQTLgHGeu08CgD7d0bU7KfwvpccM12k7wQyFlZUt3+8hMbo5fB2Ict8ylmGelcx4pskv7C+8wF4LWyL27kZImIfkbhmQ7w3frxzkVHoNk8llJpSM0B0iWdLNGbzJfszFQGeQgBiGjLDHOWPTIxiHWNTvXvNHszOm14QLln3SNl5iIgXwoG9fXhVJyOtAHxT4kt7oTPGbaUgBpUuShJikXbHtAkZSzY5OflHmbiN2c6eh+CY719P1R4pluZWW2O9vOmh2jdIoKtu8vbLEMlNpDkBcg49C8T6dLqWoPCPIMlvcKEZJoSEkRHVpXjjb99GVjmDEbvmHzEfKK7Hw650nxBpN7cKtzaRK8V8sKosqb7UoHtgGA8xGlGQVKZj2nrwAeSeNvC9/eWUkdmtw0YiaGeS6gkYqwbChUVQGIjCh96KNykleMV8NfET4K2N1o+pSvJJdzILyF3ePZNBL8s2+3y2yGQk5QkFTycYBr9afFLadNY6isE0ltDd5uJbmeMC5Vm3F5WWJVUjaP4eRvUAEEiviTxloGt3l7PDDc7NPt96pcHfHFLHtKRxCJgd0zKx45wXBKgYFAH8bq5ZyJQEGT+9AL7lHpjqScdDx9KjlZEGQzbGOCccmIH5QQB93AUn6Cusn8G67GsZ+zOchRgIWbcSeGXHB3YH4gdaE8Ga80UgW1lG5CpHlufkBUnOB0wBnHPNAHJWNwqPJkIx25TgEAMQTgE90JHqM8VVmniMz7QwSZiy+YBu5O5gT+PXjOK65fBeqxM7/ZnOQyxMdyu2BkyABRuUe+BzzTLrwXrCMm61bdJHvQGNlJIAO0HGcYBoA5JEiRhyMFhu4O4A9AADzWozTRwBAWEbYbDqdrZBXI44+YEcDtWhF4M1maGSUWjmKN41PzEsBISVC5HznAPTp3rctfBOuXKQb4EiiZHk/f7vLAhGX3IoznLg9MEjrQByT7bdkiLiRWETSbJA6724PHG5huxyOM9aa9xlkGdqoR5fDKpC8B2DHhiB6noPauwu/AGuxJ9vuLRjZygHzIo5ViXgqHPAwSqhgvUbxnk4rKt/Cmpu6PFafaoZCWUxqXZ4wSrEbQSMANzjjryBQBBcGSMRzOrAyhDIzupZ8qMbVAyECjjv6mobye4nKOxIRIxEzIij5HyfmfOCSe+edvrXTP4U1l4yi2vl/Ow8s7Z5pFXB3Fl+ZI9u0FWGPlzkdBFN4T1uKII8Uyxsil0ZH+VckqseR8wAbdgYAEmR3oAwNBlkg1a0ADM0s6oYz0cKwLK0Y+8MlSMge1f0q/8E9tWs9Qs9OtI/Keax02cSLKJtjRlVdlt5DKchk3KV2rjJ69R/Oj4O8L3914o0q2KNaSteQNE1xbuoVA6s8hG0hYwg3EnAYLgnuP6AP2LoW8HaxpFlbXi6haX+lTzLdw24VBKYHN1CghO1nUup3BgAC2AfvUAfQPxq8TWUPiqSMC3SO3tmd9kyqg2DK25jdWxMHYgLgEHGD2r5Ch8UfadUvLmFiUkkaO0lJZRHK7bQJUchWZfKOR90gA84xXsfxuuRBrd9qGn+YGvLiSBk+zrL5aPKkiTRl5mLYCTq2MDORk8189S6Ja2yPLGXMzuJJJJJpcSyYZ4x9kBIjl3MRuHKggKF5yAUdevbjVbm689reOVbpVWNhHFKIlM9zIwiAOGd5VGdwJ2fNjJNb2mRxvM8V+2AbaV4Z7W3EqySKyM1tJgjyxtO08YA2lvlII4q10wi/trufbHDc3civ5kqCN9jFEhZpXXy8F8lmxkE9zXpdlYxXjQyfaltYIUcAzRr5i/JGrysLcDMZYyYD/OcDG44JALousy6WoKtcPJH5MZ2Ep5OdiSS4+RWIO3IyuRjjkec/FDw+t9PCHgMlzK8wSQvIsyfaInTJt2IDoXzz94Yxkqa6+0vYLrULcGbbcJPKI3dcRSW0eYY3GELNM3lPtDE48zOcqMa3ih4Jtd0O2uJBcSeSqssijapKFRnBO0B1bBJIw27aSKAPxR1XRZYtc1pGAVbfWr2J4S/wC8DLKylhuAyBsx9WA7Vs6LZ3MN88ULLKWVZGYAEqHYhBIEJKsSCQCASACMDr6b470pLT4ieKreWKNVh8Q39wsMcAkRoZWeXzXlVuVAcfLtI+Yk8gY6DQ9Jgn2ljH9pkO/5otrFkwwZjG2ZYwg43AYHbpQAaLpE/wBhYiPNwWzGjrIs6yRqctvIAUFTjYeTjIHFb1vDHavB9piDyQrsHlsSZWbDEt+7X50JJYbm6AZHFd1owgikWKG1WNRlJpHVvLLKgLh1MfCBlzkMMFT1zWHqejajDdxX86NNbwakzLamQhFil2B3WE7dsjNIgRuSfKxyAAQD0Dw9YXsareWEhjuI7pHSUB4Y4o2z5bqQdwI2MOOSSBjNfSWjPc3cKQyzqZdo85ChKFoSUlWGWYt88nlMxAK48zCAEqT8/aVqEiyva20chRfLtkE8SmU8K0chVFJJEm8E5Ltt+UrX1J4ZilTQrW5kgt2hkuVhuhFGhmjfyzIHIZWdINyvjnjbgjqQAclqMup2l1cIfLWGcSRiPzCyrHEWImfbuJBEkecngrjP3qx7dr8yoYpAv2Z8RxSsFZ9oa4by2HJTCocg5+XB7V6BdzabdR3EckRiAJiMq7AY5XkDM0hKsQqhugJ4YhjgDGcNNj+2W8FiWRYzn7WzxySrIzBGCyAx7ARKw2mPGG55oAxo7O9v44LqWxjuDgzgLbLIrXDb0EcpkLEOUVg2einpnGOf/wCEf165eSYRCGyd5CrHETSvvWWVVLEBZAWUjOAARyAefrDwz4e0mfEl65hceTDGC5MAlDRmSaVIwxUbSxbCBSQVADYJ9k174T+HYNBj1qxeDC4nDFmAeJnjhM4jZARvZk2h9vysoGT0APgS18C6wbZiA0kcksflyyrHlZHwGMkkrBmjBLEgZADAkcZrpbTQtY06ZbO8hEq3hZ4zEi7M7hbiTzHwiAsRkcAiT5eQVr60bw3b2ke19Ljms4pIohfQMrRxmX5nMTxuQ0e8MDuBwVPTjHTR+HdLvIbiRLdTvVEt45SgBGHK/fhYoQ2XBUHJOThjkgHxOvhSee+u2aC7WRd4iSAq8RKwBy6yyMQIxtBIGcFvlxnFdVpeijSb6GN41e33M/lLDHdMEZEEhSRTjAcZ4wSCMg45+oovB+mwR3LXd1aN55+zJBGj291uAYkiVoB5bA715Yn5fQ85Ol+EZrm+22cJRWlDwmPYGVS5bL4JwxCsNvGdwGBkGgDmrfwhrFxNZalp9jepZFEjHnB4NisfkUwkj5huU528k9RgZ9j8L6Ak8sUUdstg10sqT3CokagwQBlyX3GN38k8ljlh1J4He+EdIXQ9Rtku4Z5knmS2vYpvMbFs5T7RLOjDCRqGHJIbAzgAZHotro0OnXhjlt5IrWOWZLVn8tPMVpT5MpcoDKpBQKc42jgc5oA8H1T4X3FrxJCWxKWLJvnAnUhsMqK2Dy7My7lGCTwMVxvizw/qFjag39ybuaCHyzI8T+WiDG1YlKglcvwAwbPOOmPtQwRC2+aXEjNn96u792Mq3llSSCSCCCRnrkZFZOtR6Lr0dtp80dtbQYZYZIlEwNyEZY5JQ4OxCchicjK/MD2APyw13SiYTJf2/nT+c62twiIGEKqwEbxs+CxJzyTx1K9K8/srZ1vLhXikO5iWDWyKhRyGLRuACpQA4I54HODur7s8b6Ja6C97dxWM0jyvNG9zFHbXEfV5BtjeM4lJJGVIOPcYHklr4Pi1lokht5VHmSSSjZukUFNw2wLGAudwAzgZKryOgB4mLWKaW1W6KC2fKRO8crrHt8xDkIW2IWDDnBUnPIxXXaf4ctporye0iWCa3lhEUpSdVlBjlVmjhLgl/KOxi6g5AKkHr6dH4Ds5xPC9vcoRHKqSwDLrMHBWNisigFlALfLlcADq1dh4U8IO8sVzagiGS4DKuJVaJkAmIfeSXUCWM84BUjHGBQB89Npz6asqCZy0iFJSbZlILqXdgZWDYIHOM445qGHxNDo63KNflWaJESOJSArZPFySAoIZmG5txYDJ4C19VeJPhvNDJe3U1lbBpIpHCxqFkEpRwu4E5DCKORjwd24Eg9/m7XfhxKZp2u4rp7Zk895IkfAX5AC3mIOM7V5wAw4wOoB57d6jctrFvh4xBMGluJ4ZDdv5jAmWZVbC7tmACNuChPNeveF2uraJZhIuoQTSn/RpISD5KojEicJ8kiuoOQpIDDg4+XldC+H0VoDcXM8o89XjSyM5UyQuxIeJgHAZWj3ENlSVUEMMivT9O8Ix7Io7We+adZMvDiJYyzBQxAt4iGQhQpwUOcbgADkAkLFLi9nhh2RXsodkiTzSFQhsvI5GXCbQMDrIc4BIrREQaxku2QWMADNHcSzu0ksilFEUQcfKX/efLnbjOAmc109v4ekgguvtc0kTOGRfK2S7uhyGAUq5bPA4bB5ABFcrfx4s5bKON2fzV2CYpuh2LtEqh4z5jD94QCuPnAJyDkA838Qa6lvaslqy3E32iOC6aFlEaxypDu3CTAUhnPPzAnqeM1xcOtagqwLHa28ESySx3FzFDtklkDlkLSbm3FUYcDjBLEHoOzvrJb26USukjsyJM0kYV4Yo2wULHIcEpwTnlicAA1wt5HJE108AuY0kmCQRxrCluxYuhcxhRgncm0AKAN2eTQAmsahBex3UhnKEEiLlDIXVHfytpVQqFsLuyPvZwTjd4VP4+8RWsb2fnTiBgVeLzMW4AHCBQp2xYX7uc4GcHJr0K9sL64t5ZJC728cTtLKzKsYV12AMyAYfzDEAOCxYKBk8+HeI9Ov7a9lYNtRmTy5ZMxR7XU7dpAwWKJjnP3hkd6AOssdel8xP7QvczzRr50CiWQo0gBDPLHGAr+xzuZCDjOB2Vpq88AGZFlt2AklKqqs5QgxRoJYm8pfMQg8A9QCK8JijvVSK/tpP3uwEouC4cMSWORx06/7XHOK9C0GDUNUeeVBc7pYJfMCbJAZUjJkcKDgRF9+ehAfjvQB6UZfkW9LuJktc3CxxIvlHc/yhufOBPlYJCD5toBxW1b6peWUf21YkbTy0Lhmn2mVgcTJOI2DBt4Y84BVlIYnpx+nNcadFFAU81HZUmSR2cOWfZtMQIKnc5IGc/Nziuj1TxBY6Tst3trYW91bRC9tnBMDxoHicKmTtO5GKsSWDNweKAOk1DxRcw2qy28/k2u+HekVwLmZkQrHDJGXVcOGZ8xlgcoCMr81ZT/EfSelxcTBFmRUNwAJJlD7vO2rI2xRIEOM8ADnJOfK73U4bsF9Ou/LtWSdoLMksIfmUt5ipkuikgZI3c5wAxrgdZ1eynjWNvKc20TbpYpmYzSFSEZjLnbglRg9cY7YoA+vP+FlaO+nWcKzWzRRN9rvGtvLBupXAC+S2XVGVREMMgIG7nOCdGPxloWriKGGYFI4t2HYbvMHyuwKEjgnuSeevGa/O8+KrW0gmt2knVWMnkyQOPLMm8DEhLAZKqB93knjkVc0XxnqdhEWjuvLaRmt8Od7SRtGT8m0YLYyMYA4Jz0oA/QzTIzcSXdxb3DiExN+4+1oqvCJDhlUuwQZVjzgNjHBGKzUu7h5JJJbk3FzaTvLFLtRrh3dkRUt3KhngDlm+YhQMkZ6N8U2vjrXYYTFFehHzsaXzS/lqQvAxIyqzKWHQ4PA6V1+j+Nb5YhNLqEduVZWLvc+WkpCnMas6sBJvwRgnIPAHBoA+stR1i+WJY3lnj86JAgWR45AJXB2HY5ZZM4IIUjjOM4z0mga7aXFxDZtMJLyCC4lcOkmVeGCS4t8jb+8BMJJY4wVBOWOB8++FvHc5vI5pUgvd5lj8u4RJUMbKFzHl+Zd7A7QPlC578dM/iWKw1DVri3kW3kjt3jjlNpC1t5zzLFcFI1BZIk+6GGWYMck8UAfQvgTX7+fXLVJp5ysLsqLJnfA6uVyjDJCNuJ5+XL8Ketfrn8K5fM8OPctCJpYYPOESDM83lwl5Io0bAkkyhCgfeLryK/EL4fePFbxTpl0hsbnymT7dE9tJAUdVCRPbW1vcf6WcJmTOFLPjZzX7j/CdRJ4ctbyIgxTW9u7wbE8hGlUPtjVkVo5QDgjkdOvWgDeubBr65luFaRJNhRYySXQYztdxkqwwuQM8IO/Xe8JORbTxiUO4LmRd4YMQ5Q7V3EI2cDB7jk1u21i81yiW+10eJyyBSDgZDseevIGR7A9jVv8AsaTToS0NuI4tzu4WIqpfcck8ctwMnByT68kAj1G+h0+GOd0j3jeF81UaIZUFJJVI+ZMgAd+OB3ryPUIZLiZ50jQhyTGkbAxxtu3oFiBO05zyRztIfOST1+r29xKglR7hmli8v7OQFjSRnVgVAB5AGMsOhxxXCaeJ7XU5TKwMQIXYxBXDrvBjZmJBY7fujgYLdKAO50i2ebTJF2eXJChWSPgIjLH8zFygD5VlJYA5PBJr8vf2rZRpmrh5rlxksyxlFZQ0ZbzNrLlmkZdqnnnHygEZr9WZvJs9MuVtkLGdDmJQnmSuQu5m+bkke/Tg1+O/7XjSXtzPHBI8SxuYkkhc+YsiHYVb5jhMt6qRjGOKAPB7HZLa2uqF1urZpQEieRjPAnzsPLVl/dgsMDJ3DgsADmr0kOnapY3DTTyQ6hHIEhgVdqiLDGN5XUbWIJYfe4XAIyATzHgS3thp5a5uBGyx7Qxb/WOySK6iOQkOcr82ckcEHIBr07w/aaW6XLFHmSzic3EkylImBAbJjVVLlmePB5OGwDxkgHAXcUC6d9lkLJqMICQMkUk1s8EwFwLiKSUbYCzlSF24dTlmwaz9Pa0vo455G23cLiNoblESK4WJkaQSTOVMYbdgABmBAGOuPV9TfQLmKGKwt0ndY44ppgJEWaDCrEkatGSrpGyoR1XZtDOp4ztI8H6TqV0LiTYYYkDCAXDxRPFK0ZnChSu1uBnAOSMn7vAB8+ePLGzuroXVqsM08iuGjjTy0V1ULMqOg/eRh0XBPytxyQvHzh4m0O5X7I0Nr+5huN7xJIIn+cs21nG44/eckYHPQYBr9LG+G1ve3DTuICkU3+i20kIZI4FAVklKv++cjaCw4wucHFeT+Nfh9HZvdy3MUNxakHYIjHH5bJGCYgkQDFyHYDJUE8jgkUAfHAtdR+zCK7lkhgUROlkFkLQ/dIZec4YAkjoc84xWxYaLp0tjLK8ct7h5XKOEO1mILcs6nKhSvJ43ZweRXpg0X7MkkYswYzshXK7nYZY/KWYtvAHQrgbfpV+2shKIrE20iW82xy6xr5itIXiUYAU7sFh16sD1XBAPN/DfhNtTliiMEWn3MEc6W5SVpI5VhEk4jK4Oy52CTDDr3AOMrqXhe+1Bbe03zPJCJEuMxRKZPMkyheTbjaqheV6Hk9QK9z0bwjOheJCYUmyFbzEWV1fzDtkz1+VSDwAOmABiu1k8DLbtZy2cA1JWS1jncw+UIVAaN/LEbHzWAVMk8t5nA6GgD4+l+G5sx5t1JPdtOoW3EOG8rC4dgxT5OMDHOCAecivU/B9jFFClvqFtF9sthHbQXd6JGjSKOQ+UtwCpQRlXlXhCQSu3aBx73D4GglEb3du4Ma+ZBHIHd1ySzsPKXMYKiPCkDIwOG4pk3hGOe5U3FtFbW8JZ1iCNGdihgyyksTIMbec8FPu0AeZeLPDd8E2zW1rBaTztLbCKOdZo4gqxhBvwrKeDkAj02nOaukeBYHjFtdIssrhbmCe3Uh0t5ixnEilv3cmAMb16lWxg5r2a8Wx+xS2MoNxLEpSKWKRnke3UoxhzMpOBNGmMHOD6HFW7GRpdOVkSBoy5X7O8ke4DCRTK+GzyhQ56EggHAOADhovhjBZyrdXsqm0kRnBJieRGjLRpCjKmBkOrcYBEZB2twY4o/D3h97aGWSC7jnnMIjLIyxgMjIdz8JiJXPUcrwM8V32r6ZHNazrcyNIIFLxxIrEnLBFCxxZJ2kEk8/eyR3ri4vDVu8dpKba2kKQNI00rO8jsxJwqMcIoXoSCGxyBQB2cWrWCGAxQbF2yFZZEiCKijfA8cisS4ZWzkqMc528Cr017pt3LpguHBSWNoZoo0Z2di7ptdY5AWc4b5RnqDwMg8dJpbPNbfZLmZGRjI2EHllGAXyPKDYjABUKTjPLDkmuv/s1pbWBbhEja3kWS2lhcicNHN5nzuuTIWYBcYzjvjkAHD+Ktc03SFt9Ps7C4ktbdDMklysAnglllmwtvGzZmVS8xbdggHAwWUHHgurJ7b7VHb3BuZGE8rIoY4YuqDbuUbPMwgOdw9zmvVpLbTNcvTFqeyKOcKrXFzLbupJ4+ZxEoCiRXJwAcdWPJrIh8PaZaLPbR3UOx5kUfZZQIBEBmNiQmW4Bzg/eYckAGgDgZ9RuVtZRNZ3VuSA8dwhjSJicIRLuJL/KzkDABAGWGBjzu8uI5Le9ae2+0Kd7vvhwXIAbEbbuhXGOuefu4r6NvLyztbOKzYwzLaSExrMsTOryAx/fUg+YWPAbKluduRXk3iJLeKyaTy2tmlWdbaNim8xIH3Ouw4QZbqegPTHQA/On4z+NILK+nRXkE8UdwqNJklmmtxDHaiRAQBGCABkL8pznpX5r67r1/fXUomkdiWONxKoFDErgFuBtyB+lfop8d7nTC6hraCWeR0A2As+QcEgxtzlQTwMbicnJxX58z6LO+ozxGCRXWRvkZRGyKXYLuUqSDgDB45BwaAOXe2t5J0MTzEmOJwWXIaUnEgBGMADoepK+hFfaf7PGlwWUUurTWZuJnASGLcUbCnAnUhT8o5Y4/u9K+drfw9PutmuYXCwSBWURICqYAGSCpwWC5IJ6k89D9mfDi5s9H0i3eWONjFGsSxqDHLnKSbiXH73gEeuGA5AwAD1fxXq9rD5U1zGRZvtWZWaRXlVlaNmCk5LE4bgjDIpbNfOuv3OizzyMFvbeF5AkfmFLpEEJZfMty77o49rqGBx6da6f4heKRqUaIJxFI8k0QQxIodIJAo2rHjy3LrIGYAj92RjuOEGlx3Vu2rGR7pQqhUkaN5fMRMSo6pt+6sZZRtwVYYzQBZtdRRLm2uoSYLVHSOKRTlW8nZndGZCY8qVz9fqK+qfBmq2ktpFYtGGkumhuUuLVhuGIyEkcFf35I87cflKhcHk18lRaW14N/lySQny45BCrhFkk2goERAFfbweQeDivb/BFsLNxbPLOjwoptfJkd2U4BIlkH3HVGAxnJLA9ARQB+hXwcuvMYDUYpXtYjGjSQNl1DFpRGjA4SQuoJJI4fqMHH2VpdlcxQw65a6jHBBfSBkVljM8Ux3SBHiAHl/IuS2D82DjJ3V8UfChtV01IZLKJnElsGeC5by1uH+dZJQTkbcbCGIADKTjIOfrbS72GWRYZ7gW8zlmisMN5bRnkCEAA+Yh3kDAIKDlu4B9Awa9FZRRQTur+TFCyXqlY0uQ2zy5YlQAsMeZ1JA5wByaiu/FUE0rW1ohYbVDXOTE0u+RkRhFKB8+zAG04xGCwyTnxrV742xtPMujf2kdvB5sRlijuZZ1JV0QMw2xRqyE8AthgpOQKxLnxMlpD/AKPtuFmMzyxsCZo4mk2t5c6EbBgMAhyBhiACWagD6p0Bzdi3SIyS/LG5CTMpZkjYtGiSZBYtCxznKsMNkGv2L/Yx8IXVlO+tNsNrPbwi2BUmYbsSkyMBjISSPoBkknnoPww+FPiRNSMMaI8zo4aJNzs7RMnmTA4wyEI7N8xIJOc4Nf0a/slaf9m8NWkn7xopYomWNzgx7UCkAH7vQ5GByaAPum0XbGu/IAwMcgEDsMH0A/yanOMtuIUAliScDngYHc89KhhKhAxwW27QQuNqjkIc9wRn39O9PdgwO5QV4KnCkYG3AYAdQfr0oAz9ScJbyEkriM5IIGfc4PpjpX55fHnx9qmlQahaaeqQ2yW8he8uZDNJsQHedspw5KjknJ78mvuXxjr9po+l3NzcSY2xt5aBlVpW2nYke44LE4A5wc96/GX9pz4iXu+/kWxjWzZZYoJZ5URzIQGWKVN2C/zHOem4DJA4APy7+O3xoMWr3q312Hi853DWEeZJiglj+z5iiY7Q5UkZILKM87Sv5Y/F3x8uoi9lTcbaVJZt1xGY5IJ5XUSKqYJAAQ4G4gAZwGYmvpP4t+Ik8Ta3dIfs1m6XhDwpGZI8yllURiEnfKQq8cfdJJC5r4M+J17FZR6orTC7EcjrMCioY3bYu0pj5xhgeASVAOecUAfLvjDxDumui7EiXcomiJR51ZiBvGPmG5EPtznvWV8PvHEdrd/Yb7YqkMwlKkSyx+Z5kceWYeTGNowQRnHfNZvjSOS4tnmjaNkCO0aApG27dg7ECn7pU7cMMg5rwj7Xd6fdrLDKIp5YgvmTtKMLDcsqQRj/AJZ92bkDaeo6UAfqZ4B+Idpp8i3U11HPbySxQCKZZWiBkXZIwkUE28wIDCTn7u4ZxXpkfxHs7t44w8YhkkniihnQO8Lu7GMhnwHDKQSfYZPSvy88IeNr+ea2tTJ80c8aOSWZWUna0ZDD5zt3bTzjPvX1jbavLaWEFzM5MMj27lxEiS+WWTaqliNqLtOQMbtmOOlAEnx98B23iHQZNY0iFhc2gN052J++yX82ZUVQq9FJ47DHy4z9kf8ABLv9tjxb8DPFWn+B7nXb2G0DW0L2l1IPIEMhLqYw4AXG9TjoA+MV8k+JPiPHFpN7ZQyLM8lsRtQOdwOWZJFAwMscEd1Xg4Ir4E0nxvqvhXxk2tWkytdJeiXc08gLRrKsYjTHIYY3AqenXg4oA/07Phf+1Z4b8a6Ha3P2tBcxQo9ypkUsAVT96AhJKneTkkfdOOlfUfhfxjaeIk860mjkTGGKMeDkZHT3HPGMV/Df+zr+2Hrc/hLT4476/UQRQ21xdQXpNxJG6kAO+T5rFjIoyBgHg1+3n7E/7aEMuunw14g1glLl1Nm17MElkQ7WKrknay7dp9SvPBoA/oMKiVB827OCQAQW5BBxuPp68+wr5Z/aZ/Z+8O/G/wAEazoOqwhbiW1lNtIrmGRZ/LbyiroMqQ4UnI6A9a9u8J+M9G16yik0/UIZ2kXzFUSK7HeM5KhgdvmEDA49PSulu9s8ThicOznJOMrk4AAPC/rzzQB/CZ8c/wBm/wATfB/4lax4c8YaZqNxZWN8/wBl1PUI2S1urVGTyZ4gJGEiKQc5YMcDIznPmt/pkNpZ6fcxNaPZlmt3VXV2iSJsRyKkTBll+VSnGCMYOMCv6+v2uf2efCPxi8J3kOradGuoW8E72WpRxoLmO4RC0e6bYQQdpGDk524A5z/Kd8VPh9P8N/EV/wCFpJzdldQvIvnKQywpCzNA2JAylz82GbCpkk5GRQB5tfeJt1nC00VvcXEUjrFF+72RcMoCAyH5SZCeVBGwHjFZv9oXE+m3EEDWyyXDlVEszOkcjhpIyJCxKQrJgNvGwgfdwARxj3Nqt1dA395K377zFilRTlyiuRc2qbjjeAApAOCp4yQ6ObT5JpEiYR+T5TNJM8jPmONg27ZuKyOASSc8tyoFAG/am4cJsgS7mgDLfmOSPdOMt5aWpfccBzGeEXcW2nsa1m8LXt3bXsojFrEoAHnWsyKbhiBAY/Lj4BZsAnC7gMkDJroNBNrp6RalDZQT3F0uFmlldUkDu6l5pJCOfLVgCTnupwK6rXtZ1e9hW2m06aO1doUurrTz5isUZZCFkOSnIbIcbhsxkkA0AeceChf+GtSjbUELJczwrGrhNkBVmDeeWDBGYAkAYOME9q/QbwxeXE1ilnJEXsZkUrGr7kbO4KFO4cgYByAfQYr8xNX1DXlv760s2mkW1uROIim1G8mZo0dzMNrMeeAfmzwcAAfcHwL8d6rrVlZ2urlIHtCXhinCRtJJFEI3kl2DBBRfvHOC3OcigDjf2mfhdcSadF4m0UvBfTgRzBYSfMhUyEqHcjcR8rDA528nIFfAUMeo6ZeFYxKRFO5PmAYfMeJN0YL8tvOG6Bm7EA1+7GpWul+KPD15pF9ZRyu8BFjJ5sGY7pNhM0bMpAUb8ds7zjgV+TPxO8A6v4Y8W3lrdWEptJZ2AuLbcUR1YO8O5GIDhthUZwyYOe9AHj+h2WseK9T0rw3p1rD/AGpf3dtaw+ZCLeaG2zhLt7naA4WMl93JKrkggAV+5Hw4+H+g6FoPhvw5o9sq6R4e023a+kCKxvtRdArvIeWffMHLtu52kAAYA/Of4E+HzPrB1g6ZBItuYLiCe6KqsaSwrbSzxSbDltsfAyQNuOOa/RKz+J+j+Ebb7FeRR27JA8qsX/0djBgskhDctkyHaMbe4oAqftF+HNHs/Cceo3aw21/qjRRWarCrH91IgknMayb0RVCEMBty/Va/Nf466Bb+Ovgh408PQWEDmPSbm6tpGjKSSalpkdvdWsaS7MxSCK24yQGDkHFem/F3476t488UDUbea4g0y0i/sy20qK4WS2njtWASb7MCSpeVULbTgtgNkHFecv4uMumy6bd6W8C30ErNuifddBoZGZGjYkMm7eAOTjggYC0Afgf4bysF9ZySrC0VyGkR0D+XHggkc8ksvJB4wOT3sOFmVrWNvPeSTyo3ZQhEW0OMIVJCBnfJ56cDirOpwRaV468T6dJC8USX2qQx26xMhkEc8jplGXK/u+RnpuHHAxkXkUsU8Q3nYyMYZlckbNuQcgAMFBYZIzyeTxgAS1jSN1iPl4L7IxP5j7GCkCXKoPkLZA4yA3PvtWu9Y/PuAojd5LYRREoZo42KLIW8sExsIyd5G45wctkVkwqwZZbqJprXcg8wFyzsSQ4jBYjBLAn02du+wQ6zI0SqgEW9QT8sYRmBVIzgMCiZ4PV/vHmgCeMx7I3cuYpJGBhiIZYccgyPGc7GwcnOR0xmsScxSCfy4ZmydsIARIljVidocNuLA8nPPb6aFteC4SREBtlXOVhYjzAuVXdtQbgR0DE8sT65tXFi9vb20lzDcREyvJAUQAOWRNgZN/H7xRkjG3ceaAOLaEyKVdR+6OTIrLkKeVXPqD0AzW3o+oLDG9qtqZZX2oJiqnCgeWFDHHl8spLLnlcHrWilgt4lxFI7WpVlYQHe4kkyxMaIi5xu284AG05z219N0Z9pnX7OsNt+4/0gjBcoZCAjbS2XJIx/FjjAoA5h9NlubW4aaKNhaSrGURggZndss5UAEAnn5h97nioI7O2097uS4hNxeIsscawN8jedGgEgYHEkaAOTnA+bnjIrrr8m3WcERIl1ZSv5Kt88c3yKrbS373IIAyerk4+WuLvYZFS2aZzFJKjERqrGReF3YVgCUwQRgDg+nNAHJ6lbvNMZdnkBnIihTcG27gMIBg8MBnHfiqDfaZRtlhNvsB3FyNztvbbvJ53fKVGcnIOa625sxJgoHLJMckHlA0W7gAfKcnOOozz0yaU1iqxuG8xiYpjyNjFkZW3MpHIGW57845FAGOSFtYvmD5ypjjJQr825i+WJc43HkD0qWxmdVi27/vnaiAliR0YbRzjH41LMk0cZIWF23NvLpG5+dVwgJTJJjwDnPUgY70A5aMkvIhDL5UcWI40xlc9M9AxGM88k54IB3Fh4kubEuRKA0ikY3fwsPmVwc7SRnIpZ/F+qiQMLgph2ZQ+19qktsVT6DI3DGCEGPmrgY4ZmUlN0sufmCKdqglgDIX7kgYI6k4qdTEgUTS5cbcIoLFRk5BboG/Pr+NAHbJ4quoZirTyyfKok/eyBJP4mPDKV64xXUaT4wmdZI3uFiaR18sENyDhcK5J2gAevO7v28rWMTnaGbYOvALcYA5HbJ61diMsJAARUVDgnBJGCAST14/U5oA+mPC2vRGVJhJPCy7EjWFF2s6bhLIx3jIKHrgkbB15r2XxAdN1vSrVdVXTr6IZRhdwjO6JAylnaIjO5mUcZOVO4cY+MtJ15kgiilK4Q4RwCGUZLHke6jB5xnkV3Fx8QGihjVS+I4wIwrBnj8sK2RvHzH5fUdMAZxQB1+qfCDwnqEMtzZNJot25JCq7S27M5BQxwsD8pAJJBwAeCSDXjuqfDzxLpJZrNk1SPJRjas6SAKMovlvjcSvOFJ54rrZfije3CxngqpDKZjtclgN0cTxjAUDnBPBzx0A07T4gyTywIJEKyMp2Qx/d2pgAO/Ltjgknvn6gHgl1barZurXVpMBGGD74pHCBiepA+XBJIPqayzqkZeNJHLBNpVGjMiuwZsK+DwMkZ4J9utfQmualFqlvP5caI7MqhNqqxHIZyxwfLwMkYxn618+63p8ccskikRSK2HCg/fLAAMduEGCTkn8qAOf1S4tp3Isw6pvMksbjanmnaN6oFAVcuwGB07cVmhvNAIdUePMZzkDy1UsPm25J3buvdhSzRqpfaOG4Cgjrg5LN2+YDp1FQxKBhmXCZCscZwSCePfpzQBGGbKn7xIz19Dg9e+f51PvYuVlO3MZx5pIyoG5eSepHSmMIhJGChwGxIQcFvm6jBx0GPrUcmxZCyhgjZ2Ag8rnggknigDr/CFm+peJ9BsrZVEmoatZWaJgEZnuYYh5f918HH1PYV/oJfCC4TwJ8BvBEEyXUkCeHtH0yRRbG4kdZo4Yd2CNsaYwQ3yqo7iv4L/wBmq80Sz+OXwrl8R+QuhL458PtqLXAURrA19FG7yO3CRqCDzxkDOOtf30+HtRg/4Rnw7pdrNatpr6Ta/wBmykieKVDCJRIxHBXeIwOTwSw70Aeh2OhWl/qVnexwxMxhRVlbaEVCuVbLHG3ae2c8YB5AXX9ZTQJNQNusizaZFBcSs0Mgt54Z3kUQ28zARySDyZNyqSV3LuHzCuv0O9sbmUJIbeF1hiiEY3jZM0GGBIOJj93bhflKnucDwX4u6jfaYJJGmEVoAyGZcupjWN5POclR5JBJByV7Z7UAeIfED9tHRvAs50+S+S3uJ4Lh7SRJkSR7WFhG5W2c7v3TGMuQSFLgMVBFfjf+1F/wUI8e+E9R1K/8P6jJrPh/V53xC0rt9mkkBDwSBZGNoVWQFTnayA8BgM5n7afjnw3qN5c33hvUYLXxFY+dFfWZmie2ugAXE1tG2fI3sw3gZDlFL5HFfib468d3+pR3lpfSgh5WZ4FIEIJZQqpGCdqhQwHQcDGMUAesfEP9qrxp8QYpp59Rux5kjme0W6mQPHIW/dsyYDxiRYyV4Bx0B5r5C1TXL+9aYzTTyOHLEOzZUnhsgk84xjJ7Vd0wR3LRpGQGnlwybScEsQASx+cbT+tVfFWhXOiXMSyRyg3AdwWYGN1DYwADlWBJBDDHAI9AAceSzlmOeDxnk5PBJOOOSfzq7ZNMtzHJHIwnQ7kPJOUHHQct6cdqbbxgK4bkDaCRk7VfPX1NacaRKInjRwUbLSseM5446DGD359PQA9a8O3qalbulzP9nvVVldmZdhhn2hfLK5KuWDZHGAeoq/L9mt4LiIyNKSuN4U4DhchtwYCRsucj9euPJbC5ewlLxFWWUFWVicspYYIJ6EEDHOTmutuL2OS3iljkaRhhSu7hGbOVcbsDIUH6EGgDWu9bE8awuMiNE5IQfNGpViojUbUIC4HXI96ytQ1r7VZ2lvuIa3yqEBRiNixOWXoceXx225zzWa9xGZGRkBjbPzIhJAHXarNx0x2xjPPQ05wkwDQx7YojgEvvkOAAQxGMcjPQCgCdYppcxQlihXc4Z1UgA7mIJODwOfpR/qZ2MkIKgHAVgVChcgEkkFc4x+IzVSGVlljO7G11ADgOueM7snDLgnrT5pJGdpDtQM+wkIo3YJG4AcBc5HGBmgBtzPvErEBRKdwCA4Vs8/ezhT83TuOaqLOHdFm3mEofLzgAZGSGJx8ny4/PrmiZ2SQi33yIzFQWAIA7cnjPX9SBVZ1bewlBARCcMHBVQOAgJwMk0ARSkzKxJzn93EqjbwpAxzyc5HHoc1nlQhZd+EwhZWXG1wrHYST0DZ+uKduVnBG4Egng8KQCA2ecgYH5cVIbSe5ddpMhkGdy7syMp2YGB1yMdPrQBC15nKtGXDgAkqoYJuJIztwvJB4GOK3vBmgr4m8Q6bppnSD7VdRRkuyoojDbpCXwcN5YIHBOT0NZN3pl7prPDcw7HmijbBA+4xBGegDdOpH416L8FdGl1Tx/pYtwJFsnN6d5P/LFcqpQNk5lKDj+/wBRnNAH2XrdzaWGjxaJFFcGC1tYbe1kjigLGKCNI8+ZLJ+4O9ONik7TjPY6nhDS7a20OK8E01pfX4bdIgnEQgQsq/aWZWJLOzbQGwSFIzgrUut6e0d7aW4kxJM6MMRBfJJ2rIpDh9q5Lgo6knZkDGa5rxLrEcarBa/6LGvlwW5IjaJGijMQDeWy7DvZHLY6gnHU0AdVrPieaOL7P57Q3duU2XEF08ZucRxxGW48vdi62K2c7VOzHUkHyPxB4mh1KRcyTBY90McIZipYMA0sasucc7upAAGABWHc3F7LGjBEdoSYJ2ABkmLsHyrEZKkqdzBywzlcVnR2jz3HnRwu0XmbmaIGYRK7YUu7AnK5U5IH3wp7EgHo3ha7upHEF3HbqJl8iSZsJMkLgBTuHD7hgncCcHnjp7/oV1ax20Mdo3lXEu9C98oihvY2Gwuisjq23IYlCCDjbk15T4R0WKaBkQyNcLE0mWRvmUZVkUhB90ksOhyccg16JDbwRQWhihe4uLYSksXcR/PlmxCwydw3EErtBXdwRigC7q15FAgjISRrhX89ZI0g8maIgRIlyoLFGBJxxw3Q9Kuac94q5t4VkZAuHSQSjy3BjaOPy1DMuA23IwDGAT0rgna/M80d15lxAHZEEqTS+XJyQUVwCz9D8rZ5YY616J4d0JUsJ7ozXFk08scMQleSMB2KtIUURqkmCz434ChiO2aANm1g8uZ7q+szPZx+Yi5naNiHMZiBZbUnCMs3APO45bjmPUZIIG+0JK8EOQIXSJrqOVg4LKJCAzAMOCeCyZbg057fUtMQK95O8JlleYNukhuQqnyJY4FZWAZdh+pPHINczeaxILu1tp4A0cTSO8SuBHA7sh/duVIUCLaWLH7zYB9QDOvdcuDdFICqJEiyMjKAfLicHzZVODJKT8x2noo4OMmWDUDdSvcRbpFRzJM0MUYnR5EP7yEtIpUbumCRkDcByayZbaS4u766d2RyzNbysMv5QVjgZjAlxgcoSce3TOF29mUjlkjMsu5ZWjTyXIJYlFIlCyKCBkYAGegwcAG3dypKskGoFrhcFYllkaCRmYIGGwEksW5AIz16niuDl2WczLdH93LBPb2bK0bRrOkiIsjllDbTsIw/PPGMkGWRphKYiZ4WX97EzJHIGQ+bKuXWUqMqqj5WyMgHoc5lxJBdtNLdQtD5YVkkaXYDIIfljSMgZkHzEZY8YPsAC9pupwwJISWlkEohjjaQjyFIDMyorY+8rDLDBEo7g19U/DfWNOubPT5CYreQv5UvmxHZNtUowSNZAsjB2B3MBgN055+KI7cXRX7PdOsrzxjytyrNGYmG/a+0q5wTg7cHgZr13w54gn0W6smuLkyXhZAIYGVokdXxEJNsWDI6mQkgAGR8gZyCAfbWrLoa6Xcyywx3Au5EMyLYoqeWm3JdT1PyZABxuPJHSvir4j6MLXUHv7OAyWZD+Wwiml8tXkLeT5U6HYo3YD8DAPPUn7P0o6b4u8PXN3ZSMtzbW4aVJvIZ3MQUlCCcMoIChQAeDnbnj518UXN1aRXdnqLQLbQC4aNnXKCQBh5bMnzgM+zKllAMQX2IB8fX8qxTx74WljOTNBlIkVWzym1j8uHDdiCmDtzkrH9iRYpGt2tLoxLljKU82SRtqMNzZMbgE7hwCvcc1Y1UzmaYyWbi3d/lkKOwU4XdIJACVT5mx2UdSD0xNQtLxIllmk8zzgsqySeZKcEYQAqc8KTkc4xg9KANmw1prOZ0KI81pdM/mRfM2wMEAAI2y5bYQyj8OpH0N4A1uLUNQW4jV4L2ASStKsq7JEjIYHzFuFJYRlg2fXj2+SPJlEkEwEZzhojLjYzgjO4FiCCxIGfT249f8G6sl1eWli1vFbkxxSszkROShzLJG6lQqsi5UncRg5NAH6B+Mvghb/Gn4cRvbzWC+IdOcf2FqMc5CX88gBNhMkkYdydrgZHyMGPqa+DNV+GfxC+Gerpo3izRbzQLxZlMb3tnJAl/aq+FkguWISaBgjgMpIAAOT0r7m+CWsXs2oRPZ6mZjC0At03M5tl8wearO6kldrMV2qu3GTkV+uXxo+Gvwz8Z/s+eFrz4w6xb6BbaU0t+viJ9MguLmK0mtBmzS9Z1MEMm1dr7SomHPdWAPwMtvB9/4rhs1CxvcSSyrbQW8TLG81pGJ5ohEij7RJ5ar0wxDKTkcj6f8G/8E8/G/jvw63iHxHrGl/DPwvHALiHWfE90XkeUPA4hawgKS24jWR2LMoAICnglh7Non7XP7F37Nej+T8MtCvviD4xhkZm1bxCLPUpIrlkWIfZ3lt0SC38xVx5a7zsXLFQBX5+/tQfts/F74v6Xq9/qFxLpug69JFDpNhpV7Jp9vpb2N3DJcNNZ2sS/bEmtW8twzbTv3Zyu2gD0nX/gF+yt8Kp5D46/abj8RzWskr3Wm+EdLjSZhHIV8uKe7upT8xOFATI3EnGDXPx/tNfsafD+9uJfDXwf1Dx9cxNaf2dc+LpbmVy8Vu6TzTTC9AZHeKy8uIQKoVZMEfKK/KvUBd6jP5rXH9oXV2n21xaCSVoch55Y7lXzho0VyVGQq8k45qvIslqsavgOTHKCP7pyytJzncMnGefzoA/UXX/+ClvxRvpIdJ+Gel2Xw/0wW/2VrXRbG1tZFzIVRI5VjLbMyKpLnJwBxXxn4x+LHjz4lXhuvGvibVdSaS4llnlvLyeWRHnBDKsS7tq4AHCjBbuBivHtMEzXUJjkCbsqz4CeaA2X3bDnqAT06A8mulnHkLcpHIEcnDZO58YEgnG3IC5IHUHnOetAGSt3JazGRxGyee7COXe0PluxkYEtgiPPB56Aj3qK51+6uZ7OHT4baKDTpZJXvgWMly7SCTgseGQFFXbgfLwMnca2olJ1RJFNzGucyOoR+gBIB4VsjjJyATnOayROkTGNGXbuyVIGdoAGVkKkL98AgZ3YA44IANjXr77Zp8sEvAcmVTMftJd1ZPLkV5GLQOpQ4wSOemea8kukkSdFUhkkQgNHnhsZIAfIzvB/DPSu01u9jNqR5kkZG5ljkYu7Fl6M+Bn5j3Hb3rhwklxlVIDqrkKSdxKAsWJxg5XpjJ+XsaAIpVkdMyeXklMOhjj8sDIwqoQMHDYwp719O/s92Vw+pu8StLA8MgYOwWJgjK0hB5bzggJG0kjdu4Ar5s06wk1KeG0gimlmEn7xFA2bBjc7EYMYBZckjAGSe9fbPwg8PjRbsb/tcLGFYFEZLWwnkwS8qGIZKnPpk4GRigD2vXPFDQq1rbQpKyRCC5jkT/SImV0AiSQxMSpSRQrDd90EHIO6prUtzZ28VzbusFvd2IQwgO2Ljyju2Sqo2JgHOWBwDkccdvL4PTWy8li8ccl2LdY5XthEyhCiNOWPLzZVlP8As4JPceeeI2vtBkj0y/lgeKOKYT3Evl+aqw2kqxLLGXCBCp4PBy5BbPNAHBQ67Kkscm64gEVxIYRGwiyEIyUuAMniOE5PQk9Rwe/0rxLqkrI1vMkU9tgTqJVLvGzpFlpeDKvLHlcbuTx08KvtdtQrwxwzT26XBSbLxBdjsrOjSAko6ugUMHYFVOexrtdAsri5lgvtNns0m3szE3KzSRwR7ZFiuAzfOMDkgDpk560AfVWj619vvtMstVC75/KknlilAClI12RsgG5XyQuRkZXdnFdxo/2m+u7i8tmuL+xsyEjtpkUzQAzfvRI4z5Zyysm4HAQ5wWBrwCGO9aC31R7i2S/xHPutb6F5ZDCJo381MlCPMUN8pACx7TnOa9Z+FOope3tzPBrAHmxG4u7cMzRQ+WoSeaLfH9995AUZwoHUAigD9Rvhno1n4m0nTLbV542YQ2l/b3Nps8/To5EAW3KRuPOwqsSg5yzMT8vNjV7bVbvX7C/8OatNqFrDqMCWNok8sUgjY+UUnQoUa3cPIwXjHOSdpWuQ+G1y/h59R12CcXNhqFotlbMgJWCeWygEhRAuAFUysGBHMmCCMkdRLqOl6ZqBudP2RX11Hb3n2iPE22NJHASNVmAin3IuARg5GflagD1HSvDEC+JbC41G0dtQu726u4TZqzRIIjPJJJM5lHlgMhUhgMHnoDj4e+L2gG38caoG02R7eDUXMr2vlkLduOFU20e1Ww75DDIyH3EMc/dmj+JrPVtW0ZJJFt7h7XVklRpF80PcOHR4ht+UCVpAq5O0MR05HzL4r8I69B4z111ma8tLnUJbtDPKiBLeTJZnWTHmMFMYXnJCjOABQBf+CPh17zUreCSCSK20+ykvJxu8xsWwSVI548fJIxcArnuc4yBXs2n+L7nxN4xfRrFbWSJUuFnu7kxlog6yRBI7cKphljIl+YbmdnBXrXX/AA18EReHPDF/dyq9vrusmI+dMLiJoLFU8pIzGI8ySujGUbflZSuT1rwvx/olz8N7a88Y6bciS51FZ4IGHnBoJJgyvMVGQqjjLYypY5x1oA73W7ix8M+ItO0maJtUuLS4juGvt5WQyF0UrEY9pEQWNdo77Ock8/Zvhz4veF7W30yC2a4jnljcXqTOFaFuIUBjVcogTcMs2R5ecYFfj7p3xEuZFsdUvGdL25gnVJJbmVmFyXCZAmG0KHOARn7454r1Dwh8QNTvLhrh4klEEkO2NZERHLICsrO/98tI+FPzGVQMLg0AfpB8Q/H/AIM1DTRBa6gkWoLcA3imSL7RLFGxCNh2DP8AMzgLwBjBIAWvLLfxvfWmlXksFvNdLKJLeGO1JVYYZGwlys648sYZWILZY8ENXkHwt+EPiP4jeIr3xp4ze40/w9AkjxQeYYRcSBiQq7QAqEIANp3MTkkgAV63rmt+EfDdrLo6Q+Q8G4tGVY3UcMDeXBG4cDZHgk7iSQNvXkEA5bUtesLvTF1zVbORYo7xbSaMyMJkk8ryS6TEgz+Y+zcCQeqkYAU+VfEH4r2PhGzCQapGyXSJKURUMls8vlhYnZFGHVlcHOQN2SADk9L4n1W0msLrbbOPssf2m0sxJH9nkGPOSRzEqqxJbKlWwMEgNmvyF+PPj/Wn1q7tLGaR7N7tROAGHllpVJVsuSyqQScd14HcAH6K6H+0ZptvBIiyNLf3zMInQh4yH2KyoHmLDcw6ZC5OVBBNe/eDPFtm0aXOrMLd7+6iuvM8xjcQIZFcQyASbY2bKM2FBxkE9q/Dj4ba9d3OuWaRSPOLO+W7jd2KxPFGCxzGT822ZCOoPI4x0/SPwv4ot/ExinS4ghsoTC78BXaRoyJDHhvnjHOd23bkY3UAfpXpvia1lYy8PGYzuCklFhiKR2yh8nGQWODgfKOT30/B1yZNc1mSxtVZJZWaJYHKsjKnzuvmAkEo46jAJAyO3x7Z/FLTtE02WztpfPnlgWGC7mdSi3ahpI5lYAeYV2tkZ5G4dueo8H/FURr/AGlFqUQKq0Us65ILvEmTIucMGkHAxxnGPUA+9PDuuLaPfXl3MYjFbyMskzMhZSwjOQv3gFI6Z+8SM1xlr4xi0251SKG7gt4RHPcXEkuJ0u2QSShFUEHiNn5GCFzlcZz4RN42kuNHvL154JCkYdCH3SK5VpFEKD7hAQ8HkB8dcCvmW8+LAMGoRXepskqzSSvAyqrFPLVQi7n/AHocFiTngnOOpoA+w9M8c6RfSXCyW9vLbpKk8lyWEkgVizBmdOpBZsBQM5AHAzWzZ6zpt7q1pc2khjEYueNhXOzeqk+ZjnKqQDkYJOOTX5pQ/HCHwxp6o5Eoup2t4VdybiCJmdmXhsMBhweMrs+Ur1PtPgz4gSat9nu7i4aK3t9OkuC+wk+YoLRrJHEcsV+f5iy/LhicAAAH6CahHDZK97eTQyF7ZDDFCQ7kzRq8KhNrBnVt2VIXO0HOCK+f9X1LTr67vLNpUu7yZJ5xcyF1R5lWNmSQSoSjg7cHJGYznHNebaj461abTLhWv3Uw2y3On3IYiSV2KNC9uedp8kSc8dF4IDbeF8GvNKJ9fv5Gjl88G4a9lkkM6IwVwXDhVnkUHBG5dykleeQD8g5vg/D5sPkWccm5TcCN45FnVGYgedGvzAgAZzgEDrjNXI/hPfNI1xLaQmVA8ULIiFRG6+W7IrtjJMWTjdgKQPQfqxqPwcit5pZUtftXntFbQyxRqqvHuHmQRpGxVQwBG1juRQMcHnas/hFDbo0d3bQoCiyRO6RyL8y7Ylw6APyJB1yGXk/NQB+O8nwnLxyxNbFLeVSrq8UEpXygJWTG0tboWkO7aQDk9wabpvwf+1wxiC3iuFDzyl5LaNtltboUnIMqBQN5bbjGSQAwPT9aJvgxALy8h8m3dXkMqE2wkzuEQa2PBHl8MckH75OSDkYl58Kbe3BQWqIyw+UzQhfLjWRgRE8caKUUOqjG0lsFvegD8npfgzNNcynTdNt47a2aG6ZXhYzgZET+UiAAxfNuY5woXnJyTpJ8HrS5s7qO/tZoHgke8t0ijmEcpJVcMOQAAVXHTC7snGK/UV/g+qxDy4niS4wEHHnNGT5pBBZfM5VSw69Mj7oO5pHwvtX860l0xCXxcH5YkEZaL5liVmBYZL7RnLCT7oxggH5ZQfCy9vrMW11aSJFEjLEqQwxkgFTucs4M3CLnOeMcZ5rKf4ItGC9npy2yxmaXep3EFiQJvLVeSe3TIOTwDn9l0+CGiTwiV7C5tBM6vFbeSfs9wYREL6My7iTGJd23hjgY6YNZWs/CawUvHpFvLDZKgL+cVM0mzAePyxCMRnauCT8vPHegD8gLD4FLtuQIk87bDeCObZCEjimJcW00mefLBJ3EM27CqxINbzfBMtDKs1qhlMTyQTK0c5QbwA+xDgIQxUP9397k9s/prf8AwbN3I5+ywWmbe1ljMwDSKAAUgWRQTG5jJYBlGdoz157Sy/Z9kuNFutWvBa29pHDFbo8aGdpTFiNiqk/uQd+W4TITCrk5AB+H+p/B5dK1Vbp9KeQupELMpjXD7kgnRYfm8lkjyrA9Mde32z+z+tt4T1ew1Cxupw01o8E+nKkYZLnykP3I8P5XyJkMCwaMN6Gvojxh8GftTxQ6UWkEESfab2W3ihkRi7BQGkuA8sQDvtPBAIBrw/wzpsvhnX7qK9MWQ10EnRZFmd9zxxRwSb2yOVLNkgEBgewAIvG3iCXU9f1MMIh9okNxbeYrIGkJMZTzSoG4CMN8z8g89q4W91KWSW8zJCpgCo8UMUcTyA+UVuIh5ZKyB0TIA6bj0Jrc1XUbUzXEc7Sm5S4E9u7D94XDO/kvIWDRxjDbQq9cZHc8VqE9zeXbT3N5bRTyp87jEgSOPCAus2Crl2ZRhcsVLE8nABJDd2+q3cLIiLPLbQhpLuMwiNoW81VjZCmJXdMZPyASKoOOB1Gj36MZJJLYtFKrgxpcsFEjELCshiJ2oCqZ25AOOQcGuKju/P1TzUDrYWLrDaQrItzBtVUgilMsa4Mm4JxgZL8jgE90s09hcqYAvlvAC0bxqMmNWCqqsuMM07ZyNhDAEcDIBU1MxWN5bjaqb1huNzIocSoATAkzkuy7XYgp19BzWJr89zNr+k3EtrOQMurBmBMOxtpHkoS8KhRgZAI7+vpepw6bFaxXcVv9qvSwR47jDTq8sJClrfayq2/eFw2Ni5K5Nec2kMlvrtt5wkSySMKkfltsiKypCIjG47KxIPPQYGRQB+fnxMkv1+J3ii8VXX7RfN5DmHyVeIwIn7pvusBgAlTx0wOlN8O2errcC6E0exGKmIM0jShm342D70YKD5RyMqAuelnx7cQ3nxA8T3kWwouuXdtDHI23Z5UjDy8vywIUEbc4CZPNdToUBuXBDw2/lSf62dHEjsVbCnoQu1lJIwQWBGRgUAd5olxfaj5jTwzXUwu4neKMLC5h27mUHaGbCR91Jw2G4roft8EguraW1bMk/k2rSSwn7PHvDqcxcckjO8LgJ2xk3/DTpHuiIKTeVFmQOZE8mOcbImdAC5JPGcnKcnitrWtO0uLUIQbdrZZlmAVJWEU9w2HMjgjPRFx0GcAZoA5nSWs7MCQ26yKCuVEkkhDSsnBO87gCCSScDJ6A16x4f8W6n4dspraCMR2mpiUSr5bsxZYjDbqVJVY0EjNnryV29jXErp8tvb3LlVaNI0eCN2i+VpGEhkGCfMYGPDZAKhc4GBm6IpJrIqZS6TSSFtrhIkjRY5JMtn5U81lK85LxDvtFAGyPEU0k8KRSlkRT5kMqhEGHbaQQxDYUq2AACykElcGtrQfFl5b6jBayQmU/amnM0q/u545MERBFfBjwvU4PJA4yTxlk1nBK0dzGJYpxG0flAO0aA5eOUs3yEurc7hjpnivWPCB8L2X9pXTusj3ASGGNoo7gQxxNJLCUaX/VkyHYXCgcEk9aAPc/CvjWzYWkVxDFbSyTxMxETkERhQd5KnEIJYjPQdR8ox6dNrVpqjbnupAJrktcQi8kaWWJcpGCkgOyHO0gkyICBk7hXz7oMlm14lxfyI0eoieZIQEXyAqnaInCHdw5KkgbgpBOK6qK8s7RkiRmlZ/OeIiV5JRGxLRruO4DDEsAvIznjgAA9Xt9V8lZ4TOB5YYwb5JJI/NeMeW0bN8rjYJNzEnGSoJ6DX8MeJVDghh50TzApsnkiYJLtLmTdsikUshUAruyCRgZXxjU9YS3sTFFCu1GEyxuqK7SDDqyg/KI1D8AAHK5yADml4EvXVtQLXDNeSR7EkiRFaAxsrMUhiyGIjILdOOAM0AfXkFvbraJe7UkiuXkmjBUPLKsrH55HTGBkg9Ty3TjI0Lf7agJhsmjtLgBxcoo2pKynehhDqN+zDbeCcjAY5Fea6P40az063iWYXK3LSQtbpCSYDG2IyzMBuQ5DDHAwQwOMD0zTdeuEtlhvIjNIlukslrZq6vb2qqjxh2EYEcuxHdifu7ASeeAD0TTo5XltxazGZHFqrzOPLBYmETloVZi20ebgng9+MVrXWozXGo3ZcNJbR3D8xyRoGgidykgEyD+6OnPzjg5rkdK1u3DjfOY4gshSOQyq52ENvWcvtdlLYK4x8ynHSmv4mjhuJVitbeYtubbLN99FQjynjRV+Vi46MOAGzgk0Ael20VxqUCTQHzSUzKkYd18zLbFRlVAAV38DHQHqDXP6ppL2STTXcjvComW2+zpL5cUqAbGeQp97MnzE4JxjPca3heR9WjUaZfx2kEv7wRRTyxs8hU4iicB1DozKeFBwGXcOK1X0TWLoy6feXEV/HdAxXUE9wGlhQuyqJfP6Eoo5B3dDwOoB86SaVNrlpcGeZLiT7U5g8uAbERo9y7sjcs+7HJ6Z6da1vDvhvy3mjjS3+0Kgd5+TKPLLL86AKAWcqMBiMNkkZwfU28PQeH5Rpr2awxxzMeJFmVhJ5afupUXeygKp28jIJHGaksLuzj1KUWljJE/zIZ5bfJMIOwyM4GJGAyOR7YAyQAcpYeFbs3sUkNtCyeWHlPmAxlo8xSvPGo+V/MKkbj/AAjGSwB6qw8P2VhcBLeRZ4HWMrcJarEscicOssSNhm+VN45z2LdTvwtqUk9zPBakLM5W4cwiO3hhbb5cm0R4iHmBTkDG5M4xTIphpF5ObhQ0ZTzFknhM1rIqgFY9gTO4sxy3BUEDAAoApX8EN2zfNZu5d5JmkhQq2V+z27mR1zxuPAGMy5OcV87+J/DM0812skUaRLM8KNEMxlC5JVSCQ+8eUwHG3HY4r3bU9V0VLW4vrp5jPJLDbwW808bhRblhvk2pnyiu1E5B+XJ5AA8713V9MlSNgJFzIX/dxAxFHba+5zhmYghFJ5O0jIC4oA+bpvD0ovY43AFsXaaFmXlZEVhsKn5gxJPGQpPYAV6d4b0y0u4DPZIyrFGAPOmkDSPDMnmmCMN+5XcWIUrz5Lgcgk9Wt5olxcxJGsdlbSRQpcLI0UjLcQxuquEaLcm4jdkMchuecGkJ0uyuJJ7S7gmidpFdpDsUOGJ8xoSFIx5Z5BAyeCRjIBn39mLqMuJDCXAgiUqkrvNGA0eYWlBaNwJcuBuBADKcCuN1DwxJ9oKBXlIQvI0SOiKRl3aScRlGYGYsAGLYGc8Gut1DVNIt7db29naedvMkIjdmKRs5WPfGANgAjzwpYhs7sHNeZv8AEW4uLh4zqEdhYoss0LJDDFcQW8DbSIQw/cyO8YUrgk8MTQBnXfhuSGO5lgCTosDzbJd6sFiZRhWlC72ZRISVbcfJJ/iAbzC/e3t72GFIndFIKMyZXLEGR22A7QBnuQccnmva7TxpYamk1oEtJVlcGWWVci4Cv+74lUeWdrdRtzuI6EisrV9LtL+4W38sWyyRkrIZIyiSggwjzBITgRt9xQRtU5weoB5bqOlrc6cLbNtHBJKspP7rzZJEQrDC7x5Yv5QwV3YycnJrmZvhva67byCZ3keJiHVoy4k2R8Etg8bQDg4wBg5ziu3m0q8tGcedC0cA8xpogTHHtd8vMpj+VhGV+cZJBzxjATS9atdU1P7Al4jsIJzEtuscdp5n2gLIJmmkQuxCIRg55J2uBwAcFoXwe05YmWRIAwfyhBgkPGSWD4wMHcMHg4DdRnjvtG8B6dp73UcNjHb+WtzK7QCVgkBVInaJ2Qk5DYxuIxzjCkju9M0izv72FIZyJftESbVlZXBTBIcrt3JkYPGdp6kHI+goPCdiY4rCKWKc3qLLLCgi3bpApCM3JEZ4JDEEnDcnIoA+XrLwhocQs761063leC9aW7kl2sDkoQJEJOyUtCwXrnZnHINeZeN/C2h3l/qd1HFHEfLiSFWjn83/AFaoIjtLeYgkViH4OWzwDgfc+u/DaC2ikNpEbUWykEQqvntMhPMgDnuWGcDpxxnPg2veBbi8+2edm28i3bbO6Zu9zO21ohgD+CPjPUqQ3JFAHxfqPwxnvyrWcskEkd3tnQ3EYikEyRlikaHKsU+XJG1j16ZovPgVLFZ3TySRm3htfPxGJTc3UjhSIxl/9WS5VQAMbC2ATz7dY+Hr+XUxZRX6o9u+y5lu42JlwiKkIKMdjNlAMk45PA6e2WWiKlutrdR5lZRbhZPmTzEjD70ck5AAXdgZ4HTJNAH5iXPwiuILW4FvBcWsbrGWs5SZBIqbdkzu6kNhlYAkkrkAZ4zxh8J3lsJYmsmL7pY4ZgrMqIVVPLeMoVLAnI6HIzgV+vT+Gnisnsp9HEjyrGY3aJR5mxyIljWRdvlgMpzncffPHm8fw50GbUJhqNrD++Z2nijwrWzPkrKiNgA7GGQOMt9aAPy3j8K6zLcxiKCZAxCiZgQmFwdgG35j83qMDPPNdfpmkxMiQXTStDG5jmSUGRCVJUyxwFcFCFjAYDHIJOCTX6GeJfhFo95DHHpcsUqW8bCJ44ViwuN22QxqMkuGJbtv555rxaX4Q69bXFxH5VttlU2Znd1aGCES7iEUqQXx1IXIzjByGAB5RolzY6Stu+ZXuLd2aOTA2ExqGQgqf3TLGBnOMhgCQOD2emLNLa3MkyXc0MsayW9xPNak3TGQrKspDqXGYmwI0OD8zdC1egTfBi/YaXPbKbhZLeJZJpFhiRJCSELhyS7NGWyQpBC5wOM9JB8N763VdId44XMJuY2XcC5j3ZXcu35FYINy556jcTQBn/CnSbOfxJa3K2SCZHRWKLmRjlWDggHIBwAW/vdjX70/Bqzni8G28JUxxGNDGAQ7A7R5iMwzkhiRxxxx04/GP4OeDLmz8To80SYSWHEgJYvh8sBtUhhnGVxkgk84Nfuf8PLJ7TwbZKkccQliQttSSMESbpGCxjjnYc9BxwOOAD0Xws9tZGKGfdOzsY2dkUvEDIdyqOy4XPB5AB7V2urSWsMrxwwO8MijbJIq5USKu843ctuwAMdueK8f0jVQktw/ls6WtykTzBAY0eWRxEjsAQCSDgA9V49/S59Taby7hY/OjiiAOFeSYMAqDEYByQGbkDBI9aAOK1qx23Mc6MyFfnVCpXaVICKMH5Rwe/qRXks2mvDe+aI5UWNyHZRlS21oyd4U+SmwjlMEbucmvZNekZJY5CJVVk27XDqpZnB3FByCoIJycj04NeWpG97qMhNwUSKaTETn5ZXikJcMsRBYHdEP7vy8jtQAmualLDpBlhdiyAqzEMXfkDO4A4bcCccA7Sc9q/Ir9o+4vbqa8nlCxSuQ5gIjcIDK8YXc6jduAOCAOQQck1+wWtQp/ZV2H2GOa2eMgSKoiyyklHbbtGVYZBAGc1+VX7RunfaZ2jiiZYmdIo4zskRpQ4LuZCCXOI+vfzOmQKAPjLSJ7yyjUKtrcctLEJYUfy1JTO4JgrP8pCgkgZweDx7Ba+II00uK8uo7RkhdoZbeKICeYtGSiyBHHlggdQGYqCT0215zcaTqMcUun2mYJA/nIx8pRNgKRkhQMDd0xj3PbKk8P6vqRs2Vr20nScLcW89w32dm2NmZB5ZCsVVg3zY2v1BNAHSReILi6Ah0+K1wSzK1wS/kgSyM5R9+Vz2DcZ2hQAuT1Gl+JNZ0u5RU0qN5ZEjjZpIlZYN6ku4ZTtYCTJjyp+8M55rj7Hw3rkdpHDDpyXKW80stxcuAGKM/mQxpnG4DDEkA54XdgnHV3U+pm6gVYnE/2eOJ1kXYQFjwJI5I+VXCgDaTgjILdSAep23iPUyto2pabHDDOhMbQrHIJ2BADCMyBIQse8AKByMfTL8Txrqtukj2SOqYj2tAYMRoCI8hMYixweWYk4AAxSR67Z2NktgJPNeKGBBcGJjIBKqvOHDks0oPXB7/AHiDWzBqMM0SyXNjNdR7vMlVZTAWh8sCMDKAs/K5xzgYI54APCtdji0mydtP06GKd4jHdItvNlY5NymRRJGVU4jXOAD8uMDk151pVxcz30MkDCOzaYpds1sk8io4KcgqWU7tygthPm9Vr3/X1XVLW6aOF4sTyMsk+CYQsqvGm6RykgaEKGfZxhsKpXNeKYvdMhmgWA7JzO0xkgR3VPN2osE6PloQFUqW24LYweSQDS/tbWrS7ae3W6is5SUkt3s4xHFIuURI1cYEQ3MTvwdzk5AOK7G08UazCUa7tpWVJIolmj6iJWYszNBKyyjCAEk5Az6nGLpUTyX9reX/ANre2lWRGAhWVSUXbb8TuhCEgAliduwYDYxXeWtol7Nbw20M8/nOqhfs8apExZ3kdlL4ALDqM5LjPy5NAHQ2niKRrOT7Pp80F5IkaQboQ0E5bPmq+HGNqplVIKn7p5bI5DVJ9bE/mXO+ZyTKftERy0MkZUB1V+PlG4Y7sF5wa9M0+0tYIkWZo4hA4LQJIpm2LGr5WJfu7txVWVht2EnHGcjU44Z5fNiWQrMUMcEsglnikdxsMkgT+6ykDaSB1PqAeWR2U896tw1pJHF9kZmZyyMsrEeSwXcNm52JAGSxbjHNTaXJPZ3Uhu7K5l8yRmEcTZJyxAkcuOX3nn/dOc9K9YstNWRfJWxeaO3VCSSzIu9VGThhuUOVOB6gAdatyaLNJCjx2/lGDMEe6LDFpCThiAMknoSADj3zQB4jrWr6vpV7cT27KsafKsoIYEsd+7DAbW2E5wOpzwBXKQ+LdRa7jS6imd7lNkZeF1jfzCVd0+X5nCuTkELhjz6dP8RbO60zhCoeIJLLHJneS8i4Vo8AScoRgdA3pXzfrnizU3uoTFttUjzKD5kqQnewBkQvkqAUxgYC7AATg5APqPSbPV4VmkZoMTzvL5Esy+ZbxmNEVYoNp3QfdOMkZYns2PQoraA2Evn3IjuoEUM8twihJmYZSGNQfOjaISEkEqMYPUbvBvhz4q1O6mSHUJLOG3by1t5Jn80O0gVmQuMlpWEzHsFbAJU8D1Jrrzr6cW0E8tvEHUWzKwf9yVSVpVLtuX2zxkgcYoA6dvCESwPLNfRt5+64iEUxixGZpo0UQyxEywmZWCuDnah75rjbjQbuTUFjLNE2Db7IJEMeIzsVlYHBLIcnkZZiTg4I6y58YQHQ2tW02eSS2he28+WFHEaQsAslrIilxGqxr8pIOX4OQQfK7nWdflmujbiazgK7IlOUmZpV2kjcA0WGOVIHb1GaAM7xLp1jpTzompM92kzqzJO0qxGGUNuWTJ8wbiRtGFXacE7a8O8Y+JreOy1NLq9aYeRM8dxLvVzIEO0A7CpTcASMcluWAFWvEN0LZLiW6u1LxtxE8hQkcN84LA4wRkj1zjnFfJnxJ+J1gmnXkb2cV2wJjCF1hEatjDRCOI5CsCSCf+WgAAwTQB4l461Wy1G+fyLzzbqKZSC6SbGDqheOIhSAQwfIJC89s1wot4Tqco1MEXHmZikMaeeYriPeyFMjf+98o5zzuODyc8jqOvaTeXJuNs9rLFMZFj81vIZUG4jbKGZ9zAZIc8k/KARjnNd8a+VML6C7lW7IgMcKRhoTEgKNuZ85VdijockjpjNAHsniG2tNOfTo0i+bUCA7MoLIVRgCC3KDd1AyCcDty248TtoellY3H2hFXCyoJiFZNvIlBVeTyeprx++8ZSa3pVkPMxNbyRgMXLlSjMSwQ/dyD8xwMnHsKoalqks1uxM27fGFYZG8gYxnKgryg6HkdetAHW2mq3erXTXF5cBHmDSKWIjLjOFEESJgKAzkBQByeB39NtYri1hsmjuUWGYl5FdmIyU6nsSVDcAc78Nya8W8MrFfSWNvG624WYidgQJdnG5xvIB+YHbgjGefWvfbLSpXube3gkluLZEZIEMWVkVmB5BDbJD82d33SQeetAC6PJcRagJrZ5ZkkAcWsqjbFIGcLMxBCny2YFTtx1yvFe/fDuxnXVbaORY3l+2KrMv+rVXdckPIOVBwcHAA5HOa4HRfB2sQiTdZRzW8pXmSFpZUKkgRqQMxgBzggEHYQRnmvfvDukTeGLSG/uLWJ4kKGUXCOAMjcdzHoMZIIOTt5BHAAPu7waNOaL7VcSTS3c8MTZCQRJDFEqxNFtTh41dQ3AOcktz19F1fWdPsIrWPyrW4uIbe4v5LjZKJ4Y4iWa3eZQRHIflIOFPBUtjivzO1f9paz0CSOwsLgF4mkUlZm2+Y8m3GcfImwDBwn3d2ABg6N1+0Amtw27w3Rtp2hEVzFFcI/mCMsrJJEzAtFKAzHOSSwfO3FAH1ZrPxBl1PURp9jcmC5ClYtsocOWVnVTGGy7BYxklWIJGeuGojxjGqyzXks8LSLJ5yxt0A+0QGSKMoAweURfMB0XI5AJ+FLr4iRjWbi4tLmO3JLW42sHy0hQ73uAMR8A8gA/KeSvJ6nTPGMs+lyTtNiWNpYGkLs5jTbngMRvQuffkck5oA/T79nXxU6eJ7RrS5lS1W7URxzmOWUwzo0Ek5jI+RcABWGMMuB93j+tf9lgtJ4RspPLK5gilDPwzo6q+V59WORnqPav4cfgB4ovLDxtoEkVzJILq/s3nsjMggdYpGkEQhOGd8hcY7M2Otf27fsj6jcXvw70O5kRRM9lAzYJVV3Lv8lVYE4UlRz6e1AH3JGwVec8g5JJBJ9Qc9f8KjeYIhOcHGfug/Tjd0qvFMWjUkpk87QTnHG4kZ5wSPzrL1G9jjt5H3hfLV2LAgAkDJBAPB4NAHy3+0R8SNM8IaVM2psv2cxsyuzGMR7UYszO2QwDMvAHA5OcivwL+NvxNfxdPqkVrYg2byTOpOoQqZI1VpI2SGQZwUGRjAweOBX0t/wUt/aS0/ws8vh0alHFPlS8cZUyRxSMYY2dpcgMZMgZG3CnJzivxFufiRaXuy41rXblpNQMjpL5kNwwZgPLMl1DO6uGhBcA4+RhgHJUAHjXxLu9Y8O3epautvdi33STqPtNrcJMHkkjZ9u8MUTzHHAzmQfN3r8+viT4x/tG6luCtx5zbHuJmfJJ+fyvM3rgFiDt4/h4xjj9EfHNpba/psjvdyXe9Jo7eMFUd4x9/zUbC7y28AAZOB1PJ+D/HvgSKKWSeyCyxTyRkCQGSeBo15CIThkJDbeScRnhVOaAPH7fUbG/sw0zeVsR1eSRVZiAuWUKo+aQsSMA4wQeADXj3irULEfuhGM21zG0LrE7yNA25mlbJ2gAhTg9emcA59M1nQNQsTK8qBobSBmna127N20LGfkGGLM3JXON2fXHgWtvGTKWd8ucqNoHmgBuN7HO3G7nGDtxzmgDS0fVZbF49TWPLxzAwBm+XJlZSREmMNuJwuRyMjIzX1r4c8YjxXo0KrcbFiVRcRIhRpZUjZkV13HcPvtnjBPAwK+Aprq6uJEgVxFbyE+QI/M8tGRQrErgk5Kkk4ySTivf8A4W6uum208ckkRmUqSpBA8rr5gUkCTKnvyM0AesaxeyKt0ym5iLoYhE5yZTGqb2AIG2M4JHfGMZB4+a/FEJhvWmMarNOwMcYBQJja5faoHHQAn0bviuk8Y+PZ7XU7uONiWYuRLkgZBLJtUHhPmPUDORXP+FVk8T6mPtTSyzSMjCcMpZQXywVGO0gDBHHGO9AH2n+zpqGo2emFpVlFtI2HjTaiK6hCZzlvmJ29gTwQMZr7f0b4zXPgh4tT+1XUcCSxOk9qkiSxTKpBVpA/7siJeSD85zjqc/NXwb0e1sHtNOdCpuQBIpwGSXYJIiACOBxk5HJ9sV9Df8I1pepW0+myl7qO7jKtayQKQHY4m8h0yDIGJYZ5wh7ECgD9Jvgp/wAFUrzwo1is3iAz2dqsMcg80yzr9nRYyk65LM3ykkhTk5+lftD+z9/wUl8GfGa8tfDkWp2ul6zIsYUXsgUXTPtUraHd85DkZHB+Wv4eviL8MNQ8AXEuv6Z51xo0twAoUTx3NmUmXcHTd8y/KV3EEYc9MCv1+/4Jw+EdC+JVtZa1o2qNb+J9OQyuIZPnk8vdsSSJCGBDo20gB1LHnbkUAf2NBrjxFpbpcBXiuUyMbWjdJFzvXPA6Drwc5wMnP82//BUD4WP4C8S3HjDTPDd1HpWqGVYSbdZozcz7RM0slrkRSlGmPO0fIpPG7H7yfBvxwzeF7TRfEc3l6va2SxTlyI3kVImAkhyRuJCnJGCGXAzxn4//AG/9M0PxV8LdZ0mS5syW0+e4ha8JYzBVMjeVMpG2fIfOSC3YHOCAfyVLdeHb0yTpc+TM4Ys6LHJtUDKosMYHkIwII3YOYwMgjFMs9RhLz2sU2fLFwlrLDuhaSMQscFrhSW3B4/4u20cGvJ9WuYfC/i7VNNiimjj+1PBKvlubdIjcSbJZXIDMuXIGemSO3Hfx3FjBaG7gSGSVFZpYzKwARhsSeDdBuPL54JBAI2g4yAMi8WavYw3loVuJ2uJPNDeahkAGWjZRvByMj+HON3FOs/i14k8xYniliKS24KTgxL5YASQNJu3AABQWwBgnNc5qkkV0ba9so5LZACXeGNo2aXY0bEqDzC2xiflVwXOeMYnsLd9Rms925XW3UgHIadiz7AzLCm1QxYYww2sMnFAHox1vWDqDXc95FqH2yNbib7PElxEFQNzsnyWhD7QTwCVznpjpPCvjKbwvqcOsSC+SC5bNxJDuiH3trBByFI2hiTxnjBBrP0bR76CytJzpzzSGWa0llQv/AKPDMpXClUCgsUdtp9ByFxXOX8d5m5WKO7uYY3ZXtokV3kQZDMS6ENhdpyuDgD0oA/R7wf8AGPR/E2jZsY5Wa3iFuCI0MizyAK7NJGoJA67sZ+YknGcZfxHSTWvDzXEe1rtVeWeSdWBQxRkxFcHczr8ysfRlHGDj47+BGo6vp2t/2db28/2O5nKTW8n7tvLLqxVsp9/POT2UDjk19g65Fq2rWt/YWEGbiSJhcQ7WJhWEOxWBtpJcRpyVI4XPJzQBR+FWoWsnhvTIUtEjhtUeK9NuqiSeQ7p3yzxnCGTbnBw3m55+Vq2vjg8Om/DyLVbDTzPNqF8kDMWle6jjWGffmCAnML+Xgno/lsDkq1fK3hnxNqT+LdR0lbyazSC9mhS2cJAmbuGSGJo4Rw8kTRAgnIXyBk/Ng/UcWvDxPoGoeGZrm5mub2ATWU0MjI1hcW6khgzN8suQyk5+6GOBuFAHyjpsVxZWY1R9Ciklk3FJvsErXMIBMiFWlX5pWUMxBwMKCeK848a+JdWmmW4+yXEYgcZUxiMZWbKxmPbggFOTg7snJOcn6l0/X5dJs47W8gkujb3gija7dFM9wVCMyBY2AkUSy5BBI3DjkkebfFS332sd0k0IfUIiWtpbdHkhZUik3csrLGWbg4UBo2UArzQB+Nfx20hdN+JsWtRQNFb66sVxIiblVbqRVhulZyeCWZW5Pfr1rxu4u5beR4ZdroXzHIc7owxUjDAZDgqPb5a+2v2pPBsp8I2HiZWnWbS76CN4wiPELa543mRDlYxIo25BxuI47/DdzDKCZJEMiSKkg2svlM0oAUgseFx37beaAOxsEW606eC0gmcrNCzMMMzTS5VlkVyVmjO1ux2kA8A1at/C2tXIcxlA5kMBhaQGUlVXIAjBVSFfjLDcQAoIFcpa3d9BGJYblYZIcLlNkoBi8rKkl88AAqANoJOMGrE3iLU/NS6kkeUszGQwlhDtYh9jJ1ILFmIJ2/P0AGKAOsu7TTtIh+y3Tut6kUTFGjUoAjnJLxE72wv8XALEY4zUEesm+URXrNO1qFKNGGhZw7YEQaNgchMgAYHzkHIxjGfVbfUVMgeWa5MaoUMW2G3BwgDOScR5A2k4xnkd6RWjtJrm3E7OFijk3rKrJI7YkMb4IIjBXt2GOlAHSRyed5t0wjTyros4GwNvdSM5jXaFBjIYAkuQGOeK33lSa1gnM77ArxTSAsscbsxEasgAO1UkBPBGVPUYB83a5mjie6KJHAk8e+1R9ivDJk4gkY5ZAwXBGcE5zW1aXtve27Q2rmHa7SRwyFznJOF3HGQN2fqTQB0c2iQSeTPJqUCz3KkGNg8wVghKKzOvJZV/hOAXG7g8Z1v4VlYC/luopYlJiik81mMe5ViUmUrmNNwUKMkcZ5+9VpGlimgkNvJGEK7o8+fNIrACNlJJEXJTA4xu/E9G0Vha2f2KLfJcMkLy5kYxpIh8xVKxgDcGIyBkHbkE5UkAy4NF0+y0x57p1urgGR2jhSPJE0ZEMQUt80fHzPkEFwqjPNZNlottdPdS3kkaq8OyGAclHAWQlnbl5BGCFT+Jj97A51Lg3FxF5Qt/s7Ku1HDEg7iWTzGbrMXZSOMYGB0qkEu43lhmtF3lv9ahJYNGCFIy2FhG8bsZJ256DgA46bSEfUZY4oWS1uJlG2dUYtE77XuBGnQDJJAOP3ZwcEVkalobQPHCkcaLgvCZFVHTa8jscrnCegPGCK9dsomUwMGgklh81XSccCCV8pIjBQCgjR1K46MARyKy9VtIZJbozIkDosT5JA3CTaQWVhuIKHBUdM89zQB4vPphjjWTdiRyDK/aMgmRGQLycjduwOOOhqpd2cMrPLC5i3KgcNyxZsHzU24whIfIxxtA/ir09NODmFrmBpbcrvRIlyxR8BDsB6HaPyPasi50pWuJGljZgkeFVQEwwAEYI28xqnTB60AcnaWkqRLJIrFSNoO3CuVOAN38R4NTSbA5LKQ4HyowJzgYwBnpkCt82nkWsckcSs27cd7AkMF+Y4P3e3vnnp1yPs7XU2csrbgAoLnnIHDNxgk9qAI4baRYnKN/BuDDkglT8qgdxilcyuhSXBCgEOQA3A3AZ7sP6V32leHZ7pVVokClsPz5AKsiglnLErnbyRwcn6Vjaxo6Wq3EcW7iBpEVmB24zvAOPmI29frQByDWxMI+cuC5kVd2PmIAJCk9eOnvk5pLeKeMltzxkFdhjJLD5urFSMHA/Ssm31J4Q0ZwGABJkGAE+pPU5/8AHeta6amWUMi5CMm5YwSBsXfuYk91DHj+5QB22kzQsHS8lkZhCBEZDuHJ3OmCeD97Bx2rjPFirFNJPaBlhdcHLDbjBK7jkbn69BnnjPSrlpdyPI8jsNuRIMBcEgYyyhBkAEZ6dKfqbJdaddJJHKW8gyI0eAEZGUhyhB+Xjn68YFAHmDpL5ZaRWddpLOqcRtwAOMDqwH/AhVFQm4ebkxF8uqn5sAEkrkcHt361vWklu0M9tPI8Q2E+YvKuV27VZcjPI47ZPSsm88uN3hbYGJQiWMlQqhFwgQDGSByfU0AQDy1KycOoDEIc5GGwoc9OmOOOtSXICQxebM7ysm5VABRIy4CjJ6D5W4A7ioo5CobLFSwB2kAiYBlO0Dsev5Uy4lMsgJVRnYuxQABgAAD0xk0APikuoZFeFyGgdJ1dMqVMQBSQMOQysfzFf0U/8E7f+CgOoa74f0b4SfEHXXl8QeHwlnodzfyqw1XTTIoSIyyk5lhjBG0Y3ISfp/Oo4TEawk5wd27IchgdwJJwwChunUH3rV0nVdR8P6jp2saLdy6fqNlcxz291BM0c8N1BIsiyrtI2oHKY9cHNAH+if4L11YrfzGuojbHT4rkSTl02xyFFm2uGG5fLmTB+8GA6cCvLfj94ki07SS0Esk1vdW8qTRHeQGZtwO3cDggk5weHPQE5+FP+Ccf7VP/AA0L8ELW98ReXH4w8CTR+G/EMlu2PtMy2gnsdRaEMN1vcBBnJwHDqCeCfrH4ia7Y6vZz6ZeWNvei7CRvcM0rXFgsTkERYbaFcSoCSDjAOccUAfzz/tU/BbTPGWq6p4g8Pa1LpF7KzS/YZ5f3DO8jF4k2/wABAVgeQM7TzX43+MdA1PRdbu9LvJS8tq4VmBLKzgDJDA5f7w/Ov3t/afZ9B1LVdJ0O0lnvo1ffbxo8rQMVJQuwJKkFgpAHVckEV+XFz8BfHnjS5vdROi3sV6JJZ5WnWZTPGzBhsVo8JgSKd3TketAHyJYC+tkluv3iQwyRDzmVvL+0MHaGJZFUhZSokIUkEhCe1aev65JqsNr9o2TTRxmNZD95CST0zhuo7Ht3zXonin4d+JPCN9LpOu6XPFKDk/JvDZGQ0boORgHPGQDzxXnd94b1CNVkS2lKCTco8ti7LjIKjI+XacjPrjqKAObSIpEUY7HLqwDKOAoJVs7SeVc98cc1pWzPJFHHIf3aIdg28DOWPCjkkA89tuKq3lnco4LxMm4AlSrAhgScOWXrgcHnrjqKkj3xDZ82BGHJycHJ5IOeecjHsaALDukURKAb0DFXL4I5XAUE9euKqWOqtA7BoftDSuCeTk7BmRcL2K5BJHIWpNVES2ULwyBpZMAqFwVwDkAnkt0zXMq4LDeW7MSM9TnccKQeh9aAO+Z1utssMqskh+VFbb5e9gPLCnGADx07ZPNQuRb+YmVZww+c8jaOTtyBleRg46iudsrlopEdFRTufEO7CspIbDFnPOCMdDgdzzWo1/C5EcyiOUsm5ZCx8td3QEH7pDHg88UAP8/cGACgbNxO/knfjdg98EcKPSo0uZQwjeRvKIwxOfkBIO5e4PXpj1qO4KOZJFVFJYqFwfL24G10xzncDwfWrVjYPdPEu5EaZhHggMxztXdnuDzx1496AKzHzAyJIxDMFUlizZQkFuepbjrjFU5ROAoeaTYwAG585A5Iyx5AGa+yPBH7KfjXxHplnq2oaZcWej3IiePUGtrgvFaZDNO0WwAxeXznO7a2cV9WeEP2FfD/AIjWGyXWDfXccHlWvlW80Fs7Nt3/AGmSJ5SrbiFOUU4X5iOtAH5DKzmI7BkR/ePC8MSBuJ4//XjtW3YatFalFntkXyxiNgodskoxbec5PHTtk9Oa/cK+/wCCZUCaHbXejaOmpXrW7JdQw3okitZ4vvTTq5EjKwRyAq4UAAsScVRsv+CbWnR2Frea14e1qzM6F2MEc0Zh3FY42BkDEqZCpBKqOg7g0AfiNqupvqVw0j75EUksGBA2A8KAB8icgcdK9+/ZstmHiHUrweYqW9isEpTO0RTyh5fMjHMg2xeuOhPt+rsf/BNHwdpmki8bTL3XxKhYTR3k1tcQkNGVPlqCsuN5LKdvEeScGvBfEHwGtvgdd36T6Rcwrf3Ej2UbSotwsTJmHzpYckl2lznLYHTI5oA5CKGFftuoTO08Ame3hVpisii4BO+JWAG8RhwdpJBYcqOvhPi+7mkurq4hixF5haKKYmaSVEA3F5AD+92IoYFgxVhgda9d8aTf2do1haxSLCPMLqoMYCTLGGmmYgbiMSKo6kYfIyM1856rJuuC0U6iUA7/AL8iPKGLCWFSp5z125wCDzzgArW91Ioljt5bgTlgzQZCrGDtVA4ckMwJkwCOOCCCOPVPDmiT7D54EbzRxXD28E0hlXyycC4RgwihKMSSAzHfxt7eb2E6SSiXyt85+/OeZEbozpCz4U5wATk4UYUV7Fol9NZSKLgMZZcGecxuRsY7EKyM2XwADkgKNvGOwB7josTWOm297DHEIJYTayrFuDw8h2Zmk/esQ6KedwwcDoKwtQ1ya6gu5dj2U8EsMVs0aPOjwNIY52lYITwrICDgsXI6ZFYlpfuI7lILi5RTGsxMMruvlygkYiVDtLEqwK7cDtjgZenatexz/ZZLdL5rhyShBEzOokwoc4MhXYrErjlsckEUAdLCRqqu8olt7y2BmUyBVjmUMI1c+ez+Yqbem0EE8Ng7R2hiuV06C3e98trZGdAn7xCAR5ZSBhw4IIySCA6nGBWPFpyavcxTpHIj20MUNzEG3mVmZJZNrKmHg8sDhnzknqc1101ldhliWIyw2rGQSSnbMFhYEGVSzASIYRsUHgcY9QCZJbiKzhELlo55XRIAwZVePG5o5EJ2OWUHapDMMbSRgHyrVJfJnSbzHM1xNMpLhJgGyRExIyyIf4vMHbjoTXd32pRW8scZL2wRkSURsscsciENMcDJVishIbHI2nnpXn928M19NJaSyyxFyqtI0bXCzJteQ7SQW5AIIOArD3AAIZ7q4t9sJM8UphDibfGkKOxWLZHFzvLHeuQRnOADiiLyrmOKCWRVlmMiRzyswKh8LIzB1VQjMWB+cbRjkkVNL9thilEksT28e3CGMTNJuYMUSXaMMBI/QjDNkEnrl6ykCCJYi9y1wVjWJVTyHCbXmLFZyd3lorBSAWYfMcigCpdWcyRzQO0KsWZE3HcjNETgROrEINpG3p1GDXP38McFoYfKd5Y5t6TzsRtJyA0QdzhCm7gfMAM52nFaU1xcxz2pjtpwGc71MTptR1AyrseRjb93J4FSXc0BDJPIvzxs0BnbAO9SAXlCgllTA27evQ+oB57G9zBdedBdFJmcODgnb5mM7HJyp3qQB14+tdDbS3VjeE3bzwzSKtwtwRIwlXO1RIyOdkqt2IPIOOevGaiXtp4ZYFRVcFFO9yJHUsZPlLEHCsDn6dTwassl5cDzxcuBFHlgrEgFQxRPMckqwJPX5ckcUAfbPwJ8dWlrqMVn5iRKXEc8kjkIyyKylFgcbVkyxJyTkEkD1g+NVhdWGpXWEWeC8mM0d4zQLbG2bOxRtYeXIrtIHJ25IGVzXyz4W1a60+WC53zRwxO0sjLIAjStjy5ZMKVVgMZOOQcdTmvsdrgfFXwHdMJ0/tnQrcIsfyyTTQIru7g7yWc7wAGJA8skfe4APjHUrtVvbgx6gkrJGiAIG+zqXXKxLKykcDaO4UjO4CsWe+u5IpNy+aqwuscH2mP5N26QMhR+pOc4B6+9QeJo59LuhBDC0jxvMZgyR+Ys6S7S+0sNqgqvJ+7uPXvxja28yNLO8YfygQsTIFGH+UuhLCRRkDI9znkUAak4uhbmaRGMe3BYZVFLEZETk/eHOcduvStuwa0sYg5uppJnETbok817NHIK5k5VhuOcHPPykDkVgNqE2pRwxtcEwIi7YwpMRQAbzkN82ePcHv2rQ8N+Gdd8YeI7bRPD1lNf3M0ixEw7xGiRrkzzFF+WBE+Ziew7UAfo3+yVpGveNfHPh3SNCeKNWkj+13LrKyxWEWGnuLt1BCrs35ZgFGeBivpn/go58TIX8Jap4X0u/mtbPQNCg8LWVlBqMj6ZdA3Nk9zfzWpfyzd+dFFiQjKqsgBAJFfNvw4+MfhT9m/4bXGjeGrqyu/ilfzG11fVV8uaG2iIUtaI6bGESRjqyg72K4xyflD9pTxlceIvDa3c2rwXrXr200ktpLPJb3E08stxIoM6q2QzHIKgBs8k0AfI2jLJqFztVJAyYE06TGRJJA5wxJ+6CCue2VJHXA7vUZ5W0R7W4JlNjcARKzYWRZQMkZIJX5c8ds+lcL4VmhtUZbm3dpZ8PC4yUVGBIdkUEsMYxjunSreoalCiBGbc22TzGQuGEQjChGUkgnfwBjjJ56YAOOkYxzs9u5VwGmL2xkVIM5DIGD4UAEDPOd2M4q2C80kc0cgEsZiCjBJ3qobIXJ4yWH1XpWY7QqW8p32FmLB9oLRgjAKhiASPcjtmr8BQRo4wrsSqgk5UDJyAo6/NjJNAG1aXKxJIBlbhiyo5UiQBizM8SgARvwwPOQH9MkbtnLJwCjLvDh0ddrNLG5ZC28nB2j+HjsQelcPOz78qzPHt3l/LKor8bsHJ3EKfXPzA4rXg1GK3jWJTyCD5hDEpuTB3MrZPAX8+lAE2qShAu7EiFpHVgc7dx3HcpwcDcAOgJrm5JWnBmMUx8oNGjZjWLagULgleSGLcEkkEAcjNWdUvFkLhFXy3wA0bhlPQvt3nIG7r71hmV0iZfMAGDwMYAC52EDudxx6ntQBS1aQ3CBCxBQg5wNqLhiSxQEkklQAP8axfmVTgEyM42qoZSNwIAGOnAHH9K1pWTa5ZGZAVbBxzgcHORkYqhbRLdXagZWNZV3FcsSd2dqk44CHOMge9AHdeBNNuYbuK6W7S18yRFY7lWVkJGUxIPull68jqCMkA/bPgeP7NahBLPO8wkHyuzPLJvaUFgWJVQpXOB85GQcYFfOHgTTtOLRRSW0jIQ0twAmLgJDKsqhWkJUMUUcISQQM5xivqfw3eXN6iwqLKGO3kiEEMVq8bTfaGL8yCQ+WQmAxVSPkHGTQB6bZXkzWSK1g7lLeR0kyVeXhUixGceYAwOODjIBycAeL+PNS068/tG4DKiyB4RAxRLl5GcRFLiEH92qMnG7G4IAFHNezHVDb6FMrWyR3SPI3kCXe/2aEI0cSs5PmoWk3bidyqpJ9vmPxnrtne6iLaMqXAE5aVViiNwH82RJWZuFzlQMk5Uk9aAPLLewJ+1WkUnnxW8pZiwiBTaX8tDIqrn5mK9Wzxk9h6v4fto9NfTY2lZILm0ZphtKAIY1aQxyBsSSDzHBHGMHb1rkLaKyLxXKzW9rJciS4Ons8gluQrkpibODGQjNzhiMADpn0fSYZm8uSNYp0hsybuKc7cKSgMWUbG4yybhg84UHsKAOo057SzQJapctbzNPamYRiQzhww+WBuVJaU9T8vUAGvpH4T+BdTN9b3OlRnTY2RZbyOfy5I/s0kCmQIHXLdAz8E8YJB6+F+HtLubjThOEmRxMFsIlWNxv8AN85GjTAb55Bjpj0z0r79+H2ny6f4UuLyW8eLUWtEiWfbGqRPcQM80HmHqRL5YGAD3B7EA+j7GBZNC0TTNEuku2mjYMFZfIczEnMUaA5kCRMcgjjI7LVybQpkhjmF/GzKIY5Iih8yOQNlY87MghyB8zbT5mfQ14Vo9zPpktpE2tsd0kdiLaKaREju0iZZgYlb5GVFJcng5wQWw1ey6Hq1zdWsFrc2yLZXLQoZ5DJKYIwwMLEpGSp+VOfujcAWA5IB29zZXOjatp9usQuw+nQzxTjHnW4muovPdWjXdIu2TB5AJPLDJNejap4V1PWfEHhpLK0+2yax9kEi3EBZUheRd2xk+7mFW3Bs/ePUjIoapY6aYoL4XmJorWCxWe3dHSWHzEHmhk3Eb7rzAwwCBz1Ffot+zl4IsvGs2neJpbaI2Wi6DL9laPZMUmntykckksgDIBGrHJAIZwCACDQB8r+OobvTrLVpTAZZdIVQ1vGBEEeGSOJFCbgxRYFHzEt155bNfE/x3+JdheeDLSyVUt5hE0EodJLRVk2k3kblSFmj8wkEhm6AHb0r6k+PXi2+8KePvEmkRPOdNvbqXCoI2BkQlC0hmXaQR3bjIyBxg/lb8fNZ1vUjLb6Po13eWHlTR2slijN/pO5JrnzDubdw77scjnBxjAB82Xmr6x43eztrfUJYorG7eIWluUib5Z9uZQpx5nyEqSpCnpwM19w/s8fCTxjqXiHSNNknudShupred4CrzO0kKkwQ5OQSIs85VQEPAxXzD8Ifhtqlr5Wt6xp1/ZpL5ssVvd20ifai0kxQKu1SVOxgMElt2eMc/op8BfizH8P/ABXEtzbtBctJZW1qBH5zRTiQjfIXG2BEBLbjwCqjknFAH7TfD34bT2mlaZo1/Yx28MMMM3lvGph82VVwGCMY5SyucHdgDOOma+df2k/2dZ5jd6n4ftkivVtGkdoUb7KiAPKAys3yrkEgEnA5PTI+5fh74oPizRLfUoZkkvb+2tJJCWV3jCpGnBjA8s/wrgqqjA9BXolx4QXXNNms7kfabq7Qq2GVgyuhG0O2Q55YZJPUUAfy3Wp8cWsuraPcW91dKJ7i2h81fMMMcRdDsbOzyWWNjjAH93ng+S/FD4Haf/YM/iO6sGnmljt/JtY5I1zNKzLK6vHEdrK2TscqwBwuetf0OfFT4PfDzQbe/v8AQtIE17ewRRm3uWCy2V4FdbhriQyuJIzKUYbSD8uMY4r5Y8RfAW01PTEWSS2uXW1eSeGK0UWdrHOJFysfPlzKGX5+PmQHB4FAH87un+Hr/wANanNaXOlPDZXiAQEGSIIyoHVY5DGSu4Md3TLHjHSvs/4W20snheO0tI2e983MxktpA7IEcnZIVISI7SN7Z5AxjPP1x4//AGc9GnFit1bFJJUmltLpiEWTyysayQgHMjqwAAJ6j0BNdf4L+FB8M2Nxc3NjKXt7eS1tRJ8hmjC4cykxkGTy1wuMFTyOTQB8wPatpOlXUV7HG8QhMcMiGQ+WCG3SGMoMOxMg24G0MMc12Xwc8G/bba4W8vUmju7mY2UCJJHmVGGyRo2xsGwKByRlSDk5ro18LXmo6xqtrNaPa2sIZjDJKJ3EbkRQkyFsPKXcE7lLKACTxmvqb4b+EdMns9EgdEj/ALIa4hNwwU+aFRYkWNkj+WIhBu5JJGcKSaAPmr4g6bqvh3TVh07fcXnnRwAvLGGmEqpG8n2MvtZlJbLY+Rj2wK+MvE2k32gRXNxrBurzU7ySVljjClbBnygid0/1g2EZ6kNHhexr9SfiT4JFnds6SxywQf6RHIvzSHerIFLkcAMpI4Y/dPPOfmqP4R/8JFdSz6ib6SEFHQ7N0kl3LkoiovO8tI3H0oA+FdG0K81CWykngnuIYrnyZoJcSSqZJmQXESBsyspZuM9RubIwa+o/hnp+oWMmuWcn2sWBtXWIzRPFMzSNKwkEbZ2wrCvUEbuMHHFe76X8MdOtrq1uYrFTDptsbWaXylhmuZGUyMzqkAUFZFTJYnhFxxiuttdE0vR/t1w0MkltPaiKSdYybmF45dyrArw4jYPtOeSMZwSKAPlyR7i9uxpGlX13eSxwtJc/Z/3yaZDAxljhUyuxWVpRcB1UDhckkHB+tPht4Z0zV/DCLci2uZIJENzG6v5McpMTgSApudiz5wQB1GOlfONzZW+hy65eWUiSi5FxIpfzYryaQTH7XuJU+YpcswUcMGPIBNe6fDpb2ytbe4NwIUuYrYm0Uqbi4S5VCZ28pm2AeYnXLDGcAEUAehad4xt11i50i+t4Z9KSI3VyixSRRRQxWkUjywqQrQTpjBdONwUuCpIOfN44s57pJGaNkWQXG029ofK3NHOynhgRuZvnJIbj+LgfANx8cbs2V1PaSBrq7tU+0+ZcbZLqQbgodAxKpIoPAyRvKsTtrH0/4yxWyWYnljjunu0U4d9nlKsbTJbzMAWZZWIJ2gZLDdgDIB+h1l4o0TV9QjYX9rpltIs9wt2QyuzDE6Lbkv8AvMrvOQAAFLYABrzjWvGVjJLqDQS28yNPLE1wko8u4WPb+/MkbZTcjZBJHAwMgivmDUfi9Zai8/2nbGYbnEjp5ZN0jM0MM8TS4jdlWJl2gEYOScsAPMtT+J1vZW+owSGc208hFjEPLhkSRSAI5o2kAQmF2yVw5BBGQQaAPthfH8bwQRywDzbW5VYSHWTz1wfszlAh8oeYUG3cQQBwOSLdp42t4r8LLbRSXMycqqxLNK3zSCJcn/WAMCARypyDivznuvi5O94FNwy+VCiIqhBNIocSiZiGPmSDzWy25iducD5guk/xiNzLYAaqhYSOoZIPLk+dYzG0vlu3zlmG4kgAEMAxVgAD9Ur7x35dpp0unMs8cNjJPI6ExQWc9xvLLvEgVzshTIzycjAPFc4fHE1zY2jGey3zS4dJNphWVljHmMAD+7Ic8HAJGMjGK+C734w28VrBYreXReVoo7hRO0Y2wSMbZ4Qg+RRIz7txw3HbBqCT4pzabG0Vy8UYE0ZiCsRcMhJaWJhyA23B+Xdkn0oA+0Lnx/ezX3lubT5J5E2gyK0ixRGJAgK5IAAI5JAAOcYrrx43mWF01S/tEitCPKjhCzT3AkJeQRxR/LJGwmVzIxDfuwqnBNfmZqvxv/0tZIZZHjiNxKS8himL7XkO2VWAKqVJwW+ZVGQoLRjRh+NMc1jbTRTeYRLHHJEsfmbAPOUFnbOzOH+6dvIyAFAoA+wfiT4mjm3XVqVZVhKxyoyiTEqloiUSVlBZCoZeuPlHWvjbxLql1da5azR2jyRwh8CSR7dGkdFj3yOFOVUuCFH3mXBOM4nk+L0V9Bm8ZUR1jZdkygGKOTypFO2M+XIXcnDYOIhsOWGcc6naapeW80R3y3Ej3EYidy8SBt/nBpOSQGAy+Bzkk0Acnrf2yG5jnjy0nmRuZNimN3JLeX5rghWCsvynPyljxisbVJp4rQSPDDHPP+4keGZZfMVtsxV49oZhhYgCAqAhhubJr0vUdNaIGQyTwPIDJDKwOw4AywRCS7sjOAOOv3sFgeCuYvtuqLLFC7wPmBFkgMg3ZOUiLtgSBH+Y4yB93mgDHtkeB9PV44bOJCxkyTIZJnkMqSBNwUybFQHoMRFj7erXEV/H/Z9zBiKfy2mkkdGAK5DLtjKneAy92PAyvIArk5dF8mZreRhHI0kDyQNIm+KPcWMcTDOzCYIZfXBIBxXq6RXEyLaySC+j8trNNhaORrdkYgCViArJvXjGwmM46ggAwruznuvNcyNBvghDgtMu0yFDvjmhQkHAdsnOd/Qt18w1PUrjT/GVqp3yw3BQt5jv5ZVmJZlMpZio4wAQABwMc19P6Vo/h6HS7qO+nktZo4hDbXLXAMcnlATkOkyGONtw27yMbpAMkEivlv4iRC68S6Zd6esFraSSiGK3h2CV2hfa7SzRRgM7FySeMjHQDaAD5i+Ifgy5tvFuu30cBUXl+t0u+IFEjvFLIhLyYj/eRPzjkbjk4wK+naHrdox1W3+x3aQTxQPvWW4iUzQoytEhwGbaDu3BsAjGWHy+9+OtFt5das7i4nAE1tEZpUlZ3jk2KyBkB2qOXAP3gST0Ciq1lpkUUSxSyRbJNht7be+2d9wjADPL98DLYbBI3baAKOgWT289v9sW8SO6WJU2x790gdWJTeQCAwPyg8ZyPSvSJIdN1K9T7bI8d5FcOjhoRJDG5gj8krtgbGZSBjAIZTzwSaekoZGWMoAWnETxmBUMIjYBSgBwAyggjO0Y6+noFjots18Ihbyh1IuN0UbJcQMG8y3j3K+IVYlBuLbSc5yAcAHDNYrPPFAjy7mVcrGqBdky/MJdpB2qvzAKGDeYeoXB3pNOgtoTYv8AZ5o7sBt8W4CFhGHy7M4wrOsZXO455GBxXdCLT0uy10uXWP50t1thNLHIWeRnugNs0ryu4CANkNkHCkG9YyaHd3U+XjXEC5jeUtMjlQYlYlf3nKYyMY2gDI+agDyGLwneR3v2P5JD5YuEVFILR4dcSEY2YLtyOMv1rqdO8IstvcNNbSovlSK0qyPGscoVlUbQp8w7jjGDgnJI6DuG1HR7We2iSJriffLGxQBDFEwbczLkGV+W45YYGV4yN+2ur2NpPLWORbgrHIu0He0kiyxFpQpKXGJACPSPqMCgDgLK9g0yNYp47dbt4/KMwDAmGNCybt2BvMigHjo/HIBqG11+4v75r3ThHBNpVzGJEL+WJzIokCQgKSWC8Y6AupBOQao+NIZZQXW2WGSFwHkjVtskYZiSV5wc7gSMAkD0Oa/hvTLlmgFq9vEtw2ZJyTudkyqxyeah3YeEEFcA5KkDOSAe86boGo6tCl5Mgu7iVg5S4Zn8q2mKPMxbbyAytnK5ORuwAK7zQvBE1vfzw2lmm2cmbc5jZJo1jlckvJyGDKOOcntnGOm8JWllFBYvexm2mNuiJbskhzK0LMrIfLIRJJd4Ayp9egr3PTtEtEUTQvHBKOFklUMzyN+7lYI5YBgjuOCFw4z1wQDzDw94UnjmgiubLyVuFJRgWWTyWkWQ5YhRA+IwwZcBlOOcHPeW1nbaZfm1aGJY5REFm3bpJI235glmQmSRNpG8EgnGDjcK9Hh0ux0yxt5kuHWWKArI3mfNIuWJ+Qkgqd+NqryAR0zXnnivU7SG7t5bRlctcrHBO7JGq3RSYusqOVYu0isoJUBcDnGKANWXwnpxjiu7adt0t9MLm3YJFBbkFJU+zxKrMAynaAXGNj7tuRV+Tw9a3MlmVtFtkZEQtghZDHGnLSSSMHV/kJTkBhjIPI80tviFbrIr31ysEcUrCeRYnjRGColtA87Bo44mcSEHBIzlgo2mmD4mwarqlxbW2sRva2cd3LbxtbNz9njd1iikinVZEKt1IByNxBzgAHvWkabcac1ubSRYY4BJJMu/adjgCUq7HALQlsMAOGLYzjP0J4X03SbvT7S71DyoZLhSUndTnZboqxFZFwJwSwHoCDnnIPzJ4K8WJqUdxdu0MqzJ5YDJIS42/vFSORAsDB2AU7sHOckDNfSPhmwhe1gKTtJM8JmsNNedpohIWAB2RBg4bMm4LjPkjnBoA2z4Z0q8njWaKKe3mfY11Gx8wzZlMSwQBPv54JJyCcY6Uw+G7C3nkgijjW1VleVyUM0bFCPKkAU8/OwI/iBB+7irhlvLBSLZ7a31CWSfarAZEjxOHdFcERoCkmMAsPK5xjJboF8t/dTwXtykTwwo2oTu7paqoAUmBwpZTvkXaqLkb8ADnABpRaXo9pp15bNYzz3LFPM8llXCNGwiUlpBhy+0gDfj+6ARnw/xdaywW9yGiUTOhZpQJPkZMK+ApAjkw+SCP+Wme5Fe5vdSh5pEkN0ru4EqQSFJZS0iEHzxyScMCPmxg54ry/xfZSTaf9suEDpP+5YW8imQ4Cgp5SHcF27csRtOM7uM0AfE+s6vPZXTB7n7R57Z+ztKZDC+G+RQwyR8jccYOADg8Nh8Um5d1v7JXNlENse/Yxh2734KsuSrA4YjDDgg5rqvFPhO3nukvLOB1uIyzCRQZDtwgw0cXGwPk4YZBGSBiuPtvDepXeoXXmQytG7ZwIY02MwEcbnYcFR5ZG3jrgDOTQA67u9EujAyqy+fGzqyMXO1pCAT5WRk/MVxuBB69qk0x/D1jeLE12bu2kUANclJfnVmYruU5WLgg9GOSCckk8nqGgyaa0zSJcMkMUieTAQgQZKfvUbGEwOSpGF5CkivNNTW/jlWG3uniti5aNsl5FYZ8xJQyne4G3H06nkgA9Y+LWsabItvLozrAlraRxRpGYQWC5MikvGI0j2lhg9fMwSwGa+DfGPii60+5eZ3jMrxCAZlnlNg/mspXyk4C7nJBICgZIPFe9anZX+tiztUuLqUzxGNFI8mDzJFCjeRH+7ywbqQMd/umvln4g/DjWLcyW8Ud5I0s7KTHvNvGCwx5crRnzyVBwGC7dxPPBIB1fgXxjrl/dxiBkkjiICLkFlVZCQhcBfM+YpkAdO+Bivpey1bVJrYzyRpIbVPkfY0sp3ICQpBwAZPMIyFb7wLfdFfC/gnwt4w0KNi00kcsDmSLDhBJEST5ZY8KpwM47gdORX1PoHi19O0yODUoFkkAiuNxup1BA3EROYJFBALbijAqSc5JzQBvaprVzZQzXssCtEIiJI43dGYqRtmlRZwGkYxooXBKhSCOTXzdqPiZobg6pp9y8bSyeY2nLGsEyL5pBlTcSpIc5UjjjnOAB6l4v8AEdlqMct3brEjR25hltrQTQo4CSOqb5ZCZ5A20Zye5A3dPkLVvEl9NrDwyyrKkDCOGd1SGVNzkmI5P7w7hJkgN1656gH3N8P/AIiR6lEmWl3wMrPKqhWwNkcLLIGUpKWOS3IO7j5RX1Z4K124a882N3lI3P5kaceWknyksF+XIbPBJOR16V+cXwZ1KZNRlt71LVrSQCNCxQXEkkmI1C5YcDKFizZAJIB5FfbHhnWLu0X7KLOON+CDA0JaVmcblEgdiwUJyMAYYepoA+s7XXZpGRfMW6kGy5ltZSHQIGkx5qsN3zMCDkEEJkLyc8Z8QtVvdZt4JmhjSVpEYLBGsDxts/eRjyiCEyTgH2/3awdN1F7mG2WIGLLSG4LspaQLIxCvGxypAJB6lgR1A49Aa1ivLREdAknyEbmCsWMefKVcDqjEbTz8oIKlRQB8iXaXS3LmeI7i2Q5GxkRJcZc8EkbWwcHCkfjvaB4zsWll066/fTqW2vO4kcrtVyzIoX5gzYHGMJhge/rfiHw3bRySx/Zo7iLEjxS7UVggO99oDDD/AHQMkggcDkGvnbxNpiaTdw3lrFFK3BjeU5cyoWRwDCy4BZX4YYAUbs9SAe533ji0ksYLWWMzSJEEW73EmONZD8saiM4QgR5PqnXnA4O/n0dri4v4boPJLEI2CEAxIchZCTjLfIwyMjKAZz1ztKeLU9LkuGgY3fkoI4oXDLuJImErM42LsII4OcjHavJ9d1e6t5Zo7q0ZYllWNHmnYIhLDYFUAFdxKsM4GTkE5FAHsGk6mL15vsT77ZYxHcRssYlxDKkaogZvmkZgCNvzEDOQtdlFp+hzx2kWqFbRZJQPMZ3ZGGSWjSP+O5aVSMj1xjA4+ePCfiC9sdWijg5gMSq0W5ZhE8m7zGLFcoWzI5Gc4wM969xt9V029NrJfyAS2flyQkM7GFAgCqikDHIPTgDtQB7Mmg6bqdrFNaWy2y27N9lZnZnaMOkMMQj2DBCB2+ZsYYcDOK5/xD4deG3uQlsjzLGUuHxGGUbVcuoBO0Et0IGdxJ7Edv4X1/RU08RJfxTTXEUoZXXLRqqMyqmR18oHli33eema5+98W6XG01q8qsDE675YtryKx25SNVAaFTgegwO+RQBZ+F/hZXv4rlvuR3Nqs8jll8uY5dQFhIBckICCeBnqev6peHoYE8NRGWUtC8EYUrDh3/dgkKjyDYwUjJwOuQRX5mfDSCO41CO60vVLC50y4uLe6mG63Fzb3Vuu1ojbeYZQdzsFKja5YYBIzX6G6FqElxoMSBZFSGNxGmQAzEZZtgyAWYYbIz0GcYoAvafpVnO076XdSLtJnnty5SdlTJaQReYfPjVoS25jkHkYGcehabFdQ6fEixNIIUeV5P3sgSMM+xJpSAV5YDPAyMDkjHlOh6tLbX8flwR7ROsh+ZI4ZIl8tZY50IDGRt9x8qgoyoFJUnNe23WqyTxKA2IYrd40iiJyIeHEXmKqm5K5GC3ICgAjAFAHA6xIZIy0ssvmx+Y6GRwZArM3yEIoDKseV+ijJJBryJYrqK4mk3xwGeTMdzvJ81SxWRfJXG0GMADJAyAee/rusTec0UsS7Ckxc71DPNH5bKQ4kQ7cNhgBjO3k44PluvRbES5kOfLnEwTBwxQ7lzGDwwABbPJCigCDxBqKLpdw0vAQAKoDrkbQzkgfeBIx0wDjHXj89/jhJDf6jp1zCC8KHDIi7CWK/KoJXGOGGVHPrwQPtzxHqIudPuoXVpJGiYAJ8jcquFXDrj5SRnPYg9q+Q/FvhuW+jtYraTbDbFkeQ4l8xvmPlZ2sR6ZG7OOSM0AfMTeH4tRkcCT7Km5n84xGSTAblmDLlY22AEEfLjoSAtXbXRDOY4kgLpIqiJpCc/PI0SAKSA7fMpBHYDt1+itFFxZLBA+hRSCYolzcqUDvAMrKsDGP93LuwTvLKDnjmursPD2kGYh9Paytws2x1sxN5ERyY0kiAByCFAbIUF8n1oA+b30sW0UOmW80ilAY70w4J84RNEfmji+Ynfyp3A4wMcA4cnhuMXRt7uO4DpKuPM/dmW3KEh1ycqhk4BIUHBHpj6Y17wbZXchvNGgjgMpeSRkd4lGw/upJEf7zjKYKkj5c5xgDg9T0K+s/JFvi6lu3KSSXEibmJBkDFnUktleSd3PGccUAeHRaRC+9UstptLljM6RSSOwwMLuydyYCFc90J+nRWmj3+rSQ+X+4jUhY4mEjLxJgqEdyxTaOMEcNk8ZNem6VpyRW7tKs0EskPkytGYyku4gu8gK5LhVYdV4Q8GrdtokETRlbp7edQQk22Mq8RyuV3ICHGM8NkehoA5PVfDWjTmSCRrd4o44GCxwmH7dgCN2OSdpxwRxkEE5HI5y6+HlnOyvHIsfkksB8rgQyqsokbd1XDYyoH3j2r2SLSLSL5JyZDlVEjhXaTAUiTduLA47Dg55yRir8ekQRbWjgCWbysJ2TMRePYHMW9kJWRl2jcQRjecY4oA8JPgCzUKkpuE3y/umdcwFCBhESNR5z7x0HHAwtbOneGrG0kRt/mhZAoTzfJUKSYt02QN1uSsuemCATxXqdzpMk0oNvcSQQxbxsUJN5gcJJGAJEYIq7+MAHKkgAYqmtnDbytGyKVeF1mSSP5JdzHc0fXYV3KcKBjbgDvQBx2teGVS5lAUKbry3j8mRfKjgYGSLBQYYhWRVAbICf7QNUpfD8ULlwpxE0bNNInml9wJDO8hBJ2RlVORgjAzxXoNgypK8drZ30ksAEISdWeIKkPzvAZW+RArIM9ScFTnApLnRLeaKYFfMvnlRmCvgJuz5iAiQjBLA7tvbHGDkAwdO0/S5RNuA3bRIsgwQGDBNvUbj+8JwNwx14FdRa6VbtaSmV1YssT7pQVdAqnaQpYjG4t14w+OBiprLSI9Pe3tUkZp7pHZomUyxxMMnY03lAK/yEgAk4YHk9O4XShY2jXKB5mTg70VsCRVyVVs/uwQM8/wAXboAD4y+KPhG21NdRinlfzkQxq6o4mgDjIOzYVBIZSAe2AOpr4L12xhs9QOmPMDDA7QgySp8rSH7rGVMNEP4gpGWkBz6/qB8VNEvbzT7mW1tgXWNndog0XzzYyGBYYwSCDgemRgE/DcPgi9vfEUAvbL7XE7pbXCvaSkwSMY3MhUnmMhuOWAKZPTFAGx4I8GxzaZp18rFhiQGIHy43lTEjRRop/fHKFsAKRuwMivafDsFybK6t2ht4FjRgAu8SlkULGAHOBLtCMeCctnkA1d07wxLp0cWmyaUtpNbujpdRRuskLNujiduiuVUOXQZ4JBHIrtnij0y3lE7QmCNBK0+2JCVchI3VDIXO7AzgY4J9aAPOrtvsAu2ES+SLeF5rmRbaUPMAxuFjEYAijDDnKgjaeWzXg3jrx7LZafc2sTIhDyOXllCukAZG2KWGVGY2GRtH3sfeNe1eMNb0mysZ2EnlPJG6n5U84oD98qMFiMNhie3tX5ffHDxNc3Vxe/ZrshNsrsASpWFdw8w7Dk8r93G4hPzAOD+J/wAZ4rieW1iuhKT5uI4FU4YkooLkZJLFAM44HSvmTxP4vlubHzo18uSSTyZiwiMm1BudQzqyhtwweMc/WuAna91nU2meaRybtogqgk4CArJuIJCB8bs9u/XFvWrNrbSzPdISsDhFjRxGk8z5DMh6uUwCwC8hhyDQB5jcXTySzyzSu0sjHknByWJZSMDOQy/04rBvZriBUuI+VkWWAuVJGC2WXkfKenPH3TWldXKs/wAkMSGNma4LxjaFyQBvIy8p59icCstI554lKAEx3ByhGVwwyHKngjG4dPXtQBJoVw6TFWBKkA4I+UHJ5YEHOceldlPcWsts+44OT5jBVbZ+8BVsgjGQGGAB97jNZ1ro/wBktlnbIaYt5ZVHCEgAkM6rhODxkjoajFrOwIBbazAMASA2ORnP3sNyAeOKAO68CvE2oQtLGSgZQcEI4yw+YHHzMBgjHp6cj640C7hkmt7aO3YFZEZizpCkqSbQixb4/kYDeWJPTBI6k/IvhyGW01CNUcoZcpI5ZEdI3XCnByM/dyOvfpkV71pmo+XdqI7kt9ligRJJZC4mKIqyNwfm/ebjjHA4HHFAH3t4NltYtOjuLoR23lyiOaDJlkw33Jt7qFZW2sTxtypNeKfGH4r2um2l5pdtcLPNI7LZ3rT4+zy7gCjKh2cHbkgHGMYx81cxbeO2j0tvIvbmezt4GQywjGwiMs3lqQA2wMwJI6eh6/HvxAv9Svrh7pTLNHI7srspdHHzcMc4cdDk9c5NAHHa54kubnUpnmnAcSt+8WQbGIYiQxgjEhx6nJLZBzWna+LrqVk2yxQZbY7RDyY2ZiFdw0SnomBgE56jjNeTyyziZw7bgCPlbDIFYEZxnA7ZPapI7iSCcSCMGIEKYzuCsSpPY5PHcZ4HrQB9DWHiG9jzG87pAhidBI/+veVCQ8auN0iARsN3cEE8nFe6+DdWubqxiWaRvskrJFvYmQLJISpdkD5xgEgkAcEdRgfF9je3MlzF57FuYyWD7yiHG1VBP3cE5A54r64+FVlNqVosXlzyxI8gIG5Azl9u/YTyMEHPbd7UAfb/AMA57JfHXhOJ3luUe/gUzKI0ktmdzG7jzMlgA7nAyfkGCMV/dj+yFbm2+HOiRxTtIktjAyzLhthMQwSS3zHaynr1r+Ij9n3wPayfEjwrG0fnxxXVpOtvEjyzvPbyicCPBy+PLJKjORngA5r+6j9mWwt4PAWhSWyRxRz2FnKYoEMcKEwIG2KWOBnb7Z/GgD6kEhRY9z7gEw8hyHY4ADYAwSSvPPb648M+MfxAs/BvhLXtUuJ0jjsrOaWdkkXzFIjYqWP8BJ6bvUH6+tawXNlIFO1kUPGS7oA4JYZZMEDHXtjivyM/4KQ/Fc+Bvg/4suI7q0iebS7lJFnYxedMwMUJ8wkfxMmSew56UAfyT/8ABTn9sNviJ8Qda07RrwrLDqMq3RSYM0cdm0vlhJvNAkONxI28cgc1+aXhv49a5aTaFA8txJbW0MZ/fXLu7XG5oncu7EKm1VwMKFDdcYFeTfGrxK2u+MdcvJmaSa51G9klvCzyrM3nPuWEt0jBGBlQevJGK8bsbqcToA0gIZfKAJwCSOmW4yMf5FAH7ufCb4rWHjGxitri4d50KmaKVkkCuyxs53uDugdRg7ARwfrXZ+KPh1o+trfQ2V48MqANF+8kiiRFZ5R5aN8qqwG3AHymZT2Ffmh8GLbxBaw2moW0gnnt98kUcMkqrEjxMXZ2B2zybJX3Keh4+YjFfcdl43Gi6dNLq8txI81r+4t0kZQskxDYkljYGFl2LnbkchSeWwAfOPjHRNQ0uQpexRMkckscIUEb0jZwrGZUAKnKkfKeVIOV6/FXjhZUuJ7h9yLLKWQnKtEQOIgobnC4CkgfdyME4r7x8SfEPTtRvbm01I28lm8rhbcDF3GGjby9zTA527yMjGCSMDANfIHxRsrRFuL+J0MckriOMlH2xbiI2G2QYkKqPl5+U5PrQB86TXIklIbcdihYxHgDco+TJLcDOSSOe9epeBru4mMyBiz/AGUuZGOXBRQi/MQTsCrjGSvGeCK8fuZHeU8BcKMJjaNoAGQp6Er1PU45Nes/D2co1zGzyJJ9ldiArbAnKmRw3oGXBxj8eaAOX15mn1ZzOxkDvICxbqAR8y569a+gPgzp1ml5Zs0SGB7hS8sgCGHJBXLgHIDjOOmAQcbq8X1zTJWvZJVG5V2XCsrKQQxGGwCeTkZx0JPA5rsfCniIaGiE7iFdWjclgo2HLKQnrz6cZ59AD9T/AAVokltdQ38U9u8ircOrhx8vyIWL5OAoTYQRk87sDmvTbK7+1XEKwTrFetMZLdIX3MJU+Z2ckkglQ6kDglh9K/Ozw7+0DLaxFJJyGCSSfLOI3ZGHRXz8rBBkdOSeDmtIftAixnhOnXKvcTM0jSSSlvsdrgExIM7TMWRW3MMYXAx1oA+8fH1jJPot5BfzQsbq2yLeGaGbYxj3q0hQEeY525w2R0KgnJ+bv2Pv2mtX/ZZ/aI0ad7x08NXupLa6lEW8uIQz3C7JAoYbduRkZyOc15ff/HjW9TZkvLi4urZvKZHklMm0BfKRYgX/AHaheSfukgYA4r5y+LN1Fd38GvafJFGuDKWQsm2UMGdVBGS4IB6nkmgD++fUvjvovin4faZ4r0fU7exuL7T1ubK5tpTIu+batmC8CZfc7pz/AAswBPG6vxV/aY/4KJR6fqF34E1+9l1BI57u1mS9EbSoQFJiaEquPnY4faQyg4Ymvz3/AGZf27NX0n4W2PhHXNSE8ugwvBawSiRjLYpEg3s5bnZ8hXBXAAK9OPi/9pvxHaeOfEg8TWt7DJcXUvmJe28zyK25R8hkLFkUbmHT+E8ZoA9l+Ini258TT3PjXw5cx3mn3PmrLptpHGEgLqyb5YtpE0KkcB+VLEgniuz+GN9D4vgguWiWNrTZBPFAzxr+7RFXesZzGCkSckb2Lc5HNfnT4L8d6j4Z1BGknd7JiI7iEsxSWMN86hc4MnTk+ntivuf4Lavp95fTa9p1zBapcMFewPySXKqPMkZtmET5WG3eQW2njAJoA+nLbRF1u68mztYZFhkcFCjG0Ql9xTcR+7O4lPmBznrXT6P4Xgi8QxFbCZUgthGELK9tbtGkpdSxMhIyzbcg8gYA616r4TfRdQ0xLmweKL7RAZI5jtURuA3n/utxXdk5BIBymcHvpW+laFpk15fT6lBc3MXyRfZmLFmRQUWHAUOuAAcjqetAEGkPDbw3WmRW7rcMnnwSXaNPbqsI2yyNE8Z8wkkjBI6bccc2DYWkkoiitow+Vkuri4ijtrLz5GDlAvlf6t2DAKTgfw4FOttfAvtNvb2yhjEdy0UBKGV5rObbvW5ML4VyThSwwAuCdw5rw3r3ouLgfZIrZroRzyz7njEvMYVGlyVHmLnnPJ2+mAC/4dtItE8QxTPZRSRy3KSLIw8sRruKoYnTYGXcCvBPUcdK+xbC006bTFv7BYLfUtVhjxKDcr5twSYXhdyeJNgUMQSpU88nFfCeuX93fvHL5qm1KLHb+XiWGPySgjkEqucgO6lzyy7sKBkgfZPwp1a+1PwrpR1OKJ3tCptvIkgLJFI8kUcwVUJRcwAgkEkJ1GDgA+YvjV8Mb3wj4v07XdDtQw1f95PLEm6SGW682VVVGYLzMuQSvDge+c/wguvRahbeXJFAp+zT3SurQ3dxIs+64hZJX64kkV8YQAhgMAlvvL4r+CZvFvhC4gtrmO6uLayivUEWyKSK4RgI+dpBXzCQW6DGeuTXwVv12O5gjubOe3lSa50+5uwsLxw3cNyfOdFQlv8Aj2liAbgMsQwx5JAM2/v9YtdS1XYIGsI3e98i4i3YfcWmIfJBQueNpU/OozkDPm19f6hfwT3d6kMfnOIbMTCfeY0lCyLHCznKg7RgkgeWTgZzXvfiLw5c6npdkdMubSW6t1xdIxYSysCwikCudilpmDEEj5V7kZOI/hDXHjg0+6tLKaOKILKLlFDBSSSbSZGYkqmMbe3Qk4FAHzX4v8E2/jjwPr2hTGOO51DTbqO2SVWI+0Ro0qPFIobDfaVA6jOSACK/HXVbS508CwulMV1ZT3FlJHISMNDK0TkAnGQyEHP1Ht/RZc+HZvD0U7aZdx3FhlYPIuokjuAWAVJVlPyyIdzE7RuAUBsZBr8Pv2ovCDeE/inryxw+VY6rc/2vbqFXYjXuXnjQKSqp5wYjGPvcjORQB4LAqsrsRkRswKRMVclYtom7DYHbHHJxnFMhnDyxF4R5cR/eKSCWiPJT94D8/TnHOOmKuR2/l2sNxcGJI5X3xkKpKmMKGQ7DlgQw5PAI96vPd2kkQhhtllR4wJHaM5RlYs2w5+XhgM9+vFAGFN5cJdrOOQwsiq8qq+IzkgK3y45cqMknOAaoT3ZGJowkbFUiK75ZNpEeRN/rMFuD1yMvwpHNddavb20TxSLC0LsGa3U7JJHADpukVsiIHgjnGfUZqK+0yFI4rwwxRwy73SBSSS25lIGQrAghTgE/eHqaAORTVptqQyMWjDKQGYhWJOTlM8gg+/Wuwh1OyfbIk00SCOOIQooaRgCrP87Kdxzkg7SeBgcVhtpNmFkkMjxkKx8tly6kD5ELf3iMkn0HrULaW7RM9oZsQNywXc2Su7nY2CoCkkjgZwaAPUtPeNRGEmkEv3oLia5jjZGRVZmkUjAIwcAkAcDnrW9pjJBDe3N45lkig8qN2fcWkzJhAoJG7cBtIU/dx90EV4RbyXcJjXzHMfmgJIoZXwrbdqbupyPTgr68118N3KxeOa4l8s53ytkl0JMqmRc7nbc4JGTgjA4FAHqUN9pcsERmScXyFpIGVyw83JEIdhICE+cHkEjywMAZqKCTTjLcR6gZpYpGGJI51lkUvy2AJBh9rbsggE4BJwTXEQvNboblI0KIitHPK4JcoUL4LckcjC453Z6Aipra4e4ZGS2iKBg0xU7YouQBsDZCnJPzDJAySDQB3Ut2LcK1rayyxIrMm8edtijTYkYUsxj+UrkdOciufuddnIdXtrSXzWLyAoq4OFALSZ4QMPQY296xrjXZNgEhMQikCu1qAWKKoUu53csAOOnCgnnNcXq2rhjPLHbyH96265klACpNGAmUjGPM37s4BznGBjNAHQza9KGkkZ1AUxqsqbkIjTIwr5JBG0DOQcDj3D4qluofs88CXEccYNswZ1mjCvzudmbzNwLZ3Ak7uxFeS3Op3CRnBYxysR5JPGFwc8/w5YfWqy3135jJB9/YzFtxUYABwGP3gRjj3oA9Lk12J4mjlcIA6H5AN5YBt4AyBjJz+GO9Gn6lp4nicBjs+ZnwcI+4YfbkjaWwMe/vgeWxyanJuK8l1QKrIHDKSZCqYBwPlyfUE1fCXls3kqduVRnLMQGeQlgRhV2AFMd8kE5xigD6Hsr2KYO0dwcSNtARsszEg7GG4ZUqSeOn4Gua8TmUFG3qxbehjZ28xk5GAQMAdsDH+HE6NPdW+x5G+STYqnceGHAdSx5BPTArb1C5llXezjcFZctjJO4gnGDjjnjn3oA871cpC+3biQD5+OeuSAD7Y6+lJpriVkMmSY/nKYwjKDjaQOoKjH4/Wr+vWzTeXdRxB2KhJFjGclQf3mVA5wRnjGB2IqHSITO4G7btwQvUjB5IBXoefyoA6+CLzVaQJGCyl9uV2ojAgDaBgsGHTGfXinXEkz2MtsEiy0DhZFCowUI+I5GGNwwDgH+97iul0jRricIghAeRkUYYI0gYbC4Mj4V+T7fLk03VdClsjJHiXZ5UrokihsAMyHLpgSD0K8Hb6c0AeGJEfNUuI1G7a+SxLBufug9AVP5/Ws+5JaWSRQAhYlc4BwBwB+I6e9bGGjknUhQ+JAhcD5SSQzDcOCMn0PHGKz7idZVjiWJYSgcSBQNr5PLZwCTjIOSRwMYoApb2fa0hyRjbu6hVHC5PTsKjxuIU87fQZI/i4I7VP5XmBNjHeQxII6BQSMevygk0RMIZBI8fmKhBxggZIIBz1xzQA+FYRuEgfdgsAVG3eACisx5C468jPGe9Rl1VlZSWddrNkLw2WJHQ5H3eKRma4KuwIVTtYBhkAdMA8nGOvXnGaq/Mr4HJBGf8T+dAH25+x7+1tr37MPja/v7N5rjwp4otobLxLpnIHmROz2uoQRbuZoGkkAGQHSVlPQY/aXRP25vCfi2G31K0vre9s70QLcwQztvV/LXzhsfEkIB2fKTk4yD6fzCuJQELABSuUIOCyjCjOOoBB6+ta+heI9Y0K7W50y9ntXB3ERuwXAwfmXOGHXtQB/XV4U8Vfs9eIlutX1D7JJquowkiWQRXFzBdyRNFHKonDA7XkK/MCBgkjPNd+PDPgPWXllsl0nSoFhZYbSOxd7u8uxOgSCNYQVVGTMjuWAVYguDkV/ML8PP2iZ7aWBdUvri1vLZdse1mWxnYfddxnMZ6nBwOx4OK/UL4R/tneGdO/s5NRu5o1jggiuZpGgkeeYqv2h7bBOxOSYzkkqgDEbqAOu/ao+BVpqfinwxp+nWRnmubyJWaCADzPMPyxqvlkLJlSTkchjjg1Ysf2RdHjOmC60EtcMqpPDJAJJgQoAXf5QA+YMpJ+YHgZ5NfXGj/ABu+B+va/onjC88R6XrGj+VMbYX19Y2up6TLaFPNN9p3ns0BLyweXIoKS5O3GxwvTeMP2ufgpb3V1PaajprpaWxMM0Tv/roULqGwCAzGJEAYAbjnOCDQB+Z/xh/Y60ePTp9TsNItlJiaLy/KLS+ZApWRv3WdrnAIyvG7k5Ffk34u+HUehalqVnJut2tpZESGVWVkbJKpvLjJO1+CBjZX7i/Fj9tTwDp2janLYSWt7PqFlcx21ssO5R5vmKZYnRgRcrwMjkOGyRzX4qeL/HC+OfFF1ql3IbaMCdkdyzyOpRmETNGQ3IVgzHPbcKAPAdY0p7P5xvYBsqAxCqVyrFSrEAFs8854965WNYy2HBDZIJ6jBBC5x15A4weDntg+ma9d2NxKyI28FwrNGVY4XABVNo6KCep9zxXmUyDe5iJZFfg5UNjnkgcA8frQBNIxefejq77VYjaFUAIMnBAyRkdskiq7SPId7tuc/eyNp4OVOQPm5zTGKsFC7/M537sYPTBGOc8Ct3QdB1bXtQtdN0uyuL++uZFihhtkaV9zMVA2qpwPqKAKFvJcybYYtzNKQoXYWOWPQHtyT+Vfox+zL+y/LcXGj+N/iFFt0ovBeafozAtNOglUpNLGcjy8che+ecV63+zP+w9cTtZ+KPHOlf2ncyiOa20eNfKhtGDExea7Da0m8ZIAxzX6G3vw5v8Aw7piyal9n02z0yBlttPiTZMIo42AeQKV8oHaCSARnJzk0AemaX4s8H/YbDRks7WFraygiFs8QiAt4kMG2b+8fLZOwGGP3s8d54b8D+D7SZ9Vg1K/aDUQkxs44Y4Ft5XQ7sXfl5EKsAoBGVI54zXwvuvf7ah1OzsWihiWMq7XKbLmCedoDHGZjkOpVmZThu+Oa+0vhLqV3r0d7Yrbh7eJJAJbhoyqLGuWJSN+Y1y4B5z35ByAVL/x78QfhoLrW08TibT7a4SQ6V5cVw0kEUkTJbSea29C3l4YRcbpCQACRX0z4F/bn8IeLdP0/RvGPw7uNAv2thHLqkcf2iwkeCQq7bWYNHasFiLI5OTgDBAJ+PPiX4Ps9T0q9/05nS2uWN5NAVYwFHd3SERsP3mxmxkYJU189fCnxJFpeqXOga7dG5tEnLJHIFXzUyGt4QzKwkj2xxKw9Tjs1AH7W6Fqnw7+ImvNYWeq6dp1lbxB4rNb9bUXOoXsYIizN5crRRp5X7tQcFznHCt+RH7f1rp8PjXT7XRdTs9Us9OhW3uzYkyEywOwmiWTZtZhGseTj5gwIGea9k03WNGv9Pu7txJbXEry3MP2W+ljtUmYloFEkMpMT+ahOG4DjKjBGfzV+MnizxLDq2ux6lcHVJ8eXbxzpLcXMO52DRgSN++K2+A7DDHBLHPNAHxv43urvVNamX5kXa7/AGe4LQiHy1dWDKcBWzHwQCfmznqK5qxtbaYSCSXzmQyHyIQ+0/Iu8K8oO4hDjIwPlJA6k39S1KHVbmSSSNY50EkMMwEqpKikBBMpYgkENkkAjf142jlJ9TawvDZ8RhwUZRPkSAqGL4AGVIbIPIwxwKANt7mWN3XTwsP7sB5VTIXyzgANIAf9UowMbj3ya6bRL26eSSK7vH8gRJIVLhyTGvzLGWUDeMrxgE4x71xNmZbhH+yW6vtKNNd7fMaBiSoIUsNxxJwMjoOtdNpz3G5GkuWMiYi2AYYKhEacd1IJ5APAFAHo9jqkMAVYZ3d3dk3vgb7XAVVJMe4NknOTgdhg89BZyWy6i08VsIIoWckRS/ao9zhsCM5Yh2OBkBwclicdOHhuHif9yrExB2CSRpOBt3hipeI/KW3EAj8jgVswa3Yzq4guZorvy0t5TbKI2wFjz54QfvDuRNp4xvzuGBQB7D4Vu5biaWWNJxKJWkJiuZUdUjUxFGjFuhl3SEsobcAqsAQTk9Qb1kH2e9UyFVeGFpVMcjiQuAYFLBnJ3HaTnJ6k1yXhWG6isIr77QksDuiu8ksvmLbl3Z0jDAmAl5iM8/MMgdTVTXrlbyWKaVZRGjxr54bLyWyAIFErYAlB7nI/dk+goANUt1vw0hmCsfKD3Ehkmk+Vgqxs7rsjZYTkguo+THUiuPvLX7JcqLSV587BEyjAMibwTG4wGXeR0JBGMHGKriVZTHZ3DqsDKVWXMxJRlDqR9mjIdlVeTleWPI5xcvGS1WCztxEkZQmOSWR5ykojAkKyJgbGbYfLIyCeAelAEEuugWi295cut1cSKJC0EkKwrG+0Of4JH2qQ2cgqR1IqrI6i68u2lguUkgALGJcOWw0aKAP3ZbAG5cH5eeKwJZ55JJGvHlnYoZI3aEKJwDtVjGpDE5BBOCMg+lVp9UZkCWqAIkWRACGUhcD5nI4JHfgAE7uTmgDr7uSS3l8uSM7DHGlxZTYldGRVJaJsnyht3bSpDAGsC8sbdZZLhZFEUtrcFoJZpPLQny32W7kAsNpAJIVuQc5GTVtL1SnnXCTtdERhl8wMke87iCATuJXJHOQRjqTjKupDeylALqFWZ4GlWNh5fVWbp8iHA7jnJyKAMbUbT9ws6RY8nY7fvTggqQiowYBmAAJ654yeueSXVbtZpYyFhEpaNs/uzOrMWAdVwJFJbuD2PWulmf8AsozSPG91CyHKyljEZlUATlWU7nCkccn5iQQMVh31xpeqMjoRbSwwqgjWNF8wIBGwbABViQcAjJBGT3oA1JJ5I7e1WNwSWKqkbjcGwDnJzv8AmOAM5wvbg17H8M/Gl14e1K0lYiVL2c2s37xkLwsPLlEzYJj6EISdoKkjivDYUu3MTrCxhUH7PG0JWKbJZWOY2wkpCg5Jz2z2rYg1Z7My2xtpDI7L5BkKvOMFv3EYMmUQuCT3yR0oA9o/aA8Jw3SQa5oiH7DqUaS3KxxfvRKzM3lTlWIBAztBABVQTnGa+IbxGszKH81ZUQLJnyvJ8lseYcnYyzI2wAYcNk8jHP3/APDjxJb+JNDu/DviO4tH06RYwkNzMguRK5CCS3kXbvZY0X5Q4I79xXG337J/jzxr4ovtP8L6dBDo0MU2oxazd3ItrL7AIXn+aZAQsnlQOpz8hYABvnXIB80fD3w34i8c61aaLoduFN7gNcy3D2ljaBWAa4nu5m2IoTzOGYglsDJAx97y/EP4c/steC5dC8NrYeIfiF4htntfEmtRXEd39jUkgJpwbH2eJGVlcE5nKn7o4Hyd44+KOqfCrSZ/hj4Yi0tY1jVNUuIILaa6a4jSWNw95C5MkgALDkY3fdHAr5Ll1l9TlWW6nkkkmfdIzM0jklz3bHGM5B6mgD1vU/FNz4g8QX2orczlbu8luZCy9BI2870iJCDcehJGT1711fxE8SX0mkeHtLjihZJbVZZVaGCUuylBHKDtJ53leSMncCDwR4TbXEcF/byWdzJEqumHIKOq4Gd20ksd27jocDFem+Kbu3aK037pFXSlZJy0kU7Ey7ikPJUJk8DC7Qpx1xQBydjcf6VG8Ze3MQBAWQsvmFmVVHOAmMcc4ycYGAK2p3nn3DyS4cTbUxEgjAwBkgHjf8vfJOc1HH5UUaPbTmXezK0cqCN4y2CMsSc5zjPtVB2YSO7B3lRmMS4JQEYyx6EncTgetADJlilcRozDduO6YhShOMBiB8w2rjBA/KtvhoFnf9y0cSJE0KllnlQ7dzAsfKbZuPGASOmea5ws7uXeQMf+WhJ+Yk5I4I45A/76rUa73RoNuCjFRt+VNjEZ8wg5JyMDqDQAM8At2O+VpCWLZciLzDlsqpGQdpUZJIOTVQXDu2wBlBP3RzwBgnHrjJ+gqK4uw3yRryR5YjAJwMADG48kYqoLhImG9HLYXIZ9pychgwIORn17D6UAWr2aISpGkjyIij5mBGGILSYUDhd+fyNVAfMZUL4ibdySASqkfdLEc5PHI6e1UppBNKGXozM3A+QgjOFBGR1Axnt0q6bR5IF8tSxXAwqkMFJJPGOnXv0FAFSWcwzPDlWWMMArncGXGAAR94cjBA7cd66bw7pkl0IvKgZpXY8YwW+Ul1LlcBvLJ78bxjkVxf2eQXAiYMSCBksxAXJx16deO3FfQ3gHw68ptY5WZlmcL5Wx4k8xcKAs+wKzrkE4JwOvPFAHp3gTSYbS5R2We3EKW1xF5oWZ55lZ98KI2BJDlRkkgEDnJNe5aLOs08l5AT9sVWDW0kEESyiaRTHKuHAKqvDYB5JIJApukeFmfTHljt4pxbs0cQind3Dgou3aAykcYZ267Rt6mth1+wQpE9pHZanLDcJKxjaW2jEaKSHES4jkCxk7jt5bqB0AG+JLi4l0iS+ktpdNmyzM0b74GjYx26kLGoCx/O3HO7GBz1+RfFLC41K4iLNcxMSI5EbymYgtGTgk7EyrNj+tfQnjrxBcJZSRi7ErrBb27xqY5RKFj2486FjlAgdwDkgnHBGK+eJGtv7VJvERXlJKxh2jWIyqRtkKqNjA54IHJBx1oAIBLdLHdm0CizjgSC4RiPs52mJZD5b5MjKMc4wByOa+iPAkBks7aZkVWeP96MLMJmUxm32gtuRy8aA9cZHY14zZ6VB9ttrK2u5kN0yRmKORSyQsg8xpPLHzRCZS2BkEPkkEGvaPCAs7CVFvJdoVUWB1AnDT+YIlMACgNn5TnnAiwKAPprwHpqG2t9RuIJIGsblJpluYkmWZZrvy4U8lVxjb5jDAxgA4yePpWS4je3tRHC3ly3sqGFfmgkC/OpliVhvQI7glskYIGcceP+AbO2s7LUZluzqsLKZmhIlISNdrQGQgqBc72k2EYBZ+d1etW9kmo3Eg0+7ktTsaeG3uGwXkjWIiGJmzhWkIV128qhOTzgA6/TNFtLW7juILS0nt1itC0BbekcrQxtI9u6cgyMoV8kFWk2bcV6xcyvcppv2C0gtbmfC6jbuQYrd4Ydm6MK5ZSAFOTg5VWJxux4zY2F3otiLS8vJRdRvaBljjjzaFC0hmLKmHY89ecnC5ANevaHqFk4awBuLx5JGju9TiYSukszJF5lzLEgZUVwx5OCGI2nk0Ad0tkmoyLYWQjM1xa2j29lBdmYrJbWrSNCyqp8uM3Uo5JBXbg5yDX62fsWT3enW6+FbgrfebpKwNCVc3DvHbiNxKSMKAdq5x/DwT1P5v+HNB0LwjGb2zvkk1FInNxLNLFGlzLP5l1NbxvIPkZHbAC4b5AoBOAf3M/YS+Gq2fgZ/iPqeli3vPFTiSytpMGS10+KIRLLCu3OJ50kbkg7WUkscgAF/RP2IfAXijWG8Y+OtEsNU1C7uZZorK4ViljB8xt3SILie4Mu7dvyAFyqk5Neq+Gf2MfgToa3MMXgHQWWeW4klSbTNPeKRrhJIJm2qhJUxsCfu9B7g/VVpblQwnO1XGSikt5YAChScYI2bAcemR1yVn09zI88Mk3mBWTYJM4Ubn2qrEBWPy8nB4yTQB8ffED9jb4O+OdIl0+TwPomnzWNu1vZXFrp9uhjgRSsKxSRqpWXhioLkpgbuMLX8+f7X37G/ir4MaqutW1pfXmgT3DpY6lZ2zyCJTNhLe5SOYFFCBiDkhjxt5Br+ryPy9HRobhCkchXMsrSTvIVww8xy3zOV3DPTkdeM4/jf4Y+GfiDoVzo2tabZ39ndovyS20NwY3Vm/eIZslHGcZBGCM4zQB/Nf+yf8avEEOo6Z4M13w/OYbW4t7OQOiC2lBmVbS5eJ28zazDILrwATlcEj9YtT8RXjW0Mtn5toWiYywQmIFXRyHVvKkJVgyk4IDDAZck8dRqP7F3gjQ9SfW9Eb+xru2t0UmDZCs7W+94GZgmS6Mz/dPIyOQMV8R/Fbxxq/wr1q40fXd0Sbne1ZiscWowvKgS4RsYJIEq8sMeaQclRQB69b6IviLUmbUlVLVZEMcUpZh/rQMHYeeuDkNjcT1Ga7S8+DZv4FOm2CQWs8TRsiRkrAhyxDBwN6D5QoGe3QV5B8I/EepeLmgvreVYoFmlaZQVkRIVZWSQTL8uxlbucqc5BxX6JeEkDafG+I7rzFXYFiYqQ+3a5bOCOx4A4/AAH5teJP2e7xr+7nngnultIpHtyEVYEaRmZ/LUKQIi+WwOMnrivnTxH4N8SabPPYRW1zHZhZWLcF2mAGXCuxJVovQ8ZPA4Nftxquk211a3LvYxqCJBOroCyrES22TylJKqshHBI67eBXw18W9OsIpHsNLSEXDzDqpQK7E7cuq/Km4jdnPyknnpQB+SmteGPFmta19m02wijWF9st9O7x/akCqgQyyE/uxjhiQMpgcV9D6Voeq2OkaXpNtaxwymAyTO0YG54oRkkqMs3mBs85LNXssPh9bS5vLh0JvTbiTyBEJIJLuMHfErOAApQ5B2H7pwQTxUTU7iC8VNb00wmxVnt5VXdEAw/dn5Dja4xk+4yOSaAPDb6HU7+wjOpRSW6wrM9y0sZMhSJANyqMksGbOzGec4GCBmaZol7dWNmNJtRNMb37Q8gjYMkkcrRoGUKChYvHkMeMYxXtV7aatqby3Edgj2VzIiwIWkUsTIQNkm1cQsAoIYgYPOFBrVi0fUtC0iWS3sY7e8WIyXqLco7hrhjDE4SJm3RfIwQLxk554oA8O1Pw3NpsCOktvuXCXdvE8sqpcbPmhPmKQkokJyflyVO0HaMeb3Fv4k1/S9UXR9GkMNptS5uWhW3so3RXkYPcyAhmKM5zzw3Y9PXLLQtY17V9QMt1LHpcrRR3MkrBYmuI3kLGCBATMNgADNtXnOTgY9T1C1i0bwg3h/StJ+02cs2ZX8pQTHhcvMqvibdLvDElTtBJGMEgH5ganYX9rctdXUELR2VztnMUrtl3kVmVLdpQ8qeYrA7FIwegBJNnT7vxRJqaaglw9hBCsUSWogWP/RjcKkbtMPmeQqJ9pYE8KoOAoH1LdfB241vxRHHNb28OmxPHdSSmVJt37tHkVVi5znbuVgdpJGOpHVX3wztN0yQ2QMcLRpIY0DO5TeCWcp93buIAOMj2zQB/Lrq3xQvPDmrXmm37LcXlvfDzZEKtDGWGVniUvhowGfucFsjjptXXxZ07XrOwtdPmaG9srmC6mjQRgsHcpcgEks+75GJBGAm3B616Z+3z+zFqvwx1vUvFOnafcJYXMlwpniiCRmMuHtydmDxD35BU8KRX5Rab4hvobqPypJYriO4KLJ92OJOck5yS2SAOg9evAB97S/FWS2thD5xnYTkMftLgAtxIGRoxhwWBJ6kOF64Izte+JS3VmsKSyxytmZ5GlZZS5IRBFgFguAwBB52MeM18N2/ia7+1stzcyMoJZmc4JBKg9/lyTnjnAqe+8X6rLK7PdEqsEaRL8uUEYCII3KnK4znI5XOOTkgH0bq3ja4sZP3lwyTfIxDFzJiaIMxdxOflZcHOScgZ55ptp8VXlmFp88O6Ql5txkkkkUZhjhjWMKclACeN2/sOK+U5dZnuAGJd5t2CqRoGMYX7xcNl2DdAeecDtTP7YuIZR5U0iAMHjRzjMh2rJuwwKNjjjH86APu63+LcGpWcEEl9JbatAFZHlkURFg5XrFGPLn2YPzht3YklcPvviVdG0LXN6Bd2i7wRMPLddrupYZw5fYoAY9SM5xivhi3ubt52YT+ZGUWR2YkBxuAXhmLE9c4z7+tdfJd30tsxKnyZIlUK7klBtCoykn5uR0znBPGOgB9Dah8QZlaB4buYyBZDLJGf3JRkx+68sjc218Fs4IwMYXBba/EO9hRXtpop5ZlMcjzylBHGzgFkzJlWUscsSRg54wTXy2NTnj+WSVnERCQoHwSxKAnLMuFMaNnAyDjjGcUrm9nQsyO7PuO4LKsiEszDKBGIfGSD2/GgD7NsPiJdte2kEtwjGcxrNDO8atA4ddyoeVKFEBD9+Oa+zPAurK9lp7RN9td4H3iHMrIkxXy1M6pl5MB+wA2HGQK/IjRfEMs93Bb3LKVhQGKQAq4kEgKqWDDeBluX3bQxxjNfp5+zdKL2ew0ydmuLS8XMs0TDdHII0VMvHKDGu5pDvA3ZHU7VIAPpKUSrZTOzFXEbTrbTB5Z2DKGbyk3ELIvXAIPykAAjBxLa0le63RWhmsrctItwUMCqxjWWSR2XqwkJAyeoHyjofQPEVpbaXeR2qRsWHkhUQwtHDKlupLZwTIrKEyx4YgnJ4rlItTze3Vi6SC2Ksn2dobZ02xorSASBSXUSSPtIOdqYzkZIBWmmi1DV4lurWMrEolYHdCGBbzMBxtLfN0znONuNor1y1j0hoLZ7bel1bRY1dERQ0U8haJPsyyoDwjSBwjAHIIznI80tWjh+2Sz2Yla5mW0iaMqBFn5jk4LONhicBSVG4EBhXSaS4gs3CXETi8WNkaVwHYIJf3eA25pAokHCc4yfvAkA19ZtrSfSbotKlox89vs8WXkjUyGCBTEQArbVjJJ/56gYBGK+OfiDfalpusafatKJUtZJJ08zKhdvkmXD+YAJSEc4AJblcjGB9kXUUmoxGSW3RII/tR82IKpZiYpow8gJZQMIFAJ746YPxv8AGKSC4+z3yokNxFdvG6oS4ChlTc7dXZ+D1ODnI5NAEyapqmuShpBE90VTEYQyOsbRqBIJGfDPsjHXByGGBzXSWFnqDxx211amKUCOS1EwtoopokZwH/d5V3A3fOMd85ByPMdIvJLbyDDPAiSxyhScl2iTactDKpUsdz8nOCoweDXrPhLX7i4a6UxG7+zpJMJ2EZlggdEAYTE53FgVAAwCFI6nABvWF6Y4ZrGG2NpMDKs155iRRYDLsjhlYh1UsxDEkAq4XlcimDU7mxmnjkij2GQXUTK8pWdVb94JAJTv3NtGWOTuwAMkjG1Ke5ntJJllna4juS7wvA0YCgBWdSw3GISAAnGCYwck8Es761msJYEKT3MskYn87aTFtVtskRQ5VdnLKRgeWDkkgAA6LUdVdYLi/tWZUUKPsqlndp1cGPaIlyQFchFHfABPIOZp/iGC8lDNEyPjEivczQySGNDiTy24SPcCCDk7jzxgVxlxrp01b1IWEiwRyXH2OS4ZZt1vt3yxqGLSsJAhRgpC8gciuX07Wr64vI5Le1ugZNxLKRMEBZWlieaQhnI3Kxx83zHjIIUA9/012vrmO7lEaW5YhlxumEi7gZfMdjuY7fQk47jr7NZxW1za28kHzz3WYomUbvsskbysd3mOpVjGq4P+3ggYxXjOiRXl9pcVzLbGN8xvFJJFtSfbJn5ZVCkPuADYzwTzg17V4XCXM0Suj2wjLPKqRYeVeFMsak7mLHHLMoIc4OBtIBFe+H2uyzTQR7W8zZ5jM7sjbBGsSRNy+7cv8QHzMxzwOY0vR59J1O1eKzUxvIDN5CylGEZy4jaRADtVk3Yx16jAz9F2uhPqNlaylJYJIXG+OMpJFFGohkV5A2ArSKcLkgZTJyGG7SHhcKgYxxRXHz7YdhdWIb5giRpknjB5yRwec0AdZ8N4tQIS+8pDG8MaSCVEiy0DZGxBu3MGkYA55B/Cva9Nv1gguLK9WBGnllkgVT5+6LKbZI9zDypAVCkjB+bHOSB554ST7It1aiaRGUYmt3idI1BB+YbkIyJUwwzuAHfNdHdwq0GJbuNZFuHayKqk1wWkD+agRcGMFMgHg5BwcnFAGjqV7EVIt5Ji7xy7ygeZY3RHkl+RlbcBgFsA45wRXhPirUry0aWR4I5oJXU+evkGdJY1HkTyFIMqEfI2k/Mr5J+U49MltJ5dP1O0SOaG7juRJDe+bM1ybdIgssTRL8u4liW5YsHIHFeX+INKluNNWOJ/Kimt281mcxu8MQ4Eu0DahdEABwATyMDAAPAvEWsajM8/7yONbpvOuVRDJJL5JLgy27DYFASVgW3ZMm4nPAytM1eKa2WbT2HmKrb0SYKqQK4lLKFXLHDEEkYPvXYW3gOfVYrq5JjY29wsgnmO8XLMsrrEQnEgUIwAPGGG3rmsWT4Wz2UUSNI1mJrmPYsKMI4ll5KiMk+Y5OQAc5PDFTmgD3v4Za8LS0N1qH2I2kQaW2iEzia4HmEuiNKjKrghuRhcgbkwcj6atvFF9aW0V54cE0Mxle4umBSbUDbqobyUlfAjcnef3QQkOSd42gfH3gbRJ9NimErvcQKz20FrMIZEUOylLiWHBCuIixK9A2M5wa+g7HWza6Q8NnPdJcGB4WtwqowB2rIgbyhklAcbFwc4LYNAHsGg/EEXsaPqc6tdCaRsM8sJSV2EjQLH5hMUm2Rgzs2GL9MnFemReKLRJbiK3t7ZxNbSvGFbmIswkcghwznKEEY6OM4wDXyPDYx21hbzzSpFJMLhY7N47dXjtYxsinugZGfzGlG0qU2hUzgNW9omsxXduJJ7p7S9s4kjR7W6ZkBi4aWGMEiH5eMlmJCtjPVQD3m38byRTzvbSwMwheMW9yfLU+WzMFDJ8zfMX4+X5jyTg08+LrTVoN1xaxx3Khld0kbJiydkwC528g/Kc7gn4D5muPEa2V9JFFdRztcLJbtNby28jNGyMS5Z+VZ2LA/ICcEdMGui03WJ7y3C2l0BOqHyHRA+3buUvKkTDy/3agHdgbsHAzQB3usWCXonvbO/ii+z4kaFkaF9pIDyKAVDgOANp7SdWrCs7ibSZWgvryG4up0W7hjljiWR4W3pGQGGGUlHxjsMEdzh6Z4iFvf3EV5C0v2ZhJAbkoI5tnlo4iQx/vVMjBjvzwuABtOItT1CwuJ5tYu5POuI8gICAwLKwG0GLbEoVSPlwctgYUcgGT4p12xt0mluIIx5pVA8McUiSJlg6mNnyHRWclixyRkDivFtITRdY1WW1e1RDLdSTM5kMVsWiXc67nY+U4Qcr3I7jr0Or63ieR7O0hntZGkKMsyyvG6ciNmVSFlBUBlKnHKnHIHK6Aqrqrz3drbebLdQ/aYpGgeGGKdnWT9274mm3MmMZ2AZwCMgA9dvNE0O2m82aW2a1kt4ZLf7JGDBGAo+UzIeJt7EMOx9eKbN4F8P63LAl5HB9gdh5gVVVoi0O3zl3AkykfMe5IGAO/V2kfhuRYYbW3gNvbRyAxzSZkieQqSVWQ4dQ2D1JBUdQcnltU1lNKupLW1LeVDFKwaVA0Ft9pYrFI02VOFkYY6n5l6AggA4XxN8FdH0uR3iniWGPMlvMYtqzQyKpLSZIaKVTIobAIyQT2z41rfw9tItNlkgkWecDEUuHCMFdw20ldsi/KVwDn5s+9fSmra/b+J9IutDe6826gAuUmysjsYkEdzDHOJDvhZFR9g/iQEZIyviF9p9wdQFvGwMtrEHS1yWtmjaJtkrxxvnPVj6HuOgAPkvxTYXell7OOdRdOzAwyID5m6WImFCEUsoVhkZ75yTXgniDw2dNuDd3ZgidpnlurSZN8cMYbAA2tngsCoXK8nnOK+09W8D6td3w1K+t0vo4JNzBt0bDAIUE5AK4CYAJzsG7jivI/iJ4OVNFutVnt54bvcxQBV2yxiMKAqrGcASE5XgKIySemQDxDwrrm3UYmtiY4UuN5b5VRnDbSxVsMIgpxyWwQDwTivu7w94+srVraKYWkk4gDEwYlVVWNSymRMfv22tu6Dd1Pr+acelXlndKF1Iw2/lmdJDCA0ckjMzxFVjJkP3mG7lR0wens3g3W5tKuoZoXN4xMSNHO4RzIWdJWCE7UQ4TknP3skLQB+nPh3xzphkuI7mzMdu6q0M7JIHnikCyRh48BdzMQwCkjPVvlBPv/h7WNL1NDFDPAwwB5brGJreRVKxuGfPzCMhSQAfvElsivz68O+NbXUAoub6K2SAQiONTC7QzQsTLANo+ZA7vhs59Ote9eAvEvm3Ilt7uGQIwAa38pUlgAYq7bQDImwncAAAVO1SuCQD6fvtPtWtYzFNNIYGdg4WNQ7Rk4ickH5AyjJAyQSARnFeKa1baZdvqU19YxzTvOAltEqRB4Myi4ljeHCqwYLgkHgk4wCa9SOtx3Wm7jIJZxGssUe4gsActhVXcWyigDO0mPgcV4T4i1Zhd3Lxvhhkqik7xlmwGUgkDeD93qTwTzQBkeGtPig1K8tdpTbcBf3bozFd6/IxAKgldq8ZGQec4zwHxN0WU3RuNPtZ7dEVfkbaRJjyzJJJMW/duHPyqMk9c44rY8LeL5LHxWftDxQR3CkNvQSJKykAuW3HbwASQNwx8p611XiLVbK7nmjkgEqsPMznZJkIQx8raAyMxBOclgoC7cnIB82aFb6g1wgt45IJCzQSh98ccjzylYny2W35ZiBgA8deM+sQWrKi2MXmyXBJaWQhvMkBzIV53cj5+wwoGfUcTYarZSeILhrctKbeckmFCQrr5SRmQhgMnK/eOPlyDgFT61rF5HbaeYog1pqF1E6RzyqDPazAOCI2WRckgMhw2Gxg8YFAGZe619mgFlBfKtzIUElurNG8CKQXBkjIIYhhuCkEE10txfwadp51GW7W6+3iIxosImbfcpHbogRUL7AwwzcrGUJYjkjw1oWt7y2YymWXMcNyJFcyuu7cGIyQGZvMz6bSM9a9S0y1tbu3Hkw3REAVI7guRGiyorswTOdqS8HcQvUgYxQB6/8ABw3P9uqYdqhpQsuG3xKoJ3eWp+6ynkn2Ujmv1O8PqkGhW373aZIQdwUkuchW6E5OR+OOQa/OD4N6FBo+p2sVxCUlAR7yaeFgUaQIxlhCvy+whgMHlj15z+lNlJbmwtfsBb7LHDmBpMo8oCsjbkXBDH5iQQcA+uKAKTiB7oNALlptiiSQNHGjOxVWZfk+VwAvbr+IHolvLstIAXMnk27RKrM+9wq8uZAuW5HJPyknII5rhlkUTw26qn2gBACOI8mU5jUbsAggZ+tdv++NmI2h8hI4V8xgyMvPBO9Ruxluc4Hzc4IoAyNRv7WO2LEK/lmQSuspMxkUsNqoxwrq/H6HGOfH9Y1PdbOshkCuZYljQqroGYhWZlGTgHhuvPPWus8QwXFpb3cixMUjEkwIfyg7FlRwoC8k8cZJ+YkdDXl8tzLewW/mQOLeQO20bUnkdQwMckgXkBW4JwehzigChc2c0PlvDPO9tKlxK2+RXgkmuFHmMWlVirbVUqoYAb2xnPPEf2NK15JMm6RtszRRxlAqhNgcZYcoCW3AEcHII4ruTPZKl2AcPalSIWZnZS6ksWRjhV4P3hwenXFNjuodcs5jPOlo6yIxmVVE+4Z/dGFFVcfIgBAA+b8SAU9K0vRRGLee2txMSw85EKucgE7QTgttJ6DuD7Hbk8Jw3bJJZeTaWf2d0lSR5IpZHQRPGwk3hVhOH3KEHzSgBsZqpJJp1tIrKxaRY1XbKV3EgYXYowxYk4IHAJXd0FZd947stLYwtOuyVTHHGCcNJtBe2dXK7lygOFOSIyexNAHMX+n3KKYZEiby5XCE5XIySkca42vGCCpBJYnkselef31yLS8jt76zAEJzE67VWRpJGARvl3M5XdggMMDBPTHX+IviJo2oamkCm2tITjy4ydojni8pGfe53bd3zADcRuI3Eg1iX8mn6vcJcLNZxtIAsUiOrjeq/wCtQPIcru3EbiDxkgZoAzI0tLq+i8qMDeyGAxhwpBO5QR5eGfdgHuQRgkVZ1LwkJgqzW5ieF2ZWVclJCrJgvggszAYzkAN0rodPg0+FLcvcpcTGUGSRkjXaRIrxxqvPysuQfmJXbwBivRYdIsYtLSOG5MjNK7SicF2DTO2Fjk2fdyGIDHjPJyKAPmmPw5rmlyNcpemT98/kxyXAYq7vEwOyR8SAZIAGVUKxwPvDTN1Olm0d3DfytOwwkU8S+VO+YY59ssZV088gNg85AG7OK9lfw7PABFPYm7kn+QFxnY7EhJUMLYZtxB4yDtweRmqj+H4WZonhCTRhRlsDJBJUIT/CJHBAIABiYjBHAB5ZaWGoeTFeC3kEcTIrrEC0nmA7cEbfmfJwSBgZ5OMUraRPcTC8upJA4BSOJ4owI+BIXXbgjdInJyBhslT39mSG5tFtbBoo2jdQ0k2/eSjSEht0bHPDKMADAH41vt4Tt57WW/8ALIe33GH92xgkldQXWZlYKQEUkb8g44+bOAD5+tlSCfFzC7LnaFyo3ZCsGTAPrnBGNvXNdJpehpM8yPbJO0kPmbpA8aw7SH3FYyQUA8vLE8lgADk49HPhmwvd32hI0EqM8O4xoeMOVHAKyDIBB6fjiq+qaCLS2cxlkSOLZEYwdrqNqOm9AfOGSpIHZj9KAOctfBkDzrMdxeIs0bvKJBbmTLNt3vllK4AAK4wODXQP4duL218u0ImdD5e58iNMsuQqt/qwVOMgfxZyOM8S2p6tptw8YnMsYkCeVEwAQArlpHdxvyc4GMcYGOa7vSPFF/BcKrW0YEUeydZCFSRAUj3KhUM8pDc9D/EMkZoA4jxL4SnezbfHJsuFFtcJBI8JkQAqWcxkecgclR1GXU44qh8Pvg9Yafb6pq+pWX2vyI42S2dmUmcSvl1Al3KEZodw3MMFmO35c/SEuo+Cb/Sla4a5hukjZZmEi3CQy5DSBtkAMbMQdvPHldAcmqh8Q+HNA0lvKvWuEuVCIVjQOBIDI8gDBsZiV8SAKvzqpU7c0AeL3/hKwElxeXVtaLc83CNNCiiZ4AiqjKMrI0iLgqoAO4dR0+KPjr8SvCfgoFLi3t7OKC2khiil2BMMxa4KiTG1zc4B9NuAuARXt3xu+Pdpohb7HLbmOBPtDvI6yNKwUjDqXIbLnnGDhjzkivwU/aE+Kw8bapql7Nfz/bZJpHuP3xk6ysdkS7RiPbjJyc7skDAoA6H4xftCwxzsun3i3EV3loY4EiaMRtggCQTEvgF92FAGMckjHxB4q+I91r9teWjEI0zksykEsQY9isxb7nyv+Pr0rzHxBrH+kuqyNndw8p+dSwz8u726e1c7uniiLtcrIhYTKwbczOBu5xyCD39sUAQQuX1KO3YrCSQruXztcglpGweMgDj8K1PFFxPHptuu7MQ3eW/A5zlnAAGD8vseKwdP866vC8IWWSF1wpTLMrNg5GMvyTnqcHPPNb/iueefSYLaZFRrUkbAoGGZcgg9vlYfgKAPG4hLc3JilLHc4yGYgByV3O3qeBn6V6r4Y0W1nnntZoWdXiR2njjDGFY2CNIV3jd99c/MODXMeCdJOq69bwz/ADb7gNIWJKuAGbaWyMAlQDz0NfROnaG+n3t4FSKEyW10NylVjjjcqYgS4+c5A4ySFOR0oA4rxXb2dhpaRW4jYJFHGCrFQZNoJcc4yDv3L2zwccng9NmiZY9/yS+Yu1m2xrjBIO49Txx/e9R39A8ZpbyabH9nkSQsfKeMja4bIYszMSASWKr6gdM5rhPDeizT3EbzQFoYGjZvND+V5j4ZIywx94Bsc8gGgDq7PS7qW4guVEnleaowxKjYoChg5ABGcgkHgj6V6a/h6DyxcyGeS4ysr28IfdGocl9xBLOQD354wOMV3Ph3wA8mkXDPHA6SIzurJvgXkN5cKHJL5OOmeAfukmqs+oRaLePcwRu0arb21zEyxNHuKqN8Tn5htZR8p5wo3E5oA43/AIVz8WtWaW10Pwzq97DLme1i0+GW5kuYZoywRI4wTM2zAwAcEYx3rW8K/sufG/xfBdM/hfV9KtrZszf2lZ3Fk+wA/JHHLGMkEDaPqcZya/Tr9kH4x+B9O1LRodfuFN4koS1FzbW9xauzqqiALtyjMXG1vvKQfmHb9EfiN8XvBj6dqC6NZ6faXElk1zHqVyA8LzSearMqs375sKcZYMN45PWgD+Sn4gfD7WPBOt3OlanbtFNasNweMgnIJAZWHBC4BGB1zXm6pJbydPmyCRnhsjhSQeQR19c471+k37R0R8ReIdRvrqCwnDO4guLe2OJm8wh5XCS5RQoGPYHqea/P+/0qVdVa0VQWEpQgsEJIbr8x4HzeuABkmgDpfCGkDUdRsTNukineJR5ZEjxbQRGpUEbTgLweMH2NfqR8HfAv9maet79mikzFGWgnIEaI4XEkmFw7b1OBkffzXx/+z/4Al1TUbe58kXUYzHK7RgxQsWCoFViN/wA5GT2LcdRn9ivB/wAOp7LRWa5VV8u0s4nt2VlLuhiVUjCYJbdhvmA4yNxYGgDvfgJ4XvF+JvhD7LaZmN7byiO3hFzCpiP724zHGN4ESYYbjnacA4Ff2afAHy18EaHCCmfsEO2MJ5e0bEDAxEAg7vUV/J3+zx4W1O4+IHhW0CyRBNQ8tbzyni2spMltHuWTGSiHcOhAwOev9bPwXsmtfCuliTasi20QYjcxJ2JlskcEsCT/AL1AHo+vTTiExw+XEsiSK7sShRgBtJ44XAbnIwBX8vn/AAW2+IH/AAh/gK60+e8F9HePNDbok6kvMVAjdwiDcIzuJ+bOWAOa/p68VRu+nTFA27Y+CSpIyG7kHtxnqM1/Cr/wXZ8Z+IYPiJH4YnmaOzN1NOBLK0mQ2yH9yGUEJtDttG7kkEnigD+Z/wAR3VxqOp3c8yktcXEkowCFVpHY52n+En3/ADpmmWN3BcQzNaS3BRVkTH3dkZDHGR2APtiuiOmC5nX948onZmICNklG+XduHQ5B4PfB5r9Nv2P/AIN/Dfx7PpVr4we1hjuZYoZxcoYRsdnXyzIwJjDCNyrKRkx4PBBAB8HeFPidfeE7i1ubCGa12STMFMsjW0suQyOsUjbVkDruznPGM44r220+Okuv/brK6s+T5P2e8h3AWabEby1wmSPPALHOCRwO4/Wb43/8EuPhUbCPxR4R1m/07TPuSaZbXlm0UjSqXIt38ks244x1MfP8IG78y/ir+zhpHwouJLaw1I34hhgnf/S4JPPEqF9wlTG0Io5GB1HAJIoA+XvGNxqNpdSXMTlRO0jfafP3u5YBsqgJwrRleCW5zzXm2sa+93bBXkeQ7AjqzHDS4ILDuAV2/pXoHiCNNstojG4ijUtDvcsVHOWRm6+3rnj1rxK/t2iuTkOse5cYyTg8lgG7AZPP8hQBRkEjks6Hj5WYqThs5UYI+U7R+Pau68HShL3fLIzKAQ20ksVA5VYzkueB8uK42S4eR/LTbDHAS0asApZhlgXwBukJ9ewwO+es8JB7q7ihjjRZfND/AGgErLnuCwGehJ5/CgD7B0f4RT+JdGi1SwikdLgGNmMJZICSzZIQ8EIhJ5BJ9q8W8Z/DvXPDMUryW7fZo5pUM/I85Ul2BkQk8DjvnLdxzX6f/siS6FLoc/hrXzC9uIklhZzu8xSx3SOQgLBXdAVHyBTzjGa7L4v/AAstNZnn8MzWMNvZX6TT6bPFDiEspVTJHOB8x2FCMnDYHBHNAH4NXFxdW7HLyLtL4JJAGcYOM+wxT7HWXjnjlcncmEBGCjZLF2kDty2CAAOMcV9E/FX4K6v4Qu7y2v7KS0lhZiiyQvF5sKuBHKm4YO5OeCcmvnC+0qS0TzSrKOeSpwPmHJwOOaAPQo9cE1pGsErlirbkLHb8pXaFHU87iQfSsu61qS5tnt5JDKACQjsWALAqSAScYDfmK5HTiYoJbj7RsaIlFVWIZjgD5SOcZYZP1qFLjZNvIypXpjrnqeRzQB1vhXxDdaJdYRnVWyJIyZNskbrsKsBwVIbPPpXW3uryPCijdJbpJKNqOduC2cKTnn5hjHYD3rzmIIzxyoCzF12jggqSF2k9VbcOPr9BXW2UihBCYg5kPYhnAJIVflA+bnB/HigDOupmDSbY28t5C68qWQ465A+YnnPrVzSvFOr6fNbz2F3cReQVXy0llVCBnG5QTgFSOMY4rm9VkktruSLom84UHKqSCM7h1OM1Qgutky4Uqp4UDkE8lmJP4AduKAP3Z/Yo8ZQePdGOma/Pbx3VijGWG4IdLgtgBlJi4OB8xHAAyT1FfbGs+ApNFuTNpt4PKZ2ZoLYCUKJWUxIAYy24YPzZGTjg4FfjT+x14wbQvFOllFlkimcR3ECyOsUgkIjZducZ8vGCOSeK/djQ/FOnX1qPsFspTy1ltryRCs94U+8qtJE4j+UBQyg5AHGQVIB5YdE1b7LNcWoiY2wYiW6to4wzRvny1HmfMGDsDyCTJ93pXF+L/CeqxWban/pCtdhZFtVRkjM940T3kqIQMGNkIDc7iQexB+hRriG4C3tnDNbq20BUi8tUQkkXMZRhuGADkKG2ggCugvNNk8QW8U/2ZXs7iZ1eSCSJ0hUbJod8YhzbuhSUAjAGBwAMEA+KNS0PxRp9rbyRiOE3JIEcTKiW8YZVaOSMOSJnkUHouQx+XBzXsfwm8a+I/DNzcaZcXlm1rdi382B/MeRSXZHW2YxFlVIAmTuT5mYEEBc+w/8ACA6HP5syiPU5Dbsv+kSJG0SrIqNIrpsDHfj5sqQEyAQOfNtU0u00m9juxDBbrbtIryrcxPEUjeQRs5KgLjnnIBDAnIoA+2obi4TSSIwjg2iRM6SB5ZC/zean91FwgCk8DkFs18P/ABYt/E+ka0LezjxZXHkX63bWhRWkbzYrooCSXVZmhQk7flIbf2r7G+GGrWHiDRIWj7Wh8pw8bI8sYA8lVVz5mfmBdW3Diug+KXgiHXdJg1NrS3Rp9Ku4wsJDbJSwkjj+R2aNA1ujFgc5HzDkGgD4n8OR67BYxib7IqXKlZbm3EZlY8MisxKYfcWBwAB1yTnPQMdQivg8NtPEEMbC5ng+X5FDg4IZfL+YYPQ4HOeK1tN00WNoH32moXMhkiht9iFIEaWRQrMpOwgAN8+AcKSQDVey1nxLE89rNFbTx24CMXlEQ8tJFVYAq7lljCAYyRynJyBkA43xVp19q1xZx2KRmS+hmjnjEotwJg2VkhKJtEbJk45A5x7fm3+258OJoPDGn+JDatcX+l3X2C8uTAzSCGSRlRIwm4YWRVGQSW6jG7Ffr7by2W2ORrFmimtZLdSIZIWSVjjfhXILYz8oIxuBI7V4f+0TpPhvXfg5440P7Pdtey6VfpDcSWnloblIBJBMjIdyvHIvUsuOSwPYA/mjME0mYjL5aht8i9fLBxkYLAb920FTg84zV/T5Z7EyrHGhElvIrMAQUOWIbbJnc2cZxkYJxVWF0tL91mzMIZJFMTqFDushWRWLAhf3mfc4raudUd5jHDBAjuqwy43TYQDDRxmTIRC3JIAOTgHHFAFO2WaQBZbZAJMyQzk72LMcCIKrkKeDwcEZ5xxWx5FxbrsuJlDOrFIo5EuSqMABFtQ5i+bccE5zzg1BGPImabdteMqjrG4ZXEgJX5guGjwfXjIxzW23nzrGpiVnljjZVYLGyhTgykjksXZWJJOc9OKAMdbBgywzebGzFyVZd6q7IGGXDZHykYJJ5z2rSiuTb2z2zyW8UbmSFYkRRI6BCHYS5O0kSMGPcSbcHOASKwPlxXCF1jRpHlQYjBIQneHGSwHYHAOKlsxYjzpZwZ5XRckEGKOXkoA6x5C7lBwOSFHXsAY1zawwpHdJbERK3G6QYhYszqikEYyVYjhevGelXlYz2wYxQqh2IymLbJsfIUwHjLBRuLcjI5NOkljSVVkYbUJlKH95GRuUCONWyudivlWA+ueKjvC95cruWTcI3WIBVQKBjykUK4XbtJGQDkJ0oAinumt1e1WQNE4ZTIVXzECgFSGQcryAccHgkVQGpy2ux44hCCCUDxsFkDMFLKTgHknbj7vBHODT78qsiTFSkzLtkHynogUkZON2FBA4Iz61zcyqVBdX3JgL1yG3ksXHRfm2g9sL6nkA6SKU3PmqEdgysrSjhWY5Ko7YA3A7wc9RjrmrVxpywWQa6+eS6cJsdBJ+5gw8Slt/7tyWAOOFzjnGK5iG3mu5cIzhzIjAlxHgIvOzb8rKWAzwfujBGa2JZ5g4S5D+dHkDODkBW+dlDeoXnrjvQBQ1DSrSZY2t4pVk2qMsqMrFR8wBQdODg9zxWBPoskS5DZDhiwXJSNiwCl1B5OMY/CvQMOIYZHljKSMyhEmy8If5ssG5CHDZ5Iw4OTUUtrBGrSpGcKQrpITguqh8htxIbaysB6igDhtOspFukXBMe4HcU3LgEg5Ur6Dp6/nW/d6PfR6hcQraExNBBMiyxEiSP5kwMDEa/e/iHC8EYFdvp9tp7NFIFeOWVADG8LMsWCuMNt6kfNkYOAcGu91ayg8rStTtsyo8AsNVhELSReTMGaAOARtCywuec43HnmgDxiHTJwIhPA6kMZWMcI3Q7U+WIvvB2YLY6gFaZeQMY1VlZUZiBjLEkZII5ODnI49a9y0rSNMu4r11DMbWJHMREjkF3y4Vk4WPkgAnIBxnNM1Dwpp0kRntVkVFBP2dZkWVZdpdUJYNsUx78HBJ2t3BoA+dTBdTTNbkiJGQorBWbaGyPukkclcHjnivQfCvhRCttNcuAkzMF2hCd0YOwMu35VJOD3Oa6Q+Enit0uHih8rIHmZYll5cFgDywBJIPIwc4JFb9k0sMNvp9lbfv0nDI37tIyjKA8e+T5lyzZXH90cHFAG5faP5MYkRWYRqiPhdrEYUIY2BO0MGyvfvjrjzrX5Joo3hE5tnkgZA05DlsNv8AKOGG3JAznI74HUemzXkMcF5HKiu9jaxJlNjsJQCS0ZeTdgPnGADz64rxHxLdXE0jtIYzIpfzA6AlSQMZDZByDnsQR2I4API9WCxPL5iLvLMNyqRuU4Yk5HIPXg8Y61ybNuJYA/MxbPX5eeAPXkc9ea7nX7dpYo7gR/MoCTBMhnYEbXyARja35YrjihkHlRjDHO3ChnyBuODtyBt3ZxxQBCrMFJjUc/eOMtgY+VeODwORz+FKzIygMwDMoJKjO0jIwwxgtgD3GeakXESYBbzg4JwBtCABlIPruPPHanS2xCJNIcmUk5UqeMd1HQ5z2IoAh2yFd22PaAkfyk/M2AcgZOSSOfQn3FMmEK7cbyeA+efmwAdpI4XcD15GBSozxuGQlMAEYHHJwC3HHOOtOkRSSxZd5OzZ/CScYcEfXv6UARssSqMSbzgEjaFK5GdqnPIHT65pGg2iJomL78AbSu4llOQFViT83HvUkNqZm+clUQF5GYADABIAI+8SRgY6ntUYAV2jiUuudynavm5VTkbs/KvUnGenbFADdr4TKYVSV8zaQS5IyC2ecYr0fRLy8bSVltpH82AquQc4CgDPAPUn8RXmhclQgL9MlWPy7j1YAdBXofgS6fN3pwKj7QqypjB/1ZO9BnplST74FAHcaNrHi6GG6mtLm8t4HjkgndHk2SxxtHKUCg/cEiJn6c0y01vW9YuDbLd3fzlUcrOyI5DYJZs/KW2kZwRnqK09UuhaQPZIv2cuQSkbso2vhZVzgiNiFyQV9c1q6Vph0zT4rt4o2ubm4TymJVJIYlMcsbBFX94CVAbPAyKAPPPEMep28U8kqTR2pujLB580lxJbxyswWAXDFQy+pCAsRnpxXnTvcFldnlVDuwFY8qM84z0wc5PXNezeJZn1NponZGWPCRIAy+YEwVkIAwMMT19q88+z3Nxbx2iL5oheR1TyghA3H5vMxlwQW4PAAz0oA5ieFgxUNuj2n94CwaQPhlIB6udw/AGs2O2YuQRgMwiYsyghsbhwx5G1Tz7e/PUfZ5EQ4yV+YZZQMkclQCexwPXjjnivtX9ij9li0/aN+Irx645/4R7RRDPqdtCzK88jMRDBI6Sh1U7QWwOVyNw60AeN/s6/stfEn9obxNb6R4Y0ySPSY7mKLU9emgd7KyjLgMS6rl3284HrzX9Jv7P3/BNv4VfBnT9Ona0uNc8Wy2fmXuqajGJ4t7BJFNtAgHloWUFOCVDZJ9PuH4QfCT4XfCTRdN0TwZaaN4e0u2sLeD+z7S2SNri+jQC8uJZyvmSymYPjnIJ+bJOK990mfRGVIraa3kkWSMEPE0ksrFGX5WKjfJ8gGRyCMZ6UAeM2HwY06LTYDekRi0jVxHbRRQrITvdigXAZlIAPyDqD1Jrxb4j+ALXVLeG1cR/Z3a5UyfenkhUuZmdAp3bEGQSOikY7j7M1W6mCXcX2d7WCF5ULXOVcMwOxIkJGcoAT8uMjtyB4R4g1TRo7+WG9t4mgS2BmluXbIEq42RuSBh1IBIP8ZB4zQB8J3/wUitWDaJas8d1Lb7Ljy+LZosEys7AKF8wopbjl8HJbj3rwfZad8PtAube8js2uGWOOdy8XzGWRXZt5HykAydQBjJ9z6H5+mapHMLC3VC1u9uoG37OiDDrJguDLKCecsTwDzjA8u1nQDbSXGparHcSrpVyIglu2TJFNhXMsE+SyqjA/dYYJwQTQBwXxQi0GzsZIdNvrUWmqQSSApcb1kabczsqqxMpUnOSRhiRxjFfnrrvhWe81q+htoZ0nEshtobBi7vbQF3WQNLGHik3LubjaRwDnFfUPjnTlsNYN7cecllcxFbCKZ2WKI3XyeaokDKjJIxK7Qfu5wTzXq3wn+FyWVrNrU8EtxFeWksaT3DJ5pbB2+XJgEhsggsMMOOoNAHwF4cvPEOmXsunahHfy27jERIcpE8BPzfOwV0VzFvzwQ3+0SPk348ardx373KXMscN2+9pnOJCxGIiShLFlZXyTgkuQOK/aT4kfCxbbw7f6qlmJJZ0FwiywkQwxdZlZ1bKs0g4OQMgAj5QK/DP47XVhJr17E02HtRJbQYMZWKNZHLnIUl0D7hjIPPXAAIB836lqUSyh4DJ5IWJpV6xNIAqyA5AIJYbsZGQT0rJuZku2ExJZ4Q21wwlxG/lny5AV3IqpuHUn5eSaybq6PmuqF2TJDMjEIwUlld0bPr0wCO1a2kR2xw86vkkptjT5CQBjAyMtwpY9y2cCgDa0o3RmR4mCNkqjJjyWTIAUEMASMDGecjjnken2cPmyK6yLFcElWR+FWQqBuyUBEZbf7ZPU9Tg6ZZwQwLeRSx/6POjSQhcmQOzARLuyPNBRskEgA9e1dnbrI6fa2jGWXCybRtLAlYmztIJUoQSAG+U9M0AdBLZ2smlq7vdrfxROlvHC7KiqVVlKqiKDE5M2TvBJBypGM0vB+lXE93dR3EJignXZGQksIYoFO4llJlBlijJwCuRtweasQ3CykrJO06RLteFGciJNj7QNx3LF5nBAO1Qeea7TQLV4rlFjaOJJnj80rK42bfkaGSJCVCsyLnHPAORzkA7f91oVpDGGRliOEtmYxCTneSNqEhfNPAOB3wBxXPateDVCjlpdOtX83ykdnNq3mMdwh8tuf3iAngDcOqjIrqbuPKpCSk0wlRB5UbMrvKw2+WjR7QVjwAcALwcnBzyOp2llZzlYbowRmQuY2EU/LN/qZQudmzplTuyDngUAc3cxfbFQWoMcFjHcpJMhaOSZBJ98KJAATuPAxvHXPONG1FtLp8cv2iI3W5YQJJxmJAfNMhtjH+8wC/ykEnIw3auanctJNbF0EXmI6zpOIgDuaJQzkYaEI6BlOGyMDB5LobmL7bcJaxSJdhPLhnTcySSpzEyoEXGU2DGQRtJIJNAFLUns4g0jRedLE7xxzJGsP8RaIqUIO0sWHYfNjk4NcrJLLaC3e1kcR3O6KXYY2fLSgIrIP9UMb9xLdB0wcV0N5OJZUR1K/KI3RGBSWWRxvJWZWCSbuRkAgtkY61Vjt/sRWS4nWC1QlMCHzHEpbzDA/Rc7VUknghMEclaAGW2+xaWK5ibEyIY2ACecFO4oj4JTAYEMNufpzWlHcvOFGZYizp57LKH3KVGzb8pEWMgk9SSScnFaMckT2cU93MZLQx+XEkZiaaMlWkjRYMYRSS3zehHAqwbdLRYbu2VbyykkiyVcjy+MujKwBiyiN8mSCOcDNAHFTWblyuxZlZm3tMU+bYheWQ9hgDA5BIx3zXm2t6NcBXu9LZXkQkRQwxYfAzltip975QS3fGa9tuDEk0oUhVLFYYmgWWVUzkqHQBi+0EEAcjoMVyWt6YtvarPBvMKThIp4h5cnmyqCYZF2Aux+XHUDBwDyKAPJ9F8V3SlbO4jcrFuV9mFyCwULLlSJCX2DuVBOBxx3ltJZ3v7uJPNvkdZY5ArDajxoWbyycKQ4xnccehzuHE6zoqENNatIZCWM4XMZwxQbQZMFm3jDBsksudnPPO2Or3GnajG96Z3RHUbWADkpIu1WTHICgDt6dKAPoXRLQWl+Fjny8b5DQRGeOGRHV5EkSLLRgbX+YfMduQD0r9B/g3421LUtL1LQ7WJrVNR0O7sby+W6e6AtBtjhlmtGtd9ptmuGO6NHxvw7AhAfzo0HUIU3X9pHMbiWaQu6zSRSXCyEl3iUKDGQRz1B3dcc19DfDX4gpY3VzbmE7bizkspZSUt5FWWaCRyJYk5m86EYLK2dzbt3IoA+Fvjx8P8AxJ4O8W6xba5avHMlyxjvFljaK9jnkkaK9t1C73geMHoPlPBIOVHgVusdtI/nqysrBSvKO6k4PB5BCgnv17V/S14K+Bvwh/a00W68K/EezGi62Ldk8J+Oop4pNR0W8feIUfzmEeoaWzH57eYnGGMTpJhj+FH7T/wC8Sfs7/FHXPhv4khxe6NqF3bx3MSzG21G0iuGgtNTtjMCRDcW8ccyhmJUT7GAK0AeQafaW93fx+SJHgLKXKoC/l4JOPmweF557V1fiyYrdQ2cZby7Oyto2DAKVJTziny8Fl8zHvj1rmfC1u8uo2vlgSIrhpCysoCqysxYqPuAA/nWpql5aXmo3E07SBnmnGI1yp4Cq7uXLbBsBwF6DGaAMGeVysawq/zbRtDE/vOckH1OAfxqis0ocKzNvVuST0YHuexDD86lmnjBZUZlKTBo9xDcKDzt29N2OccA/jRbxK4e4cMvH7snaqOxI3cswLYUchefnzQBYheSBxIVLMcsN2DuLHcXIIO5CeOME+tSPOzRspABxtDBcHAGOdo6e+D1qpM6bz5b8IqrgtktnG7Bwd2MUs88UkWYSsUiRbZM5HmYb5SowRnaAD0yRmgBvnmEpIAGYgZBLEBj8wGVII4UZ9j+FZE1x5srOEKK6nI4JU5/gPb29qcJXkUbSXYyblHGQu3HJyAvKjv34qaG12sjPgGUNlDn5FHPK44B4wefr6AGnpESSlNzJ12ruBYgcD7oHJyTnHpXTxRhXEcgKx7wokIaMFQilMDA5I59x+NcnaSncUQMoDMWI7Ddjp68j0+tdDcTwrGjKZ3KDJ8xjuAIOAAOFXAXrzzgGgDRstOiv9WtLaJVCmVN7lcAgttOWGcqFGe3uR1r618MadpukW1ut6BEUHmQSCTzEYuj7VihEIDFh5eW3ZXAJJHTwn4RaJNretfbJVH2eKN2jZwBGzKPuse4xxjGTnB9R79qksUEkaxgstuqJIQuUjldSVEySAjg/wAPQ470AdDYapNEouY76e0gjuoJZPJkURMZ22PGIxtBk2jkbgORkk4zr6zqTwXEqWVxdiSZwojkwFuBchXYxpJgAeRJwcjpnsKwtEi0+/uorS+gw941qpltgVUvGHPzNCuQzTKg4wFDbuOMc54we/try8hlMglMpYOrB5BEqhXKvHIzKNrn5gQT3GRwAYPiPUbe5EMMgkgcqJ3mSZGTeysroVQDzSJF25XgE8A1wE1xa28lzFcrDeuRCr3IDQ4SNiv7tm6nYSTk8jrV3WpYpWQ2s8ryqoBzIWRTGoxNGVUGFdxGO3HJ4rm7TR5XkivllimlLorRXTeSzySycERyv+9wcksSP1oA7bTLMNMLu1id0tiCSGVCYWQDaoiY+arSeZllyApByck17f4WS3t5I7mRHu1b7LEtpHIrL+8cNMyl1IQIwUKTjEg2j1rxnToNRMOyaeJW3Jb2p8oPhpA0aq0qMfLiVN2Wxxkcgc17h4es7+0igSODCW0MZuVabzYLja3nFIigygLGM8DOV9CaAPqHwve/ZI7R7GNysjT+THcSARq4iWGJWCqfN+beW6Feg5Ax7LaeIobCKK51XSXkudiIZrPc+52kCiYtHgLKZRG3zZ+QZIzk189eANRg01Y4714p/s5W6jRkkjaINNK7cKuG2hpHY9MgFgelddca3eXl1cWIulS2urlrmyEboGjeaL9yYpFJ2kbXJzng9MYNAHpP/CQWSXExEk9zHdi3ZLeV3byZZpZEiEnBLHBzgjBHrXqei+JbTwppHm2tw14dVuXGqhLeF57dVNwbe3ggaJSTvgfG9jgdyOa+VLA+K/Pg0TwjbXnizxJcPLbJHZ2k109rvkIjciKEqZQAFDEbFZjyOlftX+wn/wAEu/iF8QNW0vx58fFuNJ8NRiK+tvDmWivrudX8xEvdmNqDngdA+M8cAG/+xH+zj4s/ab1Tw54g1y3vrH4eWF6ZdTuLiCWOa+lsriImC3LKymCRHUM424KSIMhd9f05+HPCuneF9I07RdKjFvp2lQQWtjaJ8kdvDAiJHCojAyiiMHDZOWPrisn4dfDzw18NvD9p4b8K6RZ6TpVlCscFpZwRwx/KgOVC9XJXJOPX1r0mONGRY3ySiAu/BJYgFmVgBtbOOeOtADoI0cBCD1D8AqMBu75wRuDZHPHbGKuSbLePzfLYqrFtsUZf5fmIyqgluw+pAqNgRs2A75A6qNrKDtAch3X/AFanGM+vQHGKspIEBDDIY7gWlyu5sFlHmcqoOOpx83QdKAMvULSG8jKRvEZkxLGv+sxtAKsQfukEg4x/KsXw9qN4jXNpeIsZSZvLkTMfnK7HJCFflBbknGMuMYArqo4YIJmlXg3OGKruZVcEsAuxSF5kXp06jvWBqlk6ypfwYTy5PnVG4ePkkSDHzkHB/wCAYoAn1fRU1KLEwdZF/eB4mdGVl6EtFIhPDHoec+1fCf7SPwA8OfEGws21ezRXsbicW00KKJxA6xLLGxIYxAlEPqWUMTmvtaf4g6NZ3EGn3V4lre3iGOFGVXcykZBUEDzABjjGOhNVNf0yPXLWR1tyWmUhS/ST5QPMHHGVAGCPbBxigD87fg98MNN8F2M2ki1lfTpV8uEF87UiJj/eDqPlJwe3IGQa+0PCVtp2l2lva2ojCxlFhjyrlAuJEXcec9SRnPOfWuQ8QaUNGxDHIltOXWKPy9s0oUyLlYg64wUOC2Pl5rR0+W0tlSSGZ5pzGivvkAMoC7gpc8K2S3JAwTzwKAO0vF+2xalO4b/SLyYqF+QhUEcbpESOI2dH6DoeCQQa+Z/iB8O9Onna9j82Oe4k2PHCgd3Al3qshJJfBCkAAH5Ovevp0iE6c3kAC6lKyONxdIpChZTtBxMu/BIyoO4kYzXnfi6ymutJkNvLLaXSxsTcx7ldJwA/mqC2Q28ZHIxkYI7AH5++Ik0Ozsrm6tLgSPbSum2TJ8yZleMEKoGSrAZBIx1zwKwNJW01WPT1uGhuJVyJ5JI2gkLqpMJ+Yn94WQ49MYJPaP4kWg0jWDpcAaGz1CQvKZDukS6Lo5kYN8qBvmDZBILfKQcEcj4Vt/P1CO68vzWtoZ7d7lzJFCkbFnjURHq24BQTzgHB64APeI9L8KtaWEYkbzbUuL+GJsush+RNiqgXaC56bsAAg54rgdWuvD17qctnZSxxXk8yWEitH+4EFsvkoS7febzXY4UZBAxnNUxeW8U9z+/PnSQo6lSXjjYHA3MrYBDY2juTz2rzzVri3ivba5+27klurdbiRAfNSR5VVQ4ZSeS7kMp4bvnFAHq/hnwZpFvqUschSO2eWNJZxiZZV25UxgheNrcDjvnoKf4yufC+jyvYJdxiQvGHgQqZCjIQFAQ4UgsARg4AOetS2dxDbvcJL9qL/ZN1uVVRtkdSyzyI/EkROee4OcdK8o8U6aYyl/MwlnM3m3B24lEQck7sKSQqq2AMDj15oA6fR7bShdTg25kj8kRk/I87EnZHGvzbgAIzwB378A7uv6Fb4ht7eGRI3RWnmtoUeVY1h3J5ilvlTzANzMDgZOK8ct9Zjs5p7vT1uPMnMbnIDTM0ThdiKpLFSXPGcEuenNbt74zngjnupL1zIyTSRxRKHmXaoAhkKt80bFDuU5OWzxgYAMb9pv8AZl074h+B9S0vWLL7e8qXi+ckcQNu0MDCJZEdsOuQAcA42A7STgfzQ+JP2DF0jx3qlr/ZbG1aWd7VZovKx95lcup5wckY+Xt0Jr+5rUtCsNVN5YtEskcyO4bGQNuMMCowSVJGPfqa+DviH8DtJvNdurv+y1M2LiHd5KDcCr4AbYMsd2RgYPAPIoA/hI/aN/Z58QfDLVrq+WxuV04Plt0bAEDMhYueMBSgyvHyjHWvjhr6TcQCcmQphuSOx6d+v5iv7X/21/2ZdE8R/CvW7OHT42uYrGaRphbw+YsiI6kq7JllQqNwGa/jI+JHhi48G+LNX8Pyx4ns7yZRKxIcJG4ZeF+XOAvY85GeBQBlW90sRcNkCQDn5jtPylWUN3BB7dCaZf3UQYDMruSGjmcFsDBJ2rgBh1weevvVGNZblQoBZwpYqcZIHPGOvGTU6wmdIwwO8AoSSCEx0JBHHO7AoA3YrjcqP5oQSQjBSNVDbQyquDgKepznqfevQpZI7q1jiS3iuPKhjjikIZJ8PscsIIZv3gDb+WDdcZry+OJ1VISpBU4UEjgsSQNo9zXZw+ZJNZkbojaxgs8kn7lmjJZWAVSQi4BIA7EcHBoApa5Lbs8YhkVXjdkAWMxkR7Y0AKqoAbhsnBJzyeKx3lk8sMHLrHGCoIGVbbs4IB4C9QSB3ro7hre+m81447XO8vKgL28joCQwSRV2SMWcnLn7+O2KoTQI6yyW1xavGqAPHCjCV23MpKpIhBJ7kHpzn1AE0KHdeW/mOMrhwqZZ9zYAAULhn3bflzjB4JPFfqR+yzPPHqFpNPGyJk2rs7R7Z/KiYtCAWVwMZJHHJAJzX5jaJata3tvclwQSRJFI7RAxzKUAEqfdJyfQ5Axxk1+oX7LlnHDc6TDJGbF7vbJLqJiMitaupVN4dyERmKcDAfPBRSwIB9q6haQaw08jTlGtFZYypUEozTPsWSUBY0MgOAVxkAjPy152L2123KRRxPc2rpE5kyShOQoiZWOWLJkHpwR1Az6J4qsbXTLiwaKe3ulJljdbOZnuDcSSx/Z3upFmxIQu5UAIAb5h/FnzCPSUk1NhMJiqhi8UeAysm4AzMoc7QM5J5wONtAGpp2o2rNK12kYlVLg2zFxHiQWrqpkSV1zhicZOMgHBIANDS9Ss55VtNOgkaeRim5S5CyZDboFKkGTDNuG7ovy55p93otgLKScW02JmlkWGNpFS3KHIIVmLOGRiArZ4OSTgCuW02w1HS2S8sRNDBbTCRgsmXIwsZ3NnlWZyCB2424GaAPoXw8l0ltNas/2lWU7xNOkbF5hhI1VsZAeQgjlgUJI6k/FHx+T+zhOrxsSL0ZnRisKKSSrgMcO68ZGV5GQe1fYmhyRy6bb39o8bzKZjcCcNuNy7FS6ZG5in8ABChm5B4x85/tDeEYG0XQ5LmWR5Zrs/afIxHJLJ5OIgRjah8zhs52gnaCQBQB8uWPiIT3lqLe4eW1jjijuHmwF2lg8jRqRnb5I5IDE5J74r16w8dxWkCf2ZpkUIuJdkU6yxiONsom/yYmLHcIwNz4OQexxXgS6XFazT20L/AGeWQxtCkTxvhZVTZ51wwBzt+8AobBPTpXUaRo76Qlo17dNMLyWeeJjMwiYQoTG25SPKBB4B5JODjuAesSeKHWe4MMjSSzRrBdSzSSATFyJVKqrDYFi8sbQTg84GeOfXWViXUPMt7gupWKCaNgNhkEgR96hmZhH0CnjqR0wtzbSXMcSKRE8587ZhEYqYvNjkSV125+VSDkgnGMmlNvF9mFsrqWtyTJJMyRu7LmRA5Y5zukZW6YCdu4BTtbqae8DeSbiKSCSG4uDvQyRr801vJ8wLDcxx0JDYyRXrngwi+dbIwQW8pkiaB0XO0AEMrANlUCtyGB6nAHU+XWE00sksIEMMzuFARTcgCOcRsY5ozg7lDqG9wTyMV9f/AAo8GWeoWV9qVxcKuoIhIh2+cJFiuYkCebGciR1C4KrgFOWBIBAOn8NeG9RtPIkKTvF58hVUQbA8m4AoGXGdpUKpXOG25HFev6PokZmkvljkgmCkswRNshCkuropI87zTn5hjjaM8V6l4d0O9jsEiOniGFYiCGg2LKPLeWFpHljJD7sDuTgEjg10mkeEy8JuWaSFiBgOu7dMjbZtoRRsIbGMAkA5JoA8gjn12PUIktZEk89gkVsd6K7uyoNyyEqWCo3PGCw6jpai8YGLU5hNE0yRsBIgZo5TJDIwMZKAiNslsNkjgdgM+kS6U9q5aeAMoZ47YpHLulEWI3YuTguThic8HgdwfM/FVlbiF7vyGaczyyNdIUVvKJRtjRbNqoMHleTj1NAHUv8AESG3u1gKyxwyJCJobcI8n2OLmQu8z7gxIUAjKqQSF28HM1zxm1vcpeaWzJE0u+QGZZI47h13IAFZwyqoHfqCMAjjxq91u3S5EUcEsjm3YxSTo8zJFBFvZN6P86HDkgrkAdMYzz+nazca1c3FhJJNaL5pa2DAfMVPmzJGJWwY2UHk4Y565FAH0XpfjXUL6aYRyyJLIRuPnBHZH8sOHCkE7kjXHf5gPUV11leyTNNIbMSSxQyA+U5YzRhQJHKlR9nyoZSvo/HOK8x0CygitxHMpin89ZLUR27FzAsSokhuZCAyCVSFHI3KxGFwa9K09g0EdvHayrOA7Tzh0McnzsUEgyT521kUbSB+79SaAHm2s4tOnm865ijgcXIsrfySkzswDKysOchTj92DgkDbxm4+m2l9pl9rEkSxoLNX8ppNzQbmZSGILcb1BwCuMEhcZqxHpxvoZoInjjusbkkQbGuZRIcmQJG5dl2IM7h8rYwwrb8N+FtYlt7+CfTDILF5XntEuE8+ZTEoZYFYBrhkdQckgAsR3JoA860RF0yWCVI5l066Pmv5ipNFJF5h3RnzYyWZhGAOhyCRwDnurieCK9t3gU20TW5clYWTy4WilLSbCRtcKMA8kBjjng5+q+HhPa6bOsF7YWbu0USMJQqFkbIjUHEhE0SbhhlAfhhyTbt5hFp1ppQiRvs7mSea6twkjTeY7bZvNZg+5AOcj5VUBcA5APO5Dfm/ZXu1WLaBFLNKdrRTP5m5QBllYsHIwQDgkdQKuh6qZ76705L9JJykxEjbYYnn8s7JDOBhIzsAyDyX/E7uuQJe2+ptDHZCSec3K3ACBYguIpEh8nhQDtfAOCIvugnn4O8Z/EHVfB+t6vZWslvIDDte8FxhmjeXeHjZ2GyRHIyozxgg4XgA+ldW14WWqBpHit4Y5nW4RSSstwkfO/a2ACkkTfIw4kDAE5x33hzV7yRkv9Muv9He4TzYDsZE3lWlUw/eOShXGSWyMgc4/M3Q/ivqOs6lq8E11eXFvNLHJMC4lDToFQhGJIT5FQ5UEkdq+rPh/wCJ76WdLSe0vbQXgtWQIRbvGnB85QpOdyH/AGcjBI5xQB9i3cjyWEeqpLJNLJctA2n3CSRsscDbi0KkAFCGxkMASM5IU15xqmp3Bv1Bt5i8kkcfko8rAJKpU5QPtZC2egY/LgGvRLG2u7maznb7Wtq8cMLSRxNcooO7ayIVzjauMdAeRxWpr3hzyt11bae8EPkwsdy3KTSYbmeOMuyqFRSAwIyWJAG7CgHzrrd/faXOt1bYS2n89o4lCuuSGUxTASEod0UhQOgOH56iuSOvahDqDzOFtJ0hhNudzTmaScc78IBCp2Z69UC4BBx6n4ugKbLy0tbkKzRrPI0DKglJJKgAkMvmFjuPXJJHTHnmiTXR1Qwb4rlhKC4miEoUs+WRHwdsYDMNuOeMcBqAOv8ADWta5dCORLrNnG4YqVZ2NyvzkPuwUXrtbJA4HUg0zVvEeo21+8dzFcvbyZmeUkiGONViBUOdoXB+YKd2AcjjFep6NoCTFo4YIkBTzJpI2wYpGXcCkabflMmAAVOMhQMYNZvxH0G8h0C40+wtzc6pcGBhGyGKO3tHdmVtyqPODXCoclvlERAHegDxG/8AGOm6RfC/iugI7dxN8hBkhLhlK4J5JOd2Oq9B1qO38UXev3T6nbLqJnAkQfZIXkEqQRsSvyH+JVUnIHKnNeS+KfDuuxo+nahbLbmRhJJcIMbyi4VlOPkK7sYHHPXOK1fAHjq18KTJpmoSTXc1lIskIm3MAsbM77VdVDKT/Hk/K2FyM5APWLfxVZ3kLQ3941pqMARBDPsilMkTrhWG75sMHBGD1968v8W6nYaxFdxXcc9su5PNKQTkeY4YRy+QV2vvRDtOM4Y5IXJrkvHHiXS/EPiC51Ozu4bOWIvGbgJ5dvczjMkTFVUqjEyMvC8hAGyVyeEOu6sbyOxNxNLA0YNxcO6yl5ipHypgAoIhGFGcYUAnkigDYsPC3h67SS2naKC+mt5gszIDvTyNsXlqw2RT+cAcFg2SAO9Ylp4Ajjy7XYt7mxCXE0DvsaVUOWWJWY70DNGOxIbPFep+Hria9iWxv9MjuYViZftzxfZ2adlKQZkTIZ0Rgqg7eV5Jzx6K/wAONT1SCK+JRLkAxnyBK800aCEwpL5gABZQR8oO4wE7sr8wB8e6h4d1q01c3GkNPb/PJO8YysQjQOWEQYldrMcYJz8vqa9U+Fur+JLWa0+1SSQpHcRRfKzCfCvtjBYOGQ8M2CADnGdvNdrq+kPYxr9ptZXlDSQNbxQhpgkKGJxLDHg/wH5uckH0xWX4J1Gx1e5t7f7PJaNBdhhcys5y8YZBbkFNgBIGMnOFJDE4WgD7h8OXdz5bPb3cLwiCQkzSlHEKoDvkdciNwo+UdiwIB6jzn4haxpnlrLpMiWlwqxuW8qRHkiZX8yM3LSAynzDKxJJGfu84A7LQ4VTRsSHhlw8Marl9+ABHgcncX7jG3qa+Z/jHeWOlSrbKZTLL5mGjnZliV1z5W4oBkA4f5SAU465oAqaa73uvbru9gu4ISTGUBDpEVEbO205HO5iACSW9cY0NQ16/m8QTWxiuDb7JRFlirSJ5MeJAEB2Hy3BYEkjcu4g5r5Th8e6to2pSASyw2cjxeYxuFhkNt523MSTN++HmhQSrA8YruV8WaremWWznhW3iSZEvGmQ3O9uIX3wyEOwG47gw2lAPmBIoA9FtPEnhDQNWnW6uHtbjzIp5prkyGEG3Db1jHP7zeWwSPxzyeL+IHxUEhmNvf26+VAJgqXCMA28GH/Vt94ALuXpweo6/L/in4gvNr1xpN5LBOl8jpcuGYzR7iS00cxQkyBlHU5yxx7/KXxF13V9A1W4t11Cdba9QT2s1wznbG+2SWKUohLvuBwTgfKR34AP0X8I/HnTbu/ntdR2xOoURyJcHdMxAyyiRiAGdGJ6DLcDpX0L4L+ItoDNZCWaeK7Z7m0MswJUMd8iIoCBowVOFOSA2BnGa/BvTvFGpnVLItezxiOXAnjymRIc8AjHUkc5Hv2r7a8D+K7+TSY767e6H9loDJLDG4JtinzO7AEKCrjPAPtQB+/8A+zvrkWuTxiSYSlJ8eU7CSVF5QK6t824A4wcDA68AD9PrewiGmWvlsBJHxEACQPMBw2FIym5UGO/rzX4S/sT+J1u7+J5p55i0wKqxlUqWBMah2AG0OUbryB74r9x4JZILbT5onje0aCP7S07O0m4wthoUGAwErx7gx6dDQBq6ZpwiuHM0PmKsshRpUaImTOZHj3jkK67lIOMKDzXeyBJnhjBKRmNRtIP7xdpZyGjGUAZVbqPu8kiue068VrezuHvLW5nkLrJaxoWMKRsI1Z8nCrIgJABJwgzyeLOoXko2RgiONdwIyoBTBAxsH3dxHOcnufUAxfF3+i6bdow+02+5njaJUdkjcKMxsxyVwvT275rxGG23gOgedZZCG8wAgBg5CsxA2kk8gBs5Pbmuk1LxXPqQvPsdpetbWNzcWMrNbXMa7rd1jlkBmhUSRksdjpuVgcozDmsM6xJdPM1kqrHbTiKYSMSEIVJNzEpgsNwxjjt1yaAOH8SaaQ93HaX0Om3MkRmWSVwgQwoCYkJYYBDHPUZUYBIxXn9tqbWwhIBS4VtsyMJGSTYIyu5CoGWIYg8HnpwBXZeMLh7skSrNKwZwJYo0wGLqF+4PucsR6ZyK86+0W8Qe1laNWwJCxw7omCRliQFkLY5IPp70AZ3ijxDKqzXNpNMhigMqJKyIfN2n5MF/kyQ4wOoxx3r4x8bfFDVYZUmmRVk+0O0ceYpGRfmSRoyGOdwK4yR6HnOPdPGMU19duYbkEspYxlQd4DsBEPK+9HknjORzgivnjWfBFxrl+0clr5UQIZVikwwcgBVEzsWCZbgDkk+1AGJF8SW1S5K3SS3SrDKfMjm2uYkiLsTIWby2z8owAGdcnGQK7vwl4wvtXtZYtJd44rOT5mnnCAuvEKsoTcXG08AEEKATgZrl7f4PatZ5ksoJGFwxV5WjE8QjLkyKmM7QXK8HpjGM1O/gLxZpCgacksC3chlnuooVWJosZS3Cn5g3mKcMMjHGMZBAPofwZd3X2Z73WtTHmySrmF5ighdJcRhZEJGXLNxhsjqM9fpPw9490ghLKUKJIwuGBEiCMhSkpgDL8u/BJ6grgCvz803S/E6RoHl1BfJdZpI42Zkc7wCu0JtCkAjt7YPA9j8Oza1bDC2Uk8y2ckjztEMsgQ5iikyMybSDtzg8AjvQB9q6vqg0l7bbPb3guXVbK7tJVmtpWYBgmCMRXGxkJV8Nxgg4JHHJ4s0fJlvpHimGXZF4ZcpvZx5chChScHk/dzk5FfK8zeKocBby5W1uTvETI0hgyhX7ufv4GAeGO7HQ4OxZeHtZu7eGW2mvXuriMwXUMoZog+wxtNHlP3bMhfcM8FcrQB72PHmkOsZt71rhGDvGwWMSTeWZFAjHUocsCQM5XkDnHdeGvGI1GOSxw8CSrGZImkaNXhQsF3DHzMCxODnJye/PzLpHw+Gkv5lyJiYgzNETIy4+d1kU8bYwXBKknJY5749J8KWIvLlF02OSOORjH5SmRAriTHl7pnJMR24685xkCgDttU1yDTI7h3LEKzPFCAZU3HDArhs7Bgnt0OOtc1L4t1C6t2hlimiLxiSCR43CTCQAp5bYwWOSCG4XGMg4r0UfD65uZN1wksUvnOrxgo7Krkrksp+YHccEHGMY4rsrP4ZeXb28Vzaz3Sw/MsQiRSgc52liuc7gCemduecnIB81zaXf3lulyba43iaOdYzhoZBtlV3aTerMytsCDDr949VGck/8JBdu5mS7DgmP7MJAyotuJFBRwoIDAfMMfLjFfTz+HJYrl47KAKqb28iaElTz84R1AEZBJx15yAc4rGPh24GoPcvYoqGBTIyu0aCVWwJI4i+HO1uSBk7gGOADQB4nHearHpV2lyggiUI4EeNjcAESb8BjjcATkkrXhfiHxZrN9DqdjZS3rNDHEkLw7kiR2kDNFPJtJzsxggEMcnP3a+9NX8KS6hpMiy6c1tbkRxh/KjeI4XIbzCAGO0ndj5gAMe/n1z8I1tLC5vobUSW6vFIzGKNQ8aKjqISFBMe1iR1bsSAAKAPw7/aJsvEtrpjXVzcPcTZYLYKG2OiqSEmKDJ+8foWI9a/IXxfZ+IYzfNHA6I7sZCzgOpO58KrMWUEZ98EA81/UB8T/AIQXevamLq2tYLaPayIZooZeJFYMyrLGczFSoDfIQcnBNfnl8fv2UptG8PX2qWNm290eRyY8Bl2vmRn4O4bSc7evJPoAfgRfvO1xskZ/MLnejDoQcDBJyfy9vetWK2kitpVZdjoSCGyMZGRx6c/zrQ8Z6ZNpWvXkFzC0TRTvGMnAJDsFIYDOMDv1qhbXqvBJDI25sZVs7wcDIUc/dzk59fyoAraNFJBcTTvLNCQjFXjIALZBw244AORx/wDqol1A3hZJ97rvd3cHccICXOSeW2p69Biug042ctvMHiEmI3MgfON7f6t4uOAu3IB4yQM153elY2kCsR+9JYgk5TI5I29dxY9e2KAPSvAenQNqkNwJH+zq5D4AXIID43A/KQrnjOflxW14p8VyaPO9v53myFgPMkLEKhD8RhmIVihw2M9hkHOeN8K6tJaOqxktbiUqdxYB3YKpPXIOwA/hXP8Ajy4km1PO5mVsYZueSCe468/lQB0mhah/as0lvJKxWeeMyDC/vEBH7vcyliMgHAIHB716YtvbW99HGk8iRSKsqLOC+1l+VANqZZVjY/LweD6V4t4LKpqEXy7nWZQSSASR0BJ4A5HavWL27j/tAzMqiO38vEJYbJWJwijcCBxjd7L0oA+sPBmoWlvobWlwweO7jjbyDLsBbyS4kQKNwJbysE8YyD0yPCviJqEZ1ANFHHBEpaAxLKXZnJlPmknJZegPpt9wBc0PW3FvhS/mvncFjQbIvkIZHdseYNgHQALnjOK898SSy6izXO7ajBpcglSTyc7DyOufcmgDsfAmtSW15CsNzNb/ALxNmGIVpAyqiqoPykhzyQpG3IPr9Oap8RdemsUt5L+YRRhNis7kxhYxGFESyAFBGRwevlg9cEfBmmX93YTwSrFKgZm8pypIdxgfeIGXG4cjkZ9q9Z0TV769nS1lDTXSKzJAsgZkO04dvLYnJiLdQSV5weaAOz1jVJ5orxd5n81jIzTNuPk43rgvHktvL4IPPIxxXiGm6CdR8TNFLCZ7aa6kZsJ+8CqGG2N2IBIO0Z6gAsvofb7axvr0lW3r5ShQ7g7oSp3DYxYEcn+HGC59TXbeEfByLfRTlXkvEledjJHvjyxBOSBnsA3I+9k7sUAfXH7PPwvs9DgtHtYrR4ZPKkxKBLMkoRg3nRTsNq72UMdoUhUx8wJr9SfAfhqfV7RLG6SJ3hZJCk6PHBIqjJ8goDsGFXA45bknGa+FvhHcXVs9laI0azSIIYzsUozAhsMxX5gDtxk9yeua/Yb4MWCahp1nPPHAl5bBILtWjLrcxSqqqYXLkxODnJHIz3AIIB6N8JPhqml6vYakNMELNNZw218hIVZY547hwkSRkFjEjKWPO0N2yR+9fwrS5bQ7PzQUCwQouAPuoACcHgHJI6ge3Fflz4T0Ga1vLGO3Vri3jMcu1ziKJXUFnwx25x0xyPXOa/T/AOEJvzZQWc4WVhHEynJKCNi42/ezuVEUkEAfMACTnAB6brVmZ7aWMKCSjDHct9ATkZPX0r+Lj/gvT8CvE7+MtO+I1no8uoWIiktLv9xJLHCrFla4UbdqAt8rjtuDDnmv7Yb+3lG+JNqPsIBYFsMw+U4z8wGfUV+dP7Xf7NafG/4b+J9G1+1glvZobiOJlDeTKgjJEttG7nyhhjnq24npjNAH+cJL4daKz3RWIjntbKO7uvLtMEvPtLLGQpwqpEMnuwYdTiqXgrx/rXhzVYLuwv7yxZLpJ5mi3xwkrJ5gKxKQCQN2MdK/RP44/C7X/hP471bwpqWjQw22kNPYshtWnmvdPtmmL7Q2PM3MPMGNvzoAMDNfHureBLIXkOr2MAj0mMyXLoql2ZmLNDaSQk4WQMjAnoB83egD3G+/bS+Io0hNMbVNQlslSSBD58m2b5SjGRCM4IZSMcZHvmvi74gfFrxH42u5rm6upjbJLKsNuxZR5RYbom4HGYwMZ4xwO9XPEF9c2zG2vIRa+U7eRtIcKjgK2/MWWlKKCeAA2Rya8tYwNLJGZdzIHuFCIT8zlWO8kDbgHkcgEHbQBBbTPdBxPENu0mJHZIgQWGQjPkkgsOg4HPTmue1TRJXgmkjCZUsxk3BiA4YbXbdjadrY9e2K7zSrb7VcwIUQoDnJYgbxgk5lA6gewOK63X7SwbSy0SqGwyl4Yo9km3JIdjghAQxBOcFuwxQB8sfYZZGZWwHDY6HJycn5sfMcHvius8OWlxY3iOq72ypCqCVyDncAeQ2Rx0PbvTb2YreFht80PglVGCBgD5SME5XJznNepaRYwT6TNfbQkkUbFWAXliuDkj0yp7Y654xQB9p/sx+JLa6uzp80jRgDcbiMqjCGZkjddvYBs9G5xjIxX36msTaDfW9nr6w3dn+/WxmbJVbeYKsckVx8zeUpcgKT8qsoJwQK/Cn4a/FW6+HviVbkp9osjI0TwsWEZXepOGU5DBgSB6gdQTX3Jd/tNQeLdLtUWYxtGsMLiU7iwt8AtsXB3GMkHDc7V9KAP1+g+Fvwm/aG8D6n4X8U2FpPqdrabLTVrWNxqtuoEksVwkjIvmRx4G4dH8w5Abgfgd+1N8B734Na1q/h1wbizhmlOnXaxukV1bu2FkTKfMf3ZyM9sj0r7u+AH7Q+p2Wu2t3pt8FlsZVhUGWT51CxCaM7nO6NkIOO3Bz1z9EftbeCNP8Ajr8MIPEumWltNe21lLI95aRfO8qxB5Y5CfmOyQEgbjjzMnJJoA/mSLGJpEIwwYIM56g5/MdPwqzGRNhWLKxxhuwOQBn2x36Vo+LNHl0PWr3TrhJEnt7iVJFcAFcPgDHXO0fnWdbFMEsSRwMDGenytnnjOOOvFAFhGkhkAfgZBOw7RlejADjH413Gh6t5M0ZYeYEL7coq7Q6Eb2YDsTnPQdeK4x5SAAy7ggHy4BKjqMH9a6XSLX7a6W0TI0gUKrxHOQ5GUZtvONx6jg5HSgBuuE3V5LI68ylDlRjqoUD3IC81STS5SiBUdv3i/OFYcEcHI9P69K7q48J6lbyQCaCTDfMGaM87dvUnrx744r27wn8NtR1OG222iTLId3kxRkEpOgfPmZYFSjR8cYC4znigDrP2aNM8vW7RJXkMk6s8QjlMQimjDMsbzAAxudrHpyMV+3vhk6hB4Y0u5t5xG1tZxiR1CFNjShUIOAJNyEhiSSCBk4zj8/8A4R/BuTTru1Jt57WWYxNCrW8YHmMiBN7u58td0incemefb9G9K0S98O6DbWFusOuySNLNdwyzxrDBH8iypGxkAt1DIcZJICnPL4ABq6bp1p4hht5bjU54JmnMssFmcJ5JULlyU2qST0U4LcjnFetaHa6PbeF9VsbfUidkqXEMtzNczTKgD+dIlv5w2IcoGA3F2Vdw3hCPLtEtNStxHf6msMttcq0Hk2ciBIij71JZSfLdA0Q5PIjUkAHNdbPra2EUtzJo002nQjyJ54bVGjV54jEGeYDEmZHiYIRwxzz0oA0rB/DkEVwdQ1X7AkdvHCIk+Rp43kILW0ZQPKeEznLYBJOAcecat4dh124X+zr+G80FlZDc2sxmDhdrsbmOIFwmQxw65JI4wCB5n4i1/T7dLK61DUwJIyWt9Pt/NmlaZ3PmouI/kYL98nAU4G4YwPQPhl4t0iDUbH+xNDuL5wX33CRTIto0nyMH8i4IuFCHqQMKuTzlqAPbfg1ZS6JJPpsE5aSJ4w0LwAxRxEvCZ43BIUsoTacgEs2eQK+qds+o6Tf6VHp98kwH2q3MQMjP5AJkEiFCHBi3dCF28ZJFedeFdIsLPUzqENxZyx3ziW4mSIHy5pVLpHDJGpAVJZGBwwxtNfUejQ2F7pkE9lHE11aFopm2nEsaqF+VSWLd85HIIHQYoA/O19A1bRNckjtZ/Kae6mZXvUaSCa0lPyoisp8kruMZBGSVAycAHzTxrpficobtrRbPybjKGyKBnDSuyO5jcjOdx+Zvm52k4Ar7h+LXw31mS0lv9Dty/mTSXtrEZg10tmwffGSqKCE+fblRgHjNfPGi+Hba800ade3UglVmeGxuJZRGCgMar8yndtcORt5UvjuSAD560fT/ABlb2632rGedJLvyoZIy6TKxWOVty8gjlevU9uAaxviJf6xFpRtL2wvZo71XVI0dZSUli8vyplRjiRhIOoZgFOcHGP0H0j4V2ur2N3polgismjjju44btphC5jBN2rOAA4cpnnAyVZcGvm74n6Zp/g3WbzRLzUNPS501o1SX/R44ZreZEC3FquSZZfI2k8EZyTwaAP5bPix4YuvB3xF8W6XcGO1ksNeuyLVs5RJ5ftMA2MMFSsw4HHWuMilLhTIwjJDZZUEjYK/6tUHOd2MHIHPtX3X/AMFBvCGn6f8AFbSPGmiQsNL8VaFZCSZguX1Syd4ZgUySWMBgOTyQQe4NfElnbzbVBjty8bp5crYaQqxxtKFiNoAHUfxYPrQB0mi3FtLZSSXLLJLaQs6pMq/vFCBI4ztAKy7idpyeVqub19oMDOglUb1WXy2cHczROCcMyHYMALnqeaz7e0mCqcld7MqhQCXcEkZG4FQCAOc8Z44zUjYiUyzMsrNvCBCpIYlgGJ3cYCnscn26gFx7kJE0SCTdcLl3YMrHZz5aOFJK7m7AdPyfbSyKEgQl7cZdUyf3pdApJ2kYkHG0c/dORms4yvIiNOrSR+aqgbXDrGpOcSKnyLyeg7dTXQPaxW2nwPHCZZbl2aCVi8ghiLMP3fILOzqwI/3jyRQBnTpcLG8ZJjMoM0aiJZGDRscRy7CPLAGSM8Y5PaqxnubaO2kii2SOBEJPKEzSAneZUSTdwUJwOOEGOOa6ywgEkoGoeaLQwHbki33sV2m4kGQSoY9chmAxkgDFO/kWyUJBcyqsUgWKJ4yUMIBjEe1tygFihXLdD1YDFAHF6heQzSBI0kZgylpgrjzZSFC7g4IXjIA68jNYV/ezSSOzxqCUQSeSCzYABJIUn15PSuzMJvP36yxWMTPmRY4lCtNF8yEKwxvI43DkkDkgnPPR6ZdvJI8EpgD5LzFEXcvBcKChDnDZI59CO1AGet9cLFbRqkYVTujduGYHD/vAhGAd3Q9QKtJHeXUssztH8rL87uQdoIBVCckqAc45wBVLUbXypWHnm4EYjQOAqCTCKCEKqc85xkd+AQKms73ylCSlWZlKYIcDcyjBOVHIJwSDj0zQBsiWJTKhnRp412KIl/dMCF+VnIGfkHOF7HmtXS57WZpIZUdDk7C8i4ZlUZA+X7p4xznHqSBWQyxw27yMkBaVGV5C+Z1ckGMhR/q1JI5Hbnoarx2siqkzOANu7KPuxvyWJJON+0ZwfagDs45p4tihmd/laQwuuISqExxh27AANjqACMV3Wg6m7pqltM7XDzWDmIT/AL6NpbeNmiRkZhtO5hjgAY6DivIIBOqeYEYoxQb3k/eAqPndFXoucDgfUnt1elSXBu7K6uEYRmXEoMYjx8yEKpRhg+WQecDnGKAPVdGvbk6W19ZxQmO9tzZTCZxBskkREk3NAMqy7iRyOhGT0qzBK2kfYYbi5jl86bzJpMMkSny2EUTNsYrIQqg5GctzxWD4aurW3tvEWmvozahem93aZcG4lJtU85pw0cCsFdtrPywAIUY4FVNcupJUjsx57TQzPdXDSrFsCvGqRsrK+GYyFsn5hnGDzQBLq+stJJPL5nlwTGTykjYvGrRTBGLjH3ZEDdOc9RiuYi8Ro1ypWffJmSONh5pSOJU4xtGFO08HkDbzzXNanqU0cUhmiWEd0RuUy5Vdi5+TkEsOQS2egxXN218yAyW0gG91Mu8AyRnBDKAWwqEt1x2BoA9R1bU1mlkuE2zQiC3hLWwkQOwVcquYxkhsZyf4cGuB128jmUBz5bsx3tIPmO3aC5CrlPmDDHPTqa2ZNXhitSq7ECeZGFYkDc/33GT8/KAgDAGfeuGneO9lnQTM0oDeSsgVVk3PlRGN5CHYvRj1Ix60AZ8l5IXWGPy0QjYr4J2MRhnI6MccHPGCa42YyRyOrouVYhioA5B3AhgOD9P0rpLqJ7dEQudzbmkXKnbsYqq5HOeCTnHB6Hisa4iEk0ZwAZiVZmY7QeAzHaM8HvQBSgjjmkCzu0SsOWxuVeuCMAnHAB696ZcokThEl3qEDHO4gHn5QcDJxjt3q3bW8UsirJIRHGyqu3ALkuEEY6YJ+Y8nA/KqsluvnNE0iLiXYWLb0RScBy68bQOvtQBTbc5Yqgwx42qcA8dMnjg4pzjcFIDNsAVzt288nGR2Ga0Z4orSURRTGaJgrCdVZY2JAyY8rnGcjPI9PStW1msEhkjnjEaq37l5iRK+7O4kqhBOzgAjkkfMBnIBQsEBs7kMCNkkDFipIRAWZijcEPkLx04OenNGa1V3DW7+blgBCCTIzygkYwMOMZ78dMGtCKa63gtJDPaZTzjbqVKRb44zuhLLnPBbORwfm4FZ80d9LLNseK1t180wrEY+UB3Km9Mt/dGeMHPTJNAECaddM52wPkcA7DjGOgOPvZBH1rsPCFt/ZmsWWo6kTaWqSHKyKUec4GYkDrjcVPfjp61zVm+rSNEy3iLBC6Z+0OAiCNxtMoBBOTnvlsYz0ror7UlvZVRY1uI4WLqgXY6gAAmLy2J8obPU4AHPU0Aey6hpsc+uI7oV067WKZZWKttkUoyq373CkjqQcdq9TfSEudJiVXU3MQ8uPem1ZYWK4SOUrlZChHfnjmqXg6+0vWvCejXkqoi20bWt3vZFjiMGwPOWX5mkwwAyO2STW9HZ218sb2ck32QOqJMQklukTSBXdWba24qTnoSTyccAA88l8Hvdo1xbQzPLM8sTRiMsybFUYGOvDjOQD8pz61zWoeEL2waKOe0eG6vYw0Rd/LTaoZXjcdA23aevGfeveYbxvCGu2K2kkV9aSYWK2lcoUkuUkzdh4VHDCU5QggFv4ioatbx7p895BFfTskX2cJNPAjHdCreWk7+aCQFDFAyA7hg9uoB8h3fh24gjmeZBAsbFfmlU7wvEmxc5Y+Zt6DvjNfoZ/wAEx/GEvhP41XPh+4v00zS/F2mTWb3AfypzcWObu2khxE+2XBIGRglgCDXyTLoD3LPcSzpHCsUhc7HdpQzbkjLyRnYu0feG4n36V1Pwy1C68C/ETwn4ks5hH/ZGp2928qKyf6NbOrTKecvujyMHru6DsAf15RW2iQWEerveC6+ySJkyujzXkwjI8xySAWzgEL0IwR0qaz1/T5JokF3NpkQw5MDAbTztYOZd8e3LAfUlR3ryfwbrGj6n4c0nUoY2v7fVLCxv2cOJRdK8UcsbBWymU/h7knsRXYzaVbaoZNQtVfTFRZXnaSPzDNIX3SOrgYI2nIAAwSRgYyAD0HXPFNtfC3MOoTXb2xMZgEchjfIb97vDHzWAZck5OevXNeLeIj4cuL3y5pL5pLaQXkxK3JiKeZvaNECkuqkAEHGS+FFN1iDU7clLGWQoFBeWRg5bBQkq8eVEZ3BuOQFx3OLujaZbXl1NNczSy3SqPKiSJU+SOPLMjBNqxtkE5Y5IyMdAAes6N4H0i60VPIjZZbiT7QiozjyUKfLISYlBbYwO3nPtitXxL8M9GuvDksTXxW7nXa7xMFmCwEKqDcMfeDcBeep6DNzRPEOm6VJBZOzSsyRqrKoAV8PtjYNMSSowMjAPYLkAdTbS2/i69htreeSzSKeaW4yrIrCJCqqFdSHUncQFJBPJxkGgD4X8S/s6X3iS6hYX13c28EyvFBdeSqGOOTbEY5QuSPujqMDnoBn3vwv4Kn0rTre3u44oRBCkCxzmLbJ9njwrxhiN3ys3TceNx4zXvWo6LFFHDG09sylZlV1WNX8sAZ5x+6kA784wG9647xBo8J0sTzSEtGENrHbfvZmH3Q08iAlAwDZ5GWXccAcAHwh+1T4k8QeGfAOv3Nq5bT9NsJUge3ZSxm5SFGyQxRWYHjdu24z0Ffy9/EfxJNqes3c14hSWSVnOQFLiUlvmGcqDkHjj5unNfvx/wUE1KXw74FtPKmuY7HUL+KC7hcqB+5kN0yo44ViURTuB46da/nV8Xa5HqmrXl2YlijeRikLDfswzFU3OB8o2LnaRjedvAAoAxQIZJ2zgxqMnywdpUMpOQcfxY5PSt2yFsoVlhDTlZk/eMGIglAUYxwGJ3475Az7czFc2rWrkl0dHjCBfmDEkl8qMbY8YBBLEn860bafMsaBkmUKpXYMEFtrMpR+XYZ9D0z06gHq2jWzhE+xfPCIA8gyVRQ0jYAVm+YgOcZPHXk114Ia1HlSAlVwUEY2YIDMVYMdkuzaMkEMa8yttQQKiRnBwxVG3B1I/g4PCfN1rq9OuC+MzyILhkDRRhiirtCiRyV4YBfqCeM5JoA7GyaKW5Q2vm2seGjZpXMjkhHcecvy5LEYOPu8cDv7t4PsLeOxS7Se3uZbmJlkUAIIwZFIYdg5YMT3+XjgZPhFolqbq3i+0P54u1Nw5V1kljaRAxCnIEnLEBuOADya960e4Fpo9zASPNSSNkWWJFX7OyxkXCyRKzAGKYFyQAQGDAcZAMLX74tIFgcRSxsBIxmIMTKrbBtfh1BZjuHd+oHXiLu+ctlWjvWfYSjAgxykKmQXHzxeduLEEkhjgg8V0fiC40ho5L23vUQwsWRP3MySMsziaIoOBH5W0/MucbSAAc155LrFvPPGLNIXQSTQqzYLhhI5QtkkfKyY2Db3OelAGhqEqLGyFXilnjVg6k+Ukp+aVWJyfKAJ2n72cZxVGC/kt5trS3UMrR4mCojQyK/AZSWDDO0FeCWyc461S1LU9oQQgF5UDqzMV8p8EMkakAPk9DxjcPQVQiWaXDibco2rI1xIcpMqthR5YGGw3A7g5FAFqa+RrrDKzTNDK+QN6kxEF8/ITuKDAA5ABIPGKvw3Ec5NmbYhS26bKk7cqCZFcsGlKjOR1APPvydwjWly6XJSOa2X50LyzRtti8xVV2fKkjaMcAM3A4rci1HTra0jhYT3NxubdKJl82JdxLlgwBcEALgEjDZxkKKAOiEMQuB9nRItpEkZTdPCIPLVWLKCwYsm/5COrZ4HXNg1i6tnubGOZXtreSPZBmVAXkkZxK37vaCoBIGc4ZhgVFFqsLJL5MZgljCQx+SSiliSWAjIDN8rAY5APJJOK7XwfpuheIpQupXv2cCF5Zbl5MAARqiEuwCMhlGPmLFScdTmgC3bjSrvyrq8uLWecpbhQIGgWEFCX851CZMZUbiqtuJGMHmud1HSrs+atzLa3FnfKtzDCZ9x+RpS1xkkYkCqcbuCRjA5ze1RdI0qSS2gj+2SIxZ51YeRDEGVmZdhKzHrzuXJJUDgE8xBLIbUmWBCsgdIJZpCWcD5WSBXbATMi4wMgAdccgGXfaTCkTpbfu98ixIQrRyTAEsHUMRvHmFccgZGOwry3XtJZ5ZRIMKkihJTGfNkGNrMse48ljyAT0yOlet+c97D5aSSJKoeGOZ5Y/u4kLtIJkPzsWk5VgcOPlziuaM9zNw8UVxFCqkBsGVQynasayfN8vH3eMnPGaAOG0LWm0mR4bjIW33x/vJWU7mG5gsajMbZUjIb+PJA4r2HSfElvK9ukM0UkTOJBPOg3MThnjeR23KNyLkDoTkZzz41rGjM00ssEbAPGZBFKTFIAxJjlDIWDFVwffkACqugay1ldNBeGdUBCIqoJAJEHV1YgqCAOAQeeOtAH7DfssfEfSdM1gWl7eBbaaSEm0iKSpHKcIJPKfGI9snzbMknGQ3GPpv8A4KofAvwx8WfhL4I8deH7SztvFnhvwjZ3tosGnvZz32lRW1vJcWAmcZvYTE0k1vtJVWJRQG3KPyP+DN9cXniDQbHTcNcz3tlCrq22SV5ZlBi65Kq3zA/ePQZxX7Cftw+LpfBvhX4aaLbXUcb2fhnSdHuWEElxBKkMJeON2mUOrPAhC9irKfl5wAfzW+GrBoU1F2G5rSxvGNsiPG0BRSUZ3K4diRkDcSCvOMc+ZXFwyyMXZlYsxVtoAG45IcqMkcc19m/EXwfFoOr+MtQiUW9lf2d5f28aDy45IbyFpIhAh3MAjuRy38GOPu18N3UxkaU73+9hVYckKcNtwfXHfmgDQ8wuzyNGEDpnCjKnH8Sk8odvcZxnJ5qW1mQrLFkSHGY0ZiBuG4OykHGNvIJ9PWsq2zICRvzGAxTA2YC7mySRg8+/HarYhV3IjXaCFYlCcqMYIxg8EsOe2cfQAtv5axNNEVIXBaLeWyMhCc9eCwPUHnjHfNz5u3cGBc8gLkHHQgg8jBHPvWlaWjSyCEMWV2VQqh2UhjuIYDk4x6GvRtJ8GPGkNzPGBNI+1I5I9yBSwRycc5z2PYccigDjdK8PS3XmFEPlCLeXwQA25RwNx5656nHIFei23g+1dmlvpQyYiRQdyRq0cYZsOeW4HAxnnkZNdvDbWMNtbW4hCMGHnSYEQOGxLEi5IJLMpyxHC5A6in3H2aN51FvcSQNFuiLtGyhGkVTL6nlXXORw2T2yAZK+H9LsY2mghQyRbJJYkUb/ACnXejIx5kUknOORt5PPOZf21ncxbZbEW8Ui4+Vo2AABJdncZxuxkAZx6Hmtie+SxEE8MqTFHWOSIujO6kOrIrAbQuzAwD1Y8cGsm0aS8uy728rRs7iCJnZVIL8vH8yrI4Ixk5+7QB1vgtZdNQxQPFBB5E0lqYd5ywG5zEVGEfLYBbjDYGDzXokcV1dXkUcUgntZYQ0zg7i06IyiKQtglCyvwoyAQTnGK82smlEUhhhkKxfuEdlKTLEqoW3BciNgQu04wcHIPSu/sLy3tbSymvVleWK4CvOcpK0LrIzSCU5HmhzgBgOX468AHZfbxbaUYobKC2vH33EkryKkLTRbVQxyIhIUK0iqqkfM2TjBB861zULuacs80k37uMLFMQ5bMagK8u/CL5hJKnOcDkEmtnxPfW8NrHDp93PfYSGV1ZfOEEYc+ajuVzAfMbPBwQM7iCK84n1E3zypBK7LG+5o5i8kgUYVApLDI2Bzk9u+aAOp03Rm1ezubqOWKC7KSxosrSRYMaJIxASJgNwUKCxUBjkk9RBY6Tc38jadeXBF1AyzRq7LJEsgMbOxkD5QmEYBOeo4qjZ3d3ayQjzWtrW7iFvcSwOY8SOpiVJgZirr8wJPQDpyTUs8y291MjNLG+Cks1q6jzEjDMHZRkncfJBUEDAJ64JAOtOitI9s0l5FJJI020Qyq4t19B5ZXCowzgDkggAA16/oOq3Nrai3iYzGyiTzZwoaSa3jdS8jIVO08Lwew6jpXjsNxfaPFYS2wtrt5SbmJpJR86yRADckrKzE/MQMDJyBzmvpT4FfBXx58atVSz0mxl0zT767hWfXJoJoLMJJJGZ47a52ETP5ZYhckjdwCRwAbnhePWvFesf2HoWmX2o6tcXMMVtpdtZSSTSxShUd2Cx5jh8pzgk7AHy3UGv2T/Zr/wCCW/if4gWkPijx7NP4fhv540ttJMjPc2duE5Lo20+eUIHP3euAeK+zv2Tv2Yvgt8E7Kyvr9LXVPEt7ZWzzazrUqS6lG21WdYflUru2L8uBgDkYGT+oOnfE7wZpNuqQ3lgWt0MsAhkSJVlQEqoK5GBG6cEnOc49QDmP2dP2NPgl8ALeNNI0DT7zWZrQ2l1qt5BFPdXJmQ5cPICUAYRnIxyO9fefh250yxFpp8DIQY3fdHs8sxx7Y2dmHPMh+X6H0r45vPip4X1ho3fUxbx2aed5tvciMMUZCFOAdwMQbOMZBxwK6bSfjR4QaLLaitptKhDI/lApGqzB1UsMxMpG3k7t3TGcAH2nHewEO4G3admeScpkttJOC2GP58Zp/wDaMKLuWX5gwUlx8o3HYX2fx4YjIGOvXrXzI3xr8MLZGeS+jCCRHWR5lYMERRGzAN3wp6DqD6muR1n9ovwxYPEG1G2C7BJLvmRWZGHyhccFjj8AvfpQB9mR6sXuJfLu0EZQxLEybf3g5eQEj5xtz1P8OMda0Ib6N96liRGoLBiOnyfN7DOK+EX/AGlfDdrElzcXSQCSJZBGGy5R3IjcPxv3KM8DnkD1rh9d/bS8IWUVz5Vw07RskYFpukZnG0sisFwcbuDkggcc9AD9JIdZtZFZfMUgqcjOxxg7QOxPbke2DmsjUNRs2TDkHDDaquQ3mKpDByjfvAEfkHIyemen5Y6t+2Ebd47vS4ZJ4WghlktyZUm2uJXSQo0YYFI4GZhygEozyRXnF5+3PNZm5uNS03U7Oyghd8vESJ5i7YV38wbF8uMNk4+VDj3APrv4w+KbWDXILqyLvfwfaFt7fCQwRSeUBHLJPK4WMurzABQxyDnBA3fSHw5+IA1z4e6fq7mKOdLUiWNpUcwtBkMjSKcsdgyp6cckc4/nv+Jf7cuiazd3VvaRSJHHCySXMxBXezHzAXLYMYc9Q4GPXJx67+zP+2DHrvw88XW0d6moppln5umpbiQtbl0v4Fe5CzEywO8fB427gM4OQAfZHx6+NN34Tvv7VWeOX7RKbaFJHjijtpGLZdfMcEgog3EcDHXkmvDvDn7UjXciLPdiVIU82YW7BQsqNnZ8v3xuUYHHfHGa/L74t/HvxF8TNdutIaa7FrYXc8MrWkZaSQSJ5iSLF5jLGd2Acsx5Pyg5C+N2zeMdPv3mh1S7tYbhmfyZXBeOF4WRFKRhQG3qNpHHzckkg0Afv94T/a50HUmnjjv1t5opPJntrmZVkUggsvX5QRk8Z447V33if4wXl9pYvtP1C1ksL2N9qrPskgba22STqAQ4B24+bhcgHdX8rVh4q8U+FPiE0l3qV5qEV3fJNO0c0yiNC5OQhlwQIxySDw3av0Bg/aThi8NR2dtd30saxBY4SGaUzqCnmBo0yP3oYkbeQRnIJoA+rPiF4z1e41uZLqZb62mAuRdRFXNom5d5kkVCxhZN21QRlucnbg63gvxWhjaKZ8LJGCTGS7SzfLtBQDdGp3rktkcdcE1+Y99401rVtUTWLy/vW3FYZLG4kESMjoEjk85m672XKY6HPAyF+o/hn43sdJ8PHU9QnNzPdh7cIkttHNbW8SSRq2XXP+tQ5YAkiMDI4NAH2zNq0KKpiggDBAl0rxKFJGWdcxDJ+d9x5xzk4NcH4zFhOv2XT7sSzSqizw/ZljSOeREkWKRTwWUSqx74HuK+e0+KcSs9vBf209zOsi2cT3CQyO5IUQOrkhZXT5xliMpyQcCl07XtXtdVtbO1nnvBqTNKReSl44pZgEEqB5G2yIoULg8bec9CAfUPg3Rtb1D7O8160n2aCeAlZGZZEVtsaPkndHy2Bk4UcVS8VrNZrcxXl75LMA8WxczSQ7yHQLj7isW+9gFTjjoe88GX8ttZm4trYTBYds5dEQA5DFy4A2NuI6E7h15NeFfFrxXYIBfgRCe3mjVyrTbpopn2u0YRWOzbu+6pPHRuhAMTSfD8ms3kzQ6hMrofIWQyKyAN8+0ISVR2Lt2yeRkkAVa8S+HL/TpGsrWKO9kkj3Ts2HECyYVJFJ5acMEwF4CsST8vHaeAJbY6B/aq6Wti11LGttuzNJskkC5O9dplCsCCFXkkEA4IXWL7Ur/xBpemWXl25nkPnyOrZEahCjyBVO5dockAHOMA0Afp3p2uWBkV0kXy5GUsGlU+WCBkNITyTj24/KsHx4+kJDG6eTJqDwTZDkF4g4KxBFWT5WwS27H8OeCMV8B/8NEWmg+KLjS7uWC4CyRNG9tKWhtTJGkm+UFVI2sHGD1bpxg17J48+JOlt4YuPE8NzAB9hDSyRZmkZBEGKxkuQkmwAHqACSRkjIB5T+0V4Vt9T8D3whaN5Z7WS5MEUyiZv3biVsFhkncnYnLDg5r+F39uTwW/hr4qalKbeS2FxcOQG2jzSW3FlVOq5yMnHK9K/rT+KP7XHhu60XUYJbpItmnnEW4vuZQVcAEg+aVUcA4y2AcGv5S/24/G9p438fm9tGTYjMD0dgfNOWCFuQcDIye5oA+JtOAitXnlWNN2IY/mKvsPLuq55c8c9sZrUWOFIGFtOwaZcPFzGqZwQWcZ8053DBPPXNYUDSSbYnLMgOQoA27m5649c9K3YUiPl7tu8YBCgk4HABHflu3PFAFkWohltx8wk8lGdmYFGyBt2n+HqOe9d9plpbXqCPh3nhDSySllaKXJJAO8B2YHJ4PXHFc3cW+25h3sxVLe2IJCnqisdwzx8oBGM9B9K7HQ5oUvA1yHmUmMIIdgAjVTyxY53AMuBgjg56AUAUZ/DjJFLBJdubaLErLFG+0hjkEE5EanccAZJ3YPtwx0+5W4KRCREMgSNipwCQSB1+Zv8enNfUGp6MJ9FSaNDJDEzZAVGnaMBVXzNoBDADkE8E9hXmZ0QWq/bZFZFaUlUuQVMjBiWUpj7oCnGeg70AZ+krKy29hco8sTPCzGOVYpFl2ZXfKiHKAMCwIYZXjaSa/Q79npDZTWlvFeNKT5UhdJJNqxDa7J8+zdGm0ZAG3gDBwAPgWzRQyusQgUqq9N7gE7ztL5IySOcgY46Zr7J+EWqCHU9GktZMPAE8xJmgRHVXQOoUvudjGzNjkl8jbjAoA/RXxLpVg8dtdQmO4aYBlW2Zo3R41Qo4kQld5w20Fdw2chTiuWWWyaS5aG8jhvLjcGtbsJBLCioiCJbhWTzYsIisxPDHcUb5sd+y6bfaM0wtjcSBIobyMvbQvtKkyzLgERfKzj1UEnP8Neaalpmn8TwnyppWLLiUyyx2yloE+0sFIkcMrPgY+TPUHgA19QP/EoD30Aj/0byJEtmlkl3o3yTeaqMXQiXou3OOVFc1DaxLZzXCSmdoy62+9XgLRFCJJZlY8nhSFBAU9QTUdhLNaWTWpljKPNIzIrI8dzCeWeZMEoC0aYU5GHDKRjNdFPf21/cwRRQWtrLOYrUi0fhkQ73kuIZLcKIcuU2nbkAEkr8xANa3ub4eHbSNFijuJmTBjjQJPGx++sm0PI4lQhx8wyMA5Bz4R8cxqB8MW8MsL2s9vdAvPK0UwZHCsRDIY9qkdWwdw56YK169qUdqLKX7BfTpPYsS0auIY7g4ZpInibH7ve+wEMQTFwQMV85/FS8vtZ8MQRzSySRG7VooH3JIdzSIW3vFlIwynCgAjAPKnNAHz54XsrfUdeMupb2tjKhdldSZ2GdxQr9xS646YxyK9F8V6Fp5tYLnQY5gIIZHljcmRYimAy7VcBiwA4wc5Oc1keHtPE7m2IWR1SORoWXy1tizP828IAhDIMA4J3HAzmvQPC0iWupvp195Lx6hHPHbqTLIhQFx8xZSFczRMMDna6k9aAPINP1rUJpzHdhIFtfkCg7+YwH5QYBJBbOTnIC59Les6zGzSajHAYWlZpChjAWQOqguPLfJc4fKkHHXOTxeu9CltdR1OznhLyqhvTLENhhE03yRMDKQqshjBU424wACDTI47Z/Mdo4ChkSExeWkkUKYCHDKpJO0HsR7diARRX2miFPJntUnZPOCK0kjvKUUMHlhwqjcuRkKV/iznNfQnwf8U30F3BGqvcJFOm5Y2mwm6RU+ZRnICnkj8K+R/Ea2Ftaia2uLVZ1uphIoIjChpsRFQI1PkYIJ5wNvbIr0n4WfEZdKvoHv0Ux25AiMWEhIEgICouBJGx8xuc+pyaAP3O8HXcdxpVvPJc3EXm2kYjEpuIZJCQA4RIpGYOhzsXBGOoxkV6jp6K9sZoJZ5VUMZS+AkksUo81olAZgmQpVmADBSckE4+Wfg18RrLXLe0aKaN5pleXfM0e1A0O587xhCJQARz1wBkivqHRdWh1izvrrT3t3+zuQ0UokcuyoGYL5Y2jAO5hwMNxkrggFy80hdQilaKV7gqo8mSRFBglny8scCtkRruVhvVQOckZIry3XfBivaTQyQv5jFWjVJQ6FpmwTgxbpGEZYcEKSQxGMV6fa69NcPBBJbF5PN8mWK0TclxL5hVtpVugZxxz0HGMite/lgtbV5ZLYRXUqTIyziMtE2xkK7Tny8q6bWwO+BnIAB8Ma58OIFkvJbKTzzFHHNBHcbjMJVVd6xCNyrhf3x6g7VG7kDPmFt4QuFmS8Ejsyt58zIs3lRFsgRzAghJdwTAGARluAM19wmfR7R5r25jJvAlzaSWULwahJlvNgw6x7l3hZSpXrgnOBxXlPiDQZJLuKTTtRs5rNpGV7eyjSN7aZeZori23EhgcDd6qRuAzgAyvBukX8spnvnfy7a3td1snlv5kDSBFnR4gfKTyZIyoYcFjnnIHu9hoBV0ngVhbsxdY2cPuQR4ijlYIN0oVuoBwT0zxXLeDIZra4t4hagxypJbzzXKSeSXWBfOyWBDM6OGG44xkfLtGPoyDw9YDT7Xyb6HczzqqbFdo2t4isbsjMuI2YhcMwbLZK5xQB43daZP+9eKFreSO4zD5HksRCnLhWeL90XVQOTkknGGINdLoV9qOm6U+py5s7cPLGwmuN5nnUtGUZFYmSQo6P8AMCCrEZya6O51jSdEtplv1E1vd24E9zDA9xPDNFKFg/cRneRlG3ANwH/ibAryXxB4pSa3SQPGdPLmGS3tIxFt8xVl3mOVwgUxqpPAPK85zQBja74ougk1uqysIpFNndQouYJmkLgKjFgjGESDjcNxPJNcXZfEMG7ng1KHmLyl+0vGu+YwpGkPm7jtY4LjoCQfm3EArHq+p2M9pdf2dfxqC8rK6oSyHL+SJFbBVsx4bBZeRtLDmvkjxx4tljnWJdUiivIwYw8LvtZg5G4RqnzAFFGCByp6ZBAB6x8TfH0Olx3tvYFIJJA5UQTYYtLHnzEVHIAO8FQBtKnjkHH56+O9f/tCGWb7QJr6ZG86GZl83bHJ5bW6gY8wlWXjn54wRXvHiG5s9Ys4ZriT+0L0W1u8i26lN06x+SzAqSEwwOeeMAkqeK+fta8Ix6pqKQ2TRrdlGljO4IFCgvKzHOFYbWPXJI6E0AVPh1pNtY3Bu9SjuozfO8jN5TFo1JVtrAHITy8HcB0zkc1+jXwo0OxvWtZoVs7ye3t4bjbGVmxC4DwKNuSzlSTjP1FfH+jeAb5tKIM9+9+IV+xOpjfEiQBUjdsqyhmWFeh+UYJOCDq/DPxZrXgrU5Evnm0aWG4G/wA1Z5N7ROgMUYjO2SPeo9NpO3BXJoA/YzTIGXQ4oDpk8zIAJfIkSFooQy5dUZB/Dk8cgnIxVjWrrXdRk06x00paptIuobmVZCLJEWEMkV4jNLl4ySxcZJAwOtfLvgP486lq9vDBYbL+JLdBdXTM0MFu7KhaOSVoz5jkZCKu7cd3I3c/R+i/Erw9qbbzDJBOkVnHFdyHeTI29p1WQLu8lXG3awG3OQT0oAzvFttaW3kabqNmLeC6j2Sz2skcU8alQ0kwWb7zYcngMQW6ivGINP0Cz1K4vIoYJkQvEkV28iGU7mVBI0bZdyqKwwR0O7ivoDxRaXXiGF4La2h80oiyXTTGNdtwFKus21isZjO44AOExg9uQsfhEqWNrc3WqJJPPevDNbQKZTEY2PlKXWQkhkDkHacAdaAOo+GFh/a/2a8tobWKa2WbzklijaK8ZWGULsSsrxqSYxngLjOSa9q1rR/DkkO/VNPm84Rqvn+VtgXJSZvMljAAtmdcDGPnYAYrpfhv4V8PeFNL04apcCe73Caa0gto4/tEJQLFG9zMcMSqKSFBI3gAnBx1OtWtpfWvlrHKIoXzCrrG+63MmQXfB8tQXAPY5yPlHAB+dfxi8G6dBGfs6x+QxZV8jfuVmLuEHOflU+55Jzxz8bXvw9hurqdYZirzsRHMd3yn92iR+YOYiCWLE8cnnJr9gvG/w90fVYrcLEpnISSaOcrIQ4aRCwK4XY6s4j5ORGRk43H508WfDy2EEtzaWMNktv5shlt4kSV2YIoNzKsGHhViM5O/J2rnHAB8OwfBE2luFmcOtwhnFydgB7/InBJyxIzk5xxWt4a+EsF8w2hLkWk6NJEJHjuJIQSwCKfUnL7emQVHOK9kbSdUsVF213BNHJIUVRgPkE5VERsjDHadwyMHPJzWlow1LTc30FmqBZMxyrGCscjgFS5JyG5Iwezg0AbXhbwNpH9mXlm+mPaxSyoybZg4icQZkcOyhpFMh3LjAG0hjjBru7fwleWtq9vbqoSIRPA0jP5u+MEFfNSbjAICgYwSTz26zw1dWUVut4VEjNbI81u8aiByGAkdFRd0pyFUEHI2H0JrurGWCB98wgiieMxKJgJHEr4kCo8mQZMglWBz8ueooA+Zbj4aXl8srtppUyyecZp1xgRu0bKZwc7ivORychgRk15zpvwuh0WfUrGNDa+ZP50ylXmWRlVmhniuMspCB/ny24FuAcEj7x1ZgmnWTWjwtbqLhsEQrcpJ5m1/MCckYcbS3XcNvBNfKXiS+Ntqt8lhM91HBPKJVhmkkWFfmYLkKfLBGODkEnrjNAHQeHtL0+2t7aV1lmhgWWCVEvI2eS4wwjDDYXjgARyfmJOBg8mvmH4y6Jf3jTPFaNKkDM8DLEXMbKufldY8sclck98k9ePWIPFlzpiXLS2u61BE7CLO5wATuZnUbGATG0YPHUk4qbUtb0vXNK+0yzRwpcRttglUiTzN52yhh8xULkEYxz83PAAPzO1jw2+p3a22oPdQSBpPIjltyiRDhm5QdDuVs4J+UkYwKRdKk0qafSIZrhLeSN1aba0ccyiPDKrnd8hY5HBPy8gdR9q33hzwrqUIv5ZwlxaiUyGA7sn5gAAgyQyEBgTkM/HHTxfUmS3vvtNrbC4gheZPsbW4mWaIMq+VuV1wS5JIBGcnkjFAHylrHgMz3Ru7eBJLhPN8yR03HoSsanAAPmdQOcgknsPFfEXw6m8RlbXUCguXSZdxaQBZFeUqgKZIk3HaenVcnk1+mNrp1lrYimudOS1mIMt5Gskqky7mOPJ8rMZPBAK4KsBv4GOK8UfD/wAOaRqM9+rsrtFE7DKxqZTlswJG7b0VdgYkqxbPy4AYgH5n+HvhnImtNZzwOktqEWMbUzHIjfNI4ljfOAGyu0nPT3+zvDPwR15vCd9aafqLX2naibaa5t/P3AyK5WJ2MYJ3BXwV44UccAjl9d1a30DxIk1isV/bvLcSSyeSizyzSAFhIxcswGTsI7HjHIr6d+FvjqBIkkBj2iCPzLNmRSVLElFt1++3YksG4Y9RggH2Z+xl8Nrnw9LZx3qPIg8gKsqM08MYOIAuQSm5i33uO2CwAH7V39lJcWVpHbxQQxpbQI/ls/kuqxFWd40Y5cupJ3HGSSAcc/AH7Nd2/iKSG4mgW0vpQjEOpCzDaSrxHH7tduPkYAAYOcHFfonDLeQ2cVk8TFML5wEOGfKsi4cL9wcHrjjPGQCAZOlWr2nlYMLqylpCg2hQBlV2vg9SQeRgjpXT7BJIJn2M20rGzKAqoykGPc33PmGcdPlzWWtrOJzFgFJEykgOM5X7rjuAMFv8irN3G6W8i5ZFVdpCknDDHzEkfLhVLAAEfMOeOQDhvEKOsNyUaNFGFCM20Ll25CqQdvI6cfJ615drGstDbR2UKK0lzHGsU8JlYS+bypKH7/zMVBHXp6Gtjxb4rtdImEUyoxDZKuSpnYAhY15+dmbHUEjdnjpXA+Lp7q90e51GwRxd29u0wtEys0QKmTCDnEvlHggjHWgDybxh4m1CGCV7S9DzxSwmS3HlTbWUBXhIYgh3CDOT69ia5LQfE9l4hurmC5t4/wC0EKW8oSUxOQpJZUAIOFDgHIxk546181eJ/Glxp93PfwXU6mO6Km1mQF0ZHkaV53Lj5R82CezE5yK4/TfGOtXfjC112w3nT2KJqOwhCSzJMso2gb1yQo56g5BxwAfb2ueBZ5tKaKwaCBpFSKC3Emy4b5xKZFmIyikEnkgkknk5NaunfDqaytrJmieUtmR2WRScMkSMkUmOUGBjOQB6VteFfEM2p2mn3EsMJEyL5bMxk/d7Ilbz0HDNguFHP3Q4IwALviDxlFo06uuoeYsbSgwRNJ5W5ywbahUkncegwcsMk0AbmjeFmtzJC0U8IaB2jVVDbi6mULI0ilecj0IySMcmutl8EJLZQPJDCs7orhShlWNclGWYwuADtLYOQQeeRxXB+GfjNoN3/oF5KzSMHKyeYwaJYnRWZ4i2ZIgDjHpzgEGuh1T4t+H9NmjivJ02pslRxLKEubYHdA8QRVDp/s7ucbSOxAKo+Gi6dvuDZtMsrxIRGr+ZudwGBEgBMWNxyODhmA60t34Mj89IbaKSItEwUofMIWPBbzGiJC8yDAPLDPU7q4vxL8ddPvoGitLyYSzbGLxyQyNbqGVVjjaUj5QoGMDI5BINYPh74vwRymzlu0SOSfDvKwXzGJYsyP8AMrHdKflZl4PXoCAeu2vw238zJnLBw5cBkAKqhk2Lt2HJx7uK9EtfhlZshi3tAsEaTBgVjkdyzIycKdpG3BbuD0GSBn6D4igu4Ip7Fy8UsabZHIdVXCyIwBwWU4RvovAzxXYDWtRgUtA8ckzxgMJQWZIpGLHGBkngdOccZIBJAObj+GrvK8clwpgdWU71jmygGUXc3zMRz6Akc47zWPgKJIykMNpC9q/l+ZbqUZ9shkV5i6nzJCHwcdhjqMV2SatfxPbA2bvbPE8ztEwd0lwmSScNyqnA+YfKMc1sQ3M06vJDHGkbRs2bg+WdxVXjwc8DaGDZGQSMCgDN8P6c+lyINSMbIiptkkwcBJQHA6fKUKkHOQeTnGK9gsNR0sR3LGaNPOiSMGbaXJTcioWzjaIyO4zgnBryueNZVctF5TQlmVmkwnmSIZCOgDAMvOQQ2emMitXSrqEssZe1MqqfMUukiIHXG7zNo2Hc5we3vkCgCfxJd2tnPHEkAWa5MgcRoT5YG0h9wJyWVT0GeMZ5rlNV1Czea0ns44bmxiHkush3SeciFGkQuMLGXwcEYxjtWlrMWozCOaBY2jclTja0wZSuJFO5fmwcEZGN2eleM+JtQubO9ktHmmghjAMssRjeddpYKyjhXZj3OBgfkAe02Op2V9AsMkudvmKICy7g4GCRHkqUDgZJBzjBI60anLafYJ1kmUNJAfLj8z5JCgK7EwcRsdx6DJwDyRXybH471HSrmZWiAcMXilZxubaysuQh+VyuMnkfNntSTfGG5iZpLlIplmYxeW2UZJWYfOEX+La5wTxx0OaAPYn8H6fr1tJLbzxLcJMGjK+XOVkiZhgB8qTuPy+nJJBya8n+JfgWC80RPDOoC1uftEbFVuYw2+EtIS0Um1gshXzMj+IAjOAa1NK8ZXdyTd6fNuzuAhiXbIS3l5YBWIbkvwRnHGRmujvt+p24udVtjLKkMhUzxhCsbZXyWjOQx2Mm3BJzk8DJoA/lZ/4KKfs6f8Kv1hPEFhapb2N/K5kRFKrHK2f4T0bpjgZJz71+T+nPNNK0ao+5Q+cD5jjkkgKSAFOfxr+jH/gqtqsNt4VFjelLqc3Bltd8beVbxKoARw2cnBXlWA6gBsZr+cy21fbi0ithCvnEvNHIwDhmXdvTaePlbGD368YoA7bSW8pLpJkAR4JEIBPocEnnnj8yOozXHPbC4knijlEJLNuVkOGUKrIS3XZuJHsTzXX2rlYXO1bhZEwpjIOSxYICOqsSQQAwPI+g4y7uTaySN5ZQq7BAQ25gwUFSQRtGAefVjQBd8NJMuqWiEsI1nUHj5HAbDcEdMg1Z8fGEay6gF0VlJVSq5GCPlIHHX07VnaNf7r1ZlOx/M3hSfkBySVGT93np2xTvFt5HdXe84ZjEmWG1DkAjaACcICMds9cUAHhJXl1AJvT5sMzM4AAUc/MSMcDjrn0rs9buRDN5C84kR9+RlsZyWOeVxtx04B9a4bQEPn2picK8iZxwg3h2G072AI465xz61u63+6uI/MlV90atlTlM5KkLz04POByeOMEgHpHh/U1dIsRKskMYheZ2LLK7t5m5fmyVzjr02Hsa66WLzjGVKHYMiSFlBVmbO4lQRg+2cZwec14zo9+0WAhBKsNu0hdozgMcdR6/WvXPDbw3UcKNlFBZZPnYmVlw6uVxxwQMdzzmgBJriyWSxslh8po/Oy7RRna7yRSq+9lJLZVsN/01I7mrHhq1uhqscsDMZVlDGQ/61iWbayYzwcBec9O3St3U9MhCx3YhV4g5SRi6h24XhFLcgcngcAj1rY8HWtr9rUCJcMxY/vQGWQKXiZ/l+YZY5Ge5zz0APpvQPDEWpSWF3JCRJf2hlnRY4iguAVRxbrG2UJUZKle5z0BPuek+DFhRJGgQOqxsXBO63gDKknmQ4GZCWCjeDnBI7V8+aE18ktvdIXieHcineyEocqGCFcbSrDAxjAHOBivrfwHoup3l9aRWc51B7iMCSFQZYxhQjOW2/dyTjIyNv3TQB678NdMtrWeK5j3XRV0jih+yM2xi4ZwkxbazlI+c4C5bHOCf1t+EGkapLaWcenWE9xKWTcioqRpCqj7g/wCWcm5nOeOMBeea+dPg7+zx4g1v7JLHp5iVxDKTADgGLYzquMhzhxuC4POB0yf2m/Z6+AGqaELS6d1hSaONLhHjKvOqBZFy0g3JjcvbOV9RkgHZ/CXw5PqdnbF9Ofy1xGLieAmVpOYmiyWOXUjIwcAgYr7o8G6FBpMyStDMzogdGEjJsPRldGX5yeOeo57EitPwv4Yg0eC3MMMYeMBiyIq/MRjdjHJ+Y9MdfSuzW1Xlx1bJYAZAJILEDH0P48ZoASVzKzysB854U9iADgZHHGB+NYWqafBe2skLxKwcOucDAyCu4kdRjPGRXTiLgBeC3G4r8oyM5Ax1/wA+9U57dgGBKtnOABjC8DDfNzkdT36Y70Afz3f8FD/2HIfGutWnjrwnapDqEUyx3kuxDiFvmZ9uMsoLkHBHB5JB5/Djxr+xzqmiTXf2HTbqe8RpkeJIV+yXMrORHNEmMiNo0DDj+EDIya/uR8XeGrHWrOS2u7dZkK/MhRNpBBA+8SABjnHTIFfLuqfs7+GtQ1CeeXRrMATLJG6RRksqEOAVCEMAynqOe/FAH+el8fvgD4i8GzMsmkXNxcNcOSzWxiKCdVaF4W3DDoR8wyV4OcYNfJ1j8Odeur/F5aXEEs0gjLva4BmQ+YSGZsNlSMsOPmHOMZ/v2/aP/wCCf/hXxhod/cLpUE09us0sIS3/AHkaTGSSQRhR+84LDbkDr061/Mr8fvgOfhprmtwQ2NyJLO48hY5Ivs+yBWESMkpUqhCKoOfTHvQB+Uc3hB9FQ3JFssCwhJUklLzFolO/ylVyQDLkA4xtOTmuR1/xBbLYm3eOOICNgs0XDZAYMMsfmUkgcgYxXunxFtry0F5c3ZmntfKnKtAI2t2WIYDJKkWTIMDecYyDk4Ir4w1m/lu5HEe5omuZCLPl2jUlQvzEHOcHv2oA5K+lja6ExdtpfBC8kHBORyOeR+Ve1eENV0xNAu4NRQvHscjYEJZhF+5yXOVXOfu+hHrXh1z5S2so2xmdpChDcTIVcjaqf3doXnqOa3tHn2adNE4fJicgp2JHA+YYA4/WgDldTnja7uTC7rCZCFUk5baW2kgYyQScce+BnFdR4c1K7t0jzuCyEyRyqcS9CCqMD9wEdPxNcPco3mvkjhiTn7wJ5P15ya2tEkEV0BuaVMnaBnJJJAIXPyjHpQB6z4T+JOr+FPElpdxsWtPPiNxEOssZO1jgY+bGTx/hX74/ATxvD4s+H0QhYy2up2ckdzbcvAY7hCrTSRkDyyCyDHI3EjcBgH+b3WZnS+VQjADHO35ge5Pvwevev1k/YO+JG3Sp/B+sZSC4nkjs76WJA8Y8mP8A0eGd2C5UFnKA56EjpQB8K/tf+EB4X+LetRQIq2888rRyKqosoBBDBQAUOGAIIzkH618zWLxqzeYFYsCFJ52EkYcHuQB+tfor+334fij8Vxajb7pFjkEbsCSsiMqEMoIBycknjHPBIwT+b+0xO64wQcYIII6cEHnINAF2ZwNuNu4ElmLE7jxgc9Mc9PUive/gR4bvtf8AEtrFbWLXJV4y8nzLFAGZQZJj0CgZ6kHvzXgeYVdYnjaRty7nSTbydp+UbCMDJ5Oc8niv0q/ZA0qbWbstZxm3jsViACQxI08zMDLLcEKfMDYYbQT97HQnIB9W6X8IdD8QabDZavo4t5gjW0N0lux2zllG1nx+8bBYn2HfOR0vg34VweHdYtrSzjin8mUeSphiZ/KAYF2k3fMpBJBzjHTGK+0rK1vL7T2lmisFAgghOIUVdka4DKrAYcs3sC3bmvPNWj1V7uUw6dp8UsBMMMjxzQTuoKLEsckabSwj2Fc4+92AoA9I8MeF7O1mhie1kt5omeNbu2ZC+2MRSKZVO5RCy7QCD25ANezRaE1xZxm3t0ESKsSRqsiiWRldpnfcSHkKgHpj5cjBJI+VdJ8XavpktvHdWeooXMgeSORZ4WVnIBDhsPIRIBjJP+0ODX1l4U8TXf2K1iXTndnmRlS6jYTmB4VETb5JPlDkXDMQcfKQAccgD9LsZrm1ewktNOjtnbM7rCZbu4lU7VkbdE3lOPKxg4H7vJ612+gaZpEumXmma6VitVcJDDJL5cbPsmkIcR2reXL5whXe7DCjAIIArsIrHS7aOG5YR2sWp20TGWKXy3kQlJdrLJgxqWjX5toBIIXPNdHaW2h31oVYJLJbmKQlISFe2ilMjLLMq5klLSptJYZzgqR8pAPhXxp8K7OfxdeIumskN9ctLbNBFJIzpeL50TW7n+DzFLOCcYfrnALNG0eLw1eSx3Av7K0YKbO0e0mhhnLFS0vkuoQ5AJaQ/dJIyOK/QC7sfDtgNKvr+1itZ5m+xxvLBmQxltokdGGYwqTZLHgmPOcYI891rRtL1S6uI3gEaWspgUvscLApEeY7gbvkJAIByOMDjkgHjthqmpaO4Iuo7u3Ja4htLKXbCiscKy7HAMgCkH72C2OwB+ovgz47i1SNkvkuLeO2LRtatKWAmBDKZSyYJGSQO+MkgEivOtS+GmmyW1tFpr+e0kUV07tK5KgAukLqjMIGJU5UD/lqCRt69X4Mg1HRbS4a80JdPZ7lQbuNw32iBNqlVeMBiSMZJ3YGMqR8pAPpLxR9kn0myurZ1NypkGd24RIDuUuqyHKn6fxHBr5C+JPhDXdOQeJdLAljtZVupoYWLokKMzM/lFjuUbxkdlJJ4zn1TVfEy3Nr/YzNNCl1dwxxTAgwySMWxHncHDAKeyj8yB3uparolj4HXQL6ygvNS1Gz2TThX8va5jJRJGBMZWBFOVZQxbHIOQAfPmj+OLOZVudO1OzsvtlsIry0lBRVmdosMzRNl5DIspAbptHJ4x8x/tUeEf8AhK76DVrGVG1G10yKQyRpI8DT2qloleVJeFdBGpJyBgE+tSeMdJ1DwR4lU2hlufDmpb2jikM0dxbTna727TiIgR4LFQecYBPevQIbqz13Rbbz3E1opiNxbqALsbcxvGuSWyY9jjAUZTGf4iAfi/8Ati+BfEt78GNC8a3kZdvDniJLSYmBwtrZ3sTWoMpZBuInjiUEk8BR3r8t7S78pv3ZaRXV5HZl2DBJbLHPHQ9e3bpX9P8A+058MNL8V/s2/FnRdOluPt40F9aitrgBJvtOjkXyhlEb4ZobePAVUOQVJ/ir+Xu3sWuQUM32VQRHvbaYy6gja4LA537Ppk5ORQB0QvII7fzbUytPIQ5yx2IzuMCMNjPDbenU8HkVlxsjtNLN+6jgwzEAJI5YthFXHzuSVwQAB36ioftJheJfs9uwlEURZGLxkwFcuozgByVJPUZJHarRaKRWuJUhH2hpRFGDnb5bgo0aYASM/OgJJwVJHAoAnkv1SxhaMBJEZ40V97O/mOrhnKDGcEAHH8Oema3re6Mlvb2qTiYglQBEo2DGSFBxuTccA5Xk5OKwYILS7mW3E5to2IEIiG8vI4AxlgDu3jHUgY4bFaNxJJpV5HGkUc0flBIZW2k3C84JCMdw3hhtyeVA65oA7KxYWti32l42SXzUghkJacudkpKGLJA+bGSSMMQAdtc9f3EZMpaCMuNsisZWUuRj7u5gSoHIIP5VZWUXyW8dw6RI4BJjiCTxAthizMPlQsMBcAnGc8k1m3kEEl2UmLSRLEiLJjyy/wAobARWA4UgAdTgFgckgAzI5XkO4q26NRMscm5Yy0YO3ZI7YZx1AOc7M80+G8ja3MQVojLOzSZR8AyKwPzgfMh3ckngKB1GatLDKwYGJTbxEvlgQEVQcOFLqC2NwxkA4xn1oyxMiF4jG3mSJEYEztUPkENJuyRt4z90Z+lAGZOommnRoIEZY1i3kGX9ypyEgkjBCNyOO6jPXrkXsIVYiz4hKoMISR+7IOSvUHIx171v3EO4yBV2EIwYxENJuQEFWTzCAu4BchiSF3EYIFZ9ykJgiXy2mZozucbFRJV/ujklAMenJ9iCAUp70vZIo8sSxSADYEWVoCigCR/4xkAjPI5GccVom9hNnHCXikIKZ2bo33Hh1KjIdRt4OcYP4DL+zSRqgZT+8O4MFbK4z5YB3DKkA9KsfZnnT/RELsnDJkPPIwVmWRowMgYGMc4Pc5oA2YCWUBgrQzEtG8j7XVkUquwjHy73yR0OOR67umarcQTqGzIY5wQyhSzZbEiuXX5zjGBxx0rnrN7gSo1yu2CGFRGkyiEqS8bSKi7SZRvUjA7Nk9TWk89qJZHs0jl3hGQsrExEHMrE5AUgYyegDDHOaAPXdMmk/t6dELxy6npbeciQRrL5il0kkkAXmPyGOce/YGsCfdHaTea0bCFGLTZIlYK+0JIpO6QeYIgoHHfoDVZL0RXeiS+Yc3dqEHls0TIzKA25yCHJK464w+Tg8GXxDdQNp80MSkyDzPNtkLi4gCGM+aTsw6FWYcnAK78E0AeW6rJHcz7iszdPMOSjKVk3jy48cKc7SCT93Iway4LCYtKVR1Xcd4fJCLnLkDHIwAecY7881bnu9zSFx5sCyIkhty0fmxg7eQR+6YlEJyfvdQepoyapdMyoSWTbj7q+YcALmSUIDKSBnGT2zzQBbukRo12+agxISPlZcIdrKG/hBUD6FT+GLIUUI1tuE6NgltrqxHLMNqjC4wMEnr6GtYanCtssKhmkbcC7IQEXkNGIwf3v3wcn6Yx0yGbc+wEhmyzEA/L8uNpRSduCoGDz9aANK4t/7ZtzeRIPtFsWF7GAWlbcCUlTYuZVwuCeo25Pc0zRvDF1r+pDSbSKSW7mKxwxQATPJMxACKoYZILZODwFOc5o03UBp+0AiK4L7kkf5EIG391IwP8AqpEZgSfukAivbfg74qh8LfEj4f8AjK2iRtLsvFGk3Wrwm2SZYH+2JFdISyH9yYJWJBIDbc5BxQByHjH9m74zeBw91rPgHxDHp4ijb7dFp009uYpEVwwmSM7G2ke6kEEAgivB59Nuba6aC8intGBfetzFIrR8MUV02g9dvIHrX9uGiW/hm40QXT2dlqtpeWcT2n22F7lPKltIJIpIo9hUqBK54G7a5VSV5bxbxj+w58JfjI7XPijwf4espbyO4ki1KzhGn3DqEMiLDcWqqByDlnAGH6jigD+PK6tbmFVkYiSErmJ1UbGQOyFwp5XLA9QCcVVVRIxyTlQpfuWGcscHvjH5V/UZ4p/4I4/BbUbXUG8Ga1rlvfzJB5BuphcWUHmkbvLR5lIwSMMWYknAQgZbwHW/+CHuq20DXGj/ABYsmjlaHMN/ZRwFEIcNm4a4ARt6L1A9OBQB/PhuIkZowQowADgYGQBux3IyfxpJhLjeAI1U7CgY7mIGSdnX7tfuLef8EVviZYz2f2jx9ozQ3UirvgsJpUgVwzIJZRPhvugZTcuWBGR0pXf/AARg+KLTyJD460WdEQyPMLOZQF7IN0xLvuODhcYXkjNAH4ho7bUUqNuSSACGdgeA+BzyfT0qbzXjYPbO6OUEcvl7kLBid2cHpnHHGcV+3Ohf8Ed9daa2TxB8RbOzkkdvMihsyxLB9u1C7cDCgsSAOeM9a+6fg7/wSZ+BGiWZXxZZ3Xi++SeMLqFzdTQKTH+8kdLWNVRohtZSGwDuHJ4oA/nZ+FVpqOpaJrVlJBOlrHuuFuCjeWZFQCYZ/wCBwn0J465r2bwLa3rpNp8Kn/WRz/vMEPHbAsybGOdpK8jPPT0r+gz9pD9jH4TeD/hZrb+BNMsdOvdD00XNla6fbmGS9YqXuIpyVxImFTYWDFDu+YBjX4v+CNIsLDUL7VryNfMjk8vyVKoFjnRkdVQ/xgqcg92HXNAHN6ho0ms3SXq29vbyWA3AiOPDKEBKRl2JIUYCgHCjk4zWdrSX8lxbIsklxDfb7BkbhUN1AdzOpf5j5m3ngjbnJPSzrvxCge6fSdFtlikU3EM955TSO8u+MqRGqn5NigfKM/Ln0zn+ENT1bV7kaVqBgc/a2uLa42IsoYHcsY2pkAqvqCO/XFAFTS/DNxcPJZakxkvbUpFNboGUDycpHmLgSOAuDwRzk4NUdX0qSzd0aGKQSRyLHNGzJtIdShCJgDqRzwdmD1r6CXRIbXXkuzcLJDqunLcRylVB3wzNBcoRwGlRAgJJ+bbngkgYviTw1ZRpNCAGLBbyydwAZpXBMyFVOFQHdt3Hng49QD9yv+Cd97/wtD4B6RbXwt7vU/Cl3PoV9cw+Q8kdujNPa5LD5QLeSMDgEEYyTjH6gx+BPB8ccca2jSZtz5kkr7GUYbefKBKxqecgDjPXFfgr/wAEpPiK2jeOPGnwwu50ji1m2XX9OliEkaPdaehWa2yrKN+x0buCNx6jFfuM3i6G0a4uXs7i5YRkPmT5IwAfLyIxjIxkkkYwfWgB/ibwjpMEMdtpGjxTOFDFtqL8keGchiQG4OW5Gd2QOw861jSk06wuWlSytpJ0jihtlRZpJoDIzzBGGFjm8yLCFzuy2N20Yrauvitd3BJtLE20iKIovMjTc5yw3n5z8nzED5TuzngCuS1PW5NXDpdmCBZC7zxxy7JpMBlmICZbJZk2gcZ6kdKAPnTxpq03hu6gvLK2vZ5WAdVklZ5YtkjGeLYilUOFbDDIYIegwa6j4deMPFeuLdXVjbzW5jcIjyNJjbK3mgOFjVHwrqF5wAnXJOdPXtOj1RZVi2LHAkcoeSIFnMJLRiMkHdIxLDHAAzx1x0/wr8N+Jft09ssBkMMZmjkuAirPhSI0VUhCxkx4APBwcHJzQB1lzN4sl0adtQLkTW/2drm1Zg6STJt3qMnYN/oBkA855rymbUNXs7S7STVpkEaG3sYbpnd7kuVeQvs+Vflzgkjk9CN1fWut6elnpZl1DFrLJAu60RgwMrIikDYBld5YsQAT1x1r5C8cxSzXssFjfxwW8MZkiuJEZGjM0gTMLEHlirknJwAD3FAH5Tf8FLtROneCvDtpdXrS6lcTX1wIGYYUokMaukaqPMOShDHIBXHJBz/P9dG6vHLl2c9CGJywJOfvcE7t3Tsa/XL/AIKP6zPL420jQhds9rYaJErzfaJLoFrm5mcMzPgLNt2Egc4xgbcV+UN0Ut52jH7xD0YkAH5B8+F/h5GD75xQBmpAV37h8yKVYOuAuBtDsBgcZ65681q6ZZRMDPcOqKCWVFeMyyAgEEKW+VegOcHtwTxliZRIG/eMofa+0hsKeq7ScMOPoa6HT4xcXYZIiiSbEWKFVPA2g8HgN8pPXrQB6Dpdlb3Ah80I8LCZo1kR5JIkUZQM4I+YuCF2sME9gBnp7CwtGCYuJYIwHVY5i0iN91twcRHZhyuBgngZNc7pTTKvlwlgI1VD5jGPKhxIRKmMOMkEYxz64rqYJmaJIwqbV2l5MYMgbghW6Ko54Az82T1FAGxpOmXMV5EZGW4SZwqyRyCVI0U/KCVH+jyABWKYyRjIANeraxY21jp8ctnfN5aIEPkyFZXMgB+fkhSInUyKSTnjAyMcToFuLy7j8pWggtg0qhVfqyglGYAmUgR4HGDkK2R06vWmt5IWD3CRbmGUhJTcAygs0OAJG3KOuxhuzkqMUAefTsRZSi4LNbvLK8dq80hVmYKpkCqcuDkdQSuOMcmqEumW0Kx3CzzCQOVa0TJSEElEI2OVYKWC54ch8jjNO1Ge6EkcSssiWpkOFZZVV2OFDpIQSAoXkAjKnnOCIHnivLG485Rb3DNCY0hDx4ijUK7iFFIfuQQSCTwPQAfPpUeo3FskEU1pAsTJL+7Y7sqrLKDKwUoVkPQDG/gZ4LNZ0p9EsUjliuLa+nnlKQxzSEpDb7BJcTgEoY2cKVA5yCDtwBU9nqdxHKsUiyOzwuqTpmKRUEQkecvEQrOCsRO48A4Oe1fU9QErLPILiGQ7Y8NI5XyIoWiiUyDIk3KG3DAxtGDzmgChYfZJgTeyvIbmMRyASs4nZo3IbcY2wN3lbmIIxn5t2VMkNh5LPGIoHurlGaOR3LvCqBmZogjqqgoAx+990dDUemQSXR82FvJEQjLRygqJeYyNjxEBWO0kDj7pznNdObeK1hiuJJPMmKmVIFbzBbx5CqwOcqmUXIbjD+vQAxzpd6ktvbCJp5nkUyNCuYkjmGdzOjDYQc5Y5A2jPY10UcVnbW88enyCe0VDsiTnzG2kN5jMmSgk3fKOATwORm9Yzag8V7cPa5fyYwQSi7I5ifmQ7cKDEHBIBIPQc5rnbqaONRDGgt3lMiu3lSeX84GxSpPyyAAEHHOc5xjABuTX1vqkUQhY2+yIxyxoPKiZpHVnAB+VV8wJkIOgDDHIFWbSrdNMYRjfKHieGVXYfu5ExNFFEGw7iTbyOcA8AbaxLeFgZA8pYFRIztHvLgYyIwycZYg84JJ+tb1rfSTLJZRJuRERfMLAOT8xJjGPkJy3TJyBjjFAHOXARFWFY90SrGs85IhIkMjFwxGC6g8EMSfm4yCaC1rF5PnRFI8rE4Yc4WLe7K2F3ONrMB0z1PNdBc6fvxAIboyxlHlWR/nCxvh4+OAuZE4GN2elZGuWU5Vo9mPOCMMliUkXYCVIB8slSAMdAcHGKAMDV7W2vLQ7nmbcstvaRSb4vMibBiLMuAmHCDCk8qM44ry5rdtPutskaSeRIuQzGRsN3DYPAOQCSeD68j1qW51W0ngjkWaFIot3mThZBLsaUxGPO45DberYymBisi407+1LhSUYTyXMJkEcEYEqMoDLFH0QYDkLjYMZ9wAfYn7Bfwwf4ifFG0u7q4az0fwzEviC8d8Msq6e6yQRjecNE0wIYkNgA7uMke3ftj/FA+L38SXazoYNJ8R6WtlI1whkNjZpJpw+x+Wwi8shW3bRjJzgZNbkCRfsyfsoQ3di6ab41+IUyypcTwfZ9Ug0m5SVooGR03QlYsMdhKN9pyGJ24/OO/8AFN54q8GeKory7a7lSMXqqzyNta1uVuMspch9yZBOcgAgjFAHu3iMaX8QPhLfa4yKLzTdKv4XCtGJZ4/s5WIKImzujCqWGP4s4wCa/LObTYhclHL7Y3cbCeFbdkrnt82c/Svp3Rvifquj+Bte0mOWK1iv0aGRUQQsyyK6qkSxD53LupYnJ2g5z2+cPmlnbCl3Zi5ZdxJz8x4PLDnHfpQBqWXhm2u0wl4bYlVkdM7lYngKTjhtpPU5xnIqabwdNby/LIJUP3GTJVx0wQOhDZxz/DkVLFJcwWsioqS2+QHK+WSpVsFiytuU5GBk8jpxWxFc3KRNdgh4Ldw0oSRvL4QhSp5GckEcZ9wMGgDe0Dw5bQo6viOd1VI/MCxmRzhjkyHghEBGNvPrXVxtaWZR4RK0Mbos0bsQ29j+8cMOCN24g9fTqKw9P8RRSWUiwyK8kiRNcRsmWCrIpKRyc4cjryPfoKypNbjeWV4w6QCRY0hnkLA7CWCOxUEkFR/31QB1XiadIZoRbnJlZJFwWO5ThCyZQBiQ3JznqCBzWFdarbuyhXlt2iCx7FQSecg7spY+WSH55AyDgDArButVjljVZJJQzTmRGXBitwT84B2gl9zHLc9BkdxVgu4hfTI6idJUAQcEuxwEkDk8N6kZAI9KALEUhluEgkZFjlYbp3VlRGDDJ35PQAAHjA4q8zzSu7RzHzYI4pMorRM0YZYkMajjd3JOCQc881kwedPILXbJIkUjSh1CAhAMuHIX5lXYf1xXQ3XnSNbW8EcM0XlQoksStFuZlBKk7cqykAY7laAOr0uN5YI7bMlrcZL7o5oZVdoFRTHOqlXy+C38XUcGuw1bV7e30uTTn81okcRvN5SLGk+A8MkYX5nRmyhJB7FjwK52LydJt2tbcA3MQV2/cBh5zRpGyfajgyEKrZ3Dactxzxn3V5Hc27tJOs8oHMEQIjClS+0ZGYyrnLdfmbA4GQANS6uIb9JXMsdsyYuFidQXjKENuGQXjAAxznDYrU0u10m/vrmMPJayTI0yThWKuysSIIiXx8ynGGAG4DnGax9PuCYZmxBcGVnthFOXdkSU7CVkUBUwEQZyCCMjvUlpAq3cNmqSPcSFwtvbmR2ZvmSMQqWJJ6HBPOemKANWTebaTT1CSCSV3gby0kuVCMXSRpSCDjLAhfXBHetLwjpHiDxp4ij8PaLpFzrOomNYYoLSykuJip3uZ8qABt2sSwIwVVcHIz9i/s9/sQfEP4pQ2mseJY18NaGjtKk2pyeXf39qI0ZhZWRQEssZyCzBWxhQWxX7gfs8fs7/AAz+CWjT2mgQ299rd5LDJLq11p0NzdXFq0kK3lokjECGVliZEkGRGxJBI3qwB+aHwb/4J96nqlvpPiXxmjwxolnO+jSN5QclCSsuxhtJxECMZBlOTzmv1D8N/BKXwfLpDaMLbRYtBljksLfT7dTp5gMDpGJgo8x5g+GwRy27dyqk/Ro1W10jbZm02SCJp7xUWBUSK3k5coCd3z+WQoH3gCCBmux8JeIPCOpatDda9dRQWh/d2rTvsCywt5Vu7Mq/ISpk3NkEHOQRzQB4FJ4H8eeIW1QR+MpLKayaCFLVhLaNNNLBDdboisZ2Sm3mjbIyuCUJDhlpU+EPxJ03zGi17VZ47gJHDtuZhcoJWI89d0Z+YhVOwcBcjPAr6PXwn8N4/HNx4ws/Ht3rV1u8jTNGS4N3Z6YyRIglMMbMGBcyHJzlpsZAAB9avfG1hpFr50yQNEzecrkRrHbxqgP7xy+T90sMgYDYzgZIB8z2fws8Z2mhXH2zW7p5EfcUeWRizR7sIY2b95t64xyRyKydBtPG3ie8nl1+91KFLNxZQTSxPEXsLGJYYYkRWBUhFwo2hQg45Ir3ay8et4rmnOjLb3kaoyPLCyRBZH3J5kgkDBSGDcMACCDuxydLULS4sNOtrq51SK3njknklWFI5Y7jbCsktvLtG1ciNMdMZ5OOaAOXjstM8vT7S51rUbd2hmkngxJboiIEEFsZN/792XflQBjAGT36rRPANtqVzGplkuobnJeW5dwY02FIG5jbaoHHQEZJBBryjVtWl1RGhVYvtEr20wSORYTH9nYN5iTFlOwlQTkAbcLzurXbxh4r0r7M1tqVhGnmIkVshLTvbqcDcX29VUk4JHy8ZoA73WfgJ4rkuoxpWpXIhmdZDNK80jokLIdyyzNiOE24dBg5BkJAPStVvg34d0awhgmtY554HikMheQyNtXbJkmTLKZGDfN8wxgGuOn+NOuR332a81G5u1it4S9pZjPmLIxRo0licjO5JcN6AHAHFclf/Gm207T9Qutaee4mS3mYWrmRnu5ogwjtygB2zvJhcn/noFPGTQB7Rp/giwm1GCa9tk/s+2yLeADKpCoAaScbSJO+c856klRXzr+2P4F8N6p4CV7HVNL0CHSvPvLy8d4ohIBG22NzLMqSB05AJAyA2M8jjvDn7Q2teKrTVpJ9OuNEFtDcG2t7XF3PGkRjWAsVOyTMW4iP5TiEkldwFfld+0Zb/tH/ABk8QahoOi6hrNzodwluxiS2eKxjSV1cl5xCfOKx7y2DGVDEFnIoA+Y/ir8ULm/RvAngMQanKjz2purMtI8sNsyI9zERIXO6Vy+AMsFLHcqk1+qf7Bnwf8TfDfwLqWt63FLd6p4m0q1VobiIym1hjUTRRMku3e5kdiM52+WwUYOK8d/ZC/Yc/wCER12x8WfEe5ivdWe4tF0bS2ldnijjWQSzSMqKZAAsmF68gnkBj+ych0Lw6htopreF5oIYVijVQuX4iO1W5CKo4/2fegD4K17wPrseo6jqUGn21rZ3EslxIWhitxK0UxJaWGPa8tw6ozAbMsXwuTxTW8I3t/Yw6zqE9oRao8DxxWuy6nKOTGAsihAzBvuY+6QT2r6d1a0XxPcS/YDeFYLi6S3iiIWSeWOPymlUsQDGTJKpyRkNkEjmrtl8Ib640SO2uL2UlpFZoGRF2ENghbgAmRdgTB2owK4HQmgD87vEPge2h1dNbmtGupL1kt4YUYOdyEqHMMWQCFKAFRxhscZrrLfwna6ZawzW9hEZZ1hHmblQpuQIVtwTlX5fJ25yCR0r7ik+ENhZ2LTzG1VbHc0FsYJjPcSRYdvKm+66gAMVBBA5O7PHjV3plpBqAu5lCxW16oiiwpRMylzMQTkDao6no2OuQQDwmLwbBfXVhp9wbmOze5S2SXcd81xmRGdtw3mMKAMkdATWzeeDGsNanWS3uYrCCxmsbCE3cqJCIYwyXK+S2CzFguG4beTjOc/W/wAPvh1p2s+J4vE1xHEHEjLDa4I2kRgiaQN8rA7zkdvWvYviB4O0WOxa8isYzfCB45g0KxKVVQyvuAO7nOe7bMDJOAAflL4b8A69deJBqF1b35s40uLgSThzH9ojQNbyK6qhwzlMcnAbI616fpDeJ9H1+LVrlIp7KOB2060F4h2MM4t3WQq0k6lWwCOS+5TkCvrnQPDM0Wk3Er20RguGeRILdF8qJNv7rJZgWlLKQcqBjB5HFczeeAdN1bV7GeKNY3scSNp7yKod4srGvlop2ruVuucliTQB7ZH4jivfB1lp+nXEI1q5sYp7y2jZFijlcrMhk2qWRhhQTuwxJO09vlDxNJqEN+ZL6WGcRTuJFjDNsYK5jjYhQscQCDBYDhvbn6Z8DfCzxBJc3l1A0tpJLbO8TzoG2jHzMEIPCK2DkHA5wO3mvib4YT6VrZhvNUttZuNQnIe2tLlbdisbCSRllmfYXxkBBvYkEKvagDuvAviT7R4OibUYUslsJFlgleVI0mjCq4G0KSWyVBY4GR1zXAQ/EfTdT8eXkdpdwwQadb5uLhtu6KaGZVfyUBJclJcAcZ+owO0j+EOtXl1axX+oG10SC1jH9nQSyPFA7IpjMpjOJpSAoLMqgA/gUX4J+Hhp2otpssa3skTi7CRMxEls5RrhWklxJM4wzjdg5yiDsAfzv+Jv2vdY0/xXqC3V46TXKQKVugqSCB1VtsLclI9rLj+8K+2bP9sD7f8ABV7K7ulgaLT5rZZ3kQKkhgZXkkjLEsMkdcg+YOgxX83nxV8VXeu+LZNQa7d7pp/K8iElYvLjBSN0wPv7lIwPUVtQfEbXIvD8+lvfzzJOMGKWWUyEJHtGQp+VtxYnJ5OM9KAPefid+0LqV3ql1aWF8buGGS7tPME24SxefLgjynxuyxHdRj5TjFfB/jXVrzXNUuJblZWLyPKkkjkqFDNlMsCGbPUjAPWmi+uXupZnDySPLNw5YZMjq5LKDy4bJyepwD0qZ7SW6XbLgkB5eCFVIlOcgsQXODnAPJzgUAczEH81lUKUj8osyYOUx/Fg8rk4/wCBD1rWt0HmkqdvzBlK4XbwQCSSNoDFfwHeh9OjjkcRvK9ur/MxTEgUeq55O7HGcDIoSCWV4yEO0rkEDC46MQB/ETuz9aANjUpmaUMZI5FMUKgRuHwRCiyKQU4AZOPrx0zXReFHWOdxMrRgnawcBnCgA7d7IuCcDkY6471w8Mdz9pUbSWV8hGXKpgjg5+9zj8q9P8MpDIpl1KKVpnmWOMx43TneqrGVzxhQ2CMklh6cgHtulEX2i38NtMRMVVS+9hJBE7Lt2EsQdzjBxyCxPSuGvtKl8xeG/wBFCtK43M5O4swc7vnYl1AIIBHGB37XwraQh3W6QqHYJLBKxTlWLIJQOjD5W+ignBxVrXbNo7oi1ywmG5cvgsThixXgbAFJHU4Xr0oA421slkZrq7SK1t5QWXYI1fdGqpsEJyVT51baRktzuGSa7/wtrf2G+t7SEIgjuFLzlVErlCQFWUkg8KpGDyce1U9H0aLVLiO2u7d7Yg73kZgRcfcSBiG6INrMcDoMAkgZhjtzY6jbMtoqw2s4JjbDCcxOyoJ2LZcMVOT6nggmgD9IPhz4peeFY7lnnV4o4FAO+EKrJvaSJUP7wqRltxbkdsY6mWz1RtSuSkYjg2M0hW3QkLJJE26LMm5pCplCnPAzgYyK8o+A93Z3kcdxqEUIkjVUjgVjFmWT5Y59kbqzYlaLdgqNvU+n3nb6VYJt1G6hkijlslhjiK+ZFK87JFGY5VlckIxYgk87ADnJoA+UfEmg3tnDaXGnB7m2nO+K3ieRriJhj5ZCwBYBNp8zbgiQAE4yH6Q2osi3EkKwq+Yoy0IRkWMKshWXYQW80P8AMAzDZyQRg/T998ObWR5YoxfyfbmZbFrFUkLqwUhSNwaFtmzIwFzkFcZxhaF4KexlvbZYZY0kk+zxxXcaNLGqvJEhkXdmJmWV94U4JYNlm24AOCtLT+0/D1/ayDT0vgskUckQBZ4zGVkZzIo3ykMNu0j5gThQBn4/8eQ6jb3SWVu5VbYotxEDJN5p3kxTvE8p8k4bDY4wAQvJFfprrHgjSdKsbO9WHy3NqplSNQouHcs8cKFUUsdnmMPvELIDnFfE/wAStDtrW8OqWKSodRBEakozRREFflRpPmYeSiknptzyMUAeAQaPJFci8ZW8uMBi8rxRo8hiy7DYvyxmToCxyR0G6u2sNAuLia21SN0Q2gLR2yuY53aVQWYb9oJyDwDhs4GM1t6NoM2padJBe2sSySTqLV0YgMIBDiV3iB8vqx7E8YwARXaafoELRxoymeWFgs0ZRjGURpAqpHk70JYg4wTnBHQAA8SvfDGq3V1qF5AslxbtN5sttHHIpljRZXZ/lYsIlaVe5BMakGsi88LX0BhnDCGG4tsXVoscCGPjCmWMqGMe3cfnGdyjB5r6e0/SbjT7yX7M1tILi3kdoFjAkiAbmCQyjBU7ULAc7VKkccTSeFdT8u7vGjjnjvmQ+Z5UQa2eNi4jhjiBKwjGDkcJg4ABJAPz38S+HrhEvII5IcfZj5MojVy8O7y5XhaRmEa87s5Y4yQc4ry3Tnmsbn7NMT5onQ2q7i7zb38orJOkmLeMBSwUkEk5K7a+7vFfw+M+6YJJHGySI5X544owm6QFw65DKpGcZxIR05r5m1f4d34le4ghMhtmcKMhFDSjc8gcggS4QFcckg4zwKAPpP4CePJ7WKW3lv0VII5EFwfM8ja5UOqFRuYnamDz8wLKCCBX214U+MiafYwzQXH2aGW5ltDFvlVp4lCCUsFPGd5OASWYDO0EAflv4St7vSLoWkTRRKIS0nnkFY5pEZRAo/iY44xk5YHjBr1Dw5c6oj3d1dXsQaFpEt7YFpt1wq7Zf3ka4VAw6nGd3BPJoA/VeL4t2lpHYz2d0wS4QoJZGEUrXDEuyRyRjKgI64B5yOuAK53U/jK0632nPe3Ek8UMRWe5ZXL4UAeXdOQ8swKkliDgZGcV+cieOplvhbTx37SIDE8kVxNu87awSSKGQHy9owpVQNx4JyOO2vPEd7JpMN7cNdT2ifZ0a8XGIndXdIE2P88gLHO4g5GW4wKAPrW4+J91D5VzeM9uIhFtkOHSN5YXngVkjCqZpAVc85XseMV1Phm7Ovz/ANpSSXKzSSmbfI0atdOWMsjxmTIDEMei4HQfMK/Me/8AHd/qGtJZ2V2ZUln8tUbpGyMdrvHGdhkKgBiST8x9K/RT4Y6pb6tp9pFp1rPA0NnbxkyyeZIboQr505dQvlpJOCQFRVCgAZJY0AfTfhpL6aNCgeRYt2+3kJkV8SFZSyxsvlnCnsMAYr1Nme1Wyu7i6ePOXmaFn+0WqO5TyxncWJVQ2AM7W+uM/wCHPhb902ozXVsViwEjaISZk5eR45lbMMytsKlgcjjIJAHX69Hs3LFcRCQqzyOZo3yfLcjaWPzkgue+CCBzigDyrxdqUNswj0t3ns7lXaKSeNZBJKgj8zy4o0ysIyqkHJJP3s4r538T39nb+YhhunvgZo7iKNfKdZduV3oz5yp2nHB2qc8DFdN4+u7u1u0W3vMBi3zJLskWY5L7niGYnB6cg/JyMYrwDVrnULqG6aK5S3Z3idp7qRVgYFhHIpYtywdUyqg5Mm4gknIBxeo65fArLpNvObSe9eCVJPNeUOPvDyUVldRuGeQRl8jjNcVqXwt1jUNTjuoPPmWSOe5UmP7qglWG5erEKeOVOfy7zS9Y1KO1aSGQGcyPHb7Qyu6KwDsgc+ZbtsfBdRuIUg56j62+Gnhex8RaU0mozx2r7I3kWTKiKTDSbA4I3nkAlSSOAwVhyAfDOl/DzxJplxJA9pcSTXtvH9itY4RILuV2bZFIjkeTFsBaRsg4xheSKxta+GOqeHfEzya9GLWewurWVktY2uLO4t3Ku0q3cTBcgMAq/wDLQk4IFfp7deEtAWzAvtMUyWEoZdRZ+ZYFjfckrDCvCRFgAbmy/JGTn5r+J/2KKzvL77LNcTR3CmOafcbeK3KOsZkwMOW+YIofcuw8EAEAHmf/AAlOgwLDi0tLK+zDBYxTGQzX7SMwuJpEEg8qOKRYmQHDAyEHfg18SfHfx6LbVreOSAhI5V8iNHk+V1lKsfLJH7rcQQAByecmvR9f1ye+8TLcmYH7KyeWqlY1Z1i8tFGAvy71AzwCTnkjNeb/ABO8NQ+IrnT5BKgKZZrgxhvMdiNxHykl135OepBzzjIBvfBTx4+rSrAJbeBZpo4/KjlCM6r5q+bIPMBDqAwGcfjgA/pt8O/BssNoFtbrUbxZXa5eSWdmIMwR0ihLA70UFccfw98HP5L/AAt+HVxbeIRb2dxfPdITtVUlaFYx8/mqqoQeTJwB8p9M8/sD8DryXR7OSG/vpZBNCiFbhNysisS8aE/cf5EGVAK5I9aAPoqDRW0/Rvtk2oxRtvt7aCxkyt1M5O6SZ1C7WiRfMXJALFsnIqlCbrT7i3iF1FNFNbmdxHIjOTLcOgWQRz5guDsJXPO0nBwcVP4i8QaHcRW32oulpAwnVC+6S5ePaqqJD91AHzghgQCCM14za+J9Mi8SvI13bKl07TSRRljJErnEYYb8Z+RQNvIDkn2APs3wrFNd6bCZAJZoVdzJMWQozyOwJbzf3ZUSKwOcDGOnJvXlv4pga1mtPsslsbpo7u3kSdLtbVbecL9neFnS4kN3HExysYKM2NxUE6Hwp1DTrm1kMsroJbaSRGgO9neUAR7FZgvllkG48AfNjOOe8s4Z7iZDLcyuxuWWKaaJilvBI5cxOvK4VflU7SxGWx1wAeVapda7BjbAsztEiyRltqlI3bEYVQSke5mPXPJwGzXBaxZ3d5ZXKNb/AGOSeF1ga4iDRQzSRgJOVchXA4IBPPQnPNfSNxHbW6FSVuDEDEbuZEWZ0BBMrMEGSTjpt5zhecDBuNEF7p80sk63EksxG2Qwi5SPapDKjYby1bIDMGGUwT1FAHwH4u0zTtJsluppcXMMYdpI4yjT3SlXd3hjwERgzEKSc4UdOK8ItfFNzqzXElwLlo4i1xaO8bwQypFl/s7MMPuwUIO05yASvJH6E+JdH0SzjiOo6DbanbSpNbSvfO3lTPF5cgkCpghwrgdQoyMBskDxfXPBHhK7tLufSok0EkSyNHclvKaGKGGRo4rnyiEcTxptyAdvV8MQoB812fi/XJLgQ27y2kEhZVg3PL9mt8q8O2UquJNh+YkA5IOOOPVoPiNHBAmnnUoJZoLCObyjL5k6LaqVZspu33DhclQS21MtivK9Rl0+MT2unxPcS3CNGGLzeZF5cmfMjcyDAIIJBBBGSeea4X+xLmW4gnffczLdRG54MaKG6b9xLeWdzALgglT1GSAD6Ms/ibZ6pCjeZcNtt3hmj+0LbrI5JSLcZWLZdmQtx0Hp81eJHxxNFeT6VYxRwXWo6hKZ7pFEwidW8t0eUkgwsioOQF4G3qa2Y9Ct7eCa5jWRppLphHHGylbZSmC4KJuySvKnGSD0rrPCngqxvrl2u4WeFk8zfHGIQHEZwxR0DGMOBuKg/d6gYJAOVbWrW1uZtPvLvzslbd7sQfudhwHYwbiRGDIAACG4x3rm9Q8K/wBtXkNrZ63Gq3LxtCztLboHkkEEdv5XZgnztglQpYknBC+/Q+AtMtmmkOn2179oZAnnRCRAcMrM6yA7s7UKjHQlsgjnjdb8IzWl7FBbSR2zTu7iNkURDfIzIlusiKUjKhh8xyShA46gHm8XgqWyjSCV/s7xvJBL8xZLh432yXEbRscBsAoDwd2W6jGyPhpbWDm5ubQ3ck8iTW1xDchoIVR4AGSIJ+94DhwcEE5B4zXd29tqDSLZyJBdSwy/K4bzBvRgrMH6Fioxwduc468+h6bZ3Us39mX9s0MQjLqPIRnFxKo+dEKnopQnoeAT3oA+b/Gfhu1iknvbKOa3laApJE8g2sFBUeYY2XKFtwwOcdDXzr4vs3Fss4El467kaHDqoKB0SOOTBOzLYJJ+XoD1r7n+Iek77J7a3izJHB5i3JV97I4CR+d5YG/+M8AlQwJ6ivg06XremeIbqC93XFlK7QxxRso8uScbI1cOM7ldkPAwQME9aAPj7xX4b8RXOpuIESVGljeB7dWSUF0VmiaIHJfMbj04LA4PPoPw2s9Tsbqzvp9s0MUqCeOZVlSOWNwsZaNiAecnJBwcY5Br6dufhKlzdWj3cpFzdFC4TDmDzGziVAhCBIwcnJ3ZIPIIrvdP+DZs3s4rYAD7YjBnQSNJblg7gqg/dNt2gA4ZMjjJxQB+kX7KVjfX2n6ZdWtx5CGNJJnjZjLGWjQgQuGYcvlGVzwmT1yR+jjpeWyRl3kMSiIMsmQ7RqCMA5G3J28kkYHTnI+RP2YfBdzoVnpr2gjiAEKrb3MazZR3SKVBb7yPM2Odr4yu5COQK++NctFEQkZ9vlkbo0QyqSnI3qFGM4JPTO2gDkIIL/7UpmjjjtTEG88KpV1kKliqj7hADAjH3j1xW3eQWslqFZlS5mSKRQcxr5RAUCRGC4IHHIyOnU019Vt4bTzNyPA8b+XMhWPYwOA8asSwTAGVwM89eteVav4nlbUmWCa3nlVzHvlKFIC4JB80n92ChPJwCBQB4B8ctF1CK5e7062bZAn2lHjmcbHwd6rHzwPLBB3EnfjAFc38Jtfu9UhSB9l60kcNtd2xj3XMO8FJztZWKyclQQAccgdMfTt7ZjWyi6h5VzDJN5Aht41lLK6rukefOAu7qAcfLxnjOP4e+GTeFvFMt/aQrLa3kpm2lmVUw+9DECCAg+bOQv3+OaAPgP8AaU/Z1e8vLrX9GtpLMymQi23kQTtIMN5wwAx2Akd/mJB6ivzPl1vxB4D8QXOlfbxcWULMghf93I0kbovliVS2cEsAeM7QRjIr+mT4leH49U0W9gcC3ujGrkKELhkXIbaTgqQRwfTPNfkN8WvgXYS3j+IbG3S9CTTmcAQ580BjKCByHBK5A6EYFAHn3gj41w2OkXNvdSmAwIzxM5lKqx5G5CPnAKbeNu0yDJ6rVF/jSNcmeG3uivmuwi5lkG5mHJBXCZY8nqcZI5rw7xf4Pmt79Y47PUkiuFPlRwRSeWYUIT52TO87vmPIxt6Ek11PhT4XXlj9muBHO8c828tAjCWJioKqsrAkqMhiMDkdemAD1O21nXZrmC8jiZSIhCGkdEjnV/8AWHyVYAEkkYHr361yPiOX4oaxfS6XFa3JsQYvssgiEwhU5wEmWJiuMksqnBZTnB5r660Pwy6+HUglsLe+iXYFkjiKzF/LwoOQPnK7lYHgbueeK7rwv4Agvrd7qA/ZJIYlihtjGkZQjYhQeWg+byxx/ETx1wCAfA+j+FvGtvK8V7Fc3Mku9VUwSSzETBUCqAOGDICpXG0gn6e+6J4MlXSXfUxcw/ZJEKR3CsrwuCBMskqsrpzjkkgYGO5r6zbwdLotrFq73DSRwgiRHV87oiUchlC5G/g4H8POOMeTeKJPEEdhrF3b6Vc6hCY7mVZPsOVcHc8ccj+XlwqjrnJ4PJ5ABieFPiW9lrNto5mWJmIR0kkjG6AKURY1DDfJsUYON3HOec/bXhvbqGmW2pRzeZ5cUUbtGyFHVI9qlgQdpyecYIwccV+CreNfFOl+PrSW50S6kdtRnE/mb7dVt23r5cDzuEikVUcryu7Zg81+q/ws+I+uXvhAGPT9QZFjVRst5JdhRUkVhJHgEOqt/Eemc7eSAfUdxqcelvM0YRfMWPzm88hnj3NEHCFiFfqMgDr6YrE1j4kabpAeO2jEayIjN5gZ5A6CNJDHKc8uWzghiBk9s1+fnxN+MV1Y6l5oGpWskAkhify7mFQjODLDJCw2PubgMDlQ2R6Hz+z+JXjjx/fSaZ4f0DVDL5byyGOBpIlRSWQRnfkszMoGGB78nNAH3Rrvxth+zXRjne0SOMFw0ivuMHmIVBB4ZlJwMjO4E9cV4Xrf7Utno9y6f2kgiSUs9yGcRSlQUjG2XJVCWJHTBUAjtXlNv8AP2m/HlvcQaL4K1SOWK2nkuGaGVZZ4BGW3L52S7AKSdp3EKcjtWb4D/wCCav7RnxH1F3vtIvNNjaZ0ZbtJBEDlHbIdTgltx5xw2MAHgA+3PAf7Qqapp9s93drdS3kiLYmKVGaSKaDzWkLou4MC9t8pAA3gckV6mNF8R+LYnvrXR7i887ZjMbMCgVWaNgB93y8YIwMeleifsv8A/BKnWvBOo2WqePtZ+3Gy8rZZLveNAjkKAGAGCu7PB7enP7UeDvgr4X8NWNtawaXaqYUCgmKMjC4HLbOuO+c9hQB/PTqHwB+JV9LNdXWjz29nJJKYlEbOYYTIWiRZigYYAVepOE46gDnI/wBm/wAXxv8AZZtKnuZbwo0hcb41Dqp3IxwyuMEFlORgd81/TldeBNGmjRDZ24RSrAbMZ4IIwp5HzdD+VZb/AA20BpI5W06zDxZAZYFBALZXLbc9c9KAP54Lb4F+P/DzxGw0ucl4lVotjkM0bEIGd1y4KAEg45JxgYFekp8L/iTJp0ctzpYVXxDI/ly7Uh3HzHdFXAkWRQOuCDyVwc/vAfAeiy7RJp1tlSSW8lcDAA3Fiv3j/I5rF8Q+EtIj0i9i+yQRxfZ5QCEUvnY4yfX9aAP87X/gsTrtxo3izTvCU93G8y+d9pt0bMiGPy2BmiVQUY7iRnOBx2Nfg1a+bNMWVWIG5mIJIRVPf0+vbNfs1/wWz1K1uf2y/GGnWkskiaSsVlJAQojRwCcBl4YleckZ6de35BWkIVV2xruG/cwGWO7PXdxwFOMDoBQBsaZchop4yADlQr85UqccfN6En9azb2KSdCjOzrvaRSdxJ3feYbuRkKB17Vq2FoFLfKxBDHIQgBuDtYZJDZHbrmtKDTQsb3FwJFRXdWYpheCCSGzz14O0AdPXABxNjZtHLu8sjAG0rnJ5OT/s81m6zG4uN3PIAG71PJ5HGOn517roemaFcoC9xEso2lI2YqeWwNpwdykrjOe9eaeOrSK3uiYAPK3AAgjAOOduPvKeoOenNAHK6dc+QyltuA2zBHT6HnnBPbvxXV6nqNhqkMUcziO5iEihihVArgEMNhwQJMnB6+1cChIKgHJ3LhcAg5PQ578/rXVW+ni+hynO2PezKuduB93aOp6Z9Oc4oArWdxPHN5cSs6qrnzEJKmMEkuGwMqMcV6z4V1UQlGndgqLkBACxdhhS24kAAkcdeK8gn325aFVAIZBkryMdD1PB7j17V3vhdjPIkSEeb8uSQTvxjnBH8/SgD2xtYx+6TM0jsUKmIOjrtIJVVY7CWK8qScrXa+CYmuZ7vbBIqQQmWCaNC2ZkCb1JX+EAtkZz1xwOfJYob1JIkNtMZSRHD5UTEZ3ALKCSBkbST1zjFfff7K/wD8T/ABX8Q2+i2NndNFchXmeCKTBiyEO05Hy5kHBOSOnSgDU+FfgrxF461ay0LTraaWa4ZfJJhlkVYwQxeSRlATI2gFuDgjjiv6ZP2If+CerXGlaV4n8XbVuZI4ZobYQ5h8pQpHmA8n7uRyMk5wRXrn7Cn/BO2z8B2mma34p8O2a30YWZDKHc7GAwCkpbDcEsRgHjj0/drwz4SsdAsILSztY4YoUVUREAIA9yMgcnHp0xQB5T4D+Afg3wjYW9vZabCNhEm8wRZ34VSV2oNuSBnAHTBzXtdloOn2K7YbdIgADgIB90gkA44OMj8K2U4yNo2hBnGTzknGT16ZzxQ08bLncBgYA2klS2eVO3igCeNVA291HynkKMkA5Hp04x7VaG37vHzAdCc9OSfbnnvwKyhMijAZSo6kkcAE9zzyatQSli27I28ZxjgZGc9Sc54oAvHCkgbSQRnBG7sBwR93nGR61DKA2d38JIORglFOBgHtuI/E05ZFkLDDq0ZKEsjICAqsCjEDzFw3XnkH8XOvVsD5uxUgngdPbOPz5oAyLmESI2VBDAgZwfY5HTH9a546fDC7HkM77iCTwAeAuTgD1xgH3NdXksjFk2HJAGDggHg8jOcA9/5Vl3AiUkgAc9SMHqQcn1we1AHM6hpVtdxSxTRLIk2UCtGNo4x1GOOc8+uOlfmJ+1j+w54O+KWj63qS6NFJqUlrdMTbxqGYhM+ZJ5a/MR156Y/P8AVRTG2Q+0lc8E5LZ2jGT17/lXP+InhFm1uUcm5ikTIQeSpVSxWZlGQGG4d84oA/zeP2sfhXffBvVdd8Ia/FLEl1f31nZzyQSRyGFZ5YVTyWj++AsZ34yVyelfjfrd48d5IkZeII7qADh0Ktxkg5z+Pf8ACv6xv+C6/wALYbDxtp3ihYJ7a0KyTiVBsto5YEeTdksqpklQBkl2fbiv5N/Ekv2i+urraiNcTyyNEOkW6QuAuBgg46jg5NAGZaSJLcrHcyFUdh+8XDMG64JJxg9Ca6zUYzZafHcoMJKp2EKMEq21lAP8QYDOa4eGMv0YDkEcEkNnjB7HI/WvTbdf7U8O3NrJsM8MfnIMhSsqgBiSRnDqBx03YxigDzNy8nmy9fm2u3PBbkLyOCcHH0OM19Mfsr/BPVfjh8Q7DwrpykrPNEty4G5kjaVEwq45Y84+mB1r5mNtMFMiI+1ZCrk42h8lQuc+g/Piv39/4IPfCIeM/jte+JLr7ZHD4cjjliMSsbeW5Y7gJlA+ddhOBnHLDHPAB558df8Agm94l+FFxotzqGjX8tre2yXVyt1btbzwoZHEmQfuqFHykhcqN2ATtqHwZ+zvqXgzTrXxp4ZuLiXSrV4buWxCO4t2G1Z3GGw8gAXOVyAeTg1/VF+2YnhrWBqvgrX4LWDVH0sNYXDrGjGIqMNFKAcY2qGHGAvOBX88niXxRqPw88NavpAuJBDLq1wmlcW6WpVPLZ47mMna0TRbtuwhSWyQeCQD4x/a/wBKt9e8NaVqsMouZkiDXZGJCS0JbcCGyCCuGGPl2+4x+UGoQfZZpYgqvu+YnDHYE4O1icg/KetfqL8Z7mPV/D5m0/altJanUTYyvuZJWYtcW8UaKd0SsxI54AyScV+Y+rMzXc5LCNvMmUnDY2vzjgEtznA/OgDNgS2d1CiYuOv3FwSDk4XOUAHJyOSMDvX7L/8ABOHT9Pvbu9s5p/308KglipjRNyh2UMf9ci72+i8dePxz063ErCIqUnky0LN8gcHorl+xw2D7c5yK/RL9hf4lS+E/idomjPqD6bHqFwtqlysaS+VI7gKzLJEQcbQCdoJBI78AH9EUHgWRmjtY7y3EbWyxLDJGFjuNnJXcoPyg5wO4wC3Sqt58Kp9WvreO1s5ZmmgDyiUMYYPs7SJvVVCqkm5CP4du5eoBNfUui32im10qe6u4buRooJFltrG3hllcW8ZJMqoeR+7bHBG4AHsOhefRxPPHp8q+ddxSSTx3JBJBJZVX95jzC4555OMggCgD4wuPglPIsWzT2jmeMz2cI4EoZ1UERIT8u/LK49OrbTn0/SPB3inw8mXtTdRQ2BkZZf3T2zbEyybyfNnPzL1+UZ49ezn8VXem3TwSzIixsbeBPtC27xQLLLvAjZMkbmi+YEggYKnHHsPhCwuvFKTT3mqW9rZbPKMxSKUvJGCz2zPjHmmMj0JJGDQB82a/qd9cuFudOnujDaQNCsYUrCXNysyuUiAWPeCTkcmQDpyOGvPijd6HaQafYWvlXEUz3N3HPFMgVA22OMFWHmHKq2eeAMA9a++ofhvY6l5sTtKtuYXQM0VuRLIshZfMZQu3CFQNuWIjAbnJrx/x78E9DLTSrPEl5LuVfsytCy2yAhGYyEeZJsC5weT65zQB84v8adR8QWlvZyaVNM9jclXgCkz3AMQOY2KnbGBubnBHl5PpXr+g6/pnibSVvLuK8tbuzBtjZXbRxpcQFd0SibcAfl5JYg85XNeWaz4HurS7udNsrWS9e5is3SZYjLLI8jN8/nOc+YytGxHGAxGMCuk06z8R2uly6fFYmW5sLdUmEsSW0vmQ5jcLGAFm+RgdxOTyBnuAesReIdAntzY6esNpewyFmhVkbzmQArsmJIuASAV5P3s55wH3niuC000Wcrq+xgJRKIo40YhwTzkpPkjk7RjrjAJ+F/FXifxdJez2ENomisbV2N/57JLBJDlQtq0fRywGM7jzjIPWPRdc1hrDz73XJJ7eO3WQwXHmvNcSvgMkhkUHy9ysxyOMgEnrQB9KeILS58QRz29neSRi3eO5kEFurSLMqA28UczkFeWGSjHlgOtbOjeM9Surc6Xfx30k1tFFFtvVMty2IgkbL5vJbdjbgjldvJrnPCsthdeH7bUU1EXEtzIglji3pc2ZlZF8plRQC6mI4LjlWD88V2fjbwrrFvBYeMvCn2m71e1jhW4sUkaRrixGR56Kn/LUNIyk4Py88kDIBpnwLceJ7CeO5gbzCjCCSNll8rERBkmVl+VS7AAFnAIzgmuEvfBOveFpIrHRIG1BUXdNeX0DNEXeRVeG3ljiPIEmQpwOOAABXZeEPiT4hhvHsf7KvoJ3UxXlmqI8jJcxpJMFViAsjEbtwBHT3x1vjDxjeXduRb2X2KfS5I5p7QrHazJEczCV4wu66BDRYJ3AgjGAnAB8jeLzrcVlq+h6hpyQLd299HI7RN5kllPFJCYm55IFwcAk/IwBGTg/yyeP/D6eGfG/i/QrpGCaFrerWz28uA5jguniQqwf73lMpAwBwOccV/YH4tv9E8baRbzPq1tFqcQEm4WscRaNQMlxk+YR5eCvGMdBzj+ZH/goB4GtPBP7Qer3tmd1p4ltLLWC6CIxSXDxpDelPKbbh5Yw/bHm8DBGQD4oMiYRYhIBufagIJUfLnIK/K3Gfw/Pf2Qxwb5PLVjCogRcSoyhAu7hjsO0sT7kjA4NYsVw0mPJQxsySpLJ8h3q+CoVGGEKjghSSfXk1bt12KyyqW+UrGT93IBAUqBggsMjoTjHSgCeOCVMTwOo24jdGYxiPKqPNOB8gwDyQOTknNdBp2ocozPvnVPIgVyk8okVQyyKXyGUOGII5OCKwJo5reHMc6MJ3yVt5HkeZGjG1fLUZWM7SdpAwU6Dg1SivGkuRGXwIQQyFTEvG0ttUYKscY7Hn0oA7CB2+3eeoJmE8TOGG0shBL/ek7McAHkY69q0DDbW7zNPuBYb1hA2lCzhBmMg7hsGemMHIyDXLQaky3MixNHFbYLSqY45HGW28O5yz84/D8RfD20pie2ldZFJy0xklLlmyojjXPVgox3yM80Aac+y6gnZRuWIMxwSFJDDaGG4fOADjOAOc9a0rKxa5mVEVYYp7IF/mEnywYLquwttPzgMAOp6jkihBCWVjdgLCku/ZhGlOVMhbyWIPlttxyucjoa0YbqeGZZYQkVpCkkcESCNnAbbJI7KAPlO9uCPb+GgDLvLaK3sJVMCjy7iRXdGUbQW2owDSZ2btoBOSeR9Mi0a2OTOkkm458lAHWQ5BI3bcxJt+vTIx1raluYrqCZDHGiiX/SnRB+9eMkxIGWP5iA6kkjkntiuXZ0VkVUMSxurh87iFGBnAUF/mU9fpzQBZukhdzGqMiMquuXV1C4PyM45Vgcjkn161Tb90gNpKqsww5jctlQcDBz1POQcdKjd5pZ5djmVG4zhWyV+Y8k5B3blOaaLQPEzIwjKKWePKko5IOCC2W4/ugkcY9gDUjgdxH5xQu6rIsq7nkiUKPmKxE4jIbuOGXIbkinLa2kLh0lEqgrt3LjeN5+cc5DbuoJGd2M9xStVVA2ZzFJKyJknCsmN47Z5ODjPVMHtVoySp+7SBzsYKYiq4YKxdd2WwxLdsH7oGegIB6frFrayaZ4VubOKe2Wzuli1YyDbCszzYjEIMmWVk5xwQScEgcYvi+ULqbx2aNEYLWMCYyorOCZGWRxGu1SVcBl6fux0qzPdyTeDLizuoZJZEuLWa3uQ25I9jRvtRAvyvky5BIHzDtzWbqFx/acltc6o32fT4IglsyQQw3FwmMJFcSqQZMnIVmZmUJgLjoAcNNZTW8MsckccZuMI7uGZSHfekiY5VsDrgjPGOKxUjEbu+2RpUL8AKUCYJDbi2Q2MAZGOcg5ruPEOrwR2otYQiRhXWOGOE+W+3zI4y8hO4uCnJP3m5AAry5ruRukhVUYgg7FjAZTkMz9BnPr16mgDRM/k3G4plGYosWcSEsMkOzD5Rz82MZzSGdI2M0jn99I7BQrIcsyAjceo3HGR6k47VlpNCWQyt8oQnfuA2gDBLMFJIH4/dNZUjzXjPJHKWiibyVV8najhzhVUcDI7D+LigDcmZZWkkC7SQ2yNjlkYMWbHc4VT94ZPUDOCNXwn4lHh3UkllhW7spmQ3Vt5iqzojlsox4imBI2seRn3IrhZbl3QlSVVWA8skli2ApYcDAwufqKYxbyo51B2HMbHGNsvXA5ywwQc/wC0RxigD+xL9i34m6R8Xfgp4bPh240i/wBc0nSbO2vrO+MMeoPb28MVpaXMxaRgwVbMRylVAVk3FY94NffKpaW1tD9v2W0trYTx6nNuDWplJVZGtTKi/uzGVBGSG27umcfyg/8ABMb4sa34e+IF54Nsr5o572Fb7RYZWIin2zxrqemsN674pFMEoVshWjaQY+YN/RJqPxOj1yyaKS4mW4kiW3uo5GVpLeZVVm2li4UbgNo2rtxgdDQB3fjH4uaX4VYWOit9uARnjJyUi8sJuRyCMuAFYbTzkHgHFfP2sfHjUL671GaacoIE8y1ggDyShkCrhirHe+9iScDr25q3pegprST3Bs5Zg8wMM9wmMKAvzm3JzySRgjsOeeHeIfhJaSJYOIPJEwjWaQ7IZJ5ZCHZkbzEYIpCKFYsBsbGQcAA8w1X4/apbWE9xcarrkTECMRqjjjDMNoXIVgF4JwD3JxXP6P8AGjx7rLGOwvrs2hKn7Rdxywzxs5BKiEMWdyBkjb8wOcgV9PWXwJ0zW4/LkjsVuLUW4CSyQOj/ALpsIkLK6u4YIWUgkhwc7eD0dj+zpaWDrNY2NzaQR7Al2zQiAyrMgkmS2DHcMOqLtCkbFyqj5iAfPh8c6zFEyS3t8Zph5s2YTH5hQLyV2hmfecY6cdMcVz+u/G/xV4dgnh81UgvYFx5blZLaFZlLsOcQuTFhgSCNx9a+upfhHJpKz3VrZGeWVWMT3MQZk2g5dTjKqP8AEnHWvFvEHwI0zVLe6l1VlkV5ZJjFGQswIOWRmU5CEYbHIO7HXigDwqH9oCTxDpsmmXRm1BLu0mt7mad9zo8sZjcEsSGG18Dv8vUACvyZ8f6Ve6fqmv6bBE9t5FxMyGEElhLIJIVkOP3HzvjJ5+YAEEg1+x4/Z90m1gluLeKa2VLsxwwwAS+ZGVHk+a4I3TZDEkjkD7uRz8JftVfDKfwVfab4zNvfW1jf4OoNNHuiu3jSHy4djNmUlVB6gDbkAZoA+KfAHg+1kF3rOpxZmE0mweWH2jH3mJJx8yjBxyfQ5FbehaXc213q3iqSyzZbpZrRYVydloZFZtmcIoGSdwxz2zmu40G+006rpum6WXns9WsopGiVQrMkoYLG2048wSY5zjJ9812/i7wxbWnh+50nTzc2bSRO7RbkZg6OJmi37cLlioIDcgYPagDi2t5dZ8Jrf6bFifRx9vhLTHMMN4zCWFgVJBMzEt2ygBqjaW93rFkxuHiW+t4F+0o4QtsLbEYSgn++AcEY5Paus+Gt6s8sWj3AEcV1azWcs0qBRv3EqNzkCR946nkE8elat1p1lpT7jZtK8jzo/wBmWCWNJWXbGLk7iXiHBJzhck4J4oAp/s1eKr74ZfHHwL40gmaC3h8SQ2erlXVIn07UrhbCbd5YBkjEcqlVweV3epr+rPUdMsL7T7Z9OjhjivLWO8EizK0jRzohXAz86FpMk9MEAc4x/JbYeGZ4nmkMy2+ouTewwJKxMZjuPNiZDuAhkwUKgkgcEnnFful8Gv2hbnU/hP4ZvNWu0S60qwXTNTuE2mbz7aNUMbPH9yJgm4HBBycdMUAereJNC1HTvEWbm/uUjadhFbeb5SzMSyR+SfKDOuSDjOOhxkYq/Bo0uo30M+oXFzDENsRMkyvJIi/vFX5UXCkHA4G0g5yK8+f4oaV4x8hrp57wpLJJA0EUbGJUViSxYEBiuct98c7SGwR08HiHTFs4dcFw0UcNuZFt5JkMe7k5yzAhsAg5PJHQDFAHWQeH3YzoLTfHlRbSNeKu8rIytvQJksEBwMhcjkYr2Hw9pl/BEyw2beYsUZjaK8RZGZQFDYimHnAf3RwOM8GvnrRvGqarp8oFskNz9sVEuJXkMXl4czM5T5WLDB5bdngAg5q8ni7W9K8+eH7WljbRybbi3aWR2mKny8yscqpkILHIIVSBnIoA+h9Q0S/vIXn1CJnJt5smW4DmNyhKqSsoKuNnO4cAnIzgj5o8Y+Co2S5M97FFbMom2rMXmTaCyMHaT5htzjHAwM8HjmpPjB4ieZJIrdpJIriUGSa8aOMFQzoWO4bnJyMnHXIzXnXjX4iXdnEJtae1tb2RHjFlaObn7TOYnlCsTFiEbdr8kliSeeSQD8Df28tYST4269YmZ5bWwtrG1TMOxZXit1UkY+XLENlk+nQ8fnrdSRzzsI/3WQ5cEBUCxhioUA8ggYxjrjFfRv7TGrXurfE/xXc3kksk8mrXYTzshgPNIWJBj7iwsOeOB055+XpbdxM4RhcYZcNHn+Ij5QGHXcMfhQBsP5EjIjBIF8pUIhfPmOhCuSCTvBdSRnnnrgDG9ouEnEagxpnBd8kYIBLKB1J2/mPxrmbbTbmZgHib+ElOAByQCwI4+9jk16voujCMgMzOBFH5r+Wx8p8DgP1ICkAdsdsAUAPt3vpjJlApgEZjd0QeYpXJyXAAwvQ8klQPetvT7i5jcLINsTlY22ZLozEFpFUtySVBOCM7cZxxXS2sdm/lW5CF40LIJd+JXjDHy0IIIXys9x0yc0yAGzuiFRBK04a3+ZgSD/BhT/EGbuDhqAPWvC2mzQ2jh2L206QSLKvlmRGcQgK+GUyHc44GT94Y4Y1xmtKY9VMUs0gkYqEAVv3cQwqu0UYGc4DAnJwOBjJPpllcNZaFZIFWK4MpuFmMot0MqsSpLoV3qVBIJIKlc7gQCfNfEeoXE14z3O7MIRx5UcUq4ZfNO7BJZTF5YXdk4DDIAGQDGuFSGR5v3Q24RniCO8vnYBdUlQmKXcSOi4OCpyarzW0dwodgI1GcSooSeLy4gWBRR+8PmtGWGBndklMLTopIXZZlcLDOd7SAOHhKMu4DywVYKGzzyoIHApLm9fzIYnmWJLhQEnw8gVJNy/Mqcr1cHqG3njngArRi6s2kKlbpRMjJeRyjdHG67CGV887xg7M56N1FYd2bY+asjTPKGyQhVEaIKjxlVI/eyhncM2RwSBk5x0EqQqxuInmRcB5VdSUjYKzFkygKMzDHTI5OawNRV5UhUxkRQrJIrnyVnlLSkOzEHdKgUcBxkduoIALWly3v2eUwptguJE8xz86I0QJRfJJO5wVXOf73Suz01kjlsoroGS1TKyjyjvTdguRIpJ3K+TzwcY28g1xFrLcQFZbEqTB5kh8zy0dMpho3g35JySUK4IIwGruNM1KXVYns9OBjuLdIpYrg2igSspMcsAkD4XzBJkAjPyfiADobjT0t7a4geae1mv8Ay7q0eWRWRMSyBUcMPkG5Z1Xa3BOGU5yOIvbC5td8d2Iw0KxF0DHzwGxmXYpAEmAoznG0njFaP9tyvJJaPbzMQzRxSFM7xIqSKXEin5QwI4UY3E5yMF0uuSWYSFliuIFlKRRyoG/cOTu80DkRF9p+U5OSoyDQBzc180CQggLHvWRAjIyEPk7CxHcgLgnqMEd66/R4Rc6nLp89oEDW5ulEUpKIpVGjAK8zo4XdlTuULgHIyYhd6NciW9lsRCyxwuFWfbbyOHJmeGPb/q96gjkcZO0YxUlvqECXUVzY23kK7OttKLiV1jGCrJE8gBViMAkEYPAUUAbs1kLeYGxhuZZpo8yswbbEQGO4MEyAgKfeB+7g5ArHv8RL5d0w8wKsDTIJWkLvGcAxbkLrtXlsEYPJJGK9K067RrXEa/ZxPEA6/aX8zPmq07QESYKFCoCrksU5zWDr9haxmWcMyqxjjhCwbsFo2DM7vjaxyvBBPPHAGQDy7+zGuBmSZmjiMj20bhtyedhN1uRgh8Ln5iVG0kjOc+k/CzwhY+KfHvhPRLyG8jttT1vT7c+UhEhT7QpdcFh/Bt5G3HJ4GSeVhsJDeznYtxKqqSiFSu3aWEm/djBwenHy54GQPt/9iPwfpviT4qTavqEN1Dp/hDSLvUkkSYPIl08Yt4lMwQBCBNI6ZKlgnbHABzX/AAUl8RJZ+LfCngyzdLjRvDPhOKK0nnZ5USW4xP5HlIxZrhYxFEA4JjI5Kgbh+dvg02nl6lADLLDeWV3bXEbhXyZTsjkj2vgKEcFhgkjOOev09+17rcfjDxjqk9vA0P2e9u44AUjebyINkELSXKHdcsY7dGZnyS8rsSWdjXzv8J9JivLu5Y+Zb3LLNApLjyi72++MgKcldyNlQpGXwOm0gHzrrjyNdy2CTs4t2dMuwxJKrFMqecKFyF5xwaw4Cyy7Ztw2ZVnU8cA5DEdRg1t+JrY2etX9uYnDW93cxuJGdWJW4kGTuPyfIUGMEcd+ppJlI0bajCUs7BcEoobaN2VO0Ehv09aAFM0sMYjVyYpmLnGCzAgKUcgZAA2kD1xjFOilkiQRYYwlg0sZ+UyBgNh5HIAXv0JHpSRSxq3mOu4LIGCHOGQHBXd1XIwPx69qmLgSO8iCNmXKBAGQfNtBwxO9QM56dMUAWYuCFt5Wjk2MOWMe1QxCxucAHI+nWmETOgwrszk8EkAhARuB6H5hycetCnzEDR5MgYhvLBRSjBgwIUDIIOMe+KtI9xGwVIFRVIQs6q68DBcll3R5BzkfT1oAYqSzKIpg4REcxRnCoHHLbh65Azx7YqWGylkUKkLs6IcSs7FFRQzYUk4BAOQB61bSS5SSKcgyRW52uzrkbSNzg46qQCfop7A0txMrTERyoikGRyqmNEQ72WMJ64OM8jBAzigB9jexxBYGL7t+HaNlWRgRt3PlTvAw21T13CursLlbctaJ5kt08pfdvjVEUgO688pjHBHcnmse1jtrYtJcBZUl3FFRYjIqk7tx3A87ht69CTnJra0/StQ8QzrbaVp91fXNzceTYR2Eb3V7N5kmFt/JjyWPDYGOBnjHUAllvJnilgZnSUpJJy0jsw6Bdx6ZyxH1xT4Ld7uWKO1SWaXylaTYpWRXKh5clR8y5IzznB6nPH2/8If2APjx4+uYbnxDoc/gfRr1N7XetxLbzT2uxWCW9scsHcMmNwBO44r6U+Ofwk+AP7GfhURXl6niz4h6rpQ8i23Jda3PPcxHLGH7mn6f5gG+XDOQABu6UAfmBoHhHOpwx3+rxaBYTzRyz3l24t5G3Nh99vMwyBjJzg5Ga/Rr4Mv+yr8MbZtY8Q69p3ijxVc3kM1vrGoSw3C2+Iz9otxayKQs7TPGUk5wqlcc8fjt4k8Sal4n1e91G5eGCG6eR4LSNyYbKBS5WJVYf60biCcZJOe9crI8oMa7mMY+dQXbJVeSpyRk9M4/PvQB/SDrH7Z/g+LxPpOj6f4p0DRvDUcP/E41RXgUW8BXMkNribzDvx1RRkjJbsO8m/4Ke/s5+GrQQWNxeak0KC1aRDMsMkSh1Aj+QsVDOTzk5HUZ5/mAeeWSee4h2IpMjJDGHeKFZct5MXmyM2xUJAyWYADJJquBJITlvmUAjAVFYE9TtXv+dAH76/E3/gqh4JvZlm8LaNqN3fRmULfTMYrdyqBLWT7M6HfMGGWLZDbRkZBNeOXX/BVbUXs/sp8IvdTt+8XzLiRkWRkwchnyVBG75Qo3Z4I5r8bwrDefnV8gc7XQ8YY7s8YHTj+LJwaYYpWLrGM4AJBOGboABjqACDjsASeKAP2R0n/grX4j0Gyb+zPBdo126gvK5RQxGMrhT8vzIuByMH2xTfE//BWb4s+M/DVzosejWWitewyWkl/b5eZYrgBZI0DOcjbwuCpHSvyd0jw1JdKJ2jEUEC7mLqQXQE5bAJyNxXgev412en6RFcmOOOKQLvKRFVLo0rJmIKsa5ZsrgdznPagD9H/Av/BTX4o/D/T73TdLFxcNOAZL6/ZS0ckkZYyRxKdzAyhUUb9qxgcFssfor4IftjftD/H3V5Ydev8AVLfRlbEM2nu9np0JMJRpJ7veSXILBE28AEFWBr5A/ZU/Yk8b/Ge+HinxNo+raT8PbG5ElxePZSJ/ajRvzbxNIAzLvVQeMMWxnqK/YhvhD4b8BwWHhbwV4ei0y2ghitr7fG6FHmjUy3HmFVInKKFJAbGxcH0APTNJ8ea29lkXySX1tDHbyXirmaJgoBkPUSKyqScrj94M4PNeq/CTSfGHjXVra61fUpJdNuDJFL5k5t96iWNRAzBFCRny0PynPzEjnmua+FXw4stSurWw03S31C/0/UfKuI7tpVgmiWWMkzM+BIrIWPByuz14P6J33gu08I6NBdiOz0iSKFZJWVYwonkbLYiKcruz3wNvagDynUvD/hjw0ZoLhgmo7JWScyvOsCIivbxum09FklyAwyQTgcE+Ja7pFin73UI0vIrzZJ5HmQxqUBVkDRnc25zIHxnKgDJ7Vr/E7xjc3pQY+3SSkW9tOY5LdXknfy0KSbAPM8lOWU7cA4zwR5UNWsdNu9Ps9WlkmfdLKbmfLGSRy7iFBayZkgQ53bNjDOSOc0AfSXhC38I6DoyyaTocEU10SiO3khhcRI24BWTDxGI4KkcqvQ4AroLfRp3jSAabbbtUYsNlvDFhZ3LSLEiQjAETxhTgbVHJJIavlNPHemW2oWVqNSB+yz+ZHbxCYpNunLMAmAVDQgjknG4f3q+1tN8RaRZ2tjfSSJNJJbQpaTALGsZMY+RsNlBkDkjkg9QAaAPHfElu3g24u7ssY761iZLKMXDOohbeQqh4yY/kVCQMdQM9SeA8K+LLLV/Fbm6uvMmt/s15LaIs8oLT2pO5V2FSdkRUn5SGOMNgscP9pLxffapJJBpMizXSSoHjgDSG3BX90ysxA2NuCknHGB3yPkXw5q2uQ6hbw6PcvcapqL3Vnq3mztIsMcHlAwsEc+U5Xf8ALnBzj5V4oA/U3wJoF1q2pSajpGPLkmWa2EhbkSqDgOpCqC5UsOvYHGa+lpfB98mnQSXUiRo2GmaEMqu6HZIoDAfL5nUj0IzXhfwT1eW38M2kd6CJbeBFmMcaGJ5ZFURrJI5ODuxjk7tnTuPRtS+KMW26QyzSJbGMbXjZoZpjuwsbA7flJORxng8gigDI8d2sthb7baSORVRfLWMNuBYFSrEnIk27lZRxhcjNfH3jK8u9U1NkMSQwpcFr7fmNZZIQriMlEyxb5uwHymvqzVfFujXOm3WqzbjLFatKUcARKOQEGG6k89yAo5r4V1bxe+t6vqxtFXdbykxxxoCJLiV2Ko4lOdighg3P3QM85oA+0fhpqMP/AAi9rrElxa23kI1vOd672I3AvsYZWTcqZPHA4x1PCeMfjHbW8upCSZ5bW0gZMJu+d1fdG0xY/PmMJgAcZz9fJdM1n/hHPB2oW2p6hHFfzwSGKIOjTyS7QyKqtt80h++cbQRnufgaXx34sl1fWIdZMV1o32u6E22eLaphZWgL/vN5cRiIYXJweVYjAAP1K0D4k6UPCv2y7lAm1RvOsrWSUOII23mJWkyGEpiAO3jtnAJFbvg3XNKttTXXLqR57/ULhLaO2m2GBUiy8Uq5Od534AxgA9eefzSh1++8WtaXGmXbafYwlcRhlcD7KnlKyorco2xjngjeAMjBr0fwr8UJtCuEm1+533dnKsdsGClQu4iL7RJsxEoIPJP+IAP1y1jxbc2WkzXSxlY3tpVJtEMJIfCkEKAEQqoBUY+nOB4rZwXPiDX9I1FLdQUeCSaJJCcbCUMjBh1dgTjPUYGK8A8P/tB654l0670+Gxt/KIkWS4dlZgHbbGIVEfzvhSwbdt9PSvc/B3iaTRBbTtAt5eYE1xKVaKKKMRq0QQnCqvoScjrxzQB9I6pbtbRpbRExJefuHdgAQ6xgoqtjOMHJ+nQ815VrlnqtheWlpb4iskkD3JhVxJclx9yYoQCAASQeDkdMCpYfixJqt/Hbx2GbYFVuysSuYh8zhjH5g3kMUU4IIDcEnArivE3jC5CT3sErZLNDDErOViRWQNIwYgqFIPbPy5yc0AfwU3EcOq6hM824TvLJjZKyso2MYyqmM7sOVbuSVI4zkal1o6x6XEVkYTSSNyevkoBslyMYYsDxjqpzgEVt22kkywOlutzhFFu8ZdEkMjZE8hOSwWPccc427SBXo2l+EJNVW5bzET7PDueJ28x0bhAEYAsyAkngcYHsaAPnhtGe3lUTbIxCxcylGzNubepf5zwckD6dKtC2gVZy0i7okVxuAMbR7XZyJGAwQAP85r1W+8NyTytBc7UnDpbgpGQ8uC67o8KPMfngnBOcelZsvg9rd7zSpY3uZDbu8U5/cgxO8flqknm5bdIdhyBtL/XAB5dNJArNHJGyKYkMbW7LMZncK255DJgxntgkgdK17PT7ZUDvFvjRVaSXcd0at82CvLAkEdByOc1rXnh2WJ1EEavbxxot4AgM9ukJXKBT90DaMEYzgY6msG0umWV4MXEcTO6iNmKRbQBhiySAycBSADxwO/IBesbe0Nw07KgwGZVYqxQbjkso3GYAAenHrXpGkaKJAlzKIEacrPayxNEgAXDLKYlUsilTwcYBGDnGBx2i2FyQ88ceyVY/LaQxk+XExDpOpYfJPlQARjjIBwa7GfxDbWFpJbT2s5n3/uZpdrSKCqFhtC/uUEjPlMjllO4c5AOwaO8kvjGVkl2JGVnhjjDMs7BYg2DlpjkZ4JGRnAwK6e108XEP2iKRbiaNlEkV2z+eFCKkce4MPKiZlJHHfLe3j9p4zjt/KeG8nS6E6B3WNBsjZlVpEbzMAgM2OBgsBnqR9sfC/wCDnib4p+GTqPgy0u5737NcsSkbNJMYIROYpmVSsQdT8m89QwAJABAPnia21COOK6ZY5J3kl/dQs++OOFI1EUkgfBm+ZCRtJCleTyK0fD1lH4imMMy38VzbIGiiMSMjTIwxE02RtUl2DAkZJHfArQ8beGvF3gW/W18U6Jf6Pd2gy7XEcxjkSN3QZBUREAja4ye3cZqb4eJcalqGyBhG9xciacK84Yr95BwCrRbkU5wSCBnPBoA+j/hdaESiUJdo6yF5dhGyAxMFEcZOWYbE4xnGPxr7p8M6lPqFtbwPbrDIZhHBtkw0UUBVkGGBJ3PsYKMNnOQDg181eA/DuoKkiqkUREXmeUY3cFBtxI5A4bG78H6jkH6S8N6bc2K6dqkk8m62kjMcEu5kRCFjZo1cHCg44GcYJ/iagD6N0uwZA0N5IvkzRJO+7EjRmRFAiLoZPlIYDjuPyu63oMag3F1dlJybcMhBdG8ww7nC4ywAjUjcF5OQME10nh+zFxZw3LtH/pUKMsSp81sQquwZAfmwi7NrBV6AAkkV6HqvhrSNR0s3dzexwLZlJLlQpknuMkbV8luGxuBUZyDjkY4APlTxZevp6MlsPtFvaskSXsUZt49i4hbasuCpDbCCFB54PGK+Mfi7HqV9q6iG4mWKNowkiwK8MUXkybUMhwPlO0cDkggZyTX6PeN/AGjPptw6a3cwQv5V3F5seY4IxAo2kZ2xqpjJb5SSXwhyM18GfErTo7XWLaCTU2lnDTyC5lntGR/KkVArRqpMKFWBUk4fqfmzQBwHh4mCCMGRfN2qETb84bfsmZgMrtIXgckBTgHnHf6Jawi41F4nmYKkUEf2sRmeSOPlJI1iVApyeTtxh1BUEZEnh/SPtkonijjY2NtHLMVCwwkB7pjepKVGJivCsCQTHgDIOe10LTYNWv4biVrW2nglxDbyRKId4kRoJ541XfMplBL5K4UqD0agCLS/Dm29urwqq/6pwZHE5RvLKy4iMR2IMpkjls8kduqi8O3Usb7E2I8Bka3O6KSRGBRmjUAgYIJ3MBnOBnAzv6fHd2utPbXkduLa7kKny/lTyTKRM2/G4qYlYBenGevB+idXsfB+raHaR6FdxLd2qRpKix/ZyxhZ/NExMWZgWVdhBGUYBiM5IB8kS+AE1GK4S4VxDZq8twsMaSSMjxyO8jLIV82VcEt8oOxMYzXDXfwp07xBC66aiC6lguobeC8hECSyI8ao7rAgLsAGx8pZt4HIJYfasPgfUobSW6tZ0leVTDPBG2Ym89XLKYRlhGEDJu9Ccg8BqUvha5hKTRuYprOEG2WBYt1vvKLL5LbCPmdmViuGBIOTnBAPzY8QfCS70yOdbWySN5x9jurmSJZVRpHkUTIR8pcHccjkqpHBFZ1v8MtV0iymRfs88ltD5RuBI0nnnK7HjgbO5N/ljnsMnrX6JT6PdXNrcRXekwSWxkjmV5I9/nSbZMGaP70aBpH28gHJwQemCPA87wRRyW5tpHIUSiySJWjb/VssShyylU6qeqgjA6AH5ga/4H1ZJUuxHJHeSKYo5CiybZid/wAsLAqTlx19eo61wOp2mqQiK1W/kmiihR5BCkkZa5yQyESg/cDEbgSMjjOK/WXVfhXZtbTeZbNPJbpMiz4dhdMwUqyq2RG6qrPt+YsWCk4FfOWq/Cv7RA2oW9hFcrcLMlulxbtG25shy0c2PJYZOOBg8kZ6gHxBoHhy1ureyu7U3w1mG6uZbwARrZlFAa3EQjUsZSxcuWKgkADJYkfe37NOpPb69babqSxSLIyGNmZlEaHYipsaTkj5jz0PIxXlFh8PW0PVLQpa3k9pcKkkr+TOqRPIsYAEoHBRBhiCCShHTmvoPwboOk6R4o0/UY7qzt44Wtrq5sDOYZ7kGSNGgilYOsOIkc7sAgls5OBQB+nmjrZ22lIqPsgdnaNcIFLgBXd0wGLcNjHTAPeuI161tJ/tBhvETcVlefexcR277nwdnBVA5OcDLZ5JwcPSNYs57OFlvoojIWCuJjIm1gZHCqSdqiNm6dMjGOa5PxZrKaTGYpJJALiOVTORHkxOAsbcqAFztKnGDgdOwB4N44sjGb660iW3NzcmSd4onZZZRIUEsuQdzSt5S7hjgxnnJxXh0Go3uqWV1HN9ntTaSB0MqRw7J9sjsd8jje7opUJjLsFJBJwfoaW80G4lze3+xUMqTyRuizSRspLLA3lsouGDFEcAhGcMQdrEeQ+J4LG31XVILCDztLe6aa0ae4/ftDARBaySPBAi3E6hwS5CKCOFxxQBzfhKwsZtQmutTkuv7NLNHGyQvbtCqSBBcqFnJdlDnMQYZGPm71734RhmaH7XZarNaQPOZIWjYb0EcqF3kiuIfLw6bRht4UMfmB5HJ2mq6Vq3grSfDg0PRLSXTru7mHiCz8+LU9UWYhTZ35MpV7dUBK7VVyyA78Ehu98LTeHfDentbR2kGoTSRMy3M8s6mwZ2Qo9skcmJ3xlSJEcYckjgAAHtXiu+n1GzeS2Z5Y5Y3S4gKGVZoY45EVBMP9XhFGWwpIHA5xXwn8X72/uJTpunRR2Vnbo1sIFneRPMBaJJfMLDKjChQAMcnivt2fxLay6dbI13GI4YWKNH5UiFZVHDC1UkybZAXBQkeSQVyQa+T/i34LdruV9GuLecSos0l3ZyiS3huLyFZJEld9oMx8sHGQVxtJ3AigD4b8VeEtRhhsdRhmklnMsaSCInEgUA78l8EHcSCPUA96r6R4Z1XVbpbG8iuoYTI4ieTPmCMEMESJfm3eWsr8FsjngA171aaHqzvBY6jLDDIt4LS0M2+JtqF1kiYvhYkBcA7iM7sA8Gvrb4XeCtA0bUBreuQWurJ9mhUaexuAlxKyGJSHhkXbIS8jBshVBIG7owB4d8MvAGsRrHKnmQKsHlRSAGOTZIkgYyHAMY2O+FJPDZIPBHtBW80jbYXhklgitpIo7xgkTJIVZzGBEx3RicsVbIPzjPoPt/QPA3ht7O2vtP097dHiEk0c8yyq0piJIRUVTtwseAclSSDx08w+KvgqGPSry6tbJ/Ot1aRVgVXNy6yBmBVE64cngKcHgjoAD84/GPxebQ7rUdM16e/a3d/LtZba6MIQgSFZYlaE71CvGWw2QFx3NeH2XxJ1K28WAx6hJd2kE6TWdy/mCOSylORLsZclSpOM/3eBySNH4yeH9U8WXl5DHZPaSaeWkjmIfY8kTbJLcM2DHL84wDnIBwRXjui6fNof8AZZ1wlo4J3dFnikeSWF9o+zSdzGrOxQgZUsQPQAH74/sy+OU1fTo1uJI4/O2bUY7vJcbVi2qSNsRzuwTnL54+6PtqHVLd0T7NLA7SqxmmiKAOEQJFgM675N3f+LAwea/B/wCB3xdi0PUYrLSZigUKkEcjhwFZtp2l/uzYXgEEgBiP4a/TT4ffEVLqPz5LqHyJn8u3EmxhHGsbIy7XPysrk8nIDRgdqAPpu9jsWiFsbi3aO6x9oA/eNlmWSULHI+FOOQcqBkgE4wM5jZxgvDdxW8MQAme7lYosYRm8tQrfOWXapAOSXGSTXmT+LdOtL+US3qfaDH5y7pIzsiLOoJEPBQkMBwMkcDGRUutax4UurS3k1K9d47ncs6WMqI4VlYxSISCEZHYg7to+YAn5jQBXl1DwNqeumxutRjMVwJgYrSNGn823kBWNXeVNpKthRvJ6jHWvJvGek6TEyiz1B0069fbFJcmFJwfLy0M0dtPIDEjOwLHBJAIHArabwj4deO4u/Cd+Zt+JEtbtmt7gzTtcrLiSMDz5EMu/C7slPmyDXhni2+/seCaa9uHdbeOcIsSpGYp8HDYk3F1Em4Nxk4ySGJoAr/8ACLaZZRXFxZJDNezSuk0sVsShCq+ArsMiMR7sAbvvLzgc0R4IF/PmO7uYmmVZB5FpCyq0alZJLhAxDRIpnYEEfdClRy1eGWXxluNLvZ7ma4ikTebcwyFpAyM+0yeSrkIzMmcEKRySBXuFv48tNV02S8EtusIihuJJLFFY2UbO8sa3Rid/IfdG3D8MF9jQB0OleBb6zup2spEuIZNizQzs8ZePJMjxpFEw3bGyvykMTgnGK1LKz1hbjUlW2WOCC5uYoZIo7hQ1sCRDlriIYkK58zbuXrtJBBqj4f8AiLolj9lvV1CO9SZ2SI+eZ5EYrnLxBiAvkt8pIY/L04Ir26w8Q6XqdrE1t9jMsg2RW8txDGZVWNGeR5ZE3SlVd2XJzukAcmgDxh9Q1QP5M9izBFHlSIM7FUIqqwVMAbiecZyw7YI5vWwk97by3TxJaLDOs1u8KCWa6YRvHNJcMS0SoJGHAw28EHIIr1rXZFDNaWpjtp4ZAstrbFHbyD5bhGUDHLBBnHG1RgYBrY8Ofs9fEv4m3Ntd6LoMyWM+7fLdq1vbSwFIhG5KId4JLAAMPl6jOKAPleXWf7NuY7bRZJZ5rmU70hhkkAMJ2yRqWUhRudAOgyRjPNez+HPD+qauF/seyvJ727jhn43i5skdjHKkluisH3KBtw4Py54GQP00+CP/AAToupp473x0beWImFzbWCPGmEKyKpnYbpF3DGD19SOn6U+Bv2Rvh54TEUuneHbWEqqjMkYkbI4JEjc55PJPegD+YjxX8GvjNLJJewaLeeXEgjiaSCd0kRioeURJguQoBBPQ9hzXh2vfDHxLeRTtdaHewXLNcQMv2SVcTCMxq+WRVaTgEKWwSenav7Uf+FM+EXt/szaVakcnPlK23eSXUFgflJOcdMVxGqfs0fD2+MbT+G7CbyplmjR7WFk81ckSEMhzJkZz7e1AH8cfw/8AhJ8UrnbeXHhPVZgylIzLZ3DgwZCedH8nyvndgLn7meMmvrDwx+z78ZpIYbkeCnbzSMb2cmG3MwZGDMBtLRIp5BIDY7nH9R+m/Abwbb26xxaHYRLjJQWsURIP3QV8v5eQPxz2rrbD4a6DpkflLYW6RLtUBo1AySFGOO+Qox6e1AH4SfDn4feNfDNtZNqOiava3KMDII96xRRxg7DE0eNmdoB5I55HINextq2pBwwtJmZGVJECO0igHDEbhknBI4HXJr9hZvAGhyrlrKAgnBYxpgAnIAG37vB/KuX1D4MeEr6XJ0q3jIIkBWONG3DkknZwCcnHp70Afir4t8QQXtw1gq3Ns5lKmUQuqI/mCN42YOoOEJwCTgjOMDjOsvCseova2sSssrzN5s5y8hRdqpERjCOQW6kg8YHHP6t+Nv2U/B/iS3kMdubS5+crLExUl5TtUDawB+ZuoGSTnNc54R/ZPt9Ivree9u3vILd3AidQ4dQp2HeclWBA989CBQB8Z6P4eewEKLZJIsAVIw0Suu9icTbHGNuRlj94EHbya72PTm8pN8LPcwJFuaKIhTJImAMCIbI2Unp6d+h/Q2z+CfhO3KMNMgLYCsX3ZYBmYqA3T75Oceg7V1ln8NdAtlUxafagIoHMK9MYC7iST7emfagD8kPEug6trHnw6XpNzc3CfK222kcbz5i4ddillyWB6jBHSvN7P9mDxr4hZkvPCctrazsQ8hAjTe5IeZYiDtDMSQCSRu9MZ/dCHwTo0D7xZW0TAK6hIIlAIzwxAyQT9MY962TotgVMYghC7iCCgZSowwyAOo64Pfkc9AD8KtY/4J9eItRiSJLDTPLU53+UHYxhiUUiRgRIFYBmHB5IGOK9P8GfsAzWkSpqj2rJnAiW3ACjaVbbyAFC7gBjJLDpX7Ii2tiQoVCF5JAO47cbs5Hr+HGcVYWCAdEUZ5AHOT3xzwcde3tQB+ZOi/sDeEbJ1d5p2JaQyKCY428zHzrFuIyMkDjjBr0Oy/Yh8AW0YAt5Nxbf8rsgJBLKDxnHAz9SBgCvvby0wAFGVIJO3GR0GD6Y/nUuxRtJxnAGTwenBI7c5/PFAHyLZ/sseCktnsr+xt7q0MQijt5Id67VJ3CQ4xISWHbtzkVt2/7NHw8gtZLNfD+nrZlGUxNbRSRuHY7tyMmCoGcfXPUivpplCKCxXkqBuHGScL/wIkjp3wKQxhg2QCpA+Ue3Xp16CgD4svP2I/gZdXhv28AeH5biMARCSxhAfqSTII28s/MecEj05rttL/Zh+GPh+zS20nwlpUUQMYaBYYo0UZCuylkO75cn1OMZr6dSMKAFYgKBjAJyBzwST6e9AUsxJGMkYJ4OOw9McfrQB8Z+JP2Lvgn4ikMt/wCCtDuJGkFwqy2MBU3CNvV2BXoTjPY4B7Vt+Ev2S/hF4WnS50vwVo1jOu0gw2UCAY29MLgp8q4B4HpX1ntB7ZHO7jrz0A6jHP1o8vaBznr0xuAyG4GfTOPyoA87034f+HNMlElpplrDJ5flBkh2naSM4C8YwDg9eeOpz01p4d02zJeG0hQkKSUjRAWB6jC8jJrfEYO1lAyDtHqSSBwCOMZ+lBBIIHOB0yMgZ6kDoaAIEtYkA2KowTuAHTHRjz1zj25qcrjGDjODjBxnrj6fh70g3AqN3IJHzAZGOeceuPoMduaY42/MSQvOWIJCrnHr6nrQAFCSu85wWwRnGCeB7nA/z2CobgkgkkEnjODkc54/GplXKg8ngEBvTjk89eP1pCrADJxnGAMHGCOCcdff8KAKU6MsbmIt5nJAAUk4H3Rv4XIGMkgc5JHNch4raI6LeSzgx7LaRyu8MVYK3BMeQccjjg9QeldrI20b+RgksuMg84AJI6fMOnpXivxl1tNE8CeJNTnEkg0/SLy6eK1SR5tqxSHIRXJkOVJAA55OO4AP81f/AIK7X2ieIP21fivfaTI8sS6q9lMnQQ3VuPLkkCtneOpx33ccCvzKFrMIxDGCUYggGMBtwyAd55BPHGfavt/9uXX7DxN+0l8TNXtJHuTd+JNRkkaeHZKkkkmGhJVQXVegyMjb1618s6TBblnN2pXlW3hSSrIdq7lzgKWAznn5eOhoAyINPa3tgNyqSDlyWT75A5JPTDZyeOKqavMbbT1gjcGEvIJJBy8kh+YlmJyVIAI46KO9dNqim42WWmW0t1cgOzQRI027ByuUUEgD8fwrhbnTNYvbk2htpoHR1EsUoeNSeWAVZFADhSxI7DJOKAMC2u50a4ZHZTGFkBH8W3JU5PQ5Hp+fSsvUdSN/A8cxZnBVgzDO09+e3OfToenSust7ddNvpre+VS86MjKAojQAbhk7xhvlPGOQTXIaslvbys0Ch1DZXI4YkHBYA9ufY9xQBgJIEhliZOWKtvyMqUzjr0+8enWuj8O6k0NysZDMrvtKqxjyrAKoBX7v8WSeMHkHvyrnzGJYAck4UYU5PoOg9u2K0oBLbossbYEkfzhl6LvJBUnO4evvxQB32vaNEIHu7eQtuKgd23EHPJPswPoUyOCCM/wpfy2WpQl5CB5qKwHXAZWJOf4cfniodP1ZJovIuHbLKArZyuQSclSD1XgY6E8ZFNigVbuN4gdzSDkBs4xwcKeDwPrQB+nXwd8LN4z1Hw5pEemJdyajeWcSSRRpIY0uGVQJ12MT0fldrfPy2BX9s3/BPb9i7wB4F8HaL4mbw+sGp3NnE0sktpHE8juFJZgV4TIGOM8Dr3/m+/4I8/Aqb4k+MvDHiKeCK607SRGbhZkEjJOpAjYrISkg3YIXH8I65r+6b4faLbaJolhp8MSoLa3jjVVRUG1UC7iqgAc+g7UAdfpmh2OnRJHDAEVFUKoG0ADgYAAyMA/1rXJSOMkHkAYAHXnA5PaoZpPLZ2J4AIUEgYYcNnnpkNj/AArzfxR40s9IV2luNiAFeWUL97G/gZweMEHv9KAOh1HXEt5miVPlIY7+AqEdAc8k4zyBj5eTXIXHjK2i8xAwT95t3SMvzDrujxkFTnvg8YIryTU/HCXommguVdHjLwqGLLIrMCrqSx6AH2+Y4rzDUdbnnmYFmcMSxXcxT5mAZzj73LEnkfd54oA+utM8Rx33luWIyTgZJBG4qrHIGAcdP9oV21vcHywQwYEZ3KAfXgBeox/nmvjjw94hvrW4i82Q+U21SJIyiRbeGCnbkNvUYyT9/njGPffDvimGeIRmQGRCoZQckHcQHPTIwV/CgD19JVUDHykDIPHUKwwSTwP8asowcBeowfybv7dB/kVzkF3FNtKtgNuJxwS3YgZ49Dmtq3YOAVP3iPm7BScevH/16AJpFGGLc4C/KNx455OT93B7Vh3oO1kOCMcE8bhx6dwo/wAa3bnEeRuLYGM9FJGe5Po3P0rjr7URA7EsoUbypduQBkEHnsD/APWwKAMG4uUib78incMFTjJUgEbip+XPX2J5zzXGeK/FUemabcSXO2NER85Yke2CV5yM/iKt6hqsLCRw28BjsAxngkHcM88dcY5bP1+Sfjz42Gn6NcQNO0fnEIWX55CmSpVVz8rdcHA6UAfhb/wVI8G6z+0yZvDGkNLMLR7iSwjhKFVuEBKmYhwCQu3IJGSw5BHP813i3/gm3+0Lam9mtfB+oXkKXKwxG3t3laUFgFk+6CiBTkkjgjHqa/tS8EeBNM1u/i13UIBcW9/qMrRwSEfaxCuJEnuI5SRC3HIGQS3Unr956X8HPC9zpsdx/ZumyCSNnTZbwhhhCoV1UDaDt7AEAk555AP8uX4g/CXxf8LNWl0fxboV/o99EXRoLyFowWhkKMylh8yb8jIzjH1rktOvzFMxfcsboA4AHzMfkIU7eP4Tz+Oa/tu/4LFfsD+EvGPwh8SfE3w5pUFl4k8I2M+pRzQQrG1xbx/vGgfIxgLkg5HGdxr+KGDT5Z71dM8kGfzGgwoUHKsQWZgcOeOuTkHjPFAGdpemXOp6vHpNtGZvtN2qxRIoLPvYOiKQMkF2HH41/aZ/wQp+BJ+HvgmPxFq1ktneeJLx51mlRRM/yRxJGoMakRlxx14x0PX8af8Agnd/wTu1v4u+MtH8W+JbKT/hF7eKO/jmULt3xvHywZTk/KCeM4Bw3Wv7QP2e/hXpXwr0rStG0Kzje3sreCGOKLYjM21RLKMgddv1JOcjrQB8d/8ABS/wXqAg0HxZ4ftpJdRs7a5tG8qEusqP85M3HMYQMSMHg88df5jPiMZ/EkkvhqcLLPaXU91cIqL58bMP3YQr0AbeCMDGRgDOB/dD8WPAGn+N9MMGo2qzxR3KRSx+WrkxTIUYhSPcjJ496/mc/aD/AGTLfwj8dvEiabpLXGn3c89xb2ieYkLR3CM6I80YzGys6ZUArtkBHIAAB+VWmfBjUfFukXYtrYXKWunPb3Pl5diAnlxs+EYMxKhjt7bt3OQPzA+LPwh1TwbNqxuLfdbQ3zot0sbJ86EBgiMm7ycykfw7iucYwa/rj/ZZ+FnhvR/FL6Dq1gtlZXMnkyfbot4mkhjZljQSquHBY4O3DK/BDZWvM/25v+CbI8SW2paz4Dg+0weIt11FDbwsIIZ7bLD5kJXzCfM6lentQB/G8rNBK53eW8ZXZy2cLhWXrzwc4/LpXuvwX1QP8RfCVxLcGCRdY04iSIiJmaOWIZONoBZBgkgk5yQa91+L37CPxq+Hl1cy3HhHVpbSKRw7wWc8iqyBgd+1PlXOMEZB7E18rp4K8beH9Qglk0TVbSe1kRos2k0UsbRNuRnJA2HcBnNAH9ufw6+FWpX/AIB0zxBpd/cao0uk6ZdvaGJ5BbQ3lquwW8kIAd22NuwrEbSTtOAuBrfhvxNBqEtn5dzaJap5QeYvDKJ2ZeXeJjiINnByMA5I440v+COvxR+Ivjj4M2Pgz4jabYsNKg8q1mv45ILmSwE0SpcQO6gXDFZ3AwxdSxYgghq/Q348/BqPQGfxHoegXFxaW0qrdR2dw7mCVwGTMLA4bYo4IOdwXjPAB+Qmo+B/FWm38d9qt/PcoGDW4d/ORkd3c7zJNullLMDjOQRyN3I9O8E6x4lRZLdmuSI7qISWkSsFeKOQpHLEWiY5JUkZ6qcFsYI63xFrcNyIls7BZDC7Q3EU8x3ytFvbKOz4QfuwcnaTuwOc1zmmeKdRtLyW20+2slnnct5jPLE1s0YeORRuJU/LsO4AYIyucksAfSvh7W7qG3mSbTruG7FtOZGaYiNGgBmwpNwm1ifvE9ARg5G2uR1LXLvUSrNDCzIytLIszTbXkIjleNy7F8ggEKT2HH3hx8EfiW9a6SKGSaOSSJftM04kRM872diA2XLbRjdjk8nnv10K5itVuLq5hmnt45JjFa25wJCyqWutyqcBmIBwB8oOSBmgDGsAWnuXnhWGUxxxW0kVupUEZJ3SMwKNnaQuBkZBwVrw7xB4kv7PVby3LT+WiM7XERZ2lkYERhSZTuTft4PQIQMMePoTT1fUdYsiqI0iq6ulrdSqksuTHsKBgpQFx0B6npXm+peE9NutVvYtWt5oZVup1kWRnLISrkFJSSAomdQABhgSRz81AHlem+D4fEFi51KNVuZEHmzSKLaVBM53bVOQN/zk7R1cHqK6l/gf4cs9E8uWQ3f2h3uWHmDdbyBWMbM7sDsBB4xhv5dNo+kQ2F5cyXtxFNAk0ltJcAvIFMrvsdwG+VixxnsCCMg82teksLC11CW01R9VnjiW3W3jDpFI25xGoJCkxYbIwpOW/hBoA+ab3QbLw5qFsLO91CLS57pDqFvHbJP5jwuVZkcSYRiy5OcEKpwT8pr6U8Ka/YX8ixPeyPBdBRBdYQIoaPHytHngqc5OMZznPX508a2fibXbRxp1jOpmZoWgQpHAkQUM6NKrKY5HlDBmbcPlBwcV2nwe0vUrCOLw94lt7qO3/drY6gkXEZnkiAga56ShEDHnJ4AxigD2jVpW8D+ItO1O8sRqujyI9tY6xamZLyK6MkUhivFRnjnAKtwApIdnzwwby74gaxqPiHxBdaj9iljt1tjapNbMsEkilgEe4GMyfPvO1s4DkbgOn1dJY6bpGn3OmSyz6hI8cf2DdtEEchJ/eMrDKyrngryQpyccH461aw8R2Wuv4a1iFIyt7HNYTmOeNbyydDIsjTBSpUk7WQkkEljxxQB8+6vZa5batcWDS6u9leRSyWV3aQnysgGSWMzSu2+HIkyqpncVAI6H8yv+Cifw61FtD8DeKhbyTz2txLo125t5opViuI1ntZJBIzKAQm3C4ClCc4r+j/S/hFceI/CFwslm0V5bRPdwRWyxyPJ5AJPkpMoEJY7QAuCSpAXAAP51f8FD/h7JH+zj4qvTGkeq6XpttfNLc2Er3YFrcgum9YmRZUSeZCQqgCTAK5CsAfy63KraSfZgBKtvtWQkhAJmViHGNxdQpwcY5HqTmQyQm3ZEDrI8uXz90KFyuwDHIyevYVSzcXybzH5ksCsHdVRAIEXczM+MM4A6nk5HXrVmMBSZEkG8BQFDE4cjBKqRgkr7Z54IoAfFdfZnJgyzt/qyPlfnKs529AU3dM9+tQNp8vnecUkZJN0hdASWJBOBnnJw35VZtbT7VcCJAerfKd2Nq7mfkDqMHP1HWujNvNaCJZFf7ri2RkASRGZoxKSuCZA+eoJ5GOOKAOUcFWRmwCFIIAUBQDgAqR8xB6+taFvcQQNHOBIog3FZpAoTzQvC7VB5JJznsM1ZuYIVUmdJIJhu3b1ZdxYcE5B3PuV+eOODg9asULSKluibXbMih1yGVQzZKuuAmFyMdfegDoRctK+93MKiKOONXKyDDl5GDAj5SWzkjkc8c1blW5jhYhkjhljkMTK4LELuOXVXYs5Ayeh+bGB0rJZ4FWCFywmV2FwkmPl2sAojAGTkFuhGc81bguIhM6NEHRlkhWOUn5NwJyrIRuAycgk8EdaALv8AaUcsBjm0+38oJi3uEGzLgLv3xK3zY6DkYIyc1llFuGCFEiG3CjaA21mG5t7Y3Dhuc54x25iUw+eIhAxRw6FSxVUbC5JMZyQTuKgj+I5B4rdFisVuhnNvhjJEfNGWjU/LGQwYeXnepAcd/u5oAwk0uZmm2uIwsgQzO0ZTdy/3Vb5sKRjg81oQaG8ikZgAWFZJJJXZVCjaXI+UbCu7b3BI4yKW5mhtGK2yq5cEyOJVeNk3YjWEqSQowRknJHTABq/a37t5UhjWfdbP/owkQRzFGZmV1YMEbaXOSScHIIOMAGc1vYW0UyGM3chlhZZgXhlVdsikAlSGjxtGevyjoMis1rqZJoZF3OsTsXTb8u0njDHJY8LknGNoxVgTTBjcqot4WYkqhL7d3JRBIM7iwA9M1UnuDJBIq+Wq+cAwLAuCSCoLGPduzvBHRcZ78AHo+izRzeG9ea5aIyyRRmK1n3ThVjlUsmQchTHGV68DB56VwOtRXDWung30csLouAuVcAB9odc4UYduOuDjAxivWfAFtZ3GmXk97aRXsK200ZsnO2WeYWryIBMsYKJv9OcMMYIzXkGoeRPa2ZCpbusjoyIZJI8ISVcNISxYsO/QjA4xgA5OeN7mRyZJB93iRiVkZCyl1LYDYJ6ZJG488GsS62CScbVBZiAF6ZUbSxUH5TnJ/GuvuliktmeeSJpIUSCJIoVQYznc7RbQZAvG85JzySTkc3b2qz3JiBjjjl4LSZYAEggk44PA9epoAxraGW4lJkEjrFGTEQu8HZyCwPG0nI5/UdXLbzTEW5MdvvYvI7gpGSMgH5AeAc/nXXi0IQ2zfOAoVBEV3DYp2ljjhSzNjP8AexycVH9k8oJI8IdnDbBI+0RmNyOVByc474+hFAHJvaiORjChDZVQo+ZTnKsAG6jJOPY1XCGBmglLBG+Z8YbYy7SpClsA9efbHNdbdOxIlSKFGZGzIiBlhB4A4xmbZntnB456YF3CY5wA6OWAZmySq5AKjIHy4HB44xjigD139nnxNd/D34y/D/xVbSlE07xBpz3DjISewuJ0tr2PG07lNtLKMkHB5xkCv67vBfwyt/E2rxajcrJPZ6pFHevJvCgBrcPDIzRx4kYhxwSu4E554r+NXwvdC31K0nmmBdJVlypwI9si4AwvBBAJx069jX9jX7Hvxptta+DHw/1uNElnXSLSwv5mIuGe9sB9jcSeduyjeUhKk4JfhQGoA+0dI+FuneHbeT7PJC0JijfcylVVkUqqurdZOuCCRxkGuH8a+HrC3ntLidtscGWgIDJGxAGQ2Ad+Mk5OTyM1pnxNqOu31xfyCa2shcRzJBbMbQSRlHaULZIvz/dU4O0HPYcVy3i3WBqRUTafqvkuCkCz2cqRb44jy0kcaDfhCOuCSuWI6gHV6RfaVpjSSxCO/jaO3CTLLCksAON0UjbPuCbJUg5wPlXg57LRdU0ZDc20Gox31y7OJvI3W4ihaRHgjZfOZI2QfekO5n55AAz8cavqusWFvPJDbXqWbod5e2uDJCAMqzRtneofHHOcDPSvPoPEGtSGVLe+utOvpmiFxMFaNJFlK7U8vB3Z2gHIyQRxg0AfoD4o1mJw8MKubeJXO6CVFIJJZ9vyAsA6nAyDxjqcV5OZ9PfUGiljgNsGR2mmg/d4+YjOF4IBByB1GSK8BubvxdPNbWl1eTQN5WI78yBF+UN5ZkjA5B2HOR1A25JFc7LrPjO1uWjub61vjdLuRIzJHMm75dzRghWXYq5UAjDjODwQD6aIsZ7u+ksLS1nMa+b9ltmjE0zKARctGUJfCR9PlIBAzzmviv8AbQ8L6h4j+E+oPc28UNrp0i6zBDfqscYa1QWwgtXgjZgCkxLg4U8E9OPQvDV5q15drcfa3tb6O7cq1pcpb3Em3+DHXyio5BHIz2yKh+IngnUvHmh6zBfXspF3a3dvFaSMFh854AUmSOJyAN6EHIBLrnABOQD8RfhN4cuLjxppyzs7afpM8Zj8lEVhAspAhfbGWOJAmMHaqgtgV7r8S5LOHxHdW8c6yLaT2ySwb8o7onmtG0kJHmHDruCkfc571z2gaLfeENL8SQSQxx6gl1PZyu1vIJ1uLJl3SrMZ1ESbd4ICseFbIwQ3LadZ2Wt3zXU9/FIL0lkiEqssdxCBHLnklnZnOB0JPXjAANKTdpmmTanaWkDxzXkMkhZWLWqFhKShiYbDuVQSTjnkDmvUby20ays4DMYY7XWHs9UiupiZRB9tjUywLg5YByeCwxvHUAiue0TR4xo2p6XIsr3zRyPA0+ZICrLuBKbwJf3XbHHc9awPG1tcv4K0/wC0JcAaffyaWPshdV3yZmgaTavFupIAzwpcYPIoA6bVtMWEyTWogneBDPbiEjfdqhDA5XiNQm3qQGzleRkeifAq9jTWL+wuZ7mC31Cyj1Ky0ouZLS4mDMl0hiTILdjt7DOM181eBPFl0urW/hfUo7yZZbcWtvI4MiFm82QxSyFiUkxkZHXJAKgc9P4D8X6j8P8A40+GZ9RJksIdSFm9ldIVh+w6is0CyRFA3mkecpUn+Ifw/eoA/V3wTaSXl5or2+lwpb3P2uzvVjiNrCZ4X/eyKhDL5oikRdpzkg5K7tq/Tfh3wbb3csserrbLp1w80Kwzw5W1jkwN3lkYKbecgZzyCCQB892/iqTw6l9ZaZHIt5OILuKXypJVVm3PKsat8qlkSPPPOzjpx5x45+PHiXT9ITyxIUlkDyxwhmumnwzbAAoMJAU8MScgZ4xQB99Wlv4O0s3VnAtsLmzAW2mCriZY96s4KjGQWAGSSQo44zXnmvnStWttSgjuk2mWGV7dSyQqoU43KrbpFMitngDvz1r8yfFv7TXiRLu2FmbkxTW5D326byYjIuQVSNVbzAjZ+ZyoON5IIzpeGPjDrOuyvdTXE0sklvGrFJmkiuHBI8t0ByjYGQCMdSB3oA+xDo+gW0NzLdX+142tpIYUkXyo5JC8cI8wMocv5ibhkkbTkV5j4n0bRLD+0bu+ubW61OS1keynlkkdo08rZFbQBmwuFKnJXkZwcVX8IaT438Yx2txo+l3Qa9vEfL27yMHgljkWWCHfkRK4fDbSF2njHFcX+0bp/iv4WeHdUu9cskSVreXT7e8RSY4bh4GSMeYhxHKRs2q2GyCWByQQD+fb483cepeNdbvWu4pLia/uTcCNHHzCeTdnLdQqp8xADY6HG6vC04uY5AxOWEobKkYJOQwAHzH3xmuq8d389/4h1S5ndS0t1M7+WAsZZ5WLKMD5Bu6jHGcdK5q0VfMYEeYy/cKEhUwf3jHj5vkB4/HtQB6XYWFo8VpNEhWWYQxSrglJFwrFiGOUC7WUnkHI7rk+pRwxWdjI0Y3l/LDeWrhPLSNnLFpIgCq4Hce/ABPn3h6CFbbzGUMWDBGkfymjKN8qp83zkoXyMY3KDnkV0d1rUpt4LZGjEMCOFVVw6mRyGST5jubhRnAwCAQaALwl+0PGixu06oJFYbQxWNVKOiEAcDAI5ztGM5ArqNPsYdUeJ43f7VZrGbnEa5Cbgu7IYHKlRxgj9594Hg+ZQ6g8ksQhLJPEssnnhsFw3CptYYjYKsijHLE9q9F8Gm+tr9WI3pLsklwUlDQlg6tIwYnG5Tlefug9hQB6d4kKnRrcLcNM8kalcELs+6AT03vlQOAMZBywJz5W0NtPHHKNQ8uRxcLLAoLymRQGihmO4KAwAAU8c8PkEHs/GerzRzbrVNxYFJ49qoiHGIyiA5ZMNk4GecEHGa8tvpzM6mNHjBCmYw+UCZpGJbK4XaN20gKMAds5oAswebbTrDiR0kcgRowKGRyS21iWzuAXIx1Q+lTag1szL9lj8uVFDFpdvLh0BaAlwEICDD/7QOAcg3IbycaS0UoSWYXH7tTFCXjWRY3QCRHJDEqSQAMH7rZYrWJPcTRQW7yws6qXLxJLvZSDuyUkYFV56Y4wCfWgBI5pZlcozPK64fEfyStJIC3mMzZifeSwP94ZHGa5m7mlt54xIygiXez4EsgB2Bznd86knI3AgEZBrtI7iA2qu6eSiODB5YjIaQhSVlO0fLyu4FucgjmubvhDGwkeIOEY7GCj96B99QxjGWBznHI4GOASAUFkmtrkeSyyKzq6uGOG2sF5Lsdp3cgHpkdcV22heIH0RkuEVIpVcI08cgLugIZWdEwGJG9QeSM8FeK45bmQKpn8meJmNw0ahRcxllkwm9uSu1mAUcnAyQDzZW7t7eSLyra2njlDSfZwS0+CAcTncSEG5hxg5TkdaAPS9R1eG6lW8t7SMyIdgkkcTCV5UlkUTqFyAFKjJBHyjcWNUrzS4nsI7mWGOKa6zNFJlRh3OZEjO4kwDOE/iBbB7msaGCzKxT3DRRxlX8prLzt5cKsgilUnAkG44wR3HNdRZ3TXkX2KO2lbT3aOMyqI/NLxIY0MqRYzuZ1wT83JG4kE0Aci0JZo7KGWO6SRE/0lPlENwGVlXYQCuMNy2eH5weap2DvaX8aXwl8pZJFlU7gRJG5YtlT8sm3JOewGMc1pTW228u49rCWWOSS1njZo4WVP9bH+9YlWUx8Ek8KcHkGqql44AdwdN6pcTOiTwNJngIzMRgh2LdDhcEDsAdrFqoeeM2sHlxzMHFuhe6Mb/IIpozC3322oduMqM44qveLq+oLNFEs6eVIWeRgzAOXCsZGaUFWzMQRkEMPwqrDNaxS2EloIoWlMQ8yEyCOKTOAgQqF2sMsQc5DVcubi9kh1CX92HRXVlJfeY42UNLgxjLBnz3B3EGgDLTVItG1u3eczWktpFGrxoFuIjI4jSSd2SQblk8kFkckqX44OK/Ub4KXmk+Av2dPG3j+Y2tjqHjJ2tdEuLJ2heQGOWEKGAO1Ene4Zlzj/AEfPQg1+UHhXwxrnjrxdpfhnSbGe7utUv4baUwxTusduZQJbiS3hjYhUUlmJDDCk8Zr6n/aq8YR+BLDwl8G/DV1Eum+EdMhlvIrSV3hl1V41SV7kbAokXzHbjGRMcdOAD578aapJq+pahNJdRuHkuF/eQlVGVQkRuZvkfcCBtGcLnAJ21z/w6srq015WUPFCwkunEhTYV2BY5Wc8sgDtkYwAvXJyOIh1G4uHNxKFZJlaPDAMpdVBLhmyVj8zbkj5uSAa9J8E6dezXw1IM4+yW9yZZBvJW2FuSyBwSYnAQhMjafU0AfLPigS3fibWwzu0x1O7AwqtmJJZQAWAGW+QDpzisJx5Ub+WwbeFbeQd3ykhkO4jaPvZHH3eO2dLVJ2Oq31yoIe5up23BslDLcFmPHJ4ZgQf7/c1VMcLyRjg+YpGYxiNSwACYI+Vux5wM880ANbO1PLQx5jQSZ2ksp43gk5UsR05xgcmrcUEvyH5HHUdC4B4BIzxyRnP97Pap7XTpJyUs3d5mVoym0hgzEKqB93AII5JHBPNeyfDv4A/Fz4h3FrF4X8C69fmdJEtrhbG5WC4cq8ixNO6hFLCNgORk4GfmGQDySKaOZ2H2cRzN5aySCchWAUAkkRkJkAYODyc5qorSRXGxkcA/IdqgbclQd23AyARnvlq/Uv4W/8ABKX9o34h3DW+t6Tp3gRbaMNPcaxO0k04DB/3VrESscXl4OWAyV46MR+h3w5/4I+fCrQzGPiR4s1rxXrNxCzX+n2Qj0myjkBBkkjaB2dl3qgBLKzbv9k4AP5w4bPULqeePT45rthGN6KjyupLAIoQITllKjHXrngc/QXwy/ZN+NHxYm05/DPhC6trG4kign1PWXFpaBzIy+fvmTPlKEUEAMfkPFf0k3v7Mv7PHwT05dP8K+C9HXAZl1WWxju9UmdY0kVDczl3Y7mO1ug3jt07L4X67omv3mmaVpuiG2+xMkci2trbLFEFnj8yVWjKgHLMxxknJO3ghQD8vvhD/wAEgtZjvrC9+KXjmxksL6MPNpnhxXldUmjLhXuphjywVBJAzhuBya/Vr4TfscfBn4J2Olan4U8BWk+p6Gj3drrl2sVzc3ElvL5c91dNcA/MHKbQoA5BGQc19eRaZYWiDz5o0hhHmSyMiqVa3EjFtwBWMBFyTnB5GMGvwo/bV/4KZT+AZvEfwp+CV1aXOoM1xpur68p+02djPNG0V0bNUUIt8JXc/KMDK4AAAAB7Z+3L/wAFCvDnwcFz4N8ETWet/EC7XBiTyVtNGfa6Jc3Pl7ilwJFG1CTwgGAScfzR+PviH4y+JPifVPF3jbWb7W9e1GTdcXl7MZvLjLMFgt1JzDGhK7FX5VyTgmsfWtX1DxVq2pa5rV7Nd6xqF28099dyPJc3d08++SSZ3f5OJDnBAG0KB3rJltLmJmDFJSwZgocuW4ZU2FeBk/NgY4UZ60AUmnn81ijEsEyAfnc7hl2B79+MdvXq1xvUybX3udrfKAiEAA8k5LFie3f2qtGsjSZx8zZ2heCM9QWY9MH9atGKU5iiyy7mZk6lgmWyRzg4GaAJowtvkGAtJ5ZwD8vlNtw3DA78A8jv9aYYCMMyjY235c8kt6YPA4Pp05GanjgaRG+YBk6KzAjJBBUED5SSOv65Fbmm2bzRE29sLm4M8UY3gsirIH8qJhnIG9c5GBhSCeQaAJdO8J3GrxRNaSKMxl3UxsXDR4DKFYqNpOMFm55Aya77wv8ADTUTM8tzaK6oy4EpRgwYqsjhudwUYIxx8vY4rpfDnhua2ZNSuZ1tdRSOKBIbJnRm3FtoaISHYuc7hgAlc4yST6To9vrTX9rp1i9zqV87iFY7eL7QrrOQqv5QgLSkAjbk8Fh6CgDnJLOOxAV7WBrjdHbwwh4mIjKsshSNI87DtAXdkgt1zX6Sfsh/sn2DRaZ8UPiPo0cunyvPc6FpF+rfZ5LbzAVnlTy88r5m05bKspArc+Bf7G2s6mdJ8T+KrOC61WWW0dNMltbiSNLeEPIsLwoAPNfADE4AC4GM8/r0/h268P8AgMfbvD05tTbpb2q7FRrZEijiTyUVMARguAEVc8YxxgAvaV440/RtLstE0fwyNK0qxgt2i0qxiWKyZV2mJ4liCq+VCschiGwWGa8f+J/iDSxrovr7zIZNStPIt5/9XFFcXJRY3nVCpVh8ylhtIwCOCa7jw49zJbaRDJZm4vLG7kma4KFBJEibEinVU3SRMijOVB+TBIxzxXxQ8N3vj/xVpNlDp9ta2srpBdXKKESGFZI3keTfkIfLZwDgMCQVIIzQB+h37J/hzR4fCEeu3Kj7U8SRwTmOMT30ULM0UzPKx87O9QSeoJ6YFej/ABG1fTL+y1Rrkrstt/lzBUMqNEkrI0ELnyzEWlBYOPmC49Qfnvwj8StG8K+HNO8G2d7CtxZxWtjp10YhCskke6Bcltxkk+QBgFIOVK9cCDU7/XtSS+89HBFvLA0fItrn5nIuE3x5dFVG+UgAkjkCgDx6TThr9qon1BvKgvmKuqjCNKzkH5VIWJVboDgNjGQDVfxn4JsrfTbeXTP+Jvci0GHtk+0NF5ilN8sgbG0OcnBz8xPPf1TwP4UvdR8MRW629qsN1qEwlXaGuAsc+fs9yN/EZSNCFbAIcHGK9Qu/Dmn6PFaabpWny4jHnXBR28tokXZFbuCDvjy2xV9SOTQB+eGmeCpbWSLUrjSkjvLV/O8vCg3EiKzRBppixHzkncVwrLjdyBXpVxq+sXdhG8zSmaPCyw2dynkEkxyFWlKFUZWXacZ3FfTp7zc/Ci41LULm+ghlsrO6l8yeJWc4ZmUN86LuRSMfLzjbkDrmTVfhpPYxW5higsrGFEjaEgvNcSIoYTTSOAZWYknJJIB7UAfFXiC4uZPDN+bwPNqlxJMnmxMBKqOGhSR1lPzWwEZPGDgL8w5z4F4f0PVrbXrC/gvYke6ha2EKi4DPLG8MUjtMnBllldyRkjPbHNfeHjfwHp+oyXtxNHJBPDbvYIYm2WlxDIHERlUMuAnlhjgk7gDgkGvEfA3wz1K58TbHs3mjtonlYtdGeQQhnAuFAlZsGRHOdvYbueoB9MaZ4h8S+GvC9pJc20kaXcA+zWu8iYrbxtJFJMq7li5LKgYtlZQxYLuC9X4T1y7lM8t5PcQabFCZXu/3kMcupMwZLaBFG6QNGsgcMMYQ9MgVF4ggfQvDml6JdJGbu4uN32mSNJmghaGNmWVRvIRJCAQGB+bGRjFLpOiarfJa3NtdwSWVtZyXLCKEeQ88hlRvLR8KmSibQ2SAAcc5IB554+8YiyguYYryOOzuraSKW18tFXeSTh4sExtn+JlByvGMcfK/gGbVbDxdDqGouZLHW9SitXiEQ2iN7uKOMiZCcMqPIxyoz5IAZjgV9T+Jfh/c6wXjkgN1cXBaV1aQoiMDkfMcfO2CcdMDiuH8Q+BPFGlW1qLDSBbtbWDLG0hKSpdjCh43cECUKx5JHDEAjAIAOL+PlrqeiXKaoXJEfkRQQxyKIYlm2G4mEwOxkRtg3HrtUYr421Yx6vf262946O0iS3VukbFDJPth3vPKuLhWI6Kp25z24/QS/wDhpquuaJp994yMmoC2ikm+wWxmjXzHbcROUhO1AgYMBkszDBJLGvI5Ph9Guqy6pp3haIzSo1q0sMMrgeQiyRJGZAywFYigypUllJwM0AeT+AvD93pl3I4eT7AHhjtGnXarmVgl3ueVskDcrBtuCDwehrD8b6zqPh3xdHf6nbwalo98YLMQW4GTvnV4bo4XKzKxTGcA7uQBxX1LD4c1LWbGCWHT7aGKweWOe4ju87oVRWU7FJNxKAU3ZwAenpXkvjXwTDfapaavdmSLTrLaCEi2rI/mLJExabJDH58kngLjlTigD3P4awRRyRxWMCNDq9vbXE8QUGSB8bki3CQqx2lQTt+XOPXP1WNVtIIXZ4UTy42tRpsaeWs8ojUTS5J5UBRnoMu2AMgV8s/D/R7XT7Sz1KO6lWdIftIXcQPKSV5F5wQw2cFc9BhRmvVvEV88X2LVIzFIrQOyu0pH2dJYwZHKJIAJCTgAkjnGDwKAPQ/7TSyP/EuSDzLggyRq67SLhePmJ+QAtjjn3BribnxZp8N9faPqEge8s7l7l44plMamVRsiYqGAfIx6AYyRzXzz4h8f6lpcl9q0MPmW/neUtkzmII24AhZgeAHWTaQMDcD6V0Ogzafd6QNYgtxdarqZna7tfMMt1BLdKzKWcA7kxuZSqhieN3PAB/Mja6KixRW8luIPLc5cxx+WUkV/LRHKYD4DAnIIbsME16H4O8N3Oj6wXmCx2935UcOXjZVON7MQThGAkX1yX5I5B7nxJ4RvvPeJHtm3SnbDIJUmsxCf3cYZ1P7sh2w28A7snOBV/wAN6fc5mSc5+y2UDNIJgXEbiSRgFABlcgIuOQcjOCCKAM/xR8Nr7UbdNW0qKNp7aRHmmt0LSOVZ3ZpUjB3NuIwTySR7V5n/AMIleP8Aa9Xu4Hkvbe3zMsfmEFpHjSFWkZMRx7mJYRgEFdxyMV9t6BpVxceFtYuLW6kJaKaJrcMplSFo2+ViNpDlh1AxyuMHIHPW3ha5/sCX+0LeJbjUZ4bWE+WYJwZULo+3yj+7YxqTg5Ozg46gHwNJp0CRXqXUcyLcyo6kvt5UFJFdgoyNnlfiwzxXE6n4VFu013axwCA7mMbyiV41IdA3lnlZAqrgsMkYPTFfpTdfAK1udInnSKB42Zb4PFG0pjQYaQeYULKFfZuGQCpOCMZrxHxz8PbfSIL6wtLMzXGoC3a0uolEUf8Aqo4igViS0obO47tuXOBztUA8B8DR2EVvd2GoqqTLtW3M3lKdk4ERdGdSI0LMuScDnn1GN4h8OQ3mmXd7GkT3MZbDs5BaM43DJTEY+QE7fqCRg1614b+H2o3F7t1OzaKZUhUM4jdkVmxiRA2NvyFc8EBh1BBr0vWvhPqemQi6mtpfsrQyyRrHGHCxLG7oRC4xnd52DnB2qMknFAH53HS57iNpo5hCWmhj8pImKlFIDkqSu8AJxngkDJ71/Qp/wS+8dN4V0q30HW7CLVNLu7iFLjfujCCZo0VSQxCxh9/DDncSWwTX4eR+HGXX7qCeSVESeVoX2bVaRSdiGPGFO4dO5BFfrL+yDI119j09ZrfTXTbJIokkgmlEUkAhmTy1JMP7wH5gMPkFipNAH71/G79l/wCFvxH0eSWfSrKOXULT7RZGW0hm+VYZCsEU7wsEX5ywIxnG0g4O78fPHX7E6/D2/uNa8N3EUCyzCSJJQoaNBvBR0VgZIQFYggjG4Z4Br99UN1ffDPwvdFJpJmtcB5G52xKFJiMIOIyigqMHAwMDkn4x+Kvhx5r61kujLGuq2dykUUXnKxMDfIXLZWOQurhQ4X7wHU4oA/OPwf4O1ZLa6ePywyh/OnjDeXmOMErJgrhf3ZAUlS5f5Q/OfQtF0K3vJbOG4uWK3FzGsiIZZZ2VVRswKyBIwGQrk92ycj5l9xXwPcQ2FxCljptrHNEs07TzRW0gRA4DSAsd8/mKoO4rtC7gRk1d8GeAZNZu7cRWqy3ks80cZRw1i9yYVkiDXcg2om3ztxDDK468YAJPDtnNokRgkuC8SRSSLEJSyxRD51mfggSAFS7DqQcnoKkt/Ecd4ZmM7zWbSTwrYwyKEmuF3GEOVQN5WVG51Kld3AzXqur/AA21a1LWT6gYZ3tI4Z8DZHFayQI8iM4jBZfLZcggnAAJxyPkm9lTwnrt5uaVN26JdpKxyjzVEcqq3yKHbcScEndg4xmgD0/xrbT6xoK3FhG32lo/sjWCmQp5sYVWjEsr5aIb4zlix3BsnFfmf+0L4e8ZeBfEtneXOmXVzpDQkQXQjDB5JEG+FZUUBtjkgZyDt3DCnNfo1pniddet4NOskYvbSm83/NFKyMih1VGA3OBCo3ZUsFJALMScT9o66i1rwHptlepZT3CTA23nRIXRTASzF+Nw2L935icA0AfAXgrxnqVjYBr9LhLSeFyiSCS3EUsaMzQXMYjLMDlVX7wOTtwQ1dpD8Ro3uob2xjuFjhtoo5/O2RjzOGMSBwS8YB4J5IUAeg+ULzxp4i8MeKf7H1GN7yAq0lshDhHiPmRxhpmzuhIjAyVPoTzWzp2uWksxvJ44QxkWRbaLzIrXymYv5gVncrJuJJJ7DPegD7AtvijBcBJ5WtxcruhCs6xr5qEkrnfwMYA+bqOMnFer+Hfi/pFrbRreWCLdSh5DKd8nPRI5oyxDAO7cuAcfdII4/Lvxn4s1O2u9Nl0m2uRGJHYPGiiOQYj3lY4iw2nbu3MT16E5NN0X4i+KZLp1kDXETTIsrSlxLbg713Nn5WRWBB4XGevqAfszo3xX03WnZbCOGOON4IskojLIpchRKwZz8ocY4/1xGRnNa9340sbWeCfUbqVFtmmWSKM5SR22gmcbstGCOOOp3E9K+HfhjrGFgsCWkullttRt2WMuoYG2e4nlYJhh5xZl+bkwFQArcfZbaPouqeFku55reDV4UWW6mRhKHQF0ACAAMHXY5zuOSSG2kKoBPN8RdBuLtpbTftkhcRQyTRu8ZII2Mwi53SkllOOZMc4XNuy8Ux3pidvMS5RxHDuRCksO4J+6WSXDIAAFDZIGRz0Pyz4v8JXOludS0lw/m7pkmWRo5JX8xli2ruXeR8uAi5PIPqH+H9X1y2sY7ozPNqMF7HA1jGJVkaCdxud+CuwPINyhSRszntQB9kC+t7y5W0nlgswIlZ7rUFKBhNIqKCmWLsZAOADjcWYAcny3VNT0eXVViWK2Fo7JA8ToZmleJ3juicSLIkTEZG1gwVwe2T5Z4k8ZTXNnbalbX8kN1YxztLZmWPypdhCiQOM4USRuc5JDLsI5IXio/EkeppBrEcy+TJKsEgeRmeO9DEje7ceWFMZKjGAw65BIB6l4x1KVvD+qWIuHl0nRQvlN/o1vn7WMGIwmXzLp3lVcKoYqqkttLV8aX3il9PvotQnS5k06xdY5XlaQKkYUyPAZAyZDRA7csCQDtxXtfibVNZl06eDxDLbHXG+0Swz2DyG1ngjlZLV4JJURzKYUQYO0bgxBIwT+ZXxK8Va5bag+k3tzdR2y3fnx2RkaMK7Lh942lhmIqckN90LwBQB+jfw6+L0WpWlxJJeyRQwXE6Q20onEwhjY4YhwcKVUEEHB6gnPNzxX8dtIkme3urlrlzbSWaNNIWlItyqwiLzN37sNsIXOCQQMV8D+DvH1rpMFlYWupLeeZZxsSFkdIrqZSlwr+bAjISQGCjIXfwxNYnirVrRL8PNcM0vktN9qLF4ysgURvExYFHyfmz1ORwKAPqS6+MemLIJRMImSdGSKSVCGKjLrszkRkFguDjawPUcc9rHxhs4bjUzDfj7XeKEs7W3ZGt1BaOWdJSzl9mzldrHBABYgEV+fl94h1b+07m6juVuIoFcWwIZcNgr5gbcMhJAmCOMjODXGalrGq38qCG5mMisg8t2w+0KrFVfHKb96gccDnigD9QPBvxlM0skLXlrprKk1yZbqRYLdfLt2la3jkOAk0qb1Vc/M21BgtmvYPD/xV8OziDy7yQxyB98jTRr+/lZR5cELkEAKCPlJJx93HT8bYtW8SQXIHmz28DpEk1uhk8qRkYFJGDscncoOBxnoQK9g8KatMsdzBf8AiGfTmeO5vbFbazluJbm6jiLxQqwdEi33AjVizZUfMFYgAgH63J8VvClnbvBbXBeRJLgx25mjUy3KgEtEJSEVXeMEP6+gGKsDx1ouoy2EM88K3SBIX8qSR7a4adopxJK5Iy0aySpnaEfywCfm31+U8M/iW9tDd2txczTRNvlgErSqgUKBHI4P7rdtOSMEZPHolv8AFrXrTUZrqZJbdIsg2sbokIDCNFOGXfuEK/fYgnOWyTwAftdY+D/CfjSxVrm9ttN1Dcv9mzlTEJnYMMSpDgrbq3G8DcucgkFs9poen6d4Pvr2y1meW3a1nja2XEy2lzGojPnQ3U5KtgGU5UEsyclSOPyQ0j4xeIbldM1qy1G/julmtII5xK0Y3u4VYUEZxCnLAAsoOc4GTn7U0z4x6lrPhmLTNV09tRuWs3imMJle8kuFimuZ7koAxhYQkg7RwFDHKjNAH6W2HxM8PSWdnbR6ok1w0e5p5JYvKDOgIMskpBGVXO5mIxjoTzy2qfErR57lrd721nEiS28ihy0CEttUoN21nyB8y5yCADxX5KT+Idcn+2jQ7vULy1tLZrryYmZb20QMvmy3JWMRy2SM6qr5ygwDgHcfKW+JvifRL9o766uTG0c8gEUspmR1IMfyKMs5BBGcL8vWgD9SfFug+G1sdXmhl0qcXUyzNZz/AGeJ7hnRmVYRwz4QMfuEDywS2cA/IninwTp+oLbF9LkDvcTCfyvLniVSFMSRfKTGdynLEhSjgEcV4XH8a768aJZ76ab5TDvmkVpAqs3+qjWMKriA85z/ABAZHT1nw18TbK7t5Yp2llZkCLMcJKqxrlY0jPytwU5zyOvWgDzKLTrXwxfQ31tfi3WKRkSzRJEEEq7SWBDYbO4YPPzRDOK90s/j/a+HrGC0gunlZbeEzku+PMXhmXaeXUs/TaCAT9PIfFl1Fq1pI1uWNxpkhlf/AENYZ3YqrskyKuHkOWDFRwR8oGMV4GmjyarNNBF9ptllLYG2XailchiwGV5xkDs3PFAH3XD+01p90qzwzw/2oY57AI8m6XyRultzJJsO2LJYKNxy+eMgGuWX9rdWtdRGrXkluNLi+zW/kugaSR2Y+XtJDIepLY3bU4znA+OrrwNqWgRRyWMbXyNI8qysBunKYDMrJ0iEhIUseiHGGzjNn+HUXjGwvHiEWn6pBZmQxO7lrm6jaTI2JICh8tT85JBKKCFLgAA+29H/AGz7q38OPKrywQSXM1jZ6hL/AKs3Num6a3QlsvIEIJyowWBOTXzN8R/209ZW0uraOdpBM843MceYGwAzlW+dtvTBB7EEdfiW38N67HLcWl9NfRpDPMiCZ5XiM+5kuJCr/eYlFB7nkE9COu8N+D7C7FzHqVjDqFxLbz2jfbEm26fFP8jXtsyHBvQMhQwIUsDjuADUsv2mWa3upp5g97dzuqwiNw0aEAiUynCoWLMAMEjaeACK2bT463Wo20sY8Q3tjlomntomnZJzGoljcKGIaXaQuRgYkP8AtV5f4m+CMGlQNNaxzSDeHtyUOJFIyivtBIX5l/iyQQAQOa7D9mf9mn4ifHb4maf8MPD2gtqOrau5SGeEXMsFlaCVFkvJZEkUIFQjnO33ORQB6PpX7T2v2Qe0MkktuDGIJkP75IRJuYGIISMfJycEfiQf1c/Zi8EftKftKWdrqXw+8J39toQiigj1G5WayhuBHtBlSWZR58jKoJdAgbGOOlfqN+yb/wAG/Pwf8Hp4f8VfGK6vPHXiWJILq4024dodIt2Y+alu0MB/0pVLlWDkq2BuyOn9Evwz+CPg74Z6HpegeGNF07SdN023itorW0tIbdI0jULH5axIAgwD25z2oA/L/wDZs/4J1w+FtNt/E3jq5n8ReL/srpJpt3dY0Z2mEZ+zXcTRMs8avHGVkCh0y2xtzGv1B8LfCTQ9Bs4LS10q2s4Ik2rBAFeOMAkABtq5Xr0BA45I5PtFtZQwLtVFUAdMAEYwFyc9xnH41JaWfkTXTiedxclHW3faYbbYMOIFVMrvfMjks2WOBtUBQAYlhpNtYoqJGoO5VGABhMjJXr2z6fdGTit6NUVMfKAxC/NgA564yM5LDGM1LLDH8rFVYocqxBJXccYHv0/LkVTkRmkidZHUIzZj6o6t1WRMY3btpB7En1oAn2gHI4BB3A9ehxk+gyamCLJwOc7vfjjA/wA+lVkOSM5wfxDdv6fpVlCfM28gcMCPXAOM45Jz+dAEUahHk3cIqgZKsFyQwxk8N908D2z1FSGIOMhSdwJX5ccEnnb6ZC9fSrZjV/k45x3OM4GOQR0XOevWnYChQBgDAIGccDGcHt/WgCj5BUcdCPlHHXOTnsOgqq0bq2ACS3fGBz16g9x+lbLoCvA2kZJGMc47f57VXYMSQQR06r13dMY74Pp60AUQhyQw6E57A9j35yff86nCRLtIC8k8kA/eGepP976Zx0pxjOMhsE/e59CcfUYAprqylTtJBAGQvBx3z65NADMjBIPU9M4JJz+f9M0gk4B5x8pOByRnuB05/Q+tOCb8bsgnOCOGx2Ofr+WDSqoUn7oOV6LxyeRnIyMD86AHEnvznrkDJ685xzx6+tVvLWIPsXaWd3O1VAZ2J3uwBwWJOSf9qp03tneApycKjblxnj5iBjOBxjjPekJbdjOQCoACjC4UbgRnnPJz1yOOOgBAkRjG5iBwBx1PQA89e/HP4UqMAfcMcjAAwTj6A8U5huVgPmBPYg8r1yAPUCoFgYHeXLZOCBkrgZwAO3bP1oAmOFVirEMzKcnDKACDyu7k4yB2FK0nOGxhmLKSygfIBtA3HruZRj1fJGKhdGJwTgnBZfmP+8M5xgEH06VEEZrpGLkp9meAwmMNGGLhlmSQsNkmRyNrZIU8bcEAnFh9pkWO6u0cROs/2YGOJ1PmM9sZNh3FAyYHQMU5zznRZYodsZ3F3bhIyhKjOS4DMCUHfGSC3Ss61jW3MpDTyyEKrTTt5juUyysrAAKMyNwABxjAoCebOZGmLyIrJ5aYCxo7KxjcqMuf3aHJPBbjgCgC3JKkUZbpjcRnJOOSRz6YNV0mWVAyYUOAVbcCPReT35P51JsBJBHBGDkBl28Dn3IqMwSBZUdwIyV8owgxyxbcEjdk5JOeQBgHHvQBZQjac9c/w56KcE59KY5UsrEHIDKMZHyswLE9icoPfk4NAguFczRyERyMjOjBpFChQpjjO4FATtJyG5PTmhi7Yw4AzwTlt3GSf59f16UAIrbRnBBABUcHp1J9OMf0qN3DYwDz1OAeM56+nXv3o35+6QwAIIBycjI5HbkH+Rpi5JHBwCMnvnHGBnA/+t7UAOBPcnOCBnPr1JHU9am2McFW2gYAUdCDkncpHHI6jnI75pjo+0eTIIzlW3MAw2hlLqMngFQ2DUg5+bkkZP1x0/r9RQA8HKnI7HKnaCoB6gqeRwPqD0pH9x16jgg5x0z6cfl1qIkB1cLyc4xwQDjI/wA+npUUkwHXGQM9SSO+c+mM/lQBTunCjO4DBHB9h2B9cV438Vjpdx4V1mPUJgIJNPuY5MuQHUI+xWAPTJPr3A9vT9Ql3qQX2tuBUAk5HIIHpkY/PIryfxPoltqEE63peSH59y/M4ZNmSGUdT8x+v1oA/wA8f9ur9ij4uP8AtDeKdX8B+B9W1vTfE+t3eo6RbadaSz3KwyzeZDNKkSYSJg4wTnBwpxnAt/An/gjv+1t8X9bs7XWPCU/g3RnnB1DUdUHlyrG0pLPGkfE42FyDkEAcZr+/rwr8GPAdvOdXXQrF7q4UEzXFtFJLtxlCkjqWTHIAzgYHQV6lD4d0jTlkWys7e3JXapiiWMg4ZhnGM8nnJ5wfU0AfgB+zP/wRF+BXwc8J3TeMtMt/FvjC80eaC+1S8ETyIJI2TzrRJEP2Zw7OVIXGVwSdtfg/+3r+wHpXwo+Klxf+HrK7svDTTXNrbzlSyPIvmMkpUKAu5PlAByAoG3rX98l/BbvbKfLEbrGsSvgeYygAOMtn5GIBI46nGK/Gj/goR8GIvHWkw20Ngszy38c0Ugj3+VKjcb0TDeWy8Ng5x34oA/gAb4QeINc8V6pp0NpIYYJ5/KmkQAkCQwqA79f3ikDPPfHNfPvjLQb7w5qt5pt7E8csEjREEHHDEA5P+yD+Vf1+a1+wZZaCjeJHWHTFvrd1uisflQC4lAyh3sNq7sdT0OeScj+e/wDbT/Zx8TfDbxZq15e3K3Vk91IYZArf6tXLIQzL8wyzdM8Hg4oA/OFACwyMjOT9BXX2Eti8a2zM5hYgCN1VwkjrsLxsU4bJJCngnGRk1zP2WRZREVYMW289cA/MdoHIwKmieZZiiDzFDqcqu3O0gAhQvB9ARQBuNplwX+zWOJ180HzPuMTnC+YG+4QOOPWvR/BfgfVdbv7CERTR7rlVllaCW4jGJV2uVjQhVHH3uDkAEZFc5otvbMVae6FmHwcBcsOc5AUj5gQtfo1+xrPFdfEXw14atdB/4SKK/wBTtEuftbIUEbSplSHGE6k4z1GO4oA/qi/4Itfs/N4Q+HtnrzXNxK+oSwXSSLZG3WNS3msiiVCBGzDacKPlG0HOK/pask8i2XsY4wMc7hkcEZXHJGemefy+I/2Q/CGl+G/h/oa6dYw2YNhamS1gSPyR8gK42KAOcnAHbPU4H2fdXojhm2qSY4c4C5D5Unau443cdP8Aa6igDyL4tfFKy8E6fPcTT7CI2VWPeYqSvDHJ6ehHr3r8uvF/7UNjqviC70+a5JVwyeW1wJIQEDKw2A4YgE8EHO7BJ6HF/wCConxg1v4dfCjX9dsGuIVtOZJDEXktVRsyThcZcIoz1x77ea/kJ0r/AIKC+LdP8T3t5qGoSXRmnkUzTufLRWYbg0ZOF+RQeO465oA/s28PfF7T754He4QokcYi2rsiUD5QpQsMr8rYI6FQB1zXsem+ONIkjFx5yGR3BJyihijdlYH594Jbkjjk1/JH4N/4KIWGoRWEg1KeJk2xXcauIobnau5pSFYsrGUuFwxwBngYC/XHhv8A4KS6GmmxssQtbO2It5JHvHuGM7gqHK7VK8YYncTlTjg7QAf0QX/xAsLWOSRrhVkGZSPMAwyAxox28MvzHGRweeK8y1H9qbwt4XvohJq1rHIZPLk23ChlYPGMMZGC4BJwSQAM56cfhJrv/BR3w7dW1xBpN7EJSJftU15exMkgJfIijCCRCFEYCgEPI5yR1HxB8Vv2sNP8S6xs0PVwZoy1oywTSOk0/n+cMR8fKjMY1yPuj5gTmgD+5X4T/GHTvGFjpj21/wDbhd2kLpOTtWR2jAIwAQOR2JHJGea+o7KYmNCOhCsVByC2e57AEH06V/O9/wAE3fG/ijxD4P8ACNxqd3GS1vDmBJfNeFWLsok+YliY2TkgfNHgc1/QJ4eu/NtIJCQcBVPzZYHpgjuuO/TnPNAHUTu2w55JBzjjAB4xx6+vrXkPiC4Z5WEMwEReQFvlKbt2wOJM54+cEAnnJxxXq8s0ew5OGK4AJO0j+IfMeuMj/wDXXk/iS3lMjpDAxOf+WZUKQxbOMPkH1yBye/NAHHsWikU7PlR1eQlUeOYKfnBjPU5I7c54wa+Bv2nLe/kkl/s5pbiGV3Mdu5xNFG5yFwqnHzLlSBn5hkDivvjVHXTLIyTp5eyNmdZcbmyCQFOfmOSTnPUe5r89PjT8RrOBNWuL3R7mW1sLmBHuIGyzC4dkhe3hkG5iUEhYq54HsQADx3wT45Xw3KukaoxWYQoys7k8bSRIDjBBwc8cfgSf0R+Evjq01jRoJA6uOIzgFhgkfMzAdOevAz37V+Ffxa8fRalqGn67pE13DFDMLJ5FVWWNHZmjE0DhXCA7juXccEkEnGP0h/ZU1e91Pw3ZStNNKVtyHz/qZgWLiYRjlWKYBLDPOMY5oA9H/bmsLXxH8EPFvh6CeKN9Y0a/tmQ/OJGmhljSIqFP38jHpnJr+NTwR/wTU1fUfidcLfGWy0MX8dzFd3wcNKryxyMCm0eWRuK4bvzg7a/tL+Jmmal4mjk0tLCG4haMKjSqzW24gqZGUHO3PoOwz1r8Wvj/AP2/8KNbe7j0trVS3F1aLL5cwjaVmBZAQh3luQDkHP0APvT9jjwL4Z+G/hfTfC8a2trJb2sVuPLSPZLMquDKsiHlGj5JySWY5ORiv0V0iK00e9LSSorPCn2aSVztZX+8B64+XkHkdfb8UP2dfidqPiSL+0JDd2jWK2800U+8u0xUIYg7ggByxI4OM5GRgj9KPDniDVvFX9lSyXzyLbIrIrONwbOTGwAByOmOM5zigD7ftLY6jdCKZzHbyRLOCrKqs0e0EMpX50ww5H4Yrwz4ifs+eH/G2strH9m251W1QgTNGC80Q+bGQPmXBx7Y9s16X4f1C4uLeCO45dIBEGYsVKP5YmDRs37w5VcZ598Zz6Cl9OsWEhLkRlY3jT5nOAME5+QDgnHXcOT0oA+ZtG/Zt8GX9k1pqdjFaXMHMF3FDCk8MgOfMZiP3mZACQ2RwBzxj0PSvgtZ2mnT6Le3kWsWB3rbxXEHzxRuhHySo2VGW4OQePxr0qy0ue4keS5Yo87F5BHuG8kqD1H3toUHp0r0Wx02KIRCJFjEQxwXO5cnG7LEcZA7daAPk/xL+zj4K8RRTRX/AIbs7wvH9mkEttG5kTnbueRTuG1wc+mAScYHzdqf/BOD4P6vc3N7N4H8Oytco0cyzaRaySYWcOigsuFyigHHIBwDuGa/WVdMiRn5i8wtGzbVyXfAQHP8XEYH4Cpo9NiILE/NhzgjC/U8cEZHfOTQB8FfDf8AZB8A/D23gs/DOmN4fgjmiuRb6TKYLdZYk2qUXbmFQWYhUcLuJOM19K3Hw6sta0afS9RS31exkXy3MwdJLhggjY3EkbASnKgHPoPQEexrp0aMhAQquSQyklhtJUjnghtvXPU98Vb8pVUcAAHOQOOBgcgc8g568+/QA/m9+Pf7MniH4b+PNav1W1sPDV1cT3NjdXLy+Sj3bySC1hwDsC5xjIGDj6ef+DPhrqV1c3LMLe6traJmn1NhCYSgWTY8BlBdCxGCe20dSVFf0GfHb4O2fxQ8J3eltZ2sk4glnt7iaZkdLkKzxoqJCfkLEEsHByuMY5r8hZPDf/CH6reaFfWsll/Z8rWz2kkhks3mZjHKMtzghYm6Y+c84GCAcz4Y8G29hbyW8tuZAZo5EumYOFePeqwKsmAVJJI5yQoww7a194dso/MQXEYMva2WMbFcM7ZCg7m8xSerdO2Km1C/u4o0tbS1S3tpFZY5ppiGWQhSYo1UjkZG3r0GR6ZdhrE0TSrqSeZGszE+QWdfLBjEZUBlCsQBuX5/mJwADigDGtvBc9xPDd6RqUY8iRWMfzQyB02kOMqNxyrDsMk9at33ga/ur9I5VVsedNePOoBkeN2cK0jqqEFEG1QQCSBgZr0/StV052jREbaJPLSMoFAfCFnVVOWHDDkc9DXcNZC+uHePabbAMjAoCCY1wQrg7vmHzYGfegD50Pw8nfMkBt0UOdtvHBsikVhkvIAoUHBxjJAPzbuBXJt8Mbhb6YiJLiI3BeOLyVWKJyBvKNuPmkkLuJ9cqDjNfZuleHgzySyzRNGxdZ9nlmPDFpEdo41BWTBUnAwcccVNfeFNNtrgg3oeIRK7SRhQTvxszHIpJBAPOeduMHsAfHtv8Ip9RjkNzPYQWiMYFjitpN7yhnySUQD5V3BixyDjrzXcwfDfSrfSHtvLt2mtWZYZbeIeYZCxCPIp3ZbcTnOOWAOcivpjTrPQ4om02MNslkNw/movmSSkIHmY5+WInGe5OMfeIOu9tpdipW1tYd74VnEMQDkNtDAkZByE6HJz0A4oA+KtQ8Oalfy29ikl5bz2EbQRBraSb7YuUaMjMJMUi7BtYHAXP94567wd8KYNWZr7U7Zpb3TYIXsjd25ZUmcbmDO8eX3lXJHX5xgA4FfQ13p/mXFrJEbeJUlzKXkQSMMAABguVAAI5JOSoA6sNCHVLDTLmAmdGdkaMws8QizsVirOpb51XJVmwAJD1yKAPPPFXguebwndHTbOSwvRatCbfTSyeddeS+DGS2BjDNjoNoX+LB/K/wCPfww8SeLvhv8AETwXqsF9Nfz6BrFjDpswWd2aW1uh9pljWbgCVLfJAQjjjI5/Yu+8R2cokRQZ7e4C7xFKYxbbJYZgX8olsM8Y7YI4JxXmWr+F4PEctxeJYyQTyRtBI8CxyebDIFeT7VGwHmRYXPysT6ZNAH+cleWd5oWs6xot9HNDd6beXunXFuVMbpcW0r2sySK6ZBDKQdwB4wcVJZWrmRgpiZhhpI2DZDcyAZBGF+U5IOcA9q+t/wDgon8K5PhD+138X/D5tntbDUNek8TaT5aKsEtlr6jUS8CmRisS3Esy4JJ3RkE8AV8YWkzfMIpDtbG9ScAbSuCwwOQfqODxQB31ulqk8M0E0UaHLygzIjyqhDO6RTN/q8rgBtvQcDk1qxZuHN0SGRlfdcOjBDukBUE7flk4yB2AxiuC0uD7fd7Ecb0QyHLhQRGSXBLDBfeRgcZAxkV3d3eMY/sUd480KAh40G1SydOQAAgOc4HHr3oAbr89nJLFF5OXgQq07kiOUGQvEyJn5iAxAbPIxwMc5EMrSRsyRhFhXMckj75fMRV3IGQ5jQgNgcAfjinXXmpAjXECFyu6GcvglFdSEwDwBGRz8xx78jKaZBbuNzRu75wv+rBbAzuY54CtknqAB3oAsyzwRlLhx5crsSA2HYE5HVcAjGOcHr9alsJXW6WUMRvkWSMfL5gwRxtz3B4GecDFZSykt5ZBkZlwHJDsnIjVkIXuO3fjjOauxXMdszRQN580cqmK5VlRFBILIA6gqCcnPBz1oA6a6Z7NMLbmEGMm4eXIkLSOGEhZycZJ42kkKmRgc1hNdZkESSeYoAfCndGhYNuVW5O796TjHU8jJrPe8mmYiedpRGNuxnyFVWPALDlc/T8akdoxtkjUrFgEBGUqrNHksQTkjcrc9uM+tAGqgiMMsRRVdpN8c7fKiYLFkO4gA7QcHrnp14es8NuyIge4k+YgxjPBG5VY7WG7cW7nB4znpni4mkhjR3DYb5dx3MAxO7BIyy9Dz0K9u8u9C4n2pGBtV0TemxQFQSDzDlnPJOePm56UAX7m8jgYPGskysSELFQkcrLtcojquFX64yCOmKxLhpEfLQg7lZhJvUlTt5bCMRndzxzggE4yK15DDBBM0bxyJckxRB/KkMaFg6srMp2OCOWwAewIrlvNSCV0EYOJGVlZiy4KkZyOpL5PfrjpigD1bwbq11plpqF1Ekt0sdqUSEKDGqSANnYyHaxBI3DBwMZwa80nZ5FmEdrLi5vJhCCHbBVy8qxBTkqruvUfw/UV33gi6htb1ba4WIW90pQ7izGItMsqsqlv9YCpXLZ2glgobFee6tcvFfamWkFuUursoBFAzymVn+XeUPBLHr1C44zQBmmQXb28MZEcaGU3EhAwzvIwB291AWMAnH19bUVvbwOzIzyDAy0ZZXYnABRsHGDn/vniqcM0krwO0bImFjn8nyUWWPdk8xQqOCM85IboeONmdpBEsccgiEbKitGQG2ZL43IRn5j15yTigAt1id/NUl40SWQxyuFfPCoN6A4YqOTjjHNWH+zvAJopY45YpQ0kDhXZouwSVuGTGR0PPJx0rJjunWRngEijaVll24QK4wwJYnJO1jznO3Pele5RwWZVkcjIzlhgKCXOGAwQQSM+/FAGbdKy24IGyORmAC5ByMgFsfd5A9eprBcqARkbvmwcnkkE8k9OcV1tykMlmpiLsVjzIJHDHcm7eIweAu0rwOePeuSdBG5ULlOSrFiS+QSBknjnP0z6UAEF15cykRGNtwIKrt4wdgChf1z71/SH/wAEqfFLeL/g54l0iWcM/hPxE263kLMFh1GCKWB1CA5XdFOecEeWMDOa/m3kOFw2WJJVzuYyZ4Ck5PGMDGB+OK/Y3/gkX42n03xB8VPCMVxCj3uiadrEKTozCQ2M80D+WqOCZBJcW/GD948YyaAP6S/DdxZvFJOJ/sl04RpI5whZ1AUACSaXEABQAlSrL0ydxFWtV1uG/dbWG+sophDPiGbUIRIVQsqQS3APMbnBKgEASEMCQSfm7TdP8RNBFceIb6V7eQ/uY7eKSNyo3KY3CHGxd4Jyu7j7wrA1fwVqeohrqz1CeJZNokiuUdYriNnJLDa24IyLGCMk5yT8pwAD6dvvEPhh/D4RdRsGu4tySwq8Ukcm05xDJt5VckHPpwSc48StLPQNd1C6jtrowtJKJWuERFmI3kSru25GSoXgZwM54r5u1f4e+M2vphpv2+QmUusa3WyNFHKxx5T93ADyR0IUdcc9B4H8J+OtAuftutrLIAZppy0rEx4ZSp/dtwgQDuQSVyecUAfVGveD/K063a3hmkURny5YJzJMU8rYxSF3BClepDA8c+leTWfhCz1C+TULhLu18oyW3lTKizM5DRyyKEbKsiIChBA+cgDPX1/Q9dv4ooUXT7i7uLm2Xy1bfMDHltuyIJgSsC2dvIK89MDdGt2Om20zXthZ20yykTi6aJUiCn5QvnI2TjIBU8kd+wB4lceFb3Q3a4iiN2PMVIZFiCSRbwc+YYUwCVcEtyST14xW3ZWF3bQXF3eyrdhfLdFDkmEMSHUxyHJOTglgCdh5JrsNb+IelpJbWylFtZ0cSOkioMOcqGaPIVCYxjpjkdM14z4r8XWS3DQ2cc8CRKkUtz5scsU0swOYyA2N+0oSeAAxOQOaAPgL48I/h/xP4vhuLaDTtO1oPqihSJlQ3GyK58lFQFJGeIDA75BbBNfGPhSy03feXhv5bY2moCWLzzHbxTI7SfdXOXjCeXjhTlyuDgmvrP8Aad1S8e0tNfaNr5LYmyukRVMX9n3DINzybSoIdoxkZI3cZzz8deD9LXxjrnlQgWmmy4llMgyAyyMTbRcjDZjQYHaX1yaAPo641SSws7C/iubedGUXDyCNFjeIpslCoqYYqrLj7p4BAps8Ta9pGoaBfK7R6naSaho4EjIyzW863AkCFh8+Xjbb0IQ9cCsvxjBHomnwW0kIFtZW0QtyqeU6xyvhUZeCWVlXLdyuQD1qLSvEkz6fZ3bSwM0VzDCzSgrdGAymKZI3kU/IYpwGzzkAjnNAHmvglntpTO0RWWGVWiuJcARETlZkcsBuKyCTjI59ByO/8XapYeJLHTNZstOke+0y5ieO7VFa5KAKhVWiBwodY2PUZUnAY4XzbxTFfeGfFt5E1wYtG1GZ7+BPnYRpcytJcRopGIwLgTBcYyMHGcZdpN3qEllONGuGjjaWYtErsAuWC7vlPDmRAc9wwzyTQB+y/wAKru3+Ifgnw+Wjuoru+020/tC5jiLy2l5aRvG5lZgGiZgBxjgMASDkV61e/s9+HdetfJ1a5jtI1gaVbhijSsPLKu7yOCCThjyeNucDjPxJ+xb8W5tI8K6x4d1qVm1LQ7q71BVaRklu7O83oWTDfvHDGTcDgDqa/RTRfGVnqml2DJJFcW10qzTWbqzSwXJVcxbtw3QsVbAIywUBhjigDyi3/Zm+H8VgkMWkpdQIEjt7pirOVg3K37woGZSp/wCegxv754v+F/2ddKh1BLHRPD1jHGbxsypNIGjjIjVRIZB+8DMW+XkqM8+n0VpfiGdXMn2KSdVUoLSCKVSPKLOZIyAQECBMkn5RjsKln1TWNMLarDPBbwOVKo8sSXCKVQuTjO9vmYDA/j3dQAAD3LwN4Q03wVolzBaW1rBq4jW1jjjETOEtLfJeKTbzIzKW/wCA9cV+Qv8AwUDv9S1/wpf6JPLJPLdalc3pjAec29laxuIFaJFJjUfPy2MFRnrX1/rnjjxRrF4tppmpy281xhF2zsqq4DKuSZBsyjEAHcRvyewHmvjL4QaXrHhfWNT16S+vtXvNPuoluY5WmLyPHJFJEV8whoypYgrx8uSWxigD+QHxBbBdTurcM2GvHBU42h1Lgnd0zjge/c4zU2laZ5k0avGBErESYcBmQ43bDkllwo46c10PxA0KXRPGHiXTbpWWa01e7gRXiJfEV1KrKjg4GBuOSvIXHFXfCemNO8Hm2086Ssqpjh5FGchPlOMADp2B54oA7ePT0NhbDyokSOBpEK7slpGUne27knKnGAeGzwAapJDMS0duluEdWQHYPMRgWwQzNksShJyD2yMha6i+gtrCJpw8t5Cm232Ir+WodQ21i8agzAhsYU/c5I78hLPMsxeGNhC6EQSBQ8ismGOAANpLMAWxnA46UAVjaNCkW2NTHIArPG4YM4ZS5JjBAj2Fef7xOO+PYvh/YFyJViS3SNC24GSVQRtIQknO0gnkZB29eTjzbRZXnvYFuDDHHcOsTkKJEAG0GSQJjc+89CcnGM17Xpon0bSbpkKyCONsssczuUWENFA0S52ZEic8AYznANAHOeLEgvtQmCXB8/bhA4JDRRpIBEMOd5DKRnpgHoK8ruYJvPkSHbDHICTEm9gg5YRuSG3kbUJIBPvmt3UdSeedL+EssgmkhjUS4aGTYsjKSozjDAH13kHdzW9DrClXLWUEE8qGOTdCCfLLlcxF8MHDbjglSdwyRwKAOe0aBY3SKe6+zwuxSSRlmddq73GwCPIBHlsBtH3s8Ct3xRam2SJkjtJFYqZbiKPaBKIxvV0VhsVxhgSB0LDvXO3EZhIvbJ5RCr+Wkk+WeMEmeKJA8jMpDMwzjpwTyM4NzqWp6gZWcSMYlJmeIAK8aDasjAL95V6HpyOMk0AVReykTwLIVjcoXPyqVCAjCBf4fmHBGWBHPHMsZfymgWbcGBaVXQSFCQFLYTOz5JE5PHPXK5FSI29zG+5FS6RHZuGBmOSybwpyp2nOQO+AOKpxMWuZnjjO+QxrKiFXjRAAiKFBITonOdxxk8gUAJqMZt0WEeWJkMkkiNGVk5X5MlHAKgOjKAMZOGHNc3DcTwNHKtwPnHlMGWVnIY5wrbCFA+XJBxzt6E1oai93PI0kYV5pWdn3hmG0yqZGVwThggY/8BA461Q/0VShUuVXLYdRtEg2lgAxyV3bQeSDnOM5NAHaW93Oy2ym6iVPKLCOdZ9pZnZmZUEWBLvJ5DZATgAk59B0y4ule2iaa3h8wKWZhM3msdm1pENvmKPeCV5YDdnjivJYr47EdniZoo0jiURhg0ZceYAFB2kEufmBBByeTmvYvDU+n3TwxhEmi8tUleXEMi4CMDvLEKrMpwGGAQDyTQA7XXxDbszWUs0BZhLEGUpt5yGMZJYh1HzgAhicDBNczfX1vawShnEaPMl5GTJgiOMMjuyJE3mqzbnG7kADJ7V3GpaTFEZzGGWG5iVI55vnWFkJKsVC7mTPyHGfuEdDkeWa5Awhld4AxiGxmjdpMxBstlepjIds5AxkeuKAJoZZLvBhuFmUAKjZdHVMowxEvWIJgArkAk4+6AfV9Nto9Shs9OW7s4hPC8L3C3iRExK6zNHdDAy+IkAVznKg4G014JZyxxGJViQogAJRiNoYMMERthV3MDnr0yRxXa6Hqj2t3GkqLMXcRMYdvmMEkCS7nYZOULbiwP3cAAZNAH6N/sd+C7bQtX+IvxBu5QF8N+Cr+4tdUS2QtaXd00sVvGI5QAsuFIHJLBxtOMmvjT4p6e+veIvEV1eXBvr2cf2pczJCsYiurie3M90TJITJGBIBgMSPtBwqjIX9L/h5dT+F/wBkvXb61s7yGbxPrq2N7f3DwLczWcMCzRxW7Oh+1WoEJU4IIZ9uBnaPzi1Zgk2q3McYQXzJ9ptpnZkkRbgOGjkC8KJQgIwQCRySOQD53fSrRSsQlMBCiRZU4EkecbChcgFiwBweAoyByR9c/AL4VeIPireN4K8J2F1faxqY+xQWlqquk00qeW0hmjcNDGsYd2fGI1UsOMZ8NvvDYuJEEAiBLpLtCBHtY3PPmiQbZkBQtwSCHI4JJr9kv+CNOj2snx/ltb5kVIvD1+piCiK4lYzQxxos0jEKzkBjg9GCkgbhQByfw2/4IGfEPxh4lSTxt8U18P8Ah+ZjN5WmeHr+91ISviRbcXF2IoVCg4eWQR/c+5kgn3W8/wCCKvwe+HPim20nXNa8S+JYBOksL31wltFebApYCK2iCtG7+YSA/GSN2dpr+qG18L6ZIttFBGbaSxujcO68vvkQBtrsxGCCNw5DKSORivJfjn4Ja/0S+1i0ES32nwBrUGNXa4eIrMMAAlTtE68YwOeMCgD8jPh5+wL+z/4C0y0vfD/gDwzY6taI3/Ex1Szg1KFUjBZ55HnD7EyGYswOD1OPmrc1vwkmg3mitoPhxLGK0nwYbdbaGxkAQxxzwLAdm1kaTaWwVwoCnOR9EJ42tv7LSKa3+wSSQyoY1zG4WRTC0YSWMgF1diwPO05LAmvF9T8diK3mtLlEINx5dgCpnXdGWxaLjlgxJJ4C4zzxgABrHjC/ltZc291pVw8W86gCywzIkTW01uPLwSgQ5AKn7u4Y6ji/DHii8v8A+2Vt9e+2tbwBkmmcNheCVEiR/PGn77DAscpjBqHX/tes3OkW13fmKPy2SURQ+Tb26Or7EkcsASSy59MYJ5wfLtV8Ma3p1+U0i/ht7REQ7IUMf2tZ2Y4d0BV1+YFcElgvJ60AdLcW6+Nbu40lJoLm6kkefzIklVWeQrFFHdXC58tGjEYBPyr0JAYY6oWWg/CnSNUF3NpmlQWNp9pn1STZbm3aICWVGkUEMwlOzG7lXG4gc1jaJrNv8N7C/wDF/iu9tLHRrbSo5p3u44bX7PDHCs2HlLhpGCZZVHJHHOM1+Cf7fn/BQK7+OF5qPgH4X3FxYeAtLuGtLzVYyUvPECoRHlZFClbRZVZcAAMhHBAFAHoH7a3/AAUp1zxHb6n8N/g7rk8ECvLY674usx9ne8U7op4dLKNiMEKQ0gySrnB9PxknvLq4Z2vZmuLm5cXAkkcyO08r5aaRmP3iSeTnOOvGag86CIQqoacsRLMW+XIIBYbhzkZHP41n+ZidcgskbHADDdgsSoyQcDn0oA00WZneVmeSOMc7Tl8OACQjdTzz6d6luZoP3CQsxLkl1yC0SYT5UZh8jEBh3DA88GpYHinUW0iiB25W5yQCWGBHJg8R9BnGQRnkVDc2EsMyGdlWSRDKsu6NoXQruiZNvXIVh7Ec8dACnPBFbSKig7iVBVfn8oEZIJAIJ28k9s9MdZGSJJVWGPcGwqgMWDHkF2I6MWxx044zVuOJyMjDzKqqECgtkjC7VVOcBRknHBrQ0jSb29cxQxzb2LRuQowNrfNnPRgx4A7jFAFfTrOfULlLYRu7hnQhR0OWLFzxyOw/2a+u/h34S0vw/p969xG017cWX+jSygmB5LhSyFQQw8wNGwGRnnJAwpPOeFfBq6DBb3N1BLHcb4JTLgRuAnzM0ZmXCHA6t97OQDmvpH4Z/CTxt8YPF2meG/BEa6gmoSCSUXO2e2sEClpJ53ZVjilQjPUYY4xnigDxrQ/D/iPx74osPCvgzQ3v9VvZ4olFnF9oZllKebOZUXKKMyA5ODyABxX9E/7IP7BXhf4U+FF8T/EWGDW/HGowJd3yySo8mjruRorQxTMDA8cRUvk7gTgfNgL9AfsufskfD34IeEYDb2Oma347a2SW98TT2aT3sExtgtwlu0wIRPtI7HBzkYJIr6RuLPTzpOoPqepzDVJbglAAIYtj4jaF0U7XKujA5B/MUAQ+CvBOiSTyXVotnFaKVtFz99pFVVV2GwAL5QPIyeN3Wtr4j6Db6lpbaZblZIbcb/3alVWAkFht+UbNoxyAeMgHJrC0vVJ7JFgsiJba12yxyqE+YtGT5YRQQ7EAdeuM4BzXSWc83iBJpdXSO2j1JY7aBLcKzRKpEjL527hyoOcKCPMKk8mgCjoGleG7PwjbuLax0zWTIIJhJEN10qBVjWIA4Lspzhe8p6845y98A3M11qN6tvZae13DEsF9IgVwksQkfy4QgbzEDneAOCMZ4r2ZoNKjv7Gyt7WBY7aFBE7RLNNJJEF3O0of90AeTzzuHvXHeLNURI5bq71JozAs8UCW2AikgKUlkDDO5HIwemSAKAPne/8ACek6frej6jbPHc3OmXlsfPvI2MSYkRVSK2TIaQ4OGO7aSGyOtepXInvL57JDcxLN5Upa4KoxaRWA3lkG62LtnIGcAA5xXkPjPxm/h99PtrBES7d0uVkBj8udGc+cwlWP55gGXOOPkIyck12Q1fxRrcVrq2mwR3RntEgkVn4RgrFJVCA/LvCgjHGAOOaAF0r+1tC1a8+13o06xa7iJJZmgMsbO+QxVRIWLjnOQAOimvfIvGvhubTZb2O5hmuLW1SN9oZJJ3G7cY9pG47j1/h4r408Y3XjJLKdL+CFrTzleZQsnmmOM5LIEOYQFUAkg5GcjgY801L4vQ+H9ClhttMN7qEPlRRrHMAztOpjQKFwSvlg9eDuOOc0AfolpnimK6igkMEKIyeZIJJIywgEnlxkh2BkBY9QepOcjkeb+PPGscb3UChCwzGCrIzYAWHYoYfLtAJ28khieM18O2v7R9xNDcT3VrPp13BGSLVwQQiRjasLlsIgZo2OBztOMk5HCX/xYn16Fp73Up3jFypgJEYaaW4w6v5hAL4kA+UqSQ2VJxwAfXXijW9O0nQ7lvtVlILiMs8fkJczKzRsTIEdvml859iE427ucbc14b8GvFGo6PL4g1rWHINynlRCR1Ew08zPs2Or9PkGPRW4yc58H1DxPrc12rWGotcxzxMEiuJwkKvJKrSxRp8xM2QwVupxt7mu30Pwl411IWRs90/2iaCEnY2LZplJAMKnAHlyEnJ25AOAMUAe6a98SjqfnppkK6rdyWzrFjn7NGV2sMcAMGiHTa/GVOMGvR/hbe6rNoNq1xdKttlIljuXG7mTf5asqncqlnUZOQo+mPlbV/CuveG9VuYrS3Ku6gm8SBY40gjMcQXzFXG8QxMT3JJJPU16bpHjw6HoL2srZs7W33TOAgczFEYujrnYTIQMDIyc+uQD7v8ADEdm832m8ECFbhZJXURBxHEchJGYENHtDYz1C9qoeKLizvL2OeAW8kEyT28Ubx5BdGcynOBsYRgkYzwOCORXx34K+Pmk6k8emWkjXUlzcIlxArsHibzNiRvIWZSjFsgjOMYYjk12vjn4sp4NfUGnu4LUTQiWztmcvErMI4nDIPuuGI+UN8xJ4G00AfTl9a6ND4fiu5DaRLKJgsTspd4otyh41cgjMhbnsADzxXietWsN95thp80CfZ5rZ7xo4VeMSMpk8kLj/SFOwBx3VgSMV4LoXxIuvG+taZBPrUzW8ttBetaT3aBfIW8kRikZIIV5mw4UknbllAGT9DeGtPlvtdll0fdPaeatwqKUVPNV2RztIJlIVQOo5U8Y6gHO6N8O9evdHvgogjjuSzpuikhuQmQ0YMeAGXaxA+YHoGUYpkXwQmuraSC6iilW2Y3c0lxdRpIgVd5MUBHz56DHAwMDvX2JaeH9YfTBMbU2jyLvcEhljYjcSy/wNtGR0zkn3rF8Sabd6bp0bDMuV85ZN+93eMgA/dOCrHBDc8jA5oA+BPFfh6WOd7HSXhjWNSiRMsiruZFJVWQ4ZTIV/h6yHOACavnwjqTeGfts0kk9yLSONLeIlkkckZj2E4cfJGG+navSNes5tV1hY7PTTZ3S+V5skYMW0RqPNuHCZwxCnccAZbOB0HaaNrGnXBm0r7Jvu7CwmaOOI7lGyEuZElO0M20qzdWww7YyAfE3jDR71sWRsxdTRvDd3EEKBZYYWKQszRoTuyPvDGQ3zANzXdeAtHWzv/7UihuEdIpXmklCiAxxQuwt8sOMyhCGBPK7Mdc1/EWj32p+LoHSSKVPtlwZJrZ5iywTrugjZkG3aSJVbPDE7TzyfqDwR4YstR0K4WEACBYrYwMuCrjazYBbMecDDHOM/dxigD+fay8JXeoXP9ovbQi2dZr0ybFN06eaFBeQ3A8sKOv8WI85wpJzV8GzTzyXFvGyLJO6SY8uZ40hJS3ZFDguGG084XPHJxn26ytolsNMsdPW8keI25nmnCzRS27fKNqeWoVPnBBI3AADPU1u6N4ZkTVrlpTGr7y00CqXiEDox3KsmVI3eZ1AwCQOcUAeReEdPuUtNQ064lkRvOkliYQJG0odyjxlugbB4UkliRgc4rWsbLUtTumtLGJttm6GYyRq4TyElTexfKjh9vVRiMDgkCvbNM8O3FhNdZUsN0kKz23zSy7gJIFun89SE3LmTgkLH0IFdb4f8J6dFPPrSFw9wj58xifMbCJMJSCMDIZkCggiPbnJIIB474OurhLW5tZnC6gxuDEsqxtHLIi+bKxjdhmIhpPurjBzjpXCa48NxdIl1aWs1xaajEkd1bRRPGba5J+0MuD8gDsxK8BRzgEV9Map4Jgv72CZZ4RcQ7FjubWSJmeJ08wk/ZuTMI8Kc4KhV3YIwZoPg9BFapqBsZZ7aW48wiNSsfyv/unY6nZnkAlM9DigD4j163ii11PsNta2sX2iSSJUljkiu0yvzquV2LuiOBwAJTjHGfRRcnUrJdMZLdPtNu8xWSONQhVQuAxTLERqAOW6AsOarePfAX9lagk0dzKIrS7k8kFZHjVHmVpIkJGCnlk5JA+6B8ten+EPAcGt6R9tVwkbxywInzJcyTEuzSxqR8rBHxgE8DJxgUAfFWs/DXQZPFdxASDc/aS8axLm2ZHw4In5E53+dgAYBGPvHA+p/hv8PYfDFxba1ptxM0i20TP83kxxQorBlclwrLktgbtw3Zwd2D5tqfg+/ttdurl4JUghYLYsyM8m8P5qiQqgOzZGwIOOeCeTX0P8PZrVtDiGoszBrklYY5wJ1cB41CwbeTyDgNgdcnNAH6P6X+1VYWvw30jQ3ike+0mwjhWOAK0wARVJUE7Mtk5PzBduCQawvEnxw8JeMfDmk6la3Mcl7bXMZmgdUt5YGKKDDNKRhBlSBuH8PAxzXxj/AMI5dzyXVzNFLNYiyJuVSLEj25D7F8lWPARNzdCcFuTzXmP/AAiuoabc3Q/fx6dqJcWpR+Izh1ha4x/y1WMqcEjLAFWOOQD9A7rxNa6lCNQtZorjTrpg5wz3sgdYkW4V98pE58zbkgAYGOinHong3xdc6A0a6RJZB7pgYo7y383czxhUKxRvhLvCxlU+b5lBIJwa+Qvg7af2LZ3GjX+oSyX9/EkavdW7Flt0LyTx2rwcpvB+ZjkYOFwa9Vs57q3cwWqX0sVlK0gkV/JEUiIofZGgDBVKkrmQkAA4yQtAH1T4t1x5raTWL+/Rpb4b3mhV4EkAUR+W8JORboAUUE4wOAMCvijxjpSNdaoIkgvSXa4EUzqZd7KoDQsoHnRp5kfAbZhgSATmvarPxBH4ismsb9niw0sLxsZluInjBMMkbJGVAJV8EtuwOhyK88m0ea+knW7s5YLSyaaFJ9scVvIUdNlyJG2nYfMXLHkYGRjAIB414fvobHVI2uLXcEMTTsJ9qLAq7lySQYQqx/fUZBxjIJx6FqemeHPF0D2Mz2zsYnksbEOs8SbsKQrFyZ5BA0iruC5Z8t93IyNV8PvfedLA4idnYrcMyrFPBHAkZhMbRD5GK4U8bmdSV5NeSwa1q3g3WZL9Uku4LZ7jbI8bXAiuZo4UgjkEWCisyvkgkAqDswCCAfFfxg8G3+m/ECGIqmnWXmSkT3IigiWCNnHkjL5llRhjaOpYnG4kDl7nTrk3BWygjzLCbY20EcRhkhIYRzsjvgO0bxktncMAgDgn6b+LOt6nres2UutadEz3m2KWGO1SMq86LKJ4585jV0eMmPnb1PIwOV0WzNtrVs81pGVH2g288Cq5aOMfNEZXUlmUICSckDoMdADwW98EeINS8M6pHbadNBdaYJFBkRkLNIuF8pVYckNypJGAPx8fstH8Raqwt4SdP1BWa1kso1NquEUJI7hThQXyx3ZBL5Gciv0x0q80uQpDGytJKUkEMbboJWkYIyyvubzJP3ePmbPQ9CTWTqnwZ1GXXYfEVtb29rpmtInmPKGPkTpuE4WQJlejFVI4JOcDaSAfEvgu18ZW2pJAb3VftIjW1too7phLbziVFjM0EALrAoWTgBdwcFiMV+iPgjwt46sIoXn1h9Q0h2IvFnLJMJfLYnewcm5h3nCAEgYUlVBU1zem/CCz0DWTeal9pmsr2FY57uSCSGZVJLPIrzhSjmRHwQoUheeOvt/heRNEmth5gurOOco0soZw9m2xJouIl5Ee3PGAQeTQB4T43uNTTSdSspZyUt2nVJSGiZUyJIWLg/3mY4LZBIGBgivDfDPxA1yw1RYrpLprG6hiTzom8n95LCpiVJ4yMOCvJU53ZDHOa+zNfu/DtzHq0dpbx3NqqypcJbW5bakr7NrLHESxDMuOQGZD1bg/HXiHwDc3V5CdLt5rVJr+SKG1lLJdLGzMqzvEu4rGSQcqTwOmQKAMPVbjV9N1PUjbX8FxFqMzSW6QpOyxPMfMlgdUBNujSu3IJGRkkCvNxqniKBNQhupL6GJHVbfIkVRPFGnyIWTCKUZAT1PGSeK91/4QG/0y4RdWvZILK2VYn1CRWZjKWYeRbKVLSsm75yQMDJJBpPEXgy61C0c2WnT3JtBClzdwg20NwxAlAkRziKEA5+YkANkcfKADA8I+KNQ8W6Okeo2l1qT2sUa3Es0BeGztyjLGY5JZvnGU+YBf4QQOGZflv4zeErfxN4iL6K7jVLWOI3MAQ4bb+7iuSMnaSwIOSFwM5B6/oH4A+HdpYpLPdGZImjie5s18xLbyZId0cau5HnkFGUKAOU3LuGDTNV+GWnXHiC8uLCytZiTE0YtBvljM67fIufN2sIwFYMcvtZguDxQB+bHhDwpeRXsdvq1pDG1sBA1xFG4MkiSSpu2D5rjMjL64CdQAAfa/EPgTTP7FSNrBLmfULZQCIzHNaxN8xPMZLryApA7HBPFe+Wfw6tjrl9oVzBHFeWUiy22o2BIktjlZo4WllQDcQHJUZX90SCDwfXL/AML6cP7LtdQj+2SQ/ajFrBQTTMwiLrBfOsUapEiRgDaGZmA6EnIB+bB+CGqJGZ7SEN8kZRZ4CVVEfe6yB2/1YRhtIGM478nPsv2ftQXXVmls91k8dxcTP9pMkqSpLlYYoVjIBLByQWBxyoOa/VnQ/Ak1pJe3v2V9Q0u+aHyxFbbraABHVQ0jDCSNIXB3Ngkc+lejaX4T0DTTe31tYWkFyhU2yS2zDbKDteRJHiZVlXeRtBGWAI6UAflZd/Aq8mgazm0xop4tpZ5MuUXyiyohZV3z8IdpB5PPOap6f8Kb/R9UsfP06MtZWs77ZI03MdtwVmjVwVZVGN3BIKkrjHH7i+A/g5ofiqy+13LxwXF5d7Gur52iDBJEWT7MwRkmJDEschsqqAYYldjx9+zz4Mj2z6Q0eoS2vki6laOB447hxKFiQJwAQBu5bbjBPBAAPxK8NeFL7Tr4S6fpN1fIs7XWom2t7jy/sTSBLi7lkEZEapG+7d/BkKOaj+K/wd0+8bT9RtLB4Yr+0lMYgEqvcSQPPhZ24Ak/eIuQDhIcAFhz+wsfwa0J7Gx0ttOIuLjMcqxxmEmNtmEheEsGc5xlmA2lSWHQa158BtL1mzuNK/s9T/ZkTFbZvLaeCZ0Z3lVHkGMp5XzDDAnGSCRQB+QHw48E/wBh+C7yG03yvKRNNZyIyvbQ+cqFVnZS0wCoGJCkg5BwSDXsfgzToprmaxNhavd39vIZVnDW87loFiSdpowGmkUMoznJCYzgYr7w0v8AZ8trfTbq3gitooGi8+RrqEBo4wEA2koGZdq9QDlsYBzkWZ/hH4etrae5Bto7+3to4YHtt0c7WiD55/NWAFmCklgfmBI54oA/Mvxh4C8W6A1yLa1uRbSB8T2zk4Uu/wC4ZkOW2yiLg8cDJzmvL9b8Ia3c6XZXs1tfXF/JMqmAxvPJdqZAh8tF5YgbiSTt+fHXBP7Cab4c0SUm0u5Y544Y5k+3FSxnIyFdiy8yYwSevGSTzi7P4S8K3diIxYaUskClYLl2jilWQARly+wFAw8sEhRye2c0AfhrdfDvXIrs2jWszRRGJ5JISyJFchUeW2jkKrukR2CFlBBO4gkYNe9/DTwjqFlcya/dWe+O1SKKGO9jgngMrtJCsZtbpv3qCJGY/KdrKGyvyGv0Oj+EljqDpNHbrHcwSETQypC8UkHkARok6NgSGZWLZHy4A9qoj4ei11FbSezeJBFIIPNKyosZk3s0IC8fMP4VxhPvHnAB514W+HkOtPe3l5bi7uLuI3e+KKONZWkhOQqRIFMw+XaAACE6DrXN23wIv5ZrqazSKN3k/wBHWHZFJAnJcSKflcEYDLlskYGeRX134c8A6zC1vLbTRmCJ4Xmkt3aKJYPL/dxmJVKgcEEnadwAGc5r0BPCljosr3NmypNcSxyCNyZRLNg+d5ZkPyDzOflLY3DjtQB81eF/2X9euYJp7rS5J5Dp8k08dxGLaEW5RT5vllF2xZCKpIyxb6kczd/snxWc9rfaaxtxdu/2mNZcxxCJnIKRmTKLv46ZOPQgn9AH8Xa8unNFGS6NB9mMSDhAgdjDIWUb48nI7cZHI45s+EfElzoN74ktTdzzxrO08GxpEYTltv2eLoFVSSBjdhT1UAUAflr4z/ZQuP7UYQQqsLSM6qEZ3z8zOzuQFZcMTn25OOak8Mfs3LdKNNbS4jfDy1M7bnmZYnAQImDltrPnIxyO3J/QDXL67a0tRHbASGVIriM/IQi7SV8w7ACXByAQQE6EA5+k/wBnf4FeIvin4k0+bSNMez0SMK9/qIhEYQsoMqrKwG51UMMYP3cg5NAH55eG/wBjHxD43v4vDejaM+pXHm2yyssbSvuB/eCX93i3jwFGODmPjpz+9n/BP7/gmz4Q/Zt1JvG95pNvP4x1W0jW7lljEn2BcDdb280i5UB9uc8twTzX3t8FP2fPCvw20+2i0ywR75sPeancxeZfXTDAQNM3OxQeMkE4+bNfXFnp0VpDFGkYHljHGB6nBAHb06c0ASWdjFbwoqqAFRRjowwoyBz8wwPw4rSHUMvBGOcgntgdOTnFGM4XvlSOfbOcE89fWnxxk/eGThPQ7SDgEjHX7poARRlwxOQMkgHJJJyQAT/vZx6evNNkvLWNnimuYo3jjaVkeQIY4lKrvLMRiMNJGM9Pm9cirEm7aXhQO+AQjER56ZzjO3q1MMEcoZJVQh8llaMMCBtYAbgdxDqCM9x0zQBDKWBABBUgbiACSCOWG0epH50ghYqdrbSxByRknnnKnpkA47jOeopYYLiS2ZLoiOYiWPch2Ns8x44ypBOZfL2nKkHJyOeKsJEYlEY3E7AoLMNxK4B3Eck4zk+/4UAU9hVz8yhc9/Xr8pLY60+OXOD6jKkdznC9844pJ4FmUxTRh43yJQ4ABAIC9DyMj2x156VKYAoRAAFAwpX7oAyOnbCgUAWkkGFO8YAIGSCMMDwMjgcVIoUZOc5Prk5AJHbpjH/fVUkLAbRz0YDkjPIwBnp/h0q2h+QbsjJIIwOxAHGMkc/r1oAcF53EnOD8zZ6EZwST14z+NMKBsgj0GCckHnp+Oc8+mKa2B82WVUGACB8xPB+pp4flQACTzz2JB556f/qoAQqEU9ON2SexyO35/lTCgJDMRwMHBOCOo4H8XAwevpTyw59MDHAHfjj6/X0xQjKhUn5wOoyOg56DpyfzGR0FAEXDEkAJkenTrjIz6n9aYVLIQNwIGN2Mg56Y547c/SnO6M0nzAr90ZIH8JOM55GSMfXmo9+Y1IwDnPueoB244HX8qAIo/mJ2sWJ6EgqCF7nj2+tDNHvCBx5hBLISQ5GdpbawzgHv7U44wSpIY5yG5GB1Ax1zg8VGVGRIyguuVBwOEbkqMjhd2Ce3GaAEyBkYA5BIGMdDngd+nHtThtYEDnHzAAjtzjJPfNMZxkc/NkdxyCcEccAYz05pA4BYr93nvkgEgkkY64HH0oAZK2xGYAudrHAzu/2uPXnp/kQWcgnjWbY8QkUEpLhXX/eXccYHP0NOLFi7sPLwWwpcPkKxAIPYsMHHbJHJqVHOzfsYlFPy4yehOPx9KAJ0QnJAJBJ4wckZOCPz7fpT47WOFpZVREeUhnbGGdgAPn6bsDHXsKr2txc+SZriHLSK0kUMEY3ImIwI5HeTDTAux4KZ6AEinhbiQzSTAxKhkWKFG8wyQgD53KOMysVcrzld+OvUAnUh+VD9WAXbhnwTjAbvu45NSqjK8eInk81irEAsY2K5DOqg4TII3DgEDnmo4mmiCOFiJLnJDOzeTgmMkMv+sJzu7DPBzUgeUSu5l4c/LEoUJEqxqhUEcsS24kn1wOlAFa7UTqifaZVWNWZ47ZhFFcby6Ov2gqWQIyPnaAeRg4pHY7RgseSdzNztz3J7c/rTmV3IJkbdtAIIUoxDA52+44yDwCSKa6kj0JIztO70JByeBjFAEMcfzY4JJOR1ByckHPX/AOv6VYKhc4xzjocemQPc5/8A1U0ZXGFIGPce2QM+oIpFfcrHICqADk/MenTI55HP1oAdjJ2ghcd8cEc8e5yaY5GflGCPQ8YOOn60m4nAH4dm/Ejvx9KgLYLZKAbhgk9CFGcjtzQASPtwexOCRkBTycHB5HI/KsO9uguCHGWyMHBOc8A+3WrN5OEBJccj5V+YDcQcYAB2ng4z6V5/qOoSecq7AfMbkjOd2CAxbPTJH+NAHQ3Mpm8tt5BIG8k8FlzkHjjIHtwK5jVtzBQjgAHGRztBYZ5zweOc98UsN1Jk+YeCSBy27J5G35sHPufp3rH1e8IBIYqRuJXJDHJLEnoMcH+EfyoA6CyuI7VPK81PmORxggkAndhvmOc/n0ratlFwsjg7gAdrA5G7P15Gfr9a8h06/wD7QvEXdIASCFIKEgEAkhuQDkcYGBXsdoqQW3Aw6pzjGBklsgZ5HGffk96AMu/wBKCuGZSw2joFQ5JJB569PX3xXzr8QPDlrrarM9oLsB1aNQu5HwT84xyG2sBnPbjmvoyaN5TlmVBuG7IJVgWXcnJGM4P59KzbrSYJ3UtiNVVtp2gKdwwd2Rz7c9u/SgD4N8b/AAR0/wAW6bp+yyaO3t5IpXik3MkjxlGRXSXIO3aMngnbznpX5tftgf8ABMjw3+0L4Uurewhaz1w2s32a7hVQvmtE62xZo1+ZBLtJGTkDHQkj9/pNET50QbkI+RCgMfJ5PJ6YB/OqFvocAkZJIoVDgEIgA2LjBUDsox7DJ7dKAP4Nbz/g3/8AjkmuSQyatpp0y6uNglaF/Pjg3uXljjC4eVYzlR8o5x0yDwHx0/4IbfFn4TeCr/xTomsxeILjS7Sa7uNOW1aKaeOEMztAFDFjtxgHGc9e1f3/AF9pWkR39vYmFvtU1rNcQBlAjZY3WOREfdnzFZ4m246SZzjNcL4u+FWmeIbGW2vLZJY7qNkkidEkVopEClSr9B1z+A7cgH+T7r3h/WvCuq3Gl65o13ZXNnPLbXEV1FPbvHNCxV1KuAQc4I6cAZ9/1m/4JbfD20+Ifxl0SS8tLr7JZ3cU7taxXd0gkjlXy18m2QlmKxgnLADbnOK/oi/bw/4JIeCPiUNU8QaFpttp19cu07S20Sxl7gqSrOUXryM45PpmvmX9gb9i3UvgD8RtM0u683Tb0yGaeUea/nG3mxFLb7ANjMiqSSy4YcAHmgD+qT4J2VtpHgzTLeNGjS3tYIwrqQRiIAKVdc5GMY7HivXNRuYzE6LIqqAMEnJI5IwMHnIGR6H2rm/BNlIuhWIuWWe4W0t4pbggZneOPYJJRtHztGPmOMkjJOTxt6qIzCB5eGiUkEBvlOwLuBKjOEYD6ZzQB+M//BUb4eXHxA+BXxA0i3DRzyaTfTRTDjDRIzsNifeiYAggbSeRnnB/z7/iB4HfQde1K3TUUnjgu5g4PyOCGwQI/vIoIOM47d6/0vf2ktCh8TeFtW0zzUcXFvc280cx2QshSRWLyZzgLkuemOK/ga/b7/Z31n4e/EfW/EnhvTbl/C2r3EtxJHGrSrYyhwXR2XPlR+Yx2jI47YoA+CvDupwaXFepO7PI6qiybmMdtGVkZZEQMN8okUnkkDdjGTmqieMtZAnS3v5ykzsrDezAFflVlXeME8578muHvLye3hnhaJkklcAO3G1QG3A9yd238j61T06V1lRjvKMdpCfxMeq8+pAyevPWgD13QJ/FlzrdjM73TW73CiSRnkkiJKsyeZzjeCVO09SBnivr34A/BDxZ40+IOmRXAu7m3uLuzklnRQ7b5pkkQBOcykKOCQQDznIz8z/DXQPE3i/UrPSrO3vXWC5jaVrYFHSMbtxlBIDLs7nnjFf00/8ABOv4GrpT2Go6lpkloIZ4r60nMzG4MkR4aSMA5VQSec5LkMc9AD9uf2D/AIK2vwx8GaGhZ7ieW0s2eMxhHtppIllaGUYG2Qb3JPQjoO1frHpOopaRqhXCjaCduMDk4GTjpjjrXzt8JrCwttFsorEBX8mF2AO3O4BQ7IScA44OBkHPtXvCQMFXcRnLPlSSOgwCOMtgHFAHaSXMc4MayIAQCuG5Xp8w+YZAYH2rKvYiGJcq+0BlYEncMA5PJGeveqNjcxs48zeGCkKMHdhSfmADcDAyOOhrXu9rwudpKAF8KSDlPmQA7egwTgdce9AHzr8ZdQks/Dl/PArCeKFmhLMV5IGdoUjcACcE56Z6Dn8sZ9T1XxXqd1pOuaLM1tJM627TF5ofMidmAaJgqt/rJCGAGCWPTr+svxI019c0u5s5Y4lQBU3MWZtuxdzKuCVblsAjt9TXy7b+D7bTrhQ9vBMkkjMXJUOgUJtKknOc4AAB5P1oA+JfGHwl0DU9MmeC1jW4tTHKpg+VpDC25w/lnD7ZEZh1OxiN2CDX1z+zPaaXa+FreDTmtlvY1aO6soo1jitfKCrGY16APg8LjBJyBXOfFTw0sumS/wBj2P2OaDzGQW7pEiyIrnO3cN6OQFKjvISeBmuP/Zn8QT6Z4mvNNvkVZBcySGDjEDowOEwxU8kNkHPHBPIoA/R/T/DY1ayQ3aKrKZDlV2lXICuQDyykKCDk4x714N8Vf2ePB2taNqOoeINMgvYrS1ne2+TlJCr7W2uo2vu5B4/E19S6Nr9gmnhzJErKzb0GCckE4Hc4JIPABNfKv7RXxkuLX4feOh4cthqGpadbOhtFQvIzuvljbsA+UFx/F1XGRg4APzC0DQvDvhjVLrw7or253XpgeO2QK0k5bcFGzpjav8PLKOa/Qj4W6B/ZVvaxzMFd44DCpU+bEZ23S7CgPyllXIzwAM9Sa/GX4D+PPHF58UZ08R6HeSImoyXMtt5bOlhduWVkSU53oq7CuGBJYjbnOf3m+HkUt3HZX+pW8qJJHb+QGHzIHRXDbAoYIysMH2x0FAHv8GgLphgYzfa2KRF0jRkMayorlmG44xuAJ9iQO1drZwKoVdvAQKOCSMAfIMjJOT/kViG/iDxkpjIijjUHcxVUAGS2T0APOOPSunsQZmPmDCyDJGMNh8kMdv3eQQCO4PPFAF+CGPzgpiZQkZIcgBWbCgqCWznDdhjk85rY821iVC4Rzbt5kZPBjOxlYgeu1mH0P41ZtbaNN5ZFwAvlncXYnYqMSrj5fu8YJ9+4Fe4jhaQAkjoSCQIwCVGSSO31xQBftb1Jx5kZ3ZYgOAQRtJHPHHIb1rYglJGMHrz1OefQDgk4+lYSPFGQGZkTBLFdoU8nJy3Tjn65rYt5oWUCPDjru3ZBweDg/wANAGg53JtXruPfGAQDt5HXr+WKVNyp8zDcQBgnKjOQBn/vn0x+gZDgrnYRhuew5OQVHc5H8/WnEAsxBb8OgXsM447ZoAFlcqwkiKcumCVfdtYqHO1iFBXBxnjODjkV8H/tbfs9v4r8Naj4y8GE2XinSreS+mtUjzBq626tIVkVek4QHDD0APavvAyKCMR+qnI75HIA6k5Bz71V1CCHULee3dRieN43DAFSJBhsBuvB59aAP5I9T+MniW/8Q3Gia/c3emXVvcy7oA7QwxXUZ8r7gVRHFuj4OVXjnng/Rfw58aTrp0S3Eq6pJM2bidVUqineuyPIOzhgSwA4HOOK8X/b/wD2fdd+Gvxs8SX07rp/g/xFI2s6VqdqGgWNLidHubObgCST7TJICp/hfI4GK8M+GfjC+8OQW1tdXkDWyzNb213cNIo+y797zuN371A5Chj13AjAwAAfovqd1e6eyXrpDHK5E8S+b5CrKCxDMwIyh+TBUZJJHUVYtfinaQNDHf6jbpIIIg5hMroHdWjMLgFslcPnPJxkZ6V47pl1P4nsUla7kmZYpZGS32EpAkcztJbSSMfNzGjA5BYeWMAmup8H+GtIujZJHFdfarh5sXN3bPO08hKxrE6zdTuBwyr1JywBGQD2iz8e6tc3NnBp1terFdXMUbXaxPHamHb80qnaNuI0YnPPyhQC3Xzr4vfGnVPDjpZ21jM9zCXiurn7SfLndtzwEDdiFRBsJxkjcM4PA9w0Twde3Ni2kXeqCyjs385ItqnPlIZYo0m287vRsYKrxkAVzmqfCqz1WKOXVpRJJHcmeUXKrPHkBgkG0KN2IwOcDkdDxQB81+APjX4v1qe5/tiOa1jmMcdqzq7tIqO6hUcHmIbCTwffAAr6VHiwalYLZS6spvHWJ4popDEbdAQ7I7SMN2dkYHGSGJzkgjJtvhJolu0d6jBJlkZIpFkkCxjc6lEhiTCqQSR6kgc1o6b4Q0q0uLmXZMkRtHgiEceZWZeYlRgy4UPnb/EBkYoA0G8x9kz6gZFVW81XR5i0jmNi5JPUPGpB6ZUHII4jm1K/tpYo7c2kltNIgEkhYyNvCkksqEoQS+OmAM5zk10F7YWkOlQvb4RoLdYpo5wLd5Xz8rAFD5iqzNn+8CCSeM+C6zqdtPqcttp+rXFoYlkWWTyZjGbpTvRYn+ZWGBgsVXAIHTBIB9K+G7GKC6uLm8iWW3mVYYY45/MknZ2IkJYqA6ofught2M4Fel6hZ2+m203lSR7PlSLy3COi4ymHA6gkrjg9CMgkV8qaL4vvzFbQWt0kkunRK0rKQ0TKrFC3mgBYyWZeTkDfyK9YsPFtxqrGDV45LZI4w3kzRFf3hyr5YEiZGXHQkfLwBzgA/k3/AOC5vwuGn/G/wT480ZfOtNe8Py6NfOwW3xqmk3BuIoY45Zf3v7i6BLD72OmK/Ch7S+89zJbyRySsCRHCVDEkjYNvQ5B7c1/WF/wWp+Fek+KPgxZ+LNP3z3/hTxHZXMt1FBIIYLa832pi27CNpWRNxyoBj4GTz/KPPfXNlN5a3EjPH8hikG8IYjjaysuAOM4xxmgBbdZ9OnRnhUSIqSLHIR8yswYbQP4sY4PPX3ruTLZsGm8tI451O1QqhldWVZWRVbJG4ccA7SeMHJ4/dbXcYuFQw3UIjY25bMEyK+HlhZjlcBuUwQB0Jw2N23kglhjkkdFj3yGP92vng8YVMMNq5zkgEDHI4oAnuJxO6RRRxxdI4S52xkKhG2RZFwBg8HjscZ5rIlAdWJTa6gIu19yO65TD+mVPT/vnoa3LiS3uLPDb49gOCmwhmwBuOcEEhjlst90DjFZMgS8lIhjlVljQRncpUCLcWywbLtjHtjr0oAz5C1uUUoSoCyLHuYIXcDLMy4JkHI9OAaqRyHeXWJiyqZDglthXDIW4+6SPXnGK2DLJHDKfK81otrG58pgY2yUIcYwqYKgDnkdeax28+HdMCCkoMbKWHLsHGWVSCcEHGRgZoAW5urmXMsoQee4ChVUEbWP3gOACBnuCD1q5CLi42rbQsqkFnVSCygEBmkBXAUZ9OM1ALrDQJJboyxJzGR/rEJXgbewC9e/Priuv8Py6Zp8Nzd5Ly4QeWQn7oAFnUB3+YEqfXtgg80AYWXhwk+5HQYUuoQAggjquDlc856HjI5rVDLPBHIy+bJKGDMDhSwBaPcOiMqMAeeqjgZNYt7dT3105deJmZ4oIwWVGYA/Ko4TIVSQOODjAqvLeuEFup+SJ8MFJ3Z2IrDAHzH5ASQATjPOKAGzzMFEMRPlq+1WySAgOMkEcbi2SSBjpyTTLQIjhiC3zFSGQsx27t7FgcDrjnGdntmqhVt+0koqjc+5WJU7mI9wAMHnvVgyxQDCbm3oVOTkK7NwF5JH+J4xQB1On3ixPHM4byoXjVwzsJHQEKwRW4YkH8Nx7Csu+gSXVb0J5f2U5nV58oMGESSRjcr8nLKrYBLAH5QazIJwilnjWV1IRA27JY5UnaAQeoP4VNNJNaTx3EbhZlSOVBIVb96j4H7uRW3gY4Ur2xx2AOk0qG2uYLl2nt7eCOOOKCOYSyTNvYn928cfyFScnce/GagmhRZkto0ecOgiEoZTywdsRgJkpllHblcdxWHbXNymUzsljaQ+RIMFWO3cQCCxO0nB7djnNdPp93bubaO5QSTLKqbYycRgsSd5z8x6cZ7c56UAYLwSwssckbXEIZ1VfLLRBlZSVJCgNnaAe+CQOTS3N6HVbZQsCrghokGVyu0jG3IIAGcnHviuh8RXcW2IeYrR7AY4IBhUbdgiRM5GM5z1PsK4B7uZXOM7pW2bI+ZCGDIRx25wQKAHTRhlGX2F22knJblgGO0dPX3rPu7ePztisCYxtLIcqxCgluvB9e3arN1c+aAAmwRsIwMqMBCBlsLkH+vtWaZoyd7ZYlvnxwOBgYwDxjH40ASosSg74hICuBnIKtuHI4+Y5BGPcjNfqn/wRtg0q4/bF07S9YTzdPu/BviUmI5ZJZ7dLeaNWGcbflcnrgjHHUflJNKykrKxY7fk+cHavyldre27px+lfp/8A8EgQ0n7Z/hKFmkV7rw34ojUxBDIqtp24qrNIFV9oxkj+LHBNAH9WnxJ07QtFtPtttAXiiiFq0aqqTSSSbHVoIhJ821EO99oznAJ7+P8AgkGfWJ7m8hguY5JwkCKUkaKJdqq0SBsJIRsDY5BFex+JPDOu6/qIjjhntLKMzI0c8ayFTCTiadwx81pd0eME7SvYc1i6F8PNRhup7jT3jMlvJFJ5YtvMeZSQWLqpGFY4JPJ7EUAfQcHgLStdSyiTSLWeF40knnUJHcptEYRHnOWkxIrEhNo2vsJIqTV/hHoVno+oXL2dnNcJujiR8ZEcUIQq0sjFsiNfTkDrwBVnwpreqaTawAjMyKCY/LO0tuBlAUHCtg9GxgcelZ3i7xDem8NxZ3DM8iwzyW7yLHFvDkPtizgoVOG5OdoAGTQB8v3PhrxHc3UtvZNa22nruCPaQkzQ2yESENLtPOYxjd8oz1GcV594k8FahfQ/ZrjUpdhPm3MrqhujsChEifGEBUt9NvCjFfWWmq+qpPJHbi0a4kY+WrlZZmeRnlikX5QkXBGBuDY4PUDRvvBMd3E8dxapCdxCTIrM4faASgIwFHXIyPbGCAD8+5vhreFI4hePc2pcr5dwYY5SIsB2G11z2LHauCwLE7sVHd/Di1kDzokaS20qywxFsI0KLuEfGUbdxneQcj+GvsbxB4WMAa2aC3leYFV1G5j3PGVX91CohyxyYwgypHIzgZr5/wBd028lnubNb17VYJkhJAmjZULMXZVVMSnYFyNwHyrj2APkn4y+Bodc8E6zoenaPGplt2nzN5EsqtbruZonhUZRmUtjGVCgAkAV+X1ldReHIS2m2qWdxpMzCeRtpfzVJaR/LQglA+cEkHC4z6ftq/hLUr23mey1LzGFvLBISqsTC6EzDYwY5wGOckgZwcV+LP7SmmXHw98ZeJfD87xsZrqK6szBA+yexuow3mspBBIn8xWBznAPHSgCWX4gaf4nmgvr6Xzp8i3mjMKxqZoWMsLRocDDkk564z1JFa0d0jRvLFo6tHeTviGV5YokjniNurhsZPlzbCMYJMRAxgkeL/DqDTLvTphqNmyG3nt7uO4jWWUna2ZWdtm1ZmVVQAEA4JPXI+i9TtZJNEudQgge0s5kRLL7WVWWRQg2vGI5GZQqlP8Ad808k0AYnirTIPEWkaJqE8UU0qwzaTePuYKsir5QkZhkp+9tEYFs4acZHzADymw0rUNNguGgSUWay3C+XGxRkbePNuc/M0ikISvzdPmY5zn0jw86XGk+JdJu9SefUbi2fVI7Y27xm2htYIilzZM5Aug86QKVG0qUJY4YGvNP+Ex1a4vtMWwth9luJI7FpJoR5ayOXSZpYIwCCHdQRk/dBPJoA+k/hDbRQarY3UbXNncXm9GlQSRSSJlZIwfNA3YYjIOFOMck1+pvgaxuYraH/SWlYgeaUg/eRyrGT5xYP1CuoJ44BIHWvx9+HFh4m8TeN1kuriG10bwtJHc3ZLyW0P2S2nWdHwGAlYqThcN/dGMCv2/+Ej6Rf6dY3It5I/tKPO8sbpjapKLLtDZGdqsARnaQxGCWAB0+myapFcW8soSAPE7rPIhmCSxxsrOYipR1GQSG64AIBrrIpLK8sJ5nV7h4ldooldzKGZs8wxscL8o+XHygHtXI+NNe0TS79pILiG+sZZIYBKrb5opo5CpDxyHhSsasdw4wAvUGudXxSrzpeQMBYH5njuJFWMPEiGQuwfOHZ9vABBwBzkkA3tR8KWevf2dqOnO1teW6FvskPnKkZMe4pPCFZwWVGzvAUEnIUDJnNvfw2X2aaGYW/wBjeEI5lDiZmXMo2E4j+YjucMRj1l0nWbRbhrkxTQb1kjE7ShYysiZ3oYwGZFAPLHJz04IG63iHRJTJDu88LHHHMjBtqABn81WCBmOWbKk4wfTOAD+Vn9sDwYdC+N/i+GMMiT6lLfW7ShgFjnL3DpvP3VG/gdy+TxgV4hosAE1pt8y3SEKrRrLtVnKhHlkIUYjOM4wDj6nP6M/8FINF0GP4xrJYA276jp9heXHkOxE0ckXlsrK5IADQllBxyRjFfAFrbC3837K6qEVEBUR4WMDeWRWBySFBPPJ+XnNAE+qPeSSyQEMRKwlVCu4M+113R723EkEgn37gCuXgltYZJOsM6Rq+GJZlccL5J24U7hnnsGHU1vRXyNeGa4Vl8yBjC4BUNICFG3lRs4YErgDfjpmuGvXme6EkexSzMSqyK7FQz5GzbkNhX4yQQwOcUAdTpEzLcKkYimcFSXaMbpBu3IVyciU4PIwQSRjpXqk2qvbWEdkIp4I5rdpbh95LyszEeW5VQR8gJxnBK5rynw+v2y5g8hAGeWKJ4mdUjLCRDiJux2knB7jrzXrl5JApmtpIgVijEbecCTbnOT5cgYYTdkAYI+b3zQBwT6V+9a+RcRg7UTZkvI6qu113ZVyWXlvz9KeowXcSWl6sckSs8qNPFudRJGFAeXzGLRBjgYIwSe+a9OCQtp7skwLwO/mRiOPBGCdki8B4toQFsHBBGcAE8drM0c0VutskjYbfMGdwkq5CsGt/L+UKysMhiDjOBigDgpZ52RZUUKXZYjlvLj4wA6BhwSeSMnnPGKtQ2EV480qXXlzpAJZnMm2MfvFWTKjPmBjIOMqM85J6uukmeGWWJIfJZdkkLDOGBZshz/q3JDFeT0POaz4p5IRIGtIo4MEMz79+Qm0KXDZYBhkLxnHNAGZcN9neeFTvYzht3l+UXCMBkbiNu0F8KM/fNc9NdXNoT5e5opGYqI35KN8qlgpO1sr0PPQjg13MitNGiPIywlSwdlAJkAG2RGEfzg5A5IbpnGBXO3FjHK6OqN5szKmyPKkO5C7GQ9QDyPUHGTjgAxI50eRRIxdXJkbYwyMnDBCudpMZG7ODknsebMsSBUkVCNsgVQoBdFC4UM2ORtGM9sdOanu4Hs1ghhizcTGRpo/lAiKAwq/7sgh/lLFSBxjjrioJHQqnmPtfKMoDMInzjDdOCxz3AxnoDQAkMEnnrMcwhpChUqojIdFICAg5GCDyOvcYrt/DBXTJlhkuZtk80jecWYqy5KYjYOGjJDc5x1B5PBx4IooWCzyW0hlHmYEpfaUIc/d43EADBzgPkHgGrsF3Gt0sjQLLCPl2CUJHsVh5Z5UjgKAMj8c80AfQNrCNQ0x57RTIsCrHJ96VCAjOT50jAtIWU7hk/KSR2FeY6w07zTNAsPnxhjJANjt5YAU7kZRuXOdwwSBz2zXpXw8vIb6F9HuJUhS53G1TzWILA5aJS+dxwTweMkfWs/xro72V+NttHPOoAZZIWjSRMZDxhVDP2wckZzgk8UAfPz2rJMyyxlQsjMywuisFlYbtgJG6QFlGMH7uemK7fQbe4vrqB7e1ErWktsBdBCpRSVhjluyqYLYIBJAyVUHrVe/tpY5orz7MkEbru3rKhIl6LuLnKqSvK4IweTzivoX9nnwhf+NfHPhTQtItoGm17XNLSe0vhMkd9bw3ay3EJZI8Y+QElQc/7LAUAff3xsh07wF+zZ8JfB13rr2Os3WnPqknh6aGZ5JodQt2uvtUNyqMkscUoYMHw6i6+T5VYV+f9ppUP9kSzfaBe217dSQS27u8iwqZ4nRVU8lm2K2F2k+WSAWyT9mftg+IZJ/HTeHlvxeJ4ftfsFvstRDapE6Ofsmn20txILdIrR7W3YIU8x7d5/LjaUpXxRpN35pjspILeMxzbkcI8cbH5md2K5xP8oByMYBPqAAdG2n6bLFHDGZYp0mWH7PEIrgQgq7Sx/vWyGMgQEBvlBAwCBX0T+zF8covgF8fvhre/b47aC8v7Sx1C2UsktzaaleJA63MjKDE0TpA2SxLB24HSvJ/D8Ok3KTy3DJCmmxzX0slw6oMxqZEkDOu5UyVz0xjJ9B8J+MvGV3qnjO51+2uBHJa3/8AoUysyM0VtKphYfLkSYXdnJAzgE0Af6VPhLxPb+IdA0vUILoIt9Z280bpLAZGae3BWSMkYdSrKeQST7mvQtS0mDVdPksphHd+ZCu1N2zZI6ExF5owTChXJJAJ6r7V+LX/AATH+PMHx3+AvhiDz/7Q8Q+FYIbW5s7y9ZZrh7Yqf3k4clYnAdVLHaC+CMcV+w+i3PiRbWR75ltbeRHjjtUlFx9iRS58xJFZ1lU4Tau75VHX5sUAfiD+1FPq/wAKviR4msNk6aTNGbrRvMG5ZYpf3hKKUbbskOwHaB64yMfHfgHxJ4k8U60Gnd44vtMz2xnuZngWSUyIiIpQPFyATubIORgAc/r9+3H4En8ceEovEXhu2Davo97FBJJJaiRLywmRYb5lby2EQDlSeuAh6A14D8OPgLpunaJZXmqwk6lc2aTwQQyw2SOUUhjcTKC0yoMZC8jd1Gc0AeNW0d1e37w3SG8eIJHHNFK0QjlO6FhDE7ZlnwuNu1i3lfLkAYzPideeH/hB4V1Hxp4u1uw0XRLC2knZ7+f7M00jETw20QIybneVwsanBYEjk46X48/Eb4Xfs/6JqXjrxxImnx6XavJZwzT/AGufU9UgJaxttPtioMt2zOSCVyqyHJ55/lR/au/a7+Jf7TviSa+8R391YeELW6caB4ehdo7a0tImdYmmjjws1yYwpO4Ngj5cUAd9+2B+2p42/aD1B9F0aeTQvh9pc3kW1hp8ksZ1UhikVxeEzF5oNiRhVYnrzjOK+BYgyyTuirkxSCRVDMFcsMDGcg7j7jI71oRokkbRRuSXZAFZmVth5AYgEcNnAJ71e0i0jxdPcLmNhGpjUndueQ4wSflAA3e4B7UAchcLIHCIjbnxuVQTnggHHJznPH0rUWwuEHmzwsskcau4kwpcMVXBExBJ56AHkdBg1tywafFdmWN3lZdzeVhip2tIcxyDttCAggHORipzP9vnLXQAtsFnXcVd+uBGdpxgnOPw6UAYscQmDOyCNYkAUggAkc54+8+4n2zVy6lklit3uJEkVYztEaKuEG4qGAHOCBnjoOx5NndbqJlKBIYgVAkLNI6sy4GMARhWIxk8559BYs9Ok1WS3aK1VbSBcurb497k7gqMJG3O8SnAwoycY4oAdouj3+qzW0dnEqRSMPOuMHK7C6OzOG+QeWxydvAxXvOjabBoUNrt2eZJtWbkbpZQ4Ibk5fLAjGCCSckcY5aymFraSWtvbok8piSJUiXAjj6jO4EMqsoDEHPOccV9v/sj/sb/ABB/aO8baSLi11PRvB1vcRz6hrt1byRRG3gdS0MSuo3lkEm0g4yDyACSAUv2d/2ePit+1V490/w34Ztri38N2ciDVvEjwulhZWkJ8uQpIQDJL8pVVI43EnFf0I/D3wB8Kv2W9MsPAPg7SbHUdc8q1ttZ8RTww3GpaheNjzTHOQTFb+c7ExrtTOCxyRt+tfg/8DfBvwK+G0PhXwfpsOj+bdK0Atnt0v7+6Ehlmlu7jcTOjssuU+6EcBl28V5Vrfw6HivxXdxappL2sGnJczCaC4iW5e6blVMnmqLdC5JJAYkAYBwKAO28PeLRaz3TJBu81DHDPHHiBJGYgtMoGIgreYMgnkEbSKwdU8Qaal59muZm1bUr8y28NouFtoLgvmKZmkKtJgFQMbACWyOte3+EvhlFaeG1t4Lc28D2+xprk/vIlZQzuF2MXO9myTjOeeleI+NPBmnaZeSRaHp8ktzAkk9zeSK0zqyyK+63iYkhzucZzjkD0oAv+EYL61l1hdSjVY3eOOMjIiiwQFZTG5WViGGQM8kBucgbK63ptpbm3XUE87zmhS1LbpHMjEmZYgxbJIOCMY9DXB2BvrHT7y/vpLySadBK0att8gLgbUXcdpzyehGAfrw3h/SH1TWLS9mvlgih1eU48xw7BG3oAVzvTzJVDfxEAhiMjAB7LqPiue30udsR2iiN5PtlzNIhiiRm2+WpAbcGHHY47mvlu88Za1e21+Enn1wrLOYoYZU2ZUsEeJGZVHKgMeW4yeTXvPxB0231axutI015gbaBPtl5gKsivtYxxnHMmSGyc/eOCc5HzVoHwe8Sy+Ibh9LDS6dI/keVcGKSIPKPKWYh1ym3e7Dr8y5J9ADm0u7vW/7PbWZfNa3idDELh5pDG53IFjtw25i7KDnjA2tjt9K+FfE0uktb6dM+97uCNrUvG8flp5YTyRGGIZRtCgdP3XTpV3/hnb+wNMh1Ka7nurkfZ2upI5GtlmDSMohQiP5VWULgpyQRnPOWv4Xu7fUZSblIGt1aeys7lY8mONAsaJGwD5PJLbVBLZzQB0uu6FHe+bq4EckEyRieMNIZc7ArqhmOGTcWyOPvH8Pk74g+AL5buG90yF4rYuixlrUtawSIdzt5kcZAODjknbsLYBLZ+tPD2p2eq6zpmi3sckLxi5ab/SVntLhFVCpJglP74usi4OCpIAJycafxc1zwloHgzUdMjgcySKjNIzBI0klQjMTO4LSYChhycE+gNAH4m/FvWLzQr26sLq88iW6t1NjbjyGmnD7F3GSL7yhpcg5XeFxnIUVj6drpmhEEUBitNMsWjQtKVa61BYERpxC+Q8qDOScfNIqgZHPLfGifTL3xHJdqy3E6FJU/0gmVGRuUMgX54xtjAzjp0wDXLeB7q58S3KaTBFdx3eo6oYCiSRuUh+6XeRTjyQRuJAAwMHJFAHvng6W0fVtGfWb6UwLGLyOygZJpopSNyCZVTlwdxbK57g8Gv058D+JbCWytby1huHRbZDLGSqtHPiOSMhm5jdoSzjCnIGAK+d/hL+z/AKTasNcuCtxcW2nGLdelQvnMqIzIJOEdUYgYGcHjNdw97rvh2NI9JshFZW9zdQzQECLzpEYmCUlE+dSdoLZyDJwpGRQBpfEHxq9hqrGNHmsdVuLC1jjCB4sXtm0dxNhhjcGeYjqGLNs4RjXx9da74pfxDq9pawXd9penLJazJGjLDO2ZXgdmlfaqhyAUG7JRWzlUr6S8f/D/AFHXk0zXtN+1yaxeIrT2IbEEdtKQjvGUXIIckAZBbGTxwXHwNceGo7p7OyZIGsVubncc395NtCsH2kjPmgEbSVGOpNAHjfwn8Pw6NqreLNYmh0q5gg2ppzTvKz3koMqS/KvCCCSDAClvmbGeo5348+IbnxHFHJb/AGiHUbf7LKY0uFNxCnzPBcypCd3ks/mZX5SNyq2OTXq0NrPb6M1/eIBeai8s5WG3KvZLvniVN8hU7sNk8DmT5Dtw1eZy6LHMNf1bUNyXFvElmJfKSaWSFRM6mW3WbDjNyiEjsFA3HJIBw/w51/xBoTWGvM8l3qrS/wBkW1gI0j8sOsko2u6bgwcxkFurA45OB+w37OWrGXQLeTUolhv5D5szTq7ytuBdsNtBEhYucnk55yeR+NWg6X4jtNZ0/VIjkG8kW6aS4UNPcxrO0JSFxyi2sUYBYZLdAuRX6a/Djxhqmh+E4rua1kiha3S1lu3XYZrhirGGJ5ApcrMEyRgBW+8RmgD9A7j4g2cCvpjXMKqkDSyxEBGCoVjMgZhkzHCqeSSD0NbGgadY+LSk5uECSZ8m0YSMJNrBpCwxyoRUOeOwJOBXxv4G8VnXdVSORYZP7RSW8na4ihmjs7eJTJD9qa4UogLhVMZ+YlgvU4H0FaePdH8MWGp63NNbWNrYSyqBFI6ReYh3RiFg21FLjBCnC9cHGKAK3xLtbPSdYttFsrO2gTUM/bbsqnmqqbEEfmeUMDKyHnBwcZPNfPfj21g8IWOtnTbdZLm/gaY3o+0MY7b7OqSxvMHZU/dqoJI3Ejk4wK7HXvHukeNrnTdVFyyRXIZ4ZPO+YiTcEUPgByM9G4yCTyCK5P4n6hLceHpLXR7eOUQwrKTKgjluI03RMpYJlwwzwDgng9DQB8leEL+Y+L7Ka6EtrYTG5VjcNF5VxBAHlUQuVG+YupUhl+YgkckFfsDwvqs1uoh05diXbxyTlVTIyBlFliYKilfLyMEgEdcCvC9O8HvfR6OkYUxXkqajIJFkBsnjhkQLLK6YUfvZWIVcAhfmPb0LStTvdMuraytSbqxiEpjlETNbPc5j8wPM5GYS7KOSFyMA9qAPzO061t7e0QwxiM+VaNuBYtlobaRvmYk7S7ucZx83Srd1cTJdPGr7U+0JFgKuTHJK29C23JU5PU96KKAPWNGVZtIuo5VR1WWeYZRd3mM6ozlwMltpI5PeqE8rxWUgj2IAl0mBHHjbHcsqDG3svHqcDPQUUUAbPh+2gcRu0Y3iaBQysyEBmiQ/cYc7WIz15r0q7H2NILa1Z4LecyvLCjuI5GjSFkZkLYJDc0UUAeWfEXRdKuWcTWFvIJYmEgKYDZ3yHhSMHeqnI5z9TVH4VWVrHOYkgjEcQl8tMEhNq4Xbk8EACiigCHxroekx6Te3iWEAuY7oQRzbSXSEtLmNctgD5R26jPWuA8L6bYSM8jWsReKSJ0YArtYoCThSM8gHB4yM9aKKAPRtRmlTU7e2SRlt7iJFnhU7UkVtqsGUdflYj/8AUKpCytZNttJCrwM8oMTl2U4bC9W4IAAX+72xRRQB7H4Bs7afUb8TRCTy7VUQuzkqgTaFDbsjAVcf7orttNsraOWcJHtCxhQA8mMbIwM5f5jgAAnJA4B5NFFAHA38kkfimWFHdI1kEgRGZQHVGCv8p5YADB61meNdV1Gx88Wl1JCJbafeF2kNiaNBwykD5WYHHXv0GCigDJ0+eWXSdsjb9tjC4LKpcM91bFm37d2cu3fjcQOK49LeGTT7wyRh9moOy7skBjHKSxBOGJKrknOcc0UUAed+L7CzjFhItvGHZ1kLkFm3qgAYMxJUj2xXmmpgRaZqZiVYzEYDGUVVKm7MkVweB8xdGYHOevHNFFAGZ4HRF1BIVRBGLmVAgRQNqTLtBOMnGB719s3Vjar4Vs2WMgwojxESS/I6zyKGxv5baACTnIAByKKKADx1ZWtxaaX50KPusrck8qctEWYgqQRksc465qbSNF0ubRYmktEZm0e8lJDyqfMjkt40b5JBghWb2OcnJ5oooA8f8M2No2n6nugRihYKTkkA6hMvJJyflAxnOMZGDXMLp1nNfvcSQ7p4JZJIpRJKjo6xhlIKOOA0aHHTK9OtFFAEN8qvPZNIokMZjkTzQJArusG5gr5G47jk+9bvh62hEPiZNrlGmgiKNLKyeXI12HVUZyFBAGcAZoooArak7RrOqMUDQxTMFOAZY2SKNyP7yxkhfQHioJUVNFwo27raSQlSQ28pF8wYHK9OMEAdsUUUAcNpxObMdftSxi4J5Mvmn94WY87jgc9eODXReGSbnRg1wTOx1m8g3TEyMItsS+Wpcnau1iMDHWiigD3/AOHGVubGyBJtLoRCeBiXjceZGuAHJ2DDH7uMcY6DHT+N7aCLxLqNpHEi28KxpFCB8iK/lswAPXJduTzzRRQB1XgbMOjt5bOu1WKgO5VSroVKKWwhBORjGDgjkCvZZwJhpksgBkmExlKgIHMQLRllQAZDMxzjknnNFFABrgETWnlAJ+5cjaACCqOykHtz6de9WVJneMSHPmz6cJSvyGQS3Chw7R4LZBI+nSiigDn9dH2SYm3zF5rXKPglspG8ZRBuJ2oCT8owPavO9QVTeyggYNvJlcfLzJGp+Xp0J7UUUAef6LawRSXEyR4ke5v0ZiztlI0bYpDMRtHlpxjnHPeugtYIZrDTTLFG5vdRmF0WRcygh2OePl5/u4446UUUAdXb6ZYQ2OrXEVrHHMk8yoy7gFCQjZtTdtBG44OMg85zVRYo3+wF0DN9jkk3NksX+ZSxY8k49aKKAG64DbpJFA8kCNapdMIJZIWafyHm3s8bBivmc7SdvbGOK3vDbtcwWM9wfOmjtrdkkkwzBmdAxyep+vTqOaKKANW2Hm6iIpCWimukjlj3MFdHkYMCoPoBz1B5HPNerWV3c6bqelWdjK1va3EMomt1w0T/ALq4lDbHBCuJMsGGCCSQeTRRQB5vFYWd7rmj2V1bpNbS3ETyRNkB2e4jViWUhuVJB5xg1+9nwH8O6HpPhnw5Dpul2llE9ghdLeIIHKysoZ8ffbA6nJ75zRRQB9iafHGsI2oo5KcAfdAOBW3H0PsikY45O7PT6CiigBydc984z9QSf5CrCAHk9fXJ7MwH6AflRRQBZXnAwMFTnj/a9abKSqOVwNsZYcA4I4B5HPFFFAFfT3aaztZZTud7eJ2bAGWZSScKABz7VHJI66q0II8sWDy7SqkeYZQN2SM9PwoooAnYDd07I345HNOYDB4HQ49uO3pRRQBWP3v89wc/yH5VNkiFyDgqDt9sIccfhRRQAisSpJPIC4OBxnr2pqclSeSRk/XBOaKKAEl/iHb5T09CD/Pmo2J2jn+I/oTiiigChKzKykHBwOePVP8AGpySQ4J6EAe3NFFAEqAeWpxyUJP145psv8wf0cAfpRRQBTbp+IH5FgP0FSScROw6hSc9eQGwcHr0H5UUUAVH4VsfwtJg9xgrjn8TV22AMbE5JG3GSe/tmiigC8AMHgdT29Mgfp/KopXZRwcfMR2PYHvRRQBKDkL7lQccZzgHp7VG3f22gewwTRRQARfMoY8nJ5rQsVXzJDtXO1R0HcPnt1wBRRQBm3PEzqMAKXwAAMck8H6iqC/Mxzzxn8ST6UUUAPQ8sOwBI/76A/qarSE5f/dB/EhT/Mn86KKAMG8JLOp6bVGMDocZGfSuK1VVFxGQoziLkjP3thPX6n+lFFAD7oBHCqMDy1OOvO4ryTyeAK5HXHdbqLazASQ7XXJ2svmSDBXp0UA8cgY6UUUAV9EjT7WDsUkOACRk8gZ6/U16zaEmFRnhGZFHoqHao/BQPyoooA0RbQS28okiVxk8Nnsykd+DkVnqisgDAEDZwenYdKKKACSKMEqEAXJIAzxyehzwKwp0UToQB8ygtnkE715weB949PWiigDEv1WbUrNJVV1jQyplQGV3jmjc7wASCgAIzg45FXdZUf2feKMqPsEoBUlGAMcg+V1IKnHcHI7UUUAcBr+l6fcaNBDcWsc8ccMIRZt0pG2PglnYlm4HJJNfEHifRNKsPiNpE9nYw283mFfMjDBgpLEqMscDgdPTHSiigD9CfBRJ0mHJ/wCWCfXggdfoava2zC0nIPK+aFPcBVTAz3A/rRRQB8JfGqWQadfYdhiKUjBwMlBkkd6/lj/bPke4utUsrhjcWt1Jdy3EU+JvNkEsqh2eQFgQoAGCMAAdqKKAP55/iFplhFqN6I7WJAt1NgANgYlIAxnphRXnekRxrcphFws7kAqCAUTK8EY6j8e9FFAH6V/sookmupcvHG06xW8ayeWgIR0XcuAuOcnt3r+of9lu3hs7bTHto1iaSzsA5XJLCVk8wHcTwf07UUUAfs98OVVPLdFVWmtrdpCqhdxVQF4AwMADpX0LYgG3JPJx1JJ7qv8AIn86KKAI4SRcFQeN44/Bf8T+da87MIpgGIwpIwcc7GPbrzRRQB5ZcEzCaOUmRGaQFXJORnbjJPox/OvFtbiih1krHGiqsUm0bQSu2Jiu0kErye1FFAHA+JoYxpVzcBR5pjcF8k8GUKcKTgHAHIGa+UYnbS/HFnNp7G1kuEu3naI8SvEE8pnVsgsuTt447UUUAfQV14g1qDQtQuYtRuUnhtbaSOQMCyu0+GblcE49c15t4UvLrV/F/iSy1OZr21urWze5gn2skzXFuzzb+MkFgDjOB2AoooA968D+A/B2majLd2HhzSra6mKPLOlspkd5kVpZGZycyMWbLdeetfTOh2NpbQIsECRqoAULnCjaThQTwM0UUAek6ZbwOI98athGIznrux6+hNduttAEQiGMFlZWIUAlV+ZVJHUAsxx7miigBsijYwywBRl4Zlwu0nAIPy8gdKqQu5dQTkfKvIB4BUY5HpRRQB0EUUU24SxpJsZgu5QduDgY444rYiijSPKoq43gYAGArMFx6cAflRRQBaBKjI4OW6Af7NIzuVUbjy2D0HRmA6d8AflRRQA24OC2ONrOo9grsB/6CPyqlGzbH5P3UPXnJbBOfpRRQB+cv/BSbwt4f1v4E+ItR1XSra9vtLtZWsLmXzBLbF0JbYUcZyfXNfzKaDbxfZhGU3I0drGVdmceWPNcRjex2pvjQ4GBlBxxRRQB9K/DC9u4dUSGO5nEUEBtYkaR5FS3uIyk0IEhPyMrsOem44xmv0Ntz9n0uykgAikNvHLvjAUiRCu1lIHy/dXpgHHNFFAHqPhuSS5tj57vIRJC4YsQ27LKcspBYYA4Jxx0qx4lu7mK2ghjlZIxLI21cAszAkl2xl+g+8TjtRRQAmjOxbT1OCsqXLyAqpDOLFGDYI4YNI5BHTP0rn9Rnls9bghtnMcR1c2pjwHQwFypjIkBzx3689aKKAOq8T2FpDf6FaxxbYLnyzPHvkIkLXkqtlmckAqijAIGBXivxCsrPSrzUItPs7S1SQRysY7aAuZGto8uJXjLKT3wRmiigDx61lks4rf7M5i860szLt5EhkuRvLBs5JxzXverzyJoCyIwV0kt9rKiKRv0y3lbovOZJHPP970oooA/Ob9t8/2n+y/+0JDqGL2K38D/AGqGO5USrFcW9gl3DKgcHDrcAMPcenFfxTSku4diSzMjFiTknHU0UUAXoJpUyiyMq+XOu0HjBViQPSr4dzLYqWJVbddoPON0gzj2+ZvzoooA015huM87ZYgvsCHBx6dBVl0SGzt5IlCOyKSy8E7wS30yQKKKANpoo1kv41UBFsS4GSfmLckknJP1rg5QEkfbkYYgckkcsOpPoBRRQBPD291RT9COR+p/Or8P/HlqLcZRIghwMqHY7gp7A4oooAR/ltbd1+VjAxLLwSRkgnHU/MeevNZMrFY1IPJRn5APzgthhkfK3HUUUUAQKTJGWcl2kd95YklsFWGT3+Yk/U1SV3LzgsSA2R7HYvOfWiigCxFJIsqKGO0BWAODgyYLnn1NWgTLNZ+YS28OrEk5KlskEj3oooAs6oBa6xdxQfIkLMsa5L7QN2Bl8k9B1zWxo3zR3MjEmSILJG+SGRw4+ZWB4NFFAEGtov2aR+dwuI1B3MThkbPU9TtHPXiuSQlUkYHDKuVb+IHZnIbqDkD8qKKAK+9iN5OWDJg4Hcc5GOT8x6+tUbgkLIASP3jrwccfNxmiigCkrEuiE5XCnHudwPPXpX60f8EXUW5/bs+H9vOPMh/sDxiPLJKj/kCzsOVIP3gD160UUAf2l61plj9usoRBtijlt9qrJMmN1suclZAWzk5yTWNfRpZzsbUGEs8jMUZgSwAAbJP3gFHPX8zRRQBzt5PMs9sFkIDtIXHBDkoGJYEYY7gDz6D0ryvx9qN7Y33l2s7RK13DGflR28uSJnZVeRSVG4AjBGO2KKKAOo8FSyXEKNM3mFkXOVUZ++c4AxkEAj0PIwa9Wh+SS3Vfu+Sz4PzDcgj2nDZ4GTx0zzjNFFAHlviskXzID8qncoPOCsrgEZ74Rfy9zXmGt6Tp13K7XFqkrFLhiSXGWVQwY7XGWyBz14HPFFFAHgN1CmnaikVl5ltG2prCyRyy4aN96srbnOQVABzzhQOgFfkr/wAFN9NsdP8AGXw/urO3S3uL+1SK7lQvunjElzhX3McDgdMGiigD54+H8UcUHheyjRUtL68Y3kCjCXBR1VDL3barMB6Z4r2fx4BaDS1t8xJJM6ugZijKpZFBRiRjaiDpyF5oooA86Z2g8QeDWiwjXC31pOQq5ltijZhbI5T5F/KsXQoInvtbhdA0UevXpjjJOxDJcMrMq54bDNg9RnjGBRRQB9k+A9OsV0fUMWsIL2bJI+395IotyQHk+8/J7kmv0a/Znghm+H880savIojKs2TtJxkqucLnaOg7UUUAZ3xVtbe1vTb20SQQ3T21xPHHlVkmTT2lWQ4PDeYzHjAJPNct4RtoNQtWS9jFwgvYmCSFtu7LHJAIycgdfp0oooA6XVSTfPDkiIBGCKSoDRxDY3ykcjJx6ZrsvA8aSWlvI6K7vPtd2G53URbwrMeWG7nB9T6miigD8eP+CltvAvxc0OMRqEOhWJI56yXN1vOc9Tk/TPFfmL58sbSbGxtkEajCkBFbCrgjkAAUUUAUZZGmeUSkN5Y3R/KoKF2bdsKgbV46DgdgK564jjN0CUUkOpBwMg57HsOT+dFFAHofgS2gm12GOSNXQzOCDnkK7Y5Bzngc9eK6TXflUSL8rmRskcZ2l1GR0PCjt79c0UUAZlpLIbjl2OeCCcjGyRunb5sflSoP3l2Mk+XJsQkksqNINyhic85PeiigDK+x20ssCPECssV00igsodkhLIzbWGWB6HrXOyEqgAJwGyASWGVuIwpwxOTgn86KKAJ3ZmOmoT8k0QEijAUhklLAAcLnYmcY6VVceTJciPKhVnKjJIUhQwIDE4Of50UUAce0shlPznkOxPcsWwST3PzHr6561SuFBlspCWLyS229tzZOSynvx8oA4oooA0NXuZxeG18xjBFHmOM4IjLvuYoSMqSQM8095ZEtJtjbd0sJOFXGQuAVGPlOO4xRRQB6H4LnmS5sykjqW+ygkEg4MsoIz2Hyr/3yK+jfiBDF/wAI1pV/sU3bLGhmPLbXgVmUKflUbiTwBzyKKKAPmrWVC2kUozvOpNCSxLDytqjbtYkD64znnOa/Qn9gm1gu/jt4RhuYxPFpnh2/1CwjkZmS1vZNMHmXMalseadq5JzkqD1oooA89+N9/eaz8QfGl7qlzNeXcfinWdlxK5Eq+Xu2DcmMquxcDoMcCvFLB3e/tQzMRIIt+CVJ3SENyuMZHXHr7miigDovFg+z+GvFMkBMbyWMCOyk5KyrE0i8nhWLNkD1NfDV/wD8fMC4BDWiM2VBJbzOTkjINFFAH9D/APwQl1nVIfFfiexjvJRZvDC7Wx2vEzJKxQlXU9Cq4+lf172c8smlWRdyTNbRPLwBuZ7dSxwBxknoMAdqKKAMvXdK0648J6os9nBMJNOu5nEq+ZmUwFtwLE7eQOBge1fDc9nbLZyMIULaXpuqyaezgubZ1QRqULk5whIAbI5oooA/jY/4KY/ETxv4o+OuuaTr/iTUtS0vSNUkh0zTpZI47KzjcEt5VtBGib/3afMQWAQAHAFfmlqbsLmSPcdirlUJyoOxecHv8x/OiigDd8Nxo9vK7IrMI2wSoOMqcnBGM8detdRFDEtreMEUMflzjnAAwB6dT09T60UUAZNpFG8cjugZvMABPOAXUHH4E/nWOxIVQDgMzIfddyjHtx360UUAP04CW+jt5AGhlKrJGejKJo3AJHP3kU9e1erSW0FpG32eNYsFMBSSBuXB4Ykf4dqKKAPdP2evDujeK/jN8PtG8Q2Kanpl1rOmxXFpLLPHHNGZGcxu1vKjMhYDI3YIGDxxX9fXwv8ADHh/QdBuY9G0mz0yO2sXEKWUXkIoijSOMFUIDgIMfNnPfOTRRQB9IWdzNJrOk28jl4YYQIo3CsqbERVI3DqFyM9eT6mukstL066sLqS4tIZJJLq1d5Nu2RmlkjaQl0IOCxJIzjnpRRQB2F5++0vyZPmj8qMFcYJC4I3MuC3vk896+eL+GNdesYAgENzclJ4+dkqszIwYE8/KAPWiigDyHxLGguXgAxC8rK6AkBlDyYUkHOOBxntXG2FtBZy6vLbRiGRIJI0ZWYlFZwDs3MdrYJ5HI7GiigCeyBj2RIziOf7JJKpkdvMeRl3lmZie54zgdgK9f8DotvqV2sKhAIpSONxBVExhmyRyM9evPWiigD2B/wDTdHgjuszIJUYKxOAyszLjbjADIpx0yM9zn48+MVxPa3V7e28rxXUMbLFMrHdGpuNpCqeAMAdu1FFAHMeBL+7k8XaXI87lm09JTgKoMgcDzCqqBvwBk4ycZOTXn37XGtapY+HLqW0vJLeS5nKzNGsY3hVuFA27MLhWYcAdTRRQB+L+pE3keqz3RM0yzIgkcndsjad1U4xld3Jz175r3T9ny3givZbiOJEnWCILIqgMP3+ePxJoooA/aPwjpljD4ItriKALN9tt4jJ5kpZo0RmVG3Ody7uxznHOcVxOnWdrPrUUE0EckS3LzKjrkLKSil1PVSVkcHHUNg0UUAe0S2dquqoqwRhYGVIVA+VFa38wqFzjG855ri/iRaW0ejXsyRBJEBKOpYFSyR7sYbuWb86KKAPMPCVhZ3nhCU3dvHcmJrox+ePN2Hc5GN5OME8enavnD4gW0Fhr2hxWcSW8VzBfC4jjGEmJmmUNIv8AE4EaYb7ylAQQQDRRQB5d4eke41Wxt5jvhacu0ZACs+1I9zbQMnYSPx9a/SDw3BFffDuZrtPPNqLdbfeWxEPIR/lVSBnc7nOM89aKKAKumO1pa6fbWxEMN/qWnpeLGADcIVBMcj43GPIHyggfKOOBjx74sa3qwTxLpwvpxYw/u4rYFRGiZHC4XOeOuc+/JoooAm+B13cX+k/Z7yVrmGDxEkEKyhWMUQtBJsR8blBc5POTgZzgV9B6n8t3rCrkCC0tjCMn90XklV9h/hyFX/vkHqKKKAMjwIWnbX4JnklhjuEiRHkdgkbXPlsqktlQY1UcHOBXo0mm2KaW0K26LFDfKkSAsFRJYSZFADcqSASD6UUUAf/Z</stereopairdata>
</file>

<file path=customXml/item372.xml><?xml version="1.0" encoding="utf-8"?>
<stereopairfilename>Still0819_00010_r.JPG</stereopairfilename>
</file>

<file path=customXml/item373.xml><?xml version="1.0" encoding="utf-8"?>
<CamOriZ>-0.000759271</CamOriZ>
</file>

<file path=customXml/item374.xml><?xml version="1.0" encoding="utf-8"?>
<extrudness>0.1</extrudness>
</file>

<file path=customXml/item375.xml><?xml version="1.0" encoding="utf-8"?>
<extrudness>0.5</extrudness>
</file>

<file path=customXml/item376.xml><?xml version="1.0" encoding="utf-8"?>
<zdepth>-1</zdepth>
</file>

<file path=customXml/item377.xml><?xml version="1.0" encoding="utf-8"?>
<extrudness>0.4</extrudness>
</file>

<file path=customXml/item378.xml><?xml version="1.0" encoding="utf-8"?>
<zdepth>1</zdepth>
</file>

<file path=customXml/item379.xml><?xml version="1.0" encoding="utf-8"?>
<zdepth>0</zdepth>
</file>

<file path=customXml/item38.xml><?xml version="1.0" encoding="utf-8"?>
<CamPosX>350.566</CamPosX>
</file>

<file path=customXml/item380.xml><?xml version="1.0" encoding="utf-8"?>
<extrudness>0.2</extrudness>
</file>

<file path=customXml/item381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382.xml><?xml version="1.0" encoding="utf-8"?>
<zdepth>2</zdepth>
</file>

<file path=customXml/item383.xml><?xml version="1.0" encoding="utf-8"?>
<zdepth>2</zdepth>
</file>

<file path=customXml/item384.xml><?xml version="1.0" encoding="utf-8"?>
<zdepth>-1</zdepth>
</file>

<file path=customXml/item385.xml><?xml version="1.0" encoding="utf-8"?>
<CamPosZ>541.852</CamPosZ>
</file>

<file path=customXml/item386.xml><?xml version="1.0" encoding="utf-8"?>
<extrudness>0.1</extrudness>
</file>

<file path=customXml/item387.xml><?xml version="1.0" encoding="utf-8"?>
<zdepth>-3</zdepth>
</file>

<file path=customXml/item388.xml><?xml version="1.0" encoding="utf-8"?>
<zdepth>2</zdepth>
</file>

<file path=customXml/item389.xml><?xml version="1.0" encoding="utf-8"?>
<extrudness>0.2</extrudness>
</file>

<file path=customXml/item39.xml><?xml version="1.0" encoding="utf-8"?>
<extrudness>1.5</extrudness>
</file>

<file path=customXml/item390.xml><?xml version="1.0" encoding="utf-8"?>
<zdepth>-2</zdepth>
</file>

<file path=customXml/item391.xml><?xml version="1.0" encoding="utf-8"?>
<extrudness>0.4</extrudness>
</file>

<file path=customXml/item392.xml><?xml version="1.0" encoding="utf-8"?>
<zdepth>1</zdepth>
</file>

<file path=customXml/item393.xml><?xml version="1.0" encoding="utf-8"?>
<zdepth>-2</zdepth>
</file>

<file path=customXml/item394.xml><?xml version="1.0" encoding="utf-8"?>
<zdepth>2</zdepth>
</file>

<file path=customXml/item395.xml><?xml version="1.0" encoding="utf-8"?>
<extrudness>0.3</extrudness>
</file>

<file path=customXml/item396.xml><?xml version="1.0" encoding="utf-8"?>
<extrudness>0.4</extrudness>
</file>

<file path=customXml/item397.xml><?xml version="1.0" encoding="utf-8"?>
<zdepth>2</zdepth>
</file>

<file path=customXml/item398.xml><?xml version="1.0" encoding="utf-8"?>
<extrudness>0.3</extrudness>
</file>

<file path=customXml/item399.xml><?xml version="1.0" encoding="utf-8"?>
<zdepth>2</zdepth>
</file>

<file path=customXml/item4.xml><?xml version="1.0" encoding="utf-8"?>
<extrudness>0.3</extrudness>
</file>

<file path=customXml/item40.xml><?xml version="1.0" encoding="utf-8"?>
<extrudness>0.2</extrudness>
</file>

<file path=customXml/item400.xml><?xml version="1.0" encoding="utf-8"?>
<CamPosX>360</CamPosX>
</file>

<file path=customXml/item401.xml><?xml version="1.0" encoding="utf-8"?>
<extrudness>0.3</extrudness>
</file>

<file path=customXml/item402.xml><?xml version="1.0" encoding="utf-8"?>
<extrudness>0.2</extrudness>
</file>

<file path=customXml/item403.xml><?xml version="1.0" encoding="utf-8"?>
<extrudness>0.5</extrudness>
</file>

<file path=customXml/item404.xml><?xml version="1.0" encoding="utf-8"?>
<CamOriW>0.989666</CamOriW>
</file>

<file path=customXml/item405.xml><?xml version="1.0" encoding="utf-8"?>
<extrudness>0.3</extrudness>
</file>

<file path=customXml/item406.xml><?xml version="1.0" encoding="utf-8"?>
<zdepth>1</zdepth>
</file>

<file path=customXml/item407.xml><?xml version="1.0" encoding="utf-8"?>
<zdepth>1</zdepth>
</file>

<file path=customXml/item408.xml><?xml version="1.0" encoding="utf-8"?>
<zdepth>2</zdepth>
</file>

<file path=customXml/item409.xml><?xml version="1.0" encoding="utf-8"?>
<CamOriY>-0.241591</CamOriY>
</file>

<file path=customXml/item41.xml><?xml version="1.0" encoding="utf-8"?>
<extrudness>0.3</extrudness>
</file>

<file path=customXml/item410.xml><?xml version="1.0" encoding="utf-8"?>
<zdepth>-3</zdepth>
</file>

<file path=customXml/item411.xml><?xml version="1.0" encoding="utf-8"?>
<extrudness>0.4</extrudness>
</file>

<file path=customXml/item412.xml><?xml version="1.0" encoding="utf-8"?>
<extrudness>0.3</extrudness>
</file>

<file path=customXml/item413.xml><?xml version="1.0" encoding="utf-8"?>
<zdepth>0</zdepth>
</file>

<file path=customXml/item414.xml><?xml version="1.0" encoding="utf-8"?>
<zdepth>2</zdepth>
</file>

<file path=customXml/item415.xml><?xml version="1.0" encoding="utf-8"?>
<extrudness>0.3</extrudness>
</file>

<file path=customXml/item416.xml><?xml version="1.0" encoding="utf-8"?>
<CamPosX>183.157</CamPosX>
</file>

<file path=customXml/item417.xml><?xml version="1.0" encoding="utf-8"?>
<zdepth>2</zdepth>
</file>

<file path=customXml/item418.xml><?xml version="1.0" encoding="utf-8"?>
<extrudness>0.2</extrudness>
</file>

<file path=customXml/item419.xml><?xml version="1.0" encoding="utf-8"?>
<zdepth>4</zdepth>
</file>

<file path=customXml/item42.xml><?xml version="1.0" encoding="utf-8"?>
<extrudness>0.3</extrudness>
</file>

<file path=customXml/item420.xml><?xml version="1.0" encoding="utf-8"?>
<extrudness>0.3</extrudness>
</file>

<file path=customXml/item421.xml><?xml version="1.0" encoding="utf-8"?>
<zdepth>2</zdepth>
</file>

<file path=customXml/item422.xml><?xml version="1.0" encoding="utf-8"?>
<extrudness>0.2</extrudness>
</file>

<file path=customXml/item423.xml><?xml version="1.0" encoding="utf-8"?>
<CamOriW>0.913302</CamOriW>
</file>

<file path=customXml/item424.xml><?xml version="1.0" encoding="utf-8"?>
<zdepth>-1</zdepth>
</file>

<file path=customXml/item425.xml><?xml version="1.0" encoding="utf-8"?>
<extrudness>0.2</extrudness>
</file>

<file path=customXml/item426.xml><?xml version="1.0" encoding="utf-8"?>
<zdepth>2</zdepth>
</file>

<file path=customXml/item427.xml><?xml version="1.0" encoding="utf-8"?>
<extrudness>0.3</extrudness>
</file>

<file path=customXml/item428.xml><?xml version="1.0" encoding="utf-8"?>
<extrudness>0.7</extrudness>
</file>

<file path=customXml/item429.xml><?xml version="1.0" encoding="utf-8"?>
<zdepth>0</zdepth>
</file>

<file path=customXml/item43.xml><?xml version="1.0" encoding="utf-8"?>
<extrudness>0.2</extrudness>
</file>

<file path=customXml/item430.xml><?xml version="1.0" encoding="utf-8"?>
<stereopairfilename>03628 bw_r.jpg</stereopairfilename>
</file>

<file path=customXml/item431.xml><?xml version="1.0" encoding="utf-8"?>
<zdepth>0.6</zdepth>
</file>

<file path=customXml/item432.xml><?xml version="1.0" encoding="utf-8"?>
<extrudness>0.3</extrudness>
</file>

<file path=customXml/item433.xml><?xml version="1.0" encoding="utf-8"?>
<zdepth>2</zdepth>
</file>

<file path=customXml/item434.xml><?xml version="1.0" encoding="utf-8"?>
<extrudness>0.5</extrudness>
</file>

<file path=customXml/item435.xml><?xml version="1.0" encoding="utf-8"?>
<CamOriY>-0.241591</CamOriY>
</file>

<file path=customXml/item436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uGHyUg+4Kc33fwpqn5B61xmotFHWgDmgAzS0UZoAKKKSgBaKKKACjPFFFAwFFFFAgo7UtJTADjFFFFABQRRRkUAJRS0lAxRwc1l6sMTx/7tag4IrM1f8A1kZHoacRMo5wM0nBFGKDxxQIT6UfWig0AGOlBpCKKBE55tTj1qEc5qUf8ep+tRdOBQthhTTnNOz2pO9ACUGjFIeKYhaKO9FAwpKU0lAhDQKDR3oAQ0UGkoAXpSetKaKAEBwwrifGII1wHHWMV23v71xvjPP9rw8dUFa092HVHITjlvXNXRgxIR1xzVK44dvrVxeI0+lKRpHcUHIIpucygGlHU0EESA+9QaMmFA6Ck6inA96QitJ980wVJN98moxWy2OWS1DvRR3o7GmSGKCaTJ4pTQCDIpKDigc0AGemaTNGc9aMj8qAAgVZtxhM+tVgAWAFXUGFA9qTAf2zQD+lIKTPOKQEdweVFEbYjwB1NEx6E+tEWCn41MjemIOMk0ChutIASKk0A8g84pqDK07gg5pExigBx6Zp4Gce9Rk8GpB90e4qkZVBCMH2oIx0pRQRVIyILron1quasXOdoJ6ZqDGBxVFLYTGKAf4SOopCTilHagocORkd6XoaaPuAelO6nnrSAinGUI9BmpIyfs6fnTJvuH6U+P8A49l9hSew0Wph+6XHqKYT1x2NPm4gHsRTB7+tSaGrpXNq3r5hqp/G49zVvSOIH/3v6VVOBI3Hc1UdjmnuKRkZqMcMfrUo6VGOGP1qySC9/wBUPr1quv3hVi7GYMe9V1++KTNIDphgA47VXHJ5qxNzj6VXI+apRqxx44Bp4zimEYzTgefwqhAeCO5p3c0hHT2pcYGKCRccYPrW/oB/fyY/55isDBKcVuaC3+l7f70dQxrY2e9OpBxS4pEhSAUoFAoELRRSAUDFqK6H7gD0NSdDUd0f3I+tAFE0UppCMc1IxB1NPQZIpgp8f3sUDLi8oKKUfcFFAhtPQZcfWm96cn3higDlNUG3VLge9VDwPrVzWBjVph7iqeeM+laIa2Ioub0+y1aPpVaPi8J7kVZ60maLYDwBQOaD0oHX8KQxPSjvQT0o70wFGe1MuOZPwp4ps4+YfShbkS2Gjt7Uu40AHPB4ppHzHBq0YMlILKD1NOiLK4PpTY5AFIPWnbht96ZJWcZdvc0wjB5p55Y0w80hj4+hxTSSe1PjHFNP3setAMjOc9KAO3ag5zQcgHNABjj6UCgggdaBQA4GnAACmCpBz9DQA5BwKrSDEh9zVuMcVVn4lYe5oGiIDj6UDIGfSl4zR9PxoKHRn5s96v2OfMPuKoIBvBNX7IfvSR6UEst/8tPwok+7+NKB+9H0pJANv40CRH3qSAb51Ud6jx371YsfmvFHsTQgexeMedvuKy77ifHpW0oyg9Qaxb4/6QfrQwi7lY+3cUAcdaPagDOaRYopQM00dKcOfpQA8dRip7UZuY/rUAI6jpVi0ybuP60R3JexsHkk0e9DfeP1oI4rQwG07+GkpcfLmmA3vWBcn/TpvrXQAZaueuSBezY6gis5G9LcfwFx6im54zTiflz7U0j+VZnUDdqcuMU09AaF6mmIWT19aFHAokGMfSkU4ApoRGv9adj5SKav9ad6mqIZ0+hc6XH6gmtEVn6ER/Zan3NaAqJbki0lOpKkAFHFFFAC54o4ox+VLjk0DEpaTFLQIOKKAKKACl7UgpRwBQADtR0pccUCkAUCgUUAFApcUlACgc0UveigAozRRigAo60dxRQAUopKWgAFLRRQAUDrRR3oAKWikFAC0tFFMAooxRQAUmKWjFADec0GnUlAhM44prEbx3qC7u47ThuWPQAZqiNXbzBvi2gD3pXRLdjXBwKUmqltex3BCqeSM4qyvWmNO48HiimjpRnpQMeKM5FNzR5iA4JAP1oAdnmlpuQehyPajJoFdDs0A00noKTPpQMeTSqeo9jVZ7mOJtrkD60R3MT5IcdDxmok9CeZJnEagssNzIynKFz0qkZ5ASwY5PGa15CJJZg3IJOKyxaSkk44BqYu6sVe5AzMVJJPPJ96bAFafD8DpUgjLkgDOOKmt7I+ZvkI2jnA71adguRwKA1wqgkMQAa3ZWWKJApGAAAKoAohIVQPXHrQHMi5Jzjp7VnN3JcrkjKrvubrjp2pAuxy6nkjGabghhwTnsKkOACCCD1qbsLtqw1mbaSSaiLMRnPFWUjEikZxUDJnGBwKSZLSPdycrimr90U4D5DTU+7+NaHQOxQOtFFABRRQBQAUUdKKADFGKBR2oAKKBR2oGFFLRQIKSjFGKACgUYoFAC0lBopgFFAooGA6is3VxgxH61pelZ+rjiP6mmtyWZvNJ3paM0AHSkpc0hoAQ0tJSjmgRKmDA+e1RVKhxBJ71CeuKOgCGjGaCaB0oGBooNFAgooooAKSlopgJSUvWkzQAh6UlLg0d6AA0UmaKAE7jHrXIeNhjUrdh1KV19cn44GLy0I/u1rT3YdUcZcD5296txgmJD3xVa5GJGUduaswn9xGfalLY1juOx/FTSRvBPSpB0IqIj5h9ahFsmHIpw6U1etOHSkIrzD5zTMY4qSUfPTcc1stjmluM96M8U4jn2pAM0yBDRTguBz35pcZ6dqAI8daMcZp2OMGjCjvQAwiginEgEc01mGTzQA+BSZRntVtl6YNZ6SMj5BqyLkhcnp7Umgb0JwCO9AHGarpdqW2hTmle8CHGDSsFx844Ge1EH3CPeojciZtuMYqW35U/WpkbUxGwCaBzilbGTSdKk2YhGM01B1px701OKBDuCCfQ1MBlRUQGATQCQMZq47mNR2RMVOMUhABGSM1FknvRyT1rTlMOYbekbFIPIPSqvNT3Iyg+tQdKGrGkHdBSikBApR0pFgBhcU49fwpB6UvpSAZJjyiDSxc2gJpJR+7J9qWAEWg9KHsNblyb/j3A9xTB6EU+b/j3X8KZ61BozT0g/uJP96oG4lf6mp9JOY5QPUGoJeJ5B71UepzT3AUz+I08VH/ABH61RJDdD/R/wAarKfmFW7rmAgeuaqLywoZpEfLzj6VXxzU8vQVAeKlGrHfxH6U4dvpTfpSjOOO1USBOCKcOTzTTzTgcYzQIdjKVsaDg30f+4fzrHz8prY0L/j/AIcehqZD6G73p1N/iNKOtSSGKWiigQUgpcUUAIeajuRmAexqTFR3B/cY96GMpGk5zTjTT7daQxB3p6DkUwDrmpE+9SYy2v3B9KU4FNT7ozQWAPLD86BC0qnBz6VWku448jOSarveknAOOO1A0mzL1SNpNUmcDqcVXFo5XPTitCR/MYuF5NAJI6cgciquaJaGcLJhIZByQMVObRgu4dO9ThiMjBP86sQsGUoehHB9KLtlaIzhayFTgZxTRC4JyCOK05A0ZAjOT0IpZWBQMUxg4OBS1C6MgxNxlTkU0qQRkVqkLggYOaiKKQAV56UXHoZ4FNm+8p9quvCDkLUM8JJG0dBTTJa0K69frS7Tu4FOCHcAeKl2/Px1PFaJo5ZXREIyGyae0eeQe1PIYHmmB/nxQRcrMM59jSMBxUhAyfrTSBke1BQKMA47U1ly2fSpFHBIpjg7uKAISM5NA96ceKb2oBBjmgYyaMEUoGB+NACr05p4HT60wYx1p6jJBzQBPGOn1qjcf69vrWhGMAVRueJ2HvQNEXQ5ozyab/nFKOozTYySPlwDV+xP7wj2qhHy4rQsBmUn2oYmWh/rx7g0so+T8aUZ+0LmnTjEX0NSIrDrVnTyPtg+hqsKtaeAbwfQ00D2NWMdV981g3p/ft9a3weRWBeEfaT9aJbigVz1NApD1NKKRoAz0p646Gm5xxSgc0CY4AdKtWQ3XkQHrVUDmrdgQL6Pjv8A0prcT2NYghiKXBqQj5jRjFVcxsRAHNP2/LzRwDmkLZU0xigAMDXN3I/4mE4HrXRKfmGfWuduuNRm9zmoka09xx5QeuKYScClOSo/Omk9Kg6Rx5UULx0pM/KKVec0ALJ90e9IpwoB606T7q0ifdFAupEOnvmnA4B4pq9/rTgcA1ZB1GhY/spB7k1oDNZ+gH/iVqPc1oAVMtyR1HekpRUAAFGKWkFAC9qKO1FABRQOKXFACYpaKKAClAoFAoAB0oNHal9KAEoooFIBaKBRTAB1paT1paQBQKKBQAUUoooAKKKKYBSj1oFFIAFBoFHagAFKaBwKM5pgLRQBRQACijmg0AFFFFAAeaT39KDxSE4oAzdRkS2uBKy73ccA9qy5rt5mOVAFaWoW0l3dZXgIMA+tQxaYBIPMPB5xWSTYmmyvYloXNztJCDGK0E1UEZZMA96lkhAtzFFhR9M5rJZbuFsPHuXPFVdoXK+hvxvvjDDoeakzjvgVgDVZ4yFKnaoxill1l3iKoME9/Sm5IV2jYuHkMR8jBb1z0rCuUvYm3yMRn3pbXVJIIiCpck5zmm3epG5g8spg+uelQ2iW090LaaxNbthzvHvUz+IHMmFQAduaydpxx+dMfAGe4pJsmx0lvrUcjASDHuKmudTggA2ncTzjFcwMhQT0rQ0+GKaQrMDk9Miqu2NJ9xL68+3EYiAIPUZyaqeY0T/KSD6V0AtraEMwjGVBOa56RzM7ORkkk1m9HYppEQI37j681K5LxlVbBI4I9Kqg7ifY05A3JFBOowRqnyqOe59aeZI4UBY89gOaiYSCTb0BHUVGIxu3Nkn1qlqUFurPG8jk5LHg+lTxlVJHbFRO7AYPAp6RnaM9xQxWuSQ3kaucrnHTimXRkmmDx8DHIpZrYRKmw5LdR6VMU2KF796nS49iPftXA4OMUJIrDB4PaiQKATkZA6VSeYSEFDgqeTQlcLH0EOU49Kan3fxpyjKimR5BI96s3H0UUUAApaKKACk70tFABRQKKAE70tIaWgAxRRRQAUUUUAFIKWigBAKXFFGKAEFFLRTAQVQ1j7kR960M1Q1jmGP6047gzM703vTj6U2hiDHFB60tNNAB3pRSe9L9aAJYxmKQegzUOcjNTRf6uQd8VAOnFHQA6UUHrQOtAgooFBoAKKKKACgjiikJpgHQ008dKU0lAATSYoo9KBi0lFFAhM4rk/HA/wBItD/s/wBa6w8iuV8bqfNtG9sVrT3DqjjLofvXIqeM4gT6VDd8Sv8ASpYyDBH7USNFuTqKjx85qWP7oNRnh6zRo9iQdKcOlNU04UmJEExw/wCFRGTjNSXHDg+1VpD0K1tHY5Km4omYnjvTTO4bgUgJBx2AxTTxg9waYixE7OCD2GRTMsELE806IkPkHtRMMIFx1NNCIDI/ByaTex70Z9KQfezSGKM5xmnjhgTTejE+9OJBIFADgAXzT5DiMDHTmiMAsAKJeXKnoBTRLIrblxn1pJceYeaISVYmmnBcn3pDJYPvnvxVy3yAR71St+HI9qu233T65rOR0UwbO45pKcw5NMzmpNWBPBpoNO9aaOlMRJjIpO9KvSkHU+1VDcyq7AT0pRxTecmnVscjI58eV+NV+oqxcf6omqw6VLNobC4pR0zTaXpikaDgTS56UDlc0DpSAZLkIcelOgz9kBNNl+6fTFLbf8emPeh7DW5blGbQH0waaPve1Ok/49B9BTQemO9QaM0dHOFk+oqKbi4kHual0n/lrj1FMuAftD565qo9TmnuMzTTjeacOKafvGqJIrjJgP4VUHBWrlx/qGqmpzihmkR8o+UGq5qxKTtFVzUo1YoGDkU5elIDjtSjsKokGJxTgM9aaRmnDmgQ4D5eK2NCGL2HHcEVkKMg4PA61q6K3+nxDtyBUMa2OgxyfrS0h4Yj3o5pEh3paBSgUAGKT3opCcYpiFNRzDMBpWkAwM1FPKpi4PsalsaRWIyKaeDTZZwv3artckNjFK5oolnjJzR5ipjJ59KqGdiMZ6ioi7FuTzRcaiX5L8qwC+lVXllkbJY8moTk8+9PUkcnqDSLUUOaNieSaetq5wdxyanhuIghDqCT0PpT42yxK8j0oKsiOWzkgwQuQDk4qzb2ccjGVTx1INX7RkcBZOQeCD2qeGxQs+xgARkCqRLaMe8hhBE8QAI4KEYyKijSIxeYg+UnpjpUt8VbII2TRnBx3FZ32gwo6jgEZq7GTbJnCjDAnIOaex8yMsRleh+tUxdiVDxggYp8UxFo361LGncWOLzJCq5HoahkEsblSelTWl0DA4xh1OVNNJEzknhs5NDQXIRICSG4NJnLGn3EOJPbHWoDuBOOlKxSYpUH880oAJyDzUZlwRkVIfkO48UXaJcUxJCQuTVY8MfXrVosHXnoaieI7iQeKpMycLFf+I0hHP1p5HbFNPWrTM2mhV6U1hg05elNbk5oGRMOcUD1pW603rQCAUEjmik6GgbHAcfWpEHPsKjHIqVKBFmMYA9Kz7r/AI+G+taMYIX8az7sf6Q31oGiEjmjv9aMjNA7U2NEkIzIOK0dNB81s+lZ8J/eD3rQ00/v3+lDEy02BcL64p1x/qzTZOJ0PrTpjmI49qkRWFWtN/4/Af8AZNVupAqxYHF2B7GqiD2NUHuKwLvm4b61vdDWDc/8fDfWlIUCADj8aUdTQRzigd6RoKKUdaSnDrQJirVzTRm/j/Gqa1d0wZvoz6A01uJ7GyWGaAc0wcmlYYAAqjIYSSSaP4MUZycUEfKaYMaDhqwrz/kJyYHWt2sO+GNTkHtUSNae40dKaw6U4dKa/aszpEA4NOXpTRTl6UwHSD5Rmmp0p8nKimJSQMjXuPenAcGmr0P1p2cCtCDpvDx/4lY/66EVp96y/Dw/4lQx18w5rUA/nUy3IFx0FGKXvRUAIKBSiigAooxRigBcZNFApaACijiigA7UYo6UUAApaOgopAFGKKOtAC0CjpRTAKKKBSAKKKWgAHSiijFAC4ooFFMAooFL04NACClFIKWgBaTHWlooAKKKXpQAHmk9aKU0AGOKDSc0hzigBCeKYTTjTDQAmO9MkHzqR6U/uKbIcuvpikAnelJGMED8RQSKY7YXjrQBU1Mwx2zAgCRulY0REa49etadzZSzOGMgJJ546ClGmR8biDWfK2JpvcyXccgDioVO5hg8Z61sX1nHb6dM8S5fHXrWHagSW4UHkHmlytEtWJXmCsVXk1AJGbjOasxwjeM9c1UP7udwegNCJsTgllAPVea6GyKzWccpGHHeuejKsc1fsdQSMCBuADwauOgJ2NiRso4PAKnmsK08vexkOAAcCrF1fFw0UR4PBPrWdIQoJJx2rJu7G3fYaqKGP1qc7UTJP0FQAkgEVDLI0bjJyCeKLXJ3Y9XySX4JPApIgzsFQZycH2qKRs49RUlpdeUPLUZZjyfQVVnYaLEtizIPm561GkczuRwSvvTnnYsRuwMdKjhuSCxBxk4+tZq9irkwjkWUPIc/jUVxcOJflUY6ZzSGQk5zmo3Y4Oe4qku5N7jZcoxZz94YqJoAEO3jjNPI3YDcjFEkojidT1xx9KteQ0fQC9M/hTV+8R705Pu800cM30oOgdRjNLRQIMUUUUAFFFFAB0pDR3paAENLRSCgBaKKKACiikFAC0UneloAKKSjmgBaKKKYBmqOrAfZkPoau1U1Uf6GPqKcdwZkHrQaKKGISg0cYo60AIaM0GkFAE8J+Rx7VADgYqe3GWYf7NQChbCAjFJS0UAFBoFFABSUp9qSgBRSHrQKDQAhooORR0FADaKO1A60wDNJQaKAA9K5nxsDstWx0JFdN3rnPGo/0S2b0c1rS3Dqjh7zmZsdxSwti3X2pLv/AFx9MURY8gDPehlrctRHK0xx89Oj4Wmk5cVmavYkAxxTxzTSfmpw6UMSKt2cMB6iqwJORVq7GWX2FQHAyAOTW0djmqWuMAz+VJ1OO+KeeBTV+9TMyWMYAp0wzjHOBSxkEj60ODk+4oQm9SmRjODQODTmXB570gGc0FADg0/GcYqM8kVIOADnvSBk0QAkwaVhnJoQYcn1HFB5/GmiWVQcOeKeE+UHHJOaHADkEc5qViB27CmO5HF/rSDV22/iHvVOEZn46VctvvMDWUjopjnOGPFRjGae465603oelQasDweaYOlPPUimgZoEOXpSgZ5pqnH070oNXDcyq7ARil7UHnmgHnmtjlZHP/qqrDpVmb/Vmqw5qWaw2FxxSjjFIelFI0Hr92gelCjjHpQPWkA2TlSKLbm1/E0SfdJotD/ozfU0nsNFuQf6ECPQU0HBH0p5ObD6AVGDnH0FSadDR0gfNLzwADSXP/Hw/vS6Vw8qj0FF1xcMKqPU5pvUipp+8c0opD94VZJHN/qW+lUxwBirc3+qb6VUXoKGXEfIMoOarnvViX7gqu2cVJsP/hz3FAHvSdjil7e3rTJYp4FA60E05QDQIdyFNaeij/iYW5z6g1mA5QmtLR8i9gx2JNQyraHR9WP1oJxTZHAY4POc1GZQAcsBSuRZkxYA9aC6461Sku0B65IqvLfn+EYFLmKSNPzB0zVWa5AlI3cAc1mtcM38eKiZyTyetK41AtSXZPAqJZWkVlLcjn61Bz+FSRLhwR3ODQaqKFWQMpPcdqcFWRcYwe1Mkh8pz7nNSqCGDrzjqKRSRBtJJGPamsGTB64qzLGcCROQevtSmNmQkjoOtA7FVTkA9qnChhyeab5WGyo49KUZXDUh2Jo7VnwBUggkjOQCD1BFWbWTIyOpGDVyOPZkMMqRyPSmhMoK04bciZGMk+lX4rsNEFJMb44OO9T2PlBJFKgkHg+lQ3yqVcKmHA/OrSMm0ZV8+9yJhiQ9COc1j3JKttfkdjV+a5WRAki/dNUrwADAO6M8qfQ1oZdSkJGD8c5NXLaRnXy/UE1RBwxB9auRgxyowHUVDXUtIZG5VwR2PNXg6tKSvBIqiqFUdu5birOPLlCgckUlqDVi0SDHtPJzio5oNgLMMAY49adDGXkLMcBeRU1zIsqjAwM1VhJ2M4QgsHfoOg9TTWbeG3dR0qSaUk4xwKrOcAnPWpaKQwzkHAHApY5mPXv1qLGcdqcFI571I7XJvlfkdRUTgjqKVQRyTT2O5enPaqTsTKNyIZx0ppGSfpTTIyg5FQPO+TzgmtE7mDTRIx/nSAjoTVUyucEmk3tkZNMEi0KUDNVRKwFTxSbl9waAaJRUkfGKjHapIxk0hFpPuis+7/4+Dn9K0E+7VC8AFwaARB34FAoOM8UdDTZZJbjMoq/YnE5HciqNvxMMe9XLQES574JoZL3L0hy6HvRIcoaYT8yfSlkPyGpERA81a0/m8UDrg1VHUe4q5pg/00Y7AmmgexqBOueuK5y4IM7n3rpAcEj2Nc5cY89/rmhigRHn8BQDR1NGaRoOFOB6U30pw4oAUdc1e0sZvAfQE1RFaGjjN459IzRHch7GqBjnuaa2TTu1NPOKozGdxmlJ+X2pdpJpSBt5p3AiwSQRWLqIxqjZ7gVukgEcVi6qAdTPuoNRI1p7kAPY0j9qBknjpQecD3qUdI0YzjvTloI+bNKBjP50AOYfJTEGDint92mIfWkgZEvBP1p4HFMU8n608VoQdL4d/wCQafaQ/wAhWr61keHCTprj0lP8hWuBUy3IFoooqADHFGKKUUAFFApaAAigUA0A0AFAGaBQDQAvaijGaKAAUtIKUUCE70tHufWjtQMOtGKBRQAUCigUhC0CigUxgaUUUUAFGKKWgBO9KeaQUtAhBSgUCloGFFFHSgAooooAKKKKACmmnU00ANJpppx60hFIBp601/8AWL9KfjmmuMuvrQAwimkEnmpCKbigCMDAPpRUhFNIwuKaAiZVkRo26MMGsWLSpIb18HEfUVtE9agd+TzUvcLmZIBCWLcYFZE5wdx6sc/hW5dxrKACQADk+9YlywnuSVGFXgCoS1ItqOhJ2kjtTmBDE+vIohjKzBT0bvRcqUnMfQDoabE0SidBCGJ59PWkkQyYYnIIyKpng5PNXbGCSSEyFuAeh61LjpcSREH8vCtwPem3pUxxgdc5zTJmLyH0B4FNkOUXnpQl1Cw08DHemRna4K9eeaedp5HXpRFDhQwPc1QxvLOCSeKkMZKlgaJNqKFPBpYySgB455pjsIm4Lu646inSN8oJHI5oHU46GhSsjnccKB+dQwsRvMqsoHIPU+lQ3UgZzjoMCmy4EnHQcCoyc/WtEkVY+jk6Y96aB+8P0pycZpOjn1xUGo7FFJ2paBBRQaKACiiigAopBS0AGaBRRQAUUUUAFFGKKAE70tA64oBxxQAUZo7UUAFFFFACYqrqn/Hl9DVvFVdTGbI+xFUtxMxqKXNNAoe4AMUUUEUAIMUdzRiigCa2PzEexqD/ABqe3/1pB9DUJ5P40IBKO9BooABQeDQKOtAAeKSlNJQIKOtFGfyoAQmkPpSk80EZoAaaKDR2pgIaDRSUABNc941H+gW7f7ZzXRDrzWD40H/EtiPo9aU/iG+hwV2f3uMdqSE/uAR6kUt3/rR7iiEfuMj1xTZS3LKfdHoaaT+8/GlAwg5pp4aszV7Eh7H3p4PHNMHKinA0CRFcDJBJ4FQNtC5zzip5xkgVEUAHBzWsXoctTciI556U3uCKkIwBTEGWINUSTJ14FSMM8d8UiDgDvTsYBz2oRD3Kc5+fA/KmA4wexp0w+fI96jHAFDLWwr8dDmpSvy5J6DIqInOCelSAnysjnikDJUbp6Ypw5FMgAbj2qXbjj3polleY/vsY6U8g7cHqaZKCZSB61MFJbB7Uw6EcSlJhVu3/ANYwNV/+WgxVi34kbPcVlI6KbFbgk9aaTnFOc4zTD93IqEbMDyfwoUEEikGc+lKOCRmnYQZ5xQBSd/el659quG5jU2FGRn3oA5xSg5xQK1OYjmB8ogVAOPyqzMP3bEelVR71LNYbAelL70dqDx+VI0FU4FKBSDml9aQxsn3SKLXi2cehof7p4pLQ5gkB9eaXQFuXf+XEj2FRIeAfXipF5siPYY/Oo0wVFQaPY0tK4ll9cCi75uT9KTSyTPJ7gU67/wCPg+4q4nNPchx2ph+9UmKY3UVZJHL/AKpvoapD7q1dk+43+7VIf6sfWiRUCWUgoD6VWPQj1qeT7gqueKhGw4HA5p3b2NMHT61IoywGKoBQMjpT0jJXAFWI7cdSKnVFRRgc1LY1ErxwMQSRV61XyGRh1GaYCecCnA4XJNZt3NLItvdNkjPPrVeSZmPJ4+tQu+ckGow4yMmjUnQmJzzmkMZYZHPtUJlXkUgnxnaaLBdDyGBO4ECkAyCeoFWbeZSwEigjvxV0W0E7lYyFPoaLFJozAMkAGnAlcjGfQ1qtpDKASDj1FSJpayREhgSOKC7GcWMwUgdBgj1qWOMxsDtIJ6g1M1rJYOpZcqRzxWhHCs0YZMHjpQF7GfCqrkMPkPBB7GrAtW2FQMg8AgVb+wblOenfFJCGgBjLA88UDTMua2lt23FTjuajkjG7K9CK6GWE3MDrtGQOmKw4xtcxuOh/KpZa1Q23JCuAM4H5VsW9yNsbMMrgDPrWbGPJuFfGV6H6VfUKiTRKMxt8yn0oW5LRLeQqpM1ucEjJHrWO+obztZsHoCatmSSNSpfIIyh9fasm7CSbiOG7j0NaROaZXuyC5B4J6H1rOMhG5W6dSPSpBMxbypT06GopAMkHr0+taGaI5AT8w7VsxwktCxHVMgfhWOATwPTpXSwBSlqc8quD+VS9jRbmaYzuKDrnIFSHb8jN98cUEETCT0JzTJMyXAZegOcURBvUupbE4y2ARk0yQqrFcZAHFJLO5TCdxVY7sbicntQxEEjM2RjGTUDhjxirZQgbiOfSlQZU57jikNFAqRyaUPhBVhoxnBNVynXPTtSY0NMnenLKOnrUbLimg84PapBtlkosylehx1qhLHtYjOCP1q5G+GFF1AHXzVH1qk7CauZjxnGQeOtNz2xzVhEJDxt1AyDVc8NzzitUyGhMk9ulODFTmmk9SO9KvJANBJcUkqD2NTRjPeoR90e1TR8GkQyyudgzVK9wZ81ej+6Aao3g/fZ9qBxK54YelA9T0oOSQKUelMokgI84VctD+9PuDVKAfvlzVmI7ZgR70iWXejDnkGnPyv1qEPlj9acXJGDSEAzu49KuaSM3pPopqmDzxVzRzm7f2U00D2NcAbWb2Nc1MQZ2PbNdHn5GPYA1zMxImb60mEBP8KKZmlyaCx4GT7CnAg8VHk9e1KCeKAJAa0tH/wBdMR2TH61lKTmtPSMh5j7AU1uQ9jVJGPamZyeKaT2pw4GaozHE4FMLfKR60Ek0wk4oBgTnisjVuNQU+sYrXHXNZGrjOoxjt5YqZGlPcgQZxz9aOh59aI/50pOc+xrNHWNzlqeB6VH1c4qROFFNiQrfd4qNRyTUn8NRpwxFJAyNRyfrTh1pi9T9aeByK0MzovDZP9nS/wDXX+grYHrWP4c40+UH/nt/QVsCpluSKKWkFLmoAKBS0CgAFFFFABR9KKBQIOcUAcUfWnDAoGHagc0UCgBOgpaKKBB2oFFA5oGHpiilFHrTASloopCFFGKQUtAxaTrS0AUCEFLSClxQMWiiigBOlL1oooAB0ooo7UAFKaBSUCAdaU80nSlNAxKQilpDQA0ikpxpDSATFI4G8U7GPrSMfnFADSKaRTzTSM0ANPSmN0NPPTFMfpQBUuZhBCZMZ5wBWLNdTuSWO0HoBW5NGJFKsMjINUZrVZHBIwB6d6lq7CyZmIJZMkscEdzUUFvhmDDvxWqYlAAAAApgjXOcc0LQFZEBtiVDA89qheAySgyZBAPXvWiANuB2qJwCfm7daHYNGYnAYqexPNX7OdIbdkZsE9BVKQhrjCjjNSJjeVAByODSvoRYjIG8nqM5qKQY4z1OakEchbgcCkKEseCTSBbjIwGkCk4BGc1KZFUADkDnio9uG+YEHGBTBGQ3fk9Kob2NBLEzaYb1uDn5Qe4qlEC8gXOM9qmN5PFbfZ1IMYGMHtVaMHOQTkDrStdjbTSRcaJrcjepG4cHtVcoZEIXnHpWhd3MVxpMcYIEqEc96pRp5LbskjHI96SvqDt0EhtEdQ0p4x0zg1HLaHzjsB2Ada0AI5E3LkcdM9KjzhcZpc7J5j3dDkmmnPm/UU5RyRSH/Wj6UzYU9aWigUABopaTFABRRR2oABS0g6UHpQAHtRQKDQAUUUUAFB6UUZoAPegc80UUALSCgUUAFFFFACdqg1EZsHx61Yz0xUF9zZSfSqW4Mwx0FJnPSlA4FIBgAU3uIOlBz3o70GkAneg0UUAPibbKvGQTTTwxHvT4P9ZjHUVGeGP1oQCZoo70dKADpRRnmjvQIDkUnag0UAFHtRRQAhHNITzS0hpgJR2pKKACkpTSUgFHWsPxiAdHQ+kma281keLBnRD7MK0p/Ehs89vPvr/u0235hPsc0+7HzL64plqDsI7ZqpFx3LIBAH0zTD96pRgH61G/UVmWyVeVFKo5pqHjFOXrQCGS4GPrUZIOeMZqSUdKjJzWkdjlqfERyHApkeS2fQ4p0hyBTY+CfrVshMsA44/WnHpUAuFHBHSp8ggMOQRQiGUpuHGPrzUfO081JNzIenFRgdfehmi2GgdM1KPuEA8VH2p8ZHIpDepNbH5xn1xVgjkY9arR/K2B1JzVoDk0zNlIk+efXOKtKOM9yarx83BBq0RhaY+hGQA4FSwcO30qE8OKlhP7xvpWczemPc4bnuKTHyHFOkHzYpvVD9KzRsy9NbRBhtGMgVUEO+fYDjJxV26cKQfYVXiJW9Cn+8K0exkm7sie3KHOc1EODircvUjPc1VHIPrRHcmTug6YFKtGOenWnAVoYDJuIjj0qoOfyq3PxEfpVQZ6+1KRpDYKU8/jSd80oxwPSkaCjgUoOKQGlzg0hoRjgEeoptpxC496c1JbAqhJH3sml0DqWhk2R9hTF+6v0p8Z/wBDI9qYnKr9Kk06GhpX/Hw4/wBmpLv/AI+D9BUelc3Df7tSXY/0gn2qonNPchJ4phIyKcelNbqKsgZJypx6VQH3OOxrQOcH0xVAfdI96JFx3Hucxiq5HzH+VWHHyVDjLHHWoRvYVFLAEDr1q9aQgEyMOg4qGBMqMjB7VeQhbQr71LkUkMZx26U5FOeajUFsYHGasqEEByeRUNlITIVc1XkmGetJJJ3HSq3zNmmkSx0k7EkDpTA7tnrUkUOeWFWVtgF6cVWgJFby2IBFOWMlferkcIA5qZYVHOKGylEpR+ajEquR71chErvvVsHFWoLbzFIAABpDCyMQucikmNolj1W4hJWQB16epqa31GNlODgg8g1kZkExUgj61WlkkjJbbg54x3p2uQ20dJJcrdRlWIBB4z3qKG5MLAA4IPTsa55b6UKM9c9quw3K3KnY2JB1z3oasCk3udI10fMUgEZ5xUU1yrMcjDY4x3rNtNTVwYrgYZeVPr9amu1Uxi4jOTjkA9PpSsNSNOxv1dSSQCOCO9VdQt1E4lQ8P1x61hm+8lwwPOe3Q1rRXcdwindwcZz2NTJFQn0HRg7ipH3cAj2rQMDJDlRlAMg+3pVe6hMflXacoflfFbNtJFLCYGwPMXIPuKk0uc9eQEQGQE7CemeQf8KwbqVlchhhx37EVv3NzhpbcjoTgVi3US3MDKp+deV9fpWkWYzsZkpEg56+oqtkn5WPI6GnByOD9KY+SMjqD1rUwHRyfvQe4IyK6K2bAGT7D2rnLYKZ4yehPNbFtMDcEZ4J4qWUr3JbvMbFf1qG3P32NTXrFoDKOucUljC8yqAMcZPvSRVupIj4yWXqMD2ojiUzbc9OabfSABY48ZHU0y1YtKWJ57U9ha3JZkzltuBniqT5DZ71tny2j3OuAOnvWbfNFuPld6BmdI+SMHgU1iAoJ78VL5YB56nmoJlIYelSxodtDL9KYY+OKUFljH50CQnmpK3IirKc1ahYMhRuhqIuD1FSRkZ4oFsVcYV8jDLkD3FUnGCCR161qTxbsFepPNUpVLEgjBAyKuLJaK3rSoPmHuaaQcc0+LJcelaGTLYOMCpE7VCDn61Kh/Sggtp9wGqd7/rRj0q0hO2qt5/rQfakOJWJPHNA4/Gg9frR6CgokhOJFJ7VYjH78emDVWPhhVqDmVSPcUMRZAGTj1peKQZpwHNABjBq9pAxdyH1SqXvV7SuLmT2WmiXsaTkBGx0INc1NzMxI710chHlOccYrnJR+9b61L3HDYjA5FOx3oxigUFigZ4pQOeaQdacuOpoEKAMmtHSh/rj6YrPA5HvWjpf3ZceopomWxf60ZxQM4pwGOtUZDTSGnZApCe9MTGgVkasc6ko9EFa44/E1j6qD/aSn1UCoka09yGMfzpSMg4pF449DTh3NZnWRgfNUi9KYOHPvTx3oYCt901Gp+Y088r+FMBwT9KEJkS9T9aeKYvUn3p4Ga0MzofDf/HhN/12/oK2qxfDYP2GfPaX+graHSpluSApRRiipAWiiikAUd6BR3oEFHejFLQAcUUZoxQMUUA0UUAFFGBRQIBQKO1LQMOlAoo70AFFFKKADFFFLQAgpaKKAAUtFFACd6XFFFAAKPejpRQAvXGKMUYo7UAAFBoFGeOaADikpTSUAFIad2pKAG96UilppoATvTXHzrTiKRs7lPsaQCHpSHrTj0xTe9ADTxTGGRTyKYeaAIGHaopFBqwwAqKRS6kA4yOtJoaKMzxocsRjHQVTe7U52j6cVefTlY7mYk0CxiUdM/hWbTZLVyrG5KBj3FR3LN5ZVTyQMmrptwpAXoBVS4TDn0FQ7pCaaMzyWDdMZOM1ZjtlhAYEk4708jMir+NPcqoyxwBxS5mS2QrGRwP1pSoRS20Gohdq04C/d7mrExVUyCDk8Ch3Fcqx4EzSyAEEEAenvUDRsSWHY5qeQ5Y8YAwKjEmFODx0rRPQq+hXUbzycnrVqG2JUseAabaQ5csRxV5wOB0AqZSsJ6FM2qHucA04RgMCeRnpSG5Xz9qnIqwQANw6VLbFchlZVUgcAdagimEzFQCMD86nuIxInBI9cVX+zNDhkPXrVKzQ7Kx78OH9qG/1oz6UL96gj94Ks3FPNA7Uehpc0ABo9KQ9KKACjrRRQAtFHeg0AGKKKM0AIKKUcUlABRRRQAGiiloAQUUooFAB2pKM0uKAEqG8x9jkz6VN3qG7ANlKPaqW4GCPugGilB+UUU3uISiiikIQ9aMUhPNKDQBJbnEwpjj5z9adBnzh9abJ/rG+tADetFAoxzQMKKOOaPpQIDSUtIaAEoNFFABSGlpDTAbRRmigANHag9KMcUAHWsnxT/yApOO4rWNZfiXnQZs9sVpT+JAzzq7/AID7U215Vh2Bp10flTPpTbQgpJ7EGnIuL1LJGGHpTWH55p3OBmgjkmszVgvBp+aaBnmloEJMflH1qA1NLygHvUeOK0jsctXcjIBxSBcN9afjk05RkitDIpOMOR71btifLOegOKqyDEzD3q1aDMZ+tJja0KsoO80gH60+5GJSOmKYOo5oZS2EIxxSxn5/rQRSLwwx0zSAlJw4I7kVczhM+1VSucEVYP8Aq9p9MUyGVYhmfk1cIyDVWMfvxVvGfyph0IcZcnsBUsH+sIHpSYwhPrRCT5x+lZzN6bJZCAw96YORgU+Tp7iogTtOKzRuzRvuEBxkAA1ADnUAcdSDiprzmFc90FRR4F6hPQ4rR7GK3Y7aGuiD0wapp936VfX/AI/Dj0NUQGIO1SSpPAoRL2Y4dTRn1phMnOYWFIWk/wCeZxWlzGzFl5jb6VUBOBVl2dkKiJgSKreXIOqGkzWC0AHJyelKsZdsKMnPSkAkDD5DjGDVqGUIoAQj1JqGW9Bhtpo13PGQPWo8/NWrHOGUBiDxWfdxiKcFfuuMj60xJpkDcqTUkfMCH1B/nTDjBz0otmDIV9Mil0GWIzm1P0NJGflGPSlhP+jH6Gmxj5APapNOhe0zi7I9Vqe8GJ/wqDTOLznrtqxfD9+p9RVQOee5W6009qdSHqK0JGEnkdsVnjofrV8nk/SqOME/Wky4jnx5dPSIC2Mp6k4ppXMfSpowWtwn93ms2zdCopG3JxgfnUpYPHJg8A8U0ENDGp+9zmpraL5SG6dxUNlpDYUIQsenaiQ8YHc80+Q4G0dM8UxwDgd6ktIi2kkAdO9PjhA5Ip8YAXAFTImVyaq5NhqID1FSn0HSmk4GAOtOCEnHY0XBIBwR3q3HbvIoIGB3zSQpGuGIyR0q9E5chcYB4xSuVsLbW2wdSSRxU4t1OS2BTgPJGXbb6YqlcXWHO1iRniqSIbFuoYRkkcjocVlXsIaPKYOBVuO5yXSUEg9DjpSPbAJw2QatE7nOyFkzjrTUnYMNo2P6jvWxdaerMGVuKyZoWVyoU5U8HFMmxJ9r3OA4wRxn1q9aXbRyG3diQRwc9qx2OQc88cipoZAY0YnmM9fak11EiaclZiBjGcVPayPBcNC7cSDI9jVGdyJyGPBGQaeZy5SXqU4P0ptXQlozr7C7+06XJbk5Izx70JO8mnhomIkgOevp1rntP1L7Pc5BOCRkGr63X2W8fJPkzDPHbNYtam6loO1WQHy76M5DjLAdjWS9zhy8Z6nOKtCQF5rJjlCN0ZrJkDRsQeqnBFXFWIm76kcxHmE+pzTOeF9aVxkbhzk0IC7hRyR0q7mSRJChGCfwq1ACJQR1HJqILl1jHBHJq3CR9oXA5yAahstItGMyMExlD1PpVx3W0s2jjAMh4GO1MlHlQEDjJ60kQMgyeWJx9BQmU0VIYx1kOSx5NWnWOFQEGSTxioLgrHMUTkDvUkWRy3OKpak7Epl3KA/AHQVUmhGTg1PMd2SAQBzVWRwFLBs9sUAypIWDEEEn1qFjubpUzFtuSOTUaADk9KTBCEggAnpTDhh6UpHz47E0jICcelSWgAHrkU4cc1HggjBo3EdaQE4O4YJx71FNFkZPB6Zp0cgOM1MAJlx6HihaCMeRMH0ohGHBJ6VcvIGGSRwOQRVSIfPnPBFbJ3RnJE3fNPTpTAO1Pj5P9aZky1GfkHvVe7PzA+1WE+4AO1VrvO4fSkJFY0ozgUHk/hSdKCxyfe4q1AfnBqon3hj1q3bn94AfQ0CZZBp3vTQOTSjpQSOFXtKP+kSey1RAq9pP+um/3aaCWxoSH904Poa5yQ5kYn1roJjiFz6Cudbkn61L3HDYO9APFH8XWgdaCxRS9CKQUo9utAh4Jzn0rS0ofLL9RWYDWnpX3JgfUU1uTLYvA4oJzQPWgjOKsyYE803rSkUlAgJrJ1Uf8TFDnjbWsADjPasrVR/p8f8Au1EjSnuVgf504c800cfnThWZ2DB9808YwaZj5/xqTPahiQDlajAwCak7Go1OQaEDIl5ZvrTweaaBhm+tOHUfWtCOp0Hhs/6HcD/prn9BW3WF4ZObe4H+2P5VuipluQ9x2OKSloA5qQCgdaM0CkAYpaKB0oAKKKXFAhKWjFFAwoFAFKKAE6UUUvFAgzxigUdqWgYgopKdigQUd6BRQMWikFLQAnenUneloAKKKKYB7UUE80A4pAGeaKDyaKBC96Sil70AFB5NFGaYBR1oI6UdsUDEoNFBpANzR1paQUAFNcfMvsKfTG+8p9qAAim07GaCKQDD0ppFPpuOaAIiAaYRUpGRSECgZCRnpTSMipSO+OBTSOtAEBXNU7uPEZcdhzWgRxioZo98Mi46ipkroLXMSKNrkvIpIC8CorkPI5i6bBk1p2cQS3CgYwTn3NUjkanIG+6RipskTZIzMbG46VZBLLknOOgpki4cjHANKBleO2KGS1YfI6xJufJBPbnJqK22yIXIAOTke1OeRDdRowBRASR6+lQRygQTSkkNuwABxihLQElYsx3CwxqmcknOabdXZYFUyB60ht1DDHoD+NQyRktwMDNJpXC2pCmE+bmr0dyoUqTnPT2qs0JC8ggHpkUzywBn1ptJiaNRGBQqCCcZpoYY55FUFLR8g4PrUqTgrk1PLYmzPfl+9Q3+sFAPzCh/vj3qjpF7CijvRQAUUUtACUpo6UdqAEpe1GKSgBaSlFFABSUtFACUUtAoAQ0Up6UYoAO1AozQKAEpc0UUANPBplyM2rj2qQimTjNvJ7A1S3A58Dj8aQ9KAeKDTluSHSkpetJSGxCOaKX0oB70CHw/6wfWkm4lb60R/fA96WYfv2+tCGRiijFFAgNFFFACd6DRQeBQAlFFBoAKQ0vvSGmA2inDpSUAIRmgelB4FHagAPFZviIA6DPkelaJ6VQ18Z0K4HtV0/iQmea3IOxM/hSWgOJF+hNOuD+6Q02zOHk9TgVUtjSO5ZI+UE0p4pBnZg0pPFZmoo6D6UHtSJ0GacRwKBDJB8v403A6U+QfLUdaR2OWruIRjrSoOKXJoA5+prQxKc2POI6ZqzaYERIHU1XuOJTn61PbHEX40mi3sQXP+uNMGAM+9PnP7wk+tNUZX6UMcdhDxSAHIwM96DncaliGSG/A0h3HLkgGrD8g471Ft4wO1SjlRTM2QqMTA+9WP5VEBlx7VN2pgxG+4frTIuZCO+KefuGo4jiX3xUSNqZK5xj6c00DP5GnvyB6kU0d896yOll65OYI/wDrmKh6XqcdcVNcD/R4/wDcqEnF3EfYVo9jBbsljGb0c8kGqSyyQktGAWJI5GRV+P8A4/hn1I/SqAHJ+p/nTSJezD7XdZzhfypp1C7U7fLQ/wDAafR1+tVYy5iM6ndAcxoD6lRSHVrjjKx4/wB0VJIAUOcdKzgCfpQ0XF3Lo1WcnG2Pk/3BTjfXA4MaAHp8gqjjkcVNHL8w3gkA4pFNE0PmPKW9eSBRduS0at1HNBuVjfdH+RqF2aRyzHk0gSA9D+lMtOXk7YpzdPwptoBvlx60uhRbg5t2+hpsedo4qS3H+jv+NRp90VBp0Lumn/TR9KtXv+tT6VU00/6aPoat33+uT6GriYVNytxTSBgUtJ6VZBGeme1Uh95vc1eJqixAY/Wh7FxJc4jqSA4HPANRYGwZ7ipVBbp0zxWTOiKHKGI3AYJPH0q6CFBz6U21SNHDSnIHaiZw7HYMDNZM1SsRHrnvQBk+ppwAxk9aVDtBJ9aYmPVNvXgd6QyAH5eajeQyHrijIAwPzpiLBO4AkYpy88VW801NCWfJFMaLSED8KswTMBu2/SoYIGIwRnvWpFGu0LtxxzQNlZibn5ZM5A4pj24HLDgGrkhjQABRkdTUM19BEQrLnPWmQVSig8AYpEMcbZ3cdxV0R2s0WVbaT7VTudOB+ZHwfX1ppiafQrtcRFjtORn0qm0sZc7lx6cU4wSW7srLnd2qGSMlskcdBVImzKsscYJIGCe+KrhFVsqeMcirjx5XDdqhMIyOep5ouJojlHmx8H5k6H1FMgGUl7EDJ96eBsJ29ORTY2VWdccMpGaYhsciiQE9CQDWgJDJatEzZZOAT3rIBxle2P1qzbzsHXJx2J/lSa0BOxKZmASTPzxnB+lJdne3mL0PWo5DtlJPQ9aUHMZB5A6UJWC9yFGA4NWrMIJyWHCjNUyMMAegqxGCEx3Jxmm2CJwAzeaM89c1YtxsnUsM5Gc02CMlgrDIPH4VeNt5bKp544rJs1SuTXOXeKJuB1zUhHlRll78UyFjIpdhkrwKdNJ+6CAZJOTSTG1oVGKnluCeKFbEirnipI1Ut+9AxjinskTICgJIOBgVomZsSR1CFQAQR1rNIwTnpmtCa3dUGDwaqeQxyWpsVrld5CwIC8VCw5AHpVs274z0WmuI0XPUik2UkVkRtwLHpTnKtyoxjrmlMyleBgj2qInpipYxhHzHnNOHHWmgHO5aQ55pAPAAqWIkdOoqsGI5PpUsZI5B4oEy6Ss0EkRHJBAPvWGEMblTwRxW0CFAYCqN2iiYuOjHkVUX0JlsVx+tSIOMimAjPNSLgcVoYMsKcKKr3nVfpU6kbRUF30H0oEisTRnGOKMdKO1BYqffHrmrcPMi+2aqp94VZg5lH0NAmWh1NL0pBS+1AhwPSrumH95L9BVHuKvaZ96X0wKa3JlsW5ziB8emawT1JFblzxbt7jFYRHPHrUy3KjsJ3pQetHFHWgoWlB5FIMUooEPAya0dM+5Jz3FZw4IrQ0w/JJ9RVLcmWxfFOA4zTAcUBjiqMx1IRjmkzzRnp+tABnp71latzexH/YrVOR0rL1UYvIfXaamRpT3Kq/yNOBw1NHAz70oPJHcVkdYY+bNL/jQfu5pQMgUMAHIx7VEDjOKmX72KglJVTQhPYauSSSMc04HGav6jAkVjZugALrkn14rPwdtaEXub/hkDyLj/AHx/Kt0CsLwwf3V0PcVvVMtyHuKKKKKkApc5pKWgAxR2o64o9qQC0CiigQd6KKKBhSikpaYBRRRSEApQaSgUAKKSlFFAwFFFFMQd6UGikFIYtA5oxS0AFFFFMAooooAXpR1oxzSUCClzSUUAL1ooFBoASiloFAxKDRQaQmGKKKKBiYpHA3r7CnU053AUAJikNOxQRSAYBzSEU4CgigBmKQin4NIRQBGR+VMIqUimkUBciK4qNhUzD8qYR60MZW8sAcDjPSqNzZsZxLGO2TWmQKaQAjfQ1DGjnhEJImI6gnNV2YJGWHJFWbNwfMQtghjiqTSCORwF6E0uo5pNXQ22haWZ2k4BGfrTgsewoFBB60i3GQTt4ApqlpF3bdo7e9NmL2LQIKgdxxWno+nQXzgyMAAeh71jqSM4PGafDNcQSCaEkbDk+9S1dFwdncl110XUXjiGFjGABWaWyQegHp61c1eRJClyGzJKMsPSs5ZAoxjPenBaBNJu6LQQyDnp2qNYyZNpOB7UkFyE3Bh9PrUtmQ8p3nJxxV2ZC0ufQOMMKH4YUfxD3ofkj61BsLRRR2oAKKKXtQAlLSUUALigUUCgABxRQBzR1oAKKXtSUAHelFJRQAUUUUAFIKWigAzQKBRTASklGbeQexp1Nf8A1T57g01uBzg+7j0oxxQOAfrQactxWCkpT1opAwpuOaWk5oAdH99frTpzmdiPWmpy4PvSzD98aSAZRR1oNMQUUlLmgBBQaKDQgEoooNAxM0E0daKBCUUHrRmmAlHBoPAoHSgBKp60u7Rbgf7OaunpVbUwDpNyD/zzNXT+JAzy+c4hX2NNsz++kHqAadOMwj60y0OJyfUYqp9TSO5cJ4ANNIxSk5wKRvu1maDx0H0o9KAcqKD2oEJJ9zNRVLIPlqLHFaQ2OaruFKOMUlLWhgVLn/Wg+oqaA4jyfWorviQD1FAfEG0HBJoZXQbMQZCR60R4yR61GDh+DUgGHB7UmUhXUAD360sI+Yr9CKeBkU1Bl+B0oRNyyF60o6Y9KQdKCecHqelMkAvz57U8DFAGDS4yc0ANYcH6VHH/AK0ewqY/cPFQxcyDPpUS2N6ZM4JUH1poGVNPJyi+oNMHQ+9ZHSy9Mf8AR4j6JVdzi5iPbAqeXmyhP+xVaUgzRZ9BWnQwW7LSHOoKPc/yqkB8zemTVxB/pqH1J/lVIcM31NNEvZjuOaUjApKQng464wK0MGVJbnMoUdBwaYBkcVEQRKQeuamHA/WpkawVkIB09qAP8aX37datQ2byx+aRgdvekaFUDnNOPar/ANghZco5yB0z3qi6GNyrDBFAJpjSQATS2ybVL/3jj8qQ/dxT4f8AUD/roanoBYgOYX/Go04UU6E/un+tNXhQak06FvT8/bE49auX/Mkf0NUtOP8Ap8Y7YNXdQ+/GfrVR3MKm5V6Uh7fWlJzxTTVmYxjg+uKpMBub3NXZODmqYGZiD0zQ9jSOrJgv7pRjk1PGoUc9AKbGpIz7cVMBzjHB61g2dUUSEAruB7UIvTPTvT1ChSMU13AGB3qFqWwbAPsKjZwcgcCmMScDNAB6CqJFwBgZpOCcZpRyxHpxUkcaKcseaYMIotxxirsAVQQBjHaq4lxwoAqaJWaTJ4HemFzXsZ44yV2ZJqSZwc9j1qmJjtxEuDjGfepbZVO5rhug9cZoQm7kcjNIMqOPWqkkSl9xbJPar4DSRkYwO1PgtYkcMxzkc80xpFO2jlL4CnFXzZlkLK/B4+hpZHEK5jHJp0d1ugaMDDDmpKsjPmBVtrLnHGapTwkAkjAzxWlNKTE6svOcZrOkMjgqSCMelUmS0Z0oIyBVZgR3q5IpVuelVZEUMTmi5m0RYBPXBPFREbTkipJMdqjBHfvxVE3ISoD469xT8Aqc96UoMA+lCkKfm/8A10MBXBZQD1FCEggHpTsqwyBjNNI+b3oEI65yfQZzUoz5S4POaaOAAR14NSKnzqo7jipZSNHTSXY7ucdDWhNwA2ORwKoWcbQ4PZq0nKsg54A/Wsm9TdbECP5MRx1PNRRiWSTKnJ9zUbOS3060jXDQglDgkcEVSJlc0Et4wM3DZJ7daW3hJBEQzyTzxWOs00z5LHg9K2NPllLgY4xyM1p0MtRk8U0YDNz9KrTSgIWIwR7VsSRPJnJwAc4zVCa3j5LHPPNJspJmW00kiYXIGaZtUDJxU9wVVcRrgVRlDkjnIFS2VZhKy87QBUCjdnGc5708BnYKASTU00f2VcEAsefpQBXO5QB2pAcnmm5IbGc96dkE0CFIBGR6UAEAEUgIAwacCV6c0CZch5QN1HcVBqAVrcMuAQcGpbaQAEdjUU0ZmQqOoOaa0YnsZ4OegqReo96jAIYjH1qROSPatTnZYX7oNRXY+UVIv3RUd1naKARVFGD1oPQUDsKCx6D5gKsw/wCsFVl+8PrVmDmQfSgllkDFLSDpS0EjqvaZx5vuQKo1e0wDZKfcU0KWxPdf8erjvxWIRg49K27r/UGsRupNTLcqOwg5NGeKOhxQKChQO9KB0pB2+tPHNAmKK0NM+5ID61nitDTfuyfUVS3JlsXM0GkzS1ZkLRnvSUucUAKTxWXq2ftcP+7WnntWZq3NzD9DUS2NKe5VUcAe9KAN340AYANHRhjpmsjsHMeD70oPI+lNPA/GlX71ACjgk1BMQAc9MVP3zVablT70LcUti3ci4NjbGc/Lj5BVYDnGetXr5jJpVkcdBiqI4Iq0Zo3fC4+S69sGt8dKwfC5wt4PUit4dBSluS9xaBQKXFSITvS0YzS0AJSd6d1puOaQDu1FAooAM0c0UUDClFJSimISlFJSigBaKKKQBS0lLTGJRRRQIWiiigBaTFA5paBhRR3ooAKKBS4oASiiigQUUUUAKKKSigAooooGFFFFABQBRSikAh4pD94U4imt98UAFLRiigBuOKTtTqbjmgBKDRig0gGkZphqQ8UwjNADCKiOSanIzUZWgCIimlcq3pg1LtNG35W+hqXsNHEZKyuVPIY4ppJkyc855qSSMmR8L1Ymq4DxzEEfKc/hSiS30LVl5RlkWUgKYzz71Sa4YSAKfkzj8KmAJBxxURtjuGDwOSapWvqJPSxuXNpaR6YLmOQEnHHrVB7kSrsiG0AYI9arOSVA3HA7Z4oXIcD+9wBU21uU5N6IbKAq4PXtUGM8+1WdRtmtJ1VmyzDP0qsCelXHYLW3FjjLOABk54FWDHLE27GCDUcBZZNynGKsyStKNpGKG7MTZ9AHqKJOMH3oP3h9aWToPrWZqLiiiigQUUlLQAUhpaKAClzxSUUAL2pAaKKBgOaKKU0AJSUo5FFABRRRQIXFIKXvRigBMYooxmimAdqRh8h78Hilox8p+ho6gc36/WkpSfnb6mkNVLcQdTSUtFIBKTNKetJ2oAcv3h9adMf3p+lNU/MPrTrgfvfqKEBHRRSGgQoopM0ZoAXrSGjNBoASiiigYGko7UlMQdaSlPrSdqAA0lKaSgYGoNQAOl3P/XM1MaZdru0+4HrGf5Vcd0Jnlcw/cceuKjtBmc+gFSyjELA9mqK04uD7jFXPqXHctnkn9KD92gkhh9aU4wTWRqKBhRSjmgfdH0oz0oEI/wB01GRhalblDUZ6CtIbHNW3G0vpSkUlaGBVux+8U+1LHHvjHHNF3/rFHoKWMlYNwBODQyuhXkXY+M1IMsgPcVHISzkt1NOiPO09MUmik9CYHpmnrjOR3qMHK+mKQOVYHNTckt9B171XkkAuACeAMUnmsevFV2JYknk5qrgkaYIIBFLk9arQygqAewqZZAw60JktDicqRUUfEg56ipCcqajQZlFTI3pkxOVAHrSL3zQeAD6GkXk1kdDLkgzZQ/7hqtIMyQ+6irTDNlF9DVY/fgPt/WtVsYrcsj/j8Qejf0qlkBmBPc/zq9/y/IP9v+lZ0wzK/OOTQtiXsyTIPSkxkg1CHxwDnNTD7oz1q0zBoz5xi4OfWnjpnNTXEIJMp5OOlQjAApM2i7oAMsoPAJwa3mPlwhF6AYFYPYeoORWpDciWNQeDjBqHuOVwiG2RQCckkmo9SAKI2Oc4J9afkiQEHoMVXu5fMITuOTTEiuRlT7U2ByXMfYHP50/qPwqK34uH9wKDSxcg5Rx700H5Poadb9G+tNX7pz61Bp0LOn/8f0fqc1f1AfNHn1NULA4vovrWhqPLRn3NVHc56m5TPWkbpSnjNNJqyBsnXmoYo8yk4qdlLMBiplQRjJHJqJOxvTiCR4TAFPICgAcmlThCW/Cm4BOawbuzp2Qu4Kpyee1QHjk9TTnJ60wknk00JhjBoHoKX72KdGhPUcU7iFQALx9KXbvPHGKeFwelSxpzwKaCw2OBuDtJFTxqc4birEYC4D8A+lWXskZQ0bgj680DsQrMqRlVKnnJ9qWMk5AH401LRwScZAPNT7VTGSBQHKieOFWUBmH0q0ixKm3cMkY5qqW6FeMdamDxuQy5PGDRcBJJ0jLRFMuOh7VUe2uAwdcAnnOOtX0m+c7YdxPGcA1DMZSznaQSOB6UFWdjOkQyKxdgDnkCqcxSM4B6e9WpILhizDgd+KzJywYq3IHFCYmmkNkdduRzmqkjLnmpjgjOeKhcK4znkU0ZsruylhTdgKkk9OlOkhJG5eo5qMhgTVXIaEyQMUgXcDnt0oxkY6U4HOBjANMVhVUhh6HmpmRWUEDmmAjGe4q0AFVSOpqWykirtJU4HINSopIQr1XmnmM5DjpnmrKwgEEdcYqWy0i3AVa2PqOlEZYrtY4NRW5KsFPTNTXZxIWX8Kze5ohsiAAkDBA5quqLJjcalBLMCx4xUbHYMgcGmnYTVyxDa25UtvAbB4qa3uUhIMbZYcGswglgSTz1pTJHAQ3UnpWlzN3TN8eZMvmscDPIqpcKpY7Oc9qoNrExT5UOAMdaSC5upGEgXIzyKQ02xZI2IPB4qFo2JwF61twyL5ZMsQ596Y8lo+VACk98VNzXSxmBYrWPcAC5/Ss6TzZXLu2TWrLbI5JByR0qq0O360XsFkzPK4PvSEDp0NXTDxz1qJ4MnI6ihMhq2xXIJHNKCR+dPMZII/Wk2EYB7VVyeUfHgEEdalTJYuOvcVGgAqSM7ZM9jSTE1oVbuNUcOvRuTUS+1aDIskJQ9c5FUnXYSpGDmtU7oxkiROVplyMoDSqwGOabMQYcg9DzVGaKvagUg+7Rg9qaLJF4ce1WYR8/vVVOGFWofvZHYYpEssg0opgPT3p9Ah2avaZ9yU+pFUO9X9O/1T/7w/lTRMtie7P+jn2NYZIyc+tbF3/x7kZ6Vhnk1Mtyo7D80oNR0oJxQUS5GeKARxUYzmnAGgCQEVoacRiQD2rNAb0rT0ocygjsKqJMti4AM0pHNLtIoOQM4qjKwBRjrQQM8U3OKXPemAnes3Vhm5hHqDWmOv41m6vxcwH2NRLYunuVR938aXvQvKn60ncVkdgpOQaVTyfpTT0pV6GgBw55qtLwG71ZA6VXnHBx1oW4nsXLhs6Ra896qKP0q5dPGdFs1Ujf3A6jmqa9atGaNzwufmuh7Cuh9K5zwwcTXQ/2RXRDtRIl7jhRQKKgQvSiikoAWkxk0poFIA6UUdKKYAKKKKBhSikpaBBS4ooxxQAUUlFAC0UlOoASgUtFABRS0UAJ0FGaWigAooxRQMXvQOaSlFACUUUUALikpTSUAFFLSUAFFLSUCFooooGFFAo+lIAIprffFOpH4YUABoPaijtQAhpKd2pKAG4pD1pxpMUgEIpuOafikIoAaQKYR6VJikxmgCMjikx8rfQ1KRmjGUcex/lSewzg2mDXEi5AAJ/nTHZSMbgaSWEGWZlJzuP86YECgKaS2RD3JAy4OPSm9eM9qYTjgUKDnPYUEjivcelJjBBPbpRkhgCOO9LJw4Kg4oAZchpn8xmyemT2pojHp9af5nbacZo3gcDvzTvYdywsaRQgnGakYxeWGyMY4NUWlMjYJ4FNkJKgZ70mrgk2fRLdR9aJeVH1obtSyfcFSbB1A+lLQOgoPFACU70pKKAsAooooAKKKKBgKKKO1ABS9qBSUAH0ooJooAKKXFIOlAgpe1HejtQMTmgil60YoEJntSjJBFJSr19qYHNsMO/sTTadJ/rpP9402qluJMKBRSUgA9aTNLSUCFX7w4qS4/1g+lMX7w+tPufvj6UICKkNLQaAEFFFFABQTRRQMQ0UGigBKDRijtTATqKTpQaB05oAMYpKU0lAARxTZhm0mHqh/lTjSMMwSD1U/wAqqO6E9jyqblJfZz/OobY4uCD6cVPMMGYdt5qC3OJxxzitZ9S47ottww96G6CiQcg9jQ/QGsTUcPug+1LSJ90UpoBg3Cmoi6jvT5DmI/SqI5yc1cTmqq7LaurDg80VUUlWBBq2DlQRWlzForXg+ZPXFPg/1I546U27PzJT4B+5HseabDoVpgAxAqMEgipZsFzkYNREDg5pMpE4OVPPTimEYagOMc0hySfT1qQFLZGaIxvGO9NORSoQDwetAEgBUkDninq21QueRyajUnPJ4o3HcW9aEJotRuTnNLGD5o96ijBP4c1LGf3i/WlLY0p6MkPAA9+aQdTinS9setMArM6GXgc2MftkVXdSGtx7H+dTx82I548wiorkhZYADnaDmtVsY9SZiRfJ/vj+VZ1wpMjAdmNaMn/H0H7Ag1QmkWOZ2PQsaI7EvqRxx4bJqbuDUAuVyAKSS6CkbeeeaZi9Sd8BCx7CqYORz1zU8ku+ANjGe1VwTnmmzSGg4evenKxGCpwcU0cnBpQP/rVLNLXHNcSngMQPWmgd85PekxgU484A70AkKM446moocC4I9qlxge9Rw4F0R7UDLcHce9NXoR70tufmP1pBwT9TUF9Cey/4/Ij71p6mBiM+5rMtP+PuLB71p6mMIh9Wqo7mE9ykwyeaCucHrT8ZIFPRapsIxuxMLGm89ewpArY3v35AqQqCQT26Cgktj9Kwk7nVFDCSeAKQnC4FSDgZqNjgY9aktjCeKaB3NOznNMwTzTEPGDx0FAY/wnigDPWmlsDj1poCQOcZJqSO5IOOuaro3mHaRgZ6+lWYYQAR69DTEjVtpIpICsow2ODip/LWBNyMSO/NZ8citHg8MOM0wXbRAxsdwJ70AzTEzFCV6HrmoJJOdzDI9arRzt0XoelRmR2UKT0JzQUi7HM5+YLkelW7W7i3FHAQ+/FZsd2IY2+XLYwOKqyGSZwzHBNAM6KTU7WCMhSCfUVRudbjIUqQcjmseRVjUl5AePWqLSxckH8KLEN+Zfm1SQluSBnHFUftKs5BJIPfNRNOrLjvURYYGMZqkiXJk0ksZI8sn3yajZ9pJB6GoM8n6U3OTjNOxN2WfMyDg9RTGGeT3qIcnINPUMeppD3G45ORSjGQccDipVjJ61YS3AUcUNlKJXRASAOlW1QNhe9IIhtyB3qaKM7gfapbKURViOCoGQOtWLeAshGOQeBU1mgMwB7nmrHkmG546E5rNs0SKhjATd0IOMU1o2kf5uCauzBCCAOc1FjDFu+OKVy7FN0MbFW7UqbZUKnsKWY78jvmmKAAcHGBk0EMgJx05zUDxb87j7irEQDZOegIqKXKHmrTIepLaiGFMSEcir0MtkU2rKB7VjiVSCrAkVKlsm4MjHBGevSqEm0bAkUKCsgK59KhugzAlI+AeoNMgaE7VZhjvzUjzJGxCMCue9KxV0yEIxXAzk9qikVw2COauGU7QVXv1qBnVm+fg5qWmUmVG3DtzURJx071bYjJK8imEA4+XnvUj0ZWznIIphwByKnK88DimYHcVVyWiLetSKwOOOlBjQ8gUAAGmS0NuyVwV64yDUN2yyIHUVacCRRnqOlRCFS+D0Iq4syaKiIGXAbmiSJUQ4YnPtVkQqucVHOuYufWtLmVioVXb6UoAPFJtbGAKaAVNNMHoShTv6d6nhB3GqysSwPvVmE5Y/SglkwHIqQ9cVGv3hUnOaBB3q/p/Nu59DWeDzzWjp3+okz/AHqcSZbD70YtzWKSPTrW1fDFsRWIBUvcqOwgGGpRR3ooLFByTU0IBbae9QipoSA3PpxQhMtCMAdKuWAAZ8dwKqA5ANXLEfMx9qpGctiyGJ/OnE4UcdajXqaeTlMetUQMxgZoHSjtSZpgPQZxWXrXFzB9DWnGeazNaOJ7c/UVEi6e5WTlT9aD1H1oU4B+tBHI+tZM7AJ+WlTpmmseBTh93AoAUdT+lQT9SfapwKhkXLEHp0oW4mWbi3WPR7WcEkscfqaqA55o8+SWJLcn5I+QPxoxz9aszRt+GP8Aj4uB/siujHSuc8McXNx6bRXRg8USJe4ClFFAqBC0UUUAGKKKKACigUUAFFAooABS0CigBaKBR3oGJRRRQIWlpB0paACkFLS0AFFIKMUAKOlHakFLQAUUvajpzQMSj0pf4qKACjFBooAKMUUE5oAMUc0UUAGKMUtJQIBS0lLQMTFFBoPrQAUjn5h9KXvSN94CkAUpoxxSUAB4FFKelJ1oAKbilHSjFIBMUlOxwaTFACYzRilxRigBuMGlx8jn2NLinfwOPY/ypPZgefmQCaRcfxnP50hiEnI4IprACeYnu5/nSq5PK8VmnoQ9yuwwxBFL0zUrIGbJ70kkZCErz7VVxIhMvHTrSqSetRbSCAakUHkUwA8Djrmk20HBOKAcHnkUIBCBj3p8cJI+YYFRx480ljwOa07ZfMj3suB2qnoim7I92NK3KAUhpWHy8VmaijoKP8aB90UUDCiilxQAneiiigQUUuKQCgApcUmcUuaBh0pKWjFACAZNAFLijtQAlKKSigBTRR1NHagA+lJwaWkoEL0oHJoPY0LnJpjOcmGLiUf7RpuKkuP+PmX3Y1EetVLcgKSlpKQxO9FLSUAOA5B96fcfeH0qMcEGpLj7yn1FCAioNHSjrQAlJTqSgBOlLmik+tABiig8UhOaAFNNNLmkpgB45o7Uho96AAmkpTRjNACGlH3Hx/dP8qSlUZUj2P8AKqjuhPY8qn+9cDuHP86r22PtK+4NWbkFbi6XHVzVWDi4Ttxitp7sqO6LkhHAHY0jHKg0SLyT70h+4OeawNSSP7g+tL3piH5MehpSTkelAA/Eb/SqGQBxV5+Y3HtWb2FXAxqLUfnP1NT28mcoT0qqKdGdsgParsY2JbvqvvUlt/qqjujlkHqM1JBzFimT0IJ8Fyaixk9OKmkG5j7GoTx0NDGgHJx7Zo5Cjmkz0paQxRk9e1KMce1AzQCdv40AOJODSA5PsKCOM06MDIHqeaEBZgUhCxPWlQ/OPrRIRHHjPXpTYzllFSy6b1J5CNp9jTR0znrSvwPxplZnQX7f5rAj0kqtdEB1bPSoAWGQGIGc4BpCScbjnnvVJ6WIcdbmlOfnbB9Kyb0fJ+NTiSUOcnIYVBdg+UD3Jpp9CWrXKeeR605hj8aQZJBPrTpOxPrirMmWZjstY1XkkVEOf61Jd8GJR120xc5oY4C9OKUE0mDS5pFh3pSMYpAckUp60DFB457VHHzdk9iKkPQVFGR9qPuKBFqAYc/WgDk/WiDhzSjv9ag1WxNacXcR9WrV1M5jX2asm2P+lRD/AGhWtqHKL7NTRhNalUDAzUsYO3JpmOg9qeD8gFJs1pxAjPPYdKQYJz2pygtkdqTGAR6VmzdDHbjAqB9xxT5GweKiJJoABzx2qRcYpBwKQtgYoAaW546DrTQN3sD0pcE9elKBwB2FMQ9FA56DvTvO24A6DoKYfanx27SNkDgckmhCYGVivXHOacS0x+UEnvThbKWySSB2q5HH5SZAAOOfpTHYZbW0r4DEKAOOanCQJvEhwQODVQ3pDElifQVnzyyysWLHHpQkO9i1JcqGIHODwTVK4u5GYhTge1RMWIOQRUZz1FVYhu5HJNIWwxJFRGTHPepmUEc1GIwTjHApohoA+cGjknr1p6w5OAOKmW1JIzwDRcEiELxyetCoxI+Wrhto0UZOTSFcdBRcdiAQ4x61LFDvOB1HapVGSTjmrNrAS24Dk1LdikhIrYEjPQVKYxnCirAhbeVUcVILYjBPrWbZqolVIwBjGTUwjyFGMVaFuu7CipJIduCBmp5i1EggQrKG9D0qzcsQ+7HNSQQEksR2pZYiwZscCpbKsUXO7GO9EigYA6jrVh4SkQbHB5zSFFfAHXFFwsUHjw2fWq7jaWX1GKvTKxX5RzmqzwsSXA4Uc1aIloM+zLGu0HkDOc9TVeUbxk+lW5CwUMfQU5IV8pZCMgHmrSMmzLMeAGAyM4NPWSVD8uADxyKsGM7JMDhTn6VDcRMIkIONxzmqsTcYBIMt0IPpVzzBJECyHPU4rPZpI5AG6HpU0dwwlCEgg85pk6kkkkiHaucHpUPmOX3MCfaieWQPxjGOOOlV3mYgEd/Siw7jzIBwcqM9zUgmIAwwIqmZsna4NAmWNuQSPrUuI1KxeEqt+FBUEZFVi6MoKnr15pwkAOM9/WoasWnceYiDweKQxkjOeKFmUnFSEZXg0DGKCFwehFIVOSPbin7wQAeCOKa5+YHseKaZDWgiREjO7ikmjBQruHXpSklMAHjNRTFthI61ojB6EZCxn5mGaryAc849DSk+Ypz1FQjnIJ5q0JsVThh9auQn5s+1UwMsDVyEHcfpTIZKPvA1JyPxqMdRUpoEAHNaGnH91J9cVnj+VX7DiBz704ky2Jbw5gOfSsM5rauubds1i0nuXHYKAKKBSKFAqaAZlAPSoRU9scScelJCZbHHFW7HkP8AhVMfrVvTzxJ9RVozexZHc+9Gcimk4UnvmkVsg57CqMxQelNoB+UU0k5oGSxn5s1m63jdB9TWhHkms/WjzAfQ1LKhuVB1I96cOetNUck+pp3fHrWTOxCMOn1pwPakcZxigD+VAxy0yQYPPrk0+PoM1FJnJpICMYEhPsKcOoPtTP8Alrj2Bp4GT+NaGb3NjwyQLyZT3QfzrpR2rmfDQ/4mEvp5ddMOlEiHuLQKWgVAgooooABRRS0AJS0lLQACjFGaUUAFIKXijFABntR1HvRR1oAMUYpaTvQAUtFFACZ5p1JSd6AFFLRRQAUUelFAC9qSiigYUtFFABRR3ooEFLSDrS+9AAaMUUDpQADkUYooNAxKWkpe1ACUUo60uO9ADaRvvCnUjDlaADtmgUYpKQhT0pKXtSUAwo/Cl6CkoGFFFL7UAJiiilxzQAgFLj5G+h/lQKXBKsP9k0pbMDza5cieYZ4Dn+dSRAGFW4AxUFypNxN/vn+dNMrCAQrwB3qUrpEyWpOpJcsOV6VMhU9Dn1qhHMwUoDwec0kUpD5Gceoo5SbFi5TbMMDAIphDIRUgZpXGRgAd+tLMypESeT2pBcrlSDnNKDjtmolcnG70qVORz1p2sMdBBvcE9CelakjiNAowMDpWWJWiG5Rz2pTM0nLMTQ9UJ3Z9CnpSk4jpG6Up/wBXUm4DoKKF+6KKBhRRRQAUUUUCFNHakpe1ACHpQT0opc0DDtQKKKBB2ozR1oFAxKKXikoEKOKSlpKBhzRS5pKAF60LncAKSlB5560xHPXI/wBLl+tRVPecXk31qHNU9xCUlKaSkAlFLSGgBfT61Jc/8sz7VEelSz/cjJ9KAIjSDrQaBQIWk9KWkoGJR1pT1pAeaBAaKDRTGJSUtJQAh6UZxxR160GgANGeKQ0UCEzinRd/ypp7U6M4bFOO6B7Hl+oDbf3gHaQ/zqhDzcR/jWpq6bdWvV/2zWVCf9Ii571vPqVHoXn6E0hGU+lOkOVNM/5Z496wNhyfdPrmjPT2oQ5B+tLQIQjKN9M1mg5XPvWmPuEdsGs7HJxVwManQZ2NL2+tGPWl/nVmI+Y7ghzyBirFuCIwRVUj5QTVqE4jFNCexXLYdge9RE89KeeWP1ppFDBCYweRS8YoPfPOKPp60rjAE55p5GKbkY6CgMSaAHrycGnoOS3r0pikg5wCDUpKiMt+VPoAyQs7jByM1Mgwy/WoYXVWBbpnmpgdzhh0zkVDNKZPJwSD9aaegxSy5LZ9qaDlQPaszcTgCmgZY+3SnZ/Km5+amA/p9RUFzzAMdc1Ng7sd6ikGRimiZbFMA7h2p8h5RfcVIE5yaiHzTj0BqlqzmLd2mV3DqABVdcnFS3MuFKjq1RDAAx3q2VAdk45oIJoJ4oBPpSLAfeFSZ601QCwpxNIYE/LUKcXI+lTY4AqJeLoAjtQBagOWJHaj+JvrT4cb2xRkAsO+ag0WxJbgC4ib/aFa19yg/wB6sqB/3yDHcGte6wVwezChMza1RWUZx7U8jtSqcAsOuaULuOScAVEmbxWg4bI0DHkkVVkmJJ7ZNPcnkE1XkOSMdDSKGmkA5pxByBSgZP0oAQ8DrTACWpxGWxTgAMY6UAIRkgdqUjHFITxxSjGBTESRhRyeT2FSPck4QcD0FQIGdgq8k1bito4cPMcnPSmA6AFQSRweAaZNIzvtUlscZq2WEzERr8ooxBapvJGSM4osNspCAlSAuCTioZBBCCGwWzzS3eqknES4+lZckskjYb1qkrGTd2TTTiQ/KMCofr3puxj0qUQk4zxxQNIZtB5705FUtjGc1Ktudw9KkESo2Bye9K5VhgCjsPSj943AGAOlWEtiSMjg1aW2A4C5FK41EpJbnG48+tS+RkDFaEdniLLdzU0dor5IHfFJstRM9LVdwGe3NXYISCAoOB3q+NMxGGA5Jx+FaSaeIbdQV7VDZaiZEVqxbjmrSWhkJLDgCrghKLlRircVs3lhhghveobNVEyxaEE4HvUzQKygY4HU1eEDmQoo5xUjWyqQo6gZJqG9S0jPEIjhLDgmq8ybY8Dv1rXkhUkIozWZdwstwFPAJ4ouPlI5ADaFccAcVnwgsFI69DWhOMxOgPbNUYj5YI7076GbVmN4WVweh6VEZVCtEVB3ZGadL93PeqhJ3k9wc1pFmU1cZctmTavQCiKbEDxnpkEVGTkEt1JppICemSK0TMGiRvkhmY/xjAqqWMiRrnhammO5NoPB5qqgIO08c00xNWFu0DpG4PIyD71WAwDzyMVYckoB75qAfez1HQ0yWSRneoLeuDVeQFJCuPlB4NTjaF49aST95GWUZI7U0wZWbDEgjBHeo8gkqw6d6lJUjJHWmEg8YqkrkjAChJUkipFYcbqYGI+U9KCB1H5VLRSZNgdqfHKRxnmoVbbgHoacV/iXrUNF3Le5WHTkjFNI+Ud+Krxy4bDfgasKc8VNrDvcTG5OeoqO4JSMnj3qfHFRXKb4SB1H61aZnJFEFWORwc1HKhRjxx2NPVcAg8HORQJM5VhkYzmtUZNDFz/WrcPLc+lVgoYkg4OelWYchiD1ApkMlHUVJkmoweakzQAoq9YH9y/1qiM5P0q7Yf6iT604kS2Jbn/UGsY1s3P/AB7msY9aT3KjsJRR3opFig1LD9/NRCpYT8/0oEWQ1XbEkJJ7kVRHXPrV2x/1b/UVSMpE5zg0Rnk+hFI3U+hp0f3qsgac00nFOPJppPNA0SRH5hWdrRyIT/tVdVsEYqhq7BkiPo1S9iobldBxTsYIpqHink9KxZ2ID0oxgkCkPOPrSj19aQxQSMU1xk0oPSkc/NQBC4xOcf3RS55pH/4+M/7Ipwx+NaEM1vDR/wBPl/3K6YdBXMeGyP7Qk90rpx0FEjN7jqBRQKgQUDmgcUUALRSUtABRQKKAClFFFAAKKKBQAZoopaAEFFFFAC0UUmKAFoA5opaAAUA0mKXvQAdKKKKACloFGOaBhRRRQAd6KKKACiiigQtGOKKXtQAdqSiigBe1JS0cUDEpaMelHagBKQ/eFO+lIfvAGgBKKWk7UABoFGKXFACdaSlwMUYoAM0dKMUdaQABS0lAoAWlHCn3BptLj5Tn0NJ7MEeealEYbuTjhiSKqMATkf8A661Lsi5uDnohIFVjbJkMpwAenrWSlZBNq5R29wOO4qe2QiAjHBOQatCJGfoOlEjLApUDkjIFPmvoQ3cq3EjRyYz24xUbKWjLkngZFKsbM+9iTjoKux23mQkMdoPane1gSRmRgYPvTg3lsM9Kvyw2sCcKCewx1NZzHOSRjmrTuytGPDb2IPApxwOlRDgA0E569qbQNH0a3SlP+roNA5SsjUB90UUDoBS4oASiilFAhKKWigBKWiigYdKDRRQAd6KDSUAKKBRQKADNHagUYoEFFAooGJRRRQAoHNC9aBQD81MVjB1AYvpPrVc1a1If8TCT61V71bEIaSlPJpKkLBRRRQAHpUs3MUdR9VqSUZhShbgyE9aSl60HFACUA96O9L6UABFJ0oJNFAgNBozSdaYxKM0UUAJ2oPAoPSg8jFAhO9GOaU0lAw7iiPl/xpDTo8BxTjuJnm2sA/2zff7xrIjz56e5ra14bddvQOhJrFj4nQ+hrefUqPQvMeDSLyp9qU/xH3poOM49KwNgjOQR6U40igAH1JpT92gQoGVP0NUAuM/Wrw+6fpVLvmriY1OgjLxTBwR9KkJyCBxTMYwfwqzGwp5TBqaM4j561EuSualx8h9MU1uJkAwWwepNI4w2KUH5gx7UhPzUMLDST6c0pOD9aTPXjrSHnrSGOAB5pp4PFOHQim7c0AWEQlNwOfY0E5UDHeo4yQcZ+lSndn1z0NNC6kYA6H1qwh4X61Xb7+09c9asIPlHtUS2NIPUsSAk4FRjOBUkgwM1HziszpAcfSk43UopP4hQJjhyajnO1SR2p/Q1Fcj90faqW5L2K7TEqQAOabDzKKZnjPtUlv8A63PoK0SOd6E0ygqXHaok5H0omyHxnjGcetKn3R9abHAcexp3QU09BS5yKRoKD0pxHao85NSH1qWCDnGaYBicZ6mpRzwBxioCf9MUZ4Ao6FWLlvzM49qFTDtn1pYAftBx6Ugz5jAc5NQVsixEAHX6jFalwBtBPc5rLjQmcegxWnckmM+2KES9yJGznjgU12YKQD1p8PCfWo3yCR71D1ZqtENDdQeuKZxnmnngA1GT1zQNCSEggdzR0XA60E7my3bgU8Jhdzd+lAxhGBk00ZPAp5O4n3ppIAwOTQAmMH14oLelMZtq+5HFRl+y9e9OwicTmMfL19amEjHBc5NVowpYluKfJIUzI3HoKYjSl1CK0syEA3OPyrGa8kkPLdeD7VBJK0pLNnANRAEnPbNWtDN3bLAjbOdw4PpSrGWbk9+aaoOOtSx5PApNlKI4BUfjketSBSSDRHGTjirkdtkHPas2zZRIVjLcVYithu3Ec4qxHB0GOSa0hbIiAEZ9TUORSiU4LMs4HrWidI2QGRWz6iprS1BcMxwBVohj8gPBOTRzFqNinJZCO2jXOSTk1NbWIIUYwTk59amaIIMnkY49quJIphRduMDAPvSuUkRWkPmXCxkcAEmrlzHlQeigUWUeGL55IxU9yNzKoHAPNQ2UkQx2yOgyO1SQ2gZshsAcAVIApkCKeO5qysahCo9etRcuxWFoUYsW69DUbRJg4HJ6mrs20KE6nHWqc7AOFU9smi4ys5EbKwHOay74tNNuPGO1aE74Jx0FUJckk+tHUdyiQSSOeetVdpaQgDmtE7R1HJqixxIStUjNkc8eCB6jkVRlUqxBFaT/ADEE9c81UukyxbHerTsZtXKEiHhsUx+VGfrVlhlfwqtICBiquQ0MzkD86ikID+4qUA9PbioXGDz61SZDQ1yCuB2phwFJxznmlP64phzgrntVoya1A8DFDEx4dencUhOVH5U0Pn5G6HpVJEtivGCoZRwTz7VA68/LU8bbGKNyDTZEwcr0PSi9gsQso4NNBIan9c0u0MvP4UN3BEeQDg9PWpY/mzg9OlRFCp2t+FMDtG4YdKkd7FiRMEH1qSNiADTVcTAZPOKacqcHpUsaLsZyMU6aMBAw5yKghfjGanUg8HpihDeqM+5UFCR94HNUzncccHGavH5ZGRjz2NRmFJJAoODitIsykiD+IEdTVmHkknqRzUDI0bgMOQcVPF944rQyZKB0qQjtTB2zTiSDQIUfe/CrtiwWF8nBJqkPvVYhPyH6047ky2LNwytAwBBNZFaBPyMPas80PccNhDRilo+tSWHepocb8etRY5FSwj5xSQmWVHGTViBiqkDo1RAVLH90mrRkyQykNg+lNWYhhimyH5wfamAfMKsklM5BphlJJpjDkU09aAJo3JIqpqf3I8/3qsw8uB61V1P7qe7UpbFR+IiQEnipMdKjj4b8KkLDisGdiFxnFNHGRQT6UmQTkUDFBycUjgFx7UoPOaGGT75oAik/4+B7rQeKST/Xj/d/rS5yeapEM1vDn/IScdvLNdOowK5jw5/yEz/uGuoX7opy2M3uLQBRRUCClpKKADFAopRQAlKKO9FAC0CiigAoFFFABiijrS0AJRR0ooAUGik7UYoAWloooAKTvS0YoADRQetFACijHNAoFAw70uKSloAKSiigBaMUCloASlFFJQIKWkpaBhRxRRxQAUUdKO1AAOtI33xS45oYfMDQAUUUfSgBBS0UUAJilxRR0oATBoxTqQigBtHSnYqCWYRgkqTik2BKDQOVI9jWVLrccYIVCSDjrUC+ICWI8sgHjrUSasQ3Y50sfPlXP/LQ0hUjj8qJIpBPIVGfMJI9smmsZYoj5iEnHBqFawnqx0O4M/OciiaMFQzdScCnWrx+RuZgCTzTgftL7Y/uL396TWoDYrdSSw6DjHqabMJzkRngVOsghtyG6g4A9agNw1uBvGc96W7F1KhVyxDcnPNI0WV6U+SVZZyQcAmpASqhSK1Wg72KO05C468VKLdv4uOKkIJOAKUrI/ABqmyr3PoQ0fwUppF+7WZsCj5cUvahfu0UAHejpRRQIDRS9aSgAooNAoGLSd6DS9TmgBMUHtSmkNAXCgUelFAB2pelJ1oxQAUYpKKAFNFFJQADmgcGl7UD9aAMXVBjUG9wKp1c1cYvz/uiqfWrfQkSkpxpvtSGFFGKKADPSpZf9Qh96iqWTm2H1o6iZFSUUUwEoHNFA6UAL2pB1o7UUAJQKXHFITQISg0tNoAD0oxwKKCaBgetIaKDQIKIz84zRQOWH1FNDZ594iBGv3We5rnx/rl+tdL4nG3X5vcVznPmjH96t5jXQvAZUigKBx1o6A0iHJzWBsAGBQewpoPJBpaBDwOMVQJwx9jV4cflVEn5jn1q4mdQTkDNIQSOPxp2MGhTjrVmAkbALz0p5YhPY1GeCR2zmpD/AKoCjqIhzj8aQDJJJp5Ge1Nx0HvQxsTGPoKbmlOf1pMZFAIeo4p2OcU1eMjNGTnFAMdgngGlSQjAb6CmqxDgj1xUkiAqCBzmmhDzGpXPXPWnp0FVxIyrgdDwRU6EbQRxUy2LhuWzyhNQgnp2qUkbMVETkiszpAfdpM/OKd2NM/iFAhzH5qjuOYGPtTzwaZNzAR7U1uJ7FE/TtUtsAGLelRDPWpoCAkmeBitUcz2GP+8yxOAOBToz8oqMkdBUkZBUetDKiP7Ck6GlPQUmeMUiwHUk1KSdvtUYwO3AqVAZMKOpqWNC8hOOtRhR9oX1xVuSMRfe5AAB9agYrvUqDk98Uii1bgiYgjHHWnMnlqW4yTTrUYk3Oe3SoZGaS6K5wM8CoKvoTxtlQemTWhccx8e1ZuMHA7HpWlKf3OfYU0Q90JGMW7N3FQrlkyeucmpCS0QVeAOvvTYGAk5GQetQtzboRSHiouSeKkuCDMVXgZojXocUMaFjjJXcRwDQxzle46UsrgKFBxxUO4gZ6k0kDBiFAA6mkICpuNOjUDLv2HSq00m7gHANUhPQa8hP5cUzdj60x3wopYwWIz61Qty5bqDlpDwBk0yRvtcp5wAM/QUyWTbEEB6nBqB5CibFOCeSf6U0S2NkYMwC/dBpYhk0wDJH8qtQxjAwKTY0rjkj6GrMUAPGKIo8nGKuJHzxWTZsoixw4Ax6Vahh+YZ4zxRHH0rQtoVHzN26VDZsooYIVOAvbrVtWBQKRzmiNAc7R1PNTxQZkXHOOtS2VylqCI+UFK4zzU0cI2lscdKFkEeQeuMCiWUrEBg1NyrENyQuMdMc0/AWJPXFVmfOVIzk1MPmYHPA6U7hYu2h4HoKnkkXafU9KijAjh3A9e1LlSR3qLlJEtsoUEk8mrIbC5zVJ2woIOKBIx6npSGWJJlCgnrnms6aTMpYdBxSzyEjGe9QF8JjuTQAySQGoXIAz7UpHrTCM596pCK0gJG78KrtGN+Me9XGHbtURT5yT6YFUiGV9mOtRzRggE+lWimQM1HIN2B2FO5JmSx/NgdKhki+XPpWhJECDgVXeNhkY4NVcVjO24ODTJI+KsyKA1RP0ouS0U3GMkDkVGRk5q0y9ahZOa0TMmiBxgUwqSflHI5qRhk00kqxZTzitEzFoTO9QSMEHmlR1xsbp/Kotx3bj65puSWBHU9qb1JTJnjAJH5GoyCDn0p8cinKufalKge4NSXoyMkSKN3BHSomjOCMdOhqUp3FG7swouFiCMmNwPfOatDEiZPWq7pjJHIPUU+BiME8g0METRfI2PWrK8oD3zVcjBDCrEZyufWlYZXkjzuP8XUVAR+8D9ARkVckAADjrmqsy/uy2eh6e1VEiWhHI4llDHrT4+GNQDlie+KsR9M98VqjCRLknFPIz1qMU/PSgQq9RU8P3D9agBAxVi3wUP1prcmWw4/caqB6n61oOMRk1nt1pPccdgzS02lpFju4qaHAOSelQ9KUHigTLodR/EKkjdShAOeazwR3q3bDMR+tUmQ1oTMckH8KaCQc0uBijAqrkWEJJpMetP70lFwsEYw4NVtTGY0P+1VnOOarakQ0UYHZuaUio7kIPP4CndhTByfwp4HyisWdaFbpTVxz9KVx8oNIuAOOuKBjgelDE5BpAcqKCcNQwI5sGcY/uUoHQd6bLxKh9QRTgeapEPc1fDpxqpHrGa6hT8orlfD2BqwX/YP8q6tOV5py2M3uKKKBRUCCiiigApRSU4UAGKaDmlzSYwSaAFpaTFKOlACUooo70AA60tFFACdaKWkoAWgUnWlGaAFoFFJmgBTRSCloAKKM0UAKKKQUtABmg0UpoGFBpKKBCilpBS0DCkpaKAEpaSloAKO9AoPGKAFpM0p6UmKADvQ3VfrRjmkkzlfrQAvU0UtJ0oEFLRRigYYoxRR0oAKKKSgAzTcZ4IBz7U6oLuZorciJS0jDAA7VLAz9RudNgbDANJ0IBwRWRIqLlguATkD0qcaPcFjcT9QcnNTwWD3LGVwRGASAe9ZSi2S0zEmkKyjHXvUsciyDawBBqB2V53A6jvTQCDlalLQh6Dbm0wwMZwG/SpraPyIzGDkk8mlEm9MHqOlMzh+vNNXtYLjJdzXBRR05BpGImRoJBhgBz71OBnLsOR0qABi24jBJoWgyoLZo5CCenQ+tOySfcVNcEvKFBwSOtV/KliPXIJrRO4blhQu0Z6irMSlV5HXkVUhOZgXOFHJpZrwknYOAetS9dgPoA0LypoI4pE+6RQdALyv40vWkToR3zS96ADpRmjrRQACl70GkoAKKKWgAFFAooAOlJS0dKBCUUUtAxATmgUtFADaWkpaACgdKKKAAdqAeQaBQB81AGPrA/wBNHuoqjjFXtYBF6PYZqiat9CRpopT3pKQwoooxQAZ5qV+bYfWoe9TN/wAe340CZDRSZ5ozQIDQOlHWgGgYUUHpmg0XAKSikoEFJ1paTpTGBpO9KTSUAFIaWigAoX72T3pDR3H1poRw/iwY15ye6D+Vcyf9aPZq6jxcCddP+4D+lcw/Eh+tbSLjsXuS3PpTAcGn565qM4OMViadBcDk98UegpM8kUvpQAoyevSq5RdxNWQO3tVUyKGK+h5qomVTYXap46Co3UxnB6dqcZV9OtOLI6FTyR3rQwuQEYznpipBkpj2zULP8xXqO1OifEgyeMYpWAQZPXsKQ5NBOGIByM8UgGOSaYDTk0o/lQT/ADpBxyaAJFwOfUUmws3HenA4x6VKCAMnrQFxuwR9eaduC9eeKZnJJPrQUJGVOfamgAkMpIGD6VLHygqschjng96sx8Rj61Mti4blpvug1GetTMAYj+FQdDWR09Be1IetKPekPWmID2pswJhPpinHqKbL/q2+lNbkvYo+hxgdKkU7YT35pmeOnansMRAjvWlzBohzkjFSxgAfWocn0qZD8ooHEeegoJxQScUdaCwAyMDvWjYxLGWkkHCjjNVrZBgu/QdvWp5JC0BRehPT2qGykiBpHnkJPQnipXQQshOAfepIxFCq78ZAziqNzK012uSSM4ApDLcMpe4JxkYpcbJnc8kU22AWUqBgVJKMuwB4JqSktB0ZDsTjuK1JADGB6is2EYUAjJ71qRrviDH06UEtaoilwsYUdcVXBIAPqasTEZxjJxxVfaS2O3pUbGz1ALufcelLI4A44GOKU4XqcVXdi7Y6CmGw0sSNxPNJGDIQckAGkfJ+UCpTiJAvegLDLmbI2jgVSkOCB3PSrDnL89AOaoyuS5Pp0qkiWxSSzAA98VaUAKPYVWjXBBPeppGIQnPUYpk7Ec74Zec5NRnJOD19abISWTjnqalxlxzxT2JWrJIY8tk1cjHIAqGKPpV2JACD3NZtm8UTW6Y69auRqBziookGAasxLkismzdIsQxg4NXQm8BV9arwxsWJ7CtCBVD5A6CsmzWKJ7eEIRkDkY5qZIxGu8DqaamQOe5qUyqEII6dKm5pYgkO9zjsaVpiQFZcYHBpQAMt+NMmO8dMGmmJojJ+fPFOBwRjvUIBLc1OAABnrTbEkWkJKjngDmpA2BmmIP3Yx3qTAFSWBkDDnjFMLYAwacQCaa2KLisNbsTUMmC3FPfPFR7SDmgTI+ATmozweKnKdc0zZxmqQiADLZNMdfmJ/KrGzANRupHPvTFYrsMDnrURPUVYZWbpTfLyOR0FAWKrAke1RyR9OM1bdOwHFMaMBcmi4rGXPDk8dqpsuCa1pUxzVGVATVJkSRT2jvUTpzxVpkxximMlUmZtFF4+T61EyHFXmX0qtKCM4FaRZm0Vyqg7cU07UPoSOPanEjOe4FC7X+8OcfrWiZi1YgYcA9D3pVmK8GnOuee4phTKhuhpk7MlXDfMvX0oIBOSORUKyFM8d6mUq4yDUtFp3GkAEjtiowNrgDoelTFcgkCmFWTtn0oG0ToMgqami5T36VDGcqCamjHUeuMUhCSLtQL3z1qlKCCcnjHIq5fthhGPvDBqCRBIpYDjGKpEvXQq9FB9elTxfeOeRUbAMFAONuAalhBL4HTtWiMJbkh5bIpBz1p5jyePSgoaYho5B9qtWhwjfUVAqfMSfSrNshCN9aa3FIkkP7s/Ss08GtKRSIj9Kz2QAEk4FTLcFsM4AyaUHIyKryOzttU4A5p8LFIRnkjiixVyUuqjJOKepBAI6VSkR5G+Y8HoKtWgzHg8kGiwEgHNWrfhT6ZqILz71YhX93+NOJMh/XiijGKMVZAUmaXFLt5oAacCq19xFH7tVojJ+lVr4fuIz/tUnsVHciUdR7Uo5XGaRTgn6Uo+7msWdSCThQO9IvQUsnXNNH3B+tAMcv3fxpT96kXkUE4oGRz8SxD2NKBgA+hpsxJljJ9DTgQc+lUiHuanh/H9rp/uH+VdUv3fpXJ6AwXWIge6kD8q6wcCnLYzluKKO1NMiR4DsBkcZpBcQH/loPzqLoVmPFFAIZchgR6iloASlqO5mFtF5pGQTgAVWGoEn/VkDBouNJtXLopfao4JBNCJB0NOzxQIWl7Uc0npQMWigHPNA6ZoELSd6AetANAC0lGaWgApBS0nfHrQAp60tN70ucUDF9KQ0ZBpBQA6jFGeKMnFAgopO9L/ACoAWjvR1NGaBhilxSZo9qBCjilpuSKXmgLi0lBPTijuBQFxQM0UmCBQSB1NAXQoFNMkYPMi/mKJJFSJ2Z1BCnGSPSsFQTGGJyTyTU3KjHm2N8MGztYH6HNLWZo5IuJlJ4wCK084FUJpp2Fpsh+4PelBzSSDJT2NACg5pcEis7U7uS0dVjxkjJOaoHWLjPb86m5Sg2ro6AdKM1Q0u7a6Lq/UDIq/VNEtNOzF60mKWigAxTadSUANNNIGckcinGkJzSAilBdSpPBppISMgDAAPH4U8jJqrqEvk2E0voMClLYDjHKiRyD1Y/zoil5NREEgnNMY+WQQeCOalK6IZYJwRg4JPFKXZJwWxyPzqvuJKsc+uKluSZYw0fUGlYVi15gJxjFGwhwMj1qlDM8jCPbk96sljGeSTgc1LQrdyUbd+GUZ/Wop4yBuXpThIZv3oXAHA96aSWxz+FCuhlZgVILcZpqnahUAHJ4qeYhxt28iohGQcY4qkNH0GaIuM0HpxRHnJpG4inr7GlpFwCfrTqQCCloopgJRilooAKO1FFABRS8UlAWCkpaOlACUUtIKAFooooAbS+lGKKADvmgClFJ7UAA70DjFGcUCgDI1nH2qPH92s+tHWBi5jI7is6reyJENB6il60h5pAHXmigGjrQAncVKf+PU/Wo6l/5dT9aAIO9GaQ9qXrQAUnU0UUABPGKKKBQAUlKaSmAUhoooADSGig0hCZo7UtFMYUg+8AaDTed2e+aaA47xiMawjDugrlJDiY/UV1/jQAajC2OqVyEgHnH2Nby6BHYvHqeOetNAwc1J0wT6VGD8xPvWBv0Gn7wp2elNON2KUc0CHg81nyHDP9avDOc1nyj94x96qJlU2G596eZCgwBz60wgCkIJOTzWtjACelKCAfpRjj3pMYYCiwC5WkLDP1owOtGAOKQwJwaT3oPb9aXigQ9DlAD1FOO4An8qavYipMgkA9DQDIwDTlLAnHWpGAHQcAVHIMYPTigBHBJz3qwh/cj2NQEgj3qeIfuRmpkaQLmcwn6CoWxx71MvMR9MVERwPyrM6OggOOaQ8kUoyKTPzUCA9abJ9xvpTj1psn+rb6VS3E9injIxT3IChaYDgj0FDNzz2NaGAxgc8+lSIMKDUZOetPj+6AOvWgIkhyAPWlQZYKOpoVGZc9eas20aqxdhyBU3NLD2jYhIwcYwT9akkCxYVW56k1EjNJLk9M5qJvnctu74/CluNjwEJLMckDrUbGPzEIXnNKuACBzUckhEiYHQ0WC5oReUZMscEipHhWRiUNV7cEvyOP6VMCEmbHUioZotiWOIjvWlACYiT2FZsYMjEZ6VobyIBGOCRU3FYgJy5OPpSiNienWpxGoHNV7m8KqVQYwcZqWarYgmABAz3qA8DcaCe5PJOaax3nA6UwFjGMs34Ux5DI+adIcAKPSogQOB1poCOV8Ix9TgVT74POasXB5Cds5qugy5PYc1oloZNk8eSQhPAombKZXjBxiiPhS3r0oVDJG4HXqKS3AhkJDL9KsRjLA+lQTHITHXHNWrYZXHcU29AitS5GnANXI48moYV4HoauRAgZrnbOmKJY4zgGr1tDlxUcSYwD3q9Au0nA5rNs3USRQq4UfnUsALMSOgNIU3EAdhyasQqI48Acms2WkSDg7j0NI4Yt7GpBHhQD2qQLvAGOnFSaWGhBtx7VFLGQvFT7Sp56VHKSeBTEVQp3j3NTAfP7YoAG4cd6kVSWH1piROoOABSuCMUoyD+FRwiVnYv0zxSGKQSOKNuVp5HzH0pcYoAhKknGKTyzgDFWAOelBXNNCKzR4wOtN2EdR3q4Y++KYQOfWmBUeMjr2NQle3vV2Qbl+lM8gnnvQIplMDpSbRg8VcMYA561WkIBNFwIHQDmq0hAYjPXip5JBgiqshBYkGhJkNohkIIzVGUc59qtynA+lVJDkGtEjNsrn1qMipDTSKZJAwqGQZ7VZcVDIKaYmUJFIY+5qHOOOmTVyROSaqSA9e+a2TMJLqO3BgR3qN1IOc0DJ+YHkHmnKQ4OaszWpCTzn86UEjLKakZQScUzGAfWhhYmVyV4p5AKZqspKt7Gp0bJ9u4qSrjogDlc1ZiGCKpZKuSOmeKtRyZXj2NJgRzuGunkbsBio43Kvs7Ec050/eOrDk5INRg4zxyMU0Q9yGSMxu6+pGKmgJ8wEdAKa7rIwDdz1p8AImAHTHFaIylqWuoPrTadjJ64pCOKokQfeq1b8KarDhuKsW5ypprcTJJOYz9KyrvO1COnetVxiNselZ1yMwk+nNJ7iWxSx82O9SREYIPaoye/cU5Dg5oG+xIwB6dDTrVsSkdjTcEcUinYwb0NArl8DByaswj937GqoOQCOhqzDnyhj1poJbEuO1AFAGetBHpVEhRnFGDTSKAFqrqAxBH/v1bweKqagP9GQ/7dJjjuV0PXPpT0wV4pkfOR7U9BgZrJnWhZMbRn8aaB8opzEEZNIo+U4pDFBxwKafvEU4YxxSHhj9M0ARzf6yL0waBwPxpJj88eOuDS9qtbEMv6Gca5b/AI/yNdivauO0c41u2+p/ka7AUPYzluYmsSE6h5YJAVQAAaphm7E5+tWtYDf2m5AzlRVRUc/wmuW+p204pxWhu6QxayOTnB71c7Vy4vJrWUohIBOcGpRrc69gcVsndHJUi1Jmzqv/AB6x+8gxVMjLAA1SbVJ7zCyABVIIxUf9oOkzDaCBxSsXF2Wpat9bSzQ28iElT1FWU8Q2zHGxhn1IrFaWJ2JZDk5J4pmYODtIwatGbjd3R0aa1aMxDNtx6mnjVrI/8t1H1NczvgL5KnBo3QZPyNRoTys6gapYn/l4TP1oGp2X/Pwn51yu6A/wNSF4s/dNIOVnV/2pY9PtKfnR/adiP+XqP865UGEDlTRuhOPlPHvQHKzqv7VsB/y8p+dH9q2AP/H1H+dct5kGMlG/OgPBnOxvzoHys6n+1bEYP2lPzo/tewyP9JSuWMluMZjfH1pRLbk48pvzosHKzpzq9gDj7QtH9saf/wA/C1zBmt1P+qY/jSedb/8APJs/UUWQuVnTHWbAZxOtIdbsRz5wNc0Z4ASBCT+IpRcwZA8g8D1FMOU6T+3LHOPNFIdcsh0kBrnPtduOfIPHuKPt0OPlgIz2yKVg5Tov7esx/FQdftM4BzXOC+jBGIf5Uv29eQIx9eKLBynQ/wDCQWoPAzTT4igxxGcisAagC3MQ/IUfbjk/IOfYU9B8hvHxFHjKwk/jTf8AhI1z/wAe5z9awxenj5R+VKb5x2H5UtA5DbPiM5wLXP400+IpOn2XH41jfbZCc8D8KQ3cpPb8qA5Ea58Qz44t8Z96YdduyPljx+NZRu5enp7Uv2qQ9/0oHyI04dVvpZwGYgHtUN7qF99qZIpiAAOlUhcyjocGkM8uc55PXii41FCzveSL88hOa2oiBbxjIyAKxPOlP8XH0qe3mOD5hJ44NJu6LirbG7psiLeyZYAFB1NXmvrZCVMgJHpzXGjeWPzHk8VJATtKtkkHHWnfQhpt3Oq/tOzxnzCPwqKbXLNcAEkjrxXMyD58jpUbggZHrSuHIzTv9RS/vAYx8oXFVz7VWssG8CsOMVsGGLB+UZrOTSOqkm1Ym0Ilbs56FSK3PWsfTQq3qADAAJxWvWqd0mc9WNpBmlpAKKDMM0ZpORRQAhppxilNNPAxSAYxweKrXMYnhaJujc1YbgVC2Dn6VMnoCOJnAVCq92I/WqudxK4qSeQ+fIAcjccCoPMI5A70lsS1qSgsBzyR0zUiSKpCng96jiO/O4YIPFEuBKQafUViYubdyYwCW7mniOS5BO4AHrimWkZuriNBwACST2FbVtHbITFEoYgcnFRN2C1jOdZEQJGAAB3qvEkglCt1JrUvpIoVAOA56AelQQtHIuVxkd6hSb1EV7qEqhYHpyarpMSgBGfU1pSjCMGPBFZhIQYVRgd6uLuVFXPoWkj5J5opI+GIoNgH3z7UopB9807FIAooooAKKKKYAKKKMUAB4ooxRigAo70UUALSYozRQAUetFHrQAdqbS+1FAAOaD0oFGaADPFFBGaKYjK1kfvo/cVm1qa0PniPtWYap7ISE9aSiikAUUUUAHWpQf8ARWHvUNTJzbvQBXPJpQOKbnmnCgBO9L2pOlKaAEoopKYgooooASg0UUDEoooNIBO9GOaWk6UwA4oIyRjtR6ikpoLnJ+NsG7t8ddtcdMMSH6iuy8aAC6tW7ba42fIlI981u9kEdi8Dn8MUzGT75p4OAM9wKbkAgnpWBuNJ+cZ6k07vTWILjFKaBCiqMww7fWrwPFUZ8+cw96uBnUI8UAEc0Yo9q0MLCck+2KUfrSdKWmAg6UdevrSkY4pPT0oATGRSjg+1GeKP60gHpwB7VIQCM0xRjGelP25bA9KlsTH5Gyo3O5fwpRkLz2phPGKEJCA5PSrMf+oz71VX7xq1F/qse9KRpDcup/qf+A1Cw4H51LH/AKk/Som6CszpWwgpOhBpxpp6imID2pH+4w9qU8UMMofpTW4nsUQcDNNJyCfSlBxxjg00kjjFaGAAE8DvUsMYPGe/NRDJGfT0qxADtqWCRMHEaBQKljOIHbHXAFQEOfujv6VcSA/Y0PQk5PtUmqIkICn2FVwCVyT3qXB2SH3xUQVh2PFNAxwAAODTCVEik1IOFJIOajIJYGlcLGhatvfp2NNdiLjjk0+zjcoSFII7mrawIGGME9TUM1S0GxqwUOBgnjFWnO1QM8qMUsZO3Krk5xTGUFwWPOeR6VLZSQB2ERZup4qk5y2T3NWbhh0zgCqx2gbj26CpuVYjk460kK8FjTSTI47jPFSzHZCFTr3qkIhY5JJpsfzPxQ4AUe9JHkbm7AVQmVJzmZmPTOBSLwoApkmWY57mnrkHPpVmY4E4A/u9aXcYkSUdjzSdTj1oY4TaRxmgBbpVV0ZfunkVZswCp4xzVaQYUI3IxwatWgPkgdDk5qZbFQ3NGIDA9K0IQCoz3qhCPkGa1LaMso9+lc0jrirlmCMsQSOK0YoSXwopbeABASKtRrtHA5NZNm6RFHGQxB71aWJQQBUqQjZkjnFOSMogLDk0rlJDQmTx2qWOA4yOKWJQW5q1gFQBxilcspyLhQO4qtIR0xyOtaDxqTlj1qtLGCflFFxWKqjJzU8ceCGp0MPy5apigA4ouKxGBzTgMdKCOaAME0XCw4gbfekxkg0Z6ijdgY9KLhYcAM5pcqPrUbGkJouIkZxxjsKjPPPemlqBIFXJppiZIFAUg96jkkWM8EcVWmusLnPU1m3N2QvB5q0mzKU0i3cXahic1lzagDnnFVJrlmyN1UJJC7YFaqFjJ1L7F2S+yOGzUBvMHrxVQwyHoCSeaabaYckGqskZttlxrlSTzkVGZAfqarGJwDkEYoCuq5osgVyY8jNNzxTFc5waXOKllAw4xURHrU/UZphGaBlSQZU1UmUj8a0HFVJkzVxZm1oUTkcj15oyc8etK58tyD3poOGPp2NbGFrMlDBqNuR703pyKerc57+lJjRERg47UsblH56GpCFfPY0wxkHHalcdiRhxxzUtuwAKt17U2JcqRTDkH3FDAtygMQ3foapyModh3HFXY8PEG7mqdxHm4OO9CJa0ICpLexqe2JDhT1FRgeYfLBwSeKmhBW4KtwQK0RjJFggE0Y4pu45Gepo54+tUQOHBzU9v90/WoM9antzhCD3NNbhIlf8A1bfSqJG5SvY1dc/umqp0IqZbgtjNII4I6cUZwR9aluBtmI9eajHrTQNEh559qa3TilBJXrQaYi3btuhB7jir0JAiA7VmWZ+8p6dRWjFkRgfWhbg9iXdRnmmg4paokUn0prE5pScUjdaAHZxzVPUD/o6f79WzyKqahk2wHo1S9hx3RBEfmJ9RTkP5U2Ljt2p69fY1m2dcdgYEqPUmnKMDB9KaeMfWnDkfhSGAGB0ppHzc1IMYxUZBJ/GkMjnIDx4HrR6Ckn4lQfWl6itFsZvcu6Of+J1bfU/yNdkOCa43SD/xN7X6n+Rrsv4jQ9jOW5j6iSNRk9wKrq7AgVY1EZ1J891FVxw4rhbsz0qS9xFW92m7OcA4qEBMjPSm6ruF+MA8gYqFS2RwcVvB6HNUT5nYtxYDnHpTCFMz8/X60yKQI4znB9qQHMzsASM1ZnZkpVQQc0mEOMk00kntQOvSmGooRd3OaURpu4J6UE+3WmgHFFhaiiNQT1pfKB6etITg8+lID7mgeo4xCmmMZ60uT6mg4x1696LBqIUUd6Ni0uF70uByKLBqNMaev60gVQaeAM0ELmgWozy17nmlKJnORSgLmjCjtQGo3anJBFOjiDAEdMdaUAY4FA4GASBQGo1lUt2ppjSnkAL1pCAMc0BZjRGvIxTgqhs8Z6UoIxzRx0pAkxFEQ7c0EKc5GKMY7U7p2zRoPUaAh7UEKBjFKM9MUEcj5aegWYh2jgDilBX060hDH+E0AN2U0tA5WKSpI4pQyjtTQG4+U0u1j2ouh8rDIPagtntShGzjac0eS5/hNK6DlYFscDmgtil+zSnopyaUWsp/hJ96LofJIah5zQkgVnGepqVbOXI+Uk02TTLhpC2CAegpOSBU5EJl+Y46UjSZ+lWU0uYLyMkmj+zJOpFLmSLVKRBYHN+DW42M5FZdvZvbXSM3Q/zrUyCRWVRp7HVSi4qzLOnj/S1+h5rVFZmnj/S19MGtM8GtofCjjxHxi0UmeaWrOcQ0hpT1ptIANMNPJphoAjY81E3U/SpWHNRev0NS9ho4G4AFxKf9o1B5pPRc1PdD/SZR/tmoSVHGKI7Ce4glYHlcHtTyfMGT1PFN3KW5HNPAG0471QkiVWkjTbCSCRgkelXre5+yW7KozI5ySap27kO3XG3nA96eMs4boD2rKersKSG3LM7CWQ5Pv2qdI/KjDRng88VTvpQD5QOT3NTWl0DaEsOVOB70+XQl7Fss0yhTgkdaikiB3DgAcGqsd1Ik7OBndxj0oMrICzMSAeRSSsCuj6G60kf3zSikThzQdAf8tDTqaf8AWH6UtIA+lFFFMAooooAXtQKKTmgBe1IelFBoASilooEJSmiigApKXiigYlFLRQADpTadSYoABR0OKMUY5oAzNa48o1mHrWrrWCkR96yT1q3siRKKKKQBRRRmgBKmj5t5PXFQ1LF/qZB7UAV6cKYD0NOHWhgHU0H0o70UIApKKM0wCiijtQIQc0UDrQaBidaTNLSd6ADvR160GjPAoEGKQ0pI4GaQ9T7UwOY8bDD2jY4xiuKueJDXb+Nf9Xa8cc1xFx/rCf0rd7IcdiyhJUH2FLzsGemaSE/In0FOPI9uKwZstiMn5/qaeetMP3qeaAFGAapTjMzVdxjiqMx/et7VcdzOpsRjnmgmgDk0uK0RgN/lS4PNGOaTPNMANHTgUEEE0dgaADtQcdKKCPmz60DJFI3AE8E1KQUbjoardR9DUwcsNpPIFS0S0ObpgjrUeOhpSxPHocU+EgsQQD6UIERgYarEQxGRTTGu1mGBjpT4v9UfepkXDcuRjER/3aicfKMVLFzED7VEeVFZnT0ENNNL2zSE8g0CAjig/cJ9qU9DSN9w/SmJ7GdnOKUDNBGDxTlBO0DqTWjMBUjLZ29PWrsWyOEgDJA61DMREoiXqeSaltk3ZUngjrUtloYJGIOO54xV5C32EqTyATVIoEkKg9DViJiYCoOd55pPYtEIYiHI5JpY5GPJUY+lOMYRAGPepEaNQOpouFiWEiYFRH9TipRHBHGWYAnHIHrUAmZ2CoNinuOKUlIQSMu5PQ8ihsaRbhbdD93CHvUnmRr93tznPWoi+LdAQBnqBUDMeg6msrmqLgmZ4AcbecimjIBZjyelNjz5ADcYpJG+Xj8KlspKxDISzEk80yQ4GPSnEYOW71H/AKxyewosMfCgClzxgVHIxZjj6U+V8LtHpzTBypY8Z6VSE9SFh1z2olxHb4JwSKGBzj3zUV3ICp9hiqWpD0Kgy749KkHBx+dNiUhsnpinnv71ZA4cYFBGcD3oA9aM4GaACN13+XLynQH0NX4RtUDrjvWXHy2PU1qWhwAD0OcVMy4F+IcAVv6XD5kgz0UZrDhGSBXTaWAlszYwScCuWbOynqy2DyVFW7Zcn6VUjwzY7k1oIVTABFYO50poswxbzk9KlkjBYAc4NMjmATANWEKcHOT3oVxcyIJI9gGBxSKwAxmrEhGCOtVXwG4qWhpoU4Yc0wgDpSeYBkE1E8g7GmO5JnB2ijOeKhEgLZJpTIAcZpWE2SsehppPemCQYxmkMgHfrTSJbHjjmmls1EZjnApjTYyPWnYLkxcVG8g45qu04A4NV3uQe9UlchysXfOx3qCe6VV61QmvggI3Vl3WogAgHmtY07swnVtsXbm7Jb5TxVGaYj7zZB5zmqMl7JIAqjqeop8MMkzDcTiuhJJHPdyY4CSR+Aau21iT8zflU8MKxqABz61YGQcZ4qHK+xolYj8mNTkKMgelMkjB5xU4GMnrmoXYDqazuzVNFZo15BFQtCpHTFWHdS3FRv2xRdhoVGhAB45ppj4zVojIppAIp3JsVQp/CmYwKslOP5VEy4ouFiBxyRVeRMgmrZFRyKMEVSZDMm4TvVdDwVb8DV+5j6mqDjH4V0Rd0YTVmP5Bpu4hx6UKwIINOAU9ehoZKHnjkHilDfjTBwxUnjtQQVYVJRYgcFwKJFxKT2NMi27gR2qeQAjI69aGCGwlgAvbtS3Axl8cnr7URtk7cYPapWGUIPXpU31HbQprtdgV4IwR71YkCvcBumRVVf3EhLDgHH0q5HGC45yCARWqMGgxgA9RTfSnEEOR1xTSMYqkZimrEPKmq/erFsMofrVIl7D3H7pvaqp6Zq2/+qNVPSoluNbFa7XBDjr0qv3NXLgboSMdKpZyAaaGx6HtSn1ApoPIx36085z7VRIsD7ZhjoeK1Ygdo571jH5ee4NbMBzArDoRTQmPx60vsDRSZxTEBpDkGnE80h64oAOcD6VVvyfsw/3qtA4FVdQ/49h/vVL2KjuQR09eMio06A9OKeD+tZs6oik8jPrTh1NMIJYe9OIwTSGKPWmg96Vfuk0A4FAEM/EkefU0uOmKSc/PFn1NL0/KrWxD3LelHGr23+8f5Gu0/iNcXpnGr2vPf+ldp3ND2M5bmPqeP7Rb/dFV2IyKsan/AMf5/wB0VT3YIFcMtz06TtBErRxSSlpACQAAKPItjwBj8KbIcyEDqAKFGWpczSL5Uxwt7UDkHP0oFrbD7pIB9qcFBJzQBg8CnzsTghRaW38THn2pRaW3QE/lTepoxz0pqbIdNDzaWp6nJ+lKLC1P8RGfaowAO1OAp87D2aHnT7U8byB+FINNtif9Zx+FNAzwaMc0udh7NDv7Lt8geZ/KlOmW4Iy/A9xTAOaUj0o52Hs0OGlW+P8AWD8xSnS4McS9fem9AKaR05p87D2aHjSoeP3n60HSYAc+Z+tIMjkE0pzg5Y0c7FyeQDSrc8+YPzo/sy3BH70fnTRxSgA0c7FyIP7Mg7SD060p02AD7w496CAD1ox8vWjmY+RCDTrcj7w/OnjTLXP3/wBaaKOO9LmY+Vdhw0+15G4enWj7DaA9c575puR+dBwOKXMx8q7EhsrUc5+nNILa07g/gaZkZpRjFHM+4ciJBbWnXaaPs1pn7pqMnApAc80czHyIlMFpydp+maQRW/UIR9aYOtKD27Ucz7j5ESBLYD/VkmlIhH3Y/wA8VEDzQCe9LmfcOVEv7sc7B+VG9eMKAPpTM5xQOKV2NJEgkB/hA/Cl347D8qi60E8UXY0kSmTPOB+VMLkmm5yKAPwpajshcnORS00dhR0NF0NEF0w8+Fccjmnj61FdHN1H7CnoMc5zmmthPcvaecXY+hrTzzWTZyLFOGZgBggk1b+2RE/61a6oNcqPPxCfMWwRijcKqC9iJwHBND3sSYLMAKq6Oez7FrNJmqf9oQZ/1goGoQEk7xwKAsy31pDTY5FkjEinIPSlJzQCGPTAOv0NSHmmAfMfoaUthnAXH/HxN67zUGARk1akQS6jJFnG5zz6VJe6bHbWSziUFi+AB6CpTskDsyiEXOT6U5cAEdRjimyLuIKnAHUU5cbaonY0dKERa4aXGFUcHvWa10zTllOFBwBSSkKpySAeDiohgDAORRa7uD1GuSWLE8mnrcqqKgH1phG44FII8A5q0rhZFiGTZOC5yp/SiaTfvVTwTUSkldp69jTcmM475pcuoJan0r2pq/fP0pfakH+s/CsTUD9/8KWkP+s/ClpAA6UZpe9FMBO1FLSCgAxS4wKKKAEpSKAO9BoASiiigAooxRQAuOKSlo60AJRRRQAUUUUAHSig0mKAM7Wh+5jI9ayT1rY1gZtEPo1Y/ereyJA0lKaSkAUUUUAJUkP3JB7VH0qWH7sg9qAK44pRScU4UMA6UlFFABSGlFBpgJSdqXtSdqBB3o9vejtSds0DAik70ueMUUAJmgkEUCjrTAMfrSc5oI6UZzQI53xoubO3b0YiuGuQBKR7V3njP/kHQ/73NcJd/wCsJHcVv0Q1sTw42R/QU845qG3OFj9hU5HB9qwe5stiJ8b+KdTH4YCnnrQAVUn/ANcferneqc/ExPsKuG5nU2IcZAoPHWl4H4UHsK0MBo9qUgAD1p2BScYpgITzSY4pSMmjaTQIQccUE8Yx1oxjrQegoGA5+tAOCcUoGOaMUgHHk59qcgwQaQdiaUEZpMLEr5OAPxqVcBDUAOSBUyghTmpZUNy1Ccw/gajIwgp8H+rGPQ0w/dGfWszqWwnoPammjuKCOaBATSN9w/SlboaD9w01uTLYzz1NWIAPlY9uahIBJqeFsI+BnA4q2YW1I5G3SE9yantJAJAD64qpkknjrU8YAUMOxosUtyzLEROWzwQeaXLJEAnXuaeWVowvU9eaaQyrtA4qWaIkCiWJXP0NMMe0dOM1LAV27T0Pb0NOjQlmDDgVNyiNCzMAOOelTFMSDjnqKSJNjZ7jpRNJkBgDuJx06UmykgZmfA9DzU0SgcsMmmxqQBke5p5GCcHrWbZokOJB+nU1GPmfJ6A0pJ2kL34prkRxgd+9Fh3I5mBPH0pyoEXJ444qIDLBj0p9w4JUDpjNUkJsgkJkbA6E4p8h+cIOgpkI3OPQcmlJ+Yk/hTegIMYVmPQVnytlTnnJzV25cpGEU9RzVEjkA9hVRRm2OXIUg+lAGSB2oA5GT0pQPk9zVMkXucU1jgn3FKfSmSH5qEhMIwNwxWpaDAA7CsyEfOPrWtACABUVDWmaFsPnGfaukgkWO2znjFc7bA+aB3PFak29IhGM8elcslc6oaFlLzbz37U4Xz8ktxms8QzHG4ck8DFPaFk4J5ppIG2akOpsGAzweBWhFqWGGW7YNcuJGjkOQcDpU4mOzeWwemM1fs0zJ1GjqY78SHOaSS5V+hGRXNR3bqAQfakOoPE5BOe9S6ZSrG+02O9QvNkZzWL/AGrnjPQUg1EE8nip9m0aKtc2PPHrThNk8mscXYPO6pUuRu68VLjYpTuapk9DTTLx1qkLnI60plz3pWKuWGmxjmoZJsHGahaTjk1BI5L5zRYTZJLMcgA1SubghcKeRT5GyD6iqzjJ9zVxVjN6lOaaRhyT71XdGYjuaumHLZPSnrCo5Iya2TsZOBDa2uGBbkn9KvxgKDioGkEYyfyqrLescgHAo1ZDaiajXSJglulQyamgBI5rFe4OeuaQMxYFvuk81agZuoaLayeRiov7WBGCOapSqG+4cDPFVmBRvXB60+RE87Zti7jJwG5xUglB5B+tYMbcg5xz1rQgnBBXOQR1qXAuNRmgCD0pe1VY5CzgLVsdBWTVjoTuhpGRiomTPSpsE0mM8VJRWK8GoGGatyIRmoGHrVIloo3C/JWZKpD+xrYmXK4rLnXD/jW1NmFRaFdgQeO1KGyAKc4JJFMAzgitWjFEqkE804DIIPboaiyQcelPDEAZqbFXHAFDVoHcgI7VAMOo9aljP7oj0NIBSOQw4IqUHchz1GDUY5UH3qUL8uPWpZa2IZIR5pJ5Ujn61JEwjIBOSBjFKT5R+YZB6UCDLGReSe1VFmckNJJJYHqaaSTyaewwCoGDmmkdcVqmYNAOv4VZthmNvrVcVPbcIT71S3IexLIMRmqfWrkh/dmqZGM4qZbjWwhAKkHuKz8YJHp0rR789KpSrtlI7dqENkYOBUoPyiosdqepyAKZIMBxjvxWnp8ga0C91ODWZ14HarWlviZ4z/EMiqQmafBpCKTpS570xARmkIGfelz6U0n9aAHAY61T1EYth9auZ4qnqH/Hr7A1LHHcrRcgZOOKnEbFQygkDvVUSBEGOSRipYdQuYU2R7MZ7rmptc6HKyJBuVgSMUpPPvioLi6uLnYXCjaeNoxTBM69RzSsCnfcsgjB9qQHtUcdwpGDwTUiAEYHPvUtFqSZFcD95F9aUf0pbj70f1pAeKpbEvct6YP+Jtb+z/0rs2YAkntXE6cc6pb9sPXW3bEK57d6b2M3uZt7J5t6T/sjFRADdyKHkEs5YDjaBSnsa4Xuz1KfwoSTAmOTgEClVlHcfnVHWCReRgEgFMmqRMmRhj+dUoXVyZVbOxu7wOcijeCeo/OsiNm39T+dBdt5wSMUezI9sbBIHcfnSB8ZyaxvNlBPzGniaXA+btT5CfbGuJB3NBbA61kGacAHd9Kabi5J/wBYcUcge2NoMCevNKD6Vii4mGTuPNKLm4z94ih02P2xs55oyTWN9quAfvmlF1cf89DS9mx+2RsAkGl7Vj/a7gfxn60fa7j++fSj2bD2yNjmjJzWOL24GfnJo+23GfvH86PZsXtUbOM0Zxmsc3txx85/OkN5cdS56+tHIw9qjZxnAoFY4vbjn5z+dAvZ8H5z+dP2bD2qNfPNJkd6yDdT8ESEfjSG7uCceYee+afs2HtUbBPT0pSR1rG+0XHA8w003E54MppezYvam1uHHNBdQBzWKJpif9YaBLKTy5o9mw9qbZdSOopPMUdxWL5kp/jNBeQD75o9mx+2NvzF67h+dL5kf95fzrBLyc/vDSbn7saPZsPbG/5kX/PRfzpRLEAcyr+dYIyR940hBz3o9mL2zN4zwj/lqv5003cA/wCWg/OsXbx0pNg9Kfs0L2rNo31uOjj86T+0IBnmsbYPQUuzGcij2aD2zNY6nAD0NA1GN1yqnFZQUccVNBgRgY7k0ezQe1ZZOsIrFdhJFRtrgAOIz+NUZAPOYY71GwXB4FNU0L2rNKzuzfXZ3DGF4rRTpt9Kx9GH+lNj0rY6N0+tRUVnZHTSbauxcbht96QgAHjpTw2CPpUTsTRHYzqWbBThgRSXMm+LCjkGgAmopcjgA1Zk0iPNShcDI7iogjMw7c1fEQOB6VVxWRf085sgPQ4qxVaw4gI9CasjpWjOaW400gGSfoacRzQATnHBwamWwkeeXUeLyc88OTkVVLNjaGJHoTmtbVdQWSA2MEO0hyXc4JJ9jWQMJyeopR1WoO1xSX8rI61KmCoOecVEJAzcdhUiglNw79KpgJIoZcHpURXbn0qSRSygA4Oc1GQwGCcg0JiGMcAnNRlyO+aeRnOKYQQatDEBIbrznNS/6xfM796hPBz3qSNtucjg8GrYj6YpBw4pfWmg/OK5DUCPn/CnH2pD94E0o9aADGKKKKAEoFL1FFABRRRQAUdqKM0AJS9qKOgzQAlLijpQDzQAUgpaAKAEopaSgAopaSgAooooAo6wB9hB96xRxzW3q4zp/HY81iA9Kt7IliHrSd6WjHNIAooooAQ9akg6sfY1HUlv94j2NAEAGKdTehNOoYxO9FLxmkJxQAdPzpKUmkpiEzQelFB6EUAJS9qSjoKAA0UUUCE7UDpSd6WmAUnSlpuc5oAw/GIB0iM9xJXB3Y+cD2rv/FwzogI7OK4C7++v0rdfChxHQn5EPpVjGQfcVWj/ANUtWRzzWL3NY7EMg+cU7PNEvLA0Dk0mMcKp3IzMcGrdVbkZmPXoKuG5FTYg7Ud8+tKQfSgg46Vqc4nTgGjsBil2nrTgvFAEeeKM808x0COgQw5ORRipNhx70vl8nntxQBGAeacAenepBGO5ANLgcnIpARdOKVck4A61IAoNGVHOKQCgANipQ+8HjkcVCSCcj61JEcqallx3Ldvnah9QaYR8v4mn2/3F/GmE/Lj0JrM6VsNpp70oNB5oEBHWhvun6UZyKDyp+lNbiexRP3jUsD4Yrj7wxULEhjgd6epKkN1FWzHqD4DcDoalhIMZUdjmnSoGCsvUjJFEUZOQODjFK5SQ6I8Bj34qyu4ryM84pFtgkQUnvnNSKT0FS2aJD4xGoyeMdqkOGyVOAaqqjkEnjmrEKKsJDN7ioZSHRtGM57DANNTljlRjNRqDK20DAHerEaHoOeMVLZaQ7HAI5pTkjCj604bY1xnJpoJ3EipepYIBCcsM1WlbzJCw6VJPIGIUdutRYwtOwmxM4XmmE5T6cUsjbVwetRKCeB+VWLckRCqbh3pSFyCei9alYYQewqtM+1cdz1pLUb0K0zbnLflUGck+9TuAFz+FRqnzA1ojJjgABmjgAHvS46Ckfpg0xDfeo3BLgg0/sT+FR8g5polksA/f49K2bYZYCsu2ZXlGRg461r2q4II71lUNqZfsgTdKMd66IQqxAYdKxtJhEl1k/wAJroDjzQB0A5rlk9TsgtCxb2iMxZlHHSn/ANmI43FevNEM4U4J4qyLtFHUVCbLbSMufShuyEJrMm0mRW5J9cV0banABtYgcdazLvVLQZ/egke9dEWznm4mNLaSgYJIxWdPbTgk7iRWrNq0G8ksCfrVKW/gc/eHrWiuYtxM0mVDyppBM565FXzLFJyCOaaIo26YobGknsRxSEdScVcSUjGDUPlADpTwuDWT1NoqxaSQkip8kgc1TiPIq5GM4A61my0GfWozk596sGM+lRMpGTihDaZA44/CoyBU7jioD6CmgEwOtRzSBF9z0pScVXmYcs3QVpFXM27IgkkwNznk9BVJ1lkJYAkelWADdzhs4XOAK6G1soUiA2g5GDWqdjmlqcr5LFCcc45pmJSCT07Vt3dg8MvyqSh5qgcbyCuBWiehnZEAt2MQw3J5qxJZiO2DscHGaQEKdzdAeBUd1cSXLAYIAHSk2NIqq6HK461YhjBAUcCmJbEckVehiwoGKTY1HUsQKqqNozVgDtTYkwBxzU4Tv3rCR1RQwKaeIs8gU4IeKsxxnaeO1Zt2NEijLFlORVGQYOO1a04wvFZkoyTimtSWio45IrOuV/eCtNx3qjdL84961gzGS0KTggikCYXPvUrDLH6UgUbcnoa3voYJakLJg0gyTtNSNzUJODQtQZLG5jbBqyp+Rx3PSqgIOAasxuNoJ65xSYE8YJQr3zU6AFT6imbNgGO9PQAMST1rNlojlzIpAAyOlJDIwI4wR1pWBE4GeCcUkZPmup6A8GnEiROvlyKQeG7GoZIyhOR04p7QsFLKc46ULJ5i+VISD2NaJ2MWiIcc4qxbgFTnvUMkbRMFbn3qaA/KfrVpkND35Q+1VsA5NWGI2N9KrkA5waTBbDCpBOelV7sAMD6irQyBg1BcrmLPcUJjZUxyPalX72O1IDgZPel78dKtEi89R1p1vJ5VwjZ74o5x7dajYeg6c0IGbpzSU2BhLbxuPQZqSqIEFITmnHFNJH50gDJxVXUTi2Huatjpk8D1rLv7pZpFjQ5UHk+9DHHcqg4b5ulWFMZQnn2qq4JYAetWlt2buAMUFvcAykgA8VIBnriozE0cifLwCM+9SPNGZ9qDAPrQA4wxkAkYpYIozcmNpggAyCTVG7kZpyqsQAMcGi3JVt5yfrSGrlq5GGQBg2D1HQ0nYU2WYSbQoxg04OG9qlKxdyzYkDULduh3gV1V4cI49q5G0dVvIHY4CuCT6V01zeQTROY5VJx2PSiS0JbVzOjyHP0qXqv40wffyPQdKd29q4ZbnqU/hRU1fm7j/wB2qgHPSreqjN1Ge+yqoB/Kt6eyOWp8THwjDjikA/eE0qZBBpAcSHNV1MhCOaXAOB6UFs0ZxTED8Hr9KaBhsH8aVjnFJnBJoswFIwCKAMmjOQKUHiiw7jSOtKBgYpAcnFLnAFOyAMAikxSg8+1HaiyATGDTgBmkB5NKDzRZAGBnpSYHTFLu56Umc0rIdw2gE0oA9KM85ozSC4EYNBA4OMYpSaackCgLigYIpCBkmjnI+tB5P1osAoHHvSgce9IByRSjPWgBcc0hAPagEgijOaAEIyaUDtig9RQeO9ACgY4FByDiimnk0DJAPem49T3pwHSmkDj1zQK4oAzQRz1o6HNHJxQAYyamgwYcnqCaiAINSQ58kcdzQBA4BlP1qJgDk1I33z65ppHBoQdSzoozcn2Fa7d/rWXomPtT8dq1SK56j1O+ivdGyZ2qRTMMME1KuMDjgCmOTmmnoZz3EHFMc56inA9jQ4+XNUZEBJ+lPEjYPzGmE54NPBAGKtCZr6f/AMe49+at1TseIAKtCtDle7F6mlUZz9DSZA605Ov1FS9mI86vCq3k5Jx85qoSJDj3zVm+jJ1C4DDGHIxVZo9qnB5xxRHZA9w2hOfWpCMHA6dqqqspwSDjtVskGIHv0NNjSuiJgfXml+YckZHemyEhRQHbAxSJasRk4YnGPamswI6VOUDctwaiaPLgjpVJhciAJIxTwCq8ipAoByKUjnmq5hXPpMU0/fBpwpp6iuc2HNww9DQRzSNng0vtQAUUUCgAGQaDR0ozxQAUUUUAFAoo6UCCiiigBKOlLQKBgKKBRQAYo6CigcigApBRRQADvRQKKAKmqjOnN7GsLoM1v6mM6dJ7YNc+OVq+hLD3ooopAFFJmigAqW2wXI9jUJqS3OJPrQBDjDEe9LQfvH60tDGIaTrjNLSdqBMM0UnalzTEFJ1NB5oNACCjNHSgnNAwopBzQaBCd6XFGKD2oAQ9KTNKaaetMDK8UjOhPjswzXn1395D6ivRPEozoEx9xXnVzysf0rZfChx6ixDKLU4JAxioIT+6WrA6cVlI1iMk+8KP4qJOg+tIDg5pD6jvpVa4JDgd8VaxVW5GZQfUVcNyJ7EG4+lLv9qNrUm0n1rQwsLuNCue/SkCnPSlwSM88UCsKX4xSFz2o2n0oCnkYoCwFj1oDHnmlwcdKAh6gcmi4WFBOcUZNLtOKMH0NIdgphyAPrUm1sjg00qSOlAWCPnHtViLo3sKijBRsgVNGcknGKTHFalq35RPbNRt9w/WpLbhR9TTG4BHvWXU6VsMpDQOlBoBgKQdDSjijGePWmtGS9igRliKkhIACnnJxUiQkFmxn6VJHGsKbnXOTxVNp7GdmnqTKghYMwyvepAokUugwc8n2qsJmZiGHBrRto9sIK8g9ql6FxKspbaPY05Gwo5qzJEHBC9/0NVfs7xNz9aTLs7j5HbAA7kZqURlioHTFOWFTEHP5VIpwuMfSobKSEwsYCLQTsBweTTQCzEjnFSGJjHubgZqS0hgU4JY802R8A7T1pXk4wByKYBk4/WkMjwSeeppWcBM0SMsQGTyarMzNgds/nVpEt2HHLkn1qeGIZBHU8UyOPOB6DOKtACOMseo6ChsaViG5YB8DoBj61QdjJJn0qWaUyMcdKg6cDrVRViW7iEEk+goUYyc8UpOCR60YyoFUQIOmT3pDz07UOcEfpTc7QG9P1piuNk4UKPWmMTirbxCRBKOjDoOxqoeTzTRMixajM0Z/Otu2GAT6ViWhy49jit+2AByRwayqG1I3NFQBWbFaecAnvVPS4m8r5ehOatXCsinHUCuN6s7loitNeCJck4xWTd6zIMhCabeXBOVYEHmsaRmkfavQck10wgjjqTZM97cTNzIeTxzUbggks5IxnrTQyjGODVy0torqPDEhvfoa3SSMLtlDcC2ME5pDmQbQCMnrV94Y4nIIGc4FQArG5yDg+op2RNmVSJo/uknFWrSaQru5OOvtT4Shc7s4xSK4jZvLGQRjFZtXNYprUuxzFlOeR7VMHBXORWSonQlk5Gehq1DP5hwQVb9KzaN1IvA4IxWlYjzGCjk9ayYyScHtW/4dhMk5YjOBWU9DaGrLwsSVBI7VVubQgHArqktQQPl4FV7vTyeQvFYqRu4nFShkJBFVn4JxW9qViFBIHIrBmRlbBGDWqdzKUbEDgk1QvneSUQJ0H3iK0SMjioEiAZ2I5JzWy0Od6laK3dBwcY5q0tzcQ4AOakAGeeKUxg49RTuQ4NifbpWO1gCPpVcx+Y5IHBq0sIGemalCKFxijnsCplFrXzIjx8w6CiO2CkbxyRV5gqjOajf5scUue5Sp2Kph+YhamjjwTipVjJ5xUscDMMgcd6lstRBB2ParMNtJKAQpIoFqeCDnitjT5UMYiKgOPbrWcmaxiVIdPwMsOac0QRSMVpSdCAKpz96ybNrKxk3Ixxis2YYNa11gmsuYZzWkWYyRTcHmqV2MMrd6vsKo3uAUz61tE55FI8uT+NLj5RTSfnJp+QEBJrfoYdSOQbVyfSqxwammmEjYHQCogOeacRMQEg1OOFDVA2ePerEY+QA0MS3NKP95CrZ7UwjDn0pbUgR7T+FLj5yO1ZPc1S0DggN3HBqNsgk4wakUYYg96JlCuMjg0Ilq6GJKyknPFKQsw3LwR1FMkwihQM96aDsO5etaEOJNHMJWMEoII4BIpI5FgZ0kJBB9KXekmCw59aGi85DzmQdPcU07EuFxxuYijcnOOOKrCQbc4P5UfKDytOJBUYHSne4lBIUOMA4PPtSSEFSuDyPSlDZwCPpSkjIGOaLj5UUfJbONpP4UeUwHKnmrnmYPFBc45p8wcqKmG4+U8D0pDGxI4NXC2SMHpSEnNO4uVC2c4hgMbg9cjip/tUeeAcfSq5Y7hxS7z9KLidNE5ulx0P5Uw3OccH8qiL4oMn+BouHs0F3dOLN1UEHpmsyFcnJ/wAmrt0+YCM9elV0AVACO3NUnclpLYTGZwB0AyaujoMHg1UhIM3P0FWwQCfQUySOSUocMSRUGVZgV6064Jz1qO22/a4gemRmkh3Via5h8lkjI/eMMnPpTSMIcUlzcNcajJI3bgfSkJyyKPX86YXJFjJjORjvmkAwKszONoGAPUCoMigLgqsSAOpOKbI5jYorH35q7aeWqPK4+6hI+pqgF35YnkmkwVjY0Z2kt5C5yQcAmrg6VT0YYgkHvVwdcdq4KnxM9Sj8CKmp5+0R/Sqoq5qoxcREf3aqAVrT2RzVfiY5B8wpD9805B8wpvAc59atbmQhHPtQOmPSnnbim54P0qhCdQKACXPpTsgLQDzxTAbRznmn5BXpQCO4oAZxSH7oNOBHpSlhjGKAEH6UYpQ3HSgt7UhjOeTSgE9BRnLU7PzUANIOKQA4zT8jvRkdqLAJgj8KUDvS5PUCgE0MBAOtBGMUZPpRknmpAUDrnoaXHtQDmk3c0AGKXHy5pv40E0AOHQHGaCPakHQUo5FAxCM0pAz700g7jSck0CHj1pG+9wOlKFwPxpGB3fWgY8Y5x6U09qQZ5OaXHTHWgQp5NKASRQB60ZA4oHYcBinwkiI496jJ4p0fEX5mgZAclyc96Y/cA807I64qN8DmhCNDRR+/kx1ArUIrL0L/AFkh9q1TXNUfvHoUfgAYGM0jAE0hbB69qaJAOc047Gc3Zjtqg9KbJjYRigzKD1pjyqetUZtkB289c06NNzClJQnpT4ThxgdeKtEs1LMARgVZ6A1WtMbDjsamklES5YEj2Fat6HJLdle7LlAEJBHNSW90pKqoJOOTjgGqcl6CxAGO1QRzMJxErFEkPLA9DWV7piOd1NGbUrkqOdxqiSS4ZhjHUVrXEhS+miwCQ/LHqfeqF8u1wwGMnBoi9EhXVxwRWAZMYPaonjKZyOM0RuY4cZ5zkUpkJAByc80+oldETL8uTSbRgYNSE54xxTGUg8A0XE2MyeQaDxxSHIPPWkBBNUhCk80Egg+tJSdR70wPpSmN99R70/H8qafvgnsayNx0nBFBpG6iloGGKKKKACiiigA7Yooo7UAFFFGKACjtRR1oAPb0ooo6c0AGDjNHQUA9BRQAUUUUAJS0UGgBKO9LSdKAINQH/EulPtXOr90V0d/zp8v0rnAfl/CtOiJYHGaKD3oqQE6mg96OhooASpLc/vhUdSQf64UdAIn++R70HgUsn+sYe9Ie1DATtS+1BpDwaAA0noaU84xRimAlIaXpQaBCGkFB6UUwFpM0CjqaBgeKOozR9aSgQh6UEUUH7tAGd4j58Pz/AIV5zc/djx6V6Rr4zoFwPbNeb3I+SM1tH4RoIThBU6t1qvCMRDPrU6jmspGqEk6CkFOl+7xTQeRS6De46opMB8EZqXpUMv3gfaqjuTPYblfSgEZ6Cm8DOaD7VoYjiVz0pMjpgUnvSD39KLgO3D06UZ78U3APej1oCw/Iz0oBwaTtSelADt/tQD3xTaPSgLDw3fFKSOwpufbqaB15oAdn9afGck/SosZ6VJH1NSxrctWxwgPvTG/i+tPtxlAPemMMbh71n1N1sRijrRkCnoARQA0KTn2p4jJIIGavW1sBEXkGAexp9tHGZAMce9Q2UkQWcDPKIyOCeagulWO5KHkDpW8AiOGUY7VmavaFmEkSk560Reo5Q00KBjjOArAnrUtsXhyS2V9KrLC4x2OatQozfK3Iz0FW3oZKL6jjI33l656VatnEw2yLyBmonjCKCB145qWEFQTxmobNUiQAD5ccVKIEKfMeDTARyT1pry4GBUmliUGGJeB0GKryTmX5RwOlROSW5P4UDIQkDoetFgY1hsPPJNI7eWm49+lHJ5fgetQyDzCMHgdKES2QyMXbPU9qkhiywLdTTkj6YHPerCRNwxHFVewJDUXHzdOKgu5yXEY6dzUs0wBKL271UbB570JXBsYABk56VFk7smnuRnaKYepHtVozYvJYingcZoA5+tI7hTtpiIgdzFj0zxSSnjApxAHI6HmoiSeT1pkst2cgVNrcjk1UYfOx96kRioJpjHv61S0JY+1OJPoRXS2oDCuYhOHB9TXVaaN8iLjrisKpvR1Z1djH5NopA5IzU8sZkjJI5Iq1p9qSgLdK0DaIFIArg59T1FHQ4TUbELukK8VjDT53XzFQhGOAcV6NdaOt4vl4wMgmnahp0EOjlI4wPLAIrpjU0OadHU84bTGAIYYYDIHrVgw7bVFVQHAzkd62buMmZHK9sGq21RwRyK05zB09SAG1CjzbcOxAOSCcU/URY30ULW1uIiowwAIz70/agByAe1JwBtAAFP2mglT1M0WY9OlKLcJ0UZq4do4HWoyMnFTzNmigkQbcDHtQYwQCAMjmpdpJPHFSLHx0p3BxI41Jwcc967jwxZbYPNI5Irl7S0aRwAO9egaPb+RZBCMGsKr6G1JWVy7BHnHHFLdJhCcVZgiIxS3MWUIxxWaWg3U985G/i3Ekdq5/ULYFSw6+ldfe24JIAxWDcQrv2+9CdjaSujnBGR8rDB6U0wncTW/JYxyISRg+oqudMlUE4yK2UtDncDH8rJ5GCaBEwJ9a1Tp8pxhDn6U4aZIRypB+lDkJQZleW3SneUxrTNgyckHimrbZHA74pXK5WZ4gY4zUi25JAC5rTjtAScipo7dRnC8inzD5TPt7YB8OOPSpzbiKQgD5WHFXxbiRCwGCOakWETIBj5l6VLkUoGbHGUbaRxUhGxgy8EVaaDA6cjrVc88GpbuVaxNHcFlwetRTetMwUOe1Mlcgc1DApXTAkms5+pq9M2QfeqLjmtImUiuRzWbqo2ojZ71rFcms3Wkxbp9a3gc0zJQkjnrT5D+7z2zimjhAehJpSd0JHcHiug5yD/lvjtTyM8+lIRmcN2xSg9uxNAAecEVZjGVPsKgQZOMcg5qwgJXjualspIntTlST+FTdGHGQTUNsPlOO1WEB5z+FZM0SGyLhxt7YpbkFkDAdqdJxBn+IcUkRL22DycGncTK4IbjuBxUZyeAPrUkZG/aRyKXCknPBrREMjXO0gdakjchgV+8OnuKRAm8n0pcjeNvbpRcVhZlAZWPRu/vUZVgSe3Sp5F3fLnjAI+tRyH5QhOSOtFwGk7VAHWm5PJNIAcUpyBtpoAxnBoPSgEUvFMQ0Dg07k44pfpRmgAIzTSKd+NB5oAbj8qQjGT608jpTRkgcUXEytdAhowBx3pjn5cj6VYuRgLnqTxVOTIbbnvVxehnLcdb53c+vFW+pP0qtD9761ZyMH3HFWzOxWuCdw71BHJiRWHUEmpJjyR7VXBw3FJDsPD5cn15qRJMSg+nSoBjOBTuVNAy20hJOTmkDDH1qFTyadnge1ArFkzYtmUdSRmoo3GMVGTmI+ueajViMD2ouCR0GiHdbyn3q6B81UNAz9mlz0zWhjDcetcFT4mepR+BFXVOJ4s+lVM4q5qwxNF7iqROa0p7HPV+IkU8jjvTOrHinRnkfWkGSxx61otzICPajHFKckmlwcGqEMIpQOM4oIOKAMjGaNxB1FA5zxSY+XOaUDnrQAhHIHSgDOaOc5oGKBigcUEA0o780HGKLgNAwc0cZpQAaOMii4CDBo/xpSFHrQCKLgKM4zQOe1G7A4FLnuBSAQjGOKXBz0oJz1FCk56GkAZwelHU5xSjqcikHLYoATn0pcHHHpQaUggcUAIOg460oByRSgEYz3ozgkdzQMbzmgA5/GlIOaOaBAAQOvekYE80uDQQfWgBApIPtTwnTNIu7Bz0p2W9aBikCmHmgkk9abg+vSlYLjhnHNPjz5X4UzO0U7kR5HTFMCAA4pjAmpDnFRMDigDT0IfPL6YrTxWZoH3pc+laZPWuWp8R6FL4URyoD3xxUPljB5qabJYA/SoYxueQdgcCtIK6uc9SVmxDGpppjXtUpCg8dajOM1djJzECqDVqKNQQSR6jmqeRn8ad3zmqsTzM1rVlAILAc+tTuUYY3A+2awjnpmgmQcq5BHTFO/Qyau7mjPaRnkLis+a2kVTsyQOQPetDTLhrqJ45DudD1PcVZEI3Dik1ZCv0ZxlzG8l0XB2sRz7EU2fckYEyhvfrVi7VftlwGOAjkikOLmwdepUZFZXtYl6MoSwkJvA+U9hSJgrtxyDwantpPNiMbjtiqxxHOVzwDxWgrigkPtxTkG4lT26U2YkSBsYyMU8ZDD3o6CZFInBOORUBBB6Vcf7+COv61BIDycdDQmBGBjkmkPHSl44JOKVlIUEc/SqCx9IimnkinZpG7VmbiseRRQ3UUd6AAZxRQaMUAFFFAFMAFBoopCAUUCigAFA4oFAHNAwopaTvQAUUGigAoooxQAUUUd6ACkpaKAIrsZsph7Zrml+6K6a5BNnN7oa5kHCitOhLD1o9qD6UmakApucmnZpDxQACnwcTA0ynw/wCtFADJOJX+tIadL/rn+tM70MA7UGjpR296Bh060h60c0Ec0xATQaDzRigQ00EYoNB5pgLSYoNFAB2pKM9KKAEPSg0E0E8UAU9aH/EkuR/sV5pcD92v1r03U136Rcg/88zXmVzzEv1NbR+EaCL/AFOfc1MnrVeE/uSOvPFTxnsazZpEWQHbTV7Zp0nK/hSL0FSU9xRUMpywPtUq9KimHzCmtyZ7EZ6UlL0o681qYhj3opCMc0vpQNCYxyKXmjNANAACeaOaKXOKAE6igUDrx3ozwRQAY6ijrS+x/GjtQAoPapI+9RdhUkeDk1LGi3bfdH1pkhO9h7060IOM+tNk4d89zWfU2WwscasRmrdpBHvYscgc4qiobjHXtV6IrBCxOS5FJsaLDSqUK461FDII3wOg70kS70ByM9cULG24qR1PFZvYpamvBtlgJI5xxRGA2YXA57mq9tvjGBUoLM249c1BqincWYjm2447GmLEEOQK25YRc2oYEb0NUzCIztdeaq4OKZQPLDPI607IwQBzVsxxkbVXp3xULhEGTjincTVivkkHjpTdhJ68U55AVOBjNQtI20j1oAdK6xrgctiqokbJLNgelPJyfWm+W0hGAaZNmwEhkUj8qdHEeCc4HSpY4AoJbjNSHaQAvPvSuNKwigDqMetQ3NwQoVD160ssjBdoPPc1XEZLBieM96LA2NIwobuaiJ6+1SzElwFHFQsD0HetEQxAB19aaoLN9D+dOwTj8qApBCg/jTJYsjYUkdhVXJ3hjyae8gdiw+6KiySxxVWJbJCcDC8g9ajJAbjmgsVzj0pmTxjvVITZJnNKcbRTVGWAp5Hy4oJYijBH511uhYklgOeDXJAY5/Cuq8KyBiikcg1hW2ub0HrY9LtAFhVfargGcVnWzZUCtCI8CvLk9T2EtB4GOlQaigOny57irYHNNeNZV2NyOpqouxL1OTntC7quMnbkVW1DTGiETAcyDGK7Q2UbtuC8gYFQXunefNbqF4Xk10KRi4q5wU1pNGQCpANQGNh65rub7T02nIGQCQMVnf2OrKpIxvGfpV3J5TlvJJ5NL5JHQVtzad5MxUjgVEbRUandCcTLEB64ODU8MALgEcVpfZ1ZCoXkjin21qJCAOo4NJyDlLej6f5k+Av7tcHNdVEoUgDtwKq6fGiWyqq4Pc+taMSHPtWEndluyRbhHFLOPkP0pIztwBSzAshx6Votjk+1cwb0gKawJomMhz61v3o+YiqRti3zEVlex6K2M9EwCCODU1ucvtPSnzx+X26VVjkw45wTQmS0a0QjYfdHpTmgjfooFR2oBAB6mrgiGetDbBFM2MZU5GeKzJbHySSBxnNdDjBPHFVpoRISD0NCbHZMyhbgHgcEU4QADIHPer5twsQHcCkEORwKOYLFIR+W444PBoeLyZBIvStAxq0e3HI71GYwUIbsKXNcqxSmjyBIo69RVCeMEhlGPUVqNgcfnVO4jAJK/iKaYmihu4Kmq8xO0mrEwxkgc1UmY7cZpkPQpTHBqs3OanmOWPtUPWtYmDG4zg1na6v+jKfetNRg1S1xQbIH0IrWO5zzMBuFC+gojIHHvSPw2O2KIxlWJ6it7mDQ1hhyfSkQc4qSQYbHqc01RjB9eaASJIxyc9qnjGDgdKbHHkE1LGDipbNEiS2Xr7mrKjDDNQW3f1Jq2R8w4rNlIiJzMysOCKSIGN8Y4zzT5AGYkduKdtLoSuCRyQKCSnLH5czkdzkU0jOD7VauY5HRXRST0IxTI7aXksuB7itExNERURpnHLUKoAyeDU4iPJJBweBTdqswBOMnFMljHOGXPAAzn1qEguxPvVucRI2N3I9+KrPNu4UDjjimkIaMA/SkY5IxR9aSmkAYI6UgzmnZpQeaYhoOBzQDkVNFbNLz0HrVgWIGCWzip5kWosp4OeBmniJiRxgVd8jA4FAhYjijmRPKyoIBxzUgiUEDFT+TijyTn+tHMhODMmZ/OlkwMCPgVSYNu+YHmrkgNvdyKwwDk1btIPt0JcEAjg8VpdWuZWd7My4iFIzVksNvB6Cr50dW6nIqlf2i2Ukar1IJNNSTG4WVyjIef5VGEOc1r2OmLdwmVjgA4Aq2NFhHPUik5JMcYNq5zwQbST1pdhI4FdB/ZEIwQKkGloBwOMelS5lchzYDLjIOB1pxz2rojpsZyCM8elNOlxHqvSnzoTpnPknaR6nNNRC7YAyfSuh/siIn7lOTSkjbKLgnvRzoagRaArLBMpGCD0rSAG4GobaEwTMp6sM1KO9cc3ds7qatEq6v/rIT7VRwcVe1U5eH/dql3Bransc1b4hyYA/EUgyHI9KcPQDvSYPmNVmIZPJ56UuSR0pw560oGBTuMiycYoAIqUDik4PSgRGASpoANSYxmgD9aLgRkHNKARTup6UA4OMUAIM+lJznpTwO9J3xSAQDB6daUZGaAD6U7p2oAjPuKB64p5GTSEENjtTAME9BQAQKdgikBJJHoKQCHOKATupSDgYpBuDUAKpIzmkAO7NOAIz9aADntQFhADS4O2gbvUUYOOtAwwSM96Qfep4BIo2EUBYjOTzQc9KcUJ70bDk80CYhOMUAU7y+Bg0eXgZzQFhAMZ5yKBTtoANNAHrQMMYJpvGKeQM0wjrQAE/KfpUhYiEDHaoiPlxUrAiIfSgRCW46VEznuOtOPTrTGA9aBmroH3ZG781ok96zdA4jkz61pd/xrlqfEehS+FDZRyDVexD+Q5f7xY1PcKGI+bA/nUQiBOPM/Ktabsjlqq8hxiOTzUbQ9wacbZT/AMtcmkNuP+elXcjlG+VijZ71ILVTyZOKX7Mo48zii4cgwR+p4pCgz1qQ26Z/1uaBbxHOWpXHyIisJ/suqqCcCTg10WwB8e9c7dQRxoJFbLKQRW9ayefBDL6gZq27xMZxs7nE6qdt7d4ODv4p2mMsm9cfwnn3pusrv1G5Qd5DUVk/2eQDt0NZNXiZPcrROY5yOgyRTZSvnkjkA5qxqduIZ8jgOMiqRAPfpVx1VxWLU4MlurKPenKp2KepqxbIHgHcYwaaQAi9iTil5EkNySqI2OAeainBMYwOCean1AqIETHJOaZCRJBICM4HH1o2GmUiucYNLHIUbaeR0IpcYODSEDHvWm4z6SprdvrTjTXrI2HMOAaMZofhR7UDoKQAOKM0UUxBR2oo9fegYHpRRjijvQIKBRRQMD60UY9KMUAAooHSjtQAd6M0UUAFAoP9KKACij0ooAKKKKAGTDNrKP8AZNcwB8tdTIM28n+6a5Yfdx71fQTA8UnelwTTc80hBQelFHagAPSnQn94Kb1pYj+9H1oewCzACZvrTKfMMTNTOtMBKKSlIoEBpKKKBgfakpTSHNAAaQmjpQRQIOlFBPFANMBtKetJnBpc80ANoPIo6daU4xQBXv8A/kGXJ/6Zn+VeY3PEQ/3uK9OvxnTLkD/nmf5V5jc58hT6HFbR+EaEgGYiR2OKljHBpltjyH+tSxkE1m9zRCHkc0nQUrDjrSEYFSUA6VFMfmHoalBqKY8imtyZbEfegnmkyM9aQnnIrUxFpTTcj1pcgnFABRRkYoDCgYvejvSEjNG4UCFzjpSUmfXpSg0DF/GjtSZHHsaXPFAC44p8Xeogcmpogc4NJ7DRZtBggn+9UzRCRXK8kHFRWgZnwPWrsCbJHDdzWLNo7EMUQAG7qOajkZmkJxx2qwxwSuMZ70tvatLJgjgdTU3LSuRwq/DISSe1aSKQoZhyafDbxwR+aAOehpsko3YqXrqUtCxFsxtbr60rwkMQD1qGORSCD1PQ1MVYKGY5B71BaY6J2iyoPU064ImCSYGQOR61UDsDgmneaSxFBVxpkYghRge1V5EJ5YEipnJRsqAQe1N84sD8vFNMGisYnbovFBtXPtirSyZU8YFRmQtxuxmmmKyRELZU+9zmhmSMnavWnvG4XOQR65qMoQQSOtAm10IizMAG4HpTGl2DYvJNSSADJzkmq/yqcnrTSJbuIc4G40kjfL6Z6Cm5LtuPQUZJfJ6CmSIThMnrUXXBNT/KynNQvFJkEKSp7irQmNzmmyNt6U8jYDxVaR8tkdKpIlsjP3No4B70qjA+lHXI7Cg5A4pkkTdaFGB9KeRn86QAkkVRLHxjL5qTGBk9qIY+jNwO2aVzk4HQUCIycrnvW/4TlxflCe4Nc+PvE1oaFN5OqxHOATg1nUV4s0pu0ket2j5xWnG2FFY1i+WBzwRmtWNwQDXkS0Z7kNYlsHilHP41EjU8OM0JiasWUYKMVOrqOT1NUt/SneZnvWilYxlC4s0EcjEseOgqvcRKHQL91RT5JO2ahkk689BVc5SizOvky/TgjGazJEypYDkdq152EgHHSqhiBJI6HrTUhuJVQE7XUc+lXLe1YOJE7nJFFtbMZBGRgdQa2oIUjUKVwRQ2TYfbEA4Ixx0rSt+wrLZtkuR3q7bTbsEVmnqRUjdaF4L82ae6/ISKIyCQaexG0gDrXQldHC200YdzDucjtmmCMLCQeoq1dgKwPcmqVxJ8pIrGS1PRg20jJ1KQKpweQayo5gXAzzT9VmZnIBrPg3DLdTTSFJ6nTW0vy9elaMcgIBJ7VzFvelQQT1q9FqK4HzdKGhJm6WyPrTAAPrVFb9TgLj86l+1Ag1LRomTOck+lNDAKKgMwJ4NI02eAamxY8nqahaTAxSGTAIzUEkmB9aLADuM5Peqs0g7UskgxnPWqk0uOO1UkS2QzOCCR2qhI2M1LLJknFVnIJ4q0jNu5XY/NTBUjDLUgFaIwkNJxVPVhnTmPuKtk81X1UY0lz7itY7mMtjmScdeakjACsfTrTAMjOOh4qZVwr8dRW1zGxGQSgPpSovBJ7HpTwMR59uaIgS2foaLjSLMKYTnrTgMJ+FPUALx6U5QCvPpWbepoEIAXI6mp0JB5OaihB2kdgakJ2oWA5qUJ7D5GDqSBg55pYSxJUYAxz6ms4ySFtoyO5p8kxLKqkhsDOK0sQ2XpNwIIPGMjFU5rqQjaWwV604zOiA9QDzRPGsyCRQM9xQkDdyt5zlCQeSaFLD52PA6ComfH3V/Cml2Prj0qyCUyb2+bqadlf4elVxkc85pQcdiapCJz1FNJAqPcwxwaQk9cGgCXIzk0ZGcdKiBYg8HmgFi33TQF7GvZXUUcYyAcVZGoRA8gfpWAryD+E4HapIpHkkCkEZPes3E0UzbOoxA8KM/QUh1KP0GfpVL7J82STSG0HXJpco7su/2nGDjaP0oOpRYJ2iqRtcge1RPEwm2dRiiwNtCapJFMRKFxIOPwqfTbiK0tyqjJJyao3KhXCg9BzSwqTgdjWttLGN7s1/7QQ9B1rM1aYXFwjL0C4+lSC3PB5qrdoFkCg5IGDSirMJO6L2lXqxWZiI5BJ/Wrn28Y6CsCPKnOcD2q9HCGXIJP40SV3cIvSxpC/HoKBqIHHHWqH2Y47/nS/Z/XOaizLuXjqAweBSDUBnkCqX2cEdaQ24xjPIoswuXjqS98Uf2oAcDHSqHkKMfNTTEo5zRZhzJGlFcfabgt0wuKk9ao2Txwyli2ARVg3cAIbeKwlF30R0wmrash1P78Q74qmOozVi+mjmdChyAKrggHp0reEWkc1RpvQkTH60bgJTmmCUAcLSGTLbsYzV2MrkxOAaATUHmEmk3k80coXLGTQCcdhUG4kZJoyT36U7BcmJIyM4pAxAHIqAkk5zQeMkUWC5P5gB9qaZADmoDyeelLjPWiwXJfNA6UnnYOQKj+nWjtRYLkhmY9sUhlam0nf6UWQaj/ADmA59aDOe1RHIzmk79KLCJxcZIB71IGHX1qoTVmMcDNDQ1uPJ9KQE5/CjHNAHIOKkpgGYUuSefWgA+lLj26UANGcnmgkhQKcBzQRx9DQIAT0oDHOKXGTntSEHJoGIWOaQE5pTn0oOfTvQhDgTg5o3cU3JwaQnAFAyQHIOaQY3U0E4NAznNADyOetJkUhzTcnrigGOJ+U/Sntjyx7ios/IfepnOEA9qAKzbcVExHTFTHFRErzmmgNPQjiOTPStFTyOeKzdD+457YNaQ7VyVN2ehSXuopaxMYZY1XqRzis8XjdMkVe1mMSTx+wrP8mrhsZ1FqOF62Qcn86cL4k4JPJ9ajMIpkkI82MjpmrsmZ2aLAvGx1P50n2uTJGSM04QjHSl8kAdM1OhVmMF1JnqalhkuJmMcQLNjOB6UgiXHFaegIBeuSP4KuMU2TJtK5Hbabe3OVlBRR1JFdBDGIljjXooApefpTk+8Kt6JpHJKbk9TgtW+XWLkf7RNUoJN8pUn3FXtax/a9yxHAYispHBlVl42nNQldESNe7j+02IcDLxjpWRGd/DDBxW7bESISvKsDmsF22SuCMYJFKm7XRKehftHxbuAehIqGS5y4VeQDUQkKo6rxmmEgDJHSrtrcdiR5zJIN6kAdDU0UbiN1TnIot5EkABAPGMVHN5tnIGjJ2HkilvoKxC4IgJx8wNRRljnd6VehkW4c4XqeaScRRqQVwe1UnbRjR9EU2T7tOpsn3c+9Qajm/wBXQDwKH/1VA5UfSpAM0UUUxBQBQOTRSAB0oHc0UvamAlFFLQMSigUUAHagGj0o60AFFGKKAA0ZoHWigAFGaKBQAUgpT1FFAAeYnHqCK5UjDEehNdUOcj/PSuXkGJZB6Ma0WxLG0gFLikPtUgJQaOlBoAM0qf6wfWm0sZw4oewD5/8AXH6VH2qW5GJj9KipgIaO1FFIBDQTQetBpgFB60dqQ9aAA0h5yaDQ3SgQh6UhpTzQaYCHrRn5c96O4oIA4oATOaDS4pCKAI7kZsLgesZ/lXl84/cfRjmvUZhm1mH/AEzP8q8vueI2z/fNbR+Fgtxlr/qmHvUqjDVFbEBWHfNPX731rNrU2jsPJyvvSH+VKxwvuKQngmpGwFQ3AOFwKmAqOXtTW4pbFYBvT8KXB9KkwTQM45rUxIsHr3oAbkVJigg4zigCPB6AUANjpUnOaO9AiP5vSlGQOlP70hGaAGcntRhgKk6jFAB9aB3GYbrilGTwRzT8e9KBhs0AJjaOR70+BiZMe1IwZ2GBxipIwsbZPXFS9iluWrUhHIB5JzVsSDz3qhbElifepi5WVyehIrJmq2JXkMjnHQDmr1ixaE4HJwM1mtIFyegbitnTE8u1LOMA9DWbdjVK4y5lAIjHAA6VVjfDEnrTrjc0pwOAetNjX5ee9C2ETI67txq7vDQBcdOazggVcdSTVp5AqDaeQKl7mi2HeWGbigwnZ71AJSTkHinGQlSwbFAJilSG5GRTJFcA7RxThcAKATTvOU5K8j0oHcqkuQBS7AFBJ6VOFDjcvHrUEgIBB6CmkS2IZtihQciq8ty2cA8npUc0mOB1qIIWOT61SRNxxJ3HvmkIzwalCADFKVUEZ6UBYjwqrtqKY4YIOQT1p8mcFsZ9BS28YeIhgN45FMGyJ8DCj8al+1iCA5GR6GoTjBbHIPeqt1KzALgY71aVyG7Ektwk2QPl+lVjGTyGBH1qI5Jp6E7sZ7VVrGdyQKeOKCrelPDN60eYfWgBoiJAJOKdhIyGPJpm4nOSaax5wetMGPMjSP6DHApSOeO9RjjFSnHBoER4w1SW7mK4SQHlWBphOWoAxknqaJK6HHRnquk3Akto5Ac7gK27d+etcV4Uu/N0wKTkocV1ltIDjmvJqxsz2aErxRqA8UoPOc1Ar8VIrc1lY6Cbd60hkxURk4phkBOKaCyJHkJ71A0hOaa8nvzURk64NUkQwL5OKdFFlhnpUQ65Jp/2hV79KqxLNSHylQkgZHSmzXShuOorIn1EKMA4qpDdvdTiNCSSab2I3Z0Eb+cd3UVZhbYcD1pbO2CRKh645PvUbny5iOwNTbS4XTdjUgn5HpV0YK5HOax4XHBzxWjHMBGcnpW0JaWZx1adndFPUDhhjmsi5kyjY61p3soxnOSax5iCx56is5O7OulpFJnO6jkuQBzU+mWwltwCOTTb4gkkdc4qzpBA+XNUnZA1dkr6YmwsOCBWXdWUsCl42JHet6eYKpAPJqhczKYypOe5pJ6g0rGOl7IjYYkYq/Bfkjk8GsyZkeUg8DtUbRvGMgnFaNaGadmdAl2pHWn/AGgHnPFc/HclQATUy3ny9eKhxNFI1zcZHWoWuM55qgbtSOtMM+ec0WHzFmaYnvxVWSYng0xpMnrUTNRYlsGPSoWOKexqJmzVIQ0nqBQeBQDSE1aMnqMAyah1jC6UR6sAKsAZqrr5xawR/wB45Iq47mMtjAAAX8aeB8h96aRngetSgZQKK1MhhGFwfSnwrhh7cUjg8Ad6liHA9hQ3oNEwBIzTgp2ZHXFKowD7VMiDyiTWVyxtsPnKkdqJiQuccA4xUsCHzwD1IzViSy81clsDOeKuK1IbsjLIUsDjHrTDGC+/HArROnFiOeKF0wk43nGelaqLMnJFGM7hIrDgdDT4EISRSeFGRmtD+zlSM7mPzHrTf7PDAgSEAjnFHKxcyMcgFgdvWkCAdVrbGmR4A3HHrThpUXOWNUkxOSMMIpHI5pQqjoK3RpMHcn24p40u2HXJP0p2YuZHPYA6qDQcZ4BroDptuO36UCwgz93j6U7MOZHPKD/dpQCCPl/SujSxgA+6PypfskAyQgOfaiwuZHOlGPAU/lT4o2EynaevcV0HkRD+AflSiOIfwD8qOUOdGdjLZ7Gl2ZrQ2RgAhR+VJ8oH3R+VTyFe0M/y2GflJ4qL7PI1wWEZIx6VqgryMCnAgYK8UKKB1G0c9Np1xJIW2EA+oqRLKWJQSvA9q23YkdajcErzVNEcxklmXqvI6VSMBLlicknJrXljzziqsidMCkkNu5S+zZ69KnTdGu1TxTiCDigihiQea57j8qQyPn7w/Kkxg0ADrSsO7DcxHJppBOcsacAaCO9FguxmPUn86CvPGeaeR04oIPpT0C5GRnjpRgZxT8dgKbj9KEF2Nxx9aCODTiPWkIp2ENpD2xTgD3FGwkcDOKLCG45o6dKkET9dppRC5H3TQBEelHepTCxGDxTfLUEbnAosFxmc0CnZgA5lFAe3zkyg0WC40UY70Ge2HfNNN1EDgRkj1zRYLi85pQCOgphvEH/LI+3NN+3N0CYosFyYghRkU1ulTQTLcQHeOnf0qOSMocE9elJqw07kZ64oHvSE8CkoAUjmrcYG0VUH86txj5BSY1uOPBoBxQ2O3rSdSakoUYyaUU0etL2oGKCM0hNAHIoPBoEOB6HFNJGaXOMcUuBycUDG5oJww4o6npS9eooEID14oznHApRzmkAwKBgG+U8ClyeBikHelycjigBSc/lTSaUnnpSHk/WgTGnGw1M3EYJHaoj/AKs/SppD+6Ax2FDCxWYjsKhcZyT+FTZBBxUUhyhNAGnogxA5+taI+8KoaIP9HkJ9a0P4q5Z7s9Gl8KKepc3C+wqptx71av8A/j4H+7VfFOL0IluMIFRuMSx4Hep/TiopOJ4/rVohlgCgjiil9qjqWIAK0dFwL1v9yqA61c0yaOG5LSEAFcc1rB2ZlNe6zczyadF98VT/ALRts/eB+hoGpwK4OePrVt6HDyu5xmuAnWLjGfvE1nAfvAGG09ea29StZbrUJpox8rnjIqq2k3D4zjPTOKSdkU4NktjIY32HkHkVS1OPyr08DDjPStOGxmiRCy5IPGB2pt9Yy3c4YKQAMCoWkiVTdzDLAZPbGKkcKUHHJ7VdbRJ8kAHGfSg6TdYA2nj2rS5TpspRAcFTtPoa0InWRfLlApP7JuAc7Tn2FPWwuBwyE4HUCpepPI0U/JFtLIVPynkUSR77bzT1PNSzWF2QcRMc+lONtOIAhiIyMYpoOV3ufQGabL/qyO+acOvNMkyVJNSWPIzH+FA+4KOsf4ULygNIAooopgFGaKKQgooxS0xiUZooxz9KAD+tKKSjigAFAoFGelAAKKBRQAUUUUAFAoxRQAGg0GjPNACp97NcxcjFzMvoxrpwOSRXM3JzdTH1Y1cdmJkJFFBPNIaQBRRRQIKB94fWigH5hQ9gH3P+tH+7UVTXP+sH+7UHemAtIaKKAEooooAU009KWk60xAetBNAzRmgBM0E0GigBo60pGaQilFABnmkPIo70HpQgGtzBIPVT/KvL7r7sgP8AfNepKAQR6g/yry68GHnHpIcVrDZgtyCA/I2OuakB+YGooRwalxyMVL3NFsPJ4o7U0npTl6VBYDrUcucCpDTJegprcUtiIUmTTqTHFamI3JNKcnijigCgAJOBQCc0vtSCgAo6fjSgUdKAEH54pf8AGk707pQA08dKUc4JPFJnJpyjLBfWpY0TgbVL46jgUwZ3Z9adIfmC9gKQABsZqSiS2yHI7Zp8pPmFTSQffIHcinzKDcE9hipZotizHGHhDMO4rVSQG3CjoKyYJA2I9wGCMD1rUCGNOh5HSsJbm8diKXaME9TTYxuB29BSTnKg579KliUCME8Z6ClcdhUVTz6U2QqeG6U48YHQ9KindQpyRxRuwIvMEYJJqBrlpM7eBUbv5j8+vAqVIiMEjiq2QCIGyAT1qaNirc9PSn7URQ2ck9qbGPMdj2FIC4JIShOcGoJlBVmVgeOlQM20gdRTljiuH2BsED1pol6kAjEhyTigoo59KkktmTvxnmmbQBj0phYQZPI6UyQ44PPrUhO1CTVWR+CSaaQmxC+zJPJOcCkEjBl2H5upqIN5rbl5A4o8zy2yvUirsQ2SXgDASxD5D94DsaoyDPHpVmCYoWDco/UVDNGUc45U9DVJ2E9SuRg0qCg85pwGKomw8Z5pBnBNKBxmjtSAQd6GHA9aF6gHpSuMe4oEMByB6ipAMrx6VF/Hj8akQ80xCYwM96U8inEcZpgPBBoA6Hwjd+VPJATwwyPrXc2k2AOa8v024+zajFJnAyAfxrvYbkIw54YZFcVaGtz0MPPSx0scwKg5pwm5xmsiO6BA54qYXIHfmuXlO5SRomYHvURmxzmqJuAc801pxjOaaiPmLckxwTmoDMc5zVZ7j0NQSXKjjNUkS2XJLogdaqSXpweeapyXJJIzUDSEnNWomTkTyztJ3PFdD4ZtAR57D6VzcKGSUKOcmuw05ltrYKOAKUloJPU3IZACc9qq3JDSkjvVU3qqxO4c+9Rm5DHIPGOtZ62sWkk7l+JsLtzyDUv2ggYzWaJ8DIPWmvc8ZzU6ofusmurgBSxPA5rHu7wFThsU66ucqQTwaxbmbLcHjmrSE2F1cHjB69amsrzyhnPIrKlkzzniqVzqfkjbECx6E1oo3MnKx0s1+zMcHg1TkujtIznNYEeoXTsAVOD7VdEzMo3dafJYOe46WQ53dxWvbbZrVSepHNYhO9var9pPsQr2qmtCL6kl3ahFLRnp2qiWIPPFXppsrjNUpME8UJDbAS4xzThJnvVcjApuSM80rDTLe/OOaQtVYSH8qduPFLlGnckLcUwkmm5JPtTgKEDYZpByTQfSlHSqIJIlywGKyfEEge9SNTxGvP1rbtgBmRuijNczcyG5upZD3NXEwm9SsBlwKlAw4x6c0oTHzUKP3mO+K0uZjWGWAFPj4bHqaRBlvapCpDA470mUiwg5xVhgFh46EVAgw4PUGraLvhA69cn0qUhtixri9hHQGOrJByccAGoAAZ4T6DFX/IIAUjg/pWkbIylqV1B/LinoMfNipfJIyrDGaURkHGRxWyaMWtSGQFgOM47UigdO561aEee4/OlFvySMH8apEsr4BpRzjA71YNqSM5A9eaaLcg4yMZ9aL2FytibeOaTGADU4j7Dn6UhiJI4OPpRzIOVkBGKZ938as+UehVuvoaDaO3SOT8ENHMh8rKu7B+tJuPbpVz7A+BmKYn/rmf8ACnDT5AP9TP6f6s/4UrjUGUGDZ9qTBNaJ06UkfuJv+/Z/wp39nSj/AJd5ufSM/wCFF0PlZmYPGaQggZPpWoNMuCpZbWQ/VCP6Uq6ZeP8AKLI/ip/wo5kHKzKAJOKADjmtf+yNRUZFkD+B/wAKZ/Z2pAY/s8H8DS5kHKzNC9/Sgws3G081qppOrSKWFgoA9Qaa2l60GGLMD6A/4UcyDkZkPaOR908e1QSWbHjYfyrbOma65wLYjt0P+FH/AAjGvyMBtxnjOTS5kUoM5x7Rxn5T+VRG3cHBU1148B684y0iDPq1SD4ca02N0sfP+3RcfI+5xXkE9qUwe4FdsPhlqx6zx/8AfVL/AMKw1I/enj6f3qVxcnmjiPJUfxj86PKX++K7lfhfen708eP96rkPwvjAHmz898GncfIurPOzGn94H6U0iIDkk/SvVovhnpIUb5ZCe+CKk/4Vro3TfL+YpX8hWXc8jLRDsT9DTTJEOiH8a9aPw00kk4kk/OoJfhnp4BKvIfxqXNLoVyJ9TykzDnah/Gmm5cZwg/EV6FefD+3h5UyAepNZ0ngmNcfvDg+9CqIHSZxZuZuyr+VNNzMePlHPYV2P/CGwg/NIcH3pT4Mt1bO84+tP2iJ9mcUZZj1b8qYTJ1LHn3rtV8FwnkyEjtg1NH4RsVU+YXJHoaftEHIcGA2eWP5mgrk/eJ/GvQYvDenBiuxs+5qU+G9NZcbCM+9L2g/Zo842DOPSk2ACvQT4S08/3x/wKo28H2GOGbP+8aPaIPZo4LbxgikAFdpN4RWM7oWBA7HJJrMaxiicpJEUK84PemqiYnTsZFpaJMWMzBFHr3q2bGxDDMgPccmpZMqsgCYB6cVBGPlBHJHr6VVyeURoYYmZYWyGHOPWqpZjkMeRxV4bckgcdvrVOT77HpzzSvcLERPApSc0hoPGKYhc9ParcZ+UD2qnnBxVyEfKPekxrccSB+FIMfnSkDJptSUOGBS8AU0H2pcnHSgYo60Hgmk5yOOKPmyaAHHmgZFNOaCDkmgAJNAPSkw1ABHWgkXPpRnIpFByaUAjOaChN3XFKGINGD1FGGzzQAEncaTd0pcHPXmmkHI5oEwc5GDU8hyh+lQEcfjUso+Q8UMCDICnionPBFPHQ8VE3IPFAGzofNrJV4feA9Ko6H/x6Ofwq8BlhXJPdno0/hRSv/8AXjHpVcdOasX3/HzgdMVB2qo7ES3ExUchzNHx0JqUg1E/+uT0zVIhlnFFFBB7VBfQB3qKY4AqQdajmBKgD1pp6iew1Wx2HNODE8HtTVjyeTU0ca5+YnFaGWnYaHI4BPWnh2H8RpwjTsTTxFGQOTRsFkRiRgc7jinCRsDmpBFEe7cUGKPjk0XCyI/MY4GcUokb+93qQwx56ml+zxHksfzouKyIxKx4zSiRulP+zJ/eP50C2TruP50XCyGiZl7A/hR5hH8I59RTvs4ycN+tBgPGGHHrRcTSPYOKbJypp2KR/ukUznHAgxfSkHCikU/u8Uq/cApAFFL0NJTAKXtSClxQAlAoooBB6UetA5NFAB2oxRmigAoFA7UDGaACijvRQAUUUUAA96BzQO9HXjtQAdsUAUUGgByDk/lXL3IxdTD/AGjXUKcEfWuZvRi9mHvVx2ZLICcUlKTzSHikIKKDRQMKaOHH1p3Sk/io6AS3I+dT7VDU1z1Q+1Q0dAA0hoNBpgJSnikooAKKM0hpgAODQetAxR2+lAhpGBRnnFBORR/FQAGgUE0nSgA70dsUd6Ccc0AC8Akdgf5V5ffcvcHHVz/OvUB0PoQa8wvv9bcj/bP8zWsNmC3K1sQNwPepwRVaEZyO9SkEHHSoe5qnZDicfnThzios57VKnK0mhp3FzxUcn3RUmOKZIPlpLcJbEVBFKB1pTxWpiNPA6U0U40hNAAOaQjBpehppPzUAOpMUZ5ooAOB9aUnmkIzRznmkhh1NSQ4EgPcCoyO4qWHhhnpQwEHLN65qZU3qCo5pkaqJSJMgA5HvUwnUNhF4qGVYdBGQ+48YqaSMeYWJ4xzUSFmJODjNTsu99pzyAKhs1igs7cvdblGQK2nKuyjvjpUOnwC0Qh8EkcURTCS5ChcYNYyfU3jpoKbYmYMw+UVORGkRYjk8Cp5igBA9hVK4kD/KvaoWpTIckne3TNU7ktK/yjvU8k+yMjGT6VACzMDjGa0RLEjgBwT1BzVliCMAcUwAjpzU8cJK5xk5pPVjsQmMkAgHBp4Hkxbe5qYxnA5wBUUnCFjx6U0JlWQHj2psS/NxwDyTTzGZOxAFSCFguQDjvVEpEahiMknApRIoQlhzSuSF2449KhJyuTx7UAxk0mSWJwAOlVZDvAJ4FPdgcE9PSoJJGPOOCelUkQ2PQqqFgOKgOSwz3FPJITA9cUijPJ7cVZAh4U+1NDlVCtyKe5qJuTQtRvQUxgcryM/lTSATSqWGMetOUA5J4qiQUfIaQj5TT1GV4pCpx0oQmRj7wzTjyD9KQAlskVII2OQo4oYEBGMmnqCcMBjNS7I4xycn0qLcxXpjmqRJIcMKiIIapEPamuO4oKGE4II7Guy0+5+16bHIDl1GD+FcdjI4rW8PXYinNu5wJOmfWsqkbo0pyszpYbtl4Jqyl3nkmsuRSrHHbikSUjAzXJynapM1xc+9NNznvWeZsjrTTKSetLlNFIvtc+lQtJnnNVTKB3pjTehppA5Fhn5zmkRsniq4cuRjpU8IxVWsZtm1otsJbgO3Ra2btXjhYxn8qpaGu2AsepPFaeTgqRkGsm9TWK0OVudRkRiATkdjVWPX7qJsMpKd61NZ0zDfaIl4PUCsZogR0rSKTIk2jYh1oyKMH6ipP7ULjBOKwhGE5Xg08SEdTkUnBEqTNKa7Z+AapSSHliajEw7daikdmyAetJRLc1YZKxf5VPFRLbKDkjPNSqABzTxg8VqlYxbuMAUcAYpev5U7bzQFpiuNUY49amRiMUwLilFJjJ8l0z71EwIqSBwGw3Q0kpyTipGQMcVExz3ommWPAJGT2qEMWfOOKdhXJASG+tWFGQKjC5wanUYFJlRAACg8c0pNNJqLljSeaUCm/WpIhuYLj8aaJeg64kjt7VgzY8wY61g+Wozg9TxWhfXAmd0XlRwD71RMW1eW7ZBrVaHM9WGz5fpUQVhOCewqxECylQKmntJBGk6xkqRgkD070wSKaptcZ7mrc1syxllXIQjP0pJLSRILe4cEI5IB9wa6iwsVm8O3bbcuRkGgV9TnHtJUtVnCnBOAK2NJ0o6jaOYmwYxlh6Vpx2KXfha0aJcybsMB2IqvYM2i6k8QOBIvzg/zqeo90VDosoLA5G1dwNddaeCXmt45TcgBgCBg9xTY1W5sIWQgl8ocDtmus0mbztOiAGDH8h/Crim3YiTsrnNDwKZnIe4Cntwad/wr2P8A5+h78GuwySeTz60cjvWypvuYuprojlh4CsggBkyR1PNSJ4F04dTkenNdLmkzVqD7i9ozDh8GaRGTvh3+nJqb/hE9Dz/x6D8zWvmko9nruS6jMxPDWjRH5LQZ+pqX+xNM4/0ReKvUU/ZrqLnl3Kf9j6eGDfZVyKspbwRjCQqB9KfmlzSdNBzy7gNg6IAfpS5H90flTaKfIg533HZHYCkBwPuikHFGafKuwuZ9x2eKTcR0xSUGjlXYOZ9x28kelBYmm9aBxQorqg5mO3np6CguRTenSjOafKuwXfcUuc8d6Xcab/SjHqc0cq7Bd9xck96NzeppBRmjlXYLjsn1NJk+tJmijlQg5x1paSinZAAFGKKM0AHSjJXnOaM0VDimO4jqky7XUEH1rNu9JVlygHHatPHFAOBXPOj1RpGo1ucncWTIxBHIqBoyFwV611k9pHMuQADWVcWJAPy1jqnZnSpJ6owNpTIHSgYPUdauTW5QkEGqxXHai9xNEMkWfmUYNNBBODwasdeKjkiBORwRTENIyPemEEcGnA4ODTiMjincCIj0NVrqziuVIZRkjqBzVojBNNGO5oA4nUtNltGfqU7GqAI2gV3V7bJcRmFxw44PpXGajYvYzlWB29Aexq4z6MTVyHJ2E5Gen4VTPLH61Keh5OP51CRgnnvWsTNjCOTR6UoBIpDxVEiHgircZIUHFVDVuP7opMFuKWO7FAbHakLfNRnikMeG9qC3HSmg9PSlJGPxpALvI7UFj0xim55/GlJyTQAu48UEnmm9T0pWBoGIGoz0oH0oxz0piHBxyB1oDDNNAGTTsYJyKQACMc9aQHLj6U4DGT600Z3HjtQMQHk0Ej17UYOaQgjGTQICen1qaYkAY9Kr8kj61YmztoYIgwcGojnaaeSxFREnY2etMfU29F4sz+dXB95aqaN/x5E9zVxRhxXFPdnpU/hRQ1Di549KijAY4JxmpNQP+knHpVbJByD9K1gtDGo7MuC2JBBJ/Kqcy+XfxxjkFSc1sWMq3Ft83Lrwaz9TRY9VhCjGUNN6OxmncAaD6UAYorM3Ww0cg+1Nk6U8Dg/WmSdAPWmtxPYRTUoIxUSjFShc8VZCHA8UbsHim8AcsB7E0AjJ+ZePegltEoPr1pwINRBl671/MU4Mucbhz3Bp2JckS8GgEVGHTOdy89sinZX++v50guh+R3NKR3BqPIJ5YH8aNyjuCKA0JSMAYPWmkkHHNIDzjNOHPbrSY9D17NIw+U0oGaGHymrOUAPkoX7tCcxmhfu/jSAUjpSUpNJTQgozRRQMKO1LmgUCEooooGFHcUYooAMmgcGjrQKACiiigAoBoo70AFAo7Ud6ADPeigdhQeOKAHL1rm9QIN/LjpmukGQc9q5q+GL6X61cdmJlc/epKD1opCA0UdqMUAIeaAMmigGgCW5P+r+mKgI4qe46R/SoTTAbRS0lAgoozgUdqBiHpQelHejpxTEFIelLzSGgaEzxSHtQRSmgQfxGkzS9zRxQA2l+tJmgnihAKvLgDvxXmWqKY7y6U9Q5P616bGMOPrXnOujGq3Y7bzWsNmC3My3GSR7VMRkjNRWw+c/Sp26Cpe5otiLBGMCpY+UpuD1qSMfJSew1uGORTZBgU+mScqKlDlsRCgilz1pCa0MRuOaNvf0pTSHv6UDGkZOaDS5HFIaAG45zThxSemKUfrQAAYoIwaU8UmemaBBjC8Uu8hRnsaM8YpDwcAdqBlvCzoGABIFRFCGxUcbvGxKmrKTIw5HOallIltNwchjkEcVZlLJOoA5OMVDBJHvJA5HTirhYSTxsAMjHFZSNol9iRHhuWCk4qO0iIcSnjHNSgEymQjqMYp8ZCtz07isHsbrcdcsApZazZJMfMTg+1XrmRDgdutUrhUdRsJ6804rQGViRJIKlA+bFEUODk1YjhJf2xTbBIbCrM2BVlJFRSARkHBqAuIWCryTwackZBLE9eaQBNITyO1RkEwjvzTwMnnpUuzYm0jJPYVSCxDHGSAScCmyuQDjgelWNm1MngDsaqyncCQOBVIlldm+bJqtI53N6ZqaXcKqTyBcgck1aRm2QyHqSe1NUkjJHA6UigyuB6nFTSp5bFe4HIqyCNvuA+tOQZQUoQMFUcnvUqxEqQo6VNy0iu+MY70wIScDqae4GSRyBVuztzJMMqcHgH3prREvUqCBkUMenrVbeQ/HQmtnX41sVjs4yC4ALEVhggNg9ulUloQ3qW4zkdKUj3pLYM4JC5zzTmVgcYNAyMsVOQKcJGznGM0rplB7UidCD1FBJGQdxJoHOR+VPI70ij5yD0qkIaDg4p56kdqbjBpxHGPWkMZg4OKRXMcokU4IOR9afj9OtNIFFrhsdRaXS3dosmfmwAw96MYb3rn9PvGtZyD9xyARXQAhwCDkEZBrmlGzOqE7qwZPTNBJpBzTgMjnms7GyZExOcClUc5pxj5JFIFIA+lUkJsljIwMVYjJyMVSUkGrMMmXGfWm0Snqdnpsax2cYxyRmrwjxzVSxGYUA7AVpxplBmuaW50xehWaASKVYZBHNc7qOjvA5eMZQ88V2AiBUUCGFgVfBpxbQ2kzztoWBPBBHrUBGDzXf3Gi2VweNqk1zmraA9qS8Tb0H04rZamTjYwOMkUlSNAwz+tIISDyauxk0yPrnvT1U9adsVQfXNBbtTsFmHNANMLdqaZMClYqxPjjk00ketQGRs9eKikmAyS3SlYaLJlC8k/jVO51EgFYhk+tQSmSbhSQKWK3BIUDjvTSsJhaW8k7GaUk+gNaAjAGAOlOjQKgUcU8Dnmk2JIdGtPIGKRSAM0jNWTZqkITzTSc80hNNJ/WlYYpNE8otrRnBw7DApFG5gPzNZ+oT+dc+WD8qcD61cUZVJdCortgbick1s29kxhRlQyEckAZrLCbsBgARXW6ZPCmmLGsUhkPBIHFaN2MEUbPR55pEbyyFc88dK6SGwgjtzZyAZKsOf0qpDrK2ksUaxPy/IYdatvHLJcyM0b5PIwOlS2O5zsbxy6XJYS4MkchK+2TWv4b1CH+yZYHYbkyDnvWdr8EdjqMF3HG4GP3qEdffFZ+mTPJcXCWyZRhnp2q1qiWdL4Yvfsuovp8pURMSwJ6DNXvEENqUGqRSIxgO10HUj1rFXRHa/ssT4M45IPSugl8GSzWcvlzMTgEAk4NZt2ZSSJ9GkRFdIFEluFDoepAPJ5+tbukSCO4mgJ4kAdD2OeuK87a01LQHV1ZjC/B5OAPSul8Lag1zcRmduhKoO9XF2ZE07WZ2nQ49KKcR8xptd6ehxdQooooAKKKKQwooopgFFFFIAooooAKSlopgFBoopAFFFFABRRRTAKKKKACiiigAooooAM0UlLigAoopKAFoooFACUvWkpaQB0pCgfgil70VjUpqQ1JrYoXViHyQOorFubIqSQMV1PsagmtVkUjFckouLOqNRPc5EoQeRTSOua2brTyCSBWZJEyE5HHrSTLa7FR0BPSkGRUpGcmmEGqJI2x1qIipSM00jNAETAMpHftWdf2iXls0bKCw6GtPgHFVZPkkI/KkFziHiWNpI2GCp49zVE/eb1710OuWwjmMqjAk7+hrniMOwreDuZzGZ5xScng0uKAeSK0IGnpmrkQzGGqoemKtRH91j0oYLccQMgUAYzxSEksKTJ5pDH446UYwPxpATQSaAFAG4Up4z9aYCTj2pSWJNIdxc89KCTmkOc0hPPNAhc80u7nGKZjNKD09aYXHA/MeKM9c00DJznvTuc9aQADwabnBp3IUnvTcZPXpQAButMJz+FOwMGkPTj0pgIByPqKszA7OarryVHcmrE2duCaGCKzBttQt90nFStnb1qN8hTzigFubWj/8eftV0cuKp6OD9jOaugfOAK4p7s9Sn8KM69H+kmq+Ks3ZzcsPSoCuc81vBaI5Kjd2SW0xglDKcA8Gm6hJ5uqQk9o6bjIqKQs1/ET0CYzTfcmO5a7UmcUgpaxZ0APu0yU/KKkA4qKYcCmhPYQHgVPbDdcRKeQWGRVdRU0BxcRn0YH9a0W5k9jK1t2j1WZUJCqcADtVLzn6kk561c10/wDE4m9CappvAPljNWtjjlJ3ASc5DEZ65rR04iZXjJyRyDWYUZgdy4OataaTbzliSeOKTWhDbtuLcRy28jqGJxyDUMbzOu4SGrshN1asc/vOaowwziYQbeep56CiOq1GpOw8yXUfzCViKRdQlXhpGFWoYGlieToq8D3NVrmyYHBGCRmi6vYaloTJqEjr8kxB9ScU59RuI4s+axb61liNo2IPPv6U5ix+82eMVdk9hcz7n0l0PFIxyDSnrSHoazNAj/1ZpAeKWL7hpF6UgHHmk6ZpT1pKYgpaSloGJSiikoAKKKKAFPBpKOtFAB2o6dKKAKADOetFFGKACgUUUAFGDQO1BNABQaKO9ADlPP41zmpjGoy10Q4auf1UY1F/cVcdmJlKj0pTxSUhBQKSloASjODQOtIR0FAE033ENQAetTzcwRn0OKgPWn0DqAozRyKQ0ABpCKU0nIoEFGeaD1oNMAJ5pDyKM0ZoAQ0ho6mg0AFGcUU3vQAtJn1paTpQA5PvD6155r4/4m14B65r0JfvCuA8QL/xOLr65rWGzBbmTbcMfpU5GRmordfmP0qfBwAKh7mqWgzGVPsaVB8gNKQNhHeljHyAe9JsaDsKZKMLUhHcVHL92kglsQn0pucU7pSY71oYic0HJFAPFOAGDQMZgk0HFOApNtADMY5FKBSkZpKBgTyaaeaXHSnrEwXcRgZxQFhmcDpmpPKYxllGT0xTchcqBk+tPhmIcDPWlcdhscbNzjrSqGD8rj6UspaNhg4Ung0+OdywBXNICS3OJSOeR6Vo2523qBlJB4JxUFq8bSYZQCB1rVgUvdRhVGD1NZTehvTRdCbPvdAQaglyWLDPJp99dFVaNBkggGoPOJhKsOccfjWCRtfUrTSccDPaoowxOBnGakck4UAcVctLQqnmOAB709gSGw27MMY6cmppQsaBYxzkc0puQGKxAYxg1HhnYY4OeaLDGLbfNuc0rBmIVQcZq0Iwcb2wKfJsjUbBkn0FAWIo7QopZ8Y7Clmi8iITNnB6Z6mrCzRRYmujkYwEHNVbm5a+cvKAkY/1aCmg6FORpJmy3APao5PkQnsKkmcxjB79KoXEzGMg8CtIozk7IguJjwAe9U3BaUt6jFPJMkygdM4qcQEDJFaMy3G2kYWdCRxkdaLgGS8kI9aUMwcYGSO1a+n6LNdJ9oZSEY8+tS5WKSM+1tmcEAc9jTrki0YRjBJ61fmaPTyY1wSehPaq1lYS6tqKKxwoOWY9MCkgZDYWDXMplKYQDkEVft5La2uJJGIMcY4Hqe1XNQkisYpIYCC0hwSOwrlLy5y3lKSQOCfU1aV2ZN2ILmaS6meeQksSTz6VCseSSefT3NOBLMAO9X9MsTcT7gpMcYJJ96tuyFFXLujWmzeZF4Ve9VLkHcxHTNb8kJgtEkUYMhwfpWLJtMrADgd6hFtFM/dGe3JpE++Se4qWQYJ9KjH3ivftVImwOMYpmMODU0gypI7VD6NTQmhSBwaDkjilxkH2pTwOaYDBzz+FIy9aQny2yehqYAFRjvQIr5/KtHTr7y2EMp4PQ+lUpIyvOOD3qMjBwPzqXG6KjJpnTkg9DTkOKyNP1DA8qVuexNaoPTPSsHGx0xkmWAAwFIV7UxJMAg8VISCOtQtDRkMgOcioTJKhyo6GrRFIF56U73JaNbTPE6RII5xgjoa1U8WQIowQea4+e2VxuUYNQiMocNnNDgmXFvY7U+Kw+Qi/rTD4jlI4GD9a5FZJYiSFyKf9ufgFTmkoJG0U2dSdYkdgWkII5oOpsUYF8gjJzXLLeMW6HnrUqTs+AASfpTtYvlfUu3LrvLJ0PWq5lPINKsdxLwkLEnoMVHNHPHkyQsozycVSuS4XFZ8cZphfg81CwlJ3BTg9KaIZSec4NCRLRIZlXBJqFrtRnFSiyJHPenCwUDLCqsTYpedLIcKpANSC2I5kOTV0xpGuAAKic5471IWsQ4HQVZgjAwSOajjjJPNWlGKlsVhwHFFLnmkJrO4WFzjimMc5pGbFMJOPc0ikBOeaaWpCcDrUbPgZNCVxN2QTz+XCQpwzcVnkHcSTyec+9SSsXbJ/CozyOe1apWOaTuzU8Pi2ubsQXZwWPyt/jXpdhY2EKi3ULgnO70rx+IlZQQcEnj2NdFp9xqV0fIgu5DIBnBIApMFfodZrGn2xaURHMsHzqR39BUfnX88sAhU5CgknOCKxAdRimHmvIJGOCSMAj61saddX0M0Nqzq2AfmDZ60CZpzeG5buJmucO0i5yTnjHQVx1naS6B4hHnxMLeUFASOOa9Asb6eVUJkBKHAQnANYnj5biezhYxqpjcEkH+VCdmD1QlpGJlDR532r5B+p6V3MMhRY2YYDAZHocVw/g22ubycs4Ij4LH1IrunTMoY8oRgj0oau9CW1sVdS02K4hb5AwJyQR/KszT/DC2WoxXUTny1JO0npW47mEYbJTsRyfxqYEbABxk5pwTuTKbUbBnJNFFFdsdjlCiiiqAKKKKYBRRRQAUUUUAFFFFABRRRQAUUlLQAUUUUAFFFFABRRRQAUUUUAFFA5pKAFooooAKOaKM0AGaKKKACiiigAooooAKAcUZpKzlBME2hHQOpBGc1nXdgpU4FaVBAOQa46lNp3N4VLaM5O4tDGTwaqMCDgiusubRZFOByaw7uyaNiQOBWSfRm9r6oyiKYRU7oQcYqIiruTaxCRgmoLkfMCPSrLcGoLgfJn0NDAytVgFxZOD1XkGuK53v7Gu/I3ZU8ggjFcLdx+TeTpjoTWlN62IlsVz6UmOfelIxTec5NbozA1ahwYh7VVPQ1ahGYutDDqOyMihSOeKAnI5pduO9IAyCKMjFGAD1pSB1oABikNLjpg0uwHvQMb360cZNPCA9KCgFAWIwe1Ax+NOCil2CgLDBwcZpScHrSgDJpdoNIBp+4eaQAZ608jCEU0KTTQCDHOe1GAOPagjAJPWk7/AFoARcbl9c1PcHioFA3r9amuTgZ96GBWP3etROMqeeTUuOMVG/3DimC3NzR8/YqvJ98VR0c4s+OlX48781wz3Z6cPhRnzxGS7cg8A8037M3Y1MxIuZcetIJCTitIvRGMkmyDyWB55PpUUqFZUDDBFW3BPfmq0gJcE9aG2CS6DwBik9aBkn8KCakoUniopeg+tSgdKim+6BTRMthq1Ihw4PfIqNalQEsKsz6GRq/zanMT061TSQRDr1q1qZ3X8mepFVQqsBnqK0Wxxy3ZOJluEIIw69D6061Vi4LjHOKEtyFDLg1YjUhxngY5qW0ZNlCe4ZLlxGcAcVPYTSSO8f8Ay0YdfUVObSF5C7Dk1JHDBbyCRRhlHHNHMrWC6sXEeNYhCowAOfrSt5bOXPJxgVXBLHdjGeaCMc1g1qK5WvbUIodeQTjFQJZqVDSnB9BVqR8nGOKYDz1wM1pFuw/M9+60HpSjrSHnkVZsEZ4I7ChehzRF0b60L1NIYUUtJQAUZoooAWkzRRTAKKUjmkoAXHFJQOtLQAlApRSCgBTSdaCaKAAdKOlLjHNJQAdKKO1KetACUUUUAKM5FYGsDGoE+oFbw5NYes/8f/4VceomZ5o7UHmjtSEAoNApDQAmcHFHU0vvSGgCaX/UR/WoD1qeTm1U981X96fQOoppO9FFAgNBoNIaBgaDQaSmIKTNLSGgAJxSHoaDyKOooAM8UhpR/OmmgBaKKSgBUIDCuE8QjGsXPvXdA4YetcV4mTGszY7jNaQ2YLcwrf8A1mM8Yq0R0qvbj95+FWRUy3NY7DCMZNInCfjTn6YoHC1JXUTpTJR8tPPNMl+5QhPYgIoo60taGYgHFBPGKB3oxQIMdKCME0AEmnYFICMjNGKcRmgDJNMYkagsGboKlknEmBt4qOQYUKOM8009uKQ7jwImPJxUhtBwyuCOtVyMcGlDtGcAmkwRaEIkjKE/MOhpiWsqH5hgdqdHMCAsgJz3BxVyNAAMNkHqKllJFe3ifz8YJ4rftke2tw5HOKh0+Mmf/V8AcmtG83LHt28EZFYN3ZvFWRQgVrl3ZgRyP60+SE7ivtU0M4KkqvQfnTA5kwTxk1FzRIbbQoG3PyafcyNMojHAHpTwmAW9BwKVYi5JUZJ7UFaEMMcaYPU96fJMgz0GB2pskM6qAEIycGiKwJcb84IqkIaPNmUgcDqDU8KTsu5F3Z4yTjFWEtltkPmHgjgU9S0cZKHCHnFAEEliI498r+Y5PU9qoXMqw5JPzdABT7u9JYpGS2evtVIQMz+ZMSe5q0iWxvmPIS0mcdRmqlxuKnAyDyavS/vGESjAFSW9qqHfMcDuPUVSIepTsNNMiiaQYjByM1JcuGn2RKCB29asXM8spENuuEzwBWppulWsSC4umwx7AZNDZKQug6DFKBcTIWyMkEcCtfU9Rs9H09okYGQjG0HIH5VNJLcSaafIjFpbAHdKDgn8DXEw6dLq2pNFEzSJnJcjGR61KV9WDfQl02wm1jUw04IiznJ6YrW1F4dM3RWqgHGM9M1ZmuINM002sWBLH/F3Ncfqepy3cpKtjHB5q4q7uS3ZEN9eMQ4DHcTyazz97pwTSkgjBOTTljLY4yDW2iRnZthbwvM6pGpLscAAV6CuijR9FhhYDz5yCxqHwD4Yku51vpIsoMFcjiup1m1B8SWluWDqqlmBPA9q53K7NlGyOP1plRFt4zhVGCfTiuXjfcxB6jiul1+SNHnVQA5c4FcvAfmDHqTzWi2M3uPlXABHeq7jDqferrgMmB2qrIDtwetUmNoceVNQZ+Uj0qdcsgqAjDkdjQIchznHQ0P0/CmxgBgOlSsvJ+lArEMg3Lj0ogkz+7bqOhp4Haqzho5OPXimIumQgEEZFROFJ4qSIrKg9e4prIRkelA7EDAhgRxjvV+y1AoRHLyOgNVOgwaYRyKTSaBNpnRrICoIOQehqVJPXnmuftr6S3IDHKdK14p1kQOpz/SsJRsdEZ3LwOaAeagSTAqRXBNTaxo3cmwCK1IrO2ubFfMXDkdayg2Oa1rSQNa4HUGk3Ycdx1pplujbXIIrYh0rT5AN0QyO+ayBMA2Cfer1tf7MA9PWpbZ30mrWNW30HTC4fyxj0NakGhacGGIV+tZUN0jp8rYP1q7FdugGDwKakupc6ba91nRW9hZRYKwoCBxwKhvdMsLpSskKEYwcACspb8rgvJjPTmqj6lIHY+ZwT0rX2iscscLUve5i63okFncYt8eWecelZRgiUdK6O4uEmYlznNYt5Gigsjc9xUqRvKnZFCQKDwBxVeZgBRJMegqsxZ2xQ2YNWGySZ6dDTEQs2T0qYQ8c9akC47VLZDEVcdBTwOMUAY5oJwfas2wDNNJFBPFNJ4piGk5pjNinE1C560mHQRm6mq0khY9afI+OKrE1cUZSYE5JpCMjijPelqzMjfIZT6Gt3Sbl7G9huweARkeorCkB4HqRW5DHiIAjgAVjUdjSEbnqqCx1jTlEsSZcfKByDmsyfws3nBbVzbtgnCgYz9a4mHXdR0gI0MhaCM58vPFdxpPj/StRgRbxvImPAABI+uaqOqujKT5XqUbnT9TsmiaWJQF53ock4p6waj4kQxSKRGDyXOCB7ZrrrYRXCg/aVnQ8gZFWljWJCqqBz0Harim2Q6isVdN0+HTLNYIBzgZJGCTVtQNoDDtzS4yeufejHY9K3jT1uzncmxoUEFWGV9DR9zC9qdjtSHIqXBp3Qc11YKWkBpRWsJEBRRRWqdwCiiigAooopgFFFFABRRRQAUUUUAFFFFACUtBooAKKKKACiiigAooooAKKKKACiiigAooFFABRRRQAUUUUAHNJS0UAGKKKSgApe9FBqWk1qAYBqvNbLIDkc4qelxnrXHUpW1RrCo1uc5e2LDJC1kyRlG5FdnNAJFKkZOKxb6wwxIFYapnSmnsYDiq8wyhq7NCUY5FVZBlWHtVp3Ja1KB45Fclr8Ij1JmA4cZrrTxXO+KIwBFJj2qk7NEs54+lNJzTjyPemk9K6UZAelWYB+661WPSrMRIQUMXUkI96CCT7U3celGST7UrDF/HvQR27CmkntS5P407APAyKco71GCcdacCcZpWGPAxQaZuOaC2KQ7igjNO96hLEGl8zIoFckAGc0tRhzilDnigaY8j5aAKZu+Xr0pVYUADEc5FR5B7U9mBBqLIGD7UAPTHmLgd6kucYHHeoVYBwfepJzkDBzTAiJyBxULg4PHapcEjrTGBCk59qAW5taOc2H0NaERySO9UNHH/EvB9auxffx3rinuz04fCUpeLmX60i8mi5kEd04PUmkUEIHLADGa0WyMZaMefumq0oPB7VJDMJl3DoDj61BcyEXiQjoRk02iFJbDwelBGcUoFJUlodjnrUcozipBycUybIA9aFuD2IxyQKlj+8M9qiUdKmj5x9atmBiampF4xHWq8ahxycVa1c41A+hFNjgSJdztnuMVotjlqaMdGViXaGzz60/wA4YLsOAcfWqrEliV4yaaRjgkn8alq5jYtC4LNkghc4HvU0bCSTc33VqgGIH05qQyHyVVTyeuKXKBoiRdu/IxnA96HZmO0DjGc1VeWOHaGOSgGFB70zzJLqURxg5747VPKx2JWJDfNIPpimEjA4LnnocU6S2t4ARJJvfHQEikjMYzs+QDGdxzQmgPoHPUig9BQRigjirNhI+/vQDhiKI+CfrQPvGkMKKKWgBKWkpcYAoASiiimAo60d6B1ozQAlFLRQAlHelFJ3oAMc0ZpQM0lABRijvQOTQAdaM80Zxmj0oAKKKKAAHkVh60CL8H1WtwVi63/x/J/u1cOomZpo7UGjoKQgpCaKTqKAE60daMYNHNAEzn/RQfQ1AKsHm0/EVX9afQOoGkPWlNGKBCdqMZo70Z9aAEo70tIaYCHpSGlNIaAFFJnmiigBBSGlpDwaAFpDzS0noaAEHBGfWuP8TjGsSE90FdhjkVyXikf8TU+8YrSHUFuc/CP3nPpVjOKrw/6zHtU5Gah7mq2EblRSL0pzD5aauOaRQmKZJ901LimSj5TQtwexWxxS9DR0o71oZCYoxSgUuKBCUueKMUZxSATFOXqKTqOKUdQabGgkHzfhUeMGpZMb8e1R4yKQMbjvTkUMeevUUEcAVNFGMgk+xFJjQIowWk4A6URyPJKFUkDPBp00csjAKP3Y5zilhAhYMBk5z9Kllo37MSwqEdgcjqB0ovr0iZLdDnjBNNtI3kQOzZJ5ApEi824LheQck1zvRm8S1bxsYTxz3p3ksGAK4pTMVGAAAevFOF0qjc2DxU2NBwhkbO0cVato1gUg/fxVA6gUOeAT2pBdTzZAUgHuRTWgF9pFDHeRnBOKRJPMGRjPYVXChMAtuJHJ/pTZpiXCqpAApoCaWUA5mbJA4HpWZdXxkUqhIU094JJiepOckZqSPT1KkyyBRjoRTSEzL3mN8qM+9TxpOXXcpAPJJqd5bW0JVADz35qrNfyyDCrjIIGPStEQ2WJJIISzYBcHP6VTaWS7faASDxgU63tzc3scbnh8GtbT4o7TxUkaKCqEEg0mK5Y0fwvqTjcymJTwGPNbjafY6ZErXAAkUHMhPU/StTUvFFnZviUDOMAA4xXnur+IH1PUCpJECtnbnqKSTe5MpdjU1K+vtcH2aA7bVSBnoDVm61PTvD+nJb2kavcFcMQelcne67cSj7PanyYwOAOc/jWbLIzDLEl++TWiRndly81CS5lLMxJJJNZ1wMHjvzU7xkRhu5FNSIzxkY5U8VSaSC1yvFAWOT0xXW+EvC0mtTpuBWMEdu1QaD4budQdJHjKxZAHHU17L4e0SHRbJVAHmOPmOKynO+xaSSuyxpumQaXYJa2yBQq9RxXF3rImpSXbS54Oc9sV299ci2tLifOBEhAPvivG9b1aN8RLJgHJJHfJ5FKC0uJswtbvheajNIowvIArOtj+lPlkE05I4B6Co4eJMdjxWxJaDlXP50SR7lDKOoyac0ZZQfbipbJTJGyHqCQKV7F2IreIMxQ9xmobmAxyjAq44+zyq3bpTbwgsGBBFFxWKBTBzUoBdc9x0p0gBi3DsaEBBGOlO4rERXDZqK5TIDCrLxkHafqKYyb0KnqBTTJaKsDlXAq643KCvU1QAxJj0rQtR5igZ5PSmwRXIz1HPSmEHv2q7PbkMCF+tV9oPHalcGiuQRgU+GdoGyrHHcUrrgZx0qE8jIFOyYXsbdtciZAc4PpVpX6VziSPGwZTitW0vFlGG4I61lKJrGfQ1Fer9jOFYrng1ko445qeOQqwPcVk0bpmzL8w3L1FVxOyEhulJFcZApZgrrxUGkZNDhfyRnKseKtR67KFAbtWQwIOKQ9qLGsazRuHXy4wahfVSzZycY9ayQCDTwKLGnt2Xm1N9vy96qvczSkkk80wYFOB9KNiXUbGiNjyTTgoFOx3zR0FJszbuAGce1HWkB9aCaTEB4pppSaaTTAQmmE04ngmo2OKAEJ4NQSPgU5nwDzVdmz1NCRDYxySc1H35pxNJitEZPUQDNOI9KQD0pfehhYIVMtzGgGcnJre2YA9qy9HiMly8xHA4FbLDiuStLWx0U1ZFeRQyMp6HisKSMwzsgJ45FdCwwKyL5cXp47CqoS1sZ1Y3RY0vXdQ0txJbXDKR2zmu70X4jpII4tRix2Muck/hXmpHPHT1pykgiuy9jjcEz3uw1jT9TQta3AIHrxV0g9Rz7ivAra9mgIMcrKQexNdVpfj7UbR0FwxmiUY29K1jU7mbpvoepUYrm9M8c6Zer+/YW7k8DrmuiininjDxSBgeRg1opJmTi0OxQKXBpKLJaoAooFFUkAUUUUwCiiimAUUUUAFFFFABRRRQAUlLRQACiiigAooooAKM0lFAC0UUUAFFFFABRRRQAUlLRQAUc0UUAJRS0lAC0UZooASiiigBelJRRSAKKWik1cA9qimiWRTxyalPNJng1y1KfVFwm0zB1CxOCQKwp4ShIIrt5YRKmOOKw9QscEkLXMm09TrTUlocc4wTWJ4lTdpwbHQ1vXEZSaRTxg1ka8M6U/HSrT1TIa1OOPQUmeKM8c0nautMyYp4xU8ZwgqAAEcn3rZ0uygubLfI2DnH4UN2VwSu7Gdn1pCa3hplpnkilOmWnGCKy9ojb2TMAH19MUuRxit0afaHHIFKNMtO5HtR7RB7JmECKcCMdK3hp9kByATSfYLToAKPaIPZmGCOtBOBnk/hW6LGz5JA+lKtlZnsD+FL2qD2Rz/AFI4P5UdB0P5V0f2WxB5UH8KPs1jnOwflR7RB7I50AjoD+VGD/dOfpXQGG06iMflQIbU8mMH8KPaIr2Jz5BxwpOfagBuyn8q6AxWo6RigrB1EQpe0Q1Ruc8yyf3T+VM8uXjCH8q6MCIjmJaUCMciMCl7UpUEc4YpuMIc59KXyZz/AAH1rojsxjYBSZA5AApe18ivYI57yJsfcP5U1oZdpyhB+ldGOcDAFQXJxGfoaftA9ikN0kYsFXuM5q4p+cVV00E2g9cnNWl++v1rCerOmOisZ16P9NPtUzwiTTiyN8+08Gob3i9b6VcggZrdWU9a2jsctTcpW1gTbRneVPUjNR6igj1OJRz+7ArU8lhWZqAK6tHu7R1Td2kZpK9xRTe+ad0BNNzk1majwehpk3IFPHIpkvQULcJbEYBGKmU8j61ED0p44wa0ZiZOvjF0uOpHNUonYrkknHatHX8GaM+oqhCvyk9sVcbcpzVdyQkKuTUbPnPFK5JXae1Mx60IxFB9utIT02nmmksD7ChsgBsU0gsKSS2W5IrRsSIbYMpHmSkgE9hWaD1zS+YwTAYgAHFNq6sOxpPdqGMFsnmOTySM80PG5B89cL1JAxUFhOIYSsagyZySRnrVxg5JZ2BxztFZSVthLc96JyKM8GkoxTNwj++aARuPvQmQxoHDn8qQCkYooJxR1pgFLnNNo6UAFFAooAKKKKAAniig9KKAFFIetLjFJQAUUUUAHUZoxgZoo7UABNFFFAAOlFHaigAHXmsXXBi8T/draBwax9d4uYj6iriJmZSGjofwo6UhAabntS5pKAE60Z5o7UGgCbObU/WoM1MOLUj0NQ01sAHmgUEdKTtQIWkozxQe1ABnNNNKeKQnmmAh5o7Up6mkoAKSikzQAdOaDzR0ooAKO1FJ6UAIeua5XxYMaovvHXV1y3iof8TGIkfwVpT6gtzm4f8AXDNTntUEf+tz7mrBFQ9zVCHkGmqMU6mj7xpDFpkn3TT+9NkHyGgbK/WgcmigHAOK0MhOaXrQaB05oEFGKKMUAA/pSjFJSjihjHkAqCfWkMZXkcihW5wehp53JjHK1IyIA7xkcVM+A6qeM0gkBHCjrT5CrhGwcjg1LZSJVkMSEMR34NNimO8FQpBPOBSzKGkAPGQKk+zsjIqgEcHipbVi4p3NCKRgqMp4zgj2q1sMakLyG5yKght2CjII7mtCIAcnGMd6wbuzoSsirIWKBcdP61GLZjgZODzViWRUcjAI7VC9zIQPLA9OnSiw76lmCxVcMzDJ9eakLW4YruBx1ANUAzFh5suAOwOKd9pghB8tSzdyeadgvYs+eQ37teB3IzUE10ocgcEDnNU5L5mJBXaO2OKovcyh/kUsQfTNO3UlyuaIuWd+SfcDg0yaUAn5iAemTSKWMau4AYjkAYrNdJXmJYng8elUiW2S3M4jIB5quZ3ZvkGOmKkkheTDHsMVPDYYTdIwA9ap26E2bJtIujHqMM0uPLQnNLd6wItalvLXjOQM81Udii4A4B4x3ojdQMtHnBzmhEsiu7+e5lMkshJPNMhDEk9wOavzXdsQFigye54qOIM6szLtz0GO2au9ibXIYQixeYwzgZqssbTPle5yfpmteO0SaMoqlhg5welbGjeFZb1t8cZwpHPY1LlYfLc56K1aafaASemK7HQfA0z2/wBsnQpGBkKR1FdB4f8AClpaXL3F6QSOB2FdVPqunafbjMqbAMBRWTk3oi9EV9LsIUjtzFEEjVRn61Y1zVbfT7LLSAHsK4nVvF8sLyiAFYWzsANcjqGq6jqkhkkZivp2qooiTub3ifxtLeWLWtspSInBOetcBM5djvbIHQ1YuxINqyN17elVzEDxnoa1VkiLEEYG44FLCAHHHGTWjHaN5RCxkMBk/Sq4tw8ypnDdfrRcdtSeI7lC+hIqTTzhyG9cCnw2kikrjtmmxIUlI6YGTWbZskPv4Qyhh2OTUJtPNty45xV4Qm5tyyjqM03SpAA8LjpxQ3oNKzMgKwhZSOQafGC0AYfiK0XtlDspHU1RKLDOIz901SZMlZi48wL6gcUxo2U5ZeCOfrVqO2IBVeo5H0q20Kvb9OvX2pi5bo52WIDG0cE4NLC7BcIfmQ5HuKvyWhjZlYcnke4qgkZjl3Ac5x9au90ZtWZt2hj1BAowshHWq13p8ltL8y9epHQ1FYsYZ/lb5TyD6V0kBTULUxuAZBxz6VnexotUco8DlTnkVVI2HB5Irdu7OS3fAXAzzVC7tQF8xV7ciqiyGrMzyMDkUK7IQQcGpnjBXIHAFViBn5qvoRazualpfByEfgnvWkr5G714rm+QM9DV+zvyuEl6dAazlHqaRnbQ3EkIFTLNxg1RRwcEHINWEYEVi0dCdyYnPNNJ55ozigipLQoOakAJqHJBp6vSAm2gjOKTAFKpGKUihlDc0ZoIIzSEEYpFBmg9KAKCOKTAQ0w04nmmk0wGk4FQyGnueM1Xdsigl6DHOaiOKeTTDVIzbG005p1AHFWSxAcCkkbahA6ninHpmn2kJublcjKg81MmkhxV2a+mW3k2ig9TyatEdvWlUbQAOgoAz83pXnSldnYlZWGkZrGvub2T0GBW2cKAew5NYMreZK7+pNbUFrcwraKxGKUDmlAzS4rtOawDkjFPBOKbjFOxg0DsSxyFcYOMVpafrt9p0okt7ggr2JyKyRkUoOCKd2JxTPQ9M+IbKgjvojISfvggYrq7HxFpWoMiQXSl2GdvpXigf1NTRzvGdyOVI7g4q1NoydK57tweQQfoaWvIdN8VanpykRT5BPIYZ/nXUWHxEjKJHdwHeer5AH5VrGojF02jtsc0lZ1r4j0m8KrFdpvPQVpZU4KkHPoatSTI5WhKKUjFGKq6ASiijFMAooooAKKKKBBRRRSGFFFFFwCiiigAooopgFJS0YoAKDRRigBKWigigAoooFABRRRQAlLRSUALRRQaACiiigAoo70GgAFFFJSAKKKKhgKDjiopYVlByOakpVPNclSC6GkJNM4DWrfy9RnAGADXO6wu/TJh6Cu21+2zqEjAdRmuSvoy9vNGR1U8VjF6HS9dTz8fcBpDTyMMV7gkU0+1dsdUYy3E7VtaT/x4nnoaxScA+tbOjsPsRB9aU9iqb94u0HJPU0uPSgHPAFc1mdl0AB9aUDAyTQAT0FKQfSlYOZCAEdTS444PNIeOtIM4z3p2YroXr3oBx3pASKQEHPI4pWHdDsg0A4pAfl6jFJvAPUUWY+ZEnHTHFGQOgqPzV9QKPOj/ALwpWYcy7kuAe1GQBiovtEQ/jFH2mDqZAKXKxqSJQadu46VXN1AB/rRSC8tccy4/CjlY+dFg5PNJ1qA39qOBLn8KadRtVXJfj6UcrDnXcskcfSq11zFj0ph1S2K8Nz9Kqz6lCylVJOR6VSixOoi7p5YWWVGTk1bQncMjmq2lHdYBuxNWl+9+NRLc0WxnX3/H6xPpWrYjdYR9utZV7/x+mtO0ZhaIAeK2j8Jy1NyyI+nNYes4Gsx4H/LMVtCXPXrWNrWDrMfvGKXVGaeoztTPWnH7pFMoNiRTgE1FKM4qQD5aZMen0oW4nsNAAANPBPFRnjipAOMHpVmRHciA4M6g9MZFQ3djEsJlhYdOlJqZAWFj0BxVUXmTg8JjoKlJvY5qt7lMhjng0nTg1pQ3dqYsyRAMDjgdalmtbeTGMAOMgir5rbmVjHwDTSSQAe1WLuzkhwV5X1HWqoOWOc8cVommrjsKevSkI9OaUH2pQPmOOmKYFqMJFaiTOCean09iUMkhJJJ61nMWKBCeAOBVsyCCzVRy5HaoaE9j6Hooo7VJsIv3jQDyT70J/rDQOGIxQIUUn0paXpQMQD1o4pT6UlABkYxSYoo5oAXHHWkFL2pBQAUCgCjoKAFHI5owBSA/KBRQAUUUUAFA6UdqKAA0UUGgAoNBo6GgA9KyNe4mh+la47Vk6+MPCfwq47iZk98Uhp3ek9aQhueaO9HWkoADQTwaOlJQBMObVqhHSpk5gcVDTWwBSGgGloASg4opMUwA4PSkNB9qDQIQ9DRR2ooAQ0gpT1ooAKKTpRmgApDS0hoASua8WD/TYT6rXS1zvisYnt/Ug1pT3YLc5VeJePWrDVAo/eke5qYkmpluarYB0pB3pw6U0DrUjDHeh/u0UP8AcNAysRSEc8dKdik/CtDITtQKXpSdRQIKBzRwaUDmkMTGBilx1pTQBTAQipI325Dcg00ZPOKdsHAJx3pMYvlE4MYzntViGFyjbkwB3IqCF2jfI6Dt61pQ3YmkEDLjd1x2rOWxcR0dkrukrHgD8BVmLyVYuoJI4AI4plwTGRFG3AHPvRGCIQY15zWLZ0RRLFI0lwgLEDuBV+TiMjBApltbRxx73HznkZ7UtxPmIsRwOtZrcvoV/JeUgKAAD1NJNHFADuY57YqnJeSA5RiBk8CoBJNIcgFifWtSWmyw1zHwUUk9ywpgmZwdiLjHpTTazzADYEXuelXbWzjtQNzl89QaLpCUW2U1t5JnAkwAeRjrV1bO3UgA4OM5PerTmJlxGoBx1PHNUXZAfnJLDgYpN3LUbEkiQoD82T6ZqrIsGN2SDnvSMxYn5ePXFRGNuS3IzxQhDwIy4UnjvSSXMbER54HA96jLqEJxg9KhBU4Yjoc5qkS2RuxyQR0PFOMLMm7OBjJptyyxzkYyCM0Wt6u/ZIPlJwfpVmZraPphuoS8a7yAQeM10Fl4YDMXbIOBhTWRoNy2kaijswNrIevbFeuafZ2pto7hP3gcZBHIFZSk0ylY5jT/AA6dsZFsQQcEkcEVqrpj282wMEiIJOODXSGPy1IQgAjJ9qxLlmjd1VvMycHnOAanVk3M99QgtEkWCOSU885ziucnF7qrgsQqHrxwBXQ6jJEUWCBABj5mI61j6hJ5CLDC3Uc461SVgZmala2lh5SCTeSMZJyM/jWfdk21ujBABjOcda3dJ0e3u7qR76UskYyMGszxMYJGSCEgInQ+tWmJo524U3kiyEAEDpila0gjaL94OCMirkKxLK/svFRXLwFEYMMgjNVcRtfYov7Oa7WRS6jAUDkiuSlKSXZIyMcdehro21e2gTeFJBGAM8Z+lYBP2rUd6jG/tQnowS1NjSyDaTM3J7E1Xi2iV2YZJyKtFVg07avBJ5NZ+HDqxGcnisE22zpaskjYs1iW2C4wDxmsOdGsdTOD8hNbJbZb7Bwcg/SsLVpj9sHPOMYqoa3FNWsX7gA4kUZHfFZl7GWYOOgNaenus1uUYgHHOfWq5iJ8yNhyp6e3WmtwlqkySMkW6SLz2NTjBB7cc1St5M2xj7qfyqyXBwo6kZpisJMu+MMvITg1m3MalwzLgjgj1rU8xIxvPKtw3tTZoI5AAOR61SdiXG5kLF5eSnzoTk+wrTsZn3h7c5ePBI9RUC20kDkIMj+LPPFJOklhOLi3OQ4ycfyoumRax0jmLVYAygCUDBHvWNPatGXjdeR29qu2/wC9txdwNtcDLqPWrbJHqUSyJgSqOR61KdjRq6OUaFShCcEHpVB0AYr371uX1s0LicD5CcEeh71n31oQ3mL0YVspIxcWUpFDRApwR1FRlCMc5xyBUrLtUEHGeophGQSO1Ve6ItYs21+0RIfkA961oJ1dcqePSuePPtUkNxJAwKnjuKiUblxk1udMHyuSaeJBj6Vm219HMODg+lWg3HBrFxaOhSTLBOTTh14quH/lSiQjFQWXIzz71IcCqizYIqQSE96TKRYyOTTTimA8YJoLgcZ7Uihe1ITk4pM54oxiluAHgZqNjgU5mABJPSqck5JwKaQm0hXkzkCojzQDnmlqkiG7kZ6GmmnkUwimiWNx096UjilA5pD+lMkawJwq9TwK2NMtvKQdyOv1qjaQk5mI74UVuW0YjjAPXqa5K0+h00odR56ZPWgDC470HlhSk1yG9ipfS+XaO2cEjArGAwAPar2qybpEhHQcmqZyAMV30FZXOOq7uwgHWlBoApcV0GI4dqMZpAelOWgYd6MUvWgUDADGDTuSv0pBSjjmgADHdThJzycYpuKQDPegCdJmjO5XYEdwcVoWXiDUbGQSRzsSP7xJFZBPagNg002Q4pnbWfxC1BJAboCVe4UAVu2vxC0+ZgssBhB4JLDAry0yEGlEhyeeKtSZm6aPaYvEuizAbb2PJ7c1oQzRTLvikDA9wa8JWYjoSPoasR6ndRkbbiQAdt5/xqlNkOme5AZ96QjFeRWfi7VrI5inB/3hn+datv8AELUQw88K4HUBQKtVDN02ej84FFchb/EWzkwr2rqe5LCtq28U6RPCGN0iE9VJyRVKaJ5WatFUV1rTH+7dqamTUrGQ4W4Umm5LuHK+xYoqlNrOnQsVkuQCKiHiLSAf+PsH8DUuaXUahJ9DSzS1mjxFpBzi6HHsamh1awuGAjuASfwoVRMbpyXQt0UBkP3XB/EUpBFXzJ9SWmtxKKKKYgoopKYC5ozSUuKACjNGKBQACiikoAWkpetFABijFJS0AFFFGaAAUUUGgAFFJS9KQCUUUVDAKVeopKB1FYTGjn/EWUvkPYrzXIXJD3DHGAeK7PxFGGnDdworjroYnPGO9ciOvojz/UYvJv50HGDkVV5BFaevADV5MDqBWYR3rsg9EZS3EIyM1NDIY48BiPoahzkUySVkwAOvrVtXJvZl37S5H3z+dN+0uejn86z/ALSwwMCg3TYIwPypcqKcmaRuX/56H86T7S+MCQ8+9ZxumyOB70fam7AflRyoXMzSE7fxSHP1ppmOP9YfzNZ/2tjyQPypDduew/KjlQ+ZmiJjjO9vzNJ5xOcM351ni6c8YH5UouJccDk+1HKg5mXjKcjLN+dAlPq3X1qmJpDwSMfSjzmwM4o5UHMy55pBJJP50GQ8YJ/OqZuWGVGPxFAuZMAAD8qOVBzMueYc4Ib86NwyOD+dVFnkK5JGfpS+c45osuwXZaLjcflOPrSbhj7px25qpNNImCCOvPFS7yQBnkilZDV2TqczKMYANOuSABjuagRifmzyDQzlyAT0osDTHBxjpjFKSpU5xnFIo3Oqk9TilMeVkJ6LVW0FezszoNI/5BqVbAyR9aqaSc6bH9Ktr94Vwz0bPSh8KM29/wCP1qvW0ii3RSeQDVG+/wCP1vwqeMfID2rWOxjU3LyMpI5rK1gg6zHjnEYq13wDxms6+JOqRnP/ACzo6maWo8nIpnIxT2+77030pGg4dKZKcgZp49KZMfmGKFuJ7Depp4NRgc1IPeqM0iK8gW4jVC23B61V/stc5WUH8RVm+BNsO2DWeEI6Ej0rSCuZVEr6kp0qTtICPqKd9huwqLkEIOORUQMg6OaXzJxjEpqnFMysuxZWC5C7XUHjqDmqM2mXCuSqgqeetWFubhTxIak+3XAH3j09aFGzEkjMNncKT+7P4A01oJgTiJvyNaw1C5HvketOGpXAx8oP41VmOyMQwzA58p/yNOEcpALI2enQ8VtjU5SeYgR7ml/tJTkG2Q+/NFgcUe6YzSU6g8ViMbHy5+lL/GfpTU++SPSlbiQUALR2pQMdaQDikAZpM0tJigAooFL3z3oAMYIpO4o96OvNMA6UUYoIoAAeKKBRQAZPNFFGeKAClpKM0ABOO1FFFABRmj2ooAPSsrXjlYT71qjrWVr33IT2yauG4mZHWkzSjj8qTtSEFN70uOaSgBKKKXqTTAlj5gk+lQdhU8OfKce1QdqFsAdKCaDQaAEzRRRQITPNITQetFNAJ2ozQelFACE0dqWkNACUcClpD/WgAzSUUd6ADNc94swJLZj6GuhNc94u6W31rSG4HKgYl/GpzUHBmznvU5Hy/hUyNVsHY01eRnvS55xQOnFSMBxQRlT9KXFBHy0AVsc4pB3pcc0VZDExSdM0pzijHFMVhB60o68UgHFLQAfypegBFJkAU5CMgN0BpMaF+YJ8opNrY561LuIcbRxS+YCeV5qbjQ0kKoO3gc1ZtAVYzOcFh3qMuGA4GKS7LyIgTgelQ2aI0WxvD564HFaEeyMAEcnvWbZqvlhJDkk5HtV+QZKjHAHWsG9TeK0HySPISQxIHSoSXkJjAJwPzqeNVORjgirMDxQMDgEmpuXYTTPDD3Q3ysEB7ZHSthtDtLUhV2nAzk4FUX1WQECMnPtVafUGkyZpSfaqWo72RYm8ouUC+3A4qvJFDGpOASRx7VSkvnZisQ2DGMimGSUJnJJ9TVcpPNYmcAfMzYX0FU55oCNsasGB64qOWVtpMjEn0qv5rMMYx71SikS5Nk+8jBdsL7HmpdkZTCOSSM81WWNpMMVH1J5pxDR9FIPHIFJgVbssqLuGBk5xUAmAxnkCtG6jRrZWIyeeMVkG3eV9q8c8D8atIzb1J9UVo2jYdCoPFUow0mN3AB5NaNyHknAPKKoA5qMIrEqFwBwcCqWxDRMl7tQQMS0Y6H0rtfDHjGfRoxFOfNtMjJPJA9q4YRqBtA59xVmOTFmy4yuRke1Q1cdj14+LrPUJk8iUKhHOTis86xBbRSPLcIxLHGDnivMFMkWDGxCkDpViGR5MqxyOozU2sNI6fVfEhcFIVAB6HFYzX9wV3s5JPvVKViQFJPtRMGSEHOee1BViwb2eNS0c74bgjNUprmSaMhiSUPU9adEQWAbIJ/I1MYUlYMpAJGCOxqgM0ySBuCQCOTTcsc85q5JbEKQexzUAVN3WqJY2NXdxFjIxnnoK0rKFAcryQeTUEhUQiOPAc9SPSpoG8mPHfGSfWs5bFQWpbmYSPtJwFGSPWqkeZrjIOESkncsQynGetEPHyL0A5PrUJaG19S3JII4ssevTNc3ezM9yWbrnIrR1G82kKDwo4FZ1wokuN5HDAEVpTVkZ1Xd2L2mSHdnOARVi6k23CSL3IB+lU7X5SFXuasanGYVABz0OaOo1sCFUuHx90jNTg8K/tis5ZPnHPUVcWQ/ZgfQmhgnoN84F5ImPDdPrU0bMICT1UfnWdMSG3A9TV23kEkQ/vDgj1ptaEp6llZPPQNFgsBhl70B2L+TIBtIyCR0qoS0Unmx5BH3l9RV6GaK4QOGAI6HsPak9BrUkjJtcSQfPGeGUelT4NttuLdsxsckentTYISSWQZX09aSG6S0naOUEwyHBB6gnvRuPYmmEEpOzBD53D0/zms26swICF+aMcA+lahtQjMiZK5yhHcHpTSAUaJsK56Z6H6UJ2E1dHI3MBjYDsDxVcAkc9e1dJfWKgHKEDHBNZMmmyqAwPB6DFbJoxasZzJg5PQUj8gEdBVmW2lwMggVWKMuQ3AxTIsMVip3A4x3q9b6iyYWTketUcYGO1NHOM9qHG41Kx0Ed3FIOGwasBge4Irm0Yg8HFWI7qVTw1YuBuqhvAAnrTlLDoeKyEvZRjmn/AG2UgjNQ4GiqI1hITwTSllH8QrJF1IR1o81z1Y0uUOe5rCZAeWpHvkA4GTWXknqaXNPlsPmLEk7SE5OBmmA81GDTgaLCvcmByKWmrTu1IBpBppFSUxjgUANp0MTXEyxr1Y8+wppIxWhbRfZLUysP3sg49hWc5WRUI3ZNbRh5wij5Ixj6mtIjC5qCyhEcWSOTz+NTvk/jXnzd2dkVZDQP1oJAUsegGTQfSqmpzeVaFQeXOB9KIq7SFJ2VzLkkM07yHuePpSdqaowAPSnZ716kVZWOCTu7hmlpBS4qgAc06kHFLkUALQDxR1o6CgBwNGabkCkJwaAHk4FNLACozJxTMsTntQA8yc8Um4npTcc0hIApolskJ5pwPPWoQcmpAeKZI8GlBpgp4UnBoHa44Me1OXcantrGSZsBTg1t2WgMcFxScki1TbMSOORiAq/kKtR2E5O4BwfY11UOkRREZUcVaS0jUZAFYuobRoLqczDptwQBuce+TV5NNlVQfMfP1NbJiUdAMUuzPoKh1GaKkkZX2EsASST7kmj7DgZrV2gKQRz61G2CKlzbK5EjN+x4JBPFQtbOjZRiCPQmtI9yKjJAOCKFJidNFWK5vbZwyStkHIySa2LLxfdwyD7WvmqeOMDFZj4OQDxULhSOnNaxqNGUqMWeg6fqtpqagwyDeBkrnpVwjBry9JJLeUSQuUYHPB612WheJI75VtrpgtwOAT/Ea66dVPRnDUouOqN2jFKRg0ldBzBijFFFMApKXtSUALikopaAEoopaACkoooAKWkpe9ABijFFGaADFJS5pKkAoooqWAUDrRQKxkhmVrABuEz0K4rj9Wh8u5+U8EV2esKTLDk4BFcjroK3GMjp2rjR1x2R53ruTq8jFSBgAHFZpHOOgrsbm0huQRIgJJ61k3Ph9gu6Btw64OBXTB2VmS1cwzwMVXucnbgZ4q5NbywkrIhBHfHFREAgZGcVqmnsZtFIqR2ppUmr21fQc0BVHVRTuOxQwQOQetBzu4FXti/3RQEXj5RRcXKUgM9acAowSCat7FHYUeWMfdFFx8rKuVA4HNL5nPHWrJjXHAFJ5a9gKLhYr5yKCecVYEYGTtFO2L02jrRcLFYDLDI4qQsqjIFSFQT0o2DuOKLhYhj5BPTNKetS+UCOOKaIjnrRcdiKYbsY9anyuPpQI8GlIGcEUhrQSMgqSOmafimxjaCO2c07kGgByAiZPrVqTAjk9xVdP9cn+9/SnpIZI5g3Y4q1sZSWtzc0njTYx6ira/fAqnpQI06Mmra/eFefU+JnqU/hRnXv/H8anTPlDNQXf/H6TU8bZhFaR2Mqm4ueorPvcjVE/wByr4PPriqF9/yFI/8AcprczuPJ4pD1FBoNBYo9abMOQaevpTJeMGkD2GrTh1pq4zxTgQaogJo/NgCZx3qFNPcg7TkVa25UEU5eBxwKpOxLVyodNm7LmmmwnH8GR9a0Q7AjnFG4+tPmZPIjM+xzAfc4pptpOPkNa4kanCQ4xgY+lHMwdMxDC2funj2pPLYfwnj2raLFB0BB74oMinGUFNSZLgjEw3ofypSCOdpFbarCVJZBUMiRHogp8zFyXPaT0oPSkoqCBFGJAfUUrffHFNHDg0p5b3oAUmgd6D15peAOKAEooPaikAmKKWkpgHvSjke1IaB0oAPejqaO1AoAKKKO9AC+1J17UvegHAoASiiigAo7UUDpQAY70UUdKBiVm66AbaIns1aRrO17/jzi/wB+rjuJmKeuO1IaXvSGkSJmko78Uc0AB4pp6040namBNCD5b/SoB0FTwElXHtUHahAFJ3paQ9qADvRRRTEIRSGlJ5pDQNCfWijFKMbD60AxuaKD0pKEIKOv50UGgBKKM0ZoADXP+LfuWxPrW/WD4tXNtbt/tVpDcDkyMTkDsasgZWqrH98T37VaX7o+lTI1iNA5NIOuKUHmkGMmpGLSn+lGKPb1oAqmkpzdT9aTFX0I6geetHWlxxSEYOaAD6Uhpe3vSE4PWmAnQHmlyDTSeDTSfSkxE8EoL4fkdqbMxDkL061Du9KkiHmOM9O9JjRbtlH2YsfvHgVMEGApPuarzMVCKvABxikidnuCmeRxis3saLsaNuEL7V7CtOMgoqkZPTNZ9pCQATwe5q7C4ZzGp5xkVzy3OqGiJjGynC8jrmo3ODjv2p8cxDFevanEqTkj5uxqU9SmEcscSFTzMRwvpWewbzSXJPPSriwr9oBY5YjOafBa/argLjjPJq0yWMtbJrphkYXqTTtTCQw+XEeQOcVq3QW2hCx8ADGaxZCsr7SckjmrRLMx0MjgDof50pQx4XGSOTUkwaFihXkHINLGOPNHrTZJcsdIutQmSOEfvHHArdj8IajHCwusBQMkkirvgIi71QyZwIlIPFanjfWJDGLGyf73D4rOLbbBvoeb30YExtomJCnBIFQJaywv5ki4ANdFaaZDZwPd3PJPQHqaqXQRwWkYAMeB6VpcLGBdZRyVPytyB2qMO3c4I64rYFvZyfuy5OTwcdKYdLCOzEEjtkUcwcpliQg5xn3NTw4MMmFAB6AVYNnjI2gDvUsdoI8HBIPbFDkgUStGGZAoUEdOatxRIGyOBjGCKkQRBR8mPwqcIjoOACealyNFEpGNSDu4Ip0cQlTZk596tGNCpbGeaAirgrgY7Urg4mdtKsFdSCDxx1pykjAxyPStQvDJGBLGC2OD3FRm28obggIPQ96d7ktFIxsX5yARVSS3ZWIA6Hr61rzSbo87ACBVJ5NwyfTGKq4uUrRxkEseT2qZcyHB4GKMqsZLMBgcDuaYZ95+Ve1SxpWHkAnAPA9aZcXKW8QC4yfSoZrlYVIPJPYVnNKZXy2cZ4qkribsNkdppfmPSrMhDKgXqBg1XDDdgDAz1p+QG4PJFa2sZ7sntiQ6qD0zk1ZvHyhDEk+9VrYfOAPxNPu2ycjoDWTWponoVy3zj0xzV0SYtgg5J6VnpIASCM5qYTYkjI6CraJTASEsVYZGP1pzl43DR5HFKTiZiF4IyDTHuGLk4GAOBRYXQ0FDXMKyrw4GCPUVLEixrmMcH7y+hqhDcuoBXgjt61oxnzF86Phh1X1qGXEsxSNGRtbAA4B71IfIvlG8hJuhB6H8KggAnPBwR1HcVVlnEc4D5V84BpIpvQ3LON1i+yuf3kfKMeje1SyQfbrIuvFxEeVHXFVbG+2MvmDcgPUdRV65JtpkvIDkEgSAdxSaEmZ8dw4bbMoYdBx0qWS0guImB4JHBBxzUmoxxv8Av4SNrcgCqaz/ACrExxk9apMUkYV/p1xCx2tuXGRiswLlBuOGBwQfSuwvLY3FqZY2G5O3qK5rULUiVpFUgEA8VsnoYtGewwCpHem4yoqUkNz36GkIIXIH0qkyLEWDmnrTGBGD2pUPI96TGiwvNSDkZqFDg/Spx+lZyNEOAyOKetNA4FOUUih/alBpBRipKQ4HmnA8VHmnA4oaHcnjPFSAVEhqdRkCpaGhtRvk4qQ+tMIaRxGvUmlsDJ7CBZpvMcfu05+pq7zcXHPRaaUFv5UAICnqamG2ByVOQe/rXPUi3qaxmki+o2oBTc5JNIkvmR7vXjFA9K4ZKzOuLTWgoHUmsTUZvOuyo6R8fjWtcyrBbu57D9a50EtlmPLHJrqw8Lu5hWlpYeDxS5qPOBSg13HISZpc0wHigMKBkmaXOai3gUokycUASZpC3GKaATTxGTyaAsNLntSYYmpRGBTtlK47EAjpSKmKYNNIphYgbpURPOKnkGBmqxBLYFNEMepyamTOabHHxmrEUTSOEUZYnAAp3BK4sUTOwUAkn0rc07QnlIaQcDtWjpOiJAoklALkZrehiWNQcYrKVSx0Qp9yrZ6ZFbD7ozV7CjAAApryrn6VGZQSOa53Js6VFJE5pmeMVCZh2PSjzaQybI6U0kVEZaPMGKVgHE9qYxyKYZOaa0lMBGPcVE5708tgVCxpITIyeKiY5FPJ5qJjVEMa/wDKmCQxsGViCDkEHGDSs3rULnBJ7VcW07mckmrHe+G/EC6hELW4YC4Ucf7QreIwa8kjuJLaZZo2IZTkEGvRfD+uw6xbBWYC4UYZe5969CnUujzatOzujVNFLjmkrc5w7UlFLigYlKKBSUAFLmkpaAEoopc0AJRRRQAUUUuKAEpaSigBTSUUVDQBRRQKxkBna2QBAT61yGtL+8B9ecV1+tAFIMjOGrlNcALq34Yrj6/M647I5xxmQgHoelOXIAArC1rUZ7DVmWNiVIBxU1n4igkULP8AIR365rdRbV0S3Z6mvLawXKFJEBB7msPUfDrRoZLc5A6jpgVtWt7b3ORFICR26VcHKlSMg8UndDTTPOyQCQeCOCKbkGrOt2xtNSdVGATkVn7zk1tF3SZDdmT5xzRuHrUHmHFG84q7C5icnpzRk+tQGQ8cUnmNRYOYsZ9TQCOxFVvMJ7Um5scUWDmLe4DqaTeBnBqtuJpuT0z9aOUOYsmRR3o80DqarZPHHGaUYosLmLQlX14prTKCMc1W7Ypen4UWHzEpn6kChJS8o3dDUAzkinE4we4p2FzF7aCKUKGX3BpiNuQN69akHB69azLTCM/vkJ9aeqbY5s9zmmDiVfrmppP9U5HpWiWhEnqbOlEHTUq2v3qqaTgadGDVwffz3rgqfEz0qeyMy7GbsmpU4jGB1qK7/wCPs59aTzGHAHArSGxnU3Jg2DVG7OdTjOeiVP5hPIBqrMSdSXIx8oqrGV7k59KQ0uOSaTo1SaDhTZ+i05e1NmHyqfShg3oMHBp4HNMXrTlOOTTRFyUHCZJqRVBxzUYx5DH34oXPrimJE5UHGTRhQKjGD/FmlwBn5qB2HcAdaUkADH0pvHGaXIxgCi47ClS2ATxTggB5qMhjjngUu05zk0XE0KWVRgGoic9+tPKg9qURg0XElY9lxxSUtGKZzjMfOBSn7xoJ+YUrdR70CEpeuaSlFAC9R9KAKTp+dLQAnakpaT0oAX0z2oopO1ABiiiigAooo70AGad2xTaWgBKKKKAFxSAYFKemKD1oABikNKeppO5oAQ1na7/x5IewetLis7Xh/oKY/v1cdwZiY5pp607NNPWl1JCm0tJQMDRSmkNAia3PLD2qDPX61NbffP0qEj5j9aEAnUUUe1ITimIWkzSE5pSRxTATvRnFBOCaKBgTTc0Gg0CA8UlKaTPNABmkpaQ9KADHFJil9KTtQAZrD8W5FhC3YPW5WL4s/wCQVG3cPWlPcDjGJEp+uatKeAfaqknEpHY96sqcIKmRpEUcmgYyaQHOKBjdxSKHjmj+lJ0pfekBWJ+Y/WkBNOIyxPvTcH1q1sR1AE0hJNFNJPT1piAk546U0ncc0Nx06CmkkH8aYBk5wec01iRwDxSMcdKaTnvQA4Z45qxbBgwwOWOMe1VoxlwK0oY/LX7R1CgggVDGivcTDztg6qck1d06INM0x6EZFZJbfIxIOTwa6Kwj8u1QEYOKyqaI2pq7uTMyptHIJ96IWxcKV/GombIIkIDE8VJbgu6hB8+eR61i1pc15tbFyEh2yB1P61dZFjjION56VTZHtbgqwwcgj61aMqyMPpWbVjVO5EkbMu/PzZwK1dOthBGSeW7mqtvHuYL2BzWivyWsj++KcdwZQ1Jt4wThR1rEt2MlyGA4BrSu2Z8g9DzmqBcWqEqN2eBitnoZpFi5sVkcOrY45pYrBSSrSAAc4xVeK6vLhiAPk65xVjy7lioXk+mKhtlWN/RZF0mCSS3bmQEEgVHBDJLLJe3QJAOQD3pLIyC0aOWIl85FSSTXUiiIW5RR1PFRzWKULmTqb3N3OAG2IOgx0FUZLCMYkmn3AdRjrW5Pp07jcFJJ6+1VRosrgh249fSq5tA5LGSXSOUGCMDHQ5qwLm4kQJIcjvViTSo45B82QDStBFt2qwBz1pXDlsSQ2SyqCAM1aWyAUZAx6VVQmJdqvyBmmNqRX5d3I70rMpNIuGxid9rAAEUw6YkalhIMDpWadTuTIAM46Z9qhuL6R5NjMQmOtCQ3JElz+4yCR9RVYTAEc5zVd5HYlXBaPsfSqhLKx6kdQa1SVjJs0JJyrZz0PFKNWlRCQxrNeSQYO0kEVEQ7Lwp5qrJEttmhJqTuc55qu10OpPOartDIoDHkEVG0JYAg9eop6ENssNMJDuY89KjedgDsbGetQiMqxDdzxUTxyLIVOcHkGq0FdkhAJ3FiT3pDIo42k49qEQgcipF+Q88g9Qad0KzK5kYjAWpI4yTuI+lSBVYkhQB2FOyEA9aGxpD1cQpn+I1Hu3wlmPOc1G+5zz607ACHJ69qlIbZGjAnGMe9KMgnJyM0g5ySMDHSgnoB3qhF+DE0DR8blGQfWqpjDP8Ae6dQaWN2jwV6jinTBWbzIxjPJFTfUdtB4BUBuvHanrO4AZGIxVcSMhHzZHcGpwUc46UWC9i3bTEyiRThx1HY1ZvIYtRQOMrNHyQO9ZtudrZXqD3q4k58xXUgMOD7j3pNDTutR8ErW7BWGVPDe1b0TEopzlHGPase5iE0QuLfqB8yetXtGuVnt3jbOEAIz1FJoE9SSxCyefaMQHTlQazrgMlwvB4PIqTU45rS9S+hJx0OD1qW7/0u2W8gHQfMPfvStZ3KvdWHW1wsdwIm5BH5g1VubRoVmbaCqkkE9CDVWCU+eJzyI+3qK2r51udOLrgArgitL6GaWpyUgjm3MiYC9SBVRwMEjv0rSjURym1YYBBwfWqc0JjBB6xnH4VonoQ1qU3QleO1MBAODxVgjBqAj5jkUEk0Y4zU68rVaMsGweh6VZU4cg1DLTJVAz7EU8DHWmAjlQOvSpFHQH0qCwHIoNLgCgigBp4oB6UGkzzTsFyeM81ZQgDFVIzyM1OD8tS0UmLK4C56VLbQkQmQ9ZOn0quIzc3CRDOCcn2FXZZAJAi8KgwKnd2G9gMYkADMSB05qPz2QhM8A0hclsA4AqSO28x1ZvXgVUrKJmk27GlbApFknOeQKsKMnOPeoUGSMdBxVgkRoS3AAyTXlz1loelBcsTH1q4G9IFPfJrKL0tzKbm6klJ4JwPoKj2k8mu+lG0TjqO7H+YOlJ5meaQJzThHWtiAEjHoKcAT1pyoBT+MCkOw0J0qVUAIpoPBpVbii4WJQuOakGBxUAfinq1Iq5KAOKUimA0oJPSmAH3ppHy9aeTk4AJIHQVbtNHur1gQhCHuaV0gSbZlOCSQBmpILKRyNsbE9jg119p4atrcbpsSn3HStGOOGBNsUYXHoKh1C1SZyEGiXj42xgAjjJxzWvpOj/ZJfNnALjp3xW2CWI7AU7ZyTWbqM0jTSFSQjJwPantKzHjgU3YSo+tBGDxWbdzZKww7j1NNZSOhp5BA+tMJNCGyBvMHINM89x96picioJOTg00iGyQXIPWjzqpthelR+cw71VieY0PNzSGTiqQn/Sl86paKUi0ZCepqMv71AZeKaZM07A2Ss3HFRM+KDIOlRs4NCJbELYqNiCKGaoiapGbYMc96lsb6XT7pLiBiGB5HY1WY4zTN2K1hJpmE0mj1vR9Vi1eyWZCBIBhx6Gr1eYeHNYbS9QRiT5TEBx2xXp6ssiCRCCrDIIrvg7o4JxsxKKWkqyQpaSigBaKKM0AFJS5pKAClpKKAClzRRikAd6SilFIBKKU0lJgFFFFYsChrKg28TE4w1clrXDBvU11+tAfYQScAGuQ1hlZU28gCuN7v1OuPwo878Ux41MN6qKxDGTXQeKB/xMIz6pWKeDiuum9DOS1I4JJbdw8TkEV1ehaybsGGc/OOhPeuX4HaprSQwXCOp61pa6sydjV8XWx86KcDjGCa5k8H611+vEXOhpN0ORXI4yBxWdNWbRUndXG4yBRjjFOA4x0o21uZjMetHRulPIzxSEc/pQA0DIJ9DRjA+tOxk9OlGMUDG4pcADP50uAaQgDA7GkAED8jRxzSkZGfWgjH40xDRyKVRkHNKAByKOQeBQOw0/0ox60pBoAzwe9AiSBiCVPTrirGcgY4qmuQwb0q6ibkBB69KzZcdhQdxU8k5x9acokW3k80EZJxmlQ7WDehzmrUzl9PZpMbs/L64pp6Cau0aekjOnR1cH3qpaV/yDEq2M7utcE/iZ6VPZGdcnN2c0YytFzzdmlBwtaw2M6m4AKCKqXJ/wCJmuB/DVpcntzmq1xkammf7lWzJbklIfvGnEYpCMk1CLFXrRcY2L9aXuMU2cYRfc0PcHsRj1qQYxmo1p46UyESE4hJPABpqSIf4hTbkkadMR2GawBdSHA3Ecdc1SV2S5cp0uRxggZpcdMkViwmURAhySeck8VIhbktKxPoDQ1bQlVkbAA7mnDjrWR57onJbPbNLHdzgDKkn2qbFe2RrZGaUHFZZv5WXEeNw7Ec1A+tTRMVkTB+lNIPaxZuZH0ozxWKNfXIDRk/SpRrsJHMTj8RVcrDnXc92zmlNJSikYDD94U5+CPpTSf3gp0nJHtQAlLQKKAF9c0UHrSUAFApKBQApIpeMU2loAO9FHWigAzSUUYoAKXNJRQAUuKSloAMZOKD1pR6+1JQAnejvSk80lAARVDXB/xLwfRs1f8ASqOt/wDIO9gwqo7gzB9PpTad3/Cmmh7iEJ5pKKDQAE0UdDRTESW/En4VCepz61JD/rBTDw5+tJAJikPSlJyeKOgpgIBQevFGc0h9qYAOKTtRQCO9AgPSk/pQaKAEPpSd6XNIaACjrRRQAUlLSUAGaxvFgzo4b0cVsmsnxQM6IT6MK0p7gcLP/reOnBqyn3PXFVpiDKM9MA1YU/Jn2pSNIiryc04HDHFRL169KcD84qSiYc9aKQUZ6/SkMhJ5NNOO1Ix5NM3VotjJjzimn3+gpCTTCePpQIcQBnmmEL60hOST6U3JoQCkAnOaQBaaSetJkg/hVCLESqWOOgGatWkmFkU8qeuapxthDjqRip7Qlkde/X9KhloaiIZMjua6RAAir3xxXLRk+YCDwDzXUFwIUkHoBWFXob0ihexkOC7EDtg1btpgE3KMTJyPcVXYGRjvyduSB61SFwxcupwQeM+lJK6BtpnSBvtsSyOeSMH60ohkTYp6jv7VW0qQTKMN1PI9K1JyJETy+GU4Oe9YyWpvF3Q63DJMEJxxkGr6HdZzIeoNUIizY3Ahl71fhHUHo4pJ2Ze5jairwgY5DdKhggebKMAAOpI7Vr30HmKIzjKHIqABSwEffqRVt6CSIIrZm/cxYCDqSOT+NblhpUsqhVBAHVjVSB4bdgc5NXjqxCAR5z6CsW2zRJGjHpkFuuS+498Go5Jre2TOCSeBk1mm9nwSxIB9aakMt2pAJAHOTUtM0TQy5vJNxYHCk8Cqwu5TJtVTg9a27bSlADSsD7VMbGONdzFAM9xTTsFrmBJNLISqx5AHoM1V+yTy5IiIHrXXmxhEYdnjAxycdazr2axgQrHKM9SM0Ju4mjnTaBHDSSYOeRz0qWWKzUDYhJPfNSTalBC2BHknnJwaqvqyNNgKME8cDirVzNpCSCMHhcHHSmSklAAgI9cVDPqCl2BIyDxUTXrtwcAdqpJkOxI0YU5K5BpjRwkZIAqo08gJDHAp6SZ46gjmqEPkhUjKkEVGI1zg4ArQgsI5FYB+SuQM1VktJBGQPvA0Jg0QNENhxyKr+SOx71atxJHcASKcZwar3sLi7ZoD8p5xTTJaIvKUEHrStGWjwMZByDUbQ3GABkGoxFdBTweOlWmSwZADyaaQgH1o8uYj5gcjrSCKQ+wqhDGkPQcAU3cx7ZqbZg89aTGFOOpoJGIpZgG4HpQQoJ4xipDu2cDkd6iYk8kGmgBhngdaQAAn2oAOMjqKdGSxOV4FFwsSRrzk9DTJQ0bnb/8ArqcKCM9vSnxwi5UoDhlHFT1K6FMASDeDgjqKVCQwYevSpJIGjJTGCDTlTCjI5qrk2JgFIEi9cc0gO9CoYq2eDSNtjjBU80gKyIQ3EnY0hvYv2NzljGTtkUYI9a09Mh2XcjJwsikkehrDjHmESDiZR19a2dFu/PuUDDDA4I9aT2CO5cnZZ7GQMOUPIqtp7iNJI16HkA960JrcLPMgGAwrFUtEQxJBQ8fSjoU9GQXsa21wFTIWQ5AxwPUVowyBrExcZAxn1pmq2wubXzIxyBvBHb1qrbTE28coPX5SKa2Je5n3CPv3Hh0PX2puohdrMByygmr2qgfu5VGM8GqOpkIsIA4Yc1aM5GZkhQcexoljz06jmpCNuBjNOO0YB681RNiuAep6gVOTkBu+eahJyx46VIpBAx0xUspEyHA5qUNnBqFD2qQHAFTYtbEoPFGaaDzQTRYAJ4pBycUE8UCgCSMc1Lu+Ue1MQdKeFMkiRqOXOKiTsrlLUtWkZjtpLoj5m4A9BUlratdhgpwQM5PrV+aAJbCJR0AplnGyrKo4yM5rlVTW5s4PZGetu5Y54CnBrQhTL7gOAMCpxbEqHYAD270+OPL5AwBU1K11ZF06Tvdj41GBx3qnrVx5Fr5an5pOB9K0kUAFjXOalN9pviQconArGiuaVzao7IohcACnBKkC08DFejscW5EFx1p20U4ilA4oAb0o65pSKQZFACdKBS4Jp0cbSMFAyT0ApXsO1xB71NDbTzOFijLE9MV0Wj+E5JgJrv5FPIUjkiurtLG1sY9kEIOO55rKVRI2jTvucXa+Gr+ZcuhjB9a0IfCpj5lmyPTFdQd7dBjNIUA4NZOozZU0jHttCs7bDCMFuuTV4BY0woGPYVKwznFMEbEHIqXNstRSIySeKQITVgR4wMUgjxnApcwWIwuOKdg0/aaNtJsdhmOKaRzU2OKYRmhMZEeKiJxUzDtUTCqRLIXOBUTkEZ6VK4yMd6gkGOatEMgkPaqzkAGrEp71UlOeK0SMZaCGRhQJuOartIe9IHzQ0QpMueaCKPMqoHNOEmetKxXMTl/eml/Soi3vTd/PWiwXHs2ajL80jtg4zUJfBppEtkhbJphbkimF/So8nNWkZtliOQ5wTwa9Q8G6gb7QxE5zJAdp9x2rylTg9a7TwDdmLU3tyflmTge4rppS6HLUV1c7+iiiukwEoopc0AJS5pKKAF70Ud6KAEoopaAEopcUlSAUUUUgCiiipYBRRRWbAqasnmWBHoc1xeqoY1U9VNdvqP8AyD5CBkgVxmrjMCAcgDJrje7OuHwnCeKFAuYW9VrCOcmt/wATnMsP0rAPPNdNPYiW43IzilVGKhh0Xk+1J39qnhlEcEykZLjj2rUg2JXa48PMqrkqQKwPsM4QYjPArf0hj/Z8sbDjAPPrU4JHGBx14rNvlbNYJNWOZFjOefLNL9hn4yhroyxHAC/lTlYkdB+VL2jL9mjmfsE//PM0GwuAeYzXUiTC8qM/SjzgAMqM/SjnYvZo5b7BP1MZpBp85/5Zmur8zjO1fyo80+g/Kj2jH7NHKnT7jHMZpBp9x/zzPFdSZDngA/hSGVjwVGPpR7Rh7NHL/wBnXBHEZ65pf7OuR/yzNdQJ++wZ+lIbk/3R+VHtGP2aOY/s64/55kUf2ZckZEZ4rphckZyoOfamm5fAwAB9KPaMfs0c5/ZlwR9zFH9mXI/groPOkPJI+mKXzWIHal7RjVJHPf2Zc55XFTw2c6Jhl4FbXmt3NN8w9c9aXO2NUkjLNq4ByppslvLIvzAk44yOlapYk5JpsjsFPPajnewvZol0wY05QeoODVkH5hVexP8AoY+tSj7+Kwnubw0RQm5um+tKT7Uk3/HyT708YwOK1hsZVNxI84zVW4OdST12VcAxVO5x/aan/Zq+pmSnrSHv604nmm5yak0FFE/KrSjqKbN2FLqJ7Ea9BUi1GvapFHzVRGw25P8AxL7ge1c2mN4FdLcj/QLj6VzQAJB74qqe7MamxPJPKcIuQBxgd6lhtblyGVto75NQxyeU4JAPpmpopmdi8kxVR2U1TXY5iaSKWJdzuGHcA5NHkMU328pJA5BNNNxEQCjE46hu9SMAEFzakdMslTqgGpKs6FW/dzL0PTNVpZFuY8vgSIcHHen3kkc1utxEQHzgjuKoBsE571cY9RpdQ6EnPANG85PPamHOeKBzmtLF3PpokUgNFArnKGnhgafIeRUbfeH1p7c4pAL0FJSmkNMBR/8AXpCKBSigBuKXGKWkHWgBRg/hTaKKAFopKKACjNFFABRRRQAUtFJmgB3bmk7Uh64FHrQAGiiigAyKpa1zpZ9iKuetVdWGdMf2INVHdAznsfypppR938KQ03uSJQaKQmkMKKKKYhYfvj601z87D3p8P3wPemyD94w96EA3vSE54pTwc0hpiEHWg9TRSUAHeg0UGgBDR0oPWjpQMSilzSUCEx2oPtSjg0hoAQUlL3ooATOazPE2f7Ck+orSrP8AEQzoU3sQa0p7h1OAucCUduBU6H5RjvUF0MuCem0Gpl+4PpSkaREB5pwI3AU3o1BI3D1qSibd0pQf1qMU4EE/SkMhcncfrTCQKVyN5qMnNaIye4pOaQnqaQnim5560xIU5pDRnNGOKQxDSYp2KQimIUdamtCVnH+11qEEHjvUkRAkB9DUvYpbigYc4GBmuggzJZjBzjGRXPyErM49TW1YzeWEBOBjBFZVFdG1N2ZMQAvA5APPqKx5AS7bQACcEfWtwoMlSevQiqckAjZpSoOByPU+tZxdi5q+wlq8lsIxHyWJya6G2kEyYVgQe46g1iw2xCK3IEgyCe3rV7T5Y7e4EIOS3U+9TJFR7Gva5DESkBugz3q0TsQ54AOQaz5i3mr5pwAeCKlknEkW0nAHUjvWZqh8knmuHBIAOD7iqpY7vLjHQ5zSLIZGCp0z3qUskJJYjPSkyxY4QeXJqws0MK7VA+p61myXbs5VQSOgxTobaedwzZApAjTW7to8vKSxHQA8U5dWViFhjIHfiq66aCQSDwPzrRs7HDD92OfapcrGiRG15cEjy93sDQpulIZ3OT2PSteGzAG5zGCOQDU5itcZkljyO2azcrlJHNXg1G7YKFcKOm3gVTawuIBuljZvXNdkCJOImjwB2rOv7llG1lUYOeR1pqXQGjlZEHSRce2OaoSWsYbIbP0PSt241K3LFWiBI44FQfbrXbu8gD2wOa1UrGTVzFCwiQBgSc4BzVlbEyOGRh9Kuy3dvMwVIAD64FIWX+E4PtT5tBcpUmsWdMOu0j260yO2EIwB371cIkJJLE/U1E5BU+uaSk2FkCyCNgd2MdaZJcoGJHJJqN42J4OQTUEsJTODz61SEyRrhSxyBkVDJIrnkYNQ7cNnPNJ5mGyeneqSJbJlBdwqgnPSlkgmjXcwwPeoy4GNrAhuAR2NRG5IYq7EjuM07MV0x2FyCR35qKaJg52dCKc0yEgdBjHJpHLkfKwPHpVJtEOxEIHxkmkEaDknJpwLng9aQgD6+9VcLDCxB+Vfxocsw+YDj2pwII600khiAM5ouKxGfUjHvT4oySQOwzTRE8jBfWp4Y2SQZPTg0XCwgBDD0pcNFN5gOAas+WHcbRgg9PWlKB/kPGP5UrlWIhMpk2SDJIyD61DJ8rHnipLiNVTjnByDUHMmNvOTgiqTItYAgkBYnB7GoiXRwG7mpoyEZozypHSonOCNnzAH8qohvUljmKPjpg8Vs6aFe/imTgj7w9ayCqSAEcMR0q9pMpguFV+QTnNJ7DW51k/75TKnVeorFaIXETjGHBOa07WbZduGOUes7UibW/jZOjnBHrms4mrRZ0uSOfTip5MZKt9KwcG3muoCflVgwrZ0ZVj1C4gP3ZRms7VIv9NYoOMEH8DVp6kPYZcETWpx0GDWPqEhkWMdSOladsSYZM9AKzpY/kDdSAcVa3M3sIAPKU7QTiq3Vm9etTWjFkbd1HOKjIxOT2NMkjk65HWjGAMVI4HA7ZphGHA9qYEqnBB/OpQRk1DHjIFSjrUstDh60pPBpMjNB6UDEGaeBkU0c1IgyfxpASRg7cntV/S4C0jTEfd6Zpmn2M+oTrBboSxPYdK9K0n4fxJp6/aZGWU8kLjFTODashRqKL1OPcKUBzk1LZQ7ssRwf1re1PwfJYQSz+YPLjOQCeTzUVpoN9Pp4uYFBQ5wO5rhqUZLRHXTrRbuzMl5O0dB0pqR7VA9TUjxvFMY5VKOOxGKcFJz7Vyyi46M6009UU9QmFtZu/fGB9a5lOcZ6nk1qa3OZJFtx06ms4DAruw8bK5yVnd2FyAKXORSKuaUCugxQho7U4D2pdtAxmM/jShfWpAv6U7ZxSbGkMSMswVVJJ6Ad67Tw74eEMYubhAZjyARwB9Kh8MaCWIvLhf90EV2CIFOBXPUnbRHTTp9WNSML1x7AUpAAOBStxxTC2eK527m6RG7Z6dahJz1qQnr600DNAxgTNPEZ6CnAVKFpgRCPNBjHFTquKQjmk2BCY8UxkIqyRio3HpSuBARioiKsEHb0qNhjnFNMTIWGaiYc1OevSo2ANUmIgZeCarSLirpIINQSKMYq0yWjPkHBzVSZcZNaEqcdKpyqx57VtFnPNGfKcE8VFuxU8y8EmoPLcqdqk49BVGOtxN7Uof5vpVq10m+u2Ajgbn2rSi8Iam7YZCvqaltFpNmKW9KaTyTXVp4HnIy034YqC48GXCAlJc+2KlySLUbnMO/eoy3ar19pF3YkmWI7exHNZ5z9PrVxkmZyi0xxb07UmeKQelArRGbHLjcK6bwa5TxDak9DkH8jiubQZPvXSeEYydftcepz+ANa09zGex6gfvGkpzfeNNrpOUKSlopgJRRRQAtFJRQAUtJRSAKKWjFACUUUUgCiiikwCiiismBDegmxlx6Vy2rwq1gHBAIHIrq7r/jzk+lcpqLEW5BGQQfwrjluzqp/CjzvxOPmhYdMGsCul8Tp+4iYdMmubIFdNPYmW4wj07U6PlxxnJxQehqSFcsD3FaozZuaZCzWkxUZyQBUpt5h/AT64qeyCQWMaM4RjyRnBqdb2GGMjduP1rCerN6d0tjOdHQDepH1pA5GMVYu7xZwAi4I9aqA1mtDoWq1JC5IycU3zMjGKaTkU3OMCqDlRJ5mKDJmo6cKLhYcr85pfMpoAoqWx8ooP60E00UuKB2ExRjIpc0opXKsN28UAdKcc00GgYEdaTA/KgkZoGKLiF7ZqGb7hqQn06VFMcKfpTT1JZZ0/mz9s1KDhxnvUGnn/Rcds1ODlhUS3LjsUJ+Lg46VYjhZ1DcAEcVXlP+kH3NSmQqAqnAFaw2Mam5MtsSeSPzrOvY/L1VBnOUq4jN1JqneNnU0PXCVfUy1HE8/WgH5jQev0oPXNSaC02boDTulNm+6DQDGCpRwc+1RA5qReaZmFwf+Jfcf7tc0Y3Qj5T064rpLniwuPoP51QbDqpHQgcfhQnZmNR2RlNlhz2qMAbsDvWjJbCRT5fBHaqaoY2JZfwNaqSZhcREJYgLU9vI8DFl5BGCD0NNhlV32lQM9KsGNSMZ5obFfuVHt2LEoOCeQagkUqSCOa0UyGIJ6VWuRvlVEX5j0x3ojLUaZVAJAPalI4wOgNX3s2jhWPGXPYdqrG2kVipGcckjkCr50O6Z9JGjGKSlzWBoNbqKc/QU1uopz9qAF7UnajPWg0AIKWkpxoAKQUelFAARzmkoNKKAEooooAWiikoAKKKKACiiigA9KPp3o6migANFBooAQ1X1LnTJs9hVn0qvqPOly47iqjug6HNLygNNNOXhKaetN7kiUUppDSGFIaKKYh0X+sX60S5EzfWiM/OPrRKf3xFLqBGep+lB5oPSkNUICeKSiigbEzRS0hoEB5pAaD0pKAFpKKKADpQTQTSZoAM8UlLSUAJVHXhu0K49gDV6qetjOiXI9quG6A88uSd6f7oqWPBQfSop+dp7YFSp90fSiZpEMfNSdHFAPP40EZcVJQ8HtS96T0oByaQytIfnI703PHNOl5kNR9RitEZPcM8+1JnHFOwMYpuMcUyQ70vPQUmKUD1oGL9TRxiiigBelOHDA+hpoNL/ABYFJjJpjibkdRwatQOBMI2bhhxVWYZSN/XillJV0fuBWbVy07GxYymSQ28hwF6H2rQSMSyBZFG1OjetZg+ayEqjDuMVfhvVFosD8kjGe9c0k0zpi7rUmldXDR9FxgADNVra0COZEYkjuanRfLwVIYHpVgBY1yq4J9KXMWkTxhpk2ucgDP0qGRxyq8npg1IW8q3zn5m4qIBIodzHLtwPaouVYcJ0hTgYcdhUUcU12+WJ5PrS21pLPPgjGe/oK1ALexGzdlj3AqWy0hlrZCP75HB7VNJqFvAxRF3EdeKoXV1KQVjG3d6d6hRY4F3yEFjzRYdzTGoNIwwAo9acmosjgrIxIPTtWK1yZH2rkZ6AVp2WnyyqNgPPcVLSQ02aC3jSEh3Y5HJqxBE9ypIAC5xubirtto0UcKGcgcc+9WdtuEEMS7wOgxxUPyNE+5mzztZRGK3jLue+MgVmSWl5OfNuJCB6ZrfKSLuzhcdADVWeRAvzsST2oSsN6mONNjA3N1PUmpZNOtPIVmYAg9AaS5kZACxAHpmqc2oW4XoWI7AZq0m2Q7IesNqCeQOwqM28DNu8wDHqapXGoPIMRWqAepBFVnuZSCGRQPUVqokXLc0sYJVCTTDGz/LGDk9Aapok0jfIjHPcCta2sdQDo6qOPU1LshqLZRlsbuFxkEg85Haq7RzgkFSRXQixvGbDPkd+akTT5FxvQEUXDkZzBgJUkqQRVa5tdqBwx2ng+1dk+nxFSNhGR1xWfPohAIU5U8EHtVKepMoM5NI2jBAbI7fWnqjTkBlKsBg57+9Xr7SprN9yAspHbnFMkPnWgkQYkjODjuK1TTMGmjKPmK5RgRjoT3qWCQsMZ5qyzCaBXK/MODUBjES5UdTwaokkByaX5CcHrTATsJ7jrSoAxJ70WGmBjXkDrTo4cuPWnGNsZwafBlXx6VLKQNCYn3ZA9M1Y8pJLfzV5fPIpkoeVcqM4pYQ56cZ4NIZH9xt2cEdKR5vMyVHOOcVLJb+WrLIwJzxj0qNFypKimkJjScIcrk4qBYymGjHJ61OY3LDsCetasNohjVCMk9CPWqWhL1MGSM+bHKCADwfY0JbEzNtOCBnB71s3eliSJihwQeU75rIJYAEcOuRj1q7ktDpVQQbo+SOCPQ0/SgRIGJySelKBH5YuFHUYcZ71Jpi4uSw5UAkVLegLc2Y5SxkCnkDio7iQXemCQffjJB9iKrRyERPMOmTRbthJhniQZH1pLYp6lzSpBNfQyjgkAEfQUmpx+Vd3BHTNVdJJS5hZeu7kVb1eQZmyeSeDR1F0MaFwrhR9xjVS5G1WXPAJAqdV2EAnjtUN0CXweB1zVrclrQggHlyn0IwabIclcD2NPAAJOfakHyBjjocVRFiJwA22kIB59KeyZy3bNJgHt1piGofn/Gp+TUC8Pn3qcHpSZcQ606gUoFSMTGKkHC56UgHIp6puYKR1IFCFLRHp3wz0yMWcl66AuTgEjpXe5JrD8HWQ0/Q4067gDn61uehroitDjcrsjubaK8gaGdQykY5HSltoY7WBYYRhF4Ap9Oxxk8D3p8qYcz6HMeMdHV7VdQhUB4uXx3FcgXVY93TAya9A8SXUMeiXEZkBZxgAEda811NjDpxwcMRjNeXiornSR6uFk+V3OfnkM1w8nXJOKaFpUGFHrUuwAA+1axVkkTJ3ZGBjpTghqTb04pcZqmIiCZpwTJ6VIFwKcBQMYF46fWtTRNMOoX6Aj93Hy3oaoqpJ2gda7nw9Yi009WIw8gyfxrKo7I1pq7NWGIRoFUAADAAqTGOaBwKCeMVxt3OoYTyc1ExwfxqRzzUDHPNBQEZY470qr0oUdDUoXBpgIBzUgHFIBzTwKBCAZFBAp4GKQjNSxXGEUwjmpSKaRg0hpkZGQRULrng1YJwajYAmmUVSuOaiYc1akABqu64OapCICKjcZFXobKa5OEQ4PU+laMPh0MP3j9fTIq1FmUqkVucyY2dgFGSeg9at2/hq8ux8yGND3Irr7XTLa0XCRj3J5q2OMgAAe1bKJx1K62Rzdr4NtEH79vMPtkVpx6JY2yhY4FwPUZrRz6UEZSr5Xa5z+3dyGCCONflRQPYCnsg56c0qHKY7g0EYyKzkNTbdyLGBiqs+3knirT57Cs28kKHmsmnY6qSuyvPHFMpV1DA8YIrmdV8KrM4ktPlJPIFbMl8EY5BxQt6GyQRx2qE2jscU1Y4i90S7shllJAPJqgBzXoV1IkkZBAII6Vx+pWixTl4xgE8iuinO+jOWpTSV0UowdwwK6rwXbmTXIyv8Ckn+X9a5yNMkYruvA9ptmmuCOFAAP1rsp7nBUdkdgfvGkoorpOYKKBRTAKKKKGAlFLR3oASlzzRRSASiiikAuKSlpKACiiipYBRRRUSAZMM27qehFcxfJi3kUjgZFdUf9W/fiuY1Fj5NwDngnFcc/iZ009jz/wASqDp24dm4rlRyorrteG7S5Djoc1yQAKitqT0FMaRzV3SYftF4QTgIMn3qkRzVmymMErEcZGDitm9CEtTYmcSSluw4H0pgAqsbtR2oF4PSuezZ2JpKxZINHbpVY3g//XR9uXHOKLA5IsE9hTTyarm8X1GaY2oxjqPyosw50XMHtSjNUf7WhHGD+VL/AGtERwp/KhxY+dF3kUtUP7Vh/umgarHnG00cjD2iL4PFGaojVI+6nFJ/asQP3TzRyMftEaANKDxWeNVi6FTSf2rGP4TRyMXtEaJORTSCKz/7YjGflanf2pHgMVNHIxqoi4RzQOtURqkZ6KaP7UjI4U5zRysfOi7nGQajl5Q8VWGpIcDacmmyXwCk4JHShRbYnURfsDi3/GrAI49arWHNoG6ZNTYO6oktTSLuirNzcH60/KjGepqOb/Xn1FOAzyKuOxlPcdvUd+9U5ju1Ic/w1Y24PWq0gxqQHqlX1MupMRzQTign5jSfWpLHdabL0FOHBps3CrQN7DF608dTTBxT160yEFyc2E4/2azwcKvoQK0JhmynHqlZkDia0UjqnBpNaMwrLQcflfI70k0KzJjoccGlByMGlPQEUk7HNcyXVo3Ibgip4ZWJC5x6mp7uDzgCgyw/UUxNPkYelbpprUp2YokR2O0kkcHip7SAq5nk5OMKKdbWSovXnuanMDYyGxntWTlbYluwYyx28E8Z9KcLZVhZAdo6sfWmMJIQWxk9BS+cJnET8KBlveo1DU94oNJSitDcaw5FOb7oNNanN90UAFHejHT6UgoAKU5oNBOaACikoFAAaWkPBpaAE70UUtABSUUtACUd6BR0JoAMZoozkUY4oAKKKKADvRRRnpQAd6gvh/xLpvTFTmorsZsZh7VS3QdDll+4KQ0o+77Uh5HFVLcQlBo7UVICGgUZ5o9cUxCoQHBpZv8AWk00feHrRNkSGl1AaelJQeBSetUIKSl7UnWgA7UH1paQ0AJnikzS0UAJRmiigAzSdqWkHWgGIaOtFBOBQAZqpq4zo1z/ALlW/aq+pDfpV0vrGauG6A82mPCg9BU0Z+UZ9Khm4CnrwamT7g9ac9zSO4hGGoP3gKD96j+IGoKHmjvSUvpSKK0v+sOPSowDxU0g+cmm4/OtEYN6jMEUY5xTyBQBTENA74pD1xT9tGOSaTHcbigCnEelLQCG4OaUDg+tLilHagZKAWtSMcqc0FTNGrL7A061OXZT0YYqW2jKuYz/AHqhuxaJ45vJnSA8jABFTyjE5ZOQBwPSq8UBbUC7HjtViJ4Ekkafnk8ZrJq5omTWUjFtjMT6CtNfMLAMvPas22u7UTBokwBxknOa05LltoKkEEA9KxkrG8HcbKHMgD8IKSONN4LNkHoKNrSJvJ59KktwBKARwOazNS15wjQqjfOR+VUZmJkye3eniRZp3UcMMkGnSREqsgHA4IoAYWLDcT0HAqqlvNeTAKCQDjFaMNo9wwCdO/tWnGIrHhAC3c0myrBp+gRRATXJAI5x1rVFzHAhW1AAPG7oRWa1y8hDMePSgyqqmR2wo6VOrGtDUEzyqomlLAnqafNrNppykRqpYjqOtc1c6wwUxxLyehqhGhkYs7Et15qlETZp3Ovz3DN5agejk4IqGHVYyreazSSDuR1qH7JGLd2kIyRwKrKYoYS7Abh0FWopi5mNnubm9kJBKJnAycUhEcClRhiRyTVeSaSXOTtHoOlT2NjNeOAoIUnrTdkNXZGJJZiI4wWJ4zitTT/D8spD3LYHp1zWzYaVFbAbVGe59a1EjAGKylU7G8aa3ZUttMggAVEHHHSrQiCn7tSgAU4YPWsuZmlkQlF67QKYykDpVnaCKQoDRzCsUSrHqKjaNR1FXjGRnAqCSM85FNMTRl3MCkk4yD1BrAuNNEEhki5B6qeldRNHjpWfcxZJ4wa1jJmMopnKXMQhibav3TnHtUJCTQ5ByuM8djW1eW6yE4GD0PvXPgPayyRlSFzgiuhO5ySVhFBjkDDBTOCPaphGIpiq8gnINV33R5weCKs2ZMibn52nBqmSmWyAhAYcEZqPb5chYDimCQyuVbqOR9KljlDfI3Q0rDTJMOi5HQ81atrTfGZTIoU9s9KrEkOFY8djUwikI+ViYzyQKChhSNoXGSXB4JNVd20FfWpiGjkb0B5qGZAWIU9RkU2K5JGVkxEOp7+hq9YBmLQs2HU8E1kQuVkVu54+laAYu3mqSGAwQO9FhXNGdvPIKDEijBHqax7+3V38xF2spyRVyO7WN0ZvXOakvlR5xIhG2UfrRcdjDkHlv5Y4EgyBUtiWiSZsYPQZpl2MmJu6nBqSSQxqqgck80PUSViaEn7KYs5YgnFEJJEbdApwRUXmeVPuPAJGKnjGHb0bn8ab0Qk7ssaSuNYkXqiAn86bqsgkLKOCTkU/TG2vcTnuQoqpqUmbpeMcYFSnqU1oUwSxG7tTZQZGI64GaeAC20daRiFJ9f6VfUjoVGGWGOh61JCBKZoz1IyPwplxkLuUYFLbP5c249SDV9CCORsrsUYwMH3NTxQDyRkcmoygZwy9zVmNiGKnoBSGUnQo5J6Zpy8gEU+92hR6kVBC5HBpsSLAFO28e9MUn1qXrUlBjGMelaGiWpvtXggxkE5NUcYGTXQ+CowNaSdugNJOwpJtHsWn2y21lHHjBAGakNzbq21pBmsW91h5F8uDgdyKw768aKAjcfMYYznpV+1WyOdUnuzf1XxPa6Y4jUCVj156Vz954ymlYsrFEJ4ANctO7GQs7En1NQucgKeoq3LQtQSNqe7kvp4w7Fgckg1k6/LkxwjpnJFXtNBZDKewwDWPqsnmakRnhBivMcueqejCPLTKoAAHrThjFIBzS4xXTcyHAUDrQDQtK4WHY6U4DgU3PSnA0XHYvaVam61COMDIByfpXoEahQAOAAABXKeFIQXmnI6DArq06Vy1JXZ1U1ZElNJApfYVExGDWKNRrnkmo85NIzZ4oQ85qgbJVHA9qlHIzTFpwoAcKeKaOKeKCWFFFFIBpppFPIpCKBpkZFNNSEZpu0kgAZOelBV9CFhk4AyT0q5aaU0mGm6dQO9XbHTwoDyAEnkA9qvDHQDpWsY9zhrYlLRDIoUjACgAD0qQ9KQnmgZrZI4JVG2LRRSZrRaIybuxaUDIxmm5zxikQkEg0vaWVi4wvqIDhiPWlAy3PpSOMLupocZ61jfXU6UtNCbavSopLOKZc45HrTg1LFOruyHhhW8FFoj307pmDfwxgshQfgK5e6kNncEZ+Qniut8Qjytsg6HrXFa0++IsvbmsZRV7HfTm3G5ZNzuQrn6VlXZMiHPUUtpMZEGT0pJiPmHrQo2aCUrojtUBYEjgGvSvDFp9l0dCRgyHca4bw/YG9voYQpIJBP0716eqLGixoMKowBXoU0eZWfQKKKK3MBKWiigAooopAFGKKKQAKSlpKACiiigBaSiikAUUUUmAUUUVmwFz8jfSuX1Y5aVQMAnJxXUD7p+hrntVH7+VcYyK46nxHTT2OA1sZ02YVxw+6K7XWFzZXC+grihwvPWtqQSDqaBnt1FIeOadHgnmtmQHzYznmmkOeQxqwVGKTaBUFlfD8ZYmnBD3Oalwo7UAjNAakZTrgdaQxAryOanJX0ppIwaBFXyeoxR5JxVkAZzigkelO47FUQnvUgix/DU24Y+7ShunFFwsVzDkYApoiPpVvII4Wm5HpRcVit5RFIV5xirRI9KjIHHFNMGiqykA8cc08nKD1xUrquxuOxqD+EfSi4WCM8GlzmmxjCn60ue1MBw5H0ppZipUjgU5fvAevFXBbAKTjtSegWuatgP+JfHxxU4FQaYc6aoI6HFW/l6e1ck3qzvpr3UZ02PtLUqhtuQOKS4GLlvrVmH/AFC8VpDYxqOzIgrA5IPNVLoFdUjz/crUUqcZArP1D/kLJ7pV9TNMTvRR/EaPapLFHemzfdFKOppJvujigHsMHSngcGmDNPFMgVhmzmJ/ukVgQTGB84yp6iugYf6JOP8AYJ/GueZWGCQcY601bZmNXYvgBlDocg0o5Ws2KdoGODkHqKuw3CTHCnB9O9Jxa1OZoeCqOGc4FJLeqiFh94nAFPdQw57VRvU8tww4BAI+tEUm7AkasbKrxxFgWIyfYU+OZCskpPyKcD3rAE0gkMgY5IxmrCvKIBCThSc4q3BIbVjXH+pEsg+Zz8o9KSSABQWGZGGAKghuw9wjOuFQcCpYLxPMmmkPI4QVk1bYk91paQ9aKs6BG6Up5UUN0oP3M0ALngfSikB4FFAXFHvSdKWkzzQAUUUUAKeaKSjNABRRRQAUUUdqAD2o70HrRQAGgdaOtFAAaKM5NFABRig0ZoADUdwP9Dm/3TT6jnGbWUeqmqW6A5UdKDx0pRwMUnXFOW4hDSGlpO9IQlL2xSGjsaYwBy4+tPueJePSmL94fWn3H+sH0pLcRFg4pDkHIpe1JmqEJk96OlHQ0E5oAKKPWk7UAFJRRQAUUUUAJRRQaAEzQaSigAzUV7/yDbkD/nmalqO5G6znHYxn+VVDdAeaT/dA+tOiPyAZps/3R7EinQ/cFXPc0juPNIeCKUnmgj5h+FZMscO1L6UehFFAyN4yzEjpSeU3WrCjil2gnOTV3MHuVvJYH1oELdashQO5p2B2p3FqVPJbFL5LYzirW0UhGB3oAq+S47UCF89Kt4B9aABRoIqeS+elAhc8nirZAo4oHchjQp1BJzV+M5kEgHOMY9feq3HpU8Eiqwz64FS0UmNywu9xbv0ont2LuyngnipWiWR2RuH6ipDGFiEbn5vWpsWmVrSNmYKBjB5NbRUIiqpzxyayovljcL1JwTWlDkwqDya56m500iyDjGOmKmhxISV6kYqrgltv+TU0RKuccHsKxNxUhELlnPzGrNsWlcpjKnr7VXZiTluTnip8+SgRD87DJqWwRaLG2JSIcmnxiJ/vnD45zVYOBGCTlwOapzXXzBUPPc+lCVx3sXppvLZgDnFURLNe3AQcRryap3N8pYKM4HJOepqzpZkaCWXGAeBVWsJO7JZFQc8cdTVYShGwBn0qWdQkYUtyw5qudsYORnI/KrSAJJ5JHOSc9hUJjLtkHJPWpoYbi6fEUZOa17bQZAmJGwQM9KTkkNRbM/TtMa5Ybhhc8n1rqrS1jtkCIoAFRw2whQKgwABU4DAdaxcrnRFJFkADgU8NgYql50iH1pDdsOoqbF3Loal3D1qiLsGnC5HrSsLmL2+jfVMXKnvThOD3osHMXAc1G4qJZvepBICKLWHe5BJGDmqM8WTyK02AIqvNGD2qkyWjnLuE8sOKx7mATKzN97GM+tdTcwbgeKwruMxsRjg9a3gznqROaKOWZDn5eQatWzBLR3A5JyRU9xDhivUkHmqiFo4irDg5rdO5ytWEilJbeDyP5U+ZzG4cfdPf0NVYAYpSTyCasDD74GPB5BPanYm5ajkaSIgnJBBFaGl3aq7wychhgZ7Gsm0PlsUbnIwPc05XIdXHYjNJoaZcudwlkOeRnj1piqpgSQHJ6GrdwFkjRx948GqcKsm5ByCRQimU7jdE644Oc4rRt5QHHuOlV7+Jd0bdwcGo43KTY6kU2T1LMw3EY6E8D0NCTOqCJsny24+lVVmJc84BJx7Gp4y0jhTw3rUvQtaj/LEkxYj5QckVTu5AsjP2HSrk7KJBGnAA5PqazdQ5YqBwaSd2N6IcZPMgUknJGRWhGzeShIwSKzAN08US84AzW0VG5ScYUZNU2RFDQfItChOCeTVe7O9YZD3UjNRzXH2h5CDwOMUTy7raNFHI4oSBvoNhHzbs9aimXJOPXrUwXaoUHoKhkkAUjuapbiexFIQRtHTFVwSJAO2MU9yVXGevelKBEAPJqiR6HAJXkirEaEw5PU8k1VhGXAH41NNP5KGMdXGB7UCKdy++4xnIGKachgQOlIRlyakAzwO9MaJkYMox1AqWMZqrGSrY96tKdoB9aljHsMjHrXRaaDp5t5FGPX8a56HMk8YxkkjiutaMMoUDjHFctapy2RvThzXOghvoJFEgccDOKypZJprx5HOEIOPas2G1lM3yuQPTJq5MZ2TyhwMYzisFWSaNFQbRSkkEkjhSDg4qIyIGIIyxpoiktZSRk5NSWFq1zOZZBgA9K6JYhKJlGg+azNW0jENkAeMjNctK/mXUznucV1d/IsFlI3QAHFchFyoYnknJrlw+rbOmsrJImXpS0nTilHNdhzoUUuKbgilzQMdmnjpUYFPB4x60mNHX+GlCaaG7u3NbyGsDQHA02IZ7mtpJOAc1yz3OqOxOXCjFQyP1oZtwzULP69ahDGs2TgVInbNV8/OKnQ1VguTg1KOTUCmp06YqWMkApwFNHSlzimJimjFA5pc8UCExTcU/vSEEkYpWC4zaWOMZJ6Vo2lkEAkcfN29qS2tguHYZPYVd6g1pFdzkrVnayFJz07UgPHFHrSDitUee7vcdSGloqkydxCaUCmjlvakYOTkGm3oOK1sE0giXJ6VHbSpKScjPpTZLeSbhiAPrVcafLCxeOQ+4zWDbvc7Yxhy2b1NIgMhB6YrNaXy5sHp0pryXUSE8HHvWdLfB5hkEMOoIpSmr3NqNG11fQ2Vl681A8m25Rwe+DVUXACZB7VF9q3MOcnIGKuM9TT2W7LniJQ1qGxnNcJqsLQ2W9+Cx4BrvdYkQWkZkYADk5rz7Xb431wEjGI04FaN3ZhTulYz7aQxpjFPJJYE0kae3StHSNNfUb6OFVyCeT6CrjG7HKVlc6rwZp5hhku5F5YYTPYV1J5pkEC2sCQooAUAcU/vXfFWR5k3d3EoooqiQooopAFFFFFwEpc0UlIApc0lFABRRRQAUUUUAFFFFSwCiiioYCr3+lc9rjFLuTHeMYroQf5Vg66MXKZ6MmK5amkjelszhdU+e0uD3wa4fHGPeu81FAI7hfY1wZ4Yj3q6e5chMdQafFjdimHg0+L71dHQzJwBSEA0oxRxWZYwrTQuDk1LikwDQBGR+lLt71IRSHAoAYRg0YzSk5/GkzigA2ilUZOMU3dTkYUAOwBxikwKVmA6UgYHrQMQoBTSoqXvTSBt+lAaELD5D9KqA5UfSrjghWHsapj7gNNCYkYyp+tKePzoTofrQc1QhwOGH1Faak7SO+D/KsodQfcVrY4JPof5UpbAty3pTgWLA9mq2SMg1R0sZtXA6A5q4BzzXJPc76fwlKcf6QSPWpopQIgpPIqKYf6QTTMHgitYbGNQtq6kjmqOoHOqx4/uZqaMZbBNV70Y1SPnpHVW1MUPI5pCelLnLUmOaTNRe9JNyi+xpc80k2dgHvSYmMXpTx0FMXpTx0FMVyQHEb55GOay5wpUEAED2rTIzBJj+6axopsDypeAehqWtdDnqrQqXKkMWUcHtUKna2QSMVomMdDggcineVE64Zce4rVTS0ZgmQwX4CkTc4HBHFLqTLJHCykHI61XmtGR8KCUqSKFprZQ3BU459KdkndDskyO0j3sSTkDt6mrJjyc0ryR2iBFXHue9NF3Ew5Rh6nNJtvYlpsUxsAMHP0pQCMbjj60+OS3c4L7O4JNPaGKXBEoz0GDUO6CzPfqKPSgmmbg4wKD/AKsCgnIoJ+QGgAHSigciigAHWiiigAoo5Jo7D1oAKKO9FABRRR14oC4CiiigA60EY6UA80UAKBxzSNR2oNACAYpaKM5OaACkoooAOtNk5t5Af7ppfSiQZgkHfBqlugOSxjP1opW+8frSHIPFVLcQ00lKaQ0hB1oPNFJnkCgYoPI9jT7nIdfpUeDu49adOcuCPSgQzoaDxSUhNMBaQ9KO9BoEFNp1NPOaACijtRQAUlBNFACUUUGgBKM4pe1NoAOlJLzbTf8AXM/ypadwIpN3IKEEfhVR3QHmNzgKOOckUkPKYqS8ADHHADn+dRw/dq57lokNB6ig04gk1kaDhzgClApQuKeF9qB9BAMD2pQPY1IFwMkU8ISOAfwFHMluZOLb0IccdDSgEirS20rciNvwFSDT7lh8tvIffaaOeJSpvsUcEcYNG3joa0RpV4TxbS/gppx0i9A4tpSP900vaIPZy7GZj2ox3xV59OvE5NtJ+Kmq8gaIYkjZT7impJidNroQ8jHHWmkHPNP3L6HNKCCORVXXQhxZHjmlABODx6fWncEjApwUE80XQrMkZmbDZG5RjIoDsfvGhCvQdaesYYjJwKTsWrjonSSIrjBzxir8I2QKSwOD2qrbwQBWy3Psant5IijxITkHPJrnqI66bL8e0AMQMjkUhKtKW6HGKRXbysgZIFNQu/3gASewrA3e5NGAxDHoKkMZAMjHBzgVJFEFjHuahuJQWKA8AVO7HsRmYo/rniq00YDBFOC3JJqe3Qz7gOSBnP0rPjuA0zCUnIJHWtIrS5m2TtAIrRpSAwBwatxyeXZKqjG4A49acEWTTkgUbnmbIx6UptthCucFOAKpoIsrCN5pwCfpmtW10V5mDSEBOpBHUVY0rTQX8+Uc9hWz2wBjHpWcpW0RvGF9WQxwRW6BIlAA4zin57UuM8mkOBx3rJu5skkN54pME0/FGKRRERkGomX1FWCKaR600ybFUx4phQjvVhl5ppGM5pktEBJFHmEU4gGmMMUCZLHcEYBqzHMD3rNOQc05ZCvQ0WBOxsK+aCAapQ3AIGTzVpJA3elYtMimiBz71k3liJAeK3SAehqGSMEHjrVJ2Ikkzhb6Fo3GcjGRmqLqsiHPXFdbqunLKh2jkVys0ZhYiQYOa6Iyucso2KyJgkNwR0NMugyT5HQjrVmJ0mUxnrmi8j3IAq8gYzWl2Y2ItzOisv3l5+tSg4I4+9yKqwsyfIRggVYDBlBB6DP0pgaUBLuATwRkVHIWgYE/xHNR28p82NQeO1T6gCFHscipKI7tdzAjoxBH1qmeLiTIxjr7VfYF7FJByUOKzpCSJCBl2IFO+hNtRrKB8wP3sEYq7GCkYdvvAcVBbQAIry8BTwKe04IJHfgVDdzRKyFDgkL3zkmqzgySH5ckcDNPjjZmOG59atK6RqABlz0OKG7BZsZbWyxENwZD1PcU+7n4MSnHHJ9acypBA0kj5k7flWYGaZQxPJ4pxTb1BtJaCxkJEzHqf1qZASgPfsKgkZRGEAyc1b8pozCXPJGSK0ehmtSZtqxEEckdfesyYkPk+vNXpJFdiQelVGVZH+Y8Dr9KS3B7DJkAdFHYZNNYnr1Jp3zS3bZ4GOD7U9Y8yDIwAc1VybDRmEhiOKrPIZpTIeg4Aq3qDqQqr9DiqRO1Qo69DTAUHPIqWMdDUUKFkJ9DgVOoAX3pMaQ4x8lgOlOByBzSqfXoRSIMZH5UgNLRoBNeBj0Tk10w+7msTQo9kMknqcVtRndH8oyTXm1rylY7adoxuyaAYYE96l4JOeoqICSNAWxk9BUiRzJH5kkbBCcBscGuaVOV7nTCpFoheAOcnHWp7eNUXCjFKAD0qSNBxWTbtZmiSvdGX4imC6eQDySBXOxcKM1reKZBuihU9TkisqMZx7V6WGjaNzjrO8iQc8mnDigAnmlAroMUA5paB0ooAUU4DimilHSkxnT6FKPsCqOoJrZjcba5bQp8F4yffFb8cnA5rCa1NovQvb+Khd8E0gkyp+lQyPk1CRbY4Od9WYzwKohvmFW4mG2m0CZZQ81ZjNVENWYzgCoZRMDmlpBwKTvSAfnFGaQAmnrGWOAOTRYTaW4KC7YA5NXYbdQADye9LBbCMAnlu9SA4lIrRK25yTqX0RLgBRRjA4oPSjGBVo5G9dQHvS0AZFIM/hTIeop9aCelITijGc0XKjDqxR9wetGcZ5oPAAFJ1p30Jcdbik5FMJzTuBQRxUM1i0tCCQ4HSqU8UTEkxjJ74rQbHOapTMOhrNnVTbvoYV8zW5JDHaaoR6j5cgfqAc1f1mFpLc7Wxwa4h7meGQoSeDRDVndJ2jc6K/1Ke+Y75Dt/ug8VmyRg8AAVSjvpB94Vat3eeQEjCj9a6VF3OKU0PihLsAoyScAeteheHdJTTrJZHQCZxkn0HpWL4X0Xz5hdyriKM5AI6muxJya7KcLanDWqX0QZzSUUV0HMFFFFABRRRUgFFFFACUUtJQAUUUUAFFFFABRRRQAUUUUAFFFFZsBRWF4jykkJHdSK3QcVg+KM7IG6dRXJW3RvRONvBkyj1BrgZBiR19Ca9AmOXb0xiuCu123cwHZjVU9y5bEJPIp8R+YmmEU6MZaugyJyemKBjGaQ5BpD7GoNBSe2aQHmkPIpBxigCUkYx3pjdKMnGaaTzQAp4NIRQKCDigBuM8VJHHk+1MAJNSx5GadwQrxgCowMGppMmoyCaSGxwUmkxSgHrTwMjNAFdx8hBHaqC8pWowBVz6A1lKDjjoaIiaHIPlP1oNIvQ+oNKeaskOmPqK1ScA/SsodQD3IrX2Zz9KUtio7ljSh/orD3NXMcZqrpX/Hu/satjOK5Z7nbDYpT/wCuOPSmg4WnXB/fYHXFMPStIbGVQA2G4NQTndqQz/cp/wDFjFMm/wCQkAO0dX1MUyQDqaTHSk6/Snd6k0A+lJMcqpP0pe9JMMItDEyNelPBpi09fu0CJF/1b/Ssua2EjDGB61pDOx/pVNpGB/doST6jipabehjMqyE2aoJOQfTrSR3McsqIgIycHNOezuJmLSEH056Uw2TR4YHBHIrVQVtTJxRYlADFccUFMAYGKjW4z8sgG7OM1OWQKCWBwKyaa0J5WNaFbldrDkdDWY0ZLMgIBBxj1rUjdS4KkZFRtp7PMZA2MnNaQuikraGWVIIDDkUh3AcMQPrWq2ms3DEfUU3+yDjluta3Q7H0BRQaKxKEJ4pf4M+1B+7SA/u8UAKOBQM8CgdqBxQAdDzR3yKMZoHHSgA7Zo6jPpR2o6D2NABR3oooAOlGaDSd6AsKORR1oooAO9FANFABR1NA4ooADRig4xxRQAlFBooAKDzE/wBDRSEfIwPcGqjuBybffb0yaQmlcYkf2JpppvcQGmmlNJ2oEIeBRnpQTxSE0AHT86WTjH0pPSnynGz6UARE0UtJimIPejijpTc80AO7U3qTRmg0DCijNJQIOtFHbFJQAZoNFJQAUlLSUAFOAJR/90/yptOT7pHsapboGeaX332B7SH+dRw8CptQGLiUekhqCHjrWk9y4k2CakjGWA7imZ9q2fDemHU9Uih25BIzXPJ2VzRalzSfB+p6uolt4gF65Y4rV/4VzrC4JVP++xXp8axaXaR20QCqgAGKZHcvczBVJwDXN7Zm8abtfoee6Z8Or+efbd4jQdSCDXZ2XgfR7NArwrMQOrCuhztAGegpD61a95XZhKo07Izl0DSo/uWUQ/4DUyadZxrhbaMD/dq3SdqhlRm2tSuLW3HSFAPpSGGE8eUv5VO1QO2DWbbNldkUlnbMMNCh+orLvPDmlXYJktkyeMgVqGQGo5HGOD1pczNoxfU4zUPAliSWilZc9gAKwb3wPdQoZbdxIo5IJ5r0G4f5TWbFdssrIW49KpVmjR4eLRyen+Cby6AeUoin0PNa4+H0BXmYg9+RWrNdyQOGjY47jNWoNTWRQWOD3qXVlclUIo55/h2uCY5iSOmTVCfwFfxklWBA6c130d0pxg9an+0AqcnNNVmKVFX2PI5vD+o2zH9yxwewNVIbae2vCZInUHrkV7PbLHOWLKD9aS50ixmB326E+uKv2l0ZuCi7HlcY3AqDipYYyJgpP513Vx4XspDmNfL+grIuvDEsUgeIggepqGzSxjTyhFOBgAVmSuBGXJ9609SsbmFSGjY/QVj3IIhCkEZ6g00ribNrw7EskE0pGSQeD9K5Wcg3Uy8gb+31rqvDsyQ2cqtySpGPwrlZf+PmRgOrmt4fC7mL3Ou8LRpLq9lA43Ac1t+IdH+z6usqgCOTkAVR8ARrPqwkYDMacV0XiO4E19HEORH1PpWSe443ckjNjChQFGOKdkA4pvfjpSgZ5rFnekKTkcU0LjHrTgKUDpUNjExzRt7U4ClxSuUMK00pUh6c01jzQnqJohdQKicelTEnFRN0NWiWVzwaYxqVqgc4pkMYTxTScc0NUTE+tUkS2PEhDdasxzkd6zy2KBLg9adhcxsJMSQc0/zCR1rNjmPHNWUkB6mpaLTuSSYYdOlYmraelwm9R8w54raJBHFV5hkEetOLsTKN0cP9nMVwWHB6YqUSkoSRyDgj1rT1Kz2t5oHQ5IqkkSXKHbw47V0xd1c5GmmVwY5CCcA4pq26K2VPFV5oiMuDgoeRU1s3mADPGMCh+Ql5k0SlXBB4U8H2qzNJ5q8dqbHbtwZJAgJ6EdRSNsjU7G3HPWpuy0kLCQLZ4icZORURRBIGyMkUqE7jkcEcVEbZpH3HI7DmncHoAmSTKF+h6YoVY9pHftTVtI4/maQDIximS3MUeCPmPQUWFcljjYtgnApJ7lYV2xcuTgn0qqbmSRwo4UjpTHIAz39adr7iv2EmkdnAZjgfrT4iT8vbFV5DnBNTW+522j061olYzbuyzbwgzIo55496sarNtuwinAAAx6UWRCXiE8iMZNV52867aUjIJJqSloh0eQu3HJ5zULIAxYHmp5v3cJJ4LHiqeXLY6gcU0JjwQq46knOaR5ywAxgim7WC5C5A4phGSCTiqEOQGQlyeFqADLEnuaskZh8teATkmo9hLqoHJOAKLhYdGNsaj17UqjDYPpTpgEkQdx1oKkMG7HihO42KMhakQZYD1OKYOmPep7ZczoMd6mTshpXZ0NnGILYIOwz9a0LRxCpeQHLHpjpTLGD7Td20IGRIQDj071u6xpkcfiCK3jX5ZABgD8656dO7bLq1LJIowxT3zgxwybARhgpx710N9Yz39j9mtI9ghXksMZPtXT21tDaW8cMMYVQOgp8kiQwGSRgqqMk11qiranH7Vp6HmTLLBc/Z5VKyAcgirSjFM1C9j1PxDLcRZ2YwMjrinSERws3oDXh142qNI9yg26abOO1qUzasR2QYqGMc1HI5mu5pTzljirEY4Hqa9KkrRRx1HeTHKOKUCnAUAVRImO2KMYFOpcZoGMAxS9RSkYOKAKTAns5PJuVcHg8Gt+KfOOeDzXND261oWlySgUnkVLVy07G8k2eOlI7kcVRS4HepPNyM5rNo0UronEmTyatwvxWaJOetWYZOgzSaEnqacbZAq1G2RWdC3vVyN6ho0TLQfI5p68jNQA8CrkKlwABk1Fht2VxyIWIAHNX4oQuDjmiGAIBxzU2cGtEjiqVL6IMccdaGUEZHWgUvQ1djmU9RFOV96U8Uw/K3sadzSTKaT1FBpB7U35h2oBP407kKKT3FJHrSBqNoxz1p4XihK5q2khBkkE07AH0pD3xS4wDzWiSSuznbbdkJUbueQKGfsKYWAHJrJu50QhYhlZwOKz5pzkhq0ZWUjrWRfPtz9Kxkd1FLqijfXA2kZ4xiuQ1SNTOGXg9T71r6hd7cgHNYkzmZ81pTWpdWStYSGFm5IyDXTaHo7XzqqjCryx9qy9MtmuHWJFyxwBXpWkWKadZJFgByMsfevQhG7PLqTsixDCltAkEagKgwMU+jrRXUlbQ5L31CiiimAUUUUAFFFFSAUUUUAFJS0lABRRRQAUUUUAFFFFDAKKKKACiiis2Ae9YvikZs4T/tVtVj+Jx/xLYz6PXLW3RtR3OJlGGNcNfcX0wP945ru5h8/NcLqAxfzeoY5op7mkir3zTo/vYpp+tEY3NtziuroZPQsbTxSFWJ47U025I++fzpPs+f4yPxqbFXQ7aQee9ARieBkUz7NkH5z+dJ9mPTeR+JosFy0sLBeeSaaYWHVTUH2QnrK/5mkFq3/PVvzNFg5iXb17YoIIqL7IP75/M0fYx3c/maLBclUDOO9Txxk9Kp/YlJ++fwJpVtCudsh/EmiwcxbdCKQJmq32TjPmN+Zpfsn/TQ/maVh81yyQBxkUg4PBFVzZg8lzn6mk+xLwfMOfqadg5i1sBVuR0NZCj5R7Vc+ybFOJD0J6mqi/cH0oSsJu40DAI9TQTzigcg0d6YCjllA9R/OtzZlScjOPWsMDJB9xWmbT5SQ56Z696HqgTsy5pRJt39mq8B2qjo4/0Zx6Grucc1yT3O6D91FG4GJgfUVEeGxkDn1qW5z5o9hUEloszbicGtaa0MajsTqFJHzDOfWq1yV/tJdpB/d84NAsU5+Yk/WoTCtvfoFOcpVtWMk7stHBzikHWkz/OlHJrM1FHWiY/ItID2pJ+ESgTGD+tPHpTFp49aoRKn3WHbFNCY6U6PnPvTiOelUkZVCMxg0hhUjkZqXFAHNVYzKxsYW/hGfpSCxi4Bzj6Va7nFLgEiiwrlU2kcYBA5FShflBA61KQD1oHHFADPLOQMUGNsdKkBIHBpckUAeyUDgUUVmUIThTSAfJSt900LwmDQAoo6mgcqKMUAB4oB70UUAGeaOuM0gpRQAUUZo7UAFJS5pKAF70hODR3o60AA60tA6UYoAKCeTQeKTNAC4pDS0YoASiikoADS4yremDSdaUfdI9qpbgcnIP3r/wC8aZUkwxcSD0Y1GTVPcQh4pppxPBpvrntSEJRQR0NJmgAHBz6VJN92M+oqLNSz8xxgdBQBF1oI4o7ZpCaYhM0UdKM0ABpDS00elADuMZpKTpS0AFJmiigApKX3pKACkpaT1oAKdHy34U2lT7/HpTW4Hm+p/wDH3MP+mhqCE5FWNUGL249pCarxcj61rMtbk2QBXd/DSJZNWVyMkA4rgyDXZ/Di7W31qNWONxwPxrkrK8Gax3PTNRkd7oRgegzV6wtRAmTyT3qO5gP2ndjIPNWo3GwetcUVqdUm+RJEpPNMLgU13x3qu8lat2MoUkWDMB3ppmGetUnm96j87PesnI6FRNHzR3NVriYDvVVpyO9U7i5JOM0uY1hQ1uWzMPWonuAAeeapCYkdaikl561N7nTyJElzNlTg1iSSlZyc4FX5JM5rLuT8+apCZYkm324PcfrUVvcBHIbvUaHMeKhYYbNOxm9GbVveqGVWbpWgLuML1rlTKVIOelW4JWlYKuSTxUtWGnc63T7gPkLWgWHes7SrX7PEN3LEc1oSR5wRRG5jUs5CEj1qFxlaazFWOaTeCtVcFEgmiSQYZQRjHNY99oFndKQYwpJ4IFbTMDUO4FunShNoHE5Cbw/d6eGaDDR46E81yVzE6XEgdCpJJAIxXrx2uu0gYNYus6DBfAsqgSAdQOtbRn0ZjKHVGX4En+yCed87scfyrXklklmeSTBLnOfaqGmWDWCGNuCcflWhweazbtexrTgtwFLigUozmsmzoSFA4pQKAcUZqWUOxSHpTSaC3FMBCRimMaCaaTQK4jE4qBzipHeoHOelWkS2MY1E5pzHFRMapIzbIycGonNPc981ET61RLI2ODTC3NK5zUTGqJJlkwetWY5uRWcJOalSUjihoEzWWXgc013BFU45c96kL5HWoaLTIbpQyH3rAY/ZbksQcE9q3pjlcGse+jDKw71rBmc1cqXyAyllwBIuAPfrTIo/Lt1J4J5I70kkmY03cYGPxq5aRCayLMRkA8Vqc/UoSyMbjLMcAdM0W0hLsh7dKrSSZJ9z1p0BJuFA7nrTaQk9TQDmPYTzvOMVDMzQO7NkqM4wehp03y3BT/nnzUOovuiC55PJoUVcbZUE2SWyTk8c01h1YnvUQ4z6HpVhlUqCTjI6etU1YzvcajEuF96klGEJPXOKjQfvVPpzT7k5jOOuckUupfQhIB4qzBJ5MJIHJHFVYyQfm6kcCpowxYKOp/QVTehCWpdVvLsWduGY9falto8o0r8A9BUUjBmCfwDinTT7EEQ4B6VPUtENzIZpApOAO1KMFvl7DJqE43Dnr3qWOOSRAsfIIyT6UbC3FNxwVH3e3vTIbdpiWbhR3qRYF8zYeg71NdOI0EUf44pNjSIAihioPA71JBGqsZ3H3R8o9TUi237ss5wAM5qLcZCOyDoPWpuVYiZCzPKee+KkQAqQx69PY1LHH5jBT0NV3BSXb6GhSu7A1ZCrxwRyOtXdOjMs28cBeKqMMrvHWtjS4dtvGccu2T9Kmq7Iqmrs6XQZ47O88+QBjGh2A+prWsr/AO0a3DeXbZ2889vSuedHRA8fXFX7WP7dNBCh2Fx8x9Kzo1UlqKtSbeh6YjrLGsgwcjPHpWN4um8rQmGSMkDgVl2GsXWn3htbmQui4Ck9xWj4nuYLjRJFRwZOCBmu2VROF0zjjTkp2aOL0aINvkP50/Wpfs+mSt7VZ0+EpaZxgnk1m+KZTFpuwHmQgV4Llz1j3orlpnK26/KD3PJq4ox0qCEYUetWVHHFeslZHnN6igUoBoApwzQMTFApaAKQxuKMGnYoxSAMcUKSrBgeaXtSYoY0XIZt45ODU4mI4rNDEEEcYqxHMHHJAIqWiky4JferUEx4rOAPbpUsMhWpGbcUuWBz161eifJArGhlzgg1oQyZx71DRaZqISQNoyTwBW3ZW/lRgt1PP0qhpFsZSJnGFHCj1ra6Ukjnr1dLIKb7UuRR1qji5m2GKWkPSkAxTRLCT7vNAPANBGRihc4xSejNYu6F5NBIHJ4pC22m4LHLUXEovqOHOSfwp2eBikAoH86qO5E3rZDgO56VFK49adI21DVJnLcZ4pTlrZG1GnfViST84BpvzsPaljhy2WqxswOlZWudbaWiM+RHAzk4rNvixU9xjFbc4+U4rDv5PLU59KhrU6Kbujj9RZhMQPxqtCpYZ9asXxEk5x1JqWwtTPPHCoyWIFddKOhzVpanW+CtLCwG9kTnOEzXWE5OahsrZbKzit1GAqjP1qavQgrI8uUrsKKKKskKKKKACiiigAooopAFFFFMAoNFJSAKKKKACiiihgFFFFABRRRSbAKKKKhgFZXiXnSQfRhWrWb4gTfpD+xzXLW2RrS+I4ablgfWuG1UbdUmHqc12xJJGa4vXFxq0pohubS2M8nHSnw8yimH260sRImArqWxgy7igikJOaMn1pAthcUmKD0oBwKBi0UZ4ozQAYoxxRmgHFAgAxS4pM8UvNACYNLijJozQMXAowMUZooACAUP0P8AKsrsFFapHyn6GsjJ3D6Uuo1sNU8Ggdc0DGSO9IM55plDxgEDPcfzrcB+UD2rDXt9R/OtrOM/T+lN7Evck0k5jkx61eJwAKo6Of3Uv1q6TzXJPc7qfwlK74mHuKTsKW84mFIOeK1hsY1RT2qrdf8AH7ER2WrI/lVW6/4/Yv8Adq2YR3JMdaPSj2pRWZugH3qLjlF+tApJz8i/WgHsRjpmng4xTAeBTgcGgRNH1P0qXHFRRnHNS9OK0RjMAAaTGO9OpMUzMMDrRgCgDNB4pgFAGaSlFAgOKMe9GKAB0pDPZaKKSsygIwOaUfdpDyOaB90igBRwKM0g6ClFABiiiigAFJS0ZoCwUlLSCgBaM8UCkoADRSnpSUALnijNJRQAHmiiigLC0meaB60UAFJS5zSGgBKcBnj2NJ2pV4JPtTW4HK3HFzL/ALxqE1Lc/wDHzKR3Y1Gat7iGnNI3WlJ6009aQAT3pM0E/lSdKBBUsvzRJj1qHvU0gxbx49TmjqBF1pp60ue9IeMUxCGgUHtQaAF7U3tRnigUDYdhRR0o96BB2o7UlFMGFFFIaACkNLSGgQtLHy+KaKcnDg+9C3GeeasNt9cKevmGqcXSr2uDGpXQ77+tZ8XWtZlLcsdRmr+mXb2VzHOhwVIIqgM4NPDYX8awkrqxqme26N400y/tE+0zLFKAA249TWk+racV3R3cZz714OkzKBtYjjscVKLucEYmf6bjXP7Jo2jNI9xS/inB8uQMB6VHLc4zzXkmna/e2UnyyEqT0PNdTaeLILhQs2UYdyeDWMqcjrpzg9zp3uQO9M+0r2NZa3kMybkmVs+lBLEZUEisuV9TqUovY0Gu88Cq0k25sk1W3HPPFJk9TStYtNE5kOKZuJpgOTTgQBRcYxyQKo3PPNXZWULnNUWYM3tTRLQijCD3qJyM0TTLGv3qoSaggOCRWkU2YyaRblPy8da09DKx3aFwCCe/aubOox7gd3Sp4dXO7EY5B4IpzWhMXqelidBIvzDBOBWkqAoD1BrhNKkvryaMshKAg13UTMsQGOgrKO5lXSVrMr3VtlSV61mFyrFTxWtIZGzgcGqlxZGVC4GCOapq+w6crKzZSkJGGFRq53k0iyclG6g80SYXpSNdx6knJHWhySOuahV8GnE/Nj1ouS0JcxAjdjnFVNhAGfSrhfOQaQoDj0ouCdioBSg1MYsHimlMGpZoncYBSc0pGKQ9qRQhIpuaDxmoyadhCscVGW4oLVC7YppCbFdhULHHNKzVGzVRDYwnNMY5zSsRUTNxVJENjSeKgc1IzYzUDn3qkS2MLVFI2BSsw5qEnNUiLhvwacshqI9aAaYXLkcvvU4k4PNZwYg5FSrJzjNJopMsSPmqE/OR61O0hPFQMQRmhaCbuZV2ArlDwBzVvTpgInVjw4wKg1GPo/riqsMhRfl7HFbLVGL0ZDcK0cgU9RUtoR9oBI6DNPmYTNnAyKZGVjUnHPSr6EdS86hw8vUnmqd18zA9gDVxCMFfbOKpz4O0joc1KY2URwSCOKnYZVecYFRkcnP0p5OBtNXclIcvyHJ6YqNi2S2M9OBS+YRGSwz2FNMjcKuBz360kgJFQbxjmQdAO1WHjFum5mzK/OB2FRQlbZGc8yEcZ7U0bpZPMYmgaHo2FDMM1C8hduvTipZJVK4A6cfjTI0ySSME0kFx8SeaxHTA61etw0aBIuST168VBDHlwM8E4OK2XjhsUVsgkjOM81LZUUZ0sZH7tep6mljt1UB5Wx9alkk3q0hGMDiqshaV/mJCAcVFy7CzTNM20cRjgChYwWHHApVhAQBuB1FTxISwIGQOKlysUkLbRkOGbgdqq6lH5VxuHRq0BkHkYqHU4xJACoyRzmohL3imlYz1PIVRnJFdRYQkSxqRxGnP1Nc5p6iS8RT0UZNdTbHEAkAJLnOfUCjEN20FRstWaMce/qO2K2bDT0+xSNHxKRgH0rKgdWxjr1IrpNOGIwB0yOa8apKUTv05boybu0uYgonXBA4aq9taz3V8qFiS3B+lbWozfaWSNecHFaWj6csAMzj5zwPpUrEzSsmTUcYQ55LUhXRNkWA3Qelef+M2KahHbE/6vmvW93yMa8b8UT/a/EdwQchTitMJedS7OanWlOLvsUIV+UGrAGBUcK8D0qcCveuYWGijBzT8Ckx2oGNxSgUtFIY08Uo96XFGM0gDFLigDigdKAEI5ppHfpTiKRhxSYDkuHTjqPerMU6OM5APoapEcGmEHqODUtDTNuGQjoRjNa2mhru6jhQEknn2Fcik0iAYY4rv/AtmzWz3sq8k4TP61LQ3KyudZFGsMSooAAGKfQx/SkpHnybb1ENKCKQ0AUrlKN0L1oxScUp9KSYOAdKQnjpSgc0EVVroSaQ1Rnk048CkzgU0knmoNVqHmAEjNOMqAZz24qHYtRS8AgHtS5mi1Ti2NubtSxUEZHaiFMqD61kvIBdAk9TitmFsIB7URd9TqnBQikiYADFNYgDjmlC5OTTiAB0qrHN1Kcz9cg4rn9aYCEsDggV0kw4PFc/rdvvt3K9cVk9zsotNHFk75s9cHmut8HaeJb1rp1+SIcE9zXO2VhLPKVRCzE4AFelaVp66dp0cAHzHlj716NGOhwV5W0Lp5OT1ooorrRwhRRRTAKKKKACiiikAUUUUAFFFFABRRRQAlFLRigBKKKKACiiigAoooqWAUUUVIBVTV4zJpMyjrjNWzUd4M2Lj1Fc1bY0p/EjzeUYfnsa47xGNuqkgdQDXZ3QxKyn1Nch4pXF9E3qOamG6N31MU9aWIkzDjimH/GljyHHsa60YMvZx3ozTCeKTNIB+eKAQRTM0Z4oAfnNGRTQ2DijNAx9LnPFR5pcgGgRJkUuaj3Uu6gdx+aKjDClDUCuPpcDPHembqUNQMd2b/dP8qxwa1geD9D/KsjOBn3pdRoAcMSR1oz39KQZOQe9A4pjFHDD0yD+tbgGVGeoH9KwwRkZ6ZH862t3ynHpTexL3JdH/ANTN7GrxPIqjo3+pl9zV4csK5ZrU7qb90pXhzcAH0po6fQ069H+kA+opmc/StIbGVYcMd6q3OftsX+7VnOcVVuDm9i+lWznjuS5OaDQaD0rM6EHakuP9WCPxpc9BTbg4jH1oBjF4Ap4zUadBUin9KYnsSxDJxU4FQRn5qmJxkVaMZ7hilxSA5xmjPYUzMdikIoJozQAYFB6UmaXrQAZpDkEEUo9aUn5aAPY6SiisygPTNIOlB5BoXlRQAL90etOzTRS5oAWko7GloASlFFHf8KACkozRQAZooxR3oAUUlJnFFAC0UA0ZoAKKM80cUBcKTNFFAC0lHSg0AHalUdvbFJmlX7wpoDlLkbbqVfRjUZ9amvgfts3+8agPTNW9yRpOOKb9aU8HFNzzUjAmj0o60UxCHmp5P+PVfaoO9TMf9EH1o6gQcYoPQUUhpiEoNL2pKAEzil60lFAADk/SgUUUAFFFJmmAtIaKKQgopP8ACjtQAd6dGfnFMFKnDCmM4LXxjV7nH97NZ0XQmtXxGoXWbgDocGsmP7v1rWRSLHbNBPy496aMmlI4rI0RKD8opwOajU5x9KcDmgZMh96lVsHIJzUEZwSKeDRypmTk09C3HeTxNlZCPbJq5Fr95EcbwQPaskHigNUummXGtJHSweLJRxJHn3wK0IPElrLgS/Ifc1xRkA70nmccDms3RibRxM0eiJqVlIMrOv5043cJYKsqknoAa85WVwRhyPoamhvJYplkEhO09zWToI6Y4p9TuJ5D0J4FZ898sQPNMjuk1CAOr4IGCM1DFp8l5OIogWJOOKz5FHVmvtnLYo3F9JM2EB5pkWl3VywwCM+1ej6L4JtYI1ku13OecA4xXTRafaRKFSBAB0yBS5+xlKaueT2fhG8uG4Bx9K6LTvAxiw0sgz1xiu8ECdkA+gxULwkcqSD9aTbYKouhHplollbiPAOO+KusRjjFUTI6HkZHrSrOD0P4VKdhODbuWHfb9KrPchCQehFKZcg1TuXGzjrRcuEF1MW7mZNRLAfKTU+/eoOahnIJ3Ecio1kKnHalY2uWRSrnJNJGQ4qdUBFICMAk1Kq8U5YuamEYApXHYgIxTJEGzdVl0wRRFD5pwRwKLjSsrmc4K9RURYHpWzNaq4Ixg9Ky59PkhYsORQgvcrk5qM0/OCVIwaQgUwbICMVGw7mpnwOahYjmqRLZCxqJietSMcVFIeOKaRLZEx61EzYFK5IyKgd6tIhsRm6kmomakZ+CKYTkVVibjScmozT6QimSMI4oPrS4pMUAAoGQeKMUUDDJxikIz9KWgjmgRUvVBiGegrPjKhip7mtS8H+jk+hrKIKyA1pHYzktRrgpKSDwaXcrFcjoRmnSgbs1HHtWUFjkdcVfQh7l9EYpM/oKqkkxjPYZq1C5milxwMdPaq0x/cccEilfUZH5athwRjuKiILyAKM56Ush2ABTgkClgJRjKwyMYA96oTEnjwwiHQdT70IyRbuNzkcH0ocs3A7nk00IByeppiAAswLdD1zQ8uPlWkZ8nApgHVm7UWAkByoGB61Ioc456ntRAhcHcuBjg1cigJwFH41DdhpDYm8r5VySeue1XI42eMySEnHA5qIxLGyoDl3447VO7AJ5YOAvBHrUPU1WhCw81hEOB1Jo2KM98cipoIXuCUiGcDJx1qzDZ5dQw4zgilyickUVBbBI68VoW1tISoCEBuhxVi8sVtzE6jgEHFbhnt4baKaRQoGMjGCankux+0sjIuNHljt/OZgCRwMdazLaPzEmjbkjIrZ1K9kkiMuSN/Ea+3rWLCTDKec7x+tEqaSugU23qVNMjIklU8NnFdno4BjEJUHYMjiud02DdcO4HGa3LSb7POsg6Dg07cyuzKpdbGqLaKSJnUgHofatlbmCLSk8mRWmAAxnknvWZI8W9XjkUCTnFQQwrHIZl3kA+vFck8Op62FDEOOjL0Mx8+N5IyBnnNdRBc28yhI5VZgOgNcxai4vX2xREj1x0rWOk/YbY3Msh85cEbSQM+hFY1MDaLa0NJV/atJmlezC306aQ8bEJ5+leJPIZ72aUnJZia9T8YXv2bw1KScNIAv515Tag9T3OajAws2zaC5ab8zTsbSS5BESkkdcdqke2ePKuCCO1dX4NslTTzK8eS54J9K2LrQra8BJUBscEV6beoJLqeclMCmkYNbupaHcWTH5CydiBWSYjuORTTuNorAcZpO+KnK47VHjmmTYbigDFOx0oHU0AJjFHTFLijHSkISkIwadQeeaAIyPamkVIRTSPSgB1vCZrhIguS7AV69pVoLHTYrdQBtXn61514SsvtetxkrkR/Ma9PAxUyZFTawvqaT3pTgdabnceOlZswUeouSaOaXGKToKLDTV7Dec08DPWkAxzSjg4NEQk+iFoAzxRjrQWAQnPOK3ukjnim2RSuEJGaj3EjOcVC8m45J4pEJZvauW92egoWRJliTgnFRSgkE5PSrCqMcDio5kwppNaFRauc7fkpIG9CCK37L97Ekh9OlYWpdCD+FbGkuGskwegxTpnRWvy3NEDNKV4pyfdpcda1tc82U7MryLkGsnUo8wt9K3CODxWZfr+7bjtWckdVCd2GgabBb2i3IXLvySe1a5bJqlpAI05VIx6VcAr0qXwo86u3zsKKKK2MgoooouAUUUU7gFFFFIAooooAKM0UYoAKKM4ooAKKKKACg0UUAJRSmkpAFFFFJgFFFFIApJVLQFc4yaWkkGYSM45rnrLQum9TzzVo/J1KVD68Vx3iwfv4D6iu58RxNHqpJ6EZBrifFg4t2+tY03sdLOcbnkUqk7gKG68UL94epNdqOdlknpSE+lJ1pBSEONBpme9LnigY7NGcUmSaAetADgc0mTSA0ZP50AKTijJFIDS0AJkilD4pMUYoAd5lKHGetMAB60FMHrQBKHGDk9Aayc5Bz68VeMTHOHIqIWeD944NCGmQA9fSgdac8ZjcoTmm5yM0FigfN+IrZHC/hWMPvfQg1r7vl/Cm9iXuT6OfklX3zV7OMfWqGjkFJQeuavkZOK5am520/hKl2P3wz6VFUt8cSpjuKrkgYq6ZjW2Hc8VBOc3sR/2al3HNV5jm9j+laswjuTnilPSmt1oByBWR0Id3ptwR5IPvTqbPzEPrSBkSnAqRCCKhXtUqDgVaJexNF1qXHfNRoMAinAkCrRjLcdjOKXB6etICfWjOeaZIuD0pcZxTc+tGe1IB4FAGOtMyetKGPemIeR+VGODTN5pdx6YoA9kooorIoQjgULwn50vWkX7tAAKWkH3c0o5oAKKKBQAuKT/CiigAoFHakoAWij0pO+KADvS4pM8UZ4oAKWkpaACigdaSgAooPNFAAetBpKKAFNKtJ6Uq/fHpTQHMX/ABfTfWqp4/GrOof8fs3+9VVugqnuSMBozzQaSkMKKKDTATvU5/48xjsagNT5/wBEOfWgRABxSHpRmimITOKM9aQ9KM0AL2pKDRmgApDS5pDQAUUUUAFIaXNFAB/hSY4paSmIQUq/fFJSj71AHEeJx/xO5vcCsiMAqa2PE4/4nMnuo/lWNCcKR+Vay1SLRKMgEU49qaDj8RSn1rNmiHqelOHHNNU/KD3pw657Uhj0PJ9cU8modxBOKN2T700ZNXY8yY6UZJqPJ4FKM4ouNRH59aMntTRzThSbKSAA5zmndKQUoBJFJstI1dEWaS9SOIEhjggV6zoeiRWMQkZQZCMnI6Vxfw/08S3JuGGdo4zXpsan8K82cryaOpe7H1Hqexp4I7GoyAAT3qIsQcg1OxPLctdOR3pGGRUMVyCdp61I0neqTJ5WnqRSRZFUp7dhyCRj0rSJG3J71HsDZB6UNXNIVGjDknlh4bkGq0l4GXk4Nat5bgHkcVjXNsOQKVrHUndXRTlnBc80zzRng1Hc20g+5moBBcL0Un8KZLNWCUAA1ejkzgViwRXRYDym546VpwW10SMxke5FSykaCkd6duHQdaiFrOzYzircdsI1yTk4qbD5khkMRkbJHFXUhCrwMUkQAA461YXBFNIwnN3ITED2qNoMjBHFXAtIVBFVYzU2jCvdMWQFkGDWFMJLdysoIx0Ndoyc4IrO1CyjnQgqPrQjeMr6HLs2VqJjz1qzc2zWzYI47GqjnvVDbI5D1qtI+DU0hzmqUzd81aRLYkkmc1XkbNDSEioicmqSM2xCfWkpSDRjBpiCgilAoxSuMaR0pCKkAwKbjmi4xhFN7ipSKYRTASgD1pwFKBQBWvQfs5x0rLkxuB9s1p6i223CjqTWYeTz0ArSOxnMZMcJkdc1EgG/ce44okJPHalBwB7itOhluy1aSbFII4IxSTACNcdcYNMjyq5Hc06TBHJ6VHUorSfNKD2AxSAsSAOg6CnbDIxPQZp3CCrIG7ivGBTGORkcZ60Mc5NIAz5VRTASNNxqzFbFyGYYHYU+3hC5yMntVxSseGPJA4FQ2NIdFbgfMwAAHSkmmUALEv1OKGdn+Ynj0qMvGgDMfwqdWWtB9viNzI/LAZGfeoC0rliOrVN9piEQGMk98VWFyYwOOposJs6TwdCPtjLKckjIrpbvR4jPE0IwSeh4rk/DEzJqas42qeAa9UtNOEtwjscr1FaRVzCo7anF6pZ3NsA8kWUJABxwKzjaSX9ykLN8o6jPpXqUtjb3FuYZgGQvwCOmKw4dDtYNWluFGUQ4UAdatwtqZqppY4XUY5YbhhIuABhBjjFY0hYgMoOQcYr0HxxaQxadC2wLKSTwO1cVY2wluPmye9ZVLJHRSbaLtnCYIM45brVkHtjNSFNqgHtxVzT9Hu76YFIyF9SMUoRbV0ObSepQjMhmVEySp4H412Gi6NcyKPPXZEw5BHNaWkeG7awXfKoklPOSMgVsnuBwK2hE5JtN6ENvbQ2iBIlAA745NUtYkLz2luDy0gJHsK0iCSPSspx5+vsTysEePoTWeMkoUmVQ1lfscj8SrzEdvaA4HLECuNtYy+xVHJIArX8c3ZufELRg5Ea4qPwtZNe6xDHjIUgt9K8/CxtC/c9Rq0Uj0nR7YWumQR4wdgyKvhcLwcGowNpCjtwPpUwGSQelbvUybI2iWVSHUEe4rE1PwxFcgyQEIx7VvYIyBRyB9KYlJrY821DSbiycrIhwOhxxWe0J+hr1K4t4blNsqBs+1c7qXhgnMlsffHrRexqmmcWYyDikxzzWlcadPbsTJGy4POaqvHzwMU07g1Yr4oxUpTA6U0imKxGBzRin7TSYxQKwwikC0/GaApOPrQKx2HgK1IM9wRx0BrtCT1FY3he0+yaNHkYL81tAZFZvcxm9RAMnml4HAoAo71UYp7nPOo9kLTTnoKU0hIHJpSST0FTTeovAGajL5PFNL7unShR3NZXOpRS1ZIJMAZHSq9zJhcjgVIzAd6r3LAoeaHJ2sVCKunYRELjJqdIsCmwrlRU7MEGSaEipSd7IMYFRy4INMkuAeAM1A0xPY0m9AjBvUyNaT90WXqKb4Zvw4a3Y/MpyAak1Ri0TDHUVyFheyWOqiQEgA4I9qKe52yV6aTPVIzkU6qVhex3USyRsCKuEg8iulaHlVIO9hWPGKoXihl2jqxxVsk5oeEFQT1zmoauXBqFh0MYhhSMdhT8mgD5QQQTj1pMGuum9EcdRNtti0UlLW6ZAUUUUwCiiikAUUUU0AUUUUAFFFFAB3ooxRQAUUUUAFFFFABSUtFIBKKWg0gEooooAKbIP3JzTqRziFjWFXYuG6OP8Wpi6icDqvWuB8WDMMHrmvSfF6/6PC2PbNebeKwTBAfQmuanudTOZalXhgaG6HHpSLncPeu5bHOyfPWg8ClpMZBpCGkjOKXp1oI4HrQRQAA80v1pAKAKAFBpQabijGc4oAXORRmkwc0c0APpMikzxTTkmgCTPSjPQ1HnGKMkc0CJM88UmaZuNKDzxQBXuP9eSPQVEKfOczsfYVH157UGiHDrmtIN8pz6VmZyM1e3fL/wGm9gZd0U/LKe2a0s8/jWbooGybP4VpGuWpuddP4SnfHEo+lVGOGNWrw/vRn0qk7YbmqpmVZaDsn1qGQ/6ZH9KeDmo2Ob2P6VsznjuWmoH9KCcmgYrJnQhxps4xDn3pQaSc/uR9aQ3sQKc1LGcAVCDjFSrgD3qyXsTg0Z6UzOBShquOxjLcfuzxQDyaZmjIpkj9x4FBNMzS0CHZpQabnFGeeKAH56fWkzSZ6UhORQB7YabS0VkUIehpEOU/EilNNjHyEj1oC44DgUtIp+XFFAC0d6O1FABRSUYoAXtSUvtSdqAClptLmgAxRQTRQAUtJRmgA70UA4o9KACjpRQaAEpc0GkoAKUDmkJoBJYU0BzepgDUZQKpnirmp8X8h9apE8Zq3uIaetB6UdaCePpUgIaSiimAfWpv+XU/WoKmB/0ZvrQIhFJQBxQaYgNJn1ooPXNACmmmjPNGaAF9KSg0UAFFIaWgApOvFLSH1oADxRQaKYhKUdaTvQOtAHG+LBjV89MqKw4zkY9K3vGOBqcYHUxisCMfMa2eyKTJlPSlbtTQfmFOP3fxrJmiY5T8tOGe1NX7opw60hhnHOO+KACDk0Zx70ZzRcBc9zQKAKXFFwsHQ06mgZpwFIaHAVLGuTTAN2K2NB0iXUr1IkUkZyTjpWdSSirsuCbdj0DwDaGLTzIwwCeDXXh1AxnFUdPslsbNLeMYCjnHrUkqMBkGvPSu2zq5U3a5M8i881EWB4zWfNOQSpyD2NMS4dWGeR60mzZUbImnYxtuU4IpyakrLtY4NQzyq6Eg81h3czK42nBFCNOVNK50drfG6m8oZODWsF2rzXN+GZRJdSA8nHWuncMWI7VULts48Q1GVlsZ9+w2Ag81kyB5HwEJ9wK2Z7XzWGScVILdEXAUZpvc0jUUYpHOyRBRyMGpoIU7qK05rSNzkiq7WwjPy5qXoaKSZLFEoPAH5VZCADp1qkjyKc7Tip1uexBH4UImSfQewA6U0AtwBxSghzU8ajFBDdkIEwKkTrikyKQHBzTM22ybNHXpTQwI+lKOlMzsNZc1XkTIq0TUbgYpFxbTMXULZZIyCBXK3KGFyrdOxrtbtQUNcrrMeQWA5FVF9DpequYksmM81VkkyKWVyWxUJ561qjNjTzSAcUoFOApkjcZpQOaeBilC1LZSGYoxUmMUEYpXCwwjikIFPNMouOw0ikK1JTD1oTCwgFLijpzQzCNWkbgKpP4007jMvVJAJ40J4A5+tUnODj1ps0huJzIx4J4pZBlQ3pXQlZHNJ3ZCpIbaw45obggZp5Axu9aaq5PuKZK1LEY4UHtyaaxAYknNP3AR8/Q1WOSSewpJdRsXfngDFMY84p2CQMdacsQOCaokSOIyNj0HNWERUXA6+tMBwdo79TTz8o5qWxpEiEKPQnvQJEQkscmoHl52imE456mi1ytCZ522nHGelVmYvj26+9OB53HvQqfPx68U0hNjydoAHpyKWPEzAMOB1pjHLnHU8VLCAMr2HJoaEaEMzJcKsRwF5BHrXsHh2+E2k28m4mQqRxyM/WvFbZ9km48hq9F8EX8r272UODg8EnGKUXZk1FdXOtNzgyoW+ZATnPArKstXtbdna4kJIzwBkZ7VDrVx9mH2SBgZpADK2a5ucxrbsGk5LcgVpOokiKdLm3Osmji8VDBA2A4z6Vz95oR0q9ZVxjGRzUOj+IRpKbFYk56etbtxMdSUXMi7S69PauDEYhKOp2UKDUvIr6FZ6fcETXUoyDjY2MGupFzBDGY7YxjaOADxXBTWg3Fl4PtRFHdR5KTsM8HkVNPGpJIqpg23dM6W01y+kvlWdVVEYghTnNdPHIsyb0YEH8xXnQuponBPLLyT61oab4o+yTBXUlSec54rpoYqMnqc9bCOOqO46LknAHNYti/F3dMfvOefYVPLq1re2En2aUB2XgE45rO1CUad4Ylc8N5Zyfc1jmFRSSimRQptPVbnlupz/a9auJMkhnIrtPAVpsMt0w5xgGuCh3NIXAySa9Z8N2n2XR4VxgsMn8aILlgkds92a6gli3Y9KlAPemMNqge/NSL0zTMWwPTNGOM0oHNL1zVIi4zZnGaX29KcOBSMABTC5WuLWKdMPGDz6Vh3vhiGZi0R2E+ucV0hGRmo2Hf0qGaRk1ocNP4cuUJC/Nj0HWqEmlXS5BhYAdeK9BdQMnFQSKDwVBJ68VN2jdNM8/+xSjOYyKja2bPTiu+a3iIxsH5VC9lbkf6sZ+lHPYrkucIYiO1T2Fqbq+it8Z3MM11c2mQOo2oPSotO0pbbVI5R0BpqdyZQsdbBCIYEiXgKAKeDzQrZ/CgHJOKV9TgkmxTQD8oNKBjOTUbtsyAeMVXO0Zqnd6hLKqLmqj3IYYB5NVNUmmhhLpyvf2rJ0vUWu7sR54B5rNzbdj0adBKFzpVICgmgSFvpUbNuJA6CpI4zjNDWpm0krsbIpPIOKryZUjJzV4gbap3K8fSpZVN3dizG4SMevamqpkJJqK0JlXntV1VC9K0SuiJe62upGIQaa8QGasZxTJOlDRCk7mNqEAdD24rg9Qi+zXbFuBXo1yu5DxXD+KItpyBjNZrR6HfF3hbsQ6HrzWmoIrSEQ5G76V6ZbywXUQkglDAjpmvEwQAP1rT03WL20cLDKRk4ArsSRw1LvqewbVU5JGAOpPeqF/qARdqcnPaubGq6hNbxiViARkjHWm/bpATv5z0qHuZxS3ZvRagSww3HTFaUdwsg4IJ9K44XAznOOalg1N4JgQcirTa2JcU9zsNwHWlBBGQayrfVVnUEkZ7itCOSN1+UgGrVRoh010JKKTcRwRx607t6itIzuYuDQUUGitVqQFFFFUAUUGkouAtFJRSuAtGKSlzRcBKWgUUwCikoqbgLRSUUXAWkoooYBRRRSuAUj/6lvpS0jf6ps9MVjU2KjujD8VJnSkPoRXmHilSbKE+hxXq/iGMyaO+MHABGK8q8TAnT0b0bpXPF+8db2OVPNIPvLSk8UgPTHrXatjnZYIpMcU7HAoIosSIe30pO3vTsZFIPSgYUnNKOv1pOlIBaMY/Kk7UelAC0nejFHNMA+tJkGlpMd+1FgE7UfyoxQQc47UMQhOaTdgZNO200oDx70hkEhBkY1H3x6VZMKltx6037Op6imO5EFz9M1bByv4VGIVB9qkxgYHpQwbuX9E+7N61pY4zWZopI84+1aeflBrnqbnbTehSvuJAe1Z8pyxz6VoX33k71mTAlz60UzKsKGppIN7HjrjFRgNRGCLyMt2rY51uaDDDU0GnPy1NzWbN0OH8qSc/uR9aUc024/1Q+uKkZCvWnr0qMHt6U8dfarETZwgpM5pGI2CmBuM1aMZbkuaM1FmnCqIH7qUGmZpAaBEmc0ZNMzS5pAPBozTQaM0xnt4oopDWJQHpSR/cI96U9DSIMKaAFHSkpB3p3WgAHSijpR2oAAaM0UUAL0pKSloAKKSlzQAGjvRjvR2oABRR1pOgoAXvR3pKU0AJRS96DQAlFFFABmgHkUZoHUUwOb1YY1GQDpgVRPIFaGtH/iYvjuBWf6fSrYCUmTS0hHFSITtQaKKYCYzUyf8AHvIKhqZSPIc0MRBSUtBPemISig+tJQAdjR2oooAM0UUUAIaBQetAoAWk6igGgUAJS0hpaYCD1oHWikBwaAOR8YgHVIj6R5rAiIJNdD4yGNQhYd4652IjJ4rZ7IcR6/eFSH7v41GBzTz93msmjRD0xtpe9NT7tOpDHYOOKaBxTscU0cUAOAp3tTRTugpMaF9aAKAOlPQH0oHYmtomlkCKMkmvX/COhrp2mrK6jzZBnOOQK4TwZozX+pJIy5RDknFevIBHGABgAYArgrS5pWR0Jcq82AUD61HIvFPaVQcZqN5ARwanYqKdyhPGrZDDNZ0yvDkq2R1xmtG5YCsi5n2E81Nrs7Yt2IJrvYAQeD1FU5X8wFj6ZplxJubI6U2KOS6YRQgknjI7UaIZo+DrkHUJAc88Diu53qOc9a5/SNJttItwSA0x5Zsc1ee8UDOKIuzbOOrD2srpFmSdQcdqZ9pU8Zqk1wrng1E2Qcg9KlvU0jRVtTVBDDikEIJyRWbHf+WwVjxVpdSToSMmmmRKnNbFzy0/uio5IUPampcK4GDUhOapNNGdpJ6lU4jOQKeLpOh4pXj354qjcx4O0GpehtFKej3NASKx4OaCfeqljCdpJzjtmrZhPY0K7REkk7DN5B68VYRgQCKrNGw6ilRivBo2BxTWhbpGXIpFYEU4nApox1TKdxH8pwK5rVocoSK6qYgisDU0yp4qludMHdanDXK7ZiPeoSOau30f70kDvVULzWgmhoWnbeaeBjFKQKTYWGAUuMUpOKQmpuOwuB+NMNBamFsjFGoCE8mmk4pCf1phaqSAeWpCc8VHmgZNFguPDYwOuaztVvMILZDyeWIqW7u1hQqhy56e1ZBVixdmznrWkY6mU5aWQi9QM4qRySgAHfFQ8E5J6GrKcRnBGfetnoYEMg6J6U6Jctkd6FLFznBNTJhBnoTSbKSILlyrog6kkmmgHgjpSXIzhweeadHggAcnvTWwm9RVXJzjipMbhgcCnBPl4pCcA9gBSuOwmQo460xmLkZPFNyScmnAegppBcbtHWjBLU4DketOAxzTERkcfhSowAB9OtK+QuRUYJC4A5JoAdGAck+uamiGUfB7VHGuGKnqasRgAEY6ipbHYbC2HAJrd0q9msZxLCxD+orDjQM4A7DNaVoC8YYdQSKyqSsrmkIp6M0p9QvbiVpGkJLnJPtTIVY58wls880+MDaMjB71PEFAYH04rjnVbOuNNLYjhtVmvYYwnVhzXbSoIoVjxyAAK5zw9CJtT3EZCHJrqdS+VlA6EV59eTbsbwspJGHMDu570iA5wD2p166rPtz0GahEpBCkHnpSUG1c1cknYkkwy4A5PWqzWgbLY5FTxnJGRg+lXo4AWHGc9aXM4Cepp6HoVskCSyKHYjOCOlUfiFeLa6KtuODIcYHoK6HTiBAuOwxXn3xFvTPq0dsDkRrnHuadJupUVzz1f2voYWj2rXN7BEBklsmvXbQbY1QjG0AcV5/4HtA+oNOwyEXj616FGwAJPf8ASvZb2QS1TJWOWqRQQuKgGevWp0PAoRk1ZDhx16UuODSgDFOqkZNjcYApCPWnEZBpD0xTAZjjFRyEDIHWpT1qFxk+4qGXHchbJOR+NREEdamcDkjvULZAwayZ0RGYJFNPAxTySKYTn8almqGH7poh4nB6YNKaTODml1KaujYVskAdMc0/GD1qraPuTNWQfU1bZ58lZ2HYJ4NNZcilDAHrTsgii5GqMy/g82IoTgYxXL6fbSadrOCMq54I7V1t6cKTXK3V35d8pz0Iqep6FJtwOwhiATPvmpchRUMEwa3VhzkDFTImRk9a1t2OKV7u5Ezk9BVadXKk4q+w9BUMwGw1LRUJWasU9Nc/MjcEGtMdKyoz5V16A1pqciqi9Cq61uuo8jgGmMOKkHP4UhFaOOlzjjNp2ZUlTINcj4qt8wFgOldnMBt+lcv4jKm0cHrWD0Z6NFtpnnQIx+JrY8LWI1DXoIWHyKd5P0IrHbhzj1NdX4Hkisrm4upevQE12R2OaoeiSWFtIiq0YGBgVSn0C3k5QbarNrKyEBXxQNTcZAlBqGrmSuineaBNDlozuHtWLNDLESHUjFdUuqSDAJDD6VVuTDdsSVApIZgRzPDypI7Vq6fqrLIFkPHrVC4tWDHaOKqEMh4NUgPQIZPOi3ZyMUGUxMMjK1zWj639mYRTHKH17V06SQ3Ee6NgwNPbVEuz0ZICHXcpyKSqyBrVyRzGe3pVo9iOhraFS+5jOFtgpKKXNbXMhKUUlFFwCiiii4BRRRTAKXNBpKVwFFJRRSAKKXNJQAtJRSmhgJRRRUsApH4hk+lLSPjynz0xWU9io7opXyeZpEinklCRXlPiJM6W5PUPXrsqB7M47rgCvKPEkZFlcL0KvzXP9o6+hxJ7Uh6gdKXOQPpTSckcdDXajnZaHKiilA+Ue4pccUyRmeRj0pRk0oHNKBmgBmDmjFOxzRtoAbg0mDUm00mKBjMU6lxRigBuBmlxxS4xRg4oEJwKTHFLigigY00HinYNJjPagBuKTHPFO2nFKFJoAZijHB+lP2n8qNpwfpSYFvQzkyjrxmtQD5fpWXoeBJKPatUcqawqbnbT2KF7xJH9KoSDL5zWhqH+tX2FUHHzGimZ1diPGKQL+9U9807FJ0kT61sc63LTHDU3vSnk5po61mzdbEgHOKjuP9UPrT1ps5BhH1pDZXX9TUgPFRqfWnjIqmJD2ztFMAapOtGKpGMtxAOKBmlwaXFUQJg0YNKAaUg0ANANLSgGjBoAMmlzxQBS44oA9toooNZFCHikXkH60p460DgEUAIOc0o4pF70ucfSgAHSlzSDmigBc8Ue9JRQAoo96QmigAooooAD6UvtRmjNACUppKKAFzSUUUAL3oNJRQAUGiigAoHWko7igDn9bGL8+4FZ5rR13m7BHYVmmrYriHg009aU9aQnpSAKKCaQc0wCpE/1TD8aiPapouY5M9hQIh6DFGOKOtJTEJRRRQAd6KKO1ACdjS0ZooC4UmaKTvQO4ooFJQTimIKXtTTnFLQIBSf40tIAc0DOV8ZgC8t8/wByuchOHIro/Gf/AB9WpPoRXNx/ePrWz2Q4knG78akONtRkDIp+flxWTNELH93r3p+OaZGPk59aeOtIYZxSDtQcZoXgUxXH0uMimZqQdOaQxQOmKvafZyXlwkMYJJIHFVI13MAK9O8BeHhHF9vnTk/dBFc9afKrI2hHq9jovDejJpGnIm0CQjLGtkjj60oH5UMMDNcqXUtu7K8kYNUJ98YLA59qvSyYBqhcSjafTFDR1UrmfNehgQTgjtWRd3IYHmlvpMTlgcAmsm8uMIQp5NJHS1YljZ7mcQRjJJxxXb6PpMdjbgkAyEck1h+DtNLA3Uo7/Lmuw3BeM9Klau5zVZv4URyxggZFZtyjAErwa1CwYdapXC4JptaE0m07MySzbjng1J9p2qAabMyg88EVnXUxUnByKSVzobLVzKrpuU1mG7cTBSx4PFQLdMWKk8dqktbQ6hfxRqcAHLH2ptWQRlY6jTpjIgPJPetdBhQTUFtaRWkQRQOByafJIOmaSVlqc03zvQWWdUGAKqbfOkB7d6JiGGQarG68kntSbuXCFldbmvGqogAGAKkBFZCatGANzcZqY6gmAVYHPNUmkZOlJs0Tgiqkg54pkd2HUHPWnhvMfHandNAouL1GCUofWp1uAw54prQrg1XfCkgVOqKtGRPI4I4NZGokbTkdqsNMRnB6VSvJ1lQg8HFNO7NFGyscpqC4lOPWqgGOavXv+uI96pE4yfetGQIaaTQxqMnNIBSeSaaTSE4FISaYCFsVGWpxBNNIweapIVxpPHWmZ5PpTjtFRkgH2q0iXIGYIpLHFUbrUCP3cfU9TSXztnAPQVRcZwwq1EzcxGlcksTkmkEp6Y7U327UAZYDFaJWMmyzHtLAEDpUpEZBAyDUQjwpbvSbSSMHmpkNIkSEFshsDvSuMnA6A0EGNAM8k0gbI96lFMiYZBXHfilto2VmGDjtSkEHPYmrAYIhPc9Kpu2hNhjHGFH41A5y3tUhfCFm4JPFMCZySeKEh3GgUoBIGKViADzzigMSPpViAgBR60hkAwPWmu3ApAhJyaLA2PwTx3J6U8gFsY5ApUAPzelLwcjuTUsEAUBge4qeNQVJJww6UkUTMQcVYkSOMgK2SeuDUtlpB5aRW4cD5zU+lHLMpGcc1XYkqM9BUmmSBbzb/eGKxqK6NIOzNkKoXk8elLbgz3KQDguTilI2Lnqa6rwto1lc6VLqU4JkUsAQcYAFc1GCm3c3qz5UmZ+kR/2fJJg7vm5NaWp3G6JJFOeay4JNu7HQscE9xTrmTcVVTwT0rhqU71bHTFpQTe4C2F0TK8mBkVc1W2kjsre4hj3QxZy47nNVYZAkYgY/MWAFWbyWa0sDCWBhPJBFerGknBJI8ipWam3chs4ptVeWeOMoIwOPWtOxiYiQsMEDFbfhzyW0aCRIwN454qvNEIY5GxgFjj35rkxtBU4Jo6MNiHK6Y6wkMcQB7Ak15V4huDeeIbiTOcOQPpXpuoSiy06SYH7sR/lXkaMZbp5DyXY1zYKHvNnRprJdTu/BsH2e0MhH3zXWQSZyOx5rF0i3MOk24Ixhcmta1ABGPSvRbuxNLlLan5gOxqwgHSoFA3Aj8anXgZq0c0x4PGKXvSA8CnVaMQJ+WmkUppM4zQwQ09KiY5+tSMcVCxxUM1iiJz0qIntUjdSPSoz/ACrNnREaepphPWnH1pvbI71DNEMJyKaTkinlaaVxSLVi9aOEhPualMhPeq9pEXGSeBVwRAYqldo452UmNBbGRSGUoDU+ABxVS4cDND0JjaTsVL26BjIPWuN1GQi4LZ710t2ylCSa5i+USXAXPU0lqzuSUI2R2fh+c3FghY5KjFbKtkYrlfD0/lMYc8EcV00Zya39DhqLW7JSMCo5FyKmHNIwzzVOm3G6OVTs7My7mLHI6g1at5N0Y55p06Dac1QiuBHceWzYz0zWSdmdq9+PoayGkZgKg87AqCW6960crIwVG7vYfPMAprlPEBlniZYlJA6kdBWvcXJIPNXLOzSXSnZwCZATkioS5nc69KMdd2eQgHewPBBPXvW9YgwWiL0JGTWZdxAaw8CjjzD0+ta+egHQDFdEdDjqNtlqN2PTJqTzGC5LEfjVWOYpViO5iYYcU7Ejo7yQcB+KsR6gysC3IqaGGxmH3wD9agudNMfzRNuHtSC5tWl3Y3abZCAenJpt3oYnQyW7AjHQVzJdo26kEdcGr1lrE9u4y2QOxosBDPBLbsQ6kEcVb03VZLVwCx2nrzWqslvqMBZgNxHNc/eW/kyHb0FJbgdvY3sd7FjIJIqVZvs0nlyHKk5B9K4K1vpbZwVYgA+tbh1hbqEBmwwFPZ3QrX3OowCMjkHpSVi6XqwRvKlbIPQ+lbgKyKGQgj2raM7rU55QtsNpcUEYNJWl0ZhSg0lAouAUUUUXAKMUUUXAKKKXNABigUlFABRRRQ2AUUUVNwCmyf6h/pTqSQZgcDuKzqbFR3RDG+bcZ9K8w8WoRHdgjBLZr0skJACegOK878Y4Iusema5n8SOtbHnPYAdAKM4GcUfwig56V3R2Od7lyMZjBp2CKIP9Uv0p2aolDdtAWnZooAbt5pdtOyDSZGKAG4pdtOzRkcUAMxQFp2RRmgY0rikAp2c0ZoENwKABSjGKKQCYoxS0dBQAgFGKUUCgBMUoHB+lGRS560hkmjYEkg9q1AeKy9HOZn+hrTUcVhU3OynsU7/G9apkZOauagcsmKqjpVUzOrsNKCo2A3x/XmpSeCKZJj93jrmtGYR3JNxBxSdaQk80A1mdCQ8daimzsI7ZqUVFL9ykN7EIOcVIDUY6VIOvNUSiZBkZ707ac4ohxtOalBBq1sYy3GbR0o2ACpAB3pwAP4UyCEJ+dLsqYKOtOC0DK/ln0pfL9qm20uPakBX2Gl8vFWAucUhWgR7FmkNL1pKzKDrSL1P1o7UidTQFxR3oPAzQDyfrR7UAApQKSlBoAKXvSUUAFGKKKACiilFACAUUUUAFFHWgcUAAooooAKKBRmmAUlLSUgCgDrRRnJHrTAwNaP8ApZ9OMVmmtTW1xdAn+LkVmE5q2SxhpCeBSmkJ4pDEpKUUncCkAGpoRlX+lQ5qaA53jHGKYiHNIaM8GjtTEJRSGloAKTpS0ZoASloooASkpaQUALTad602mIMcZpaTnGKM0ALSZ5paQ0Acv40GZbU9yDXMxH9430rqfGQGLU9+a5WP7xrZ/CiokpPSnDoSe9NJA/OlB+X2rNmiJE4H40/IFRp0P1p1SMD1zQKM0nSmSOHBNSDk1F9KkQ8A+lJjRsaBp7X+pQwqM7mFe42NotpZxwIAAoA4rzb4b2Sy3xmIzsGRXqfTjua4JtynY3k+WKExikkIAxTie9RyniqcbIinJyZQuXxmsi5uAAee1aF9J8prmb65IkIU8dKxersexRilG7Kt7IXYAdTVSG0+03qQj5iSAQKp313K0oiiYZJ9K7XwroYtbdbuYEyyDPPam9FYynU1v0NuytFtLVIlGNoxTpIzjqatY70xxgc0JWRyqbbuZ0gdeVNVnuyh2yevWrkxAyc1kahIuCD+dJrU7Ia7kN9IpXcp4rGlmZuM8Ukly+4xk5HaqdxciGMknntVJCYSOVYKoySeAK7Hw7pElrD9ol+/IMgHtWD4P01r+6+1zjKKcqCK9AwqqAOAOKh6sxqTtoinMH5wazri4ZGwQQfWtWXBBrNukVshhQ0XTZX+1kD5jwahuZVaPIPNV7kGPODkVnG5YMUJ4pJWNb3EmnZSeeDT4bptgBbpVO+by4PM96z4bmSeZYouSxAqnG6uUnY7C0vxtCkknpxWvFcbVGAefaodG0SK1gR5vmkIyc9q1XMajAUcVCTMJ1E3a1xgkBXPtVaQbzxTpZFGQDiq7XATPPFNsUYvdEUylcjFY96+M88iteW9i2/MOSKwL6YFjtORTii2Zc7b2Jqm5+YirjDqaqMjEkgY561oZvQiIJOKQIa0rPSrq9kVIYySeckYFdTpnglVCyXp5B5TGQaaTeyMpVEjhVhLHOD1xzQYtvLdq67xTo8enyJJbRhImHQdjXMSDkZ61TjZXYKd1dFRzhSe1QHc5wqk59BWtDpjTLuk+VTyB61djtIYVwqj61hKuo6ItU29TnhZXEmAFwDTjpkgUsx5x610HHYYqGYAoazWIbZp7FJHE3/7u4ZD2FVl5+XtVnVgzX8jD0xiqcZ+Yfyr0YttXOKSs7D9mDg0qDDc9ulPwGXPcU9Yw31pt2CwE/LgdTUkEDSMCOg606KE7hnnNaMEYVMYwcc1jOpZGsYXKMlnKVBHNVzbSxZJBNb6hdgBpropBGAayVVot07mCil2AKkAdadOMOAOgFac1uEUsB144qtJbZTOMHNaqomZuDRRlCsoX0qLy3U8Nn2NSyQvG5DYINBBJyO1aqSsZ8rIMMTkilyTkYIqwAMEHA70piABJINNMLFcYK9MkUhZuwPFXFVNuQvIHNJkZGAOeKdxNEQVyPunpmnxxncCexqTewB4HpTkOVJxzSbKSHeYSAAMAelOBVUx1Y9aaB8oxRg5FSykJzjrT7Y7LyFvfFJikPyurdMEGoktCludMwzk/lU2mard2dxLYwMPJlB3AjOB7VFnMakdwDRp8ebqSXHQYFeeqjg3Y7HFTSuaIUKODxUKEyT+y1OR8vvUVsQlyQeM96zpNOd2VWTUNC5bxpJqUIY4JIwPWptZkUD7MSCSckVntG4uzJuxg/Kc9K3vDmkNNdC7mYTKDnnnJ/GvYpWeiPFqRd7s3PDcElpocazgqcEgHsO1JeEC3jVudx5rSuW2Q7VHLcADsKzb8fNEo615uaVE7QRthY2auc/41uhbaI6g48wBRXnWmRGW5hQjJZwMV1vxIuCsdtbg89SK57QIjJfxYGSvNLCRtC53t+6kelonl26xjgBQBVmHhAR1HFQowe3UjnIAqWEE8e9adRvYuA56dxUy5Kj1qCPp7ipUJxz1zitkzlkiXOKM56dKaSSB60ZwKszsPPAzSZxzTCxJwKTJwaTYJA/IzULH1p5bIwaYcnms5SS6msVYiboc9aYRU3lsegJpfs0h6CsHUXc0UkupVORSY4NXPsLEcnFOFiOcsDWbrJD9rBdSgTxTepxWl9iixyRSfYohyp478VCrJuwKvDYfaptiAqfI/Koox2HQVJtrtWyOWWruIzADrWZfyBUJzV6ZSV4OKwNVkdFIJyPWpl2OihFN3MvUL7CEA81kwZmnLNk+mKjupGnmI7A10GiaagtPOuBgk8DHbFZyqKC1OmRFazeRcIwIABxXX2swkjDA9RXPyaZbMCQxBJz2rQsCbeMRlsgcUqWIUnYzqU046G2rDvTtwxk1SWYHHOajluSCQK7VOyscXsLsnnmUKR7VyWvTyRgSRBsqeorallL5p0ViLq0lDrkMCBn6Vi9WdkUqUbsxNC1y41JTCy5dTgkda05DP0MLk+wri9P1U+HtelIXKAkMK7SHxrpEsYZ9yk9QBW7ppq6Zj7Zp7EcFjcXUoDKUXPJIxxWrq95DpOjyEkLhCFHc/Ssm98cadDEfswZn9CMCuH1jXrrV5yZWIjzkLngU4q2hE5yqNNjLYie/muSOCSRn3NXASBg1Wsl22+T/ABHNTZ5q3ZGTd2P3E0bqaDyKM0xEqSFeQxGPep0v5AANxI96pg0Z4pAWJZTI244/CmhunNRZpQaYrl+0vntyADwetWJr1JlLHqRWRk08MaVguSMw3HFKkrDoSKhzSg0wuaNvdlWG4/jW3Y6wYTw2QexNcqGwakErA8E0Boz0CLXLVwNxAP1qdNQs5BkTKD6ZrzsXD+pxSi4kHO8j8aXMxezTPRRd2h/5bL+dOFzakcSg/jXngu5QOHP50C8lB/1hGfejmYvZo9FEsJ6SClG0/dI5rz5dQnGB5h/M1Imq3Kn5ZD+dPmYvZpnf7PemlD6VxkWvXK4y+frV+HxNIAA+D+ApqbE6aOkIIpKzbbX7eXAfgnvmtGOaGYAo4OferUzN02haKcVIppFVchpoKKKKACiiigApDzG49qWkJ2xyH0FZVNhx+JGfdygaecda868SyE2twxOSeK73VDjTiV4I5Ned6+S2mzNnrWC3OvY4jGAPakOdtA+6KQnj612x2MHuXIz+6X6U7NMjGYx7U6qIQ7NGabj3oIoEOzSZpMUYPSgB26jPFMA9aUUALmkB4pMY+lAyOKAFzRnmj8KMd6ADNLmkxRigdxc0A0mDS0hBmjNIPSjmgYuaUdDSelKOh+lAyTRx+/f1wa1M4U1laOf9Jf3B/nWmeM1hPc7KexVvx/qyO9VCeat3xyE9qp44zVUzOrsNJ4qNyd6j3qYjNRyDDox9a0kYR3Hk8nFOB4pnenA1kzoQ7NRzfc/Gn5psgytJA9iEdvpilHYmgLwOeaNwBwTwKuxCkW4QSufepQvOKZaDMeR0zVpVHUjmrsZN3YwJTtuO1PA9qdigkjAFOC08CjFAxu0elG2ngUUAM20u32qQc9RS8YpAergg4pDwaBQazGIaRPvfhQKE60CAdSaWkHU0CgYvrSjpSClzigA6D8aXjNJRQAUDpRjNFMAoFFHegBTSDrRRSAU0mKKCOaACg0UUwAUGig0AFFApKAA0nbNKaQZ4oAxdfx9ohI6AGsg1sa/y8J9ARmsjrjNaPZEjCaTrTiKaeKkYlB60E0GgBOgqWEn5selRgVLB/F9KBEPQe9HalNJTEIaKDSUALSGlpOtAC0najNFABSUUUAGaTqaWkPWmIXpxSUYo4oAWmk80uaTI60Ac74xGYbU98muTjH7w/Suv8YrmytnHZyM/hXIgnfW32UUh55P404D5TmmkU4cg1nYtDgcc+9OBzmmA9c80opDHUmcdaXtTScnrQAuQMVNEQTg1BwKmjDFgR1zQ9gR6X8Nd8crgodpGM44r0nNcx4GW1bQFaJVEwHzEdTW+kpOc8H0rzlpNs3a50TswqtPKAM5pkkzD6iqF3cFVJIIxVttm1KjqUtUugqHB5rkdQvkgB3Nye2asa7rsMJKqdz+g7VxlxcS3c+9yeTwPSnGDSuzpq1VFcqOq8NWv9o6sh2llU5Jr1KKIIgUDAAwAK5TwBp6Q6cbkqNznAPtXYgYNYJc02zjqTtZCBeKguGAFTyHAqlcNkHmtGrIVNNu7M66lwOawtQnDKRnmtPUH2oST0FczNIWYkngGoR6a0Vipcy+WCx69qpwW02p3SRoCckVcaMSDLdugrp/COmIubhl5zxmhu2hlJ6N9jY0rTm06xSJQAcc8VZaWVOoyBV09DVaUjkUJWOeMuZ6og+1o3B4NU7uQAHFLdKNhOcEVjS3zAmNjz2pHTGKWwy7m6jvWaRl91TuWZixqvJICMDrQVsU9anxbiJTyTkin+EbXz9UV2GQv86rXUZdsnJ7Vs+EkEV1tA5NVJ2iZ3uzvExwPSnOFwRTYkJ5NSvGCOamKujmbszLuoNwJU81mSboh8xyBW1PHgHBrFvn2AhvwpW1OqLvEzLq4BGVPPeqBYv1ofPmtzwacFwRVbCbJbPT5L6YQxKST1PpXT6f4Ot4QHuz5hHbGKk8K2Jhge4cct0yK366KNPm1Z59as07IZDDDbII4YwqjgcVJmkorujBJHG5N7mZ4itBdaS/GTGdwrhoLEGQyuOB0FelyxrNbvGejAiuGuo/LZo+6kivPxrstD0MJroynIw6AY46VET0FPcE81ERg142r3PS22EOADUUoBQn2zUpqGUkqVHpVx3E9jkNQiY3LsB9az2jIbIFbd+FicZ6k1TaLcCQMg17FN3ijzqi1KcbYIH51bh2k59artCRyo6Uqkrj1FaNXRCdmakKKOOtX44BsB71lwTAYPataGUFBg8Vx1E0dcGmPa2G0EHmomgI6VOGyQCelOzkYPA7Vy3ZtYz51YAAjjNBVSoyBzU92cqoI70GIFVx1NaJuxLWpnSWgd8g8ZxinDT8LwKuGPDkdqeP0p+0aFyJsy5bDPTIqD7O0ZIIJArdIB6jIpjwAjOODVqs0S6SZiH5c8duabjK8DpzWo1oruQV4x1qrLYmP5lYkHse1bRqp7mTptFMtuTgc1IRjCjqKYUZWAwevPFSqPnz1zWvMmRZocgxSnk0DjnFKR3pjQmOajmOE+lSE5qKb7hz6VLA6aBt1pE3qoq7ZR7ISe5Oaz7L5tPhHcqBWvGAqKPQV5NbRtHoU9Uh/YVFJDu+YcEVMOtB6cVim09DdpNWZU3Ox+bOBWnY67JpsbLG2dw6ehqmYmKk461PbafHjzZT0PStliJRV0YuhF9DqdCnmuITcXDElj8oPYVJdybr9F7CjR1DxEgYUdBUF24/tHAPQZrhqVHUldnNGC9q0uh5949uRP4gEQPEagU/whblrt5D0VcVja7MbjXrpyckOcfhXUeDI820z45PFe3SXLSRUl71ux09lJ8hjI+6eDVxG2k+tZQuo7WQ7jkjjApj6lLKxEYwp6HHNR1NOW50BmijwXkCj3NNOpWiZzMuM9c1zbeZKcu5PsTTDEcAEVXN2I9gnuzpRrFkSR56/nT11K0bpcpn03VyTRAdqhZTngkfSmpMToRO7RvMAKcg9CKlEXHzEVwttqV5ZsCkhIHQEkitmz8VAnbdpyehUYArmqzmloYTpTXwnReXH9fxo+QcAZqKC6t7pQYZVJIycHOKlIIrjlOS3OSTmnZi7uOAB+FJuJ74pM0Vi5si7YZPrRnNJRWcpCQUH7v1ozQx4A96dJXmjWC1uOQYXp9KceOtKg+XNI/SvobWjcd7uxWmPBNc3rUwWMj1robg4Q1zGpIbu4WFepNYVJWVz0MOtGyno2l/aJjPOPkU5Hua3ps8BeFHQVLDbi3tkiUYwOaay9a8avVc3Y1i1e5VAboKN0gyQeBUpIXNNLDH1rOErPRm6d+gQXMnmBCx571fa1mYgoNwIzkmseSXa2QcY5zViHxGYFAI3Adc16eGrJ6SZjWjJawRr22nOTmUAD0zT9WvodH0ySVsDaMKB3J4FZEvjHaAFgBz3yeK5/UNXl1NyLjmMn7hPAruc4rY4eSpN3lscndzNc3jzscFiSfxqIH36Va1HTzbkyxZaM/pVEMDW8ZJrQmUWnqSAkEsCSfenIC7he5IApgOe1WLNd9woPbmtES3ZGog2IF9BilB5pM5yaQGhmY7NANIDSdKYh2cUZpM0ZoAeKM00Zpc0AOBpc8U3NFAhwPFKDTRTgaAFBpc0wUuaBjwaUHmmA0oNAXHZxzmlDc0zPNGaAuS7silDGowaUGgLkgbFODmogaUHFAydZSMYJq3b6lNDgq5GPes/cKAeaAOssfEZOFlxjpmt6C5huUDRsCfSvOBIR0q9aajLbMGVjkHpmmmS4pneEEHFJis3TdbjulCyEBuma1CuRlTkGqTMJQaG0UHiimQFH8D/AEopCP3Tn2rOpsOO5j6kcWRI6EV53rgzp8/PFegai7CxJAyMYrgNYH/EuuM+lYx3OtnD/wAOKaR0FLnik7V2x2MHuW4R+7FPI4pLYZgFS4yDVEIiA4zS4p4B20uM0hDKMU8LS4pgR4oxUmKNtA7EeKNtS7aAtFwsRYowcVKFoCj0piIsGjHNS7KDHnPHSkOxFikxU3lk0nl8UxEQHNLipCntSbaQxlHY0pGKYTjNDAk0kn7QR7GtU8isnSf+PkY7g1q9M1z1Nztp7FXUBhAapg/KKu6h/qwfeqqxkqGFVTM6wzd2qKYj5PrzU7QORkCoJIpFIJUkDrgVqznjuOB9aXPNIN2R8rYx6UuCcfIwH0rOxupIWpIgJHCnpUWDno35VPaqTcDg4x3FCWoOWhMLSMnvSizi5yCasiPGKXHP4VpZGN2RpGsagKMAU/BFP20BaCRgHFKBmnkUuDzSAbjigCnAGjFMY2lxShTS7DSENApcc4pwWjGKAPUxQe1FBNZFCdsUKfmIo9TQv3jQADqaAaQdTSigQDrThTRThQMKKSlFAC9jTR1NOFNpgLRRmigAopT1pKAFpKWkoAKBS4o6UCEo7UvejpQMbmjNFIaADvQAQRn1pc0mcfhQBj6/w0NY9bPiDjyfUZrFNadESIaaelOpO1IBppKXpRQFwqWHv9KixUsIyx+lAiL/ABpKX1+tIeKAENFFJ0oAU9qSgmigA60lLRQAlJS0lAC0mM0tJ1piAcUUUUDEppwadnmkoEYfi7nS4faT+lccPv12vitQdFV+4kGK4sDEgHrWy+FDRIBnB9acBhT61JHDIQCqkgU145UbLIQM1Fh3GDrT8gGmk45PGDzTeS2B0pNFJjyc9KQKWPFKEzipVGBigdxBEoxnkmrCEDtzUYweTTgQT70mCOp8LeJ5dGugSSYmwGB6Yr1XT9VsNUhEsMq8jkEgc14GHIHJq5bajcWx/dSEH2NYSp3dzVTsj3ppLNMmSaMY65YVx3izxVZQ28ltaYaU8ZA4H0NcBJrF9csBLcMw7j1qBjvcFjmiMEilNrVMjfzJpi7sSSeSatRW2ACecGmqIzkjOB7VNE5dgqhhzjkdaqTSViE23dnpnge5R9MEIPKnOK6ksM1y3hHTxZ6V9pblnH5Ct1bgMuQa446O5u48+pJJJ8xFVJnGDQ82SeeKpXU4VSP19Kbdzop07GXqsmVwDWE43ZB6etXr6UFvmbp71lyTK4CxnJJ5qUmtzok09EPjiM9wkajPNehaVai1s0TGDjmua8MWCvcB3Gcc812uAi1Nru5z15cqUERSHaKoTygHk1auJQAawb662E81Tdh0YX1Yl9cgIcHpWJIS77zUkkxkPJ4q/pOjPqDBmysQ6npmlvojWc1BXKEFpPduI4FLE88DOKdcaBfxN/qGYdcgdK7u0s4LOMLDGAQMFscmrBOQQRkH1rqp0G1qedUxTb0PKprWSJtrxkHpzWp4Yhzfj2Fd01payZDwRnPfAqqmj2tvMJ4QVYdR7VNSi0ioYhMtRjAp5AxThgoCKZMwVc1mo2VzNNuVkULpgAfaua1GYEMCeRwK27yTg81y92xknIHNZt6npwVoXZRBJJrV0bSpdQuBwfLByx7Vp6d4WL7JrpgEPOzoa6eKGKFAkSBQBjgYrWnRcn5HDVrpaIWGJIIxEgwqjAp1FFejCKirI8+Um3dhRRRViHCuH1EE3so7bjXcZwD9K4vV0KahIOzcivHzCWqR6WBWrM1hk1Aw5q0w4qBhivKTPTsREVGw4JqYioyBmqi9SWjm9fRQF7EnisqKRo/l6g9K2vESkFGHasQNhwOor16DvA8+ppItEpIo4wahkgxkipIV3SgDoRV4wgKM81blZ2JUbmUhKttPQ1ZhuWtnAY5Q1NJahhlRzVZ48KQw5FJpSBXizXgcSqCrZzU2ybqFJAFc9Dcy2kgKHIB5FdJp+qxXKAMQDXHUptao66c0yCUSEDcuAKEkwATWlKqyRkNjkcGqdtCpQhh0NZp2Ro1qRlgWz60nXpV1raJ8beKjksgD8p4qOYrlK+RjFOU8c0rWrqeDkUwxyKeRRe4WHbRyPWoJU/hHJNSlyMbu1LHhmLEYxRdrULXIorNSDuGRimSaUGO6M4rRjK4qXAwMVSqtCdNM56S0miySuQPSoTx1BH1GK6gp7ZqCWygnI3oM1tHEW0Zk6PY5z6VFOf3Z+lbE+iuMvC5Pt0rPmsLoqR5fsa3VVNGTptHQaSm6yt89lzWmDz15rP05THapEeoUfhVyNGySzE15lZ3kztpq0SYHJp2QOTUaAgE5qRUycmsGbIcj5O3FXYk3EEn5QcGoIow7hQOScVo/ZhFCVPGazm2VdI1tPmVLdgMYHQ1myyj7U7E5OOKt2Vpi1IMhCkck4rJvmSCY7XLMB09aiEW2rI56ahzyPO7yOSXWbjCEkucgD3rrtFL2OnmILh3OfpUkenxid7rYN7nJrQhtQo3MOvFe4m+RIhxXM2Qw2zyOXlOST3q5HCBgY4p4XPAHSpkTPJ/CpKRCYuyjpTCjAcirgTC9KYUBB3HGKLFXM+ROKgZOvFXmAwagcc8UJ2Apsnyk/wA6ruMdRVyRRk1VkHNF77g0RxXc9sxMUjKfY4rodM8V4xHeDjAAIHP41zTjvUJ561nOipmUoxlo0eoQzRXMYkhcOD3BzTiMda840/V7rTZQY3JQdVJ4NdtpWt22qRgAhJQOQeMn2rz6lBx2OCpQa1WxoUUpBHWkrla6HNsFDjgH3ooPKGtKOk0XB6ksZytK44zUcb4ApzuNvWvootOA3F89yhdttU88VlWMAe7aYjgdKvajIMbAetNtIxHD+FebiptKx6UPdp+o+cjrVZyMHBqaY/LVc968a99S4LQibJBqJ84weKlJAqCZwCR2qkrs6Y7lG4JIK5wB3rOlkwcdqtXMwJwKoycnk1201ZCmyIk5+U0j84I4PpSmm5roRgx4IKbSMg8EViahYm2fzYxmMnt2raFDIsqFJBkHg1tTm4synG6OcU5FaOnx/K0h+gqpd2j2k2MZjJ4NaNunl26r6jJr0oSTV0cc4taE3SkzRSVZkOzmkNFGeKBgKUdaQUZxQIeKBTM07NACjrSikBoBoAcDRmmg04GgBc0tNFGc0CHClzzSZ4ooAdnmgHikHpRnFADgacKYDS9KAHAmlzTR0pRQMWlBppNKDQA4HvT1bDZqMGnDFAyxDO0bZBIxXR6Tr5GI5jkdMmuVBwKerEcg4NFxPU9KV45lDRsCCM8UhGOtcfpesyWzhWJK9Oa6y1uY7uIOpGfSmmZSp9USD1oP3HA64oIxQOQ30qajujOK94wdTOLArntzXA6wP+JdOvfFd1qLZspCeecVxGrgGxnzxxWUTqZwfUYxSAGlHt0o6V2x2MHuXrMZgAHY4qfYelN0xd1sfY1cEdU9yEVRGRRsqzsIo2HPSkBX2U7Zx0qcIfSjYfSgCvto2VY8v2oEfHSgCDZxRtINWBH7UojGaLgVgho2GrJjHajyz0oAr7DilC8Dip9go8v0ouBBspwQY6VLso28dKLjIgg9KXy19Kl8ujZQIhMS/wB2o3tQxIAxVvy6cE5/Ci4yhZ25tr2MeoNXieTUZXF/CD3BqZxjP1rCe52U9itdRtKqqoyRzToIQiBXGSKlXlwPanbauGxjVethoVccCnjaOo5oCdKNtWYhlScbfelIGOlJtw4OOvFPIAosO40qpHKigKoPyqAfand6KAuJjmjApeKU0AJgUAClpRjNAhAB0pQBS49KMc5oATAzSgCgc04GgBMAUuBR9KOtACYFGBSkUh6UCPT8cUh6ZpaKyKEoH3qT0oH3qYC9zRSL1NLnFIQA9KcKaDyKUUDAUtANA5piFNIBQRQOlAxcUCjtRQAjdaUUEZoFAhaTFKetJQAYoxQKKBh3oNJSmgBtGaDRigBB1oIGaM0hGTigDK8QcpCfc1iH+lbmvj/R4T74rDPatOiJEI4pMUppD0pANPrS96Q8iloEJUtv94/SojUlucuR7UARngn602nHqfrTe1AAelJ1pT0pKACik6UtABSdKXNIeuaYC+9NpaKBCZo6UtJQAdqM0lFAw70hpaQ0CMnxKrS6SI14zIOa5yO0ggw8rZYdOa6bxESmk7l67xXKgF8O5z7VqvhQEzXPURLgg9e1V5dzZZmzntSkkfdpmc8k1NyrDRGD17U7YATSgknpzinAZNDGhoAxmlxzS49aM0higUoBJOBSqhJqdIScYFICIITyasRw5NPEaqBk4q0giCDHXFKwNkYtRwc1Yjtw+FHWowwHTmp4SS3HWk9ECepYhtAg2yAHPStC3t7cEZUZHTioIo5JMHPTvRJOYcjPIrBts3SSWp6F4fu4ZrH7JuAYDAz3qwlpNEWQ8jPBrzCLWrmCYSRMUZDnINddp/j+Mwqt3EMgfeycms3TdjWNTl2OgNvOzYUfmag1p7bTNHkebBkYYUdTmsy6+INsiEW8IZjwCciuS1PWLvWJ8zyHbnhc8CqjTs7sqVaTVtitJcT3MpJchSc4zWhYwqV3L261ngGPIUAjHStDTEljjLOCFJ4pTS6DpTvJXOx8M4QnPXFdBPKADzXI6TcmKUEHA6Vty3O8ZzWKdrnROk5TuJc3HB5rnL+UySda0LufIOTx2rPt7aS9uljQE5OKm9zd2pxJ9K0uS/mBAwgPJNdrbwR20IiiXAA7d6ZaWkdlbrFGoBA5I7mpq7aFG2rPGr1nN2QdBilzxSUV3aLY5Az0NBGc+4opQcdKmSurDWhGGKDB7dKq3M4wRmp7wN5QZOo61kTM78BWz9K82peLselh4Jq5R1Cc4IB5qHRNMN7eCR1Plqck+taEOizXZEkp2oTyO9b0FvFbRiKJQABjgdaVOk5vU0xGISjyoeQp4z0oo4or0oxSVjym7u4UUUVQgooooAGP7s49K5PWgXutwHAGCa6mU7YWPpWA9sbiJ88kkkV89mM7VEj1MElFXZiECoXUGp3GCRjGDimY4rgTPTaKzLUTrwfWrTComGKpMTRhazCZLfHU54rmmBDY9K7i9gEsBUDmueu7EFSwGCOor0cPV6M461PW6MyCYpIGPrWmsySKMEDtWZt2sVYd6ADgFWxz611tJ6nMm0axyCKbJAsgz0NUBNMvBOasQ3ecBzips0aJplO6tzGdw5HeqscjwuHjYgdcVu/u5htJBJ6Vl3dm0LnAJzzimndWYmmtUbmmamtyojf72OOasPugY56HpXLQyNC4ZTgg11FvN9uss5G5RzXJUp8rujopzurMtqcoCOhFIWKnnnNRWzADac8VOea5Wram61G7sEg9KDhhQRkCkAOcUJ9ShiokjFSOnWnvbKQMDFKBhsjg1KTwDQ2CIBbkYwaPLlHTmpyc8LThzUtlJFcSypyyZAp63ER+9wfSrAAPBGaRreJxytK5SQwKG5VhSFWHJGaQ2mD8jEGlCzoNpOQfahSaE4phACZGzVoAAVBbjO4ng5qYkjGKLOTE2okijP1qWMYwOpptrbyXGfLBODzW0nh+6jVZAQRwSMjitHhptXSMvrEE7NmbCRHdJnsQa1dRlRYEdiBz2rIu5MXjmIfdOPxoO+dgZGLcYAqFhm9zVyTaa6FmbVnmg8iCPbnqc1FDaEtubkn1qWGEZHy4Aq2kWDjsa6I01FaEbbESw4TB5NPCMQPSptmBjvSc9TWohsaYUmp41zgjjFJGAe1TRrgHjqapITdkATK81BMp5I6Vb4AGeh61BKVBwBTeiFF6mfIMc1WY81cmxkgcg9KquAM5FZm1ivJyTiqzjGQasMwFQSEHvzmhCZWYc1CRnNTuCMnsaiOMVaZlIhYUkU8ttIJYXKkcgg0pNMbpRKKe5F7Hb6B4ljvVW3uiEmHAJ6GuhK457V5EHMbh1Ygg5BHau68NeIxeoLO6YCUDAYn731NediMO1qjkq009UdDSrg5HrQRg47Ug4IxXn3cWcqumV5JDEcHPtUL3JxwavSRLMuCOveqw0wlsE5XNe3hpucTshOFrsz5IpLqRCoOAeauFPLjCnqOKvCFIEAGMiqNwxJNcuOslbqaKpzuy2RVkYYxmq5J5qSQ81GTjNeWkdkVZELkjNUbqY8gce9XJmC4rMkO5z9a1hHW5utFcqspJqN4/l96ubAOTVeRhXTF6mbRTIw2KaBzT3PzZpuK3RixRQOlApRirIEkiSddjjI7e1QMvl4WrQGKq3JBlGOwrqoSbdjCsla43NFGe1ANd5yC0hPagUZoAKXHFIDS5oELQKM0A0AKKARQCKM+lADs+lGaQUZoAcDSimA4NOHNACg0ZpM0oNAhwo700U6gBQaWm5p1ABThTRS5oAWjNJmigB4IFGeQKbmgdaBj8804NUY607uKBkqnHetTS9UktJVBJx6Vjg4pwOOe+aBHo1peR3cYIYZqcjAf6Vwunak1q6nccZrsLfUI7m2ZwwyFyamS0JcdbmDdkvbyD0JrjdbGbO4A6YrsJDmN+4OSK5bU0zFMuM5UjFZotnnnQY96XPH0oIAcj0JpMY47V2x2MHua2ijNvIPQ1obcVR8PlfJmDf3q1CV28A5pshEO3gcUbakAJpcUhkQX2pdtPpce1MCLbQB7VKaQYxSER7fSjbUgA9KX8KQyPbijHtUhHSgAYxTAj20BcZp+BRjigBm3igCn0cCgBoGetOA4oNANAABRgZpc5NHBoArTcXcB+tSMRz9aZc4FxB+NKT8xrGW52UtgU/vl+hqboagU/vkI96nOM1cdjGruHWigc0o5qzEQngUAA804DjFAU4oATFKBS7TS4NADcDvS4FKB60oGDzQA3FG2nYHajGKQDRxS8UuBS7RTAaODS07bQFFIBucUA0/ZR5eDQAztSN0qQpR5ZNAj0ukNLTazKCgfeo7Ug4YUwQdG9qd0pp+9S0AKBS0gp2aQCdKUcUmcUoOaYgpRR2pKAF7UUlFAwpRzRmjOelAheopDRQaBh0o/lR9aSgBcUhFLmjNACUh5petNJxQAGminGmk0AZuvnNpHx/FWEeRW9rwzZJ65rBPGK06IliUh6UZoNIBKKKQ96AA1Jb/fBqMjipIP9YPegRG33m/3qb2p0v+sb603FMAzSd6WjFIBhpaKKAClPSkozmmAvakzSGigQUUZFJQAUUUUAIetJ3pabQBneIv8AkEE+jCuTLYArrPEP/IGk+orkQMqOe1a/ZRSEJP508Lnk0gXBBpSSCAOlQMcMCjPNMGWYAc96mSFy3PSlcaGAEnAGfepY7ct1GTU6xpGvPWpoXUn5RSuBGkSr19KcSNpAqYqO9N2jPSgCEKx5JJpwJzgVKQAPrSbcHIouAi5GRnINTJK0bDFR8gdKf6UnsCdjRj1YIgXbggcGqc00kxBJIwTUYwB06U3cPQ1CVmW5XQo3DOec0bC2AT0qRRkDtRIAoB9aYkxyxA4GcEUcq4AbPNR5YE4PNOB7kc0Duy5bkNMATwSAa7G5sljso/LHBGciuFWQgg5xg5rt9A1eC+gFncMFYcAnvWUzSm7O5Wt5GjfBzwa1FuWZABzWmnhyNyDvBB9Kv22h2tudzKGPbNYKm5OyO14lRRhQ6TcX/IG1e5PFb+m6VFpqZUbnI5YjmrwAVQAMAdAKUkng11U8PbVnBVxLnoJyTmiiiuzZWOUKKKKAClFJRTAUjIwe9MEcYOQgz606isZU03dlqo0rICc4/lRRRWkYpKyJbb3CiiiqEFFFFABRRRSAhvDi1PvVWCMLFkjtirN7/wAe+PUioT8tscdcV8vmH8bU9Gi/3aS7nLXSBbqUDpuqDFWZAZJJD3JqIjA5FcqZ7FtCBhzUbDJqwRmoyKpMTRXIyKpzWqlt23II5FXmGKYQTmtIyad0Q4p7nNXliockDANVPsiA98V0tzaCVdwGKzJrYxHGMj1r0Kda6szknTszONrgEg5x2qtJGwPzKRWyIDt3Jz7CkaMSJhlAIrT2hPIYu8oQSSMcdatQSLIgD844BNTm0ViVYAZ71AbRoMENkE9BVcyb0DlZTuYPLYuvKnjIrQ0C5CXBiY8MKgY5R4WHA5BNVbNzDeIc96J6xFHRnUSRMjBh1Bzj2qxGQ6Ag89x6UE71VvUA1EVZWDJ1HUetee+x2pdSRgRSDjk0qSB+CMHuKcUFSxjMjPvSMeR6VKFGaCnFJgCAAcmnLjFCjI9qcEBBwelIpAD2pQwxzQI84Jo2A8AGpKFDA9TSsRt9qaYienFRSQyAZU0AWIV+UkdzWlo+mrqt4YGOEjGW96zbfItwW6irWmahNp1zJPCRlxggjNdWGspXZy4hNxsjsLm0stO05woEeRgZ6k1zf9r3rQNArnae/tUN3fT3zeZO+T2A4A/CmRxlj0wMV6VSsnojmo0OXWWrFWMu+R36mrcMHTHTrmnQwqEHrU4G0A9K5L3O0EjwOalHAApokycCpgAVORzSYDSMkHpTggP0oALAeg4qVQAAfShITdgRBt44qTaccdqdGmRuxkelOPOMcZFaJGLlqQOTjmoXIHbmpXbBwR71VkY5NRI2iitKQGOeagk6ZNSyHPNVpHyOaz6mpWm9qpEsCc9qtSHJJqs5yDVJEtjS2Qc1CxOacSaaTVoxbI2phPGKVz2qMnj3qkQ2ROcGkjneGQOjFWByCO1DHmoX4OabipKzM2z0/wAN60uq2YWRgJ0GGBPJ9618gNgjk9K8m0zUpNPvEnjYggjIHcd69TsLuPULNLmNgQwzgdjXjYqhyO6MJxW6Jw2KUSEDrTcYpjVzwxE6asiFBPcJZs54qjK5JNWJDjNVJG61E6kqmrZ10opbFeTHWoyRjNPkIIqF+ntUI7oorzn5cn8KogHOauT4wo9ahIAUk8VrDQ2exVmkCqR3qk5JqWaTe5x0qFuBiumKMpMiPNAFKaMcVqjJiCnAUgp3aqIYHjNUmOWJ9auk4Un2NUASc5rtwyOas9Bc96M0maUdRXccooJoHrSCjPFAh2aAeaSgdaAFzS8UnFAoAcCKAelIKWgBRS0naigBaUGkFIeOaAHUopAciigQ4dKWmg0oNADhSg00GlzQAope1IKWgAoopRQACnCm0tACg80uRSZ4paBgKcDTAadQA8Nir1lqEkJZCxwRjFZ4OKYWO4mgDoGmzAGBzxXP3LZD5HUGrkFywhKk1SnIIY+xqGguefyACeT13Gmg8+1LMf8ASJPcn+dNwCePSumOyMXua2gfdnHuDWqV+Wsrw8cyXA+hrXYHbVy3IQ3pRTsZFGKkYnGKWgCjFACd6XGKAKdimIaBQRTsUYpANxSGlxRjvQMTGaTFOA4o20ANIpCKfto2igCPmjpUm0UbM0ARE4ppbHPpUxjpjQk0DKs7briE+macSM496bc28oZHRSSpPAqL/Sjz5DflWbVzeE0kSk4lXHWpwc1BGJnIVoWXnqRV1YcAZq0rIyqO7GqCaeAQKcFA/KngUyBgFOAxRjml6UAJRS0UAIRSEZp2KMUANpQO1BHQ0dDSAMUYxThRtpjG9qBTttGMUgEBpck8Zo20uKAG5x3pd1BFJjAoA9KFIaKOlQAUn8QoFJ/EKAF/ioAzig9aO1ADlpc0i0d6QC9aUdKaKUGmIWijtRQAUUopM0DD3ooJpc0AHajNGeaSmAUo64o70hHNABS96MUmaAA9aaadTTzQIbzQfagmkpAUNbGLAH0Irnya6HWxnTs+4rneoFa9EJhSUp4oqRCUnWlJpKBiHOKkg5kFRnmpITiUe1D2EMkH71/rTR0p8o/fMfemd6YBSHpS0UAIaSlNNFIBaTvR2zSUwCiig0CCjNJmloAKQmg9BSGgAzSZpe2aSgChrw3aPIB6iuTCqFBrrdbP/EolAHpXJrEzKM8D2rR/CikN+8SB1p6wM5FWorbC7sCrCxhADWd7lFVIBHgkcilLHkAED1q3kc8d6TCkEbQaYFM5J5NPUlRxU+xD/CBTlVB1HFIREJGPWpVZSB60xsbjgACgDn2pDJAQTzQFI45/GlAHWnKC74AOD3ouA3cQvAFAJ3En0q0tqCBk/WnNCoU4wc9DSbQ7FUAtUiRqBzUhARQAASe9NGAPm9KVxi4A6VHJywGelBk7CmkEqX9DigLBgBwfXinkDOPamkAMuc88innmTHfFIY04OBnFTwtIrApkbecinwWjTAYHGetaSRxW6AYBOMH3pNX0EnY2dG1nUEeKN5SVJAANegruIUsc5Ga8z0L/AEvWreMj5Q/QV6ceOB0AwKqkrTaJnK6DvSGiiusxCiiikMKKKKACiiigAooopgFFFFAgooooGFFFFIAooooAiugWhA7ZqtLxbMfQVclGY8eoqpIM27jHavmsyjarc76D91epzkEZklYDnJpLuExtjFT6edlw27qCat3NuJlPr1Fedfqeu52lZ7GIRgfWo2FWHQqxUjBBqMiqTuaWK5XORTGWpytMIrRMViEqMVXnhEgxt4q2RimMpxVxk07icU9DMMBgYMvIHUUyVEfDoMeorQYcYx161UmgIBKcDvXTGd92YONtiKOGKVSCRntUBhKTeWwBX1PanfNG2cEEU/zDIpyMmrTtqK11Yzr60Kr5i9j19qyWAE6HpzXTSAy2pVgMiucmX96B74rohK6ZjJWZ1sOPssR68ClJXGR1ohhP2WLB/hFOMGD1rgk9WdcVoiJgD8w60gkOcVL5QApwiXripuOxD5h7A0F2x0NWfLUHpSYUdhSbHYrqzk4AODTsS4+XIqZSB2FO3UXGkVSlwT8ppViu8dQPwq1vAo80etK4yAJdgdV/KnZn24bH5VL5yn+LFOUiQcHPaqjFtibsEefKA708IAKQDaBipoYyTz0rrpwUVdmT1Y6KNnbpxV+GNQo9RTY4wMcdqsIuSPaqbBIcBtAOOKdsL4pQM1IAB+FCB6CLCoBxkn1p4yOKQn0zzUgGQDVWFcco+XI6+lOUZPSlRQCADnNTqhDAHBBqkjKUrDQCoxnFMdsAnOPSnyNtJH61VkcgZNN6IUVfUa7dCTkjrVORiWI9elSSOADmq8j4ORyM1k3c6ErEDtgEVVkJA+tTytnn1NVZDlsUIoikz29KrsetTuc1C2OapEMgNNJ4p7nFRE4zVIzZFIaiJyakc5qFqpGTA9aicZp+RTHHGaohkedrc11fgrWjb3RsZG+SQ/Lk9DXJSdzTradoZldTgqcg1nWp88bEq2zPamHTFRucVR0PUl1TS45wcuBhh71akcetfOVYOEmmTFO9iKVuDVGRutTTPniqzmpSO2nGxGTUUjcCnuwGarSyenWrSOuK6kVw+CCTxVC5uWclVOAKdNMX+U1X255PSt4xsEmMHXmmE5NOY84FN4xWyMmxMc0mKWjFWiGIBRRS+1UiGNJxGT7VRHSrznEbfSqP9a7sNsclYKXvTaUV2nOOBopKKBCige9ApaAEPBpQaSgHpQA4daWkBoJ9KAHUtMB9ad1oAUGg0maUUAAPanU3OCKcPSgQdKcDim9aWgB1ANIKKAHZpc0lGaAFzSikpaAFzS54pucUvWgBRS5pKWgAFKDzSdqKBi0w/eNPph++aQgDEUyVv3Tn0U/yp56VHL/qJf8AdP8AKkxLc4KQ5kkP+0aQYzRIf3kn1OKBwK6Y7Gb3NTw6cXko7Fea23BPA9aw/D5/09h/s10BNU+hC3IwpGaME9qkB4ozUjIwhxmjaalJNGaAIwpo2mpQeKPrQBFg0AGpck9qTr1HFAhm00balAoxQMiC4o28VJgUuBigCILSheKkAFBAFAEe2jb7U+jvQAzFG00+ikA0Lzn8qcBRnmigBCM0EA9qXJpc8UDG4FG3nNKTgUE0xCYzSbacDRnNIYmORRj0pw5FGMYoAbik7U8jvSYxQA3GMUAY607HrSkCgQ2j8etOwCKMDGaBjcYPNBzTsetGKAGjNKCe9LilxQA3rQeBTscUuKBHodIaBSVAC54pvG8e9O60w8SLQA48MKX2pG++KOuaBjl6UoNA4paBCDrS96QcUtACmgCijrTAKQ0CloASlpDRmgYo60Ck70vQ0AIKcab2oByaAHdaTIFIeDQetAgNIelBobpQA00hpaTvQMpa1k6afYiucxwK6PWP+QcxPrXODoK06Ilh3ooxg0ZqQGmig9aBQISnR/6xfrTT6U+P74+tDAJP9a496jPGafJxK31ph9KYCdaO9LmkzQAHoabmjrRQAHpSUvekoAKKM0UCEpO1LSZoAQ0tJ1GaWgAxR/OgUZoAqaqu7TZR7iucRQFH0rpdQGbCb2FcuSSgGavdFImViQecEdKcWONpPPXIquC3TOBUoGD61BQ4FienFSoVA5UE0wZI60oBJwAeKQDwU5yBSgoVIYY9CKjKMACe9ABoAQqOgAz60+MYUhhnJqWMxovzoGPvTyYpEGxAp9qAZABzj1qaOOQgso4HWnJCAQW5I7VL5jKD5ZwO4qWMbvIXHrSZym0nAB496jzmgc9aRQHP5dKjc5cc8VKDkVXIJyR60wAg5I9elAYquD0Jp2AQnqalhtHuZduCAO9G4DQDIVx1HArQt7IBjJIccU9YYbbk8sKZLcb+BwKaRDZZeZY1CIAMdxVYuWbJNR78nnmnAg807WA6XwTHv1tWIyACfxr0UmuG8ARg3c0hHRcCu4oo6ybJn0CiiiukgKKKKACiiigAooooAKKKKACiiigAooooAKKKKQBRRRQAEZU+wqnuBDAdquYyfrxWfMfLmYDgd68LNKd2pHZhtdDC3FLhz2LH+dXY5ssPpzVa4jGS69CabC5Rua8WzTPbcVKNx2pIBMGA4OKosPmNXLtxIATVUirRUU1FJkTLimEVKRUbcc00yiEimlT68VKRimEGrTEMCLzmmvGMYxmnkY/Ck5FNOwrFOeFWUjGD61SRXhzlcg961XXNQlRuKnvW8ZtmbjqZ8hOCe2M1gOBJcgAclv61uXZKZTNUNPthNqKqFyAcmuqLtFs52rux0iLthjX0UUEcinsctgdAMUnFcLd2zqSshhGcUmCKeRikxzSATFIVp2DSgGgCPbg0FakIHBoGKB3ItpzSGJj06VOaOTx61SV3YLlf7Mc5LGrEcaxrgU4gAVJFGW6+tdcI2V2ZN3CKMuwJ6VfhiximRx4HAq7GAFUHrVN3KSBVwOalAGOKQDPSpEUY5oQMEQHknFKM7jmlxlce9KpBGDVksUAbgKkUck5qMKS2R0qZVyMU0Q2SIu4ccEVKp4AJ5Heo4zjvzSyEDnPStFpqYvV2GSsCCRyDVKRzjB7GpZHySQePSq0z5AArOTN4xsiKR8nBquxwCM05ickVA7A45qDQY5z+FVpDk5qRjg1G5yM0CbImFRPwM+tSE+tQuevpVIhsjPJxUDA7iD0qVjioJGwc5q0ZtkMhwcZqInmnTnHIPWogcjNUkZNi55xQTwKaTk5oJqrEsjk5qLOGqV+lRGmiGdd4H1TyL1rSQ4SUcZ9a7WVgCcnpXkdlcNa3SSqcFCDmvSftwuLWOYHO9QTXk42kk7m9KPMyaaQDPNU5ZgM81HJMxqtISep4rzlG56EYJLUdJcFjgcVFI+FJJ7UwkDvUcz5XFaxiU2RrgkZ6UyRhggDgUE001qkZsYaTApSKbg5qkQxMUGlNJVoliEUlLSVSJY2Y4hb6VSHGBVm5P7sD1OaqmvRw6srnFWeoUUUV1GADmlzSUCgB1KDmm5paBCigdRTQad6UDDvTgcU3vTuKBAOaWkB4NKOaAFoFANLQAlOBpKBQA6gdKKKBDs0Ug6UooAcDRTadnigAFOpueaXrQAGlozSigApR0ptOoAXrRSdBQDQAue9N/iNOpn8RoADzTJOYJB/sn+VPpknEUn+6f5VL2EtzgX/1rg9NxpB1xSuMTyfU0i/erpjsZvc0tCONTI6ZFdD1Jrm9FOdVX1INdOVwTVy2RHUTAAo4pcUhHoKgYmMmlAFGD19aMGgBcDFIDnrRggUEHjigBR9aPrTcGgBjQA480vamgHFAB6UALS4pozilGepoGKB2o70hHTFFAAaTFLig9aQhcUYo70lAxQBR0NAFBGaADijGaADQAaADHrRjpQRRg0AGMUmMU4D1pcUANX0p3FNxhge1PIoAQkUhNKRkUm00AIetBPNLjijbQAgozQR1oAoAM5ozQRijFAC9elFJRjNADgQcUE0goNAHoYzSf1ooPHWoEGKb/GPrTjTG+8PrQMcw+YUo7UjfeH1pRQA4DIpaQHjNANAh1FJ2paACijqKBTAKKKOelACGloNFAwoNAo9qBCGgUHigUABNLRSUAHag0DpikNACd6Q9aXvQaBlHVgW05vQHmucA710uq8aa/wCFc0OB9a06CYGkpT1puakQlLSUuOKBCUqffH1pp9achw4PvQwFm/1zVGTxT5v9afrUZPFMBabRmgnFABmkoozQAUUUhFAhaSlpMUAFJiloxQAhpaMc0uM0AIKMHsKkCetBwB60wKl9HixlJ5GOlcvt+YYUj6118kyRod5GD61lX0sU6lEjA44Ip30sUkzGCZOMUoXB6dKnMMu0bozwPWmiFzn5Tn61BQxVO7AHWpx5iELnmmKzRnAGCafvJJ3cn1oAJDwBnJpqgu4AznHpU0cW9s9KsRlYpAHAIJxn0pNhYijhAGW5GOlK6ooAUYOakkJWVo+oxkU1I95A6UrhYZG+2YMTnAoycHPfmnPGEbAHOKTGeBQURqSHK+gpSCRikX/j4PrjpUpGTwOtHUCFsrHnvmlgt5JXCquQe5q/HYiRA0hwBzipmuEtl2RKKLXJuQ/2esZDM+Md+KGuVjUpEuMdx1NQSTPISSxOaZzVpBcUsW5LHNISfxpCTSjk4piFUkgZ61Kh4yaiA5qRRUt6CW56F4BhxZTy45JAFdVWD4MiEeh7sYLNW+eeadDZsJ7iUUUV0EBRRRQAUUUUAFFFFABRRRSAKKKKaAKKKKQBRRRSAKKKKLgHp7VnakCkoYdGFaNV7yHzbckdR0rhxtPnpu3Q6cNNRmr9TBk4Ur27VXzg4q7JCxXNVXUhuRg18y0e/CSa0I3ORio2FSHg5prUkaERHFMI7mpcZNNIqrgQkUwipWFMIqkxEZHNBFOYYNNamIjI56VBIMOD61YOagmGcc1pHVkvYxdQP74heTjmrWh23lpJcEZJ4FQyQs8xI6k4rWhjEMCxjp1NdE52jYxSu7i4pMU/FGK5rm42kxzTiKMUCsJSEZpxxTSwHegLBigAA0wyge9NMhPTg1aTYbE/FIePrTU3Bck81NFEZGBrqp00ldmTd9gjjLkHHFXo4enFEUQGBirKjFaNjSCOPA5p4OT0pw5FKqHmoKFBPQd6kXNNVcU9QRyfWmhMMkg8U5F3nkninBRipFGDwAK0Rm2IowQPSpQMcikRMNyKlxgk44I6VaRk5DDgEHpUUjcHPNEjHecdKhd/U0my4x6kckmCQOlVZGIBAPWpJWy1VnYgms2aoY5J4qFhg5qQnNQuRmhAMfoahY8VI2RUROBzVCZCx6k1A55qxIPSoJMA0IhkLniq0h5NTydarSVokZSIHyc80wHAp7VGeK0Rk2PBpCeKZmjPFOwriMc1Gae1NPWixLADNdloNz52kBCcmM4rjwK3vDku0TRH0zXNiopwNaDtM3HlqvJMcYpJHqEnOK8hRPTbFJJpCcikpDVWJbE780h6UtJQhDT0pMU8001VyWMIptSGoz1q0QwNN60ppBVolle6OZAo7CoKWU5kJ96b2r1KatFHn1HdsUUUmaWtjMOlAooFAC0tJQKBC9KXvSZo6mgBaUCkpR0oAXtR2ozR2oAUUvakHSloAU8Ui9KWkFAD6KSgUCHClzTRS8UAKKUGkFLQAtHakp1AAKXtSCjrQAtKKTtQKAFoHWgUUAOqM/fI9qfTD9/8KADGKRxmNx/sn+VONIeh9x/SpYkcBLxPID2Y0g9afcDF5LjpuNRgEAYrojsjN7l7RzjV4x6iurYYJ+tcjphxqcOfWurJJduehrR7EdRaM0nIoqBi4z+FOFMGaUZoGOI5pKQZoHWgQuMUoAzTeaXJoAXbQBSg0DOaAE2ijbS96WkAgUGkwO9Lk0vYUDGgUoFBBoGaADH50m2lwetOxQAgFBFOxRgnii4CBaTGDTwD60EdqLgMIpCMVJ3owfSi4DMUuBTulAFADGGV460AZANPx7Ug4AGKAExntSbafu9qTf7UAJj1ox3oD+wpd2egoATbn60mKfuz/DRkZ6UAR7fWjFSZ9qOB2oAjxQFPapDj0pAQBxQIZtNG0mpM0ZGORQB3o4NIeTQKDUDCo2GXX60/rSEfOKYDm4Ioob7/ADSdTSAeKKQEcUZpiHA5FLxSDigUgDrxRnFB9qKYAKCaDRQAdetB5opM0AKDR1pKXNABR3oooAD6UUUCgBKKU03NAAeDQTxQcGkPrQBU1b/kGyVzQ4FdNqfOmy/SuZB+UGr6AxDyaQjFOOKYTSJAdKUnikzzSE0AFKn3gKTNKh+cUAEv3zmo/epJv9YaZkYpgJQelJRmgAoo70UAFIKWigBM0tGOaUDNAhBSgZzTghNPAVByRmgBojJ5NOwF+tMabHHQVVnvlj+6dx9qY7FiSYA5ZgB6mqM2oYJWMZ9+1VZZnlOWPvgVETii41oOZmkbLHJ9KZJjYcHtSg96RjkH6VI7mcGkOPmJ/GpELknJNADP8oXoewqeO1YKWYj6UNjGJHJIdwGfU1MIwq5JBqSNxGeCMVC+S/HTOam47EkavJJhew5xQ/3+e1PSbylOwYJ4JpvXPr1o0DYcDvIYjnoKkHAPaoRnIx65qQklwPWkAOMtn2pFUk1L5LM+1QTVpII4lG5gT1p2uK9jPtbWSW8JxhO5rSKwW/GATimPcKo2pge9VGYsdxOapLqFyWWdmGAcAdqgJpDzzSGmSHFHBoxSUwAilAFJSgUAOAzUqjtUYBqWMcgetRLYpLU9T8MKB4etuMEg5/OtWqejRCHRrVR3jBP4jP8AWrlaUV7pnLcKKKK2EFFFFABRRRQAUUUUAFFFFABRRRSAKKKKTAKKKKACiiikAUHkEHoaKKmUU4tMabTuipJCBkYqhd2mVyByK1Zhxu9arOMjFfKYmDhUaPUo1HZMwHUgkGoyOK0LuAAlgKo47GsPI9SElJXGAc0MMilPBzTsZX3oLKzCmEVM680wgVSYEJFMPSpiB1qMgVRIzGagkXKk1OWUE81G7gjFUnZg1cqxxg3AHpyatYz9KiUYctinmQgEAdattslJIcRgU0kDqaYSx4ppXPU1KKY5pAPeozKxPAp20Cg4HQVRNxhMhPXFNMf95s08kk0gQsc9hTC4zKgcDmnxoSdzUMBGyKerHirCxksAOldNOF9WZSl0FjjLnpxV+GIAA45pLeHGMjirapjFdDfYlIFTC5xzTsc4pwB6U4Ic1BoCLk+1SKvXihVqRVxzSBuwgHSnheKcgz1qRUBPNVFGUpDETrmpEiOeeRUiRAnpVhItp571qkYyqWIgoHBHSo5CVbg9ankYA9KqTNnGDQ9CYXbK0zEEn07VAz5HPcU6aTPQ896rO3OOxrJs7IrQSRueKgJHNLI3zHHSoietCGB4GahJ3cipCcg1ESBQiWRuegqMkHg0+TmoiMVRLZG/AqFvepWJyB2qJ+pFNEtleQ8nFVZM5q1J0NVX6k1pEykQOeajJpzmoya0Rkxd1Gciko+lBIUYopwHFAMVF5ArV0U7L0jsVNZiCtDTTi8U+xqKqvBjg7SRsyNljUZoJy5pa8a1j07iZxRnmlptIbFpDRSdqCbgaaad3ppNUkIaaYetOJptUiWNNB6GlNIT8h+lXHczexnk5JPqaCaQUZFevHSKPOluxaAaQUtWIUZoHWijNAB2pc0gNKOaBC0lHSloABSikFLQA4UtNFKKAFpaSgCgBTQKTvSigB1ApKWgQopcdaQUuaAFHSigcUUALSikFOoAWiminUABoFFFABS0nelFAC00/fz7U6mtw49KAFPSmnj8qd2pMc1L2DqcHdjbezD/AGjUQ65qe/GNRmGO9QAH8uK6I7IzluWLA41KA+pArriPnP1rkLT5b+3P+0K7IgdR3q3sZPcZ1FGKeOlJjvUlIb0pRS4o20hiUgzT8CjaKAGZ70ozTgKekZY4AoAjApcd6vwaa0uODitW28P7sZUnik2FjnAD6U4Rknp1rtIfDK4yy49c1cTw3AOSBUudhqLOAMTHHBpfJc9FNehroFqoztBp40K1/uilzofKzzoW8nHyE04Wkx6RmvRhodtgfKKeNHttuNoH4UvaBY84FlP/AM8zTxZTHpGa9GGlWwH3RxTXtbKLk7QaOdhynngsLj/nkakGmXB/5Zmu2klsoyeVyPaqM+pWcYzkZoTYcpy50ucdVIoOmyDrxWvPq0ByUxVGW+aQgKpOad2Fim1oU6mo2jxVox3cx+WM4qVNFvJedp59qdwsZhApD9K6CLwrcORuB/KraeEjj5uaHJIXKcng9aQg11p8LBetVZtCSIn2pc6Hys5sg5pMGtW4sFjHHbtWfIm04pp3E1YiANABFOxQRg1Yh6rnn1qQRg0yMkCpgeaAE8kU0wipx1oOcGlcLFWSLFRYxVmQEiqxyDQmDDPFGeKQ9KM0xHfUhpM96XNQAUw/eWn0w/eH1pjJG5YUnShjyDR2oAcMEUtNz0oJoEOz3NGeaTOeKOgoAXPOKXNMpc0AOzRTc0Z5oAUmkHTBpM80vegA6GgY6UZGaB1oAXvR1/CkB5NJnpQA4GikHpQM0AKTTc0ppKBiZoophoERah/yDpv92uXHCiunv+bGUe1cv/D9K06CYE5zTSaUkDn1ppqRC0nelpDQAmSKVfvA0nWlHBoAWXl6YelPm++PoKYaYCUHpQOaKADrRS9+KMUAAGaAM04AniniMDk0CGBCcVIECnNI0irwOtV5JwAdzfgKY7E5lA4Wqk1yqHcxyewFVZrpjlV496qsxJyxyaCkiaa5eQ8HA9qgJyaDjFITgVNxhnFIaOopaBCYxQBk4PendqTvQAph8h8dTjNIxOD70sj733Z6DFNzu46CobLsRgYzTsEDNLgA0jHjiiwBxjbSsCGHuKSMb8+tTLC0sgUKTgdaBN2Ik3bsVet7Uv8AM3AA60sdvHb/ADSMCfQU2S5ZjheB6CmlcTdyw5VBhePeq0knPXNQlye5xSE+tWkIUtzwabmkyDR260xC5BpKOlGc0WABR6UlKPWiww704UnvSjmgBw61YtkDzxr6kVABVuwUtewqB1YfzrOeiY1ueu20fk2kMf8AdjA/Sn0DOxfoKK2pK0EZy3CiiitRBRRRQAUUUUgCiiigAooooAKKKKACiiikwCiiikAUUUUAFFFFDARwChFUnO2rwHzY9ap3EeGIrw8ypK6kjsw0rqzKkwDqR61mTxFG6VpMdp57VBMokBPevHdj1aTt6GcR+tCHnFKwIJB6im9GzTOpDym4GqzDBIIq0j5YA0y4jwdw6UBfUqEEUwipTUbVaAgKcmm49qlY4NMPWqQmM2ikIApx603NMQhxTTSmgKaaExCKQKTzUgHel4AJphYb5Y6GlYpChdiAAMj3pklwqLnOSPSsi8u3unES5Azj61vTpuTuRUkootWMjX180p6AHaPatyGLGOKqabZLbRjapyRzmtaOPCiuuyWiMVd6scibQKmUZxTQCQKmC4FS2aJCKOPpT1U0AEipQOPekDdgVacB2p6oQBUioeOKaVzJyERP5VMkeaVVHp2qxFHgZ7VrGJzznYI4wozinNwM1IcBaqXEwGcGtGrIxjebIZnwTjmqUr8n0qWWXkmqUrk9T1rFs76cbIikbg+5qvIcU+QjFQM3JNZmw126YphPBpCfmFIe9NCbGk470xjzQ1MJ5waZLYjkdKjY45oYnNMJJFUQxjmoZOtSO1QO3FCE2RSGq0hqeQk1VkPOe1aIybIHNRmpG603HNaIxbD2pwFIBThQAYFAFLjFIDzQBJH1q9p4/wBLB9qox9cmtDTRmcnsFzUVXaDHBXkjSPU06mE80vevHaPTQ6kopKkbA0hpabTJYhNITxSmmk8UE3ENNPWnHpTT6VaJYhpkhxEx9qdg+tQ3UgRNvc1tSV2ZzaSbKnXmgDmkFL0r1UtDznqw70tJ3paoQe1Ao75pRQMBSg0goFAgxTqSgZzQA4dKBSClBoEKOtLSUooGFKOtFKKAClFFGcUALRRS4zQIBR1oFBoAXNLSClFCAKdTacKAAU6m0tAC0UUCgQUtGaBQAUjffBpRTXPI+tAx3UCgdcUDpQP1qXsI4fUxjUpvrVUZAq5rAxqkw9TmqfvW8NkRLclgOLqE+jCuzQ7kDdiK4oZEsZ9GFdqBhFA6YFadDN7i4xRilBNJk1I0KBRik5FKM0higUoWlQMxAq9bWYfBYgDvzQBVhtnkPAPWtix0lzjjJq9ZW1vGRlh06GteC7tIVA3DIqW2NIjstKYAZXH4Vrw2wjXOBnpVI6/Zxj7w/Oqk3iqGNflANQ7suxvbCB9aNpHU1y0ni+Q5EcYx9KqSeIdRn+4nHsKVgWh2LSxJ95wPxqvJqVtEcmQfnXI+Zqt0w+VufY06PRNSm+ZiQD65pWQ7m9N4kt0JCsPzrNuPFTZIjGR7YpsPhaVjmQnNX4fC8S4LEE09EK5jS+IbuYfuwQTVYzalcMThsHjNdjDotpFjKgmrKW0EfCxjGfQUrpCcmcRHpF/MwyzDP1q7D4WuHwZGJ/OuvGxeFQDj0o3noAKd2JswIPCsSAFmGfer0GhWkXVQTWiSSaME0rsm7IEsbWP7qDrxUwWMHCqPypQD36CglRgscCgNQ3Y5AxRk9+SaYbmBRy4GKgk1W1jHLjI7ZosUk76k8gyOlZt3H1JHGKZP4jtE4B/Wsu58RwSMcc9sZosy9CC9iHJxWJcJhvxq9c6qsn3RWdJLvJNVFNEshIxSEZpxOTQSOlaECAc1YQHFQg4xU0ZoBEoHFLtNKpBGakGDzSYyuU7elV5UxzirzDPSq8q/Lg0XCxU4xQRTyABSYqkSdv2pBS0gqAFyaaxO4H3peaRvvD2NMCRuopBzQ/JHtRznNADqTNAOKTvQAoOKM460ZoIzQAA0ueKTFHSgBc0maM80UwE70uaQUZ5oAUnBJozikPI96BwKQBnvSjmkHoaXpQAtJmjOKKADNBOaAOaTvTGKe1NNBOTSZ4oERXf/AB5y/wC7XKjpXVXX/HnL67TXKj7uD61a2EwNNPWl6UnepELQelFIaAG04ZyKbSgnNADpTlx9KjqSTl/wpmKYAPagClApyrSENApwQ4p2AgyajklwpOcCmVa5J5ioOmTUUk3XJwPSqkt0APl5J71VkkZ2BY5oCxPLeY4Tr61WMhbJY5NNJH45pKVygJzTTzS9aQjqaBCE0nOfalNN6kUDFPoKXFJjBpaBBS9KDSHpQAwcnHalPDcd6bkhyAKdnnHepZYjE54oWNmJABJNWLa1a4bpgDqTV4JFajhct9KLXJbILWyEcZeUgZ7d6e06x5WMADGM1FLM8hO7p6VCc4qkrCFZyepzUZJ7U4gntSEEEVQhAfWgmlxShcigBvFJTttKR0oAbiinYNAFACYFKOmKXb2pQKAGgYpQMU7FAHSgBVrW8Px+ZrdsMZ/eDI/GstVOea3fCkRbXrcDrnP6GsqnwspHph68cUlKR8xNJXTBWikZPcKKKKsAooooAKKKKACiiigAooopAFFFFABRRRSAKKKKQBRRRQAUUUUMAx3qvOvzH35qx2qOVSRkdR1rgx1Nzhoa0XaRlXC7TkVXHzZ5wa0JkDAg96zJAYpCB35FfOWs7M9qm7qxBNy3TpUJFTvliSRURFFjrjsMzgin7wyEE9qjIphyKLDGMMGozUuC7YA57UjRsDgjBqkBXamYPepzHSbAKoTINpPNATNTMVAxnmojMB0oCweWO9IQAOtRNMT2qMknqaq1xD3mAPFRNI78DgUYA61HNMsKEnt0rSEbuyJlJJXZXvJBEuwHLHr7U7R7Tzp/OYfKvTPc1Q/eXMwxyzHiupsbYW8CRgc4ya9FR5I2OLmc5XLcaYAOPpVlFyKZGuceo7VZVcL9ahnQkCLke1PAJGBTlGFFPAGRipHewqqAPpT1XihVycVPEnBJ7cCqSMpSsCR4xnmp1TjpSKmDU6r2rRI5pSGxoMg9qnAwp9BTQMYpxIHFaJWMJNtkcr4U1nTOCas3DFSe47VQc5JNTNnVRjZXK8rk59jVV3yalmJBI/OqrHrWDOtCSHIxUJPFSMCOT3qI0guNPqaY54p5PGMVG3NUDYzjPtUTHmnnqajc8GmSxjHOahLU9jxUJOKaRm2Mc96ic8E04tyT2qGQ4OB0qrEtkch61XfNSyHJqJutWjNsiIoA5p2KXGCKszY3AoxxS45pQMGgBO1AFLjBpQORigYoOMGtHTB/rG7HArPAxWppqlLTJ6sc1hXdoF0leRbB704YpBQDXlneONGKbmjOKQXA80hoPrSE07CbEJppNKTSEg1QhpyaO1HWmu4jBJOMdqqMbuxDaSuxryCNCTxjpVCSQyMWNOmmMrZ7dqj6816VGlyq5xVal3ZC0o5FIOlL2rpMApaTNFAgzS0gNKKAFooFAoAUUo600dKcOKAAU4dKaKWgQtLSDmigB4oH86QdaUUDF7UUlL1oELRSU6gAFBoBoFAC9KUUlKKAClFJS0CFpaTNKOtABRRmgHmgBRSikBooAcMUyQfLn3pwpH+4aBi9qAOhoHQUDrmkxHGa6MatLx15qjWj4gBGrt2BFZ3GcVrDYiW448FfYiu1U5iQ+qiuJOcD6iu0hybeI9ig/lW32TN7jx0o54pQDT1jLEADNZjGDJpwB9KtRafPJjanU1fh8OzyYzkUNjMgFlqQTSg8E9O1dLb+FWYjzOfrWpb+GLaMgsB+XWocrBqcaj3TcAP09DVmGxv5z0bn1ruItKtIsDYDj2q0scUa4VAMe1S5FanFw+G7qXBkJGa0IfCYGC7E102/PIGKNxI70XC5kw+HLWP7wBJq5HplrCMLGM/SrXJ60AY5x0pXYtRqxRIcqgGPanZGOABQcccimmSJfvMB+NFgsx25j0o5NQSahbR5y4/Oqcuv2sY4YGlYai+pp4JxQFrnrjxTErEJz9Kz5vFE0mfLUj6U7D5UdgWQcswFRPeQR9XH51xTavfTcANTQl/cf3hRYeiOtl1u1jzlh+dUpvE0KkhCDWLHol3MMyEkGrsHhknG4H8aLJBfsMm8UStwimqkms30vQHmt6Dw3AgyRk571cj0e0j/AIeRRoguzkCdQn4yRmnppN7LyWY+vWuzW0gjxhBn3FShUXooH4Urivc4v/hHJicncfxNRv4dkXjaxJrueOm0flUM6qQeBSux2ucT/YTBNx4I4IqpNp5iySc1100eHIB4IzWPeR9TjrTTY2jnnXBppAqxcJtaq5xWqZk1YMe1PQ0zvSqQD1qgRaQjAFSBuKgQ+9SKM96TAkBGaikOVJp2OKYQQPapKKsgwTSE06UZyaizVIlo7nNGaSikIdmo5DyMetPzTGPIPvQA884PrS96H4C4pAcmgB3U0UgpaADPFGaTvS0ALSZoBpCaAFzQTTetLQAmaWkooAcOlBHekHWlBoAQUvrRSd6ADtzQetBpKAFJoPSkpM80xC5pD60dqTsBTAZcZNtIB3U1yfsfWurm/wCPdx6g/wAq5TBwT7mqWwBmiikNSIBQeRS5pDQA0U4HmkpwQ8GgBZBl+PShUJ6087Rgk01pRjApjsOChRzUZkxx6VBNciMcnJPaqU1y8pwOBQHKWprtVOAcmqbStITuPWo80o6UDCmtk07p0ppNIBvWjFHeg0AJ0GKQmgmkNACHrSD7wzTqQAZoAUc0UAYFIcigBc0mKAKcBkUCHxwk7TjOe9TRWfzEyHAqW2cJaru6g1HNcs3yrwKSVykTmZIV2xngVC93nPyg5qsTk803qaq1guSNIWbPTHpTc+tN5GTQaYhwkI7A0B+aZS9KQDt/sKM03PtRnAFMQ7dRmm5pRQMUHmlzSYoxQAoNKDmm9KWkA/PalzkCmDpTloAlUjvXTeCojJrQf/nmpP4dP61y6g/hXX+AlP2+Zj2jI/UVlUGtjuT1pKKK61ojIKKKKq4BRRRQAUUUUAFFFFABRRRSAKKKKQBRRRQAUUUUgCiiigAooooAKAaKMVMo3VmCdipcRFecZBrPnVTk9xW39RkVj6/tsbQXarj5gCPXNeLicFZuUT0cPXTaTM6RCp9R1qI0+G8hu4dyuOOoJpjBc4Dgj6ivOdOSdmetGSaGEVGRT2JHuKjJz2qLMoFfYwI6jpSSzmQ5I56U1hnmozQUNeRscVExY55qUjINRHhsY4qkJkZBPOaaQKkIphFVoK5GRikPNPwT1oCgnmmiWRkYGW4ArIupjNIQPujp71d1C5VFMKHJPU+lZqguwUdzivRw9JpXZx1ql9Eamh2u9zcMOBwPrXSQrgAAc1TsIBDaxqB2zWnEoDCrm7sdNWQ+MY7c96mAyRTdvcCpFBxzWbNxwB/CnqpPTrQMdKlj4ycZosZyYqKc9OanUYI9KABnOMZp46EHvVpHPJ3JFHQinj1pidMVIOeRWqMGOx0NMcjFOJ6iopGwD7027Cirsq3DEj1qlM5UcDmrEz8fSqkhB61hJ3Z3042RUmLFifeoWIC89RU8mDj61CQCxJ7CoNWRMSQM1GRxUpHFMIxTEREGmsKfk85qMnFUJkTcZqF6mZs5FQScDNNIhshJ61CxqRj1qGQ4zVIlsic44FQuRnrSuTnNRMTVJGbY1iM9aacGgmjPNUiGxtGOacKOlUIaRRinY5oxQIQdaXBoFPx2oC4EcYFbMCeXbop6gVkRjfIiDuRWz0AA7cVyYh6WN6K1uOBoz0puaXOBXAddx2aaTSZxSE5NFgbHE8UwnFFMeRYxlyAKtRbJbHdaTHqcVRn1iCMER/vD7VmT6lPOTglR6VtCg2ZOoka9zfRW643Av2FUFuJLlmZycZ4HpWf1wWJJ9au2wxEc9zXdToqO5y1KrexMDnrSjpTQc04VujnYuaPakozQA7rRSUUAL3paSloAWgUlKKAFFFJnmlFAhe9KKb3pwoGKDSg03vTgaAFoHWkB4p1AAKXFIKUUAA4p1NpwoEFKKQUCgBaWgUUAFFA60vWgQClFFLQMKTvS0ZoAAeacBSCl60AHSkflCKWgjINAADlAPYUuMUyMHYKd7UmI5LxIuNTHuKzBxxWt4mXGoIfasoVrDYie4N93NdpaDNjbn1Qfyriz90+ldzpMRk022PX5B/Ktvsmb3LEMBkYDHFbVjpwJGV4osbPgcV0FlbIoGWArJspIS009VIOOPpWrHCEUACljCBQMjilM0KnmQCsndmiVh2SKOage/tYwSZRkVWl16yjxhweKVmKzNAAnmjGDknisCbxPEMhCOBWfN4nlcjYCT7UWY7W3OuLIvVgPxqCTULeIkM44rjJdWvZugYE9KhEeoXGchj607BdI66XX7aMHBBFUJvFcfOxenXg1kQaDczEbsg9xWlb+FSQDIcflTsguVZvEs8nEa/zqnJqN/cZwG/Wumh8N20eCQCR3xV2PTLWNRhQT64oukS5s4pLXULjk5qeLw/dSn5gcV2yxxIMKgGKdkDoMUXJcjloPCpIDNjPoa0oPDdtHjcorXySeKOSDSuHMU00q0jIwg49qsJbQJwsY49qkwTzQFJ7UCu+wg2jGABzxS7ic4FG3r2oLKpILAH3pWGrsMk0mDUMl9BGeWH4VUl123jzgg0WLSfU0sEjmj5R1OK56fxKo4X9Kzp/EUz52Z+lHKx2SOukmjU4LAfjVSa/gUEFh045rkG1O9lHQ1XdryQ5O6iw7pHRTahEJMlhjGOtZd3fxnIUg4rMkt7kgkgk9aT7NIQCVJOKrlQmxk03mMSOlQEVM0LDBKmoypH51SM3qMyaM88UuM0m2qAljbip1PGM1WUciplHFMCUHgelB5pAKdg4qSiCQDHSqzjFXHXIqvIhwfWkmJnZnjpRQDmjOTTJDNNPY07FRtQIlbgAe1ApG6A0CgY4UmecUlFMQ6gdqQUCkAuaM96SigYdqMijFBpgBPNANIeKBQIWnU3NLQMWgdTR0pKAAnNJQT2pKYBRjmilzSARqTtS5ppGRmmAkozDJ9DXJnqR7murkP7p8+hrlDjJ+pqlsJid6TvQaUDNSITGaUKSacEx1o81ASoOSOoosOw4RgDnpQz4BA5qJptoOSMYqlLeHlR+dAJFh5lVSWPJ7VUku25A4zUJZjncSaaSMUXKEYktknNNJxS0GhsAJ6YoBwKQUHpQArHAppOSaG5NHNABnAozmjtSUCEpD6UvU0mcA0DEUY60o5OKTqBTlBJx3oEBBzSbSeakVCxwKtQWRJ3PwB0FArlQRsTgCrUNm24M3Aq15ccK7iAKrzXpYbUGB0P0p2BBMIo24bj0qs+PxpDk9aQnPX0p9AsNJpM8Zp2MijHGKAGk0DmnAD8aNtADcUAU/HFKB3oAaBxRjvTgOaMc0AM2mlAp4HtRikA3HFLjpSgGjGe1ACYzQBTtppcUDG4xinAYoApQCTSAeOldt4CjB+1SHqAAP1rikXmvQPA0Cpps0vdnx+FZT1aXmPozpKKO1FdpiFFFFAwooopgFFFFABRRRSYBRRRQAUUUUAFFFFIAooopAFFFFABRRRQAUUUUAJWb4kiM2gzADJGDWmar6kA+mXC9crWcrWLp/EjyWSWSPIViBn1qA3k4PEp/OtDVbRoZBIv3T+lZMg5rilCLZ6Sk0aNp4guIOJP3i+lakGv2kzASHyz+dcoSfSoycVjLDRZrGs0d7HcRTDMUgI+tLjngg1waXMsbZRyPxq1Hrd3ERiSuaWEfQ3VddTsCMdqjI9q5yPxJcAnzBuFS/8JMccw5/Gsvq0yvbxZtkdqaR7VgyeJJG+7Ft/Gq8mvXRPBxVLDSe4OtE6QgDqR+JqvPcxxRsQ2T6CubOo3Nw4UuSSeKtEkIFJJPc1vTw1ndmM66toJI5dyT1J5qW2GJUz1JFQgAsSelTW5zcIM967WrRsjkjq7s7OFPkQAdqtxrhgTUcKERo3sKtBFGCe9cj3O6K0HAU8YINN68d6eFJqRtj0XnOOKnCAdO9RqSABUyk55rRIwk2OUYGD1qRQSeRTVGefSpAeMelUkYti4xzTs+lNByv0pN3FXexFrjmbA+tVJXIJFSyOMYzVSRse9RJmtOJBM2ScVVZsnbU7nBJPOarE/NWT1O2OiG4z1qKTuR61K3fFRyDGKEJkeMr75qJxipSMc1G4BJzQIjP3T61Ax6VITyaifJOaqwmRseagk5HNTNwuTVaRs8VSIe5FIeTVeQ4JqVz2qvI2OKpENkTnrURNOY4JqMnNWjNhSdqWgDIpkgKXFKOuKUjkUxMbigClNHagBBxThSA9qcBQJk9mgM4b+6Cav5J5qjbzQQKxlYAntmmS6vCn3FJP1rkq03KR0U5JI0gSe9I0ipkuwA9TXPzarcScAgD6VVeaVzlpGOfc1Kw7KdZI6OTULWPOZl/Oq7azbqMAFj7GsEknrQBjmtVQSIdZ9DSl1mZ8iMYHuM1SknlmOXYnPoaiFLW0aaRm6jYgHPvTwDSCl6CrSSM22xw54q7AP3IPrVICr0Ywij2q0Q2PApRxTQacKCBaKKKBhS0lLigQtFAoFAC4pRSdaUUAFKKSloABThSUo60AHelB5pO9LQMUClzSClFACg8Uo5pO1AoELSikpwoABS0gNLQAUvekpT1oABS0g60tAC0ZooBoAXOaWkApaAEHWndBSUUAKKD0NFBPy0AIh+UUvvTV+5+NO7UhHNeKRi4hPqKxa3PFI+eH6VhitKexEtxSMoR7V3eg3ax6Pb5GSBXC4yp5rstAtpbjR4TGpOARx9TW3Rmb3N+PWfLAAGBUo8QOAdtVoNCupiMqQPpWnbeFnblwawckaJlJ/EFy4wpIFQm9vZjwzHPpXUW/hmGNQWx+NaEWk2sY5UE1DaHdnDpY30xyd+frV2Hw7cycsT05rtEhiTkRjjjoKfuA6AD8KLiucvD4T5y5JrQg8N28YyQM1sbsdaTP60XYmyrHpdpGB8gJFTrDDGOEH5U8Dg/zpcGkK7DIHIUUZJoAFIWVQdxFGgJNgc0AVC99BHkFwOOlU5tdtol6gnpinYfJfc0gp7UoCgHJAxXNz+KEUny+McCqM/iKeTIUnn3p2Y1BI68zRR9WAP1qCTUraP/AJaCuKk1O7nJwSKiEd5Me5GaLD0XQ66bxBBGxAIOKz5vE5GQjGseLR7iQ/MDzV6Hw65wSCcn0o0XUd10GTeJrtvusfwqs2q6hOCA759a3IfDkYAyoz3NX4tFgjxhQfwouguckseozdWY59amj0W6mwSTya7FLOCMDCipQFX7qilzMVzlbfw07MN5OM960YfDcKD5wM9q29xJoyTnJ60XbE2UI9FtUAyOfpUn9mW3pj8KtHOKXGfpUu4J3ZRk023AOFHTHSs6ezijXaFH1xW3JkKT7VmXJAz9KV2aWRz93EoyAAMVkTjDVu3YByeOaxbrAbFXFktIq0Z5oJxSE1sjMcOOamU8VWyaerUAW1NOzxVdW5qRWzSGOPIqJ1+U1ITTGJxmkB1nNAp22lwKogYRTWAx71MVzTSmc0ANbqD2NLikjYyA5GMHFPxSGxmOad0pwUdc0YFArDKMcU8KPWgKD3phYZjFGKkwOlGB3oCzGYNJUgC9KNq0xjBSbaeQBS4FAiPpSgc0/AowKBjaaak289aAq85pBZkXejHNSFR2oC+9AEYo70/aPWgqKQ7DCO9NNSFfekC8UBYhkGYnHsa5XHzEehNdXNhYycgcVy7EAO2R1PSrWwmhFQkjNPJSMc8mojIxGc4FVprlU4zkmgVieWYeuOaqSTxxuSmSx4OarPK0h5P0phzmi5Q+SVnPJqPvmkJxSZpXAdmmnk0Ak0ZoAKO1GaTPFABjFFFJmgQZoIxQOlHPWgAPSm9j9acTTetAxDR2pdppyxluAM0CbGgcZqW2QvKOOD3qS3tS7fMOK0I4o4FBbAwaBBHbLH1GPemyzLFwOTSTXqjhRmqjSs2Tx+IppCSGyyvIx54qLBqTf7Ckz7U7lDB70Y60/GTS9qQEQHFLingDNKAKAGAZpQMU/iigBmOKAKfjNGKAGYpSKdgUY5oAQClA4oxS0CExRilxRQMQCjFLijFABilA5oAzTwKQxUH55r0jwlH5egxt3Ykn8686UdPWvTdAjMWiW4/vLn8+azes0gexo0UUV2GQUUUUAFFFFMAooooAKKKKQBRRRSAKKKKACiiigAooopAFFFFDAKKKKACiiigBKSZQ9vKp7of5U6lABBU9xis5bDi7NHn93AsyNEw9R9K5i8tHtnKuOOxrr7pfLupF9GNVLm1juoyrgZxwa4G7M9dRvFM45hUTLWnd2Mts53KSvY1RZcc9q1jJNGTVisV96YQcirBFMKZq9CWQEkUmSelTFMimbcUWQrsjJIpCTUmzn61LbWxmmAP3RyTRZCbZNZQeWnnOOTwBU5JJx1qSQjhR0HAFMUbRubr2pCFJwoFPtuJl9c1ATlqnhbbIrYzg1EtjWmtT0G35t4vUgGrQAP4Gqdg4ks4WzzjpVtQSM4571xvc7VsSbMsMDrUqqRkUicAetSFRgY6nrVJGbl0EQE9OvarAQkc9qQIFIIqXHORVpGEpXGgBT9acF60Fec96QtgU9iNxOBxUbtgHmh3B56VDI3Wk2aRVxXYEA1WZ+DmnO3y1A7etZNnTCJG7Ek1F91iD1NOY+lRSEk5pIsCcEimEgjNIWpCRgr60CYwtz7VC5yae2OaiZsCqAY5wCfWoiTtH1p0jZWoXY4AqkSyOaQ7No9arSNipXOaqyHk1SM2yOR+aryNk1KzcE1A5Upu/izVJENjCeabS/Wk4q0QFHaijrTJHCigCj2oADRSZzSj1oAUdaeMDrTRTZnEcDN7UIlmbcyGSZjngHAqPNITnn1oAq0kDbAmgA9aXFKKYB2oApaUUgExxS4wKUUCi4ABSiigc0gHIvzD3NXgcDFUoRmQVd71SM2LSg0goBoJHUUUCgYtKKTmgGgQ4UCkpaBi0UgPrS0CFBpRSAUooAUc0tIKdQAlLgEUYzS4oABwBS0lKKAFHpS0lLQAUo6UnpThQAClpKUc0AFKaMUdzQAD1pRQOgpaADFLRRQAUtJQKAFxRRSjmgABooxR2oARPu/jTsgDmmJ938af1HNIRzvikAeSe9YIre8VdYR6Vg+oq6exMx46Yr1b4dQpL4eRiuSCR+teUDpmvV/hfIDocikgYkIro3gzPqjtY40RBhRx7VLnHAAFIAOmRQSoBJIGK4rGzT6BknFAB6YqN7uCPhnHA9aqSa1bJ0YfnRYXK3uX8E9KXbWDN4mhjBAwfTFZs/imQ8LnA6YqrMdkjri6A8kVE93BGOXHHNcRNrt1LnaxGfSq5u7yY8kn6UcrHojtZdat4weQSPes+bxREM7SCa5oWl5MwOG5qzDoNzJjKn8qdl3Juuhcm8USNkKCB2IqhLrt1Kx2kjPFacHhZiw3gitGHw1EhGcEUXSC7OVM13cHnJqSPTbubBYEZrtIdHto+CATVmO3hi+6oo5uyE2zjofDs0jZbOD7Vft/DOCNwzjvXTDA4CilLEjHTFLmZNzJh0GGMAnGfpV2PT7eMfdB59KsE9qOeaLsLiCOJB8qinZGOg4pMYpcDPNIeohJxxQc0FkAyWFRPeQx5ywOKAsyXBNKBk1Ql1m3j4yOR61Sm8RRAEAgU7Mrl7m4QoXJIppmijwSwHFcrP4kLDCjgVnyaxPKSFzQkFkjs5L+BOd4IqpNrcEfGRXIF7yY8ZxQNPu5Gy2aLILpG/P4ij5Abg1l3Gulmwp4qAaJOQcqc0v8AYUo52mqVkDb6FWa/aTpxVR3Lck5rSbR5B2IqvJYOnXtTuiXdlLr1pCKkkiKHmmEc5qkSIO+aUAcUhGaAMYpgTqBUgHpUCnA5qQOAOtAEuKRhkU0SCjzB60rDNz+0jwNwJo/tFgcbh9MVkAkHJ/ClLE4OaLj0NY6icfeAo/tInneKyNxIo3Y6Gi4WRrDUW5G4D8KP7SOfvisndzg0E8jnii4WNf8AtEno4pn9okfxjFZYJPU96QGi4WNYakegcUn9pkfx1l5wOOtJ0pXCxrDUzyd9N/tRs/frM3Cj37Gi7Cxqf2kxyd/6Un9pOf4+KzQeopc/nRdjNP8AtBhzv5o/tFh1eswnPU0hJz1p3YGodSb+/SDUmPVzis0HNAPUZyKLgaX9pH++aU6k2OXIrLznpRnOM80XDQ0/7TIPMh/KkGpnn5zj6VmkUhPFFw0NM6keMOeaYdTYH/WH8qzeSRSH3pXGrGmdTbj94aadTfB/ems4+/4U5VB61NxlmW7klTa0rEHtiqpt4obaaRuQBkAiplwpHAwKL4B9PmK8Ar0qlq7CuYEl08i4HAHSoCSxyTmlzhQKaDVt6mY7p0oPGTSUE8UCGnpSGlwaaaBijjiiig9KAEPcUHNAoOc0ABNGM0Ecj86B2oAOwpaQHmlAJOKBCYoVSc4qWOFjwBV2G1AIyOaGFyrFbFzyDirsdmETPSpiI4VySM+lVZrtjkDge1CRJK0iQpgdfWqkk7Sd+KiZmPUk80n0qtEMOpooxzRikAYoxS4pcUAJxR2pcUYoGNpQaMGlA9aADik70d6UUALRRRwOlAgpO9LRjmgYmSDS0YzSgUCG0CnYzRtoATtSgZpQppwWgYgGOaeowKAKVQaAJI1y6qO5FeqWEbQ6dbxnqIwK8ysUMl7Cg5ywH616oBhEHoAKzjrVQpbBRRRXYQFFFFABRRRSAKKKKACiiigAooooAKKKKQBRRRSAKKKKACiiigAooooAKKKKAClX74FJSr94VEthrc43VU2ajMvoxqkDWjrgxqcvuazCccV5tTc9ml8KFkjSZcOoIIrB1DS2hYvEpKdx6VvZo4K7SMg+tJOzKcUzjCmOophGDXS3mkJMC8eAeuKwri2kgcrIpHPB9a2UjBxaKpHWmlcVMVphGP61omZtDAhLAAZJ4FaCRrbQ7e55NFrb7V86QYHYGmyMXY+9O9yGNA3Nz0pJDk8dKcSFXHeos559aQIUdhUycEGoh71LHwwJqJbG0NGd9ooD6dGc8gVpouePesXw5LvscgH5TW8mQhwMnOTXK1qdLloLs2nAHPSrEaALg9aYBkAnqe9SqcAdzmqSMJNtC4APPanDj6Cg5NJk7f51RluKSAc1E59OaGbjionfA4pNlxiISGYg1CX5INKz/wD66gdxWbkdMYiSNlTUEj4wPWnu2eKgLgn6VJulZCMSO/Woy2eKSRiCaYD3oQmIT8x9KaGyTinHlc+tR5AHvTRI2Q5bAqBzg4NSEnJJqCRixJPFVYkYzc4qFzTic/hUTtgGqSJuRSOMn6VVlfrUkhqtIeoq0iGxjnI4qInJOe9OJ4phqkjJsQmj0pDSgYxTELRRSA4poQ7vSUnvRnAoAUHtSjtSAjgUoosIeP0qrqD4QRjvyatjAGT0xmsy4k82Yt26CqQiDGc0oFLjFLiqEJjikxTyKOlIYgFLjFAoBpAFAzQDnFGKAFoFB6UgoBk9sMyfQVZFV7Uck1YBq+hk9xwpRSCgdKQhc0o5pMUtAC0DrRmgGgBaB1oFKKADvSikFOFAAKXvSCloAUUtIKXvQAo7UtGKBQAtKKaOtOFAC0UA0UALilFIOKWgAp3b3pAKXrgUAAoNA6e9HXmgBe1KKTHFKKAFAoPSiloAaKdRRQACgcUUUCFB5pe1NpT0oGMXp+NSA0xTx9DTqQjnvFPWA+tYNb3io5aGsEc1dPYmQ9R+ddp4J1VrGxnRf7+a4ta3/DLZgnX0NbrZozZ3P/CTzbeCc1BN4iupOAxA71jgVKjJwCM1lyovnZO+oXczYDHn0NIsN1M2PmPPepoZ7dP4cY9q0INUtI+q8/SlYd2ynFot1KQCpwa0IPDErEbgcGrkPiK1jzgfmKsp4ptxgYFS7hYZB4YRcZHPvWhFoVvH/COlVh4otz1NL/wk1uT1FS7jsaaWUEfCoM/SpQioPlUD8Kxx4mt88Y6Uo8SW56kUcouV9zXyfSjnPWsoeIrUnkjFO/4SGz67ulHKJxfc08Ec0mOayz4itB/EDTG8T2w4GKLD5WbGCc0nygcmudl8VxgnArPufEzyfcyKOVjslude1xEh+ZgKryarBH/EK4eXWLiQkhiKqvdyyNlnP51XKwukdpL4hhRjyKoz+J8nCn8q5cMSclj+dWYY4ywz/OhRsHMXpdfmk+7kVXN7dT9M1at4bckZAIFalulqGAKjpT2C7Zz6213NjJPFW4dDlkxuySa6eBrIcnaKuJc2g+6yik2wsznLfw3jBce5rQh8Pwp1x69K1vtduePMWkNzATxIPzqW2KzK0emW8ZztGanW2hU8KM07z4TyHGfrS+dDwd4pahZieXF2UcU141KEbQDSm5gH8YqCS9iVTlgAPelZlJFW5jGDwOKxb2MDkDmtWa+jkUkEYrIu7mNsncMUJA0ZFyoyeKpt1q3cyKRkHJNVDg1vHYzYgHekOBTsUmKYhO1B4pcdqCM0ANyT3oGTTiBik6CgC/gYphNGaQnpUlgacCAOaQc0hNADsgHFJSE5pozQA7B7UAkc96M0A/NntQAZzRmg0DnNAAT+VOz6U0CjnpQA4dMigDke9IPSnE9sfQ0AIRjPNKDwabyTSetADwQBg0Dj8qQc4PpSkg0AL2OaaM0HrR0oAUkgc0zPNOJ98im5BphcD0GKMkN9aCR0pDSAXvmgE5FNPFGc0hj+S/FWJiDpsy45281XU8jFTuM2sw9VpdgW5zHUZpBxS55I9CaQ8Vr1IFpDxxR35oPr60CYh5pBwadikNADehoNKe1IRQAdKOpoxQOBmgAI4oxn+tSRxmTmrCWrHPFBNyssZJwB1q9DaAcsPepobRUyT1I61K80cYwOSKEriEWJEAJwKhmulX5VqCaZ3J54xVc5J5PWqskNEkkzOSSajJzQBSgUAJjijFLilxxQAgooxS4oAQDmlxRijBpDExS0uDRigBKKXFG2gBCKAOaUgmgCgAxxzRijBpcEUAIBmjFAB60uDjNAABSgCgClAwaAAAYoxxxRj0pcUAAGKXvRijGTQADnNOAzQBTlHrSGX9HTdqtsvUeYCfzr08+1eeeFovM1qLIyASf0r0Inmpp61GyZbCUUUV1kBRRRQAUUUUgCiiigAooooAKKKKQBRRRQAUUUUAFFFFIAooooAKKKKACiiigAoH3xRQOtRLYDlvEC41Fj6gGsc1u+JFxfg9iorEOBXnVN2exQd4IYDxSg9KUKDmlMOc4NZmwFgDUdxbRXK4dQT61IICe9O8hwBz1qkyWjmb3TXt2ZlGU7Y7VFp9i15chcfKOWNdS1uzoVdcg8UyK1isbdygAJBya0Uuhi43MG+kAlKIMKowAKqDAXJ69qdKS87k+pqKRu3YcVtHYwasxpJPNJSjpR0psaFHNPU4xTMYp6DpWb2NInY+E5AUaPPU5xXWoADgcGuB8NXQhvQCcA8V3sRJIzyPWsGtTSWxLgH0FOUYB9qOD2x2FKOMj2pmLYZwPrUZYjPPBpWcDA71ExySDQ2OKGu2Oh4NQyPgAU6VhtGKrs+RnvWbZ0Qj1Atx1qKVu4oJ5zmoTJkH2rN6nQlYa8mGGKjYjqKQtmoy3OB60kNjtw71GCGU/WlPLexppIDYHarQmBPBAqJjzSlvmJz1qJn600SNkOQBUMnTild88GoXkOcA1SJYxnwMVXduuDT3kzmoHbrz0q0Zt2InPPNV5DT3OTjNQO/OKtIzbEJyce1IaTNIOtMhsU89KBmjNGaYhaWm0tNITCjFFA6UCuKBThz0po61IBigTYy5k8u3PqeBWaOmDVm+ky4QHgdfrVbPOapDDGKO1A5NKaYBRRSZNIA6dKOlJx0o70AKO1GaWkzigANLSZooEy1bDCk+tTDpUUAxGPepR0qjN7iilFNBpcUiR1LSD2oFAC0opO9KKBijpSikFLQADrSikFL3oAWlpBS9vegBRSikFKBQAtKKB1pe9ACilpKBQAtGKKXigApaMUUWAWlHakpRQIPpSjNHFLmgYUtJRQIMUtFFAAKOuKWigApRSdqAaACl7UUlAxo4p45pozilpCOf8AFPWGsIY6+lbviggeVzzWCOeK0p7EyHgjitvwyTvnHbAOKwwK6XwTGk+ozxydMDGa2j1MmaoBxjFLn2rpo9JtSeQKV9LsVH3RWTdikjmOfSj1wK3pbO0GQAKpyw265xjikmOzRmg9iKQnmpZSg4AFQEgdBVp3Ex4elDkH2qIHPSngEmkF2P3Ed6BJ6Hmnx20jnGOtWY9JkfqaVx3ZT8w9yaN59TWtHoLMOWP6VOvhxjzuouguzCDnueKQvnvW8fDTf3v1ph8NsOr8fWlzIephk+/NJnmth9CIP3v1qB9KK9GzRzCszOJyaCatNYlSeagaPbjNNO4mhmSO9KJWXoaQ4pp4qguSi5lA4YjHvSi7nBwJD+dQ4FLSsCbLH2ycDHmH8zSi8uAc+YfzNVsd6WiyHdloX9yD/rT+dA1C6B/1h/M1WB7UE0WQ+Zlsapdj/locU7+1bv8A56GqPWg0rIOZl46pdH/loaYdSuGwC5qpntRk0WQczJRdzFSpY9aaZGPVjUYOHJ9aXpyaLIV2KcnvSYOcZoz3ozTFcCD60nNLmjjNMQ3n1pecilooGFHajGaOlAi2TwCKTPFFFQaACad0oooATI5pR0oopiCjggUUUDDNGe1FFAhc0DnNFFIYoOBQTmiigBPWkzk+1FFABnB604cDNFFAC55zSEmiimAw5oHFFFABkHikByMUUUAKcAUgINFFIB0Zwx4qxjNpIfUHNFFS+g0cue596TrRRWr3MxTQTxRRQgEzSGiigBM5oPWiigAFSRxlyBiiiglmjbwADGKtbVRPm5NFFAkQTTMwIC4qqzMc4FFFUURENzxRsOelFFSAoQ9QKNp9KKKADaaPwoooBC49qUDiiigYY56UYI6iiimIcRnHFJj1oooAAOelKR7GiigBMHHSk2H0NFFIY7b3xQQSOlFFACEN6UpU+lFFIaAIx6A04RN6GiiocmaRgmHlt6GjYRRRSUmPkQ7YaNh9KKKfMw5EGDTsHpRRT5mTyo6XwXHnU3YjohrtvWiinQ+JmNQSiiiusgKKKKGAUUUUgCiiihAFFFFMQUUUUhhRRRSAKKKKQBRRRQAUUUUMAooooAKKKKXQAoHWiik9gOf8TDFzG3qtYBGDRRXn1Nz16HwIUVIBRRWJ0okQVMBkiiigljZWXAAHNVJvmjYdciiiqjuScrMPLdx3yarEZoorrWxxy3D2o60UUMaHCnAdKKKhlIt2srRSq69Qa9H0e5NzZI5OeMGiispbmj2NEZPXtSs20ZoopGXUiY559Khc/NkHgiiioZtErM2MjtULHGaKKyZ1RK7OcU3OT9RRRSKIsDk1Fk8n3oooQBvBYgelNJwSTRRVITIWJJJ7VCzZooqkSQOxOfaq7t19aKKpGbIC3B55qCRvlOaKKtGbK5OMk1ETk0UVaM2NpRRRTJYnpiloooBiijvRRTJYUCiigBwGaeWEaFj0AoooF1MqRtzbj1PNGc0UVSGFGaKKYB6UdqKKQCHrSdKKKADNLRRQAlKKKKYmXoxhF+lPHSiimZMAacDRRSEA5pRRRQAvelHWiigBR1pfSiigQopaKKBoO9L1oooQCinCiigYopRRRQAoFAODRRQA4c0uB+dFFABiloooAXjFFFFAhRS0UUAGOKXGKKKBiCloooEApaKKACgUUUDCiiigQgOaUniiikBznignfCDWIAPxFFFaU9iZDhWz4amaDUXKHBK5ooreJkzqjqVxyPMIoOoXJGPMPSiiosUmRtcSt95yajLFup60UVAXExg5pCBRRQAAYpyuQ2aKKoCeO7aPpVmPVXUcLyO+aKKkomXXZR0HP1p48RTDqOfrRRRYEOPiSUjBGT9aYfEUp42gge9FFOyHdkLa7Ix+4PzqB9UlYn5QMe9FFDSEQPeSP1OKgaRm6nrRRRYTDNBNFFMQZxRnNFFAhM0uelFFAw3cUZoooELuoyDRRQMODijv7UUUhCEdD6Gg80UUgFA4pRRRTGHGKMDNFFAhcCkFFFAwx3oNFFMD/9k=</stereopairdata>
</file>

<file path=customXml/item437.xml><?xml version="1.0" encoding="utf-8"?>
<zdepth>2</zdepth>
</file>

<file path=customXml/item438.xml><?xml version="1.0" encoding="utf-8"?>
<extrudness>0.3</extrudness>
</file>

<file path=customXml/item439.xml><?xml version="1.0" encoding="utf-8"?>
<zdepth>2</zdepth>
</file>

<file path=customXml/item44.xml><?xml version="1.0" encoding="utf-8"?>
<FocusDistance>541.536</FocusDistance>
</file>

<file path=customXml/item440.xml><?xml version="1.0" encoding="utf-8"?>
<zdepth>3</zdepth>
</file>

<file path=customXml/item441.xml><?xml version="1.0" encoding="utf-8"?>
<extrudness>0.1</extrudness>
</file>

<file path=customXml/item442.xml><?xml version="1.0" encoding="utf-8"?>
<CamOriX>0.0523437</CamOriX>
</file>

<file path=customXml/item443.xml><?xml version="1.0" encoding="utf-8"?>
<extrudness>0.4</extrudness>
</file>

<file path=customXml/item444.xml><?xml version="1.0" encoding="utf-8"?>
<extrudness>0.3</extrudness>
</file>

<file path=customXml/item445.xml><?xml version="1.0" encoding="utf-8"?>
<zdepth>0</zdepth>
</file>

<file path=customXml/item446.xml><?xml version="1.0" encoding="utf-8"?>
<CamPosY>213.177</CamPosY>
</file>

<file path=customXml/item447.xml><?xml version="1.0" encoding="utf-8"?>
<zdepth>-1</zdepth>
</file>

<file path=customXml/item448.xml><?xml version="1.0" encoding="utf-8"?>
<zdepth>0</zdepth>
</file>

<file path=customXml/item449.xml><?xml version="1.0" encoding="utf-8"?>
<zdepth>0</zdepth>
</file>

<file path=customXml/item45.xml><?xml version="1.0" encoding="utf-8"?>
<extrudness>0.2</extrudness>
</file>

<file path=customXml/item450.xml><?xml version="1.0" encoding="utf-8"?>
<extrudness>0.4</extrudness>
</file>

<file path=customXml/item451.xml><?xml version="1.0" encoding="utf-8"?>
<extrudness>0.2</extrudness>
</file>

<file path=customXml/item452.xml><?xml version="1.0" encoding="utf-8"?>
<CamPosX>360</CamPosX>
</file>

<file path=customXml/item453.xml><?xml version="1.0" encoding="utf-8"?>
<extrudness>1</extrudness>
</file>

<file path=customXml/item454.xml><?xml version="1.0" encoding="utf-8"?>
<extrudness>0.3</extrudness>
</file>

<file path=customXml/item455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456.xml><?xml version="1.0" encoding="utf-8"?>
<extrudness>0.3</extrudness>
</file>

<file path=customXml/item457.xml><?xml version="1.0" encoding="utf-8"?>
<zdepth>1</zdepth>
</file>

<file path=customXml/item458.xml><?xml version="1.0" encoding="utf-8"?>
<extrudness>0.4</extrudness>
</file>

<file path=customXml/item459.xml><?xml version="1.0" encoding="utf-8"?>
<zdepth>0</zdepth>
</file>

<file path=customXml/item46.xml><?xml version="1.0" encoding="utf-8"?>
<zdepth>-1</zdepth>
</file>

<file path=customXml/item460.xml><?xml version="1.0" encoding="utf-8"?>
<extrudness>0.3</extrudness>
</file>

<file path=customXml/item461.xml><?xml version="1.0" encoding="utf-8"?>
<zdepth>2</zdepth>
</file>

<file path=customXml/item462.xml><?xml version="1.0" encoding="utf-8"?>
<CamPosZ>540.445</CamPosZ>
</file>

<file path=customXml/item463.xml><?xml version="1.0" encoding="utf-8"?>
<FocusDistance>541.536</FocusDistance>
</file>

<file path=customXml/item464.xml><?xml version="1.0" encoding="utf-8"?>
<zdepth>2</zdepth>
</file>

<file path=customXml/item465.xml><?xml version="1.0" encoding="utf-8"?>
<CamPosZ>513.586</CamPosZ>
</file>

<file path=customXml/item466.xml><?xml version="1.0" encoding="utf-8"?>
<stereopairfilename>Still0819_00010_r.JPG</stereopairfilename>
</file>

<file path=customXml/item467.xml><?xml version="1.0" encoding="utf-8"?>
<CamPosZ>524.195</CamPosZ>
</file>

<file path=customXml/item468.xml><?xml version="1.0" encoding="utf-8"?>
<zdepth>2</zdepth>
</file>

<file path=customXml/item469.xml><?xml version="1.0" encoding="utf-8"?>
<CamOriZ>0.000459418</CamOriZ>
</file>

<file path=customXml/item47.xml><?xml version="1.0" encoding="utf-8"?>
<zdepth>0</zdepth>
</file>

<file path=customXml/item470.xml><?xml version="1.0" encoding="utf-8"?>
<CamPosZ>475.625</CamPosZ>
</file>

<file path=customXml/item471.xml><?xml version="1.0" encoding="utf-8"?>
<extrudness>0.3</extrudness>
</file>

<file path=customXml/item472.xml><?xml version="1.0" encoding="utf-8"?>
<zdepth>2</zdepth>
</file>

<file path=customXml/item473.xml><?xml version="1.0" encoding="utf-8"?>
<zdepth>1</zdepth>
</file>

<file path=customXml/item474.xml><?xml version="1.0" encoding="utf-8"?>
<extrudness>0.5</extrudness>
</file>

<file path=customXml/item475.xml><?xml version="1.0" encoding="utf-8"?>
<extrudness>0.4</extrudness>
</file>

<file path=customXml/item476.xml><?xml version="1.0" encoding="utf-8"?>
<CamOriZ>-0.0149099</CamOriZ>
</file>

<file path=customXml/item477.xml><?xml version="1.0" encoding="utf-8"?>
<zdepth>-2</zdepth>
</file>

<file path=customXml/item478.xml><?xml version="1.0" encoding="utf-8"?>
<extrudness>0.1</extrudness>
</file>

<file path=customXml/item479.xml><?xml version="1.0" encoding="utf-8"?>
<zdepth>1</zdepth>
</file>

<file path=customXml/item48.xml><?xml version="1.0" encoding="utf-8"?>
<extrudness>0.3</extrudness>
</file>

<file path=customXml/item480.xml><?xml version="1.0" encoding="utf-8"?>
<zdepth>2</zdepth>
</file>

<file path=customXml/item481.xml><?xml version="1.0" encoding="utf-8"?>
<zdepth>1</zdepth>
</file>

<file path=customXml/item482.xml><?xml version="1.0" encoding="utf-8"?>
<extrudness>0.4</extrudness>
</file>

<file path=customXml/item483.xml><?xml version="1.0" encoding="utf-8"?>
<zdepth>-2</zdepth>
</file>

<file path=customXml/item484.xml><?xml version="1.0" encoding="utf-8"?>
<extrudness>0.3</extrudness>
</file>

<file path=customXml/item485.xml><?xml version="1.0" encoding="utf-8"?>
<extrudness>0.3</extrudness>
</file>

<file path=customXml/item486.xml><?xml version="1.0" encoding="utf-8"?>
<extrudness>0.3</extrudness>
</file>

<file path=customXml/item487.xml><?xml version="1.0" encoding="utf-8"?>
<zdepth>2</zdepth>
</file>

<file path=customXml/item488.xml><?xml version="1.0" encoding="utf-8"?>
<zdepth>-3</zdepth>
</file>

<file path=customXml/item489.xml><?xml version="1.0" encoding="utf-8"?>
<CamPosZ>541.536</CamPosZ>
</file>

<file path=customXml/item49.xml><?xml version="1.0" encoding="utf-8"?>
<CamOriZ>-0.00303099</CamOriZ>
</file>

<file path=customXml/item490.xml><?xml version="1.0" encoding="utf-8"?>
<zdepth>-2</zdepth>
</file>

<file path=customXml/item491.xml><?xml version="1.0" encoding="utf-8"?>
<zdepth>5</zdepth>
</file>

<file path=customXml/item492.xml><?xml version="1.0" encoding="utf-8"?>
<extrudness>0.4</extrudness>
</file>

<file path=customXml/item493.xml><?xml version="1.0" encoding="utf-8"?>
<extrudness>0.2</extrudness>
</file>

<file path=customXml/item494.xml><?xml version="1.0" encoding="utf-8"?>
<CamPosY>269.976</CamPosY>
</file>

<file path=customXml/item495.xml><?xml version="1.0" encoding="utf-8"?>
<zdepth>-1</zdepth>
</file>

<file path=customXml/item496.xml><?xml version="1.0" encoding="utf-8"?>
<extrudness>0.3</extrudness>
</file>

<file path=customXml/item497.xml><?xml version="1.0" encoding="utf-8"?>
<zdepth>2</zdepth>
</file>

<file path=customXml/item498.xml><?xml version="1.0" encoding="utf-8"?>
<zdepth>4</zdepth>
</file>

<file path=customXml/item499.xml><?xml version="1.0" encoding="utf-8"?>
<CamOriY>-0.26233</CamOriY>
</file>

<file path=customXml/item5.xml><?xml version="1.0" encoding="utf-8"?>
<extrudness>0.3</extrudness>
</file>

<file path=customXml/item50.xml><?xml version="1.0" encoding="utf-8"?>
<zdepth>-1</zdepth>
</file>

<file path=customXml/item500.xml><?xml version="1.0" encoding="utf-8"?>
<zdepth>0.3</zdepth>
</file>

<file path=customXml/item501.xml><?xml version="1.0" encoding="utf-8"?>
<zdepth>-1</zdepth>
</file>

<file path=customXml/item502.xml><?xml version="1.0" encoding="utf-8"?>
<CamPosX>470.132</CamPosX>
</file>

<file path=customXml/item503.xml><?xml version="1.0" encoding="utf-8"?>
<extrudness>0.5</extrudness>
</file>

<file path=customXml/item504.xml><?xml version="1.0" encoding="utf-8"?>
<zdepth>-5</zdepth>
</file>

<file path=customXml/item505.xml><?xml version="1.0" encoding="utf-8"?>
<extrudness>0.4</extrudness>
</file>

<file path=customXml/item506.xml><?xml version="1.0" encoding="utf-8"?>
<extrudness>0.2</extrudness>
</file>

<file path=customXml/item507.xml><?xml version="1.0" encoding="utf-8"?>
<CamPosY>213.177</CamPosY>
</file>

<file path=customXml/item508.xml><?xml version="1.0" encoding="utf-8"?>
<extrudness>0.3</extrudness>
</file>

<file path=customXml/item509.xml><?xml version="1.0" encoding="utf-8"?>
<CamOriY>-0.00871529</CamOriY>
</file>

<file path=customXml/item51.xml><?xml version="1.0" encoding="utf-8"?>
<extrudness>0.2</extrudness>
</file>

<file path=customXml/item510.xml><?xml version="1.0" encoding="utf-8"?>
<zdepth>2</zdepth>
</file>

<file path=customXml/item511.xml><?xml version="1.0" encoding="utf-8"?>
<extrudness>0.3</extrudness>
</file>

<file path=customXml/item512.xml><?xml version="1.0" encoding="utf-8"?>
<zdepth>-3</zdepth>
</file>

<file path=customXml/item513.xml><?xml version="1.0" encoding="utf-8"?>
<extrudness>0.3</extrudness>
</file>

<file path=customXml/item514.xml><?xml version="1.0" encoding="utf-8"?>
<zdepth>2</zdepth>
</file>

<file path=customXml/item515.xml><?xml version="1.0" encoding="utf-8"?>
<extrudness>0.6</extrudness>
</file>

<file path=customXml/item516.xml><?xml version="1.0" encoding="utf-8"?>
<extrudness>0.3</extrudness>
</file>

<file path=customXml/item517.xml><?xml version="1.0" encoding="utf-8"?>
<CamOriX>-0.0697369</CamOriX>
</file>

<file path=customXml/item518.xml><?xml version="1.0" encoding="utf-8"?>
<CamPosX>463.705</CamPosX>
</file>

<file path=customXml/item519.xml><?xml version="1.0" encoding="utf-8"?>
<zdepth>2</zdepth>
</file>

<file path=customXml/item52.xml><?xml version="1.0" encoding="utf-8"?>
<extrudness>0.4</extrudness>
</file>

<file path=customXml/item520.xml><?xml version="1.0" encoding="utf-8"?>
<extrudness>0.3</extrudness>
</file>

<file path=customXml/item521.xml><?xml version="1.0" encoding="utf-8"?>
<zdepth>-1</zdepth>
</file>

<file path=customXml/item522.xml><?xml version="1.0" encoding="utf-8"?>
<extrudness>0.3</extrudness>
</file>

<file path=customXml/item523.xml><?xml version="1.0" encoding="utf-8"?>
<CamOriZ>-0.0842575</CamOriZ>
</file>

<file path=customXml/item524.xml><?xml version="1.0" encoding="utf-8"?>
<extrudness>0.2</extrudness>
</file>

<file path=customXml/item525.xml><?xml version="1.0" encoding="utf-8"?>
<zdepth>-5</zdepth>
</file>

<file path=customXml/item526.xml><?xml version="1.0" encoding="utf-8"?>
<zdepth>0</zdepth>
</file>

<file path=customXml/item527.xml><?xml version="1.0" encoding="utf-8"?>
<CamPosY>326.862</CamPosY>
</file>

<file path=customXml/item528.xml><?xml version="1.0" encoding="utf-8"?>
<zdepth>-1</zdepth>
</file>

<file path=customXml/item529.xml><?xml version="1.0" encoding="utf-8"?>
<zdepth>-4</zdepth>
</file>

<file path=customXml/item53.xml><?xml version="1.0" encoding="utf-8"?>
<zdepth>-2</zdepth>
</file>

<file path=customXml/item530.xml><?xml version="1.0" encoding="utf-8"?>
<zdepth>1</zdepth>
</file>

<file path=customXml/item531.xml><?xml version="1.0" encoding="utf-8"?>
<extrudness>0.2</extrudness>
</file>

<file path=customXml/item532.xml><?xml version="1.0" encoding="utf-8"?>
<extrudness>0.4</extrudness>
</file>

<file path=customXml/item533.xml><?xml version="1.0" encoding="utf-8"?>
<CamPosZ>518.128</CamPosZ>
</file>

<file path=customXml/item534.xml><?xml version="1.0" encoding="utf-8"?>
<stereopairfilename>01553 bw_r.jpg</stereopairfilename>
</file>

<file path=customXml/item535.xml><?xml version="1.0" encoding="utf-8"?>
<CamPosY>383.009</CamPosY>
</file>

<file path=customXml/item536.xml><?xml version="1.0" encoding="utf-8"?>
<zdepth>1</zdepth>
</file>

<file path=customXml/item537.xml><?xml version="1.0" encoding="utf-8"?>
<extrudness>0.2</extrudness>
</file>

<file path=customXml/item538.xml><?xml version="1.0" encoding="utf-8"?>
<extrudness>0.2</extrudness>
</file>

<file path=customXml/item539.xml><?xml version="1.0" encoding="utf-8"?>
<CamOriZ>0.000459418</CamOriZ>
</file>

<file path=customXml/item54.xml><?xml version="1.0" encoding="utf-8"?>
<extrudness>0.2</extrudness>
</file>

<file path=customXml/item540.xml><?xml version="1.0" encoding="utf-8"?>
<extrudness>0.2</extrudness>
</file>

<file path=customXml/item541.xml><?xml version="1.0" encoding="utf-8"?>
<stereopairfilename>01450 bw_r.jpg</stereopairfilename>
</file>

<file path=customXml/item542.xml><?xml version="1.0" encoding="utf-8"?>
<extrudness>0.2</extrudness>
</file>

<file path=customXml/item543.xml><?xml version="1.0" encoding="utf-8"?>
<zdepth>2</zdepth>
</file>

<file path=customXml/item544.xml><?xml version="1.0" encoding="utf-8"?>
<extrudness>0.5</extrudness>
</file>

<file path=customXml/item545.xml><?xml version="1.0" encoding="utf-8"?>
<zdepth>-1</zdepth>
</file>

<file path=customXml/item546.xml><?xml version="1.0" encoding="utf-8"?>
<extrudness>0.2</extrudness>
</file>

<file path=customXml/item547.xml><?xml version="1.0" encoding="utf-8"?>
<zdepth>1</zdepth>
</file>

<file path=customXml/item548.xml><?xml version="1.0" encoding="utf-8"?>
<CamOriY>-0.00871529</CamOriY>
</file>

<file path=customXml/item549.xml><?xml version="1.0" encoding="utf-8"?>
<extrudness>0.4</extrudness>
</file>

<file path=customXml/item55.xml><?xml version="1.0" encoding="utf-8"?>
<extrudness>0.5</extrudness>
</file>

<file path=customXml/item550.xml><?xml version="1.0" encoding="utf-8"?>
<CamPosX>169.451</CamPosX>
</file>

<file path=customXml/item551.xml><?xml version="1.0" encoding="utf-8"?>
<extrudness>0.5</extrudness>
</file>

<file path=customXml/item552.xml><?xml version="1.0" encoding="utf-8"?>
<extrudness>0.3</extrudness>
</file>

<file path=customXml/item553.xml><?xml version="1.0" encoding="utf-8"?>
<extrudness>0.2</extrudness>
</file>

<file path=customXml/item554.xml><?xml version="1.0" encoding="utf-8"?>
<extrudness>0.3</extrudness>
</file>

<file path=customXml/item555.xml><?xml version="1.0" encoding="utf-8"?>
<zdepth>-1</zdepth>
</file>

<file path=customXml/item556.xml><?xml version="1.0" encoding="utf-8"?>
<CamOriY>-0.00871529</CamOriY>
</file>

<file path=customXml/item557.xml><?xml version="1.0" encoding="utf-8"?>
<extrudness>1</extrudness>
</file>

<file path=customXml/item558.xml><?xml version="1.0" encoding="utf-8"?>
<extrudness>0.3</extrudness>
</file>

<file path=customXml/item559.xml><?xml version="1.0" encoding="utf-8"?>
<zdepth>1</zdepth>
</file>

<file path=customXml/item56.xml><?xml version="1.0" encoding="utf-8"?>
<zdepth>-1</zdepth>
</file>

<file path=customXml/item560.xml><?xml version="1.0" encoding="utf-8"?>
<zdepth>-1</zdepth>
</file>

<file path=customXml/item561.xml><?xml version="1.0" encoding="utf-8"?>
<extrudness>0.3</extrudness>
</file>

<file path=customXml/item562.xml><?xml version="1.0" encoding="utf-8"?>
<zdepth>0</zdepth>
</file>

<file path=customXml/item563.xml><?xml version="1.0" encoding="utf-8"?>
<extrudness>0.3</extrudness>
</file>

<file path=customXml/item564.xml><?xml version="1.0" encoding="utf-8"?>
<zdepth>0</zdepth>
</file>

<file path=customXml/item565.xml><?xml version="1.0" encoding="utf-8"?>
<zdepth>-2</zdepth>
</file>

<file path=customXml/item566.xml><?xml version="1.0" encoding="utf-8"?>
<zdepth>2</zdepth>
</file>

<file path=customXml/item567.xml><?xml version="1.0" encoding="utf-8"?>
<zdepth>3</zdepth>
</file>

<file path=customXml/item568.xml><?xml version="1.0" encoding="utf-8"?>
<zdepth>2</zdepth>
</file>

<file path=customXml/item569.xml><?xml version="1.0" encoding="utf-8"?>
<zdepth>1</zdepth>
</file>

<file path=customXml/item57.xml><?xml version="1.0" encoding="utf-8"?>
<zdepth>1.5</zdepth>
</file>

<file path=customXml/item570.xml><?xml version="1.0" encoding="utf-8"?>
<extrudness>0.2</extrudness>
</file>

<file path=customXml/item571.xml><?xml version="1.0" encoding="utf-8"?>
<CamOriX>0</CamOriX>
</file>

<file path=customXml/item572.xml><?xml version="1.0" encoding="utf-8"?>
<extrudness>0.5</extrudness>
</file>

<file path=customXml/item573.xml><?xml version="1.0" encoding="utf-8"?>
<extrudness>0.3</extrudness>
</file>

<file path=customXml/item574.xml><?xml version="1.0" encoding="utf-8"?>
<CamPosY>288.899</CamPosY>
</file>

<file path=customXml/item575.xml><?xml version="1.0" encoding="utf-8"?>
<extrudness>0.5</extrudness>
</file>

<file path=customXml/item576.xml><?xml version="1.0" encoding="utf-8"?>
<CamOriZ>0.00288473</CamOriZ>
</file>

<file path=customXml/item577.xml><?xml version="1.0" encoding="utf-8"?>
<zdepth>2</zdepth>
</file>

<file path=customXml/item578.xml><?xml version="1.0" encoding="utf-8"?>
<extrudness>0.3</extrudness>
</file>

<file path=customXml/item579.xml><?xml version="1.0" encoding="utf-8"?>
<extrudness>0.2</extrudness>
</file>

<file path=customXml/item58.xml><?xml version="1.0" encoding="utf-8"?>
<zdepth>-1</zdepth>
</file>

<file path=customXml/item580.xml><?xml version="1.0" encoding="utf-8"?>
<extrudness>0.1</extrudness>
</file>

<file path=customXml/item581.xml><?xml version="1.0" encoding="utf-8"?>
<extrudness>0.3</extrudness>
</file>

<file path=customXml/item582.xml><?xml version="1.0" encoding="utf-8"?>
<CamPosZ>535.508</CamPosZ>
</file>

<file path=customXml/item583.xml><?xml version="1.0" encoding="utf-8"?>
<extrudness>0.2</extrudness>
</file>

<file path=customXml/item584.xml><?xml version="1.0" encoding="utf-8"?>
<CamOriW>0.962317</CamOriW>
</file>

<file path=customXml/item585.xml><?xml version="1.0" encoding="utf-8"?>
<extrudness>0.4</extrudness>
</file>

<file path=customXml/item586.xml><?xml version="1.0" encoding="utf-8"?>
<CamOriZ>-0.0145031</CamOriZ>
</file>

<file path=customXml/item587.xml><?xml version="1.0" encoding="utf-8"?>
<stereopairfilename>03628 bw_r.jpg</stereopairfilename>
</file>

<file path=customXml/item588.xml><?xml version="1.0" encoding="utf-8"?>
<CamOriW>0.998601</CamOriW>
</file>

<file path=customXml/item589.xml><?xml version="1.0" encoding="utf-8"?>
<zdepth>-2</zdepth>
</file>

<file path=customXml/item59.xml><?xml version="1.0" encoding="utf-8"?>
<zdepth>-2</zdepth>
</file>

<file path=customXml/item590.xml><?xml version="1.0" encoding="utf-8"?>
<zdepth>0</zdepth>
</file>

<file path=customXml/item591.xml><?xml version="1.0" encoding="utf-8"?>
<zdepth>2</zdepth>
</file>

<file path=customXml/item592.xml><?xml version="1.0" encoding="utf-8"?>
<extrudness>0.3</extrudness>
</file>

<file path=customXml/item593.xml><?xml version="1.0" encoding="utf-8"?>
<zdepth>0</zdepth>
</file>

<file path=customXml/item594.xml><?xml version="1.0" encoding="utf-8"?>
<zdepth>0</zdepth>
</file>

<file path=customXml/item595.xml><?xml version="1.0" encoding="utf-8"?>
<CamPosX>321.962</CamPosX>
</file>

<file path=customXml/item596.xml><?xml version="1.0" encoding="utf-8"?>
<CamOriZ>0.00182452</CamOriZ>
</file>

<file path=customXml/item597.xml><?xml version="1.0" encoding="utf-8"?>
<extrudness>0.2</extrudness>
</file>

<file path=customXml/item598.xml><?xml version="1.0" encoding="utf-8"?>
<zdepth>1</zdepth>
</file>

<file path=customXml/item599.xml><?xml version="1.0" encoding="utf-8"?>
<extrudness>0.2</extrudness>
</file>

<file path=customXml/item6.xml><?xml version="1.0" encoding="utf-8"?>
<extrudness>0.4</extrudness>
</file>

<file path=customXml/item60.xml><?xml version="1.0" encoding="utf-8"?>
<extrudness>0.2</extrudness>
</file>

<file path=customXml/item600.xml><?xml version="1.0" encoding="utf-8"?>
<extrudness>1</extrudness>
</file>

<file path=customXml/item601.xml><?xml version="1.0" encoding="utf-8"?>
<extrudness>0.3</extrudness>
</file>

<file path=customXml/item602.xml><?xml version="1.0" encoding="utf-8"?>
<extrudness>0.5</extrudness>
</file>

<file path=customXml/item603.xml><?xml version="1.0" encoding="utf-8"?>
<zdepth>3</zdepth>
</file>

<file path=customXml/item604.xml><?xml version="1.0" encoding="utf-8"?>
<extrudness>0.5</extrudness>
</file>

<file path=customXml/item605.xml><?xml version="1.0" encoding="utf-8"?>
<extrudness>0.5</extrudness>
</file>

<file path=customXml/item606.xml><?xml version="1.0" encoding="utf-8"?>
<zdepth>0</zdepth>
</file>

<file path=customXml/item607.xml><?xml version="1.0" encoding="utf-8"?>
<extrudness>0.3</extrudness>
</file>

<file path=customXml/item608.xml><?xml version="1.0" encoding="utf-8"?>
<zdepth>1</zdepth>
</file>

<file path=customXml/item609.xml><?xml version="1.0" encoding="utf-8"?>
<CamOriW>0.97787</CamOriW>
</file>

<file path=customXml/item61.xml><?xml version="1.0" encoding="utf-8"?>
<extrudness>0.2</extrudness>
</file>

<file path=customXml/item610.xml><?xml version="1.0" encoding="utf-8"?>
<extrudness>1</extrudness>
</file>

<file path=customXml/item611.xml><?xml version="1.0" encoding="utf-8"?>
<extrudness>0.4</extrudness>
</file>

<file path=customXml/item612.xml><?xml version="1.0" encoding="utf-8"?>
<CamPosZ>529.616</CamPosZ>
</file>

<file path=customXml/item613.xml><?xml version="1.0" encoding="utf-8"?>
<extrudness>0.5</extrudness>
</file>

<file path=customXml/item614.xml><?xml version="1.0" encoding="utf-8"?>
<zdepth>0.2</zdepth>
</file>

<file path=customXml/item615.xml><?xml version="1.0" encoding="utf-8"?>
<extrudness>0.5</extrudness>
</file>

<file path=customXml/item616.xml><?xml version="1.0" encoding="utf-8"?>
<extrudness>0.4</extrudness>
</file>

<file path=customXml/item617.xml><?xml version="1.0" encoding="utf-8"?>
<zdepth>-1</zdepth>
</file>

<file path=customXml/item618.xml><?xml version="1.0" encoding="utf-8"?>
<zdepth>1</zdepth>
</file>

<file path=customXml/item619.xml><?xml version="1.0" encoding="utf-8"?>
<extrudness>0.2</extrudness>
</file>

<file path=customXml/item62.xml><?xml version="1.0" encoding="utf-8"?>
<extrudness>0.2</extrudness>
</file>

<file path=customXml/item620.xml><?xml version="1.0" encoding="utf-8"?>
<zdepth>-1</zdepth>
</file>

<file path=customXml/item621.xml><?xml version="1.0" encoding="utf-8"?>
<zdepth>-2</zdepth>
</file>

<file path=customXml/item622.xml><?xml version="1.0" encoding="utf-8"?>
<extrudness>0.3</extrudness>
</file>

<file path=customXml/item623.xml><?xml version="1.0" encoding="utf-8"?>
<CamOriZ>0.00060905</CamOriZ>
</file>

<file path=customXml/item624.xml><?xml version="1.0" encoding="utf-8"?>
<extrudness>0.2</extrudness>
</file>

<file path=customXml/item625.xml><?xml version="1.0" encoding="utf-8"?>
<zdepth>1</zdepth>
</file>

<file path=customXml/item626.xml><?xml version="1.0" encoding="utf-8"?>
<extrudness>0.3</extrudness>
</file>

<file path=customXml/item627.xml><?xml version="1.0" encoding="utf-8"?>
<extrudness>0.2</extrudness>
</file>

<file path=customXml/item628.xml><?xml version="1.0" encoding="utf-8"?>
<zdepth>1</zdepth>
</file>

<file path=customXml/item629.xml><?xml version="1.0" encoding="utf-8"?>
<zdepth>2</zdepth>
</file>

<file path=customXml/item63.xml><?xml version="1.0" encoding="utf-8"?>
<extrudness>0.4</extrudness>
</file>

<file path=customXml/item630.xml><?xml version="1.0" encoding="utf-8"?>
<extrudness>0.3</extrudness>
</file>

<file path=customXml/item631.xml><?xml version="1.0" encoding="utf-8"?>
<zdepth>2</zdepth>
</file>

<file path=customXml/item632.xml><?xml version="1.0" encoding="utf-8"?>
<zdepth>2</zdepth>
</file>

<file path=customXml/item633.xml><?xml version="1.0" encoding="utf-8"?>
<zdepth>0</zdepth>
</file>

<file path=customXml/item634.xml><?xml version="1.0" encoding="utf-8"?>
<zdepth>1</zdepth>
</file>

<file path=customXml/item635.xml><?xml version="1.0" encoding="utf-8"?>
<zdepth>-4</zdepth>
</file>

<file path=customXml/item636.xml><?xml version="1.0" encoding="utf-8"?>
<CamOriW>0.994371</CamOriW>
</file>

<file path=customXml/item637.xml><?xml version="1.0" encoding="utf-8"?>
<CamPosY>289.229</CamPosY>
</file>

<file path=customXml/item638.xml><?xml version="1.0" encoding="utf-8"?>
<zdepth>2</zdepth>
</file>

<file path=customXml/item639.xml><?xml version="1.0" encoding="utf-8"?>
<extrudness>0.2</extrudness>
</file>

<file path=customXml/item64.xml><?xml version="1.0" encoding="utf-8"?>
<FocusDistance>521.536</FocusDistance>
</file>

<file path=customXml/item640.xml><?xml version="1.0" encoding="utf-8"?>
<extrudness>0.2</extrudness>
</file>

<file path=customXml/item641.xml><?xml version="1.0" encoding="utf-8"?>
<zdepth>2</zdepth>
</file>

<file path=customXml/item642.xml><?xml version="1.0" encoding="utf-8"?>
<extrudness>0.6</extrudness>
</file>

<file path=customXml/item643.xml><?xml version="1.0" encoding="utf-8"?>
<extrudness>0.3</extrudness>
</file>

<file path=customXml/item644.xml><?xml version="1.0" encoding="utf-8"?>
<CamPosZ>541.536</CamPosZ>
</file>

<file path=customXml/item645.xml><?xml version="1.0" encoding="utf-8"?>
<CamPosZ>541.852</CamPosZ>
</file>

<file path=customXml/item646.xml><?xml version="1.0" encoding="utf-8"?>
<FocusDistance>541.536</FocusDistance>
</file>

<file path=customXml/item647.xml><?xml version="1.0" encoding="utf-8"?>
<CamOriW>1</CamOriW>
</file>

<file path=customXml/item648.xml><?xml version="1.0" encoding="utf-8"?>
<extrudness>0.5</extrudness>
</file>

<file path=customXml/item649.xml><?xml version="1.0" encoding="utf-8"?>
<extrudness>0.3</extrudness>
</file>

<file path=customXml/item65.xml><?xml version="1.0" encoding="utf-8"?>
<CamOriX>-0.0497743</CamOriX>
</file>

<file path=customXml/item650.xml><?xml version="1.0" encoding="utf-8"?>
<zdepth>-1</zdepth>
</file>

<file path=customXml/item651.xml><?xml version="1.0" encoding="utf-8"?>
<zdepth>2</zdepth>
</file>

<file path=customXml/item652.xml><?xml version="1.0" encoding="utf-8"?>
<zdepth>2</zdepth>
</file>

<file path=customXml/item653.xml><?xml version="1.0" encoding="utf-8"?>
<extrudness>0.5</extrudness>
</file>

<file path=customXml/item654.xml><?xml version="1.0" encoding="utf-8"?>
<extrudness>0.2</extrudness>
</file>

<file path=customXml/item655.xml><?xml version="1.0" encoding="utf-8"?>
<CamPosZ>535.586</CamPosZ>
</file>

<file path=customXml/item656.xml><?xml version="1.0" encoding="utf-8"?>
<zdepth>2</zdepth>
</file>

<file path=customXml/item657.xml><?xml version="1.0" encoding="utf-8"?>
<zdepth>2</zdepth>
</file>

<file path=customXml/item658.xml><?xml version="1.0" encoding="utf-8"?>
<CamPosX>266.02</CamPosX>
</file>

<file path=customXml/item659.xml><?xml version="1.0" encoding="utf-8"?>
<zdepth>3</zdepth>
</file>

<file path=customXml/item66.xml><?xml version="1.0" encoding="utf-8"?>
<extrudness>0.2</extrudness>
</file>

<file path=customXml/item660.xml><?xml version="1.0" encoding="utf-8"?>
<zdepth>0</zdepth>
</file>

<file path=customXml/item661.xml><?xml version="1.0" encoding="utf-8"?>
<zdepth>-1</zdepth>
</file>

<file path=customXml/item662.xml><?xml version="1.0" encoding="utf-8"?>
<extrudness>0.3</extrudness>
</file>

<file path=customXml/item663.xml><?xml version="1.0" encoding="utf-8"?>
<extrudness>0.3</extrudness>
</file>

<file path=customXml/item664.xml><?xml version="1.0" encoding="utf-8"?>
<extrudness>0.5</extrudness>
</file>

<file path=customXml/item665.xml><?xml version="1.0" encoding="utf-8"?>
<zdepth>-3</zdepth>
</file>

<file path=customXml/item666.xml><?xml version="1.0" encoding="utf-8"?>
<FocusDistance>541.536</FocusDistance>
</file>

<file path=customXml/item667.xml><?xml version="1.0" encoding="utf-8"?>
<extrudness>0.3</extrudness>
</file>

<file path=customXml/item668.xml><?xml version="1.0" encoding="utf-8"?>
<extrudness>0.3</extrudness>
</file>

<file path=customXml/item669.xml><?xml version="1.0" encoding="utf-8"?>
<zdepth>4</zdepth>
</file>

<file path=customXml/item67.xml><?xml version="1.0" encoding="utf-8"?>
<zdepth>-2</zdepth>
</file>

<file path=customXml/item670.xml><?xml version="1.0" encoding="utf-8"?>
<zdepth>3</zdepth>
</file>

<file path=customXml/item671.xml><?xml version="1.0" encoding="utf-8"?>
<extrudness>0.2</extrudness>
</file>

<file path=customXml/item672.xml><?xml version="1.0" encoding="utf-8"?>
<zdepth>1</zdepth>
</file>

<file path=customXml/item673.xml><?xml version="1.0" encoding="utf-8"?>
<zdepth>0.6</zdepth>
</file>

<file path=customXml/item674.xml><?xml version="1.0" encoding="utf-8"?>
<zdepth>-4</zdepth>
</file>

<file path=customXml/item675.xml><?xml version="1.0" encoding="utf-8"?>
<extrudness>0.4</extrudness>
</file>

<file path=customXml/item676.xml><?xml version="1.0" encoding="utf-8"?>
<CamOriW>0.993421</CamOriW>
</file>

<file path=customXml/item677.xml><?xml version="1.0" encoding="utf-8"?>
<zdepth>2</zdepth>
</file>

<file path=customXml/item678.xml><?xml version="1.0" encoding="utf-8"?>
<zdepth>1</zdepth>
</file>

<file path=customXml/item679.xml><?xml version="1.0" encoding="utf-8"?>
<CamOriZ>0.00425366</CamOriZ>
</file>

<file path=customXml/item68.xml><?xml version="1.0" encoding="utf-8"?>
<CamOriZ>0.0109263</CamOriZ>
</file>

<file path=customXml/item680.xml><?xml version="1.0" encoding="utf-8"?>
<extrudness>0.4</extrudness>
</file>

<file path=customXml/item681.xml><?xml version="1.0" encoding="utf-8"?>
<zdepth>1</zdepth>
</file>

<file path=customXml/item682.xml><?xml version="1.0" encoding="utf-8"?>
<extrudness>0.3</extrudness>
</file>

<file path=customXml/item683.xml><?xml version="1.0" encoding="utf-8"?>
<extrudness>0.3</extrudness>
</file>

<file path=customXml/item684.xml><?xml version="1.0" encoding="utf-8"?>
<zdepth>2</zdepth>
</file>

<file path=customXml/item685.xml><?xml version="1.0" encoding="utf-8"?>
<zdepth>0</zdepth>
</file>

<file path=customXml/item686.xml><?xml version="1.0" encoding="utf-8"?>
<extrudness>0.5</extrudness>
</file>

<file path=customXml/item687.xml><?xml version="1.0" encoding="utf-8"?>
<CamPosZ>538.244</CamPosZ>
</file>

<file path=customXml/item688.xml><?xml version="1.0" encoding="utf-8"?>
<zdepth>-1</zdepth>
</file>

<file path=customXml/item689.xml><?xml version="1.0" encoding="utf-8"?>
<extrudness>0.3</extrudness>
</file>

<file path=customXml/item69.xml><?xml version="1.0" encoding="utf-8"?>
<extrudness>0.5</extrudness>
</file>

<file path=customXml/item690.xml><?xml version="1.0" encoding="utf-8"?>
<zdepth>2</zdepth>
</file>

<file path=customXml/item691.xml><?xml version="1.0" encoding="utf-8"?>
<CamPosY>542.344</CamPosY>
</file>

<file path=customXml/item692.xml><?xml version="1.0" encoding="utf-8"?>
<extrudness>0.5</extrudness>
</file>

<file path=customXml/item693.xml><?xml version="1.0" encoding="utf-8"?>
<CamPosY>472.868</CamPosY>
</file>

<file path=customXml/item694.xml><?xml version="1.0" encoding="utf-8"?>
<extrudness>0.2</extrudness>
</file>

<file path=customXml/item695.xml><?xml version="1.0" encoding="utf-8"?>
<extrudness>0.3</extrudness>
</file>

<file path=customXml/item696.xml><?xml version="1.0" encoding="utf-8"?>
<zdepth>0</zdepth>
</file>

<file path=customXml/item697.xml><?xml version="1.0" encoding="utf-8"?>
<extrudness>0.2</extrudness>
</file>

<file path=customXml/item698.xml><?xml version="1.0" encoding="utf-8"?>
<extrudness>0.5</extrudness>
</file>

<file path=customXml/item699.xml><?xml version="1.0" encoding="utf-8"?>
<CamOriW>0.998601</CamOriW>
</file>

<file path=customXml/item7.xml><?xml version="1.0" encoding="utf-8"?>
<CamPosZ>502.115</CamPosZ>
</file>

<file path=customXml/item70.xml><?xml version="1.0" encoding="utf-8"?>
<zdepth>3</zdepth>
</file>

<file path=customXml/item700.xml><?xml version="1.0" encoding="utf-8"?>
<extrudness>0.3</extrudness>
</file>

<file path=customXml/item701.xml><?xml version="1.0" encoding="utf-8"?>
<zdepth>1</zdepth>
</file>

<file path=customXml/item702.xml><?xml version="1.0" encoding="utf-8"?>
<extrudness>0.3</extrudness>
</file>

<file path=customXml/item703.xml><?xml version="1.0" encoding="utf-8"?>
<zdepth>1.5</zdepth>
</file>

<file path=customXml/item704.xml><?xml version="1.0" encoding="utf-8"?>
<extrudness>0.5</extrudness>
</file>

<file path=customXml/item705.xml><?xml version="1.0" encoding="utf-8"?>
<zdepth>1</zdepth>
</file>

<file path=customXml/item706.xml><?xml version="1.0" encoding="utf-8"?>
<CamOriY>0.241922</CamOriY>
</file>

<file path=customXml/item707.xml><?xml version="1.0" encoding="utf-8"?>
<zdepth>0</zdepth>
</file>

<file path=customXml/item708.xml><?xml version="1.0" encoding="utf-8"?>
<extrudness>0.2</extrudness>
</file>

<file path=customXml/item709.xml><?xml version="1.0" encoding="utf-8"?>
<zdepth>0</zdepth>
</file>

<file path=customXml/item71.xml><?xml version="1.0" encoding="utf-8"?>
<zdepth>0</zdepth>
</file>

<file path=customXml/item710.xml><?xml version="1.0" encoding="utf-8"?>
<extrudness>0.3</extrudness>
</file>

<file path=customXml/item711.xml><?xml version="1.0" encoding="utf-8"?>
<CamOriW>1</CamOriW>
</file>

<file path=customXml/item712.xml><?xml version="1.0" encoding="utf-8"?>
<CamPosX>545.219</CamPosX>
</file>

<file path=customXml/item713.xml><?xml version="1.0" encoding="utf-8"?>
<extrudness>0.3</extrudness>
</file>

<file path=customXml/item714.xml><?xml version="1.0" encoding="utf-8"?>
<extrudness>0.4</extrudness>
</file>

<file path=customXml/item715.xml><?xml version="1.0" encoding="utf-8"?>
<extrudness>0.3</extrudness>
</file>

<file path=customXml/item716.xml><?xml version="1.0" encoding="utf-8"?>
<CamPosY>472.868</CamPosY>
</file>

<file path=customXml/item717.xml><?xml version="1.0" encoding="utf-8"?>
<zdepth>4</zdepth>
</file>

<file path=customXml/item718.xml><?xml version="1.0" encoding="utf-8"?>
<zdepth>2</zdepth>
</file>

<file path=customXml/item719.xml><?xml version="1.0" encoding="utf-8"?>
<zdepth>0</zdepth>
</file>

<file path=customXml/item72.xml><?xml version="1.0" encoding="utf-8"?>
<zdepth>-1</zdepth>
</file>

<file path=customXml/item720.xml><?xml version="1.0" encoding="utf-8"?>
<zdepth>0</zdepth>
</file>

<file path=customXml/item721.xml><?xml version="1.0" encoding="utf-8"?>
<FocusDistance>541.536</FocusDistance>
</file>

<file path=customXml/item722.xml><?xml version="1.0" encoding="utf-8"?>
<zdepth>1</zdepth>
</file>

<file path=customXml/item723.xml><?xml version="1.0" encoding="utf-8"?>
<zdepth>2</zdepth>
</file>

<file path=customXml/item724.xml><?xml version="1.0" encoding="utf-8"?>
<zdepth>2</zdepth>
</file>

<file path=customXml/item725.xml><?xml version="1.0" encoding="utf-8"?>
<zdepth>3</zdepth>
</file>

<file path=customXml/item726.xml><?xml version="1.0" encoding="utf-8"?>
<zdepth>1.5</zdepth>
</file>

<file path=customXml/item727.xml><?xml version="1.0" encoding="utf-8"?>
<zdepth>0</zdepth>
</file>

<file path=customXml/item728.xml><?xml version="1.0" encoding="utf-8"?>
<stereopairdata>/9j/4AAQSkZJRgABAQAAAQABAAD/2wBDAAEBAQEBAQEBAQEBAQEBAQEBAQEBAQEBAQEBAQEBAQEBAQEBAQICAQECAQEBAgICAgICAgICAQICAgICAgICAgL/2wBDAQEBAQEBAQEBAQECAQEBAgICAgICAgICAgICAgICAgICAgICAgICAgICAgICAgICAgICAgICAgICAgICAgICAgL/wAARCARjB9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IuwmRZWRomu2eNQiEuHiI3H5WU/MANvUY/Ctq7tnisLq3vzEZyYpLYGZvMtyOWOwKR5bKx6gAFeDkAHEFybZoXWBJNjt+8VAJmym0bjnoCTg8cjPanJcZlaSaM3EhbZ+/JKqrDDZ5zu6YIIxs70AYpJjkWTCygOMhyWRyM4BCkYyM8jBGPpTLmZPMRreJIVKhiqSmXBIGR8xyDkd+ecHkGn3Fs65YkBd7ZO7OCCfkx1Bzjn0qishjaSN4Tl0+Vz96MnJUruHv/gaAJFvZhIH850ynlMw3b2TIOMYBOCBirguIlTczmaaRgsRYjEca7lPmK4IUnPA5GCQeorPiMcTq0kZlAHKs20ZOCBnH0okQZTaSxYklMDAPBIz6dOwoA0lu40UxAqFLh8FQ0e48Or7if3WecdOfzjaS2mhZGjMc6uDHNBjY+5iQkkZ4TAIA28nHPFVzbgbA4Aa4KmMB1IjXO0+YMZzx7dc0jWkkchjJ7K4Y4SMgnOWY/d4B96ALNrbwyBxJI6OMiLIREMmDgSu7gIB7mtNrC2ERaO/E0uwkoqIApGWBLGXkYUg4BwzDGQThLSZZLUWUqiKPcr+ecbizKXCSNs5jLbepPTgZrPngCyMFlVlXhWwVG4gE9hnBccCgDMkiUxyFztcHgBuSDknnPoB09a566Ib7mSR3GcDA9Pr/ga6G4hk+9IThw21wDgsvyj5ccnnn9a56+RUClM5BIY+pPPB9cEUAUYoJHZipbkF2yAFGz5iQfyrpLK2SZ7ZrqaSKAdDHtLmIsTIh+YYBAbGfQ1zsTuEkJnZGQBVUqCW80FZCHzwSo59emK0rWdxG0ZkYAgFUOcHGAAODzgnuPrQB1jmWTEyxiO3JAtlJ3KEwFCHB4bBGc9STyabdmVJEXyzGQQChUlk4HDHALcbsd+lU9MkEHzyjzAVyiHcACwIbG37rAHOfUVceYSumR5hyThslucZBbqwxjHPegCRW+dXfcqhguVCgsoBXI39SNrDB7nGankULzCxkztKuQ6kKxIwwGRH0weT04yOaa8yMqItvwuGbdy5c5XarAA+WT0565pI1lhErRTOhmUoCrKGTOCdhYHGcAc8cY6ZoA0rdJGIHI3BR1BPYYUkjHJ9PXinvFKA4y0qgt95QMKCwZQpXk5BzU9u4QKwYGRFDsAq8E4OcAYKk56fSrouBLJJJJCmZUZMLGqqAQNrKeituXr6k+tAGdCImZWkkReMAOsjK3DNg7R8qkqFz2LZJA5p0yRo231HznOPKkDkOhO0hh8pwwJyD+V97WMWEc0kbbpJJYgYyx+RFGSqknPzHkgcAD14pPbuIo927Y22QYwyoWOOcNkHIPUUAUVR3VyFfDhtrDBUKSQ7BT0HT06dafGYYnXOJGdVjDDG5WB+XGeCecf8C4rSuT/o3kbEDDGxI2w7MQctubPyEKQQMAN0qnFbhmQLhdxDSEnG1SRuxgcHByOn1oAjkWUwm52Jhd0Pz/NIx+8ZMEH7o4yOarxyKsi+ZuCckFT8xZI8jb+I59MYx6a0uyRWjjcmKDKxsMbWZjySoPVsnBPZRWbcsqNsKqV+UqxGHwOCVAzg9fXp6dACgWLScl1XJHyj5iV6YUnpu/XNPWYgFSH81SQ5bhSp2lQUAyD09uRViWCDyNxYmYykE/NtCfLgnkbT8x+uAc8cwSReROQJFmbABeNgw5CjDnudqn8qALkMbTujlsgYaQZySAQWJDfUZPX61uxW7K5gAiPm+W0UuSTGWkxtZsjDFRznHQEcHNZUBjkVtuE8sfMynLM/JDEE/KSRzgj6VbimOwLzsB67QSSARk5HLfXtnpmgDpLnQ7xbaebzVdoFDzbQCpDOiFfOZ/3kp3ZIGcBD+HNxxsjuJNy7SFZCCp6gDOQflw3ercWozRo6qd8bIVCOSViznLiMNgnIyMgjNVcEFWV23BgxkG4FWzwp54HA9cUAVw7K4Ybo269RvQjtw2Bgk98EGrCTASRnzTuxhgyggkMdxUE4YAZPvmrFy0Mk6qREkaQ7TIoOMhFI+pLBs5x96ptHSCe7WOeON4XVwWZd2ARwY8jIbgYwQcjgjg0AOkuFU708gSSKCBGoDoQNoO1D8hxjA9TnB5rP80+bvuC8km4F/MBDSMxG4MVHHzDnjjOas3lr9nubi2wUkh3BgxBDAPtXynJPmZBXnPAPqKooyYbzGIkUlVG0PuBHzMwJHQk4PqOaANOa+aUIGRCyjYWYnc+4YTee+DyMdzntVjT42kkfzAfKgXzrpjlmaMEYUdeeeMZxnpWOtuySIkxCo4DpIcuNrc78R9QO/XGDVyOWaNDbxy7Y3cGV0XLSL0VSzchec44xjnmgDbvdcuZ0a3VlSJiSqk7VKFFESjLHG1EUD/6/OPFJukXc+QCCgBIIw4yVB9CR65x+NQbyhZS2MFwkrr5ibl4TI3LhMqM9CPQ9KmgIR43fZI77ZDtIwd3zOozyo3MOPbmgDTlkIiXzlAZFUL8wUsxyQQMZPY/iQetMgVJ5YJI3lUpMDLhVw8YA3EHcCrbxxwc49qiuh54DoPJjJG0MfNdARgbA+3zAW6kdOpFXrbzM4lWMlNmTGwyyqcKACOGwBnqO/NAEmpRyxupfzJPMMeSSrlgUwHMjH7owOBzjgZxg27EKsYb5RtMZJYhtmGcc4XglgOCKI5Ihtlk81kd3K8hsANwoUgfw8ds9elKjKOVBCuQuwclVHAABHA4zjpzkdaANW4vLi7iAmIY24URBhiQQsDkKNvzDaBknJAUAHjjFjt2XE8ZiCgglQV3AMTjehGWXk9sc81tSEBYZWtwu1gCQXQTqrbZEOO5XIOOpye9U721jhlYrE0ULgNHu5YRuoKbgx5Owrxx1PU0AYN6YVyTh9jKSjMoBLcOqYJO3CjLcY/KktS4yqYTzCGA3YyQCoySM9G6dwTxVyWKB5pmWFvLXy2AkUDcD8vy8ckspPTgdaTazCVuWBQeXtUMSylAnPXIC4I7UAbCwWEungwuIrqJP3kaeZtkQkt5g3ZBc7/UZ28DiqcDurRgMyKwB4+Yyxg4yQR93JOR+XpVeEhbYqyCNVwg2DBYrnauCOBk/qaskLbsA8RZ9uGDAjaDhiAVB+Uqc5HXIzzQBBqEcc6l1ULI+FGNpY/KFwhB+7k/L34zXm9/aOJGUBgy8cHLYBK8Y+92Bzzz9K9L1WZZvLJtfs0ZUtEHd2EkTYaNg+0YA5AyeAaxDpyTRq4Cxtl42YTZwVBZTsOPlC55BO48cUAeU3Vm6kI6BHAVkcHLEHBAODjOD/Q+lY0tmGDfLlyT1Aye/DfwtxXqN/o00ISaNo5EV2RmhJdlkTBw2QMcEHjj1Nc9cWIXO9QWbOWIYgseQxb038D60AeezafKqySJygIye3IJCg9zgVlvERyVK57n8/wCVenXMES6csATbL5ztM5PBXYgjAAHXIb8vTNcnNYcsMggFs4A5GevHbrQBgRqjEqd24n5QAeSwPOe/OOKfcW0luFSXh2VW4OQAw6MOobrkdj+sksBRgVB65xg9MnBHHt+lQO7vjeScE9c9Scnr3zQBCW2hR15BJIyDgnGB604kMRgbeFPHAOMDnmhssfmHJGTk4wR9B9KQEHOBgjj3x6fmKALHmCTasgUYAXzNpZgo5Hyg4PpUUhEh9AAOgCk4GMnjk0oGc8Z4/UjpgdakliaNuVZQVRlzj7rDIyQevPSgCNAWYDnryR2/Kuhs41JcgqhQKApALPgjJHHByB+dYcQ6soJI7Ejnr0NdHarhUdhjBxGACSxyCeO46c+9AGoqAAISQMKGYc/Lxjj2/wAKkmSNW+V9y/MFbbgkY4JXJI5z+VOGTGGIIDEg8EAlQpwB1B9+nHeoJ9p+ZBtwPmXduPA5O4Acen1oArOEOOSTgkY5zgnAxjOOa9b+FUEFxrUAllMLbl2OiOzF8gpwpz1yPQdc8V467nPyDBTJIPOdrEt9OP517P8ACC8t7bXbGadwg+0RjecblLHgryP4v8KAP6Bv2YNDt28PJG8ckkscBwhi2o2VX5ySMgkH0wduccZr7C0LQkaD7RNtEazSfK4dZVUfuwquT8o+6OBklT16V83fs9z28vhOxFvlJ2iTdMAY/NRQGVZCwyo2s4/Hqcivqe1vJImghi82cyRlLiLZGiKX3BjGzLmT5GyrjpkfKCKAOpuGtobBFgtUaVDJiLzd52ISUkh+VcKFBPJ6jBwa8N8TpPqE5eaQGHaSFRQCVy4bc2eBvQ5zyTz0AFe6rEk9qBbKwdGCwuzYBH7tpFCICcbydpPXGdorjtZ0pWVmmiCK28SKCyht2XLMfL+U/N0xkY6jigDxLTNJRknuJPNuIWYiJkYKkJRlBgkG0+aoIcKGIB3CvCP2kLNG0iSETobWK1+0JHA6uXEkI+WS2jb55MBSxXJ+TJyVIH1Hp9sliuoBo4ZrWbbJbyzsmLdkLKyE4/eRuhVsgZVh0J4Hxt+0bqmm2+matCjMLtdMIie2kV1MjANF5jEDKIpckEbgW680Afgl8Y8prl2gUDypnXs6ZO5iwaPhlbOepxk14apCsw+Y8EDbg84PByOmc+9eufFHUWl1aRJU3lJW8yRAYzK4X+JgSCBzg4zg85ryKKVopCyEB8qUJwQvYnkcHk/nQA4gBcliSWAHf5RyDk9O/HtTmRmUk/MB1Y89x1yeDihY9pbqwUBjt5XqO47+9RzjG0KxIbBIBJwSMkYPpigCM71Ygg++f0A59MUqjK87s4GCMdff6kCk5JBJP+1k8nHSnRjGckhRjOOuScgj8f60APZFKNhsYx8jcE54JBAwSCP8M1ASSAGLEAEA7cYyQfx59aexO5QQWUcHAxkAjkjBwfz60yTBJKk47LjPcDkjvkUAICo+7k4GTz6DjOfr+tOdCApPIckgDBIIJz09/X61EAfcZ4J7e+akLemCM9O/HX8KAGAcgZ4J6jPPH+B/WrLDaAyNuQjBBGHBKgkEH8B6e9RKCctgj6dMdif89qB91jtIORjGBwOTknrQA8EbQCDuxye2f85qWNRk/NtyAVzySQRxx06/pUXy8fmT0xn8P85qdGAVPlY7S2Ceh+bPYZFAE8eRu7gfeznkk8D64HerCsHKgKUOACUBI3HILfyqurkEgAYc/MB0UEj8qspuQBsFVcnBOTk8jAz17/nQBOhCrjI3EDB4JDc5yD0NSwqjAlyw+cB8HGQ3oex6n04prDcqxhAAPn3A7mYEA7SfQY9PWoArbRwynO4Eg/Tg+mT+X5UAWboR/aZGhRlUEKiHqqKOQx2/e4OfrUAlckBlOzOCEJx1BG4Z9R0/Krroxg3lfmY7VbcC3A+6O4GNo57nvVH5k2sVZQ4BAzgMAwIPPXB70AdFbTtI0QBAVCihc5K854yDgc5/E17F4alt2UMjyByWWTeuF+ZeqEHnLZyMZweK8QsZk89ZAgIVkJjPO4KRlSR+Ppx6V6ToUsilnUjykYMQCQVLZbAyfmAAwOc0AfU2i3OLZFWQykRrtjkKhQCW3tH3YYIBGcYAyBzXZCW6ljRjGUtmkjYRQsdjSbFDSmIHCBlAz0A45HWvF9B1ZY4kDEcIQAz4bDqRliwOexwP7p5z19Atb+52/NcrIWGY5NpAEMm0GPaGwXXBBIHI9MA0AdVDDJOXSKYxifYkrtlBGIyHTzimdy5RSCNwyvPJJrX0i1gM9uHQyRvJ5bMAMMwU9Oykndz6kZ61yVrdPDKDFjejFiVyyuFbcMLuGR90geq+1beLi5hiNvdiCNZFkkJYJJEFZXlcKWAPAPvgfhQBtanb29rI4V3aBmjbCxSCQtMxBjZdv7sAsBgALlc55rIuNLVCN0SEIrMCGCShthYsG3jDKG4Ptiuktb0BJhujlO4q0ojByoDsskbOwwxOTt5Kg4GcZrPvNStypWV0V5WRdwZQpJIjAALZB+YnHr60AcvNYssD3AkRmQ+UyA7n5Vz5mBklfkIz6ke+Mu3ti0jLM0hCx716FpGA/iPG3kYz146GtsywxOWVnjl2gN8oMRZW+cEgHKnA6HgjCjk1X85DJHP0jQMJuW2shRRt+UblG8nae5AFAFq2sZIuXVVwiSKqlUDqwDKDjGDz/wDWq5b293PKbkI4JjjDMVZ1kWHbhZQVIZT5Zz2z1GDU4e0iswqmVbl4gyyzsrRsi5z5RU4Q/KSOpzwetOt9TncL/pDEhZEO4kRRpIWTlQeUKHk8ADPSgDJOnyRy+fC8oQFz5sYMZt5Nw86MfN0G7HXgN0HSoJfNllMdxHJKUCogSQIqA/KcNxuwuDzkZIPQVr2zxIGijlyIhO8cYk3KZJeBsJVsoVbj+frVlVVZGZmEmY43UjB3ucRiNQcsSARjHYe9AGa9jcQSAPbyNtklhYMquVKYbIdSQwCsOfx55qGTymYI7kSAhljWMpGWyTy+0AKDwBjnnFbrrdWkgubdhCygk+cY3RJB5a5khyQ8ZDopGDjJ9M1imRZ5ZXx5O9GZEf5v3hJyAGHEZJOOMYoAmMS3D7dqo+yPYwHbqORwcsP/AB4dqIrWKWIxyThTGJGGG2DeWUA4dvlUtndtzyucbekdrcCK5jdx9o2ugKtjy3AzuUIfvclsc96v6msf2+TyU8jcIn8o4V0VkRvLkVQNvOeOh4OMc0AV7RJI7h2ZUljKsswVmC7MmJmVgR3WM88EkY54rWe2soyuXddu3906/MZfKJZzJniMvkDgHPAwM1LbGN7RoSyw7iMOSF3EFSsTHBOS4J64G4HsKqpHNLc4ZBNAX+fa2WKxqxBUqw2nLDnoSPWgCGSB5UWaFQTE4LLFjYVAXLLgnk5PBA6ZzT7h5d6PDbCTEaSsCsiblf5lKL2XBbrwQOuavvC1ow+z3aNDLJggk5RA21/NCgYcA4HIzsz0NST37W4MMjxypATEjxojFyoKxoWVd20hQByetADJ28+3jEkTB22Mr53bICjoISo/gBVWUEZxgZGBnEntpJXeMRKuxQpKAqh6ZYANwNxORk5Iz7V0lvcDy2kby2knIaaF0UIjEjKoRgjj26j1BpkjW0xjwoVWcptbcqCNWUbw477cnoc7fc5AORht5GnYMjPIgPmINvSJdoA2DgYQ4bGMDtVXU5mk3NIhRJSAoUOpRkxGI93AYlSpIOAeTXSPHiZns5fIc5RtpdQyEMCA5H3WjzweRu9DXNXsZDKZQScysjqciP5gIw4IwxC455zjgigDJhnjjkuIym8yosUDkHNu4Iy6pnDfMODwfl7daLi6t0lWcGScRtDEdqqjAqSGYtg4HyEYzjjmoWikEu3c7ht5WQFVGXUZPBwCGyfT2PNYs1xLbxTmJTOomBdYyDII3IXeMnnknPfnPpgA3INREhxM6xvh2EkiKoUL8q7mVSAGO73y+cdTWrFd3MSW7xK02/criByXjiZtrNNvK/IQMnBPBrnLPfJPIV8ryZrcpPbSAYKg73YEMMNtXAXr82faujtl+zCbEhcOQFLsBGrqijy1GPu7QeOnHXk0AYOsWxl88rDnKs8i53NHGF+8u1z8mT+BwK8c1cNHuQqCPmDtg54PGfTggfhXrOo3BM7RtJFEHfDSgARqrE5DY3FkByQenPqK8y1YwmRh5gdIzyrEbSzYB5JyV3AEdCAKAOcgZI5kLweblgFLSBWAUjCBkbAOMZPBI4r0rSi25JI1wkaqjIdy5dclj+8Y4Yg5z0ySBXnkSWkbRqgdndt7KQPLjk+6I/mPzDjOe2Mcmu70qEgEnzAyeWWjG7LcHdnngA8jPbHHSgD1rQrgI26NSoDFAxI3ldu4kFc4yAv58etdPPqUswQSIiICN0SBtzttQfOSTuYFFweenFc/o6Q/YEVdsssgkkZwRvRYlzsZ29Sp5B7Yx1zaklQNE0zMS/yDyxuxIAxQuoThBtzkY68UAXZXS3ilADLJOyyOyqo/drtJj4Q7BuPXI6c9MVW1C1ih0oXMsUbGaVDG8eQYlkMo2yDpIh2SEfxArnpjMiXMLRMkzEyysSpHmF0Ma7lilA+UBiVAIYn5TnrxSvtSNwEyxMAAjjRgxEIVQSAoYbnDBsE5HzMeCeQDMgC2dvHHbBGjWQoA0alvKUDadvOVBwcZ+8fxpZRIfKM6F44Hk8pHLKHd1jZnHljkA7c8/lmqk10jJIxjDegQkKpXjOwjDLwA3HIPaoklaSFlLxRGKPcEzhg28A4JAySSowAfuj60Abl40KgQzQzS3EwhjEzO0sluNrSKAxyAmCM+mwdMkHKksAx/ecOqoolC7Gfc5JMmAQ4wAAe22qMepNGwDl3d3KuVy8uw8DI9SNoGCPTvSSag7sp3MQi4w65Eahxwu7pgEdT1oAs3aJEUtoCsrZDGWNByoQ4QkEljlc8ZyD61l/Ypp1OXBKpvZS4AUyMwXCufUc+2CfWr0TqSznzZ5ZcCFw2FSRicl0A+ZwGwuCRnpkcU2QSRs7oAN5bKuu3OOAy46rknGMgBcH1oAynsljRtsbhtw3Nt8xxtCqQcPkYXsRnB7mpltvKNvIQk0cjTtP5eUljwFWNZ0b/WMRnGM4w2auE3ke55Y32PlWZSrFlKsXHytkkFCcnnLAelDSS27Q3hgklT7QqmPe+5QQCJN5wSCF554wcUAWbNR9qD3K+VbzggyxhI0iDRxiPKqBgCMh29d5zyCBkSt5NxKIZ2ZI2eNJbbdsZkULvRmP7xTt6ZHB9hWlfah9reWby/Lhl3EBRvQMcl1wWJAB34A6BuOlZ9jaLKoRCYoULyMDgBjwGZQDksVZcjrzk8CgCtMU2BpAyyiP51wCHyAVyQPmB4H4U1bwwQiJPKCOrK8RYsJgMMu+NW+V1wozxkKKsapHHaOUikDx8tFgEsQ+0BCvXdkj2PPSsCRjK6qYwZRlPlCk8jD5OPl+UY/D2oA2ojMUiMhwJFcxu52iXYACBjrkjHuTWtbXqLbzQz264kSOM7iweKRRv3I2eCSeRjv171mabdw29rIk6R3DQK0cccylWUyEgFH+VgFdc4yF7+1Lc3W4SGR0YSv5u4qm7DLtKqTzwrHj1/DIBXeUstwYSilE83zPNGVXO3rvBZjwNvJHOarQQqE3M/LBW+UZUseSFYEndgntj5ajNtCuHGfKyeNwYMCxxuJT5hnB7HnA6GoSfLJKudpG9GUkleMbFOfl+Y9PbFAHTWMa3EgHmO7BShEq7lRiCxYc8+nU8cjnir72xgcxM8TNyIyhYb0MbMPmDZySvTGcjkcVm2tpMLeK/3MsMjAPKPnCS/OyZGCSGEbkE45+lXPtSZbdJlwo3blJJHXdkH5fmJHI9PrQAhiRYnLlxJ1j8sl0yDtOUHKtl26jkDqckDLuDAsgdEk2MrPzhmIYMAxI6ApnIzkFPTJq7Kzm6hiQysXVyN+EjUjJ25ZsAkMSvPT0pJI1inM1rC08CvEDK5x5e4SZRh/CAwZd46Hp60AVreZJdyo4VCjMMxmMgZIG3aOfmT69cnmrAg1KCVGNnK6OpuBIEd8xgBt6svGAVI4PG3BzzVW9JW+JVQizDcqCWN9qPjISRFwPvPwAOvT0tPqN5MBCt3JBbkC3YqWWONAu3ld+CmQCQvLZ6HNAFuQwTm2aWJ4lcqpuY8l5CHKMIw2MjBb5cDn0zxnPa+XIA0nmufMCW6sqyEJgBptp+TIAz35J6VELlFaWIbn8rJhk3EDeG2jyo8DyxheWPzcdqbC0SufNVzhThgdhw3Cupb7wx1HQ9OM0AKJ7lCSGMTQttWNTgIoIOAVPI445ySuScitL+0LibMkzAsAp+Zf9YwAXcwOPnYFuRTJBB5LlLedpx+7kLKRGhKNtfbvIOT7cD16iGEKsSCUjAYYDkgADnjac/5A+gBrx3kk1q0kUUTLbk58xMNuJZmA284JzjHfvgiseGeO8EghJjCyFSHjdcMG/eqrbRuUN36cYyRUMs5SGONMqgZ1G6RgxbGzeWblk2jj1x+d2xjFtAlxsBRnaPzZHLLltzOjgdV3nIyDjGOmcAEckMbkkYJXCk5ATcoYBcc5fKj2OcZNZ2sLcXTJNJsSRYwiu29fOSOMgfJt/1hG3OeOcZx06CV7CWGQC4je7Qo6xKf9dA5IJZAvykFu5A7AVDfTafLBZRxeUJ1ZpJZWMnmbnz+5ZnwGChV5z/EeaAPLpraRZ90e8ZfIG0uATjbjqeSB371nTpOrkOpaRd+AyhWPOWWQYyOS3J9T9K72Vgd0WxcLJIRKo2uwTfsXdnDAEgj+fpnPZtcTDLKsjs3zSnBZf4gHIwCTnH+97UAcPNG8gaSNHaODPVANkjcsMKT0cjDdMEdCQKktpfOZPOLBF2ozHDMIs/Ngbx825mxwTntit+W0lbdHbpJEhRVnK5eN2By8mei9s4zgLisk29vbtMHjmeJT/CwUhuFkkJGMSZ6DnHQ9c0ARveoCoBPVlAbkKowDhemcDn1JNXI9jxK7SAx4IAHy7DydoG3jkZ9/rWC8KSTP5JkNtGxO4sC6oWMalgMjdgZ6+1TG8jgTy4B5rEsJCdroCoIDbSAVYKW7kZweSKAKt7bO5lYYYEYDBEUnByoVlXpjt9a5ySxXeUxywI3sche5JC+mRXWpdCUPlRMEjJXaxj2sVX51bYMkEcDv78VnSRm6md5AkbomUVQq7wCEGQMBnK4J4P3S3FAHMSRGDBClZEkSRXLAgABQAQD06/rmr0ASSWNY5gGdVaQlWjWNzuDJwOQOxHXPtWjdWkU/nPJNsdY02ApnzSp27OGwHA6YBGBzzWKFiZ0XeYFAIBCMxBAZgXCnucZJzgUAbS3ZOYUVmBDZKs2W+87sdv8OM8dfepo5IzFL54JBBCRq/IIIEbH5MjBYk9Mg9RisW3VmfaCrkgKBkKRtJyR6ngmtNVZytuWjjCyBpS5IIRWHmASYyxwTgHuKALkIIiJDR+Yq7+CMAY/i5+chmB554yBTSZyzjauxTEz5A5YlSigkfNHwOvGOfWmmSFJnhhYmPA2uwIK7Rkhcg4DEAcjn0FRPJ8vIwi7ASWG4qBuG0MTxj2wMUAXRcjzZSFVmVWLov3FYHKrnoyKCOnHoccVQnkGS0e4KuPmJOA3DFVy2FAbO31FH+uI2A5dirlMqA+4iNSTwq4GcjrmnvEhCBQc4YyMTkM2SUAGflG3Ax1GM88UAFuWVHLswco6qNqlZA7I0m7cfYZxzgntmr0GxjHySECuJBkohbOVlZ8f7YJ5HFZrSvsJL/KZAm7gkBAY9px0IA/E8VYt8pDduG4UKEy4GSWUcoTu5VmxjGCeaALkypHJ5ay+cXh3O1uSwVmPAZh944AzxxnHFRJLuC42oyy7ldSQgHIO4H7w+XrkdcYxVKJpC25yI9pVQoX52U7QST6fMTknPy1oWkuyR4T5fkXCxQyu3zuu91fcMMAhBznPHGDjNAE4WVnjZn2LJuwwQMr4GFQYBAbDLyT+NSyBQsQAZZIgRIx5BYvkbQQCvGRg/jxxVYl4isaSiQJKqqreb8mXC5CAkOrY+XBxn6GpLl5Uw78r84Cg7WwSBl1Zjtb2wODkcCgBPtccZQSTmKMEOVIKIzRqwjJf+KQliAe27FfRfwT/AGh/E/wq1OCeK9lnthJFEbaSWZVgt2ZfOZY48BsoFHIPB4J5r5slYTRxnyoWijLbFO12dgAxBGScZIAJAAIxRd3ilUY+Y0xXy9rIUHDMACQfn4A5P93tQB/TR8FP2ovDHxS06wtTLb2N2IYIhLJLgzyyYVnCzHKszocdBjAz8wz9E6ndiBdolfdIyjCyxsDG/wAwmXy2I6YyoGefSv5V/hx8Sta8FazZ3qXM3lwNA6KJWMUYiKGP5cgPH8oz39MYyf1++DH7UF34jsbU6wY533Rww3KXDbpItrMWVGJ8vDMcjJHGe2AAfoTf3ltc272qTbnmIHmMmzfMRuLYUNuxIyYAU5D9uleV+L9JFswurG3FzOFb5o2ZRIrltx8teGUYfk8DPKjkVn6Z4nsLlRdxym5W6KStif8A1YXYfJTHEb7R9fbNdBZXV3c3UUzoj24O2LLGZRBuZoyyucqV3Hf0Ukk4FAHmWjma31B49e/cJNtkSGXH2tYwhkd+VAeMFSq7eoGMAkZ1L028snkaV/oscYaSZN0cfn7mCrMz7VCtyoxgjg85rr/GWkjWc3NkI7F4ELhoywuHMzDzd6O2dhA+VPlXaRgjnPhF9rGr6DdXDatbuIlkMVmowhjhYh3jOGPGOcDIJQDk4IAPX/Dni/V9F8/TZLGAlisBuJllYpGry5kjYZG9tx+bB+VcjkV6Hpfxc1DQ3intbp3ZAkVw8bELM0O5ghi3fvJfL+Xdt/hAIyMnyPSr6z1VYZvOcySJgxSOdpmBZidi7SqGNlK5YtuU84Ixk6nZXWnX00d0zkLBHdxNCu8u02QIpCxxE4fGcZJA6YNAH6T/AAw/aON7JaRapdRGXarM8gKLG6BgEZzkM4LHPIPOOO32R4b+I2k38YMt7Gy4xGu4LskZVkYIxb94uSBz68Zr+f3R7vU7WeOb7bIkclySVTeEgiTGdodgWY5Y4z7CvpPwH8bta0e5OlTQG4sgWRL15MT+V5DMk8isxAQIHwcAj+8eMAH7V6X410+URxmWNBKfLJPzlAGYKy5Oclc8cH2xyfWYPGMcGlxackTyIl0s0kynf5ysyJGuxWOQN5ySSAFGD97P5h+CPH9tf20cdo8ji3QS+Y02N0ckimSXzQckEHjGPvV9KeHPHcl2DFLhWRIQoLb+Cwz5Y/vEY4OeGz60AfYQNpqMqSLKkm2NQIiqNHuB/wBZkZO7jAwedvtWZrfhW0vbdv3YJmUkAEAAspZQq4OTk9eOp6kCvNNG8TR22BmNpJDGkSEHKRnP+sKMAGAcnBBHtjmvSo/EyzxovIkWIBmKrjnKRkMPlwqkcA5OOeuaAPljxh8PYxPOs/mBJkcG3ZAFi24IYsUGW6YyT1z2xXyR8Q/gT/aNvNJDCjvPGwjlmSJ44wZCQwJTecxBwByPk5wQa/UzUbSDU3EDAMkh2M7srKGYg8MowFOCNucfNnI6VyGpeGLYW8ybIU2Expk72UjdhQFJGORwT0xQB/OT8c/2VINTgeCTQAn7lB5saR4vHQO5eaQRAxqu9VGCxCjmvyh+Lf7MGoaJvlsLCXH7wrHbREwEmYh14QbnDF2bn/6/9j/jLwDDqNheRfY7eRYYpSZBEpd5doJQeaueQQMcA7vQGvhn4g/A+1nhSG6063nhaSGZI2QiaFH8tpxHxsY8DuQQhPXkgH8eHijwHrXh8yQyWsoTzpMxmPEirGOCzEA4+Y4xwPx54yM3VoZoWixM4WPBjLSQnzFYsF3fI5C45GcZr+jb41fsgaZr893dadBHb2xhkaMiBlZeh2LDKfmYsvO3AzIASACa/LH4n/syapoDTrY200ccSqZfLhkNxKrMynzJDGAyAJGSI8DEgBJwaAPhyC+S2Y+bIXkAO6CNlVV7BmboTnGQucc5I5roo9Ta7iQu4YRLsjQKFSMOCdqDPJOGyeT8uT1qHxd4On0CeWNI7mQpKCs3ksFMborFcbAcrJkdMcdOhrhFS8SVcCQEtGioQyqW2lFIBOATj8zzzQB6pHpcF9aT3lxJ8sNu4JEqK8ZVdyuqkEyHGc8gDjBzxXnSvqNrJKitmNCrxy78LMSMFmCj5GAYjsDjtmprjVrlJTpwnCoSqSpDJmHcAqb8BmHOMknPX6ity7urQWUaiKMyBwiBTuG0LFvZ8LyNwb04bAxyKALth4he3WOWKa5t7iNVj8yTfKrlydkiRqy8qc9T0UYya+xfhJ+1F4p+G02mtY39xcRwzNOZvOKymGMlR5sKuSjZBbac43A9+fhPYZ8HcShzgj5WCZKgBQeFwOg7DPetcwumLpbh4kgKlRCqsWJGQGAABG9ec5OCOD0oA/r1/ZB/4Kk2En9naT4k1tElMdqsrS3EJdVmX9znc42uVUkA/MQVPTmv6BfhP+054c+IWk2qW+q2F19tjWMXCSqHUSgtE33jtfaVA55bkYzX+YFoPjHV/D2oPeWV9cxOJ4zuLqER0LFGCF+MZ4AxjOBjpX6afs1f8FDfG/wwv7C2vb++fTIJoHlaW9mkic/LkhdwzuddwU/cyAOQTQB/pEaTfWB0y3FmguSsARIllRgzKmAWd3G3J7k56etakyNewR281jCfOiD3EPySbFdArx7iMOMs3PA96/nt/ZZ/4KkeBvHGj6XFfamhurqxiJtJrgLNLIS1u0cYaQFiZYpRyehGPUft34A+Kug+NNPtNR0u+gkWeJdyJMjq25VUHcG4wwYcccE0AfnV+3D/AMEvvhl+1DZXmr21nZ+HfE9rBv0vULC2hika62yF/trx4MyMxQbTkDYWBBJx/LB+0P8A8E9f2gf2e9YmtLbT9R1zTYmG6bT/AJneyVvnmiVePMMBODjqcHGa/wBAK2uftaiNxFcQtPI7yQNtRI42BiVv7zFyQ3OMjnJOK8t8e/CzwZ4sui2t6FFqNxqNuLVt7KYLeEEh5GBjKgje5PTIQ85xQB/lbfFabxPpHiO+i1TTr7SbuC8kSZZoZ4nmMZwyyMwwM8k4b+Prk5rh9K8ceIra7JguJwZmAihRnZQznBALA4wDxzxj2r/QV/aA/wCCUHwa8fS6jfXnhOwuYdZllntLi2soopoRIpUTyO0eQ6hgQSP4RweK/HD9oz/ggbYiwvdb+E+s6lp+rRWjTJaXTQzWxuoFDqrhFDKjBXBZRuDDO054AP529O+OnivSZ4Y3u51SNYllPmNJ5yZCsySZ5Po3OM8dq9z8I/tLwW5iTWZ/tFvLvKGQsPnEgUkKuDtAV8dBlu/IPz18Zf2fvix8DvEF1ofxF8NahpsltPcWi3f2aT7NKkLbBLBNtCyRn+En+70zXjK2kpKzrG7wxNukIDMFJ4CyZ5XcR19WPA6UAfpdY/Hjw1euIpwkHn+VtMK7UcMQUWQdUi+XdgHAJzgmvR9O8caFeSw3C6haAyW4RTGpiYqyxyMnlgYEgddpIA/1eRyWz+Rl/q13JcRyw+agWOJQhYDIUcudo7jv15/E9BpvxE1XT2iAllkdNyOxmLEKCwj8tSBtVYiq56Y5HWgD9w/CnxI1PQCrWF6wWUxmMGbynERbb86kAxMFKcE8YxxgY+nPCP7R+rwWKSXF1dRywfPCVZRakIVIE8pcGIh93ABOTgZ7fgZ4a/aAvbZhLqE0lvbRIqQKrCQyHepIwxLMxVXG/sTnoAtfR/hL9p/SNQC2uqrHGY1RLFbdgttGA+4tcKx/eOELZbGTxyMUAf0I+Av2rtVuIUhTUGgniCq9w+fOkJRmKqUUeXGY4yQrckcknOB9m+BP2tbNDbxyX6I6xh50a8Z0eQKJCIlHzZwp7n7wBxiv5vPB3xa8P3piurTUktnjCu/+mJmdAy+UoibgRsQSeCyqOuSa+idC8YJf3UN1BqMFuLhYrhbeJmhUlmKrLDvmASNhuwB6k7iOKAP6g/B/7SmmanGkx1dVALZjgYNnCjBKMCZAeOc4BYd8GvobQPjXYakUt7fUwpcJGrkqVdtpKblfG9txGQCOuRmv5fvCfxO8S6UVkF80tvDES0cbbmbdhVCoVIaMfKxZiM4GeCDX1f8ADn9oLUol8qaO4eR/KjtmaXa1tNDIWdV2r+8Zt2ByPuk4PAIB/RzpHj6OfCyXUEpY+Wdu3BXdy7nHykgNwBxn8a9DsPElvLEpjmjcbQNu9W2heM8DLOef++elfhr4d/aZkSTyJbvZ5LpGJlZ44p5dg3sjSEAoowC3OMdjX0x4P/aP02S0juJr1DIJo4vJYneSFJeRSRgx546g+g60AfqdBr0dwywJKiFkIXH3sgrkggbQCGOM9cdK2re4VVj82cOyKq7jwrsDjcMAcZ4z+OO5+AtM+O2lzSrLa3LCNmQfO/zZCJlSNxxyfxH4ivavDnxU0/UVC70Ep2/JJcgqmPMHmKuPlZiTnvnr0zQB9QC56EAhWbkgDIJzkkDovTnp+mZEuRux0GMjsQQATyewFeTWfjCwu41uEvEJhLqqLN+6LkRo4dFOJGDKfYZ6VdTxfBMp8iWN2UPuLZRMRuyShWzyN6nHrjqaAPTGePdubO7AXjcQctgHao44Jye1OyG27/mYEsCoxjJ44yeQMDPf26DhofEMT8vLFwilRnc4bGGDcdeo49DWhBrULAMrbg2dm1idxA3HG7oOmPXnA70AdQxGSQ+MkjBxwRuY5GOpP4dKQuqnqWwu1UH8TfMwIJA5xnuOnrxXOwXyTyN5kjY3EKFdSkYAyxJ5BYfMD2z39bsWp2ssmxWRmB4fCkAhclg2R8uNwyDQBoKrMxeRszBR8oO5UG7ggEnJyCM4HQgYwaSGEhp3LF2kffggfIVUIAgHIXCg9TkknpgASVC25cMw+QEggBSTjIzg9sHnqcd82FKs2dyhiudoPLKOpA7dvYZoARFz5m75XJwdu4jHIj3Bup2eg7d+tQ+cjXBtJoyrKiTQPuBWUJgOAcDEiMRkEcKynnnDhNsjIbr85wCSPlzwAy9gORg8jjiqt00MqIwyJreVZY2cMp3qFDLxglGQkHPByeOMUAXnDkMyZYhGAAHO8kEHJbHHB5GOfrVeB5Y4QlwTvG9RM2wu2wkI+1e5I4A7YJxnilFqqyTS20eJJ42K/MdqxrxhpXA4yoJA+8yr6c1YSFEUyTvvkyG3uQFGG3FVAbCLnHGf94nsAXPMZow5GXDY8ouFDNvPzOyg4XAJxjB6GnTOSrsHUDCjnDqiYOSqgjnGMHn298Sytngnuria/kvRdvuWDGLW2jSSQp5KFjs/dOgZs/MVyBnirzSHGIxzn5QwZBgdeg9CCOPrQBO1xtCFASWXh+ABnAJxnvkcfXODxVC4lPlZbqHwCRngscggfe4YflUcskiybdgI4O8EhVB25BJPLbm4Ax06VHJnZKpAYFsuCDkZVSCvXng0Af46FtPJCrMMMXV1IfbIFU4G0AjjuRjnmm3c2Zg0ISNWKfu1yUUjBPDZOM5785qrJLGGBjV8qQxGw/N9MHByAfxWpkCzAHyE3QgyF3fAdASXVwH5zngryMZ9wAXTIL6IQQ2sQnUGeSVNqBsbVJYswyuMnA4yffjJuIJBJL5xfKIj7pYgjjcmY1wSDsIBA7Y+arUai3xcxzRsShd4wCdqFj5ius2A7D5cBSxOBnHU593I0s6zRu8odlzI6jdkHHIAwnAOB2GKAGIsahDICY2cA7G5IAJLgkEjG0VBK2JWK5YtyGJBO1hkAsfryauI628gWVS7k48tk3KQ5BZtrYGSMkAHr3HUR3pVXjKKscbbkU4CvIASVMiBjsfB/TGTQA2KSX/WEqoVRChfDN8y9Qh6cZwf9qrAuXcBGJJUY5cHcBjA2t0wAfz/AArPBRgoPJAJB6fdPA5+v6VdsbY3KXMqjYlvGZN2GO4n5UQ4A25JIOM4wCeDQBe8+a8nbzE8t5WgUbS0YihVfKIRQcBSpxyCPTvSXdqYJWhWTzVOHQkk7o3AZW4Y84Cg+4rMSSW3fIcAtkBQxHHqVByBjB7VbMilU+8Mx7G34cgBs5TIGBnp3oAnMcE1nhZ1SSOfaI2wOWTIcZXKoWBBIJAxyOa5S6lIuHilhiRmVYmd4yY1KlQsrbSCG4zn36GtOeVFBySX5wuzdGyYOCSWyDz0x+NYd3IjByrBGYBShO8NyC21gvynnPbuKAMzDNOyfu2AYtvJ2qeoxkgYGM8e/BrYjEZhQrKXdix8nYMKdo+dWyc5z09vWsphHGwSIsSYyZDIRtLEA5BUfLz0GT9c5A2LcQusYUSRhQXkY/dfO3CpuwM/K2ckZPSgDSsmAf5k3jBUAP8ANwOcHb14Hr1qwFYMXPByWAwQecAE9P8APbFQwFoyGA3DA2ttwVwTtz26g+3FWZZnml3O4L4VckKEwoAwQBjAwaADLFw2csBz0xz6nPQZNaVtEZACAPvAY3bcFumCWyQcdP8AGnQSWjFN0YUrG5DN/q3kAz8zAH5cAccdaaHdUfY3lqWDAfMYyQcDZn7rgEkH3oA2ywSIxsqo0YIKNt3EluByoIAOOOf1qzbKk8WInVZFQJIhcAllySykrgjHXA4zgVhbt20sd5YZKhskHpu3E5PXOKl3mMFkJVcKrMqloxJkFFLA98dx0BoA6C8vLIiNY0lCQHYgDBWclMSSOedxyF4OABx1znHa5kWXzcgxySKRGyDCGPhNwQkMChGR0z04qRXa6Z2kZFAzIeBFG3CgqgAwjnAyOhwcelR30LG3jkWZYW3gAxxl1uAdhZC65EbhWXqB06Ek0AVZr2Tz2+YkNuCqI9ojDqWYR7V4G4ng+vFWIrlLeCWKWN5JJlG2RSVMRDZbcw6naTkcdMetVkWKCJpp2CMxxbKQWaRvulzz9wewyT0rN8zJyTj77E/NhiST90g4bOMcYOecUAaplaNWDkqHX90GQAED7vRfmY8gdOlVCZZpA8r7VjGxA75C/eJ2qwyctxgZ9OlTqZJbeNZm8xCxVPm2sqqRlCCMg88EHue1M2qSW3jcGymSDux2IbPzDp7kcGgBbS3WeQgsUQli+CQhwAx2kA4GNvtUiwrvwVBXfhgAQ20DLDnqODj6U1oY1CuS5XahU7TlXyQ/VgDjHrjj1rTUxBWyWkIVNjGLaSrBlPypnccEHPH44xQBG0UUKlofmBG4qRhckgEkk5Y4HUDrVqMO1m4LHG4MIyFBZj3BHI4PJ7gjvVAjYI8M3ll22q+DtG7kHkfLls9OM1ZlimtwyuqMrj920bBg24KQwKE7l56jPpQBVuGVShQhQRhgCSM4JAPHPHapbedCBG5l8rcGkC4LHAPKkjjkA49vzy5wwYAggEjCkEkE+p+n5VpWkiRQSl7dZCxRV3FmwpVwzFVIAxgdCDk8ZFAD5XglBQozK2F5BHmYKnGQffGf69LdntiREhCkRjzCu9lcpHyY8jkgbSf9nGazI2ZyybHA4xxkYOMGMMTjp6fnT8MM5JyDs2kneCBz8vY8keg54oAtSXzXdwzSTmSZAQFGM/MS2SQPmJz7kkZ9aru7PKS6hXJIPPfI64HLZ7VD9nVSZESNJCCPM3FWJAGOMdMNjPT3NCxvvYuSSuCxBXLe+CBk5OBjr+FAGmiExLK8DGFWCNJuDHccM23j0zjjGTzT2dJXVhuXJ+70PDEjOPqP6VXg+aJhLcGOOPLxRsZCskhABCqqkK/3fYZ7c1WD435LLtz2OBnnH1we/wCvSgDcs1We3uiIyWj8xkDP5Z+XG6Qnq67QOM9Tg1RCFWUrncd2RksVOMjGOpyTx/kMExTC44XBwwQliCSflP8ACV6joc+vNTu0UsokGEDPyF4QZP3VJJIGD3JPagDXDw/Z4FliUzCTlkkLboiiqqiIjCcnOc98dq0oYTHKiqjEFQ2COmcbSfQYP09qwJHmR4llYhY9gxswyKMlSMqOoI75+tdBpOu/ZZLiRcMrRsrwyKrGUkAMMt1X+QXHSgCQrJC6yBA6qcTDJwULcFQOhPPJ98HOKv2M8ZuDKyGFEkLBVBcKcZRdrtyv3MknGB7Yrn5r8zyMw/dHLOItpQZaQErggCNcPkdRhMHnFS207uQi8qcrI28lgcna4wuNuBjqO3oaAOplmjuTtiAWQNy4wVbcx34Vx8gxt546HgVbZo7u2gjnQSSQI8YZVALxKcruK9GAYDkc8Vz0XlIZHkd1kRV8sIN5ZsjKsc8evTParS6pZW5O0Tte3kqjzSSYmKI2dzo/7s7Q3p656CgCrc2bQOYwreZKkmyNgAXXcw4BGVIIPoTVeGWLcn2hfLVUeOJl4ZThinmkDkcEDuBkZwRibV7s3d7EjXB3x2sShgzt82xptoIBz87befxwazmMlzbmYQu5wVlIBcF4MlpAEwAPKAYjB680AXmOCVBUqAoDGMNuwwkEhHG45JXIwMcYzSyOCXbflSqRggOCDkAcEcYAxk+vtWYlw6QsA6n5jtBABK8KFAC/KSMfiOtRC5VY9ruCG+V0BcNGRzlgD8xyeo6e9AG35lusDpcgzHaRGgVg8BQtsBIXLglgeMnDAY9Mwb18yDy8R5jYFg3mAMTvBJ+582M5x6d6zhK0wdoy3lpIokZgWKnAyAVPKElMHGcnAqW6mnnlMrksEVFWRsgnA2J8vcYVckjv94HBABrfZIxHvbYFZQ5LYAyC+Ax4+fC/ketUZdNjkcGMgI2TwAfT5N+OOPTORzUZvVSJRIGZckMm4gsOV5AJwMH9etW7aRJYz9mDy7QzF1QHcwYh40XByyhTnnjb70AYNzoUxill+zfKMgPICEy3Csp6HjH1Oa4690p42crtdVYKSrJhg3OVAbkfy74r2nT9bEMVzb3EXmQvB5IDw7wCWJYsMgM43ZUgkjGOhrjdSiglZpIUESZZVjwy5w5ZSxJxnb1wMHHagDyK7s93mOE2gcKCBjjOcY4Aziubni2HptGeR2OODyOnOBXpWoQiMyRswKkDoMYJwSp3DoGGOO4964q/txyQDjDvx0x15HQDIOe9AGG0Q3sEkRxgtuztHQNjn+LqMeo4pilBHgg7yWO7IwFOMKRjqCDznoacqK8qIWCKzKpY5wuTgkj0waY6hWYKdygttPPzKCQDz0BAoAljMaTRls7PlLdCeoJ6nGMitK5uUuo4g0CLIpZmcYXegAAU/N8x+XjnJPb1xqlDyhduW8s4ypOF9fXigCdVKkgqArHgZzj2OT2rYsQrEF2Py4KDr90dhu4JBrDQsxORxx17AED8OwNa1pE5y4J2KRudMMEVmwCQD69PegDoFckDB6DI45JI4IyOnHP165qKRzuIJ6ggEcEseoA/CmK5kIUclQVXgqSpOSfbJycZ7nmmMGcheFBYAsecAt1yBwMEZoAo3WUyQQN+AO5A68jsMY79RXtnwi8NSa5q+mRxzxFDMr3EbNH9xWV0TYzf6wkEgkBQVwSAePHJbN5o55fMUrCQGPIBOCFOdu3acY9TXqPwluryy1yyaCW5jk86IZtZJFmMaNvYBY2BdgoBAHTB6CgD+gv9nzVb/T/DVvAzJHFEYVLFS4cPCwV5yTtVcjIXn7gOeTj6k8Ma5b6nc2qyxyyyea6x7dsjdDhQCPu8EgNk4YHIxmvzq+FtzfHw1Z3E999iiuNyj7S05njaOMOyvDCjcAbQp5JywJB6/b/weudLkltt8V/fXQuYmF283kRNFuDys0aDKEoG2F1ONxJAIxQB9yeHfDdmlhayozHTnbMswEkrRxFyG3b2zn7oAJ/j+UYGK4nxnbKyTiMKI0nwkkisVaEuiqzpyS4jABI/vA85Nd1pI1OzsCWka6spVBFsGLShGMoMpEmFlOWXJAG4DjIxjlvEGnQC3nSBw08swCxSsVjErFhLCUIPO1QVA4GDzyDQB8830ksN39mMhS2+ZUCqX3PGBuZi+AyjII4GeVPPNfB37WT2NjpFw0BgkMiSxuVTDhVRnZncACPHJOPlO3dgYyf0V1Tw9J50107kNIfJkiQSZUFQUZSwzIS5UdcZXPvX50ftiaDe23h+6kMikjzrgW+I4pYo1hMfO1yXXdux8wBAYY3KAQD8A/Hsqza+7McxtOSyZyMF1DZx/GAMccdq883CNj8oYBjtz0KhskHHIBx+RrrPFkrJq1+JMMzySLyB97zDuYEj5TgjpzXH7WY8DJIB6549yTxQBaDY6DAIGcnHOcE9OBnH5VG5IwcZyTjHIx7Y75qRpY3UAW6q4VQXDSZYjOWKk454J+lMYPGyowA4yobg4cAgkk8gqQR9aAEGCCefqBx+P60AHJyOACTnI57f1/KiPKkEruXnIBweenTlalblyrEZ6ggYDNxjjHy989s9aAIzhcqnT15y3U5OfY/pTfTgcZ+ue39alkTk5OFIYqTyGwxGFI68+npTANpYDhcFSeuAeR075FAD9iyoxaQBlGdpBGQD0BA61AinBLAEDgZ6jPU/Snn8AMADjBb3/Q04hFAHXrnGBj024PIoAj5AwoPPYdOCSc+nGfyp0cbSkRqhLE4Vc/TPXr/9apoGTeY5CFjlwjOwJ8vLD94AOpAJ44yCeaZIBFIyxsGVGwrjK7sHggZ4HAxz3oAYTk/MSOMZxwORnI+hP5VcjhVolERaRy3KAEMqgNkZ7jIHtVQnK4IByDgnkjngEfX+dSQiRSQg+bYxAQnoAc5HfigCyqDjGflyHbBwCcbQfU8Gp45JZjHCrZAOxV6BVJJznHA4/XmqmGBDEBdw3YAAGADn5QeDjNThymdh5YAblDDBK44wfzoA0ZWjRygbdsRP3iqcbuCwz3XnGaFkZwqmJ3cnG3B3YJ3ArxnPT256VXdnJCEKMKMjbtPUAc9zgfpVuCeWGQSjG5OEIAG3GMNn9PbNAEsPloQJomCoCrk7upboybhg4LAdME57VSbO4gEiNWwjN0RSxz16jB+nNTSS+fJvlZ3ZyWkYHADAsRhemc49BTJXZfkzkcMrDaSD/vD2xxmgCS1Yo5I2gEnnHByeCCOh6Zz613Okzt+7BPK/MTyMknqMDP8ALOOma4WHy1cZZ2BwwAAUA453EH2HSuy0qRSERV+ffgElAPUhjngdO3rQB714YWOUKkikSMQxlGOFXewG1s45IHv+Nem6ZaYvMMyyrCTKj/OVk3L0UqnOU3YB6FSG2nmvNNC+zQR22ZGN2TtmtiQyqEAwYpo1G4lGHAJ5HbIr1HTruBrhWuYVjgeNl8nJwr8BWJ6iQAZyAOeOpFAHb6fYafB5f2i6l/0gREF0EawEzKJ4RJg5JQOAwXncK0bu3sLczqpleJyyqmUdJAmcttC/KeBtOQRyCQTXPpJFH5ihEnWRIRvcyrlgY5JE8t/vBGVecYwvHXFaDlJYUjVygzGw3bwMklZAyIGOOD65AwQTxQBNbyQq0XlxkQB2Cw+b5jLglmUkyArxuGTkjOByBT75IbtfNSNZFgMQUko4SXPycdcDBGeeozgjnLgiihlmliMRZyETesxjlYMMkKg5UgZ6jIXpk4reurbS7HS47oXUkskzQ+czBTHmZGYiMlx5nlt1yq4OMjkEgGPHam4Z3cGUREpNCgw4DH74OPmIVWOMnhSelDwRq9wbVGW2m3RCJysm2IAGMnOOd4UjIyOvaoAQpPlckEuuMqWQ9QyA5B5P1ycCrdvLJc+ZPJGrDcE+YN+8VU2qCFx93CHJ7nOM4oAY9mSEdkkeKSParDDCWRB5hKMVXYiuVDAcjY2DjNNisrgruJe3VopNoBJWcEhGCbe/cg59+asyWhiAgjuAHYrIFVg8e2ZFb5d5+VgWPXAwwxXTXWh3VvYyXyxG5tpVT94QUjilkjUoHkHyscqFIyT82D0NAHKRKYSp8sJcRBecFVZtwKgbyOOc4GSOgHOKp3tvPHcPcOZ4i7IVOcDzGIdSsYwIk5+UqBx36Vflkm+TcoDeYyyOSwIcdsLgkbjgHAPPQCiZpFg2XhDK2Srq7Hy3DYAQ467TgjOOTQBTeOSUCGS9neBomeRgrbUlPOGjYDzMHGTk5J47Co0sp7tYWjkbdFH5LOTwIxvXO1AcjPbsD24NS21vd3ZkbYMLiQsHG6POQXCs3CHYxI2ke+cVs6VFNAs5WdQJGWOJ2DFZYm3CUgqpCkKFzkZP0zQBgRWxgv4j5aTxoiARSGQ/vioJYIv+sAcg4OQQvIxV820kl99plAcyuWVwWXzEAXCYLdMlQvTB59a6G7SzMTJdRGDU/N8oQILmKYuE3iRvNQby8QdwRkEEAKCTjGhQRyRpIqOsEpnVySkvzhVWMKRz8uTnjvx6AGrdaI4/0lLqNEZFmVUX90N7FghZhhjsz2ye9Q29k6shP3VdAcGRw+4gEkEk4wVHpx+d22f7UscOfKRWIeRnZViZyFDNGDyoBJBXdweAeBVzdc2wUQzh2Vxs2IXLhi6M4OAAuF6c5yM8gUAc5/ZpVhHHE6QlpDKzNhw0jDAUHBUfKMDB6nBycU82xjutojMkAJLHahER2OqElW3YLDHXgtkE9a7jSrSG9sLqGaeD7UkjNGku6CZ2VS5ETGNlKYD5XcGYquAQa5gxNbwz3DSR4hlERRrmLz5N5XaY4Sd0ihcBsg4OT1oAl07Sba4ZEkZY1kkin3yNJGY4hneFbzFD84wM8lfenalptvHG1uLsSSbHe2kCRxKYn3KSQozuEuMZxww+Y84xmmnSdfOklFtIfL8pV8xoQhCb+MFWGf4vXrkYNdtTZdwDNIjOIhG6Lukts5kj3k5QhlGOG5+8eKAK0Gm3RYNGwYuv7sCRPMeTcAWXa3CiMtkYzx6ZNUtQsY0BVGDnYGAc/NGSfnCASAOuCuc8/KcVahlubeR5GBFq8Mfk7ywk3JKVDlhw2A7AZAxzzxiqMlwJ2aWeJz5ErR4GFJUqzxyfIpLxl8jpj5cYyQaAOfWGEh7fydzGWMoclmjOyRdmwjDZfb0IxtPPIrAuLYRIjBDIJZfJOS6KDwWORgZAI98nrmugubt4pJ57eLYjrJtyFUKXXCmJFY/KpBHUEYxjnNVVeCa1AYPHMs4MJLmRNrBhL8hHLYEeAAc55OMUAUbRDJMTMdiKFdUUx5DIm0vJIQd0xOeuB8wxxit5oIxCziRZZDI8srqNoxIMLuiXlGC+nfPpVW2hKiWZlLPP5gaVl8sqoYhnQIcRnaCuCBjIGMnNW7e0mKmVQH3ASuqSAKqsTtR2Z9u7APGRQBxGsIhdog8aRj7rIpUOzbST8ygYwT2yDn1ry3WFEEh3q2wFjmMgl3IJCnIIyAQSP616fqysFkMi5JYxxjC7sZ3dCvK7GbkHvntz5frkDKoy+Sdsm1GDEBsKN7A8P65549KAMWCZmuLZlkYGQqvznCB2bqeeAfl7dc9Op9Y0iC637S5jmlAiKuxaSUEFSwDt86gehx8w7V5LbErKsbAHHzEAK3A9G44xzjsRXsXhgXW+O7MYd4AUt1ZsqAyAFcKP3bsQQOcY/KgD0PR7aSOJjJHuBVlYNhMZBUsCDgndjjr6Cugs7C5v7l4EUb0iYjMgT/VAkbG28kY3ADng46Gp9M0yWazLRhdi5Zg2WP3S4UADkArkgkjjiu0tNPItZsWyPGyK83lhld5Y3wrMqkYPlsG46Ac5wSQDk9Kjjs79JbmOOVE3PIhUykqW2N+7HBk+Zhn5T0+tZItC9ybWS0dHkcldzNGvzKpRVEhChTG2dxA6muvgtZZL0XLxK4DOXMoYO65wYS0nO4AEZweg9KRrW2MxugXT5WkkC7wis2WBLOmTggYOARs46DIBwt/pkujMzTw20qSowljDrIrRNGfnVogVfkcMGOGTB568nrdpFYR2lxFP9oW6DNlEk2qirG+84XnaZGVhjgx5PXn0nV7qTUdsc0lw8cKCOBHGVji8tm2R4T5j5gzkktgcFjzXI7JV3WW1bhGkOElbDW8zqoIR5FdkRlwpIQg88BqAOD/tNXVfIARw4zIuV3Kp+8x43HcCc84x2q/Z7rh2knSVt/mb5XBw0hC7WzxhixxuyR07VHNpMkMzRSxqm394PJLssZbgIZHRSVwwxlRy3QZNddp1r5cUkPyXBMSuDIxBVUO9mVHHytgEcc8ZHTFAFC3H2QgzMYVhzIh3BjvfaU5HRQWGB6jitO4hmniMsrlgNgaRtwbcTvKo/RVLk4xgHOehzU1xpkEy+VNEWLpHIWAMf8R2hMPkDjnIx29K24tKeCASzw+Yk6mNGyhWEKUfZLuyFOyVGGeRnnBoA5uUmXZboDOCEIdEVQXYFiHJHAVgMk9QMisVba5nvZIJOIY4GlEuR5JIIUpguNhIAI698AYrtTutiyo6JiAQp5Dxr5gZCBvaNP3p2u3PU9M5xVPyUghkmkOCxwYnAYD5lHmbTghfnGAM8E5HQ0AcVc28sESszHBlLAZICMTht7AZZCpHBOMkmm2mpTWE6PCgkCM22OZfMUFyqnBADKSNvU4yOlbV8hzKkbROmFVEjZHViQrKoZjwApxjsQVwDWNJEXhcMIYnjaQgMwVpDhSI8cY+UDHuSOOKAM2/NzcPPcMqxuWDsm7ZtMmJMLEpA2dCMDjNY6zXMaNKYwxkVgwPznaS6YUEZMgBUgryK2preNsmG4heRYFkdJZMOSFYCNMkjaAp7jOAO9ZQuVBjjcIGX5g2UZhsJHzMCMg4PPoaANCEmeKPO3cnlbSEEZdEBxvA4ZiCMnuffNaVy9reCBEiCybhsUv8gBUghifupnPrjPPFZRdvMQhCw/dLvDEYZhgMyg8Acd/wrRi0+Uv9qIAVdoUFtu9clcr65+b1zigDOuFmR/s0Q3AfMMAsAeTtb5eeuQafJaXBSOSRFEZbYXBVVBXcSremG2/ifataZAzZGxEbKxgqcQhcKig5+UbQACSc9zV5bFZIHe3lGApDZHMgc/OwLHJwSw4yT+oAHWl7PHYG0R0SOOZJVjCnc7oQdpQAhwoDHPQbyR1qtEVmut7ncj7j1WFnZmfcUySB86HPUYHTIrMiidJl2s6tvZgwwgXLMrfXBAyP9mlmMpMe8pKttKWRdxAZgW3srDqTlj269aANKS4dI3QhZEBEsDswkkjU5VJAzDPAOGA4yemarLe3rmYROPMnRmddgYOx4dtxBw5DNnAHEh4FZ8srJKMRFEmbCAb5Sm47XCD+LJ3YJ7nNPlhmECSHbBGzuDI2WdsRkiJ/LQkc7uPu5z3oAcse+4+zyTmJhnKoY9oUSDzFZzwFzkdSfTqKo3U8vmEoFLRk7IkCrGOWUPjODjnk88LkmqswDrGVLKWG1sly3ltlgjfKMNuAzyQQenBpwyIstJtVx5YIAJJWRjkyZJUbh3HPJHXkAsxXUkrwgs2EY5yoOVALSRFtoyCT2JwfUDFa9vqcbxW8TsHNsWEKMh2FWkfesjglhhjkAgjOTgZzXPiSKIEyBEQHCtERJvOQdxO3gEMefXGO9OtJGlYYlA35G6RlTJB3neXb7xAOOvqBQB141BL6fbCYrTaS8fnOFxkneJmKjccMdoxjDDGe9a2AnlIBACOEA3IoDbmYOrM4wuEzz64NZcELTSIGmjULjfI6u6xhsA5KryowPugirEwaNXjRkWKZlXzGUjopCyLjqPmOM85AyKAIr52jCuysUl3tDIx3gsG2sCSSeo4IHaqqXcipFanzJJJAGJDFkGRvKFWAwNx7ep6mqE6TyKFDOwUkhS8pT7oUkKR8gyBkY59cCoobVrmGTdIYIgSjSjPl+ZguoDEcPwOevJoA07eMqpvJYwEKmNZAQHDK2TEdxyFyM8Y5OQTUx1CztSkYTeFU+Yk6/MrEADaVPZmbkgY496GjmjtGjkKNHs+WNSDMrOmImBk42qWdsDHDnHsyy0n7TOJAypK/ltLuC/vGQMEBzgMxwoAJAJYZ70AWTJafujlnYKxlba3WRsKuCvUFeu7adwPAprwySZVMCTfkYP3jyFCsuSrE/UDvnmtO4hgMJthCEurQyxTbZWljmWArGeRgrGFAO09N3Wl8hfOgt0kZ7icM6iPLBVVS5QZYEsFGT3AyMZzgAy/K83y7RC+wYed48eYzb+dxU52gHrwG49s5M2hC4uoYVkUGW5MTYVi3lt1JJICAnIGc4wc8nNd7LpTyZLSAAoQVjVFZg+PuOvIBJXI4xjOO9QXFjAjIkZcBY4vlZQN20mQkmPkyKJGUeoAyM4oA8qvtPn0+a6tJI/LUboWRYdsbdHgkyW+YMxVwc856VwkwlWUKH285Y4wq7iFIyTgDJ68j2r6RawkiuLSRj5YaLN209vG2IFxGvl7iwL7QvOFwE46V5hrmjWkdyWtnQxmLcVHmOq5YhogJFB37SpOTgbuTxQBwEckaMrFwEOS0anJV0BC7lHQZxjv/ACrSjlhKLI5GCSHhVWy655Kvu5+XpkfnWc9mYmkVEYhGJRSCwxjBwO5OM88EZ9DWppcH2u4WABUyQwEpCxxRoQSdxA24OOMH5SetAEItTcP5WCGfdtQkFuc7VyBhcbTwDWTLbhGMexvNPy5kYIFypBI54GcYOeR0616BdWdjBDtS4Et7hy3kMrwRYYBow4P7xiWXPGAO+emPKsTQpFIoYoGYFkzJ8/GF/vLkDHp2oA4WNbjzwLeORplDksrEsCOpBA+VRg555FTx3WX3T7zknex9SOu4jk55/Gta4tTArO3EaFXZVD751ZhmPft4HPU8Y647YCSh2yF2KXYBZBvK9QBu/u85Bxx9aANVJTwX3BnQMgKgkgtwcgY7HHrUsk6ndheCVCZ2llAB+8FXnJJ684ArPRirDKkYY4YMu3hQOFznPPH/ANerqEvvT7oAyisFOWOQMHHTr0+tABvMLbpIiYypwowMNkAnKDlgCw+reoqWC4YblAUI4UkMVYsM7ACyjjjk459TT4yZYxHJIjFA7EfO20EliuOQATzu6DPNJGIlk3FEIRy4iJy0nK/Jnv1ORx09qAJppJJMhOrqN4VFWKPnb8uDxn1OOTwKa4MYifzjmSPBVGIwcABmxnOST2/h6dRWjdSQXM00iIbeHEQMQGE3FXGxmGcEckDPGT6VesrCH7Jc3ckkJYQl1hVyTsSRULSccZMihV4LcjOOoBz5DSRlVUsFJZ5juJOMYUAcAjJ4wemfpYt7eZWcQK8okCxtlQS54yVwMJIFIxz35PWphaMYtolCu0jKyhgABwAR3DnLn0GBzzxaiuDbfZ0afAR1JjbcPLlK7wxKsd42opP1APXkAltFRJ4Y5YhIsmY1cnYFmY7gztxmRWKkt0A9utm4tNlw8jr5sPmKm5nWSNXKxsN0iYDsox8wGMNx2qlLcTXZ/espjWQ4KgrukLbmdD/C5Kg5wPu4qNp0YhTJcBDIDIJCrO24hjkg4YlQv3mByCORzQAsipDIXjjUEnCqpZgq7gccnPJ2kfXioXUK/Khi75w6ZULnOHyMHqR74yMVNAkchaJJFbc2xScjPAP3TyFJXqec1LLbpsbfHI32Y7ZZCo2iTfxtO8fKdwwTzkDNADrePzJsstuocBCoQIqj5RuGOEGVJ4BPy+vNei+CPHWp+DtThlt5GexjkUvbq8jlQSok2JkqiEAZ4GTya4JJEkSOK4VIRGUBCxjzXyVyxcZ3MRnIJwd3A61dtmQFokdhFNsWRyGIEQbLI3ByTtXnBPcdKAP2F+CvxM0DxvpcP2G7kt55Y0Yho3I+1LkpBIoIK/N32++cV9NNrOu2AhgY7EcfLJECUnjix5gVSOIwGBOBnoTwQa/Bnwn8Qb7wHqNtcaVM/wBii8lrm2MjtbyyI5MhRWkO59gXDcdDtAr9cfhf+0H4a8e2uhaZHDCvlQwu7XErpKk7QsZQ4S4wAcLw2NpK9zQB9FQ+IJ4cTz3MMUUgVQ0r/vZpTuEkiCRuF6BuRtz33Yq5q2i2niqyigmnNxcwxieCVJMxqCoTZ+8UhSuE3beeDhueaOt/DseJrCO/0zU4XWyhlkt4opmZQ7n7TIUSTkEyv5ZChyzYzgEZ88sZ/Gei3kdvPBet9lDW4hjilLSKsiof3RTrvYsSQOQRgDAoA2U0LUPCVzG8zyNp8rwqyKqtLHIXLFl4JRNjDBPcckZr2OBrLX7RIiz5LN9m+1iNLhUdcqJsFgq4XBO5cjnFXdKutPubCGLxHAkTaj5UVu8hika1MbmORpWb/VyBoyBnACtk9q4e903XLSdpYooZbS3uJ4bBlkw7IHBRyUlfcFVgFx82RwWXigDbv/DU9qQY0tXhdmkdYo1V1lAGBEY4iQhLc7SAcjOeTWN9ne1hvJbxTaStHamxkNoH8xArsZYZQqmFVjaINkNuLYxzmvUvCV5BNppXVYnlmjnWHe8e4Q+blVEhZQGcyBvlIz8vQkV7r4T+Cc3jC7t5ZlhOjpId1w427oyjK0SxKWCkEjkc/KOM8AA+PvA/inxXoOq2dtoNpda3aXcixPBB9puJYJHkxvjj3nZnK5YjGH445r9Wfgp4T8Za7BZTS6JcRXdzsOLsNGU2rGxkMUgbeoZ1XJGMgexrzvUfCng74VGKLQbGK7vC26SWUu0rygkhESPIOAS2BgAEZHNe/fDT9pmz0O2thdaIZLksVKWgDNEu8CNArAYOEDFT0CA/N2APZtQ8A+KfD1lJd3MCuLoqjKAWlDbQAYtoypCjnAAO7nOM1RtLu+spIfNjm3OWhaF4yS24hRIpAIDZDkkgYJGD0r0iz+Ol94xihW10b5eDGbgxjeSAp2/JwMHJwQDknkV0DyXN/CzS2sCH90/lQvEGby32vtMedsRJbPUcjIHSgDmxrsGnWyRpaXt5dMzbRtaOBMEnZ8wUu3ys2MjO0cAiuJ1TW/GV+TBpui3Ds8z5nWAKq5ysZeMg7lLAZb/YOSOle1+GbrTYr/7NIjYdhKwmtm8hSSUChskb8jnoOePWvoDTrixMCOthazLMoV2jRFd933WDcYwGXBzjAzuoA+G9K0PxxdYttW023lWYbpY9hcY2hlXay8jLHpnqQcV6Rb/CvRdYtFi1PTEhuVWONWkgHl+WoXLGMEYA6Ywp+Xv3+q4rbS5WWU2aW8m4YwdzD1MgHTjdkDuc89RPJY2gCttjlY7tp2qDyxB5xyOcZ7cZ5oA+BPEf7IdrqL3uoqbaa1OHgURsssa5DO2QCAoYHGAQFOO9fJPxU/YPvbhJ500SO+U8GNbXzA0QDJGd33mcqVz6+mMCv2stzKRHb22Y4kJaZGUESqyuhiYMCGiO7JPynKA5xxW3Y2c7oLG/EcjJGZLckIfMgJX927sMB1OFIyTgqcMckAH8anx7/wCCY/jjWFurjQ/BknmybmZY40tkjJIfLPJjCkMMYJHXjOK/L/4x/wDBP74oeENIjafQ2tbm2+0z3TQqbmFbZWBSa4uLdT9lddrKd4w3GCSDX+ipdaLY3l3e2+pabBFaCO1S1YrHJ5xeANcYbZ8+2ViOn8PoePnr4n/s2fDXxza3Ueo2NuiSW7xCCGKIrcyS73ZZLdomFySxA2hflPOMmgD/ADIvFXgi58LzTabHaSyzQlPtd+YXWKVgfmWBpFHlRKxA3feYn0OK89EjRlEmdykUgj2R4YGM7tx+Y8kbiBxj9a/ux/aR/wCCNXgLxTp1xq+i6fs1Cexw1payR2sFs+1pHlSPyxmQMowpzyR/d5/m8/aO/wCCanxC+Fus3YtdJuZrJWudirBNJMq4KwszpBjJWNm+Xj15oA/KCDUpSzx+cuJG5TGARzktjA46/jWml8MAIyBAoYAElWZXyBg9M5Pp0x3rovEHw21bwxqws9T0+5gigmiWZ543iZQCnml1OAEzkDJIK89cVx8tokFysYlliEbvHOfvHdG3zmOPAAjx2yeQcnrQBsRab9sdQVjJkUSSOu3YFdRJuJLD95tzx1yuBzirQ02aJJYZIZPshMbxsWjiaN90jb2Lcb3jDgfN8pIGTgZz0vAjRbAY7NHKs5ZVnncsGWRxvA2bcBAOBnua3JNRtbtHVmZjBAAX3Heyr5USo6n75VSSCducknJGKAOk8GfEXxH4KuLO/wBF1S+hu7aUGOJZpBDHFEQy4VW+bnJxgAk5OcYP7Rfsef8ABWH4ifDO+0238XazJc6QtytpLHPcbnZAAN6RbuIQA2Tt6tg8YA/DiAQyRs25UQB0XKAO4ZArruUnDYZgD7n8cgRyQHfEcjnaQ5UgbhsMbOVD/MQMnOCevWgD/SP/AGY/29PhT8VtGsZ9J8SWS3Ooqt1cwS3yGUXUyoXQb5cqobAO3AyOMZIr9D9B8daXq8drLp10L2K7nQSuJI2REw2ZELyfMnyjgBiQ/IxzX+Wp8J/2i/Hvwsura+0LVb22Ns4SCKG6kCEpJGR5kf8Ay0QttHuVPHr+9X7H/wDwWI1HSbvR9H8b3s260MkSPcyNuVtroqoMnZLuaMcg/KxzxllAP7fZLO3vGMtxMJocSqkYCQpbwyIgaMhD++BcMwLH5e3GMeaeJPBdozGexiiaC08yS7QCaUx+XDIxYxxo/mjfuBU/eLfLkjB+DvgL+3t4A+KVhoscWvRm5umM0ojaB0iCK0i2l6Fmfyn2sqnqWKhht3AD9CvDvi+w1JYbvTrq1axlXNy/2kSqrMFSLZE7nEYbcNuAMt15yQD8/f2iv2Ofg78fNPvdB8c+CNMnvLy1mhiupLOGNg7g7ZYXVA8dwuVICkdRk9q/mH/ae/4IdePPAHia+174b3EOoeD75LmWXT2lkDw+RE04it2lDGe48qGTYmRl4iO9f3SavoGm69bC4CKxcBoiUEbxlCwZo8ncPu9BwcDOBzXlmp6BpU1ncaXrEFvNapC2N6RFHVh82C4OWBbjHYD1xQB/mzfEv/gn18ZPC97bR6botzdpdRrmSSEwuhVoyV8pwSyZK9Mg5BIya1fDv/BN744eIbWznGhzRXsyNJcKymWHaHwpkEUX7qVYig8vPbLbc7a/vJ8f/sn+FvF7C/toN9rLazotrJbxFmUqTHNHKIw8cu8ckYwBjGSTXwtD4OvP2fvFdzY63pt1J4bur2Q2U08Ms8MECqpljZ3TMYJICFyMlGAB7AH8lutf8ExfjFZLvbTr2Wd1l2KlpI6NPGGco7IpESGONtuflycZ3GvjTxf8BPH/AMO9Yk0zxLo2r6Q0TyxyFrV0ZmQspCB9pcMcdccEnoK/0WdFg+EvjvSDGXtkMsCMfs+1J40cDzW82LHlSbScH5jkcAkZr5Y/aQ/Yp+EXx58K6hNotpp1vqVtG8VnczwMk0zbI1jeR2VSreeEU5J5GTk8kA/gr0nV/FHhy8hM/wBtjt1DhCQ+9wjnYQArf3SCB/fzXqWi/tHeKNEvIUuVuYpEWFGljkkib92EVmVdw2ZxwO2TwB0/U34v/sH614K1fUNL1/TWgtluPKsrpQwjmAlkjhMTlF3p+7OOgAccg18V/Ez9jTxJpkMmo6Nay3wjia5LCMviAQvK+7A+UqFbd3GMkUAdl4X/AGubm2aOxt9YknR1Q3DOoikclZDIjvIvC5GflO3CjcM4NfUPgb9tXTBLa2dzJbo8bjey3CFZiWwjptwRIQyn1wO3Ofxa1Pwnq3hp5xeWd0s4l+zMTFJ9nQMr/u2lKjzCxTIx02e2ax7iG709xOss6KNrhoQ5WJixA3dcHIU8HoRgHOaAP6i/C/7QngzxBFZy/b44Ztsc5kadkTceJEdFnAeTYJAQR1BO0gYr6Z0H4o2E8VsdJ1W3lleaBhF9pRYF/egMw9XAwSMYbcFwRiv5CtJ+Kvi3w/FCLXU71mjJAJn3RGIdYxGw+Qb2LHBr6C8E/tc+OdP+z2V0bia2BUl03zYCjbnAPXcyHjuACRjIAP61LH4kX1jDIHvSZAz4Im2gNtB3MkYyoJbJOOmOlejfDP8AaE1KTV0thdvcyRuAsazlhgo7l2lbIUhmX0HOCcgZ/mi8Iftx3l1ZNa315LbNLG0VtHK5S6uiB5aF/lOFLYLcYGPlErDFdUf23NLtbWC7sNVfStU0+SJWaBpriTVIQztJvKoB5iyGJVJOcKTwh2gA/sR8M/F6W6jjR5SXuCA0kLEhdyliSd3zSnIO71HIGOO8X4galDEiJf3G2B0cyhtzzIjK7I7vuBDpnOAMZyCDiv51f2dP29LHW9Nsn8QataWwkUQ7ZpRDMwYAiQNI5EIGeHbB5AGc4r9F/D/7UvgvxLb28dvrdpEyWskS3JuYjBcSuu2JjESplAdlIJwMHryTQB+l+mfGFJi8EsivLzGyRs5A2nrvAAcHIyQTnnk8keo6N8TUlKRtIsobjEbhCAoUFVKNkHdjBGDgdRkV+beifFPwbeTb4dSgKRBfMn8wIk4LAOAzsAEXt0PzYK16/ZeKtG+zBbHULWVpSjxwidNw82QJIVkdwPl6tgkBVG0HAFAH6CWXjDzIWazYTOYifL8w7tw3fJuzjBJPGc89zmulsPFtmClp50QusrvhyMxsUBePGSMgFeB6818WeHvFVyxt41udOihRlV5ZbkfaHUAMzxoxAHIwCzHJB4zjPqlp4mFy7KsqFldiZMnOAN5YE/d+XOCCQQRzQB9WWXiEvH55kxCx2xqpycqSSxVlBXJyMD+7weeNmLXI3wN6gsdqsDhhnP3DtyDyOvoM9K+dbbX1jtVEUrSIo3Fod0zhlUnmNDukbbknHJ24GTzXUQ6tIuyYSN5UkKFY2UqNzKcuFZflYErx1A/QA9sk1WByitIu7a0gfcpGFK43YGAcnPtnJx1rJW//ALQDwW7hYI87rpJWZmdeXjgzku+wkFiT1PHFeVPq25/LS5b7KZiZgJGLSEYGImdvki3DDkYBAwmSTjas9cjstiO8aRt1PGQxCIFUH+LAx64I70Aen6XZ21lZqqROm0yEGVxJJgscSyuXJlkbrvJyQR6YrRW5RjCAsapJuBdiVZ+CzCMAZxhSTnsOOtcHba49xIY1YRoPMV5dygFo4yQpTPzlQRkdOeDV5dS2MYWmw8iF0ZgFbay7Qq/OcP5gPykfwkAHBoA63zlQkOoESS4jkD7ArEqiAruOcl8DrnHSnyPuz5ezcUYB3kICsRgZABzwT2/hxXIyai8cW15fLd1x5hGNpAUjazFcJkc5AznnHSuV03xvZCTUbS9mW0udMldbg7pDD5SyJDHKZvLVUZjJ9wZIPBzigD04EeWzysXJCsT90ErnBVTyPmBx0HI455rPKU3MkbZdVZ92xSvDZJAOS2CAeePXvWHDrEM8aPC8bwSrujlDMRIGBYFAMk8Acng7qqPqSvEWSTEgWVVSUoGBJIwfLcgrjbgjqD1GcUAf4/sce23Nx5YPziFQVTCsqsSSGH3+RjHvUspk2rcyLGvnHyvIhPlNKqr87Ps4XII7clalMUkcKNL+5QMWUOC3m55ZlDLgqBweuDWXPJulk8sbYshQM7jhehJY9eM596AGzxGWYeXbmLhF8vLkEgfMSXHBI9OOK1hPJbG2McMUccmC5VYQzhOGiLBuIyAOMDnqc1kJ5jZYyMwUqBuc5wOgUHtz7D8KcZIjKFAJj5Ub1yVGQT0Iz1PcDAoAnmtYzKNweJnbepPz43btqh1bkAowB4689Ki1DSWheHc5fCJKXXcEz5YcDLL852k5xxnvirvnorwkbZypACFhIMFipRdyEA5JIHIGcj1p+o6nJc262UahUjc7AAQI1VTuB+XPUnd3J5PYAAz00mSZVmjURQlQZJZvljQ4BOSP4iWwOD19809ZBYI8FrKJEdWE8hGDITuUBF6hBuHXO7GcDAqD7dciFYkeUsjkhFdgd2AMkA4fBx9ce1QPPJLKhkVSdmAEjVVYjJ3OB1PYnqdtADvJAIaQgMME7ScqckgZxwSR9P0qSFFuGlDmQFYmYYBf7vQEg/KODzz16UzzA6jzCo2tgbVUOACQob35PXP8qmmRNpeByi7cK7MY2cEBWAA9yc89KAMm4iUlgT823CqGGB04yDzkZ/GsK7iG45IVlXgkHGcYK9OuD3/Ot6aKTaHdHw+QHKkBtvQD+8M/yrHu5CVDMqhlGxsYbIBxnHUHGfzoAxxlZQSQCNoHOMg8Y9xXUWNysMDiFiTK2ZYcEqyqdysuQdozxzXMxlfNXI3qD8ynAbbuB6juFJ+tbMBiV8RO/l7hySqvnAzkY+5/+rmgDciYlN8hDceWVY8gBSqgDjCgD8M1OEilCABzgEEImWJAI2gh+UwR1H6VNZJbLbtK7AzM58vADOhCgBGhbIZWDZLHI+U7earqcyAH5QNykoAp5HJHIyfvc9e1AE8FuxZHzEsTYBkZj5asRuIOF4bHyng8jkit2WNbwQx2kOGiUZCRgKWYBWPCknkZ57txisRYXkKrCDINpCp94ttBZmGcbc4P5d+tTxXFxDkrO6tgBtsmCVwMjKE4XGQRnHt2oAtggO2YUBTCjDFgvygNwed2/cRycA4owx8xwu8sQY9qjY205JPGAvXtn602WVQq4IyVRmbJVlbILAckMM96dAqM7CQyLGqNvaIZYBgcBgcA8jHbrxQBuLBBFpj3EiRGYsjZZpCViGCpKou1jvUhs87W6ZxVWzjtp0mmlLRwQMXdAS3mybSyxxR5zGAuCxOcKhIySBWUEvJYbg25bCAENN5ojfJKnIRTmRRkj+9sxwCapRC6hjZFuGcMpMrK23zmIUksgPbHToOnGOQBdSmS6uN+1Y34VFG4xjYQo2g52DAXA9OcZJp8KblQdepLsoBLMOVHJyg5ODjrn2qKQgtGSNzYXcw5HTg4YYz+nFX1WcpEuHSMqTtEQiXJGC+1RhsgD5j7dqALGwzWoILsyb1jjBTYgY5dz3XJUH0O7t1MUSRquWdQSGUAKcnGCdwx0JAAwQcg1aW0IaMR7iCoDAAjJIBYe555/wB09acyP5ZjWIKA+9mViCFAwQw5HB78HLUAPSFZ1RFxgDoxIyw3HaDnhjz9avKq29uwxJHdHaCrx8ICQ6up39wMHOR6VkkbQXV3GSvRSQrk8YYEZB4H41dDxvay+dI8Nwr7iSk0gnXapWMBd3lkNu9gGycYoAbJAIUw2HV8tkYLAAgNlc5Q/MBzjrTYwkxiE8kjQxkrHkY2E5IRTkjJ2gYxgYHrUUReZPMI2uFYMDJuDqCAM46kgDj2/KVxiNWXjdJ5mFcFRkAbWUDrwOffigCu1tGArRpgAsGR23neSxMijg7eRwQQOmSaliWPYzI7lfukgfKzAgsq4OFILe4PfFOkimkct5YBdsAKNowV4wEOV5xxTzaXtugM0M8SkkqXRlXJIyuWXqUx35C8HigARCAxDAY3FGAw7HPy4x0HQYA79ar7Jy27YzKQACxJUkHlstjPBP5c0sk58wKvUqqjymbDkddyH+Ikn8RmiOQ71SRjtD85zhQxG5iO3GaAEkYll6kjnDHucAhc9F56fjzU0EcIJRkPmSFn3Fy2RhV24ZsIuVOAO46HNQ74JJpVYhUUkxlyG3Y4HT7p255qVZijbk4YfIQR8w3cgBWAzxjvx60ASbY0bcoLKvMgfouQFJJA6DI6dx3qaM+WGkKhvMDLlk3qAVAUruHBwQfX3zxTIVgmMMbSCM7yLibdujVQ277mz5MLkHk9RjFPu5wwEUUrfZ4wzR7mBKru2sd/lgspPXgHkUAVmhDMCmOApCndljjAwMEkZAP0PepoVWLcZYfMcKXjJYAJITnc+3PHXAOCeDioormO4ciVm37QA4G7DIAFycZJwAARyMVJKHiZcyhklAbBJztPA3E/d460AXFneY7pF3K4GN6lym35TtVh93j9BzmpkkhjlZrcMDHuAbkM+37pKlgAuM5xjrVBSSCGJyudrMG3LnOPLcMNpwRg9eeKHLxDzC4kOVA2tuYs59T1IPUE9e5oA1riWOQl1zsPYsC6E4BCg8pGW6LjAC8HpV+0a2MMJXarmbEkithgpVd2Vcj5Q/Pr81cwrsSZWZRg9eNrdiGU9QBjqe3rWnbTqxPzZOzcyIEbMZ+WQxGQfOdp4yAeOKAOjUwBJppziQSp5cSZKSIxyWaUy5UgA8cdMDtVO4uraeMGKM26KxLLJIJNxLAeZH+7BTAHIycEdcGsZbgiVgpcxZAO1z5oQ4TneDjPtxkcVGCJpGTzEjTZ8pkY54x8hIXlyeeevfigDY+Vx9ojbcUkK53KNyDCtk7cg5H8vrTEuFWNhGxaJZGOdzIdrAj5WD5JKhcg4+8BjnNUjPHaxsiMS5ByAoAyyjGcn17rgHHpVIXBVHjAVQxVgwbO4gEMSeM4IHrnPOKANWfY1uV4DAh42EgACqCHGNpy2QvGR9PSWyhS4EkOIzK4YgTRoFwRhSJSc+bk8DA69aoBig3TRKrllXGVMhYqHLAjoNvUEZ5xkmtN5YBAuYxHcdRMpx50eQCHjUkqysvb370AOexaCJIpi8UQaNpYwUdi2SFdkUDOApypJILUjBJIJFQxr5JZ3Z92+aKQbT5cbr94EZ4zgMTx1ptxqLzW8MTtueJ2cSOQZMMeQWYEsMqSO43VlmRpS0YZtseCkTAAFXChxnkqcBTnPY96AJyscaqzFGGcq7ZCsoOQvzryOMHjIHY109s0NzaiZEjikjZY3ijVVUqQxVlVRx9xs7iTz2BFc28aEW0SRrM2VY7mwwl3kDBPoRgEE8g544qeORgzBGBBTLdtpAbKsc/IeDnufWgDUnREhL5BYSfMiqrHdtAIDNkAbl4H48VlSRxsu8rtkUABCFPQZzwD0zn8OtPS5CujCFplL/OiOAWOdpYAkcAnPbPQVbthHNbXYCxRyxrM8crrJudycLGxDADcV4wMZbB9aAOBvrOR9saBgpcqXIYFQ7Z2swOAN3TPcVyV7aLEbmJ41LKzRghgVVlJ3DC/ez0zz1zXoc7khwyJnJJIGDkHj+Lhd30znmuXv2gLSbxG4IX94S26Ig4Oxdw3rkEZIPT8aAPMbuNUcFCVIwMNjPI65XrzWexxg+p/MDjj9PyrX1BmaZyMPt+UMOhA4J29uMfiKymUjHzDOPyBPKkEfK2R0PrQA5ArE7iVBBI+XJGBwCARnvU7NmFEyCvmMVyq70zgYyDkqQBnIxkcd6r4K4OfcH/Ipy5yWIz09uSRz9Mc0AWFUqAzA7WyBnIU92BJ6/qOa1LbOdoyMquVDZHQHngc9PzqodoEZCPGPLBCsxZWbn5lyOFIC/l1q9aHDDcTjIBKgZ2gjkcccGgDY2GIru6kLgZHQjI5x6N+tWZraSMhWTrF5uFGRtKh88jIOOvaoIQrPtDqq4bBl6ZAyVJUHJOAB2yaVrtkUpkH5ChODuIbHTLcEDODj8fQAjlljWydYJZCZWUTR8hARuICqOvzKOc846CvUfhTM1prmn3EZjEyTxGN2XJBxg7WHKNhj0I6V4zLJghRJjJyrAcZz/EAeOM+teyfCtDPrNtvOxI1lmaf5V2iFC6jpz8wAwoyd3PGaAP18+GNyzaVaxTBbreoDKzO0iSOhYMqhMgFiuSSw4yMZwf0X+DWngixknRomMSs0flsQYjuKYZlUMoUg5GckZ56V+efwqkj/sTTJI4LTz3eIyPIq5diFACSYGzKrzuJG33r9HfhLcfa5o/kltpI4k5cEZ2gEIjM21jtIyAM44oA+1Y4lgsIfmW4TyThwSwcMCqBQD+7Y/LwwJBY4PevNvEM0VnEh3Sq5cCQMknmxM7IIQrqh2gtkElcZ5ywNdXpUjw2hW8ASGJGaAq3zBhmNldNwK4XzAH54YEE1wOuXctzfpbwyGWOYBDC7qtz5QdXVwwiYoQ4QjB6MCSAeQCS1a2kSMX+BEwzLMCAbd22xqHAQ5faXZlBGCp65Ffl9+2vC40nUYI2eT/j4l+0Gdds0C5KiBSoMQCB853Fsggda/QrWhd27SBZXKojjyi6xmWUEeZHNI7blHOMkdjnqQPzq/a6vvP0Fra4RIxHZzXCzTJuRJnjLm3adgWYCSMj0GScbSTQB/Ot4/tmt9cugy4UvIyE4O5Gf5XGGPXPrwa4pJVWJo8LliG37SX4z8mc4CnIzxkY/Cuu8aj/AInV6QBsE75CEFSS7EgFBgDIGOgwtceHKAqVXkDBKgtgYwM9uP50APWRgrqCNj4JzjqpyB045J/OpGkD7mJAB2jaBgcBV+UgDHQn61AWA3fKF5BwOfTjP0/nSE7iRxt68A5I74/GgCZGK9T7jjOTnAHHQ1LJMZV3SKCxPLYx82OeR3wO3p+NQBWIBIPy8MQDjOMkH35FTxKrgoWAZQ7DecKQqE7Rx98np64xxQArlAg2SMwGAgIIKbssw787z689vZm9edyhsjrls5/vAH/PNRNknIOATkgdDz0A7ClBAK5x9COo75/OgB+BwScgk+oAAzgc9KmCROoxuDsyjHGOeyj1zu7+nvSEYRVG0NliPUg8gnjsBUZVk25bkgFR1Bycd+hoACoVskZUZ4B5zzjr1pmCDgrzyOeMHoeTT2yoHrkZzzk/5/lTA2AQcEHGQevHIIPbkmgBWjI2nqCMqR0PGTxnrz/hUqSGIq68Mp4BPRTwR6kHJBHpUYIB6g5XgEnCHB79c1IwkldU3KzBQAeAMIuACR6KKAEZ3kkZgoO/BOM4wAFxknI4H1qRHAyDkEEfdPA9OccjFViCpZScYyCM+hwabgg9Qcdx/nrQBuRv+73Ng5zsK4LFlwFDYPA+Xv8AX0pEnYIybduWDBm6rg59D2Bz61mwO24Jk85yB1wecnnn/wCtViJmDnHK9GB9Mjg59DQBcZjztXcoABbsc9T2x+VRlyY9rbtxPy+mDgjB65zjPapjJGqbQMurbdx4yM9AAMHH50qFXbGFL4faWDFWO0BVI5zz0+tADY3EeFb5lKcdiGJzuJ74963bKZs7sEknAOAB26cdcD9Caw1G1kyhJLEHPHGew7Hn9K37TZHInIYHGCflXd647cn9KAPWPDc00jwKCA5YBZpGYIpICjeCCTwp+YdNo4r2i1kusIrDfIxXaSVZWKgMSX3YdeRg5/lXh/hseY6hDIWDxptUkrucHYeMjduA46nPtXvOkXKmW2juCPtLKoRZclpFQfMCegbBx1/hzzzQB0sNzO1uwaFWl8xGAcMTvCAAHnCqHQ8jGTIckitOX+0HRfMidI3IyAhCsCVyVZfvcd85GeRmrdzFFbxhoYo5HlhRljRiT5qFnkXBfaCzEgc49OKRZb2WII+6bCbxbuWcRBxGrMkYU7sKoyRnGPqaAINQby4Io7JJ0YMu+WUEA7lJQOgdhgYAXgcLkZyapTC6eNYJFDxqd5Rt6oWZg7yBSSCcAYxg5ZeeMVpQqF3BBMRJhDG4LYCZxwpyrBmwCQSCuenFX4wgk+Vjl8GNnCgMRkuHwoOTjBIPSgDBAuJV3JCbUxzldjE7pApADFioJ6jkHkdh32zbzrp8aOyxtMXkFxHuDtGdyspZR87AtwW+YbMc1KWjLKrlEBeMYTcqbt4Ejhlb5htIHU4yc81uxNGbYLJHEX3OqsFK7hyAyllwTs64OTnBoAy7QTQ20iFxNccNBw5SOFVdnPmebk54yhRgSMAiupg8W3sPh+bQpjujc74kARRJF5ZVXaUje5VW+VehA55BznW7WxmYIZEiPC72SXYwO8nfGuGPzADBIHPTFRSSAtKbmJJkYIAwO2Rkbd8gBcFhuz6MN2PcgGR5qxCHzHfzBmRkZWI2sqlHSTPzZJyQenpilW6eRGt1iCQNGGlkDqxLrIAnErbiN2DlQcLweMg37vTlJG6RBHIQkYEgQjAG6NMsd/Abjttz7VVnsRFEbZ8yRbnkJAHDIigqpHzL1X5QcN79AAEt3AgjNq7WYFu9pJMXLRtvA85maJlLRHCkZBIwR710Nve6ZptjA2IZ7pVEauMMhYkqXUfMApU9xuYk/cBxXIPb2scLIbh5lZ1jkijDR+dFufY/zrk7QEyGGRu9jjFeEeYPKlfYocqvJBCk5zsb5kGD09SceoB2N7qH2iZZbmTy59yEofMCmTKoCqtyoDdsgYPy8VLBqNtFGBKqm53sAIojG5iAb7xlj2q2cDI6g4bkEnmsXN1KJJyJIgY1jlZ5Wy55KFiSAuEBXkNlSOtXvs8twBKkrGQTvvSM+Wx/1aq0ZD5ACqAeh+b+LsAdJALKa5hmtg43eQZ4XdGRnJXcEK8umdh5HV+QD0k1CWGS8mCgWFu884WEoZECRtw6eWCSGKAqOMAnOKksdIgtEivbiaS2KvvhVkw7DJYMH/gjV8AhhkkY6ggZDWSqGkMsrGWQshYl3dnzukVmzhSM5ye+OpFAGlHd2sCZ3DaF+fDFR95FBUryuBnr3I/CGeaCcmW4uAAiL5IjdVYEfMrsWD7zgAfw8t16iq/2C3gtJpvtgN3HtSOJgrB0dtoV16+YDsAXGRgkdCRzF0jr5ryMfMEm2WCUlMhzlSpJ+ZeDj2IxQBfu5ZUV7mNtqsZFXzUIEq8gqScZxwOvfrmsSG/F0zefNHutrdmjRwIs+Xk+SCuDI+CzLyST65wV1G7kks/suIwoKN5pO587WQqxA5TMhx/FxnkiuTQTROJpIzLCXGdwJjdVZNyltpynBHGMZ9qAOqsNXiLZlVXiJA2OFK5V43DBWByBt46HPTI4N2FI3nkuYWa5gMimSQ4hcBgzEbWHCbjjcVAbGOGxXPxpaOcoEaOSFXWTbs2sqhmXaWb51bAB77c4A4qxbajLBuW2LgMhWWbzNpdJNylWQffVsZ6EcDoaAINcCi4MUDJsVXdfnTb5RIcFMKdxBAByRznvxWbZz2bIxG2Uo7AxkEoshwdyFicSFSvU5x6HFJd3bC4ubfyA0W1fLmkRCSHZAGTywDHLvUYIxxkc90azcspaL7OZsSMAuwPg43MSvLfK39cUAXmvWlIijMk6RyPHGPuMFAHyFd3PzbgcnnOfp0VrPbLZky4im6ybV81CFKmICMyAvhwSSc4x+XOKGRxICqYbb8xQtIoDAsiY4IO4cZxkEYzWtGv+gNcRbXWFiJoJA5wCJG3SDgPHtTGR/f68GgDzrW3LskR3sTKRuJRsr0LMEAycMuADzjArzLVB5crKUEixvk7N6M0e49jnDcDqD+deoapt80yMiM5cKsSEdcrIMydCvBGc/wAQBrhtYhW/mkuLdIU+87M0yQxu5yzGMNsOchxjnnGMZGQDhrcRi/BjcyIGQoxHOW5I2k5JDZ9jt/CvbvC1xDDwZEZpYzujc7drlGVHG5Wy6s6gYAPGM14vpSSG8dWQmWNmQoy4ZJjlTt4yCM9R+POa9n0O1heaItC0YXYHUSb23qq+Y5YjlCVbg5A37RwKAPd9FlZ7CMzO8Zd2BfjdvIwTg9Cd2R06kHHSuvs2a3G3eJGMRZyDjcRE0UYPzZKhirHnGFzyATXI2MHl2kYjBBZBtfeXJf5lYocY24JII6hseoreWFniWB4yjl18pxuRkjCMhJAI/dHepBOfuZ+oBqval7QXCLtVgVSQFmO8PwoHPViwBOR7ZNZkts6u25Y1WRdsKxsCQu3aqykgc7w/ynsBk81NEr2VuU3yOsZMQkVs7ZFQyMygdQFI55yAM1GixNF5qbGIZwzmMBnwxUFto+VgWUjAwxBIHFAHM3Fo00LyeXifLsQsbeWAN5wqliMABjknjGBWKunIblXeXJEkCtGWyXPmRxhevJywPHG1M8CvQXy1osSqILuOORpJQ6xs0ZdSE2/Kcg5wBksMg5qpBZQLd2Mtwd+4yCWGMtkJF8wBfg8lh0yQFBzQByOt+Hja6pMpkWWNra3mRkjAEsoiRJVjIBGVZSDkj7pxVPTdPuY5FcnYIncHvIyqCTFkD7uCAe/0zx6PrN1FOqTragKq7EkclJnRW/eicsQcgM+ANuVOc568ZeTRrG86NmB5iYVKmQBlCqQrAncw2ngYJ444NAGnKtvcx7wI/tMIWNYZsfvYyyuWKAZQ4yPfO3FZsyNDiCaVFzGsilBu2faTlDLGXDYKq20sM7QuBjBOHcXi5aXzFjmRIy8ZLbnHKGSNinyAKpznjt6iqhvnkkkhypKbnBklRfMCkNgMxw2Gd1UckZOBknIBZfbJ+9UBvKljhVRkFt3GME4dcDkbvTqMVnsWkmVJCZI1O0IV3KpVAGLbyMKQuBz0UemTJDapGLaXelxJ8xDpiN4yx+dJACBuwDgY5H15nNg5kkuZfkhhWRZIXkCsSGVC4iBzuBdeRgc596AK4gt7SV5LiGGUPGzJAuGZHUM8RXIG3LNjHOcEHrxyuosJZvMeNoZm3SSRnCujA/Lk8EttHpkgZ5PNdnFDBOjvMwjDuUExj89ThGMQKlgwViEUY9axxYrcTmNisZZJNzvuCMVUkIuzrJhuhyCeDQBx4sVMxeRR5WFkkGQSytt6nI3DrjOMcVINPgLxriPy2Yq8m0g7NzsFcjJY7ccjnt2rpbjTFSG5eSCVZ1aONEQopUAEucSD5WxjG3rj2BrJksriK2iVYp2uJbgSQyJIHC5Kjy0i52ruzycg/mKAM28geK5mVLaSIQ4+TO8orEbFcqB84yvYcnitOyWOaKYPIyhIR5bc4EgOQkiuOSRv9PpmpprjUWke0v8AybXzlDNOIFEs5RiUEpjPqpzuweeegq/pdgt7KVMhjjRMkR/NI3zKgCIAA3zYODj5SRyQaAKIjEkSurCVI2bfhUdt5LYIdfujaD069OOtQG8ZNqBkG2J/KUHyyCTwNo6qcnjP8XUGrVxYDTriW2Cr5cDtnZgRl9wGw8YJznHX8qpX+2SXeVcJGCqRkIqxqyMcYVeVyQSeDkDtxQBQnZ1uLdFZVgkaV5cpuLM7AhdyN8iKVfAAJOc54wbcdvFAonm+S3J4UPG0k0hVpWVF8v5CMjJIIUZIOeDlLI/mOmT8oXbndw52kkEk4XODx/WpLm/nWUNuVI0jKooBIhWTIkxknc/XBOW+Y846AEtxewSufLRYFj/1cfmMXAbgNI45lYsAc9OMcCq0LKzsHkdAAG+XBDM5CsCrthTsdyT36d8jPeZJju8xGkJypVRHtAIVQuzA5AHPH9arpcsGEcokfD4Dn/ab5Q2Tz1BznHOMdKAN9IbVZWt7qVkDSpIrxPG+5GY8OdxCLsORg8EkEEjjLufsz3DwoCII5WKFQdy/KSocsBucDJJ6E5x2q6t3bQ27wHyXld1CAKwbGxwSsv8ACASCQRjJBrMivvs7bLiCOZQ+4q+3aeDsdXIILDjBGRk5A7UARNIkPmRlmzJEyEHahIb+EYzg4UYPUEc9arRypEpIJwW8xlI3fcGFByCd+Mg1XubhbiUqkUseEZ0KoSgYvtwJOx4A659utV0LoSJFZhgbmB+4A2GIJzluoNAHT2epSWhjmADxurGMAqGyGC5GUOHHPJX0P0le7km3kfLG4BXBEmw+YW645H07d65uOe1eb5nl+zAsWWQZchTgbtgJGflz/WiO4yGjil3KpcqsnBOSwAHPy5U9P6UAbuXIDBlIZyrLwrcbgz4POBz26jBq35BEcltMrSRh4po9jMibwnBdgPmXJbIAHHI6VzhvHjVQrN8uFKou5Cx3lySM4GeemOmelaFpqm0yhjvBR0bhcjdtAKLkYIIPtj60Abazurh5DHMoPzpIVaQlcKoTMe1AV4Gd2doParcF4LR5JUiPmlFAt5lUrwxC7sEgDLnsASADkcVn6Zc2L3duZ4lQxmQzT+YpUgrtG5GU8qcMCM8qRtOamkU3N/dJbCIGNnwzyGOJhHtOf3mAmW29+S3IGOQCeC4jlmMly0iu6uDtBZY2JPIRR8xKgAfgcZArqrPw+bZLW6aA5VvMEm8SSQ/aohIrMM/uiyFioPUHAANcNGsyTNvkW1kjkOSCGX92CjR5Pqw5weCOGFdWviC5uILC2HlyC3IjUQBUeUhtgacJ/rmIwBv3EhQPYgHTR2xkchXKIrKsWcAMSRwpLHKnagywA4Oas4kSa4URwEsrgt5KMsLF8MqEHg5UkFcH0qzp17bvcSR+WpsIC+cIFmgaFVyyTOQ6v5mODkAv92oWV/OuFjcNCGlDT+au2VQSEJZGOXIIIzjO8Y45oApahFIyFEVQQrlxEdjbQDggZyB8wHXjFcDqekIfkklDLnHmOSgDYJ3bRk4A+u7r0zXochQo0h8wOZFUlJFOAFAcSRnkZLR85HU4yDxkXkEdwrAwqBEsQJIycKSDu55Yqyjk54FAHlN9Almnk2QIRvkuL11QyTNwwWJSuY4gQvBJJJJJPSuXurWb7RI7zecdoI8zIDKAFCgljlVJxgYB2163faZvtlCwSqjTEmdiCjlX25SRU68BTnoV7ViSaWs1rdLFbxzFHKfaS5AgMRRpQUPV9zLkdvM5GcYAOEtwUUNJGAoOPMAIUOwwEUBeDhBnJx8oq1JbRTRiaJAp43KGJIIAxnPVSTnB6bfztT2d4ElGGjikIwqgKh2AFWAJ+b69RkiqJEsEm1gDGdpPdRnjBx/Gd3c9++aAM7UPNuIGhLEpmIvujVgrRKPL2H+HkD8snPfiri3VDklhuGF2rliSCUzjhRnH+eD6FdrsiK+TiNwrAZ+ZQi5KFAcEEN2GRiuangWQ7FDBlUO+8KjJnO1VCn5l2hOexJPTmgDn3MiMizKyAhnUMqqckbWYDPI+Veo5zWvYbJm+zu6h5vlRn48s4LDgAjaehB/vAisOUSRT/vAzBHHLnJQgAlSCcjjH0/nZWTD5JUAkEbuv8RPQ5AxnrQBsiCRzFFCQokdUVshN7MdpVgRwgcYPpgmmTQtbkDzAXLEuoYBg+5wxJ7qevXkH8kWGU2/2ksEhjQOWlOzyy7MyiMMp6nOOgJYAZOKeoV3QkhlKEnLYI4ZVLdwMgHHBIoAartMPKRAzFflC7iAUPJ5J+bBB9v0HQaeojW4UysjyWTKioCwYo6kxsVPzIyBuvGRXNxLGjZYEE8KVbAYh2wSjDGCCR74HPc3ILhoQ8/mYIdwEDH5VYEqRk4AyQMdMH3NAEzyCFijJmSIuoMbhY0Y7WDggkSZAYc45wD0wIpI3u53cht5YysVQIASDkALgDJxwPbpV77XHqEcPmxr50QdS8WEMgZmlAdTjBUv8nTgng9rvmQIY7aQyW7IJEbAMilnO4Fl3Lg/eyV7HgZoAo2UzmN4XilLnJVAA+GJJUnPGCSe+Bv5IrRlsUt1id8zGZfN2/LuGFLkEgYyEDdDxz06UC1aQRrG4iilZIUYZjBWQF43kX+HK9yeevAq7qUUtha2cc7b2RJWjG4vExEyq7SBjiJwjgEAZwoGOtAGGqch1ZUGDiMfewp3HLFRg/dA+vTvSeY0pKsZMyuFI5AI5BLMW+YjjtUcZafLrjYjknoU+YjEYGPn+7xz25q8jo6hwhhmiZArrkqgDbt+w525c5OOM9ueQCy1qziQO8ouysZEYAbKlS5MhwCAECAY5OeDgU+2SSMx4hkmTq6K2xXVTtZA2DsGSuTg+1TwRQyxS3V3cpG7RPKA+75gqqAI8MNg38DAwAD0wAc+OaZpUhgjC5ZFyAjAliCpJJOGOVyeBhaAOmjtNMLLA7TK6udySlVNuA/zqChxwR1I9AMV798LdH1HQ9WXVtGik1G0jZPtFi6SAlNqElWTbnnGTjOCBxXjvgqxtpr2A3M8aXPnGJ7eVw0kzM6x7ZFYcLuxg+mckELX6n/ADw7BrVp/YtxothHLdJ5NvJBLHFNcx42zNmJyJZPmyrHOSuM4FAH0p8A9b8UeK7C2so1aQOjQKlskilFTaJfMVZcvg7SSMcqucc5+59K/Zg+Juo/ZL210SSeV0EjLNH/q0lRtpkBRvMBDluwOfXmvqD9kf9mbwP4M03S9RudMjn1Awtcl5cO7iQiXyWjLEBiY/fkda/Uqwl0bT9KW4s7aC2WOMSFGAkMbZ3cNkFlZScH/aGB2oA/Eiz/YL+KGt28GoXCxWccM0DLa3twWZIopCZU+zqRww8wYLrgnvXmHjv4R6h8F55YPEV3C+mb4o/wB4TcywqyDcHwuIXGW2nLcKMjOCP2Z+IHx2tNCha3MakypOpmVoYVg2ZZA7NJmVmLHGMkH61+IX7VXxJ/4TLVZ7aDVTDO8krx2dyQ1scRlir5faZ/lbC55PAz0IBymmeM/ChvbRC6LbRzLdi3t5418y48xIYHZUxwPKYZfkeaQM9B69N+0Y2jf8SvSrBTD5psIzFN9nmeZXAeV4xLmIEtGe5Ykg5FfnlpPwI+I/i7US+na5Yz28bRooieWXzoUJZtkkY+dwzkEfKBjduBNfXfgL9kT4jXl/9qlBmgtzaKbuea48gF4gqmOMu5VQI2XgDJXdjDGgD7I8Cy2Xi+S3vtelluLoOWeKGNJLOJbyIqj/AGiGUfPk4zg8oSCMYHvvh34N+Drdkaxt7l5A7TtczM0w8zaFGwuxICqUGOd3JY4NcL8IfgR8QdJzBbjy3mSCO6jjnCxOqqio7K0hDAEMW5yTnvmvtrw34A1jQLeCcXCTywoFuY/IRFhUEZRRvO5htGDwM4x0oAxNB+GOtwC3m02VBbCMEl45AdrnG0hCAD8wP+8vXAwfQovBGpwm3+0XVwjREyExzeWzgqP3ZDIQBgHP1HSvUdI1i8toPKeAJtAA82Mfd3nKkZwDncMjnn61cbUIbtt7lUL5wGIwsgyWVBtGTwenHy9hQB59Y6fFp7grdxq+7zJBPscEqBhThfkOSpPPHbrXUWfiXT7YpbLlZSHcmOQuoctjc4Y5VCxAA9B04rO1NLZFn/0eOYk5WQDy2Z3GdvQ7lBByfqfeuZWTSbKCWS4icOxJaKXa0iJ0EaMFHmRbgx53AZ44xQB6kdZE8Ub28scpZ44pMSAMksjqgATGJB5hIxuBGM89KiGs3Vm8VxIks0TqGWTYz7opGLHOTgDKg56fXgV4db+PtOSeaCCZYlFxGECqI8oFVUYjI81xsbL857k9RsH4oT3McUcNhHdwkLExg3TuHD7TI67jtPIzjjC5NAH0nY+KrG6jRHKxzlQ6DGwlhjjKnlQWTdx35rfWV5UWQSMHiw/mIpMiYRgwWMqwmQnClSecnHIFfNeg3+p6pOkgs5IbYtL5k2wuykgeWkabcuG3npwM55Oa930GDUfJ+eKVQ3ypv3YLcluS3AwuMdMnj5jyAdqumQah5LXkkkuxvOVG2pDJ+7YCN4lU8dDzzle1Z17o8NmZbmxjggmaMsjxIACTyQSBgLnGQCM9xwK1YIZVjY3EnlJGh35cgKuMl2JHbGecdT0qaS4t8FZpYWQf6v5hvPyqPm6Zf73OM8+xNAHhOs+K77TZrhL62aSFyIwSPkTAZHw6g5OcHrxjnjr5D4t+Fngb4p2k39t6Xa3Esy7YpFt4t4jfIXeSpyxL5JyM+gIyfo7xFY2t+5jMSyRlim3BbeCAME7cqpII9ciuStPC0enTNqNzdbIQoRLaNl2xKjSBxI7kgjaqkADIPr2APwH/AGtv+CYPhzxfNd3WhW6QvI0lxEIooIgywYd0CpBwoiOBnJGRjPQ/zo/tG/sV+I/htrGqCK0MoN1Iwh8kKCvzSMkLEltoG8gZGApYgjiv9BTWrnRb0PamF54nl2yTOqyJszkbmPBGQnQnt2r4/wDjx+yl8NfijYzy3GmWL3LB3+0ps8yN9pWJlR12lBnBVVzkgnI3UAf5zmueDtV0i6YT2sqLFLtUSKFKcb2Cwtk4XnnnO3k9qyFjayvUjuQJIonR/KEeBMsmFlG5OCvAA5/gBHINf1KftMf8Er9VkN7q3hOzjvo5UfZBDDmUYZNpwnTCs3GeQV4HFfj18T/2Hvij4RkaaDQNVldLedHkmsZ2higCtII4NqMYyMy7ScZ9R0IB+fcE0Nt5hklEO3eFtn3MCWIwshGT0J4wOmSRnFVvPjlKCSWMyuzRpGXbO0YYbV2rtC9RjjK12niLwFrugXEttq1hdw3FsCgh+zMjhw27zJVdQfKK+bhiOwAOOK4mSzlhf/VlMsQZCCpUnaWALD0Yeg56UASm3Ey7CoyCjR+WxkkkJYqAiq3Jzg89/wBYIJL3TX+0W2+IsH2sdzAnkOxYsMuM8ce+OOHaratY3UcUMjsQq/MHVpFlLHfHmEnYd3bPb0IqC3ubtTIrq4hdkRo9/KfOWBJb7pyMZ/PrigD6Z+C/7UPxL+EOp21zpGsXi28ZjleKO4mKBdwH7zcxBwVXI7AY6dP6C/2Rf+Cw32LUF0zxXczjS1azR7ue5V2gcOkUMuyRlDEP5srY4URnljyf5cTO0xa1RI41CZlQiMAhASzyyqPlfcDnJAre0+7h0u6imtJFS4gQyLcIVVXklUBViS4O3zgcgM3ynAKrnmgD/S0+Cf7cfw9+JVhYNZa9ZXDtNAtk4nXE0kowkqA4Kxnc2NwHDH8Po/xD4o07UdLg1C3vba6ngMM7OPLWNtpLv5gTaCMMQMH+Rr/M1+E/7VfxN+GmqpqOj+ItVtUt3VlW6vJW82RBEJQrKQHHzZA4wGP0r9wv2e/+Cu3iTU9KsdG8YTiRYzBatdxXRYTnoAEY53bVLHAJ9sdQD+ybQvGNhJDYfaAZRfvHABBEZjE0gKkyouQIskg4J5ORWv4v+FXh3xhb3dhqelWF7Zz28X/Hw8cheWYvuh2SJ+6wqhlOTuEnAG0Cvzm/Z++OFr488L6Pq+mXjS/aI45fLVsTg+WJVYDzAyYBHfpnsOP0w8B+PtP1W0W3u5oRdKimR2ZfmVAyqSrHB4yDzxk/iAfGuufshW2gyyXPg64k03z5jutU+eHOXwThc7QpJwGAAOMDmq9p4G8W6F/Zlnf2aSwwTSQ3BijLx3EJRCs8zPg5xEdwOBk57gD9IStpeRFZdnlsPk8rgADZtAdSCDkDjuM84zWVJ4dtblJ4rwQyxOJEXam2RlyNpyB12g5OQcnpjNAH5zfFr9nfQPij4UkivdLtJpXtd1tMIkiuredRujaMlOJASCMc5TnjivwX+Mfwt1r4F61f6P4o0K8u/D+oyNDZ6lJayyILeWVwFAMZDSsjYbcx5Huwr+uOLwFoUS29sbdboQzPdQi4LSvG/LJL5hJzJvBGc8DntXDfEH4OeBPiDpw0nxP4Y03W7K9eW1njlt7eYWSSRuTcAyKdv74qC3UF+ORQB/DZ8bv2WvCfjLTE8T+GofLtLiITSRxKVMdy0UgRZI1P+vzIeo4yw7Zr8m/iz+zx4s8FyTS2UM01ncEmaOJGYR4ZkIYSE4Gc5OWPBOQvFf31+Pf+Cb/ge0S//wCELS7060mjMn9nRv8AaLWRirEmCKQkq25gBggYk3ZJ5r8wfjf/AME+PG/hO+dI/CkfijwzePMlxJb28ct1ZWs7M0iyJliEU5AYLkAkk9MAH8Vslo1pcS29zA0k9uXVUjG5FlQsjCTYfmUfNwCOQCSelalt5drG8u0yGYoIoN5METNnMe1myzGRI2JJCrn5lcfIf1k/a6/Yc174cNeeKvDmiXZs5rxluLcWjI1o0okaRJZGAKjCr8qgMOcnoD+WF1obQzyw3TyLqPmCJRLGzKkpZlm81cEgKpjORkDbyMAEAGJJJqEsy3hEluygvaghCq4QKvmtj96oVQFAHUdhxV63skW3F7PeM80sg+UIwZWLZfksMszEHjueXUEirX2NotguWDSQhj5Kk+UrFeHJydzEgnb1PU+9uezaII8e37RJCVEcjoYiJn8xHVJMhcRmL5kI6H5uoABYtPEviXTQTa6jd2VvG8K7RJKqOSw8t2Y/fYK4AYgKoYAAHk9t4c/aB+JnhuaFrfX7qWGJyEEks7k7Qf4i+WPK8nAJAHQV5e7SSxt5oaSXzGZn8w7AzbEyqAkcBFwc/wAIHOKa+nksBHHLJDLHtdYxukik28rvCqA24AjaMgHbz3APufw3+3x8VfD1wtjcT3N6u+AnEruUR4UkdVO/5WG48due9fcXgn/gpH4j0o6Rc6jLbpZzwohkubkxpavIjZhuN0pLSpJG3AAA2853AD8M/syrPvuElaRyHAMvmDcSABKSOJAQpYDJHOcGtS5glvvNZ5jI8flhAqlVILFWcKg+UqOSTycj1JoA/oq0H/grHpFneyw3V84NvdJuczMUOHYhoyGbdHuUY+bn7pIJJr7Q+H//AAVM+HOpwyXt7qkMVzJarb5aZVji2K5O9S5PzyNziTGIunXP8gUNiXbZHlppnVJGMirbrbxqWYM24B8kIxU5HA5NXyNRtbmOe2km8t0YZDyGPCqcG3jPEgDowGOAUBGSBQB/cd8P/wDgpZ8Kp7izhvvEenOs+AlwLwxvNKkaBkKnhQJHXoeQDxnJr7U8J/tk+BNfWAQeINOuI5rcEIt1EGBlXCsWMoO4KwyoyCCDkV/njm81iWKxmivJ7JokDeZH/o++cuRI4FuR9okL5Oz+E8sVHFeh6J8cPil4am36H4o1ODCnl7u6CrJGWRpHmjkB2IgTCJ8mVxtY80Af6Gr/ALRnhcJbPDqljNBvRwqywqYiEPyFuQV25z3yMlsGlg/aO8I3hhS3vvNlfZLGzO3llA2NryMTs++Sdx4KjkDFfwP6H+258dNMVFuddu7oIyNHvupmA8nKMscTZBO8g4PQqMY616tp37eXxatdOOqT65qRZpjBDDK77mjjysbQy5AkwinKgY4O7ryAf3b6d+0X4cfzrA6tbW0b72kkE8ed/wAqlgynjhW52g4HHrXr2n/GbwzcwwyNdxAeTu81pIyvyBkGWcktGCCQV4O4+9f5/F/+3r8U9Qsoxb3l7Y3Do6BEuC1xLIyq0czyGTchMgPTGB90Y5Nvwd/wUX/ae8HNcWtz4nk1jTX2vb2d/M7MIhsAiiYjJIBIPJyWOQaAP9AKX4j6JeWuxLxTMCHaRXLIxXIGVJyi7V4B67gAeMnEm8caHJDd/axZhdQaH7QWYbp1TiCSRDGClwAkZBxwcnrX8UXg7/grx8X9Mec69pdyYm2vAI7liqbmASPfMMOuxG6ZJY9MDj0Yf8FbvG2ssqWGm6nZ+aI52/egyTCJkAaUq+2OPcXOAQWwo60Af2Oj4o6baRRxLPaxrGjCLErbY4owSiMG+Uvhzk9y3Fctqnxg0xbm3uYtVSO2iRjJGjxSW8m5fNVnBOSOMcD5SxzyK/ju1f8A4Kp/FKWJVtba5ADSLh5mErIigkSAE7XJ6E5zt6AA184+K/8AgpF+0HqUl3Hpd49hDI+YyplDKeB5bgNyAqk5JIJbkcCgD8VbvUIbtIt8TpLFHgOXLAleAioqgIvbjqRz1NY5WSLI3blYgjBBIyOjD1//AFVq3KxykSCAxwmTA2DIO05YqHbJ9cZHXGcioCggCspRySeuHbIOP3g7cdM9cUAV55EXy1VpCCi5ZkVSCAC6L/s5zg8ZxzVNpIx8nzBxsPzA4OflHO3B6HjOcc1pvNFMqo0DKY422kSHG8HLMFcHaOmRnvxUPl7sNsypX5iVI2kYAAzjJGe3pQBWjjbzvlBJYEttc4xxnGD8owozj09aSWTChEU7y4LOWz8uMbeQeffOPanlSrZVcEsD1IGecnI5z9Mda6hPDUkthLqMVwBCkcMjRtGQzbl3BQQTz2ycDIz0yQAck+I1iMbukmSH+XHTGMH+IHJ6dxTQWAPJJAAGACuxtxbcR1PAwPc1fRLbcisrtI29GZm/djICqwCqSGHJP/1qglAhnaHO4RF0JHCk5BBzjof5YoAjhRHjkYnDIjyDKs25l2gKAOBkk8+n4U5M/KHY4A6DG0E/3s4xx9T+FTRQPcEhVUlQqrngEgqvyqq/M3r680+PasZja3YP5i5kJPYH5GGcH5jx9DQBRubl2iNurDyQ29UKk7SOOuB6DP8AhWBeEsir2AO7IwQc/wAJ+nb3rpdSsJbIoZBsdwZFXJ5XOMHjGBjBGSQRjtWJdo0iFnkWNo1CbVViWCkYxjq39PpQBhR2+5y4VnRArPuyEGAWI3KOPlDf981ciQglkAIBOAOTjOck7ucVUR2jkJUbAHztYkgjB+Vgw56j8630tkFu1yGVGZgVRAQMYwQuTwN4fA9FzQBctS8rIB/wFck8hQpA9c8fn0rSAe0Z/NiU7iEMTqcqMFg27OVPJHf+lRaU6RMWLiJ41Lo/GSykArg9cj5R/vGrkt2t1Isk8bMFhMQRHfP32YsWOectgegHfpQBCsgjdZkkKcrgxEq6csQcjjcOR+NOVmJLuxBdlG5kDAqMjk/QenYVXQB1I2hmLDLHoqgnrxwfQ8VtQOYeFVJE2kFGGVXKEEEd3wc5B64POKAKxjRlVlmXBIByrLwTgY49G+lWQ9pAACr3EkZOZGbyon+bcMquTIMjnLDoccdYZAQBIIjs5jDEbV/iBzj7zYz/AN80hGMqgXaq5D4xkH5SCeucseMHp0oA0rmYz2YaIiCRHDgW5hSNk5VjIof5mAcY49c1iRmNhIbhzgoxXavmHd2yCRgbu+aliyZGITcDuARigyqgE56DP09OBVya1hEUDxv80pYOm4bsoyliqjHy4Ygdfu9RmgCDyUaONldg7FR5a7SDHllGWJ45U57jNbqzQrHHFOk8hjUp5YljTbsBGxXEROzaRkEZB6k9RmxQRopDRur8oqqWO99wwo3cqvNSK28ZYAAE5XHzDpwxx6D9aANWKWFXUCK4RjtCATQk7SAMBpIAoUncOccHJNQh4jIAHddqNGouIxsVgWI/ewDLEEA8p7Hih4bkRLPIo8l2DISACQAEO1t3zLuHANVpATIXQKqf3NwbHCbiQeoIxgfhQBo3tkotxcLGFdgqu0fz2rtjhlIYlWz2Ix/dI4FY7BREysXMpdflB3I8WxiWye+SB+I9K07cypK3mOFj+TyI42ZX2n++PYtx9Oa2HitJIpN0CsRnEkTIJAhBx5ilcOvTkbTz9AADnreS3jCYiZ2RvuABdxOMHG3lcsTjocEcHFagtFmha4RLnG8BgUyHGNriMr/dx35HpgGmCz8sxMrLKZIo0bYrqFJJJUAjjay5z3HOTmuqWS5RrfT4G2GGzLSMJE8stMd7YyMr+7cDPXk+uKAKltEkViJVtwJY0MvmySKhKRnLFC2C7bVXaAcZkPHStK5uorqGeFYHQxxQ3DGTZMJEijBLKj7QeGIIwSOSKsXWnpf2Ky+dDaPthMO4sYVji3xyJ8zfJvkjYbhwGlGV6gYMXnTxqtsoWeFAkiDcZZFIKkqSCTFtKnB9D65oAyruDSL2QxwFbVzsEfk7xG07hyqMrLhBvKAt/sDjJJrmJYjAWFw5SeE7XiywZju53HvjI7V2Vl4du7uVVgVnm+aR0AZSnlOBKTkHKjGRg8Z7VV17SQl2WCu0rIfOUxyr+9QlZc7s8h0I+8MFenagDl4YllcuuSSAVAwRkbvlKqOTgenFTnIU7sKfu4AyCFJBJIHXn9KtQ2MkbMy7QdqyAZwQuDyhyOT3+tOuEKKztHuZAWEYTBPGeB2zjn2zQBQMigblRAQBnczkNhRnO0DH3gOvX2okeZdu5R5WAuexY53AsfcnH+8KkjEbws/khJHQuwO75MqCyBSMFwDz1+7Uqz74hD9mSX5d6thlfc5jUoQrYb5RjkZ64oApxRAO/wC88slm77mK5GAMHrgHNTKHGJHZjCj7UJXcu8fMEZQOMgcA9snmr8WmN5Fw7L5bLIiBGGCC6kqMHn7qPzz0AOOtQG0kQeUA37vbwCTnOVUZJ+bBJx9aAFAEofywMuRuGSqltxbGB2yV7cY6Vee1juUWBIgroiCSNmIRpd0caumGyzmT5vQY9uVtn+yyMksJ8twodZGAKFSG3bgDj6ADI4Oehl1C+S4njubWMQSYYSMp3K7FpSZS4Cr0dMADogySaAMpIx5Uu8fMg2hC4X5vNAUbGOZO/wBO+ant4fuudpPG1SvIByMbcA+uO/SobxGigZYZlWdxlXQLIoGDtJ3DqRz+J6d57EuE8qeVAzIg3cfKN5y5G/5fmUcjIANAF66CqnlOnzhGYS4wyrgAIyjPAbd1wcv06VQdlCxhWcITli3QttwSVHNdM6W1tp0vmvFIZVkSCaNmLOGAUnDHHyyDkAnp2zXKK3llZzEr7GQGN/MVXIPG7DHKsB0yM5oAJJ40kTyGkGAocsq7csSGVB/d2qvXkFjntViK1XyJpZcrsVfLLBAu9wxO0h/nBG3ntk8CqsbBv3fknzshQ2Cu2Q4G0gnAAAOOM81JMbhpU84FTtVyPLVY5F2BM7M/KSAckdT9aAG2sUpRSCWiLMU3MTgsP4RjIXOMc4rXW0ZiAzbiFY5wzEyYUnnvjP5t15rUsbdUtgY40YAZZyASN2Qdpcc42jGOlWcIdhXa7bjuTG0Kc9QQDtBAXpjOOeKAMB7GXy1ZJy27cXGCFHX5cYx3/DPWszyZlc7U3fMVG3gHjO3GegBJ/Gu7e2VB8s0RDQklo1LmMmLc0boxGJQflyOMjOecDK8q3ARpHMbPIyZ8oHacZT5sEDcfl4zjHpigDnTFO+xC37t8jLNg43OwO7IyQS3vzWo8TQwNGPnYKvlyqSyhwRhXDdiM++a2tM0C41FpfIEDwsC0Xmu4OVUbkVkb5zznOAQW56gGlfWl3p10IJVEoikWNfmZVaM9XAZf3hyQM9/pQBkkTlZJpDsG0/MUBBcFiFAX7p3frzTEFzL5LuWZCMEuRtZU3HaoJ4+U8D8K1L0ybtgCqSVjSI5YR8ng/KMnO7nrVeLKXBiuSPKRmUvGSQrY6hWUZGfpx2JoAxL6S4muJCixxqwAWNBhcqoTcQWwclcnk4rmLlFCzK8byS4cRlCFAYc7mAHzJ0xgjGK7q4W3uLhba3OZ2GEUKBvQAqGyX+YYQZ78EkVk3Ni6Fl2FJVLKzhh0YAZU89QeeoPWgDyi5tHJYqNvJbIPPY4x35PWsdrd8g4OT65GTnkcd8ivRbqzAeRPKKlT8uCAMjIYdsqQTjHrWNdaeqBSgEhfcSIySEboFH97IyQe2CO1AHIliyFXJBjG1ECg5UsNwLDuA2cmpHaPLHy2ClRs57kc5x1GD/Q1LKrbyADu5HQDK5wT+i96ahRY2jlV/NB+RiQqqMHcrr3JOOe2KAJINyp5nO8YVcgMoGPm4PU4I4qxHKWOdp65IVcKM9QAAcDFCSQoU4Mkci7mVCN6cEFSzLwchT9D7cR+f5YYIPlIwc9QBj7pyPfrnqaANcM4SJiCqlsbux5Aw3vz6VXeUZILDeM8n2wQBk/NkE/lVL7W3Ac7vlGCTnBHQjPtj8qhkkVyMfN82F4AZixAHy545NADmdmYnBwDzhcgEE47YxnHFe2fDUFryy+Uu7uuAikjJYYDY/iwe3TPavEEfDkMpJz05OcE5z+VfSPwYsvtmr2SN5iMGQ+YoDRwfdYuyngqcc5GMGgD9R/hfdXEHhqwne32Shwm1d24xnzBGwkjY/wLG2B83OCOOf0I+FHiKaa0toRAzbA0jTFS5YqBIA+wZXGRg98EYr4m8DaJeyadbWmx8pcREz2yBFkZSvmBCyHzDsyflHAHB7194+AvCkukada3WzyhcSFVEryHzItijauDxkH34Jz6EA+u7C8fUNLhWSNftSwjzJX4RgEIDMrMW3+XtO3oWBKgV5lqUF0JpCHcyCR5mnlQxxopxsX931b94OpLY56A472yilisI5ot9vmBUdGjyFGCoyWOAcDv2znBFcje6rFi4gAkG5iMBFYsYtp3OecJuQHPHC89WFAHnF7dXILlmLKpaNCAjF32p0w2cg7gBu3bRzjt+cH7YOoyS6JPE4e2iElxGJydztEclXfySwJK7euCO4zX6iTPaTCSIQJLGFE0ax/IzyMvEgIzhEj3kYyAxGSQK/LL9tMRx6fdPAZgredIsLOheJDuVgGRB5sQUDBwD14wMkA/AjxXJu1a8MbHY0sgOMYYeYeuDyen5VzO8Y4zuwBk+34/Wup8Soq6rPIRI1u9xJhlwHI35I9N2DXNuEJkKZ8tWwCfvYHTOT1x/WgBxkiZERY281T8zqx2yKT025+9yBxj1pjFMsVyoBBCnBJBPIJAHP4dqAFXB3EsxD5XJK+xA6NkGmqMnd0HPsSO3Tqcnn6UATxsI+SCyt99T3yDt5B6jIx9KV9rLuDndkgqwGRn+IHofp2piSNgKcYznkcdCoPTg4Jp+QWBRRjHO87geME5PbP86AGsQwb5QuR8pGR0wCB7/rUQwCcD0ySTnn69elSqjNjGcZUA9hu6Um0liBz8xAJ46dyTQAocjHHQYBHUdiR+FG5nwvYEgDHctjJx7mkKkDOOCSByD065APB6U+LGWySBjsMjd2znt1oAaQTnGWxyx9+ev4ZpUVWKgnkkg54AzjBLenX0qxzEnKgo2QMg9T357e1QKqkksDjBPGBjk44OOOn50AMxyFJGMcH1HJ9fU0qnaAysQ4bt1AxxVkxW5QYlLSNkKqgjGM9yehNNt4leYI7YXuOec5AUn+9mgCD5n5xnHf3PqaYSNoyTncOMcHHTnPOPTFWXjaKQxA5ycYPGBnj73Q+ufUU3yTwCpUjIcEgEEDdn2G0igCOI7CHZjnpkdQPmBwO4wT/9ar8FzhgRtDF+QygBgAOWbJwTk8YxwD2rOdRztbuBgE5AGOeevf8AKmAkEgZyMZPt7/gcUAauQSX3FQC27B4OWJGAOMAZ7VZEqlFjSIZUgrLlgwB4wefWsqOQ/d/EnvgYH+NXFdsKx+UHp74P+OPagDQCyBllPzB9yDjJb+9nd0YEjmrduxDAMSNuODxzkHII689qzkkd0K5JHXG47UzyOAeufarlvIoUBiQSo59xkgZz0OB+dAHpGgXUgkCo7IpEeV3HDbWBwf73PPPTHFe3aKbppLbL7y3l+VtkXMZLKoddpGepUg/3cV4Fo9xbCOOMZSYE/Md2ZMsoAxnrgn/vnNex+Gb+JXiWUboywbGQBkKwOXB4wTnAI5HtQB7RYytI0cB8yR4nZmGdylpQc+UpPKDCkjqDnvXVxRStLcR2a4igRo5jLvCiNvm8v7u5ASMgnA49RXD2rCRA6jCuRu2ucvnAyHBHlvnAOM5zz1zXS2VxJBbTWwaJBNtAHmlpSVGVUhmxjAbPXP48AFeOUvdXTyKwLhzEEZVEbsPl8vIJ6nJHX0Peku5bgLHIsDyLG+GUviVnaRVk3OV4O3eSTkjHHU1r2hiLfvcYIZlKqu48Ehywxzxx6AYqzPbWzMZWZiZYX2E8r5hKMXkGTucgkY6/MDnHQAxnmddsD7RtBlRQ4dlHBYgLwTu4yeoHU4rY0+6/dTLIkRDSqAJEk82ModvmxbZPmQiUAjqM9ttUhBibzTAgdF8lZkVmZUcglSOQycKeM9DV+CJnnSNNkbKzzSs2MJkK7EZOSgUcjqQDgE8AA0poY1S5MG8mbaRI4DuoAJ8xXYfdAJBB5II6nmrENvcLHFcmR5LiLy2iURhlkiUkoCkgI4OCOOhAOMU6GSOKbcx3J5KOSACjIGCBo33ZUYZTjgjODgYxuFCbdbiB8Q7cje/O0nGQTncMI35fSgCm2mz6gtuV2qX3zvIyjKMFfIYLyAWABx09MDnCvDqds9xA6iYbdsgO0yru2KDlPmAKBQAeDuzjJrvtOubZLHzXJdysotnjch0mJZGmYrGRJEpRgVYZ+c9elczqbTStdyiRUlbbumX5C7gAJuwGUoEBHTIwB0xQBy9xL+/jltLdbKOKMhY5S0jTlWw5fKYc5LA8AALyM1lSRmTzlQgqEXeABw5YkhWyCpJHzYPRs88VoOFkMe8uGjZlL78iQHc7ep3Ejn16cYOYFhzI29tsbSfMGBLl2RPuv0yVAwD6HjuQC1YPCYGUuURmBESgbCsJBLHBJc7XfAHGepxWitwI4JlSNFSVV2q+3cMBcYO07XBzgqQPlPcEUsEWnrM0FvI5RU3NPcQKds3zcDaeIzvVjz/BycHm1bTWcyXMTwtA29VaUEMJiG3gRyEYjJEa8c8sOeTQA+G8WW13SBNquY/LklCqAwAbbuc4BLj8eetW3le0KO1qrRNCPKaRQpniZn+ZCcAHAcAqOepwTxkQ3cMEoeKNhDFw8Uu0BwSwkVnYH5idwDds98CtC9vReSvM0yGBhHHCpzmOOPMWwoGwjAjoAPvZBoAzrkF0FwI9ytIyRqRmTcixlX2q3JDY74P41karIscCYtwVKlnmuC6AISu141jPIJLAE7hzjjbz2dpDbS6dcxtMDdJiWJIoyFZSWkBkmf5lO0MOMqCnPBrkNTePzPJcCdEQKM7iOSHcZxjBxjoR3NAHNzSOojiwrFmwGDdiMhMbfTkfWplnbdP9nRVElrHGySktiUoPMmCgYL71cY5AD8gkZpl7LFNIxRAiGRW2MDtLDIJBfJYYIIBP8A7HAqLdxQmSFCJGVi6yAGMlGGCGU5K9SCM+uKAHW0AmuTbzfuz5ckg3RsEAVCXDLGpODhQCowN4JX1ms7V45RGyBE3xqWLYRTLvJ8xmX5VI7442k4pLK7L3AEbOp2lWbPyujABkOw4I9sDlemKLnUoE82JomkdUSMchFQiVlLvyS7LuPPTDfUUAUtVjiWR3tBsG8otu5LPGFBLPvUYdPMVsY6YByQQazVkkKoS8jMSOAWZVB+8TnOxTnuevI61buS48qcW8lxbFt7kB1yqMRJG7IB5bZB6dsEcVRYylmZXAVIkwEYNFHG5+USEDkDAA69uc0AX4JklWGMAq58wvOQSF8rcwRlYg5YKRkZ5POKW4hEAe6Rrpo5YUNwjYRIsKCHI3cjcByPmy2Dis3+01aPyQhMqsWkmRNxkTBUqW9cuvGf4RxyakuLzfbqJWG7YVQs3UhiACGPPy/kTxQBx2rSqrsygkkEqG5z06bhzgNx39TXAaneajA7QRtsIdZNrkbg5+YbCo6Ybgcc+9djqlyd7RrGrDcUDkkg5IUgHPAyufTn2rzvVZh55SRjEQFCum3BfflVJz8nfJ7YNAGvaXhulit2hHmQqd8mNrFgzMzEgA5LHB652gcCvX/DcLD7M8ZKIwjwW252gDeGXb+8O5uRjnGK8VsbuKZonBYSJGolO5SGdGKsSFGGyFXrnPrzXtXhdmunBZyohQMu5ljQpvAOTgnOA3T1z0GQAe62KCCKKGciRFVmykbr5sfmYWYLgEcZwMjtnrXRh4o90l26TRyKVjEVyTcWxjdljiYOwK7omA4yFB4yQRXHprvmWsaFUZYbZYVYKu+KOPaSu/GWXc3IOSAOCcU3TRFNcz3V8+II0KtufaGWPM8rbR/rHERYYOSSyj3IB6Pf2ljZaVF5jgzzqrQgyM8gLtw8mzGIlTcmGyxYZ57c1JDGbMXoljeR2FuFZGVmSEKEDJ5eWQFhySWI9eo5TU/E0M8iSrKy2wRYxGVDbNp3YXjO0SsuO/TPPWCz8QRLFb/aDDdJslIRGYN5hxs8xfulgyjGOdp42mgDvtLW2vGYyRhNkCq2D5mXjB2tArdCZCAFOPu/iZZJLMx3Kxq8ctnukeWRo0d4yA3l7DnEm5XOFOCFJJ4rzuPWl+1wxQ3UohVkZ44kaKXzUViEXa4JfeDj5ue3Uirl5qkM11PNZ+e6Fo47pJcxzxyOHVi6MSZAxVj6KW79wDTu9RE1qbYSYR3Vgsi8kZXc4ABJBHGccZ6dCOP1BY0toSspcOd8kQDqIWZyAGRhyR13KcYcCp7mWASRxNNKkci7y0iKfKnaP5AoQkmLKc4xk54rmW1F1lEcihRMDglwQy/L5eVB6jap4IGByDgUAQvNHITI5I8tvKfGCMIx/gYZI2uuGyeWyOhrLu7iBnjkMrrHBNuuHKCQBQfn2qMknAJzgnrxTpPKkldvP2GPzXkTIVyq7C3ls/BfklRzkLnismO6mbzWwxRD5gYjIYSbnLkkY3Ft+F9qAO704goBHIrGQF1LJwEJJi3tn5WUHb2OGGc1e1C0Vk81BMytGr4/1TFkbDmHDfON23OOeMY4Nc7YXsENs0tzfohlB8mKML5rjqyFAw2qXJGScALnuAdBbxoo0n85go+aPnEkILAB0IB5Z9mOgoA0PKVbdWZUG5PNYMHVoy3IUq0gyg+Y55Hpg02GW3nvLa2l22m9jFE8atNGHaIBGk2k5BbOcE43A4pq6tEqyW0xt7gOrjbPtAhZl2q+8KSmGxwAM5x3rmoLu3jlkmlmjjEJWSIBsM+xgFCOR0JXrncAecmgDotUH2OS5jMjbd6bJjhknG0ox3kLwcnb8ucNg8g1zOoa0ltbQRBfL82VoWDAtJM0Sh/MCjhUwxxtwWO7I6ZTxH4lt9TaNVcBYRl2cPvUkRqiTEMTM22L73Ock9Dxz0975kLsDmThw5KsY3DIxChhwegB/2cYxQBqvd29yFM3zy7VGSWbywpxudWPUDJ4JwOMda9D8P3cC2cselW9nNfBFkZ7hv3iRqGzJAFx/G2SGfpj5V5J8Me4uJLl2BchiSzFVJLMWwr7WAJPfB71vWd1qNvIZbNChKqGjC/JlgQw2g88qpPI3H2wKAOp1KeRnlknd97As8RiCKQGZI3Uhvn+ZWyyjAOOuawcxysVeVP3gcM21mJRQ2xTsYbmySAT0z0PAp01lfztb/AGiQBJU8xWDErBG5YsNuzhhIXyB1PbuK02nTQsEDFnVWCGMllJY4BAx8wyCQePu5NAENw7WyRFsgCR/l3A5JQphj/Cclc9zuzWVcTI2xkljOScl9x7MCMgAgEAf99Cr9/pU8iu0c29thfJ3KH5wflAALZ5xjPH1AwX054iUJYfKysJHP+sC8lCF6Zxgeqj0oAbGEkklYFYWiQy5PC4jXcURTnOWBABPJIHHNMuJE8xo/MDjhzIrfLvO3DKo64BPT09qsC1mKqph3j78jOc87VyXcHkfd4PHJ6VLNpUbRrK7OgK5CxKHOcZKvuwSB2PUbsgdQQDEjnVmKF0JQguMEkFgwGDjp9OmadHtZmjbagRt24gY2qDhRnGTknnpWnFo4PmMiYeIESK+4biUyGRsckZPTP3RUcmlFpN+GdGdEkfgL833gwC4BGfT8KAIQgkL+U+BGoZuR0JBySTxzngc8cVDatCGw7FotrpJuyzkFSQAWOQd2CM8VZfSWgCjdLE7B94Ksi/KSwBGehwMHB9qz2t2XJXK7Pm4HDAZCk5PQkdfbpQBDMjcYCmJclgSVfcxO3J7jj+lV0kSLK5y0g+cdNpORhWAweo56jkfTStNNM0iLPIqJI6oX6lSQSWweqZHPIAJFUbrT3gnkjyZER2w543bW4ZC3qpBGfXnpQBE9xGBiNpN4kZHUqu0AYC7CH5zxnp1A70rXBGMsSCMEDlQRk9M8LkGrMdqt2G2RIjRRZAHyANH96WUsdrvgjjqw5A4Iqra21zEWWTyUhmJUySAszCE4fyMfeU4HOMfyoAiOobMh2zln24ZsMMEggEc8jB+ua1LW9cvyXkKDdIoZxhSVG7IPABK5yB2zxisWWNSX8kh1TgNj5mzjhRjOCwbFXNOBglcMy7WUpKGOco6bvlI/iHzEZ6FfxoA3o9UeR9qB3dVI+YlmCBiSMEYGBk9Peut06+ii+0NIrGOFV3MwWExzSDzIhCVJMqqU4OM7gD068PZSRveI7ssaDfLukZlTy9hZgTGnI/DGeD6VZOoxvaywMFTLJIiKORsICAEDOAryYyejAckcgHb2mtLJbTQ+Z5TKwlQuW3zFnHmKSpO1QcHJI5XHWtPT7/yY8rjdNKGOJScAIEyYy3GDHx29Oa8zS8CyeXG3ysu1iyhCxbDHIZsAB2PPGc5q89+1omxpPmVt7YCMmGClUWRDywz24+bPegD0q5v5I/JKNlCN8hYANy2QUdM7sDb3xgc1JNfidYfkliXoxUlpJFDbZD8+Qx2554AIA7HPnKa7FLtBm2R7gSAA7LtwMEDGCCTn8uc1J/bUa5AYMTtxyerNncCDgqf50AdlcyubYwRs5jaRzDbNh2GXwOdwKHB7DDbqjuYDDaSQzkwzM7OpI++dyBlCg5EpaHDZ4IJ9BnMF6qSR3bPbyp5bBFhmIdXU7lO1OQ4wOoIIPtU637yTb5f3quJH3SZO6SR8s4AAI+dj1GM/oAQ/2ejoSTgZGPNb5G3YyAcZQ9cnpk9BWNd6PlHj8sx7hmM4Y5DuC21iByADg+4rs/JkkSIzxERj5wwO0NuyRNHz8x5AOODt5GBWkkQutsRT7Qqjy0KtvlJAOCMDg5BGB6ZBFAHj82myK7mTCRq23JycuAcDAOclVP069M1zmoafMG81mCiSMM0pw3ygKqBQP4lTZ06AD1r2O90kuHjZUjZ5G8t24VT1/eyZyI8FuMcH1rz6+t5WaXcFYITAQh3qABtAVXPyAlT06bvxoA8yu4AvD7SC7MJMEl8EgvtY5zn/AOtWcsIBQsACDw4JGQRgjnqc4564PrXYXth5fmJKrlEVvKBIYIWbO1/RMbvXnAHHTEnttsajbhmJZNo3Ky/KCPl6OGDAj/CgBUuplhkty+Ydu1RjJwSDtUnp9O2Klty0kcexCHSQdic7iud7H7v3eP8AerLnFzDsRl5mCYMnyoA5AzlsbmCt9Mkc+upFdwxQyQeU8xnXMm18NGw3fu1YKTtDAHqMmgCWa1aOMCRcSBlfBI5QlRujYH5zzyMd+KW1W1VJRcu4ZwpjVCMN+9QgHI4+Uk9jxis6ObDAM0g+UKnykru4BU5+6MZ5HoK0CjJCxIWUzFSrEliijO70POQckfw5HQigC5AYYmlW2QLGQ+Q2XG7YdrBnzznOPTODUkiyyNDIwCK6eYhcBlfBKl8EZxuVxxkgjjNZMLPBLvZQ0SbfMHYhgQAScDdjcMdj9DVmaRmfKh1jjYRqTkiNfvYPAwcgkfzoAtQ39ywPn4IjceUoJQIY0KjK4+ZVTgZ6DNb1tenUIZ45kzBDDIbeBAokJUDI3FOhY5OOcc4wOOct/LaZxJIpYqz5JO52BwcnByc7vfApwk2PGpT920mS4bytw+9uVtpIQr1+maAHpjA2kKFySN5ZcDa2UKgZPzc9fvEVpJAcqkcoZyVKhQWL5O7AYLhMZxg/hzWRbSwC5x5REeWPlZYJINpUJkE4znOfeun0mFZrgR20YaRlI2thtpJI3K23OVYryR2z6UAT3fh24haOObzEadd22TO4FsnywEXGCMEYyPm5ra8N/D/X9eu4LbTLOdlaQRNKUZduem9x90/xHGcd6+jvhx8O7/xLq1jYjT49V1KOSEBZXeWzY4Rwu8MAJgh2kc5x1r9hvgt+yfPo3hoXuo6dp631yoG2KNEjMkiMGtnfPmCcKWyenI6k0Afjf4Q+C99b+ItL002c2qX13NbpGsDMqguVaNi4IMYL8ZOMDhgAa/d79jz9l+/gW11W+0yS1ls/LkWORXZXVT5i8MCccjIz8xORwMH6P+CP7H9hc38ep6xpNtpccFws5aeOPzHdSGZ4pRkqhCg5B4LEYFfqX4asPB3gnT4YfL055UxGsMJU4VQoiY45LEcHBwD9KAIvAmmTeH9Ls7i4hlRLdQrAKAkYC/LtRSNo+QEgnscd6ofEn4g33h+wN1hzFdTM6DcSYh5ITcAPlEeBk8Y+boTye8HihLmJ0jW1hhnAZSRGyKoJUlEbJQ7snkk8+mK4vWLXTdUuIjrEIvYI5NnlvHGEcOwVZhvkHyAcYAB64U9KAPhfx5d6n8SrVrTSBdJM7ELL5Um5pGdkIt228KrrznBHGMV5Bp37G/ijW2/tDU7e8upHaTcLmOUbNmFjZFlUMVJ5xjB2jBI5r9ZtG0PwyqxT2+nW7Nb3DmBYE27TtbcW8sbWTBIJbJ3J75rt4PFelWZS0khWOYuqWpUpz5aOZovLdfmIVc9eiE5x1APzX+Fv7JGs+GdTjl1DVZLSMSBmsxF1hbLeS8gxtByCfXrnAAr9FvCfgfTtOsLe1dInwUYkRg5ZFKnCjq4xjPXjPPJrttM8ReD7mV4JAjzOdpVsFVIjJ/doD8reWD35Cd67i1i8MC2QWabRJh0Z8rl239DJ90E5Azx09jQBQ0jR9JsE8u2URsiKDtQIXOMKeRjIKnntnOR22Ftba2DtHIVYghlGNuMHKsrNknB4/wB3g0t1pziNPsc6GNmxIzclt3AQN125Pb1ByK5m+0e8KOplnOUzmNiW3FuGyTnP3+h75x1oAo6tMwDJb3qqxLY81AuGJIVRIBjbyPrkV5Nr/iq90tHk8+KWSEs0YjdWBCr7sD0LHgDrj1NegXHgLVb+RGg1S6TepUxuVdRlf4QR9/gDJHYGktP2e77U7mK41K5kdS6ltmArKoQruQ/KVxuzwAR1HNAHx/4g+PWuxyNBBYz3Tq5AiRCGxG3yneo+8VBx2x161zq+Kfip42aKLw94Y1i3neKaGWW6VnVoid8ZRiqqGUl8ZJ6k4PGf0a0T4AeEdHlV5NLiuHV93nzojMCiqRtGzoxd888FRjPf06HTdE0eHba6fbW/l7R8kUfAUYXYWGf/ANVAHwt4C/Zx8ZasLW88aao1qZACbeAtuGwtLuaTA5x3Y8gYHavsDw18MfCvhS3UIvmyR480ygO0jLjOd33eScj3rQvtfkWaGC1AAkbYVQBR8u0ZIx8oOenPSpfLuriM5LuZA0gYMCqLwFHqQWB/FWz2oA2tMn00sGS0jgXaztGI4zs284DoSucn155xnHG2fEEFonlKUbafM3SBAUIXJU88kDI4579Oa4WGyuIP3jSEZc5GMDJDMTgf7BBIPckVT1S/sbdWklfLRRuHIIJJwWYnA5P3ueenSgDU1jxx5Xmx20ayz4AbrtOMfMSOjbcY+veuAu/EN5NCmoJMEhZ2+UFdrFn2sA3TIZWB69eaoHVbC+mdkZUeMgqSwO9ThgF+TDKyqN3cbOe9UdRe0l0+SK22qo8x9sKgBADuwMn75z2wSeOM0AaNp4lu2m3bnKMNw4YgAsDlzuwCOeMZ5+tUNU8U3jztALfzIJt6yjnd93AEZHB3M65yVGMnJxg0dD1CwWBUkmjachlaGQESMQVYBJM/Pwp7cYxxXRWkGk3LefGEeff88YOW4JDsVJ45B/pQBSXUpQ0NtHaIn7tm2KgJkXBCglckIHBBP+z68V55qviOaPWIbPULObT7aXKtPM/yZZmKlxj5RlcHnq46ggD6BgsYWgZ4Iy0sUTHAj3NgFto+XO75QuPrxXnHjP4Z6p4rhjm+2raI6lkjZCkjbgGBxgfOu08c4xnigDgbrQrbU0L2uqws0hYKkipJGhVAwQyM3yrsDAcYyD6V4R4p+Gcl9exx6zoem3FjBJIIUhiBM1uyeVuULkSqys/y+jZHrW14p8J+MfBWqRtaTarqNgs8TCCIIzIXOGMmQCYsgjOOAMZGCa+jPCFnDrOmW0WtwtFcGOFYpWVldZAyqjKwGG5C5zx8vYcgA/Kn44/8E8PhV8VND1HULXQYLDVHgLN5MCRM8xBZWJGGaQFu5+bG33r+dH9qT9gTWfhZfy3WlWE32V5rgl2icxxqD8rSM6YQbQ2Bkk9QT0P91dx4ZtoRLY3tvJJbiaAGSIMhDNuZJWdWG0jYefpxk184ftAfsz+H/iD4eudOkh8w3aKsbSRLNNEyQKnyuqq0rEjcWY53MegwKAP89bUvhRrlrc8WbTSiX/WlXZSyrltjqPnYg8HjqMCuN1D4caxYyzG7gktY23yRgq4e4C7irAMRtj4xlsHLZAPNf1U+Mv2JofB0mqOLCKVoZJ2tLuWJZFkjZ9q+VFsfMojbALKMEfLghTXxV8Qf2eLW4W5juNMYvImDceUiAjiSNUQR4xtUe2Rz1OQD+fe/0+7iRxNAY45BtLsHJDID8wfrK5LKTnoCRj1xHZwqRqTvXG3gfcAIcMRyRkAj0zX6S+L/AIAXGn3V/F9gkkiWWaa33woV8tXZZkZmG5SAxwQMYGc9K+atb+GDafcXdrLpwZkYxLOm/Yuf3mUbGCxCqc8jCn1yQD53VRI6pIQY3baSpO1AyhQx3DKkkckgdParz3P2WWGXSLq4jijWJmQySAQXQeTcSFO0OyRLtxnOQc9cdbqPhK5tpJbQB12uZWQqpZgSVL525ZTsGByBzzXL3Wgalpj7tkqsNkq4DFWQkFCyEff2McDrgn1oA/qn/wCCN/7QF74q02XwLcXM9zPonkQLLfXMcs6wukfCtCxVQHVsDJOAAe+79+vG/izVPAXh6PVgbmCCOZ4HeC4fzJLab5GlZ9gMTAylh1wEGCDkV/FZ/wAEiPiddfD/AOP50iRpDbazbRMQX2xF4X3Sc4PzeXn2IBzjqP7PPHTWvjX4TarFDKrTPp32q3jJVpZ3ELuiwKTyeeTnnjg0AZ3wu/4KRfDi/wBek8Iat4gtrfVtI1B9NuoLi5jjkwAFWQhwA6bcMDuHU5yK/RLwv8aPBfiVba70/VoLhrowIVS6RkSNgwDlQ5VOHY+revSv84b9uPxN4r+Dv7TGt3Wm6hfWRvra11GNLeSWMPvh8s4WPjcWjcntx17V7h+zp/wVP8ffDm9sl1DVZpSWgF8Lp5ZRcpbJEI+VYgSKiEAAYxINx+WgD/Rut9SsrkptnVlIYoY2YYJQbgxUlSpXd3AzjHWhkifdbIzQDaXSSB/J/eD92IwQp+fa0fUnJHA4r+cn9l3/AILC/DnxpDpWleJddstN1i/cNBbXdyiyXGyIu/lq7KCqlTnjjknI5P7KeAPj14O8bWUd/oWuwT/ao7Yho75GCJOVBkUTM2W3O4wM5GMZ5oA+kdQi8u0vZbiKd0R4QrQ7HuZ4QIgqRkOFUF1O4jgBMkHNZ99pNpdNBLLai7sp4fIIMEckhZ1xgkISYmIBYnHMQIyDXPWV9cX1q1nb60k1usOJrl0NxcecVSRJV2sqhg+CQQwIQAAHgdpp13Nb2kdsMnyyYvOnCu0u1SRI6IoC7xvyONpyDzQB8yfE/wDZh8C/E7QtU0XVvDejtBqMdzazNNAse+NoR/pCeTISVEsgyTtZTuPIwa/nA/a4/wCCBn9sT69rn7P/AIhsLW+lm+1v4c1WESRQzmIyG3sryN2eBWJfCShiQi88g1/XAFtohLARI8V68qyAl5/KluFHmFXUboYwmABkY25HJyA6TYukywxIJJU8xpAqLK4QeT5suUwXBAyx5IzQB/mP/HT9gX9p/wCBKXUPjL4X+IzplsUL6zpWnTalp7tE0670uLZHZImUru3hMYIxgV8Xpo1zBIbe4t7q1uUcpJDdW5iCPukJBMmCh+UZBAx09q/1gde+HPhrXLae11LR9P1K2lLxNbXdnBMjqIVURiGYFSpOTkDnPI71+Zv7Q/8AwSV/ZZ+NmlX+p33w8sPDPiK6iuZzqvh+2is74T7S4WSO1CxysHUFgV+Yg7SM0Af54Nn4cYu5kCqggdyNpMYYNg/MhwGK4K54J4weat/2QICHSN9sbhhKWURyKoOxVjCA8jGWySdx6dK/pu+NP/BAn4h6Ujal8IfFUWowTxz3n9l+IrM2pRoikYtDPCzHdkZXO7IH3sE4/Iv44/sG/tV/Adbr/hOfhVrs2kwyJnV9ItJtS00BZDF53n26Hyo2Qg5YDg4YKTQB8C6f4blvmZoUCJJO0imXcVhUOZCAH4cshwADlj6CvQrTQtKtdLuBqMe+5mLLjyX3B5IwyKQjABtkRwoOPmwxULk4UGuzaTqE9hqNpNYtAY0EM8DgpcRbkzHCQMN82Ac8bl5PWvSdJ1bS7i3DalKlos8RhEDQAlogm8mMAkpOzpu3EjqMFgSFAPOo/Da3UTQWtmYYYYZCFVlyzZBE105YFWGT04BAA45L49C8qEq0kc4j2Rjcsh+V8MwiIXGMk5OQeuQVxnt73xdp1tbTWdtBBb2srpArfMZZdwMitcSlvmZ2GQSAoHQDOa5abxRZDZNAkTkEBkQhB97I2KDw3JGMcHqBg0AKugyzSRNh28yZ4lhZcxKqjCbSBgElidox0yOlal/4GEGAWN000UbKUQogeZWAiyM8gqBgZGa0bTVrWc7kkiRIpWZopJRHI8RSVRKrqxwEwc8Y+U544PR3Pi3RrqxR4J4zewnEx3LHCqpEqtKCVwIx643Dtk5oA87k8GmCO2k8t2nldCImCMyl8qqMEdgqg8bcbg0fOO9640i4ZFj8tJ5YAqrEqb1hMKIu+PLE5zlsA7clvlJzW1N4206S5UI8U8b5QTOVUAJuYFEDYjjBzn13Ak9MY934ptZZZbe1kiDXMgQFCcCJWPyxupxgMMk45HPvQBjW2kzpLLIoM0u9ncSY4DFFfLAH+LPUfxADPbr4tFt4Yxe3UTz74x+6DjfIsZwSA3+qXcwO4AkjHXNcnb+NtO0iWYr5V3MAuJJAvkxsocCOMhv3+ZCMknAKjbnANYNx48YXFxO0ryvPIjRK7gFeAH2nOShKnGc4A6+gB3uoQRX8YWG3jigtw3lLLEmUYuQ+1iSzHBBJOGz16VWtLeS0YKZvLZFYljsGFydojVsBu2evXvivLNR8eTMo+fYAQAoK7ijA/MoH3jnP1xXDSeN72V2HmSqMsGJOAFTkFtuc9+OtAH03e63pumQRTXEyvLKXZ0OGbIPBAU8A5PHofTivM9Y8fwzySJZDZsfgbMBsLzgseTlj1I/x8Q1DxJPLOPMuJXcKWwxYDbgEKoJ68nFZ518RNuCBwTkFjjHGMn8v/rUAUpHkYM8r7tiCOMxrGojZTgKQVAHTnuc1S3u8ufNUb9qPggKyZ28Ag8gsDnHamsQ4KgFCC580ybkIY/Iu0qOQOc9z2qaAH7p8tVbbvLqjSZHcNjg8DIGOlAFoW0Kz4kdXPyDfA8fliMhVDEIDznGR14OecVPf6ebVgWkQxSMu0pIpbDNglkzuBwuen3T71MZULJM9vtQvuMsSbC2xQCmcldo4OAv8VJfRQtbW80UkauWzIgdgVJ3cEPx0UcgY+cDJ7AGLJDicE7wjBWTYMEMT2yezbcVaF/cCAWBupYLZOdjZf51BwrbcHGeBzkbuD1rPkkYMwXG4ElWJIJBwBj1OQOf1PdFUmcF1Dk7ScuqliRyN/P8AET359B0oAhbzRjDiEAk/KTlypGMntnjqO1KwWXJZtsjAvuxuDHJI3DHGSBgj1BNJK+ZdjsBg4YsNwABbIBUcY5GR1zUkkRCRypJDlmYbY3JMZXhd5xzkDjA443YoAbCwVVk3FCsgUnkqMHIJx1wa0n1A3UZDxphVDNtUgPKrEhgABl8Mwyd3bg9aphI0kjzHuMihG3tuXzZBguGRhtJbkA8L0Oe89u1gpKy20zOcKqi42h5A5VxuCfKNueMcYP4AGVe3E0zsHZ26eWWZn2rnAUs2TgDHHQVlvHIQzoFkKlnZCSuVTLFuoBGFPQ7hg8Vv3kzxP9n2w2sZR5AVCzO3DYBnyzHleAPlzyAQc1iykRRB1tXmV/kD73wGdTkKAOXwxwc+maAOZmmSadnLGMZJXaC4Xlhgg4OPfrxzmtW2LsAgBwuNpHAJJByQTzxn8Kw7hV3/ACkqGYjBOSOmd2Pc/wCNb+nyNDlw7eYQFjwgBI/iJ4JVdo475FAHRwkRow4ctGOoKlGOGIB7MGxg9x9aACVBBCkspYnjBHox6jA/XFPjuFlwk0CLhW+cYjd5VyRJlY/mT7mV9sjFK4lcrEAWlfkbV3AnoF5AHpj68nNACxnZGXEicnbIjFt7cEglc/Nhs4Oc5J4xVyCZVBDMvC7sFWLNkFdo2qecd8cY61VWGZ0ZggRYlZXL5+ZjjKN8v3sjI+hpVWR3D7BEQpCbcEHABAKn1zzz19c0AXGuGZAqKUiLErF1G8HGSTnLYYjJP16GpIpEMZjklZFUlkj2eZkMp3FCOU+ZV79/wMTRSMEJEbkYD+WUkLAEctGuCmR0zjgZ55qxJGCACmwgAZZSQAcAFwOR+RB9c0AQhYk3ShWki5ALsEbdgsPlQggAAHPTilVSyiYuVeMZwysVxjK7WCkbsZyMcHpT2ijt4HV4xJNKQ6OQwUJggtk8E59ieOnaqwgcjBZ8Fjj5j8xB3MFHrjP8sUAXTczeajNJu24Od3zH5eSzY9SDn25rdtbKK6UBpxHIySyFPLy5YIz7gSwBUgjPfJwATgHD8l4LcXCyRl1ZisIYvOh2giTYw+ZCMjBIOfzpLW6u4fJuju2EH5SFyQykFHUHdggkEZzg0AW7jfHFGxkXYpUhQ/RmGRhQeCB17gjmkjljKlvmEytGeSGVgVIfORy2SD+lU2jN1MZm/c78ERjoOMDr1HA68gnvV2WyktJo025MiK8b7srIrjAUA42tkHOSeR6DkAvtIjFJhGdxYqkrDMiFsM4fbuwnAx0GePSrkQdxvRpHRdqO0e0fKx4K7mHzgbup56GqSFW3CVZI/lIZUJGxl/dnyxK2GO5cEe9W7W6+zy744mdMEEErHkZwoZlX/WYIz97pyDQAGdXXDMwZQPL8plDAgDqU5J55/iHrjpdgufPaVPLCOsCBGaTDNLH1IBPLEKvAB5XODzWZc2qSv5kc6mWQtcPCqsgi3NhVG4AP14I7LggcUttbPFPE8oceU4dsORjBABLAHHHPXnHWgDSu550hkS4GyYxI5QEE87HG855BkclgeAcnirnh2Oe5lkKs6SMoYkM0bpHznZt5eMkAcBunPFVXkt7rVPtM7FUuAUmaNOPMAwZF+RidwHXaACcgECrEYhWCZYZzHKFVgHkZCmxmBSKR8b2CgE44bdgdxQBqnUL/AEuCWG3Z47uQrJDOc7lVSxYJISVYfMpA7e+BTbXWWkhklvSbqcriMRKEkkmx8v2gsApQMB1yWycd6qXNzBPptpany2YSmZmCkTwyBSHR5AnzIzkYBcgqvbNVZbeKL7W/mAOEhaFVjyNkhG5QcfKAhHbjHUHoAZkss26RmTa0ryeWExgZYM5Khcjq2AOPbFMNqjRxTtcopYSLtG4mMqR8jFsDO0BsDJwcjPOLUaLKCMZUlmbqQiEqSGDL8rntgnr1qlLaxb5DCzvCpG1pNvnEZIYsFJJBY4Bz060AUnhlgDTLJHIE8yJkDYkIK7QCh5wVbqMg9DzkVXt2CyLI6427H8sMVMirydp24zkenepriyZ5lkNxJGS4chgSHVVP7tsnqXGC3pzSLFukIUfIAMHByTkZIIOBzjI9smgDbmuop7ZZgk8ZL7XdiXcyIOMs4BHBGe9QEKIROJPMklVwEUMDCyuq4l4wFZST9TViO1maFG3KSXcuecEOoDNn+9tB7e1RBTA5OwMiDaVbJIzw2cA9e2VPL89aAIUI8tkcBzIYyuNxMZVnABP8Q2bjweaR3DKIwpEUaqEB4KqNo+6cYyVXqT+ppLmeQyeZs2sAibBH5aDC4bC4+9kHp6ZGadtcRyTJw4jUEMhIcnIc/MmFwOf8KAKTJ5DN5o3YQMFOQBvRWUkkHOMjjvxUDzSJ88ao02BtViFWVCc7SR0H0HWkuGucTGVlbeFG0opHQFURsEB9yjBXB7dKoeZI7KAoB2hVX+63Knk4wcj9KANqbzAwSVZVZEG1GY4iQ4IKgj5kyxPHqDWaszNmINvQOXGWbIKqcZGOmD9ecetVGkuMbMgkKIw2T8pBDcbT83AYHPr0qKM3ETPICpU7cMh3MM5DLIGTCnpggnr+FAGuLmX95FuiJmx5jmMGVVBJbY55VSeoXHKirFk0S+c0i+YHQpGS5zEQTtkGc5G7Hb8qyYp3eRFIjVIwybzGQzrkt823OTnjJHGcdOm5E0axYZghlIbK+XnapwNwxkMWx+XNAG7Zu8cZibzHnYl4yFeRVUHJclRhDuI5I2nJ71uvM0jpNcqjkqqyLsEaSLHtB3CLHPIyRg54+nNRancR4/eMEbML7Qqq8RbDoG2gMOCf5+1yG+dZhOS7mIbVSVEeIkk4EiufuhT2OCecZFAGtHNMvmq8afZSJsEKHaLMe2Pb5h+UmRgrEYwDnB6HEnZmhmUzDfGG2owJUDbkFQOmAo3HPI70261EAABgzMzcxk8EYypyCAMrkHgAcDio5NUjls1gkjRZVLYlBXzcDjkY5ByO/fFAFnS9Xv8ATGDwuI5CN0nkkDG8bZBGX5TcMdDzj1q9fa3PqTQT3CiUwMNkhw0rENuDSOQSzAg564JOOK5Ga8Ux8Ac/KMsCwdSDuwemSOeg54p8HzCL/SAjLIvyEfIyvkFlYjaCMdTj880AbCyXFzeiR1YzTSAuhAw2SGzkYGflJ9880hjkk8+4BwhZ+cKcMSxBxgejYOevbtV7Tmia5gZJWlaKOVp0LgNmPcqjfzwqAcDI7ggDFVNv7uW585YxHwI9zB5WbI2x46OFLHnjggYPFACWMNtBPFc3hWLoyTID5jMjANHux+7zkHIBOPfFT3LwahPcOnleTvabLYVIWYRq7bsb2TcG6dQ2cdc85dSxOI3SRyXBaRXWXzGcnLMVI+UkHGB025NIFULCXkbyJWIU7vmjUYDn733lO7KkDpxQBX1K3jHmYIdVBxJHuKEDHIDLu685OPu1xV5M8TKkchiWNs703FsHOCoyNzBWOPrjiuqvZ/s5kjjnd1HyhwMO8ZH3SRwwzjvXBX8jSliDhSMkkZwVHc8elAGLDMEum3OVjfcu4jnb8xHbhi3GTwO9K8FoFZhL14I3x5VsE/dViWHC4/nVR0LrhmACkyDd1IwSduF55I4J7+lKrKWXcFwdoKBQpwAPmODggjrj0oAYXUhxjaMc5I6jq3A55HTNROCjYLFgVU5wBgkdDz2559qu3pgZke2VSAiZxnG4LtY7X5A6E5wMkgCs5iz5PvkjjjA5xjqKAJ2VJMCHJxHl0ZhuZlIV9uB93kH6CqoJB4znn65/xpBkdATnI4x+NSKmcjODyCCOQe/Hr/jQBatyTIgyWLfJ0HIOMHnoetfWXwPtXvdY06yjCx75EjaXcSZAzqiiWQthMB1GOgxnjOa+WbSBmZVVVJ+Vg3GVADHGf4QfocY+tfV/waLW2p2ktuzLiSMBpMRgBgN2Sm4BcKw5OMjIIPFAH76fDbwvouleE9Gm1FhPcxwIweFysRd0CEKChJ+Tk4Yck4HBr7A8OQW1zp2mxIBPGAoidPmDAbSQwydjbcg9DtUdMCvzj8DeOrmXQNP0uGK6un8lTAUXeSoUFyBHkhVG4jjGVPOTx9keDfEmq6To0TSwb7lmWZ2KgrFHLt2tLuAA+UDZgc7fvE5AAPqfxXq9vpuhLabEkYWiOuxt8sTs0gCuoHyuRjByAQ2COOfm1dRlkjJluJLeVgfLRiu4ggAKfkGCF3DBx99sk5zXXajrp1uKKS8kt5FUuBE77JJljChot0bZMitGAMZC56cnPluoNDDLOxliaRZ2+xrGjurQSCZSyyO6lJVQx/KyHljyuMEA37S6SOSQXc6LvjBJjcs7wyjGGZMbVUDJweQcGvzi/bKeG701rhyjJFFcopKYOBw7ho2yqcEAleeQOK+411O4lMhWKORgChEqqwVYXUKq4BUEhs5PAPJxX5r/ALYepzLBqMB80h4pQJDjC4UMI94+bOSMAfKOcnmgD8T/ABesKatObeR2hMjMFfAdWOQwI6YznBHUD2rmQQVCru3MR3GCSSAMD6/metb2uxh7yfcTvDOysNvLE7ijFsFsDPuK5rBBPGcDJz096AHtG6SPHg71PzAMD0652nnHrTzKoVCADJ1JOCM84BA4JAz/APqpgdcg7ee+DjJ5x/TNRkbSePXHbqeoxQBM0hkwWPQZO1Qozweij6/lWhYrEySysymSNT5ULlVDMpV8jcw3/dIwP73NZjAAABgcDnB9cHGMev8AKlX5duCAcnPPBB6Hn6UAXGdhM7BPJLZba3Vc/MpUkccYwf5jrFy5xzkjtzuY9M49xUbOWOGfouF3fMQBgbQx6DOaEI3DcdoyAGz743YA9OePwoAmDEHZIrFY3BZCcZbgEHuDgEfjUrbHaNVIjU87Tj5CM/fYgBuB1z3qvsd2kcNv2/OzEgZBYAN8w65Ye9EalyRkZAyQSAT16etAFksXyANqqSQhYsScnOD3quyhSM7sEHjJ46AYz24FPzsfaMkgkYI5HIwOvtUhjDMqtu3liuwY4JxjnPPJoAgUsu3AJbIZACM9TjB7HIrQiFu1rcSXBc3ByYzvGWcnOduPu7jyc9/wqJ4EG794qtG4HltxuAB5UntkAYOPXNKVXAxGQdir1yGcqQWVug+YAkdvWgCoFYYZgSCCQCc556H64NKMk9QpYngttAUnpk9Bx+VT7JQkmF+VOW4BwBhSeCf84qJ43XEjDZnBUEEZ6ggE/r6ZoAaoWNwXG5Q2GUEhSuezg9Dx6Vcbyg0RgjIMhy8W7euAfuY42g8nB+oOaoEsSxGdowM544yQOvJ4JpTISqr3GeQAD1z1A55P9KABuGBA9QADzgE4zj8Pyq1E27AbodoH/wBY+tVkAyGUnI5IIBA9OvUdfyqzKG3K7hAGXjYFUEAckqp4NAGmYVREY+ZhipGMEGPBGAR1OQaRSAzbePmIORnK/wAJptswliYkbjFswu/nbnbjBHzYJB9vepcbm5jA5Cjg5JJ6gjvyKAOg0mZjKvOduAoYnB6crk8HOfpmvU9Du2iA6B/m3Bs/Kd2QOTwMgZ/3q8ejZ45I42ZgAqkleTlwCcA9Dhua7jSbmQMMk5JIR3bBPOBk9/8A6woA+iNK1CWQWiYiIUx+ezSNgxspyyAg88jgYzivQbXfDLFJG6SQCRkjuN3mKSojZkKuckhX6EZwfpXiGkTTOmDn5TtGCASThgSOijHuepr1XRZPMt1imlYfKWAaP5oCUztjKsRIjFRyMEHgAg0AdHb3IaeVgquR5q/LvjaMqCAQhUEJjacY5AwR6O+2sLpbcNNjYXZo4x5eEzkb8HDZwT3+X6Cm2lrG0UU1tPMvn4MyXNuwk2ocsEaOVg2VJ6gcds046JNc3MTLK8iDc8RtsxlGVZMRyAn50LD5ueRIT1AoA22ntIoUDSCMRqkkLLI0plM5GI2CcQOhxgNjO84xtwa/mLOLkqJQWxMZmCOXlKli0hySOFAwAMdcDJqpPpt9AMGWJ3jlVViAk3mN8iVVIU7nWUHqFB6AZBqSaOZbWGZ0+V3bL7nEmCuPLxjAUqCQF3EbiOgFAF2yuIo1ZAE8uSFlR281QRzhy3PHzbSMY4q/p86W6yBmc27ldglmJjABJ2Lhum5icdcZPA4rn4IPtH7nzHRQnlwqdzDGcgFgOgBzz1xjtXS6doE1xBJOAJY7QIbrbhTEwOUdhIP3j4bovbHYUAad1qY08woFWOBw4keNlPkiQk7giDBBjOQxzkk8ZrPub5I4XVJIbhBL5mY3bDKQWcxMSSeSOCcAduxsXOmwtavBtSRiY44pjIQVBJZlKyNtjQbgQSeme3FYsWhXjlDDG32cxqTJL/qy/wA7GNUDE52nOcYz1xxQBn3DeUyeYjFbxvMhWV97mL7u7Knrkt1HOT6VXkMpaYF1ZMbCrAloy3KqyjJ345B44I9eOyudLtbNfMvbWCeLYjKXSRniiZmV442glHO9V6h/oBk1Jc6bZqsW6Hy3E7Esqqm7zTuROV5QIIwB8xO7IOMYAONtZmCsFmaR3ZGETxFNoAKGNZQADlQOeSCMHFRPcmG5YfMyJvO1jwGzllx0bg8c8jrxXe6doMJnZJIcLK5VVVANxI/d7nBPlp8rfMAR0BBNXtb8D3elRw/aktniuSjEoVdmfYGETsyDZIYpELDodg70AeYSXcru5DIAFUoFBUlmAyoIxyOV+o43dafbXMheVQoRpgI8PndsTMgkUDaGYFRjJ5xgVv3WixWpjWMEyM/mOqoysERS20gMcLubPHOOe2Kz00aWcxcC3kMpSUs4IUKpJ81lY4JGcEE9efYAypLq7gJ/eSs6gAybFwVyQ2Qq8LtPOCOPesa9vL2KEySCeZ+VMbqAY40IOAwPCYxtAHHPODiu9ls7lZpFkjQRIixQyICwkKBPmKlPkLMZMEHkKDnnFQato9hIkE9rJK/nKRJbSI5kgOUx5nG10bI2nhueeaAPPF1o31tGs9q1tcIFMJYsANw3FJYiSwIZRjBwo7ZJNUDes0jM2RtCpxufLFcjGfuMwU4z2Oe1dXdaZA8xVcswZEH7vagKGTmQs2VGMYUdRUy+HDtuLgIfKDxF2IClADjdGXIyDuHr19KAOZ026Z7ndGjMYp45JApbcrOQiFlDAZLMPqH7inbg5nuHCiWPahSbazMyEsqhQ2cHGTxg4xjpW3DpsK3C3McBUB4zI6AguwKqJAu07mK7eeeg9qfc2JDt8gCnLqGwGJU5EmSecBW9+KAOZTVY7mG7TzHVbe3ZEWNZEXzGZRI0siAAkIzAkjoR1HTG80CO6lVWYrFtZVlwrhv4sD72GxgAHO7k11stmgWciNYvMZTKpOB90gkEKRkjd0A6juKsabpcW8XEtkt8S7RC18pvKZBGxyskZyWAGduOQoNAHn1vcX32lTbKYYmkAaNQodRIoCklxwQy+vU9sV0l5PaJpLFoQLhGeFgMAlSA6OSAMNkMOpzgDGCKnbSoop2ITckkzcEAvAjEERjcRkKGIzg/Wrl5p8f2TygSDuHD9SMHcxYjBPzde570AeQXMxbcWjZombcvLIu4glRkdgc5rhtSW7SMi5tXhkkIfaxDq0fIj2lWORtZjnn72Otet3enKiSJLnarlmB4G0NztyOT5YYDgYA5rhNXjjlkdYC5iEiuE3bnEI3fwAnBzyME5zjPegDJ0SxnlAVFUtJuZSQQpAZRhnI4HX8R0r1zRLC9SQQ7kDqGjWSOdRG2WWNhhvvhskg++fWuR0CzEgTagG3DMMEsUKiTO1ujYJyccHqa9p0OC3RIwpO4SMC0kaBVaMsV2jncvzjPA5UehwAbNtZzBY4mldkCJvdY8MHbJKEEAZByD19R7pcCa2N1YvO7W02xo5jEVlBVF3rHuIxC7lA3qIwfUHsrdVitJGaPLRoGkdEwjEMQjhvm2kZww49j2GdNbwOsbkGW5IwARkEHgEKT8zDOM4xg9c4oA5I6LOtuhk81hcvKbbGWaMr5bK5cDa8TKxB4yDHjpVCbTbu3gWRdynEu2Nf+WjZBLBFGUAABwTyGJHFd0uqNFBHZTRhlUssblmMkagBWijU4AQAEkHHJPINQSpHOqpa/aGV1KowOZkbYfMG4AqQMn2wAaAOKFlI++d5vJcRoNisQ7OcsZkG/LMCoyAMZY9yKvWOnyXVyxgkmyFkLykCMOSSgPLHKtuIAPOR7iumFhDHHLOZIkiWJnDT/AOskWMgGMKinP3h+Q5HaS1kXTgJihDSsCEeAFAjSnAcq/KBkU8nOF54IoAw/7Ga6STzrlontAdgcsfNA3FUVVB+ffyNpIORweayJdJk8t7hzIxG9FzGVYSDaCyFMYYEHjoOOMYFelCS2mtiGjVbhlBaQLxtO5VRQMbB6gDntniri6gsGntA8EMkSiYAxJgmOdVUusci5Vv3eCxznzBnGOQDw/U9ImMcP2d5kK7TdbpFwch9sqrv5QYAHH/LQ5wMmsuLRr2VsojxrbuskhUsVeN5DsyM4UAsemRk9M16beWspjnudrGz+WKNmIL7y7P5bg/cC5zhTzntXJSyR20Vw3nGMAKMEu+4AjCBUJ+U4GM9+T2oAoxeHnd1EkyqHdZAzPvQRu277wOARuXIPaugh0WeY/ZhKGihbO4spjZsKNvTLg7FwOnAOKghu2aFWtx8r7VcYBDRnDq2dh5yOPmOQPWup0XyZru3A+WTfC0iMC4l2YLDp94gL8uD09eoBz114blRFldPmeTYysDh1JwU7FWztI3AEbc84rPl0C327EdAgIDKZFGHAXJBkk+9145yeK9G15HWeOeB4/syIkEsfmDzzcKVaSSfLBlZTIFxtGQmSSc1gvY3NopupisbLOZLVJ0c+cYCj+YeoZgWjIJ47dOaAOVvPCUYt4728lmSEzFZU24eQIHigkDFQCpMcgVQx+7noQKzZILOCMMI/LcF+WO4Kcls5XHBXggg49cYr0GTUL+cySM8F8XRWlhmzJBtTBWVlHEbAE4ZcFdxJPJrlZdLS6yklpj/X4RnZYynlsSUK5zwWGM8Aj60AR2en281vHOIWOf8AWSjJjEnJVQxz1A6emTjir0MKQJ9ojJDklGiVQXZDuO5CeTyR6YDcnioC5062t4mAVdhQxo5XyguPkkhYZRsh+hP3geKvWYE4EkgEEKYV3CZMZkyyBmB2liF/iK8Dk4GaAGPEN8kzxyLFJCiOHVwC4kYjG8DL7nXOOSCM8dKpiVo9xxGsbqFfIDEsSVCj724bc5HvV7VZ1+0CKJ5Z7cHcjTMgywVCZSofaDnAOMghQfXGdbndNFLKkjRJ5gUMx4k5UFSvPDbTjjg9uDQBLa2Ud1KC83kQFhvlaN2yAhEhyCu3nPcjGeDWetlDdu6oW8wSyNHBtfe22PO9kwVIJz79M+8L3MCz3TQFgsnmRgOWKBHYoOAMebgdQcLtORU9mLiYqyMyMd6JI2Y9xVC7xmQtwwU0AEtghkYjYZGZMcMiP8q+aqgHgcHOcD0HWrcOlRSKfJbecLiIhd+7GTtX+NQwIHs3TrUSiRd7yBSA7FGJw+/ACnliGXIPJGffmr6JNLtkgnLlQ5Z9pYI4BOFRe23nrnrj0oAx201mklkh2qcNk5C4U7pF2o5JYYDZPbaPWsq5sngijkeRGWRM7YuWR0fDbyT93LLjI+h541blb2KFvNLlkKHzQSEEb52KpH8QI6MM/h1y7m5+0RCAReXJBw0qnBuN7Ddhe2COwHXPIxQBi3H2ohfMd5EiLfIzM+BHhl2F8jYQx9vl5NUpblPszWsduAC+8uQxy6BmxGFzhNhAI/h6g8VsSyeXIqSDeFVdrFskttyBxww55BIz39sW4SOG8SfzG+aQyFYxtdACeDsGBkAng4wPXJoAhhkVZFQDy0MaqCclm3qzA/NxnIwCT6VFeTu77FKNsTYrKm1jnJ+baR8wHXJ5JJA6VZdVaUSRv5iuSEBDZXqzI5ODtC4A+ue2aieELK0YVim6PMpCgbmOCOGyxHBHGcAjPFAFKJSLd3aIq4K7SzHaFIfeMYwxDYOfyA61X+zyyhSjO/UbEJ3KRtBDZPCk5we5zXUtbjUpWW0j8iNUUTZEYQMqBpZdokO1SOg6844xWTLG1pcSBAsisCI2wQCjpkMoU5KkEZB9DQBhGCZQ4QAO3A3KDgq4JZc8hgcjt3pssBVQwwzPgfKSQSCA4PzZxjDc98464rdaCecM0SlzsBuBtwyY+ZyBj5F+UnIHGcVBNAnmIsRV0CB+m3y2XKEAk57KT/8AWoAyFeXcnl5VVi2F1JCyIxbfuwe4bGOOmT2yyWSVJWLRvtZQCxwCQONyDA5HGM8Y7VtraGOJ3Z0YApuRcEgPvkXnqV4ALYwPWopbOQqryoUWRN6GRCM/cKZPfIJx1Ix0NAGZafLM8skcs8MahnVWKuhY/LJlc8AH2zgc9qinuCxaIKwdlVFQjG5hxlQRjeVYfTpVnyngkkuI2d2kAV1HEYAKAKM4PJUZBU8HjvVO4E16JZpRDGVUFD5aoWKEkKpDDIPzcewX0oAqLO0TNC7AEMykkrklfl2nH3zkdOny5p890pWPy3JCEAll5Bwp4x26/TFVGhPN4JIkLtsMHlYBQgh2Rl+4QVwP97IPWleBUg85ZO+xkDMGkRt6lsFcAAD9fc0Abmm37TXEUTlYlJRHYLlkjOA8qICMv8pzzzgnOTmu6ZfssYfzFlgSSRUn3KxMTHbE3kbyVUyMGJBO3OOTxXk8R8hopA5Z/nUFODGF2/NubnJDMDj88810MGs3pg8kThrbosTjzCc7M8spwNyggZxkZoA9ws9e0e8sIreQOj2SxyIYwqmd5NpnHzrkgEnrgYYjA4NXbG602a9ZFSRYnxJBNO7J9ncMVeOURyKXzvbBXOQBkV43BLFazBrYSSwmPzDDKAphaRd2SYn+fbnPQZxgjFdPo9/CZds0hBSOUgFZDGC6gIS+77pLOMYIyBnI4oA9Cntlled7Zg6kmRYyWYPnlQxII37Y24689K4+808Sm4uBGoUFHkC7B8+SBkA8KQz4wOfYCry6xeSRJaWjoLVWMkihclpXjMZVhg7mCBtvIHzEn1qaK5WAuszmWB3U26EJtDliTuOMDMYGeTjPpQB53daavnLGYZTu3ZIDO7NtZxjGQoVQ+cjGG9SK57U9I+y/vMcSsXjRVDOvlPmRmU/d9D2JJwM5r1+CS3e8eW6jMsYZ3jhQoe/z5DEBxgfMCR1wPSua1mGC6nRbKFiGjClZY1Hl7XR3J2DEfz5zjGAODyaAPFNRF28amVZPKVnVZMfIpIbhWxy3A/Xjiq8N1DaC3ZV5jjdZOGUmRiQP3gPJ5UjgY5HPWul1mCVJGt5WIjgYq0SjEckqlxnPG1hyB1zn3rkvKLEQSM0Nu7lz15BwC3Tk5A/KgC6kyNMVmiDguRkfeBOccZHOSB9K0bGOKaSR3BWKKPJBY7VLfKGY5yVDEdMADGT68zaysJwvzNjjlSxO3OSVxnoP0rdkTa6AfLEyuCQAPNUPjOf4huUgds9KALdwIpYFVwIx87BUQ5JZhtEhx94cn059zVVgdsaKoVI0CyOrMPMkc8Fjg8j5TjjAUnvUypMxCbAeOJBuwAEVcZUEZ2n8x9aMtEXXa2yRDkyISq4ZVDqcnDZ49s0AR/ZpYlaQL5WVAwzgs6kZyUJztwBzjHNI1w7ApKqquw4ZGbIlyNo24yFKBvbnmrDWt05+03TiGOPyxI08oaQxgfKqrgscqo6DOB7U+BbGeSKD7VIhb5hO8f7pflzgovKgkdc8belAEFsgkbb88jfLt8vqCCMc4yTgAZPGK+pvgx8J9T8W3ds8rCwsZ5ELXBjbe/z4TbLIBlSCAcHHrXjei+H7m4nhWRMwsVLvHBGyNGNrK8TLtDsVH3hz8x7iv0G+ANnDFqmnLNeyRWqRIHtpZcxjy5QwgZW+XBCjAPT5ThulAH6MfAz4CeHtEsUtoYkuJoxBI99bAFt2UYttjDeYQzEFgQQcAgjGP0z8I+EtH8PrDdanNJetp8KvbxRzGSJJCXeUNAQSso4ycAEPwTiviXTv2o/hH8GPCUf9ppGuo/ZzLtsmR5H27Iw0pyQkIdCcLhiG6fLy34bft5fDrxrrkdoJl0vTtRmeOSREgaKYTErunk5Bbe5PODkDDDJwAffl3438TX5e00OKW2twAqS48tI40xjLjqM+3OB36VLLXbzTJGvNf8T2SbHXMN7fFyjLErMVj3/ICvzYwQMnPXA9O8JaT4V8S6DHJo1+1wlzbLKIjKEn2uokByh+aMqWKsuSw4zjBr5e+NH7NNv4gtb9rPxRrem3czTOqiQOkJZhtUYYZiBC7eOVbnJoA9v0b47WGpiW3tbjTDcJcy2ttC99Ar3ASV4hdxCN2EkDYVxnDAEBghFd7Bq+r6iI2kvbTzZVRnjg1KGQIAhd38tpNxXc5xs3EcDJAOfwr8VfA74yeDL6DTvB3igzhFTy5dRuFjla4DFppYJYwfLEm2PCElgASc9K6L4deDf2wotcuDeatfWscdtJdRyBpbi0vjGnmrawMuTDIzYUMwxlgcjGQAf0K+DdD8byxW1xZ3ME1oNwkijy5kEm4IpGRtcRq+Dg5Ix1r1uXwtqdwq/8S0A7FLl3beZWTbLIhA+UcHgEffIANfBv7PHxA+L/AIb0+wi8V2swuIXhjkS6WdjLG2+QyyzbWXKucAEqeQB0zX6heB/HCeIbGSTU4LS2eNo1jTcwnELwx72uGZcGQTlwNpI2hcnOaAOHs/CUOjxCZrV3updhUnDFMByrENgLtYY55+cZyOjw3jC7uGt9IiCQlVheV4lwqBmKkNnA5P8ADnPvXpd7LFNO0lu0c6qsitFgF9owxVS5GACDnqeeMdTf0bVbmRHFnozrjMaKAFYOp2sqiThE+Uck8jGDgigCHQPD/iFIon1CXzGGCABgcN5mCAckkAf1xnj0Oz8L3t1NGx3LAwbjb82eoG7djAAbjGDkc12+h6EwMctxJ5i+VG6tzkO8Qd4mB4G1iVznnHFdc8NvAyyYAZAwUBhzlRncucf/AKs0Ac/p2g2VpCgKqNg3O21VckFQWBPQkg89+la1y8FuhUcDClTHhW25UtuOOnAB+vryKs+oW0nmbSCYiFkUAgjbltrD6NnvzjFcbrWu7IwASCRwMgEDgkHPbkf98e9AF++v0Y7U2Blj+SM43Njcw4YDLngc49eBXF3ST3LlZSyKSCwIGM4wRuLHIyR0yBt4rBvvFMKo6q4EyM+4sclWB/hGPmBxjI96xp/FqfI4CO5YOEf7iqDtLo38LcPjggBSDjcDQBZ1KeDT7qIBQ33m3/KQAMNktjjAAyATyCOakh8VWEkcgaRT5ZICqcKGGAFQAgHmTGevzegJrzjxN4isJI5ZftCK0LBni8zk/dKKM8dRnHNedab4it8O1xciQefJJAEXaI1zkKRv+cjgHjnGfegD6PvPE6xw7IIyd29gdygRJsYgM4bPJHqdpbHQCvGPFeq3P9kajI5MUsoYEGVWKxzebGuwxn7xVMkfeHmfN1GfK/G/xq0LwXp99NfSqnloziSVhHHyF8tIyDmQln5wSBtIPQV4/wCHviZB48sZLqK9iRLifCTF3W3ZHfBBZSSVAPU88cgdKAPTNL1y+uJxbSsREEVWkd3D/IvDKzAZG7eec8fLXcWetC2hmsZp1Mc6ASTRk7ghAEm1iflcYGD1BXI9a8stpDPax3EU8Nw9szxApg7sMI5GEgP3CMY9PzrEXU9usT6fqBiRWQxLG7q8MqyEoyspb5lIUeuQ3OMUAdvrOu2ek6hawWsrSm1l8mKWVpHluFdQoklLfekwoY8HqTnHFd9oeqtJcQyRPLG7bMbmdIyQHJLAAlgR0PAHHXIr5t8RXlo+sW0d1I9ujTxTRSRZIZoFLNxHkZK7gQT34BFeip4hOnzWWotdpBZOqJN5qgE4YAP8p+UncT0PIOeuAAfaOmajqMAjmjhVkBRizFThTwWZi3zfKMjIz9a75tTZYFln2O4XdgEMo3ZBwo6KVA6f/WrwHwp40stTht7WzuYZllVSWEqED7ihc87iAW69OefXe1LWZ7K2kFyXfDOGVOP3YbEbDLHOEPbOSDwOlAHc38MN6q3Bto7gtKjLu2KItmcAbQCykkbs5yecCueiMkOqxlo1FrGiEDZjYQASFPdhjg9PXk1k6NrpuY2UHfGUG1lfcQWClQwydp+YED3x9L+qaxa6dpr3MmXdFLqXTAEhGYxhRkqSQOv4daAPY9Ney1S3MDFZI3DRoXQEySBC4yd3zEIrdR247VheIdCzatC/KbSUBIBII5+YH5zhSO3TsOa8r+G3jeXU9dns2LJFncVXcoyF2ZIK4wFYHv8AeOTxX0VdxQ39sVcfvU2mMsgYltjDcpzxjeR2OQaAPzZ+KfheyTzrOVA1tO0iEFSrKMtlF5HIOeeoxXw74r+HfhmU3KKwkZPlERIYwKrKSPMYnIwyDA4PPvX6sfGDwbFe6dd3sd3BDdQnEcO9TIxDgswCZIQLzlgBwR16fmz4y8OyWMNzczXSzvIzOkkTBcYdSgUqSdgYkbiOQ+RzwAD8/wDxT8ENM1nUrmGFBHBM1wYXkZJGLmM/uWV0ULHuOB8wwoDdc5+PPHH7L6C7u72y0zzLi5hQbAdsasrONybhh8qq8McjJPc1+vkel4jkS7tUaZ2WVZmLsrIy8IFVeXIcEs2QcnoRk0LnwkNcimjSKN5lKOihQZNsakyqQDjYExk5/gx70Afzx+L/AIDTaazbrIFhM7R2+xQEBJiXzHdRuTcE2jHOTjIBr5+8Q/Ce7sbmSK6twzxl4AEaOSNggaMNmLIKlPvYJJ53Z6V/QH8RPgp500xlRCJvNn5HykIpJiIRfkQBzgfQcdK+UvEfwmsUMNvexvAWeO1QQWocmIRyCSSSV3AhkLKobrkyE+mQD83v2YtHk8E/HnwXrMUYSO31WGCaCOLcrRSMqOG6+ZmJ3zn657V/aV8GLy08T/DO+uLPFwfsEcQ89tzIoibLqj58sgOckYIAA4r+UKP4bXXh/wAXwX1q8tvb6dqYnhlAbz/KWUKFAiU/MA4JOSuGxX9G37H3ijWX8CQaVY6Vd3z3WYZJvOgBtreSMrPKVmbErbegH98lsYGQD+a3/gsZ4Nu9M+Ivg/xHZRO8tzZ6zo19coke5/s905VHKLjIikC8jjqO5r8Slha3t1nikcXn2ghACeIygIf5gVI3Kw55OR1r+q3/AILCfB641Hw34VvI4AJ9P1xo5XAG+4+3W7MXndFVYm3Bdw4yzE5BOK/nX8R/DKW0ijENm8UsSyJO+4OJZFGSYgH+5syQenb6gHjOj+NvEHh++g1C1vLiK7ttrQSKx3wMdoLLIvIZgvYYOcHNfpF+zv8A8FNfi/8ACO/02I65dX1hZywZhuruXyjbxsDt2qR/CGA4+8ecjAPwM/w/vZpI4lt/Nmkhk2KWCMhiUyb5Mnp5ZGATyeK5C48G30Mc8zqyx20gjdhyBJlsRBx/HuXjHXqOKAP7dP2Xf+Cxfg7xva6dbeJNWg0TVGMdvcO8oWKZEY7GaZlIRyHkboQSu0dQT+w/gr9rzwf4tOlxadrdpqE2pRu5itJ4Dbkwr+7E12q4V2lc5AxyemOR/mF6T4h8TeHlcWV9d2yqqtHAjEByHUv5hDZQgA8jnHoOv1z8H/23/i/8ML6zls/EOoG3tZk4lu5fLOTuACySkBdinpgDIzz1AP8ATs8NfEiz1qEyyvawuxVDELiG4jKnCneyjA+UYORgY4JFepWmrWVxGbfzFcMhMTMWZHTKrkMwxjdImASevTvX8JnwO/4LNa9ZPaweI3cjEPmXBuSsqqxUN8pwJBuyeR/F3PX9rfgR/wAFW/AHjCTSbK81mJReojl1uECwzIQpjlIc7CXGRnjJBA6GgD+g61hW3EcSSuIo4EjUySB8BSd0js2SZPkGWJ5B/Gppw/lyxwrHcTxlZBBK7IrIHAILKpCqwWQjOQT1HWvkPwJ+0d4Q8RhSl/avBPYR3LSRXUd0FZggMKbpQ0hOWPKqeg9K9r8NfEKx1i0a7t5XEEkkyos7MJZfLjRi8QIJhjADjY2PmQ7fl5IB6TPZR3KzQMqh2ViCFPyh0IjAJB8pwQcnB+9nFclr/wAPtB1+ym0+/sbe6jcFnjuoVuo2dkZUaSOYfvowdhKnCt3GBVzTL+GSPyzfm7vIT5jPH832c3bGKNXJZiUIzuOSAEPIAWuhhvIbRILVY7iVvlQsD5u0IScyM7/cbbjd15x7UAfm78af+CYX7JHxlSWfxX8JfDqavOm2PW9L0u207UEu1UFpzLZKm6VmUEHYQpIPTAr8Tf2j/wDg3O0q+Gsa38BPijquj3klx51nofiQTXthIyhVUG7jUyAl2kAba2B7Kc/1p3oV41eO58pnm2GRtjtITMjFSFBDLtQgDII5ORg1UmtraG5iuY7drmWYQW0kjO+VRSwR2hUkELLK4JAGM7mJAoA/zXv2hP8Agk/+3V8AhdXGp/DLUvGWiQFpP7X8Gl9ahW3TIE01tAnmRfKGONrYAxkHr+bWuab4o8NXr2niXR9a0OZNsbWupabcWFzHIAxcCO6jXblt2Sew9K/1uNX8MwXUkks9vaXEX2Uqtu0KOTK4KzIZG/1inamBtA5yeeR8Q/Gz9gX9mv8AaFjurT4h/CXw1qzOTIL19PsoNQQgSRnbcQRGRQoLEAPhi5DbSKAP8w6HxFqJe4jiMkUaRShQzMrMmxt5xtGZCo65Iw2AOayZPFN7E4jWRkt1KL5e9vnO4EtIM/MQM89u3Nf2g/tAf8G6XwX8S3l9rHwb8beIPh7qy2981pomoW/9uaGZYFkV2Te6TGINJGFO8sSnQ4r8OvjT/wAENv2v/hYkmr6Rodp8TNCW3kv0k8LyOuqyWoJZRNpt2gMD4ByAznJ4U4oA/IFfEN0LhZnJa2ifo7MFaPJAViGzk4JA6jr71auPFNzcLILeRoU2RqoVSruqZP79hgE8cjPP3uTXqni79m/4u+A7+Wx8Z+APFPhqeAmN4dV0W8sY4wxUf6yaFVznvnkEE4zXON8OL+1ea0ltAkmQWjkDL5MsRbMSsRl3bK4A4YY5xzQB57/aV9cKI0diibm3o67i7g4DEtgEuBx14xx2UNfbSWyrZ2njkYHB2kjkZ69Oc816ZafD2XzY53ZkifiTdE+0SBVZQBG5MgLHseoBYjIFdU3gKeS1ixCcAu7P5aM7ytlvvggvhcYyAMn2xQB4HKt68alnJwuA+1Rw2SecjPPQ9RisFxOglXJAIIJZmO7oemeDlfeveNU8Jy28JDIT5fHJJ2nGWGQMZweB059xXO6X4Rm1S6MEcRdiSVRY/bgHH+elAHjke5XBdXZgpCsxJwMk8Dvyf/rVNJFeyAExFozkKcZTjkjr04PJr6Km+E10Aty8PlLEwJyu0Y2AgEY5Od2T+eOKy77w5b6XbGJxHkHrsBZOefw6/wCTQB48iiN0WQgxvHIInbLiPKn5wqj5m3bsj27VpWyWCxzsLtmkZB5EcsZQmQgqwPDAjBPIK4681mrcSxKVCo0bKUG/+7u4wTnymBUnjuOSQamjt90Pmb4gwDMYQW3/AMHKHHQgg8HsaAEkucAbsY3YOBlhsUcg9mO38e9RXc8Mwj+yJOh8siQS7SFduvl4+6hPJBGPzphjIZ8EvjqSQFyDjIGO4zUgtshncqowwCncXJyWJzgfw9+PzoAqMHdEaXzHfeYzLI8cYYIq9VweAcDdkA9uabbRs8ojMgTzJMICcJGSCuHZTyOODU81u+QHcsgyY1D58veSQp4GDxk/T6VFL+7LKCh5X5lIZWCgjIcdeT6/0oAqyRPFIGUKxK5DBwQC4GMg8A4OSOoxjFNEcv3jgHpjcu7LYxtBP3c+vpViWPEQYk+YzBiCqsChJG7d1PPGMDpml2KuSC7BwAhyGTORjJ6jjP40AVcZZcMww4JUNtJxjnp060XUtxdykjETq2A4DHLEZZgSep56YHzZqzHGq7g3XBVgwUnoeVIX5W9/emOkaELGGUfwo2GDPg5wykbV6YzzQBTnOHiEjMVUgSOgDEIM4fg+h/X1qhqMgdgIXKwooKM0hcg4JJXj92SxbIHerszs8jJGxUyjG0FsNkj5ePfPB/u1n3FtJGGSZTESBkMrYwMHOMZP3eQOeaAMuGASXClygDYKkZJ3Z4BB43HjgnHv2retrJ0jWZjsRm3RuUYFWG/YpyvBO0DjI4wehrlmJBO3glhgqMZOeeT0H5da3rS5uZIxEXkeOPGEZsogySSgJ+TG48epJ60AdXpzia5Alto7rcSG3kxt2LMAhAJ2AnHr9KvtCqSM0bbVVyoXDK6ch8EAdMgYxjrxWJY3Cw3CyRnDKhByBn5gUY5YHB2nr71urPG5PzuFZh5kjEvvY5Jdc4PX689KAGwgvIRKJZOCdqnY7S7D5bncMuu7qOvPFaIKtbiDZGjMy7gzKXZ13ElAV3Idmc4yOORzxBfy/vo5kkjkIiiXekXl7iEGAwUcybgck4GRU4fzMuzRu+4Md3LowUdAB6d/agCxYQKHcOu8FPlUEK6kMFyXH3hjgDAx39KkkUGRBtSNSwBcg5C5Az85+dcgnp1qoJQ00qbigi2BlcEFg+GODt+de464Bq9dOdsSNJjywyHKhlbdlwwbdksC49hjGBzQBkzx4nBWQuFQxtkCSJjywcZUFBjAOT1OKczKywhSG2L91sqWwSSSSxC59Bzx0qQspEiJmQNyyqW7gEfKMZAwCOo9qqwXMKudygbTsO7bgKxVeBgk4yORyO1AD2Zlk81PLQlRhQo+8uMHb/T39qnjWR05TMjbmYAKy9MhlGPl5IqmskTlUhyZfMbBJBTy87eQBnduwfcH8a6CMT2Ayd+ZonjJ2nYytgZRvcE57gEgUAU7eFSitMV3OwClSPkKH723bz8wHcVYvpSGSCRHUxrxhgwG8cbQR1yoPHr71niXcwRgVGdxDY+8p4YBDycZ7/rUz3AUlWKFVUgA4ZGUEH5flIVs5yetAFg/NaKF+aVmfhshVQn5Dw2GJBzyARgE8EVZtPLjXBYm4Uu0iDGNuPk+UNxgg5+oOaqrd2jGKMsoG0mRCpBjLM3OertjpyRyB2q41pbTLJLaOw8uDyyz7lO/gqzoXPyEcBscH0AoAvQpDu4Id/LG8L8xiLbiEKnuAvODxnIPODYhWB2KEuZWXCnaGVpkKqqszBcIUJyecYxisW3u2hhEcsSBXk3GVcuxVdg8tWBAK5BPvkg+90zWZRLplch2kiW3YvEdwbb5oGOUwRyMLlcc9gB7SRwFZJsyNnYIh8qKFXYHYquc5Y4z3OTkVCEVyrRY3bQsisQ6OWy29eAEXJ5xzkY4p003mCGONQ3BQqzCNCzgAtuY4U5UYORkjPenwsoyTgmI42gbQQ3Xb7jGOMgYHbmgCWKSFLeSNYkjnRkLCSVy0hIZS8MfY45IbpnPPNEcqqIGlkQAswZ8YJy2NkhYYAJOAOMk1TkR7yc7MJs6yYC4CYwXYHBYHeMk5wOvStJbR3RpN58uNtsrqhMMpEiDdkAdWxzjHI6cUAPWKGKZx5gLojMJI2wN5XgbH5J7YORzxml+xOElmZVYK4GdwBBDZ2t/dXCnGOKRmUSjcoABOCRgMAqjKhjnJYDtjmr63Qkt1hQhlV2KICfkVywyiZAPzHHA6kZxQBivAZAJd670VxjPBLZxn8FK9xzzVfyF8pkUOQApVceYCcnK7iflIPORu9/StiUyLA42ROFXaoYnfF1OVdTwNxzg5B9PSKJ5VRGSRonEmVwx2S8MTIQPusAV5Iyd/tggD0jdrSOSNMrEY0fceQwyvzAHgZwM8jJ98VHNp880kl0I5I7curMo3NFErYQKxJyTnoW55xzxW1prQ3QuY7hjGscLSs5YqoVGXEh2npux149qbJrklzAbBQvk+YY9sbk7hGuxQFwSkRaMHqcYBAzmgCi+mzm2Tege3iCzNOojR1G4bhHIR87luAM9MnHXGUyhklYMYwn32ZWmaXe+GMkoA2MN2AffGO1WJJZQkgikaOGIbkWaUOxbGBtGBu+dGPrwKzRMzwSyLySWY7gNm9vlJG49CO3r7dACjeMJl8pBJFHEzCOFtspZi2S7OF+RiduOnCgVnGEAENnO7JLAqV5IAx64J+mOtXrmV4zJsUQJIse6NG3jaGDKA2Tg/Ke+RuPFRIyTpIxMjz5UqhG5WHfcSflI5+vTg80AVY41BJwrEbWwSRjnJxgj5iBjr37U8wuS00ed4kBLc8HAIBw3Jzj8elTMjHYABGGGcg4xz3wCOueDVmNI4oZGJId5FiwVUqMfM2xwcocBeg79etAFeG2LFfMTZIS8ly+zDLHkE7UJGTtJOOpx3qx9nTa0gQttQsHxhgAQC5C9Rkr+NQPPuBBfdggncxdmVQRjLcbQM/8AfXpU0RMrICQRzhQyqcH5sEluMY7jGD1xQBdhdD5UUkARY1kLTJlnlLAbN298LhwenqTitLEZjZzxJjBXJ25VeWzgHbuB9MY54rITynD7ZVjUsW8nayeYFOMK/QtjHpnNXIbuJIzHsiUHckzMiSFg67Svz54YFgcDHI4oAsiKEqJYkEqMpABHyDapVz83XuRgnjoe9ZbQeY5UREmR3VI1TPIyNqnOcEjHY5wM1LHfQRsUIHlkuqonyY4bazDIwvUdqypb+N7gwvOVyHZQSSFIPRdo559O9AFySCGR4kEK27MXDsdxQrzskfc5IY9wTxg9cU61sJftLIJlCY/dEgPEZQcBmAX5YsA4POBz1NZk2oCEBCfMQkkPLgs244xwMheeAefmzya1I9WWOWGaHamVwE2hirKpLBsgBkJBx7NgjrkA1NLsGWTUVMrqYbaZQ8TDAY/IJEkBwFwxIxycd+axZQVkdJJCVCs26NgSxYAK4yORvI9xgjINXbPW0hhvo3Ty5ZVBGeVbLqXjUqDtO3dg8jisSS8iabdIHGFOxMbiuAzBV3kZ+Y89u9ADFwrKS0rgsTxksOxbBPPGPy4zV2W1VQj7zsctjcoPGzzDMjKAB8wwRwRnBzWS19FKYlYEFNz7wqiR3bGA3OOOc+uaU3jvIRLIQAAgYgqqIWxhgq5I+b0yfegCC7ic5LFiEGxTgFgFA2g7sbjyec1zc0TgtlFJkUjMgyVHIOwB8Zxjr6cV38bxGF45GChtjLKxJGQCWHH3Q3qfTuSBVS+s7ee2V7OMOsZQtOoxJuKgbbhG6fMTkrweCDnIAB5XcWROVUcKp2nB+Y8fLgdTWbJAyA53EkgAEEEr3Iwa7u4gEZKHaJF+UoQQdwzuByeDnHpWa9vG+GY4x9DtPPTC+v8APigDlCjjITcm4Y6kbhwSCV98HFKYTHbiRgrB2K5UtviI3HDrjlTtBHX8DxW7LbAEnOAWKqehGMZIGBj9KqyW6xiRXyxZQUdTwMEc4xzkAj6kUAYscrJu2YDOrI2VUhlbGRyPlbgcinoWZsEFyBgN0Ix94kjqcn9Ke1schsgBm6dMfgOlatnCFYMfmPCpuUMOQTwMdOvbr3oAltIH3JjaCxIYjI2gHIJz269K+q/hFYTSPCUliTyysgR+sigqdoIPU88AgnHIOBXzhaBFlUuPkLAPhVDBeN23PQ9evevrX4QxWIvrYQyM1t+7AkkXa43PldwAxuyF56cnrjNAH6N/D251fSbewuLUbDJCYrqPYTuQgPtEgAZ920A8kjceRnFfZXhLxDJrbWttc2yJKbWKEfZIpE87LeZlmYH7Ths7skqpIwAAVr5D8My/ZrCyUOHDf6ODgBXRiXZGjY/NEVUZ4K8djg19PeBZjBPaSEJG8UaOAGKRiMrkMuMFXJCdynzN7CgD6P1MwWmlxW6mV7qKGFXhZYT5UbR5gmSbLM4+b5iQSerfcNeI+Iru5mnjkhQRzRSFSVd2JUEbzICo3gmRwDjlh1IAr1G8v457RZ5JCu4kMXcPI7ptd2K7s+WQT8xG1snr1HEG2t7q7jlE0MoVud6LGkchYeWSNxxhmkJPr1HTIBh21nqVvZPJcRzW9tMZHScwkBx98gHG0BQTkcYU5bJ6fmP+2RqQ+xywx7HYIymZGyd6Nhg+9ztkyQpwQMRjqea/WcmBbe+illQNE0yGa3kEjF1EgGCreuAMAAjvivyH/bHSCFLsqrbDLctI0hG8lmJUttUBs/KTz0AIx3APx81iYyXMrZG8SvxjliPlDMOmcf8A16yt3qA2QD06evT3/nWlqalb6fhR87kqTngkH+o96zw+WYMgClSAD0BHoR1Oc9aAIyDwABzzgZJHoD7YNLtbaSegIXBIzkgkYB7cHpT8EAKu3dxkjO7kfdIpWUISXU5wQFbIIOD2HT/61ADSFAGQOQpBG4dRnaT0yO9RhiOOSPbqPofWnAg8Zwo6A4Ht6U/AIxgZxnjH6ZoAbgN05zwpAPGOxH+etCjBAZeh/Hj8elIrFGBTj/eAxn1I9KlRWZWIwwTlgvUBmxk88jJoAezBSNhwCOckHJPIAx1OcflTlbGGOOTjAyDjqSD6daiBBO0AKccjHAP1+mKXBGQSMgg4OM4649x1oAmaGQYY/wAR3AhlYbTyTwevrn0xSg7WAB3bcZYcc9+SeRSOZVAjdQvHA24JDAMMkfeOCMZ6fSkw0QYMFyQCAeSMj279KAFznO4KATkZJPIycZx9atpOHiETkBFJI2nBB9ueuMdc9fyo4YqzA5UYyT15wMjP5U0dyePlIBxjnt9TQBbZ5YxIiSkJIMsA52sM4AYdzjP5fkjzPIgR9rAY2OSCQAMBc4zjnjNMYKUHzANtYsMdDkDjHJyPX0oeLBxDlxtDY2/OCANwIHTGSM9CBk0AMwFYhoyTtPy9MHAIYY7cfjUR+b/e6A+oJGQfenswIO3qT6c4x64GRwKjoAkTG5QcjP3vp2x+FWECsSCOSpCYxyc8E+px/OqgIOAeg798en0qWN8EHgEHqQAOo/TkUAblqAjhCu1iQpAfAY9ACMHHOPTrWi8cjN5YUDymDFlVFGZNuSW28525HbjisOCUsygAN6Fs5Hfr2HSum0wmeeLfhjtLOrcl1ReEAA4OAB0759aAB4C07YPKkZyAGGBggnPTiut0eFH8vG8yBuOpUrjJJOB3PrWXHcRM8qogQs7ZZUO5mMjZD9uBuAx6A1uWGUYNu6EEsPlUAHPzDjcOB+VAHsGh+VmIlQqt8qqnyIABtkTIY4HPU5OW59a9K0qJEdnUYLoApYlnJTIUAb8A8ntnj0Ary/QnTCbvmAbB4wq+uOCGHPTvXf2D/ZpMgsytzKScIADkKpwNi9GAxnKnpQB6RZXaMiWzyfIjKFaR9hjJZtwRiUGG3rxySV4I6V0BaGIiO2jCQMfNjc7WkMkkZZxkAtFk5yM/KTjpg1xWlyRXFwrz3CxxAp50hMe/yhs3MnzckR4wcHJHTrWhPqCLNcR202YxLKY2kXbujBwrHe2d20NnHpj0oA3EM7Ga5kWKVCpLbg6qXYsqFNrAGQSEAn5lO/kc5qxqGpT3lsbSeCOELJExZIFDBkjEQ/egcHy1yePmZWJG7JrjUuZIYnScszFQHCl1BJABKYbJI+b/AGuOa01unewjzNK0kT5WFVZvKVy4I3sMsGCqcZIDZyPUA0NOQSBGkthGp3riQKDklVDjDHYwOTjBzu7YweqjaW0Li2fIkG2VNz+UwxhvlQ/M+4nnHqB2rkdPuX3bFjk4w+dzhgmCfmjIAOCEwSeAp612Qi8sQXFtLFJFujeVykg8oFSDGwkGGLFemcelAFoWcEoWFpY98sS3JWRgFdFJVowOjNxj8eQDmrlsqqm2MGMMcTwsTK6hBkXCqOQp2gNtJOH6d6i3q0yMpiBCMqHYHcqchjGyrwvbgADjOcVFGDFIrqmJWLNuVQDgKGHU4VcAknA+764FADQSZWjaLy9gUIHKtyACzZH8DKcYIyAPVuIpYWGxwT8rbt3yZRRnCnkclCuDj5ce3HQOkLw+ZIdkyuqh0UFGi2BdrhAWYBwDgDPcnmqssWYmBUuskaqGRtiqcFPMIZiTIFLdAOg5HFAEBkbeJIcKUEedrMrA4LZDcc4JOQR1rbXxFetZx206NMmWYyzPulH3VXk43fKh2ls9evSq9nokJkhs2vTBBI0ey5lDKxjJAG/rkkYHJHOPYVTv9MeCWe0aVRHEnmK6sw8xMBhgDndyuV7E88UAYWpRW9zez3luJEXMKzPMHJfeGCqZFYKD5hIBweMZ7AwR2aIhumCyIk7eZyuPMZW8s+Wj/dG1jkrgYORnFWHt5FTymLIpSU5ibAbHBV1BG0lhk7gRheBWcLS7jkiSQFJd+5VxxsZd4kDMp/hxnA9u+KANSTe0W9QJvPZd6kgsjKAAFCAc546AcD3pLXTrEhVvTcBf9Y0hAaaHln2KyuoOBwM44wOnW7ZaYsTCWeNvs00xdZYzmTGFDNg8q/OCD35zzirT2ttdSzBY2jVJj5ay7JmkSP5cOGXKyBcHPBxHj6AHNSWEDy4SRtkZYxAQKC6M4dVZgn9xRuBJIJBHXNZdxa+W8Xnykbg28k7iDv8ALHlnoG/dxkZYFiuOuc9fJYvDG7wyPGysyyRgPtCZBy0igfe+bgHJIPXNc1qhzIsc0ke391DucuQWIPybXf5cMSdxyQOR7AGDD9mtnDS3GERoXdCCyZYqAGTA+cKxOcZOCKp6hc2yXIS1CywyXDKhYLiNGUD96xYbAcHgYP7znmuki0mK8nSOaEKJI2IBQMrlVJAYuwyuMjIOeQeK565064SRoPs3lmUgqzR7SoDsVUMANxIPr0AI4oApzR2zTnz2jWBjsCqpdiSzLujRCAy4AON57Yz1q7HdLo9q0NuIZby6XYA44gtyQAiBiGSYorBgQMZAyRnMFtafO1lqDNEFYRZEQDIqsqhZIsAhwScjII2kE5rO1GyihuAYLwXcBGWmEMqnduCkHcciQALz355xQBUmmDqNgxGJI1kRxEWWRgwOHI+7mQ9MDAHpTdQnVLdVEaoqs6iXcdsisqjy2Ux8D5T68MMdARvJpgijguI547mOU7ZrZVDSLNGxwysX6mMjGOfXqBWJrtsIo3jn2x7cjYABKNxyF+fqc+vTPPWgDzrUi8yzSxyIoEci85CzyFeI1cJlSc4Leh5yK89kuLiGfEKrtaLM5JKLwdwBfcOkirtxg4YepFejOIrh1gupsQoZPLAfLIVVQCqgdT0zgkH1ArzTU123borM5RtoG3+HkbgrdEJznPHzE96AN3SrmRZoyYiGnkIZRGGAZ1bJDAEIvHXrz617dolkLnyl3xkqQJOTH5hLsvyqcEqCATz3PU15Boga2milKiOcCJoVBRtqkAAoRxu3A+uMdule3eHY7mJZLhpQu6HzI/MZGOZSwCEBCImILkZAPHGOCADqL1by2CW7sJIokZY41kVC7hS21yXIVCzDnueOtc7aXamVRLFIsuSY50kEYQjIYBnUjORzyAc5zW9fiG4iDSMY5HKB0iYqflIyF5PmL8rZ55DEEVn3MllEiSQsIwYgs8bqEVGGATET1yUycYPY+4Blz3kDzuJkkTY0mJkAZ2dWJLSYJG0ggAqAOc4653LWCHyXuW1OAsgEltbW5kDBwmHWYvEAFO/kd9uQTisyOCK5jLr5OWjlZZG3eXOmM/u8ryT6ccnn3oLZ3KjzYctt+Z2AyVBcoM45HLDH17UAbF1OI7eGSBZXnZXYhgI0UKVKsjZznBb6DkdOKkGqqLmKKQCZmgZzAxLo0G10+cY4AyxBHT0rdsYTcW4VoHuFghKSyKw3xZjwVzJD/qQ65CgjHOTzVGOzsbYXM032hlWNI7aWAxoXaQlnVz5ZJhKgnj0ODzmgDTiZWELT2qxCKBVVJgYllQzLMfJliUNMDHvXJ5w+R2q1Ktq0RuWLxRSozIFLspKhVVTtO8xhFK85xkZ6GqMyvc2Uc6GUwQIsKxy3ELSwySFiikFFJRmzk9QcLnpWg1vbppnmR7p2ZRHHtgISKRQ/nExlmZl4QDbxyc460AQXGlLPYSmO5Elr5xSOIEKzyiEbg6A/K+GX5slTjGcmuQvrJrku0lultsEaKLdGO5duNzpt/dsCACT2O7NegW9ykMe1pUlEqRs8ShihO/JjlbbxIDhl6naB+GhcWAulkktoHRIw7zvhmwinavmf3flbkkA8/mAeYWdvLb2rxum+P5FZUySrxAkO5YE/dLAcDOa0bOYXN/bmxsJIJMxQttZ5mVskvNGHG4EIQcD06YyK6X7DbW0hLFXgZBLJ5LupjIDsVfdhV5XJ5IIf1rQuNOhEn9o6WDmNI3iYnd8yBejKTnABIAH3Qc8c0AcJd2lxbyXUE8GZB5haRyxJ2krzI/JXK5LHBxznNUJjeySusrtM6MEiMchkiK7AQdyuScA43DcCFHHevU7xoNRCNdR/Z72RCsk8UYa2lIHS4iTLrIFUbyuQQN20HJrCutCmiVZ7eSJ4ZbggC3OUwibw3mxklU+f7u4H5hwaAOFmtbq1jkSa1YzFFe2JaRCPkJKsjL86kEbSWGc8ZFUYNM1K9jaWJHRYCGuCJj+6JwSr7zyuwPkBsfLjjjPpk5gkUxSofOiiZVRn+4qKpADucuArEAdRu9qwZLUq0qQM0aS53xuyxmTCA7RIBh8pwMZ5YdqAOSlUj7VG1tHPLOsiK7yNIqDdtEhLt8rBnJBPPzdSMYopNeurJO7rI0G5kjKRRrIpdEOxVP7rpweRz2NdBeR7dxXiKFhlZGUny2YsF24G8EknJHbHXNYt3PvImygQeXu2qwZBMFdM54kQHHTjIxQA2SDzbVlLMt3BgOoBbCmRvnlcsVVFDImR6cjGazo01OGWO3khnaRi0gBYyOzS8AxqFO1WBX5cEcZOa0nmilRVCQxzphPMV5GaUYDRsY88MQWBwMMcYweunLdapJBCyyNaNInACRWzNCpRCzbYt2N4YgliMHcMc5AMttJmtY1kv3+zxssjeUSqXDbi5KCLGU+YpkvjgEg9qzLeIukkjSIjRHzFIbYXVMx4XkKcgc55I9cVLfG7k2MXOSWJkJWUMoIyWZSOoB6A5HWpkiiB8pnjnZRDhoQVRd0fmtGFZFYYZU9CMEDIIoAus9oIZI2Y3QeFRGyMwIzGBIFQj5wDxwTnB4GKit9SXTmt7pAQIZI3kjjiTKxqyuu4n5d2Uxjbj1PUVGYDIMyfumQkwSGAxtIiHaQu85deWHseO1UJmuF+SUBwwcRApgbMMQpZVHTgk8g59c0AN1rWzq93cTQs8EEcEixQsy7USNtysob5fNL5IypBL4wa5sXwmndGcAhSUkkIVmVfm8sFG+8QCOOBnGeMVo+Woli32n2gOXXyOocN8ozsfIwQpXnqMnqazbmOKe4Oy0Fq8LsjqhlYKNq7gxcnyxycDGDtPNABKAyNPbrsQIwiWWQyO21VyAyJtMhbdjpnGMcE1kTzSkOAq4mA5C8Z+YFSB93ncOnGBjFWhYFJmczKsYjd/LfepIUDCnjAJGPc4/GrT6e1tEs0rNIjbZFjRv3bNIpkUSOvO4jkgdCccYNAHPotz5Ms8UTiOOSOCX7obczBlRA3JG7HIPcdiTUrTygO0kDoImBZMnGcqNpBHzgjf6HPQ5roZ4YoJkiHmC3iAufLbDxfajGXZDtI3qrhSMtngj6sa1nFqXaHzm3GRURd0YjTbFgq3PBAIIyAeuOgAKmnajDGLtIoYwt4ViCEE+WiOH2ROSDn5U55ztA6g5qTZtDFKkrhXckhpN+WGxyqBgMIAfu885HSnQae8j+XGuyVmZo0IzKzdVUJnAwSc4/vdOlU7qFUkkFwpDggELINiuFCjYwJAbYR09CDzQBoxXKR27zRykOxMTBcxn5lG5Wk5ypweMYz3qtaPal3lmMmMbtsSBxu3qDlmYdVD89yo4qBrNY7e3ZpcxT+YrJE7LIsqjEe/coBG8gnk8A88AVAYd6yBN8ccKGQqo83HzCMMzEcfN3I7DjpQBuqimAlXj8mNirtuUMQR3XGcZJ/FeKZJBNJEXVozCRnJKs6bD0IyMc4OAffFYTPIoCq524QvyP4CABtzyMAEHpzTPNkXzEBKgZG0jC88AE/iD+NAFl2VSFkZHBBPykZbO4AtzyRz+Aqu8anAUhh5ZwWG0Lzh0PBzwc9en0pqI7KzFIlYMRIyjk/KPLBBP3uW9sAGpktrjKohSUuPMOxkYqFUMS3Toucj6jGaAM14UKA7QNhx8gzlRkFSDjPzd/0qIQ+ZGZQAysxRQ4VXLIGXZsHQADr0JFdDbWSXCOjuBN9+Jgdo2oNoVwx/vFTg9hkngis24iETuhdjIrlWXYF5AIJzj7wPGBzxQBnx2scigACMZ2lSBlQWyWJY8Luzzz19asLaRqkSxE+au7zCPuEDAJ5XoQeCCevboWRztM0sa2wVyfLJbzPMYfdYgbu7AngHqK1LWEIxF05hVSgfGdyrtzuKjhQAMnd2XuaAJ4bdsxB0ldiMfu9xeRSBhSV5KkcEe/brWtHDbQSIGkCJGyKlryXlRZRIpnUHKcgDktggYAwaScurGO3uAYEBRZY3DmX5htIkBzg9MDOM4OcZp8VpcRAzlRzIpRi6lh5bfMV2ElF3Ac45wfQ4ANaa9i82aOzQWsAJYgBwxRVAIeRgS43McDIAAU4BJqubkGBledCpaLYRJyNpl3AYBzklB04xjFXPsch07zZI1aL7SqSCIb5MurNNMxZSW+UMfmYKOAMZFZKw28uLWSAfv50RHTK7IiRliu04wzDGQWKoQODgAE6T30kMkgSTbDFu3glTGhIGSRnHCn67McjNV5L6QW5GNm4gGcEKzZ2IF3buYwQMcc47ilO+0NyYnMkKxhExhBPl1VSyFsEtjockAnIzWdJceZblDEiyKJCFAZiyO4kUK+75DhmzwARwMnNAFK6ijvhJvdt5kQu2PNMjtngDcNpIwRyeT9K5rUrGZ/JjcK2xQF+VAwDoWwoU58vbyeuGAzzmugt4ipI5TAkIZmbAUhmTaQQShQ5A9G6GpbiCS7Qsxj2iJQHDHzGKsQOcfKw5xxzj14oA82uLTdI0scYhC5IWPKttULuKknO7PPHqfWoobxon2yHeGwMMoJB3Zzkj5eQTwRnd1rfvFaInej4ZlRcAs7Fg3zE7flAGM/79Y1/DAqRTGVWmYjegQBEKnuU7kE5HPTJINAGrDdGaXESBFBRlYAO8cYwHyWHzckc55PT1q5IY5mkeTe6kEIrblbIbOSuTjhSCCcZOe2awbXVIYUOyMGcyrHyS67PlOAuMbdyg/z6YOxFdxvh5Yw8ZPzFFCNGFCgoIwpwAMfN0y/rQBBdq5DPknzAhkgDsWbaqqu49M8jj0Y4x1qpaBfN8wqByBsHDD5uQMfxBfzzW7epZ3Hmrp+8IjI6BxITlsglC4yFG7OcAkknHSseGI28jmQMPKZGLAqxDFhuyhbAXbnAIzkYIoA998B3WmrDBHf3w8oyMoglZUdGJDbkldgE+7z6D2Jr2fW/izofg7RXuNEvkF+YWMZLg+XN5eza6K+CAu0gjLfKDkYxXxG2rXMcBLqfIBbYzKY26fKu5DgDBHHTK9K5rUL6XUYhGxfYJCzoDtGMkMAS2GGSPQ8cjvQBpeNvid4i8XTrJq+pXt6kMsqwwtNIIDFI7SPGQH6Bs4PXDYPrXdfBfWfFVh4lstQ0S5vre1hulyGlL2kZGwtHKWISVQWBwwzhgSc14lBaW9zfQWkUnkZLCa4mG5edzKqDbwcBQM8EnGRmv09/Zg+B1v4g0u7vHd3szG0gdrZAJpdyMFcocWvGSOuCmMEEMAD9K/h3+3DqPw28NWWmPPE2qW9mj+bEzviQIryZRZOYwcZA42n0xXUD/gpPqPiyAWyeWbxfM4V1Zx5RwwU7cscEHHXjjJ6fmL8TfhPDJq8enaRd38NxHcCK4ni3SeXGAqyb44PvFf3nAzuBGR2rT+GP7MXjrWdcmj02G+vraGSIR3kNtMY57fzWBumeUDYCAhxgn97yRQB+0HwZ+Ld78VX867sxqK2zrKJXjUA7jnzcf3lHynIJAAz0wP00+GtzolnD5lxuMDlGaPcpZGUKjbg4yRuHQE5568Cvif8AZE/Zh8S+HNOhW+0+cSSRIkv7pmRlkYFsq+c4VjknPJ64r9aPAX7Nd4gaa5jnSKZOTIpODg7dgVcBwGOe4GARQBysmsadqMkVra2SPA8ZSKddpLsflCK0Z+YBAefUduRXtHhDwNqskVu1s93C0rI80hY5MYK5DJwAAuTkdhjBNeveDfgXp2nSRB7aHbbyA5MIAwWG/CnCltzkt1+9k96+k9E8IWNkqwrAQY0GxgAMICNhJAwCR0zyQOO5oA8S0LwJdrlJlcNNncQpbgMcoW52qV+ueM5r2LQvCsFl8j+VvkDN5aSfO2zGWKY9HTJxwTz2rv49NRUYQ7UcgEMV3KHA2klCwHpnGM4qwkCCaGQW4DMhR3kjHnIuCyAOCQuW3ZGf4uKAMlrVoFVcBUHyDDNzk4UDgfMcDHqWArltZeeGPcgPynqcDgYBGCctjP14z1r0lo0fIZUkIZMJJjAZXyGBKnDgcjjgqOlZ95pUF1jzOVUbRwAc/wB4+h6enWgD5s13xlFp0V3Fd7YWQOCGYpvAXkl1+ZflxyDnnI6CvlDx/wDHHTbAM8F9HvCsUHn/ADSZGPlBP3iMcHrj15r79174c6LrMFwJbZ3eSOVAZY3QkgNHkq4DZ3ZwR94KCCRjPx942/ZO8NaxNPK5lt/Mkhkk2ndtWJ45DGN6kKShdSVGRuyuDggA8S0L4l3GoSRyXRaSCVzmUjqGYFcnHDbmOR6c+tejzXYu4FurWSbdsKmLJZtjhjt27hkE8g56nB4Oap6h8I7TRLMW2ht5QgQou92ffIrIYzvxgHK9Tx6ccn5y8WeOvGHgPV1ttV09oNNcFGvUZWUhvutIBwrYOeckbxxnoAd54pn1Ceea3ieSdJI2kfBZW2AEq7YGAFRQxHPKEc1l+HyUSWBmkmw4csSwSMYRd29Qc524wABkfjXnOpfEOOW1XV11LCXLOkRtXSLZG6BfIm2SElwzEggDeHAPc1a0LxP9q0+R4mdd64lnQxyTncUKyRM4Ow5245PQdgaAPm39r3TtRvPCeoXFrdzwy2kfmmMYEDRwPuy7kkiUlMfKeh7Yrwb4BfEUL4JjsJ7hgUiZGl582O4kdlaSNwAc5A24ycoO9ex/tK+L3vdA1LR4MzSXcbJiUhpJDJujZZGRug+XAHc/er53+BXw01NBC+tXyabZvsVrYxmOMriT5UZ9pQ4YbiV4OfSgD7j+F/xRs9l9pWq3zSKG/dieQLIU2lIvnIyvyqpz659AaxPil8SNItblL3TrmKK5SJ0jS4kDQJIADGZmjO7y92e4JA4yapa58GLnVrJB4Mltpb6eEQK8c4bcGVUSQsseVCvvOORxjpxXH3f7CHxa8VWbLe+IbW2vJQWj+zM5VBuV0WZpMZfyyBwCOMdDmgD0Hwz8TPD3iyKxe71Vra6torhDLFsSN7krECyvKC6lZFcKQRtJ5wSDXRePdXmuvCa3mm6iJXtg0hZJk2v5LFIxMCGyclTjnOc4PWvJvCP7Efxl8D6hFea/qgv9JtigItEeedot+ZsYxhRHkrxjJwRXuml+EdA0dp9Dvftl0bxw+25LjaAiqInUL8mGRiu/JJbA4CgAHhXwu+MXifwXe/aL+Z59LEzCZmcr5BLlS6hhkRkbyuTxgZ6Gv0H8OfGvwz8QdLSO0uhLfRRBocvKsdyERS0e/apkuAQQBgAq3J6E/OF58ENF1pEe18v7Ij+bJYxs6zxuFAQSxgHz8gyFmLKVwu1c5x3PhP4NNY21udGDR3VsskMM1vE6pDOZA8Sv5RKptj2qQACR15NAH0r4R8YC6AtY7NYgNsZKKIyChVEBXGVUIBjGMAYx3rt/E3iTw7ZWKQ395A1xMCi25ljaUlk3qoReWYdgBkfXFfMkth4k8MQ3MkhvHmCsJJHwFExVQXUHH8YBz09+OPmDxNN461/WZLu4ubyO1jkktmlW3lHlIrLvdN7jYWBYGQDkM2GPWgD9Cvhtq9tDrV5cW0TJBvPLBSgAIAXduGfvDpkH1Hf6k0jxXbX05tI5I2kiykq/LuDHBC7QcgYZT349q+D/AIU3C22huJy91IY413I+d+1owrje2F+dULBeRjOCK9TtNeuNH1y3kBSGO6kDytnBJZVUkkEgsApBJPTHpwAex/FWzlGi3eoQIokWNnmAjXEwUZLEheu0NjjJr8jviF8RdJTUbi1lKJJFJtMUaqNuNxQOjdV3BvXlTx1r9i9Tv7PUdLhguXVxd2sqqOH3h1xucbjtB5xkfxc1+P3xx/Z5vrvxzea3DJeCwuJwpjZy1vGQh8qJQThUMa/dDdhxQB4gvxU0o3EReaFIJFYyKhAmjdJHV0cA5L4UkKVxhwemBVq2+Jvh2K8uZrS73wmZEiDlVlV1CvJtDsCV27CcKM4Gc545LUvgl4x0lLmHT7WA6fOIA7RxeZOiWziSMiWV2cs4Ub8E5Ldug8q1j4Y+LrWJ5YrJXuhcBmzJJtW2LKN7LvySFC5wD90AEjNAHt3iDxxoeqwySNeQJKQ374g7o0cZD48wFQ3yDA+UDnOeB4Zr1/4duoltJry1maWRVMjDYjrcEMrheTyXXDcZABJ5Ncjrnw78TiwEsKzyly290kJYBArYbCZyqD5R1HCjk15c/gjxRLBsMd8tzAQ0MewoshIUSiNyMA4GCTwABwMjABs+JPCdnNLcPaXFozWsnnTgTRRBwsiIFgVz+8DYUHLHATdjjj9Tf2FXnt9LjspSYzILieEMySlrYsSoXOCq+UyA46Z6nrX48r4f8TfaLq/uZVt1t3S3t9Nll3XFwIpCi7VUfvGON5BxjcT0BNfrn+x/Z3dm9nLcidJTHG0Y2Mnl5VVaMhs7gWVwR22DqBQBzH/BSPw5Yav8Obs3MKube9tJoxGUZlZJFUbF2sc7Sc5GCea/AHWPhxpWtW62qSQvcQtGIvLWNJGUlt8e11yxGMBsZwSuAAMf0Jft72F/rPw41Sfy5EVbqKGTyJXkSVDcICm1du4sI1JJA2nPTv8AixP4RvdMgt9Z0+KWW58szSo6PGI2gPBgaVQZeAxZud3Qf3qAPhnxP8LksbuO5MYSJd0XkhFjY+VlCegxlIzuYj+IdTXjeteGbab7TD5cUScFbQBtnLFWfcMjzAxOWbkZJB9Pubxjouo6xE908dxAs7PKjJBLIHuG6rCpXbJGC43gkbdmRkkV4tq3ge6eCa+vNPme3lhf7PeR+YVSVYZGRhGnBdsDBJ25BGSScAHx5qfw9t5ILmWHyo5FOwKZfmwyjeGLMDkrkHPDZ7dK8l13wfPbrOu0P9mCgEYVWUsQoiyF8zBLEnB6elfUevWl5DeeT9m+zxuYbePzYiscjOyIk8km3rgAs2cAsx61zs/h97m0aS5j80wo4EYMuxjHvO5BjcQQFGeMA5+oB8gSWOoWMrNG8kbAgFd5DAgY28/cOCORXceFviZ4y8JT299pmoX0X2eRGDRyyKm6I5bhSMsAOvXtnmu5v9BRYbotaiSSRnkDSngDLDa2BudydhABGO4wa5LUfCcljYQ3ju8W+V0+yEGRgGDESOzAeWCFPDA/L0zyQAfoP8Fv+Cl/xP8AAMltbXmuaheWUShI4JpSse+TaAWIO4DekZyCScEZUdf2p/Z8/wCCxmkrJZaf4qu7i6823Sa+i3xhBuBwJSwxJuiaItyNu4g5ya/kV1G0njVLmTGC5iG4LuZVZjuiQA7YgGHXuRjgUkGtavZmQ295PHJKyv5qMwLIVCskkigHYpC8cAYz6UAf6Sfwj/4KE/Dfx1a2D2mv6ed0JkW2W+ihaQyxkNG0Qb/SI0VCM/3ixOTzX3D4N+MmgeIRBd2GsWt19sjgceWGYG32SbnAeXagaZXC445wc9a/y5PB/wC0J8Q/Bt2s1jrN7HHBK8irBcTiFGZirlMN0bA59wfr+l3wG/4K1fFfwPeaZDqmszy2lpHDA9vM7SG4SLKmTfIxKSlPXgleAMjAB/og2eu20d3penRyNdQkXVw1zFEscUKGO48gzNypI3kjJXOAV5XB9DF4jQqzoJAkbl13fvWEeHXBQbcYDE4PRlzzX8mn7P3/AAWq8Ga09vB4mvPsk9uiwySySL5CRh0VJC5IYAjAPbC8Cv2K+DP/AAUG+E/xPitrbTvFlk13J8qxrKqExuUJ8nEoO4JGcnkAsxA5xQB+oSXEsyXUkyogErrAiO0jugXMLIDjZKUKsQCRnPboz7SvlSSR2jieK3+cKke8kM4CK7S7QxJY4J/hJya8Qs/ix4e16zeCHVYM3MDoksUm9keSLyg4MTjJ2nqCu3aeflJrtNK8WQXlsIpriGHbhYYkuluCwJkUSznjeo/dsBx0ySaAO0k0xJ555jF5I8qA+aSrCdmBWSJkAwjD90Cer7zgdK5i88OWTNDbSXMNqH8xTpxjWUTW7DzJo0VzlWAYKpHyhSQF5ArZsNUt2iYNMzSJFE7hNxlkbeZVCOW4jcfdA/iUjJIrOs3vXurfU55GkLIiCGZNogt/LkYpFHvJW5DhA5dmGYyRyRgA8T8bfAf4eeLhfW3jHwr4a8Q6XdzwpDbX2kQXe1tyKss8kkTnAZlLcKuGDZJBWvz3+M3/AAR9/ZY+J019qdn4Kg8Laq0kkk83hyR7ISzSeZsRrLiNVkc2+zauDvfIUAGv2Iv7m1SfznLxmFIiZzIFg/0h9jLIp6uBGuPlwNw56mopVmQztEYULRvgyBgEkcBEjCqq+YBuUAA9Rw3NAH8h3xZ/4Ic+INKE2q+CfGtpPE/2tItL1m1EMsJt/NmSBbhAo2mOJirbAoyRncQD+cfxI/Yt+LnwnF1ZeJ/CFzNaRPL5Op6dE97bDYVBPmwoQoZFj+bqDu45OP729W8PQatPJLfQrLG5j2ReVt88vEmEuZFQgxiZQQmRjgFv4T8+fEv4Q6X4hspzqdnaXKqJUmt7eFHO2QK8cgimBIVIhh403bigIGDgAH+d34v8J3FnPLDNZvB5L7XR1cF2LEMwDKCPue4zWD4StYNL1VJxZgAs4OVVidylfmUocfMevt0r+q79pH9gnwf4jvbm5tPD0KSTbiLmyt1gw8jFVZjEmQ5Zl4xgYY8cGvg61/4JeeJZdTM1mrRWx+Yi7jIwJC20kqDhAFPJAyQaAPx28ZCeXT7h7W2cmRHO2ND93KFRhcYHBHqa8n8MfCfxT8QdRks4baeKZFMkbGOQBkGHYn5RuZVVu+SeK/pq8If8ExHkkig8Q2Ek8ESAGTyQY958vOCy5HIbA6/nX2f8N/8Agnl4J8NXUVzp2j2/nxRhXV7eLcSxO7ajD+6RxnO4HHNAH+f7FtJYZBMYyWYldwAHAQnqckep28dKmEuwh9yhkLbVIwSBjAIOOeRioZGhjdlAfbydzbUYkjO3CEhhuII+vFLLcWklvAFSUPGzCRCysrnHyyKccPnscj5aAJhJFcyhQAkjsiKRhYzuIDu5z8pHGOCDntUs92JVaEWgW3hUJBNlQxYEb2LBSSuQcg4OXznFY0MqGZN2V5Kjb8xAK4HPGeSDR5jITHvypI3Y43ncSAB0+9igDXluHdFE8W6U4RX+UArj93/Bycck57DFZ4RDIikhtyrkg89CAvzAZOcZ4P1pbiaNiDGzFkK/6wKuAB867Vbsx/Gq6iSY5hyZIwWKoCWwGPKAAlhyPpn6UADSeWcbt2CABjOACQM55K9acWBVUKl5DJuDpgDYFHylCv3g2TkjB6VVkdiQHI3jq2AGPJJZgTy3P6c05GmSVHjIJHRlBO7B5yGXBbB6dOKALqBSoKMzMrFpAeCo4CMDnkn+lQiMSx4IDg7yVBc8YOTwOuKYJnjVtuCrv823IYsME5A6jJGPpVmOaUPvRZI4lZWaNXcguAed7Hg556n79AGbLFHEyhJGKhVIOwhgwBBXJ54YEZ74zWPcSSEPmQOpx8v/AC0JUkjaTzxk/wCcV1M53zObmDiVfMLovllQQDuUbiDk+x5/Guev2twmYVduQfmZS42k7shFGcgjB/OgDEHls/EbMFQs2TwXV+D04H3cjrxnNXIWwm5VIRhn5jwWVjnAIzjj9KrxvColVxkyAiOV8kghgSCQepDHnHb61dljWKWMW8kc8W0ErGfMCksRgZGWGBnkDr7DIBs2kgL7icHAP3c9wSCB2OPWtkfu/mVlYF8AggqwHzAbT90cnr2rDtoJCQflO04CqTvw2SRhR+eelawjUoSWdWGODzz3B54bigC6HkK71RVVCFJQhVONy7sY+bAzVi2lEUwdWikYR8gqcYkGOQww2Cf1qgIpGVSHYHnhwQo/EDpnt04q8IpooImIZnIxuCnacEkCMHkqWJ/EYoAuuxKCUcsznCEfLjcCGBJ5wemMjB5plzO0SRs0QDkBo5Cx2kHOQylfmJJPOe2OaZbRTTKFf5GJG58iJMEcBsnCkEf0q61iTBcFisrWxAGWDRkMxDiPqB/Cc9Bnt3AMGS8ZyxBHBDcAcAcZBwP8nmqbnfEJFGDuZDkqWyecj6jj2Ixk1pyW6pI6okgVGVAj7WdAWUuCwAAPXHQdOaTZCDIBHmMKoDMGAVyRtJUOQHJz+eQM0AZ8JmRhKnUFQ2MggkkAZHp0z6CtszBEZfKMjZMglV2VlZkAC88FQ2OoB4JBGaswQwxDLtCwePzFGVY/dZjDlSdrH5OoBB606IqpUGPzFcMsquxw24Eocj7uGIxj0waAMoCfajgO3BLEqcpnGRz1Gc/lTQsqGSKUFS6dQ4df3uGUZXPTrgdCOa0luWRmgXckZBZtipnP3dobj0xjIznmoX2M6EEHjLpGwHJ4O7nAfZnoevXPSgBdRtJUFrGqqJTBGxYAjzyfm3hgcFyB25AxmqQuLyylmgJdA7FJIyTkjJBj3Fvuk4B+gq/c3LXLJlSsdssaLGX38qFBYD+HcVH5YzmopIGnkBYAlwHO5t23c3BY5yATnJOe+aAJk1F4LhkMSpHJgNG6l4vmBKn96AwYHHTBOM5NX7jUEitbVF8oy5dWTcJQsZYcNlQRlucHPDfe4NUprRg8pdkYopkaQOkqggbcRsGy5yVHHI61REQYRnazZaQbgRt28Abh/eyenPGMelAC3F/cozlUCxq6nMYym11yefTa3Q856citC21IyoOHy4Cq2S+MtgkFj90k8deg9KiYAWqQzRs435DBsKGBy6gMvI2suM9KtwWwZFRdroqLtQgFogMEhgFyyhQeQCBQBoLrE0atbiGNQmwXWxWR3IIOZCT1I4JwOv0qxBrLZkt4I2kSWJtsf3thO3cYuOMhUye2M1kz2EchWZAS5Lq370OxEa/MdpwdvuRwFPU9WwxPFskRyDDuO1QS20/MwwB0K8EDOR2xQBoreQrM/wBqScIVbYHbLGRGwGB39R0brjjmt2CazgXyYJYxHu3GaQmO4EkgZd2dpMaqSp2dDgYJzxzcdtI8jyBj86FWjdVyQ3zsEWTHRlB45yODUht2ErphW3EGVtpG0sc5+XAUZwO307gA0pNRi8+MRzvsz5b5QqVOcOVTo/AbuM56Co7m4SOeOIz7oo38xWikLBlDAPFIhzsB2gdAQB6cmnHay+cViQyxuG2AhZDmRcb0Ver44/CqUtntbHzh2O2RBu3p0yCc8dfzJFAHQ2uqpbxzeQMC7ZYJTI+8GFCxn2uwyoZSBjBxjIwBWbPqEI3iGGKVBG0ZBTAm2hsEBhxkYOM9z61We0kVRLFDIsfyALyQGZVBfJHBbcT7Zz0qBLGRGLJGZlBbJVQ+zDKdwBOCNuOO2c56UAX2ukFrFHAwJ5uLhGUARuyr8iscHAXt0ye9Ys10FTeZBtLKWjIZvNQqwOMcKwOPQ8cVdFg6BmaLKMGx94AFgNpwCTgA+lRjTo7iZg22EGLcoB+UFRj/AJaEZzj1zk0AUBeID/qw8W8/IWYHocYw2eMnByBxjpTRM8YWaFMrkR53HOEPVgD97JB9CRxVmaCJYUWJmZ9xby3LKgZWKKxIJ5KA4HTkjFRG3jKsw3JgjhGJVQCAc4OSc89eooALrUIpBGgi8poxGpZclpCMk+apHzOXPOMfdGR1qxb3EU4jjknSL5uHcBEViqqyspznhfvZOc9MGs9YVMsjtudcqdx4yWGSxLck7sZJ55NX0tUfBDBSCRiRlVfu5+++AP8AH0oAypbpRMwBV9rYDLkqRzgqAOhAB7VYSVhGsvzAswAUKT8p+8QTgA/j7VPb2cVyzSxZWNTuIdkYhMjdk4AY4z0xnPHNaMccEbN5QcxLIDGCqh9ww5BUE7QCDg8+tAGe0szJDEi+aqyMw4ztJJK4XbgcHOB15pGa4kc/IoAJJC/KARjI4J4G4fT8K0biCNgLhAAu9iwj5+Z1OQ/y8tg5/wABSQxdSMqWKbSdqDc24FmLYwACOvYGgDPltp8iUblwS2cMc5IJXGOx/nUlpaAzbpE8xirEIEOWJBJDDPy/Ng5XFbUqYDMwcyLuAdGRxIQMBUZTiQZB9RjvUMEZDKxdQC+3cuGKAfMAQGGD26556UAZkum+Q0eZyGkKM6FTtAPJDBgNwXgk4I61aS2PlzKcuGMZQADBeP5QQNo3LtZsDg8+lX7kqdrq5kZDtBfBIjG4qu7PIyTxVlJFjj+aAb9w8ncc4IY4IUryOR1znbigDFW3Vp1LZ2x4AWQckJgFGwOnIB57fhSy2rwXDLOsYVRtUhRj5m+0A52hpFIJA3A4zjpit6SAtD9otRDMWXfIiRkkNnLEptwWB+U4zt4zxg1kW0krKwuUjCqwEeMsVRScNu7E7RjjjvmgDJaGJp5ERVLqzFcIAwQsRgEZGBjtnrnrUptRliseVCruJxxgjJwT1zj862ZIITtOMqd2zJKugU7sqB2JJ4z39QcRbEYBzsCrLwpYbiynIO3dnGCMkgj+oBTMEuPLGPKCkiNlOCc/eIDdTx252io7WylLsqEoVGQRlSuCT8zdSQMY6966NXDRbrkKixJ94KEdvmBIjAOH75JzkHPbNVFYDcV4cgHA5wCD82eCcY55oAy7zR4t4kV1fzWBdpACGlchWOVGOrHr+NQT6REzgFY4xtXdHCpAV9oXGT0BK5PoWPFakkshY+YHQYVgWwM/dyRkZwaYXDQByzBwzDAbgqcEHJHJ5IHXg/mAcldaUkTfLtkVlJCqUIAHXJA4OePYisi408biFUjb0XghcdMEDkc13aoFbfIrrG6N5bqFIP3hjJ4J3KQ3f5s1SuLSEHCH59pZwjAqTu6h1yCuCOhz+mADz86a3mMpB3B1XbjgHjOd3TAPT3rVs9NBI3Bo8IRu3AAEc9M+mc4rovsp3LMVzud9rncyyFAMqCc7m+ZPfpTwsapnkncwwTkg4BBwSc4w3PbI75oAwJIEDKAxA3YIOccAFjkjoa+mvg3aGW8tlbIjZo+p6qWXCliODuwOa+bZTsnTepkBYF0PBbOeCByDj8a+rfgxA8t3ayMGxEsZLsNqJEpCoXYMMkLyM8EAA5oA/R7w1oUt3Z2ixz3Cm3WJnXIaOMZG5ldOWJyp6jAz2GR9O+EdFaWSC1mvEd/MjhhMK+YGZkG0K6uCqlmcfKcZUZBzXzj4U1e2urFdOhvHZroxXcYlLRxMqxoFVHMGVKhGAO4Y27SBkZ+1fhbpls8lrHveFHkTZctsE8cjKq5SVo8Ku5+SV6kHjFAHWXfhCWK2LRbrK7MJK+dErpKqsxO6cFc7WJPII+bcME4ryu+0a5DxRiWUsZ0YCJnywR1Z8op+UkZ5Ck85GK+xNUkEkEGlStEJUikjiuLcLlYyxV281F+cuEyTzkZwSAMeT6hpdm18zt5UCKzAMFDlmXlixVMMuWAHcdMnigDgrbwfdTaFfSW9ys11NbyBYwJGYBmCZj25MTgA4LY5zkc1+O37Z+mappdu63ELB43IleVyzM2FZFZG4IGeDjByQQCMV/RX4X8PWen6G5IJd4j5W3DjfjL5DNkA78j5RgZJzgmvxP8A+CkltpUVrLHZMGuy7PcD5EZWJAxjGWjAABOAQRjHegD8Db+ZvOkDgbi7YOBlSX56deapJuBLAAgAkjjn2xj1NaGoxMt3NEduVYjghlOPmBDLwR+dUsEfKQeMZ9AR0/z70ABYBmcr1O4AdFbPbP3lxxTScruY7ixOAeqjr3Hv+lPMT7WfoowD0yN2eCM5OTTe5B+6OFGBgn1GfYUARc4x2zk98duafG5UEjgjp64bIOfwNSIo+6F3lzgZIGD2JHf/APXTXjZXCshU8gjHbscY/wA9jQA0gH7q57Zz044/Snxkh1IYoyY2nIADcbTn9fwpcBTjJJ2jgjGMjpjvjHWkLZbAVcADIIyCcAdT/nmgBMEsxJBJPUc8jvU0agsN54IbGcdQp254+7kColGA2erdG9+OQPrViGCSSRFUBjkZ6HIBG4gZ5wDnH+BoAYo39Sd2c4/h2gAA5PQ0ucY3g7dwY4IznAyB+AxSODFI4UkjJXoQcAkH3PSmjhQSRkglWHUn3HrQA7pznHG4Dj5gSR29gKBy3PQ5IAxtB7DFRpvfjOTjODxjH9cVZQB3iRtqKx5weAT8u5yOnX8qAI5FKvjnDYx6gcHAx6GlUyITIrFT8wDEkEggg/XitC6ijiKgP5hYYJJVgoDAAoR26n1xVEgEEHnng9wPb060ANSJnYAkBjyAeM8Zxx0OM0jx4ZguMAZzk4PAbAJHJ5/EipY5CHLSLncrBTgZViOGx2HX/GnTu4EcBdXWPJUrgqWfBJJxluCB1OMcUAVdp55BIxwOefQ+lWIUJRscDgEFQcjIYAZ7DAP1psaMVYBQR94kkDgHA2g/e6/pVuL5fl2jGOpIBHT7vqOenrQBJB8n3iQcYA245BwT9cEc1oW94IpFIPzK3LjupySRk8cmqjoQC43AAZIPAx2HI657CqkIWW42uyoMZ3bgqgAEhQSPvYAx65oA6a11IK+G+dVJIUYByT2OOOorprG9G8HcRuJyGweDggDJx69ulecyukUjKjg8k7yPmJxxyOCMfyrQs7502nduIOM9Qx7ZB/yaAPojQLljtBY7cY+Y5BLcdAeeentXrGkqJlUyOoit8MS24oVPHzhTnkgdj2r5x8OaqdyRknexRQSQvP8AtZ7Z6/hXtekX8hQ2+9SrqCSMjbgAqBz0JPtQB6CkO6JraCfy45HR4JUAA3Id2xTsLFSNw5U/exxgGktmuo7iWC6RicOy/u3ynlM0LrKzxgB+CRgknAyKZYXSrEoa3WZljKoqRk8uCpC9SXAyckk49TWj9p+1CW3kMXmSTI0MzTBVVmKGR5AThxsXr8pyPm7CgCR7pvMm83czjDuQp+cMMEqyDBGUHqeQenXe06a0eKRDbzGZJBI4+5GyY2eVgrwwdgQRyRwcg1z8ElwqSY+ymIbVkR325VlZS8DY++r7Dt75FbtgZbqRvmgiiyIyV2sYhgqsixEksPNyTjPrigDo9O0xpNQWYWYP2XfiP51LxPgq8nTAXKgNyOB1BFai3DNcSQx71XeWZNjLGUXLEEuSNoAzwc5XoM8Y0c1zJcJHHI5MqSIreYu1QijAJ6KnBGDxlsHmty2aWMCNwVZkAcb2d8EIflbhQpTcO4PTqKANaKBSwcBo2wzCQE4YE5B6AjG05Ueo+lDbmYKA7NCxIYHdlWO0ZBPC7T9eeaoR3cSSYmUuhVvJVC3lx7XUJI2zowdfu8jAzz0rT01zcSMI2dbjyXli8mKSRZsnaEBVTtBwQCTwRQBegSZnxJFlCEZAdwONoO1mAyjF8AEHsM8cGWWSVFjMEgJiUsvmKChcynJClcMNpIAz82PWoRqgMSrIHWVAI2JLNlVYu+WJOAWboBxnpmsohmYOpCSb0cOCQEYsCpf5um5uuDzgj0oA6C4dJYVctEplLxbW8wBJFywyuDtZmY45A9QOTVBLbONwIckqY1wqgKoAK5Y8sgGOTnI4FbmkPao02+4hWUQyq6SIr2sikod+4nO5kX+8CAcjGMjGv7qJpJRAoCwk7ljYt8x2gmJiSQhZcDIyOnSgBy27u8yKqtFGjPuJJfBYbuWZvmB7Z6HAGOjYoy21pUUtu8qJ40wVPJKyDqRtGdx4JqraT3FwiSBJVMr7fLlTAwCct5pC/LlcZzg7CBXTW97BIojKQ2s/mOz7m8qOVUR2CoWU/MAzADvgAHGaAJYLaNAu1S6mNVkV8Dz23FQ0W0ERsAqHnBAXPtStb2jRNJEIvlkWSSVx5T7uchj0YBlI9xk89KI9RhMcksCrI8ZJkxkrGFUoI8rnacBck4Ax78OhuFtpFeULPbuguE3ybI5t52EEBjgDCccE84IAFAGbe3Ut0TpzI8TYEsaBUhhYKAiqCrbZWbcCSxyeOMVzN5awO4gubYDbO255BkhVbDuoLcnGcYH8R9K6iKdpXD3HkF9+1GROSrSbkUhzncFAXefTg1i38482dN3moJDiZA3yr8w3rvJMecL1/UUAZWsWcttMlpC0J8tZPJkIdo0ZsuVlcKN0hyefcDJzWDeSSW7gtJLKYgH8lXCNvi3bSqHuGboSODxmuoOyVUkVjNI2DyxBOM/MxYAtgAc5J+YVi3bI1w63OyB3kxG0jZBC4C5Zj9w7l4J/hznOKAMKaN5d/wBpctPflCZ3bIjjjyixhFQ/MHBJwzbsenXLk0u5tFMhtnNvGUkMiBtjCQExMcAnBwvv846ZrS1GRYljhidWSLcwZRyDuyyKdxDBScD6DrjnNn1u4eHyyrssMahIg3G0bWwWPyj7vzZDZIAABxQBU+zvGNyo8RCqTHIGHBwRsLDPII6/44wNfkdovMlAZoyDGm0MSGOwttOPlEjMTz3yM12FxJPcrbyTRRqbi2gj2wkCTzQWVWk8o9cAjv6YGBXI67AIljZ3Lp5Y2KFKBPutwSBjg4z2YYI9ADybVhMhcIGRfnLMrDCkf3WBzgkke2e9cPDO4umLeWfOSRcStGPUjyyTuD7gNvckcdq7nXZIWZwPlxjcwcsvzAhQAeF5U/nXngjZ7gxhQV8xgXzlg3PKjJyePegD0HRI53liYxmQosajkgBVC5B5zgYX2Ar3LRMxSsZvKQSlSsKkyI5AYoigKAVxu4YkduleN6KvlLBMJFMgOxolk2uCCcB+QU9MEfNk9sA+s2Fy0YHkwOQSqyCVgAsfV2G5SdytjAwMBjnGKAOiu5keZp4oNgVUVoVUhQ4VVcrkcKfmOf8Aa6VmTYc5EPk4U7+d2WGQZFQL8qkcY5xjJPNaZukjh8ye3RWu0ZUR5XMkJi3BSgik+UOijqAdrA9Cawi89wx2tldrsrM7Ki+UpaTDFgNxUHAzyRjrQAxNypsOQAQVkRVG0EkjYoJONu3Ix1Jx0rTtHxAsEkauBMHVxkyyAA5RCnDJjnHByePQVJtQtEthI8Sh0KmV0wAEwANoBwrdD6ZJ46UkEibvlV2VFhcFvlA3OwO4qeoGDxwSfSgDs7XVIbKK6SOEhLpyqrN5iq8e47hgcqyFtucnPldADVa2UXJKokEyysAgRWcrHGq7sIhKuQX5wM5GOME1hTXahLUNMpCK4TdztJZiwYbRgkDPcYYH1xpWWqW1lM6xp+9EUnkiEIEEjDzHaQjrl9px/Fg+hoAkuY1tzJGJXkLxuzK4KoSi/ukBGA78KRwQpJAqvHevbAkDcmN2x+INxBUhZA2RkDuSQO3SkmvpSwlu9zCf5YQCCmxGCOi4+6MhsZ5POODkxytBK0h8qNkd12Ks27yxGDuQLuycqy9eBjjJzQBs6PHFq9wsYLJNKXSGQglFlKDBlaOM/ucrgMcgFhkjFdVLbm4UWVvcXDbYtt1DJM0e2SJcTqCfvKcNtJ55+blRXFx3sFm0aCFolXy9oRYiVMiBiGkjJ2kHPzAjGea6VNVkmv8AAjE143H7wF5A5KyEqx5JwpA7nPTkZAKN7p90kDRb3NiEkRFITem52zuYN87AnPuegpIRd20EUEW+K3ixLNufBaOQKPvkk7fKZiQcfeIBIrTvL9ok+zXEwmgSRmKl1z5srM+6OJzuI3jnI+UpyQeKRb7T7eW3MgF9HIqLc2qzSIojPUJ2dSrZJ7n5TjAwARR3phidUlaGO5wykLE6P5bgkRtkMr/KehGM5ORWfeazcH93GFRY4EtpAAqhwFXbuUqDuPbLHrtycCrl/baZe3Ky6eClqjuGgMv7yEKm5zllIWIYIxyeq81ktsuIMRqqeW21JAcxCJSBvlJGWBJGCfX5R6AFZnWVWBhk+1AsXG4M7FSCxPPzE4xnqNmc4zUhke4iSCVGjkRgodip8uKQ7d28nhQo3DB+UdcCqX2lVeOQtHO643RhcRyIyfMrsNpX5jgHqC3U1DqHluqyxyZMn7wrloigkAVkX5iSuHIV88jnHJoAx9XRo7ho1ljnt1lcKQQxbGVcgMBkYfIIyCOneomtLGbS3IZEuoNqxRGXaxg2KVcLvxKeWwu3A2E8EjOqunxuv2gM7IXUhIxln2BWkjiclgrAY4wcg8+lcQ8U5u7hvPUo8oG2OMEhhIW5BADHbszt9efSgDS/s6KGCOYymWeZ2MMI/wBYsa+YfmMbHY2zJwQOMYz0KGa2lYfa2fcinfIZCW2gjLIW+8cfL6DI46VM8jqIVLFTCpcKUQbVYR4ZZASUk4PGeAOKu2hszdSNcwCO2udvlyEvmAksiAeWvzRsxQsDyQB6ZIBmixQQowMqxSssiNPsJaGQnymH95cgg4HGOtZNyZI5cQRRMQ+5Z2GxnRI/mTaMgEkAjocc8Hk9hrBssrbWUYaNFUC4iM2wmRzJIUWViQMsFwSMFSOmK56BUeQI0qSKdzEHaSoU4DmMH5TwR6DtkUAOgu3mjiSUBxDGzJH8oVN5yWUsQSBjAPTk8Zp95bhoo5DGsR8zMfzZR3UD5SDwceZ90nj6cG6zWxXMUYaKJFZvMwVkO5hIUGAVTdjI9vSooLOe4jaLehUI8vlb4mjGV3FxuJVpORxyRwDigDFmke2uDcxqsLqFwY4VZFMiFcGPBwrAD25OORXMy28SyPchJyLt1G8jCtNG3zZbB8zAOMHHOM11l6zgLGPKiKBtpQbJHIV2BlUt+8bLYBGOEA7HMMWJ7aHbLG0kJBgDFjudmZgyBgEDCXAPT7oJJoA5S6uPtTqsuFcmVzOhKzMu0YV8KQECoSO4Gak0+4R4jbTxxzpHma03hh/pC5JDiMoSMEEk5yTwuKe9wIZ54ZIUdmMgdZAocEMNzbRnb838utR2ksDypEyJbglJg7iIXDEBgiCRiAikkdTg5HvQBAPtEpmWVPLlD7tsu1VLynOwAkFEII6jjGdvFWJX2W0YwkkilwygFCBs4G5SCW3bDnB+7jvTNTlj+0PK0m+R5EUyAnEvlOcNJuH3dnTHI9KzZbogSrIEDFwVjRm2FeSCDjOw5XjrzzzzQAyVtjCQSZkMjeW6Y+VST8wI5YbicnsVqOK3W+mW3cymYRzsuUBzLHHJMOSRwdjDkH2waek9t5gWaLEaEyEIg3bWGFCM/LLnaQBjJGDxmq8OpC0mjKu+1WxKQo3tG5YOATkZ2E4B6kZIoAinQTQSPGu14pfNMEaystugUhm+ZidhIbOSfXPAzBbK5uYogJFSZUwyFMkBiCOOnGOuOnrT1u7pRJLCSivJ5ZVVO0ozEAYZSGxGWx0PPUDJEtiYkvUUkOXG8OEI2SBdxUqzc4YY9fTrQBYvrWK1YKcnfGOA7MyZbahOWJYGPB5HfjjFU2jQK4DSyo0aGQBNpRwx2oxYZVMkYP8AEealvLhpbl3DrtAIXLrgKpVdgBUHdtC4GOhqMboZgbkoFQITCrqBIFYMVYx5O7gkE/3uM8UAR27tCxZCrNLlSjxrkhgTyGBAYKODk49BUqzBANglWZW3uY2yoi27XwgB25z1B74wAKqTShmDovVmZF4PQALlv7xXd6dc85q5NFKLUTYMAaJS8xYqHRwytGCF/eSbcH5c5HtigBXvihUWxIXo5YBhIGx8rxlevDAHkncMms9yZFE86GIPI5Jb5ZSdxZisXUrz145briqYvUtvMVHDYVk85gCwIHHlBSNpBIIJycrkY6VkS3YkZmLFiyFizclWBVQGP9319c9KANZ51ViqJtdhn7SCDK3RtzfNx9AAeDkmrkMyxFWdVkjKqTkv8zBSoZj1XO4HuCqkEYrkxdHgoxOMIAQeWUkZAz93P5gk1ow3av5ZmG4LiLykZcsTlRgscHHGDQB29zNbBLW4Qq7SR7pRtKCNyq7Wjj8sBMnzMYPIAOBk1t2Ekt3aRElmHmtFCfM3bjtXIRRyucYOevNebm+kgHlOcMCGVSNxBXcFA7DAIBH+yDWzptzF+6VZmQx73k812KYVSQQ5BIZlUjgHjC55zQB3qXEPCEvKrOysFk2r5bspeKRdpOTs6gAgDrUE+lg3FrOsiwypJIGCySYUF9ju4zkgHuD/AA8DPIwZby1QmWynCS+YGdZT91WVzlVHDkMnzZ5XcODzUcOtTriNXzKyEk78o6k4bOcANuPIz/F75ABu3unpLBJbec4VpBtaP5U3BgySIxX5HJA3A44Yc1BDogjlR2KMgjwsjMY1bKjALMNpydueuCuM9cZy68ZlMIljjkX7zsSC3lROpT5BlmZTjJJxjtya0Y9RWV4HlkWNZkAQO5WNmUgsxHODkg7jwd2QD2AJ4dNKtKfLTcHXCktI8ibdwRV7gFOSc8c9OlX7BKzMqQkEqcRIpUgFG+YqVGCMEn3XArpLfVCouIBdQGErteRPLT/Vl8rF8ylWJZgACc7ugGahTUNPhTzBI7yMZozkZLxsCVJhJAPO453YA5xnkAHGyWEFyWjb5ZFxscqo5AKsoZuckL+HXPHHG6locqbuFdWfcDuUbSSWwqqcngYz+HAxXodzdw3sqiGNlwpRCy723sXKttU4Y7RkdapXU9oEhgaN/wB6rebO8YXdMkanc7ZAJyMA8csBzQB5Nc2ax7zDCEG5CCWJ2bQCR2BBZlHv2NLFqUyqIwqRxP5i3JRVU4yGUcDJ6r3zx3rrp47dkniVFa4lAEbOoWPyyrBkdwco5JBBxglcEiuLdURiWdVRTiQZBZXC4PBOWOSe/agDTSZZRNsDOPLGGdiCNmAnzAfKeMeh9K0YrY3LR8bomdfmQFQQCw5kIODkdW6gc8Vz9jNukyxKQg8gsAshU5QSHdjG7p1OR0PSvSNC03Sb2HBuPIRmkdf30oLonDRwK5+YlnHJyRj04IBzuswR2WlXNtLJHJNM6SKQNwi2jcXEicbigVdvfk+tecz3MKQC3jAA/ikwdzgKwA3HG1d2SccnvXt3iLwrPNpshsbKdYoDKXl25Zww2ph9n3SBzx1ztIHFeI22nS3Gr2lm0crhp0jeMYDupcBljc8BiAcEkUAXfCWlXGra7YxW1pcajK1xGi2dpE0stwwYfIu1CQ3XnHbpX75fsw/s2/Gjxj4d09Iom8BeFUt1aWRy66pdrIFebagIdyF2jbgDrzzXxD+yZrXgXwH4phSTT7Fr2GSa4N94knihgsng2pK8cUhYM8e4joCdxwQTiv6HPhR8XtF8YR6dpOgXMeuPJDbQSNY20cdqtzIgUpFtyrBQp28gEAAjJAIBJ8P/ANgfwnam2eW6k1jVZnQyXd2WmkmuAVLSuDHgEtjqT0561+onwL/Y+0rRrNH1PTrUeWiCNIoIVcrlhuyiZb7qtnAPBz1Neyfs+fCkpZ22s6ibj9+kDx28gV4QSoLOuU3EZyME4GzjNfdGm6LbwqkNuDbyQKGSQRlow7oV5TcA4XdypyBkHANAHmnh74SaH4etYEtoba2nYAQuturOXSPe2yF2zK3lI/A/u9K9y07Tba3iSElPO8tSBtAdtwIVtgPyn73XA4xV2K3hXyw6I/ksrxsVXekgDIzrkfKdhYZHOGIrSVVQl8KrBeWKhiVGGxlTwPm6H3oAktrXy7eJUZVffDuLReYGjDneu0EclAcnnB5PFXIpVlndYo2MSRPm4QL5LSRzSwPC2QCJEeNunB3UkaFkiV5NqkxyKwLJkghgmQfmzkZXkEdRV5RnPzfKB1yQAQW3bgQOMYIP+1jHqAEJdUUyqnmAchC2wnkDBxnvnp+FOkjWaNlZzFuGQ8YAkVgc5XchAPbkdD9Ka74PBGOcY5465IBzjn9KdGWIJwBwBjoAcg557cnvQAghWHdje4Ziw3HJXJBIB6nr7YxjNStKEJAGd52NhA29NrAAkjjkryOcjrjgsddm9yzHCg7ACxwuSSqLyW56d8VBuZG3SzLtAYDCqqAYDA43Ek9j8x6ZwKAFkQGM4OSVJ5zk4znJ3dcfyrhNdgWWN48Bg6lZE8vO5CuzhlYeWQxB3c9ORzkdpLJgHZkqw/gBwAed2AoOOnbvXP3cMc2CwYsGDKQzDBAbg7T83DHjp6g8UAfP/irQov7NuI5oVCXCvGyxh0UwkMACVbIfYy5weWBwelfJfxN8AReI9GubKa1eRBasqOn34vLUbQCCWJCqCfQDJJr7w8TQNLC4B5IfOQSMJtzuIUhfmIABI6cdK+YNdvoo7yeCSVfs+1hKDliGAwflC9QhXGOmM56UAfzNfGn4t+Jvgd47v/DHiB7qPRLi9U2e5SoYB2EZBcELIp2juSN2McV9a/Az4z6f400CWKznE8sUUe6aMkCPa3JX5jk/c4bHcYyM18/f8FkPAdr/AGRY+IrAmKeMSSxzrIYwu0bfLZlUdWU8HJJPc4Ffm7+wH+0DZ2PiSLw/rl9IkZH2U+a+UFyVKoWEUgHlEKrYO3J/iBOaAP2G8eyWN1e3F9q0tuvkTmcXEvzLAwYOwwjr8gbAYY556cV8e+Pvj1LpZawXW49Oku5GgjSwmaO8ghmUtFcwy/dSIrgBmOfmyVYV6v8AtJ2sy6Qlx4bhmnj1KBv+PK48tC90jM+5ZTJui852JXIIGRlh0/MKz/Yd/af+K11LqehWjm2uC7xO+osjsolDxlHkJBJjbAGQNo7DigD91f2UPj3E6WMOoaxaTySAGB5Zk8wxqvDMQxJb14xk++K/Vnwn8Ul1Ix2tpBDNPOyqrGVWQs4VSQeq8kdSBxzjrX8gug/s1/tRfs96hBqHiCLWoVkb9w9vLPLbrG4VXWe5t1IwA4G1SB8o56iv1h/Zo8TfF7ToZW8RX8zTpEtzamdzGpguFEsRSNmBdPLIKkgE78gsMEgH9D2jW7y23nXt2hbDsYcAht27cpBB3NwcHIBznpiuG1Pwj4Q1O3bUdWs47WYySuyO/wBnuR5TEKz+RjqMHaTggjOa/OrSPj3480OWaK6uoXV0eSIz3006tsUGQeWoGPlycHAG4471LrX7ROqC1u7nW5tPtYgm5ZpdRiQIQAQgjkcZQkgMCwI6+mQD611jxt8Nvh9E8o08tGobdPbqsiLHEQWLK55bGfr0z2rp/AH7QHww8SCLStAht0eUmQxeR9nmDTsGaSSHbuUNIAwbndjPIr8L/iN+13oV1ra6JFfQalbPb3TzW9nMJIpryK1ml+ybohuRDOgUsrMHRwRgljXyf8GPGP7SXjn41S3Xgu5utLsJ5kguL65mMFtDZOw8k6dAQVLRhowqFWBwM9TQB/Vv4s12G7hkt5dCWRLkFFngSOVctkBtv3s9OnB4r5B8c69Y+Hnll1GAWum7nS43YjPlujeYURwpkBCsDw2C55rS8D+HvjYuj2A1nxit60dvH9pxahLl5DuDOJAyhFZfK529QcDGDXI+L/BPiDxvrcOl+Mboabo5mWOK7CvC85WQAxOSuCM5yMYwvLHgEAm8IePbAaIJPD43WzsxijZWw3lNiUR7fv4YpnGRzg81pt4j8V6xdQ3FraO9nbMvnMqZYtv2HbFyxBXJB6c478eweEf2ZdF8Oad5/h7U/tMMqSSPA0gkAZyrLgg4TJjAB6j0JNepeF/A9/pGm3ptbBI9UmuJI5NR8kzvY20YWUhMxOB5hUqWyDkDpyxAOQ07xfcJpUAYOGNuCHbg7wgBVuDhckcDgeuTx5D4p8eLqc8kFwzhkPlEEMAQBtUspOC3yqAfYA9q+y9K+G667pSNqQSO6huHD3Aihh+1IwDRGRI4l3sr5XcAfuDJJBNcdq3wLUTySW9vZSgkFndFY/fJZhleDjHPXJPWgD5ms4rW/tRNJDA+6MFwApmKphUlOBkHaSPw5rzLxb4csoZGuoYNwkVmaLDM8hJwATwBlsduOuK+0brwhp+j6TeW9zpLzaij7baaEbdyFsdFYbQqjnht2eoBxXzB458J6zcO0+l2+pL+7MtvKyzG3U5JIlUj5lwVB3AdccjAoA+eI/DFmbmR5LdjDcq4fzYcMWXauyONgdoXdjPAJAySajuvB6SW8YXSTLG0rHAVcohIj+0SeWoOSuDwQp4GDmrN/Z+K47his1wzxkLNHFkpHKn71VdBngbVHIGBzkAc7mk+MbqQS293axwzwhleNQwdow0aGUEn5ASeAR/D0wc0Ac1Y/BfSr95y2mWw+2SRSsrWcTOXheNykcjx5jYDnKk52lGIGa+pvhl4JtNHurT7HpyQTpGEMaggMyqFLttX5MKM574zz38/0TxlZ2c6kzC4RJlAkmyVDOXiyGYAsm4YAU4BcZr6L8Ea3p13crc2+XnMm1w+4GJGbvHk8kEYyTxxk80AfJX7UnhybWfDerW86xpBHIs6x4lKFoiwaPeDk/PxyvJP8OM1+df/AAjc/wBjeG4sIrm0jjeONGhbKR5ESu7CFQNvmIFYnKlAFxk1+zvxy0fQtP8AC+vSi3QxwPPdyI4uJ3kmup5Li4KeazGQvcySEAHYvmAKAoAHwrrbeH7u223Fi1nDJEWErbEeQIiswJXIK5TkcgcH0oA+Nrb4YaNqQgs1sV8+VpXtYo4pJbeCZQAzySlsqzJgFOASx7GsTxn8BtHtNFlimR40kzbKscKusbTh1V/J3hQq+YOceozwc/Q+m+KvDWm3qx3F1CqyOyRq3zSOseHR8gN5a5UgEAdOBg8cT8VviHZvZ3dqJojbSRyNCYolEyNk/vJHQnDKxUcgAdgAMEA/NLxj8DNOt5RGBBcOIZI1EhaImZo5QvIUliTk8/L0z0riY/2ZtZcMtpavKwin3gRARiPBO9cDa6bUbJHI2k55q38TfjAmm3iw7w91aXT5eNi37gMGhmZs4CggKeq4OQRjNfSPwU+LOm+JrNbe+v4Yp442WGJJcytFJGp8qJN+DksB7k89yAD4b8Ufs9JaRNutDJfwkOWi3eWFB+fy4yuGlDA4yQOem4CvDPEPwV1J4XdIWkVW3IJBgN5KyxnzEz95RJ6Zznk5xX7Y61pfhi+uShRZH2p9o08RlpJIZEMjYaMHzJGyMLySR7gV53eeANFSYxyJHbqy+bGDEnAIkbygTgZ5CkbSMMQOQKAPwp1f4Pag1tOxgkQo2ZFeIKWbG4GFnAzFtkX5vugjGSeB5TffDu6hLDyJAm5QEEY3gMpI6gbl4zngHHSv2y8bfDKwWKe9uZI0tJJG4hAlaU4aQ7nUBdgcKeCCAMYxivDNT+F+kzWqPaJHIJYWV32iZhOu8HiQAOCgQjCnOevO6gD8qLrwLdRArFG0yKxwzBVER2hjvJ+XPJ+8cYHXiucHhO4iIfaxuGMjrgbkKRkDcmxhgZ4JJAAOSa/SDXfhnpdoRb34lldgD9mLbSuGV080RjKg7k4BJxnOFwK8S8VfDIS3qq7taLK4VRboJ1WIbWjjRRIBtLBQcH19wQD5FiudU0+Hbazy2yRvkGOQh3ZWKr5uORtyxGAc4HbJr2fwR+0B44+HN3pmp6H4h1S1u7ObzokieSGFVKRFoQXlLNGQhyWBGTwGBNM1bw5b6Y0kD2ZuG85YhNcIERTCBuDKFByQ4JTfnkbhwori9dsuSttb2wC4VpYbZWYgrtCmR921RzyDk5HPYAH6efDT/grb8bfDS6ZZ3+vS3Vlay2ssplDeYSrhJIjOpR1TymA3Fjyd2AMCv16+C3/BajStXtLK08VahFY3FzGBNPA0iSqkYES7jODnLbjkZBDEYyOP5J7jTt7eXLJJcbQQD8u1QfkYNtxtAAPHJPU81nmw1PTmW5sp7mFg5WMbiWVTz8w4+c5PbHB7igD/AELvhV/wVL+FXjFoYm8R6fDK+2LP2tFUuDwN27G3k46Y257g1+gPgv8Aab8JeNbKJ9M1rT2mliRvsy3sTSEyRsWw43Dd04IHI685r/L40j4jeONAkie31O9ia3yqKtxOhXy8hUb5uMcDBx6AV9bfC79vr4zeBZYFXxBqDRQBIgDLJuKk52tuY5Gf58UAf6VOnfE7Rb+3iHMW13N5HdyqwdLfeSouFZkdTGSSpIJJQHbk138WtQ3EAYXEDzI0kitK5gi8uRy5TIc5YoMZOFG3dtwM1/DR8H/+C0PivRpraPX9QM8Mpje4lY7T58bqNjh2wBtRAxQAPnkcV+q3wj/4K7/C/wATXMMuua7ZW17eoJ7meS4lPmPcAI0RDSgxvwrYAwApzgE5AP6TpXgvILbzZSJAkc32e3ncviJUfanlS/Ogcxg5AUnnnNU4LOK9tVmuVWFo3fy3ldZ5Hg5lDuu/EEh3AdAwCnqDX50fDz9uT4XeKYLeCy8W6TGjko0Zu1mNwGhh8nZM8oKbQsWcE7nXB5r6o0H4veF/FJaez1O0ZbgLCsKXQ8ueIBSZZtrbpNhQ7cc7QV5GaAOx1HwB4b1R57m7tYJHBSaOQoEViGZQr7RiSMSOMDP8WfaooPhppFjFDNFYK99dSRw/u7ffGoyzfPu/1UahZTgnBL4z0Fb2meINOkLzWxhOYBAJHm3IGjJZVMayEZBKkHlghAyMHG9Y+J4JLZLm4ilt3kuDYckk7YJ5IvtSR5IjDozspAYspXLEYwAc0vhvSomnjs7NLq5SSMyrAgKDG5SwJyquAW3AHJzjkYqdvC9vbsZoo4CWCxyN5eGjYtg7nDcY3L6Y2k9a7bTtVs7mOYRXCTOXkG542t2CKu5QVYfO2wYLKTkDJwRgVopViEaBxctLM7oC4G4Fsl2ZQEOFKnuSE9aAP8hy9t8W8bQZlhc+Y0m4Bo5VBUhxkjIBx0BPPUDNZTWzfIA23K5ycKNxzwMcY6+v41vG9Rf3bxL5Jjk85FZl+0bgVQuCOGVjkY6E5II4qlFaSzQSzRhWSLIMfmFpCqgEqq/3BuJ/4EaAMyKIfNksZF2si4UqxHJz8pOfpx/SY2ySne5aPdwyjJIGT864K9hyCe+R6VOsU0ciOFeEMDsdgcbduCQM5HTArRkt7p4Y7p1TLyAKU2iXaAWLlVOSh2nkjqMZoAwfIKMoYAkEkqSQzAsV5w3pjOTxmtiC3uLaN7mDBB8sI4YAqWw+0RvyMFcZz2pUQyzRSXE7oJmH75hvIBbaxIXJwOw4yBxxUV1sQeUkpkZXOJFQorL2IB5BJ6g8jPegCq1kCwkdC0xZgxAwAvU4x/Dgjp0Ix3FI1m0GGV2KODt2s23n7x59Rnt3q2CIihLAjar7Tu288EkbvX8elXnuI5iqzoEiAKqkQCfOMYdizEMTtwcYPfOaAMtbYoiN5ZaLcS5AAddoB5HTbk5yM5yM5qZI5FUgJ8hLEnkB/uqdoPoex6Y9Oa0UTzEaFDJ5TAsDySgzncwJ+6Dx34PGahZJlGxVeYFT5QUgMzYBGxs4HzdQCODzgmgDJvZJJFCZJVQBlVRdhJAwxAXjC+tc5eQptbYzAEBgxHIbGDzGeU649hyM1v3CyFXALDeN0wxwWBO0jk9OnB5zWTLM9szYRSSMMrBSCByQeDjp+tAHKyodxwCdrZMgHygNjqc9Tg1o2UTHdK2MKqkLnG8Hj5T3wKozSEfKFwpJyMDIzyVBHOPTntWhYOFRgAxLEJuzlQGGGwAfvYxyOeBQB1NikkUiKg2BwpA8wKWDAhcs3Tn3/LitxjMiKr27SI+f3pSMMoQZdi4GSobqRnGOetYVgrzspVAQrbdw64wWy3PoDziuqSa3WBYWiOUc75SC55wqqD0XgDnqdxyT0oAhgWd5o1RmQlAiNjCndu+Vic8EMR7nnPetCQyFFh3FFV9yIwYnzMsr4ZVyo3EZHA+XFU2djIscc8jRxKywqWRl8xyr7hMANkWQxGFJycE5BrTRp7SSAtCs4clpt7KXXCs58uRX46AlSCSTzg0AMSKd7Zo41jQIMTShgXnDFW2qM5YAqPl24B5Jya2tKuUtDLZzrEWmRl88sV8nMX3XwMHO4EkZ+6OcVz7uI2SVYQGj3AHexYqrBtrEMNy8dsfnTPOmA+1OTslZlCZw7RqPMJBZCSuC3zcnI6k0AULvMQkCsZAXZFkTOzcjYwGJHGR3HIXjpWSGYksSzq5HBOQMdFx2xzx2zV5ykgklMhQK5PlydeMlVBB5ICgcjr3qpG1uy7gcSpKpCOoKMF5O5vXIA+hJOcUAaTSiFoniwyskgGSjnaM48xB3zk//AKqhS/k2SRq+Vd13rEM425PIzwvPQ9+1QXFwXk3CFIFIY4i+7jGAFV24Ukc88Z44IpBMsMCb4gkkjkpKCULDbtC7ckH5h1Bzx0oA0SptgA6bvMUSLgjckbnaA+0cHJH9RTo8MSXJ28YJxgY2kAHbyCOR7jt3zkka5JMjESY3O2RubbglsnO44GDnrxjHWtszmQCR/wB4qKke7ChdqptRSVA24VSOcnjrQAyC3Duu1gqztnaxXHHLEhicHaM9O1XjZbIhNCwnjEhWYlsKAYxIql1X5W4cYYAnAPXpHA4SFrnEmIWCyiJFCKkgMaOZFOQSx2gbScHIJqSO4hgtZERwHl2u5KEEuAUARnjBUAM/c5PrnAAKZWJ3O0iNjuIjHK4Zh/y0ZuCME8j/ABqyIGibbEIpm8rc8Y2SbFYKGJPOSARyucAZyMcZJYqxbkjcpGSCxB5G3gcA9eBVy3mzOsiN5RjAV3c4CbtyEOqnJiOCCRg4J+tAFsRxFTblme4Z08hhIpgVnTa6uT9x92wntgckA5q1E1vC4jnKxkMmZ/vhQDgkAjDYI/hOD0yTUVxdzM0b+XbTbRwyRBcBHIVSwCliAoxncACMd6q2sjeZIZViIDkr5wTKbQw2lgBwMnA45xQBpmIzNI0QBSFjhmASNwTkZBB3My4IHXk1PAjqEBhCg7iwKiNiCfvB8cjGcdfpjIqytpci1jmilhZUcOUb5Vw65G0sAHPbAPbjgVNCcyRKjR4fYN3Vic8q6u2Bzu5HGCOM5oAtWkMrzK4jjQqNyKDvBZD8u3dwxJByCB2xweLBwLhpZREsUiMkoVDwIxlSwwfl3Y568kA0jyGKTasihkOUKkKIhlcuHj4BA6HHFZ0FxPdSy/bJmy7F4vM+ViXIAVzk5PGQcjOMHtgAS3CTuGt98bln8pnDqsnlPhmTDZCg5BPtVuWyfzFnTY7OredGSzGFgQXIDn5hypyccv69NCGa3tkkU7ZTgrHLIpzEXySoUSkrljnj+7zlTSxxPIGuJCFaN1WUsuCFZtvzhuwKkcgZx7UAOTThJgKiBhHzK5McahVUNuO/qGkBGPxBGRWZbKHknMbpH5K7drApI28iMmEbcOnA9CADx0rrIUtxJIhkaZZNjny8KdwZSWWNsKy7TnBIOV64BBk1G2srdbi0twJpCq3STcRgQlfMUqqsNkmCu4NndkgDIBIBw1xFciKRQYvKUAIyu6MWYHcWCrwMsMHkdeKxjZyCVUwZQ4Bi2t94scKN38XOfc9cV0N27QwNJuEkcwZSSAxR06LtBBI5znJ4JwO9c0Z5IJWdTKN+0rJlhGSjbiASpAYY6YPbtQBHcxvHuiniEcufkkYKrp5eAEOGGCeQcg8+mKpgApG/LOxYy5PDYJYMrHOSM4IBxkdewt6hfi/w8wRJ0cAOq/JKvy8SHIIwBwcDOSOOMMFxE5BWKOMrGMphijlR1C9VY+o4zkgYoAhK+ZKqRpliBtQlf3jY+baC2Dluh4yO2aqMSsQIQhCxDh2UFcjCjBwchs8+3tUxCyybgqqgbhY2KttJJwGk3AgByBnnj8KluFULtIJcD5WwAGU4XuOWznqOccdeACvbTLEkqMWkibaI1G0jzFIKsxb7yjnp3PpVwbmQurKACFGTtdiQcgKevTBPvVSGARkBAfMJ4GAMZPXaTgZz7/WliXy9qlSACxOdx2gEkqC33uf/ANVAFtY9hics7hiWlQvtyq/LtUgHH8Q+laUUbmCSRIy9ujAkB1O3djYVkKnAzJ06HPPrUYijco4mhjjSEHa3mM6hF+dXVQfn6gnGM89M1JbyRKdu8om3apVQsbFhjDqWwOCPmxQBWSEniR5MoSZFjABTYwBUdcZVgTntVu9giSTFq6EFAX3j506ho5eysp6nAIyM1XW9aO4ZooFK+cflLDaSx4DEgeYoGMEY+6CeM1LcP9skJYiK5eSWWYCLaHZufvKd0jY7HjuKAGQRrLKWLqFiQu5VCzDIUKu0YB3OVAxzyeKkmWSceXMZC8SBVYIVwFBKIDnIUA88E5NRxsy/JsCYwxK4DBFyMGTue5GOvORSTSNHlt3mM+VVJGlLIn8EuTgAhFXBH60AWbK7a12RoHXLKHjAULIQ5HmK/wDDIOOenGOc1cu7QAPdqqvDIglKJIqsu7BBXdkCMMSCByNvpzWOblozHPExLj5l3Ko2fMwJOAwf5scEdM/g5b+Ty5InwxlZiWwFZS7ZYoxTgnOOBjHQCgB5lUsIJS4jVmbbuQssmzGCynBXhfpjvT7aBZYrlXjLSNGJUcsOEWTbIRxk8MCcDIAz0BrKRgdwIO0yDaCeSDuAz06c+n0q/bTBzwQEiDlirsHYMCrKNhyyncBjJ60AWN0EcXkzqZlEJSMLKV+cliJTkDbhsnHQ7uetZ8bSPvEasW25VduW2ZwB8x6cjgdice9uSIFHbyCWAG3JGWDFRwMHJ4Hfk+hyBLaxxiBbyR/sxRjCPLZBJIVVQBtAyp+bliG74HBoAybhpGwWLSMqYIwAAqsTnPXsTn25xVSOQyqsSgqwkG6TdjKgA4C7sccehxVq+x9ol2N5WAzqkjEsFPz7VwOcnIBIA+lZ8GcmThUdguWYEE/MQVXGQMHH49e1AGrMSd0K/KsSFyjPuIdQqMxG7rnJOOx6cVCkAkid/NRWHCxMJAz5X5SuEKhMgdSMdegqphGkIDEFVLcc/LuAJ2de4z7flV2FkEazQrIzxTL54kVRCdxxEFBbIU4OcgDj3GQBzkQwLCwQmJnEzKSp3qeVjYJ/rNoAwcfd7HmqEzwRkFCssO4M7qoGU3A4IfBLZOCBj1zirGo5WTIMaJ8hHkSA5JRdxAA+ZuBnIG0+wrN8z9yAu/ILkqVUhcEAtjdkjB6kf4UAUbuRJLwSFdokfcQQFJzyOFyE6j8q+p/hFIr3MKW7vFH5akl9jNkRE5C8Bl5OOCQCTkV8pSsryx7d5kHJY4ILl+OuO2e/avpn4QQPLIg8gylnAkLEqghHdNn3mZzycErgY4zkA/RDwrqc2YLdYfMLJHEUQBQeCyyKeSmQSeP4cfSvvr4V6xPHb21xbBfMgB2iUFkBSNsKykYKkqwOOmF57V8IeANGkuZrcpZzNMABNbR5ixAq7Y2LhCVYvtAzgkt+FfpN8KfC8tlBaedbpIgVJZA7mRlcnaY+YgXXGOh6ntwaAPa7nxJp8trBbjTWt7yS2zd3DrL5UblFllngj3tkmRnGARgHhcgV4v4m1tLS5ea1tliCbCJfPaUyqDmUSDbzuIOMZKj3OR7Vfada+ZbzRGDzrKN9yyFERpJdyL8gO4hcqCDnIXrjkeB+KNPhla9MKCNA7h5YiFVGVsExlcAg4bGBg7s4yDQB0MfxKmPhpZrZTC8EbK8ayoxUjLGSONCSU4yTwDnHHNfh5+2Z4uv/ABDqWrG7JYRO4jVN6k75BgsS2HJIYEYPUHOa/XC1h/snS74QG2iWS2kQvchWLRMoYqquSFk5OSDxweor8WP2tprc6neBXdQVkSQqfMzIpLKy7myUMhYg9fm5oA/MvUiftk25QjqQGAIK5XGNpGf4R+dUnfeeeMLjIwCxHQtVm7UedId27dIx3AEcgnIOR15z365qrwrMhwRtUkgMDnGccgHI6fhQA0AnjPGOcnjApzIVOGyvAIJBGQwBBwe2DTo035yUAyAS77QP8etPlXEmC6y8KAyFiMAY43entxQBDjChsNz0ORjI6/TrQS0hJZsnBOWPZQTjJPXA4FSNtDBEO5M7QzDGM4yRz15/SljhMjiPcqEnaGc7VB6fMQDhevNAEQHKsec5Bz6dMZ+lTTW+2ITpu8iRtgLY3CQIGkXb1wGzzjBx1prJwRzlWZcDpkdyT1BPT86jOQqjduXltuT8jdOQeM+47cUAO3llRGACICAQMY3EcnHXBzj61Fu2v8m7HGDzkZJHOT6E04KxDYDYXG4845GRkn8fypoB3HjOcDA6jGeuRQBaeYzKMgB0C42qiq2CSxYAZZicf5NQNh3VnPBbcwjAGBnOFHQH9B6Vde5haAIse25UCJnUDa0fzZLc8sRtB47ZGMc0jt4xlcnGMZ5xk4P+etAAoVm9EA74BI7fUnv9aerKpfABJBC5HAzjp6nqPSkgj3sI+cdTggMw9ASeuSAM9zSFUV3KkHYdoG7OclsFTjpjFAEqPkgMuArFuBnsuRgnnp0PHNGw/M4B2k88cAHoOvv+lIuWIQ54HQ/KfUnce1TLJwi4O1GwAMZPJYZJ6jdigCHnYzZJO3GTwQO3H4mogxByDzweeenqD1pzAqxDY5OMg4UEknJx1pzlpGJC58vCkhQF2gKik4HPI5J6k0AOjJ3gkAhscZ6Z+mMd+lasMSZYEMWKgpnnAJVlHJ69B+fvVGEJk/MpIK4K5POSMDcOmMHj/wCtWxGqIpBJbKjJxtb5uowTxz/ntQBHNjy2LAhs/KwxtAz6E/Wsk8BgAPmOefRQSfoN2K2JPuOc4UjgdwcsBu+pHbPp1rHkK5Yggg8AdwFP05FADQ+cEjBCFOACMnJGRnA70qFowrFiATkZ68Yx075/lUYYvuOScAccAjB9AOetSCZnOQACUwMgBSVwOffA/OgDpNKvGidGLEksB3znvn8j/WvdfC2sF08llVmkOA2wGVcYwyHjaAQMjPQ9M1812szxyI+eVYkdcAgn1+9nmvW/Cd/MZo5EdELEqrsOB3YKB91sZH/Aj9aAPpLRtRkhmAujIUGZJI0YbmdVcowHblySR+hFaKyxqBJE67AMsuGLgliSCGOTggHOedvNchpw81IzGwaRkxJkSAbskMBkZ4JPY4/Ctd4ZcpKSoYlN+5iQqMoyW2jlsEY46g55oA7OynhEL+a6tI+QBu2qgC/eJxjcQORk9Mit2K8WYRpDaxR+UCokSVzvUcYbcpByQSMY6HFcTCF8tYo4/MP+t81nKqECncroRgMHIweOM+vG1Zyu80YhtzDGzRLII33qv3g03UEozKeAMgyYHagDu9PJEjOFVosJMh2lWEgYmTC9Snzcgc8VZmuVEsYjW5YylyzBNqrgBtpbILJjBGOBzwOpZpkzEAlTIzeaVRvnBdV3BgGwTkqeBz9eatqrNO0mWW6yyeTIVEUfzcBYiP8AWbSo6jAHfNAGet0kCSFpHkEIlZg+8zMr7yqhQg8xcDaBnIDDGeDWjHrt2pjEDiFDF5Y2KInyXR0GVIJ69+zEccmqDWqPfAXCpDulS3kwGwSxKhlVjtOM9eDuwR7TppKrdR28skXmyuvkziRUiVTuVjJvwxIV88YABz0oA3riWAyxGGd/PSFVmMirxJIP33lggbl2gZB+YMOGIwagtypMuJduVjVECFkYow2pJKB+7woIB2sDs5qnfWn2eS3hZVLwiR3aJluIpY/OwJg6cxgAEEMS3Qjg1eEdrJI8iMtqsgMshVC/lxAAhlDj5k+XGOpIzjBoAt208kULJsSUzukgYSjeWB5KrtO5W5yOoxnjk0hN1HdLNlyJkwYxuG2EFyxCtncTx7DYPm7VnSTQbVSAfKF2FIykYj2qY1bj7gZjux1yPc4v2rbWiWaV5AQ4jDnMgQAlQNwOf3gJ49eoyKANK1l8uMoytuVgwBJCsBvJVVUg4w3HTuRWjH5c0cq7mXzPlXLEhVjcHa20HH7xSB1+6M5rI8wNcQNCkkoYJ5rbEQ72JDQFd5ITJ5boAO3WtVWhtn4QeYC0ezCoQY1D5Lg7QxYD8jnGaALlhBttpZolYGZgqsqlFZ9wD5KAbmABJ3g5Dnrjhup6dMEW2QvBHJHEgZAAyAbZBltx2glcHoeSM9zetbmUhE8gCNgjMwaNkG5yMBgpJkwMZOAN4yOK0ZIbkzTv9kElukTR4RgWEyyIYpA+RkYY5HH3sg9RQBzb2kkMbFHlZSqeS5TYqfKd4YNwr7tpHUHI5yc1lbI2TcWJZWPmuzZcoF5fCsCSADkbvTHOa7a8tirRgNcIwjLOzENGARkqu09AWUZIBJO4Dg5zpYIRDMojAMxicPIBvLBVjkaNlHK7Rg8gA5PNAGClha4kn3ySwnDROdpELiI5WBiBltpy/wB7oOD1rl9YsxMVdwjojo4SVSyNuPz7SGGwhip45744r0G001ZlvJQmVjiOZHcvlxG7RnbnBwoccAAgkcnFcRqcci4d5BsBjdjCNgI27X2hjhu3r39aAONvkZSFtgGZQCHyCi/NlWjx93HzAk56EZ4FZTC4jTDlbgKkryAja0fmvsI7HzA3I5YcjjgmtPU5nV4PJhZ0LtFNLIgQNEGZjIrImA/OMZx9KwpZgyuxYxA4VWIMiA7iSd2wE8buMfTIOaAEBnjiWRGZWiZSjgY2MCrJtYHAk24IwBhl6jthakmp6vPduFmuLhikrSfPkRhSMmPb82QBz7deTjVjuHaN0dMBmLxEcltm9SzYbKkFc9O/ocivHLNbLM3noZVzPhGDJIDEP3byLJynmBdyYOC7cZzQB49q+m3Bu7i2t1aZo3IYIrEKCB/rAyjG0kdeMniuSitPJuNruUlilI8ogbgwyGyeMDr7/Sut1y7up7qa4V2huTwrIilQAykRsoxlc5GTnjg88VzNtI09yWcAOXG5do+Zz1YADIGCP8aAOz0uFZHIRytxxuIJDZyOfmOG6cDgnJ9K9etI9tsv2h5QWEbBw+3dxsk6gbg2Bk542mvNtHsUnuoWLtFOpBIQYWYcqI5FRMdzjHPfua9Ys7OWO3AnK7ioYIpIUnDGNQZOmQDg+9ADLqG6eMEKgVARCgAjDtEjKGUg5Z9mN2PXP1yrVbpE84r5ThnWeMyb4t7oc7GbgkxhRzjG/sRWi6M5BUlEEjuMjneD1QlhxyMjPvT3VWPkxhxPsHzhl8uWRWweuNhEYXqeo69KAIre23b5Niuu0kxuSu44Ziu4DJB6r0yeOoxVpYHZLsDcIEETT7QXVVkZQArfMcbgCOuCpzirFtZXhC5EiuQSoKsjeaqExRu6A7Q2cLjOSa0tOsrlonV3ghkG9J1aWPKlywYkIckBS5J2gjoRk4oAxXjUorBg3kp5pQbTvA2mRAu05baWwMZJHfvatYLKAsLiBJXkCNDOsjGNFd0cF40xlRt54DjLeigOliWC4hnjlEiS5lHlv94hduHUfc/eAYGBxjHpSXV7vuZLiVNgKIw+UsCwRVBbC/M3DZ7555zQBafR2t1Wa6ZfJ8yJQ4BZJFJLuLc4Pmco2DkcHA4NXjZwzXhaOPyFlj/dQyMw3OdwYIy9FBK4BA4z6VhzancXVn9naQqlvcwzEyRu4KyHGFPRcmMA7cHD9s1p6ZqjJFaSwQ/ahFlGRgpYo75coZF/dERbjznlO44oA1be2j+1NA8ZDI6sj4ySypl0IkJPBJ7DnBBrrJrRbOe11iKMv5MPzb03WzSlX2/aNoJDAAADpgAc4zXLxXEcvm3sbMty00mIjEVQBlVjsYk7+WYFeOxFW7/VI7jRvJaeSK6i24kRGj8uR2fapAfDgM6ncQPv4J6UAYjXSTyNc3UBMk6yneFBQSyqSplAIwPNII4UgLuzmsp5mDzKNzPDlcbsMxX5FZSGAdQckYHRR3NW2tWQIPOWVTB5k67VjZscGSLDYPzrnGQc4GCaqtgSo6/uxKRiAgELsfyixIyTlguSRzvFAEqm+MjELIyLEXlZCSEhc/NkKw4OQemOPrWWdVjt7a4ibzZmdo1t3U4WNy0hdZN4PmR8jGBkFT0Gc3buDUIYWkSR1RyYWCthW3OAXRd2WC4IO3jLY4Jrk5bZY1aBJpWDyMqycKQp3Kpj8wnyjknnP8Z6YoA0f7TswImlkWdlKfuA0mJiyEyRbhg7g6AjAbrg8Hlk9wMmN5mDeQVWMh9zYclYowcFZQhPy5X7uRnGDxhsZ4XMtyCi2r/KwkLCZeFUlJG2mQkL8ycHYcjDcXo7mS5EsqwSQzIwEcruz/KGCgqQw6j69OvcAGuniGSEFI0IUMu1JGYCGWEkgr8oCEjghsntjsKV3fxswldhGZgk42EKyswBcbk4RwDx7HGO1Zk0dyRKJ3KiVklkjxkMzKWR9x4JywJPOcn0FVVsgsUcqojxbjH5WQzYjTBfcCMENgqeAcEc9aAND+0iVLbhiSQlkCAlUAALZJG7JPbnHoOKd9vZQzh2KoAkYB5X5MDd8x3Aheew9qpJp03lmd0kCB2jJ2kqG2tszg9CoHBGeelXLW0ALxyojkgBISv7whhn5COEcLzu9+2OQCy+oxMFWKVmYqFbdldmETcAqscqGDcjnirVreq2+UtEJE3L5ZjYFlY7AkQVcNw2eSAQAOvNZp04TL95TmVkCRMd6naCSzAHcCCPQZOa1dPt3t5IZhEWUMQpdcbkX7n7snkE4x7CgC8rmG3e43q8dwTb7CPnVnYkxsmQFzGGJ4JUbe5BrOg1JEmlVlAhVht2MhZmyFcjcML8vftxS3tu9w8zKIlC/OsYyi53BPlUH52yTgf04qsLJjAUQvIMR+YWVUPzbgF5GW4A6DrjPOTQBUv53eWSS3k2j5hGXUebGj5ZCwOAeOmMdMCqrGZ4oolbAMrEySusQwyRhBGTjy/lWQ8kg4OcV0i2EcarOLm3yYiHVkG6KJxsZCoB3OB1x83U8Vk3dtDJ5scMbyl5REhDsY1YBRGcODySpHBz1HXqAcY2+K6kBXcY4zvbIJMZ4+Uk/N8xGeecdRimSGRlkaIEqdkSSSB12MjhjsZBhQTvVQe3uARp/wBn3iXsqHZ+8zGEBxIu0BHGGPzDg7ccnHIzik8qNUBSdJFJaGVWTKxSoSpEi8fOpUHI67hzkcgHPXNzcAtbyGTEXyBXOXTLAkA4B698dvaoQs86q0IDEtjAbcQVQnjdztAU57DH0rUvNPT7ROqbGA2sjo/yyZEbkMzEnABct1JPHrih9nazeRo3QsTt2qUcqA3ABwQPXJzjPFAFVZRCcy+WeNiBpAvl5GOT2YPj6ehqpJcfMXCl/MbeXjVQQrEg4bPI398Hp2IzWgEiubh1SJWDF5YllLPvbb86SFcZ+YNhuuTSfbIV/wBGNr5ICod5jiyFVEDxKV+bGU7nPJzyTkApy3CKkCiXcgJeVF48uXBAVtzcnAzkdsgZrVgK29lJegIszo3lnIlwFJGdpPyHLZ5z9wcc5rmmtydxRiymQIsS580qSdrcL1OMZHXB+ptXDyRwW8NlK7vFKWuFRWTa0RYBOSdy8v6cjp0oAilu925HI3ozkyISdxJBAdyDkcDHA4yO9TJNLMQwkB+QlmY/KCGDABwuFHPc9sVkwkeYonSR4ZG3y+WwLIwXBDdip9OuO4pzLcyFFyNqKQijKqQTuOADgHg5POcfWgDUlZ4omDv3DhMuFO0thgRgED16daSS5m1ZFCOkIjjKvufIzGpClEBxuKqRhc856A1XLzNEIpyGfAjVjuLLggZ38fLgbenPccZqpLauEkYXG2QHMabTgg4yqkH7wUt9QexoAyprjkxqS3G7ft+ckDG3jOBnHrjJqqXj5G0klcblYHJB+cjjpjA6fWnTW0sLjDHDJkttx1IDDn7wBIyR6VCYZGc5KqAGXPzMGbIIJxnHy8dMCgB7kRY4OXI3bgAAGIIwwPTp/k1LvWMssiHzFAZFLMAAcH5lK9wQRg5/OmSwho0YSu54LpglQ4DBRuJwQBk8cgegFTw2klxcpGUe7XymEqq+WYqoAYSHoobHXj5RigB8c0jOHMgjMb/MzsRIuFIwpJ9VUeozWo2tKVlB3XH2hIkV5SokimQBZCio/AKEgZwWIBPpXPXtpc2s3kzFfNIBI3hsAjcQxDHDDnd7imLGQhOASuCqhiCMgDce7Z49OtAG5BeNCcNtywZecMy/PiQn5vlYgEDp1OPUunvHETbAPnJVl4Youc7IpN2eo289eDn0xGimjKM2VJGwncAwI6MQDzwR+VSW+Ixlg8jk5wrbUwCSA52HowBxg9OcUAaMbeYyzRvJ5KbTIGP3Fc5G4KfVSCTx055GdSXVVkC228ta2yO0bBkUvIVG51XAwMgYBycHnmuXjWdpCEZtrMw+bGcEjKli2CvAx6YqWKFXVoDlHaZArscDYWIw+WwFGRknPWgDoo9blwUZi0TfOQFOA3IywOMd/fvzUp1pWL7AIi6gn5iVH/TNTkkKd5znpjAPauflikRmhYjy4VDK5WNcxOMq6qfvqVOeOwzzVeJIPJkDFlnZyAVAKlFAzu5yPrj6UAdZHrq24LJM5kUECQAbV6Er8/OQ3T2T3NVBqkU8knnyYBiZlZTj96ANqt1ypKnIHWueiMb/AGiGGNnVoSzSTKFCoNjEoCxCsclc8k5Bqu1ldRolwmAS0e2MuNx80lo/lI6EI3foPWgDopruRlkWJmYYKq2wAhXC/N1OByPbJHQ5NcvqTzQ/JMpTDA4MSqOUwW4GcYHODg9avXV7e2kckW2OTfHGomiyke5lO4YwCWxI2eR97oeKxJZLiaF3ldS0RXAY5GChU/ezuO0KByD0xyKAIluNkau4Ux+aX2g4HmFSPMdVGdoGOnH4810Gi+IBFMvnupQOkaoWdSqA7gRtIwmQvQg9ueccXKxWHlh88inOByrISSfbKj6k+9MtEaW5UoFUR4chgy5AI4ZcHI9fYGgD7V8NeOXm0ltPs9Nj1GSQ7CRJEXzMixsCJkbzFVBkAfzJNeQeJ/Cc+l3K6xEiwXEdx5xtxIEaIu2+IFVfJXdu6cHGM4FN8JeMdH8K26z28E81/MjCSWFQVxIuwLGXGV2ktgYPBxmoLjWf7Sunnvr0/PukX7VIrSknfJ5RTBUgcAA544ySTQBmabf6rJc2wmuLhYmumluo41VS+xyI0im5ZhtHOcDcB97rX9V//BJL4HeK/H1vpfivVLG6sPCdm8T2Hnb1bUJI9gEpTjIA4IHGRmvwy/YV+AEn7RHxi0XSZ7BLjRor6KbUC/yiS381pHAjGAsZbjptUyV/fr8Bvhl4W+FngnQ/DPh3TLbTrfTLOC1SO2GwsUSNedi+gGeSSTkk9wD6B8LabYaTaJY7pD5RgKxxlwYv+WcKhVxhMoVOeB1Y16ZYiAmSWJ/NYqImO4NsXAbYRnphkOCM8+hriLV5JB5edrnAQow3YJyyncpDA4II75+tdFFO8KJ57kuN+0qQAwbZwQFABAXGDyMccE0AdhDMiEhiHBbKqABgYAABzjg5/PFaVsQ7gquSSG5IJwFVMg/w/LgdeMnFclb3DYYvhI1AYO/A24xvZj1wRz9a0o7hs7l+UcAHPU9SDg+h6c0AdPDfW07SQQKd9pKEnEiuu1lBA2h0+bnv0+bgkYJstJlG5PO7IGB+Htzj8qxILp8KcAqQZGO5t2Qfl4xg98jjtUxuQyk4wTubJYBcZwQMD0z+VAF53ESHy4mkYsCU3qrkNJyweRgCArlsHptIFXlfACgZDZ3EN04HYnk/MPwNY0c2cDgAYyxLMw6jqB35HbpSS3BVo8t/FkYb7uSV5APzA88cjp35ABuM2flwflBBwW3EHIzuB+XHY1X8uOMkJGwZnIJ28sWAbfK45bJI5J5pqOCjI5JDqysB8rEMuB8wIIJJ6j9DTeEUhX3Btqr1+UAbQC2TuO5evUk0AQ3D5Kopx1EvGGI2HAVieMHnr0rImIEeIyTnA8zpkAsckHuf69avzziM7NrMWdVJxuPzHZnp93kd+MZOa5nUryZnAijdkMhjfcVV4lbftmbLjcnycKMsQQaAMTWU80H5sHDblbAG75Tk88nA6dK+Mviw6eHL6XUN0S2AhkMu1gpRwh4IPDg4yOmMHGecfS3i/XIrDT7p3udjEBVOQhUAZJz/AAcDk45PHavzF/aQ+NGh2Wk3tnd6jHG6QScZ3MVKybdhVgQ3KHuQB78AH4q/8FP/AI6+Hdb0abw1qNwrRRGbYg2u6MnMPmIrgxguEXIIzxj1r+YzS/iHc+DPHX9taDPJbW63isI4vNQvEJQSdskhI6sMEk8nBIr9EP23PFV94j8Q61qdrcTXFo1/dRia7U29usCkGNTvkO/MZUjavzc4BxX5S6k0t7eOIIftF0WZWlCbnJIHMSKOuAoB5PAIxQB+2Pww/a+1H4m6RaeF9Qv4bOS0FoIDdsHvJ40Y5KBpDsdSVyzHBQA/MQc/tL8AvivqXhrwuBFJ9o09IEMb3MyM6lhtB3gZlOegRQF44xX8v37Jv7Ofjb4j+KdKms5m0WGO9hW+nvpXi82GZskxqUO1QFOe+WwcjAP9Rngz4e+BvB3hLT9L1W9n1C50+yijuDBA0W0hF8wwhUXzW2liGIbIHU4xQBS8efGy0v4rt/GHiCxtdHV/kJQNIihssr845Bx3wF6cVzHhH9pX4AXW3Srf4i6JpE0MRtIvtc32dw8T9EZ5gCn3gFG1cMOF614T8c/D/h3X7C7sdE0rUriOKSURPN+7VlLCRUxEqAoFbaDnPPsK/LTXfgvqt3rX2vUJYLDQtOe5ZYnvIkyXk3kttYnb5gUhSdxHBPSgD9s9Zvp9c1WG98NeK9H1LSJkuJ31dNRtQltIixtbRpa+YfOWQF8kZA2gHdnjxzxh4OvvEp2a78QXW2dkZtP0m9RVKMrbRJFbxqNmC46gYzivgXRPFcfhfSbew07WhHbgCCSeGR3jaRpFVLeFpJW8oh1+UjOdwBbNep2/ie60qK2vZdQeaaRCIbcvI88kshDK8khZQqjdIuAMnoD0FAH2z4J/Z0+GN5Cq6XpV/q99FEHe6Rprlt+0tKz5B2L+8UgHrkc19m/AT4V3nhfxA17JYpDaxNH5UVmmyTYFQfvtygh9oBxt4A5YVxn7KvxEsPC3w7i1/wAY2tjbyNE06OpVpZogrDJUqrSKE2nkfdXHXNeuWX7WHgu/1SGfQZ4rad7lrGSz/suaN2ilPktLLcvB5OPLdiOWKn5eG5oA/SHw1qNnocBe1tZ9Y1G9VWjhfAEDCFV2EMq7IPMwckkkufoMrxN8OPEPjgjVNR1a30+aFlktbG224jUJkRyuOHdXOOmDtzuxxXmnhv4gW5toZvtcKrcRby8cbMsaE5RXZmJDFXU9ga4z4uftHz+DvDeojwrCk2sh/s6yXEkYhlzEHN1EokLeSC5z/FlD8uSCQCt4y+MWvfAO3nvvFGrBtEilMUcq3EBVWjDZVoXc72DJg42g8d+D1vwZ/b6+E/xJmjsotXSy1YyyQiGRwhklztZcbsvwFxnglgOnNfhL4l1D4s/tAeNrzS/HGutbaUt6b3+z4ppGgAEn+stwpBizEeoI2gdOcV4D+0XHovwU8uLwL4gZdfjQSXM8eoF5UiXgea0vEb/NggZGAuMjqAf2J6R8Z/DmreZHY6jaPGFGGgkUjBIULIN+N2cDoB83NZmu/FnT9ESdn1NCJs7AWVBDtVQVGSQecnIPfpX8r/7Ef7Sfj7xZr9rp0+o3urQoF883AlijuHDgsEVP9ZkAAbgMk5C5OR+ufivwT8QPH5trmG9n0vTpJFadPPby4Y8KCozgsdxXI4IHcYJoA/QOP4n6Zq19aW8l5DJFcPGnnoybo5HwELt3BBHcAd+K9YTw+lxBIEXzFljQjESMW3HJIGCCdvPtXwP8Ivh94V8NX9ja6/4jF1e2sy3LGQW4mkkXO3fIiB2VQ33SecDdkgEfoZZ+LNGhs4VtZIp1jhVIVC/IqqAMMQcFxtJ55GccZoA8o1v4KaTdxzStEsHnLObjyiwEkRMjrvPmkhgGPPtwOx+P/H/wa0/wzNNJohkt7dkIn3EzS8s3/LSZvkj+fI2kHjJ6V9+eJPF0dtYC4iO5EhY8yZOdpJPAOWBBz+HWvhv4k/EmW9aWCWPatyspiaTIDlfvKuOG6cA+nB7UAfLs2iXthNm3vZ5UnkVmW4dlPlW7NtMTAgl/MDEsw7YHqfqL4bXhgu0ne/S5t5IoJ1twi+arhVGyR06yrIGHI7g9MY+V7bxPu1SaD5ysgkyu7dIVDYkCr5eP4k2hTkb8E17f8P5gskFypMYZt8sG1WMgcF8uXUnePvHbgg5GKAPqLx34bbxDaxXdxJLPb3NnHHcWkbqvmWqvlgjsm0ylY8BwD9/IU9K+O/E3wuj1KC6ttLiubJIpLhoI7iQPO8LqYkjmaOILcOEaPLbVU+WDjoK+6JppLzS7UTSyIn9nJFEWbakVukJVWjAwQqhDjocg14FqF5FZXAMUss32V3UZcFpEYn5S5QkDLYGTnIGTmgD8cfiH8M/E2iarcrdo+nQJNLH9vuFd44wcyBk8rAZmIQA5B4APGa8B1KDWL+xuI54r1gsk0QkwfLeIiNFYSGMHziC2RgLyCCOcfsR8SZtI8Q280EjK08R/0qJo4yXQj7kjH5lwv3cA8MSAetfKreGLfzY4UkgispHkfyokDAeedrxRFgSI/kG5WOPl5BzQB+Vvjb4Vf8JJosK3OnpJfxB9PkEsCQyraLLFPaySOIg7DeJhu5UhQN2OBx3hz4Mavoep219FBLbS2xVYUjYwiRwQo5RmwCcEEEegI61+q3iL4f38UZudMVfJlBS6k+yJPGqiUbGQmAmEttIypAGSR6jJ8OeDlN/byXNvFua6REjS2Rk8zzVCCQyIQ7HdnHDBkHPBoA818E+FNc1i2t9+mTz6nAHE7gQydUMbLld3mODvO5em/wCQswyPUNQ+Ek+s6a0OpRyQXNvG4jRFZeWX5GPygYBPAORwCTu4P3t8P/B2l2cUccdhbRySrEbiaOKNFYKNrLMgjwp3fMxDfxc54r2mbwRo16kjrbWcjRYSQBArOrR5yoXAJBUA8Hn60AfhbqHwm8R2K3Flc3c8kBXZBLMNsMcRwECp92MneM4Clh1B6V40nwp1XStSuIYxqMljcz/JdTRYKeZ5bSBFCYjUuzbSTuPIyOlfv34l+FGiXR8wWlvMjwRmS2EcQFvIWdQB8oaeZuGY5JXpwMg8tL8DdEmtEaa3VIUZcSzEPHhSEMQWLBMnGFyMZPJK0Afz++MfgP4g1bVk1C1E1zNNC0KEq5EcCQKDKxUcJ5alW3Atn+LpXhnjL4X6lYwi3jjW8vI0VZ7mOFp7ay8ogLsmKk4BLHCgjP8AFX9Imo/CPSbRPssFgkVjM8kaDfvmu4oyu5LiUAB4TvQiPOwbsqGINfNvj34G6WkRI0nyy5EasIUVkiUh1MYZR5gX59oUDoPxAP5s/Fvwwv7u2nEcBkla5eR7zEyws4K749zLtXaWBymMh+eABXi4+HWv3TSRmOb5AIwQpUyrhiF8wkFhlfQ4IJ7DP9C/iL9my0udn2awiKJcSCMLaOs8omKgRMXYgsDBtAAyd5ycAVX0r9k/QWVL2+0cy3iOjRaWkSqpZcENeecFIc8bgpxhMHk0AfgBp/wc8SvcFptNk8qQCMzvCWijLOAShXgMSCM/lz09Rtv2etfkRWt9HR38mNvNeOVlfeFACoersx6AcFc9K/fzSf2VNGubZrg6VBbyy4WGCKFnhUiQCSTa+75lIkxxgEdAcV6gv7O2i2lrHDJpoXdHtkumgBjLAqN6tuBUYCjOM5br0oA/mR1P9mjW4HdPsMksi4aWKJMgySLlcAKfny4z02njGRXlGufBPVtPVpBAUkWZkCsjb0YDcpBcAP3Htj0r+tP/AIZ08OXNqiNp1rFIDgOqYZgMsGDAEgkrk/NnntivAfiV+yBouoWc11ZaTE7QxO0ipFIFQqP3ZLb8u4LdzyU5GKAP5QNT8LX+nSlDHIHiZiIxvwCp+8QpwckAY9vTFUmn1zSZD9ivL0XDiLyjFIyqVTeZAqjk/PtAPH3Tnk4r9ovin+yk1jd3j2tuHeNHRHMKRBJXUL1QDc4D8sTwRnkV8M+Jv2fdd09ifLnzJeSxxzh1kVZISJPLQqeOWDZyCSx+tAHjHg/9o/4r+DZofsviDUF+zHbiW4lVypJ3AFm+UlXI5HG78v0G+Df/AAVP+LXgzYt/qs92kTwxoWkkLIgXGwSswySofOfcjjIP57eIvhvc2V1PFPbMZ4nZZ3iLMPNAVf3hLlVVeSQAApYAjBwORg8FXM0ssaY2KyB87yFMYySyJyQoOeAcZ9+AD+of4Vf8FroJraG38TI0ckKQh2W4MgZ4CxDKCw3SbiMtnDYx0+9+gXw3/wCCvHw48VRW8FxrFvatzMsc7CPaVKsFaIy4fJdySXG4gBVOcr/Dwnh26hUpA0nmAk7xuwwjHOOmCMNn1JAGMGtG01LxRoim4trqZFTaiR7nErooBWQANyMkdBwc54HAB/oeeD/2+/h1rUFg58W6VJIcfaI47hIB5blGLJGGZpJBJjaDj5XYnPSvpzwt+0h4D8QW5az8Q2GoNcZiRY7hEGHdmVWjEhyoRlB4U/uywHGK/wA1S0+NvxB0pvNsdV1GzCNuyJ5WJG5jtOSSyjIIyc4PvXtnw9/b4+MngeeMw+Ibvarpw0zgBd5Lkqc7nOV9MY980AfBku1I/mGXVic8gEMehO7JPbp0pFmwTtLxgjCYIRmJGG3FTzk579qrq7OPnBI3YJJO4kg8Ej8cn2qQRK5BL+WkZBcg7mAORuAJB3ZB/PrQBejae7m2u8khCYjUlflI65YscALnPOfSpri4ureKKJmHllkZJFcn/VbsLvViCcSv2z82OMYrPlXEnlId2QoyCQQSM52nOe2ahcsyrGpYgEnBJABJ7Kfu56dOc+1AFjIYbsgZDvh2ONwyfL34yXzjrxx+BkCrJvZpFVxk7SOp5IwF75Ax0zkVUw5VjhtoIGduQr8jhugG0n64FS2ocvt8qSRdmcoSCqr1fnoOmaALMBa5ZIwixMi5YPhhgZPRVyT/AIdqjYymXyosyTFgExkq7ZALKCOuQv41YHkRq7mYoWQtlgWPmltoidjgZ2ckgkdPwqsihwQ6LiMMcEHcxJbh8cNye/GMZzQBqWl21iZbiMl5o8GQMQqu/mKTGuMbugHHOCT0pZ9Ttp0d5LcwSuS0ZgzGiyMSNpUthFEbdV/ugds1hiQxBlI3PIySKWZjsAG7OM4yQcE+9WFj+2OEgjVdkKtJG0oVMxj9425wOSBnAB6YFAFC6Z23OrF/L4YFgE2hgDgE5bjNc/flUYNt5YDcpPylhnlgT04Gfb3rqri0mUGaGMqnPT5owvCsx3KOCT6d/wAa5XUIWVmUnnJXZkEHHHDLnj8e1AGJeBVAAZJGkAkJjyUjBJwu4HGcdscYxVvTmCqqBAWkPytnBByAQB/eJFZkueAyjjcqkcMOSRwDyeRXS6SbQIpKZ2FXbcuWLHcEZSp/1YJGRjrQBvaZJcJNG0cgRs7ct8vU7TuzwRn1x0zmt1SjC580sXUbYygO0ykgsG2cYKkkdj175rG08ItyRJtwS6gBdykkErt5wMMR+Vd9p9nFNZSyYYNEH37UDAyOm1HZiD8vOMgDIB5GKAKGmxSuheIRlRFIkwmV1SJRhWHmYID7HJGRgAH8LN5qsTeXBDsaEwPGJGwx3biS7Fhh3Jyc8kA49MJFqzxRSwcRAn92NmIRuV45AQFIJKytkHrj6A4VzZMCkqEMpkARYlIUNncQVJ4ySTjnp2xigC1OFQ43F02sEccqTwTgsASu4+/XqcVRJl2xySyHyI3OA5YIGfBIG09CQOMe3bFaMdpIYlhkItmkVGQy7gp5IGSAfLO4EH0HtWXdW9xGvlOx8sswzGRJHvU527l4b5h2z0waAIC0ZEcXCzNIGkYEhdkhXGR0BDE546d+tPu4Y4POMdxEwkIZo5o187cqsW8uXllGQfTI2jmqWwTq3my7THFx8uFY5BaMgDqe3OOuSBVJnwpUoeSCWOMgAMB04AKnmgCwssLKS8jAqMoMbox2KOccE8889auSQq9tDOVjCmRkKF/nQj5kcnqAynjHXH1zjBUYAqzBeAwcHBbbngjt6Z/lV+CefZIvDK3BV18xDtAAZRn7wUYz6GgC7aRuu2Yq4jMgTzAG+Vh8ynI79OK28WrRqfMle4aUxlFUJEUOG3l94w25uN3HDDI61nacLu5lFrHCrCY/u0b7qEZBZMjg7eO+AeRzWxJHEhEOdrq0aOrKAiSqrB2eYMcDOMcY79uQB9tOsZZpYvOQrtZSwALHCrv2/eVXIPJ5zwaiuLiCQzGGMRRMQ0bEiUoSwDKrMcKOTggBuec9qV1d4dvmBxvVgMElsEIyyRqd4wOOBj1rK+0lkbezlEVwPlJy0mCo4weTyCc47UAav2t1jEICNGW3AnbgAjbuI2k46Enpz0OOKf2mONSix7icku7ZIIIzjaMev51WWXZaSE7AZ2JGVJlRYyBujYjG0jjjB5P0rNjvJY3ZkZgwJz1HXg5HcEDv1/KgDfW7mAX5yEPylQvzlXXaRnbkjIU4Ppx61LaoZQ8YnRHOGAYNiTf8rAOwypCnqcD0NZIleYKC8YwhZGzs3EBixPbeRkcelPhcF4wCCSAMs2AHLEfeYgDHHcD3oA7u2nlSyELp9qtwmzPzs1syFimFDKASQT+PXk5isSznePLSRVLKoJZgA5yW3EAHauQMjpxxWWusbJFjWNYhIscM5jCkNtIUuo6F9mecnJwc9at/2jA0aeVEipEwifO5JpWC7i7SDqNwIAHpnAzQB0EOrLCpTyIXclCJGijeSMjOQgIICZVcgEZz09SWdLu4MspQmVwQwAjG75V5x2DAnp/F6VlSOBbxN5flTBt8cYjYFoXUjcXYncMqcemSKjikkZ4o97OXZ2PO5mZc5y27G3a4zwKAOtjtY1VpVl81sENsJCHPIKlmDMACBnH0rVR0dkUwCNSuyV3bezlmBMgZlyrbCO/O7I6iuZsdQZG2HBCkBmJVlDY2ttUjJU9uPfNbzXhnlh3vvUs6kM4Xf5kSrgsM7SQqjIx92gB9xKkULx+XwANj54eLn52Axk7SAM9qxYJ0ZRP5zFSysxVgWYAlej/eXOBgjHPTArU+yzFnjmfasQ2b3DNtPliVFHH3MEYIGOoz1rnb+SKJpIhIAy7shSGCsPlaI4xk5JORnk96AJb+6t/PZwSUyGYJBGsasxU7VCEjZgHqBzmsV5Um/dhWQbmLHaowC3UBMdjk8Dniqs0zFQquWVXJVQQGLjOcA9BndnNKsnnAx7BJtOEZVIcsScZY4LAMeRj+H0oArXNssbMkTCTBJU/NlwpySQVGE+7+dSrbxtGrOW+0hiCpyR5ZUnO7nvx/nNSyJc20hYKoeIjdvYo4G4KSm3gvx9OeuKVpEZ1lkIZSy7lB2khickkqQD/nFAFYMElymAAy7mGADxngY+XnB/WrUGoC3nKzRiRH+ZoywYHdkYZsYYbmXJxzgc96j3Qb5CkZK712qxBUoNpxvOBkruGRVWd42kdki2oeFGACOhPBPQ4/Dp7UASyMvmNjaQrgr8vBPBbK7vl5z06ACo45W34GBlgfmI2sMjaMuTtXgDPA454qkzyhXkPEXmeXgJjaSoYKzFSM7c4wR+Qp7rsMU6SZ3MGRQWOzZ/Gdy/Jkkjg9qANBZi5jCKMo7kR7sqpcjIHJznA744BqR/KDBBICCoJIBUISOU2uMjBHJGR6HmqcBKlPLLecWO3bkMWQqVOMfMcnj9M1Zube5Q+dLGylgW3OWRnfaSVAbqcp7c5+lADzGY129CxVchtwYn7hA6H73bnNKDJKm1EkkljJ+YHO1QyIAV5JGTjORgnFMEjSpHHGgQylAc7w0cnO443Yb5cc468YyKpySvA5JLox5Lq5VgQccj+Jt2fyB9KANLcrRq0suZFIRoWDbsDbhlcjBGScjHG3vmqcwLLI0YLOP9VvYqrEfMCTjgZA4HrQZ7dow4jZ2aPDMWJ3vgkuSDwQPTjJ5ANIJWKFHDKoJOxsrgj1B9gKAIzKEUK4IZ1z8jAoDnLKqltwAPQn09Kd5rhPJIEiZ3jDHCluAcZ4PTg8d8UwRJNNG8kpQRowwVBHIYqCApI5I5q2YVKu24+WpCqrMm9Tg/Mu0fMoOM9vcUAV1kA4MqgA7WVyZHLDIIUnqQMHbnGF4OafHMI3cgbkOI/mwxwBuAIB45wTzzgGswRzxuEWRvJlbeW4YLt6ENj5SVLDGOc81pRxxpbrhWZ3lZi5YDYFBBXYhPBDDOcY7ZFAGjJcb49wDh8sWAcsvAUEkY4IGOhyMdOucuWWTtkKBj1BYkEE4HJyB65xVxY5REWRGRWPysCWAYg8cfebBOcjP51WMUrQhmw7htu3/lpwAS3l4yEGO/Axyc0AZs/mhxIzYjIPlmRSfmXAkC57ZI4IH3eKg+1/ukhkkThmYAKgkBYICQcZI+UdcgY4606ZWdyGcAZYcg/L0OCc8niqSwwGQFo9zAEIxPzRk4yRk8DsfUDNAFx5lUbdqg+WAu3G4gZOTzgk85HfFJBLI54AywJIUqPlHB69D8v1Gc1V8iR2GxXwSRHtz/EAdvv6+vNW7e3JkyWCMMBN2VwSAUztU7gW4x3J6igCYyxhgu04PLKGXciKCTliOTxipp7mL7OyKpwWA8xkVJdm3LR7kHzIc9yeO2abe2rJMCUKM67vLdCELNwxABBEZOcHPfGBWQwkjjJd1ABGMMpzlTghQegwM0ANhmVWSLerF5DJIGizj5gERHG49EznK/ex25+6P2fLSwe4t3nE8khdl2QqnlFzF+7kkkdGO7JUkbedvGea+AoGaS9hRerS7VYkqvzEcD0Hr9a/QX4A2krvbRiJ5sBFZrdgWLAZVzvXDDcRgHHC89eAD9EPBE+m6Tr1ubh7cI3lwxlkJyoISRpfI2vEFMikbjtLKSudpFfefgvxfZIiWNtcQXIMnlpNGImHlsvLkjcBgHH91R27n8zV0bV7jUo1mR4pGlTd5KtE6hirwwzAHa2ZADjGeQ2A3I+wfhXpVzpkcKG1cj5izyTSOwVn+UrJuwr424yM/LzzjAB9QajHcQXb3u8TCSCMyEQs0uwM7iOOVvlRizryTkctg815f4i1yOwWeKzl8qaXd9paRkkjMJQHyzhCcnOdwAGVzkg10UmoXr2MksIe4t4hIGbmQQtGAGUgHITaWwcAFgNp6ivnPxlqN7exIqSO6M8wSMRIomZ8P5c8m3PlKNp4PBGecmgDrb3Xg2jalbHCxzQASPNbRyuE3MStvJ8pjBI5xwRnPGM/ij+1lsFxdSJ5e4ebEq+ZucoZSxfCgAqQqgc9c4GBmv1Gu9W1p7ApdWV0M2/lpHGjRonl7mMzP5Y3TFyQTuYkBeMA4/Jr9qC9V7+4TULZ4JlSXZtLBpVMxKNMWQnIIdeBwV5PBIAPzyuyxmaNASDIWCDJYOcJ/CepAHGM8elQSKwALYycKy5O4sODuBPDZzmlmmcTS7TgGTOSBkEE4IJGVOT1GOgqHeSxduSeWzznJGevXnr9aAFkiaNtrAgjBIPDAMAwyO3BFIjMCAPXOPp9eDVmWYzzs67n3ZJO1VbAUA/KvAUAHAHQVAysBGXUrGdwR8feAPXPc9KANG1tUunibcxLtKJgE+VGALJgjgA4bPpjriqrgjKoC6KW+fn5RuBxweMEfr6mnW9z5EUij/loChYHa4B5GPlPynv06dabDMNpUhVDKUI25DknOW9O/PtQBG7sVEZIYAu+flOWbYGO7GeijvTSSRsIU5AO7jJIBGN+OnA9uKYTzg8AAjnJx3yP896TqcDkHgbu2cflQBKGI3FCVUgABzn5SCOWwO7H6ZpylArnYznChZQxTy2yc5wPn4BH4VGVKoGyGVtwGOxBwR09v1poZ24B6gjHQEegFACHcOWBxk9c4JpDI7hQQqgYHGAG7ZOOrfWpXlZkEbAYQtgjOfm4P4YH9ahVTxjGASCCeO3Gc8H/ABoAcsrwlHRij/NkgkcdMA45B/yKRiZG3Iqr8oBUEleBgkZPqD/9am8glflLEhRxk9cYA7n0+tWUCN5aFVBJC8EKThgCGLcKME89iOeKAIRnOSTxjJ69enfp1qX5SueM/dUAdMevf8fap5hbsoKo8bYfcDuKtgZQHr82Af4u3aoB5aqQeHzwDnI5HU9MYoAtqsZhKuRkMCoUBmdiBxnGduMj2Izjmqe0FiY/ugE5JII2gE//AFvz4qTzCi5BGQwO3AIznOR+AP5ioRkuAPlyenQf/q60ATRsMg5yASTzk4b0GevpV57htpBdiCAM9SMcgEdu1UFGzODhieg55zggH0qZgwUFiuShf5iORz7+x/KgBGumGQeVP3kJYKwBBAPp0/8A1VSYkuSu0A88EnA4IAJPP/1qCNzZ+8MnjOSCBn/vnk1ZQoXUvGCEQuVVgobC8H5m5bJ6DBxnGDQBAuFbLZ5yc9ecdfepwM4GVDNzzggYzjt6inTJCTujV4+FAjOcknIYqCvHIzyT9ewjBQKAMBzwcfw4+vfP160AXGWPZGxPzgHKoOgwclsD6fn24rqfDtwySBlcoFIA9SSTjr7c/hXHbsbQAGDA8Y6EkhuewyO/pWzo8myZf9knH5Ek5z0/woA+ovC+qHCM5eQrkgMA43tkZJx8q8g5Hv8AWu6Z0uEh3j5DnfKhGYy8hY5GN0uAXIyec8YHXyLwlNGyhZN+GCgbc4Y5Hyn0Hp6V6vZRE7Mg4JBK7AduB+PYnPP60AXYPMjYeSN0RZVRnUbJBu6uAvykgMRkjhTzmuttYZEktpA0DsuXkVcgpGoXy5AwTaSc4GGJOOR3OX9mii+zvsdYmbgMSUJAwduRwDkckEjacnGK7aw08sWe1EV4Mb23AxtCFwzlQJMsyknGN2ccL6AG1p6RzGLEVuI1Plr85aaJ5XZ0lbfw74UZwMbSeM4NXJbQtJNMTHdbW8pWJOBIQ8mCVIDLhW9cYz3OI7CCSGXzRE0Xl+aZXyC5iwXPlso6hgcFgQQxHcGrSNEYzuuI9xdmiJjETskkgMauuTufLkFyAfn2kcZIBBCWaQ+YyRS+esokYuwzuCJGrj5WT3DdcAnOMsdrjzZbcoS+POZ2RWVQw5TzVJ3SZAIwAGAJ4rTKxW2JOH3lWHlk+UI8lAoXcfmD7jkggEZxxVx/JeNwiCJnjJWcNsdvKOyUNuAy27AyTxjjg4ABkW++0ZmeRLgyggyLltqPkNBLlAFchQcAkYI9CRXvYpUEVxHJ58dyq7XidVUIhPmoS7ACQdSCCD7Y5uC2uPndQXRWXdIy70DY3bXzHtB2uuPXA654vpY2sUSFjKkjyNJNEiqUPyjAVSx4PzE8Ajr3wADk0mt4JpLpZXm+0q3ynA8nAwIwgGWJO0njO7kHit+xuobmIlk+ZVUxsp3K8h6kl5OFxu645XHeon0S1mmItmdYN+VdjHG67V3YJcYI3EjrkYGBjNalrp032YhYUEMZb9+QsjYLswXcowvJOcjkHAoAsyQLbKBvj+dFdPKdC0Tkbynf5w2ORkYyc1rabLFJKGeKO4SOIRmGZsGR5dwDfKOoYnJO05xwckirDpdpJa7hKsMsZ8uRFDBJE2uBcI7k7JMsBkDAC564rf0jRo2hT98UaNBBhnO51dGxLvXncCYyT68DnNAF6zMcW6J1EQkYOkQjAMkiKUA3gZKbCSMHGeozmui04j7P9mngknjMv/HyuPk8oL5jgKvL7Cg9DvGRnArMt9NEc8jMyGRAQFaNZIFWOE/OJCchizEgqC3zHBycVtxo1sGEa5eaP5CFbKq52y7mDAMGLoSDwDg9eKAKd5LazlW/exxRx4xKgDsflRmAwMrwcKc8ZJ6c87cSDBUBoVi+eCdSCgDNwrLghBu5IxzjkEZrqmeGYqRCEuI1MKJ824vGrq7oJGwNwjcgg/h0rnL+KOWHE7lXyflZ9wLYyxUoOuByBjkHjOaAMyJ5f9JHyNkLJ2JJEiZGFY5yS+QB6k1wmtQvcq0LXEj21v8Avk8mQom8GIksTyUO0bl4BKjtXebFtoy0SSMWdAGjJU9OIiwfDZypwRnpjaQc8hqatCs80KlWCFFicKdxLZlKpIpJdhnucAe3ABwDyvK0sSsRbZjHlNhyHyNo2k527wM9c5BINZl/aPKUKRRJGAfPdWdUkKnCko3+rI8wKMbQVOfataSMrHKrv5Myh5IyMECUMSUY5ztAORtzg5H0zElcskBzLK5w4Q5ORwMBVy7HcME8DnvigDNTTwnmPhmllG6NUy4VVQqdgCjAJX8M9BjNcbqc9x/pSlfLLJggDCocjLY5Cv8ALnOeoPNeu3SWdlGksEyyyRL5ckLbv3haMuZAGgXy5A5c4IYgPtBOK8l1yaK5lnWMpbyBJUCONu3aCOoxu79c5JNAHm2rK7QTXDt5aK6RquSDI7pJyo6bQUGfTcOvNY+l+dJI0hVOOoJ5CZzjP0/U5FWNSkmYJBJKrK0gZV4Ub1wBk54b5WHJHB9DTNG3g89nyU2hhw2ANwOQcDPb8sGgD0XRZJptSt0SydbeJVDXCu+JJMModkBIHGMjgZJPB6+9W1vbGJA0ccqEKV67WYAMV+YgqFUn69eK8n0CD/ntuVgrYAVSBIG+UFt+5Ry2cjBz15r2Cws5pII2CljFbGQNN+5VQVbKpuGDIAMgg/NjHFAGZqYgkki8tXgjWMBY1HyCQA9SR8wcBMjk89egrDCQR3iSiURrHhgj4C5G5gXByFTI/LjrXVapC87YSJYgiqzBVwv3MElmz8zbV4z3wDyc81cK9xuuXGSp2GTy0iXMKgbcKFwOT25xkjJoAkudSe5skUSShmn83IfClRlQMbiWKbTg9twAxnm7pNrHKWVriO386OQGTBIe5kbpPsGcncxfr0JPrXI3E7YZo0fDMr/OPm2hSvygJ8wPQem084xja0++vY4kU8K6btsgVfvFkPmAMCrjLEA9pDxzQA+S1dFmXbKkcTOjSLggEOVA3ozDlgD1Prjiq0ttIHWZrl1g8pg0ToF3SDcSpychDkctg/JjA4I2IUnLOxldgyureVIWXyhwwCliQhOM5AJ2jJ6Uy5guMwtHN9pWWJWGURY0kT5XDqWKsdqDdn1xzQA6ysghJkuAIJYoxlVZowzTwyMGLJzKqHBHA+XAI60+SWNEAtYHOGZ5JWyhbKICRGCQpBL855Dc4rd023uP7AuEuIkCyTxpApSFJJYyxkkkjY5ZiN6r8wG3GBkHjGjjP2iSFPOUGOVIUiw8icI2JmwN0ewPnacgnIGOCAS2s0TRP5kh3BxIFDYlRpMkTMhDEoWC9Mfd464Fy6ibUrRlnEdwzIY5V2pJJJl2aGR4gAy4xknHUcisrSbSK5uLgSTzJI+EMP8Aq0lCMPLBZiSjYboQPunHX5dvTIltr1Y7nbIwzG6K6FzHKmV53HZNtbODjGevNADmhsNP0olrR21HBjZy52KjMWWRWJDK+1SoXGGznocVj+bkCWOEIQMxqSWKlcEk7lYFAQpb5TgkDrkV3O2y1WTy7qZfLsTIyTxuim4ijcIqTZAQgeXnOCTlgBkiuH1SF7ozzQtJDCskjpEwZmMXzDhlwAF6H+EgcHjFAGXJO0TBGtzNHczPGyllEkgiLb1RjtKYkDZwDhgPlG2s/wCzRXCiO33SThpGaOQ+WqOXAjhQZ+Zuo5xk4Jq9LZr5m6F3kh2qmZVMbQznfgkqMK+Q205OQORzistkJvZraK4LMkAmG1lKtH5ir8pIBGHkBI4PzZA44AKN6StvFa3FuIzAzMGfHzlsq2QRhyvY/wC1g9FqEpayiNIysKBVXLliNxCsSMJz87NwAOAeTmuhXTrmU/OzyxwxSSHe8ZR9p2swZmA6svyjkgcjvWbbwJHctLgm2ikViDjyTtBZ1DMnD8t1zggDrQBhmB4VuSxSRZAmYy4IREIYGAgYQdflGOv5zW9rHNcwpEsirKoZW3hvlVQXYAEb5PM3hQRn5tvJxUVzBKJsQ5ZJmYQxooL7cny0I3A7sE8hec846GW2t5TFLHGGM8YHysAjbGLFwA7rvOQxIXuOeTQAtyn2bfDK5McUmybY24HazryFY7JPvZOPxqdLOGR3mtJHEaRJ/wAfDKHQSLglf75BxyFBIPNUFd7i1aExeXL5kkyzGIuzllVFjOZuFHzZPA9AD1nis2m8uEzSFiVO9cdcfd24IwdxAxQBfjtiu6b7TDI8ZEvlbChIBjQ9sOSFBz68cc1opLteK48ljJMxmRLZxF8gYlPIOPlIK8Y444wKp2yQo4iuW3qj+UC7bZC259yKxXgY/ljrW3NBDujjscboSogkdnw5xwM5ykYIbIyetAGddQxrHiNC9vGo5ZSH8yUCRt2WJbDBvu9Mc4zmqB2DzHRWcrEPLkkJUswTLDaGOCuXI6/rx008SxxGGJwx+WRm2EFXAxII9wwBuyCemUPvWE9rv8oGF1MnB2HIKHBJyCPm47AdMDrQBSsFW7uJrWWa2RZFWSSVgdqbQXTa2Ny9XDFc524OQaju9VmhljS2l8lIVAjMYEY3xMCrSAJ85O1sMcY3EcZxVi+0iJBbPYS4WSFBOqFt8b5KFGJBw5AB2j++enaG50qSK3CywYbcGjmmyGKKpwSrD+Jgc/7ufWgDKuLtbnLOkUjqsjmdY8PI8i7iZGfliGxzgEjvXPXdubhZQECqqCd9u4IE4IZ2Q8c85PpmuojsRwZoj5RVg/llTJL8xjUqWOMhyOcfgar3gVV2WuEiktoEuEb55PMgAw6b3OzAZwQOCG+6OgAONnfarwBEiURBkYB2y8nyyAkEB0Izg4OMjk9Kx2nG0llQsVCK2SOEHA2gcnO3P1ya7v7Iy2pjuLWHy7r94rL80wCEgfOnMYYgHBAyenUmsq702Ep9rt4YrcrlMo28bgBkCNwdpILDAySecjFAHPR8uZELAKuU24zyCzx5B5Py8Hr3NVb6ETeXdJOpGfLdDy6ELhC3bHAwehJrSWzZHdkdE+z+XMQANxDt5Wdo4Zs5GOo6kU0wQNL5YGIZyqzb8ODIm5mddgHyEgEDsKAOeFvghpHIyplzGACDGxDEhjgKCT0OeOlHDM4RvLBbLYYs0uzdk5BO9eOPr3rdTQ45nkjkukhkCM0KMrFXJOVUAA4ZgPX09OMqHT8M8ZYx7WIbeCM5YB9nHynbQBVt40eOXeHBMgeNQihXQvyHYN8jL+ta1pLaQxyMzI8xUqkPlK3BR0Clm4D72ye42e+apXVrCPLihRxFAWVV8wSsCPmLFlADqWLcnpnHQDE8enqhiMzr5b7WddxDJuwCXAPB2gc59qAJ109pY9zzwQmTLKJH2llQEhixfCknOAfQE8EGsuUxAKpYMqHLMjeYATuwoYHG4Dr6la0LvbcPNueQRRYRCCRknjhcYAL5I4zjvVKa1ABiQ5Drxh/lGM/KykgbgGPQ8UAKr2n2aW2kUyiKP/RZc7kj37WZXAY7SQwwRz6965+VwoWNVG3excqpIIYcZfnoAv4g9jxpSbxF5aNGru2XMRxwFwoGCcgnk9AdorOaKVwdu7acLwCq90JUEfMDswR6tmgB9tbQBis7sqStGEmGdkLlgziRXUlm8vP3T+NWrm2ayc2ZMLNGzu0sRGXRtreWxP8ArFBIyOeeme2YJ0tvPRZH8zyTBsUiYBiP3jBm4jXaDgDkdjiqrTSiRRGxZ3RFTcxOWwi5U9dhxwPwyaANS9azaC2lSDZMGYSONu11wRt2gn5cFP8Avog9Kp3EsTGPYkmWXlyQzBtg+VSFG47zj+QwBVd0lCO3lTFmOxckhVZeWbb3PUHoAW+gqBbidfs6uckO/lxsGBADjIRh947vTnk4oAnmaEpGeFlUyB1XOQPlZWIPBIywGAD2ySakhxCu942McrBQ25l56jdtPyr8w9OnqDWJJcOZgq7VQbmJG4nL8/eOSfl4/U1YiuHYeWVJKEk7QCjIMlDkkHHBz6Z6mgDXgeKPe74faszJs+bMihjEORheAOuehPsXJG7QpIzIxclVVMKwIfdhlUZb2PX5uvSsjzlQypuGVfaSpBQgL7Hrk/Q54qxDNIiRtGVTa+5WwF+6M8NjOThRjNAFlpAoeIRrvcgtKykuoTdtRQfucYGMHjFVcRosqlGEp2hcNhVABLbyec5HHsOala4Y+Y7EjzNp2sD86Mdx57AFB09M4qJp1aMKoRnK/vDlQxCsMBFA/wBo56k4oAgz+9O5tqRkebt5bAxkLjjGR3q219GzrkExwsnkQEMrSJuLI0hj+6Qp5J9MdMYoxwTPBNcRKGijlZXZiN2SAxUDgkhSpPGBu9ao3Vx5ud2/zsogJIwEjAX5jnKnI6Y4A4oAWSd1nLR4wrh2BO5GLjGGDLyBx26jjtWbPM4zGV2rypB2kdcnBYZHKj/JognRJlaXJQMPMCkFnwQSRuOM/wBOKZeSefcMYfMmLAk/LhjjBbIA4wBk+woArFYWUA3Cg5yQUbCqqkKOAdxPIAA+pFMSRY9r71Z8FTGVXIC4UHg4J5HbOarBgS3TI5wc4OOSBg9MA1oRQK9mtyI2IWWRZXUkrtBjCqOPlIY8k0Aa323ZYxC1nMU7HbJH0dspjIDL8mNrAFTghuec1HZ3e8JHO8hBlOSzEvuAAwFHI+Zj39vSslGBkjQFRlyTI3T5htw/ykqmOMAcZqxbxIlzGrs3leYARnDHPGUJHzYJXoO4oA/q1/4IcfDWwe2uvEd1b5maRXiVwfMOw8q5I4UkfL2yD24P9YOi20c8aEyiFIzKrAiSKYy7VXasiMMAKH6eoIIxz+Bf/BEnwOuj/BrTNYuYhIdQj3xTOG3Kkqq0bAuM/eDKRzy3bFf0ERW6MgnnHlCLYQisFIZtyAIR0bcAD257ZoA6aIkRtGCxMi7TMjKzpuAUEZBxgdetb1q6QL5c8m9+WjU437I9qk8jkhmQn/eBxXK2aTlS8LeUwBfdIzbgo2mQk44VQp7dTyfS1ayXEjMwLSKhwJSp+ZtzF8AZ4wvXIHtxQB2ltewtlsliXEilTkA4UAYzgA9PTnI61bW8UMqMG2oqs7M3mMCuSWbcfvYTg+qjvzXFxPKGZAAoB4GSGY5xsJB+X+ED/OdpFClGKIdyKv38lR83DDHzHGfzoA7D7cFiAjIIKLgqct2x1HAwf0oWUgqWcguVywBI6kheOF6jJrHhl2geXFH5YcGT5/L2r8zFk/dnc2/acEAHcTnPBm+1kDAfOCflDDpjO1cjkkjHPfnpQBtpOo+UMS6hSwwcfMGAJPfv6nJ9xU24AqS28gYTGeDzwe2e3NYC3I/dBXYlvv7sbjn6deg+mK0UlVSOdjMeM9yO6gnoRn86ANlZHOASCcksMvkMDnGMeh9KJLklAyyEoMg7SG5XKkcjnDZ46gqazBcZZTG4Ygghs544IYt7gg/Wia9VAWwrEdVbj5icHK4GOSST3zjtyAW2uAc7mXcT14IBGDuIx06d/auI1yW8W6Z0lRbFonLBTiU3QMYQMCCAhUDkHjy8YPGJ9RvnBLB9iq28hT65G3j2JHU9emenPXF+bqEr8sgI+YMcBEHVi207xvB7c5PPFAHzx8VdRuZNPvoFI3gsgljcOd6qQRKQflYAjg47HoK/n8/bFutW0GDWL2ON7+VIblkWRSYo1QArltuGIc9j0XFf0ReNtFe/TJYugbMiMAwmCqzEnoE5BJPvjHOK/IP9szwtp50q53WkBOWgnwH8wQsjl2+VcNIAWIzgHuelAH8kfxK8Rav431eS11mM3CyXM+6D7MXQl1cYESgFVwScKAV2ZABOa9h/Zl/Z5+F2sXf9q+JLhbyVHANosYKhSxYqQMlWACAZxiq3xc0Cxs/GU7x+VbSWmoR4G4xNLG0u390QPm+Uhs8/rX6Y/sYeG/hNZaDcXmrpayXt8SH/AHXmLE+4qvm4O5BmQAnLZ3AnHFAH0T8B/hR8P4pobHw1bnTmhIikeZDEoViSuydBhjtcHeMYIx9P0Aj+Hfw98JaLJqXiLxDZlFhYCGeZSisnKBEOS6cZIYnO7HGSK+APGOr23w0sb670S5eOQxlrJ7KQBJGdmdTsY8xgMoxuUYOMZAr5R8T/ALUHiG4spDrcV5qczsnkWHnMI2IbyhlARyydef4unWgD3H9qj4v+CtBsL6Hw2r3jLE58qxjfYxED7GDiEBoyThcHuPw/nb+M/wAe/Fmr38ml20M2nQG6ml8tXlVo43kk2IWAGXYMGJOcBhtxzn9QtYl1v4n2l1Lrq2vh7Q7dXuktoNguPIKtvSSVzuCBnLZI4UZwQAK/Kj45aVYTeMm0Lw0rXC28/lvcKnmhnLbSyORtbJVsDrxxxigD6G+CGt+Hrbw3Nqmo6peXN3FtuPJvZFYrKS5YrCVOWGR8wJzkYPUV9CeGPitoGpyMTp8mryxmMrbQx7rcrGoVFWCLAL5wT2JUbskmvzaW01bwbp8EN2l7ayyFZojIyxWk9u4PBDn5pGckAbgMZyM16T4E+LOo2cg0rRdLht570Ik94IQZCqurq6M2RGPkIJUrweuKAP3M+Dnj/VPF1rbaLMLbSLJ5VtRZ3hVXES5i2wwhhtbDnBAAbAxgV9SeOtH+GHwx8Jt4guZUPiBoiyTLJGsULoi4ZwjAc4GWxnA4OCK/Iv4L+LtL0/VrG51nX7mO4NxBdTiORQkLRHcY+DhizfLhSM7h8wxmvVP2uPjbY+I/DNjpOi3KWySCIp5sgb7YMnGAHOWO1Op/5ZZI4OAD9LPhZ+0d4Um8FS6rrmtxpBCJ3W182PzG8vC7FYPkoCgxg44yOoJ+b/jJ+07Y+IbG9vfCc1zIMTQrb8sXQq6b9u7duDl/mB68k8gn5c+EfwjuvHnw6stRvtQubNVYTeVbTny2jlGEMkAjLSkujcg87u1fQ/g34Iad4Qm0u/17Qde1u2u5FtlGn6eWtrSCe3mkjvr6eWRfs9niNVJG4hnXAINAHyrF8cta0HQ9W1SY3ttrFzY3sNmb6SZHhmuIZFikimKFiQ7Dg5AKqOMk1+aOveOfiN8SNdun8Ry3RkuLyRnklZlYKu1ViggdgJ8nactgkrx2r9DP2nvCVxqPiyKw8H2c91ZTYxY2aSf6HEoCyLcoFG5zsBbAYZOepqTwV+zP4m8VaTp066dZHWbeS38uK6QRu6qzFROdymNAsZBxnjnrQB71+w9faN4BistS1S4lEnm24K/Z8yg7sAjL8NlnGFyc46Dp/Qx4O+KGhXXhI3kitFYSxDMtysULRMoLgB5MZJ2t68A9a/Pz9mH9kHVdF0621LxPY6LdXsdt5r2ygSiWTdvQRr5YCqIyo+YliyNzhs19VeNvDPjqK3i0qx06wtNPuEkhEMMHyqWXaH35I3BGPUA4Xg4FAHc2Pxn+GseojTpNUsLS8lkAhuJprdUkLllChgx2HptIOckcivo7wsIr3R5LnTfEMV1M4MsEENzC4ZDtdsbZDu4yOgPTvmvza8K/svBtQL+INWuLORpRJbTwMWILFtsc7PuDIGxjj27mvtL4Y/CXXvBt1FdJNcX2nI6yQLFEsNuRnKqYUGNhOM7enYCgD2PU9XmGgXNnfyylDGD5ys27AbeVcBhu564YZz1INfLniyPQdSjaMTlZ4VSDdMUE8KyOA8sIJJI2plhn+EjluK+89RsrHWNLXS30sRmRF3yOpCxsQVlwyITkk/KMYyByOtfJ3iH4YW6XmoW0lumZCPJnG+JyQ4IwFxubAfO4HIOevNAHyhqOiJb3TJDKyB1CJdRYMpUFSzkq3JxgkAgc4weMfQfwsRbmO3heRy8TBcMxR3C/cmJA5bBY/eGNvBArkdW8Ly2EhZkDrAgDliDIWfMe9sp2UDrzjHQium+F+qS/8JB9jumMCwGOC2XaoWdS5jWCNo0+SRTkkknO773QAA+g9f8AFNxpeiNZBYmWK3uIlvTI5nSMv5qwomCJEMin8+MA18wR+M7OS5msN5NxOJboCOMpCXeSSMJLIVYRsHIJVTuOQQODXrnxUa/tLCcwWsiWzFk+dwSEdNo5cf3cjPUluK+a/wCyBJBDJaQtLcvcmaeRQymJAVWGOIIPvtJJkBsEhTt5BwAY/jpJRbSXsMMW1+ZxbRylpDgIwaUJ8zBdvzMR0IBrwuJbjTMXEaq1mXBeJGLNHKR5vmFc/MCwBZsY+XlgMZ+hrq3vZ1ksHSVIXXdIJHljZo3AYMUYYBCsMZ6E4I4FZFx4HiuJVmjKW5eFTh2IVlJ54RMbSQcAc9eDjNAHndvrVtc20cDRytEww0cccapHNKwzsBYLuJJ9O/PWu30DSNMkEMqbY7mSdjsJDMpQr8pVXOxz14xtx7Vlaj4TltbiV4rcpahijSIvlzvIflCwwycIg2ZyM444xisjSZ7/AEkw28wilZ55MyMXe7aDAZTMI4wvmAhVGOcR0AfWPhi9tdNf/RVcBFD7VO4EsAJNgIwc4yAcjBwB2r1ey1iG52hYwjsULKoQq+FJZlKnkswck465xwK+WtF1loo0e/mNpCY8QxRkrds4UgHcjYhQn+8QcY+Xmujbxm9uA0B2w5KRQRO7TXOxlZzMzjLJgjB4BIwACM0AfS4eHerXLwsMMyR71MbNwfmY5G4Acdx6k8U+GS11KJ0cxMIVA2RrtEZAwuzCnqeM4zyckA4PzUvjaLZbXP2t8zI0VxCwfbbbWTbzj58Ddxjt+fTWnj60Rv8ARL6MDFq8jpE7x4lCTvGRIoPmAAK3AwQcA4JIB7BqOhieFUjijiQkOGKkFtsRCb8YA4zkjs3rXEaz4PS+tnjmERkiMcsRSLesRVHCvGeoODgc9Dnrmr9v4za7MTF4TbktG7qMSbX+ZSq54IJwT054p8muxJExMvykrFsaRPNy6v8AcOWJUbMkgnGRwewB5UPA9rZR/Z7wC7u3kbyn2iMbS+SUZsbcIATwxwpxyQamj+H2mwBpPKiAZjhtoD85IJLEBHyw59++a7G61O1V44zKElkf5POP33CysY13H5js5x146mtLT7y2uIzbSKW3AMplLMW5AAADAcMScjPIGOtAGTpHhu2QLFIpeK3cqm4ggcuFAORtzxgDGTzya27vQdKliEEluHMpQIjEvgq2THtfCpGVEuWPQgDaehvSXMFqBOiLNFwHOEG5dqthR3XIByR/BVDUtReaKS606IlsLlBJGgwAvO0DB+Q5HGT6jpQBwuoaJbRpK0SKkiuyx8B0R1BJVCqcnbn68cYrxHWb8ReZZXbqWWZnVMP0Lch1ZcEqGjB78gjvX0LcaxI9tHZG2i5nVw7R/M0jFI2DXHPyhDkAhfcDOT5v4s0O31aGWe2AW6Tz4yFdSrSBsP8AOrbXXAUAAkHqOaAPl3xr4D8O61ot7dS26XUzRuyKgdSSGCh3Kx/vFC7s5Oc7TgEbq+HvGXwfGpuYdvyRorpHIrfugYwPlTYFEwIUBiAdrkE/dB/RKbSb2CArdLMkSySHKbo4pUT5hCSR8w2t82CeCcjtXmGt6YZZmESEsUZCVOU3AiWM4ByeUUbVHPGR6AH5LePP2f7UJJi0EjKXE7iNgzGRSAzEZ3EMwOAw5wSOoX5h1D4Lx2yySWsG6SSd1dGiKbk8pUVn2qDv8xWznC/IMk7sD9x7nws16+NSWL7POoIe3jie52McO5jlI2NwQPusNvRsk14t4l+G9hcqYIdJWCVRKrPbxLEs0Qdmjd2QN5spO3knHAIx0AB+Ls/w1kikjhaFxklZP3BQkNy/7sdGycjJ6Dqc4p/i34WRJawWVlp63DrCkguljQSESkSPlI3wdhB2g5wucjuP051X4P2wM919lExkMjxIP3LvcIEAdyyndCAIgcBSxA55rlJPhq93gLaQJNEkjFEjkQBmd1AUAsdwDAr90N5Y4wSaAPyM1b4eva20oa2YgkCTcGUocZATLZK4DcZOcjjjjyHUvBMiOcQlAxAG8BdxJIAXuBgrX7V3nwTS4eeS4gil3pl4whdWkkQnJzg+YCecZwwODjivA/FXwJtYr1IpIPK+YuA6M5VEYlW+ZQAxOABxweelAH47EMSWUnOQ5VhhiT1/h54wRV5LdhbrNjf5pYugPzKFYKpYY4zjjsc8Vki6YyNJvLEHPzAkjogXHG4bRjjHtgVoG7RrddrgFMq5BfdIHO04jAwCMenQcZoAlWCTcJI2VN+F/fbUYN0b5xkbQMDnpjNTzM07KRHHEV+RhGwWN2VwofJcgZ7kcbicdcVkR3TptdVy6sSoaMPkZH3g4O5eOM569Ks/b0YsVhQSlmLYH7sBsZUR4ABD5wQP5CgC8bO4jiBkkCxSSKPKBwCyqGDbTwQBu6E528VNZBQs0b4RwjNE4wS7kAeUTnAQjPH/AOqo3m8+CBftETeSXTL7wsSSFdrt5w5XcGACjgHNUmlMTlQVbBALoVKjPJ2sB8oPY9vagC5eWMsUamcxiOQ5VdynGOcFQMq2MYyPzrPgZWzEm7dyIeY1UMeRvLsNvTg56fjUUt2spKOWCqRk8tgDouAuSc45z/OoYZFWQNuMYV85CZc84OM45weOccUAW5FwMujI+1g4yGVmR3VmDBuB279M96N2FMikbjtwI8Lgd8g98/U8e1akOmy35aa2V2gUHc4VVIQHkrED8xAGex44BHFRXSR2JSAkS7o9xZUCrh8hSJAxDn5fwxjkUAZ5WSWIsk6thWZozIEO3IUAfMN555A57+9c3eRtsZs5YHcQAxwvIJyOgFb9y8LMixqyCNMENIJC7HliHVVxkj0JGcc1BHBAyB5pxGw3IsSy+VK6MDn52GPL6g9WIPSgDihbSSyhfLdw4PllQxLMCScHscA/lzWvaTm0MaRQtHICeZPLflhsO5SvAwOOKm1K5tbVhHYs0cu5gXQs0bBydyIWc4AB54GcfjVK03Sz7pCfLcMUlZNpYR5GQSwDHPHBxnjr0AOu00KHAkdXTeGZkDb0GOflOM9cfyNen6QBc2N5BbpHuYW6lZH2l3GW3NJszGoC7gAfvKQSBivL9M8ovHvlkXEhACxDLKwBVuXAHQcEevPHPc28ghljZGE0ZcHY4EJkJHIYowIUY9eoB4oAypY7gXU1vNCYXhkAd2YSQsNhbzEdGII5GcE4IwTVmNLsQ/uSoUnBYlSwZeNyoz8Nt3YOM4PXIqS4P2iGSQz/ALxZmYRMJW27/wDWGSYnlNxHU5JOOlOmR7VYjGrl1iR2cAmRC5Xci7eRjcMg8UAVlhLRt5jN5hDHcR5gkDdQxYcHevB9881SWa4i+XIjTJxkL823J3AjoOuMelbRhnW0aQuAjMBhW3YDE5GzJOOh/Hiqt2beOyjgdCszTNIrMjLEIwqoHVjyzMxOV5A2Z4zQBzkr+ZPIzNlXXDtHnkY6MO5H4Zxmst0bcCpPlt8pUAEA923D+HA/Q1PPIyeZjaQqttAXH3v721T3I+metQRStgFmC7sbkADIOMjKkgHnHP40ATeRuChhtXb5jOSwU4+6Mr0J6DGRWlao0kIEcYi+co6IHzL8+4B8sd2AOGGBzg1Ws7lm/wBHcvKkgVPLXc3zD5I3AB+bBbgce+e/oXhrw5b6tHJDHc7bhFaeRn+VYbcbAzOrR5k5ZsBcdDnBGCAYMZSElmVkkXaFAZAAwH3lEYOfmA4J7darXMqK+5ZCTkOSy7WOdrMvfJDE/UVpazY3GjXs1ve+V5kLuCEbcC0bFAGz2yrZbnoRXPXt2kxRBGI0VcqV7sygtlj1TcDjPTOBjpQBcu3tLiKFY2besZYhlKoj/wAYTLEnsTkjqcDvWHI8yrv3FI1YpG7bcM0ODgD+LhhyQeCOaV8q0iLKoUkEOQUVlUfeA69yOnOarWvlSXNvFdylLZpB5pDiPCk/3mBAGP8A61ADTK6mKSUJPGnEce9thHDvGCjApywz0OevSprq784uIziORYgy87l8s/Khfdl/mycnOMD0FRXMMUd9LFbuZYFbERILOUKjG4KB8wJBwO4pqyBIpIWRTIzgh3TDxbSpIB9eOmO3uaAJIVdQZGO0KCFLhmHzZ4VQPVh6dcjmrdplldW2r5w+V2HBIY/KuRwSSeabG/EisX3TIHDMXw4DAFeBt7deOgpYYd8kS5YA42qFJJ6Ag5HJPt7UAadvZTzu0caO/lg7xEm4qhO0k7gO/T6YGauvZXSJDkKI2CtGWIO4AAkyYbKsEZTg5wGBHWrdrfrbpthiVA6pGT8omLoD85Dc7S2CVPBHvTY55lYSK7SblchFjwoJbDJsJOQVAzjp0HTgAsNBIkUcjSGRWygjDPvhVW5Y9gh3HHJ/CmR2zvJGqJ86IWAOd5AxnAJ5baRxx06VoQ3DrE7vCrTFRO7GUBDGysfmUjk7QehBGBxmooLyWGZ3gXbIylkkVmOQ3JwR0O0dDg9CBQBctrFXjlG/ZOm0pvbYjLls5J6NuC4zwcHpzSxSKgYbG8x2UptGUIVuTjzAVJ4wec88ClhRJEIllQh2d3TAM0QBLEujn5/l3N1PHXrSi4hkmfcGeKJmztLqCrxFVZguAr7iAMY68DNAGgkN60bzrN5kSFVaRy6D584CknJOQfcBcZqvLZo0DoYyJzMskc4BAK870AXqRknPv9DViK6VImtxcYhKh1hXad0yEAhiRkcE5xn9atCZjDGHOEWcBAQ2CJFwNrYxjA6dSV64FAHMnSJPvLj5c7mC8HPBZsHoR69M1ZstOt4DJdO4Lx4c+UXAeYKWUemcKM4yMnJAHNdb5UEVsriR7rfGMujY8qbOHhkUZwuN2M49R3qE2ykOiQqHdd0CsspOcdEJGGUkgc+vHSgDl30+5uw0zlijO0rOFJ3F5QjfOzcgux5Hel+xAIQIyGLAncQyvGMsSP7uM4z74963ItOkuClr50dvIp3bpZAg3IWZ0ZmOEYkEYbk/rURiJV0WRmYEx4B3YBPLAI2cZAxwQcY47gHPS2wRfKjBUsQ0gDDcBjPB54yU4HqeeMVVltSMRsAXPUKCTzj5SV79fz/Ctq7sQY9gkbzAzhiUdRIMBlIDDMZI454AI6VWXdsDxlvMVuPk5Qx5HygqSeRyenPFAGC1pKqxjcpQuw8oE43fKSWVsEE8flx3qb7M22KTZIsbvIQzsCrkYChcD5flA69SOO9akEDSvMo8kSH5C08iKAGGD5at95845x1AIIJ5luoJESNEKTJgCRkdXiVlYrkFTiM7V/HvzQBiyNJbxztHCXkKYjEeEAYsMqynO4Fd2fmBBA5rRdp7qOOa4lYzcL5LAt5Z6ryxwy5d8Hk8UjIsLhGXIbLxs2FBRskfIckHLdfUYPpT5RukZ4VfyxtBJJk2DCjkBSCenI6GgBEj2Z3YkjwCWG1SDyw25XpkY680kVn9rmZZISysCAyqHKHDbN3zDjJA59O9MaV1UxMDG25jgMSHVWwp5Py8HnI6g1GLv5PvKCHJAyVPy8gkfxfMPzY0AQPGYJTFLEMQ5Vl3Mu51Zw6nap28gHg9BWlbm1dXd4DIWRUjVpiXTB2BSf4eNoBx/D0rMMvmSCUhwQf33mZX52JUl8n513YIYVZjVJQVGQyn7xKAEjO7BOdwPy9B26YoAnNuqN5quUcKwCldy/cKgNuHB6dQelV1UsPnIJVSQCpHHGSScZbAXB/nWnJ5CQxxAAkBzM5OWzgEKFPUc545G7pxVJWUwsobdmMtj7pDZB6vzwQefpQBE6oOUSLYzDGSS6spOVBzlcn8PepVlRwE2REruIbH7whxhVcEYIUqe+SDTBPGi7RGD5wUkSZLx7CS53L1BBI6Dj04wsUgSOPA27mKnALAgnIVxjKtjHTqDzQBPDLCu4yrMXBVwQEEe0AjBBPLEDjGCO+eaoLcMgkBjEkB5MgCBwjEbMOrZUk5HcDNTTNknZ90sWzjYCu05xleuV/U4qqyhSAwj2siuvKkkFgBjByDndnp0/MAoXMaySusY8pThiTIrBQx4wzDr+B69BUgFhIMXSSRsc/vIAM52AA9AN24MT65AJxViR0tJVaRXJ+9H90oyt0YMx/vE4GD0P0qsXjK8/NksPlAB+bjHHfp2478ZoApNGVcEtlo2AHPBAbAC89cdOe1a1illMrfaWeGXaHiYscbtrFDt2/Mu8AdeM9uoz2iE7KF2mSRiwEZIkBYjAZRgKcAEfTj0p7yyeUIVQEIz7X2gNkYwC3oPm6cfNjigCxL9omPnvKW81nVQhB3NGVbYynG35ipGfXisS7xJGmA2PunIBy4HJXbj+LOOvHetB3EnyqwBwFZTuBLY5I5wDz39KhbhWCnDFWRtyggJgcg56kfyHIoAxLWAPfwL/CX2hmBU5BHzYBOev4cCv1u/ZT8JCRdNuJIg+WEgBBDEljtIJxiNhnqM/KD04P5RaYRHqdsGTeElRY9m3HysCDyPmB5B/n0r9ov2U9T042djBPMiFPLSJQh+eXzd2ZGckcYJA2j74XaMCgD7g0HwjCLu1W5RiTOouI/Kbf5RJLMueJJBk8AZyq9jXtug6DHA4hjkjwI5QzKFysKgbG+Y5DCEDcOCMNxya4O11q3gv0TULdjbLbALNauI5HZ0JSQOwKxgjO49gAvoa9A0LX7ffcyQ+acRrE0hdh5SSbmeUAhjJlVA4zgueKAOb1yK6s0mtLJEktp5XmkZHKMFBQoNqIfMflhnoAwxjmvJtegvYo3s7WWY2zia7hilDNNGWUqbczjBZQViI4wN5AGSc+v6rJdy3rzQQbrOLcqFQULoHAKsAcg7TkHO7nsa8g8T6olgNk5dlkeRYwqIQoDckkjcE8tjkDkdeR0AMi80yRrGdrnfcS3MTOBJJLKVkEbFdqHG0/LHgDGOcA8Cvxd/ax/5CVzEg3KgkjZs7syA7jyWJB3FzjOOcdRX7byav8AYNPju1RZ4oVIkRiQrxeUPl3KAU+WRschhgHjivxe/bBvLTUvEeoX1jaS2q3Mrs1qVhkSJy4LhHhADFj8xIUEE4xQB+asp3SOTxhiOQegPTihyh4RcDqcnJ6DgnvzmpblNkz52gsWOwMSUO7GD71GYyNrFcKwBUZ6g4GfzzQAioSMhTwCzHHAXkZq0kDTNHGZMqEcgEhVUAE/LvPPPXHPpUDxPGSGIVgFIXB4DZPJx7fjQ247Qcjb1U56Hnv9T7YoAtCGKIhfPiZgcNtDOq5CfMxxgj5j0zyD9arFMkoGGVJP3duQCACPwI/Kp49gRw0e5iQBJu4QZ/ujr3/A1EFEsmVIXAwflIAxx68/4mgCNY8jczAc89c4xnuOtRkAEgEEDJBz1H+NT+cxHlkKwAPOAWG3IUZHbHb3qIlQAU68g5B/Tn6UASx28s2FQq+AMDcPl3ENgA9zzxUUkbRPtPOOhGOcEjI9Oc/lQrcliTwM7Ru7Y5OPfFTRhZikOEG6TPmktkb+NuAOVyOwzzQAj27xokhG4MSTxkAAjlvTqPzqNm38/dznOASCR91R/nvVy8R7ZzbeasqKFclSCVyMlDwCCOM+mKqiQqije2d5bgDjHQhicg5oAgEbFtwwSP7v49+5ximsxB9evYn1PUGp/nZVO4nkhRggZHYN0HFTw20UqHM+JRn92ynYVUEn5/XnvjgUAU1lZgAXGFOQpJPJI6Aj2H1xS7stuPJ7+/6VJIIiq7RtJLBkBJUAY2spPPJzxntx7NTIOQcEY9D169R/nNAFgKpiLsPlZdi4IBWQFSCVzkrjP1qIBgS2en+QB6c5qaOLzD8pIJIwCemVGST3FTBR93I3b/v+3IIx+AoAgAKkEjqQM9ev9adITjqCVwBwemSBj2zUmFGRzkEgUx3KgYYswU9RzzjjOeR8ooApbGUl+mQeVGBjPJ9qiYspByO+McdsZ/WrBDEgsSSyjrkYHTPuAD+tWfs8Xl+akm/YoaSNkZcluAobgHqeM54+hoAp+aw2uzZOMLk7iAOMEegyaVGAI4B74Oc+3H1p0mwbQmcFVODjKnnK8DpTo/unnILDgY578ZHX/PNAErDAzgB3wyMCCAhznKg8NnHB6c1paWGMwAzksuPoSf8A69Z0cJcA7gAMls9gOABnrXU6FaiaeLHBBUsx4yd2ADx25oA9q8IwMwiBUgEbVx13AjqG4xj+de5aevkqqEZHpySS3GRx0BAz9K5HwPovmwwll+Y4zlcr8wHKtnluf617Imifu9gAAC73XIAJBzheOh4z9aAMeeN7tBZSSG4ijbPlxufJKspZijA5DAoM844PA79hpt9Z2cFpKLeOYIWSaNySpBLRks6kNGNu3A6fLnOSRWK+ntAFMaDeWOxnyQilGDjyyDkgMxBxkEcc1oWNtKrOqEATII3TcVSZQQ5yuRuBPYEduKAO20u7t7sXUxk27EVYk2NKhBYFYGkH3Vw7kMw4AxnFOkMCXKGFvLVwYplcb1co6lthONwAYkL6hSTnFY8cVxaafKqSBY2be5IVSFG5SWJ+bARSWBHATgg8VWiiuEiYE+YSW2seMKY/keJhkgZOCTnhh07gG08hUqHIAicr5ZUmMRJJ8xLlhkbTlhyfm5HQ1JJfQ/ZHjMyq6bBburxxkRszmYMXz8w4xwScAjvXPiKZrbE1y/70gySR8RuqgARqg5Uj5CATnKjjisLybhp2i/0jGzapwxCtkhUZmHDZA/hzznnuAegWuqQrcQwSO72RdGuY/MBIjA+XcwwCoUg5xn26Cn313B58kUE0Zny7xrv2o0LPtjJVizRgsVDHrgHJrirOyuQWImSdgS2ySMpmNkICbSuEPLED/ZHHatOwsJ5pxLcTfKAqj94u0FXdtxBG7JIwecfKBgcGgDpIpVlfZwCoU8ZZGLjj+H94Op45Gau26uXn+UFdu0/MWG2HK5bI3KvOMdAVrCgS8adSAGksnfBTyljCiZWZWA++m5+fzBrQviyMl/poaRpsx3uJGOJJCjSRssuQjYAwVwu5uF55AOisGYSFhPsUoUSJNrKZW3MR5gOUGFYEY7c11WmXaI7tIilyeDM4YAxkNvGH5dcsAeQTnJJ5Pndnb3NsDAIJJZNS8u5gDORMhZgsoRXUYBO75dpOVz3rqrO6SFCsiJLOyCJMoxaNfMLOqlThRtDE5BPz8YxQB2zEQL51wjokjCRJZD8ryswEbxszdPMDjAyPl461cS8lNgUh+z3Mm4+bsiy5hcPlIJiQsfQMRt79cYrEGo3CWtrBd4TMoMYQiQrlUC+cAx+fYRjnjrjk4gjuYkIQCNVP3W2sh2s53N5ZXLAnvnIJPHPABtSyxIp86OSZY4mDoeMNgbSJFXPU9eMkYPFZ3miSN0REeJhuLEldjJyqgs+0yAADnLD+8M1mXdzJdQusM5hWKNhGy/fO0MN2WGHX7vGBjPXjNUoL1ooxGY8yox5KmFpiVQO4KoA2TkjscYGOaALV/P5FiuFJScqHYBAXCM2DFJtPyhXOcY5xk8A1ymqosMMc+5wssYwHBXYzgqvz4w2WDe4OR71s3DwFJHlYxiEuAJHDI0hyoLjcSJi7jjuB7VU1G4t49OGWK3iy7bULteJkjj2neG+ZN7OCNvysV554oA8vvU8q/JnihQnEsUYDncu3lJF7OcnqQGLckZyMbULGOCWG7iYyBilyUibySnmKzCFkbk5QpjoOOO1OvXWVHmljuIJYBIziU7XABMSsUJOSyspAODznHSsBLjZKgRwYs+ZueVxM4HyOp3dSH6gYHyA8UAS3TuYTKsqMisCFUNvO4uSMKwO/AGT0IbFcHrckCW7zW8hkWX/WBhtPADYYZzj5uO3HNeg3dxCfMYKY1bLbWYK3KgHdnrj29cdTz5lrd0h3MgTy0G6SN2EYk2EbhjqpAOTz69sUAeY6lcCaUmWRUwpIYAncygKiYTGOB16dc1raH5b7FiBVvm8xWKuGkLBYgrZyowfU5PasDUrq3eQy2+MXIdBuRSVjLL0ZhgHORkAEAeprsPDNqYYln2bo4WEryRIGZ0YFnSQhs7lZD8mM4U4wOoB7P4QvobSeCWSIyrbSRC5iePMTKXC7S2cFmxjBZenavdLm4s7lLm+SRBE3lIlszKk0YCxrvWMkjaxRs8sMnqeK+fPD9zDLtluBjzZEYFMqMZYkt8nyExlMHt3HSvQbm/jjhCC782CNFSP5XAG0YEYD85DHjggFhgUAJrWrrEohEUpbzEjj8tvMLEMgCuEzhRk9iMH2FZNw7MH81BL8pUxHGzAIODg98jjjgdwaqXDxiSFw3+sjLsm112HIPziQDYw2gFTn656ULmW6mLW8G+QyKSB8xAA3Ph25zkDsBg0ALGXLAsYUAklCwGQhwE2sQc84xj27djW9ZujXCTtCVeGQBYOTHLFGin5ZGbIJIwQR34OK8+8y5iucJcPFMcchyGEbLgjPfJXHPJHNb8d+IBaoVcyhPLJUuzysXUAuSeVy4yM44PQg0AekWSx3M8nlwBEYySJDGA0SJs3KHLHmNY9+Ce/oAasJpjtNCDBugmJjtnUFUc5OWRcjcvmZDFjg4JORWDYX8exreeN45B5rM8YxKPMiELpJlTm3C4yMZYHGQa2ItUW2jmvmUzQQZsrGJpGKpJMh3MwI5VFck4IAL46EGgDR164heaHTrOZBDZqttG7qQ0gwBNMzxsRkyrgDptYDnocGS3lhsY5mKIWDyJPuZEnMR2yEtKccEEcnBIH1qJ7hJoYpwuFEkoBRjLsdyN0bGNRu6MckcdaivLmExGMuEWRsbCwf5nO4CM7iPvKeACcKDnGaACwukjvJr8KxL2xjChNjM+zcGG4MoG0tznnHoOLsF6jRyqsEMcz7ZEZFIGBhHjjUAhTjLMQcY3dAK5ae5EaArI0e9UUqqpJnySc7QyE8q4GM454Fast7G9qhiRAjs+YQ3MaoieWzKjZwZGLHIABUHkk4AO0srea3tDBLawwyNHiMpsANtLGGEzKAQ7ksMtnOQc+lVruKHTxGPOSeWIElXjWa3w5dSrlMidDEzHA4XHU4NU9PmulSO4L4RFeCIzBZLYMAG8t8pnLeX8vBAZsMQOizanFHb3EdyRLuhZVLxmRkGyQ/K4Y7ZBldg/2QTnOQAYbQyBZzbr+6VvLMHzOjyoRGDgIQxXzsqCep4BrBvhLBDKkJUX7fJcMIT8ixyggN/dJcKTjH3cDuDoXFwSUMjMJAyEgEEuDGQhZgu7bg88n/AFYFc5PcXSee8AiDMAkQI3IY2O4gZwGfDOQCwwVGaALslxO0axzzqrqke+Jc7GUBcFRIc7QuzOTn5etPvZbZYY18gwTbpZFmLOivHKDt3R4GWzwGGeCCcnFc+bqZ9sUsDwzyrH84bzPNfO19piTCAMowMkYxWhdXtxeBFvCgCgYDR5uRIIGiQIq5O0yoAQP4jnqeACJbiJUiWJ2+2GQB1Yq0UkahipII67s+uQw4ziplnMU0iTROHmiPmL5edqTAtxG4+6Q3G4FTmuXuZ3RhHbO6ZyWGDk9AB5mclOcEcfjVe5urweVNNcieR18uRAkrvBsXbteQ9chM54AzjOeKAN23WCFvNCHyiXUkOjiJyAhCbF+UgsufQ4FaEDwtmTMhWFlUMq7Q8j5ZFkYYXAwxA7hc9QK85t9QlkupYo43O5o3Maq/IYlmYALlieegxkYOeDXY2sUSQRTX32iODzH3qArS7nDmIFSwJTIw2ckY6cEUAdfbWkF3bs7GMSJJmNSIlLMdhLZJyG+YlTtPMZyQKvwyS20ciNLskeJoccA3EYH7yPMp+V9zNgKvVMcA88K+rpZn92wMQAZZSPM4K/NuTYehQ8ds8nIJrQgubmY+c0rThkWUJM3lKQ+QQhIyx6MFPJ5GRxQBtsUkO1zIpGFRi2Ap3ZKgsx2puOcLgfyqqZHCIoVwyncjcltudp2oMk9Ac9ePesX7W7uyzDYXCxwHdkqwySRH/wAtehJ7gYxnpWtau0oTfKIV5MVxICuHjURqjNyFOQTnAUEcdsgCw3d0bgWywhiSyu8gJUbCGZlRWBRgo5IAwCR96tnUm6RbmngKpGkk5AkWWVXRsRqpAVZQ+GwMjG4msIXSRFRl5J45GXJYlsFwH+YAAHe7Acg4AOAMZt3V5btbjbvEnzq7t8siHPmHc7OASVOFxkHH5gGHcrOXSCIOSC6MsSqGIjIBVnK/McbeRnr7GoLhZDb7mQIznEZ2JE7SKcMFbaGc4wT24rUS5jn2LGpduXiVly5wGDAuGOVJJJGccYqq940UsabYHVWd2SRjISpjOcDIHmbnI2gg4HXcMEAyLYTJHGZJPPnkZ1RH3SfLtKhUHX7obaRgZBAOatIbea0MFvKVDNGXjbEaOSShAIkJZ1c59snJFT3eqQtFHILe33kr5nlsFCYLRg7NxwxRlzjGcZwcmufubqE/cDRPETtZXKBmR8rl2U4HXP6HFAGfd20lkPLcK06yeZuWUOjIQx4Eed5O4HIOOMYzWak0MYeMWyPI+4Rs+wKFIbI29AwI+8eQR2q7eXU0qyG63TNKhVJJJizIBnbggneNxGcnIAwMZGMiGFSsjq+6eAJhBhkXzNrO7sWOCFAOPy6UAaNuFup7c7mheMjLuM/ON5Vl2r6Ef999ag1hoJU82GJklaVYvvFgWXKENu7kkZORjGOatWNu8MkUz58yTKhMNu8vBBaMcgj5QDwevHrVprE3j7ikSRIyhyzxAksf9YBIw3nPLeg5yMCgDiTA0TG6EQWdSIiyMFdvLJwnLd8EAnjvwK1ryFpUtpuY2mhjZyxIEY8lZWHfcNzMM9tnHUVevtMkt3KupVWVZEmGPJKM4A3SKCBtyBzzweKp3lpJbQJLNHKCZNili/zRspKiNigUqE289wcAE8UAV0WVYyuwMs6r8xXcylNwHlswOFII3c5IwB05oyxSYwNxBRQ7FSAGcsHAJGT1AA9ia1JiFtoXSeORFTiMFlk37tzeapb5SqhRu4BGMVnTvMEWQIv7zKCQEEZIViN5GdwDgnj0HvQBQkt3aGVlEaJAu44fa7byEGAxG8g88dAfSsVLolZCQQZCEUYARUDIVJyezAkYwOSTyBWrczMUdGwSoRGbIPAIy5OBlQDyOuB071U327hmyyr5TLHIiAb9hdUIaTHyEqfTnPocgFfzbYywx/Z4drOWaWRMyuTlW3GMg+WCxxjBIUck81QntVMs01tv8iFYwC+A0ZKp82VHzANuwAB0GeatOF2IA7Om92aIjLLtwA5c53MYsDA4yMmmSs0odhlmERkldvlVQxVCwIb52BPAxlsEjOKAKMvmxugEqvCQ0gcPuB5AyyBjtkIzwcE9+tQXEE9tKN5EcyhJY5F4OGGVAAztbjJHUdquxwxyxPhVPkKWLp/FucfK3qw7DpycngVFcujSujbtkQZFwQu4K3ycgncOp7nknJoAoeUGTzuFbAj3OVwzjJYYAyfl29e+OeTVc4dvKO1WJHzdAPm29T2wc/jWkGMrpGoUlnCIgKIpYqFUt0G7cFJJ696ouCkj5KgqSD2IOSCAe5z17YoA0Lm4t0g+y29tBE8RcSXMRLm4DEgFWc5xgZ5zjJ6c1SMhKKC7BVbCEn7u88EgjAORkgDt0NQuqIhlJyGyOegA2jPB7f1zULBTGCW4JBzlmJBI6AA8jdzyPbnigDQlu2+zNaL5UoZidpJDRbAr7gc8jgheTgFhjmstZ2V1clVcAFS5H3lGQTjovB6+vTgVPCiPG8auWdY5JfLx8nmITkE9SRGSfx6cVnvHvUOrxuAASBnIJBG0jHzH5QOn9KALZ1GWdWS4LNEzl3jjBXLOMFz6EfKfTj8awpbhnYqAwx0PO5iBgKfTjIqfJUgbcbiMEHoR3Pvnt2xUnlNFKzsAG2b8y/u85GFcA9c4/HOQKAM6VlVVUbg5Ylt4woO9sFR/d24/OnCYwl2SQpIcKGQgjHO7a/YYIzj1IpJUZzuPz5bqBzyQwBBHAyR+dN8vbHulwMHKrkfPnBIbJyoxjHH50AV1dgxYFgpUxkA4BVgwYZPqGNaVjcywo9tC6RQyLhixJXPPzckhZMFhn361QCqdxBON2dnJBGeOSOmD/hTxIgyo3AY3hl4xwMDk9OmaANE74oyjxxM6lkDgMshUSD59zHDZOVBGe9SWayfa7ZnGVWWLGRkAFx8xHTpj6470ts/MUlxJIkDLhSq7ySrbSFVmAIDEZ54z9a6CCaKR4vKjRUgl80SEkSvH5kahZAxw2OmB7n3oA/u4/wCCOcv274F6K6rbxxW9naJbwI4Zzi3iMzOBwJGlVyMAYD9DjNftvKkMVust/KILRDEj7wQrySOBEWkXn/WkDI4JHOa/Cj/gi9cG5+Dej3EkA+zz2lvLCihEVQnltIEUnO5ZWjxnA5A6AEfu/qd19hspZ5oWuUjEZWNSjySqZY15DY3MGdRjPGOooAvAI0YZVU5LByw3EqQQME/eJJOM9mp0crQsgJljGMqg2rGd+A2QRkOrKOBgDec5PTPkNzcxoLeYW7shMi7A7AujbVLHIVld1OeQduMYJp1pHPvKzSmbcpXdIiqQ4HzdGyFJA7cZ60AbUIKSo29XeRcFWXAB67gytw2Djoeg9xW5NbKyQtHIzO6AzKwVQrA/NswBxg8Z6+uK5m2mW2leGZS6xhWhJ+b5izs0SshyDksTnggADtW3FeuS4CMpJIZSNxOTn5Se3T/JxQBqRI2xd0hGzdwoCl0Ksm1+ORkg9eCBg9asRRI7OXARNv7vBGWIGTvY9QTk+oxjrWfDdZBBwdoOMDBHO3AxnJzgnjmnCQzQKZN6tJk+Wx2su3BCsUPBGTnGevfNAGgjrHhQQ3zZ3HC4GFACk9T05PrVpLsO4ClieV7EA8HqV4HA6HtzWNNOJ4jCFCmM+YZANpAVCNpIH3eMkf7I6c0tvG1rFJIrGckH5VIK5GWJJByPldcAjHHFAHQmf5GZVXcuQCcgOVOTkHtwc1gz3zSOyTE2+yUfNuXLgq4zjaxC55yCDlMZx1x7rVGcBhIGTf8AL5bblLqHVwXHAO4leh9DyKwNSnnuUd2UxIqhFkJVGdhnaCd2SOT69fegCLWtcjBaNpQFRXIJcgMckDOeD2rzzUvGUWkCLE8IcNIkkWRuCOjMjIEOD8+0fNwBnHNUPFcMr2ssyysRHDJllARhgZyoUEnBVeMc+hr5e8ST61DM1zFK80K8ybyCBgHEZBJ3AqvQjv0oA9V8Z/Fu3trWRri8S0Qg8s8Rk2qwZ8owysbR8A8dDjmvxo/ar+KE+tte2tpem5spFlVZbdx5mGAWNGYAkLubk9fkI9M/Z3ivVbbXILiGeMbzG8jwSExOFHG7O75VwCeSBg56ivgL4m+AL7xI1ymnyfZrSJZFKqEMUzYLBnlD4LY4B6HcB3oA/Fr4geB4dQ1+W91KVozcu1wCCpCYmZB5KoQFLFJRjHAIx2rS8M+Mtf8Ah5rejpp7m38PSSwRai1uZEVfM2n942OJcIS2DyRx0AH0b8VfBf8Awi1re3VzZCS/kjURSz4It5EbcWVgfnQ4C8DnrX5v+K/E/jqyl1HzLq3FrPOqRwPEzOJRIpM9soU7sR7gScDD4HIoA/Tzxx8bNJ8TWUVhHcvdWS2MbIZvJLTXJCIV3LhlJIfJGWyBgYFfOWra3osDvOs0Fo8UqyJHNMDtkwEIQvli+GB4Ixz24r4pk8bahpNm7SxvcXt3E6Rh3uNsOVJ3Km/h8qNvDDj0rwnWfFnizXJ5Yw9xHC/yM5L7l2NhmAyBnA+Y9OetAH3P45+OWmWGg6pYaJcwz6luljklDZRNqlWiZs7Wwd/AOSR35NfHXhTx1bnWmn1OGG9KXQvbcSlYw12oJVZXYMxjAMigAgAPnGa4y8vBY6YdOimM1xKytfG5LAbnc4kG7nKqpz0ySMZrl7W2uRO7WbMwXyUePad0jqVcbW4+TftxkgjP0oA+2fip4s8JeMPBUTRWMEWoW0UcgSIRGKN9n7+HAjy4BHB+X7vTk4+S9P8AiIfDUd7aW1nbCckxLKUUSwxsRnDY68jHpnHFLNf31rYT29+soKDBicbQHOz5j6jaOgz2xwTXjl/I/wBqmERJ87Ak2gjAUliuD1Ax1HpQB9FeCfHN7cXks1xfXMcAl81YUkG2Y8sPNLAkjcq8Bc85GCM19KeDda0T4seJtE8MajK0Ms9wEQiUOgk2ABELAZAjzg56545OfhzQdA1e8tkGnxTSO4yrQmQlX9MIOc84/wB78K+qf2evhv4pj8X2GoNDd2tzHKsluwjkUDaN7KSYztPlIxJODgCgD+hL4H6N4W+CGlabDPp91qUl1Y2jW5uXjdbmILG0iwBozGWfYeCmMYx0OfafiT8b7Lxdoklta/ZfClmsXlLamIC54Zh5aiJRuPYBQOcE5PB+TtC8Z3finQ7DwNNBBJdWLRQQahHIzmxjVFQbnZcxncjAqDgAjjODX0R4c8M+B7K705teurXxDqELxbrVizWlv5aHJTZuaRlk2LtyN24knIwQD5/bRtQsvD99qmkeH5pXkgZm1q6t1DTNKy5ctNlsFdx4bOe/TOL8G/D/AMUJbu41Cys9Vlge4mZ5vsUhhQFY3Q28jE/KA02QV6sCpO5gPsz4m/ELRND0+10600+3stLRFL209lJbWxKyxoEWWW32Ftu84zjjnLYFe2/Bf41WGreHotK8K+Fk1K7RBGxgsligjkQF2SSRkAViv8XuD0oA800P4l+Ivh7oL6jr76t/oICxrFvBlc7nEDJIQUJ+UBTnljivaPhb8ZdS+LerWmnGOWyiiWBrtWkEhTzN3yykAYZgcEe3pzXjHxi8XeKPEd9H4UHh6CSS/k2y2rqqkfeR44zHGWaRjLtJY7QsYYFQefon4E/Ctfh7o0eqX1qun3VysU0ySs7qpAZlVbiQnzEVQMZ6Y5AFAH6S+Afh34W+wpHqKW9yWZdpcl3DsSy7GY5PBGBk9MZr025Phjw1CVuIxDaWyFklkwkG1dpA5bgYx2wCT3r4Gm/ak8FeGNYj0u71izupYZIQq7la3jmgAjRkBw3mYGAQuCc4J4NeN/HX9pzXPFVnb6b4InS5a7cxTOo2xKC6oWA8wHsQCQeT0oA/WfR9f8H6ispsb23fzCrkNIG8vCZCgE8dTnHrnrXnnjrwsblprmwjWVniZtqxq4cNnpjOCABhgQe4r4e/Zi1TV7WL7Z4sv83PlsPs88wk8ssGCl0OQh544wB1xX6OadrWnSRWskv71I1Ij8rlG3hRk7VGSPrQB8P+IPDK6fcypqNnPG95L+88yFfJeDYMhw4w8mcEZGMIDgGuasNDS01jR2t4VWF7m5vjtVmZ0MiwxtK6vhButmIA+XjIxX3/AOIfDumeI7G42WkUkjIXj3KrupX+6ZF+Uk7RwR9a+Vrbw9PD4qkjWP7OdPEdtHAVDrIiyNJKzEMQgDMx5xndxmgCr42h+3eH7mN4XkljeHYrJKqtETjqPVT2OSSeOa8csPDxjhmmjiiimmjVJkiLMWk3If3bDDK25eCMHAzgYNfVGt2VwunyfaIN0U10qMofbiEINhKNgPJ5iqAM45yCcYPETaFBbIssNt5aOWCrgguDhmZnbIHyD1xzx2oA+eL/AMPR+eba5WR2dvMKMcMqsoB3szZMRbbwP74+otzeHmlit2mYCKBI7dEgGNkYTMY4GBjcOhPfJzmvfY/D8V4+w226aMA7+VRgwyqh84ZiO3Q5/Jlz4IZo2u7pWUJGUCJswpx/Cof7wAA6HoSBk0AeCP4Mkvcw28weWS3kOX28fu9rPlzjK+YBnHBcY7CuXn+GEGnwSSxROL1kkUXZiYiAgg7I8nEYILZbO4nBG0V9SJpkUuQm4eSFO1BgsFAbHzLgsyqM/r6Vqx6bFPFAwt3d5M/uyrtHkAEGUso8tdq8bsbvXAJoA+MNG8GXFjbyG9hiu5Zy5Vbou8gJHDKyTYj6g56sf4hWpN4DgntxdM8peRWkufswzHFlyq7eeQqehwv92vrC98D3lwIblLQEtPMHW2eIYjGVjdgwBc7QoxyFOeoxWFD4b1aCaSKdESMK4BtlLsXUhtpeSPEbkcdsZ7UAfNsXw+JVQzEQIoDbtwk+ZzlmOQOjA49ckdazJvhpLbN50B2FXBAaR8NC6OGndSpQqHKjsemO+PreHwyshsmubZxibfJDPIqmFG+VmYISsqkDI684z61sXXheOYSxK6Ku1MOYxJGSXBKmMkbQVHBJxx3xQB8oaX4cvILFL3c0mJxA0DxyGW6Q71M9sjoVIyDzxkMcE1r3FjPHLFbtBNd5t3d54WC2qbQpSIO5H73YQrEYIIbsOfrJvB9o1pEmyEbVjRAV4LDAXZBtwELM30HPfFcDq3haeOZ5HCG2MkxSFSRDE8hY4hjDYVATgA9MD60AeJnQ57u0bZHbCKBkjjhluRO7OYCzlULFmiVmxljk547iq95Z6jZ2kSxPFGYipK+WfNYbeQhj2iOPaFJAGM9MDr6hHatazBREiKxYjamWdlyMEYOwgbcHpwcio7xwuGZApcs0QlG1GAC7lZiOBuwD3OOD1oA8ktdSuRG63K3CrIF2wuGyoCnLYcHcME5HAIB7VrW2qRKssQ8sIArMzPuZUBxtIA7jpjuBnIrZvdOM7XUsEKTi3gQvII1/dqFEYVdpJIBI5P3iT1PFeG+LJL/Q5ZrqKJngdQGJkG1VIOMh+Awbe30GMmgD1W6nt5bhTbzgSTQrCRnAwFVSCvQcMgJI5JHpXG6lcPZSvDLsaIkowwNsDKwYuigY5IAzn6157o/iuS/KI5NvJG53E/ebGWyNq8DGAcHtwcHjeubhniVrkyMgzlfvsxbbtwpJYkk89M7h2oAydT01b6zniEoDq7FHMrgIrkFtqhjk4HbptHbivNH8OS2iXlxJKzvabWt4sNieQunCGIgqwBc8kKcDdxXqE8Ekhf5yoLZhjOfLhjOFdX4+RyCSOvpXOXUhjDRmeZmQsknmEbXSELsUngAnkd+MnjuAePSaWlu8kvkSk+aMnY2RNgSKTGCOMPg4yOBnkVmXOk2DJJDc+XclU83BdWl2vuKs/wA3OHY9MAk4yK9C1GCLUQ7ZSHYMoVyAqgb8AjhnLjkjjIw3FeYrJDbzxLPLK8ccssIklAL5aQ7kGEUPwUAODgHrnqAcvqnhu1mLJGWJIRkiUElnARBguTvBAXgc8YHOMcbd+GkhlWZ4YwsiBWKMgeNjgsOmRiR8ZI5JJ5rutTuZLG5iuJJftAd5NqS52mNwSrxhW/d7GIADdz7VTnk/tSBnj3K8xH2mUMGjVogSZJGAYBwTwQcMB7igDjYvDUkk8n2OGDyyvmukp3IqK20AOzcvuAGCcnceCeKzvEXw/wBIkjiml01bwywTJMXtY91q5aQRtbiKQZzlMscc7jjPJ9RtbBUaKDDOqSBIJSXKPJIyuVGT+76k46cnGQQa61LKCSIO5CRwqVaK4+SM73y7Bt3XLIc+mDx0oA/iFCqGcAIjrvO1w25iDkxgKDkjtnjg81bt7whQqxwDa2CPLGWXB4JJOOVBB4NZQy48wyElt4x/GGOGJdfQgn8QasAqpUBRkAEMMhmbOfn3E5HOO3BoA0HuSsxkijEXzfKikOACNrD5ycjr+dVg3lt5pCyEMpAIzkBs4PzfNnp09adbzFZsJHG0r5jVWwyL5g28ZbhgWGD2PPaoS0aOVYlpFJDL8pBbcQdpHO3/ABoAnmdmYMcqDnG5cbgfnAAP8POKfbXzW+9RwHUhgQHA3AgAAjgkE9CMYqpPMJAAHZzGMKfugKF+6Rng5zUQIdUw672baUYgEA87iTgdz15HfFAFhP302Fyhc4QD7u4lcDG75Rzz1+hqxbxRzzJGzt8wVio4y+7BTc3bb34+7jvVUtHAVz5c7BFZuXAU5IKEjvjH9KBdO0zzoRAVBIMSkDKqRnp1OB279qAL0GoXFm8kUEzxokzso4Zo2BIyGAyOARx680t7NFIsTrKZZtrNI5bsWBEe085U554znNZ1rex27zzSRLIWVsBgxwzcb2AYEEduec80yKdZbgb1UIeWLd8q2ByQCc4A6YxzQA5pHVPMj3IyuAuDtbc2SAMnk1Qvrp1hRGI37yWPzBsbcbGDH5R398n0q5dNsd0jyWVjsdQW7nGBk9ge56d6xrq4aZw8pPmHIZiOuBgZAz2HcUAYssjSH5sg5JBOcdccf57VftTIAqjA25wwG7OO5APXPt261TfBbauNpJA3FQOckEE4CjpViHCyKFBOOFIORkDnBz6g49c0Adbp8yswd93zfwR4DAsMKQTwOT+VdZHdpEjrKWDsrGLYFK71+VQw7Akc4x049a4y0kJZGRcBSflxklgQOUx8xbjj2rpJSqogYEXBYebnP7vIUKm08hsE5HbGMUAX4rhggBJZ22mRvlG8lhkBS2TxjHX2rYimEjbxKDNI6xLCSqhkYNztYjncFHQjGOhxnm0kBYYBbY2Cy7/mMY++D2zxxjHBq8lwu9Zk2CZCrk/IgBJyqrEDyPlGcexzk0Ab86SI7W91/o0jAEB1A3Nt+QOqjCg4AyM9uK5O+uBIkbeYSInZFjLYOM5LBB1GST6c5IrfvrqK7e4u1kEQ8yKOCSaMFI3hTzSpVDlEChsblIPArhr64aSQFpC8ikgsAM8Zb5f++umAB0oAe5WVDtdFxk4bO4DOSDxjGAOff64qCSNvlAweQd2cZBGTz0rKmmlLEA/M3qoBIHHOB8owB+VOiaRSoYg7nC5U55AyCp7nB/SgDp7W3i8s3Ln5I5FVwjAODknCqegx0PA49K6Kw1KW1gk1C1u3Sa3k2+WxUOkbMWXn+JC20NgYz161xsM0sRaFtqLMV3+YAQAGxklQSBjIbHr681Mk0jF1hTYJn8s7WOwbzlVy3QZIHOfX3oA3dS1qfVrlZbxw8krIruVDPISzbnfCAtlyWIHTOBwMVS1MwwQJHBcxTPIQZAkQBj8oFCol3Z2bi3BC54yDxWDKTFKylmBXcjoCCUKnsVPznpz/AIVRfcwMjbjnhTkHj05PPbmgC7JMWBKttIUncOc5POVJ4PHOPWgSyLAVYNiYgq+AVIQklVfthtue/bpUcJUR3Dv5ZygRQy5b5iMsoI4GMnOeDiq53KNu7CqWKAjghmG5h8pwT8vpQBYWdyS65UpwGB+bIOMkjqf04qZhMwWR8vvLfMxyzEHnjqW5HWomKsnyZU7V3oFUISpyducbgdufxx7UjySMwYKyx5CoA3A6EhtuBn8KANmK8xaNbbUUswYytjO3O7YCw+Q9MYP4cmmQTGOXEpYqCQx6MFwBwSeR0+uTVRYZblCUyWQqSiAsSCzHhQMkZGSccZx6U9CwkLN87KQpyo4weRzwPy+tAG+89sC6jHUNF5bYGPvEEt0bAHt9OyG/iRY9oKvnKsrEosZBzgA8Hp3656VjPJDIxEaCNSd3XjGMKPmJwcjn+vNTQJlGkXbLsZVML9SrkgsMdQMDPPGc84oA1UvMoQWJJG0FmYqy5GFKdVGBj8KuwkwwJcOXCiTK/OCWUE5y24kYbbjgYz044wbdYlI8x2yz4CEEFOu9gwPIB9ud1aUV2Q1vEsSeSkkoJdVO9JdigNhem0PycEb89RmgDeGoZLTbVBEqyAHBLoGyqucfvBgDPH9algmu7ua4uFYiBow85QbtiBwMAYH7zco6EdzwAap+TAZTyrKGIYQkScMucZOATzjnHTp3rVthK1uUt1KOXwwSPDSoySbgQSSSq5AGMgSd8mgCilzgGTcX2Elw+4DOQCvfOc9+Pf1uR6mqoMLCqFwynaZJIyMAIDvBALYJyTjGcHpVK4i8sOuApeTP3WAAPXaxPzDPBqP7NJIUkBXaNofy0j44BGI1QBTx8x2jB756gG6uqso3tl42BikCkKD0IOOAD246/wA9WK6jZWLuWcMvlq7mQEAAbI90mIgACdvAJJ61zwgHlPGsxUEHMABKy4AJbBBBcAsOeenIp6wTWyQS4+0Z37FK/eUgsArDhcYPJIz/ALJoA2UlCGSSV2dVY7hHIqPuY7RjP3gD1xxj0qo90JMlJo8QjzM7lWSQyAR+VwpORxkdepGKj2I8ULszeaAfMt5Gbaud3G5c84AJ9c8E1JFbHy3faArJiIDYchz99C53EjBKkZxjBPWgCsb0vGVkcbgcs7eoBABG49sDoOaS2kNzEpNxC25m5dwnQ5G9+gGR7nIxir6wM0JtRBDIjqA0rMDPhnyELvkIAwYYGODnuDUUmkEKwUgKAzESOAAwIAjycAH8s7RQBX+zSSQ7rdTLIzkbYneSWLcvDFcEuMc45K9xjpHeW8loyQszbihYscruUjcSFbGTtI7Yzx2rOKXcAcLK8brlVZTsIKqCMkdV6DOcetRi9vxKkzXEkkkQCxyMqiQJtAKgkkEYyMZIPHFAE3nQKkILF8nJZAofgknc2CAdpbHGDn1rSt5BGkm2ZtsuFYMQiMCFcI2B1GR1xzg9KzZ086NJsjznYMVMSpEQc79x2gK56EBcdeaiSOTGN0alWO0KSVBXrtyeOnr24xmgC3eCIKFLZ53eYCCCCWYqX3fdBIGeCcVlxNaqHeWOWQKDsWLAdZM4GdxHA3Fsc52j1qW5t3SNy8oDCPKFUZ1n6lxhB+7fHY4GeuOtY8jzMA0SmIFAjqHaQs/GWx2GMfLgAZxQBrROqeZnhmYuTgYywyq9eUPX24NWYhuO5gmW3YCtswScKx4Ax0zxjmsIq8ybWDlWChydwPy45JU8tnPOc8cgVoK7AqqmRyWbOUHIBGAMjqQe/egDUDsnCsSpIwBgFt425Kk9SOv/ANaoZ5BHldoV1O0uGJyCAQSoHbH9fSqjXAAkZ1O9D8iltoTay/wgfNwuPTnr1qjLfCZ2KAhVXe3BLHaOCSDzhu/YHHagDQLqGUjgBCNwDAEhccHJznBqwZ5lAgLZUSI+zAZSxUYbcV5bacZweuOuRXO/bdwJw23gLjJVcc/Mf72PfjHStC0v0VmjkjVo3X5trlDhTuDK2CA4Gex+6fWgDYuLwTRKGChowo2iMLliCzHdngZ2kgDA/E1TR2aN2EYUMgVwF5+6f3gyp29R0PUVmTzmVwC3y7sqeM7QMKcheTtxVhLgLb78jy1IiYFx8zEHPGcjgE5x/Fgk5oAdcjK4DEHb8rng9cZx3bb27dKhwREFddpTayurliwKFVJwRgfN055yKVrmMjCqWRAXBAVjuwN534BK9DyOM4xVd7xHAwMHOGBwM42kKCMfLkn6UAOii4keXepGGXAHUsAVdT22Dj3x61Z8sqFkbckLLuV8Es/ysBwSPlLAAknHoOuKUUhkYjzAFxICJHCg4QllQZ5OOh7/AI1aF7E9xHbmZmGwrFvGQVUchUY4HJ46euDQBYht4pW4Khsk7s8ZPQNyNpJ9f6025tyYMgIjkFXJ4GUbruJ56jIA9PerlusRcBXR3YElVbyzHg8ecXADN6Yz6ZBNZt4UQOE2rlnLDdkSHoWYA8scDk4Jxn2oAyLGPGqRkMrqJFwU4ypZRwpxuPzHj2r9cP2WbK4kay2gL5URkZuVljwH850c4ZQSQpGRyAeB1/JHTCBqcZJ2lmU9CCQGyOQPUE/qBX65fsqXttZPFdsESdofs5UMZCYmVGC7JQd6rIpyCM/MCc4zQB+jNpHeXLlrzz1SERx7hgoyyFkQxgbmBJIGcAKVJxjmvcPCdhYvAsbRnzEU7Lliys+P+WbMGIXnkEAjAr500fX0uNRZF8maW3hA2lmHByGlGyY543gfdAIwBivpHwvNbmweaJGhdEg8tGil2uJmc75VL7WK4HAwQI+AecgFLVGihhvINkQJdfmdwY2SPdKAjquVIO0EHqOecc+D3+m2uoNfXYvJoTBKWhtSizPIzYE8YlMeFjzvGT2xjoTX0brdnazwSvcbJkWB3mhSVrZmYFijlwpKQ8FSqDd0xhq8BuboQSykQxFIXMAEbMWZkfny2cjdwV3ZAGAMZoAx9Xs7ZNInDsI91s7eVISFyAQVDAffABwPxHy9PxM/arkgt76W3gvZHjZpHkChcRmZ2DBZFBJOEGQ20kqcA9a/a/x7r0Fj4YlS3uLJpGtnZx5bear+UJmy+AXZTx0XOSM/dJ/Ab9o/UZbnWbsSyy3DPK7iWQoEVmOSq7FAlAX5cnnA5OaAPjmaNRK5VxKrbiCCQev3iCPvEnOD+NRsSRjByCAB1JyM/wCB/GnBxwGBBBO7HPHOcA9AF4x7UbWQkcg99wBPbBBH0oAswxROrCaYpiMuCBvLMvKoOflPGPbmpIlRwq4BcnZtGc8gkHj734Dv3qmNvOQe3K9889+/+NWS0a7GQyFlJDFgqf7h4B5CnmgCRkEKQyNGWjlBY8AbtrbduVPAz6/3T0qocqSq8DH8Oe5BzwO2f0zVhmeVV2hsIATnoQOrHj1zn9KlW0Z0MgYYYDOG+bbkZ4P4ZJ496AKscKcSeamM7WDEbgSu4cdxng9cd6duRwY1jGcFR93DMucOGwCMk9MH61J9jcsuxlbcjHbvjB3KRkHL43dO/NQtFLGWyrqAcZwV+YepHB/A0AIkEi8KclxswD1Y5BQerAj6H606OMoziQmJ4hlVKkFnLAYyB8pxyD7U7zpBCkYJwshkxt+bcQFDBj2x6fzqSGRTLumV3RgflYkghsjnPfk4oAhk2qxJJc/xEjBOVw65J9D+tV3POzaV5HHGRnBA6c9qtyExZKAMpcvtz8wGBw2B0xkdaQXStK8jW8Sh1VSoyNuBjcuR6Dn6ZyKAKe4qNhVvlYnliOcYwV7HGM0sbAMc5wQ44YqORjqPbI984ob72QSDncC2APbGOvakkCjaQ24sMscEDJ6jnvQAmS4ROMKDjACnBOSSc8n/APVUyom1wVYuCNrK4+vK46fT1quFJ49s8+nrVyJ2VQwONxxgFeQOGH0wDQBLbEgk8ndlSSA2Ae+Pw/SrTQKuQSQ2SCqgnpgY69z+VQxhVJOcgDIxkkE+v5/pVxZky3mhmLAjJ5IOBhsnkn/P1AKbELkYJUnG3PXsv4ZB9KoOS7fJuLDO4YIPB6nFXpJWgkQkJMoGMAEqSWLYYjHIJ+mDUCXA2yK0KAuWIYZUqSc4AJOByBx+NAFVpM4BBO0YGWLDp16U5WAjfg8lRw5AODk7lIOR+VNyFYYJHBGTzgHoOlNcBWIBJA6HGMjsQPTFAD2DSHdxkBRgYQDC4xg9eMVMFTau1SHyQzA5X5Tg5AX5W/HH9ayk8nk4wTz/AD9auozBNmflYgnaQcZzg5Ht+pxQBZtlY/uv72SGwDxnOBgcHrXonhSxR7mEd8jJxxg5x17ZxzXA2mEcNkA5+U8jhTjgg8d/yr1vweYzKmQBJuG1gCRjODxjgYz+dAH174CsIooIS+1iECqvGd2Ad23pxlfrnGa9YGmYl3uAyFcBRH84JJb5m34IwAB06V534ClSOON5EVmVQR5gDKwxjgZ4O0ADr0r2i2gkk3SF0EbRuBkEjvjJC8Lg8ZPFAHGXdkrMqxx4KZwz8tjOSMEnnqPTFT2um3MkXmQ7ZlhVXkjcKnlrvIKKoxuG0dBj72DwM1vGyCSlVfam07wrblfJGNhOQCR2/E9qkt0VZU81FkTzQzxMTHKu0hgpK8spAHQnk5FAFex02CR/Luxut3YtLmMNhTuJQqw/iCgHHZiT6izJbRFpxp4h8rDRhGTeI4CUygLNlc7cZIO0nGMdOmsnt7RkmltkvGCFkJlaVDs2onnRlwCoUdByS3PcUl6LK7mmurWwjj3QMsixBljRw5BfaZcsp38BehGegoA82ksGjDRsjPCDudWJLIrbmG1l6nOMYI4IOe1RW1giFnUvjG4LuZ2PmDLKVJOMMMkg5Ge5r0hbO0uLeSK5LssqRgsqBJFQEsNsjexA4OGBAIzghE0mysoTDaul1MQ7Q71cCJMkF38z/lryAMjGOckUAcSYnQeW8asVB3IqhGUgsQuP4xjjOTyOCeK07K1DwM5hcrC4S4BLpISy7o1LKg3cMuSuOnJyDWpBZq8xM2xSCwlJKMyoE5ZQ5yyZXPHTfx2NbsNpa3au1rIrh1wGUgRtIqkEopPBwQOcnnjPWgDjri3hEgk2j5g7J5UighAHUBwB8yZCZB5Az0zVNJDCZDCxSV1PnxOEeIq+UQtGynLBA2GB7gg5yK6+XQ2kPlyTW5lfcyIrESoUIVfPwMRhh14AOM5FRf2OCzRtLErwuEEDtseQruLbC6cphW54wW/MAwBPNJe2puGlc/J5UuQzLGiMM7t4JfBI5OTgHrW4wheT5ZZmmjJG5FKiXbxyQPnBLsPmOBgHoKBp7wTKTCzRTNIirKWxsKPtGBJyVj+bqeV6dqvrp09obecrIYlKR/Kp+ZZAzrKhP8JUY6dACDQBBCLj7RC7F/JEiBmf5xgEHzDFkAttA47kZ71pultGVMTBnIJVpMNJLEXJyVByDtTO3sQM5q/HbQSG4YF96wwmDO8ZaSSNW+4BgDP1Gc9qgisHSd53dklaTYoRVKCNJEcjGRjhNoA45JPQYAKsyGW3W2V5I2jLPygXHmBw5V1xkAEZHr36ZzXiZEjUSMWFuV/fQBkJdid6uAfm68E5+X069OqR75WiYxoHDstxtQBVLAtlYwMHnHXJwAQOsUkMaxqHdbr9/tUr5Z+Vg3lxiNW+aTjHGMZGeeKAMWdVXTobW3DSTNIJpC6FHeR4iqxgbvnRQCd+ec52gcVyutW0stnCQikoZBICsgeLaypG+cHPJxxk884Br0JreKedVtnRi0irCX2oxUFiMK5OxxgD5Se2cdKxtZhuIoijB1ljWTf5KbVZXchHIK5cEEbuBxyvbAB4PqlhJvlM++OQoQqg5AkYHa3oeoOMDPpg4rmn02RQjnaYpdwRVf5lAB3rIy5MbEljxhjsHOCQfaZ9NcpKbhYrhbnfJC0fzSqijy283B3RuAzFchRg5ArnNS04M7LbWreR8srxiJ2ETopHyuR3Y49xjII6AHm2pWDgSLCjNE3QbmyIxhWK7wCPmVv++cDpx5drEDRBUPnmR3JJGWjMbLkZYtktn26CvojUkS305Ue2mAJ80lsRvHt+9GCcnoy4ByOPfjx/xBbnb5sdurKRwScEK4OCQSNvO7n0JwMUAeH6lGYpGhwFAf5eSSis/IHTnoTx6kV1nhq9ls8+Uu9QybpHBU5BPzYYYPO3qD079aw79JJLkjgF3AjVypBG7AbeSMdvTA59x1/h+3EmyN7bLK+3zI3DOx6LsCcABtx6kEHrQB3GnxXJliIkcC4cyBuGjRMAkheoXhRg8YFdTObiEhY8+UzE7iwUnaRkNt6Dgc4OSOvWm6Np7Rt5iLmKGNWKysHUHGGLAgfPvZcgdB1JNbnkIykuFIbKkAIDGM7gpI4OQ7DsecdeaAOcklmmmHIw4kLE5AULt2hir/MfmOMj09OYhbzJHLcefGpRx5KkrvuQUm2YRSDFlkYHcfl6kFeu4bO2aQhkbLxBjk4QbSWPXgr5YXr6HtVZ9MxIjKoZ4kd0QuR5ZBySVPUbCT68Z6UAc5CsjuXChGRcuGZCGUYUKh4IbLuCOxPJGa0XbBhnkiJZ1X5ypDHcoBZH2jaTIDkA9TxWhBYGVNu1WlKiaJFdVUMs44nLP35J745PHIilmJs2aRox9nkXzYGZWDlmYYC4OV+XJIxwc5oAf9vgx5mZWlJKK5fcGxwqNvDcnjbgg/J1rWmvIZ7e0SJlZLcO8jrKwfzJSpc7cLkhQB+AxkcVzLPZTtOZrWTe2zyzboIoYXIYl9gP3SWwrZwM4wAAKmtbVAZJoWd0UmFJZiowWwzggZGNg6A8KMnJ5oA7bT7O3fyluJtsLK0qgBlL7yOVURsfuEEg5z6gnNUbuxtyMOGLhBJE53YDRnOHDrncVaTbgA59QMVTnt57Uxi2nDR4iiiu7YsVR1UsQjAA7gX6Y64561mTT3mVzPLtRijEpiRlJw24lR84YYIyODkjmgDSNj9pjlSR0jLReZndGSxibAJLdDtbGe+z1GayrQMDumy8CnyY8g7sZyA3ynLZOTjnHTiqNxPNIglDlIgse92JLqcjqCo3KUK5xnp1GTTbHU5vLEBEj24uBIAxYIZyjbWDK2ASCevPfjFAHZqsjugYyW9o7ooWInavy5BQSMem5TnnG48Dob9xZ/Z3cSbwiRhY5YyrSbWVmSV1YkHOcHkY4weeMLSNZBuNuqweZCRHHDGinfAgbO5WLfvGyE7AnJwetej3Wm2E/hu48S2jn7GFmVoJLm3gm2204t3BtZXJxuYsDy4AOehwAef3sJtp/wB4qTtsVleKUukyPsZQeODkAsB0zjGMUj21zNbfaRFbv5alIoyI1Yh4+cbkHAYjknIIBye8oMcgOZGyGWREk2nbHL95Q5YZXeVIHJC5OeOLFxfwIEwyNLhF8vYqxqiqQQZA3MhwDkfKcHOTigDDis3VoJJoGTaVaTywHeMlmBCtIwVnUr64OeeelTUIGuLhiQoacl4ygQOFIAUgRjEZ4XgAAEdBzWzdXgXawuQsESuSA23y4pMCQMpUAjLtkLx/EDyanubzT3tQsMIhlSOFd6qMSOVDNKZcnGSpKjIY+pGQADj57O2hVYWt3mYBg8j/ACtuB3NIoXAGWHTnHQ85NTzwR28TQyRpPmNgJE/d48xVIDKU52tvBOcnPAwcmxcPvRtpHk7yMt/rMMQCAejnBbuD3pLvCW6xLc70V0TfJIquMqgZMsT8in5c+g59KAOTRVtrptySIZgSJSEDKieWwZJCnX5XGBgdMnsS4fygWkDyb8hXQ7s4Jw7HkEbwvboOtJqF5BuRF2GcMwV9+4jcPmUqB1wzH044rJW4O0KJmMqmVJAx2qY5HO1AoY5GwAgnABHTpQAJNtZFLM+13kdS+SULDgBcbdqlfXpyex6mwv3t0eSFVMjfKzmHeY0LIFYHP7oHbjkrwcZPFc+tsiQLKzwlskOnz7wpAKyEdsnj34OK0dPlSIyRRvjvvPzR7Qp/gYYyWYbSe4HboAbk14t5KHe2jtZB8yCMBVZzlZPLReclSnGTz0HatZU82xWJWO1leQ2rqwABAHmltww5BGcAcDB684Vu4LxKizeeHkBV8FnfcwjCDBKklcAjAzir9tfJbMyTEzXDsHTYSEjfcxdNs2fMUpjqOvTgYIBajjFqDONmQvlssqsVZdys7ryCJNqAKeSCB2zUdxZNNbNcBwsaOTgyMzvkZV/KY43DBBPTjvUpdZTI7vJIiqrpHHkGQ7jKSxbcEJ9SMAr0GRh7XS+UERI1AVcLkhsADIDEHIwTkg8g9KAKVrYFskN5ZjjG52Bj+UnZtG4fKT5qtkdgTWZrFlMpMvms5BAbB3bnC7QWY9QFXsT15GM10MV2kVpIZo4h50RhIYBmj81lwY8LnzAFJz6EnrUU0ck0CGFXLGRNoCqcPkGNWcqeGUsMEnjOaAPP1stTmjl8u2uJFQN+8RCQCQzDJVcIA2T9F75zVW607UobWK83ebHKqhikoG1mU5jK4OHG054I6Zz0rtNQlu7iSCCd7hCpeAsp2pEiABl2KQFxlei4IBLZqG2s7iexu7GW4UGM+eIldW3qkjRuw/hEgjkz8vdTtzzQB5zsvZPnSMyGLMQHzNscYKquOrEZ9AcdKt2FjdtMTIYxg7mYlfmXJyDuIxJ1wuTyvSuoi0tXEsMcqZwC6SFFEq52sY3fgNwM8kncB0zSR6asav5DOpYCQy7oxteI43Q5f5lAzkDBOOKAKWpQPaxxSEmSAoSkkZDLEFUk72Vj5anJPOMkfLnpWZDfMCyl5EaJWkicAlGDDaw3yIoGSTx6HIziuj8iS5meZXuhDs2zv5bIzpuyd6FdrHcrdSM468UmpaBBp9hHqAnJSUJMoKOgfcCdq5J4+VuuR82MZFAHMveX9ulwHOIMQiaN2jKv5oBVsDALbSMAdNwyAKoLI0kjLJJJNDAjOV8who0AB8tQ6kD5SQBjH5VYnkeVECvm1cGVYy20OcKpDAr8mVx254qopkVjE+0q0eBjMnloWJBJGSrqzHIPYHjtQBlSzLIilfMZ9+3YQ2Fi7sGV/mIYMB8vHHrVkALbSSt5TMJBCI33ZQMobzMbhwVyAeRwc9MGz9heKSCbedjySBCkg37QUWR1VTkAAjOcAjnoDUKQsBdRRKrxzLJgs6At5T+ZuVycGXCkYGc7sAZwKAM4QR3LoBEJt0jr5XzASKEU7d3HJUsBjnKdORWaIQCYWka1jLHZDtZkRlYqVYF8IQM8kEkduc1sSWjRW8c7PIFMpKR7nRRKiLhgyptDNuz6/KcgA1h6hJ9okDMscZZcuIm4MgU7nccATEdu+e+RQBWARJCtuJJUZMRggF8A8t5aOdo4Pfp+dVDvcNGPlL4Q7maNSSwYE88gEEkngHB9KsmFocnMqRyIoTIePe2z5fukbl3HIOfqKqXVuiXDwpdxNGFRy8pkhVcorbCjDczbjjC5OBnpzQAlylxb52iOIY2CWFwUlwRkj5m3Zxn0/lWexyyNK7BgzFmAyu3HRsjB5zg1Bdyqtw5jkRo3bcAgkVVB6qqu2WUc88Z44qmbokGMID5ZdzIFAYkY4LdQgAU49zyKANqG2jubxYVnaOFi4LsFQEqCVGdwBdhjH+968VTuvJMqR2ryidnZJFIQRoMrtCMCSx3E8k+grJa/k2oingNvLcElioUHJyMcN+JojvDHNHJEAZA4aPO1/wB5nIZvM68n9fagDWgMUYNrcAMzkogw+5GBfAURMADkg5O4HI9QapzRRSuiWjHbuVJEkJ3ozHGBkAyJ9AME45AzVLzZpZmfBkbdudlyWGSARwfUnr6/lNJJAI2ITy5y6qkWMGIRkDe5xiRtp5zzlcjPNAFe7Bt55Ilc71YJlSBjgBs4PLbtw4ODk9jmoFWaMrI4kiyQUmG5SSuWDA9TwRxin7GllJmkYKcSF9uXdjySig5PXPJ5olLoRFIz4HKq2QFHYlSflJUD8sdqAIZGHGSWyzO2SwYlSSQfY7Se3pSmeVidyMyrhy20vtABwQWJIG4gHkDmllbZtyQwjYoNoBG0kFjkfezj+VW7Qw3JuAY1EgjZo9m+Mpw3GehBI6ZHTigCmrgpLuUkuQF2nZtkJBz7jbu4Hp1qKaEByI2M6gZ3pubCqCWzkcYwT1OOtWZYvIZ45I1MhKY2OpVScMQcH5SQRwRxzmq4yzEZIViAQuASvQgHHHU8dKAKvGxmy3ygfLjjJBySf4egpxXciNhgxyD0GewPvyfzHuKtCGMOylhhFHmBsAhw2NpIPzYJPI60PBtiErMGBB29ctzg7P7q4weRzgjNAE9uywMiToZQAkiK/wAyRq4DBymfmBbbkH8a1LZkE0WxmLGaPYCoO8k7iBgYBxnH5elYkShn258jKqC+NysGb5wCOrAFTjP8PrW/Zeba3EMqOknkSxSLIAQV8qQFSrkcfMinp3H0oA/uT/4IvXtwnwR0CAWykw20ccSEGJpGa3aZg7uwEROwjccKCBxuIFfvvFMi2oF4qQyzRxEozBoVeVdiL5wADndxjscHvX8zv/BFj4nPdfD21sPMhknVVE0MjMuWJRA4VFIAZg3OP+WecEZNf0K33iGJZLGF1aOKafddXUgMaJFbFXgG/aNwa4KqAxUc5XuKAPQhOkJfaFZjJ+8w4XGMA4IJIJ44wBzk4qNb+3gkkkCied0bzFQllQGRnXJYkqwBxnOCFGAK8+a8uZbi8uLp0tljbEUFm6H7Wyoiq15KFBi+QOAVxgAc4BrZtbqG4uI5RGkQlREmWNgQrYcMGJADDcxwx5GMdwaAOyj1OGXeLfyhPuVvJfcfMJIDb8HK8JjAP8I59N26uJJlEhCxEAfIoI8tSAUVTnkAAY5PvzkV59DImnXM0lw0fU7CCrNt24HAbBGQRn298HetNchuYkWcrGx2Ha3zOmWKkEKDvUHHTs2R0NAHXW/mSwoyRBAHG5mOWGcEcfUnvjirpG3a+QVZlUk5O1if4Qfu846461krqNnDEsYZSZCjlFAKI0ZXDFW+6wI3A/w4z6Vct7hGjllDRuVdyFjIxEoC/fO4/MSM5GOoBGBQBosyiJ87X+/kEDBBHCf7QA4JNZpuikcvmSGNBlpCzKqIq5O5sMQE2g88cdRxXPT6sXn2W+6SYsDtjUsokJ3HIH3hjbntWHqV3f7J0uLZtjt+/IX5ZFUBfmU8bduePagDorq+s0tppYJFlIUvG6AuoOxnBGDl+ADxnrjivGdX8SX17qQt7Z5FhjyS5chdwKduh+Unj6Vvz65priSygWP7SgG2IOREQMId7REgZQsBnHKniuK1GXy8ySQxWkW9kCrIPnw2VKsOhO0Ejr68igCS8nvWltdreaFB84u+1JFcDcXj6Scqevr27+c634dtlSSSS8SJp5HdYUwsdwNpaWIZP3ueAP4Rxmr9/wCJMRpHbRyRy+a0TvIS6eWGCxMhQfeOcnJ6Y75FQWzxXoWS/wB7bnCwupUhCRt4LH5DnHUfpQB5Br3g608SSQRxWgtp4UktbmSGAIbq0OdmJV5b5HOc4YcckZxxHiL4PWcWkS2+mWfCKxG6MPI+AcZLEfeLHJAJ4719i3OkRGzSW3jCv5Y2zxFQzBhkgjgkdAcAYzWMNLv3gLX0cXlRBuBhNqhSVcnHQndz9CccUAfz8/tL/AfxO4W4fzRbQuzNCUMkhUAiMbiMEDp6Agepr83Na+CF1q2qSabLYxS3KlCnlKqxwIX3u8qgE8orgHKkY5wK/qB+MPhYalaXYNvHJMw2xME80Ag52FQp2HnrjOR78/lX448LReH5NSgh0wfb7k3MTaoqFZW80NGrRsy7kRTzjHO0jjg0Afgz8T/h9ZeHvECaRBcKJy7rdTyuFitUhGcO/RTnOAD6AZNeZavoNpp9rJNZwzXV0YQ6zmHbaRbyCSWK/O209Oh3EEg9Pvr4h/Dqx1fxJfXl7JDdBJol2xQCJUij+WUyNHGFluieWIPIPzd6yPF/gvRIfBVzp2j2kMkkdi8sU8JEbm3VPMuI5B5JDurqrKCwJXco5IBAPyZ1y2lknklukRmnaTd5DqHEqjIEihCETkEDHO485BrW8MaBq9/Kht714kSPafMt0ZUjdhu3HkOAoHzdcjtXpM3hFdU1mBB5Xlvetb+TCd0juCo/ep3VhwCMenHfb8eWU3g7ShZ2MRtbq4gkbdAhBWFyu6M5GcBlxzuxtJoAitPgLr/iS4jP9rW8gc7C87ks5ON2AAeSAAPcY6V5Z8Qf2fvGnhKSS+ewkmtD5j+bbjzDtVQ5LImSv1PHByeKqeEfF/i+HVra3ttS1EJJKgyZpXbIOXYL/B+XTk1+xPwp8Naj8RPCGl6DPpc1/Pc2SreXd3bJFNYzNLKpjjmxi5iMRyxONrMcd8AH5a/s/wDj/wAMeFNVWy8T2LzI4jC5jSTY+4LklxzhsZ4J69K+6fiB+1H4O8J6Ctt4M0CIancRhDqX2WCLy2KBBsEeckBuT1JFeB/tWfs73nwm8R6PcW/h200W3t7OKG+vbKe9ni1a48+WaLUriO6kkSyvGt3jSQQNHHJ5QcIpLE+P3VrYatpG83mnzTPawosbyIGYrkM24yAI2FHXr6AHNAH13+z38adXvNQ1O5n1BXN8Ge6En+tYv8xjiHKeWu/HAB7gE4r7t/Zt+JXhGDx89v4l8Vpd3F3dm4hWQF1Z3kyROcfJwTn3XPFfip4EkvPCt7FFAv2q3mLvM0Uyx+QqIJNnmSgeYG3bQEyQRn7uCc/Xvid4j8I+JDrnhxHtJUJaORyXfs24lgpYlwT0AAwuD3AP6Q/2wfj/AKBo9joHhqGLRr+11uWKCO6hZJpExIHkZvLcNE2SADk8rz1r6C+CXxe8D/Cv4ZR2GmWv2nV761g1P9wQ++7uYVW5kDBiYgvlAEHDAKOcYr+Ua3+PWveKNStrnXLud7zzIZmkuGWSGOWNxIjxIy4jJkC9z90DpX6e+DP2q9B8DeC7We80y2mvpIEhlt3lBnDwRKqRwrPuKK7lixIJy2FBFAH3h47/AGsNal8RQyaR4eP24XDwR3VxNHHdM28BRAiI7Km1Rh2wmFGcjmuM+MP7a/xG0jw2ls2oSrHNbYkUuqLBt2IC08MQDD5CpCdCQenFfAep/tIeMPi7NPpvgrwvM2ql1WA6VazuXEqqiCQmNcKqjbnjhfxrlvHPwx+MGoeF0m1u7mN7IuRokU0ckjDeYvlRGzuWRcEBWIO4nHWgDt9J+O/iXxv4itXu9TRmSUOLg3Uwm8suztHJ5Y+YiVgc7WbaMD0H7J/swfDj4geMNGtLn7daWt5KUeC4uIbm7823dWEZXc6YPEeSRgknI4zX4F/AT4X+L9M8bWEni3wzqrxG+g8iPbLEz7nMirsbbldkcmSD0I7df63/ANkG28J/8I/Y2CqbG9tYYh5F7JtVMwI6IkgbBTayFdpI4JyQRkA9W+EnwK8T6Jqslx4m1I3yMyywm2JgtiNx48sH903yAY56Hk5wPvaw8OkwQ29rDm3+zxr53WM42rgbTkNj0GDtrh9LjvkSBXggaFIxG1yJVeTyQxeMoxYkp8xP0JNdda6zNaKhjkeRYpkAEUpVeMkF8vyCeMenFAG1drLo9tMjRfNESUkO0K8aklsjd8owOB6tzXzz4kmubu5ub/TNgkZxHIwjA3AMFPIGScgkjBHFeq61qT6xMf38sRWMwzohLgxOcMSity4wSOmSOcVwMGkro8SWzSG4W6uHFtMVYeZmTDKgB6jfzyQO9AHUW0I1HT7WNpljuFtkEmza6s20gkAx5B+U4xj2x24vUPD13GkkKyu0K7yZpFIMTE7iV45OBgexI9TXeWYtbS8ZpHQFYiMKWchiWCJJ3CFs4543dqj1G5VwMShPMJRVAKheWzyRwo45HpQBzWi6Xb2sKIZGuZwWKXUxwWztzhcDgALyffC55roTods8MgkCn7QWHmKdwUsTgsScn72MkHjgio9NmsruZIoGU3FurIGO8FA7Zfeh+XaSFwSMjccdTno7e1jKG3uESYSsAyH5YwVIdXHXnpjr0Hc0AcRP4cS3dSY2cQp5iyrEFPC7ScKuDkN3GfmP0qe305WUlANxlQDzAI02lctvIO7AXO33PQda9Pjht5l8uVV4VgF6jaF4GAR3GfT8qyJrGNJCylVUMRgruJBPGWA6Z5wegPHSgDJtrNLK1wjSs255drkSlQSW8pM8kdQAfQD3pr2NpeQxTRW7wsGZjtiwHOHR1ljKnauepzzwQcVtCNGjZ13KVJwD93aCNoBPRSRz6etZu5w8xiuBtODtZsFm25lAUZ2DIOM9COlAHKanocc8MiHzo5Vkil3RYG4KGQqrkfdwTkcACs1IIQRGxMe544wrqP3qgbg/JBcbs9Rn5cnpk9hd3zbcEAeUzsSpEjOgViwUKDgkYOOCduO9cHq2oL5tu6xupiXcrsGVgr43CUFBlgu7AI+U5HXNAHRu0FuBDc/vEZQYwwB2uD+7DbuihkUnPPOOOtZN3DZTRPECg+4WAO4AlFyMY4BIBz7Ed65TU/EKeXtEqxOFZhgBlyG5WRmGdxwcAd/14KfxqbQsWwxzuJbKu5UBSSxBBOHGBnPPTPIANLxLp0cMLi2dCyLKSyAebMzYkYswb5B8zg5HXmvMTeXV5G9tN8hQOiyKoLcYzkEdMLkHjgknniulv/FdndosktwpllBWCBMbimY1XJcHIyXzjOcc1zdwitMxt5liDlkePGV2FWyp5A3FjkAdM5zzwAcpKNStVSATFxcMYgzMIhKVcls7G2hA2wnIAGDyOayLq1XUEexuI2nUJBguq72n8s+aYlDEygKHIPGducCukv72BYtjxH90x3SsSF8uQlQfUN8jE/TnjmuXlubNpBLb3Igngk3AoctGc7MH5flXDkZ44PHagDySbwVJpWpzXcEjR24dUkG5w6byNjJHhgrYJyMjG3jnNad3NLDI8k8scqNwsriNZMxYVBtwPLRlxzzjDDHevSrm5gikiMqHdeLHLu8wfvF8srG8SM2QOCM4GSTnpXFa5ZwXpiuIjIkpCwsodWWGRAzebOoQFkBJG4DnCnbxwAc/cTCUeQkTQukIkUN0DiN0ysicA7mOByCAMk5wPMtaS5W2uI5bpYkhzcIybt8jwBd0UnzKSdy5GM8y4OMV38l4tqvzMZJXd4xa9Nqxqv78uVG5S28YB6KM8cVw+qRHUhcNFKsbrlkR8RmSRyGMOB684PfJyaAPO9W1yZFWO3hmRFjiiImmDvLJhP3yksPJ3DccAkDdt561zpF1fCOM/aBI8NxdwFxtYFJGiY+ZwIkMjBMtliSBg11d3oCz+UrN5JjV3klIMYRowq+U2/OQcNnbgjeBycCmQWU1lJHDv+1KYV2lXUx20OUEyMSwETEySHoM7cjBWgDjL/TbmW0UFwWcNgh/nhLhHTEhUkhpgo6ZAPocDml0+/0mK3Q6fM9uzsocFgJHUK0srMMmQ8HH8JVicjoPZryKKJGESF3aMKwiCJF5Rfc7ptO6ZwzDrj0AIArm9QFzN9kgV/3cQZlKqo8t9hZdykFZSVZ1fIzkjGAKAJLK6lura3gkEDPsBkWFFjaHJ4yAufMwF3ZyFBGCc8pqVubSaIiZ8vA+IRhojuKuxyUJVlx2IXBPGBVG3h/skXSYknlkdWSVGKrAWYM+9GJD7mBByMfKDzziGTU7iUzttdUhimchRuiMUUaPIXIyVBG5dq8nqByAAD+Ju3tJ590jIiiEKZG3bQCBlslyMHHYnqaqSOnnTZ3IQx2YbcOScAsW+ZcZ/SpZZn8woEEPmbTuZmzGQQGJVSMDHbBPHHPFZkrkN/CxG4sUIAGCRkkjjgHt0NAFtJH/AICSzDaCoYMDkkFSOvbp6VM+cox37hvDAqy5YE7VV/4ieazBcyq64GOfl2sdoLDBAHuf1qyk80g2gFpFyVXAYkMNrFs8Ehc4PPfkUASTO6BZArBSQu44U4ABA46kZGfrTVkzzj5ihIKk9hzg454Jz/u1Vlc7uIyMBTt3EkEAAklh/n1qa2mVdoKgKx2liBIU3Y5iBYfNg9c96AJFlBJyWLHGBnHcAZH8XYfhUjXDxhgoKsF2uR8xYEAYK+nAP8qjlspY3MisphLDbKCMYPIUhSdh9j36VG6qiLIu7721wG5bbyxAIO0YP6UADM3JJAywyOpbOclgD0p6TIOvU8E8YORkbQR/nioWRSA6SAbSeArZxyQxwvXtgd6hXCsQwJPVjt6HjBBPoCM9/rQBo+admAMOG3hwxBVcMANpHbLHNUWlgVJt0bPMdwjcMMAngkqRyc57/pSpcyQ8g4xuUMoAyGyMdOF25yB1zUMkm9cLEqqCrM+DnccgHLfdU5HtxQBnvGGGFB3DOWJyCBjA6deantkYFeDuB44ODzwRx1xn+dSyS7TG8Zcqh2MS0aHgZIwhJPPQ/wBeKuxSeUolkbzUf5sMWJjYZ2ruHLHjt+NAG7YDyijhGbOAFIO4nILFcKcYOMHk+1XZSZJCY1nYggNuDEhlAO4MQMggZHf1FYsF7PKx3zlCo+UhmB4yNgK545P+OKu/aGHymWSQttDGRgSCvPDFshR69xQBs21xNH8g3KknZgoLqCNwY8D0OaufZhcMblJoZSrhDGqhLkErjaoUH5fl9cEjOMmue+2eYiI+G8pSFwqqRkk5aQIS3XufxohvzAQ6N5bAsCyHazFl28uDyATgjGMdfYAv3k6REDBd2XLGRSNrZyyurHnGFA6Hg+tc9dSB5cIF54+8OpXJ+c8c80+4uC5LlGcAs0jKw+6TySNvT8e1ZJuC+U2kZZvmJGGXbgEZHrQA55gzMGYKQDtOMk+gAI46cH3pI5csQzbVLD3APTJCjryegzVabykERIfJX95uOOckZ+U5AwB1x/SiKVYiHz9w5XhWDckchgcjp/WgDbWQAHc4III3BSQFAOByeM5FWYmxG0mQxx90hgFDcbhtbllOCM56ciseJ/tDsqLgyY2xKS4Z1I3Z9ByeMYq+rCNMsQGZiAvJOANp4HAHXH86AJxGjjdyhPQlsL8uTkcZB/P3okWFxGIsNIcqVG4Y2sQvzdGY8Zx6VFCYi6O4Z0Vl8xCMKVBywDDoT0HfnpS8mdhAmVYkouSzIvUcgcn6enSgCRrUwSbZAyuNwKNxkAEZDMeRx71DcFAMAHKgLtx165bOeo4+uanuJpZEiXzxJs+VUY/NEAACMnkR/McZPOOlVC2/cnyKTxkEgKcgcMQe2fyP0oAnRZWgI2jYgMjMUw23I4BH3xgE89Oe2ajRRwwDA5ypYEMB/Cdo4x0+oFDNPH+6zlEVlAUgrtYkjleGHJNWrdIpOXEiOAMOB8jHHCsvVOeh9eo4zQBIglU+aWKOoEgOdkhUHAKkfe5649PToK8gZwGLBmXOAGLc55DD5jnOfWpT9kk2QokolG9ZHYbsY+6EiJ4bcSDkn1GKgUSQHPzJICVA6MCMBhnPGM/rQA+MFVYbeXwcsM4xnlCRgDJ/wpAZFXAJXB2lwcMT0I46rg8/zqeO6lt5UKKkkiMch1SSM5XkMASOCR0P61JGSsjPLGHD5UOflSORwcHgcnAPB7NmgBsQLSoG3HhiGz8oY7QQ2TncSTjjnHFdHYxRxyQSPhhvG4EqwZRyfl5KnAbGBj5etZNqo87b5gTgZdckAkhiflycDrj0GPaultZkjmHnIjfKwSSRXKsI48rEVwPm3kcnOCpOTmgDTZY5ZrkwJGF370XBfeB/AhVRg44xx/WnWrTRP5StIDIdm0YjmLfKv389DuYfzqr9qlEjyqypw0f7gLGpQljgDAOcnHPOMY6CpXlSWRJHYrmNsOzNI7EZwCQcDkYH0oAluo7mFk3mRvJbMccyljGM5ZCSoDKTnAOe/HNXBNAIlfCQyTqsU2RtjYlsHJKc8Y3E5JbJqD7SJUd5pJi5RRBGz7lGAE3MWPzDAA56AdKSa3LR+RLCVjCBiZkYRuHU4JK/e/i6c8etAC2+6G5InVJNj4ZVkAkClGG5C2dqkZ5PcGtH7RKzqjByhTKEqHVVXpEABweByAOOmayg8dvEjjBYnKkMSPL7EAjOQVOCT7471fstTWVjHcjekqyKpVFSQbsqh6DLB0Q5POEODgk0AXJhbS28bwvK0g2pKGjCQx7MbMSITgMT1bn5ewrQsAiGSIHe1yChDsqw+YOUbJHynI6k9z9KxlRo4AqF1jdTJLIHOxlRuSRnoCeM88d+taEORHtQ7jHF5o/eBsh/vYUHOc8kckDkYoAnKMJMbFfY8iZRiwDKBv2lCfMAJU8cYYe1WXtrWTy2kuHVmjzKrRk5ck7lxvO8YCHcQDyePWhbSt9nk3x+VNvDDy5DkK3BwvZ2AXPT0q5cqY5AJN6swDbtuQSw2Z5HXfuzzwQaAM1bdHnSGSFXthG8xaNUeZmXdGVEZBynyAk5HQYHesDUD5lw7oDEi5WNDsXYiAKowTlnyD2z6nNbtxJZI6MrRGeWNofNlUh1lw7MkWzOHO0bSehHbNcxe3SCUBASszInmyFdwbgs2QBkbweeuCRnigC1HJthETxCTeV246xYbLbAQdhJHP1qSRIwZTBGNobb84BIJDDG8YAJQA8Afd96oTTKmUJ3nAT72UJ3Ekgg4ORUC3DySIuwKPuknhRjjIBGCOSM49aAJJgxLKeylQMZ52qoOSecAHuOSfxhgsZrlZJoY2eNGMUyoN5XOSRg/dOO/GM8mrMzQ8kNIWdSwVeIxIxAYkknjdv7DpnNCXLjckTmOI7dyqdoYpySwU4kIOevbjucgCvFAJgPIktoSMbE2+Zg9HVm43EgA9OSfWmTQW4Mnl+dGi4yJV/e7lA3ZKcNyDzgY6+1SFDLdRvHI0kAtyHhKhWMxbPmbwRjBJwMfjTp3UK3zMzMxYgNyMnLrll5zyO/Bz1oAwZtvmYbIAIQbWGRuJIwSOnPXGcVlzskU4icLtWQ7t564+8N6jjucirt8wZG8tSCnVyRnO7vg/3QRjpxnisOUsquyyByoCuu0jhzg4J4B6c9PSgB/nxtIGUD5WwAcncCSCGyemD/AIVaBXJ2uwViNpwuCnJYA7uTknv0Fc1JLtbCN1OWz/e5BAGOnStS2kZ1243EkIAORk9+CDnb9etAG2rxPGq4IOQC+d3Jz/7LjHp0yKndIFlXySDHhScx7sMT1C5w/b27etQwxEERvmMELud1J6EspK4ySSRjuKuwtJby+VESBMroS8YOUcbOEYcZB44yMgigCldGQsI1mZUBZNqAg+W53Z+XAIL4wMnr6VAtoTuwJBIpzKsg2iMbl+Y89dx9OetWJYQWlViwZCPLURnJUddzs2UGM+v5UCFgTu3B1GSC24EkDHzAdCGHfsOKAJtRsra0MMSyGdjGk0bqcKwk42lRykgOcg+2OKeLTMUQLeSCyERvKHBLZ3SnC/uk6cZJJPoM1H5U0iJGqIwVXdthDSKqkklsDJ+bPU9Mc8cWodihgfvouzouCACGJDEgOTjntmgCuiIWZXlIyxIVQDuwwJBb2GT0+nam30ls8ISSBlkj342+WUYPgKWJ6nJXtkZ65GatCJU3EcrtwBkMRt55x228ZPeqF4I3KMWcoWwwOFyCwIB5ba2M5GevrQBT0tYn1KJUikkIkXapdRu4xtIOM89Dnp25yP2Z/Y58Fx6t4a1LVL6C4W7tvKmtoGuP3kduxjQsmx8xIoAJTBzgE8HA/HPwrbPP4htIUUHfOpXfnkF1CluQSMMDn29q/oA/ZW8MG30t1ljNvdPpsoMke14UjltCQ0ew/NHtIDDJ+UEkbgRQB6p4Y8LyWmvXNw9wIbFv3bz3UnmRRSPGZkGyPIVQF54AUnAI4r6w8J6cz6atzHclwpiiJCGJyqEyCMrJnAwxG5QQwPBHNeAabowudV2ICP3kjSzxySFikSgQiWERncp5J4GegGev1Z4Z07+z7Sza38688+As7LbytFFhSjZ3kkYUNuJUYbjoAaAOf1nSZYx55MCLMJWmAbDhFJi2SMo4fYzZ6jGRjkZ+P/Gt/eNfhbKWCJLaWWSYjZteGJgiHCkbcZwMhQS/BHBr7X8URFrKSC2EhLlkxHII+WDJhdzjzwC4JQZJPQdK+FfiJYTWmomyJmV5ZnilhDAzRgyIziUKh2r+7GTk9eMjgAHlHxA1K7W0vbuWQSCCCSWzbbKC8jKd6AxhgoZmk+bC7CcHf94/ij8ctagu9f1IrFMqrJII98qsV3uSRIRGN5w2Acg4A69a/ZfxxaWlvpF1HKz3USKUNvDckNdqsTMY/M2blXzNoOAC6x5B3EE/iN8ari3vdc1C5i8u2zdMBaKrFuD94sqBRnAPA6selAHhWCMPzgk49cA4OfzqQuAqrkYOQwySw+YdSeh256fjUa7sA9FyeuMZHbNJwW+UccYzzjjBP60AWwIk2swLqXztO4PtAyCCV4H+PSo8sSTzsU8cE8knAJPXr19qspLg/vlEmxDsOFGSR8vmMFyyg/Q8cHpTJ8khCI/mAdfLIxtYbiDhjjg/UZoAY87tGkZHyxkAYADfKTwTgZG4njnmhJ3UblZwfu4BIyAASDzwP09qV2TZ5SINoIYOzDf7jgDn6dc0ilAAq5JAbJA+6w78jB4/H8aAHQzuXDBVLFsbSNxOTkAgjkZI71LPO00oJ2BSQTHF2CnGNp75z6nk4p0s1sba3WKApMqMsshXG9iTxuyc8Adhjiolt5oxDNJGwRm3qAGXcBncVODjHrz6jNAEc0ijaqcoBnDE7jnBx1OBnPoeKg3ZwwO3GMgHByM9vf8ApUrnMhJO7cD8/J9gc/n1AJxzTFAVQysd4J3D5Su3jBA6k4zQA+P5mfcx7nk8thc49/b1z60LE7K0igYjAZssAQrHaSFPJ+926fnSEEKQG5ySwBGMMDggjnBPaotzjuckgc9SPTOeRwPzoAXLkFSMZI3Z6j0OD04NMIIA9OcH61LK4kVCFUFF2uw5ZiDgFjnmjY6oXKEAgHGCFwehBHTI/HigCLORg46cH0x/kVIgwQpPXBBBPQnt6f8A16iZSBkA4OPbAOOv4VLGCDk9B0PHBPOQfw+nNAFgy8FRyASPQ5zz9e35VE0jbsKcAk8DIx+ApD8hfjGOepIyRyM+v+eaMLlNrHBA3EgcNk/L6kYHX1PNADkDNGx3ZIPKZySSRt25PP4dMUGOQRiTkAsY9oZc7sZII6j64pH3Ko2txyevRiTnGOvX/OaYHfjsR82OOSOhYHv0oAa24qOOgP8AvYznn15x+dMznr7Y9gO1Syt5shdUCliBsUYwcAcD0zSPEVUMysu7IwQRyPvYz14I6dM0ARgA/wAyc9qnVsdCM+3OB6cj6flUX3BjHP8AED26/Ljsaci5YELnJ4Ukjv69+KANBZsBR/CAAM+5J5x15Ir0fwhdObiJAzDaVORkk4IwPWvMY+WwQeW2gZ/IA9sf1r1LwVblryIEHbvVhu2/NyBwexwPpQB9veAAJbSGQu2cLhcYyFAyCS3Az1z1NfRmnRSm3QlEUDO4Hq0Lr95NpI4xjA/lXgngHT5DCiJuEbJkMex44A7Nz07geua92SG+i8llQMiqu8smMgIQoUqBnqvXrQAXsURLqq7HVn3YwGwoJOUKnHA/LHrisjCRsr7z9oEqjYEBIRWUeYCc857YH5c1Yvp5FLSNC+SxXksF3kKWYfKM/wAPI/EVkahd/aWgknAhkEyxROinMYZUUu5C/wCr+TJx1255oA1zMkJLqq/6QqvJJyP3wwA6hW/ujBPfAyK0IJZ4UjSIbrjcSQNnlyIzFlP7xCAu0HoAO305W4vYbWICV0byWcs6MsqSAgqWjOASGyOOnSt6PVrdobGVnYwNAyGOL5Z4VQoGyuBgEnK5znaeRnkA6qGW0lRWkLQM+WVcI6KArHO1W+U78Z4IG4nnvTRPkaVPNjlMm3bKBEHGSenP7vPUnrg+prKn1q1R2eLd5aqwRnXa5RlKIGChgpJLE8gdOelUJfEFvcfuyRjDBXHyFXHDbMjHl5IAxjgjrQBuNDceTOzLbSI6urMo2SKJCcq6DAeLGMYYHjB5Iq/ZRGG2hMDIFbaVRApJ2bCV2hs4yQM9yCOSDXKRa4yfu3dh5irG6FmDCMYUhkJwwOVBByOOcnGO903xTpWlJ5cdqb+eSISG5kCp9nlkJCrCpG9GU7MEY/iPPFACXcExaTejpOrJEGO2PyDJG7qkwOdoJBHbJ5xyK56SEykSeYyuXlfG4HeBESwAdfm+UnoBnI9qNd124mvTJL5yNO4kYKcKSVYg5JIdSApGckjIHBrnpdViuzHLhkAG3aSY+EZwxYFsDO1SCDk8c4xkA7WzuYIrZY5jLcXVrnyrjakgCHAVZoipL7VJ6c9DjHS6ZYnjCZYpIwyin5yqkguGz8mQwxwR61wNnO80ksypJ8pUM6DJZM7I22bxuP4E4znNbVpqCTGCI5RkZVZgCC6HA+dOBhQAQRzwQfSgDrVFsiwxqZCUXYDwSuGbJkLY+YjH4Dpnin35RoYQPMjhTzVQAyOMOy8bE+bG7nHJGASe9ZNvqtm0ckkomEttI6FJHbZKGwY8Dgou3e2/PJOOmcJceJluwYfKjjiM4aMlgZFAKdGQKG3jjO1SN3JOKAES0lX7UY55SxjRWLN5ZIBZUXn72GfnnnqaxES+g+W5fzhvJZnaONVLneN7FlUEKQSf9n61pXGpWYdZJVCHBdVUO6oWJXYig5zuLDPtnPBqxMbS8tZJJgrq4YEByzFnO3BUfd69PagCPSpi83mRhQgdsKu1S4XOQpJw2VXk5zz3q3qqzXNuzqHjlSIRM29i7Rb8KxwfmQbiOeOBwOlVFisY5Y4zHK0cTgwgMI2Vh8xUFz8/HzYJxg/e61c1C7Jto5Puq0bxLKVAZZImGFKqxUhlZvxz70AYMUn2RWhlSO4lmtVt1nCsWhWSN1Lpt+6D5vU7TkcEDk4Y04rITuCRFiGEYf5nHGTGW5JGACo4x7Guxia0YkTiT7QImIyRtUh96ljt+6QGBGRjg4xwcK7eASM3msx3Mu4NGAAwypQFTt2oRjA654FAHL6/Y2yaW84kaUL5Y7SM5Kl3QBm3R4YAEFTuJAHIxXhviaS2YuZk8tZAIgyLkxbcKf3a8k4PYfxfXHuGsamYYT9ly8XlSxy5UTNKrKOeuEbJJBOfUV4P4k+zQ6cZFlYam0u9IXyRBbhmOWH94kjHJ+6TigDxO9iUaiP3WT5mNrkBFy2CQScEdOeOK7bQdsBCm3bO5Qh3YG8FccKDlQA2QcdR061xt0ZHlMo42ToXkJBIdwCQoxwM7j0/h5r0rwsybXaRPtSOqhJNxLxSsThyFTJYllHTnHX1APT9DglknjhZImLxFjMVz5ZkGdzHnkN14P3R+PSNpvlZUCNgGyGBD5CEZwH+8uVJOc9OgrO0yG2gESyTeXvTJdjGSVkR0G08eWQwxg55JJwMY6maxdbJzuYJA/lJIAxOZ0LSq77mUHaQB1B/kAcbJbvcXLTlhGWkLQtCQhMi5UqUj6Idg7d6u20cpupoyqO/lB3M5T98shXeE3gFgVUHaDnkZ4zWpplo7k20MbO7FCm44LOG2FIOgJZ1UHsMYz3qabS5reSYyv5RXhVRQAuRudXAIy25OoPRccmgDmGtUEwmBRo3leNoGVsrG8cgJxj5CuE7kdAD6UNQsYVCCNWlVwGkERKlWYPmMbhwVYdcdT6V1l2lvJbwC3SSOfIjmmVlkjkEikh9uzKkOoJ544HpWeUazZHnQSymQFGctGrmLIkCJgAx4IBJzg5xzQB59HbyxzF7jLzxyMUZ1OMHaAsgbIJAxzg/dqdraeCRI1cNGf3u2Nz5bt5JAVmC/fCAjsecGuovit428IokO7zGiyVZU3MxCqgwOSDzj5eoqgFaGYS/Km1s7I2IQ5UrtVdx2gqx+bHIb3xQA6GEIluEYKCiSlXA2NLuJfeCvyHBBBwfzNRXdrDKWkJZ1cFe+0PuGSuAMgAHn3yamv5prcmO2XYTGV2NIrNufryoAOehGMYPfNRWd9drbRC4ihdfMMzQEBmVx8jKTxhCAp47jNAGBqEOxolleS5ijURLGrEKF25QK+SQVdgcAEcYBHFYcFuYpYySY1ikLAIWOcqwBdSMBuT+JOcDr0t5IRN5m0JhRIqkcAPKQSiA5ZQFJyN33OfaoFSWWR1ChpPldFLANub5wnOTxk9eMjtQBuQwm/McyFeYt4jGThEBQBjs+/jLHA/ixzW7YzOyzadN5ohjjm+0TSRNGwZzh0RN5wMhADtzzkrjpBaQW+mx7HikuZhA2JPMe3jjAUhl3KoMjjchy2QcAgZPF611KOQTOcC5lZ2cyR/LKFyRv2gAHIIA6HJzwBQAyPSmaRY0C8zoHIRikany0UksDjBJyCCOOmORJqOgLFJFGSs08qyyrGyOjFEJDMVx8jDZnGT9/OcddmC4EULB8TI0hdMHc3mscyBSB93jA4xhuhFV7i/kukEsLsLhVOyY4wrndtYdDjyznB6dzg0AcnLYxRyxb0XynKxyhTu8ssxXrIcs20ZOOACOckVnDKz39uLRnWF3FqRMxgdFfcsm4J+9Aj4wx4znPVa6R/3kXyFJ3VTJK7BAxm35JRfM+UEAYwOvGDxVK5mlRRIsbJCUCAjco81cBwOPmcjqFOeaAMi8jmvUEKWzI8fIfzM7QCMKAuPlDHA4yBmuU1fSdRs3RL6R24RkSNCCsTKrkSvxuycj5gcHjqBjvLTU5bS/tpzbRyLG4f7uwuhbMivtYKx4PUd8dqm8Q6pDqMkspaaK4aGSM/Iu2QF2dcpyBxwGBwMcD1APEpwUDiJN0gPm/vCQDGOqA45II6A5x26VBps5e7CXpjjhjDgltxBJL4UkchRkngE4Ga6C+tyqyskbMS6CAKNz+WcqxIU9m9O2c5rm5rSRpLhy+0xxlyVQs7bRtCkKQxGXHQHgegzQBpvc+UY5YwZY0crH5oAEixkbvlLFZBlwMY6ZB6GrT3lj+9lciJnkCrDCuY2XBMnzMRsG7dxj16Yrnome4t0glcyRIGZMGUFPMYPICSQNxIGM9ASARmpJYQyBY4ldVKlVPBwSVJA25A5b8Scn0ANmS9jhj8y0SbzkMTCSOQSI28O0pz/DwycdenbGa66lO8qF3lDquUBbcoRmJYAFuAWDHHQc+tZsIkKqrZVEbHBKgqOcbTwSAQPb8KlkaETJIg8sqy4jmBlAYtjBwFyM4/A0AdNbatLG6xlI9mTlFyC+XAwWUg8EnBBHX8t24Nw1tLdQERAnZHEyPKsIJ3EyO+SyA4wwBPqBkZwtKSOC5iubjyjCuHZFRzEzAEoQoYHIfGBnggYFa8uv3sN7CscaCzdkBWNWkklRpiu9WlLFDtVgOQR9G5AKMF3c2sCxXx3ztDuZABtMZKGNkzGMts34PUZHUHmaLVVjlWBZSBcIN7SZcQ4O2RQuBu4IGQMfN2PNVNWuYbx43jUxOiMu1t5ZCC6eWCMYI3AY6jpyck8/LGIysm0GVAzSdchiSckZ+YcYGOhPI6UAdpeSwWUqJdqXeQAqIjHuCvxlQVw2Q2M56dzVRtVtIZWMCDYsaIzzqIXnVMMceW5+YttyQwJBzx0rnohLd3MbyFSoA2mXKKoRiCDIVJ8oYyeDz3NVNSOy6WSAxzBwN8ZPyqUAGWIAG5sZOAB0OKANS5vYBNvhllXEcXy7ohubnftJA38dPvHnBzUY1WeVHiCDfsSKKV2CqikhcFVzuccjGewz6DmlYzKWZI7YwgFVYNImN6jOHYncSw4Hpx6VWltZzPHL/pHku0PlOWYKsu4GRI5AoVlJBI6EbuSSKAPQbfXLjTVhSK4W58xyl3FLGhVJEEowI5eGXDdfoRkjFZOua8t4bSMNtEKEeUsKLDEzTHcqMH+cFct0A54ArBvo0EgEEZVYoNhf7QZA0oG4yqWBxISxUjocZ7VjTzDbF91QAqFmVywC7u7Eg53DAA/h+lAGqHMjuseVRQ8q7htRo1USMvzNj/ln2zknj0D47iKOT7arQzQoqRXdsJFjkUYdQ5JAZl5ByoP3sEYrMa5ZI9oOyJlDLvUtI3lgcKVPGSMdcc9Oa5+/8q6aRFDw7pEZZUdowiR4kKNgZIYBcDngAH1oA626uI5HaNZ2jUhpYkWNHIDEB1LMfkQLuPGemc8mqtvexCSeGYMwCbRIJCCnlswJHzA5BP8A4717Vy3m+aJGBD+XG+1ZWYlA/wAgIk45DDIz/exzUK3dzaQmHaSnneYtxhh+7kAVk3EYClwSCOhB4NAHT6peGCDYzJJE8iPCFYbIQUU4bAwZMOoOeQR15JrkpbqJR5AxEpYSBlDGRVIBLHa3PyHB57VQ1CSdnUMdwdgUAdgmSVAbHOR939aztQkkZxCrBpYPkLEgAgD5lRh95RgfgKANJ7lmjMuXkhgwseZOFfIw5jfkRkHBxgjis66vWmdzuVVyrBVVfugA4JAySD0z/wDXrLSaQQOS5LGbZsUAgkKSXO7jjK+nPPaqjxsHYmKRTIFLZzlmAADDtyCaALbTsNyeYoRwC2yM7iRxyQM+ueaRZYmjWGQlwjERsGKqFYt5isSeTypz3xjAqmZWVBlcEZweQcAknj6n09ajdm7oVUnIHue/TkZP680ATjyjIQP9X0DPkYBbBHyqf4CMYI5qFoljd0yWUggsvAB6jqOR16fn3p2/ZiOSMKQWO3BDZ9D26805SGDfNt2jJBYDcASMKGHLA+nv6UARwGSE7kLKwbO4Hk5PHGPU4/Cn+YHB81VLtlt+FLE8YG7GRyDnmpbecI8aKEIIZH3DJIkDBum3J2hcDPXnNVmdFl27jw5Un+IqGIHGeDgUATZcoMIUc5yyuccZ+X2G3HA9O/SoT5uHZkyGK7nAyFwfl4zwCTg/pV2KcRw745iJUYMqkYBQHJAbH3g5B57ZGarvceaTkKrEk4Qkbyzbt7AnGevQDqOOtAFdhKw+4ApzhSoBznjGec4I/rViM4EjgRkiMBg4YZUkKNhRThwQP8KmhngEUiSplyuY2AbcsgHytnOApfbnthTxnmoh8r5CI47xtkL90+hHRiD1xQBUCPKWAU4ALYXc+0AkYyB8vWlFs4CMCWySGAJLDDbc46DJxj3NXYXeHzCnlgNtKg7wVZgfmXYwyo3cg5B3dCKqM5yxUjc53PjPOSCRjthgD9RxQBE0UiSASnC5w7Z6gttYjn5jnI+oNSLFLOxVCW2jOHYKAhIGACeV5/EUpbeUTDvsAVd3YHJIyRwAzH8s0478bT8gUADPIABGQCBz1/WgCPyplkMZcMYywClgQCCQQnzcHI7cn861YEuAqs8m35wjKSdyjk42uBgfIPyqGAFGQyIq7iCAMl8AjG3B6ZU4Oeo5rR3KspJXc5jLkybnaNsfdI7kDHJyeByKAP6A/wDgkb8Z38DagmkPNcXEUt5GsEccIRlMqkyZZRhgAocszbSSMdcV/UfpXxvttXZbV0WZZEQpJP5RQoJUOGXeOhYA5HXpuHJ/hN/Zf+OEnwyvLO5WVIBHdwNLJhVYmKUkLG5b90HjAVwACwXntX7N+Ff259K1RLGazvrGBkRJLm6vZJ4Fm8ohZLMTRjZGY2I+YxqTv+9wuAD+mqPxZ9tsJZLliu0LK6xksDjlmYgYO6Nc5GfWvl34p/tZp8N2ubbck0EGJCMFZHDEAMgRSAPlVQWxy45xkj58/Zw/aesviINP0ttSsZWnt/LRoZElhugZPLeQKGDKyKTkgnJYD5sZaP8Aa6+BV14r0KbVrBJYjEk0lqsMbHzYri3mDMZVlXYRIwONvAbGSvFAHF+L/wDgqz4X8NXIg1Q3X2uMNEbaSS2ZhEEUo/lGXcw4GDgABvvHFYGh/wDBVLRdblRdOuFjjl8oSSy3YiFusmA5dnJCMm9cjLbmYLjIyf57fib8Eddg1W9u7i5vptStLi9tJor0zCOFE8sW8sUSZaSNVDbz8oBIxu4rz/SPCS+HtPvJdVvtXE9gVe6s7F5fL1GS4kBjiUFf9HMabjy+cxYPPzAA/r/8Bft6+A7uU3l94ltxbfKpj+3LKzYiy+PMRWI3Lu4XpXok/wDwUU+Gs8z2Gm6tEsu0woPNj3SsqZUH5+v7uTIwOCODyK/hC1L4weJ9N1y5s/D82rxWiySx2sL3Rkli2gRb5i0nLsysSuTgYHbn074feNvjBfl9YSDWL22W4hilmEN08S/IAczRABZNq85OMcdqAP7vfAX7Y/hmTy5r2UO1ztjzEFJR2ZSEKk56EZPTa/Br6Q0/4v6dru6WO5hxJHvEMvyrgoSnBPyqcDOfQ9cEV/FH8Jv2j/HVjqAiu5v7Mtbc21tdtLeMyQSRBoppWDybh9w5Crjcw77a/Vv4O/tS3uuW/mPeW9vbN5yW1zc3wjuLhkZYhbpCsgIZt2TkcMOASAaAP3f8QnT723ku4NVh0u7kAzJbqpVXdwqRtucFmDkc4XGK4uTRL6bThd6v4jhuYIzuj8uYEtwuG6ZC8AkHPLnBIxXxDonxls9Vgt49S1fElwCnkxTMZWIChXLsx8tfmODtJ4z2OfoDT/EMeoWljFa3SXtu0RaRDIjCOJXKja6keZlOWyAe3PYA7CVpru7gTSykkOfKkEu5YWZShLrIhJ3AgjnA+Y9K9J0fw99k8ia8csFjju2jwW37wABhHwAHB5OcAcgda4vw/ANTnBt5G+zo2ZVeIwLEMceWQcv8ynB746HGK9FWe5tLa2jgtXEcrR5leOUOySAEPtdmMagHJDc/N0zQA+81ho7s+dCsVmBhN5SMiRdqkeSSC4wcgjI78U7UNWt/shiDE+au1Sm4gB1IyzKDg5J5IzzSy6da322W/bcQd+1mKxYww3FMjnBOM8cDJrSj8OwTwuLSGR7iNN0Ucn3Nu7azYPQKmMckk9+KAPEfFunWtlbK0jNseJUduZThshChUH5mfapJ6Z/CvzP+PGhxTSXMdqZFbzGCTRZWRBuWQKrow+YY68nkgc4r9efEngxGs5Y7mQu0kQcRBmyX2kgg7x0YE/dPPc5r4p+IfwfudSN55CZjUgMXBBXc2Qyk85Dg5x2A6ZzQB+Y8vwP0O78L6jdRSGJoofMkuZnVnkaVEcgfNkFWcggqCTkHOM18oaj8PtZm0+80fR7e4MFwbiLzWiiLSORJEXWRyVMHl7dwIByp7A4/U3xT8O9Q0PTZLbULjZZB3+ZCVEyqwOHUgFu2OnQn6p4W+H2k3VvBLFBvKkM5iWNA/AzGXG7qGJPHJPHoAD8Nbn9lTU9Ms59ZvoPsc1vHIYowgDhWYnKKpJAIAOTwBnBAr5Y+Inh+LQUeS/tJ51jlfzjLtmMiglkTdvG47UTjoNvUgV/RB8VvhxrmoPHoum2xd7ycqoSRTHFDuADlo1J+0KN5A28gd6+APjr+yJrMOgzX17Elw81pdRxTwyMgRkleOJ3tpbfdyoOACM/eypJUgH56fA/4GL481uDXtNS2awhkRnjkEahMMdwZmYZIKcgDofav3R+Gnw+8O+GfDFrFa30aajGsUU7WkJlmhBiOW3ISq4JBDH+JTkev4BeEJfiX8J/GMejrPew2P2vfLFHIUt5oiyp8gGSGGOQO2QCckV+//wCzTd6h4j8Mw3LafGkWpW/kvqF2xVg+Sq7ZJc+WdysQWPA5OOTQB51+098JfDPxB+EevtPNPdajptvFFYSMqFbi4VWFw12zLmLESqwKk/M4Cgiv5U/F0F14U8RajpxnmDWd5cRKsbl1KpK6jaQfmAxgdue1f2Q/F7SrHSfBmvRapMtok1vMZdiRyNvEckZdNuRLyseTkdMZAYY/ki/aQsdIg+JfieTQ7ia/0qTUJ10+7u4o7G8ZI3UySTWUM0gibczKPnIO0sOcgAHmHh3x3f6dqdtczuZIYnUGIkhWUMGBbrk9q9s8T+O9C8SaTAtoLKC9aJCxaNQ27DBlJIG8c9/zr5y0vRbm/uBawpiVtpAY4OX2+X16biy49m6YGa6m/wDAXiHS4VlkiaSInzSIjlCCvDLKoORg4wBQB1Wn6JcTyC5iUSxJIgEqGIJsLY3SKSMn7vfHI5r7W+FH7KviP4sRWWqap4ytdC0eG289JJ54jGI4ZSjB0aUNuy2VTAyvIPzDPxHpfi3UdG0qSwltlCyxtbCXay/KqnCuSPvLnPGD8vBNWNO+NnjnRbKXSNP16/itGJUJBcSiIqpYYCNjaDnPUcenNAH7x/DrV/h/8JYI/Cfg2XTdS14otneay8SSDfG6RyP5kbE5LAsnXjHGSa+/f2cfhlot54nXxR4xk/tWaaQXEck3zxG3kUMI44mQhFB+UYww2kjqa/mZ+BnxI1LTfFFlqF7dSPI8kIljuZOJJl5Mn71iCfkUkjPzHP0/cL4RftZ6YZ7DRNQ22wjMAguFzHKhAV1DsRl0O7pwfnJz2IB+9+lfC34Q6kbW/m8K6JLvCsrtaxb1KsuXXdHujXDHb9Tgkdd7xT4B8EaR4dn1TQpYfD89vGZEuY2lt0QwjdgMGBH3Rnpnbz6V8m+D/jl4Y/sm3vJdWRyba3j2G6XyiCowVUZKEg4JJAJxjpz6dpHjnTPHkc1o8jX2lSQBhFHIyxyOx/eRIrKMlJCy5wQ3BUlSDQB8a6j+3T8R/BnxD/4RCwv/APhItIimNvM8yzhogk6wkxAIdwXDEjnpjvz+mPw/+MGua/4dg1W5SW1nuolLwSrLtRioYSxOw+4VOepIPy8c4+SNK+A/g+8+INprEPhLUI40uJV86+UNAyvIbiQxu2V5ZdxJ/u4wd1foJp3hO207RobC20+CKOKIRxDbtK4A2Rqu3G0Ie+cZPTHIAzwx4r1zULkN8/7+RYnEYJZ442ysjK0nJLAZJwMjI4GK9Qkhml1TRYLtGEbStJ8h3BWDBlaRm/hzgnHOR0rzOK0l0HZJbna5wVL4YBXAdgXA6j5iBzwO3Qcp4g+K9to63txNdPviQ+XFLMq5bnLxuuDtDAfKO/40AfYMmhwI9xLDGHKRKN+zYjBmOUDq2Sc889M8da5C+tkciMxOwTe5Y4OPvD75HQYx+FeefC3412XjDSHgS6hFzA4hmMokDSQox3KmG3K5JBDHjA7jr63PIsqI6FFLBieHkchk3RlSDgAsvO714PYgHP2MD2935gAOBghR83JO0Ow6qCo6/wD6+tZJRiRcK+BywDjzMAAFeflHf9KwGEsJVgAEJBYLkAlTnjJB3blOQewwK1xdJIgj3AOAhTPBJJxtxwASB1PTHSgDdgKHLMuW8shWAjGGI5ABJKjIXPY4HIpl7E5RjEcEqGkUE7TncU69WwFyPrz1rmxLcKwW3nWNvMXOfnjRN25gy/xZBwMEYJHYVeGtfZ0cT+UIVVt7ScMVUgh+T0A3du3HpQBny35MbJIVX5dm3adoKk7ypJ4A5ri9Y1tLIiRXcIQVK+W2yRvlZSp/hyVxk45PHSug1W5R0S4ikgEEqs5LsgaXILAKSwD5XnIwePY4801meWW38pYxLEu5mI+R1bCiMtgZZRgnGeM5GD1AMq78cwNJKiqNoZtyoCEjODgnnCnJHOOefSuX1nxPM8X2iEHdGrbwjGSJjhiCQDgHJUcDqSM5FcRrOk3Imn+zTSQGRZJCpJALb1IwMDzFBx8v6kGuas7XWLaSaHVpC8M0byKhKRJFwGCpKWGTjuckbsELxkA6C58UCe3RnZWuAQJo4X+XIBYMCeQmceuMHkVz93cieFpA4jCKctNIFRGwCp6fMwwg55JbBrzt9H1P+1muZJbgW8MiskMZdWmDblIeRMjoSMYxh8gemzqMd1OIMFlRMAwgFghkw+FGBt2/L1549eAAYOv3ck89lcwRi3azt0UKgk+dEy7yMzP+7Zjtxg8cDrim6R4ta8nuITMwaB4hM7Ax7FDqpUmRMvkkbgB0bk4ORZng1CUvD9neKS3STDzAhym8qW2yDGW8xe5xgdeteZ6lpt8VJg3rM8zBJVVS4KgZy5GGbG7Ixk9fXAB0HjHxVc2JN5EzzW8hKNAo2gEkkhWBwQFOT97pjHSqGjaumtR3Eu4xupG6HPzyBhtDbmbO4Shc4BBHQjPGVeaZqOoaWsd5PI0lv+7gKW4VpN+BNMfL4B3AMOTweOOTB4YtP7GkgguUSQxNNveQFWdxM21pXDZfaoUqPVeRQB1d9NdyOo/fskEQihJK7YIAQAqNuLNwWY8nG/g46ZX267illaRDKzwhVcSqAFjyWX5gSW+YdOu0E88DrZ7m0SKaWyhlPmqd0iu0EUhCoGViVHbBwOx6ZJrkxPepcR39xaqkCW6xqzReXbuuwwtLgEB5W2szMOSyMexoAybqwmup47pjPBKY5Cbc7sozxgMzLtAmXI2hh0weKz7vR1jubZfknjXYJLyOF0ZWaNVcKHVWJBchj0O0deo9MtYY9R2zxyGNFErEmMocohLIquw3KTnABPBHrVO7iwu2RUmZ1y2BskjV9oDb2HTag6D8T0oA4LUdEiSZpY5JnEMOY7fcEe4CEE5USN5ZJYAAjOFyOuax7/QjNIqIRaRyRBnWaORkALKDHKUXDgFsc+mBzxXQX0z2147qHuIftDRoxcBJIg5JcuyrlAgOOOd3Spoc37pEHzCzSbXifaTsZXVNxA3MBjrjJHuKAPLw2oW1xNptxB/osDeZbzI4U3RiBCbN/wAxj+RiPl42kDjkUzZeY0hjwVkIIkLecm8uyttIKgHaoGORleuGr2qfwl/aKNf3Uezy3aIBW/0h3MO+EhXXKxhxlmxnJxnqKrw+HjcI8SKiCBorl0kQIIfKVSzLt4ZC3UYyOTg0AeNNotxK0rXBUiICJAoJZ2yMKxQ9NpxnsRknuKaaBPYCZ1nIAjjeVFYLIySjzZYQqgbmKiM7epAAr2l9FighuDFgGQZAQbTGgJOVc8NhFGehPJGTWRNpe+K4QrI7xhcXLqWEwm+YkADIYEnJ56juKAP4D2lXC+ZGwJUDO7luDyWI5bJHrTECSSbQ4QHJZ5OMkDOCB6kgY96YvkAEMHc4BxgjawOG+q0pASIxI5znc7KocE/31bORgDHbpQBMIZBG0rojI5I3EjjawXhQRghsjPTk8U1Ci8q7EhSRtznHTJfIIGCfyPtmINgCM4KttO9/4SFwNuOinvxmoHTDupJIAznaQMDI+XOCBQBaXbJuBcqVDfJznIycK3QjjoTUsexo3BZcryq9weOf97r+VJapAFdhLIW2FdrKQCzYHO0HIx9D70ssbMhLRKCz7o3j3BsDA2uh6A5+Xocnn2AGfaWACsW2kkEIRuPTGPUZPf0p7KvlbwxzvGcA5CADOeytkj/69UWSVBseNgdxKHkFSQBtIOQRkZ7HNNxNETKCR1UZGdwHUH8T0oAsPICo+6gB2nDYY4OVZwD1Oe1P4ZnPm7nBRVCnfvJwMIcY/hOeM8/jVNiJGYAFWJADcBOeORj5eT2p4iaNiruuD8wYZPI5yMjg5PXpzkUAaRlgSOKGRZI5BuZyFRTgsfkMjfNxwB2+nNU0j80uqllCo8h3AvuKchVAGM4J64HvSBSH3SujLnI3AyK2SDtwp+Ule+fp7VsksVUYBzn7wwpHRiOwAOAT60ASNBErgBw42hm+6Qp9CVHXdz2IA55o3+YyqDhELFAxAznBy2D1IC/lUVwxBjhUqVQKBKmAZCxyN7dSvI69KQ7nQ8KpU52ouCccHheAOp9+1AFyOTa4IX5Acb8bhnHY+vX+tXxKMfNuOSQRkAcjj5ic9KzzC0akOyhhtKopcsSynnAyMgdeh/lUoiLbBEwfORkB/QE7m6g5BA9KAOpsbyxit0W7hBYGRd7gTKI2QbUKB/v8nBG3Gc88isKYqw3IQE3MNqDGOcgkZ4UA+p6VXeC4jVA7JChc4V5P4icbmXccjOe3tTZbmSXco8tEVBHhEPlg42lsZ5Jxk+9AFd5XUgc7upyFKkEEjcrDDcH9arbmzvYlgFVkBOOVI4AHUdM9OlI/PDH5sgA4OPQ559gP+BVHKFOAowwCqQSGwe5XHQcj1+vagBZ5ZpWyWyBjOBhAWyOFAwo69OtSJbTkOxQFVQOO4K9cAjIzjJ69iTTYkPKMxRWK72wxG1cZLKPvd8dee+KWKQRyBRI4g3EkgbWZTlSQufvFS3Ge9AFqxne1lS4XKtGSUzgZYZA6jjhjnvVwXTXEpkkKLKQSWG1V4XnhQADwPxNZbMrEjcQucop4OM/KAO3QZ+tXrdY2i3IuHAHmcMQSWwrDtjjnkZ3dMUAbMG2OONJfLlErFiYzukUEYKuM/KQT/hQqoJQyqVUKx3FyM7QSNhwTuOcenFVUmyFAAB2lSQCHdQM4JzyM9cc8cdqvRyTNtgBjiBYOGZUAAyCvzMmSMdQcggdaAESK1EUrushmbhRlQFPUEnBLdc49qjEZjBYDIzgsykA7geGwRx159jV25jjt5Sq5kCjZPuCFQxPG3b907MYP1+tVPNVmEbFscgDdkqCSQAG4HU+xz70ARtHtK7iUxuJXH3uu0nJ6f4/SpIxJNJ5MCl+Qx2jlQoyeQegAP60HcY3RMgHDbGQsQF6MGA4Bwcc9KqhyhUN+7IZgw25bpzjHXg5xmgDZktnhk819k0e5QZEbfGzEMoJ24ycqfTkHrjNU3YuzybSob5ggyVAOAFDMSWAIGM8kY57FrTyCIwbd0Z2nO0MwHzFeTyoIkfoc/Nz7NRl3MjksCMjaCMHJwWBH06UAWlMkqF0GUTC5AUEEDhvUkAH8h7VdjeF4/MnYvIXAeMNtkdGDDIJGARtA9s981kPI8YAD8HAZQTgjB2nkEMMkjj1q4ksKqhSSRiU3OCgA3EHICuDxtOCe2MjBoAvQROA7hHWJ8YZlyqAMQOSOCeBn1OOta63ZgkWKSRLjy9xVZC0qcgH5SCCMELxxXPtfyCARJkW6yl1iPOCw+YbtuQDjODx3xkCnRzMhWVfIfe2RGxVinTaGX+EcDrwcc0AdE1wjqzIY42BUbAdy7iMkkE9CB68E1KGlSIMXO3AcDzCy/OC27ar8HkjB6flXOxyylpZBG3ysGxtbYMZzgDjGQ2P61pPqkix20gMUjMrwtB5YjGAduWAwHyDnPByPYUAXluNhKhyrAAK+dwHGDkjoM/zrQOpSvbrG0ksoOEYvKHVSCWDIrDMS/KOR6YOc1xxuySqYZQSfO3k4Zg27OM9OmPpnrUk93jaI+EIVipYMSeAQxx6g9s846g0AdQZCyIzgbCzKowQNyjcw3EYxtPQEZJzg8062uEV1aRVII28scLyuWBB5bAPH41z8moyzrGsjYEaBAFAVQMYxhcZbH50pvZQix7SyJ86ZPBjySFKBv7xY88gk0Addf3aXDRrG7FFRQo3YWNRgFMk/NlueB1Y9cZq/ZXr2ZlWK7VJDEgaRfnG0MGKsCvJIIBwCMHkEVwguppWyzFE4XJIRNwx8uQpG7afx9avT3CQgIjM0g2kupV1cbQFKuVBBzuyOQO1AHXpfRksXJLblwyr/AAk85BH3Oc/hyOcDSu9YC29pGweTbE+ZXzskBcomGAw7KQxBPJDEdK89F8wIQAqxIyQcAgcfMM0ya7UKg3MTk7hnJHQnK5OBnv7cUAdbFcxm/SdFdhFk/MD5byFCyKDjiTKvjHqB7Vz95KisYhsyshZcBSVQ9ELkZDAHBHY5xWRPeyOMRhjtUOCFJwQeDkHjHrnpVBJJZCyABpGBOS21gEyzj5h8w/EEdutAGw8+SCGAUFAQRuXggkg5/wA9OKuHMYEjsHTIVcMCPmBKkgnldue2D61ziu+fLyS21j94FDg52gdmIyO/apfPESMWDux8tY1KkKcOTKQ6kZZeR0Iwx9BQBvoWxlW3GUkxqUXcMFxxtbKnr9QKjEgIKNuR2LKSpIYfN83JPHOQfxFZIa7li86KNggyqheSp++QMnJwCew4HWqy3jEbCTnJO8kEswIySSc8jP40AdxaSJJJHCzREFNgZ9qktvBUK4B2uSe/Ye9Ets6NOrN5jQyMrpGwVTJyrgKo+bByDj3rko7xlRZAygA5UISSCp4K4HQH3q79vkfcUm3TXG9nOcFi43NuUYHVmGBjrQBZvIo41cTgJLtVVQt8xLkuHztIIAUdTkcCuWlhSUyKrssmwSMgyOpwCRt5JO7HHXNbVxKk4DSkuUxtZs8NyScEjkMT1PtzQFZ0uLhlRkSPY2NqbCMbVVuBn5ScfWgDm2sEUhiWc4Yk8Bs53cg9D/j6VatoRGQwXdt5YMpOMAAsdvT69KvRSwFi0gEgaP5CGIUNgEEbSNwPP4GmkgtI4B2F3VXVOSEQkIVGNp7k/wCQAPaaWQfM28kAZbPIXhRgd8Y9+O9KksibXEhGTwSTkFdpG0nkAZ/Wmu7I7Hy1ZQqhwOdrOnyupDcNkg9ce1VmZNqsdzqrk7wOQ3QAgnAOMcc8GgC6BJJG7iU4U7P9ZhxkdSufmTb7Yp9vJLbSTAYwqkENyRuwdwweuMdDzn0NUoGJ+4xJznafmzjnJXsMfTNSMSgZ1O0ptEsbhQQ+75RhgC3IHGD1684oAtQyyBiyqWlcHA24wp64Udtvp2FSQXFvJcAzAmNy3msjJ8zE5yhIwq4GMfn3FZAllY54w2QcDIAyRgc8c56djircsKwxIQU8xmwSjLjgAsMIxyeeScHNAGlJIgBaM7VVQHUAliN55YnhRtAx6596p+YHGFRWKqTtGW3Fg2MBO4x65HFUmuPm27hjaFJ3ZAUjqcjOMn+dVHklG48LtJXfG4+ZQeSCDycL+ooA9G+H+nNNr9p58xQu4+zRbXcyykoigLt+Xgnvxt7Cv6APgBeWWh6AYI7eZZDYi1uLgus7yTtEqTKsynHlhVVTg5ySQcDFfzyfD/UpLPXrXypp2y2CHkZGDyjaxUxuOAMY/Div3+/ZkuLHVvDMUhdisdtD5oc+YgmQOd6B+hyyk9eWOeMCgD638Aw/b9S+0yyrBMFYgRLGiqMOFLOV5lKgHGOg4PNfWllLDplkrxmZJXWOOPyggWBDCEfc7kHzHk8wkgkKr4GcA18u6RbWmizC4gvYpbgsTI0BVVjiUDbBKiocSbif733h6mvVodae+sIZfOn8raU83e6qByGYlclcgjBJ7dKAE8T3MKRTtbTCGcfNbbJCCu5QZMRlRtbczgnGQr5HpXyB4qSOfWpisryHcI3kkET3LSFQQBvYLvznBIwcgHrX0h4gvI/IkmjjtzHHbsXaYq0mHjWWcxNuG2bbG3IPIDDJbaK+UPEd5G2o7oyD59xNGodwcYUsxG0kHCkEEnOU9xQB8+fFbR1fQr242T29tGtxGA7I8uYl+VnxICpwcgdOueDx+HPxbVRrkxSI7S7lmdgFdVB/1ZAHQAg+9fu38aClt4YnlgnHzQskyxcNKrKGQSBslAQAM5YHZgEEED8GvimZG1m7GGAWRy+4lgpV+DyTkZ9D0FAHlIdpUWNvLRYwQCQB+JOeuAMU1QS5wOg529OAM/pzULSySPuY5ZsEseScDgnGPSpVfapUcEnOeuR0xigCZQXKqq8k4HPJyMAHPTHtU8ttLFGsjKNrgHcNpK5CkAkdyrKf8mo96uNwBTaOOcgnAB6knrmmhpWTyzI7IDkISdqk9SBng9PyoAQK6Djbk5wMds4PUcd+aQIxBGVB5JPHYgfyxT1IY/MxGADjAJAGMkZPr+dKquoV3By2WUFBhl6AhvTI/D1oAfuPleW+2RSQQc7Sm04IXk4JHf2xVs6ncsqxIAIUA2oQGG7OAQGHBwOcelUMjaQy9iBwRg5JyOeRtzn35pg3uw5Y7flQAHA2jOOByetAEryqZS/l4znzM45O4kZXGF44OKrjljuPykNjaAemQAc9uakdgS3HBCliQep7jHQk/wA6tmydbe3uRtZZVbcAcPGVIUKc9chgePegCazsJp7eaSPymUBidxKkIhzkHGM49+OO9Z5Urjg4DMp3AFlK4zyBz2q1Hcz2sZWOVlilZlKqeCSmDvHfrjpzVZwCitkbtzFstwQuOq4BDc/jQBGSFDLgMX+6TjhQW6ED6fzq0HRdm6NpoUiLOMlAXYkhGYDgB8D1PPNVskkAAE4Cg4JI7A/N1zTGZkVk38NglfmAPOQSD3Hv6cUAIGBYFidowvHHC4wPwHT6VOjHLMB8gbAUqOcnPGfqKrqRg4B3AHPAIOTxn8CaugM/zbw2SFbIyRtHbHbJOPpQA2QjDbQNpAyD/eA+8CBkc9ulVlAw244Oc4wCOfXnj/61apgCgg4OSMNgHA4JPFJd6e8Dr8ylXUMrqeu4ZwR6gk5yO3FADzp8v2FZ8I0eVbKkBxuGAq5HPQ9O4PtWaQQFBx8wyrY55GQenTdxmrr3FykS2zysYWVGC5OzhiB8oB54P86rSIA67OB5QY/MSAzd1wBjntyRn60AQjGFVgoO4bn6MFJBHbgYzmp3YKsrNGXXhLeQsQucYMgAGHbaBxx1+lRAMQ23blssWC8gdxwOOc/nUZDlVj3HapY4wcDOBn26c0ANDBmy+SW3E8EgswJBP41YgIUZYZBJA4yxHPAPYYpiAqQUDKcqQeCQQfvKSOOP51qWtk87ptJxIxJJAyCPvUALDbtIyhFBZnHGPmAz2I+vpXuPw/0ZjcwFl2nfyzgbVOeTlhwP6sK5Tw94eMssaumPm5lYHBYc4zg4yB+PsK+jPB/h4xvGFjaPawLEfMuCcBuF69+/AoA+i/Bdn5EEPynccLkEE/KMMTnHUk9O2DXsVi8Jj8ppNzZViC+91xuxuLf6vgg44GFHHevJdMV444UUupUrJuC7s5wpyoHC4Uj8eOeK6X7ZcrIX8ohmIO1EO5MdGwG4IVWP5euKANrUbGLzbiZZidqBT5jAryJDsHH3sY6dTzjiudiMMO2KYl9u4tI67mJeTYils4J9MjoOvrca9uJLWWIhnaQqrNJnL7DznJBV8EdSfoKx5oJpo9il8u+Nw5boTksDkDjqc4POMdQDTW3t50O0ggg7UKYRmGSSQQQPmI6/3gfeooLKCCJ3EbxMZ9jq29V3EkttLJ93pyOvUU+0Bg8sMGdGZCx4Y4XAIDMST15GAO/NdHbwRSxNI0SDYZC3mkEFTkYTKj58AHI9DQBzr2MrBmQIzSqokEhV12RfvAQJMc/MvQA44qk+mG5yYgg8pGLbhGGJz8/lFgMfwkBQfYZzXoE8VpcQCNF3EKFdlLLvZssQocjacHHTHTHHSFoY5IlglUxLEAkTbSzeWpJMQbGQpLYzk96APM2t7jyZLjzZZ5XbAX92XUoVjw0g4kBO/r2IPYk29L+32kw3sEbc0YluMBESRJBuaPDE5DYBwAAcj5QTXTTWC+a0SQqgDcqmEBZiWLbs8NyxP09eKr3ALGWVYZRGsccQfJIRxsVnkJOHzIHIGeN4xgCgDA1K4vb1YLaYxxvFId7RwxL8hDPMC6/eZlIwcnpx7ZNwGV9vlFFSQx/KC0TR7QVcKhxvJONxycnJzXYf2eyZEp81QwjVllUEFzuCkIvMfPAPr6UybT5I1DKA7PhXVAi+WQ3HVSACuDkdj9aAOZg+1s/7rzo5lKRxjzJDICuCSDEMepA3DJOeD03ozdJvCFxBgjeyOsjHao3tIc5UOFOM8leeeav21nJMJpFiBjgw3ybisfQbuAAeSuP8Tzes7XYvyrmByGxlQhVjkZc/eBPTHBx+IAKsdnqV/azNHN56xL5swikXzIwJNoCEr84yAQAD1zjOapW8EzGWaIMBFGSyec7HeHx+8yAPMCnGABzzgcGuntYZLf5z/o6yHcSu0uxTDBmI6sTt4AP3jnHFUDbp51zbxJ5EszvuCiMiQk7yWYgBZN5B3A8g9QKAMVm1FFMZaUw5V5GcKQqgHaoVgc/MxxnGDyB6JFe3m6ORY8jPlq7lQkitjDOI8HdlVPX7p5I6Vqg3cwKJHJMLMMT5caBgMjcXc9VGBjJwO3vOII2CrMiks+50AaOVVdR8zIM7VBL9CQwHOCcgAga/me6jd2AUKkh82eIMr4y0YIHynaXCkfMVGCe1R3+sSW5j8iANNFPK0sjlpBIGkwJUiDEYCA52gdV4HSrd1pqJdn5fuGOZegMT9VdSRnack8fhxiqF/G7lEfyQWaR2ePaQGdmwxG3rjB6D0POcgGLeeIbxXleMJE9yzyyfLFFGAgZQ0cxIMbEcMrckDkGuNuNcvJNwhZMtLlnd2MYBKl/KbPyfKmARxlskV0upWRuokUSTRRJMzBZIsoEDnzIUGCdnmZPHOCOR0rLj0iK8UwiNpJVXesar8pT5jkAYwcrxkfgMCgDk9Q1y4ufKSOSVHwyCJmRImhZT+8nuJNuxASMZYdTg4rzPxTqV/frHctEgSxWOyeOFRiOMeY8RCA8oY2JLDI3E5yTXp+t2Bt3iEsXlMqxnMQJUlOFfaOGGzbkHjIP0rzTXbS6udRdxcG2N0FAP3ULqoVecEq29F64zuyMCgDyC6ST7Qsio6iVjncAA6gDK71PysAFPf5TwDjjuvDt21sVKKXKnds3Z+YcEGNm5Ugk5xzjjpXLrbSC+8mV/OEM8jeUh3RiU4jkIBHUgc4A+7nkCvRdB0u12kzEQyqsYjbYBGUHCmXkEMGzzhuCc4oA9K8N6pGiKXRnYjcY/Kyoyd8gVyxzJvz6t8uRknnvrjxFM1oLMPKLUPujjMYG8niInGN75z94k4XAHry+h6Q0TKZA3UbMIrxj5VVcMgyAdwPQkdeK6A2UbgqoZBblVcOrYkcgskSgpnoTgng460ASWGqyqwYxyI6RStF5MbSZeMAKrBckMwDc9MyEgDikfWrl8m5YMJNjLuiWFNqIFCRhVUfd35xwScnmmWNq48mbEm8S74wFKsOQRtAHYDv3Udq6W+i09rO0Fvaul0S0ty7yeZF5nl7AE+bI+UgngHk8dMAHJx30bu7AoX8xgIx8hIbcNjnBBI46jHGMcZp+t6oUkghlTyHtoxESHQkROFcBGydh5xhepOcc1M+mSq0pbDBx5kkjEKwBX5drYzuJB59jWRLYLOJPtMcvmCNUEkoIYEgEkknDFQF5B65yQcUAZjagjm3EWVWMPJIyjBZ2ZiHIHKqQACCQDknHXMj3YlQI8QMkwdndowJGVlCrEFKEFdp6gAkAEcjNSNZG3cM8aSSxeXksAyFeeCNmXUADqcHPUYrNNjFujm3OoB2oi5LtESSfL3MBsAZsc9emQMUAa5XSVUxyQvb3M6h/MkVRDHhcKylhkIzHduGDg4HOc8sbyJ2kG7Yp3EgjGDEfmK4HDY6jg4bJrVkt55g8VxJMxZSEnlbeEhRdyptUFmABAPJwODnrXM3mnzAI8YMg+cAI21gWxvVWHQ4Ixgfw9+TQAG682NWuJpWEEbpbNJuKMDIpkiUgDCASAkev+9UasjTqYt2xl3fKQFTJBG0jB3HBxxngelULjTb23V90GI58hJCuwKwYOQjSDA4BXHGcHBGCKYYbi2Rjby+avlg7QWiKFQQHHbO5jwc5ye3UA9AstTklsltZYlIllE/mSg7o9xy4MgySrZAOeVCEAVaVma0uYJbVILj7QGilAaZwoXCqZig3bgc4Ix83A5Nef2LzN50YndZA8Rfy9rpyC53AqSuOMY9wc8Vrw6nfKk9rGzxyyOQsjR7FMUkYSRhIVJZTtQ7e3saAOgguzbXFrEGkLTOFZo9zsjKw3EID8pznAGP7tdiYjBp1yqptllkjuIneIMZcli6puDNGAGBI4IwAcgV5PBdzQxNLKQTGzI2WCHcysUeP5ssnAzj0weoJg/wCEg1BXAa5lcAkxbGdir7QSSWPDYyeSBzzxyQDoykyNKVEQLSKyNuYMUAQsGbIHmYViMYBKr160r3O4qJDI3BaMEfKWYgl+c5Ix16kgdeK5abVL19hj37LjaQXwMyFdzIGUncRxjHI9OlUpdbaLbG6hSECm4AKGUlgcyBj157Yxnp6AHVXN6rBI2EhMe5VXfu2o25sLxwMsWA9/esyVzLNuZooUKZRQrK2N2AxVuC4HXjBGKztN8R21oJ2u7IXqMdpldXIhkMbhA4JxjJB5/wCeeAeTVXUNQYXdrtiVFltllDRI4jVQeVkLt8rEMp5HIoA07yNVDlHZIxKBHIsQJw2GIKjPG0EgZz1/HDm0g3tysMHlSmWMOCrAKP3e8KzMeoC5I527jngA1ZspLfUbt4Zbh4B5LhSrNIrXIR2RGIPKkA9ASccc8GpDrMWmXrw3DkMkpDskmwxyk/eWXGeCx64GCeQeKAM+9sJrK5+y3MIgaRQNsY2xyKxZGkBUkSKVRSDk8rg88BrWccKKbeNmjTYvLnKISxw29jjOV4zxjI61tzeK7bWLm2t9XSSQ28imOWFI/NklaTADjA3x4kAIBGfLBPJYmndNDbEKk5a8cLP5EQVlitzG0oMrufllKkBUIYnA7kAgGPcZjIESSOC5JGwKFzhV3Hcc85FUoJZTIDuICO2zzF4Uq5YsSVJPIyDnA9KmutU/eCEEiVA292Up953foseR+83478HpQJ0WRZxsKg4fo6h1zyjY+csuOCBknv2AL1pdyLJI96WKSCaQb2k8uSVcqFyvJOXJGcDI5rUtNVFvbXkEqjZdQqEkCKXzEdyybiwxgNgYORxxxXE3V1KspctHH5qeajqVwivgjKpnHYH09cCqn211DtKJLiKNjHI8LLhWYZQGTawZcg9B/AfWgDda/ZX8vfkDAZ3A+Zi2JG3AZX7x79afc3YnfbEqBGjcFlYyc7c4X5Qc5BPUkmuRkv7Xz1TmTe5UKH2Kfu4G/wDhXO7LcdAcZJqlHqsgkdRJhMmNjG4+ZSCPlOQDH8o5wM5oA75L220oQNvZ7eRfKYTSIZHkZVd3ABBCEswU9cbscjjJur6Ga8V1RyrMWkRSivHGwYqSucEDKgcdq41dReRytxF5mG8xC68ZVhg84Cn0PUhjirV3JPburRxMrugMyfK5+YblEZX1QrweQVxmgDrYriJHS5cqAsbs6EpGw2uAhQJ947WVhwDlD2p0usXd1bLZLMHt4W81htaV3jBkcEOSdpG44x3yfrwk95cSCCJyRsGxic9HkMhBOPm5PYDIq59te3CRRgECIB2SQYYlipUEj5dwU9c/e96AOvtJIp4njBMxiBEYDMsqKWkxtIBAG90ynBIXC81hXEsexoymJAyxkNkAYPDkE85IwRWMmo3UZnECMnBaUgkDyxsOxmyQwGe3UHJ6VTOoTTu+9lCIuQGwQuMdDxl8Duf4ec80AdC8mIVikjUY/eBhhWbKjhSTym0jt3OO9ZZuYfKncoxd22W/ZACpDbjnkgYx09O9VfthZESRnT5yokYDaVBO0gDkjLKTg8Ed+lVri4tmdYoCxXaQ4cfLvAILKQOhbj6dhQBORbxsMNICyATKQHQbQD8uWGSVLA84+XPOadOYZ4N/2idpExEkDqQphLMy4KnCDLkkdzyO9U2nE8Rd8MzyLGXIYIjbQiuzqPlxgfl3qNLyOI3cDSEumyGFo1G2QBxk788DaBj/AHqAIhbttYyTLleEZ1YNgtgKuMngfePtVQqsdxHI7KyZ2kqAeM45Uj+6Aeefmq9I6BVTl7kyMSWG0LGxyFOB948c/wBeaz5Xlxhdi4AXoMSEZwu3+/QBCbaBZLq7h2hIi25AYy581widTkKcnOAdvHbmqE7zTZ86Z22gKoYEsoU/dUdhjsP0q0qHZIADuIwSpALDdvK5PUgqD/Pg1HcOJbl3MZUjbI6scgnYNxDjjBIxjrzQBTuEV2wCHCr8rhQpxleG+X5gNx69h1pSspj2RncGyAHx8qqQxKlvunPUD1568v3AB3JbBz5aqPu7iSyHn5Rgn1qZJM7GcghFKooVW5BIUNwCF5bnOfyoArRwRs8fmB32ktIqgMwVF3ED8B6j2pWspHjFyV2W5mKCTadqsckjO3n5c+3T1qdSU3PknLHaQATx8pY5GdvJ+mafNcT+RFDuAgVy+04KmQ9ZCvQEJgYoAyGgRZSqycZ2qSo25HDNx1Gc/hioTEwkwzDIKqQQQTj+Lk/KDV7YnzZP3RkdR/FyQD2wavM9pLZoIo1FxE3mTSuCJWDblVEAGGjHJz15HOOgBkbDCfmCuGVlIySueB0XowPXrjNEsceVZFZUZR8z9ScHeQAOfmzg+3btct4DcsoQbnJ4UAgcjOF4wzZI/KlaJRJ5LZZVxuUEHDYwQGPJ4P8A9bOaAKMkPlNlegVSGJAyGUEgnPuce9ClgQFGSQVUE44PQscjHByST29KvyiNiAoO3cQpKkqE6bcevQn39KrlQrMueSOH5HpyeO4NAEaSTxwSqY/kn2KxyGVHRt6DgYHyq2Bjt7VVTfvwflB4BUZwewIHXr09+9XRJjbuVZFXICkNnnuGB68DBwfSui0DR7XUZGa5uFjjiQSMu0HLMzgRN84IGVGWGeOACcUAciyzRPtIzxlWGUPUgnryOKuRmJo13SZDSEyIVLOirxuDngthm4Ht3q9qloiXc0cLqwQ7d+WK7kLhvLaQbivyrjIBOcVBCtukTJJkSu6+VKCSCGBDxlMjnJB79O1ADFlDSRgKW2yFY+oIjUjDAepJJJ7V39pa2EgDzzxpH5dy7fvEluVZolkVT8x3EvuUbsFu+O/LW9o6DKjMzoyR7jt5bkjbuAZSF2kHqWxirMtrwpjTY+4BlJwSxDyeYvACpgYOTwWGBigC7PJbwXAFtJHBskQttmLRSEAFlwQdhxkexOPc9rZa/dsv2OzMssUgQr5c5hcSOqCQPs+/BhSuM4+XcDxk8RFbIfLik2l2CuhDEDZNvbZkjD/M6Yxg+3patppbN/NtA9pcLzA6TPmMLtUZJGVJw38Xf04oA/aD/glf4x1ay+M9lpWq3upS2RlgaOzTfIUQsvl5t5UJEa4JUqMEDuGOf7T9W+Hz+MPDdrayWzx+XpYYTSxqzSPcRrsUxsv7z92HzgHOcccA/wAgv/BDH4f6j45+PE2uXWnHVbTwpbxXVvcyyFbhpbqU25sRNcFUmiaNmkEZOQYuNpJB/uQisF2LDLDPEtrDC0bqFSCbaVOxQjEkqYgeQOGwOM5APxA+LX7H1tZ2XiBjpWiz6hrcVxaedNpkEsixbAIjGkwbEyr5jB1KkGU4JHA/JL4g/sxXkGn61pOn6dHcX9k6zmOBds8kbkRwusMbDzFPmjlRlcM7EZGP6uPi74fXU9Nu/Js2uJgjG1VnZijNHtDZJyGPBz7/AI18d6J8C1m1B7zW7OzmJSSCNBFI0cSvkIZ5o9pk2qOzEYJ680Afy7+Kf2FrL4d+B01/xNZ6Zf61qZt5LOy/d+eYlmEvlMskYZbwO/EiMwLGPduU8fVvgv8AZe8SeNfAWg6PZSn4feHLCC0kl0qyuEF5r/njzfOMSRhpXJx1ZjkYBPSv218efAjQJLnTLzUtC0/U4LY28UURQPEkcT4VXjUswLKigNx0AJ9eq8PeAdB0HULW9vLSzjFu9vNZwzBVS2j2krAIWjG5gmCATkY4GDwAfiz4q/4Je61NoNnqvhp7iLVNRljFvDOTHHK77SHupTJ8sm5WJHJ6rgHmuGH7E3xD+Fxge81STUtV89r250vSYrgafGklzuaAP5gCtGdzBcnAGFzzX9I1x4msNdubXStHhjLxllltY4pTIqrEX8tAABEwJDZIbdtwBnONOX4YxanahtRWC3mmkRj5dq01wYlGGhJxhN2cn5SeMg8mgD8Efh/4G8Z6VdWOqaZBquozWhni1OO4R/lSWUxW7oJCWGQFP3eNgGTnj9G/gn4S1O1+039/eToUUyz2RDLEsiDeFjcffQA8+5r7Ti/Z78PwzI1lZvAFjxKIRGgkzvYu24E53SlgeOVx0xXZad8KLLRlbyACm3BaUiRWZQxDFQcB+xJ9KAPL/AkeoXd/LdQJJFabhEFljZQxUqZCCVJHPtggV7bqVpPNbRKsr2ZjIkKqFdXCLvEblSfkKg5HJGeMda1tN8PMluuUghEXOLYADlmOW2jkkgE4B75pl4JTPFaXEYitTHlhCzBmwCjFnYE7iuxuAeA3GKAOL0kXX2ljdIwmdysbvjbt3MIzEufkyoJPTPHNdta/bftLRoYw4jPDLsXY/RU65y2OG6DpjJByjrOkWNwpWRJPJQxt5jKqRHLYdty5DcbRjjnPWuL8S+Po7TzTBK0DIhQXLMoiRFO5t2DywAyOPXJoA9J1OBJ7eW4uQv2m1XEQ3bVCFwhTqOQdpBORnpXld7cW11I9ncRhVE8gSSXKZk/j8tQDuBJGDjB6jpmuP0H4pPc2l1GzTXnloJo7mWHbEU80bwTgZJVuPvZ7HA45i+8Vyahcz3dtbATyCQxCRljQSFtqlAzfNliSQO7ZOTk0AZfxC8D+Fr4M97Es3kYdUYBohMqh49w3DC7sDA25yB15PG+FPDWgeWtv9maS9iDGJIYIlhLoAsOSDhEWNFz9455BzuFW7y9vNQDR6jOUa4VvM2ZwB8yFep3DPHpkcdK6jwqtjphS4WRRMxYhHXDE8BY2QkBIx74wMnJJAoAn0z4Wi9ntzd2qZjedo3mTCJhGmlCkxkyHb82BknaTjPT4C/4KPXU3g34OahN4NsRd6l9kdbWVQERWhZZJZ0ZsFAitLjOM+nGK/SXxB4/hs7WCzkuo44N63Eawou7z8GIM04+4QrY6gYA5OBX5xftSeIfD3xbjh+HFioupr0GK6fcH2KoAkhZUIMb7JG5z0HAPOQD+ZrwD8TL/AMYeMdOt/GenRSQ2OokNqDQSTJPEXt4LgSSq48yNnhkZcOoO8EY3YH9A/wAJrTSr7wjYp4SinGjLEjArKFldxgOrQDKo5kAwgPGQRyc182N/wTkmsb6zvdM01riOQN9slFxJAiDcStxv8kNIA3zAbfmIx05r9JPhD8NtO+GXguHTxL501rbjz5LmIlAVQhZIwDlG+9kHAyOnSgD5b/aDgm0/wldrqIhivrvTL37Il+in7Xi1kWNIZ7gHyLhC8LAgqGCkEgHNfyqfH/RLqHxPqN09uri4maeFcYSAOZN2Nzvkbjk4JHBI4r+oH9oGe71KO/mila6tA1wYJYljWKJ93712LbS772jGBvOGGRtBNfhR8efDMGpX1893CEMrvvuI4wWDFXcHaSVDZDZBwTngcg0AfmbDp01qiS2l25u/kZY418tI5AehZsHaFxyOhXPfNdjeeKtetrGGwu7gNAoQK3zF3Uqg8vrlB83pjLntyehufDLWYluYY/OjgdgWByFIP3GjUYGeSMHAx1OMV55qrTzvLJNbSsqRPGVC/KjBSUcJuBwGOCTk4HA6UAZ+pX3mQHezFw28pI7YYtxwjknjg/Tjmse0tJpXV9hkLlSAB0zycDOOmfxFSadYXWp3SIkTyBQWYBgq7FOCxyMDqM+vHevXLWC0s7NLeDShNPsQ+YGd+SXXaxIwMEYOB1xgg5oAueGtN1FbCLULLeQrlJAweSaAIuQGXaTEGZiAw43HFe3aD4xv9JknkNrKZkEaB5DIk0Uu0hLiFg4KbXY56oRgPxjPj2keMNY06RLaGwMZYNGIFMb/AGncvzLJE4x5gJU5z1UH6ep29zZXtjD/AGvHJb3YI3RKcEhyd0NxLgAL8wC4ychgSM0Ae7x/tAePtPsIIRrN5bW0Tgkl2AjU8gbEY7EKFMHGGBzX6ifsn/tYX1poVvJq73eoTS3n2WK5fzPshmiiRjGk7yDznwUOF2gl9uWNfnT8Gfhp4C8eSW2j+Jr+G2s5yhSKO5t4JFBdE3KXmRS+1QcSk8dOMV+2XwN/ZG+BvhbRESzurjU72RbdrVLqSHY7TrvgliksyFlVWBBz+8zHygUJQB+kv7Pnx2tfiQ0Fvc2YaaJtisAwEWyNtpdgoCsGPQjGDgZ4z9xR6lFc2xiZljEUZJDFkZwA25FHd8qAMD6+/wAx/A/4G2PgjRE1HTdMs1leFz5ridZSHjU/u1CHdkhiWY9DwCc46251SS1v2tLi4mRXumWOHazb5JGY7SzZ2ruA28g9cgCgD0aUreMY7ZRcwvlFhLBVillDB2aQox4WMnjPXnFeN+PPA8FxbmXyYppmMsLMCH2hwW4kJIPyE88YJGcEV38Wq2sCRBJXV2bLDzCgEjBdx3E5Q5x+eBk1p3Eqz2r27rA7iKKSEQspCiVQyhGQlXblQwJ4IIIoA8Y8CaZp/huS3MdsLeaSQqsak8OzKxJjA+b5+m5SM57V9UaHratEjiZpQQqjzMFTng/MTkAYOOnJ6cGvk/UEurW7jmcSQSSP5kccincrKQ2Qwb7+0kYXgEjGa7Tw34g1DzYkMkwWOTawKIFKcswC5wSCR1z17dKAPrFCsygrIxjB55GVYB/nU4zn5sk8/lkUTQiNXuA6xrEmd5JKkjJPBBAwD9BjAFecab4nWNoo+cyOw3sFQBScLv2scAgEe2OmCcek2N4l/bsCiCVlYYDDbjJKkk4xxtJ6nH50AVgsjxGRbkSE5UfMhG9wu0qVXGQABjkZHTpUFzZyzqmZgSAyleATISuzPQ5Hzceh59avvabHgJDxNF8xSMjYSY3VlJYDcu5uD3I9TVC+umQjZEzKc72VQCvBxtyeWyxz2I5xQBz32W6jnljdxLbM33WDFlZiQchjgQ7QML0B7+nPapYSSpcSw3DRSYZU3E7A7AMhHGDjJBwTnOM11V2jwiQo2XIEzFWCuGyqAswIyMbRxg4GBWBJqt7Hpt5pjW8brcSR3IuJgzO7RkhIoiv3cGRumDnGT2oA8g1x1sIsXA+1XEQIaWEKodjghk2rhlx6rgtnI4rk54bSSIvdNLKVRVV3XZEizqA+GUYYMd2TgZzxzXpF9pfmiUsTv8k7HTcrKxI2qGKttIJPPHU81Hb6PDPCkcVp5TOZ5J53O5WaREXYqOGA27SQcj7xyAoyADzO0NtJfGHySYfJUOzqWU7WHfGFlDk5A6Yrrm8P206Ztgm7IfGOVHBYMM/NnkdcgkckcHWtfDTplEsgMpMIpCgUIZN53F8Dnnd1OBirMSzWvlXVvbgvFGse9g5VzGQp/dtgEnbgDuTzmgDi7nwu/mjbEsw5wr4AERyGGcZVg4Tp1PTJBrmrzwSskkkf2WVmXMxdApjJAVQiqW4kwxJ4yQByOh9czdXDKAipJyrY2sQXbLlcDHIHTPB4z0rYsLa4gBimgEgZFZw8Rd8cGM7uec/Xg0AfNb+EtsrQeWYJZiI4z5ZJLBQWbcCdi4weCMZPc1yOq/DtvML28mD5xV43EsqFl+ZiXUkswfk5yfm7EZr601fT0vCrxwRrJGMKifLI2ByxAxj7456cVlHRgkbk2wVUBkUIhYtuI3EiNMuxZxg/MR045oA+XPEng6502005dMu/OUQrcyxo0sqgyIxlcBcBJi4ZcOdyLgc5582uLDWEaFnimSLzIpMNMfLYK+4cZBJG3I7c8Zr7cbRrJriK3uLUmZmYRuFjyiZWFiZC2AGJUjnJC5POQGT/AA8tr21uJkSN4Yml/eKmZI5I32BApAMi79x+Uc8YGKAPlyGcxW7EL5kcUaszqdqsjsUXfuIIy6EheMADIIwawL+7Ed3BLJKkT3H7oBmdhhVCgqTgOgVhgHHIPavoi5+GUot3iSN5fMyZQN5TG1jwrNhXBJJHuK5+6+G9xcXMUl3FJPIkm4mUcsgGMsDu+TJHHsM9aAPM38KLqNkTE7XEQeKNmeNzhiFZkXKkY24JAI4Pfmk0jwUBeRpdIIhBKxi8ksfupgEZc5UqzjByM7cV71pfhKfTnki8xhCTGYIvL2hVbJkLOw+fncOemDXWweEP4Ps7O7hXDA5JjfDJtKqApA3dPmO3B5zQB5Qnhm5WKR4o2cSIwMQgjGFVAAJV25LjaeG5z3rnbvw+5WOd45IxHG8U5IVYyzDADRxkZkkZQS2OQDkjpXv39gvp8EiiJwzOzxgr8zOAG3MDyCWAA4yfwrl9Rsy4eKS3MQaGSWSUMDDu3owQn+IgsSCQepA74APAtasoordREgjbJDxZGQkaEoQQuAu5iAM8/rXnpuzwgQJKHlyjtvkkRMFHUA8AbGzz0ZeDjNe8XWmx3blYpDvf9wqDLK6qW4cqMliCe3SvObzwbMl35wjjZZJZDJIN3yBSSvHAdMBOflOGoA/zwZR5UiFWTcSGATawK8kKwHTn1zkGmgujE5KEk4IUAYOVbGSMDHbnrVSSRXYtGGVU4Rc8gdVDMAM96sQyO3ytEXkYZTHzYQgg/LnnOfXtQBbuNzxRKPKkCxZQxrtdCMKfMOfQZ9OfXJMUKxLGzzkySbvkTdlWAHUsORzjjvjHFQyXE7N5bEqqIiDai528ZyVHr361GhjVgMyOuOm3BbHoQeT0/wA4oAnjQySS4CRgAvtJ2grkDav+1zwOtWbi6W4aKKPFusaKhBeZt4HRmJ9ucY459aqyP5RygMeQMoxJJ543Ak888dcde9QFZcEBXUqN4AU4wR94/h36cYoA0Q9wVLJIk3l7iFdVdQo4LkOvQhsjP86roNy7mQYLFicbdwOckdgOOtEcokmChgzuixFnUKokyASxVgAuMcnPT8aJrpYg8O1ZHVtolQ5QAZD7MYyD2/lQBG4UMNuShb7rAfKfd/YDtimpIyfJ8pTlsEnADDkZAOCQDTGlIbdsYdCFY55xkA4xxu6cdOKcJI8BWBjYks7nlTnJG1MZXG7/ADxQBea3CvEN6yIU8zyllQuFcZ++oIBDHnIz6iqcpjVHWMkMzZb5SMgAhcnOOue1NN0/DI219pjwoGxkBPXPJyOvHXmoTKMqHBkHrkhun3VbBzzx36fkATRC3KLHMAYmJaQxIGmjcL8oBOPk3NnHOcU3YAjFWz84CkDaCuM5wCdvXp2qHeUZWUZVegYDoScBh/EM+o9qcrsw+ZyiFj82MKMkgnCjntn6UAW4xFtUu6qefugscE4G4k8d+even7lCFhg4faAcM7cMN65UYXK+2SRnpxTVo9y5DOgZgzqMbsNwVJxzgdDzzyKnMyqhACsDkLydygkkZwevb8aAAzAsQ4bBABJc5BI7cYA61bt7eGSQmSdEhVclmJQOdoyiDb/rOCRngms9A87DYjOyZZ8AknGOSPwFTwRTTSMikKyK0h3MFCqMZIVmHODnHXFAFqe0tVYSwMCjsqbZtpdCeQ7FP4cE84PoDmqMsMccqsuxlIwwQjIZeG6AY6HGfWr7242ja/G3d8m6QucEEkKxxyAPoRVPcwYI2Ny5UZADDDck+rdaAHNDNsWR1lEbBlt8qSpywZkLYHIUsSOe1UGjcq3GMFVXjOPdT+JyK0ZJpZ1WMu7xhm2rztzgAkDjBwP0+lMV5xC0CDdGGVmU87WGex6DJ5A60AUzFIcP9C2R+W0/nWj5IVIGimcgqWlQqRtckBsYPzDGMVai8uRVjQMFTaSsjgLG+796+w9RsKjgjkcYpsw8meSIOGUOw3EcMN5wwB6jpz79KAGrAzAAs2MnjPPXIOO3U/nVpYpN5G0hRgqS3BIOCCpHC4/pzRDcFMjco6KScYAGAOe3J59qsRzRfeVgGDfPtOckAHI57j+VAD3gSMPuJMmB8obK7uQwJB5xgYIyOOKRVSV0G0AgYwAAWIOAQew9Se3emNJvckAKmM+oTPQc9Rg8U6OTbIHDMTkEeWdvODtAbOOD1oAu3E3lD7Hb4LOdsjggOVGON2ecsx9ucDPUZL2+WDMPkAIBOcsQT26YHf8ACpJJgdxYgueONoYgZxna2c7jk+9WI5fOjtreNVGzzXZ3w33wME7Cc8oOoAyffNAFWQxKEKk7uBx93gAgjc3HUA8dvwCeb5pAzhiArE5LNzjd7Hp0xTJTCgGc+Yd3mDgEEscAc4VSNppisIDG0LKr/LIGHmDy29Dv79zj0oAkWRoSygiReCNyLJjBOMFs7QRnI74GacRu+dWIOcnIz16bQG4GP5d6Ykib5jNOUMoLPIyNJljnIG3oSe+O9FxDJCiTLIJYnOI5EOVJA5yDyp9jz7UAW40cQyOWDBcK5yFI5UgbM5YZI6DPrkUwAAAD5iwyNuNy46EEe2c/SoBOkgBwqMi4eQuQJCB0Ctna2M/XHaokljLbidpwR/FjBB6tnJOTxxQBpLKyA4fCkAABjkg9Q3yjjI6H06UwuWkUL0YAkBtxzjnnjB4z+NZDs5bIbK5O04JLDkHqenJ/Kp/LKQq679xYL2KdG9eQcjHQg0AbLsodWLM6/LnzPlbBA+UDccjOcHgelK0kW/aCueG25JBDE4JJzg7cg8/4VjI7sCGLBwEVcDO7jAJJPACjH4+lW42YJINihiAEck7htOfl5xjGc5B4z0oA03YKQpKKMlgRg9VGAGB6dKXziECMwZQTIu1gWyRtYbgOhAHFZ0geQIyqU+UKcbvmI5J4B5JqN4pQGDMRjK98qT15zwcj9KANXzS4yM5G0g9QvPAJA6lgMfXpUpnRFVWXYQvz7TuJcdSxB6YABxnHNZoSdreR1D42ncyFsYjYff28Y3EYz0quHkQDfLwSSVJbPAUqW4PXd69uR0oA6S3vVRGl2QPtUAiZc5JyqhTnrt7c9PbNUDcBjggAAn09z1z05P51nJLsUB2whUuxUBiSAwxjdxyQOSOuTjpVSVpGRiHwqpw4GB0G1Tkgsd3t3oA1zcKnzH50H8PKqePukj3+vSolmCBm3AMVwPkznjDbcjAIFYsM0v8AE4O1sAlSVJAYqGXPI4qaW8lZVWVSWEjbWCkbRtxtULg9+BntQBaF40bKWLIVOQMdGBBBJ/vZwfw9quNdo8ZLOh2D7pc7hI+QxTPVehbHrXKyTSkmRwSWwTk8ntkDjnjj6d6T7QxQKEwRnLEndggY4zgfl3oA6iPUpbVm8mTgkDaxVlxyDlTkE4JH48VX+1fMAPmZsYHHXIyB15PPSudknO1TlgATwGGeMckDt1pElMeGdzgjcm3O7jAU8rgDI5570AdQ93IP3RIQqxB+Xa4JOCpJAPHbP6VNHdRowZvm6jGTw2chs55XPauQN2ZCzYAbk8E/MeBnGfY/iaI5ZmbguV2/dBOAASzcLzjAagDspbr+Pd8q9c5IBJ4JKngZOPwo+2yGNovMxA7BigYAB+Rn5vYn865lJy5ZA7KqqWIwcMwA+UDPPJI5/HmozcSDCg7QQSxboT3HTI4xxQB0v2oDbtYDBYfMFPBGDkHOT1x9c095jGoADbZArDLKMEhsnAzkHPtXNLcsyyfNggNsBALNkAdR0H+P41JHcqY9jLIJM7ywZdpCgBRsx8v8XOSfagDo0uVTLo24OVDRthskEZ3joy8nGfUHimLeKYtm7CAsSgwSTgE5APIyo69K5qR3OPL3FRyRnk9SN2cYwPbnFIstwIyWULuyoY5zzhsA4+tAG+l2VUAAruIwc7Scc7geqjHU55zTnuC77zJncAp+YswKhQAVBGfl24rm/Pl8xGdg4JU4YlgwXHHDZA/xqRLiTzgsaZMmFCgEjkD5Rz096AN9JlziSQiM5ZtjEHJH3gCOo4Bq/NqEY+zRWTbxBG7yGT5S8rEM7bCTlgm1cAn7tcy8hEciiQIyEFFfO5ycKwG0EYyRjnHFVWu5CgQY+VgQ3ylmY/wlsDK+gPpQBtSXLtIWYfMfnYogG0kgt8vHBJPTpVae4Kkxh8+uG3DHDD5gSCeR0/PNY32mRckHr94N156AfhTHuC8aoUTduyWBbccZwo54XkHA9KAPQvAsgl1+2Y9EkQ5wNpwwbGO/Q5z61/Q3+yxqkeleBzBOluIrq2t5Y51YuFaXyzlmj6PsiA27QCV5IBzX85Hg2WX+1LYIAGWWPheDw/Oeeeh/Kv3H/Z+uNVtvAzzwXqqr29tMXjkA+z7MEqGdwCy5PYEbgAeaAP0QtNStGms0tIY3VjdNPLFcJI7t5ilWkjMjMhVdvy4XJzweo980WGFrAeXGrHazLHNIF3KinfIUDYwQ454H7vseB+f3gXWLxJ3NhFPIqSotxeXBhX7ROz5ZdgcmYgK4DYIAB9RX194d1XUU05bia8gR1RTGigpkOxJ8oSRhiFkRg54XOB8wZaALviO1VY5RJGqtJGkzqoIRY0UIhQGQiJN4XPT73BORn5D1y4gk12eJgzRM8kaW5kdJFlcP5DxbDsZSAchgARgd819U+IE1K5hiDboZdpk+0KHh2IS4BJ2k+XtCA4XgjoCOPmzWvDsEk0t9cB99pcybSRGuRlHDL3R12j5lwdrcdSAAeI/FYfZ/DOoC7iikSe2kgBkjeTYhUL5oBOFnT5sYI/Mg1+DPxZjjTXrwKZAgmYIHO47QONxCgA5B4x2zgZr94fjJrUM/hW9ijgaTEciGQndGXCuZRwPlIc4JJJ3DB6ZP4J/FJmTX7uJz8olYLuGG28MAQGI6cUAeWjABIyQMBjxjPJ4GfT+VPGDjuD6d6jyDuI+VT2PT04wf85qUcfNwQMZPbJ6dff8AlQBICiHDgspBztODk+meAQR+lWo5AWGVHlscEgAMB/ERk9frVAcjPOPUcj/OanXamVPIONuGBHQEDg+/+TQBNIE3MUbKjG0AYPoVPoQAfxFCMAwLklTnPrn25/zmoskZx0OMgfX+VTKQCMfMAehzknsDjtj/ADxQBq2ulXmorm3QO7ttClcFlXBYpg8kADjgnn0qG4H2dZLOSNIpIZPvFD5hOOV3nsR65/KnWuqXVoR5Ez2+4FC0PDA46j1OSM+uTVWaR7iUyytukON3Vs8febBPOO/tQA3DGCPgFVkYEnPJ4YKxA4PTHbk+lHDwsfOCyRuCsROFYf7PGM7ifemnc5KqCWPIA/2cYZsD39O1TeUxhVY2Eryn54gh8xGVshcBe4GeD/LgAjZUCoG/eZXOAcESFcFcgcYyPUe3emoFjbMgO4qwCA42sAQNzEdM44pd2xHG3nlDvBJUkjJVs8NwB9DUCoSuQxPQY6kepI9OB+VADZcDa2clmLMV6DBIx0HOAPwNM3KysXXLEYQjhVIIzn1+Uf8Aj/tVmOLdJHGeVLAYBABJONqnpn37YqOe3aJypYDaFwN2T8wBwcgENg4Ixx0oAjiDHopIJ2scZCrwWP1xWnbwFmJAG1TtOSAcEqF+v3hn0zWYZCzEtwRkkgAAjGM4H+eKv2s21SCFZSc5Ocg9uc9M4z9KAN9IskBQGIAO0c/LgAkc9Mc/hTns0kUurbvnCEljnJLEYHpjn26VWtr7ZKCvBbKZPAwVKFQueetXI3jLkA8luQMgHJyc8devtQA650sAjCq5CqVYdl53HA6nJP5U+DRmcPhWZsqFfgDLEggccng9fStxRG0xjc8RxqnDZZwkSDBI9+4Patu1gicxRJuRWXcTyuT0UgN97aD+OCRz1AOQbw1JGY9sbFyB24IxydvYZ/Wph4WlZceW5cncXGdpBAG3H13V69p+no4YM4kKgiN2JO5V3AshGcKWB/Hg11tppaxxxMYUZyB1UblPDgNxg/eI9efWgD5/h8HzbUYxvtJ7DGT83K56cg9u3tXa6H4LkLR74mxnJB9OAS2Rx2r2pdDhleNjboEQABVBA3YHJw3HJA4rsNJ0i2j8uSSMA8BcAFsBiPvAAYxjjqcUAcxoXggqkDmDgkZIXsOR7Dk459sV7Vo+gRWyQMy7VVgX25BBPADDOG6Nj61oadbwxOkMZU8LztAySDnbnoQ3b34JrrYYkEZBZdwyHHQjjjkdDuBI4Pf2oAt2sIhHmqkZicFQHVsAAMcZ7HABx646VoRwLIVYhSw74O7B428/UH/PEEciQQAlw6blDlyFCM3AGemAMZ47V0Nu0DW7SLLkmQJ5alceU0ZAAbAPDZ6/TPSgCk2lwPGNxZWLdCF8tCC5weepYdfaqb2NtFKkaANKXBKksI2V0VtpBbhxkgjGO9b8tywgcJIEcKABsDkFW2jJZD8rBu4BIJOaoiaBy0TsFkjCiD5lQygsxLR5X73CjbyTjoQaAKTQiJ0QLEyO2wqMqUyysy7i4289Ce3HfiaaR7dpY3V40iw6oHOJEDNlldflcEowBwc44NWLsrZTXCXkXlSpFG1vHGfMglEhU4aQtgNtcHcN3J28dRn3OsWY0mSEXMUU7StkSkmRzCGIjUKxBLGSTHAHyHHckAWPU7SeGWWEyfI0a+W8gAYFQzHk53fQDPqKni1GNlTDsV2gHcm0ORjguOdoUAZ55HpXCRX1uLeV0XdIwPmMCypv+TACjqSBjpgFsH0q7a61b6e/nToGj8t0IP70JkMnmLFIcKQSpHQZX0NAHRzXXmGUu0crMoETAn5ZIyqGfqTICnBGB1zkGtCGW2uXkh3SRQKIyxCP5chwd7vGxPO8fTIxxXnU/iFb68nltSltGz7o9siq7RKAmEVDjJcg4Hvz1Na9rrUsUH2eSdkWZVLAStsZVdAC2QcA7UOM9OPoAdnNHZvHHsEYcMpjKgkTBScl/wC6Nu3AAPSq8nlQkm3WEyFVEg2EMMghjkuu08DBHT6cDOtL9JP3YcqrkRxyBSF35DMqFuCclRkHtir88yWkuLhCgETNG8Th1eQg4WXsCcHOM4644oAluHNrJJEqPBBLFuBjlyswUKHVZYyQSDgEEnBHOTis+PVLKZJ/K81HgiI2PIAryltrbgcEY2HGAfve+alGsWi2N3C88NtK2I187LbCSJdqAMdy5SKPAH8Sk9iOKiv7cCaRU3TANvkAZEUYcKzDu3qMDrz1oA61NQWQwsskoWNiGUqGQhX3CLHGQMEHGAMjAz1RroNKzsIJVaKSLy8gbnZWaJ/MDZdo89AuDgA1zdpq0Vm8NxJGJFXl4iMgk4JxG/cLnJwOwySDVS98Rwahd7rQpDGI40SbMcLSGOMGVxHFwsjemeCMD5ugB39pdozCFWeMPbRmaSJJUieRQnmqI97AqAeB6YJFaZ+xzIY12lyWjWcZLzNuJ27QB5Q5kzj73Gc9vPrLWJ7eMh5pFW4WWMMJGBkXnJYEkKeTj/e56869rqcZVtrZUrseWL7kckikgCQDBcgZx2z14oA6UXWns5hLqtySzEpGwyYoxwWI2DiTPJHXoe2BdwLJKJDHON7yRhi4dZnypxGo4AVmckLyNwqLUbtLRmtm2mfKNJKkkfmE5TAkIbhskZwSMjB4FYGsatcXdhaixuJEk06adTEWdYmluHHl4Zhn7gPKnBwMk4IoAsPDGzGOV3VSsxUBi+7Ay8cRLZDYz1zjIJ9o7eL7DbG7C7/MYWZZEEtyA7EL5oUEou4sdx7A44rmdRnlt57dJZSZLd0nmEcm+F2Zo3LKJVO2TEeSVIJAHHrOdUSaOR0AfaRMY5W2iORFcKyhhhztPUElSwPFADNeSM+Y5QEMXYOWYnyxkRqFGOco+c55bnjAryTxNJZPEybhJclG3S7gQyMmVJ3LkyISQR7cEVtX2uXEyzNv2xrIVVXUlQXPzsrAfe4+h5rhdUvYzHcPLGjs+9E2Mh5EYPmFS4KHnOSDknBGaAOR0yDErn5ZJhJEvDY2qzKH2kY/vfkCO9ey+HbXGXQR+UN0BPkrMu8IhlU8ttO1n29Dz2PFeOaPMGuxN5QZUIMysreWE3gDcIm+4crk8ck9q9Y0fVoIYmhSK3VZHZlk3ATShhhgwVyu8YGCBwAOc5wAe6+FrW1RZluJTPFIjbYpsoLdtpCpCUIYHIbBY4JOMZ4q/PBbRSFDAyy4BWdnEjFSq4Y8DdjcD14yRzXC6Vq0SWbCN/LmLhfMdWYrlyQTnkj5lyCRjOc8Vqza4vmoRIVM0W0o7O4jCttVwMlQckHcOy84xQBsRtCZGAmiFvDuDEoS+9ABtyDkfKQMcEZJJOcVPHLajNxI1uyFQzRMHEbqQQWJjcHjA9OcACuPutWgMmxcoFwJI4mk2SsFcNI64y7EegX8eRTrjVILxZSsybbe3TO6J4YHCBUMb+SMj5C3LD5mwCRkkAG1eXlsS7KrGF5mCRFXl2oCoQZUjDYzyAfpmqlxdWUcsPyeau8+YqhioCqqgb45epGeMcCuMXUAJZEkkmVBJbyEB2S4xHIARkk8YJwAR29MVTu9ZmjLSGePy1LAJIQ6rGhMcZmD5DybG5b3x2oA6+VoWfyWnjKy5KbgFVX2kgeaeQeRjnBIxiqg04uFljkztDAxgKxOGyG6nYuWxgjjdxnNcpNqTOsc/wBpCujKfJKcZ3AHb8o3bkIIHQAg9qv2mtvGsTwgxBmLM8oBf5QcodyfLGB1HIPBPsAbJtJQ8dzMm1lVkMbFgGJG1t0bTEk7SdpwoOM855yrwWsUsMUyMschcZVCQEjBxvZQVThjtzjJ4HQ1Yl1mQSyEEsGXAYAAt8xAwVb5dpIww5+Xpg1R+2QmzllkCs8cwaGKRE5EiqksZOwmRAucBmUjjG4k4AKFwHngmLpEiW0sYtwojH2sSLLjMjE52B8bQMESEkbsVkrbMJVEgYbmjWVWDHJV+mMgBQGPvntird1fWpMDqBuGFlg3lQ+AFDqSflPmBiw9FH94CpdTvI7grMIbe0KsrQwqZDO6sEfdJIRmRid3zFR15bNAFJooIGl8tNgd2znaFZTwzYyMSEZwQeNncUj+aJ3SNirrnLsOI2QKVGWIKsAV9vm6kiqN3cvMVZY0bYxRjjcyZAUFiCOOQR05PXvUU+ri0uQYysqeRlZBHsQgQhCvlxE+ZIWyM88r8w5OQBJzhmjmWWVVLsZJBtBYKoYMUADYG0jO7jkAdaj8+3ClhICQV5jbzQseNkkZbvgZyOxB9Ky7m88+OZgzB2Vl3ZDbFBXPBIyCAABxgLjkcDHkvHhjAg3nCNufqXIYg/Kp+U4bkDgHrQB1Elok8CSQT5jklURqm90kLuYhOQRsjHyMOTn5Tk+rn0N2jPkJA4kZQ7AFQQo3kNuQDcSJOh7cds8/Dcqmwed9lSWNZlVw6qXHzDylRPmGAMEAEE5+sE2tTP50E1xLMrW7j5y7fZiGUo0czDKOSAAQejYOMkUAWLq2CJL5UTQxzykRsDgMhBdVdT/rE4+V+hweTUE8M4sYTLIZFkMiRbJFMkRCqE3ptJC4GCpPVewOKzTqE/kCB9zRAho96hnBUbSFIXJj5UkdN3IOeqW9zcMPKBiTOZJJH3s6mNfuxleF7naByFwaALK6VNCUmhbc0oWZnWQskLjcyxtg4ik8tZCB/eAPpVS6tSE81jIGJy4ILPukYESq+Pm5Xk5xz+Faxv1LEOjgxAIHUvGmQhG5yR94ggjJHPHAqm1zuZVSOR8lmJBUEBcZ3DsuMnqOelAENnBc293FczvKm9dsU9xtby5QBJbSOjqflOFIJ4A/vcg58kV35sk5f94zsCd7SSM8LI+VbqMPgjmtGRmdot77l3p8jtuZ1yqmLkH5yDhSQM9OoqIPDAWmhJGYyGVwGMvm5V9pyFLYIOMfL16gUAMlFxqsUYkk8tYS4JccvKx/eyqFXjOF3Z/unuaRnextpbJphLbu8iKEC7myqnejIfnj3A4JH8TDjOK0FdpXikkniSFgqqmzaQS7APuXG/gHIYEjIB9tdLTS3WSW7k+yJGplCoFmaaFmJKoQDmQnILZ+UjIz0oA8+NpGHkWUu0YUB9hUMGCHYFO0gpvC5GDwOcGqKhooZbZCSs0mX3DdjA+VkJPDBWxxz8x7V3WtR6HcGFtKaSAykAwuDiNm25fdzhcg4CkjuMdK42SS15ikbaQJQLhd24vwUDIoJZchhwAeRnoKAOduLXy2lhZS8qvlgWAAYgnO7HPHbPUcc0kdq0Z8rYpTB2+XgkyBSNjLjgEHr0P5VclngMQYruutwVQCZI5EGS6Hc2QwCoMDpj6U8zAXMCzOTho9xV2kKoMAJu3jKqvGM5/oASSweX9nDo23yl2hSEKk4bapHQAuDg88jHBqv5/ksHXBDpskyMdhwQehySP19a2tYeNRC0TqysrloAmGRi3DgKSSpAGCOCAM5IFc7cqvmQWsbq5co6o0bRkPIo3KSy4ZQxAHOOD0OMAFq8mRyXhOdiAfPtD/ACRqqgAYwMHHHPyg1RLwKkwjLMQsZR1KqOdpZZdwy2NxHHT6Vb1SzexJETxOr8MEcMySoNswLBucMoyMnG8ZAxWbBAZAA5KGTJUEfLwCdxLH1UAc4+vYA0JljMSFJxyhMsZ3KpZSAAsjAbnzngAgbhk8VlrG8hDKNgkkVMcAZY8DjA7juPvdqmuJFjJgY5ALsgcDepyDvjZVwQWGOOO+KhjhLsCzlAzqUZAWy7dMxg5OEycYzwRQBNJDLGfJkDSKDmMsPlR3Xedq9vlQn04yPfIkVdwAUuBzjgfNyxBGOmAfyrUuRJCYpTIJZ/3alJQwaMx5UI4YYKEcYwcY59KrFLi4UzBcuXbcECgMGySNoIxglsDGMDjpQBQgWOQNFLPLbwuSZNnzjKbnjZo9w3AMf8B2qH7G4lJSYyRqWWJiQGcFeWcFvl6++COtaCQXDOyhMsG/gGMAkEDn7pyepoIUuzv8zbwHQY+/kgjJPQ45xnv6UAUY57go7y7Ttbd5gfa0eGRWCluX4xgfiOlQTXcc8qomRukXMjZYEsRycc46g9zWveWrM22KKVLN3YxEn5dxCsADnIyccE9hUf8AZgjiS4IUKPmba6mRWEgUAoTuJyucEDOepFAGVJe/Z2mtg2Y1kYoi5yobgHIyFO04OPXHsaoAeOMpIrGR9hQhhtxjaW55XOe3b3q5cxxR3ccswM6SsrlSWVpF6ursEHOcgkdzjPpn3MSCXzYVcQvIfLXJ4A427sfNwfrxQBagtWd3SOVH8vLAcqHKkAAqSDtJ9hnBHpUJyGKM+7aWJYBsMwyNy8ZPODn396ajTWkwddynG6N8kMFYnox6jryepHFJNcSusi+VEAW3I3IZW7kEHkEY65AJ4oAmd4lRVUsSVyewDZw3f7ucce1V5HDFVJ4wD1OMnPUD/dP4GrIiFxiWOMxqCEkd2BiRvLPXJAJdxkdOvc1nxT+U43JkqwyDlhk+oP3h9R+FAFgAFgjcM2FjYHOTuKhM/V+vvyKSaNIpBGrtGVBEwcAKHUHcBgZwegz6+/Age6lRQwJd8gAbVTOAWO5uSMD3+Wq05Ku6yMjN5hBdZAe2fl6Egj1BHHBzQBYijdWR0LHcSFIYAKwOGUDOc4YfnTmSRWddqbmO44yWUZAOf7rZqrGXBVwBIwJPlljuHctwOFAH6VakmkaWJtqRMD+9aHcS5IVidpOFYHrjAz2zQA5p7lRCu8lIZCY49uVV3K5HI+bOBx6iiSOSRTIVYL8zfdI3L8obHGMDv0rQvrWFLWO6ikacm42kho9uyRGcFlABDbg3IGDtPPrnG7kjVfLY5QOoDBn2LJuRiAeF4J/woAgJPOGIyDkjqoyMdhnnv6irMMzWqtJAzAnCMMjOc7shc/MM98VM1tF9ntpWmXzZC6rEmCQuRy4DEgZbqcZx6VnkSRbm25wwJYnHljOAuD1z7igCdnkupTK48yR2GQp4JPHTHTdjgfStG3hCuBeQPErFkZmQ4RiDsKjcMHO3r7+uKz7Yx7X3s+8jKbWA5AGC2CSvP+cdNuzmmuYmErJHBDESY8FmmZnAwA75aTJJJBBAH0oAngiZA3nOrHzEjABUFduSXTceD8ynPApr+eoUmVykzncjNnC52HzBtO0nj17DnFaMMcMYjeaIESIT5bsTuUyFTywOxyoO0jO0j34r6pdGRljMMUUkMhXaiDzyqEiMzyhcSnAA57rkigBUVyQFjfem0Eg/dl3DaOoEfv2+bgVtpdxXz2/kRkMqFSrlGDsqkFSW24VcErzznpWI0yeQIkjjkY4USkFHDBlYmRSDu+UY59Onauy8JeF9T8Sa/wCH9MtUIk1fVbW0TYVwp8+Pc4jQYQbCOq45OcAUAf2bf8EB/gb/AMIZ8Er/AOIWqWcMer+MtQkvLTzEDslnbgR2sqbgdoMoYgqQBv468f0khNtkfP3OwUMfJDSHfgBgqqSdgYDA7AHrX5sfsFaf4d8F/AjwJ4O0lR9o0nQdOgnCxiFBdtBG9wPPQDzcyMWLAkZPBA4r9ErWeWNI1SQCRl4Z23qCyk7GZsY4B78560AZV3pdtPJslxcNIzAfOShUOSMAkqpAYAkdcenAxL3w9bWqPK2noLcjapSRFzMx2oNpAMhOeegxx7nvLe6Q7nlCS4kZo1hhAZYlHyIw3HfJnIBGM7x05qxcXMDwxp5WFkVWKOAHTcd2xwCSMYAPX60AfK3j7wkZbGdjbygIweCKLBSVsSMN4Of3QGcDGcN1wK+UPEGi6jfQRWunvPBI/nJOxHKzqwVsK7MfKDbugHK9QK/SbXvL1BGghaJ1UEYdFCBgSdjYTcR05Bzz04r5Y8UeERp2oX7WF7E9xcTCSKIEIREzqzxIWXDMpZuxPqR2AM/4RfC+20i5m8RapMkl3cramIRTSyqrxxqZMySuduXTJIAzu5AJNfTEJsmvVjWBlaN5AxEYcAAllGF++flHTPT5fQ+BeGLu70+RdPvbgySsRGsUblir8PgKvABGMH0OK+hdJ1W0fyREYFaNIpJw23zCEIGN5HPGcjr2z6gHWraF2WcRkiVFVVbaq5IU5YoCA2xuCeCepHGc/UdEWUGFCcEqzbOHVSWDEYGMBj+We4GbdvqSONsckSxRMpTY+OxymcABBgDrjhs8AGsi/wDF9upubaFV8xVOJHPDPhipXH313YDAEfyNAELwW1lDLCk2GCgZXBIdVO4kkYIKgjnPX6V5T4i1JRfSjcY4iYhEwlU5ceYsqjaR5ak7QBgfjWnd+NLO1zLquwZiZVKFlUyAkPGFbrjcPfnAPBryrxPrFvcSQXsMMiQGQvBE2BlQ3PmqMn73OeScHBGaAMPxUu3Baf7QLpVIG4oY1UAYkKEEMVZscc4POevjXiq9gTTrhXlL+WkjxWaTN580xUIHC7TvUd9xGQSM9hveKNbvRH58MBTzpz+63DakbuyJgFjhQh3Y544xnivGfEVte6j5caS+WpJZipdtiBtvmTMjZKbgPpkZHXABo+BLm+u4pdNW32xTyFC4wrrH1Mcrk9MgkdcEDjrXrNtokkduEk8wPGCGnDpGsZXBYbnX94x+UADGdp49OQ+GlvFYLbXN2ghSYtFs3EFmBURlow2Ru3A5wM9smu3+JUupLYQTabG1xLNJFDAke2F7eNtu6RvMYB48K5OBkbsdOoBTuYbZrQ6LHBb6exmEx1CMbpponQb0Yygnf5gTbjjJIIIxXNDSY9Om8u61C6d9hUTysrzSl1MqbjEM7ckNtOPv967vSreyuUt9QkinZljQ7CyxMJANrB9oIX5g3QEAn0AIrahY6aY2nVj9oeUF4YgrIud8QDnBO4Aj5uASOcYoA8g1prbU7qO2acRqrvEU3bELShdrPuGVZAvP3V+bOOVrhvht8C/Adj8Tp9f1zxI2rT3IWS3txNELOFhJsS2YtJk3G3AA242jrniuk8WeD7rxBcvZWd49nJeQz7kjWSN3ChFTYyjmQkDPPAbOOCK8sj+FvinwZPBqllqs3nZZvIcmXkEAHAJ3nCg5xzuwDyaAP0s1/wAHeF/7ISW2mW2MMJCpD5cYMQVfLUhQC2Nx6DGBjFfAHx68U2miaXPo2nXVpaSrN5dyolAuZlbL71QMDIQqtu9N+CTjFed+Of2lLrwBpl9YalqbX+s3SxpaROZh5E4jWBY2LSjZHvKsQAv3DwTzX5+6/wCIvGnxT8QXk97dzSqokZQkpWNcylY1TzcNJkKpJXOR1xgkgGT8R/FUNwt3bLMypIJla5coiOShzG2FwpZ8K2QSMZJ4xX5G/tL+LZrNJorb57qN/wB04JJXOQS8gzubCptJ5BXAOOv60eK/htrNro1ymoCaOSGMypJdNF5cs0kQlLrznfy6jPPycDtX4o/tYXMmn6x5NsyRlVXzVEiSM7phTMecq5ZWI6fKBgdSQD5S07xheaWJGm2TmaVv3JVnzvLBmkyOMnOATwRkDnmK9vpvEsyRw2ttaq7bAwxCqqMqVywAIA7n1wTyRXA3Gr3cBlVkdJG/e7tuCqTLkEZXjcGQ5HOBgEAnNzSdakguoBdSKY3ijwNzb1jDjAUAjDDBxnqOORQB6N4dsLKyvzb3b+Rc2zbypiDoSGVceWqYLFSxJyeSOOBXQ6tc6LHM8MN9LFA4/eKIAXDMMBkZcBYiWzg4yXx2NZUFxDG8NxAkflhTIk0mwuwJUlJGYfKwzg7R3znmus02LQ/ElzYR3apapBMDcgBY0llWQtGWwSzkIWJJODgDbxmgDT8OWGktamSxtJrm8mCvHcXAfBAIDrGyj92dpfggL8gyex9k03wXHcWUc99Y3CvNH58PmQ7VmTLBXjDNyodeGXglSCOMluoax4SsLey03R4beG6hFqswjWNQ67kiZRzuZy5QcH+Ld0668PiGbXdRhs/DttcCeBlty5cqLZmdzsbLlvs+WdffafU5AMm21nw1ZZtJhqtrqFpNtLQGcJtVgclomACbgR1AG/njgfoN+xJ8V/Etx8TdJ0e51DWNR0KK8tI7aGaSaaC3jmkEbAySufLXe8jHaxGR0JNfKml6Gseo2Eet6ZYwQXHmPJJNCskhxt3r5obIJ+frwdykqOcftF+yT8BvDN5ZaZ4h0LTJIpQ0cv2mZ1lSQbd0bmN0HlseTkZGcHjNAH7/APw28S2o8O6a9xH+6SCIlnOERCjAZMgXYrbVJGA24YPXjyT4neINHGoyNZyIkU8qybwyo8c0RZo/L2rnOd5JJOAccV5pZ6tdWum3unW2pSkafB5M0TBwfMWEOojbHUoOCP7m0cmvhX4nePtSs9SuM31yUeWWBlfMUiSnJ2MI3BTCM2DgtwAB6AH23b+JIJVYXU0x8uSLbL5oYykgtzM/SUFQSAPm3nGMV6BpvidWgi+60nyojbsKkZZBlmUkiQDPGB07Hmvz78C/EaLUhp2nXtzGrMqLIAzjlghBWWRctJgHGQULdDxmvftH8X2kkax2140qNKyiR4yCAHSNS4K8qFAB28kYPY0AfRt/JbX8sishaaJ1AEZ3b1kj3DdtyVPKc9gDn0q5Z2L2yqQCBvJ+Rjna2NylRncduT6HaeT0rhdN8TBVSF5IZiIlAlChkcKBGGMi43KCq4wQTyDXoWkazDcbYniw55eX5FiVZCyohYsCHK5OMcA5yaAOijVYVWWMghzEWDhQU2qdpI3ZIO85BxkDjvXf6HqMhdQ0xWTY5cRlSZcY2fdHUKp4x0xnvXAJE/2cCPJuGkkLkSg2xhD4X5DGCrFQ55bHscZrs/Dlqs8zxzl4P9WpkdkEZ3xqTl+fLlBIOecjjpQB7VYPJcRW9xNHL9mmT9y0iFVlVWZH2sGGQJAeQex4qS60uwndoA20kFxAAwOMkOzAjON23t+OBxxFhqd2mdMub55YtNVUEUcrvEWaMuZFRQFRmRslkJHJDYauxs9T+0SRFldY0KOkqyoGbHLxsjAFlHHc54PABoA5zU9INq32iW3kuLaNo2lihcGV7dUDShcqxWTaOAM5JzxmsS4gjvmMUMBihhkIhglwZEX5ZB5uRnzCNhzxzyMYFe3vDa3Vu4jjQtLhkYjAfpnJGDwB/wDW6VUbRfOHCx5PDBVG5xyWwy98Dk/h1oA8fj0QO4Vo/MiAO4gkup2kBTjkfKOx4zWtB4btCI5Io2ZSjEblXYfMHHmKoBOBnAJGAzepr0NdHa3JGxUjc5LNlnyBgBWD4x78dKsyaTIkJZBvIGWwQeoHQMTyT/6D0zigDhIfDkSKPkRgqBP3S7VGOBhW3YHOMbvpmkuvB9veI2IXIbaSRyFYtuGxXGDnYc4x78mu2iATKsrbgwABXbgAsDgkHq2MEj8OeNKDZEFDgbWB54JXKhQcn2x9MZoA8qj8IWkMuY4lWRBtkEeQAwGdhwOG2kHnHBB56086DEu7aGySUb5QCAvU9MnBHXkc5+vr17YxLF5ysjtKMKqq5I8okruIA5O0HIJ6YPasdrQNGwkGZNuAemcgsWKliWJOOMZycGgDym48Pwv8ogZIW3Ycsh3ELwcAfKCzMPzp3/CM2q6a0kjBJoplhjtUxlovLZmmIK8oGSMderZAOCR6TJZ/KkhACgKI3I4VwxVMBhwxdiMAdAAKyriykchUYFlwc4ZVIzy2VU84x0H60AeVweHIpLhJgFLxuT5kiBmCMOVUFv3b7gMED+HpXcWemW6+Uqp84UmQkYIY5UbAo5HTPqSeO1XUsjHLKJUKuArK5PD7gSg6jB6du3XBq/BEisHciSVIwxCsQB8pHIHJbdn6Y7UAYtzoNmkccUFuio5uZp2jGD5z5YGOPHLMDznP3fcVyc2hBGBaFS0rZi8yPDbUCrI0gUj5icAY2qeDjGK9Stm3MsaorSsXaU/MWRApdTHjPJdenTB+oLLmOASpG23zXBdVyAxUKCxTI44PbpnJoA8on8MLKiHylXDK21YxubLnazO3IUbskdyw5PSmHTTG1qrQuiwnIbhcgHIBIPA7+hwOOa9bi0pkdJB5MxmQxOvmFpESIsUHluBncHz6kke1U9Z0dpVtbNy0UbNLLHGAg81yi71zt3EhYxxnHzHigDhb/R4pY1nWF53OxUwh8tEMeJCcLnpkjOQXI6Z48n8R+GbqVmeJGFq4iMzMu1YvPyYEWMDMjMA/QAArgnkV9FQWVzFbDz4hwzBV5IB2n92SDhyA3uOKdf2drPp0SJ+9upRBHOJwBKiW8js5yqlWwrxhQDwCRnvQB8USeD7iPbJCHjaObLSFDJmM4LEjscDr2DDFaEXhtrhjJJHJMsZCkMACQTlGO0ZJ8wAdecnJ719N3OgQSxskUSAZcoWQkFmOMMrMNwLdR7YFYq6CbJpdsJkZgysQiAMQWBwM5Q5Jx9cDJBNAH+Umy4BBGQV4AxgZzz+n61ailEO75QzY2qxJBjB4KqN2D+IIOelazaePs0T7VUybtkTlwzKQMsFyWCblwMjA55wKynhC9FzzgjphycgE5yBgdcUARYcFnZSyuR867hsO7IA2nByBjnirn2zEaxpGVkC7RIwBIBI3FeMYIUZB7gkYzUilUXylcvu2kplyFPBBQkAbs59feqzq8b7yG37shgqleQCCvODyT07GgCGSDCbupdgA/UAgnIwO3P14qwEZIX3ExkoAGcSgyAAh1jKqeCNuQeOOoqIiYjc28qvTAxtbqDgHrkdat2weYkz3HEas6Kyly8n8K7cjk45J9iaAKkduPLMkhSPYQ6xuGDSZIDBW24J79RjHANQFYDIMgiIkgqhGRz0+YcDJHNaU8s8qC3lZtqZZQUGVyQSFCcbcrnjn1qqIFJyiNhR+8+XcExjLbgBhOR19xQA+VERhtUK2FJU4cBWClTuA255+vbrRCodLgNHkhVwwIDA87SAevOM+31qdYiWOVV0xtDoMrgA7TnadvUe/FMWJiflBYbsjAPJ44Iz8xwBQAyC1aQYwgHzKGdlQBh6uTjkjvVaW3IlYn5UXcgOUY7vUCNsHP1wc1tT2gtwieaS5Cl4trHb91tzqygHAPrVaRYg0m0S5PKFRGgwcj7u44GBnHP1oAxJYGAGQy7h97a+CmeCB6Hnn270hj2qqAhucEjHAJBHQdOR1q9cMCUUSnYg2qJekR4zjGdqE5/Opni82MSI8UkaovCgIynADFoyM4DcHGc5zQBVtY5JC1vGhkyGcAKCylQcuuegA6/SnywxptRVYOQCd0ZADAYKgd+elTWxEaSssoR12hFIOZVzhtpxx1OfXFXCs7FSY4yHOQnDqByxAUcjnGMelAGR5jBVWNDEw3q7A4aTcwOOOwA4FWY8IYVZ3VsN5h4BHmDGN2DuTaT1+gFXpbDEKzB0VxnfGCN2774IVucbQemfunpmq0qxNh0VQQfmyQCQQu5UjXhVyWx06+goAihZredhFcbEJKGVFLgbhztU4IORj9aY8JaRmjLuvPzMp3MM8sQM4PPPJ5PWrbGF5kLW0kIjRd6IxQuQBlgZMbePT0piSMsvmIWMSnK5LBwpJI3MBnPJzjr9KAEiDorYjEgKBg2DuT5wcpg/K3Hf+8aFSaQmOMk+ZhiMHBxzzjgGrwl+zsF2RbmVZAEcncGGR91uCN/3TnBXnBp0Vy0CuojjBkGd5AMiDI+42OCeh/HFAGbFbSKd3mKrCT7vcEZO4A/w54+tDxySOTJvkfcCSDn369+K0lUSEybeGHIU7fmHQcnhc56dc9elW1igW3UlGNwGBwr/K2AQAwOMDnt6dKAMQK/lumFCyFVYsgJG0nBRsfKATz07U5bdlSRi+0KobGfmO7gYx7nnOOKvLHJJvITMaKWk8sYA7DIAJHJHJ44pFhUYYqGHAbcxOemMYHH+fWgCojYwGzjHzHeVZzjIGT0P171JI0rgYAxgY6AZAwMY7+ue/Wrq2x2tgBANz/wAOcYyFyWxgAHpzzipIgiMn7rzVB+ZAAFbI6AjoODn8qAMyUtIwZ41U4XIjUhWHuA2QTjkj3xU9gredIu0tuhdUKAth8BlyQMgcY56A57VpNFb3CiR5hCwbBUKzdwF2nPC7XAxj+HFWLS3S3kEss8YgVguVO0vHLhXKEqCGUNk/7vB9QDnfIdITO6K7OWQKd2VP3g6uCATkY46kdKjEMuFldvMDjO3aVJ2cYJB6Z4roBIJDPAybokMsyEKJChRWOUPUKQF5z2zTQnmwsRGiBBu4+aTIUMOCcFTlc9OhPJoAxordyQXKRhztKFvnC54DdwBjualkt2Ixu8uJmVhEWZgG2HkccHr+LVqQuts8juFZdq5Xrv3jkBk+4QePwIqB5nuJiWVQMBcDCrsVNi43cbvLHBPX8aAM5I4wpDJvxuByXXcDwp6dicfzFTRQqvluVEinIK7huG3AwSAcAn271MyOoVwrbcgAMBgsoBba2egyO+fSrdkluSXlO4BwBFkAOxHGXX7qBsZ6HHSgCu1smA/lgRs3yAY29gxGOfX86RbdseaFzGDtyeUBOeMZ56cduTzWlNsdxCsEFuyZXKblMm7ON5eRuPmUfSkUyW4aORSoIBCkHKgghCPY+Ye3PHuKAKawqxDFfmA2oAOCeRgfgaRQxYAADDZAwOevXt0rTEeyOLcFxI2/kDeqrhRgjleGf8ualJYOVCbNi/dYKQxK4yWA5yp/rQBlyK7uCzfMMDkcfKOM4Hpj8qBC4TdnK4G7g/KdxO1sjrkfiKuYWSRgcIduQXBKlgMYXaPrzjHNDArkAkEbQcAEAn+Hd39/SgCtcIIYkRGcB4wZvnBViXOBhGxgDHv61FDaPcSCOJW6ZYqCSFU43EDtzz6VqRfZiwDRpO+FYM8zLGAFLGNwAuWGCOuOmDTWef7O80YSK3JaMpH5asSxXKFVJd0wqcsT0yDmgDFuYQJnVWDAMyArwuATg/TAH50jlSiIQCFJYnjODgHPqcjr71YcOEMojLYf5eMKfukjkeuaYluZg87BAykBozy3zA/MExjaMHoRjI4oAqhI8yOsOWcHGQcBEHHIHJ5PvUAhDMu8gEngk8r8wBLHtwevtV24VYzGkErkGPc4IxsYnG1eeRjH9elU5NwKFwD1G7PzEA8gjtQA1rUzSNGHUhWKLwcvhsjCn1OOvr0onsmEgiMciOCFcNtAVlP3cY6YwcdefSp1GzLurEH7gB5DE5zx04z+dDzvKMOzYUtsGeVLEds9cYHb86AMaS3zuxnAIXIGRnufbuKhMQQEnBGDhSAMHPP04Fa20AP5m7aqZyhyS+BtBz15I+maqGFZMnJwF3ZA5xyV46FuQKAKojHytjAPAYdM5wflH1p8e1N6jJYkBWyc89duDnnnjnrV23ht/wB5FcTugw5jZQG+4xC7kIHz4GfvAY/Co2jLNsRQhAMiS5EavGqsQ+JD15OO/OMUARy+SxULFJCASrZYSEsME4Jx3LcZ/wDrqiK0LFdpZcbkcneRkgsgxxjAzVm1S3Jl89iJBGzKWX5A+PmDYcHOSCMf3ec9KrDCs4cFiCAJI2BXlsnPqNvp3HtQAzeRnZsLZ/u4xxgjDfXr7UwrjcGHfG7gkYwDjHGKkjRDMEZwiMwDEbCVU85DZ44x3+pqaaGOGR40Zpt8atFKcIpOeWCgkYwPr64oAj2uEjcqQjEKHXAUhAAenU0ksnGAcqOMkEZyo4Oc9/5fhTHZ9gUuNgG5V7bmyARjocZ59qayuERpAAJMlCHV8BeBkA5B4GKADhgCxU8kbTnIwA2emNuc96arvE4ZSQw4J7jIIPPYYzSJMsTnailtpUM4BAzk5AJ688d6bu3gE5LkqM5AyTnJOeoxigC5btBuZp2YbuBtCHBfh87ieMZOcZz6HmluYIRGCt1FL5YwF4VwA3AKqWGSD65HfHSs1geQAcDOOQcnPQgdMYqYI2w8EOAGOFJynQlsfw5HJoACiMrltwYYwAo4JJwGJYYHHYGo/LiVAxLE7sFDkA4zu5OCMYHp14o2tkZHJIYHBG7OB644qzLmFQgiZJQD5nmEMGVwCpRQOMKM5yeDQB2HgWBLrUol8ps+ZvTYefkwxTHUnHfPev2h+CSJB8O2iWaON9qNK7OieWEiZkOCcytv2qyqDx0AHFfjT4CdE1KKadJjCJY1LRQlxvkYLgKOSBvOdvPzA8V+yHw506S38G2c0G6e3lRFYeSQ74ePGVmk+TJAwDgYbAzigD6X+Gs1sZY5VnkaCR33CR/IUyyOVQqj/OUyN2cZ3Mcgd/ufwtp0Z0xWkjWacxbo4ZFHlurpgrMzcM3yjDA4556Yr4n+FekPNcrJcRs8ySRNCoCqjxkF1Xy2YlSflwccjJ44r7u06WLTtIiuZt7k26sGYgbNqxqjyFCu4AJj5jt/djjrgAk1OaOGz8y8jQSraxRb4lEIJDCQyRCN8yDjH+0e53V8m+NfEdumpPpeUkhnDiOIoqz71fgsMlApGzd8pBxzknj2TxjqtxDayzQyuY5Q7F0UhQrAF0jYrgNkjHXPBHavkyaBpNYuS9wlw6MbjeTltkxzKmxVG8gtk4xyPXNAHLfFLTVfwreC2uGRntz9siYqIlLRl0Zo9mSWBOCSRgcYORX4KfGC0Evi27iiKsWldQdoRS43Eoqr0YspAz3IHev3t+M+uR2ngmWGKVoBFZspG/c84MYVUky2WCqVYH7wZipzmv5/vijdtP4kvpFkDAXMpV0GB8xyuAVBU4A7DGaAPLCnBGDld3GOnsaewOCiluwcD7pwQR0HPf8AKtMTI8OZ44HZgdp8sLIW5PLxsCR9cj2qhIYyQI0ZDyWDOG9TxgDAxQA3cAioFwVzk5PzcgjcM89KUAY3DO7dwuBtAwcnO7k+2KXYxGfl47kgcgZ2n17VIqbhlCBwuQ3JJOQcY7en0oASJC7gY5d9o5A9MYJ6DJFXAvkrKA6bxlAffdtYgq2CMA9eOlLBC9xIEGEYA5ZtqqNoLM24n5QFH/16keF0JQrjC5IyTkDA3ZIHPQ/j+NAFTY3O0ZIXc3cYB6kdjmkXcflVC/LAYUjqOTwferShtrHA+YFGyuW7HI+hHUc4JHeolLBsjI77hkfNyAQR9D+ePSgBUciVGUFHADZzsUkZ5Yk8EjPTjI461bnu4pgm2II33zKEZW387VADbduCoJxk9az33liTgk9yAe2ACD2qYLt2K3IYZGByecZAOAQTkf8A16ABXidirs2wjPOSRJliQuTjnA5P596rYKMBuwxIGVPQZ4Oc9OvtVkOdrxlAUY8EAF9oBwqtg7VyOwFVBtJO1SQcHceTyDjPvwfyoAkOAdquDjJ35ZQTjkAkZBwSO3sagkYMvIIfcckncTnB5YjJ49+9SA5X5cjbyd3UHdwVHcYI7diaZMmHwGDnaCSoI4Izg5A+YE4OOvUUARMzNjcchQFHsAAAPftVqD5gFCccZYEglsnOBnngj24zVQMcbeCFJODjvV+zlERlIwA0Lx4YE534yAc8fX1HegC6qmMjcjB1YMoOBnj+9n3z/XNatjL5cyShRIfvFWYkDeDhcdS2fftWLG0jOhZi6hgm48kKOijdyBg/0rUthGqsRL8+9dsYUkNlgQdw4xyf++eKAOjklC3c55yXYZOAcKVAwueG4PetS1uiHQo5GFPAJyoyFKhiepyenrXPeYhuHeU8Cb5wCFJDNlig7jHTvx+FWYrlQSCT8rFkHBxkDON3J6Dv2zQB6dpV+xljVRlnJUDccMVPXPGD14Ht616Zp2qQM6SN5u4Agk4VA64Cgc/MAAo5PYn0rwS1u/Ll8tXVUYsD8qvgZDHBwdrZHVeea7HTNT8oxtknC4wx3nc4xuEeOBjqfXFAH0Pp9ysxBYrgICWG3AyRywLDI6/XPpW084ZkSPHlj5iQQABkDkEYBPI9vWvJdG1AsyRje2V/hIJKkE5J7Dv3xtx6V1rXwJKorBAODlHZiVG4Md3ynOO1AHqmn6gkZRt+DH82cj7wPCBjnJx09hXQrriExqoJmYDcScsQxPzHAH9QOBivGLaeZYywdFDNnYzgl2GMYXGAoz64OevNa8N7Kd7M7oI13E7GdAM/LymeTjigD1611PezsyGQKdzqSNjDcQ3GMEAnk9e/vWxDqdtJhjiNJZNyxRsrPEU+VhtKjKkkHBwOO2a8kt9YntrV5MKfMUjLozMkXViqnkLzkcc4PvV9dYecx7oo0GMRMEMe0gn5/lwGySecH5h0FAHqN3qjRjdaMqRvuUtkmdnK7hkF8ID6EbfSsS41wtGgG5LraWUbRIFmwqg71PBGB25xnPJrgZtVuDI2ZG2qzKAGAWQfMQyhSOuOhJPHrWbcatMyQqJGVIm37SQwc5wcsy5Xp2OOeRzQB3t7rkskCrJLuJEucyFWyP4CwB2pgnpyMDmuYl1Wcs7W53LFGuQsayLGJNo+XcPu5J5znnODXOXWqB0Pmc7l3b0G8qWxuBTI2sQADz0GfWsqC7cJISRDCSoyWMZYgghWGcSAAL9B9KAOuXUJWICuUJb5tuDnaxA+Ug4+ZTwMZDc1curlmgN085eTzPLWLDZcsCWJbAAjU7T16n0zXCxagZJAufKwxGQNwIzkggDk4A/WtcanNMgC7R5f7tDsKjAL7t4GCfk3A8YxigDQsjbzXE1y00lvMsbokYHnI06ghU2fKFG4feJCjrzmugtJpDAVJG5CUbzpAdwIJKxrs4IAYfeYHsR345LvBVZFUIAAdqhMlScMCgAYgkjPXB5rXguJlO1wZFUxyIdqmN1OG2/dBGAQDn0oA7SHVJUtkti7FoZHZCQJuT0XIxsUEZHX7x9qjl1eQw4kkG7cVfJIO4pjIB5UZGPXB4rkri7neIRxs0G+TzHClJFZl+bA3rlc5x8pGMjrgVFNqKywtmPazkEjlpUaNSoJQ9GBwPpzgUAXpdVlZx9lBcxxSSlVVZgAhIZlBB3kkDO7GccEniqH9oyvnDbWICsy4BIO1mwCOBggngZ2/lj25YhiIJIUlDR5yUdWbOwBsDKlctjkfMRg0knml2jTcrA5DbEHygY25C/P27Dr0FAHTveebbPdTTtm3CBECvukIAXYNqDA2qNwz1461i2txbXV6klxLJbNDlW8oCVeVZl/dj72Sy85H44qveXl2qRWUqtE6oJYyYyki+Zh8SPFypIGQPvcc4rO3GPEjsFZyo2qAp2sNwAGBubJOCemQMjnIB29jduRJG0gSRTw08ieUfMBwAoQ7SCFP3sDOMZGRsWuqOtvNZrNhWkSVD8rlXMeQqDqqYwT2yox054eznWJLiSWRpIVGFX7wyGVijAglOFwcE/eNbN/d2ssTTQRC3muIkaQIBsjRlBiKpgbH68f7PU9aANkahbyzNhkadA28DcjMz7jk5bIwSec5znGRUdxcxrZRSCSSKVpC2wMm24C/LvUN8wO4sDkDvjOSRz1sbeOcynYJJEWBnliHmOn3S5k3fPhiTjoD3NMvGVEjaN3eMZ3KAVdmIBYZLdMY688Z4zQBbuNRiunieeUxxqwRovmNwqKch9xGFQk8f3R1UgVhtezKGWLdJAqMxXLkjG0MeMgj5R2H3euOBSkIlmDRLhXd32MclRwXB7hVyD2A69BxWneGF3w4JLtHsXcUVAFA2yFcHq38WeKAK+pTGdSiyxvb5WMImQfMyWBdduSRvbB9OhOK5DV42tjJ5qOJdr7EGWHlLgF2GcrkljhgGxzyMiunvQLCeJz5ZkKpOqFV8rOWKBlxiQFckcZPHOK43Wn3iS5yz3LlvO3MxPzHJL89SzHj9MUASafaqbGWWSSFN0arEIcCeVmkZl80kAtzlSAMYGeoweg0yEW++LcZd7rIZS7HbuDZCFlAC5GCByDg9DzxGlzIBmVlQjGxWwwEhKknnrhTniu+sMSmNVDTO7GOKNNyyFjsAKjOV5bjjk/SgDu7a5K2pw+VfLyBuMttA8wKAd2B09d2ccVNbzJcBiUkDMGKSRSGOQs7DLPuVtyAnO3GeTkgEEU7Saeynib90CI3zE6ABkk3wkMGGQT833eec+lNW4S1hCqgEqzkLsBAjQYRsvySik529OckYzQBLumKuxDDDOsRmb92yR/vHjfaQpYBh/F3xxWM95c23+jpOohlG+do1OJP4RGAOShGQQDjnmtCB4ZUeJvMmXzRtIJWAI2WferABZDnk8DJNZNwIY50VfmYkMjBwY1XGD5m4f3fpgDP1AGzyTgBiSIZGDbmbEsakcOuUG6L72ADkFfaqMkzRIyLGrLI8fnNIiTI2dxK5IJUDcpypByvfpT7pnnYyF1aJixRD0QFidgK/dABz2zjiqcUkjys0kuYlj2Mq48yQNyuxd4ICqOcnBGCOaAN6WKOedERJrd0gUOJmKGZnGY5VAUbE2shAYk8Z6Uy2tbub7UkU3kxopZcurQrIqNISu8chliPyj72fyoy+YV84SrIzBCGEmZFjH+rQkHgqAoIBJAHYZFWXvLp0ht93lwx73k/drw5MSOC20E7tg6nIK8CgDoUE32WBJFSSWRWZHUjKxx7s7kbIQkIWGTkjGKwpZ/LDNG5Ro1LPjIjZmbZh1HVgdvoeOcYBFmPURDA4lme4l2eRGzNkiIbyuzuuN8YB5zsIyMmst52ziV/Jhljf5mUSZ+XaVww4zIAQThh1z6gFWRiOBG4xuZpUCmNRggKxAG0HzAevY9cGtG2gfVG8gyLG8cH3i6ou2NcKpY5VTyMbiqkkAkGueM1zE0cTsFO37SVRkwQi/uycDORzlQe+SOKBfKF3hmNzK7RP8ANjEakH+E9S5OQemB7UAaLR3NlLcfZ3WUhpPKMsokVzbARtJGOCy8DCn1JGcVz7i5dA+5y7SMG3Ahd3LEqoHoASMjjnOeKuGZkBnLBijKzxOxBYM2BtG7LDqCRyO/rUU0ouLcMxMYjlDx26htq71ZGYN1DZAGMduetAGKHnLOELOzv8pYEvnJYj5RyOv59eKvIkX+rMX+txHcyt5s0sbAkMy4VQjbifrkdRVlSYiryW/EUTxwiMpE4d3BInIUmTKtjqCAcKetUVEwu8zqVR5BJN95ArSr8uEyFDfMcew6EDFAFV7ZY7qWITO8ShghkDFyowdq5G6OT72SQPu5NVzZyBzvHn+bHhJRMMxjCt1xyAR93jpxznOrEu+68+ZxiZgpVwrgR5UCMsyMQThRkDdg4JxzV2eG3mjuy8hV2LLHbwqqSKACMiQgKVDlflwSwJGR1oA5eW1uk8plkDRhDKgJUpGSxWRW+clTlFDZA6flHbyTNcJIBG/l4/dsu5ZMhsK2D8www64+77ZrpIori5scyIVtYSzBWBC73DYC7vuK3QjPJXP1zpRBvWK3QxxExMm1lldpUD72ZmClf3rHGOMcEE9QCsqu6ny2YIzqkuGBRgWDMpJbnBU8HJwBg1cswwkETbow5VZW8tTHtJALoVj6gR8gkHJ4z30NPs7eWT7NLE0Cv5jExIFkdynVV38tuByOhznngHXWxnsrhLhYnhijkRTNOQ6ZChwMxgeaSGXhe3XvQBu6h4c0lbD7TEwe5SKRlXzQsufLXyWKLJ94syEYAzncuBXmMiSxpNhBHIV8uT5nI++shGWJwd4Ge3YDNdTO1yhuJIyxtywQu8QCkQrsBYsPlIwevIB6nvgSXqv5oLyyMqBMABUYZYtuH8Z2kEEenHHFAGfungkjSYNuVQwZASAfl4PmopyMqQCOjHHJp0ovrlUdyBGimGJQ4DRjBO3y8D5Cct6HPqaswIl3KTNdRwRJh3MzHcyqCAUjxmWTIAwOeOnWo3SBZJFjZ9kIVkdVlwQOcMTKNnGcAA5/OgDLkdRCqFJDc7ifMV1RVjTkspVT8+Sx6HGOpPTn5YGd2bcVXaTuZRICCTg4zkkbyM4BzjjtXXytDLAyNFEFRgxwoMyoWJYoS/K7Rg88/rWI6SiMzeXhFfy0ZF3KwJATcG+VWyTkZ525OTQBzc8EsYUBZAQhkVtrhmU8h/vYK4DdPxpqwkSF1Dl8K+zA4IGcqOflI3deRjmukNu8ysu9VmULtTezgo4BKI6g7VAzkex/CnPCbZzGh3sOZlTIEbA44LAZTBHJ5+bGKAITJF5cUkn2hpCB1KvHgMzKq5PUEnt2xmn3UsdyVIhSFlV1aWMMAwGCu2M5CD2GKmuntywUW8STKH3mEloZCWyFba5UKADwAOSc1nKw3kvs8skhot5G4YAPyhhjLAjjtkjnFADEggkd2my8KLn92drGUhwiu8h4UEDJGemMd6rZJJYLyEZVGwkADIJJAJWPByR7HipXdPtHmLEFVpCwB3AIAckYckMox0Oc8g85qyjRSbzKp81yNqw4hjDODhtpPzLt547sM0AVbkRCG1jaKNLnzD5km5lOxlDRCTccDjbjGOAAVHGbcFm5tpSLn95GPtRjUgiLG394G8wFiVYj0GB3FVnmMjJCIBFtV41SMKQ/mHDNKWOXcgE57DgcACq8RlsmmWOWPBUqSyOwkj4kOwlMKQy59846cUAILaSQpIyyTKwLMQVbDEHH3C+TxyCBxzWnZPAD80YHmK6NMQhaMANtIQqNpOCMkjIY9TispbiVH81FO4t8oBIGPvYCjBK44x+Qq7FAZg0jOqA75Cdx5ZgDsRf4gDx6jgHrQAze8fnNbqV3qVcNJwQTtK4CDI5+vvVGZPKjiG2MOMmTIYEjojHJG9CCemeegFaSFIxFG8u6CZyZmAbfAgdgDu24+7zkcfN0PSqN1NvnLQtvhSQxQiTBkMQ3eX8oTBA7569MUALJcTXCRW0kiRwkl0WJlkUMNwEbbTwxbgZ6bqi8qe6lSOJ1LtGREhKgRhAcqVYHadqnpk9Mc1Z8iO0MLgxLFO28SEI80bA58xVVhsO8cA9MdR1rNl4ndkYtyzeZtIDAk5YAHjJPrxQAy6txu8qRD5ihRncCoYqFZFyoLKHZuR06HPJqncwG3aW3lViA2YywGNgK8hkYgnGc4Jz+NaiXAt1fcxNwQ6ESJ9wED51fdnzASR045zmsqd3mCl3eRlPlrlFVQmc5+VQc56knPOfegCkwYbxndGuMZIwV4CqWODkegGO9Rk5Q5xuUbdpUEMmSMklu2B7fSrT2z7PMeWNRyBG7YkZlK4JXHQgj+neoFlgiVmMIlfLoyOWYKpA2MCuOcg9QevtQBTUFfkyyBSW3ANnB5UcduP0pXUyY6MSy/MMKxJXJyWPyjP8AOlKu6StGp6nk4I2/KcAnncOOnakjlClCFDkgBuDg4BDMcng9Of8A69AAqFlaQKQECt8gBw6urZIP8IX8ciq8kQlZpGIbD72GGAK5IIG3AUbmHFa6rCuArHbKwMij7oI6qGGCTk9vXNQ3cQtbxhCyuEfjIBGDjCsS3zHBIPAwQaAM+RDHIGTcoyvDDa4BVeQvJ67ec4PrUvngxEt+9uWl5bLBoxnAJI4kZmB9SAOTzipLrdLLu2qpCqrKpyMLlARgccEDAz0JpphZFPmK0ZAyR1YDHGcgnHJP0Ge1AEInkQfMxVM7mThgzqMAbfYMePf1pGkRiSGY/KMgqEbPYcHg5JHfpnOKmf8AeJtCHKrlycjJOBn3woH5VDaMkUvmOJFGSFZApG4LgbhIpUr0z35zQBNHOgeMkgFc7Pk3AEtk7h/GRweh6e3FdpixYlix5yCODzkk8885/Okn3RyqyAOWDsRgALywJXYOhXkf72KY1uElUCQsGUO6gdCdrAMd2RkZ9/WgDThVRktlCDGrEoxAEhJUlwMLx+YPtWutvcAsY4ZnxIY3ZYzs5GV2kHAyDWCpk+UEc7Vw5yWwAu0H/vnAPbvVy2u7233LFcyorOJB82NzYX5iF/jyoxnP3eKAOhScpEryM32jzBCkJAK+QqkkucdTnGM/w81VZkMm5t7SLtZFTlAy5wpA64HPbvkVWR2kLgmaUhZDFnK5fAbeRkhRweBj9aekkbAGNpI5juWTYx3OroQVQgfJ8pYg+/40AaMIkfaqCPMhBwdrMA5+YHjIPH9TxX3L+wd4EX4g/tKeAvDV9HObddQgmmMLbiUjWJgzBVYNHlSc4GcY4IyfgcXJgkUlgcKwG0sNpKEK25cZw3Xk+/FfuN/wRB8C3fj79ou81K1sjc2vh/TI7m5WSJTC05bbblpdy4UMZenIC5wTigD+1r4NfDTR/B/hzRrbTleJBZ2+UkCuzERqM+YoGcgZ9s4NfRdjYtEXjQuIxlwo3AgOxMmXJOfmJ47AADiuM8M6e1rYWXnwSPMj26yQxkt5BaNY+HZv3iqmMk84Ga9Ca4e2t5AgZzs3KeNyl1ICliMbvkbjpx0oAqSFbS3kby9rlt7Kp3Y5GXHyjIxjtjNZ4jjniE5ug3nDedq7SoyVMYz1YHPPr2pLmS4kSKKK53vMsW5ni67CqyFiuAGbccjIwT0IGK5vV9J1v7OYdPJhZgZSkKk+YocySJtUZfJ3fjyQeaAM7U3m09ZoVmwbwOUaMFpI3+YpnjPDHnnvxmuW1Hw6buyF/fMpuLYHBidkuMDeFCc/vAcjOP7uc8Zrip/Fd3pmsf2drhYwPMkbTF9oj3sFCM4I4LEAnjGfxrVuvFC6lJJBYXENwscxjfDp+6ZAMeYQQTxjGNwy+ecHABwd5Mmmambp1w4VmJyDEFEYGSABtlXBJwRgjPOTVZfihpmnSLGZm+03LBYI4AzouGIZ2LYDR7gDkEgh8jqa6TWfD39pxi3aES3F0JA8kc2EiWSBCreXxvfeoGMgsHI4614PrPhQaeJRNCwu5BEz7fKVbYwb2jSNkLGNRgh9hGSeSaAPebn4mxW1i0KTwm4kX5mJKqJnjJyrfwHOfXO3j34O3+KVgz3lrNfRT3cM7yKicmPZtXyYxwZDtOSCQc5xkKBXyN43TVba5s5559SjsWuQjXkU/lW25lGwyqsQJ53HKkkbhxg5rj9O8RxaprkbaTp89zqNjPb288glllFy7Oc3Ny4A6ttXPHOBg8EgH2HrHibUNYmaW0ga4Ty0jia5AS1glLZLRjABfJQZzkHqOhqnq0uqy2tulvKshV4/MlgZji4jXBI+X5ApVeMEewrhr7xFcQabaqYElBZpLhoScLO24spHXKrGMAcfMOOppNK8XagbWWyNukFvczloZmUtc3LOi7tg6KhbftIx0OeaAL2tXVyWEN3JHcT+VKVRGX5BJsVXBjYEsrEkZzwOcjg4+m2FnbidZIvtlzdxCPJd8wtv3NKNpwcANw3UH6Vt6PoOqaqrk2kkdtcF5He5i2XSQq5U7AzKWj3BueAcAg4r0Sx8P22mi3gnWK1yjSK0i7pboDLYUk/u8k455C4BoA0vAHhjSpnt21W2kusXSSySPut4oLSNV3KFVwGAKseeSDjOSCsfiO3udU1iSK0SG4sNOneISBWSBgjCONFQsQgCqoxuI+bjOa6cwwTWHlrLMiJIXjfcwMkezYYdrABP3hU9j256VVFmNNh4llj+0SmNkQOVDlDL87r0+UMdx4ywHBIoAqyWM6QSOohhhwPMVIgiox2/KjAAPyD0zjPYg1x2nqjXc/n2yphi8zMwkjCknCxyhQWXIJAKjBYgE101xc6jfSNaWlvOYIpESaRFkZGUAs2DgKep5GcgkH1qKWzht3kEw8uRIiSTgHAO5VyDyxZm2jHfnHYA8O+I2v8A9gxXOqJAwtrJFcysAPM+dQVVQw3HsCo3ECvmDxv+0iLvT7iy0TTJXura1Y3IuRJDPEiIzPIgkTAfaUwp5IkFfbfivwdp/inSZF1fD2aI4MGXjXcVcRElSpUgliCOcpwa+PfFXw/8PaHp2o2ujW0EUdxIA87Q/aHceXKhDZfMqncCDkFche2aAPy78W6v4l8Z6tdXGpqUmV5r6FQfOYwLuZEZEJKsSgYKVBzjkKwr2v4USrY7ftluqSNGhkZghl3KW6blBC5IxnHC9K6LxT4O0vQLd9UluJrcXGG3mENPIkhCMVSNSfurCCOAAwBOF3Vz2h2MD2Mk1hKR5/CXEw2yPtZmlR4mbj5fLKEAY288jkA3PizrNzqGg3kSJFFFGjRm7jwWmJjdYkMgRgk+cjGVxvPBxX85P7W1hLB4mltJopYJAzeZNcHDhydzK6pnaAvAwBgcDNful8QdRGl2NyZJ/PnZ2MgjDlPLPBYI5ID53YPIwM9sV+NP7SWiXmv3Wp6m9yl3LIxmuMCNpAIsxxBCB8qgTt9wAEEZ+6DQB+al1eSCVEkczRQqiokn7xBsG351I+ZcKe3GfzpCFpZDO0jE5GASxKjGFwSemOPzroNX0Se1USH/AF0krRrAqFpBt/hKYyp24PodwrChLptWVWHmZGHXAOGwuCe2d2fpxQBu22t3NtCLYsXhyQzbFDHDKy4ZVJ3BlPJOccdK2E8U3Fq0YsppoWKAyu23dvCFGChUGQX3EE5OCAeQSe/8BfCxPE5aaS9jhJheTypgwQF0BALAjDZYlQM/MBwelWtd+EM2l3i2qCSeQSLgrlyUdiybto+95eD047jtQBz/AISvNS1W8ec3Ns9z5gSOG7n8pnCsgDRtLtRm2lgAHBBXJXBr7i+D8mmaJqElzrFzbLNLiKOG3FtcTIVKqhceYywp84bOWYFjgc5HzJH4K/4RHT4tQuYmkaYRr5pBJjY4YGN8YUfcwV5weSa1vCVz4m1vV4rTRvD9yy5lUzCKSVVgkyjSHnDFTKAGOG3MpGOKAP0ObxD4Q1e8a1gDvIz29ubRUJSN4iwN1FIzHcxDNu4AIUAAcV+937EPhnxidCsIrWzt49AAjSG7vJFE1zbqiOHWBeIMqDkDOAQc5zj8K/g9+yl4/wDGF3bXcF4mn2UiWxvrd4pjKI4kjd2YTciQvtz2PmED5cCv6LP2bdFsPhV4b0211fxTbx/ZYALpb11R7hUAeL7PNJN8jorsPm4OMnGDgA+mPFV1p/g1bk3umwTzusnmMm2SCRlVSowYzvAHUZHIYDkivyp/aI8a6V4jnvPs9mNNmtjL5iWkkQWQlCltOiui708xlBAyVU8Zzz1X7bv7WegfDaC51DRtfsruxvYXiWGWVJozKYATcqrF2SZtxORhVZPlBxtH5U2H7R/h7x9Jb3E+r2t7HeQmSadGmhFsWBdrWQfx7dpAcDnB3DBGQD3Hw/8AEK+8N3QjS9W6lfcDK7qUVRKfLWISJuChxExOOQBzhq+l/hz8VLm5ltkuJpEE9wBLOCHhtZX8wKFaU4KNIp2Kc5AICnqPiDUY9Iu4TqdhdoYlWAODMrgMhVI4o1x86BifvDIDeo5l0/WNWtJ2uoJBcWL7AYwoNujlPKEhMUuY0RjwSMBm9sAA/YnQfGAvkXbciXH8EeWiMYGSzNkbxgHJBU8jOa930fxDLIYAbgzQKsatJlQHki+Ta20qHJdgQW5JYg5PzH8c/CHxauLC4W3kuyslqLVA29kWRpmZo443xh5QE3PuIG1cckV9g+FvjUg0+O2guoxJLNGs8jFyZo43wg2eYA+ZG5I+6QSRyTQB+k+i65BPM8clzH508Plxu7EbSm9o8hP4QwIyBngAkDBHsOhT7khaWeOVnCRlUbaGfakYx8xLnGAOe4Ir82vC/wAUlmvG3yI5JRVLDJi3MW3oUJ5KugYNkEjI5r6l8G+N7W7a1BuIpdrKSFbY2GIwE2sQo3FeT0IHPQ0AfYOm2ttb3X2qdiQV8vqWB3sGGQXIOCeOCSq+1d/Z6LbTSQyqFykYkjJBRdkqkYOfUBeeeB35r540XWb65miilaaZojHLLM6oI5WYu0Igy2C+UJcBcDgDrX0JomrsqxCfGCFWVSoJjclVQEA9GR1YnjHfA6gHcWulH5criEINoTcNyleSCuMHPQ45H4VoLbqCrWzOWjeQNDEqnzGj3qYz5mAwzzwR8ygk46vs7+GdFUnZ8gAXdgbcAckcjgMBz6EVrO9umW6kCPPlKzHBOVGR1XcDz7UAZstizt821kbcTn5ggK4AEYXlfo2OKfDbfujDOFVgcEoCBtPckngc+p7c5q5LL5KPII96CJvlQqLh33sdiCQhdp4wCRg55xVvy3dPMXYNwUhOjqAMtkDPQY5/woA586T5WNqmQgZBUFmPOBkjJfI657c1TbTZWQq6NFg4CgBchSfmHHAIwMcnr8xrq0mWNkiZflGBkEsMLyQWzwfmP59qsFY5w6goSCAADxgHIUFeuMY+jUAcSLd0RUBUrlo2DEqzK4GSpj+ZTzjII6Gh7UuwVo+GGGwDjOc5y3fLHA5+70rq5bT96v7tdmCS28A78jCrGUPygbiSWAHAAx0JLQhJHjVZJMMSuADKRGAihlGCMbRySOeCOaAOQktAFDFGkCbTgAtkZGxdq/hz061nf2c7yCQAJtWQSKQSuHwVBKkAEYHPq3Su1jgllZ7ZlVHKK2zcoKRuCpClWVozj+Ingjg0jWoR1iA7A5yTuGQOWxzyRyPXvQBx40fzDte3YbhsWVXjKFQoKuyg7o8seMAnkbuOmQ+kSwM4MikCUALFGW2rjBWRw/yt1ycYxya9He1dX+RQFVch2AMSggg7wTycDOMdhWaLNTI+xzJIyZCGB2VsqpWUgIPNKggfKc/Ng80Actaaetud/DSnJZiTnYOCRydozjIzx+tWPskmUmaKJwEjSOVQoO0oTudSiYBZlA2gklskDnG2YJDdRpCsSoiFp+plLM22NQuR5fIDZJP3SMVPLF5ySK8JZEwq7ghDkhcyKQeCCxKk4IKHHY0Ac5FA0LMfspSEBn8wEBQ4IbYB1OSW7449TWgYo5FUEA/6wlsMPvneWY9ATvyM469MVsCMGNYkUBAAgXJIyABuIzlPlFUjEj71+YByA5G6JnGdpcFMEHcDg5GAOtAHKXdkSzNFId6o3yE5DBkKgtnoofB+XP3eSaw2idiokUjYHKsjbkU4IbPI5Kg4OOgPrXe3UH7oyDjEoVcI77lZxGF2hzliZMFsAE5IGA1Yr2Qe4QBUBVQSdpP3i0b5cA/wk4XuVyO9AHI29uZXKMyoSu4b3IQhMMiqSeDjH1weK2ks5zCbiOH94sbbdqxyggoQNvmfKxAPRhgcHtV02hVmZIWd1Z8IoCNgqCUwSRkkLyDjHtWzbbSuwgghTlGLceYMH5Q2CcZA4PIJFAH+RrcC5k2zMVEhO1Y0lUPGgGQuAflG31PRumeuWy+bIEAMY3c8kHnggswyT/WpUmlt5CjkEAfNDuHABLAlWU+vpVxILa5UPHKYpJA+Um+ZUbIVD5hIyCcnsF6GgClJHBEuBG6zAsG3YZCMAggk5B/oKrtIzHEnygKTjAVQduF2ovQ8YzV27gNq0cUuRlNzEBSTuJyU2t8wxjuegqCKOFhNM5JWLG3O3c67l2YUsCRg9s/h1oAZCYnUblRHVCCzSFQzYbn525HI4B59KelzNbnBdCrjdgKuSHGOWTlOMnr36dqnuJrKeJhFF5TqEWPbzux98uTjjqQAO/JOeKjxrjkqSACoUAHI6AZ7/T0oAkCyu26LDk/vEIJI+UjJUtyx68dc06R5wMGJYVZSWG0qW6knDZKg5HTHNVraMkuXeVXA3Kqp/eIJ3FSNq4yc+3TnNaflFjFIJDMkjY2M5JJAK/Mp6Lzx70ASWyCKN4pDI4ljaVRG33c7T+8Dfw5AOMA+/NUjHtfncjIc7CCNuB6H8fzq5fy+ZMuIljwFRtjZGQoXoR8owOnQnJFU2VQxXdnJGWcguTg/LnseDxQBeRkliYu7GSUhIw25gqjg7pGb5Rgce2fSqkiiJ2DOhIJw65wQAMFdx5ORirClwpABckFcqhBLDGA3Gem7P0qJwWQh1OOQDj5sk7uc9Bk8/SgCo6W7KqybkZg37xG3g5BOWQdGyR6d+uKp+UpiUDJZWyxJJBVSMFRjI755q7gRurlkPONzggJwc7htIYfj6daVU4I3oUO5g+GyVz1HA469RQBEvAwu7ywAWRmJXcf4sY4/+vVohwFUE8kKCMggNuztAODy3Hfmn7YgEwQcZJYKoJO4YDgj5ucH8Pyk253bsAcYK9Sd3UY7/wA6AITbMWbeknyrlx8ysCBwW3DjkjOeearRQMwZQrOWYbWUEEMeB25ySB79K0/KlcOYpXLSAho0YhyEXgup+8MBuvpVZvNWMAGUA/MwBIUYIIxtOSQRnp7E0AVUR1l2TqSEfDAFg+BkMoz05HbNWHkjydsamPBwAQfLzgAkoAQwOTz175qCQSBgWyGbnLE5PXBJIyc5b609UG05IG7rg4HQYwD1PXg0ATeWgbEqgbfl37+BuGQzAD5cHn9BSDneSA2/HlgHpjvtHYgdxTFJDAMGfJBxkKSATjqMdQev51cl+VTLGcq2ArEgOp7rsXO3H6+tABbjOHcc/L0PCEAgf7xyOPpSynALFt24sDyMEk8Yx34FVY2bax3gqG2GM4JL5zuIHIH17n1rTSSzMSiUAlQGAKsZSxwuVLLtKjn14z36AESSKiABymQVIG7kZOVfH8IP1poxkYIYDJXaTnPQ5yBkVPaW7XNwqJtXcMpuwA52n5SSRtBz26Ecdqmk054GXDx7iScK2RuTlkG4ZyMjGRzxyc0AMIg+zncJHuPMQL08vYCTyRyDg9KhVnWNo8/IxzgBeuQcZIz1x+HHtWgsLStFb4jjkdmJuDIdsmRlV2569hxnnHpVeS1kidoZRhlO0gcqeSRtcfeB6596AKJJ3Bdhx/eBJA55A9DtBpikqwjJOw5ZBl2UY2g47BiM/wDfNXZkaKJRtKyF2Ys27BX7u0ZbBGRnIHfFJBHBIQ08kkUYUAmJckkkAqVJPH3jk8cds0AMMrvsUjDogRQi/MY+nzFepwe/bjpWnpq7ruJiHnV1ZJFEZypZCFyuCJBuCY9TwBzWcdm/5WcAkgbhyoIwDwTztzx71Pam4geOeDLusgII3MCyn5Rj0PTGO9AENzAPPlRNuwSOEGMKiqzbRyQDhQPbmoVdkbDbHZQwG5VwAwCDqMEgYPt1BzVyZhKSPJ8pwXdjvfduJ3AHJO4jAHXmqkqsGwrF2IGWw2N3IIyRyOfoaAF8x3URZEe5w7EkYDYIHL/c+UkH689KewjhKrHsdgoLjJdA2WzjagDKcA8+vU1DkysWZgrfeO4FsnHJ4xgdODW9pWlJe7mLj92hklCt8o3YWJeV6mQjd0AB4OaAKMdrJcHfbxEbDuYAgRxrjgs7cJ0J5PP5VbyRE0BhQnzQ/mllLq2OAX4yuex4PUc4qxLKbiQ28EKW0K7USGM8SMXbDSSMcM53c8+nFV3gkj2kqV34w2RjAJGRg5HGc8daACSNyiFwqDbtVdwy4AUghQeDg57Zzn2pNrYGFD5YhgN3KjcQNo5A+nOBVvY08savJGiABUbLbBtUA7echTjB75NMmhKCPJ3A5I2jKgnBw25ffH4e+aAK05geWNLcOuAFYOxyJMbmyeOMgDFQuV2DaCGO/cfYEYwAPrUn2WJFMylQ8j4KkMX3AcSbugPGMcdM9KajMrMFIO1SBvXd3yTnnsRz79aAIWgEbR4YsroGOAwC7sAqVO3cQD24z04qrkFyuDlMjgEA444x1GD71oSuZI0Uk5hBVcYB2lmb7w5PJbqe/wBKhWFMh3J2gkFVcCRgRkEbh64zwfagCLzJCgidm8sfdG3cBu+YY9iSf1pYoxtWTzo4opC8ZZmbdlF5ZkRGKqTjkjGahlU42uCQcYHfAPGCe4OSOmMVEV2JlCe+QThmJ6AnucZoAgc43hWDA8Nj3Ax8x6DI68VFJJhAh+YAkjbjaQQBtIH3sEZ59TVsR7VBkjIZ+f8AWYwccAjBx6kdwahnEflqwIXDMrbdvzMSegY8AL+poAhjmLLsdipUb1PGQ2Fx8o7HGO9OBti8byK2AP8ASI+0mCdxDgjA249Oc4zVUzbWXam48BWYAHac/eULzwT/AN81Ikby7tqbhySrDaCAeQj8Dt357fQAmuZbaSFXQ/PlkZZHG7YCSmI9g6DGTk9fXNUASAVXBTCswwQwA+6QScKDlf8AAU942ikKyIVwcHI5XI4JDDrx0qOT7zktw5+fYAg78DaCApHagCB4yGClSGPPPOQcBQfXqDWlaLGsm0xiQgAfMAF8wEZQKwO5ievfk8cVWj2qjoUYsy/IRj5ADnJ+XBznp1HapY5hHvyrrlCFxI3E4AAl46HqeemaAKuoQSwTsrKu5gsgVSSFD4wpOO3P51VXcUJC4X+I5ODzkDP4jFWG3GQ/MeTndyTySTgZyD070AEeYkRJjLZJbbkgY5wPwoAXO5VDJ843ABCAF3EE++evXPXiq6LKhYsSAdygsOw69e/IP5VKyhRknBIGGDehGSSe+Bx9asqBJG26QEKful+DldzEEHhjtAzjnFAEIcC3MPkwFn+ZZWJMqruIIDKeBkYx6CqjAglRtIyQGOSDnjPTkflV0NDsIWEMWyFZxnA5wBk/eBwM9OM96rkIGXdlQDhgRkZJ7AdsdaAINikcnPyseARtC/XrnNKkatnGdmRt5BI4GeMHAzmrMgh8wsmEUKMjaTk9cAE5GfrTS65YIp8knIUZOSAMMQWJGSCfxxQAjqoMfKNmNMhAcDA6MD/HkDJHrVh2ykSyOcmPaB0yrjYqjH3QAckn0qIBFckfL1ODlSoYY43dRgn3p0luyxmRXVgpAyDkknkYHXv/AI0ASvbpGGG4EKnygBWUvgMcHdkLg4BHTPqMUrwxJCkryMxfOFHOPlAYMxIOcAj8KgjbcyAhdy7VKFihduRksB3yOnpjpViWykUtHMyxS53pGxKq4IycOmcE5+nvxQB6T8K40uNdtYfLmMRID+RkuQHBLBWJAYgAYH92v3C+G1pHZ/Dm0kkj2SSEIjIUkjYFHjwru2clx0JBBJGAcCvw8+FSS/27DGpeNxJyFUOy8jdlc/Meentiv3X8FmGf4dabuRRYpAGVZJW82B7Wz8xzJhEVcqpKcHLELjI5APd/hHZvcvHNAIsoysI/mchVIR9rdBnBIxuBYZHOa+0xZR/2TG05mVjbAvEEJwXIJJGCdrKecg5DCvin4PzyWFxZS20JuPNnUXIZgm2MMSvkqVwAAcjHzZXn5cV913GpNDp8Y8ppDJskiupVG6MPn90pVwogKuhIII3L2ySQD568WziFI5YtiKsjASKhcFkDbVEYz5e3YeWGPmAzk4HyzHco+qXzLBJGZHbzpCi4y3mF1aWNv3YfYeCv3W6civqvxdeQfandrWaCywUJ81meZmx5khMZOCzhgFzjnqa+a9RYrqFy1sZDAsjJbjyWAmBwQd2xdwVXwQPmBJ6jqAfPfxu1G2udCuImt57RYYJhJG6NCr7PMQsj4w7EEDggnAGB3/DXx+/na3eSKhiVp5CI24deflB+Y87QO55r9v8A9oZ1j0K4nltw0qRTgAMflRwWaNZVClUyFPfk5z6fh745lWTWLhkAH76YHHJwpx1yQW6gfSgDiFUg4bA7AN0LHp/I0MpV9rYzgcHPoMdOhIx+dSHLFQGHy5+cnJwRnJOOAM1om3tChKzqZgu4kg7W+YgoCF4YgZHJ/CgDPYbucKHAGVIIBzgce/8A9eptvBkEe3ceoBAyAc7cdOTTCAeWG3oOuScYyT3I5/nU+T9yNtwBLEDg8bexPByooAlinaMLIpAkBGejblzkZDZ5yeexAqzI80zl35DsQSqBVJUDACrkKACOMe9VRFt2sQNpG8BWGQAeQfTnpUzOhfbC7upJxu4Y5IGQB0OMDr29KAJ5ISjxrFKJPMj3/KGXLMdpU5xyDkcccetU2VkkywztJLKTgZU4Odvv/KtGIIWVWfaMEliDlfukgYGRyCfwqJjHG7mMrKnzAFl4YEnGAeQCCDyaAKBf5nZkz5nKkNjaQVIOCpz39KYQChZ2UMGwqg5ODkkhs4GCOn+1Qyk7mDEAngYBG0k4GOwwKc0ICxM2XRwXYL8pBBKvtOCMgjvigBmEjQnbu3L8h3YKsSdxG3GRgY5zVcA7h1B3E4xwQewyeBjNSsWyoXOMlcEk4DAg4Hb/AOvTjGCCc5O4jJyMDjB5+vSgCNTJC6lT5cikMpPBG8AggkdlNR+WWbcxULkAtnHXoR71aZXB2uzPICFBYZKhFIB5GQAAB+FR+W7chiewJ4Iz1Az0HP60AV/LDSMqkHLbQx4DHOM56CpGiaNtvyjsQrFsDAyTjjr+WOaesDbskcnqcgkk+3epoEcMyLty0ZzuAxtUbiBkcH5e3XpQA+1A3r5jhO5O3dgD6H/P61r2ke2aIcEmVcAdWzggD/a5Htk1kxru+4Pm+YkdeOPbp/XpWxYRs80IYFjvU4HJIzuxyeaALsxJmlGcAO4IwR1YhQSOrZHFNTyghI3Bgec5Y5ZuMDPyrjH4ipJ4jHcN3DMQQeGUnDLn3GQR24prDe33tzFVywGFZlHXGBgbqAL0TZMe184LbSc5Azxzjk8jrXTWd0fLWMKoYELuAKsQOmW6kkk81zMEbFWw4+Qb23KSMngDGeDyMc45/CtG1nCFQVySC2S2RnGBwec9O+Oc9qAPStKumiXzI5GjZBliTtYnIGxCDz1HPHX1rt9Pv/OYMzkbsMVBbBPA68k5B7ntXkdlfSkiMeWIwCCASMkjgnB+9kDn0HrXW2M6+YERmbGzCsWZuDww9FznPQ4oA9UtLuGQ4ZsfvBGpYNwwOdpAGVXIGMHtzmu1sZjG8i+WphVVJVQJN8iFVChRkgjcDnpz+I8xsmklMQhZY3j2DCgbR/EWLc5O0HqM8+tehadcSQhmWMZMyrvKRlhuU79hCkLlWBwOckEEdaANRmUtJKY1Xbty5dkOw5LbCBgHCtzgdeuKuRTQSIpIc7lfDHgqCUcMu0ckAOeTnpxzxnvIqqpdSwOwsgCj5VxmMrtxnazDHBxyec1MFVoWaGMFQSU53FV+8qhVHTG4A5HB9KAKstx5e5CV8t8nzDgnIGMlhjpkngZH4Zqk7xi0SVmLpNIpTZgZXcUIZwxKtuU4GO+fTMEscjHa7Ao53FMlgATjk+gHoKsAOlq0ACeQMNGwVSysvzK8YyCpyZM9VO/kGgDLEqyRzh28sxLkIww0hb5QPXO725x6ZrBa8K4DsdqOVC9hv5O0epAGela98jtgqzg7SGwTkYO7DAdScYxznd71hXEO9vkA3tufGCCORj5GGFPXPbIoAWG6l84A7WAbdkEggnH3ix9CPqRXVW96s0UhRf3ihSWPmeYeNoUDG1uueQPu9TmuUtLRppI1ULlWK7jhWLbh97I4GCvvziuoEcUUTBdkk8LIVaMsrMQPmRhx8u77vAOTjNAGzabbny3kkO3cRKPlzgACPZkYU4Bxnua2YX+zSq8YaWNSyokiqI2XBAEu04zgrkdCQRkcViW0kIQLEEjYMrl2ZsSZAwh5CqA2SCQTxgk9a6JQJIS628pZIfMlaNIzCV4G87Fwo80kDoCMUAQywhCcqEI2kKiknHAKqSOmQBzngd6ppK8MwaBec7du0FgWALKc9QBjr3PXtVu4lCx+ZsYyFN6AbllkUoSzED7/ADngd+meKrRyI22Uq0YcqDvBZmwv8YKAj5u3HWgCs6MXchWJDMY1UqUz32rjMY5OO+Qad9rW3hZprV52BVk2qxlRg2FDA8MCVI5x14JqUywiVml37STnbtyQSP3atztyfTH19Ksl1GC8SFvKJUMHJOcZJUkrnucZPU+lADbuT7Qou442gkEfzJKQWJJZY2A/hLRpGSOcFsZzmsZ1LsyyhnVQWVc4RXVflBZRjIJHGTwCe2K2JdssW2TE0YwojWMksoBDAseQvB6cevUmsq6YmMw20G3ajsCpUugRNyuoAJYkjad2QMnntQBJYtLCJldTGDcROrhnYSuFw3ABHDEYOOCckEHA6F5opMpHHtZS4ZidzkKFIdiFw4ACjjgDOM5wcfT7ttkc0sYlbfGTCYwRuGW+aIOM9ATjs5zUovQLyVpIn8vl3RMwqoYbgu8htoHA6EHPagC0vlyOJPNHmbwmzbkGN/m3behYEDGeMDtUF5I8WxY1Y7QTgoCBHgM24H5QAzHGf7xx2ot7m2ld2VJA67VTY4wDnGGJBAHcHvnsDTtRkSdW8uQAqpyVRQz7lBKkB+m/Occ0AYcDyJcrdnI2b02hm8vawAf5V9j6du/Zl4YJJZmSPaJcTeWWEkiOVORnIIQMMA9QOuetWLaKQwGdRI0sMjCRfk+4cjEZYElshuQDtxnHasqVgBLLcPJGG3vHwZt+Gykch4y2F6n34zgEAx7iZnBEuSTsKuM7gEXb8ylPnGVIHP8ADwMc1zNzKjSl5EPlsW4B+dztP3e2d2PrzmupuEjeHzgMq/yr5ojEqcE4ZUbKqcEjkE5B74rBubUXbuLQkrbiMsrsocKSSShYAEEn06HJJ60AQ6fp8k0Ydona2ZxlwhKqdy7ucLubaqZA5zkY9OvgtJ7W4UQzjzoiVVtqrGWK4V0+bupUY7EdaydO2ymOAiWCERAYWTcxuExmTao+62BuGV5Oc+u8SZJGjiWRVJDROxDtFtBDoFDYdSzA5OCNvXGTQB0hnSQG3nyZ5IMsYi6ny2CqSxGB9/0IznrTY0xEFUbpF/ei4RsoqJwyNzhW45BGcDmoTOBHC7gO6oFZSGJZlxmNgPvZPHcfN1qW3vt1u9ubaFBEWzIqkF0ZnwCpY42n1HQjFAGg862sUluGDrcrvbbtZhkOSiu4GOGJIwPvY9RWA5GJQG4dyckku+374G3oASOx6YANalwlsERovOWZIdu6QrIrFZAdu3cNgweDgk4x05rJmLwlLnzbdHhRnRFCrI7qU2Dp8jFSPvcEg80AUn2yud0jQKAwCgbmDYPzbW6D5VB9+ceuZeW93HctbAiXKCWOcDDNEillYeoKMRjP8PqMVfmdXZbo7opZS8rZQENnLKVYyDeC45zwuT1qkt/KxVjbQLKkL2okIUkJK7AsvowTpx0boaALemOiNbpcAyxCbLEFUkcNkY3NjPAODjjp3q88itNMQ2w7WwhwqEDCqWIwCxHQ9zk5zWdtSS1t5hHEsgkKuRMBNcMcYk8rGAigoOOpJPSnSwTKp/dM03ykF0UbJdx+RlwdygYGM5x2PWgBHBiHyzISAMkBcBs/LkBcbcsRnP8AD6c1BcCdAiyFzFgsoZ1y25mHBHXlBkH61NbiNiHdCsrFst5aYXLsoV1I+eP7xwBgHp3rWvbKS3toryOPAZ43SZWDKu/COkq7mG8gnIYDrwMYoA5GMXDMn735R95jkgAMCAc8YAbkdPSpp/Khlmdd0oG4LKkYUOxGMLHtwRyRgdxVwwwRnLCVwBkFWVI+MYUqp+6U3dOeOcDGY2SeeCZFO2MSCUR7yQpI8tSqqQGPJxjkdaAMyTzZEtwoDqcbt5UFDGd20Akbm2sM84BHHSrAufs8McccrKZJy1xBtHzbQ6hlkHTgkYz/ABE9+Z5rYwRqroFZcySOPvEEEFQGPGQdwPU1nTmFbjbbgbXcbZJWcLEvSPcXYjJwO/G4A9yQCxc3RZERIyDlZIjuYOVXABMhblcj2wRjnnOdcXN0S0stwJHmaNiqhcoscYjUE45zz+fWtCBo4nnjR1l89Et9zYwpDq7uGKZ2f98k59ucLUJZllnt7KMNIr3EUYwSJAHLJvXsTzjA6GgCQXbGRfMPyqTkEthgSfmyV64HUAd8iuqt1+zm2kkiiuBNCZ4jMw8tBGhUlHJCkgAfKR8xTHXFc9HDLJFDFNaubhR+6yrAD7xYgYyfmznAP3TmrqGTZBDN54aKQqUTG14CXxtVhgSZY4IJGD+YB2WnQJqNvqENzNcTfaoW8jzCsUBvl2FkiZmAwqKpB6kIfTB4OISQtGxhkeJZETeyljhmG5Gck5cEyhc9ufr1Vvdy2dvHEu4fZRNeREfO22RUiRWyVMb4Dksu4EuoAAANUImWb7c+0/ZmtpbhQ7SGOOYglAYgw3zM4BUnpnBJIIIBQmuLpAJGkCxlwsTwnaAYiN7KyH7u98jnoOlBvNRuBH58zOI1Y4uXfAXzPMBjeUncxIAAOTyR0PEcbkSyCKXzF+UBWTY0kTAuSUHBAJIPPzYyM4q80sUimNFKxuuMEqPLmYFMojIcEqFzjGMjJyKAKKahK0Qk3kIXIXcWjU7SVJAUAud2cZ67vTg5F22/MkaLDuB/iA2sSxG3oGG3bjGSccAZFbEVrLfzrZB40aIlYZJFWNpGbkHC5JJKnHUg881TnhjhJgO18RyAlsjY/wAysVVG5IO4qTgAAfQgGRAC+GeRFELeYDKT5bPyQjHvnaSSemetXxNcG0OV/wBHlYOh2qA5yQRFKBkoAMHDehwe0MUcckcixW7lo4S7uQzKWEuA4QcBNuFwc+p4NNEnHlMuM7hGQqKoLhTj5eCPlXAHAPPrQBAQ7biuWRSoxtI+UYBbjjeWY4/MClk3XMUdtDGIoot0hLNtaaUEkO2/qQnAA46kck05dQnRiF2RxhRkIAu8EYwwH8WQOcg8c1Kpt3VGdnhzumSUqMb8HCYZsON+CeONwGMUAUIHtkgeOeJlk812S5G8shKqI1JV8bd+ei8hj8wxWQ6SZkfzGO4MhK4wysSdpOPunPIIGcVbMona44ZngZWYsGUBpDlT8owzZI4xjLdeafaTpbifzLdZlmUlgxUjIRshcL8pLFDxjheck8AFWze0zOs0YYEEKUI3I52MSHCHgHqMYwx45zVVlDOjtgorgRjaAGw+QpZR1IJ5Jz174q6Y0jmccJtQMvlfMm+TB3O2Tj7+D3G0VNG0UgdCSWjYuUR0KqOCzNJtzjcQe44NAFT7HBPDJcNLGjI+7yNwU+USSsikn5vnZRjOQOcYFVJFW4yIiwZTGXdtiMGOAdoBxtJx9Op45qwkwEwUo2wFec7Rtzjax5zle/QY47Ycsf7uabHlqh+cbGwrMWCZIGEbaMfTPGKAMmSylS6ih2OZXA2gFc8ELsJVjhjtbHryeRzTJke3YeduXeXRo5ASVGcErv8AcD8jzWnuuC3nNufEZiOQAqhyMOSDkuFUDkY+frk1DdRJM0cr7llQtGMlsbGAGQh46g9eRjOBQBnwRzK7OieaQQm0hX+UMu5sM2FGCxJz6mrsiBVbEeGZGkCg5RedzsApITkYx6Adxw+2D20UzIOHBjcbwQynLcgDnlVwfx5qYlDGdvDSbVIYYYsSA3zLj5eT0HOKAKYntzahGQq0Qyu1fnZ5GBPmSKRkbEwO+eTVNRESvlE+YUGFOcGYuoADEfKu07ucYxVq5aExwbdxmm3sWygiQh3jKuvSNjjv9ciq8qRJGPnkSQxgvtRipJAZQ3uQMA5/h6c0AUY0d2cAMzIh2r0YliFXBA+Y4+n389qSZJA6wxyKHdFRvMQDyy2D94t+7AJ68Z796ZDOUkyX253AsOCM/LlSOn3j2/KrMzQb8xOsoBcBsHICnK581fmb1x1HHFAFBy8RBWMCSNhu3MJFkOTlkGOmCO+OtV5J5ldYSyAErIdykyRMgVNu8dAASMcEc5FTyBkMYYMWLZ3ABwi54JHHzcjOB/EMdc07ywZCiATIFV2ZxsI2jOGYt+7AYsOMZ2+9AFGa2kjjVztMbZIw6PzjnKA5Bx2I6nrnNVUiDkhEckKC542J82GZvl5TkehGeavK7RkkKUWQlWIwQyk+WdoKccHjJHI+9VVUAkY+ZsHz5LqWU4yVHynIywUe2Se1AFd1JZ1Ql1j67QcAAEFsDoegzjvzREgztZlT5ScEFhyCQMgHBPHsDjtViQMq7xGFRukioQGHy7o2OQDjA4wO/PNQ4RlYiTY6gNtOVDDknlR8oGM9vTtQBPKk2fswaFolVQGRlHCBSCoYZDbCNwwDn73OackUiKwuI5FTeEclAXVkLYCsxx1BODjrkdeaEzBypRdqhQrDLNyAAQTk45LHjA5xW9MA+mwXM+VJlMTOrh2kQrvjQtvPzKu4YI3AY3Eg4ABnCE7GkVC6BsE7SrL8oKlmKDkhj+WfQ0yaNmysZDqELB2JDGNgGIBOAT8x9Tz0x1eJZ1hZTKXWTIZGJwAoQI+DkAlQBx/dx0qD7qsysD8mVxnplgVAI4wf/wBdAEGWYDC4KJk7vu+mTxwOR69aZhm2klnAY5UKygAjC4zx1wDnt371MAjI/wAzmYYKgJuG3AyWKkbRgNnr2pokuYsxb/kfadgG5TyWBxjBOc470AVZBKpkRsI6scscbgq7lZRtPHXkZwcDNW4cpCS8SschRKrEFScYyAcMCufc461XZSyngqeg3DnGcde/f8TUttHM7LCi7yc4THVRnB6cnOee2DQBZijacsEYBkQkKzYLBWUARg98c/TPOauxwFiGcEk87sMSMkD5iQQfzPSqkUqJN8qJJgqQcMq/KMkFDgtyCCCMHHGRV4O6gAsAGVSyZ+Q7sMrE9h2I/MYoA0ZJJRDEHYrAFYxERqzllyVQOG3IhO8bQdvHIzWUqzN8wUCNWxI+GHOCNhI6HaW4J5HtmrwuFUt5ipK6t5iyRZXGN2do24IPHG3gDvUAcYzGrFpWYhHxsPPBKnPIA556njigAjQ3PlgAl4QxDD5jtTtgcCMc9QcY5r+uv/g3/wDhnbeGfh94h+IM9qhufEGrwwR3TudzxwusYW2CIxJTzF+XBDMSwOBx/I5BDcNPblUUiSVYgYiOXZl2hsEBFJHfHIPXHH91P/BJfQNM8I/s1eDEunt7W/NtHcBFMchMsqG5XDqx3OdzHgYyflyAKAP3VgvZElsZLQ2qrLcBL15AFd7dYpPKQKFOWEmCDkcE811LkPHktG207lEeckcjO3+I4PJ6V8y3vxM0TRoFl1C/ji8rLymVtrbQhYZTAKAKGz7jBrwjxR+3N8MtC85H1+yEVqJ1uHlu0SNURhlmzxEuDgZYE4z3oA/QKGB5NQS3gCz27MZZSOGLIVaMDcQAgPzHBBPfjil1zWLO3k+xuXjmaN93Rdq7WRiJCRv+bAwuT8wONuTX4969/wAFcv2fPC7GGz8RSatPjP2fR4zqLxsgcKBJaBw6M+Mgk4yAcHgc9a/8FVPhL4xtRNFPd20yJcvZPf2l3ZuXdHwyl4gr7k+VSN3OO/JAPsj4zeKNN8O3iXFwkciSSeS7F8OdyNkA7sow5bPfHXmua8G6tfytLHbMCb3a1vJOpkYgudiFx0+VmxuP48V8NaR8edQ+P3iq2ttFtxeafdaiknmTWuZreFJWjlnSOUFXtjblvnKqpYqqk5yPvu28EX8Om2MdkZoJbeEvFFGw8ojblXdhhvlKZ2cA568E0Ad/p97qFzcLa2pmneCTOpQfZnHlvE21Ck5ZllAKsML0GDk5Gee8ZwC+eK/EsSBYsy7Y5YXjKswEYYHDsQXBUKThRyKn0ENo7MW1Uy3qKIppgkgVHf76Dc215FOOSSoKjkEHEfihxK8bWEr6gFzbvAoQSCVWzLOedoQs6EnLfrQB4D4rspL7TVW+FuLK1t5bm184FBIfIfyZjCUBWPa44JDgjBPY/ItndeLLVZEsFtbnzdSaa3a1icvNMjCJPKB4EPlSuGJZuR0GBj7Q8XW95d6bceUxF23mQpsIChDEUMMaNhSpYnBJx78ceD/Cnwj4gPjG6j1OaKa3sXmuJbGWGRrS3uZkmWBg1sMRwB/LLMpIKgYBIoA9d8OWEVlY2Nvqlut5dYhluXjlWeBJZIwZx0BMwkdj3UKenBrrdP8ADVtaa3Fqssj3dvGDLbxO+IIiwJxHFkEkIy5OcZXj382tPFcK+IX0pklj1MTiSRrRzHZK/wBpw0aDb80ZjVlCkg4bkV7fpQkvLtFe1At4JFG+XKSGXbghXHy44JIA7nnFAHoukXkaQsUtxBAq7QrqHllO5slVZdw+dxjOcbvStE6NazTPcXEcjSyRKBEzb0T5AoOwjCtjofboK3PDuiIhEskL/wCrWYPIwaLDYDqCCQrKY14OD3rpYbhbCZlS3jecBFEgjXypRcLKCqNJn5lAbPBA3jHJoA5W30IuscKRtHEQDHjH71mZpWDyE8j5Mn6g9RxUl023uJAtxcEfZXfegfagQZWSJjnk7wOnOQOR0r060jCJtZyqsxwDyAWUhUUN0UrjA9TWPq+ko7xSRB5H3GPywY0TDEt5sgI+bBXB4/jJyaAOej0e1t4i0czSYCyRq4VVAJVGQOnvg4J/iP0rzDxtqVlpkDy7oLUJKEeRsFXLFWwQQPmbIHfkYBOa9bvdEv47YOUlaOQjzfLdI2WIsWaWMM2ZEBIHy885Arwnxno58x5Lu8j+yxhpYbXy1ZXjdCN0yyoWaRXLFcEfw96AMyXVoryxMTRvtZT5ce3G5SWKkAt03HOeuD6V4B4n06ZWu7iaOG304yiSPYuGd0wHTAP7wksvOB3x7b+s+IJrC3VrZJWAaYTXlz/Aij7pQFcpt3BRx6Zya8Q8U+ON0iWRvZbpmA8tAGSMAZyy5UYXnnPqD0FAHB+MdPhvYIZ4rQTJHGDFHsEifMSszbpF+RhIo2q+Thwx4xnwLxDbXt3DPbRWkWmoTtiZbZkHmKyDacfIjBCwyoI5yT3H0Hrnio6dp10XtHc3UfmGQgFkMcUiMNqZ2x4cELjdgDG3ivnG91TXvE9zPaadeQW9lC3ms3ys427Scjbn76S5JyMMoA9QD53+IVpJb27NqM/nGKL7MF8xGRo0Xyz5QDY8wKRlgDkj1r85fjJZ2sOn3d7D/Z6s8UkiJcbllMSmRZQrBF3TBDhQRtIBzmv0j8eeF/FGrz3MblRBA4dZ0jYKrYYKywAZBZwzD5hjPTk1+e/xt+F/jjWZZmtLa4ngcOISsboxjjUKzyKZNqyM8YY/p1NAH5a+M4I4jdGfBk2CFQhwSgfzIHLIMZ56ntgcV5voGkXWr6tb27AmDzokUgHdHEXOAvyndknA929K9i8e+GNa0q8eDUrdw8jBXOHLRDewRZPMwS+xQRjqGAPORXOeGLM2N7JvuJLUoiyxzwCOQBlkQGNj90PnjO4BW68ZoA/RT4OaF4a0bRUL+HrtnSJjcX95GsYQhMEoC+CNhHbkOORXK+O/FNjJqky6b9kMd5IYzcCPc0UaytCysZCDGQsQwNvIPBry3wfY+N/FU9rb6D4iur20RU2WbzxwTzBzJHt8tGw52o3HU8Dmu68ReBPE/h+4gTW9CuLGOZHi+3XcckaXDBn2yxswUsCFOBnny8+tAHqenfDfR9f0e3XVJxPYX1ug81HDy2r5fcgjEWJG2rENy9eSOBx9OfCjwZ8Pvh5Emq2V7banNCNoS6RWwECNb7gI+WaQjc3IxGCBgV8t+CfHHhLwg32fUNQkuoI4X2JJIUjs5Y4ELOm0sGjBRWwfunOOvOrrvxY8BGzudWTxTFZsjF0so9rea7ocKIlwAAwHoBjI54oA+2PF37UGo+Abyz1bSXt54rWO1aexs4Ps4MahUEZlbiaWMrhZBksrKCoxk/Nfx3/4KGeIfFvha6sltrrw3fWyMkbW9ywmuBPLKY2keFwEkCgA8BwSDzzj82vib8dJ9XD2mjTSNCZtyXhfzJNigIY9pyCC6kjJ4A9DXzxf+I77UgzSTSzTSMS5JYmRySC7LjBbDMc4/i9qAO38dfGLxf41lmh1DXdTvLbnCXt5LOh2qMYEn3fmDEYBAzgcCuf8K+Ntf8LT+baXDshUROGdmDox34APQMODx0HbJrjUjZj5gjJX/loNmFHzLgkj6jOccnvmti0tTMyLtUlnD79xCJhSoQjpzuTp0wKAP0R+FXx8ubyGwtLmSK4RDslt5JSjiQASF03FSFC4BPJJXA4xn7g8KeJrTWFj8uWEpIpzHucRYIPmnc652jch+7kZHJ61+G9i2oadJ5kUjQSIyl5FP7wAEOmQoJKZz6dOvSvePA3xk8Q6FJDDd3Vytu8yJHIHcSBQwCg7mB8v5mwM8ljnigD9bJhdGC5miuoTJaTSILNC7MPLLvEzjGEYQMpVvoM961NA+IN/p9wsQvdoje4C2Ty7ER0C+YS8udyHC7Ty2VGDyc/Lng34z6XcSRTPvuBcT2/nI7FHZ/KY71kRWC7gMDvyB2NeqXC6RrcX2603tNKJGMkLqGimEgHlgFSHAQnqT05xwaAPsrwr8a4bSW1Vb2FJmHnJmSSN4JEceWFA+8xZcjDclj74+q/BXxom0+5innuVMvmJJIgxGrFgjvmMsM4IIY4wxGRgV+Okst3a3amS2d44IvMjIG2UlQSoYFcEjarHnnJ5PUej+Gfic1jOq3DTPI5WRUlbYIpQyM7SzvkP8ok+QZJwCSMgEA/pH+Fnxos9VWKe4uRtJDAOQUZcqXjZicE55BJBPbgV9s6B43g8RRWLWi2kbxgR3AVmZpYgMgrhhiTC8YBAz0AwB/Mn4C+NU9rCI4dSEdpLLbiSMyq4VVnxE0kIkyj7mO0jsCcFcgfon8L/AI//AGP7HbS6qQ58s43p5sUbRlo5MEsCrfM2Qei43DjIB+4On3e1CTkkorbF25DY3YRsDOSOucc8V1VhcFlXcgAQLjOCAu4YOVbg88+5r418A/GjStct4t10jzIIw7F13qdi4JUMNuSwIBz16+numkeL4rplKSgAHnY2dykjAwqjnBPHI+bnpQB7b58Lwu6wmZTICpjG6RizhSNrEAKCzk+wOM97kYjnC7yP3ckMiZ4cMh3YBUdc5yeOGPvXHWV9G9vkSHY7oSyykMvzoCA2B2IyBweh4JrfhkWRRl9oU4VgVLSIpyGJAyMgtQBrOr7vnAGZXCbEJUKAGDNzyxGQT06YxmmAeW+7JGQNy5BBBIJY4yc8HvVK0keJJhLL+4jZPI+ZpZgAgUrKx+9nAYH1c57Z0IpYbgIyYck7GbGNoKcDG75gWwBwRkmgCQsW3tG4b7rPzkqSCMKG+6mV7Dqx9Kl2sUOw7DjjcDhnIPLHIzg5OO9Rw4XcsYYkk/dA5wW4GeNuF9/zqe4kVImeVSiKpdt2M7Rkjp2/yKAIirqY3CrzgO6kjJyAMLjlCSe64HqTwkkAmaEs5cKWlBC4YzcAOpAOE2b17Ehs5xkUscokRZA6lHX5CeQwPAyD+A+tPU4AzgqWXucBdpHHHvQAxhhHb+IDarKMkYyflyOv14yPSmRBFRVLfMoBLlUDs5UAu6xjAcnGcADnjjgWdxY7fl2dcYA6Yxk7uc/Kfbnk1EsZZ3J7sf4OMDH3SOSME4z/AHqAKlyuNu2PaSrBHeQRxmZiFiRmAPLMxHCt9M4BoyQyqZQcvGApWEAB2PO8eYZApzxjIBAj6knA3cLMABysTum1CpGQSNrjHLAnpnjaKe9qknBypOCCoUZfPzfKcgn5QSSMY9DzQBz4tGQsEUBucKM4ZsAAA4PGD15pi2UgGDI5xnjdkg7ixCYxlgTjoDgDrXSmONX2gM+B5p2gjBJPIO3kjB9T0xzzVQqucQ8SFVceaNmd3OGDDcCADwc4xQBzJtmEgUC4dQqsJJlJQiRS/lh5RuRgwTIUccKRnIEEloyYBDmQhSzBOGXDfMSTwMr0Ht2FdhIkTIhZS2TkAYCq6n5duARnI4Occ9zVGeKQqduFO4BM5kxg/MrABdpBDDAOe5zjaQDmobVY3kYIEdiBvJVVwu5t+AcZLOxPf5qdJCvmKG+85GzAHylCAWY5yOSuPTk9K1mtWbLFDujYhXPHmEqHLLtYkKNxX5gpyOmDmkktJXbhnVVU42sCHLEFhyMhl9jghzkEigD/AB8Gc+YHcdMK2QFJAwAMkdhnH0p8kjPIvO5CGIBGNyjHPA9QRU97PDhYzCuEQYKtvLNkHeW4wD6cgVUieNjIwBQYBVcM+OV4BPQ98+uO2aAJri4R1QCMBozg55LAAHOT0GeMfqaiMm4KAFVR1wDy4Bw2OzEcfQCmlhIR3wSBwFZlHbHY859cZqxHaO0BlZV2B2wdwEpK+ke7O3kDcM0AEYgSORjkykAqNwKqxx8zA4KnGRxxz1qdkcoEEIy6qwYlSQT8wZWLcAr/AExVQgsoVivAI64bg/dyOcY6fjUsMUrDK4AUjIO4KFB+UswBG0k9fagAVZIWWYhjHllLKdpchfmQEnOfmHFWoJ0WJ2MiRmDc6KwBaZnb5UUqMjAAzn1qVkWXyVjYmYAq0Sw7QgB4KkfeYk4yRnjmmXMUduCkgYyOoWVJUKssi4bcCWJY4AyeOvTHNAFd7155QFiiUKjKwzgyFQ2JHbIy/wDnFRjLeWrrGWTBXI6nk/N2z6H2qvBIiyMu2NXJbEkjNsAIJONvPPGM/wB6rrI+EkkIRH+6ygCMbV2qM8j727Oe2aALEs0jxquCnlAjJmB3sc9FIGCAB04+lKqx+VKZZRHIrDajbirAgDAkBOCOSOOfWqwyjMHMcgGRuUb0flSCW7c56YpHiYFmBDDqCwJHPQBMk4wT+PWgCCSUQElXLHryoZc+m1wQR06j86WGXejIQctySSoAAySGBU8dcYxRMIyuZEcs/wDdO3BB7qc46jpSwxoQCwO1sjAbDAjJ5/IdaALDuRMcAMUwFwMltowSNo6c/pU4dpCQQEIILF8gMTyDkdeMf/qqxBbIClyY38gny2wRnefu4JXk9DjuBwc0SoCHbOVB/iHJByTkZ4AoArhpPM+QEERuJActuQgszdsDafyGaRmmmj83adkShNyIQFUDABCHAHGOo5IonBjdVYYyqn5W3ZBGQCUJxx29B+FT2s7xRvGskqtglQjbRuUjG8FfmHHTt60AZfyyshwcAAYkIJyAAAO4GOnp+VPjUfNlflXcT8wz0wPY/MBnuQPep2QsvzqCd7ZJX52JySCR1XmmlSyjA2quBgHOec4wOoyR+VADCVZ1cFSr9RySCcYwAeBkk96t3kYtxGTF5e+IYXcpDOMqzEHjbkDHpj6VG0ccaB0ysishVVwcjB3Fsf7W38qjaSW5x5sjnywAPMPyqijgKSfl68D8hQBAsnCKIwFAX5xli24HBYlucEH8qtMyLGPkZpNwYsGXZsAOFx3JJHfvUQCuSqZJ2kMTgBuQST8vQen1/CUeWjFGYOAVyVJVcA8cnkEHP1/kAEU9wrho5XiYEYK8cqCPz+Zh+OKsfaJ5JC9w7FlQqpA2kgHGDjoPX15zmq4A+ZMkHJKgDB4xnn15q2DHMo2uchQrLJsC5A5xICCSWHTH4mgAhkADEqc7iQc5G0Z3DP8AX/GrasTMqMGKE4KFtzDOdhzkAtjHoPyqExpndG5I2qHLAKAe+OenA+uM1YAiX/UO5SWHEoZQWLKSSq4zkZAPagB96ZXfZI8mI0XZvO8LxkDOOOMEd8Cs5iFDFiMqBtx0478nkcj8qsuAgV0ZWHyq6SH5uAWLAYOe3XrnFQOikZAXLYIwQQF+bgjHXgduM0AMZQVQlgMswLblJG0gAsFyVGPWnrJwPL3qRgvKuQCSOAFB9QeQefWmosWU3KwK580M+VkHGBGpX5DtyOvPX2pxcHKpzGSzKnDBcgEA56nGOSfyoATzN7EF97H5zkDfgkZbBPTOfxP1q4IOVY7WTcuUV0L88jHJONvfoCeapj5ScgcjPfpj0B9B+tWGdVVWLAbmVSDuAOT8pAzyMgj0oAebZ/tAUwvDG+RHvwrDJ+QeWwywPPPr9RXQaMrJdGCUpGhXYxcMpBBEgJKjITcCOeQR2AqrAyXH2Z55GKqGjZg7SS7V5VVUr8gxj1xnOK0Y7BGknntkeFwRhGfc8ioXOUKAYK8FuB9760ARR2LeY6Mw3F2+UKx2qoO4YIzuGDkAkdOatm3gBMcYeT5VZJNrR+Udw3qYgpBBXJ4JAz9a0rRSkIkaN5W3qxkhLxyqg5kXfjG4q2CcHlvpTJsAly53OX3KgAddp2gu2zHIJH/ASSOeQCgLaOXbAWZS7hNy5VeWwGyUyGwST71YFukzyS3MqC0LNEWEsXmYjUoh8o8hm2r2xlsjjNRRoWx5ztHnc4Owk55AACkYIIGQStWHuUsQ1r9kS7jdmkPmjAJdBtJjQnaQcnhs574yKAMxbVbhpZUjaO1j2K7EuwTI+RyOSqE+mevTFZEqhc7JDtJw2Od2M8E55GQOK173UEmQRQWscCiOONjhtxaI5LKxbrzggg9McGs2NkVz5vlEMhB53IruCMkAdQMnpwfyoArCNRnLKilSwOCMkjpk54z/ADqRzCViaMbXOEdTtwpOF37jwsZABPpz26RsQ0jqSu0fMCchXxztTONxGPbqfpRDG0r7FQ5bPIOBgAkkcdMGgBjsu7YY1zj7wDEEKT8xAP3/ANMDOMVSnVsjC7QQDhcYAJznk9eB/wDWq1JjzDtB2oAGXceCTgYI5C5IHHc1TdnWMqWAR5GUAEY3YDHjnHFAFKb5VOx8SA7lByATg5B4OFBz69KoSDfJg7gJCOWIXBYfMcfwjJ61ozhRFvPQ8bhxlwMsMHtyD9BWW3mvFksTCvJ4XgtuBGTjjA6Z9RQBAR8+x2C5wVlBypIOR24X6cnp1qx9qmRxG0rSgbdjBmdEBYHK5OAeAccHPWqd0IUMTW8hmjKZcEgSBsjcHwMBc9Pb3qGJ2YhuPLDDAyQeeg6cjg0AbtxL54XjDAgMxADSNtxnaMDoD+dUckxrEQfv7lc524yAQcjAXIq0oUo7MUjZEB+6X3sGAGFJwG5OfX9KqJ5jMMBySRsCKcdckgAZHOMY9KADcyFlYNl9oWQZAG09f9oc/pV20haQOFJZcFmOCQy+hO3IOTnrzVWP9467sAjKknc3TnJzn+HPT0rUtpG86C3hkON2OEUNzgnduU98dR1HrQBSa3CguXU7CBt43nOeg7gDH50xjbKilXBdtwZFRiEUDhucHcD1+ueafcbkeZG6xOQXX5izE4GTjGOOv+NQlVwmHPmMOccKrEsTzu4fkDsPWgBsqeahkij2xLhXZVZmJ4OW6gN6dODjpTXcbIAgRHRQp2x7TJlid8rFeeAMZyOR0zigSOAdhKFmUFV+UNtPGB0xwfXr6VWaORpARgq+WzuDFWxkkheRzjt3FAErRzFgjYTI3jJHKkAhh25Az1pGRgisR8uSxO3njK9f7v6U9FKAfOF+XOShJJYkbSVJxn5uuKsESpCGLIsE5bCLhifLYKGJYAhdx7EnjpigCsiooLMFPBcggjOOwb1IzjHpUKkkgJt5yWVioXAJ+XPcjjrUzwsDhmViU34RkcEDkcqeDtBJHB4qt5gjkU4BKur7cZXIIwD69s/WgB7uzMScKdoGFGMKOAMY9f5c1bhVZkxtO/cu+UAlFX0IXPUjrjAx1Aqq0gd95UhsgnH3iwA5Jz1yCTWr5kJheZo2jYLGqMrjM745wFI7H5jggbjkeoBQvY0imCwOXKEKzk8Fwc/IR2Hr/Sm3N2JIoIwhDxbxJKxJ8wliRgfwAH+eahuJGaXa2ANwAjQH5MnnJLHLeuTzSzNbmHAysqFckZO4M3Ifd0IweRxn8aAPZPgvCbzxNZQuCQ0qYXB+dvMU8kfRvwFf0JfDvwqh+Gen3EuYzcxCQQyZdGaFCxVkXI3buVY8YxkkDn8Df2d7FbvxVpqOPlN5Cu7zAmwiQnIYkAHGevGK/pe+HljaD4daeZog7JCssawoipIjHaVO1c+ZgYJC44xyDwAZngHSzAtqyW6wojJjczFmfcSHVApAPlkAgf8APM9Tmvq+SKMaXHbG3RmliiKuUdXgBQHzI0yuQVKnBBBxnA3V8/WUdtHe+Zbr5Kw7jbB5JCGYuQBIFGGLMgONuOR0Fek2WtS3cxtZbpCtpCZDcTMEdWYl41diV83aCCAM4CcksckA4n4k+Hb280W4W03iWztHmdoxhg0LFi5YH5WwVHOAd5x6V81W13Le24+3+fst5Y4jcSTOWWVNxMZQsB5UoIO4RgsyHDYUgfUHjHxZpukaPfzSy3T3pS5gWdpIBGVuoz9/IUtxjB2nBwoyK+IrfXhcX12ZLW5lh3TGHIIWCQYPmQlc+bERKflHdQAAM0AeTftHXllJ4fls4F2mK2kUGNCXKxp8/mzsczRrGpBDgnJznqK/DjxiVfVLp0IYLMxyxUN984wABkY9PQ1+zfx2V7nw7czBjvnt5TGCkiBCys4YL5QGwscEEjG3oc4r8aPGqwDVrhUDKUkdZQuNmVAyynvlgeMcdB3oA4kZxxn0wATx9fqTVnfhAm1Qck+YB8/OOCR0HH6mrFnJEWjikAEYJLS7RuX5WABJ4YZYcf7PFJIpdj8qqqgB/LOYw4wu5T/cPUfWgBiRSFUkfcI2fZlgdgbHPPqBUzJzwgwpKbl+56jqTyQM01ncx7WZnVf4c/KAMDI54OCeg7U6IZB+Y7RyUyRk4IDe5AzQAiuCjrtO4su2QnPykYII7cmpYo3VwrnYeCAxChuCR8xPtVck7jgjngr2PUYPofepC5IQFh+7yoGM4BJJye+MkCgCwGYM3zEndnqDk45ycemM/WpIkSRyDJh2BC79oUHBz5jEfLwOPeo4SVI34JQHAZcg5zxjAzxT1iaZ2jjUkrGzsAR/q0AZmGTxgdqAK7YLYc4AGAVA7Z+8PQH+dTtFGI2QRyb3QSJITj5SqtgZb5wAT0FMEbqQzqcK4BPO0nd0YdiV/lVueWaUBd+UUMEjZcBQRg4Cr05H+egBnPGSEO5WYlgQVwykcDJA75/8dqeG2lLbChyzIq89ycjv0IB/I1JFEzE5HBPvjPPy8/WtqGJmKIemcngAjcQMdPUfpQBTNqQVbzEydwZlBLAgAbXBY4OCee5FILRVJbBPUtgBTu54x/dyBkVvraxoQz5ChiFDYUkY5wAOT2464ouIky0oGyMNtYsGwSeRkdjjr9aAME2yYQlQuEG44wXIOR26Y9Kg8qNZQxj3EnhDnnJGxBgcjt071pSEEtt4Ug4BzhRyce3v9eaoSlV2PyHX5yQPunPG3p/dHfigCOOIrMxddmQQflwRjcCCD3GOau28rRTRzJgbJAUVgB90gjcAfbp0pguknkaVwSzRnc4BPmSbD859T0z+NOimIztUE7Qo3jOAOSw3Dg8dQaANW9niuWFyihJGX98FAVGk4RmiUc4+Unkkk5PfNVIQNw+UkEcYJxxk44+lVixVsnhcZx17ZIYA9c9qmi3Mcj7pJwd20E5GAeeBgkHP50AWnd2fey7Dk5AAUcHhdoHABA5PJxV1XwE4TcFCllGGz1AYnvyOenFZpc5KsQxyFBzwDuI4buOfxz1p0ZwwYkdSpyRuI5xk46Ak/wA6AOqsZ/LlVmVwpwcDCsV4PyswIzmutsbsBmCDhvuluW2jnBGPUfjXBW0okVhNIQwRUiwBggMOJBxgYBAPPPX1HTabOsezJ3+YrA/KGKjkAYbqeBnHPbPNAHp+kSTNPEVZpA6AMqjaxAJ2AhV5GGHqea9JjuLn7IYuREr+YgLNjooBdD0UgfXA615Lo95s2lWw7DGEIVkClWDKM/eBx9K9F068mlClXLoIyQjEfdUMSSSeRgMTk/hQB0Sai8cMXyI2OjIqEDP95wMnGBwfu+3Na0V5mJyEVdyDBh3BUAwS5XHORnnjBzise1V5EQIF2lgVDZByxOAFYcDP1z178bvlyifyGjjiIWIOiuh+aP5S24HknIJGOnuMUAZbwoZoZVUhd+XyG+c4JIOMlT147jpxwZJrcK8YUoVMn3gvz4GAFzztXkcdCefart4/kTbOVQDO1TksXIwVwcHg/TvkVRaZCrFgDkElDw24BcE4zyOO350ARzWsjLE3lCOBsK0rNkgphuFBwucYwRjnPXrRks9wkUbZGClVfGdwB6oQc4ORn/61ai7mjk+bAIVwjFuEbaQzbwBnJGAeeevYix5ZCGRUyAyD5GIXDbsjq24c9M7jigDJttLeBnkG1DsLNuRgeEeTCtjBP7s9+vJ70+FQVzMjZIbOC2MrkgklODvIGeRkcelbZk1FbpV3Wxi8uNsuNzlFjYeU5OACV3oTnKhgThhkZN3GglEOJWZkI27WYFmZQ2GxhOgz1Bz+QBEt1ArSq+VUFAWIJIO4EFccFRgZGCenbr19lfy27qkIR4BDtl8sIzTlVLxxGMJ8xbJBGRtJ45Ga4x4JJQIQyxvGCflAKoGcfvCSAccj1HUe1b9qbm3EkypuKCENPwwLDjduCfu2IJyc5PQgdaALlzIZZ2lMajAPUPtRWOWRVQ/Lhtvb1APBpYbmGRVxGCGYBQ770ClCOMEAZYHr1B9cA1JHL/O4Y5PADLuXnKjPQ5I9T15zUkYWdHeGIxrwVQliUByu1BjoGUeoB9qAKdy5j3FSDbsdpdtzH5RnJkYY6AHA29TWZvQ25n3bo2cqAuSd6lTucdcY5GM/e5qO78zzJNzgGUsdgORtLkqWyM984x34qpJLNDbTLAylGDhVIXDMDggI3PDEHjn5RnpQBptMvl8syjG9iNucksSEP4jjGDnkZpJWtpPK8lWDAYcuwRVAKlmL4JKkoD1/iJIFcbZX+oS3K2l3DiNS26RiVfI3KFU4wy+46Zz2zXcXH2AQ6dDa7JZ/3010M52q7r5UIcKCwCqxPb95x3yAOhu0CbIxE6lNoQopONihz5hGcDCkYOeSehJLXYSSpLs2yDIYALhhgsuVGN3Gcg+vSobF7WKULLbNLGAxRg7DZG+MJuIIPHI6kE+mKsYl3pNEBJGpQBZScQoxywhXZmMcsTgfjyaAJIreJRM7QSgquY2VH2eYcN87AYUbFPXrz7VpR2cU9tPczIqKibFIyPvK3loGGcgtgk4zz1rEm1C6tozErFre4uFCgL8wIDbXkfjA6BRjGSQe1dDaaoIdLv4JHjaQwGOJSG4y+FLjlQ/KbeRx3PQgGEYhGiAKsavlm8tQCdvKlyeozjODj5s4BzWfNZSRxDcqZl8x0Mj4HlqpUlS45JcADPBAHFaFu0UiqrNIWXgEnc2DxgsfuLlc454PApblYZytspDPGwQlzsjkVs/8tHACKR0+794nORigDibmLy1eaOVVlOcptJDhS7lmJbAYbsAYz1wQawZXmh2TPvjmIUsqNtklSQgliwHRkYY4PXOeK6XULeRAZEZIljaMnDby4DgEIAx28DBOSADxwTXJXk7rOYSMNhE3YC7DlHz3HPPQ55oA2rF/uoo24B5ZAWLAZfICAhtpB5z069BXWwSyRvbttj8tslTjkELGrBl4AOAvPBPBJriBcJ58ajbkKzD7wZjwQxwpw33RjnG3r2rpLWQymISOjwlJN8TNvLAn549mMIcMuc9euDigDauZbeNri+/0dBGowqbmDAsqyRxhyd3Q8bmzn1661hdaZc2d3qVxKRI8StAE3EMVZAyzIuNpKbgo+Y98cVyF1JsIaOQGHLq6MUUHjaPMO3OQD8u09Ooq+7LHaCSOKMFirSKCRGLcFQrxDgqpwDuIznGMDOQCY6ijK5DqdwPktIULTqpZY02H5Q529QTjPrVVghgZmJQZjcxsQCUbopHG4hiPTG0/hTlNvO7P5C/K4liOWDRvHJv3ZAy0hO7J6ENnPGa2JZYpFJCW8gkjjys2WPTBkaRSuG+VjgtzkfWgDDlj3GJ1IkQI427vniERAdWVgCAxdCByCJB6HFGU+VtdYlcZO5lwV3cAKNxGWBOSO4GRxzWkYmlO1BbqUy6K0gjCxqSgjj8xsOCCvHJyBg8VTd0RtqEnCupCqm8ncVYjb98bDwcnrgUAWYIJpZongiZgHEaqrAnzHyyqFyNq+YeM4GSMH0t3SmGS3hmZ3bCSZBIEMpUL84wCn385OM9sjmq0FykcgR8yxq8LrECFLOnUELIfm3Jngnh8Dk8aL3VhLcSXEokaYW0aN5hUSO6oibnKMdvHPOdxQUAT25EUKktH5kN3KrOFLSmLBIZ5XA4wzAArwV5xVa6Msdt9oKzOHdY45VJ2BY3CsDt4b5Ce4welZ6TWjRP5vnedMrBJTIVRWJ2AqFGdoUEY+Zck9OcrNdMlna28mBDuaUXHmMTO5kw68AbRtTaBjqvbNAFv7c32V4A0KxSMGEYUtMfLYhmVuhRXDMCfXjqRWdbWryXbwFWCvL5hfGx40Uqz5D8MeTngYI71TWS2EDysJZpIXUQpAVJJyNz7pUKg84HI6EetPn1G/nRTP954lVyFhSWZXcsruR95yHwWAHX3wACS7VvNkja5DBJJYklyGkCoAivlCAD09SDkmsqaDbIIBLvCgLK5w7kqg2t5i5GTgce2SSTWtbCOOC5kuRCsdurK0l1LF88pIZI1R8EvhSuAD09QDWZiJy02WK/eVRGHUKqk5PcDdkHj+LHOcUAUwBB9mMwjmwkskm11XbEo3ZYsoyQgbaCcliBwaje6ihvC8JaJXLDftCAZ27Dhi21AeRkngj6UssAEagLNtlZtsmNo24zwxznjgryAD6imiyWTZHIqrFuV2kDM2FKKACmR1baTxkZ4z2AJ7fVLwZf7UzRrIG2ykzDzAXeNig69GwecBj7g2bW8klKma4YuyOMFUYYj5VflBO7CgDvyPxtz6bp/lr9nUx+UmJg+DJM0j5BjYAjZsGVwxBycd8Mjt4RGyPG8cqyl85IG0hlCoFXk55Y98A4J6gCXN5IyAtMTH5aoW2gAQoVcBwPuqNw9MkdM5qrHqkMts8NtEDHJlhKrCRjIApUl8Y2ZBJHr3NXrfyrdLjZDvW6DIwdnHytnJKY/eLnb1/8A1Uba2ht5XlSLdEqEbI8Dyd21QQgYYwDkn/ayeKAKrSKscWVCyARHyxIymWI5xwF5BAIyAPbOQamF7DcODDG0BJDCORh0QIpGdo3ZIHTsM0+6t1uQsigeSAAVLHKjnA4BIJUkgAYAx7VDLpLLbmVCkioUBk3MNolDMqlNuA6+XzjIbdwaAJJC6MbghoIw4DMCSybZFKhGJ+R8BiCMZx7cVBCkssrDaXKySK7HaXyu8MCjHy5GHTAIPTvmtOWeea0jglhMkqSIFZWJiUIMtiMj5iY9pJPI259qygJXvMROwIj8qIIFRPM2OgzJkZXYSOR1HPFAFUTC3EkdtLNLg4/fAOq4IcqCPuLuYgEdRwegqxLLJe7bmYIrpEmFyrbusbMUb73z59MZBxg5qJoFZtm15AAA7RjZw7kIWVQQcuBkdTt9aIrKWNSzQ3UYAAjcQsI/MGDjzDg7evI+tAFKWBDEcfJKzxmNmRgiRZ3NIQDh88jGeDzjtVqWC3W0HmzDz0kUiJG81TA6ITuIBG8SFRxyNx47hlwkkcUoDJGzosYBZnRjwV3dMplE4zkbh1IpjW8ERiWDeiSfLMJCCUkchmAYnlTlW6DqQM4zQAhgjlhd0idjCkkkskbRj5FUEcMuWIIBPfjis8kGIwbRt80yb2IWRzgowyF9yRyOeTmrszGNGtI5nltnk8wMkQRmDiMFWHUDCLxkjK5qC8tUiWMK8ZLhlfcCJI8Mu1mHOMgMe5O3kZoAq3cSxOot2Ox41kWT5lGdocqCVG4hyc49PSrdiIYIhOypI800ltJF8kY8t1DMzM2SgzI5BIwSvXvU809qtqiOi3LQhEVjlfL8wuwX5/vZwrfcH3AM8msi4JuZV+R4pAq/MSX5wDEQc8L5ZT8+uc0APWNTcgOHX94oIyW2xksFCk5LjBGD3A65qaZJoMK8kbFMK0Pzb2jOUjYheHVWQr13AiprWBnCGe5gVVDKZ9nnTM7k5GUGVwV4J4GM+uWtZ5uyJCZWVN0byS/62IKBAxIzlVZd3JwcgEc8gFKS4KxyRwqoM6pG6SHDKY3eTMZ6DjaDk5OBxnNVyG+0RpKVKs4kzIckZwc7S+OuMY67verZtVQSbwVZmCo6kFNpyrIFOMZwCD7dKQWKKyvIp8vLgM6sct0IQjowVgfTOODQBZ1PToooluY97pISJHIjRS+FdkXy3OFCsDu6Zfb2rH8xPK+QqV2nO9tnlhSWUAnJyVJHHGRW/cXIa2tlUhjEm3IHlpvBA8wAAYJRU3YAUkHuTVd7dVhVA5drv55B5bKw2sxkeMM22RSQoU9ipwMcUAcdO2XDqDsKuAC5OzjkHtnnPGPWoPMiwyOzNvZB537zcmAd4KY+cEnB5HTitu6szBIbd8sgVyuzaoDOqqTnZ85AChuwxgYPNUU06MqxLDeTmVDuURZkKgoVzvOACQOCOOvUAwg6eYyt8gUcEL/F823cM8ZOM1qC1hNssv2pRIi/JC3zMcliU+Q/J85784YGj+zQoaYBZE3HaRj95jDD93nKx4zye9EkAUeUy7d5Ei7GBODzsYgkYAx7+vSgDOkv5ROxRFCPxJGuQHjHzFA27cUJUZ5P1pssguMsFZN5kZo41wFALYIAPy4B7k1fnsEjMS7g0zJukUHBjYuwRP8AbfABx/tAdqsS6dKjojIiu8DOCjKqsEQ+Zln4LbVOQDn2BxQBil8NgMWTgAtuBUAABSBnBz29vQ0gIVJFCeazqF3EsAqD5jgbsht47+h9au7UaNAg3MG3yMoII524UM3zdj+eeRUcTLhgEwC3JI+ccuBknt0P40AQQAEGJuWYFAshG3cV4Ul2wi5IOeQCBwKzZt0TPEYwrBiuQ33QDkAEdQQc59/etSS1kUmaQqRK7BCrqXKgjJkXOU6gjI5A71VkVW+71AGW5zgAKck54wO2OtAGeA4A4ba+egOB6kEjnnrU6Cdoh80hiikQiMtlQ7hjuCAcjCcnHAWp1COyB3ZUAbaG+cAhSdvBO3cT12gc5NT+Z5OWVAQEI2M2MoQM4PB6j256jBxQBSJYxMwCISxB2krySSNg4IUKfWogzAMqlQpxwWXJA6EgthjgVcMKkKedrgnKgqAxPIzj5hyB+NRvbt+9UDeFCgMmSpxk4BwM9R2FAESlVWRSjBiilXWTaAOp3fIN4IPA9Tnmotq8OwYIT8rkfL8pJwGxgjOc+mcVea2iWMKGbJwG5Ztuc/KQoAABHOCfvVAxcqFTJSM4KMfkBzuLAMDg4OfU0AOeVZoFijhw2V2sASXCmQs6qFIVsPjjAwgPUZKAhIiAMuXx5xBACDa+MFcnoeDxz0J6Wpg88EbbYysERVRH8vl5djuk2jIBYjA/pTlggeGNZZjbt8+87MvkrlBuzyucDHH3utAC2yxO7BsH5AQYwWwQQTjvnnGM+uKvCz8zbJHIgR9pKFtu1mJCqxYY4xknPGeT2qpBaXFq0DW5R2kIVduXJQ4w7Fc4c5I6g9frSMJAzOCqlmbMShlVSzNyEB+XGeB7c5oAuLEqz+SAodThiXXZgE5O9sq2cenJ59RWglnBJErSnygGO45GWAAKksWOBnAxgbs8YwcZksp8qOOIDagZ5MqhkEu3a2GByR1yOnze1PxI7qIQ8gIiUJIARnZuk25PI808ein1oAu6eka30JzuSGWNnDnBADhchfMG4gHgDJOT2r+ij9h/9t608KeF9O8LaxqSaZaaRaC3tp3kWQNHGqFfM2JkMEV8AfMec9M1/P1p+kGCCe+8qb7Yk8YjgKxrCY2UM7DeR5oSPPAOVypJqaDXdV0wPbpLLBt+d50cecFcsUEbh8RvgjhSO+e1AH9ZPiH9sLQvGmrxi98R20+hTRyRC3guCqMXQKrKVkGJN6dCpUljmvzu+OmjX3jXWJL5vFlro+hXrOLe0tbgzeZE7PDCs20rG13JkAKSWBIOMcj8U9N8b+Mp7uMWur3W5ELHdeXDKy7wZtzP8qs53MSwwDISRySPZfA+q+Mtd1BhqWr3c1os6KUW6keEBpCTtRk27gE3K67Sp53YwoAP0/8Ag7+z94Y8Q+XplxHqcG5vNuL+9hltZ5YkCj5HBACuobG1hwmRjFfpN8Kf2OPhjeX0Ecl0sVjKsMC2UUkhuyokDFWuROGZSM7jwQGI5r4++Ad1reu+FQlvrrQwaQ8MEFwZVN5NGFQLAHYAyzEjPfO1QTkCvun4eeKf+ERa1v7zVLi81eQPLGsxXE0pjfDPCyg7Qm35QORtI4GAAfqV8Bv2fvhr8LbIHwvHHDPLHm9u5UF1dOyASFfPmYlxypGcgYz8xOa+jHvTGkqxXEAAmji84SMz7HU7fMGFCsTuOAP+WfUZIH5DQftHa7HbtbLerazCYbhGzzLOC42CAnGVIfltowUPAwCfbfB37Q76XAh8Q3Be3lk+5bqLmaQqNyR44BTeMvuIAUfxHigD9ArnwteToLgGSe4EAmnyIo0UdfNChwN+OVXcT8uBnOKYHawimS1hh+z/ADvLDKF+0eZtACgsAzRgDBYk9OeBWB8OPjP4V8Y6f5S3Ev2y8+WOEEKUEcPz+ZuBwh6AcfePzGuv1nQbaFRPbETTTRtJDcRFXZVERRYCXYBDvYbhnqSAB1oA4G80FryO9uBZ2uEMU6RwsqKnyBnbzS23cu9yckDjA5wa8buPD91YX0v9mXMVv5qT3Elyke5JpSrbd4ViGkAVcA8ZBHQV6nf+I59OkOlStciSa2uBNBbRSx3F1AY5DdCKR96hUtfMMjMw+RXYHgCq9h4UmlQJNFKtvIPOWNCB8nzShkeRs+dhwMZVCFyFA5YA8P0vwjZWGtDVYVe4muiLaKW7kLfvSDIXQA8KTJ77gR0AwPonw/biFVg1UJLI/wBnltgI9qsqqSheYA+XuXqBgc4PpXNQ6BCl7NeGCKOHS5LOQGaZ/NupJJNmIYZcb5BGkYYRDaoAB5xXp0tpLdWsF1HGkyzKiizkeKJQjDcHV1RmLA7c7MfeIy2ACAb8viGOzs0istjS+W5EJbbbjzAoBkcqdyIwABH98gbjkVsWBhnsvtcp3SIA+BtwjFQQqfNkR5LYyB19K4LWLCUxQWlkFZRtNyEcbY4QPM8syFgQ+4sMDvkcDmr+kanJKV0yLyYbZf3ct5JL+7X7PG+6PdhsyEqAvc+3G4A7O01Ca5neLZHGxby4Cp82Ir8qrI2APmzngcZIJIIrfTTYrKQyXl20kkiIGRyqRoScIST90lnGM98DOTXI6Zqun6bKwleNY7YsySNGSX3RlwWJwEG/JHXOcDrms+Txlp2pX8kfmCS2cqq7vutIhAjCsXxjdjaOvOQaAOxudUUOLcXIYrDJLDGy5HlxEGQrzhcEqcE4yx69K+b/ABx4j0+O6uGBhnuDFhygE8i7fMLApjCDJbgHndkela3j74gXMEVzZafEcRoADEBGJCiviOSTkhSRg8knsOTXylrHi64uYtRBBtZlkdVeQAqQMAyF0k5QbnBLDcOGxhaAIPHt5Y22npeTTsYssht4XTDsyh2LqHBwAq7Se5wDwcfOOqai1/frLpYjZUt0UR7EdkkJZSqNIct+7wysowN3GQAaxNc1jXtc1GTTptQRdOmkkaQKu2JkAZcGRyp8zZLkAFl+XkYAra03w9IYYLbTjJKssRlmu2aNY4zE+0lPmJIBQ/dGcMVzgEUAZGsOo097Y+fcXcsDvJBbxLK7qrhTG7LwmfMG7nOc56nPn2n6DdWst3a2umSWUssc06kM8pijYkM9yRloUzIML07ggYr0fT9OvX1SR57m3Rbd9pO8u+CXiO4BB5ZOM5LDDAHHcdtFpVmk0uorEJEeKOzv2EzK9yG8uQlgG53NEG57nAGKAOL8MfD9DaJb6nOkwkZZZmEYmkw5dPlYkHADEhSRuJI5FbHir4G+BtStPsohe+ODEl1DabYSECsY95YeUyhweM5/vcYq2urvaT70sJrV9xSyuZFMkcuxmgdCmMSEFxgncMt07j0HwRqOszfbra4nJW/zdBbi0x9lW03bvIBTMkktuZCVOwEAAkkCgD8e/wBon9iTwk8eo6pHo51NDvlWKFi7xmFmlkbfCFYzeZwhOFKnHTp+HHxf+H0/w/1S7tdOimsrVJ5kRZgz3E0TjlTExUAiMDg7cjPUmv7add0vS73wzezX9lYSWlxGsO5SubqSZiElMKjHmuu0njDFjkZ4r+aH/gpj4K0PwdIb2ys47aea9crCqlAE2yYGAoCh9znjGAOeSKAPCP8AgmS3h7XP2lfCfhDX7d5LfXTLZtFcyb2S9tVa4jmWH7oieOFlJKllZ+GIwD/U1+1/+yP4H134L297B4csme0gWxuHitVe6tbqOCV7Sc3ITzGlEcnY8GQ4IHFfx4/8E4Y/F+o/tu/AH/hFLSe81GHx5p09xFEgkU6PE7Tao8yMjbYRZrKxJ5yBjBwa/wBF34q+Fr7xx8GfFmkaBHKmtwWE97bWl3alJxdGOaWzjjMhxltgCkEgBunTAB/ne/tNfDnWfhf4kn8P+IrHUIzPIHsp7CSRNOuIXWMb9hjOJyqxmRc9GAADDJ+VLa50/VbSezMVxC8AdBJLJ5xkZ8iPEmV8vDBeH4OTliSK/pn+On7P1r8Z/h/4s8MazZtF4t8Nw36aTcXlv5V9ZXdngizE5U7nDoU+Yg7XAzuAz/Mj4k8PP4Z1/UfD2qpd2OraZfXNleRMNo3QzLGEYYBUkg9M8L3JoA4DUbSa2uJQ53yKSHBIcKgAVMsCMnAIJHHycU+2Z45kNumXLIIgRuLNlQFC45JAIA6fia0LxpLa8d44hLG4dF84eYDFyAGA+6oUAY5wVPFNfTHRY7owXDRFfNLRxeUoUuxwrOAXVemQMYzjvgAuSXdxdIkMnkRhQwaGGLyAfK52SqHwCPLPP+ye5rRtIZnQSxwzPGsvllVX5o8gqApJOG3BVGcZ3A/XMimu4biKTfbxI6rDBHCI3lW3cMudnRn2rkksTnrwa0o7n7FMVHzNnzGUyDcJAGyr7SQWKnkdPnxjPQA61LZEjkjS48yYf68EqBtDAhCCPmxIMkAkcZBIwTZkEdxhWBdoowjMylUyibVCsGwxCqOeOnqKyba6WZ0mRGZnmUZMgUEZVWUlQOcA88datSzvG+1HG7LRy7mVxndkEMDj5cnBJx0yMZFAGzpGsahotytxZTSRg7h5aynbIBnYxiCH7pII4BGMjG7I+m/ht8bL22aCx1OYo0r7UkdsKJZGRXKsWwhOMMc/MCe1fJ9q04mZjIFRiREowSScKxLcYyCO3GMZOeNgSK9uzxJETJslEZAWXermM7S3Kk5JK8A8EdDgA/WGz+JXhnXYrVBLAYgvkfbOJDPJI7OFVyNzrtUKpPOD1HQdJNo1nqgU2SWsshRpIrfIjAQtuBJDZywIC4AHIzkV+UOi+LdZ8OyweRek25kMjxqTJ5beWGdVDjnB28DhcEivpHwR8c7SG7iMkjxXhjtkikdtreYJYwgwH+VAwKkehJz0FAH23ptrNp18lvYmSGMRrtjlEbrJJAXmGBzvIHTPOSfm9PYfCvxKurW6RdQvzDdqw8ssxZAIkjSFQVJEa7ZHXAO1ViC4G3FfL+l/EPRtbNvBcFopw0iGSGTmQgAKWLE7XwQCADlT+foEOnxXloL22vYpZZHk2tHKGlVGT5g+0khixlyCo+6CM7sUAfqb8GvjZb6dewDVL2UWw2lpEYb9pVoyqgtyfu7eDkDPy8V+hfgH472d28SxXYkV2xExJJkgL/K2C3A2lMZ5z7V/N5oviXVtELTecJEt18x3mneMsoCKSCGxK6ggqrYz5YC5Ga96+H3xy1LSL7zL66RtMBiFq6u0M6oCisC2RlSVUHGDlSQOlAH9R3hP4k22oskX2iIb1UFmkDb/AJUyQSRhuxGe+Mda9e0fxJbz3c9ta3QMzCC4ljnkdo4YyrxqICxxtPltkL3znmvwT+G/7SjzR2xW5UWzuWOHAkgGTlssRvXp155zk9K+5vAPx7t7u4so3nhlaSOIbxIFxCTkq5UEh14JHv6mgD9UbS5UpEsrJuYKdibQqKoGdpz0B9u+Oa1bZ9m4QbNvDR7WxuLMQysp+78qj8CK+Z/CfxEttRTZHdhZAzFMuWVueVjZj8wAxxx0HHFetaN4gimDIJJCJVkmZppVLrucbI1K/dQgMR1AC8nJoA9NFw6SRwpEP3rDbKwAiUDcWDbB8rIo6kYyQBk5A1Hjd12sFKsnOCD0bBRgR8ykHPt+o5m11AStlJB9/f8AI3VR82CpUnJ5BUZzjFdDbzM+3LFhtGACATxg8secAfhigCNUgy7AkeVlFSEAlZAFIBH8IBKlsfXjGREMuFfDKCp4YMrEHBAbPIYFcdjzgjNWTMhkMIHUbmfzFB8wkBUKdWYqDyCRxj0qUoryeWoA6OVO4kqdy7QzHAbeF6nHsM5oApRiVGXeQdu8MQSEHK+X8rKd7YU9+DnjBzV1GWRSybcDIUgh+jFWyUOOx4z0PODkVLDCVDqVIXHyEtlsMOv3cDGTgc8AdabDZtCxEYiSBg7NGigM0rOH3ttYBVxv3DbyWzkHNADEGHfYrYDA8I2Dv4JBA+brz6YzTZopklhjiJjEjPJM+W3qq43YGCCWYoONpAcsMMBV+M7WJYbVwASxCkkkgDpyMk49c4q0EMwRUAyzMGyTzk5QD06Z/HGKAM9zHGpyHG0DO1GctuIGQucsuW5P19KabaLEsjogJTaz7U3BB8xUnrtzk8n86umNY2Dunz5KA7gWCnkg88jpz19KZujkDhCWKMVZRgFWUglTk8cHvyeo4IoAoNHu8iSJ1eLYCpUlg6sp2yK8b7cYI9QcjGKrkb3aMoSUVWKgqWcliu5WJGYwoOWI755FagVfnAQKQAGLISTGSXIQlvmX5iOuAT0OBmJkAbbgFQNkjOWySVXYB8vzLtY/xYGBjkcAFJYBDlmJIyWwMfJkKCmBknGMnPP0GKjlSNRhhICuWAwSo8wkDDMAM5ByMkgEZ6itBirCUuw3Rn5jhwqEpuAOT84C88ewzmmSRxzfKQrpgfKQCpAVRz+BzQB/jjfZ3DbWiLFfvK5K4GQOMe5HqeenWpzalSGjkjXzE5i8zc2NuSN2Bz06DtjrTp5ZX5aR+MjL8nLchjjJ5OOfxNVlOGK4LDJz3xx1BPQ4P5GgBI0d8bFbJ64DZAA29QRketTyPLlUdpcwqVUMwIQdwATxznPGafE0iyosWVdQqY80MGyASH3LgJt6g5HFJKR5zSGMliGMqmQMC5Y5x5YwF4PHYg84oAWACNnJYq2S6iVQVOP4WI+7xjHGDSyzedIz8x8DKKNqyHIJClMAAr7dTVd3V2XYHBUHcC24McnPAHA29Bz/AEqQwl0Z1kRfLKnDvgnORwOuPlPTOOPWgCdWA3PFJIgOCG3YcZPzKzKctyT2zxmrF3cQzqGcyPIFUMWfI4wTgZyMkeuPrVXy9m1GkhJyrM4bDAFQMDIBJHsKcVRY9u9hMXIKEfIVwcNv6knjigCBIreZWV3ZJFyY1CffZOcMx9hx1ycCpmjPkp0bbI2/aQWXjglf4Rk859RUewhfMUiMgAfK2S2eOB65qNSWZVII6LnqGOc/MG46Y/LpigDUjtfLhE7yRxoAAFIy7BhuwijrjIz9Caqu6uQy7gEwoLDB5569VGf5VckuQ0awozurZ8xnY7i4UIoI24ChQBwc49uKqEhY3yUJBz1yxXBBC8dM4ByOvSgCZYUurZ3YrEUTardDLL5qAAljwAjkk8A4654qiyvGqZ2KA2CwALEZzkgc5AwM+/fNRtPsIj25yQVLOAEJ5ZjxgjjnPGP10pvOaNRKqyJCCzNGI2wr4AYtGB+7+XAznpQAJcMgMYfCSnlSFCsVww25+6wO3oc+vHFWiSqZJH7zcMZJIGevTBGDVFPLbYyqOvI4G3PQqPQoB+VaSQoxcr9+NSYycc54Y/cI798D3oASRIFiBjcyS8MWAAVTuACgZ9Dz7jHrUMjIV3bPnBPygAAnOTwe2cfgOcGnhCMhov3hOd3zDHfIxgHjjuOeOxpC7B0YqDgFQWA5A45Ixlsd+tAFbc2ASDgcNnoMjqMH1wKCF2oApDAFnYnj6bR1GBzVx9jt0wDyyhs4bBwTjtk9qgWMF0TAXedgc5UZJAGScAcZ6kDjmgCBmKKHJ3IQTtAH3e3U9M+/pUM7xuyCDdgnHzYByOSW46gEd8d6u3FuY5WjJWRBgKeBxz02kg5BHTP1rPeJGGdpUqwHykHnCnIUdORyaAEQlOzAlgDgFsj+IAfX8OOaklRnTIYoQ6ZQnDMoGecdFNJEspky68YICg4DHjDc9iR7davGNChLoxkfG05I7YA5++OPbGaAIELbkQIAWxksDkjIxyeccn61bZ4So2xyKwGNwJKsRkbzuAIB5wO2aZCgbYJPNAT7zKFyoUHvj/OaetyySiSM7QgbYM4wORkdcckE+ufyAJiJ0EcYYnI3ooPRnAHKsODt9e1Rq88LAqQjDcHOMuFYALgjjHNSTXMsziWQozIEQP6/KANx4J46daZ8rpuUkMCQUJzuBx82fTdn1oAhcu2cg7uBj1ODjr1PFKqvtLABNmfUYJIPGOp9qkfjaA7MFIO1lA6nDAAE8ZH1OKe7ckKW8o4OzDKGBBOSMnOGyPxoARJABIz4b5QVPlhkbJwd7dQNob6EUtt5bOQEUl18tDKWADP1bKsAAAB97pViKKF5Arv5QKod0rCMMG5DKW6DPqeRnHoarLCJF8tlAGBIxLYRmJB4/ugcggHr0zQA0qEkwTkcEuvzLgHLYzwwHT8Ku+U0gRiC7uM7fLIACkndkdR97PXGMfSBEcENGCVDFFc5Kbtvy4Y4AJHI78ZrRt4nin8tidw+6VK8FsjaGB5XBORnBzQAlmmApIOMjO0E4G4Dd165Ppmut05JHhm3uyMhzFGhDFlJ2nLYyjdcjvzVeCzQMGztcsMqFAAA6luCM5GeOTnngc68cGxTPEgQO4EhBJYMMqshUD7mFHf9KAJIlmhh2BkeKMHhxJhXdty7o1IMh3KMdh371QuZVwhiSNWBQqVDDBAKuck4YE84IFa8saoVtUMs9w8UUiiaUBA7R7pATnrnBHf681gT3Y34SJI0RlR42YskjKpDEMSMKWPpx05xQBVaUoS7AM5O0hiSS24YK9sZJ9ztqG/vWnfcJELMFAAjA2so243tyqjnPJPzelOuZYo40+Q7ySx6EBcHDgDIHYdT0JrHZikQkZWMUgcIwHzCQADnIztz1APvjNAEYndlaKVlU7vM3cZU7cEBuwIA68E+9UizrkgkKpOHPXPB5OeeAOlMZiQxUdGI3j7rsxJAAYZBx0HtSQF5GVY1yxYsoyDl1OckenHPvx0oAtKhk3y7cKCcMu4gkgZHTr3/ABq6hijjUruaQqrKuMouMmRXGcgnI6dj71ArkSvvjj4OTGDGi7mG0MPK+XIY5OB9cDNWnhl2QsYDGoBBYcGQNjHUYztz7c4oAq5M0iSEhNuSuAQowpAXA7Efzqm8IVGk3jcXyiZG47iM4GcqNpznodpFXWTau3LADnGcYX+HjseT9MZqjP5IVGiEm5d3mOzLhjkkKgI+Tj684xQBlXZCkgLwAeQxOCRyST6YrIMUsyHy97LuPyKQwJB5LJ/DwRyfQ1syTeXG7YWQzFl+dSWQbstnIwpJ44weD0zWPLM0EabCA25nbaSMqdoIyvbsQenagDPWFjKqDjedpzwASRjdyMfXirzQ/Z5NkgztyPlOM9QDnHT0B596pbjK5kbKhvmyuQo5+6PYcVeLqzKGLZCRhGDA5I4bcSOmOnvQBZUqFOSw7g4ByewyT1/xq7aSMwlbyxuESokjY2qVOFKkD5SQPf2qgSJFBAUBEAKorBsLn945Hf73JOeKIZ5oWBXGzbnafnQ5VlywyM43D3FACFSjjBR2PzNg7sbskqwHRsE5+lWbdhG6TKOY2UYYHa4BJJ6cY469c0yVy4jcQCBigzIgcByON2Cx+bg8+9Bl/drEFBIUZxnnOSHYAgFgpIz7c96AJri5LCQRoiLP8rKN7jpnG5ycNx654AqiZmddmQN37o5wC2e5wvXHc9absYncJNuPmA5XkDtnPPSpJLeVFTeMggFVDKeQ3PK4IPFADJ1kjeOKQLgICpTcW29A2Sc5446cYyM1ImCqRoqtsbceSQ+eiso6MCfUYz61J9mmaJrmRiqhd0O8MTMA+0qpA4Odx5/umolniZ13IFGQGG44c8qx/wBk5x+dAEwiDIxQfdKlnLEso6fKdw3DJ/DPPrTHxEVAYHdgbedmcjIycevP1q0yYjHlYcKuWYnIHIO3PY8jvzRKGOEeNVaMYVCDkltpOcdcYH50AUSZYldgEVJfkIUAgc7mUZzgjOB3GKqPHtAPZ+ByCR178YPH86tOjoI26KVbHCHJzhjhjwwx3wePxqB1yzhGLj+BmUb8DJHH8PT1oAjmh8vKkknYpYEYKFhnHfI/xqXe7RRrI+FRSqDBCKmWOd2Opbd9SagSCWV1RBhzySSAQBy2TjgD8OlEvySGIPvCg5KncpHOMce5/E8GgCWe5R4xGiKCjkmTqW+Urt4XggHnms+TeBnJIZiNwyA3fB556irAjdVLlWVZlZU2lQpKMAQwPVePbnGKriV0+U7fl7MNwyO3J45x+VAH1D+zl5Nt4t0mKcq32i4gkfyzlkBZDtZj/q87sHg+wr+lvwNLpy+CtIt41uRcWuno9xbpGqxyJLvdXMgCujlNgcr1Zy3ABFfzEfAOeWTxhpDSSYUXMYDFVJAiHy7VCnJyqA8HpnrX9NXhW3WLwfocMFy8r3GmWxMRbaM+X5bwyIZCEbAQH7x+cAZoAjiuNWaZ2gRnghVREqrMSrg7ijPG5IJAXkgfd6mr2pHWE+zyorQTmJGkgiDyAKAcCZ2JMLMUXnPcEE1taHpVo02x5ZYHuA8kximyjGKSFEVVZ+oHm5X5cBAByQRtanZSWh85o0KM6F3nLQFovl3AE87sJknOAoCgdqAPmrxZa6xq/mLqt9PMkS+YtmBtEaoOJGGR5ihnBJAONpwe1WfAPga2umSSSUbhIFVMMPMBXALJJ9wCRRlsAgtnkE47vxIbi9ItIVhgSNWZNjFWZsiRSHKnJwTg4YkZGcYqj4Zmk0C2vjLJ5zMFZOD8smXkABZwEYNKBhQoxQB8p/tdpZ6Xok0UKgXVurx4UkCdSrx8upIc8NnAA6jpjP4IeKIzLqczlQm6aT5CQGy7E4wTlv8A69ftr+1hrrXmlXsM8YhuXsiJZZAZponZY3VY5YlbbIImChySGBOGG7A/E/X7rfqtz9pxOszOhkKlWQqwCSJjGPurnjkZB9gDkWtjCzJICp4OzPLbslSCvbA/lTtuAVUDAAGDy2D0BOK0ljikaRfJldtoRBGN3OAodSO2cevTsc0wWzDJdZEwyjeVXavXIkK8K2OnT6GgCooKsAR90jIA4P8AvZHHQ9acqtJIy7FQsT04xzkhc9e/bpVhkbdLEQQytzJux5ikjHyY6jk5P941AFCjIf5l7chs468/yoAsyafIsYlxkFyhCjHluC2FY8YYgZGM8Ec1S8ooN2N3J6ckg8kgA9v5GtKAzKGYkFDtbbJISpPdtoIKexx+JpojlKsQpVyvTgBkYgZz0Y5HH6UAV45WQEEZBPJIBYAcEDng5xUzSoCFUjaz7mxjzcYwV3gAhSe3Tml+yTuwG0tuBJC4JJQFjkDkDA/GpUtDuBKlWJIxgYznHXr68etAEkCxShlkhYHlA0TcKRtO9hIxy2Ce/sMc1tWulwzn/j5RgCNq7CZSvz5wh6MAvOeBuHJqvaQFyHBYsOMbM5KAqMlm4zlgQOn5V1lpboiRebAkUiqxEgLfvEO4jzIhuDEYxnK8EZwKAMdNOXAVFeVueCFGCGGNpX7w2D1HzNyKsRRwRFtyqZGYJ5jOdiqQflCZwGyQc5yMfnbubqK3xJHCXVWxIXYpG7LgsQkTAhChHGe/U1yN3fgyFlKqd25RGSqDkbcKpwAMHHTGM0AdBesYmbftYZIRlC7Rg7Odp9VPvjnpjOPJcL5bnsMg5bAVTwuF6E/Nxj8qxZNTaRgquzHLFjvYsCRk5J6jrnnvzUL3TNFMjH598e0K4yCuTyB1Xr0PFAF4zkFhGeWUr/vcEbW9Ac8//WqtIryRlk3SYUlyqttQcE5b29CMemao+Y2UkDlJFDSEOMIrLkjZz8w9j645zTkuJJN8XnmNW3Oy5YglsFuP4Sce3oaALEGCVO8DsS2Mgcckg4AyBU7bt2cqeOqsGAG4jt0JZcjnpWZC+1zkkDaRweRkAevPOcVMzugDcqz/AHWYq3yklTljnnKn6HtQBeVyeAjNkdc8AE5ywx1x7/nV2ORo18tgmF3YO3LYYDB3d/b6+9ULSVVbdJIFZMn5hvUkYIyCMYGR169s5xVqOVfMbaxxtI243fKQB1/hBwOeMZoAss6yNu8sIqqA23gMwBAY7u+7r6Yqe38p9okR+HUttZSRGSxbbleuBwT/AHaqrIAu0qM7iM8FxjnJ3feHaljZwwwSFc5PIVS2OeOoO0n8TigDYjUlZGgwFG4YcruKKwKnP97GAexrY065ETguCcKx5xgsRkcj3HFYBcq24cK2AnzA8IMchTwM5wOc8VoxgCKOUTn968ivDnCo0Sowc7jzndjpjjjrgAHoemXQXaS4UhwykYJDcfL6A8+/SvS7DUBdxxxSGLCKWYqAgwWzluecHpxxgjHSvELGXaoZGxgDIJ4XKgAnHTJAAx1zXV6fesFC7zuKkEryY8Hg7SvTn9eaAPbo5Q8flm6Ztr/LIhCsm0AsqOw5YKOOwKjAGTU9rezJIXkm2OsrBRGxy0ZztwWOCcFSc9MHFcHaXcj20ym6lEcZLxKoOMlQvQ9j3ye9X7bUAskZZydpXIJOW4CqSCMZLE/n70Adte35nnDyMVURoilSWK8ZJBXOfu5P0qs07COSZcsyBBgKpfa4Xa+5hyOW4xnAOMVhR325mGfLUsc4DZC5yV4HTp09frWil2rIU/du8ihWyBvVFyy8kYGARyOevNAG5FI0hSMJlPLL8A7VPD/OxAKnOARjqoxkYq+Lwi2aPyoixCqpVMM5YhS0nPz/ACgYBBx7ZOcQ6gZJppooliSSEROQQSpCbWljwPkBYfgH9gQsVx+7WNnIZFyGO/c6KFAQEcbjtOD7c9sgGiLlZC6tkNkZIZDjPQ5UZ25LdOpPXimSysjMqGMMQMLjceApG7eeAVBBOew61RjljRwP4FDlS20n73BbPO/GeR+VPju9s+IkEhcYPylshicqM8joCAcjPagCp5c73EUivub5xIhLh1jJGI0CjhARk9efwNb0gvUgkjVXWNgriMrIp/dqFPy7iNpfIPrg7hzWT9p8tzvBEjO0flhFQLhRlCcAiTOe/OSKuRSyyhXVmSPLgCRtqA5IYtIxAXJxkkjr60AQLfTRQIoCuA5PyJwrHbkMSN2cL0zjrxmr0V+7xnARpCrIMI24N1MhO4d1Ibr7Cqqxl1VgFCuwxvBUEnHKkcYyeCMVZmtrhJFgYRBggQiNyQw++HZiOHO9vXGMHHNAGFeTB5o2WIH5w7mRXw3IJ6c4+Yc+vXin3UiXKCOKNEllZGb5dmDhiybWJCj0xg4HIPFamo2Xly28fCiQZWQsoEi8g7X4JICEc5zWebYxTLGZcBXK+Zg4OCR1UE8nIz7cnFAGbdMQVzDtJG7jJC4IXJbbgKcHoRyfzqxloQzO5jAQPFwzbyWBVDjGAcY5OAeK052jCojn5t5csEUFWX5toJI3DI5GD+NYNzhywEmMKeGUsvHRQAeCcYzjAP0oAsm+ySY2+WUlWBBJL4GVODxxnnn0rRW/uTsdFjljjMACOWxuBYMGXHzLjcBx/FjmuWjY+Y0a5ydrL0DMSdmeSflIz0/Gt21RiFGQpyQ5wDtXJXndxkE5/D60AS3Ut0tzslZAHw6qmNq7pDhCGPysAefoPpVlb3ZaBCzeazy7lQsAIxtYmQE4P3jjnp61Xa1mvHlyrzOVbJCqC8cagNsH9/ahJ/3SfWoFgjKwWoQrJmWSW6fpIFCKsRAG0EYAwB2J7UAaUN5KYpJbYIond12qQGG3AJT5zhCy56jkYHBOKsmsyLKyTPGWaKSJ3KqxVFDbvkKqpkB+6wwV2njJAqsNOuCkwYt5KlJEXAVZGXjClccckdMjJ71mT6bKZOMxhjsQYKlPmAJIOPlIIB5/h7UAVp9TWMYX+JlKtkSZQMrEkjAUEhuD6jPpXNSXKNMwVnCvyiybWZVyA5BQfLkgjGOAcitm4gmt/OsbhYFRZCN8btiYrhVPmep3Kcc4I49aybfTRc3iwQl5tzKkRKlZDISCqlQTgYyOv8OSfQAtwSkNCdysDhEwT+7Xc3DEKDtLZPfIFdBaSlWkChz5WfMCjAC4wzKQo455/wB7B5FZkGleS5LPIn3gyFgAsiSHB+UkEAgnPr9Oe20zSHeGSU7RDIjW8nG/akq7zMiHJY5AIYAgZ9KAMmW6VUR08poymERsSyIwwCW8weueBweeBVGbWUQxQ/6SZLhnDsEC2scOwMN4P3XyWIIBXJ6gjJ07rTSpaNG3REFVwAJAsZDJlhxG/wAozjgg455FVXtGCMrgKmWcK2CAkiqpwepJ2j2PHTnIBJEGctLFMiKirguygyNghh8reh4zg88EnAqZrpYSzRTJMAis4w0bFSilt2/ONoyMei/Wsq0CwmRpkSS2lITDBhsIZcsrK+VLcZx6YHu2Ro4naOMSlC5PmMXAbG1wu1j84DY/PlQBwAXjLBNcZl8srJEI4xH8gMpxtaXeCMYYhug4B6Cot0e2XiMzKIvLYfL5bBmUqilv3u7HJAYEDjHNZcyrNIqbUVGyoCMC21W++cN8uNgwCRnBwSKsosUUh3NLtJjc7QNuwNkiNgRyXBIHOM5wOlAFy6ljaC2kiiEZRTJIDM5lbZgo+AFEYIPyjqQcjtVaK/uJRtOS8oiIVGkZsIMxRsGHYBTktuGDznNRmVXDFMhpGwWaVIwFceWV+dT8wLrnA7/SqZmaNn8tkR41Idkf/XgN94MWwRn06gZxnmgC1cztPEkpkkYqzq8a5YRbuWdW2nbukc8EcZOM9afNNJHZp52ZZJAPljmYGJVQMCytGcEHk7SAcY61ThuzCWjMTAuMsp3AdVyw2j7wBHI5wfSpoJIJ5GS4DRBWVVkUb9oVgSxTI3A+nGDg0AZ6RMI7tpbt23nzEQKNq5KL5e8n5R/XqeeA2UzRxk52FPNDJIh3QthMj95hcSDnuN3J4p8lrLK77JC0ayg/KFUsGY/fGTlQOc9AfY1Jcwuu+OGCUKiKp3SbyqqcuV8sYMeCpHGRux6UAV2JmYCSVWUsodWKhAzEqGJzleWUZ5GV6YNXEeK0CoGLx7tiS7fmCjOcc4YKMnjuMVUt4L2HzGs/3oEZ3bIwwZGKgCOQx5Q4Y7jxjBOcVkrLcvhG3xvGcpG58wKWwZECtwSGzyARxnkckA6p7xpWmDmQgOrhNxUuS3ylohjBywOAARuw2MU9bmJz2aRYtmxSflUbckEYA+YDv3Oc9a5fZcFH2zBLqNwWjZDuVApaRwxYfOAgGP8AayPSiOYnC+aWckqxyeCR8xbBOPm5wB9aAO5jvba5aJpmlVRGqvt8tm3riJVWPylBRmROOoB6nnNmK/tbe3uIcRBgD5M88I8x0DAgIQSEcKevYE+1clpxdLhQ1xHGQihZRJIEWRH3qzYOWBOOVxgrkcDma5me4ldmWLeQHnWEqIpCrFXdMDCEndwOOMjjgAGsQVuIXb/Sli/eiOPeAY2DMURo8YO3GRgcRk5qNZIlyxdIyJstHHvL7Am4N83yuu4KDnJJ68ZFZETE+ZGiEA8gltzxhFIIzkcYB789Mc01JLveJEZWgRwFZzgEIUYABxkg7Rlc5wMEAZFAHe3EERtYp0RoxcPEtyiEOqtECjzPEcEDEpPGeRyB1qkl1b+TLZyXQZJZfOhdY9pYA7Whbah3kFRgAhTu68Vl297diF7aO5aJW2T206gQvJGDuliG1eWByQrEZII5OAcy4WYGbyz5wQgLLIqeYhYjk44yTkcHt3oA6AyxxJG1uiqsAaZ3KRh5FRCAq7sbyVOWDE53HaADzhIy5cxyCMyph2eNSBvcsSGBxHghsdDhsc9DRlnvWBt5S6xBUKq6u2ZFwAdvJb5+P7vI9jSPbuYvtLTKnzeWYQzlmMeTk7OFO5uCevPPFAE13IttIvky7pGaOd3jfKtIVIII3FQybugHVqS5vp5BHJLKznJGQeCwIIyARyCDgE/xdeKxnhlZinmg7pCVcoVKxgjJOXI7Nk/SrltHH5bvNc7UjTeY872lcsUHlIcg4UgnOOG4PoAaF9c/bpY1YI5iTGVEcXmAYGPOBO8ZXIJ5yfbmlIIp5WEbRwOkAaJXAIkdWIEROMM5Acg8ZxikVNyoylXLpIixxBg6MzrsL4HTk4HT5qikKQPKJUcQlMrvKKyzmEmNjJjG3ex64wMcjuAZ01wI3hDSqWbEeyQFQrcrtAY8sOv4+oYmS4u40ghmmO/yJC6MED4jLHAcEdfmbjgbTkYxy62tY5JPNkKySRjefOQuq8keZ8uMEKOoI5I7VNLCk3kGGSNWkAEqF96+YjGPkBDklFUgEN3OSSKAMdkeW4YADCEeaOQoy2FIYHKjP1znHetLyQLuO3Z0bzAqxTZMQdQuAw3LkgAen8PHGKrCxeNpJVncoW2yIVVRG5lZvmLDdv8AkBHQD2q3hY3R1dXZoSjKI87SyiNsBgfnwAQ3UE8GgCJGKTNtIbaXUxnDAEcYU5ww6469M1NLcB2/cxLGNiBirdyFIKsc4YgDIPQnHQVUjQPKxiZguc42lThtygZyd3Lc/Xoa1mtZPJViFktiixKQyeYGBLsHQEHGQck47DOKAM15JQEjDBlQuVyAc7+RuGTyBkDvg8VaKlbdjLEzeanmxyqW+XkxknBICBguehyR2qeSO0zE1vG6AxYkjU/M0qn5mVmYlo+V64ztx1pXiglRSheL95ukgBZI2TaSUIOeMj144PPSgDCZxFE8k6uwbCxui5XZnqfbcB+ABOaZcTyvDIolUtGpWJpvmZQCpXaoH3Mg9fwFbEummHYsUqzK8btIgUTJHxnGRzu2Et0zhc8ZwKRgit3ZhGJk2GNmkYZlZiMMBg4OBjAORnmgCpEtpLBulmJnB2gBdwcnltoJGxhnrnnHtyZT7KkxSM7QbdcgpgsSysVjOZMepPXHXFPeCFHfY6xbpFCDbhXV8fKjITtbBPfnuc1YEUMW+MqnyxF2jcb1V2DFSDk8kqMMeck9BmgDnpoYmRxE4EkZLNlwu5dq4CLx85yxPJz9ah8hG8kq6yFnRAhKl9p2klkPAG44HPRcY5rbazVVkljOFWJS7bQSWbJC7XOcFgPmXHHJqilrH5cMu9QVkAGxv3mCN43KW+7nA59cetAGf5RVWfbslUjZuC7AI+VVSeN/yKcdCARVu43Xz2yOyJEIUih2ho28zbuBKYJBYscHhSMdAc1ZjiMqr5twFjh58t4iVYgMq7kA5baSCeP1qpNKi7lCja8SgvIQzxmNSq7JAOV39McjA5xQBjsggfYdoYYzzkHngEngg+4GQelSW8cE0qIP3Yc7GkZwqpkkgttHICA8AcEfQVJJA0is53tICHaRWMiBDj/WED72W745BzzUj6fJDDLKqsg/cuRJt8wmUbtyAngHa3TghunSgCjJZP5UszSDajqDGM7gpJDOfl4XpzycsPrWVOVXggDkMOcsUbpuwf7uO9a0e+Vktow++eTY8gfam19uFYDoNwBY5J4HAxUtxpcUVuxlys5lVFdCrRt8oLBgDlWIK44wSpweDQBgwTqjBwsbFVGVYY3YIJUkc9uecnPWkVlZ2klVhE27aiPtxgFlVd2cLkr74B5qVbTa7KGUqjbSxHAUkKCw6gAsPypHtvkRiwY5YYXnaVDEbhj7pOzGM53UAJGqrGGjkJUqGwOvJ5Ab0xz2A3c1Mg8yVYMgb8OAZFwwJzudsfKR7gYNEaGNcSJuV0bB242knh16fLnd7cdKZtMZV43AAYjeTlvl+bcVPVTz7DpQBtTLZQxwMyXILlUJcRshXcAWjf8AjPD4GABtz6mseYRCZ8kCM9NmMAAALkgcnauSR3zTppJJo4w5wsbNzuyZCTkEJ0VQcnj++ainaJFTcN74bzV4GRjKAbhwck/pQBH56p5qpuVJOCNxO8Eg4dj2xnt1q7Gu5XdZI3VAHbeMv0DcK3txjjOBVayhjeZRMU8r5TIGZgQpOVG8Hgk9Dj68VZ8pJZnVSgXCCMjZsB+VT5jg4HBOWGc9aALMMvnFXBit8cjyg+ASNy8A/Kdy8kY++TjFTRiMxys4VyCDvk+UkoMghmBBJdgdvX5c4PURKUiQ288DIyBirxyKpYuPkbBXMqdO/Q8datYtyxRn8qN0fDFN6o6qwQBWJOxiBk5yB9KAK7LKzmTagRsEME3RlsNuI2gKQMgEDGDkEdSbMItwyPKZWXYN8kB2tG7HBADnpnAyCvHTJ6sQS7XhjkLwfK5BYopboGC54OGJA71chS18u581g8gTZBbhPmfL8MVQELIAM5yBlQOM0AddpVjBd2clxJdSG6jiWGQLJlTFMJDHNciKMkRhVhycjLDJJOM8lczm0upIpZH2IqhkXzF8x9uGTDNkjOcZJ4HBORVaC7aC7aSLdEpGzy15jdPlzHLnqhx37r071U1O4kv5w7AM/ls52OqgbZW3E7z8pywAHBO0EetAGjb3LS3EccEZhV5GDKszeZLGW5gaQkAjAwcAhieOOK+6PCfhy6svAza7b2bQX13vMCFp5XWzS25kZXACIHJLMoCncAAAK+MfDNjHNLYXuyaUxXADRKkcsZMRRpJCSxJGCoHQZ7d6/QnSPE7Xnh77DKFt7G2trJYIP3apKZYizF5owfLj3E4+YEGT+EnkA7LwT8Zta0PRYNPsZCLHSEjkvZ0dLN/PjuBIkyiBc+ZsY5+ZuAc7QxBj8Qftm6raeVptrd3Bv1d4YbhY0JVWkCkRTMcrHtJwxJJP8WDx8afEnWBpccdrpIuLRRdXbanGbkvBMzzL5UkSoqsWEC7SrEglPlA6Dz/wzo3iLxTFfweGvD17qbyPavJdrC9zPbzRpP57xTjIjgZ5TkdSsagnigD9SPD/AO1lMLXTHvb5JJot6eZJKsUrXDYkaSR2OHddz4JxhVOehz9jfAz4xXni+K71HWdVNvp/yf2fb3atLbFpCqQyi6yB80vnABcd2cbRz+R3hr9lL40DR49avfCurRWamd3SSGQTPcrGJI5DbMEeMgGJXYqVAbJY4IP1J8DdR134awS2vjS3CfaZ5LWwtprYwJbR3nmTzyQcYVcGXK7AcqFztyKAP2j+GXxD1jQ9Yk1RLu7t4p7tYfMglja0WzKxNJIsTkkyqwPBz0BHt+rfwt+JN74ntLdnujNZSAne6GBkCsxc7ZH+chSvIYDI6Y6/icNV0rTvBuh3enb5bnUbaG/jRHaSPy22ykbxyYw0zZ3ZOT0CkV9O/DP9p6WK00jwLf6F9m1C3aNFvIJlhk3yLMRaxxQEqzCV0y7fOUt/vktkAH7BXGj2erS2Cy2UsklujyXFxEqm5aKVTsUJI3MZQDkLn5yc4OKLm5hW2e0ghVXhixGCwBkjQqhZmY/eZMnklTk4UdR8/wDgLx/NrFpHcy6gjXqxxQyw+c6yxsmScu+VLpIwOM5BAxnJz6fLrFjBZi6kngZw8SSszNkFl3l1LN8wCxL2OMHnk5AL19pGo3X2SRIlhtYj5zG6dnVGZcFmDnJG9dp5H3h0Ocd3Z2MFxbxvsWJoU2RFXCuDg+Y6gjAVgrDHYZHOAa8yufH8lwtrp9vsjt/JTeMb/PeNvvMCfuEyjAzgbfxrqNO8Rfag9q06W9wIAxYlHUQ7xgAKP3bFEcDPHB54NACa5YXFnG8ljcO3AEqdsrkyKQ/UZJ+Ykkbj2xVDQTDDFIyFZCg/esQeZNpZyCB8zZ69cYzkDirmraksdnNPJKJopRJBAXTaGIZtxi+U5U4bkHJB6E15rfa9eJEttZWe1AWMZJUPudsAtIMfJscAjIyFHJ3CgD0K50681COWZL8KlzI7PGQqQqCQwBOeI1IOFGFGOR0ribqYW0jxaUNs0CtDPdt+7VnKp8kAxjlSWBPXBHNNtPE32XTZZp5GIVkR7tSwS4k3OkqwozbkUPGVPOfmGMnp5l4p8b6Xpvk3M18ohuLZnhtGn2zyzNkBwE+bIw+c4xuOSMjIBneN9TaCGOESzrJdLGrSS48zzJcthkzkjdjA75z05HyB8Rtc1WC4hsrKOWOOV2VplV1muCANx8xh80JYjJBH3/wrs/F/xblslu9XubeO9iDb7a0iZml3RKmyORcKMEhc/N/ER0Ar5Z8ZfFfxZ4kntJbq3gjhnib7PFYuDi0kIWJ1fgCTZwxxgYBPoAD0GCLTtyte37XGonGIEKllmCsQ3mAMqgJIQc8AEZAIzXq2im2t7O6ubWKz2R27LGBdtutrp2Vlh5UfaJGkDE7Ay/OCCSCD4t4H8KjWrVbe6TyYLryZo2+0TRXEamTzZ2RzJGXZ9xQjuTjGBx7hZeG9M0dbazt7ScZLElklniDZhAYSPISfmz85+RQOSeTQBxVlp2t397c3G0WSTzpJcvbRo7IsbfMxkkXCSnblTnJJDcgEDsNM0DWYZJY4x5zyj7VOzQOheOIgq07FgzDy2XcAAvT5jyK9AtbqLVfM0vTZdEs7mxtUmuI1WEm5gUmGa6Vd+2OVTJEx2KWxk5KgkW7C11prxBDFIUVJIWlMiTRXMXl7bhYAi4R/MXbjKheQQTyADlta06a4061SC0gjubdFeSeO3KCzdnRyLQq+QSzICzgsNh2FQCDk2Oma5JdRxJFdTXCYe3uAZFTp85YFsEAHkNkcEgc4r291hT7PHfxsHACRJIsQbyw4T5trEMG3g8bsYOTnAr0q08OJai0uUWJRIgkDcs5RxjcJMHblQcZOMN1GKAPnqbS/s9i7668cs2nyR3HlQI/lSSRR5QG3aYRBsnglC2SD15r+e/8A4KFfDTxx8evG2l+E/hvo93rGr3WoR6bFpenwPcTvdXMkcOnWkUapnz2bdvwcRrgttUV/SL8Q21zUryPwh4R0NtR1XVvItra3t445GeS5lFpvmUL8sQaSI78HoxPCkj6//Zk/Yj8MfB9Lfxl4o0zT9d+IN8M/bnRXi0NLpvtE/wDZxnQmO5JeQSSZ3OFCqFQbKAPze/4JC/8ABH/w7+yF4et/ip8VbK21v9oHxPpFvJcXMyC60/wPZz/Z5RpGkqnyPdtj/SJixZjHsTC9f3zfTX8q4iMMafaUeMK7IqeapKB9jRuANgBCkHG7BXrXV29pDCjKhZWPlN8gUiMIhySSCduVHtyTxzU1yIox5pkXbsbkn5Mrlt+QflO0n86AP58/2gfhvH4O+PvijT4olSy8T+bqgtoYlcM80ZllKMigsvy9sZI5HHP8oH/BVD4L6T8PPjNFr+gyRrbeKLA3t2kQaNU1FJAJFVd5Ct5e0kDnIY4HNf1f/ta/E+z1X9p6/j0lreaDQY7HSpZLPddefMh3XfzRsUiKhiMuQWK4X5mUH8QP+CuPwn0/W/h6njhLIW+s6Ldm4UEStG9lfBROWiePKTK3l4IIAU/LjPIB/N9DeCJPs0spl2MZYnjctCoKENuGNyg4G4ZHJ5A61qQanc6qZrcyRxWy+QS23Y0KxuUYwnexBMbnIzgq3SuOtneJpWH+siPzEFQDEwkB2FmzkAjAGeB6Cr0UczRXUsUgkgQrJIHO1Sxk+9IpyB+7BOOc7uOmKALkk80zxqwEUMTM6tGUzswDucg4lfYuSDz1GAOBvWtvB5sKbSYnhadZiPmmVl27m3cLEGVsjPG05bJAHJteKZI2jRNsaqjCU7kZuACe2cEe3GcVt2bNcQqbW1k8yE5lZZQUblflEbKOMR9MnIYgDjFAHW6ZcIUnsmhWIoVYNGuJHePzVUfOTsUq/JA5H+0BSNJEhidQWGxTKWT5TIT9wc8ghVPPIyRXLR3EsUrKXlhdDhY0YN5aMWLIWyM8Men6GtV543LxxhXO9CFYhSqAlV4GM5TYSexz+AB2OmSWcjSsoZo41G5mfapflCiswwo3sCCeRj+LOBbXYWffED+5OwbsgFHVd3yuCzFT6dSflrl7GWdQ1uVjVZHMoCsEVC7H5zg8fMTnOfetg3khEQ3MwWXaGiJdEZlIRXGMBTs4PovcbcACyGKf5Ed8oSeN5JYMzICg5xsCc8csQeAKlRpJVSctiaAKYvLUIcowAkLIMsQiDknjAOeKjVoReJP5SMIGAAw5QMIwdxJwWDliDx1DADFaEL28dzuRDMshAeNWKebGWJZRtP7kbSQcdQ3PegDrNB8d6zocsYl8y5cSeWkkzsWUrlmBDMdzktGM4HA565H1B8PPi3K17bbriS3njkjMtuSY1kcMAI1if7xLMcljgnkelfGEmGaYxoPmVlj3jftUHcChP3WHI3dSPrUum6jeLdhhciFwpSKZ8osZWRZAEkixu5BCl8gBsccYAP2H0TxPo/iGKC2ndba9aLzXikiwsrl0UpHjJkI3AjryePWma1p86hXtriKS3RFZo42KxFUwBFFKGBXcxXPULyQO9fnr4J+JWraTcRG9nLhCEjkJPPIULnPQncc/1FfZGk/EbSNY0mxRJ/L1ZVeG4R3dTFDEBIGkEn3HLEjaBgnJ69AD0jwz421fTrp7aAGCFnEqxieRYkyUjPlSMcyxspYNuG05J9a+n/h38f8AU9Dvre4nLT7HjZy+4l0gwgV2j4jPKjOBy5zzXyDay2U4tmuWVdyJIlzEwEMsJdd6OQuELN5wwSMCLceuBs/YJ4VS7sZoY0IZWRpNxfzIpdyPCHbaoIBBKhT35xQB+0Xwy/a2iSWL7bJIqZKWsRmLRK4BdyZcbZY1Rtp27SzSjjPFfdXgT9oq0mgguZNQQySkAp5iyKBtVdjc4zk/wj1HJr+Yiz8ST6NdxW91NMgt18hHyyRNcDPnFgcttMqScDGQeBnivXfCv7RGq6XqEUIvRFp7SSwvE7s5+0uERdrhh8mQWzg8nkdcgH9a/gf4x6Jqxt5JbsJhiGhaTyzIQpx8p6LlMkgZxyMV79pfiq3vtpjnSIBTkKwKlmAYgMW4XscjtxjPP8v3w5/aigia2WTULguAQ7SoDAsaBGAMit+6ODLxjGEHO4gV+i/wr/aoivEht5tQVi3lgjfENqNkHc7S5bC5bAPQE+xAP2as7uznCMhRmYE78bjuQ4ZgeqnIx/8AWrRM0jEeUJMPHux5kaSZzwSXU7DgEcnGM8ZxXx34T+Mmj3cUIOpQb5ImKMHUqwYnbhc9Ccdh1z717zonjXSr+O3ZtQgL3DeXDmVV85zltqoW+bkHGeQMnB7gHryTo0mx94ZyBgqWH3Cd2VHAIA5JxkY61OjxkjYc8MMFSvBOOSR0yp/n3FcraarESHO1XdQHHyZwFGFDDrwSfoa001CGZ8AgKqkhyBuZvl3LE24kZ2kEAZJ6ZoA1pnT50QgttV+c7CSSRhyMBvlPQ5HB71UtJrvyw135Ql8wuv2cHYi5woJMjFpMdTx1xgEHLZLu2jjV5NyrKwjRHIckksApOOAeOuMfUVG1xCC+DgxbdyqvHAyApCgMdo/nzQBfW4Msjo8LokYV1mLKI3bLAhQOeAOcgc+tPiYebcRrBty8ZdjEAkrkFVdXU4mxhQTjjbhuRVFZUlCN5gjEu0gdG2kgheAck9u/OOe1yFl48vO1xvOV8uTcMYLIygq3rnn2oAlcN5jwsh5Qnds/dsp/h3Z6j09+PaM7SxVW3SYJdMnb1xngEgHB9/wp7SRALmRQ28R/O6jMnJ29eHPAA68CokuVWRYjFKCzMNwVipKqDv3Efd2sefUEUAJNGzYXBA4Lkbfm4GR15HY96Y7MGVI1VyykAAsPmC7sMdpwOBz7nvV7Ac4ckIpB+YDHUA9OpCkf0HelkVYyxRww3quQCAcentgYFAH+OC0BkDPlc7gpRsiQ8DkDuufT15FVxG0YYLtC5y3ynI28E7yPTH4VqXt0Zm2oNqMyGNPvSKwBXO8KN2Ryfy6CoAsSI3mlWbHyplhl9wyzYBB+UNwcc0AUbeSCGQySRtNkNtyylCWHcHBzuB554PSmrtbPyYIJDc5XBPA4Xp1qWZEYkoGyRjB6LyOhAHOc9PXmiNWXIwAWUdTtAB65APpxQBDC6oShKoJQylmXfsGD02HKnPHfr06U9RIzBI2DAndkk4J55Uk/KcnnPWm7AZNpAIQAnbg9eOf7x61rxJp4gCyiUTbJN52AgNk7Cg8wYGwZ9i3egDLJldzIZFLt6DbgjABbA4ydwpCHjZgSv3VwwG4Eheise/A4qUCOM/ICjDJDE4wQ27PBOf4e5xTC4nHmBmc5JPzA7QASSQSOvSgCL5hklgCx5BAxyDg+g/8ArVJ5mfLEjI6xuQiEAg5B+ZiP4eAKdIGT5pT/AAxhQQSShUhcdiRgcehqI4WVgAJO4YjhfyyM/dHHv0oAkkDE/Ku3O7oSFBJAPOOAcjHpmoiHVW3Ag5+6ynkj37Dk+1X0u8eWGUnZkqQQwVx8xYI3Bzt5yCMCq08zSyGVj8x+UIQPL254AXoAARQBQuAjKjgJkZBQMd/y4IYqRwCD+mOKkjkbCg7gWU7gG+Vk5ABxjoR37ipA2wFQ0cTT5WWTcW2gYJyu07V47CrsNtayGMpN8rDDksAFwxMpUkDICgYwCeaAGxgghW6OuBuIUY7c4yFAI/KriyMiFY2YqwCs2CAVPQc9sjrmq0aRNJsjZVjLMI9zZZtpAUtjAG7PfgY55qZndgEDfKoAACj5VyScAdeSSfp1oAnivZ41aLLSROjB1PIyduMfKeRhSpPTaKYJVZiVg+6JCyZZsIcdeeg4wfpSxRO7qsaN83O0jAdccvg9QMHocYNXBplwqPI0YQKCWdpAMrgsBtBJIIB6Dtg0AUQT1U+pIznB9ye/8sU5Jd4k3IjFWQb8sUUcYBGcBjg9Dg5PFMiYRSDcxCMp3krv2kggHAPPzAfrUJjXcGzIrHaoALBSM5GeR69KALd9am3Kss6yK4VsqVBVzjKFNxJHPX8cimGICPc4cEkYQDKuMY3lyPlIJIHrmpTC28Rbo5MhWD4ZDyMhSJCMDbnn8eaVQ4QbmJRmCqzMSF5GAAc5HWgCEsMAqASGG/pluy4JHB7U+Yh9pZsj+FSSrJgcAgd+uP1psULKsrIM7TvZiM43nGSSfX+dTmIrGTN5gyqtF8vyyZI3F5CfkwNvY5z260AQ7nKsHJwFUdQMjJIz/eOSf8elEapnceikEjd820/3QDwflzTyjRqrtGWRlJUtkBhjaOnXHX8qSMybgIVG4ltwyCWjZWXaqj+LOPfHPoaAJoYraa5UGUxxDDENna2ACVJONmeevQDHJHKXOxJm2xLHGWDBVO5kRiW2ZKjPykEduaVEjjiEhLpM7SoYMAbVUj5mbd3y3GOi8VEu0g/Pg5AHGeDn+LH59/rQBI8ZlBmBUISVycZAVfbnp1OD19BUYdkD4RZMgKH2tgcj5gBjByp9+vrVjZGsOwxt5m7KupPKdR8hPfjnvnuaS3Ecsm2aYRLtOTg5+XJxwPvZ79u/NAFYh1G8gYXCMR2yh3Ar3GN2OuKAFKhWY+oYIeBngEA8nHv3qeUxqZE8sENwHJLncvUt3VTkZwM8VWiWRjswjFnAXaCBhuCpAY5O736D3oAtwMU+VWbYXZvuqATgAk/N04464z65rZskZ5N+xivVl6kDAyQ3vg9uPSs2O1kBcOArxjd5e09D6bfu549vU9q2rFpFkidCrBSCU+YRuA3KlRgbT0NAHTpZYg+0JKcsg82JEcugyQGIZVwxOMEHB3expDdthog4AxhsB9wXHXAcb+RjB/vZ7VGbnzDvkZlKKfL2seFzwi4IKIAW4wRg1A8lqnAR2ZA0yTKCZGZI95hChTwWAweuSM5HNAEU9w+YMvIpQFo3JaN1G7llAcZTKjpnPI55FZt7eLIyRhYolBRehKswJ3SEu2VYgnt2ovL+G6uHlkgTfIh+VZdqpIoB3sZHYZIByM9TgViyXIMrsRlCvQYZkf8AvAAdM84/WgC9JMpjZXkVio8qEqSy5YggsNwIUqSfYkZzzWNcNNCGgfcgznHOAeTuz6UsskmXCOjIQPvxp5mfYjkDp0NV5Ll5Nyyyb/NGH3gNL8uSu1mBKnk9PXpQA23mlumcLmRZAUIBC/MgIVmGPugqM98DrzT1gQSPGJolMbNyCwBbJXCHadw4GM4+uaZNBHawAv5kbPkKxA2TDeSTGQeNobBPzZ6cVCillBYc8bnGcL6Z9jg/4UAaNurNKiBCDuIzxn5iOn4k11d0sqyfZSxZIljK7hgfJGCrlTjGMtk8jHOa5zT5DseM4bzCpCk4ZmUEjYBy2Mnp2GM11FsjAkzZlCIw/eZIKyZwPmBKtktyMEY60AUJRbmFmkQedvARQMeZngjIYBUAyQRkk47ZNcvLucmJmCKC2A3yheCzHPvjgdyRXU3sKGRvKZQkcaMyM4YhmXGAzgFvnP1HQ9Mnn7qSNRcrNEzzgbVLb1CqD8zkADLfX1NAHO3QkRBxmMsQrADG4DcQSehxzisyRIyCWYnHKALnI5zyD8vI/Gr8tyhYKwCoNwDIm5yWBBI8xsdcZPtwaopfPG4jkWOSNjkblHyZHzEEcgnv1oAiQxr8hDMxUhNm0gvkbc7j0yCDjmmMWDCJx5ZyCCeCmeCd277uPX1qqzlnIUbQzADAJIyegJ71LkqWWVm3t8wYcsGXIwehzyRwe3egDWtnA89VlMamJ43kUE+Zk4VWwceWWHPfj3qOMhWAkGd2c844IGMgDjnt14qpb7pCkIcg7wgjVCWKk7gcAc/MTjPrWhDBIrSnCnyWcsrAhlOVXOMc8lRjPUkUATtIu0IqYQbiGb5xk9RkYx07DHQ0ySQyFGVVTaNjMhILDaVY4yPmI6/X1q2xW4RBFAUaNMysrg9juYJnAXkdPWqjxMpztABUt16Y4IPPDZz+VACQx5J5Vcofvn72O25uhx+PpmoVVty7iEAbbuJJ5HOBkdOT64zVlmbK7uQqkc4zgcgLgYHB69atS/vCEiVto2MocKxMjAAsGUDqQOCOhx60AUJ5ppCqSO5WLasY3ZIUt0XHrkmq/llSGKsV7HHzAgEH6Z960ZEn8wK8aRlSpO0KMnJJyB0OePp0p00YZWeJiJmbBiZG4wQFZZOg7nHHSgCikjLwDhSw3p7AjII78gfSra3kRldZFZ4mXau4gSKxxtJYLxwDnH5VDJGGCuqHK/eLZG5jklshv73A7cc1WQtDJvZBu525AOeOcg/X9KAJbh8/IJBtQuqgH7oJIyM8lcDvjqM1WUtGvmYyHAVcdf8AgI5560943Z/9Ww8xcrgctu4wuPvdDyPSnMrPlQRH5KgksWHlqvO3J535JHPPpQAkkrOuxLdgYwGd1YlhGGKtkEjIwRkHpjtVRg3lqojaNm4Z85Mm1ueCMg5BHHWp4Y94lk84KEQlic5l3EKQATg5PrUW42zxzuqSbjuChzuUAjqB0JP5UAUy0iPhQQQeAB83Ax0xx19BUL7gW3cMTls+ucEkevX8quyyLIfNUjzMtuU8qoJGzZ3JwM885ApLg+Yw3giRYQxYEOJMneGbGNvyMATzyM9TQB9Ffs2xI/jPSFmiDq19C6MT8yHzFG9Mdznbzwd3Oelf1G6Fplta+FvDd5atm4fSbWMokLEyYjDIWTg8NgdSWZlIav5k/wBlOCWbxppqIhYG6g+7Hvb/AFoCAN5Z2EyFeRggc5r+leY32laT4ZXYzo1jbb7eVxJET9nR4pSEz5yfdzuOAw6fw0AemaDok/lHU3gt4omKrDcXNvcRxSXEkYMhjkjyPOKROB1XH8ROK19Xs5I4llighvZWCtaxlmaEAbUczRurAKUfgY5yc89IPhreyXqx2l1FErpKqxxGTy4lUZEl2Ed9odVdVA+4vzbVFdxr+lakskjJLEYdzxxxuiK0MYhG9VCjMjMwBDAnAP3cYNAHzx4olsbS3P2iyRXjh2M8ZWModrnmUjs7J0ABUdepryV9avorQxRQi6tpZDGzQrEu2FjCJGOYztwYwAPm27vlwMsO7+I/2uCXUYIBCwEe6UFlchBH5jojjkqBhcjByOQeh8h0xr6SFMOsJiMqkyo/zbVdH2Ddkt5zpkNwSAcE80AfFX7Ttw0+mXU+3y1Jnd4GWQLE23aqxv5SsU+UY4wdm71FfjHr7H+0LhUBIEjkHrwGPQn+EE9/Sv2Q/aWnMunX1vI0wdElYKWUFpAjN84XJOSX6ccgdsV+QmrWim8lULs+bBYsSxDElvl6MN3PqMceoAOZeVNqrCZfu5Yn5f3mQeNrYCg9Mdc06KZ/LeI7iHXcQW4LqRj5Sp3Hhu/frW62lqgLLtkQMArqGUSLz83JGU+U846nrUP2DJOFPQYVSxA3AE4P0P1oAwmMpbcS6tjkkHd6cn8Kuw20bsBJKVBUdY3OT3AIHPGMcf0rUksArkFevQhy+cKGOAQc9eTnipVtwcEn7qrg/Mcc7sZ7cfyoAz4LUBlYggAkMDkcnHzdOcc8c1t29ook3bDJH8xAZWUkFSFYlT8jDJwPWrlpa25bbcAc9MgkMDjq+RgfTpnNdJmwso2dRFMsoVPNBkxGw2u0aknBbZwev3hQBzUenbm3lXYKHIz8pOOAAMg9CcHHGKbMlsHwIjGhIIiOS2cAHD4J+8D1PG7jNdDqOo2cVtam32O8sZZlCBJEckqUfJORjkHoQR05rhbnUh5x3Dc6vnDnCvtbhenK/KRx/OgDajmiUypG6QqQJSQxO4qBn75+eRuBjIye3Q1UutZleHaZDsT5UXzFOz7x2qCeFLbunvmuW1HVvPldkiEDfdMSACMYzuYkkndnt7daxnunfgn3OO4wRjgeh/WgDfu9RYkrHOuHBxuBLAKN2MgcfMMDn3rE8+R5N2SCp3EntjOSf0qmZCGPLBjkZB7HoMk+mKljjeSTYRsZuBuB6kZGflJ5JwMd/agCVnZJWdWj+fIygwMOPnAB6DnHtikMxLAqNpI657gH73PXr+dV/mAwcE5PHPGMZwB14NJnHcD8cUAWPObChs5QEAY45OegPPb8qtwKLjILFGAG0ADnPOcEgEYznmqsMfnOqE4LNtDH3OBnHYHr7VLNBLbTPCxAMbY3I24HBwcHPv8ArQBIVAZvmPEYJ+XA4CkqPcZ49e1OYOQjFSEIwG2sFOwAPzg5YblPGevvUaSFU2HO8gYzg7TuHA9OB9OMYp6sML5jMEBJ2qzZbLKHVAe+0DI46UAWFEb/ACl2DEZBwDkggKvy+xHUdu1aUQePzNsinbGfnGMbSyjscqecc/mKyY/K8tCju8ryFBEI9rBOCjbieSTxjPar/mpGsuVKsyIAAy9mRmBGPlPyHOcdfxoAs7hkMGGScDs2FH3hgcr+NTQ4HzE7tuG5cjJBwe3TFZyv8gwFYMMkAtvXBPfAwpGD+NTibcVACrtCoeuGUE55x1+b8cc0AdTc3EUkUKRg/IzbVCDasThWwXzlmDZGec+vNRQtGjBZAWUsc8jG0A4PIz1weves5Jwi/eVt/AVstsAKucA/dbgd+n1NXYFSfLExxBQrMXPykhW4B43ElR8vJ574oA1oZiSCHJ3AfioJBXHUgAD8DXSaZcBjuBKZUAqCRuweTk9EPP4iuJjV2V5hjy42CEhgMbicHHXnBHYdK2LOdOryFQQFQgZXrkDHYfSgD0+3uGdcI6kIFZtsm5NrH7gHG4hs5/p22FuUheKVJI3ZQdrbmwrgEMGyTgBgcH3z7V5la3ZGcNjJYYUZyoII4I4FdDFclViDNhJAWySp5ABYZXocnocdRQB3ltK0xVs7Gfluu0ndkhfXAH65rZSWANAQcOW2yFAwJHIGM8Fu2OOe3NcNDfSIAFfcAQAoGG+6STnPPyj9Pz6CDUomtygVzN95GDcR8LnJI+YZ7H1xQB1qXkyBjEheIfIISqgyfOAA2CMfKT+Q9c1bEyuqKVCMTnKgADJAIDZyy4QfTJI6muZtZ2ZnPmRMWIykjNvQLhQ6q3PGVz79RW1BJG+EUtIdokVTv2Ax4BV2xlYsE4IAySTnNAC3VrJJtMbhDGC5CthQu0YY4HJyefdRVrSblbDyprhftDLIXQMVKO4JZRuIGQD2xk0kEgUkzI0ewspKFsN5igGM5BCjPpyB1B7Dm0jitQrMZAX8+IKTjDOUkB2YA2sOvPByRQBM8/mJJKzAmWVpnUgNtZiWXlckchugY461opeyTxLbTPDIFzISQpBwGIyxX951bOSM9cdAMElmBCRgHJ6c7gzHYSM4DbWNQpvWRg2RuVlyGO4BlOWBIJUhjkHPbigDomjjWOVBO0kTGMFwCqxHaPuvtJB254z049ap2822eXzGLKHT7PtYhzGcEAMWGJDlsk5HOfWqAicx3KPcXAtliDqVbaTLFGQGx/EdzjOTyD0rKhlETRFy4IZGJ2uC4V2GQy5ySxGM/hQB2Wo3vmyW7qRiG3jiYAiQKxYgMSuOd5jByOvc8U9dwRmEce9Yy6KCAwHAdiCxwSAQBx0+tctLfSG4JYFBI5WUBDhYQ4Zs7cZ4AHODx24pt1dxo77LiRnXAWMqzOA6sVLyAY4AIIz1cehoA1roxLEru5iadiygIWjcYYs27cMkOMEc88ZHGeR1ERw+ZLGxCsqkFiQS+3GznATOWps+pySRJHl2k8x9rAByBgBUC54yT1AHcknjGDqF3OjSwzKEZkUMpAkKqAxCqQcK3znp6DnNAEtpO4kLPkSsgSMnj5VZiOXOCO3I/LFblhO7xoW3Ku4jja7ANnkrjHT1JGO9cdBOCo8xWVSVB5yVUEngkEkHr7E4NdLp5Lr1U8oVy4xtIxg7RxgH8MfkAdZCHYKsRYEkk43btpBB+73wTx/9cVp28UduzSvaLMXRljZzjlsnKjPLfKxz3Gaz7RLkvDGqtsZWYuuCpbJUBcg9WA9+M4rrjok8FvFfXQQwyElTnaQQWPypkDduGQeBweeaAMWG9aaCWPAQRCQughQGVpdsZzIeU2jkY7sfU1Vui0sccZL+WgdwHbKxhyv3e6ZKj65+mNW1it1FxJLICdjiLcFw7uSq5Dk+YN2CcevXvWdM0JaQS/uySFjIXKEqwBDIDlflPXnJ7UAcXPGJH+cllKqd5YsSAFBAJBIb5mwTj8elGnWrJJL5YX5gZAw5YAgFXI2nau0HGT3rZuo4/Lk8vC4wuQoUNG2RlVIGQSXPf7uD2qfRrMz+cwULMqq0alSS6bSpVQOmFDcYz04xQBCkZYZuIy0qbl67F/6ZMODuHB4wD8x9OelRoUggktzPFNt/e7WX74OSNvZNrKOfTjgcrBYQyxzbpyjPsjSMFgSUIJYk9G3DBPAwvIOa0Ivs8UctukCZaMK8kil5AcAk5yQrbh1Azgn6gAx4t07PHseQzDChzuaM5bJHuAGPGcEHoM1BeafKGkSaQDy4z5EYjCsyA7Gw/wDFtwPm/iB6DFWbe4eK7HleRviXdsLIPl2OoCDI3Phsk47k9cVbvHOpzxu8yR5XYOZGOWcs5lcklss3RsdehNAHM2dtHOs28Kq7WV3wMRtj5SSThAWX053kDmqQ02Qme4dY3ghK4BDNE5kY7S27lUweccbue1dFa6Pcy3E1vECAjO0gZiqqoJBC78bhkjAz3GBUM1vIVFlAWuI2YsgKsswLA5CgsSw4XgYHHHpQBxrqFjbEex1VZIhHIXVFBZ2QhgSVK8ZBJAB454viaO/gUhI4JsoUIyrMrR4Kud5wBhMdB8xHNSJYXFoWUxC6uFV1jVwY0aVifIYp3UOBjsSfaqkSXEQD3CmOZ3kcoQFfZ50mZCmTt3Pv+UcA88cUAUri3eJjzlhja2MKmCQ249wTjHrjvWI4ljOSc5L8hhtYgknO4cjHTk+wrq3hkdlAbzBICvlgMTnaShwBxyScH0INc3fwSwOEDK5Zd2Vy/UE7c45bPselAEJnuSB8uHIQHBIYquGViM9Oc9ug61qRbmgaR3RZHZmR1aMFhlTnCnLMWAzkY5GKo6NLbxXTSXab1jRn+dHkRpXXEYkY4/dhuTjjIAOBVuWZUuFnSG02yFSscDMY4pV+YEAsQrcdMEdscGgDUso9m12G8K+X2sSHz7Ifu5yee4rSEcDyM8UhjmX5h5gUxZbLESHPzBiR/CcHrxzVCyuppZHKthn3CZNqooZ8jCICu3hh0A613rRWzxLZ21ijPJZwl3dgZVmZEAlhMangOCcMzA78jGQaAOCvrZ7ZUEglS1kDSttQbjGcEnaCEaHzgxXBABXPQA1yphkEpaDc5wZUcD540ZT94IvBCsdxPHvXb62t/Gxt7gjdHGFU8kgIvlBGTI3ZBY8HryO1cypSKdZAqLclTkkOG2BwvktnhoyzH5SDnvQBkuSwBbczEBXKg7wFOWAOcbiufy4qqsgLHy1OCGUbgoJQhkDsGH3sHJJ79D0rUuIx5soKnLSMRt2qgyxJVF67cAgZ55AFU2VI12lccnHyDccZwCPTNAE5lt8hwCrCMAqCwXzfusXJORnlhjgFsYHa4JBcGWSFHEay8x/dcBUDDEhGJO5IAHGeQcCoNLgW/uo7b5IwzfMQGfaiKXaVye4K9AcZcAe+hII4JfIhuomiJYi58ho3ccqY3JX72QcckA45FAFHzZkjaNSY43kLCPaDI4bgln252I6DHp1A6mrqfNEWKNKqnKrvDqmTtZmRckL8zdD1Occ0XV7aqjoYpZ45WQxXEgSKVgmAyyeXk+VlsZB7fjUen3v2TzJI/LAKlGVgWjMRDqquhzuwWU++3nqaAL+najb2sjK8RLyqIomJQRFpWIPmBoskBOg4yTkelWzGsybzcQ26DzD5Zz50ifMUyxGCeDxwRkYHUjm7m0iuoI1iUzuh8+XCLGV8puJV2nlAr5HTGBx2rWSazltlMi3MkqY3qqt8sZTy1Yt3BcJyoU8c8kGgC3bWM10DPJLBHHHu2SPLCgG1CcKryguTlSMep64FZ1xHFCyObhZAw3SMzDYWDOpw5QKzkglf97PpQ1yDtSPKOzKGHyhTz8oUPjYQuzjkn17VWjgXUEEOxJf3vmtG4RSqxguoR5Ado/IAqKALFzZpHumMW3zYAYvPXauGHEqMjkGTKtyOBzuGTmsUwNGCxUtvXCMhzwNxG0AYBzknr0xW8StuYvtasBsIEZBk2o5IVlRxgEDLAk9SCMcGqxWOB+ZB5cRykMzbWePJZkKg/Izh+merZ70AVI0kkhMxdd8TwxRqSd0qsHUiMKOQNpznpxjtUN0izQNbukh3GOZnyCwK546cJ8ycEducA1oxXOns0jTW5LA7khjmSPaNyPKzbVDEcDZjaAMgk4ApHljvJVmm8qGAEB4o9xdI1QZZiByMkDP445xQBkoViZXwV4MZyMbozlRwD8uAc4HTHHQU11Yyu0KyRgOxXON6gEnAYKOQoBA6/lxoXARpBPFGht4isaryPMGGdvvEu6lmYgkg4YKMAYpZJn8tJQiJE1xIFccDcqxh1IJ5yZE65wcgZGaAKSOTIHkjMqhkcoUJ80BsHdjqeR16k85prW08yTX8VrcJAHdcqDsj2sOGHYAMOemfyrRhkt4J43ctInysVAwARkmPZgbgWXGckc5HIpsF/wCVHKGhCpJIdoUknOVZgwDDKFGPB44B57AFGCKVnQRsY3807S2/aij5ydiIWYg4Py88Y61Ksku9lZllhUsEYli2+VmdnVeoBbJ6Z5PFX717W7SEWu62YxsGEjEW6vw8sgKvuJIyDwOMEnqahHkm0XYGbymzIq48kghSMbskHlhnkDA5oAhiUC4UN80e+MyFSSpVypKhj93AIBz0JHtV65miieeOMRyiTyVSRo8MojUq4y68MSwyw5JUdsgU7e4KM6Qx+UtxCUJLCQESABlGQdvQENkZxVkqRBLcyzlZjIURQ++R9wbc7K2G27BwRxwep6gFZEeNg0gGEY7vmddxQqTGDGwD5CkEZ78dqiuRHLG8kYEYDFlUMSse5fn2oc8ZJ5zyV/ClIl2brhzJKZA6MeOATjKsPQHHqePSrVupeZ42hDxhS0yYYDbGwYPKARgBj0Jx9OlAHNArKiNHtKp/EGbO5JSGfB5VsqenHHvVpllkmllkLM7AF2+ba5TA2kHvgjA9PbNa11HaTSzm1t5VhjkjEIc7FwxxscKgBZuCO4AOCeakitJYTuks2kh2NGCARIJZBtO1nPzsOnQhc9jQBzqszHbtITJLkdQoYkgYIxgHp7VHIkO4Lu+QDK7zkKdp3K23OQCSBx0HTtWxcWrQAI9vJG8qCSNjKrFYwMoHRMAsQCSTzxzmsxbeZ23KgXzBujjAUn7xBCg+ny8UAEflKrQqhctGVRlwNjNgAGM9WyuOvfp3rJvIzIoVuZFyBt2nZ8qMFdQowD8pHX7xrejkECsJVyY8yRvHhZA+5dpck8AAA4HrVKUKxAeMSq2cfeQbxyGwhHBCqD6cnqOQDImjWOCCYSriaRvtESNtc4wSyrtAI2u3YgZ79KkvHgaNUt3kdSIsI7l2AEewGQKnBBDYAB4I+lQyw/KFILOW2IwDPxGFDbNx4yxPQE8CoBBMfNRQq+WEaXdgMA48wYDEAnZu4A7cDNAFaKSWJ5ZxJhhuU7jgHIWIKinvgt+XNRySSFRlt22QthgXbO3ABBJ4AzxjHP0qy0LAEqFZwzAIeTtUDLEN7luOuc+1MaGRY4S+QsuHB3KcoXZSSmflOQeD1xQBnGRFVmby2YFgwbBJD4OApHDDLHJ6EUSSeb5KQ5IZRuj2gEYQBiCuSR0P51rPZ2L5VLlxKxAHmxKIuSCAXjlPGMduKoz2T2M+1SHKMpzGzFCGVWChgffsfx7UAXVaF4IozEWKAFSWwZCJWMiStn+E8KBxhsnPU1vsyXFybdTmJk3JsdJMDYXAVyQpb6DtjGadJAWZZQhS3eQs0cbqWTdtAGCdzDlDz2NQb1jZkhYAiRx5hcB0QEqwwuOcEcg8EcUAQPECqqWwgVjGTyCyBsodvJJ2nb9eTUF3NvKNKhDGCLyiSpwI0MZO0Dncy8emO9AYtaxRq8Z2yO2+MHcwZyD5hP3jkJjsMcVDcEzEnYAsCjOAwXGVXYE3HAJ3H/gR6UAQIjMytlgS2TtXhsDBKjuf8a0bOaS3dudoYuhUqCdxJXDZ/hySM9cnrxVa1iNw4VcQgKSWPfb12s3APTj9a2YI28qaOV1YLuZN2QSWU7SMJyQ+e/f3oAtjpJvQvMixRoY0yISMgoTggEjHA49CKpAFy+SW3AKFwNynaQVwpyRhs9Ox7UghdQkpeQoX3NIVwN+070RxjcME4Hp1qeIL+6fLBgwaWQgEBlbco2dcBSSecnPSgBEiuIGPyxlGjU+XIQWckkjKYODjjkd+aluTBCBJHG2RGGZi2AZNwL7ExxGcjHzdV7ZADVZ5TOBLGkkvmO7yRghQpLhI/nO0kE+hHP0qiyyOsiMg3AkM5JDFQMMCCPvZKnA5GPagBJJRIHaEmAPF84DtksGwQOCerk4J49TVdAxVs8MDnJGeMHp7nA5HrTlzGchQ524+ZNyAcjcDnJwMYz0NOjZ4JXVnCkYLcqzBcbgVZOAeR9MYOKAOt8Lyy2pmSKRAZInyZJHVFLY2sqKDtbb0PfFfTPhPWbmbw4bCa9S1QyPG0m9zC4j2NsneNMmEnyzjp8gI5FfJSXphcCzaQu6osisMsHVh8pPO5Q4yOuAQvau007xJfoxSa5khWFvNEcbBNrx/I6yGMAYKF/bnmgD2vxR4Q0nVEN7Nq9or+bDDGjSMJJMshkkeNv8AUoMnl2Abkj7uB+2f/BOrwl8LZvBUFtdabZf2ppzySvcGKFhIyiO5xPLsHnReb5gwx4JI5wK/C/Q7WbxBZ3f2WNZhA0Vz8iRySbQjQgCVlDBSXOUVvm3A7SVWvu79kHxJ428M6zeR6PNKmmR2t3HO0bOsLhoJY5pkimTiQJKypkZVxwVYigD9xPHHxJ8D+Hrn+zZvsT3l4JLaO1hFv5cIl3oXYGIobVFZQwJDAshBbJx4n8RPCXws161guJ5La81eAQ3wW3NrsLSRvOIUKtINyh33Bvm3HkZOB8f20CeL5tf1a5urm7ktLhpYmubtpLqzjEyrOoxtyxjnHyNk5jwoGWz88f8ACd65pPxeg8MwancHRJJwJZJneY/ubpgCqrJzJ5OAR0JU/UgH6k+C20zTruytbu9ju41huLSO0l8wQxQvtfy5RFHkEKCdpADNg5wK0fGt54Y07VlbRYoog0VnqMjkRmVXiR5JrSBIgSmxc4JmG4r8wyWxymiaFcT6KJngMt/erEwnRP8AUQIo3yYIOX8npjgecVbBziaDwlFb+Gr7U9fm+xzJPLBpst1IjPJHGZt87xTHDZkmRADhSImCjdyAD6H+Ev7SmnJfm1jubVUkcwz2ZuM3FrJGkjTStCsIVYlRBl93U+pOPrDSPjH4b1phZXWpZgmWJ0VpTtbfsCbVTO4CXIypxh8/d5r8NdbtX8N3F5c6FeG51fUcDNokRjmbLJO0BQ52CK4y7HjEQ5wQK7r4RaN8Rb3X7B7vUZks7qZLa380DMh3PI+Sc+VCGC7ehK4oA/di08b6TZy2tw2oC6EayCIwKFV1bLRRLG5OFLFATuYkKcAZGPStN8STXESahcvDDaRs7xwMQr/JHnai4Ic546kc8N0avjbw7pr28Fja2k0NxNCm6fzg7mGeHymlZZACrr5yOuCuQgGQDmo9T8e63BqUtu832i2t3O1yxtg4P3hCANr4O7pySvGKAPry/wDH63FwRuUxqVQRzSlVBZVaMxryCAGQEjIweueDj3/iANFHLNcCIYZmMjARjlyBGIxxH5bJktyWXg4r5Xn8d6dDb+feXKXdzG6PHbq4eezQRjJddwMjEOzBeGJz0rOn+Ltvc2kttqmoW2n7lBQOUYyKVDKWiUMQd4OM4AIxzwaAPoXxB8VNFt7RbWW9t5A5k2kEkSy5VkTEcuQ28Dd/eyD6g/OHibxvZ3Ssf3jOI3g2pMskoDoSkauT+5GOeeOOg6V4Z4n+IfhiSO+hsJIvPSZne7kfNwWkwDJbqR+6JKZX3zXzzqXiyWGaa/tNQmEsbsqIzROh8oCR3k3kB5GjOBlScjC85IAPojxLrluLeKzvbmLT7MuyzurxiXfLExjRrlyVWQpGwAXcdw6DnHN6Rqeg3yr9ls7hk85Et5bmPzLhWEuJVkOcogVgMoq4Jx0JNfJ2r+PP7Rvoo7tjJLKXMbSb44URMIvmPuxGSSdpCrnkgmvVvC3iOCBrLSFmeO5vJ42E8cqu3nKiYZZJJDsQ5A5IGT1BFAH3z4SsIL6wtHMU0dvbZRSEKDzoyj+S8zbhIfMGVI4wuABzXrUcF5crObW3jWAW3k3IneNYlWLa25GYYVSQBtHzdh9014v4EnlhtYre71eOeQKkyWrSE+TIXH7xYkiA80YZepGJNwwSDXvbXGnwaQ8d3PvuGiRmCSb3HnAGEFFAwnyrjOMDOcnoAcNY6Tp2jajHeS39td/aJf8ASFsbe4S6itnDRNbMA2UTDtvHKsV5wte1eD9Ga+e4u4EytszSIYZB9mjj84QxhhC7CJ2jKHYWyCT1XFcDpvg9BFuluUBuoA1tLHcJeCSEsTLPE6MothuyCh4yDg9x7j4CsoNMtbnTbNd07yC8gt4Vlka5G0NIJH6bRIqk4I9eQKAO7svhlZ3MUV1e53RE3MTjy2hbIV/LZdj4zIpORjryem3t9L8K32uSroGh2U00/wC5VpiFYW6bSkksjxgrGFZX6YzkZ5zXTfDf4eeMfEl87ai7xabKcjeAkFvavgrCuFUTMAQeAOfxFfZnh/4f6f4disItKYWxgn869nO9ri9UxldshDgEbiODuA9M80Aeb/Cj4HeH/h6BqT2qal4ivIy9/rF0oe6R85EVirgiGAFpM4IPIznOK9mj02WKS7c3k7pM2+GAtuEBxtYRcfdwV4IIBHU5reUKSclAy7ioYruEYIX5SG4Q4Bz+HrUb5BY5C5BMQIGdpXacjBz0P4c0AYdvN5Ml0sysyLsjt3D+YCpBExkRlGx8jgDIA75OB81/tJfFGD4T/DfxX4yurtoBY6Lcx2ELzqkV1dyBktvLQEESCUoD0BBz719MX88dpmeSSOOKJZGlaQJ5akIHLsGIwMBvwHQ1/MH/AMFMv2v7z4pfEWT4R+Cb4zeF/ClwsOt31vLkalrERIuoMRpse2iCgAAgMwPXFAHyl4d8U6h4m8Wan4uvr+VdSvtXu7+6k3uFZmuBdEgqCZCRsXAHAIAJFfQ3xg8G2Hxi+EniDStZsbXV59QsJbOOSeFZIik1r5UErPI43SmRwEGBlkGcEYHxh4FsJbmVLm4u5hIk7SWUdupgjdVl3xXF1GvzeYV37lG0bfung1+i3w5t9N1fSJdPlExurkCB4Q6pBG4GN0MRYsXBwVPGMkg5PAB/D58ZfhtrXws+IPiLwjqto1vJpuo3McSkqQYDIxgcCPOMwhMZz1JrzqK9nW3WEBUAdNwVU2kZKoWyMk4L9/rX6/f8FcvhPB4S+LUXiG0C2MGoJHZXRlExjlvFh3mS3lwyzAxj5wp+UoBjufx9j/eInlnzpejheWcAY+Ulc7vlHHowHYUAIigyp+5GcqAjFirYAU/Lu+8e3P0rqdMhltpEhXzBJcKYxHDNsZHDbiZYySYwEOCOMk5BJzWZehYpY7crGvlo7ySYO97jJOVdlOCFVMAALlsHrmr+nzPbxxzuSrtFIwZVjLPFh0Luz5LkvkYBBHX0oAlvpXgBizlhKZXBU/LuUKD5kyb2+QEYOemQWDA1YtZhBAyrDvuJSo88tlfLOSiRqCACd3Oc/d9zVa4k+1CMyKhDcF0TbtZiCyjJ/eoo7ZP3uvORVWX939nEjfIwOAgI3FDlicZChQwODjHPWgDotPvXSZ49kA3xlQjFRECqswyx6HB4yRhuTXRJBIT9okRYF2HayyBogJNx2qE4xvYgDkAkcjvwFsQ3BI2lyZHbDkBdpBHUgc+vOK6x7u7WC3g8x3iaABd4hYLEw2qUAjzGOcYbJ+UYINAGvHbxssjiZQ64ZYSsheUBl+VSFwDktnJ5HStmNLeQqYYpQ6QKJQNgQSEBHcK33GVgQccEHINc7DFORA8jjdKwRGPyLtCnJY7hsyBx6k8VcgeSKIhnUSx7fLUEsPkPyNkcHHvknjJJyaANH7O7LLMh3qiKxI+QBpHVAOepOWwByACe1UGkQALkQqybpWKlmLK0hRDt/wBXuCKOozgDIq/DceXHhiJmNw2xfMwQFAcsAQWBbeSGJwCh4BNUr2e1jZ5Mt5pKDCyO8TbipIYADgMWbHZpDy2aAO98LixaJGuLljlgiW8aM7AOWbjecKCyrwOm/OcivV7V5rdre6tI3jVJNyvvb/SAHOcvu+dggxwf4hzxXivhZrSS9c3LAJIxOY2CAICzZRHOCu1VC4IJJ2jJxXsdrM0NoyW7GSxWRpUEyn9yC4IaILymVU8cqxI7UAej6L471GBPst1OwiKR4kwS0nlp5QCsDhVCAE464AI4Jrv/AAp8UrZdShiluhIYWWRi+AHdSZArFlAdNylcZ6EfWvC7cQG4MU0SNFIBGrKuWjYAMHQgkoSApcjnAPI3EDD1CB7K1vXignYxTxTPcQ7tphyy7VOwljnHIIxnJ55oA+5LTxVp+sKYr6JnluZhIlwkkSNuEsIkb94vz5SQnsAWJJ4OLOpaTIt1bT2vlrId7xqxUq7qgQLM4U/uxLtKkgDn7w618T6D4i1SIoJLmb5SDHH5fmSPEGwS75G0BC3IHJGOvNe0aN8QYpbeKJv3c5jD+c+xniZCSoAbIlhDF8njIbgALyAfQ+n65qFiFEQNslmjK5gmLs6vJvc5B/ecNjAHpjA5r1zwf8X7zRp4UF7Nbv5kUsimQuEXeqqGyV2kQmTDZYbl5wDivnDTfEtr5UU0i+bJKs4lRDGqeZuRi5kT7nBXCjjBxzitRby2uLtruCNYpiHl8t3McUse1lZVfb8jbkxwB905PJNAH6feFf2qb/SniSHUC9nCiBZXCxyKRHFvDuJWCqGQZbIGT2GRX3P8JP2zrCWS2jv71Z1jCCCVZA6koMvOATuGV5xxnA4wQa/nQ1PU9Z0+x85bghZC0b+aZWI8sL5SRll5jLxqDtGcJyT8uNrRfijPaXFvKt6ba7t422qn2gQBmDK7tucgyMu07SMKTgAcYAP7APBv7U3hTVJi99qLqrQ5heKZVXzVIKiRGzwRwRwcHPbn3TR/jFpd4glS93wl2ymQwCtgKN3oQTyfTkZBz/HToH7Q3iLSgZDqss6lycLK0O2JSdgJx90nGeenPGa+vfhl+2dr5gNmL0wWkO6S9lmu1klVWjRkgQNjCfI7DA5B25OBQB/V3o/xA0a6tF8q7iAVssXbJSRmVjkBjkAliT7V1una3ZXkZdrhDjcwnByTuGQx2KcqFK4wTwR6V/OT4K/bFhluoBc6nC8YnBBlmMYzCPkLAHGOgBJx8rZxxX3f4L/a00W9j+zXF75U0UcaNC0g2iMxqxkQ55TZg55GDkZBzQB+o7zp9qinS7VYIkaNYowg3F9w3I45Emc9AOO2eK14r/bsO4mPLFgSxcgqQAARk8qK+IvDHx30C8h2jVoJ1mLsvn3ETujIRnCrINi9fvDnPyg549Y0f4pWE8kRl1CPc7KNhKBVUE7cDGSAQencdDmgD6RN8iQCcRs+Zg2LcJJIWBKliCy7mAUbuSeOmemkkjOFZVYgFgSWGOo5IzwcA4HXAxzivJdK8babcSPGJAnltnMnyLLnDO0Rxhl56rn5iQcEEV11p4htX8/YJVdGTdiF9jhkdldJQMOPkIyMEHAOCVyAdOkisWKTB8yNvPLAY+XYoL/LhcA4PVTkZpfMmE29nXyQrZjKneZPlO4MWwEC9sdW9KwW1OJ/3ypvMauQq/6wgjJjTkZYgA4I5z1yKni1FZVjMwx5q5WIDEm05ABQtxweffg9DQB/j4mEEycRuVV3y0qxkBW6p5hBJwRgd/zqqVEmwBw2CAwbruyeAoHT+dWGSRpAHOAUGWIVwCAWGPKHzHGO598inTxzyESRgjcfLAAKx5UAdCTk9CeuM54oAjB2qVONxIbJB3HqQVP4/jmoXIZgzKpfDICR8nA64C8t06+lWPsk6vtkTIU4fOSFZunzAnHHQ+3FONo7ybUZXUkEBj5YbnsWIwpPegDOAYBSNvy+mMgZ25IXGe+KsLA0pOxdwRS0mxSfkGNzMAeOCPzpYrRxII3YICeXOcgLklQ4B+XI69PwzU8oBcBY/LQKFA+feVIDB2ZydzFeew+bjigCuQq8PIgTbIY/lblsgcsGOM5HP+z+NQOqw7MeW5lXflSGK9iHUH5D9eo596sPaSF/NAdYmzgEk8AjcSQOccdqakSZ8slhkk5CqCX/AId27oMgZ+lAEJSRiA/ETZ2lSDtBxgk44XPtnBpxdYTGyhW243dWVl5zk7iQPwGc5wK0IA8R+ScmZCVVWUkbGyHAByNnPbg5qqkTwuVkQbg/zNtVjtYn7hGMD07ZoAYbhY5S8SKjlwdjbmUjkAbXHK7gSPTOKqtLHIxa4R87W2mIgHOcJwcde/PNXWCLMZWjWePGAHdi2MnH3W+U88dRnPrUTmSRmijjiXG4/IsaMwAyAGY5AB9+fSgCk6RIpMsbZx97cwIJJH3GHOO+M9OtOiRMK7OFUqwUqQG3g52uCeGII549qk1B/OKgbz5SqjkyeaXlJJZlJH3S5bv1wDzVKEyKGDIHQNlQw+UyKecNxnjGRnkcGgDUiDRDco8wmPDARghTyVIyOD157e1TGcu4wFTKIpjCl14BHG4n5jgknoM9qqi/kZQgYQ5LburJtxlR0znGRnr098uBDFAm9SqHcxJDM4JJZTnhcY/XigCXzWACEyELgD5ugJOTz905/lVmbUJHVYgzJGqMpAZtxXjcSDnaSuOBx6CqXku7OQDsABfJBwOgZm7HOPekAG/75YrjaxAAO3BwfXuBg9qAJGcqQckOTkqwyduAACR1PJ7cYqyZfMUMUQFF4KrjOTnJyx55x0qocAhycuz55BIwOgP0yO9SiMOqEK5dlbcMYw+SSAB1HyjOfWgCQS4cEthtvzFsjJ6YGOAvPXirIY4wTyCcBunBDLkk+gHfOBVZFIYEhWKDAwMpz2Izkire1kO5wu3byqEEqGBKttIzjA5B6bh7UASNK8SGSBcLMvlOpfO4fL5ik7M46YOO/fk0huHlVYm3FFJVRgA9AFyQBu7c46VXMm4IQittQJtVducAncT6nH6VIm6Qtu3KygNk53EjGACOBn14FAApkiIKoPkbzCWy+zYSpypBGCzKDkd+KkR3xNOkqxO5IdFIVpCSDgIv3V6847dqSUBnbPynJfOM53EscnsAMdPTNQ4GCN3O5eACG2/xEN+XbnNAEh2tIjNucMS7BfkxliT2wRtzzjvirUVq04JgjZ18xFOCAyZDcOuT1C9cjAB4qsApbCkAEd+AME8Ak8cYyav/AGvyITHFFtYjEhDPvfkNksDgpjoCOMnk5oANr2jhJYQQ4YbZAcEsdqPjjuQf8iq7225i9vuKpgsp5cO33cL1dcjsD0ycVGZpZGBYs6qecktgnao5I4HQflWg3mxAyRzsJUAkkUx7WiHCqGLdQWxkYOMZ7nABjyNJIxLjDtnd8oABGOQoI9qkgbswDEEZUrnJDDI5PHbofpVrZHc5lIKEr88wViJZOX3Els7zj9OlWdPtbeSbE8gVFy3msSrsNhO09flJBGcE5IoAnjWPerkoqyIrgYd1RQwDNuUHAIJ4YEjFbkV1BJGPLVImhYeUxCqGAYtjOP3owFPzfN169BjQq42opRon4VY3VpTkkZIAUnOew546VtR2pxIZT5JhUcSIwLMGClNv8DbW6kdj+IBWMu53Mp3hiMbs8b8ncRkZIc/huPaqVxMwztUx9WADNvO7G05HXBLADjg+mKvtB9pkFvhU8x1IkHLBX2kZxgEBCxOMcZJ9qF/5cMxij2TLDIG82PeqPhRhQrZIC4OOe9AGHI7qTkEHnggAkgjIbJ5PNVhJ8jHBDrnAAGGJLAlmJ4xhSOucVNNFLLI5IZmyzseSxzzknscDr+dMWBdqBXLSPJnyyhwRn5WDZ5zyMYHTPNAFN5C5G3J5ySpC89MZPc4H5+1QbHLGZQ2Bly+fk55Ubum7npgdO1X5ofLZlZUG4BiqkArnPBBHBzn3qrKvlRJFFJKoI+ZSW2k5xyM4I3EkH2oAsXuppdQWsLIUeHePlEe11K8MWKA7t+7I5znOT3oQyndgEYwCQCNpI54Prx27jmqd3tkYOpJwqhshVZWCgHAHB+YHkdQcnk02BiMB1LcbjyQSM54/AHmgDr7dlXy2jclyo8wP8pDs2SY8A5UADnjrwMc12Nn88YIO+TcSeokzgEKTuHQenJ3Vy0AWaC3uFUt5ZMVwCrOSqbWjLER4ClWCjg4K5zXVW6x7QkQKkqWZXbaqDDsFYhRlyNm3HB45GaAI9RbzIizRbY12+YIySRISB5rO4b73OVBIBwe1cFfzL5hkDNhmAbeQx247g8Fsfrz3rvNS8xIHiV3Chf3iBwyszKCHJHJYDacHOGBNecXUcvDLlZAx4K5T6gFcZxQBiXLo8rbN2BlU3hQQOOpTjHtn6VTnC5QId2xBgB1bGQSwyBwdxPHbGK2o7QOXDbo/lZsnAy4+6qdOCBVG4t4w6GEO7FD5hdQPn3ENjaeRgg845zQBmSxSRMCwIJCsD0PzDKkDPHHOfb1pjSEtmRgxxy3144456e/Sp5kkIBLswICA7emGwFyRwBgVcvNMitre2keQefPj90oyqg45JB5Y8ZPGMEY9QCnDcmCYzqAWyNpx8q8jJCr1+XOPTNdNbql7GZftCpdszswfI8wnDIQigl33BuikepXrXM2sBmkKZRUGeWxkY4yAen0HJ/CtaO2KtwzFlcAMM4AGPmGOoye2cY4oA3IIG2MQQ8jAZXqAQANy88nGcd8ZzUkcIKfvJAqliAhLMY+DuJGMEHOeM8jmo43cIsakhlJbzAMuWJOMsMErj8s1fjjPyPKNxblEZMB8Zw2VbkbgQRk5z1oAa9kkiLKJklkl4WPaykKqkFnbAVG4xjnNRR2u0ZONo5IIbCENnDHb83Ucc9ea6K206BwhVmLKqyTMYyIkABUuwZ/kALL368jPNTLZwrBKwmhkUDezRgvtIJQIuGBWXeRnAI2nOSOaAOZ+ys7NKQoUnrtB4AyW4+6Ov8sdqbJbgYKr95h84YHOcgZyBt5z/hW2m3yWRlfkgKVTcwG472UHGcMPUHPsDmMiNmkDRkoIcq7AoVcFctg5xwMHPBzkAUAY7RbwSAokiMeAGRT0wBsI+Zg+ORnHbvVf7MHLRjiQPuZmdTFjDDLHAGQ2ec859K1JYgQGjBKEnY2MHGMseMhRk9M9qc8FssK5uNs4V2K/M6su4bUUqgw+C+c8DHUUAYkyR2zqY8TEA7CXVoxkKBsVuEcc5yTzg9OufcESbmDNtfDuMDl0Jx82fmAGDz68CtefdlByy5KqrY+boMsB0ODye+Mc1nx2izy4b5QzECNQxPGMJwOmM884+vFAGOwGGRWGMgNwSOMndyOowcH3qv5Zzn5sggDd36YOB171rXRjMhSEZABUnBHI+Uhgw9qbDbsVaUoZI0yZNpIaPPEbBtvy4JHqO3egClJEI9j7Wic8q+cI7EDHy4+QYJx1qlsIf99vKhsNjqRz93I9+PrWtcM8sYzubyzgOwGRkAkDHDrkdc/lVCWOSNVbBAZcrk578HpweDQB+gH7DWkTal41sQnlKI7qGT94uz77oCquQdxPcYPG70r+kbxNa+TpGkQpHvVILf5Gtdr7nRGYJK0e3YPL7nAzjA4z/Px/wT90e5n8XWU0EMThZojJJcSNsG7kkICf3nJweuQMcmv6RtftkbRba3jjjcC3hD3LzIDbyMiImPOwXOGAIGcFWG7AGQCHwJZCGO1nbTvLlZ4BKyxlkRWUNnzcddqgnBJBI4wCa9J8QJIIlVkYJIy+W6KzMjMSFyNvyYwxJK8h8ZGM1594VkuLCCews7+WYRm3llRndIJtykIqxncF5VuhyNwJHOT6Q18ba3lmvptlvEDPvjJDb5I2wnm9UA6EHII55JoA+bPFawWN/q0etLsstriFms97SzxRgx+TKzllBCkMDsJ7gcV8/wCv3GmDTp4bVZoXMvn265dlnjCgSxHJGw5YFWO48fMo4NfVnjjTV1m0lkugkoBUxzKI4oWWQusKugJMi8whiMlvmYgda+Ytc0Zpppne4ilW3ldIBAjgMRH5bFkMf7uHhOuOecZzQB+a37Q0E8enXM0kRK3AfygGZijIpV1ZpMCNsjsSCH455r8rdUk8u8nHygsXBPDNtLZHBGQePw9cV+qf7VkE+nafNK+6NvmMe508pNy8xRhTlNx5Oc4Ddew/HvWtTL38rco4duhO0Fj82MjgfmKAOvTzFEKSANGVMkKkqQwb5iBjkH16EcdM5qpc3VuH2AKqq4ztQjIOd/XjIIOP8iuOOsTsqATvvQ4Q7yAo5JVT/D8xzxVGfUppWJLEt/ESepzk9PegDr7rUxuMaSMY1clQT03AAE4H3iqqDjj5aqtqXlGJWWMptBQgja6MxLbnRuvLDrkcgYxiuRW4Y792WYrgHJBDN/FkfXofWm+ZKQctyg+mAT8wA796AOyGprIskrPsaFFSNTuJZeBsByMYAyOOi1W/tVZtsRYqF3ZfBbPBIJXdgjJH0zn6c09zLPtMpU7cLhVCk8HaWAHOOR260kFwImO+Pej5B6q4Vu6EEYI/+tQBeuNTkc8sUKngjIGPbnhc9v8AGs6a6eXJeQyHrkscg85Aye/HNQsQTxnGTjJ5xkkZ98fyoQeWQdivgOuG5xnIyR6jsfegCE72Hcgn2J/E0oDYYAY4JYnGCOuM9qP4s9MDOOPyHtz71ZW6It3t1iAMjKzyZ+ZtpDKMEfKoJPTrQBUJYE56tyenOPp0qxG7MQzSncmNpJYkhQduGIOMdvwqsRgDnPXI9PXNOHKgL1BB7DPXp6//AFqALDBMKUJLHdvBAGCSfu46jHX61EuCcYBJOMHkgjqFJ6ilQ5B3MdygADGd2Tt25zwAM8+1WWRERJElzJlgy7cMhGGBBzyMHr6igBiOYzlAfMyNrAtleuV296vQRzXEqoNwk+7Ic7SOcNuYnAXHGOcnAA6A5oYgg++e2a2LCQtMZZCWWKMu7DuyAFWlUA713KNwPJz1yc0AR6lEYLqWEZAQqFLKV3ZAbcFYZUHdwOwIrO3MFIbkYO3J6EEAkY71p31xLey3E7kMGcKnAAVMgIqAD5V2jgDA4rJPcZJGeP5D9KAJQ0h/iwVA+8w6DCjYB1OD+NSRmQMAxJ/76JHIGc45GB/+qoi7Pw2dwAHuFXoBx6HipUIZgIi6HaVB3DIOOrHjC9v0oA07m42L5Ucysr/PLjByyFgmSe+ORz0fnpVRZmIGRgj7uOBwRncD7Z9OeaqHvySykD1z2570sYYgqFyy5YtkcZU9c9eM0AdDb3eEG3DAYUnChn3fL1JxgNjFaUV1+48sO4ZpA6xqG2MFXr8p5OQcE/3jgiuaiKlolViQADJhSAhydxUqCSoXn1461tw3EcDAwbHBynmujnBCuNoLHgYYZOARu6UAWIpW3gk/dJDoOAc8nt83JHX0rYS435MKMFQ7gTyyKSB8xC/McnryOelc/AwAZpFIBDBAFxhmzgu5yWA4IHqMZwa2LSbBwuVRiokXOFkXg4PqM47cUAbtlMHfDkE5DjfgAAZ3HDfT/Cupgkt5BhXVm+buBjjqfmxjHHIzXMwtbyLzGFY5PVdsecFVUsMk8gA5x3IrYiRSkSomJRKWaX7uUIwqnscYJ7/eHNAF1rp49oc/dAA2nAO0YA+Xvj/69bNhqckLNIhRm2gISCXzuGQgB5PTPtXPYc7xt5GXwGzjHJPPrhuOP1qVGZQY0OVzncRjkEbSPQ4HNAHoFrqCSkMI8EJgsSdjt5mdzBT127enBxkjtXS2+o27RgxxFGjQtIHO/c6n78anrgBeMZ+XJNeXwTmNSxDbw6gnJ2EFkAYsD7HnHIrXhvZw/Gwl8BWKn7pIzkDAI2A9B780AehJfQtGXh/eYDnaGwokPDruPOd69CRjoQSK3N8MUdvJJFG88jM7+bOSpV1GV2RltnzEHDAcetcFbSmSMsIzwGBIyqMvHJAYZPXjtjIrpri881IWgaOR1hYSJ5QzGhVQQZAv709Tux8vODQBbLJllG35fnjZZt6qwUlR8mfMUr05GOhOeKc4kZQ8JXzMKDGqkEhQDuOR97B69/TPTMstVktpnl8uEqoIiWaMNIxLA43BRu+XqDxkA461sPqS3TxywW0duItzuisQJAWyhO7O1sk9Mjk4AoAr7JLiPMyBWbocleAcHg8MDtX/ACKZJbpC0UyOkkkTh8BGLRyKc7lyMbChXsfmU/WpZL2Mkx/xbgV3DHRdpUevJHPcCpR5RjJZgGAVfLJYNjLElSG6Zx27c0AUUge6id542MkshZpireWzNgLhWGX5Bz0Pc9KdcWO0rBjbuTB3MFDFTgksx4x056Hg9Ku77h0JUh4I2IUAgBd2PmHcHJx+FRXSbGj2bSrxlnJySSW/eMAxPJI/McUAc9PYQKJV80xXCqiW5QqdyoSjq+Thl2AAEeuemayLi3YqyyxmdiOWckncSMSL8wJPAAz2aume2kcBk2uSxUKoGQduR6c5HrkYqlJE8bN5ikKSDu4JUhev5dqAJdJ8PxyQxNMF+Z1AiKM++LbuZ2cEAYBxjOT+FbMOnwwXDxENHCisC4GCFzwAo6j0+nXtUFmWkiykrKkAV3TzAhaMsoyE3AsSwHC89+ldArxMwCs7tI4cowR8R9VJZRneCOc9R2oA0dPSOMebAY5tmPLWT5WxhScLuOFJJyeehyM1u3WpyXMZAWJcBVWKNgE/dAjcB/Aofd1AyTkYHNQRxrHboMpECMlkIV8oBn6LjPTHtzmqphUs/wA0axyRDCbcSearYb5xnIIKj5V7EknpQBUgu4TC0d0rhZcBmjyzL5brh1jGBMeV4x2Pes1mmTEkaKSGKiR1jBUEgjKOOT8mcc4ORXQyQW8IMAzJ3W5YZCDyxIyLFwwbzSRn+6CeAa5+8Q7SvliMmYgPuALDCnI+XHHfk8t1oA529dNyqu3aSrFhglWC7n+Q4ODnAAzgjOMA0/T7l4HMkJeGV8xySpIyTLgE5yABhtzHg+3IrP1BAcuvyjaAsZdHlkkXKEYBztLspAwSDwCetVtPufNOSq5yqLnO4AZHztk5k4HUcEjjtQB3en3In8uG68tFQ+WmQi+Zgh9wIwJHJDYz1x16Y6026yWywwqpdsSByiEnYo2puHIZiAAMjOR71wen2tzLLC24TbgspGMuQACVI5wQwYYBGdueld5PZXEPlkwyRh8KWX5AxJIZdxzsOFPBwBjpycAGOllC7mSZBCxTaZ3jZtiu4BUDPGFMhzz1wKiuLWO3kCWt350BiVmkERV1ds70YPuAXapGO/r0rZjtntLSRDcGd3dS0OQoYIMbWJ4VuB9044yQelZWxzJJHkneGlQY3INv7va0hXt1AzyA3HHIBHZoJxKbedhM42jc4Uu4bmJUAKkFsDHy53EE5rNlt7cl/MkkgljZlfagEm4RliqsDw33eCT65yK0006Ta7OWjfeHEXWWYyrvQxIB9zap+bAxuB5qsYkCMd8ZKvH8kg3kMEyMlweCVHJAOT2INAFbTpfsqzS3+65hinWcLLCjv5O5PlWdirQkZByu7JI7CsjUry01SXzvIe1lDOu5ZFnDo3TdHsURuFDZ25z1xk1dv7uRonhLeWkmEdRtfcAHCtuZPlOHxjHO3JPFc6N8zRqEVWyo2FgH3IhCsctw3sOOPzAHyWsomSOV1iY7njfBiCogYF22D5O3UA5fnnNc5eq0UwaEgkgsXEmCQxAZ/MPLZHH49K0Xed5D9qZ3mjLKsqghXjDMEVCfQBA2D1HSpZ7cPy42mSLdgjOT1zkjn7w/PvQBy3lrI5WdsI/L4LhygADNGADzg9fUdD0qOz08W6lAbhtm8xtJHl2G45JJxkYxzWi2nsGOd7cHcCCTErAYKgHBJJ9Pf6aun2/lwzyyo7bVVEZnyCQVGNoOVIDdPbigBLE+XHnBZCFy3Ktk42krj+9t6etdfpl41lNHdAsHjMciKScMoPzBjx74/Dp1plkmn2elrJOPNubpmESKInYRqwkdfs8rEh9igBs4y/TtVEoTLHHDvjEpXywzBvLz8qqWwADvB9gOcUAWr/ULS8guJp40W5aRjsx5jSny2TfvwNiK3zY5zu9q5uW2kktpLpY18hJSQPmJQkgj5wB8mdvDZODntmorprlbyZIyzBDPuZlRehO4suzk4HbjPar+kajZpczpqUSyWk8RRIsMyG4x8iBBySTuIyu3JAOAaAMtTzGZCoZGVpIwJAGVX3YY88YJHGSMc470b+RXmR5ynl/ciEWUHlKSwXcyjL/Mc/LnAB65Ju6vdWiXtwNPiMVs/lysHEbbHwS2wsgIQFgcEkE5PpWNNcvcNmdwzqSq/Ku07RwzEDJyFGDjjAoAiRRHMPs5IdlCoTIwIYDH8OOdwGDyCOuaiW41OZRFdxIJIJZCqoquVWMuPlMY+bJJJGPU9aie6ZCuTsBYjgkh2aNdoB6ZGARg9TzQ115nKxYfgP8AvJC8rNwfXJzuPGMZ4BoAeCyu5kj+VlUbCcbSv3WLEHKNluB6+1WY5IAuCSJCyKEVTsZCQv3ip5KljnGe47VlSfIuGcs5RRsDYKqGYAqzdM56gnoc4FTi98y3S2bY8nynzFVnnRUJ2gEkDAAIwCfugA+gBuW0RmLQgktgy+TMRGpHlgbiQcSLtz2Bwucmqdu04uJVRVR0O1dm0JKQgxt3MdiMGPJ7j2rAiuvLkcyOd/lyLG2ZPmfIYAochF27x1x1PXqyTUJ5tiqGyuHOCNxXLYLcdAy5PcBgc0AdZdvEpMRLLLArmVWiCuWUgtE8obDsCG64yThc5xUFpceXeQSLGEjcJ8hcpHMwIUqZMDCNIo3c8ZNYv2ppEeFmR3kk3ljKAylRvIbpkEgHnuuc9czwXdvCI5JphM6PKrBcyxpIikx4VDwpkGc5xyCVIzQBoXl+bmUlhErxtMhVCSqOJCzAMxJzuVvyqmLiLY+7hn27mkG58qQQEwODkjr+dUrqRJbmSQqVWWVTJtIdg6kFmKsASxyenJapJGi2TSpOrmLBKuFiMmSo4Ut8z7iCwHIJJxgUASAokqxBmwZXd2xuXa6hX5GQseAPbJz1ptxdQRrLL5mxcsyl1VQEAbIkRXzwFX3wRnrVIzSbRK0ce2OUAqhG8o4JCkYwPkVyOCRk9hgvWa3uEkcK6iSQRLFJGhPljnaXPVgCo6fNnJxjkAu2ssVzbI5nU+YYwrkEL5cgIZ3kQHaoHXIzjPvTsSonkI/mZcsrbiImTOc5bHXbweny8Hira2EaWyD7Ske5cpAERSpYEBQpYM+XQLgYAPTiku4J7OOKWRt0MwIQgqzRIN+3ZjO1S2/GCRgnuKAKgkBgSExiMu7CWc4dgDuGAA3K8qQR19TUVqUt4ik8guWdpAmco6lyoEhCDDkKFXnrtGarzzKChHyKEXepJ3H5cb8lflUjJH09aaqyOGyCiKgZZAwV1VyF4O7DncwPbhelAGo3kiPKXDSsVUhTGq7HYkCN3zyNuTx1z04pj7RHb7dxaQBsMGCna4G+J14bJXHfoR3qpP50JaH5UCeW+wbWLlsMWyVPRSOOgOetEjSDG8EeWgVEXbIvmHIcowBwCWHGMAk8cUAaF5MYiXuN0axxiQM8joRGq4DfM3Kgjd2B3ZPs9GM7xrCWZ5NuzBYs+4BVwVGCN2cdar2lhqE9u8jwyXaSsypJg7Ygp4iJGNx29iDnPTPFJHezWiNEihHyxwVH7to2LDGV4I6cDpwaANC5WdfIklCStbyGNo3ZgU2MVKMq4x8zMcH68ZqFbqVblmUebK+W2hSuGlU7NkYYEHLZAzznkGq/2i5mV3eMPvdN00pwnmMd7lSSBkrgkenoaUxvJchI5I4XUHbtVlLkgmIl1+Y/KTsyO4xjNADHlfe+XbJk6cIoPIXCgfMM89uGPSnG5uyhieV2VGUANIVzH8zDaHf94gZV4wDlgeeSKR89n+d2YlnILhdudwy20DnAP454xVuPaLkpcxk5JHzowY7kJUhcEx/NjkDhT1oAm3FrZpGuJUlhZgRLuZRGwBjCMp4OeSBn7ucY4rM3rPNGzLcLJES6yK74YyBgcBAdwJH0yMkGrlwYkcR+aZUkjkbzFZHbnKRxzRsPkYsCc9lyR1qaO4tlgtjdRrsVV2tHEy3EhjJWWKN1ZMxgbBk8dTySSQCg8rSRSQNGzLE/mliqKyKOrlzHucFsEAHHQ4qpJLAhibLPKXcFWBCtGFby3wOMbmI4A+6RknONe8uTI0rR2iQPMI1WBFKTCPayIPugOcj5+RknOMjjnrxI3O5lEMkYAwSpVSwJ+QMT8pAySD1OOQaAJ47aGWTe1wE24YM6hMooLSfKDg7WYcdcYwDiqbSR3Ers+4RvIQCwBCwAhFVT3wuBk+nHTNQssSFY45OT95zIAWYZVwh2ksuCBgMAee2BUQMJCCQOqq7o6pkOVXAUhWIC5znOcZGPegAnVImwsyH/AFW0qr78sG3jefQgex3cHtVZ2VJAGdZlCBvLG5QMg8NwCH3E5+n4U+eKNgxhlWRIgPnI2uGlJYIY84Z8qTkZAB5YY5pT3LMFUqBjgkKATgZ3Fv4jk4OT0IoAsNBI0AmfIXc0e7IUhgc7I8ud2AQSMDA+uapLO6xyRBiFfBJIBIZSQB328k8jrnmlkv5JFaME+UGDFejCQKY1b7gydgwT0PJ4OakkWD7P5gIecbc8rHtZmVR8pUlxtOSTjkjHTkAqebIA0TvKyLgqm4gDaSpBB6fKGHHYdKjGHkk2qzbx8gU8gtkDd6HJGe3SrLWn7iS5LDIkCAxupRhyrjjlhu756EdjxSe4Ik3iPy2KgERfLGBGoAKjPBLBSe2RxjpQBqMsQQhEkBEcRmVmCRsF5dNoOT8xHIPes6Zow7kRZDhdgjYfKCxbBcj5sZ56n3pbeR4WSUOkpY5AbcWXOAxYMuMYPuSSB3rQEa3Mvkx4ZiuYQgUYkGc53H5VyvU84oAbbS20UgaMphGKssu8Bg7bt42k7Mjjpx3HatGVFuMzpDlXBjjSJzvR22tmRSm51BD56ckdASKyo44Ez57SblAJCxpgOMBo33NwcDg+tasNxEBG0dsyNEA7EsSxOWO5htG0ncuBjgKM56UANaOJhIkZaSMKhUlQpEoxu2jHzjaXx0POegwZvsywQ55G4ADzQgbkLuZkLE5Azj1HocUXFzMZm3IfLlxIibUYruGQSdhwduBjOeRyeKa828oQmyRHQeWVY4+XAJyCD6kA45oAY9pst0mOSzBtvzAKJCeNxKnJKHG0HILAmq7I+8ySRS7y52lnYM00hOXXA+YlVfHY49KnlW4j3SOAsUkssIO8OjZAzt2t0C45HTAwaqvFPKqQM7rEWilQD5jkE7MFSCPvtxn0FAFUxyRPxuAYY3dUYAqpU/3l3KQcDHGam+xytAtwiqYypGRwR0wCD1fJJP8Asj1NWIbObKJGrymTb5cTFgQGzyD2UhieR3/GhYJ4mKZcCMfMjgr14Kjd93uM4A5PrigCGG3Zy7ocSsC6r87M2xSzMMA4PU5OAAuSexvWVpcyLLIxdYgrb5Y9rudwUsGG75kz1/Wr9zZRiSP7LFLCvkIz+aQ0hMqMzMPLP3MnAIAyOCK7rwZot1q17YaZbWn2tp5DC8EKsGdJdyMski9Cckg8kY7CgD3b9mf4Y63458QRQWtw50+a5to55bdHZo4rZlcu4K7QnmqSuT8xAwfvY/Z3wz8NtB8F2EVnZJapLLClvd6oqqHcKFDrtDgoxL8sRz5nBwK8m+B/w90L4O+DbR/30OuajbLLK7SiQ2glxJsZlHPLHI4GWJPXFeueH9fh1LX7SzkSSdhIrKrnMcrSEIX8oD/V/L0IJJYDqKAOJ8eafB4Q0DxTrMNzI0WrRw/ZtOW1ggS3uY4QG894pFL+a8jsCwHVVAwDj5X+EumTeKfijo99LpaXl5Be2w22qy3RhkvXjhEsojLlBtcO24YUt8wByD+tXxc+BE3iHwrYSraSqbsR3LCFVEcDNiRCpMgVcsQOSSAoHGK8f/Z+/Z2XwT43m1K7lma7nuTJbTNHEJFjBR/Ok3btku4thuQRg9OgB+jXg74c2h8N6Rb3dggmC4lu1jZVWOMFMSkZKRhoyDyN7DgYYV4J+0b4NNlp1um2G6t4IGH2a1EocrGWySEYBI8KTwd5z1BPP3X4Y0xbewdvtTXSTCJDICysqgKCCjMdijeOhPCk56CvPPH3gGLXZD59wkVpC0iq6osjyEZL7pMENGQF/vDB4xQB+PVr4Yg/tKBV01LZ7xzmSCEtLFHGGKtK/BA2sOVB3HGfWvu/4WeFYtF0mFpFhLQKlyyzKGnV7gvskhU5HnjfyQBxjPJGX634N8PaBJFcssKzWsvlAoYlnBUOMSIVGYgcHI45GR1FYVj8R9P0S9VYQWcEKDO4kimk2mNSSDjAyVwV4ZB160Ae66zrieHtNtd9uYJdXnlhW6MgjuWGGcCOOMANKzPHuJBOFJ9TXgutaxM92ZLjU41j4MBAaaQsCxYNtACgMMEkt901i+JviPDrn2iDUZBEIJEmV133EdqFLonlOAo5AccHOYzjPFeW/wBq2d60txb3Ugtoo5z8ySTO0SNuZ1RZN2A7rwQQwbG44bAB0Hi7xVaWqSXt3qWyFBIyRxRlMOsanfsj/wBewEmMsTj1wK8JufGNnbySF3uVS7lFylzKZZXhIZpYvLhclUQY5Xr0APANXvFl5Fq+oJcm1NrCrrHFEysm5IlIllcFj5aspOQ2QuO9eAeNfEFjZXMTLdiFLaTgxGYT5hbcgZWIATIz1yNvXmgD1qPxFb3ovNQge1MMW+O4GoW7rPI+9WjEa4YzjBbA/hXJOT18l8QeNt32n999lt4ZYzaoZkDXYIlZV2o5IhVEYZbb1wBmvDtb+JWxhc2NwbqePNqbGKNjG8cgCLP5fmrmcMynHJB5yeN3JN4ivdTcSTW0vlL0RA8js5yXdnJ2jlgSCcYB4zQB9E+EvGfhr+0ZH1KPdcyRGWMzgy28Vz5eWGHYZV5UXGDwZBzwRX018PdS0zV7231KWwhsLSQrAfveZPIkqgOsIbkgiPP15JBzXxj4Z063ZoLhdLnubkkosqHdDM0cKyFkDpyDlxgKMFPlLda+1fCWnixs472OGGyiaKECyeSNrt9/lLvwUGyIyOPu5IGfckA+4fAvirw7plx5DQPqF/OoS0W3WEeXgBQ0r+b8iKXAPGPl7da9QaeKaSX7ZrVpHEohCaYkkEzRgMWIZYicIWL/AD5xwpzjFfI3h++bSYTJaTW8Pnt5txO8byyL5o2ACdkI8xVCqAi/8s8k9DXqXwy0bW/GXi630jwf4fv9Z1m/Dq5jtrlkV1uGiYzMwGy32hjk4QDrg4FAH0fousNbbU+0Pt+0KkFmXZEaOTAEAAA5zKcIv94MD2H6F/AD4H6/4tS28ReKLaXStFLI9jFPG9ve3qbgwESKB5dsF+Xe2SwPA5BHX/D79l3wf4M03w94q8V6SdY8V21vCZ9PYwtp9vehVcssPyrKIwpKlsszfebpj7S8O3/2uAfZ42ggijRUtwqR+QSCcAxEhQQUI6Yx70Ablho+maLaQWdjbLDHFGFSNFP/ACzABclRgthh3ydwrWguLaRfMBJG1lXIKjepHyHjj+L8qrRSG2MX2jMjO4BGdqgElj65wox05J7UyXdJlXYpmTKYCsSoY4XDjBOA3HPXgigCSS3ZpdwwASCWUElkznYGzwPc56c1iz6xZxC+ywf7ErtP5fzyRFE3GNkJyZSpGAAc461opcny2JmQsNwAcbSWVypLDkdePrz2r8y/+Cg/7bGhfsv+ANSsdJnhuviV4mtbyHQdPibetoxR4V1W+8tgUiXI29yyBegJoA8E/wCCjn7f2ifCrT2+EvgXW0Xxnr0Kxa1fKylfD1k7bZYJnV8RXrwOcgsPLUEk5Ir+aDxDf6t4h8S3Gr29zbSXN9KLnVkgZgsiyFoVuo7gz7Z5XRG4DbsxkqSmCfKvGPi7xH8Q/E+r+I/FGsTaxq2tXdxf3ksryGSSa6kPnkMT94K7YU/KA/XgA9J8P9BmuLi7toLy4ktZAMxBipEEDqWhQSx7oFJQndvJUyEgOCRQB9O/DfS9bh1FdkivDHFPGPJklkgQIXxszITk7BkYC/Mx9h+hXwh8Ty6JMqLp0d69xaNE9veAL9nlJLRzC42t8wcEHbtc7euMAfE3gO9h0GUR/Z5vs8sSQSGSdLi5jUhmSJMQJ+5ULneMMQMFj1r7S8CX2mxtZzWUruxjYyHzg4Xyo1OCigmJh5zBegzKcnJJIB8Ef8FdPhenjX4OReLLiKCzuNBuINTEqGETFGdoJ23PLhkO4hgxDMqbkDAGv5YLe5eyZ7eGMMZGPlzSAMzqGwpU4ACEEEdR7jBr++H4k/Drwx8XvAPiPwx4htjd6dq2i3FhbSiFZ7y3nnjMcMkMySoyxAXALKq4Hlk4PGf5Vv2sf+CZXxr/AGfF1fxlB4cutY8FWl280F3pp+1SJYF98VzLaKHlhjCFVffjaxwFIwSAfmZNdXTQBHRBNu3JMoRJE3AhgQh+VG3ckDBIHpUeJHgikMpkWMEsqHIjXjByeSNz4IzgHOear3V5cNI4lgeMxsyGEggrGWLBFD9CMEYwOnrVeOd4ctG5zIrbRz+7RiSyYZBjr1U/Q0AbkVyWVUYIoxtiRQUVHIClnZjwQFU5z0HXsFY9GjLK4I3gKCuSCODjhdnY/lVS3YwRvIxLDc8ThJEBSQj5XA5LghTnAGMdwMFguCxcqVUkqxLMCWYHGBuHu3Ax0FAF1JysfzYAYcFFRd2fv7+MtyqnA4GDgDOav2lwduUky67disGwynIfcxOFXHr65rHAyruZFXyyoEZBbespbdt7BuBkVFEclgHY84iQdT14YZx6YxnrQB6Y9+l7YW1pDMzzNJ5nLuuCq4dHR1yu07csSRxwfW0oENsbi4+4Rs3P5qIkqhi8eGGXlxtAwMZyM8GuAtGMbCRw7bQSUjUNiPlcyMrfJz29uSO9+61SRm/fF/JZd0SlhkZZhkAkj+9z2Oc0AdbBewT7Y4z5Lokm6VsDcMs43EN8nyN/47jr1b9ojMJSP940bK4Dhn34YEbd2M8Fe/8ADXDQapbiKSNkHmjO11YMCAwwrL243HI57dCa07fUIhACSSWKAHzCACcj5jt+RgVB79qAO98O6ratqEdt543wlPPZgyiPdypfgZXoCByeO/NfSWhPLf2VsscOY42QPcBQEkEoGxCijJOEJAOTndXyTpd3Gs0ih2MpaMHzI0R/kGWDHcSQpHGecDpX0P4K1WZ7cWomY7nQrlnwXUAMwOAVOHxyOAaAPTI7GSTiKNGVJdpkOYZYw21GKqiHLtIseA20AE55NVtTCpAYRbtMZ2XdGsw8pplY/ekUMMk78HjHCkkE56OJrNtkEFwgnWDzg4VD5zKiO8Mse3LFdyYJzkxgHocadhpNterM187JNDcQ4jidYJkAARLiAeUPmyScbV5IzxjIBj6F4RV9KXVZbl4igR7a1BYzxHzFSR5ZDHt2HbjluDg85Aaa5iOnm4aKBNphh2zTW7tsLGUMiysuBgl/TOAeOK17a3eK6mRJJJYTNujlkkLpMu4hVuVC4bK78fd5JOPmxXfHwzeXVstxLBayRbEcRE+cUmj2vGHgCtmE7ickrywPfgA4DRJbkNbW9pNvbapkS7YxxMFIWRftLy4UEAYY4+aRcFiee2PiZrVksbh1gXzGDzgiZAzkskMUgAcoVLY45Zic4rm4La3tbq3lcCKJZLiXyrKQJHJKNzvBk7sDzWxhgM54AAFJrur6Y8lu628ilIo1kQJsKysMBfOKfPtixtCq20scPzwAei3OuSXenWcUDxP5Fobljt+aNJH2pEokLbnwEbgDJcjkqaxEtNt5DJ5Xmea+JQTs5aMMNg7oS46nPymsaKCNLSxltJEuBvdVHmF/lYIY4zG+CyBAeSfvhgcd9mzvDDKzzguXcjaCVTgfON20bUAwOBxuHQUAQx2kiGS4iG62jlCbVbe/MZUFwVwSdjgAjaApzyQTPpGsarby+TJJJBBJPFZwiF5IIJFARdtwyLmWUqrf99biTitJjKtlCjmIxyXE0iMiksjcosU2SC6bV+UgHO9sHqBlanJHMREsa27NGyosMLEGSNI26EjYzMoVmx0c4yRQB1v/AAnU+lTi1g1KW4VbWHzzJnEEpXzH8k99zAgdsjpzmvVPBv7SOu+HJlc3s88EtrJaiKSR/ljYRsCzg5CkgYxn7hxgYr5YmsZleZ584MShyxPyggEAFW++zBfQ9qzLjTb1Uae0eRoYnDyBipA8o+Y0ZVAxChpF5zgjGQDxQB+jGg/tWa/p8iTrqsximZLjyra43eW5ZDsfJzFn5A6Z4IOck5r7F8Bftlao32H7Rq00BumEcd1PI5hjk8p227hkJH8g5YjGCO6ivwgstRtltWtFa7ivfMkSZVVxEIk2jyhGCTv37Rjg4Qk/drpdN8aahpcS20zvG8DPci1mmKR7CiCOOPaPlIUHPIBAxkGgD+oTwp+3JGpsLPUdQiKxIIluIpYsAA53YV8uSwY5GRwOlfW3gv8Aa+8O3MK2susKTKMRRySglVIQuSy5CqC2fbIHbNfxz6J8WbiHzxcajdQCaSLbPbSbliAfbIY03ZJ2MSuCOF5xnFeoaP8AHzxZ4eultrbUbu4jtN7gedteW23blkZdzFT5K8hSAMtmgD+0vw3+0J4evFDrewH/AGdyMJCduVXnO7IbrxxnvXsWlfEfRdVjgmW7iYhwyqzhWQsAfmHcc9K/jM8Lftj6zYyRu1/fxIzxiRFlMjAbQWwGf5Bnp1HI56mvt34aftxajK9jDNqTxtM6wpJOzLEjqCFDk5BGMEnIwc5OKAP4xreQxyK+ELfLtyqkZIILDJ4bDDHbPPaprwq07TIzuJWZgxXAJBG75c4U5yMA9uOKYJZFiCXGJHZVaMiMI7LkKpG3kqUU8c42inKTHKjoj7kK4DKCPu5A6DHJOOfqc0AS26w7X8xHO+JsEYAjl42uc4wv1J/CpJLRsooVl3pvAcdFOQMEfwEDI7VLbW126SzIqSR5Hn5K/KOQMhv4sqcfWrAXcrM5kIVR8+N8ilAQi7gf3a5YgZ7A+mKAMh4/LKkgZUbisillJ6YZWHQ8HPt7VXClnwyMwwqgKzYBxhNpIJGMADtxitlo5J5UtQoEhw+JHVCwOApO7HG3J684quLd1yvzhkyzIFyVAIPJHOMkfSgCG3hkRJXWZIwQUlVmIchgPlKlcH5lGfTGSB2ZPbfLEojYMiv5jggqzFjjYVbDDAXGBn5jnjFXordGk+Qs6hgxjBAZgR85aU8Lgn0I55NS3HlySKIlWA7QgTeGLHJwxfJBPK5OR0460Ac+yHcCxAdRtGVCspDZ25HIbccc46VLPCxQSrOzsVBkbL4+ZSfL3Mo5A6jodpwTWu9vCsgku4yTEiqgjcCJ36ZkA++SMcg9V6ViykksvKq2NqpwB1yTn6n8zQBVEZ2eZj5kIyxTCAE/ICcncCPXjPFV5GKuuVUuzb8sML1GVI7Hnn6dauFAFGMBxu5JJ3LzxjnH19qnurWBVDNdMSIGYo0fKODlYgysc5BPzAHkAHrQBn3DypuIURu03mKoQ7WVlJV13AjYA2Bk9+9ZQbA2EE5LMCcgBy2W288nA7//AKtOVlCAKPmIPzhBlxjCghj7jkVQkjEcygbQNqHIYOF3AglsKMnGeOeDjtQBHH952ZgdpB+YAtx1Xj/IwK0d3mRLKI2AU7JZA2eT9wFM5Ufz9arjAEgPykDhdq/Oc5Axxz09Mehq1bxl03ZfGwtMAOODkHC8FeT+NAEcbunmqhb94FDYAKOAchTg5xk8Z5GDx3qMNtB3h2xywVRk8HhfU/41eEjWxX7K/mKykHMYbDFTuVQVPRc89fQVScbpGIAIU8AAjB4OSB1OOvagA83zDxuVSQygjLqCAdrEAZORjt0rRt7qS3ZZojsbaWUfK5zj5mbcOM4PHI+tU0VAo3EA5bc4BPOeCQRwMcde1SqEMa5HBPzYYttAHUjtxnjP8qANrTYLa8ZxcSiFgvmRspTDbjhiwZgAACCeeme+Ac1kmZy8ZGxBtfO3c/JCiNW5YbRzxxmo07+WcBRgEENvzkjAA+h9OKcytsBHVTgnswOcED/62aAJfLlHkqFWPP3MFfm8zkEtngD1J46cVKAVbezt5i7sjn+EfL80ecHPc8H1qOJDJkh1UnKkzHYq5XJwzdic/nzjNRIPMV2baduF2lstnJXIGORx2B9aALgQFlkbcIpCAXXJZGIBbO4c4LE8Y4PWmhYXxty2HYFiQrFOAMIe24Eg5+tQL95SzsMbgdiht20HYgHByTx6dDTmKo6sQ4TCspIBK9RuK57k8c9vSgB5SSEs2wbQRycZ25wAcZG7bjjrkc1MrF2DxrtKnkOwYBAcYJb+vXsaSJvOLBmGf4d4OzoSS53Y4A4GD16g9QxsACVdAGUdCQ5XoOBgcfz60AXYUjCM8pCIzqjbXyxAJbDxAjKkqDuHQoOOaSfy3hUQ+abh5G3Kp3L5WB87Eqdx4IwvTaSetVUlkiff8j43LsYbgoK5IKkYxtORnuM8cUNIU+dPNQdZVCgKm4jG0hcBTk4Bx0oAq+ZNHuikypSQnHPy4x1Q9D1q0GR0iVIyMMzTyKpBOWHGd5AAwewOSc9qrvOwfzVG8EkbpFR32jj5vfgd+1W7WYRgeWzqHK7nA4AXkYTuQc/XHagDRt4wFRhMSRwjMDlArDADKOTtwTk9Dg4rsoLeSa1+03EqyBQIo0Z+SmMA5OCWzg8Zzjrk4rkrKOSZgiZlGGYhdy5H8YAHTjGfpXbQxtJZiFxtVMtGS4AiYshBAAJYFQQQRwTkHnBAMlrJlDgoV3gRq7NsCtjIY7gSV+U8AcHiudvIfLwRhthIGCQHHJyQRnGB/SutnMm1VcuYIygBYo74IwvJwZATnk9AcdeDjXEQeB9iptTrK4fdtYYypBIUfXIOe1AHPyNIkSqDtUgMigkE45VnUdc7urZ44yKqxqxl3MCWJLOwHTjkYAIxlh/9arEkRWQIZAVZFDEMXXGBwSF4BHvwavWMAUXDEgNt2LMGblPuOqoF+Y4YHJx0/EAFSG3WaVrhUjlS3UtLE0gBkVASHKuc8gHIHTpWfdSRyqIfICLu/dOFjEmNxBDFfv4B4zzzzyBXRW9jGzAS+bGjq3MSgtJ8wBXqAiFWPJyPY02bRHZkWGHcwGxizbGJJBDsZGwpwyAetAHBz27RsI3JYF2XchDFW5K5PTYRxxiiGENtQfvHcohi2nO5jgFGHfoPxxXVTaU0MoC4cHBCtuyo/uvhRzyc44461PJY4mYWwjA2/fQFVZWIY8MeTvbAHI9elADobQwQWqQTidGUrdAIhaKYhW5YryP4RnsjY9a7DT9J1Fm3NLA6OFAkLpIMKdu1sZO0bF7dsZNUNL0y5nRoWSXyJmLb4lwwfGdyPxhMlc+w6dj7LpHhWedbQtG4SW3yBHL5RO1wjtLGBzIwQcAjPU9aAPONR0a4mhYQQpLKAGLqPnkKpiXamOmQxGQCB7iuVTQnumcSEoVZB/qy5Ibe7Fiq5LggYHJwT0AxX2PbfDa4W1VjFHNlBKFBDMyu+87QsZYHBPGSeOccVNafCpmZibYQzOEkVAdrvvwysQoGwguvzf7XHAxQB8Zv4Xu0hnuI4DLawEF7nhVAByAM888+nHQVgX2lFfLkhQiJ1L7MMRGxxkbiPn4wfXDY9a+99S+G1+tn/ZEgt4o98s0IKSFpdsbSkb1T52VVOM8HcDlRXkes/Da/+zGN7eRd8rLDcJCFVSpIYPjrJs2D5T3zQB8oSaL5/wC9hihg8oGQkuwBYAbcIxPdTyBjJOT6UJrC4kkCzFZ3Q7lkzuBDKCRxgEY79R2r6Sm+GupRHy3hnDHaSFik+aFhkbyQML5b5I7EdOlXNN+EGoTPG/2XMMkxiHyksXCEsgjxuA6kZAAoA+ZoNJPnKAm0MwwpIO3djClj2yetdHFozLIEYKwcbehIjY5xkqD3zX1NH8FNYs2Dz6SzK6PgtEJgvy8OGQkA7RkAnPfGKjHwsuIpiRDJmL5zgNgbMsDggb+OoGfvY70AfNMWmtBMv7jzMDOHQsCCCCh3qctnpweRWw2mR+TCbiC5hG5yszfNEIlONsSqBtAJwcHA3nA617s3gS8hd2nhLmUtLtcANECPlVcNlgAvQYxuqC78GTrAkrOJIiiIUYHdG6sH2sjDlQV5PB+uaAPI1s4Z4ra2jLRRbGmmCqjo7KG2l06mTYvphQ44BGKz2RUVikKAp5qgkACRgf3bOwHJ9epwOletHwbdxDzZLMiOcNJDIjPtQg4YwJkho94KkZbG0/xda03hS6kwGt2V3MiomchsYBJUEgE8d88nn0APLmw0aq8ajYrZJJ3ZbDMvy43LkE5z/F+FRyxRFNxjDs6A7cFQMDaGBU5HGPXOOeea9MXwqrvJbyrL9ojCMScwxqx+Uph1zjJHcntV2Tw9a3UBjkhSBxGY2ZSdzPGFKsgVCWjbkNghiR17kA8aazlVYgsJRMAqpQYZpPulQRwWUZzgA9Tms+fTmyqyAwsWKsAQXADYPXgDjnp1xXp83hu4jif5gcN8jD7wUY27SwyDgjPPuelV7jw9iKEH76CN3HEgCsEdmMi45GzO05IK9cmgDyKa0VSyHDsjOCVYEKASMg4+cdO4AqrLFKH2xupZlGCDsXO3OWwBg4JAx1r19fDoeF0MaqWkyW8piuHUjPnKmSuAMgHADcdecw+Fp2hWaOLzTA4MzeWSkZ6KMFWDDGcZxjuKAPKzpkrRediMoW+YB1yCAx5XORwrdsccZp4gEHmRRu5ikCFuNhJXkblz82Gz9MCvRB4dkgVRKrPJtLiRVDBlzjcflABO7A6Y78VJb+Fbq680RQk+XnfuJXls8DeBzsB468/jQB5xDpct0/kxBSSm7DZIVDjI46HOB061ENP84iF0jDB/KXll8sk/fZVBJ5659emOa9IPhmWGV0DoWxtLqwMagISQDkfKS4B9OSaz4NBlllaQpGY4HcyxuzK7+Wyny4wqkiU71C5HzE8HigD9Gf8Agn/pF2vifSriGa4t4hPtmKqgjKOipI5Lo43BSpA65x1yK/oHv0haGTzJomLlSrebHJJjICtEXxgMiDKgDnkL3r8Pv2Ozpeix2NipnE11JBJNMcZcJCwkjTYCYwrSkBgVY7fn4UAfryPFEssVtZ5h+zRwxy53Ms29XZI1GGIKBVAB3KcnnrmgD3Dw7ZW9xEqQW7pPNGrLMUYybUUmQMIwQrHB5OQCnFddb6bFLFd/aVZRFAW++IyXjUFYpAVwzlNwAyvzAnBGTXC+CNUiY2a/LGRG8T20kzERlkYKokVmwGwrAMMdVPPT0p7tkvGhjjlFxAUlkEiopkG1SvkKc+bCV24JX5gwI29aAPnf4hXEMVtdszSRsqqkMQnJZSA2HEceDvKsdoBXOxsqV4PhUJs1SKe6kkcSGQAZLFpC7YZwQQUBYA+h4wte4/FOF7q7nupbwWuGEcYeItG86bWEJ8tMQKI9xBwMiPGOcjxmNZYdNti80k6MZgyh9hAjjKBmhY5EbR7Ao9gR8ucAH5bfttR3C2UrhGeN0PlyDcuUG7YgDKAEBBycDrxkYr8VdTMsl9cGQYfzCDtUKBt4AIUADgf41+6n7XVqmpaVcolzbQQSIrhJ3WBgu1ykccUnzhgzLkFRhue9fivc6OXv7hG3L+9kVX2swZgSMZwMqSB+eaAOMSFpFc5IYYCgg/PzyMjp0/HFIYmBHyk47EZPc9vrXVNpTxs6KcAfLJhSQcHnJPbPsfenf2aSgdVAB+UN1BcDP4ce3fg0AcqyuMkLtVydvJ/hwCuPb+tSC1eMI0gBSUHaQcjIHAO3JB3Edq3208KpG35uu4nBPXcR7cn36Uq2yCIr5YLFlYyBmJI2/dCk7fxPfigDA+z7U3SxuDIN0TcAEBiDkHr3H4VWKMWHB2k4HGOOTjj2rofsbBiOWzjaWyxGfQ9uvahLAk7iCy8ZbaSBnABJxgc+5oA58qUBVozubBU88Agjpjng0zcwUqMgHGcfxbQeWHQkfyro5bb5NigFk6tnliFy67hncMYxgnp2NVI7B3eNMIwlcJGVw7BmIQh4xySNx+vX6AGRwRgIAAQSTkt0AZfp3xUyWyuCzOqHcBjIDbCCxYE9sbe/fFaEtmYwVwpZXYkjdkBeDnPQdPzqSGyMsO35VP30ZicFT15A5NAGMIeWV/lZQSC464BIAx3Pb6dajZBuPJ+Ujg8c/lzyK3TpVwilyFyAANpD7zkZUFcgHBzzjjNNWwZgGKHAwpyAMOehx6Z70AZJMfloqxqZM5MgLE9wVKnjikjgZ0kkBA2DOC2C397aD1OB+lb62Ijw5RJOGQoyMpAK43hsAZz79etStpJZRMflY8iMRMiheFVwcYKk44zxjntQBgwQCQA5+Y7shhtVAMYZnI4HNSJ5iKY1YgSABtvBIAPDd8Zwcd8DPatw6WQqMU2lgTyzbXIJG0MV65AGOfcip2sSypsj8t8KkiltxdwFGRlcDJz34zQBhRJL9nuCzbi5jBJzlSCHA47k8fX9KQhLvtCuSc4CruLHsB0xwK7caVL9jZjC6q0sYU7CA4ZCQwPTsPx9RVddKKOHZN2f+WYAYnAUnJ56nt7YoA5iGCQo0qBy8bIQwIGBuwAQeS2cU+VRvEiK0blNrIoCqB0wGH3gRnJPOeua6cadkzKqEBlJVl+ToAQAvIBznr0qIaaS+1kZCQHIdcHG35eg6HNAHLwwyvvRCFD5LbmVQQo3AEuevJx9Tkio2jdSUJBZQUAXnBzwfl68enrjrXWSacwG1IlXILBsEnkcBW7rjqDxkUyLShgO4kRmIUSKpaRXALFhEpH7s7h3zx9KAMOK3nMImTcfLJD7VOQiBdzbl6jc4HPPfpUyO4XZlsBt2zJHOMk+/IH8q6AadKY12LK8uW80Kv3UyACdpwFOTTF0meRk2xv8x6gZ5zxxjjB60AZ0MrIm2WMYf5o5XeRehCnaBhXYA+nFbEMsgVoC8AjYI6MC28YbAAJPD5JJ46DqRUN1p08JCeWUZQWXJEi4IXOABj+En33fSkS1uSsS7W3Iu3O0jcCSV3HbyQMAnrgUAbdm7K8agFgwVicAsCvJI4yBkj9K6aOdJAApKE5AXJ2cAAkknj/HvjpyNsLyGQOEkzGMqdhwAf7xYcrt9R3Ga3rIzuw3HksTlxuUnA3ZAx/k0AdWsUMUCSbyXZsELtY4Cg4DqcDjGRnIzzio1KKdwYAgggdhzhm5PJyT+VLDDcyR7GQYzhfkPAYbgR6ZJA6dhUT2F86ltgVidvlhTyAM5BIwoz2z1IoAkNwA5AY4fIJz8rMGJzx15NWIr/ypWBxsBUIwbG7OOdp6fMSMnP8AjQXS75cu/mAEgKFTkM3Q47D1465qGXQtYG6R7WUpHgl3B2lQQBhgMDqAMHp0oA6VdVEMjASoxyFI3kL/AAnIIABwSQc4/KtSPVUCF/NH3lLDeFbuNoYHsduRjBx1rhE0jU5AMxtuIYqoDFgCx5YDpwO56YPerKaNq/lt+5Y/MWYBcbQqk8t3HP6c9qAPRLW8E5G2QIqjcZGKrhsdcjgsTiqdzrUsBcK5O5eRjgjA+6cdQfXsaz9G0fUpAImhcA4BLAgHI+5uzg8Kc59K9Q0/4fXOpRxE24A6KQMBpMjaTucj7wJ4H50AeTzeILhW35cYG1SEJJGOSfxH6CnjxTcBogWcHurIAckE4IxxwK+odF/Z+utSVRcwSQxSGEi7YZiAl3g71IGMnbtxyCMHAOQmpfs/z2981lCsVx5MzeZcRpI6vFCnzOpTOMKcsDyvQ85FAHhdn4ldo0jUfIWAlBXHQH73XvuI/D8NKPUd4Urt2Y3uW4Kru5Kg59Oh7GvV1+C06Mfs8M0aJuVVaIxM7x/LxnlPvMfTGAD6XY/hXeWsLtJA5yW2P5YKDbHySTj7wJ9euMA0AecWswlQhVRkZQd4XcSTltwYDgcc9OT7VbNiJUYlSylTtI+VeANwyO/tXoUfhWe2Hli2JVo0WTfFyhVtrtGT1GCDng9qWXw/LGgXY3lnqiqJGOQApYKevbHHvQB5LdQm2HmK6MFdSAVZSyDngH7y5OG/w5rVs7hrmZSqlSEDFi4bcAS3ynaN3DnA44ArQ1/SoooyGJVXDGUMccAAKFQD930/XiuftGjtYI3gbBRdoVt24oqsXwQDh9oHT1oA9Mt5IVSFXSGXz41WPy5V3IWV1VnUKW83zCpxjqAarzuvlW1vKgRrYuNzM5m3s5JaQk/KgbbgYB9QQAK5e3ni8lpndkbESQhlQN8xGQxJ4AYHHXJ64OK3Irn7esLLDGi5K+cwPmSqWUOZHJwcBTgknrzQBbkSR1i2qroUZjkxq8W0AsuBzt2jIzkAklO+OU1C5CmUMfMhhZ5ArPvP3TuG9DkDO3vjORXY6iIrOECELJKCwZywYeSU2NtQcoN4yCRk7cCvOdUjL5jUqjZDMGkKhhLwieYOi7c/gcHGM0AcvNO90JVVA0gLOAzHYFA4UEkbjuPAxnpyafZXJmEszhI5CI1WGBMFWUBAyJtJJ+U5469cmoL9JLZfIGRcBC8oRdxVGQMi7lGc7RyMYwx5zWTYtg7B5iDYAGw2VIBk+62Q2QD14yfqaAPUtNM8avJJJu2qiFXxHjlFO89fQdiD9K7cS+YkMqy70KjfCd5IkBwzBmkwQVBOcA8Y54NeU6beOYSBJIyhFdguXAXdlS4AO3nOQB1HbrXc2WpQ2hhupGMsaJtkZVBUjccDcR8i5XqRnmgDrAizxRRC4jjLMdzSKIjvZSg3szfN936fN6nnMZQII2SZVuDK+6MEsPKyOSwUBScAcE8k5GBk539qT3CxomDDbRmTPlxkqHYFW85TkrkgE9TkAYBObFxLC4SSKZRIzuzW0YdvLPHlvvC/ONzYx1HOcjmgCSdncxO5IcjapZeSsSuCqS78qwBOQeOmO9WVijWO4jdRHcRyJ+8DrJHLHsJV9y5wwLY6dgTnpVm3ie3t0uLgRCOOUFgUV5C8qjLqjD5Y8qc7sjJyOck5BeRg4iEcoyXYK2CEAJySV28B/b7oOKAM69hjZWPySLJhMrwM7jnocYDKc5xnNc7cW1vbm48wsbkRxSQSQ/NHGzKxZSyjDMFYcA9iDkiuiu5bRYAJpyt08gWGMlh8qqyuqhBhiSMD5hjB65zWQ1ssxkIZdiR+ZIXKI+1SqkoFkG472PAy3OfWgDOSzcIFeBkYuWaSSVSmx8hSqlPlXO3kk8jmtWLTJDGQ25ECZR965xu2nAwcDPGCBkVpafYvdxOkVxEJ1Hmq0uSJkUlHgZZFIEu1gyleGwQSTit+ztocrEjvKfKxMXwNsx3bQvLBlAVOPVic4oA5WPR5QVY7I8KzoXBVmUhsbAnLAgYHYdzVZ7EqqqyCSJZUlBXBdgoVSm5jgqEJJB54rvpbUIsbceZGmHH/AC0LBi+VAOAdrcjpxwDyagitFJNoirCjxMZ7mNhKJ4iVfyQAhETLgqflAPmYOSKAOAkhEDu0kabZARlhkQAHcjIwztHGTjnjAHQVcmiAeNYsEJDuaWNndSJE3j5W4AzsHzYwVOegNbV7ok0k/lWTyeTIUO24U+XMUQqqKVPy7SxAbHO3mqcVgLaee0v5zHsWSOORgypCxzydvRSwKg9ATz7AHLParJdBJQ/mSZJ2qBCpXzMvvDYK5TBC5PQ854w7u1aNmmiV0Cn5d3KsASCw6YXcpxx0NdtJbxiFIFYSEBHjIUKGfDMyHYxyQFIzgElSMeuNdWV1Cir5e2K4PnW7AkmRAMNyVyq7s7geoIJA6UAc9cRw3Fo80sBW4eQsGiITcnkkFGiYf3wjZx0J74rn3+UpuxgIpb5iQcp8oBIyD0BFd3Jo919m8x1+V3XbvYbwdoIJUEgbgxAGBweRg1g6xpN1a3KRyRrlljZvK25jyAApC8AhevGBnigDm4Gi3M08LyxqyRuAhXarEkur8Ym2o+M+nIOKp3Kol24iGxATskfBdAcvGzFAdpIAxg4+YDpW+0BUxW5DBWO75uEyynJOAQWG7v0x60zVtMdRDcwxBzNBDK0aYD4A2FQxGGGU6+9AGFEnnSlWLSqCgbcNu7J+8Mjg4bHJ785qSSzeKGO53RiEOyLCHAkR85JETNuRT34xljitFbKYMpXYCPLYsuf3Z4wTkZLH0x+GMV0D2c2oxRSeVCJYgY1O0gsVJCI4yPmAY4Y7QBgZ6UAcA8JkPmOiNtRGR1y3l4baPMX0JU5z2PNRxxk+cAVaUAbWGV2gk8FT1HGO/Supm02QCRQjRHAhkDyLtLjAdtwABBflfYgAmol0woNwUKyqA7hMksHIXa4HK4wc9ecd+ADAtQIvPLQpI5CopLOdoBG/apGCvGCPRuKvTf2esJdI1j8x3PlIw8tmx8jlAcpt9+pboR005bVVihZLcKDG0bkM+6SVGCtIeDjG44C8HpVCawgLFreKXBjBZpV2s/lqUdgqnAXcE98dec0AZ0cibJGVVMjAFWl3Ek7k2+WqOAGODknscY6U6W6lfidCTgsBtChWc5PXtwMA8fMeBmnxxvbCOSWPIUiQb1xDJtbYSCRyQ2Rx3j6U6R5Z90u0PyAySNtYlQNnzqQ2N2MY5OcnNAGe0USIhAkR9ygkkABVBCyKA2WOCST7mrR80qoXa6hwo28qrugYgleA+wjOeeAM9qqMqSxPlZPOjOdpKgeWxKuQS2WO8jAANV/NuV2rmQRt5e8KpGD0DBMgs23HbGHPNAGvHcRq0f8ArHCnc6kDBf8Ag2Mc/IBg49selOlvr7EmJC0auxVEUtDH5iYJCHhGIyMAAYJ75quBtKIoWM/cLHAG4HA8wuMIeec4A6Z5NT9Ua3lkeMqxYooEiPuGUYfPgE/Lx2Bz9QCOGzkk3xoED43yF5URQh52q0nB5bHc9xzT4g8hKSyRkxJhdinc6qAwDAKC2WJGT6cDrVJ4pnhuI4GJLZYs7EIhXOGcg/MoIHUjA4qbTZ/sz3E1qFNwkEUd0B8ysAFJJ3KcD5iQe2evFAFyWKQo7OpKlflAOedhwWYY6YPHXj1pkMU8o8uJ9sy7tgaQBBnkFN5wjHaD157YqU3peEwTfIrMZjlBlWYYBBGCRkjj8ccVmmSVSUQglGDsoAIJQ4DkLyV+brnHNAHaeHdQvrCK7s7u2gMjq/lSBBPIsKtukklRjkuBk8DPCnoAaoaoiy30ssIVUdslhgI3mAszIMcRk5IyAQGxWfb36XCeVcn7PPEhZJlZ8yYGQjEA5JUYBIPTBOKal0+HRJAqPxIoQMCCV2r14Jb3HTvQAx38tzGylFUhHxuye27A/iOOPr19b0SW6uVi86WXYjI3kxsrSKCZI2ALZQRlGz1yMfSoMlyqTr5SopZ2BVEYoXMYbG4AMPvY53detTRTSxwKVMcjtIWQqpJD4ZcZI6YI4ywK/jQBKNvyHyVbyiOcZcBX3FcOPoDjnrg81PNiG5ldoBukG23KSF4RG4dWc7jlG288jAbccDtXknVdrEAXLuzblb/VMzKVVNuRswpPQYLDkirQjtpbWd5JisqbfI3dJWcAtwVBACg8nJJHTGaAMpxG6uY2TIClhISpbK7htAYEgMpHqSwz1qdc27QtIhAMSvtWVQcOoZ8YJ2jEZJyCSBgkdapTLksUQopwoQs2G2qQ7KQBhCxPX1wOlW4pHto/MVmXcrPHIuckASxyjzXAKod7g7cg5xnsACa4R7gedGY9kUcVwjRSSSGRZdv70ODyv3eTzgjkcVjvDJdmQl0MqmMM0jqjupZQdgcAEYGWx0A705ppCyGL935YIL5wW3KQ6KFHIwD05IbB4OKgd2cEIyYBKksxBUnA+UqnIGF9uevWgBl3bAYTC7YwTGu4kMPM4c7yCFJxgAjIOQB0qtapJLeLbRMhcSiImWJdrBlUsymQfNGEXOePwNakcdxa27TuEme4jMTRAkMbdgW80Mp+XEiEtnDAEdRzWbCHhYFmEaywzMJUCyuAFPyuhkBVugHQ9gDxQBVktUjvDC0yqjFgs0YMiABihGD0Ow9COlUzGkU0yv5cqRlljYsy/OpbDqinL9jzkfKAR0rTWGxBYm6nk24k2fZlxIDnaMPLjaCY8gqeD1PbNuBvWSZIWdARmXZsEblmyFVCVRSQcAnnbxjFAEcEibWDW8DZbcGwyuu5jy7KeeTUDpGOECjJKgB+T1Oct05A4/2eKXYQ0guJUDKFK4JIbaVwisMg8EnBIXA65OKiXYSd4MhZxtcsCqBQSQRwGYknuKALibVgcB9xkJVosMBtAysm9fRs4HIyeaofZUIDHBROoVsM0eCSVGD05BPrir0zLJGm1Y08kBcIu0ykfeMjDOW5PJ7VN5QlEMcR3ho+UQqNsoBVhkqoZiBgeo9aAMmSIIGVQzqzggnaWULux909MdT2IqS3jkjuUCIyu+FBjBJGQCHQE/PjBPoa0DZxqpVJMzMrIIsBFVxtHLEkMMcEA5JNVFtZNqSXKSxqzBVPl5UIGK7sZHIZTwRyFP0oAspGD5zvvbcHZcYdiAQ26QYHyFS24kYy2c5q8kdtIIXR2HmqBMCoUhg21EJUAZI568ggnvVC2gbz0UM6K5KOsRLOYydxCgN8xwORnBGeK3H8m2ACOtzGo/eIAV8s4EarzkNINu7cpx82MUATLi3lLR/vJIwyFQhkByZDkKmQxxjpkcDmlntYYbbfLG3myqGTeHQeWoKFkJGGywA/E9+Kt299aERmKyEeCwLs0sjcEDdljwMAZ7HPAFQ3E0VyQscbxtvaMBzkbTglQm35UBYheOB09aAKrW+IoGbJiLHBYghT/GAAcpnK9hk1oRQxxAtPFOqrIqK3zokTx4wu92wJPl5GOgOOa0bOBdhUojIoCvvIMbHHzgb0wsgyx9QSCOlZkty8iJDMUEQk2jac7zv3B2Azz8zAtx2HsABkEUYAkiLE5ZpAAxMUZACSK4wQN+0c4xvpyWU25ZZgy7wrMsigu0b5ZB04OAfqT0qCOZTtRtykJJEMMEY7yr4kAA3R+x7gEEYq2+pzGDyWlDpEu5EbK5EbMNqkodrAuwByBjIGcBSAaTbIl8+AxqVZLfMJJO+ERM0gRsFVOFI465Ffa37IHgOHxB4k/taWNjFYs8zb2UxgR4PzsufLfvnjO7BzxXwrbyT3bs8ShWYI0ihEKlRICWUEEgAnnGMAc5Ga/Sb4R67N8MPhk9+whW81eSKOBYUIlZdqtIRL0ZQqyZ9c5z0FAH2p4zs72OGN7a7WOF5UYKzsEijV0farb8HJVB3yVKjqwO38LkbUvGmhWkF9DK7SxRPI0WYVYMpTBxkruXn2Yjtx4xo3je58R+E2mvLB3laAykGRy4OJWyAT8qlgpBwx5XpVHwL4p1DwZqg1B2upbyKeCS3SIF1EbMzxQjI68jJAJ+Qgk9aAP6Z9S8LaPqXw2sBZxlimm24mndQ7O0cUbt5bE/u1WZGyDnAY8EV8H293YR+JmvLK8gl/su5eCR5HRSC7NhTkfvoUkG7I4DNgkYwfjnxN/wAFF/iDonhCTwV4e0aNL+/hayfVrhpW8mOaMB5VBbaCoVhgevSvmW0+PeqaLJeX0l9LdtdHdO7IxDyz5MqJCyjcgkfAJyBnOeDQB+38vxHsruOfS47670gRwwb9ShmjtrMs6s7D7TLlNqJaFm3qQocE5HI4Xxn8adL0Pfa3GqRG6hhCXTRXUVxCytGBB5RjYhkMeDuABYgZywNfjvB8a/EvjvUBZT3l5ZNcJcx2t3C7Rwzz+Sh062lQECKFpI9jkMQC+WAGc8P4hufihbTzavqkt3c3MqS5tJpZZJhtEqtLMI3yxRY1KqMrgYPFAH6MePfjdaXWomOwEF608UV5czSbhB5EiJK0RBk42thDluQvHevnDWfjHpS3FwrSpIzef5KRSJEQ4Zdp7sqZJ5OCD0yOK+HNa8X+JdYaZpZbi0uWtlsVaFiCyqGVJFgVsK53jcdoJK88HFYOlWN7czqLy7d2I/fzySGOaYsRgBmIGMYB5Gck96APtnSfGN/4gYlr4LayfKqm7EZ+0W25oIoy4DbM+vD7iMkHI6q18WmK9hsXkiEcRzcz4AMLBi/l4jyS4JP3QRlCQM9flGx1Sx0SKMRO0UjSbA09wqKJEcsrITjjK7QcgfNk9K4DVPjJFpl1d29tcYvC7CNoh5kiyYVRgAkMxwuMEkbm+tAH1d46+ONtpi3kccUbypHJF5pTZPbybT5cmwqM4wVYDG5XI4Ir5cuvEeq+M79p7nzlmYRylXRUhlT72HzGD0Me0tgMc5OTmuai0HX/ABTdx3N5qVrNbXqrOBBJIPuhXSOd3i3RN86tjHOzPavbfA/wvuLma0uNQK2tglsIpZfNUBg2Y/mREyoDRqP9oHpjmgDzHQ/BN7cXqNJG7LHcZdvMjEaR7YYyAFXghgucHPQrg17JY+EtOWeO1tIjLLJEga2ZhJ+9Z42JARSY8PzknPcjHI9wsNG8PRs1nZLb3NwghSWWIIGjAG1jMEGAFKPluvQkAmtOW30SOLy4pIV2SPLfXVojNwodthLFd+4pghTxjnigDa8EeE9M062uJdREUV7Gm5QqosVu8mxGDs7Eltp+XB/jJ4GBXvHh8WOn6bdxzta/2nILaeymcEGWGLZcfZgjgmfd5anaEJPGM8Y4/wCAnw58WfH3xRb+FPAvhy9kt45gs0lpZ3UsTLkkvfXSoYrJMsv3n+UZyc8H+gj9m7/gnB4J+H11Y+LfibDD4v8AE0LJcWOj3GX0LRpVztIRl/02dRjLMNuRgKBQB+d37Mn7FXxm+NuqWms6+P8AhGPh29xHd2+sXkbJPeWryt5kekacwUhyIh87gKAARnpX9Avwk/Z++H3wh8P2uieF9Dgt5Ig0l7qj4GqalcMrb7m8vo1DSl3yQM7VXAA4xXsOmWFvp1rDb2kUVvFEBHbxJGkUUcY4EUcaKAECgAADgD2rXG1laOQBkIKuFzuKnqOCMEg9OOlAGPdaLaXMMUcqkKFG1PNZ9rbSAA30JweCRz61oaXY2dhCYbNAoR2STHP7zjO4tyTjHU9vSrQLeds8pjEEBSYlSC/IMZXGVAUKdx4OcAcVhnxJZf2j/ZzQT72dYUlCFY3LjDFWznglQCOvJxgE0AdE43KCSNoIblv7vQD8e/bpUMi+Yoy4UoTtJC5wSRkFh/8ArprsixFAS2AQowz52kgZLdegO7BJzXn3j34keFfAvhbWPFWv6lFpem6JZ3Nzqsl9i3W3+zAkMJJAFlR9o2bSSS49aAPEf2sP2lfCX7NHwz1vxv4kurZbqGCWHQ9MadEuNU1B45PJhiUtkqGRWkODtVSSBX8Snxy+P3jf4+/EvxB418Z3895Pq+oPNp9uWuHt7Kza4PkWFrEJMW4WF/lxgMQeAcGvon/goD+2J4k/ad+KGoqszR+BtCu7m18L6ZDJvWWxjfBvXUMAt5OFBBB+6wUnrn4Z0LRpZZYvtQje0JMjEssbhWCrE+1Ey8iMeegycEnGQAdR4R8CyapPDcyK6zm5QQIi+bFPkkCNtk4aFQGTK7cErjgrX1P4c8GCG6lsZ7OJZ1hiL8SW8iiCNgjKViDM5cAkSEM+0ZLcY5TwbcyWljb2+iRxyW2TaXdzdtFZoVRY7gxoGwXZW2YzwWZgBjr6RBdIUu9a1VGjuLa1UtFE8kUUYWUrH5PzASoQqE5IY8hQetAHptvpmoWaJM1kjQzIpjdLiFhzGjBo12MyxB3jOD/eIzjmug8LPqME8E9q91Yw3geCSSKSSMToMK6IS6IynapYjP3iG4rzPRfFeianbf2ZqmpPJFdbdjxNKXtyo8oI6SsFWPMwJK/Nu+bqNp9p8I6VAbiC2huHu4VFwESCGW7S3I8pZCzHOYzvG9k4BjQYBzQB9JeAdVnCRpPNdT2tupRFicSr5pO0hpYweQwjKjnG7BwOa+w9BsvDnj7w7No3iHSbfUbIafJZyrqAWdLi2nAVoW+0TP5rMqsWDbiSoI+bNfGXgq4OiJGXUwLM0jxyGVI5i4fZE6I6NkFoX3ZXB4HJII9w8O6/qHnpeRNNFBwfsiKv7t0Q5ZysQ8x9gJOeMMeOtAH4Uf8ABSr/AIJJQae+p/F79nzS3jtnP2zxD4OtI45kkCqZJbvTIhEHt5CQQ0Xzq+MABhhv5rdb0LVNB1CfSNV0+702+s5ZIrizu4JLeaB1kZXikjkjUg5U9Qetf6WUOoWfivR/sF5DFLFfQLBcjBWTaQoXy9sRJO0qS2Fx696/Hv8Ab3/4JQeAfjlY3njj4b2q+G/iJBah5khEkFprrhSyxzhYD50hQgb9u4lsMMg0AfxgqHP7lHYI8iSyAnKCVGYK3AwuFbH4mnhPLkVtpI35YDGTjGcKeK+nPiJ+zL8UPhFq+saZ470Wfw9PpMv2crdQ3AjeJW2i7Ewj+aFyAEIU5JP3cHHiNxaRwszLHBNEruNytvUbSq7y24E5+Y4IGM0Ac0IzMZCufKXG7OAACG+YYHYMfU9u9PdODKiFFXblgQTkDAYKSdoO0/Q/hm3JySFjEcbttRBnCBWJIKkk9SfXHvVvaI4HGxOSdi7QfoTL/EoVWx0JJBHegDIUSiKRBI6Andhg2ZOgKn0bHXPpVWd5XUCVywQkKSTz0J57cH9a3xGjoTud5D8xLKygbQSRgn5snHbjHeqE8MTYGGEhPCnoMrgE5549PXrxQBhZKASsOPMIxtLDgdARjJ9+3vU8c+VVfMICtuIzgAkgj7vPT8RVm8tPIOwyxv0ZkQh1Vio5BHBzuP8AkVkvGUbP8XJHBGTuIGTzjt+VAHYaPOftkSGRsO37wBtpUDIGGzkcD1HWvfPC11dRSJHGrRK4h3O77MsDndGWOEZhs5yNu0c/Ma+X7O5nt7lHkysylHBzlhk5RmwcgYP8q948O6k5Fu/mBp5Qk4EoEO0rIVZFKEh1JJPOfu9ulAH0lpKzTX0d0J2LgMCCEcyMwHyuy5KY3ZbBB68muvmlvpSEmP2pUkQx3aIiMGRBF5UzOcqhiwcsDuMZ55ry/RNbZwd5C7SrKfK3KUJOByCFIQH0Hy9BkV65Zx3UtvaF3e4S6ZipXa0jLkZPlLJ8pVpIzt2gE4+YigC5pcbYFrbQFEuJi/m5YEsJduMOuJFA4DhhnOSCACPbdOjLac1p/aHkedbSMlxHDC0rhd2IWAwTCVD5ycMUAUgYrx2ItaRvb2skrwefue9ES74mVmBRHYnaMuC5GVP5V6pod7ZNDDbXciMRC5guEjaJojITmOdgp3qBj33PnbjigDndV0dobmSWLzZB9nZkUW2XLPIA0skageWgI2hyDyoH8WK4+7tchbm5s1lnhkElxu+RVj/1YjTYv7s5I+Yg/wC71NevvdrOoiQgkrsSZ3IMdtIgCtuEYWaMttI4GMfMCTmuS1C0t0byiJTGqL5gR1VZfuqIzJtABAUgkkAMnTByQDAiiN2kSrb+S5JaKJW2NCR5bMAT1AJcLliW9BkgX51u4826W4YFykV0NzAbU3vAUyDK+WDEkZAIHPJp8H2W3u7do7kthXJEoETsFVcwfvBmWVQpBPA/dYDEc1Ya8tZhLLLJ9n3eXLvbc4KozRyPEq48sfMoZlBOSMKRjABQnlu4I4VYs2xGwEYAB3ZsqSTgLl2yOSApzzWhbXvlypLcKyrEwmkKi2JjV4QJAg3HLjIyCQMjccPyVtfKmiDOI5YtuyMzsVNyrEHdCwjVnIkEhyxBO4JgYxWlLe2axLZ2lrHbtGJjJMWEglMiuuPLYgCDaQT1Ybzs5wCAc/d3y3c9xc7URWmPl2TAtIY23M7Fu4+Qdf7wI6ZqhNcNKksUD4hkCedblNiMCeVYg4ZMYxyOVzwTg9haaRHdb55pIFRoFEZiiYAsioMosb5adgwPJbBPOc5rOm0Vo2kZXWONJwQyOPMbAUFJlCkxlTlTkEk8gdaAOIs7aG0JijiLxzMGEKgbUZWYMX2ncgwWwAR17dqV/apeW8rGaVrncEjRyWVYFBYyHByZCEVMEYIPeuov9PAkkXbLIgZTcyIDhCxDReY64GcqcDnPToDUFraRu8kkUcayM0QuXfMR2DCRyFy2Qu4oMdSByeBQB55ZxKFTzICMFsrL+82sWUMIgTwuFOcY69c5zk3Go39jdrcxs8aPH5G9md0KFWjIwWbZ347AHjGK9VntBc3/AJoWB5UVtkmBEhKsSGQdiQMnJG7aOpOa5xvDklxJNEwjmmy0qOoDptYN5jcYUMMMq4Oc+vIIBzNlrZaWKLfMAxRcRYHyNgHYXBK9z6Z9q9H0bx1d6ZbiDzZWEcjTIjSIh8lQQjZYnEpGOO4f1rz17D7NK6iFoxFIg8ssFbLBWRgRgquAQeOCQKinsXnErKdpjk2RwnspbYhDlf3ihUA5I6jigD85lTy5VIkHy4VXDHA4z2XoRkdO9aMFyRA9s8u2P/lmqxoCWY7sySufudMjByOmO+WFUPlievI6jsc8nqOKlVy2cAhd3HzA4Iyck46c8+uaANdIichpUQIQykKrRylWG5MqflOG9MZ64rSZJHiCeSELqzMVkVSY9oAyo+8oKqQCOS+DweMRS21MqNwUBgSOuAowUHI4HPUk1pY2CIujFigDKTyQScBCFwq4OSOxXHtQA+4iURm4EbIilYmErgyb8AcZYYTAHYYBx6VORGvl3CGGOSXcvlxsHAUsFYsSDg846Z4OM1FclZcqzF/kAZuCev8AGyj5epz9eM1cktVtoVG5POIVhEh3jZIvytuYZztIPPPzD8ACtDbzK7mPyVB+9hlGAPmztY5x0x/iKgaNZLgSM6EqUAKqVJTOMAKnB49DzWnJsa1jhMaw3GVO5iwaQEtzxgNGVK9jyOCcmqssKBfMSRvOjXLtzGFReVkQ8A/e45ySOmKAILqCNR5m+QhkO3dyDIS22OTCjjkYbHGep5rnpo/mZ8bQTkgbRhsEYx2XOK6GZLm5XzZ3d4xgNLKrNhVDYOADgggEk4HXJJ5rMubRECLG4kPUgHcRk5ZgQSCuehzQBnfZwyK+VLZyAQcD1JOMDjOR79Knubb7PvimSFOEKOgL+YAoysT88ZcE5xjGOvFaNskMYaS4Erxfd2oxQbjhhu4PG0HFXbw6XNBE3nOsyB4hvVyREioVYiNcBjufnOcrjkGgDjZ7ICDzXLMWA2Ksihk5VVZ1IzjYDgcdOtZCW4aQksyDayxllIDHOMMc8DkknJPb3rppfLLsdjNCuEGOvl8/NnPyttP5561SnZZW8m1tyiHkp97LDOSxAGWJK/lQBm+UYSxwpCjBZsOOpA2k5AJxx+gqVFMi4LbAPmABBJXGQcKB6EH+VDtIRskLKq/KAWHGG5GzjIzmp4DGV3OBjcBuxtdvmG4gntjd1444oAhSCQEBWAyflOMqcDkDHsOp7fhTFAGRtJO/Lgj5T824Zz39KtMwzhAGAy3QZAPHzZ6kD+dO8vcBhAAwDjK9c8YHPAzn9aAKbf6wsibVLDK9FHpgCrDBdjlVdCeCCflYMME4IyTuzjnpVuSylTywHQmWJZVCgHbuAJGQflcDjH160KhQlXkcFQ4yoUtkA4yC33ScZ/3e9AFKI7YyAcfeBJBIYfKccYIOecc9frRkgAhjwcYwdv3cnkHrkfnVhYWcrxtfcHBUgDoRz0xQ0TR4YhXyTkDb1wcE46np+VADXdchUEirg5VpAVZyOXACDHQjuecZ6UOI1YrEx3csJCSocfxKyAnggtznn0qVEQxtIWU7G4hZtr4PUqQpyOPXjNU2UlmAJLAjaQcNj1PPJ96ALYhkCK5Qui4JZcbVcs2FK884B9evvUactjAADlVdzkctna52gFQCOgA47UJcSojwkusbBWbHCttJKngfNgk5H5UIzufKAUklThgBt7E/NwCQe3POKAJ5VWEtIsvluiKxVCJFkyOSo5HqcHkZ9aSC+LApI0iwsQVMbBXHGCQpyAfpVT51dc4HOCD2UcEDb/P29qikZxlkZtgxuXjcclsncOSvb8BQBeMzNnZhvmYFmxuIzjDHP+yvPrT5meO3IVj5hYLJCQN6ldwIzjKjKgnnHIzn+HMWWTBA2vuwNxUMQMkABiOpIwc+lMjlaOQMd5VOoBxxz0ypHXHXpmgCzGwC/MeeQFBIJKnJwcdOnWtNFhMSukhZ22EpghVyCWxkDkYU++fasQgnc4Ckbhk7sk5xgqMZHfn27Vbt5VLKjbvLyCxUKrADgjc3U8nH1oA62ylj3odzRx4USyFS2eSuVwc7Mds/Wu3t5R5EnlpvjVhskwxVtwD7dwAC4UA4Pb8a87tAZt3kqP3Y3gOwYeWWVQGJPzckZ/8ArGvQ9GNr5ax3L+WjhvOjQ7mSTGdyxHqpVwBxxtzk4oAzbo7juQg7jkqMsykbSeduFQkkgA9jn3zpyyKz4dY3IVkTJUEtkBgUJYAnngcfxDmuja3s3EiB5FkDNtcdASDsLLjPp1I9D2zg3BIbymCuqMzMxKopQHdtJbhD97APJJwOaAOdu7SVWaSMiVSQnyA/Lgk4Lg4PB9OlatqscFjI3mNE7xoRHOuEZlchjHMpyilFAA7sOarSXSwHPmNEdybjCoxubDcEAEHacA5GcdxVJb+NlmDK04H+qDFtqjcCGdQT2B46Enk0AdBpstliWSdS0pZAkZbsWwwIAUhgx5O7AC9D1rfVo3LBLbYIyIsSF3KFi4VTICVZ856DtXng1C3ZwqFTIG5lZViRkZQ0iPuAJfcDgknGcA4rUsdWnR9sRVodyuyLIyQ/ISFLANhHHTJ9Tk80AelW2jW022R7ZV2unmlklZPKJXZtCAF887gOm4YZe95vD1kLr7TBFi2MimNCsmwHO3Z5bkgAsDhSxxu7jpJ4b161kjmWRkW5aPCKxBCfJIAPNIGwEEE4PPHGBWwNSSSNoMiTLosaxgttwwJCmOThsjr39QKAOg0jRLJrmLESpAI1Z7eN5AYpskyhWwSCyBD97aeQAMV774b8Kpdi2ECyvPjKxSEOiwr86BgCCVwv+0QO4xXknhm3WJVlNwbcTMJMKYSw3gr5DvzhyQPlA3fNnPWvevBWoSwyQyFdzujIsKsZiVAkjCMPMPlMwLYVSOSduM0AfQHhT4dRarYb9xtriC3Yz+QyI82HO1o45WK7cKQ/y5KsNp5xXo2i+BLGOFr2S1ieT5oGs7lp0mK4CssTMuNmGVio4IXAIGVqP4ceMLceXFdWVso80xK8cyR3MsDt91ySCm4lwG6xlzxhdx9ft9VsninE8V1fRvNGo2ecqWWRICtwcbH2xxkFxn7oHUigDzd/htpN5YsbieIs8jZhW3Pm2uEDr+/R13NxjG1QVA64rkrz4aaYjSwDTG1Cyea3a1naGa1BdJiZnIORlk3rnoFwTzX07pt/occySXvnNbqkUdxse3bD7GIYKeWjAbBzgMIyOhqFNQsptRkawmjubeOVl23EMDpGJWMhC2qA+XETISOOg7EAgA+Xh8FNM1AxtbWlxbOFleWzuijmSWQqG+zsU+4AAMv7cEkmu60P4CfYZbRZNO+eaNpg+6Py/LcARABmI3ehwCBuyFIFfVNrb6bKr3lxHFGwtpSqxxxQ77nYrLa/uwNkPAAbkDBySa9PsdHGp2ulLpCRyNIrpeyyqZZJJRGuTbccctwBlWIJP3hQB8M6n8I5LSFkjnuo7SVEgVEt4RgsXXZLcqu5EYrgEEAgktjJrkY/hFbxwlby0iMMlxu3RR5uEaMlDEJNn+rP7snBIUMD2Jr9NdW0u0Npc6RqRUmSERq0cMAaFoxGR9oLIDFITsJZPcN6HyG88LWEMFvGt2k8zM+9HdWIAZ42KBSu0lUQDIGfdhQB+c2r/CFL29uHt7aMLbPLvMS/unjJVY/K3RqxZBGM8tu9V5FcRq3wmhgglkez8uWP955Qc3EbEkZIPlhixjVzgdz0OOf0S1XRLW0vygtZDas4QGWYEBGVinmGKI+Yzu7HdgD5uA1eea9okzM8lvFAsIUrFGpLEGKEJEnmqpwgGMDgkjkZIwAfC3/CBltNhBhJAuFjz5avMkZVmMIiYDKZBz2UHnqBXOXvw9gclrdI4ijsUbawlVdpZQNpC5DA8gZAPNfb9p4b+wwwXbQeVIWfy/MSGPZMJlyhVnKsjMcfNndjIHQ1Wn8HW2pXF8ltpqCW0ih85THNHvkZ1E0jMJP3bDdkAqwIk+X1oA+Cbv4eTBw4iF1d5DKrR+arKu0NkE5I2k9McDIHArMb4bGdt7RtDMFV1WGIsiAffZ1J+cKck5OckAe33VqfhC2ty0hD27/MqCQBXEZBicK4Aw27du6EgFe1c1baHHbyXVibb7TcPErmaWF3dUKrInliM5CsjA9duCM5NAHxVefDG4hgWAo32hkNwoQxh5AjnCrFKMxkxK5xknIAOD1wF+H120UoW3dTFKjZkRRJl4nwpwv7oFtwx/EUr7ou/DcJtUhjhK+TdO/+kNnajSAPEjL/AMtNhfZswOQu04zVHUfBVvbS5SCOdru3ieDZCGnhc5wZUKsJSuAMEcFzjHy0AfDyeBTJjdEsahThiCAEJJLFQoJxzjHHAzzWZP4TuNMnJh0/e0cTB4TL5kbu6gLO7RjGGDdOxOPSvsDUvB968U4ZY1uI4lWMysqoY1kCBXRiSy+Ux7DODg8GuCvtANuYYInjI3S7WjUbI1IKvsLAE/Ko6+nTigD5WuPDksuoC7lt2QPEqrFGUa2eKPDBwinIbhge428joavS+EmNvE8cQtg5leVxNIol81tsYeINlcRqyjA5GM8jB97g8LqGneS3ZWtox5TicfNGDFIzfvFOCecx9TnGT0p8nhq5nMM8lujxyAIu11ZRCAGDbYV+7udRgDILjGMEUAfND+FZF82FFDKxCOqNvXccvsyp4kGcj+9gjpVRPBrpH+7kZ289EZwhUgAgh1Q8lc46knHOTX1jH4PRD5TWqjc0Rk2s6xxsikbGzjcSXBGBkZHTmqM/hN7ZGjhiEitdBlbaQwTcqlVkCnenzg4wASB3oA9C+Amhy6Tf6ddyRkXNpLDcxRzM6xyGQpmNok/g+cHHAPIPB5+/tT8SyrcQG6nEQiWGMrEdhdQ6N5caxciPJbHXAODwM18eeAtEvNJktppYSSrQSg7y5MZVCDnbhjuznBbgdute7Nds7WM8uyQu28xmRZTbSriPYzFCIt2EKlTwD65oA+0/hzqFw89vPDMJLfYz+SeZRgKFKys5ygIbb33OPQ5+n459NvrKPUlXbLbWqefwRND5iARBF3Biyh8c8AqedpIr46+FkL3AiuYCYpYYEWVZdxEhuFCsI9q7mwqR5wQcd+1es6tqj6Tuc3Rt4UjMgZQ5yGYgKzbcBCWC4OSCMjgUAcT8Q9QYX0csAG3z5pnnQEyPu8yPEqHrHkLjHTzCeSRjymSGJZJcOwH2dmKNMVTf2VYzEo4VTglicJjFdRq2pHVpl/tG4Ctu+zwlVUbpEziNlEYO4YAwf0yAOV1qynjt2lEbzHCSl4o0PmeUGQhQDhTt2h0U871BDZBoA/OX9peFNSubqKWBywV3jKvmE/ON7kvyV2nkc8sMdAD+a8/gl7pJ7gBVJuZkVSwExG47iIw3KYXuD174r9dPjlpCzFHSwcQ3MJEwSHYAwUKYggQlWAbnJUAt3+8flS28IW1pHFO1u09vPGzHzI0Z4ZN4V1MYyWKnkbicg9BxQB8Qf8IrCYihG6QMVlBXIQYVgeCrKdw5HzDntg1z/wDwj8du8sYhRkV0MY3SvHkOAzF0bd5ZLcHj7uK+2NZ8FQ3M89xaWsMJZXldxGUR3KqoZ2jGVcsOmejcg14/rPha4gDkJKlvLIdzbVPmOBGzKZAvZwuN3A2ButAHzfeafPHclplg2SRs6tAEZAoyoYCNjhzgZJ5yeeaz00iTCuBgOdqs+QGycYG3j/Oa9V1LRVAVIo3DKN024h0yRwFIGQNzHcM9T7VHaeHXm/comZiylCyqCWVCxYvIQEXHUc9R3xQB5edNMTOpRhJkq28KwUEFQMFfTPI7jtxUC6e4G07ygKnbtPJOfuttPHp+HXFerPoEsbtII/MyJOoDN3WRiOSpDBsY28Y7VBeaC8TI0ClXjANxGFVxHIMnaWRdqgrjjk/jxQB5hPpkLMTErqV3K6ScFNrHblgPnyD7YPpnisllJFIJVHERJifaSolUgjDdN2R3z+Vek3GjNAd5UFp40mKqEYM7hXDKyHAXZIjMpAI6Y6VVi02FJLdjum2s7ywRrtb5Dhctu+YMA2SOV554zQBwh04CFZy6s7M6mMKVkXaSC0gI789/4emak+wK4jMUTrhRux825jwSUC8A8D8O2a9HuLMXEETy2AjmJZGSJWHBycnzN+HDE8Y+VeAQMAUYNOEc8b+W4wRwm4SbQ+Cu9cY4AJ9M+1AHHLp0hQh+Qq7hudSqArllCkZLdPcYxjmrdvpC42OqojSKXl2E8KB3wCFALEjIPFdpFpsRleKKItLI0jASOGYpkEuAighxjJI4w3pW/Y+G5t37uKRiflSLGSWKszYAyFYKjjPUdwM0AeaHQcgOg3AMTuGxsgnJAAOS33ePeuhk8OhrS0uPIIUxJG+1SoSVCTlhk+azIhBAHu3UV6bF4cykLTQ/Z1MCoRIWYbQu7cm4A7iSACABz25x0un+GlZIQzNE6JIxGx5jM8g2hmUEBMxsP4SMRZBHJAB4YfCzSxiSMIGBBXcjhSWIJC4GSeen655OrYeE5pVZTFFKEkWTLJGeACNquQSUIPTI9uhr3uLwrC0COIyjRtmQxhpIDnCqy/L8rkIehGAOcitaw8NJMymGEoS3nMSrSRnztq+YQFJHzBjuPZieADgA8hj8D3J0poJlcTC6SXYyDKRqu0DcjfdHmf7WMnOOKoXXgLyogsduZpwQkqw7ZFYOAymJkJ3fKfm5yM4z3r6s0bwnLLcpa3UTbZZI4MyJmTywgdpImOOSAQOdu1jnit4+EV864WC1yFXMMh+dG2uWG3YMxkDBzuH3tpPagD4v/wCEAIcSQwExjaWjdChWQAbl25yV5BBJH1xzVqD4eLO7LcRPHMcskgjHkPG2/OeRsIZAFIGDznHAP2w3gtLt42ZZJAqJujWNINxA2osLpGQEwqDJAYjgkitnTfh/bTN5txbpCLMZWYbY2cEF4YWAypG4HPUk4B7bgD4nsfhQZwIpI3ikK7k3JvyrF1CrmQANuVcKccMW7cuj+Fzs7xQWrzpFKyK4QBdquc/Mckkoc9cKAeT1P6BWvw5kuUMdvaGRXcuqROQkkwlBVX2xjY5j8odONpHUk1v2PwuNsm1rYL5EXn3KpEJwzHaxikwFJO5lHBCqR1wMkA/PKH4WNGkbPbSyTSiSEQQqRIxRFIRpVQqqlJARk84xiry/CaU7EFncK0ihWSSILJ5kq7mQMuQCAACOOw61+pOn/CeKGOEl96XDRySpG6MoJ5DPuDHeM/dDEZYfwjFai/ClY5XdrdpGWRSgePy5EXarBlwNxJO7JOCMd+tAH5VW/wAJZlHlT6bDO0T7UcqQwDMzYCRvuOAuRkA4wM9ALFn8EbmeeRI7RywUM6JGoyy5KruCZ2bWOfXPPNfqw/wgtmmVplScyRR4nEe0B3UqyRq0f7x1ZBknIBUkEkFa6LRPg5BDcTzxRxQuIwRKMCR1CGPMYzlgS4LZBH6GgD8wn/ZwZNPnv9scBidIpLK5AWcrIEI2pkGXGM85JDdRXOp8D3iR7iW1KeZIwthHDI6uHKqrkso2gb8Ek8MAD3Nfs1c/CiyltoUu12yMoilLyObiRxHuSRI3IABEgVR1wnHLCs24+EOnIkRUxRMGYmLIBBVRgYHQDe+MrjJyMjmgD8iIfg7cRqN6MSQC6rH93kEAgE4wMduSenFdXZ/By4nYOgghh/dSbEUTu7IqiRJ1bAQmRZCvTGeBjr+l1x8II4J0lVBNbrMzSOqKDtK7cR8fKC3l474HWr0Pw/s4JZVECKgjXeHQPknOGHy/M23H/fHQ0AfminwRluEmWWKLYAWWTYEjkcszcEZXIwp5Kg9DxU0HwbkaIRvDcMg+UZw8TMu50RQj7WxhOnqcjvX6YL4AtrfZJNbxNBbsvmWz7QrlTj5VDggbgDheO3BqWDwhYCSONYYpI5mPlsV2hSSxVQCp8tgpJIB545JoA/Pfw58CIbjy7iVFtAZG3CWM7XEkbJhYxnegbKnDYUMD6V1Gs/AzSmis4bLSZbedonjunIdUkkB5ZP3YMZEYPQYww6ngfoFYeGdIt1SOSBYJbe5YOzqpbMYHlSRxg/cDswBz/D9Ku3FrppcyC2WTd5JZmKySyTNtQtl8EqzZJO5sbmyMDIAPzutfgisDLF9ljMMCIxBjcSSOSvzPvQfIUB4yNoI6bjn1Xw58K7BAjGGFQvlMVZAUXYysGyBwADg554GK+uJrPS1lV5tOWMS5CscAELGg3su3CgFkI+6DnqcGmLp1jAshhhVlkPlzgooATOU2D7rcu2T1Pc0AcZo3gKxRRFMVkthHDB96RIISzGRXwh+YAs2AMqGLELg1JH4D0ASGR9iM2A7MyYWRVO4DgEqGI68kgYOea6K+nFrHEyByG2LKu/BBXsnHHAOBjA3EZrmLvWJY284QHaF2orAtuB5HzYBHPA57UAZ9z8P9HaFfKuIy0fKCMBX2nBLZZTj5jwPXjmsK58A6VPC9jI6Fn2BvMIWNX3boyWUnoqgHg+h4NWLrVZyWuPOKeaSzoBsXbjaYtq8LhQozzkc9643VPGy2aESvGm3A5YFlVSzYJJ4449eKAKWrfD6yhVTI9sAivEW8spn5Ackn1P1xjivCPEujwac0kME8fmlWdCgwfmU5y2R8megPr1wa3vFnxctLdJWkuvuY+VZOQNu5D94ZX5ux9fSvkPxl8XU1S4kRrkohLYMZLDjO0luSFxnj2oAr+JJ4jJdRT3EIKeaQSW+dlwDEGXOG5BAz/FXBxTmNVkDB1VgAobcNjOFGM425YDuO+c558y1zxZNcXEoikdU81iokwzbTyMFR1xip/DOpS38jK8mZI3TCFyGKZYsQoHK/KuTn8KAPX2uIbs7dkjAeWsaqiyLujAMaHcRyWyWbjPGAORViyuJVMymdJWKyeXGzBfLfcGVDz8gDAZ28YH1NUoUL2mUUAs6kmNSWQKAqoVCncRls5HUE980CAieI2vmM7KDMJETDEkABUbjIU9Sc/MTQBtzalPdLM0x23RCxt5p3RnagKkHksMBemOnpXNzzwxXDNcRpJ5W0xovzKzrhiDvJBj3jPBBwfStZImimE32hDI2WOUXghSPLaPb8oI9B74FZt5BJKEBhx5kh28ENIxGDucegc4boBjrQBxt7PI9w0vnRtcTEyMxQOhKjLQ4lQ8cFcdCD161lpMTIImY4dhIVBAClflHQDcSuOpwBXWzacJ5kjUgOzHzRJ0RlwoUvt5yM9M9MVR1DSYbaWNLd/NcQM7OzodkgLFkwoOBtU9zj1HAABYsyIwuCiM5VV81/3TAAklyB8oGOvbPNayXMYiMMckgLu0VwsbhIyeVO1lAJUKWJ6jABGO3MR7jCYTE4DsW3J2Lqyrlv4UyOPXBBxU8EUqs0OxmLyJjdkqWyymRAeA2c89TjGaAO02m1tja2T7nVELvuSY7w7SsoVcE4hTllwowUxkYOjpeoKpMAiIaMPKJJAzeYF+bgKQAvyOeO0Zye1c6Lfy4pJ3d5tkiqFKlQxPzOYwpw8WwDHIyCBgdrMct1A8LzRtHBMB5SYjbauTkBN2fK+Zuvc5yelAHoMmsw3kMe3mBYU81yFZjOEGSygIcLhgB2BIFZD36sriylAuJbVZ2ZyyBo3DBUAlABkwnK5JJbryKw4JCt0JAkqxy+UH8sIjuilg7qOVwCSePfvU88kcrNLC7M7yIXBKf6rOQzqMAscHsAoJDZzQBDdTPM9u7LZmQyANI6SKVbay74cSgRkMQ2DxkfXKBpC8hlVS0ZDM4AaMq4WNVYhSqOfMz1PJxgc1XyzshmAWEO5HkqDKgG/wAwh2X59paMEkcDGOtNvEeB49kgk3j5o037s/Mikgtw+5cnnnJwAMUAbq3BtgpfbHKVdWdH3KxyVLJtYqy7QuDgn6jk95aGCbSrW5gjBlguDBczjESyRSAvHJE5UbpFw6gdyMds15iJGfJeGGON0IQyLuJbYpPll2IVeoDE5wfXiun0nXvsukzaTexysk1zEfNXbI0ZT/WqZJGAWYqVIx0+bGzcSQDrGvYJ0RrlkkO7EkMUKhip2AF7gMxlBDqSMMQDnPo+SS3cS3EcCxb2AcmWR5Ax3My7S2WTAiw2CQcZZhweGW9lV5DGUjhnc224IVD28RUZAaQ7JSMFgOSPxz0Vqsl00jW7xRNbLFM6m44nDuBmIyj5cHHHZWx14oAfPvW3BIk8mV2EG9yFIGDgDdkp8z52nBJ6cism7kS5aMSeUzwsqIwBfO1XUIzoVZ4grKcEjsOCBiS8vANwmEzxbwu13AkUPs3kY4kHmHjoAFAbArOS7tYZXt4TuyfLV5Iz/rGjDyNGJNpdhvPPByPpQB0Wn2OmlTNfnyrqfCSxRw/KojLEy73fcjAqoUNzyCQwUg83qzRW9xbIsb3NuGkSC6RWKNGCpJTCj51DJkAZAbBJ4rW80w24Z0iuhcxtCsYfE0LhiyS4APlHegHGNyufXlWgklVYLVGkIUTNFu3MGCMMhZPvSBWI4yTuI6mgDKZ3e1dWIaAggKEK7SNy/OSuVIjfuTwO2BUf9lyrCZ9sc0ZkC5kR3cJIhIw+3IGFxwcYXPcCrttumEiho4zEC7PMwVCvGFj+cKz788A5IPIwKtxbLhRC5eSUtI6KMBRDEqncGBBTC7w3BHcDnAAOOuNDkaeM7dhYtIrCNypCkgnIA2enGBk0l9pzoYDKBIkcQii2OJowTvbBUKCBtYHrwRjJNdmW81WW3eTz3UpgJGSjZOdp/iGBnORyDkCqT2l1KHki/fJaiJ597EN5YfacxoDkkkZIGACeoxgA4oWAEa7Y28zcm8tn5lIzkDoAMDPU8A9K1IdLimgLGYLIX3yRqj4jiGT+9fI5LquAAQAQSTWnPIqwOFRYX3hlhhKPHyyb2ZWPBKAgkAHhRjFZi3SW6fekjEcLNI3JYsoIzhW5G3YT1OR1GaAM0W8AmEDKsgDrtZowYn5DszI4yMbcdARjjqDU0sXmyOVih2Rq7PGsQ2oZMIpUMTuTbyM9O2K6K0hs7toZpN0Mchtmc4Uu6ElAIgyjAyRweeOatSwWTTXiW4DkyJDCIthfcHbcJI/LIeMOAcAj72MjNAHCRaVLcslpHDiRHCxIjAbEDmRiVIO35cMfTZnpmqlzY3EbmOYO3lwfuwH+QREOFdSo+YbiwOeSGOTXeRK1tmXzXilDbEMQMbOXAhkJAAwPJdyP8KrvpyyLKWlMkyxh42C7mkUldquVfPTf68rg9BQB5fdaRKbYu8iiMCUqjg5HzZEYUDA+ck8Y+8B3rN+x7ogQA0peMRxbSkgZgCXC/wAQJUjJzx2AxXql3p6IvkyQjdhW3DDAMwHDsT0GAPUHj1rHm0aUtIVeNFRTH5nmKEYhSikf3l3EAEA/eyDQB5jJC0comOQ6HcGwxPO7cNo698/XvUD2rFXaNGdo13Nkkc7gQqhu23bjv69q7+bTHVUBC7/9bKFUbV2oVKHcoOflQg9DzyT0zJ9K81iFUrkYDrjbIrMQMqRwMEZPPagDjhM0cUivy0pV2Kt855YqCeRkMy/XOO1VHupRv80AL8qmTyyDhd2drbTtwMjOPQ1u3GmbLmfGGQsSzBlA2oDjHyjKYTPA+gqtLp8xxIiMkXIUeZvyVABYr/CpyeMAHpQBnI7AKQTh2wwzwAxzt3HGR0qyl4LeQyrEI1MZSbyzw6bQGMgZSGboMHjOPanxW8Y3CbzUZm8yEygEOvQKuRw4ZSQevGMdarnT1uGaB95jkEmWXcmMLljlATjAycAn5eMCgCFpZJSJm2vGGJjUDaxJypBI6LhevUEjHFQXU0QdpIzKksqxq7O3K5ZmmVwMF8kLjPYGplUxwx2qEBAwIYR8nAAXdJgn7g57dTkVYurWNUMJUNL9wTb2KF8hg8W3O8sGwc8ccc9ADOt5DFm42idFfPl+YM4ABPB52HJB7c4qWGcsQSGQOVZQRlcAkEcjhckDg8Z9aLSCeO4AgZYyzPC24/KSCNybiPukjOBzUUwlsriW2kVC3MQlBBK5OTtZeG5HfpnsaANdgHYCEmRH2hGK4Knn74PYbm5OR3q7LCYYkSFtzsxG0kh1k+ZnKcY2blGOSccZ7VTtxF9jJd3gnXBVBFhpg5OSzfwqVyRkd+9TxXTrGroiSpAxBR2Kqu84JJA4zuGT6gZHSgBVEjk7ySoAJKZyUGcMMjoCDkgHGat5VtkOw/aSwBRUJEuSDgDoOCOg5J4qpbvJHJFcIDIhk8mRMMyFirExEjOY2+b6lumDV2+kleePiK3kWNgrW0axlMmQBNqk/wAQYZyaAILrYqRKshabc4dHZgI1VnCp8vKrwPTv1qm0rnEcZmYLGMox2JzlnCDuuSee+Mkc1M8EwPzGJnKBlAZSQCo5cL0bBGfQ+maqTO5t/LjGy4DgPMUJ2Rrld65Y98A9OnXmgBjTsciQkLEBuxnC4XKjOD2AP6+lalpLbRXG5ixVlKKPLDZV0BaVpHB2spJxgc54I61VhjgCl54w5CrEdxKksNhLcKcBgWPJG39KY26KRbZY1XdgxqEUg4YquDgkjAYds4z9ACpNPJGqDz3LRsQsIHyhdzbHLA4ByW45AzkdapyI3liRQ5WVm3M4bZuGWwjAHdk9cjjJ5HFW/lLqowsiyEkE/L5Zb5jzzj8+DwB1phaAsN5UcMCFLAjJBGOMHqfTIXnHFAFBB99VUoGUxvnJLFudvABLcYGPSiOCdLlVYKV2N5a3CsYlXkpuQA87mOOPlJq7NwqgRkBhhS67iz5IJU4GPmXtnBxVRkXcI3YbVbJIkbJYKMAKTwMjqOcn2FAFSLyzFcb3UEhP3ZDbHw2NpVVyACexHvmqgaIgDCRk7suAwI5AOBtIDAkcDpj8tW9lhmdTFbiBVQR4j35bGNxfAwSD34H1qolq7xtMqqFLBJXYrkDgl2XqfmB9z2oAiG+N/KdF2sscivJu3dAQBhtuGDA5I6dxyK0BA0ESzhGPmsWhkR9pTDLuBQcKMkAEnjtVJIA7IqBXYOwDFiFZACuSm75cnOMnHFb+lWtzdXNtEqRx2ru4uBJJIAwUecqISMH5k3HcQMAEHgUAZ0cImBLGSOWPDBiDnLkgZZh99eNp5GBzU0U08bSQtKHM5+ZiizMXC9B5mMK24hsHJz0rqJrQTvdJG6sqFYf9HIcFxGxyF2/MPMB7Dr1zgjnVsyGaSQj/AFwR034kjGxmHGMN905xwM8nkUAU4SVk3pHgLIwAGyQbOBjDIcvnkduRgV0cBExeWCKNoYUWICeNC8jFWkUyFFwZAUO3pngdc1hqEjdomAZS25WVBvUqCFGSuGXYo4Bwc5HSrIl8ncil1Eis42B0yVQqQcHOCccH8ORQASB1mVot8RAEoV9zM3yj5lIVcKXPHy9uauK0sqywBmSWRllR5EG932FRGGaQBAQV554GazizSDzjI6SldvXcxjVAquGY8AADvxjNaNm6wsWIOVCDcUASQvksrA99oPv1xxQA+QOAgiRlk3CR2aRiAhY5gjRjhvk8sq36HrVYWErJNIi4VArMhJEkZ3Oq5Jx8+RnI55+ijVKHIeI/N5uwhvKCrvRXQ+ZuwGz15HPBwRVtbWMrHLKknkuWD7Cm92U/vCMY2jYw+99M+gBzRt5QhmceZuLohPMxYFA0jAn5EOVwec88gg4rQebgxMiksgTdIBIQMllYHPAJHJ+8ACD3z6DqYtJ47WeAMhaMsY98RZY/MciF44clZAirjgkgZyc8ZFxaJIQYBtZipVZCgKKAdodwR82OnAOAM8cUASeEbF7nWNLGxlDzoszZO1kMoR0B29xuznJOOfWv0ws/A19rOneGtHVbqe2jt4rudy7rFEu3/VxEwnbGWWNjnr5hwcOMfFXwZ8Nah4i8WaLZadaLI8k8MbKU2s++aJQzsxG9sqD0+UDIwa/bi50618G6ZbRXC295f/2ZHbD92UMZeHYzhYlIQIfKwMDjBJ7UAfOy3NtoljBYbi8pVbeSMQBCxjKwIItgChAEPXqR16064ls47O3lgaJprYM7rK4UyOyOAkqp92TYCAAPlOCRu5rodd02eG0e4vLDz3u5zJDI8RYqjPGw8t/MUIoUORweWUleDXOawbex0638yweBpIGTBbeVcsCCUxwfvAAHGF6egBxl2kWftrmCWPEr4kjLBHQuCCGOQWb7pJPBOARzWEmkJrupQSQr9nYuIY0SIGNJDMWDoDnCDJxz0Xb3Arp1095RcNDaw+bJbwxspjF0IwyoIyGYBCpLSk5Py8Z+YAHvvCfgxrYfbJY5I5I1O5fLkRJsbmHmuwIL78tlMAKMhcgmgC/ofw6sdIsWGqCV5XkUmS0kEG2VXBDRzRbyV3hcgc4J4PUSfGvWrfw14ROpyTJda19n8nywvytbSIY4XBU5e53K+GAyQpBOSC3okd9DdSS3O/y9MtkdF85IwbiYxMP3RZF8shwCScsd/p1/Pn9p34iX1xHb2v23fbRg+THasElW3SQRwK8mSS3ynkjofbNAHz94R8YfEPxd8SrDwTo2mPdajrurCzgSYPmCeScMJOCcxCFWyAOmTxxX6j+Mf2bF8LP4T8PQatFqviPVPCkHiHUmQt9lmuZpWVbe28pSVjAAK5J68mvgv9kOzufFnxr8NLbxtHqdxb30888kCIh+zwbIpbeQScHylXOcYccAgjH6w/G618TeAvjr4FuZI5EstO+G/g6C4aRCI5BfRGC4KnaFCiUyKD/z0AxnOAAfnL4s+BnxWvNTe0kt76300Ti3LWh/5Z+ZJ8yzE4xt5AOPusTjrVDTv2dNa0sLe6hZ3sqNIPKmuASZYGkA81t68MCpzgnjJzjNft9d634Su7KHUbWxsrieS2ieWcInlvI8TRkSK42hwCwI4wxJyDzXzJ8QPEcCR3BtLG2iTypgsfmwrIG3AssUMY++T0OevrzQB8laHpOhWNo0FwGhvbNlWaSOSQiJztGwwq371Cikeu75vSvQtOh3xq97fvo2iFf3UURCG54U/ud5DE/MMt1G7qMkjj7++n1jWbaw8NeHr7W9du/KFtp9jZC/la5mfCL5VrGWl7KOOCecYzX6Z/ssf8Eif2hfjJrGneOfjdet8PfBN0Unj0e7YzeI57WRFdFstLUhNN+UbQJTlSdxQmgD4p8P6Tda9f6X4c8KaJqupX+oqv2GHT4pprq9O+WFlMduHZSz88hec84PP7F/syf8EpPF3jiPTfEPxvMvgrwzIluV8K2ZjXXtQthun2Xszb/sCP5gVlH735jkjkV+yn7P37HvwT/Z9sbaPwF4TsF1KCBYLrxBqdpDda9dSRxqjyPeOmYt4QE+XtQ9dtfWP2cucKVVVZSrISCVVRkOCnA3FuAf4QT3FAHh/wAM/gp4N+CPh/TvCfwh8GaB4c0m38lLm4WBXvJ2kbZNLdSKFku59qqzSNISeRtr3m1iu4rOP7R5T3aqN+3dFGWznjcXKrjuc8jt0q3EihF2jOQM9Af4c/MMckippAsheExyY8sEuMhXDEhgjA/eAXn0yM0AQsZnRTCN5yc5ONoAYFt2evA6dvwq0u9ipXaARiQNnhBklkII+fpyeDjpUQB8t40ypChgwXkcggc9VwMHHJqVWDKrc8rnOcnBA4IBOT+J6de9AEhcRBIyzlmJAdtpXcxwgfgDcSVAwMmoB5TSqrBVlOXH3PN2oSu8eo5/yKhlkzgM5ADFRgDJGO5c8nkkVm3twbeKWYzFFjjLs2NzbVGWAC5PpnHb2oAq67rVvpdteXtzMsdnaQSz3EkjbFjFupd8AkYBGDnP8PU9v5Uf+Cpf/BQWH4p6re/Bz4W6uU8J6XqBtfEuoxytH/bF7Zs6Olvg4+zxzKVDEkOQTj5VNfTP/BWr/gofZ+B9B1X4J/C7XRJ4o1aOW08V6nZXW59JtGQxvZW5jkxFdNlxIw5VRg/N0/lH1DU73WLm5luZJ7m4kn+0O8kzxySzAiQuqggbycnPru60AevwarYWlzEIbn+0NQjldVtiqtAHKvETLIT1YNwBkD/gOa9a0u1ubuWG6tXa5mltvOms4lMiQyttZYgSCVAAcEZyVTJLHIHzb4fS3urgtepPbzSDewVcM0oYN8z9WHUZ5HznivoDw14qfw9sMCTsXVUWVAiybVBiZ3RwP4RIcZ3EtxxkUAeyW0N1p+nNDNgWn+s8mIPJLBdSSO0rpvQtG5JBXG45DAEAYG9eo9zo8kFpfrqN9KYHNvEbiNYwhz5Mr3GBJtDMSRwrA9iAvjtr4g12+muJLKFZQZJ5GuLiUxL9mkeSSRYf3YYFMAYHzfNgd8+5/D+zkV1g1ZHeW7iSZWaaQPBDP+8MJSQKyxYlfqVV2GRkNyAVNEha1t2DWt5bFZtsqPbvJFblgxkaI/OQBIgwSQScc5AavpPwRq8aD7RplxdqIoUa9uJpEji3oAWcRvIfMjMm4sDw204Arm5oH8Nq0sHltDNbtC9uStxH5TKWikJdSy/djww6bMEnOK8X8V+N3jkhstJlit2v5h52nWiqwfyWWM3UsKxHZHvVwMv0P3QAKAP0W0290zWdPs7uwuzqN3HlL24UqUV0kQbTErAwbTG2FxwORu5Ne5+HdMeWwjiSVJWlQusgeLKklCSQiDawAbDMcdMDnn4H+GGm3ljYh9K1N2SRVnnsmQJBJcSlZGVljGWbLADPIzgY4I+w/AV5Pb31vaXJW3GxQVgJjnYY372VnAZVLgtyAdvPpQB9J+D77UdHnTeXVEjjiYXGXU43hpHkVvmOCoG1RwM5O7j6P02e21y1juC9ukwt1TEn3pCCwMRZiSCuRjsS/qDXjuj6fp11p5aabzneMeUksONokViG8zdljkg4IwceldHazT6bdQGNFfbGjCMsrIV3sQ5jQ/MwweuBntQB4X+1X+xL8OP2l/Aer6TqNlHD4pvNOnisNbIiS8t2kLGGORUXEkSMQQGB5QZJIBH8U/7Wf7Fvxh/Za8ZXuheLtD1CXQprq5/sfX7eCSbTL6EM2XWWJSInKKgKsAQV9OR/oN2V6NRVZVAgmjO8FwxOxW+Yx7OS5BIXtyM9q8T+OnwQ8AfH3whqXhXxppdtfCazmjSS7hieeG4eKVYrm3kZcwSDcSSOQACaAP8AOWewcQLPJEVUyeUQNhfzdoOfLJzgjH14pkuTbKjjKR7ichVdiwGxlKgEgADjkfIecmv1B/bV/Yv1/wDZ71XVY9Ks73WPDf8AaE0sWqRZZLLeSUs7xYkYJIsaIeZBu3hyMnA/NNbCa6maDZKNzhRIYmIQnAU4BGVzgHg4H50AYVvtKMuwSbCAC+75VVs4IHHTH0J6UGzjmfklUbJKqcMnUKg+TBAyv59uo1JLX7NdSWzKqyqVRkUCINjBxKzMAG2Y784/CrVpbQTySI4mhAVfuBp8nOML0CLuyTnG7B54FAHHzWCRrJJKHIByhQHbtIKgyAj5CWKgc+vBrNuhbyEtGPKKhcAIMMcgEYU/Jhe5HOPU16Jq+nC0jMbRy7Jn4E+PORY9rHcFHU5HBGQDx6niL21VMHcyAxhyGC7WZiT8gXPb1wcDNAHPF3hcyYVw+5Mvltvy5BU54IOcfSvSPDOtCUiGRVjGAqLBEg+YlAAwPLrtTIJOcnJzXnNwi7CehGc5HUEjB6ccVb0ud4LiNUJILAMoHUZODg42/wD1utAH114buoTcW0cMuSJCkoIIMuAAgCFvkBGSdxKr6DBNfRui6nHaWUcNiu+We5ljkkR0JKvEMRJLk7YyiMGK8MT8pKn5vkjwzqFmsDJNkS+Wj7ivzIisfOSPDqFQIBkn7y55AGT7H4du3ga3E8ii2jdJG3s0abZDGSzp5pClgUyePlTPIxkA98to5dQSQSM6rIyouHJyAFYZaR8nCjHOenYiuz062ubMQiQL5SKrrKriMszb8qdhUh1zwQTyQcVwmh6s/lwMjRPDuKMI90sTqmHBdiwzHlcjBzzx0r0+0vIHSJ7xfMjZHdgH2yOJZNh8suMo2FUcMxAYAjigDQe2W4kt1iWNo7RX8qZlkZJJDhzCy5LADlQFAGFz3Ocp7S3hZ08nZLdyMJYwA8WJdquSXYHdnbwegGMjmu0trZBYRSRMXbz0IhkdAyRs+93AMK5yqqCVIIIyVOcVu3+nWEloi/ILw2q3LvEiLII0B2QqA4WRWfYxLr1jXHXJAPBr/QbiMBTAbeCO4KQsrBhNtkxLllGD+8QE7cYxgscVWvdKRLXckscckeIbiCRDJLguYJ/LIjHBwCMD8gK7me4zHdRAJJ5zvNE0sR822kIyIxNndhSMkgciTJHUVkatpkUCI0kq3I8gMxRm8gS8hyuRkqDuOGOfnAJbrQBw9ss4idQrxi258vcGVFQ+UJvK3fKMc8jOOCCeRt2GlWkjQFnnldWNxcgTGMOsJYhB5b/NuBjJJ4CuT0FPFrPBaRupjlWbzHAGHdEAaFFdMcoSqNgDOYyzdjV3TWjhnW3m3W6K4YPcfvA1tJ5ewsUXIPlvJjPBGOFzigDoJ4hczwM2+3t0jUSyQR4jaVgZAimJV2yfMADnaTHnPYVEt1hnMZiuoLWd5Y8+VJLIiYlEUU84U+bJuUMxxxt6Z69lazWc1+sCLb/YxbvFEkQ2RIzyRvNKjFV3Mq5Kn+6xOFXOYZ5bmO1ufLiMlrLJFLmWLdLHMQzxxgs2FSQMjEnqE9sEA801WKa0kF7JbpE0UjyNDF5jhoEIMbSIwL5MDchdwweOa5uCSSdLrzBJDJ1WDyiGmUPsDEHOwfNHnIzjJ5IwfUdbewubiBrEKVhEMd8jxTJFJuiZNyybuhcPxtBzkDC4rk9RsFbUYZbTOBKkd15q7eI0Uu6s8nL+YRwoI57nIABzxMroszr5YAIj2hUaKVEyCpdD5hbYVORnDcc8BsKSQuAnmSKQW3IoDhkTeWYsmVZWU5IAxjPeuubTLiUKhk2RiVIyJEAVRAzAGUKh+cbwCeM45GQMQoFijnVg9yS88UskqsfKDIvO7P3wx5/2iDtxQBxlzaRXCXEhGxjBksYxIADIq7G44bBb07nPFUra3J/cShCkc23bGVH7sYaPIjY7xmMkHjII7120FnazeeHk8r93mMJ0aQksVPyncecAfKDnqSBT00q2IYsgZsDYwAVMrznDJllGCM9iPegD8fJoGTEke5kLEAyDYQ3Uq5xjOB6nJPBPWrFtDE6OwuYzL8h8okor7hh1Qt0YHHPT0J7UywYfMWBAGVyTkjGDgfdIz+hzU1uPsrxsVVo1AJAYHcOcE7geme4PX6UAW418uUqsqIqyAs2QwTkjCsBkj73QdqsPLLhvKd3BHlJuTgiNgzbCSTjcB6dPSqSMJblmDbd5dgxZVxlSSOcAAjI/AYqeGSO2ycAk4CszbSrD1CsQx3YIJ7exoAuRSrPJbwsHDSMkSoSC7ZAJVPmGMsvO7OcDrWn+4ikQeY7Rq6tJC+yORfnClQ0oO/AC8/n0rGhliCecrutz5zFQOERPmJZWB65z375HFTQ3yIXkmiM7A5OWCOH42kswJHbGPpk0Abj6jLNI6vEjKit5KuTuVUAULlTjDR4VgAFOQeDzVWa7jmKt5EitHsEoRyyFFChI1XPyBFD44IGRgDByaZd2Ku/2iOOQOr+WJCcxs+wKSoXEhA3EDK/M2ScZFR3nlqGkVpQwjwUUY8xGJQnKZwCeDkbSTjnrQBQZJZJXRZDGzsEPAMRR3GAwRRg7eoCk8U+e1+yl7eaVPN2IQUDOyklsRFl6OAOeoAPY1RaWPKqqlfmHyZBJUjONxxljjgZx+VJzKxCbVVZNqySfKfmBYCSQAgHAx14oA2XtTHbtGrBQyGaQlipljBZEj2FcsxIBVhj5SevSs24ts2weTcso2pFEQ+drktnf0BwBx+NadpZ3UgTfc+TDGzybmLOgwFZmAHUEDpldwTis+/aUmctuAkYTBVQqmSflKIHO0YBAHJ+UjPBoA5wb4GJLbWAIwRncBxtGASGOevGKpSSzSsxUnYrCQDGG7c5PJNaLxk5d2RWBOVYkNnBPAI54B/KqBkQlwybJCR9ziPaBjBU5O7Pvj2oAiMbuAAC3PzszAMSxLAkZ64B9P8bELAqY9oOCCDgk4AIABJOOpPH1p4ePkZbAA24AU7jz83JyvP1P6URkH5QcfMTk5B4xjv05NADGG3IC4YnPU8LkZzk88A/pU8ZwPmjZ1KlUZi3yAnd8oVgAd31+9T8l2yQW6LuI+bAUBRweRwKWNZDyVZtmDuHYjJHygfN3x9KAJlkKKybEYMoGXUlkAIYbS33WzUBILhuMHAYkY25ODwO3Pf0/KRg5bL7gWAbkkE85OcgZB/z1oMfVxtIJK5ZcEjGDt9GBJ/OgCGSNF2ukrqT8uxRgNz1znjj+fNIqMxywdUBJOACw4HTJxUkq72Mxcbs8oqjKkptPyrwFOcZ7EHinDJUpIjbSFIKnaAjfdPJORxzx9aAKu0s5K9c7OPvAjnkH8Kao+YZIUhtu7gnYx5OMHPP48GrThY5GMZJVW+RirAnBxk88H/Cm+Ym3G3BGTuIBbcSc7cD5R+vBoAqyOWYJ82xQyjg7WwegOOPUfSi3j8yZSzBBk8liuCqnOW52nkdfWrDF5guCoChuQFUFSNxDMfvkHOATkAcUZQLIqxD5jkPltyjA+Vd2MknOc4/SgCsLhoHfaA7klXfarpswVITcvLEd/Q9jUIbOCo2L6dc8Y2njjnsPWpxCWXLDKg5HBOMsAc84POfyoSKIMyliy7GK4QFWcgkDaW+UZ79RQBSAkiIbj58YBwRyCOnTPX6VPK48hgFCM+BJhFKsseGyD1B3Z6duKkniwQ8pToqsFxgYAAG0Dhto/SoXB2KnPlsWYBiNw42gcAcc/pQBT3IAQGYybxlQpBC4zvB4wMk8deKvRB/MIiBbzECEKyvkSLwASOuAcnt7Gq4t49wZyGAC5wRvUsSMdOf/AK9PIeOXKkBUYkOGycDkYx35P40Ab9nPJCjZhDIpUHcpDIw6EMp4BwcetdXa6gt28asywbYyPMjDl3IG1UYkkgY45Jxk5zwK4u3lyNqs58xFEo3DDsSMMBjoDg+pxXV6ZbW0txBGJzEJP3aGQHiQg7QcEFssB0GePXmgDp2MwWSaMSArEgk3ODuGQC8bMuWBcKSPTHIrkr+SfBIlVlBIkAJVmfORvUnLcEc9M13qWKRW/lXLhAQ0kEinLZwDIMZyw2qSAduNv1FcdqtpP5ZcoSikFZFjUBowMh3K98Nnk5wRzigDi7iSSIk7S4IZCzDggBTtBPGcEY6e3rVKDUmtkn++EkBQ4yH2hWCrwccsR7DANaN2HkUQxurbQ0j7zwpO1SwPOSfl46/pXI6hHLABE23cjsny8jcoAYjBOev/AI7QBGbt1kGTgnIPc8E5BB6Ht64I9q17HUVjZWkEnls+2QK7LvTHzIzLjkk8ZyOB3rlircSMDg52nPLbT82fxI60+KRwVIbPPQnvjnOegoA9LsNXkgLRxkrDI4YEMQw2OSp3qR0zn8ea73RdXuopoyG27VMkiyAYkjfqNsn+sYhhweMDnjmvIbW7t4oGSUMZ+ACFTYjcnAcE7sBRwMct1OMV1Glar5MhldUmEqMiiV/MA3IULEMThh8pB4xtoA+iLTxBC62W8zyIt1JIyl5CsMLBljj/ANYMnexY7cLtGB83Ney+FvElrJ58TRusE6xRQyzTFXh+bcZAynBU7mOMkrv4avlTStage3a2bAullxHsKiGQbWJYsBnfnGRnaeoz27DSPEaQSIJZlYRMieWBGo2DOQPlzvPODndkelAH6A+F9Ru44o54riGSKeQQjbKIwGUb3Z0yWdWGec9sEcivctP8aBrMpLfRRFJYUe0gRtjAYMchmdyxfzUViWzwQM4+UfnXp3xB+yuLbTZDHbN+/Eskm+RXByQs8aBhGHYkdhgA9K9G0r4ghrbzZQfOlbasq5LJtBOwBFy0ZkbjnJGOcUAfoVoFxealI7yxedZyANAIZRK+CJFkSVUmISQsoZQRggHqM12vhea3S/8ANllbY4iikg8pGhSL5d0jyncWcoVUKPlIVclTla+SfAHxKXRLC7S4K373kO2xhe4kCwTb2bznEYOzgx44O72Dce0+FfHivFdafrRsrSf7PK5uIbPdOZHHmRQiaEOZeCyqpByFAGWoA+u9Hu7VghTe0Ubh2tXEbAOJBw4Rz+6IRiQCfv8AzEEAV7Bo2v2Wl7L6Mi3uFZjb29uWForcjc+XJBVnBUEN905OM18V+H/FtsJbY212txGxjBWf7RCUYsVaGSFmO1gx2/NuI3HkcCvWrPxvD9oAYCGZ3keGDzfkfYQGdZCCWO1AOg57d6APZtW1SDVYh58Ja/aSSSK8WTy1jkl5lWWMMVAYITkOOUGMDNchJpYtTKZLhI4GSJUuGuEuJZZDGjMBEZAySCTOSVC8bgW+6cC38TRXTRrM6W0MsoEkpwgHBIRkjUZYEqR0OMgggMKZNrHmzvMZHQSufLtykOSkRYHy2EmcMpypwSecKrACgDM1awd0jiac25LR4uJmRUQOGVwzOAYo8YyTwByOeDys9in2hIW1BNxCyOEaQI0bRiRCVRiGJLISGxjAYccVsazrMwae5mgV1ChWiR2ENpGzY3LHJJkovykAnrJ91iDWdDc2rwBgSBJCQrrCCsiorMUkhlbaqFehBG3swyaAOa1G5udOuoLYIgsrdWIMpPkzu4BWREJKKSv8OST5g+gpad4gdhKlkkQWV2VBJDGjOYy2xy6AZCKXOMZOMkE4Famuw2LWscNlqKXMpj8yeFVcG2YMGVWG3kF2G7OSNvBwRnhJLu4hkcoFjaRZHZNssvlliqqSdwIyrNtOD2DHByQDevdSa6it5L+aEQCeRmSUmaWEKQ586KJMojsNq4OectjBFcxq8uiII4oZI1u2eL/TI2nieJic+W8ZkCvGN7jlupBJHIGffXg82NJneAKjGYhQSwlLlHKFzt4jBZhkjAwOBXPTXUF9HHJBZMTaRSi5dGlG3bIh893cgYG5F+VWJH3gWBNAHSwGHdJDBcRzJbXO9JpikcMQjZg7+dGwPm4VSqncSCPTnmry7kur7JkZ5XZRv8wsSEfc5HmNgHgngjgHoTUVtLdMr2FnJLtO5pFIjKSLs3lysrqDkqMA5bC8ZIIHKX0UtqsUoNyjrIcOVwqqBIx/eDplyBwQO/AoA6mWSzF3cnukQLq0jO4DBiqMpIEjZbPQYwDtwBXmuq2kMyzukayea24yBjlS7biqxgjJXng4474xWxFcB1SNnYJvYOwfNwV9AXBGcAn7xzkDAzmqz2AS2nMt67CIqmxUafyy5Z1Z1Zk8pdzYc7CWzweMEA4VrBzElqUURrOz+aok3SnevDkgBDtdgOCCOT0GOgj0OWCMSW5jGxCyuCcJ8uXSRG4kcfPxk5CjI6mq1hdagl2bc20MzTK0SySOzxQRggI6mQKImK55YYAU4HIrbiWaUqkh8iWN18yJykkTB8nfHIgw65CcAHrnOCSQCbS7B5YJbudVDvtR1AI3YbJDRgDCkA844K9R2u3Nhbq6HykklgEbCJ2E8M6nJMjkP8xO0AhSPu5JBqyb+XT9onjRnBLq6Ozbo3xG3lqTh2BWQDGOrZPSufvtcNrMYo7OTybgoHdJyZWhALEEg/uWKbsqSdo4JBBJAPX/AAxG1rbxSRtHK0yhI3kdttsygnbJEiEkNsAU46KSOem15luJkignKNLIsvlRf6ORPGFySqKQqBg/C84QY5Jx5zoPiCJIEt0jVzM4W2mWcHyi0qRr5u0kBw6sNpH/AC1OT0x2mjxNdazI7YV3UfZi8gggchl8x1Ljrjd1BJ57GgD6p+FmoahpSiWe6N/asChglZ2RC4jCzKhjAVlSNQDyGAwwyCK77xBr8V5b3VnDDLIZTvSaMy5hK5KxqVOSxJJwAWwmeAOfNNBnktdKj01XEkspimmmTBkRlYgxI5xtVgpb3LgYODXY6Y8jQN9t8qAsxug01sIdyBigkiCLhgOU4OW2kjGSCAZFxo1l5enyy3Nw9zJMEeMIQPMk7F4hwuVIJIB3KM9zReahY2v2qxJgleNf3EhMqFPOWNWWQx4AYPG7AnGS3Jz0zPFPizRNBkGmRXRub/zZvMjWOSBrdmbawd5RlWx5pwecL69PPrqW5eCeSMk+csk0UjN5iKpXgyIWO18scAk/TsQDx/4q2t7JaHzYnG6dyqMgEkVuJGVZHm3bQ7SHOc4CnPJ6+JnwzD5bvHdbJXwZg7JglEPCxqW2qpAJ2qVJTk889/8AEbxFcm4s7a9NxIBOq2wyh3I5HmjYv3yQARk5GMcAYrFjJV0hiK/OGhJdPnEhVtyvGi/vH+Ukg4PGTmgDzq+0hYLSeQ25mEjOY1klESs0n8UaxlPKwcHb0yMdK8W1fRJ7qPy/sxi3PJM0eNwjklP7xXEKHAVh1yeAeScivprUzE8UkcEQaeQMjxO/mIZsDLIjYUHf5rADscHJBryydobd5nldo7ooPJXZuUShgC0hONrZGR8uDjPTmgD5ZudKMV3JZybQ5XazKF2yA8cNIMFSpGeM85470LjSVtbiaFJHaXYkiLE/mRqScPFMMgqo2E8AjkcV7Je6TNe3MjCFs2ylnlcYEkay8+X8x3BTszj/AJ6Y6iufjhtY5J4pH8pnExKTxtKWDB3eND1TawUdMjcOccgA80j09bdDKiSPKH8uUloxGUkG5Y/LYnzMsFJGBgfhnJudMlikE0cSxo5UsuR1csxdl28L8hAAyBnrivTz9mdpjA4laJlXIto0UPGAAAzMSybXJPTOPQVkX9vKVR1jRXKbMiLGAW3KWBBDZLKeQeACMdaAPN5LGa5O1kdliTcNoyijKhlUE/KGU+mBs5x0qsmmFzHkBChbGCmJAgyFUgfKCoG4g5LDPGCD6EIlgkRHLyyywzlxCFDGNwyqhBAAfcwDck4ak2xo8ts9qhZCZkd0RuZEQcErwMMpIBypFAHDW+nSzuoyw8pgTvbO9i2R5asSGbAA9OMZJ4L30MxnDlG3TEADG8xR4DykNjKq2BkA9CGHIrrntzjc5jZo3cKkaDChg/y8ch2bceuec+mHWy2wj3NC7yNG6RqdhVGLAiXeAC3yg4GeSRwelAGTp/hqGe5hlSIGUrIlvLyrpI2dw3j/AFe5VA5wORn27nT9Ba3eGE28C3EW+QCUxBJSykBVfgq23I9MqSCc4MVsqwLtTezMFVsDYRIGxtYL99s9s4+mcjpLHzJliUg/MdztKHUw+UGcxsD1PKdjnPpmgC5Lp7XjQRvEquscTLDKyMkZKoowCPkZgq/LzwQAOgra0TSUmlcEIYvnUtJvVWITfGYgoPykkbt20HgZqnE89xOkgCiEPJ5rhF3BQpwc5+Xa0m4kDAC7uMZruNMvIFdJI47eYhACJIxGqhleLcoCH5xCScddyYBB5oA3NI8L6VfLMp8+EwxM6hQNsnk5ELhGYkmR2cjBfhgTt6VatPC0ij7TERHC7FJliYq7FGUr5kfVBlhjd1IP3SABYjv1gmtoYrNY1chEEDhz5LO8RkeVWznKkHHKqqjbxursre7VUWyH2cs0wCTxqGkZWCiRd54mfH3S4OAeDwMgBpWiLb4nMKTyFVDTTbjG2FUqsWGUOy5z6AEr82SK6UaBC0cU8Tr5qxOs9ukflMIJXDfumx+8y5LMFB4i6YADbVvcJLpFupiKwLLOzSsACAhiUNK4VWfCmPjAG4ZA4NdBY2kU1vG73U4A8ySMtHHujR1AiiWIMCCzK/zFsgSDgcUAYNp4Olea2u7Ro50yv7j7OrOuGyS8anDSbmQqfusoUseq1qyeGzZmN5keWMozsI4d68kEr/q2BYMxO7IGNyk8g1tW0c1qqKly807b5nLyxBoo2cLstz1lATzA2ecxEnPzNXS2klnFYMHnk1FlgLeQXBe2V5JEdlR1xISoXcFbKopzyc0AVtL0S6jeNGP2RFd2lKoomMnyFllYoTH9yPGBggHbyzMfQtG0OUxSOBb3BnRopUleJCVDMBOiODvJKr904YgjBJwMrRLV72V7dZEjVF84eY24bQJHCusg2hQiNuIbGcnpiu20d42szIIolnhckkfu3LO7FpGDH94fMlAZQM/LkgjJoA27Dw1bXMUTW+6KSxw9wNyxhSoA+TklyUfOOgJTvXU2+jwxRu3ko8kSNL5x2u0waViuVdAA6o6g4ByT0wMmjY31wHFtKfJd4VkjRdpaVdwZRK6j5WOQQCRnbyMgV0X2pJI3AMssrYaRY3+SNwVYmRRg+/PUgGgDDh0eB5FiEe63JQyyrKs6xybWAwUwI5c7lHPynOe9dhpmjx3MqTPAIkgjhtDIkau8kMpDKCSBl9y5IwFIQLvJwTj2N9ZXEs9qkEpuAGWScIV8mVMCXHlgiSMIFJ4DDPXIrq/D/iNbGRA8Ye2ZBG63KM4kMe6ViEaIF1LIcd8hcsByACKOztY5JYrqCZJRMiWxLR7JoCvk7gp43B1JwxZThSDk4p83h+GRbaxSCFHdAzuYpNyBGR1XcABHIyxqC4yTlgc9K6I65pmqySNGrtHaGLiaKNdhaRxD90EGUxAg/MQ3mckmrN3eOumwQpLCIXMpmdV2Mu52jUPLgB18x4gQGI+cEZ/hAOHm0a3tS4YRTyISqvuCoq4ViWj2HzAWO0MWGdpIB75V3osIjllMaIXVgyjbsEYBXgheudvfknPSusjukXzUEizeU3lNLJsRWyzM0ZJ6qrqAf4SNuMGkaSKUSeWbdUjJbep/ekZ2tEwLkbN27tnGMd6APIbmExxzYMk0gZnd8AsUIG0ncCMnC9efmwBXHTu0UTXAaUrIFBLKysmCXHlnd8xIBznnnA9vY9W0uNrdry28wPgOyhVCu5OxVKkAnpk8clSOhzXllzGJ7KR3ASZZWLW25tqHc4G3b/ARjg8jI/EA5i4vrj7MUidS5RgzAL5iMhAUk9B3GSQTgjniuNvdeuoVjjmnMixqAS23J2Mdqvt5LZGM9cnOea1teUWszPab9mTvUMmxdoDSOMjmMAjPQkcccmuOu5YJlVXQRs29i+VZXAAYBwHOBxgYPUjtzQBuWPiPLFr9lLyuoiUMTtQ8sjMvO3dhgM5z64rQXWpTI8bTbIoSFUFmYEYKD7x+7lm/OuNhtY2jifEbQ5V0COu0kOcE4zkDacjP8fOajvtSggQvKyQqTIGdTkbgSpDgdGGG9OvJ5GADvJ9YiaIiRkLL91WwG2g4LFc8nHftxXH6z4p0m0Qec6CVPnSNWC/LwCNufvAkdD26V4b4q+JFtpayBbuMeTuCqSY3cHcoKsMhkyM/eOM9K+P/AB98ZmUOyXv7+bdjZIrrtLMjCQkgxkEKQoOOeaAPr7xZ8UdIsndorgDhgVVkIU7eOSQFbj/Jr5E8e/G62keRbeY+ZyrsDkMQBlyA3H06Z6V8s+I/HetavNthuWlBLZVZtxJLM3Clz2PTp6dq8nvtTuZ5WNw7EqSGUEBlIJGOByfpnpQB6Z4i+I2o6xLKhmlCEspO45I/h78DgevWuIfVpDJuWRnGws5O7P3cHAzyM5544546VzTO4CM2ArAkc88ZwCOecnv60iSgJuLLvyDggliCSDznoOe9AHQQLFcXCiSU7pSoRXDAl87Qp44HQ/oB2rqvD0trbX3mYmkuFYBmDCNGC7lIYFQSeEwfc57Vw1ncR29xHcSqGSN0Jj3DJbG4HkcY4J47Y6119jdR3c0SfKuHMskvlqjs7bVO91zu4XI+bGSTigD6L8OCSeJwnzqQjMpYFsu4ClCw+b7/AD1z16A10w0+OJkkZGDJLtkDHeDgZcjaAQ27dxgjkVwfhm7MS7QTvxGI3R8AnIBGeuNoHccgV6il1C3kRpEu90PnSOvmEvKMMuJBxN8jHIJHz8dKAM59Kiljkuotyzxs0WUcIm4qDvkLNhnLYwoXI2k4AxWVc6fPCubqJMxRKWXJkQs4TGHLAty3GB+JFdhLMLZLeFJIZ0VUuWhDgZd02MGlCZEgDAbeSOdw4rE1Jrk25bd56sEYlRkRAJt2nIwDtwB9OOKAOGmtAXd3LFSzK8cIKkoRuyWx+7Iz78DnGc1k6hZmHydrsY3VWBIztBUBs/PwMcHBB68ZrbmuJFDN91XyIwVBLKTwTkfMN2R3BAxkdmhW1ESRBS9wSXZS8KRkFlVtisoLt8wwqkE4Py+oBBZWUDIqrGGnwGc7+ig4UFDwDkdiDgn1q4thCboKxC5YhvvbV3s2CAMnIAPryD1BxS2bRNKsMG7C4BZlGY2CjcqAH+/x6dDwea6G2hQuXdVDfKFRxuyCDI/IGXILHOOmOTgGgDOktgxkSRG8lmQxeUB5eUkVzlhICiFcjnAJOOcUlvpbFo32gxq8ceWkEm1WDbAyqeSSrHIz7nkV0kJSFpkcQsfJkLpIEBCKwBCbiSrLuQcdlOCDmtIW9u8aTbooluJN6xQR75EBJVMZxuUMByBgbhk88AHMTabeL+8jCtbRvlgGCPEDuVURnUruLgkDoQM56Zzkt4pooZY0AH+tMgDSYCnDF1XGWAznBHQ9c138SwwwFZs755YwZH2tDDHnYxOQSrnbkHk4JHHWiRLeVJGjtlVlhjgjkAXEiq2ZGVEQKdyqmcc4B96AOKuFit7guAXjkCspKhVDzhfNCIU4jyOVOc7c9DioHifbJut4y0r+cSRtdiy5UqVICxlWwByQc8YwK7OO1a6ZVZDJ5KEfNCWSL5C+1ZVcAJtVj82cbTjJ5qKS1VrgRmJmiEeQ0fzja0aZU5YhBuYY+7gnHPAABwt1HPI6gxQohUARpuGNw3K4QH5gCjA9cnrzjGgpt0tVSKHzJkaIszS7twK4Z1BUGPBAycH0xgc9rp2k2bxSmXBmSImJ5wDbhFcny4jtbcSTuKgAnPUYJrEi0ub7bHaLDtWRgpjjkUu6l1DFZBw67ckA8Ar0FAGHYWj/AGtTcXMRRmaTe67FfzCXZlYRjy2A3AAoFynXoTZaQxyIY2G1gzFJA6ylYwSoVg/I2MDj1Tj36q70mOGURgqEtYlQFSpklQsQGLA4MoVl6D7q+1ZOo237otEHlMIyTHD+8AVWc7FfdyvzDB4+XjtQBzl7fysZFYyujbHjLKy5cIclgBkuAo4x24Gck12nt7xIbt1y0criFTzh40CHAJBVjtfJIwvQE4rXfT5Zm8zymdmjWXcHkKuwUSGSVdx+fk5GMdRms2S1YSAOVAd1crFlCmBtx5YOB824jOPQ5FAG1peppJchZVXCRSKsjorqSEOZJQsgVsLvweME55IAqx/azxXK3VqhglE0khZJiNpMeAoOeCdpOOnzZ71zJMUEqxRbpE85kPCrJtCs/mkFvlbIY+xNXbeODa0czMisGILMzAMVOJCyoersnXg5PQkAgGrJPvlyqopeQyMTlgpYBy2Np+Ul+Tg8DNV5H2NllmjlcAkM4UFQW8to13DLZJyPwwccWba2Z7Ym2g3PCT50iOwMsIIZ0j2k5byhk9DjODnkV724luVSRyEhiCwzYSM/KGZ4WEiRZdsjnec5Jz0oA0ILqK3iAc3sZdFld4Y02pKBKsEZYtySxOSD09ec07bUnskm+zeY8rpIjPNIzkRzMN+EY5chcjBwAO/SsqO9FuZEeNmIVfKdow6ZQOAGXbjILMc5OajglZtu9VPDqxKZVo2OcufYZOOvGO1AENzOjyKsbkklhM+AEDbg21jyUOCep568dK0ozYRwS/amBLxKIZAyv5TFsSeaoJMgwD0xj9aqXltiVAsiSQycSyxo+9Au1cui7cfK5AJJzxzwKhjgSRhbyzMLdVCy7NpMULPkMrFDg5LfmSc0AdDp1iLpfPW6jjtADGjPJGuJFBdd2/JVtyj+HBJGSM5qzDCJpFit1Z1aDH2h7cIJZpJFUq0m7mUncVYAg+Ww7AnC06JNLmNvbyGSB4yzByuxlbYRgFjulAc/d9enJq4bm73bFkk8oMqxO4bc64GYn+b/AFIcrxgfeJFAF03MSWdxFOv+kmVXjbguuwFGhbDcLwSCMYK49zRS4lEb3FoWjCs0UqklmWQIFkQtkbQRz1AGQDnNZ1426QQqABkKQTIQzlixYZXKtjjAO0biB61XjJEcqu+F8sElSg3AqVy4LFiu844UDDDJxzQB0UK/aSFFxbvMCoHnExeYcl1/eDOPmYg5IB4OQM4ps00Jul8i2fzGdWWeMSlCw5MLlxtcBsAgn17YrL0+3CSjyWZ5ELsitN8vlna+U2kgsMLhQueoGDkHpLaA34IQFrhnBAkUszkhg2Gk4CgEcdfnOOmaAKNrJEsz+fGrCaMK8kkZcISRgnA3IegBHOD3wKo31tbrORAuU+VSdq7VwRkRmTG4Zf5sg/dHBPXdCvIXSRogtrBgiQbJSo3BkjBQCRVYdT8wz+VaK1uJXnXYTbLGWklLBghxtGEaPBbheee/UZwAcRc6W07iQMQsQBiYbdsiqVURuxHyNsJPuVA45qhc6Vsk82VJEimkIZomG1N/8IwSpBkH5fmPYntVFpCqxK1s8JlRQBGqTlSSXlERMrhSuOcEk4HBrldQtV8tSjs4keQiFkRfJeKNQrb9pJhKkAc9YyBgigDgLnRFht/tJhYiRE2qrjLyKv7zZlcAcrwc4JxnPFUYbERMX8kNtgZx5j7TH0UthMbiFkH169BXpz6VObUbmTylQMwyAymQ5MYDd9uDnGPY1mJaSSpMrxt5gcSC5jC74QocyqFPytuQE4J4wcYBoA86XSVZ4liiDojb2LFlxuIjbzWQcLnGORwfSsqewuSZcq7pDlSQrDaDnAOQcLlie2c16YdNa2tLhiZIriPyiQrbDLDKepi2jeoZSSc4GQDzWObOUQnbHI8omZHfICESIQIiV7YU9STnPGMCgDhfspaON1mjR4XkwjBgG2oZOCByxPAz1J5IqncFJJ8TqiSSRKLcQgMXY4Ybtv3STtOWx9/6iu1uLCQOieSsbAROnmI4Gxlx5jSYwUMhIBJA5HPBrEh0OSd7hn2qRgIgdEYHHLAOcyYVQcJk/NnpzQBgEyllDMEYxKqn+DLIEQsccDYF/P1zTxAPIiRmBmkbLkZ2KrbNr7kyDyWyMArj3q1JZPHKwZ2SEKuHRNx+VcINueRkrnpwMnjpUlkjEskYjlEZQtCjvtPmqpCNI2AOgJ5XByR1waAJY5GR1t/MVmRw67WIXf8AKPmckA44zzxg9Kurc7SkjSO0yCIs6sXcsjHBiJ6gKUwTyCD6Vz7Bt1uSrqMkl3ZmLkufvDd8oCnjA6d+9X3FvEmBLECGCnHm78EHIG4Yb5iccZ/qAbIuYS5kmjkYOu0MxCFFBIBJ2kZ6Y6561QkjWcTYLxFQXUMRwuUJAIxvI6nt8hpsMRulXy/3gZiByPvL1JA5Py9OnNXLmDyFU3EclvvQGPAby5XLkbv3nKggDGBzxjrQBSgkyix5CzCZArMCXdWUqy/M21VDDOP9ruBSS20ss21GDGMbi25I1BJOdzK3ZmHA7txmooYFMhZJFjeOMuhPIdkB2KBIPvEHHIxle1WEnELI0cbpIy/vJAA0b8DBAYf1x19qAKksUkD7HbDvGriNSGGTgpl92QCOMcdOaSC2E06xk7CUeQEDcu8DaElPRSXXOfcGrvltJlj5TNMg2SM5OwI7Asctw3yA4OfvcYzVKZVLukLOBKioFZictwWZvlAHRiPpQBOY5bqERMuNjKqIiMHfeXwx7EfLt/hxwO9UpRHJImM+ewRMbc7towJGIcgkNgdyc0SXs5iVFZlMY2bkO1nICqS553EKqjAwD3GcmnxRtta7SSMNEFMpfCvH8wJMatjc3ys3HIHX1oAbPHFbuqqokYKUlycIpI2syEj5jlucj3HamQRo0FwWlWMZEbhlysiMyuqx4PYqTk8ADGeeNCSMGdryBkWKQL5jyM+Y5pUYO0mT9/IY4BwSQAKynLb3H7kqZDhm+ZWJXCt5ZztUqc8g47dKAKqQSG44KlUDoXBUqIsiR+d2CPvcDk9q6Bb6GErHHEiZk+0QqG3ZHlspVgQC65UAjgEKTkDFYE6+XOYyCSUUgsvlgk7clQDyM5APcDOBSbDseTar7Wwk/wAxIDDZtD9VUlT2HIzQB1DXskSXUp480YZdpyXuN7o6ELzlc55wMkZORWUHCSoB5j7jGzqxGMFVzkZBIK8cEcY74FZwkdx5YLXDBCIdxc7VZx5hU7slRn5eoGTxjirEDtCk1yRG7QDyHWZ2VmLq2dgH8Ixg/XGcnkA1XaITiQ7JGG0KE2xFARsZHcKQX2gYbnG4n3q5Hp4aPz0cMTNJtUybmVF2bgyoenJIJOD0wCK5dZAyPO4dYj8qDDOvmgAqvJymc9T9OcGr9jeuH2SZCyIXVcFUZUGWA4x/CeD3yetAG4bZEkYSNCxUsBJEVZVcZzsJOApAb6kAYOaleN5URbdQFThQ5IdkHzYJORyCdwGcZ461mQzDzJBIyhEOVweHHKgBskDgDkfhzgVbhuYt6LJKxjLFSI2UNhsZIypORx29OKANNY4oogzBWY7f3YbDCQseRxyoVXHp847kVOHMcWx5CVdDhPMLgK+MbyhIViSvBxwBnGcVRfVo0gjQkttnaOObAZ2VVDAup5ycrjJGcAckZrMk1Zz50QjKb8H59vyrGhyoZhuU8AgA9sMCKAOggkjjLhyyrjB8sAsilhlw3HOCcjqQOKkklUR+XFIjRNKRFMyjeSgKqCNpKELgAE9QO3I5iPUYkttuHaXLl2y3mMhVNiZIxg/vACeSR6Vbs7pZG8qRGCmSNhFgqx2DMjbtpx8gdeOnbjmgD9I/2N/CNvpjX/j7W5hBa6VC7wtPEWCsVLRAPKdmzBYg9w5AYMwr227+L6eOfGM1hpV0n2p73yoI55vKtRaZMUhV2Kgy7WC7WDAh84LAY+RZ/H0uh/BcWemmW3kvR5KorNIZISkTNhmw2MKcY+7uIUYJFTfssWes+IvFFl4k1dGt9F0N33TwWjtHKZJDIyN5asGc4GTtA5JPc0AfpH4umjsNDhW9v7eO8js0ljaIFlC4f5clk/hXYdgckdQAOPlybV7/AFGUT3EYKQTqFDOVkmTcQZWyTvTysLtAzlhyBzXqfxO1waxfyS2af6APMij2uDEsKEoQBkYcksNoHOc5BJFcjoGmQ6vLpYltS09xJGk0bEyBViG1FAU4cBsE4XBUAckZoA6Tw1aedsnmTyFJWRkuEjjXahSdUilVyHUgEZGAcEYGefY7fVrmdY9Ls7aFMxCSWTzMl1kYY2GVVyWBYbcnvg8VjQaNb2otLW+KQMJwvnxKhiSMh1aN1dcI29kGFJyFOQcLu3/EJsfB+i3t/FdXV3qMipHbSbQ1qWdS6eWGUZ2Myj5cLnJHGBQB5n8S9djt7VtJtVK29nta7MRKk3pRvKjEoZWKNGcEY2jABOcV+bXxBtYvEWsXf2m4itLLa0cDKHkNu0LMDIhXO4Blb5W5KnI5FfWni7WBaaDe6vqgfzJVbcNxElw+SA8SAgErEG/QnqTX5xeLfF+oPrjJBN9htZrmN5oN2ZJYt5dFGxhhyMZzkqckigDV8EeOfFHwl8RWfibwpqgt9V09pzBNG5IzIJInQQ7gJI/L7MMbxnBKivu/wx8bfix8TrGw8S39p4q1fWtFsktLXXdQ+36il7bRB2vLaE+QqRW0duySJGC20qWBycj4Ov8AwtcapJBqmnKwmyJFLgSq/I8tpVX+DcGzu445r+tv/gjD4g+D/wAVPhLd+AvFujaDrPjrS7hrbxHo0mnwT2lvaP8AurW8gWS3wscsZIIUkBg4O3igD8nvgj8U/EfjjU4PBtlo19exFFObGaa5u3vriQxCzttOlWPzt+HO1ZGceXhUYZFfsV8Ef+CVnxJ+K8lh4h+J+q/8IH4TvHguvsCxMfEV1ZlYyYxbYxaF8Z3SFWHm/cPQftX8MP2VP2f/AIO63d694A+FfhXQte1a4mlm1Kx0i3e8Dzussm25lUm0jByMRlVwO5xX1WsDIIjGir5IxGQWB6BQrgcEYJODxwDwQDQB8ofAP9jP4C/AGws4fB/gbS7LWY8xv4h1YQ6lrl+QTtka/uATHI6ksY4SqrvIxnNfXMOlx26kQwxoyBthwcAgqR8i4427T+NWUiiuBGJYkOw7zvRW+ZT99Sw4YEZB981L+8W5hhI3Q+TLKZWlcSBzIQF2AYeLax6/dOPrQAxILiOaMwlGjaNI2iZmQKwc7pEYKxZtpOBgfcGW5NaKkJkYYMAzLlSRk/d3EdAe5z3pqgxngFw7jJAGUBIweCMrzz3qZSgbZld7KX2NjeUXjJ56AkZ4/TFABZed5cRukWGZhvkjVsiMk9A2efX05I7c2V8xWXzAGy2F27jwd5UEkfKNoIyeMmoJCVlSQqAsbFUd2XkEKT0bld2BzjkcDvUrPvAdHIwcBwF2n58FcHqcqw4/vGgAdVzvflR1ByRkHcvoRzj9eKa08BRgjI2CEIjZSUcZ+RsH92/PI4IzUckpGCwORuCqAAp78k/exjoPX3rDxbbXMcBjW8mE0+NyN5ylI1coPuttRAeQDsye9AFi7uAgnDLIsXlgrIrNksQflBBPHA5yTz6V+aX/AAUG/bY8Lfsv/C3VIrfVVl8fa5Y3NnoWkpOklzFLNGU+2SKrbo41RWKlsAsoGRyR9K/tTftMeA/2a/hlrXjrxpqttZrZW7pp9rNNFHNqWoOjC3s4VdgSzSBNxA+VQT2r+D79qj9pvxt+0J8TfEXjrxddyXsOqX1xLpsEcxTTdPsDuWytbQM2DCsZQFgMsysSeTQB5B478b61498Va14h1K5n1DVdb1K4v7u8unBa4kvZHllc/MdvzNg9hn6Vmw2LhZPLG64yrMsiuFBwiM8b8nAKgnOBgnn14y31WJlS68pGkZgkih/3dssaoGZflIb5w/RiMcYJxjqrjVbWNQ8d9byyeVH5bKXdnZlZT+63ZYAgggEHODigDqtG1cW5eO9tZojblmYoVUbkYs5UuCWPlNhMkDJAzwBVi21H+175Wt9St43UxbYbhZWKhpGBRnT/AFTqGLN/DjpmuYntL3URClvduUDEyiGPY7GJSzREeZnYQV5PXPc8V6F4W8P6dcWkYF00GoAwxl54isBlk344IPygopBzx0OSRgA958BQxzvBPG/2aZ8yTOxEltgFvnVZEJ3EMvJJBKYJxmvoS2kZYzd2tzDMIzGkk6lPOdyf9VGm8blOScDIwozjoPmi1ew0dI2luTLJGERVV/8AWyIzALGUb5QAoz2wxA5qzb+N9Qgje0nghttLmkBjjXcs7xs5YNvxmNwR7cNjPFAHv3ibxdFp+m3Mrz3NxO8LLBALrAAleRkj8s4BfdhiAxCkDqeK4z4ceGLEzXPizxZdmwkubjZbWzJh/KiUN825cbjk4AHUEjvjyq2u7rxr4iW10xLhdG04K7yu6vlxgSMA+SVwWxnnv169B428btp2nGytPKluIo2txNO6gwgbQXiSNixbywcuwHRgozyAD7+8E/E/whpK29nK4KW7pDG6iBbq4P3lZ3dCNoLAZb5j6Yr6+8P6vompxW17pTx2t1OvmLNtQFTc4UiESk7sHK5C5y2VxxX4A/Dz/hIdZ15WsbmQN5kbl90jx73wyLcGfJLEbmGRtw2AAMA/sH4A03UU0LS/tT3LSxRxPbvbbciTYX2vGfuRuVxxxiTghSQQD7k0fWbqJViubqZpUdIx5m0FjIpiJiZDhMKOS3fGOK9p0HWrGaIiSRPtMcIjPyhyuxRuYM5BYkFeASMA9ME18c6Pquq3kyxtaCBl8xBcSYKyM2GkADthpNvI69Pwr1Cw1fVdIiaScefJIo2RLsmkWEbkTywg+VtrEjjpg47AA+tIdSsysAhkMu8KtwrgRxod6ldgz86kqvtn1xV8tZXaPBd2NtcoMuvmbmUwgFgJFJxIQ24Y5BBAxXiHhLWLmePeY3VnbakNwSHQdBtyOF3c9cYPBzXokWp28cDPKw34RSuGkDLkAuiJyq7cZHIz60AYvxG+B/wz+KujX+g6/wCHbK6ivrIxyuFDExsi/vV8pCxdQqhc7cHcvU1/Iv8A8FEP+Cb3jX9nPxJf+NfDDanrnw01C5mmR44ZPN0gTuxW3uI40OyMIQAxGeBkZPP9llhqEflmWBV3J0yrBhhFcIylhtTD+nBOfU1W8XeC/CnxO8L6t4b8W6fZajZ31s9rc2V9bQzpNHJkONu0gEL8oJyR27mgD/NOvlMU7jzfPOVWV1BRjgfMmM8uNp59q09NuvspbaOHI2yK26SEbhhlkxndsDDt0JGD1/dj/got/wAEpbv4U22o/FX4P2N3eeEpJp7y+0iGF7j+zojI80ksZQZMKgkY5x/e4r8FZDJaXr28sYgeJ1icHegBjIyWDHPUN+WD1oA25xDdQSMxkCI5JlA8ySRm+YIykjhsOxYD0rjb2CSVCY4JNyjJwhHV1QFsMc8g8Hg5rt1mjkjjRFVzneJNoDEA/PGBj5uDwOfu8CsS6WSWSQwPL5bFGGFMeAMKzMV4jUbh2PPOBxkA88uY5HdkJ+bOGGAMNweAAAuMntVEtGJitvvQAYZ5HDbnAAwrAAYJBxgc8Vu6pCsVwwQq4UD5kO9WJGSQdo4yccjtzznGDJIrv+9HBcHbHtQqNy/KgAwuOMfXp3oA9R8O6zPNHFDnzHjjwZTGSwQMSIcFjhMKDkBWySASCc+2+G7tWhSKd2YSom8hx5hDMyGE85VMkttPOTxzxXy9o8z2l1HNsDKm87ZFBQgAEq4dNrHYcjORyDXt3hnVo5L2MIEjMyRKVQsFAwCduxtpODyWUnJBHJyQD7g8KaWjabYT7ooBcSobK1WSSeaQJkeY6KCVG/HJYcEDBLCvUdMhmZ7CPy8TCXyStzISu2QkLF9nljyEHzFtxwNo4zjPgfw81EzGJElV2j2+SVI5Rw2XQqxLMBt4GDnp619DWWyR4hJF5kioqJIwIkSZF8xgq8bk3ZIyDnHTcTQB1yMmnXmLq6jnDOA0aOqSEowEwjwFWGNiSUl2s+35iSBk89f3kUszMi/Z55UAGJCkIVPkMwYNlpso4bA5yeD1qu7GWeCVoppDCzfK0whR4gpFukbElkCoF+9kMQFPAOad1cQTQl2QxSxuI2VrdRFIxV2x5ykAv8rc8ZwxHTFAFWdw7ASnKGIIhX+KQvIu5iR8h8wcsuTwdwBxVq7ngurW0tIIDIsRkKy4eOeWQhBMjlVJcBVjwcgYJ471nx2c80aXEUbqm2ZmZizwMqMAWYnqwbaFwec4FRW8jKdu1Y4nIcmI4ZX+dB5bFM/6s8A+xzQBNLMJQgFvGzKJdoSPGI1iWBQ7mT5FwDlx8wJAOOKqrapKEllBV5ATkusnl7csS6hCShby8c5BXnJwabdF4Zi6skkYERUszv8A6OCspjBj25uPO4z/ANNOBjNbUNwmo20ZWzQTAKHMTyqwj+WGHKsCysWb+8Ny/KVztNAENvqAE0UPlma2jg2FFIgLSqhjEodG5IldyV+XcF29a29JuprW2VZXke1uY5lUugHmNG6yYIYjEiD5gf4ecck1zN7EqRytHIoeIk7jHtEmwBpCq5BcZAxyxwOhzgW9MGp3ggE7KUZ3WFfnMayL5e9gq8pKU2kjgYYHaB0AOwiudOZpppRBNucSTmaQvGM+Z5UkzbPmy06sVcEdOR1PN3OnQTXZERYbGH7tfMZDHklvNdAAVKqCpALAIW7EVq21oyRNCbRvtLwzMJozIVZI/MLSoqHBGxXAyrBRGSFyCTfiige1iUGOeYTRuQ4ZWmVogHjkkX5QwJIJG1zkDpkEAwbWIRC6WVbiFTAohELlfMk3KcZfO5PL8zgnOcYHFVLmG5McakHbBJh5DBEnmIRtkG0KM4BQEnJUnPJ+Y9JcaPduZXtmTbbyos0PmgqYpWAIjfaB5qsDtAHvuIp0sVzBBJuifyFJZlMbYJcRwyEOcDOQueMZIPA4oA4STYJYchYVRU3oFYGRy7NtchDuQA88dMfjXu7pLafyro+XKY1S2VUKvvkRCFcsAQCATkDJBz61uX+oW7TNEIfIVSqLGq4n+RlZsBgSWIPBPHQAHoa+r6dBdwSyW7ZuIDBK8pxIsSybhsaRfvDb5e4noTtGcUAfmTrfwF8YaZNcRvZyqkLOjSCOV1ZkPBUIrElh07cckYribv4ea9HIkcNpPNIAUaNUaNgse0F/3gABJLYGedoPfn+xDX/2JfD9zIxeyUxSRsozAgj+fDbWcKAWU4HBBy3BBOa8J8SfsD6LDHfy2mjrb3DxQ5mK7/MjJlDrGEBLDYImcMMAkfMw4oA/lL1bwj4h0aRU1DTbqzMqs8RuE2tJGAGBUpw2RgZGRz1rEkhuYCBNbuyMCGGzpypfDkcNj8e1f0heN/2FILuRJpNNvzFDaLborYut8waQtIG2LshY7HAGMbsKMDjy+T9gezile313RprZdvmoqWwGyWSNWRpJGdGC7cHbk/d9TQB+AwSZGHlJIFYEDOVOCBgE8ZHQVMvmRl98mzIAZGDBpMLnAZNwJ3DoQPqK/YzxD+xEI7u9stPsopreF2W3uLtHgBJKbpCwOEdUJGCTnBAGa8o1T9inV7XagtAzvFK4dTugViMqHmcjDk42gKTxg54yAfmRvmKiNQQVJO7cVYhgOxPXkcjnilaWQgIQ5YYIZ92duR1YjkA5P4V+lVr+xF4iu4tv2GGMGMSPLKGj2uI95VSV+fBRu3PfrXF337HfiLzp44ILnMQ4DQSKjDcF3oz9E69j+nAB8FyOFkJCSIxjBYPtbe7kkNjA2oUIx9etJbrdSuFt43co5IT5XBYAnIUkjGD2BzX2je/sg+Ordo2OlXs6XDKY5VgkKsC2wKpZAUOWIOR1GRxVG4/ZT8caXHPK2nXKNGxjwVP2kyqQDGsYPykKCwJ2lgPlycgAHydHJdOixuzJBCzKyuCYopZPvYAP39oHUD0BNRzXAgIMbibYdqkKfLYDPylSOV9j/eNfRd3+z14uLTD7BcSSRDEjJDJJuDKXUHK8y84xxjZyO5wrz4HeJLBCH068DrGGdhsZM7WJwGVfLO0H5clgRnrgUAeAXUzSZd1QGZ920KVdMAgAHHC88fSsgh9+Bn5sjdjOCPfHXpXrt58NNdjOFsrjqQVMJzliByT/ALRP/fP0zy58I6vBcGN7B1ZSwZZFdDuJwu5cdM4zyCfUUAccsbNu5JIPzZyCQOMsc+w6elWre3LDLMOMkDHzFcHJBwc4I+vp3rqpPCmqhy5tGUSCR49iuAMEkqoxnAyOuff1qOHQ9QjD5t51ZSyn5STnAOACOhznIzxQBglEGEG4YJ3EtwehU4xwRinQeYkjHCbXTG9iRtGQN4JbI5wOh69K2JdHuxv8y3cZAxtUDkA4HBwTgGoJdOmSNGVCSEBYYJaMMTtDD+Htx/tZFAFW5jLNlXE+1UVpF4RPlAVWIAxwMcDvUBhkXb8w28gDll9CQCPYdKutZ3cQV2il2vGHUqjYZSQN2MccgjnutTyW8726B0IWFQEYQurNvbJ3sPvMAT1xwOlAGMsLgB2eMlWXEW4h2G7j5epXHXBFP2YfJznGc9uDnG0detTeXMMph85PyFW5ByVfOevtj05qd7K5jRJPnK7FbLYAAboMZ4xx6delAFZIi6GUxk7cZcjKDdztK4wW4JGcHrxTCpBwoySMNwMHOQeQOv8AOroDyQZaJxHG2DIquOSflWXaeQTnB6jseOLVrpbXKSSozLsY4wjnOAXxkngYU4yecde9AFL5QiJtHBDLhACdp5BkzluVxj3PpTjDASpdW28eYqcblOckZBxjP4YqZoAkzKs2TjIZAQGYHlQHHyDljkjjHfNWWVXRUAKny/LyG/1mWJBG7/VOF9wOAc5OKAMyZIjkRoIkUKAnmeYzFm6sSeegJx09OlV/s6nOCCyAsSTwAAMY5z1I9avywGN2RlLEAIGWRXQNjBZ8A7x8ueMfrUBhYxtHsUlVZtyqAwQH7wwenPTtg0AQrHDPtR0CsFfdJliZCMlRjYcN90D65PtnsihCrdyOwyFHzYz79KvhSpwQx2/MgO0g8kHJznvxgflUG0gkhcjBAUKGHzZGMngHbjt27HkAFMQM+Qo2gdM47kbc569cD61NCojmPmISNpBVlBy+CQGAxjnHvz3pCXzlS6knJUDkdsADpxnmpIkMkg3Oqnk4kJCAqBgE8lpCR09qANLTWtUW5W5tnYkKI3R1XySQ21thI3jkjPbdnGcVrWszpHC1uQZELMxCrkAggMrE9cE/TOa5klkcuro+MlimWUFlDYfIHqeATyvIrUtppRHGkigA4dWUKGK53AhiCQc8duOMdDQB1lzdSEqd8pCqpXzGLMWYBmKuOqZPcnGce1XFvbD+zmSeRZX275yA7eVGxZdjZbHmhlOODncAOc557zricRSMZZAny4bJVEGTjDdsnJ5A579qk1rOoJRXCsrFjzyMg7cdxkgemaAMi48mO4DwySpASGDgFXEe3lcb85zkHn0NczfRy3G6YriMM77mYDq+1iNzEs3A6c+nSuiu4pUVy6ybArlCAQqM2cHpgA81ydzMVl3uWfAK7VCr87bs7QAeOc9uwoAzJjuIiQq0e8EOTtGXCqSWIGOdx9Ofaqeza7LuBAYglSDkA9VI7YNXoZYzMyuiqkr4yQMxqWBwPTkYPsarEIJWwrKm88Zy20HGNxAycfnQBJ5sfmjaziIEZBxuwPvEqDjOc1sw3sCRlvMLDzPlXBBC4HOOgzmsOT7OqHYJPOJJDHYEC8kggA5bgc5pgztz3GCSDgYJI9eeRQB6HY6lFJIBOzgspdSmAQVAVQcDkYye3St6HUltSkySmaHzDtUttmRgqsGcN99c4x2PQ15JHO6Ecn2IzuX0xg81rreSiMSBt+SEyWJcbcs3yhvu8kdO3Y0Ae523iKGTTWhXyzP56v553ReWjEAgFCNvzsQwAKjHU9tvRfEkls9siyP9kjuHmlRZmdJS75JiZidnzqOBxjt2r57ttRTdk4YMehYqSTwOevT15rb+3vCY1819uAyBX3ID947cE85xkYoA+/fAfjeZpXhsI0lnMfmRQGWLcH3ESSKWC+RICV2src7zwNter6H8S9MtGuYdUtZJ9QkBhjaSaSRY3Tdh1lLrvClsAtnAIxX5t6B4rvdPlWaG9ltZBE5R4tzb8ciJhnKAkDPb2xk165pvxDSSS3lurZ1ZC7TSQkLHJu+QzKCP3cpGMjJyOvPQA/QHSPHamVZ0mlkYgcecu1iWPzI+TlVTGfl5288k4+kPCHj+CfT0F80c4i8ox27lZY1kmJUr5qIHT5ckjliQcAjNfmBoXjXSkuVAvG8hQD5riUcuFYgRLuxzuUjPoRX014Q1zTIYYtdt9Wtfs0TKYIblltZXuYnRyh3kqAAWZCckjJxkGgD71i8UiCC4likgubd7gKx+QWohVUDssco3GRWK4IUMBwX5NVz4wsZ0+0Rws80hZW+ZIBmPawMa7jnKscYwAA2cbePmnRPiCLi5E7adDcw+YGuHjmDN5YTzdsgYbXeSLeQx2kkd+MaNz4muIroSS2zpZsTtEzASR28pJhPzIFmX51wcgDJA6gUAe63XiCGcbZXWSJhDtllIlUA42qqhRgZdiwz1BbuRVaTxS2dNW2uDbNDMRMXZJopApZJgVKEDJUAgkkA4IwQD40/iCG8hAlvGiiCAmOIjCqiAJITg7WLFsfeyMnG3isX+00nuIUhklkVbgeXO77l2MAqO6BBswCcjucYwByAfTdvqljdWsxvbiOxvIbuTEsbxxWpjKIT/AKsOwVnVAqID1JxjOeDuxcXN6IY9SSIOX5Df6JLEFY+WXb7juYx8oUBg3OFPPjF14onAETyvEwKsih3RwFH3wN5IBQcDqcAj0rTm8RKIWuJL6G5KCOXBmP2l+GEiMHDKzA7W6EgEA85oA7sT2zI7Rzyw3saSOYJ1iSEnywqs8z7kSIAE4Yj5Rj7zADk7a9ktVa2XePtU6Ge43q0QUN8imQMUWLzdgJxgbdwcDGfO7jxA73BaGUrMVkEgRGBZXUFkAH3k3ADnsvOQc1Z03VpbmBlWFZeArBbxradYdrOzOhGGhCjbjLHK44PIAPQIL6FNRihuZo1s7ieIfbLYpLMqLE6yB5UfGAA5XjaeD711niq+0K1sLCKwg+3yyWYN5BJOqvG6KI4SwKkYfDMVRRwwOSevktnrNrBHdiOGNj5QEEEpVipLkyujgrtwE+UqCfn9awp9fcytBDHMwuIyf36pcspVnO2GQqBJCEJJ9dtAHTWev2cjMoQRTLGAU8oSMVYBOJJEwrDOQSpGSCCOhoarqTW9nIY7zzZZ1eAkBFKzDeEM2FGByrEj728/MCM1xEl7eWjXe2OYm5cSWkcSFAxXa0rZJUsu5DgHcvzZyK559Za4WZHmkdmjDA43EsrgMxZiAiYkYZ6ZJ4xjIB2ljd3cixvdXMaTm3iBnB8sFsFisYdMqu4AKxI5G3NWW1KNZ4rlyJJLcMqD7RJLuVwYzMCHUAqyrj5zglQAwzjx2XWzC1zHLO6rH8rpCV3l0OVEoDAEGUbTnGAwZexNuDXY72WJpZpJIlgSJWww2llLbHVgSQFYgFQc46EUAewXOvRXUTh/LjnjyXZI1ZnCnjzCXyFCglcck5yOeMYanY3E8EazhVZNrSqQzPKq4UAyZ2uz8DGAMj5eTjy6618o0kx8tTiR0jQyjCkgKduAH4BI4Gd3IHNYNxrUklrG1vOYmhmYv8zhpflXBEZGEIJ5O7HycZGQQD688KwLd3tlp6RW8ixXiySTMoJYSHP2jY6EFlQjAGASnyjJBPc39n9mv3kFz9qh2vLHMxMWI4WaMhkLEbgzOeqtnkZArxr4La3aXU9u927yTQ72mRfKOU2PFI0u4oSwj3YYeoxtzX0X4ku9KOo202k2KwxQ7nlbMY+1NLIA8JVpDwPLxk5OSck7gaAPVfhxcG6sEkcqY1jiTa0RilRYpCpxvUMctn5jjhiMlTXr2qPZXFghaKe2itIGBmgGyQdWWKXzOZRhmIUAdPvEYrzbwHeGeyl1GwtjtjZY/LIeIJI6CRfMeUEghRj+L/VHjjJ6nxDq1xdW5jKvEJUYeZKJACYQwXIIG9RkhScgsB8tAHketwWv9pQS7o5pWVcl9x75jyvLeZg9cFd2RyvFbtgHa3kJjkRYY3beFjkjWNT5Z3YVgoOVH8PIBBzzXmGujUYNWtJPOuGsoJGa4miIBUKGJd2ljAjOwgruwCGwc846601RdGsVmF7a3kN7ZMrTCDBxJEJIbco5IaXM27cpKjH3g3AAPmT4pXjf2tE8q/ZGgvlhSGVPmSN5yGlV1Uhrfy0D53Bvmx67eRvvEBs0iuI7qKXtmNsyIYuA7KPuvtc7XwNwAPc1B8Y/EA/taG4V7kRjaoeNCWnKJvVsBcRMCOilgFUYYEEHwy78SxRImy7glMkKSzDCyNEXYyMqrCdrAKi5VjkEY44FAHsM/iZrqZGUEklW8yRtzAsQBuAHUSEEHOMEDGcivOte1e+tJHkdIo3k2ywfaEDI6hg7YB3BvlPzA9Cc8g1yt3rw+zLNlvtCsB5qsQoRyGXEar+5JccHPITJB4rlNX8QveoDPcoTHIp3AbXeUnmSVyQWZu5PXA5GBQBuXHiSWYSRNLFCjncyohjUnLMY1VSTy7KV7ZHODxWLNqaM0E86wTrGmzcSjzKshw3mruHyELzkk5XI5Nea317KbhZVaN1H70k8tvw/3kjOQGJ6kMfl9M09LxpwPNac+ZFkeWqiOPYMgH+/g5AOMjvkHFAHZtd2lu7LaqCmf3e1MDDnliQclzuxznNWJbyJFheMsNyLwyqpLkt+75b5xgZ9MemDXCzXmzyAJQ7qzO5VgPl+TajBhkkDBbtn2NTyX7ybSywiOGUPEzPtDRsFcsu0EyKVAwhx0PzZ6gHZXZtxc2xtXRhMjMyNgNBIz7JCQpJCqFJwcnkdQawrmdwtz5Xlq5JiaYsoASRgyjcScs4IwR0AAGM1DBr1vcThZoGcuGAKsE3uWOUZy+XGwADOQAoHOSaS+vLORDHDJGJI5XaXKIzo6Ky9UXbIGMabTuG3kbRkUAUIr/dC8KzLI3mK5k3KQVRCArLs3bipPIP8XSp7eYxTW7SBPKBx1baULEuvAJGMDGcDOPww5nkjkt1KusbIVRVIlUyffAZgcKuXOScdMdanaSaLaVJk3qDti2ukchAKI5IG0/Kx6NwvFAHcrcR+a3lmFRlHG9SrtG4wzAsBuAAOME4zkZANbKXE5k8u3YG1IWR2RJsByqFlbnoCoBwCuGPOa5O0k8wRiaA71ij2HKFMkKIyByWbDDJI4zxxmt9ftcdu0azvC4iLBD+7bbI6FtqbRuXhOowfTHNAGzZajJb3JveVkhaUHdh08wkoCMn97GN2CMnAbBBFdLZas10pntxEHSMs6kSIyBWiXzEU5EigFtuAuMkkDIzw+9ru2FrPJH5ccUo891MciqwZnJZe7APjIPVcEAYLrCSK2kt9kpAiRWjAUsJDEQqiQbvmwDk8d+4GaAPb9Jv7G4ZY5zMwkQQzyCNbcxzSbpPMhkaTaNpTORjk7QCDzuaXcypNPFA6ySu6m1yxGw52gTOHYBiVQ/icECvKLbUJZ9sexVimkYggNGpmAKAeYCAVXcB/d4ya6y3mkt7kyPc4hYQxRwxsoVnO7IOI8kh2ywzwTkEDJoA9/hnWDSYlurtQySqpAkV/PZ0y6wq33FBO056DHcit7Tb2zjtnnAt1ug0KSySMZD5Z+bdtyQcBcEhzjdgAEHPi0V+be0s53ViokkRixDvLIERpdysQqruzz6jFa9trWIiqMuJVXEC7CwIZmhDksAMSBtx5IUkgGgD23TPE+nLLcLEizKqNHArMTFBI7keZIAxEjNE3GQCpkViowc9db3MlqhvLeRzZPE4MiRxzMZChcxHzMBFy4BGQR5hIHSvmi21vAuBHEAshKOyqrAztKWKRtg+W+VbJzl1J6jp1tv4iupNxBnlgihDPbLsXy2UK+VUJhmJ3/N1IA5wMUAe4WutO8rSDyxMAu0Fgo2hMeUpZcRnG09wdoyMGtvTfEfn3MPzJDKxXFvIArMFyI381SflztzgbtpJPIrwTStWme5lMs0awiN3j8sPGYwsRwJnMpWV8s3btjOSTXRQeIbq4vnhaKLyYkEMUkTFGdAUjlkIJY73VQR7k8dQAD6U03X1O54yUWIuWuA21XBcrzsJJXLk9u2OOa6/T9YEz+XHqDhFw4RnKnb1cIC/B3EnJOfmXj0+crTUXcnapghBIldXKsQVwBIdoVAURsHBHbNbum63D9qLLceSXBjKyScIoba53CP5MhU7ngA4OQKAPdV1mKBZs/bFuPNZhcssc6OXZwYpdoHyGIMQzMSAOfeydXnaWzjuLidIYEIjU7GjiMm5nQ/vAEVpVUEAntnnGfKLbxEs882+aPd5gW32uqq5ZtilpSACVUjjAH94VZ/4SALIDKwTMsaIckJv+cOCjDIAfbgqSMN/CATQB7louqW8Ec0wnga8aRy0E0MqoRGBsUOkmzJV3CxnvHjJzxLNr0NyRDJAv+ixEO7mRctMSq7iD87ho87WzhiM55U+Nr4hkt0kiieOQeW4YA+aS48w/ISw2ncSd3IbdnOOtSDxbbTRIlvPJJccb9kTKgnWSQEDJy8m7PRcgjIJHNAHts90kThGkaIEbnjZw6Syq53xmIMMyKSOcEHBwwAJqKHWEs7O9f7rOGQyyLslVmmD4PlZ86EbY8B/UcjauPB5fGcMhSS4kEkyTFzJI214pXEoaXy1ct8wdgQd3JHBpX8c2VxbR6bJLDpsl15h/tSeVljVAAUJJUFTtwRng8rk4FAHvEttqdzYtqFjexOhWKd4YYmdiFDlo/LAIOwrkjeCDwcg4Pk2o68I4+WZ5EkWOX54lwz4+8pYiNcc45OeOTxVPTvEXhizvLjUE8RSXLWtuv2h7O/WK3ZHt5A4dAgCu0cc7Dqcg4VuleAeLfiP4Zk3LZ38tvMsSzmS5SMwyxMApKA3JfAdPmwcnzMhQQxoA7HxJ4js5rKSTzxFKjOktvt8uWJDKVZi8eAwYquDweRgnOB5XJ4rjyz7GjVWJd3Ls6RnGBEd52oWZgpJJznJrwTxp8U4lKxWJVppGDyyLcGRJBMQYtsUcYKBQcNlnJA3DFeW6h8Ud91JZG4tzFHgLcRmXzi0KkzOA4DKoKyZBG1vm4GaAPtBPEVtG7+VOvkjE8bFizqzAEszqxwARgAgBtpPA6+SeOfiMunQXERlTy5A7KRIJAWJOAEBztPHccEj7wr5cuvi6YXuoYrlmjcBoj5g3ZiUL905AXaAcZP3zzzmvF/FfxKlvWM32iSQ/MrxMcKABtGxgcevbkDJPQAA6fxx8RZ7m4nw+RlgAXJCqVYEEgDB6Dp3r5/8AEHiCTU4owGBZC2T0bJIC7WGNqjK8EnkkgDJpup3Emp+deRSsLaNQXYsSWZhnbz35wee1cbISzbcnCkEc8ZxyVHfp+lADRPcFzlgjnAV8spiwynerA+2M+9MYySEmQl3yQDuO5vQn39elIwLbdoc4yMkgg9Bk+g/lUsRRJcXAIjRWJ2H7zbTwDnnkYyOOehoAbtYD5t33Mj5j3J5I79KRiRlehIzk4xj7wBx9eOasyTFoo0bJVchcED5SM7R8uT8w5zkHHQYqmzowZlRgq/eBwSTtBOMDOMZP40AKrLsdtx85mComOCoXaXB9dxArrtADvOmOeEXkbTgjB6dif09OlcmiJKQwznG8AKfUEDAHFepeE7AOBMwDZaMiMFWYgsxyVBzxj+tAHrvh5Jo4onCkmPYCu4EFCygY4BACg/kK9NVWVc4lku2jMixmEGLaU3ArgAn5dx5B4BPPIqpoOjxzwQm2PlOI1eTzQEXKjaTndyhJXn5iME4IBroY7mWzG8DfJGPL+0YaRwpBUFg33yMcHA4OMYzkAzraUzeabgxkMvyEqsTrMQTlSI8tFtXgf3m6Z64V7LMzvAH2xlVzGGySV3H5wFUFuXP4/hXWSpFdQRh5EjnQEJuBTzIVDtliife35AJPfB7Vyc0EiMSxDMwyrxjBbOS67uCzYI/769qAOUviI4nUq8g2/uT5kg8s7mztXHzAMTgAjqeOeMOGeQFezr8wkyVbBQYG7HIH/oQ68V1F6EKbHGZo2VumMruk3ofUE4yf/wBVYdvBCyNtO6fDlvkJ3Asu3YEzlSSeCOijmgDY06ZbdI5Y5P380xZU+95SJjdJlWGyTJLBiDwnvXWQag0jxNKjeZGX82bcpkmfz5CjsVB2kFkGcA4TBJPNYGmWs3lQTCNVjdGMbSqoaUCQbkclAVUnI5HAH0x1loiuJ3miSLechoySiEKCqiMn727fxxnINAFGeRp5jdTyqzFyshRo9wYDf8yRqCifMeq8/hxq/MQsihhBbEojsQwQHDuiJk4UkgngdM8nNTzaSyRrO0TOlyNzMCWYrvzuKKD84HPQd+uKlt7ezdoXnVliiRUliRnd5VwTuJ4GCoA4xtyAASSQAIl2b9kjSZwIYSLfzFQRmIGV2AJb7+8kKTzjncMCtC31BIo5LeWOO4YQsIgxDrBhlYOoRiCwQ4IJ47d6pC1EMZmsmlDK670kALIS5EJXaCWXHBIA5I6gVnG6Z7hXdWZI2YeUqsqlATvIJyWBJbJxySD2xQBtw332QN5yPsmCBQSEBCMXWRw6k7jhwcAhgRngYroNOs7HWSWN61uII3KBkjYSkZAjVncZUh0xgHBH41ylyi3cKPEqxNCuJd5JM+VjHCb8gKZCMheRnLZxhbO0l/cw27ktzIHRnCxLn95HNnmVsKDwNoJwDk0AXZRLbSSWCYimjbEjRsjIZFbEZWUHarOHIwDwYySQcg7VlZ3bxwCSBkuIHQwXQ2SRmFlMoY7TgTBHHLfMDntis2GJRFLHcyTSyQNKoiQIyK4jU+YrEkZ8xgdvZRnk8V6LZaqtvYxRNp90Ifl2ZliYy3ABaRzJ5akOEAKooG1T0yMkA5y40MpbwSrBdSPKGu0lPypKN+1mGM+Yu0EFc4HJGCKrwvJYY2WqqZlAY3C70SRWYeapccqZA33upwDg4B7FtUCSxOrRywuii3W7IkFupEjKFY42AqcDOOTyTxWZr7Q3KzKRFJEbJJbhVZFlEiRlkMcisG2iQK42HLBVUgjNAHB3UCpd5MzIJyfOQKVEMhMoVCu1sdUxjOQwyOtVLuzhBaIPBGVYt5ixrukWRSGjI8sBSp5AAznpnNb9nbyzkXlmyM0KlmtmIacxquGkiDnO8MEJxluo965bUJAssxaV3Ab7wDqX3HcRkjGc5z6Z9CKANTw/4Hl8Q+fMGQLE7CMtNBC0wjXcywmRRvGxTuO0kA8kHpzlxZJaXclrLLvSM+Wnl8xJ5bKu0lVJPC4yeuBnpitez8QahpFuI9OvJoYmR/MVYSjIZR+8RWZMhiV5II9qwBPE8jsAZZZJFeaYMyvvIfdEdy4YZGc8dc85OAC7bMpuRgDaGJC/MokJbajHHIOcY+mOnFNk0/zI3maAxRs5VgWIjD4MaIwXgnOPvMeTkAcmrln5P2iNHjVpWZHifcWUeX85DAfLnCrwxHPTvW5df6S6xxpuWWRzsjQFUMZ81nKHII2AjcOcAkcHgA4d7EMZz5jGZ85hA3GO3WMAlNxGXJXHDDIyKyBYsm84ZWkyDvMo2tnBARSdrkkZ3cEN3IxXeXiwSSo9qnKr5Q2MYxk7WEnmOx81irgEHAHT1qtaWbTXQhm2vIJDujyrqxUuQc7sf6xADz0PHbIBzNzBFDFBGkDI7gSysZnZ1ReDER5aqCWQHJJODweuaLKWnMm6TBjiWNiMHyxGQ0TISQygkYIGMDNdhc2HkTmOWNgFJZlKkttYEsrOqj5SehAOevHarNGjRKrQCJyWKDIyuQQUbOCwJAIOQOMGgDKFgxEYdlkuX3LG6SF/MLPmPAT7rbVcDkn9MbCS3VvG8MsaFt7Fy4CyI/yKCgYAbwsa9Rxg4wScz2YV2VFICIylVcD5CVGZMkggEEAE4zjrW5qa2uoSIWH2iRo0SeTYjDzNnIK4yBtBBPAGBg9cgHH3dnI8BAhG+3V432rmUhfMIyoHMm0nJxnIwBXNtbSSQgSh4jISgDhi5GPlQ8dMqqjgD5QCD0PpsOnhA626nIV7ll3Kr+WRhxEGP70bcktyQCTggEHPv7CKUKEiUTRkl2wmZiQByVPOFxggDp7CgDzeaRYbtokilCQrHHKsrH53eJQzooYldsjLkd1BFbcU8xt4m3RecdqB42COvlxsEBjVhuB3r87Lknqcg02+0t2eWSTfGWUIjEZLsCFV1APyjCjs2CuMmpYraC2jMV5HLNIsUaRureY4ZjHudlCtlQjYYDhQCARjNAFyQ+dHG8rKrM2V28syx4XjCYOG6k5JzjJqWWWS3RbUCVHZikgcMoeOQD93NHjcUVjnByfnz0FU41it2V5ESWMEO8BYK+CF2BiASSFKnAJGMjqOI5btEuC25JizK80CgiQR5O2LdIuXyoODg9wM4oA6ttdtZtNjg2JHLaJEFEbbjMUcCRtqkK38WASMiTPJFc+8n2i7WQFLWItt2jiJW2AyArtHJYA8ADJPPNVV1NCvl2pfCKUjiYKHHnr5hClWAOJQxw3IJ4NTLYwpthmWR0ugkyGMq8sbMsqqrFnXZ+9ADZyMY5HQgGhBOG2u5lKQyxyNCHLxPtDCQ+UGI5+U5PTkDgjDLm6C3BntZAgWNS6RxMmAeMFVHykknIXON5A6YrNhMrR/Y40JfziVVRlnflSgEZ5JUe/TrnrWu4nihzMoVzu3rtk3oUKg5JUAAgNgj0oAgkvxMxlOx/meMK8Pljax3gZGOQc8Efx9PSkyIzIVG4ko20EIFdSeEO7lsr9Oal2SRBUZ1TzkaeV45iQiDuQFbazBUyTzwATTrW4sYJVEi3DrC6PAqeWQXIcuXbB3ZcZX5uCTzQBkMSJ5rbZLERCwMzIfLut4YqoduGBKjjsSue5p8dmJrhGLi3aDy4VkTfvEqlikrkDC4RGB74G7PatS/P2147nYyKiFN0ahY2YN8u0KuCxi27gSSTljk4NJHPaW6oRbh3lDhhgFo2VShcZBA+8vXp83ykc0Ac99jjied2aC4UMu/wAz5wTEWBkicHIzyccAgDnA5w7i2Ny9ze/umeEKzrOAx2MyxRokTgbsLnrnAGQBwK7J7f7TcpM6iO2nA4SMu0RRNiYYKwddowQCfcLxVS7sYJz+4QAx43kD9253ZAj3gBicLkfKVzxQB5pcWO6RpmPzhVAY7mLlQOGBwMZyB7AcVntb7nYMGYvtdMHOQDnnC5UYB/MV6JeaellsZoAzMyy7nmVY8AqGRo2BYMSeOPbk4rCmhuAs06JGrpIoUrEA6EqQpQ4+VduT6gnOMnNAGJbxy2UkcykJJG0blAWUuhAfdnjAxxkAda3NU1JdRhXLlXBBwC/7uRWMigSSqdyje2Bye+ecVkBt8oPnNuMTK2UBVHZMYOSfk5OSM+oHapRKsMUhmEr3bqCGSNBE6EKGDlwGEgK/w+uM0AZ9wSy+bvGV2kfKqksBkhQR8owPpz9RVckCHzAwG5/9WSfvOOoAHPYj+VTTskuV4jwEwiEYJAALkhMnBIPNQQiMSTBUW4cKzqkse+KRFVmJGRmOQYBBHTPXGKAJVIlgbdIiMgIRJG4ABzgHPc5AA5/CmyRmBjFOVVim9BESVPXcgbBGd3GeRx1qqZWHL7DvLbQWTgqFCOpU9ADwehzwSc1VWWTPlnLqxwXJ9T94gdT0xQBasTG9wrtOkcR84u0quyKYiNoKgc5YMOOhAqWN7Y3BQQSXEUk+VG/y4nVCeQMHC85Of4TyO1Z80bK4WDfIPlO35RgOqliQCc4JJ6/rT1e7sSs8IBJDJGVYkSFCD8rKcgbmPQgke1AG5fSwTXELiNRaW5gS4gifGwfPuUs2AT5nfGBuArCdFe8d4EKo7YjjkPzeWWIjBbON+Q3f1/DWtjbzzWyXTG2SaQPKpBMTL8zsHbGdxnQZ/hw3JGMmvPEpkjhtH8yN1eRnEYVgC5wSc/MgC5HP8ZwcmgDDuMlGZTJvjJRWJBVc5KgcYwDjHrn868fnF1ji3GT5nI4IZkUsQuByDg46DscDmthiFeJYtwVgCpdQp3ll5cSHuuwYPGVz2NOkM1kzXEiQrJ5EihEIVmDBNjKVU4PzAYHUdTycgFOOe882SV4A52ruTBG1QRKuxAeANg4HXB6VUuLme5cEtEwDBCygpK6Lkc4XDDjr1J56YxMZGHzhAxngO9I9ygOQypIVyAWBKknGDnPJotYApKMsalWCuWcHCsULEFT0VQTx6kUAVLhVwUWSZVYZkQDKiRd207gw3LuB69OcD1ngn4CyyEpHGViUl8k7iAowTsxvY9eikHtVqa13NIeNiOEDgBYyMsVIbOSCvIPf19ZXt4Y4pgis8vWN8qcIQqkttc7fl3npkkgZGKAKxuWRZMsNpJUhlJLBi3zIGX5V8tUyeDyCOatvfGQxtGqq6rGsTAbVAUKCWBJBc/LznovvVRlmnhxJ8hjVY0DDywyhjyoxlucjrztx2rTtNOLwh9w/1mxYcDe0Y4jYqW5GVz/XmgCJ57iWJPnkYZ6Nh3OAuCTgkHHH0x6VBDMxk3PlXDb9rguDjKYIzgAkk89ce9dHBo+5Jgs0MYV9m5wN7BSWLCLdwOBkg9VNLb6Nsm3ySRsNwjYkk5aQthkKkZUbcnpk0AYVusd0WEr+U6vvJXhpIyCCF3OFLKyLhRjIkJ/h52YZjHMI7PjEcaSMyYeIbSJigfLBfcY+9tANav8AY8NqgaOTzD5+5Fwxc8ABn685BHB7jrmr00EoWK+8mZb6dnjAjdIxIqsiFfLdFyNoUdSSVzkEYoA9z8M6PqXijwfb2xkdkgvrfy41y7iOX5cl2YCNcg49jxjrX6F/DPT08D+B10aytoxOkYnuJ4naBxJKGjhicQnJYBjkk5yRwQSa+e/2adP0tdNvk1JoTDbmCXZMiyxs/meVNiMqAV2lyc4bpjmvp/xRqNtaWMVpZETeczSErI3yENthij2jJjVSuN+fmfjGMgA5aGwsrqwuLmeRrWaG9cLEX3JK4nB3SrPIpYsXYDhjhDxxXoXhPRY7a2jvYbhLzzEMqWzZELyQkKkS4GMeW54BUckMp7+fadZXWtyooSbZFGQpaIQB9qRjftcjbjafmbH3gc8ivoHw/bR2+gpLM8yz7/Lt7fbCizbWfdEoDtujZWj2tlctxwAcgHRaDYXU92l9d2P+jyRy+XucCGIFQ7M7sxQpuY8YBJ+UZ5B8s+IviGHXtbi08xSTw2zSRrHEQyBbZx5jJIH2hicAAjPGduK9k1ZbnT/C0jvGIJ7iLLNcMVkjAbejBGJwMk4yMfKuOCCfnS20vUbq5lvdOuN7xE7p1hBj89j5k7K20lYgqgfOc8AkHuAeM/FrSVvFsNOi/cKv7y72NvnmWaBWEShSAAADz/tFSAa/PT4l+Cf7D1KznLLLBO5m3ISGkAfc8MhyfKkAYK33TlSRkGv0R+Id/aWEdxd3IEt/dK7B9+5tqRMJZ1wg2KWCAKOQFxuzzXwz4k1KCZ9RvNTeeSeWXzrSbz1TykgycNEY23qzFc7guQgwR1IB6L8P9W02C0kutNsjMUNvNbW18FuIpWgCM0Msbp+9tj8yOpI4yfUV9A/spfHrxT+yj8bLH4meHJrprO/nt4PE3h7zJHsrzS53K3UMaB8I6Z3Jno4I+6WJ+WvgrfaXPqN5Hqktz5dvbNJZW1vEjxzSTRsqyySSTAxKHIf5OSVAPDCvo3T/AASNYuvt+wmMgBZI0VFeXa32d7zcGDKVAL4wxGcE4oA/us+AH7Vvwl+MPw/8PeLNL8XaSk+p2cF0LK41OGDUo5biHyLm0ubeSVXRo5GZdpGARxyBX1NpvjnQNSTfaa3pckSrsVU1O0lMjDgZKy8cYGScgnnvX+dXrPxT8QfDHUbG38N3NxYXpnhf7dZyzwrFLDM7b42SQEgShm5zzxx1r6U8H/tF/EDWVnv7LxZq2jR3lzHeLHFrN4J4bld0twltiVQbNpy+YzGU+6hbAxQB/fpZ6jaTqzQXEEruBu2XEUpRm52M0Z5AJGDjkc5q7bKwedZJ5J0lkEuHchI96rmGIhgRGHXOOgDCvwb/AOCYv7RWpeMNBvfDHxA8Rx6he2flJpU1/ciDUJrWNgytIcgSzmWYgtvG7YMKfmI/cTSbm1ntVjhSVEMKruaYzSqrpuVTK7sS4JPIY+oPegD0FCsqkg4Y8DoQSWBI46DIPpTzuAGVIBBz6beR0HQdfyrnkmmcqsThYRhSgzv3owyEGANrLkHOecEdDWgLgJEhZyTj7kjbcBsYBIPI5OR7UAW7l1aEhER3wSiyA7CQo2hwAcruHp0PQms5bpI2Fu1wksgZ3ZWcmbDnzUUBuqquAMZAAAp7utwo4yEIO0MAjcgYyR0z+orAu4Zo5JJ7iVTFCE+zRQRBpwoJDSSAqN7szFWA42gNgHNAFzU7iXy0EUyxoWPmkEK6xkHlG2HnOBgj+I8jv4z8WPjR4I+DnhDVfGvjrXrXQ9K0aGSSY3EwLuoXMQhiUZluWJUbeSccKK8l/aq/a8+Ev7L/AITn1rx5rEMms3CLD4f8I2jxvrmu321Xj+yWxfcbVWC+dL/q4hyzZwD/ABx/tsftufF/9qfxrc3V3rQ0/wAM2dxOdN8KaZNItjYRIZPKeYjAvLkRhQ8jfgoXgAF//gor+2v4p/az+I1xdRFtO+HmlXdxF4Y0ua5cCW1WV41uLqESAPcyrluB8qsF3HkV+ZMtxFNYxwTKZ1jaRoFdiIoyGVnUryWUAnaPUnnFStNJi5GoyteypE7GFXJ8gK6KrB1dQGEhIK4OVJwKrQ3Ns7RpBE8TwqjnftRPMYhd8Zkk5ckryvQLyOtAEMaWlu0P2eykeNyzFF3lPNYEY55PBHU46k9a6zRdG1PXNQt7Wz0+4SIshiWOBZXIXDvlmwCoAJ6it/Q9JN5byARyvcMjyEGPJgAQyPJuDgb12kkAkNnnrivTNBjntIl8uVrOcjy0kXakuQjCRgAcsQc5HPA44oAvabo9/oLGO+eG2LqNwGyWVEDASKqjlT5gxjocHBxjPeW15o1raSoI5GRwWcG3CIWKkk7zJtLbXGfTaR3rl57a1heK5vbprlikIZppXBjiHzbTKG+VcNJnHOGGCcYD9d1QJbpbQRR8Rx7HJO5VYZYgbCWJjYY42kjJ9aACTVdOVooprlYYbVG2IWWUgsNgDKqklgDkeoGe+a4XxD4rkhYWlqj3t5K6+S5fyyYT5ZRtgIPyhgpweiE8c1R1K+tdPiuL2cTH7LEG84qqhQQzA7WB6ZJwOo7kc15/ol2LjWT4iubqG7iEz+TCd6KwRQo8lWOVKrJ04BJPUdQD6V0LxZL4M0FYntLWF72OW4m2ynzPNaNlCCaWb5V3bjgdduCORXmv/CR6h4n16RYJIoknk8vzIoYSpW5dJFhBkUeYQ3UnLYxzXH634osdWuWjl8lYJZHREiJLLnB2OoYgN8u05HOenNew/CrwdJ4h1KK4UW9rBA4OyJcMyuVwYo0QBptu5vvADBA64oA+vfgr4OFlHZ32oXt0km0MXsxHHHKYfMcRy+SB5kpJ/iBIwBnqR94aVr6x21s8VzdWwaGMYvAWd5ScBXJkACAjqAWwDhT1r5y+GGiXBgiSZgVDeWkC2MiJ5kRaGWV94++yheOgbPtX1bp3hKN2VNWmmtpkQRwW4XBSJt7usihfvMijpg4PfpQB0nhzUJZZ43trlsyZaQGQovzkBxjnYCBjPUnpivofQ0iutgmZnmaNFYfOkarDEVjdCrfLKVOScLkscnOTXkXhbwjBCZb0zB7OaNTGImZmZmyF3hiCnz84wvpgHOfYNNSx0xlEt3ayGWNTFh1nnQh2cxsgx5ci7QV+bPJyOKAPW9C0p7hA42RSrFtFsZAWm+ZMMOp3DGAc4HPuK9IsfDdxGtrLAkTyIHmna6kEcaooZzht+WI24AB644ya8CXV7ht8ig28drCjCW5le3d5WkWPyViBzLIwPAXJGCTxiu58M+PLmKOOC+vbe4gYiLcJMys7FQQSGyo6fXd25wAej3NzJpcloLm3uIRqC77cp92SMM8O5FyMqZV2+p2njHNa1pd+Y8JiWVJIpUlCn5CADgrKGGShJb5R36HoSJcWGrxQ3UM63MsC7IomYfusBifKzyo+YnsODg81Wg2QyG7kWRnYvgFkyjsMg89Rwevc9aAOn1fRvD3jPS7rQfENpbXthfxPDc6fcnckoIYk+Wv3gdwJzkckHGa/mL/4KT/8Elr6yvdZ+K/wD0Zbm0MdzqeveFLWJBdWq5kl+0WEcLfvYjsPGN3J25INf0yCW2mmN3HKbVFQKgCK06yEgEkq2FTGeABkn0rodOXT763mk1F7e4luI47e4kKhXeIbkjVFf7xCyn1xu9KAP80qe0vdAuL3SNX08W1/Y3MsLw3EcqT2z+WxeObaMsVeMjDMcEkYzyMOSQRo21yiSK2VAZWcncDuU5CsQeB0AweSc1/Vr/wVA/4JX6N4pg1b4zfA3TJLfWUW41HXfDlrGmy9z50txe29tEpzcbSAcMQTjAHSv5WNa0PV9A1eXStYtJrO9tHe1mtb2IxzRNENjb43C7OSMZ5+XqcCgDgb9AwllR3ABGwNncykFWJJTDDcOfpgCuZkhAIeRWG7LKTuAYDGMZ6jr0ya62/DCWQksEcgIAVw4jypcbhgngZb/aPWucmUM4R5NilioZGLpGhz8qqOSowMnPJ6UAMSRlYLnICgsC2MF8AFcPnG3Hf6969A8L6glvJLGzMj7SgmUkiNWUhiwBwdyDAwR0rz5YAG8tZA0hUgEB9pKthEUbfvFQCD0weSDxXQaLP5M/lygIJVILM5TARgxJx97gMuCOreooA+2PhNqEYWGzhyWRmDXEkq52OQxjYckHI4GcEMQRnr9naJpjXEM3mzwIiKqtITvZ5HSIsI1xuc7M44GNx6dK+BvhdOEvbaMSXFuJfKeVXVF80Io3ne6namQxHILdBgCvunS9R3acILdlQAI5eTakrgR7CAkZJA8pDjHpg+pANe8ttTtBJcbg/n+apXaWLpIp/e/dJhi8rAC5GFUAc5NcoSvnTtdMHiaFcBQ8SrLghi4ldfMO1mCsM4DAjOQK3kuDia4EknmCBoxE8p2AFmRiiA4BICcHJI68cVWiitIROL0qWKYQQyhsxtBh8CRGDsN3+yFK9T2AOYtdRuraO9txG0tuxUeZLJIoRLhBnnqr7Tk7cYyecEAzRmWFPJErM8rB1j3qLpjIf3duryFQZNxXJAPyvnP8Jxb6CaSZ1KziJTuiIZSQihnUkEHYCNmevyqAD1I1NJHkoxuUeWSfZ5crklI0QFYwivyZQd5DKckxjspBAN3EwuElmKJOqsqRsiSKNyfOjgNhQGBB9CAOAMGe2Uy25UxpFFNHK/neZIvmSAlMIFiJHAVABn5+SQoxTZfKnhtGjlE08nmlo5MW7ERqVi3BkO5pPcHLAfNzkw2OotC+bm2dYEUwyB41ldw3z+UqqTtUsoDc/dyCCTQBgy3su5rWe3MK2wLxvuV5X8zepLB3JOxApB6biOjc1f0+8u/KZrSEZ89QLxTGZVkjA2B4WO9kCtn5RjdIRyV5u38FrqBhuEeIT/AGY7hEpAt/LR5ACi7QxKFOOcAZOQAKo2UsdioWBxGs4YTylS20SMzgOoTcGDIDhAQA4GcigDfsLi2+fz79/3rM0pOB5bSRN5hWIYDAShsAYOH6DBrVtdQWGYKVmgjVXDyFm8qQjzPJmDeWdn30CDPvkMRjmm2MsX2eRpHazZpDFGrL55DERgyYMP8JI529cdBVizSP7KilLhGUS798ru3nqDIFiScZEQYr1DfcTAAxgA6ufVtk6G0iiRxGrShJyUm3LGySMzyMzuX6qCx7ADkVpW17C8TpOslyCuFU4bLKzAvHGuPMUttOeRhTkcE15sNUikkW2jVpAhZ5EeZX8gybRJtbgB1ZlIG1TlQQOa14YrycQy2F1NHIzqssLjZO7r80yoDIVjHll2DZB9OegBT1eGSOcy28scisgVQ6R7gGx++dgOQVIAGCTjPOc1gRtfNJKluoMcSNPIInKwsoLkOC3LAbO3OW4xuAO5qySTCNW3N5ZljXy3CtuSMGLzZOFVvmAIHBxwQa426eciYSTrHISirE0waSTcGUgLu5KAE88DHfuAf3Oat8Lre5jW3ktgGY7kCO7KHjHmIWaPhCFOCAw+7g1xFz8LHV5lbBBRgxYAtLwD5IbaMYVSQTnoQTjFfbQ0eMEiWPzG6oV+Vdw4BHTccE9j15rJvtDjkGBHlhkZC5JwFwqlvTaQSvXJz0oA+GJvg/EUniayhEU8YDl0SRnCuwEeXJMa4dyRkZJ6cVwuqfATSbv7QtzbtlQVR1jMgLAKGLhsBlyq8A5G30r9AW8PqivL5JKRjdIo2KQVTBdixX5sD6cn61jHQLYNNPATcRTPuhWcBolAAUqhRMBSwJI55U4NAH5j65+zz4eS4kuYVW+MiczNYSpLCxJT95vjYO2xeMZGDg4PFcLq37O/hxrSCKzs5fPmdDL9stYVhEiSlvPjkVNwXAReV+6CM5wT+pOo+FY3k3LCVhI+7ECFWRcsdoKkgZH04z05rnpvA0WySSzhSK5Dxs080P2klYyCYhE2VIbPP3Sd2eSKAPypu/gSYbl7doI5ra8kyitCiypK0a4lLoAC2xeT/Ft+bJ3VKf2Z9BuoIYptGuhqBLeXeWa4iTYikI0cA3S8+dlTlcNuAyBn9Rm8DRzOCYEdt+5nESjzG2bhkYyB149s+grTs/BZtrpGMMYj2SIoEYZX3xsrYdSTGo689MenFAH5caZ+znbWDR3C6fFJMi4AuYmaRDOqrKoibCtKQO642nAANcx4h/Za0b7RLcJplpEJI285pY/MEMzfOjyBkzIf3j7QwJy4Occ1+wNp4Ds2mlRbeISE7zgruO7cocRkEYIUjoB1I54OjJ4AsbhHWSwRMqAxVVw5jRMh25G4kMeeOcYoA/CK8/ZN0uC8kQaKGjuTJcTLCha38xcokh5O6XAK5AGcDdXn3iL9jzRLh2lj0VoDNLGqxSRySEqIwHbIjwUBPquCQSpySP35u/hVaOWcRgT5YxOFIjKcDbKqrhmHy56ZwSBzg83qfwnhuQF+y5bKBnty0ZYbiXB2r8i7QMjoeh6mgD+e+X9iXRZLhozo0W6VMRxtYeZE3ltkhlI4HmypuwQQCdpBOa+avG/7C8FtqTJB4dlWWQMWlt4HaO3YjAUCJuDkgqoQ43fMSRuP9TL/AA0gjl2W1pPFtiMrTuIpFaRo2TG/qh3KGxtbaF5NcHrPwgjvPOhkgMrTr5crqqxS/LmMFpIkXB2jOSD93PPIAB/LW/7GZitZltdNjuJ3MnmMbUReWDsPlqsyfK4bduK4H7wDgqDXH3f7GR+y3yrpTRyrF5NtOlpFK/mxkIQxXO1SXO4g5IIBBxx/UTcfAvT4IvL+yCNCnlI+0swRDgFpW++SRz0JwMHvXCa58CbOG3VILNBJIy7gyrJCSvL5VkJVsjr79aAP5dbz9i+XdEklnEn7l3MzRFFjdSG+6oPy4JIOMe3Ncbe/scXkM0LQWEsisS1tPHC371FlZPNWInJJkSRQQvykZwcc/wBOd98B4HAxaW4HmErvQbwgKBztdOhBI79DjkgVxmsfAm2t13R2kcchb/WNCjcKdofI58tiqjao4L529SQD+bWf9jyabdLb2NzNlIoWhKFpFO4ZKqQGIyuScAc5IGawbr9lV9NWWaTTJbpk8t5LdU3RBg5DZAGVXJyV4+UnHbP9F+qfBZ7e2uLjTFD3vk7DHEn7i4ZyNySxD5STtX72Cp/iwMGC2+BEcsMVxe2OJxGImAVTFCC2d8yKuZc8+mA2CcUAfzi6n+yLNeQJqVhpU1vHPHueBUl+zxsVEixxTvnLbDyuQemc5zXnd3+y5qMUrwfZQQpXcBG24ngtuCpgHBJ5PPp6f0/6x+z9p9jqEttax74zHFILgwNHFiXawKhiTFj5s4AOH4yeBwd3+ztYeZLcQ6dGWI2h4Icl3fzEV2MpBQnKgDAwOT1oA/msf9mnWJbpbU2FwdkeNyRLtBXPlxquAWPzdsnnocc3dJ/Zg1lb1IH8yK1uFkiu5CoXMAGJAodCC5Q/KAM/NxnBNf0TL+zfYYluJLTy5ZpI5i6QgiVgqKr4ABDBhGueCMDgjGKNt+zHFcSXO+BMTysqSwQpFPCN+TIJmkyzZxyQOAeSDgAH86V/+yxqkck7WsUzQLK6xl42SQoxKxPIuf3ZJK9u5GRya5t/2aPFkEO+50+aN3J2MsEqJJhsZjeXG51G3djj94MZ6V/Ty/7NlpFM1g2nAuibHnkiiYM/BUO+QT8wyf4STnOa2P8Ahj++m8Oz6zLYWsdrD5i20GotHGXiTYWaGNsqvBiKhWy+45PPAB/LDL+zt4mRbhxYXQW3ZVLOi7JVcx7SnIDDLsSfVcYGM1zOp/ArxHZNCs1tLGzFiodCnmRoSGAYkjoAcnqD0GTX9Oc/7O+m28V1BNpCyOw3GZlw0ciBSzKdwBU85B6MwKnHXnz+zVoxhnjuHjEMEc8jGeKOQqVDloSQ3zuSSqkbxkqSKAP5k7n4O6qo+W3JZziXKnYJVIBSFkYDrlTkHkdAayJvhv4msTHawW9wpKOUjkjB8xyMv5YaL5lAUHHJ+TKkZ5/oW1/9mmO3eWODSYfLMjywyxKJJJF8skEuCVYqQx644Izgcc9dfs0G8t7QT2Eii1+WN3UblRpMPInzsqg7s5UDJO457gH88l38OtcgkJeGUltrP+7/AHik7S4KNtIJycdM+1RweAdYkbBs5ZdwI3ssoZWblHeNWOH2k8HP3u9fvNf/ALOOjG7RTazFDLLC8ywI8FpMijcCoA8wsi7shlHUnIFUP+GdNKSJpFsvlQF5EWPa4AYA7sjC/cBBzztbccAGgD8RbL4SavORIsFyIiMlZI2RnbO0hEA+cbhjI6Acmu/034NXnlpNIhPTdkO0hw64bbt+6Rxwccdq/YyH4CWptYVa0jm8jckUgiDcScyJ8vyxouCVChssWPQgVLY/BqAzzQx6V9oCQGUvbFWJWMr/AKR5TqPOQEkEEAgjsDyAflLpHwjdZVeSJdvlybN4ZIGkKMEEgdWDjcE6gKfXAyLOu/C90+zxxW0TXKWqSXUkSM0CSMjSSBwineQvl8oSqkkYHJH7L6d+zvps1vpUV4tsLu6lhfy4CwE9qC8s6TSxxny3WI8ycICoUZ614z47+FlnZalfvLarEJbsw25jRSDCNxQgx7lwY1ALDG5jgDNAH4/ax4BvLmOJHQSKvyhI0VdrBmUglQBnvnknfnOCa4zVPhfLHAvl2ce4NmaWIMzpJnAVgD8jDaSMZLEHkr8tfrLrXwYFpD9rkhi8q6L/ALqaQS3EcSR70dygPA4HsFH3eM19N+DlvqkMU1tBCttHC4jdhERNMmC8hLnAjcO21hkYQjk5oA/Gu7+F+oRswWG4Yp8ykxkK2BuZic5UZx25rJu/h3qkUwZ7eULNF5sewYySdvA/31I+tftnd/Am1vEWS30hlIQJMkUWVky+xpUjD5CfKw9F4JwpFcXf/s93SmOVbGUx2dzMkYaMKzQS/PgE5+VZEbAOODzxg0AfjZJ4D1YRsEgcshHHlscgkjGfQZX86xrnwtqcC7mt3VgcFW+TChSS4LHG0EV+z4+BUEFxHcNYS/ZZztQqpQJIwLK7FY2DRblZckKCcgZINeNfEr4ZaZp4mjm08wum/wAqRUTypcHPPy42lmGTnbxwMc0AflS8DQ5WTKuhAK4IOMdckeu386FDuUVI2JzkBAdznqeg549jXp3xA8Pw2N7I6gQfvXUKI8IiBtuSQT3PcV5okFw48yEO4Uld8ZO5QgUliByq479MCgBX8tURkkJkIPmRsm3yzkYAJAz3pxuHDAK+5cAdW4GxcgZHrkdOdvpXRaT4cnvFErpIVkJVW2/KXG3I3dScEE+1X9d8KtpVos3lurujOGBDxOPlzt4ypzjHt60Ac/aX8gYkNxGVZVIJBKnjn1//AFmuus9Zdc7ZSVmB8xNylFYYONuPlO4dP8nzSLzDII13eYzBQAwAJB+UD0Nb+nK0srQyDpxghtwYEAHIIIOTz1oA9RtdejhIkS4nAZELq68eYDkouDgDg8+hr1/RPiNJJaWcEkysLZ9uAR5zqVQHJx8zLFGoDD6HnFeQ6Z4D1XU7RLnT4Zrl2YoyhZMIGCmMhs4PR+enTNakfgfVYrhIoI592xS+5MP5hOG25QBR2znGR6dAD6m0H4lRWrRQafctGksUYuGLDbLPs2l5RtG3AOOAo+UDnk19F6D8QrG/0eKfUvJMwjNtCjzlpEO4Kt0dzHG9CuOxweByD8NeHPhx46uwtpDplxJJdAlMxSrcBEjcuqMjcr5YJ75BGQOle3eF/g98QiBbxNcxqy4MTo0se9htHKHiTBxlgAORnvQB7wniRLnfJaxRSq58kQxqY5jCpV4y5iAKnO4ZBB4IPqdjQLq0ecLdzsqM73BQjcImjVykfykvjnJIYA7Ogrn/AA7+zj8eJ42/s7QZ2KiRkmYmB3jA+Vism0NlgcHnJAAzgGvWdC/Zf+OgjS+bwpqtygtrh7uFYgGLRQ/6V5GZjvCRFmPQ5O3aMigDmtR8NQSzRzwavBLGyRlSsmJvmGV8wqq5UoQWGAQQRg1zRaWOYm8BlFuoQIF2llTcqEEYJQNnLd8Yx693qXwo+KujWSzSeEbu3jmkYBWRhM6bVKbo2BG4I4Ynr/Cp7VzF/a+JrGxWG90C6W42mY3DKEREnTe0Pl+XwwzhgehcgCgDlt7Bonil8lDNvAQjci+blhuKgyY+Tk4z1GK62w1KSKFIA8KecwdwnybFxkiYZCjKHO3H0xmuOlkkwZDA8UqwsHiWIS+UuAZZEWMDZghMhshg4CjOKfa3McltbGeMtLNIIyWSUGzCsii6cx5UhUL5XI2gZ7YoA9EgSwRfNuLQSs6O7tuAA+ZwqocfK+WOBwF468Vl3lqkE0V2gLqxjlh3CRt0W8+YCxTbhQACQCpxwQOlW41gwARG3aJWGIbh7QJLdhdr+ZbBEVmiYlyCRg+YcjPNV7nUVWQpOk8COkbiGWJoysRfEUwLBVZwVJ3MAMkHrzQBS8Qw3FvcSzT+btFukhnupRGmZArhIFUHy02KuONoKlc8ZPBjU4rC4DptaWJll2zIwQbnLGIlnOUMRDbgB3GK9SuLeZ4Y2vpxI8rCSFrposIxdCiBCT1RAdrfKUc46AnidX00XchWYRtcPclIZDCArvIpEzSSAgsoZ0b0ABPbkA43U1e61C6uYJFZblVSeJUWaMxIpczIka7kzK6NkYYEAYyCDjRQLZpcXRmcsYlhP79gyrKhZGSNcYIClWJOfmwVBzV6O/n0eUMxLPC8scUknzoJIwkeF24DkBhhu5Ydic4t3cC4eWUSRmQ5kkdtikFySrFOAH2noBnjpQBIu+ZvOSCVyxW3WQuZYnYYfayuDtUKR8v5Zziufu9b+U2ciLBJE6o0UBfYzh2DmQkjawy3bGDjgVYkltpLcAXEcKo485RKASpJBdULYMwBbBGOT261DpHhrUvE15ONJt5XsrbfJPJDCXkVEBLzbEdmwQz8EjjPpQB9LfBObzb62DQ2+IlYMYocTzLJtCJI+P3gyVIGQAFYgcmvr+fRmkvI541cQWhgkuLgOElhilkK74ot48zbh/lJOAclhkEfInwbtjYyI4aL7VHcyQSeZvjbylUqztjK7t7oA3JGCMHmvr66upIjpduiu6yFWaWPLMPMj8wrM6oT5ZeUA5IyV7c0Ae1+E1lsrOSUQobd4VHksrP5kjCRhIUVMKucH1bJ4BNT31tI1vLcTskcLkBlZA8ZKsskwV2UlSpZCBz1+bjk6Hge3e50W6Pm26ysWeSK53Jt2xs4gDlmy+zcQfu5I56kct4naRtO/wBDRmuWYrMjbkii5A8xpAh8yQpkEHug96APDviZqibobWG8uLiytvuRTFoUSKWRlJijjfDtkOWGcHjtweQTW706XPBE5aOD95A8jyuIncEFELM3lsVP3ckN+HDPEyareXcdjJ+5ihOWZkSRRndlTJ5eQzMSFDOBuYbdp5rSstE1BtKF9Fcsto0ixXLxoz+ciKCVU8fOqq5PbBB3YzkA+IviTeXkd88t3M8rt5piZztkMbkhVIjhxIMSOucbsEZPGa8cZXV5EEiMvmuSIWDIdxIVlyvIyRk49MkE8+0/GVootUljhErxQxlkcjbvBABT5j9wsMc8AD0rxe3uWuCnllhGobaGiVsEKAysWyVIyOFJHU8E0AQy3TLmEO5AUByZJDyM8sV5QjLDAz1HArBkcRF5bhZLhArFEWQxbWI+VgWB3nax4IP0zjHWy28bFTDMVZpY4hKylVJkCF43XBV1VywBI5zkAmsHVbQSyeVHKiSBnCsw2oIxG4dWVsESMpKgYODwOaAOZSU3EyiGCRHSJiG85QFWPBUyB48u3IXA2j5i2RjFSwau1uymNR5yx7SQz4G/B4Vhyw2A5yAAcEN3etg6ZlEoiECkqSreZIeGPysv7xgTgZ65xg84rXVuRI92JFaSVQJsxuHLMQWwwG1TyTjHGeOlADbi+a4uHmGT5xY4OQAygKThvUde/PrxUrSxTxQZkaER7YCkYIOWO0M7cL5YVlHcAIT6VkNYyGaSRZMgc+UEI2HlGYlWIcbsEY4471o20UsSTPHiWeAkSiVVETq+ECgA/O+4k9uBnJzQA77YIdwXJmgIMYTaxdF8wPliwy+NoGCPxNWgd2WMm1xMC6BsTPuRm67Dkhjg5J9wagMV2/lxCzjDxK8zuiBiCSu1mYEnC7uB1UvxVyG2Ep2SqnmwM2RsGUI5/eK65QnacHryDyQKALk1yJLUweSWEaqzykKYVDkMmyKNgVnLffPJA9BxUTNtSNdpCPzLzGyq4cvFuBi6KBz82f3h5qZbRZJzNC4iZohFNDNtYkr1kiZVy7kBcjIPOQMZNWZdPMZRrdTJG8ULYlZhtkQbJACgyY8sSoJwSQuc8kAsWU0scsaNIN0T5URBwQVy2W2I3yhCWyTjAAz2HQR3jO7SMBKBMHVCDukjXDGNBIuQCw28EHg4IOCMjT9NunmaR1do2GBvLxguV3K5kU5VApYj3j7g86Jt4o/JeJQ8iFlXarSHzYxvV95OApYgYwPlXPBBBANGJXm3ZIDMJZArFMAAgFXAJ3YCjg8/NgAU1OdqZAeWcRRD5VZ5MEsi5PC88noO+MVEkN01zC4MpIG9UTaswEgZnV5VC71Cg/MoAI44NFxbW8iv8rqQUkUzIqsjFceYPlBPBOG2g4I6cmgDo7SZ4ysLBjCHKTStI4dDyyxJIqMEYsTjoCV65yK6+0u5HlWL7MZXtljBAcCQh/JjgZpicgBSpySOox3rzYGfbGW2SxglsPvGCA2z7pUggFmz9D3raS5upFD7lQCMpMyFjLIE2BWDAbZ0DMgGS2DgjB5IB7LDe2kkdvDMzwgJNKVeZp/JCKkbnZCBhiTkEnAC4PGSapeKG5WK2usLcBitwrG4Dj5BuAYriTy2wBnAKe1cTDdukFofLCTESMY1kx8yT/KskTxuXQkMMcZJYg4Wty3ma8gnlguHtFCeZLC6ovkSD5sncf8AVC6XlsqSpUODmgDfn1qSysFHmDyZpT5sa7d8ly0cqNIUKEonlg8g43HHXmuhsNbuZrbBmjWKK2bd5axxOIi8ZEj4UeYxVTuJGcA9ga87t3ltZyjs6K3yP5n75Vk2hHDl1zhrd2LkYHORjrXQadq8Vi1yEhW7WW3ubRMxcbdjPv3Z+RAqoc8ZJ+9jIoA9B0vWEtYpDcLHdQiJ0QJuXcQAyyKxKncpYZ4wR1BxiprPVJ1kcqyRRRgSkFuqfM7lVY/O4GAFBBPPQGvHZvEN8LM20G2H5jKJxuiZlP8AtOQGAHRcf8tGOMGqdt4mu4MCVopFR9ipKxKvuRgwKRFSY9+DkMOgoA+hU8Wy2yyhZp3t3BJWNnJcRhvLGwng4LgA8YNWbfxi8sC3ESEK28ksj+apVsKZWXKnhiSP72c9hXgc3iOSGCTz0V5rgebCqHyhCoZS7gZ2ldpyAPlADE81zV94juWZI1nG1o2DBdxXa23cdy/e+YZ6dumRwAfSaeOo7eSe4EsyySSw4jWQkIGLwDYgB2HDAltpIxu6A47KP4hXV3HHAzxyIGE8anaWhaBJHYMRtG1kyTlScqABknHxlPqdyyRb49gfY4kKDzJI1ZnV1ATMYGTjPA25700+JLmGGMGaQEKBy2HbdFwRgndysnJxgEDuTQB9hP478wSKJG3RHL5Rs4AxlW3YOBtyPTnimL48QS/vsld0TFoZCuAm7coABUMQw+Y9z6Hn5Jg8XXzFEMoDMH3HYUKgqCdwDEMM45JPXt0qd/FgacA3uYomUSzeUyg8BlJCkllygxkdH5GMmgD6guviAFaedb4RqQUjLNvfyQCQdqK2WBGSucqSDjbxXnvij4qx6qXiklCeTFBBbJb74IVZWjcNK6kNsI3swIJy4GMcD5/1Xxpci2MIeBokR2Scp5bqD5gJBDDK7lOTgn5fYV5NrPjNhaTBZ4lZiQZGZH2MA67Rj+LCcZydoHGeQAe3658TprSKeEXZTeWGUkZPOCt8u5S3zjGc5/vHpXieq/Em7mlui93HsjiUIrS4kkALHbs3fOdzEjrjdxjpXiWteKzI6yLOZZMFpVbOVcP90EH5wcZPGOa88vNZlkld1bcW5AZ2HAVQ3IPHBH59uaAPW9T8e3WT5UrwOqgxncyErhgpX5fQnAzjBA5NcTd+LJw+TcNKCFZgJHKkuquygDngkj6g9RXmzX8k8jmXeSSz4HLFQv3gzEnAwPqM1mGaVycMWxkgnqTnqP8APegD0SbxO8m/DlSyqpHUjGTwWGckgZIxn6cViz6jJd72Uk5JdsDOCxIbjOdvJ9elcyvnMEaV8opZRk8hjhiu3PGd3XHetK1LRSAEBHA246YHJ9cE8/r0oA6C1luIoTCWUo43AZG7DEF19AcqD/wHtzUTrg/KSQe+McnPQfhSGX5VKOeAQoYj5Q3UfTJY0x3mZPMZwzElVbGASMEAEfxY6n3oAdJdSLEsIAUBzk85IORggnpg+mfc1WjLhiRnaeOo288DPt9KdJl1HyqSQQuCckg4z+ZNXY1hihaN42aVtpU7xgEjocD3zj3waAK8ajYzbjncPkxnOQx3ZPTBA/OrLxr5GCNx3qQ2QCBtJbp7lfyphUAqQNwAAOCSSRnqO3GKvbjHDwMB1bk4HyHsQBnOR368UAQ2cTSSKqL9wb8ctuCgl8kf7IPftXuHgqIyNEqojBgAVAHAyfQf7RySCfevEbQ7HVlZlOQeOo3EADp0xn869e8H34tmjZgGLHBQkoWBOMkg465GPbNAH1PpyQBLUTypDDJujUqJHJZIg5RY/wCIkbCecEknAAq9DHHOZIEtpWQTpHFMNu8gnnCoT97+HIyPeuf0C9kuo0KlPLRAzNI4PlLGML5aHOTgEcEHaSM11rMRdW8QkxG5d2kVo2XZKvy4jA25BBGTz83bBoAnfSrZw6RyMkUIRJZGTcysxZtpcdGIGADtABzgA5rl9Ys3jYJbNA5bKBim2NgGXcwZjwOOqkYJ45zXdwWUStLeXGyK2V0R1Qxq0j/cCoSvGFfORwuRz2rldTaG5kZ4VMcC5SINIXZyVxueQqMfOSScDPp2oA8r1UKLqTY6rAXdGZdzIrqnVX3bny2ATngkn3qLTpk0+eSe4td6KkimOdWCh3CAOFI4OM8ejZ44NaN/bSyNIyhHA80ui7W2hfvH5iAc5GCOSV6A4rDs99y7JcXBjiDMyQ5HlBiVIBRWA3EqDkfzGCAddaQvMsEsETyR3DSxtEgmYR4cjYCO3LEEHvg8V1MFraz2TRTfKjuQE2ttxG2VwwGR0GSW6kc7smuXsQ8KxxPM4BUlSNsb4LcFvm+YkjoegHfpXoFg9oFji3+XCpBLXKgIHdF3F2VyRGXHGMHnORigBLVTbfZktgZXYBRG4eUEsu3CqyAl0B+8Mg8HgjirJaNKbjzHBuEYM6SHDfM7ABAPuEcEjjbx0AqzNOrPHEsskLebGyGKQ75XCupgiGRiIxuemW6AHJzTlhhiuFLRtJJczDlsLO5C7kKqD1OcEluxGBzQBEmn39sI9vmK5G5UjPmCQF22M7gnOcMehXHU84qrcWTwojTK4YpInMXzqzLgRsz4ULuGOMsuMqQRiuut4rqW7aOIA+aqgbFObfbl5Ms0uFGcBmJb8T1nn093v4bOSWFrkMpkbzRNFENxVFndQUCARv0GcnHPUgHJWdrCzNeXFvLHZq8YZFWby3UgGRGfeCDkHoAPm5zxUQtUuJLhrNZo7W4KtJGrxptkD4iLNtzllRiBhQcgEjOa6uS18kzwTOZ4lb946AbJk27dihFAUqwAzg8DJ6Vzs9nIwhSCZ4pRIsTksoiERdAFDIc5yeWJ6HpgZoAuaNqC2VtdW7Wq3Fy7mRJZVdljKbQd4BGw7RJ82T0G4c0ya9vlsyweU2wmE3lFnEe8ttQp3RdwcYHy44ApF01hJKkhEEEPySSIVlRiHX5nXcMxlgOQTnvxk0iwXCAwo0jWTKywM4ZYmk+U7S2dpILAAjpgYOKAJWvGSWTdC0ztbiUQXXKIMs3zJLktmMIBkk4XdyCa2ptAjutEtdVLJBNeFSI3mRIzD1KqiNlmXLBenK4zzzyOpCaaQQiZkuDKNyqECuilCUMrYXaxJXGCBjI6iqjXC+aYL6aUReTi3CBZIo5R5ZUMqqBGAQoIAzwaAIme40i8iH2mKNwZkxI8ikqVBXz1MqmEENleg43Atiq82ppfENMZ7hwBl4gjI0Kn97hYowIkAkznPGCDnklL2ObUbySSWceVEoLXs2+SMHblNxMZJyxAxjjfg9qzYtPvDLcTRJGRaLkOsjhTHKPveTtAaMYHHIKsCQORQAyYtJKJYMRwzkLGpLKi5DNkO+dnC/xZ5PA9bM9kEskmt3bgqJHjDbC2FVzukU7yMEsQcYPAABrPW3vZN4/eXDA7mjD7UwJDt2RnrtDnIwCe3SrKGdHCQqGhkQRpE2+RWmkRhICpXCDaSwGSeeDxQBLb6nErgLK8EkY8lvlMw87BH7wt/qwVcbjjIHKjJzW1baoJLiGC6dysiokciqTIioRsCEA7slduByQxGe9c5LbSmMosYeXaQVVclFjGXaQrnOFHUjnOCKomG4KvLtYwxPmK52tGHI+dSu/G0YBBx649qAOruSsJYqQpWaXzYGYK8OZDjd82FYgjgDgYqOKSIzpKjkTICyiImMrviwS4DAAYLg4z9MHnBNu8LvcZlmieJXY7twR2XG4nJwVKnA4BzycVYtp5VVpAqMZGWMqU3OqMQ0b5B44B5Oee3GaAO1tIZNRtXjZR5ltMuw+dtYxTq5ZVZnwUBKZxjHcEnBoARtIIWinfPmRlUO8IpEmxRg7hyhwQeQuc+sTs1tPAwKxMbYPLHDNtWW2ZFRssHyJWQkMMcHoMVHcFYZlaOfzIW/eQ7d4kQOqqok3jIf5hnghlwwODQA+N7WOIIwLXDDh0JaQLGdyOzqPnYlcn6DPpTY5grbUiV1EbtKzTIrByMxMjMBgjaRt53dOMgVVNrPCDNGX2yTOQyFgm/kNHgcrncepAHQZ61DI09ttRo0Uq5dS6EslyF4PHzRxKwUjLYY9RxQB0VrcRB2nN40d3bAmB0YMJEPQLGVxnfv8AY4Ociq2oXVvNNGICQznzSxSOMbmJ3r5UYwB8pI2jqSAOlc1JdPGqPA0izsjqzkkrkuT8i9QCrcj+mAIreKa4e2F3kSK0UbSQ7gGDkAGPJBjHLH5m6KTQBr317FOriTE4t/3aycldgBZniRMfMHA5bIx245bFslgjLtujeLEDvuGyOVjmSNT1O5nOAQM5HU1W1S3+x3SRW0CxxXLfuHd9u9Nu0YkdsABsbicE5GcUk96t0I1ZUMkMaRrOsisdkZMYVCv3cEY59TjIFACSWkcjvLhNttguXkaJpWJAO0qdzLx6ggZxzXO38IebdGseYl/dkDLhd2MnIBKEEgZ6nJJya6We6aPylMavK0bkSQukitFkDqOFcAtuyckOOnfDcNnzQijcdolCAElJAcbsfNyxwM/wnPSgCjEyBUaVAJFzHE6sIyzFlLPIMHcwUkdePfFSrcSmeAR7SyOwZCA6uM4JO9sbSSMccFc12Op6ZbxeH11S72rPNEot44lt4ghD5aNYQqsWKsHyMg7jjGDnz+KYs6DbL8xEcshHYkOVz2kUKTgckHoKAOobEcpudscModZcSFN5O4srQIgUfLgEkYwenUVnyXZNyHmjFygiHEqyCNC6LGpMceAQqqgA6ZxzjAD2KTYeWWFoo5fKCxnDuu3cJXiaTco2qo+VcZHAJxlZ1K5WUBIzbrJbAgAKhkJAcjkHAGNy5HtQBXltQ8UIKW8bSSMhlDGJ2id9wFwpICou05PUEgFivQNvFGJ4jEqNHGzRuJDKGk/vK6g/KDnHUbWwSccSRyiSFFlRmMMZG53EZUDBRYoTgud5IPrkFscZiup45EtjMqLOyKkEiCNWeOLhElEWPmDGQb2JZhgHAxQBTZjFMiwbywYbLWTMiqWCqqsOAS2QRxjDfxdrotIbhI2lAD5d5oreIyNCI1L4kjEZBDlSMk8DBJxiq8xVkI8vdMqr5jbzsjZN6KwCLlZNuAwY5G4YGeQlqrXIQRr5cUKMrSoTD5wlYLsaUHMjbmXHy52q3IAzQBcbAnEdnmASRRhlbfIAVVCSxzlYyyjPGByOOQYZbWVXkw4VIQGZ+SFYMvmHI3ck49R2FEmWuJHiH2W4gBy1sm8EAFQhcbvMfH3iR13F+9WXura5hkaaeKGRtmRGW+YqqRtIiKNpfIZmVCT8+VGM4AIbzRVuoIp4ZEnTYk0hUoQTknaQ4JdiRkYHQE9a5S9gjjgWMWkYMRb58ZkkLkMokxww5APAOPpXdWUyRzxAt8uAs0ZlZJPLBxIGLpweFcAg8oOccia6gtLu5jgjeGCE7BPchFlJKjexSQMcBskADI4HUcgA8fOnS3K4isyJoixZo2UEruLHzYy2D94Ac9OxNZi2Usc7JPHKNnmSATZe3VlwdhwSEyx4GQCW4xXqN3ph027eSznhuhGz7JXWRQr/AMYYMDtwdoB5HAzjBA5+WzYytbzPKsLkzSiIAqZc52gFgqgkfw4HHtigDgobRJJoy8biNdzuqAqXC5JQnBKLnGepHWoVttksnlMVwCGKMwOyTK7N7A9mwe3qcV6fHo/2mMSW1lIkSyGJgu2aeR2Y7sqoXcNoHyqAONo5OSlxp8cUqOlrGWRGtnhaEwSDJ2pLtcHkAoTzkHIIPUgHlk9pHIwOdjKGGXwY9qgcpsBzlg3XH3s1Xezg8tgm55TtKMpypHcBc8kkevA7V6LPYwwKDFaRSkOTLuO9HPQoqpgjHJHP8XYVQGjvuieIxqspACBUxG8h3O7srZVdsh4Hoc80AcfZo9uPM2Hfw+8FcquRjMbKQeVP4H2FWLkAxqI4zFNHGZRLMS5dpgVcRpgKqkk9sjHBPSurGlhN8a7HZiYxtWQklCXLBRy6c8hsdehODSxaZFMUSfMRL7G2hnZwDlZNr8BycjbuXpxzQByaWclwISrpHKIVkjSEgEGHcg3Aj5ZCxyQCBzuwTVNpLhJVSdA0qICxTaWaMZdELLgckkE8/eGRwMexReGIVtJ3gZYWW2YMwje4eWNVUM2xAcOGc7eMDj5uhrk7zRkmAuFtm8uCAkMjRoFkU7JZJT/E7PhgiktluuAaAOTigYhbuCF5kYBZ4igfyzIcbuM/eA2jGCDn2qK9iiRZCYvK84oRCwdZEymVMZ4BjYOo75VOAMgjp0t/sdo7ShlgmkhLQgELK6k+WSSgKt8/ykHOHPI5NZxtkuSFc7PLLGJ2RWdEZixDBclgXc4zn7wGRigDn7LTRdRyhZf3pOIowCDKwJYDgckADkjrgZ5IqvcW7R7IsBliDp0YFcuTySM5LEn17cY56b+zyoj2uIoSwKyyjdJiIEqcIDxliB1GWxzg4v3NrE0diVdDILaFrgYbD3IQ5jIBGxvm6hcZJJyc5AORt4VaSNXUSKD5bbAxB2FWUMNoyBjkEZIGOlaf2W1ldo7eREMwfJdNiZRTIu2Tafvc8Y6qcnvWrYaeHuyksgtoodzMJYHJZXxtOxY2x8uCfQcit3+xpLe5jnKiW3AhfzInHzRyrL/qvNjBHQ8EBuRg85oA4h7C5d0YoJWlIEcuCkAYsdwAYHcwckH0ZD68WorKeO4Dm3aQQyrEGAZYndGbBBYfcIUEDgnNd0bL7QGYSEz5ZFAURxw26sjJtHVcIOeBgsDyatyaTf3JEc0zzJFHLEHVgwVPKJUxSRnIcrIAjEkqWycYoA4sQhWkeVXjlE0e0IEZHTaxdZNw+8Cw6e4IBNaSRr9nWJSSiOXkYqCIS6s4TEY+ZSVIBPA+bAGcDoZtGtYZtgadLOJAOWEzs3yBmLM37xmJ6+565zVb7DDDKXgiYJIMRxM24Ov3SSSRkblyQMgFvrgAyvs06iC4t8lYGG5kY7Rgq4GGA7t19ABziti8mu9WkWSWFTJGhSBxvjDMNrSTKiDDuI15OfcnitH+zvtVsrmVSdi5jbKMdrkIHUnGNgZR9QCSQa2NI06S61KyQgpFLPHH9ntWRNyk+Ux27wI2PqcBiT15oA+tvg3o2qaf4dH+js0V0scAli+400rNKTE5YiWIBcEnvkknAr17VmnGpRRPJJiLy0S3j+W2gc43fNs+U/KxyxbPUDkg0fBOjLpelaZbm7MMqwXV0loJIUHzERwJPsX5QVOQWzkOfem3vmXFxJLPqEcZDyB41aNWR7cHrHEmJEd2bBHBK55BzQB6J4bia8vLaPT3urmVFczRmT92s/miQRF8IIkClVDFSG42xndx9HWmi3s9zpsMrx2EVqFE6SlJ1fPlyAITJ98bSAxwPn4yCBXiHwitJ1c3MtsfKSVvmTK3UzjH30ds7BgdgSW4yK+i7e+llt725MZV5Bbx7YxF5sokkJa4YyE7gQyKMMu4ZzjHIB5/8TdVF7e2emRLILS2byEW33SvcxEoSrsGIlTEEg5GVLHnkCqM9r9h0u1sdOktbZzE802mh2N1M00WWVZYnJWNTkHkMoB4NS67IIntiJjYRG4lkEMtwIrh5BhDNFIjExpvTBBJyHwBxurmNQuL3QdG1DViY9Q13U5mtIpiwEEMTwLDPLGM/MDCI8EfKT1HWgD5S+LItby8msys0k0UahIoMbrOAn5GVzgunlqSCTkHk8nFfDXxI05LaKVoMNIySGQjckqKMIrFW/5ZlcDqfUnrX2L4xV4otQlSaUXcj/PdI5MYGWAXygoLcGTJAPBOcAjPxt4+u8yyNIy+WzmJpNjRq4VW+QpHg469QCT1GaAKHwR1Bz4kiivZGwEEMYdtojjjU+WsZUgrhAefTvmv0nvPEGj6B4fjitlEF/NZ70h4LSGEETMFAIlZQZFLIWKkYBFfjLZ+Kr3QNS+12reXiRjHOByyqeQGxgcEcD15HIr6E8NfGKfxCuj6dqurXtxb2Es721vcyloLY3ohF39mjbld7xAkE7STnAPBAPqKbSZfHt/I9tF+7TzJCgEj7XdyBiUxgFgoPbgg5xgiq9l4f1/w/wCIo7aNp3WNYWlhiAiWO2lLgOoYgMgMbAlQxG4ZzkZ9z+G2reGINNthbNaTy3UJha3RDaSRysi+VOZWONwUDLBvmIJeqd/rDtqF3CJI0j00yK00yLcyyMisTEXiRR5vlspyONhyMHkgHj3xe/aN+JPwWn0DUvAviXUdC1iBInMtndSwMZYnVo2lWKTbKNyA8qThccV+4X/BNn/guNqXjPVvDXwm+O1tCmv6tHBp2n+LY7iSK2vZ1VEjS8jBBgu3J4YFc7fvDAx/LT+0j4sn13xX9mZ4GissxrGjF/LbcXYjgBWLEdvavW/2G9F0DUvjV4G1LX7zy7XS/E2iNFYxyLHcX99NdI9vEoBBjtYwkjyNnHyqhIL8AH+oB4R8Q2+s6PpWo2sjTQ3VrFKrFdqkSJGy8mR2DbWGcu3qSSSa6rZIsW2ItlQRGblnly+MJ5jbwWGSMc+2R1rwz4dO8Pgjw0tnZm1gS2s1jIeOZUX7MrCd2TkMSOp556cYqP4k/FTTPhx4b1Txf4s8XeH/AAZ4Z0KE3+r63rFzEttFY2iBruaaWSZFTCK2ADnPGCcAgHus+qJaRkz7I9qrvlJVIgwwACGOc7myBzxxk1+DP/BRr/gsX8Lf2XdS1j4cfBttM+Jn7QmowHTJLO31ZH8LeDLmNHW3n8R3y3Pl/a1AdvsUDJLIwxKUGM/jD/wUX/4L3+MviLc+Jvg/+yXfXnh3wjPJPo+s/FmMT2mveJbRHngl/wCEWt5W/wCJFYyqQPtO0XEijKeTkY/Ij4D/AA11C/kT4g+I59T1nW9TupZo47uKa4e6lZZ3mluLyeQmR/Mk8x3YnG5icdSAfWHjf43fE34k3N98SPjJrV54v+Iniwvd3msa1NN9l0LT94Cafp2nW5EenWUYbCpABgKTjdkn5Rj1aDVLu/it57T7QjMssiS/Z4pyXO9EV5FeTJYHk7jmu48eTy31zdW83BVpbUrZ3S3GJYcoxDRztvT5iQQdh2gKe9fO+geG5rPxKslhpWoyRW8Eqak2o36zf2lfSXDP9qgRVjW2twCirGASFALMWOSAenwaIkLSRyAyGYq/mJ5vkgDbIFCxkhstu6kg45PU11drpYluoYEtMzKI5ZN1tKPMXJRY45ASsS8E8ZzkEVNpVvqE06JbW8PmNhxIbQw7A5AMaCV2yg3AGQcckjg5r1PRtFv7aRJ1kiN3hflWfLkFQWUPKMAgEdBzk460AM0bR76wcNm2SWeAxXO6Ystsj4bYwYZdsKpXnlgK73TEW4t7yL7OstwkUgtbj7PJboXwIpIvM3/vJC5cjuwzn5Rg5khW2H2ma2hVQvlGPzEZJJVkQMxAK7jkrjqMnk8EVS1LxLbQWojFs8MLl1nWK4eIyhlcK3lI42kDYdwJJ2/LgkigBNRv4tGtle4MLmICN4pERoJJN+8AxsTlwjDAAHXJHevPpNY1bVb9p7t5jCHDRxpEibgMsCcZYqEA9AAMdqyptYtrhoooJBPCpMvl+a8ojZ8BldnOMhYwQOScYA5yeZ8afEC48L6NJLss4r+VZIrWKRgmyPawErOAGJCg8IP8KAPOPix8TY5Lo+FtOunKM+b5kkZlkMLMBbpKAzRoBuAVcEE7Tjt5zpnivUHSO2sgcR5KxKJZAWOEYLIw4UAdDz0rzex0rUfEutT3MhaWWd2keRS2SJJATIhkGcZbqRk5HHNfWnhL4ZbbS1mjEku1UZI0IL+dIC2SQg2AsH+8eg4HBNAGp8PPBt/4jvbEXqSCSRlk8tYpBKuSrs5Aj4TYo59DnPU1+mPw/wDDh8NW8NslrGQfs8kkgKqcqqgqrkqSigKSFG75M5PNeafB74c6vocUOqXEMQiuIk+zswinnUbseQxPKELnJO5eRnNfWWneGbJoBPNOqTyPFKVheScyl1YvjJIU/Ku8ggAkjHQgA9a8PaiUtIriyjiWO3VRJKU8uSQAMrFCBtkGVLZPJzjAGK7+z8bzR3CtqN0HkEDTWXmSMkt3KbcpG7EuWbZIyk4x0CkADnxGwurWFLuxZnt/KKtE8pkSCKMhtygMG3Lj7vcbQM56Uo4J7i6sGgP21LySPybslyqWhkQgxvtA2klgQV7Zx3oA+oLTx/cwoy2iyWzK0IkadsGRHZJE2xtIQW3scDOMnB5JrZtfHWsyI05iCiGcSh2kj2OzNvklK7v3btvIzyN3y9s15bZ2V7fXsVreJbWtjAiwmdcSz3Zkk3qbgOSFwODtbb+7U5GMDt7LRtHsHltGEkTuuw3biW5judkgzIgEjLGA4YqQCPmKHIxkA9Mb4p3uorHaX1s8ksOw4iiVpJS2CFeYKMrlGC54LY59PUtC1vSYIEm1NWVRKoWOEthkVd+3dncgyW3c4GyvFdG8L2TSxCzu5JLWSSO4M1tAIpkClQSwlJCk4TqQPkz0Nes6Roc94zQW0oYRKXTzhDLkqo855pMqBmIbsYwCpGR1IB7Z4X1yNE32skUdlMStvEly8pWLDbllVWLEqOec4z1ya9c0fUrO+j3iZpgjmNo/nHkvFy67ivIO5cn1NeDWOlHS7FrsywKIhsdrIKCAwTaZV+6qsEweOPmJrq/D+rmCzuJ50eHLMrxQDLL8+2NmJTkbDlsDgnGccgA9qSfTi9tgnLG581di7EC+UwWXZhicbMEjB+bHOa2bK405Ut0RI0kLs0ixMzRYcIC0SjoFJYjvz3wBXlp1W2jSMrGsrNJH51o7TRGQjbNGzPGwIwI+CCOpB4JFWYb+7vHh+yRyRXCyh5ArBIisMijBkOQNyDsevAxQB7TBJZ3cdzp9xaQz2u1oSZTFNy23ehQnO5lcE8fw84r+bv8A4Kyf8E47C/XXfj18LtKaG5S0nufEGlWMJaNkgjLyXUMKL8mYg+/GcBMjrx/Qxb3E0LLPcSBJdoLBSdpIZd3Gf3q5OPfPbBFaWoWFt4h0m90rUbWLUtO1Czksri0ngjaLZcL5ZdhklUIZsqMgL14oA/zJdUsbiyvJ7eRdjREwrHLjeriQRlMNkqwyRzjHXvXI36GOYiQMWVirIpBBKFdwyOCcMOT6n3r93/8AgrF+xGf2d/H994z8L+HWfwf4ouJLyxuIY1W10y8yXu7aUsAERhuZCRk7RjA5r8JL5hLNLLIqhpJXkwOTliRsC4HAPX+dAFVJN8ZjWE+YPnDhjG+0Z+UgnDgcAE+n41fsZCkrYIYsHLHAOwAkuCCpGGJA9BkVjFJlJO0hWwrNtIGRnHIGB3H4VcicsSx5YffUcAkcE4HBUAD8R+NAH018MtYZNSjdni8l4oo5IlU7pBu2n5nA/jKEEAHOcE8V97+Fbq3vIUVfKmlURJbRuj4ACqkSLggmQRsQWPAG7PbH5e+BtV+w3avv+Q/KysCyPknb5irguQwHT0FfdfgPWhHZR3M5RgUj2qr4kmGd8a8nAXIZc8bTjsQaAPdLyaMzRKizwRuJI3ljjE8iyIhZmdG2g/ux8oJA+UBQKxLmc3UqvcPO88ySRlivkxi3WVWBViF3RnEhOO+M5rnLvVJUiZwpIuZfO2vvDdFwQ0hysfmM+CG5KjgADLLLWba6VInjLNbSZXzEYCNnYooLBsFem7BOdo/AAkklmRots7bVkkBAMkhMikcKxJ2rwTnGAemOldDbrHeB3uz9nkijAR5yY/MLYKlccxt5khYnoQxBIJxXG6g6R3SmKYSxyB5GKb0lRicuGVzyAd2B6c98Vow3LxGKa4nXyIo5PKLqzxphcF3Z/lTO2TtkY3dMNQBpx3FjHFj95FCrMUXzJOf3shDNvjyfvrz045BNPT7GS6QytGyglVWXy1V2G/c5Y4lyD0GOW4rMimSSFk8pJdxi8mRUZ3LNgsI9oOfkzuwA2G6dBV8RxG3lk8zyULAiOKNXckp5TIWcl1ZnGccj5cjBINAAY4fIjzds080pDQom0BV37fmIIOQo4OCAM5+6KmtJ5EiUGKNw7tCJDG7mJ96iRflRmT5SA27PB+UEZFZsSQXEoRobgGC3LnzfLBlnZWZXDMwWJQpA5GSW9CaQpI0YdnLFFjcpAXAl3qyuxOz5sHaSCucZwTjgAvB/IlG1ncSXMoiDu53oq5aNFDB+Y02lwAAccDttWkkjrMjpJ9lE4kbbK7AeaNjMCM77jCjIHJ24OcA1zKTxGCVpH2T2saeVGyuhR5JFSRBIjjaQpOATg5x0q2msfZrWGCBBL9qZ9zDJMQZyFDlCA2BGvpt6sDgFQDdaIRu7MvkztFGNwSNZI8spjfLZ84kBSAwPTOOmNyC2YK0RkErzQqY3cuvkszDe7qF/eSNHsBySignv93krNLt4wQN8u0Cfd8wiEasWYyJuDcHPBxjrXT6ffLBscnBbduG0+WpG8RuHhkzJndkqTklSCTu4AG3CbLiWFisVslsroV3lJpomeF0WTlRmQcttyNgBIJOOVnitihlZNsgmz8xIYbeQGDAkhgp5yMFQewravCy3lxlhNNcOk6KT5ztDOg2IhWPCqd/IPIbOPQREW13ZyQBlS5DtlRIyl4U4+RiR8wycYBYHoaAP9E4wWqzNBmR5DGH8sKAoCsnVzySCMjB6ntjkvIFuVgWGCGFowY5GiXDyg5bdJg/KwXHzLyeSTmrMiSFnXdJtf94QXRUjXZt2KwwemG7ncT+FaGcQTq6ysQCikkjg52jrkNkZGCORzzQBVm02GENFJbgbwMoGBG0hiCSfv4PBHy4z1rOfTIw0bQKkaRS7gghV0ILZcBWGeWJPXqT16je1e9H2gH727aV2hU+dkGMIqjnDc5zjd2qJZzJgOSEZeVVy7Ern5iAucZDZwR/OgDkpdEMoaMgcs7oPKjj3MxG7LAg5wFwM4BA461m3egoF8tQEJ+UgSFl4yNzIOhzz1PTFd/Ntfy8Z2IWYjJKljgFQuQCDgZyOc/jUJt3Mu5VjdNjDncJQ3AUjB6Ek5JA6ccnFAHBWug7VVWRfKRiCXUO3+0CzZJ4zkg5OcZFXn0KN3ASF2ATCkDapPRsr37Y5yN3fpXbxWrSqq7RtcZ8shVKlRwd2eclfT8atpZojHfGFw6qq8Nn7pJAXP8Zbg9xkdRQBxVv4ejjIYI4I+Y7csWb7zKMglyecc8Zx3FbbaIixgqqh5QW/eLtLMqnnByTjjjHFdTEPLOFDBiAGLLuDMuemB2OCRxkKfrVriQKCSGB3DIYFSR/dP3OD3989KAOEOhJID+7RthSV2CZ2kgAr0+7nA49cms280Oc3EECWtm9t8pmeacxsoRjkxLDu/eEA5VioOBkc16EyBTucgpk5OAjZJ4Bby/mwN2OegwfWqrRPKxkOw7lbG2MgZB4yw4XqCcZ9eOwB53ceGoxO7om8uJOdkeUAxtEh/iOGbHH4YrIPhpQXCRAZDrvARQVZvugEHAOWI7gV7B9lYwFpQikglgmSMMTtwW5JwOnXg9uaiNrGQ4YOcqVjEblMNyoY5BwMr/j2oA8FuvBMe12aPcAS2SGLKWUfMqAgEbuhPdz1ArmL/wADR+SUgUTNvO5TEgfaAF4+UbujHnHTt2+kX05TsYZ+UtuDSbQflXgkHD846qcdRjJzSk0sqSDCsZ2hiCSW7EkNjAXDe3U9zQB8kzeA45ZJQ1uIyGclSGZtucoUXd9zOcZPbpxXN6t8Phe7bZogCEaVFdCQFGN4aToilyvB9SCcCvsG502NA0jW6yPkHITMhweBvABI+90PfjGc1zs2kRTqW8tQHYqMIzPyQGYIV+b5g2eoHGaAPjNfhNp9mXm8kK0xAGGUrGx81mwoA4zK5B+Y8+3BL8NFhQXENq8oUAeSo5cMABl2wpPTk+nTivrSXQo5IhG0RYISoch/NYoCwkIjIOeOAMdTwMmol0i4jhkXywIGcFtyqFWIjLuAd3IJzjAIwcHNAHx5ffDyOViksIPLODGNzbAf3ayLxwpH+7zj65918P52lhEUXmJsWNiyrGwRSUAZUQAgIO+Tgg84NfaP/COWrEOLdC85VQIzH8oUPl5AeR0AxjPzA7cdKkfhS2sILhrQS3EnlzSLFM/mbndi2xWlyFG7OOwxxigD43PwrmIV4rKIne42GNUbcSBv3dOzNkjBxkVPH8IBA0kpt4xFtJAjiAOG5bJLkE7kPHHXp6/aNp4ft4kVpwY5WERaMBHRW2EugAB/iIBIyORyBVt9DszG0BihkjZlZoWjDq4DbUWRMduCDjjGMjFAHxHc/DDeqkWpKghirRqrBQoZQJATgAt1AIGe+BVy2+GEVxbzJeS3S2NvbM8WnlppnublsGNI1A2Rxh9275c4HBwcV9rSaDF8qxwrGilw6kK33lxsw3J46Nx+NVG8N28bxusahlHyqAM7U6NtIIDA59yAOtAHwfqXwe+0rIrWKm0cSFYJIm379yhR5mSG3KSp+Uc4OeoPOXPwWsryKRJNKe2MoUPBLH5Ukbx/L5hhCDaoO89Mc9znP6MxeE4ExMrRsJDtaM4JVyHA3qyANgHqOckEjrTZPCUN07SGPM+wJ50iq0iLtyo6/cHtxxQB+Zr/AAMtbSN2exJguE8l2IjQOgZGKRu4JjY4znbwCfmNZX/ClNFeVrS30pZbplkNvbOd0hV32xNv2DLo4j/h+Y+2RX6W3fhGCRlWRAzxkMdoDFwp+UuSDgZ7dOfSrmneC7Oe8tZHihjdZ40SQRojBVcSBQ2MgZ5J4zQB+POr/s7W0dxcw3NjOzrPK0ilRGDIgKsNiqdwGCD/AHsc9a5K5/Z8htAIkszNzHI0Yj4lYexxhcSEYJwVAXGOn7J6v4B09prndGkzJO5UBV+fYSwZZY16bgw5GQDjGODwt/4DtnlMyWinKgFdrMQi7mAOVAHzEcnnHAoA/L9/2d9KurURtpCqyxjK26G1ljkAY75iCSw3ANuTAIbaRjBPIz/s7W8N20kGllmCMgaPIVULZYqVA3KzBsgAd88gCv1uXwvZWawXS2tvNcW5ANrPDuS4jAyJJGC/M4YhcZ7LkYrk9b8P+Ws1w4hijkkZ5WCKEVir4yzD5fvMMcfeoA/LeT4MXdlJI8WnLDELWZFDAoMOrRHaysGUcgkEnO3PrXnmsfBTSb9rOG5uJ1vpbVEPnQefGl3FvZIpZAcoQgwpVXycZJBwP1F1Pwv9qtpYp4lEm4oi71cNDl/nJB5yrKcHJBHTpXkuoeBN+2JbGBXjysUuDIcPGdgfD8Mg3Yzg429sUAfk/rPwDmOqXVgLZG2zvbu0e6Tcv7tTgsQrKDu6Bc7zn0rQs/2cJdLkijt0SSORRlfs/ledG3yosCEsLdgT82Sfvcgck/pL/wAINJZ3IlW3jlkbJK3KjyyAQSm0LlwWBBGcnA70SeH9TlmXZaQxJtcMIk2qzMd5EZdyIgB2x0A7UAfB9z+z1eaeimYhJzalo4kIZS5YHdvQA7lGMg4DAg8gg1nW3wQEsbpcQSObhLiByCkasCEIIkJyTkLwByDgHIav0fHhWBUiE9r9pnKsEnI2vtcACJljUA7RtweSABk1ix6BHb3ZjuYQY0Yrgpl0XIEWWZs8KD09OcdaAPhay/Z8sZrEX4s40NorJHZzwkQokDYiUeWFG3lj1BLAHtXxp8cvgJp0lrqc88SQxRRyvbqComeaQGWVljYnaMRnpkEsB1JI/cu80u1tdEnijiLmVXYjOz5TkorAffHLAH8DX51ftKJYW+nShYA1zKJBHD80aqSjArJcBSC3lCZ+cg7OcdQAfylftO+E4/DN8ZLWUBZLmSEhlKvG6nJVs5B4Y4IOCB04r5o8LaHeardLFCjuXKg4DOrqcnlUU5Hbocd8V9a/tjXzt4ouNOMZWCJ/MikBV4pd0rJujbqzggg9uoya4n9mjw62veJLSA28lxG7pCBEMEuXA4YjBxuBbkYXJzxQB1/hHwbdKllpDosa3V3FvjW3LSs+ApErMT5aqAScDcc88V9FfF/9ny50r4aWWujT4gkunvKGkjCzRxK3mCRFAO0HJU49c96+7fhf+zLqF54p0q7GkRXiJ5YaGMBDvDFkfLAqXAYZKk/LHyfmNfUn7angxfCvwIv0/s+O1aw8PXBkDWih9wibY8b5PzEFt3X7wJ5w1AH8jIsWa+khiRvMjnkGCE2t5b9VDEBiCOh7dq9u+HXgXUfFeq2tv5CkGVfMmdRGNhIBLyKvAAOeePzrzPRrR73xC8ZQu1xeTHkEbDJJ8rqQwGD/AEr9sP2NvgFqPii506P7GXhlngdikUSq5DEDcxjwBljnHGF57UAep/s6/sjTeI/DmpxrYxmNbMNHPIhkU4I8xS7AbgXBABUA44GK9Lb9hy5h1C2jGlCZskgi0fJVVDs2Qu3ZtYg5YDvjI4/oK/Z3/Zpt/DXhOVbyxWSS8ihfYVUKmCrbFKw4iBCZwd3XJIHFevyfCG0tbkTf2dFtDghgqqUTJU4Y43HaB0HO7uKAPxW8Cfsk6dp0tolvokdsV02JGkaNZpBI0a/NFvi2mNoZT3VhyCc9fovwZ+yLpXnC7n0e1ynkmeOOIQNOIpMAeWFVeC6bsZPOcjof1F0f4X2EEvywIgLbwGWMOAADw6kEZGR15x612P8AwhUFgvmxpsbzFAEWzaTJ3IB55A44znk5PIB8q+C/gPolhb4k02EiJdvz2+dijBAJIycFj1YjIr2DSfhLpFnA9vZWfmpPEYrpSscm5ZXBJIYMQxwASByOMjFe+2GlCO3VTbggqAzHcerA7lwfvcNyQfwrd0zQmjlWWOBld2wxhBDOgYHEqt0bOeQR16d6APjjxj+zp4ZvrVjcaVADteTakQ/4+HXLFsAkIVU7gM57+35//Fv9liCPzpNN0VZAwcyeRBhfJ+YiQsE4csy98gAkZxiv6A/+ESa/RRPaA53/AC7Tk7iCDg5zznnBHSs+X4OafqTMJbEJFK5VyEViU3AKGGenLjuD1x0NAH8n+t/sweTcIn9hxAXjLAshAtjCqQuEbzynKgkHfkfdIJwoB8mvv2VtTsguqWttJdWrzutxCkauI8CVVVpUTlWBYZVucc9QK/sCuv2Z/BeopJFNo8CybSVLwrgqxUA5AwBuBzg59ueecm/ZH8JtBLCmlxOHjEYUxLtGPlBCMAMgHrjJx1oA/kXtP2b5NQvHLfbTbxBDDavCXiAjHmCOFRnB2sVOOAeQehrkfG37NusSRrc2cN2skThRBN+7wkeCiyucbgpfJ3Hj75wBkf1p3n7EvhmOdbiHTxBLGeWt4kUk5BBy4bBGDjoBnIBziuM1f9jjTIoLthb2Mpnl3uby3LyBcfM8cilSH2nGSMEgDGDQB/HtJ8LPENrF5TRTbbeaONt6PJFHKGCiTaV27FDMC3Iw2QRjI8W+KWkah4Rt/OmLXE/kymYlldzKrPFKqNvwzbVyScEGQdgK/pt/aZ/Z60Lwn4f1K4tLKKymxPKQqRKzlIjGrmYx/IMEg8YG0ZPTP8q37SnjOe21vV9Mm1EztZzyxqrSkzKWJEis0YAcnaNzZGcDI70AfPnibxzJEQLYMkSl3WOaXzP3jKF+UdAUATGDnjBrjz49mNsz5JV5MHaMsj7TtQH+FW3E8Hv7CvKNb8SGW5McDPMCzDcxJDPIME+W/wB3qpHXBXqRXuXwL+Avjj4q6nDDYafevZu8cjSLDIYSN5UEFVAYjnp0yM8c0AaPg+313xpqFtY6dBcTS3Lxjyo/mZEyd7A44GQMV9G+HtK8T+Br250u3ml0+6uoFed7iJ1fy2YRvsjR9krcDAPADqx64r9HvgZ+wV4j8ISWviFLYSXCQFWWaNtkW9RuYRcZI5PBIHJz3Hq3iL9jTxBqmtnXDbRh2djcoIJFElvljiAlvv8A3MEgkbeRycgHw18L7O1s4lupbNIpXtykyS3Dq9w/mM0kjlyAzskke0YAynqMn6l0p9IuILS1ERiEkaW+6STdLHI6PKzx9dyJ+5IBdeSQSAeNTWPg1P4Nu7JrqBrcSw3MKIUGLlUWN/mDZMPXGWHJXGctioPCfhm6uJZ/NjdXE1wLZY1ZnZVTCIVjY7g0SkgDtGAKAPUNM0UWlpbyNfIsUcpdpWzmTEbMyI4Zv3hVAVUd84IzV6/8PQzWcmoWd4tzaROxdLuP7LLIrk7GRW/167EJJAABH8XBqvd3A0nQ4tMnsZk1UlE8qOA53M7vBcifpk27EEEgbQWYkY28rrV9qcGjF4Z4SNgxb3blCAqOzIhRmDOQjYJ4wx9aAPEfFV/BJ4otLSCZ4oTMguIwkflT7d/yrHtG5flBGTk4znGa67UI7K18LSvas+1ZZMW3lqVhXyzHHcrMGwpcOeDtIGPcV8ueJ9dv5/E8SWUrW4imco7oSro7YjR1IOSCAF8vGA/ryen1fV/EMWh2yiRwWjEsbIxl3lW+Z2QEbVB5AbqH9qAPk34z6isF/c2wR2myJchgcwlON6ls7y0q4+b5VViARXjdlbXIsbSeytWnnumdfJZSwhbePKZ5C42q+wgbhgZyeK9c8c6JrWt38lzPBLPNIFUyIpJYoqLl2yPwAGB05r6//Z0/Zy13xIdLh1TS3a3dEnUSWxZTGyEoybF+b5SQNwz/AHRzmgD86rux8RhUiXTrqJbhmuGtI0DsEbYSV4wZQoDAg4wRj71UE0jxFKXLabcSjY3lBlYSbcFY953cAcEjLY6Gv6INN/Yq064USzWHmFWcpGLZGUJtQIu5k3BCfXoeMgAY6q2/Yn07eitoTBriZFjVLSNWbIbJi2qQSEXI4GduSe9AH86eneFteu4plGnTbpVQIPJd9zqRiJXRP3bZPUkcA9aSfwL4mhlmtp9JuY2jEZZdmWOWw3K5H8S9Mn5s+lf036J+wTY2cMEVtpQu5pg7OtxHF5qyk4bc7MqglMEcgAg8Voj9jONLq0gHhSxYkTiaWe2hDKU/dW5IKHzh8rDkYUptwA1AH8wkfw91+eSHytJvAgAXaLd2ySCowVTJXeDyfTJFa9v8OtYjaN5tLu4YmxGXEDnNwE3BQhQEDzCASflyciv6h9J/Yl09LG5tH0VYP36yBo8OsaCRJXiiDgCJXVxuwD8zM2QWYVk63+x/ayQTRw6FEsaK5jVYIxJIwRthO0ld2zcvOOHz1xQB/M7a+BNVm88tYI+FjVY2hiWWQKyeai7h84BY4YEHBxxtFa9l8J9VlZvsmkTzC5ZS+YWdQ+MttGCSRlhgHJH6fvzp/wCyLbWF0pl8OvIUlMk263Xy4pHk3Ohby8rjKj7p5QjoM19T+Ev2TvDi2lvcTaDAkOzDBoCxDMwkQgeQAUYliecqR1GKAP5YNS+E3iK0/eto9ygiiDrJFGxfhm8wFvMxuJ2gLgYA5zkVmyeAdZCxqLS8W5aN5yhgfG5yCEJ3EwZV1Lb+hGAeDj+qnxl+ybo8UUktpoyzRMqIFe3IHG9iQNv7tCSN2znAyTzXhkv7JOnpctLLokflzTLhhbybgGcjy3BZyVzKoB65BPcigD+ejR/Ani+KBglrLIjbm8qO3c/dUgI4bBdlkDDOMAsT0UZ7XSfhr4mvrq6N14fure2szHHe3o06bZaKwVix2W5BkKg/3juJJ6MR/THoP7Hvh+5gimXR44k8mIB7eyjgeQiWPZK6vuVZcllJUDcFBYBmyO+uP2O9Le3uMWVnbaVItrLdQ/Zwt1Ndos6IZAsf7yEYHynIDys3U5oA/lfl+Gmpwq4062u5gIiZZJ7YRNCiRpGsLNHIQquqk4OCeRknNYa/DXxA7yh9JlljKhpiqTyG3RSQxUrkRkDYCDxlsd6/qUh/Yl0KTfF/ZsEayszAxwbfNRwWDyAKBkEvz2GB0Aqzb/sO6BB5qw6dbKlyXjlBt0UNbuyOAJmQZBZACxCnC9eaAP5bJvhzrCstvDp01xDFGv74x8FIgAzZCAthmABwGx2wKyl8J63aXW6fSrpll3sDCZIEUAkhiVLFwSjLt+XJGCwwa/qQu/2H9Ciii+zae0MsbShyka7USQ7CR8o4wOQCRtK56HPBaj+wrpl2zebZ7yEliaVEXzJrkTY854jGEUlCMqCAdpBGSaAP5wZfD2prZWhFhLCIYvPedo8tI7MQ8bYU78AxtnIw0nJ+Ymqum6Nd3SfaYoJ3hZfNutomLtJLJjeJDEVO8BzgnHAyxPT+jO+/Yatreyso1s1WGOK5UK0aMSLmORXR3VWUgx5U7sdQAQcGvML/APZDs/DL74tHt5FljeLcbYyOPmaVSyLgOhkYEKRhSFICsOQD8H7m0uNPgnlurEpEs2Fkj8wSqshWPf5r/wCsDfdbKn75570TvPHJHbKsyxxWuAVCvGcgbgHSLBY+Zk54KkYzX7P6z+x+NdtrhpLOzt0WJPNMUManyQSiiYSHcLoEKeFYkOCeTXz94k/ZrvdGD2y2cC6eJVtFkgi3ySFtjSpNIysIjuEWNhx8vy8k0AfmReJcXCwSR2wkYctlSCYnRmDqGTmQM4HGCQT2GKyxpryravHFjfLukimJQAkM8SuUX5QyqwIByehAzX6waL+yxYXzJK9m6wyHMcaghiA6oRvLASkA4z94HAIPGfWbb9kXw0tnIr6c7TKQyyhYnXcy7lHmQjDNn5cKSc4yDg0AfiTcJcXPkrPbvZoqyxSTzBViZBuA2rIQFBxjdkA7wcjk1zt7YXFnMXhbfHEWikeOQyRvEx3qyheDkFUJ+797k8E/uJqX7GNhqVpELexEaxqsDsEMbsULGRi0gG9vMClgwyvHB5x5y/7Bdxf6hIkdvchH2RxRmIMxAlChIgGYyPtaPg4xkbecZAPyHubh51W5eGKG2mRY7drcMzKIAuYmef7soYhXx2wRms2SaL7Q7ALFGyvGE+Z9u5QivucYK5OcdVKjJyBX7Lx/sFLa2VxZw6U63YnkkW5uXdywlY7re7sJlKOQyHkAFWIIIAOfHfFf/BO7xdLctfQb7SGeXEMUMkk23bEkZAaTO0k5bYSMYAAI4IB+YU90kAYLMqoInWRtgZiwlZ0dCOm5Qq854bJOKy9R8Wae0MqW8OxxCYncCOMB0QZJCIOSpXK4IYc+9fd+v/sD/EOxO62W6a43MYXVTzESA2QFIQA4GGJPGMcivn3xF+xZ8VbbzvKsbkqHKgvC7FtpY7tyoApzgZ/DOaAPjfVPE6Rxyou15HOVVwSqgqwfBGAykEdR/KvI9T1qSYuvmEAnJDNlSQCAdvQMORnrzX1L4o/Za+KelNOG0i7Z1EgybeUo5TA2Rvs+/ljweBnOex8fvf2ePimSCPDWovG7MqyC3lG5hu+8rDKnp1/nQB4BeahIzHBBJ+UAYwq4OCfU5wayJXdiD5ucjDAk8Hg4GRweBn3r2zUPgL8TNPVPP8KaqCS+W+yS7RtA5yU5Bz+Pb1rlLv4a+L7Jil1oeoRbSQVa1lB4zux8pwOCM+ooA4DBEe5g4k4CsoxhWBzu4y2QVx2wT7UjDK7w5GWIYc5AIBJIPXoR68ehrppPCeuQOFuNPv1U5LZt5OAvA4IGT+I64qi+kakiPGYJzGjKTiFyoLZwWyPlOAf5c0AZgAKuryBfKDPHxkyMxUbQQeDgZ5zwKsW0jM2WGflGecnOBn8gCTSvpt0qqPIccktIVYMQRwMdgccYx2qaKyni2tsfap/eHblSckAcrwcZ96ANVGBQIiDgnLnlsEDgn0zV9oy0Kk7V2lnOSOSQqjGP90n23VnRhSAysQTkFGBzjHB4GNpIAGOelW2cqAFZhgA5wOGAYMB6r/hQBHGkchYvIybVZ4+CcsoJ28MNuTkfiKmiTeSc/MeRnOSCDnBHU8GpI4HdAyruHUnBOM+vp0/SrUe6NVCqNwYlmxyQeowRyvNADDAUwGVQTj7pIHPYjHUAZpWgZF3HlX4Bzj0xx7GtRocpFIG/eOgdkYgnBJyox0wBjFPS3eZeVJ5wq4ODu5JHp1OaAMeLCswVdzcDJG7jGfuj07EY6mux095reFJjMBxE4Qgg4kBcBGB+YgKRzgDNc+tvNbOJMbWxgZUhcYx8wBGRhsEnn9K1LF3dZIrtpDDEjtAg3qEldgQFweQAzEAjHPPXNAHtWgeIplVF8xtoUkpjKlFzuYe4BAOPQV6faeJGkEZxHIpiyxVcyIzKBksyDDEg/wAX8R6V84aa8pdUVmbaTsYKQ5BI4OPp05616dpMk2+Bdkjb15RVYF+flztGSfu4x68daAPXo9YmliKbiUiJZFaXKgk9dpGC20nselVbm4WZGDhnacoEEeU+Z2xlSBhT9Ac9OKzY4Z0gVmieCKSRWAb5XcMpOULYLIRgen41tKltLAHZ5HnjdAsYjyzknGGdc8AYIwcdO54AOJu1htV2RmUDLKVkZpdxdt2N5H3twOOO/tWZDHc+akieWjGTcvLbBljuYlo+Au7pyMjpXXahawvI7KhAzlSFJTPOAcnhQynPuehzWXbh2nmgWCS4XeEBVSMcqoZTt5LHAAI25YDGaAN2G3dbeO5fYrTSkNnaWclVYsoQfIpJbkqpHbPWulgNmsPlqrecFMjHOUMalQqsCSf+enbjP0rBMlxHcQC43xBIvljRgjJgkZkQEYYBiOck5wQD130ayVoZoWaVpYpROCjiOIKeu0ctuYLkEnqDnnFAFpLy3gZRAiu8iOBKU8zYzlcDbhSjeh5wpPHrqoLe4a1d5j5qgbMRrjChioZwV3HcpGSOMjk45xYdPklhaaDehgjMrJICsb7fkRUcn/WMQSBjkKAK1EIkSAF5NkAj2QSOZAxcq0wCoPlLE5w2BjKgkmgDroLloLWWAJbxTXTBXmjZXeOJCWZUBGATnnGM7ehJOEt4oUF7umV0lCyQzz7Y8AqwIcK+GjDjIJBwRxjOaxbdn8wiOeAxKElMGAuxiSrFUIbd5ZByOOB9avyqmTch438ohSYtrfPIQVIZVIY53NhRg7Wx0oAuXFrwJnHmh1jldhuRJCRk4jAwoCsB6fMcVVlgjWSO8ijCSECJbfYjD5Cd0mGYksBj5iOwxgjJ2RexiF7m7DzIQiFQ0caSXJUpuhXeA5jDIQB03ZxhTnIElw1o8dtv2iSSVWjZTnYuWKqGxkjGSB3HbNAGI0M0l05RJ9ku5mQgspeM4AQqvy4DNnjIUDJ61pyXlykVvB9jVorZ3ETRjMQV3BfztpH8Q47jPpTU+0zzM8SgqEeWQwEuylNrHJUngk8/TBxkAtmvH+yraEEeYUgkMoybq5R2dHjAJ/gPXr8jEcHkAytQt2klMswRoX/fGQSOqvJ53nFVG4ZlDImQgJIcgdOIWtrG9N6s2JLqJWkV2RYkDkuu4RqVO0gxgdBgFetXb6KdkbTXkQxORcKEzJA0wCsArOBlw8a4dOSDxxxXPa3cx23mw6eu/wA2JI5VR3KliyyOh/v/ADqoII68egABX+zfaElEqsXVgUaFtqpwgzuePlfkjwOT82AKkMk+XaKdQBJhYlWPKiRH3xsEQZ+ZpCT0P9yqNyRYx2hti7G4tY5biPYI5baUsQAwLdOCevTBI5GGWjwu8cEkkwSdyhmmlXyyzg+aoeRj8uWIBz8obrwBQBOkNxZyTORC22QFbaQFlMgDAhlRlHRieDkgnsCDTtIroW8pk2B2k3YGUwQGIEYRgFAO8DgnDYznroLGElkmOyKKNjAEd9yuNuFdwVO/KM2WQcccqatXN1Zzy74ENssUUcZAQfvJFIUuAw+RW45Oc9+RQBkQNcW3+siVJJlJQTFizpuUo8eRwwIGc9mPY1VFtIZGEtyXgV9yRqjBlLsGdxubGPw46d66/VZo7h45IIHKxGMrIyqNrogjkjESAoVaQZLYJJUHpgVmTiKBAEjMt1cmIwhCVESs3II2HLHG3HAxkUAZ4jxBKiIsvlAPHztLI7qv7wKpB+RWBHBznmo2iEShykSLiRyUUqyb2BCOCzHaCBtBGRuPPJrpNGsZr24K+Ur/AGdXFxCVYSxgOsbjGMkhmGRtwP4iAM1Rv4XjvRbhY5FaYIJTKix+WwyrMofKZbbgnjGT0oAzmjhcZkgeNyAjyKA5aLaW3Rq6nHzKD1OefatzTdOtblHWWaYRRfOs5tRJLIyKFRFRpQFUIo6HC7/u1ks032zyjAgiSPDPGUZGZJVwgYHLkne3BIw3B7V0FnM8kVwIYWS2jCyeRI/zrtYEeadiksXAAXrjsQDkAcNMd41itSZGcuBtiG8BIyZM/MNzbdxC55DDHIxVCfRJY/tMN3IftaBWkjKgswkxwGDHDBeeDzznkYrsURVkheJi0CRgsojMRlLZIyxyXdcsox2AYjAq4otpDEu233pHIrztFveWK5OT5zGP5nUsNvcDB9cgHmsVgIUIeNJTMhiEe0+arggK6lgAp3AEEH1zkVhywLa20y5Q3LqVEzRk+R5YJ8sFlGxiwJyDjDdzmvUZ9JxG8iqCx2rEWJO1s8LuwCFxng9AQCO1ZtzYWrvJHdTIkaBgzOmwyzTRsxRig37d6sNvPQY60AeXujTxDeZiQVZW81pVPmIFHysMoQAfmzz0IHJNeCzZHKMV/ekbcZDjKnc5B4OSo69CucV0jWMllvjiV5WMOwSiIoJE5XKI65TlgCB0xUUFrPLtVooomV0Z0cbfMAYM0aOGGAynO0N15xkcAEEcAt7V45RJL5cvmQxuW8nDbPmkTacxnCqUByc+1KumXU4L3KeQixT3dskSY3iJGJIRjlIiBjJBxsX3NXp4rmWWSQzNKsT7FGNsUW1pNqxtuJXkKSQSGwD61esLa8uLlWKSNBIsu6eRfMWJYtqMCR91SDgnBzkDGBmgDg9Qlu5pVFxNLJHDF5KxKu0ZMewMFY4cFguTj5sZyaohHiWQW8bSwqqtI5jwU3NsO4gkbgVAxwSCPw9h1PR9Jke3SzJ3uoE8kkLENIUT5C5cjAcsBgDsepOMnTNGBubkXGmu9tDbmeW52yCFFj81Y2VogPMRpFVTnIJOBnNAHnCRzMqOkTIqBUkfCyKWLbyRG44UgsD1x+VXLqGV1HkyeYTIIkdw5VV3hSWWPO5cE9MjnGeBXd2fmLO0kVofLOPlSPBVdqqfugeWpUNkjkZJHPIs39nc3BtVjtJI4DLI/lJC8m9mwZJN6oC2Y1LEOx5YdAaAPPmbdOLd4pJbSDe9vCUaMhy0ZcGTBOCuwg9SPfmoRbKJA7Qh0jlbyEl3yHp8olDLlmDZz65967pfDdxe3KLFE0Tho5I3eWRbl23Qxrbg52gLnOAq8ZXJro/EHhk6TcW9pbwzTMYQ90Zk3J9odEMuduCrp5iFSPbrgigDzaCweCWaN7XdLPM0Lxl1ZU38TlUyMNmXKgkAFRwcVjzwSwqEgdltpCJolOJCsygRFT8qg8Meg+XgEk16Hb2N0shWaGSRpWRS1wGEitGpG0MSMkt14PCDnNJe+DdXEc/loAkLpmEyKgmQpv3RowHmcxN3JGMcE0AedzJMY4wZGS4ERadI18tnTG5UkKkhgVfI/u9Tk5pn2Jt8F1aQzFwjOJmXKW64KuhUEqZGQ9WxnzBjbkVrPo+po7PFaSmU/uU2RlgGkKoAAE+U4PAGPQVs6L4c8U3Cn7NYXMKjImuJIgkC7xybh5jtjJiGOqnn2oA5+e2t47mV1NyRdQgQgSgycgh1dU3bZAcbcDkMQQTgDSttNaSR0CqYFAZLkyMFIjHDFpFBZt4wcrnJ98VtXui3trKft8CSSGJFDw+RtJUFYxvg3KHVt3G7dgjOOBWrpfhuSe0aUqw8uQvFLIrlpFZfO/eIMhIdoQA5/wCWnU9gDnbq2gmnDwIWVoUhlLsG82baGkkG9yVRgSRnoBjr1W40mCZ40CKXiQiQr5SICSCNsit+8G3HGT1wBk86Vxp10Lmc/Z3Vw0QcWwUwjCBR5Sp8u04yMHqSSR0ra03SpJIpJLiaS3UFtiYi3SqEBwhAJmlAQjHPUZI5oA5OyWXS5WlhSOGRMxfONyurKCrhXxjoRhhglh+CPFBerNdSRK8kRM0jFkSRmfargI5G5SQMBQSMk9OlzVbe8MswOGieRUglSVZt6kI0aO0bAyORtHBA3HIFYcUEswKbGMuVTazMVPztwu5c+ZkYxz15xgUAZ7aejLcAl4FlWMqmeHXfvKkljhxhj9OhPFVf7IhFvI8EscyICkoBbzvLyMOIioO3JXOcgE85GK66fR9RtJYVMCzRTxKsM6R+cgMmzaxcL0JYgANn92w7YrTHh+9tGNw1pNNOyQzTW64QXUTDFyitC7cmQEYXqEY4BUigDgE0aJYI7lsCBoGyXUZikcnY0m3kq2TjOGLgDgVDdaL5NxAMgFmjaJV3oC2zcCpP8W3B5HBcgk4rvJNDu8QrLahIn8yVRIkscVuHVZDH8y5LADaSc46jvV3RtMbV7lbZBItzsZLYrEtxGiElZJQWlXyTny1AHygR7sgZIAPNXjcLMYyyRzvGVZdyusStkqQC24ZHB9R19VtNOLrcRMonaZQkKyYjVCzBA0jFyvl7mxyByABivTT4B1C3vLS0uJYooZJUVWVSWfMjF5UBChkUbwFOOSOWziuvv/hRqDxwjTzO0DiNgZoyu752yqFMsNuAU3EggtnqDQB86zaYgJAjRvIYLgsODhlLKmGEi56nPQ43Dk1j6vaeVPMHgjtdrGRWiV3jkZST5a7+VAHB3fMAOR6/UEPwr1a2eNb60Zo3zmPahlLRDbGdjD5T8/XHOSOhArC1b4aww3oMuovdRvEGmhRI7jE3kpI2JHl+Zt7MhTggR9VAxQB85LaecsaqJCNu5VIHDBS5IVGwFwFzkHGPzfFYoYBHJILi5kkaRpdv+qDZMca46/KxyeB0yAQSfoPR/hhqGp+ckdmVRFdfLO5GI3oTJgcE7Uxg8EcDOMnqtP8AgXcS3MUsyTR2TyxxLII5mkWRFJuRIzMc4JBwvBC8nJNAHzTbWENo7bzK4kOzzVGCI2ARlkV0JU7iuccjJ44qw0d3PZvHE0wSZ0LtIha4SGNwUOyVQUzzyP8Anp2JFfY2l/BZEvjA8HmHe7OZopFYIoCJLmQjcSBnaOmwdetegaT8Domk3Tae2GbduaLBXJI3HeDv+fYeoGF7gUAfBUVldTBSsLOJ4kVtkZOwRZWFmwAVYBgc5xjP0HSaHpty9zLb6hBHcWiSqHnJlWUwjYGNvKFBjbaMgYwc84zkfeum/AJVdvJ0+WOGbbMJmDqqAMYjC0bRttiLcnG0DjPHzVK/wGv5GlFrG0UnmsY2eASIXDI0oRUIz+6BAPOcdBmgD4a1LRrCR1W2iUM2ZEjZXLjzNsYIUYztPJGNp6n2W18E6nqDIIbREhJZVDqryKGYg/OQCgI24+XGF6c1976d+zpJfXs0tysdjtQ7LyaPAdoyG8lPMVcO+1vlySQpxuOBXvPg79nS8hisZFtklJlLSW7RGVFjUheT0BIY8AFMAZC55APy80/4IeJLudYRYSSPu2BkTeCBhgRkLnJIHXpnvk161ov7Omt6bdtqOqAQxWYjaOD7O0exJEMwAf8AhKockcHOAcngftP4K+AVstojNpckU0Z3LH5BRiAQP3h25aTcWKdgOhHAqj8Zfhy3hbwRrV9IkEE0CXFxG6q00i26QgCIzswP2lgHbdg85BHSgD8s7m5ihi1GeCGNRCkFhahXUFGhiAlZnWQZLYGc7gCASDjNc3ZwPPPGnmx7VTOZmWYbsBxFhWwcYbB7nH0rF1fW7S3syUFwFkkuZS0rCOYuzqCJ40J2odzhSuNvGe9aXgya0u7iMGG488SRM4LGXznVmQLGQAWKxksSeOmfcA+ufh0LDTtEkuLkussriQTNtOPMWQFkQ8zS7gCpB4cAkHBzzU3ifUhqN5ptjczSwTN5UIOGYxgHyHMk7YH7tzkkDjnsKdquozab4LeCyAjjJkZ7O8izNNDIC4ZEHOQMMCp5457187weIbqzu45gZEkiuY0a6ctKEikKfvZJHYAyoGQKuCSGIJ+XkA9ug06bxFrSS6hfXUSW6kNwpHmw7QBEVGFwd2SflUsScVP8T9RvRpdtaWu4RQRx2tv++UvcPtA88rGx2srfe+Uj5hlh3vWM0VtpySt+9a5gjLMr+UTLJtMQjwNwLNvLDJHznaKzfFEivpsc0zxCK3jlyh3QzNM+WlIfLtM0hKZz8uFBUAAkgHyB4ii1KOwvJ5wtxN9kABCODbxlRG0kwIVxggZO0HKnqOvx348lVxKJJraEEEEKDESyhgHAIOfmIB5HTJ5r7O8W3X2O3uPtbAKRnyY2lkdpZdrS+YpJLIV8xgVUDceTxx8SfEHUdOkuJ4ooo97286IZFjMeUdjuZkJMcm1XAGcsWHAUcgHzLqisZZFckCNmH3iqksPlblj1wPrUnheK4utVtILcy/aHuoVjKMCgBbBAwM54GMHuaddyQGcm4jlmjkLlkjYKWkAYR4ZlIAD4ycdM4wea7b4O2UuqeNvDGkpFCwl1mCYHq7yTywqwd1GdiogAXgDLHPOSAfoloHwr8erp1nqHhXw5rl9btbRNLLNNHM/nJBA1y0KQQoEQziVlXBYKwUsxG5tnV9E+LOmxXlzeeGdXsZY7d2ZRpjMo/dYMrrLG/wAxQDp0PIHSv3c+AXwEvYvCvhrVYbsW9uljINT0uW0W5h1KBIkLOXD/AOi3MbsGVgTuD/MDXX6z8N9Pn1C+g1KwtHhIfbHIjyzOdvlLuJG0fdPUEg45xQB/FN47Opt4m1FtSSSK8NyzuJgfNTLbsvu6MT27e1eifA/XNZ0LxppGr6Vc+Td2NzDfJKWPyfZpBIXOByQ2CB9a/ar9rb9gjw94pe88T+EEW01yV3mkihtY40kG8JtmMPVA7ks6rwR6dPyY1b4Wa/8ABS+abxpo93ZKzzx2lxNBMttqbRoSYbedAN4IILbWyCcEYoA/sF/Zr/4LR/A/w3+zqb/42+LhZeOvC1pHbz6Joemy3N/4ieK18u1e3jgG1ZZjAAxdkQEfM+MA/wA537fn/BTH40ft8+LNQ0KC9n+H/wAENCmlbRvAtnezImoospFvqPiidZR/ampyALtQ/wCjwFgqgMTIfzxuvEeoTpMNJgt9t1bSBEhRZY1jmR4pkeOVDmbZJJ1ztLZU5AI1vAPgXVPEF3bx3MUttp0sytcmHh3iRgJfnOWjBXPYfeyOnAB03wZ+D9z4s1WHU74C08O2LNNc3UqA+a0DKGhiwMEl1Qe2fxr7a124vZI4tF0oSvptsBFb2Viq26qiLt3lowTJJkjOAc+hPFZvhvw9pPhqztdF0uWVdEa6ie5aArdX8kT48wtBFLuV8Iy4YoWIyMjBFsCa4uSdNaPTjK5MZmBjulj8w4RPOf75XAAzkDJJznIB5Za+HLgXN9NczXNpty7KTiTzJCrZDlFwQeDheSSQDzV/w7ZRxXbPdRSSgPv+0XTeWGdAqSxBMbmcgAjLAcdRjFempoqNeRTXj31xqE0cax2xt02AyGVAq+XuGz5RycEMSTgHNdZZeHWuLlI76wlKOkjpHFEINrlAivLJKV3nzCAcnBIAwaAKunmS/VJClpa2cQCrFGkYkZSpdyTGCxcqoIGcJnn1G2LW2tIWcRyzPhTAUczXTLsEjNMm0AHBKqAckKDyc4v2mg6dY2imC7W0aHHm2ymR5/NnKhRGzPj72OVOT128YNxo0tbuIW0dxcpLjdAwVXBKbYmmZlY7snoUG0HpnoAcVPfiZYZFR1t43H7u4wxc7nUAIUAYb0XcDnIJ7V5F4n1W2Y+W+qx2s3mMkdpGC0jYViilmJIGFUYAAyRjAOB3PjVLiwvXaZ3s18uO48pY3jjgYMxIjQNygKHnpkYAxXhOq+TLPLctdOkW4ssgjLMzkoVAOemQepA4zQAt7qFraQyvKXhLKJ5XLlYUKp/G53szMMcE5yT0+WvmHxP4lv8AxXq5iLyvp9rIIVCZCsc4JZsnLZyTxx6VsePvFFyTJosE5ZXkZj5cjMBhiofYHbaTtUE/7J5xVrwX4UjuYrSYCSR5X8yeN1dYRJuDIccFhy6nrkqMkAkAA9m+Evhvaq3MsS4eJYzLdIkiRx7mUiN8hhLny1G3ceSOO/2N4As3n1KOwsraS4LeWkjxRuI2bzYmVIp5Q2GGxiCFPQ56mvFvCelX8sen6RYWMLbR5QMZeQiSaQtJNK67ljX9+qjJACrgE4r7g8FeFZ9EsRbyWkTXS4eecXahYsjcyJtC7mJYg7eRtAwDQB6AINSjl06OOaBI7VJCY1ZYmMDIyx+cqOEcqV6YB+Yg9Bj1HwZfPa3g+3zNMC5VcWsUk8AAUFo5J1Me9mkIw4PCsRjmvO7RbdJYVe6ht7ZWyw2hjI6o20Ebt0y8A4wBlhyCAa9I0vWk0qxN1HZ2t7aXc7CGeWIqXAWUvIssqDdghsc5bPTIxQB6jdWcGouLaeKaa2NqXNyPssR8wM6qreUiBlUjJAA3AgsScmvRfCXgd3jjW2jZ4okU3BhZd0FvnzDIiOBubdgbV9ScY5Hh2neIdPtYRc/2nZWkt2pmECJvdMMuY5vMT/WZi+UDIIx0GM9JH8X9U8PrIiX4ubWZGO/yQCkmfMRNsTBQoBYhmHGwjB60AfSOj+HrG3ulM7xGRNrwwSswduofzA55wQCuSfvkN2x6JY6VYXfliaGEwgsY2GxPkBDZDOfnJkU4AAGFGOea+PLP4xwyx/2i6mC5K5dtilwmNskgRmb5gN2DtI2tjrXqXhf4jNq6wT+Q5icbI5pJY2VgAjIxhWQEcFeoPCY9iAfYGgeGYriNGgjhmWJGYbJAgkHysGJC5L5kTjOfRRmtKK80K3DWzrFIdsq/ui6GNlIK5yMOTlhnC4I6YPHkej+NJbUeXbPLG7QLFI6Sum2ISByqJv8AlcYTBXGQnTrnrLPWtMuoTHMltc3ci+atyroqZYZWORg4+bKMWyAfmBPHNAHoelMonRbJHNm5WOdFKKoiCMxRXMTGQ7tqgY43dq6ViUuIjFBIsSt5cseSCpBO7zG2/N83c1xGmyasVaPTWtiUiaR4oFFyIiiBmAZDlwoyc5GAvXpXXaN4hhR4ory0Ek90ywiSQsNj5ZgUCkjllIyTzydw5oA6yK1hlMdwUZuI03RqCCuSPmXcfnAAGSMHdnjkV0ccUULgWRuQqxBwGG4CQAkq6o+DHvIPJB9q5xbefUEEcFwYYmkVcRIq5TdzEWZwoJCnBBGSeDWgzajDBBHZx+XJDJ5Ul35jxTzQssiGOZSwBjG89snvxigDpbO+llbbqEbxMRsUxhvLmQIAGDZOPw79K7HRb2CCeJXkmkVmZIY4iFlDrgr80h5B4B7YOe1eeWuoX8D29rdWLXFuOZLmAhv3eSoZAxx5gOQRwOn1rftDJJMDDIIZVdZVgLJvwCSqyDgMpAUHr1yDzmgDz79rH9nTwp+0z8HvEvw/8U2rmW+0yeTSbmOFHubXUhDJ9kmid0LjE2zIHDDdkgZI/wA9/wDaR+Cuv/Az4n+JvAHiKxmstQ0XVbu2imkQJHd26TuLe4GflIYE52gBTxgc1/pNW2rXkoijngwTKDCVfqnzRuoGTtxuBGe5z2xX84n/AAXW/ZEuPEfhPTPjt4ZsoftOhLLDryQWmLiSzZgIXL26fvNrE8sSSOc4GAAfyQyKYIQCSXd1aRA53bVyCD6Z3Dnn2FNi8yPY2HSUhvvAACNkOMbh3UsTxzkH0qMqzTFGVhIPlGBhcLlCWXJOeQfYg+tdnp2hy3TQoQXZoywkcgRr8rbEDE8nCdeOePegClo7zCeMBArA9wE3DeeevUbj9AK+ofA/iC5iS20+ZY2MEjRRyyPIEjWSUsrSoxwqZYjIA4OcV4ZHoBiYSiC5mMBLN5WMIcKwKx43NzuJxjkA16h4V0+5uZZbpZxEyJvKysFabChAigYyQnpk9aAPoP8Atu5cxXj+csH7074kLRI6gReUihtwXc0Tbgc/MrDkYq7YXLLHOsV8WRmWRh+8ad2c7pGDbjuxIOpKEZ4AAIrK0TT/ALRZm1kVriKeKRVQWxZw6KFyxkX92/liQ4xgBMgk4x0ejeDL7UmnXT7SeW6MsEdtCyzG3mY4iLqYmwuSpLKSBlwF4JFAGbdapsOUDo4coZQ5Z5GYFhKVD/KmQwJxkHJ5yAdnSrtvKVZxFNNAoCq0qsjRyxyKVeGLlZFOSCwGSvzc4auyf4SanpliJbhxBJcuE2GOWRgwAl8zCgmGLzXUA8E9gQa5NtOvLC/cXUhLCHL7JC8bhkXazqw4h+dvlZRjccZPJANexWNXkRplKeWoV4twCEhCnlq2cKCi8jBIYrkbuNRbxLDTvsSq807yvJczxiNRIxUYV2zuICLGq4IGT90ckUp50toi0cAjPkCQebHuQmTYhKNGgzGTuCHnGTnms7+2bCTzIELWs0m6eS4llUoCB5YiWMgDcrySNxliOeQDkA6hLy2lmgdw4jCIJBtVNmAJXiYbGLgNt+bH3SeuBh/2rybx5gonhCRs0booX768jCgF1DsFbachu/AGd4fu9NiuEF0sc6NIv2iQTN5YZldyyRbSWi34BCkcHKkbSK3NUgjt5ZdTt0F5BuSbermeJl3bolC8hWJJyD82Am4kgGgDnbyGOT7TIIxFNLvmaRIyJAqJHt+RQCG2iPnA4J4JIrHCSIFlXJCr5ZClNgbgNI4kJMhKBjkKuN4C8jno4poLiNrqeYMHVY0j3ruhZm+aMgn5wGBAIOCCDnNX3srddGklhEWbi5JZ0JMsPlbhLNIhDeVD8y5+6CwHTuAR2epyWsEZQR+U7mMCQfvsMqhyIz96Pbu+bOflPTjPWyCNrU/Y7hZXeBZ4yiI7NE8flmST73ziVW4PGRwRkCuBitb3y3lhzIkBDiSJ0YqJdyoHBfIBCMQOT8ucdxt6e9wu9ULL5EEiXEqYWIMVMmxvMwR8yNgDA3rgDPJALU0ywXDp5DQMI4lypcSOyxgKd2cqmeeB34OMKeaS5MV2IQzKCXO2XcMspDspPVgV55xyBgV1Esk7xmKFk894JJjOyIRMCAsYbcu5VVcttyeVzyQa5+3u7X+17OK8ieVYpRHKyKC0jNw7IkikpxkgjGDjjigD/SJi0vz4GlEaybgqtuy6xhAWG5CRjGRj2bvWQLEiR45Av7tlCcFQyY5wccYznv8AXPXui/2e3mtljjEMjKRInzeYgyAA/B2k59/WsKeNHdBzuwM7u2MHpge319aAOZnt5ZJfuhVA272IZi2MDA3ZGM471IsckZCoqtgtuBUAAng4YKdv3sjrnHXitMxLM0hVzmN9rLkgAt8xBBU4G08HPcdq2LDQrm/ikmSVAkTFGVWV3aQKxZFVejYYcHHI47mgDn/szBtxC7hwDuHfbuBA6rkDHPH0qaO2mJO0ZL45GM4+YYOR8x49uBnpXcW/hqBLdJ55riN2UL5bRmJztPKshztOeh7giofsQtZGJiIR45NssuVYHbgYXJ5zuycf4UAc7DAqKpLMZi/AUg7QD0baxBUtnPtipJIt7bXfBbBba43Ngk5zkHIO0/hnjFahgG/IGxHwBjJwAOGJPJGT14/WoRbLv81kDyY3bsBiquqggM2dvbOMDP40AZkcAiRUUu+1Qq7wGY45HmEjGSSfbkDpUibt2AyKpzuO1mUlAefl5JIyOB39M4szWz4DEMw2k5HB3Nuxwe+N3/fOc1E0DIqsq5wQBk4IGOOM/ewTnj16DqANlj3xljtYdwW28gEAg4O0cUkQClUKMxGAi5PBJHIx0HB59+etWkEDBRI8iENh2X5jgDGdpxuNKkagdRjooznIyD3z3AI+tADdpwoQKSCBgg4243HknqDj6j3xmKKNZWIKiM5PXlvlZ+QCRxgAj65+lsAlWLfdH3uCV2hhjIHOcMvHTAPvT2gkBQod5yRgZJABAYDpk9fbigCoLMAjOMDcWb+LJyDgHq24dT3NTSx7/mQYYoqscAElcAnP4j1/xeGYTCCSN1llVpIyqFldYyNzmRUwrc8AkE84qyFjG3AcLnncCFGD94ZHHXrnn88gHOy2RkjdzCME4KqW3OF/eKCxH7s5HI5B68ZIDP7NiWOKZoT5jsWMeB/CR1IHs2eee2OldRIikOyoCQx2ZbJABbgDbzyPf61UjjlCMJwu5WKoEVwoUZPzF+vJ7E+o9gDi5dNhZjII1UllONp2lRj5eeB09ay57NlLqkaeWcAlyMMOCwVQeDjjLdxwD376aA7yQXVQSOoJyG5yQOAMfTjn1rLmtVYFiuQrKc4B9VVRwcfMT19BnIoA4uOxJX5G3KG5Xg5I6bQOFOFA/H0NN/syYygcqQ5VxKQjAKzB1LNgDkfUjgV2EIktLiOdAhlR0kjVlV4ywYsmU5ymdowc5BxUmtztq13LfPaQ2r3BVpYrWNkjMm3EkqrITh2bLegz6/NQBzCafEDwkZxlt2BkYABOf5/7oJ5qJbOKSZ/KKF43ZHZRlskEbQT2+nHGCa6KztRHEqMpwScggD72AST24Leoz2NaCW0aqdqruOC74IyMrhmOeWGV/wAM0Ac1HaZJBznLLhVyD0Pc9Mg9u9PaxQhSVQKu4hyp6tgYyo4XjA4zXRJAu5MqQwO4uhyzDAAO4DgEZ9OvTpiT7LG5G8vsDMAmRluMhU25weOCePb0AOMexYJsjXbhh5YXC9OTyW45AxnGO3Jp4tmi5YtGu0DcMMxB4OOeDjOevXt1rpmtkUsVU4BBBbJI65VlIwTg9RgD2qs0MsyGNvLUL8ylDhiCWySMA4AI/i/CgDmRbxpnyjHL5e4rM4GcgdGwMDndyCw+tVyCELrADl1QbY3Zt7sMuoA4QA9SMAfiK6CTSTKoiLNGfkYshGx+o6Afd46nnnOalSxFtEiFwYjkquz5vMzwQ3GR8o46AH1oA5e4sZVQTFFZJC2wI3KhQilCCcjI/DngYrLk0eKaPykjInLMxPAR0KDC4IyCMNjgD6V3L2x8vcSWQAnnqVGBkjjGPb09qgkthxkjJGVZfvEADOTn0BxnsPegDy6TRI55FVo0AjU/vEGRvJKsuQBuO7bkdiDisHWPDpe28mRYiJod8qxsspRdzYPKEeYCFOCOMcivXiiSRmTy3iMj8K6mNtwyMPGFG08E54GPrzjz6XHJJ5qqXlCuqNn94I2Hz5I6pkZwemR9KAPnzVdFhW2aRLZ7qWCOONRHEPOlwwUZ5CKN28sTgdf9kVgXPhSJLU3Ad7YNtZ96ANGXGWDqc7W+Yg4JyfrX0LcaU8fA2h1JdlGd23BwXGRhcqRn1XseaZ9ijuNMaCTTLYuwWT7Q4l+0Da2VMoLlChUjnHQDmgD5ZuPB3msZVRCzSHarIXMjY2h/mHykqSefXjJ6Y8Xg9zcLCkDqz78ExLtVlUIpyUyCC+V7HHX1+p38PRFTMyIqg5COTv8AUEgdMk45+vcVCNCjVwyoyvv27lAUhGQh0OeX4brkYCkd80AfNB8KRNJJFDFvmiMccitkHzV4VYwzY80hsnkcHB5rUufhEL6dIFurWK+aESLFMVQzSOcm2BYbIpcEbQz4cvwQRXuk3hGzjRxCGRmlkmbYzKHkbIMpA5znsT1AzWN/ZlxGyuBJvSQmF1Kt8wLfNuJxuEgHfnn0oA+dte+HDRTRpNFPbvbmNpbeVDEEblW3K6bZUbjjoQf9nNfnv+038K7V7DVLwW5VoIpWxsdVXdG+GiEfygEYB6ZDEdK/YbUtPuNQixeSS3aQxMiCRi+1ZHBCbmXLLlSVUNge3Svjr43+D5bvR9TaVD5c8c3ko5RmZIVMbnZywQknGRztJyQKAP4JP20NMuNE+IOpQ3KBonaRYlUK0cQWUgDBXIPXjPfI99/9h20nv/iVoaI8DwyyJGsClj5ZjKAK2Y+HJYDPJJ9a+i/+Cn3w6j8O+JDqcu5I57hmR1jO4xSSfKqgjoFYtlhx0PWvGv8AgnNaC7+LNjBCgmLSxrCxBDrIzuUdfm65CnGD0xwSCAD+sz4A+GLHR5LPULmCC5eOBXiE0aMgd1RI1mAT5gHOQQowSC3cV4f/AMFPo0X4E+LdQhs4Ql1o08cMQSRltQX3HymxkADgBs4HUnFfQXw5Cwx2zWhmkwtvCQ5IkjZN6yKFOAJAGx83oMDPB8l/4KOW8N7+z/qiXlrNcCfRZYoymPNtJWBYTgK37zBVgRnoSTngEA/ic8FSxjxbbDywZU1RQynAWRRJ90/MAnzA/pX9gP8AwTnh0ObSfD891YwW93crbnzJInDzvIqhTCBnAZssTgAjOCBzX8g/gTT3uvH62kSvg6u0QZgVO8XJAwAc7uRwOecCv7Bf+CeXhu+h0XSEZY1dBaYe6DSBYlkj3eW4wVcgEKQexGBigD+kzwXY28OhW6BYivlKECk8hgWCsCg5G7pxjAHTmtG9swUuWjjhjhkj8mQMnmHYCGDJIw+STzIwSRg4yPeqHge2nXS7eMQo8AWPdI8hL5wMgIF+ddwHQ8g9q7KSC2kcwuskaSDbgp5q4UgEgr6hh1HrwaAPMP7H8llKyb1PzoVHmeYBjbuKkndkgDp05z1rY020+0ttACn+JWQkMFcBvlHLD5vXqc128OnW0kq+SioI2LoyIqIOBtOD/FjtjGTnsa6TTdHjWRc4bacuTtGVJyR8vGMA9OvUjqSAZmkaHHgSBEQN6JlDhVDZ3qSMhQPyrrLPRLaOQSlYwD02qVG0AAlmJyTnoeOnfnO/aWUBGwL8gBGQ2B8p24JGMnPr69K3Y7SNQI1XqCMNyM8YBOecH+tACWFhbnym2jZgYGRhweU3HowyWxzx2HFbQsYgRxtXIbrtbIIPXAPQdM54qK3iaNAgAGQGABAVVwMBfTnn8a0UDD+LI4PJIOMcnIPHfmgCNLWMuUVMDaCCRmMqTwA553cZxjr0qdraPO0qP72COR34P1x2wc9+KckhKIGygI3bDjCkf3mHXp1H4U/cPu78naefXGPfrjtQBUkt4GU7VGA2ML09wxA9AK4PxPFZpbzGZEAXJ4ABBjHyEn/I5OQQTXXahdG3gYQuqFWByqI/7vcDIEUsAWK7sE9MgjpXzz8XPHNn4c0PUNQvLhYrSG1d5JWkAMa4OCdv4Zxz3xjNAH49/wDBSn4laN4M8B67cm8SC4SKaCQOYQghkT93ImQTjjBIUkFhgciv4W/i5ql5418b6mNEuTqzX97IcWqSna7Ptwdwyw9Cfyr9kv8AgrH+1ZZfF74mn4a/DDVNSvILOR7HVysk8pmuXdRJFCYoD+58xHOC7HH4ioP+CfH/AATwvPiJqFn4s8S2ksUUM8EslpLbSh5JQQ483zjyj4wQFwQMjAYUAfI/7HX/AATV8cfHTWrK+1Kxkh0yGeKW9QqVkaMlcKAFPX5sngDFf1Zfszf8E7vDXwu0uwtrbToIrmMqvmMiTCVE5IGBlWye4OMnjGMffX7PH7OHhjwDpMNro+n2dn5MMIlMIjSZnKfcAYZkYE9/u54HFfcGjeF4bJEUKpznAZUBIIBGMJyeOvH3jQB8VWvwMgsbaOFbaBMBQWW3jRQuCqKMDoPlGTzwcVzHi74RW0FtI8dvB9oBywCOEYgBVwyg5K5OBkcZ9CK/RPUtMtliKhAGI3bv7rDoefpg/wBeteY63pMFyZ45XiSJEP7to3Zi4GQ+9X+6Mf3SeS3QE0AfzzftReBJrTxZ4aMdrMbX7LdQyCFI/KQTMqMjoTt2KhJAYZ3EbCSDj5yvfh5FYWltfpd22m3C77i2YSxPOZIv3ioIYTujuBsXZjlS5wGHB/Rf9sGWy0P4g6VbXTtDbSadcTxxIgZJil1CSjfPkgKNwIVuh4PWvg/4leI7KGKVbSaKRr6BG2FgXgg3K6yxho90UwJjXtxkE8gMAeXtqFyZUvbuZxcOobdOqmfjO0F9gYYTdnIAPQYxzy3j42z6KbpYmEzzuZpMRqkqqjJG0PkyEGIoc7tqsDwwxwL51G2u4YYXgjSa1/eNIhmkknUyFwAyAAqobdwF5BPcKMDxjfFtDePyo5YxuSKVWVtpOC8RaXO5sDPPTGADQB8P6pY3Da/cSxpJcKXjcK7ncBuLb40TknaAcHcOOgPNdXfPMlxp9hZtLNcXqrB5E2SBDM2JLaJSGDgxg5JAILcAgAmC/ttSk1YC3f5W2SvIhMYkRXZfJaRcnazN8wIHGOoBrcuItuuaFJbSPGIL61DTlFMv2iSYeUrRxz/MCEkO5c7fLHB3UAet+GPgHL4qFjKliIybmAuCpMSyP+7AO1clCI3/ANkkZzkZP7p/srfs2Wun2emPPp1uzJbr50jRfvlUIAhG9fmU7c/KSOnPWvnz9n3wtbXFhok09ikpeS3SQyo3y5CtGp2ZDMc5wRxyvNfuH8H9DtNO0+COBDkoHjLKpO1gHCkheFCl8c8gc85oA8ws/gvpNpdops44FkDKoSHCc7nDqBk5AK5z/KuisfhRpcJlRLUb9jSZWDAO4lVCuV65H4enNfT72Me4koOfuk+u3lRkcjI464pttaMsjhhHsOGiCDazYLEls8cBYyCMck8YoA+cbT4W2RlD+WS9vs3EgMCexcFR1B5I7GtiD4aWsC5ms4590jbGWEbgHJARyAfl2uCenc19EfZ1QKURc92AIyMk7fu/3s1EFX5o2QAsSFbaCWGeN2wcDjHY5WgD5/uvh7ZqqqLWNQI8f6tSAuG5HdRj0HavO9Z+Hds8UsawRKZFZQyg7MFSF7dAWHvx+X1vPCqo24A44K9e3Q7vrjHTmuTvLOFyoMYyVclljUsoXlcZ4AIxx6cg0AfIN78P4YjA0dkMSllO1FYKQyliHZOOFYEYP1r1PR/AkC2gja1Vo0iCAbCVYtgZEe0gD734Ad+R6NJYLvT9wCrSr8+wBchSSpwMbsZBHUV3Fku2yiiSNTuX5gEwSQCTkr2xj8qAPGLrwDp0toIjDHIwUpt8v5d4w2AOQec/N32/SuA1D4T2DNAFgVTlC4CjeTkYUMpwMMv4hvQmvp1cSRkbTEwkkChlySyOPmH+ycH8DiqzQSNMMwoiQk7HQ5MkmNuCrg8As2eB0ByeQADz/wANfDa1tLKCMWwmIZ8yNGquijJjC4UblXcAD1I65611D+AVbdJLbQld+AqjLNC20uWJjOG3emOnUcV63o8KvAvyqp2Y6jHUkAkkkjp0zz+VbX2IOQp4Kkl+Tngc4IPJPGc8GgDxNvAljwq28RdUR/8AU7laOTIBV9mCPkPQnpzjioE8F2jMVFoFWEcPtHlsDuOACfmfoTxj5l45GPdjYoCDhmJPOPlCqoHPXg4I/wA4xBLYy4RYkQqXBkZxhgjA8gr/AB4Xv1FAHhM/w+tpQZYoE2kDLKi4279xORwWLLn6/jVc/DjTrpSzQQMxG8HyxIxLAbXVuBx8uckZBx1zX0ALJQpKqpXHTAGCCA2B0656jHNVfIWNNu3J+cbsBQoVhtA9PlHfPPfFAHzNc/C/Tkk3CMXUvltAVQkQAI5cBow5VLgFQuRzgkH71eeeK/gpbX+mT38EFmbeC5itJLd9q3W2UD5lDAFolLDcc5wQeo4+vJYncXJIAzcTMBtwo2sylUDoDgqN3f5i2DgjHDa9HCWK8IAoEkgBLMAW+bBX72D69uMZBoA+C7v4QWsJvT5aI3ljCBCqlQGKqpKEFsZB28jPuAfmzxl8F8yq9hpsIe4mJy0Us6yuJAXMjxjaiiMk4yAcEZ6mv0r1S50swTL5plKwuNyyJIDK+7YZFbOwFCBwQflGM9/HnvYBdCUwQmJCwjAYEO24YDIQckbTgejY96APkrTPgysdrZ26aasbMglkMcOUV22GYtI2VQGRXI6n5yQSMbew0X4PWUenXMUunFFQ+V/pMZ2GNiWVwWBVxjLdeSMEA4r6niv7O4SOJLeLzJMq67QFwWQHPzfKwG4ccAtnntdk1m1e0Ef2dBktEFKYJAZiTIQv7sbVOM8cAdSKAPDPC/wUt7q3EkluRaq52MfLKYJ2qAm7H8IzgfwcY6Vvv8HrOF7djYwxPFJG8LwD7rBgGkTcV2MWyzckfP8ALxxX014RntJNMW4jSJYsLGGjJZTt3HJJbaQOMZx3+tbdq9heXIG1WXJUcAAKHYADGeduc84PvQB8yQ/CS0um2PbF5Wco0rqS0hZjlvMcKXHK8k4wveuuh+Celi1SNrGErEpUlUOZjncokMhxgMDtB6jBIzzX1PY6JZDErwxhT5aHPCl5HCRKMn5mZyoHYlq7q20O28oBohgjG3AC5/hwQp3YwOQe1AH5/wBx+z9oF3vDWEXzCQovkY+Z8uBI2DlSwIYAHjkZxiuUn/Za8NXGfP0uzMsiJ5nlxqQHYgspdUyVA4yR1wfp+kcei2RuZIlt3Bjj37igEedx/dlx1fIPHXBB9RU3/CO2RVgsKKnY7CGckAnjbkjJJz6gUAfk9qv7Ffg28aeefQLOVoUfygI0+Z13FC6+VychRkH+P6Y8zuf2JfDItTJL4dtPtDXEUjeXDEFiVpVASNpIxvXygpYAA7iTgiv2juNCRJ4Ujt2mimYo5ULtg2K5MkhJ4RsKowpPJycGuL8QeGtdtpUm0ey07UbVZBJLaXQdJ0wd5dLl5cfeHBwducBCMUAfjJqP7CXhrzppG8OWU6TBw8r2sbrCmM/dVTk5GAQuMNjgV5Drn/BO7wXeu7T6HaT3DM8kIWyiiWJd4dVPU5WN1ycjJYEAc5/f/SdFtNa095jbRJMxZXjVI2ZIjtPlb3jDAERjJwFYoD1BxBdeA4YxOTbwLEqA7yrFiqkFlKAhW+Xb1OM8YwKAP5lPE/8AwTD8G6jNeM+kLC4jlkha3t4lM1xIyyLLKGhGyAHzUwvXGTkMAPErn/glP4ajldm0e1nDLKoLWwkKPtYR7WVdpfcwI3YweRX9XN38O7JhmSCIqEWMSMqh2+bgB8chiDke4PXmsCb4W6TEY547aNRM6Bk8vCSOwY4jUPhjuA7fUHigD+Q/xJ/wSa0iGMSNYq0YDkh43PzEBRl1ACoFUfNnAOR3Nfn78Z/2BpvB8t0llZSpbxs6owRyCwRmy4RNoyVUg5xhupxmv7w/Efwht9QtJ1jtVhGwFBtaJhNHI8mHxw0TKCrKQOJNwJ4z+eP7QH7OMeoabek2oVJIpICZdhWKVVxNvJjYugLlcgghAM56UAfwAePfBOoeCdUl0y7AQ7wQQMBwAGCqwJ4AbByBggDrXJfY5HWMom/fzgH7o+6OR3LBv89P0d/4KIfDofD7xvZ2stosbXclwUlRShjAcnJxjILAgZ4KnI5Ar4T0JYrmW3QhFXEUOEZkEr7iPMLHnI3Dk/zzkAteFfCWp6tMtvBC2JyExtOcnhSBju2AenBr0c/BXxDGJ2NnKPLJ25Rgexy3HCgN3+lfpb+yh+zraeLV064a0S4MyRzFWVXIjk2AlsD5DllHPfGSMiv0/uv2N7A+XKdE2xeUm6d4A5clACpKfe+bcf8AgWDnBNAH80Fn8G9blAeS3nIULlUQEOpYgkEj7uD7n9K7bSfgF4glDK1vL5RYshETKUDJiPzOPu7s8+h6V/SZpv7Fvh+6iiVNJ81pAm8JEAvyyRsF2lcqdyIBgA/NjgV6bY/sb6Lb26uNHETBUjKtEWZ5M4DHKAg42ggYwR+NAH8rF/8As9+Jo5cvA5XeVYk5jXHoQOUwB9e9Ft8AvEBnaM28mzKbQAx/dk7d+QOu5ex9eK/qovv2QLNYGC6CjuAQjNBhAgjYfd8rB6jk5P07ZGk/sjaXFPsvdCYlhlN9qAsh6DawHJPbp65xQB/Ob4U/Zt1i9uolS0uFdJVBYIZAyyAAiVeo4YY44zmvs3wR+xDeavDa3qxzRpGkfmwFJUlYlgCUB4OWweSMYzX7seDf2VNHsp0caHABKQTIyKXR1MZ3pnGSAEHIOcmvr7wn8DtI0q3VE0uJuUClohsBx82doJ4OT25GCOtAH89UH7DHkQIn9mbnPl5kdZQVeOPOFZhjaRjAwDn68Y+s/sfRWVktvDosaODNK8qq25jK4UFmLAMgZF5AyGAyDjK/02H4TWU0UUBsYh5g8wHyhiMjcqlcjoMgfUc8Vymp/AmxvG2vZpJsUFN0KhipJUqR0xuyTweTxjgUAfy3337KNxJBDaxabeCGOXfNthMgLsQEkACkgHcM8jpnnGa6nw7+wrdTSx3DwyyRXDl44VEoxsYSkvkfIPugEYzjJxgV/TLo37OGmMD5mlxrvZUkJhGM7+vKjtx2yB2rvLf4K6NZrHbxabAkmxgZDGCVGSAVIHGcHIJIGOtAH80Mv7DyJGM6ShRI9r4Dq0qOCRuDDB4wCRxntzXJ+K/2UrewUY0gQxReXGUijdDiAKhAV2B8w4GcDB4wePl/p91D4R6fOsiJaJ+5xGGWFCxwchSCuMZb264Ga8R8ZfBCyvIZ99issxZuBEvVZAAz7UJLEZxt9eT1oA/lj8dfC25025LiJo1ChYfMVVhCx4yEAx8ygoMkEnOCckGvD2haC/MUoQJbFlmkeJ3WJFRHTMaxlmTO3lc/f656f0nfEn9lux1CzER0yOVmM9woERztkcBk27QF2qvGAMg8nivhXxl+xs0ZnmstNkZpBt2rHucorsAU+XCnJXnJH1oA/JYRJc3Mi6fazrO0yZjZ1RCCCVfBxsJOT1IIGDzjJDiW6jj8uKNkJDNJlo1kU4YQJEWDHCtjA5HAGK/QGD9mnUdNnupmsrme6jWWKG1mgaaGZgwO6dYsbY1XeVUsMbVIJwK4a7/Z11+xF1eW+nzW6TRyrtSBmMbSj50VSceSDtZedwGR2zQB8i3HlzoY7OOQpFseaSZZVVmctzDtAOcDKgjk8jGTVeGwmZ5VjtnaKfem95GiJkkIRyHUFty5XoAADkZBBr35fhb4g0iea3l0u5uI3h/fIsWQ0oEhRgAh2hDKwAOPvbuwIqp4M1MWkUX9lXMDeYwdgpErq7lgkmccqAuD6Y6ZoA8g00XGmErBbbmRiowDIoZSyKZWRvmGS27HHAOTxnR0/Tbu8Zrho7dtp27plTzIjIweVl6Nu+bghWIwVB4xXrkfg6WS3zaWU6zRhoRFFG8xkcCR3mBKMUQIMtu4x/EMADsfDXwrS71aBp7hxDLADOluUKby2UVEZs7sqcg/Ng+5FAHz6fDUoxO0SMmHcyTqZF85WDSCPK9QCRnHAXHTBqO50DSrsxhY4xMAHwsAXdIMbkwdxYnPfCnJPy9K+19d+EBiWKO3KwbpnH2VFdzFhY2CjdGMs6/OPvA785JBxhRfCC4km2yW6x7IMQNHAYpJHUl3+0oDgsoAwwyWx0A5IB8aR+Cbu4N21hFLOxgzcIwYukESFSQAoKxqrdBnrzxwcuDwfc3Th5rGVI4Ww7WkICRHBWBwjKFRGdVAJGTnuea/SnwH8CrzXZNi27W085aN5VUPvhDbV4CnO5Nwxg4xknJBP0d4b/YwS5voJ763eSKSNolhVOAiHgsdvI+YDkgfOSD1FAH4+ad8JTfxeeImW6jbZsO/a1vJhWGFj2+cGKYDEjknOSa7G0+BVyqQzfZTcxZ5jlZYzC7SFXRoTl5Y8gEfXg9q/fbwl+xppVvFDFcWUJhZlZVVVZkKgouYhHnG0HPJJ3Bq9eg/Yz0KSO132jw2oLCRUtkNwgUq6SB2GJHYEdTuyM5AwKAP5wIvgJf/AGLy7GyumKXBlm8+Im3icsQFjfywR8qvjc2cKMZVedlvgDdvDdC302GS5MUUUr/L8w8wSExiRlEo2IRnAB35Yg4r+i23/ZHsBHKsNnPFE7YkEsauzvEzbJDECEJLM5HcLJtOeapD9kPTbVneHTH3OFcvMzKWB2oojA/1aZwQF4I4PU5AP52R+z7Pprsr2pgmRV80xuJSS43uEaNsFQXYAdckBh1pLv4Cyx29rfQ2EpnhcBJj8xDJiSKRjxh1UpkEH7pGOtf0LXP7JtjPcfvbAJKhyknCs/mbS5KogDNlV5bOO2Od2defsrW6RNDHZyuvmhgSgVGxgA/dyJT8xJHA7ZoA/niX4BXMi7hAYx8zXX3UBjdlDBIyQZBudSdvbnJHFdrZ/A7Q2tRENAu1nltwDcNffuxcof8AViNrYM+Qs2NuSO2MEn9wZ/2WLmNZ4bewJt2mlAgljEix7zuiYTYDFguzOCd20gkdBkWP7M19AzRPpY2RuBGTActuLBiAE+U4JOeoJzzigD8arH4A3dzsto7Vkt5Wjwm15ctFlSCTAPlLEbcDaFIB4JNe7+Df2J5NcdZbhAkbsrAKkofawXa37wHKEfdOcdzgYFfq54f/AGdbq2keY6bJClqys0rwyLmNclnTGVK9BnHGO1fQ/hP4Qy2ht5ngkaJVQiPc5MsYycIwQ4jAC8ZxgdAKAPz28I/8E+PANzp8EF9o8bu8aHzQZJJGkiLF5WZnJjc7xwpVcgHHeva7H/gln8FtRtI7yTSnnuHjinl3PJIWmQHMgBJwSckjrg1+kmieBpikEas9t5Uke4IAJGVeGC5IDKSF4AHTuDivonQdFjFoqrChjAKBYQuPlOxkLbgN4OQemM4oA/GAf8EmPgpqMCzw6O6oSxKyvKZIssygDK8IW3k5Gfl6+rU/4JAfCd7WRINNdVlljlUK+wqYywBLA7gd7E5I746Cv3n0PQYJI08mIoncSA8gFiMfKR97Hr61uHwyYbkOrmSKSR5EtpNuRJKgKJbyMPlACSNhjgHHQDBAP55h/wAEe/AFhKt2mlverEw/0QYIkVmGd6jbkDknqcdD2rqtT/4JUfC5EuYLXw4bJ5B5sf2bdIgeWNN8EiyHKRrklTyRvx0r+hOLRIjsUw/dA2gheqkgDB+uf0IqKTwtZGZz5ISV48+ZsBBJIyduMMc4xkE4yBgUAfzG6r/wSd0GTIsLJFZ1yhmgeOYv5ciBhLGpy2xy2Om5Acdq2dK/4JZ6fbaMNO1G2t5o0vBOE8uXfIpTbhmB2uvztjIyp6HBIr+li38JWUkO24gRjCSnmywookIXcX2DIKnC9Oh9AMGtqHhuwtbNrj7OkawoGZDEjuQFUsgVTgkjgc4yQe2CAfz7+GP+CYnw/wBMuUF3ocMUypuieOweZ/lONuYoyFUktw3JAx05rsLr/gnN8JbaOJLHwjHdTKoDrHp0nAIEU8rF41G7bkgKQ424ANfuVouhW+oQG8+xrBER5luWQeajfMjB3PGdvp/ePpVxvD0Hzo1uhKqxaRQuN3OEI6huc9On5UAfg1q3/BOn4aWFs93B4QtHul8vYEgVmJZWO9kAwACWbHXI59K8J8Zf8E6dCYzXkOmK8rQxtbxLajOCVyssaRghdqnLHONmTjt/SDqPhS2kQCOJQrqVmbADZCnG3A67vTH44rz7VfCdozJH5DKHAByis7KSyuJH5BUDkYwRjHSgD+Tvx3+w1d6TJJ5OjSQQq8r+WYkeRHV22SHacCNgd2OvIzjBA8Bk/Z11lNYe2v8ATPMtbWFLVpSjxuI1BSKSORxhjvJyQeSmCOuP62fG/wAJNLvUmP2WIu8atgksuwO4TKZwgyDnHpzXyH4h+AFqkwubmG3wXMjYCleXdvvbTn5vx+bPYUAfzw6b+zHPPJMDZLGhYqwnWM4CujgAtGcAnBJTkg4zU+rfAyzszLpnkIYVZnkSQZjhmX92AqNjLBCF5wSdpKgCv3vvP2eNIuURTPAEVQztBtV9pALBsL97IODjHHOa8+1L9l+ze93Xiwy2bhzGBIkRWbIkgnlcbhhSpJXHzFjhxjFAH4Q3H7PzXlpZ2Z0eWWCKaWSQQMhld2R/JMLMv3d4UsDjgEAgkVl6r+y/4juI1vLfS5NPs0gTzLYNPMszpmRjkQjklRhCTjyxyDxX9Bsf7P8A4Z0uO3up7WFp7ZfLRxGrsDjD/Ickg8E9yeewIW9+HXh94xDBAWUjbF5MGUiI5YShiTsJ8wcZPPQ84AP5xbf4Garp92rPpc9yojkEdoc4jBCmKV5CCzdJAFGDu65HB4i++FNxiWNoTDJbPJJM0SsrRM4JiLTSYGC6MMY65BINf0W33wY0u506/vbbS0V2kdjBLCBJGiEqAQI+FLH1HrngEfnz8VfhrBpt3fKLN7ZpYhHIyxMkknzHKqB0X5lXcTyDkAjAoA/H3XPCz2M0vmgq8ZijVY1Cjgr5buyrw24KQR97g5zWDZeGo5Q1wA7BZRcMC7O7SK5d0UgkJyGIJyTjGcdPsf4j+FI7fR7i8ZZ3C+cFVo2UyxRki38yJ2BaXKsoyMquCoNeCaCumf2ZeSXSKGZliijQsoj3M+RuySz5BODjOOoycAHLaLoF5qGpQIRcyWs108v2csdkRwNrPgcYUYHy8YwMCvqE/DaU2VveXYeWZkR4pNsYgSIqcQlsgtIWeQle4bdya8/8IS2Ns6xpIJDdII1vpI9hhk+c7TNIMRkpwxGeBjGSK+u/Ccmj6roEWnm/gkuoZEtzItwnlKVZfLkHyAtb4LEnvxwCACAfMmueArA6ZvFu/mMriVkRZYkYohbygVOTvJG0jITpzxXzD4h0m40PWla2kkSEzYgWJhHknymxNKHDGITdscEjjBJr9JtY0CO1uBpUOnyXtzM2Y445EMcmwiRpFOcNBhRkbsbUyRtwD8rfFDQbe2urefXbKPTJrK3S7tbV5I5yYUkZnWT5o/Nl3rggDd7ZUUAbWgeHR4jtLXUZCpCBElkIRgJCjTSyR28A3R7ZA43EAELnbjp9K+CfhbDcQQh7gsZJj8ww8mUeOVVVJVJZWBYMxGfnPTGT8beBPinZW7jTFtv9ZHG1uPM2wPM37sN8pRg5iyGJLDcT0AK1+lnwJutL1TTbXUHit0cOsRWWSdJ4nMfml1CfKxBRBl+Dv475AK3iv4SQRWvmJp8Qa4gURbY1Bj5QySIsfCneCRuBzkjIyc/NGsfBW6imuriK2LLbCS7MarHJHsysjbfLJKgornBxyQuT1P6SeNvENnaQpZyrCkH2bylm+YFkyuMHcAGGDkgjheua8C13UreCx1G6s4x5nkhZQJFSMJKwBICjhfK3k43ZBIx3IB4j4c+Hmmiyt7sxRTvJbb3wjIC7HcQPIBLf3ec5IHz4r0eH4XJcaODtiMSvFNCqSkQpHndcSv8Au/lkEyhSxPUNztPEXh68tZtIYCYStcNL5Ri+UQMBny3LyE7i7KcDH3c7a9l8B30dtDJp91ML5ZFdBOyqEVw2YoWQqRI7FtoAxnbzkHkA5HTfgubmaymggjfeUjYjJkDKwXlW4dAMAPn2HHNfQEH7Pzz21ncbFEscUSxogjWExAlmkdUHzkse+Mck8812FnqEVhpkV19lt7Zpo4yixl44124AcqXJHAz12nGRjOK9f8N6ubywjLzP5gwEIcOPlXLB1MOY1JLHHPHUjggA8k0/4FGRVQxqJApcRGGORZQoBYly+V2hm7Y45yMEB+DFvpYWW4EVuyOsKuG+eOSTq0bZAUZVsnPYAdRX0pFchWBt1UyybUiVFJ34VS6kb/mVmBAycYGTxnHLeJdYa9tpSYoX+dJpgLiFI4bVPLjiD229dq+YVBYAM3OQT1APEJfh34Yhjae/voJHRWeYMhI+QY3Mowd53gBueUJbGefXfAngnRri48tZYltLaCNl3CNUKHkhJDgPNuOWXAwfpXz14+1e0itZUBXzJDOSY5nMkfluSAIQcOjDjcemMg9RVn4W/EO/sWggeUSwxsphXGWij3fvEYx5DndycjcDheaAP0d0nwxpFtax+WuPLKnMkaP5yAFW3OCSh3ZIx3r85f8Agol4v0fw58LL2xsJYBe6lItmrMypnzn2s4UMQyBBJ/ewOcDAx9a6b8RZ78PGZIk3IQR8ytCGUMhdW4VeHwcD9TX4q/8ABT74hT3V14b0aCV5JnugwAnJiCxNIN4h3Ab1eRsFVwRwSQFNAH50X9yGFpA6GbdGF88jdHICf4JNuQ2yPOCv8Q4Fdz4Pe5sdRtLNLUXFrOI43eCXypo1cqzeS8fSZcgHJyyjHBIrzZ4dTVbNpkhMIgWYTeYqkqzBnnEe4kchkycALgk16R8MzPrOqqPngjgukijkjcu2QfmVIvKyWOzJ4UEsd3OBQB758QriS/i0zT7eK4RoI3d9w2rAsqKkcUjsSZCsSKScYzgBVziudsfC+mW6qmYdQ1CZIi25zcW8SyEss06L8oIbkgjICYJ5OZPiLqUlhMLe3kmeSaGERLiTcQE3F1wDkAg5OPl74GM9D4btptF0aObUJ7Q3usTRyGJ5XnlMGzzAjycGH91kAAtkt0NAHc6DFpQd49X1aGa8t3h3fZ7Z44WEELLCEAZdgD5AGTgpyQMZwfiAnm20oRVFkYCEKuimR4YjLMEGctIEYBugyDgnFSaBZQf2jIl7snEkGIDHI6yfZUE8xiMuMHHls3QtmPA64HI/FbUYrDTIlR4ggidolRN0qqyI2HcEkIyEDDfNgE4yeQD4Z8ZeILVb+aLzJpYo5GIijUgoC33TLj721OrAfTHJ+NfHGq/atQn8u2aJy+UUhTtR8su4KcGTDDPOee+K95+JmvW1vPdb3i84qzxpbRJGjmVNqqyheCjYJIBJII6HNfM9817fSPIwwHPCIGV3J3BTkLhSCRnPUn3wADhbyMo6bnQyMqugjJIVsk4c4+VweoNfUf7GXgu98V/G7wZYW8cU3natEzgbWkiW3lind9qIzIT8uDjDruUnBIrxP/hGSlo15c74FkYyKJCriOMHALuGBYli2cLn5M4PFfcH/BM8LJ+0z4RildBYwXqTyCRtmwgBPMTnlsAHPX92CDQB/ZV8OfC0HhrwlpenSCOAy2CAQBQ0xcQxLMP9WfKUt82O4OMZBxk3Pgh2nnuUgzLI0uyAKpMY8tmjw5JDRsXwQf4u2RivSNG1uDxFeaVpOnyQv9n5upkikAm2pEPNjZyWYkSkNuJ5A4Ar0HX/AAar2aEXU6MjrOvkSmIEBwfIkAAYcuCSCR8vPXgA/PXxH8Ob5rmSIIi7yIUCJuKuZEDLJ5igMBvlABIGfpX85H/BVzxnf6Z4z8MfDctJ9g0K1ub4hkjHl3N/KDcQJJGoKjcob0+f5a/rv1vwz50WLGNYZmjRZrm5ErlTv3yTIsZXMi8deCcgkAkV/Pf/AMFXP2MvGPj/AFWw8Z+AdDudYutMs3OqXEVo0Zu4jvf5TkqAirjPJyy59aAPwC+Cl7YXXiaOzvYJLiO5jliiBlCRW7uAvnSs5A8sAk9ycdBmvvFvEugabd6L4f8ACOmWEi6TAx1ieeVhDq1wplkeFthDRod6qVBAYIPmUkmvge++Gvij4bapDa68TpOqhRIbKOUm6iUfdjnZeEfGDj0wT6V7n8MPt2panHhfKZXLSXMrGSZt8ivJ5gUlSwAwDg8+/QA+sdA0soZb5lihu7yZrm4ljuGWS2JlZkhgjDMI7YDaFXGcAc8ZrQ1mWHT50Wzc37ErA0rKvkgo3Lx7mLPhlHzKQeOc4INyGS0sisU9wuGWNGCgJcuRJIW3eWSTGI5Fxg55P0EMkGm3JjaSX5YnZ3nZSCplKOVIXJZiAQAu0DOQeSKAJ9Ju9SvpofOvXjdZESGK0t1DtIoQZ81T8qjzAT1zjIyAcejxPf6da3dqhle7u/LY3zXBmdgszRfuwoIAY7iQcECMkE9K5Cyt4Z7iG0s4ruNZXU+Y6B449jDbI0mQC2NuCx4JI4xz3OmeF7kFLme6uLqVTuCswSGOCFnKliqDchDOecHPHQ5oAktLPT9KiM1/dTTXV9ATEqM1wBcKflypiy7BjkgDOM4wcY4HxLqNxHJcTo01ixZv9cRDC7A+XHgO2RtAbqGYZAFdpqEkhjMayWVlbrNI4vpiBJKR86xI4XcJAAx2rgdM14B4/nSyhEvkyaiskTlbmaRAIrhSWDFIiPLIjwyjPIwTgMFIBT8RX7XMccV1dSXMs6tmITiRreNhskkaSRgEDSY2DBzvJbBBrwnxbqq6LBMtxdQxJGjRxEMLhpsbpCMrwp8xVxk9GNU5tfu76aaR4fJ3ySMbqcHynZpSxcKxCsv3TjGOATXjXizVrjWbsWEU7SFWUyH5TGdsbAlUBOOM7eBjcckYoA52ytLzXNTe6dWKu4YSABmAY7gFUNyCG47V9XeD9BTTo7X7S5QuqGCNlco3yBwZlXIG5JVOM5+fA5ryvwZ4akiMbFmjBWLdxvyzBWiDKj7cFHdRn+LIPINfafwz8Hm9mW+1At5dkyAJcQJG9zMq7IyxcBTEWADBgdoAUkgGgD1L4aeHdUtoxqM0thZtJHLJarwCYdhaKNkdCyoVQc8jLBucAj2HSLuGCR7zEsupTPKSjQ3KQiSZ3Vy+VG9jsYhhuXCjDda42+RJZUtLTMds0MaI8G/Ia2AKSSLkiMrKx+6OQpycDNdrp+i3M1vNLJeX58wkSz2typknnjhgkaGXehwylo1YZG7zBtxgZAOhuPFUEyi0le31C5AjkZliA8jZFHM0UoT5UZQU3Eck4J/iz1Nlql8dOVLy/QxxN58dnBNHEqHc7LHFsQlwTjBI2/NzkkmvI5vDOoWyn7LDchJJ8CRY3a5mySWc/KSG2jI4wMADivQ/Dnh6Y2rsIpYzPG4a6uGfzIwrMm5WdwofHzHhtpjbA60AZMD3V1q8gkinm3MLe1d7qIW0DBRtiZ5OEjI27gG6gHriunifxALZTNpCF1mXZPNcssccJWQSbyMF5CoOBjGD97qK6vw74NlF28v2p76aTzZWtYIAYYnR2/eeYykbcA5GcnccEgAD2uw8HFrV/t2ntfhjEEEEyIYgwKhZstw/ln5jwQck7cjaAeTeHbB2liuriTS3uiTutLeWdxH5q5ysf3v9aADkew6c/THgjRZZpI4bPTYdMbzIY0MoIMhkWJoZltyv+qYscE4HGOxApaF4M0m1kikt9LE0zsHeSeMxPbyo7RNC0j3Gx0EjsSdgICKd2OT6Lo5h0yVjLYvbliC2xgSzohRFSUsQxD529Bg4GaAO5ttE1TNzNdXM9tLYukCCZBI8mWba5SNSssYWBSeQwLgEHOa7K3sbm3tfPSZ7+Lekb3X2ILtlCJ5qiPI3/wCsBznA+YDOBXOaT4vtZE/s+5luPtW8eUzQgMuMhdzKyqzlJOexO3AHSrEuo2DzNcrq11JO7tBcWZJWIROitHIIosFnXZIpJUjMqnOaAPY9EkURxWkd8tnM8qyMsUo2MUjkG8kjgYkK9doOeAMV6PpVwkZliu455GuLZ7ZbjysRxjcsrXEeUADgJ1PZyu4g4rxPw4bG/uYYdOtxPcTSLFFMZJppG4LDbEAABnJORwD83Tj0mSDUbm2VNPvx9sR3j8kXBMUG2R1dWhZF3DhejngYPegDu9M1UR3dxHbsbhVL+T5W5URiACE+Y7mLBDwT0I+nRxsdSijKvPHNbuPMiYfLMyKGLmNWztDFwDjJ3egrzfSVu4EeC+jFnOuczRAks22RY2RhMVcFkXOcMF471v6WLy0uXZNQknndsi1lZAhjc4YCQkKp6YAAJyc0AekpE1zEI0naAxgiQK3BLPkqSzfLkEYyMc+uKia5utKlVvJ3ebBITcshzgnygY35MjhAeNoII+U55rGstQ0yOSM3LzKJwfOQOR5V0pK/vQ2c8henb9N24uNPlVxaNPclFjjlG5S8byNuOMsBjzAMDd0B7UAbem681+YlnQrhAYkCyq4OPnIP8GTknpjOBxxXL/GXwXo3xd+HfiXwFrtg1/Z65pV7prpvVSDcwvEJdr/fCsFbjkEhgCQKzZb3U7C5SUL5cEkmwylGk2gRuWC7cEnp1IA6nIrutP1FpolHnRPPEp3zIUDEkKGI2Ngp97gEH34oA/zuf2qfgXqf7PPx58XfDjUA6x6bqkq2s4DKlxZSsXt5kyM4KMSc47jGRVzwv4Wa6GnFYgcgNEVAGN4QLulUkOoYj6cjjIr9n/8Aguf8CYbH4geFvixp1nMsWsW0Vhqd0sOFWW0bJZzkbyY5snA4x0r85/hX4f0/UNGsXtLqK4jQRiJCV8/cGUsgIII+cgk46OMgYFAHK3fw1SOO4nSKL7T5sASON9pjjMAd7hEUL5gyjgnAA3evNa/h3wI/9qW7OInhKk7YreOJDJwWjGSGBRpBk45O0KcV9J6p4fj0yaCz1CFZbxbMNCq7pPLeRlLvHKoH8ORjGGOeCKTwNGbvWJLZxGJLJ44rYTW8LIkFw0cipJtGXbaE/jDAMRuGMUAdr8Ofh/HBpst5Jp8X2nUJIrOzln8t/Ktysj3MgT5sHiNS2M4YqMc19/8Awa/Z0Nx4ft9UuNNjs73VIZHEsUDAImCFCpk5j2EDdgYbIyBnHnPhvwekdzDcGCKZjFFEkcDBVEjPhPIg2nYxaRwABg5wSTg1+xPwk8M3VhDoVre2/wBmhFlbM0NyoE1uGgLbSBx5Z3P8vy/fOeRigD8s/G/wPa1sUWfTRcASSRm6ZXSeKK2S4khVCIjl9u/kcEck1+bXxP8ACM2g6xNElsB5s0oDhBDlVX5Qqx7cPgDOPvDJ4BxX9UfxH8CaTDY3s8ttBcokfmr5wBhWJYyXRkHDr+8JxjoBx6/gn+1vo+jWt4t1bSRWhikuB5ojjUsQrbBANoMil1Ix1+QDcc0Afm/qlo08UwimEcn3WMpA8sKSdsS7SdhGcgHIL5wRxXmt3dSSztLNMPOT9zuDPsI2ZPQcndtUHIGDyeOesu7xpJ7mNRLJAzgecisxiZFwJYypBUZOWC8cEYIri7m5hjYn7NHKkTxBjvkVnUAruD7gUY8csGJzjAFAHR6fdvbOkjNMskaLiQ7jGkkoYxqU3YYEbccdMkA9a9p8K3A1O0uJJEM6S2zeYA7ZV3WQIWkOTGVaNyO7BSoGTivCorqSGM74SkamMRwEOGEyqf3zBgpCBGcKv8PmEkDgN9PfCd9MvtGkjljEcgfzHndVUl0LeSqoigvndIJCQchwcfKKAOWvvD0kluEikW1n8oqYjcEsWh3bGG9R5TFYo+CQAScYGAObiS/tHmt0Xy/MLW9y5DFZbfzBJ/yyJ3OXUbcL93Ir6rvPCVpd2Szt5KtIjuJQRGFZCVSPB2iRyZE5xkkkZI6cjYeEra5m8nUN8MBdVkntreMswBG9xgFZJeZAd2ThhzgCgDxXTjeb0aK2fesZe6Mh3gq5kikZtr4VCjqOp5bj2vRWpikCzySW8cywhyRIqKm4kyGAtt3FdpPQMCckHGfdrfwro6Wt9dO+37Jaq1vBJEI0l+aQsrtGfvFTwSMHAJAxivFdduI7aa4G+KQXOY0HmJI8KxuHVgqn522fLnGMZGM9ACey0tfJvbiW5mdIwPJZMzIfL3eWAPMBt0ZsMDgYBI+YsKfY6fHJfWilfNRWObkQhVZcsHDKxAADqeSQDgHpWfpesuyzWrhdl3JFEJvKJMbNLtX5V5EWTyBjKr0zmvZ/Cvhma61CBoVEkMbxyz4xsJycCWNj93cxJyOAw9cAA/0M3MkqKCwbydqbVZQE3DfgIuD69gOecd6bQpv3Ouxj329SOuCO+3HX8KvGKONiqInmTHzHkPDv5ZAzIwI3dQPQAAU0pyrBiG+YbSW6gY6gn5Tg9fWgCGzsw90uY2KM4wqsPmAIAByRgYxknGPpXeXGkrJEBbLFC6yx3BVo9scjwqzRB/LwTibBBySOSDuwRyMCSIUZSUJyucnIXbt5P8Q255xnn3rbj1S4CRq0jZXC5JzuXhcsAck8NkY/CgDav7CS/tGiaa4tJSjr5tpcO33jG3mDzFJU5UdckFmwaztQiEUMSSI0nloF85kzK2Aqh2I/iL5z06n8JE12OOH/AEkFQoAL7gAVJ43Fjhck47+9V7zU0uomRI2ALZYsWZzgEAgA8Zz9ec4oAw5NiYjAVgpGCg4bjadxA+U5IH1zVfzUXcseQBy4KthRn5SpPUc+vtxnm4XZSeQRvB+YkhgMkkYwSMdc9z7HDUC8jCkkYZf4mxnClh1OB+PagCrsEqgg7kOdoGAcN1YAEhgRjn0NUJogDyDxgnntuHB54Gcf41rSjYuFXCjAJHHUYyOgAzn/AB4qjLFK0BkWPIVwjNkhlGMooXvnPfgYoAzUxtddqkGTlyoyEC8gc5HB5/8ArVZjC7MAEgYAAO04BJOAB2Jx19KqxzxyGcSQynym2gMMbi2QuzGd/QA9+eQKubQUUYGM54yG6kAc9ecE/wC7QBcRVCsQxK4JHA4AzyWzjPH+PNWYgyhmVuQcKSwwEOFOAoznr0P19KpxkfMoJCDIxgfNjrkk+nXvV1cMgUBiV78Z5x6cDncfp+FAGcumN9tN4J5XBJzGJWKINgUxhA+zblc/d3ZPXHFXzFgcjB4HzZGRwcqccHp+dWFDA46LjJPHU5zjB5PT/wCtTmTA2gMCQA3TO7jlQfbrkckUAQGHC/cIJztGCGJK4APoc4PFVHjcEKFOM7TnqNowSeM/zrTKHchDABSxMSpxJlSASTyuMKeOpHXrSuEKkZYnOdy45dev1HPSgDAniICkPt9OucEqMYXPPXr+PeqTWcUbvKo/eSgeaRkFiAMBlIyBgfTj1rbmhBUEgrjBXsQFYNnGevbn+9VQoGbIUnkjgEnHQEj6K350AZjRkBQy4HGM8Acrg45x0HPXgGmiMHcQAVJYAMuHADEsAAeMn8ORitKZAChYnbhwSowGJIGWBHYKOgHLdDUAijX5Y92eSSxBBz9SMHGPxJoAq2tqvmM3mlFkKZWQApGUUDA2qCMn1ycirj2qoOUyjFkRipCEDjIYfxZPHp+lSxrJlshShwVIY7gckncMYB+7jBye+KsbSVBLYXlgCevA6KenufagCl5agt8u7nqSTjt/e6gg4+nrzTZosIxADuoEiAYXkIRgnHy/Nn8T61oDncCB83AABABxz90Y55z3/nVYqFcHJXHcMRhe4ODxzmgCiAjx7wp+cg7SpGBkEZDdMHOMjvWc6XP2pVj8j7NhmmblZQ2cxiPaAAvD7icHgEDk1tsUMywoVLyb2EfmKHaNGVWdQT8w3MoyPXpSGILuDKUIYLxkNuGeGAHucflQBR+4ERVVhwd3A2jOMEkjc2MAn1b2qu0bkOz7SdwMZAIKZ3HBbOSc7unr9MWp1EaiVlLsm0qqgMzgfKFAx87bc+3WpNhYsCGI+UlSCCMBQOg4+bvgnGRQBiRxuSSehDKAwIGCDknnnn0+vvUcsTF40IUKTgllJBVueVblu/bpiug2KcDG0bzgnn+JiCGA4HT/AL5qJ41CqJRtUHcXYZDccYLHjgfkDzQBzd1ZNIrIsuwspUshCyFMYYqP4SOT0x+VU4rBbaUSRvJ5zRogYkvzGrKG2HILFT82MZ/CuolUFVwocKpx0OOMZVugJHH4e9VGRt5BQkDOecFRhjkqDkDkc+/1oA56SxWYMzpG5kBVlKDByQWQjAyuCc9OD0qmNLRAyRDyV8vy1WNQqIFXaAqHgY5xx0roZ4CzxGMlQrligZQjhg67G3JnIJU5Ug5QAkoSDMsRwu5h84+XcBu6/MRkZJxnp9aAOUGmlZUeSYyJ5IiMbIhBdSvzgqPlY4xjgfSpn0yNFdhGMhSCME5HPzADOc44Ht6V0L28nks0RXzATt3EgBi2SGG3lNmQRyc4xUbyxb1tJIH85ldxJ8+worAPubaQGy4wMgEDI55oA42SzQlwU4KkMu0KQykYKgR5VTuPJxgL3zis9fD0cSLEN/zEsySgtliWkX0yNx7Y6kn5s16JJbxooUIHZsxhsks+QSAxz87AA47jFVks2IZ3jYDepAOMIyYYYyxwTwfTn0oA4H+wYwNkgVQcIpIJC4+bcQDlht6YOTntivnf4x6PCmi3R8qOWSBJkKkDLofmWTczBXGGOR1GMHnp9gz2O1MkkyKp3uQF3FRnO1AApP0AOBgDrXgXxI0UahZ3USthtrnJAYfNztJAKnknrjr0oA/iZ/4LD+HJLS0uNRu9PuY40ltlmuIiiKVeYHy8MSC5zwyqQMDOeDXwR/wTasYJviVDO6zmNJoxDIcAoiSEhQQMMwQc84y2RyBX7Jf8Fx9Aj0v4TvLvDO19CXUvjbJ50b/LGoGRtK/MwAJJAGRX47/8Ez9Qlm+J1rpvnjytoaGFn8uPz8gO7dOke85+bPIwM0Af1J+GdbbR7u2EavEjJArO7BcEbY/OXkqW3gdsqwwQO1r9uHRY9Y/Z01jUbgSrJ/YF5NFHHJkb0hZo2JO1QQd3U4+Y4BrZ8G+DjqE+mysGu4UZJZYpCXtypAaWNAU2qC3OMDJcNwcmrv7asdt4f/Zq8Qttlt7SDRNRjjikcHy/3MnkkjAAUktjoSOuDwQD+Hj4SadJd/FhLRjHj+3ZZCY2QmNvtOcGQD5HXb+Byetf26/sK6Xa2fhvQre9iaZ5La3FtIPnaPcy7lwpOX3OmC3UHPQ1/Gr+zbZ6TrHxetLaYrvvNfu3unaMSNEouQoXaFI3E+aw5yAQewNf3IfsaeGEsvDmi+SBPbxW1osMpCr+6hSNRsUrlI9gxnOSEoA/XDwZaxJpcRRSIwqIdwIHy5yMNjAGAOByB78dSbZGlXA+UcAEFSpBB69uSKb4NTdpYEkPyN8sUh+XK7flmjOMFCCpU8gjmtpbLCrvuDI4k3kKBHhMblU7eozgdOnc80AYsVjHDL8qswDFiN4A2AscnngdBj0xW/YDYwDBWjBYhSBkYP3S2Mnk45/TNKtu4dWWMuGxgAKPvZAbk/dyR7/L0q8sYzuKgHqCQVAJ4JAx0oA1bSQBxtGUkBZsE/IVIAQgnIzlunTHNbsAdiMnr3OeMe/5YrFtI+ARk/PztCnOQh3EnHy8ZH49a3IhwGbI2k8A4HPY84xjt3oA04UOSPlJYFTu6E8dypyeD6dKulSMMUAJABCkn5Rk4AAPXjP0wMVRjuFUYHBODtyADjGM56c4H41ZNxG48xmXB+7hsgDnOQDzyP8APAoAXOwbumFz14PJGOOnGfyqtPcbFOcA4B5GSGII64GBk4H1qtPqUEeSHA4II3c4HQfXkYxnNef+IPHGl6fBLLLe26lEKEtIqhWyBhi33D97r6UAJ4n8R22m280k86woiN8+7AztOVDHocnv37V/Ot/wVb/bSj8D+C7vwL4av0ufEHiBbixgSCcK8MQQGS4kdfmRFBjYnBIDcAnr9X/tvft2eFPhZoOsaHo9/baz4rmhENnp1lcrMEmuG8lZblo922BWLE9CQMLuJwf59Ph5+zx8Vf2qPifB46+IA1G+0i5vGuYEumnSO4jeR5oo4bV1P2ayDFWVdo8zaC+7FAHlv7AX7DXiH4z+Kpfid45gkeO8vjcDz9xklM7745PMdMhgoYjaVOHILEkiv6+vgf8AAjRPBdhptlYaVFD5SQiWeGFVR2ghWLErgdPLRBkA4KjkcV5z+zb+z3afD7Q9L0+30+G0it7SIfugN6zbQMuwTlsKOg69q/RrwnoTabYwpJJvMZLea4UBlY79uAeAOxz0PQYoAtaL4ZsrAjyoSrSKpMixEDC7ThnCYVs+/OOldoIEjVnC84wCxGCB/dB4Q59Px5pYpYwpjQgiM4dARnoGTcRyDhh+dK8qOoAYEYAYbuAeoIHY4AB96AOd1Mkq3DAspymMumRk52k8g5xg9vSvPdZsnS0mutjeWSIzIBIQHC7kVucbyrOOfUfh6hdlVB64AwCMg9CBz29s8c1wGvMHs5ArsyIDKF3sAx2bFJGfmbaz8dqAP58/+Cgnio23xJsLe0mMVxZaL5yRO7oC0l+SXJ5+YBX2qR1bqBmvzxk1mXUWeW5dJriZh8quJGkiuFLqrycjzMhgTjOUwMYr6F/4KF67NeftCXVim9Y7XSbeMqGw0wkuZXQJ+9ADqUYcfeBxjjNfH1hrP2mGO2tLdFEU6faJbhpEEseQAHQHGQcYwTnknPQgHoEcWnsUQp5TzMjLA7BizxIdxjcyAopLLu9zxzgVwvjWG+stLkiSc3Nt5jPIAgkmg+eRg9sCu4Y3AbVGSFBOBmvULYacmntefbLSW6LgRR/Z1E0OFdWMgkUEqsm1QMgkjpjNcD4wL2emicypK43ea0cCbGLBQxi3jMcgEikHhhnOCRyAfO+mC0urm+t7i4EMipHNbxMqQJOUkzcAsEO9lDPjP90hRgDFnR4DqHj3w/CqPcRDVbRZYWYbHKybI8sETdnacZPBBODnNcq108GsXTMIGSWWTaZQQdxkYna0jKzREkcA4Gdo5rsvA13JD4+8P281tGq3FyrR3sryIsKw5k3RhJMPldg3HGOeMHgA/oM+A2i2sllosskSRXMQtrdYYIhDEYEQHexH3pS4OW6Hr6V+wvw+s0jtYI4U3kwxcNkFdsQBVsMwB+UjqMkZ61+TXwAjke10QrCWdktnDwuEWQsiliG24YHe3UchR65P66+AImjsYdwdHEKbkLZZDtClC44bBP45oA73yVLODxjOAozg8HI7EEHr/s9aelvECWZAzpna3C/KR83zfwnAGRzk1ODhGGA5PyhjywYHqxA9MDscAe9NL4UswQjIJYbTtAxjOB0OOOe/PrQA0KykliVUAcc4JCg4wDzkHvUJAy0YIR8bVZlGSAehAxnjJ68HPNWkQu+WwVOMFSTuBXJwDwT6Hpx+azWAnVgzGIhspKm0TRkEBirMCPmwAeOR+FAGVcwbSIyhJdW2tg4OxQDuYjhskZGcntnFc9d2aEEo6GTLB4w2HQYOGPop5x9K7XDs2z5TD5f+u3nfvGVKmIpgLgA5BySenGax9QijRnYMCdoxlQAx5PUH5v4vwNAHES2j24EXnO0TjcQsjLuIbOHByOnqCeORXU2flJHGiRkh1YqrAllG0HDug2rgnj1xWNcqMgSONythVAIDF+jbeinPfPAHOa2tImaawhMi+WysySZ4DGGR4yy4J+UhAeucEeooAqyptkZ2jUjARWAUGNW5ZfYEgf8AfPSonMflB4o4zuVlLBvlY8AnftIz83zdMdavXLMy4DRiMM5dNp3shXdheRgbycnngnOetY09w3lwRozBEOUjfGEDFd6hVOFGcHPfvnNAHd6UyeXHnIySBtyQDglSx7jGR9T6V10BjZCAFL8jcp5GfXHTp+INcXossYiUB8uqgFFU9OMkLnhckDPPWuwgYFmVcDcBjGMhhjcCAOVwOM9yc8UAShMgbeBlvmA9iSSw65wOPamCBj8zkquM5JODg5U5I5zz+dPgiihRIIgFWMb9mSSwfcxyW6kkfoMdKl3Igd3l8tVMSgEjaC7BVxg8E5FAFeSAHBUYB4wq4BJ9QB9M9KovCF3fITkEg47ckFePcfnWwVZNoQj75LBi2SCRuHXrz6e1RXAEcJKozlQNuWVmAUgMpx0HB6846UAefLbOtqrTCZ5nLO/mNk7xI5CjDEMACQOcfSuE1a3D3bKxbyxCSiAYXzWbYxLAcjCDHpjNepXBeJ5IhEFiGCn9149ud20fcO9mGMdqparpdnLZgrawtePZXN2solKeXHBJErIqBsOxMjflQB8e+OoktLaYWsSqXVQSi7RgmTKNsAy3KkfT3rwiK8dssVBYSEmEoQByowhxjPzEk44JxgkZr6w8X2NtPaShiFZlO4heCc42BjkAAMOfbvXjcvgy3ubCW8gkInE5EQJAUK24MzZUHk4wRwcdDngA4Oy1uMmeCCO3kmQsWKMm6KRmbcqnhQCeTkfMUxXT2NxBcFmnYp8xUbkwG27kYbgcHO7jIwCOvNc9L4Nu7Sa8bSYFe4lZTMpIJYBpXJjjdgx+dmY7FbG4nqRRPpuoRQwR3EcsW7YTn5UdQq58vGMku65x6ZPpQB9A6HcwDT1ghUKhRFG5Q6hc4zgL1759zV3SoZF1AFl3RGcxFkjZi2fkSRcD92gOeSMYHNcV4UR7HTZvmaUM+7azhnj27ldVJUFfvr252DOeK9C8NvFJcrOztHKVMYXn5gdpLFd2C5IPYEZPqTQB7TpUPKKgLBAD1b7o6bFHRsY7nkZ7V38EQaJS65wx6DnPHcjpjPHHp2ri9IlChDgjfj5843KCQOc5VevpjP4V2scqbFOFbaAQqkBiQNx4HcnH9KAJPJAbOzaSOdoGTyeWPfk9Pam+QwOCrNhcjYAFbGSAST3zxyBkdquxspBJ4YgEg42ggENhiOpPYnoOgzUm6PK556kHABCDAGGx1yQMZ5GaAKP2clQ2Dkr35x6gAHg9fyo+zIeWXO4MHB5BBXaVPPTDEcjn61ptJHgLjawGSWJK7Rgtg9hlhx9ajRlAOCGY8gjaQVYkhh6jGcHnpxQBlpZ2ibo7dEQglZNkYAV2JPlltozhmY4zhd3bIqGS28xZE3jCvsAQHMRCJuVyJMEk84wOGA561pb1QhR90AgAEkEZ3DAySe3v60STrvYtHuUYKIo3vxnJIPbGeB+PSgDIazVlAl+fAwwKqQcEnp9TWZ/ZMSTiVVbKbljUu23bIWZwVPUghCPpxwMV0jZ87lY9nl8ncdzSb+mwryuzv1/2aGKsWQoyFSvz/Jscsu4GMo24ADg5AORxxzQByl3aoYWUjawTCkICCWDsDvz8rDHfHJ+lfHPx10WCXSL2IECUpJLs/dh3jX5JCFZgCDhVYjsScqcY+450URvuAAxnPVt/PIGDkY9s18lfHPR4NV0qUJNNB5Mcs6vGDnPcKxXCMT05BAyeADQB/Ch/wWG0uDS/G2gK2TNJeStIOg8tVcF2dBhf3hUKOo57kV+O2h3Kx3FptkX55o8gjP3H6BiD8xXHQc7q/bL/AILVXcieK9Ehitool/tWdcoxaS6Q8qHLOQV8yPkDA4B5OTX4U6ZOF1G0imcworrJLKi70iQMGdimRyFzxkZwAOaAP69f+CZWl6TqvhDQ7m6t4GZoreJ5Qg80KRG8auANw6Y5IAzgCv6BbH4YaXqumQtFEFeCN2VlQlXjwFZWOcnnB44O3HIzj+b7/glNr13qHh/Q4bOLzbZEhXcyqGdBKG3SxK5+cEKPmLDOB0Ff1V/DW3LabbCQsoEaupKAhkKqvlMGU9yedooA84svhTo0cME0NqjAqm5xGsbN83LFVjHOcHGP61eHw/sIZxH9lAwBkEfLhujJt4yCT36jrXv0kCWl2bQxHbIhlhZUV1TBO+Nj1Uk5x0xnIzyBWdIC2Dhmd94VgrcDhmyB94nHX1yPYA8Lu/ANg0rs9rkAhcqF/eBlAchmyQwHUA5IPHWksvAGkhXVbNQq4Kq6n+EtjkcAncRyOh98V7lJZRMAGzknIAAJHYYODzj8gKW3svKdWIGzOfmGMEn5v4Sc+2O3YUAeS2/gK3jDGK0ijCEhfLQKrBvmLlRzkKV7gZHpXcaX4Xjhg2+SmMgsrKMjB+9jGQeent3rskhQybRuJIVhyOo67cDO3B/WtqGBZSVUgYAV9pG7PUdfY/pQBwEWiWywbAIwwySrKPMCmVipwV4GNw68GpYtJtwQkkMRUSs0TMg3EMAMBtvzYIUY/Hqc16C8Fqm2B4ZWV8qpT++vO+Z25wR29TzgdahtgrRkIoAJBRwSVBJxtPPzDk9Oe5FAGLHpMY5KAgD5crldvYj5fT06dajuNKtwN/kRdSgZEBfJIAYbRkjkk56Afl0cBTy90qMigOoD5Rgu75WYFs7cDpnoamSCOUA7i8fXahAVtpAxuHJXII9Dk0AeZ32gRyj90yfKZV+Qch8AfMCOGU5yOpJxXN3Xh9ZpR5kMXnLAsTbYU3EgbOdqgPwevUmvbJoreYuhglMqDduIVYQp4wuDkkc5yOo9yaxrrTt8kqnYUYBkdQVljbcOOM5BJz1BHAx3oA+Xtf8Ah9DcHLQMCu4RrNztYngEgDAzjr09Ox8V8U/CqC6LhrcB2jf5o2B+U5T5cdCGPoD0Nfed3owkWQH58gnk9WxznPvnr1Nc2fC3mzO7RxYPER2kllATO8HH8WSACeD60AfnPL8CbBlSW6tgwit2haVdsfyrGQrHEfIwcnnkdTyc8tdfs72kx85LNXidfkIjAWQZX5tqnqEAB47emRX6iP4Ts92RbxjGGIXG4kA4L8cKTx07HnFUX8KNcTzSz+U0TMoh3R5nQ7VBVyWO5NoXGAMZxnGMAH5I3P7MmmfaG2WsSSygK6JAuVgAVXIdVGFMRHXP38Vw+tfsh29pPJJbafFKbhi5wyO3zxEbQQBl+vbcGAJNfsnceC7BzGskSo07iMbYx8z+WWYloxwQgfkkAYBB6VbT4e6RBH9pudyPGpCOuQXYKw3wggjhu/HJ9QaAP5+fE37Muo6BFLKmnvZpcCSNHdImBKuilGTBaN8lcAgFfvEZxXk+kfCEaVq0RngjMrzC4Kl2QbI2/wBIWNVK7id4OcZ5GCBkV/Qd4m+F9vrgk8xXeXzJZkSdsrM8rZmZTzmU4U9STgA18WfE/wCGNvok7XYW0jjUFHWZNpDoBgLwNrlSM5OTtJPTIAPh6PwStwbhY7CCS4ljbypZIpRNEiIV8355NpPl7S2Qyrgt8o651j8Kr/UZVSBWjeV8yboyfmRtu9QiZVN27kH0IwBX0XNA0t01rEsMYijRi5U5dOQ6q6qcE5PGOQOTzXu/gbwG9zc2Ej4XeYy6Args2SSzuMRozn2PykfUA5D4UfASaFbK8vXVmRULI1vghThvkAIAO/GWIOQcV9W6f8MFWdJkh/dqGyAiLtchQmZFXKrnAIBwSea9d8MaGkCxFomQxwCPygoVWUqhBKqvL8Hnnhuc17LpXh23eHzYkX7xby2BDMQu/coYYwNvcjtgegB4r4f8HxxNbv8AZkQw/KxCYkc7QVOTjlWz1z0HPFemWmgMUDfZ8hgpEkqgtjcyugRRlCF2kHOPbNd/b6KiSBTFGuWJQqQzFccE8DHJ6ZPsa6aLTgu7cx+YoFXHI2AAgYHcY/8AHuvFAHks/htX6W6PklSSVbdgZKE5+7sZu3QjPSrc3hPTnjiQp58K20Zk81CPKkiMSJBuOfMCqTySPucDGCPWxpEQAHA3khhnBXIKlg2Cc4zjvx+bRpvlpJ5YBZmLAuMDLDADAHlcdeh/OgDxWbwtYBgxt4znhW2KMKQrAEH2wPw6U7VvDOiXDWkdhpkscS24R3kYTGWZFBkcqQRGGJAAAx8p9OfY20KGUMsyrIpBcDZkByQ69cZZSMhvf3zSDSIZIEby9qyMspbCgLIg4BIc7VGT0LDjryMAHzy3hWEh0jsox5asfmjXc7ZwrHIIPG4c55IzjkVWHgyB2ilNsvmRurM4RY/MO3ZiQLGN699ucHaM5HFfQn9ixsFBClihjEm1PMK9SxZBgk7QTwRkA1Xj0rYkglXzQjDyyAQyptAKuS3ztuJORgYIyBg0AeN2vhqGDJ+zxB3UpJmBSDGCxVWjZdu3BxnHI61uWmj2+zZ9nUqCGJZFC7QuwbRkYwBn+Rz19a02zgtEmdrUSStBIkfmjzAkjYxKysPl2knoTgjg4rlJ4ZbZpGdkkUM/sQMkqGAPJHp6UAYlt4dM9xFPCkSopZVQqVyM7i2cYL7QOCPfqTn0LT9AiihSK2gdYJbiWa4kLO0zGUsZdp28jfgKOiqcZwBU2gQyTRq7sFXBO1VGcEgp9Rwc8DjFd7b5QgLkjGDuAwxGSSpHr1oAzYNFe3ezNvcy20EEu+eMKjmeJd2YnaQFhuYDJBxgY9xvtEsal4lDOx3KGOBnIHcEqMAcY7ZxyaY8hyV9RnaMnj5sliTnkjt69Kqm43DJYleuR9wKCB17HP8A6D7UAX3eKJfNYoowQWYqFXqGGcA45/Q5qI3BKlo03kYC5wqlWPXIBzgZ/wAe9ZD3LF5FEgAUgvuyQ4YDaE7buM570i3ICiNZx5gAwHAaQrkBiVUqSM55/wBr8CAb8ZDFdrZO8/KwLAg5PUn5eWHtwalvYo50Xf8AKkbgyggHeuTw4I5Xj8axoLp1ZQsZZGX55d2FR92AoB5x1454HJrbjZJNwI+RlwVJBBXqCQ3AGD+tADEjhihwgVUALAIgUBe2FwfTr39PXIKtIwkhPyTDcNsQ+Yo23DOegKAjp06dhXQGCM7d+1egySdmSoyp+bgdPz9quGBIlU7k2KAueQoJJz24Jzx6YoA5WaCFYm3MFZ8MYywDoXyQMZwcHgYx/WuTutOD3EgHzRxJuHGWVsb9wIHXHHtnivQb6ONg8iICSuSFwGkIHyrvP3V5bP0BB9cS6UR79gwCBt2kZbgD5icBj8vrzg0AeMeJrdRBIdqhREwyw4+6QB5fBIyQSM8jqa+RPiXeSrAyRTpAiIpkQIY0BG1eDx1Yj5e2eOxr7M8UNALa4eR2ygZ9qhmLKNpfATknGcDj7tfHnxIignt3IQBZCAZW+8EAbKsDkbjlSM4IK4wcmgD5vj8RXBZliFzJIrEv5fm/JDHkybgMnaDuJz2556hx8Ul7qKKSOZBc7AI2Z8EBSIZl67Y84JIwvBPBOBf13RLdbqwfTb4vLLG0dzDCxikLhmV5ZF2AAFHGMMx2thjU8HhPybuOTdvlAjGwDKBGBzGpQELkBu/egCjc6ndi3uJXjnkWLDAozlmRzslaLpuGByMAdMZqr4dv4ftqfaLQxKJhv2IXZvOYOu7aTyS4Ld15J7mvXLTw5HfBLeRIwhTDIhSN8KeHKMMyAnfnBwMDircfw8jt2luFjlCxB3DIAMjDKSxT5sbGOeo54HegDg9Tv7BrS8htreJTKGSWQEFcKDtUM3DD5Rz1JHBr4J+N3h9vEMd28SIAcT3MpRZJWaNGjdmmCg48sgBRgLjAz0r7J8Y6S2lSXU9vOyqkhkjCFihRSzgFSRglSA2Qehz7/JfjnU7ZdL1N5mZ2Zg3ljcsiqpYylGAKqpAPUbup6CgD8hPjHcva6dfWE807R2qSwxzyqXZg4MaqXflnEaDOD8qvkAHBr4Ui1COHdBE8myR23w5ZQ6r5h81QRh0DKSMdMc9MV+jHxX0WLxXc6pH5aWMHnTzSmNFXdFMjyW0ELE9fOjVSEU7eTgBefzl8aaLDpMrCGZzh/LCLuyW6FC23qG34bAHJznrQBaTxfdaE8cljdlYmZPMhZ1cTbhtljELEhmUOpHBHAOeOPon4V+LDLNYrFIZ2ubxDqFstuJbiMyBgkkIxmRSJOMHG4c5GBXxddz2k0turiKIywxL8mfPYGbDxxRhCnmpCyj5sfKoHWvfvAHiBdBuo57VZlN3bC3aWWEmeGJUEkrIUkxt2RMp44RTnkCgD7X8VeKEtRFc2JD3Jt2EaosRMSqSrMzbPnTgrkgn5cEYr46+IninUtfuBb6wkjRWiXhiKpO9wjSSNIx4wzsm9lC9AEx/Dz7tpGqxM8UktrE8TyyBGZJC7lkklMUhUEISVfqAfkxkkYrhPHWkveNJfQK8V5PcIvlxQsgjDRO0aoAmBEy7Tlid2WbAXoAfLulSWemaiLhhM+pWcdyEC7QsrykxRCF4ACdsTOSvKEtycAg/fPwF8YX0FpaIbkgJIGkjncWxt1uZC00cg6bfLQOOCAHAG3gD4w8OeELttVezlmjmZ7sgx3GGnhZX3SrCUPzLh+GHV8ggc19ufCr4eRxJcb4rsLsDqU4L7pEJBR1IZgxxztIJyTjoAfTPiDWzrWmxXk1udy+WsbQybxLCq5B3FcMSGGTkEFTxk14/N4ijD3EMtwLRfLmDQSeTMrpNEsSqsEsmGfMijgFiMnbgZr6WuPDCQeEpooIvOmEZZniSMGBJgIowGOREMPjjb15HGB8Z+Kms7a8RXVnm+0i3Nq7jOYQFaWVvL+WNwcKMYOfmyKAGaB4wBvorEzRi1TUhHDDBHBaiaMTqu1GIGCyljlsDKt/tV9D6AHsnS9tZwkLXSTRxXO11MLBpCSyAqwOzC9flc4PINfG0umvG4ubS2ZM3W5UG8ozKSwQYALj5uiAZ2kAAYA+sPAkt3qmgWs2pBBcxRxrFHbjZGI4yoQzNsBCmMPkght2ck4oA+v57+1l0fT0f5T8vnMCPKGUDkF3K7VCjnOAcdK7HRfEFlpSRgzs0YTCKSiszlZFiYgByCWVSR6Aj3r5yl8R/2NJbXErxG1vIA2yVpREjBVjSEtIznBIwGIz8vYnmfWNVaeK1utNmhgQLHvijl3RRu5LyAbyA67mcfMBkEcDpQB9VDx1EJ2hl27Y4HRtyh0DuMozpvPl5GMMTjLc8cV4p4u+IsFrcAQG0tbgKsRwqzxtEW5hYcecuM5LLxxxxXz98Q/ilo/hjTt8+tWrXvkRGWGC5TexDBAsiCQlcNtBJwBg96+Or345S6vqZRboCMSM7MJWfaGIQuGbBVMYz0+X6UAfceravNfTxuJmtrh0KgR25LtASSZYyG4jbnJJRWBGOhA9I+G+mCSe3ihMzs0pMyi3MAgXzSUQMV2CVlBOI2cAnBbGCfinRviRLMqK0sM8zSQ2qzCeO5kDHy8L80pKR8ngDDc8gAivtL4JeIvNaXz3il3IkihoiMyqEbdE+0nIXbu256YwRQB9YWekiK4AljmCu0aAlGyqKuRJIdpxhifmPyncM8V/Pz/wAFDdeaX41WGnR3cko0uIOOJI3glMpYBG6HOVzgsOBjINf0GXPiWOKxuSr7PKgEhZ1wjIeRsyrEtw/Q9FBxggn+YT9rXxLF4m/aG8STO4kRNSFqsjKAY1iZEDJGpyxYEYPbBGOhAByOs3MZttN8hrhRaxjzJPOMi43pLsWIuoRwpcFd2XLYHevVPg1eCz1WWdrqaQjewSFiiiFfmZCm4lwcknkn5tvHJPiHiC32Txt5rTI+GZi6/I67fkVEJJyC33gB8/avd/hXbSG0kuktFlaWKaK3eV0RhHHEPNUsTuLqRkeoGB7AHrGnaRaeNPEX2jWLg2a6ddzz2UcUXO24jwIicYQKI928HcDKRjoBe1efT1u5hFLMoiZLdbQXLm6uJzI3koWfAjLGIgiM7ju+9gc7Wo6e/hnwmLiW8trKe9/fXLec73MhKeawtQ6hgv3RlcjkKcE14MNRP9rfaprxrqNpIhbI0hVppXKnLOC5GHJIZidw6lSeQD6IsrF9K02S+uHFvdTkSC2WVg6QsgEEcs8h2w4ZXBVuWDAjk8eBePr+K5N0Ed5IYQylYmMm9sPH5buwGUztzztHQda9LXW5n0lFmdpwYQIYtuGjdcOzglwqoJJGAzu45YHivL9b02fUC0kYVjd5kE0xRFAyP3LCNiu7IKnJ5AJ6MBQB8beIPCkerahLNq0ZjgO0wCNgRsYowQIvqzHqeg9BXFP4d063uMxkrBFIoR/L8wNF992MaMfmXacDHIA4wc19J+LPDFxBZpGCFFwJt3lBt8ckZ2iOM/xDa64J47YrwvX9JTTI4Sl0VDqys1y7mRW2qHfCf6tRk/LgkbeRgmgDxrx5cf6IQWSB42AijyokuITvxK8QyY2+7w4X8TXvn7COvwaT8cNAuZ57mJFmWKGWMNcXccauDFFbnGEO84AUf8tGUEZzXy548gtYdSlW2uxcRMfMChJVaIN8yxkyt+8+VlO7HPGPQe4/sdzvafFjRpgm5xPEYw2ApPmKSASwIBX+7k/L2zQB/bx+zC9trD/2zcQaq4eFxHNImMwwplQrYGwt5gHygZZjwD1+zb6CeZIZIonS3uY4nSC4QpNGGRnfzopSCq7WUDIB6nNeEfsiaO8XgTTdWL/aJZbCD90+0xlXXciW7pET5wVguDkMQFyDnH1Xr1lbxKH8rzJH/eeQ0hwwwq/IrEAHIK9ep7daAPJ9Qs2WKK+WCMwI3lzh4iYzHtCu68HLA4bp2NfH37VnxG8G/Cj4baz4n8QTPOLi3ltbHTIoovNluJkZYiom4JDRZz0O8AnqK/QPVdTsdK0bUbnVBaWdpYoZZGldI4vL8hHkkywwgDGQYGfu5ODkV/KP+3f+0pd/GH4iax4a0DUF/wCER0a+NrbQxyq8FxcWbzQNdq8ancmJXwBtznPJxgA/HH4tW+r+OfiBq2v3pa3m1TUpplQlmiijkkcxx7kJHERUADggcV6n4F8FwaRaQtb3guZZIIXBENxDHCZAHkibzo13OACMjIB6Enitm+8KzSvbXFxYCCG4df8ASWdUkcRnYzosr/P0UAADII5BOR6h4f8AC97JpoFwrG3JRTIW+zx7gZAsUIYjYnyt83OevXigDnpogk8atJFOylGfDSSysjfdV/KPy8KAOdwH1zXY6JaRTXET3BlKxkm3ghs9olVjhFfb04HBYkcjkk5p2naOyXLRacY4LS3k8xmkhEolZACBlsHd8qqOpYgEjGSPXtD8Ps0JupraBZ38orK0oiaOQOADFHEQrLhD8u3HRuMcAHaaZ4YmuLa2aGzQNIg/dI6kQSJsDGZjjjJRvXgjnBo1A3GgafJbXVpHdiUMy+XKyScMCVZFU7lWTC4IYZUcgE50hqmkaLCsN7e3RvMCK4lWSSJFEnEo+/jhWcBdhPQ5zmvGfFnjS1urmSPTtRe2ikm8t5bgNLIYYoRvCqqggttAHADBwD0yADhfFGvLNLPaTxIpeRhHEpjQrtMahnQHBXDN93+4CfWvG9QeALcCVknklUoTKZAsG9G4kEmdxDKrLjGdo5IIra8WLY3eJBqGBHbsGiVZBMZPN5mDFT5JJ253ZJ34GM5rxvV9bvYomVvINsrRpKyN5khnCoXndmO4qd4G0H5NhIwMEgHJfELX4oLRoZTL5lvG0MbSsg8zACNJ5ajCEqRwgwGUfWvHvB+nvdXkmok7sybGZ2xmNh8zHHQhmjIx0OMVW8S3U2u659gglRkklwpkcsq75HKLGWYEHAAwwzzz1r2r4c+Hbm4ktLCEibY6xvHsEbfKfmdVZcu3BHqQOcYoA+ifhH4Xh1O9tbWVJEiAhN3dyxtOrGPbIgikdQQVIkVSPmAkI3Z6fTWqXsNg509bezSxVFAaMR2uxfNYf6TsIMq4UGMFQwEgySK0PCHg/TPDvhq0tyINP1by8tdXQ3SMZSXCIVJ3OoJcA5bbIB3ArkLh7XUNVngmA5n8lZkBjjc4UxhUcku7MzjbkbRjIBBwAeiaDcaTqKaXbwTiOO3jlE9zHEI48BScOGYNLJlgVBPzZzgls17lpNrbJpzQQNKbcqZWuHt5nCS8lmQlco22MjgjcvBOM14v4S8O32klplt7ZY0aR41M8E88zsQr+XbB8KFG4ZcD7v8AETX1b4T0R9asLiHU71UjtNPluZ7e22PHG6RgebLJOEBg3YOF5zg4FAHK6PZXOqTiNQjWW8r5+2QXExYNGksMKHMPLE5zgYPBHX0ax0G/tmit4jDeWsr+SzX22JFRkchI22KSAxYgbs8bjuBNYun6NJzPHIxsmDIEti0cLRgKo8ybaCzYC428DleccepaPpN/ALecfY3iOx7UXT5jMC7h5yjLNIAEeMgAEHoeCQAaen+H7i1KW1i+ntNcyJh4IHuCYht3IFP+pJjLcdzzzzXZoYbA/ZXlSO3UiPBmjhR59yLg7crlW3DacgH5SDyBiRa62jX0tzJpcSRDyVknsxMzERwrAcHLtvdwGJf5QD0ADEtuPEVlqJa6v4rWeBZ3ljWOKRjGwVyqhJsA4JOCwwe570AekXE+n39sbO4IiupIYxaDTpFBdAViZ5pI3GN6k8pn5uOBgCDTdI8mcxppyzlmfyTK9zKwY4CLGJJywI5AySCB3615P/wmmnNOHs5zbyQA5Kxxx4LBz5SeUrbiWjAAHQ568Cuv0nxpYapayCXVbiN23OXuU+zMSAg2p5rjLDueB8/PIoA9Ci0drmSUz6PcW3kXDQMnneXcCY7lEcSBwJWV8kn+HKggNtJ6CyTTdNW3J1S0i2XbIpwj38i7od5Z4MiRchgRkqScjDZJ88l8RSvA5uppBAoMkTtGZLQb1DmcbFHmTMFLHDHO47uoxzmneLb3U9Rv30trYQWkZghkjt1knY+cDGZEdQWcAOCQDuVCc4IFAH1FoGtaPo128/2wtJBDIbXNpLDEz3EZijJcMA6nzQWxuUAYPBNQReKY4rmJ5bizgv5kKQRQpJFGsYd2jQMI13u21ckE4LAnPGPM9Kvbm7MLarfwBfKQskIWNV3GR87GI8oKR0HTfgDAxXVtfS22prdPCl/Yfu4ohmCWSCGMmP7+Ad+GYAgdQM8nFAHu1t4mv72MJDZzxQpFu3MrvslUDlZXfPlbU9CfmzkfdL31C+utpSe3jgljVm3SYlecEB0EiIDGrbVwAfl4ySQSPK7XUZ7e2vLqDUntxLN5kOmXssSsVYYQSSNtJ6FQdpzuG0DBIzdQ8YXllAwjlgSeKNY7hT9nmMEhjDxoojf7ytw24feHFAH0suoQGyijltv3+UMkSsZCylcK6gMRgLklgTy2SM10ui6pBbks4ZZCsbbo/wB5GCqq4WRZGB3qrZbKkHJAzXxpYfExLeKW4nuLWb7O7pKXv4/tUbHaWIt5MEwk9du7BOAMZz6h4f8Aihb67JFbSWzW0Ukai3mM8ZKMIiS4gUZaNSH3A8DG35sg0AfQdzezSym5hvEaHeVChFVWbO4gDPyDbnB42/3cYFMtNTgtbiCSaDyMFi1wcANu+UjJbcAQMnI/jHLDmuKsb23kUMkizO7SRyJGVYYyDnHzeSehIzyDxk9d+GWC2c28jRFJELOrSK7MSu9WAfOJNpwQCSNp6cCgD42/4Kh/B2H4y/s3ahdWVwou9AUawgaISuPKhJkEK4DJMIQT1+faADxX8x/wx0s6Alvpk0QtpIphASWPnBMqTcxlRhBkkkE5BIAABFf2f/EDw7b+O/hb4o8PRSwbp9Hvoo2Vc7iYDtGDn+FlHHHJ7c1/J/4h+Ht5oPjHUNNubWJH0/ULq3mmJj3t5UspUKoH+qxuJ4xx14zQBc16I3KRzjzLx5pNtveQ/uhGkcS4Dck5zu5656jjmbwt4cvtLuEuljFxdXE0N0Vhcl0TO5InJ+8SWYMpHfrwK9TsvDFq3h3SzHNEssE+djTm3844Z2ErqwDZYYTcQBuG0bjg9H4XtINKu4JLwWzDiJgWeSKGVmQOswVxt/dhyG+7uGeQOQD2vwhqGoaZqmkX6WKuHsUtSryqHjn2Rtuj38K6uVJABwFyCcV+tXwk8Syan4dtJbp/MvbWGE3TySB2V9gjEZlZsHaFGMYC8DFfn5pGj6TqXh/Sp1haeG0kiKzCIjm4jUqrSxtl1Vzt39Dt7ZzX098ItTkjiu9Os40jdUjQBGmlBkaTG5hJIW3Mq9OhIJBHIAB9HeNNW1C80PUoiskk81u9tjzEPlqY9hmL7NsRAJwccnp7fgj+1Qw+w3jXbR+ZZXZK+Y6MApY+Wzx4Ukguoyc4OQTg1+3PiLWLm28LT3KhEuojcRz2zoj7BBtEYaIo/luFJbDcfKBnvX4YftQail1qd6k0RmZ4LtnjeBJLaNjMFSWZ45iVzGrMoCggkcYHIB+eFnJbrLetbQyymSMu+Q+xlfzHaeI+XtVMDBXAU4/ixmse7sLK6ndRKAZZY28iKMzBUdC20CRwA6YVMdfn+90zU0cTWl5dPExURTyiNwJDbxi4JiKyKCDkB4yG3YG7rXZadpN3cTy3bsbxoXVXmAR0d9qmNQFJPzY7/KSxBNAElt4b82GO4J8xCrIxZVM0jjOxWcfMWKLgg88YyQVx9C/D3w1cNb2n2WOZEZ1SQhIwNsjuLdHB3F0+VucDhOO9Z3heytXeKF7OK8eRYHDIrQPZyZfKywNGF8z72QARjHAxX358JvhVaX2mWllOYIZx5dyzrEnms0yR8B1YkhQ3AxgDJwBmgDxiTw+kumRLDm4uY4nEULxMiGHe6W8kbNkEhRggD+LpjBp3hjRIYrSddVs7hLhLjDoAFeMOyD7oGEcAccc+eM8AV9Oax8OpdMhjmWIOly8scTlFjiWaFkRVV1ZQp2SA5OAMg45OKfhe00htNmtdQh/4mVqt4lpdyvCYNoTzA0zTMBJcM+75SDnIUEY5APnPxPoemx6dqMEIki3IGie9jZC4ZN2xnVcySMpTA2hSW5I5NfE/iyzu7bUJlZpLi1s42m3yIVfyYIwXERUHAVN3VlOGHQnn9FvHFtfnRJoru1jRSxmRBbxwASumD5QRefkKkEDHcDFfn98RWRDNMgJnilETmSVZI5UaBVYtDtGQFyGOSQowOaAOL8N3UF5dXJuPlLoHt7URPh5PNjWJYSNvJyxBGQTnjHT68+EwQ39vuZHeVUyFeRwAyKwidlfO/gjnpjpgV+f2m6g9pfCBHENwk8ZiEhCqT+8aJiXQgcKNoCkndzg19YfCbVtQs9WSaaVg6tFK8Um9QYzEC3krIw83o5JHGACPvGgD/RTcHCZUk5xleGJ9cgZxjqMdqnEKuCdxQqoZVLffJOCMhQF6+najJfG1lI64LDPGcZJ46+hwc0/bjDHPz8nHbjGFAPAznj3zQBUZJBsAl27yTswCGK4JX8gev8qeE2uikkguPm7AYwQnPyjP9RxU2CwO3GVB7N1zgYx/FnH17elMiVt6HCKqkZJYlnPy8nn5cYPHJ6H6gDpnjtpFjlkXEjGMHbvMr9QF4wPu89OhqQoCjEMrBt3UEEMoAAxgds457cUuzd82MFemMtjIBPI6cj6egpocjPDKABnnAZTgEso5U8/19MAEKKcBW3kZ2k5DcYORg9MjH5dajIVZwACHePczbTtOxjhXKdD8647kE9ccWZk3RlUUjLEcNggDqwbqpz780yRCflU4GMqzdcqTwM9xxj16dKAIlR2JVmAABwVAYt1wTg5J3AdfUc1Osbi35dRFJIR90lcpgbiM8dWzjnnpikQmP5twbg5Yk8jGOMDnk/8AjvNI9wRB5JKsnmBgSCHB24K5AyRgZ5HOe/cApuuw4HPzbs9cqOmTt64IPP4jFQMkjELHyCw6nGR8vzE4wD1x+pNWZnm8lxb+W821hG0hbywdgUbsYP3gPwqKORjIke1t/lly6q3l8EBkVyOH3MCB1POORQBBHMpmlg8uQNEgZtwUjaRlWTrjK457sCOSCK0IXbkjnge2eOOWPHHOMUswKDawAOSuCuWxnI9cnC4z045pisIULMAiqrMCckjgkE5ODzjvjn60Aaa7toYoSdwxtIX+IZGDxgKc44yBUoGXyykqDjfkElvTI7EdcetUIJfl6k7vnB+YgKTuO12JyM888cdKsMxwoA+6MNtPQc/exzjOO/TtnigB8aksVOFwWCtjGR0AOOmS3XB6CnAFSACSD0JxkFsZzn+XHQVGJF7EABh8u5flyRkKMDrgn8PUVJkAblOSSOSSPzP1z9aAI2gUnDkYwcEqDtXHGDg55I5rOKH5NoGG2kgYIH3uWx0wffv+NaMpjZDnDNk5DDOQw55BxkkAEfj2quY1A8tEwqgKoRcKuAAF2qOOSOQMDP1oAouQCN5zjKjBzyw5Jz91uR689absDKpJIfHyngg4JxuA6A8/nVgwNHJKZCzrJsKxMmEj8tSGC5GWBJzznO0Y4qKZliLMSoRSSxY7dgUtljwOOPyxwKAIAF2kA7T1z0JJ/iHHQeuO3pU8UQW2ijEjTNyZJGIaRioClxhRgHjjAGSSMUbMruUZJx84JYsAMtj0GAOvFCxLGULlszKXjOGKgAgcnjaR9emRQA88KfmAPBOcnqDnHHHOfbv1qGcR7PLkBYS4VlGRnIPHyn5Qcnng89RSuW3NtwRkL8wx/Dk43H7uSMe9OkTzFWXcBtxGVLHJwTyFz05H4YoAq5kDAqFSMLwQx3JtwAq9RtCjue3uTTWkZztzsIViMqGJJYjczE9yW6f4VI8yEqu4FjnCg4JC88E+5HPcHP1gSR2Y+YibVdvKYEnIBVixA6NnPX0FAD1+QDO0kZYsF9AOgyc9Dn3NBkDOWJH7xmwq4IVs56H3yOfeo2YA5JxznB54ORgMOvAHb+tNXYvAYhskEqcKAM53Bl5HPXoex65AJJl28ABicEsvKjJUAsw6H5R37dai822kk+ySsS8ibVVl3mVQrAAjoMscduRxT0d5AyjAwpL/ADEE4B2gAdsEdfzqPNttygR5CpCFUw6twHIYjg4IyM0AVcCNzFgDyxjaNuBswuOuCRj17U62T7RIqyMtsWLjfMy9I96hmKsfvbQw/wB7p2qgNycMxzyxyAcZ4wCSMHBIH0pRg5J64yFYDoBkAkdRj2zzigCRhsdx5iyLG4HmIMoRnBJBPK7iMdM5zTgpDgrllQ5LdACCCCvqMk+v3ahjWJsqMHnaRjjOQxGAOOePwrQgSPaQieWMsFGckemwnt/kd6AIWVHmTzCQxkDr0G7A3H5QfmQYbI9FOehqYxfMvyblJABA6HrtzjgY29+hp64ydyqW3BVIABC/3SAx3fKw5OOelW0ChSSQNuPlcYLc54YdCSR+XtQBQa1TzUkdgVjLOilWyJCu1ZVdXHRJGBUg5z1BGQ8wKSuV4yCCSDkngcdBxxg9MmrxjZk3ADgEHv29Pw6+9QhAdw3EYHJBAXIHTGepOD1zzQBTe2RVPB3c4Pb5jwCQvH615D4y0+2ghll2R7/LfdK6Ls2EjgknOd6A/e57etexSyfMM7gu0Lklch13BcDnrk5PX5eK8q8cxK9pcOHKuYpQqthoW3IQQ6MfmUED3OT0oA/j9/4L05g8BLG1xmN9SiMsUa7oniknYRruCExgEYDLzwMrzx+GP/BPS9trD426d9j2wQRyKd0s7OksW5TG+52XAKA7gV+Uk8HpX7if8F4bKRPAUuos33bmO1hjQN9hEbThwGjlcqJyNwHHGOCM4P4I/sBbV+Kdg0iLKjEb45RIvy+YisFdFIJxnGcYPVhQB/az8NNZtLi008xxov8Ao0G/ywWDKkUIE25hlkYjAI+TJAHI48f/AOCjurI37NfiFW3w+dot2AqmPzAXjfaF52sy8Z9Rx3yLPwC8a2unpDZ3ltDdWslvb+WXyskDwYVIxMOY7UKzllyFy2cZxXmX/BSa5vB+ztr18JbVrJNMnlgi2BXCyiRJFdo3G5cOpGATgZJNAH8iv7JU32f406VNJbG6R9ecT28ckisjNO3lTh40I8tS/ORyCfw/vr/YsKS+HtJD2/nBIrcFGQlVJQspUscFdrZ6YGe2Tn+AT9la+lt/jHZOinH9sHgb9oU3BzllOVXnoeMD2r+/L9iPUZYvDGiSIGQy2EMTmN2fzFkVcInA3oRnJGCRgcmgD9edIWN7aNY0Odo3ZIDIQrYxkDPIP1HritdbeEsPmw2P4uDnJA7Djvx/OsXQbxDaIQo3HCjKuoUr94A5A7e/tW9LLFKcYcFAMMh3Lgr3Vh8vzHg8880AOaEIRgghTwAQODwcEHnsao3Vrdfa7YxKWtd2ZSJ3hKEEMA4jb9+hG4bOmQCanBdON8fBGcjBOeePcgf1qxCZ3IUqQRkbeOABjJOMbeeOcg0AXI0SI5VvfDEDCknhs9KHv/JlEDK2HUvHIAxjbb94PjgYHqR14pm/yzlznocjGG3fQcc45rI1DV7SHKAcnf5bHrwMYz/CeM9O5xQBqzaqkTs3mKFUgKoGc8dc9gcHjB5NcJ4k+IFjo1vLLc3McMa7wfnVDgDcSD+OeQT6DtXA+K/G1tp0VxNLcLGqBzjcgwApIGS3oD/nivyT/aw/a70zwBpl89pqsEs3lzOqPOgIYAlUkHzeWSFBBweufoAfU3x9/bm8JfCvTLu9lvoHNuHdl80N5bOH2q7P90sQ3GQcdOa/Bz49f8FS/iF8R7qfw98NreWzXUJmtP7Utk8xlmkn8qQ28ZOZp+F+cfKmfmJ4VvzR+Lnxl+Jf7SnxFbRfC9rf3Vhc36w3MMNzO8Zj80OzNKfkY70G35SORgYAYfqb+yP+w1fw2unaj4l0my+2+ZFcGRbWMXSzGJi8rNIGEce4/NtVQzDcc4AABV/Zx/Zr8TfFbVLTxJ8RUutQnnuvtU0GozPexTpIVZHuPNwHn3lnz1O8KQABX9CPwg+C+n2Njp7Lp1natZ2sUUX2a1ht9ixKNpYxou7qMEdcnPeq3we+BGn+FdPtIY7RIG3JIyxmOUk9CWKjALKsZGDxuwQDxX2jpWijTLEmKIF0VikZGVdVJypKDI6N0HY8HIoAk8O+HrSySONoQFjCjBABOCCcg9Bk8HrXZl4owUXaVJyhfjaOOnr1I/CufshcSwmSRGth5kkbK4cI64QhwsigmPOQDgHg1edd/wApfO1CMgHgjB6g/Lx/MUAXZLiF1ba4yysDgDKkAAKV/iJGKiSTbErKzbcBiTzzknG3sM9hwAelY8zOjnCDLYZVUZLkAl9u08/KD6YH51XF6EGSCABgBwcMxCnbz1AJA/kaANSSEyA4dihUhkMhZVzkkrknBLFvXpxXD+LY2TT5kVip8tm+U/P/AKtwWD4+Tgn1ByTjOK6yO6ZVbaA3YnIwDjIIz97Ib8zXIeNLpo9FvpEjV7gQSeUkkgjR32fKm8BsArkE4ONxOKAP5H/29ZIrj9ovxI82ob5zY2a2qRK7eW5eVjEz4UhkIUkpn7x4Xv8AMehW+uw2u2/hFxbfaE2SImxg5jysjOq8yAE9fvhQWJ5NfSn7b+q2f/DRHigM1uVWSwEcYWRbq3fym8yY7x5Yjbe67vvEoOADk+SaTqZjtFVYhJHcEPCQ2POdBHHIPL25ZdjqD7ZAPXABcsob6QxWl480UgVi8xaR2Ksq+UsgcgMc44HADnaOBT9ajvY7e5gZ5HtQu24XajJKmEDSorg/MoBAYMPu8dTnvdPs4Wt7W8tYBJNNAGhdiHAeFo1ETDPy/MSME9B6Zxj+NrZYrZ1SHyllLEYLF02spKPuYAIGLgYyDjOe9AHhtj4WW5vGkey3RS3iNFaSJFI6Q+YGJYykrGiR7ScnoCwyeD0uheGtPt/ij4fldmjsbe4jjMLtHII2IxJGARtLYX+HAbcB6Yy7HWJhcvbQgRTxTCRMSOyPHlI2yFBYdeOBy4bkKK7fwE1xdfEjQ7a6hhuEuLxZmVEVhCkSKwQBgeQwODz05OaAP3m/Z/spIzpAj3rEnli2Z0CoIsAoFQEj7jH3AXByADX6xeEIiLSFmUbhHnqACQgGSvHOQcivzz/Z90k3VppR8pIJVSJ1CooWJ9iAc7ucxk5+g96/TPw3p6x2cHB3rHhuOPmGTt/LA75oAuGRVdlaOQEJ5jHypAjDCIMSEbSckcZzzwMA4d5MTFmVS7yoA7M7srqOUDruK8AjkDkKOta5t45DtZA+CCA4DHdjODkZxgc/qKaIMBD8ybcfKNhJHKshJXCrkg5BzlRzgmgCnbqzHkYxkKBkjCEADGOR7D8qsuylSODz2APORjgHkZ/l+NWQhDNvwD1AI49uvtjPuPSozHgsQRnoRg9fbn09qAMqZCqbVYqoBAwTtwCxDd88kflXKX8chDK0kg2uGJTauSCWPXqD/T6V3TxAKQgGcluw6nP57ifyrk9VgCjfvVSrEsu3gLk8MTj+eOcc9KAON1FJSqlZFRiMod2PvHAK5X5m4xn0GccVtWUhhtAZHHyqzuVCrlnbfI7DjncWJ9/bNcVfm4W5Z3uy8SM7iMgAxgY2iNQOQAGySc8n2xo2+oTtaq8lwGYLEqiYZVosbg5baDJlD0zwRjsSADQu7uNmGz5gNreYHck7SXPKsMjOMgkg9KzBdLNMmXZfnYKm4ABiR/AewHQZHc85rH1S9SJy2UCg9RjaMjcNjDhlyD646nAqtpN2t3dxJF+8LyJt3YUOxYgkDOAvPfsQc9RQB7RpICiNnB5Q4kJARQduTIWyAOMf1rtrQrhCOyDJblmXHfHVsA89elclpSLLbqpTCqUwSFbaFYFCCcjIIyOOozXWRRptCjJ2ldoJzkqBg/Ln5c49zQBoDl1wxLEZAKgNt5IIB5JzjI9TUJlG8/ICsu0FiD8zAYUYHcEdxxxjpSoXuDtZNgQ5HqxVj0KnJUgqcHg56VMzdwu4EkA9Cc5IB44HAwehz7UARF2dlX7zBAR820ADAILFuTkj3PXmmyAyI20ncS6zZGGDAkcNj5xlT7ZpTC0nIYxEMykkbvMTbg/Ljg7uQec4qyYuNo4yvz7cbs4C5Gf4s/y6UAc3PG6RkOASMgDaWJwRtPI4PXj3zXM3zQeSUuHdVPnKqoRsChA8se4H5BsGTjqa7a7gdg4EhByrblxkgOG2ENnnGQenXPaseWxR7K43IJXjMrlTHuGy4haOQSMEIPysoGSMbaAPnXW7T7Ssix5Ub96p0+TJJXoc8DrjAwOnWksfD4isPOkhEi4VFXcTtJ8sknnIUj14znpxXodzoitE0KRFF2lVIXJVBkABsjBx0+tV2002luu8H5VRGOc7uBwynqOKAPFPFHh03MaPZoUZGDLlmG3cSX2lDxkZOMdR6Vw1p4W1VJnhlEU9sZ4ZfMdGEluFDDyl5wwZmOSQc7Qe3P0dc2uCwKsSwIAIB53YwQBwAMfmOTWGLNXYkqqncXB+6CQDnPYgdcdhjPagDjrLQXgjCt92QMGbeUAyY3RAqrjDIp5z1GMHv12k6Mqldx3YcH7gACMRkMxByD0xgda1IbOW5iBjBXaVKhk3D7oZgpyA3HoTz+NdRptkqQpvV/vFXUgIVySwIwMbRnnvyfxANixiOPlbaqBUALF84Ueo+UZPT9a6u3EmwYxvIKg9VUHgbgR0+778Gs20jt4oyrRl9u4r5ZwWKoNr52jK7uvrim2E1xHH5t5JEJDksIyUWMMQVTD/AHmAOCR+FAHSKvlK8jlQSmZCzkKAinpuO1D15ABPfpVlZNuSrAEMA4I3YUZ3f7pwRj+RrCl1FY8j5kUEjBz91lyWwQABnPr9RkAVUvUjlCGZXeUlx0V2X5QrbdxJGc57dB9QDpluBISFY7VB3lvc/KBx0I6fUZ6Zphk8xSiOIzGULEKGOPlJTb2ymcem6si3uQ07K4BBCbGHB+Rm4P0LYGTV25u4oQ3UF5ACVXk9QCSBkjAx+NAF0nI4yCOFzgdPUA+3rVUtI7SKFaNVYopG0Btyj5128hcsw5IOVPGME5lzfLAiM+eVVwykljngNtQHIyfyPsapLrBCncwGDgcY3YHHyj8efp0oA6BDG6ly5JIbocAfMy5wRxnDAHHOO9QE3ClVDO5LykTMqYgVoyEyAAHUHGAevOSeKxINWdmDgLlHLHKrtIRsjhhgr7Ec9PetiO9BHmKcAEs2ASoyN3A/BjgdqAIxFcBQsjtNCqSF5pnxN5wfoIymFiPzY+bjAGMHNfO/xeCLpF6cRowRnXzVWWNyysNjRk4Odx5yQMdK+hZp/wB1K21Srl2wqnocEZAIyTk5x+Wa+c/iuyz6TfxB2TEMiqRGW+bYSVIAOANxxnnjsM0Afwmf8FsGZPGeiIFKWp1W4KRbGQCVoiNwlYHuoIGMkZ5Ir8JFlkhSKAEBzOCzdtrFRsBPJO4A9cYA7Zr99/8Agt3HDp3i/QHCi4e5vJ3jjIk8qF4hcReZMXAEsvzjaoGACSSRhT/P9b3GfLklj8zeWUgkq24ux3E4PzZPXntQB/U//wAEdtajl0zSop5R5qyQlfLXYCYsAt+7wCShVcHAOTnBr+wT4ZSM1lEd6Is1rEIl8rMiP5aqWByRu3c4IwAgxnJr+Nj/AII42000WmTulrIm1WiLsIXjCSiTMhUDzWwhRd25jvHXg1/Zb8KIz9htYmjXHlI6gvvG2T5lKtyXIbqSRjGPYgHsVz4dtrmG2iS8hkulVJF2qVCNFGSysQADkbu2ARyOlc1PpEfnAoxkfaqsyrw5AwdpGOc5BPA5rpbuMbwEciRTkx7sKS3XGT2IJ4POeO+bFvCpBjbkYLDaeoB+UgADaSo9xkGgDkhpTRsoJLKeQM4GCASDjrznFWZ9Mt9wMTu0eVP7oFMEHlWEiEY45PXnjB6dkYoipyoHy7QcZIIyef8AgP4/zpnkQ4wVJLbeSx29iSCe/t0NAHMR28MQIVCRxztG0E5GCRjHI6etWYwhDEKN55Y7cDcex45wCfyroPIjjEjspdcArGikyFi3IByd3HQY43VJ9j81dxiKKEUrkgnIHKsoPD5P6ZxQByLoxWUK20lzhgCSmVTPyg8AgED8+aVU8sKG3EtyC68cAnjjv+PWt8WgjlmwgYE7mO3GCI02q3TIyOD6daeUyoDxs+0YQbgMAkEjJHXg9/1oA5pyzM4KkbGGS2CjqQM4I6gA+nXHWnFlRQkaKoYgqMbcAbsBCHxnPtXXNptrLECgTpl0ZgpYkZIUj7xzj69M8ms8aTGQrtB5L5chVfeSOSMgAc46cZ9eaAOflgklaNUkKFW+cAE+YMEgZB4xg+uR6YqQxtEzhkDhUaM7yQ24ryS+0kuOOMe9bD2ske5o4tpRlKHcpIAXO4d1+91wemOnFAcSsHvFYtuBd8BmbHB4I+YhRwe/U0Ac7HZSSwrP8wRnIZlXcrL8x2lmTCcZzjnjAq7Hp6hVKRh2IwmQAxzwMBl4G3p9MjvXoFzeWMmmyWq3EUsDLEIbdIAklsY8g+ZIANzYK8nJzkjIOBkpdMgKDaw2hSGUOAAMcKTjIycY9evFAHGyaGXeSNpwGZxKqeUit9nRonkiwwO5NxZS3BxL2IBp0mjRyk/LgJtKEEAAqSGQEH0A6+ntXWKTI7xttCnAXaGyECfMWJPBySMc5HWmSWaR/PvKj7qr2BbLbySOmMfzGKAOUTQlwXbaVGAIzkhiAAN2R13Y+m3Ncf4itphKSwWRUBEaoCE27eEVMY7dPf3r19HUx7dgbaTuJ7E/dwACSTknv+orj76OG5zIgSSFiwVo9u0yIzK5XB5AYAbs44zQB4FrN5qMcAe1dIJopAI5JlygKsrOroWB27VPuQAckAV5H8StMtNd0m6nvoYJJnBkJ8mNFbIAKlcAuApZQepXrnmvozWdJtyXTDs0jMy/MSBu7DI6duc7eleSeNtCgXSrl5YX3CJyux1WRkDZdVLNwxAA6gc9RyaAPgbQ9Envddui1oMW9ybdGJRQqABQSMfdCgbeB2H0+w/B+i2VnZW8zvG15KpJTYcxGFkAZsAB1IbjB4xmvI9G8OC2uPtVkiK3nMZHn3TO0aEIFl3vkPtLexAB5NfRPh5Le6CIYFikJiBVHJ3YXYHVXYkBiSTj17YAoA9L0qIzW5FusXmGMss74eSIlQgaNMfOcMep/hHYV6jpXlxWsKO6yzRxxiSZUCCRsHLLGp4PX8TiuU0Lw6uyJ0UKQRsCgLtRsblKgBWJPTjsQOprutOsliDOwYjIWMHIJClgcqefx7g0AatlYRR3JuWlLeanlhGLFVAIORgEDlSPQFuDW2UiKoqbdoGFIGCOSM5I6Zx+dZUd2uP3S43c88MduU3BSfullfB4BxmrBmkMP7vy28v5ApJQhmVWZeEODlwefT8KAL7x7TGFaN1YFmIbeQcnzV4H3twB5PcZqVYW5KbWL7id/XoOO2Pf9KxEuJEcgkDgfL04I9zyMDP0FacV0AMsThhjd3C8jj0xj/IoAuiFiCTkE8sBjaQOByOoxSpZq4ZmBOSB84GwA8YHy8jj6c0+2kSVAM+YqqAOWGdowpbJ+YZIz649a04QuAGx84GBnpxnbjPAzj8OtAGVJYyBFZAwVVwuQQpUDDDcB83ANVfJkiyQodirAKw5zgYI+XqB79R1rs4UyBG3EKqpUDjDnIYKvQDaFHvzT3sowDhQxJJG4YwOe4PHBFAHESqPLBwAQcnjO8kEcg9/mOM5rlRo0SzGK3GQ8jyFCWZTIzFyMkcDOen8q9CvrFwVaPBALeYpDDAwcMMDn5v5msaNcykSnY25sNj5dijggZ4bPr2FAGhp2nRxKpC7SQAQBjDLgnBIyfmFawUb1G5epXqM5GS3T/Zz7VBHImcjsq+mWz0OAeuBz9faozKQ/BXbtLHP3WLAY6DrjOR9aAL0UXnxkqwIAJDZOMDIBBUfMOnsc1l39rLCmUBI5B2tgA5B+bjrk/kTWnbONgURqqKVICjACggjC9ByPwrD1fV5LV5TKm6ERh42DFiW+bejDZgdF2ncd3oKAORnu7mKdgxTy1OWJ3KTwemD6Y49DzxxXP6x4rfTRDJMi+TIjTKzAKzxhzGWUKTgh42HccVymu+JtR1KSRLOELErlehRsjGNwP3c5O0H0ri7jTdR1CQm4d1AU5G9dpXbyM9DzkY75z3oA9r0TxpbaoUWJym5cbpGQbHDjMRVsZYoSc8j5fpXp9hdLJGZAylAQDyThTgAcDONy+npXxpbNeW8aSQ200DQu0Ywqo0uH2iXG4ApyxBJ+6hxzgH07wx46WxJttXiZy0QWFlcMgYHaGckZLAf/qPYA+kftG9SrYYMQDkgEgMT3HXpinS3TFPLB/dt94bmHyhDzzwx3dOmAT7V5nb+LYJIlaN0cgEL8wAZgrYOR7nGQD7dKujxAHjE7MsZEaebEjqyqzDJy2OgOccYOeaAOou7wKUbzCAgzjJOQAVGfUY3e4xXPahqsNvAZEfIZSCdzlRuIZj7ncxx1644rjdX8Z2lvE7yF5PLVWIjJLM2/CgLGefyPQ5GK8k8UfECzt4nQTIGkYiIE7dhbgB26YyV3MxAHcjGaAOk8R65A5laUoQjHyxu3EFQTubgbSMn64r5n8Y6np863PnXMCrCoeO2d9wuh5vOwcjcBnr0B4zXlXxB+NVjoEU09zdYZTJttzKpMmAwcAKwz0PIY/QGviHxN8btSvNSniMpiYyIbZwzMiROqSl/MZcSAo/K8EYJxjBoA+3bG807WL8TRLADbmSNAEG3IcgF5NxB5LdhjA616N4ctba3kE9zNGRFIT84YguhIACuAGHHQfKd3HHX4r+E3iGe+uTHK3kNPdKYUGBFIEcqzIoJ3jcjZ56jHPf7XFkZ7FbhYWQKE8yUKwjDjHVl4B2+p+gPFAHQxyaZDcSTK+XAYQmGMfMTkbMYxgfMeMfezjpRHrYzcxzMqQgFIWxkTkoS5KjBGFGG6j1zXHTafcRK6QEkDOZV+YK2QQy/MOoODx2PQmuM167m0ywa8uGLNYsZFiDlUcoMusiqM5wFPXo3B70Ac18Rdb02GO5gl3QzSQzLETsMTkP8mFC5BOeeTkckV+cvxN1qzaea2NwiZYxAo5ETrI7ozvEu0uCkhOCDwv0r0f44fE25uLsRWjGK4up5AIPLYRRgq8nl+azjB2hNo53BmGQcV8b+I7i58THzYZlVVcPMgYkLt3KSDknCsRwc9x60AeA+NF1TS9WkksJEa0keQzxPGAssS71Ekh27zBh+QvQE4BBNfIHj/QWuby6meIwK8kjrMjnMTFFKMIEyZIw8i9TgDnopr7T8Z3E1tcW8cMbzO9s0YzHGqvLyrFTIMt85Ixgkj0BJr4j8eavfLezWCW+c/uo3CbpFZh96KQtiP5NrMMj3xzgA+erXQ7q31dZjapcyoZFd5EaKOGQBHgb7XkLC5G3P3eFx716r4UgvZ9RjiaW1mnCubpo0eVYlcFnYTeVwFLkMRwd/HHNcVda2ulMqziW7u1l3NGFjZkjjtyySo2eFPlwlmIbBUdcYr1LwZJpN3DbS6ZAtu8ph86eXzIpDh2HlgbwruzSASA5BEatyOaAPqvQNC1S/0WPVL+KA/YiuwIEWK4dG8xfOjBGRiUnk5YDaOmK5HxDdSztfWbyR2UtztkcIImMSrtAeJmkBEiBtowxJ5HByB3PhSe8g0y8M08Cw4d/Jll8qMCOMuPKDTAEmORCBznbt615v4vmAuWt47qFgIkmgnjijWX7QxUyRM5w5KxmXc2WB2DaMYoA4vwdopj1e21QPNKVvtsoYhyEGBO0hQFt7biNuMjcvOCBX6QfD/QrueyW4077O1pN5cTNMFiALBN7AlDtABHzDBAY57ivz18OJdQXTsLhSvmGSZhMd8pMrlpbV0iCxttCjBO5iy+uB9/eAtVe30SFrcq0axQ+ZbeaBIOELFyNu3dvPzkAgnjvQB7lJpdzD4a1GMrP5jO1xKnneYrCAGKJzx8qk9vVweCefzr+IsDQ+Ilv9ypG88cTiTzCAFRhI4eUsD+8TaFOGJYbcivsTUfH93Npt5bWgjtBm5VozMzhdo25MyyDzY1IY8gjcMjJAr458XTXV/b3EL+UVmutxuiob7O0azsIkVFJBkYbQMDOwMemQAd7odnpd7ppkjhjmjDWy/Z5h+6Ek+5mYfNlfn54IPQZwRXuvw2SGC0uNIdRDG6B2iMKKrOjKypDK+dgGVLYPQYznFfNXhOSyigs9O897O4kEbEsZMyyR7QEwikKhds4zkYHvj6j8IfbEmRvs8kr8xgZfdIUBHliJSdjFSQBjqMGgDlviReEafNbtbyDZLIYmkd4wkDBSDAigbgArAE5GMcd6+F/id8Q/E/h/SriDTdQuYImicpElwqgjL7SQAc9DgHBIx07/AKJfEywiu/s7OZYYzCz3PnbWjTPyBViD/vnyuBtYcscjBzXwL8ZvDkeq2s1hotoY4mDMZ5+bmaQAqxiVN3kw5bhQMZ6sccAH5geKfHWu393f3l/repPcMzSAHdnzVLBI5Hdh/sjj16EcjX8HfFG6M9pHMQLh41t5WAd5JBv2rI4GQpCluccAcjArK8YfDPX7XVLhJLSRYN7OW2scnJAIbGCCwOOCf5U3SfAusx2omt9PKS+cH89N7XGeAACF+7jcPcnBzigD628G/ECGC6YPNI8yzsGWQssqhQjbmwMLgKeAQRkkdef0L+DnxJ8gWsYkhY3MDm3jaXc0brtkV2ByVGQwbqdu5eGAI/LHwp4C1tQLu4t2+UxyFPLCymRlCoJIw3UhM42n7uOpr7I+FmkXyXVs12hYRs0jNLtUgFWQmAO2A4TdjIypUBeegB+rr+PJbzwrcGTylm+wzyldgI2PE/lBJ43Cg5A5wBh8Zya/m6+JM1zrPxf1rVZJSYP7fuIpJCxVtq3EmXAfaJIxgr1ByRwBmv27OoraeFdUkBLo9hKiRiXaxDRyRooVXyxUqCRgZznB+XP8/wB4ruZbz4oagY5ZJYm1W6mMJZliBNyVztZid20YznI3cEUAessk+r6w6xxKiQFVXcD5Mitu2oHLZMjBc4y2eoyK+iPCMVmmlxtNOEit7i2iFtHMtvMwmlWNhvCgk5KqFJ6N1PIrwqyjuZZ1QzG1WU7DNGdz+V9wIoA7AjkYJ3j0Ne+6ZZWthpUEZWOa7kltHiaRRukeJm2bl3ls529+RyORQBV+Imo6nd3Mcki272lui28SJc7XiRS28gSDExI2ElVILdMVyNjZ3D3U80KxyQiW3Q3V0jrAi4QMDGjYU8sCF6l85PFdD4sje9lA3CEmVUuo3hWGWKRmWQOgZRhCkjHliTtyeAaLC+bTIIYrLTm1S7lC+aZ49tvEHcIgIZ9h2yktubn5MEdgAdzdTIdLuUa7Mc8QjEEXAjKKu9ZY3UAspyDtAC7RkcZzz1jqcCbhPHM2ESO4ba4+0L5jMYcNIFLhmZVkRQwVRtOck3bkSPaWzsttPqWUJBKvDFbKdkh2QSAPMrFSAARgBiAOax72G+sPvWVzNbzxeXE5URo3nOGWWMM3H7t0II7ZJJOaAOR8X3EYhuDHFcQL5JLfaWTcsbbTmPzSdpyBjGCxHrXxr43mUM7R+YEDHaok8xpAykEsWGEbjlR/ewT2r658R6tbQWCQXBhlunWfNttW5mjkRAkUZkIJ2KpzhsbQDjk8fIHj+2u4wJpysEc5cwgPGGCqOjDduTlgOQBgfLkigD538QySzXALThwI8SMwwQwQBVBGd4CgDPfFe3fs36mLDx3o93NM+Yp40VgPMYLlUjVdykEY4AxjivCr2Ge8vI7KxzNLcSLHGm7ahZnLEksMgBQpyfQ54r2b9n6xivPiP4e06OQSrca7Y20C7Q7Tqb2JPkG44JU7uD1Xg5NAH+gr+xrGIfgl4Ke7t7y4nv7OxdomjV2tFFq1zBd3jEEohePCEgAkYyOAPp/UrO4Sf7SXe5KgMltJNHGIl2MzYfGWUkqcHlc8kgYrxz9nzw5c6F8MPBttDdZtk0jTFms5YjE5822CgJcl1bAdkcBs5wRyMY85/a3+P9l8Dvh9qesG8tm1q6WSz0mD7TGXklwweQqONqtgkZyDlThjQB8L/wDBST9pVfDekn4XeEr5kvbvTAmuR2LMrwpO6bYZLqOT08wkAAqMAnDcfzvNZtqWqXN4kSwNNIxdkR3V/MIJLIFx5oZdzOSc5bpnj2P4l+MNc8ZeJNT8T67qN1eT6qXvHdrt5fP89WliiSEuSkaK2GHJCoTgAiuL0F7iU2cMUcVvEZibm4C5HkSMJGkiUyjZcBe/3MSEFcnNAGXF4L1bVZim7yUSNHLPHLLsjQxmNogYiFkkChvm2gKGIY447CLTLiaKDTrm/JtbJZGQyDyQ7h2k3ArGPMkKnhmAUk4HfPUoLG+b7PdSpHaq0YLG7kWSWWJACsq275cuW+50Ktkda6h/DUWqw2MWngqm0yPKWELr5JkZVgfzX3QsWEbKwHKAFQKAOL0aCCw1Szdz5durxlAuJZ7xsCMS/L/q2BwBx254Oa9DErXdnL5dhBaW8bwqtzI6CMlI3kTDuOGbbIcjJPlgEHJrNvtOs9HKyalLcsA0cSmG2CI8hUJEXmZQGXaqsRxlcNktkjgvFGtz6i1zb28l9ZWiiG1jMtsSJir7EKQphS4CYB6v5bLkkZoA0tfmllMqtfWFuu2EtbxTC5uVmIQ7CjREuQWkOCFxg4P97yjUItPMM9xdQRmaD95BdD93LO3mRsEMTlo3QKjYBU5Vz94EVUvdfsbWOO0UN5rSok9xLue4l82PmMAoNgK9VyArSA4ySaxNX8Q2aRxw+RFZWhEayLI9sHCLnCqZV/dgdyoB2sAemaAPF/HutXcysLW7gt18lrYp5sEbEGUytM7KqbsLtzyACy/3QT4P4p1drHThAsUzyToriXdEVYuGcMrITsUKejHP93AzXpnjKznmklv9RSJ44UeZYrYFriFFnkiWSQquJIzgtlSV6DOCK+ZdavINX1SGC3aYIWaMCViWIUh8gIeCQp4yOvrgUAXPDmnpqV9BM7BmEnmGIEHeHLFlWSPO8bgoz2LYx1r9K/2fPh9JauvinVLBTaxiSMRyh8yyXIYxu4CqByxKkHJZV54NfMfwT+F13r2pWUTw3EUHnHdLHHumjRXCmZkcj9xgqw5AO7rkEV+qnhnR4fD2gm2t7y3mtI7aAmFmM6lkKMrNvUDdGqyFlPQ5XJ3ZoA53xXraJKwW3jVoWZolcGN0VlMCo4n+UpsIZTg/Lk5A6eTmO8u7+WcOiwSSLJHGMxkxTEqruo5l24Ic8gs5JFdb4lvLC71Cb7M0ttLdzx+Zv33RRCEAeON5x87EjI5+/wAYqvonh97oS3kpvJrO2jaUhpVXaS6hgY95zGdrybVJYCJycYYgA7zwrqEWnh7hbQT3ULKlvvXbGzukflMm3LPISXyThQCOOa+0PBut6WvhO8hvLWK3vtUuJFnuJNqKFNt5UagZ+RRuO5iP4wMBiCvyRot1FC9ra2OiQFETMt++544UxIXbYyHEm9C3PzDheles6bJfF0ujexRQQ+ZKZGwhzg7WiixnOwEAcsGIGMc0Ael2NxKqttkurq0jIiht2XZbRou4MFcLiVgWIyeuw5wcGvWPDfiXT105vD2oNb6U9yJJtNuvNe4jheOUl0uImICh/wB9gKQVccklgV+T9a+JGkaJax2he8LQxZECxlYrgqwIKO+fLYxpIPuk525J6D5G8f8A7RMkNybFLaeC2SUurpdMJxmNiEUO5HlCTpwS2N5bIFAH6MeMPiMfDUk1lezWMkgceVcW6nypImDW6SszSkIxRJCckFMkH5hx4r4h+LuiW13DbDVYJJBGm6C3lMkHmTbJES6dJCoCgopwAPmJ5HJ+CrT9pbXPEGoDTNevLLV9JlCB3uFWC88p2jhjImiUK7RjDqHAJKcuOMfTXwx+C6/HKXTLDwLa61qus6tcyWsNrEt3DbmZJhtacw28o2onlgvkRlSzOyuMsAeiRfE/TfMnawu4hNJK0ZjgjeV2A3YISRThsSNgghVJB9DXV6T4xk1eaGHTjqGpX05H+ixwTTyvK2I1aOOJGYBpdq5wfmbgdK/UL9nH/gjXKlvY6x8a/EqmaOCHy/Dvh3zoI4sO8wubu/lCmRzHMQURMZPzMSMn9ffhJ+xT8BvhLawx+E/AmmRXw8sz6xdI1zq05jIky18/zoPMUNtBVOOh4FAH4H/DX9mn9oL4hWFtJpXhDV9PF0HkhbxDeNp1gVi3N56200azbcSANGoBG4kOQSB91/DD/gnJ8TPLiuPF/jLRtEMU0byWnh3SmmZ0ch7iOS5uQMtyOSjHCYyAcV+2FtpkVjJbx2FpaQ5MoeKVdsrrAjqv2bjaPmZCSQRtx3rWKyJE0ksOxVyWIZRhQAQ3DDLbSD07kY6UAfnx4S/YC+G2ktHLr2qaxrE9ygWV5LuGwjnYIxAMFrAplOVyASxHJ7cevaf+xX8BbQRLJ4cmnYl41LX+oMqNMNzNtExVX+XIJwOPXAP1UptsKJpVB+8mQCyclQcqxO47jyDjrV2NrVkDJJIcPjlWJBGADyvqv6YoA+T7n9i/4ITW9tYnwq13JbQ3HlXU19qLRZRQEhumju8iRnkyDsORHJghgtQ3v7CHwIvrF44fD0lrJPCS88GoXqyMXQAtvkf7+WOOAQccZr6/t7u3yY1DIyn94WUgsRu2npkk7eD6DpTkvZY5Y9kEixyOAzHDKgbYQzIBwMDHfBGTQB+YniD/AIJd/DDUHkuND1/xLo11KXkMgu4ruNZA2QTBcQEuCT2dSMZBOa8S1z/gnf8AFbQBFc+EPGFjrtnbee9tb6paSWV7EQT5sJlhkKvllIO1gSR8oNft1IizLlJirOpABZolVG2DeVXl2BAxyDhjzjpJ5vl43ESMccDHzHHO0Y65ycd/egD+fuDwl8T/AAHrL6R4p0e50uNGQrNPC6WJkiBRZ45BFgIZCDhOGxk8mvR7vRBc2809y0btc24AkFw0bJ5mGkMWxgN+A3HHHIBr9nvEfhfQ/EmnTQavplldwz7nMc8Eb7d4UuxLoSjbVJyMHJ9a/K/44aBo/g7xDNaafmzsDISjZdo1QAbAseSCuCeSB1UDoTQBznw+jlQ3FjdyR3MVxamEL5gAm+QxqF3EeYAuMjHOGO41/Pf+2f8ADW+8N/F7xDNbwlLaS7uLqzASSMzm5nZig2x8IH8zIxyScHHFfuRpeuz2ep2rW8jSJGYA0zMEjZZHJA2gkB/3nTBBGOcg7fk79uTwlDdRWnim806MyAGMzRASS+UhZ4njG4Z+RCcgEKy5J7EA/DW78WXenWhtbvfAiSuxVFiBjyEw22NRiNZFbA4OEOCDzXY6L4gGp2sUkc6szyxFnQsfn3bwGUEB5GDDg+3Tt5/8RoIhe6hiFvKlMMqqWfzHiYzAb2C4Q742BIK8MNvOSud8L9WnsdMuY79hBBNL59pIyLPbgK+6CDzAjvnKDDMGILkbiOAAftF8ENWsNQ+H9x5Ee2eK1RGthERcvGkaRuEDhvLZWDHOTnccccV2Xw+mu7fVNUls3lhYki2lCM/lyRuqvA/y5Odx5IIA+6K+cPg3d3Nto0V+0UkdrfaViaOCWRpleSNyGYPGBs8rbtIB65DcivqH4XrGLNov36TNJLJbSIsqsgDFkDM4+faNysQACFGN2CaAN2e91DVtF1QzXzW9zBqFy0k0ke0TsYg4WVFySWZRjK7WOSCBkD8qP2gvD39n315q97LFMbyO5Dof3ghC7pBEqMOEYMpw2fyxX6meIoVhh1GSBjHcGUiRUdBCSI+S8Zxvb53K5wckDJxX5s/tDXck9nd2clsqXXlyBSuduHVsl0TOZQJEwRnlTyV4AB+T895YWlzeNbTsGk1N7aSwS3RBJBI0fyx71JlBRQd5wcx5A4577w1dC2lhEAt4IAHKzPP5zx/uleTzdqH5MlyF2nHTP3ifGdQi1HT/ABE0LbYpjevKvzS+YSJpGD+a0QC/IzYwTxjIwc16BpUgkRYYYHS7jiJaR7pJE3+YUclPKVghLKFAHOeMgUAfQ/gsW8ut2iwROqXM6RG5uPMjYuVDzpbqJPLYgBgCeQGzjjFfrB8IdDjktbJ3neZIYkNwDIbcwyOAjQPtIDunyngYy2MZHP4Ut4j1Tw7qllfRSh03AwQZaPO0KWkU+apViGwGGRggc4Ir9Rf2ZvjlpOo/ZLDV5lDo4gCy5iQqR0jcyHzmMed7HIUjkjIoA+5viTDbW+jGOKN1lbaZGhdnBDqu4xDeQ5BIBztPBPoa+cLaOwksJ98ty98zPLCzKixL5QRhESzrj5Q5OSxyRsOOB9JeJdOs9a0uCWDUknKRqsayTKpeNWHyiVeDhARvyx+XPzV8861p72Vy0MUTrbFmXdI7gcvHgqSoEriNzyB95sY6gAHnvjS2udR8NJD5mRLHLtl+0fNaSRqV8tRtLBvMBABwcAMeDz+ePxA8Kagokl8m6usF0kMKuI+Qw8whsBIssfmIHydSCa/VE6Fb3mlzxvbHJkQ/Z9rFyzFR5y5P396kbSf+WnpXzb8RfBCXNpdG0tHTerRzRKrCJVZdyRs78eYz42j5sByOMHIB+W0Fra2N8raisb3EXkyRx8SiRoy3zyyIzRxny2yw3HIXG3OK9f8ABOss2uafOtyoRjDHhnl/du03ktGGeT5SvmFuysG5HzEV1viHwTJaWkiXFr5IgiuoTGIFMs4Ll3V+CIpEYoBIQp+bCk7QB4Hc3d7pF3JZ28LJamS1kjcFk+y7UKKVZwTI7RmJmYDDc9BgUAf6dy7ATgAqwBbBwpYjAIx3+U9/epsqDw4J6gZJ64yM89s1VILDMgJBIJwdqjOeSqng4UDHHXpTZySnyE5LgjB7AYB6dDn6n8aAJxMCjg5XYWBw2eM7uQMY+8c1B9p3KzQYlUHBQEA574OeMjJGQMis2Ced0lM9uLbDkD5874wCnzcDHQnjPDZOTnCRW8Fu/mRRhCckksSpLFMlk3YYBVGDjgLgEDAIBuQ3EjGRGj8tVChHLBgyj7xIABDDB/AjB4p5kBbgMzbeTkHaFJIXpyOv5+1U2eQxueZCAWwmMsDjlQcc9cf7tPiZhjIGMlixDBgCvzD3BOcEen5gF+J1blcjgEjg4zn5c98k+nO0+vAwYqQygoTgAbSAOflIPfb1qsrBclcBiRlQwB2jJAyfU598mmx3Qk3bFbHI5yNzkHcwy3Ix9PbOaAJSh3od2FAJCFBsI+6c8Hdg47jr3pHh4BIAOOhBJzgEE8nJ6Y+uaZvAwCeTnnJO7aflZUwMc47/AEqbO4gDBB9cBWYdiA3ByR27UAReUeB82GCrgluFAPOAOCcMfzGaekW0LgMdqjLYLYOSMkj7oyc+mR61OBhVwSzZDEdMYBJ4zzyo5wcY461HliCzKDkEbVYZAyCpAJ5G3H9KAJGeNgYtu52UPhiCeMDKEH5QG9c5/GqRiXPTBzwoxhhgcggcj27D86suQM/MVzgDnpjG0e5xkdP8KryvMELQxiSQElV37RJx03kHCnB7dulAE0e8uwEY3bMhQCI8YyOvAyRjrxuz6UjIJJIZGknjEO8sm4LHMrBUVZAykdMEY6EZ7cRB5Y8AxupKFZSGBCY2hkYlsknB6DtyR0Mo3ADIUpySDjLjHAIAx0zn2HvQBbWFEd5BjDgZOW+YDGMEc5yT270jMAQFBwwY8E5UgNtDAjB6deDx0prSbSDhwpUL6jBxxhcgcgfn1yMCZGDhtoBAyMjHBHX3J+b/APVQBGqv6qM7sNgZOTgbsZ43f/qqZQ0YVlIDYHQg9gDkkep79qUqGGeCqkvxkEkdeD0baegwOPSoWAdo2DSfIWJiRwFOflHmZHzAdh0G7gDrQBLLIXbdKy/McAtgAH73yEcAYzVeaIM4IUYOTkYYtk45J6HPT0watFVc7dpwpDAMck7jx94YJHtgjHHWhlURkkgk5+UqAz5wCcgcdDj69xQBnj93lginBONy5ByCTk4O4YyRz+ANKJMgKyDaoYIqrswxO4c9Scg8E5547U6ViVIycggnqDkjAwT90Yx3JO7k8DNOS8W28suGYySoqOOCkgJkO4EnapVCN3AyQM9RQA9lBGATnbglhhuoxxnngDj3qBtwBXaMc/McgHGSOeMYIP0IqeSQS4OBkL8x+6Se5b5ueWPSoGbBAKEblHI/DDAkcknHp1xQBnSW6HfNkI45LAfdJZVABwQRwO305pUjcxM4kCMkiKTlSc5A4R1wQQpB5GN4xzTt0rPKjIhgADK4b5mfjcGXHy85PUjmnw7FAGM5zkfeyD3J7Y9e9AEUibtpkwyoS+OyZJycHjHv06c1WafllwwXgLkcFQeOQee/+eKsSKrMYg6h2GcAncq7gd23I4IIBPff6ZqLy9nyMMjgqrKeOfl4/E+g559aAIzO6CRoipZoyhXG7AJzuGR8pAAHrmoF3BcquOvy7jhiAMEEnuQPy64qwSoVWIZA4GV24Y89x1ZRtHTHXnjOWxeU16CRhyMBMMU2KQTgMePfjtQBWeKRjvI+6oyDkgdf4s9Awz/nFQCB0LPuLLxhTxs6Egc5frn8OK6O7VFti1uiSXOzYY/ullGAOcZwctx6k+lZP2N3iEjSKP3gDKrgskgQMVIU54BB9MH2oArK/ltnaG2kscKSDnABAA5B56/nxVolm2tGpA7rjIzgfKeM5/EgdqWK2EC5LyOSAy7hnAbDAKAOhAOOvT6UrTbI/OZHwDyDiM7cj5+T9zqT34PXuASKvzjuVyR8vQkcANzzk/pU8AmmmEZGF2OQByzbVJyGHQ8n8h1FRybsLyFZwWGMk4OW4OeQS3B/2vpSM7xoDHlZF3dHB3EZ4BVevIx/umgCJb26UPHcJ5AVioRWWQkLjO4Bjk7i3GecA8cgQm7Up5kedrc/MpHy5wB1685HbjIqSQNIi7gN3VsAFiTtOSducZYen4Vl3MUcqtGzkI6upYMyupcFd3y879uOnHtQBae4wvzANkHJJOMFQPl3D5myen49q8W+Imq7dNvZLRiZLcS5KnbukVfurnGDhhn1+nX1xFCwwxZ84QKoiMp3vwpG5y3O/HOcfU4NeMfEW3BsbsSEKpjkZ8bFY5OTsVVAHfoOnXJ5IB/JR/wW1un174aa1aW7mNdOuIbqQSKXjuJEkTdHECpzuBZsYxnIz0r8Gv8AgnfeLafF2wkuIUlhIMAic7UeWTcFV0BBIOCM5AyOueD+xH/Bcu6ubDRotOt7m48u71DbMfMCLJACWSOQKV8zDA43Z6Zya/Fn9gi6C/FvSbaZ/Lja5jI3Asm8umSyg/NxjvweaAP6zfAsFtZtp0qW8qySPEgtbVknbdOUUIqBj5qhnz1Ixxms7/gold3SfsteI7JgkYTSbxvswCLIm2EneZWDZ4UggPkspxjjHX/C7T7rWZ9JCIjyWZtZAYxvjeFSu5pJjwy7wEYEZ9e9ecf8FPYLrSf2btXtmTaHt7iBZCFBhXy9oX7+VXaxxgnO0DHegD+Sr9lG2mvPipbmMssseomVV42tILobEYlhx8x9T2Ar+9T9iGO9i8NeH7e7ZIiYYUEqP5qRqUA+aRsKqjv6bsdiT/Cj+xxpwuvi1p0f2iFydUJVAQzF47glGJ2nGSRxnJz6Zr+979jvS3tvC3h2J8RgWNu5UOjbwqmLhyxwP3TDGSw4PcUAfqhpscAjMKbT5ez95FI0kZcKSSkigZU5HUkHJ6VtR4QHbKcKduWOAOgAIP8AskDqOemetZWiW+y0jPAVvL4jPBGMjcCeGyBz2x1rdNoqlpE3bSqlwSSSwxgAZ5XPegCwIg4G7O4fMvzEhSOMsRwTgn8qkaV7VQygMp4I34KLwNxLcKMH17+tQxukcZLMVcKCpIDKCSSMjI3HArm9Y1+G3R8sRjIG7aGPXDAE/MNxAOPTkdqAL2qa9bwxyK8uCilmB2nO0bQPvDPKnr6c181+PPilZaPHdPPdxRKu5kZiqnGSCM7uV479ccEYrl/ir8TodEtb2VrkRwwwHzZG+UKshXbgheHJ3ABic4HOTivxE/ae/angaz1SGz8QrZLGk0QeFlmnuGw6/uo8lQcgM+4rkMxU54oA9Q/a1/bfs9Bs9U03Q76F72KFy0izJ5dukR2u20sFwX2qcscb/U4P4SF/i5+1b4xk0qzmun0a6u5PtF/KjeQkczqHhtXKY2LhjuByM9ete5fDn4B+Nv2pPEkOo3djqkWjwyRgzLaobe+s4mCiaaZIEKISBy33mfCliTn99v2bv2N/DPw207T/ACtGig8i2TMiRmTEzABXQIpYEyBM4z19aAPnb9j7/gn7ofhO2s7o6fY3Gq29rJcX9wFTcJ7VljnRpWmYSSeWT8wPPZRya/YXwR8JzohsRbWMexNqzOFHyKVGwkH73zBhnqODxnj0P4ZeC7PRBHttG09pN7XUDKI7mSKTETySQgDKuMckcE4ODXu/9mrp6QTQusscyZEnln5edrr8w+RwSPfmgDn9J0uCyg8sqqgqUPybTk5wFYchvfpzkc4rpkgCxgAFW/iLEkMB8pDMe/T3496hjAUBQSQSCfu5AOCeeAR8vT37dK0fMIGz5VXopCFWAzyT8+MHPp269qAKqxMrLvAcE8c4TBzg5Pfjn+dQPEoclCx2nkegLKCCFI7A9xwPSrmFOSX3EMRzjIwMgZB+Xv6g5pCmQWAO/BbZu2kgZIUMehzwMjHzUAY5trlmkLbAqM3leUzEtGeMyFhwTnBwSOTk9hG1mmAARyNpBypGTwCNw3ZOe3bmtC6kigB81XwwAIAYjO4IQcnBPzIAOvORnoJSN0exdigbfmI+Y9hk7vu8HHGee/cAyktdpXhiBznBIAyOOOMZOAOOmOlcb8Qo7S20S4urtUMdvDNIrYYbHEZUH5Rnecnt3xzXpYQA4G1ty5YjdtOCCMkDIA+bjrz715v8SYoJtA1FlSB5BaTJ5hVXHCksu7OQN4PQ8beR0oA/iO/bL8Vafc/tM/ER5nnYRX1utsryL5U6hHKurNwoAMe3II+TpxiuQ8Ba3falHbSSK/ku5ht1lJP71SoCpKgzIAzDoF4xjoK4H9r+5Sb9p/4rK2W+y+Jpo9oYMiqkUaPCSrBlQEEgjjOehrS+Etwrz6OscjBYcb43ZjG77y5JWVjtbIQ4zk7ioABxQB9ueEtPu0kimuER1dY2jQxtIy4cSQNsPygMwb3wOd3UX/FumCDTNQmktGZ50UEMrMNoJKiNAx8ttpO4DI4PcmvQ/BIt7rTUknkVLgAEPmPaXfOQhkGE2xrjgkksD0PPO/EHZa211NBLM5lhMJRmieMZLqJAq/8ALUEryOQoZQRxgA+W7SOD7a9wwjs7q3XjehzJ5ZVvJEirn5UMb4xyI+2Mn1P4Jabbav8AFnTEil8xbYqJJITuMbs0eWEYToWOSTyM45614lc3IS7mjup5IJTNdDEsm51EQBiaRQgCozHBJfIB5UAYr3j9jm2vdZ+NNr5hEtvBbGQRGSJWR1uUVpHKjAbAXC4ywXNAH9Ln7OmhTW2h2YISf7VcvcBnBeW3jifZHArt0j8tASQcMzE5xiv0B0KzlEOGQY2grtTqBgYYljlt2eMkYHXNfOHwhtYl03SNvlxmGziQMkcfzqcNhyynzM7uvXgZPFfV2nKEh3L8xwCQDgtgcAsxwPlx1x0oAgNmSQUwORnjB5cgHI75z+dQPbupBwGAzvUHbkdAcHtyO3cGt9gP4OMZx9M5HXtmqwQFeVO4jODjrhVwDnnv0zQBieQcBlOMhiCSTyRk5J6DA9KVlGAMA5GOByGA69OePp6dq0HTaBgYJHAK9C2McD2HpVdkVQ5QneDn5ySoJVgQcDgZ44oAzGUquWbBPUYyvH16Vx3iGU20DTBSVygdiwVFUttaRjt4Ubt2O+D0rsplk8tWdRuIy0a9FwRggnsSD17da47WGYpKrsViCsoXahwD8wUZOD8y/qeuKAPF9XvoopUjedY2bA3jksSeI1A55Az7g5z1zwmreME0+X7OFl8xowY5cARhXGMlN/bgn7vUexKeObu4smmlgbE0nmrHMijAlG0bGGMKcOD06GvAfEeo6jZfZlu5IRd3CecDERIrxCV40Z3jON4jKg5AyRnbgjAB6s3isX3mGWVVgTftnknCJJhSxVEVSxwz9CM59sGtTwbrj396yZO2JuAct8rEKWDH7wORx2HpzXhWlnUZrKKK5iwpnuQt1LmKaQP5bGHKn98ixvGVONwB64Fe3eAPCutyPbzIgWGZgWmkWUOVDPmRi4AdjjHc/LnOByAfX3hiR5rW3ZiSDGTgqxTKLjBJAII9vzA4ruoFMZBByF6L0GT157nO3j2rj/D1o1pbwRPKSVjWNSxbJUoAx3luWY5z0985rtljEcaDkhjgNnqQCAACeeB/SgC0AVUEgqCpwSMbu2cE8EAH8KNx28ZIBA2gHls45AHt+GOtVVEowA7bSTtBwSoJ4HQcf41ZtXLT7PMyQMO2CVHG7Bx944zxk0AXYhHuUSFYweA5BOD1C8dSSD+X4U4hWA+ZeBjI6sBj5cgcD5R9KjDxuQS3yliFADc4P0yDnr1/HipI1+VvLQkq5jzIrIBgDewYr8+N3GOCeM0ADWbSqwj2+YcYXb1J6A7zgnBGayrW32ylGRiJ/tMMmB+7QiMsobKZJLB8YPGOfbqo4pGyVYZClRg5y2Opwex9fStSCxRooywVlR5ZMlBukJUrJsZlywDv8xU9eDwc0AeVXdnCiyZZUUAsxYbVHOM5HTBPv1rlr6BlcIVyzYZVyD8pU7WKg8EnOBweOK9D8QhZNQlWJQoRQrYPBck7u+Gy2Bjp7VyN1prTEAzywlZUlV0K5ypDkMGRhtbBB4zxwRQBy/8AZzOSGQgkHk4BzheQp5YEZzz3zx1qsmgiNgMbA24HjcGDjYRk9Bgt1ruTbjhmXD8jPQt1JOG6r/8AWpFjVjueMkspBGSdoxwQAeBuJ5HrigDmRplvBiNYkRmLO7ICAygBdqgHAUA8YA6+9WJopCsESxsyoxAwAGXcA3ztjOcqAOvTt23hZpGYmTOUDAgsxOHYbuX5ycc49OnFT+QoPO4HOXC8AYwu0Fvbd9NtAGGsBjjYHepUBFIAyVOfm345Un8M44qrKZUVlWMusvy4LKuVG3vjgDqenFdObaPy5MsTgDCZYlQxO0E46Z3Y9u3FZjJG8aSEMsQLqRICAh+aMkg8j7o+ufagDAmlMhyQv7pWC7t33dig/MV+8VJ9eR1NRlXyjqpaRQBuCjdtfDEZPK9V/LPFbJsYmYqWwcYBC8YODncR6j+lWBAiqrFmZiQBvJbeDgZYBvm6c/SgDMsXdHkdt+85yvQq46gfiox0ApLo3LEsrcNhecDHzdc/7yrwMZ/Kth7ZHyNm3e26QgMTtABGWUE9uc+vJqJEiRvKZVD4OzjbkqOR04PIyeaAOTuzdKFVR5hO0HBBbgnJQdf8PpU7W04iUMrjCgkIpYkruLHnJDYKjArrUsomk80ogYhVyp+6O+OTjkfp+U7W4wzAKFdgAc5GcjBOO5Jx3/OgDjrbGRG4ZWG5ihzvxkAEAnpk/TJxW/DGxC45Ukhm+6AoJIXBOHHJHbp16Vfe3a4itVuDA7QhoI3EEEEohLb1jlMSDzI1JwCckjqSeaQwBSYllRD8wUqyOIztPykEEB+Q2MdByCDQBRNoYFfyiWRjJJIJHZ8sc8xl8+WoPQcAZOBjr88fF+UW+jahlxzDIUTO0uwVlwi9clj7jI9q+mLlSsLHCkBctyec8DJA4Pr2r55+J1tHLpuosW4e2lIcNu2sibyASMAYUHHQk/SgD+FX/gtvCJtT8N3yuZA+rXBVPLMZVHMhUksgKtjOeobfngg5/n6j+by8KQVkU8A5wQDhQO/yk/hX9En/AAXN2rreioqgFNWIJUoEyIZZDgHnO1h7c4POK/ngLosWyIqSzxEyFdrj5ZAc/MRyXIPsg/EA/qx/4Iw6Q95oVhescCR4G2uxWPMbBJGjjHAmcYIxgZU7um6v7HPhpaAWFkY1xtiXPmEb9hAADHnJAI/AV/IX/wAES5IJvA1isW/fFcKr4MbIQ7lW3ZGVOckEY79sZ/sI+HCIdPtjiTcYkweclSFwQT97BHIxxnOM0Ad/cw7JEYRB2xJv+UsCp2Z3/LgMGYEc564GAal2xgB0Bz8rcZw3UKv0OB0x9OlackTMyk7RGdx5PzFiQQQAOQGI59Cc00wJnoFyeQg67VJPf5cE/hmgCsoDplvTd6E8jI68jIbB9uRUixkZV0ZQw3Z6HbkAFTjg5J/OrcCxklRtYk/fx83AzjJOSvB46c1dVCXBcgKQegJHBOMkng5XOPegCotupaLJkZVcnJX5XAjb7zYzgZ477kHarzRAEnhQoDbQD0ORySeR/jVlVUjg9AQefQDPHfpUgix1XqMHnI65BOR7/QYxQBkTRrIWZhhiBjCgFsDjcQcN2/Ic1RaDK4UMFJIABGCB3xzycf8A1q11R2kcGErGowrHcHdt5DgoQMKAMgg85zwOrGjRDgLtLEkrkcHAGQRxz1/HBGaAKlsoA2EPlVBJKtgpnpnHXg/mMVNs2sXBJJJABHU5POG78c1dSIBeAOQOvDDrwuT157evNSyRgKTsLAAN8ql3YjJO0DknnoKAMiaJTlmCjIyykKikkjI5Hy5b1rMnsgwGAcAK4VSeevHPfgcZ710ASUxkyQgMS67FYkFP4Tl1GCQB14B7ng1CyJnaFPGCepIA4HPc8g/54AMhLZdvGcjrwDn1wcZA5b3qWKzVgHAwW+VkAcgdCT90Aj5jzgcetaoiGQBnOQNvIx0xgluh5pzQkhghCyEEKSARv/hIxnv15ycfmAZohWNmCnjOCepPByMj1yfypsyS4wyhlVeB/wAtATwBgcbQMn8K00s5E4fYy4LOVBBMuSX2jcRg4Jx+dLNbZUsCMkbRuJAbnryOOM9O4xQBzUUuWkTIOxtjkZxGSFKg4xluc8HjvjNZ9wiYKbEjiVdsIUrtwQCPk2gIOnGT0BzXRXioqSyyLFboELOEfbwqAkqO7FVY9B/Kucntri4nik82SS3EAMUnmKY5VkIZSUHTChTkHguepoA4zVobWMFztaQbsDHK9cHjPqOmOleOeK7KfVLY2drCzRsSCoZsckliGLfMud3GfQV7zf6bC28EgjaQQRncxORhgAQ2M8njiuRm0ks6xx2wZCWMkpcKUCqx+VTgnJ7jnv70AeC6L8PHnQQkfZI7eOWJVLxhUESEsoJJ5ATCjqc8dRXeaT4HTSnsp3la7kNu+xkADwP5xCpcYGCCEBwMcd+9eiw6FbzSo9xGy+UzEI0kiKN5Q7ysbDe/oTyCCQRya6SSyjgmnCxYQPg+XGXBIwoZY0ZiRtweCeF60AU9JhkgjTc0mMeWI8L5IH3g543eYDkcnGDjHetSSQhgdztggBsEZztyPcbsn8anlaKNYkIXICD92T1QbuQp4wATwccevFZ7kyMZIwoU5Vsgsxw2MZzyeAccde2KAJBcJLLGzs6qkgcEEjAXcOgwGJBHGcflxY+2faHFqiyZlWVFmXG1CpBXeQ3BII555+lZht0ZiAwDFhlf3hIySzdRg8kZ9zUi2sUUsLnyxChY4kL7/tB+VGDgY27HYYOOQOvNAGjH5u8b8vjO1jyo24Cj2GDn6dewq9LcNIRvjVXwoKplAcDPQDleuf8A9VV3kbYUjkUsseEUbTIeqr8pHTIxk88VnXMjhYxIw3BQJODhpOo/i4AGc/z9QDXtXmjld43f5o1VUfDRBssNwG7duPAPYgcYNdXZzrtRm4lAAYc7dxGMkY7H17CvOrTU4oZ2jIWQkKV8x22rnglVXG7v0PHfmuvglDqzqqop2FivzbjnapGXyDgevuaAOpS6XAVS3zMSBuLDqBwf4RzwM/Sr0dyQRk8AHoSd284zjnPT/Jrl7eaQuwbCrGXClsbiD23A84YdvXqRWmsimMNkkncTt6ZxwcgfMM8+340AW765CqxwTgH5flJ6cKCec+/bP1rmJJ/MO3YqB2BAwFkG4ZOSBkg7RznHFXLqUEY3FlPJ5wBjjG4+/GP9qqJgLguGwMdOrbjkjGff8KAGNOYgseWYuW2qCeOWyf8AaXjpjjNPS4d34U7Ply7FSOQQ3U54IAzjjcPQ4pOFRj5m05yq4PIA+bg46cmnLIo+UKAgJzgnkc5IPr17HrxQBZi1QRpPDK2+WB9rmFXTlgzR4V2P3Y2GTnkr+FchrurpIrIzhN8ot4xKSqu8x+UIRywPTvjHr02LyZHWUNII3VBKuxdwds4EZYHj5ScZ9K457ZLidjHKdysGZGZTwGIYAAkhjkDpwR1oAzLW0ikcu8fmcjdjeflZmUAEjO0befQAdMc7kum209v5cUYK5LMw3BgMALnB9e3qT61ZtoPJIjCMAyl2YAeWhO1AW579voatIGhO0BSjgAZwBwSygZHUHJ5/ve1AHKTaOgjzjdlgpDYbnAIPfOT6jtXIahY/JIixoJY2V1mPJwhBaMbV6leOeOcHHWvU57NpmQqx8uTBZdzgKwyw2qo+U89Qf4fxqrcaCjoZGRlkYBTycFAOFGDgcs3THQDtigD5/vNU1iG7MUMapCm4thvLCkDcQsajCoQTgY6qcn152+8f39iqpIssihSWk8xCFwB82FGcbm9xgc4zx7Rqnh1Gkdkx1AdsggbTnGTgn5T3B5z+Pmms+CrW7ZUIbByZgrAAjJLB124JIB46Zwe1AHgPjD4t3un2d1KkNzMzwF7aK1LOxZWZcs6IcNtB6kdQcDIr88/iV+0X44uNe8qzN3baQkLsbgxPFcCXaS+Y0Y8rcIQCzAELyPmwP0t8Z+FrTR7GVVhUM4byJFCmYYDElWBzuKY5wMAHvmviXxN8OIb2Vm2SRwSea7ugJ85olEkeWQEliRgklQu4sQcUAfnT4n+JWp+INQW51TWHvJbiPeyNJIfLdyzKCgAEMo2jKncWBzgnmuUl+ImqybLZZjLMly8q3CIJX2MiwKhSVT5iBFAHGRtPfp7N8QPhfcwy6rDpunYaMp9nVPMuGaKRdrKr7N0o2qDt3Z/d/L1zXzLJY6t4c1Hy7iwNwyRSMiuksaSszMqu0jDIxIj7hgkd+9AH3b+z5ruqtqKy3pmWKxFvN5U7OpQuxbasZbJ+Ys+cYyxGMcV+rnh3xNdXmiR6U9ytxaSTpdGNt8QQ+TgrgPjy/wB4/wBSByQBX4m/BHxBqN7rFtb3BS12tFLcKoKRoMrsLydZNvzNjPAboBwP0/0q9lsLWzkEk674Au8u8abF3IzxEDDKeTuPYFcYyKAPpGDUIbaOWF2jKuxVRvBwEG0BTwWXb+I75rz3xxBaXGg3928iiKAPvUHa7sI2KKWVgSWOT/2zHfFeR3fjBDcRSXNwXigLvFcq25kbhHVEzg5jBOc4x1GcGqmv+PLTWdD1O3XdHcuJ0DsEVRwOWded2WIHHAx9KAPyG+P3jqSXx5DpenNKbeK6QNbSNtti6sE3bGwCScrnJIBPIyK4O51z7PImpSX0dokjlZrRCyEKzrErQmJQuAX3OG2AgAZ5FdL+0lotrH4jstdJZYmkVQVkiMaRmTLlnVVCrlSNwGT3y2a8A8Q+INMvtJjhtXliktXRIUPlvKGkd2mKtLESbcKMqzbyGfB45ABc8a+JjLqEuoSXEDRmOZ0tVbzESONTnbtAyTFGrDgYU4JGa+JfFWvLHey6ndtDHZK10bYmNojEx3fv2QY82JiZV5JIYDooJr3PxnZ3CW0MtnNNdXNuqCWMGNoyszNEyKCSLj5lVXADDIIb1r5C8babrkst3HfRTQrcCEDMIyV42c4UD5WbpnOD1xQBymn3CatqF/d200rwM0gjacqkpjYPhPlbHJ3cDlgDnHSvpfwHBDZrpsjWolEkjlyqjak+Y8SIxO1GGcnAIKnk8ceF+GdJj0+4WKUpbnYxnDIoYp3kUpjc3zlQmOnOOQR9b+D7hRapYW9o0rTWoiDRRktbtIUlXBCkg741VgWBYEjoTQB9C2LaNe6HaNdeS0LxbHS3JBmkBJLFmHMqhef93HBFeTeIRpNtPfNbxxF7hriKB7r95cRMCyx+UwRQAxZg64XAkwOmau6hMfD/AIfiMe+B47sboYTGYzNOXYK0JJKltjkZAyT3GceC+IPEwE0yxS3EmoplEhtpHkPJeSTMZ3iUl+B82Nz/AC9QKAOw0ScW96UaQShmgUkqRHHcF/vYj3Z25GWPXPGeh+4/BUOo3mkefEltcPJGkQu4SkayAq5Z5VVBvbDgJnrt3AZ4Hwf4GNtrWs6dbbrlJ7kxTSQSLuVHUKPnA43YJ3DAAwccHj9JvCnh220rRYLaO/aG6K+b8j7zI0uGUCAHaOseODtIxj5qAPNPG2gX8xt7xZpra3hVI5RbgrO+0KsjOynO4uG+Y9ckgZJNfN3iaa5jRUt7nyRDJJIlzLKVSYuy+Wkyo37x9oKgY+XLAHBOfu7VLZZ7S4064uZoXuLcFWnRlmmZCqxygooMTrGy7XUdSeRmviv4j6AlhFEULRJaSpJdOx2ebFI5w7LsDFyepxt5BJyRkA0fDl1qV7Bp8cwW4BkUo1usbPHJBtLOzMAypiT7xwxA65FfW/hjxDBA8JmLlIjGs7FTuhBSJRIHQ4Ylt2FPOUzznnxT4S6Jam1a4imeRLoxywo+A0U0e5ZJmypL5UsoywHBPUV1t076brEVu5RFuAwdTyC7ttQeX0HyAgdOGGTk0AeweNFs9akSXTZfPeO2JET7kUNs6EkZALKcEDJx+fkr6OZ3lF1axtItu7vvRSG2plljeRDuYgrjg8jkV6t4N06bVby4sHmTzfOQogQK727ZVodzJkYIUgg/wjHBIP114O+AVneWUNxqULGNiHUrvcRkiMs5aQEKGEZ3EDBHGQMUAfjj4n+HH/CQ3zSQaQ7RRIrFkjUhj5jKQGC8sctgYHXNcbr3woXQBbSfYldXw8qxRYktiSCY5lbGHyOpHBB4IwW/oo0b9mnw753nLYR+RHujdTHHibeTIrZfJHzhuQDya5Pxv+zL4a1GKcHTYCZw+5lUspXYRGGB7kcH0Cjg0AfgNY2B+WSK1bEQVFeaJGbbCqjyjtIyFAAwccsep69vb30enLCI7SSKdyJZljDs3k7dilAYhsfO4McH7wwpPB/TLVP2UxDFJFYaXBbx5Uhlidl8skfeTGGYqoz0HTqevJL+zbZWzPNqllPOzI8FvHZxxtcWqxjfmVpcgQs2AOeM5xwRQB+fF18Qrr7DfWTZnC2s0cUTxlfKYhkkXDsCy713HoO/avyHu9Rhi+KN7I6Fp21mWFYUxJauhucyAqQPMXeFwFxtHfiv3g+NvwoTwl4O8SapZ6bLFFBYT3Sy3knmXDTpCzYV40UxoRGhCgbfk5JPNfz+aTdLd+PopJLdN0mqcFHJkUNcgPmMk7/lHJAABwx6ZoA+vLieKCfSxPBPJvlRfJjttqiIsxkAdZBudUxt3Jjg8gAZ7/VdR8yKwMSrEkFvA8UJEiyTLliyuRkoSwbJyG5GAAa44SC78T6Xptj5skW9bgS/IWi2QxoZHYjlFDPgY+7yRya6K+nWW/u2EYkuopPKg8sgRLEFkhxkNnzSpJODzx0IyQC/Hd2ss63GrI8plh8xoFuJW8+5EIIaQlQ3lAebhQBywG4A5FC3up71BaWMUtzdkn7S0Eb+RbDy1Y72iOWxvcEEkDGQGPNOieK00+ee9tp2lJWKS4k2vBCoeMqBMzFYiAUxtXLGQgk1btZpNOmnvLK0Js5vNeQ71eGR8ATpHLDgTRiPkH5T1IA6UAZF9f6vpl7DHc7xHL50guDMscDholhMjspDLuMQGGAGE4LAEjrNQ1m+nsw1+gmVooIwTOGljCIXYQPgDIYkjcSTgDOSM1Ibu2eVZLmzQ206pGimaINI0aJG+1NrEEyZU8DBO7FdNdobqTy7SaGM+bPHHCscatHCWSUpK4UmVztCrgkgABc5oA8v1TTbGS1vdVltzbIVzb3FxtY+fgRL5+4YVZGR0bDL8zbuVBr4u+IU90ySh4xGpMiszB3I2SqWEDjCMM4yRuXBO05zX2p4vksreMWlxvkSAz+bHdStIs4fKRiO2Mg2R+d8xyuMhSApJDfGHxHmt5dsMCj7LBHKsUURdZEUSs4z5hPJ3ljgnO8AEkk0AfOk12kF07SokiqlyQcMjiWSHYioxj3bQxHHA3AnIr6f/YX0qPXf2lfhLppsZryWTxTaTNbyAG1a3hDuXd1ZXQq4U8Bgec4Aw3ylffJOzeWyurMMuWHJbcCVbqcKMgjGe1fpX/wSi8M2esftTeFdU1OZYNO8Pn7dMwWeSYmRljjRPIHMYYneTwEJY/KDQB/eBpfiHRvA/gI6jqE0SadoWkRTzMWMMcKQW5GWYoomI2Nj14zjHP8AMf8AtoftJf8AC7/HWt6jFq0lzo9hczWmi6Gm5LQQW+IftbTFFAeRgCANxwOpyMfW/wC3z+1isemT/CTw3qd1HbTGIas8c7QhHCxgWQMSqUXzEJdDk9Q3GK/D2e7tn1URQLJcNNkSEziQo/mkMw+UHJVhgcYDdeOQDpbzU2kshC00VkrzRypaSsJVRXkUSfIDkgoC4PGMEYB+U7ulW9ncqX+1MY4xCdsRIXzJFKnyw3zbdzOcKPl8vJJwTXP/ANh2b3772jBEcbTTttupXEkcYcJIyPGCCFwM5ypIBOa09OvrUXp0ywzM+0QQT+SEICmLfFIpclSEadcqpxtPzHIwAegaNpH2g+bHG6Ry3Qe0i8tmcM6MiiRmGyViRu3hgRySBjnr9afT/Cdsj3c7tdTGFktBO4BjKGVJDKpHlKXI3AkKcNxjGfNNW8cmxv57ONoby4VJGK281strElvwGQNztwDu2MGPP4eJfFXxtrMklra2cssseqo5t5I03xQTAlPJkAIDsqzYACgANnuSQDtdZ+J97q0zwRW9qRbzvGI5JrmSaZAroRHCDlowI1VmPAGCMGuX1jVNcM7KksAyYJbpmkARIm8kRpbQ9HdXXBAGQyY6nNc5p3h7V9NsU1KcS7LiSFpZJGhaWGCXesmZ1TCEhQwXA3buP4Wrz28udW0ae4k2Xl3cMHMYkdvs4hjdguwMSfnkBA4xlgeuMAHoNxqFjcG6uLuf7GYIvMVrm4hVPNiGzdFCMHdI75O4kKF46GvnrxL4meZZM3IuYDJLKzqCSpQkCONxklfLC9PlyO4HEXiS6vtXiNzdyBZgsUcsPnBInMZztVElwh3BgeQPm6CvF9V1O9hu5JXeBbaJY4jbW7kQhXALRnDdWRCepBz6HFAHWa94zvbXS2tg0b28uFieckzJbgcRRuW3eWGUkBsgFuFGa4zwXos2t6sJ/KV4vNVupYR+aBgmRRkN1HTjHWuU1W/bW7mARM8h3RQtHjAZeVXCg8cFR04xyeePuz9mb4Zx6pc2k9zGPsqXEL3CSZCbY2QqJSUIxhs9xnr0AoA+zPg34TsfBnhmw1i+eN5J7do0lQM7ko52COKVAdjF0Ygj5grfNwAOj117a+sbyeC9cxTbzbwrHL+6JJk3FoiNjbIScn5SMAk5zVzULq1sZ1hjuIEsbKA29rvhEsaoASDtCgeTvYrubJw2VG7k+K6x44WOVo7SQtFcRsY1RGYNH5UiOh8pcR5yMLk9MnK5yALG1ourLKkV3IEjG9kdWWG4Vc/uEyA20+YSwJIwepGa9m0G3mgjspbeRpBcFDG8jI8L7pDvD7CDt8xuhADbCM+vimhTWt/PHMzRW1rPMjF1AeUyys0ckX7xsGPaOQc4BBJGcV7dotrbi4a4sz9rgtbYpDE88kcaTxKBIwUJtCI4X5SfTJyRQB35c2c7Q3V2hYxx7jHBJFHvEspdox5hRkAktxkpkhcAcEnP1Txlp+hWF7cR6lcRRIqRwQG2R/OmjZpTIJXQqYVm2BgOSMZGANjImkuJ3vp7izuplt9iwtIryPJvKq7QyMv7hSj/ADZDb2AbIFfHXxm8c6vpM4sr26ieSffLPFEqtFAdgCysI1+bdGwOEPRTwTxQBlfEX4py3aagk+uQW87CVg8WGmbJ/copBwp4kygJ/wBZg8A5+SH8US6pMJ55pJ7wTAQQnzZRKDKdwkSNvQAnpnceOeKGp3upeJtZht7OE3t9qVykVtp0Vu5e4lllSKHy4YxuG6V0CAEgnAxg8/07f8Evf+CQ1jYNo/xn/aC0uz1q5ubey1Xw94Ju4RPYaY08Im8zV4rqL99cR+aoCcqGj3Y5FAHw1+wN/wAEovib+1Bd2Hj34hWd34C+GckyXC3UkU0Oqa7bBtxXTYJv9VEQDiVh7rmv6/8A9m79kX4Kfs0+E7PQfh74VsbBoIs3OovELnVr2brLLc3cgMksrFV6HGe1e4+H/DmmaFZWlhYaba2FnaQJDbQ2yLHbRR7WUpHDEoCIsaRj5eP3m3Awa64TW0HlqSu4lwQSuQyqzMuG9g5GP7vsaANSwmWZhsMaQqzDK44MeQyEZ4bgZB6EYralnhj8oxI0jk4wrfKcAklg3ThRgdMn8a5RBeyKJ4okEDFSJHfChSPmIAB3EnkdjkDOa1bIm3eJmYTO7DcZVwV+XooQgZ3EdRgDgigDf/tS5c2TG1ggBlkVzO8f2mMtbu+bcFf3jEoocA8JkngUTyzTh0WJth/idyrHBwSEjbAOQevqKgmnu31S0iRbVrWaJgZZblEkhZElaTyLIoDKWVo1ZlYEK3OMZM725t5p7hJ5j5yRr9n8xBBlA4zEHAMbneAxyV+ReMA0ARRWwGEmVimBtLEZYLg4JOCRjb0NakMMLqAg3DgLls5yM59gCec/3T6Vz+parZWgU3F7a2wAwzTTRKxbGF2l3xk8Aj8s9K871P40fDLww0ia18QfCulGBWc297r2k2zsN6oxETXAIxJLyMcEc+tAHuIsLeF/NxgsPnG7dkjHzcngnv6++KsgWQ3lkUOWRcI0hcRllAkUDGB5oOex28kDp8uj9rr9niASJcfFrwXNJE/mOsGtWUzKpY7QscEzliACMjJPX2q14c/at+AviHWZdM8M+LrXV9YuY3up7TT7XUriVo7SF3luPKFsQka20TFiuBgFjmgD6lREeMeW3JO3BJOcn5Q24cA4/wD1dKjkhYh9rAgAqVUnOAnOSBwfWvGdC/aH+EGsy+VYeOdCklYlVja8jgYsp+ZgZmGVyyjPTj0r1621bTNTiiudOvLS5ikUu08E8c4wV3Lho3ORyPUY5FADJLh443V0PlsSdxzheOckDjgH8q/ML9r46SfEsC295JJctp6TGPaiRiTdOkkB5PmkRxqwOOcYxnJr9Nrl1CTMyLI0ihSMl9yruVQQo47jj15r8jf2y1hl8TWe2OWzV4whCy5LmOT9yy7AQB82QDjhjkg0AfLdtqTTQy+SlytzYnzhIJCyQ2sKKqs6O33VKdFzgEcYzi78dNFHi74QLfXD/b5lso7cbJUga2mkIZpg2ArrksrKWA2vgEEZHn39tXenw6jA8F4yi1MMVxDPJG1whlYyqwDBSgBbJQNg8YwSK9dGn3GofBrWrC7YKlxZTy2aR3Edw0UcMe7m4TO7DNzksMsQQMcAH82Hxs0u8sr5FjticNcI8gLykyJOY2UATnCBdhJ4B2kg9RXB/DZo7vUrizmEMYAjiIYO8O+RMrIkbsNsnzZwQPmY9MV778drWC9vLuASRRiHUxbPPvY6gu5ppUSFEkzKu2L5uCSWGT3Hjfwg8P3EviWaeKTyhBqG+OSXyijOi5wVljInwYSu3rk+gwQD9PvgNbXb+HP7IeURtZ258iZFciSCKV1dSkjZkkaMsMAjJUDGciv0U8D+F47XQraR43i1JopFmspY4mNtja8TNtPMzCVzgj5RkgEbSPjv4Jsr6XbwPBFcZaVriWSQ4eKWVpE2i3jUwhWZtx3EN14PFfZPwy1a5W+ubS+80wTW3mRR3M5kYGMmFpA5G4sIIbdAMsAoBBOTQB574l0FHi1O4XUY8TJcEWaxqJ7YxfceTcMDcD7NjB5zivyU+PRFrc6okV0xhtiwlkmzDcCXe5KJIXHmYcMo29mBG0Gv2e8cWsNq920UflW13GxMj7ZAM7juVgSFXJYnBGM4wB0/Hn9qWd7G+mSCHfDOXmBmid1uLiMxxp5exhtTY0hXcMAqepoA/J/xjZXh1S/u7hlmheULG6FTIwLY3GVedgViq5zjBHIwKyNEv70OLRTKkyBnabIE5VSH5dQMoCq4HJz6HNemalYHVbuUWVtM02508hxIceQHnE8aJHjbhypX5mXYSQQcjhbjTdXtpFliguSkpFvJcSpLGluXcykCY4KRMEdipXJAIwTQBV8U3U1ukk7FpUSBl2S5VYHYoxkXLnJYmPLKDjfyBxWl8J/Hd/pOrwMmpXHzBoswSlsQMRJkIxOGK5+7t28ncSCK4y5uLnNxDeQvtmeRF3xlQFDbWMTOAY1wOM8EAZ9a831aO6sL23vbW6mRoZdkDRzbGVoki8soGQeWuzbxjkc/xcgH9GPwi+Jthe+FrNbie7urhbeJQkhM0pmU42lyG3L8pP3TwM5xxXvUp0jxFp9nLLmKbAG/LhIyzBN7EnCIUdSeCuUDY5Ir8Y/2afiTL9ntdL1K+83MVuYVmnRpJOq7tsZPl4AGd3OV+bmv1N0G5uNP0FpG1GKMokcZtGmWZpoZtrFlO4713JCvQMOQeBQB69pVjZNY6o9vcC6itrhrSGVwytcQopcF2U/KdqKcFcYIIOQK8y8T2NhLE1tBDAkqmc3rqxYxhQHAToEIA3EMdxzxXdaSobSmlkknsPNgUvBCQiynAaFJFDgANhOSCQrZNecat4ssreK8tZobaCWWMeYy253IS4Zo2Z26uwyrgkgcdGoA+efEnhuwvrP7TLYKyKHtVhuA0SyyEMhE8qJn75JJJOAOCM18I/EDw7FplzfxeSYxJtVIYHCxpIyhWinTPzqASAADkbctX6W+J9bSTSDPsZoVtJIomeS3imjkdHVJR5RBIYHjfyC+BjIr8/PiOn2mSWeHYGdEV0i3MTkKod4+rNlIcEHP1XmgD/RhR0kXyy2A6sqOONrMTtbBABbJOOMetVpWKKqglsICwJYvjLZyDng4OOOO1c22tR7QS64HORnJyzjLN/F83A5/LFV5Nb34CupP3txJbjJGSA3TB/XFAHRSPHuUuXT5gWAIAwqtxID1HJ4Hc0CRmkWMJmEKWLjai7s8ow3ZOOTjuBz6HhbnxDGnySN8xD4bIJLhsZB3ErksCeDwufekTxIsW5zNGFGMh2Kk5xwMk7z19D6dzQB6MJ1iyzOEGSCxIUcYIAJHUhh0x7VYjlRhjcCMAjBznn5uvAHzH0PP415jN4gRw2yVcoMqc5J4+bbtYgfLjBOeoPGTlv8AwlMAcASdcnGWOCflyeOM555/CgD0yG8jcF2SRGzwJApkB5Uggt93B7djnBoa4RmBIAIztwDyBg43HnHA4rzeTxZCqkpIuSACecDsRjGScfiMdsE1TXxdG2AGxhcHkHDDkKTuHO7OOnPHfgA9XEwO0EDcMgMMZJYfdz3Ge3ao0unEKeeEWXJB8kNtwshwoLc/dAOffivMT4nQCJIpIWZpPMlzI4O1h2CqQWL4xk/xEGrJ8TQhVbzi5fOQTtycYA6gYJPQf3enoAempdRuzEAgcgnByxx8xPHQOT0p4uQTgYBBGR05I54OM5Nef2Ovxynb5zKAxXJXAxhckYP7xTjOeRyalPiCKOQQLKZGk+YjC7kUHG87W4XI689KAO9MkbAKwwFyVUAE/KfkUL2/nzn6rlc5VuQwyT8xA24+XK4xjk9On41wy64gUM8sbuMthA+FABPAzyeR0zyKlj1uPcu6SMFixK8qGVQxYAEZUg4zj1zgcCgDt98bDkhguBy24ElwGI5+YZJ59uvFOJjbA3oABj5gTliMlQADg4HtxzXFjW0dgq7FALbjyFYOSFKEHjnGcj1q+uqQnI3gscL1zk8/McjrtOD9c0Ab5kXzMBtyZ56cDoM5I7n26VPE6hydzkbcDGAMnaAcHsM/pWIlzHJyp+ZiEJOSQwwFCjHdT6elS73UcHaAAT6kEtj5ep5xQBt72jw0R+ZmClGdlG3PJwucsVzjAHIAPGDViNtyPwuMBhubaw5wA2eq/KP8OKxhMwUFsHO7G44BGCMjv94n8hWjDKoiLDO6R1BACs37vgDPbknpQBbDKMDnnAycDJ4y2OxwWI+lROC6syleVO0kYYkgkhlJ6+9QvJlsnOCQVYgAKR178Dr+VV5bmSBXkjEk+/ylESIobBY/NlsbcZy3zZwOOOoAkgC5YluRjGcjBAYdOpz39+vrSeTDYZN/QqxKgLwBk7uvGO+OPxpLqeaMNKsbyEMpCL8rfeBZhj+ILzgA9OBUYZpIwTkEqpUc8cgFCRjP6/1oAnLFiR8wVANzABl+YkEEngnABPtml8wAEAqQPlxjgnPqfc9fWqq7t7Ag9MkevBHU5zyTj60+OPy2ebzZChX/AFZwIoygxlSACM5O7JOfbigBqsfnAJBUAYOD3ypHPT+jeop54x8xJzkZB+8AuShyflBz36gdzUyiCeETRMxZmIzxsBTJG0j/AGSc449D3qNvvBipAGePvdO+R3//AF89aAKuw7lbyAy4YPMMAon8IJK5AJUZHQkCoZHUMI8PuIypC8YBAILgfKfu9evTmtEhw0ZRQwJIkLtt+TYSAq4+c78ZBx39hR5OWI24Knhm5ONp+7x1AA/DPHNAFB4y0aAJ5jAlVQyFAOckhwfl67sccinFSvy5xt3MMdVyeTvbjHX1wB+NXQDx9CeOSQcf17f1qN7cudqKSQOR3OAygYI5HzDjrzQBTEoL7GDYC5EmTuJPbnGeM8+4qYspjwzjBOM4BfceBhQO4HX296a0BjYbkb7oBONoOfmJCNzgZB49eaQK3mbgwCKSCACScjcuG3jZySOnPbFADMrkBFKqSQQW+6QMHt8wz0PuKVnSQ/OVyOgfG0ngBmOOOMfme9Qb5FZlePBDYQMCMjOFKjvyRjvz7VCzkF2K7WUlAoB5IGM9fm6UALcmQqWiMeVkO4vuZdgyGUbGGHwSM5PXpxTzKwQZ+dvkJLE5yQc9evHrnnpiqDz4xhGIILYAzhSTzjPHXvxzUiyfODkkEKGDBmzxlFCjBzgE9vukUASlm3fI/lMVBzkDI5HX0wvIP/6qUxLF8Ybax9wQD6/lxzRM4nBV2wkgO7J2hlP+0R1GMdQOOc9KcyxkIFJXkMwTC7yMZQgd8AEkY+tAEa7wrEMik4IGd2VGCSWxyMY/zzXkXxGnC2F0zqCvlOMxjLYCeYH2AHOApPXj1Ar1YmQt5aHDMWCAgdlBGMk5YACvDfHt3LJY6hFJIYwgnRGzGWMaph/LIJ3ZBKgE56hhQB/Hv/wW/sLW90G71CdTMsAR7SeFQAsnmEmNgG4GyRixwcAjAJ+avwe/YjaUfF3SVtvMX/SY3QIwYxgMu0u2Ou4rgkdV5r+hH/gtJYWlx8ONZnW4keOykyuIhtWZgVjcEHgbQQMDHz+wr+fj9h2If8LX0258uJhG3lybpADJ5jYYsjNkKM9RwMAnmgD+un4VeLH07SLSzvjMUEUbpNCnmyGchFZ3k+9s2nOM7Qy49xwH/BSY22s/st6vcPO8zJY3IiWYMgc+UQkhLSEooJHHOM8mk+GWoubXTcRs4cJEshZSEQbSTGJFAlAdSCV5XPI4pP8AgotZyR/sn6xNDbyTuLa6ZkKNvCCLzJSFz/qljViemAA3SgD+Y39gDTRqXxk06BfLVhqGRKwMm9oppGCJtBB+5/49yQK/vo/ZW07ydA0iGSLcY7eECV12Kj7cIU2nkhQc/TB7V/Cv/wAE4dOsr74vHyPMjkWZSrROcFXLPIIiV3xOGJAO5vuEnIxX94n7NELQeHtGQ/uxHDaIm/OHAKAkybS3meWc4PBbJJoA/RDSEWO1DHcxCoAiEFc4wDggY+Xtx05rZMyxx7uAcZK8YwMkDb3JI/XtWPaOqWKHIVNvf1UEEjafu8D+fWuV8Q601rbNKrqqLxuJ5VsMxGMjb0Hv+lAF7XfEcFlBOwlWMxhiqMCx43ZIOOGxjg98/SvjX4u/GnSvDum3l9d6tDaxxI5Y78NhSrDbuUgKw3LnPBBGBXLfG/45WPh3S7uW8vArIZZdiSDdMsRwv3Wy5BCYXg5HY81/PT+1D+0t4l8cXlx4f0C6vLo31xNHa2sAeKRvMDRiMRSR5Zgyg5PHcHoaAO6/aw/bln1zUNR8LeHr6eS3keNXNvOxSeQEts2qwMqEthfQqQBzivHf2f8A9ljxj8e9asfF3jA6hDpL3AuP7IuIZFR1LhonkJYiSLYynafmBB3DjNemfskfsL6r4r1m18W/ESze9kE9vc2kFxHJJbhC0dxGjLOhEsocENnjPHIr+jT4QfAnSvDNjbR21hFCI+VjhhSFAGUbgVRQEIbgYwBxjAAFAHmHwC/Z4sPA+g2dnpmnQw+THEoiKiAP5R4V2CH5V+bGeexr720Tw3DYwQgWjgkxRlYVLCMkANISOkY5yeMZPoK6DRPD1taQoViCLEdmWTbnHJbBI3rkgZ6cZycV13lJEimLyyWyBtYHIIwRtGccn/61AGKkPksSMEev8RKkZwQvzc44z/KrsN3OEe3ZYzE2DmRT+6bOWkUhfkJDJzznb7VC0b+ZErRnySkpmdmKurbk8sKgHKlT1BGNnQ5qZowiIXJCsCoxwGBzkYPVsA/rQBW3MHV1Zyu14xEGBjPYSkAAghR2PfoezLc6g2okSyObURuEA2GLBC+Tg43eYG3hskghx6Vd8tdoG1YwqFQVA4RQADgdCRjOP6VPEoCEEgjPUAADoenZuDxQAu2QqjFSCzHK8gBTkkkDIznb6DnJORirEkkahSWTc+AvzYJOCTx64B9aQMCpVlJAYMwIUgYIZTjbnqB37VEArlgy7wCCAByo46enGefc0ASSbXA3orMvzruA+VsbQ249+e2OgquUZWDKIwNxyuQ24ZBXcScg5JPQ9fSrIAG4bvMJBU4UAqvBxgdAOOevU0ghJI5GADt785G3gH36/lQBGACQu1c54JYAgkZIHtgdsDpxzXmvxTVU8K6qRhHFlOyyFivlkQvxzj9OfSvUBblmBYpkZ2kblGDxtIB56evb8/LfirGG8Las8qvDJHYXYBydv+plORtYjBEYwT0z60Af5+X7XOreb+0P8VL6WS2LnxdfWUgMrSSFoGX98y7yFYgAEAYPBwCcCn8K9bso72zMV4POkaFGit1kWBpJyQSCy/fViAe3JXOMFs39pDTptV+PHxU1GSYRxnxprSx7GlkdvIu2jiZSqsitkNxwMKcYJxUXwx0WOG8tBPDDcJJcIwcEWczbGVlWN1DcsoYNgAyMwwckAAH6beF9eawsUs9mySZIXZpCqExlPN3ISpDHcR2BG0DdnhrPi/VT/Zl1LdOMwIZtzbGkLCJZG8r5QxBQIPl45Iz2ry/TNOvo9rxSx7FwZQkplUIUJJjLspReTnbznByetUPGFpqN5p902nLc3IjgEdy0cKzxxysmfLPmMNgVc8jOFk6d6APEtY1qN9Ue6ilhkhMxlIuMpJGu7y5McH5QTwThlAJ29q+5/wDgn9o8PiH416hNBfQQDTtN+1vC1wscUsYulCwwLcEMxAYbQRjaQM5OK/NC9tZ9Ou7m3umYTRKqQMYYJg6zMsjp5oDAN5Z+UKSTk8jBB+0P2DLjUtL+LMurS6lDDbvaRWotJSWuZmkuE2xIm3ah3BW3BgQBjheAAf2E/C94zBaNE4KxwonzYZcKUwCFI5Az+dfU2nbWgU4wxUMAeMdRgk5B4GD1+91r4v8AgRqf9p6fZzXEckb7drAvkPIpUbt2R1A4A9DyeCftTT0j8n5QdpBZfnJIThs/Mefz/kKALJO9AUxkYUMPvgkkE9gcE1HknGTnGdxxj0zxjg5B/OkkdFb5doySCB6qy7lznGQCOvrVZuGbrwMYxgHoFxjv+vNAEzsuFUMNxUjg8DkjHpnJqjLIrMoCbSDv4Bwdp3Ak465x/wDXp8sqgYVhljkgKMg854x6EVXDbvu/MSMfln1XqRj39uRgArXQG4NydoJIOcEn1I+v/wCuuY1WLzoGdMxtk4UgEHPAHPQcjn2rq5C5B3KAQcEFuBzzjjnlRWTeQPJHJtQEhSyg5wcd8r0OenuBQB85a54atJbuaa4hV2LolwVCncZQuAe3CIDnOfl4PGK8y1j4bafd3jxW24oxLRGNQ6MSA6ISM4UBQD2xH7Cvp+Tw4t20v2pHxLIFMYJ+UFnXczLywww78AdsmryeG7K0i81SsYYiNYyAq5LKke1m+9wBgDkcDpQB81+H/hVFahbq8jWcoqqqMhZYYFDb4ofl3EsWw3UnYuPQ/QWg+HVtkTZEFUBSgCgbMdUPJBIAGOmAOa6u1sNq7GUsV5HHPHQcdun5V0ENmwVXGEBbPPIyB8w4Ppj9aAKdvFtVQwPBUHA+Xk9QMenPTt71rRlSEDs5RA4UozFTkc71PX5ufY06O2bkPt+ZiFwONo6DjnO39RQIfKRhjZuHB5wfQYzznd/49QAiqh2hzuw6yDcW+8O/Hvj/ADmpkmjVwFDDPO5Q3yjrnA4/wxUJjVScfMuCzYYjJUAdfTgflTU+Z1G4fLu45B3Ep6HkYLZ/nQBqmeP5M7SEG1T3OTxnHXkf1qdJCDgYJBLDJzwOTyPcfrVFWHJKcrgBsdR68n3xnFBn745XPPPPOT06cA0AdDa3AVtw7lc5Jx3DDBHPJ7eldBLfILMM02826tJEpcjYzoVyUVvmUBiMNkcA9a4FrglcArvIIG7nB6gFRzxj6f1rtdvGkoZ/LjIBkLthOOp3N91eTnoPyoAdcbp3Yyb2eWTBKpnG4n5iCMhf8agEESgiQGQklQc7Tz0LEdBnr6dDwDlLa9hnUGKSRvnmQFkZRmGRonAJGGUMOvTHQnNTybHUgAMDgEcjJK5IA9twz6YoAoTQYYKBxwcYO1QAchvXIPeqzxSBD5fLEcIeFLchckLwOnStZ4vOj8sqCGCrjlehyFLDkDOOhBwDUzQBAQFBA28c45PzHB7k0AYH2acKnmBBJsXdsbKBm+8FLYLAc8n0qxDabSQ+S/JznIB9AdvTGa2BEgCKqhQAFweAAM47EgHjFNVN24gAkhgMYJ4POQScN/k4oAotboM4yQFB3LyATgcgjnkenbiqUtvIwy0eMEBcAAN0G7JPA5/MHrxW1LHOj26wwO4lkVHGACyllB6dsMTxnABOauS2oDFDkP3XJO1vQegx+OBQBxotyj5B7D5W2nHOMgYG4AmpzAAyswDEBSAQApOPvLgn3z39q6OSxj2rIhifeSqrlS3BI5Gck5A5xgYqg0AIC7DleQQDwAMY49P8igDJ3xryzJGoUqGeQQoGdflMjPgAnGPf6mpRDDMAAoRl4Lj02gBQWHGePTOfwqaS1VyybcnB2ttBKNtB3Lu4yCcDII4GeM1JDGqgL8zHBzjBPGOTtwBwD6Y9qAK6QRIziHbvkVQSB8rBeegGBjex4AOW9qtNASFC/dPU4OAV6HIHBz+tSGFQQEIxkcAAngnHuMk/jimK5DspUqV59A/zYUZIA24HzdTz7UAVmtiCGILqcEkY4OCSM+uQeKY8MCSiUoM43AlVJRgGUkHqGKuwJA6DHStMyIchc8fMBjDYwR/ePHPrUbbH4AIDABl9up5HYcn8aAMO5WN4iP8AUs4T5iEYN82duSuGBHBzz6YrwT4qWcg0+6eEqnlRXIYFVAcPG5eMHIK8leRyMY74P0dLDEsZOQ3AYqT2Bzk4HJzgduh6da+evi3vm0i9HlyAmJwr85IT58BSx/udc9uc0Afwwf8ABclEu9b0zzmSA22ozGMqjHzpTlRF0O1gjNk8KdoC1/O6q7bPAKP8yFW3ASKAzZVgAcEgrnk4B61/R7/wXP0tmv8ARbkK4ij1R4meMFkLSK7DC7ioIIwcHOeAe1fzdgeZuODg4GFOxcIQMLlT82Bnk+1AH9Uf/BDXUVtNIED3EUkL35kZWLlNgBHkLuYBJBKEJPoMYOeP7RPhvfQ3FnZtHJH5ZgRgFG5sZAUI4OAOG42nOe2MV/Cb/wAESvEAt7290neQZb+ORFkuQuY3O2R0iKkSEHYCMjhjkV/cP8I7q2fTLBYfssbJbW8DYcEB0RSiyKeRKcOSD7jA5oA+iRIxk2yDI8vChYhtXkkZkZc7jleOwQnPemKCqMQkknlqxKjAZsEhRu4UZbb1PeooEdpQ4mAtyhwgCtmR3Zt4mJ+6VYYXgADjNXR8ikkArg46lDz1J9OfwzzQAkZAOck8Dp/Djpk+mau7tyAjIyePqCDjBHOfXp6VkxxSkuWkV42bMeFEZjUBeNxb978wJBAHDAY71YWbyHhSRnZrhxHEFQlQSkjAnsi7Yyck85AySRQBsRnAGAMY5IAyx5GAOwwTVxBlOSQMndk9Rk8YB9D6Dqe9Vdse1ShcNnBGFPXnOOM9/TpSq7DI6gnnnOMH3PXr+dADpFK7gBuACkEHGAx549fSoxBtYMOAfvDI5GMgcjmpnPQ4BYg/L6BeM4I54PX3qF5W3na3IXBHpkZyeeOCPwoAnKEYJAIYbiMgEDPAz6461LtUqeSOmOeAeORj3/lVZW24IyRkkg57cdMcVIZTxxgE4Hvz2Geuf5UAROp3KMZBXHJOPTn06k/gKRYNuQOjcAZU8nC85HC4x+VPMilhgDOD67iRgDOe+SBVaSUBioLbScnAPHbC+pGDx70ANfMbEAFmUjDKRjuRkEcjp/LrSK8gcYjGCzFmyFCj5uVUr83PHbrnsaezgYxknA65BAyMN9cZ/OlWUA8YJYgEluAM5J57HvmgCdMl9r7mjbJYnA+9nv6DKkY67SKhkiIUgFnTPOCACoG7cUABJJKjnoDnsamMsflt8xLEhVY7ArcNnIB+8M5wOOKp3FyYIgyKkkhKJEkr7FkkZlRVDAHBJ6cdvxoAj8pDjPRckblyVJ4zz04GPwzVR4QcKACoZvbGV74XgcDoO/0FaMkhUEnHABOMEAc5Ge3GfpUUrAjeACQobagUNlRkYLOBk8elAGDc2cQSRgu0cF2AbIAGQcAfMeo96xfscQdgSGI6gkEqGzgEnoD+I4NdXJj69Mknue4wee9ZksIYuSIy2cKQP4SACGxkkg59uR6UAZCWRiYAgHkhAVXumwqwOcjHfjkAgVJ9k+c4THcFvuqCDg9OTgDjn3rVEDSL5m4Apweobg84BPXpn8u1TrAqlSXwCpZW4BZcY+76Ad+M+9AHLpbOu7zlBI4QgkryAQc9sioGtI4lHlJEiMfNO07TICwDyEBMM28nJ9weua6O6SNA+fPyxUIYoDKWY52hQFwcYOc8LnJIAqubZ2Zo1j3oBkgjBG4gcMucqVAP4880AY00MMa43APuDsIW8wsGySSc4BA29OgNZMlrNIsbCRlYMSyqvyupBAYFieRkcYwCvJ5xXQT6eIFWSNWC5/eJnBAzk56nGefXkgYqGOASOBGzKp6Bt6nJwfusBwcHPQ/KelAGb5MojLCRlCtnaQCTgLlS5IwxIOMenWsPUiWlSNyUDoSACDjaqndkdW2gY6859K7O5sbnyXEQDybQyiUkJvCfecoM46fgee1Y9/pnywsAXk2qCFOAHYEHAYcKCeSeuce9AHn1yXt3eZJA0sarvy2wkNnCqFB+bHPryTjitiHxgtnAq3WYzuVWDMFJYggBVKjcep56Vfm0+3RJoJIGluHVGjlbekac/OBuGHwNvDcgnr68DrOjyzTAQnymMu5ty7jJtRkAkJGWYYXHf5AMkcUAer2PjGwuV2NIY1ZNvnAjvwVBUHEgHPb1rqbTVrN4VVLpHUBQhaQFiAvVs457nn24PT5ufTdZS0aJWLqJTJtVVTO6MRswdgCfkUEDPTPGSDWppunagUtljllibGDNvYkKznB2sMKAeueffmgD32SZJwGilUZcMBwDx3542gZ/MVDJO0W6QtIyJFuZI1ZmI3uMqqrhznPAORjkciue01Z41VXJkcAYY8qWBCszA/eBwR+Iro0numOFAVTxIq8ZVB1zznqMfSgBoDy7WGwRtGzMHU7w5KlcHfx/EDlew6HrGtpkruZjg4znBZycDBxgYG3Bx1X1rURN6AkYzgkgHg9CwyenX8quQwx7RvKAl9oYhiu0fdbkHBIzngcjrg0Ac3PaCYeYDkZ6g7TleTz3OR7ciswaZHa72hjCmQuQ2cYckMzN1Jzj6ZHAzXXGJC8iISNjbWLZGSCQcA/wlgeR1z71n3MKgMQrBlbOTyowT1OOOn6n2oAwzG6oVYDY+duB8znBPUcAZTjP8zUqWxkaIOjxMSjMpxggoD8wAxgZzwSMjg4pwk83cDhSCMbcbl5GGIHQcn86kW+FsS21bh40O2NmGTw6KTkjgZJAzjgDmgAZobdijHJQFumcZyB09/5+lVbm7DRSAPg/LhQORkDPBHzDjA+tRSl7lyxKgvu5GEUnOQox0HXkevashbedWk+0L8pkRk+UDBVQeAHO5MqOeM5Ix1NAGVcpcMWIZnHzKX2kHoTzvyQ2COhOdnbNYV1ZKI1eETedIjCVJU2KSfukOozt6nkZ/lXezCSRyVjVESNGCg8TOqElyxPDE7cjPfiqc1tNJgyhhuQlY2Ur8rEHhmHI2kYI7A9ewB83+JvD+oX4MDq0kaPIpeMZUAq2CxJOTywGATwCc14Z4j8FtGVt03FovmkZsltpweTgEE8Hj1A719wXGntPDNttzE6INyeZHIyyMWGwKgJ6DJJHcc+nl+teFr5Gurm3h+0Sy/KIJnMa4ZQrIGCZWPqTnPT3oA/O/wAR/D5it1JbWy7gY5AZEfeyBvukqRtiZQM5+bA7cmvlXxX8IEjvftVxZCJHniZbQpiG2hZmJSJTIcJsYEZxgLjvmv2ZufBVvcMwNvHGWVeM7i4AwCeuQCc/jxivNfEnwkXUIpEa2iljklMpkMIMoZBtIBYfMuCOAcDB44FAH5LeDfAlzoXik3dnbvc2jTRiOMxyIsqrhNhwdyr94bRgEAE9a/Sm0sLbxT4Q0uOOyj0x7a0NslrBIrTRMQRcLJKwy6vHnLEDk42gDNamn/BGO3mWWNI4pAcrsjUc/wAB2gHJAGSe+elesaD4JmsRBFKqtEqn5VTe0jHkHcBjJyBg5FAHynffC4TSwCRbgWitFFcCOc5aFXLMY9pBMjK2Dk4+XgCuJ8V+AJoINWbR0FnHbwFrO1ZpSjOi/vHfMe5XeQN8yliAwHQGv0i/4R6wjspEnto3YkurBBuG9QuMlfmwq9OmRnrXh/izwvDdhrVd1us5KROwjiblsAhmIHU8DIOOSOKAPwb/AGgdFN/cRwa5EbyKyjkt1k012gMjI80gk2PGgjlUOCRtVWdCVOG5+LE8JQxWD6gq3ctvcSTrP58LKlqInDlzOFI3si4BVWC7ujYYL+2Xxk+Di366nNZwCdraDzUDMQ32gbGmiuDjCJFKjr8o+YOpXLV+cPxF8PvpWm6jYPNZWbwWxmu4JS+68mdXiWO2cANH+9Du2RhSFO1ucgHypf6XNb6dDqdvdm/W1UR3MQLyNDC4cRpIUGXhAaLO4rkygKDwa+ZvF1tqerTBpo5jAhILFVk2Qbsbh5rZDAMBjghQfWvtvw8i2vhXUw3kPchdoke2E0e1VO9GZXO0biOecNt+6QAPN7Xw1FqyQmSOMObhpriGJU8mSC42MYZMDIlcNIVHzAEDHHIAPjiHw3qcc8lzI7xRvGqySKjGRkjkjdVj2oR5Y2MOOcMQetey/DOTUbTWbJkmLr58aMcAA5ywYKWyVwTkYPJ45Oan8XT6YNS/sXThchba4KSh4hHGZImeKRYjE/8AECDuwoxwAOKW3s10x4Lu0h2KZknMSsz+XcQuqYYrHgLhQCCWzvySegAPXvHOsfaWe3trNFQu7T3EgJWWSGNktpLTdGrRofNlLZPJ28dQPm+901btzerMFu7Ta1vAQY9glmf93CqFfPcySLkLkYfBAAyPWbXXbVhONZRMeWssTuNysHdhIyKyklQXToM4GBtOSa+i6Na69qQUbYIII12qWjke5ZUVU2JHEDGrAAZYHDHO8nOQDA8AeK5dL8TWds9rZQzQFUmurhYZGtoxGFwpfgs5CcjcQV6Ak4/SDwVPD4osY9US4KGbzw6yukcAaNUVsqTkYIJU4B2k8kYNfA0/w6tRqKfZkd5Hk8ydy7GaKMAFhHHtjVoiTnLb87cYHBPungbVrjQU+xWEsyozFEh3iJjJEpLSktnEpL4UMApHAPFAHtWq6xPb61e28yptWBDapE8hhUCIgsrZIx5n8AJGQM9a+dPHd9o2vXdst285aCPyJW3mFJNxB2FX3B1D5GSQWCEZwa7DxN4kMWnyBrSe4vJ1hkW6d0Q6fHh/3c+yILv3FmYHkLgk8ZPjE1wmomZr6+MDiNXheCOQrcw5VGgQSLglWEbHb8uM49gD6S+H1nMNRsHt5UngW1jeIMw8kJtjURqiZyQQCVXqQe+TXol94Y1GbxVFPeea1o0kUcyRwh5IyTjzMFi0QZWyC3Xj1rjPgXAt6ln5MsTW2nwOs73Euy6huGAESQwqTuiEYQk4HIbvzX0jf3WnRXzSQxO8dqzRu8SNi5LodrIAv3dm4ZP8THjtQB1fwY8Nfa/GtzcwM0tvA8MZ8+N4J5ACEKhGUhmBf5scHacdAK/Wzwdozrp8UVqIpt6wkkpiMRptVl2Kow+AQCR97/dr88/2d7uz1vW9Vu4bJ4lgeKO3eQIjPNHEMrtWMCWP5UB4GQ3GSDX6T+AGvpJIzFaqRdzMqLbeRt+T5JGaGFv3OSuACFY9cd6APSrPw5HLaqwLoHVWES7g6MgyVMgXDg8jn0OOtVp/BaXEzyPEWjMcalHZWYkDMnO3kFskDsM9a9TtNKuLiG2YQbGt5VdAZUQb8Ovl9OuGbK9TTxZXsYmDW/EkhZQMZwTucsePlzv/AO+gPagDwXU/Ben5eG3jyoTLJKqiRTg4+ZUwSXAxx3xkEV5bq3giO1LstopkcLvUhCwLY28qp7ZBPXBH0r6rm0+VpZHe2fIwNyurDzDuLK4xkY2jkEjn0ri/EOg3dzAb20tZzDGIxJKU4aWQAERPgKRgP8ueMDqRQB+VP7Xfgewg+C3ja9eCBGh0e/kTMS/K5tpSdgP8WGbsBiv40tGktrf4mQSRZa3OpSumAXXalwwZ/Kflsndxgk54BFf3W/th+ERe/s9/EHy4Qqf8I9qrPhQihxBcSPgDID7xk5I+/wBeDX8I/hm3M/xKYJIY1hvpjlwrKHR2wu7af4gMbgBgdQaAPuDwVa3kuq6vrCxJb22nwTpJKV3LcJIcxxbFJVs/d4xg4zxg1csreK5TU7yRVSS7uxMqI5xHEFzGsAVeMxrhicnJ6VS0lvsHh+5lt3nYarPJbTea7ZaRJGeVoQEAjUptKrk429c9dS3019PEEbyP5kyB8FmYJHIzEIIio3sSh9l7nrQBx+q3Wo3D3FrcJE1vbeXEkLSSRqSJFuBtjQKZMOuSWGSQMEha6XTNSnsrRLSVgkN1H+5QxhokijJcyPGxYySgEfe6b/ukgY4u9tpbzWbq3aea1uktpRZxrIiI9wrsy7nDEq20nGAd3IJGATpzXsttpcUN/cb2topdrs4xC07xh8Apy7yuo9doI5GKAOhgn05Z1s7eW61C6jHnho4wWRnkbO2JOVUfPkkDPl8noK7aKG6SO4lljYW9tIDF5qsvlDy1VXIVfldkjGQACR68E+aeDjYwa1a3MUrMPKLlvIISJ0QgxSlzn7xZ84yByBkgH1e81J7rz42W3aPKplZ1LYwVLTH78ybFI3khRgYY9wDyTxioe2nuoYp3vDFFHM14fMUBxGHljKyHLeZGwC7cBejc4r408a2xilW6lnizGJJIXkiLMd7HEcgCkHhCq7cBd5z04+2/FM0N9DcWyOLVYJNy7HkzIqJiMJhmLK3muCDwNxbOa+KviCsckjqson8gzSSbP3Sxlyu+Btxy0fyEjBHzMRg80AeHa0z3jyXEs9t8sjLEqRPFLcR43ROFCMVUhQAWI28ZOK/U/wD4JsDUvh7Z+M/imlhBLbXFpPo9pOVSS8NxBFl0s43lU5YvknjGwEMMV+ZfhDwdrPj3xXp3h7RLffc3s6xuzkpFb2/mL5ks0uMIqRLnkdR0r9kfDejxfDfwnp3g3SZxLbWFgklyIiFtZ9Tdd11PKsQBIdnYbuhBPO08gFn4k67c+MfEN7e3TXJa6uluUt5LpZbiRmd1xOzBhEdwPyhd2CpbGcVxMWhWtpbSandsIhJKfJ2SOIoYyzgI0sqEvMWL8HnO7qaluY7y6eW8tlgt0R5VTZcW7CRjHG0KfOQdoKsRg45bB5JGzo2h6rrltFHeY815QguZVCqxXOflaTGBnOWG3LZJ4xQA7StPs7m8WJrKWRBBNCLmIloREUZy9s+z5lDx5ZuV4Yq2ACMzXtP8P+Cr2DWtVRZ7K4uQlqIzgBmdBKbq2hk3KfLuAcSMAN38RBavfNOOm6H4e06zitJtQ8SWcNypuRcPawvYT2CpJaS28FspxmSbeWciXLJkK1fJf7S/jCyXwDqk+g6VNpNxaxWkOq311ctMH1JzlrnT0a3BtbWQeUscAB2pgF3O5yAZ+reNfA2p3l5FpOnCCR4BHFes80UkMbHzN0qRuA542rnO0Mc5YDHE/wBnyN5+qabqNvdyQmyuZYpivmx+WIoWVE8zbNEZZWYgJuyu9j8jEfnzYfGHxZp4mt1MDrI1sJG8gm5YWkkssRErFtilZ8MF+VhGmVO3NdFY/GW4aWd72J5GuWXEbZEcZIO9kERU7yxBz6k7QBxQB9heI/iTr7QuRaSIIY8yXdkgYTGMIEMpOE3BgchVOGcY5BrybUfGuq65dJ/aIGlwC2VZ7tXMstyjS+Yskm3Ko4jeMbflOY8nBrgtL+LWnTyBGM9rEyBQkrCaEPuZnfnbhCzcA7vvHOetdRH4v0O7mSaa+00pGobbPC1wTKkqN5iRh1V5TGhYA7l3ZUDJUgAxdW8R2cMMtrZTi5n8tvs08yKRulkDbJTkFF8ssAxBx0A7jzfVX2xSz3aI0yvuIZmbdJkgqoB+dGJTBPrkEE1s303hy4uJ5bfdGzzLLkXEKwvEd7OGZgCG3hSAMcbgxOOOeNsfEWuW9jp0kksTtEHGESJcMI8KyyESqCx5IBOOgxQB3Pwp8G6l4r1e3t0tpJJrieJbceWzheSFOEB3RBgpYHoqkjua/ZXwZ4MtPht4Ss7RJFa+8qKa+uYoPKUTNEV8qGVm3Y3zDjk4j5A4DeCfszfDC20uODW9QjEbRW6mxV45I53lNwpE0CqcsAIsM237kjcE9PbPGOtpDbXgmF3IYeGjZh5SMu7cEjYD5w2zG4jheQM8AHmniDWf3V/9ollEQJe33RGSRZnSBiEYjMcQaCQ4Azubgksc+PvBcXkiW9usrfaZmzwUVZmaQhIMHc67XVVJPAbkk5rK1XxDq82rm5jhuAsMkkkEYeN32jkLMwAUqYztxwcNkE11/hGx1XUdTt0a1iSRJExFCyzuiyOZAuYXCmAKpyxPRlyelAHsPg3RBFFCs0kluZVPl/cLfvVAvDIyoVKhhCVJYEA8Aktj1VVj06yk8+9uo1MsUoj8qJLdlY7jCWk5lbcI1I77sgEHFdJpul2mm2dvc6rbC6lwiWtnG0cSEJIBGBuDLGoyDubaBt6kcng/F2rXMJvLVF03S8o8hkuMXNyXj+6hjbCJIqBmJXpty2cLtAPI/FnjC5sl1OW2a3t2PmlfMBiEUMzOkRUlywXIGRjgsOetfBHj3xBd6lf3syXaOQkjo08w80IZ0iEKDq03zbsDblQWHXB9O+K3j6O1vp7S2uba9meMyTushQgcuMoOgBQZGSOQe+K+VbzWrrX9USO2EayMdzhEC/MickrnDDjOCMnaByTQB9Vfsr6BaXnxg8Fatqs5urTS9W0a8vpZvNWOO2gnspGt8iXLQLIu3CnkLnA5A/0TPgnqOman4E0SfTjbtZRaZa28DxxiO3lMcSgzQRtub7OyhChLZYEk4NfwNfs8eCk0zSrPX0vWur8P81pCxt7mymUkxTPE4xPHIdg3RkhQpBw2M/2U/wDBNvxzD4q+BunR3+qyaxrWlGW0uPt9xukDRb0iD7CxRfK2cEHA7mgD9JrdnugqRMAmGjEpGMZdfMEJU/KMnIGcYbua0/7OnDR+fKDaKU+XYss0olLNMHd8bE5Xnk4J7jNYK3tvaqBDDGJCWLFQwQM65ydxHJwozjkrnGK82+Kvxz+H3wc8L3Pi/wCJPirSPDOk2OJDd6pf29mpkQSERKJJBvkZcBUUZZm2qMkUAfQf9o6ZLDJZxTqv2Zvs0qQmNjazeXHKsMg3fu3MUkTKuAdsqnGGBPF+KvHfhHwbY3GreJdc07w/ptrHPc3N/qV5FZW1vFFteYz3E7BY1KRqevIUY5OD/P58fP8AgtOl/wDaNA/Zg8GjxFf3kDvB428SpJb6BG2TALmGwgUT3dwkkEyqsgiVhErKTGysPx8+KHxM+O37QusLqXx0+I/iTxNaSyyND4bsXk0rwzYyB8G2Gh2bhWjWVNoMpdyvLckggH9C3x8/4LM/BjwFe6jovwY0vUPjj4ttJJbC1s/DEDQ6RZ6ijbWafxHcAxywGORQfJRhiKRdxyVHxNeftw/8FHP2gr1BpGseAfgDoN2myA6ZZDXdaQSvmPfdasXVn8uN1zHEoDfNk4APw74D0bRfDen20tto1vFZmT7G09taxCIXUCsk0gRmQteI6qVyy8xHJO4g/X3w78V+CfC5tvEeu6reXyRzW9rHbuVadpikwjilCMfLh8uMb2I4DgDOQaAO4t/2bPjv8T76zvvjV+058UvF0MkYa80bR/Ed5oulXrJITJJHbaQ0SxNk7QANuEU9WYH6A8J/sYfBXSUS51exl1KePPm3Pid57+/uHLjzZZJryUmUkcA85+bBwa4o/HuCfanh6ExRxrKVkNuqxSMnKtFNCQGdpWIUtwTtGc4ridU+O1zPexNqmrapZQMJRC0NrPKZDMAMOkkuUC7nxjOCrKQu4EAH3ppHwk+B+h2yDRtA0Vr2MxJcIltaxbYB5aQbHU/MNqMSCOgPJzXqnhq68J+Hboz6VHpulXqxNA89pDbx3C2bRjz7dH2HzFePchyUIDtjsR+NN/8AHu70zUJ3tdV1yWbcqqJcxQvFEzxl3jkUlk5BHK/cAzWev7SPiG9LvaXVurRs6wNK8qSSygbM3JzkL8jDJ453Ar1AB+21zovgTW7R4rf+ynkKOu2WCHd8sgDIHZVKuFyBuIBxwcYNfPfjO++IHwyvJbn4bePLrwvqK2y3lhprPNe6Dfjy97addadeMYxNt8s749hA6NjJr86PCX7TniS31Vlu5zao8aF7NolltnCAsrJKc8GTAw55+UsxzivufwP8SfDfxPtmsdeaCHUyEGnX01wrESRLsj8mMYKMXmx8gVip5yBQB9P/ALP37eV9rk1v4V+NGkW2halK5trPxdpzAeHtTnTJ+zXHmyMdPupCDtUuw+bqOBXg/wC1L4+8NeNfHrWvh/VrW/gtUS3u3Q/aWs/MDmSSLL8yIm/ac4DY4INeaa18M9Ls59e0q8uhFBqaJPaWxAZRcFRslbypl3Fi2SwIOerBmr5p1Dwzrng29uZY4rq0kvxFFdC586YuFYxx3dvcuXk8ryyzEFm25JJAoA9E1Wyvm8O61d2N4blNNHmJKZ0BktvNYqnkPhdvlqgY/KSQcAkMB3nwLu7/AMQeGtY0i9jU2qRXlusUSSKWEsJk3YZR5gxuy23AAweFArwa98RXsegX1nYvc3DJ5pn2Oot7jyXd5JYMoCUFvEDtk3D5mABBAHYfs6+NIv7VurGTyPIMQM0Ilm/dlIwXhkIAYguSuVODglcA0AfkR+1T4TOi/EnVHt/NkFrqEq/Zmd0gktkFwTNP5bnyznZ33EOQADXlnwVjMerWsV2EMM2tO0duwmby2kQxMAFA4O5GBzglSCDklvr/AP4KD6tJpXjq58nSrGxguIWEM1ohIkjYAMXkmlYuzElieuXJIPWvif4X661vdaK7mUBNXs5pJptrSKqE4CYTlcE4BGOB6biAfsj8KbeDRrgNLbqth5v2eWRzIhuYTErKoWORyAVcANg/MjEAjmvrXwkol1FpLawkGLRmh2PsSOM7Wy0jIZGiMLqcAA8g+gPzj8HpH1a3hvRLGIRbiUDaWG6ONAsflnIjmVZcKcB0DqRgYr6Y+HVwjy6gs82ZnmcxLIrgrHAr7XVgdvzq/THIIwOKANTx69udPltIvJkATM6uAshVgGPz7/lY7gdpC/LHneD0/Jz9pHwX/a4dIFa5it3cPFG8pVbt0EqxBo5XDQBd4BVjkjru3V+nHjPXNPXfA9qHmuUa3QwjzkuRKAVkOI2aOQFlwDkHHJxzXxr4x0q7OpzWl7BMljf74YLgNJIZI3mmYWxO1Q4jHzMABlGDdTQB+VVv4IDXDMUh8yGMRsBuEkhdgpMa7nTykYkZQ5cLu2gZNX/Efw2t7SwQw2UhSWzuXeK4uI2YykOFEIH3JEEucsPmJYbB1H3jf/Ciyjv42tEE0IAaKTZnzFLIHjmdceXwJMNzxgEgjNYHjvwRHp+nMsGnysyxzbj5LqwVE+dEIZvMjOQvzHByQAMmgD8Z/H3hpNPhlzcALEieYMmFo22gyAwy8GRWZRuGQxTjjNfNPiGKR7hWjMhVFV2aQOMIGAjbewy2UPHB68da+3vjlawQGdHsXjIdCbeVS7TNglsPCNwjZeQM5G8A4xx8RajKt5FcRJcwLcKzxIswJZYg5IhkeQ4xzgMFUqIsEgEUAeyfBXWW00wrC0cc0t3iOXDtdMhIVxGzHb5Z8xtxPQZAOa/bP4UyS3+gWV1NcFj5MCPauDIGVWhVg2/5YpRgEfeLsq+ma/FL4I6MHuoy9tK9wrQi1jCAqCzK88rMdwSMISCMEkEYzk1+1fw4tzoenWVygSSAx28siGdW3DyTIN8iAbCShGMoflHynINAHuep6ktjpU0D3Js7uZTdwoFYhYwGXy1nXAWbZ0BwSF6HJx8y+LtXtUivY8yxusbRWr71j+bAKvvZtrcY2nOD1wcA16/48MJ06G5tpH866tHneR1cJHcwmTeiur48onapY7vmYDcMV8N+M9ZmaK/keJjHG0hLNNtEZA3q2ZGYk7MfKoA42jC4oA0NQ8TRadDJb3N8ZUnEbvKkksasuxVaMeapMp+YfNjgqTgjmvCPF3iGCSeRIrgJBsRAWdS4m2fOXbdhtzKSMZ4xnGMGtq2ux3sX72KWOGKOWRDG6LKpj+5s3qRuxuJGOcAEk151ZWx1zURDCZUeKTCtcr5sU0L7fKyqrs89XkGRxgEHBwcgH+gyvjvTZXe2nudnmEmOVZkjAyrZUlmwAwC8k8bD3NcXqHxTtbCMG2v42RpnjL/awGTDBZcSgtmRFDnb0yeSAc1+Nuv/ALb2hWkjxyavDGIFaSRnnjdZIixjaEFZwVl3ZYY+6BnkZFfLHj3/AIKC+G0upNP07X08tExsDqDLKx3SoCr4AMjH5jgtg5HINAH7+3nxz0oALPqMLNG8rKDOI1WKP5XVsMQJixUnkD5jisC6+Otqn2cxXo8q4dkEqMrose0sryyBwCpRk+YeoHNfy06v/wAFDdJ0tLqy07V08ySSRm+1zGQgqWwocHcW3buDyQevArlbn/gozY2TJNNq8yyG3hl8iUyJbtsyhS2yxKo20dMZJPIIzQB/WFcfHrTdPgja61G2j81VETPMfmbeEwuHBOXKAY9CpPUVn6j8eIBpU+t211AlpETAJI5Aw+0qCZYVSRwS4wWbAIXBOcCv5H77/gptpkEk80l5PMheRxbRSsMIGkZIg8m9kJJI3KfTgZxXjPiT/gp/ql9LKLWS4igZy6ILqdmDlmBDvuG5QXLc5OeMDPAB/XZqH7WGiwwecuq/6WkzJKUk/cCJmkRgwbIXAC4ITOXOSQM1iwftbWFy0sMeooH3lYZUkjkHntErqykOc4JHy8ZK9wRX8XWqf8FC/FVxNK0NzKozlcyHZyd3Cuc7ucZ6kDBxWXYf8FEvGVhOsyXNyjh4zIyzOMojqzKI0OAuUBAHQ9CKAP7idJ/aWgaSCCTUbYzOcXDSsvE/PyrGxZJH2q2BtAJGCGyTXpcfx3h1BXkt7+Fm3pH+7MZWSRs7CvlsEQ+YvQLjsOnP8LkP/BUDxlFO0iC6LszPva4lYkvvJO6QnJyxOepbDEkjn0Dw1/wVp8V6JdCZkupo/OikXzJA0iBUTIYBiH2srFcbQ3G7pggH9yWnfGeBBtlvESRSAQJDhGKhmVmcfIoIfjPfNbQ+NOnfKZNQgR2ZYowJdykFsMQcYIB28ZB57V/E+v8AwWE1m4ubzUJraeKS4eV4wvMYlZdxKIx2n5iCc5bBxyMVGP8Agrpq9yqmVp0wS0iNODuCkM5U4BVyQuApyNvHqAD+2YfGzSvNlVdXtnCMSrxyb0O04Izn6ls/karx/HTTomaeTVImj8zy1USIWRtrqSjbsyKxRjzyMYHFfxV6h/wV8lKqNHS/sbh4kS4k80fPOYzHLJ5ikZVg/O4ZIX5s8Vzlt/wVY1l/ND31zHIgiEHzCW3crvWUyjeAAQ4x8jZH90k0Af3GWHxt0+5hkvIL+CSBJBCwNxEWMhGVbyfMyU4I4+UHg4Jr0rRPiPBqCWu25ikkuAWHly7mDbgNjBSMgc9AevB71/D74J/4KoW9pNDb3urX6W09oFu0WV5kS9R/NgkiLBTGomUAqC3ExHNfpl+zv/wUg8P+NNQtLQ6sYWjdEZDcSFnMmEdgzqOjBQV45PGQSQAf1W6J4khuFaIusjuVZNpYmN0OSXBJ+Q89ueh5FdvbypOgk285yM7iFyueMD1IPI7fjXwP8DPiZaeJbKwvYp1uIbkRuhMm9pIyACG64BDdzwTwCBk/c2iyNPbRT4OHChQX3hVQADaccDAUYwO+fYA3gW5DHd/EACchf4cc8jIbH+TU6TBSigDhjgN/CTglhxjkkdQcc5quihuTjcSwXOduCSQPl6YI/WkZSAuOQRljjOcNkEZ6DA9vzoA1WnDqu8ouBsKjJG4jaSxI+bt2xzio2cKdpPUHJ6ZyMYx3IK/Ws4BWXIZgD3GAQRgg4Zex7VPHKCwON5GAMgEFgc4I9eMf55AJ9wcFuQDgYPJUjAYAfxHHeiEKgZWVgznhtwO0q2D8o6Dk4x1/Skww6YGOCD0+Yqc4B45x9M1MGA3AY3sAVDAkA8kZPYdPy4oAjePBAGduePvEEruGAwxnrUlvGzP5blEYkgDLYK52hcFeu089srnvTfJubi2h82UW04kWR2tgGRtr5aPdJFkoV4JIBI6cji/GIz8wXPyhSQo4weck4Pf260ARunlgqFXHIyD8rDaeAAcAA9OKhhjLH5vl356jKqer5P1x+RFXjCVzlsqxBGRkggYUA46fL+GKYI5FYqCDkHAxlgSOoOOnSgCJIhuUFj8pBDEAqw4yMnqeB2PI61KYgcHJBGW3AbQGXg9V/pzx0q2kRAJOc4UDavQYPUjpyaTcVMyFWG3G5yuFcDsDggjj07UAVVhyN6YJ5UrnGc4+YLngZz16YqGSLy3BAO7cO5yACMZPJByB+VXSxkVXiI2HJyfmLE8NjB5H4/w0jD5tx7EsSMZJ64x6dce+KAM4LE4cOZTJ945VjjP94tk7sdDznnpVcxK4LJtwu75gBtLL16j5juXuOMVptIGLjoRjyyBnjJJyM4B6VWD+WGG0HIIBx0Yng4B4PX8vpQBhz2YmaKSQfPFJ5ibWKkHaUO7afmXa7cHIzgjkA1VuUaNWO6TyiQCI0YyBmZhvzkkrnHp05IFbrQqRtVcDPPXnO5uSe+cGqbRE5AcfMDyTnjoRx1ORx35oAgtdHN9chkYRtBFKUmd3SJUkxvZ9rYdsKMEjjHHWkv8AR7hGiVZZF+ZpCkKFo5I8E4DfxAKw4PA3e4ragVUt5LYiQ/aAN8iMUdQrhgN2eQcAEc5GfWq8nlK6x2087CPagkbzgxOwMRufhgFByck8YPNAHOPYlQDsxgjIHIDdNp/2cc9854PBqk1vIrBctsByTtA2k8FfkAIOT0PXOMGuv2yEMoIYHltxPI4yBjPP5dPzrPaDnAx82/AHQ9M+4z29eRQBhMDFH+7LNIuTjjy2PzYwAfvY46kY968M8e6Ws9ndvPI7KDIzoCjIFIJLswAYNnnBIG1T2r36602CZ/PMTu4VxGjkbI32mPciDBSTazDcMHEh9a8T+IFk0dpe+VFIjXMao8kWFcybTGsikrl3C7ATuIUJ0zkkA/k6/wCC2kWn2/ws1WzsLVXmk8pHWIFHdmcySPKVH7w+ZgKGzgDqDX8337DtzDb/ABe0xbiSKFZJPKLTKzRjcw+/t6DdwTjAzX9J/wDwWo8G6xdfDbWrqWSK2W2hdvMlI/fIJCNqTBdzZYrkZwCB1r+Y/wDZASQfFvSIFeOHbcANIy5VvnUBGYA5GOnGPU0Af1dfC+6jS8sdsoeKBbdhCN6rDPMoX5VfcrA8NlcjAB3dRXcft9/a5v2RvFOpy263lpb6fdveCYhsqI/JYo+wASJIwGSSSSQVNcR8G7K7lj0yd1aW1sJEAYqS5KrGzrEHABjwxBxngnC5HHd/8FHdYtrn9jbxhDpatGDYSOw3BH3LAVnXamN6YLnkAHZnGc0AfzTf8E1JrFPjXbCe7ksLU3qmQ5DSgKWC7Y8qJCZGGRuGQxwCAa/u3+BXizQY9D0HZeCVrSONY/KkBEz+Ui/vQvJA2tjnjDAHbX+dD+zb8RLrwP4v/ti0WWGYXUSPPAA32cPNsWdwzYDAkZwD36cV/Uf+y3+1ldz6Tp7S3CyqZIw8yXW53kZBhZIGk+UmTBJ4OB1wAKAP6lNS8bW1vpAmjvYU2gsZG2lSegjZxwoIfHzYFfDPxo/aX0nwzY3trPfmK7g8xPs0dwWdpFUueUIwMEDjjJx06/A3xC/bwstK0E6bprz3OoSXBiZYn+U7kO6OVow4EYAbnDfMwyBnI+Utf074lfGy4sNU0iyvdSh15oor/UIGmkjsJJfLLwTFCvlEW5iyCo3EjkjFAGd8cfj1r3xP1G50DRIL2/1jUJlTTbazMwEEZbDNKIm+RSWXOSRgHIGa99/ZQ/Ydupr+y8YeMo5b3VrgRzeVPFvWCNpPNKQRyhgFGFyTyecg8EfWP7LP7Eml+GIotV12A6lqt3KjS3l3FtkgJYP5eJFLIFOxeCQQBkZJz+vPgr4Xafo8cJgto/JiRYgzIoPRuVIGQcccYGAOKAPPfhn8H7Pw7pls0NhHHGHVUZIREihUQCPeGw0mVPQj7/AAOD9O6PpCWkO4IEcdeFOVA45x14z3HNdRo1jBZRNBLGksGCxhPKFiMB0z91gdvoandA0g2psUEuoB4288e4CnvxQBQ2I8flSRgh1KtGQMEfxDr82RnNL5KiMBFHyLtQD5VQBQAF+Xphf06cVY8kh2Idm8wgKGIIQ9AIxjIBHXknjrUcqtEArkhhyQuD1APpnPC0AUHQFsHKkg/MNxCnO35cqMKBiq0yQyCNZWmKKUYDzZUyxZDwyMCG3EgjOCMjuausQC4P8AF1Zm27SB90KT02mokZFDAbeQcc/MBkYAwevHvjFAEcd5bzXLWkfmb/mG0pIcqhUvhyuGKlgDycEc4OKvKHjVkXgsACW7hTznA6k9waqfZoUczIiLI+QZEBztJJIJJ4BYZ4696k8xkII3AIVAC5JPXA4HTB/KgC0+VVc8MpBcHGDzwqkdBk9qjUcgkFSOpHIIyBjGPb9aaZQ7eY0ZjAYDDMvIULluCcZOOuDxTywZd6OASSwGfmORkjg9Nox7UATbWbaY3VG3AkhQ+Bv3Hg9SUyPq1XWSMKCOGwxZsAdSQSvHBAAwffJrPRgrFdzZb5eR2Kk4BHTn+ntVoNgHd0A6HkdiB/OgAABVWKAkZ3ANkg8AHgDk9T9fxryb4uPv8Ja7vjZo49Pug0ZUI0mYJAcF0Py8nDA9c9OteuK3UqvDKSDxkNjAbHfnFeMfGphH4I195Du8vSr1nBVRlfs8hJAOM5JbgdjigD+A347sH+MvxONrKy48beIvMtnCqmyW6mjIKY/eP8zLnJIKrgE9N/4a2mni501rpIzudOXk3Dzlk3x5WQlWIYEY2g9s4ODw/jVrnxF8XfiZdRxvMZ/GniNxLFACrj7dNEm0kdCBnp27Zrp/DEM9reW9sW8yO3kgSF23x/6SMSNj5RyAsi5OACpzQB9g2UlqNyDEk0ZLRoA0JwoDGHhMqmM9Dkbx6c5154yttC0zWJ76Dd85+zxyiYxx3BtpNp83dh5GcoCWBG2McE4xiQXckbwSPKiyTjymYojoA5CKzsoLZCFsgZ4GMZrzHxxJeR3N/YtcPdQ2qSXsaRxuLZt4YK0ZcLhgI8YJIwoGQCBQBkmwh1OMTyrCIrsmWW3Vt0LEAupjVXbcAQvzDjJw59fpr9ke4tbX4q744tkW2GLdAEJeYSlVEgKjcMg44JDHAweK+C7HxZdwWckjGVfKE4Co5yQAd4w2dp+9jsM+1e4/sf8AijUdX+It75EjxGJbcPKjtvtFEyjdKX2iVf3mcIWI8sk8ckA/s3+AOoQzWNim5Iy0MSv+65UhQDkKB84JOQC2CefQfbWl3UjiSNo0WBVAjlEh3Sjo2YmUGP8Akccccn8z/wBmO5umsNLRmluA9rAzTEEKcqpUne2QxyxyfTHPGf0f0l2W1iY/P8inOCBwuMDJ46dzn1oA3ZCu8gkHcwOccMcDg5PXp37U1iu3JOCCS2MDAxx8vbgioIyJnjUuI2dsfMcjPJ2kgcDGKmmilhJDr/ugYKEZ6gj7w57+/HSgClIsYbcABJJ/EMnKorMMr6gE/X1FHIPJCDBxhQ2Bx83fv/M09g65Kw5XgqytvkLE4ZfLK4TI287j6nAGS5i0iIpXaDgEYAbcduQxUdQRzz34oAruLVnjlllCugcJunMSMCPmzFvCykDPJDEVY8oncSRsZiEAGMLtXIZu+DnGOx5qmLAw3BunmlkzEIlt2KmBCWJMqqEyHKvgksRhcYHe8Wc+WNpKl3L5JAX5eMgjlc/XkjPcgAqPbjeW2gkAAgD15wWHckD8qhe3UduMAbVGSNgHPPfPP4Vau4/MjKLK8LlkO+LaxADDIG9CMlcgjB4PXNQqZBI4di0TEbQIyCuN24M5OCM+2DgUAOjjU4JwPlOVGSSck7lwOOuOvU08PIs3kmPMLozrIvKAg4C7S2d/DE4BXvu7Ukk4tlDsW2cAlUZyNxACBV75K59MHJpYlaXMjKRhAVQ7fMQsASp2uQx+8Op69TQBZ3qGCqGYqjMAoOcLzhj0DYOBnrn61Lt3IHZOcKNgZcjnJ6Hle/4VHHC6/MABxk9MkDrnPc4I6dqUh9+FdsYUFFA6Y+Y5zk9B2HJ5oAiaINwBxnO0nBPHb8x2/hpsSpFJllGD8pYn2yTjtnipTJtYKSTjGc9QMnlffP8ALFV2ljcmLfG3mLIVG7JZVIUnBbkbinb+MUAXGbew2sGU4IJPRRnuPUZ/IU8ooUevJK4yecHAI6cbe46daYkEiQBwUwSCFyCQMdCOueP15phdti4UdCSScFQA2Rnv0GevNADWVdy5YDGSexxyM4I9T+tV3dJQAoEiZKsCCVHzYJI6HnPUHpUsYFzGN4CEp8y53j5gCV3Y68Dt3okt3SNmRSR94hs85AOQCOmR9KAI0RECqh2qA5CDATDEuSB9d34nP1sK6HAGwDaW2g4ZecMxAHPJ59KqDOzncrdmZSByQT09/wAqsrEG5LvuwVDKC3LDjr05I9T096AJo1LnqFCsDkFvvDBGc4AHX64qw3zAgkc8bVJOO49t3H6GnwqeBsHChVZhkMSBhwAeBkkdvu1OEcJlwpOBvEYwDzwVJGcYHv0oAy5LacuRulVZlGJC5+UrgEAHJ3YwRxjirsUPARg20IFb5jlsDbktn73T8TVpRg4yApJ2juCeT0HQjNKFAUrztzwOBjqeQDzkkflmgBi5CooJIQKFLZ4Ge2Ryf8RSsSTuYnHAyxAwAOfmx0P49O1MDbRscqTKwCqOvGPvZY8DnntUm0OME5UZIw33iOOR368fSgCpNIFKhQ3OYwQjMV3KzZJB4U5XnHXA71VVtjM6yMVlUnD7SF3AbsHZlQR0+YjLdMnnQljALKBwqgHAORuUN17HH5YrPaILuwB82NobjA54yfvN1J7/ADGgCpIdxOB6gD8OoOeRk/y+lVCHU4Q4Y435JAPzAN93JIKk+2T6Zq9IRGCXKAZ24IJC/LkFtp5UkjgZPPrVaQF0EpjKjIU7QQcqAx6tnGcfXNADVmBOFGMBQeQRgdmz15GTUpYMucjIOCSw29gw575PX9KIFjcl3ITIMm4qPlxgkYHIbn9R15pWWN0U5LcE5B4K9VyT1OB09TQBSuEzNAQzqFd2OzCiTA2iM7lJKktkYwfl69ac8oTqQu9wqqMBicEAfN2x+NW/JC5bcrbeVBI4Awucnn07Dr1qjJCkjI06qzQsJFxkqsgBXeuR2ycetADncKh3GMMw2gnBOecgBuD94D8RXhPxOjB069DybSsMu7ysHKlGCqoRBnhuc8DB9gfcWjRvvxxOyhijMisyKQOQWHCkoD6ZX1FeI/EFoZLC7D7sFLiLGP4huBCt0zvz1PUGgD+Jn/guNZzDw/BcGKVxb6/GEcqQirLlnDFBwdyoADnGSRzjH8xqSNslSViBICFBblGDAkqgP+A4Ppiv6mf+C9TFfDmm28bhA2uRPswjM6qrgZkjb14wRnIPXNfyypCkfmxPhpditHtY5Y5IZCB92TnI9dvcEEgH79f8ESJoJvHXiCzdXe7ht0ubFlIZTOGjZoHQEFo2gWY57GIYBzX9z3wRtWTw/oMxEl0stnDc37WwLrFeMokmb5hudjN5m4BiVIxgZr+Gz/gh5oNzP8QNW1SEh186OAwq4aZCrRt+8icjKEFh3zgjHY/3efCLRZbPSbK1tLme2t38smAeSEtywxKkfmRZjyxOQcgbcA0AfQcMaxgMrBYynyIuMKT8ylAFycszHJyfnxkdpig2AEgAhMkjJO8nnAxyetQDT8kPcXE00cZ4jbylRmHClmijXzB0+UkjocVpJtfjGdoUEjJwR3bA4OP5UAQxqFXHBx3YDqSNu3BPvU4RQWkkbhAD8qszHB4BAPJwR9cAVNGVLMWGUCgJnBwM8dRwfl61J8p3gDIYAY4YDGMde2R15oAngBkTeAeTxnIbn/8AVxTnjAyADu6njkk4GM8f05ohYISGIO44AJ5XBxwB0GMj6HirxUZAYgg44UY4JIx7HOfyoAzjJh4ognzMsvznk8BGxx9Pf0xTjF0duckZwcDocD64FbaQwG1LgBZF3qRk7vwx14zWeyKx25BYDJQH5l3ZCkgcjODg+9AFUmNVKsrlgPlyOOB1OOnXioJZFOApyEGQueMgZ5PHHAzU0vysxGRkAYbgqwJJPsSOv0rFnlw5UcEnOR90YGMHB9xz79KAJjdMzDbsB3BcgDbzjA5PI4prSmOfa+PMHKlsYIXncPXkmsmQGNgoUk7gx2kFTkcjP1/rVkwgP5kWWJx8zc7dwyV6dBt6dyeaANFJhITlACQQCQMAYyBgduD+fWmnbnJIwThQMjBAIOSPftVYKynax5PBI+mCQPTIPFSIHwoPTk7eMg4PQ+vWgBNjM5O8sFYAAj5V6jcPf5j/AJNRbgSNzb1LZQ7lcEHkMh4Hvx+ZHNW1faQNpKkndxwc8cZ69/xpkjQ5Kxg7dpIDqAfQ44x1zQBIqOxI4fJIIPJKnp0GMZI/P61fhtcr8w5BwBt6jAyeRzwf0qpBJErKrEBmGFxwTsySeOpx6dK1HKFMknMZDINxXBAI3YzyBn8aAMm+8uFCcA9wex4Jzx25H5VxV3fvDvdAW2k5XAwQc9GI6jORzjjtXR6jI8iEcg7io+6QNynJUg+g7+lce9q0iuoLyMchXkONvPAYbfT3/wAaALtte+aeCwxlmXBBP0555xmte3cy4+YnGOMjjO445PscZz0rntMjuLeSLzCkm9Wjky+QGkY8Rjtjkgf0rqLKHYu11UEbgpBVju564GDj60AX1t2kUYAJIG0bVOcHGCSR1Ut+vpVqDTDg8lGPUEKMDldq5IyOOP8A9VPtTIPLSRVwCNrYILEYOGA6cN+prZSMCSSbzG3PHGjRFgIV2liCihMhzuAP+4OO5AOen0/DHH3kII2hdsqsrKUcYO3lgeOcr6Zpf7MQBeBhQDszn+8c5I4+Zj+Oa6YfMDuwcjJzgjgEDnv1/HNV8CRWyjJliqs2F7j5hz9zOefbNAHOy2WFKhQG2NwNuSNhJB5PO0d+cD6VmxWboqpMN8YdmBALS+XknJBH3y24Yz2Hoa6W5IIwCueQOVJIBIJBz83X3I/Gqew7fkBZhnqPqeTkY5PFAHIXmleY7OqkhsiNSqgjIyN4zknr0zgk1i3OgxMpcxu0issyYIBLIc4B/u9evXI4xXohU/KzEJjeSCgYg7QR97oOvOfwqqwGcEcAYbkBiTgA8j1x+VAHFxaDH5il1yGj5D7VVSp6jCkZySPTC9OprSutPtppg1pZJbxxRpG3lJvQ7U2GR2UdSx5JHX0rakR4ip8oybmCYDIuwEHMm1iMrtz278etAhkK4EuwMSHXaAHUAbckMAy5UEjvQBjWmniNwMg/NkjoSWwvAzx1NawtFjGMYwcE4BI7MRk9fy+lK1uULEOSTgZAXcMDrz16/hj60gDbtrFsHqcjcNvGfbJHX8qAHpEPmTfgBcqcMSM4GSB1br/jmq1wXRUVA8jANtAVjkqCRnjAO0sMk4yatFVRWIMzSNtxjkBSDuZuc8cEf/XqrJcSxH5vmQoTjkHG4Aknbx94AEUAV1kmkAcxyQ/dOyTl88g4w3HOePpUMs5RZQAA0oMTNgM2wNuAywyvzDPf9a0rqbzhCnlFCF2koBg5JYM4JOH5IGB26c1jzxENIwBUYHRWJUAHsw+9gfrQBkOfLlLKFduCwOdhGQWG7OV+cDj/AOvVdoGEPmbiZXYfuzGSmzPO2XeMkbvTjuaWRJt0gyCpAKFecNwvcYOSG7/yp63ICtje2I2VhsVtoYfMuGXAJ29cZOBzQBWtWLhBtACkAcrwBjONpOB9OtS3spblQqgLtwcDqSvJ6jB/D3xyInlkVkKxnyy2SMbTtGCctgckH3xUN3Gz3cwiYGFJGUL95cbjhVwfmGD79TQBDJdJ5LJI6BvLbIL7dwwR8oHcngDpxWUL51ikmMt1OA0cAaQloI2UPtSNv4RtI4B52fSrbae0jO7oykMrRgOhR4gDztU5jYOCBnB+XPIIJoPpt4QlpbPKImnWaUSFo4VeMlVkzjBkAcgD+LOV7kADIdTLzZSIqj/u3Yo6oSoDkkIMoPlHzHvgU+7l+0BNiMd+CUUsoZQccFcHoPfjFa0OixqwGHc5wHzgqvPLEHkEnr39x02otNjxGNqb0YlWABb5iCQxI6DgDGPrQB5rJpbvIdqbF5YMyqWCnOVDkZKYXJGcEjPXAqOTTpWKiORnjRTI8bBQHLKCyZIJUZK9Bk4yeBXqEtiucRISo+QZBOc5wc5Py5NQTaUsAjZEGNoTagB2jBI4B6cAfjmgDz5dKg2geQA/zFgRgEgsOu75jjOc+vHNWodORJhObSKViNqrJgA+ajLvwh+UqSxx/sdK7Y6WZlHOVA2krw23ll246kZaoW04RuoJI35QEffxtYj5CefkXkDJ554GaAOVGiwSKWliLSqQAMKykbhuccYYcA4HtmuQ8SeELWeOVpbIzNHGr27hSmzBSZWZY87hiMZHQ7sHvXrcltJGkYiWJ2VxGwMmxQqsdynywcNyMDH1qjqbLHA2AI5GEqlFYuxUgpuyVBAIPJA4P50Afnf408LD7Rd26I7GYk3EKhldlZ/3b+X95lEsYxlfvAEcgmvzk+Nfwh02803VXeDbO8L3FvJK5RBDEZROFmcHLORwSfkZQcgYr9ifiBZ20SXDxgR3Um9eQTIRgsq71XJQOVPUHJ57Y/Ln9oVo9PtLwRTu06wStGI5AF8wsoUruzjqNoz0znrQB+UviGFPCuiX0ltPCglEwWXfayOzzs3nMvmIN6NIhCleGAO3PNfLmi+IdV+1agjLIls7v9lkELeXG0aNE24lvk5b5MgDCq3XFfamr2UUunz2er6ebqFWz9oYrJD5JuFmkj8oqCx2BgoLKpywwC2a+PPFeo6XpOqzWWj7JoWkttymOUSLHEQIiQc7Ww2Hwfm3fMTigCnd6Nuil1VZ4VuYAI7eORkkYxvmV5YQIwWJTdyclS4xg1harrFgun20Z+zAQ7lmcxBHXkuxiPmD5zjo3HPUZGNy/wBUa1EiRRTS71jjl2IJGR5ImdQDtxEu1cckYYcEV4/qbxXslzZ2wQmPzEbzFjAaRWLSB5CMBcA4JBOT93nNAFs+JIL91itoytvFLv3lI2nlKuzICzxE+UCR1ymFBY5G6vW/h9pt3czWrtNblWuAweQonlKAPKRpFVsr8p65AHzHjJHwyurXdtr09t9pZMiZGuEBcbkjk3iTacKpVQBnBJPTmvtf4J6zGtmhu4ZZbiZCUdnxDFEAA5dNuHAA6Kc85O7FAHqGrTWMl9BFbzrbzQiWGWZg6ojORG7xyFBmBiMqcbgEIbI69R4e05Lm4jYyRSuQN+YgISpZY2khYRqsALhDleoPJ3AgcZ44tdMdorqOOcbZBcSz2knkq8T5clFRSFkB38OQOOnBqfSPFi22jLfQOIseVBDBJIYZHVZSpYysrEO7BiAhGDjJKkLQB7VH4eszdT2MtxEx3Ca4ednk2NKjIsYEkoXZtRFYkDBYD5TmvLPFXhsi2uJzMjLHI0NrtCTx+Wpcny1UAou4E5XJ+bnjp1mhHWvEl1aXFnbSzsApeaSWPZK8YSWWKQh2E25fNRAc5LAjAwKteK9KvYns76Ita289wsT2AKFg1yzupV9w2x70OSQcEBRt5yAM+BkYgur2CW4jwWjlWSFgU2yBmkRnLgAqFHy4PJ5YDFfTltdyXluy6aTHcbTAyhy7MYXEglLbgQx2k5GF5weN1fHmhz3PhjxPe6VBesLK9tTK8UhHlw3W6RpGGF5QRlwWygJc8kZz9C+BvEBmSbTUv0iV5pHikMghCKVRZmwFZpF+c5Cv06LlsUAfXf7P2tSabfXdgiql3Ldohjlty0M/mqqFo0Yf6zf8o25JZ89TX6pfDBdWtpS91bPbRs7mEqrRyeSg53kgbXEhboTnoRmvxt0nXNTsfE3hy70uVLRbOa0njvAqLDJO82zdJIY1DIJMEh+cR9ex/X74b+NrvxHpltc3CRyOkEFu7J/x7zvGoV3QQv8AeaQSNkAfe75zQB9m6JdJJHFsA2hidzY3tuQAYx1Jfrz1GOa17ucMrSDGWY4VVCsTk45Xpjv1J6etcDoGohoYI1QJIY8tG+FCvnhYxj7xBUAnnOSADzXYRO85RJFEZH8LY3Akjcc9Tyepz19qAHw2Anym395IAGCqQh3sQ6iRc7JQo5z2HHfCS2Bgtp7BGX7HM4nS1aFRHBMpzI8ZCBlZtx3Z6k8VotHMkysknlxqUwI03ZODwSe24enSlmlAjZm+ZFZ1fOVyUyHJL/TJ9aAPjr9rHwwbv4JfEqztrG2mjk8L6q0xZ2h/dGxnFw5GziREEflnJLM3oMH/ADvNCMFr8Qrm2tIXjuxqd8qyFVlWNVuJgu3apMjE4BJHcGv9Jv4y2r3fw+8WweWs/wBs0PU4ZIZVBidTY3ARWwuShZgOeMEdelf5zdro10vx98RaHBBHBIPFeuW7xhTHFbi31GdnjjUoNhVQoUqTlcDAPUA+jBYrbaHpFpcXcvm3Li5mkkkVlU723srDgE7owcjsQd2QasWt2sl64h3sqSQ2582RWdHZw5f94y/KPLOWXHDE45qfxMp0+KWJJh5CW39nws7xvvJXbKqncAVCyMDwCuw5HJrnfDVg0cs/2i6gaKKTesBkR5bhnYyIICHxIvmSYGSANjcmgDEvbtP7envLZAZBLszKn7pELNvZSD8xA2dM9Mj1rK8Sa1JYTxWcrRXFugjlMTWqglSysrSTIvmSKWVOuAM8YzzZ8Y3bWlwzC1nQkyxQPHtEDlZmVvLbOJ1KFATkkb14Ga89EJ1O6jjitXhzK8m5cSXDCOMMEUyHBLPE5ABz+HBAPbPh4sGqSXE11Aq2gAVAfMIJdWjlChM8lnQq3LL03CvcLvSNJXyHtoNq3MQBmkCKIY0PmNHMjsDLEypIcZA+Vhk9K5j4Y+FvK0+G/uPtEMEZV/O8pQBOcNh2SQrsEKKTtJLbAvLA41/Fq3Mx8uASKsrb3jdTE6MJXDl3Yt5iEKCDnneM4JK0Aef69YJdaZO0d3HI6RmSJVgUy+XEQ0saKj5wqMwyAxOMcYr4t+IFgupalHp+nW91c3t3KkNnD5TL5pld3ijSP7zTFiVwRjJPHSvqvUWe0LvmYhGm3yRFBIkOHDLESoOwkoOByOtd18FPhVpb3dz8UfFMYkNu3meH7C7HlrPLFvb7bP8AaBtJ3IoUggt0BzigB3wV+E+lfCLw2dQ1azjvPFesW7SztKkSf2XG0ZdLcS3AXaSZHzwM5O3JHKeKPE0dw8rWV+puGVorxZVEsSLkRgsSPmQPL6E/KMEkmtHXtavNb1iWYNPcxSSvHA63xWKEGSTZzEwDKsjMeBn5FGXH3ptB8HT3d0fscDXk+VZ2khjDJJlo3WEMdqqUdfmDbAAORzQA/wAAWdxrM9jaboYxJdw/anvY5J3EeCrSx2xfy9iqV299zckL1+wF03w5pGkxadZCGZ7UKz6ldxRmZ2CKkkv7vcysCGGBtBAwPWvH0sbDwWlmljaw6pcoEe7maKMSLOxfKLFHLiVcsVyQeRz93NdXeeK303S47Nrd4ryRGmjk2ESxxy48sCVXJMhBfCkZXywBk80AWfGl2lr4X1b+zJ3t3vE3QTaebVJpEVldwZLhZsqVUqqNGVZV3ckc/lj+1b4plufCGlaUlubT7XqV3dGCFT5LMVWJp2mdizuZIhnJKjadoXpX2J418R39xBLBG8xha3dCpEkW2R5VZwYfOBD8fMQCCGHU5A/On9p6+mW/0LTHuJVAsRNLC03yZ3PtJiB+UYkYDk/eOMZyQD5DnDRTFJNzyFEEjM+WWQZXCurHjCqADyOmM0q2r+a+yORCpBQMW3IwZRjcSMYJxjBPoKuGRphctOPNmlVFM8heSYCMgbmZjwdiqM/3Vx0qeG3MqLsaRmRg4bIVgMbtuAcscgc54xjHNAFiON7iIpKV3RhHysajYqjlUccgs23ecYyMjvnStdFlulIi3mcOPLQK0gCbduWcLyOc8DvxXSeHNEkujFJJGCbzcgzh8Fm8rDKG4bIJHT1x0z9KeF/BYtjHNbw+ZI53HZZL5e0xhgFPG7aq5OAfv53AjkA+dtG+GPiDWp2gUyxqAASw/jYghGBx5eccE4+9zivtr4EfASOPVNPtLy2S5ldkluydxeAMgx/pFupaHajk4yVyuWAzXY6Fotppl3aXDWskt3IFaQmGNYo1Ylwm0ysxTZO20tyQfm2nivuDwfpsXg/w+mofZ7FL6YQzvIUM5WIwrKGYxsRGxgdGK8hWGwjIJoA0NS0C18M2Aj0OaSK3tbRnE1wuyO3eO1mVozM0XKgbSjJkEsC3TFfIvjTxREVdpby2aVfMkkRpQvmh5duJlDEsxHAIUHBycgjHtfxB8VXmrwzQG8W1h+z3cLpBLcw+eyqTJEbaSUIEGYz1HL84OBXxH4iWG91CV7SX9+h3RI4WV2cSAFvmGZIvLRgFCjOD7mgDf0PGqyXUqSXMc8it5T2D4jtmdZCsUbM+1sxNxuIYEADOMH6l+Dvh/wCz+XdSRXi2/lrHJJPbskxuZir4LEHzYflYbujMoAANfLPgnw9q99qVmLRluC8sISKMTQ73aY7iocBUYNk7idirznggfbtzr114S0WxMdmYZLWLZMwSF1e48lXjkaQFt4UnJC7SpjbGBgUAavjzW7/QbWSztntrLTo4HuZZmV5rqaKREUxRBmxE4yW24XBBJJyBX5z/ABM+OWlWw1KxWK7vJ5Zrn/SJ7qYhbvyzAJViJwqKqLgDBPc8YHT/ABf+LeqFnaTVRdMROkkc4cJGGxuAXIUrgopPJAUA5xX5367qVzrt5LMfMczXEg3b8nBYkhFU8fez06jigCxqfiO71fUGkhjctcYQoA2GQlNwXPUsUBY55+lfUXwU+EE+uX1pq93p8z6erxi5QlgzvOwjYRuN3nLgN8o5JJyMDnkvhL8I4PEV1ZS6g0yJLGbgvMCsIMewmMsBvMhAccADoOc4H6f+A9L0Lw1pWm6Vp6WS3SMqyeY8oswWljWFo0KY80kyE8KcLubkigDW0W2sPDqCz04QR3iqscUNvFtZoo4ZHMskilmQLJGQWUqMs2RtyK++P2Gf2xrf4K/ES40rxNqE1p4P8QMftjSSRJp2mXsmZZpYY49xjyzAEZGQwHAxXw48sUN9JKbFZrVj9jkmR4o2MrRyK7QvuPlxgLjaSdwkye23Nax03UbWBILGYpLJhY7VcTCRIiSZ4wR5kTyIgaQlmwq/iAf0UftL/wDBVH4W+BtIg0b4MXlp8RPH+pREW0No8iaFpc08bxwS6xqH3MJ5ysUBJzHk7eK/Bn4jX3xl/aR8YnxR8c/GGp+JIo9R3WXheGSQaFpKMfPIs7N5PKSJQmBIwYsBuy2eYfCXgOexa2lGm+VcyukU8kEMV7eTzSzqAd8hYW0aAKcAkk9Fya+o/CHw+m1S+le61JJo7dYVZYgMT25VYykkxJ2SAKwIVc/ISDtzgA8C07wjYeH7m2aOCcWrzW8GmwqrvAibhETMgVVfF005Xa2wCQdctnspPB2nXEh85ZJJ41SRYLMeZIHdWd55hE6rsyhYBmJcKBj1+3bb4baBb2VkImhhL23lC1nBCEPcqqym9njbcdj5ATHI7cVzkvw3ms45DpMcbzyO8L3KI7gqx3mHGdxVABlgCBkdN1AHydq4TS7bTrWRXlie8aaGwkttqtJtaNJJnjdgEZWQjqB5hJOBkch4X8K+LPFTQx2g+z6e+p3T34e2kdlUG2gt3tzMpCkGGRWAGxRwWJKgfX+jfs9a1Jqi67r8z6fCpMsUU1wJIJVQKAsSO4YBQCV29wOT0HrVz/wi/hGxtzZWybraJ0lZVZcXKSM8m1CQJM5UgMCwLklsGgDmvBXhJ/DOm2tjc3SztIzNNI88duIZhEx8pkUb2izApLZG0jH8XMniO10Ka2ijvLiy0/YUCLFPBcG6kQ7SEmUkQN5ZO75SAcDJJrxDx58V7ma5kMN1dRw2S77mS0CyqiRFQ0oib/WKFc4PGRHyMHA+fPFfxlsbm38j+1LZ40fy5Y4y0k00sUgkaVGVQFgztG0nJbocUAfRmsrpmnQyvNq2npcxGCaRLR4mlmE8Yjg3IjM7qY0OSORsw2K8YvfEet27zWuqeH7COFJGmOo7ZLZpPKAmSdEViWLoSDtHGVx96vlrW/jDGbr+0NM1GL7Hb+egmEO57idFKpZSxTKE8zzHcqQ2MYYEMAKyx8bb/wAQ20Mct/bAxBIxCWhF0sgCqY0VgN8YBACnqOeSDgA+pdO8R2V5DLbz2kyX0kwMjOs0YiTy0ZbhJlX5gWxhhltzZbgZr0n4e+KtTs9Wt0upZIIoJkNmi3cguoXtyucHcCu1IGUFQUIUnGPnr84tW+LXiI3QElxLGLadDH9k8tCbV2KsSys25mMYXC5wWzmtrS/iFJf3EM9tJq0O1fmR52PljB+V1IX94FMnPpnpkigD+l34feLF+IXhqJ7a5nuNV0mBFJMaytJChRzHdFzkKEWQ7hnnGM8GqHxbt9S1GwgWBDHeCBcLtwJJQSGWNmKnkLyOvp0Jr4Q/ZA+PVr4O1bRmvra1v7XxHJHp8sc5luBArSRQrGY1YEMchmXaGOcKwUNX7A/Fi907W/h/ez2kGkobeNSxt7G3RPMBIkiSWFtyyAqB83RkHB5yAfm1ov2q70e/s7k2ou7a6L+XI8isyCNzFbERnILH5eMEkglsEA9B8IdFTR9Zli1RdMtZb+F545E8zzBH5amGOMxBt8UhYEOVALMMgjBPDX0s8eoXc9q7AeW0ZzcFEEkcDLC0kksTGRUeOM4GDhSq4OMt+H97c2viAXDGS5lQNBIkcRkVGaNS5K5BlIC4UAlQUDcgKaAOD/b5+Gp1jTNN1mxT7RGbcRrMkAn8uXhURmVQXO5FO3J+Vzx1z+XvgLw4uneJLDQ7i0hmlub0TRJtRZpzFG8yxpJEhEBMsZUcrh5dpIK8fud+0RbW+t/Cm5voXS3fSo2uhPJBK0ZZndkkkKqwMoLnBHHy5I4JH5B6XpaQ+J9L8QJqr3Fz9qWUKB5awJJILeHy7dNot1bYVdG2kBuM0Afo78B7rT9RtJbeSf7Cbd5li8lm2RRSKMKszDDODx8xwQME5Az9keDkaZ4LOOd7v7Px59wZEuBAsSIUWMTFGhLMuATxnIIPA+G/gJa29tq1/Yi4WO4u5t3lsWlYKFaeMFo4tioY0A3dQRtwCRX2/os7abdWavbiJw7/AGhyCGQYyj7FB3JhlGCQzc8/LQBR1nSLiPxCDJZwG1V0uHZRF5jTKZGiY3F12YSY2fKmQQy5UGvI/FWh3WsX8JVBFF5yPHAikIQ4+zTyFcMIysbPgkEYJUEA8fS3imC1jjhubqWVLa9aBJhFcGJWVtxlbzWDNblVbPEZ4P8ADwDRXwxBqMiXll5QgSNYUOPmkiRQQxKLt3neOCOo5IJ4APMtD+GMjWUDC3jjuSZvNl3C6tWhD4hjR3iRo51UqGYHb2BxnOV4z+FFzq+mxwLZvujhktiYowFkRiowjrHiRc55JYnGSe9fbPhTRI5rGSIOAsNjCkSS8NgLGo8oIDiQgnIbqAcnOM9CPDll5aAr5ZfKho4x5ijaGIigbIaQbS3JHC9MFsgH853x2/Zcurkzy2do0UqPcMssW1gyys3lwsm8OzkEiQqcEjdsUnFfmP4m/ZH8TWurOUi3rcTRBTHFIoBdhtSJdpKgHcPmxkKDgnr/AGFeL/hPY628nmWpkEjHzN0SiSR2A3bdgOOUXovy596871f9lCAaPY+ILnRrU20szLbO+1pPOV3VJHIUgR+arAZIOB93GTQB/PJ8Kv2avEvh1NPabT/MhkubOSV5kkikggHElqkgVdrkBvmAK9WwcGvuLw74TksLONpSkbToI7sJCs/2dWYExsGhAM+1CSQu7jI4xt/Qm8+EBtlaOS3gWO1iMqsVEazZwFRFUZEg5+bIVvfOK8l8T+Ef7MRvsVqsIikLnLKzCT7u11mUE5TAJIGQxwoIoA+U/G9jPd20FlIkz6daIBbmFU+0ypK4ZFkCk5Q7skfLgckDFfEHj/wRcahcoke61uGMzSvCrrbiJ5A0HnkOcMqjDZOT3HHH6uTeC7HU7Fo5YAjMjyPJBDtQ3RfeoBU5CnIyM9SSemK8q8QfCm2muIiLR9mIt0jIERXZBE8cSRqxfdljub5jnI4OaAPyUl+H+qxK6pZvcRpJsml2Plc71wrHAdGVt3qcDB6V03h34U3KAyi3mHmtG0aRHbGy/K0pBCn5ztTB4xt57V+kVn8FZtQuFjldUtIFlnfzA0SskAaVA7mNWknZQeoJY/drutI+FaQzeVLZwSDYTDHH8q26CNGSNdxOSGdQPfqMnBAP5EtT/aB+IuqpJLNrt1JG7AO3mOCzEAMWbIL4GOvTjHXFec33j7xJdzMx1OWVdxfcZXVSxC5+UfdPHTNcX5jCIwK58rcWwcBsk9cDpnAzyfuiowrKwDglQBwuM9sdfqPzoA2n17WJ3YNdOsjYBO5s5znPLfL36Yzn8Kal3qN2JZJ72UpEhd3LlskEHaC7fMSWH4kVkkfN5gGxSwGFbLAgKScE8d/zq1LJH5It4AxjLGSRieWkPCDGOgGOOck/SgCGS6kG8CeSRXA3Bv73XIy3twfc9KpF2PVz16knA5781YbICphQApBHy5wTyW25+aluIChTCgI6qyqXDEB8Y3H6/lQBWDRCMKwZnL8vu+XZjkBcfeyRzkjjpSDywDhiQQGVeGYMG4BxjtmnFNjFXXpkYBBBwSOCDgjg4I69qRkxwu1i6rs2tkqSTxwOG56UARvkgnGAx45xxjH3QeOQaSNAzbGdY8g4cglTwSAxAzyQB3xVu2hiaVY7ppIwcDegHynJwX34GM46+9V5IykpAIYK2FIJ2sozjGO3H+FAEbFlHyngcMM9OxP6Dn0FNDYwCCVBJ4OD07e+alcKu4FP3mR0b5VzyeB1pCoHHSQN90gY2kE5LA9c4GPegBNvylsqSSPlydwHXd9MZ/MVCsr56kDJ6E46H35p5O3eCFy2R67T6qc8HpTEyWjQYG7b6cc8nnocUAW47u7hAaKSSNUKyMVc8SAkqw9DkHH419I/s5ePtT0T4jaE1zqt3bW097Ct1KrvIzJLIFYuFkBPzMOp7DmvmZxKG2jdsJ44wpwSM5A6fyJr0j4Yhl8UaTKoRDFewZmc4QFplwJMn7vyemPWgD/Qh/YT8VxXXg7Qrxp8wLaW0kgkYTRtGsQkaUyeYSMlpM7guCCOQAa/cLwnqkF1pkDxlQpRePlQcjIYYPI6Z6nkYFfy6f8ABOHxVcX3h3RLYXeRBaQRELLhDgorGOMSDL5xj5RkE85Iz/SF4O1D7PpdtvfEhRWOSFZAVGAec52YznOOhz1oA90M+3ICZH8JDA7cnJGcc9uuamjlcRYJxu5wduM5OCTkZ4P+e3J2OpJIpjcZKhWXYwfIddy4wfTAxnjoQCK37WR5khlWIpaMinzmSRXO4kkGF/uNtJ64P6UAaSMAMELsAXBLEsWJ5XaV4XHTk5z2pglCMSgChup4JPzAArzwfv8A51XDh5ME8ru2kZw2Mnp2wCO56VI2ZXKKVWMAhgVHzZwrZIPC5znOc4oAuRqyK5MjSh335faPLGVGxdijKc55yeTzxitGJYzsypO5STlvocjj2PY496y4Y9qCMDAACRqGOzavCgEDgAH8xx61pQjBRSxGAASE4HGMYz05yaANSKBTtBJUHhSeSwKk4zgf3fx9jVlEEathc85Ycnc3BByDx1Xjkc0xCApJdVAb5WBxnA5y23jgfrk04y7iAu1gQck5JXJA3jBPc8dgQc9aAHALIRx94AlQckcjsRx0P0qRoh8u0nkqdzKPlJwGGUHr/OmLtG7bhnZQX+dmJ2nkALwCPmBOaUk5/hCqQTk53EqAcKenINACvIsSqsjqqNySMFVIwfmOOPx9OKjEyygNGMqRkbkkDEZ4YhhznB64/kKkcJIoG0hSFO18MO2FHXnjHH4UKCuQQR3O4AdAehPIHH60AVp5Y4IpJmLBY1Z5NiFhtX52Cqoy42g5AGRmonKyJ8pDBtpVunDDcARnPt+B4qzIu7dlVIBOOcblPXgHjJIprlVIULH8wJcjjBOWyF4zk9xnk0AZ5QIxjww3jIHbb1P49frj1oMXygscEt/dJ2qOMALyRnHtzS+UwdmXkOyM+8swCgYG1ScLwD0xkn1p5UMRnHJ4wpwdp5ODjIJzx7dqAIPJManPUspZiPUkY6jgZ6+351WUbMYVQDwQvA6kYOcg8n1HFaTI7MuNoBbc4KHJBHRMEbTuA9cg9Kry2wlaMkuAjbiFPytwV2N2IBLde44oArlpkjIAYsqEgDBLcEjuMn/H2zVVJHwBtJOQXBGD/DwTxzg9OnHFazj930AHTG4Ek9RuGfX1xVNJFcBo9xU8rvUjPuwOD3OKAGoqsSu3JIzxyODy38qVlBzgkYO0ZBGDnp9Pz609QFlAJG7rjO1ucqD/ALpJPX09cUjAEgbyfmBPdRyGPbkYWgCrIGjVNsZlYuFYjapVWON/zYyOuf8Ad49K4HxfZrJYSeaFY7WXoFySWzgEnaQ3c+mc16S6ZycnHLdeWwcZwc98VwXilJGtpQBIVMbrmNQdhwTuPIOf5bSc4oA/lx/4La+HUl+BHjW+jR2+y2srqJfNLD94rNJAVYFSMdDuXBIweo/kW/Y4EjfF7RpNvmA3UauSodgZJE5VW4LZxzzjHTuP7Uf+Cw+hG+/Zz+IxMsItF0a8YyzPuJkCMBtAHyfvB1GRlhkgAkfxk/sUGG2+MOmw3LJuMmIWMn7iF9wZZ2dR8xJAUdhvJNAH9Y3wk1d9J/sKK3hXUIW2rKkpUwJK8WZI3tXJ3SlDkMFCcZ3DpXf/APBQe10W8/Y08dwxpH9qbRr66SGBGVRJFFG2x5XX5MI7gDcDzwCAwr5L+H3jeaLxBZ2MeEmiMSYViwcZiKlTE5UHZIpbA3LuJOK95/a6utRuf2PPipJrF2IFuNIvZLbzQsMcCtp0zRwvjkyOqpgEEBgCOpwAfxE6Lq9zpN3MYWEafaQ7lWG5XSRimBnnBHbt7Zr9EP2cPif4m1TUrDwvpVxcbru4iD7JHRRGZFLNuRweWI47kYPHFfmvb24u79YYhI7vK6PgJkyFyMRgHB7YPHLV++3/AATS/Zzi1W/sdb1OyhZpZLcZvBGGVZdr/upMEIcjDcgfQjgA/Rv4Efsxah8SNQ06e3ju9kZgGqPetPJBC0gIcR7xs8/bnapB4UtnjB/oZ/Z6+BWj/DvRLXSprOJo44of37xxyM0i8xmU7P3jAF+SRweDjFcl+z18MNF0CxiSPT/KYwx7XijQlZAAS7Mcn7rP1xnOQeoP6B+GtFghjWMRsiqoAJUEDGcgkcdNwBz0GMCgC7o/hrToVjEFvGsbBC8aojLvHJ8sDkKWOR1PPtXoFrbRxKABwADj0wPYcnHXtioCkNsojikXfznG3GSM5Vhj5h75x+FQteKrMdxG/wCUjkrwGxlcccE8+/NAG15ipgEDaVxkAAcjjB7DIOR9KrsqMVDeYxjfzI13uoJG7AYIQHGWY4bI6cZAxmDULeJkV9pDDBBA3c8Bhhc5Bz/jTXuwykoxIyMEgcZwAQOuf85oA21kiUh2d42XBUBepBycZ7ZA/Pv0qjNMzuzrkliQpyBksCOecZ/lmsqPUdsvlF1JKnrGGG1uNynP90EY9+ops9z5aDYAx+UliAOR1xuPAAPOOaALe1jknaQ4KnI56YG0k8HJP+RVYRKu/wCYKSTk5/ut6L079u1ZxvnUHhVAUjDAhicnoCSQQw9R7HGKqyXpcbNx3kgsQNpk45HTI75+goA3FlWNPlLSYXJ3EbSSCQMk+uB/+qpWlRwSCFIJYjIIT5QO5+bBxn61zck7MpVy2NwHU9VIK4I77wPr370pvwo2tIvYHcVDHnH8Iz0647kdKAN2eVdmw/cIbcM5DhQGPzEZBwAcA1Se6kChYlU9gpJz91STgZ5wQFx3/Gsd7+IS5MobBY5BztUhVO75/mwAPxPtinpfQZ4bfuYbcDJxndnGM5I5980AdPby8oCNxOcgEqckHpxn07dR3q3FM+WV1BBYeWMMSVOVy5bjG7PTgDrmuRXV4IiwJBIG4KNoKgKTjJI+bj6+lWP+EhheNXU+WSNzK4ywAJIDDJ2nI/X05oA6c3DJMIxDIR5bFpRtaEMJAqocNuaQ5JGBgBeeor55/aR1k6b8OvFEwwCuj6gN5baAxtpQGQ7uGBJx9eRXqY8TQBmDyKTg/LknBJPBwOvQ9T19q+BP25fipB4b+EniyR7keWNJu44gswBLzQSxgyw5UTgEgLk8NgeuQD+RPSbWO88S+Kru9ZZJ21jW8xSbV22z3szGTMRGQJJXxn+IjIINQ6jbGDXbCK2l2BLqCaO3DxtF9mlBld53UfNISVyCQOvAYqRl6LrdlNpeqXDmT7VcXl48M6MiujSyKZAyAfLEQ685IO3HUZNPT74zXkZe5UB7yAxsYuYQGLFJGC9MpkjBDZOO5AB9LWrr5UM1zGyRu6uZXVUUgBQYWbgSHLYXjI68duO8f3SWFtLNMI2PlTQeUSw82OUsIhKq7sKEKDAPXLHg1r6RqDQzwzm4D2kZkkcwh1cqiKdiRyrjaXb5jlSMZGc8+afEbxBa6hJPcQEG0ZsQ2/nqXI6NKWQAH5gPl5xwDnrQB4i+mgW3mkKomM7oqNtkVXZw6lMEuCF6c4HPABr7E/Ya0i2h8aXOopGLiSF4VvbLZ/pkYjkx5ojcDzlMe48Lxtwea+aLWAzac98rxxpGyoYBvNysu3JJiEYIUcE89RkZHT65/YwvksPGmoSbGSaZi0MsAjE0e5RgmSRWYAk9W5yoIwaAP6jP2d5IZktL63klSD7PFamyZQmx1JZpSATuYq0QAHC4ODzX6G6VMGtoxsUHaOrgEADAyMdcj1/iFfmL+zhr3263t7hA0e5REiKvlR5jzGzGErkHzU7KMq2RxX6P6NcP9kVWPzYBI6jB2nJbHBwKAO0QDfuDKAADsJzu3DHB7HP165qyZgECglscFcgldwGFDdR26+tc4twdq+vRQR8zAHG7BPHP6EVKrysrKrBHbPz5BAIJHUg5OP1oA6BG37uAMAEdSQSD0BHPGf8ADOKkQjbjOZNq5+UrycfMB2471iQytDHhi7sGOWHAYfgODn0/QVaW6fzF3OixFSCCrbvMJUjDbuBtDZHJOR2FAGgFO4AgFWBzzg8HnntQ4U5KhiuQVH8fQ454BOOnrUZkCkEjg5ySxwwXIBAHCn5j07mq8k8jEkneWOOwChQMdByOuO9ADZln86Mo0awAv5yPy5OAVKbTge+e3SoJZJA2yIKcspLEgbVzliAx+dscf8CpZJJvvSL9/LISQMgYUKVx6d++fzoySkDBBwDkkHG3PHb8aANaMBVJkYvyc5XGe3QdD0qdGjRgCwBJUjd1I46knk5P61jfaSBhQegGSCDxjgAdW/Lp+NOE7Eg7QTg8Y56EqSpB7n070Ab7AEsQSeACFOF4JIOP6jrmoYrhopfMUAKQQjbQxB/iHPuD+VZzXLlcHORgk9MgnjPq2MiopJ2AVdpIBzhW5zkZBIPIxz+Q9KANKV0Zy7lQzMBngA5G0YA/2qzmjjkbcr/KMxjy+WU7gW5z3IGevX2rNkkNyJocyqu7aXUbCSADmFiMEjHUc5pkcl3bhhsWRZZQFaMhNkbAsZJN+MnIJ4PJPfmgDohMqR7WY5U43evAJJPHtVZtQhZvIAZmXbvAYAhXBZW4PQkH3yKyZHnlCokiF3IYGQEgKpG44VskkDk8Y/SrRs1kCRyAsyYk4BBDDphuMjJH5D60AbkcIYRgEBcbs5z2+7168/55ro7Czguz5UuPmAGCAckFuCR0OABXI2qTwh/Nkd8ysyBtoKq3KopVeQCD788mteO8ktCssZQkH58lscFcngdfmoAzr6KWw1C+tkkR44rq4t0+UOoVZWVfv5+UKCOueKsI/l4VmRSTtGcjeQh+UY6HaBjqapyStdXM1xIoBmmkncJkIGmZnbaMcIC2R9OuKmUIwUyhHMbZXozB9u3cp7HbuGfbB60Aa0JBxgkEABcYyBj1I9P5etS7jlgOoxjleTnkEdRx/OqUe8YHIGccYHfGc+mCM+tStkBCx9V5A5HQsAOhyTQBKWBbcxIGPmIBHI6bc9eSfzpkboxzuIQHC8HOVAOGJH90jnpxUJZzgZ3qvqMDj7ucjrgDnJP1qCe72x+YsZRMoGAV3YtuC/c2k7cY7YwOeM0AW5IleVHCBnUExvkH73ysAQcHr78HvT2wAAxxkH/eG0gNkDpy3GcdKy2upFUsIwzIpKIVKjIA7qDhcZ7HAFILkM2RkE5Jz1BOMA5xkZHegDQd9u0ZBI2gnOPqMn0G0e9VXO8l1Y5AB6cA9+fXmovtByV25A555zjIzyfQioGmwjAZBJ2qVGVIOMYGOoHY8c0ATmIOoV1GCzHcQMkhgQfYZ/VaY4GwIDu25IHGcjgE/hgVSW6fO3DrsymcABsADeMdfr3zUTTyEs3ORkE46+mMjjggfhQBZ+y8vIkjtlAPLJG1Cm7LICMgncMnOPlHSoQjquw7mXYMMcAsSTuyMZyRk++KhNwyjCjnaF3MSc4BPzc8HAHOec1Gkiso3BlwNu5Tu6sSeh5GPf8Ai+goAn+5kK7HO3ex4Y9euO3QfQDimMxzlSCcqrZzwPXgeg/XNVy5lDhScFmUkHDLkY3A44YH06YqpI1xBENsfmEOuQOSVb5ex4OcZ9qALshXcxyPu4Y9TjsMdBgk8+9eD/E65t4dPuGlF35J2xyPbwRytDH8yPMAzKWCqcsBkkL8qk8H2e5u3CSymBY3IVpJcArKVjWMYRXwhChRkYz1IJJJ+ZPirqk50y/KHK/ZpivO1N208Bs/eBHrweDx0AP48P8AgujDbjR2+zTf2ja22rQSwXLoYLiNmYq26JBynzuOuMYYGv5Zw4bccsSwOO5yc5BOMmv6e/8AgtDeSS+EbiWCREe91GOO5jAPmyxK+9yxJJixKIwVBGc9sc/zH2sKkMGUltu2Jv4QSTknJGRnOev0xQB/Rx/wQX1G3tPF3iSGaRoBPNblJgkmT8yqyDJAK/NzzjB781/dX8N5YW0q2a3IZmiSSN9pOGKqcNGACSTj9ec1/nqf8EcPEF9onxOvILWQGdp7Zo4ZHJhdQ4EpjzwGK4xyOcc1/fP8FtcludD0pp3VpJIogwUhgpCAnbhOQACDkDO3NAH1zZ3ENyJBHJEzR7VlQArJE8ieYoZCcx/IVIyMjp2okjjjkdogsZmcOzgcyYGPmGOSEGM/jXPRzpHJFdRkea3yTsAN00QGUSQ45cM3ynqASOnFWZNQIDGQFtw4Vcb9pyARzwR1/wD1GgC6JAsrYljVSowjKRJvDHPJbDAggDjqDzjircUjOh8zd947doBOOMDoMZ54xj0rlX1EB5A8TqFYx7wDg7QTvUtguozz2GMZzimJqwSNywLlQcKobsM4G3ODkNgDJ4wOaAOvLgEEM+V/vbSeeG9jx0+lacU3mKATuwBu5ycnPXPvn6V50moPPGqXLtGxkBJhkIwEYMuWBzyFXK9wcHuB0NlqOG4Yc4UnggqQxDKxPPIX8zmgD0MQxLYiTIB253diXBXABPXB64+tYTOQHKLvcdBkKXIyFye3enPLdXVtBGjxoFljd1GzJiBOc7jwD174x0rNnkcKwJAU8Ljaf+BEduB+ZoAllcEfdOfXOcHjqR3yOveoVshKCygqAvzAYPO7JJPuf/1VEjOxUArt4yDyCOe/PORj8K2oYGkQ7DtGMlgTk98DHUetAGNBo8TSS3A8072KsJN4wU+XKq+OCQcY4PUZrQjsAh2jJAwNuQB8oyAfz7Vs2sACjcCu0AjPUlgDgZJzyT61ZKLubAIKuVxtwMbeCCM7gfzHcDIoA5ia1YBc/wAAI4C7mUn5fmxzzn8qov8AIp6ggOBg+oOPvdicfnXT3ARFdiSckE5PIIwCoA6Djtj864XV7lVbIbBBb5uRgjJzkf560ASSzbNihDKSy7jvVdiE/M53HkBTnA5O6nm5VVAVVKgkZGM4AJPUcf8A1q4i51V1JjOVwS+4BwpUbQFYk/KcDkHr16Uh1AqqfPgOcbRkDGSOv8Q4oA7mOfzCACCo6HjIJzxkd600SVh8rYOCADjcQevGRx0rhbC+w3yuoTa2N43kMcFW4PODnjvu6iu3tLkOisSDuIxtYDPHJOenPGKAIDprudpIyTjcScrkEgn1wCCfpTRpBhdmB3HOQSAVY8AkKenOPz611UO1gGIUFmIxg5xgtkHPJA7/AFp8pg2GPKkANuYDaQCPugjke3oTQB5HfaHqrXUFyDDB5UzGQISweIkgIVZR8xPfjGM108UXlpGWY5yQzHJBfgkknkEk5H04rWu5ooYwgGVSMKpOXYqo2hS7E7sj1JPc+3JzXzB44isgid2AwAwiA3HluwwNoPbAGc0Ab51GGz+eYyGMRvIzCMvt2YDqAmSzDB4AJ+XHXg2f7c0mPBe/hVWfaG3FsuUEqx4AJV/KYHBGcHp1rBjlEpIiJIwGIA7jgnHPQD0p/lwRyJcGKCSWNnljXy9rK0kZjdnZDiVisj4YjIyR70AdZHe20o3xSIyuqssyFWSSM8qVYE7hj+dMa6iXIL7jnb0II44bkc9PTvXLzXaIHERCkbiADjYWLNjOBhRyAB6YAxXNz6neb3ZI2k2NuJXICrjaQT0IOScntigDvblYfMR/3fmRAhCQrFTIAXAb3GB/9eqj3YMboswUMrKCDGXU/c4DA/OG5wRwRzXDNrdyqO7KW2ITkMwdmGTjBXHl5UYPWsmfxDMsZkigeUspDIA+FZgH3eZjDFTn2oA9Eub4LE29ggX5ct+8IDA/MwU/LkduMfzqJqdvwolUvjJ+YNxg+nUjivIr3W9SncBwsdu8Q2ZY7lcEAYwoAj2huh4xj3rNh1i6tnb94hkJUs6l2jDY4ZCBkg89Tk0Ae2PdxlfPO0hWYbi3HIyCFOctjocfjSQ36vkBxw2AcHLduAe2B6e1eTprFxJbqSBkg/KrOSGOcnAHJzs7/wAfscaWk3sjRMVWdoYAFcbHDKuVIYuzdCOOQcnnNAHpMR8pAGd3CMzMzNlyhO7aGdu3b2A6YqybuGWBY4oQsiu7PNvO4rjCIoHoOv8AOuJTVo5lDpJMihh5kUgw8SkkqGUZHbBIyDk4OMVNHrR+028SJI8bmRjNGyIE27WCH5sksGOMLg+WckUAdGJ2HAy2CygNkY2k5OG65A9f5UlxdhuAURsYO8HgY5A4OW7/AF+lZMl2yqfMbLncQFBXeAcqMscLk9/U9O1QpNDJtJ2hmCkD7y7u4LEdQenvmgC7LdyRRyzPKpRMHexChQv8W4kYXC59ttZMurGSFZBIsolRZBKjAowb5gUYthsjHOeRVm6jcqRtUptXeX5Qhs/KVHXKg8H0OeKwTbW2JdiEh12siZCIi/dRYwQBhiSDgn58Z2gCgCYXn2m4CocBv4QAXJGBuGDgDnJ6cVrLCsZJZS2T6DJPJGODznr1rN0SwH2iaQqV2/KnQ7jg7iD0BAArqhAzxTOuwJCqyNnJ4LhMjjGct07UAZjK5yCobHHyhckkjI2gnGML9apTQCIl1G0gq7bAVzgrkED0B7/yrVLsisYgfNAwNw2ISeONoJJBJ5x1FNeKWSNi21cghj1AwMn8Og/lQBz8bl/MByzSHGGPCjp8uOg/EHn0qzIs7eXIZXLQ4MisQwaMLgISQSFAIIx9CaqRspleNVZdpVg+PlYtkAKenBXn6jtVzfKgIJDbv3eNxyCwDEnHQY3dfegC5av5yo65AGcCUBWOGbhlJ4HHf1FaCpvw20A/Kx6j5geQCAMqdvtWPFcNFIqsjbfLJ3bGA2qBu3HGOvI7nJ5rbjU3EBljX5cr8/IH7wNhSvqeo4zxmgB6ur7o2QsOcnouF+bByR1wOmfx6VO3lkFOMk47AqOM5GOmT+lV4I3jWX5yGUoFBBK8ckAnocE/jx9JPIMr/aiqgq42u3yn94jDjt90c59QetACGSKNkA2bcMN7MECuASqgbuQSDx6jgVk3Dhyc7TnOcEjBPRkYc4yPz79afqG+PJdRjhgpG4kDABI5yRkev51kT3aeXGCTEVwqkBiGMhC/Mq/eXJ49OtADr2QRu4YbGVUBB4wRtPLA5zt5P4VyerzNl5gVDGFkUgfMI3yQM9+c1evLp1kSLfmSVSwDAhWJX5SGAyoJCnuBxzxXmmv6ytvaXMu+TLuy7QwZN6qFCoGPyfLjjHPXHNAHinxM1v7PaSuY8pFHMfO3qJTvOwIHYDAOFOT0UEcV+QXxx8ZaWzXNo8pVFmkIkLo6jDls7y+S28H5eg+UA+n6EfGHxpMLZ7SJ5YwyMZEXBIIVtzKwAwRnOMn0IIr8Tf2h/EdvZ6t5cU32iS5kdWDhTFCdsbGYESjD8uCxHIXAySQoB554i8YCaHU54ZjPEttcSSFnVMxbJHYqQpVZPkB4G4Z47V8GTahPd63e3swdGW9MiNMpJiif5wxJj/eybgykdGB6HJz9K+KHtJrCC00qWKaWW2DTtbmUuG8oeetxG4IA81Xx8o+TAPBrxKHR59a1C5guJPLkt5HiRoSYY1Me2JPPRIsyRKrcZ5JO4ZwaAOG1G61nbO0ckd9GzYkkZZEEZjib94JEZQWEeDtyADx0zXHX41XT9Pu7m0hLNdKFglWOZxIrlWlaBW+8A0bkZ3E7SuT0r2S40a+isdR00RmcGR1infc0OZY41aR5CwEK/LtGAMnhvlHPnHiK71LS9BmCR+VJEskEqhV/0dxEyqNxfGxmy5QcE9j0oA+fbHSjfXzeaXSV7gu0bKY2yZBh8OCJYhtYDkcqRivu/wADaHZ6No1hJdGeecpbOzqkaLBE0HnvGWVsSMZTntgR8hiSB8UeCrG6u9YS6mRxeeaJYo522rMTK372UyjEa5YAHGD6cGv0L8P3FmfCZRZLe3ntzG7ttSRpAy4YIkWc8K2SCOMHgdABt3pNzexXE7NMlvcxSypCJBGG+QBAI3wFJWRBkEFQcDG7I8I166l03zNJlvJlgNw8VpDIdskZ3EGQEyFXjYu2Nhwwycev1na3ukaxZJbR29xbZhk86bLOqy/LmPPl4CnadmWzlMnJIr5V+JVtZx+ILQ/YneSIksrSxSGRkdkjwyL8zhhyN3sQDQB9CfCPX9Q0vRURi7y20jNY3Ru1ikZHbzfL2g/vAF46cEcdOfSL7XZL6eQ/NcTRCZo4pUDIk6osjyuJJ02MHztxnJwNrLlR4j4FMFotk8kb20flB5bfy8uGI84EszAndIxwqnHzA5I4HXaxMJLxLzRxbtPJHLHeeVKrlk+dtyFzlmIZUxk4IO0gHAAOv8M2lndXN15sEchnjZ7i9u4WaWB44wwCTADyofMb5zndhwoBGVrkNB1C90zxVdmGSOKErdNAxZXja3a48wyW6SE7nLoQAgJC5z0NaOj63fo7b20uRZ4JYXjWc7h58IRrm8VmKtIjqSTljnB24ryzwpqk3/CesTHI8Qkmhw254XiEknmSZdgyEKZCVUhOMsMkmgD9MfAesajr0VhJNDFezWTDyYJYQysZJYmMzHbgIpQEJtA55PXP60fBF4bPQ7PzbaOCVkVnX5BGZvnWVtka7VbLJhSB9wYOK/H/AOB98La68sqhe0ZdmyKPM0obzCrOjhOQFKls7lcLtHCn9W/hRrcM9ok8rLsZkDxwRqkUVxcBfKjPyDaFkYA4G0BuDjBoA+5fDsfnDfI4Bdy0RVWXbEEj2GUu5G/IPTAxj8e6iZ445ZRICF5csC5AT5s7l5K4D4x3OPXPA+GLuKGxjKOyStGnnmRlWMpIFACDHDAnnPbHTFa51tIZSiOgU4AIIJfc2GBGOoBJ4waAO7srppgrQlir5ZmOFwSE+UqzZB5PGMfKelW7rzHGA29Fl/eRSAyNJHtKvGcng9BnnlSCDxXDxeIYkdGDhMYVuBu65wcDgZPOTnn6VqP4ktgsjGTcUCkuDuIXbuHAHcr7ljxyaAOe8d6e2qeHdbtFwJLvTbyNDuUsjSROinaR1GQcfyr/AD0PGPgfVfBn7XvxF0KS4ee707xr4jLSFgjAz3V0fLeI8CRg43HIyBxwQa/0I9c1q3ube6iWUI7xzhpFUYCbGJLFsFVI7juvTOM/w2ftVacugft0fF5IJYTaXGvXF1JLIEkYrqVmJJbiNJm/eXIyQCoGNg9RQB5R4o1qWWN4kjgaS2kNvFbNAnk752ZrkqqZwFClsknJZcDrnjfDMsf25ZJjdNKv7mBgI5rcTDzGaHgHawQDA65znhRi14okm0uULEY5Ll2a5jjVFZ337PLeWSFflP2eMFgxG3kD5qwvDN7eyX7tbxyrKXuZEVN/2OOYbpS0IUYQpGUBJ3dAc44oAZ4/ee0kt7e2YyySCVk2XG9EjaVYpV8rAMW6Rd21uRt5HAAZ4Y019WvY7Owt5HeGWJpZJSgYwthSyZQsWDEcnC8gc5pPHI+0XV20d2sE0cK+dGgAWaMCPBiXaCE8xWLEFsmUfKq8noPgndrbapJbMsSiYSETvKnmGYowRWleNgqlC2drKAxBJIHAB9EjUNR0bSrSydIbe3hjkKPtd5pG8jygd7fKDhh8m0bSjNnczCvOte8UajczyIszvHG6tEZNj7t0/nOWTBCxsVYhRjsT6Vr+IdQlmupo5rxHMcQhaKMOZUOSN6Sxlhu+fdzgNtOc8Z4W0F7q+pWdnFZ5F4UhgublQVMzfKqWscSElydy/dJ+Yn5cZoA6vwx4avvE2pW8l/amCytCbu8vpY4YokTDebGiSnDLw6pzn5OnGB1vjDWUFlJoei20i6fH5ojtA8gknQktIwkV8eSFVm28LyAAQee/vIo/DPhyPRr6Hbew2afaDFMgmeYK07IIiS0ny5+96Y7GvDINQm1rVIrISo7Mnl4nQxhd0rMkamBhsGFTl2KkqQf4QACx4J8JtqeqW6vO6wu0Qa3jkM00fJ+0xlCp3ZVj/cwHJr62utX8M+BdISOytUVo4mzblxbTTbG2FXaSDDEFt2R1Uja3Ixyfh/ToPC9lcXEhhS4ubVDDcsrwIiCHaYt0yFlzmNAcAdSTiuR8Si48TWypZiK7khP2eCFQTfTC6Vm8yJFUm5VXRslsBAyj3ABT0TxDe63q9xrE93bokLSQ2lpbj93tlYbUjt8Hz3zIcjqVYc9M6+sapJuEN2Y5I5AbcEgLYLGjQ29xeFowWNwDLFkD7uDhTgV5c9s+iaPq11PcmCGMpDcBrd5We8JVEso5IuIfkm3E7gDznJAriNF8UavBq5uJnl1C0niaxGkW129vC1sbj7bDbzGIEhTfxwyvv+bMIwcZoA7jxLbiNZJbaaPUEuLbzLyDMsaWskpltZDsYqbh0lELoUJ3K6sVADKPyy+Pd/NeePLyOWXfBbf6PtJWRl8vZvVtwyACinBIwc9Nxr9TvFt5p9pDc63tjsIrTT7rVbiI3gmtYDHEzpbPczcvNuGGyVBZvujOK/HTxdrT+IvEWratOVP2q/mZBgAlC5wS456AHg9uPWgDl44gWaNULSM4AMZDgLg7gFA5JYDHOBnHJ5rf07TZN7xuoikG3kuAWZjGPLwTgDLAkk9ARjtWba2zSSgxcqDliTtVSQc7yT8gyB145H1r0PQNHub11YvHJKpVxErKZnUopd2B4EYQMS2cDbgEYOAD0n4e6RHFfutwAbdIQ0jbFllif5mbyRkBRww6AYbk8An6t8Lqs9otrGIUj2RrFKkSq6hdyu8knLD5tudv8J2jjFebfDjw7JHaanKYnFkLaWR5pIVjKhorhUZfnwR5bHBGecYyenoPhDR9RvdRWCxtbi4DTBYJYy4l4KqZoVQYcFx0IBwcY4NAH0N4D8M2+r6pFeamWeDTrdbhorkuiCRJoyXcsOQRvxvznBP92vQviX48tE0e4tYTBaSxwJZxrZzhTHCsbRb1WMb3QW8kbbVAY5bGNpNQ3dpbeEtFj0y7aOW+e1DtcEySyCZwkjLIu0ch2QYUMQS2TyTXx/498SG/n1WOTUIraBEKpFCoimuCqhC8pjiGJPkcBmA3DIPWgDO1z4gW8Qjg/tLyZMTMZFWV0jGZHyyInA2bQQVbgnPAIryCDV7a41OS7d3hV1yJY0djPuGWMTSRttjMrMwO1SAGHfjl9eumluI/MhnUqoRFlHlrJja+8Bh84KsvTqCOBkCovD2l3moXqgDAC7d0MuZVEqs/yY4D7eCBjO7HXNAH3F8DLHSVd/EF3qcz2enhZpJpQu3zFUnyxIWA8oBNuEydmRjIJOt8Xvilp1tpt5Ppd/E4uYZtjrEqW8Fy4MiqsN0pMxHJDr83zffOSK8m8L2R8N6VPYauttpul3FvBe2xufOlnuZXlARjOsm2CbybaU+Wmdo7ZwT4l8bPE9sYYY9DAeK28yOZY13wqSUQBCyZH7vzMnnJ4IHUgHzp478RXOo6hcia/e4ZsszK7IhlmO+RkDccFj0wSR15re+E3gqPXNSjuriKVraKRSZcZBcFSBz15BPBzhehFeQXU/8AaF+oVQ7yTjEX3Ix8w3ByCMZJ7dueK+3vhP4cXS9Lt9VbMcUUHmPAJHkRpGL5zHGCSygZ5J/1g5AyAAfSvh3TtP0Gzsruzs4oQXZnlcBt6q5Qnbt24DLHldoOCfrXQabqd7/abyXd59pWRleC2mYJFCjSHKo8SDcAVxncNuTyDXio8Ttfyq9y9yskYTy4YnCRQuXMTyrbPcZeXaGAGVztDYBxXsXhWyN7p9tfXIuJjKCkD3zweVK6HJQRmJTGSp4OWzvzlutAHq1kt5fxlWke1jlkZmtYIWkJf5fOMssyElTvcgbhjb/ezn6F+HHhS9llSO3RtQSWQ7xd20ULtJPlDFak4BkLsqhsDdjAPNcV8Kfht4l8aaxHa2GnxizXbJfXMV0/kwKAUO4sqiZ9rEbRzjrxmv0t8FeFPBPw8tY7WWaO61OC3TE95ghJo1ClY0JxlWBA65BOOhoA5zwp8FtSudLc3bx2ssk8d0tnHbs0jKSGfddOAAwYKGXbgFeDg17R4Z8JWdvJDBGlpaX1vOqvBDGRbvIhGZzk4y0iBmb7vXGAecz/AIXHpNnp9zbWqQxXJxHLcJkZQsiEmPzNg+6Oeg3KwI7+PeKfjc3mw20R4llW2hnVIYrO6hEh8+Qum0o+eg28evTIB9yJoPh2a2eXV9QjZguZnjiXbHcjDLF5aAhFV2Qr90A5AyMgct4o8ZeB/CIja3uLO7ePygyiVI7iWVVdHOCrbmZE5PJO35s9/wA8/Ef7QD6Rpc6276kdski3l0Z2dI3/ANHEaR5wxkAV+SmTsJG4DNfHviP46z315cRC/vZbt7giW4muEj+wxTyOVeMxOxYrFISGGDkd8UAfo/47/aE8PXs91aS3V1aXCKVgiKJ9ngDTxRBnLAeQhWQ4wR82BjnB+BviL8bdXl1WQ22qi4gJ8sQxmZwC8hQP80pClnUljzzIqkEAY+bNc8e6zDqM7affNdzXar5ybhdrLsm84rmU4SRiintyQx7GvGH1/wASyS30TfaDJM03mBsQobdw05VcrkyqUAGwvuxgEHFAHuOsfGfU0uhbveW2AsUVw8kYkBmV53jhBCcBkSMNwdzuCxwTjwnxX8TbW6WYx7ZHMMyvPEyK07XDJtKrGzLFdqd7AsMLgZGa5LW9SmnnkNxdI0ZSCTyLaPzRKUXaVWQfckGYhgrgsxyK8vitZr+SQiBIZvtf7tEUv5kxO8AQFQQrEqBgcMPTNAEc/jTUZJ5UjjKzzhlkuruRmRzI6BmkB+XJRAM43HzetUrjUNTaNtUvLo2Lwu8EkVmJ/Nd1jzFImxuI3hDDGTtGMjk1t3+mWBMss9vMzbhEZY7aSOWB8EFzE6KBlwMtuX72QpzgR2/hOcxM63Mz2cPzKJjjzWYlvLRc/M7ZIz/DwT6UAZX9v63IySwa1dSo0ciuZZGVsKgYLK7coys4HG37ncV6Z4b8e3BtmtZbhHna3DG5RTG4aJnc7JJBzK0hRFxgHK+tYdp4Zvri7ma0huHt3jk8yJYlDw23npMVkkI5XHUqD26hjVxfA0uPMhtDbyJ5bLEVlkZtjna4dVA6gbCOV6ZXJBAPon4X/FbXvDepW9/omoSefayWZeK+mVIVw6xggEENcGSSP5uMAHmv6iP2X/iqvxW+CRi1mzgbVDp87S7YlZZ2jjJM0gUnZzuwzffByMk4r+Srwl4e1a41Aw36QxWitGGjcxq+LVwpKpvGSqmLBLBiHJzjOP36/wCCf3ibUdN0q90t2ittNispHlacvcNLbNAU8u1kYtmP+6hOBjjGBkA6Lx3qCxX+q2kdukYWaSNpEfYIZHzsMwLDJKYLZPfJAyK5/wAKmSzeG6SeSKS3MZm+dg7MW/1kQd2YxKjI2cjdyORk16J8QPDmnHX9WktdXguxdxpP/Z0XkmcveWyyB1i3MNvkhFZgSwLheCcV5Jpum3sF7NcWE0Iks5Ugksb0mCGSCPMUsUXmOP3ik7M5G/8AhJoA+vtTFz4l+DviiyMaTj+w7iWGKWILNMs0cgS4QxlSYw4j3YO7a2c9QPx58LWU+ka5LaatNDbT2VxLDC8sX2sMn2jymiBjJUxMwGWO4HZwdyiv2C+GXiFEEmlLbLNBe2RtryK6ZXhikuAzKUXzG862ICK54BDDgHGfxs+OGor4J+Knji1uY4oI4NXGwW4kt3ELEhTFGAyoAqqMZIwc45JoA+//AIKeIorDxVZxSW6S3Vx5aLEERo/JRkikAC53SohTk85Qg5JGfsPxtcwaVqOnSYVjeyRFFidlZmnb5XDJ8oIUICvZgccEV+Qfwi+Jl1a+K9B1SwnilKSoWkyrzxINrXBMSBg4ywU4AGF+YZBB+9PHPxIt9bliuIr4XLJb2r2UdtGzYKmINJM24eXlT8pC53RkDvQB9L/E24n07wVZS3EkV5cRtE6Sw5KgsWRl2v6Fk5wQcZBwRnZ+GHia4vdCgWPyCTHMjrKfLfaUKbUMisCSODkAjcCOK+JvGHxoubnQ9OsZGjntfLhVw7LJ5bu7x/vyrklDcsfvgAbF2g16f8KPGlwNCe1Tyre4OVzJK0xMcj5jTJlyNkWOdqkiQnPRQAfor4HMU2Ypb2SNAtxOXWNGR32MII3wpyu7bypU8bju4z6BBdRXMbxMhhuLclkneRHinXaSwVFUMoLMwGSG6joRj5+8B6pNcWcASdQSFKASu6KTGysBxgsWI+m3k5r0Sy18HVY7a5eNsQyySl0kELOcmOX7QrfM4lPK7uq/dYHgA9DFkHkgGYbiQLCiFJHEe6UIpLqQNsqqHxkN8xODzXWj7UdJOiSvDLA8zuigq8oQBfMjiYfKI/MJc9dxIwV6V5nDq7tPGLUrCAqlpEdlDbQxcHcwY5QA56cgdcrXbadJKNqwS/aUd1Yq0yRsHGWxg9QVQFhnBPU8mgDz3xT4ehEZdHgCeVGY3O5gYVwJMrFnJKq+0ZwSAM45r4++I+n2Q1CaK2cfZpyscJeU28jy7VkLypnJjDRt8vTDAZ6V9meJLnyrWSPHlIqCJYQzy7ow2xEVmQHeybCxbOMnr1Pxr8Ub+w8iO6E80V7b6hFGjQxiSEkZd180rgSBVY4IwQvOMUAYWleHbea0ljhki2LATI8TSOyqHYr9xcl93VSvRz2ArtrXwdp1xDD9qsfPhidoy/GZSWdlkBaMfKArKTkYIHrVP4frBdQpHOz3C3EcUu9sxP5jsX2RBXDBhKy5KkBueAK+gNL063mgcJG0jwCGOPeo2R5YuzSxgks21hgg8nrwMEA8Rl+HlkJhLbQQ7ZVkCgJseJ5E8sSJIMjdhm7Y+XB4zW5o3gGDS5odTn05ru1iYJAlym+2812DyK7I2ZYv3LjAbOE4YdB7BcabFBtCKqTcGJXTCPvLLgg/QYwD1z2xU2oTtNaQxq4s7RUigEMbqIlclUaURMSplJXLHGC2eM7cAH+YumwMWcfIDygO1sn+6+045+tXXbyooZQDIzROzmRPMRFMjxopUjGAEPI7mqgk+XyXyQCWQiNshtq7SfmHVQAeuMcDk1PdTK4hSMkLFCsZ+QJ86lmbdgD5txPbPPUnJIBT2tIcrySQMgHBGcZ5HAz9KndpdwJziEAFWII656fiPzpjSISWzmQBSuBhQOQcjH0/LmoOpJLHJyFyOM57+g6fnQBJLvb59mwMSrAY2hznomPl+UHg9ce9RHdkKXJQHdk4YA467T3q7FHHNBIFO2eM+ZzwrxjA2gD7pBbPOfTPrnENznpuIJOBzjv+H86AFDuGTJztIxuAwBk9dw6dfzp6xSApIImcO7hB5bENtALbcY6Bh9M56VGSeDnOON36YOelW457yJDIjyqpYruOcFiqk4yPvbVAyOcADpQBG/mSsgZM+XGfkIwzKg3Hr14HP0P1pNyRMspBVlfKopDDA4OSG4IOMeuc5qdVuLt0d3AIZY1lcH/WYMiIWA+9uzj/AHqqTxyNukZiw37ZHyGTfg8gj2Uf/roAquQzMVJwST83BGTgE8nnmrY81QkY2IJB95FVnOdwGWHPXAwcZ4zUBAJXCoMdRzlsHOSfxHFNYMCGxjuMEAYzxnuDj+lACPHgkY5U4IxyD9M/L/8AWqMYzyBzjnHI9cH6VI8pOcltnAALElQOnPfBpmCD0zxnGOuehPPFACl3Kqu4lVDYU5IG45OOeOQK6rwlerYataTbsFLiEhiTs4dWI4HPTr22+9crGxWQMVUgEnaR37A81rR3p8tMQRKyEDzFRVkDcHk7e5Az9fzAP6x/+CbHxVtrTS9A+1TQxqCm5jdeVcSohVCRE5JEeA4BIXcVOTwK/p78D+PheaXayGeOTMKybUkSaZA0ce1Sqg/JgDJ5xyTwMj/OW/Zv/ag1j4Ua5ayXNzdy2kfkBd8jMY0UnDbcgMuCDjoSOa/qM/ZX/bu+HPjhdK08+LXtdSaOKBrZyZY9yxhWeaWCU/u5OcgDCsCORigD+lvwz4lF0heN0Kx7I2Ib5Q7YbO4Ekll3e2IwfU17XpOqpcW62puFbzsSLEWDZaMgEqvXIBz75r81/hX8RIdXitGhul1G0DpeRCCWR5Mhxska3JDMjbzgEYAOMAV9weDNSF8wKorPkn7gEq5KsVBxnGMAjHUcnvQB7D5Q83eigBc4YDnIwTljz247VZjh4YvkZPzKRjjPXIPPU8fXFWrSNp0VjtxJgZZcbc9xjocgfQE/SppYxESrsGC55XBGADkhm4AHPWgCGPbGoXGAcnJ5G07Qo57gg5+tW1GfmGRgAq3JzxgYAHA6jjHQ1AiE5+ZTGQdowpJAUYbdu5zkdMGrMB3KpUlk5+7ggKBg8J14znHp9aALBliiiZ3beq8uqB5GUkDqiKTu5BwMk59c1OoVgg3rjg9HzkkbSp/hXPUEdKj8sKdoIYkgqAoxjBwGG3OcAdux61ZVDgjk/dGVzgDqh2ggkfhkZoAAGO9clSw+VhySRuGTvB55bjHXr2prq527ZCdrDOQCcDk5OQACF7DPNK4ZfQ+pG7PocNjpwD0OB1py7gwVic84BYEH5T0x93lT6de1ABDI4LBtrYOFARl28L3b7+WzznHzYp7umQp37ccsDn0AHB4HJ7HpRExyGjABUZ+cbhywyCNw3cE+vI5z0qOQyl8tgqACSQA4I+YABVAC4J6knOPWgBmQJM5LDOdgJ+To5GDwV6/lUMk2G2E5BBLEDg7eQBk+vQD0FPPTL5bqMjJJ9SSOQMj9RxVYxoZBJkq4XbnGAVOMlc9M8/oaAJlkjO4rIOAowW+bnlgCOoBHvxioxISGVUO7KsHBQqxIK9iCDkdcfxjng1AyqmYx5mSpbduBGRnOMHK8ADnOMZpioyuQAwBJILEMCR0II6fNt9uO3NAF1DITtkAAKj97ltjMM5G0HI659SD7GnMG5VTgDf8AICTkjP8ACDxx2x39eagVmVlKAqQcE88MMlsDoSOnbGRUzu07Fs4JGDtIXAAKngDGcLyT+FABGuEPJAAIyV2seWGUDcDBxyQeCKa6Z5AUggcEYI5BySRzwT9fajnYSx5LA4UAqpBODnPI6flmkLgMFIzgcjgBtuOenoV9e47UARMmMk/Nk4CAEtyPvEDoP8PrTBFsPmY+UjcofGcsufxOen0qwGUHDAA5GBgNggg8HqBx64FNlkUjJPyrkHv0HytuA4Oc/n1oApMFV2ZR+8CchuSUB3tkezEHP0964zxGxaN9ixtKE+UMCGGVKqQB1yARnBzz6cdtNGroSXYFgRmJiMD0O090PfHIri/EDQRxMdqlkUkOyqxHHBbPTGW56CgD+fz/AILFwXcf7N/xInEATbot/GyS4CNug4uEVWySCzDBwCRyCMV/C5+zJqZ074madM0rxbrgRM6MqcSOqBuR0B9O4r+4P/gtH41sdP8A2ePHFndkxzajpt9Z2xV08tzKuwO4yAudzEbuTgjHSv4P/hVqKaf4us5JIw6C6AKjIkIMgBCurD0Hfg80Af1j/s+w6L5+kXurXCG4VIHjfEW9FnAZTKy87sIB0K4LHqcV6r/wU4121P7HHjC50m8Rma2h88REAlmBjKs0QAGGZu2OfcCvyk+E/wAZ7mT+yY7W78lLaK3tEt4m3LJbxsAkcmTlsHeNxJ+XpwAKv/tpftH/ANtfBTXfA63G4Xwt450JRiMxtnG0dCQCemSAecCgD8R/gV4NuPGfjnTdNigeZ572PK7RxmTcTvIwOvPriv7iP+Cfn7OdnpHhXQ5JLSNZkgtWcElUaUqPnZMEOcEEHtvPrX8mP/BPHSbOX4jLq1ysE32OeJEt5txZvNkYGUAjBUbRz6sMZOa/ul/ZS1KxOkaQ0XkwxfZo94QbIQqquSGbAVuR159qAP0i8B+CoNMs40EYCIqKcKAxcLgljjkNnjr0r1+K3jtok2DA43FgOQM5G3GcZOB/9evPdP8AE9la6fCI512od0nCkvhQF2sTycleuenHWq9z47siflk2Mqh2jZlLryc5Bbpkc+mD07AHdPJIWfeONx2YILbcAEoB05z1qAu6s5ZvlC85IJ3HvgD0J9evWuKt/F0Ew3rKcDGVTax5O/oSD69up7V0lpqMVzEHX5mIGcnAwemR1ByDn6daALcrKfmOCTjDcZAIX5VLdOCT+Z9qVRuLm3DvtUbgzk/dJZmIyPl3Ac/lVSeRvuZC5TcD8vXcRgc8fdX/AL6x1rkdW12XT45Hiu/KkKMjBwFyGBxkqfmBXtnueOOADfvdXtLVS15cxROoZtjuN5VTgv5anO3O7p9a5mXxZYhZHEuyMbDGxQqsqkbsqc5YD1AHr618zfED4zafodvJKmq2rTmOVMg7jFJGGG1zxvUk/wAJK4BBwea+OvEn7VqWjwadNdmeSbCXVzAQIVYKSD+7A8tMZHIAAWgD9Q5PG0IaHZPDsXcZ383O0KhYMq8lgwH9444NSW3jXS9QK/Y7yJ5QEZfKnQqVcEgyFflUEAd88ema/JK1/ae0NrNpW1mErFObZUM2bhpSN5Kg4baNgyc45AzXc6X+0d4ZmtpZo79VnkMTKyzRpkJ94yYbuDgYP8JwM80AfpxceK0tsG5dY5NwA2tuOQNyHgDdwRluBlevSucu/F/mT7fP8pGUt57Sbt8hLgqwVvlx1yT69MV+dX/DU/g+Hz7y81lYruzCpDAZEmtZUEchlWV5pCwcN5eFA2kNjNePeKv26vAumm7+2+ILK3iFuXmnuLuBYYwz5Cli5CMCQc/KBjsMgAH6k6j8RIbeUb7i2ESeaZcy4YpvA+UMCAc7s5Ye1Y0Xxa01Wkb7cZP3zYDvEViCAncpAHy/Nwu44PNfg38Uv+Chvwz0+0uZ9O8X6VcSKkf/AB8arCfLk+YSZ2H5U3YKnOPl4yRX5vfFn/gsBp/hmxktvC1y3iDUJBIkhiucRCVvkDh1J3RgZHy5Py4oA/rTufjppf214zfRbCeZGlAEoQleCzYLEjC4JG49RTvEv7Qvh7TbAzLftI8EfmvGk0KZQKxLFnkACD5jngfLwScZ/h1h/wCCvfi42ckNxp10Z5pd7uLxnztZ2RNzEFVHmNxyMnOBg58z8Tf8FVvinqzSQafFKkUkRhyZA7uQX2yYlicFxGVQAggYBABoA/td1L9r3QY7tZV1ZY4Y2+zgl4ykk5QtiVzkSP8AICCvAIwec1+P3/BRT9rmLVrGHwjpM8TT6rBIgmNxFGo+0MqPG0bA5B8xTuYYBzkqen4kfBH9pf8AaN+Onia08Ozw6xeaUrCWwSwsXYW91JEsf2mfUyu6ONQkJIZ1Rt2GUoAtetftGfDz4iWetWOta/Y6rbLbwpZz/aHjkVIzLBLmUuoZB+7wWAAKcY9QC74fhtH0xrOR45L2G2kjd7fdJFJGS8gk2nh5fNyCyjawUYJHNanhHSHm1Fme3WQR3WFVonC5UKrLx97Dk5AzzXFabrVsEhW3gc3JXYzLudgfKVNw2kBidwOMHqOqmvdvAlvKmsWMTxqzy+Sjyb4mSJyqHd8iqDJtUqzYbLMNxbBNAHpL+HZoLSG5vbXZaJG7XFzEVVVVCrOpXAKgkDB7Y+7zXzv8SYLdJS9hDPFaQR7vMC+dG2+VxswGBZgGHIUD0XrX3De3cdxYvY3HkSRLG0cocDZIpzGwCt2Af26EDgYr5b+IVtZSpd2sVwJbcfMWVQIYmxtMMCkZDBuqqB0754APnTTdUnitYofOc3BdWtmInVndQWeNsEBiVAyWB9eMV9ufsb3l5P40uBMhS5uHiSUojbpopDHJ5ZjB2BRkNlQN3fgCvkFNIeO4Ta7NEysVcYRUJGS8Z8wHeVyCcHJI5PIP6H/sSaZamS982xju7yTVUki1OQNHcwRwqhaFJFGThQucbuEAxQB/Rz+znpULQ2wJZHPls0ahsB02bkO1eG2qDyRgMRjpX6K6bFElsoU5wAD1I5G4Y45Xpj+lfDn7Pkfl2MJkRlOUkeQ4Zp5JYyJWd92c5UA55OzI65r7p09H8gbWXay8K+S+ACDgHpwR+PegC9EucOBxtyDyrA5GUKkDaoHfJ6dKtqpxxgAqcjgscDnBJ5PHeqN1vEDCFn83GSF2ByF++I1c7XbHcjGTzVi1MxhhNxhZyimTqFUlRngHr69RxxxQBbhj2Nu3s4IOxG2hFB52kBSSMjr19qtxJtO7O794W5XAHGDgk59McY61VfIUYVizEoHx8mQCcsQDgY6cYJ4q18yjdwDjAzz1JyNvOQVJ79jQAbzzyWZBjg4BzjJA9DzTXwxGMkhslckEL6kjrx3qLzM4wB1PGTzx1BxxnJOO1RoFjlL4yCSMufMywXgfMPuDsAQATnGSTQBYeNnAZCMDPPXHGSD75HpSG2yvHJ74HUE4JJHbHc/4VHIWlDx7miLcFoiFYc5GNykE5BGTk471pR5hjSQ4bzM/K2c4XgZIPf3H4UAUFh9AMDIPQdMZB44OB6+n1pfLVCdqE7WXrnBU43d84GMn16VbDCVi20LliCMAnI6DJHzCgAEBxuBGAVPGc7s8FuRyelAFRMhA0kUalsgx5LAZJ2kEDkc/rUa2F5drI8OxIl4d85CsV3EHgktj1H49q0jGmFByWAUAnbg7gcnA6n/ClRpEhFurExu2/Z/CXwBk+pyB1PHbpQBmQWkiQhZuWACs3y7mwT8wEfC5x0FW4bZW2I2RGzKpLIG2rnaSBkc4YenSryRFyFEbOV5ZQw3FcgsRk++Tz/DxU8sWxiikkcDGCQWzkHPc4FAFSTSrCK4V4GLNEjJ5hUZk3D5vmLEouVXOMAleasxRqW5ChSGJZhyejA5zxxinIpQAEMuQMlueMcAjt1q/GiJG4LliwUhNgAQcqw5HzZ689+lAGRLCiyfK/LAbQBwOhZupxkkfnTGBAKhTtxlzgsTgHJ4GByD7c1fdMHJGcDgYBwCRkA446DOPSmS7I42kYhQFLFuTjJOST2GT/kZoAzolZjhF/dkNkqQACMjJUEHOMdiOOamELJIAFU4BBY5JYqMHr0ApbaOGGFVgjKox8xCHyDvO4khlOEJycD9Bip2fdhuQSQWHqNm3jHIHHP0oAeARzzjGTjPA/wAc4qUFSRlcg9QerE85APfjPPT+VdDk8NtwFAHJznrzjrxU6gE5OMjgYJzuPHU9j3H5daAB14GCemdoxnABwFPY4x2qJonUMWxtADDsw4O4k5+bt24x71LIcBmO4qpycLubjjIVTy2RwPzNSR4lXdtPzDAz1B6d+xwD/jQBQZFY9OOG4HXttHHTvz7037OGBZQuQCuQeTnJycnr0Ax6+1aBhA3DGFPB9OT6Hpyai8tQ/QnAbnPGRtA2bcYHH6UAZuzOdyqCc4OPwwp9iKiZcK4PyqBlScY5+6Bz1z/LtWlKpJIBJJILOMdVzheT14Htxmo/KV+QobuM5+8CSGJHSgDHaKZd7EqdzDAX7oUhcE+h6/pzRHHuA3lWyG4PCkgHgnPHI9q1ZbYAIYnCtkmTChvlXOQMnC8YP4dDSGxRpopirEIC2xWYKw5+ZgjKG/h6gj0APNAFI2qFNoIBGQx6kcHI6e5qiYFhCxfOwK7Q23hSuMbuflOMn8MGukeG1YOFOGKjCkldvXODnk/0NVPLUrtbbt6sSoLD7oGDk4A4zjHp6UAc/LiNVMew7Su8scDy2JBdW6M+7ovcHr6owDDGSBjcB33Hg9MEjr+dbYtc71DKFOcA7R8y5JIJ6j5enfpyKrSQKoWMdVXkn7xIyCc85GGP50AcxPIrB4izfKWRiFLYYAEqxIwDyODz6184/Eaya807VUmgVGk88KrMu5sKwEw8s/dKqTtxnnBAPT6ilgGT8p53E7RjorAtgYyecE54Jz714t8RtNjmsroKp3MjeY64ZgoBLHyyQA+QO/IyM0Afw6/8Fo47vSVaydXezn1N2lK/NtMpLqIGKcAtGC3XJIzniv5xrK3jkUgkJk/KJHA2bW2qGJQ7h0+me1f1M/8ABbjwjYr4duNXnDo0eolEbzEVpHPneW6q4AK/uxu75bIOK/lpsgSNuQRkE8/MQGABPoMmgD9S/wDgl5q32L42aVpk85iaSWIWwV5EI82RCdwjjIZcbhzgjcGBIWv9BT9nKA/8IvpxYq6+TGdspUgghCNrcZHyjH4Cv8/v/glb4aGpfHmxvJEAjt3XY4GGVgwZigIPzAY4I5zwetf6CPwV0lr7wtoMVldzWsaLZSzNGURriKJoy8JbafLzwc/xDjoaAPq2O2UpueQMpZCgVApCbQQmd3zHd3x6joKa1uRu+Y8kkHhclWJVeOgK7V9xxW0LORo49oXYNu4sCGJC/dBUc+9Ne1YqFC8tnIYD0HJGO3H5UAczMPMV3VXwWbltpPGQ5BA5U8n8KzmU58pXQs2yR14DKuTGsmQMjDLIDnGecdK6l7SRXGRhTH8rEqF8wNwgUDO4qxJPTj1qO1tpLhZGlt/JIfaNoBRwwBzs79ccjJKkjjmgDAitUDllxuI74ZkUqQTjGc8nqOMmtaBDmI/JIFJ3LtKHIyCCQfmHcAfd29RzWmmnoGBChGyfmAzuUeu4H5cA8A96k+zmJiwDE7kBCgMRuJCuRjO0N9cY6daANC3ukghAnJjkJHlnnIK8oNrA5XAxSySNOzPgKGJP90kHOSP9nB60Q2i30UkcyuAsbjap2Odqn7pRyVJxwBk84wDWkbdFSIQgmNo0I45KbQ2WzyTgD8V+tAGXDBFtIZQT5iycsT8+3Ixk8ZPI+tdHZ3EfkeX91xu65AIzg849Ko/Z+AVAIfqpyDgdhgHBzj16U/ydoYg4wMgg98E9+uM/pQBsLKm1fmO3PJzwCAeo9MAY+tBuFAbZhcdWIySxGScdOw9uaxFklIDE+WqnLFwB8uCOA3APbJ9+exa7OxDpuwQCgJ+8CDkkZ65P6UAJfT+Vu/eO+5txDYYKMBcR5GQmF54HJrg9U8yaTIcKN5Y5GeMklTleDzx9K6+eOaQBSq5GOD0YZyTuxyMEnHas+TRpZsnZjGMkncxJ6YAHPuaAPPbm2nkliMa7lZtsrnnaoBOACMEkDGOoyK0RayXFlBGLMrJbzN5sgAO9XLMpkHGMFe/c108+nTRRqsdsJnMibm4VwvO5wzHoPQc5A7ZqzBYyRBwwYeYFLtyQSvzAAn2zz+HQ0ActBYYUZHlsRygHzIDtI68YIyPYCt+2klj28DYNoXOAwyT1BOdua11sPlIOAoViNwJLFcfINgOCeece5pFtFfbIAxB+6DuA4JyQjAY+73HagCaK8ZVAJIxyoIyPcA9gDTp9R3IFCEDJVnxwWbj5ueFzgD6gU37KeEYH5iPmI2jJU4AOOvB9OnHspsiYwjKTgoQSxb5QMMCDnJIxjPTFAGNeO84Pl5T/AFiqTg7QchTgjDDgnHSs5Ldtp34kYBt3ULghixHPqOB7V1b2IbARSFII2nkgHI5J9/8A61KNOAHAGeAWJPykDBGf4jkL2457UAcS86WklvGu5ZZ3Ean7u4cA5Y8DlgOT3z9FulmLeZGzDEnygrubIDKB1GOp5GeOPeupfTHMq8ZwDt4JQHqWzg7T25qePTyxUFM4I3E8cnG3AU9D+NAHGizllZmleRec7WO3JJGSSF4XIb8+pqVdKJjJG4byA6g5UgEj5guNx6dj612v2FQ+WUEk4AyW6YxnPbIJp/2NfOdAMs6ljGgJWJQPlJ3c55xnjPXPBoA4u30EzusEZiTcC22RGYSBQSEyWG07VwD0yBXPavps0Fq/2aNNwJGCCQu9iCzhVOVBJyef616xFaFWJKKoxgHqxxyuSD0zn/Jpp09MkhAvBGMHk5ycH1B/lQB4dZaJcXNpbzSRKzbnygG6NisjJkbhyhBJxgcHB6VOfC5IbdENjElhlUICg42YQgYwOPTnr19lGnjcwVFAUscBSByckkdMk889c0/+zYz1QMMfMMDAwO/rwB0oA8Yg8PKkqsI2GEIGAMbcYLEdfQ/n3rZt9EFmSy7kjk++CcxksWPORhTyf++eK9MGmIGJxyM8kAHjsPwHSorjTEmiKOCyHaQqkxnevQ4XnOM9fXBoA87bSwMjbuZyV+UoDldpO4c7htJwOw5PpUK6WFY7VELEj96Vzt2jHzeij8Rz7V6d/ZsLrE3OQu4Zx0K4LAdPu9uv406PTIX+bhw+SH4xgg9xnIwf06UAearYT8THDLhcLjLcBRlSW6YHPB+914NFtCJokkhjAQ52uByQxIyNw6cH8xmvTTo1shCsgKFiWAGTk43d8Dn09ahGkxKTgAKoJQAEn5jkqAOrcH2/nQBwcVtLbLIxCjzgUKucld2ULEOp2tgZHfn3xVAaeSgjLu5BIZio3bSNy8qePvDtgYHFelyaajIWbBAKttJ3ZYHhjnPzfhkZzVE2RMpjjhOQpcyBWC4UldrSkYJx2PTGQKAOVtLae2gldCZJMbgkhLZJzgblQkKMnoCeccmrMVtPNErBXRpFBkj3EkEnO08jdjjGR26ZrrIrHC4Pyk8/LngdCTgD5T3/AEqyLJSFYtt5BGDnOOgb2POTz19qAOGNjI0gwCCoKhWYMu4525GQT82M9M80l2k1tpjAxF5FV8pCMu/zHJXcBgk8nPAzjJrtLi3Z0URom5GUHIIJXd83zL1YgHHrWZe24kXZ8+F4wpXLEjlRv6kkEdj70AecwrKSrCI8IcgjBVhgjcNwGdxOecZ+lSRq7ozeU2T0AXGGIPBZSeAF9O3auxGnqsILxMrDGY1JcgkfMOMByCB+XfioktC9sHWJ4jIm9BPGY2QkYJaMdGwSMHjmgDD+x/u0dcPMRgqcjG4J8oJ46jk+/ua0YSsMUMUasAHlV4wGIDj+PcFIB2gD168VrxWahVyuSBlgucBgDwOOSSD+GKsC2KnIAydoBJPXnrg554+nagDHTcSFZGRTgfOeuSMMPfGR26e4zcjjdgAUUBcYXdlcAnGT64BP4dulaBti5ViGYphVJIBAyuccDAzn3O7rVqG0fyWlOGRWIOcF1xlgTjp1HP8As0AYFxarKjGQjpzjqOAoA7EZA/Lk1yd9phJIUsgLIQVAJGwnO0D7uVBBzz8xIzxXoTQZ3FVUc9DwBu53Nn7o5OTWddWshKylE3IpVJAvOJMAFXyRggsMjjmgDynWbMrDiNiG2hAxY7lUA56kAD5cDGDjjB7eDeLtO1CSyleGF5Jn80fN93bk/PtBBLAY4xjjkV9Z3WmiU7SYwpPOQAWcsOBkHJ+Yj3Irn9Y8N2/2dzHHEZCoyZAG9evHXG4fjQB+JXxmt/EI1dYolEQkUq5lYLFG8m8MH3cL8inOc4DdD0r8WP2pb7UNN8VK0iwOYpC03lxFIDK6KflGfmkUADJwOMr1zX9P3xk+HNtfR6h/oqSSXMMzyMkQDII8uziQofLTacErtPTnBIP8uP7bK/YfGdzp00r2tpbSOtu67IHaH7QyEKrtunUI2Q3Xk+hFAHgfg69vNdOp3UmRHGYNiKHCSo8ihY2Cgs0RaJgVHGEIOK39EtLgeIbm6SCzZI4irLazyRK6QyrG7FyC0z+YCyggghtwyACeZ+EuvWel3GrWC3yzJcWwjtZdrSDfC+5FWTgvn5sBcZLDHIzXVaR4isJtWk+1pb21rG04ihiEsYyZmeN1k35yzDkZGVODmgD0uXTjFpt3ILS2cXbq8rP5jJBMzTlkMcZyfvFUG3jHcE18KfFa4u9M1C7srmQ4nuNzWkLGMLt4/eEAhWHzfKRnORwc1+gV/q1jp+iSXIkguwTk+eY3SCVovMEJQOSj5hXswG/BPPH50fFm5S+1l5Y5nSKa6lmdltw8kTsThB5pxJGWdlGOgHc4JAMDwuy3V6XhkmURwLGCRtWPZhmhZJSAwEmeQOc8A4xX1XoervFbWcDzJstYizxRQoAr7RiGX5TnnLfx8t0FfKXhyW0s7mEfvJT5fnFXjJVoAoV+I5VIzIVAIzg8gev074fmshprNCIsKBK0Um8yyjBKs4AGWUF9oAbIIJJxwAdNpviMafI13KSY40lSSKS4yqybQ6MVBIeTzCCuAx6qDXi/ifUf7R1gTCOcx+b9p2xcNHIz5kRwqlthAVVzjlwcHvtS6w4lu200G3QviWycCUMAHdVVmwWO1iV3cDOGHAzjnT4tTlt5FSGJ0XdcecOflOx1MSFMsuARjJY9+M0Ael6Ff3MyLY2N80ds6L5qCaSJJFjDBZZwxXY55IB+YEhTntvvfxW0bQIcJKweZ2REfzIo2fyGd5yDBuXJ2/M4IUgGsnTLe5ktLW0sbCP7YYY5LqQoreY7Od6oAB5KbJMqmOcgk9TXY6z4Quba1W5d1ljkAaNMMs4l2gFNkhKyKZHQE7DlVIB5IoA4yDxHNbairqWjjuVAFuq+ZBtd2RDKc4hY5cjIOFjUYwSW9C8G+ExLrttfSXk0byTM2QqY3SFmMcLIzDOCQThclyOhpmneDJYLeA6qUtrmQQTRgtFL5aoSXWbBAg/h6g/KgCrkcez+GotNvLrSbKUrbJBKLdyThZHScjzSygFVCEkgA8JjCngAH0L8Ppo7LU7fS3t0gW4ihthckiGWKMsryiQA4DkFNrggjBAPBr7r+G/iGfQ9VlsZruEQqYTChdJRKFTeDt34c52BuMHA4JJr4GudXltZBp8GmtNZWwW6S+Mcj3jxwMFkkmmJxDAC5X6bVKl6+mPhxpV3q9na6pFfApchEXTkaR38ti6pMJXIDEFCGGAy78MSCAoB+mmieP2Sz8ue8Z5symaFoREiSKWVQEGAjfM+VAUKBjqM1qQeMZ9QlSG2yzgqhEKsyFJmWPfMzE7DumGc9CPWvB/C3hi5uYbeMw3CqotElYST3BWZFEc0+wOAgclWKc4JJB+Yiuhm8JarZ3Eji72rcTq/7kSB44Ig+2OQjl3OxjkAja4460Ae1ReMFSJkbyDscojqzPcBlRFeN/mG4kuuGAxgdCVOY5/GKiCRI5S23LSyYYsuSWYkBjwNgXowz0Oc14Ytpqdhfyzs7rbBA8cTJKXRAibAspl+dSwfpgjdnrWXq0+oJ89umJMOSkSuxmEhxEpDMSQpK88fdycnoAe0XHiiJw5kuX8uSFoyoYsSCwww2kfK209R646cfyff8FCvCj2P7WniPVIIkfT9bsbbUBcrE6SQ3Edu8Ljz02qW8uNMg5BUjOK/osutY1q1YPumtVZ0hdnQvtUu6TMYl6BoGYNzt7qO1fk1/wAFH9AsJdA07xU9vGNR/tL7NHcSJ5cptpPMaVFKqSQUQnORgg57mgD8R9b+139xIY7eQhJDsKSbk2OzDy55AMk+WI1HqQSOTgRaRLeC/trpW+yiJvIDKQIvNMClUABO+baqD7vGRkLjm/c38LzSQgRx2DOXWOeZ3mkd4yuWcAbVUjBVAcqwxntycN/i68lJD+7kY2cUbqJYWLRopdmUeZuyec8YOVJOQAdl4q0aCOT7RPc5uL23LCPPkKIgjlpXlhXHmeZtAXADFdpHBxheENRk0i+luIpdv2eSOeTeiNLHD8zZbaDkBwmcA5yOQcGuj8RyX4hCzI5VbWGFmCrMEEhVniUmAFD5p3Eq2ATheprg4GS81qGLz3jhhDrdTwKxklKlHjkkIPKZONvdh06GgD32y1K0jea/vI3JuZXXZuWOGWGXygTJGwJlUqCqnI6845z618LtNi8OaTf+MNSCNJNPPHpNpKTsUb/LEiSF8KfLZQGGeUJ4FeTeGtIttav7S3mE32NLi2J8gFxsZflMjPH+6RgsjZIYjYTtPNeteOvGGnxaTbeFtJWK3sNLk8p2YNLICERi0W3IklDux3Y4A4PIFAGT4h1i6125vL97l7VGdiYQQrxQ3LJFJGlzct++QxPxkZTeMDnIk8EaDbG7W/1GyW3gi3SQPJHM7XB38yAOw8zLZwoABB3Yxmk0WASWsMs1v53nzrGYpUSV5NuxjOiSEOE2ngsuCWHIANer3OkwabpkF5fTDDgvEzOFtIIxLI5t1bBMrKdvKbwNpB4PAA/WbyPUbe4EkkYsrdFW3iV99xFA7Ix82OIkEBYhsDDAUAZLYzytvc6f4av9O1m3uL+BreH7aLe92sfPRGBO7Zg7Ll0CH7p8vlTytPGqWElrJ9pUJJK839mSwSKzeVNIWhE1rEr+dJsbIB2FSR1ArlPEOmPpscOp6teSeTMLi4tNHnnED3DBIpYfNlm+6XMa4j3EklQDkkkA53xBqGueOLuW9sVSy0yC6cSyeTJFZzTXAdp5WumAG/aVJXbuO4gE9Bg63488D/DSxZ0m0x9S8sTTXt6BumdlIC2cRAAxtbbkAcde1fP3xS/ak1Dw5bTaTpFxpguxcq/9mQWEL/2W9q0yxobgkrKz+ZulUAqxVQ/IxXwL4s8d+I/GV3LqGq3TTtLPJcOwwuwSlmMQUEbYgvCgcLnANAHv/wAVfj/qPjVptFtZDaaLIZDc7WKzXLl2bazxt86fKvy49McAV4TpFnFeuiArgyOWdwcMoBIwoH3iDjjucVysEpkjVZoRIqMrqpQh49u0Fy4wXUrkf/Xr1rwp9iiCzzhEHyqEKhuGGWfYcn7uOcjBboeRQBltpckcyJGrbWz94bAVJBCkJjjGepySOa998G+EdRuHiSCO3sg+11Mm3LqV8vIndCSCwy2GA5xgnpheGtJj1LW0nMcj2kZJiTaBJuOJEVQDkjBJHuvOBmvtjwt4YlNrY2tvYxyRI6qSn7khVjyzq+1mjThy2Bt3HI56AHKadorQaaum2gN3cxypJIjI6QBlRlYSBQOQyQkKAVIxnB6fUHwu8OxeHLRvEt7EDd3AQafDNuUGTyzukDu5LqCNuMHrwe1M8F+DoZ7s/a5N+nwowkSGMoreWGLh55Fy6AhQXB524X5aT4ia/d2VsE0aS0gs7ItBAYU2NZPI6na0jn5GCk7T94A5IJGSAcd8TfiLdWNxdQvpiTagjELePeOke6QtMhRIPmbKMABwAU5GcivhnxlrN/LemZjH5kzJJcER+RISvyyK24kMDnO7kk8mvQ/GniO++3bxcOJkAWS2M7T20rgczbnVSzbiCcZXsPlAx4nq+rxanfs7uIwq9VYENJvGYt4BCqBwMYPy5LccgEtk0C4jvXivQpCQKZZTPGTs2Su2QPuZGAc8hjkALX0R8KvDFjqV/Gqaa9wD5Ekqx71ZcKS7PJCAFVsjk59B2FeDaFY6Re3X2vVYJAkT/NuaQLIyHbGVWMFnfaD1x06+v2X8MmtLDRby90i5ubTzgyBVhKswALBhjJVdpAGOu3OeuQDJ+LF/pemTmz1COGwjWyEFsJHVnJW3ZYztCnMjOud/ykc4I61+dnxA1lJbq7iUStNvYujTyXYZ0Tam+OZlCny2bJO5vlXaQAa+lPi94uupdQuZnAvLiJmhUzQLOse1WCNI7KcuU7kZJfkg9fivW7u41Ge5EYWLzpUWR1DMJn2OyKu9idxCjkHjHOM4oAl8H2Md/rlkURpS84eSFYiyhfMThVOQZGOOB0yK+5dJ1y50q0Sy097O1/dY8uaB3l5yMMHwySY2kHOAYsYyePlD4R6fIb261B0mdbJGbAIjjjkzsUsSDkhucd9n419CWtld6rq0sNvI093vik+zRLcM0+YyrASCQkHZn5jjnjGKAPTvBGm6trWtiUw/aIix85/KZA8ZcSmZk3YID5ZRgkYJAwDX398F/hLd+KZ5J9QtI7Pw5YERfaJWMMLT7nMscBnLM7lVTOF6BlyDgnx/4JfDC/kktF1m6sIYUMUtzp63wlvJLbaJ/JChhgsygHGTgZHGCftbWPEsnhrT4NJtYG0TTIoTO0cMUXn3DqkWGZmzIp/dsw6kNJ0znAB7bp+raF4N0aSw8PJp0LQ7pN8cbrNM5EcZG4zKrwhy4JJJ6hhg5ryPxB4+kt7yea6vZzJJExa7eVU+ztEpYNFIWXMpAwo2t8vrzXhPib4v6VZ2/wBjkhmjuxFbov2mMXSPFIUd5PtKKUAfeDuZQR5hjIJG6vIvEXxF0y+WQSX0yiTIMu2OVRKWXYhl2KYogUPXK7BxkljQB7vqPj3w6TJdQavdzuxWE+YXaGCPcis4kiQZlHlPtCjkMGJ4wfNvF/j3U0VTp7SJYKA8TsTNtikTeWgyrF2xKxKsdwwedoOPnfxDqzQKUhvY7u0mZpY1029Mfm+YI1VnMkgK7UfkKuDnOCBlcDUNVmEEYtb+aeaaFZDDPeB4gPmJVyoXZtcsCPvADrg4oA9A1nxrdarZyRm51WW6SFRPIzRW8Qw0IiRmVwGTylOQeit1rzS/1+7S3aSytoYp3nlAuHVp45MZIR2BBMnlBRjoWU+oqro9pe6jPcRtCsPnRxCGYvIkQke4QF0TzTtbgAtjbgqQCTgXtX00QQNZi6F3fR7JmjZzHuZ41wyxuANuAuB0PmbqAOQsrnW5LmW4ufKtzbWz3BWTzf8ASI4y4yIUDeWS3BIy2OdvcRX3ijUbiQsk7wQKkc0FjEJFLxSjy2wyqSeI2yGVVwW6kYrs7TStZ/sqW5u5rOOxSIRtKrvO8iuduwMJD5MxJwR0Ac4IFU5NPjvlthaCCREheJmit/KkjLuXYsVJYhUkVgOGHmZIOOQDkXZrkBIrxbQAwTJE0cG1l3EyMm9P3qRnk5PVTwe2nY6dp1xIlqltFd3ERNzHcCcAMhjKzyxiPPlOVCrtycMOPWul0zw0YZ5LaeQXO+aNIRcW8kYHmbRIUnByYgpGeBw5PJ5HomjeCLafAtrezt5wtxGZFkQzKJY/JiZMNgqu4nBPJYDBB5AOPOhwQOstwYZ7W4MK3dlKzIwaRDkqyjAkwuFPBBAG0Z4m1bwxJc2CyWVpA1tCoeKET7TbY2xHaY92HP7oEEZ+QbuuB6UPCl5px+w6ohvo3kZoHCqmWaNNsuUyAoBPrw3Xsdyz8H6hAzNFp9vJaXSzRtm4bzYoW/ePLKFkISbaV4YDduzjPQA8r8P6XeJB/pMcdzh3iWa2Zo55DlPLhaRecchRhMgkZz0PXDQr+3RhdQQ25Ty5FecSKYkIZS2xoyWdQR0Q84z2rt49On0BLe5sLGzmmt1x5bLLBKEnKyL5T7SrXG1g+RhtucEDArR0XRpNTtbq/ube6hupZbqXNyyTY8yQLHbq8jZ/ikXkHajAgcUAcRb+DbOL7NfKigXbDdJDJ5pY525kcnJVpGKttH93j1/Wz9jHQodI0bWxcXIt0gtg9qJ1DoUeMSp94Esc8k4yGY5GRX516bpl0bS2uRDaC3FzhoTD5ctuWDMETYfmIVELEqo+YbcgnH6afAq903SfAuqG5W0a7itN9oWjlU4a3wse+NlO3zDL1AJ5yOOQDP8AiIjfbotc024hmNpNcC7iiLQjyVlkDRlieR6jHpjg8cBpuvyagszanBFLbu8s1rPOGjWWZkmkRN6n97IoTHyZOF+6DXMeM/FdpqUOowOk9m0N080pt/nmij8+IZnkf5Y42DTNk5xvwFfGK8x8K+M1s9YXTZofOt0ULA9y4KhkiViwVCQv7xjKGzllOACM4APtT4ceJr+y1SwZwGW6lzFb2U00iRh/s6vHeGVB9nlXYv8AE2EXcT8uK+F/+CkHhW30LxTdeJbKYi71y0i1CG2jJhmaYosY3TiPMlmFYcAly0LDcOHP3B4KmtntIdQ0preMtKHZc+bbO5EhkjZGZyAY2QhsjJDHPp86f8FIPDkuu/D3wj4ra1eSCC01HTbk2W7bbIsMRt1IAJ4YMQN3bpnmgD8ffAPx8bR5ILO8l8sWhcR/Zm23cbsMcvt2yHBY5zkBcEEcV9t+A/j9p+taY6y3FxFdRpAI0laN0kCqN5zGoYx7/LJLAAlQDyK/Hqx0DU4tat304u0azSMzyYZ3QiTcjEE7PleQbsds8Yr6z8HaTq1pb3F9P/oCm2il8lCHwRKpifcXIaQLJuIzggH5e1AH6Car4zW/SwkkuY5i6BwYnCIzQSRyJG1uTyqySKTnOdhzyQa+vvg/qdzrOn2l3ABGsaBpooo8qIpEUPIx3ElcDk4ICtg44r8pbDUb66ewsI7kghIZGaSWIk+f5SZkSMcOUwCudzYAxla+/fg9rlykEVssbLcNOmbmHi2e2VfK8kQgbQD5bFjjLbfmCkGgD9Z/Betw22nmUxzIqQpGGBGGfY2GRGb5syHtg/LgAdK77StakjkkmuZvm3qygESBd4O8HLZcYxxn5QnOa+VNE8V3cFlPbyWG8AQeXKsrrDCGCyKVyql/kxnG4K3B4YE3F+IctvdNC32hWjclJmULH8kbFGFwz/MwkicOCB0GMnAIB9tLrdtNCWDRTxqiCcxJKpSRsxjLFiPOJUHqOM9MHHp+meKYl0W005oBCRIbizvsohlUL+/j3uhM/wAyx42kFcEEHOa/MRfindxTSD7Swhe6MrQsw8h5UcoryK7DcCxIGRgmXA4Oa9+8DePo9W1E2txfwu7rFMLa2jlKwJKcfuQ75DAeYACAf3LZYjmgD6q8Sz211ZgedJHOyHbuYY8twjqUKqGEuM56/er8/Picsia0I43aPNwNmxnkZjGcs/2cR7VG4DqwIB6HGT9qarqVtc20ikAGBTGlw5Kbo442AQqQdxYjg+2Sepr4s+K6NBJa3yxyhZrh4kl3bg/VfnKR5A34GcbecZUnkA9c+GckRjspGSKVyqxqyqwAcIBuJZ2CkMy5xx1xgYr6y0dDFaS3IgZYYmS1uXKIxVrk7I1RWVm+Y8BguV67gBmvgX4beJNUjeMmwaOxVBbLMIXj+0SQshV1dlIM371gcfNhQSCSK+sdI8SM1k00sk0y7PMEKMyHdEwKHcrAkYUDAA6hT7AHoOs6ily5RLS3giR49xG6SQiMYO5y4+UnBKgfeGQe1c5rEkb2QdY5Sv3UVN7lCxUmRnXJjVffpnsCTU1veLqljPcOoiEQEcCTnyzdTMo2W4O0kSYb7zDge9Yl/f8Ak26ujSrDGqLdiI7lyVA8ppAMFMJjg4J5z2AB/mVAtyCxLEd+cD0BJ6/41Iux25YqxIJbLHC85yOpPP6VX3YGNpyOrc4Iz0OR04/Spk8vq4fBByV6g4JA3EYGGA98UAWfI3RSvlD5al1JRt8iCQRsfvcAHBGRnk1CsckqkpEzIpO9lVsAYBYFsYHGSPrSRyFRInDFlCNz93DB8jHfIqSJFlB3uY/mIV9wAaQgkBtxygzgZx9SKAKrsrEhBtAPBJGcZ7kAZOT+lIwwoLYJIJUg5OPf0/GtCdCEXzFVJIm2Ag5LIB8nyr8pTAPzc5JqmAMrvIwOFC7QT1J+mOOTn+QoAZGE/jLKSyjAAOUOdxIJGT2/HtVhpnWMwr80ZcMrMv7wopO0A5+7uJPH54qsy/PgEnJ+U4IOMAgjJ45JqVYpJSeoADAEtkKFO7aMnpyeM854oAQOY5VbkkEN0x65BXnI6/nT5Z0cPGkZXe3mMQ2d7ZJUYAwACX6etTW8UG5HlkiwoceXhw0gCliWyMA56dzjFQ3EkccccURB2s8jSKvz7mwoXceRhVGPqaAKsyEEAqyuoAZTgjOM5XAGPl2epyDzmocdcE/Mcc9wB1zVlbljGYyiNly+9xucttIxvPQck/WopGUuflMYBA+U7hg9MN+JoAj3bQV2qeQQxBLDjkDnG0+47U4kylnL4cBcbsktwQeQOMAUNtUYyQcggYySvJz1wpxj88Uh5ww+XrliCCeecqejfzxQAKSjZGMhQfmXIz0I560IrMSygttG5sdR2zgHjk0KvmNjIB2naDnk/wAKqAvB59hyaTLpuAyCQQcHquDlfpQBq2kww0TnaDja20lkI2nhlIIB2+468Z5r3H4XfEzxF8Odd03U9J1OWFoJI5nWKdjtCFSVZT1OM8Hrz6V4Hbq5lRQB83ILEKGyCR19TnFdJaOyBY2UbtwYfuwGZWA3HzCMlRgYA45zzQB/YJ/wT9/arb4ijw+x1SS01qzWO3lSGaZUuCm4B5DvwNwKDC7eABjNf02fBjV7+7060urrzI7hmIDbiB5bdGVlySCpU/MdwLYYcYr/AD1P+CePxdn8DfFjw/aXEpFjd3ccXlvKFVWDIQdw5PIJGRxjAr/QC/Z28T2Gu+FtDuoJ9wltYJcbSeZI0dgeeu1yDj6elAH3zorNLCqtvLKoYg55Pf7pxgc/54rTeBXLJtwXwCOOQSCR06c/rWLoTr5IUO2CqjIbawwD3GSMkDr+tdCI+NzllGe2WwNw4yOjc+g6fjQBWWGOMFFLY38A9VHBG0n7ozgde3U1IirFICnG7gjYGDHBPQDvx+Pen+VluNwAPUt8pXAIyCOgJA7njipgmCd2D0bABxjB54HTgck8ZNACwgtncRjPyAAYx3Jz0Ax+TAYqV5JvJfy1jV9rFflK7sAjaxXnGM/r9C0qY9pyBlcrtOeCMAYHQde3vihXdFAYKWKhW2jGV3Btwz6KR/30e1AECI2WPmDDIVTCFWSUklmBycghhjI429TmlZGCxhWLsoUF2AGSqgHO3ABJAxip2BHUAZ++DyCwIAH0zmq8jZIGNyk8kkEgbSM4B65xj6c0ASodoA24xnOctkk7enbAx+A9ahcsxYbvmUgBWI2jCqRj0BI5yT19sVIQ3ljCsrY5BOCc4J56E7gPyNQRxlEEbyGZ1wC7KilsM2OFGOhIH+705oAkG2GILIz5UAb3xySw27iRjOWOPekcg/KM5z7gD0BPY8GkliWeLZKiSA9EbDRsAwKgqc8g9f8AeqKQuq7gpJRcgKV3HaBkLuIx364+tADvkO1j82CflwcgZyCcj5uSRn3OeKJTGCixqd2QwJWQA5OACcEFcqenOSM44FRRlnYkjsCCX3fMSSVPHCjAyTx81SkNjg4+YAdDlh1AIOMZJ4Ix8woAZITtVGkI2EgAsCBuPzMAegLY/KlEYQAKW5XqV3AEHGMkYyc89Ov5BQc/KobIzgDkjdzwvGe2fX2piscuMAk/dYsSScAdD91cA/lnrQA9VHHQBRhipYE5OSOowM46ADj15qGXcoDQ7TjacksMgFQcY5D7c455OKsDDYB4OF3bSAzjOODnA4Ge9NddhIUbl5YfMxKkNuxyODgD88D0oAhEaY3PuBXB2kjkA4Uk4xyeP61FHJHLGHjYMmdynHynGQCCVyRkcYqYk4YZx94rjBI7gADp/D7984qjLdrB5inkLhgwwOASMEHpx145z1oAivblYvKTdtZycKUZ1faquSxCnYSFPXHXjJ6+O+ONchtoLt3lVUjhLL8rA7lDFgG3HORjjHBB55wOu8QeIILSCRnljjKN90HD4IJyFI4U845znPOBX5o/tV/tL+Gfhr4X1nUtY1G3jigjmlQtdFWYKrtJHnO4KoXIbIBDYx1yAfzef8F1P2gre6tIfBVteBbq4uLgSRLdO7tEGC7pYc/J/Dgng56cZH8r2j3n2S5S4Vir7gxkVsMrZJ+92PH4Zr6y/bh/aQvv2i/jZ4q8Qi7aXQra/ntdDDuGDWkDsisCqjliCQW7Ac5GT8dRbggK5656j09SOe9AH1v4F+L+o6EsaxyqrAKFlY7TxhUycdCSCeua5P4rfEe/1+b7PPdB2fBZY5A6K2MJnAIHLZx/9evCIdRmiHljcf4hlsehAzn26VnXM8ss5aXczggBTngZ4x7ZJoA+nf2fPGreD/EtrI99PYrJMrXEsEoSYFWZxiQ4VAXKg5YAqT61/VB+yx+3l4d0vQdNs9W1ONwsMCmTzjA6usaBGkyxJcldrY6FgScjFfxwabdTC5SUM0S9PMcliNqhgCqY78D8PevfvCXxP1LQ7Qwf2hLBGyqMxOwYYI+ULu4XgflQB/cPff8ABQzwDaW8F4fFSQ3DxsPs/wBrR4AmVXf5bdZCMAE9QM9s1Z8IftsaX451OK0sdWaRZpI1EmSyyK8gjQBwNuc4JxyAeR3r+JOL4rahfTs0moXko/dsircyHYFyS5AUDgsc9hxX6Pfsq/H2z0y802xv5WdkmhMTsxH71TGv7zIYSANnHQjbQB/bT8P/ABR9tS1Vr63ui0YdTC2SN7DI3MFD8AHIz/Ovp3QtRtkj81XG7aFO8k5PDHKjtnA4Havx6/Zw+Jtprml2TxXsdw7QWgQLOFXYMeY4BbCkMT0+8PTAr9ENI8USG2RopkUDYdjMA+PlLyEgdeRgYxnkk0Ae86z4mgs7Z5d4TChTtUvtDNwCo5ILZ5IAAHJFfCH7QPx2h8JaLfXz3IhSISoUhYAvvyqvgg/LtZsnr85PHWu1+IXxQh07Trp5JzCvly+YwlUuANwYEhgGUrjBz6g4Br+dH9vL9r9LC01HS9NvHeCNLuFJQx3OyA4Zl3AhckDIJ6kDtQB5F+2D/wAFCJtEkuLTSbxUvIZpF+0+c+/aGKsFjzt3EM3bPBOcV+W9/wD8FF/Es0xaa7lJdikr7jl0BZcj5sfdC445yfWvz1+MPxJ1rxn4l1C4ur2SSE3MrRqkrtHtLNgKHOcYJJzzzz048VDE/fbHOcfnk4B56/pQB+wbf8FA7VGX7K97HE8WJYWIHmSMmJZNwc7NznIGcgrniqGpf8FH9Vht47LSkuNoGUKzmMRsNxVmYMGVwxyDkke+cV+RjEjOMMOcHpx64pmTjIJzwcZJwPX6f40Afd3i79uv4r67Hc29jqT2MUzEiVZZZJVxuVWD7uWG4898DPFfN2ufGj4ieIlK6r4p1a5RjLvR7uZYy0pUnCow4/dxjHTC9Bk58iVmBz9MnjPPA+o5pS7YwAML1+poA6C58Rarc7lkvZ3HIbdM5LAk8tl/mPJqKx03Utbu44oBJLLIwQHPXnaAQBz0rHiXe4wD8xwR19On6V9ufsufDn/hL/FekaetqJXe7QmRYi06ZZQdxJxjg44yM9QKAOi+DX/BPf41/GCSym0jR/s9hfeUEuZmJQI7BWkwvLcHPQAYr9kv2f8A/ghrqM91puoePbtbrYd728KuVV1YMiyZQEq5CjIzwQT3FfuH+wT8B7fw7oGlveWTKYbdIQsvSRXWOTzWRDgjjG5uQcgfLzX7NeHvAOlwRRNHaoNqg/IihwTzkAKN3y559RkUAfmT+zF+wF8PPgvYWkGieGNPgmghSNZzaRmdhjzIwxZAzqCyhsnII7V89/8ABR/4F6JB8IfG2sQ6dEl5ptsL3zgoEsYibdtLqoxH8pBzkngMTuFf0J2Wg2sCRqkasoXB3AA8KpC8A7Tuzkd8E+lfml/wVP0yy0r9lL4r6rGBuXw9ckIoVZFd8RkbxjIGMjj60AfxTaOiXU7LE08ERaKBpJwEaSRY1Zn3DIxnbjttBJI7fX/wt8P3/nR3B8+YQQxs0qJ5uxYVBQAlzvhEW3G0cgdAOnxr4K1O1uikMUZRmvdzSzuPLdQEVoQUwBIHyd2P4ug6V+iHwwgt7O2UpLIrXenl1ESyMgkljYoC0kjbyF2nfwctyvBwAXvGF9BFavFC8iSYRIkEqhWypJfIwNuZGIXnPIBIFfPXiR73UtOlW3tzMY51imdRCSZAwWNWwS24xNwTtDDk5Zcj27xxLbLFiVZZX8iRIYwMHzRlAGduCfvEYzyOwrwEB3mtlM8du85b7VYtK7yoEQEGTbHhhhOSpP3hwOTQBS07QpJhsKNPcWyASLskk8p1ILIcZORIccjPPOOp/TH9gbw/HqEt4XXEh1CUltkanO/KiJWXBPD5xkKGJI6mvjHQIvDi6Ff3d6sKzxr5jorSs80piURrHKGG1WkJwAGBX0JLD9Af2Bb6yW5KxeYoku5XjSQLwPNLCPakZz1I+8QdhNAH9Dfwb06WLS7WH7OkQiyV2xrlgwIVjITuY4GMEcbevFfWFhAwgiyo3Y5bODyCNrMw55B6cce1fPvwfTfp0JUggxgj5jkH75AyRjqcgAAe5zX0xbKvlICpJBAwcnJIGOF6HOefSgCuYDuBKgEDnAzkZGQM9QSMmpPszFeSCAGU84P3SQMjGDx061olQQW3EEEBs9ecZ/Djn6UjAA4DBAW3H/aK57Hp9Dj9aAKkccgRUyVGcjI5xwARk+/TOelJLE5yOQQwz6Ac4xz0+XOR61a34yDhQeMdsc/w4xyc59xTjLuyOMsOcZGT1Bx/nqfwAKQjORj5hkAHPK54ODn86aSRxgAAkHBzyD0Y+tXHCR8qWYtkkADg9TyBgd6rMwJxkkZOTjPy5PHT3oAhBZt3GQxx0wM55GSevWrUcmUMXVlfcncrxzjPQ5Cn88VCSoIABHzENyMeqdvmzg/l1qzvAAC7TxnGckg4DDAPIz/P1oAgSSSWWWA20sYiC7ZmACS5ClTGwb5jkc9CNvTnNW4o5WwuzbyQxYg5HO0qR1OVP0x+NAlBKJ8w3kgEBuqAkjJHToPxNXUePbhztxkg8qRwCcY6cD9O9ADUt8ZIABPXGcuW5JHPTfgkdPao44ZVdiyYVGwpyp3DGd4weBng/SrYlQfKODgAA5+9kbmA7j/HNMjeUOxmZdpDeUNpJxk7ckL/AHfqOM+wAHrHsJI7jJAPOOM4BI45HT1p5QnGBgtg8565yMHP0pVKgkDGQPb2GD7YHb0quWuPtUcqsBAgbcvqeoOc5xyOP8gA0Am0DepJOTnOTgdgTx/n2p6rnDkhQB0JGdxxwCDyc4xUc10kcRlbjb8qhVZi5w2FCgE7jtY59z0FMJjmj2tnbIhLZByVYHGQRwcYyP0oAn2rIu4YIbvuBBOCCfz6dahe2UFQx3Aj5lwdp+8duB94Hd346U+GOG3jSJAAigjkZOT85GFGBznpT3dQ4jB5YcbV6gdeCeox+Ge1AFYoAoG0qEOAD8vC5AwM9MYx9KY8ahcYOQFPc53DODxyf8aslmG0KofcwVjx8o5zkE/MOgOOefQUTIwQIrNE5ZTuVUY4BBOS6ncGAwe4ycEGgCpFA+X34PKhFAII4CspbueM9AKekU3nPnHkBQQ3AJYHpktkjgcYAA7npTg8iblWMuT0K9RgE4bJxg57ZqRHcAblClmPGc4I4Ynj3oAkKgHJGSB8vYAnBJx0PzE/5FMjMxkkEqoqBh5BGCdjbs7gDg9fbr3qTdhsNjoW4BPXaeAOnX8KlJHPGMgEE5APAAx+FADGRsnjnOBg9emRx14NRmPllBKqMZ6EjJyVz6Y/nUu5guTnnGTwMFTkAAjOTjrUctwsCtJLyVHQds/Meg9P89KAIzEGBJG0ZBGfRRwx/vcZ/nTDB8uSNoCnB3A85JHQ8f8A1xU6/vCpDLsAYspB3sWGD8wOAOewzz19HHOcZAC4AX1HHUfT0FACWrLAZEeLcj9xjKkZXdk+x5HNVJAzOS5xgfM3I4ySBgHngdP8avgFgcYBbPY43E4Axj2FNwI0JdsgKNzgDbkKSx2jAAJyeD36GgDM8neqkFiGwV2qQcMOuOq9T147dactqGAYlgVUjqMEnkk++emKvMoOHTr0GMZAI5/LmjYwcsXwpCqFIwCwOSQc4bjHbj8eACo9sCEYbnK9MABR1xyD0Dflike2Utv8sbzgM3GW254zzhR/nrWgR+74IBOQI/8AZ5xjHTv19Kj5yAVY4AxngEfPkA55PT9KAMN7Ub7gFZAV27SwzGVZAuYcHEa/L8wGDk575rynxfok7W04lmd02MBvVA2Dlg58tRuGCR6fKDjI59wdlwwB6AcZwT2wPUYI/KvPPFiu9ndCIIX8t156HdkHA78Ht+lAH8f3/Bdrw0Lf4TajdlYmVbvEDLDGHt5XkHnbpTglGiUL8w4JODzx/HRBF5YZRuIjznGG2ZB3LkDC5455r+3L/guLo0t78DvF04TzVtES4aUBFS3Jl/dgtgMCcMMnAIzyccfxNrFGxlRGUMiEsd+UkbjcIjt5yMdR2JBoA/XD/gkFObr9oiDQ0UTXV6YmSKR2Btw0gG9ZFBwGCctjgZNf6GXwb0GbTdC0+2uBEJPIh+4TGVTYqhETucRqc5BPHAHNf55f/BICzEn7Umi6nGBm2jjWaGB2M3lZiIlYdCc4AOdpKkEV/omfCzyr7Q7IeY8beVE0MyZEiptiAJYEfOVBB7ANjBHFAHvlmWeAMYpBsaREWVPL3GMlA6jJIjYrlT/EMMBgirpgGASqgYOcEHGOvOOBxUsLgQoqqoBA4wMBcEDAA+UDnjHTFIzyCQxmNwgQNvyApZi3yjncCOCTjHzYFAGXNpME7rLKZXKMsiKJCIyVG1GKjqNpPBPVj14qxHaKqEBCMDbwc8bgFJ454960WOxgoAwQBk8cscjjuck8e/tSxZDEhSMEYGe46g5+vPTpQBn/AGLACgbQvIyDjj0HOOmKkFsjABUUEgCTB6/e5GenXtzkVokbzk4Vtw4OSACG6c+v6CkxkjPHKc7SOM8cqOlAC2NpGrsq4UiPaA2BksADt5GSCTg9arQWT28UUUgChLdE8sksylQy/eAyQdox6d60LOMyzhccJl2Y5zgEZznrxnH0FVYZnlt4pJSwk3TKVfduwk0q5yc/NtA/yKAJPIUojEbtuSOeQcdeg7dvb60eUu3cAuSSABzjGeOvXpn6ipY8MMAAZAPuB0IPPXr3/nTiCcAHALHA4wGBwM8cnigDLdrdZvJZ4ld13tGwHIkJReGPTeTj6dKtCEFGCovynORj7oyPbcP1qzKIQGeRQdiEhiASMZ5HGT34688etJFKsiBkGUZThgflfOOMEcH5fTigCkbbaMBc5IBGcAEMCfx/z3pwhXIbamFOMkjkYHXGMA59Kv7dobOzAbcuN2ccHByOuc8+9PxgLwp7YAz1wx6j6UAZclqryK4LIqlwIwVKuGUgBxjJAOccjnk5FONv8pwoU+mD1yRtJz0yP1xWgyBifl+UYwSQM9+APfNNYBiCCVKksACckYwAVJweCeo7+wNAFAwAFDs+VjgkYwuA3LFj9B65b6mlNsoKN/GMjbzwMHg5/pxVl5NpRVR2DthyFOFB53MwHABHvjNBbjG4E53MBzgDAJ6c9+uKAKf2ZfMDknayqSCznMo4HyFtoTbnoM5NWZIYyFRMliQz/MVbKtnGQMqP0YHnil3AjcpGBxjbgnsByOoJ79aESEM8ixqskjAyuFUF9q4UEgZyCSM+ntQBH5IYDaC6vuBKAEAjccnnIGQQcAnkdqI4vnYMpAyTnGQwPXnOevarJEgwY9oztyGBxgFckFTknGce454pd5IwBgkYIA9eT1Gc5+nIoAY0MQ3AKCeTgDhRzgBieTjGTUQjjAzhSAQuANxDcdhkrjuT0zVgEAZJ4bJbsOM/4/pTGYgZB4J6Z6nBIIB56gc+9ADBDGQCMHBG4DGcc8cnrwaesMMYVYwiKCRlUVQQzEkYLYIyW/Pt3VZdvSMsAcELgcEjOSSBgDnGc4HSpSwzg8Enofw7D8KAIjERhVGQTljx8u0A/Md/Q9BgHJpfKAP8Q3ZBGB8p7EZ6Dr/k1Nu4+XHYjt6ckd/X8aiedAyoSAzZIUtzxgde54oAYIMMyqoIOACcqQeMNx+P50yKAhAXHz+i4IOScdunK1dyGxnsc9SPXnp068H2x0pXKccg4GePc8gn3559qAKhhAB2hc84Pf1I+vI/PiozB0xgHJBORjkk4Ge2COKtjLNtCkY5BxgcjaAWIGWwOc+1ABzjk5OSy9BxgY54+tAFJbXABIUH7oXg/LnOMDtgH/JpFgIGxMIAMBVACqPRQMcc+v51oupTbuyAOcMMHPOR0/l0pqjcScYDEsPQ5OBnjgZFAFPydpJBJ9mPCn+EE9xzTjB03AckNyOh5HC5PbOOO9WgDn7oxnbzzkn1H4/pThyTkKQM5IbLHCgY/wBk80AZslvExIA3A9ACpyQdxzgcYOPypnlgFtiYyMbscZyeMA8dTWgUAyxJ2A5ycAc9QcngZpCF2tkjjlevGfpjIzQBkSq0chBGAoxjBxg9+BwcD9fwqu13DFIkUjgMwLKnPzZO1R6DLHAPc8VsyBmeQyYKgqU+U+Zt2kEEduSMAdhzWVd2CXDJueVdjqwVCArgHzE3AY3DcAeo6YOelAEmFbkIo4O4jg5OOfrwPzqrJbhgxVRsbGTheDyTjHQZx0q46MifIoGD0yAwAOMEAf5xTkUlVJHPcADnn07e9AGZBC5BMsYVsyKqbkdSvzKhLA8Egj0wT7cyG2LDAUfKpCjoMc9Tnjnn8q1GTIHBTJHPLYI4IOc8UzBbPACg/Jj36sQevPPpQBmm3XoF455PbjJHY8hfQ/ezT0tlHy7eBySBz2GAeQDgjn3rQaNdgWV87lAyCysQxHUqBhuvp0IpEhQsdgIMYG4Z5wSQpGTnHyk/8BNAFD7PtIXakavkAceY7Y6oSRk7B0xnvR5Lxn5ZGO0gldhY9T0XHP3hx/8Arq3sR5Cxgx9nkzA77Hw5iKGWIAkxtiV1J4PUdDy4DccE/dweuCCOgxjnk0ARxRWaxmSUeZIc7IslFU5PLkHkdOPSsbUVnud6q4TONq7R5MahVG0BT93ZnBwcE59K12EeTGX2sAGPXKjOAT3xgcf/AK6zpWBMgRuEYRn5WALHa2BxyMYz7j60AUxYlURipABCmZwwUHA5BI68Cud12JIopDvLqsZLFVPVVJYqMZb9eMY5zXYNK6weQZFfhpkhVQruQAuBuPXpzwOR0rn9SjEtuwYFWZGIDfeV+MBiM8cHJGRxxmgD5D+IaRzWN1iKRI51lHPVcB1LY5yOGI7YOcZ6/wAmX/BSjQbfSviFCsd1MyXU8sqNCZAI7YYE8UsTRgpNgrnBAA6nnj+v/wAeab5un3jYCuyyKrMA8aOu4cMGPykBsHg4xkda/ky/4KIaaZPjQ9tcMLhfsDr5SMx8mV5n2MHRMNAPLAKMc7gT025APzj8DlLO0u79xxCo8u8O6ONWRWWOAAAFZNpBJGcZ5zgGug8J6pe67dalFdLGkrqxa/S1WUmOEgG3unK/JG6ooMi4bIGd2c1h+IEnttCkYBU2hbaJ4l8oO0OVZArgB2CHO7BOFzxmsvwVqk+nWeqZCNHHHPFJMqTNva5XyLYQtuU8spJ9ArcAkGgD2fxXez22iGCCQPHcwzedKttE0c6CNDA25WB4YsoZc4x05wPkLxWHtFjhuZJZIJZXeTYWMYZQshDvuAyFBOMnOR3r6TuPEdtBpEf2mF3iUNCIhkhfMj2q4RRlAHbODjpyeK+YPFGrzXuqyWyxSGySRJI4GUJKqtJgxbxwx8tjjHXIHXmgDpbHTbSNdKksYnkkmhQAFRIVM7hm2oMB2wF2jcM56jrX1V8NPDVx5sd5eRxzQ3UZEctx5pjYBGUr5WSVdfmVlzjK9GXBr5u8GXsOouqBUt4oysxt4i3nxvFgoduP9YWGfvDkDjGc/YPw5uoJIVUQrGZWllDu8kvzyYWTyA0n398S8KmTsbJ6UAcv438KWcNzDeWEEmJY3gu2S3WGNWSNCJ0gADCM8qWIw2CAxyccPbeHrkC21GXb5MM7xwptbMi5853dnHMPzAdzkdepr6D1nRZ9ScXPnTZCiJn8oJFJIWQiPCsSi7AMnHWToBnHiuoeIBYT39mYXlAmZFifGHKb0+zujHjLFNyjr82egwAd54DdbXWILOW0iuCMyu4UrJ9nXBBDDIlcDncpIB5HTDet+L5ba1sdRu/s5WG4EVvbrJHukBEySCWLc42yFRtwARkAA9DXyRpGvzC4g1iK5e3nluCsEQixbWYSZUe3Ll/3Ue188dCcHAxXs95r8d9ZkX4aVJYspDBIYoH3xlkWORDzF5iRE7eQVPPPIBneE/EEWrXt7ZM5KxxMsizv9nJEZPT5SHYMBhAMMSDjIFe1aMsVrJZS74XDPEkarMPPT/SYoUjUleHKSfNj+Fd2cgivlHR9PvrDWWuIonRdRkMgjyXjgERGwASuoUE7gCQBnIz0Fes6T4qbStXsYL5ophAqbWfIaK4cReY0MZG2RzIEDLxt5IOTyAfct9Jp0+nacId7Tywmza3SbcbiSXJOwqV8yQyIW2/N93p1z9zfs4fDS7uRDqbxkyPDCFtyqqY3VIldXTdtRipTqAD5Zyc1+b3w9vZ/Gnirwdp8klvb2Fzqtrb3UttIJGjiMrhrh4pMDAQLwvJLjjkV/RF8GPh3pmlQMlq8lwqJFHFdIXihuEaNlaZAfmUkCLpgbskc0Ad14V+H7W7oklvA8AijbdGo27jncqo0YyAQo3H72TjHFdjceCkli+aAHG3JMcYbb1ywVMcKCCfQ/jXsujabCCI1TYiooBABJGGXlgAN24AnBzlucV0zadEApIChVAJOSWJOMkNnnjn8qAPlJvhnDLK6GNYS2GxgOpYncrMASMFQMY4G3tzWbqPwrSZkmkt0kdVQJtWNVB5YBwq7SMDGRjOBk+v1oNIQSM8aoinBkYxhjJuUgIHLZIHOc8jjHHSO60y2ZFV/KUyExr5hCElELsByMAIrEn/ZJPSgD4ju/hfZXPmxm1jm8ovuHlxAQyBA+HGeDtbOOe1fkH/wVn8AWvh34HWGu3C+VBba5FGrRBGBMkM+whWQjGSFUHoeg4Ff0eXemWh3BREXkQThkC/OhLbJA+fmU/OOpznvX4q/8ForTR5P2V7i6kSVXsPFejeV5Aj3uNxMsoBJCw7mK/NtO9BkAEZAP46bpWMbMEeS5lZJjGUSNpBIyFEiaIjaS2CBwT3xjnL04aeuozu0NyvkR5hBdZEgkIcTNJKqBnk38rnG0rnoTjU8R39reIhtFULuaKN7jar/AL0CSMx7ceZgc72YsVYcgYzKmlxWlkzxyrPfK7yYQQfZEtolVyPL5EjYHIzzz70ALda1dan5YvLqcRMkiDDMpA2F1ZWCExqcfdGAWA5JNVFhi0y3kktpS8puFRFWJfNG9kViybsEgsnU5C8/w1f0FbWWxupbpUmvhcFmCKpQxOrhowwk2wMTtAPJAJKlQKn0+D7XqemaZZolzfz3ELOSrRwFGZJECeSxEm1lUjdtBCklu1AHufwuvF0nRLjWb9Yi8pKBp2ZNy42SxW0ax5807mySNq/w7RkNuiOy1eS6vryYSqy7oi0cbFJi5EYZxjEQiKg5LHPJXJ4bq1u0NrY6dAsEltZFVmUbG33LndNcTu6jy4gwA3EYJAx6mNZbh2h06zlaW2cqmoOIlmIBXy2S0SElnQhV+cjggnK4ywB6FaRWNz9hiS+lWAzbvtE3kW0Jkt1UkJLMxy4yCQDg78Lyao+LFmubWO4s/tN3Y/bEsCgmjkjF48YkkkkVWyy7HjYkKVj85EYgyLu6R/Dtk9rc23huPVJbS2i/4mer39tHDFbMrF5HhjQn7JbmFkJMrq+QOABXyp8S/izB4E065tdNltbrT5Zp5X1GOZZ5J7mJYopBEqSFojiOInKrwi5+6KAOl1z4j6N8PUmkhvftutLa3AU8mKwLx5HK4CkIWVuMAk18HfFP9o3xB4qnexS8MiuvlPcW7NjerMqvH5pJUgFQRux/dC8Y8d8afEjWfEt9coplS3uWlaONS2ZFkyN7OBlyQORnHPNeei2AK+a+HJRnwQSAwPY9SB1GepwKANOSYXIuJrrzL26VyzGRWkQRyAOzO/HzB85Oefp1zXstuxlYOX/gTJxuUOUyRggA461pwQrbrKI4mZplALO4XpgtuToVIUYHH3uSauWthJLKkYiMZdflOHx8xGG4H3cfhQBDptmGmieUZjBw4XJb/aVgDkHdxnHevS/DeiT6pdRLHDO6iXy8RrviVGIVCzqchuepA5wM4rR8NeDr25ngRESdpXWN08pnVTngFoyOCEYZB7n3x9feAvhnBpi293eiT90FLWlqEgeWSM7lLsUO9fvZONwLDDcUAdL8O/AOk6TpNgYbDzr1mDy3lx5kzgSGNW8yFVOcoflHG3HViSa+pfDlpLeLZwI8trcsxjtf3UcMccLKCWnZ2B2AIM55YMxyCQa5Lw9p2LXP2OXzoShLWs4VBC5jkUszoRvyZOmAdwA+7x6fDqFlo9m13FHayZIcW5QXNw6jMLFpS5VF2sGIUAg4JLYoA7TXNSsfDmjHT7QWYZY1EyIqQxSqyLyjBgw+cNtzwSeuARXwZ8UfF813MNOhBFoyFRbWyMTK6yMZHkjI3C4wiBnypO04PXHo/jzxta2S38MWJ3VRExuyBudpkllyd2VUKgCBTld7EEE18xXXi62XU7u/vryNBJEZI7fCi2lVW8ryvJVgS6qG2AEfcYZJNAHK+Krm4stHiubqy3XEs3AUMrpazpMeZQG3uWJJUZ4GG5Bx5VaNPc7mSKL7PuZWaYuHOBlkCuw38kHoT3HHNbvivxW2t3BNlCYbGFy8MNxGg3zSEiWZ2VyTMR8oAIARAOvFVdLhaZwx8hyYhIFeMBVJClhhwd53AZGOdxGAaAPSPBOg6zq88VuoVYoFIihZkR2PG0bFGcYGORjLgnjNfWHibVJvDXhRbS3a3jnewK3O5I9wc24QJA+3EU+NxyCCSmBnt5N8P7Zrl7W4mfc8KSNLFEiKCuSwkdoLdTsCkDaSTmM4IHFZ3xV8TXIsXgSK0EIIjbeHcKFUBZiA5Czgnr1O7GeSKAPk7x/r88srtuWVyGErFCHaRkbMoVX5IVRycj1zxXhNxf3F5OqoqxckYXMUe5gFLFSdq5w3Ycn6V2niC+t5nuwbiRyjSSIHBClnJBjjXcCAS2fw6VyWhWH9pagsHmeWysTk4f5Rj7gHJAJ5IPGe9AH0X8O/L03w/NDLGZJZAC5iIaTY4J8r5SAyg4PUk5IFe2fCKx1rUdft7fw089s91IVvHlBYxjzANoMcTYyvILDHy8ZPFfPru+l20Ns9xGEARD5MokkYIR+9RZEBVsgjPBwBX6Bfssabdado9xrc9lFAtwwSxvbmPyUvJpBvcR3FycxyRKFb5VKkuVzxggH2F4W8Of8ACJRJPftd3V9d+Q5kldY/MaQhnkUxKGQBRGEA+UIdoxkgcf418SzO+oW2/wAqOHz7qOQxbFhWULiN5JX3kM7Rqc8bgCBg8d3JeG4tJ7aNDNfbYo7jUbm4NyFeRl+eIKiFVD7dygYVm4wcV4Z8QdK1YJPFfwWz7wx8y3LRxkb2jUTYmDv8hIBb5jxnoAAD5s8VeNLv7Vdy3N9JOyNIZJI13qZVm3eUFSUq6EKFydmNuOOAfONX8cSXcDxxmeS3eJFkgUrFAMt800YkkA87oAdvQ9MZB9C8Q+EtRmt3k1ERWOncRwxW0AaAknAmaOUhli+9uKu3KdPTybV9Lhtw8UUNlOsQ2ebCZUkkjwkYIWQ5Ctkdsn1wCKAH2viDUXtoYYzM0beZJFEFYx+TFIweRGdvmVSjZw3bOK73Stct7fTGuJ4oJJUeMSXUjxq7iXcGjhSJWd+qnIYKozkjt4NPLPFIptGJYIIzh33RYfJzEigDHOSysSCT6YS01HVZcGWWTdaozGM4K7VZI8D5B8nmHOc5A4/hxQB9baB4j0crc3M6TRs6QLajyJXRXRiSvmsu05lAJO8kcY6gV6jpH2LxDOrW9lNeXbPFK88kqW0EKqGKB5HxhiUYA84xw3AFfJdt4p1e2skttSsVe1MeP9Hd5GSEkyLvYqFjzLsdhuBGzcRgAV614H8dCGaK6jlmItgr8JBKsiqTjzYX4yCAOnOTwe4B9U2vw7svEGmvZWFldQalIY+GSQRiNh50kRkVipXCKwJAOBwR1rMPwB1G1jgK6rfQNFN5rIY1+zgyAFdpDZJBLAdVwueOK9f+F3xHg8Q3kcD6fZQbWiV/tJez3sxSJPJiUbcEsowNvPpkV9fJY6dLPaXKxG4tZQhaxXbF5CkyKTFujxJEZU/i2sACD0G4A/Pyz+E+sWt9IXWXUY/I86WS3mJjVQXd38pyCG8sSAIoPB4BOAdnTPhDqcVtd3GnpqExuxL9qtUKG4KxSMWZFlYkKFDfMmciTDAda/RuwsNIVmkis3kMkqFI9tvLLaBdryI7YA8tiwyWAGAcYzy5PCVjeeVcWMltpxkiiE0Qd1Ep2E+fHtYCJyEjDKBggEY5NAH552nhCTyV86zuJbiK6iQwh5nmiNsoDK0cQKJLu25ZmHEZBB6CwPCviHTzNeWNyLiO8Lx3Aa4lDOrlFDFSoET+ayDcDwRnGAMforZ/DqzuVuZUs7e6nZ3kNzaTxwTROC0hcjod020NuAOSTg9+Wf4WXEd8UMyW8CFleORFeFkMiLPvlwMRBYIyuQVBIZcbqAPifRvCesXTQxeW0sFmx+1rJIGXcMCRZd5BMarI3I6BRwRmtk+CLpkhEKyXG5zFdSWYC+ZHIpRWQ7VLOvlleeDuAJ5zX2PdfCCYSy3GkatZRwNgrCIC08SbEDyMys27LqchgOhGOMtEfCkWkabDBEkU+rwW2GkNmfmDMzS3O9sBEcT5Uk8EDCjaCAD5a0/wYNM8Q2GnLDezJNNBNI8q4hbYqq0bIRhXACDGN2TySDX6KeD9HGgeHJNGudMglj+xXMqTR+VLL5+1tiz8sEzwSASRyCuQxHzt4Y0zUL7VYZrmNYrqK8ie4leZ2RraAxBbiKIxkx4IAf5jkqAF7H3zw5rVvrV74gWW/ure1tLRUj8tRAomtFDmJZmIAjZd2DgnGRgjBIB+dfxb1m5tPE+q6VaTppcd3CbC4kiRMSxYV7lDsD+WhDKCrKpDKCp5yPKLA2tnI0ZEdzIJ/McW7SxSSRiJVd4nldcJujVySD8x7qeN345XFnp2u+Jrqe4nkJ1KKa0dLo+b9kP3okKxfvAwKhnIbAQDAxk/KUnj+ItPLY6iZsyQB4ZMGZmuY5FMPKKTHtG0suNu70oA/Yf4CeJYda0URw3UKvY2wBhQPIWbzXKIGVgWbmU5Kv1A6cV6r+0f4UvvG37P3iK1vIkie2VdVgmgyN/kxhDHIGHy52lsEDlQARivzg/Z0+Ltl4T1G1ju760Fh9rh88hVnNvtdEmjYEglss4O0sB1xxiv260m90L4k/DXxNplkLWRbzw9JNDChVpJZ0iM2xQmd4IdRhlHHGWbqAfzU+C/gTDq014yxtJs8xXYgAxebM0aSxMGIDgBiDwMHkkYr6UsvgxaRaPp+mT2lyfJnYQyRuA7ieImaOTK4Ls4hJbBIww5YgD6K+G/hiHT/EmuabJHbxLdTXEcULg74ZfLkC4RiTJHkcDAGUwT1Fe2X3g24t3tpbwLMJYmeQTqqJC0Ey4ZGBwx8uIAbQCMlTuzkgH5b+JvA7aBqttBEl0YbebIW0Ecam6ld9u7e2GiSPO3aTgqenBP6J/syfB3XPE+lpqcK3sNm2xrsBX+dIXXbOkaybioDs24nA3AZ4Arj/iZ8PrXW4tNks4Q8srrFAlrEiGSKSciVZJF/wCWo3Eq2GDkkEZr9m/2Yvhnb6D4N0fTbexuoZRp9r9uW5IigmkAJby0QKHQBwfuj5nIAJGaAOG034G6pJoUMEmZlkVA6oFTEQZlkO3O5soV98NgE8gcx4i/Z/1Ga3kkS3XyoYz5UcUTIJGj+ZwxR8hR8248Yx1ya/WbSfBkQhiAgVl+zJtBQ7E3DcxHHzLkkY5HycdBmzceDtMWO+W5tJHAhkMO1w0gklIIkwAWMZTcMew5PSgD+c74keHtW8JwwbrGdEiWXZNkhDJI8QthaTIBthKwglXZi0jEjnpxvgH4kalp2rRaalxNDLDJCs5LtK5KZZjLz+6Yb8bWHAKk/MTX6TftY+DYILO7VITFEolaVFh8xiCWwqkMAGPABGCGO7PTH4r+IvGuhaHrF1DHDNDf/aSJXnkjku/NiPlRea5LMI1hSNcAncUPCjBoA/Y3RPiEut2thbXDuhksipdFE6y7BuM8UobghnctkghQSR8uT1914NbV7aB7b/SQsiPGJrdHXdKNsxkJd8koFwvKng44r8qPhV8YJ73xLpmnNfM63EkUahknZAHCknC8lVkZeVU9j3OP3I+D2hXGo6NDJcMm2W1ilLxs7BmYFmCiTaQoVhnOMBR90CgDxLSPhZqWnXE00gneB1MoEcKqsLyriPLQgBDhAx68MVXGBj0+y8BarEJJ4pFKeVbtHAIwf3vUyMygB0xsIU9eecEZ+x9J8BLBp1oHjkllKNJI8rRMGDyERbCqgFQg4J55zk9a2oPC0MSkrDGEQgyMNpypC5LktgjPTpjPU5GAD40tPDniH7VJb23mrsjZnkQSCNQwffGke3gMNykjbtAxg9KzdU8IXKQRxLctLC8BLl1mVoZ5dw8rc2TjGwbhwdxx15+45vCrSkGGNSq7hL8qLIA+5lRdqAEhmGO+DyT1OZd+C0uLVz9nHTd/qsFyXB3qrrhSHzxjrjFAH+S8VgkSNQDBJ8olzuZWUqWEoJY4y3b3zS3LrHb28MTK6EySsf4w5by1Dgcr+7RTj/aqOEAYbAclDlGUsMAHBxjkfrxmho5pY/lQMkSncyR/dy2fnYDPU9+woAiVmY9ArFQFwuM5PBI2nd6fjViG3mmZYdgjYB+SNrO2S2OnLY4GfTrQNwKwq2WHlhC6KGVwSQqnOduW79c81YZ5WB8yQrNA2UBVmdmHX95nP38cHjNAGdK2WIDMQPlAJJO0Dvz6k/nTF3A4x/ED0z1xjP41oXawu+9DgsodkAX5ZCMOM45XcCfxx71FGrRSqzxhmUjMTdDwCu4Ec8EEeoNABcIuUkGzMkZLLGQUQg42gDleO3v6VB+8A3DeqOucgkDC4zg9zz/49Wg0TJtkmjOZRuRy/wAu0KCAWGdpKkDnp6cVVnkWR1ADtEuAqux3IOrICOAM5APGfQdKAK+0SOAMICAGZjkAkZLHA6fTNNCMHKkqMMUJPTPQ8nt17VOsQBBO4LkhnwSq89j34xUlxGpSPywu2NQrMSoMjuScjn5gAMetAFEooOcAjJwN3TrjPHTOP/rU+XyDHH5Qw+0+apXgOCceW+ckY5IPc8UhBCkFcZ7jr1z/ADz+VSQ27swYo5XBJZVyfl4454Gcc+/4UAVwo2g5wylcArwecsWJ6AAD2NNO52wcdckKMAZJOAB/nmrDRt+8LhsjGFONwO7owGNvHr1quUKsMjIPTB6ZwQSR04NACyRrESgZXbAO5AcZ9ME8nv8AjSOykgIoztAyTks3ILH0zxx7HsaTBJLdSCcHrk5PIz7U6NJGK+Upd+flABOR0wO5xQA8TzylFdw2xdqHaAwULwC3XAAH0x9a7DSLSSdlaRGKbkhVwMKrFRgFzxnHP0zXFBSGG7rkZPY5POSOn/166TTdQe3wfm2oR86nLKfUDI4+XqB29aAPrH4PTN4W8Z+GtSN5EEhv7d2WCVC8algXL4I6EDPr37iv7wP2D/ilaeIPh74YW2uHa5azgNxtm+SNBBCEcJ1jUFu4AGRnqK/z4/DGvbbuzuHm2hLhWWUtg7lIb7pb3HPv35r+oL/gm1+1DbaVaaP4et70Wd0sEUS3st1kBXhaJomVJARGswVyAqlhgBsnNAH9nXgvVUltUkchyR8x3YJI3AZKnrx9ev4ehR3paRSuRGVz1GNxI4GTk45/zxXwb8MfiuLjS9OaSaGdp18ueaKdfJlZFXc0AYEuCSCAx3evOK+pNF8VR3yRsk24kFlQ7BgHlQxXP149ee9AHsSurIu3lsgZAOCDuPJJyDn270vmICqsAVPGA2CvPBBx6j9BXKWmrQSgKrrkHkseynDD6djkZzwelbcU6hiW2NkLtVhu+Uhjjn7x49znHQc0AaDyqAQxB6FcDBwFHdffPHvxik3YBGckAAE5444JJz24/HFV02EAjHJ5BZSAMdT7j8fz5pxCqAxBb5SRwCQckgk54G0jH59qAJy2RgdDg5YsASvc4HIyV/Kmk5x04G0c9RtYAgAkkZBH45FRCUk8sGwAdvyttbOcAg9xj25pySAZ4ByQACMEfL8wIPXgkenvQA8kBdw6HI25BxyM9DweTxx0NBOdu5CwIXn7pz2PB47DHP3ai3Bsh+I8rgBs8McY9j09ufxJJMiLtHJAIBAGBgdiD93njn9aACSQouScAcjB6nJ4yTz3z7Gq6zHkMy4B9MMVGd2GPt1x6VkXl+YRIWYlRlsAbyQq/MQq5LEZ44z2rjZ/FVvHkl0Rged52kYVuGDdM89/wBoA9K89SB35C8Z5HJJ+b29frS/aAHXLbgqbOQQu5SrYOeCOF5z+AwK8wHi+1KiVLmOSM4DMjbtpB2g53ZAI3ZyOgPUUJ4ttmRWMqbmYgAsowDkNnB+YcggZOetAHqJuoznAwdwzwDjJGec4x6/Q1UimIaR5UjjKyNsCyBxJGCAjkYGDyeBnGPxrz8eKLVIdrzM7ZJaWRo2Vt5LKFK4yFGBjt6nqazeLLMYPmAkKSDyCACV5weegOO5oA9RS6RoxkMN3HoRjglgT6n07D1FMadRyzKFyB1XoQxHK9SQwGfbFeXjxbal1jEiPKw3FSVDFD/rGAGdw4OPfjPNQXHjTT4SkLXUayS7jDCzpukMeM7Fz1Az2789qAPR7m+jVMsRGOGAJ24UAncCGGBwAR+BrzrX/ABVZ2UW95Fw+4AsyqSVB+UAsOMhu3auF1zx3b28HmyMyiPeSj8SgAkhQMjJLdB7+9fBv7RP7RnhnwXoNzq+s6ktklnG9wiSzLERjawjZWkHJcY+8enU55APUvjn8e9D8HaJqGoX2p2kUUEczsXlX5FjUsWQZyxx2GevOOM/xK/8ABU79vS9+J2v6j4E8H6nKmn+bMt/LD+63q7MZI1ELlSpYuc8ZyTgE10X7ef8AwU91PxrqOseEPBFzciJLi7tJ5zOkiBQ7KHjCEYwN2QSc7Rnivwi1TW7rxBqst/qUslzLdTGSdnJZiXfLtk5JOGPr0oA5Ul3cs2TuJZyfvdckk55/+vVoSPtC7jt4OB93IBAOO5wTzVq5tFgfON0cm7Y3IwM5J77vzpIxEXQog2KfnyCd/JOSCfl4IGB/dzQBesbYS7Mht5PJZlEfU8nK5Hfp6dO9dDFptmqyTEzGdVyCgDKF3bZA5ZTt+UjB9TyBUGnRCSSNYlDElQFOBkk5IBY8deM11jWsaxmRRvDRgyKrlHDEMpxnBxkgkc5C9cHNAHMyC3/5ZRtEqIVAJLbivvgZOMnAqmTMJMY+Q5YcFgSDyvXqTmtVojEfmZ48nIwpbch3KXxuHGVIIzj1qhIPmAABGeDgliSSQSB0/wDr0AbOlNudf36Rtsc/MsmVIPKEbDjjBHXp1GK+pfhXrGpQLa+TBIsVtMZJZhJtMsjtEgMOU5ULs7nnPcmvlOCWK2dZZXYITkqdqMynGQPnIB4rbj+IlzpyMltOQEUxwpksUTghV7cEA8YoA/pJ/Zn+PWp/D82f23X0jt5UiEUc1yhlJcjChLhgxj2hhk4AxnOK+3dZ/wCCnfgbwZZTW+q+J9Lt7qBAjK1ysjCUBGZcI7Kp5yckHiv4xb34xeOriWd4Nf1G2E+5T5VzKrbZDyobflc5I4x164rgLvXNXvnZry+ubjeSzGSeRskkZJBPWgD+nX46f8FnfC7x3unaNav4iLAiJopNsOdw6tuIORgk4xkHvX4Z/H79rbxN8aL+4leyj0q0meV/KWQyTHf03vxk4/lXyIXUggglsqQ+7oADuVht5JyO9RfKclvvFj/M9R2oAkd3nZpHYMw3Nlu475z3zULKSA3XI7ZI4OOvrSAlSSBxnGMfXsR6fzqRhLsyARGCccHGT1Az0bC0ARKf4T05yPTuf5UrEEA4+bHJHI/H8KAeMkgk9AR1Azx+f8qQkZ5GOxA4555+tADhgjOOR/Pt096F+YFeemSfTke/rSNxtA7c59T9COv+NJnI4PJPI9TnjFAFqzAEyb8Bdw5Jx3GecZHAr9tf+CXvhm21/wCI2i7IFuHSdGZAVIjjRvmf5gemRnI9M8GvxHRSzKqj5iRhR3P9e9fs/wD8Ee/iHqPg/wCPNtY3Fgt9bXkPkIZAsot5C29xDGW5d440zxk7ehxQB/fF+z/4LTT/AA3pkqpGvmQQEEFWU4VeVI52nJA644FfZ2nWsUMYTI3bQQMjttG4jgDlh7fnXzJ8GvEEeqeHtJKW4tQbSFo7dFEaxRFVACxqPlONpzxyOea+pLB22KGjOEADMTgsGUZCYBLdBknAGc885ANaMhEOCvG4kZBYY3DOMcdG+v5V+Q//AAWL1uLTP2PPiX5hKi7sI7Urty0hluIxtAH8R3E9M9+1frPa3JlFwfLeNFuZY4zLu3SKhIZ9rgMqFy4X/ZAxwRX4W/8ABcXxHJpf7Lus2MERl/tLVNMgGJljcPJcoQnluCXBCt0x9zGeRQB/HX4UvEt5ovOluoRLKAkB8yNkG5clnAUqcYA/ya/QL4deNJI7KPy13W6q1qPJXDk7ghR55DggL8rcgndjHr+aFol8tzYTTRuyea5iZmdc4IBwG6DLNuIGPlyCSOPtH4U3l4kMDOFJEkC+WTIUTaxAcOhG45GcHGQMetAHvfjLW4r62ETW6FSqTSiVtpjZcFDCwIYAqV9QTntXgOp6ytvdzThgEjV1csxJQnKbNny7UPyDduIww4J4rbmi1vU5Ht4mErSyyrE0YkSMOrZuN0h4jRTuODuIGF3MPmrxnxfDeW48q4WS2nQFpGUyLJIoMjLtA++CU4K5GOjZzQB65a+IrV7RCH8tWSIsoZWjUgfMsgDkqSCMY5BI5Pf9YP8AgntHLfTLJC6y26TyzBY1XzJ5JJ87Ytn3mAYk5Pbivw10a71BLOdIov4dpSUIZpQ+c7Q4wCqknkgDBA5wK/bL/gmfLeXenoXhLmOUusiCRZJEQkMgJwzAbeuAODx3oA/p1+E0W3TrYgGPeiblbLMp2qV3AjBBCjn1J4JzX0VAX2IwYAbANpC/NkHoNuc4zj6183fCyG7/ALNsXgeJfNaBrgvvkR4ggDKufuSBT0/XvX0pGAI1+XIIXKjCnPc+3O09e1ACy7mIKSeWwZDuwGLoGyyEdsqSM9flp5KsFcnOOcEg55AJ68HDZ6Z49agds8gcj1wM45GSP/1fnUSuuDhiNpYNnhdwHzAYOO+PrQBdDfMxLdQDj+6MZIBGf4uv5VIvlkld20tkDB2jIGQCD1GAfrj880yqCJCGbKhQuTtwDt6ZxnIwD1waesgPztuADAngcEAn1yOMdKALcjHnuAeB6g4GMnrxUZKll3BsLyNuVAzkcgEAjJ/A+9Q+dvdiCQcg7cDoOmCD1GOajLlTtTABHUk8DgnBwc8gccfWgCdiOVKhl9cdTyV6mkSUuwG5MkBmQk8Anqyhjg434yOcn3ppyqgYJzt5yRkkdCCTz1pFOwqAqqWzjKj5VJznkDI5P55z3oAuR3H7/wCy7HGIxMzBPkPzlcBgeXx244IIPBItpOr7yqsgy5CuFDHGAr/K3AIDev3ay0cmXYygmQEo6RyEBI1TIkk2kRvvdyozyOmTmrQYjONvUDaeo4z8x7HnuP4higCwSjyByu+WNSqZ5xnOQPTkDJHOM+tWSziJHOMlflVXHJB+ZSAeBnNZSyONpxhzk8HIBxzhsZI9DgdelSJJuOHwCAcAE4JZs/ieR+X1oAsQII3MrkmdwyyHcWHJLbFz/CAQBgDoK04GiYjdymMEdz1GRnryOvXA/PI3AZbfgABVJOCuMk8n7vB9eoqWIqiBFY7RtVFZizMCcY3Hk9+pJ5oA0X8slHJ+6HK5PyDdwSfU4Bxn1+hoVgCqZGWD43BioAwQC4GEOHGATk9qh84dHyOowSASB09+pz+NSLLkfKvylSwbj5wDkleOnI74/GgC0SRjA+br1Oc4PTGOQAPb1oPLEHOcDPTIxycEjvx+ZqsjhF3KXGWLAMGIwx556hRxj2HNOafDqpDcgncBwPmAwQeev8qALDDA+UlFQDoRjII+brgnoPxpwBHLEsMDPHXGcAknpVTzUjMjSSkoBvYMVIRAMMVAGSOAT71KsoOMY2nkcnBGMjGO2SefegCXBAUjAxnGMjA6AcDggdvejOT1wBkEnnnGM5J689+OOtUri8EIYnOSuchdyrxxlEyWB9qk8zfCrByHxjbt24+VQWyc7fmPAPI70AWiRk84OMZz06A9O3P5fSgSA8cnI2g9AMEjPA55BH/AqqokskZldHRN7JhsDeVJXIXOSpKgqfQ0jNjnJOAcnBAyOePqQAfpQBeyQBzjIG0AfU5JPTtmjGCcgNkDJOWGDgAjng8VVLMR6cfNk9eAeBzxn07UK2T14A4549x0PI4/OgCyeTleR90gEcc4JxngnPpShlK5P3h7j5c4yBnp0/DHNV1c5BBz9MkkjLDkDgYJz/8AqpAyA5556AEMpyB97K/MRjjt14NAFrzFUAZw3fHXPYkg9MHnntzQNzRjc4Leq5CkDP3SxJGACOufwqmGdSSx6H5QQAQpzwcdQPzOPWnpIGcgORtA3rz8u4HAwevOfrj3oAthcggOAeCDyRnIAIGMD7p7Z55qMxlgm5mZ1VOR8quQepQd8gf1qIFS3cAEAL0I7cAev8yas7hgkHIAGRjnnHP5/wA6AIwXXzA4ARcbG6s3yfOzAL8vOe54HrTjnhsHORjPXa2e7deSfwprkjIGc9cY74zyR/n8qa0i+4AGTuA4I6cAd/T3FABgnORgEHONuDgHBGBk/hXG+II0e0mUpuG2QdSuSQSNx9MkZ7YHNdW83lq7AAA8nHOSARxhcjOf06VxOuXO22lYEAHjdjkZ4BII4Gcf4UAfzbf8Fw9BEX7OnjaSLbNjSnuJobeeNxDEmWHnbJcA53YDfMMtg5Ir+EqOBcukgWPYkiKMAlXRRuVwmeXbJ6kKSe1f3lf8FobxJP2cviCkqRmSTTLwFZIwyDakrojSHLCMsOgPJIwc5I/g4tGVRPKPldFDrsUYCjO4oQPlII54xjI4oA/Uv/gkjqw0L9qTSIY2Ev2/T4oZl5KJ5hVcF1B3Lu29Ou4YYA5r/RR+CssVx4b0912JKtuuQMqS4ADEggfNhcnPPcV/ml/8E8PEcfh/9pzwBcbQwuLi2tpHZpJTskYRybYVTJbgYblVI5zX+kL+z5qEV74X0u4Q7kNnDtJCnJZQzyKQflBc49fXGaAPr+HLRxkE8gEHIyFAJwSeev4daskofmAJbaEY45K5zzgcdT+dZ9tIGgUDOcgkgDPAOcevI/CpJJpCwJKqmArAAncTgAg9uhyPU0AXoWRpAiyIpUBmVjyqnoTn7p4OKcGYOVUL5ZHJJO7JIwoGOBjqc+nFZAlWEllRWLuokZVw7E5UFyo+bAwPYVdEsbLgE7hncvG04I+62TnqfyoAtsWySpB2jcMng8E4wOvH86AzMenOR1+UDGDyO/Q9xiqqu2MZJB+YE8kYJB5+mf5UyS4cSRqMncX3YTjIUsCzdEHXr16CgDXsRsnIyMsjKRk87sAZJHv+dMnSJW/d8spc8npvd3we24bhu9QfSoLWZfOiyGXJwN3K8nGDnPGTkHP5Uy/iazlljaTzTK5nDKoxEjquI+D82CpOevNAEkb464+YAjAxu55AwMjj271IXJJUKwIG4NjPGSSME9c+1ZSzSErID8qgHJXjIAx9Oh49qvJMHTOcHcR098Dj0PP5UAWtykYA7YbPuMce/XNITlMICSTsXC8q2PvEEjI5/wAKiEgIcDJJwE6cNnAyMc8nj+tSK5x8/wArA/MdoG4gckDJwPQe/NAE44ABUtjHOQMjGDkelKzAc5wvc54HPA+mMVXEmCADu9ONwJ4weO2B/wDWpxcjauAcjnIHLDtj9MH0oAkLgA8jcM8AfwsODnHJ696riRGVXSTKkkBhnnDkEDJ5GRwRwR045pGd2xyAMbc8KSw4K4zzx+g9qRV4A6DAAAGAFHOORQBKHHQ4UFTk8nOMDt1BPTtzVdVT5lLFhn7rsp2kduucdOp/lSSB8EKfm+XO4nbgHDnn7pxnFJsVQGBJ6+gGDzngZz19OvFAEwIXIU7cBiDnORz0xyDz+QwKRfvg5bBB44xkgHBPcjHH1NRPggBcJxwgJAPBBDZB9R7Gk3hG5TJ3AcFiCMk55P5fSgCyz8EIpbBIOTtO3IB6Dnkk++KGkCkYJBPfvg/TvjdVZij5wGVWB3KSOAVwRnPC8nqR7Gp1u1jt5IBFGzPt2uxBZQowdo/hOD68flQAjszAYOPTPOecgsvcZqNmG7AYFwQQuOevAweg4PPNVnuVTaxB2lkUgA7t2SRyAcDrzVKaeVbhWhZVTc25fvOCMFWVy4zgg5yOc9hQBtCRsnOV4A2gAEc9SSvLcDPNJvUZ+bewDMchQwVmOBhV5UEY/wATWTdagm3zZ2ZSoAaYMSGJIULtwcsSR0/OohPkswkcjGwYwRzk9VPNAG8zgAAkDAJ7EjOcZwcDkUM6tt+UbgAwY84YZyw44OFA/WsdZ2VcYcrwASCVPUkcjg4B9/epobklQDIpIwZBzmNgc7S5QdRt/OgDQDOFJYq+5jgsM4AIIUDsAOmee9OiBjz8zvvdpSWYHaSBhVwAAoGeKrLOhwSo56Nnrgkknk81DPLKxTyZAi7+QUJ3KFIxkcr82D0PSgC+LhmmlQxPGqYKyOQVkDLltoViRgnBzinF0eN4pE3owZWG5lyCMHDKeDjoQciqQlw2M5J3cZGSMnPTqc4/OpGcY4J3A8g5JHOOCB7igC60zSqoyMDAwOuDk4HHPHX69+KkVsYyCD3+bkAdBnOcc/SsxGYqcNgBnx/EQ2MDn0BJ4zg08ShhvMo3Ahdo+90zu64xz60AXWl2/MWweOenUdck8HpQpjUYAAycnbjJzyzHHf8AxqnPDHcwNFKN0T/eUsEL4Byo2nOfp6U+JkAUKSuF6se+0YAzz0+poAsEqdyvhgwGFIIBGQDwfY5PWmO6oTtKgZ+4OBjHUAHtnv2NRNJnbuAyADjOSoGOCcDtkevNCleflLZ6HPtz9ev60AOe43gBQFYrgMVLbjyfmyeQOPUVX5O0k4O1SxAIAIJDEAjA7Y57fjTi/JyFyMnP+zxgcjk9KanzYJGTzkAfXGQeR/8AXoAVgSoznPXngYznJ756/nTNzBgFOTuPy9OnUg/rj+dSnBXOAGGRjnpnPAzyMgflTCcHGMqODnjggYAwfQ0ASSSMGRduAEJLDDZ6YBJOVODUZyewGCcdASOgBI65Bbg+tJufKjgrzkbTk8YXDEjuAfQ/rQWAHbIxkbTxjqeT8x6flQBGzFQGcHaMggbmZhnqAqnOMj6Zz6ZezEkL14A/3hjI6cdSPyxUanOXY4kKkBtuSAc7hk/d/hB+tMYlD8y8AYAHduCMH8+lAFiJgAxcsMLgMMbiSRkqex25/KoJFAAYFxkZBYckdRz27UhcuCQO7ZGTyTkevqR/jUQlJO1skDKqCDgYIyAe9ACk8YOWLZHHJHHfGOTge2RVJljhLyMXyFxtOWLf7q/3unft0qxKdwwQRhhgLu6dT0GT0PFV2ViFPOSvGQQwDLjvgqf157UAV4pxKqyBXVjjh12suGPDA42njP41Tv5CyE7mPXIG4gMBk9MHBOO/5Vb2lv4tueC2CQScjLP7Z7E5FZl2+2NiACduwkdSobrkD696APE/G1qgsZoY/ljcsWHAIJVi2xm+6Mk8f15r+Z7/AIKIfDmK18aPrUtvNC8aLIrCP93co6pOJBNnEkQBB5wFLYya/pe8bSstvM0SEnDHaFAXbkgnH+6R2IHpX4Tf8FLm1PXPDUflPaxS6VpL28dvEPIv5bRXbzXUNKr3QYOEKxg8Icj5jgA/n38VXllc2badGLadoHkn/dgB2cMy8KWAIOFBHIYRjA+9nhNAWcxrbx+THJcXMs8ryZHMbRxpCEVWxg7+cDBbqBmtjWY/sKTpJG63SSIY7iZJAGj2BDviKK0ciSBlPJUgcMcGuJszcx3ME/lmN4kuRcTifepDuXU4H+r+WZG2nqVwe9AHst9p7HRykt3aW0ljLOX2xKv2nLKVR5TIQ7hCoPHUg4ycn5S17UZ9P1I30YjkgilIaIeXNKRLLGJDN+6bYu9BjPpnGN1fQVzIlp4XneFpLoMu8+bGG8iV5sExuHwwO5Qc4zg4xyK+SfGWs6hFeS2syqIp0VUmt1hjkmWUiSMymIbsqrEYbBZfagDu9L8R6jo9+LtLd1ErQkDyUeOZN0ZUMCWBYZ5IGQwwQATX238Lb4SWVxdSwTC7aN8B/MiFsS7F5oiVypCht/GARknlRXxn4UkbVYbKyZpboW8z232wSRqhd5FkaKXzcLFJgbgVBJZfmBr9CPhboEiabawXVkzRSpGz3AkG/GFBiUIcqE2ksSRu835SduKAJZ9YvpIC0piaGeO9s3dXaI+ZEhWLzskiT5QNucFdudzcivl74g2+qtqglKWluPN2TNBNIULmQW6orschyMk9VyhZiQcV9b654Ut3u2W3jmWCIuVM1zlpPMUlmkRt24hymeeNvPzDNfKfxUJ0oKRNJJEssbl5I4C3yvsBSNiAcNG454OcsvagDy251m4ghl0wSwx2+VLu4BaJVdGLRo7gCUgHkcscYPINd/4b1u+nsoiZpp2jCrtMkXlA+YAiu7ZMKGJZCShxyFbBII8R1e6muoP3aPcuUMzPIRE6ABhHIxZB8u3aBj1GDg16J4LvrtIWj8l7B5YD5W7yy0kGRIyq5c/vGkhbBUDOSMjigD3XT9RuLyWzYvKsv2u3Wa487/R1tpkSR4JJV+RRvPy85BH3AQDXQ+L9NfStTtrq1tXkjdIJ4Mq8yFmzKRGSjGRyFBJbAG4jGSFrjYT/AGVDbQSQSulxbgXFuqSATiYJsDSBCkgQld2dpIbGSOR6Hr0ck2k2H2K1L3lyqNaztcIskscL738iAsAhG1EU7SGKHqRgAH0r8CNcvm8b+B7G9s5IJxqtsjIQkflyXClkJjRz87O390KFbJ2n7v8AU/8ACIQ/2Bp0EkUs0zQIjtBkE7EAZ1VGBQmTkYPGeMgV/K78A/NuviN4HkubT7HqMeoQ2CyanOLg77QH94xiRm85wQuNmFK53HKiv6q/g6Gt9HsDJKo3qjEqPk3cfcbJJB4IHbfnrQB9L6Lpxt0beske+R5SjyebuLhmZ+SSmW7f7Oa6HygcbsY6kbeR6tx1OOPpnNZFq0kqR+VOquHjYNnIaJXBZGBzyVLYI/iOOK02k8sljIdrL9wLlkYEndvA4JGOPbp1oAjW22NK67kSRy+BgKS2S5AVRgls565JzUUwCQuxOXwTxktjowAUHL7CeByc0n2l41YeaZN4Ygt5axqQ4AVVU5VmDAZAx8ueM1Qa4kmjljuAICYgBLDKrASMDnytyfeQg/MV5POOooAz72CYlnRtyvGVWCREKBl+6wIKkDg7lJOM8Y5r8nv+CufgxPEX7HvjlYoIpbu2vtGvIIsQxlnjv7cMI2YcMUZgMMDX6qaldRyKFdpJFYNEwWSWLIJR9rCNvnfEY5znGQOCRX5r/wDBTKVZ/wBlX4izx/ad1paW91DZDyt1xdQXCJAkbTEhU+ckjAOQG6jNAH8NkkcAO37K1tFa3INnax+XhLlMxyvOrKNzfNkE9N54rP8AEN7LayiKKFHKRqqYiIKzSh9xXy2yUCs3GeoUkZPPUXdxdXeoalPeJItlFLPIUt5t6RzxgzFpFZDsaQFhkAgFgOBxXjOvalcS3zIrPGTJ5wJcp5QwfLZpVydxLbeoHzZ6ZwAdF4Zkhu5ilyJ3iLy7YbdjGxk8tkVjvkCu+4nGRhcHC55r3PwdoTxX8mozRwwR2kSeVCDtnjkjACrdSH7jEgZwdvTBG2vnrw1fmzuUgheOIq6nMynbIpi35ZnJwwYuQcjoMYNfYfhO2VvDTvJdWrC7BdZPKkkR2cOoEchmUkKFHzkZXO3qTQAsUonu21E2TuBGsTRlGaN1WMRy+d5JAI3Mu1s5O0cZGD0fhzTrUW2p6imo2tk1vJFBCt3FILh2lUNP9nhtg4gdQzANI4D5Azkvi1Fo8U0Frao628VrH5tzcyu8VskUieaVCxOPNjZtx/ix/EQqkj5k+MHx+0vwlbTeF/C+rwJf2u+a8vBJHLI9wjMhldynDI6psjXeSG9AaAO+/aC+P2ofCBZ/B+nar5N7FAjXVvaXgVtRF3bxSf8AEwWKRXe3KPHuQgg8qRgEV+RXijxdqPi3VbnUrgeR9olmYwWzSR2yBycrHHn5F+Y8Dj25q94o1XVvGOt3ur315PqVxqFxNLNeXCMHmZ3ySqBdqHaR8o6Y4ArR0jwfczQmbJjWNXC7Y5GJYEYBIXAB8zqScZoA46zsbu7khWPcXT5ULHDR9MDc3CLn9ex6HeGgSpPLG7KzfIwYso3b13r8znDnaegOTn2Nei2HhZ7W4ERfytxTLgEq4IUhZAiElSe3cHntXeweDft0bSyP5QtCHBSHKyxxoSyopyQFkbCggAjdyMZIB5BpGjTSxyWzQD5mjMhdI/l2n5Rv3ZHO7hQTknIxXsmheB41SC4aZPlii8p3R/MkIYK1tGI84YEjOPm4J5NdVo/g3eUlbbcM8SkFo2iMRDAFpFz8jBnYA5IIXPSu0bRz9ot7a0aGIANu2NGQQGAkbzUGThivJAOD2oA6r4f+EEt7yOSCF2kCvIPMTY2C67EAKcHYw3HJ5PoM179NpqxAeaJLWIbS8cuHmDOwkCRyMN3OP4e3r3wvBXhfUdOjj1KYSLbtIFzGGmLwom1ZQ+cCLO3uPaun1jUIo7tLe2T7XMruzKw2tE68h3LMQwEZJBGT8vJIOKALmnatDp0ZgAu5BswqQMJZZif3JEybQVTY2Rtx8yd+RWT4m8Ti3trmW2nEC+Uf3FzKI3x8xkiVSPm2ScAN+BODjIv9SuLEC7yiM3DxKxE7QgKCAFjywbPPGSTgHI4818c67FPBPBdXEb3Cxq0OyJZAWDD5MhQXYkoCWODjJPegDyzxfqmq3sTzTGOK3lVWkO8XCAsAqqEC8vl8n5SV34z6+I399Le3McBhQtl4tzo0pkZGdl+VEBWNgP4RuA7HNaOtajcpBIrMWEUu4rI7FgELbVUiTJG4txjjORXNjW4UjR9s0eqs8clvI0S7IvLV1UmQfMFI2dQSdvPBJABG9q90PMK+Q8e2Rpf4cROEcogwGHOCDgYxXqXhbTreNIrtzHLLBkjePL3rnYilZAS7dCNoycYBrgtDjvmSWZmEgzJKhkfdseQndsJBLtkr3x+Jr2HwnpesXMhkW1iZ5THmVpFRmVAhZUATEfDDsBhuDjNAH0D4e0mXTdOim8o200qxssU2xFuXaBtpi27gqs20Z4BI2gjNfL3xj1+D7W1jHGHCQ/vWRY8xzliBueMsN4kTJIIOGAyBxX0Bqviq50fQvspWSX7PCUeQKskqysuQkbT8EbgrHBxkZxzXwt4114XclyQZN00hLCTAUDdllOR97coPGPrQB5JrU77zIxJkLdDzjafl+bv0/Je9R+HnlbURMWKFPn3I3l/NkABCi8n+ePrVS+cLLt3FZUYEDAdGVhnfndy3Pp3PNdF4O0+41HUbW0t0aW4vrqOJFiQuwaR15G1cqM44HNAH0j8IfhpffEXxdaC4jdtJ08JdaheXPmLAIG6QmQsFBZkAwOeO3b9UtGt9PRNO0exuYrS2sZFtrS3srZN6iNF3Srsz5TqEJJ4zxnnivFvh34bt/h94asNJW2BvLmBbzUp7hS/2uaRY3Me8jKqFLfK20gN2Ir1XTLyKOxW3llmKXayBnt4xA0se8N5UR+zks5jZlGPlyxJYgDIB6db3tvqVm8NlG14VlZY53miim85W2l1EnW3Lxgs2MEovOBmsq70zRo4Q18iXGqTSyJNaNcySqXBCLJO6t8qBjIduMEKAc4GcS2htPskVnpmoC0hvDOt+bmVtzujsFMhOdrNkbWX5TtBB2til06008Tyo19JayiQsZ7jynEkgVxGxnjcFFLsAcYG07iuRkAGbe6PZ6fC11MEjBMslnDIGlhkmZZcqHlTLorbmBUgDYFxzx4H4o8O6Q92moXFos86kNbNax3Fxliyr8+zGweZu+diD8w6V9ManqNhPZQ2l5K6S2m545FJAm81sTtE5chh8ildp53Ekc5Pm0ukaHctIsU1zFJ5byhrr90hWT5yBt3AkkOqgEFtucEdQD5A8W+GPOffbwmGaJXDKB5kzZZiocHgEshG0EgAn0GPGBJqemS3STQBpjAdoUJtjHJAlD4zGzldw54POQK/QbUNHtbaBikKSidcpHcMTucRuFaNlfcoYnngjaoPAznx3UfDml6jI0AijmkkhdpwZY1QB2BbIdgwx22jICYHUUAfMNxrOtRwXbXDRQpL9nKQZUSKt2pA+y28U52oIwpcDjIydpxVzRtdkt0SZGQRiTYCG23DMAWJYKMqOmM9jznrXX+Kvh9bRZfTWKpEu2T5ZbgRSgksu8KpQcELwT+7Ix2ryq60O/wBOuY3e5SaIPgJHAAAdufMMbkMjYPTAJPHrQB91/DX4kyWN3ZTrNabI/JaWOZZblUjj+cklkGQdz7iTkHHXFfcHhL4y2zz2sllrNpaJdRBLuK6MxtZWSX5fJlmLyWsqrt+XCDCrgnJz+PHhe/1GzuI7tbkiPC5E1uoaNdwG0FQ2TsGTgALwAScivoXw34qDSxJLHGLSUIC7ExCRwzeY8JC8YUA5JHZQSegB+yukeNrieWPVUvLK5t5YZAs9jcF4G3vCDAZZZP3jddu5S2FJyR19O0XxDoGoSH7VDJGYmJUR745Nyo7wlGgwQ5K4APB3EAgGvyv8BeO7TTnliknae2UE26wXLT8syExzRsRskC+b86qSx45619WeF/HRezhnt1uVgtz5/lX0MKoi5jLbLq54liIXaysNxBB4JAoA+2LD+wpts+nytFPMqt5ay+TEiE7tzsXycqwyuDncM9BjanguJNK1CFJo5mO2IXA2zsks7hYoNjTAeU6jLNhidhAABIr5S0TWrm4ZGgmYJcHzS0dyrW6kttG1ogTExQqAQc/u89znr9V8QXWlafHqbS3sixo5eexmVo3jgQZf5Xy0qsHVl4yfmzuOCAeuPbskQtlvp7XUorWRENsr4A5mupJApYyAuGxIQFxgDbxnl9V8THT7KZbu7N9JcCSCO8PliKGbagSCX5cFTHkEsQV5OSTzxvw7/ag+HNpd3FhqljqhvnhCXGp3KrPGXhkO2xVRudLWQ8Fo1LFSNynJxz+p3eleIfEU8ejSyR2urlne0nLywqtwrSiW332oMjbXTGApGeMgbqAPQPCdzqOieHtV1/VI7ZCrvDC91hWa3lEjqiuTh1KMzKOGFYfhvXYtP8OeJNYub9R9vfdGd0hthBI2EzHIAFlU5bAyG2pjnBrG+LTS6JoWhaRBcCSVp0huorhmggZH2okjMpYBUKBQyjODx8wwOK8YXNhpXwxt7ZAtkNSvfMlt1LoskaK4kjLSgGNAQCmcg56k4wAfNvxrfTI9NivndJZrhL6wkEawyRvIZJJ4JHJTcWIkAB/2Bjrx+TninWtQ0zWLi1luFihtpT5aHEZCCfcu6UA/ITM3JOMAdeM/ot8YNUt7jw/Y29rHcZhmWVSRIVjEEpWRZC5xMoRiSVckrz1r84/Hwa/vtViuGsvNubF5baS0Pm5aGUDBZwdj+VnATJZUUnJGaAEh+MN3oNwIVuJ7Vy4lRGbdhyEfzd6nDxu5G0jPCZ7k1+0f7CX7WrXGtaP4c1a9dodUtYbPzpmjbM0tvEgQRpOSYyysSpZQx6beg/mx1G7ke5ZXl3CJ/KRiR8qRHCqo3fKvUgDHU4Fe1/BD4l6x4I8baHfWMwVYtUsCksjOjKUuI5kCuhJQMyEE4bjrzk0Af1HeIVh8O/GUx6fHFcWWrTXBhEg81Vium82IYDHDxl5AD25z7fXy+GE1HSFmmIluRYW8gEcKAsqlxKjBMAnI5Bwcp0AFfEukRy+JPFXgvxBI8rXF1pOlXMbQbDayloibgPuI3OxlVug4TnOa/QzRPD2reYkc88qNLbxxpA+791alpGYKwO1ZizLkHOMZAGSSAePS+Cre4u9CuIraLCXW6Pygi+XdteiVC4YMJI1BTjuTgtgGv2g+C3hbOiabDcRuXMUcsu0CPg4Z/LZSeeCRt4AbBFfC/hXwZYNc2keuW8zJcSSS2hjK+Ys5kR4w6hcOGYPkgjkcDjn9XvhjpEVlpliqjiK3SMKS2GyOTyODuPBxyMdgBQB6BZ6LDBFGFglKuI4V2h2cIQdruVXG3GMnjr+NVdR0FCs9yoLzCBkKPLJHbOdzMityQsm8AbgN2GA56D0K3tf3caRkRqigqqYCsoUja3HC8g9uRUk9ksiqrAgBvMOxipZxuIViDl8ZPy8dvpQB+Y37SvgOa40bVLq3ge5uEhmb7Koi3nyo/MdlMysoUrgKdrMxAAU5r+QX9qzVrjw74/vilk9lELqUTKgnwix3EoIDGMbXJxnnaSxKnBxX91fxk8NibRtXeEArdWlwssRRZGLPE4eQFuQSgGBzjy12gEEn+Qv/AIKC/BmSLxLd6i4khFzIYQBDJtESSmQRlVXk5dSDglvMAycCgD4x+APxHF58QPDqm4dwt5AwhDKHiVpwPmYYeVBgDBI28EZwQf7LP2a7uDWPC+lXcFvChlsLJTFG26Mu0ITG4Fm2sVDE7f4wRk5r+GD4b6FceHPH2k3im5jhivoTNI2Io1i+0IsijeAAAFYsSQO3XFf2mfsH+IYtQ8AaGzzRtO9tAqBduCVRfLUcgHhmxjI4PXrQB+mFvpsLRtDH8zxFVeMq+UJjQgEsmD98HGeM84PW1BpFtukhR4pWUIs0avGzxsw3BXjUkpzyCwGfbitvRFS6g83a5bcyM0gI+aM/KUyx3KQQwYcEMCRmr9nocS6hcal9qMt1LDFbXEUQSO1Vo0y37rczCUhlJYsT8oBIHFAHMnSwrSARhBtYnaPvYGASoyD0Bx16DjpUJ0oyEOwTcQyxtlxlQBkMSeTuDdB0xXoRtYym7GWLFMAkYIHOMdtw45PX1qlLp+8jZiPYygMI1dwqk7wjk/I20uOhI3E8c5AP8ayNTIYxG5VyzjYAFVFJyu1g2W+hHapXZFaQRKpDqI2DBsgjaSQQwAOc57c8ipJXLTM6CRgVCqJwjOFK4ODgZAB4wB06UySNYyMMrswyQBkc8Etj7pHX/OKAEaJyGkJBb5cYQ7RhcYdtoAJVec8HPOacEzGSQrMsn7wlicrwpVcHlcg4/wABT/3rF1IkVCyt8ozbAYyMgEgnBH0yc05dssQRpdrISEQKSu05O7I5J3Adu9AFaXa24LEMghlcAp8gBDZQDHLcnn8aRVkkwAu4JuYlVHyqfmbLYyQAD1J+7UykEg5G4BgU2BiATgYB6gj1xSxq8aOVkZCxKEKDl1bqN2MbeDnnOPbNADpZIxBDAQjkr5gcly0JIKOuGX5gyhD3xt4qmrYEiAQyBiTkrlhgHBQn7vb8+alK7clxjlQHYMeDgD5R247emKnRHKjZGAYwWYBDudCCWYlsgLgHsO1AFfzhHCI0V1l+bzQ2NjKRwcY4I5496kkVJgiQRknIK4IZtoXcwYKQGxtbg8/lTjAwjWZ1HlBss6vluoXY2DheeRx0Oah3bnCoioFCkfxZxkhn69sZA474oAknhtUs1YZMvmbFdVJDEAs5fc42qN46DHB55wKZ+0xFGZ2AXlQzHjbkYx/DiraJIAvmBhCfmbCb22EYBB2ZweehI4p120c+2OIMI0GUeVyznPLKxAHJI464oAovPIoISQsJVUy5XBD7SMEnJJwev+FVEVy2TjBOOSAMg5wc9uTV9bd3IUYIRAWIwyxc4y5HQZb65NRMZEQxHadrE4A55OCGPcHmgCsyFGKEDIPQEMOeeCDg8GpYnkDRuiqvlHOYxzw2cscc4GR/Q4pcZkUxkBjz3+U4wc598/8A66ejSDzFADbj87FCShLHHzfw56/WgCO4QR3EirgxhiVBxkg4K7scZxQrZLEDbxjgkdf58VLclZJXdcZYqrAEkbgACVP90lfwzSRIFUlh82Rt9x9c8HOPqKANe3lFqUZCcsikKzHMchwMn5Rz8uQORhhX0P8ABz47+J/hhrVnqGnXsqCKWNmjSWeMFUcO6Eo3MZBy3B4J46V85qpO0yHdnGOmQqgDGR/sqAPTNWbYuhdkZkZlOOo3ocB0JzyCvH4UAf1Nfszf8FW4pdK0jSfE2pm31SG62yFi0aSwvbxw7P3ZGVBhQYzkEliecV+/XwF/bM8HePNHhkg8SxHVo0QxWLgvGySCMKRKk4IZh5jAFSAAB1y1f5v+l61f6VdwzRSyxtbyeYCjsACpBBO0/n+XrX6C/s6/tn+JPhxqmnm+vZ5reJkjT/SpEVW4CyTKAdww2Oo6egoA/wBH7wj8U7LVkhZJwVZoyrGQ78bs44Pzghlzk4OcDFe5aT4pgvG2K+fK2bsAhWWTft+Yj5juBJwTjvjNfyt/ss/8FCND8YabZQXOrLFduYkbz5xE3y+WsnkliMoCGORjOM5GM1+zXwm+O+ma9Z20sOqR3MRSJUnMyytIGAwzsmAzYB68ndnryAD9PIL3zFQR4cNzncVIOQV+Vc5+ZjuxVpZ1LdeZcAlCxX5Cxw3Zfvnrgn1OBXgvh3xrBerFsnBDgMuCckbQQAGPGQMHvnPHPPpunazDOcAqGGD6lc56YIyeCe545oA7RJVTbsO1jwMkgAnsTnJGKlhdidpKk7cZGSRnOBuByRn/APVWIs6tgZQndwSVG7OCANx4b731wamWU7tw3EAbs5G0luCpA5JAGR2wevBFAGuWUA4+8SodWZsBQMLsBO0cMeB6c1SlnXkY4zn0A4OMDOc4xx/+qqhmz8u48ZOT1+Yk8cdRj8zx6VRurgKB1J7g8ruB6sc/KcY/KgDG1q4KLKVc5OOjZK5Xkru6ZAHQYO71r5A+Jvj608N+e1xcrFK7MgDuqKwdxjOWAA25/rx1988aaxqUH2gWSx7BEUQtHvaSQoNrq+fkAy3ABzjgjFfmN8cPD/jzXGvZbRFe7u5gquyEkYbCoj9FQZYHP8PTIoA6Txb+0M/ha1d4ZhsiieV4UfA8pFZ+FVuN5yQRn7uDjNeH2P7fvhtrffd3oExeMLDEXkeIH5ZAZcBQApGB1ycMo6D5X+Inwj+NcBntdSKG4VVSMZFx8pjO4q0JPyHcegPyjnPFfn34l+APxmi126ktxBBFPIzyOpLBjuDBFQsBHgEg5YHHzdSCQD9tpf28fD8lqlw1/EZYVfEiXK+W6uIywVS37uMGM8ZJJXnHGOZb/gov4HW3vryfxBaW1vphVLpLi4SGV3YEgRIWG5tvOOvPToK/n2+Kvw5+L3h3TZ9mpXQjRMOsazDMgJJALck5Lgc4OcAmvxc+NniP4i6Frzx6nq+rRxNdNM8ZvZ0SaTkbpNshxJgYPf36YAP7qdC/4KUfC7WLj7Ta+JLMySokEf8ApCk43MzbcSYZFAY57YweuB3N1+3N4Pu4YpYtTsZpwDLFIJ4mlRGVjhDuygOw8V/naaV8UvGenX0NxBreoRukysipcSbdoIJj8sNh1OOh4OeRXpkf7R3xS+3SvbeI9RiaYRK6tIwxJGqoxjj3YiYkZOO/Uk8kA/tj+Mn/AAUm8E+HdJuJ5NTiiuIYroTKblZo/JtwSLlAmBGpDADdli3pX8pn7av/AAUN+Iv7QHiTVdI0bVLnTvCcdxPFGYZpg9ynmOMht2Qm0J19K+fUv/iZ8VLcWt7eanfW8ysJQrz5kZlIV5CgJZAwHygdhk1654B/YU+IXjV4Ut9MuEe52mEyQsd+QOpZcKSWxjqf5AH54SPJMxlkkklkd2aRmJZ2ZuWYk/eYkn881NDCHdMhlC9cKMke56Zr9kov+CSXxSiurdrncsMzqZ0WMnyRsEhAXbwpBGDkDjHXpp+Ov+CcE3gPw5NqFzIrTW8X2h0UruISNWLNjg4DMdvU44yeKAPxqv3IiSMnzBuBAJBOQeeT7VRtTEWG7PLEFcHCg8qQQRk5JrpvHOmHR/EV/YbXSGCaaOPK7T+7ZkxggdMe1cssrou4NlSS2wHIBI67STyB/nNAHa2YjMqCKJZCqBsW8wLhlUAHa4+cbsE4yRXSx3UFrCiXxCq6gsVOHCg4Ck9xzz9O1eWwajdQMkkOY3UAI65DZH8QJPJ9xVe9v7+aR3upJXdxtcE4LDhhk9//AK1AHcazq2mEr9mUKybl3J0lQY2MQBxJndnPXqK5KXWj9yOFVYE/vNxYn7vG0kgDg9PWsmJjLModZAhwPlJYryOVBPzHBJrqrDwRr2u3Bg0WxuNQYktGILeTc+4jaAqKcMc4wO+QKAOXmu5pCA8hztPXJ6npkn3qupZiST0yOec5zycV3WqfDLxzosXm6r4c1SyQc5ns5kAGMk7mTAHI/wAiuImjlhcxSxtE6llYOGD9R94HpQBCFbBxnnJx2z7cc1YkkklRFbbiFTj5QpwT0LAZbn1zjPFRyOA6qhDBQAGC+WSFGTlcnvnn2pvLsAcDcRyxwAD+HTmgBrFUGTneTggDjGD1buf8aGQMowQCD0PXG0kke3SpZYSj7WKNnBHlsHGGJAAx0OB+ookheMjI4IDAbgzBSOCcdPxwaAK5x8oz8wwevfjg/h/KnAscckAdV5Iznr164pcd8n34GB6c/WkXJAUZ69Se/uB7UAJ8pHHU52nAxx75yD/hTgrMNpxx8xOOo5wM49v0pWXaMMCCVBAIwCCM5PPAxjH1o2krsUMTkYwMtnJ4wD9aAJl8hAGkTzsqQE3MNrHK7jtOc4IIHTjmq8RUSFnUmPnjOOOcc44AIrptC8JeIdfuUg0zSb29djt2xQSNknIGRt4P+etev237N/xFNo99qGkTabBldi3SlJGDKXGFPOAuMnB+99aAPAYcb1UkrnOGA5bsMenWv3V/4JU+F9H07xfpevTxxSXkl3HHGSqFlfcodRI33CQwB5xluhr8YNf8C6n4dmeOcMzRnrsf5RuOOo49ee1fpp+wF8SrXQPE+k6fdzrbCOZZEkZLdh5xYRo0izYJiCvjhh1JyM0Af3+/AbXCum6fHviy8MT+WTh40ZIyVXb1AI4J6jrjk19nx6tGluoMgRyDk9AMKABuwMr9fSvxk/Zx+MGhjRdKYazbXdwIkHn+dGqpgL5hUOQWVZAQC46EDuK+tr347Wlw01ra6hCTHbPcfNMA2yNsshUMWYkFRgYHOc0AfYep+LDbIpEkHlBX+0sZTuRQuVdMHJ+ZcHOOBx7/AM9X/BZ3xzB4m+F9hoFtOskcmt2iuqBpCWRnkTDh+GZN+Dg4C5OcV9o+Lv2jt1vdW8NxIA6TQvMGA2K2QXRXU5Kjc3RumDuyRX4U/tjfFG/+IvjKXwV9uzb2hh1GO6iYzzJc2sc7wSCMYHktElzuyAQ0ynHUAA/JuTwylpf2V7Gs0cRjWFg6ESKXJByxjw7bG6gAHOdoOa+mvBkcVhDbJGj/ADwCKPaEERlXo+YV5IBTJfBO8/UYWp6DPqaRkvap9niTZuEKSyGMAZYQJ+8lXIbB25xzya9a8D+HrpNOXfO4ljHlZjRthZVJBbLHyxnaCMgZTI6UAbujaTFOT5m62Q73EkA8xTNGpyH3ycRFGYHBAJkB5xx4B4+hsEvEhgkLs7yxM8sQ+dJFIVR1GVXacggA8DvX1HqunpZ2ULODD5bFDG9wNzs7LuYspHzH5wAFC5HAzzXyd4/uJIdVa0VYgsYJYjbIGJ3liHQEMMZG4f3Rg5oAybfT4QJXRR5iKnnCTCrK6qB8rAgqc7icDvjHr+6f/BNfR2t9AsXkkjhZ0DSus0auI2ZW3LKrZwYnwo9Sc88D8QtOtEuraS5DwMMIWUOyhCQhPmADhTlxnG3APPFfrH+yF8TrDwtpFnYSXQSaKBUfZtWPMYVRsHADABRwATjOOaAP6jPhfNaraQqLtdioo2ja7gFSYzIOxbaefY17/HKnkqSeoOODgkqR2Hvx9K/Nb4KfFiw1Sy02OLVZNpZZBZ27LhmiiJcOyqTsdixOSQG4yD1+yF8al0g8tw0BgG0bwJGlzymScKu0k5PORgigD1l5E34LADGAe+QB97HQHr+NUXuASV3FWOQDwDx/FyDgke2Oa8bu/HaFonkma3DBhLbsV8zjIQB0+7yPcHd+NOk+ImgCxu7m51qG3ubdo0t7Jld3ut+A2JEOE298kZz+FAHrLSHyWjEoLFXRHbdhX2gAsqMpI354DA+hHFTwM42q83mE7SzBdqgKpGQGLEJuBPUnpzXg8PxMsp2QRXMbb8rtBySzYKcIce/X+talp49heMebcx+aSN2wsEO1mBOG5UH5QOfxFAHtzSBWADLuYgE7sbgfc8Acf5xTxJDIiOkhKH5gQQVYEFgVOfmBA649q8iXxzE3zGdCp5Yo3CngtwT8rcc4z3Bznmzb+MLeeGMSSqZI1VtqmNcthgxAhyAOPXHI96APWUmjkG8E7WKsmzKjAP3uCCeB0P4j0kIQksrZxg8cdeOADnH6/wA68mTxzaLLJB5oyg3cByeckAErhmOG6HjHPFbNv4ws5cESBRtyrF0JYc5OzA9GA49eaAO5Z5YWYgLIryIIwpk3BWK+Y0hVGwo+Yr0HADEdam343Hrv+98wwh3Ekg9l/TGK4N/E9o4kiDkI0TuXbLkJySwCnLAYyRz054qYa/EEQrIrCREJ3lU2oyR7nEe3rnB57nGR0oA7ZCcnMgxvyNgI+XPCtknJGRyOv6U4SDOCFJYkqTyR8wyP93PTiuK/4SO1CcyjcvKsW+8OTncDyMHrwO3WsufxisLoE/eKXCEhx8u8qd2GPzYAyccjFAHpaZDjLAjBBJbAB2jHyjq2Py/WrOAShDFtoC7GJycHJ4BAJI9jxXmaeLbZWVJLiIu2Tw/IAOUDDPUqR16kVpJ4us0cN5yFeSx3jcGXIbYoBLAHp0JJx3wQD0oskMiJIV8x+VQlS7LgBio/3T1wee2BVmM7VIDFgAVYt8xLHLHBUY6E/lzXks/ijTpLz7ZHcfvShjd95wyYVdoDP+7P7pOnIKnABYmov+Fh2cBMTykMQwYkK5C/Nlt2Sc46HrkfmAevT3EMMMi4VnmI2N83yAFWJBBGcqMAHjBOecVRE6nJDZPUHONp4yMHqeTXm0Pjq0vIUCTBw5RwWbL9Suz5T0zxjsQeR2IfFluCYmuIVckY52MCcALgjg456deMmgD0gyqzA53NgqTkFlBAOOTwDxx61OJxhQHJGMDIA49cA8HH4V5hH4ttPNdTKC2TyGHQHovcf40+XxVbqf8AXqMDgqwCgENjI79Prx1oA9JZwTg85ILEZ5bIYDP0P0pPOUM/ICE4/NuSOfcHmvMf+E0tS2zzxv2A/wCsBBxw3XpnB+macvjOybeqyoGVc4ZuPmOOfmzjJJzjBAoA9ON2AAiSbgDhMkk4yew+6cAe1IJcuULHO3hTuIb5sN06kEj868wTxnYK3+tjkOMSBduEJ6Jg/eHQ59QB2q03jCydQDchcgZ8tgrgEZ5J/AHjndQB6Wkm1gD8ygDcMn5iDkr+n600SBmJLYUkvjGBk9TwegB6e1edyeLbOELm4Us+WQgnYcIrnDE4zhuM+tUJvHEUEfmh43ACDYXGcMfmIbjJAP0oA9SMx2seQct1wOcDIyDzz+lCTHy8kYA+YEHncTnHbPPP415ivja0cR/vQ3mMu0BwHG7jGOOox9fWqK+P7EyrD5/7xjIu4qViAjZsMQX4JRQVzgnZx1FAHrwfaQWlLZJ64wByQOvHQA9ac02DgsuDg53YGcfdP4cn6143J45tyyob5IyzYV92AcEDeFKkE4PfOOwFSr48tCuDcQttOJXDkINzEA/PztLFeg70AewmXHlkbSXYgg4BBYAckZ+bAA/ShbmUOEwAQ/zEtwIwfvDPVsH6cHJrx6H4gWAyWmVgMn5SNpAYEsrc5J+Uj2NV5/iLbpcJtmje12Ymm3klXbIRRkDgr7duSMUAe3vJlSFfDHaRn5lxnnIAB5GfbimF1bjOTkZJ5GM9wOcY/ka8Fn+KmlpLGpvCCrtu7xkhW4dh/qxuGRnqfU1B/wALV0kyNKLlRJjahWQqGjLEdcjKkFjwPbPYAHv0rqdiMVAC/MCcH5iNpIJ4XC4FcD4nk0+y026uLidLeJ5fJklYbkR3AJYgt0wo5xjg89a8/X4o2fzkyo6LtUsGUqckADaCSCAV5wB833s5A+Z/i/8AG6x0uDU1nvPtNuqxTLaBR5NrJbrJy0sbZ+fzTuJxxgZHcA/Hv/gtbrESfAjxutrIHEllMkeSGDl8kKVIIy0ThlAxnGM1/DRbPH++/enfuIX93t3KxIBKj7oJLDHGCTgcED+n/wD4Kq/tTab4s+H/AIk8J2RtoptQJF3dKjPK626usMLSSyNsaQMFJULgImMhcV/LZE7GQN9xgSBg8jLZXkDJOCOccYoA+u/2Lbxrb9oHwBcRqzra6lC8kikxEKLwwoyswyimWRFbg4DdAwyP9IT9l3VTN4M0KQOFZ7C1IjEiPFkwxkKHXqCr88DBXBAPX/Mq+BOuz+F/iX4R8QJdRxrZ6jF945ZgZ97ZVkHmjeuDyTlx2INf3cfsTftTWHiXwroOnSalDI9tBZwswz5o/dpvLljhQDnqf93A4oA/oH0293oEZfl25DhhsJGAR6g9O2MenStHzk24dl5yQSSCeTycHrx/nt81aJ8T7L+z4ZEuPMVwWB3AueABgMPlHTjHuKSX4nWl60tpc3PyTNCsIjdoZd6nhBIjgyFpAuQOo9eaAPpVbiBtyx7DgkfM24Hkcsc9N2CP96ljeKPdmcuS5OS6HCnbkE4GQAvGB+NfOr/EZbaSe3uIbiCSJQ/lsGheRCoZRtkCbHPOCxGcg5wakT4kQkyFpWzGVDqflCHgAEdCQ2AcZ75oA+iTdxopGQVwWzkE45GCADk42n8fwpsN1uIYFNmQytzwAMgEHqCOo9xXzxF8SIZGAhPmhgxVACGJJ2rs+bkFumeucVbX4hRlwB5hG2SIRMVVHkZjnaqtywABzwBuxzQB9G2ssU0pXeC6nIwcEMV3ICMHAIwencfguos0zSlFeKXe4RmGQuY0dCCwwwxIPyxXmHhLxBcarfWqiNgjSYdwctyD8+MYDKpHt8vvivRLjUJJJXDYZIbmW1h+XaTHEiZZlIBBMjEjPXjFAES5DxjzG2BdrHAIYkD5sY6gZxVqNwCTwNpYdQS3XkrnIHvVOSU5LZ6rhQQoB64ySAVHI6etU2aUSQyxSupJBaMAHcmT8jKynHUdOw60Ab0bEAOVO4nIwRuBByCMHnr6/rUxfccYJJOSxJYknkEsxwDz+lQRSBow23cQDv3fyxjk8fnQ1ys9sslvKfOfMarLG6GNhhcOHAIxlunp70AWlLEk5GAoIzwWHOcep4oEgDKCM7gSWHRcdAw6g8/pVbzHAXKMzAgEDjJ78dh7Z/OpBKhcrklkIYgjgbgMYz9RzQBO0SscsM98nkgkADHoduaZIrblfzCIkUqETAySw+ctn5gACAMd8ntS7wPXjJbqeM54/A/rQW8sqzrhTyAdy5AIHT+7n9aAGEHcSdxOcjkkgFTyyg89v59qfuRQoYDZuBKg7WbAzgZH93PBz07imNJGVaQMQg+fBwGOF65Y8kjNNeWJCGYgRgDeJFywGMMcduD60ANcvK7Ff3agDauF4B6fMqjPTPH59KozLKNjLOcRbvMAXiQEZwATkHKn1644rTJ3KzAjyx8qOgKhosZXI/u8EkdqzXKjIKbwzYOBlRnOMjcMAYOT7cUABkIQkEEHIAySeORxjgZwKryl38tssjFShUFuhPIIHUnBHI46cVMW+YnjHY8YUgD7qr9R14qrJINjNuTPAy3B6ksQFxkkbvqetAFeYMTGxJ3R58tlLbgCpDg4OOgx/hUMhmErABFjKptbcdxYHnfgYHA45JOas+czK6xqGXG7gEkMpAGSPugbiOvtVPMiQKZSGmVE8wjAVn43MB0Az25I4FAE3mMB8+TjHJbgk4/PgjHTpVzyH+yrdfabYmSUxm3bHmqFx+9AxnBUHOCRgnIzzVMW73ELPuRR9/PmKHXbzkhj7dwe9NGAnzAEoO24M2DyoI6A+vH3qAJjLIqEbyAGIK5BBX7oIG7OePbimxNKx2vtUEuF+bcCoOFdhgcnb05pkZ3BG8pohtDbXUKcN8zKxUnPJx1Oc8E9TYVt3LKGB3tuxxwcHgYI5I/75oAlLsAoALAkt1IBOACxXPIwMc44PFTowByDjcxJ6/e4yAD1OfyxTEWKRvmf5AuMkkZDEEABQct0x1xupitgAF8qpKjJYYGSCc7u5A59DzmgCRsRMzOSvmsiAs/G4ltigH7ucngdeKUTouQ+cjdyuMgHBB6+hqq75DD70akOQScA5HJIPJAIwPU+nNJLDIuC+UL/ADKxA2sDjBUkYIwR/wDqoAlS7UK7AEHew24IHysQxG77wIyQcc06Kf5i5IwTtHJJGAcZz16/rWYFkRWbJdIyoc5HyljjgNjnr/SrCusfIGOckgbiQRjCgAYOR60Aa8dxgZ+UgfcDgtkg9Ovc/wAqke4YkuUQZY7gmQFzgjYOy84rNgfcCFGMdSQDjsSQPUZ+taMajB43Ec8DHTHJx0Aw1AEgfABHQd8HkHJ5BHGCDn61KCWXd2JwCOvbJAHp/n3YCAvO1QOGC8k85z9Bmgk7SFKqA2QSO3Vsceg4NADSGOCGLFehXJJGAeR9f5VOgYYypHXGCCSM/KSQODz07UxI1VAoPAOMqcE5/vFf4iSelSB8NtAHdeSAQRjacZ6nOfqvNACMMtlVOQDwSOo6/Xr9aQ7udw2qPpycZxzweKcrlW3YH3jjB29Bgd+uf5Uj4kIYKUByzKSeCxyflycH/I4oAZvRgccKuUyQwIIJGPm6jr7d6hI+bIG7BAUdAM4xx165/Kny/ISodTjuCOcH5eAo5xx745qEHLZLEAMCAAemT1x9RigB4YlshQO/OeMjHy/h/WkddxPf+72GAAAQScA8Ukjsrr5QDgsAS77Ni9S5AUhm46DHXrSHkhVb5hnIDZyDknBHGQfagCJWXJUZyhyrD1BA5xx3Pv3p8kuFVBt2rvbdsAbdjoW6sM9s8dqVIA7DaTuYgHODkkAdBj1NNnt3gOJVIYjcR94AdiMHg8+vrnvQBVaT15PHAyOxzwfug4Pr61CUSLzMBS0jb3YEgszdWYnHOMfmfWkkxgZAGcN0GOxxjPp+veqU0oUkKQMnk9dwHOOvOcCgC4+VjbaVJ4DKSDgcHJAPJ/Ose9kRIST8oCMxO5eBnBByRnqKmeY4wGITOSPlwSTgr0JGAOCMe/FYer3YjibKnDKwUtgYPI6HqM46f0oA8W+I2oRWemXUzMqSYzG2/aFGGJ5UgqSMdjxwRyDX8oH/AAVJ+PJk1+LQ7CeeS/tEO17aOJba2ff5Ze6BjDz7YgSu0kByH3Akg/0v/HDWni0e5iCu5Ky+UoZVG7YRtBI/vBTkntjjJr+Mb9ubVLPWvjbepPI6i2DpcLnzAZxJMrRvlcArsGQdpz0wTQB4LpesajqWnCbWGt7mS5TzBBGs0ah7tAY8JuwfkKPlSTl8FutW/Da31vo93Lb2Yle5vZI5Y2SJ9sOEVVIlJYbgCMqAegwCawfDccKXHnLbTCL7ibgqBx/CuckLyyFvmIA6/NgVHFe6l5moWiwS28ETNOR5ksUQy8bCQPGwYqWSNeQB024yDQBteL72C30OOSxVzF8iy2O2T/XBo0lP2r+GLhSpBByAQMg181ajYSstsZI1kR7s/aJC0EqL5cu9TDKWYeYQ/PbDEFe9er6vrVxqVs0chWG2j3RxWaMxbzVdG+0sUGJ0MQCrvZmXYSec5zPBmjX/AI18RaP4N0+3Mtxq2q29vG6q8jRiWVU8+Tf8saLG0mdozn7zYxQB658HfA2va5YW8Gn6FeX0q3hmS9gtZnWJAzOg2qCPlQDI/i3bSOOP0S8IeCPF2mqZZ9P1J/IXashsbi2EiCNpkc+ZECsgAZV2ggmNNvWv1+/Y0/ZS8JeDfCui2N1b2cgbS4ZnuLq2jmlmnSNCVcIDh5XXBzjk8HFfovL8AvB+rWxntdBt4rlYVCAWsYilCAkFi0eehYDB7AdqAP5XdetvEi6ncJY+H9RvpIYPtUrWdrut3tpkgMhncxDBy6/KoBDb1J+QCvkT416Xci4uIrmzNwbm2EnkrHGosi7s4ghJ3GXbkHdkLiQhT13f2UP+zZoEcc09loVla38ySQCdbaIyeU7K7LL+7wUMkcbbshkZdysDyPDvGH7CngDxVcSf2r4c0y7MlukMUzW0TMEj8yJIHb/llhZJMDkAnOaAP4p9K0hrlZ7GSZoyVjiQPG7nCndtAZQCQexzw7ADgY9g8LeG1s72wOrXVsyEPEIobWJ1AaIqjMWjHmTrKwA4OQMdcY/qhT/gk38H7xFkGjWls0UnmwhIWyjsWErKyAeYPnbqOCgwMACud1H/AII1+Cbhku9J1iexnFxHNC6MEiVYCfJM0coy77dwIAIJPpyAD+d27vdRQWsEdi80LkCJhanyfLgeOM7EfAiJeM8jDEAg5JzXuvhrwVc+Jp7DULqwS30nT7ATnU7iSaRnlSTMskUJPT55CqgBfu5LGv1z8W/8ErfEuhRXVz4Z1C21G4w0hku5+E8tncRQRhAIl37vlXAGecjiviXxj8LfiT8JLfVNM8YeHb5LJJYP9PSSVbcF98biJEO2QM77uM7SgJwCcAHLfB2z8O+GvH3h/WRI8lrYaqLhZZowhaRmQs7FWBWJVQsNwJwcMOQT+/vw3+LlrfWkE2n3EMsI8oGIzIVVQOML/CwAJz3EfTAr+bI6nIZJb3Top4PJkiKiSJvKZzmPHlqTvXc2M9d6gDniv06/Y5+HnxX8Vz2erXsUo8P4t/JAmePzmCCT5ckEnc7A7sg9QTkUAfvF4S8RT6pCJ5DmHy3KSr/GoyWbkjcgx6c45ru47i6u7ZxIPI82AFC7tk+ao4YIyspDEA8g9uK808F6LqWn2cNs9tIBBAiPtwdgTCkKpByCcDGD97mvSY2KqDsIVVI2kbVIDAD73G7APT1oAaqfYzIsjyGHazxFVZ4YlQr5qtIQTu8xiQC3QgAYXNMM6SRGUcxFA6OwKhkwGVl3DK8c89AecVwvjjx34e8D6Je+JPEWtW+h6TpP2m61C61W6gtLWOCDBd5ZZ2GIgFOzae+MN0H82P7Yf/BbfU59R1fwX+zoIksor2fQH8ZXL7/PabdAbvSrMxkMNys0cxPGQSoBU0Af0RfET4zfDb4b6Zc3/j7xfoPhiwihkkll1XUILRMplWETzSL5pI2bdoDHnjpX82P/AAU7/wCCo3w1+KHhh/gj8EdYi1y2vpGk8Q+JxCGtZzDGnk6dpxlH74iQuzNsAJ2joDu/ns/aG/aC+LPxJ1O51Pxb478T+KbyQsofWtSu7yCE5ZjHDG8hSJD5Y4VVA6HtXxhoniDVh4i08XFzcMGv4S8e5iPmdVYJz8uRkEg8qBwcCgD69bVZrCxufMSQ3U8hkZXKrbxBpEZmaMJkudowM4O3kYGK8r1C3u7hpGmeUM8pjJiB2tmRssC7/M4ViB6ZBC4r0XVDZIbiaeOUoEiItEZ2b5l2AE5+6rMdvUnGM9q47XdXSPSGijhuFgmcIkSFA8USuWlG3blwSASSQeD2NAE3hnTYX1i3tba480qYji5Kqqk+WszF4lxcSqJTxg8DIzzX3LoWmSW2mxtLMPsmnWbGa6uAoijilLs7Qx7RhsJ8vC4yMAYr4l+G11aS+LtJknhSO3inV2ikdhg7SiSzyMSyxgOCQOASQOTXo37Uv7QC+H7CXwX4WnTzbqAjVbu3SGKNTKuFgVYwGSQDqGyRu75zQByPx2/aRj026vPDvhKaeIRFoGm37lQruUuscOFIZhuGQcZxk4r5D8KeFdZ8fatJqGoSvNFNMJJnkJ3SM7FiG+fqx3c/h1ORg+ENC1LxtrkP2oyTpLMFeZ2JESu2WYnafk5ORj3619+eFvh/DpljY2YWHy1aEytAoZVWQ4jBAxuckjjI64HpQB4JbeAI7U/ZoowGZ9vmiNEiaPOFfYUBjbI6LnvycnHaaX4RW2geGESSTCRVRMxxxYcHzjKiElhuxg55OMZAAr6fHgaC3uYxcWM0QRowIVR53ZJlcKxcMfLC8sMAH5vU1oX/AIS0dPLj09JQyiR3aFZnKLh2lMpbPmOOMAfMTz1FAHhGl+HNKa5lW8jg8mG2JfbHjfOMKGWUBcxLIrkEhc56EDFB0om4Fva2mdq74pldwDPGzBImRBh4SrLhs4wSCMEV6nqOkaQ6xW63M6qsalZVjMImcOHEWCvBwGGCAcjliRk6cfhyG0gtzfPIxkYmAGV4xGHji2q8k+FAKMCSOAAcnAOADhH0i30uzmug1u9zJbKZ4o5GVIZdqh0jw2DGBkhiMKTgoSeIvC2nw3sls1zJ5jlwcsV8pUZvm8pl+YgFAemPlAIwRXZ6hohuIAInSe2upikRilSZGEDMVzHv+aNsOCwJz5ZUqCcnqvDvhi3IiN1MlmFQxpbpCICQVj8qVF2DduBUjAJXbzjNAHWJrE0GktpseUtI1dERRBFMWbYm4LcqzOS6xkBPulSRjJNeam+nsbqfVGgiuIYAsa2zSNITKY0zCsogUySbkfPGcE/Mc5r0m/t0sR5jA3pQKkMk7RxJgEbmeViQSu0fLwxHIA5ryvWpLd5pke8jNzkyC3ilJVWAzv2oxIAIG3OBjtzQBQ1TxA/2V5G06WKaZfOZVmjYoUG9WyYiwXLccgAHlM5I8F8UeM52j+x+QJRmZ5Wwzy75dwCq6xhQA4J29OcjrXSa5dsqt9pkldw8j2wL7N4OVKFQoJTGzaC3GMbckmvFNf1ea3jmWOJt28BpixaVYyGRwFfgx7SPoQPWgDkNWukNyrQyB2eMtMshIWBjnBYZ++QOAem7FZ+lWtxLdkuiSbVLJE+XVtu1ggwSQcMD26n6VlXk6TXJldhsGwkLkNOTtbaQGJDZwM45z0ru9DnjitYVtbeBZUBubieZzllyxEZDsAUCBPlIOTwCSRQB1OjaNf3N0hePEC3CRSRwI48pnwzAq2AvzbiTkYAJGRwPobRENs8NukaRQSkZuRvSAMuN6mORyXYoMDk8tuGa8y0C3uL23keK6h2DY8jBjbwiTy23qRgF3GCAFI+5kV31jDc6TbXFxfSRs5iU2yNIW8oMqIpX5jg7cbcAYOcng0Acv8SNQvINPNvEiRQojeY8En7xmk2rHHuaTOzYFJ74zjgcfGuvTR3Fw+0fvSXeTLGRpCxUq25mPzAk5UdjxwAK+gvG2sxKtxBb3cJmwrs0zZZXIOYN7D5kGc5HPGBkHFfMOqSMJ3eMB+AzNu3qQRliSBx2PX09xQBzV0kRnKxMZZRuLgABF287lPVhtBJBH8XSvu79lX4aSpG/j7UbG4nhjZoNGjZFxLcBSZZSSvChQ20joQccivj3wF4N1fxv4t0vRNLtxcS3t3CjH7kItyR5rM5xhfKDe/y461+zelWq+CvDWm+E7bTJo7TS9PS3B2oYJZdnltIJ4GAJDO2SSQ2/cc8UAV726n1vVbGyZYU8uJ4xFGT58kpDOse5eNuwK2SDjPJ611V6blVttNt5GSNIUje8RkYs4ySFK7dkuGwCgJJwV4HLPB3hiG4vn1BljcNbf6yFj5ULYUGATB8LOCGJ2HLDg8bhTb2R47uaO3llsmDfZ3ykUihYZd29Cy4jy3fJJwcjOaAK39j3i2t04GoWeyPYMwkC4DkDADPnkxqAAv8AFznPHD/2zcxyR2cVrbyyNE4HmmaArBHI4Yy5BEswZnyGyxKkDgDHdnVbwXaRf2g+qXB3RgJiRYT0kdbgj5toyVwcDqTjmsSSOa9eWSbT7NoLJZnllSfzbmaRA/zs+cZAYqQSSdynk80AZF94gvEWC0nCxgIHhnWVkaNSoYwqZ2AYFjnBU4KjBrNufFNusdv9qvY4WRHSKW4aOKFMMH2lBGC4ZZDyACdy5bjnQ1+8hvYY7W302KSCOCMSmQeZcImwgrbmTc4YgjkMwODkc4rlbnQbPUpAjRwx2aIDB9pE0c8ZQfvFkLPhVJUFxjgqCDjGADdi8QW95aTId07GKIRPYMfOVjJk5DE+dEQZGJA3YIwccVTj0fT/AC3eKwnu5wC0klxMsPkIHHmDZszK2T8hznDbsdK5W/0W1i0/K3dtFMDth+x3exUGxvLKiM7g+zA3cnB5PespFlit1F3cX0qqzRyytPO0flghS0exCHjyByykEjHFAFnVdJultY3+0QxojST+TMqzp+7ZmVn+cFpSoyMgAkAkYyK8tvNOHmXDzQxtESg+0QxmViwRmkTAjKxjcqr971PQ5Hol/qsU7pY+Wp2MoRZSyFzsTymlEg5QgjI64HA4yOWvJPtE13FdymyFo7t9giVpIHIAUvsBLFNqr99t3YZJxQBzEdvpbzGS2YkxnkTJsTemCFYIo4IA4I9s5Oa6/TtN1fVmWPT1gkWJo3ZUdiBtbGyZ5JCGVjnOGXjtgk1xGo+bF5jqtvbW0cSqSFfdLLtGP3zK38TEgFhgPtyeKt6JrN9bOWs7ubT8pGzyW2yATeVgShg86kEK3K7TvJwc4wAD37w/quqWuUt7BEMHkxFrO1hD+a7ASDaJS5iDjG/cfu7sgkgezeHvH1xFO1hefbrq2kSNGijnLxIzSqzrtZQY1DRHKnBUA/MO3ynaeJ1iuYWk1FStwNjsxKFySSkaxKD5hx1Ix8xzknJr2Dw5qOg3c7wXs5gupWj2xSieI3E6qNyvHCQQ5QYZm2E7sAgkZAPtTwl4ktpp5NPnuJ7G12Flg8oOft0bBZGVvOOYNoViQVPIylev2unaPd6ZJpc2txxSSlb61zI6K6yQozW8M+5mjDsW+Qgqd/J4zXyn4PtfDblZkn+0XsokwsZvC4k+XZgMXKbTt27ichckYPP0BoiarYyLc6lBDd2DxFUljsWecjyxFGInihUKcDPUdQWA5yAX18GaRpJublPDUN1cTyFIp1uQ8rTHzW+1BwR5cmQGI5BBHHANfR3gvQrvWtQ0DUrHTYbaDTbGGe7DOGnSZNxmGCQCVAyjAgZJGMcVxMNw9xpdq9tCUkhiHkKBsUw5fcZYFT96wV3BfJbt0wa9itW0zQPDN1qdjqrWtzqjRC2/dqqxO8QVwgVFBVnbOBxjkhhyQDw34s6/Lq3je5tLzTWMKxKltGVUQXaCWLcWkKhkICngZOZBgivK/jjPN/xTWjWtmstxp9pHfMY9+YUESh4riDOZDnzcEkNtx8p5NdPrNhrXiLxABdatau1rI7SSTN5N06NNmNYxwIyJFyGYnjJwM4rz34y+IbWKa7uRcW8+paJZOY7qBwbl9PghWGRLpZEXLEPgKCwwhYjOKAPgvxVqdx4h8Z6wqXElnDYxxrHbRO0cLWxt33yY8s7l+Zu/Ibvk1+dHxA8VXsHiS/srWfNtBcTsVO3bJyY3CnAIPlFguPXGBX3fp90l4+oX9hdia+vI7m6lCyLIiIEa4a18qMKUH3k5JGQTtwQp/OHxTaahN4h1K4nidHlvrhjujLIv7xiF3AEFQu3qBndkDpQBycqfaLldy7FlckCMHCjG4sAxJZ8AZAPGcZr074eaNbXPiXS7SaRpI59RtCsgXaVBlAEvzA/MC4IBB4OfXPmoSZ5RMi5y4bhSVDDrkZ6cfhnivqf9nbw/N4k8eeDdPuYN9q2s2dvPJDEGYWss8ZXec4J3biOn3h6UAf0xfCrS7Cyu/h7BEZJvsVnpFo6yp8qCSxX9/vR+YuGIBCnnPHFfqtpWiRtp0N0siqBO0cUiAzeYAdpVQc7MJg4LEDJ681+Z/hJbnTtfjggkS5t9M8m3kVz++i8q3RPs7qQpKlULYyfmbGT0P6SfDy6fUtHsrXewiYM7vEoUmZVaJEKk8kqrYbPITHJxQB6PrOmzxS6OFmkdIFhRHJjRNzMkzMgAIG5Tkgcnoeev6I/DEt/ZNm7SvMrW8JGTlExGCewIJDDPueK+E3AMukW8iv5GIlkd1kOGA2jBAwxHlpnPHPUCvvD4czxR6JZj5AqxxhiTGAi7eCzFgCuBnOO2cnFAHttlMrRE7gGXajISCAwzuOcZ+7jjjqMjNXGDMrb8JltyMH3ZXhlOzaMA9CMnAzyc1n2MEUaswAjErCaQhcMzbApY4PJIRR+A7U+a+TzI4AzgMGQlYzsQqfJBYtwDucAeuaAON8YaaL2xmRgjNskJJjzvJDqi9eMKcE+/avxL/bZ+ANt4z0DxJqDQM+qRpFPZyohL4jlf7RHbxhNvmFZA3JG0RHaR0P7uanYyTWkihEdyhDBzsUkAgFsAgEjg4HJFfJPxN8H2+oQ3qTWwl3LIdoj3sV2uETLD7m4AZHYEUAfydH9nK3sLQXU9tJNPHFHJHNHMEaJvOk+VolXMm5QxLYZlLqecYP7TfsH6tL4d0nTdEu7cwG3kEDNPIAB+7UwmNGwxO0/eGFYjGAQayPHHw30bRb6WG6ihPnDMLqqqIEeViYxgAtKX4ABxgdRTPh9eTeHtb0mJYfKhhdYba8DSL9phRwFieFiUUoZdxZcbt56kkkA/d/w3epPawBDkKicHAJJAyAf4hnPH4HFdlEIbZC6IoeV3JjR0RZJJWDSuyucNNtVmJ6kA9a+cPhpr91faPCcrdySRW4CB1VGDECR/Mz3znBPG0Y619FW8kTbEYqzDEu1mVnG4lC4UkkY3Yz6HHegDWTb5co4ZiVKkjHG4kD8sflUaBY2DbEYgdCuQT0wQec1CJFJMa+arIdoxGygghTlCRtcbWODkgNxwaGmCAuzCP7uNwRSuTkqzFsbyCoypPPSgD/GZYszkvOJkfyzLgDzARhU2eYBuIB/hODipJYSjqAylHG5HZHXcoYD5kxwflA59OtKnkTphtsLeUCu44AZAOQQTvLdxwAMdhinwTzR/LtWRhlYi670RWzyrBvXB79PTNAELAyZkSVUJBZ4W+QIEUgFRnByMcDkluKZBGrNucYUEqSowXBGWAJPDYzilaN5GaPp1fA2gbj1IP90gdKQQyK6o7hflLfMcZAHTDDg+goAmjSLftbYUYFfM3E8t90rvHQEr6cZxTCn74xgGLGQFZt+1xwdxxwDgnimFVAJXb8hxtDDkEDcwB4IznPerAkE5J2Hzflwwb72xVAUgt6KvT0oAjuFy0cUjAsqKqsuDGVIyDuU+hP41FJJJEGRvmLgqJCWO5eAcHOCMcEYqRfk85/LcMp++AxCEMVKshHygnPXGCKEBYGNwNp53HllHH+r3N3J59QD6UAQNlRs+0b0ZUzs3FN21iqMDjLDPXHHrQ8TIEBUbiit8mxjtyQCxjPB+YdTnk57VPPbiCSNWO7J3MEc5I44z/CD2P40x1cTmMKVJIAX5QVYHGOgHc/nxQAxWBCiRJnKspfbIy70B43Fvu9W+g6jPNRyRunmKmEUsAFxzx8w5YAgjIz9alOCgYRFHic733NtcDG1cY4A+vfjFTiFZpULTLtKM000xZQDnDKuSWlPHHX9KAKQ3jzAWba20Ph9rEjkAkcH5+RwR8vPNQF3ZQMk7cRhcDG3JbO7Ay2c/nUxYJJhRuTG0M2c8Z3MNpHHPAI6MKlEZ2bztCqSAodRIWIyGEfJAyB19fegCqVKkPF5mQd24jHII6/NxyDgd6jcvkOwBdyxJ/vtnJLYOAdx/Wre+SVUgLKEBysXCKCfvMenYZ7+tS3bwy+XFGPLjgBCkYbeWwWbco+Y7gee/t0oAoRQFy5YsuBuGOhIweRnrmr0Nq0kUrlWPkFQzEAKMkgb8nlskYx/d70W7qhZSoljAzsdjGCSAMkqfUKccZxjNXYmklt2iYhYwxZcZy8jBSdxBO8heADjHI60AJDFwVcfuyVIcIWCueBuz0BIA7fpUyI0CkspILYXIGPu/MSuegyMikNw0aCDfkSDMq4yDhgV3E9uePTbVuJop2UyJu2jawU4LIB95TjqARk5HFAEKwzTCONACx3KsaAKWDEtzt+8etKEa1jSRZz5u4qYxkbQOBk8HPY554NX0xFuMamPJKxuD8wQ5zyRycY6GmSW6gFwTvPJUDJwvAJbpk5HTP4cZAPXfhr8YPEXgLUILizvp4kSRCY9xdCgKNhQ7ZQ7u3B684NfvN+yL+38kD2Gm6pfx28aLEGDSGPbIQqkJEZCXz74GTggda/mykidWRgvP94Z7HOck+hP5VuaH4q1XQb2K5sLmWNkIK7SwA29HYI3o34Z60Af6KXwF/ag0HxVZ2ZjvQcogVkuFcMpJ5G6T5CCM4JxyR7D9BPDfxH068QTi9mnWJVkWOz8t5JAVI2yK7gbcsDxt2quema/z6v2Zf26fEvw/u7HTtUvXjhcwnzGb5vLYgZdN3J4JweobJr+jH9nT9ubSfGNnazrr1lNM7Kny+XAwO5FV5IQ2MkOM4ODtJYLmgD+kbS/GFrfCGN3UFlDRsMF87QxEoU9QxIxntXaW1/uPEmEaIsTwSWUBflzzjGf/AK1fm38P/jla6vaWTiW0lkMUMJuLfbFLcSbnMrlCxwMvhSWPTvyT9Z+H/GyXUSN5yfMAABIrfKcA5bGQeB279fUA963xkRFpnGwjDF8F2yFG8YAJJPYYy3A4p87rKhUkcL8xBGcnHJ65OAcZz1+mOU0zXYrgIJJMJwp5UsOmcgnnOPauhMuFLId6NkK+RtYDcuCO5GWBAA9+lAHEajpszxXctz5l7GD5kcYi3vGm5mAijSPJOCP7xyM98Dg9W8A2d8h3qx+YyIkmVYEqw2qVBGBuz1HTjNeyRzGeYp5bhhsYHBCkNnJDADnPpz9KsGNGUiUbpdx3MwC5+U4IGQBgDt15zk0AfKer/DPT5YiZI4ZnjKRsxAeSMgEBeUJGI8+vA4xXhmqfAvTLu6uGi09NxmeSSVoVRi+4hdr7Dn5QBwRwTxzX6BXVkjg/ugyK5jZVQHkgldxCnnGTnJAzxjmsxvD/AJ0W1oIQnLBwirMAyYC8D7oP+cZoA/GT4y/s46fdW9z9nsVQorY8yESqRkZJUZO/uCOmK/lb/wCCnf7Pt74HtrjWoLWJLB9QA+0G38rZKQwwrBSSSQ2cBRz0JGT/AHp/ELwjazwTKyLykiqWAZixDH5Bj0J9s456Cv5p/wDgrn8NNL1P4aay13MbcW1uphnMUoUqJMMjMNyxtmTIZucR5yaAP4zrDRL2+bFvGXcbSoUHcQcMCoBzyMGvSvAXgjU9a8T6bps1jcS77yCJykTuQGkXK4GAXOeMkZ6V9JfCH4NnWdbtrOwAvUku1tUndRGg/eFXJMTtuyAMEHBByMiv1Y8I/sk2vhbUtNv3tYobi38i7IZBzL8hLKGPzN6NyACCQDQB65+yF+yHaRx6TPrmkQmMiOWaNowwCFYniR1APls3JJLcFeR0r+gP4a/sqeF4bGwubLS4olMEbrKkUfykABVdlXrlCDk+/Wue/ZX8A6N4i8H6cVsYYbhLOGB5vJhS4IRFLLI7KHY7nbHJCljtAJOf08+HHhifSbBLK6EcscZykjDDsv8ABuJwGbnnA9evcA+a7n4DaVHpxjNmsjCL94Hj3bsELkFslG3kfNnPI618HfH74BwDw/rEwWSGOCC7n3iFpZFjgt5FWOORVLAbCcYGDkHgE4/da90iOW2lRFCr5eWYAYK9gSCedyj06jivhT9qHRJLf4feIXsvNSeS1eGP7NsE378rBJ5IMb7ZtjtggEgnIGQKAP8AO9/bn8DaZ4Q+Jjy6T5SWepm6lSMfLLFJDKI5YZFJyHB7ZPykHoa+JrZY2YLKWC4bJTDN/sgA9Of59a/Sj/gpxaXNj8YdL0a4hWK6s7bUj5QeMzvDcXzmzkliRAwY28afM4DnPzYINfm7ZW4eaPH3w5DRsOmOmD3J5+mKAOg0jTFmlRpkYxr91GBGSehY/wAKk5/nWhq2hNIH3ZDqy7WADBcBRt3L/CB0+ldDpkDon7seWwjABBIPOV+b2IOTn1r2Lwt4Ok1fTtQMsRLwRq53REyKzkBWyM46rx6ZNAHkvwv+F2oeNPENrplrBLcM8qAiNdzbd/JUbuSePwzj1r+kb9jj9hCxOm6bqup6SJrn/RCsFzbxxuYgjFp9xhI2l3I5Y/d5XIzXyl/wT9+Ael674mt7yaCAywzQMiOhLOjOVJiAjIkQYcN1xvGfSv64/gf8IrHRdCsYY4kAVYwkiKYxsRVOxFK8AA9+O/XigD4D8c/sEeD/ABX4VitZ/D+mzz31nLZlZreFMfuTFbqzsiglWclWAPI9q/mm/wCCgX/BPW/+B6z+LvD8AFiGZ7m3RtyxgSMssQ2x/wCsXcOpwQAe+K/0BbnwVaQ6EltIFumQmZJZkQFCz7kBEagEKGwCMEfhX5A/8FF/gnp/jP4T+JrZII5L4Wlw8SBUOXEZbcFAG+QqCozk9hnAoA/z4njZGdSCuxijcjgjg9OvNIzjYAR8wAyeOQMhfcGur8eaQdC8Wa9pLx+W9lqFzC0ZBHzpKysOeB8wrkdoPbJPJGM4x2HrQA+MbSHdSyscYbOMgAkDB/2h+dKwZGOeGPJ79enJ68YpoVnIUfXr3+n4CrbxF2ztxnHAHOcYJ4AyM/zoArsVfkLsPpnKsSOAMnOeKaFKsc5DHGPbtyPz/OrptDjb5bb8gbSGUk9QTkcf/XrrtA8A674lu47fTbdrgs6J8obILDgMWUYxg0AYOk6X9tlAlJKlgpAOSc/d5x1z296/RT9m34BeBPF13aT6zp0uoSI6/wCj7XKEvgKrDd83z8kc8DGT0rQ/Z/8A2FvHvje4tLu4sWSzZ1CgBTvclj93J3ISEBKk/f8ApX9Gn7JX7B+leFLexl1TS9zC3g8xjlXD+UjNI4K/OMk4HbAoA+W/Af7PvgrwzpIk0LwLZyzSRrm5ayjeWLYhRnYzR/vGyWHGTnHA4NfPnxx+GviW8lbT9O8MXzWsMXlCW3s3SUozHhlG/wCYBsKMYwuT05/qP8O/s8+H7RY4YdPgZ42VoEkRSSrEKXdVUbh975T09qsa5+y/odz9tuRpkL+aqkBbaNSpKESFGUZIOMAH3GBmgD+A74x+Atb0ITDU9PvoYo3Y8wyh1GSzZDkAkqykcjoOQMV83eFNb1zw94iin0b7QrpKhgKBw+PMAKBUPUEcjPbIJr+3D9oP9g7wn4vtrtZrSJp7iR081oVPlIA0Qiyg3YDrg5J2kkcdF+PfAf8AwSb8Jaf4gh1i6sIxDdXW+FjCk0akJ5iiVE+aPe65UhSRtye1AHyx+yB8bPHDaXa2eoW+o3qLbRxrJJ9qhmi81SAVdVIIKJkjPJGB0yP050Lxd4q1jToY4rHV7vWbh9sM8SSrD5EhWJRds0wLTDy2fIBz5uDyM19g/BX9irw74btYQNJtbiJSFD/Zo4WMcchWPDMv7xgOMg98gDpX3D4S/Z/8P6cYzBpsduYwjNGtvHIyFAQpyAc9j1xnJ5oA/Gm5+E3xl1uJ7l5BZ2qpI32cLI7EIpYFZQow205OQMHp0Br4F+Kvwn8Q+DfGNr4l1z7VdvdzmEzylFCTEB0haMsfMjZOhK4IYjIyK/rfPwksY7O4AtQE+zum11VlDfLtfaVHJJJIPGQAa/AP/gpDoSeDde8MSLCkcR1KRpoBtCYg3FZQvAdV3KcYYfMfnANAH5oa7p0FnezQJA6bHW4DLGCvl3BMkTnG4AkSqCBg5I7nFeieAvEEWnOtpdwjcS7oGtkl8yMLtkIRuCAikqHKjnIx1rgNZ1ea/s7fUC5Elqk0U0hMMUsibVe3EccuPObZlSoBG2EEnOTV3wNDfatvuZQZYy8iW0sgxIZU3Rb2Ythch5F2qoBAPUigD0Hxs1peWkcttJKiW8+8/wCrWUwqzt5cijdld8owFJUcc5r458VGSTxQRcRLIS/lo0zycSeZGI23KflIXGAwwN3I6V9tax4J1G10G71KcACKFWhRmR4p4/MjO0FjmII8ZDngghCQASD8U69Pf/8ACYxCGSNVMwEkTLFKjnKiYxo4OAwLAHOVOCG6ggHU6QLLSra6gEESyu+91aTJEkSlJthlkB2fMxOFKfJwPXo/hr4z1qy8QsmLj+zzMr/Z4JdkCxAZDHPfHQjjnINeZtqhkUM0bO/mriTaZC0SgJ5UeDgf6xCCQSCnBOSa+x/gt8Io/EWitqAs5ZpZyDam3EaNHkArHIrYKHbJ1OVIXj5uoB+5f7JOraQ3hvRbshY55IE2y5UshZFZwZDkklQCTjnJHXp+iD36TRCW3nidCpGY5kdS2G3g914wOfevz3/Zc+DsmmWGnxTTXLutvDIYnL+WiNnmMfdDBtw45GeetfpdY+AFt7azRcLhCs26MgOeGUnavDM30GQM4oA8s8SSQXrW8ck0tq8sn2lXVgkW6IK7Bn2qEU4OVJxhyB1zXJ31ncHbhkGHyinKqMBF3s6nJDFRzjGfTv77rXgiE2sm1JDue35fOUYNhuQf9WC2TzzjB6CrcngW1dAXRJCwD5b5u4YZIAyvydPwPXkA+cEgutNaS2R5ISyFJEXLNkgyBGJYFRlCR3BXOO9P02LVLYMtxeNM7yb9xCxmNHBKo0aucqASA3BODxmva7vwT9ov7RG8xTJJPKTtKjMexSDn7wKSSAc8gn3wxfh7DdTyxyRP5ZAWVfuRZUsSFQH5zkt8x+nagDz5NWuVt5LJrh41V1kYYJE7KyjZGGU7GbBGSQAMmte3mmeQMiPbxZdUYP5uQS20NhvkcJt49s47V3KfDy0S5SEykB/lCEq3OAcDgkttX16Z7GpIvAOZ5kF6WJnfe0UhfaYdpVZBHxHNt25BwSOMGgDkGvjHKqpOA4CbWGUL/Lu+VmHTHU+oPbBKz61JalOAiqqmSYHcQd2MdeACG5x34yK7dPh9PJK7iZt4UqibSUjQByCODlixOc5zjBOBispvAUzh45mkn3yDCSR5z8zOADgA4J646Ad+oBzMPjdDIAZgI8je0mUREOCIiTwWJC4wDncevbXj8cwMfKNwpmZUdgkrAYJKxl4wDt+dG9funior74bIXWQ2yhAF3AqzDepj2KqKnJLgZ5AA69M1nTeAbty8EX7gTJvby444yNjowRwoG4AyDaTk8H3oA1Z/EZXGJlJeIxoodztKDoCeAAPlHIHcVzNx4nvEcOG3rAzLK/BRmOQMsrHAIBwcg8Ac9ptP+HGprA73k12zCWfBnKZ2JI/lMUQMAmxVI79DUs3w8nliEZnkV7jywH2s4XYTLvWP5csY1ZcMGwH3AAgYAOZm8UXLRzXP2mKORQqRK5dpDGGIRAWxuxlj2wX4JHNZsXja58/Ybh/kjkRkDFCY8YLAMMbe/HQA/Wt3VPhXNCrs11cTB14xbkMriEA7VLkZDDAPXocDJrkrz4U6jLIWE81uqLGgcsWWQ+XsMnzOxBORuHABJAGAKAN2LxjZ26eZdXMnzSEBWnIVjIuMsd+AuwEDJJOQBVL/AISieW4e4kmQRsOcMSAF3EQqzMM4ULliQflJ5HXAl+E+qSM6teSuIhGY2wWZ2VipVg/3UCBCM/TAxmsmb4ba7KskAu76LdNJKFEYXZjYAIyCdoLHGB1yCMDmgDqLvx/f2qL9k1BVEI3rHEepyxw5Ygsck9Kw3+IOptCzSaqUmaQmOZWbdsUhljJeRmOHIGeOCAO9Zcfwj1wySSpfXMgYZceVkAkZOwOOHG3B65B6Z5Fo/B3WJ4XD3U6rB86IYidzyZJKkdxtGM5HznFAGxB8TprOCFp74POFwzEk7yACcDPyckHOcenerFv8XrSdZIpNQ86VkJKRyBfJ8vORgoxMgdlIwCD06k15qfgnq8hJuZ7nz3lJyjOytEhPl7kKDJEaDP8ACMnHqWv8Bb3bPNHcTJPNuaMiRgBuIJBGwjargEY9ehHFAHoUPxMluZ1jivSCdpjVim8gMv3QrA5xjnJzn2qS6+IWoRvaEpvgYiO6undx5KrsdpAF+8SyuoHIwxHBrBj+A2pQCG4EkyXRhhCqsrOzhnMp+aMlFUOxBBAOdvQA1pN8JvEcweJ7yZY1O4xFY1jZjjcjJxkjIxkdyeKAIJPiOLBxKt7NNHIxZt0rFo9z4ILPwDgnHOAOMjtsW3xXRrcyQXQbyypBBLZxhGUqxIcZ4zuGNvy9a5q6+CEwiijcXLsZEIRSzF0ZhJL5pCjg8ZB7464zVW0+BV1DNPLHLdRKzkKiMwDRsd5ZAHwgDEAYAHy9uKAPRpfiTcXVsHt7yKPeYWi8xGLIN4MkUkZfk43BT6EMRjp0EXj6OVIEFyMN/wAfLjYRGNrHC+p5GDgcr1OK8wtfhLqMrSQzvcttdU3M7EKkajayFgfM+QAY9/auz074SrCJRcyyyMybQqSMsgcbduxj1Kqcn6Yx2oAuS+ORLP5YkdPKYESLLhziQ4bbu+8cN78UJ4seWJDHfmWRJGMgwoU9ERM53A4JJAB4AOamg+EFvJ5csb3O9g+1pDIrFhyoY55GST2OT2rcT4PiQltsgcSjD5APCAM5IA3nbtySSCSc0AefN4qaYXCy3J3SPmDY+DGhYEMZHGPN8xXwFPC7SeemFf8AjK5tmLJeSStGpBj8xlHmqMopOfmGVUHOeG59a9bX4IQMZnmeR/Ny6qpJAyQSSewYgduN2KdH8BdOaR5HDyMVXYjg5iyrZOTySQRg8crjjJoA8tHjqYQp9pu4LaUeWS24NHGJ0UsZRESG2up7Hgng1z0vjC/kuhN9rlmwrbIw2VkbIG+INjZ8oPc9Tx6e8xfAvTkkkdkkYTeWjrhdiqvAMakApwc5z69K6Oy+DnhyO3mjutGmnuSZEt7nzPK2BzuRvL5V3DcdMFXoA+Tn8V6i0zIY5zJJKHaZnjxhmGIFVW+WMYfkgkF+uKsr4hnleKK3eT7Q8h2oWYyfKcGMk/eXJycAYXjPc/UMHwW09DFJPCrMFXp8pVCCSEIGTyT17+3TZt/gxpUl9FMloqiIEMPKB84EDkSYBUAgdOTjBNAHg1rdXCBVvZbiGZ0jdkjRSHR1UFSztwMbSpwQQR7CvnL4saLf65peuQWyzFJZLiAzOAFNuWxEGYLw+4HngjOQoAJr9QbX4X6XAu14hK/K8bRIBhWQZ25GNvQdselc7rvwm065DRx2sQQuHl2wLlgpBViSflkB2kN6ZBGDQB/E/wDt3/sq+Jtctri6QzRRWrNcyM3nPG6sNz7AQQFVSFJOBiPjknP4Z+N/hPr3geZpZrQz2ykJ5sRWaMqwQ5EiDCFg3GcMu09xX+hj+1L8BdIufAusk6f5jRafdRGWfYZZP3MmFYrz5e3Pyk7fkGME5r+UX9rH4NWXhzwT4g/cwNc2Vl9tWSCKWExAGQwOMptk3DaOpYFWJyDwAfh3p19e211brblg5lMDbxnhJYyqqc5wNi45xz05r+nL/gmx48vdL0S3hms7q7aKKz8wPEZRbxLzJM5jj/feYwGHYkKGC5DDFfzUeDYYdQ8X6Fa3kuILjVwk3mHjMkiAthYzjJ2hjgnrX9qn/BOb4EaZN4f0u9sIbV7eeC0CzRISzg4lbdlceRlY9oA6gk8EUAfp34Y8Xy6l4fhv0e4jt4LVFeJLd0ZJcHYoGTvDMVGcKMZ5IFUj4x1JmLCwvm/etHFMEdRIx5V1JVecB8noNgxnv9yeGvg/ptrotuAthJ50IaSBYQioQSNj/uxjgk4AKjI75rYb4UaVMIFmsomSI5RiqsVdCDlQR8oxkDp97pigD4V0/wASavczSC9stTljKMynezTJJ5YwXeckFMqDj04UV01trl/Z2rw29pNLLNCjgsHcxEkHeEQ43sowwJJAPIBHH2ifhZpBZc2sKsmeqKo5wB8qD5W46k9u/YHws0oFZBHCJkYLE5jUDGRkZBOc4JI6HHrQB8cJrurW8EMptp5A+U8tkl+SQ7iA+5OG/dluDgAYznNa+meK9RDRrc2l0qLhYBHGd0eTmSUDJym0AdQMgDg19dn4c6WIdjpA64z8sakS45JBwSnyjn8fenDwHpbMwRYUCorEbcoirhQAerZYA4z29BQBk/D3xi32rT7uYqG82GOaNgI1aBlWN38sKAGCYO7HDEZPPP0Vrl9i7MDqrR5jmtpty/PHNBHuXKE/vFkjYnBIIYdR18c0/wAM6fauNsaIVwUcKpAOMZGF6AYI+vtXpMqvHHayO5kigsrdXkkIw8rRhGmEYOFkJTjsAuB0xQBajuElUc42rnGeMFic9fUjNIshBLA5AIIYMuBkkhdufQdehrlZLiVZBIskjJFvAC4w5bgu2F5UKuQOAN5J3HG3d0+C71CRYoEd9wB8xl2IqkkBiT9TjjPPANAGvBqCqdudyk7WwQeSSV3D04OTV3zlkO141ZVxjO1iOc7hnvkn86565tJbKSQNLHIiyFGdegfapdQuO3A7decYp0dw0qnLkHgFgMkbRkcHjGPT04oA6ZZhlclQGwCSRxyQOB7YzRJcKmcOCeQeQeDjJz2XPTPNcsl40pZC2Ngz2xx0Ix34HHvUsdxIwVgq9ztfOD/CCcN0yGwPcetAG+LoEYB3Mc9FyPbBB6jIOfUcU83rsVEo8xwcZdicZBz078g9etcpObkqyRzvbNKGVZE2s6HK4dVZSpIwOoIP1NX4Z2XEbKsgcYYklQMLw28MMEMwz2PNAF/Ub1YY0H2dbiF2RJkfmNAGB8wrg5wxBGehzk8VctLiC6PmuQ8UgLCRTlePl/h4YAgjHtVQmNoTC+xwzZcnBXYSflDEdMdj1x1JqtPcRaeskib3hYqrAqZFEkp6RZ5w0jdM45zwKANiW5ZI/JG4RRgOOCPl6AgHqT27etZP2o7idrAHBy52gktwCSeuCfx6ikt7+G5gR1V5CS6gsNoAQlSnUcgg544Ix9IXmyyYjAy3IzwqqMk4JyaAJJLgkbuVXZySACCoG4g56bj/APXxWfJceUrvKxCJk7iAVC7cbiU6ncTjOcZ9KvtPG5VS6gqH2rgZ25BztUjj+uKtWEcF1eLbuhfzVkGCxAD8sGycEHI/I0Ac+zzIqCzjQhnyys5RVSR90kq7F+ZznIHGe5FWAfLjCqiqehBJI+XoDnHBGOw69zUuoW0sF6kdsYvs6FlmZy5lLrxmMKdvPcnt061GqsSd0gZCcqNpXaoAyGIPzfNmgCeMllYYwCSBwuD8ueCD8o/LpzSxJtEuZfNIJcZO3YxBZULKOFACgYGeASSaDG67WcuI53DK2DtYKApZQeVGQcgDuak3wwK5LEiQqgDDIyWIQk4zyQCcenB60AKcjb16kAA53FiSOp9OvapYyT5kZhYCJA7P1DKW2kAZ4I4z9eM81LEyAEjaV6ncfvHI77c9c/nj6SBELoSXZlEnlgMyo27A2sisA4zgjPI5x1OQCsrDgIMLtwMAYGCcHr0GT+frTxaEk7nLKcMiDaPLOAHwQoJyR3zyfTinmJsgsnlDnA4GACPlK5Ix369DU0DIA3J4x6c9M4B6jFAFJ7dEZd3yNKVjXLEb2TcVUA8Ekbvy5q4Q7xqkvz+WAFLnhUwMoD0H8/wqeSSJ35AODgZAAzzxkd8GmuwVthQsBk5OxgTnHOQOmB09jQBlR2gjaQeZIzSyeYWlZWAUnIQAIAoAyBgZOPwqxEiPK8Sq+UYbi0Z2HI6gumG/4D07+lW9sbN8p2lgAxwABsB4JPQe+RT9wjYDoONpPBPGOT6AH8c89qAHqqxkbgg3naOm7HUcdSfp054xzT5UlWF/s3lG4CEQrIxWEvgcuyoTjnnA56HrSh487sZ5zk7SARwevTg/rUjNtBdAXYhiifcBYKSFDFeB155xQBBBbyxpi4k8ybKlgOE4UAlSVG4F1J9Pm4AFXduV4IB7kjOccAED9cU15EJC78MF3D5ScAEZyOh54+g6U37QBwiliQFAABJPpjPP1NAEigYAzzkj0GcdiTwf8KYkSox2liSzSHczMcsSSQWPAz2HTHFVXuRGeTtJJOMLnB6jI6DI/DH1pv2og49fU54yDjJ47UAaPyYzyT1z1wTgnOen/wBemEKVLMwUKu5mJ2qqgjLEnp2z6VQe7TCgBsjPJ+UkHB5yMAAFuMf0qut4dqkliSuCMFcMMg7lBIGcc446YoAs3CuzwFAWjSYtOPNaMkGNwoYKv73lkJBIBwOvSo2IGVAYlvyB6jdk5Izjsao3l9cmNo7WWGO6IXJf59qFtrSFMEnAX5RwCRjI7U5NReOMvO0aLEQolLquVHyhiQAFY9efegDTS583YSrqpzgOpRlxjAZW5B5OOOMCnN1B37QcMCeMAAYPPU5BzWe10giEuWZduTsDPnJHZB8/BPTNPWQHnjO45LDB4+XGMcdaANyznESzSSR7ysfysDt2knClfQ5rOu71pGLSMzYBIyQ2EPOR1yQOntUHmNtOWAGADkHJA5HGfeqcjpgBQBsB+UgqpH3QRg+mfT8aAHzTbnYDCqcY65IwPvEnhic+oAHrWTcuGbJdj5bK4K5XnnGQh+br0PX0pzyEljyQCw4GMkDcRnucc/hWVPM25csAAW3gFM8bdo65zzjpjrmgC2bks6qpABGSMgKCoyRnBxx3xmuT8UXtwlq/2URvMF/dpIwRR13YODj5Rkcfz41pHTcQPMQAkkqxYjrtIAXk7i2fp6muT8QSn96SwKIjBmyWILKCCWAOVx6A9fWgD4U/aY1J38Nak0s0aeXa3Mr4AjDbY3cAMoAZy6kDvlh6Zr+MH9oK+TxT8ddbVJrkWtlO25WA2NP5kgeQyGRSmC0Ywc8KTuPQ/wBc37WviJbTwvrUctyh2wTQeUY2JRTvZJUmGAFB6E9+DgGv5KviTo2oWHxK165gtjM+qTx3Nu0kSlv3hLKT9rACW7JjtgFTt+XBoA4+Lzme30m2CmRZbeICCMr5m52R2a4DjeGds/MFUbAR82a3NQlvUs760s4XvI44pHuWkVWnWJIw0gcgnCA4xzx97GQa09P8OXUVybqSRbVJolkk+1QAq1u5DeXGwA/ffumUH5clTnCms2bSp9au/wCzLO6htbmK6ng+0lXtvtMBEayLJwpKkj5gBlgxJ6cgHHeFfDcWuaxJGBLb21yzC1WV3K2qlP367wpMgJMxAAJJwucmv0L/AGVv2QfF/jH4n6T4q0oC00DTri1vJ7lHeB7l7d0TMEc0fzk+XnJLgiYDIwTXmXw18Ay2Ak05bJZ5XMTtcQFCUjPlRyNaMyYmkIzkZXcB0Kkk/vP+xL8N9T8MaNZTnyZBcOFtY5Vk82MxyLGTNZiR/s9xneVQSYQN60Afqx8HPCltp3hnSX2W8VzbWNtFexQxHDMFWJ5REVJ27wSMZwH7YzX0vaWUYSFEkEbRuhZURWBVSGZCpHygocE5B+bpzXjvgqaWOZX/AHcaRboJFX7u5CdyhSflcEjgnucYr10T27Oksc7o0bLJJFG6L5vyMFSQkcRkhScc5iGDtyCAT3ulJIXkRoyNq4ThCW+bdkAcpg46dRzXAX2mfZ3ChYFVnMroGCMpZ1UyHbj5ssMngd2rvnv8fKsarGvQoVbKhQS5CnOCxYcddvTpnhteR720uRay3dtcNGGjYReaFZQ7EeXjMas20AMQvTvmgDQs5PLtZWhto7mZTwrTFSQwKqvEbbiGwAM4/wBoACttY7m7toFR4LZztOoRSggtbrEqP9lkVgY5RMCyuAB8uCcCvmez17xXok1wiQf2g73KyBXLqIbeNWZ485ALs3zE4AwMDpmuj0/4yW2nx7NX0m8tFl3iXeGuhIyLtZUYv+7U7gADkEAjnsAe06hplrgyQzTJCyo32eF0EMriV3aV3VCZZGZv3gZiGHvXxp+0X4M8NeJNCurPUNPspYXSQGaWNTIrrCxDoBH80m4ADkAcnPY+0v8AHHwX5S2is9iBC3kwmFoxEsS8xGMf6thxkYGN54GK+Bv2mP2o9E8I6dqAhtYtTmKNJa2xdvPlZWYYEePnO7HYgKMkY5AB+Q3iDwp4Um+LWjeDbkx6daS6xbRWq2jvFvnkvY2MMy8rsb9593GMkjnaR/TB8CPh/Y+EvCGi2NjbRQwpDasGt44wygxqxYEjDIdoBwARuPNfwv8Axp/aW8Sj4rJ4tsXv7iPTdaj1C2h8kWswFlcxuIQ7QMzbZElQMVf5doLEg1/Z5+wR+0l4T/aR+A3g/wAYaFqKfa20m0tNZsDNi80zWLRUgvrO4DOWRhdRuQP4oyuBtINAH3c0KiYtGzK8aEyjy12upHCo7qOflByG6gqe9cR4q13TvDOk6hrGqamLfTtL8+91GSQRCO0gSMTFZ32fLAkbbt3GBhixFdlJeRwxsqs7rGhAWRmEmfvbCztnb90A9go5r+ZT/guV+31qHw48Eah8APA2qzabrvipFg8WXumspew0B0WZbRbpCWSefeiSEbBsQheCTQB+VH/BVX/gpx4t/aE+IGs/DP4f6lcWHwn8L6jNpv8AxLLqXPiSWK7aAXt89o4WS2ZkHlIcjBLEnNfj/aeMrUTOkvmSzuYJreKcwhIpnzG0jRgsWbDPtyQVIBxkHPztfeJL+aS7/fM6SzF3d9gZm3Hy5GbBLsGYnJ571Wt/Er2s4umSOaSDdvdj8zhiwXfk5mIDNzgHoO1AH1sYINXgW2KwiYhYS4CqXYyJ+8OV2lCsj7fulmYA4xXFf8IadN1y0lFvADDdFEbBk84rKfLbZs5G04IXIJxya5Xwt4nhvLaK7aeGxjsbiKK5tZJJQ0u8mXzpJBgGMyJxhuNo4zzX0R4e8WeGdaWRbtljv3lSWxmuJbhUjRQIQQecxhUB4/vlt1AHWNok+qRT3cYNpFbQRBcMuDKkSsXbey5XKscZGMAck8eV+K9TspIUn3LL5+JLqCOPYRPkKWDwKNisVOOuCWHG459I16+u7hbhbGNZbCGxjjt2t5SIjNbwn7ROTGxMqucHkhcnJ9D4bqFxe2z3bztCHkaGUygKkcSqDIgVHGC/sewwfWgDKsPFNnoj3+tIj2726ubaMMTIpyVXLHqdzHPU4HavlXxFql54n126vrmZ55764aXdM5d23yNwOSAQvABxgLXrPjLUmXSpYUijDSiTc/G3IZSNu3HJBPHIx0XOc8H8ONLj1LXopbu2NzawfNNGhYEdEQgqw/jZOvv3oA+pvhBodn4f0y31CJ2j1GdF2n5WAc5+XaycjbjuSC3YZNfXnhdBM9tJbBLkeX506vx5Mm4hTI5Y7nZhu44B4xxXyXeX9tY6fZQWlxGskeBKc/6sY+VYY+pkAC5JOcnPOTXv/wAM9VtotAuJ5Lr94rqsKMxEksrkld6NgFcsMLyevFAH01YrLFcO+qNFNbhVukgkkkYtujJjCgFd/JKgAg7hjGcYXxFogOni5toA0s7+ZJbWrRn5ZXKASq7Axn7+7cpAwSMgDPDWOvXkSWkV2glJeEFrpS4USO7RMseQQVJPHIXg4IOK6mbXrG8VYBE0durI10YSsUHy/uWRFjkB2E7STkFvbjABxX9lwNMGjRGmCATzeY5ityoA3f6sc+bgEqGDYJAJAqrdJYWum3Lyz38qrF5txIzReSzRuwdkjDblIHlhSTnMxGB/DrXptIVFtZSFbRXhkmu1ZNsYmYFYGZ8+cux2P3vkL4wSCK5DVrM6xBHYRFooJ5RATiWNhbKoYFRn5owzdCW5O4gDBAAaAJtVswsgt/La8ie1SFVZ9jKIFWRQuIshFZud3yKWBxXs8GiRaRp4vZdRtpLiORnaOQ/vALeMkQwJNKN1uY8nAHONqjPynC8HaHb6fJaGMMLK3TzJpWVYmLRqyGKJ0bEimQ8uQSAc7CQMUPEGrR211MY5mk+2TOVkt3BiiR5GWMXKPEzYG9uAVBz1ODkA5bxp4ge4uY4LbEEUjLMd+BPKFJLRGNXPDOyqR12gkDk15vdgWdvLqSLEs8rFZljjRwbVQGcxyqp8tSjHBztIIIDDmr2v3VjPPN9onaR7eIRo8VzJKQgO1mErPuS4IPCEbR5fCkHFeU61epbxzW1vNuQxDyt/ms0MB3cuobJAYE5GB8pbHoAZPiTVrO5nCxRhbgSOYcFljeMklFJf5ldSpyRgHaflBwK8E16e9nNwGD8b1fdICI1yCFAc55wuMcGu81fU41jL+YXcJh5ypm8xg4KjlyVTk8feO3kckV5nqN1JdSJw8IkJaQeTJ5bYXLOUfkvt3E4+XB4AxQBl29pbyQGd2LFbhY8o2VBI3ESLn5TlTjjHHXOAfSvDFjZ3EiWRVbjzpF2Bg6sApPlxsxUb1KAYI54UcHivOba1kMiL5qyReaocyARxKmThuF3LndxkHp0r0fSStiI7tERo4kaNiS5ZZsfLPFGwySVAKgg9M4zQB7LoyQWQnsoIoIopPLYyuZJCgCkEwxyRBxKHIyR8uF5znNaV/qiW9s8SW8iyCF9t1MkpM3lLk+VvbaeVIOc8HGD0PM6fqtm1rJJO9w1wEiuF3I4MK+X5QVJGbMYdjkj7ucYGAMUfE+o3UlrE3nQQQFI5RHLKPN8tVJQRu+MjaSCSOic0AeF+Npne4fzBH5jBGGxScljnDbl4IHPp82BnAryK5kDFxLJs2J8pVd29jkAKAcEgc/Xg+3YeItQur2/k3EKuSFAk3bgCV5kRuf8ADFU/CPhy/wDGHivQ/DdmhmnvNQitgkKmQ4aVd8uFHKiMcE5AweMGgD7T/Yr8ATWkWo+OtZgkt7XesOlTSLsEjxsskssZZSfLBwmVPJJHPFfbeualZTR+ZNdosFwxWG1gtN8qTCLYyIzFQGMZDAnJAbcBkAibTtBl8M+FdE8NxwJb6ZYWi22+OF1/eRRgMAigLHI7nJ+XksT9eUvtMhgVXnd2Cf6RFBcmRUQHaJCkixD5sEdVHynA5GAAejeFBYw6cUSN7e3nZXLXTtPciJwV82HG75FKclguc4zzk4WsXi29vOJLGCaNPNEckPmFJ3Xe8biRplyxfeCcYGMYJBJ5efWtP0W0W0hF0hnj/fGCR2hjiYMSq7zwDKw4OBhT6CsRdWm1B4JwtzPDbKILKG5laGxWNG4L7NvzHK5BPJIBODyAaqTm6jW4vbN4JYpBsDXBS0S3U5RHcfMWGQpPBwfQ82oruK4VY7DRLWaRpJil1HJP5KuwyBGJRhiGJ+Xcc4zjtWRaatdMZPt0UMUMjEkJnyo8FQCnzswBDdcZ966XStXSCaGSRL5xE7C3SyjzDnacPJIsgaRCzDgjj19AC1a6WWs7xplkgnaAt5dva7YECBGTMsqARASsRkOWDBhjBGdCTwjqs2nG9EtvexXNos88MYW2ugpRIplYyR4LgOcYZSSemRW/BcX18Jrv7TIYXRTCJIIkljlaVWe2Kxp865BGDvyByR20rBtcvpfscUsUKY2eegeGMumxiZIWAyQFznoSc0AfNVz4ZtrSSVptLuAyYkWSCWO6242/K5WT5UVDhsrkMNp6msDUdR063thDBNaQsSwZVYtcBF3KXdY3BBdtq7eQA2DxX0hq1nYCT/T3h+RnWSW2jaWWUlyJCrCTa3AU+xUAZrJl8HeHvs+/+yUlFzuxqEtvF5nykEiOJ0/eFwyglsYznHYAHx/cQaleXqyWVnFKVkHzbmTfghmMitKTIcsSccfKOvOa17Zahc3ElxNc+QIxJuSCLeBtOBG00nDfIDt4JGASK+gL3wKFZnt/3RiYtFKtu8W2WNsRgOucNg8kdM5OK5XWNFvBKkEdjJJA0LPdrNyJJXRVcRbEBXJPzDLK27JAPFAHi0ovXkvYZtsxityYkaNpN0LGMbfLERE7n5X4KHC/JWP5GHkSPT7OSVYeZ0kkmjGSo8wRzqBHJtUEqx64GOOfXrLRIrhns45Z9NksjcLMIkkZWiZsxCAyEEgPxkHockV0Vv8ADix+zT6lfXM4a2kTzII5W+0TmUJvufJCklSpGNwxleASQCAeAWaXYkWRbgokNyolhitWJMcqFDskGApO0H+RBGD1Z1SUXNtc20d2bpWM/nxGGSNTHsVGliQ7g7+USysAT2AYmu9n8K3lu0D6YEjtp7gq8d24uFcRkSEhJB8m7GcHkeZ94ACtnT/CM1vOzmCymZYxOVto5AoIdSzbSCucOScMDjIHy0AX/AXijxM1w009ndQFbhZYU8oAlgoxPG6sgjQSDgDPBICkCv0T8A+K9Tks4S8dvh0zJO7PJISyL5kctqEKgFt5ZgN3yZwcc/DuieErjeNU1O4nit0ZZo44LiMpu3FY8qtwWgBCE46nYowf4fsP4b+H7vTIYbu1n1G9tLxPNYyK8pRiVSR2/d/Kpyy4ZeBj5mPJAPr7wRpuq641jbC+UB7mKC3SJRhPPQME8srnYYyxJGMgbTyDXQfGDzrFrPw7HO5bS0glkieKKF2l2KQ6QqSXVlIK8v8Ad5wMg9l8I0XT9Pea/hikntIXfTr14/sswaMeYD85XcAyAZClip3A8ED568ea3f6/40u9QuALa5a8his3W8SZZoocwL5kRMjBCkeOoPqSTkgFbTdA0q81mx1LVbSGGO5gmzcyKfLdlQFTK4LLgAsGGDjJ5FfDXx9vbCx0/wAcalDqFrLK895aRvFcoYirLGWEHmAPJuec4ULnEJ444++7KK9Gha3r10qXFvowuY7aynnMamWTdGkSgACEF2GVz3IxwRX5XftNay6aDbWGyCzu9QvLu8ubCPyg0SS5DEOwDSgZ4HzsMnNAHzv4GaJ9J1SXzHZl0y/fcj4AxG80Lbt+S4C8hieDznNfFN8LuHVmunkkeKe5m82QzMWlbLSEscnGQM5PUjuc19haF9v0jwlqtxNaxxxtaTTWsm9U84y25t5QqsCHYqzfKRwV28YzXy/fzI5SZ4UBtpFkliQFdqOzKwdem9ohuI4yCOM0AcqsawGZfs/JeF402ZjV1yynfvzuIIOAMGvuj9ijSZtQ+Lng25eCaGOPWLOJ5o0aWEKGV43kgWJtgEoH71mAUvwBjI+Nb6O1Eljdu5kE6iOQqWBjbLLHuwAFbZ29Biv0a/4J+6dPffFGyZbljpumR3F0UIPlLIiAoHIOPvMvY4weMnNAH7QWeu2dp431exMixz3Vwk1vcHfKRLlYXRjnCgKr8sD2BAJJr9CvgnrcV60+n3TI2yCNvNhYBfOCDDb8/MAGUsOg475J/MuxsLW68cNNJdti4mWW3ljHmIcXMe+3/dElUPy4D8ABsHPT9BPAMq+HdNuJ/LTfLJBcXEtsCbkWeFSaOKQOfKXbgnoRjrt4oA+otb8TC3GmmK7SS9EzQCJpnCNGrKVkK7QN3y8fN0OCBjNfefwgvWvNHspSAoa3ijki37juUAbsE7SMu46Dr34r8Wtb8ZmK+UM7wwrqFq1rNIzMv2SSXaSJxKArLG0AckcAMSQuM/q7+zNq91qPhLTJJJzNsRommkzuZUY87lPJAICj0WgD7ls+YweDhVGSSGbCgckHHb9KsyRQTiCbyFLxA7GkUb423tnAIyoxjGOvWs6yQR2ww20xIcPucqqZQkfgqtnoRnAYcVroVHyruRQFQF3LK42A7jkZLbmxkk52n0oAq3DyRiZpnDRooQR+Wfv/ADOZAzyfMvlkZwAfkPJ6Dxzx7Ybo953GMptQqRvYjBBAxhRy3p17Hp7NA7u0cMzRy3cm+cQ7k3RoMIRGQAxVVcDdgdz3weM8bWh+zzh1yY1C/u2YqfMUAdU5YMD9OcmgD8j/ANpDX7TQreyvrG3ga5sDdRXM9yu9pJJmdIotnyhQiYKMDnJPzYwK+JbX4nFdStpZ5N7Fkd1YvEltudSZIYomGNw24OMYPHXn7G/a7h01fD+sQXUE7XAiuLmCRUPlkQICyyMyhfvMpGTuxnbnHH4MXPxi1DSvEcmk2E0TvaXG3bNAZ4wWDhmmjIIliyUCswO0xptIxmgD+oP9n74g3Go6ZprQXsARUAeCeMNuJKl1W4tpQynywmNyso4IGM5+8tG8QSSxq7Rw/MEUeVIXIVmbLbpVTzAAFOR3XAB7/wA7P7NXxnubfTbWO5uZRJINwcqsAAAX98wX/VpkkKBnoOcGv1B8L/HKxstBF/PexvBA0ETTyXMTANMC8aKjuxcEeWpYYG5h/exQB+gz61EGRXZN6/OhbGPcjByDgnsOMj1ph1JZ84nVWbaCyjcPlzwFOflyTjrXwRcftI6S0tuLfVLNW+0L5qvMrMI8fMQA4CMNwHp7HNe3eA/Htn4kkxZ3AuE2wkjJUqHTdJkqSCS0iEc5wT0IFAH+SVDCzrJ5nyKwEiF1ILgEgMpVTldikE8cmnRxu6hI5Cw+YKgILEEFiVQ4IXBJz0yCOMioHGcoXmV1KgQlduFbl/4vlIPOMc7utOVZYwjbHCOWjXGFJBHTAUkjI9MUAMUZmAMmBkDc2c8devOfz74rRu4A4DqPLlJQZeZflXAAdgfU+/HoKr2/2ZJNs8cpEasX6Flff0CkDYMFc5J6djVNnBZjlihJIDHJCk5UHHagB/zRSDDJIQRgqA4YkZYEsnJ5APGMnvUzPNvXbGYncLnaAi8hdnyjoeP/AKwpnnhnGP3KuoVsMXzgcndgHBO3jt2p+x3lzGBK2cc87h3ChjkgAmgBm5yz795klb5huKhs/NyAfmIIyKmMKMkeGQMSyk+ZlgBj5CpHAxnGM8nFRoksbDcgZtwIDgk4BIHsFxnP0pElZZiwOP3hIC5AAPGAR0XPftj2oAvW9q0yMqhS65cMW2sBtAVS3PU8Acck8+lKTPK4DOrnfI5+ckgjbg9Bzz157npVtkkAaRGCxsWfYsgbocFclsyEbxnv+tVWYFxuUL0IYAkqc53Beg756dc0ARn5XwZHdOkgRSPkwMkAnqKkiQvuSHaznI+cLgEjjGT97sM/zqeXyiu3YijggBjlC3O4DJyRyTknO7FQvE9u4I3L5mWjBBTIZciQEHB5PHv6UAV5IJFiViihN7AuDkr/AAsGVeAAecnBOOp4oCOYT+4dlBLNKu7lQCuCGHAB2/nU8byqDGrEiQEMCSck4DAjHfv/ALv1p4E6na7yGHGCEJXaq4JG0nBTB9Mc/WgCiYWQB3jceYoKHdkEYOOR0GO3WpfIlYb2hfaMgBi7KvOcBt2RgHOM/hWjakxSMVjRw24YdWkVMK21kCsCGwcZ4xnNTFZZHLvu3Eg85AU4AGDu4xjjHI9qAKsFtD5RLMd7SoqjBKqhGGZyBkc4HGSc9KcsOwhUBD7shkeRPvAEbSMEHBxxzW7b2aFfMRmEytuUBA/3SWJJLcYOOxzn8680G0ncV29cjPOc4IBHqfQdKAMGaN1OFB3gbezYwTweeG5HWpIWaNx8oxjgr/DyucA9v/1USFtx2jJGRjapPGOu7qeaI3UjGBkqCGC/OCOSRg8tgnsetAGpG2SsgGF6MOV6dQOODjHOOcVoxIGJCgtvwemGULkDGB06ZwOlY8Errty7EYIUHJ2qcZKjjrzng9Ola8UjMik5JUBEOBwMDIJxw2zPTsTQBfj02OSPM7GKIqzBnUq52s0YRF27nO5ZBjA5XnHNYFxbvErxCMoGY7XOFkbpncx6rnaDzxmuhS4RmAcl22H5mZyQTwTy3JHzcdCW4xTJXVkMKkGMSEhioErElRuweFOPfBxzQBxa3c8MnmRSyBlAXO/DnHAyQeuP0FfQHwk/aB8U/DvUrSay1C5SGGTe8KyOgY7+ucc9fxrwq8tVDHyclXwMNtDbwT0KH371lL5sLuQmGClWYYO0ZBPJGM4BHHr2oA/pT/Zj/wCCigD2FlqeoGGQrEh3yDI2jey4CAAFiQCecv8AWv3O+DH7WNh4mhtntdUUPsSWXZIFCEBMqYxvyWBXO75cnOTX+f8AaD4ovdEZ7qCeRJ8qI/LZo2iKsDkAMAQWUDHYd6/Qr4CftpeK/Al/YW+qSTzLuiZ5VcmWUZXyw6PHgrxjGD15zQB/oEeCvi3baoltN9pB8yKPJZyVkGfvEAdFITPBH619JaN40jmswnmo7ud8Q3OVUgEHAzkq3Hp079v5TP2dP28dN8RzabGdZYh/KhjsvtSBUic+bJ5jYJ3ggg4IADEDDdP248A/tB+EtUsLP7Gb5bu4gtSsyahb3lukUmd0bI0EZR8hsHJI9waAP0vsNWed38yMbQYjG6kEvuA8xyu3gBsdzkHJ54rTjupJQyyIF54KkMGy3AY4+Vsc4xXz14Z+IGl3lpHOlyQ6oVdGIZs4CEoiA7hhjnP3T7jj1XS9eguHLGb5cMIo0eM7nAHzOWGSoO7K9e9AHZLNKpA+X5vUgggkqOD1PXHpmrjznyhgbt33uBlR2IA6jHp61jpNG/LAnAx1Axg5DKNv3cHryame6ZIZTHGrqFLBQfnLKP8AaHTqR0oA828clhZXBJCjY5WQjkY3BwCBxkKQfr71/Pd/wU18KXni/wCFvim3s4kJt7eVpd4cmaBeZvJIThgo6j0wozX71+P72dtOu3SKWOSVCHUH5s4UbD1B+UgHnuc1+SX7TsljqXhfxNY6mEjiNtcRN5wcxyM4J2swDBcAPklT0IypFAH86/7IvwXlvPG2kQeU37qSJF2wptVjtD/6xcEqckHAbHPTp+5fxQ8BaP4T0Wznlijtp2itoI5XiVSWEcQJ+VcJnYuSMAhsEAZNeVfsufD3w/pGtaZrvmW0plVJkVWgzEw27cxRn5W2hckqOnvx61+3D4wtLDw1YCOaMRx39ootk8tMozokyiXAYRsqseTxjr2oA+7f2IFtjotjPcSpc2o3JITiMZDDJDDcDliSuMYGOwr9O4Htz8tuCIFztB7AglSxz97OPzr8Ev2HfiobHRrfRry7NsY3mdkcCaMSmXdBB50bnc3k4GeQduc4FfsVoPj2yubQRm4RnMYO8PkEFQODnk5xwB+vNAHsV9qUdvG6kopAcmRSpULnqCG559eORmvgX9qL4j2fhrwnq95Jcr/o1vczZQwMcxqcIwbIyDz2OVPOMg+ueOvHtzY6fcGGUIFQtlnAOMbgvy9c4GMj8e1fzUf8FRf2w5/AvhbXtJtr5vt92hggjMoO15kYCVVYYJyT8pHc5zQB/NR+3P8AEZviV+0D4u1ozNPDHeS29u5dmKRpKx+QsAcFsnp3+lfJulxH7SrLIpC4blsE85wBxuPXp6+tGt6xc6/q19q145lub+4muZDzjfLIzEc9uear2qhX8xGB2gBQwILMeSBj370AfS3hHQ5r6OCaNMRbQrT7V+VhtZjwcqoJwOm48da+qNKTRfDPgu9vr2VDcSIIwHhVd6o4MbL83zv5hA+YblB54OK+MvC/iNILUxTSGIrGPK2yso8xsKS2Adx784GR2GBW5rXjG+vbU28zPHCkYdUDExyMAXyFBIVtjjjP4egB+7H/AATQ+I/hqx8TRw3jFZpZYVimkhVmy+6QnChvLcMdpPQ88jOK/ri+E2uaPeabZeS5kLIjJuCqwjZYySBuORu7DoBzjqP8+H9j74u/8Ib4rgub+7W3t1ljit0aUxGW4aQBNpAwYwGwxJ4BzgjNf1n/ALNf7XPhvUtF0lI7ssVEVu8dtIJmHZWeRSQI8k7iV6ck4HAB+4HiS/todMLRT7NoydmzBG1gVIIynY84zg9jX5C/ti+PbHT/AAlr0uqSvb20cV06zoYQyIkLBhGJZU3SAlj0J4OASQK9Y+IX7U+haL4ZumsrhdxjmkUGctmUqHAYykbm3OOOwPYdf5f/APgoJ+3hJ4httT8LaVdv58k08d20bbVjcqYm2YGGyD1yeo9CKAPwv+O95a6l8WfGt5ZnNrcazcyRNgKWTeTuwrHaTyfqa8mSNnYBTnJAGOvOBj681Z1K8e81C6ui7O9zPLIzNyx3sWOcHqc/56VPYojSxhwFCkBjhjkHGcgA5YY4+tAG5p2kSuu4wmUkhAQPmLPkoAuck4BwRkcVttoY2rIpABALpggpg7Szke4P9KsWSDeix7mQMpWRiQ21WBVVxyuRx+HQV6LaaTZpp73sryIhJ4KDbuJzkF8GQlehGcHII45AOKs/D0uTcT7myqyB25JTIVSwY5GSVxwDg5r6P+DNq2n65AzJF5OcN8m7e7RyLDkc7iJXVjnj5favMYbuwvIfJjjUy2rqIB99vL7yHC4YqWCjByB+Ne5/CSGa71mG1ijGftEQJdHBfD7G+UdVGQenG70oA/oI/ZElsV0/TLCIiO7HlCKN2i2lChbCIRuZjhCGOfQHtX7p/C1NOtoLY3cyW7NFGqozHeSgBOVGdyhgc8c4x04r+fT9nzRbjSo7K/uZPswtYoZIdsojHmLHGqlg+OpRsAAEB8gfwj9Ovh98TNBsUEut+KrWILEohhFyHUhOJPnV+GyDx+tAH6+6f4i0OCDduikKRjY4GMEjJOGGVG0jHueOtcf4l8fSmOWDR4mlZw53sESM8DBG8egOOlfHlp+0Z8L9OtbeCXX7W4mcHKG7RzkKCCGLAhORgkdDSTfHzwPf2qk6rbpGTtRlmjUoqt8p24+cZ35PPfPGKAPW5fN1S6eS+la4mEm7/ln5YO8k7kbj7o6Hdyfet+xFjC6lkiONiCMKWB3MihV2oDksV6YOBXz9J8bPBEVq5Or2URDKDI8oDSBF57jL5wTjGNxJ4OA/Rf2ifhva4lk1ewuTEThfPhdJMMcEqH+UbyABjBwD0IoA/QnwqkDQR/ZogqfI5QRLHxMPNG0EAZIYHjoTknPNep29xbWqgPJEAHAclAp56DcDgYygJwQcHvX5tJ+2R4NhULb6jZDhoYYxcoiLhWOSQ2FOEYg5BwOM1lS/tkeGpZXSLXLd3YjbCXEoWTJUKWD8BSsmcgkkjHSgD9Nta1yxsrGZneNUEb79zAZGCDkscY5+nHQ1/Nh/wVE8V2ev+M/CcFjLbubS5nW4g3fKweHIZsggMUVcFcHCDJFfePjH9rLRrzQ7rbq8Q+Rkf7PMvmB+hy24lScjqAM+3FfhP+0b8VrD4mfEO0/s24N1b6Y8p2jzFcSqcPvSZQXztYEg/wAXBxg0AeO38lrLBKVcRuiGSKykiUwySQGSQGOXcoRgA64xubcRgrXrHwkZrjTzJcxqkTSPKyGJYyYz8iGJM/OowoYLlQi8ACvENeuV3W32ZZopbdmnuIG2SplHIUMSW2R4ADZyfmOD2r0jwHLLaW0kUkqeTKyTQRwuVk8i43T2qq7csBGVRwoBDggA0AfQ3xK8R6bb+C4rDciXm6WJgkkE0dzGHMqufLLBY1WZgqtnPmFjggBfzc1mWzuPFc92dqxxF7hJ0BUxyxI5dhE5yFyDtAzz14wR9QePJ55NHS6mcRxKZXl2n97FAAWaQOzkF+M5PQDjkGvkW4aGfUrh7WZSoAZWcLJG8S/MpEexwx2r82Dg56EZoAb9phD2zm4YxPcCOREBa5KA7knRSoDKzrgkFiF5ziv2a/Y91vQ4fC8TXoAZ/Ij4i5lh3bVKylMGQMDuBHG9Scg5r8UpLa4mu4He4jxHMdyRysEONrBQgyAvllegA4xnpX1B8Pvjnp/gjSVt5ruGJreWFPkfy9oDjPVxj5cYIznH4UAf17/BLWNBh0yyFvGikbFEYaMOinqGIwNy/OfXGe2K+vxq+nxQq8roFwp3kqFTOeWbICjnucc1+Bn7Ln7Tml6ro9gk+oqVEUPEb+YxWQb0IDcEEMvBOeuRzX6AN+0XomxbaO9t5nMKCZfOVwEwS6sHICKu1iQem3AxwaAPuXUNX0xjao7h/Ou4thjbBAXdJvGOGXI5GT8u7jrW011p7IcspBUE/dBY49h7/jivz8l+PGhTvZ3Ees2TJA7ytFHcDMQaNlMp3d1R3yOp38daUftG6Ckp361asi4U7Z1VZCwxtJLttIzuxkA56kc0AfcN5cWEl9bjAuIRZXXnQqE3ESTQRKWDEHaF80dOQeDWzBPp21du1ACfugZ6AAAHOcflz7mvg0ftH+ELa/RX1iBrmW3cfZopo3cxRu5iEZJGUy5ycn7nTPXobf4+6DMolj1GHcGKIiTCUlRnDOMjAO4ZxnGB+IB9qqdPeXLEbgQyvtRmjGG3sp7EgAZxj8M061t4baSUxgPbu7zeZIwNw0k1xcOVKE8RqjRqmMkhSOgAr5MtfjVpEjYW9jO/HKygkZGW6sQcAnjgjn0qzD8aNIGr30E2pBSLS0kjHmLjYnmCELgAlyZZgckjKjp3APrcvpzxSAEJlNsjptVwRvVSxHPGWxnuxqjGdOiiCLL5g2hQJCTJ8mB0PJOW9ckY4xXy3cfG/Q7fKRahC00pJCRv5jIoIG87Wygw2Tnpkkk4qovxk0gpI89/G67v9WsqxP8AJhS4YnHQjj7wyB6UAfT8tzp8dxFC0SOTBJJFIzl9rEhMkbSA21SRk9unNVrWK3W5aW5nEjlG8mPZ5caxsVG1ju2uwKHBIzznGDgfJF78c9JtJ1Z7yBVhhMkkXnJIRCDxMrBdwJOfZsHqeakPx08P30EZa/j2XsOI1M4DKke471G5SHJJ9CcDHAzQB9jlrQAqCNhLEn5cNgkcbT1GCOnp7iqk6WE67FYxtH5cnmQgq4VXDAhsfdypB9RwetfKY+MuiWlmFt9QjL7dsaTTopk3suXZ3Hy4DNjp028dKzZvjXYhWlt9RikVF/eKLgLtAVmGTxkFQxxnoCeM0AfW15Hp0luAsgSUqCHBDMApG7Ocd+Ow56d6zG/s2VwrYi2MMbtpJ3KmG7bhknPHGPUCviS//aT0NDsh1a3lUIzyNBcKzMpQ7xGAfmkVgy4HcdCaz5v2i9AaRmh1i3dVjWVm83y2DHCbXDfdYfKcHqEP4gH3FZ2FiiTTPIs481lJZgnl7iQsezaNxGw4J6evUUpj0sSlg6bjtXaFIfIIztIPze5B6e1fCEH7Sfh2FLB7nW7OOaZniEMt0SPMKlmG8485RtI4GTnp62ZP2g9PnvAYNStZIwM5EuxMkhRjJJYFewHbnuAAfdaw6YxIRY1RWcGT+IPnCggcZwDn8x14UQ6ar7AysepDlQMAHndjsQR65z+Hx4PjxpKxfNdJkFHk/fqq7GH7t1bnIweRz0rV0/4yadPK08epIUIjcKrKzAYZiwIYfKQAe3Q80AfUX2XTMrlEyzFgCoJUlSG27ejevqSR3pHsbT78cakBTvRzhCxwcM6qcdzySflNfMc3xn0ouWF9EiFShMlxsAYgjMagEMcjIHP5GsuX43WscrRw6jHdLLMkISBl4Dbm85nZ/ujZyME8k/QA+wFitSAxRUjQIg+ZCE4dhtOPmbcx49Ru9istvY5WcyW58xtrorRBhjAbKryvJXrjJY18h3nxztdMj8mWTMryBHCPHlSFQMBg4CgMMnPG8cdc2ZPjLYi0jle6ggmkaJY7R5C0jpKzDzVVFAKGTAznlj0OeAD6enhtYi6qsQD4GdwY4UdNuQRyRz045p6S24iEboHwQiKG2qowBnBX7mQpb05PXNfJd78Xba2lguH1COMXZ2R5lV0HltIOAHJ3E9QQcgDGCeUh+MFnbTPcNdCZrhVxLHdtJCgyAAtvIxWM4UFtqrnIJzigD6/AsZDGRFCXjRA5XKgygqGyDgkAHGTjOPwE8T25kEflQo2NyEFCW4OQmcY4YDPJ4+lfJNh8ddOE05kaERxxjy5DcoFaRgwf92EGFyU2/Mc7scAVf0v402zSyi6vrSaZnL2sUDoXFv8AKgZ238ks+eBjDDOCSKAPrKS4t7NIWnjjDTOIjgFiGduFLKvGSSD9K2IJIfKyQg5J4w33ODzgH7vqK+WbX4wWs1woS4ikAY+Y/nKpBBPygZOTjBBJxyeCRxt/8LYslaO2juoZ0lgZzHy02Y2Yt5ZTIcY4xx/qz1JFAH1AsamGMmABJSXjJG0Og+QlQRgjODx+JBFPjt4Q29SI3Py7kGGUAEbSw6jmvE9L+Ka3kcNtLct5UaARxswBRMDhBgEgNt4z2xXoNhrS3UKSIRJ5gO/DBdg25GRjODjt0P50Adg0KkgLHGctzvYrlAe+ByQO1OcRBceWA/yjCg7cfMpJyMkZ6H1FZltqUbKYfmHTcCQWRcEHOOoIGc8dPc0stynzIkpD7S/zL8+O3U8AlgOhHJ/EAvPsZACq5XG4Y5kXJDEg9Byv5VZtLuOIbhtK52kZyAXGOcKOd2e314rnLTULeaSSJC7PARHIXJGcN8ztwN4wG5GMEdcVdEiuzsVGeJFVSAMD+HPc5A544HI4zQB0CyK0qyZ2uobADKEIbtID1PTB7ZrJv7xpPONvJEWjcK6FoyyZj3gMF5AIGckdsc45daTjcQ7DLBv4S2Q7Epgnpx/LnrWfcW8du6KjLBBOxDs5LbEdj80nVioJYjGeAADzigD5x+Ol1A2hXMMio7SW8p8kqpZ0w+QC69AWB+oweDiv5Nv+Cm+n32keEdTvFEVta39pdxbNiJKIgrlGc7PlVw6YGc/MuO1f1bfHia1Gi3aQXgvDA1wuTAyxmNotytE8oyQHZw6nGAAR1IH8in/BTvULrXLDURf3UZaGN4kRY0iBt7OMi24hQCQiM7eRuxgHIAoA/nK8MPFF4h0mRwWc6zbGPaxGw+bGxJxwcgD5c8Yz9f72P+CZWqCT4d+GDCyBDp9iikSCT5nijZtzMAWAYDrznjtX8DNg6xa/alWY+VqtqwyVQ7QwDDbsO1dwPOM4PY1/b7/wSc1+XVPBvhm3UQI7WltCkAkkDSmONUSSQynhs54UheMjGcUAf0xeHZhJp8OW3yqoY4AByy52kAYA284yfzrofNidVKqqYJyB3OeWPvkjGMD8a4Lw0ksNkId/lyxMyyjO4hwT975yMBeBjj+ddcChwqzAhVXdjoxwG2jHUj5fzoAnWZWkbcd5Q7DjGVGDnn2BP+B6U3zDFJHIoQjf8yspbDDggrtHt/8AWxxE0ImJALplR8yjDd+ScY5z/wDrpDZICG352MrCRtzHdt7gMBjPXJ4yTmgCWZ42GGC5JIIiBQDJKkDI6cge2e9Zsip5UkJUMhRg4f51ZWQ8sGBDg5II/MYqy/lmRJi5AQFSucrgEEOyHADYXHOeGPeobmHZP8juFeNC6P0ZGHy4I4we/wBPrQBWTb5gZZFZPkwOG3NkiRULsPmJ4HT5iMZ4B7ppbgWMumSxosDWNxekzMFaOeDY8ckaYG4+SzjOSPk+6Bkngk2208DoiKLYrIEX5QuxxnYqjHGAcY/lXb+I7+2vW04osJvJLS8G0qWmaBY14hdHyMyzIdrrtwWxz1AOAuJtwdEO4bQHA+UHcTncDxjg8AZ5+ldDoev3NhazxI9uP9WYxO+6VQPu7FwA64wepxn3rg7ma4t5ZUdhhASHAHIBIDKAflHPYk5J+tQpezTpG8AV4Zd6O7puyuCvyA42nfj8O460Ad1cagbqcOHyDI5GWQI7SspZ2wMBs8+3P1MsVwnmlXYAkBR8uEI253AlQMZyeM/ewa5+1T92qMcuoG91yFLAL8oG7KkjHHPQ9avwtn5yB5kZCk55yApBxj1GD2JFAG6Th08vO4MCw5AbKle3UckgZxkVMrkBQRgk5Cj5sjIzj/ZB/lVey3lQJTh/4AzhWkUfdMSEndgMMj8eatrGd44w2fl+UDaM56g56dsd6AHOGZwH4CyZKAHjCnadzZ/vAkD09akkEjhVaPaDnjjBXcGJyBjJzn/Gmjd9wEFlLMXkP3huJIBAA6HA47DOafiQYLMPmywGOFzx149R2AGfxoAY0kkZVd3BICLjgMi4yefmbkc9cd6WaJLiLynkZfMUbmcHyY3CghvlAP3iMHI6dRTZ5UgKFlWZdy/NuUBSQG3Lu+8flxxzzUMtyrAkOOV3DLAKDg8YHf7p7Z5oAsRIsUCohVUjyFCd+Scn5jkk7iT1yOTzy2G4WRpQN7BCFBeMoJMrkFSeSDuHp75FV47uPfjIIOOCxCjAPzLzwATwPU1M1xGEd3YFUXezEAKygZ59wAO3r60AKyShi6orYwDkgbQSufmI/TpkfjVyG4ktpUuEOHXOA3bghs4Pv+tQQzqyJKq5SaNXCkHeqk5XduAwcf56UpkRcZ27VHJODgkMDz+Q+ooAklbzBjP3iMlgMAsSTgjtgionjCLKxkChPlXgsHdv7rBugwevp9TSNtzvBJRQRtUEggfMW8sdX4OOCeMU5iGBDlVfylLKAxBbBJCDqATnGRkdxxQBAzhoiPMckYG5ctt5JVgoXrk8jjPr0qxGrtHskkDHbh22j52TGQMP8mSBke+KrlkGRkYODxgYyATnH0NPSUhiiIdzkAbAOPMbrtGMMT+tAFtEm25OQM4JIznOBgDnB6f99cVI08iIgiYK6YDeYNyg5IccEZypOD1BqEvJs2xzIWXa7xMT82WAUt36B8e/pVOcTM6GJgFDDzM5O5ORgAMMEFuvfpQBrS3zRRO0j5SPcxwhJCgDPGCSOO34ZpgugxIXLP5ZOfmCkbhncwGFYZGB16kDisyYxmIxzBvLDxSghmV98UgkjVCuCy7wvy5wcYPWlWQKORtBOSWJUjJzg4OB/F+ucUAaWyU5fzOSSxAYlQSACFBHy9egHbpStcOBtZwQwIUsAWTAxzg8jcM//WrGOoxbipLfeVid3Cpkg7lxySduOfSqE13J8gIALEMAMbkzkBSMnDYxx6/lQB1AmYxgMQSCQCBhScYboc4JB9fTpQJnK4c8nBGRnAxgbCMZOMfliuVNzOgAj+ZuOCTjAPJyOAMZ68H61NBeSzEyEMNqliWAKBjwMccLkEHn19qAOiEtykieWRtCsTkYb7uRjPUgHn9K0vtQUfOwL88BlJUrgEjB+7z1HtzXMiR2hZi5AwSDGABwBxuYnpnHXPFRpNJhwhBZAuSRuG1h94kNjOM9PXrQB0st2qqpDhySc4YEZONzfNnPXn6VSklOFcuuGAZcEMSRkH7p4PXAPPI4rBluMArvAkIeRI/4mRPLDEKDkgF0ycd/eqq3buigttCKoZhyfuli2M5C5B7AkNwKAOj84uu1DjOGZiTvYgqSRu7YGCMd+1RfaCAMOPMDkbSCC0e0nepHoQR9K5M6qoIdHdldljARS3zHeMjAOF5BJPYZzjJqRptnll/M3EHBVjGGJyFDcYK4OOvegDoJrxFDNu3FSR94MV3D68gE/WqEGp/aozLb/NGec5KsecgBT2681z+wyNceU7tGib54gHAjkdwxYT7sSL8yggBQGBGewdbTQwB0O9lfeQvmElCwG3APVQc8DPXFAHRW2qLcNNHhwI38tmdCCCM9MdVLAj8M96WWZHGyQJIrsvysAwP8WCrdx8p5rA+2NEhKg8YBALDkgqB1+bgc88dqjjvXklyyt8hDcnK8c7cn73IH5UAdOk5XMfyqqgNvVw0eCFPRewAOTnsc08zSmMMOd2fcAbieFzkcg1lhomClHI3DDAgZBOGO0Z4AB/I0qkyFWMhBjL7MSuoO4YKyxg4kwAMZ6EZHegDTWaUA7gdrbQ2SABzuH3vcjkc49qg+0uXICryGGG4+UEHPXscf/XqFp2jQEkHBB+bKpk8fNz7fjVFLv5uZFAJYFwm5RvIOV4AIwOO4280AaslwxhZeMkqFJXOMtklWXpkYHbr1rlriPdcxyGVl8osxSPcAwcsqnG7ABzkggn5R05rRudQS3CGWRIw7iFWLD5nYHZwOjFscd8471h3F9I3zJsk/uv0DliwOUAGFAxQBotOpBBfDKCpPy4OQCfxwT1P8Oa4nxJPKbG5AlAEf+sVSgYKS6ptXd+8GR1wQM84FLfai1msk7sPJUNnllIOGIJPPG/qR/dwetfNfjb4pS6TFc+cyxsqS7ZpADEqkYbCkHPysMDsWHpQB8Q/tWyw3Gjaykk371op3TduEbbWKSxEdNjRuw56deRkH+aT4ka/OvibWdWljstOCzPp9nJbRotwxSURxkjcwMYKqOQWxJwuCDX7lftTfE+x1Pw7r1zFK0EFpHMrbZizSyGIuWiLDnc2cknjJ4PAr+bfx34zhVtZu7aK4lkurqZolvJY5nSZ5C52xhR5cDFgoACudv3gcZAPWNZ8RyW1vc2TTPJPeW0EyTGN4FuCCsrgAS4+zJulXccPguzABlrh/hh4k+3eMri3uLhvJzLZNE0xdkkuXjjM+Z4dqRFmQ5Uk5BOQADXh+i+Jb++g/tDUZir2Vo2nW9v56Gea6kkPkyQwsy4ATYoBLE+WMsckVQ+D93ql58SdNVbt5FlvAfKnGJBK7gXbSpGeZkRGCbgu5EXBGAKAP6TfgH8GFl0W11e8Qpco6PEsUe6MwbMtIysGLuyrC6kjncTwRz+kPw/8AHEXwwTT4r/SXm0qd44726guEM1qztuEywY3yx4UFsDGQQpyM149+zZpkFz4E0wRxmWVrO3BKuYysaRKi7I3LMZPLjUHceNpAyOK+kdX8L6fFo91K0EzBhGIreaMTyhXYKFiKRgNJlTglQPn4BNAH374J8R6VqVlYanoT+fBdxLLaX9siSqDIjjewZeVC5BBHBYqfbuGiiniO52DyfMXAVWZRl93TAJLE+1flr8Ifi5qvw58VafoGsRXlt4V1eS5LfayynT7yaVSCnmSb0dWI8xdoRkkygypr9N9O1iG/t4prZllWRY5YZMq0UyzKHyW7rgDoD04xQBnQ6pNY381lcynagLRSEKPtCEjjbuwGCk5A54z0xjudOt7W5KvkMzJ5hTsm7IHHfqcA+vrXnGv6edR8hrgGF4ZllNxE7qUyvCbkbO3IXknqM4xT9H1byJUtLjeJFCxs6M6q3l/6qZpEX73BJHXjPtQB6rL4ZspXeWOJFZkwz7QWZXUoyFXT7uwgdT1ri9d+HulahGudMjeNJPLladAo8tl3PcQNEuXbIUAHAP8AFhVzXe6XqsM6fK0jMqrvJkMiMQCpUE53kA5zt53D0wN+aT7ZHEFKKIuB+7VlePcJMMq8M4bABySuPwoA+OfEfwGsZ/tUlhao89xGYSZnZmhjZkZpLd3c+VIpj4I9cHivlf4lfsY2fi+1nndDJL5UsbJdrHIZnVgYwVwQQRznluOeRX6tBI5XbzGHmptjnKpIsHmR/OQgdiACGAzluMAnIxWNf2yyJJBGheR1leOVISbdAGXaHLSY3gEcAjO04K0Afx6fti/8E8fFOli4ufCHhyO4ka3iiTZG/nwsmXlaOGNRvVgcjbyNxzuZdw+T/wBiXxl+0l+yB8XraRZ9at9I1C5sk1TwhqRSXSNVtrebymu4LEZFtepbqXjYESADODu4/to8VeCtN8QI6XtnC6oSBuj37ZAWDH5h97GOMd8nBr80f2lvgN8MfBPhzxb8R/FNrpsMemWkl4ssyiMRJaCRo/IJXcZGQgEYwSoAGOgBlfte/wDBUXwB8Av2f5/GllPban8R9c0h4PCnhksJVbWrmzG27u0BBFlbySrJIoyW2FOCc1/BJ8e/jN8Qvjj4z13x54/1+81vVtf1a61C7nuZpWxLcyGZo4LUtiG3jQqqoAqqAo9K+2/2svif4k+MnjS9b7RGdCtWlg0GwhcJFb2Nt5kcMioXARREgLn5QMdwCK+DL7wvLZsZ9TtvLj3+bG8Mm/DAF/KlXGHZ1K5ILdB2yKAPHjBLflkW3Lt0V4wQwbcPmdQRtP3cdQMEAVYtvCN28qfaY5VhkG5TGomkYs3yhI1Pyglu/ftXomnaVdXd2Y7QG3ilLOJFJUOGKMjED5SAFXoCOc4zXuvhLwRAFW+vS1zLFHIcXLGJPMET4DMwODv2ENgfNjsc0AfOVp4fu7NbuEsEQKqSeY6xLsK4KMky43KwGWyAMe9YFvrF1olxEUkuCy5KKzMdgEj+UY2L8LtCdOuOBivr7WPCllMl28jPbyx264tI0il82JBGpkaVUxEG3YyM5CnJIya8P8QeBEuU8+2jWKSNWCojKwlfLsUUEE7VX2PzHkgdAD2Xwp4rW/8ACdokckMpcpbzJCWcNIih5YndZAwUM+1ufmwcHHI5rxVFaT3d1YysrOUjOSXAE0eRtxFndGAAecZ2kmuT+FNte6VNqVlOAqlFuIDID5QkAKF9ygggKx/w4rofEaSpcZkO2ZWWdZ45FZGLbXMLgN97DDkE7dm3ac5AB5N4kt7+40jURDZyzW+UDyxQu6xRo64LsB8o3nAYgfex3FYHwmuvsOqtAgd5btliQwrITHJ5haOOXEZGG29P9mvVJPiNr9t4c1fwtbPaR6TqdvcW14JbC2a4mjllSXakzRmSLEsYwVbJHWv1Y/4I5/sUeB/i/qPjT4mfFTSri/0bR5bWy8LW8sqJpiakZJFmvr6LaWuESMsFyyqhJbnnaAflR4kMlirRPbEv52WuZA8XQEeUiNtyuXySVzx1xgV6f8ML2O40y8gS62NsMiy+UZDCYdpyMnCndkA9Dt6HJr91/wDgqJ/wT+8GaH8N/wDhZfwrjsNN/siQXOs6faACA2yAwSySxhMifeMrjgqnQnBr+f74UyXEcuo2rXFtDtjmYrcLJGonRHVIy0afK5Jwu4iMHBcgHNAH05ouqPIbm43SSElUt45pNyLL5IDPDHJLhZSiHJAyFwD0ArpINcW0js1gW4bzstPbwwsTIfMMcrglAX2mEnGcHaQeMV5NoeqRtMqxbzMuY5ZHZQBGrbpRHGXwJCV4YtyAMd89CNVeeaLyEjQRxTKpfDJ5jlZEIBf946NliTwvGO4IBY1LxXc3E7zQr5aqy/uXdVMYLj90Izt2SEIpyuQcjrjj0j4axRaxdajq+q2oNuYUXyWlmdlyrRP8qWwRckqw+cOpQEA9K8KuZo3ik3gJGsnmGSKNJpZnVmRmJk4YGQKWxxheOCa9u0a4GleFLONpmE7wCRo22gSx4y0eEYCNd5XLYPzEA8EkAHo2talJYafFbWcUSxMjlIQhMlrACPLL7h0LHcDnBJYn72B4hrU97YpI73yxzySM8jNsZfNkCzQWyQE4fMTKcA4U5YDGWCaj4oug8L3DyJbPDJEzBkjmj8w7VijtHk2iL94ud2AC5JbGTXkPiPUxMhnhR23hxBLI/lGDaoQOYw0nnBzjhWJBJIzwKALur6q9zdRtJtSAQuzGLFu0rFgC88m0jAZwvUZB4GBivOvEF9BGkgeHfux5flNJ50ONqtujfHl22XccgZZTg4yDn3fiO6WCWCS6VY4VETP5bvJL5gaJl3TDGTxweu0cZArzrUrqRGneV3un8xiXS5eNAhUFm/eEh1AwOfXoRigB1/rJMhgNs0zlI2hdt6KoQ4R0I5ZQvPJA/d4yawdRkkj2sJsyJEsBAQEF3wzbflIRlD9SckEEcHnKudRjjCbYi02T5c53RqQHHCKyg45Uklc9RxzVBp7gyDfgOXDMFl/eZAz82X6YAO7Azt60AbyXck8kMXmskoIUiAbM87iWbZggg8ZJPPFd1ZP5SxzOyOyttlXDNLtAKrtbHzFlYk4Bxjn1rzuzlAeO5vFYhziNFkzI8yoArFipKLuKkgjo3BPWutWYRFZ4JZFt8JIhaNl3SADIiJxuQEj329aAPRRqduSIGFxGZspsZWKny2UKx+YZIIwOgyCCOK838RaxLMJooHZophJAwAZptiAMsaF92wZK8Jg4PoTSXur3YB8ty5jVlACZkiRiWyoIwDyOSc9s5rzbVNXnO9H3RMkrSdwwYcElvXIwe/GKAMa7tJiVUzKTI22IbiwZvl4L7cdD2JwTg4r9Bv2Jfhy9hd6h8QtTt4BPG503RFniE7vIybrieBcFVbYQAzepr4I8MaVP4i8Q6XpsEEt295cxRNGuXDB2Csx2kELtBLHjAGeAK/ZTR20j4f8Ag/SNE0zyrNrO0SMW0DNHGPOUyyMGLOWLlnw7EkBu2ACAeleJ9Tt7m+mUpAs9mkvlyXEoeMyAr88MKnhVBPJB5BIboTwj3No8kIvpvtLTCRfLhdmeCSTEbA748RRkAYXAVt4GR1rjb3x1b2k6vDaXjy3Ee14Ym3oG8t1BSRk+aMOPusoPJDcNWbp2s2CXsjzSXEbSlZbNzFG7rOE+YzO74eIqGG4tjKheCcUAdNq1nAsJhigkkBlCx25ErtIWUoq53MC28bjtwDu68VzeqXSQQpYRzq0qQlmiLLE1qV5aPyyV3sWYlTzycE4wD09zrTyGOXT0S5jR2W6uJ4SjNkk+Z8m5EwxBJznawOcjFeS+JFnnuLu6tH85yzr5yhJY2EsLlViAlBCbSvzcbMcZBoAv2fiS6gvVS5e3byGKlZ40KFFYKpKKp3uAvrjnpmvT4tXgv94sLiFTDBEzTRytC/zBpH8lTGpLYIOAwycLXzPpst5E8kXnRLDcSZkN1IjBCFx5SFssqk7sZ6FuK7vSPEOm2oaS3j2XkboCqZEM7nEe9VLEFdoY8gYxgdRQB9AWms3MUM05vrbUI0lijSCWQb+WfzzLGpG1weoYjeAMkBcjpB4jt72EooSQxAN5MFxHDMXVwdoBkUCARngZ+7nnOK8BPiFY2t7UoyfbFlupWjuY4VLKsjQtLChwg+RsjljjA610ul65HALt7u1uL6MwRWxFj8jHG0RFiIiSBgbjn+Ed2AoA9Lgk0Y3M8epzSCGSJ2/4lj5XzTxBvYRq27BAbBHOQN3U2N1jcywwz3twluJ2gS4PmiWNDECVZJI1USBWT5nb5gwxg5z5aPEkSrPDa2EkSPbAM1zL5SozSSMZCC2WfKkYI6BWOMgVlWPjgR/abd7hYJmZUByJXLMZI1JYxkBg6KQd3zLxtbGaAPaFudNhzZTyq1tHblvPaRIpUjV3KzSRyYAy8gJHOeevQTWtvLc7JbiwWTTnj222peZGkcueEkbzgvlqSM5JCDnHAzXid/4muFEEywJqFwy+VIhVAZSWUx4jOOBzyCeucAgGrV54r1WaCziuYfsaRTwlreJ5QHdYRCkbJGg+QR7ht6Akg84NAHo2vWOhS3h+xW9pNJsCsyICxbBJaIxsC7KFUkhsE5wCBk3YtD8nTUvIUslitWkulFxmXUPss4jQ7Wt5GMiRuGbnay5AJKmuL02CCW9ju7e7LXdqD/owmSHzFVSZHAkQYxHuwCCSQeAwr1fQr+8mmke0iRBJaiBFCESK4KuHU8+buKoGGSMIDg5wQChDolrPDGlxZSKDb3EtvCrIJpo41Mr3MsqEeWTEJMcn0ULgCol8H2/2qOaPTLyOI48l0d2UR+Z8lwsIlw4DEfKx7cjqB6df6Pd3cNlfS6LcW90yKHkDOVmBjiSN4lgKLHGEI3AgncQMcEn0PS7Q2NrA1wlzM9ragpZiGJEmMqOzMZQuZNoY7VGOV5POKAPE18OafatO8Nm0UyeTFGt0H2XUgDCTcksgAQ5JOzPJ4ABGfXNB1RLa4j0NrW8t7iZUQRW92EjnQcK1pIH/AHyu4cbehKbSQQBU+qTaEdN82806eJYg0g1ITSxPYllG0NHGAHPzdDz8p4o+E/g+T4geO9GtVu477Sor2JpJpNweBHkRBG9zGFyscrbiQpwMEggZAB+i1ppEOhfDK3N4Zra/ezhjZpWF1LBJIqFPMkQE46fLyMAkkYwfhzxEbO18Wi5vPMKiRPNNlHcKtyrFmE7iWUIMv8u3cEXAGGJNfWvxisr3QdDkh0S4nkbTozYB2ulls5nh+ZZ2Mke9d4AAAYEYGWPNfLOk6JeeI7AXOpW+nvqVvOEuI1u/Kmhj/dGLhp280bmViQMrt+9nqAdT45vtPX4cXVpDDa6bFdiORftNzFbSXcLsPMmG2RN0qyZKbRja33cFS34p/te+KFm8Z22kadG6x6Xa28rTHzGSZpArwhMOS+xduScnP3h3P7k/E/RrTSPD/hJ7xLK4ma0uJhFdzyiJ5Y4wbeFJBv8AOCx8YfGSmSOAa/AX443thf8AjfxHr1zbmCNZW0+FEuXkZp45HBYuSNhVEQFACOvTqADxLXfHmrrpKWEN/NuuJWkmKEQjDRRoEEcagrJuUhju54xnJrzGKcgyQyRvJO25HkWQyJMWOFKkKSxDFvXO7PFbM1kLjzri48xhPNIUKtkoir5qEgMMA7ee4DcdOdOHRXlih8sBioWZpFO8N5rbgoJcjdhTx74INAHKRvHfiGKaF47qC4jBkYN8hjDlpn9XyAo4/Hiv1n/4JyWKFvGevDey2Nibc4gmLSCcuyyKIjtkAWOYldq4Cde1fmjpOhRTvrlvIkcZhEUyELJKMMDuKrHGe4jDDIwGOORg/wBA/wDwS4+EUlz8IfHGtwwxSS3Ev2WCKRlCrFGlwrSW+6MNCzyyg5bgBipzQB3HgfULCbWNCu2MrsNWnt5wI23xKpZ40bcQrHIyBnopbPSv0Ei1aO1iENu7NDqFukCLOQs0SIsKmU5jCsCofaoIIK5B+X5vhbwhBZaP45vNO1Fo7K0i1szbJYz5CsJihKXCkFQW2qAvBJBHSvviPQJtRSG+syiWsViskaorNJIz/JGQG+UrgE8PyAD2zQB85fErX3tLNLZ4rhrd7qeW38xvmiWBwpju7nY4W1FsgYDAyRyMk1+rv/BPjxdfax8OrO6m3rZCN0jKyljL5bMGdo2OH/eJnI7uevUfnB8SvBtzqmi3Wy3Urtd7eIo4RwJo9o3NH8zhs5wexycjI/RH9iCwm03wxaWDRxWkce/NvGnkojqyhwkZBxllwcEZz6HAAP1202+863iVSWYpu804IBBUkHDcnDccjG0diK342OzDEAH7pGOWO78+uK850Ke4g+ZzvhjiKM5xj7gY8KMfezzg9gSa6t5POCElkCZ2nzCoKsACjZOGJIIHU8jpmgDet7mC3meUQRtOqGNJicvGJMGRcMMoCQpPT7oz0rndYgE9tIsjM7EuxJyANzO+MDAK7nwBzwBzSPLtkZwUAkijLlgTIwjxsfcXwTtKqPl9eu6ori4zHvd0G1RuQ5EaKrgtJu7AbU4yAehoA/LD9sXwk+q+GtTjSGYeak4iVEkV42IC/KydCHAO7gkYHTJr+U/4x+EPEfhfxrNfRpcwQx3MQuiUkkBj86QCZl3J5sO5BtUsU3N94g4r+0n426LBrOlXUIlZYWRpGG0ncF3nbuP3FJHTjCg9OCPw9+OX7PCanLNcxohjuftEjtuFwY4IjiLevI8wSyMQFPJU5VeKAPz2+CnxRv7KPToXupYo4Qq3kbs5mjlBAEqKTgbox8oGQPbGT9GeOPjv4kudHFl4fvHUWYjuklAZ3lfiMytHkbtjmEBnwCOT/EK+MfHPhq9+HOqTLCjGJJ7loLiTfmSNZD5KyIETywECDpn+Je2er8I6zJrssFrdW6hbywdYGhgL7PMGBHGsSkGVhscZOQzKSc5NAH0D8Hbr4n/ETxPbT6jeXVxGLiJrhULxC4j81lJhELKpAXyy2cNu4HA3H+hn4A2l/wCF9I0428d3b3LWhtrhpXlnd4HBDROsuQq4bg9cIAOBk/nX+yR8MZIFsnvLOYSFbYOZLbymTCeYnysMbREUwMnkr82eD+0fgjw6kFtbgQKQkY+ZOMsikHIA+YcHByep70Af5IsbbeAiNnB3yMA2c52gggZP0yMUjgSk+WBHliCsjrlFOCDkgE8k549M0RERq+7dmVPlVDzuDAozE5GAQc9yDz60+VyzOZg4cMpAEgaNiAo6MDg/Q8Zx7UAIUVUyZEZiSuEYkgLwMkdfu8D8s1PYxR3EyxliJ5NqxupwqHcPM3gkbvkDADI+9UUFvcMhYDZE5UtNIuEUKQNwYg4GTzj1qywRZTtRyzIqx7Vwu4quGAQ5+9jnqT+VAFaVEEjooGUYkFUJJwc4IL/Lwee3HpS5aOUMyhGOMABSMHBAJD8Dn1FShHXeGiDoQ27c2GQnDKenBH65wagETl1QRhd3BbaTnC5JOTj06e3SgCxI8wAhMa4L7yqnOXwVGHHTOfXHrVdY3kVyqDKoWJyM4VfmC7j6np+VaZtCYonJYqX2sS3Py7Q7BS5IUqMenGM1oyfZjCUSIZKqEBjCtHsIG7cpJZjt+nzH2oAxINmQkgIAPDFSf7qlWA4AyCfXtTpog5AUkgZwcDhcj5eBnk5654xWlFHlljlZmUgYUYLCPdvKg44PXHpn8KlNqSxMKNszgFgMgY6sR+JzQBmiAqkcqBRNG6kqQXLFcNk7lw3+6eBirarNcLtlVWWPewIBUxFsAt8g6D5e/tWnFpkzEs8YZFLhirgY2FV4ODkcqfcNVmOxlaYKCF+dVDYXYWGMYZQMgfLk/wBSKAMW30wANLIzBE5ZlZfM+c/u2w2CQTk49M1MlrKQylQU6ksoLFT8jbXIwB8xwM4ye5rqJ9DuImOwrIWdiWDfM3AJcoQCisWO0kDINW49FukGxlYsrsjR5U7Cpz2HzAtnGOKAOUXTsz7og62w8sksQZFH8QO0dev48c1tW2jNI5wrBQwIRlYkoSuBnHDEMPzyK7DTtFnLSRQ5EqhhKu1trFgzYG6PGdgGME9O1eh6R4Zkdcmzl3FFWTrHGH5EWxkBXgrk7yoII5BoA88Ph2zht472O3PnSwvC6NOwdWUqWIjXbsXGcdd3OT0rlNQsvKiV3i3AH5ULAEqp53BCDwWbJPNfT8nhgLGtvc2ih7XfCfIcAyDa+0GaQHL+aQSc4xkAdMeQeKfD13ZOI5tojKEgsmCEfG1twH+1ggjP0oA8IubWeN2fymA3cMFOzkHI3r1zj16/jVeONmkCZUSvk/OyoAAD8uWxg9MA+o9a9Gv/ALOtqmnxyyyJ5Z8xhGm4Pu3LsbPzRFxgDsEz3rlZLCbJkPmNLzj5WZlXglj6jI9sY5oAzDG8KjzxtcgGIsQBtbBJPPoy47HvQJPs6gMQN2XCqQRyMA5Xv+tTTSNIixSZYQAIrOrA4zuwCRgHLOfc/SqkiSRwxszo0a7mCl1dgxIDFkxlTlB27UAbluWCK8iDYYSyM3yMACAcHOc5BAyO+RUcryAuUOSeCn8RBAIySMfwjnPOOlJZzRS2d2rFPNSJHj5ChlRzuIBHJ28jHQn0zUTSLGnlGFC3+tMgYbtoGNoIJAX8M8UAQ72K4kDYYHAZSABkZZWI5IwMj371mzny1mARJTIYwjuAwUJyQFI688nnitKSRBEpSVQTuVo2OSigcODjAyAoqqdjqqSSKiBWO4jOc4H8Oe4B696AMOWMPmRV4JAZflADbckoq8qnHpgcD62bWfYp3XMsEilTBIqbhG2PlLOWB2ZBGBjlsmnTeWA+ws0MZ+U7B8jOwy2M5P3eM+tUJGTy0Kg5BbcSNvGDhRtY55B5wORxQB7R8Pvi/wCIvAV/bXVheyq8G8AxXDoJWZdpfaDwdhYDgj6V+zH7Nn/BSOTT7HSNI8QTeVcQSb2mYgSeVIsUbRPMHyy4jQjGMZYc5r+fpJFYgFsE52lixCHAxyBxjj25q/balc2EqvbzMhBJBR2GPmxxgj/PagD+6b4Rfty6J4h+wQDVoI/OaNSrSAOFcAr5fzqNv3iACfl4Ir9YPhp8YdNv7WyntLu31W4mt0R/N3mC0YOPLeMDImLwsxO4bQwwDkV/nQfBf9oPWfCWqWpuJ5J0ikRIojeywESOy4LMqndFwd3I+9X9Mf7HX7X0Ot6ZpayTRwyKYRcES+cY2EaKih2IBj+XIOAeg7UAf1Z6B4gTUIVYSKd6pkZbA3BTnBIwuC38j2rrXunMZ4wCMgqMAqeu0kHGe30PXFfEHwd+Jo1uwsbiN/Ogfy43dWwQsw3CXax+cDgHA+nXNfWEHiC3mibZMrMqkjcRkcM5J45Q7T16/TmgDz34gXsMVrOoLNM5CuHZfMKtvRWK7QGP3e2cD6GvyC/bL1COw+HvifUrUossdtdSefkRsJY0Lb/MYfMFZo9xGTwM4wa/TD4seILRUjiJne7E4mUqywWy+WxkDySsB8o2g7QVBI5yRivxp/bo8YrB8OPElrdFDO9jcxl7baf3UkcuAyyMGPyHjIClnGGORQB8Kfs4fGjXJJYbWOVIlWVQ1zJibyI8N+98qSQb/mI3c55J6dPnz9vj9qjULbXLPQLrVUuljkaORrEyJHKRGzW7PEZMxyea0RcFiOO4rxv4IeKEt3nhnuTbx3KzCSUSESEu2NqDbiNQMNg9CAAM1+d/7afiJrz4lXdtbz+bBD5ZDrNJJvdVGZGLn/WEde/B45oA/ev9kz47Qz6XouoW2qvK9sg3QCZliLvHGWkuBH8xG5VGQVwc8nmv1M8KftZKt7Hp1zKY4nAxIrOPL3b1AOc7olfGCeQCcetfxh/s+fHnWfAoUi9P2OBgXhE4Z4zvVVLQs4PlkkZPOADwelfqr4K/at0jxHFa3n2m3sprRbeNHtwi+Y5X51Mbvh1ODnqfnyBmgD96vjb+17oXh3w5czJqkcrtaylmMiySQ7bcyeZsySygKzep2HA6Cv42v2v/AI4a38efiBrl7NJcHR9MvZobaF3lZXMZwZW3MSF3h8A9K+0P2qP2gIl0SHSodTW5u7yGbayDDBblpXMYhL/KxaV923ABY5OeK/NPwnpQ1mw8QXUzpJLJE7pEwAcy4kd8MWy2W46DoOTQB88lWRioABBPHAxg+p6CrtujrMI+r55xn5g+0qUBHIwSe1Nv123k6KuzbM6DJIIAYjaQemOKgiMiOWXkocHqcAcAZ7DJxQB3cTpDDyw3hwhR1AdQQBnk8HcDzn9DUV9qp+y/Ziuf3nmCTLll6KwVVfaQRjOBk4AyawYrplB+YE85DHhj0zg+386zb24PQn5hzkZGCDnJ45P+FAHR6f4luLa5geGSSOWJwqOp2oVHA3IP4jgZ9a/Qz9n79rLxn8PLcW0YeeBIWEbefKBkIPmA3HEnGQR0PJFfmHDIA6sexDEjgk5Jz9elfSnw+nsr6xS14S75EbElEO4EAyHBz1A9eOBigD758Vft2fEXXre8tWSaO2mjkQSguF2g/wCo4LYYhgC3B5wME1+XHxQ8Tal4k8QXeo3zS7ruV5SrFmVdzZCjPPAPfPHSvXb2wlSdx5qqWLkwpKCuIwpYFQRhyCpC8FsnvXkvjO3DyhgANrspG4bgckldvVRjp655oA8yCbsbVO4AHdgjH1z0roNKhgM6LPL5SElmkwSMhW27cA8H1xx6VFZRSBlygIYFGBXIIf7wZcjdgH9OK2vsiswBCBW3ZaIGIdcgKpY7OhHXnNAHbaGLc3KtMAYI9rBh8u5Y8jqgzk4I5wcnnOK0Nf1q5uWS1AMVvChEEILBVBAI52g5xjjp81Y1tcG2iSJXCRt87q+7DsEIzjBBblscduasS363QRn2SlN0aKEKhVGApJ4BJUHPA5GSOaAILG/mtXEqsFPGEwoBycnJONw5bpk/lXqvhj4z3vg9op9P02Bry3y4mn3B252qsTAjehGMgDnByCMivNYoo5QD5QJZWwuxjtzluDngYbP5e4Lobe1kkVXVZdh+YSqWB7KDggkZ7Z4K9aAPfbv9tL4ubTHBqsltCRgW8G4RLGuRtIbjG3I49c9eaoSftdfFu6hSWz127WRVlaZWvJEBIzI2xRjYMDA+Y546Zrwy+0VIo/PMUapIfMWPPzMhztdAV5TO4Eknt9azvKighmCRBQ8bI42/eDAfN6Lg9MAHnk80Ae2QftnfFmOczza3fTuVRBuuJl8uMZBRCJOM8ZPX3rv2/wCChHxXWz0+0iuJFXTo50jL3M7M32hg25yGBODzg55Y4IJJPxVPYQxQSDyQzyKcMWyFyc5CAcMNvr0zWMLBiSqAlm5GPw4HPp60AfY93+3b8ZL3eJNcuFjcEbPNYlW+UbgxPDEKM9OnBFUh+238WBEIBq8yqyYfBLMWDlkYSOxIIJ7HPA64r5GaxGRhWTaDuz0bvkZ65NMXTJZGXYerY3NkBSOvAz04zgUAfaA/bm+KyxxI2q3I2R7FZZXA8sbgi4DfKQSRxjPfrU2lft0fEzTrmCX+0Lt4hvE6x3EiyMGbI8uRyduMtwQQcCviqTTZI9wLKxTAbblhg9QDjP6fwmlNiixnl1cHIYr8kgbGwKNvBxnJ9ulAH3tYft4/EL7YIBeXgsZWO6KaZpJZFkJJVpABnDMxBxwMDoAK+vvgP4mn8c6de+KL2aVby5kMLtKWMb27JIECkE8MpZW9MjgY4/GLRdLjlvbQSyN88yBhtPyoWGXDdyBnjBPcelfrz+zbZw6R4fJSOWaylPlxlh80jfMInOGwrbiM8AcHI60AfUAuo9Q8yD76os0UMrOmJBJ864aIdVVwMEZ+XqTXpvw/0u/GlJNqUTC3hna3tn2ugEQa4ngkLAjMOyWZRkE5XBBAGPG7dntJJIoQ6ymQuI0dViYyj95GW2kABg4yOeBjBr6n8CK1xZQWlwWWN7VZI4uqNLADIiELncpKOpOBxIB7UAcl8RbOJND28kNHIfKG8F41BkO4lQSBs7YzwSeQK+P2trW3nv3ClIwgiVSCSuQcE5IK9SMDn3r7O8fSTxRBlhS4jtUlkjLEI6Hyp1aRQ7AyYD52jgjgrxx8j3r+e95cBopJpJzMxQEcN94RrtAXv1LdOKAOSv7WMLFMbmSIRAOI1AEriNgQrsjEgEADknAb04r4b+NvxHn025nt7K4eHN0pUI42+XHkEMirkt93BBJyck19u6oskkciwB45o4CygxrKfLUbnChSCRtyTgDbt6DpX5b/AB03TauzDcqiaT92wIZVLEjr25FAHv3w2/br8efDa2ih0y+mdoYgke5n2qmMBgduS23AxkcHFeut/wAFQviWUkRXmDStuLvLKSGIO4rzlAQWGOSB7Hj8ozCydcg4GMjHXkHnqOKYYXdisatksMBcsemOMdR1oA/VCX/gpj8UY7WNbbU7iJneZZE86U4SRVG3pk5+bkNkZ61VX/gpb8S90Ie8vHEcpllBuJAJGDK3zFDknI6k9D0OM1+XL2s0ZG8OD1wylf5npzUZikJxgEbs98jrgflQB+ukP/BTzxtJdTXt4ZhP5Sx20cNxMIoQgXaAXLl1AXpuH3j+Po3hb/grB4gs71P7cW8lsQfMkht5nUzuqNsjYIy43MF5JO3HccV+JJgZQGDBtwOVVmJHOcMCODjn0oG9cjHDKF9xhi2fbnFAH76v/wAFhdTnuPNS3vbNVKiOCCVvKUKVBOGO4seScnqM11d1/wAFedYm00XiC/l8tjFJF5rKswNu8iSeao+6mHzgjBb7vcfzvlHYAcbuOec+uCK0Y4p1tFK5eNp1yhxgMq7Vb1DHL+3AoA/amX/gq541hvoNRj1G73hZZDDFLJgAtL5URLuD/EN55LDGQNoFTzf8FePiHJJDIstwIN8kjQrMoxKWZzIMJuDAMMEnJI5yRkfiVJbXKkK8bgx8YIBwCeSMfe6evepzZTz7TBbSGNDliF3HjO75wAOhB+uT0oA/ci3/AOCu/iqKW5vr2GW4urm0jtY1JZGhCs7eeriU5Xy227SMEs3AHUH/AAVo8SX11G7KLK1iRREiSyrJHNHwhLK+ZB80hwcj5sbcAEfhtJp8wDMUmBwrIpUsHRiRkuhwpGD2/wAKq/ZLoD/VSNycsFcgCgD95Z/+CsOtylovt0rR+ZuKgP8AvjuHzIcBoxxznB2nvjivH/wVe14wvaCWRoVhZI4vOZY4izFmbcXzJ1wBk9RkmvwkFpchc+VLg5+bY3UY9vTFI1pcR4LpKASMDac9+3egD9ttQ/4Kf65dSJDNfyi3yXie0dY5oBLCWwZmXdKytIOG3bcMFNW5/wDgpoGtoLSztJzqERxeao+oyNFfW6xEANbyNlZy5JOcnjA6nH4fLaXUhISOQkAkAq2T6jp164pBFPliVcYwAMN1H8+aAP2+uP8AgpZfxxfY5ZZGxLDMVJBMeyEhUjyCdxkbJ+7hV5JLcdF4f/4KW3CwpNLqFxbeXMkfyy7cFB5rSFdw5L7AcYAA4PU1+D7xXRVWZJGVicMFbJ24ByST0OamWK5NtkpJjzAMHIBJUgZAHXmgD+hUf8FRLNUnm066nbzleOee62QiUiVSkahGJiiMadjkk8nHNdFaf8FU0teYtS2XUiRsnzkpbyovzMxJw0QGMHGBtPBzz/OIsc3k4zJy5+UBsY29c465qUJcRlDGZWMqMBtJJwflKEAeh6Y6GgD+jCf/AIKqpJIgfV5bqecuk8sjPEIy6gCdHX5ZIBIuSMZwcYHWsHTf+Cn9xp14Lsa7PI+9JF3SSywJIpkUO8JkKqMhRz13jIIBr+et/tEe5G3EjHAJJUq2GGfXcecHrQstzHna8sZKqGw7KWHJGSD9e/agD+kK/wD+Co7+JJBqeq+KLewmMYjltEhw0x8tXM8cUQ+aRm2DJCglevyiqkn/AAVGs7BZb6y1q6jmt5S8SXMweSdkX5TGADviM6plTkqBgciv5y4ru5jkSY5coxI8zcfmyMlj/EOe9RSXFzKcNI7hWfGXc43kEhSeQuR06cdOtAH9CUP/AAVL1HVbqOa71N3t4Ip4nimbZ3XEm/q6g8rjjODkA5ruG/4KfiK3glXxNC6TRKqW8TAPHFCSEEivHnzTIxByzfd6Ywa/myMsyDbllIyeM5yQOD36D9aaksx43y54A+Z+R+fXNAH9Lln/AMFPrdY7eO81BCjRPI6rOu5mcYQGMOCFKeW/zAA8cdMS3n/BUDSkghli1eVZIJFmjiWciRlRjKqkoc7fMKkqTtOzpX80b3NyQoMj4Hygl2zgf3gTzgn61H9ouDkb5ODx87AcZzgAc0Af1BaT/wAFZEso42fUY1N4oMf+kRcoHdN0wUgo4AAIOAcZHUmvWfA//BVnw3da5awzavGZXaOA7pVDBz84aMMcB/OcrgfeJH0r+SpXlI2iSUMRzhs/L1YAFuCFBPFXtOvry3vYXgupwyS5WVXdTnI+YZOQ233680Af6DPwq/a/8MfEJrJdL1u1W5DxSyM1zkMhVS28pINjEbupAyBngZr9YPh740hv9OtnSXesyrvYKSMhCQN23GPvcD09K/gz/YB8fXdn4i0sXep3THzoUYSyHZjK8mTzB0IPykYIPHt/XL8FPH9yNCtHW9mmiMaKAZYW24jG4oF3YUkkYJyMtyOMgH6nWcsTXX28XRAkQRtCNgUuBlZN2Mj5eME7eQeuTWq86sWYIodcIGBVThcEqTjPXb+uOua+bfC3jK2vLFo3umnVl5S5Rs7jJ8quoXlhGCBkAHu3NewabqS3ysEllYblCcx7/LyFDSKjsd3C8KenB9gDppryO2tLudId72kcplMBGZJljU7CQc8kqADzkDg9BWgvrt7kW/l7cxrKxJPyFmVAFcLjcQzHsTkds0yytIY4Wja4kZPtDXE/mgM8vmSSSP8AKQMfO3AHRY8dKvWdnFeLJNEy7JnjC+U2xiImVgrlfvrlCGxjAYjrQBoQrM6mUzSHaQwCsoO37qoxIOVIHPHGBTJ7iWW0Z5z5KuuAkrIsikhcLIM/LgFR3xVx08tkVIz8gB4JwgIXcSC3OemOeKwdfs5pk8yOOQIqM7uvQMuAAqKM7QBn0GOaAPm/42yyvoF8o8tomhlLlQSDtjYgA4wH7jBHI5Br+Q//AIKN6iDp+t21zGyyxTSgq5USMxAGWCkt5XygDkchhX9a3xTj1L+xNSS/WF4YfMjh8p0+0SbkeVCYy2UyHYY5+5k8ECv5PP8AgpRpkaQavMhXyniutsSGN7qNiFL+ckablXeC3zdlyBg0AfzdRCNdYmed2V1uoXjaMKxUtKDlwTjALcjOQcDsa/sH/wCCTPiq0j8MaLFHN580UMMMc6uzKS0cYJQbArcY5yQADgmv48JGCX1yoUIEYZ+4d2y5DFm4ycA++dvWv6t/+CQtrPd+H9EuBNEYFmtkf5ypjVotqyIDhTlmwc4zgnpQB/Xf4A1mOXSVmvJljjVUaUx/vMD5AXCqPu42g98v3yBXpQlRVUhgfmKgqWBC4yN3908fpxXjXgjTZ57WJtv7kRWQbDA5SMrcOyKo5JlSNSOjKmcjGB6tHazOrNGxIDGP5lOwMR935l9BjI7jg4oA2IrgbtkZcucABcbWdyduQevykcD1zTbPcivBC2SjmNEdmJzgghy2SRk5PU4rL+yTI0LOFTbIkaOF3sxlyCCACVXpk9tvXFX4bOdHUbGD52lkwNpK5BJUZJyB24PXgUAdZpttZyQTNdIibYsED5grN94kAjPPGD/d6gkVyuqSM0oktJUaFRuEjqUBgOQg+eQkttz6Ac5A7dJFavHpk25nadghLAY2IGUGRnVgQMcnqcjp1rn7iKSR9qwhI4wYox8rHy4ywVmZAAcjJ9sgD0oA5lL7ypGaRBtErKCrRFGQqSZSA5K8sVOQDkZA2nNeisdL06006+WxmWW4iukmme5XAV4oy4CmI4XesBGPmIBAz0Pnd5ZN5uwIQm0lnHGGDqRwe3I7gfWui066E+gX+m3FxPJcxRXb2sbsUhjMcbSI7SqCS+8Ebc8kdRkZAONvr+B3GZ4ZCxaONDgFYiGyu4gZBZT1PU1Ppd5AgLuEfapxDyqu6g4xjvkj8e1cDNpN48iqZDEA2Nyq23jlivXjn0PWuit7N0jQvIPvbShIyB1BOBjGeM9+owcGgDrxcIzM+x0Z2ZpIiqoMsgUOdgG44I5PIwMda0Y7sPs5VtpUhvmyCzEsGGcYJ9up+tYthbMFmkaRojEU+0wxkmRrcbWMkeG+cq6rlTzyDyM4ntIzO6JE5JkGQApDbRkbmHVBj5m6Dj6mgDc+3Ilyk0qx+bbRvbqWPzorSKJIY8g5G9VBA7LzgEVtLeoSG8xAcjaC5G52V/mBPBOFPTjOK4LWIhcTzNAzsGfEb/IrFAwBKupO0MVBIyGGPmGeKv2EUskCQS4E8bIyMcuSqHODu4JG1c+nY0AdbPdyIhlhgNycqrxq6j5Cuc5z6nAHHucZq7PNF5cbxh03RIHSRgSkxXMgRlHzJnGD6fhWGHnQRIdhVsjKjkjqVds8D72AcngVcEQnhKs7K5O0lOUCjjj1kzuz19RigBtxIpjUMyZJOQTwGA+U59z0+tULpWzG7EFNoMqlm25xyA+0Z6Kfx/GrbWa7QPKEyr0aTBbcq4DKCflPIPA6qT6Go5oHlQKeN2TtYggg/KSemO/bnHPagDMto1mQyQsJFZyokRwQGBwSGz8xDA9+K1mAEe0ykAAKScZUgBjlcY6H096pQ2728AijjMaqTtEa8AnkkA85yT9eT3zT44UkunSeV2dU3sAAWCngkjqRlcenP0oAtvcmPIB+X5VDBsDIGece5+hyfepkukWM72LluAGIUnkcEN0JPT6dcVVuLaQnGHBZRkhMZGRtJVeDwPQ9806TT0ljdJcyAj7nTcQxx0I2nkke4oAlgeRTM0lxNKsr7oRhIzEgAGxCo+YbwSSfXmpndDIJQWZ3VVYDBB2FsHA6ZLnJ6fKKqqkgZV2PGrHapY/MoyFBbJ5H+FWIbeRHZ/vIFTByud+4sSR2PGPyoAlCKvCgRqSTtOMOXcKSCepJJx79RUdxezx/Z7dIsqWLExrHt3Da2JGJBkOWPHTANSOiA72UvtkjZFkwwUxkMpHHB3DOevPBqLOHnMeWkciWTe5wobCkKrfcXKDgY5XgUAJa3PnFcsSsYAdimGWTb+8XZu4IO4HnGVxT5PO3blkUQskikfdkU8YJHIXPBFRo6rO8agM6IHlZVO0JIzqrEg4JJSTv29CCbptpZlBC7SCQAQAxcDo3PXGD3oApSuyAO52oVyMkYKoxBYEkbW3D6ZBx6VRlmdYWZmJjAIdsnDcFj83QDGceucd6vTaclyHjlRJI3BR0mUsjK3LqQCOOMj3FOnsw6NEUAQrsdFyqNxjOOo+UY/GgDnI32lmAO1gCpPIB5yQex2jt9aZM8zM7Y+Tk7gSSuTn5sY+bgEfTjrV67trxoTb2XlRSF0aPePl+QBSGY87QDz+dQvFO0CxuRlQNxVAE3fdb5s52hs8elAFWC6be0ZUSKFIDHlzk5GAT8xyM5xir0VzOQECtIoyPLLLhQAflUbsfezUUNsUYsuGwo7YCBipB5OSQx7f3qtxwYK+UQF3EsB3YjIPJyBls5HGBQBZuZrn7MFgcwuCCpYBkIJUuCobrjPXOCB9anWYIrBly4UEgAfMcDAwBjOSPpVTaZpCGYD7OSSEIAYhTxknIOVzxUihThFUtuy2Du2gnhevAGM46+9ABPc7QgCDlCTkHIOMDBGecAdu3NZbyO4f7rOB13HgABcBVHP3T9NtaxSJFbfGJSVZMFjgEgjJIb5iO2fl7kYpkFtEHXbGQD8/ByudxwAfXjPHTrQBkxwRr5Y2FQBl9rEHLfNuG0fIDwcc9yMHBrQWIeWgcknHckKDu4xkfKCMc+3fFWrq3aBFIwokIYcDJQsQ2MYJbIPXOM9KiTaqfeAbCjauXbIOQTwcEYz060AUJEi8slA0bkHeBgKwJyc4AJO/kndn1685k0kSMFfEbyEgZGS7ouSikHJbaMkDPQnoK1JoTMZkZsBo8ZQlZAWZtwIx8oA27T0znpS21nIAm2EzBVYKjMGbcYyA75bJOwscc89qAMUThSSpIlTDMGVsBH3Km0kYYgq/AJPAyOeUimTKGRQpLfMVK5YYyAwONvfnt71qXWj3UMaySncZxvRS6FlX+EuqsSgyehxkCslNOlEizmUgKfu5yMHr8vQjbnHf5hQBZEsgjxncWcoeQNqDIBGTx8vFW4ZiuGkBwMsi9N4VT8qt65wMknr+NLc2UVtMPst417A8aEloXjaMrkMjq/Rgw6gkEDtQEZwTsIUkDI65yOTgYU4x9cZoAspcmSNTKgiYIG2Nt3qScqrMvUg89exAJrJuHdpBLGygM30QtnJHzdGJPHQ8VoPbtKgQuqYA2k5GCDk8heefbsKiayQIpm3vtMbhDtKAAjawZRkN0P4+lAEb72KhlyQMH5gSSM7dozx26HPIxXPah5gaSOXcIfvb0BVgARk57HIXp3YVrTRzuNqFgUAyxyh8z1yBz8oB9efSkubeaVBG5Ro2UiYHG5lGSMkfew2eT/eyKAPJPE2rLiWIblVyVjxI4ARySSckeg/TFfD3xvukWwvYHkgUyRyRyCd3SJlcbUwFf5nVipA4GWzX394g8MJcW8gWIFioIkO4MrBmIJVOThTgjI6c9K/Pf9oDwVqN7p90ssZmLhghw6N5ijBki2qcSKG3DJ/hAycUAfzuftaeOr3wte6naf2nctYzi6lR9o8iOU27kQpuk+6zJt3dfnH0H5HXl4PEF7c3ME5muVulkPnK+ya2lDMsamVivneYCWyRwBjuD+pH7bHgrWgLuG43eVI0kvlTzBUEcERQSkkDycMobHQnue/5L6fG9oskSO7uibBJCSRDKu9ozuyQ4YA/LgnA4xQAaprN5pc6W1sltZPNLIkly6ySIJlCxeXKIfkjQSBsMACu5ugAzp/A+5udD+JOl3cEsrzwXsf2dXEpiLSzx+fuhMbtjcmc9MKRz0FKx8Fa3rmoxpP8A8eE5M8kx3zW/m4a4aLeFO+cyM+5d33jywHT6c+DngCx8L+IoNR1HTlNraagJmF8rfaJFRgyLbbR+5jaYHoMFFBBBYAgH9O/7M2uXtz4K0yKeK5i1WWxs+HjWJojcQwJCbaGVEDOdzFT/AA7SzcKxr7Z8feNtQ0PS4Bp+n6e8dppccd2IUM1vKm3m2L5YF03LhkKspkJDMwRh+VPwa+LMOpeReBSsjW9my2iusoWSMRqYyUDLbyZkjwqkjblQTu2n9GNJvrTxBo8dtLELhmgjSVJJYt0QWCNnjkUOwDGRQAGPTG4ZzQB8nah4l1TXtYuJ7iaztbhp1aGEM8hggkdCTOGQHzA5ffg7gAM5wDX3l+zn8YIbGzsNI1jWYL6086SCEIy/6F5ZKnzJ5G3eWWIypwQJFbBBzX5y/FrTLrQtSvtQsLYLPBIkNstm7GMi182W5fymwC4Dpngl1wPuqQOe+GPxftm119J1lrG21EzzK+zMMMgtoQ0bgeWMs6J8qbSwYgkLnLAH9EV1dwX9uskZVvOEezy8PsR2CLISWxImQxJPQH2GeG8Sx7YXjRil0FLxGMyh/NVERZPlfIXB5HAOMEc18afCX4+JZiztJ5Lq901WT7Q9zdiSe03FkWWLO3MXyk9DznHXFfa9jeaX4hsDqNjdpeQXEAltpoSDwwwcr5ZMh4JYEggDjOaAOT8K/Ey/0vUovD+vItvevg20odUhvo3eNWdJd+0SYJyu4Y/n9S6TrFvdRACcZYqw+ddqHaAEUqOQxyeSSCcZ5FfD3jXQIdbhaBALe+gw1tdfNvieMiRI2EUiFR8vQZxnjGcG98LvjBax3g8KeJpYrDxBb+ZDBJK7LDqEaEquXfbtuAqLwGIcPjJYMqgH3SZJC7ghHhC5EmQjoq4AjC7SJT94liwI44NZJukaZYoY3SEx3CM5WRJFlVwqBWZMyLyxHbjcCQeOdsNbiSyF3b+ZfMwjAihkEjsPMPy4kfaCBIxPQ44z0xHd6jDsnvIFldYnkDl3mDiWOQxzMsUzBUhXacMp5AOwYIyAVvEOs2On28xu7sW4toZb24kF2sLRwW7JK00zyACOMsHR8HgPxwcj+dv/AIKS/tG6H8aLuy+GOgXTL4Y0rUln1LVNPdiNXvg3krbFon4tYd5Kk5BdycgYB+qP2/P2sX0iK7+E3hLU7S3vtTtWh8VawD/x4ac6g/ZIJiQplcn5jv4HB61/P18QPitpfhfSZhpzJd6xDMsdtfXEYZBv3+XHsU7HLOH3M7FscJkDgA+fviT8HtC0WHNjdfbXQSvBcKBJdwHDxmKSNGBUEqScZwy4HPX5V1T4bw61EZZruGNmu2kkaJC0okVUDxMrMREWR85J52AcY4+oz8SrfV9Q01taW38wRmOdrcqkEZUKsYTAOcYbcS3GQ2DVhreyuHtJNLSC2F1cSXCGWSMxqWDq+yIADZuORxk7RncSaAPlrSvhpZWrNMoMs0bKNuSxjCZb5WGNhJPOT0fqeK6OLSNMsbpjcnyVeMqFkJwHl3bFIyA6nbx0ADDgnr7nqy2v2NIrKSJ9RZS1+kVuF3kIYmdjGCSmw5JyPvE7RXnmp+EVuWhmkuUjVgZIPMAaMzFV3uFI3GIOQRjIwRkd6APIdX0d4ftLIZJbO9hvrKVi6bWXcV8mNY8hHG2NxtJA9sivOtU0yPShBFGUud8a3AmUH7SwZTG8YVSSUQMzEEDd0xwQPepbKKCxuYpFV5XWRkXajzGVVMcf2dmcb4cryMEY6gnFeU61Y6daBrl5YfNeKVPsZlZHhEiFZMy7cQSBpHALHAbOSBzQBwPg7Tp7i41650yF4vs1iwjknSWTz/MwxbY0mJCzqWBwMbyfQVj3thK6+XIs8sr3CwLcKWA80qWYAHC7lI6AjPTPFe8eE7S3tfD9tJKJHE8hDSqLf93BG5CQl4WAm2uWIfncNpJ6CuE122t45pVSXbbbpJd5cAx7y4VULgHzGZwdvXMYyOCaAPn7VYbbTZJIjbSXM0UhVTdyOyrIGy7yQxEZJOMAswXOOa+9f2NP2s9W+DDT+FL7U7e38Nai8Ii02WGRbeOeaZ3e+SAxtFLNG25sysMhRg5r4t1+3isopBOsiSOEmiw6PGwBOHnC5KAoTwOfm5HIripA80Alt5pPOMh3zDy0gSJHKqwklkVl+YAYIBBPNAH9Pfxy/aDsfFfwNj0dfFtvqunatp1xLewyzMkUkYhEsE18tu5lkiwjDyxgvnbjJ4/ALRLKC28S6rd2F1CzQXs5iBtIlEyrLKiyNZ4ePyDgbVcsSPvHIJrzHQfGXxDv9Gl8PwapPJp0g2Fbi4ZVKD5XDEvlo13Kducc+uK+lPhj8PlsvDbXrSpJcail0k88Ei3DgQzsspkSJ2aM+ejeUMfMjbskEEgE1rpWny3CHT1uEvTZkX0txJC8D3ErMJWgijwFgQEBcFmyx3Z4C0r+0vpLyS1d7hkhSKO2+zv5ab52P2i4ldeoJyMk4GOK7uz06K0EiPLdRQWUn2iJ1kCtcNGC4jO37kmH3N17DHGaxr/W45pJ5oLZ4txMdvIUBEtrkszygncVYuD1GMDgdaAM7QfDN5qusWtoxsligHmOsbF1jgRgSypgYYqudz44z716X4ga1sIZJgZVl0+aC2ijBjxNPIZQqSFThlbYwZFHzFhyDVjwDpELafqniF5hCjwmNLgzxosrxM8bQ7Uf5SWJG1l4wAWJIzU1OGW6u1vbu2t7XG2SO1j3mOSNCAJZFQNtkZASM4BY8EUAeTXdtLKs97qsGZZ52ClYZInG5nEUIUu25SoI9vLOcZFcnrdjcrGl2bX7JGCkYjmaRWeMiRg/lhTsAULn7qjqx710HirxP9mvMBWliUyttXO6Vlbl5ZATuCuoyCeCOeRXnni7xrqniCK0tmljgsNNiaOOJWjkdvtDtLmXy4yXVWJJUjHJyCSKAPPNYuvMlMRtIYAqbPPicOXlgPG5UOJCWVQSM8jd71xt3JLNNNJcus1wyFFSMKEhKbTlo8bVULnC9GKFjVy81C4tYypm/evISwB/fLuyAAwGIVI7Dkc56isiVleGG4MkSzlpPljz5igcAMFK5HB54ODk5yRQBXmM0sId1x5f7qFhHhypGWCCPCJ8oIYejdSeazo4stAIGBuW3pJIcBQASQqEgYYDdz0xxkVtLIzhdkUZFtjzlk3F5G4BVjIThSy44xwfSqkVtI0wGIolVsOzso3EsuOey4bAIznHTrQBe0u3dZRmJJQN6rGWBMgxgtnON+7HckYx7jpSI2WRDBsKRM8UI2lBIFIGXDLzjac84GeOTVe1s4Y5I0jUyzqAHIAZWbADY+Zhtwc5Bxg570zUNT+xEhLhHmAfY4iB2HcyLsV+VJBbk8jbwKAMO+kuoZrgKpieMI26JlYkgFlBAYllAQ5PQ8ZBxXn2p3MjlpHkM5wWlJiAeOQvtIL4BJHHtk/WtzVr8zI/mMZSWWNHUqATHneGUpkk7hjp0NZvhzSL/wATa7p2hafDJdX2pX1tBbwH/Vv5smHMg242YAJPAGMk0AfeP7F/wr0i+g1Dx5rcRkCTmy01Joz5IZYWDyMSMyR+Y6blJxlFJGVAr6N8WaRDc3rvpT21wsZeEozgTlkaRgFRnP7oIjdip246V7X8PfA2kfDz4YaT4dgs7OK5g0xFuQbiNprjU5/LJmiVhgKQWYksTkHaV+YjiNc0m2sI2+yIE2QtNdPDBJut5G5CyTGRhy7sqheoycLkAgHlkdldqscJtlghhkTzJtsiyIWJTY7lCeCQACNu4bQOed6O10AQAPaSMFL7bybzoWZiVYRzlSDG43OA23gkYqaC/tZZAX1CIbkUzWv2Z2curAqZEZdowRjO9x8u7IzgXrm6S/ldLSE24eNgJ2kjigMrEgwlPlDgg9CcYU5znIALEA0yG0uEdY28y2L2+Y3nMsgyEWXLKpjMb8HbuO09xmvHtTsri5uZ2tLIIiRMxMBi0yI7CVLAiMAxgHkDqUOSdprtdQ1W4sg6XDWl5cMIYmIYp5UILL8xXoA7ueD9QcV59rviG+CyvZXltFHIht57RYo3kCkBcKZnwrON5BUjOc4zQBkytZpaxrdLHIBKyLlGEzNj92rygZaRlLHsAcEn5QDb0mzt41lkthaCKJY4mt7x5nk8xWZlwJMESEA5Qk/dPPeuLvEvNVneVrtrGCKTf9mZ7eJiUKc+YMfOFwRhTnJ+taFp5txePDFCcuvnmecI8bHA2hSeWDBlx/EMemaAO2tLRpI0vmnS4W1ui8CyWrRrA5EjMk8seMQbnAGCRwAehrtIFvpbR3i1e3tvOWISJazQiRmKF4zC8oMinCgFiM4GM+vHLaXi2OnQ6fBai6mlBmt54HZTEH2JMjRjBUsrKQrE4HTpVoR6lZoPt8zNG852m2WAKZCCoQzS7BHGCej4APOelAHZQWekqXa9git5nQyedNK8hnwcK5kBbgqcYxyzDII6Sw6RotxqFyYZIoo9rCGSRNznMiuquHI3t0APuQKydOkW7REknhnGwGCeWSGY7QeIm/htn+UA5BBJGPU97Jo1zNawm2v4FRESIzxQW8lvvG2TyY2RQfNLZAJVgSMD1oA4q48OWM81qrROgUMr3duxDAmQyDy0flXDIQWUhgeM4xn2bRfDvhiS0hZY21i6hj3RgSy/bzMM7mKqoLqoXJ3KSVPy8nI5iC3SOaOMk30hQPGskflYaRmyHdRsZ1dT95QDtzweK6nQ76/sJfJtNMiecSGSSS5MkS7txXCxRDmP94y5VtrbuOgNAHX6P4F0u5b7Va2kpuZ1xEm0NJKy53xCORSrAgEZ4IGT2r3jw/4EtrP7PqMmkC1ZE/drbi3lQhY2jYeUzb92DITjjgHtXk/hXWNdN0sK3NpE0khdYQq24xJLtkS2ncNvfcSMDk4ySCCa980jxFqKrNCYxi0IaFHhkLgI+NhbeQ7YGR8uDn34AOl0htCsGaKXS7iUtiDZM03l2+drF0CFkUkM4LcD0xnIbrWraLHvSOF7JFIQy4k+zszMCJFEnDlmUhSOgXGecVzOo+MTcvfJqENpEZlMkU5Ub4ZZC8saiKFgC5K7cEKeACeTXgXiXxNfiO5i1a9mmgkhM1kiurSROh3wGIbkZYWwVIbnDBlztxQB03jnVdFmglhudUhlivJxaPa2kflSeXt3rLKLQsXXzQAN0ZyVwG7j6r/ZQ0Wa3s7i/i0+5hs5phHbwtbOsccRkBVVFwxKvwTlSOSeMk1+cXhrUU1/XbctY3EUjXdpDcyLEJo93nNG0olDddgk+Uc4U5GBx+2XwtjtvDvhyFEuY5Q+nq32e4SOO45iSSOSOOJyFmIAIHbOOOoAPPvjTq3l276bc2qOblhE9yhcSwAndE/2ZWBbJJDNkn5gOgAPz7odutvfWLtNb3Ttdw2giZEkMUYdUYuXc4HzxlwdxDOVJDgKdb42eLrXUtVAvLw2wikMJkhle3lJLB8xmJmG9VUjgZBTJGBXB+DoLK91jTH+3Xk0a3iF74RGQ27B99m0y7BgbQdzFSCQcDOSAD1n9o63tbLw9DNJeRPZWej3c0YJLxwyvGxQouMQgk/KAwIxtCk8H+ZX4jazfav4i1KON1lsX1O6kgJkGTI0zbpXQjIBctlgMEggcCv3Z/bW+IN14b+HPiO2t9YW7F/crp32C8gQWwWWJVmmspRMzFyYwcYQgk4GBk/zw6pfyyXUlztRXkmYmO3GV+dzjcEB2/TPqOlAGpaxq05iVxbsColMyEsF+YbkYnDAKcEEjkcdK77S9JsopVlu5whjWKaLY4Bb5xGkhj3fPIjqgwCOFLE1wf7svDNKpIkgTzEKykJufcFR2GQRGFJ68MeOldPpUeHmJQyIsW+N1Jy8m9VAAKYKEFs5+ooA6rTYWu77VPsSrEY4YkkkZD5kiSlgzn5GDH50yW55XaSa/qV/4Jw+F20T4A2ckdu8st5pdxe3MUkKxNK7MYhOqyjh0Qb8nJ3HKjJzX80vgCzl1PxFdadAjSFLe1DwLAfNvYA6eYuUVyk20nBI29ckAZP9cX7Kuk2nh74eeDdFeeGGNvClhLHbwssm6K5t98kbRlQVYEsFAAJKtwOBQB8B/EWzNv40iv40Zop9YuoZUb5oyyfPbRKy/wCrjEpAyScFMHaDX3p8DWi1tILmV591rGNPltzMRasdqs4YGPMj7VAAyE5I57/Gnxzgj0XxpNZRWAngn1K9vjFLG8cCyPMdskmXGZV++mPulSWOOK+nfgLrkkk0EdtaAMgt5JVD+Y7XSQ+dINxICv8AvSOjMoznIxQB9kXvhrSp7m9UWELRiNTHldphlUZ3RMGGQrNztIzkHpX0h8BvDtto8UdxEojjkuHKRxkL82TvBJJOCxyAR05GODXgOg3k2qX/AJlxC1uHi52q0zgsWMUpRgolRiytyO7H0z9F/CG/lHl2s0EhC3U5R4gr7Yw2CxA4yTjABwMfUUAfcGh3ETQYRuSVcRsBudWQhd2TyrMshXOBgd8ZrSw8jKkMjRBZGyh2uJUwHZAp+6CQArckBeDnBHHaK11iFYyGBIDszAeXGCQWAAPzhiAF46HNdlDIwlSFiHkcO0LDYGZIggIZWAw2W6Dtz1OKALhtbcxozKcxxtFlt4+YyJ5gHmckblHB649gay9Sjj8iXC/LIqqRk4bcB8uNuGbkdeORzirguJoPNjZVEUcwMB3s7vGxBy7SD7wYkdcHKjPPFG9uS0LFnH7xsHaAW3fM+ZFxhE2D6nPHrQB81fEETTyG33bVy7yHaWdogG3pnkc7gB9ODnFfM/iP4dahrMUkVtCkNmdjb0XbNMQzSoiMgBiHmhCwwC4fg5Xn6u8WXFoL8rqEUkkTmONPs8vlGMsxy24IQ6g8kEYP4YpPD9is9nOkflYhkWQSuu3aFLAYZh8wCgZ7E8YHSgD8bP2h/wBkyw1LRDNsgmubiyE0qwQck/Z0cRkvFuWQTOy5HzDbksQVJ+dvg1+zFBpuuwrfi6mFvdwzMZgUgt8LGkgiUvjekaohzhWVFLE4wP6CvE3w8i1eFU+V2dMtuH3y4JBUMfunHqPSvJNH+Edxa6uhiAEMcqgOkMciyQKsjSqRIF2kk4BG7O4LjsACz8KvBtrodra3JTa0kAV82yeUuxVWNgYFGG6nBBDFiccnP1toTyWVuEiJfairIyJztLHOxNpIYeoHI46muN0Hw9d2qpbzCNbbeqwySIxEcZwZGmKIAAMdOuBXaRRizkKRSpJH5jLvjA2vGG2htu3mIhSQW/XOKAP8haKP94AVMm0qSSeNpyNrHsc9xip2iUvtCjCliVLFwCwxgHIwQMDI9Qea11tFVo9hM2/J2pwT82Fwq9W7VajtJpV8wwny9pTexO2LYckv3zhj97JO7rxwAUrO3hnZYXdoVZlIc7pFACn5SOwLE5OTxViCx8xpIASsq7uOSTsB3tlUP93oOvXpV21gkikRooC7opIA3MpKqzK5TsVOG44G3Jq3b25LmQiWMjG9lYq5Jz5iZIyT1HPXHtQBnpp4EjRTPGjFQQzL8oACsu/C5UlWGeN3PI5qx+5dEiZoz5TgRbCwDk5BKhk45IznGcCtM2s3m/6KszJLlgow8h3Dcwfyz83JPGB9MVb0vSWM0hubZ2hwQ+BGduVYhmDgsuD1wRnpkHFAHNGyJ5KYZmyEA5dGBYOo6Dtx79O9XLe0hyWmDMSEAjDojANj5i4B+XAYYAyMhh0Oezbw7OZ/JgB2TRKsTyDyzNEwUsBu7hx7HoQeRWrZeD55gqywTkKYlaRdkSKD0DSeUdzEK56EZAJ5zQB50LJJpQQAQrY2DnKDIG4Z6cnnr3rYgsJNrhFY7c7kAAUROFC7HLZY5OMY4APPWu0Tw1JCxkZJGjB2rKytGjIH2qf3i/KoGMkE8HA9B0+k+D3u7mJnlFvGVJd2VzEW3ALGjodrylQcDBJ54FAHmh03Z5YaIhBsOwHl93JPzZ2vtx0zj3rRTQ59u6KGRlc7UYq7jOSSpcqMkD26t3HNe6x+DIrGWJyY7l9yrAiPb7jJv27JAWYBSMk43BehZc5Eltoqz3z2YsFkVMrGrvISZoiS6rGHGxgisOnO0jpQB5boOjzyF2lUW08imN1lWJ1ljDKirJI4/dqVUkEDKkKD1rsLLSC9/jyB58cqP5MSlo2yNqKZZHG9mKNuC5xnjnAHYRaLNceYbeySNYWcyMoZgG7jg4VQQwwcA/w85rpbTT38iItGfMihQS4DBjKuAzFQx8qMA4BGGOM+9AHNpp5WDzVt/MiztEcLAm2ldkV1GSO4PzM2dq8HNesaToiwaYkiO6LM0RWIgrCs0eMs+4nc2B14+XGOxrOW1hjtpoTbyXEFzCgaa3LKYZ1kEnl3CuNoYBVOT2yAwJzUuZmENpHczsIFkia3VXHmjaZBIcNhNqIrbvp6EgArXVnFLFcFY9jrGX2oN5UR8Er8vzxZIyeoB615r4g8OzalCSGgARQqlRKWkxljuUA+XEIlLZAPTkZ5r2nSz9rItGGZJXijBCd5PnX/AEgqBtDZyCWION2BzXRHwFcTCT7UJvs4xH5kO4RJIqlckCM+ZJgMAOAxGQfUA+EZfCqbplNuEk8wrGZM7kRiu0hlYK/KkdMgnjORiI+E5XEkbx42ruIAwSTgFSABwf5n8K+/bP4ZRSwqs+jQy286rGkhhl82VixjWQXCLhGG1Tn5euCfmOZpPgbc2dqlwlsVQuQUcBmWIeXtZlwGeHdwHzjJ5xg0AfmFq/haeIt5UUjK+FCbCrn+IYHJI2n8K4Sa1eNXbyxJFhl5LbQw/iBU8OOevHPSv0z8UfCO6e1eWOxKO5eJVQjJL2yyRkiRQoVgepIHO30FfHHjTwJNot0sSyRM7uAqJIqpDIxErLOZDgYzjkDkEYGOQDwCfEUMmCwPyKuQBtTDMy+5yB0x3qOK52RsquWaUqFCsVKnB5wF5XBHcDvW/qGlTRSOJpHXazbmCghVy4UI2cMCRx69s1y0tq0brtkDD72VIyuWIAPbIwPzoAtLcKN+5SxPBBbA5wflZT16+o/Gp2MMvkwws5cfMVdQgUFec8jkZG0DrnHPGcwK0eWOGwwwQpI+Ugjg8hTg4PtjNRTySSuzO5BYE5xhihPByO4I/SgC/cslrM0Uio23adhLNj+Mbgp77R3PrWfeTrIIlVyQi52hQqruYnYvJyBk9eR0qlI2CW3Mw3YBJ5bHQgdh+PemLIvUkgjOD1PPQ4/OgCeQj5eihk52xhM4JAztPzZI64H070bB5YbJXcBwwPzBepXHQA4HNVfMPO4kjJIJwBjn8qkcgsDnJIA+8D7knH40AaWmiUToYyF6sSWAHy46jPTkf/rr7w/Zn+MWs+DNetLeC7dIpHhS4WSULC0CPG4OZHAQ7tvPGRwDzXwXZ3ZtZWlRR9x02/MSd42jDfw/w/liul8O+I5NKv4bxW2+VJE+xiQpKsDj3Gcd6AP7uv2QfjeLvwppcrXVs8l3GgeJ3RpUjbjEQYEbt2QrAZULnGTX6zeCfGVlqKNb/bIzKY0JRpEkuFSVSUWUpt3AEjHyqOvQ9f4rP2Lf2pbm0n0/S1vXglTyCPNxKoZDEYxGSWGWLseVCjy8Ektiv6Zf2dPHF34il0i/LySmRQHtQuUuZWQKoMySFmfzHX5ORhAMKOCAfTvxlud1g8jl41QnDISVJG0iLMn3lYPyc9zn0r+eL9vvxtFHoWo2UnmSQOk0Uk1urElkDIkdzIONgChgMN6ZzX7yfGLUBPpdxNdNIpSBxLvf/VlR5aRuAw24AUHd6HjNfz3ftx6VBPomtPBcxSpJavLP5ExKease4MsZHzP5bkNnjdGeuMAA/KP4e+LbHS9NuJbiYQqwlZXYqu9lZ2UfNynIH5j1r4U/aFuHvPGM95geVcASowJJJk5Ynj5cnJx6GvorwPolxqupBtSnU6Qly/k20YBDCOQ7jPhRiLCkYbqSMDgkeRftGwBtUDCw+yxwqiWzBI08yDYvzBYx8wLEgHPG3HpQB8uW17PalmgkaNnUo23+JTjI/Sur0XxprOl3CfZruVACPuuVGQSOcdev6Vxm3ksBwOgweuOAR2rd0LS5tRu1iiVpG3BgoUbWwRu3MWG0f4UAfQ2laHqvxHliu9U1CaaRMAFnLMqZAGAxOGyTgng4rQ1fS28CWk8Nuxnd7fl1YfIJG8tgeR+8DA4xzkEYr2r4GfDmbWjZ2kLiCeZkLNHIyToXVgi+WXKlcqCTgkZwKr/tG/CxvhuHuLiaS4e5j82CWRmYESITvljGB5pXIBIyQeeaAPgK9Z5Z7iVlY7riQtK24kszE7WJPXB+vvUMUrRZCH7ysHyAcg5IxnuCOPTFPnlLOzb9wlfzWUAooY9QV78Y571EgBJYkLgEgAdTg4UAHgE0ASNKQ3yHIGD8uQCCMnORwQT+lV33SMcB2Jy2AMnBPVsdsn9asrHKBuMeUkXaruMJ82PmDnGOQR7VUlEkbH5gGIwSjZBGct8yk5BH8+lAEQGxjk7uP4TwPbPrXoHhjVks5YtsrxFT+8IcjnggrgDB5HHPc15+FJJxjtzzye46dau2yurqVLAghgRnAYYIP6UAfQ66or2y3eVdS5RpS+WV+AFbJyr45GcZI9sV59q2bu5mnTcytuD/AC4ZSTtwxIwG+UHPv1qDSp5I/wDj4PmRyBhPEQSHU87yARtYMAQwIweM4OK2L2GGGRjEygMEzCCXKkgHqMhlyeQckdO2aAOeghMbB4wQ4AwSMYBJyQPXGfy+laTo5EIIQhcnKhS3zknEgTq/H6cmtGFbZliZzgkAFQo3JgkdSOeuf04q5BJZC4LSFAMM+ArCMAK2xGwSSpIAPpn0oAw5wzMrBflXaCMbV2gZJAPOc9/8ieGBDGhG7aCxcAgHdznGSd3QdOea3by/tJo2S2t4ySMb3TbIu05JTBztzkcg4yeKyYZYkAU5DjO4ADbzkDBB4B6dKALMc7KqLCpib5lZizMWBAA5J+7tHIGBxnFWoYXMyHd94fvM42kdV2gZIkI3A5+XniqdtcDfsQOS2SevMYBJU8HgDPHp1q+t5bB1CggFiOACqbQCSxI5O4frQBtS2ouEChk5ZEj3L0c4Bj2q4xzkc8nOcemdqGlxAB2dmZwYniUbfLxt+YAnDDA69Rz7Vr6dqccbXDy/vE8mOOMxxyJ5eSfMnkAz8mR1AGDk5omvbeZGUMg3kFQcKcZUjJAGVzk5oA4ZtOXfKrOEcIXjLkZdQBwA3cjHTJ/GqyaU7uADg5BBOcndjGPxHf8ASu6aLTzJGzSRsWIVskqwT+9ux8owSe/3R0zWtYWtlPtiWWOQSOVhyxDCRtwypVvvZUDn+/0z0APOH0IplJUaL5WZSygh2DbUCjGQhCt83qMc09LARQmNYyJZC4MilSvlED5UXy/kcjgnJJBxXq4s7GSYxyziS4dI1D7k8tDzkYKElApYDbglm+tVpdLt4ZmjWWLajsCyNzz8pcAfeGQcc8mgDyNtMdFAAJkZihXaAWww2hievIHQAdqqvYlW2yI4ABPzAFRjp05ABz+terT2cUDLJ50DDfjDlfNykgO1VblFO08gY4GTziqOo6fa+aC8ijeiMSZV2hGUjCFgDuxjrjg9aAOZ8LaSk+pwDACmU5yM9CGIA42gjp16EfX9lPgfpAh8GWkZhhDCMKJTCYyjtmUb5FQZGGcY5xjFflV4Rs7M6jHhF2hx5bGUIx3YBDbcZI+U+gJPJ7fsH8GY5J/CtvbEBraJoXmdvm80/Z95L3C9U2yuCcEM8hXORgAHdHwpawst9eXZEm9olhWOQE7IXKhGlVQyM+QpHGwH588H6H8Csmn21ncGZS8aERlAIwqn5GYhT02574xnIHFfPGoTW0d2GhlmkWK43yx+YSpPlFURsn5JATISQSTngcYr2vwdqcTWFqk82GKRopKh8NENuGyOvTryTweBmgDU+JdtFBaXbmS2jguIvMtZQzARCZTJFGyopMx+XYflO0nI6ZPwbMrzSXy2iqJEuWRJCrGNURm3OSCCVOeARyRg4xX2b8YmgubC0uFvcLaw4KGKbblg7JEgC9csx6ggDGGOAfijTboF5rkyyMss00USqxcMsbsduNo4wwHOc9euMgD7zTiYJ5YG2yfY5Fdh5iNu8gyZXaScMuc9AoGSelflt8cbRYtcZ0QK4kfKnJcEPuYZKjA3Zx3AGK/VvUgBbXjRSDENmZMzKEWfILIUKj5yUkOMDJA5NfmR8ZLOKfVVnk3MHuCrodqyAAtkD5QAOcDg9OcnJoA+VWsHkcjGSOTkjB554Pv/ADqzDp+35gpV1xsIUY3A9WJ7YP14z712raOAzyR+X5W48LIDIB1IYMAQ5UH2p8OmmTKJ8xJ+UMST07gD29+PxoA5JNOkkRgzu6gEc5bBJ4Az90etRf2MoGVLtj5huU/Q5IPAzXqdhoUbMGmVpFC7pkiPzKi8swOOgyBkjAx9KZLo0sLL5ZieJnKOSVVkQLkKAP4s4HNAHljaUoR2wmWxsjByT6kE/wAPGDn+VRNYKQWdGLYI2RqEUALhSSP9rGe/vXqJ0FHBdQrKCBgAkg4OQSg5xg5PasaTTCSMsuN5DAH5yNxG3A+gzj1/CgDgo7MbHVo383KjOF2+XyWzxnfkLgj3GK2LawzbMBk/OhK+yrjcBj1Y88dq6SXTIgzHeSvGQSm7JAOAQemT9cVuWNjaC1kUOvnecrBS6AtEE258sn58Ow5HT9AAcmlj9oEQS2GVQRl9ud/A5AC4P165YgZrYttMeG3ZWAkQbt0aACRWkUoAXxwoYLlcdBz3rutO0/T5IXN24EqAeUROqsZsnbhXjOFAxkgjkjOcEVYu4c28XmMRFNKGid5IUJ8vdExdV+/wuAfagDgY9PVlMM0UUm4JHb7XKTh5pPkdIwAHXcTlT0ByuKuaj4Zu9H8iO5QqZhIMEIG2o+xpDyQFPPBPbOTmumtNPtkniuJXjka2kWeM718wsjY+VjwcZyB9ea29UeTUZ0aaWOVY1ZEWWQM+XYndlRgMQVI7AjqRQB49/Zrk5KEhvug8k89MnoORj1q3baQzPHuVDEGG4PlgwLEkELyOSQMc+ld/HpSu5ChJODgZTaWYldpZ25O4DHA59OtaUGnMsawkxnc6s4yC25OArc4YKdwB9z14oA4T+yFjl32pA371AVcsikFXXccblHODjv6ir9r4dhmcQNbRpJKi4DMXYIBlnjXGTKWU8cBQeM16tYeHbaWSAyXMARixd8MzIVbaei5L/NkHpgVYutJg4MUMatAzK1wjYTaS7KDu5wQV74wCM5JFAHi174Xa0kaIowbZGUDKFz5gDx85+ZT1ziph4cVrJGMYdxcPld/lfKUAXIB+fGCfyHevW20wSzBnEe0Iz5eRirHAZQCink4bH4CtJNIc6YTtBLTrk/LsIUqu3Kg44UZz78daAPDx4dVto8owxxwGSVn2AF0DNI/IztwDjv25NB0RJIFeG3ODcBd4BEYjKKSoJDEsWJ5B42e4r3a10pyIrl1gkELIuw+WWCrgFTG/DH7oBOMnGO9Snw08YDs8SJdNtaLaFBb5iJDGuAuQX5B6uBgZoA8Jl0AReatzaRQJLsK74lLqsnyiSJsgsF5JBYKcnoazT4ZgkPl2yiaT5QEkh8rcxAO1SCckA+uDjg+vv8+hsYmeW2hkiV3CuQSzIFJZAyk7cx7sDIbLYA5rOh8PTsLiYQIkFunmM+ws+0Mixxp8wLfMcdjyT2xQB4O3h/aHDWxMzOwlMkYJBBOFAGDjsfQ49ak/4RuK3zNcWipIcLAhTcu7GWlZQPljC9MkZPbAr6LewQm0MNnGLkwR4mnUNtDn985UghcorEM3K7iy4rFu9DuFlYPCJQJJAGyuy4Vdy5BZsyEhX5HXAOBxQB4DFotm82+eAmLPzsiBjvJXcxUsNy7d3Q5BxTDodr5bSpbEASMBmEAABQRiTJ3Hnp1AFe0/8I5K6GT7KiouF3gckH+JghPHP8XXHGOKz7/RrsRmCG3VvLO5lWJFcRuQXyyrk4AJx6UAeGS6dAXZRAvGMjAA57n0G4VdXw1awxxyTDc8vACY+/kDC5OCADgnocke9dfe6e0UmTCF5J3YwAMsDznpnH5VatLd7pk3N5jAH7zAhACTkgn5R9PTNAHJ2/hmKVQ6xAMG+6ykFgcgEZ+6CCR17/jW1pHhG2OoQvcwRiISRqxIYsQ+QTgDopB5z+HNepaPoMskaMLdcnapbcANxGcKGB7dcDGeeBk1sSeH3srlGEeIWzKnIfzMrkZYDIwQo5A5yCBQB9n/ALM7+H/Dt7bTSWNuWQQtDsWUF3Hy5clQEGMfMMnOTjkZ/cX4VftTWPg7RYrO+tbRoY5FVSLhfnRGVndRMwJ4YgHaM4Pyg5x/Ox4H8UjRnhYJLFNBEzwANxIVwEXD8feDcnI7YA4P0PcfFaefTIpWu9lxBbZcMRLIjZICIVOdpV8cAYKn0oA/qX+HP7UvhjxLDbPYMir+5YeXIvlrISyGARgnJwgOMnIOOSTj7l+HfxOs9Wu4ZEZQkbBsxSbUEe35lki2rtHQBuxIx3I/i0+Dn7Wc/gnxSLXWriSfw/K0YbfOENtOsu4OkyjAzIRwSANwJOARX6weAf23fD+kXNrq9tqZIltYxcWrXsRXyyxBmQiQKzDHPzDhcKCTQB/T7H4msp5VaKTzGmjTBBjKsR8yiIb8s20kHGRwcHpXb6fqti9suBCJIysTJ8qGPft2jBbnJKheBnIA5HP4OeGf+Cgfg/xAug2ltq9tbSakVUkzRmSOOKV4o1AMpdCzKQxyMFgW4UCv1E+F/wARbHXNOtpLe9WSe5SKZ54JElkXO1kZnfKphcZP+1kZBoA+tzco+CUH3QG2hQDubngAcgDnnofxrM1ByIWZTwwViD85JAY4VWXDLkdcd84GatadIl3bD76k7HYEg70XDZ2gdCCRWdq7rAkgVwpkPRmXcpYfLtUjoPT34GTQB8q/GW7ibSr0lUSGRXJ8qMkqIRguVdweNx2gkZyR0BNfyf8A/BRi504T3VzMpurVbCdZFdWR5J5llOColKzSAtH8zMCc7ecZr+pD9o7VLuw8Ha5PaMqyR2szeZKP3YLRs21ggyoAU4IAJ3cnsP5Cf2zfHMXifSNQAMc81tcajbsgTzw5bzIg+9943K7SFeVK+Xx3NAH4D3cKyardkSKBILgmNScrtlbapIJ2nK5IPHPGelf1r/8ABGzwjer4J0i+NnuUkSfaZXmePYQmHxvCjARyuBzuJPAGP5OJfIfXHTzCzTXEqNwFYlnYl5WBOFyDnHQDPtX9tP8AwR/s7N/hB4bnt7YEeTahd8qCMoyKkskaY/fyKSuSOTu2jtQB/R98NbVn061aViY9iOQjsqvwDkgfej+9nt0969d+yLtbHKg7VG3nIyT+GD+OK5rwBpjQ6ciSbUARcADbtxljGVPA9OCMZ6CvQDDG7bQxEhZVTBYBiAMgdcNgZ9qAOeNuuUKqxXkLnIUlgGPuW47mpRHtyEJyMsBgAk46NnvnI/EVrXNq1uxUurgorjAI2khT83r/AIEVWSJpBnAD4z0PYEgnjgZwf+A80AVJGup4khSOGNGcGZW35jh2HiPY+3zS+0kndxkehFWaBnBUyOpVonVk2rkRlT5Wc/MpI+b1B68Vtxx+XGFCJgnJJIBUHsO2OBx29qc9sWzgIMqAC2/aGz82cYycZwPUigDmLmydSPMVdzJuwrB+H5GDk9Bx61z+qWRWCFFZkRLy3lkAJQuI2aWUEx4ypWMjB4JYZ4zXpItIDgBVEgODlsFgBjaqZPZR+tNm0qKeNGZFlQusgbblG2EsP94ZHPUCgDzeW3jl1BrY27DCGRZDGBFkggjzD0cYHBPIOelWV0e3cCUMCudrKUKyLID905XrtAOenNd0bJYmwzYDsMcBTvJJC4/u8gg9yTnpUJtQVLwlGRGYPtC5JUkMMDowOR+Y9aAOJnsBlTEpSVSSHTKlTuJH3SeBxjBHf2FTta3qCVZXfc6qrbCo3hikkb5jXMn3TkFj1Ax1FdEtmPtczAvtCgqHTAVCSTyBh24/n0q6LUklSgIG3BZcA/KTnBBw2SfTrQByMdoSyl1I4xll5chiN2c9xg1L5SxzpuG51IGB/rDkqoAJIBGAO/RTn0PW/ZA7skcYiA5QMMttUAEnaoB5z7frT/sCmVCyK6qQVYqpGTxkAdDgt70AZptd0Y8tgMjneTjryBjoc1PHbMg5OVIyuVIJ5GTx17den1rftrZMMipj5gwwOcZH1wcg8H8KtG2bh/l2EHhsg46AqQOuQMg/nQBzXlHoBkMMDrjOeBgHjp+lQPayc4TA4CsxZVGTj5y2cjOenTJxya6j7HllcZOdu5QAvfvnqMf55pzwhiF2qOBlzkEqxOQBjnGBnnvigDmDAXfAGMHGDwCD9R6enIz0qZrZdwk2JvxtJRVBKDgAlTz0JPeuh+zAOoKqQNrY+XBAG0nAPy8/zHpU32VSzEqAGAwcAZIznv0wT+dAHJqGI2lDxnIPUjgZP61OEbYC0ZcMGHLAYPBU52nnAb/vr2roHtQzLlMHO3dnIx1/LBOfTNTLapjGBtP8OMEkDgZx6n/IoA5lLZmIZkzt4JIBbOc59T17YBHXFWBAQVDKEcAlgMMFBwQCV4Y89f14rVhtr0T3HnC2FvtiW0SLf5oYFzM0jsuMEGPCgtgg9sCrXkfOCTtADZUKDu+UgBW3fId2Oec0Acy1qXV1/vFSwOCAFBGFwoI57j0ol0+VlVgUwUYspBLDcTsxjORnGRjjNdP9mjVyTjO1txGSWBAIAyepOfyo8pSdoPGCBxkfr/T1oA4m1068hkLywwK0inMikks0bBYUORwAu8892+taItJmdJGZlQZbauQzSAg5djxt55A5Oa6ZImJVTGjIMKCAASxJ3AqqjH1J53UeSeFI4zhgfUjGR69CPrQBiCKIRFdjB8kqVUtukYgBXLHAGM9OmelV3t1JfdG53KuMbgASeeCDuAwRjOec+ldCIduQ3OPbcc89MmmtAMHgHjIyPlBz3xjAyR9KAORa03HmI7RgbiGBHIyAT0GDUK6fG5zh8AYBDDopJIbcvTn2611wjiAEJ5nYGT5c7EX7rHkEdRweOnSmG0UAgjYT1KkngjkH8h+WetAHLDTwCCEJBJAO3oOAAc/eIG459adJZcuijAOFwq5bZgrkZXg5PX0PtXU/ZHOBuTywrL93LZypBU7vY9u/1yeSpZV4Jwd3AByOM4I75oA5ODTzbxgJli3yu7/MSCMEsSOpBIqRbIEDehDD7xUgAjJ2k8Hjacfh0611Jt0OOD93gFdoOORjngYJzgVXks0X/VjJLlmBJOTjk5HbGPwNAHOLZJGnyhVC42oQdwAwACP4V+QY/SpY7VS6bn8tWKguqkhFbBbavH5e/rW3DbbztKRqDL948P7ZOT8nTr0xSPZBS21RhThuD16jtz3x9aAMGazzIwSRWWNmWMgYLckBgpJGMYODVNNNjRlfOSu7KvGhJkbBDBiowQqsAO+8+grozbHzTjqW37c5AGMBSV6kADt3FIY+ADypYcEBSSOvJ64AP0zkUAYDWcO9ZAuZVV039wPl4A7fw+/FTfZEKE5YOJMYAJJXBzyDxya02tQTkgjnILHsMDkDHqTU0dsuepycjsoBHXP+e/FAHOuokVY/KmkEplhZlVlK7QwLNnBVSAdrcksePWoTpywRLFGkm2KIRxhnfJ+Uj5txyzfKACckZPPJrqza5dVGWZfmLNnA465x8wwB1zzTZLP5kUN06jHBPHPXryP8KAOOaK4uAiJbiMooTcuDvYYyQSeR159TVq2t50WRZUVG3YkRiD8x5GPl4OQe4610bWZALqRwMgYwScck88nIPWsuCeOa7aAq6lRJtZiu1zE6JIwB5ADsAM4yScdqAKLQs4xjLBSASONpzkABvb9OtVbiOQHYY9xCn593A5GVK5B6YOPfqDXTtCpO4KCehPOQ2enIPfr0/lVKazlM8kvmFy4XCtg7CoG5gU5bI4G7oVzgc0AcUySb+cjnBBzkZHGFz79/WpWgmY7AoPy7lJOCwySMkHjoCOe9dHNp8sjMRGo2cKwfiX5dznB+6VLAYGSccVmyWM6F3SRiWDKACxRCVGDx94bcehoAyGS1SFxN5gkQruCMCArsd5eM/wCsxyRjB6+tfLvxetbKeC8gO2VVL7JfK2FipfDfN90ZOcH0GeDX1Le2+22ZiN+VCs/zdWwcZAJJyQc9MCvmH4rWszabMElEe1GAJJKLg5Vm7HGOpJYgc0AfzL/8FKo7Cx0+5t7d3ScXCBjBAXdYJIne4aZRIM5lRAFzgAnI4Gfxb+HfhY6pqzaZehI4769igUxxvM7PIyGERqHOw+QzksGJ+c/L2H7c/wDBR+Cz0+xM88yuWu2EhWJHR9xVRGRIP9SQU5689+lfjV4avItK8UQ6kzNbWcNwtxB57B1RBITGY4omCxlSY+5+hBNAHsuq3dh4X1RfDtnYwiKykIjeS3DrvgDo5VezPuLck5LHHOAfSr6G11nwU3iXbbC804ENH5nliSRIh8u/eFK/KpMY5yeOBxxXjCw8PeKrj+0LbX990rNHMitFIA0I3kERYChVbnHG8FQzcVzOo/EvRbbw+vgfQ2jm8iKZruQS/I+xkQmcbgIxtAJxggcDg8gH0N8F/ij/AGJf21ompxXUVxefLH5rRC3VZA3zKXYmNfMVQSfvR556n9nv2fvifFq5+zrdGQFjvI5iAfaZYmJ+8B8uWJPToK/mB8N6lLp/iHR9Wk1ZWD3RX+zLWNrmGGCJ2g3kq21S0wUsxAAG3nORX62/A7x9/ZSwLYvJFEIlDQJKZZSXiVXeeYsCzNMuQoIC7iBwOAD9KvjvJbWVk9zYmEG6Z2DCbfcQuLY5dMkcnAI6E7OASefxP+Juq65pnjG3u7W+ngMV8hP2R2gkjV7hJgVTblHypAONueCDkV+tuveKLDXfBkqTiNp4LeORXnEIuFnjRtssM7ruXqw4IGWGc/Ka+G9U8F6frl7LJLAWuI2j/wBKa1Sd5J280Ayszt8wjQYJ5bYDsOc0AeyfAz4wXDWN7deINSmXUF3CwtZXjVcBPMUyQqo3P5ZbAOEyCcDO0fpB+zj+0Fe6fMttf3ss2hXsipcK67X06U5RZrdsnhdyhkKgYRmzkAV+Rer+DDocVpd3sphtpFgieI/uobsKpVk3x4AJK+WGC4LScMBnPtHw0+Ilto2mnT9Lnhup7eNpRHGy7pEHBgcbQ29NwDFSyqDu4+agD+gqe4h1W3OoWM9vd21xFHNC8Ox0ZGQMJRIQAw29RntxgHNfIHxe0m58RC4jtYGt7uGUy2F5ZLLHMkodCFYxHJXz44z05PPB6cP8FfjJqNvo9tb60GbRrwvH5HnbnsCFAfyZXbEkYDIxwcYbgCvoHUrvSdZs5dV0m5huLcskwNtsCLJKG4kKMfnJz1OefrQBe/Z/+LusrpUng7xtdSxa7pgke1vZ2hWXUbNELsnlNMWeZSrKGyTINp4IIr1P49ftFeEfhD8Jtb8bavcwywi2ntLbc6uJruSGeKBAiNvYGUjIAJGenNfCfjzUY9MtLrV9VmOm3mnyPe2d6JI0uYioEqgPuBPQjGeQ5Hc1+XX7Tvxo1r4w6g3h7Vr/AE+XTPC94LXTorK5aK0vZn2lrq8ViPtG5SDEUKtyd3AwQD5s8WeOtd+J+t+JPEN7d3Nzd3V5LfogAEXlGUGAzeapdoVHlooBAwvOc5Hxh8QPCviC6u7u7haa7s47h1miVDAFmJldYkwxQyZ37cAcA5Pr9jW2o6FoZu9OnnjjSWACQAkG4VfKV1jnQbWj3CUBQRtdArfMK5jUdd0a9vIYLGGFLaS5t3nNwskcknlOQJExIVLEs4DOSSD83sAfm3qdjrVhcLFctLYxwzebHbh1kZElYyRSSNAp3DyypPBbnOA2FEkvj68sHiZtWaxijRI3jmjljDMGX5bdjgxNu55Izk8dq+5vHOg+CdUa5ubnRoxc20YtxPbXqwRP5eR5MqOSpKqAQwyCMNhQCR8V/EX4O3uuXv2vwreNd20FsjyRXQVUBUPgwSKi/ut2cZyTjcSQaALrfGyCG1SKJP8ASl8tWLCIx3CbFBR3wWIeQAkZBGOcmuP1r41XkcSw3Bkt/Mun2W8ZjVESRx5iKoXBjwcHDdMYJwM+A+I/DXifQd9pc6dqEEVvvd5XjaWM7nbc0cyR4MeAvr0Jz2rj2uL9/NN1DK4SANGtw7BUjic8RhV5AckKpPGBjkUAe8v8WI4or2Rjm5lV4opEUyCEt8sZ2OSMY3cDoRnJGKwfDutWPizxJaadrU+0alJEuQCQzpvkIlnjdSUd1XIx8uFHmAEmvCrm9837K3lpD5iB5VgBUeUuQWK5LMpxkkjGeAK9W+C2iy+I/HOnNDHcy6dpgmuLhGxKqIql1AkQAqrEHtkZ5agD6f1yFdOt1h08XKm1hjiWNYVDvBAiMZYkkb9yplC4P3m38A9K8g1XUFkWK5kgkkRZZAYnjJcv5JUNtdj3cEAcFs4Ga+h/Ftj9utBdkw2UVtcTRybMLNIklvEViIXgKrxMhXJB6gevzxqMsEjNGxFzKlzNttTAigIigNuOM4w6BS3BbJX0oA8l8XPc3okis5CuVjcq0YllOxiCj7BnOOc5IAUcVxSXUtrZvB9nwWdHmZolO7cyFBuZMx8ryAe5716fqlqYbeW+jgeMzStC6I+5iMs5dlbJiiwyDJ2gkdMHA84nhkunFvHMqF5EEjzgJbwhn3RtkMWlJO7O0ZzgDk5oA37CK/tYJfsUUkIvVMe2NGZHgZ4pGjMpOIgeBksDwcHrn9AfhDoOpQeAtPtDbvFHPKJLqWVtrHaPO/cybgQNjNjqSAx4AwfBNK8K3a+Hra5eJJ43e2jgVlRVIVNrSRB8NL0cnrkc8c1+iHhrRpk8GaAps7KwtLaySRASks80ojAO4Rk7JeMHOAVxnGBQB8+65Da2Qu44YWEBSRCbiDDSKVU8vKpBZlILYVvvY4HFeQ6ZoOpX8irHFMwkuiFSLEY+y/IyqAVyVJOOSASAcCvsrUfCcV7B9s1CORrW3eNhCFDNI85CeUELnAIV33DIU4HYVyqR27+ILO3tbaOG3sxsjjS33rGGUxFriMurYYYHDFhvG0d6AKVho80Phm002PSmiglcrNKiiWWGWfEqSPbhv3k53yblzgsm0kAjHjXjTVX8PyPaTMwCBRIsq5kKKI9qzRRsNgCSfNt5Qg5HOK9J+IHjF/Dkl2kl1PbWke5WtrYhcPHCQWlDEurGZlwxOcsAfvDHw3448ZTanKZpLyaeaaMxpC8hVkSYs2ZC4JZ2CqCcnKtktzQBB4ov4JRdXFrcxLM90tpFFFIqCbOJDOTMcooEiKOh5BPQY8c1C7H29/tVw8bK5aVhkqZFYbzI0XJUsp5xk55xVHVbtpZpXVkEymUyKSzFXiUuECr2Cjr0JXA7AcQbiSSTmXLyHc0kpYqoYsMOSOgzyeeueaAOm1HUBIXmaVJUcEQKC58s7t7gKUBBOe/B3HFY1vND/r95UqxJj3AhVJAwGI+Ylc9eeB+POtK4PMrKGBAxzlSdrYJGccYNNPAwXdSQdvl7TljkktnsRjJH60AdUboS3A8pgFYpGFeQKvAGQZFAGCRknHU855q6mo2m9neRDKAPKiZGMTsqcFXGSH3ZIBUDgYI6Vwaysoysm5lIyhOGHJPHopz6Vae+kLMzYJfa7qTkEgEDeBjaeSPlIOOKAO+j12chDEcz71JHmAO4wyE+Xtw0exRnBBG3r3GTrGswvKpSGPK7o2aEGBmkBAJYlSNoXcMYBJO7PAFcul4wlhdGyiDaXJlVYsnY+Xz8vzsxBGR8wqGUCS5uIppFUNJKC4kzIsiMz4CEjduYAZPAB70AQ3d4iMpR2BXcSoYMTKVDBwXHBBAPTBxnOCBX3f8AsMfCqfxX4yu/Hmoh1sPDqNBb3MsRliN/OjOzodvJjt1fkAhS46V8AfZnLeUV2zLIDHNIx2Sqd+dpWLEg3gYyepx0r+jf9lX4WWPhf4IeFbPzLew1nVtLTVNRtLm2Yx3c94XYzQ3VqrF41tRvKgN8rMCoI2UAbPivVNM86FLXTx50SSbXuB9nSaQIo3ww5AYZjj5fBBH3ShAPnesWsUyyyCW3kuZ1jlltJbrZC6EM0jyKMRlwFKqAMbucZBFegeKPBfk3lyXt5BeMFaDyormYKWVd7K0YKKCoyEwCewABB4F/Cus2VlcXVvb3bxpGZmmmsZC8AxhkRCgZ4k8yYMrZUFt5X5TgA82mNtcNI9jaW2nBXdpX3IGb5Ms6II1Xkr2GPm9qhvp7Zo2hlE0gKiO2QottbxOWIaVrhov3zMNwZsqd2QR8tV9Xl1XSJ/PuLK+RfJ8ya98lELwyxoCkYnaQoGDE427mD47gHmfEfiKGSBraG3uHdgszeYIy10lsGJVViTd5qySZ2qoGOTkDgAqagkVzbSD9zbtbsqLAm0GQouBhcZddwcMxPJB6Zrym/wBL1CS9mlKwOzASwyIYztUwpvgcCT/XB8j5VYDBANdJFrFhdiSa43YaXCQeUqzwvukSRkL48yIY3FduSTkLk1zDyyTTmUrEIC6FRJDtaAyJKg2SOuyNtp4JwM7jxtoAyriaa9mjEyx3KxpFvHlGLy9mwMsPCpIxBct64A6jnesblZLoQyyJF5XlxqLVPOtsnKhpQucYhx07r+eY0unRXSNLfrChZCIogxuY2RpFCvKiBTCFZvu/e2j04rzXlxpTyMkqx295G7xyyyx+cYZD08tiDyqggY7cE4OAD0PybexlFn9vWO+8gyyLJKyxRyHbJsiRSNshcL2AIYg8E02y182Rkt9QtJLq2hMgjMc0buWkcEbVaPcX4boTkKDwevCT+I5ClpfLd28pXZEY3gg3boo/KJl3P+8YhSMjJLKDw1dLZanc6msEtpDmJCi3kkcUabmJQuy5jGIxgnAyfm7jFAHoOhXFtbyw+Vp9pHFfIJ2e5ZIyiSoSsbhI225+UgE7m3Ag5Fek6cokhubaO6toilxE6rbTXDpvMQjLTOuVjdg2RjaFC465NcRpCXD262tslvJcK8XlyPFFJM52EfvBIxD42qvzYwFOK9C8NLMl08M9pdQ3KRvLPLHBBFbzbW2OsqoecAvjqAVHAxmgDqLOxN0Etl+zlH8qSdn837UrRqgSVZYztwJGcDgZ2deDXoGn+D4ntTeXd3LbhY1mWRYvMUQwlol8x43ZsiUDjBABJJ4C0mgRwu9tJJpdurGykjeV0uGkldJ5Q4hSF2OAVyOBnJ6jmvadKstPS3iC2lrbJcW+GtzPtmeMsVdUjGCmYnIII5OMjmgDzzw34T0vfbTTSSS3EKmQMYPJMkYDSr9nBYbJyzpjIBY8ZxgD1N0l06NZvtC2kypCwjn3B2cqxVihLBhlQHAYFdw4roLHTtG0wqbe1SWW92iNZpPNlhbKR7yqsSkSgsSyqpAXJ6GvHvHnjCGLWNRt7O2e4tSDFCELxRSeUT5d0khIWBGZGyTwQAWIbmgDK17x1ZwyOksFhJdRzSOHMbrG8UbgO0dzIgVk3klVKjK4DEEkj5e+IPieV7pLlI5WTzGVkt7eO1McDAMZEKytkKzDjlfU8jMfjL4oW+pB9OeG4aW1kZILmG2RJbeSNN1zE4ADYMzOpccbUVmPevCdd165S7tZ/t8l+6ktOZZSSZlZsRSID8wCgnGOGHGOBQB9hfBOa51TxBZ3RRrFLaJJWiltEEmoKAqOoA4aQJJlRgffPPcftf4EuNC/4RWHV7swPLBp6ELl1nCtGixrGoyVBUYPHy7elfg18MPEhtbjS/EVlfPNaWk8S3mnoMSC4jXM6ARqCWZSuS3BBI5HT9ufhpe6BrHwzk1COe3f7fb4aORJlCJIrMVxOQI2X5QxHHI5AwAAfJvxWk0WLxOtxZxQzRveCeSycJcMqTuW86B9qiV0BAZR/Fgnpx2XgG30qK/upYLOS4vfKaS3uJbdILcWqIXH7tWxKd5cZIwCQRyDnkfGFrDca3ZTQKs01hdOssfmm4i2qshiMpi/5ZGE8EEcIea9M0TU7S00HVLswSSeZpTBW2GNYbtnClEcsC0m7JCgEYXtzkA/LT9urxPd3mm6Nojqbq0m1XUL8RMv72J42KSwfKnIVeVPzccnGAB+X39mWk5tslUUOVRzEUeRSVBwd37xw7A8Acc5OcD7B/a++J9te/ES60SWwUWmlmO0mZmO+S6IjM95G5+RWbau4gDOOT1J+QZWiWa2M947QHZPbbWdkcy5DylUYlXA2hjkfcIPagDSuLIvJHB9kklhTyzCyN8riTKuVCoGJKjA5bv0zXo2i+GwVe6kUwwRiOOSFYEYyRphYkZCRyHA3Eck56sa8yggKT3FxNdzs5XMSQzOyjy0OFVt5AUrzkHPAH3a7nR5r60uYW+0LHIUBhhMqshtlkw0bRhsNKJSclyWBKknJAoA93+EWntH8QT9ntnle8NpbASnKDdIFMf3WCIS7ZzjAP3c9P6y/hDYWOl6f4StvINsLfw/plsytGNw220csnzOgzBl2xtPHAycV/L7+zZpc2o/FfTrea5M9hd3mmwArFO8ksqyoLeMbsBR5zbWPK8nBJyK/q50+B0l0G0CCDy9FtYYy3G5xCoVt2cEgKfTOfSgD4M/a2XTh4lnW2jlWeG+LqtxNatADLllaOOPEqRkckFmBbI6Nz6N+z7p7TedqE0m6NdORRC3mQ/Zr1lyLhcxfvF2AA5YD5uhGCPNv2sdKv8ATviBaJcGJIdUezlSS5MatH+6kzA7yMo5kj4BJ52DANfRf7P3h4WmnlFk8y4uooGcJKWjSFnUbD5kRCsCOgJyrDoc4APr/wAGxWoElwcvcvEcEkFgFAUqnC/IGyB1PHJwa+h/hLbNBcXKNKHZrhpVYhVCRSlmWMER/IoBx6HofWvErfQtQ05rd4EdFkhB2YjYmV3O9cuflJLAA+g6cCvoT4YwPHbwzyKyzS7Q7BQcDJJzj7rbl6gjO3oaAPp3RbaEFZcb1fBICqqFt6yI7KuOQ3G7/Z5xXYWsK4VHjTapDfKCoUgM3AydvzKOB3bI9aw9KZhEmUH+rUMVBL7s/MWJGF4x2GST1xzoxuROyu7ISrZjyoDAlfmPAK84HBI5yfYAv3MRMAYBfkzjDF1wpKZJODjJGf8AexWNJIVt3Uj7uVGMdDxGc4yMA8Dj73Oetb8LyPGVnVgSAshABAYgqdh3Hj5ePZh6VSvEght/vNGN5cqgOHQKwVWUplEOei8gn7wFAHzD46huDcSkRuscbQ+aS2JUeWREh2KWBdSWydoJA5wK7fwhpQOm52SAvGAwO3c+Sc8yrjPTqO3visDxQVvNXRZICIjMkglAJYMjMAW3JwcshAyCTnPQV6j4aiijtlUbiJCFfJIC7wxcB8HYAJCf++QKALz6ULlYo5CpK/6wqRGc89EycZGDyevTFJBo1vEjNEGVQVDF45I5Qylc+W7kYQqcYwQTxkYOeq8pUiQb13k8FiNpbIwpbp1Bz3wc81BOGJUuvDMflBJwAGbJzxjgjP0HGaAMnylUAAgpgp5bqMjPzBiF5GPcniqMkSrNJHDGoOCuWQ54AbardWjXcmMAg5Ix6bqxyExxnJlkkVVUozNIzBAv3Ryx46DBxge2TqErRSFdhEgbaBIuPLOCG4OTgZQ44649KAP8jC1tJPPhwTG+5dhOVH+zkqDg5A/zxW/DY3UTy25TCyu29QCQ4ZcEsduQOnUHt36em+GvBMd47z3gCWsKeYPKUusjpsIA3Algx4wp4Lg9Aa9GuPCdnLD81sLUw7xFsRDK8eCENxJwHORu3c8MABjmgDxfTtFeREkaNbZECwoBGkhleVPmZ953lNuDwCBlsDHB2IfCuUVWUMTI8SjYVZn3fMS2fnbd69cE9a9NttAt4hGyyh3UlCYSj7sBU8t3AwCQyg4+bqfata0sZ4ZS3yAs48mJWkZyVIOSrp8w+ZcEcE9cYzQB5xb+FBbuqkmMgRMhKgOEG4kI7tiNdxOeecAirzeFo4YpHALSMd0hkAO0iTKOm2XMqkjnIwc55zmvWksJLqWRblZLYKrvH5sTpI+CApRViBIMuMY3bQ2TkZrT1bwslnbJKZZbm8uEjlj+zKyQGMR7m80hvnLKCVwAQDl8HigDzODTIZ7aN7m3ihaBIoIJwjJEQAJTuI3DzDgAnrnAA71dtNPuEhR3iP2V381CsfmOdo/e7VZsOoRTwCoOw8k8V0cNrKo2THMQ3IkcsJEalcuQACP3oy4Dfewx55rQuodPSBbWG4kKuqmcSBTunBDqlpnhXUMQVBoA5ALC95ieGRra3kTK7TJEY3VmjzFKvyBnznK45OCTV65muLk7Ft2jt4UIgiCoFT5ViDY2Av68jg5ANaUGnpdPCiMdzR7w0i+QYApHlyTOWwX5OTu4zwD0rcAkR0s5bcMgt4ntr1JXw0jRsJ5pW/hkOM5/iAIIwQQAc1b6Y88UD/aDDKWBLuVIydo2kKAQQ4ySfu7s8Yq1aWi2UgaRvOkn3uDIodI2818NIYZdyZAZiufuvnByDWrLcWduXiinVYXnWIxMDJKiOIwH+ZQ0sbs3HIJ8s9DxWfcSW1sT5uI5A5WSOJlkK4KGNgxPBbc3Gcj3oA2YphAgVGZZnMbOLJZI3lMj/MRmTdlX2MFJbg88kiphcxoscUW951ZnlEsLLKjuFdUIaXc3zIcEcBX6A5A5+MtIDcQrItq06qkssryFS5Zi8jIM/Lj04CkZyKq2+pT/ANqpp+d5u2LJIZGkBZAyYkaMhss64XLDhsnigDurbUrRbmKMxiOI7muJJ/mkZYw4dUjSQ7snbxuBDRj5gMGq+pahbTSRLYxxrLHHN5jxjEzgxlUjmUr8q7WBwMnnAb04+S/h0q6mM5W9BjkRYxHKqJdNIc+Y84LtIoyxXJ9QeOGwyTXphuUuYI1soVKLJI5keMuojVMEqzhi2RgAYwcGgD1Pw7G809rDdsy2+6B/PUho4uVXEhjcAjruDZGSRhWyT9l+B/BtpMkdzLKt9pLgTSRBzBNcrb7jL9n8z5kUsqAF9mWGFDjBPxn4FhlUwAjzA7qn+tbZKp3NueKOZWlxICQSCAyA4Br9FPhhCsGnW4iVCqRKJVlwGmkcjYzYjyvB47khjkc0AehaX4D03VpkuYtLiQRMri18pCFjiAMPlRKAGYBUBIIPfJ6ndn+FyXCzma3VVmWQC3VQCqgyi4BdCMFcMM/eypGOOfW/C/lmeGPT7S2kQi2iu4N5eJnNyYhBJKWUCN5MNgOGJYDrhT61Hpul/bLlbiBoryTyhFEJIphbeYyyMzMgO5TiTb0JJGc4NAH5zeOPhNC1rPEkMqqy7gJMgjarkKHRArMoJAOFIXkZIOPzo+Lnwrit/tKpHt2sowVURqSGE0iy/LtIIAG4AY3ZYmv358Y+HTLa3kTROciKQmJFZCkYjjUs0ZCqCSeSozvxg9K/Pr42+BHmhkljtogxBcyrHHiUBcyEBguwGFCCMjqTkcGgD8EvFWjvZ3AikjYJGrqoIA2je7DZIV+ZMEYznhsV569rEUuA5KMgZo5I2UAMpJIIbl+DwFxnFfbnxR8JLZPfOmnrIJIlSOacoyp+7LGVAjEMDkEZPT1r5F1LTmgWaExA7FZnY4WSIowDe7EIvTp8zd+gB5xKrKx5252kAg5OcMWyV4Byc59KjEMBcgzFEABkcqGKnB3BAG+YcccjOa6G8tzbW4GBIjfM0kYV3TcCCEdkK7C2eR6Vy5EkLcJ9452OvBU8LweD1FAEb/ZSpxDKFYEK/mqCeoICmPGPXntUU0cSxp5QYqxJdmOCCp+793HG4dCc55xQRIf4TjLMPQdSQDn0BOPao3PCqWdgCxK9Ark445xnAXkc+vagCDvkDAHbOeecYz78/hQnXnOTyM9uDx7DFKq5IJHGT8oOCfYelSlF3FUI3At8rEDAAzksx5bAYdP50AWNobeI3JVADhysZJ4LbRuwSG6DknrimGVs8qo6AbQAAV7nA+ZsdzTIhHlhKXUAfJsCvlhxhvnGBgdqRwodljfeB0OMcA85BPXB/SgD7S/ZW1aCDxDZ7ZJIrtJkDSyMFjeBQSLeLCnfLnzCB1/Ov6yf2NvHZl0u2gW4kYJbKgEhA2srDbucDIO4MSeTtAOK/jo+B0k6a/paLlUW7SQsiqXGCBw3Xqc4Ff1Z/sTAnSdPliRWYxIXm84MrqWy0RjLnyZFBYHgZDepxQB+mvxe8QXJ8Kz3s89vHdSRhJrQOZVYS/L5sQMTCSMYJyCT8uQpzkfhb+1xqgutGm06GCaOK+tJFe4UMEmkZ2HB3feyf4lXAz8vJr9bvizr8q21zKWlisjDKGCssIMSgjhWH3TszgZPIHevx4+O1xeaz/aM32GaOwt42WCYb5kaJh5kdwHdCETDtyOBgZ6igD83vhzpM2nXHlXOntLa3VxLDHIZCiqVmzIxTbkkKXHUDPJ56eE/tSab5OpmOS32+VC8YAkZovKXiIoFH7s4zwCR8wwcV9veBrFXyiTPE7SXDwY+ZY5Z5GAyjj75G08dVzwc18yftUaNdRhmvbjzJ2jYsyINqkHEa7lQZAQleAMlRmgD8yGby3YAZ5OR29B+GB+texfC7R21S/RIzIoJ2yFAQMkkhCwI5xz17V49cbfOkU9mYbupyCRzjr0/Wvf/AIIXcFtquZJRG+QUQq5LsFIypXuA2eoORgZzQB+k/wCzx4R1Ox8U2MENvK0f2rTyCsTLFs8wASsxYmNgrHBwRzjg8V33/BRfw6i6REohWF4LFLgnbEksrRxjiWRnXzgIvunBbgDb2HT/AAO8dQ6XfWplNqJj5Z3fu/MZwQMH93uUBySOec/SuU/4KJ+LYNT8J6fdwXNvv1C2SILhRK+xQHClARJnGD3wvvQB+Fm1S3zsQG3cgdwpC8k8jcAD6UhU4wOxOT0BwCQc+mP50rsxIUkHBwByAvI5Gemeenr705mfBAWMKQoLDBOUG3dnqCcDPY5zjNAEa5fEZcheSAWbaCBngDPNRvGSDgZGDgjuM45qTGDkHBHPy9vcHPT+VattbrNa3BJYhEEgb5RhsqASxUkDlfTPf1oAy47Vl+UnDc5TnKnORnjng/55rWtVMDeZgMeQQy5XHbJHQ8ZGfSpbK0/eYADbSQxJLZ/3eevXHPer00bI4RF38jau0EkgDA27Tnk/0oAtWtwJCpYbAx52gnAGTwCemSOM963LaNp4xLGGZCHbzX+7gKcgHJIIZT9eD3rCtpgoRlX5lHJAwFOeCADjnJz6n8a6GMQ+WjJcMk6K0jQJvVWAXG1GCtlyMk8AcenQAmXzIjGzFsBMx5X5SQCQAGyCN5x6Ht1qrP8ALIzxHJOMttIIwMk7SOBz68ZqCS5ZSmTgKqlVJBXHUEgnB9x0yKLi4nZGDhiocBC2V2iTLAKF+XB2g9uBxxQBetnKQyFwmx8ZLKhk+XcVEe4ZILA5I6Yp1u8QlMkkRnXadyDcG5IIIIHGDjBz3rISTcAOMA8ZI3AjAJOO3OPqTWvYRs0m4kbU+ZwTgNjgKDj1259gfagC3DGZGjiAysk+UQjaMyHaoMhxj5cDk4OK1bayjmDp8yMpYr8u5d52naExhcYPPTkCrVoyzybWG50cDbsTfEwGQHVVxjJP/fIrpLKGaPdMIJFymWMQMOFb5RsO4gjPXj8aAOWNiUxsIcbeuHXaxwGRgygnGDz9049KiktcFS5ILhVGRhSFLZIOOgwPrn2r0H7PZsYmlt3eUQSIZM4BYkbeNoDFQBwT3OfWsya0jCtlGZWUhN/yhC53FkAJG3dn2OfUCgDm2jghiiBBExZWkRj8kqnlCu0YOFPI6jceD2tQRW8aIzKq4ErhcHiUBSuwRgbJN3cjGe/PF1LEeaVaFh5akBV2ly2CoO+QfMOQDwTUU1r5agKXC4ZWDgcbWJ3bl5OcL2HQ9RQBJGWYKx+8y4LEZx3HBGBwMc8dPeka4KsAIgDtK7xlVJQAgF1/i+b249QTUAglQu8Rm2CRRJIpkC7SRs5CnDZB477cH0rQYW80HlxRLavlXnkzIAVSNAGClmyWIJPIGemKAM2TdJv82NWKk7NrkqDndtXH31JY4OQCR+FU54kcAESZCcGRxzzuIA28oAeOuMYxitiG7gRQohikMSkCYhRklj99XzuB7dAMH142H0WXUbR75JUYxxrI8KRMFWFlZgYSWGZAVbKgADHvQAeDIZLnUbC3dVMdvNH80YiDhZSS2Xzl38sNwRwPTt+03wVaw0zwnZmWC3vFubb7M0TZBjc7ZI5URlGHUsoOGBbHBxX48+ANOJ162Xhow28SMEfacNGhYOjeW3GcdRnIr9d/AMJg8N2zYERihDtwyxyyPsWNmRMEFY9pLdMKOh2gAG3rht5ZZzbxLGqvEsW1VjRndj88nlx/KNsnrknknrXpei20tvYaZeHYIniMgUSfKHjDhmPluQI2xnJwchSewryaO6tblSlvBBdM0m2WcS3Bm85ZMOhUIo5QqSMEcHbzk173phtk0VbS4gR/JgidVWWOKRcod6wK/Lk7lyQAAY+R2oA4/wAe3hl0/wCzEvJb3Nq4QLIsuLj93KGiDHGGKH+7kNjnAr4sjklivJrKaGa3/wBMeSNJE8oqp+XBySNjFQ2QMEqCMjNfVvjq6EFtLNhxHEjOiFk2DyCwJSTAAAJJY8gkEZ4r5bjvLa51a/knPnW8l1JNbCMBRJHNMJsiPcFLhH6gtyCOnBANWe/Se1ZVUkRwzKxJQofKTyolK7TsKsGJBJzgDaMV+bfxksLptdlyjx2q3EifaC4ZN7ZfZGmAUAG0EjI+btzX6QXNmtmdXSEyxoltG6yZiBy6B12hOd28Nzgc4LYBNfBfxjjiF1bwQBpGWSQXG8jLTfMHc4kbIIUD5scAe2AD51htDJM0YJCHBjklIO0dQzNgDzMjHbrWjb27I+4BnY5bcFB35yp2qV6kHoPrxitaKy2gH7xG3cARlOARz6gA565xXSadc21gN88EUybdqK8YkDDk7W3g7F5yQMkYOM5xQByKwRq52yyQxnhmYlAR8pKMM8jIHU449agu4FPMEksxLFmZjwRjqAhOOB6mt2+8me7NwZwkErljgbY0ZsyNHAMcoHJAyBgYzWYkiorIFcDDbpFPLZGAdw49iOnue4BhlGhGXlIZgMRByDknneOgHIyeoxVO8hjwHikUDcqsgLK4O1WJO7OQDnvyeg7V0BsrRY/MHmvN5rFw5DgIxywif14GB0Gc9sGpc20UochWEQIZAxGQDwpYjGWBGMigDlGt5XGQCwHzMc8Aghd7DAxywFW0ijFrM6yOJ4thTLsAwcfvNoBJYZUHngFRxk1ovYM0W4MyMSucHGeRggk4OR2pGgntYppFkUwtsRlZCVLMHGwGRCDtYg8Hnbj6AGMzuvCszs21cgyABiR8y8/e7YPXNT6qskd1DC08qBUQli7MibzuGF3YVAD90DjBFPtYmu7tIjgZAyA4QZQH5uVwq/KDjjpwe9ULrMtxKVUhYjtYqWK7eEyA57nnr37CgBk5aFdouzN5gDI8bEqVyQN+Gyj7uMEe+afDczvJ+5MqkKoYLJK4woO8tuPHGfb9Kq+XjcpIUQ4bDAgszAABQB15BOeMDPWrFuGVj5QbJ+8DnJBxngfeGeCOMZ79KANiOSUDyxJOWVy6jeUACsrltr5G7buxwTkgg8AFrzXMbRyCe4IOQytK27hh0OBg++KlA2JCksBjf5ZAHwmY2xtYKVzyMnr0PYCp5CWO4R5WNlZDsPIY4CbmHXAOOSDkkdKAJLaWYEzm8uxGGxHEsricEDJJJOAn8OQcnP3QOkt/e3qlGjvLtVkhj3RtLKQHBKttYv8AMMg4PvgAYqOOORneJl2OCTtJUEH5jwAeTgHA754zUsscar85dXyBGCSMbTgls/MDxxjrjmgDNS91JJV8q+u1kZsArPJ/FxjgjrgDv+NdPZ3Wtvp5gS/vz5dyyNtlnxGW24B47jcQD26YNc5AgSXzFHzRuh5IKBhnOeMkbsEcjBXntjqrZZpLF5GkMRLkNGy7N8StEqSLlT5g3KAMc5PU5oAd9p1C1MRF/fS7lJkUySZyPMyihWw8ezJOeeKkTVtRIMr6lfi3LohihmZQkZYswCGQFVCg45wCo+tPBCMkNw0oKrwsYxIqEMwyNoBXDbjzxmrl7JHMitbotxtjkwi+c0wRMh1cBlUgopOMNgdwByAYg1PXF2g6jehQWGfMlZCpO7k4GAc855Gea2Yte1Xa0UN/ewISCx8x3dwyJHISScEEjIP8OaLWGVbO5mmUhfMSKJEkX9y1yS0kjAqxKgKBgYH73cORWbG7W1w6qfMgYiI4BHmI5wQob5sYHcY5x2oAkj1LWFkA+13a7XIFw8wC4ZWDRFs/Mfuk56A+5q02r6w8vkpqtxs3YUvINg3su5VBzhMtg4GTjP0mvYQk0m10SOZFkEgiO3iMEpEQPmONoJGBkEHkE1BZpGP3bsvlvIqtlQW2rj5hlt33hyOh65oAiXV9cslZpb65XZhXSNlfcpzGV2MnTHc9udorKn1PXIyzrcToJWfEmVPmBlO45wOMNjsfl9DXYXmnQtFDLEQ3LB0d2LIGZ9rMAOc7jyWJ5HGORmPaHy/KjQPMCCgOGBYjghGXBB+X1+96ggAHAT3WpS7/ADrglZAyhck4UYwMMSRjt39zzUdtcXkMoMcrgjAD55DE857nHWumntAQztAQwkPyqpxliSVGc7VGMDOR2z6rFYW0ZicSLI7lm8gqV2cg4Zhnggdh0oA6PTNQ1uCOC8nuLmOGJEeLakSmRTJ95iV/1eS/PcrtzgHE+reItZmvmexLy25VuMRmFmWFkQIQMxgEEhdxyRkZqDWdaSa2t7CC2SK3jQb5FRpJtxVty+Yw/dwbi2FAwPwFYiyzRFVSSZI4xJ5EWWZdzPlo2AI4+bJODkcd6AIx4s8RlY4ftsoEGUTCqGUbjhWGMFA4YAf7Rq//AMJP4keAvLqdyqbl3DbguxffsZjn7v8ACDnP51i3IVX3B2Vm3FlwAFk+ZwgO35yXzjPTbjBq0i+favGxCzHLb2HITau4HaDhhjIOBgD8AAXIPE17FJLcXdwtwu0gQ3IDAb25JkZcjaACckZxnjNIvjbxTa5toNf1GGIK37uG8KxNuAMIjdWJdV+UlS3bHFZLWtnEjwtL9oAiV3V12xyO7KyoquMsNjEn128dqivRE9u5VBH8zSJCiIdiHyztMu4fMCVyMc+uaAO38G/FTx7oes6FJa6/qEottRWVEe6uNimaVV2OUmVgCyBvqScGv7P/APgnR8S/GXiPwD4e/tuR57lEt1kvVlkZWUiMgMshO1sAsCCuQMHjgfxHeDLQ3fifR4W/dxPfW+93DlAgkGd4API7E9zwc1/cJ/wTrgW28CaBaQeXNDIlm4QLGGKNCqliy8sVBX1xnAHegD9+vAc0b6Wktxuw0RUdVZnRQASM9CAeQe/TvWR4vmSFN8G+MrlmxhQMFyqsc5weCe1W/CzFNM3XEmQqqxYk7Rk4Gf7oHHB759axvG8ohsLh2bevkyScEKMhC6nf/D04HcDHU0AfmZ+2P47OifDTxTctcOJYtP1BwrOkYdPJYqEBXJ5Vs+oQYr+IPx58V5tavtatryb7RFNqd+FSUptUS3TBNiPjLh1J7Z3fWv6k/wDgpV8SpNO8C63p1nM0kt5bXUJjVSxQlH3qBESSWxt3NgfMOOM1/FlrmtzyalqiSEoxu7kSqSAVbznOQcHDAk96AMC+jlTxIwlDB5rklk53KXYn7zjBOH47AGv7MP8AgiX4wGo/DLQLG44nsVEFsquMweW6R7mYsDtZCp7qCcAqMCv4x/ONzqls0srZaWPZKy/dVCoPBOFAwx/D0Jr+or/gjV4pmtbDT9MiS5k2xQEyhGWIfvImxIo3DZslG0kg4Xp2AB/bj4LvA9gsWzc3klS6uHywTaX3hvnwy8EHnqe9dUZpEwQ5LKMfIMIrLyoADnvn2xxk14z8KtSMmn2alw5e2Uq2Wd1wejgZyBtBx1ycdsV6k0pJYhWzjJfPHqO4wfw6NgZwcAF5rlmZ3ZnfzMKVbGNwC8Lg8D+tSJKpDBVI/hIJBwfRsDnjt6HHesVnfCujNHsYFlIADAnDBi2QMAH65x3oWUK4O0O3LIxI69MoMfL0P8s0AdAyK8XluMIy7WBYg5I6KwIIOOfUZ6VOoAQAY2qqnB452gkAk5zgLyOpNZK3UhPVSAACTyQVPIIJ4Gf5VZimLMQUyNvJGSM98rmgC4zIm1yACScgAEsC2eeOeM0WsUcLERqVjYnbEryGNVABI8t3IB+990KOcY4qPPys55A4AxkKORjH059uaC021xEkbTBfkDOwUlh8pbb90c4PBP0xQBeO4uuxlKcl9wO7PAO3HQf4YpVt4I0ZIlVFkZncIm3fK7FnYAZy7HqepzTYgXALAKxQbhu3KHCgNglQTg5wePoKk3NucgY+7k8fMT8mP0/SgBv2dVdSQXPQfKMLjHQ+hLfnURiQnKttIyxDZB4bGDg+meeOoqy07lFUqCoJJIBH8J6kdeQPSnqTg7McrgnOGYHt9MD9TmgBgCqBvO3LCMZOPmYbdp+rE4HviniLawKKTzjAH3QOrChWUAh+MYA9ARjBOf4hxzz0qUsEWMDLsUBLlgWY8qMgDAbaB6c4NADVC5G1sOCc8EcAHDZzwM544q4oyAGHXk5ycZwB17bvSqMYJeQ/Mct8oYMRyF+7n7w3dMfTtV9RtBcsfmwFyM8g9AQeBuB6+34gDvL54PHIwMnvxjj3/Sq0iuXKCREZSjbdpZxHkh9w3fKSQACDxz16VcBOAwbaTgkspI7FsjcD9On9KkAByxAL9D6kfMRuPbrn+VAFbbEyYLY5HygFcYJJOQeeSBj608KGyoYYBPJB49j6HIx6ZqQiIDBA5B6g9RjHzeo3ev8AKo8jgqxGDjHIHOcYycdQeBzQBDzztJPXAJ46EcY6U1XaOP8AebSzAsAoIHAJHUknGfvegp7sqg5cKRnLE4VcnHY/L3/z0iZdqqquqk8KdudoYHGFI9hx+FAE6zJlDjj0GBgjJ/Dr3FPZ4yW4BDAcjBIwQ2AM+/6VR3FsH5cHGW5B3DjHPQdfxFSKyruZmwMfM4PyjnP5Yzz3x0oAnkLFkA+6Rk5z8xIzgDrgA/p2qObeUaK3kjjmIjYGRRLtG44LRhxlSAcHI5HfFSGTbtZSCRgsTgYPAUHPB5xxwR0pxP7veG/eM5UpnnYq53biTjrj04OKAGhWAKlsHjleD6ep9DyPX2qYjuPfsSOT+Ht/nmswTXKGcSpHlGcwLG2WaIANh84w+QRnpz6c1atpjcRvuSSIKzL864YkAHKn+JcdxwaALOBtORnnJ5JPTjg+pz/3zUWxssdrLhto3bcOAqndwTheccgHI5GOacEwRhiqgDqckDnt1J6/nViWQMFU42KRGpVGyQ7Y3OB0GW5Pb6UAU0jDMJOVIBVyMEkZ+VWGOUySQOeeRzk0eUCdo3lfyORzjr7jp2NWcKSxXCkYLY+XccjHQ4PGPypilm3MWwAcY5HJPYjoeeelADSRtVApBJ+bjGFwvOfp+lIY1b5tgD42lhgZXI4IHbj9alJCglv4R2JwfUE44GMUqydc4BYdAMjaCQPTHQUARMEPy5jB25IJAfA2qxXnO0EjoO/X1iaFCDgcgA5IHQ44HPH4elTsqsQwCsdzAMNpK7hg8nnBwOBxwDS5CHG0EBRuGTgg7W25Ht/OgDOKBSSeQFwflycgk4z6cfp3qvHNFdKGiZiNxDbgUyykq2QeQMjg+4q2UZyxkUKMkLtyR5ZY4yzdTgencjtkoYgrfLkjaWIAGzbnB5xjJ68c45oAiaIBhxtPQsMHrg4BJGcY/wD100xlmcsFI6If/ZjjvyTVgkKDnv8AQ4OBg/maj2RsUOWzESVCyMqsSjrmRVOH+V+AQRkZxnmgCsyKSAScKCR8v1yOv0/n7UuIWO04IXAxwSvRlyAeWxgjtznpUsrL84wAVXBPQk5BzxwO4/CqThchi3Gc56ZIC8EA8rkmgCyrgEx5CnrhQBkDO0HByOOKhlYgEkA5J6g4A5wvUYPBz9aheZeoxnOA3BJ4HAJH+c0slwjxRIEVfLYl3Jwzk/dwD3GT09OlACuyoNxyckYA7HHQcc8kD/8AXVaK0QO0nloshALfKMk/6wFioGDnJ6nnsanRyVIZmIOdrAAZIIYHkemM4PQCpgwVgTuYkbSxPHY4IAweT6ZFACbM7DhdzcHa2FBA5C4HPGfrj8KqiECTcVPJPOc5T0AIz3PX345q8HPQMrEDkBQCTnk9M8DGf6VXMyEug8w7NocbQQDjcMHIDcPz27UAUpEYAPGAqsZGl7s+5AFK9B94c5PTgCsmQSb2iIJBG4MsYIBUABC4PDZBPPvxW2oYiTzPLRSytEQcuE2DO7AwoLFhwe2MjpVRxtPyYC85U5DdM5JGc9CT69c0Ac1qMbi2ZpGIZQRxwDkgAbfXnGfevlf4sEPpF38skZDyR+WQ6EKpKhhuXL5YcZ4I5HBr6p1qTyoXZgAjDn5d7bzgK3yryn3vbIFfJnxlmkl0u5lDtHHH5rrhNwm2AhN+CflBG4EYPyYzzyAfyh/8FSvGl9b6npmkKyRCPUZ9rvBE8mURWB3Nyuc4+YMvyArznH4+3OqRS6YXupLuS5V5ZZInZ2Fush81nkEijanmSsQPmOD6Fc/qB/wU+u55fEDRCYzo7sDKZkEXM8TSEmVCcERk8MGyRzjIb8T7/XGgvpdrTTGCExRSLI0olMZdYlKkjMWNoIbkY55IFAHseneIZLefybcypZxja5ZiqzptIleRVPB2jkryP4T3q7ol3A51O90qWG2MtxtKO6FdofDFY3yUQblPzKcEHkE15XbN4g1OG1uEIkSRpIVtY4JYxKqMmHkZFBdSp2kKQM8YHNdv4H8GPeNJb3HmtKvlXLJ5jKXcv+8Yx4P8BVSMg5I54NAHpHh3UX0/W9L03TBa6lNPcCe6uJ4WKRSGZWC23yArGpDEn+IOM9OP0r8BQt4asnvLxoGupR53LK6xJIPPQKQCCqsRtIGR5Y54NfOvw3+FenSa3oWqX8DS22nQwL5UilXnV0Mm6VljBjUOoRSS2R1HGT7v4r1yOy1qLT4tscVwqSxxqgJEG7y2ViGJY4RQvHG0gr1oA9K8RfFfU7DSLcPqUcCktGsTzPE/7pBkx55Owhe+AwIxjpS0P49aveQwI09nLFAw8+7BZLkYjCGUMifMyliWIJILHLAZr5b+Kt6dXt7O2huXXUtqMIYP3cEKSv8AOBHHlUO1WxnAOz5juO0yeH/C2t2ti/lrOwe2jZIXeNhMJRmYEsQfNypA2AAbDnB5IB9q+IvHtt4o0sskkEmEBa3MiNmQsZLmd8PmNQExt7ZRRkZI+f8AxX42sPCOv6Kumzz21wDFcMLRZV3MgdmmuZEdwx+UBk5X96QTgYHC3HhvxHMkMqXgg84rG6SsYyhAIRiF6IQqBc55zknNcz4j0K8inszq8kS/ZZLiYT3BMnmtcbSVXeoLqSFALY25/IA/Vf4OftEabr3h+Lw5Cba41aWMQWxE4RGkuJwfNiUgFG+b51ypO47sAEH7X8B/ESTwfp1zJcXFzcaUyrcanpESo8aG3OJ55JWLCN1ywXAwxfBIIyf58fC2sWGg6zpVxBcT2s83kNCBJFEFll8uJ2ZTwqk+Y6fMoyAQOTn7v8TfGzWbb4V39rpd19l1q+iewaP7G3zrJGIpJmEgU/6pZCSSeSx6GgCl+2V+15qPjLxHH4O+HSSpodnPC007RPLcXTBdsqyDBTYjErncTld3Awa+KopNXDXGparexL5il4pC0qyWZwqFJldFDOCAQ4JwH7nJGJoetaFo2owDXdVTUNSuLnakqu1xJbyTSNmER7GXG92ODyCAF4o1vxloMOoT6AzBvNV7uVnyy/Z/L89pAucI+0gfdIwMNyKAJtU1W0gmiSySHU3lXZCGKLEZ1ChEZWILSAzMTk4bBGeK29IacadZvd6ZbQo5kieCSOSSFI0lYyLFIufKkMjSZUbj+8DYINc74U1Xw1ql9dnyrW7jgSS4ZZgssyL98G3KLy4JbecYBIDEEg1p+I/FOjWNoZrO4uN5aNVlkDzRwiElHBKnbApXy8MSMk46AigCn4l1TFvdiSW2EU0araLtaWaL5ZUePfKcyueEyVLAdApw1ecajqwijW2MMCSXbrJdGCdIVCRxbgqqXOxf3iDaTuJYZGSRXm3ifxuZpdljMgR23XN5OVMUrRlyRFPuJVuDtUAZUqTkkY8/vPGNsvm3DsRdyKkRkSYvHKzSL+8lCg5QBegHAB9qAPTNVmETs2oW4uLCWVisVwsTRhY0YugZjhwuQSAwBxx1rzHWdD8AazNAi2xs7i5uNoksyiCJnc7md3k2rCcH5CNoxhicZrx3xv8AEPUdLguYIbqKaFg1xKguWWVVUMSsxVd0SmTaqx4IO1mIHFfPi/ELX7mSJU1DyR9ozEpudhdSwjCMGG1mCSMAWx1PFAH0D4l+FukT3VzDoes2MwkhkaCBYLaOTywrM0bSw4TeXwCq8rkcZ4r2z9nvwNc+G9L1zVbuyUC6nfT7aWBN7S2lvCr3D5dlZUaRkZDtJO0jAI5+EbfxlqNvcRWryxPEJUlu5455C14VkkKxNPGMoHLOpKnuCc4Ffqb4E+zaf4J8LsY0aYaZFPdwG4O91vVlldTKOSqJtycjauO5OADivEVjJHKIoriCeOSVhGtzH5K+c3mcuoB87nOCw5LDuMH5/wBTjhi1VoFYq0cim9mThA5lRBG2wAOBk9cc46nIr6k8c6PHYm3mstQa8W4gdrGR9k8UaiPDybxKcurMuGzgkZ6kgfPOp2Si4ml1BcwxRme7u90ojupIogyBpMsucbflTGWxkAmgDhtaKIZREs0kUcRQowCxBkZQ5jjwRlk2kE9MnacCpfDHw8OvvHeEpHbpItwIX8os4AWSESyLIAsZjTJ547dam1GXzLWO7giuJo7iCSH7MCsTAgOY2yufkCKrEdQUzzW98ObnVN+prI7W1tbxQRtaSKrgO7qu5Gk4yQ2CQVJyQBmgD2rSdBuJ7bS4HWOPyZfKjjZt6xJ8q7gu75uHyPY/L0r7a0DfDbaVoL7Z/KjjnlugzrBJAOUDHOVYuMAAKcEk54NfOuh2hGlC8eyYGK3jWzn8obXlJwXVsfM2zP3ecqK+htFvIYtK07z1HmtHFHI6zFd0jJMMpl+SodScqAVOAdwzQBv+MF+yWct9M8KQ2khMcUEUqPd3EvyhUEi/6hIg7AjLEsDjDGvH9RluPCOjS+Jb0Ry6jqcqyxCQxI8e0KULsY/3qpEm8fL82Bu3ZJPUajMuq6jhL6dNP0yZrmaOScOkbWsRkcFZCo4CNlADhJeRnBX4k/aB+MKy3EltYuzR2FufKKzfujMxdAWjEh+fyg5UckDA6CgDyP4qfEGa91K/muL6O5ivctJHI6FpGEjo22NDwCxJJyDgA9BXytq/inzpoyhfMRJVnPzBwAoXLElm+XA544HYYyPEGvreXNxL5mVctt8zLuoO0EBN2FAyR9DXG3Vwu0Kxm3EDYQ68xklmwcnHByOcZPQ4OADfnv5Akk3mMzSABmLHfuYjoRww8vGTWbcXQ4IBYeWgYbmB4X5sbzzyD/3zWPJeiRolQusSom5JHLMWyA5B9NoGAf7o61C0iuSqEhWbl5WAOSx+cAcBaANFLshll8zCgfKZFGASM8dcnJ74HFEl47nfjIBUbgpAGMICDjkFhyPVMCslVZ2EYxgkKMYG/afXoCQByfQVOs+xAo+ZtxQB8ssao4ZRjPOTuJ9c9qANEzsCzTMY1LMQqBQ4fZwAG7E7eT6cZ7R+ZM7mTczgjkkjGCMYbHA4474qhKzyyGSVizMMkhuo5Ocf54HFTRXLQJIMBhIpQBiec5AOVPbdnGcZAz0oAtO7bWCt+7UYZssACQWYL83JO1u2SR71Qmui85kVnVhtVGAKvkJ99gdxOTnPPSoxh22BjFuGSHfIGON24YwM+350yUCKUqcfIdodcgk4Udm/E8/SgDv/AIfwtrvjbw3pF7A95b3esafbmBAd7Ry3SAxRsq5VTu7DIGfSv6oPAlrc2vhnT9MWCztLdLGGO3jZAjo0ELBbeIPl3QLIVU85VT8wBIr+aL9l6yjv/jF4SjkhglZNSFwjXRVrePyY3YSNGx+dhIQR7qPqP6c/B0qTWGnwvaWz3CiF5prQzRJsMZgeVVd+WC+WwA4ABGMsSQDO1jSs3jSXCT6onlv5lrFECJCI5N7ySvF5iqASW+YZUDoTurzie1ee3FhPJNHYTSTyw/YXjZ0hZ4lWC5WNfM8tWC4cMCuHPzqcH6b1fRmhhcwNJGhRZYnYGRmd1DKfmcLIhKjG1uFGcEHB8h1fw+zEzIl4I4nBkmiaBoDLI4jJ+z4y6l1YMu4EddoyCAD5W+Jnhexki8iBbWSSOGO4lcMLhpJ3k3brqcR7o1xLGQvOC53AFRXy14lsbzSHRrWUm8kjcRSBUlcp8jOcFgoO4DHDHL8cDdX6EeIPDLvaSXFpbGS6h2lo51b7LJE0gldgrMAV8xnXacqQDxwK8W1jwLFEZbi4SzN3Oj28Fu9y0CWu+RBJiZd0cj7JCOeV8sAbgSCAfGFtb+Jbl55YFMigNDK5iaKOE7leR5J4nws/yBMHj39Z5NCmhdHjtrzWZAJGzHcQ3NnDOsQZENpEVZypULuYEBicKSAT7rrPgPUI4JIZyLS1jZvsot5LprPzHkbMhdBlj8+cYC5IPBxjHsfBhscTJe29zIySI6W9u6SNJEwzJJJKeWZsbypV1+9u5oA8S1ia9Dy79HlhAZZZUkSOZY1KSuPNmyWgYhj8uABt4HOa891LRPE+sSpcJbrOyxDH2hmSNYpIjIqwIygsNgbkAAemBmvs+LwVq119p1b+zRp+nwxRxg3AlLXkUaGZOFfdO0jfKoZgFJIY44HOXHg1dWuJJYLXUbUWrlFspwwyURh57RxoB5YUuoJx9/gcnIB8yeGfDk9xKsEtpbsnnRpKqzFoy8rNHH5AYj942PlbJBYdMDNe4WngvUg0tjYA3Fu8DSXMBjW3ktwCgkMZLjIJgUHcmflIBJINew+CfhJbia7a8dBBGnmRQwK4WJ9j+WSpV3LBsYYAhVcHgZx6vp/w91ZpZPscKXts9sIg0gb7WyDcT5rSt93cZAMhT0PAFAHgnhfQNZtZUTULYtdSh2hVI4I3iTZKFLM8n71y2wckHGcDOBX0J4f0HUzLY3N/Y31xLbrExtt9utlJbsuyTzCNxZQSOG5zJnA61694P+Cd/MUuGs7a1s43b95KJZbjPlqzQh45WVWXI2ttYgngkZJ7u807TreZrBLO3tmtZCyymQkyKw2smJGzneozuYHA69aAM/QdOXShbFLSKwjkty8ONjxplJVnj3qDtyemAo67stio79tOjW7kuVlDkrJbzFoTFEshIJLOo8qMmNcAt95M544reKNcsIoFW72QLHBlbmyBdyFJT5kQgBlJjYnGP3nTivlfx/4rtNNjkGn+JbtVumf7RHFcl7a8WSNzbqmXXy5A/BHzEhj0xmgD0zxh8QLbQ9HvrrTAG1LyUgt5biaSaJmuy8km+MghdoiBBDMoB/hBFfI+ofEDWL9gr3tsjlmt1hVSiM0jH/RpPN+STLmMgg44zXj2veK9QZ3W31O/tESZwj3GCZWQqPJ2SqwIJfO7uMelcPO+v6jcxzfacRQzLMrO8sCMYimXZlQYk8xmOFz9zuADQB6TqHiSS7urtmtTbXMbuwn8uL7OlyMi4VkGfJzhgCMBiO2Tilo8X2q+aHUore8LXouLZgY4BbyBFEsZjAXFuwQON3Gc5OflrGsWv0tUXVrqKW3uJFfIRVJklzJmaZQGkPzEgMcjAJ+UkV3uleHWkhiurK4c3jByiyRs1tMIlLiOQxZLgqMHpjfwBQB7R4E0lodSsANNk8m6kiM0USySK43Aie28rksxfkgfN8wIFfsz4N0W40v4T2cXnI8d7bCWL7VGiReQVJQTEsCqbFIPOcLycV+WnwWjFxeaWv2W0k1L5YZ7ZjMrqisHElukwOIyysVBzjyx1ya/VDxabaD4b2llBLeRzxaYRLaS7IY0ZYmIG2NgC24g5UA8AAdaAPlPxPqkVjrUnnwjU57iW3Vbixb7NaRYI3MAsZzCI2SOLLFjjcwxtr3Xxmv9n/DjSrpI0aVkaffHcQ+ckENrLPi4Cx/vPkk552gqQOa+cfDemahc+IWtJNXjuI1eKYeY2GmhiZGlt5LdQQyL8uMkAbSTtAxUn7TPjqXwx4X8QSwTSBNH8NmKJI5hGkdzexSWwAjcDdGQh3DJ5deT0AB/P98Z/FFx4t8eeI9RljDGfVbrzZEUkLHHI6LGvXK/LnhQOT6Vg2Wm2y2Ft5su25TzJhA6bZWgLoRGHckHOGIyMgHPI60Zr57rxBe3EK+S5ne42qpaNzuJMkolcgAncx/38dAK30uFM7zXoFzHIsbGUExtkKwXdtbK45444B7HFAHQ6DptvgNJHOm8ShMMFSPB+QMEzvO0rxgDnGc12+n6dNHJGzKk6LIMC5bawjUAiIZzz5pBCjB+U9TXG6TqkETQoRNbnzpWV0O92MiqUOXbAIIPTjnkZ5r0/Tbu9nEJeZDcm+WeS4jtgzrFMWR4mdgAzgLGSOR14ABNAH3B+zN4hsNZ8S6HpB06P7Vpms2rTzmGGORbctGY4I5xCCgBzjtuXdl9xx/SYrLNbaZfKt1IlpaWdskjxNOsTvGrIA4dghVI/lbGDycYzX81H7IlpLH49SSPy7ma+1yG480gIJY4J0WRWySu4EDaMLgHuOK/o70ue9itYUM80cYsbOULlPsuZFXIRFkO1wucr1XaeKAPjv8Aas160s/if4Zg1iNZo9Vs9IWC6eWd/s8iTSRz7YY3xko23lckqDxyG+t/gTeQR3dp9jXzLeS3QrNKVYKImO10cEgcqxQ9eK/PH9u9rMeJ/AOsxX12b6PS/NS3SRxCrWuoQmcLkALMRhxu6hGVc8Z+6f2W9Zt/E3hjSdThtzFbwolkrlVHmS28Cs5DSsDLNibBC7MnOAOFAB+lRht5dNtGuSzsYhJvjJEnB3LG7fdKYK54yeuOMV7P8PZIzpVtbtFHv3iTeYgJ1BJxlmxlRkj8OK+cLe/lEcEDFplhRADGX5ibB+6x3GQDBIJ4289691+Gl7DPZiRWwIZNgkQbn/dOzYPOWOdw2kkZagD6u0OxWaBpDLEk8ibd5G1tgB2bjsYF13sRnjkela0tuu5CH80RuWV4mUxn92w52t83Bx0+9WHokvmRxYzsdfNBCqoI2hcEHBzz19uMV0ERjQbAwJRsbCQSrDGCCRwQAOvX1oAqmIcSZbORjDMo6NjOOo6nnvz1rD1QFosqWBKMQzDnOQSCCMAcqAPSuqmQFCSCSu9lVSAWYZIXng5bgcjtnisW8hDwFnBzgFkwOH/jAb+IZ75IOODQB4bqUJS7Bk8tlbJDEsGVgylAoXjaVDZ7ggY4r0HQLdY7ZCzozyOWAJbbGAfkZSyjaduOO5GPQ1wXiDzIr0O6gKJBsUjIbGR8oDE7s8e/bORjvNAkVIljk/1qICYlJY4ZW2lcryuQOeSOnFAHaxCMIgGQRKD8y7sbyzEAZyq8kD+7wPSnSOhZYsg71cfKp2gI370EjgNggDOMk9OuM8TZhBkAV3cN5jklRGAMqY2A2sGz364p0kxjEHkpGsg+Yu4ysjnjLK2cvl8jHdOfcAkunWBRNFJlQgcOgBY4K7PnPQr+A564rhbmVy0mfNlODiY42liuWZgpHILDIwBgjBra1TUDtCu2EkRj8u0ZkQ/MCS2SxDHt0ByRwK4Y3CzXDEZUNIQAd4WOHAcHv82DggDAwOMUAf5jdoWtFlt5P3dujEvBHI3kuzRspwqqd5L7SMHGc+mR1dhFPPFEnmb5ZIUaP7+I42YxqH3DEWWTADHHzcEVb0iPTTcrMY3uvLG8GMG0IZ1JBijMb5KEKMsMDk7T1rdtBPeLNZYDjCtBaxERu0LSNI3kFFXCLtbcSxIeT7pyaAEMMVqvlXVlaefuZTJHDD8rSMvmLjawL8NwcAE8nk1bttO02aG6vIp52hij2FhGAttIWjKySNEjB1JDBVBzkH5e5w9a1BJZ5phZtZ+XIwaGeTy3REKRxqFZATIQG3En5iVKjqafo/imGxn8ySCG4tNyssEiKqpKGVVJaWJiqkeYD82AJM8HqAbVqonMVu8ErtHKfJZ5Qd8khQKrq3UbUOOVPvxip9TkP2iKBY2haKCW2aW3DLbiZDKsPnPuICeQUQE546kjrQTxBcalfGOcpYYZppI7Yu8TKABAF/eZmJ3AIeAd2WOwjFTUdUW4mbHmi1tmcKrWsXmAyIriJirHL+ahA3EhcZzjIoAti4ETMLmYSeY6sdgjABIdZcxbSvViu4AEYPHaucuprKYwi3X7RLB5k7pDvV4Y4nJEjYGMHAznPKc+lZ2+ZzJK0xjhVgAkgn8wl+CFdV2gAh8jP8QIByatvLIlwYYbYxpcRJA6M/l79pLpCJoUjZEI6gAZJyc0AULi73LItvGZWbDBWERWNggfIOfk6dR3POean064e6gT+0isMa5WcLjzHBJ8pbcrGwaTAYAleCxB4OajOmTMT9nR4nkUq8ckyuWL7kbyZMAsv3chuQedx6Ur6cbeALOEaS4lSKKTzAxiIUggxA4XPmONx6FevXAA6dohcLbWUl3cmVTKs7xpM6NxKyiLy1LpEFwcck5K4FOvrSLyZBJdNK+RNOGTy2lmR1RtocjYxwWHORgjgjFEktppLJ5oMjblAGXaTcC0cv7+KVQrEhhgbl5wABXN6lrN3NI2VhQszRrECskkcS7nfcA5zlGYE5PLHuOADQRDH5c8Fw7RFpFa3VmV3D4CsrM4AAbzAwOSeg5qjLdQvdTxyzTmfaZnzgSxKf8AV/vOOykjHOBjrjOLNq6yRhgYYjEY4xFAsyCRNziZxK5O0kswY8cbsdjVOW+Ehcx5jkVMw+UWkLk/JtMjYOArHGSRwO7cAHTxyJc2N2EdLgySR4R9pZRiR53LMwJYghQeeWxwW5v6T5qKIhCpWFfmhEKpOrsCfMd1XM+MnaB2HIzg1xelXTQSfLehZ/NUTWxXEkixspKYBG0Z3HjglRnnp7boGnxyI13E86OyAQu8IZy7wkFGYA7VzwWHIABBDDFAHs3w80OObUIbm5S7iJEM728jBJC6LHGZIGaPCBsZ4JwVzg4r7X8Naetu9qkNrOLa4GPNmkDSNGCrJ8qoBJIHGG+YHBPJGRXy/wCARcRSWc05hkkjEMausC+S5cPt4dM7wzsSRgqT0zg19maDfZsorcoZsTGTyPLjGxgQvlxkINqhQpI6AKevNAHrulNd/YoLaCNLYCT5p7FLjzCiyJIXuoI5y1yFMLSE8EHpgcH2jTXu4pYWllkEjFRvdRDsRFDxqWwCg2uh5P8ACckHp4/o50547ArO5vVJM8XllURpDtyq43NKMxoM/wB7IIOK7GHVUWQ28UjzS2lzcGaKZljhbywVUjJBQ+YsisMcGH24APV5NRtpSsEwEkYJh+1ERtvkkV8BQrATruHHzY4wTyVPhHxG8JQ3MbztCptbiQpOsjqTGDksI2kQl2IAJyVwQMnG3d1A8VpHawiYW0sbThyscauTvJDJbS4JSNhlS3JyBzxyarrFvq0UdrJEqR5BhJ+YxhiTIJNsf77bkhQCB8vOeMAH5WfHX4dEw6sunadDACsjugtlmeKLyXR2ilVG2s2ZCdh5HfB5/LLxX4Zk029cyxyWsLLI5nmVSCgjLbF3AbySQBj5lJGQc5r9+vito8E2m3dvamVNwkEjLHsluAwJEbKoG+IfK3UZ3EgbsY/Iz4zeGp4pLoJA7ssjhEbMjHZuSRVB5HQnaRxgH3oA/P7WY0ildYZEkhwGWFVdVY5+64Y/M43dcdVrl5HkmXy3ZVVCSGIGQdqrkEck4Veufu8V6D4isPInIbuDu6rh8t0yODn3/wDr8BcJBEsjszF8kKgDDJzgZypyc544wF6GgDPZSrnB3AElWKgK2Tn7jAgj/OaimYSbchVcAIVRdo69SVbr0/pV1V3KFYoobBB5bHU4JwSG4HY1A8Dh1Lum1kLKQQfk7E47nB44PFAEQgjZsLIWYLlFCEbm4BU8/Kec9+mPcsltrhJBGylZNu7C4JKnvlTyMe/epoiY3VogGIyDhd+d2AFKN3ORj6+tF1JIJGRtsZZVBChEJUqCFITgH1HfPNAFIeWqgPu3gtngFcHG0gH33Z+g70+KPfKoBB3YHIwM9sYJz2pjFS5bdgE4yFxt9SV64rf8NabLqOpWsSRvITIqqEBYlmOFGAOf/r9KAPqz9nPwzcX3iCyZLUzPHLFIP3e4nDEFFAGCDnHvgZPBr+rb9lTwg+leGrS8vrO4sIX06JtPjhWOR55QvzSvhgyQbmQvxyCQOtfiP+xt8Jby5vNHnSyDlpVaXakSMyAOV2/Jkk5JJbOcDkcZ/pi+HPh+98M+HbWSKR4g9ohWOGBV8kKoTajohEaYjTgKDufqc0AedfGO0YWVwWncTxwGIgsyhHz8w8g42kHP8ORtGRivya+MWpaljULdGcs8L200kjeehi2mIooD/u0CnkY54xnkD9KvjjrZWCeXU7mV5J2kRDJvkkMipuUy73Xy4gFALDnA75r8afij4seO71azkuNgSZ5kZmz5sbuflJEhUjPRevrnAoAg+F3gK7uZo71rqOREuohEjMgCfviGZkBypRck9chT0xXgP7c2gW/hi1JWQmeS3jXcr7gynfux/ePmK2ewIx247D4T+Pp9M1+Mm981Y73y7eIbj54aQgAI2cblYcYJGMdK5r9urXIvE/h2KaxERW1kY3CpGJHjnlhD7EcAlV4JIxxzz0oA/F2UZZyR8zHPv1+vHWvVPhfdCDXrNGdFDSBRlV6tjlmbAK59ScAfl5c6yK7OykqGZdxHy7snOSevQ/lXUeFSVv1fe6kAbPLAIB3dyD8vQ889KAP1Q+FupKNRi4iuELLDJbzOu1wzAMYwi4wCeMOM7utY/wC2zrdhN4R8O2VsYoztm3oyiSRCXYMVYszLGTnA3D7uR2FeF/D/AMT6npmo2yR3UsTYUqflJk34Iy5YGNfmzwD6Y54p/tM67NqumaK0spf5ZRhss24thmRmblMYx2BJwBQB8UKhY8HJ+Y5LBQSoyCGYj0478Ugyw7DGSWPHXPGccZyaXa2Mgjg/NnAwSM9D14p8cbF0Qrw2c4IyVB5IyevBxQBIqwvG+87JwSwOcKy8ARogHXkn0wBXUacqnT7tYogpeIFt21idpVsg8cZH6d65FQnmYJ2Lnq4JI9N20f0r0LRUhls5AoZW8hgwbYc84OxuDj2PPIoAm0iwLMFZcxg7sspyzsoIUMASMjGBnAzniquqRtBK5EblVYjAyjqRkKw+XPfnjp6V6f4a0GeQW07RN5EiZWTb8uSSh34Pytu7e/Fcd4ohNvdy5+YB5AVD4Rvn5IYj0AB7AgjtQBxlr5jeY7NztzgKFDHI4BXgfKSc47Vf+0tkMjbGGehIxnqA3X+tRwMrxhI4AAgYlgxLNgDczE9sDgDpTcoNy7W7grxzj7p5z6+nagCf7RAhG5C064dQsi4ZAMjIxhSB15znk+lQDUzJIWKLsC48vYoTcQVXOD864PTjkcYrNlZCzlkYkq6qASMPjIbp0/2RimQJtKq5KKQHdgMhBwQduQSMH/JoA3oJiUwrMDNhZMgBSFYFUyR1yo54resWhckSguqxMTz5YDndtVmUEkYXAxg89RjNYEAUOrKNwIJB52sQuFZl9M46du1dPaRIYgRLlwS3llGIYFVAycAK2S/B9OOpoA2ND02KG7uJo5pfPuWWUr5jMqtgkYD5ABI9T35r0pX82HyF8yGBdmVYk/MygOzbeDuKnjBwBx3rhtN8kTuyiSNJCSpYjII2gBsE4I56A+tdnaYOXQeUFXhZHy0rgjO0BT8xDDGeueOQRQBqQRYTPlF85YfKCVbA/e5OSvQDGPmHWop7AGNGPmyyF38zPzICc4Gf4FPGCc9fuipLaK8juHmuZE+zSRKVixsZSSAGDgcng/gM/XVkktzGy7TEhRWUJKQjSZCuclD94gc9OOvNAHPx6YhbZuyzKGCqCwAfJOQQduCC2M4A6HpRfaZ9nJaMSFSjPGkwMYk3hiNv3gsZP3eTxwT66NtA07kJcPBKwGJBsOzauFHB+VdoOccnPTmtxI9SuIdpnWWJ0IKukGJUUMjyGWQ7kdQAF56HjHcA81u4XglZSqjcivMDtVQ/yOPljYZYEH2+b605Ird1VJzJHCAFDgfOTyVUPjPJHfPvXV3OlFmbIKlgVVt2RhBkAMw5JGcHjANZz6V5beU7hwm871VyDlflIwPmbOAfcH8QDnPsiMzgEFBuVHIHmDO0n5QPmAY9eOue9WWV4reMmaUlZDviDOkL4/1e0I3zOfmzwAMHrWg9u8YR2yQGAHBBwGXqD94Z/l1q27+ZHAs9sZowMIQVjKoHZixJjJYkjGeOvPSgDo/hnOU16AuHWKdosKMKwTzBuO6QYcLgZz6YPGa/V/wol3HZaPJpxLvGu66a8bEM9vLGjEGGaQDaRGoDEAhQSCO/5dfDWyhm1iBrYTSRRXKCeAKPMhWSUbpXwcSRBjkf3MZYda/VbSbDytJ00lkjRI03NFJwBLGzghWwCMg4AGMkZIBIoA3tOittUuJRaWcVs63Ql3eUVhmLEE+QcDJV2z8zEkjbuxk17oNOt2sIMKzTiNI5GkBjUOqK0h+9wxJJwPl6DJrxXw281rcwwqrESh5Yt/zqQHJ2kh8eaQSyg8D1GDXvNrcefZ20skbCUqNkYSRULBdrFyRkMWUYCg889hQB4l8TLG5TR5ZrhUkjRDbuITtkBOShGQSG2ANk5XkqGx1+R7Cyh8+W6tAsltDdyoyMWAaJVJCpllKpkzZVOeDkDFfYXxha8fRLoIYQVhWETeSY2RVYN5jHOGkG4DJwAVCkHivkOxeWGWZbmRW82JniaKMAO8SCRPLVCMuVGMAjLMRjsQDodUl0+W11G5l3Dz7M/MkZZWcKdtqHbLIfkUE8/d5ORmvz8+J876rrUMUdrFbPGpVhHmTfIXYKWwnzSDA+pyQSK+5dauZxodwkoK2kqqY51k8spsgDi3aJgCije3zAgsHPLDOfh/xBJYvrNwXaQGBZStwgUCKRt3l7gQGfBBwVOTnG0gZoA84XS57UL8uROSinYJQrAqThsExyYHBOG+Y+tT3NhHDbrNMisS2wQo2/bKhRW82VOM/Mvyg/U54reubt3tkaErL+7CzNKiLIQJFR3OBiPJ28DLNgZbB4xLxUkUlXeQrxHhCFHHLFscnOR7468UActcnzW+fI28JGdoVVUfKqAYAOSc8fjUK2sk4+UM7DCkBVVio+bBRBl8gHA5Py/nstZMY3ncpiMAlWGF+YgBcluVHJwcYAwM0yymuLC6guI4kmVSfNWb5UZSGY7JCGC5AwOOMkg8igDMS2WJJQsRRVYngjch+bcOVyxLEj1B4xSLb5VZYwXlDq4Y7dvBICmJs5AKgjPryBip9WvzPIzMDbzOBMoV48PIc7sxFQVUKQOM53HOSTWRb6p9jiKFAkrMPJm3kNgb/Nj8s/f3ZPuOtAGleabNPF58caDDHegcKQ2d4wGI4CbT8vQEZxmsgyObe8spUjKojSEMV80sh+cQkkhjnaeucoMccVfk8UTGKIEb5o9y5wAjIF2qrDPDGLeGxg8DJ6Y4+S8mvLx0xDD5kUrJIuUXIV3aMgngE4Udeo4JoAdZxYW4uJI1CouxSzEZk8vdgpHycjGT0OQDway1hkaQshJIAc4YluOeqnqPT0+lOuZxDawQCNkkkCyu3myFnYHKsUYLtBBwOv3T8xFT2byb1Ug/vFUKMhcnPX5gQcc49MUAM+zPKBhRuLEF+d7E4yNx5IAx+tbNhaSo0iIAZpQEJKqTtYguF3HhsYOeuOOhq5ZwCWaRNhWNTjHDqrYYB2KnBBbOcenTpVxLdRJHLHIwkjbCYbYTxnOG64HTPBznvQBRurdnRVkJ/dqw38tJnODk7j82F4HbtUa25IQGWSILD1mGdxOFKKqk7UIZyCcdD0zW1JsmiYliki7SxkYN5kiqpYLGoznJfBJwd3Y1VwoD3AhndUBf8AdKpyQQqlUbhfnPcHr3oApS27IcuzHlWLEbgWUEg5OcnrjHI9M1pRxNchJGaJnYoojkAZsBVWMnK/Mp3dMZ+U+1TP5jlGniIbawkU7WJJL7mJXjPTOD3Aq/FNFGjRRQxIQiZlOVMWcAhEDn5QRwc9OooAx7mwMJ2wkFdo3uoUBi5z8o7gAjp0+ldJo6LBYyyXEGdqq2JvKXbDKI0zDvzj5tvvzkbSMiulunlnILMHQqvBVhyGY5OQT8owBg856CtKBSun3jSQBY1nhbGTtBBJaMEjJUjaee5we1AGMEZQjwI0k7b4yjKBlnLoFBDck7+MAYK4NTq+TGPLNuYlHnrGu4SAHYSEGBuyMZ4zx1qGa5ZWRo2WOMy+YY+RErY5KYPpt6DjGOauIGlckB5fOO6Rydrk4+6WB+QBy5PzfxdMjgAvrIJ4A7SFy74eJ5SWd3y24r1XAJySTkg88U28t7azuJTAsdw3KmOSNmaFmVmOJIzj5QBg+2TgYzftQLaVoZWh/dv83mqJSChVgpA5Z9pI25HoxFR3xnJj8xVmkkVZDnazEcoGYDJjwEHBPHXPNAFGeVpIxNJOsj7hsQeYpUBAkkalkwqeWVGFPGQRjisuU+a+FYwRM64EmHILkAHgHnZk8c+uetaTwx+WCgj35KmF5FG2XIbJDDDRlAR17YPtW2rLsIySSrNEmVZRn58NjAX0HbHTAoAvQFsNDFOinc0QZmKxXG47QMFRhcHpj37Zoe1khJBZWkWUNGijzFK4GMADa+GOeuP5maK1C3EcqZkVGYtGd7NEY1YGRpBlNnORhm6c4OBW5sWYO0kUhJiQGQqJcKu1GcK4yylQo4IxkgNkgUAYUkcM8KSywSLOysnAG1vLMh3rtC4Rdkh47x4PBAGa8BBjXyWFyqsjhcBWXBaPCqMltnJJJOMnpg10zwmNBJCeHZk2q3lsfNZlKsm4l4mjA799xIyKLnS3SE3PKu8TgLG3zQTBlQBWEuWBi8w5IwW9eaAOTmjdldihUBcM6IWO4uR97OEXLfrn0FMVwuAskodkEe0q7scjDiNMMoG3OCwGOxq/5S8oXZAQMM2WDMOm1APm+Yc59fwqp5IEwMoBIZGIC4bgZ6Y+UE4P1oAsfYbWZN+8K8WSvmlSJQcB1c7j5B5yCAQec4xmsuGLbMrKHYbjvljy7FRj+EMN3UgDjOM1viyt5UdJJJEZxvijVfMEsqsI2VgpJVthPJHOCB0qnNaMUEETxrGQzPIOXUREqGUugwCV69eRwOaAMaS1EqztaKCqZd55JVQbJTsMexlwPvc8fwtgjArMeJYsxS5MgaUkIVyu4RsmWOd8ZIPAx39eOnvbCVYIWUr5bcbYyJGwQSFcD7jfeJB7rnpWNJBGzKEZy8pBJVY1jVkyGB+UYHYADr70AXvBGn3t34o0aOzjlcSanZxt5bbMsJVdYiGI3PjBxz94HFf2nf8ABOzUHt/CGgEGVHS3toSJFWNlkjSJXCsScFTuxwByQc4FfxpfD6e5j8XaJbIcRSalbsZvLDPkTRFnR2OUcbFwc5GM1/ZT+wibJfDmjI9y0zCztp2mhRixbYCB5Mqhnl3qAScBgM5zgAA/fzwrczS6T5kmXLqpUsFAYEYYk4AIxzjgZP3fXzr4oXcv9nXRM0kUIRxtU7MqSeCCvKbCvX/9fYeE76P+xlAkeMGFSpON+7aD/q2GFYEnsRXDfE6Zn0ydncGJgWJCljtHHBHIY/MODz6ZoA/m2/4KPs8PhbxRLZSITb2FyTHvBljEsbgNGpBYNuz93H3Tg9cfx43sks2p3zSl9z3U29m+8XaU7iSeWOT+vWv7EP8AgprG2m+HPEcdw0Lw6hp9zICqtDcQo0auiuSpDkuDtbfjBHTkj+OzUFYaxfA87ruYh2IJIMjHOeefryKALM3l74PLEqtGgBLLlXff1UkDA+bPGTkV/UN/wRmHl6Zo7NZvexXV4sczYYNbqm0bnIblCoHX+7wMhTX8wThhHA3zbWYjeej4I3LnueR34r+l7/gjdrKyafbWy3DxJDdpwAFWbaNkkcmCP3eCv/fIK5IGAD+0X4fQQR6bpjRmVGtYQIiJXjSVZAQ5lWPPmkEyEbhkHkEda9ZgmieMC3d2jH7tTO3z43EY4YgsCfrwa8G+Et5JPp9oCZN0aKu3OOij7uT905GD/tE17oygqGXKscKSOCMEH+HnJ/rigCwJm5K4OVwDnq2CSvX7p45x3PYVLHtzkllxnJ4XbwSRjGSPTvxVQYOxWyVzgk7iy/Mc7d3QDsMkcdauEWqyARtKV2gs8wCFmztwqhjxnPfnOKALkcsc6CQbShQFmQKdysAQ2wH5Tgc4AJNXAFDpEuQWBIAVs/Lj7wHQ5xnJqikUQLGExI8ro0rKuXMigYbDcZKADJHvWlCMg71CkMRlWKFRtUEowORycZGOnsTQBPtYAEn5R8oC4BDAkfMB05B6jvUkYwcIesiuwBzkqhTADZwMAdO4zUaSh5XjCsNuwEuhwwYE/KxADYwQevoaikZjKgQR+X8wk5w6HGVGMcknPU+nrigDTBIAx14Gc+gP58jnipQRwfmOWUMvYAct16cAjv1rODfISGLBRtDAZwcDBXn72CP0NRxzSpCWmIWVVDFUJIB5wkRKAyHIIOQCewoA1ZIxHIQrZKcDphidoDY9QM4oRwG2knnuTjacYzjPrj86oRXDTQI+GDNGrLjKMocZIKsuUPPQ9+uKcVw6u2NyAhcncMHaTjPbk/4UAXQcvwQQcE85JA64569fyqZFDA5Q7SWAH8R6fNwDzz6fw1liUTeWGxIqS7g8c2wB0yUXKOPN4DZByDjpVr9/LPGyTGO3iDh44wC00m8ja+9eUVF4x3Y88A0ASLIqTLaKxEwTzAjkhvJVgC20843MMe5q4HYsEJHy4XB/hIGfu+nQnv1poRGfzmT94U2eYxG7ZnIUnGcbh0z70yRwrbDGdkgwJQwAQkMFYAqQfur17sOtAFiKWSSUlJIyixkSRYOdxI2MpyAo4YYI56jGDVtZGxk7QcYyeVGMeh78fjVGJRFt+YklcMem4gjHTjoT04GeMU+NFiV1QMpZt7HJYguSxwTngk0AWmOe2WAwep69CRk8cUxgrZLgkKcqAvRwDg5J+p9qjScDkuDuyqgEEsFXJ9TwQfpz2FS7i20HgAAgk8AHsR0289eevbsAVLiEOo3KWIYMVPILISVJ49VBpiyMmCpDcA/OoLcnjP8AtbT/AFq86MVJjPByRkk5YHgkg8YAzjvVdkBIL9cHGRgrkZ6jrx/KgCuo3YZgy7y2AFOWwRt3H6bvX3qdRsGeSAzO4wS2WJfKkkgAMx44A9hzT1QuyqSTjCgABehPt7/nilmiL4RXeJlcMSm0E7WBKuWByrAkHHPOQQcGgAkZpAxO/nHUDOQSRxjqQef92o1AwN5K8ZG8FeeeAFHpginywrNAV3OgBXayMY3BQggAryFyMfQ0zfmQx7HIVFYSEArkkrtBP8eF+mCKAAqqkPgHOSCwDDGcEnPbgfXFWMl1BBwTwcMSP1P+RUCljgBec4B5xjA9/pTgw3YDDKnaVDBl357EcE/480ATFAykFS4OVbG4E5OeWDfT+RpRvQ5woV0VcFmLEgtnAzjGOh+96jGKgZnV1CKWwpLSAjAOQMEDqc5PTgL9BTtshfcrZVlO5DjhlyUZTn5OCwPXPHTnIBMdoAYEjqTknnnIxgjjHbvSqAVJD8c4DZySO2O3HP6VXDHIDEkjupGCehx+Z/LtS+acnaRjcQTkdcYPQ85H8qAHlCSCDgHJwQcnOMEZ7Dj3PrThkDA+UY78k888D6fXj2qPdkDOV+cc5ByfYenT86bIWbchwoKMoKn5gQvDICD83U/zoAVt42tGdgUPiPGQ4ChVDd9gGTgEdB1FRvIcDnByMKoJy3CEqBnimKgWIMZBIyKCvmqAZCMZJ2DAJIzjGM1GVbPBVBgEKMg5GcgkHptAx9CeaAHb8DJ3qQCPmH8R3Hk9up/A1EZHU8kAYKkEA5wMEhsAjhh9aRmkcfOyhwCu4HqB0Ykj5jg8E56VCUIIJJK5AycZ9cEqfvbT+FAEoYsQGJIOTnPIwMjIPQdajaRU3Dj7vy7s9Dn0HoBSnMeQW25GQQOQCcjjnP5c/hVWSZT95QACckDBJPTCkcnr6j8KAFLgrjopAKnIy5PDFO/GD+I57VWmZJFCliADnJz1xwo54z3/AMald42UoUwMny2XgDnjOBycYzj1rOYsWwVAK5PJPAPGM468UADxMxBjc5AJK9RtHXgdOhPY1XeSfy5BC0e6NS6iQ7dzY2pzkHPsM8DPapGupofNEWULjaJAACAQdyjJGF+Y5rMeC4ZUZQuDl/mKjHPUBSeueOnBFAGnZyzECSTaZxHiTk7QcjcAGbp8v198VfklAKhnxkcEYx346/KeVArm0M8ZJBDjaNoAIIOeSWGR6cdflzxWhFmXJd8H72D3zxxgc8n9BQBrx3hVG3KvzEbC2N6jqeDwpLHnB71TndXKTqzK6feiD/u5F5/1in0BHI54wapTsUjznGwN8xJP/fWOoGR+VNw7RI4OFI2gZJyScsoB7DA/OgCxJcnHzZwEAYnAHYcAnoWJx16deapyus0bK7AAgH5WYbtrAqNykY49/amyKQGUn5wer5ChstjPOcZ2j8+9ZklxHAqAruJdoxkErnAyQpU54JHOeM9qAKutGJ7dludoT50CeYcFWV1wGHIbae/TPryfkj4zXCR6LdQ2rm38uFwj58z9yAwkTaeSfLTGe27d25+l/EMlyYA8ZRxuy/mllURA4YqgUl2PAxxwOvNfEPx11pI9NvohI6SRwSltkh+UHfkbShHVW69Qo45NAH8k3/BTOWbUvGUOm2bJBbxzzXc7NIm+VI5DmOEEhZJCoPyhuxIPBNfkdeaG7rbwvK6yzt8ibC8mN7lUEaqSrHjgHBLc1+vX/BQMWeoeKra7VU8wTmFGcDzJGDZcsvRcCQ88cYxnBr85Lm1tdPEM7LbyM3lZdkw8Dv8ANIbR0lDLMsbrz64yCQMAGZ4P0qeApK0csxSFXAJ4jMhKwSSAHaqB1BBOfmTkMM5+9fgL8KYZ9Tt9S1KCKaKdPJgxAjkGceYwcArl1Ubs8gEjqDz8babeafFqccUBa6eRo3gkuZiRHbQkSTFY0OJJNilQrAjKblGSK/UX4H6nb3zWlsrIhK28myP93K0kuwRyKrEkwoFbO0DJUAuMg0Ae0+IfBl5pGjoLa0jAgjVbeOGOKMSlY1w7SYBTG5wyqcZBbnJr4U+KXi4eEdcF1rLWzyxxwx27BmaYuSuLeF1OYCUf+HjLEg5r9cvG9zpnhfwTN/aewNc2xa0eWP50kAQqpcMw5yTyRwh7kV+DP7ROsLr2s6jOjWSCC7Kt9mdVU7GYLtTeRuYKNuMLu4AOTgA9n8Aw2vjG/m1WS3VpY2t8rHcOxi8+R43F0rrl5VbB6YAZRnkV9laPoltLG006QTvBbRwGR41QCPaPKOSV3FctjjOW5B6V+YXwL8TeXvL6hLH5SvNIjsgYIFWKKNZgoJIkdSw6ZYj5e/1ePiobGNVtbvfOpUSQFS8QQAxPK0yvjJbaADyMkg80AfU+p6dpQiW5u4LVngmBaKEoEdVYfu9/ljaSqrkYxz8or50+Iuh2viB5bqxuls1hEccQSQbUmicA+UMKMrk8EZUgYHJJq6z8TrC58OYi1m2W+unZ5FLyNtdGd/KXGQC3yqT0GeBnkeR6Auva/e6hHZTT/Y7lpZ727ZWFvY26qSXkErbZCSGPsegPIABz9jp+oXGrw+H7AX2pXRlwmx1kka4RmjDNcSndHAiAk469BtIzX1vr/gLVG0XRtMvtXuM29lm6gsIJWmnMmwtGJ55clirEH5RnZyWAJPC2vjr4deA9Ojg0v+zp9UI/0y8nDPfSx7cSLDIyJsHCEAKACpzxjPgnj39qSe5vQdJvZWgiRbWGFW3h1jkZQpZx8hLKxYjIG/AOaAPfU+D/AIDgtkS+jka9luC5kbUG+0fNmRQdmPLkVQobAOMdex4DVfBfwn065vpri4u2khzav9p1BzM91Gj+bFujH+rJznJ5U45xXx/4g/aU1XUphsNy00ay/aW3tHEFLZihVkIOwlSzZJJwOpNeaat8abzU7FbK0SKCQz+fqF1t3yNuDDZC5fMZI28jpszzzQB9jPrfg/SLOW2tNSXSYpruYxXqMweKOQBSGZGxKjfZwCMYOMk55rxXxx8VNK0uGSPT9aE00qLHFDHZFdNuEQbEQI75WUKxyxBBxnnPHydN46u9SultVzJBAZpUZmZSi5JJlYEgKctg59M81T17xTFdWsibrG0iYzQndC73ETqFbMUiAkzYPBPYjPNAHW3vjZ2aS+RrYRs4TYp3LBIcliYzyY8DAPXPCmuYv/GxkWBZyiR+dM8zQglsR8rI+5vlOGJGAo4znvXmhC3EbTR3UztO0iF5lANwwDkkOCpVBtcksuCV+9wa5c30zyNESymNnhKhlKGLPKlurgYXkk8L6AUAdJ4w1O41KBZFuTNbyIEUlEWRkUkg7wcsASRyTtzjpxXmiq7lyZAsqDZGu0h5XlURg5UgcLk89wM8GutjeKQG0ncbUHyHzUKgKWDnn+I5zwQT7isqSyjlyUYIVZipK7Q7LgEhiegzn+VAHYfDzw03izxb4Z8OeXEftmrWqTuhVXjhVwZllOTlfLWRgMkhlIPt+y19osei2u/zo4rDT9OitoYc7AYE+zIIo1dvnkbI+6oPyjPHB/MP9lTSbi5+KlvqTRXNxaaNYXF3NHbRgGRolWGAMzJtEgdgQMhn5HILA/pDqEt82oA380V+JWiuI4HEUf2S3lmJSQxO2BMqDK7WHLA47kA8z8Tz2lspWy+0PE0DxLHIrQr5UyFpo0Zl2glncgfdK9OoA8e1W1jljvCRst0hJt0a5W4Ms0rgysVt53ByzDA2KeGBODke4+Jv7NuTexlJooY5o+cxMzxnaI4oHMYM0oQjgE456YNeX32izyRfuN0Syj93AQpliCKuybEaBlUhmwSQOT1IFAHliIY45Ins/kRhMC7Bw7N83yow+VQirnBJO0D2ru/hlpkmsXbwQwTGVtQjdgqqfMCLIf3m5MEbcYAyQAcdeOJ1rS57q6BiYzSoyxuzb/MaZWw+VB3cyIBjJLEHIGOfU/hEt5p/iPT7WS5lcXd6062sMpaQKYmYvIUjLLEqxucZwAoNAH1t4hjjsbDSLT7FMLcKks8CwzhsnaFFzGHAt2bYp253/NnBzRY6g1zp7GJAIYopQyCXbDbLDuPlpG33v3b7SxySy4Bp2pale3872gmljKS4jkYCWKR8K0kAkcn96ZPLABV1O4nOPlrmNQL6b4d1KxlRldYlBjU7HMkpJ+d0I8zDNtbGOFoA5Xx54ym8FeDLyb7RHNJq800qtI4SaaWVDGY1IbIjwrAEEnqCBzX5VeOfEd/qGpXD3BaJyxZdxIcLjJBPc8AZIzxg+lfQf7QXja48220xCdllGIlUTvIAAAXyoOEy5bI6nOenNfF93NJqT3EzzfvQ24LIXJk3MSwTHBPXg+tAFC5uUZ2IfcWO7BVs/LwDknuO2PXpVCRGZiG3iQFSM9lIBGV7DBGOenarEaMcEgEBgGzk85z0HOP5U/5dzk5d/lKliMcBVOSxBYcf4UAV3RkhAKqr7t+4PuLKCy7SASFwVBHPOSehFKsm2B1KDezKVYk7xt6ZyeOc0kiOyM5JxnK4B28Hnkk7cfrQwZkVMLiPGJAoyxbdwWAywyT1/wAKAHQv993YpgBhgBssCQOQMDPB/D3pRIowMcHIPJLMAxYbj2ycfkKiwFVlyW5x8u5fm3EjPByo6Y4+tWPKOwyttHlKi7FGCCeVLsVA3cgnkn+gAmwbiXIjwrFV+Y4bGQM45B6dePrUcgGOGOMgMSCOQAcD2wP0q1h5I1MkgLBGdVZXztaRnwCoIyQS2OODyQeDrab4f1jW7iCw03Tr67klZRDHb2k088jPyD5UalnyQcexoA5uRsptV87QoYuuGGC5Kxt1C5bn1zyDgU+KxvLoo0YMnmAkMWXgBtu9+cxpkHr2XjpXpuq+ApPCpjTxR5Vpf7fMfTHkU3kQcHYtxDHKTG+Cp2NtPZiOtc1dXMoVorONLe3/AIZCoHBP8CKMI3buwJPzdKAPqj9j7wFHqHxLsdTvNXNudJtZLtrW1SWa4QMVjBdghWD/AFrbQxyxUD7p3V/QT4H1yCwaWF59QvbPcIX1MSrDG4ihZYSAEBknCHKE5wWOMKMV+GH7FWiGS98Q600KSNbrDBBLIdzvMzlnjjD4AJPl988jkAZH6s+EbzU9GRZ7i/nmd2P+hIryOGMhJLJjyk2+YBywJBPTrQB9z6Pq1pqUgtCblkyyrG0kht2lDRmFbhXwwYO7NvBVRyODtVtHV9Ltkt5r61tLSS5X5VtgLiQyBmWNnMQO3eFkLKWGDk4fIrzHwvqLXiB9QuHUQw23yRpxO0rFIhJHHlU+7lgueQOOK9W0/UHktZGuEZzGyIpmiRXUqGJ+aQ7WI3HvyAcmgDz+90i11YWqzx+S0U7xTqwaQYhCh5PJeN/JkD5yXi+bJLDaMDh4PBWlaqJ7XVN1xboxiWcWqm9PmzlTNDZRowVQSoCoqgLPlitfSUNna34hhlMIjYtFJMyKpgXzDiZpPKYMVDOcjaQdvI/hw30Nra7aJbJomUJDFeM0W873Ehk22eWcGJiwBQ5AB25UggHznqHwwgs9QuvKszawHZDHG1gGJZooyrTYV/3obnYrAhTgqp607v4WQz+Xd2KySPG5CxLHuWQrGGPmQyxfNhhgqBkFBtwea+spJpVEds6XTi0R0E0geBJQZNok80J+/mcR4JcI4VF3AnAMiwR3UEbw6TDcMhnkF++3bbjywNgO/DExqPu7S2wk44WgD5Qtfh9LuMY0+T7QZ2munWC4aJo/Ll8vCqriJwJCRgEffIG3FbT/AAqaKR5TBapNKBLbXFxb4mcvgTMoSJWaRlDKMn5fvYBzX0g10yQKIYrRJI7aWBpmUos7KzSSDayA+WsauBgsO+etcnr+u2c0dus9xp8A8kt9lhkM3nzRBVnVJInYhSBCVwhyTnaDyQDiNI8F6DYR20kocXTwNb3M0dsrRyvPI4Pm3EhxHGII2I3EfTcAa642miWNssdjcI13aE/Z0aaKaNokyZHYLMwjcNPlD2DMT8prl18TWVrA1l9ptPKR4Lh0S7TfEYiypLsyDbEZCkHIfBBC4OPJtV+IFtHes1phrjzZGuoj5VxHErNMwYSQqCpKgYwCACO9AHsmufEp9Mt2sri6srJYos7F2rPLcgrFGiwwxbUjIErZJUcc5Py18va58Qo77ULi4mKST2jyi4SKd47m3VyqpJIEUrKhkjI5BztKg5OD5l8R/iLbQTyXNh54vbhYrlI3EYUFJlL27M5+WMgl8NmTJ427hXg2rfEFriaLzYYYTOkkNzJbefC8qxMrqXdCeVlBdgRgYDZ5NAHtXi34v6ZYq1ve2jTB4nEQgRlktl3CMRS7gA/KxnILFdhznIx8peJvEMGt/abuC4itYYLiQPFcMFmZDwuyORuFwQOmAzYJHUP8Ta/HDBaRzXSvMZTGy3Ef2hZTcRyND++EZXYYn3g7j/qQOWHHl9hNHcXV4Xt1A2bolaMpJbXSkrGYzJ95cxEMuTnqM0AXNSt4ru1Z/LaOQoryWqhj5rMEMcyzxsUjQjgjAXJHA4zo6fodncW8H2SW7juVePesn+koDgeYSk7sPLwTjAbJB4ArW0a0u7y/Ly3KZmSNZ0CRojIGx5ZQfKrnKgLxnGccMR2ahre5snurE2lvBvhjlieQRvE4+WSQ+UyEF85CDOR7igDETQ7NZLW0u7maLysN/qjiVjKjQOPNbdBmEnAAGNwBAAxXp2m6RptlhYru4hMCqI4/s4RiszsQ5Jzl1JXJIHyt6cHOhwbmSeV7S9tgGLZjGFWOIShS2f3rbVZVK/MRjg4FdLp98mpSXPkbYboOixxywM8vlHe88K7pScKNm0nkhx64oA+m/gBb6xd+NtHMtqpjVIzBdTRoy4HA8skjzCx3bieozgZAA++Pi1Z61Jp5exgIntbQJKr+XHZSqhXyx5MjCMyEBvukkhV4JNfJP7N8slt4i0OPW7Frywmj+zW98bURyQSlVIKSkgbFbA55OCT1r6p+LGs25vykN1btdxRBn02YSC2liJWIR+dECm4hAQo+YnOO+ADy74emD+2riS+063gumhjZr+zhWW3eMiJ1t5JCf3ITD79igHbgkgkn4Q/bO8SE+D/EdtqUflrqmrsmm3CsWknhtSJJoiqAb49u0Llm5HJIBr9DNDkTTtB8QXd7BDa2y2IltPssu3a7RlfKLumXA3MwOCcKQOBz+OX7cXi77bqeg6LYzqH0zSvtsiosqxlrydyFYSMR5nlMeQqgKRjvQB+dZiiSa4azil8szIFCjMzo25zuAkOEXemck5wOMZrobe3e4tGl85vMEn7mI/uWMQCbfODDhtwf+Ij5M1Qso40uYJLyCeEyt8s1uy4dCCA5DZAO8EbeMheoNaglQKIyrMqLKzsiyI0wQlgV5IVsk8BedvPNAHbWCW9tLp9hqUUG25kd45JZAFCMWlj5Ccrncp3BhkDAwK9FsITLqsUCMtvB9kVEkhYgFmlmZwrW6qqqA2TjBwMEnpXm2grDdSQvd+fJsSRI5HyTCpiVkJXdkN8oHUEEV7r4XS3WORotNkk8u2RfMnZFjlJRWl2rvO6VVyD8zcuT0IwAfZ/7ONrb6Jq2k2V1+9RpHuYriFoy6yySxSBJZAQY4ygB+ZcDYGyCa/b3wVrL69p8unzRzw+XpciWszXDr5reYqqrMBhgHZ1O484xjAr8FPhDcf2Hqz6oBPdo8UEkaMt15EcGRvhNzkEKowOBt+cY4r9n/hFrEF74da43oEXTViZZCqCJ2nDxRlicuxG88kklsjjNAHC/teeFrafRfh34imso7yawGrW93FNvaCaO5WNTC6IVYMWK429SOcjr9F/soXdte+GnktbUW9nbXgntoAHaGDy0WPYWBwsQbO0NuwFArzv9pGyvNV+FfhORt17bJry+escMWY/LWZvMYvyV3YU7toG0bRxk9H+z5dw6do8EclrOtu3lxLITLC0bx3AjmOzlZWYLswMYySDwKAPuO18T/Yb+Zrq5SOMo6hFkZlEIIwXZs7V3A54wuPQg19U/AfWDqUU8Y8ox/bQ1m3zKyxH5mCAMFfgkH046V+avjPxG9rcG5QLFaOJYoUdVYEquWQtjAQhlGMZXd6194/soypqXh2x1BCwW4hNzGrDcolywXGAMM7KV5HX0oA/RTTYNiBg7+SkLFkRCWZgFKlWjywAAbhQSd3PStx7fGCBhSI2VhkkkDoSAflAPfkgH0rL0VJPs8ckxVXjwQW3IpyMSfJkArxwcn744HU9HId6BcqfMQkB+Dt4BcAsDjB9sZFAFDYVV8nbkrsywIbcu9Shz8ww35/nWVcswjZiA6KN4LDK4C5UAEcgnbjg4/SujMa4wCrLxlgpwNozlWxgdDnB7AVgavE01tKkUvlStlCxDbo1Yg+Yq8AsQCFJOO5yOCAeC6/Zap/acdxIsksVzJFb5Ee23WUEvK6hSxjC71LDJCgrjGa9I8L6a72haSYuJpFZBtdGjQKFKK390OGPQDnHOM1QjjD3Yt5ZA8sckZmQZGxZFVgVVuFZlDcjAOwA+leh6XBIpRfL4+diMg4JY7FBC88Y5PXdzxQA4WGwmL74jIXLb9rb1yArEfOOQTgnkAH0qnPal3UQpnJ5kBUbdxwHU+oBboPfpXYSQI2DhVB2BmDMGJDNhTgDdy/HPUnpg1TayDuzqm0tgscDG7aoBGDnlQtAHmviHQvP1DyYbm522m6ceWf3dwxUois5TDKC7dCMHBI7Vys+kzxEyhC5XJAVcqWYDjAc/PhVB9c8+g9wnsQGQnDM0QZmAxtDgDDFhnIyBwcZ6VXSwjJOIlaORjKoLbsZUK4AY8DcgPTgue9AH+WXFqKaYY4PODrFO6KWUHzVXpIN0YLQFPYgAn0xVi58TWSJIF3tkq8YTA2I8hMqKUiDctux0G0HOeK8ZXVbu9cW8Ufl2tvEzlInZlj2rlzEJN3zElMgdNuecVbge7eRUNuZBvQx5BEZkyVYNNjJDbemRzIcZzigDvr7U4pI3kZWEN2zCKWRXlIdOQqSP92TlAe+DnHY5cd2sqxq6MjLIxZA0UKyptUHY0jgN84b5cHgHgmsIPd7Sk+XQlcKrEpE44YmNjguFUJ0JxV2ys57x/wB46SxPtUZjy4CtkiNc4ZBnBOV5kyRkUAd5pztZrHfLHcFWWUymSCRwqbcAxSomMhFLDuuBgkitezN1dyBomit7e5b7JPuVdkO93EnmrMAA68EFs4PzBsA4xrCO6W0kt3uW8tEaOIBHkZQwkZYC6MAIgZGBU5GASeAKzrsS2j2o2C3meItkuHSaMuQsqNjaCqjqAdp5JJ5oA7G405tNuHtGUyWzpG0jDy5ZpjtDK8QZcxqACSVBGQCWcViy3CpCZgEkiRzjLx/LvU7A5UKHk+fBYDOVI7cSzXNzPp8DRo6rCsyylp5GaWCFV8xYjtby2YB/oOvWsTSWsbj7VO6SRrukeGZVDjcHCxwz726MzEEhOAhbPynIBcTX7Ni0EiRtdeaht4l2gShEZyspUgbTIUHr15yBnmr7xVPdebGohMSoLZQkcRjVG+dhuAJaZi4+cMH4AVgBiue1vUltL6e7s722ERmkETwlJHBYsxLKwHz/ACkE/Lk/dBBFccmqCxU3FzslkLB7K3WUiOYj5vMuQceUoOdvzZ+UDBzmgDtrrUbPTY2hunaS4kI2xCRZWiXGVE8xYlJssc7TkhvmbnbXKP4muYZBFDbwFQOUMZmbyCzmYeY7MYtyPydw69Oa4nV9flmuFeWKKNi++TywRICGdSSsjctxjjGcZ61XW9jndZrCWOG5+ZDHcq4jl3jKYkGVUhSRtyCxAxnFAHdN4h0xo5nTbA2M+SYWmWNlXLOjht8Sk7c7g4b1HSsybUZLhFMkypGCdrRskqBW3MuBFyqMcAtj5eM5rz65tb+QmaSNg0ku35JGkQPjICuWYEABQBu3dRitGKyudqqyEmIn5SixShXIwSytlsMD6kA9cUAeh6fcW0N0s4KYxtS4jY5c9t7SknYD22g/NwcV9efDeyvNdS3LzsY1kVlR4XMbK0e5JOV2hcYJBPo1fDelPq0EgEZkVUBdVlkDqYmOMtlxxggc85HavuX4B65qspNsl/I007rsjkhhVQ6FWWNpQCfIznahO3CA44AoA+w9E0uO3s0jtreLKNGWkSRjlgu0lVYYw3lg7+pLk5IxX0H4N0y7ayQSQJGmBLhXV/IRgJN3mBmLgIp3ZGDu3EE4rzzQLO71rS1to4LL+1NOchCFmWGSXYpmWFCA6SpuQkFSOrbuij0bSNMvI2jEv7q4ikVGtp1LbvvqZZEzjZvUdeDvGARyAD1KxsGtrSe+tSUktPs8iTQtHOkryFQr5x+5ykQGG3HKEnaa11aWWSSWWCMvfnz24gWR2KMZWluHwAFTdnnPXILE5qaF58V1cssX2qG7WdJY4UeKITMfn8u3QDeqCXaABt+TGcZatPUdNlilt9iyMssLqyKz7kL4ABJRsIuCW7c8AmgDStrnQ54YwLaOIrA8ccdvNuQsu8ojlt/2eQOykqEVQOQcDDVbqyjvDZXdvFczSLbJ5zMhS1XycGHa6KNsgjkzggFsnJbHCWNk1zaPCkKM8BinMwVi7IsQEkm9UCMCFU8nO0HnIqR5by0Fnb6e8dpbLJI7SGQRph1mLb5WRmCbppBkhuVGBzwAeTeO7WQW5aZ3mnniDxwurl5baOIq7pJJKDJ2ycjbyAeMV+ZnxR0KR5b67vYIbfyZzKseTKzQHMiGQLkSSFEIxnap4OBiv1L8ea7DDDhLLy4RCwK7/tZt1k2AMpcsI1DMjv8Ad5kK4OMH8/8A4vy2Z027dtkkjLMoRUMW+NmRmkZiWAfaCn0A4xxQB+UXxBtLYXty0ERCBpWA8sKiqcMdgUcLv8zr6Z9a8J1C2BJBVlB3NuwDgnByFB5HTuCK+hvHkcRu55IW8xAzIArHKlfmO7ggvnv7V4lfw/NiU7Y/mHmKGYKDnA+XORuPpjP0oA47hUEeSGJZiCADkEgBSOnGaYVOMYBAJ4LKCCcscDrj39+vNaU8EatI5mEgWTbHnJaVQcEgY+XgZAPY1mTtscttG1gSFIHPI/iABzkdvQ0AI0oi2PEGV1xh12lQ3fIK/e5/CqcsxlbezEuSc5UDJzzyB05+tWpljeFGRyZMkSITzk/dKAnJGB79PrVKRCvXuu5SvOMk5B2ng8d6AG8MyrwCwBBPT05/PrXuPwd0V73X7BRbmVmuInCfxbAUZX5Bx/EeOvfqa8VtopJnjQAEblPAG7B7EgZIAB9q+/P2cvAtxqF/DqKpgfu2KW0YaRR8iMiIy8bl6le0hBGOgB/QD+wr4X0uyfS5ngVp4UhkIR7a5jczbP3MixqfLn8vqGGQFA25JY/ttc2ttF4be6jijtmhtji3BztjIACkR8RgKOuFHAHUmvyw/Y58MNYW1ndtEqXMcdqbZhsVHtoY33iWLGHnMjxHcccqcsSa/SjXtYgs9EvIrqZBPIjPDtZkaMFQQymBzvCgnGSO/FAH54/tA6tNZ215cokaWZD5NzDGLdXYZVkuSCwlI6KWGM5A61/Pt+0F4yuB4nuIZbhN1xM73At4ZArQrhV3IX+RRIFOc8kHrkV+1H7SvjiO1tNTt9SjL2scMkyxlJEjZ1BVXDbQFYNgcHcdmD3FfzCfHf4hTax8RdQe1kkNql1KIzllRo0mwMDuhO72+XjA6AH0f4KnhaZZ5ZJArP5iujvGWyOEwhBVyQ2CD6da6T43axY3/gpo5bqW31BY3dLOIKzK3lEebLJIhbcFVeCozkDd1x82eGfGEVvZ20sLO92WQ+WjnEZAUkK+/CkkL2z83UgGu+1GSbxB4f1S8cv9ogtXd1aVJC0boyNv2qAOoHfHQZ5NAHwBeSSLd3EUxZ1ErllcsDnJyctyOCcEjvXQ6DC8VxFcwEtCXAjLDlWGCyOOmQWHPQ46daxNYV11K78zJYzPktnPDFeePQCur8JQGSdAFYqWGVRhuOP7oJwDkjj06c0AfQHhCcXF3vcJHIkZKeapl819ilox5aDGSBjPyjbz2ql8dTaCz0WJ2kFwIy0i8OkaklvL2nBQlm5yT9K3fBFnM11EPKLIsqtMVwHbCqrKrFfvAZwPc1yHx+kQ6lYWqNua3hjDEgAu2N7cKMDlyOPQcUAfO00S7QYPMKBFExOThz68DaDjOPrUUOPNQNjacjc5IAYg4Oc9jg49qtQSBmEc0jwxnLMUTLMcHblcgsBkevSpJYhbyRy7FlgGNwVxhyQCM7T8oP8ATFAFKUcKTjczsw+9uKnBBJOAw3ZAwM89cYr0bwrHuR1KtkxbkBBIBB6sSvzD5fyyO1eclt7s6hUXcp8temASAFBJLD3GffkivZ/AltCXRLk7Y2UBhzuUY5dQVP3TgkcAgdaAPoDwNpMN1ahFEySSKrOig7Nu4sM8EbM44wDlRjjNeE/EOwe11GeJwVxNIqgnClflAKnJ4zz07/l9zfCvw9HcKkSQq7SxgQXZG75UST92+IiAhZlwc4Ow896+YPjJpTWmsSM6IyiZgzJJG4LD5vLkI+423GRjA4AIycAHznaRbYmIcgglSB3UY3EntyFqUrgl1x8wOCR0Bxwdx+boKv26Bp5MRlfmb5QQ46r0YcHk8e1aE1mjohUqO2F5OVA5bHQnPB4GR+FAHKsnLBghJYEEYXj5s4GDzwO/aljX5lILEgFW3EkHJGNo7DB+ldTFov2iKUxOrzwpvS3ZDulX5jJscDBYAAgZzzxzxWTHB5U2JE3ABgwxtYP8wAUkndgheOAe4oAs28QDbGDKRHuOSVIUfNlgR0wP1x14reS7LpDAihEQkQkjDmP5iVcg4bqPxGc55rLaLEcUgHyFVG4shJOA2Su7IODg+461pxNbFUSTZl2LKEOHVVXG078ADgZwDn1oA2rad1KbI4yufnUlkY7gAxUA/MdpOCfTrjIPX6fNC8SMpZJ0dgyYUqyKq4IbdlZNxbPrniuOt3gAyszK4X96rxh1Cs2P3ZD5Zg2OMA1s2LRqggVQkJd9jojRgyEljk5yDgjI44I/AA9ARt6CaJFZQxLohdpEUhtzllUfxHIX5jn2zVhY2CKVCxyoFUOAQ24o2WGWUORgA9/m5x1rLtL9ki+zF1UNIriRlLHaUKsCxYfKQVOD/d6jvpHOAd6EMoxKX2sSQ2VAOd74RTx9eOtAGtHAbGXa8qySnh0KZaIcEIQ68FlI4DZ6gnGBW7dSafJaxrbRNb3TgbstsRmO8ssYJH7rAOSQ3IwABXLWGoJFqUEMzMd0XmedC6SoDnZ5KlgVaQq3RscEgZOM69zNbsNyzI100xdmRJI444mXcIkYLhH39QzZIBx1oAy57N5ZF8+5BEStJ5kaKMOGHyE7CT1Yd+RxzilmljknWIsxURJEkY3MWCA+YVPBVNzMepA9xVwSI+3y9qhFJky/Lt8jjJY9twxwffNVQkOZYy8izShvLIRsMxXMeXwQYy+4HpwOD6AGjax6I8CRXVk0rbi4l82Z9iEFW3xxkFYwCuWzlc54ya5nVYLaC5/0NlELhAjMSFhVgVZSzsSVGGOc9AD3FWZLaSGWMTOGkChzhiqA5DqrA5BA+XP97kEDFR6hLBJElsypFKQ0vmxq22QYwFc5O35cdBj5eoB4APUPgppVpN4sgH2i3QNco0ckhmiSbb8qqXTJXOCo3cHBGeSK/UyWJtM0OOG9tyFW3gW1lRGMcoI/dvIWTm3MbAcdCfmxX5a/B21eLVod0jRJ5yPtUxuXJI2shVQWj3DAPIHI55r9Vls5NR8L2VnPKZY4oYvskA2qXhVVZj+8xjZGqNtOSxjYAk0Ac9pN/t1G3UzSHa0UMKbA0cSKRlIUA+UMNv0ye9fTOlzSvozGQosasWjKRmR22AucFUOIx82ARjODkZOfmKz0aW116zJ3CI3EYMe4gmVR90b1DbgOcewxnrX1ZY6VfXmjBlV0Z135UrGjLFgSRgZxgp8ueCMnA5oA+aPi1d3F5pVxCrXWzzBbyJGX5kY7FXKLnOGP3SMDk4xx8pXc08RtVxG8ttdMGiJJ/wBTIyoX4zkPGQwBxznqTX138YNOFg1zLE8sTToEEMcrzJGxQh5QXb922FYHbwquRjbnPiXg7wHc61NBI9sblA08rx7hEGTzCzSvIAd2BKCcBjk9CKAOL8S2co8Mz3l7bmxhlt55LYZi86WB5H2wxyKmSiBeSSB2Gc8/n/rsz3Wqz8iGKKSYLGqqpTJORncS7lcHOSeeoGMfrr8TvAsh8HapdPCUNjay26qhUwRoivLEu5lHyBG2L0OEDe1fkVd2Y+33BWTJjllVVA4Vi24qxByXPfHy4HpQBGLeOYCJHIkVQWUoP3bNkpjk7unoAOnFNu4YEUHLK5I3beGLLuP3MAKjAnpjOOeevR2dnAYlklZkfa/mNHtIWVT8ojR33InKn5u3QknFVrqxN0LfZIUkgJKpGg+bOS4MuBnACkhsjBx70Acq6IytFNIksA2skDqNodsRknKgEhcdeeeOpzFPau48yKLEWAUO1grYUL8vOXHHp1bOa25dMCHOwLJuO8v864YGNmZjx0IIz6A81NAn2MNHIjTCQEIm7ECZB2iVlxxyGAHBGMkUAcLqekrcBbq4AVYoFiFzK0m2NkJZrWDDfvDg4wDwEBOK4jUR5iGCBBshBfcWDyN91sucYjIyRhQMdPm4Newa6XuI1gaOSJRE8bRDcIJDuDxqkfAj2qhGcdgeprgr3TCY9/BcssezoxIAyeD8w9PXoaAPPXDKCAMHHLA5xzxgDqeTVWG3mnmEgWTy0ILspwRnc3BJ4Y7DgDNdPcaduBAfy8h3UNgIzIpyMn7pIB9vlHrSWunQRsg2y3buMmCOIiPpuBYSlRKgbrkAdwcdQDib6ENeyBVwFAQFZGbO3kH58ktyAQCMEcelXrWKXA5bj7pOTjAJx+pP4VoLpRLGRRhU+ZmABEa4JBJB6cd/Tit2w02Uug8pmUxBwSrK7DHmFgu35oyuDnH3SewyABkMSraQ7PN85ZGMjYAXymClfLYc5JZic8dOldJ5McqW4DvJIkYLEnCqVCgRopQBBwV6kfIMHJxRBYSxAH5S5cbc4UZIIPzZ+UqwUjg989s6AKfZyjWoScNuVlQZdMnlnLcMQ65GOijgHOQDnri3khdFeNotxBQMMEq2ACW64ySener0KFVPlS7ZAyhSVkwyBgSpwOvAIyOpA6083cqTxtKh3BiYyUAKkfdOCcknC9uevNTxTo03m7QwOxjGHVdik7SdzjkklSMLxnoOKAJJ0UvmfcWYl3kjHzAH5WxGcDcexPUmoBaxurDIkbcUzG25vkBZg20Hc+GXjjAPStyIbZCoYRJI2DKQGcI55QqR8x2k9sggYHSrdpb+fN5e4JbFjhmUgjDKrNgplzuIJwpbH8IoAr2On77UGWQ7UDYY4BO35lQhV+XGR26D8K3Wt7I6PqEcILukkHnO+0RyPE8jRusZXcnBcc8fKDnnFb8Vnbw2BQnfMjFkkVT5UqovBaVgMNtaQEEj7gxmnaRHbvbahDcWuYY7ZlkUs4baHdmnk25JPzqByo+XjkAEA8xuNAhXZcO5khukQxxq++FVQECOOMj5CrDBxnJzmrUlqIpXaGQ+TtiLAgmRGkB+YIWGcuMZOeB07VrGBLOTbFAnkKXEccrtgYcESq2/rxwOASTkc5qVnd4mZ0VVlkVQ8jBVDMvmKAuBsjBZupx83IA5oApyFvLhiXyTJ8xYpCkUhGFG1pFbJUFX5OM5znioJYZJJzAhAeZw7nB3qjFQrGRk4DKScgkYIPWrdx5RuF8z5d6IhuEUiJXDA+YhVVwwGM5zkHIOCDWXNLGs87BzJIUZRIz7VZdojbbuxkkZwMDOckeoBm3fmTLPHCs0yhS6r5SBy0KFmCPxhdzNyTjA3YHQFtN9oSJrd3iiREeeXAKb0O2ZTIQduAcHsC2emKlDAyIN5UvmNWdvLjRyQuDLkjaEZTx3OMYNQ2TqLhongkURjAZgwDmWNlymwAOuG6MNp6Y6UAdJbT2yCTzGnuI/ICwtC6AIX8t33JIpBQFRgDHTg1JdajLLfLHCkwgFuoWQhcFEO6QtsQBznzMtgHABOeTVS4MFuWWI4QxlHRU2Irbk2cKQVIAAPHX6VWhuyJd43KgO1wkhjYxuWAU9/LIzn249KANb7WklusW1FZGxG4GGKkHG7A4IBXIx820dNvNS/m1I2/m/MxU4VmDEDDKuNigAOwJ5PU81raZFDfSeVFHGDGGaBZh5yfOwwJCCMgDJJGcDJxjNTThwjERESSlZImEYEKGJnLeSCpI++AdvB2DPAoA4xFnKo/S5iyfKkjAwVct8xA+6WbuuOKsLgOGuYVkaRU53ZBUtyVYp1yMZB4HqOaSa0vI57qS8maaMyD9y0Z/0cqozvkPDEswI6fL04wauLZgSlYZEmQoCCGbYobBCqkhGSHAxg9CM9wACSK3t0w8GROmwKY0lZlJBBKvuBztKjkcknnGaimtjHJv3rvSQb4+jE7mYBo93MewZJHHAB5rUhjvIY0uIl+QSlUYZCrIF3AMSOGIDFQT2OOK05Yw0SmSKGSSVFwZJCCNpwgQhyV+6cZwCuOOlAHGSxmHD+aqFmO0qCqn5iAFwxLnj15AIPeoIlgCEShHYguHQ7DGob5yyYAJIJ6k/eHI6HeuQFeKLapEUrKksUgdNhAyxJVSx+Zs8DIbBUcAMezgYyxtCTcfMm2RHiggAbajFiSWByDg4AJAoAv8AgJ1tvF+iuC5X7VEwQD7zmTA5PXnOPrmv64f2EZC+haMJQ0XmQwIJD8hTYqna3XBCgDHJxyOcZ/kp8F2VzN4r0mJidkFzGY0D9B5qglVz8xLA4GD3r+tH9gDRNSn0rSY54LlY44YmYuzoWJCruZWI2kRnp1wvGelAH72+Cpkn0lY3lRCibWYnGTjbkM33uOmB14rN+IcD3ekvbwyujqqmOQMokYKQcnGMHIHbn3q74V037JpMUbx+axOVGRkkKobeOOMnjnPryeOV8b2t7HZzyTbwm0NGnDbAv3VDkcjkHoCOCARkgA/n2/4Ka2tprnhPxEuoTSW9zBbTD7T5ZniktreIC3gCJLkMCOwGVXJr+OG9tUGr6mkVxFJsvrrHDoWVZGAOHToQO3pX9g//AAUTtb4aP4iurkMtu9rcFY5BkK6xTFf3cgIcgA/QDgen8dN+xbXNS4Zv9OnPIPP70k/TigDZLwNYxAoRIpbawk4BwpyV28KAAT3J+lf0Kf8ABFzUrSz1C7ttSu7gRyX26Fk2t5KMoQiJSoAxJk4ZskEjjHP89CKJLchURCrGTeSQ+0biFUk/MSDyOSccV+6v/BI+e4OtTWtvLlzeQNG+zYoTcqt5gHPIbOTx8vINAH9y3wi8t7CznWRn8yCMlQwcBdgOxivAfJGQORnHTk+7m4wQE5UZC5bGCOMAEdRkZ9/Wvmn4LSMmi6Wkcu8CCIlmUgCUxrvyuSdoOMZxn0r6Aljdd+GAclnL/OVy5LkKCcA8849880AaiXpkPIUyZwdxP3j/APXPT2q0tzGGAcAEAE9wN2Cpxjtz2HPIJrnokkMoDblQKCHGCrE5BHDZDcL7fN3xVpXVZ4FKylt7/MnzqAEYgyEniP7v0OPrQB2dttYh2OwE4Zhl1DYZgCM8Z4x/9arpkDqVw4LE5ZW2sAecjBG09PyFcjBqLSuxlie3MbhQeWGDkBiOmQueBkAN3Nai3GDkEMSfugH5um0gbsj+nTmgDeeUnaclcA4ycM/JwSx5zlf061GZQ3zDC7tpLcZ3AYyTnJPbP5++LOzyIY1fyJSVdWJOQAQ6kEjJBz7HnkZqRXZo/lZs9GDAjawPPBAJ5zyODxzzQBoLIwBXechtyjChSrAMo6kMOT79+M1IMsd6ruxgsckDcxCnjJB4wPqazkgcoqq+NzAyNllIRg2/yyOjbj6/TNaQT90yncm5WUFDtbqQChzwwBBHXpQBfjIGCXO4KS5Y/KQwxuAB4bgAn061J56IjF3Ux7l2jBOxcANymdzYzjGOm2qimKC3ZpGdgirlmVpDtBKksqgmRiGPI7npUipBBGhXAjdsRjlshgSoIxyevFAGmEXC7dgLcghQNvyhd2M/f2rjPJz1qWBHkkfayFCf3WwfOOPnDkE7vmBxwOAaqmT5VcqoY5G7ABCZ6DaM/ezxn1pI7k+arK2d7bV68uQcHcO/XPNAF5zjClvu8kjlsMW+bA5x97rxx9aY4klhJ2FtpjIEm3G4lto2qCBjHqcY96hkLlwpmjIfK5ibeUXAzkEY6lvrzg5phkMYCGYMEb/WKAAWUfMO+BnnqT756gEi+auUkZMbi0SIu1lyFz5h/iO7P/6zVqK4A2od7FmCsVGQoC7gzEHgZwO/JHFZbzB8/vMHA5xk5JY4Bx3J7fXPFLbtJvVpGVnOQ+3ABXkcZPyjgde5oA1lRV2+WFABf5QqqNzks8mdpIc7n6ddxNTJLsyMAlsBgcDaf7oI649fTmoPmUldoQbgoOcgsOSScfL1wPpQ/O4YG0jADcktyWBUewH60AS+dICRtIzkkgZx8pAxkY7jPp9DULysCABwcnOTxzz+Oc0K5bClQPTkD+EDoeg2j9cVHIyZHIXnBwAADjIHrzigCZJX35yxIIO7jb0I2gH8KsvPuLNxngMQBhiAQT+nNZrSgBQgBOcc88g5xkfjSeZjG7Kg4Bxnk59M8ZGKANBpRgAkE8cYAHBPT29KbI4CqVfLHquOgA6ZB6kZx/u1nvPGp3MQdxAHbdhWYgZ9Ap+vapy/VhjsMHIPJPtx2/OgC2HLqq4A2ZJbAUhfvEFs88DvzURwTuBGTkggDjPOcDGT2z79ar+Y56YAJycDBA5BGccf5AzVeRnXyyjKB5oMhfcuIsFmUAOPnJIA5xjkjoKALw+X+LBPPABI59CeuaQSrGB97blBhMliWYLk88Y7nsM/SqjTdCQFByN3PJHPI28fLUbNgAiQAkfxAkAEAZxxjHzHrQBd8x/MTy8eWVZiT8ykblG0HdkPk8duDnsC7zFjBAI+VmJ44J2nI6cDGf0qKV7RYrf7OWMjLmVs7kdyR8y4GACOR9etQmZI33FwQ2DzgsOCAAcdOoznHPTpQBoNIg8sBXZy2z5RwPkZ9xAPC5UjJ9QKBKjFhkll56AEkjoc4GcH9Koteh5C8fAO1No6FQcE8g5PT+foKspMrFRu6gnABLAqM85b19qAG7zcwq6iWLJJCygq+QxGApPHTP61BPuKsqu0UjL8kgAJVuBkbwRkdsjHY1cYpkMedrbhhT8wJO7nHU7uoz1qAuCnOcjJz0Ujp6ZHGT+NAFRpDgqDkj5SGKryeuWGMEsT6CqgufLcqQeNx4Ix1IPXgtkDP9atMqSLlQoGAMjAGRkdScdjk/n0qA2ihQVYkn1xkDI7YzjjOf8ACgBzO0igKxD8dDkg88EHtx/SkxlVDEltwHTAVlIGG/E/r+NJAwkJwJYzG+wmRSoIGSCnHzDH8+anbYF3ZI5UOxzkHIwQR7gdueKAKrsofaQNqgrxxg5LZI9eufXFV7hwAQCpAVwDjp1PJLDHU1NcRDIBBAL72O9uQCGJ4+8ee30qhem3eIoqs0bLsc5JEm75X+X+FcEDj65oAy5LoFW6leBvIJDEgEDGefrVI3wDZ3LyQSAQNu75ST3PH8vxpJ0hiiVUGyOIKMK+doXg5Pf5fxzXP3EkbTIBLgNJHGpz8zs2QAFJ6gKfqAT0oA37XUVnDbCyhCydCpZlYo+Aw5UlTz78VrQyELEylJNsjb4jkMAgB+bP8LZPP1/Dk7dzHIQ8ilSxVHAOFQjlnHc5weO3XnNalnchJ0LAuiMN6b+H2tkk7TwD1Hf1xQBsvM0rOdo5JIUAgAM3Rfyx+IqR13RqrF85zhSQNwbI5U5AGDkd84NJJKJwHgjcQjoSASDIc4ZgByWx+VJA7SRqzxiGQAAwlg+1snBJQkEfj6H6ADJnZdpZZJg5HAXc2WbaSR/d989Oc1XnVOMKqED5sEk5PBJBHT8e1XPMBTbIoQhvlwfvLk5Y7RwTz+JqtKhZJZF2xyCPb1GWDhlbggAgAn357EA0AeeeJJhDauWlyjuqnYpd0DHDMFxyuQfoOvTj81/2ndaj0vQNVeOZmMcbl2cjKRvu++RjauH+9nPBGfT9B/F1wkMFzGWMZCOjFgURg67s5K7e3qccgYr8aP26viNpPgnwL4g1G7ZY/wDQbwLKW2q0rfulRCpHmMfMyDyBznOOAD+fX9pu/wBP8X+KJzfahaeZZXJaOFHYAwPdn99CjjFw4tlIZc454OQAfgrx8lla3oht5JZI1tvNWSC2kcMVGSSj7SWDDGSAMR5HGBXa+IfHUPjDxBc3cxlLPcu0ZMnAQyHaABwVKtyCOCAQeK8u8catNNfTeTarHJN5oicplwhUhliiMahWK8ZCjgZxzmgDlNImnju/tg3ymORH8osyPIrANwGA4IzjtjGeMGv0g/Ze8RLcurXhkguIpTMZSxhR7WIK7IsiMCkqsh6cMDgkY5/PzwzaXAZVa1e4tXiUSNJty2xYxKkUiLk/O38PO3Gepz95fs5WL3Uwt4oVtrUukZRT5jooJVwshyTkBwcZB3D5cA0AfanxU+KsGs6LJpsXnXWUTy0ZS9vGHBRiZWToNv8AFnggcnmvxF+OuuIfFlxZacryXchdcbFjKu0uBtK7vP2ybhgjByABX7ieOfBmn2mjQ+baKDLAxgbesUkrqpcxRoFI3lW4cqFXBB68/mj4u+BV1qniSXXlsL0pLdeUssEbMIoPPB81iG4xweSASvXaeAD5f8N/294d020vpRNsupGhlkiDhwDhmhnLjCRr8xJbjjBwOa9Eg8ZrdKltprTX19ceZCqI5UlmbzEiZVICqFVMkMSCeuAMfWel/A27m0aK3Nipie2mYGRXWZ5WbaU8pSfnKFgxBP3CMAnjwnw38Cb/AEnxvePJNJa20UTXBupoZI0t0jmdrhEDoQZ9oULtJB8zHRTkA1/AXgHWNXujPqd+ltBbKs967SOyxLlXkht2kQi4ud2FGMgk8HBr27V4dSGix6P4Ohnto7eVpLm68yMi4kSJ5WW5YBTIzlySp+6QMc1R1+e+0gR2OLi30+CO2NqgD5uYrkkyqWjXkgbg5AKjjd8vFdZo2s6W1h5V3IbNI/3zWRNwwlkLlRcTbQ0ZzFsC5IO5QGFAHxT4t0bWWaYXtpdR3SO1xJdznCSBg6zKwTiWEAIVGQRzgEE14fqWlTP5hJWFImkWJo1R2l+TJMhXgjcCAVIGDzxgV+mnibTrDWLeWWCxju7eERGeKaNArgsQW2RIqzOFI4GAfNHORk/P/izwik9vFfQWFtCLmZZI7bZ5SwCMKzqY3QZPzAYx1UZOMUAfB13obrDd3jCfzGiIjVI5GgikfeyENGxAlIQAZIO1ieRkV5tNbT2/mg+aXlDFyMlwSSqgHA2MGGB0r608SeH9WeGaG1SOOKAsz7FLI5JypwuQAQrqWOB85HTr4teeF7qeUCW2NrcxfaJ5ALhUWfOHVUycNtGCoJzyeSeKAPNJSbW0DQDdPK0hcFAzIEym198eM7ucYOeMZriJZJ7ycyIWeRw+/YxJ/d8FmUjgbSB74yea9O1fTbmF0s2h3TZIIWUNvlU7goZXIZdo68nJ6nBFcUdOu7YygII9jszyKo3gqWDIW4+XJAPbI9BQBWdrkWq25lQAKNkflqNxV/MJYgck4Ybjz8+MnJrmTDP5rzqwIBEjQBicDaC2GbuAG4znJ6HFdJJHdF3YR4KK+4jqyMAuRz97lj2HtxWZeJdJbrcRxBUDlVO0Z3OGdFDFckkBjzkYUe1AFKKR5nUKCrH5ipXLHIOcDPQ1p2xHClpFQffMSb2YMwQBFK/K5UNzkg8HgiuehubwzpIG2y7ViUKmQEXBAb5Tzwc5xmvuT4AfAlfELWfijxfDNbWAkie1sJYk8q9giVJIrqdWIMcWwEkbckEsemKAPb/2X/Ct34V8IXGuXVrE994okkhsbcw26XP9n2ys8ElxPsYQo8ru5GMhUznBJr1C7nkfU5ptSKmNFknlXeyNbyiRUUFPNAbDlVAzjjIA5NVfGepxXFxYaJYIbKGGK4t7a1tFjhjEUcakTF1lVWV4kOON21yw+YkVyEVpJp9v5u52Yhpj5VwDJKSBKrzxTlwyBVT5CFDDnacE0AdnYacl/PdLegRW0BuXmPmQTTySQRTSvIwkB3cvGBjJwuC3INeYalbtJfXUouLkgPDDaQy3aI7+YChtpmXG8eUki7QuQ6AEkLk9dapNaQyPdr5ltexTW0hhcSrAsiqXZWWQeQxjjQNngF8gbs0svhSy0+LTtUe/Ito/9PgdkDpIxIt4Y0mdvkdDI+4HBVuQuASQDyvWNFu7NbiSR2iuVaTfGhAeMIwiUxXII2nZnqRz3LBiOw+FVnA/iS1lu9RVpLa3uZY5rlWaVWcs/kuQ+H3bFJI5PmcEk1napqCapJczxo7qsqvbEbpBOHB3xsGOSFyhOFKnOcjv03wzmsoNfWB5PMuLeGSOENHNKpl3MF8mMKSyiNiCxJxtweMmgD6kstJlneGSSNiIQbu1Xyvs6XKsykskCMGFuVMaq2/oWZc8V5n481C4S3vbaN9lvJESBI7CWLzXZkVSVyqjymbG0n5FyCSM9pqnih7G1NlZnMj2qLNNB5SygTSgeUipIVGNqkng5jBBxnd4H4n1qC0imt7+9unkhMo+yyq7SXE89uMyymYBVXEuACTjnafUA/P74pJ53iHUZIJTfRt5sIkAaViAW3TLjodx5I4/DArwqWBoQYzgb+HAUZIDDAOOmCD6Ht0r6k+JGmWNrLLFY5luJNsk0m6JhbbuZIVlJChQWUcHoCcY2k+BvZzTSAiHzEjYgfd+ZshlV/m+ZSeuM4J+tAHJNZrF5irGk2xVLNGWZUDjGSQMMFJHOQMnBzVY2ir1Qn1P16jJPB4/Su7j05HYzSKYQwc+WqFicABckNggsMH078imDSJHR5GUvhlJUAYOd24YJyTnH4HrQBxC2kmwHOBkH5gMZ556ZzlTRHbgHDYABBJLEZB+QgDn+BiR7Diuyk0t1kRJsIrLhEQo+3ksFY+YAmc46nGe9Z0ljIpb5GJEhGMclQOCBjg/e60AYEscKbHgBQIrNMck7iFJQcdcHHPfd04FaOlXV9cxP4dmubaLTdd1bSp7u5uYYi8M1j9ptoZ4ruVC9vGsWo3HmKpAcY3g7VxMtqUVtkZLMNjAKD8ueMZHtg/zrMurVkAwGU8YwDjk5Lcj0/lQB/Yi3/BO79hnwb+ybp+p+JPDPhExWPgCLV7z4hjUGXxTc6vLoZu5tXN+b1oruC4uhIY40/dBRti4IK/hp4t+MXiqD4M6B4k+EM3hnTWh1G7+G3i3xbYeF9K0/wAQ6fBparbeHba51kxFLS1utAMI84CJ5DZyEuSGavaf+Cdl78JPBug614h/a7+KF7deA9Q8IvZeEfhBrt1r2p2+oWWsJMlr4k0zTY5ZYkRVsbtIYykagjfu2shHyz+0V8UPBD+LfGHhT4PeE7LwH8G9fGl2+l+F4fNjXVLu0E4sfEdyj7/9OBYbi0mVjnKndwQAfBuqG8uJri4v3uLq7aVjdXU8huPOmaU/vRPgh9xGQdxDZyDg84cjlSqKCQCQwbDAuSeQCPTaR9Peuk1XzEkkSaa5aeGRoJI5I9gjjj+W3Q4b72A2QelYSKWdVQnLMpYbcjr6nvxjk470Afpp+yvpJ0zwV9rty8b6xeNL9pXcphaKOMFiof8AdxnaRk8Ptx2Br7q8PX7rb+fdtdX4iuDHKUlkSaWYGF5WIjyY2ZSyswHAXBPANfJnwshn0j4beFrVLyK1ke0id4ndYo54518zbGr5P2glk3LkfePXpXtFlePFeGBtTmSCK1haS6lMcLu8gWRraCIENK/7tVXg8DJGBmgD7i8OWt/F5N3YI9v9rWO5ksy08geARqkak+YzoR5Z5PGJOR1r2vRtT1wwyPcWsctiMKyRNIRMUJbEguVJkbL/ADYPU8ck185fDbUE1eJWkvbuDaq2TQI8qtMjlY/kyo+TAUkZOVbjvj6RsJ28O4uLqO4NvtVYpLYAuwUDftEr7oZFUA5AdQQSFJFAHWTTw29vDcIjQJN5hVY5p45JEZECubKL5WjJ244O7Y2CcknHTWcSOoDxPBDsfdujhcbn2oIpFHmOqIuNp3DJHqTh6r4qi+1JcWdsXiRT5qXEbefKjqZ0njRrePI+4SSc5bOMHA5SbWtPM0N5PBNaskhjhKhXFvDLtKvJEXDJGCDnBZucdqAPR5NbW1nea9tLvdIiyCW0uGQDzQBEY/JYbiFTnnO7jA5xgzeLbaETyoupfZ/M8lrdxJKNzFyqsXZtspdc7mOAW2q2dteceIfFsrTNaPfRGGFZIRPvaOOaU+ZCpBYAqBI0gXcwxtDjAwB4P4j8Va3I8cU98llHCbhzPbwmBLmSIx4dSiquCjqdyMWLNub1IB9DXnj+O6s1WzN2ixvIqtPO7IkskhRBJaq4XHmJGSSAxBDAgEg+X3nj22E06RmNZhteaWISsWcBWJiRkAVFKLuI3FeWxksT83X3jDxDZXEkK3UzRTy+bBeJIkbLtLGPa8SkjaqtkODuC9a4PxF49vyjxXI3XeHV5rdpkkIDM0qzIpyQwaTcwHz4AZcdAD6G8Z+O4GguFs/7JkvJE3XDLLc2txEBGfN8pNqrKH+TdgkqUwVzkV8t6t4/uDbzvay3MM0DT7pY2kzGEDZWQbvnjMkTgE4+bBxjKjA1XxNqV5F5L36RwW6yTqIzcPdFduUjwAoY/KAC7Y6EgYOfL9SurmeUyrdhluMCZWkhQyhmZMSRBQMgDPAIz9485IBpt4wvrg3d3qFqL2C4jaTzrYeXNFJuLJ+8nGInMisWCjcw4BCsa5bXtS/tC1F1ZQXEM8ESymC5by8uQ6N5arlWQgD5hyGbB44rHvLy509UkCXMtrMzqYPs8cltLEY12yrI0h/erv6KVIKg8Gp9MmWc/abOyneNEVJmkj3I6hULxxxGQggqQAoxk9u4AM2y8XNeWcelixKyxqFd3iW6eE7EVtkhOEiLrvxhdpHXkmtm1AknhWON1mbCTJcM0cm1SrspCcOflGwk5O0nk5zDPY2LSyTRw3mm3Qt2MKWX7pXHz4kmSQ5SUFRuAY+oIFYj6ve2FuY3gM8lttjEhm2SSA5KjLgbww+Vh1w5I70AekWusQ6dNG9tLbyQPLHDLBMjKVJUHKO8akMc8ZI++QepruBerLp6ySSxajbMZjPYtILeSDKhSI0QsPMETKwOQDsz8teOaf4mt7xLZ7W1UyyLFDeQTqZPJkt9pDcqTt2Jgem0c+u/Fd6dqMwntJXtriLZcSRAosk0sq+TJFGrcSRsgLZweDt7gAA7zRLgyR3GjLZzxSypv0+aUAuFWLeV3sgy4AIxnle2ea6LSpL+ONje3XkXM91i21CSKVfIdAfIjlVRny2IIQ8jAO77pNc/oFte3B8i0nc3imCdY7kLNIqRMqqkUvK7SM8FVGDg8dfd9C0H7Stva6hZyXa3k2JjawFhFuJO4Achv4cIQo3HHOKAPsj9mmV0sFtr0vcTWV5E5QPNPEyzq2Wgd4sgF8njs3A6Ee+eL54Z9Wubm4jNltt/LLSWn2eOKeUbY8ydC29G257DcAQMHxz4CwW/hlc6hY3S2jXM1q8MhujiEMUj8pwTtVZIl4Jz8+Se59J8Z6ozXswC339n3EiJ+/8AnW3lsZFQRoJUywKMhOAQ4YsS2MEAr6xqFoPBaaNNDDIbmazVbgOVd7dVLyCUIqgkSRuCysOBjGM1/Pp+0p4stNb+KPiT7PdPqFvZ3Uun28SkwqoszsRMkESRqq4ypAwARzwf3C+N2oWeg+C7yeGW4Ww07w1e6iZEt5EjhMgBglSZSAxSaLauGJDqd2DX86HiBH1LWdQ1ONzdRTajJcPcSg+ad0mZEcqRjLHrj8qAFDrPFFM2IMiON0yrJE4CiJiqctklhnnkA8mryyW9rO0kSLcNEgEqOG2KWDEPjooDNyMAnaBngCobbTppCoELyRyosYdmDKQheRcZJ8vDBecdMg9eN+20YG2NwrkmUFJo1CyKeVRz8oBXDtGQSeckUAa2ipK1wTCpkaVy6ooYuZQBubaHO7c7YySc5PFfRnhr7RBaGC9VoPKzGtuQBMscm5PMKlcx5wSC3oT0FeLeHBa6WqyHzI7uaORYmgcEzok5XyptxO3DxvuwP4B3Ir1O61FNUEhjs0gvWhfzXjcOXUoIwJ9xG/IUDJHcc96APZPB3iqy3w2g1OSKKzhlJSffGtw2+Jgq7gPMBUJhySMQ4A+UV+lnwA+KVpd6Zq8T3qb1js7VoDJKFU7X8udY4yBuPI3E7mVQCc/e/HGe0NlHZyyXQS4jhjeTah3OrbY8eXvGcB2OCc8EEgDn62+Bet+VYJaqWHnXEErEpvllClVRJGADKCQePmCh+OaAP0//AGpNYjt/hh8O4rjUhbw3HiF98oAuMAWTPE0wYAlhIQM8bc7hjv0X7PvjrdpNnDOpEOHhtpXacAHHzSpJcSMBOSoPUrhwByBXknx/Nhr3wr+HdpfXH2WO0u1vISweeR5ILZklfyoIHdcAYZ3+X0IIGel+DOiXkOj2oiIlEl80qW6iFJocxrKlwls7DFucschOSpAYE4oA+p/HWqxzJbFC6us880ilS9sHkhjjhbC8nCJKAM4yAeCK/Tn9i+Nk8BaSuIpZAPKAJV4wQ7lHyr/NjK5xnb6cV+W/jfw/J9htblhM8kiO0+OGMe1MOVXCoTvbG0nGBjtX6efsTm7t/BWl7oZLgXG4E/IqooJDbVZlyBnkHBwScHqQD9MdIhQwqrlcqM4VVIHQkYY8DoCRzwK3mGVJAjIygLsfm4cAqoUD5uvOeo6ccYekRyLGB5SB2OcKSowAEjLEDLMFwCMnkHBxWm0MqLGDOYyocy7FV8tIchQxjBVg7dRg8evNAD4y6L5caKCS+QzFGeMqcmNfXcwyDjPWsjUnjEcoUMXBAwwBLLjIKk/eG1hk9Acj1rZOMICzYTGQwJJHOcs2D3rntVIiEjGQydcKAcDnhUXI429eAc89KAOJ8qJb/wAwIhkYrzk5b5sADJ4A2g46fiBj0jTYQ0URLoA5ZoyhDE7ct82ep6ZxjOMj284idTeLvk2lgTHGuGy4OCrqxyoPPPr0616Np0gRNhOBsGBtB2gEA9DnoTjA6sRzxQB0L24bazFlAwwCkhSRkq3K8HJJPTJPOcYqV4kVF2MNz43Z+YBSeVALDD7VOPTr1qtDMbhoo2kVX2bRv/dgMpJYl3bGCqjA6cfWmNLyoIAJ+bORyRg5zzjHf9O9AEhK+WSoVwwCEgkkornK8dwxx6ZU5PAIqCIGMSRlzslLSZ2grEd3mkrgbhgkrxgkZznNWUK7QGx3bYnzK3QENkHKnJJ75xzSqyiAoF3AZGE5LQ5Y7QMnJMeenPtnFAH+UhZ+GY7ffLElrPHcQru2ywXAMy7cCKGNlMRZg+CN3ypyD1N3SbWxtp5JblGu5Sp/0IxDyo5Q3locg/MNgbBIOGzkYrm7PxVd2zwW0MpiQRsBE8ayxqA6kBHwxV1jZsEnOM89TUOsape5E8UokikdIZ5l2xbiu1md4s5XDkqSB2yM9KAOlvbiAyTBRDAo3SLGBsCEfMiKcDOWGDkkE84GOMn+0BBAJVIUSTPiNnRTvIyxVMHGcDp/d6VxF3qM2yZnuJFaQlxEFY+bErqU+clfkyrfN3DDpXNT6u0zSopW2dZC6RRzyb1C7uQJScADvuHAzg0Aesp4hSKARedHHIWdg0jHczEqCRk5Pyc7cZ4GCMVSTWVe8gZ54VijyQ0jhFIcFsKCD852p2xuYdzz4+t+9yolxJJCoInkMmJECg75VkKgHaI8kA5I6A1k3euSxSCEzyXMKSl1ZGDblU/KwkwdyYLYAJAzwBQB7Jd+JZrV7y1V5RaLCke3dsJRyZQ8qpgOSpUbgPmIHSuGuPFdwkn2azfdaCKQ3LSusUoRR5kjQbc7jkAbSeRnkVzuoa299cRLZxyrYpbuZkITc4IQbJJActGSF4ydpyV5rEg0+WSRhM2QThEDsBsb5S25VIwAB9evNAGpc6xFNGwt1mupWXeRcFY4E3fLlIwczSBWjwCcZ7MKxZb271FWVkCorROxVGLxEIVLhgv3CFHGQMkYHprXehhEVoUVcRLJLtfcod9w4CgFeFGRgY3AEd6msdLu0CeRu3OGIRGZSxRMO0mMbV2buTwQT7mgDkorWe4mHJkAxh3YYGAxxk8AbefrwK6620VTBlW2o5T955cgTzNuRyMbWDO3JDcDp2rs9F8Ky37nyoisqo1w6yKU3RxgNIUGCXABxgDnIxwa7K08OmSRQIZDEgVmTLRjzWCBo3wMLghcj3yeeKAON0zwtdTwSeaZniLxyW6xqojO3cHkZjjJBU46dDz2rrbTwmZhEoJkkGAqhChVmYnYSB853cc8gHAr27wro9/Ba2yPCrxTOzCRo2eWOOB1b9y5YBgJEAzjOGw3HFd9aeGLNrmzMEcUU1wSsshDoyySkRqy56ZOTwcZc85AoA+al8IJaEB4C3mgyRq67vLZmJRixXA3Dgj8H9vr74DeDZri/tBi38q4KrIYgqSQpGpAZViTIcbVAyRnB5XJrmPFGmS2kv2DMTQ5WNmmRQdwcRH5o5CAgKOeScAg4DA16p8GQbLWtMuXulaEStG5QCJZzAoVt0oBMODjBxyC2Ac5oA/Rjwt4B0y1jTUNOtzF9j8kSyTXJ+1SSFgBdOobazNIqjGQP3QzzXpmmeHLi5try4ntzN5iyLPMYoo5kUIFhJkCHYqkDcRgso5bgkcN4Y1q3isgEuxKJf3fLyBHPVCzMSWjUsDggDCHGDwOpg8bNp8UcdzPiKTdcOI7hoE8uRXhEUzWzEsoXeCxyTk5XIxQBqpbJBbmSK0njlspUe2ljn3WeGJQiZihzGxBPB53DAzjN3+07Zljgu5lnuQhFvPBJHHGY5GRmEqzIWJCsVOCr7mJAxgV5Z4g8bx2DC0sLiM2l2qBE80hA2UGWkl3O6AnKhvmGcqBgEeY33xNsba5jlku0cWjgloNybiF37JHEX7xFA5JBJYk5PJAB9V3E9iWiljRLe2jMqyOPONuFMZxA82drAqxOMA4GQMYrktb1e2iItIprdVbyo1jESvE4kOJPsvltyNpB3FcKIyB0AHz5qXxz0iLSIY5ZxDcMSV3RqizElyq5VRglWwTgcdTya8D8Z/He3uZXu4biOCC03pN5RKxwOFcRb/LdcJJGT0wx2njODQB6d8WPHGn2VoUW7BuDJDBMglUJKSZd8hZEPG2OIgEqedwyACfgv4jeMItRZ7YyrPbO8qrMs6LGjNAMZYqfmCnDDpnHIPTyn4pfHE3d3eSQMgWFwi7WeTzmjXY8sZmfAj3ltqleM8dM14VD8QrW7aSQI0rJE88jXDRGSW5mO0rCm4iQAsDyP4AQByKAJPFcFhmaOKIuZS8suAOC38W4DoCAcejdec14nqlkYnRbtx9mJJUwtEW8s8tgZyrE9Nw4H4CvRLzUBqNtJI7cMCCY2xsK4LO27PJBIwO/bAxXnF8UEkiqSyK2CzlfMO1cK5A6jj/ABGTQByd3FapujhUMG2EO4PmRgq+EBRsd1J4zkY6Vzc0Z3fOpdVfpkDKgdAQMjr7fjXYzOuGYxB5nkL8cBGyGVkKHpuZsgYxgc1z14XWVpW+SRmYgqqqhVQAAuB83pgjr1oAyJImjEcq7kVmYK24FgRyPunP3SfpmnW9pLNJCnAWQkJubsTgk5BHXjtV+CKSeQxyRlggIChcAA8k4ZeuAeRg5A57H1Hwh4DudVmXyEYRM6F1IwEDtgZ4I4GP880AWvAngB9c1S0tLVJT508YAlgDhSuDK5ePO6PbvPfhee1fsb+zL8N7S1vIrU2kUvkL9ltlxIs11LE7QtcEFgYl2FJCo4DABuOvkHwH+DaQwRyPZD7TIFgS4KFQqllDmAptYb0Zg+c5D4wMgV+zfwE+C+kwQ2etRW6TarbW8s0lv5UGyIfIr4C7Qin92VwDjcNoGDgA+sPgn4RtdK0yzuPsk1vdW/ly/ZDI0Rw2CVmxKcQtIOMll+TpjFei+OtQtHgidrdEvbCCWKWRH2RFZwWZBK2AFBJGccYOTjitLw7NZ6ZbHY8cc8qANGMkBPLaMoSBnzQQpA44Oea8I+MXihLeG8V7hIUFvIowuHefazBnZcFQI9pOMnOW78AH5Z/tq+IPtWj6lFFMRKlpchhBIZTGqxs68ox3KQFyQzN8vpX80niicS6/eNcFz+8lKMmQd7OzArvXLAZ56Ht1HP7+ftR3F3rnha+l0eC4VIDcT3Ly7hZzvbQs8giuGy2dhD7AB0OQW6/z6+IhKddvGKMj/aJCQA3DFsYUtztznGecDNAHqPg4l4bcqQJFeF98hHyFTkFDg5B3LuBHbjPSvsTwzo0F1oGoMPnuLjT703DcJE5VHlRoSIl8lu5HIzn6V89/CbwsurWAknRoWgXMRIO24lBLqsjeWfkG1Bg4zk4NfcHgfwzcW+namkFq8kMdpOZBGrzq0ZidsoWVc9VPyruB5IxwAD8n/GNsLbWbuJhlleVOEULt81iGDDliQx6jsOTXa+A9JmKfaEWRwTwQp9PmQFRycMPr9ad8UtIFp4lusxyRubsgoUKq6OzdA6jncOgPQcDvXt/wn0KC50Nz5iCQPuiUFQwMak4Kg5cncMdSApwAOoB1/ga2nhfeI0KyFkdnh4jUqVJUlTsbA+UgZz3Hb5z+OE7S+LruNJBJHE6gScjoowApH+zjj059a/QLwTo8Js7+KFBN+5Lhn8v9wwVhK53oMMRt6EMODyCRX51/FqRJvF18gypSaRCWI3ZQnJcg4JJyeDjFAHlQbczOIwMAtzwnLchB6ZanrdeWRujBQ5ADAEHIIbHOV+oqy1rHHCJVfJd5FAyW3BeY8QqCx3Hdz09TVM+XJG7FSWBUAEjqd27AxkHp78HNAEsV0plgTyFcKzgDJO8ONvG8kBuMA++evNe4eBXjLxSyZeQkCRnKlVXKiIbjypJODng8c9q8IiCId2VIBBIBUk/3Qu4ZPJ7Zxjnrmvon4VJ9ov7ctFayQuVSRbmRoY0IwY/lhYEsUUqODkyNkDg0AfpH8ItPguEs7iExxRXFuIb23hYRDNtbgrIrKQZVctKW6dCoHavjz4+WaQ6rdmOJUSSaZo/lxlRJKrYLHOAVI5GcrivuT4PaPN5KXloWCCyleVd6OgAjjYhN2GQZZyMDOOM9CPjb9oe0gj129e3MgQszFmAjiMkhLMIiScxHIwTycbj1oA+RNPjUySZPlpvVSdpc4JHO0cnoM10bxRrbo+XMjMdyCLaFjX7kgfjcCc8CsSyR2aQjJyxbgHOQQeg6jPX0xWs6SbY0fzI0kKSAZJVgCcYY5C9WHB/ioAhaae1fdEy7zCH3rhiqli2CdvBHGR7daxJSS4AVBhi25QFxu2sQzDlhnPXOMnFaVxFLMXaGJdkSgOx3MMLks2S3JJVumcBaoJvDEnGVOOxAXgD5QOe/X170ACJznYCuAQgPGemTjPHc/jW2IYokDFQrPtcOqhiflDsGOOoDDI45FZtsk0heRF37DvbKYGzIGeowufY/UVqxyoAQYi2Ru4yQpB54A+UZxkjHHfmgCNyVAaME5IbCqQMdMkhfXB9u9bdvP5aqZMFipQL8hGMgjnJ4ORz15HWs2cCH725WwGSP5kKFgpZWGcqB068hfWmrcebIkhKs2QSgGAi8DkDJ24Axx/SgDt7W4SNkkaQN8qsyqowucZCEE7vkHqBkYrYuNQ2R2ygMqMFwV/eoQ/AxjgA/Nk5/VRXAO0EmSquFAAdt0gHPI25GcFxkYAPIrSs5pkjVBNJKhKuIeHMOBhZEBOD95uMkjbnHPIB1qSKrEois0qFd7lRgAhuATwdwwCAOnGMkm1DNJnYyqdxLSeaV8sBcHJKAkjcvAHXAFcaLy53MRE5RAd8gChYtsgXEgzkEnB5HY471eTU2BAf51wURSNxjDPngMOMk8nryPSgDvoJkkhZtxaQEBUTaMgjLJtL7t2enBHOOKnaOR2W4VZAgMYjVCW5XJIUnliMP16FhXJ2N+kcJjG0tIMqUO7eQf+WgY8DDKQcdUx341Ibj7O8jTQSu6KAEiDqq73yzcBlBCsvAGOcdRQBduUkwwbcxUK7glVYK6kMF3A5bkfTrnArDfMjPvcoQropdGxKqrlVJXgOQTwc459a3Z7iMiJyrQqyq37x8MInjyQgdT951lKgHPQHjmsVoFmkkP2l2ByYvN2xRL8kh+Vy7cl0GQFAztG7JGAD2z4JSj+2LYTIoY3sLh3UyDbJJtZ3yxG0ZLYxnGcHIr9VNOu0ks1ESPMba13yOmDFGCmPPQgAhANxxjHz8DIyPyr+DsC3N/pzyKCfPQshZSwTft2MFbaAQzdW+vev0s0ORZrcRNGlqBboYY0jWKNokKxxRfuPuKSpO4r1HbNAHd6Fc2Vze2VxLEpMkkcry7Rnzl25lORu83n72Odn0r6PtgtzY2kdvqAt1nk8vz2J8iKPbtAYqDsBZCWDAn92wGAc18/2WluLi0lvLa2iWZI2tzCkQKtGFUBlAyhIC9QCRnBPNeoaVNH9mit3upYGa4CiGJirzSLh03MoICYyOc53DcBzQB5v8X9BmnRxHdq8kMhU+WjIJAWC5MykbgyB84ODjB4JFdP8AB/QNPglmv4xFNNbxhI0uFRjGgh82RCm5kRlWEYByMg5JHFWvGP7nS76O6tCZPtG+R422MEU4Dje2GJRirMccrxwMVyngG/Swtr6KCUp9qjZYPnE8vzu6kyyBuGUxuGQgE4HG0g0AX/jzf2Nj8NfFDsm2a7hkZV/1jtLv3AZBCAiAuBgZJYdMCvwuneJru5liVsSTSSKMBmZd3ygljlTwRnnqB0r9U/2m/EtjD4U2XWqzrOiBBaqs6oryEBJdjfJOvl5G0MrDI4wM1+Ucpga8lltZ3miSR8l42XOwjgpjkZ7nj260AakC2zTgSpIswJQ7pdoH3Ww6ggYyOp6bSOvNSvcBZdrNgEMiSKQGkIA4HHyjAA6dB1qjPcNIC7qiPHAFVUwBg5I2kcb8sxxgHHccE895p3bwjCdpCrOEJAVAPnbB6eZgdMEZ685AOwLNNFKylnjKIJZFjUhHO9RDkEB03qoPTgE4JzWfcQN5IDXYaNHdo1IyZCqhip7LycZx1HU81Ui1OW2iAdVIOPMTapH7va2V8zIjOOcrz8wrK1HWUnIltN6xqTmOQAMnLMOVXEiDoCfXHIwaANG5/e+XE7N8uw43OI2LDvg4J4XJ6jHpXNXMQWTJUnCsMBQyseTwGI3NhcbuvGKgTU5nSaFTIoJDOSzEHczYUMSflxnHJ4Y+gqA3j8yWskLyW7YKNtcSFwzNgEkNhSMjqN3Tg0AZV5YwzMYpVYs8YDh+FUMfm3Lg5GCeeKpxRJGTtJysbxIA7bMAZt2WQbiq5VQRtPDcVfk864kVkTbKxYNBGDsVs8hFx0AJz6c44qtJZkgFCRIdv3ScKqgZJyvKhs9/zoAXT7W3spvNGbuOQlpRt2RnO4L5jMrcdeoB4yPWti3IaWSSHy4/k2wqvmEHbtQxA7cglWAPsTWcmnzWwMbiNX8sSDzG+VQykqSFBy4689MHr0qe2uH2xySxbF8+EGWVHJVicKQisNwIYDGCeBg0Aa0GI5neZhG4DAvJkDLFQ4fHbGAefSrU9k8lsk8QVVbAUZUH/VkeYSTnaWjY4GOwBot0ku0wIWDeZI0zDzHYqGGJXiB4xGXJbkYY+4pbgywpsUhNjDcoDAFASA6nkYJxjJ5HPegDEmWKWIQSQmOZZVLzsqlsSAgtltu4BNvyk44zuGafa6YLi4WO32tMVzIGKoTtZgNgJwRtAOc9j14rTM6sSZY4JsK4VGhBVi6FGYhowD8oG3rhuRg4NQWztbTI21WUKH+ZW2/JkhHzjI4I4x9aALN/ZyWqRsyBQMNHiRTlBhi4VVJbc23B4+7jGasWRgBgdlaUmN3KbnTlgduSU6AnIxg7kxnrWq939vdZLx44IjbBEllUsBGSQqBYw21c5AGMAfmasLWu5VT78a5KsyhnjbdtMQZV4Jzn02joaAOgtre4eJTFLNPAIAzZyZCYwwJaNDxgbyD6ckeuxo9g9w+qW6FgslnLKZ5AyyiJfmEYUMQG2sTgnGRnOQM5+lTSCOVwUWNXXJkVlB2qU8tef3h3PlsDkevQ7ek3F2Z5Yy8UsJjnt4ZYc+Y6MQ+HJIxg5x0+VgDQBympaVBPOgs5HEUaPuM6s5YgtJGUKqCrkjsMfNgE4yaP2KFZIvOJba6rIjtIm5yxDRMVYFl3KASM4z15rbmaWNXb5lfylEILOgOOvJGRld3I6++RWLdzq7q4ZyAqlVwPlKhS+7zB8wDFsMRznpQBSmt7fzhFNGyJvCStktswY9yL830GeoC89q567AjlLwvAWhuBEscmJAwzn97tb5k2Bee+7vjNXpt7vLFGzMUUEgblLjAJGxc7j8xwDjAX1FRJbI7LJcDf8/JEm/zQoK8YJKYwMEjHTsMEAxpYna6dnEePM3MEwUdnIkLQkcBeQOPTg+my7wRJEJ1Dx7EO6MAOfLDKi+YBlNshXPT7mRx1kaOHzsGMCAgKI0BRoioYKSzE9flLepBwMYASaOMlcwAkq2VGSJgAcHdH/CUA6c8duKAMK/klLCU+U6tkDBVHwcgPsVsk5Utls5/GqUd207gQqyokighmeQNKiqG3bSAD7Y43kZrSvZYNwdY1iZFA8tCWUHBJw8gySGHGcdORzWfAS0gSNvL81lLDbhwdwUj5V+90+u7igDqtFeRJ47stsaKTdHEu7bIyk5QqqsVjAB6jHPPXNb4u3ctuVonGWXYCEhDszny8EZXpj6kZ45p2s1t9h8kqAygtK8WIpBt3HGGYh2xkngZwaicrgPE0k8TgL5u0pLEwY5UIDjfjb0PIP5AEVxesZZmnUS20pVpERmRHkY8twOX+8wPrxjrWZC5hBcw7cyFIy6sJNrqwQFWGAP1JB5xmr9oB/pi348ohW2RMoeZmVC0RVl4VskfUc4zkVFA8bFBKhKJ94bi5ALEBSMcjawycdB9aANk30Di2huAAiKoYQBIyN4B3s4TBk3ryD06huTWet2qSCZClzFGXjiNwZlhbB8vcygKSPl4C9Mkn3m8yzfzfKIjhkISQyRFgqt5jDadrEEbdgHJ+fO7jAqiSSQ20M0aulvujSSNRnZIHI68MuTk5Hr3oAa94PKhEYjSUMpcA5QOCH3hABkeZwd27gYOeCX3MV05cshIcGQ3GDvAGMgDbghix+YkhmBPvUt/ZSyMHSGPa/lFXjUwW3lFhEXjMoGeU+9gbgDnvUs+tkWiaf9kiAVgJJdzh3IUBwrIduTs64JGSQT3AOr+EVgdX+IWg2pyDLdRgmRiqlVlUADC8Zw+DyobGa/tC/Yj8OrpnhbQUtWhMi26NNsBijYr0jfKja4hRFx7cAc1/HX+zibaP4w+HJJbdpoUuY5Wj3ITOgIaVSVJKqRgbu4GRjHH9q/7JNqt1oOmS2KiBWgjkdFbcdrLFkg7su3zfNzknnJyaAP1O8PRCXTYcqqyEfwnrwu45I5xgcnisLx5FE+nqoiKPEki3MjFX80OCQ7pnCEADAHYE8V0OireRaTbu6u88cZXy4m8oMVUZVN7AKD6bu+Dzk1yHjyY2+mTzyGTDKzSxgNIQjRMm1SjDYAxBzg4wRjnNAH87/wDwVChil+H/AIla0dUaK0neQskbBsJJsMYY5ycgcdOSchRX8Vtw7DWNT5JLXVwRgjKHz25xjoAOnWv7Qv8Agp5YlvBusItzvW5sZ5pPKYGSPAOY5UwCp2lSASepOMZr+Le/cJrupLyxW8nAdhg4EzEgYbG4j69eKAOhiAeKOKMAOSdzMwAJCrtAyvynhsZJyWHTmv2k/wCCS2uDT/HP2d3iVvOUFLgfucM6pmQup2uCcr6MRxjNfilBMPJLEnLMMLtBB+6QWIPQnaCO4HWv2G/4JXQ2dx49Ob2OK+hkTNuVkLSCS4iYurr8rSBSflJ/hx1PIB/dR8FNWhTQdNmZ9iBbWN3cqkRaQHahZsfMTgAdeAOpFfT73Akd0QOflEhTALDcQwyAOh4A9Pwr5J+A5J0CxgvohKIkt/MmuYUjhuJAqur7CxCOu2PJxgEDmvsCGCOXa7KA/wAsYbAUEOdpQEkZGW/M56UAOiaQnaUYbtuGwoA6g49BzWjFHFGBJIAoYsoYHGGbAGMDnPPGeaZAJSBmLYoZVBZlJAIBGQrHDDBHBwc8E1oLaxtGEm8uZEkEio6/LG6EsrKSMZHGOuMevQAh8hME7gwB4bg/LgkgnbyAcY/x5qBgImxy2GwxwHBY8qx7EfQAcfWrrsgxgbsLnGc5PTv+I/EVTlZHUhGBVGAcZB2tgHBx04deCBQBFN/pMiOZZF2ypKdrffKc+W2AMRHJzg5O3HQmte2MjHcqAR7QQd54AOAFyvzHg9+PWsyGNAiqDgjIJUksMMSMDsPvf99elXYbp42CHjGSQR0Az90dyeO9AG4HiRwpCxL8uNx+8cHGCeM5J64/IVdyzKux1BDZfKgkptORGSeH3HPI9fqOWSRQuy5diyvIyMSQXjZ2dATk4AjYKM9gO1Wl1KNQsKNCNjOV5Jlw2Btdx95RgbfcmgDpN6IRvVWVsLwQWYE4BCAYxwSc/wAqld4yRhRhccEgHPOMcckZ9eOw9OXOoR7yyiNpwmFGVV9pI3KGOPl479wB6VNHfs+SMGRWKlYyXHJyp3FR83lkEgDg8ZoA2JJtrJ8xP8OCCMAkMckccEDkj271F9pUuSpVipIYKVBB4+8pHHDcfWsFrlt8e5NkkjSyMAWkGFwpIaMYBJKnDEcdM9aiOpZlCgpgqxcl84IIxtG3nI3Z5GMDrk0AdELnHy7vnA4Jwu71OzpxkE4Hf8KhtI7uY3Cy/NGjuV4QgxkgkkrjjbtBJwTk8CsjzknCkNsLSoRtkwWZMEKzH7wLDH06VqwyuuCSec5xkHghcYJxgHp19aAFkd0Ej5VWRSUUOqKwRMASfKAgyccZGBnPOKsxtP1dV27UZuQQGIywyAMjrz0qOa2tblD5mzzkRvLfYjMocKrFCQcEqSD6g88VExkjjZVBnwgXG5NzKSQQRsUEhGx052DnJNAHR21wZBhyDj51JIYHI5BbsRj9atB9/B4BY4PUAkZDZPOenv69jXMwyrbRhIQIkRNsaAkhRtAwATn7uR9RxWnFcRsi+W4PGMkHG/gHgH268daALkkjIkpVC5wzDaV3Nx8oCsR82RgAkDgZIqlM8iLEZo3QugfqQGwTkhATg8HuevfrQ8xXBByDnggnPupP3PbtxXX6ZY2t3aq88au2CylywCrzwDn5RndjigDjkmBVccAAcYw2TyPmz2zSSTBQWJI2gsxXoV6jI78966640XTELgJKDz/qg0gAyQeCuMcDj37VnNo9vJuWK4IJUEiWMrtVWHQY5B56YAoAwYbyC4VZR905COEYEkDGNrDjnI7dfQ1aWXfkhgRncMZHcKFHORz3+taL+GLiND5IR8cqEIjZurFRk8de+fWqT6RexDcbd1JAztAK59Dj73QUARmYoGIQ8nkDkgY4+vXI+tREk8yKy56A9SCDhgD1BGO3aq8peKSOGQOJXVmVcSZcA89uwB/Ks+6vobZ1E8xR5CQgbIGAOck8KOo+ooA0nIYfKSEByOOgxwAOmOAOapLcRyq/DMGMkZWRTg7CY3Xay5xnPbkH0qNrncq4K8r8oBBBUAEZ56459h6VTeQllIDbh3OT64JA6rnHUdDQBbgnlAt0RojNbfupevloEI8xYgvVhHgKOMEjPQirztH5kSsyyvJHvBjDuEyqjbIduFbIPGfT0rmbSZ7aW6ibCsJzJGGfcVilXcjD5fkjwGAyCQUYE+luPUCNv7gCXDZHmF9vp0GP/r568GgDaLKgIOCTuDAAkbuBxz8wDdcfnU6XRjYbecDO4EtgAYOM9ufT61zMmoL5ZbeWC9VB5Q56gAc8k8fWqMGqC4HmxzEQnzFwVK5KsFbBI4IwfyPpQB3EdwxU/MFPUZbd7bWyeDj8uaf5yhfmJznI4yNo7Y9en+c1xcF+oCIsxwVKgSkFjwDuZ885zzj17VemvoISVZ1OCEMiNmPry2MZIOV/LvmgDpWkh2DawOM+YBxgEDp8xGOPTuc9ahjuF3YLDjvgfKAcA555yp6c8DmubW8iQk+dvjfLY3kEjGAAT0II/HJqNr8fu1LlWfcpYMCGbcSvljb8rBc5Jzz3oA6kSgEAlSckAkDOCcjnP3Rz09fzrTXEbBFfDBCHYsBgOjEqRz2z+gNYjXeCDklCzDJbcflHzMwHKjByT0OTioXfzBw6swyQmN2UcgHLg/KeO5+vOAQDbN0CCAfl4HGMbScHPrVC4gF3HPCuXR42kbaxjPlggnaVYEAe3J96whPBaw+WhZdhZQpctgAkYLMxJbOeev5UyS8IRnJJd0zGqAg5ABIMeRkHIx9PY0AI0Q2DYzbG3YUpyW5BBVsHqM5z3rFuEZHDKuSrFgSBhCylTjIOGwT+Z5rZW/HlSCQEADzmcqB5YSPDDcV+4SMnJJBPpgBsaRyckg4yys3QkY9e+Sfy96AMB2kRY9pll3qSxOFELEkbcnlwcfLjOOhNWoJGVnRFRiyq6u27eAp+bZg/dyw/LrzWg8cRZS5DZ6qTlee/B+Xv+dRlIVkklVolQHBG9nKBdpZG3HJUKBxmgDYtpHePazFf4sDgnJwDhT0yPQdfSp4WklnMbSKp4Vi+VRRjaNx/u9OfauVa6ufOeMxI1qUAMm/BeORCGUxgHjIA698+tTrqZiZwWTGFU5+7GVYEEAng4x+A+tAHT3N0oSOMxCPAAQ4+ZyflY5UncCynHTr+FUJbr5JEJdflPOwkBdpB+bJycH8/QVz8mqKwBEihlY4Z2BAYNjAJ6fMBj61Jd3qfZzucAgZBBHJ6kAHnqOKAPNfiHNFHY3GZI28yHcQDgY2k4Ynow7gDj16V/Lr/AMFYda1Z/DL20LSx6cXdp1acjyjvVFAQHHlksTjoccdxX9I/xRvHTTLthuy4YgZYnlegHfgn/PFfzLf8FCrTW/GltfaYLK5kjjeeRXFvMwVIRJkhG43ZTjGBkYFAH4I6CvlXUMeEnlmUTQneVeMg7yylWAPQDDA8HjBxja1bSbfXL5pJrp47qFVa3iVC7FUQYVgpPD/cVfQHPXnOFje6ZcQxnS7iJ7e4eKVzazeZFMCypFMQCFhCISOgz15xW5NFeXl5bPJFJZwmGJpEtwIpJxbHiSVTjygWAGQPfBoA2Phl4Zm1TVrj7QqNbfZ3VVZCqsysEYJz8pXzASB3xxnGP1L/AGbvhXLoxt2mhj3tMrSJGc+XBLGr5Z42wV5IwcZzjHNfI37NPhr+2PGElukDs9wEESyjnfIsfKPjaNzLyeRjn3r93Pgf8HJLPT/MmtC+5kMYzlY1RRgueSSVyemPl7DBoA8V8f8AhCHzbQh3l8u2klfCRhItiEokYZSzMQVzt/u4UctXgPhS40/+3n8ONBFcLJcMtwhMbDy/PJV23qPLBPvg465Ffol8Yvh9LpMC3kqOyXKLtCsI1hgMezA2IMHbubnGSQN3Ar4BvLPwfofi1LxPM+1wzx/aFWKQwkKyLIk85lZnDHzTgKTuOFwMCgD7OT4UeEdM0KW4eP7HctaR3KXEsFsIYcQOs8ImSQfvGEgYADIRdxK4Gfzk+MXhfRr3xA1tbTfZtNs5CrNapG819cOuAscizCXbuWQEFcAs30Ht3jL4zazrv2bSmSS08PLGiT2+2aC6vJCVhJuZMZj+ULwCDgndgjjxG91JZGnaUadbQxPOtvPKBceQskazyopTPlgIUwWPGflx0oAx9N8MeEZNEurW/sZYbuBvPVZg1xMkAkjKycldiYaMnJIQZ5brXmGt6BpthbXiSX5hhYNc2sUQhMkkeWMZm8wkRxYDD5jgkZAB69v4m8V2FjpiD7VazSXKSWEUlgJZN0s80MgMyu4cAbQT1DZHQBs+Ga74ukgF1pN/510n2dIFiWN8B5SrRSpuJaMhC2WJIAPQZBABz914ltdHtv8Aj8hSGZ5z9lkiM0juCVVPMhyYgdygAL0A5X7wpWXiKxubVYLuztp5UwWFxM6GFgmxI2d23mMOCRhiTgZwOvk/iGSWwH9oXF6LjTLcsylNjSJcD94YZ8EMWDBfm2sMnkHFeZ6v43guIc2V3JBPLMzOiEPJAI87PNl27k3ZB4P8XJNAH0Pqd74fktri0uYrW3mkA+0xmRC3ls4dAmxge44bJA6jNcRqnhfwikEk9zJF5VyyCyiyjht2xSZpS7HIBJIyAccEGvnDVNfIUOtwy3OyWdw4IkzFEZmZpSCfuA8nnkdq8t1r4m6ijPZ21zHJHsV2ZSx8oFgVUvvIaTCgnqMtxQB9F654F0c3Ec6XtlGI1VYMEyl33NnKlzsUYAGApBPUsK851PwBaCWWcFVS4jnWRJSojjcAkgqCSUZQhJbOc8GvI2+K91CsBgSUSOsTXUkso/eSKxLbAQQB8qE5xy3HWrB+KlxIkscwLmdGbeQrOAHURIkZTaXxuLAnlT1oA1r7wxYQQ38AcrNHBFGz7iEHmOgwsqg+WoCkHOCOnWvM77Q1eYLCJjGMGWEKGIY7sumVIPAHbkEDNSy+N5lnmWMk7ElV/M3PHM0ZJBYnlcY+Udcgdq9g/Z88Ja18UPGVmIhb2+k6dIsut3V2+I3imcokSLx85zwAeFUtn1AOy/Z5/Z1HiDUZfEHiiOP7DHCbjSrS4jkCXEr+ZGs0scaZYJIn3c4JGMdK+9Luaw8P6S+mvbrJO5MdvIJPLaGBt0QDw7Tsj2uNoOFVAegANel3uk6V4Hs48WsVpa6bpUH2aSBEktp41Y+W6mRypkdwS5zkAgkDJFfMHi7xY+tXmo6mbme1MnlyRAzsAIRCsKxeTECQCqKcgY/ebsEE4AOV1YPPqssES3RUu2+6IXzbqFYkSf5yp8mTc2EUEKEU9WG5tKeCza38mK+RVdwrxh5DIMIoaJnAYvMQiBVB5Zj0yQakGrmONJbyXzkkieQwCBZpwQqNGTIu3cxYOBnACNwCciqmlahbzXr3QgCRYiZtrRIsEkqSGeaORlZY4lkKY/d5AAxhmoA6uCG3jtlkuHaG5/fWxikSWSGRoo3jO8hCA/yMME8FV5AzjltR8TJqFs9nOZorC1kVLaBzhrmSRskxbDgozFMnsBuOeow7/wAXKbt4dNtbg2UU6bp5VNwZ5mbc1rEAp81JDlTkAfMCCDXOXN9p0Nw8Oo+deyzPap5sQmYWKwZeW2tUjYbJE3bSy9clcAZFAG9qSyLB5hFtZysqJDbRTkyiMyRuojZj+8yxxnO75Rk4AFanwtvks9Z1Iww+Y32NmlnJdjHGdxePzGyAJHZt3soAwTmvP21SxktzcLa3EU0cjFC7SSCWJm3RySiQkJiJIxhOMKMEk5O98P7uPT7jVXlllMtzFeysY/l2JEC6FPMBBO5gygZOFHU8UAdl4t8cNaTRTRskU5mmlmjLq5iSMI8W9DJt3OMksdoG1ABkDHgXinxrda7cRSRvIWgV44kkm8yW5R1/ds7DAZwrkAhQBkDGeuF408T3P9oXlw9sZYbo3MYLiMLGmVjjGEQfKAowTuAPTDV44NULurtO6ctsBVmDkI+5WdfuqGGF+vPSgDpL/VmuoJ7MTgbtjztIimUEsGZRJ1KFtnIPsRxUVtp2jXXlxCaay25jmmeJY0klTZIYn+Yl085jzwSOQRXD3F63nr5SmPzEKOqgnqw3bs/xcL34K1RvL4oqSi6lZkkEcUGJPLUFd5lLkkZL4BH+1z7gHs1t4c0652CGaLCoxJYhIWI+bJMpbB2bhwey8VpRaVYgR+ZHEIwq70ggSaVXRyyHqB8wDbm7K2epFeLW3iq/sj5LuW81tz7WLKWJDGQbDtwUJyOhz0NaY8Y6hPI5hhcJsSJx5jFXZ/3TOF6oSWzkEnqMYoA79tC064mcW4iSTzGaIXC4PmB8bVZH4QAKeAcBto6GszUPDsUUYG3dMiNhYCoWZWYMwlZ3y0ZABz6txtxXODXWl2KskKSRoxVgXG47k3Rsd3LnLHgDp14rZOuwMkMEfmGZYnEjFyucKWJ4A387hnkkY5wBQBz95atHEUUQ7nPlrKY1iVAEBbY+xeByuMHoME5rm59OgZc+YzttX5WQZLFjnjJxjA6dq7ee8trlQsgZicKdrhgpLbi5VgQOFVTgZ45qk+nzPbieIxNG0j5JKqYk7NgdSCOBjnHTGaAOc1/xBqtzB4Zlu7tyPDOkRaChuJZpHuLGDUr+6sIoWYtiK3g1BolXKqsUKhBjiuyu7r/hIPD8N4qoLrTY/Oa7hQPIFEbRxwuC+AwIznggAHkiuXv7SC8tpkL7Zoh5YDhQGIAyQwALtuxwc4AGDgcN8J3phZ9JupFiLyEGadgVeMqQAcjnD8gjpx9aAORu7prt1knkkLPkSsUUPJIjNueXa55JA5Jyc9aqWBA1C3Vw4QyIjKnLMoY5UdgTkfl0OK2vEFnaWOr3S28qLavt8vmTY+9fm2yOMg5BzkdxVnw/p8WoaxplvGpYPewISY2d5GknjyuVYEgJnHXrjGTQB+mGizWcXhzRBB5v7m1slW0uMmSKV4Via4LqAQiKEJydxz0wK1ZbhtK1Lel8WmLxTq0yyfY3csTuQE4Z1jBC5woJJIA5OCJ00eyt7UTTCK7QRTW6tG0qyiJMRtETuWPK8HIyZBkHbgWLZInhjtpry5M63ETr5gdEMiBVEcnyblLAozH5cKnXJNAH6FfBeXVbyOKOBY553FvOZDJDKAzHfFI5m+YyDeCSNwU5x2z9S6ndX1ukdtdg2c8IlVP3RaO5lL/JcNPHCMYPngruIPGeN2Pm74A6dfWulre24hcNGFdXmJluJmkUuolUFTEAoX7ykqSAfTtPGHiq9huoILq5n1BXkjUOLpLnykXl4Uj5U5dCMcHnJJHUAn1LU7OCJ/LntTmaRWuJZhHlzLJtUwTTf635hnJGWfqy7SeB1bx7HpdykBSG+jBEM8zXaEpIFWQxv5b7pJNiOCrAgg/KO44jxFqekTSQv9st/tNtJI1vZN57XUzAbjGFDYZMqWByCOBuJHHi2q6gt4mR9sE/mSXMsFw8jW6hpXYDzI422hTsx5jEnI7igDr/ABv4+j0+C6j0a6msbu8ljIdryd1jiYSHZEoxC6Gb7uPujHLCvE7zxlqeoR+TqOpXbyRzKxEu8IibyRNsVeW8svgocNtYAjqcjXZ72R5FvJXufLCyCCIpLbn5l2rGHUiKVUYcY/h9TiuJF+l/qEaXVvdW8xVxGADCJwA0iElwobIAwu0cAAcHJAO41HxPa3Gn29vc3jyXST7o3WdFYrEJNm03EYbyjti+XPfgHNcVe3F3qdyktxdmC4KfJIjrhiRgRSxGL5W3oTyAOQM8iufe7Fo04W6tY53uAHNyElS3ETsyPbooIweQwIPUYBwDWHP4guURpYhBcSJOTcSNG1u2Qy/u2OzHks5BK45KjBBJwAddBqkVxe3KyXOL14REbeUQwwnG5Z18ormNUGNo5GI8DggHlNRkuXlaydra6u4GjjjMbKgeLc37lv4nZQRye5PBxVO/uDcvb3VxbW9st2jHYskjIrF2jOXEasnzLkjAyrc5GTT7m3ldoZYlhuI451EEmA6KZYxiJWK7yoKnY65yA24cYIBzF4mpM8sM6TxJG+9Gsy581VmYrEzZYISPMDAj58AYyDVp7iJY0kgnniV/maFSYyWAwVKiI5ZcgZAwdrAgCt27sdQt5ZpCVsJoZU2iR1kidFGWVdiI28jbjO0ktwexz5t9ygvxZNH9in8lr1FSWG5Q4Xylx80aEH+LLZdv71AHV28a6vbWtzACjQWrpHE6N5+22gSWYo8b5jxvJGQdwQ8luK5iCD+1JAdSi3XAcu4lSSICCIYBEh5LFGcAjrg45GDe0rXFszdtdxvNamEHyoQs28mIFJYleX5SRx6ELkc4I6zT7C01MiSCQpFzK0TurzMpYiKNy7feyQu1uowMUAcTeaVDpt99tjt5LeJZQscloCwy7BwkoU/ONrH755xnJPTvdDk0ue7tn1C1jjuY+Y1SNopWQYkRTsU73HznLkjA69hZt9GS3kjWG2mWJ1xLNMwGJI2kSSFAkhWXYuWIGM7zgDIA66ysLK+WAW6XZ1aK3LLIiupaHYPLcoEyUCg5YcHYR3FAFyzj0eyvjepFcKGYAXv71kEnkjdAY8Zjxgg7cDI3DOQT6f4c125lltl+3C02XK29rBGWaK4SWSOREEyjdF+8wQcZD8nk8+Z26xWMUllql3drtSN8G1WOSQnHmyRxFQJWy64yRuEfHt7F4Xs/DV/Z6bJAJEvZb6K3e8EIjQyBA+8BTt3bkXGGG0q3JI4AP0Y+F13KNOhtXs4/LnM80dyZJGna4jRCHdJYwZA7knkkDk4HfRubRdR1YRSXYmMU3m3NrMY99tIrAQNG42lt4GARkgEHB4JreA49SttAjuru8gvLRIY18nMcdyJIoNyy20iksMzKmRnpx9T+17e2ufFGooriRtO861mv4okbZLG/lrGC+CzTlgoPJEYC96APkf8Aa18X3dt8PPE9qtots11LDogSAgQRWkBa7m3SeWoLMeGBBI38gnBH4kmO23TSySJHI7uYrZi2yVXZ1WVmUKpQLjABBOCeMV+jf7a/jW5t9M0XQY9RxcXsFzqV7FGYwk0pkCI80LQkFWRZCn3W+fJPBB/MexuJUmZpMyuB5m6PcFKsMBVIJwFU9R3FAHa2FtOWWMykwxoHjkjfeYsHLK8ceTsIckEjPp3q5AkqyMI5XMbmaR48GNSwKMjAEeqgkY5C9Qeaq6bLbxbLiSeWMzoI7jKhxApUkMzZ4GBnnHPXgV1WnvDf2SviGbaSIJtu3y9rbSmVbk7Rk5P8VAGhbWscJjFxIsjNJLceft3KWKpLtxt67ieh6jGBmqya1faVe3E8Sq4aOBChYncpkVlYJvIJX5eOcjtV6KBDAZ7Sd2hgZgwk+RSC67lCv7ZPOMgAg4qoLGC5uJleIod6ss8TKXVmXci7N3zZUZY9jxkYoA6jT9SvNXmMl0zRQsqxxyZYLJNHKY8hDnGA5HQDAHHSvsH4IWaHxT4d0hblnvr3UbW1kjO7yvJfG8SsocoRuQY25JAIOeB8WaTZXQYIhQqzBljkYK27zhuyq/dLFT0weeK/RT9kqw8P3fjbQrvUrphfJPFJaQW7W/mQTPIiqkjup2sXTILAbWOQGzQB+o3xt0XTLfwt4I0q2trW6vZFVIIpbe0eDT4AY45gbm43eaJZkUnenyhsFcE49b+H0VtonhfSGgji8uG1NpNwrbrhZUWWBbyaPD43sQY1jQZwoYYx5v8AHLWoYte0K3mhT+zLGxDlpQ07yefIjSD7RGoMuxmYs0hc8dT0r0X4SxS6ppLWGoxGW2DtNbPbWiT3UYXE0XkExhtrcYcHkhlLDLEgH0ZrunW2reGorWWCIXdxbI0Cokbu3mBHkxcKwETKikiQgquWwuRkffn7Ktmmm+GNPsPs5jFthY185bjccbWPmqMb2IUkr8uHwvAr4DutLni8PyzzTiC2ktAtqHbEsox5b7lUcHJJ3DseCcV9/wD7LaxnwVpjiXKbo0zyxdtxSNMoOR5g6HufcUAfe2mqqw71WVixVzjnBYjoSw4z0C9AvArTdHWM5Jdc/K7hSB2IOF+Y98nnnGeBjH02ORIAkTASLgDIYgYAJJG/IPzf561scupDlWywwgz67eQDjG4nt6emaAK7RyM6RszuQjSGTZtiJAUbHweH+YEDH8JrltaDCHcmGIy2FOc5BwqnuQSPQ11ksALMeU3MhDISM7QAMkYIGByR6CuZ1eMxRomWZNxV2LEuwbG1gw6tyDk8Hp70AcDaXbm+VDCrsAjM5AV422gsEOR3PcngnHSvU7Kf5gRGCNqsRlnIwoJZDjLMDn8u9ea2kEf9pByf3jNkDcMgAk5+bO49MjHbg16NZjBwrjYm/dkBWLDbt2kHKjk54545GMUAa4eElVJBZQHwWOQQAMMBzu2Mfz59KZIFZc8EMAG5+YjksrDGSCqsAOmefqxzkDCY5BMgYkMWOCpUD5cYznPAwOgpHBYbWAKsVZcbcDYQyZ29CDt59u3BoAlSTaRvckncoA2gnaMgZ4xwue2Mdc4p6XDowdVORkHJyQeoBI6naePes92cEneqhX5YjewCkFxw33ip/PnnpSPKqxvIN7Ab5AqqsrttzjZH/ESAMD/aGR2oA/yVIJ5bqKdmjwRt2mGVYwrD5lVoTGcrlXPBH3Rn3zb+4vo/IUPMsCoN6tIPmMjMSVjj4Kkpn0JHXIFd82kfYUaREYqY5UfykBkYyDAZTOreWx3Ag5zg/KRWOdME+4zCTe0XETAA/aFVvKypT514XPblsj5TQBw80t04dyu9VKRuA2WKOCd2WHHJwff2qjPHcXSsSnKjqVLCPB2qMqDyAw6gfd4OcV6VBoLyTBpIokSJR5isJUUMMqNp2cllVWz70y6tRaRPAERUlCysPkP31RhuwfmXbjOAG5x3oA8fnfUFsZNPdQIZ5DKJDAoyMKM5GcYKDocnnqDUFtp/2iZEYrFECArFAOEAG5lL4J5OeRnPvXbawsUDwq8gZdgEYV12INxztQjLJ0we+72NZNpJp7SypdlixOIxCP3hkflWjU8OiggkDb14B60AXdL0Jri8MkUiW9okRjuGkIWFcnYXLrwFYJj6t1xzXoNh4bsp1f8As5VlnhZP9aPmcyM2xUDoMuAUPUqd4ABrK0B7WcSWKTyxCVdsXmxbfNCEllnwfkOdx6nhfmXNexaFc2eir589rBfRwCGE+ZCGJkZiAIUZsuFAzk8FeQF7AHE3Ph2OKW0jm08Rbwnm7oz5p++Xfcw4DYIOcjHIHetiLwraROkqpIUmSN3jEXzIxOWCM2fl24IxgkNjBIBr1VvEFlr7wtLbQRAtsCosfmAH5MmWaIeUzbGYKcfKeSSDU91qWmeSLZXgVBtDCJIHdGCgqSTllwiDJXb1IzmgDj7DSo7FYdsDFoXaXyWhVjKjBXcuzcxyFgrY2nIHtmuihtZzHcXCi2F6SZgyQobk+aHdmDxbgVUScjt0IzxWVd+I4dPma8JibfAXRldO2Y+SjYKnb1xng5PevPrnxlJGvnprQsD50oKIGZ4V/wBYXjG7O13AB7A988UAfQv9qLoum2txc3Zs1t4mWK1lMiLHIod3nQuhKecpX7wwxGOAcDg7/wCJ+nRTTXE92YmhdYgxP2iN5DGDG8nlHc6oGPKZyeOxB+YfFPjm5v2AudTur5GJk3szBjuOTtaViRkL0GBkDAB4rzW58S28pMMYnWRmjZWmkyynADhV4BGQuM9MEfQA+7o/iTDq0cFu8wZTGM3McbuTgqJW2yAlZCASDgA+1d94Q+Ien6G0k0Vrcy2sEeLI3ciGGWWSWJpZ8FSEZY42AALEFhjaW4/P7RPEl1biBpWaNAzxhw2A+JNzbyD8xO5RjoQMg8V7BB4submykWMgxMFeSPzGIwrbwERs4G1Rkg8Yz7AA/Szw58aIruG5s2vJNwtZpUZGCI03k5UBkP7oEZXkZ+XOcjFbE3xm09bS0e7uJ70TSxIYTJHHKyQjZIHlMx3KCGH3lc4zgMDj8tbLxrfaQj3lq7MTI1w0LuGb5QQV3BdyxlJG6YIxuBB4rB1n4n3tlLHsmcxujMsbxqPLMrPKAxK/Myq+OfmXA9AaAP0E8V/Gq8eadVuI1t4baZkAZCEDkLCFIc/MobPPr1yOfnbXfijqttLHdy3E8jQxxxlBIPJG93ZZ3Xplm4AKggRgsdpFfKN58Sb25PlNPM6PhCiuQxG4FssBklsd849K4fVfFF5NlJJpdi+YFjLEmMdg27IJ47dNvagD6a1/4zX11OxOo3ARjuWMTdQFZgVjVwAu4jJU8be+BXmuu/E3VrqCW0s7qbZcJiZUd8yKCGBcdWfKjPbPIJrwP+1GluUDsrKiyswAbfhY2kBJUYKZGD/TqMmbUrgE/O0ZKr0ZlY7s/mMYPt70AdJrev3d2Ns8rO0ZIUk5dQWJCkM3yYLH8SazLK9LBv3z70K7Mk85BDYYDsT0OOO5rnLieZgpfkFGxlcZGcMQe/IHPtUcE5DZBZSOcAgjJyARkev5dqAPWbK43olszOrFRJG7M20IQd3AHBYbeRx8vNRXEOGYP1c7UJyX4KgjIIwvLc+wFc7o16rMhl3MF2ggkqpUH5l3ZyBjjNd1Owugj+T5EXAihQMC8f3TJ5sit85bGMAjuBnNAHG3ULB8AGL5cHDBwSx5Klh0PHB5GD17ULbRpr2dUi8yQZHODnLHHvgF+nPb8K677ETJyFlyNmPmAyQdr/KBznGO2Ox6V7b8N/AP9o3dqTExEkiKzkAlZNythe5IZuOmevrQBzvw++Deq+Ir+1hFvIRcSKm7aeAwG0uDg7DkcjOORX6YfBH9l6RLu2jv7UyiTYjpCXgkVySrLIpVmlABRlKnYSoXJG7Hvv7Ov7O9rfXum+bCEUjcJ3tyGLRxF5MxsgYAEFQHJJKnA9P1p+GfwPa3trWRrSJjE6mR1hZJuPlTBlJOzALYyeehzmgD52+HX7OFzobW9qto09q1tFMjSRCG2BmRUWUQjO2bag3HAPynt1+5PAPwsm0mJw0scMMiMyW5G17dkTK5dCVJZFYD733vXg++2Pg+KxsLWIt8luiO0Ma7pEMaf6sxuqq7YLgEnAJx1JJr+Iri9m1Cxt9K0+S0jitoojJFIsMVxIGCiSWRlKtMEDFwAVGckGgDipPCRtra5uMbpQx+WRtvnRlkUAH72QC+Rz9zivmP4ofDfV9S8x4pVEbSOxZD5h8vYXjUAdicAHr8x57V92XFreXGnWVqyoJrVZBJIF8uVizIjo24rvAILA443NjgiswaFBdwXMF5CS2CjOqqCJEj3R4V1+VPMPOSevegD8OviX8CdavdPv7CB5YILsTzeRHGsitO0RXbMLhMCAseVxgkA9FIr8SPH/7KHipvFd1IbQyWzXsimYwESRFD5TRl1iO9VVUYgZCjvndX9dPxJ8JhrcxW/wDx+yq8MeQjPITuVQwUqFG51HU43cg9a+WdP+BMl3f+bfRg4kkLBLbzVRpGckmaUKceXKy4HXI4IwaAPyj/AGe/2Urw6AkN3aSSMkFtslMW4FCcu2G6EHOCeCAT3zX0pH8HZtCt/sU2mIg8x5neILGoyvB8l+CwUnBI4D85xiv1c+H3wJuNLhS1sbJYrTcJJRNGI2CbzIEiAQ+YwGAFOMDvwKxvid8NF0q1v7lo41eG1knjD8BH2MoBcjkBTjB646UAfyB/tS+Cf7G+JOoJZhjFPdLJhSAoJcllPQE7w3I4PGMYxXvHwV8EnUPD1mWhhSaWGFYS8YQOQRgF1JPmgtuzgknA6V0X7VHhuSXxrqss6h2e5kVXlRC8wFwDGQUyQFIQZH3sjNfTPwU+G0uo+GNCgjQRI/2LzboBisIlRGZ42KgsVYjAxjIORg5oA2fCfwyjtPDWszXtvGIE025uZJFHJWGF12sT/wAs/kfgf3gMdTX4cfFqCSbxrrDrFHi2uJIgi7Efy4mCRt5eAWUoY8EjkHrX9MnivQD4Z+C+vROjxzz6Vc2qvPskkRPLuBJ5flqNx2tGAdp5l5r+aPxw0V94/wBXt3mmhjuL1UWbescyqJgMkhWxKEU552naQcCgDyrMkkhyQhYrnA8tVx8vIGABjJoniSIsIGWYEkBlBwc5ycEknnOPr0rsPEdlZ216/wBguluLdH2ecXjkSQ7W3Fim3cwfeDx1GQQeK5RhGpDqRjBUD5gQxC/MMjAXO4fzoAykUs2wbBgk5f5cc8rk989PpX0T8OLa6iuLL90RI4idGRnaUoGwroFb58nGBgdOOOa+f44DJdRRwkN5pAHU7SSM78jnA54znJr6l+ENmXvbZ0mUGLFpOi7pS6l0QSLuiCpHscY+bPG4EUAfq78ErW/treOD9zqIuNJllufJkuIY4f8ARg8URLRqjyfKQxAOAoBbJNfGX7Rmnql/c7LVoXuJZmjVZS6MnCLGoOQSCCSRjGeQOK/R/wCD2gGHSQ8MEkyNYSwtIrqRLN9kV2CABTt3bW2rwCHIJC18J/tM2sU93cLaxeU6mYsSh3RhicxLJKzny8qdpLFiF5A5JAPz4tAS8irEsUjSYQkuGdW2g/MWAK984xhjnrVu9u2cCExOksDNvwwMfJQfu0AAQZznqDv44xiijsrSMF2+VLIA6qdxYsBgtvxkc4wAcDrVK4jMpd25Y5R8uM/IwwQCeQd/H0oAmN0oLQmUbXG1wSASDywPoN5Oc9MZrSghFza3UgiiMcSGUKSvJ/1bOAE6gupU7lyVxyTg8+4Zt/7pFULGXKIx2ICFWTj7pJIHOfvdR3ltZLhW2KdrIysyySmISJuVVjZHcByGI6j6gigC+kLDftkKqxXCHI3Ddk4CAhiBjrirEMsNo/KpJhgzBsgt1wrkH7pwMjnpisgzSG4aOWQqkckgxtJVHYgEIoPy8qvcdKqyTzHsVGQrMSTuJyS2ccKM9Pbg0AdReO91unICndHlScgBkJzGOCqnIznJzznqKzo7WO3mmmUbjKIxIwd3xtChFQc4HI6d/esWO4aM/MTgltuOeR8wHX5hlfwq6l4zgKrBtjDZGwYsOdwIwuMbtoHOeOgAFAHRMksMUEjMqrKG2DeCdgwDIQM/LkjGeefao18xWKsXPy8EHaMj5dx+XO3PQfrWKNTdFljePcxTywSWzGyspbYARg7g2eOxxiqst/K21jLI7YcYyxKDPyqMk7hgdewPrQB1IuLmSNI2l3pgErkZfyshBI2ASAC+Mnvxyav20ht4vMO0mclY1kXcQEZCCADlW3DGeny/lw0F46EgruPy7hyzHb1yevIJFbYv5HsZSAGaLAJKEeXHKWXcjZyWEuOTx8wGMdQDs7bUXCyoYrZtyFVYwgSq5ZSz+ZnJPy4Bz7dOK3bLW9Q8qSLzdpmYSR3fMRh2qBKrM4PmMWDYPB5PJry611ACExMJXkCqUYEBtyFuWZgcnBGQPrxjFXoNTkf900ygDewjIH3lUjbxyWKoAO2W+lAHeSySpJJNPcG7eWbKS5LCIRqMrFM5JwXZiRz0Xa3Wm3LKUG0nfLgxxuxijjYkhSXkXkEFTu4B9cAGuR/tZo/Ly7eWQpaLJ28jIEmG4IYDrjvzVg6nHNtLhQ+MGMK21UJyCuWyAOcDPSgD6Q+Ed1e2ep6dNDbvKshCyeaNsca5K5SYna7bi/OMZAHPNfpXoFrqUrQMqRz/AGqaGG2WaVofOZdrOxZ0+ZQCQWIUct0xXwd+z/qNrHJCZljbeiRyPdxrcGFA4E00KhCWbaWPYqM46Bl+9tG1+HTb208ubNrCshjWQMyhZMh0jAz5RYuOSCAfvCgD3XQ7SWd0uFSV0gjAmSRpJAJtiiR4sQjbEGcj6/MvUCusj1FrTEQihWVQJCzLuYIzMWlBKZB2g57AkLk5GeL8NX0E81rcymWW2ZUeNEd4yyyMWkjcxSAeVtwCMbhkHggEdPr0zI0L2sVukgQxkSTSBBEodnUFZMF8HKgklguDg5JAPB/i147lIvIYZJVkhBkiRldGk5ClnG7Cja4AB6ZOMcisr4X61cQ6dLfzgliu0tOXZBkoDszysmGXB4UjOO5riviVb3d5dzyyFSqSm2mXeiOPK2iLan3gjCVdpYlcDuQa1/D9q0OiRxeUzxW9o008hcxbCFG6Vm/5aFcKNoBB74zQB4T+0drEmpruurovCZHcxs+HMeVZGjZSeu7K8dFNfF6z27YICxvIBD5QBBIQAB8tkhthT1J24x2PvfxkvYL6+lgilMe1LhhvjdwVRwdzygD5yQVGWAAzgHivlGBxJLMyMvnROGYvJsDMGK7RkAIoVwxyQeOvagDqbyeK3K7mlK5QSK6FhG5XkABucbSADgk9uOM19R3vhdpBGxflDH5WLEHGNvIB5P8AEOc1lR6j58jxzC4WOPaGBkLtuYB8qW42b2Yj5c84yetQT3FvERLkTEFleLAjUFgyxkMHJZsMrY56AHNAGlLcwlC0vnqyk+UiqCHYjJEgYthMAYA9geKxleOWVxJIsSsF8jcCnzAoBv8A4VXG4dD0A9aw7zVLkyOlpKmI3UuJR+6Kh1BXf2yMgHjHB7VUuLjb5m/5pGX91FuEgLZwfnVvurgHPf060Ab9zLhnyvkOoy6yBv8AWM5AI2cBdrDA4xjg4NUQjkKQEfO5twY4wHOeADxwOv59qwPtU1yF3yRxugQDIJyqkjZgcg88ZzjFSQ+WJ45HunjMbHHlAvEwIMbK4P31IbjkHNAHbabFA2YZCdzsDFO2WSOUqw+ZR1jOQDtBbjOcjm3NAbeaVZ18pwDkhNqsHVASPkJeM4XAAI6kDk4xrW8CwARLhg+9jyCcA7VwGHAYEnGeuOODXQ29/ZXsf2a+ndWiDGCXDS+XLsbCMwYnyA0g4OSMcYoAzd6GSOYE3ADkvlNjFlZRJHtA+XBLAjkdxkCulvdWhngS0j06O0mIX97GqI6hiuCQiDepQnapBKkhs8DGEJvskbwXcCFpC5jlRtxKOGVimCQchEOf9jgck1mwXcUrs7zuqgvsKqzOSnyIoBwQDtAPPT16UAbn26WykRJH8yJyomX5SyqSwaMEMc5jwOmQemOtE18Jx5wbcqbo/KUvshVg5CqH+7jHXcQc8Vz13cooQAxuH2O6qXUJkYZX8xflI56ZyehqT7fbgFLeBY1cKXVZCyBlyGYsfmAO7nA6tQBvQ+bkT7UIjBB3KroEf5AWQqcDGBu9TkdKprMqSsHiZlwzBnVggJbA8tl+V+APlHXPbg1n/wBqCMM0ToAyhdpxgAj5RF85A6N1yRyQAcUk+pxXBVwY0GEQxBgwAQbC28nl8Ac+4PJJJANKC9jV1dkaSCJ23RuS4IU9ArD5FJPOM8nPzDithJrFtjRSKLmeRlFvGC0UaqQEKSBAHJMjDp7qCVIrkZJ7Yl1jlV08oPIfmVVY7vkDY57E9ec9qhjugw++DhlG7kEjcSRhfugN9M4oA9BtrmaC4MIJyu9CVkU5YEcDHViQfzwOla+kzwzX0UH72Jt0qhY5CF88I+wZYjIwOuR2OQBXnbOkKKy3CS71R2VZHjcMynovBdgynPBXkHIzWnpGpbLuEvt2bijIpKtJuQBC+IySAzA7R1A+lAG7qF9PD5tpOcGKZ/JiDJ8oH3i0u4+Y29DznAzjOc1gifegSWRllKnbKG2RHJG4SB2PXI6HjauBUN8Vnu7hIQrfZ2kZn3xnIhJUlWyN5+Uk4yTgnmqk1zFcQhy6ROhH7qNJCpwPvFucsxzyT2GDQBZmPlozxOyuzqvnRuxI2H52HzDeG+bBx+VMjupBZy+SUYo8TMzFBLGmP3oUFcuCdhI5HHPtWlmdks0LRsHy8S/NhVl27S5ZQASASOenORmmSwNbRCSWVVfI3xPIjbwxURAbG+4QTndgntwc0ATSma4K/ZkfygSWkkk2Hqol3FiQ2XdSST0foO+a95fwKJEjfD5DHAwEUqWI6YI2odx5OcjOapvqciyeXDLuMJkRNoDKjOvziEtkZ+Q9PukfnGt3vikEk0YkLJlpGdWLO0jOWYDjJHzEcdMg5oAW6uVlmLJEiI7khVf5doyrkBiSCAC2D3wB1zVeN5i+1TkMVLNgliFbaCoAyMDGcY6D8co3O9ptgIDNxsxhA+7gsRyMHp6rWhAtwsodHClVDuxkCfu2AB2biM54HHrQB0YmiSJVSTdJsyflYlPmwMNv5baD1BwGx71chuTPDvtxLazxIbhlLjfKYm+d2OcBwAuAOoPQZNY8M+I/nycvuYkADenBw3TgH278c1cjujCWaKUAhP8AlrF5iNKCoZQCCpO0nGcHBIIoA0y0cqxosw853R2nAcLiSQMzOxUr5flsS2ASCMgniqMdxeQ3EkUe4jJRXQfJJztBBccLjJzgdKlkL/6FOpjjSVHaaEwkb3jlCpJHzhFY5UrgjKnHGMJMyBUMknlySShVj3KjMSNy4XeGwVwQMYIH4UANVpN20ksQkjFB8yyEZBIyOSBk8dPSnxXkccwjZiXdAUD5ClAQJMIuMjHbjqaahVQ/zIJNkybnQOY/NXBkTH3XHBHuo69KrcrGrSGJnVn2lN25o9x2O5YD5iHXggYzjHFAGhLqSSoiKVUYAVHbMp8vKfIxb5UyuQp7HgY5Nea8iazuHMjIWkj2BUjBZ9oCgELuAGDuKkDvnrWZcO07ERKA4cMFIVQylR93LYTA2dznHBNV5oZ5VhlhQgESDCkBTjdk7QcLsGT1G7HBPFAHsP7PuuzW/wAT9AlRSDayJhyyS7mMiqiABQAuM8kkY9s1/a/+xZ4kc+HtFWG52zvp8Q+QAFQ6xo5VD92PawHJ4Jwa/iY+AkER+I2m/KAizQlJHJVsrImAgVjuJyBgnGOT6V/Wx+yJ4jv7S1tJJ2YWr2sUCW1upN2JolFxNJKybi/yKi4XoXAI5FAH7/WeswQ6db5ZgPKQkGQNIXUJvA2gYGTJgc4B5PU15b8R/FWnRWLwvdRpM6BkjdsNIoGWCL3YlWAHT14ya53RdfnuNN0lbYMxukUFJzN5iq5ViCgYbZd+wDPTJHHSvPvileW4sbwvKYrhYJo4lGwus8IlyFLuNzAo2CSBnqcdAD8H/wDgpd4xT+x9bijlRhLaSQuiKWaMKkheTJUhUJbbnpnHYkV/IB4ghtv7Zu2tnkDNdXDTxONvlSeaykg4+ZTxjoevFf0+f8FDZribTPECI32sFZmWZRDE8ohjkCyA7N0aHz3DKMbsHrxn+YLVLS5GsXxcIpNxJuKyKVyrHf1bgZyfWgC5bE+UwKjGEIYgYJHHBzx8+PXr04r9gv8Agk7FDe/FlRNI6bZrc4KKVIcoxfJPYkdu/fpX4/QoBC6gcjaSdx6cDLc5POa/WD/glXq7aR8YraZhEys6LsbhCBKysrEk7l2MTjHufUAH98/wTtvK0bTvk3L5MbrICRkLGuBlvung9jjGOetfUCGUzodwEKxY2YDM8pYBZN3QKF3cDBywOTivkD4H+MLW80vToW4lkigEYBLIQETaqpu+UjeORgED8a+tWeL7O1wt1HFOsZKIzfK/yhAXRhzhnHAP146gGwsm1GdnDRjLMCG+UDH3hjkgE9cfTFSmVWhEhfCbNxZR1yMjAPJyPTn2rh73xRb2u4+bGvOW+b7zbcg556jj14ridR+Ilq2I4ZyzHcuxTuYsFG5Fwcs2M8D2470AetSXkShgshDEAAY+7vIUAZPJ65weM+tVo7lpW2iYLGo2SKVZXZ2KBCGU4Cj5s+ueMY5+cZfiZp1pPHay36RfMQfOlyIyzbi0jtllZWwCMgjJzXQWPxG0t5HKX9vIsbBFeJ8rJhSxwyscLtJ546/hQB7sI0t8SSyNl28uMj1YgBQAeRkr9M8niq17fCFGMbF3AZhGed5xkBs9Rn+dcVbeMba7t/MEiGNMYZX+7lWwVOfu8Ee5U4rK1DxPFp7C6aNHjRFuBFPv/fRg4IK9Tnd1HYZ7UAaf/CTypqE4u3lVntLaUQO+9YSvmQhYgTjadpycdh68sfxYo8xopIxIAy54LcE5IbPQYUY96+Nfir8aorPVmvIwsczfa4T5PEcEEqNcFSoBO3fEm08AEjvXJ+DvitfeI5reOCQss0qAljkhC3L7g3OfmyB+Oc5oA/QvS9el1C3KxASTKuNzsApYcZJ2YVeQDx1P412VlcXsNqUuVALqixgsB8wYMoGM85Bxzk5rxfwrcJZ2kMokbeyqxDEsN2CfkXGACOfXuMYr0bTtZe6wqMZS8pC91XaQGQZHDKx9cigDTk1eVluYgpjkjIBLxskQLAlQJGX50+ZgduSCMGqMl8ScpJggfO0e0r8zAnDHnG7Ax+tTXlhdSsN27EgAbaCAwPOCBnAGOT1/lTTpgjgGTjKlkAxhRwR820HGBx7HigCSHVs3CbQqhSq7kZVPmDaSVBc5bdzngEnHA6dLBqW5lJfJwcgYJkOc5AJ7HPQgYJzmvP5rO4gMcqlMszHg+ZhcNgGQ4wN+OSOdvJzk1INWjtFP2iQ4DbyDGconAQx8jIyATwcknGOMAHqwuFdQVkA5BAJwQNpwpUdG6n14/GomufKiw8oICku+FBLKOSFHQ98e3Fee297DKIrgFtsZeRH3ESElV3KVxwCu3OPbrji6mpgB1aQKjbW2kxszKpDA8pkZ3Nnpx0zigDpZLxpoY7i1mH3gQJl2KyBsMDnnf1I47dRViHUFaRoT8p42AEEdMkH5sdQ3TnNcadVgukKQuCoZgUVSjZThgNxJIBB6jPBqJ7yCJ12ykMeQy9FbBJPHtgduhPNAHo8V4fNRGIXzHRMDAJzwAxJ4Ab+dekW19/pMFnEMquTK4AG7bkjGWGV4HbnNeZaIsN/HbyCeGWSGVfPXb86rgsrRt2Qjb19BnFegeHbd3mluHywXCqxBJOTlhk9higDtFOeSp6c446AjpgccU0ojckbScHn5SV6hW9V5PA9acMENkk59uMKcjHoeen0xTEKluCcDnOPckDJHUentQA9AEyxAOPlHLZ4wMYzyOv5UpAJ6Y67cc5zydoycDIHX+VIzYzgFsHIz1yOg49v1pRy5J6FAAuDkZJyS3RhnHbtnoaAInt43ADAElSA2wZAOeWynXPpxWZdaHpd+QZ7CGVgh5KDcAx5yQeoHX1zzmtgsSSACBgHecYJJbKg9sDH54603gFmJIxyT0HAHJz9D7nvQBzsvhjTHQbFaIgdEfgZBPQ9BjB+nasy58HKwf7PdsOMgumRhsj73OB/ieOldqmQCN2cnO4hQQrA4Hptwccc80jIw46HgYPHRQFx6j7o9OKAPJZ/AmoR3j3lvJDIJ41Scu8oY+QAIWjBO1Dndu+U5yORjFVz4f1aDLNZs21vlZQjdcgrgk7jjoeDXsSgKCGyQTkg88+gP93gj8aZuVCAxADSBUHQbiDgEevyn0HbPNAHz9d6ZdqWDwSomQx3owP3gcDC47Hrnr2rHuC8ShHDeYJAhVU3ALtBU5z8ueAfQd8V9MPFHJ1RDnIyyhhtJHTKnJ/xqhPo2l3CqstnbvgEZMaqRnrkqP84oA+ZrudUcABtjIu4Y+YOUwxBGePMXPt+dOguSFEjNHMqsAsJZfmG0Fuh4XAAzjqevavdrvwToV2SxgeJguCY3IyQeM7geM57dq5m9+FlhK6XFtezwyIxCxuA0b7uGDBSAT6Ej19aAPH7nWYHndEUW6lwYyy/dDEAKpYfMc8Yx15zyKlnvNjSvDEyxAmTywcsBtySWOPk3HvgjdjpXoNz8MLwurpNa3DxcxFwyMGzkMNwyHxgZBzj6VhX3gXXYVYGCaUgFQ8cqEZIzgKvbt0z60Acpba1I7PLvlgiUZDgEklwYxGmGBYnJGCexPSnNrz2shQrLGGRNpkZSsikDEkTjkDeCOvUHrxWdqmk6naKiXNlcqqfNJ+5mjjVlUqCC3DEckHPV8d64TW9SuLK382S2ujAZ2RL0QySiJFiV/ICMAJHG7dxjhvegDvTfqLiIvcIWuPKbd5gkQxNk7GAYBJMsc8Hlep7dTZ/Z5J0VnfYw2vISSFQgHIOcEgkfUcV8vXfjmzSa2PnlFMieSZM+cFMhO+UjaGf8+Txxmus0j4hWs0ptI7iOR4lMhwwZ5F+4dyBuDkjpnk0Ae+N9mCt+9CqW27iBjjIUgDgE/LnpwcVMIwASCcA4yAWyeoOMc8jA+nI6V5hZeJori7aPbKkQ2qrSrGQWVV3kKrYI3EgZ5GORxXa2upRyE7ZFKkBcbgoyxwST1x97PoD6UAbBARlkKFsfModMIdnJBYd+cYqFmyquSFJHzrtwqkdAo3HA4BHsfaqN7q7W1lhYWmljlIAhZnMm7aoVI2ZVCqA7bup6E9KwtS1iRVSC0Aa7kkXbGYw+5Sn3id3yBSQSfbHuADyX40a1400y0hsPC8jC81R1t7MWJhF8JDgsD5wYiLapy6j5c5JGQRp/DPQvGFjpEVz4yk8yeQRQyWvntMyygEiS5ncnfM24jKjGIxnJ5rubbSIg6ajqR+03mWYTSquLcNncEB5jIQYwOvfvU+reM9A0OCbzL+zEsKJI5mcYSIsA7uFJKrgsMkdepxmgDqJtF0+eKNVSRHKLJLtUAFtwYISvUZx9cHOKzJdERz5csrCPLEONzlCoZV2ozcE57f0qhovjvRfENuZ7G5hx8uDHKpZQQDvBRuYyQCD39K1buYXNvKVmYt87QmNgHKMd0YbPGCx6n5TntmgDNk8P6dnMri8BBGJkRkBVduUBJPXA/nXm3ib4Y+BtVuGXUvCmh6lG2TObvSbO4Db1fKsZIDvUuxLDjJHU5rvrWG+mjdL0pEgIaNjKwkBUnKYx8o4XAB7+mBVm6nsYbfZE3LOY2V8vKVGSS0jDDA5bgZIFAHx54g/Yy/Zl8Si8bWfhB4EVbyBxctFoVraSzh2Py5tEQht6kgnketfM3iT/AIJTfsm+Kbw6pF4RlsJbibbHa6frF1DEi2yIzQQ2jkhIGB+bLDnkDOTX6bNAl1qO8XEXlbN4t0f5sfdEsikjYM8d1J5yDWRqGv6ZoqzJE0X2hMeaquu9QzYBIOPmJAx1zux3FAH5yeEP+CZfwh8Iaql3oB1HTY7OR54IXgt5VQnftQ3DLlogrRjGM4TPWvo/S/gVc6GkUNlcWbiNlKSwloclFZTvDq27OW6nGemB01vEXxXv/tssem3cMcQm8lVkPLMcF1wWHJySD9OxrstM+JFrNpioYguoJ5SzxiTJbbIokYFQQGw7EAHB2kZoA8Z+JvwD1Xxfo7adY6ham8kty+bp5IRA0bEDb5Y/fIcgkcA7gK/Lj4nf8E+/2mbOW+17wRe+EvEkkTPJHo899Lo2oaiInZ2SG6a0eKOYxmTYzsAWIyBkmv3hstTt74wN5gQM22R0VHKRNjIAZsiUqTx04Gats0nkoEDM3m8yF0kzGSSrv8o8slckqOhbOTwaAP48fiTffEL4La1B4c+NXwu8QfDWe+uAIdW1qGS78PXHlqxVbTXLNntZ5CGOcEMO4Oa5O71u21q3Nza3v2+0Jiubee3czxXAfCxKWjPyZwxXGBg7Soxmv66/iP4D8C/FTQdT8KeO9B0bxN4dvI5bO/03VrOG/tSxRldSsyHypwCcMCGBYEHPNfzq/tTf8E1b/wCEV3qvjH9nLXta1HwvE6X178J5rpGjsIAXe6m8P3ssEr3DIELLbO2SFMaScgAA/ObXVkjld5LqNZLSBr51VCkaLHAZJBGXJZmCR7MnBZmIX0rxq+1q3lmuNQnkYRrHcT27zvs2SLGBbQsM5kDPtPykkDOBnJrq9X+IGg3ujamqSznU8vpWpaNqUEcOo6e2nzRzXFn5U8Ze3BvUYugYMBwf4s/J3ji+1G/aBb29unaHb/Ztq8biKPSIVdNPEYlUbIxKX3HG0BgVwMAgG1r/AI1RIbnTp7W3u3kPMtu0koEeFM0aRSEATCYtyQfu98qR8+ahqGdQkmgRkZkklQSNAqKoYtJHsQbWYEycKc9hngVFfDUmjuJh5sz2xEbOSsccRZc4BRgzsV2425HUHHQ8bquoxNEFVGNwqmduV2h84bBGNqkkk4yM5PPNAGf4j1ciJ4TcXcsro2QE3HLqxwCx3BRhc8Y2nAJryeaVpZHYZiB+91yeABhcgbs8n3rpLy7FzNsVMzsdqFGBIJBAAydu0g8k85Xk4rn5N7oFAfYWwFyXAbkuwKggtj6HmgChJLM0Y4QBNqZc5fJ+bKgnhSVOTjHzYpu6dUSQEEl2IGG+V1ADqRjaAVcHgnjHTpV1rRXjV45djlxEyyADaGwVO5sZ5A47Y681WltXjkKEgyrJtCqVOCPlLbQSCTjntx9DQB0PgXwrrXjvxDp3h7TmfztRvEhaRVd1tvNO03Evlj5YkDfMeyj1xX7o/s+fDGy+Huh6ZoqRWsuIYzfX80FrO02o7UmTeIiJBA5idY2IYBZDgB2Br4j/AGTfAC6Fp934wu5YLfUdYtpIYBtjnlt7OPG5ooHYBXkKckk4Lqfl7/SvjL43W/gzTINF0CcWdwsYEstzCreak8KyOfPjZWjAjRECrgZkYbgVoA7L9oT4r6bFeyeD/D2miWGwUafPKoEUc8kn7ySWKAZKJHEuBJkgnKfNjJ+MpdTuXkEdyI0gnk8kFHVJSjIY13xhtyskbEgkY3cc4NcP4h+KM+qX1zPeStcSxmVbWUymKWKOUEowmC7nTIUBDgFSf4jkZFj4x0q9mQXTNG8KGSS548slSiEyDcNr+aR8w9eQTzQB7rcrZ26xWum/6OxsjLK7hBI9vKNkqoshP2iVyU2kZ2g7hxyMG9vIpmh0XTo0guokuzqV5KRbCFYCryLI0vEpQxkfKRksFHevOv8AhK7i1hW5MMyzEOtnKYSsqJlh5gY/8svJBICnaQ2eelRXWuhLa00S0Vr15Yv7Q1y5jtGtriOaSXetmJ0Ja4gVfJXBCgndxjmgDWm1i6e2uL638uFN6xaejxNAkYUhHvCFIMruPMGSOSdxPSo9OQ3SCS4+0GRUly0cj7bcsFEjquBuldSxGDgcjIJFc3Pqd2zwpMqPJJKypCjZlhG5RKJQeB+6IwOSpAJ5rpry3eCwiu4c3B+6i26yuFkcqYi6EnfBhXwWPIBOcDFADLtT9kitQZFkgEscxV3894lDMxbaMowVQSTzk45xzs+Fbu6e5mW1huJEWCaBIpZA0cULKgjKpnJ5J+Y9MAZAArn5dTeRmsrRVe4trYzT7E8t/Ofy2c7XbnEaf3sEHIAzimabqohuEu4ILqMTyRI8ku6NpPNZluS+MMkfzEJzyVBNAHjfxCu7i21Sez3s8SbsByhXJGSEaM42bhnjqRk85ryY30sDF0yRvJ2luDgAZKjpwMn6dDXrnxBt5LrUZjDbokLTv5bCQeZh2JKyKzZ3AAnJHORya8iubWRXkVUJKOobeMHaQMgpk8jGTj1HtQBbj1RpArAhTgqCqhQODx8oy33jgn061G05Me0qrgszD5sbSG3FtoOT8g/CswoIWYZLElgMHAA6ggentx+FN+1TKmxU3BX35GAMoGCn6/Mfr3oAilklWUnJZWyc7i5B6nPODx6+ntU4ujsDbwx3/NuDj0xuYnaRheBjNRPI0g8wqcu+GOMKzYyT7Dr+dJHAZAx4VNpA3EkHnjaucDk5/CgDZivnJ8wvmTIxk4Uc5Kp/dGOBj6U6e8lYk+Z8xXG4OScnnav93jPHtWR5ZVRHGAegycdeOgz65+ueaJbacsCwYOQAq7gcDA5AXORgj8PpQBJHqN7bsCJmyBjgknaevPZq6nSvEoRhDP0cDcx9uwRuowT1rjjCWb5AzABQdwO5mxyNo57Gp3tSvlgptIIbJxnDcc57g/yoA9PRrEF5zcZikibCLsDkoqu+ABwdoz1OSeuOa5W9ha6JvbSJkkVt4K53bFPybdo7qM4z/D3pkFrI0cEiyGPAaPduUZVgQys2QeRx9DV5o721gQSmaGIs6xmJADKhwrFlU9ORgnt2oAr3emXet2HmwQzSSoAWOGYtyV3DcM5wuT0xn2r0P4Q+Hr5vGnhuC9t0jKXq5ZJF8+Rj80ZKgnBTDEccY56YPnFvHNHCwTUJo90qp5W8KTubBbG77o3NxjPPFfQH7OnhnxBrHxDtF02w1PUZYIpmTaCyGeVCkeVCkucORjrz2FAH2TrejWm2Qz2MM6hTEbhWKuJECSiaWSTBMhLqAF2YKk8qOe/+FPgx/F7+QLURW9hNHM2p3pzCSrFZ0Xq0mWcj73B9AOPd9F+BGp38EWofELyNF0m1lV/ss/lR3t35asRCkYclXOFyrDIBzxwK5r4jfEnwl4K06LSfC1ja2/2GKXEc0XE0TCNGKzxYZ5HKuSrAA4PPUkA9f1Dx1pvhuwPhrR49PlEaixEa3JhuYJohud4kRtu7zFJYNnKj5sgmvGrz43LPBqVkkZvbxblMfZEhjDbJN0gju4JAJAWXDKAQAcrg18a618VI9a3YElhqx855pirEzW4YgQQMpHlq5wJMckAAnbweEj8SQzXEYihu4JF3BxDZiPJdywkWRpG2EAKANoYAnnrQB9jal4hstYuVvINPitpZZFXyBPC32WbfgEhpA1shZQvBwdxI+Wq02qx6itzLOpjuEChGjtVESujKiBtnzbBgBSxJw7NnjJ+dPD/iloTNKsu0y20iCSa6YgKpAdZYhESGOeRxwMjGa7XTNUN1etO97bQyySRYa3nZoBmFEGUVztGzeTvHG89MmgDudY0xJt6Xu9S9svlyLM0vkybG2sqRFSjiUKVzkYYjjbz5fdaNqjSLFbaqLi4VEWDcI1kmSMyvIflP7tsJ1JLHIAxxXqbXNuQQjIZBbtJKz3Eq7ygL7mYkFVZdox2wTnnjlp5Lo3QuZJI7CRcmSytFVJIook4gad5VYJllxtYkqMHA4IB4nfCOOWeTU7QxSpIqiKDzJHjKMBKyoyYkQrnuefTg1UM+gXK3EcMF2Eljf975Lef5w+aPMJIWIblUZ27hzhiM16PfWdrJ50oMaXCtIYmklLrJG8nyK7hCVySeNzcE9K5Q+H1DNM80EZmVmMMdwGhG1zuDeYm5gASB1ySOhIwAclbXUgs3tGnuGhimE8ckm+4WKcAADaF+SRosghgRkHbgHnVW6ku7SCFY7RHIH762mIlQRttUTFJVEUm4n+HgMMtwcVrzShJ5l1ahUkimBQLI0YULk/J5uQ0ewgYY9uuc1Y0uxZ4Xmup7QI0xkjTbbp864Qo8bNuJwxYYyDt9QaAN5mVDBBc6tsuZUaa1eZYrqCUsrERPLjcxDbAwkfOI8huQRHbvaLJMLq4gFuwby0sSgRJnVGEjMpDEKMFdzH5kwR1NSz6VbQ2f2iG2Z7cSldrN+9+dwfNDAEeRtB24GQMHngjHSG3kt7qTznkhYwrNEZIDJH+8UhQdmd6uqZyMjcQTQBu6dZ2Nmv22SBri1eOOCeGBmiWJjj5om8ssgKgsNx2Kz4zjiteIG2jjEcl9FaXflSJEwX5CqKrPNPFnzERZySwCqCuTxxXMW0+pW5ETfaUtg1qhkjaLzoo1YoGlUxgvlT90e/rivW9H1aweCzhltmM9rBIyyyt5Mk8Ck7jdBkVQjqCMEk7Tjk4FADdKt7yGQWkYhjtWh+0xxNMXV5vKGLlGZQDF/EM9DIxHDYrookjlaKSC7Frf6aWa8S1lVpAFkZBGrxgmRGh4wpwPOx97pSlkmhtTAYYEwCkTIqLLFG7hidwGJY9jqxG7LYxnJxWvok9lBDHdTR2UUrQStcX294/LlVVjCmV5vliMoTBGCC4+Ugg0AWZbS78UaddtPPi+toDHFcsjkYiZfKkTZCMlAgRlwdyA8cZHbfDK41W2m0c5tbiCG/UXMMH2eV4bhZSuGjlZiokQtxwR2wpNU9LijvGtbq9c2qyXM08jKxlthIQytCzRv80bKwO5v3hyTk5BHZ+B/Cmn3+ti4tpHtFbyZUZI5PspVclZWAYFkEuCCeVyqnjqAff8Mmmpp8Md3ps1qfs3miKwLC0uJjG+SyyyjYdhzt29eMZHy8v/AGpc2vhQWr6Mv+n3rwWs9wrGSWCBpHQyFo8eWm9gGbjOR92q18+oW8Gm2dlMZ7+SNUiZinkXTx7CzvC0jKxYBMH5OQVYCuW+LfxAj8LWbWVxLBbHSdCe8mWN0AtL2S2MySGBl/ewrKxyqcew53AH4x/tX+L49e+J+txysDDYyxaZAts5lEYh2W7bztAZA0chO0gZIwTxXz3ZW0iMoM7PAxYIm5EDAKixea5kCk7AB97gOpOSCK6/xfcXfizxPf6vfJG0k9zPPK8EYUM8khkXcnIz+8Pbjtiubm0+4jQMzlozmYDcFYqoVSu0AZHyj060AaSzvFMzvIo88xQbI0WSIiMR+ZjY/wA5BA7HnnkV1vh9LWe5SAu0ENxI0hKGNERiRG+2Nj82QBhTjkZzwTXAJEwdJVjClXaNuPmAU/upcY+Ulsj3PHB69No1qko33MssTllc7I/3iuHXywpcDAbOCc8YI7YoA9vsbOFpPsxNoLTbGJphsUM5I2MrEZZypQEDleRnArvdB+G5ukkvLcruunnDjh41Csvk4JJ5CKzZHbvk1534WSzGLS6laeMQSyx7tm6RxEpZNwf5HVgc4OQwINeyfDrX5oP7NtklZYntpbhlYO0hQONkbHftPzrGcED5V5PSgDpNI+B97BFJqckJuZ3l8oeQx5jXa2EwmPNUheCRgc98V9b/ALPfgSbSPGuhLDGGaKQT3AEZJIi/fMjptAkG1WVvQk8A/LXT+ELOyv8Awpf3akTqVjniaGU7sMhJbCplZBtcHj7yZ6AE++/s5eFtNtb7UfEBM0y2VjdfaIJg7COc74xN5AyDmMrvJyMBiwAVqALfiLV5NV8X6zHeSibyZY7ZYipJZrZVU7Vdjsy6/dBzlRxnmvofwRf6hZ6Ilqt39gneCJWaK3dkMbSK/lNHbqCI/KjGefl3gnptr5K0TULXXLvUrm9mKzw6hdXEUieW8y2huGmLIpI+0s24gBiVG8HGARX6GfDDw3Y6tpFrd3LS28NvZIg3qqNfToZUCvOikQSbpYd2AQxYr8o2igD2KbR9S1DSbFAzyf6BDutZIkhKjAQyRq7AyFncAZHA9RzX6Afsr2/2fwpFYPhJYJpU8wBT8wZuiMuCBn3BGMZzXyp4V04ahoLTXNy0AgHl2bSxu7oIFaIRrH5aBImnSUE5O0ryfT7I/ZztTa6XNGUiMgv5WkUsVIDPGC2MZBCrnHAJYAngGgD7N0xdsabjhiIydoADNgBicAZzx+HatONuWMifZ5TIyASGNjKiElWjKOSAy9jyvII4rE0mZmuLmNQrQxrbsMRsreY8bFwzMAH+URH5c4wQcGt5t+6ONF8wrksSy5JGMKwIO3IZjnrkEcdaAGlRNuVgTmM9225BzgnGAxIGMc/gDjC1BXlDfKwxgYIznB4zgnIyPb1rpDwuY2iG8gDOO446Hk846+vpWTeEShhlomBDScbckEn5d6/Mp559BwR1IB50kQe8XaSrxlmOUYEhSSVBIG1CMZrvbEF4hkbcluOMlezDb646c9R9BhxRFpyw5wylVYE8AqPmJ6DO7occ12NnArRqoBDlCFZf4MnJUM6+vt07UAM2EbiMqX2g+ZyMjapIXP8Ad/Pr2qAR5DbSFOWUN6MCGOA2QHzjP0x0q5NFJucbWySAHbJRXxkeWATyD8uODz1xmopYniRATkOCSHCgDJAJP59/zoAoM0gAWSYSzbVaVtkcbucFRKUjAC5OegHI6cVX2GflN6yRuuw42K/l7X6jkoSu05HIHIxjN94JcOflZTwHUhgjjBGDv446g9d3XtUC5+XfG4B3hgflYhZGAcKTxuA4yRx15NAH+XX4g0mKzgb/AEKORGy8f94lvnUE52ofmb06HjArirq3soniUlYbZ4/9cu3fGU2vJtTIZkMnGWIA6qAKh1bxY+o232eG/gnki3FGWTZK4DOwyqSEFzvxg8gAgYyM+W3niJ0hniSGSWXdIst1GzsuDhAigSFFXcXO4jJLDsKAO1vtTtoUme33lt4aNHhKRSrsceYwIxjG7B9M5AIrzbWNV1J0VEBaNsSkMjhkVQN2Ccb4MDJB+UlQTyBXL3HiWWRsGVm2mRWVmIKlAyeWzPgnG0kAf3sjFc3d6/LKxTfujIEfDSH5QeNozkAlvTp29QDWubhHgc3KKJ2kR4wNoVOpyhL52sWOQR2qB2aOaCd2DOExbyQyxgrsXAUlWJjIU8g8gMOPTmpGvrqHzFSRokm8lnVyx3YBVVUDPQHnpzxULWWtySr+7nyTtj5bA3EEjAOOT6dc4oA9H0i+gXAmcRmNm8p3Y7vlHmgFVO4njII4ziuzs/FulyXXmXzsycoXEe7kAlT5eeSpI6njAHIFeUt4a1Z1tGFte+fuhijDozRbXTEuPnJB35wMYIweDxWjP4G1+KKETxyLLKqylAHIiDFvmc467RzxxjigD1tPF2k3V6/lNLaxSOUQRsrL5eTIdxUDawIGPlzjA561lP4ntZPPDzoCXYA7jGCM4Xf5jZAxjnGe3PNcDZ+DPEEds1xNE0aSkQBnU5HmZ2MQynYpGfmGCOxFMk8I6uXlVV3xxM290kDxE9Mo6sd3IOOT0PFAHS3OsGOCaRnVxJhQBIzBHDlxlTkbctg49B1xXCTarA0d+bhjJNKjrGnzjDfMOCrYK47FcduBk1v2PgjXtRieKziufPLthiZMOrI48tU2EFiSclsDn8qsvw38SW86E207AEbhs2L5bDBLSMhVAc+hIx0oA8v1C8kIysmFHyqhYsAjZICqxyQCTz79a55ZZRK0hdcLgnfn5juHCdwQen0r2XV/hVrMFtZ3b28qrMXgywdUMkQR3+fb/dlA29flzjFVYPhhqhZYxbyOWC7xjaiMSBhXJ+fPXA+b6UAcfptw11JGh3ffBJJOCAvIyew2n1PFemWsOpxW0k1ibgRiPaxKsyOVGJAo2j5eOR+fWuz0f4QahaWC3UmnyOjukYuBHK4jkJCoxbHEZLdOB74zX0b4R+EE39mLqF1Fm1dXG17cqJCmwHE20ncAcf8AAs+hIB8Ui7uohKl0JBwdpUEBC2BySBngDPUfMMVz1+st/v4eRgofI/eSED5CN33guB06Y5xX3V4g+D63FlPdw2TLB8xV1jJMEZAUSFCnK7ypOME7ucV8keM/B+oeHrrd5EscbhhGDuAcD5Sy552nJ7545oA8Suzd2krbZZAnBOGIXgnkgHnBLe4NZMkspIbzX27s8nnOAfmHqD68HtXeSWUNxhZmWMODgMC2B1Ayqkrk55xxXF6ha/ZZ3ic4yVMbE/IE7huPm60AQJNM8u9WHmEjDEgDK8nOeBkdfrUU1wZWYyEtIWJ3knoeiBP4R6AdOlMRzEAUcqykjcmASrKRgDHTbnr60wbWDNzk8E4GMNwvA6e/OKAHvgbAxPz8AjkAZIb/AHmwCfxqA5V2xkYJ4YbTjPTHY47U5gRt6nAJ3HJBBJwQOwqLOSwPPck+pO6gDo9GkYyxqOQXGRgnjjAORjbntXstpFPPZrM4YxZWNYyxIjVDnAR8jYH/ACI9q8h0OxkcrOJYotm5lEjYaQx8tszxxkcEjJGBk17rpapBZwXMsyNEwjc200rsZJCw87dth4JbJzjuOvWgCTStHMkqhkO5ZEYIEKgL/fIOATkkAdTjPOK/Rf8AZ4+HB1q807bBuLSweWnlCN2Vh/rHVifNyT6AAgHqAT8b+CtOj1bWoJxGI1kVZI1YTSCRsInlrwNgbDN0wCPpX7vfsffDOB47K8W3UyZhZTgj7qZTHRlXDqQQeqdPlOAD9L/2bPgHNFZaUIo3nuJVt2RQE3uHBMZQguI3C7eMnG3dxkY+7bDwi2kw3Nq1p++iXbL5kJbzJAxUEMf4wVfJA3Dvk81zfwq0210m2sSksySLCIjCGBw2wAymMDpxxzwWPPTH0ZPGohhAQeU0Ds87naJGO4hAqoxUggkbiBz3PBAPF47JSk1vMmyeGMuX27Bhm4G8rzwo4A4xnuTWfbaBNPcrMkCySwmREw5MKxYDnzAUCbjtHXJyAATkZ9QuYo5dwRAgIK4IyQFJbPfJ5OT9RjGBVe3vH012jgdg8yBJD5u3ehILY2g/MHxgZHTr2oA8/vtI+zRO9tBO5ZiGVQ7HfI+7PLYWPcBnHAxxVOytdRKvbJbT3EdxJFFJbqpV3Ekgj3yApnhjzwMYyMHIr1sJBOrESMLhiNxeJyADvLNvAJJG8Z65AyfQ0MpazCdZkjEeWJUKoUsAxLA4bBLYz14zQB5Vd/DVNTEj3JZZlkBSLygYgoXJLO3XLKm1QP4Tzjg61v8ADqyd7eUWFsskVv5JMcfyCQNuaYxjHmOAV69ANucYNevWt6k9ubZnRbeTbK7k7mSSNiRhscfIzjqPvHvWi8+lWflhrkPHJII1ZUYu7vnaxSMEBN+V3ZA4ycA0AYNrouk6Ppsk0kJRo0LGRUwY0CfO2wpuI5OAMnJbHFfHfxz1G1m0/ULO2slafypW+0s7LG0ciFWzIGxnbgnPbC5wefs7xbrNlYWWXSJJEhHmEELuLIrBsRuw+5yenLcjIr87fjb4ssI4rtwyEvbyKbbeArxuWz0yAvI6+3HFAH88n7W/hie3121E9uBeTajKsr7i0AgWYCECTj52UIcYzyOxyPtf9mHQJbi10DSfIaITLbw/aBB5i5dUBVjMcMBu5IAwM545HyL+0pqn9r/EPR7eHm0e/hIhHlqFZGRNpYKNzbGAJZjkJy3UD9BfgBfw6RY6UZBHHK8Fo7SRSLGYwc7GxuzlmiydvK5GTkcAGn+2n4cTwb8L3exiRoYLKd5JLZoJTGkrtbyzIMjaxmkVcH5TtB3cV/Ib4smabxhrFyrK8bahdBJAxjJHnORux9yT5sEDHUdq/rg/4KJeO9MT4WC4ijS7u5rBYZUk+RUWGEA7sk70fe2SAOQD1Bx/IlrcsN14j1aaGB4Y5NQuJVgYn9yWc5jXP8KngN3xQBXkgluCodw5yIwgADcFiuAQAO2ef4ic9aje3e1j8+S3U7MEPIh2qQwJjCjhmIOecfd4PWug021glZQ7BcqzOCpYpyQNhB+aQ+hwB61k+IIZLe4jt2LlIUMpyT8yt8yhgD/dGDnoB9KAOYZ1N1IVJVTKzLIiBTsLjKja+EwD29SK+uvghpKtd2geRS8wFxEsZlkeN4xlYpERdo3hQCScKrEt0r5Lthsl2u0ZE2CEXY4CllZl3HiJyB168dOa+zvgNG13d2RhwFtpDIXLDfGqAuHZS2ZCGjwAAR145oA/bH4KWUd5otlHBcTRS6bbxLG0qqY3GJJLuOSNUG5/nUIGJPIU54x8A/tXRxTapqkiwJHvknbESzQIWV9oZlZjgZ2k4GD7Z5/Rj4JWcltoEzyss009uskgjAVh5tsrB5ihcD597Nkg7EPAPB/OX9ri/FvqV0kKypFNuNxubdFOY3DssQKKRBvjHYHgkk9KAPzXIjee4hXcJS+5dpZ4yC7byx2EnjAB9FOaqzwhURhKrZMihR87KUK8t8vyqdxxzzt471SnvUmuZmjCxK8nVAQBufByCScYxz9aRiC7AMpDMwVlOEIztLMdvfAJ4/lQA2VZkO0oU37ZEDIQpXkqoLdV+meoPFR5y7PKxfBGS4OWwSGDMec+vuOuabMxXABaQIm59pXajPyNgJ+bBIBPr1qsZ2QDdliQDyqg8EsCTjIzk857/SgC5lJNrgAA7hjcoydxDAc5Y4xjjp27lVRpyV+ZmZzlQGcFmJC4A53fhnjvUMckTITsfzOZDgAqE4LHGdynPUjggDv1TzcOrK+0h920YLggjceBg8rxz1FAEoDo6qqKXJICbNpDcgglyMHJPp/OoWm8vcY/kZyQQACQmSDtbkj5upyTx1xUcsoLsWIYBhuaEnLjIJcMwJyRwDyeTxUDScBV6AnBI+bB+bHXGAcj/wDXQBZZ0Z1c7mGfnGT82QckMTnJJJ685OetSxqsjBYjvYkAKFO5yeFWMDqc5JB/u9+KpeaqqoZRy5wfus3y5xzxjqeD2qZGZSJULKyMCrIcBSckYJHWgDXjtzDbyGRo0mfChcKZl+Y4wOqE4bIOMjPtTrRC8qQ4D+c2xwhfcVJydyKvQMqnj29aoxyk5WQu4bLNySwJ5JBx97PJ9c1MsrRz5t3I2OPLlI+bb0AyDywUj6+mKANyTSLmMGeUvBBuVTN5YihZ2zuEchba6g7+QeNvTNZr7oCBEisis2NpALLI5JLsrZB+YHGeCMDmtm61i4u7KOHy1S3QGMozHLMvzByBjJwpHHTJHesGJyiOQ+1wwUqCRvQjf97PTIUdcneOtADxGEXfKzqJJAN45YtnDqccj5iOo4wO9acbLEFRACXckPs3sg4xuDE5HtjBrMjneTaGiUlY9u1VAzySrnb1b1JGeK0rR4mMYf5dpPJGd+GwBnPHGenrQB91/s76ba3NzEZH2v5TvgpvieMBhLuJI4KKwYZI+YDvX2nAitE8MEFqI5zs82UbHVYZEO9twOORt4OSCRnpXyj+y7GLme3UFFlSLcruu5Ffc+C3ooRduNpBzz2NfYsAKazbWVyqLbwTyOHji3s6sr7osNtB+ZkbOflEmeQCCAe6+DtI8yApHGpVoBNG+0FbjaMXDyh5Chj8x2HzKduMgBtwrpdYhVbaGMp+/ZAnkKfMhHmvtZB5Zwg8nHG3AGRtCjB6XwDpdtDYy3sdjkPHJ5AWQoWdVXcoPOAGdcKFB+Y5Pzcc7qiD+0IbIyR+a5dwrOJp3QytEztIRkspHHAxnpk0AeEeI/Cq6hMEQtOk0okkYu8a+XswwEwIOwBD3AIUjkZFbuoaamm6JOqRDyjpjROck7xIocyEBlZ3wF2tlvuDg7RXqc2laX9p0ySSHyLhlEt0qw4WSUOyRvLhsElPm4ByyHcME55j4gPDFpt3HEYeY2jUSZLhXDEGPbwh3LwMYATpQB+T3xtt5LXzZEjAEqvgqX8wpyS8gXDJzgkbjjByK+P7cuJ3lbPyuwYkMV252ZY4wwww68DFfcXx20a7FtJcAeWirMI7mYqkJyu5vLK8SghTyATk4A4Jr4QaUxzzx5y24BmABUZJIBHHcD6YoA0bi6kh27AHbO1gwA+YMwAXABKhSBznt2qv9rluHVSnlxMwaVgoUKwUjhh0JIwNxyBj6VPKG3ZlIj82GKQsQxYM+FI27eQW3kMeOnY5qNpIwmNgwGGXCsCxDfKGPQgnJ6ds9hQBkTL5QUh0mWdXwi5Zo/LdQWlD9MkHaQTkA9KorPJC4YRPIAFwoBzg9McnaA3Veh2+lbA8oEmRSQ+GAQgEL1Kp6j2/nVmeCOGZEQDYY1ljAKMHDLkfPtyQDnpjkEYyKAMWCG53OxQYMpGd/wAw3DhRjAIAXsB1wT0q2Ladd45Ein5yZAyuDtVcbeDjnOCQMD0rZmIt1QBkeOSOMhTgiKVsEuDnIJJK9+Ae9NMkhVM7HV+UVcbgGx5ueBheM9SQO3agCtp63EPnIPMO7ft2Zc/NkOCSPuEHnvzVry7lUY7UV2cbW2qW5KgoWQHc3PvjOav2rKD5bLIoKFg+CVO0BSFkxgvg9OT79qtobaP93JumYsvlkMBseNgSxUqdzFdm3kYx3NAGdKbgo3m70VAoG3AUBADjcGAVGIAJPUMDnmlFvJIA4UqVRVjRYgzOwJTaCgyG27ufzycZ0554DHIpbNuxUJu2mRTGcqH+XsoOcYycA8cVVa7jgbzJNjoA6r85XlgQCNrBsgnPHHHPFAGC0cqvteEsN5AwpHODkNj0J/AnFT70iURzFlwozlHBaV0GATgsADgbc7TgMMc1PJfiWNdyhs7HRcBgCx+ZWLcBcE52/wB3nrVUSRzuPMIQx8IAgWNirMxY7RljjAX6+mKAIbq4JjRRFCrxhMBY9nKDldhU5OWJznv0oVJJlEoTzZcAFgiqkaJuIxtUbXJJ9DjpyKnuLZd3nLIrxuFfGMSIrHLB17vk4xkdB606FJhuZMxRLuVtyuSzBC3lkDjzCCMg9M88E0AVJAXjaNEmZmCY3KIlTaSgUIAS5CjrkdeRnmpbGG4d5YjDLwqkM6MquWySULD7oXOTwMDnitSAPvCsqF2VVRFUH5h/rOX6seMenQADFaNphJ1AYQgkIGVlZt53DDBwQmDt6kj5cgjFAGU0UiCTzA++NsADaTjJ+Vgq8Agdj9K0rGZ5Eso7eMGWS4VZJpVbfFIXXBVzJ86DPO4j7oGCBWxNBGZJNqOAoRJI0YM7zY3F2UDHlAqdxHqOc1Das1lcQhgNpuF3I7ldrK6l2Kn5gTghsYOPbIoA5+5nuYLqW0MCo6TOvmIhDj5yrgOpwQTJxx2ABxmmNIyOy4jIGA6bRubBIwPlyDgjoeldPqQimu7i4M0ZUOhi+VgWUoNpjIHRQoyCMn14wcxrFCzTzscFyxIKtI33GAzn90SGIGc8jOMc0AYXmSTuqrvTy3K4bIMisxCoW/uA/wBRjmnvaXLSzwvIrtCEBXa7RkkMAFmLYzuGABgEtxxWk9oGZZFikZfL3ISXVCrSOWAyAGYFOo/HByBAV2M4aMqyMTtdTk7SAVbGCevIz2HSgDm57G7EiEptjdXZF2sZHwRs2BlGQfpj8Kkaxu3RmFrcqhxA4VBITIArOu0Hk5IJGT06E1viNZ2h84GGKN3PlIBlw+5+pJypYnqTgjjvXTpZQXNvP5RKiIPuhdAVaOaQqvliJf3LBSvIJwThfl5oA84+xyrKqW6zcjDEA7nZfnUugf7oyOvQc9akWSe1O4uJMGS3MDw7vLiYH94ufuOcHuCCM967SbTkXFvtLkuwUxl1mddqrkMV4HzA569fUVlXOnuqlI0bzTIxbcilQ2DGsXzZ8xhhTnA5YjnqQDmFuXlMg+ZIDIRt3M5AyGxgsNxyuOewzVuzmeWVQ0h8vLM4PG2JF3SEHBBYjPXpkc1UuI7iJ54jbxCMuux/mLgIPmwQoCkkntzjr1q9ok0Ud0EuAXjlDQ/Jsba0jCJiAThudw68Y9KAFudYuXcsFZQq7YlBASJFJ2IcsSzKoG73BOcmtiLUTIsUZVJWlijmmllGMMiM8BVRnaSQwHQcjoTWXqGmGC6eCDzJEWRdqMpLkOMKANo81dvAbABHIAzin2el3FiiySoqh5137fNXZH95lO/gN8mODjdnODxQBfR7gNIGgC+S+XDEEDClhweqbV5HYDHU1QuLiVHkdQocMGZTkhlGG6IvyKc8em7GRXQSWkonK2SyyWsriSFXJ2M2ASryOAC6kDJyMEY5HWlJbXBmmuFdd/MbeYsYXD/KGfKYwBkHj+EGgDOt761e5eMq4jl2eVICfNjZf4QUJI69u3ynjkVpfPs1d4PMMav5fmqMo/Q4L5yDzyuOM+ua0p9IlWK1u7dIyQVdjGVKho1Bw2BlXJyADj7pxnPGDLbXUrSMfNG6R5JI9xCk/MWfGcZ3bvf19KAPW/gxqS2Xi2znO2NBPFsDuDgmRVZuoycDjGSPSv6TP2TviHPpsVk0OoR+bcxYy6Lh0ljRZY97DJPygk7s5weSM1/MH4GWS28QWrYdfLdMpgkna6nkZ459/wAa/ZL4J/GfU/BGmW9zZ2cd7D5e3zGVHMXl/MSyHdt/eNuG44yvJx94A/pcg+Kljp+i6Xc3l0Yrm1tzvxK0WPNfcjzRhwGxn5TjkA5OM58D+M37QunWFjsS8t97WcrKZ5I4kZDE0p+Z5MtkxkBeclsYzX44fFn9uSWCxeX5LZ54rf51u5Xe4kEZbExkJ3Y8wBtuNpjOFGDn8/fiL+2JNr8Uvnai5lKLGsSzb4lGZFYquRswjDgYBA9cUAfRH7XHxittfvNRX7c32e4tZyvmOCm6SJA6JGJCrL9ojYggbhuOe9fh5q+xtZvZwqyRzTzPGgbaQGJZZCAuQCeQMYI+teq/EH4sr4ijujJc3DXLhFVmkWSFskAgqAMYTdtHOMnpmvCBfRGUN5pclmQkOdwAwCNx6LjOB0xQBvmJUilfOMhgCQNrMACdo35wCT7civs39iX4hReBfiFBdTOFDXVrGkjA5iMjHLBORn92OoP3uPmxXxVG8gimQbWQbw7qCTtxjJYjlSw/MV0/hfWptLvIprJ9ssWyQSAEFniYOoA74Oeg/HoaAP72v2V/jzY+I9L063tLzzdQVQYY2mwZHWOPzRGjYPmoBkrnJVuATgH711L9ojQ7D/Q7rULaKW0ij8wSzKjvMyASgI2MIGXpk9+QQcfww/AP9tjX/h7JHLIFuHsYgXxO4BeFXMRd/wCPMiqO5IOOe3p3jP8Ab+8d+MLndBqEemhUYHyLptwEzGRnEsuCuEZVxyDtySSSKAP6xviJ+1Lo9rFcTWuu2scFsjs85uFCkMCPLk2v8ydcAA8jnPFfn/8AF7/gpX4P8IOIdOuxd3yOjxG3lILMoKOA0Z/cjk9TlM7uCK/nR8SftF+LfEVottceKrxg8A81VuBCjMCVXdtb978uzBODgdK+dfFPi6Xyi+o6mJbph5xEc25lMi70YyPn2yuQevbGQD9e/ip/wU9+I8upx3Gk3m+CeSRZBNdlHt44ZFCCSTJ87MQOG3ZHHfp6N8Ff+Crt1eyJYeItRihfy84lnWNwIcRME3bQSULMMn5gNoHr/ObqnjlHg+zoXcIXYs8xfcXJLsN7AhcsuASfu5A7V5lca3PLcGe2mlikDja0bnIyC3y4I/ix2waAP7qvhh/wUM07U7GWNtegltdUFqTEbmNjF9lkmdHVFJ27mmwew75zx7hcftoeGb63Jl8RwzBQIXjF2C0ZUEbclsngBcD+7jGCK/g88IfG7xn4UEcUGq3jxplQzTHAXOEAXuQckDNe66B+0t4llmAW/mtzKWlQJM5RZXcneQXJc5JyDjOeTQB/Xp4h+MWh/EC8kOl6ggW5srlZbVZ3iR5GikdVWVZQwBZTwQQQwDAg4qf4a/GAaDfJpkdulzLYxgTNFlyYo5V3GSVBnaDjk+oJNfzu/CP9p3ULa5sp7q/IkklWOZ5ZTGV3hIhNgx7dvzMRtB2jOQeK/SX4O+P7HxvLaNNevHqJKTXVyjxzLctIUk8sLHtEMQwwABOQwJznFAH9H3wx8ZXvjCxtJhI0aAL8j+YjMqsgQ4k+7gqBnHPr6/Xfhw+XbKWX5o+WJKqoJw2MgnPOOfYivx8+EPj+50Czt0iuS42IFt3OzgL8r7txyCdw7dBnrx9s6N8VdaNrbCYxxtNgHZcRmUYCl2EY+ZRlWBJHOccHIAB9n3mprJgQqoIAVtzKSflOM7iDgA/nWZdXEjBMKWRo2V383G3aB5YER5bPzcgjGPevEdB8TXd3Gbq4lCMSS+SwKgEFN24jI2kdP7/1I2Lz4kaJptu7Xd7AGiBDhpUXDMMKvXnBJPvjGKAO5urwwQeWWiyArAAkO3HJIJzgtnjpk1hXF1b4VyqiU+W2523MQNhCHJORuB+XOB9a8VuPilBqU5a1dJot6uzhlh/dbiC+GB3FUVzwMHbjIJFL/wAJdZ3hlY3iQn7PcFCwZVlkhXcqIy5JZmKLjjkscbfmoA9guNeswjx8KS0ZiAJyCww0fcfeKEe/HB5rjbzxnaWhAkulDE/ckcdyB8x5B4Oc+v6/OnirxnqNs6G2uESJwqTK2FMIDDe0Lq+Wfbj7wwM557eD+Lvi9pcED2099bQzQuVSU7fPl67BJIkgEyHzDlsE5XGQBigD75tvHtkzGWC6IuYXZIoYmO+bcDvJfIbYFBOe+3nira+MvOw0hKRyRFkQsV3HIGU4xjaW56nPB5r8t/8AhfHh3ToUnOoNcPbsHWGC4EiIwhYv88igllkYBgc4AIBIw1egeDfj/pXiCGKT7ZGzpsDK8irKj5ztVWPKg4XOOCTg8igD9aPhJqjX1+bS2BEEFvlogGP7pSBnGTlufqc9q+sbKNYVVY8eVtyMKVJypJBBPJ5Oa+Fv2SPEkXiax1jVQjtHFOYHlYj5FjVmDKgJIyTnkHgZ9a+37GUkFVGyIgvEduMqw3YU5IYe4PcUAbYIYcDG3g7wck46nPJ/+vQw2gjjOG+XGMfUj2IpgbABYjABxySeST1PXkH3pskTFFCEADIdGTcZI2UgqORzkg9+mMc0APdijohwS2T8ufuqMscdxyPxNEU6S7zEwcI7xNgjCvE7Bl68EdCPwquqSsqNBtMcoDMsxmiZU2KMRAElH4IOcbeeCeKr29nNa3CLFIPsKROWUuzyvcSSM7Mw2EMAMYbduJJyM5NAGwcAc9G9+QcZIx65P5AVExX+E7VweD6j05+Zjx+VOPQZXjlsnrzk5GTwcnpmmAEnBIAClslQufZiT1P9aAFJJAPP0OcnqWGPXB/QUgc5GSSw2jOd3TA5+nP1obJUnOCEJQEHrgjBx65OcZ6Uw5OCQM7ST1x0zgDHQE/rQBKMY5O45JHTgYwDnP19jmoyRu78DLfMCMZPJXHpyaaXOAQcDHXafmPHc9ce/NIrD5ieT0PGfr29KAJEbIBJBRgWBXnuGyD2yBxSEgOWAyQFABPVep9v85poyBhiCPlO4gAN0yCMcd8fX2obGdpxj1UYYYA4OCQP/r0APyewHCnJ3EDIOfTnp+lRg7iwG0MMAAYXkk578/5z2pCcnHXn5CcAA9sHsT059abkDl9u0E5I5I/H9Px4oAkMmSSBwDjGDnp0+h9/WkONmMDnOSSCQOW549vf6U1SS20Z546YHb5c+vT65oBVSN2GOSxyfXB5I6YGRz2oAikhSRiJYo2VifvRqQTjGcFeR17d6w9S8K+HdSRo7zR7C4jlPzLJBGrN1BKsoBB+UYwOPXgGt8AAgrkk9eSfl+bHB4xlx78Uw5Hbp9cAjkY9zx+IoA8L1/8AZ8+GniAFrnSJLe4Kuwmsria3ZTklWCksqn8Pr6V5xc/sp+HrSWW80LxHqdpcSDBS8SO6TjgDzItjDtgDg7jntX10QqkPgFkHcZBBxkYOD2qAoOeSAQQQRnGTwR6Dj9aAPkmf4E+L7ApJp+q2F4EULsLzW7EADdtjYFVOVXgHHYcYqifBnxA0qUm50meeBWIMlnKkx3EcMFRiWyc54yPQ19jlQcAkKMjDZxg8jPTk4/Wq7Y+7hiHK4LDKkYznOOPmA4FAHyAbbxDMPKWwuLY42rNcwuFWTcAWIbBOGPqAR3rettLg06NxNOpvnTEspGHO/IcoSfkG7PTkdjX086RuoVkRuisWUEde4I47e1ZVzpOl3QMVxp9tIX+9ujQHg5BDKOAMcd80AfJviS6ubmzlj09p4pEc220gpJK2Qm5S4G48MVOMEEEfKQa8J8QfBK/1iKW/j12/025uYWFwEv8AzI5Edg5E0UwZGGR0A/iIzX3T4m8CeE57SSW4+0ae2wlZYLp4mLqCRjcrZIGe3Uewr58z4d0eGbSX1a9uklmJ+0TXrrKyrKWgSWRCNi7gBgDB49aAPmH4N/s5eL/hf4x8QeJtS+Il94i0DU4YVs/CsMcaafZz5MjXRkVy38R+WJVUHJ5NfSN74n1GxZooIoWjUAAoN5eMIBIGY/MMNjGT1544q42rtEQbZJF8n5TcBkmSNEAIy4yWUrtHuDivJPFetSQQS3InMLTrJHNKFRIJmLZI2ggxyKpQjt0zxQB0dn8SrbUbk28ULxzWxZ90koI3o+AGG4k575A7A1uW3jG2u7eZria3jwWfJCDcwYKe+UUZbjjnGF7j4Dv/AB0fB2vXs11dxTxXN9CQqN5bxpOwRoUYnazY3knIIyRzjFVtc+Kljp+l3Oqf2ombieQWkQlI2yRgtFtjLZKkqSw77TxQB9maz4ysrVwxlt7WVh5azwgPczRRuSqhS/OCWIXIHJ45ry7xX8S9DsI76e5uEuYSHeA3PkxSKpwn70xkjeccjAIBA681+enxH/aC1TxDdaBpWjyP/aEGmQw3k8A2RLdhJDLcTrK42/vSrMNwzx+HzZ4++J/iO00qKAX/APaGoXMAhaQzmKP7TI/lGR1VDtQuHJAJZTxk8UAfQnxT+P8A4Z8Oa7qUOn6ik95qdzAWsk1B5ow9vapG4sYpJWS33L5ZdoyBkbm566Pww/aDn1jVI9PtUdZXljjSbz3YSCRiDIELn92qnAOTkjjAHH48T6HrnjDX7jXrj7ZJFFfx6XlJJEZ7uYwwvPbOZAd/2iYEADBjicN94Gv1P/Z0+D09lYLq+qyta6Xpg+2anqMo8ppbSAuY7W0Xnc7MMMQcBQW4LCgD9LNI8fy2WkJJdErDLMyWikkTuyukM0pDAbl81XxknKqMep6tPijYCzh+zXyurSyHcHDhvK2o4JTnKkMDnA/d847fnLqfxat9T1TVLie+Sz0u0kXS9KtxMCFFs7KJTFEP3UYiOWJPO0k89eXk+MGnW7o+hPA2i2sc0h3GK2VmlmL31wRkAXM91JK2GwSZOec4AP0w1bx9b3Uaxx3cUDXsjwEx3Ko0RURENgIdzEAjjnHHTJHjvjLxbb+HLO5+34v0luobdpZJGuHAk3HeynJiCrKMEAZ2818LeIvjXKP7Hi0/UI7fV7+4S9lhlUXK28V0y+QkqRXKFEW3gRsI2T53QjIPiPxs/aVj0JUsItYWTUNQ1BrOW2EwkWFoIrY3B2KwG5VY4GRycdQaAPz0/wCCnHwZXw14lm+O3gOwsbHS5bqO28ZW2lQvZ/avtmVGpvHGvM4OxJJBkN5qtkYJr86dI8OaZqOix+Ikv55vtNuy7ji8lBADpC/mSjBYk45yuCcdq/ev4wanpXxT+FWq6bquy9j1jw9FYO8jw+UJo4EAaQiIjy1QK2cEjZyelfzT2Hiu5+HXiDxP8P8AUfOuxZaxNBp2HJthaeZOsrieNw6yY8rZgFSGJJUqAQDsvGFpELCZordpm8psFAEUBI1zK5K5LF2yMDgY5OSa+T9XuWW4mgZ8W8MkmzevLgIqhGbGcHB46Dnjk1754+8TXkUDotwrR3Cea04YOQjoI1i2lAVIWJcc8d+a+cr2dLiS5l88mM4PlKgQtI2OVUArtBYk8g8DgUAZasrmUuyRqPmDDh/mwqqCTyRz9QSDnitC3tXRkuVWQWr7im4ssZAXAYyBQAx244wfesdnVtx2lYY3G35gHcHauWOcEhsYAHAPNTi/klEdrJcZhZuIyW2w5wrlSQQg57HpyRmgC3fizaYm1jESmNneN2P3gowkRLDPy9jzx1pNG0mXU9Ws7cwtDHdzBWlCEokYIViGGcjr379cVjTToryA5JDbcKFZSQTkllOAvAPBP416L4MijhuLa5Tz/MuFaP72zaWDCMRlScjfyc4+53ycAH3t4UmXQLfTbOBUggitvI+1NvkijjT7OrhmhkAMmwAcjbyOOMjxj4g6vb3OtT/aprUQyIZ4QzrFGkI+RMru+XduDdjhcck8w2Wvr9ml86MQS2kSCWSW4O59qqkkqiMHc+Wyc8nIxmvEvFOtwz3ExR0kABxMqvulLMSAfMA2gLjnGfzoAwNR1LfNOI5YwQoERwFz85UPEQcZIGck4w3HaspZLqR3gLy7/mgWNtxYsTygQfeG4v8AL6sfWlnlicQzSkSCRXEcYDblOQi567zuDDHIyp4PeO1SDZO7u0vlzRopRhAW3hgCvmAbMEAknbkDGATQB7F4e8QNJHBHqUcdzpuliK6aW7VN+mtZxMkcNogBj2STC3LrtJbyQMdTW1aai0lte6vYos76y8/naheRxvLbxn5WFvaxJtsmYeZtOAQvRscDxmwuPJV44pPNVokEscqlyXLLtV1XiQqCRkYBye1ejf2zcQ3JS3uf7PE+m29m9vZokUF3bNHblopkORKjNES4OPmwfSgDuNIsojcF5JDPBCpmM0MuFVM4K7XQM24ORj/byCa27jXHluFggVLa3hgUQeSzqu4symJtxz5PliUBWJwuSBzmuHa4t3trS3swbG+CSJPtUvHc/LIS8c0xb5wrgADafkG3NR21/NFILS1fy1EiGXUMx+ZlhIrY8z/V4LkHOOM4OBQB2NxN/akstwgEcyr5cr7yyzR/MT8zMQqKBggNgq6gDHAnQWEq3D3EwtYI448IkjS3TPhVg8lS2Am5sgAZyCScnJoC4g06Ex3DJcrcfLGioiliGRoyZGX548qrEk4IORnms+DU1Lo/2NJp0Z0jlkKPASGCqxkByCJAp3ZwAnB6UAZfjTS1mSKaNoDG6FpVZvLlWNFyq+a4G6ZtozkZzkY4rx+S3iuDMxjlZUH7s/K+MJhhK7Lls7V/w9PcbyRbyJLy/wDLkmhYPc2+6TbcH5SWjz35yQuFJB57HzDVntXubhFCx2xdGQpGEl2ncrhckDOSR0OccGgDgH0tkjCyMu6RkA4OAeSAzdRkdfoM+1Z7KNQI12BlDFpWLB8gNkFAwHBAxx25611TTQFmhiVhGGV5JWctKBgLIqt90ZUA9PQcVmRWySzsE/eOSVRgdgYKMk9RkbQee+OaAMGWzRSgDBspnackZ+UhucAghj0HHvjNX4dP8yJVCkSM43M2NowCcgjouCP1rZe0hCfOWDBtzFtpAXK8ZAztABz1+9kDqCi/Z45UVlbyyMq0ZKb0LYLMSASOnYHjGBzQBmmyWNskj90qHO3B5J+bcBwMEZJ9RUcUYIJ8pQASWY72O3aQNpGPm6nrjkZ9K1p5UlR+NgRUCFNzBjGuwlg2SzFAvtnjvSWcSleAWbcAMP8AMN4IACjqTn0oAyVtJfNDFVzkv+7AUIXYEfw4GG28DjgirpgEx2LGzS5Cb2AbG0diDgknP517L4b+EPjDxS8UkdjLBBcKSrXMbo8inYwKnZwSCeWx09cZ+3fgd+y9oGnXseo+MrcXToElEV3A72cYyGMjxlgpUA9DkcjpnNAH55eG/hr448WyQ2Xhnw5reszShSI7GwublXbJA5jQhBk49D9M19q/D/8A4JufH3xgunXniB9D8EWE+0TjVb4tfxo+1kJtLZHBZgucbs4yDjmv1C0T4qeGPh1pM+jaTouj6TIsqQxwQwWVq7WkiGPzXdIwQCoZkIGDtIZ+hPi3ib9q+OF5NJsb57uQvI6LbPbQSWsqjCxmRpSHhwi7WDFycgL2oAj8If8ABOv4B+BNtz8RfFureILpFw1uTHp1i8yKrs8MkUjSFcjADkcr3JxXuC+I/wBn34I6ejfDfw5ounXMcIlkv4fs11qjSIEwk13eSlwjhSGzkdxtIBHwB4u/aR1i9kNrNNtiLF1luGDzxz5bP7uBiJ4wB0JU5GSM9fmjUfGcmrvdSx3175907RRySRvJa/vJSwREkZijEElQeBjr0oA+yPjN+1jdeJ0vIrOK+ghLlYZ9P8hhLJ+9EkDGAIIo2JUg5YkgEZ7/AAXqvj7XtdiE89wFWdpUXNwZJiVmlVjKWJIIctwP4h0qhdzXalwrpIiuryJMUWZizBlljSMj92fl4Ybhj8oxY2yWxuTtNyziRTG2IY8cqrpuJ/1mCCeO/SgCnPPPNNGbmWWTdETEUbLyxqcSF9ozJNknucDAx2q5Yz3Zi2wy3pikmQxMwEMyoCQTwSQoeMAn5fvngZ5gtrW1mkU+YLpiPLe7dmEkFzvbIhiUDHAGVAYcDODnGmNNhtLqcTRyXkUkO1ZYWYSQmQxllKLxuO1snHGcE5zQB0On6rDHcsP3N3PDGG2szQ+eDlmSR1yqyhuvHqTmvU9I1nRJYIo7i4ignl3sBBC0qohVSPNmjXcQkindjIOemOT4JdXy2Ri860mitLqVWgtRHHHIjJlBlgcgko3A6gDk5ybdnqT2txK9iZgHzAsU78neGEygMfkcblPUDHU0AfVFjdSM0kelzLfRLHDJOYN0kA3xhioF1CPKVVXIYZwCcniuulNrNCZ0s7WUW8U+JpYpLieYHyhKnnRjaSrO/Bxkngd6+ctG8QC3kVPOaGFGVXcoytF+4U7TJE2J2yu0HOVAJPA2n07QNbMtjcJbRybp5C5iluEdZnZduQxl3EHqMqOOwJIoA0tQkiMhAjtbSHz4yDcqku6R8KsUAZS3lAJxnGN/XIqndaHa3mPJnt55HgLrFCWQoVxkjbkh8nsuf3YwSOK09Ttbe5iEkPmwJLaFxZ70kCyHnymILN8skbqvGP72CRijaSQySLgrZ3MVugH2WaRAVjVFVnwVwwbAZhkZPSgDMjsFhiW6jgVoi8dgYDM0spmMRRiiyDIkxlmyAOONpzTP7AgIMttdC1ljg23NtIrNHLIADArW7ZPmAFxuOGO3KkLxW7qlrawwCS/llDSEF5Fn85EnwEHmykcsRj5lyFAyWHGM23hgs4bm5Ltc2sQikKTeXJdTLHkSBDFOwmB3nrtYfKOhxQBRlgur5EilESPHHGkyxqsKN8zwM09tIhJYqi7jx8xI6gk1IPDBaG5kuLgQQyySKtvbxQrDcJBGJC0UYXLASbkzz0Jz0zVv/EFz58tnapDBBPALgSyx4uZkLCQARODIvlswLKBz5p5PQbPh66EjyQ3N20yOreWi+a8MRZ1DSiKVgIjlcHG3gk4xQBrw22l7nzDfTzQ28Yniuo/MtpJYF2qI/KJV1CglQAQSA2asJ4ht2MUB0y1UZMQna2+V0DIRCWfeMlo2GxsZxwea2VvIIY5PImVLgL5ttPGHBZ2T/UMcHy4Vj+9uP3VJJGcHAuNRh8q8gkhRZYbVZhfQxv5YO/KJKgK+fK+1VRgW4YEHOAQDqrxNPjtIHv4QLeZBJZ3EMbm2sfMBWZLqVY1ZRvDFVwcAH6VyplsmvH01p4pkubJ1t7pZZRbzMGZ1hQqQEYjheGIPJIzx09xcz3ujQ2ltPa3EkdtaCO0MXkSqPIklmF4AxM0mze/QA7ucsxrmTMt1awxzQWNrAotxHcWccyyQs7bVfcYAFLMFPI43cgdaAPUfCujSG3NxDNJCUKRxJO0csZyg+Uxs26PhQN2MnGO1fTXwg0C7jSa6u7QQsrTQ291G0UkV2QWAhX5hviIjJzhR/dOK+a9Ju49PsGjvEupMTwws0cKzrKygtBdQSROrbSw6rnAfjIxn7M+FkekXHg9dTu5mltzFOtt5T+ZLABJwskZw29mbILdBHjJIOQD03wlNBc65pkOqafBG+jGea+bIWOGEqZLZ0BVgf3wj45JxkHrXxt+29rdtp+kQ6jC8Vvd+Jb17N0iPmM1nCmDtjAG1Q8ZyMLkc4OCB9n2Ea6Z4euZoz9qt7y8ht2N6yx3PkuTHE4ZlUoqnAYsW3MCBgjJ/K79sjxM9x4u0DQZJ0lg0qCS5Mckhk8ue5dSyo4Y4Qocr1BJPAzmgD5d0i0uGsGlkiQvLE4MbxAKVd5WEokVOSDH0OMHn1rkNRXEQ+RR5TBJAmwqpIBKJnln4bgc8ZFdLNrEFpAyou9XDiRCzIoDRjoSBuwCWABI+tcf9ta6wNo8iKQtFHs3O4kLKHdlZQWCnk8nvjtQA6GGy2yPGJZA0alHf/VF423lsZypDADnnk8dK1ku42IVEeMomXBAIjYRDJPzfNuYOeo659gaaIXtpSkZtzLMqsrLvTHyq0n73JQkAnI6dBgHBffR29s+Z5U8tlULIqFy2OFLID93LA5BzntzwAb9jrr2rOu8OkSyuqA4aGF4JflaFcKUfJOMAZevR/BWsSRXOlO4PlyWYik48oRCRnO1I0f7gYA5wQSmDg4FeI24gImmjEs+2JoywKBBGq7o3I3fvVZeCTgrgnBxXvXgSDw7fNaPDqPn3JWC1W1YsohlhUH7S7MSpRhvAGS3y9uQAD9JfhTfpJoaSgt9mKNEQ5LI8UbsZpJY1O9EyrIMKA4fOMc1+iXw70iO0+GXjDxJYWK24l0XUI0umtzCWmEciqkQZ/wB4gwuSRjI5yM5/Nb4PeI4bbQP7OKwme4MsSTTbInkRZXGA/wA2xt0ihQc8cjJIA/UDSr06X8AdWs5R5EE+iXN5GpQfK0yMBl8Dcx3MTgYyxxjpQB8QfC21ivbe6lRna5tJ5nnEyfuJ5pZMgJICW2qGyAo2ruwcA1+uPwytDHobSS3E7q0FqLeNxDcWoSeBZHjBPGVl8rIyGJHLZX5fyQ+FM1tBqBErzPatvW3ijDvJmQzbjKzIBJ85JUMQ2CSelfsV8KIdNvNJ02wJcyCOCaP5VJGQI2wuPv5ZsBcjjsc0AeqfD7TZbGy1WN5mDTeZK0ZmV8o8m75oySQd28qp9AxPJx9x/AKYRyXMc0iKXnR3CheBIkbEOoyQ3BzjPXjjivlKVJraCUhDkQGCV/JBmCRqODtIIi2KM7s4wTnrXs3wS8Rs+pTx4MZMcTiZTvjd0GwqgI4IXnBGMdzQB+i1g6KoCSFQik75PmJA5yDICXPr7nkdK28kKqhmLKACSBu2gt8zbR1xg9BzXDaHerPHG4kjePywXBwxJYjA4JGMbs56EdK69GDEOoVS4G7aEBYoFUMzBju+TGPTPtQBcG0qGm24Q4G4gqWOAhyRzk7Ovc9Omci4dJGf7O8cjQtEJwZDtjzsYhlAIL7TnHOcjOK0dqHdI4BZVZEbcxBV9sjbkJC53Rrg9RtxkZrMu5MB8hWYgl9gChm4PA3HOQq4yT1A6UAZUMu6ZsrHJKr/ALwgEMSfmCpGqtjr7niuotFBRdhCHhmUA4+82QOOfun6Yz6Vxdk7famJcyfP5ibwiNApAZIh5eN2GyDnkjgk4rtIrhYkEkhRQcEsoACk5zgA/MoJHT1x7UAXipClcBivzIWODk8quVHAGfT8c1QuY3kMaOgYHc0pZXZVjQZdScYJZggAPYk9q0G+QruMithW+XacpJhgQCMbig6EgDd1HFU2YyTQoGIVSSVJwGJQhWYD7pHHcjBPB4IAIfJVgDGwKSYbJz8yswAxtwN2Ohxng9TSvbL3DHryCMgnnAOOMHGB7UGGR542G1kiWTfIHxI8hlQIPkTaYgoYENhgUXg5Jq64UiMqinDDehJLSHBZdjlgFbeqE5OMD3NAH+U9onwP13UtOhvIdPuYkKTNb3rQyjznaPYv2eQxgyBWkB3P2TI9+Su/gH47SzvZLO3vmaESmaFW2mTZuJWHZnzH2ueW2j5cDJr+rvTP2LdMi8Nx2FxYO7oiqk7mPbBlV8wKGK+WhEYLHBO4dOtaWifsX+H7XS5dtukhmhQwhwkgd3OFnZUchRlQ2dxB9zmgD+SPwv8AsxeLfFbXEkNk9otugVzJ522SVY183Bctl2JJJ6BsjgV9CfDb9gPxf4oFyLu1nWCKAXkE6RuJWO9kcO33QVVHO3cDkrxX9RGgfskaD4f0yWzOmRSmRg11bGOFI5pQzKHJdFCjeWI5/i5PUV9C+EPgdpOlWttpFrpMUiFFiR5LdgxjIxGkruMlVULjPBPvzQB/MN4O/wCCd93DcXVwmmXV5GsaeWl3bGIebGQWmkhk5ZcBh8u1vmByCSK9T8OfsGKbgXd/pNuFQs8MMdvHIUPnsoWQMxMYAjJUHP3c4I4r+oSP9n3T9MFrNDYWaXF3IBG3kiGGNmLSjcznaqAP/EeAQPSsnW/hBZWkcDTWkM91BKwiMSpGFhDvI4Ro0G8GR5D34PGc5oA/nQb9i3Q49S023Nks8kNuJb5xbRxW6zSoSxRQ77AkWFGRjfbkhF3Zrnbn9jmHVtSMFno5itBL/rdr8LveFI0DKc/ORk4zk4znGf6Lf+FP2kKXEiW0On2U5vJ47eW3t5pBJd2sjb0u5Ii6KrKqjuNpPHWjw18FNJs9Pvrh7ZJGdFjs7iQgt5wCkvA2P3aqzZwAM7hnPWgD+b3xN+yXa2zw6JDpqXMzPvjmCuAwgXy/LPOYiJkcLuAJ4PCkU7wh+yDp1hcmK50s3E7ASsj+csScsJGFmIypdUV85YK3mfMTtr+hBfgZpVxLe3l/brbtb3GEa4tg4uUmEiGW3kAzHIAwYE5BHBGSBWba/BewvLtngt4RKwZUTCI7hPk3Mf4AURfckn3oA/GnSf2R9ImtsW/l3NpJBIIIzpNmjW7K7kwoQu7auExhj8xJJJzmfTf2LLKztr251TSYNTEqeVbJcRFViuHaQROSjopCKNx3AkZBHPB/a6w+FmkxXCARwGaGOSMIqoCUDp5ibwAUTIGcZHTPIq9efDi3aWSzsordIkUSOFUBQ+AZFkYY4LZB6cMBzyaAP5/vFX7L2nXtt9jh0nTotOt71preG3g2lZ8Sh83DMyumxmA7gKqjkVy2hfsoWNle3E0mm/aLU2aOLdQoCXDSZQRq+N2CX+6M8c4XJP7u+IvhLZKEt0jthKHYOlqqo0Qdi0bMqKTKpbPPQBiTx1isPgzo8flqI0M2R50zBBPHIMO6wShAViIKAkFsgdR92gD8mLD9mKzure1im0xooTaAyxhQHkOUC7izYMpJXDKDkkr8wyR6FF+zNZjToY3tDZi6haOCOa3YkOSsZjhEXUl4xg/6vLZwBX60P4QhWS3aTT1ngtbNol8xo0byrNCIguCC4yoOVJZtpH05ODw7bu8+owW5EYjnXyJlnitUM0aMsUcdyV+4rAqxy3AJ5GKAPxN+IvwI1LQrG7t7VBc2wglSRTbIxUGBf3qSBQIpGnL8HOCowNwzX5zfEb4baNdOlndhllBAgCJNM0EpZ0kV0VF87dI27aAegBJ61/Rx8T/CjXCXb3bJZ27ulq6q7gHcC/lYeQbiY3Uv0UcDHANfm38Vvg5o99fX13o8K3lq0Jw1ni7lhaTDMPs6tuEocH5cZzkc5BIB/P38SvBC+H9SMdnPGbUseTHtMbcKQQBujjYq2AVBz7cjx/UbKKe3KSRKzQ8jYwBznc5MhBOdoYYxjGK/Tb4ueBtL0yee0vFEuoiLY8YWIqJMYRTGjDyWCmPKYJyD6Fj+fWux2K6xcW2nK5jjcRODw5lXCyoQh5xJkZ79sUAeF3CNBIysBncfmU5UjJG4EDpUKLkH5ugBAw2W4wAB2xkmup8Qac9peMNp2SMWC4KhGBYtHg9WGDn6VzjEM67QFPCsRnDEDBY7icHFADVZlJXoGwGxjgLzwSetTQ27SyKAuFLYLYJCrnBZyvYA8/SpY7Z3ZV25YkHJIxtPI5HfBFdhpmjOzxZQZYgYYKoySMZLEcHPrQAujWF2lykUkasYCz+XJkKwO1tzFs7lKgYH6GvTdPtJZ5Y0C7ASCpVSIeillOFxwSQoJHAFT6B4fW7vkAVxlUxhvLRQoAYJIM4HDbQckjH1r7J8BfBkXD2CXlo0z3Lr524qBAhYB4poJVGZschsgEY4O7gAd8E/D11Je2MtnbxukskIleSFvOAXDs20Z2IG24IUHCnLc1/Q/wDso2k9vY6dfRQiHzIIYyoTZGwKssjmMqNrHzNpz3XPUE18cfAn9nqO0jh/s4Rhb7a4keFC8sBAb5XVDjCBhhTg7foa/Y/4M/DG20mwhhjigtJNxd2MahP3FurNERsb5yQ/XklsdAaAPofwpY3VpPb3RimEJRWgWRTzGNqO6qOJF3I+MZ9yQTn26O7lCNBHMJY0jDMnDG2YZdhhVyNwdsFjyCOMAmsLwvpUMdtO7kPtULI3mFhAhZkChXc4ViCB05Ix6V6ja2OgSmLzGa1gZDHPPEvmPu8rer4dRu3OAMEfwjB9QDyqe7nRkVUUkF9ytnBLHKsWz8v8Q6Dt16DOuQIr22le4QCUNuiAMYiWQ7jIqbeozhTn6ntXWT6UmZj96NpJRCzFC8iBiRlYzkYRhn2zzgV5vqIubi9eMNhEf5CzbV3IOi5/jIHv0z70Aa0+uSQ3DQW+SiBSXI+aQgjdwWy3LcYyDz2rmtV1pfNmuZJpV3qiNC+diKhABjQY2tw24kngAYAxjSvdO8u3juJ7l40RdoEcYaZtwT7oCksS7cDkd8g8VjXehS307PIyTmVgGaSQyAxEFznc+XdlPRiTgAc4JoA1NI8WWitFCZCC52EsxKltp27kX/bIBHbr7i1ceJXdlkRthIfdEWUjknaMr91gvqcHBz0rz2z0BotbeRlfaIkEUbg+WpDKAVVpDtYAYOATzuyPmJtapd6fZyol3PHAJW2R7txIkI+ZcADKZBwSeqigCbxR4lmTS5fOaR8oAA20k5BU79vGSqtkgYHOff8AM34567cRNfMzm2Rd4M+4Sbrfbh4uSDggE9QewODX3j4lvLd7Z1guIZ7BkMNwglYtNIWACF9xxH94MOOPrz8c/Ffwd/wniXls8BgSMlv3MZELo4ZWilIxncivtZty5AwAeKAPw58V3t3r3xClv4UaSwtZIbUDyAS+6Z3a5tSx3RzEKuNmch8EspxX6H+ChLDb+H0topp43t7ZWmih8llZI0kkinlJySJS6q33h97jt1+l/s0eG7C6t4poJRK9yjzAlpl8v+EgLyP3gOAFAG7I5GK+nNJ8F+HfDmmyRQQIWgszLFHKGhVNgO1YzJGDnLYxkbgWXBzigD8kP2//ABpdWfhq7sS6x3CWzKUSSKRyPJURLcpuYM4jKbsgNxzjGa/nYN1Lf311cPEiySTzkvFuTczzO7MVyeQD24woHWv2o/4KB3bJNqzlonSNmwoIVomZX/dhlY7kDMCPUIAQCDX43eH7Zb6V9sYBdnIAfo2WycnucdPegDc8OaZd3l3GLaMXJjbeYN2GdFzkeWpDE8E8DsKo/EOxkt9SgVwIi9nGfLUbWJVnUluPvbgM9+OelejeHPD9416gtMiUFNxjkA/dkgElg3B3Ed8+lc38ZGMWv21r5ccJtbFA+zkyPIzO8ruR8ztlSR2LYB6mgDym1WKSSCEIqymXmVs4KsVUA884Genr619r/AmxtftVsVDMWADEsGSMK4ZtzIpZlDKOnPIB6kV8Q2ryy3SGRv4lAYD5dwGeR2YgdepxX6Cfs42e+fT9geV1kSRrceWCNzIwAdpMkdS3ToRg5FAH7ffCews4/CLwQSw/2hfWklzcMsUkZSKK3KCIRspCyAREjaMHcSx6V+UX7XVpeSX9+dp8uBrkbjs3YfJVmbBLMwBIGSAMniv17+EGmFdK8yCQOsNvK88OEuI1k+zvIYtz7iig7eFyGB64zX5Xfti2M41S8mh2RrG8jyRNGCDGVfCqeMAELxgjtQB+TzROZZAXIK5b5fmzk5CnAGBg/hV21tvNimkkZvJgX94ACXDN8sJ6cgucfQGqsuBdTYXALsFAJULluACTwOora06ZLeT5ydssbIQBuByVBVl24IIJ9elAHPvDIkjKGJUE/PtKqTjOB6Hr7+1MaEgnLEqQDk5x0GfqDnr79hW7KlsZmEG90BIVVyrByvzEeYoyu71GSKgnRc4W3VXYAgFw+FIKuoAB2ncOcnpQBkiOQ4jjLZJIXac8HjGMep9amELJ1wrA7SDjORwflbqc59O9TBGThGMfPAzk7dwLHDdRkA49eatBolyCN7E8hwMEfew2Dz1PpxQBTuLSS3VRIufM2SowZiSh3EDAO0jOM8Z+Wq3ktjH3VbcPm45GWI9+CK3JZoZWkKRiJVClMyAhY41IZB8o4LMuAPfrVOOSISsSqmMAhQ4VpCGGzAJ4JBJIxgj1zQBRdAMhgcYG0kkFWwMkHHK7cjt19KmhLYEbOVRm3NtUk5w2MgY7+/GelWSIDuKXG1kDAJMsittIOEXajAHd1OeMjnNKkURj3meIMAzPgSM5TGMKAgyfy+uaAISrQECQxO7HHybgMEArxIMg4xnPepYiUL7OWYMQQUGCCT6HI2hunqO1Si4MSARDYSCGkKoxky2MZZThcbePc9qptlG2ggjIYcEAgjIJU44wD19KAL8E06rES6hI2klhJfe2/KHG1GOCCo6gZ2n3FRq4V0LlWeRyQhzkjLBiq45GcdKqwyMjGRHZCnKbCMgH5ThQTxtPf/Crcbw/Kx3GVXCjflgqYySGxkHJ7cYPJzQBoAY+bawBdslBzxyY0KJwxGB35znAqVEC3MQJ4DZZGBJVSPu9BhwWBH1qOMw5TexT512sp3bYyFyQc9QC3PB5wT2qw3kvOpDOwLAjcRlm6HcMc8bsc46e+AD9Jv2VrW3u3OxyZ4oIhGiKTNv3HGApAGFUls54BP0+rLGZ21iSCdTK9u7LHuCee5Jb52IbA+6ozn+HOAQMfOP7I+izPCbqBHVpY9gnwykrtdTkA8rhsMR2BzngV9HG1uY/GEltKyiTKvL5ZKxqSRkMHx8pY8YHc4GDQB9Y6HrrxeFjBM08MxmeIPHJs8wvGoTyj0WTcxYsAd2fXJp+l+Hrm7u4dSF3Puu4UFypWB5GSPc0iLKBkKQCG2n+HKgNzVW0TzdDSIsUgcLGGOUAeNYhLKrEAbuFKkNwzY4BFdPoFyI44gHMcSvG6ZjVVBI2IG3ENklZQOTgjJoAs63ZNI1tBbK0zRhmkcQhWGI8qrPKuXJ/hyQPnz3rwzUtO1HVL97aayuXkeO6tUcv5ckjSFAhd0U7nVQSnAU8gjkEfd3gzwx/wkkiRyxu8c6eVLMMyOGwWAIVThBnqD6D2rxv4maDp/gDWmVZTJLNKFWSRtn2WLvkEHe7A9cgptxyTigD8fv2ndM1TRI/KvTPDbJCYrdC6MjkoAXmIhXzWbghyMgHaOBX5nvNukcgZ3SsCcjKgMCGHGM4BJ+tfrf+3B4q0+90NYA0CTTxwoSqp9pPkhHaSWRSzbWAbk8tt7ZwPyAVs5G9XIzKScfdIIYEhslsA8fTpyaANpWuLnZGokmk3Kq5JbCkLhQAc7Q4O0Y/iwKgfKSYdZSG4IALA5ztZmA4TIBJwe/NOgunGZEEcY8kxKIxsZXhVWSQANhXI9CeZDU0aPJFu3iNniLqgJkcFANqyDgAEDA5PTJwKAKzvKjGMsSoIwDxg9CQ23IGOn15p0kkhVAGZliycSADY0n3lBBJdOQcepJ4JqN3V3VpkBIyrMrBWIzgHK9MADAxjmmiZQzLGxBLENu6MoIYAnJxjgDn3oAuRMCu6YNypQEFCPMwNhZcHjnJI6DocjFWDMXWOF4ygRvlfG2XYWfzFXDHzSdx+8p5GM+uek5JdSUOG3lGJJ6Bd+zOPbIwfXpWmskVxJGhEe9InVmRZAFjUuxY7V+8IwCRhugHPAAAn2qaLFvGs0yyyuqE5DRFdw3KqHIYjaOf7vTjNXovtUSyGXbFMsJO2TB8wkfIA204buDjORnNVIZbbYz/AC+YjvvaQxhCCSFEQJGZd+cg54HuBT7S5tpLgpdGYqUURsZFRg5IUOxI/wBXhjnueoPFAEjSLHIWZ1kLLwhbIeRQ0jjCj5juB465HJrPud8rNK4UYzhXXaeQdmcr09O3pUEsg3SbSm6NsRuMgAqx3HLD5SVYkcZ5AziopJIpo+ZGRgAQoyIywGAARyDjrn1PSgCWCOQqwAQgY+UsM5bjA55Awc+ner4tA1qZwwCCTY7B0A8ztsUDJOSPx6Hoaxvtvl2+xQyyiVgZU6NG8RUx542HPHXkE59KW3u3CiJGDAuSV+b5ieSV7ZAUelAHRHymgghVd7B3lllZmVjk/LEuDjG1Qee4/CmiGRTHHE4lUYd4wTvLN8pAHIL8c9/lqOCf7QFtl8sMqkh2UqdjEM6nByzkgfh7E1DDcNBI0zJuiEg3KDtyULY4DE/eGKANezXAk85AG2SjDE71fepU7TjBJVARxweRgGneZbeUqokgm34dn+aJVO4llcMCHIPIIPQYIFZt5cxz75oo3VHcAjORlgCwBVeOQckYxnjFVY55VhadiyokpiAZcrK5XgLxyQueenPOO4B07XEiROwlVzNw+QfMfYM5b5jtHJxg8jrxipDc58rzPlmiML7QsbQnDfNls5ZCq9McHOa4pru58yOUNhFOI3PCq8ZDYIbndkjqOcYqSG/dmDOX6kqoP3ucheOgz1oA7nVo2MskMckYWUWzOoBCBVAIC7cDGwqQRxz0qNzaSQxRzfaEdtke2JAYm2llTClgXbkZOcZzkGszU9SmeZiEAXbEQwwCGwcordcBEH5VlHUJHDriQBQULg4JB35OTjYQAhz6jPBoA6iZrae3htLUTySeWZJ2QgNJGzEOioQdrgorLggjzD1zxiyTPc3G8hpDIuNirkkABG+VeDJwM+v401L6cSrcIXWeJB5TfM254gPLjQrnJJQDk8bj1zmrVzfrCgktonH2mIyyw7DtDt5iMImBBCpJGSAQeMgn1AHW8yCRIp/NdCphUAsPs8m88jIAKD0Bx+8OCD06a2JVcQSTywFRFMys4VGbgZLAYGMkrzlicE4zXnUl60Mw3rsKbT5asGyST8pdhnIY4wcfdz3rXttdXCRJ5qXDuqMCqYB3HARlx6jP69aAPV8PNNHHHbKk0SDKo4RSASMlJM4b24AB6DGTXbThNG/KxtA3nGVRmSOPegnEQkOwv5ZyDweCAQcAZFhqRvTL50r+a6/NMLkygyFWMKMuPlBdAOWGAeMZyNe1ukjCiVBcmRmiEZjcKjnnzVlYkK5Zicc/L6UAcfrWmWCpNMBJNOQSsh4XDASbtgzyNyrg5yw69K4u2jRY1eJHd2jZSJUBmfJUNwGwrYxj5eOelej6zLCY1aWIuwZyV4wxGc4IbLDJUEjb0PIOSeQtpEhmcpGVdSzIpcIoX59w3OwJUr6ZJAwME5oAvWMD3pktmRovLhLwMyGQxByJBHvKkhHRiVPqc9C2dG106XZIZorxoRlmbaViR1IRX5yCQX244I39fmOcWxuWPmxrM33RliSOhLY3bskKSMAHoOmcV6DGtxcJbNKFdbiBHbYoYmQSupcgjILMUY7sgkkgjFAGY9n5lpFbxTF5Ec7EdT5iLJs2lZFbBT5Txs43Y5GaqXWlTW8BMqLuAO/ZyjIG5HAAPIJPuR0rqrO0jlAcbVkGFeNmjDBi5C4B6YbPGQMHO6ty6so47S2tXhaQ3TqrbFLxFgMHDqRvbLDdwcBSRkc0AeW28j2spKQs9uTteKUMY3O3a3IAKckbe4zkZIqpPYyrIb7yxFHJNnMqh0ViMkNGzEypjluMfN05r0tdKMDHdGhjkAMLKSzEH/eIwQQxbBONoABPNY9zYStbNJNPCXbzXVNruFkAyqkYJKEEAeynPHNAHK+HWk07VZ7hnkDrCHVtmImTI+UlQQQe6nPT8B3rfE7X/DkS3NrdTW8ufLtTE5A8liWXKjcrqUYr82T8w4wMDk96WNsFkREmKfNJGjAtkMwdQ7ECPayrznO3Ixk15lrOuqIXgkjEoZHTPPyIMkBSWAA8xUPTHy4FAGx8UvjHrGvWcWn3pif7WI5ZriKIJIJFLDzCikKzbAqsQASEGCMnPzTdXlxNKCs7SlgclGdAxxhvkPTkH1+91rQ8QXTXN4BkFY4kQH7xXJDseD97A59ATWBsZs7SNsfBdTgdcA+oHNAEhllcrFg7i3GTku5wDn36D8Kt2scgm2PlWD7WBJypU4wQPeooY1QxSPMqBmI3bSxUjPzMpxuUnPIz0rQs5JDJ80m4k5zwuRnC8du1AHWWxl8gwDeqNlnTACs68gA4z1yTz6dxV2ycwyrIj7TtC5YZxvJUkc/4HpT7aEkD5w5MYMmMkIx6EkdTj0qzdKLNdiIhkAUtKVYv8yK+FAJCgM2ORnjtQBQbUp7MyFZGR5CY1CbiAgzk7hyM4wPYnkU2y8RTRXAaaSURmSJCyvsHkhgsmM5+bkZPbB4zzWZfkEjoCfm3Ddk7vmJIP3TgrwMCudmk2v8AeJDFsAjJwTjOM/KcgH6k88UAeg3XigeakFvcySRrgLJI+za+SDnYQNg4x1OPrisC812aZQ0kjyZ3YLMckHjnk57H8+2BXMFZCjyqreWuFZ+wOCQpJ6Hg02NUZS0pdepUhS3c9PnGAScZ5oAstcGeRY2l2B1+UvkKTnG1mB+QE9+evp0u28TxM6+W24+WDlTjII2lT25HUdefpWMyR8ssjqF5DbBuBJ+6MScDpj+VdDaGVzArK7xmFY4nkaRI8htwI2E7yoLcYO3J74oA17bTpbtHCJuKoZGGB8qqQCTu+oqKG3urKbdHyI8MMMDg5J2A5+8Tn1resbhraF4Ckbb5ATIAG3Ko+QRuRkLkkn64I4FEibpgSoHnZCEsq/Pkj5mYc+meOvWgD0nwZ44+xPbyByJo2RZFkw42q4OABnHKqccYOa/T34HfHMaRfaSulWzzAxec4b5xiWUySRj5RhEYhE6gBRgdBX44RoIm+0ROkZUkFCWUsAQCSTw3JIwP7ueOM+2fDvx5cabdwRu5t2G1QxlkLsFYFiQvCxcpx1BXPuAD+pT4T/HG5117eZbwo+2JfsbIoWNQZEDLuYMZWccnoMDABzn718M/FWe2hiw8clysW4LLJJ5pRVGEJyVMeCD6cc5Ga/nf/Z/+JKJHYCTUVdpSDsEpSRWVVY7i4ASMgHBBOTjIPC1+v3w71RNbtrG5BlJuIoVVFO8MxVSoZkwFLcFgQAc4xjFAH194h/ah1KxtbfRNDtHllWJVuGjkdDHII/lXeUJckBSD0GB3PHij/FHx34v1UwX0twoKrFBBbbUiMcccj+Zccr8+9RwCWcv15IrpIfAi2gS5NlcxanNIA0yEBRFKzt8wkPMZRgFO05PHHetrfhW/s47c2FlMJ5t0txcQk5hKKWRw4wd+QduMgcbvSgD1rw74vbToIbWZrmQx2xWd3SVRGxbMkbOTgHDE4Hrn5ua0Nd+K8WkRM1nN5shVpIs5wrxoy/uxIcfeY8EZ4XHBOfnLTIfEdij3FwpmtA5Bd5llcCVHUhYHyXOCpzkYySGO01VuIZdSMZguJbe2uVj85LopO0c3m7mjWYxnY3C5UdAMHODQB2XiH4l674kmu7S2dybhH2Sk7FtJGKMWcpF/zzUoO43DrXEWngA60kt5ruoCI2jeZBCkZkad5tqhVlJ/dnbyclgMHABavZfC3g/SbnGJkZ41yViRkSQqW2MVX7rneOSQCVzx27j/AIQBbg2y2zzsgMizQbMSSNvIRkdAM/KQw9l696APhvxZ8HrFIZ7m2uL22aYkYiWYR+WrpKoREfIJQSDJYnkEg85oeDfDl3ol8r6feXV0zyqkiXAV0aEwqqoobmJ1cEDjAAXoc1+kL/D2x1Oxmj2mIrlVWZ5VLupBkhiLcbSCc7TjA6+ufpnwu8MW2qGODTJI7iWGGSN5ZXIt7uORvMijTcTNbSbFA3cjJweBQB+hf/BPrSbm1+GWpXt2SDdao2EZcBdsQDCTeOnPGCRjuRX6DIzFyiqvlxqDuz8244wEVeAMZzn+8DXzt+zXoEGh/DmxghhmtFku5pmidB+8QYRVzLGSYsYwV644NfRKqsgZHwySI8bxhE2MD1DZGWO3jGejHIoAvRv5gUh1I+UgEhh1ySMNz371LHKrglWVgQUVhhlDKcFSc8dgfcetUIligVYI0SNAMIiDaFwcFUA6ADHAz1pZFmCBbZ4oiJIjukTeGAdmkTaSAGKgANyRg5FAF6NkCqi8KSU6YI25OAMdsduo9aeSVwMbck4wgxxkkru6cgVEpJUGTB6fKG+UgA5UHA46YHtyKcCRkkkBguAxO3jPzAfQngen1oArz39pBJ5M0gV2jM2Nsj7FDKuZGQEICWGN2CcHGQDSTuVVZHuY4oQGEjYAOxk2x7WdgFw7A9CMDqKc672kQx8SrhpFA3ZGVUEDJPX1wM+9MiiSBFjUlioILOBvY/dDNyMELgdAAOO1AEsZwDFsKpEESOR3EglG0FjnzMhwVIO4DkZBIpS5VgckgY4AGOgwMdOuR1PrSFsAnBz8wHUYIB755wB+npULZAwWJB+Y/T6E8Y5OKAJGcdwRwMAEH+vTg/nSLsIbDBTnvnnAyAAB+H41GRubI5JGAAcg98jnB9SeuKcML/eAOMHjJ6E9O2aAHB1YZGTgjd1JIBB4A9hThlgArgbzu5AICrjdk+vGPwpqI/RcgH5iB6g4z7nJFOKMCMqyckDcAQw6ZxgY6DmgAPGDnqWwoGOmQDk+x/XimlQQA2MFjgNggnPoe+O35Cl5GQxyNpJ7nJwce3ORSr0IIHBJGcHaOcnn16/UUAIMA4kUkEEjGOMjqMk+g/PjFGQSD+YzgHOTkcY4xTARzu4wBzkEk/5xmmBQisFLkMzMCzlySxywy3RQScAcAcYxQBJnBJH9wZxtGeeByabk5OAMkDAzhRn+8e/Gaa2TwRkBh823tjOMH6/1pT8wyCRjBAPJ5J4HHXgUANZjnIBJyAQcjHA5wRyMnrzTWIAOfmPGBye4PQHrz09+lEsjJDI0YLsiSSY4y7IjMEBJ6E4H0NRx5WNWbcG2lmVzuIYgkgnJyQTjOT0xQA8sDglsAZycdgOCB2HuaiOAoyQQOmB0OcenA68UE/dwMBuhwT3yvT3JP4ntUeAMkg5HOemeQDjHQc/rQAudu1s9c44B4PXI+uO/Y1VubiC3ikmkYKkasxPA3MRwqgc7jxjr0qfdhRgHhSeQOpwCSPz/ADrmvEc9vBYPdXUvlQW7KzSvwiBiFLyY6AE9e3rigDh9S0q48VXBk1R3/s4MrwWG4pEcZJM6x4M2R2PHPTvWTq/gPwrqFlLYPptnCXVgrxRpE3cjLr6MF6nIJzmtK51/T7K1kvpLxWtQsQE0JeaMB38tCFj3Dl5FyQOmCeBkeWfEb4veGfB2nTS32s2Vvc7GKRvcxJvY4AB3uCoyTnjrj1xQB5xdaRdeGr280C5lLQRpJNDcGJVeaKRXRAZS2QoUndjO7AJr46+NHiLVtGtp2t1E1lbSSeZIY0PySBsRnam8uxyAxyFHORivojxN8UNJ0vw+3inxLqKRS6rH5unWCkvN/ZzBQkrxBMqJdpPODtAJxnFfC3xA+KFr8Sbu10SJIRY3dxLEU02IXOq3CykLFDJCZAGTd1wpddxwGIC0AfOXieDUfHVzc3ekPeW0FteQFoXvGnt4lbZv8i4ZCbmVZDKSy52q2Rk81p6H4J1C4ii0u7S71XUXUtDp1tBNqN6fOT93NBaIPvkkMpbAxz3Jr7M+FP7GPifX7rT7/V7+90Xwlcwy3DWO2a3u5ADiI3OCNqyBs7eWXywQFLEV+l3w5+Cngn4c6PZQafp9obpEhS41WeCKS7u3VwsRkmZSxPKquT8oCgY6UAfiLp/7IPxr1+OPVtI+Hxsp9uVuNeuLS1uJxKVPyW0lyhtSVGTkE84B4BrC8S/sHftG6vIgn8IeGFXy1EEB8SWsRN4Q21pNquSoJJAUjnPOMV/RmbExL+6AOSxUMSwztG0gcbACOQOO9ZN5aK5BWGRjHIMYTaocj5pBnAf5WAyOmDyTQB/NF/wxX8Y/hvY6Vr3jDwFPcaH4Smu9Sv49Ev8ATtShEMbM3mj7NKJZgkTSA7gzEY+tfMXxL/bj0qK1vfh34X1OHTpTLNYPBHGsdxbRBgDbyKqKIWIDBix4x64r+tTX/s7aJeLJbgI0dxFLDcrmNk2NG4dFLb43Q591bJHUV/mF/tUfEiXw3+1n8dZtMSaDR7f4peMINIiSSVbeO1j1q8NoLdXYsIhEw2jJAAGcEYoA/Zzx18fNNsvDtr4f0CdZta1MxPqes3FzbhMFC0qWsLnKJ86rtGWZgSOMAeYw/F3TrTSpLS31y9jKzpJdgFTCzhEeKNg2QymUN8md3HzZyK/H0/F2XWZtPvJpZDcw42yCUkAygMYoi3WUNncR0zgZINd6vxUtrUSWF2JI1nVZ2ilknM7zMAECTlSUcxnaGOQAx560AfoVdftHS6U+r6vLLa3/APZttIYpLtRHN9tlniWx8hN6/KsMUmFBJ+fheQR8QfEL4yX3iL4haLMbq7Z0uYri4iZysctxfzxBgVUqCPJUDkHOwZySSfFfiR8U9Lupray0BftOlxG2vZ1kil+0tqBhEcqSXMsjPPGJBjKmMMBwqjk+SeHvF8kXiVPEGsXH2sWcitELiRpSvlkFIV3k42IoAzkDGM9KAP3a8bfGPRdC+Fkdo+sK88mmbbgZSNkxEQ0SqmcFnnXJA7YHpX4IfGPVZrrxjNr9sxQzzZDRShhiNiFUur8tnBP1HtXpPxD+OEviWCDTtKaWGPyQ824jaWTDxpCIl3BiVXKkkArnjFfOeuO88qyuJHZ1WZFdmctu++zKM4GQTj3PJ4wAdPe6xJqENs1xcSJF5SxIZf3gIJ3M8jFj/wAtHLHapHXAJya426uQg8lXJWMSJuUYLB3clmQnAYggc9gPTmvC7yJKsRZljXJZsADIO4bWI5Ls20dcDpWbJJ5u6MyKjKCRuADOQAoUnGDhQOCfpk0AWS6KGeRirIYzsIB3o4BwGGdrcdue+cgCs+W5VZpGIYKzsQM/Nj7pQluo3deM4X1pkl5JHFHFIokUKxUNn7xz8wKYOR2znsKqBGndAN7KRz94hDglgo5OM89OaANWSSOWWKFITGFGXZnQvIGCFC5jUZAHqO/bnPrvhK8Wzt5oxJ+9kjZbWP5chiro04kZfkIXKr0G5+uK4nw/4I1XWZAbW2kCrGuWkwsIPGC7TsMKSD37HIXAFe5eD/g3qWrRi81HWrSyhRNzRhnuLny3YopWNF+XkHaTwSuRigDldR1+6itHtGkkXIAbdtVyJgS+CMHkljg9jivPblgJeOA0ufMkbAYbcY8sHO0ENz+G3NfTU3wXto5lL+JrN28s7okt3OyL58+YTKu1yCxI4YZAA5rCl+Blq8whXxJG8jMCZY4Q0Lxgg5U+dkSbScj/ABoA+eGcSHcoWNU3bQiyfMN+dwJY+g9OWPpSxSsq4DKEwZCGKkuWyh4Y/OcE44yOtfR118ItHso4bWHxEGa382ae68gBWOTiIhn2tGrjr6k+nGD/AMKlt1WQpqkExkQrvKsEicuqxvlCcYZmG3B3D0oA82sraaUTNaymWGKKCeeaFJWKFmCrCyhMq+9SoI4+bPSuhvb+NbiP7K0xSVIYJA4SPYVUAeY4JwoCkkgKTyBiukk+G+raQl9/Zt4D/owO+J2WUOnlN5DzRtiJixm+cLx+Nec6zY6rp0ssl3bzD7OFiYlZZIvNZG/fyM5OZHYbsEbW3cYxigD0i68YWktnY2K2VhFMtpLFdXjwk+Yyu5SYs8ozMIwpVlIyWHHHNKLxEZ7+2e/8gRkRMjQxLtnQHfumjJAcn5gTnI+ma8Ze7PyB5GVySqQsuCFk6EMeo5Gee2elNj1J4JGVZFhyrKTlmUnO4KRgnqAARjBOc80Aez6h4iE806O2RvmEZRkVA3zeUUUZDIAcjjvjscWrLWEe382UbFTy4ipG5MsoJ3oBgFiARwOe1eLXWsRjY8Em0SBjMyNmTzhkyNtbOwMxGQAAR1zUI8RMJcyYVgoQqQE5wBnhR2JIzyA1AHuGm3TXtwi+asSMrR4m4UoSxIYqnUPtxnoBiuU1nNvczxKoOxm3O2350XBBiyOFAQDj1rM8Na3CbeQbgcTLI7sUMoizgqmeZAME4yBgeprT8R3NqZVeNysZUmRhyQD0Cox4bcrAnseO1AGLFNCyCCcAAu0jFNudhTO1QSPmDKOM5zgY7HQd2hthPbLCREgt5i0alxISdyMpAZW2bskdc9a4KbUIVO8SEOCSAy5KsCQNxz1x+VQT61LI7PI7hWO/dGAkZJBU5VBgnigDvIbuFQ8jsDKqlhhQ4IGTtCSjAXcFPfjAwcmq99evdyMXjijG5WeUKqyHCfdBHQnOcA8k+tcNHq3mMWkO0rtVRuAV9pLFiu3nr+P6VNJqIuAWlnYuQQVCADYNoVvl4XuMdeMnrQB0/mpHnygHCgfNJlQy/NnADHJKgHPGD619UfsveDdD8W+K57rxBaw3Gi6LYHUZreeLBnuWnS3trdZd6mZN3mEkkYPQEjn47hugYVZSpwrjDkbsgqQ2GGDxjjnOCa+qvhX4kn8GeDL/AFmC9tzd63MI5OGUQW1vIYli8tQCYwrzEhM9QRytAH62aZc+FtMgEENpbRDDqqBLdikckSxwRqsPIkEpgK4xjPOeleNfFD4iTeFLCe3tb/8AsyMF3WF7WKWWU/JucfvGIVQU8tDtztIIK4rwD4TfGCz129k03WZhc6irbrR3kkljyMOZAZgd6hEHpjC56Cut8b6Dp3iK5uWnaS5gGZbl7bMyIJBsYRKqEh9wTACuVJ6kDFAHyFr3xg1jVLm/F5qGoSXMsrLFcT7g0kW8krt3jYQirjtgYHQVyFx4uMZguYzeC6TDz7Q5NxICJS0rbmJAyp4I653AnFbHjLwPDaX9w2mG4uI4FlkYN5ssixQEMU8+S3SN0BB4A6NxkAivHro3kJlhInlVpto2gxuUwdy7w/yDGcqOOv0oA7y41m61Bm1BoLnyXZQgaYfPISTJIFPC5fdxnjpmul0YLfNChghiYSgu5YxiUM4AwqqT5vHUcAL0yOfMLPUbtrZYGaSNEABCjAlaNmaNZWJwcOw5xwcdSa6rSdZlinjleXyjDKu122KYXOVOc8E7Rx3HYZoA9o06x0/ElubCS3SQNHJNnz3wrFo3ictu85kLZ7Y7E1tf2NG8UaQxyRRiJAJA22WSTLACRGG0uSCecEbc4qr4MuYbi9gSe4E1zsSVplCM0SNvhTAcExP5jKSuBnbjcOleoNb3LyxG4urJrRLiUNHEYkmj8iby1lkQKyhM+aQMnAOMUAeRy+GbnTo1EkF0hmDO8yTxkMsrYL+VGvzNt27uNw2cEZqJrYR20ks8U0yfurdZCjLKACJSu5flbvweowTyK+rLXRDfWi7LG3u4/KkdpYhtukCkCNkC4LYEhI6NkgY9MbUvBs8luhks4/3Ynm8uULGjjaFYXNuZFVnC/d3BX9gOoB8hX9vFc+U7RmYQzbkeW2Klg7ECMkYCAqByQRk4BAGKqxbZbtZBAlqhQoLcSRpIz+UwGGCgldwxzyM8V61qmjQQyXUckLJDcPJEyzQyRSj5meJSihguHPylG2cAZ555E2a20DSJDAwMiCSWWHc0JaQJmNnjPykFSfm4JJBFADNKkFvdmGOJ3XyQ7PcLJIADJ88ka8AEZOQeCODkHj0jQ9V0mC+eO4t7nyi6uzx2qmNkLpvDIj5t1XnlCD3HTjyuzudStri5WYmWWWWNYSY53S4iIcMiyoQI4ApJJLYycngEjbsb1YpvKKz/AGpi6TulwXG/cuQ7eYNihQ3AJGD1PcA9+j1OASxtZIUglAhihmh+zvksNxkdid+djA8gkRnnmphm/W48qwhsozI1u5Xe8aOoDSMvmqSpMi8kNngkZGa880PxBbyxsLtZYprKZlUpI8wkDFh5XlxjLNlTtBBxg4Ir2lNetDpnkQRmAmMrcnMIT5nBwkRbMjFxHk8MFAxxzQBxd+5McenapZ3oW2RxDNbbJynD5lI6tHlgXzgFAdx4rFjh00SzMbMHEiLDb2zOzTxSbVM8kYIEKliWIDBRt9c57zUbWOJN/wBo8tPsxPyTx3Ekh2MXESRAlG2kgrJjkckiudiSwMFzdQ3twyNEkXzskc0bs/yxrDGwAAXHy5IIbGM9ADkdR8MXQkE+lzFopWRfKuNyXCKCBLE0yBQsRJbdj+D05Fa1i89rKim1CxqksK2SBJY0ud+53a9cFjBnABzsC5IHBNb9ujWlwY7nUEitp2SNQ8kJSK5cY2lWXMTYUHBwPXtlbCwia7lSbTir2QDC/VHuVuCI2cIPMJEX7w8BSynPAz0AI49Se2mkup9OtjEyQfbI45s4CYVxH1ZVIYqT8w45HIp8E+nzXcfnvMdLkf7daiRVt5bZYnjmazA8tTcxtwV2fMcnBBwKrSWEQFsY4irSmaFleFnhjw8paJpJBhGxHvxzgSdjyVttGub2JI7GXL2RVZIWdphsRizQxMJGDK2VBCtkBQOu2gDstMh0ywu9Rv3mkns9WR4iy4MZdFVkRgxbyhkKN3ylTtAbruZp2lyavqb6PbxfZYXijlt7iSQlUMT79u1CDIhj5JHBOODmoYNIiso2gSxne0kS2lvEiyyxSyW4McsalcqI8FSDjdtGff0Hw7YWV1cWNt5l7b3YjX7JcSr5c8YyJVEmwgABCuduA2TzkUAbFpoOuWbw6dqV7ZSS23l+XLEVEkaxqrguPlYNlwUDjBU469Pq3wVodjb2tiyXF1YwyCJZrcpEYtRGZZDPIgJ8ljCBjGF3EcZINfOMK2lvqQedpLW6mEsc/lymVnihiHnTyNMdrykF/wCJi2BgliRX0v8AD21eRpLuxkmu7aa3tYbOK62xrIZypP7lsGN0G8/dA5285NAHqms29qljp+jeZdfZ4xBfxXDkmNRJI7NFMQcMUC9TjIyeMcfiH+0ldnXfiv4g1WyUtA2oSW0UXmAgJZL9lLKjlgmTCzccE89SDX7D+MNZsorDX9duVm26Vp00HlKfMg86CTy7dpLa4OFAckZwB8vGRmvyZ+ImhnXZLm7htCLqaZ0WaKVvMJBklctwcZSRcY5IUMM5oA+ZrudTGFl+ZwQHAQcBODgD73H6YrEtoleXyhcNGvnhwzDaiqWBwWLDLfd7DtmvRdb8K3UFsZYomJWMxxgwEFlSREZ5pFBbzTlidyjO7AJAGOFuNNktndy6EBEBBLqiOjsGZcsA3Xjgn5ecAUAdFaXV1PA7LMC7KY3DAbWRCMFH6kkbevp70aha3VxJhTGpeJcsxZwrNuCAbUIPOQQfukceon0UQzbYVgeSYRp5bBwgkLSjcQWX5uNw7kZHqK66009YruRoo5HieGN1DR7DGSHYMWbALBgeMg4TPY0Achpmieas8Ebs0ogk3iMFFZh+7yqdAmcHrjrnkmvWPDGlzWo0kBIrSQpunEShJ3kEqI8Mku8EFioPBwp6ECqXhq0jstckjnXeLgMyzyqHZxKpALKFIJ+VgMZyDg5ArvtEt0nhWS2lWKzsbi4WaZliyf3yobWFZY+ZfMz3Bxlj6EA+5vgf4Ts9e1bT9Otrj7Np48p3YtI8kcrzo0kauRkZdn5ye4wwwa/Tv4j2MWkfBzxHZWsqMmn6HHbQBgyo8hUf6xm5UNg4+Xg8mvzt/ZYinttbimm2LaRRR3MUkqLGr+Y6b9zbP3bJsTGck5OD0r9GPFFpeeMvhF8RGWOK+n0iy+2ufsv7qYWw8x38snDoYo34YEEg8DnAB8e/BKdL7UYYL6SWKKzJLzQpM6yO8WWE6ysNzrJHgsvHXqK/Xn4SQ2sHh6zmink3WkkpguCJEZZUwyzrEMsGLAADHykcEDk/iX+z/qkuqeIJoS81vaq0xbymlaJneIBUcSnLwYUcnkB8EYyK/aP4MWsmpaMVhkWa7tXdJDC48uMOgLOuxiuWXceMDgjrigD3fR9XvtRsdVtJ/LS7iFyQ0jySNIhUmUyMykLlFJ6se3ANcz8LvF9/B4/sdG33UEj3MccjtMIoljJKuQGTh97R8kfd6qM5G9oFhaafrU0b3BANu0d/HuZTJ9pYkbyEJVgS/JUA547VhaF4cgtPiLZ3iTyOk106W4ZmMas4JDsg6jKgBiBnABAOKAP148Esq6ZDC0ksyOi7jOdzlgzPseQYOMnhemD0OTXo9jNGEKRt5yl3LvuzsDPyjMp+UgbfTHpXifgSecadbpKHDgKRuYsNpAwoJ6KD6YGD2Ney2jqtvAjRgsQDJ5cYQeZ1aTBJwuRxkseRkmgDbJk2PsdV4YpkNICrIx3FVkGfnKkgnpxxnI568uXCklwxJKvgj5ACwbgNjIPUdQeuOlW45m25YlHzKFBwyElgUZ89WI9GABPTgCsPVbpMMrGMY2dAGCsDliSRlugwMA8H2oAp6ZPIbx2fO1iQoxjIVtucD7wAHUc5Fd7Zu7Mc9CpOc/MGA+X5Bx93cSfcDBFeP6ZJLbahchruO6jklDQFUKRqjrwqKyKX5D5zznPIr0OyupSWjcLsbcI8AhmGxGbeQxCkHfxyeB26gHVPMVA2/OSSAfmznbxlccDcMdMHORwKYZJBj+GTIwGwSGI+YZVuBux/nis0XJTYEAAGOBkcH5j656D6560+Sd2YMcHheDjIc5+cnPIAH6fmAbkSF0YyEIuQxV3TdleAyqgPOcEc9RSRzb2dFJWJGABWXHmPtIkEi4yoDbQM/ewCPU5jMiSFoXaaH5AJMbQchDtKk8EM59eR3zU0U6ksACoznnPQLgN948dvz7CgD85NC8GLc6Ph4SNsefMRVlL7SrZXzGxuK7sdjvJw3SsnSvANzqGoagssZtLa3uzJaxlo38yFDkZVI8RBlySAAc9u1ev2t/BpenBQ4Bnj3MoG9h06ZxyMrnPIC1YsruK0tGnadHaRXfbwCjEkKHDA7uB2GMEfSgDzHR/BcF5rMqzLGRGiks6KA8gDIAMn5gqFQudp75J5rsPC3hqwOtzpMiMbT5lZNoKplvNTbj5sKFI54weMVoaLcQ273V7uTEhbPARskFfvJ3BB/HIxUGjTw2DanqAmd3vH3c7TsGCSoKID82R19BnjNAHW3VjBfXiQsIntYVbZG+RIrFQcBUUZOVOSegwQc8Hz3xHZ6fdXa6fE9tbXNrC0iJK203K78vGjbcRvyAc8YQEY5NdGmoTpay31xG8Kgko5KEPGrDb91snIJI+Ud+Mcnz6a7juJ7nUJmMhBlWPaUZgjoHDdcqNuwj3U+vAByeryvdTtpj2sYFujxt8mQpORgyKV35AJAGeWI9M2LeGaEWOj7o3t1mIV1jaJiu7L7iMkNlRzjO3aeOavWFvBLcXFxc3KtbkiTymYncAhZDIOpcbgAOh7nNV7R45takltWkkt7dzJiUquFRfLYucjnBcjHY460Ac34rtoYmEVvOkodxGx8zO1kcr5ZkzncHJXHUbQGBxiuVuNFbTITePGvm3YLNJHvaXcyrgYZeBnAPA6k8d+58T27XepW06txFO8xhVAUCfKfMbaPlQqeOhJ69awfFE0V0lpHATHnPnI4VgsmBGFCE5VBgHd1BXAPOKAONu4G0+zN80SbhGTJvIRtuQSS7Ej/VtyvfGC2MAZmkT/ANoJc3TIQzo26N9u/wCZGV2YrwVyTg4wRjoCat+JtRWDTHsjMQJIvKiO1iUkDIJACy5kYonT1JHJANc54blg0vRbyS4md5pYyWMqlZF3DEajev8AqsEHA9D9aAKWqWUl5eRC3gmneLmO4Usm3kFt5VsEg8EcAg5HI46N4oMRqITHdBgskkchXbDtXzIwndtmQSeTuzyRWZ4RnVJ7u6W4eaOaSVo2uC4BRFXCx43YG8sD054q7p5jutYkedXWJXd0AUhEXcSTgfeGAO2TtOOeoBB4sa+iEIsVhghtwdigpPdGLAUCSZgpbgg42Adfm555DxUs1po1tdPGHl2+Y5AxO4YlZhhWI8wooIYg7SPQg1s6tqcU/i0aciP5AhyWJAjjHyBScchyVXrxiTOc5zxvjnX9+t22ivPbpZXETKqLuW+LBkUrbSRZDEKJGPmDb90g+gB8e/HDWZbTRbp7ETxSMJN3yQtsikVQuTvYOTG+G4XoOh6fJGkzWsGnTFnLXcseW8zd5zvP5kfyK2d5KsTjCkDgCvqn43aXM8cyQ3XkwSlLZzOY5ApSQuFd1JKuw3c7ed23rwfnS8jsNEgBkmsI7ldxAaUlnaOMxnyrliAqFWk4xlGA6YNAH5b/ALV/hu6tL281WJfKlRX2xwsQY0ZvPUmQ7QpMsjDClmznO0EEfkbqE8M2uStsIdnbzmJUb5Gc7mU5y5IIPTOXPWv1w/a48UTXGizwpPGzATFWW6h2oAAzHcsoCuVHJIA4OOc4/GeXVZP7SELRAMJzLHcr8hKuSc5ABkQgjBLcdF4oA39d0Ka+t5E2gPGPOty5Jyj8gLzg5L4988+teUSafJFcNAyM8gZlKhQxVgcHcAfl+7+XPevpX+zTPpKX4naVj5KQhZQFgkAVmSUDOcKY8A4z3zjjzS60SVtRme6hwxYIECEqxZiN0RL84IyCMg57cUAZ3hrw9NcyIDHkuu9HkiZUX+EEtgj75AA5BJ5IxXuEXgmS1jikNsblZBEWUMpaLzCzAnDAlFVWYMAucgAU3wh4Xc3dmA0eVWKZSXeRAznc0SlVwrr8pIwBkHB7V9C3Fq0sMHkxF4UURzO4AHmRFwpKgZGFZ8MPmUEYwRmgDD+H/gLz7hp0VVMUkJleQkq8bBlCkHrKAnC5IbOMqwAP6V/CDwjp15IkLGWRFkQoUiYOyIEQgBmxuyo5J56DjmvlD4a6ZYmwlSKVoLiW7RpVaIidNiBTtaThoVkXOc7ssWAGQB+jX7P2hF9StY3mO1CrM6JvRFLKCS5jIRGc5OTxy2MCgD9U/gD4Hsf7FtLmW1EKxQpGqFAM4OP3peMMG5HQlQMbTyc/amjaLDAlusOxYm+QbsgpIpLo6tznKhuTkDrXyv4B8UWOkWMcUQKhIIC78YEYYIyplOZOc46/L15OPUW+JtnM0kUFyEWBEMbOzSIZ12A7wD8nCsPXIOcUAfSEV2YI3gBAfywTnDBSGU52ryDwCD/tVDDrzpdJCXUxorBmZVVVLbgCCCdjEk9sgDtXhVt46tfsq6gL6JFELCeTectI77GG3eSQScjqApXPpWe3xB09FluHl8xVwojgcqWJOAmG6HaW9SMHjgmgD6Eu/Ef7uWS2kULDEPN2zeXK8e8IVCbv3gIwctz8owfXjbHUpmupXlljPnMZ1Bkjc+SykxKxRm8uYK3Tr8uPSvnC8+JNqs2ozEx+Qy7be3muF8yDkFkXkGRtoAzx06ZOKt6P8Q7S6kiSSRLQ+ScBiG3qpQfvtsgAkDeZuIJOABgCgD6V1a8VNOlaeZVtYrXe5kcKIpCSRK+SAyYBAJ9WwMrXCWfiiXyGDQ+VHkPBcCRwHj+ZVCBRyzBlZT2H1rxrxd8YIIbiCzRop4midCqOCsigPCobLYl+c8gjgAsAcjNe18Y21zpEUuZVdpSpSLlZVAX5ogZME/e4PA256mgD1LUPEEyzB4EfzYgGEySBto2nJ3Mc9D3wAcjkgCneJdUstY0qyna3jbUIwoeTGx5v9YGlkYNg4CxEnG8s5ySCMeZw+KdNZZ42kjV2ikjmguVWV5Y3UnaXWQrtG49DjnGBzTrDWba/huJImSVYIJBGqhGNuGBVkfJyjNtDBeAQoPOaALyBbmKRJYAEaPywkm8Iz52hozjKEZGffGTk5qlBpkTiZImwbjZE8Pk7i7puZd5YZEagEqAevY8YzrPxLKbsadK00NoZVDxtIsRcmRZY/KABYxlgNwyC3lgYx19AttQ0Zoyghia7jbEUiN5hKASG4LRBcu5EqkbSvAJOTzQB5lqPhe20m5tdSnjzvSZjFEWd4lVsbp4vlWNsFWXkn5jnniuJ8darBY6TczPaMtjJbTKJXt1ba8u9EjJkxk5KgMM4J4bPA9eg1q0fUvOu3hlSHIEWEdWBAG1jOx4LIcsQVyeVOOfmD9ojxuV+1xWVtb2tmkDrDAycxAklZlkjITzVAU4wA3PBycgH8+H7f1/a3ct4bWdRG4nEwc4LOjMQu4HJJXn8AMmvy18E28jLIYhAzruJ3uFkHUtsSQAseOgyeMAV+gH7aWs6ZJa3TSXU1xf3dzcNGhlEhi8p5FPG5lCsdh3A5IJx1GPgfwzI08aTMiRyL5YUwoA+2MAsW7HdtO7jv2OKAPofwraXVlKJngfAVPJY/Mp3tHlsoCAgYLxk4ZcZr5/+L92bjxTMJkVXhAj5Yh2z91n9MIVA9h9K+kPAOsWtxcG2keAExr5URLOJX35ZEPWJgqsecg7MA5INfNPxltxH4zv3QYSWZ2Q4BBVtpCk7j0Hf26daAPK4g32hBGrMPMByCSAQcDO3tgfzr9Df2cZAtxYPBEDKrRBgoYs5YqvzgMCw2A9OPXvn8+tPuJbS5jMTSI0oKOBsC+XjBKswOGGW5HTPFfox+y9pEkeo6RPPbtKk0imIPMYtzh4wBvGSy9M4IbtkZzQB+/HwjSwTwoXZooJ2sJH8mXZJt2W7fu2eKNcMfmYMcEqcHoQfyi/bJKT3uov5UarJJPJ5lu0r+YEBYxvHIx8sKCDwOfMBywINfrd8MNPlPhKeNrKMPJauZLoMUaPajFgwkYh5fkwowCQ568Y/Hr9sG3ntb7WPs9wdrCaNy25Aw3khclcAnIHUYzxzQB+Tl2VkuJwC6rvZgQAjkbhjLYwuTgHjHzZwM1JLKGDeWyF0+bcSFDE4BX/aPT06VAySyzSqQCAzfeAB+/llJAyxzz7e3FNNs5OwKckL39BnI7HkdzmgCXeWAbcIyojDYbKluOuOrfeP49ec1XDsrYEhlBZmDY+Y5YkdD0/xq5BZNskDunmjYUVyVd93aLjBJHXnp0qBrcBwOQRneG+7ndgAFeQPegCIMgYqfmODghioDHJAJIPy/KM/X61GziNFLc+YwGAuTk8gZHTnNSCBFLkbgQdw4LDvySffFSvbARQzOybWkIZVb99jGQxQZ2jIbGRj17ZAK4K7lIXaSeu4Avnt83A4OB9KRpWP7rYNrMCpwGfA3cKwPIznP+FI8Qy2zKqMghwGbaQARkKOuTz71CIR87ZIKDIyGy2CByV6Hr19KAG7lzuyMBsHLc5OcnHft+VSsQMfMoCjP16nH5EU6G0M6M0eN6gPsILMx5AUKqkhs8+nIyaYIZnVizKw2r/F/CuR37j39RQBIkiBcHecrgAYOSenO4cetIxbauSAhGRkjJAJBAz7n9M1GsfyhRtOGfkHDktgkE9COv5kU1o3z0YcgKDnksPQn5hkE/iKALwcsWZY1ZCFT12HAAYEucZAbPBHzY44qxBtmZYyzAB9ql+EXOGOMdec8Z/WsyKOQFgMLtwWYnaDjgDaevX6dckCriQyDG2TJwS0W0gABc5XPB4b/wAdoA1wiDCKCZldkypyki8Y2ggEHJ/HA6VJCRFcwq4dT5iMRIgwFPzAYPYjbj1B4rJje6hZJI8hkOVP3ueRnB4P5c4xU0DTPdwqyuJHdA3ygFssGQ88k4Yc+hGOMUAftN+xxe20GjwvBtuNkLzzCaHZHHcrExCFi53xKpHGFByQcg5r2TxJc48XvcJAyOFSIs6jYODtKbycHcJT1z8oGABXzH+yNdSWOhzNKzLG8atIVRWYJGhUZj+Xd83XnvzkDj2PWNSvtQ8U2jy4gtZvLZpHASKPbKeEAP70bXbBxuJfOOSaAPp/StWuZdNt3uIiiSpIsJdEZWAztcRDOGGY8EYBYnIJGA6TWJrWe1jUPIwwMKqjYicqXCvzjLYIwGDcqDkV5h4cJaQSSzzPsdoovn+WAZDSeWGVi3zYxgn7u7pXpGn2ET6nbWkxuCViRoHl34wcuCCTyDuUEgFiQcAjAoA/Rb9n2SW+trOWeSQSGJXaYALIWbamSe+EB5I4x+fyV/wUHng0nT4b7Rb1Y7y2uXDzvIH850DMFPqd+MNyM84Oefpj4T6quiWdvFCY3mhtpJjBDIp3RuwUTEBsugYN6gbsA+nwX+2R4mGvQanp6Mkp89Z5RujJiWQzbR5e3h9oJyuBhME5FAH4YfGPxXqviG6lfULtpzApjYEsqAKMAqAQGO3BHGOOcV8ziRjKSVVPMzk7cqFL/eQAfLyO3oa+n/ilplvDcXEsyqyyK5WaBf3bKxByuQBIBIPm9hwc9Pn/AOxoyIEQhtqoCUAAG7A24wMbQODkg56c4AM5ZWjXDk8NwNpIOSMnnO1T/wDr54q/b3EkErFV3xtuBypJZckheeQpOemMj24rQg01dqgud2WOAmSw+XgHsOWOMf4VpNZqqDapUldm7jquduRgbvlC9MdOtAHNANJIUVCZXYhQMsccrvzjoW46de9C205mKCNnlZlRFLBCJEJXa2ep+6OemMjqa7Gx09JQ7NhAoXYAVQfOpKyHfgsRgcdPmJpfsMUaOxADsyln+YkkMBnOcDoo/Ec0Acmba6kkARlZ3O1yGRRxyd5Y4BB3dTip/szpIYQXJdW2uCAIkbmRyoXJ7Lndj2NbxsIpZIsK0Kq7KrOp8v8AeYBaaRR8ygsCPl43cDgmlkR7Mshf5CF3PEMhl+ZQVyOUy7Ecc9cdwAZRsbmVYrfYfJJ8xFkKqGYqpMrZYbGO1RkjnH3u1ZiQea8ux8iNgh+cOVIIyh9CMH0/GusJQFMMXJjO4Rgq20cgbmBAbaR2P1qKO3jUF/JjVtzsSoYu0mw73YDIYADqQcde2aAMkWMUaLkgGX5m2ODIq5CKSjNxIzHjp09M1WezkMe0fLyTucbWOAQBt5PGMnnBzXQiJVBJ5ZsEbVVmJ3YCsTwRnORkHHToaVS4dnBKkhlJKgNtdCpyGXAGOD9CKAOY/s4lHaTIGFw4IdS7Ahc5HytgHqc8UtvpjGSJkLqImG8lRknKklVz97PcHueOa6kW8ci4jVsjkkFsHKqCCAcbQ47DOG6itGPTrhrZnjgjZVEgV3kjiUyIEaVA7E5OxlwVBDZwfYA5w6d5MpwoLZIODjJ5+ctngknPHHTBwa1rbS4miA8lQrYD7ScEsrZyW9CvY5P4VpWdmHuFe4Ie2yHfac+Si4GGzyDuIVRxknA7422uEieQ28AtbZCHBCEu4Lk7TK6nYcFshQAML060Ac2NEMalfn8hHLssbbjuAO5tjEbsdzkHnGapTaaIYycOzDIAYZVMn7qnPXr279eK71nQSbTEn2VlR8KSyuNzLuDBgHG4FRyc57c1DqENk7ubZJAow0gy3lqGztCg9ccDOenQ45IB5v8A2acNCuIo5ABIjrv81M8jcOjE4wf05FXTpcMcaMLZicMgd/mAYN1i2gc7AQc5OR+NdHJbrKDKi4GGPBP+0dqnrkdOnX8DV2MWktoDcxyTTxxpCgM6IFwBskf5SfLAZjx6Ec5oAx7/AEq2/cSh2VZrNGiaRSqIfLUsu4r8wAVuuCD171kDS8ZwsjxsdxLDgqy5VSFIGDkgf45rtb2Ex2ei3DFmkKzGVEIYKkNxsjCBiCQACCcAdevJqr52+GZn8wuzHZggK6qSJicMVX5FB6H7xwc0AYcVusABVQMxkEspTypCFYsjKcq4AGCDkFe5FX49P8/TZ5nRmmtjIUYOwWRGUM0KgSZWQb3fjg5OcnOL2k2hmuELhFtgkjOJBuBVY2Vg4Ax1cZPByRtweQtx9ua2DznYlzuNtDHCgLKCgkG4rlU2dSGLYyCaAOCOkp5LsGZirggLGzykZyzABSSNoPODn2NQPAufNYjzFiIUkn5GRVCEoT9/jGCOM84rpiJYWZgzO/lusDiR8R/KMCPuE3HpjucdKyZLGVd0ryDfvzsXBHIyMq2dxx69cUAbeiiC3RJR5byLDK00fA2yRq0kbOHJEikM+4Y4OFBBOS8XjtMxlDLGys9sgMiIrFQDmPae+RnA6j0rKSXZCyRKIJHhMTsd5M26QSMV3N8pHAx0AHGec2Le3ubmS1gknYSl1hhUgbCjDKkt0QAkdR6noKAL9wbm4VYoVfyYojhk3PErYDSON/Viq5P06d65+4sLwhjHJvfYnmBk3EkJIUVd2TgIG7dBknoa9Vh06e30pfOlVUR2JuNzSbRMREkaCQbFk6kFQThs8BTjj2tnM8whmKvhlVizhpjkI0arGDznA54PHpigDlbA3FpHNvjaVX2oCY8iLcBh8BThTkc8HOCGJJrubXV9QeG0i8xmijtjC8RCgfKTxgdcKqHdjjOKy4NPuRdLHK8Jl81OhVwyOBhCMFWKhcMOmOwFd1Y6J5NysRczTcKzogIjZf8AlmAzfOvTt/COAOCAW4b2dvKAsRa+UU3GNwpYmNd0xd1Jk4CcBsc8ADNdhHe77Noxaq9xgJaGRDHE7DaH2qABvBIO4sFPf1q1H4aSO283CyzkOVCGWZlQkM48snasRd2zuyB5RwAvJlS3YW8dqXSMSRxxPK9ugMSRksuUWEsoCE8jJcGgDgLy+uoZENxGDt3bUUMDtDMMv5btg4R8HAxt6c1n3Wq2rRs0oZCp2CJFZ2YMGLSPkcIpEfHfzDknmu4udFiurlhGwJlLZuNmNxZsMXjZjtBYsQOc5AwOQHXfgGOSK0xLE0N80lvPIHZWgaJQXwfMVwwctjGfvAckmgDwvV7tvIWdJfMyW/dPlgmHXI2lcRBsE4BycnGDXjeuzC4muAoETOzhQitgs+SuwsoG0EgnknGR2r67v/C9rbw3ELWuWhFwqmSMqZDlwhK7jtfp0Oc4J5r5e8V6S0LTSDcEiLFMKV27txwB3GevuaAPErkyR3Em/crAlSSAQcrgjJHTaD68VTAIJG7GcnGSMgc4/MmtvVI41IG52lyjEDlWyDuBx0PJIxn73PNY6cMpYHaCCeDyODjj16UAJ5oMYBDE7vlOQQBzkbfUnuD2rVtJFZ42SMRqNkbtnILAFjzjCk/yqhJjgLGFzkj5TwrkMuWPU8kcjpWlawhmDSDLN5bKBgngEBWAPDcdOnzZoA7/AE5mAVVJAdCR82QQF2/MA3Az69auXEkUUTK24lZEHRSNoDhsED5znZjBAGTmjw9aiWVBIhIZThSMYC8nkMMHGcdc4xg81pXGnhuoMkSNlkUHhWY9ycAnH6dM0AcFqD7otyLwQ+SwbI2sRknPLkFO+OMVzlyNg3lTuLkD51KqNgYqAec5Yc5x2rttRtkSPyY+QJXIBK8eYRhSc8n5fTiuQm8oXJEwcoOCFI3FRweTxjPTAwKAKscrrGyO25BIMRZbDcffyOqhvX16U15JUlUEGNkHCtgqCBjkHjP4U6RVDEofkJbaOpAJyAxx97FQkIXIBJUclvbKjJyew/lQBIrEqWO3BIIXgkk8cfiMnpir8Mgt5laOXd8uQSARnOQAc+uOp46VQkK+Woj3g878nKsMjbtHbjOT1qREJXcTjBGATye5xx9M/WgDpbPVtspDLnoWyFZGJOSAvY47fqK6Ke6hu4w1ukiunDrzIEGT9xsZ27BnnnrycZPEQRsVDRkhgc9+COpxjpg/rWjC0sRHznJBL5xg4AIKk55wevHJoA3Le8h8p4nj3bjnLHGFXGQDj7xwPp6VZjuY1UTQExyx/KB8xBHJyxLdiVx9Mkdq55WAfaQdzYK7UGNu3L5YHIPQdOh5rb0mJruSeBN2TbyFdrH78eHGRj5xhSMEY5z70AfdP7Lup6jqOuwfapJHjiMMS7pmDFWkVhsjHHlmNJF53bs5C5AI/qG/Zs8Mtf6XY/OyIbSGZpJSXxKqqoXzI0G1iVJxj5cnJ4r+Zf8AZZ8Jx3mq6dJeSycSQzbUkZWUgZXcsZwULMnA5yoHfFf1Q/st2RNjpcKyMyR28QcwtH+8beEaQGUhSFhDE5PzZ6FugB9fx+Fdds9PZla1uY/3YSVAUdYEIAdiGYswVC3GOFPIFY9zDHNKunwopm8lWLMCIgXbGC5XAc5GeTwORjk+w6jqTWbQxCCSS1xGoZFDRBFAXEioDtUgHOcDDcEHFYiafaXcYuVhEIctK6uMMoALcEKTjgd+h6UAeDXvhm+W8e0uIUe12ujKqr5iCMqxkWQKwRgUfGBngbTxmudTwe2svNawWU1vaRTx7GBZPtLLI8a8yJyOHPOchlYkE4HvF7bzWqlYYpWiLZVzGqHYWY7gpHKjcTz1JA5OKj0jWrNAihJHJVSkgjYMVGSxwFHzcA445B4FAHGeHvCEumsLd422SKoJ8wq7KSRsEke07ssQCc425619C6VpVlDbwQ3Eu1Sqp8nmZCmECSN3AyRtGwl+Cc8nrXD2c9sk0txqMuIGVnt/KJQsSCy+YGzkAuN2f73GDxRd+IZHdpYSghG4FMbUclTsAXjbhQMDOOeRQB7bY6VoQmkRJi8pULHDcPEsEbEMWeLJC4bJzyAfTNadn4d0+K9trnzVMkjx7YGaMsrxkchSBgFXOMZPf0z4ZoWuoZSt/dN5cjGWFEjV2VhyMsxAC7yB1OAeBwK9n8LXEGqXlg0swYxSQNCqsuGYzDfgY+ZN3HHPXJxxQB+l/gi0Ft4c0VVAUCxQlB8qkvhwx564H612SsBk7SpA59RnBJ/lxWDop8jTNOUkBUtLfaqrkYManBXknrz67egPXbJwcjGc8jnHK4I4PscUASjk7myGBJBxkrnsMjg4x+dWh0HOV4ODg4yT149cmqYYDORgADceACDyD74B5qVZNj4JO1gdhKjl+TyF7YHX/GgC2SVBbaXYBSFyMkE4z7kDJ/8Ar0hbaSTlgcE8g7d2R0I4yM9vSoiST1JBGABycY/Qjj86cGKkEnnjOecDnOPlOR7dOTQA7fkZUnrgDp7Z9zgjJppYEAtk5LLk8sD1POPf60juNueAQcHarOWOSDgKMnnHPvknik3EqcHJIOSMDHODn14zQBKiscgbtuQw98cE8jrk0jxn5vTHXPPJ6cjgY6fjxT42wpwQGA7g5zjg9Rk9a5zVNWlguIYgiMUiy4Q7JJt4CF1XJIUALk+vGaANhcRKFLHgBQx5LkAEEkfT+dDN1x/Fg4yOe/foD/Wq9vI08SnYwVyVUOAD8hOVODyQc9+Rz7Va8nBHJHzcK30xtzjkg/yoAtQZK5OeAcDPXpgYHUf41aYZ2rwDwSxxk5GQAPTr/wDWqpGdqnpkHOC3PbjAHI6elOmmBGBk8gHBDYyuB1HHc/hQBHN+6BIAYfeB78ZJ7+1QqysAytgMA2eowQCB7kjP0J+tOaQMpB5IOPUc5A+b65/P0qJm2rjbgAbdoxkAdAAD1Az0oAl3A88c7RjGO5Ud+T0zTBk5HPGMc+p5GPTApm/PGRjHHPQk8thuOo7elCsAeWzj0BGc4/X6UAPONx5Y5yMA+2c9OM8Af/XqMtluDtwNoGPQ5BHqef1pcoWBOSCdxxwTkEZx64FNAU5BJ4b5iT1HPoeoA/SgB+ANpJcgZYjjnHJI46e3TtTAPlMznZGi75HdflRdw5wOo5P5e9JMpdVKSvbzAbdxUTQsqvuG+AsOcHG5WUkEDJxUMImQM11Ok4zuSNIfKhUk/KSrTO0jAk9SBkA7eBgAUM7fMIpFRgPKaYhGePABk8ld3lqRnbuwTjkDNIyjOcn7oJ7Dqeg7fd/+vTpJGYscjPQ5PbqAOue35VHknIBz0wT2xz07DJP8qAEYbgQw4BGAOAWyD9T6/hzmsHXtOh1TT7uwnUGG6iaB1A2kb1AJ6nHJ49PwrdxyckBgRyT7Hpz1/wAKrNhi3y8E53fnwffGKAPyv+JHhv4y/DDXNSHhqw8R654fvLmf7NJYC5v7WGFguwXFrDIWgIUnkKVOz3r4M8ZT+NvEfiSG51P4eeM/E+s2l0j6VFLoGuXNo16gOJlspbZYBseNSfNB25UoCRX9HUlukm7cFIOQAc9cdc59AB6/hWU+mR+ZCyxJje+9/LXhT8w+bIwcg88nmgD8E/DXwU/ac+MtzFcT+FJ/ClnciW0fVPFRSz+y2Ox4bmKPTWZppVPzbSIlwO5G0j9APgD+xT4P+FE2k+IdanfxV4utrGaKTULiNU0yCRyuWs7LAxtGAHfc+M/N0x95x2cSlo0i2IFLFggwxcnKqQwOQRk54ww59D7LEDGxRldQ2xd4ZFyQMkZxuOBgkDHQe4BjW2lWkQxAI1SMeVJGjAhG2h9hAPy/Kyn33Ad6veVGG2KGG3awCtj5cnaTg/d5+nqelXPL2gsSpbbySoB3Dpxnr2zjP61CjORtdArbsrhskgHODggnnHHvQBRkAUPu27Qy7WVvmCgHJz2w2fr69qyLhl2mfzGKMAU2qeQx/wBYMKSQVI4x3rYunCH5V+6TlgSCCRksD3/xrLeSP5CxO4jDcEA/MDu+XgHA9+vbFAHkXxJuyvhvX/L1IWnk6RqqSyRRtMY5BZSBJjtwY3R8E45Ayepr/LC/a2t9XuP2lfilDbwveSL4z1qO2ksFluIbhXvJG+0Q/KSfM3EkEE7iTk5AH+pp8R7vTbvwt4thR1h8nRdQS5mCuInS6s5jKEcbRNJ5IY5UnaSMkEEV/CX4++C/ws8GfHHx54ifVbDVdAtvEF5Jvllt1vd8srSyrCGjfcEuWOPlUkIU3ZzkA/I34a/sp/tA/EeKCXwt4J1ExyKjo+oSR6fGFaQBSPtDBucrzt5Bo+MHwL+NXwMWI/FnwLr2gJdpEdJ1pZmuNOkkTy9qm8jLxtujWRVRmidSxIB4Uf0FeAtMtLjTbPxT4p8VXHg3wU11ZS6PoWj3S2Osa9aW2FS7vLiNw1np0ibAka8sFBdhXGftgftI/CLxN8Nta+H/AIh06zn0bV9LuoLJ7q6TUL2OW2V7eCZZZcSLcj9xJuGHVh/EADQB/Mq2pAozPIHZyWVcYKOdyqhLDJXaDnB7j3qkXnuWZYVkcADL/dwMAtwCR1J9enPerWqaPbxalqMWn3CtYQ3Ei2cryAtLCXJTbgfOwQjPp9TWjp1ixASFBM6LvZCGKYACk8feYg9xjA5zQBlyiayO8sRKCrMUyCGB4YMpODz29ayr2WQxwyO2Cdw3eYHY5GVUjOUOQw993Nd/F4U8RapEtvDb+VF5hbeAvB4AJb+7jH5445rqbD4AeLZUWa8iaGGdWMTSRHlQVBkCnBxyenOMnpQB4laXH2ONmUKZWJKA7gIgwb5yd3zHbnHqTzVWYm6VpVZGKMRsBxK+TnOxR2O4nHpk96+sdM/ZsvZ5ImmlZmYt+5MLbQY1SQRISPmdg3Q8cg5557PSf2ardgzzm4YpIXNpEu658rG1gw2/KwU8kLg4JAoA+D4kaeVBJvJGVQZPHJKgDPHzY6Y612GmrsCCKIebG/zgjeQmR1BHABzyeu/2NfWt18BtFtbm4Ijne2imkMEKhVvZ0AIRsyKwWMYyQB1HGMjPJS/BcwzTyxlYrcoZY5HlcB4SxwEUqrN8xIIByB1zmgDzuHxo9pG9mmFjSNo2ngLRyyOgK4df44iQ3TBwBgDJy5fiVq1vHEsF3LA/mBnkLbVaNQQEwB0wOhyPY1P4h+EuuWVw1xYzSPHO03kKgKkBYUlbOXLbNsg5PUnHWvK7zQdVtWRdQhuUOcKFiOwxsCVKsuMtuxxzgY96APUL/wCJ9xe2xjEr210zNNJPkqjgbz5K+WeUPyYOB0OSM4rPg+ImsKvki6hCvuJB5ZWd1yQ7cqxIGOvU4HJrzCKCOC4CyrI8QIRvM3xyKG4cFM/KwyxGT1x1oaxube42srEBxh0VZlUEEx7iOC5AGP07igD2RfHF6DDAk8SwqG3Fcyu7MTIwMzAEqcKCOg565rstE8S6xq/2e1s1eSaZjE8MdskjyhipMjPtwFJ4HQqErw/SdNvbq5tLSGITyyS7VgTc7SSM4UAxpyMYwRjOK+3vCWhab4StgI7O0GrmKNLx1UrDaNMg2RiWfG0GVZQ5AB+U9QKANTwtpxj8+HVYwZrpI4pbZQuyJw6M0pKEkTYUEdPmXnIrX1H4eaYmpzTxwHVI9QeVpbZyv7uAB3MYiZyVdclyeD+89cipzqkO62ZpPJUr504sfKINwcpGJikjCaE7yyupwVH8J4PdaberBFKscVtHOW6mP5zEy7pXSMgEvtbA+baxHO4CgD5m8ZfBnTr4E6Vp8VpKzSBIomaSVGLBszOewXC7e2MnHQfOXiD4e3Glv5flSJNExQ7jIWkx8yMFdQFXA4I69sV+rmh22inTTP5EjNO7vH51vC0scpi3bvLDqRmUg8ZwBg8hhXBeIfDnh/ULmdLhFSa58vNvDGftBe4UFSwlY7YmY5AAG0NkdaAPycl0S/tv3oByjFsFS2HJPU9MAg5HOAR61lzWdw+N0cxmYeYz4dg6EklgP7oIPTgc1+l+q/CfwrFBcGa3clHQPblorcvdOoBEZCksm7cMnONoJNcYvwc0tdk8EEK4jlfNzEZbZbYB1LGQYAYHaANpBI680AfCMVvdNLFNZQSQvEgaVgWVQy5y2cYAx1HPtXRyahPexGC6BM8QB353bixYNubP3jznJ7V9T3nwpjjguSljEY5mQ2075MS/Z3yDGI8b0OSMAgEgema8R1r4aazY3Mj26KUknZNsQCMHlHm7WVjudMnAPI6UAeMXkhjLLJE28t/rGzk45wRn58gdT60tjFeX00UVtbvM29IljjV3eR+QqCNc72ww4AJ4GOea3dW0W6t5RFcwmBuP9YMFgDwyA9VIHB6c1/Ql/wAEsv2ZPghofwg1P9qT4t6Lb+Kr2x1ifRtE0iWzXVLLTrcSxWzXlxY5zPdmecmNsMVVRjIIFAH8/wDqfgDxhoVnHqGs+HNa0+3uRC0c95p1xDAYpC6IVeaMZy8bAE9dp61zdugeTKxg7CwI2hl4ZsZGeOBn2r+rX9tLXP2dtGtl8B654MutM8P6haPfXF3pWn3FzcW0FyJbq2bSTOpXTYIl84CFnVVacKu1AFH8v/jTTYdC1lptFS4h068uprux88gXP2K5kxBbXIRsF1i2hiByZG6jAoA5uKEszIOGeQBVcEj5mwzF247L+ea92kiuNN8E6LbKElM3nyzXEZAEZZywj3dG25xxz85HQE19RfA39ivxB8UfD8HjnxHd2XhPwxdxQ3FsjxypqF3b+UrO9tbSjCRkbj5juATkAHBx6745+Cvwd8H6ZaaUNS1C+eK1dI7Oa83PM0U7ASusUIEFwSqgNnHzFSNpNAH5j6Bq194e8QW2o2ksiXNvdIxZW2K0YcNJEezKwOCDnryDX6efDzWrnxJp0a29lEsb2f8ApMTSR+dKWRgWLqrsW+ZSykHHdQAK+QPG3hjwbZW0b6La/Z2X95NC99HO7s0pG8yow+YAdzyV+6Oc6fwb+KVz4V12PTvtkcWnLMz7Zd4MkeVdlWWRxtOYlPzZHI4PQgH1/wCIfhW0lk832GWO7nid7oRwebtiZ9gOGjQOjMW3fKCSVAYjmvjjxf4N+zNeW0ds0ziQNhLWSIwsrfIImkRTyQN33h82eODX61eAPFMfjSxkkv77SttzbxvBDc3CSSxgsgGXVl+zStJ83AA7kYNeNfE7wHFpKG4WGBBqU7QxO8AZ7zd8wkz/AAEh1IkB5C7hgYoA/I2+8Oaot3IkqSZJyYjMoeNCTglWC+YRjsewrOuSulNGiPkkv5ilcoScq3ynHysc+vB54NfWvizwI8klyhK+aMyERCYC2ZXZirLLgMCWGDkngkbsk14NrngW6ilaCMy3l2xDxorSSZUIr7VcAAgKOVyccetAGfpGtS2zTXVncTJlVX5EcR4Yj5GKOdiK5HIwfm/P3DwX4wtFuAt4ttFujCkzvLJ9pmLbS8xjxt3KzZJ4Gd3JyK+b5rryQsBtpoTFK0TtJGIo0mQCNsIpACgoWBAOSeegrf0DXYrZEJNvd+XOu6CfKRkoTl3ZWUyA9cZGDjPegD9DdM1WzvbEmxiuLR7VhJKkUbS20m9h80DpL/owKP8AdOQcDBwcjvobL7TZLqLrLMsDN56SBY5XDIFMZEjOpJ8sbgQcA5xnFfJHgj4pLprOllb745XiSWO4t8ws7MEAZFwqxqxIUlsAHHz5Ir6d0L4gaqyxRS6PZql1Jhi8xheVyzLI8CibiQ4G1RGeMA46kAff2UOohNO1TRgtnemExagsnkyQRqQGV1RSFzIjDPB5HA6nw3xT4OhinhtbS6d1VpEWE7lQFWeUQYfAlJReScHCnrnj6uZo9UsZHl01ftOES5tpnG4JGwWPCAfLKy/M24dWJYdTXDavpdveYWe0itDOzi2V7NQYW2eT+8MeQj4J54Pr1AoA+ONUV5bjyIUeyeKQkTiWNeJU2xxu/lEBAgJxkZx1wSKt6jZ6Jp9taC2vLe4u3tWW5BuFE3myqdroqqwSYP0wVyD9a9c8V+CNQSzmiFpFKkblozIYpPNijO2NFkUbgAGXarcHBI6c+I3vh28soJLmKyks55JQMTtHNG8YAV2ZZBkqCgwRxkYxzQBPpmtSG2FpDZfZ7iKRXiviruxKsXRHbdwC3UqQTnkZJNexWmr6jd29oBZWquIFUCPyyJgpdmuZJN5YsVKphlKqW7GvBY76/hi8ue1gml8x2U6dbNCpIOXklKMdrYBwFXHPUHArb0TxBHE8btcyW8kAdoLEs4Mm7JdN4wxOc4VjgHtQB9J2xtNSs3ja2x9kxJcBJYFkMrBlIVipCBWZQQWAJA285DZ/2OJrOaBLb7BFFMQgu5beZbiRSqyNIy26mJvKO5Scg7tuRyawNB8TaYkIWQRwmRfM8twsz3siL5iqqBFKLjO592QXGeK0p9U80m8islsi1ngwfaG29GJn2xkkEgxna5xndgcYoAzdRtr5ZJVt1triK4QGVbe4Ro3kJRZHiheIEMHLDIOMsOamNzJZWm0GOzlV7eNZmdpN5dl2vKNxMEi/MM5AOSPaqE1xf3UULi3iF3GTLFHBysiFmJLBcqrswyNuOR6kGsbVNUuCxSTSzFPKglleLOJCEDgznB2ru2nHPzL16igDsotS1ISWQuJYY7KUnMEcokkZSUMssIZNsuA6sepUPjJ5qxFpt94fvbvVLW9ZradJSEjRLmHDvhUaHK+WQ0qMGzj5WBB4B5zT5b2aGGC8X7FH87Wha3G4qUAlhOYwEbgYGcEA11+kXOwrZTWvmQXRRRdMyia5HnDaxjYsUKxo52KxzgEA85APQNF1K81q5NrPcx2k0SoyNDFBp/2pVhlEMUgLOrAbodvIDAkBMsCvTvq9rHbRfa7aJr+yiVbifzDGsyqwjRYRJEFWdVeQ4LDhDgsTxwGmaLqU+qO6SSiyt3LxzagJFV0hVQIoZY4yC3CBQBj5Rg13N8tpqSQtJYtDNZo0WoWzMqKZn/1U65f94oSQ87z1oA0dP1GxvbjfJCs1u7WtqkolZGszdMY2lQKNuPOYDlgAMEknp9i/CrXtG+wnQbmZrkW8Vxd2l9HDLDLHNHGPKZZlOHiyygK4yRzjoK+S/AfgyG8u43iT+9FdWrzq/npE8skMsDylikilFAAJxjHzLnP138LPCdna+G7hZzJHNf6qbaK4urcjdbwqVVI2fJjZLmKM4IUkqTgg0AfNn7T/AMTtN8HaBYaDYX8keqa8zXGpCWT97LYQSkszLtBlV5CoXkHMeeQa+evAt7Y6/BDNM0bpdOFSGUgPHKYXYzLIcqrhcAIQd2MDnAr5/wD27PGd8vx31fRXkheHw9aWukW80UqZ8uNHmnSRIiwyZ535P90ECsb4L+NJ7No0uGVYF8h8CXcFEhdfMg3H5DxjByTjI28CgD6V8c+CpI5pLpEEdsp8gQQwtIoiFuDkuxHJfIc889gAtfNfijR7eDzYI7OFVEX70Rl/KSRiWaRfNyfL3EkLwNznnAGf00l8G2nirwzBfaev2iaa1sbqPypQXNvMhEscuwkH5pELD+HyhwM8fKfxC8CJpV5eG4tnAjyEWFizKcL+7VslQp3jJxkk8DgUAfKtosGkSQMqIVDR+aJICx2xYmjbyznYDMgzgjhup5rt7q+hk1CEjVbVUVIgiQKRHMnlApCNn3cHOS2Oh4GaxfEWgvHMptfMYq7+a0y/vImZmEimLBBjHODjkqCAoqvbpDFHZOFjmaZZA8rtGnliN2EiOsalhIACV3HOD0AxkA73TorK5vVVm+0TWwJmmUEgpK5fJbORtJ24GB83Nd14YvoLa3McUYETa4CkRjSZGi85BIVypCMyKCQMEZOcnr5x4dTTbLxBcC4mkP2uMRmFGIEZLmNAZAAJFK5JwRkrkEHFereA9FutZ1FbDTYSmn3esyNE/MyxKHRZkFzuY4DDO5j1Y9aAPvj4cfZbHRLDUhd/YxfXMjPmOVrhbG1VGeOMRnj5g3A+UhcYJIr9Yv2dILPW/AHiHRruJQuu6deRKJl3ymO4hkEBdDhcHzCWXOCXPHBr8mdH8NzRXeh6TYXXmtDC9tAkzRt+8abEwUgE7JHjPy4z0I4INfqt8H7WXRbOySKVwVtrOKVIlJiVVgw6hg20HJb0JUZA6UAfnR4E8NweA/Hfi3Q7m2nUaXqdzZQqAqMV8+WSK4lQsA0SggYXAJIHTFfsP+z/AApZafDMZom8/wAtlVAPminU7RMVAywwwHQYXHJr81/2hPD8Gl/Guea3drKPW7Oy1Oa4MjWwCsCj28ZKHzS5JJOA4HJIUV9dfCfxbpsUEc+n3bbYoILa43AzRyyIY0hAQlQH+dzuGM7gTzQB9k6jGZb68kt3aCW5ZYpJU2qCkIUKPkYfIC3UjJzzXPx6jdp4m0K5VgIrW6gguJSGRmc+YpUKCNxKLISy524G4rnnBtfGNpaOx1C6QNcxRSXBjUmON97IzrICcAhASufl3DPrWVo2pLqfimWOG+t7m0iuRLE8LENBMBlxw3zhiDkZyAvHO7IB+vfgSSF9NtHErMfLSRTI7SMD5bAsSWywAZgM9NvQjmvWbW7DwuoKI6hfJDFpE3AZV2i3KfvnGN3IX7wzx8pfDPWXl0zT4n3SkpHFcq0kYMgY7vmDZ2LlNuBk/MCQRzX0JatHLHh2MLlCjSK53pHncrZBBVuG989+AQAd00+0Z3qVZOFPDMwAO4ZJweoIGTyOtcdq91gyoxjRz86oWUv/ABE4JAG0rnGf7vY9bRuz5YQOwUncCxJOQNqkHHU4Bz+H18/8Q6gieaZH3MjMm9sL78DYDg4JzzyQBQBqaU1vc30Iht8SogKs5Eh80FizRHkj5GbjqASB1r1GybESHO4k5UgKCOqkgMfcevHQc14N4cvyblZQzZU+WFwCoGQM5K7icLjqAAxyvOR7PZvLdQmMNHb/ALv5bgqrBTuBbbG6Yb5Se/G04GBkAG/vY8hk3NtAwfmB24YEHseD+PpUnm/MFLjz3dQI23ufLTc24lRhU2hgucDcQCelUFmWJEECCcuYWZFnRC0RbY0qblOcIc44DYC7s8UTAKouVR43MW1mcoSikhyuBnoQoPB5B6igC3LKyfNIC7IzKDGH+XzGGMIpO8ABPm/2T2OKPtTDAO7JGCd/JwOWX2yfz+pqit6nlrhyfkRhJg7ZFPyglz/Fkc9uR0zUMkwBdo2DSBWdCRJs2ngkMFJU5yMAZOOmKAPzdtPGyaqiWFnujSAH5wyhYwV2J+8YkqmwjC8kkDjORVlPGizXD6TFNvNurROzYyWUHcGYHlht554yQckjP5O+DP2q9OsNA1XW5NQEgSyeViAsbRqFkdVm8xhtAyMEnqp5OM074bftTWGtz69qMOq7mladRIT50SRz7GYhiD86mRgCMAb8dwQAfrZB4xae9GiQSJ5gAaR/NLgIygsMnlTk8NwevGcmtK78a6ZFbPp32eS4u2lgQXKXDRLbRpKhkZogHDuy5AJIAA4GRz+VvgP9o2z1HxbqyNqSkQB40ZZFDFRuRstE+VOEbgYOT6VtQfHyC48U6ZbWskLWKXcFo10JZpZDcSRSzSRsVkO4bVHBGWC8ONpUgH6VeLfGMrada6bFI0cLMglKFEyv3gFYyjjaRnAbPI5BzWVPqQi8PSQYkRxbiSOUPIJZGGW8pX2HqpGepOAM18VeMvj3osWqadYm/RriVUWIxSqHWIbXZ33F/wByI/O5HQ+mBWp4s+OmkRwWGnw3R8yMWrvM0rcxy4YIGVsMTExwBz0DEEGgD6qtPEMdpp8V9NFI6qiIYHkeCOBXYqHxty2Afur8pwecVkeGfHFlNe3sPmKJJpJlQBsYKpgJGBy7jLfd9Pavn3UPilosPhi5uzqUCGKzN5FG0jr84jyFEuSqjcw+96DkEmvn/wAGfGnTpVutRF4b+8ead5WASVg7SbXWIM43MMgZA+beNrY4IB+iI8WwW9/tjmEdyUiVA375ltyo3BoWz5hZCoHBBxyTXN67rtlbzF5PMyyqsYjIASWcl0Dq6kquFkyRn9BXxJ4b+Nlt4k8SXLRXMEMNjIIzGIyhzEWRo3LOd8pKc8gncdozxWT4o+OFleeKpLCC7RLWB0YyJK0ckzgANGNvEZzKgZexBweoYA+rPE+qW86bbi4igDCJTvbaGTADyYQgum4n7vPB4xXHaZ4geR7m2uJI5LIqsaoylpLjKsJWwc70xwB2Yg96+XviZ8YLeK50iwtpD5sqJFHJHIGkeWUMoM5diVBbK4KjDLjIwapWHxis47M2qeX/AGk7QxbWmiRSUTLbQZAEcujYPTHBoA+09L1HT7iO6l02eaPT4biN4jcR+VdE4JuAInJAXepCsGO/G7j+HWsNbtTcyhbvdIMhlfchVXaUxjLA8EgcAnJY5r5GT4qWekeFX1CWUbrqMkbGAWGSUMxd/nw7YaPGDtO09BxVnwD8SdI1eK7u7q9lm221u7CM29oPtLRefcoT5bZVGLhQsZDeXuLqCKAPoSXVtPl16a7SRlK2zNK8Y2+VIpTYkgLZMOGIIAxk8HgmvHtbui+vXN7BfxzwxKTaSySF1gVV8x2SQuWJ2kk4GQqnlic1xtv42tpLjXL5LqWaw02WRbe7YiMXUC5eNbi3brvJXgZBHcZGfkTx/wDGF5ZtTvNP1CGzhtJJ1jtmYRC5UvMojVZN7GMSEtwR8qd+RQBk/GT4lXMviaaxF6I7YxTQX5ZnVUZS5LRDaPLdRgq498tyK+JfFPxIOn211Na6o0luLe5keKSYO0angRolw7BJAr4bZjfuO4g/MPJfif8AHK6n1bVpI76zmlMTQSRxyiGOKRozHt82UfMu0q3ylTxgd8/Cfjn4t6hcrFArPDAh2zFGLSSZZnmZd2FIKLGMADO3IGckgGp8efi6/iS3GkQQNbW7rtMkjxsl7cx/OHLxqF8tIwRglmwvB4JPwPHcN/aTMSJvMZ14PIyxUMp5wMgEf/rrqPFviSTUbpyJJkt3ZsBiSUi3uwXYT97cxz059OlcbpYdroMrhW3Hk8HbtbJJHXKj9cUAfVvh+5EnhqD7UnmRMdpCARngBd2VQ7iAMHOcgkVnXNlH9uLLafK9vHFy7MAWOQ6qCdpHyHoOmcVD4J1LOn22nSQJNHOzxyAFVeNWYbAkkiEIS2GOccJjIBr2TTPDH228idIZ0glWMrI8JCpIk20pC8IIm+VU5DYGO1AG14F8Otcx6fdwuZAixKdsK2zbV3Dyl2ffJODuP3gQQfT6Q/4RTRk0t7jVDLBcIgkWIOQLlpC6s8m3f5rYZNoVVJZSGKjBq74B8Fxw6RqPkQTC8njluIS6EOltEpEixZJ8sOhc5B6Ky9OvX2nge91yT7I8t3Dbwwhg0rpKYp2VUULnACF/MVRk8ISVzxQBz3hF9LtLmykNvbzEy+fLG7Ok24jaISHjw5Q7jlRuGevOa/Qv4Ra1Zae0ccVwIZ7qEByiqwcOolZSwOGQEBvmwcKD6CvhnTfDNro2r2Wm30iMVliaWSEs0Sw7lQrOr4Akwp3AnABAyB0960q+Tw3dh7ORZbeJcCeWMQvHDINjtEoldScEBfmJYDjGTQB+mdj4702x0vzm1GJYBNGHdJIwv2hVZ0QtISJJgFYqoB4PIpum/Enw1aWd3dS3GZ724PMmWSPDPI0ZManHzMeQeBnGa/Ly5+I11YQFJ9Tkujby/wCj2gEjKGkkBd5ChZ9zADLOSFz8gXnOxb/EeOW2SSW7tZYkjkNzCrJI7SCZWKK86gkhsASDOCH9wQD9B9V/aA0DQ7fy/Mt7mGTfHJHMUEM0B82TzYHVtyShFBGMDJ29BivOrv8AaY0HTA8hu2eO72+TCJ4blxE+GMhaFxul2MAUONuCDzX5veMdek8S3CtLeSWlmYilvLCRPhbdgQRGWAIABA9SOODuHlhle4huLtL2YyWzKtvCh/dkxrtYmMkbQzbS2ORkUAfpfefH+31AyzW2oRRqHE0cbbm81hhVSNAnzsHGeRgA9TVK5/aXvfPk3XIhclgLjyFiKtFGo2QRJgJIO+ff1Fflz/wll7p15BDezXFteSPJiItGywKk2EVWD53EKSc7SCpHOc1Jr2tatdwySw383nRFyqTSBURiSxcF2bbET5fygfe79aAP000P486XfayBdagpUyMFmnbbMGCxiSaNZJB8n7wrnlSR2r6NsvjRodjaNFJrEEwt40EbxuDbwxykDzSD8zEGYZAyQVzkjmvwZt9V1C0he7utRikOyFWWKcEtleV+Uk796sG+XoODg1WuviHrcYlmt9UvLZYrh1Ae42xSRlAqpiTmUHac8bcFQVBPIB+59h8ZNJvdQmisNXhuFhlZbVmeZZJoNskocFy25dqou0kEFwMBQxD4PjTd295c3EN2ba22uk8EqnYzRuzCY4KgHI4LHBDnAI4r8hfh18U5rOdTd3EMsywmeP8AeqzlzC5WGMqfmdlYnaeONuRzXYf8LvvLn7VpkqQmO7Eo3xsUkjZ2kWNZd6lS6rhtq4ILZDnJoA/U+H462luhvLi4WWACY72kdvMaQvFuZlfLOZicemQRjpW4P2j9MtYFuzNLGxaIQLFL5jBZVWKYFZZFUKIyw2NkEISRzX5XzeLzfaPKBNIsdmGMZRsGZbcGUEqshCqfKdQMnG7jjmuYuPFV9qNgbi2la18iZkkjPLQgEPGGzMdzFXADEjjI6CgD9arL492180+p29xE9rbyyIkqkNJ5gwx8wggJKJZWHIUc55+7XgnxR+O2k6naa3BPHsMdtIhneWNmmyjsjboycYK/d444YYr854viFqWlXMNmkrmJx9pl/fhFYkNlFyRufABGeOOc14v8TfiVqu2+liYruhkg3I8hilA8xZFG18OCHI6cgjGOtAHzZ+0x4sPiHX7sQs5s0JSIN5eVbO0uSvJUkjAJyNozXhegSSQWcW0EDeRlQSGJjVZM5yGADY6HBNP8Y6tJrLvMVKlTgq+cna3zlwVB+8W7Z55z3o+HpB8kTEZXJCOygEsACEOOSMdOOlAHvXw6mt49V8iWSMusgaFoTIykKFKOJFTKPlvujnua8x+KLW1x4iurlgbjzjcxokD72g2OoV33AbQQSOgHsK9F8PWxSFri2nEDWiNcPCsYVmKRlmwpbIk4AznOCDxgCvBvE+py3GoyyiR+soZdqEgs5DgFSQeETng59KAOasbU3F3DGgVW8xVBd1VQC2Mb3OCDj9a/Tz9kyB5tW0WGeRghki/1mZTGkYAbiNwx+VWAwV+71ANfmHaLJ9rhyCFLfKGHBBYHseRk9v7tfqf+yfobaheaRfTEW2lREi4mtWRbi1ZVAWR2d0xyGGASX3hV+YhSAf0U+B9E02LwvaPaSidbzREmeJ2WXZfokqSJISDs/eoxUH7wOMg4Nfid+2pGILrVo9iGSPzpGYAhAWEjGIADgjYMkDHGATxX7P8Aw1uvJ8KTvFi4jaKSOOZ4SJpWjjPkSbXkARSGXqWZW6EV+NX7Z4e4m1x5A2wOxuJGUPI4kL7VKSSDfIBtBbdwDlgMcgH4/wAESQ3ksrwvJHIZEB4Gxt3zEcff64z2OR2NSqDC6yBCU8zMbshBYqcFdp4Ixj1H5cZjTsby4jVUw82T8gTkk8DZ2wBxyPXmr8SnDBw2/PyAjIZGwecthCOQAo5zQBLNm4mV5JEjO0BZEVYgpLZYsFUlxgsM8nB4xjFRXmmNZyiOOVZCUyHUiRHBztZBgkNzyDzmp90ipsaMALkgDaXBJBPzjOep7962has/lyRhjDHGrbpBGJEJztGwucqWZeeTgj2yAcvJYTxCMBcvKA2MruRThsvx15OAOeORSXFpJG/lyIUMaqZA5JZxIAV2qADzuPQdAK6+S2OVmwzg7dxjTbGh3DegJj548s8DkE81hX4cAnYI2JdiQzhiXCsOQcFVIYLx0bpwKAOcYhzjyx0KswBHygdAAPQeuTnmqTR7yVO75hwFGG7nOOc4yc/StKV1SP5fvB+cqpGDvGAcfMMk5/DPaqLtnIfIbG4sEwMEnOD+PHtQBCgVCcuwAB2kOFOehL5GCCCeKvMUYlYgzxDrlSQHYMrSKCB1UDk46dKbGkexmaSP+JSrAktlSQV4wGHvjn1prSDygiyfNuJIVADtC4QM+M9SSB079aAI2i2syQbyCCdx2qzA5OGO7gY498U6OGR45Jfm2IQGYkDDMWAUK4z68j+97iot52BRIoILZwCSQOoJHYjOP/1VehkaQC3kbEQBdJNpzGVJLFgB+8TGRjkjOR0wQCIQBJtvmwquMqzLIu7cV7lcrg57Dj3q7/orozSSySXAfAYKwVwcEuxYZHJ784+tZ9yfLkCGRZgOVkTnerAMDl8HGCMfWqxld3AQ8gDlhkkbsZOcgdQOOlAGrM5tpPLG0KVzGMK3yk8EdQO4xz+OKvWZDXkDzqq+ZsUhE+YqhX5o17vkDpxhuBiucmnc9cZjAUY4JDEcgD0wM1a0yQnU7Pdukdpk+VieBkAbTng5z2FAH7bfsf6PCfD2pz3EccsS2caxpGgDKCFV4yjSANOSVxxjBLZPIHpHiHwwl3qkW5XgijvklSVwGCxqWKQxsW+ZkCNkblORtOcbT5f+yzNJB4IvBF5BuJ7H7RNExjV1kh2iEgAhnGI1AYjGV2jk17va77uLytRmlM1zcubcQqxitZFGN8mceak2EUYxtKbuxwAVdOSOGKURQu8lvdBwyBEliBJBcbnIGMMWDEn5hgdz6rYXtvaS20sl1dG5eKJIhG7NDbwFCJE2qwYSFgvHILMTtbNcJb6Xq1i16skeIE2q6vGxmDnIDuhcqxZVU5HHzHBOKzoJ7+PWUWWFRHGuUiJZY5wkbHaQ6jDFd/TdyM9TigD7e8Ka/FFpcBgulinYNCblAqSKrEHLb1OFJzwBjHTkc/GH7RNvZNqFzdJdpby6g3kM/wAwDKYjgLJjMi/PJnOflboBivoTR9IuP+Edtb/SYWtrS6RpDHMzPsl2lpIJQmX2CVcggAgNwoAr5d+P6asIjctvMYgfyRNHtWIooILKynAYNtxk52tyCPlAPyv+LESm/u7f7RCCiyRqRJ8m1GJ8uFScB9zMxGATgk+/gkQlBCW9xvTbIQAxQvlSVV1GctyR1IwcAkV6F8VtUuzfzqyBSSPMjByFKty2WUkLuGeCOW9BXj1rqckLq+wyNwANuFX/AH1Yc4XdjB9yKAOnt9wVHkAEmQWUsAoLK2NrYG7HbPPIrV86J7N42iTerCQSMjbiVZSo80cqm0544O3BB5rlWnlcI0bIRJ80gXBePrsRw4I3EDPt06Vpw3U0YLgkuy+WqAlgwKkLk7SFAbbkHrt9+ADdaSMpFsTYvlqp2ZJZxwxfPJYkk8DHsBUJJIMYY7gcnJIXa2PTqCVP5c9qzPtk8sZdkTc0gUIm8IpVAQWQHgHcMHPJBGKkNyDGshRlk2hPvgjcR0YYyI85PTt78AGk728VvL5krIBglGQkMuwqW79Fc8478dKW8Wyjht/LuCWeFGPO8O5bJUkj5Sp3ADbkdc81hTXI++5IUICqojFW+YKTknIyy59eT24qGa/eYKSrMfL2LlSei4J9cA7h6Dbx1oAuKoVsoWdhlcMDt2dMEbf7qk9D0J70w72+6gUgFRICQ5DDG2QAhWwc4wAcMc5zVOPz7ncygoqLn5iwyDxwqjHUn04wAM5p4LRM0Inj3KqsNvmO7MCSQjlcblBUHkZJwM4oAul5ZGX7XK0hB2qAr8KD8oHyjA2k+mCOnrbj8xRIWjKxuw2l1YMQhBwjHqOx6++OtZy3UzLH5kQPljduR3y+CDh8A8bR2wefXmpJ725kRgDnBdliLMApLb2wpICkl3zweO+aANHi3KTqyOQx3W3zHjkZHA43EkjPcHlc1fFzI8bCEvDC0vmCIOTGFG0jIC5+XC9Qe23GOcKyeSYzfaHeJYlZm2o0hZm5VUG9cE+5wDyeOl2O9ZkCMoCooZY9oKn5trS7sjEuFwOueRigDbuJcWdoEj5uWmlmZR8zNEQFVyQAMK0j4JH38npmtSwhZoC8qOgZTGjSZdPMIyEVlXqAyjDdM5zWPZXaSwCAyxwTRTedCZ4BscuoVvNK9I2VUJHJBPCkcVft0uQJ7iaS2EcbMXkikAheVnG2NVT+MFuOBjHtQBuxW0YwDGDISqjIYNGT3TLHcCp6FRjjqRTpURFnZV+ZtsQ+ZiQqYDhcD5845P171mWuqkeaSVJBABAkdV2jjGWAZiQDgqT0waS6vIywMahmO8qWXaAynkbmBwSCOvB7ZoApuoiZiuQp5VATjcxODgj+8f19qbBjzXVsMhDBmQFmYj5myxPYDOP9kgUXF7EFYhpd+FZCY4lBBXa4cYJwrEAeuCRjOBnC7aeUKqARKrSFsgBcYUSEE88HnJ6DoRgkA6e5aH+yNMaZTHEzXVvHInzuHy7Bss2Vj3Yz7tjAAGcSVUaSNIyuFBSXCkqzbxubATKr3O4Z46mtGa4WXw+wJ/49NR8plVllwrxBkmXg7I/M2g4IyWHBxWPp97b2l15yFgpLYjcCQPvUhuCwwm5s89OKAOgs1hQSl4y0cTGVDuMKON+zZIithS+TnkkADbzgjJv7mR23TtHvmkDAkAxxIV2lIsf6tMAblCg9M0j3MMbSTKjXEcrNJgPsSNw8gZdjjLnODjqoPcmmwyWckYuFjkkndpFKK6bI/lCxGPehLncpyD1yQORmgCm1vBPcRrEzzSRs0I2HbDIFCnzEVVHGFzkgnBz1qxeNALco0aPOk5j82GYHCgbRG6Dh2znBx6jtWcbxbJpomRkZy4+QBZP3o3Bd3O1MEZ78Y5qDYz280rxukeNyyZRWIlBZWBcYZweTjqBnjrQBG8UISRSGBL4KksrJuOckqcD7qj/gWacsoyHjYMwUoxLAttHCncOjcjvngDvWdL50QjLlsXG0qSYyzCNiCQCxONxOMgE+lWBbpAUaRyj5AYZDFlJOCEHUdMHrlsZ4wADodM1OW5hfT/mXLnE7O+xMOgfzUPHk7U+8e/OeeVt72C3uXLIgnhMscWS2IyVKbsA4YjblecZbNUW1BluheII1CRIicMsbhIhCzENjDH73cjd7UWjie4luJJGMsjFmRIlfem1y6ocHYRswO2DnsRQBajnnE6vbsDOxBLSKw3MMZLkscKVAJ5/iPYGvQdJvJUkSVlH7sM8sYi3KwZXBVMtkkk4Hs2cjtxGn2Us10HRT5aIrOrfeSJSOUzxu24we5xwa9AtLc2TI0iyIiecdsq85ZCoZVUgB8Mh7AHpkcEA9FspzLbQ3DmUI6CIfNJA0ZAUGNniXDSKpUck53ZJODVy8t5bu3t7iS9SWeTy4EiGGn2ooQSzTeYQpIwDuY9OQOBWVpjI2nzySMGJMRRD5mIxJhfN6BVOdvPfHPTNSTLjkywkP5hW4LJIsjo20hFhJ2ruHXoc0AR58uUt5aptQKTAVUFkJEjFWJAOduWH3uRWlHcpH5TGUGzUIIoklGdyupkU7GBViBnLHseprlHuHeeCJN8rzLJuG7y2Co5LbkcjjcNuBksRwO4rX12YEjSOTzCwXy4gSgG8kKXWUZ3KVI4bAJz04oA7h1t9ShuZppUhijLqcP5iedJmRlICEyKzHjA5MoOcc18x+PxABOqBGGZAS6rgkMxHGfR2Az3B9BXuuj3jyaPfme5gjUopiTzDLK8nRyVSMBhuCnk9AOT0r528YTWokmidri6l8xi0Jhjhi3FgDudZGYqAGxgZIb+HuAfNWr27DUWdIsxAkgFgsanI3bm4woJH5dKzHlghVVTEsyNuBCsIYz0KKrn9525Ix6Z61v+LGm+3vE7BQojMcKDZGqFcjKgY6KOTkkjOcVx+RweQ27qATyBnPtzj86ALTyidvMbcSW59TjoBjgdF6AdK19Oj2SKJFIBIcDqArjcCR2OCPeslHiUKGyQGZiUYk8gbSdwwuHwDjsa2rcusqkqrMygnGFADjfyi8bvwxQB6joszbrdVVFCgICoBJBB3H5jgNgg5HOfpW3cGWyjdHRJGBeWRV3q4D5EWZAf3g4yAGx2J5IrjdKvTG8LNFI4+QNtGAcYX5SM7RgY4Hr3rf1GSZmka2hmMeRl5WEigbSTGBgZxuAA5wBk9aAOLv5X3synBJJUON2w5cqG7t3HSuPuWUy4+Tdnl1JAJxkgbgMjO7r612l9GdwQoFkZS25mDZBxhSoB53ZweM4rjnMMYlV0dp3k/dMCuwArg5yPvBueB0/UAoyPnqSck4HJwM559cjrUUiFOMYJUMMlcjIyTkdeO3vVtAqOrSIWUY3LncGYrnsRgcjv19elNuBFI26GFk6YBYtjAGV9xk8UANjZRFjI8wleCBkKMnIbHAP9Ku2kay8FlCoCxDZAbuVBH8Zxx9PSqItpogrvEyHI2q4PzZOMgEcp7+xqwplUAqmAcDaueSM4JA+p/nQBtQyeS7MhKEIFLE4BR02lMADsVyPrUsIjcsMtuIwMlVG8ngsT/BjrisULNjLcFSGI3D2HP4npzWlBudSwKqQM43EEgZBIOOgIHHvQBdmCxxKwO5gCHABUDlhkOrfNnj8ua1PDE6pqllhgfMkMbZY5w6mPjrtPzjnBIrBnneQYIAUALhFAXKjoxxye5/OmWNykEw4AkiZGVsc8MWBAJOTz+YAoA/SP8AZn8aaPoGpNbXpigNuUZpxO0jKFdEYoZDuALKSRnAJBAC5r+jj9nP40aDe6FbJoOs2ivHHFGVuAoJcRLKiyzHaAjBkQ84yRuJxX8f/hjxJJp+ptco5MhDyDnjONwBToU3YB5BAyRzX3d8I/2m5vD8MNk941scQR7t8qRFIiSsZxIuGDKGGflyOmKAP7FvD/xR/tBYBfTW12GtYY8xncBLGhQMg3cMFXCqxwA+SQRg+hv4pg2R/ZrhEMh3lQRJGGIz5W5XbOMIcdMnB4r+ff4Q/tX3trp8Oo308E2nokSqJLgRCKN2cScxBpDI7YCkgjfJnqAB9k+Ff2k9E1jT7c2+rxW25zBHFPf72UsqxozBseZhWJYnncgJ5zQB+n665De7LG6O0XR/duY5AJcK0rLuUZUbc84AzjbyKe0djZEXNtLFNHA/k7ET935gZmYliOWLZJYkE8n+E4+Kbf452cCzpJqMbx24tjDMpby/ngG4+ekrBkMu4YwpXADDoamm+OaXMiywapFse0VHVpY0xDHLuxEQxKuSxODjG71IyAfaM+sxXaCNYUVlTIVyGypkYMpXd8i8KRjgh65bUNcxYywQmBJiFXLKGjT5hgAOMKSE4PBGAOAefn/R/iXpmuJPO2oohjiUW5VkLyL5uxkeZHA2IM4yCODgc5rqrfxNpdxEYmlSQsqgyMBIxK7mLs2eDgjPXlep6UAesRapZpiFkG8YTfkMpcHywwcvgxB1YAgsuQAD1r2L4Y6tFP4q0eA3MYBvLUMkQjQZV8AEKcFS2QcY6HINfDOp65fWSGeS6kuNPiZYY0UMZFTezDZljtX94DjIGR61s6D8W7XQJ9Luo5/IlW+iljuMxNcI8cpAWcwo0saEcAYVdxBPQZAP6UbKaOOKFGbGYYyGYEBXVVAQA4IAHIzj/G8JoSQPNjJyOA6luPTBrw/4PeN4/iB4B0DxHbrLcJdWECXEhmk+a6hULcFAxG8bwQcYAwQOMV64osyoEgaNlJysgYAAk5ILE+owAenegDZljSeKSNx5kcilWCkjK4wQMHIOOmDnNMtZkkt4Xi3KoiQIJCzSDYoTDFySXG0gk5Oec+uckcbBkhuCCQThXD4U5GQCemCM/rVXRTcQ6ciTOodGmMiFjId7OZGw2ASpaQkegIB5BoA6dJHYEgcFtpLFfmwBgjHQHj8qVmJwvzDGcHGMZ7cdT0/TismSe5jKuGgSAKVlZucFmGyQEsBx3znP4c2Fu41dYpHHmtGHOBkHBILKV7Z/pQBagVYYhHuZhGWBLqoZgcHedoAbJJJPck0yHerzMZGJlIbYxDeVhFDqMLwp4PvnIwOKgNyjcgqyjIJUnPAAwR1POeB6euahknVFLNkbcM2C3RRuOQOowv549aANQvtO7JHtyQAec+ueaTMbKfNjWUsoUbhn5c5HIxtJyOnIxxjFZFnqdrfp5tu5ZVOxgykEkDJBB79x9PrV0yZOFJz8vI+5jHUknuf50AbKXixpHFAkcYRVycbiQuc8kZbI289eM1VmnLFyqqo3HoBg5OdwGeCWY5+mRWZu8sgM3LYAYAkgDaNpyRxk9vapfMGG6H3J5JwOg7HGKALmdvOTzjJJzhvp1H/1u9K0nHYngnB6447t15qn5oAIOMcEcnceSe/Tn+dODM3OB154PXByc5oAsGQDHvx2zjOATnrx1HvTi285A24b0IGQD0FVXODkEDPGCM8c8E+uRimLJ+pJBPHPQ4z16/zoAss2eT3O4kds9RjtySaaSWHsCM4xjAGQee3Jz9ajyQMcEnPfrx3Ppjv+HpTRJwQdpPQ9gAcZx7AUAWN33QBw2WHPO3Bzkfw8Z96YHxwT0wehOcc5HHA5qtkkgrwQDkfUDjr1/wAKDIeCvOFHbHIyB3570AWt3HJzxwfpnAGfY4/CmZI+XAIAJIyT1IPAx0qBrhYguUZickIqknIIJ6Z5wx6kdaTzMc5Kggn369/fAoAk3Y3YHGOQTg8DnnGPX8+3FMDZbKgcYBJB9c8e3H60rOnl8KfMJGXYknaACq4PuGPSq3nZJQ7eMAjuuehJHH9aALDFjkYAGSByM5JHyj0/+tTD8pCng7vfI4PT8P503OB1AJIOcg5BOR9OlNLZ5bA54zycYAH06fpQA1nXGM8g8HHUke3U5A/Km7gQCTnjnBwOowcr9aaeoGAcZyc/Ln+E8nJ5/lTCCevGVOT0A5HOA3pQA4sCCAcfxZOepGMnPvTQo3DAZWGcjpkEHPGeRycU1ioABOSuSp4A9B35/wDrVDcqJhBhiPKnjnwrMm/y1bCttxvTcwODwcc0AOfJBAwFOQMcHJPXGf8AOarlgvQEHJUkkggYPtycf/rp4f5mBbC85BHp2PH+HftVaeVVGCcnJKqvA44xznH5c0AVZ0OCwLH5uQBndyuMY7f41k3MYKk7V5Ug7+FBB6nv64+taTXCqu/5eApPDEgNhR0BycsO3f8AGsu5li8hpXkSFFUlizABQeNzFiMZyBjr83AoA8g+KiNdeCfFtusSRSDRtQ+zTbl2sGtHy7bR8mGJBHXC571/nH/t4eKZ/AX7VPxV8Om4mFpZ+L7medCxMNxY6iI7wGIbgDEVuWKMoHIzngE/6RXiSKIaRfRPl0NpdASSh5Www8zy2cklxuHT047V/CR/wX1+Adjpv7RnhT4o+HbWRYviH4SjsdUtbe2WzYa74emjhku5lC/vkk067tQGX5t0PPFAH5UeMv2yPEepW0Wk6d5kUGn2cNhY3V1I0kkFtbxqiGONXw0gCgcg5CgnGOfkXW/E/i/xpqAuLy6vtRnmkxGrvJgF25284RWY/pXoum/CrXpSszeH76VAd++K1ecOCivExJ6gqT0OeMEV6ZYeHbvSYQk2jNAJTHuJtzBNC67NpCGPIVlaTCZ7+ooA+do/Aviv7QIJLM27MA26RsoPMBb72enB49/eu40P4d+L1uI5oIrYBXkQNN56wKBgeY+EzsGQSACeOnavo7TNPu725M80ZUQoJHE6YaUKmyMsQvyrtToe4PpXo+nalbWdp9mMSSu7yxt5Y6JIAcPhSGUsFHsEORhhQB4R4a1jXvDBEmuaNY6nDGVT91BOiMqBcnzXh3RlWLE70VflznAr33wz8V/A16ItN1mU6NPK8MKC9VWAMkiKYIdQiYxxRsI48qxX5YwVG7JqO4OmXVusM1vtdyYmZ1S32NIzgxEBgdxxgHkkke4rkPFfwi0/W9PiuGtZrZjsKyx7TNHNKAm/KHJjZo8Fm4DAgnjkA+u9H0fT9UhhvNNu4ZI4o5R5u/zPJhYsVeKZIymNoGwAhz5hXqKf9mtpi8EEJlb7MpjaSI2h3hmbfGyfPLLvZAQcZLDcOMD8wNV1X4n/AAZv2PhjXNSTSYXj32tw7zW80kbF3aWBwFZC5bgA4GB719J/CT9rLwvqqmL4lCTSNYgbDahDFJLaSbVy0ywIhaBi5XK7QODl+cgA+hptIdpTLdzeYk0UgEUHkLdAjaVM6FOXBJwxG4BuOa4rUvDUOEtZEuGSYloIwEkdEbMbSyNECVTf0BBUYy2cCu00fVPDXjG2utf8IaxDrVrkvc24fdMnmEbBIhfdChUAYCZz1PIrHvbK/a6vnQwxC8DiJ0Eplhtz92FGkPyvkAn0xyQOKAOI1Lw5byPBJPhzKUUHzUSdmiR4CDtUlchE6AA7QccjGJ4U/Z98U/Gvxhp/gTwX4dm8QaxfTIixwxSSQWMTwhRPe3p2rDaxrlnlcqAI+c4wezTT7zRJLSS5gur1PPk8vdbqZ3iYALslk+XcHEh7gnOc5r+j3/gkh8MPh/a+BNQ8f3ospvFGv6o0d290tsbrThbqTDpSxxO4RRb4kJOC5XlF2kUAfBnwi/4N7NF8UeHb+9+KXxN1jTfEdxpqTadbeD7C0l0Wwu7jzfKS8ur5ZJdQkj8vMipFBEFkTbMx3AfkH+13/wAE7fGv7K/xAh0B9Si1zS7pLjUbO+gtzDcQWltcSRRyXFms0m2RokifO4j97gYGRX99/ij4rfDzwdPGv2m11LxCZrzT9E0fTZJ/teo3dyqsIhDEPL2ExrulkUqMnZzkV/O7/wAFYfiH8Nvhv4J1/VvHM0N38c/ifaJpfhnwtPKt7ceDvDk06/2nfSzRMBGWWLy4FPzqLgsANuaAP5k9MNp4JuhqIS3nvRMcvLEm+N4zGZthdjtdnODxxyKbfeObnUNTRryONN7GW5SFpDwT8plYRnaWBBI+br1pdLsP+Epult7hltLMyC4m1CWNJFmgldnUK2XZWwu0sMDnkYya9Uf4TxSy2Ui2oWwRDmeNZJTMcfOgdFwyg7WJLH7pwVAoA4PR9fv72dFMCxKjpDDCqsHEWFUBpNuEBVQSSpyWIGBxXvmgzXBnhxHLLeK+x45ylyQobcGkLYYoZGYfeycADAANedWvhAQ6pGkMdxPFFNEnmSt5WxFkULGZySOE45yACO2K+jbHwnFFDp8l0v2SZ1bfKZIUWzt0AwsqwqBcKqqoBOckjAOc0AT2l/cxSQRrcHMEDL9nSGZow3llGLPkkAySoRyNxHtgPuYmgkgndJ726EqSrPkwmKWSMiFDGcmQLEZOQ2GGRwa5e51aO0vZLe21AiVUjWHfCz7ipds5YBHyFyAdx3jAyejZ/EU15LYxW8PlwxRyyXZW6i80SxCOAOyMRksy8L2BLADBNAFy8vhKrQGJZI7i4cksVLRTKGYIC7ExqVbaF7belYV66oyWRkljklkWJ0Dq0ghyrqiBedm3B9CTkgdmu9obuSJpJthBuHaWTlWQ7mPl7CfL5Ix1OM5IqMa1p93DdawkIlubRTb+Z9oZGE+5VMhikiDsptZSAARgxsFU44AElNxbMEF8BAGDySXCZBkjJZbeNbiMbGEYbaVGMjAPOa4LxL4j0qSRYZbfNwZXZ2SJVLrGXRQ3kqQ4KhCS2MFSQTmsnxX4sNzbyRxzNFcK0ipI4KrvRC7yCMrwQm7BxkY7DgeIav8AEE2fnCC3jR5kaJ5sxnLeWFkETrnahkVmwOMsfYAAreMrqwuYZvMhh8wySRWkiZknjTAIR0Y4VDlzn5uQBgYOPqX9mv8Ab4+InwS8GxfC1bWw1fwfFdXdxb2zxiG9tvOkNy8yyxn5ys2WVSp5wM4Br4O1HXL3WmWBEEzopELRjJTdl3DMcBUySegFYiD7C87wTNPeQwv57xOQY1kzGYxkjzeCwbGRigD7v+PH7XHjv4vWQj1nxb9tt9u9dLTTFt55xLIXxdXcQImTBwx3kknlc9Pkbwuv/Ca+PPC2jX04S31PXbGCaViHhiiluo1cBGztTYTwRnivMIZ7m4diGWJWjZCeAAv3jtDZwxy2D19DX1l+xp4JPij46+C7eNnnlsr46gyLbpcpttY3kJlR1YLHnZlsHGe3WgD9qfiLcyeGPh5otnpV/cW9hpmlwQfY48WtmLWOyjjWWLCbUC4BwOR2G87T+VPxN8ZXWquixxzmN4HF1NLPHJcMLiaV1lVJCrEswOenC44Yba/Wn9pO0vNH8LmFdPR41tsSERARLut8lY4VcAAF+PlwCwCsDnH4l6yt5LqsjW6xyxu9uiyiR1lQxmR2j8t879pbnOVVk4JycgHOTQOkIeK3mkCvIslvmR/OWRoSInyV2geWX4JCebg9QKpxeEL29uBc/Z57O3whzDvkjXJRgAfnIm3FMfMCvQkDIr6J8E+Dorpkmu4GaOKNHcKI/JlPmIJmEj5/eOWjbdggZ+Yc13HiDwvBBpMC6fP50jPOwtlliMKRq2EMrom1XyrhjnDFOgxQAnwO+MEHg2/0/wANyzR3cl1LGktxqMLCSCOIf8u8kwLK+4DGwncYyuCDiv0OOt6N45sbKKEzSCSKSY+dHF5yx4G+Q5izCdjnaMsMDkngV+KHiW0vtKvYr2KH/SrWZZI7uOQssTJN80a+W2xsBeD8vGRjvX2T+zB8T7fVr6DTtWvH+S4KAyTGGYtgsnG1wASowOQd3C5AoA7j4geErVNQvYlaYzpKzw20hYCWIBHlMiGJUkLSA4Up0OcEkCvmXxtuuXSCK2VLWElI3V5Ewjs0ksrJGu3ywC2AArZ9T0/WjxJ4G0zxDpDatYhlneLMjCQZEh3SvES6rLBcsigqIywZMZUcEfEXjjwdHE9xHMiW4kG2GO7tpjcYcuj7ZhOGJHG3OQCvK8kUAfn7quivPcSSQRf6LDIXuZ2Rt6BQFDF2UsCyghc8ZYc55rh7i3k02eOSe2MlsZA4n80FjGGKqdyllGSWxnkYNfT/AIw0ae1uGhsrtI28pbfZBbt5cquxBkaWQ/IjEt65ywBArx3XPCM0FrM1xHcFYgHfduEKK6/unijV28ze4bkfdwMk5zQBg6N4l1GzdJoJjDD8++GJ1VpSAZEUruG5SQAW6+gzivfPCHxE1SQQG/YMWnWRS5ctsmCsojBO8OCpJwfU59fl2TS7tWikW3kRCQIjtMfzKjDePMzuGdxIHBwcV2OkXc+kZf7a63UoXynaHzJEYOjMiRyYCAgMN3PHAAJBoA/TPwF4gs7zULeS/uDDHEYvOe9aZXPm5SAtLcYUxMAVJB7kfKcZ9s1rSdB8QRTX+nXWmWrvakmIzeb5pRRK06RNuBDsNvUN8xOBzj88vh/4zWKPz9TdZ0MUaEzxuxdoNoCDaRGiqpDYLDk8Ac5+r/C/iixnFuq2VzG0bKIZ4ZTBbfMTJHsEquRGBkYZsHB46UAQ6p4f+0M8SyvIswcPb6b+8liOQDIrb/ukgsc4AwewFeOeOfD0OnSwGO+eNLlVSSJ7eZ7XKIoMkAh/1czmNdwBMZYlsgGvrzSrSyvreS8uJHgvjAbeeOG5EsaySHbCJGODFuywBLZxngAZrj7zwLdXFlPbXU0DQm6ZrWFzuk8nZmRApX50+aMqeOeMnNAHwpLb3FrPcxlhJbxTSslxE8ETGDIkml3ud2dqsPk5+XAzkVzclzaSar+9hme3Z/Mt72ziVJg+0ZaQSDJGWJI4+9weK+qfE3g37JshFnakMJUS4jSMFGDArGds+WJDHd8vI5AzxXkt74JuFmhdTZWqXCmAQi5YyF1KkPFCYV2YGPlIB+XI9KAMrTrxlkiuZ7g7Il2Ws8qErHtfG2aJI/nUrnOAclfTkdFbXOqhf9IvHvIfkCT26IsRCTBkjd2QbV8tWGxupTBPUVQuvC89l9hN/PKttHtQNAiuq9mYw7RuYhhzu5Gcc8V3NqdO06dr+ykNxYNGiXltbMu9SCVB3ed5cYYk54JKkjg5yAWrDUp7EtdCxt0fyXgb9ykkUsU+xvOQoxCkEsQT1L5wKsa3qUGqyPHZ21rMl5boJFZ0iNmY5DI0g3OCsbZfDc4LYGBisqPVI5VvEaK3jYgm185twFoqARrMwICOijgLkbW7kYrjNTnswBLLEkyyoBLc2czJEqlm/dBlj5mC/wAJAGFwQcUAen6SptIrex+1RweScTpJIssUizIRJ5isxDLlsbz9zdxjANVgmnTXc1tG93b3CtJMsMkatFuCExeWPMwYxuJB4DK4ABNctY6zJf2UMFpYWzuTHALucRrLDbHJUyLuw4KISxzwy5AHNeneCRF9ta2ntreOUrJaW7z/ALpZHeUsZY5WJA+XcuD93I4OaAPbPBPht9T0Se6vtQtNtrnfbRTPNEYIog7KscTbY2MXzZYDBXk5+WodUjubxBBcW6ylUQWEkZVb17e3uCsaTqrbpyBnJIOAQNpGAU8P3OmaNdyWTaZfJcTebBNcRuTAseD5iMoxuyBtAwQRg5yatTWO65tpJ2k1S3v7qWeO5t4mj/s/YCyJJLFIVYttLDAyADkcigD1/wCFGmyLbzRS24aW6ljMEkkUplty/myxqlwqhoW2qnyHCgnOBjj6c8S6pD4U0fS9NWWzutP061vNe1E4Z2RPsk++VvNDFQoUsA2SSSRkcDwTwlHBe29rbyXF3ZcPtjVXilkMExY+Y0YJYFmZgWH3W4Gc1R/aQ8RSeHfAHxH1qz3SQW3hP+x4SjvnzdQtfskMkpzknFzJk7sjYv3ucAH86nxo8bX3jb4oeMfEtzcvMdV8R6rdxuB5aiCW8maCNEwAsaxGNQMcbegPFbHw78aTaXeiMHEW3chz++jdV+RFYYJ5IxyOccZryfV0ZtRuLgKU3swIdzKWySrFXkXj2PX8aradqEtvMGVsSiRXRxjduVgQflyD8w/lQB++37N3xFs9Zh0jzHk8x7KRLpri7khwFAQeSRGwdldwccbwGGR1P0v8QPh9Jqujtfwt5sjxlgtumJPLkQthwB8wK5BPbZ7kV+Hv7PfxK1fw/wCJtHga4eO2jud13mQRuqOVKsjFgM5EeMnqcjmv3U+EPxE0rxrpw0+Ni9wZI4Ht5ISXSHMSxTBYwQ7ElxwTuCuTtHUA/LT4teHtS0DVLuyVY9OuijGOHJYTTZ+YICXG9kdRgEHrnGBXzrBffZ9QtoLtpIYzdgzOSVBYOw3YJBB5AOcYx17D9ov2l/gSt9ZWGo6VYwSRT+aTerCJJft7I6lMqu4ArwAxPQdjz+Tnj/4f6h4fv4kuvOaRVXzFlBUo+9ixiUgYby9pOMEFjQBe8NzWNx4hEaXBupy6yW7s5QAKGZfJYuRI29SAuMsXzlucfof+zJ4ba3S+u79lZIZbu6ZrmFiTK0gdo/lBUcKM7V6dcE5P5peBluJPE2nxfZ0keJ1SVIVK4CkH96Ap+YEjPTscDqP2b+D3g69s/AMT3VqIZdVCSQzJFIzLKXxLyzEEsoYZBAUKxJOSKAO48F+FnuPirD5UiS21lai9eMwny4JZy7Kyh0KohBGMHJWYY5yK+3NH8RPpmpNoMJaRGCs7iQyh8MCGIPCkMRtJx64r5y+Hemalpt9qE6af5s19KkLXd2C0kat3Bd28onKbQDwFAIGOfoHTLRrHWY7+SKN5LdhudVYAYZowWUkhjuQsMfwr945NAHlv7aWlyXHh7wT40VY7dtMnbSp5XDmd1mhLxJL5bACTfIowRt/d9sgV89fB34sHT7u+hnkd5o4mt7zzZGSMmL7khQAGH5SyjgjIPHYfX37XcdpqH7Nvim7ZXN7pElrqkYlJEQSFgqs4UfuyI3QkgZwT1PA/n98DfFC+EOpztdO87uw89nkDyYYGRA2QJtokizxuAbvxQB/QJa/E6z1vSFNpcMs1/YS/ubuRGUsoA2W5TJR1O3OTkjJB5rr/AIA+JmXWL4X85KusiIpANwoHyqEYv8yFlyGbjBALE5Nfj38L/iJcNpqs11cysTuaF3cHfON6bSeisGBUfTIJr7m8J+L9Q0nQNF1qCW0trhw0crOFUvEQGWMlkILHBPRuFXsaAP3w+FHiCYRwgMh2iMl3dcyOqhsnZ1fbwQCRwcV9e6Vqkl3axOGCrJErR5UIkgKksN7D5iFZuACeBkCvzV/Zi8URaz4W0+W7MDTMNkiybpnaTavKkEAMcpuPORnA6EfoPo2o3LWlvDDbGRmZCy5AMUeGbzOW4UlSpAz2zkcUAdedTuEMsUiBjtC7wPLjfDnaQrbhuAcbjxkjpXlfjHVZZ/OEsiyR7CGUvlAF4VNqjJQMMj/e9AK9MnBEcrssagqSwLAFoflJA8zBz8ilsDHAI7V4R45nhSfy4pHiLvsyT8zKdxy4VSRGCVPHPp2oA2vCOp3EsyLuRlKIAVdiUO5iCGYjLcHoBjnPGMe9aVduJHu4+Wfy4mfy9zbYiRGrtjDNkvwfXFfHHg+/vkuVWOTjzn+QhXUgHbyWB3hewxgAnGMZr6Y0PU52X94SScHYMhMLg/dx+7XaOTQB69b6lINys0gJViBiEDzQDiNsKCiZxyo4A5yOKjfUpGRRt2j5hgkEjBAwB12kjjpkHpXLJdxPBjc0aKhZyjACMKM4LHBwQuBgdOaYl2sU0Mod3WUuVlV32RHG5cxA8rgAZOcY5xmgDpTcZ3uFZpnSMHJOSqkkKUOMYLde+41PbTRhcSSFOWbHA+6MEAAEE59cDnr6cfcX5d0RnWRpGyTuMe9t3yncACQTn1z6YrSidyAPNEQKjZ8m5d2OS6kdgCPQ56UAf59F5a/ErSfB8Wmi8uo12EOks7NOxjkQuxt3O6SIsBgbSG3kYJBpvge58aeH/D98RqF2lze7pIJVnEYMaOy4fDcTFk3HJ+XK4Ar9HPF3wfHjCDzrXTX0zULWS0hWJYR5b6Wkfl7lBGDIrRqrYyDvzgDIrHs/2cbi2t1EsM0dtMpRljLO11uw3l4YARnDZAHcd6APlT4OPr019rerajrN1Akf2gxQMyxCRfK823knmm6QFyV8xQQS5AIzmrEfjvxLd+NjfaVC2nafpgkimuLaF0F3Km1XkxDIfMKzBwkilmOFLNluPq+x+AM+nxy7Hmi8xfL8tS/yoXfaCBgPwGwCM5PGScVuWnwLOnEziBFa8DPDHbwSOiOSoe3c7P3YCByhdjzEQTkcgHyF4w8S/EPUPGOnXcbahKlrHaRh5nZ2Tb++wE3kHkKAGG4bQcA16Zqfijx/rj6fBPdS258y1W3nZZ2EbRssZZsEDyRIOScZXBJKgY99X4J3z6nDNHGJHwqRxuWkl8hnzvlYqvnEMilRlcHpwcVqw/CjzL2JJbS7a0jcpLM+UeQ+XuBFmCMKHTJdSeG5ycCgD598S+MvHi6JqFlHd3FwLvT5bY480JuljaCRlhXhEG0yd+VHYYryzRbr4heHvDOptdXV5DNKNjOxY83MKPGwmkJwGQxn5BxycZ5r9FP+FL2eoou4XlrbQRBbYxRLctNLIfNLyTCMGNMK0aZ4Cy4+YZqK/wDhVc2Vj9htoSYJIo5Jg6iS5y8So0MjKMM0aYQlWK4JVRgcgHwj8L7v4j2sWqTXUlxHElv9qZW7TLEsmHmaTEW9ScsxJBCjHJz5bomu/Ei/8WXWqzXuoJ5dyZII188R4ikddy84UFo0PPGU24JHH6aRfBrULW3lhjtklywhWRSsskQcSeaCWyrRhyAGJJ+Q/Kaw9G+CTafchpdNmlu5bkpbeSrgoBlQZpCgBbcgxsGATx8ucAH5/wAmqfEHVtdW7v8AVrqNLe4LI8ysYgFJ3s+Bkf3iTkNgdMDHReILjxBNf6dp9q1zYzTSWyTTxb/ss6DyWEiRqwCPtOSvU54IOTX2h44+FssMJkFll4kEctuHLXcZQlNsdu0WZFZwvmknIywAboPlW50zWl1d3aSJbe0aeMrBmSP9wTHEEMTZIEGdn7vH705JPNAFrxZ4j8V6T4d0/TLq8aWGaYW7stw0W9zkpJIQ6skm9ogVYEYG0cdV0zVNd8P6NBDea5drb+UzXAtSPtCO8TbWKTTqXQOVJ+UjD8AYAqnHp91r+pQxXd9cXPkwMxEsILhoQ52CBAoACKCjcZySSOpzPE3hvW4b9IXuJpJraUW628UTEQIksnlm5cMBFEVdXBILMJccjBoA9M8P634mg8JajBc3730c8cfkIT5xnmjbzImLyKxV/PWEDGCvldOmPn3xdY64+nXE17NHFqkYufs0U0ghVJJvNIh8mVQpXLk/vO7YBBxn2u0u7j7KNOgtwjyQKtzNEYrdozEUaB7ZDkrI7MCwABG0kelcZ4h8Nalr1i1tP9ojllklVoyCWeeLyjbyy3JOQjGZwTztwp6sMAH5x6/8ItWv2ndbW5ZrlhPIiytPh4wqyozMRuG5XcD5go4zwDXyh8Wfh9e6NGfMaVVt4mVC6tzIhJVQo5Rdqvj1KjjHNfs5pHgTVdKi3xRvbKPOPEZLTSruwhiyTuZ1Kh8rgnPA6fBX7RHh3UrVtWeaO5kRoZriRmSGNrfcXdUQbDti3tLglf8AZDCgD8orgIXkMgaR1f5ckhSAfmDDHBx3B98Vc061jBWYMxbKq6lcbAc8Z3HPOcccVq3qLPdSQxCXyAxyGUeYJH5IZlP3dwGRjHyZA5robDw/I4iaJSN2wsrkBc7sZLY4H3cjH/1gD0LwYg32qrGyuSGLgsxIDggjABjII/HGc1+gPw2sP7SjtDNGZUE9vBIEfHmW+EQTGPZiMwjfuxgtvGQTzXw74N0y7SYbVkVVkjEqID8qgnaCT0Bw2M55wO4r7g+FMupWEz28k0DmcxSIhciQIxDs6SxgjlQylefv7cAjNAH2rpKaPpiWMSxNLFDG6SSukbwyRxuytEqMT5uVDEghVBY8lsGte78KNGba60yQLY35b96q9BKqOkNw6SMI3Xa+3HUZLYOK5yeEXOlKEYJJCjTFAdluiFV3kz7f3bs8owhwAcKOavaZLrWnQWl086tAg85bSZpXQ2yxmNZhIVJEgYDAOQdx29cEA4zxDpGoabP5mryR/ZnmcPf20UTThE3eQiOAWAAcM4BBYYyemIrC7gv4BNdyoyRR7vMuSuyNMARQthshSyEDaCd0m0ZyKh8Ya0ur3s8SyXHkJJG4kO0ShWTdIVXCbjkrjPGD2xXFaTb3EN2iXGPImIRRKrOqgOSXyB8wzjKgHDDOT0oAk1qKe4lkvyBAhJkXyVkaKRRIUAMgZhDEAighipBkzjkiufjtUYLFJdRwRXYYh45I3dJAj8bN+5oWVkPQbtxXoa9y07QY9ZQWcNncSPdkRQyLGiRmVHLFVRXDSApGF2t35XPy1V8SfCu4tre0jgRTPbXAEqCEQSvIZJAiKZCQygKN24hRuyMgZoA+ctR0PX4VaW0ilS3jbzVZV3pOkvlpnI/h3uNoOCA2SMZNWILO8EcT3Eq280SGVFXcXZx8hVVjUDewAOeM4x1r6Wj8H291oFxbti01eFi0flyQSq4I8tIQVkZXYtgkpuGYzgAgEc5pHgbU31KGC7S1w4lcI+H3orAurtJkFzlSABlgDwcUAfJGv+GNWu7ptSSaTZaSlo2cS7BI7/6tUaPKHOD8xwdw5GaW80/U4rVZZlljE0EUcaSHYSJEYElWxtOVDe464HJ+7te+FMFvA9xpUTsrWaGZnWOYbgVldVLNlZC2BggfKv3sCuM8Z+CbB9Lt9PltsX0duI4fPhJWOURO+ySRUyg2lcBTtLEYbjFAH5i38GqWd9PEZpnUzuAVkYqUztTY/c4ODnB461eWK9u4Cty37mMqGzKC0QOSxCO4L4UHJHBPG7pX0aPhzerqE0d5bCRC2+Msu8rnaJMY6scNx9Aec1oXXwvWK7iaCP8Ae+W0zw/OIoifmEZLwgbihHQnG8Dg0AeA+E7a6sNRSZoppo4/MCSR5+VJTt+Y4fc6xscDkDH5+66H4QvNU1FZbTfaafckXE0s6K0sIBDSs21fnZ1DLGqkctjI5Fd94X+H1vDPZSG3ErfvSyPgpCyESY8zaecbmZSF4HSvp7wT4Lgl88NaeWoj8uPEQCkSq4YwmSIhVHXI6ZAI4oA+M/Eeja5YXE1jY/Pbyw20wltyQj7kXaI4owT52JAGBxg5UfNwfPDFrmk3iR3rNtyiMFLu8KEnc832csIwAzZGS2IwGAbiv1JHw20x8LLFGEntvKN+ybI4Q0JV5gpVm373YI3ZtuRnOPmrx18Mx4a1S7LRfbrC7Bm02WKIRIA20ESCUkvKSWLZC9ScdiAfKOqaks0OY4QojiRPOaU5IVQfMVGCkZIbgZOBnGenzz441JIytuzK5YO6KuSyLISChJORJ3GRkg57ivtHXfAsFxo2oX1jCzXMMX/HsYlw5Xd84EUjGMhWPUDOelfBvxItbu21O4kx5bRxxDywxZY5Cu5thIzuDnB915FAHzv4pSY3rB12K43IG2xLjLYPQZO4NVPTFwVKoWZQdu44AOe2D19vXHpVnxHNNO0SP+8kWTaZJB+9YucsGYdRnHOM8n2rq9A0SznjiEr/AGaSNY5XUpJKAjRptJKncxLZONowGBBbmgDa027v/KMZ8xd0EjPIwIdABk5z1BQd+Og7YHmup20ZuJHZcxtKWYoMHBYkjB6HkEZ9K9wj0IW1rdXLTq0UMEiLMwkP2iXbuTEYXPJYZBHyjqa8u16CCFoY0jYTYLzcqN7M/AU55+XPBXg+tAHLWloxubdo2Dxsx8tN6ZG1u4J+9weOv51+n37KTM15pkLySxw+ZHK8TO6wnY2XyobDne+R1OVB45z+ZVnHCNRSFm8lhIqlmO5V+foxQE429x396/T79mJvst1o0QRTFFcxzpcNEVdhvVg7PvII3qflLYwCDycEA/oS+GNvC3g2SKSRMpYt5rhGEwR42eRkjDccmMg/Mclhg5FfkT+25psFvb3kqtDNFMkgiZZHWIup2yeb5uCshlYsVzty3y5UEn9Zfh6sGp+D7uIPJGXs5TH9nKxNKii2JiV8gl8tH0xy2CAOn5QftztZQaaN8TK+52uLWWVkknU+ZKkqvsBRgdw6EHORk7jQB+LUVrD591lQx3qYyu0gsjSGRQAQVGCPyrbt4RIu5/KjQgKruC5XHzKoUZwN5yRycknFYKyStPMbgbXJeVjuMg+bJXpnBPGT6k1vaZ+8ikE7xrIspMbBV2hNy7AxYnkA5yeOelACCwMzmOIO7SJJKixD/Usiu5bDJ93jkY7itixsWUxySB2XesQkd8px82JI3HzjpyDxtH0qNlSCdHgZvN3qU2hsboiHR1k5DZwD2BPQCt+wxdTNcSlI445ULqqEBzg7pVzlQNyjgHOW4HYAEf8AZ0pieUnKPIQCDhwTuPCFQTGRkYHYDArK1DRLmdD5RR0WNpWEjEM6qzKyqjEszA7eAM8c5xXpENujwLOUmaMu4copWLlQVKsAfm5yVIHU4OSTV1IbaeNIrlJpYmMjbQqeUsoVY4nSRQQFJYZ4HI65oA+eTpcjsAsRWYnaQjrgcnawXJz8qn/EdKzbywmjQMZAyh/LMKv+8GMkuynoAGA54x0r2vVdLjjmEUUKrIh3XDKrIDECdruUJAbdlT/Cfaue1HRIXWEwI7GU5Izy7IwQ7URSQm7cBzn5DkdKAPKhp8u0swCK3CB2Cs3ALKFzk/L34HHeoWimbCqu52bLBTgEHgJsCjbgj+JsDPTrnrrjSLiORliWQuzkoTsOwKC45z90KM544HNZ8+l3CtJAFSSSN2jMqttDOp+ZFd2Ads5xjO7bkCgDkZEfedybOSDgEY6kAL9MD0Bqcq+C0bviNNz4OzCk7SAScgHPTvnoauzW7QsUkMgeMKsgdR8p2gbd6sc8bef0qvscq6pHu+UOWAOAOB83PTtQBTdTI7kJJsXbhMlsLgjh9vIwBzipGIEaqpOEJI4BIZsAg4GMYA569Knt5WiZgY1cFQjBsncNwJ2jPJyO/HHrTZAnmMoXHz5XB5AG4sAAO5xz2xQBUjI37thYjghxldpAH5bmOD2Jrf8ADqxPrNo80e6IThpEUony5JKxuUIBwMdCKyPLwTtwQ2DjqdoyWbaenGPyPpXTeE0SfV7fcI9mf3gdhFuRXQMCzDaFO4E9OBwecUAfsf8As4RxL4OM0Za1VjEn2xDCZFhD4ESfIwLEufvKRuJ6DivqaKw+0XltFaW8FxFNchxduzoyQkOdxV1Uk7wuR3Lkjgc/Ov7OmmCbwyNNEQ3ReTLDEs6N5se3zpBKx2lVIOFGcgDDYPT628LpcG+gWSQSSoJYcS7ZmYBAFBLH72wYVh3AK9OADOubdIIX064QqEBKXUC+ZIwU5jiuJJXxGvGBtAwGxzXMPNA2uWzIwOyMozPI0hG+MnY2SCJBuAGD25HIA+l5fDllf6VOHHlutwT5yPlpB5OWSXEZ+Q7mBxySucda+e5fBTSeLot7vNb2ryziIYiICswEjFBmXG1iemM9OlAH1n4Su9PsvCAe9SO5t5nRJo9yi4XciB5ldhhZQSCCeoJU4zx8jftLJZ3uiPcWbrc2e1XgVGCERoSwSXnKzbv9ogE55Ugn1/xNqEukeG7NSJLZLZz9onsnkVWQKZSzKWAlO7aGHGfzNfGfjvXNV1S01MSyA2DiVEid3eOZUhQBXI5LgHO4FdrMCrDnIB+SPxVlI1a/2qsatJiLad5HzEpzu5IAABHtxXlFpE833CqmNozuP70OAv3dgYHceB3xkV7f8W7Oy+3yLAstojSMiwuouAJVbcvlSq+RExJwWzjGD6146kBQ7cs6bsICik9gdrJkMMqucE8jg0Aa6WMNyskYdrcFANy480EYI2qyk5JyOBx3PWu2stEkaIFUZ0jCv8rHjYUAYhCRGc8HIPH6Yuj2iNLbPcSsQ2xiqHLEowVdzFgE4Ld89uvFet6ZpkmFuI2eOOQiOOMKGRQjhnUrkgEq2M5B5BoA4e68LxS/6QUkiMB3LuZ/KLOqsyARkB3+f0JG4ZNYOoaZ9kdR5ZePOC2MZDIzbdvXIMZXoeo55GfppNC/cI65LSRysTjiNUQE5w5BbZICo/PJ4rh9R8Mpey4DrM0ZJZt8SLugR2b94jn5yUIHKksQNoJAoA8RuRAIoykbCcLiRn5X7oCqvI4DAjJOcMFPSqE+0R71QCPDmbI+7t+YcA5bhjnjoBmvR9f0SSZgkNsoCpEkIiVMszAMWmbdlmBByeeT2zk8vZ6DdXdzBbRrsaSRY5ZHIVUJLDPzMQ2EU9B3wecUAZNtIZIRHCDHC+CfmdSzKTjkjJIweOmMc9qasflsS7KRuKlVRUO1um75jg5xyMZz0rt9W0Ww00RWEFz51/BBFOdsZUndJmSM5BDyKXT5RnBJyT34uUXcUhkYYWQSIpdPlKuGUkKExkBjg9jxQBp/ZU8uMRQlQSy7hg5OQwXBJIwGX0zj2rTg0gTr5jBSAFYt8oaRmJ2AjJIOA2DgA4wSO+Zpl2o8uPylkkVSBcnfIYQVBUBCwChTnBIP3ueK7/TbBboRiN2llcAOANq8v8uRt45OSem3J7HIBysukiOTe7IkchCsVUZ3bkCLwepC8Hvn3GMubTy9zHtDQrEHi2RMWEw4YORjJZQOnQZ5PavRL2FFH2fEbpG2PNdSQxGNrKByAHAIB6ba5y6B85UVsNvJDgKFVGRVYAEfM2QxyemelAGD9mDJGxYowZ0YbcEKCoGQPvd+o9+mcSDTb0ee8DiRpRF9lyjEp5bDzQWDAtlS3GcAL/smuqKRXdtBFFAxYuUSYMPMlAQhlkG0DIYnawGSDj62NOtYYZGjuXniVlYRu6fLHJHwwYkDau0nI7445OKAMyLSDGgdmBYliTwmXztYfLnPIJyMDBGMVEmnDzWVFmCxMJ8rv3vuLESIyfd2v7g/Lx0NdWsU0W6TyZWiccOVO4GWNl81WGeedwJwMnNTMDGCWiFwsRx5chQMcqBliZPkb5VI+bqv4UAee32lzNPOZlmAcvIrsXDsGG4NuYklm8wEYBz6jPOemmzxKQjyGFwhcF3AJzk+Yc9NxIxyQTnHHHfSeabkF1zNJ95pY9vlmNslemOgxhuMHGOchPJV0jLZQBldgAEQBjguemH2BRwOgx2FAHLx6TP/AGXfhpJTJFLbSBJTghZixJAY4UFAh+bk4GOorJbTJypk3iPYyLGUxvmkBPyhVY4bYGOeABHxyRXp9jAstjq0LQq4McTAsCgWOOSVd23YRuG5cHk4H+yKz9P0v7VPJ5YVpUK7FZdqxgAK0udxwpYEHOTlsZ6UAcO2mS3R3Su7PgEl5SxZDjJ2s/z7Qx6HjP4UPpU8cUaAyRTAS7sAOjqoYoU8knOclT2UgHJr0OLTGjlkSSIvDHvDzRBGBbLfLGeC0ZZV5B5x14xUN7bNHtEluiGfMiIEDFEkLknfnhB0wMY2igDyK9064m8ohZwocZlj3FC6HnzMNwSQRjnpnHFQva3z8GQxqgZs7WjX92p2AE8kn5cgAnmvRJoyFkWJEAbJ3klJEIIZnXrj7uOOu6uQu7t0uYLaRF3SOUDENIi7Qd7FkBO3qRx94j1oA5B7SeeeEzSSieI+axTcsbMGK4LYw4OWJBweO3StxLWQwIrKwlT+MKRukGSRzyY8kEYPGDnOa0ljRyzOFjZFUeXhtzurqp28kA5wSSeme/FdCEik05braI5E2K5KjySu5lVVfOfOyoOMHIY8jGKAOZtLG8e5ijbbGsqvNkkhSiKxIO44UABwc+gPQ5rbtklmPlQRxG73ln3BEVtjAkxPkAjaDkepyDUlrqEEEKyICJZFnglHBhktZ1KEYLDD8cdR39qsx3Fkk5kFoGikRwkfm8RSNjl8gnKs2SCQM8AnHIB0OnQ3JlkigC+ajb/lXZgIgcKCjEBSpX5RnqBwRiurksLqK4tN4ZppLVLmRJCxEYkU5TKgBMgKenB46jnL0zVLe0jiSJFDO5iknCDIDqQySPLt3DC8DGMHv1ru11E3MULSwxSSQwpC0o3AyRRKAi7GY8ccnJyc0AZ7x3cMG7aVUIrAkMw27xvZQAT0zg9yDWhDpGo3FnFLAyxWzo5iZtikLvZZHEX3jHuPJAIAPTgkbNpLa2lmtzPbpP8AapX+QO25FjCqX2tjyflJwFyuV3Hk4M8usFkSCCSVomEkxgikbZHujPysQfmGzbuAHbGCTQByAtbyV0glxI8AEayqrMW2l8Z2LukOQOcD7wAwOmFqWi3cFyxDhxOo80P+7NsE+VVZG+ZvnBJOe2MHrXefbhBOszRiNSrHcshEqt5nPyschckFeAQM5OKyp9QDPK0sQa2luGkCknLkqUDOzchyo9QBs4GMUAceLN49Nu4lLOx3eXLGxjIG2Rg5TBJG8AbMseAO+B4d4gkgglZkSRpWeNfMkccSAOJcRKfmVmJ25GRjnOa971a8CxGIW7HzZHQhX8pFJDMCWyNwG0HOTkcYr5x8Walc/ahE8irsYSKIyFUMykABVGCxQnJx0PQ0AeKeLX8zXJ1VmCDykYE5Ksq7WDEAZxk9ewrK8lE2eUxZyArMQQu7nBXcoyMHv/d681Y1Ft2pTlgVYu27eBnIBX+QHX0puPkBJBc53KNwIRcBTjbgjOec9+cdgCFYlYKpYKS5O0qTjjqSOSMZ46cVr2ClH+YbsgnO4EHgqMkk7V9jzgc1kHBVmLY246jnAIGMZ56jr6VdsZZH+ZW4BG4FwpbAzwGI3ZHQDPTpQB6boqERxh0ysr4Q5UAtvXIVmzjC44BHQnnnHXvshUlUKPJE6DIYort8pk+6QCVx9MEjtXA6PMwkiRmO7eflbgRk9CBjjPfp2rvA4Z9xmHlmAMUC7pTMCwGHJ+aPLKT3IXGMcgA4TUo3SUO6scMNrhfldUc5G4dBuUepxzXF30P78jAI3ELgEbQD1bA4HH4Zr0HU/s5JIXyizMSxJGQoUA7Ocvwe/AxXFX58y6VuYkkwxwo2ldqhnADcjrx70AZ80a2zKgIcSIpOASVLhWKqc89+f9qrVvDFaqt1JxJLuMKOAduGOXkBIwPlwvqRnp1mjl05C1vdQtJH5gKyxuSynawIBD8KXKEdRgY6HIti201DGfOup9+0o6hHQAZ4ZssS4JIxtBPXoQaAMCbcZQ0jFjngk5+pA6Zz+HNTweTvYzBimGIKEE78ccH3qW4ktMtHHHLDGEADzjMrgPt3KTwhyMcZPXJqnyEDqmVyFBAOBxxnBOWwfr60ASmNd2fmAIyA2ASM4+Y49cZq7CvyuOQcAqdn45wR82cD8+tV0V2bLxscqAFx0IGQS3JOODj39KnSTewYkk9WYN8vowwO/T8qAJZVVSAFdeMqGXYGXHDEHsR39+tZtzA0UiOPlYgE89jgjkE/5NaRIO1Sck424PQdcH8ev6VHIiNuJJO0Y+YnOecAZHTnp0oAuQzTwxx7XeN5IUdJEO1hkshIZTkchuh7V02i3xa8iWechWYPmRzsaUtgGZgRtTBbPPA6gjiuVto96DceBDOFUKSVK5YYAIwu49ecZJxVi33RSAoxVmxzyGIYEYGcZU5PrQB9M+H/AIn6xoNtc6NplxHdw3KwzXdvJczLbj7MQxijdSGPyoRkPkYAyAzrXrWh/HjUoI7VLeX7PMyOtzAsk3lI5ZTFNCHcnzcOw3HJHTniviu0kVTs3tvJ2GUthFywxjjO0qME549K6mzuRDcwyeekcqSAMHVGjbG1Rgr1BOOTkDGaAP1C8O/tMeI9P0iJZNQjuYZ4dwtt7yMgJ2gzKzAoQQWwWByc4r0qT9oma506N9PvpLZ3dfPhjXEigIFLhzKWLbmBIHy8DpX5hr4lkFrFHHEkgiXa7EH944IwvyYPllAARkZz2xV+x12cWpM8rJKUZoossivH1blRlc4wp5+bnsaAP17+Hf7SSzypprX023cjzFpx80rrgBos8YUlepBxnvgfaPg34tvc2TLFqCrKuFjaV98cahf9cY1YB+AcLn7wA6V/Nbpfjq+0/UGvI5bjcJ0EZJMm0AbnQsyjzDkx88Adea+tfht+0LPpkmL+d5fMk3OzSEBkRwXjKbQFAlIIUjAxx2wAfv5F8VG+zJOVNyHiTZHGCJZnCsSI0bIYBiBg45K98Avh8faPdX8IvrYR3YUPIl4gFwFbhCmwDKgE7Txt2gjjp+Y2j/tIWmoxWSxahC6osUzNMzRbWQlIQXBAUnfnnrtODwRUOofGRkvXxexST7YpVEU4kSNUZ8jdtHmAhnxyAuzA7AAH9tH7GHjDRtV+BXhtrPULQm2nntpQoMssUzSqQssYYszlnCnnkkYyK+xJZrpxGsEsLs8qoxkifZtRWMzBQ2VOEIUnK5AHQiv5vf8Agk38S9X8T+AviTcW18YNX0q/0WfT45pmaBLZ2uResY5WCx5igXa3ILogwCTX6f6B+3Z8PU8S33hXxmbnS7zSZhHJqsMMhszLwJF2xSl4zuXB2b43TJDHJWgD9AHt9QYKIr+KJtp3GO2QhgCMDLscDgfl34xFaTxTz30UO6M203kzAlCGm2IpBQZwjINw3DOH6VyHhP4j+EPGdpbX3hjXdP1a2niWZfsl1HMTA5wGZQd0TBsZDAMpOCOuIrfWRa+K721K5XUI4pY8KrJ532eEyxyOjHkCKQ52gEkDdxwAehSyTLGytFHNGcs+cgNzk4ADZbPI4Bz0qP7YI4RLJbyBvlAXBaRYmyFYp1JBGCOvQ4rLkvQ6+azRkJJuhbALbwrAfeT5W2scjsCearNqEXkAxXCTskki7PN8yVnBczQAlyc4Y4UjgEYwMUAa51ix/wBXLL5J3cF1eMgtkhfmHB9enWljubecAxzpcoWYF0dZO4DKSDg9FrzmbXY/tM1uIUllCpJCjFVMlvKN0coVlA4YbTzkMh6Hg1rXXbWSa6D26WvlMISse5HkuChcqq/LnGT8xODg0AepIYoo3W3VE+8VBAQgc4GV5znA4Pbg4qRL3aVUgmQr90K2CBt3EEZ98ZOea88tdQMkiGO8ljRuDEw3DLZ2rvLcHd1GSMccda2xqX2crEJolDA7UdQrOwABKnzOOfzz1HJoA61bpZPl4znkZyQRyc8cEd/TvUxnQMgCuQxzgL8oKhScsBwcNx3bHAOK4Q6jPBNJOCZkljIaNJk2KyMcNGrkBXO7BI67RUz6xCAGdbmOTyyrKVLjsf4Ny7vm7HnGORzQB3DyuAGOF5HylSzEc+hGM/0NOW4J2rkcAZXuQD97aBzzj9K5a11uzuhtS8XKhgVBxtIbaRhsYbJAxweatNqFtFLFG9zGrT/uYVbKmVyASqNkndgZPPbOaAOi81TwWHAOFXAzz0II6/4Uo2bywPOELcjbgFx8ox15x+FZW4jc+4DjhAwIxjPccZBOR7ZBqI32ySNXZRvVlCnqWym3BOM/IX6HHHOKANszBsjjjGcZ9MZ+nUUgcDvgZOSMDkfz+lZjT7uQ3QfN8mQeOAFz17cc+1AlzjccKPUgewJU849vfp0oA0PMboPfkZHUHqe5HX8KZuY7RvUAnBB74OQDgcjcaqideQBkM24nOc8AZxn0PNKsgZsAcjqDk8bs8Y6c5/OgC20v3V67gWGQ2COAxB6A5PTOe9IXK4LEneCBxknB/XnFUFebzZlljQRqVEL4KsY2BbazA8MHH5Y74p28tgggBfl5I+UE54yecY69aALgk4OWPIwCMn1wBjpyKaXQEYAb7p3YIyBjqP8APSqhcIAcH2OOAfXAPt+tMjlJBJ4xtxkgbzlSAuT6g0AXiwOcZwenB6Ag8eg7U7cCAxIzxlP0AODwc1R8993AIGCSOmcYzjBPOT/XtT1lyAcc5zzz97pjmgCdmAUnq2W7859AO3pUZJ2gjJIJyPm6+uR1wKjaT+LcAB3x1x1Uep5x0oWRT0bAG4HsBwB68Ec0AKc9MEAjggZ6k5wB05z+dQO4XHzdM5B4IA4z/n1xSPIRkhsEsQCScAbuh5HY/nVd5FlfahyoJyRhgRjlSex9aAGtMBggNtbPXcCASVBYYz2H19aZtBIBH3uhHX2IGOOfT1+lIY02jacBV2rnjCj7qgfQEU5S7IdxUAbsHGN44Bxz1/qaAKEqLGSd+Q3qfujBAwVH3cY7cjrmsG9jWdGilRpIllSUHcVDNDJHIn3eqho146YNdDcmNVVdo+YlFAUsQAMgkDoNqkZJx2rl7iSVGdIn2gnchUE7RuLHJY4I2hc98tkCgDn/ABCsc1ndKJdkkUO50+WR4jKpKsyY6EBuo5DZBzgH+Oj/AIOCUubfxT8CdZS4kjtZYfF1mIvLeEqI30tw6xTcFmR8bwFOABkHFf2FXt2ssl3byYjLFRE2FMksmAGJkWT5owDgDhgVPY8fywf8HDPhSxb4EfDPx1NLEdX0L4l3Oi28qBo5WsdU0y8eSN18z94El02LHzAZckDOTQB/NRoHxF0/w/ItrfDcyQ+XDC9xMhhkT955rzIUVJCkoUIWHMZV1OBV/T/jEl9cyx3tnHeWc8kkKPMqStaxsWELSO5ZJVZQme+Q23ANfLD3ss8axuol8wFgVySXzklmbJHDcHPNSebPaESQmSEuAhGDsLxlcqSgyg3cg+/bigD7Rh8R+H9Vd2tNNezM0MkEl5GSkjqVVinlhwpHQAYyB04yav2djoV0GMN9veYBdzMFdpUz8ygEB1w6nAODtyDwa+U4vE9/brCslzI6xlXUZR5NpwjM0yNlvu8AngYJ7V01t4uu90QN0h06ISTWqQiOG4jnllLEGNI/nVWY4znjgUAfRN5p92k1tcRWMpjWNo1LBsSy7v3Vw43EbgrKwICkemcVUi1DULfUpGuzd3B2sBa/PJaiQJIxLRKAGYSFWG7j5SOc5rgU8a38stvLJqryW8UZXyvPnfIKhULqWIMgYgELk5j6YFbVh4siuBACkhbzHSeaVxDtYrggyMMMPm3ZB4z69ADF8WXsWpYsL6GV0uWMkguIkdYiX2iBRJJiJcAkfOOgzXxn488JJpWrSTws7Wtw7OpjCAIzEsNuwlQuwjuB6EV9j+OvsFwIW015XDzl5VSQysY8h9xYvlQpZs5ABK9cV5Vq+lC/tZ7C9AmQlza4QiRZCcRyNGSduQOOeRwDgigDwLwP4+8V+AtVi1Tw7q2oWL+YjTGNv3U6pIN8ciOCsi52jJHevv74b/tM+GvF6jTvGwt9I1y5h8kX4P8AoNzJI7ozS84t2YKgJ796+Dta8M3GmTvbTxujR4XaFZCQW3qxyMEkqM9uMjkGs2HTL1Q7wBkMmQ7qmXBU71wzD922ccqe1AH7L3tteXumSw6ctrdILaOayMVzviMIiyq20iE4kaKUvuUAcY4Oay/A/wAf/i5+zVO7aP4o1qw8FavJJPqg0+Ga5uoWfkBWt3VpAFbpvAboWHb83fhh8bvHHwu1G1iM0ur6AVZLvR79muYmBRk3wNMhNvIMgjY3BBz2x90eBv2jPhz8RBNperW9vo6SbppLXU4LeSG4OT5nk3kzHycjHyt/Dk84FAH1l4k/4K83HhPTo9P/AGXfB/izxB8UtSsYoNe+Lvxbjt7pNPlAaORfD/hO2uZo1Ec8oKXV1cFsxKrxspK1+anj74bfHn9ojxrqPxG+JnxAbxX4s8Qyi91zU9Yu5ZJbSaRQPsxjCBbSFU2iOKJFjjUhURVGB9OWvwi8JQ6vF4h8PNpNvBeD7dHBBNDPZSSJCJ0gbY2DEZGB443DAArmdRTxDoU9xBDLMsk1611PG8IXEZkZU8tUbLrkMVKuCSo6nGADA+H3wOh8L2xs/tMOoXqOkd3csm+1iXZkJGJsbn+bB25O7IBJFel3lnZaer6bFcpLexM8Sy28jOibR5ckblIthBbhiGz8xxjmvPZtX1y2uZL8tewTTojta2jSxD/XF3kkdstlgAvZl4POONKx1vVb66driFbe2gCiZT5j3ARghl/fMoZ5BJKm1uSNhJJ5NAHY6bY6RYFNU1e1hMNtHJLDbtCETzBGCsyLIw8xvkyxbndg9RkcZ4h+JksVpcR2r274a5aNWeAiNJAAzS+YzBsAcBRxtGCTweG8aeOFuRc6ZAs3lWUNxEl3Ijsm/d5jecFkBmbJbryAvSvmK8vr7Vbjai/bZS0qfKNjsctiRhhQIxjLE5PPNAHvD+JbvWLm4uw9uZIvICbUfETRAyMsC2sRCgbhwF64z3qtp/iW082dPOhe5lVsBx5ZDAOHcyGcKrfdzwSduTzzXz9B4huNOh8uBma4xLbGIStsMe2QTTFi4AXDkr33c9BUOpeJopvs32Pz4mS1EV1IFSPcp+VEkkKnzn3K3zgjIGMcZoA+hZvEukrDHEs1490R5azPGhhKuDLcPJ5btlRuKgc7gue+K4C/8d/2JbziK8dpbjiFmjfyjFkbHYkBvlULxjrJnkdfK4b/AFe6ktE0iC9nmlcQi3gimnYgt5YfhW3lnZRnb1OAOK+gvCf7F/7RnxUigOleCtQsLGYxumoeIUOkx+U7HZ+7mBYBgrldgLkIccYoA+S/EPjW7vbqUQzzBJGYNsLg7XXDBSXz5fLDBPI6jNc7Fp+oXcCS3jiyst5k864Zwz5HSKM9TtCgdM55r9cvDH/BKD4nC0luL3U9BbU9kiQxzteSol7t3RIim3CrHuDgsztwPpXkXjj/AIJiftR6TqGI4fDfiCOVmDf2Zq/lC2+VeHjubeMKAgXmMMowPwAPz1eZ4Y5rHSlSKJI2E14QJJLuYqFEUUqgYjMnHXA6mun+FvwX+IPxi1u10nwN4evNWlMghvJ0jAtLQOSfNu7qT5YE+U4Ykc8Cv0W+EH/BK74ueJb5bn4m6ppvhPRY1HmJY3kWoanPGoCnZHE4jQkqOWYnDbgpr9hPhX+zr8P/AIH6JZ+G/Ctuiz20fmXE8A3Xd7PJ5TS3F9KoBuZA/MeAu1dwA5zQB+QXhD/glj44uza3PjjxhomgWWY2uLbT4pbu+8sAZj3Oix+dwwHLDI7g8fpL+zN+yT8O/gbDf6r4dg1XV/EjIkQ1a5hgFxK0SM0yQyqjeTEFIJjUDLDJyOB9IeVLq95LY4PmxPBEEuDKIvL3MGdmRm3JtO5lz0YcYIxv3OrW/h+2h0vT21AtYW7hZ5Y0+yreLJltrRM5kD7mIY4YFVDLgigD4x/aZnk16x1CF7ee4EKiGezeWY3Ecbo4ikMqTBRkCLKuVUgqoHBr8dNT0Oe28dT6eyC2SAx/eYjEJCEYjUAu5UjJGTxX7BfGiC81SS5ubaYQXz4P7triKWZVjcMESKIhyUWVwCcgAnaBg1+bfibwlqtr4mgvg0ZtrmSJvtc2yWN0bPzT4cMXQMPlySuSD3FAHc6JeadYWUUcU8ZWEotzGlkItjFVkZvtMihmbaqg4YnrkAcV0EsWhTWF1fWuUtQyM06mKWW4uHj3Sw7WTBjErcjblsHnoDyGjW325prWdDYlS8kUr5lE0IZYBPBucqZC75KehyPu4PTXkNpA8dslvPcwWIjgmeKEoY0UOjEISFaRpFbGAVGQd3JNAHzx4s0RLlJUlD2cF006h5JAwYpHlXFsfm2LsbLAbV3EcHFeBaf/AG94N8Q2+oabPJCtrKrzBcyR+QrMxldMYeHafqeelfZ2vaRbSpcRyT+S2VyfMhElpEzviIsrvkPIwAySAGBJwoz83eMLeKzdzbrbrtjeKaZ2EzORvjZHy5w2wLgADnn7vUA/Sj4CfF8eMdAuLK+vnhWRIIxPbhCY3RQmWhEJdMx7h8uGAP3ifmr0DxN4GuNXkWZoI44jZFraWTzZluZwjyqPImBWSVmQZymQAxHPNfnH+z148PhLVzZx2kTXIKwKjXRMbSySsjNMCyrvC7SoG4fvcEHkV+pMmt3eq6FHLcLEs19ZrcRyRMsMjRYCSZVYVyTuZRtJIKnhhQB8U+JPCKwajOp03yrkZR5H2PBM7FtsrSSShVAyRuj+Vtp7A15Br2nXN5Jc21xMkDoGCxQpLKfLhQnywEQpNG7YwCWxxgben1j4lsJNWt540EkZg88wPfR+dITEHYzRzCIN5Rww2jd06dc+JajZabbWjSxTtPcuWSVI7iWSUAOVfFvJEpiUFh3K/J2zwAfIWsadPbRvFILlZDLJ9nkQr+6ySSrA5IBwMEEYOTjmuCaaZHjLszyWjrFCjsH8tXALMoJyw3EKMg4z15r6O8S6fdzmSaC0CxeSzoGe3WS4KPgNHvYBWODwc55FeZ6ppsM8kccej3MDNLDI5laHyluBtVjEEPzKwPzZGcAc8UAcvpOoyhpnFzI7ROkn2SZSyO5LnLLkjqQMnd378V7z4P8AHurrNb2z38kCQx+eixm4kUxxMN5FumVUDAI3DoDXzlFbtpl1LcsCim4kXyQGzIobJXeoACZIxhuPTiup8N3bTFyXmieLDI0bR7QoY7izSPmMZPc8jI6nFAH6YeDPG2manb2lwb9IdRWRfNkjeO0ZishjhklhmAFxOyshYc/6nKLgmu61XVp7GZJvIubyGO8aNrsLHthbcTv3wyAoWkaMk5A6dB0+LPC3m6zY21haGKKe3bLSRyxSrLMkhCSSHb9/y3iAJJddp4OOfavDniRdIgaLV7lraV2KTRsu7zRvWOZwnzLKpZQeTjLY5NAHe+JvL1W1AhuxHKLmSUTovksUkVyY2Gcl8uoOAEPTOK4aDSI4L21sb0i9ljWFt5lhaDZM5LodrAiVCWwVORux7V6FqHivQpfs9tbrLc2TJHvuhFFEAF2M6eXGFPmBpjjg/MvWuX8Qm3Hkw28TwxJI7Q3RiaCYxHCZlMJBlRgFLe5I7E0Ac94n1C1jlt473w89npSknzWQf6QiyDaUKngFS2CDjGBgjFct/Y1hb3FpLBFILe4OWaOQRmVW5VJYXIDYQsOjcgEdwd65t7lstc6tG8QRPJtb8zrHMqsVCRPOxDOVZdo3DG3Ddq5ebWrSBpZLCSaxkglQXFmIop42YTJiRCWIEbKxJC5PBBHoAbk+h6IJL27kiuLqyMSAW06W8bwTZEahAjho1xkMTxhuMc55+bTdK+xXTWdm6PFCDLG0YKshA3CMMhXezN15BwOvJq1feKkv2Vkh+0LJ5Sv5MCzLkMzGSZYRiEYUcf7eT3IrS3Nxey3jwwCO1igEUiN5W+GS527CI1mUhNgG1gGb58DmgDC0a1s3jS1gs5E23CSJJNOluZJI5doQyxoMwhmOMDnOPp9A+EtIg/ti1R7WFbIyM97FdSyvExkjVEMVwBtixj7xYE55+avEdMnRp45HthNDZsv2aDfuyGlLPJv+8AXIIBHOD2JA+lPBOj3WrXrX/lyWkF3bI0BguY51fzWR5DJAFVVfzM5bA2YPIIoA77TG0mSBVlgMl1owxNbC5WN1SYO0aRsQd0Zym7LttUAmrdtPYw2FmwtEZ5TcESxuz26PcMLiJmngQkYx5ZPLYbPTdWNdwD7TZiFEebUZPLaOPAQN5xiKmWIllIhU4JAyTjB613NpbzyabG3lW9rGsJjkENzJcyR3FmjIpKTKrGFvkAIyRjrxQB9BfCbTNPfRbvU9RsLe2cQlYU3TFmuZDuDJIE4VgPlLDHzc9AK+Jf26/Eb6L8PBollDKbfxNrxmvpYpeBb6fEVhhcr/AKyIzS5yQPucCv0L8H3EfhzwNAdUdr9dStJdQH3pnIQASwtKXAjjA2gLhSd2FIr4C/bals/Emk6Zp1lpoH9nab9tJflwbgK+wAyguAxPOd3P3zggAH4T6jpLXUkyfZ33MzLGX4ZwV3jaqnkEA4PQ4ycYriGhisbiRLiPbgOqb2LOrKSq5242HIYjI5Htg19Ay6Y5jimmEjGG4kimEapviGwbEOFywAyM/MOcAg1wPj3QLiziiv7eBEt5sx3EjI2TNtBzuYchkZcYx909+aAM/Q9RjtNXikWUxIlwhZSxKq6gFisgYELnoMkZr9JP2dPjhN4Y1eyWOWRYY7iA3LnGYoQQizrOswcMQHYAg7MgHO7B/KBZTHdysxLMHfK7iMspwPr0z9QK9X8J+JjpVxb3EMzwuAhkJIJZg4YBWdwEIHGSDjHQ0Af11+CfGvhTx/4eiNtuvoZYIYLqeQB4o7i5jDCZ1GSkjMJWBJBO07Tnivjj9o79neERy6rY2r3EdzJNKzwRKHRgUhIMaDBcLjlgT64PT5I/Zx/aNurH7Npd9qEj2GqSWrCyVg+x4GBiWeRVBC7VIIUAY6LzX7G/D7xtovj/AMPXvh3XDayytBCbWeQoNolUzIEkz8u0bjgDPb5cUAfi38PfhJDY+NLSaWOeXz5yzIztG9rKJESF5NiL8u9m+UkjvwAM/t94D8KC48CaZbEQ+dpssMbzJJwttCkMj3UbJkMB5rAA9WjdSM/KfE/HHwbttIv4PEAVIPs8ayo1rbrCl1K3lyRqXAzISpUsyk4yc8A4+gvhpqc0unNoaxyRNFCLhWkbajxOzbgC6n5ic8jd1z3NAHfW/hmLSZ3kJW70syWs1zPsEbM7SMWmQ+q5k6HaS4PJAI7iz0WXUwwgctBOguLeZtiIYMjj7oBGQAM84IxwK2vs91/YUVnLFHJBqFq0c8ixRSsjWuQqySNtZVOHIxnlBnGRWtoSw29nDZRSOQyJtV9ixxgB8bMIGDBgcqT1HfNAHzn+0d4Zk1D4BfFnThO5kHhiSRbczbkaSNwU5UKXXdEpGBgHnuCf5dPC7NaXV/pt1DuVbqVXaOWQjfIU/dgmQbEOxOQCcjdggCv6zPi1pM+q/DH4mrbPI0q+GtbiWKRDGJT9kYr5W0fvFG0FeTnJ6Hk/yyeBvAWq678RbizhgnYNqsglhY9W8/YDLGD8+MnJ6L1yKAPqj4ZwyDTp/LtBbJGrnMgdo5LiTy0/diRQCyoibMAZBwcnp9reGLu4vfBNjb3MErNYzwXLMkjx7YI1CpcJE2SoyUPC8iY43Zrb8FfB22uPCMQuUWC6aKOLyImzbxJEnzHzNpLS+ZGVPIwFBII2seiHhu88Ovb2drACwUrKzKoZyMfZpIyyDCrtUAJwQoB45oA/S79jfU7680QfaZUjxIm1fmRI41Y7N2QN53M68Z4wMiv138K2bzWVuzznHmtKXcFmdUZ2EcIbG0BR94A5Vcjgkn8rv2RfDsOk+GbMyGRxc3DySO+2PMsxR2MUhPLqoHQfKwyO9fqz4dmkitLcHy3WMKsOGLPsMQAEhOSGyDnBGfxIoA1buSRF8wSDYAVYb9w8skKqswPy5AAI6Ang181ePr2MXMu1TJIjOG2AGRQv3GOWG2Pce3PPtX0brMyRQXEih2Z1jLgyFkRlXChF5UDklsdSM9cmvkn4jXRHnxxEiSZvK80xueJCSQRgBRgqOhB2j1NAHMeGdbaLUGvpnmUI4TZEJW8sux8wKDjap2njAPynjjj6w0TVWuYUKLNGfKBRiF3gMq7Vback89s59cV8ufD7TnlaCO6iiuSp2szx7RNLzI5D4wIvNY8E9iARgY+odJSEJCHdE/dMzhY5Y23J8oCqwOQBnbwM4BHFAHYadrbwg2kk8bTNErXCEGJGA2lHTIOPmwB8/RiOTzU82pJ9nmZo3ZowmBEH3vhWcAEMAWHI7ls4PY1RnNrHEqoDMyjfG7fMwVcAMBu5AbGCMDGQME4qtcXaNIIoRuBgRpAYkQb1YLKsXlSEFcY2nC8knBoA09MkikCXMqyyBijRxSop8khVPBzu3Bi/BJIIOOMV29vPE6xqjqDgbQAcBugQAHqTjPXp1rzSxudhaPHlttDKCpJ8vLEgsVIUZUjOeew9d23S58xpYnZGLIUO7A4wwc5UYJGOPXOKAPzMtfhhZQATLZEPausdujxwzpPGvlySPKjDCoW3Aq2SAPlxiiL4WW8sEkF1Cot5Z5HjhhTynEsmQjxMyltwY9MnGcDbnJ9tmuivk5LQSuzbkbKOwR2DIwQjyhjPXHrkioHvlFsy4iEquJBIxLMyF8sq/PhQSSeFzk/WgDxtPg1o0ttLYBbiN442jSWVIg8lwCCmcfMMOo6nA685xRpfwg0mzimjLhFjkaRlnMhdPOJKxoSrZwsrck5VVIGK9hkvp1jlmaPaAx67QVkJcjPz/OBnIBJIAI6A4s216oChzGyvkyBk27yQ24MjNlumzBBB79DQB4refB21iuYZ4NPjljf5nlUEAIHddwJIJXdsBPByOBUtp8H1ildLm2iZXCKkoiVXe2Z0ZXSInPI7rgYPbNe2T3wUeaFeZVBbCJkRjHERUOoC5ZeRzg5IPSn2fiqW3ld5o7e7jC5ETl5o2TlVjaLIEfReM5+UD6gHA2fw8i043A06KJ7dinlh7WN90MUv7pn3lhFy7dR3IHXFOl+GGnX1xJPcabbSzOwIbyo2CAFwVBxjO5WGOnPC4BrtL7xAdQctbWslpFIqtsjygRTtO0KQMDcF5znB6nNJZ63cTGK2hJklklWJGHzsTvGQjFSWYg+mf3p5GaAPPm+GdlE6xR6WsUbxOqSpGqwsUIYIQAQCzO21eS2CcjIFI3w0sgrXVxa26KqrhoUVGiclFSRgqZVSmcgNnJ46V6a9/cJcSGe4nlZWkSODaEjikRtrbgedq7Xx6ByOmMVbPVL8NNPKFXT3nVI2hbzJVcKjSiVA3GCwbjggHvQB8w+P/hUkMF3d2/lGdRMrSgnzWEwcvGZmzlctwBg4BO4dK+BZfh5pEE9zdhbVzBeSRSwywRy52ny9/wC/iYHEkhyMdcjcM8fpj8XPE8C6fqe65kif7HIqyRzeV5hSNlIiDLtWXZjrjjk8cV+VuoeJ7qM6kLWWKKzlnvWkme5t/MeGSeWYxl1bdLLtgbkDBfhWycUAWG+GEdwouree3t598oEqG2iaReWO+GA5tovnkHGd4I6lSTz8/wANolmummuXVmdVijcNId0ZG5XaQYkAwnOMkkfMBmnRa7qMFrLPHfs/2pLZrZXyyPG4lGyEuvzsJApYFicEbVIya5bX9fu7tDBcaxcxXcTOG2qHTEyJthx5uVCqMArjY3yqc5oA0/8AhWTCTzo7uBvLUTM0tyCfORzNIuTwXDRgrnAGcBj1rffwzp9jZJLqGq24BBMmx4QUlKIsbFYRubd5i5Ix8yBsnArxv/hMLiWWazuZJTNGn2a58tBIFjkXBcozfK2FzkHk5x0KlZ9UljsrnTXnuTFiSXZMXjE0Mi5jBQLtlBZz0JCggAYyKAPRfsnhm3jQTSieV3ly7NtZstIT/AcjYFyxJ27j0Gc/mj+2NqegwadfSaZbpDcXUnlTeb5EsEsLW0kcdumIm3uqFmAbZ8yjILHFfWOp3purZ4re9uNOnjt3SKWBhJJJ8zeZHdNktIhh3KCvI6Abvvfm5+0ayX+n6nHd62jvZSQOIXjVbhpBE4xbu0mPIBI4AJcIOOKAPzHOmC71K4MNp5CPdNsID/IoIJiUcjAJBIJz+Fe7aL4SuYraKSW3/cFYwJYlIJO0FhGwXaj89SOuMivN/D8Pm6pIMvl5EwoQspy4DOwTrg7cA9QOvQV98/D3w99o0uCCNY7q3ktVZpJbZAQzsu9C6FmSUEPgNj5W9CKAPCLLQDYX7fZlnRF2mb7U0TySopUhAiJhxk5IJOdh4GK978L6hcWEsMz2dvJIzbcpG8RYeWpBIgZApKr2GM8Y70X/AIb8ozSl4ba0jbdlEXAmWeBXdljXcI9zJgt8vLEHIINizuZbO7XFpBIF/em4CmeKZABseIxhT53KDnO3aQ3yrkgH2PY6obTQHc6Zc+dPZpJdxlpBZsZGXAZZZ2Lx+WVIGdp6BRjIbaeKmFtAgt/s2JGdnLu0rpt8xYpEBK+UgyANpzn0GK8D0/4n6hdQf2d5XmqqGMxsCy+WU4CNHEyw8uchjzjAGeK6eztdSkvFNxEZrOeNAisGkEYIAjkljOxlCkZG77wJOKAPU5YNM1HUJVEZa8um8xx5MZjuGkLyyRO5X5ZggLYxgZ29KSK1sri9a38p0+WSUhWxsECFn6A8Eg8YyTgc9+KsNKv7e8tnlu5lPm3DRWy+eB5cWFwWBICtHweWyACau3urXVtr8U8EZMbWsJmimaSOGSR/LJAc5Icnb8o4OQM4zkA9D0bxPZaQoNwI2kt5VVWjZ/3k+CoMiuxCqXIBYE7cZrrNR8bQNpj3rN5l5LKSTL5vlqrRFJSjxkh2USAhhgHuBkCvINTudMdYlVDHczQNss4GklJuyrGSMh2y4ZC21WZiMAk9BXEXWrTzNDO0KtbgmOG3fAOPNcyeYEkbIO9SemRnAxigD23TL8QW5u1tGmOSw82V5VnWYh8kcM2QysNuMjIziun/ALWs4GsZ5UhNy0Y+yo3mKyxFwT9xclBtlUg9d2cDGa8Si1G7OmRpAvnIqxJcPHiEQbp40BTksyLgR44wSBnkmtOBJpLrSo7a4htolQBiRNcvC32jZGxZmIJYkuy/wghckZAAPpi48aaVpPhqeR7RXUDzbme9naP5TtAS3JG4OwfaAAcb+nNeJ6Q9p4zvbpv7SDxkyT26y+azIqNK0kaybl/5ZpEAHGQUChsjaPLfiVe+I5bh/mA0+CCNCxCurvPH+9uBG55bZMCSFJX1B3VxvhLWBbGN0lmju5JN04L+XbnLE/IqLgLhl4XjP+zkUAfRGpeHtFt7mNTeRySRwm4ZUWHzFnSUgqsgjBYlQMg/eLdDkVh3U+lw3EYS2XMm5pDecYR44xt8p1KoMBSGII+dWCqevlkniq/ttUjkt2EhaNtysFlCM+PKJBGM/wB1Sv8AGa6V01fUrbzbwLBCrRvDeErsmQMXfajEsy7ZGzkDJXG0gcgHpOnvpV3cyyWayJZ7QFaQ7gXBCyNHsGFUEj5uAQCc54HsXhi80iE+Y12xETvGkO9mjjHl/vGaIkEHzt+cAhuufmAr5C0jxFdae506a2ZLbzGna4RwFMCuxeORgc7WUjYAAMKe/Net+GNZ03UWe7iCI8eWjidpE8+XzCPLVIz9zYQ5JORyQSAMAH0rZ6jpIvbaJZFuLZN0cfmFtgUMrgrulI2MzE4PIBIORgnlvH19oUug30zJHcFbiWOB5I0Kxxhg7wq8UgPlt5Y5OcHoOprCdoJ9Nt7q1vLeK7DvA0UV1DJEm3ZIySMjkHE7bSXIXL4wSDjw/wCIviI6WlrYzzhooSFu7ZPMjQu43yPE21Qz/NyzcEPkcgGgDznUta0mK+uJophbWTPIk1sJPNjfeqKvmyOSMKu3JAyADx6/nx8RtX0W81TV3s2jLyXFwDGYVaLyXb5JULr3YLyMYBBHOc/S/jbUIGsNQurWeKAMs4VZZdpVXLOwVBJulkIbGTjJGFzivz38UwzW148sMxlN55k2Y0dyq+a2QQeUUncQOmB1oA4DxEgXUYleJ4pVG8lnVkfJyjxqg+UYOMEn7vaum0CYqu8tglQSxwGJBxgDIzwO/YVyjQSXN4v2uRlnmTZbrKW2/MGPmiQnbtGDgZJJY8dK7rS9AvLOSJZFMkL7WZ/KJjjBLKMu0QyTtJHTIPXoSAen2Qgl0mZzIwCiJGyuY42kYsW2q3zjKgepxjivEPFUsE1yzRuE5by1VWAkCnklj0zyefp0xXtup6O2naCJEmPkzP8ALMoeHBOQvy5+Ubc+h+XBA5r541UPLdSbpVXYWKs5IUgDO1F56kfr6UARaDHbtqNs90hkiDgbR/EQeA+TyMnn1Hev17/Ze0S11eWxtbNPsKzzQSpGjecHaJAqkll4TMjZXABBHBxX5E6PlL2GRgVIkU/u+ikMCePcZ/E9+lfp1+yx4gntde0eKN5BtaKQJJIpVmUGTBG04cEJjrhRn6AH7peE7Z7C0vNPQS2Zs7SFGliCk3EhANxHCbk+WC+MFuRznHFfk5+3jBItvds2+ZAm5Jj0aMhmypBG0bcAYyDyM1+pGi+Jbw2SM4Yyi3IeFXdUQiJpFfapGHUMwDHgZ4xX5NftsatLcQ3TuhfedyzMzMnlssisigqwBAwA3QEj60AfkRbS7J5SzOSflIwJP3fQ/eIHAHsfYcV0OmzQoz+dkxk/wMA4bb8rAnIyMrxg9OemKwGwwNxGkg+Yo+4IIwduAq7epCDkn17nNaVq9uD5RDIWVCJGTaFmCqPmUnoBx1xnnFAHf2li93DHBY3JljJSSSSYQqEAhdmjTnzJSrDBxkDg5weZ7aOaILG4ER3jcoYsASqsH69Txz6DnjiuUj1S6t3SOGQJHhkZowQziQFZWyx+8VdhxxhsDiuls7mTMUU0TEBjtYrgAugKqQeSdxPbqOCAKAO6061vlUxruaN4QWkeQgOGLFocFexxyWAPHAODTLpJEilSKURkZSSOMlnDoMsnsxG07lPOQSehra026Zre384sFkLOSTukbymeIRk+YMBmGQD2UHjgVaGlmdo7gRxskrlAWTKsY9ocAxNgYBXnryPlxmgCzb3MH9kJbN5xmlRiXkt2DkGFQTIVGXCvLJkHJyQRgEVzSaEoaSVXkYpIZJHhIRSmAS/zEEdSDuHJbBB5rskto7ZwLidowrqI1MoHzPgMFLDgbcY7HHfBqGeSzMgYsQsPyb5QJvNMjoVBLgYi+Z88EDaeM0AeaX+i3cj+dJBPIiuq3MtuxwiFnCyZj4DHaQM8cYGK5XUNBuFUIobYwaSMu5PMy8M4QkByF9sfTr9MafcW08bCOFZxaIZ79mlUxy26na6xbUAjO18DA3FpDxwMPvvD9pJ/pmnobqzniSCKCRADGGUtI6xAv84kCAEFQXc8c4oA+PJdHn2lXjG5weQwOGjDAMwByudrDBGPSqEmjXULbZVaNyhwrISpbrtYEcDHt1r680z4dx6u8zyEwRD590UZWRXRvMe1BYk5Kb2K9B1GDgVy/irwZa2t2ywncbeR45Ew7NvUxqzlmTaoYsSBu428jJoA+aJtLkWCJnj8iWVkG6RlSJ4lC7SqqCQ2cEklQdwwOazjbRjcWVhIWxvL4hVSjZJCry2/BBBxgEY717re+HTtkQxzPKEADOSAA23ahj2suxVUHgjruHpXIXPhyWN3WKFJQpIHmgo/yL+8bbv+UAb+DjtnigDgbWKGONxNgmcrGHV9pjhUkuoXJ3Bnxk8AquB1IrX8PqkmuwCCNVhXCRocsMFgW2H+Bi4GDjIzyTyTZm09rcHzAc5XaF6qrAMhAKYKHDjKk8jBHauk8FW1vca9DELZUi86NtwXzJNrBQ4O1RhQyE5Chhu6nOKAP1l+AQe20DSJWa6gVkcBrZgkjr5O0o8jcFdsvQhgScHGAK+m9Pnktrm0u0kkjNtJKkgknaRXMuDCS5AwVJIPODt6Z6eefBPT7IeBrIJCPOjQBGkiLhXUJgKo5wQmVBzkngcV6y0UOw2zweXJLcGNGkglMEZ27n5VD5YBExBY4JbHJyKAPT9B8Ri9tJysgEgHlC3dpP3iNGGEkDjIVRyMMwOSSOK4d52u/EPmKJYSqBjKJVjR4mYu4VmBw2zdkFckjHfNaOhwpDbSFSBbt5qyxKwLhgEeLKRpxHncDkjHbrir3hrQLTU9SihBWOzlnmW6hdQzSRbxI6gvjy8kyA8MMDI4oAyPi1qLQ+F9PgdJBDPIsU0iowAXqm87iqAq4UY6lwTivizxRrqvb6pA0YCW0DCHdblVCrtyIj3fcztznPmE/T9Hfin4RT7Fpdh5sUtoZ4HRYo8GJVYb5Cob98vyHAIUle2AM+C/HD4ceDtJ8NzanpirJeXFtM80tpOA92xUmRpYVfEZ8xcKoxtAIKjGaAPwx+KeoyS6kkpMc4uMs8QRUa3YOUEbBHxu4B467gMDqfMY8kAqpZQcquxug27chiOeTgdTjpXunxB0mxudWmFohhIm+eN2WTAKjLZBBGf/AKwya4iPwzJJ8yxqyGPbtifbglXAzlvlb7oA74OKAMHT7jyGLSSF+gjQAZiUA5TcpORnLHJzyRxivW/D2uRhohJIhwGVdxwoHG5mO1syFc9+QPU88NaaIUIjlhKNuKKJI2DnB5JCn52LMPXO3HTNbUNgdPH7xJIXUebHHIhDum7aCxwNuT04zwOtAHtE3iASWxVm/dLKrOpcllVk2lcqRuj4GcjHXAHNZDX0UsRaBgXwc7PkUDkMu9kyJQwbrnlcZK4NcbaXgngmZvLgcRyDYSod9gyvKn5mZMkHBJxjg9VS9Mc3kkbTsO9JCd3yKxYEADaoAXnjBPpmgC9qeoS3EsEUlvDFFDEvmskQWeVdg2uWXjLcAg4PJB4wBlf2dJKqT2yNiMkuQrRPu3DbgA4QYbvz+ldjpUmmXaq2+0Il8uD7PIzq7yllAlB8vGwFkLDjocivR7HR7dY7pbq3iMyjfDLHdxMm05/eJHGnBIzgEjIH3SKAPnu6tLgys5UgusnLplldieDKMcFQc98888Vw2tCWGIpIHZdy5KhmXcflwFGCo3g5+ucV9Ja9pogSeVYsxCVfvRnCnZjYrlfmkO3PU14/rZWe1eEWg/dGSQSlT5m1m3HaFIwNmRz6E8AYoA8vsw6zeZtYMQUZcgDbng4C8Y4H4e9em6VfSQRJ5ZVZDGwWTJRmDIQYyeNxxng9Se3SuXtLd2fyYUlZ5WKnyk+8EXcxw3RgV49N356pBRWJV38po0YEBfKZgpdQG5dsMOcZ4wKAOpv0Etg9xGJGuLdSZYgMl1bad5UDIHmE/NyCCvNcf9qQlnuHdHUxlYmUEojqdxbAAJ4GOpGeuDW1Fc3TzuzNKjpEI5IgzKrQIg3Ry54C7VYFT83y9D0NeK3sLmWUvPDb3DMJI3mEbxFgMtEVZ8sG/hODj8MgAxX1OdWWNGxDExdHACuSTuRmcH72Dj0HIrRjvruYCS4d3MjNlCRyZCEVlCNjOO/X2q5caM4td26ORUILGLCgbsEbsANtIIwCAORUNtbMQgYjaudiZIDJH0wVb5uSRg8/UUATW15qG6RDI/2QLteEKGTfgqCWwSxCs2PQnP00zduBmGEsuVV2Db/nV8Fg+PmBJ4BHIyPei3icN5sUKhlALrKXZRIshKuAF4Ux5BDMQccc4FaUYj3u5KKGcGRUQMhLYbKoegU/wgHoenBoAqnznjSbBJKmR1BBRsDhWJIwfmPr2OOK14tI+120t5FJaRkKjfZk3iRCIyZV8uZvvZQH72D1X2uWsaSKnmOiq7sFcxjBUbsbRg7yCVHQ9ec5rora4hV2t7Vt9vLGqzIVykswSWNpHbHA+dyCMY3d8CgDjNOhlS61KGCKURmyKxybCPNIWNtrQxsS5OGOBn8SObFqkNrcL9oVhFGv7wxMGLuys6uuMecu4R7sgZ3dQMmu58Oxk3qpMIzLLDc52geSjeUSQhZRhgoGMc9O1ZT2KNkJCjTy3RDny5DII422Jg52shfcV25ODuPGDQBzDLDNPOsgFmpVmjZnmmjYhsq4EcJMZCZ46AHr3rO1a5WcwjzZJWgtzDDKAYnxv3BXVyx8vlgOfm4LHse9l0aZUgMuxfmaIB1wzSN8vk525ZjzgjOTnngVJB4a0uO5Ml3e20yo+/aAEZYWzkKzMpiIG3acEZXDAEjIB5DeW5uEhiixJMVZPusrghiFEjHqTzggDheaxDYqI3F0Y7e8tmOGRWPnEyndtcMRuAX+EjsFHBNel6vp0UN9dGINPa4EnyMc7JWJXdIFKh87OcspOcDnNcfqenwvAHt4mwhxIysXQNISBt3gZULtJH+yetAHJy2kaSIPtCTebI3nNuVVVtwwVmYuGzhSWIOewPU9GmlvHbwQy3cKl5EeO1MyNEFaMmO4lCHC9xgjd8+c5OKzY7by4yJbdWkmi2qQGQQuDtDc/fVVzkdCWz1HN6HSgzI6S5BjDoVGPLwWAA+XB+YepyTg88UAXI9DtJ/LLPDIMyhlthIsjGPa2IgT8zFG6DpjJBJBqR7C2t13GOZVuJCsUkjKHRUYEqyBs7lZgCScEDI6kVGbCQCXBdCEaFVVXyz4AaUMGwr4IYcgZUA9s3Ll9SuEigQwyqi7WxEPNklDJHunZVBZyEUnkg5HOKALenaRFK6RrIy7pUEccillbcHAY4LfKpjc+pC8dMV7Fd6MkNraLamIDy1e5RJF2bgu1XiYcuvyvu4OeDyOa8w01LizikF6gj4TaShYIS6ncCgwq89c4A65wK72wvWgRJ3iM0amKTdIzKhVY/ni4GTGGIJwAfYdCALc6deCSHByssZwq7DHwABvdRnIC9OOvPFX7KyknhaC3SFJTGU3ysAY0Ikd1DOMRqRyDnrjkDirkVzIyNLt8oGUwKix4Pnupch0b7sIjCABsA78eucG+12RJjZ3EIG4Li4iRo96tiRFcqSGO4L0wCCAD2oA0ktoxDbWkohZ1eUyyMoado2Cjc0ihhswCOFPLc8VRltLdLd4Ht5Ngkkljdo1ZpFVRjD4O6MjIIAxlc44NSHWzHM8dvZTMkUAaS4+z70kkjXzGVBJxncFOATxjcDnnFl8RmVJkMVwr2wlMe8qcNMS7srD5guMsFPGDnBBOQDn9d0xX0X7SEmi+ZpFUxOpcb9hcsJPkO1xzg+3BwPmPxQqLdQJMFA3LLINuZGXeu4gBclfLK5zjivpnUNTjeyWOVGaPPmiEl0aRiQTwo+U7cqdvTZwK+dvGSvLPM/2YxEuFiU+YsoUnYEXzAdwGDnOTg8elAHgesxkXtzMWV1eZ9hVuQckg7ScqCvIojvEaF4pV3OY28ssAcPgANlujYHOCPXk1W1sSR3kgkLLzggk8nHpjpjist3aVtxLMSBgnk4AAx+HFAEjuTkE8Z7fr94dcE/WrNmR5igYCkgZJxjvyQDnvVF5GkbLHJGAe2AAAMAe1T2zAOuTjkYHrn69qAPRtJUyywAOzO8iosedpO7bty4zzlvf8a7eWOWJAN3yMzcALL91RhdxORgMT1GcggEYNcFo8wjkVvMVmEuAwdSYyCCxZBkggFCM4ByCAc5HeyTodhUlYiCEDKoYRkYzhRgAnsOpUHJwKAOU1HzizEAucEueSVQeoPYE81yt67KFMibxhlVgCQmSWJB7fLx/wL2rtdTJRSmGLYJJyqkxlVYMx4LDYU4P5da469KGGIo6fK7ErkljIRg7gQNvH3Rznbk44oAyQYiMOw2sCT8rdu2R7k/kaRJNj4QNkKQcE4C7sBh839057dasC18xv9YVwVz0YgMPmJAbJ5B7cZH1q+mkoVDo7KRjIOQWGRnaR/Dn1PTtQBkylUPzBpNyEb3VvlcMCSuDgjAA79TmmLIMrsc7QVLEggA44wOeMk8nmtC9s3jUlFfAViwIOFBGMADr61jKpUrgnKgHHAw2R69OAM/WgDVjnkDnLhiCVOTkOuRhecZBAHYduKlQAAMqlE37NzDA3cfLtPfB96pOzOUZNpUFRtONzEryT8oJG8N9MU7E4UYHc/dLAA5xyoHHQ/nQBrEqgXLKxcMSMEFSrN8uQT2x/wB9UrBSFLDbuJwP4QByenOen51BArzEKiO2QN7EZwxGGxzwOP1rTuNHvo4RMMFTjGSTtyoI3c5U+h9qAGWzFW2cOxDhWzs+Vxghs+1XVmt/JeMx7phIpE3mHEaDB2hQOSSpGemDx78/umtQWcBti7XIySoZsB1BPHDdT39qiN+qligDMR64ycbRuI60AdjG8ZQqHIkABVQFIPygncxYYGAex6jqasJOhZSgDbRly6sCWGCQQSQqgdP1rkIL1XAklfyySF2LwwIXkk55Ga2rdpJEMw/1aFVJJ5Z2OVBXvnGP50Aet6frQ/s6GBIlWRAS8pbJLEEKMADkAkZ9OvFXorpZg4cFiikIpychCzYbJ6DJxjgV5vYagYT8zguGPBQBUG0ryB3ySR3HGDXS22pwxt5s5JXLJIic7iUJAXDfd3DPrhuvNAD5LctMWDsoC5+R2TjKgEsCGzkHpzn61o2uovAVeVZPLUHhV/eEBg/zHcRkELjjkDoazGv8OJEUCKZ2Ub23SlF25jC7ssfmXnHOPSnX08VwAbaQoeSYEiMQAUfKGiJIXIznGWJUYAzigDpR4vurVXSG5uQsrow2TOgkjjLMsZVTjcNxHAIX+HFdRp/xH1uNEY3szHIBZ2ZnBJA5yBhsZzz68c15DCsarbSvESjRsGRt8TKwcsQyuoCPhlHf73PNdv4a0GXXL+OCNjFCZEyWb5QrsWUBiMBdoIzj+H8wD9Uf2Iv+Cgni79nTxJqUVxFc6r4a8R6W2majbQmJBB5aLLDcbiFEqIkTjynyhztK813Xx5/bf8SeOfGF7qPgLRNS021uJTL9ligjhS6QEFmvXKsbghBjIjjCBPlf+M/O/wAMvgxBcwW0cUUdwZkX76RsMrliUbJ2SHYTkjow7dPsbwN+z7Y3UMtlbQm51BgsaqkEZWBIUx5aJJjeW3k4GT6DHIAPOvhb/wAFDv2sfhnfWr+E9WntLF1hmFiJrq4W2CPgxyGckn7rgryhV0wPulf0r+Cn/BW39ojTtah1z4gxvrVvdz3HnI9qs8ltBMfMuIIoyh3WwWVMDG5AqhQ2MV89eEPgHoVjeyDWdJt9q2Nz5VzJbiWOK4XewVoWUCJlTcdynjZur8n/ANtP9o7T9I1DVfhh8MdTDX2iXN3Z+IPE+kt5Uayz5hl0+0nRmMknlArLIj8OSAQVYUAf1j69/wAHEX7HXgtYdI8Y/wDCW2+ueU8dz/Y2jRavbW86BxExlS7jUpkJuVcnJKkjoPMH/wCDln9h03ixS6R8VWjDLC90nh+1iaVQGzePHFqOGyCDtPzDI9Bn+CTUrq5u5Uae4e4cJjdKx3knBbczMS3UYJJPHWs0C4WR9igAhY22lWQnkDIOQ3HbuR69AD/Q88Hf8FzP2MvjZaarP4U8Zal4b1vTN3kab4ps5dEvpraaN1mNqqzslwN6QsH8xwPm3KuQK4GX/gup+yloPiW/8L+IvF2pwm0kt1XUbKxnvLVJHZnkxcxoUn2YQnAXO0oy5wT/AAUeGbe9t7+G6tXkikiYsXVzHlMFXG4dMo2PTn3rtNX0W5lLXTszGYGYknnJJ+Y4J2k8Z6ctQB/oSeEf+C0/7FPii9t4bb4xaVaNILVDJqltd6WiSs3lsZ5pbfbGM5bjAyDkkEV+iHw//aS+G/xL0ux1nwr478L+JtOvPKkjv9J1S1ubaS2dy0RDxznawKsGXBYAZYjIr/Kl8i5jQurTJs+QeUxBywIVmwACA2c+ma7Hwv8AEv4keD3T/hGvG/irw79nkXauk63qNjskYkBoRb3KhG25GegzjjOKAP8AWDm8aaUI0ZrhFRCQiJJiMuWdVZyjnzI9n+9gspz3q5beMrC5ilt1mWWYzKkUBlh87EihCqqSmRgswLHJDHGABX+XT4W/bn/az8HXKSab8d/ija3KMJIpT4t1mWQlN22Jo7i7dWgywLKRhtg74r74+C//AAXX/bP+F0lsvinU9D+JthHJEZYvFWlxC/uPKJ/fJq1mySi6xjk7gu0EAHmgD/RCstYglkl2QwSCESBlkYKfMfb5aIREQyMY8Ekk5XgHvrJqMTujFTETDhUMq4Vs4LLs6/JjH+cfyPfBD/g5H+GWvf2fYfHL4Y+IPBt4JHefVPDV++r6VJGSVDyWrolwjA7m4L9OMHmv1U+Ff/BX79h/4srb2mn/AB18PaBqE4BtbPxC0/h+5ygZvKae/hRIy2NoXzNwAIzyCQD9obLUmMYDMxw23MqkEqFGWDn7wBDAdOuO1XZr1HltJd0cgjZxkqMpG0Ttkb2OCHRPmAPpX5/Sft1/s5wDS5JPjT8NI7S5Um4vZPG3huGGCJ1LAzF9SBXJZRwBhiS3Qmt3Rf23/wBnHxJ4gtfDPhf4yfC7xPqlzZySJpmleNNFvtQeZHSGGJks7qUCIs20ktnc2Bnk0AfdyX6ndtZXO0scOp4JAzkD1PXH0pguGkJww2AZyOGLhgwZmJOeCOwP5V5VF4utJ7O2uIYrbZJGu7LiOVAF3rG5XduYd8HHvVuDX4JGBgnCseJCHOAoZgwBP3W6DP5c0AepLclMBX+TknnaeQG4YgDuMYzwfwFiK6RSZPMf7pD8gqpycuWYcAeuccH2rxh/GNm8rhdZgP2eYO8EcgknYoBshYqCAjhTuPXJXtzWlZatdXMjX2oyRi2X5l0+3lPliBWZhNdGOIm4k4B2/dyCAD3APWPtZIOJCRxtJIYHJwRwOTg/rTTeFQqgjBxjqQ2QTlgi8c57d64BPEqXMcc1pC0sUiOw2PCxkVNybY03D5iynkZXAznmrUWqxhjG0gDMwIeRHjCkk4RmJ6kAex6CgDq0vj5gjl2Akg7FbcV3fdHzAHBx/nFaAnBYkhiBtwvy4yCWGOO/v+lcixgkdbnKNOQIyUfBIjLMqtuODyx/P0qyNSVQULMrA7WTCE9V4G0nHJHIFAHSi4iUKC7AsG4c4YZJPz4HAzuH4CoxMeisSAOMn2xn6YJ6etc39vUuEEyh2y+Dn5gvy5Ac9OeSBj5hmnx3gk3fNEVOBlGywwQG3DjaS2MDuOaAN53dCGLBU2jcCecDqM846dqb9pRlzGw+UMScHHB6Hnnr1rAuGaSIqsjZdgAyyEYyyklSqnooI5GCTjvViCVUyGUoMFgFJxzt6An1x1oA1TKfmB2kgEhuQAcHpk9M/wBKISoUKjAKgZmAGTkL83fkED/I6Z3mowK72VmyV4yO4OAFOCMHr6VAtwUmVFlHMbyA4O44Kg4wPcH6v0oA2ZJMOoA3KcYz8rZOSMZ4IB21TmvoYVIeTDbjtUEHOSM4xnHP+RWbPKzhPLRp/wB5GWBk8pYYnOWbacbyFDEe4xUn7jJPlA4ONzKHJVlU7wVzjJ3Dnn5fSgCvLdtJhkjlK4I6AIWzwx3H1Ht1PWubmt76WaRoWWNRtxGX3+VIysXdgAN42lTg5wfrXR/2jaxXUVpI0SSTpI1tGN26QQlTNn5cDaHTvn5qrSXO2ZlVF2yDaxZVVlkIBUuQDuDIq45OCcUAed6ho0rXltdz3UriGTc0YCpHIrBhtOUOTvcEZ67eQcV/K1/wcVWPiSD4KeDrmKWCXwyPihBBOsavHJa+bo+sTWSNsGJVE7TnecEEEBcGv6vPEEXn/Z2jlKfZrhZXChysgEbjyiqSqCQ7KfmyARwpJr+bT/g4GuNLl/ZEubaYJ/aUnxO8LSWULq0rOFg1Z5GT5D5JEJmAzyc9elAH8UenSQJGC8oZ4pBujDOvmKF3MYip5OAVBOOMHvW41/ZpI6fNJGZWmMbncXyxLBg4O9wuAG4HGecmuRSORZpREEZTbqZeFjVBlc7E2jlTjAHpkZ5q7G8Blt0VyiiJCzvhASVG9iQSAcq2ex4GKANC8Zi++2LSK+JCFyixByflk3rywwemTx25FW7WWWVVghEZulWSWWVZGUsoCiMIN33l4OMckk5rPuJmYSxwbfJmYOY0VFbI9TxkENnAbGPypti0tpPHMBL8jjMiOAu2UbWySPmULIcjHOSMjAwAdxY6juJWW8SI7SweVSQZIA21A+05c57HrjtitW3uJdzeXcqkbkb2d85aQMBxjKkpxnnoTkV5pIps5yZw0uXDoJWIgaNySsuP+WhKnPUdcnkVqW1604cCS3QACQjzI0DcHITapAAI4A9eeOaAPWE1CKG38qe4Td5axjauS6SHcrMd3zBQxHqSM57VLczRSWsTpD5kqSbYwpEJeMIrrKUZyxzIxz1+7gAHpwqX0D26qJUZnVI2AKckLuCjdkhOueQCfTit+1v1isl+0yowkzHIqIhYRldiATlyWyAcnA5bgmgC9qpOs2VxJcWSC4ijVf3RKSssQcqX3DDY3lvlw3ydcHFcbZacxX7MCFQKbtlLrGpOSPmJ+8CFXAPPI7cnqxNa24lkHmNHJKFS5A2tCrITtfeT5pMYwQMDIB6EUXN9pLhYBE5XyEhWZisczSKQUkZyCRHgLwpK4Bx6UAc63g+11lGkcvuR3kjUMq8rnO0HAaMk9jxnGCa4rxh8PNS0Wbz9PE7WbwxTAwyO4jaWPlZNgGGyzjB5544r1zT7AQ3EwhncxKC53TbRIDtCeQAMFdjYO7aPn65rtZ7VZrMb4QjxJ9nckQtH5oP7sSMcmTcr9OQfLPQigD5a8O/Ez4ieDJpIbDXr2FLZGX7LczGS228KUEMpwHyQflAPyV7to37X2sjaviXw9p2qTCNYje2oFrcuiBmUcq6jLk7iADxwQa4rxJ4MtbsNLHbtFMhbfsClPn3bSxJyx3HqecYFeI+I9BubOVWVk3QKqIEYABFXIYjAxzkYP92gD700r9pr4bajapc6xoeo2F0GEX7qdJhEJFP71BjIAIHPbHTvUur/AB2+Feo2Mywa/q1vJLsYQfZ3+QxqqCNZPKdnDADjGMKeRX5vRyTAhZ2JAMjBDyA5AyRn/a7f7PatnR9F1DXbyLT9Msby+vbsiO2trW1kuZ5rhyqxxxLEhLZZj+QNAH1vL43+GLxXckeq3pmuFZC6wzSfNIVDyESR7VYqP7rYLHkCuo8F6x8Oo0kk0y4udRvbqRrR4ZIrf7SwfaxMLOiiIiLAdgflZsZHaz8Jv2BP2hPiFbm7k8IXPhiwDxrHqOt7LR/lVnl2WskglYhCcAISzY6Dmv1P+BP7B3w0+GbR3PiWwfxJr0aW7td6vEHs4rxoPMke2sJQVh4I/wBZuPJ6DAAB8BeGfgFJ4ukVvDPw51fU5bzKxOtxKsQRwsQle6C+XzPKvKSkMQcqAMr9c/Db/gnl4YeWK88e6VJYOfLc6TFeNcvIYUczFpGASNisbkDceVPQkV+iqaXY6fPYQQWbQWlk6vCliPLitbeOTOE8g5gcwnJCD5hgbc9NfWdRJd2tGnnhw0sgdm8sBNrO253AOEYnHzYwc4PBAPPPCHwW+D/gGVJPCPgLw1bXtvDFI161nDe3bMqxl5WmJdlkIG4p0LMSAoJFfQ9r4p0a0ukf7XcF5TCxUIJlDjJkVmJTydsmfLGcBVHCivJoFUB766ubSLz7IXVkFl3ROjkpHEqAESTtGRtzn5m28VgatrOmaRavezo8MLiUW8TzN9shdkcG4kEUinyMJkEA/wCrKyZyBQB9RR63p2owiG1uYLaaVykbzzTpKqYZ0nkkVVUNkv8AeJwHGfvVfF7ZX+li1XyXlQqzX0TQhZlhJSVHKyEEAZBJY7mGecEV+ca/F1Yrn7Pcak8u0gMI7rzEuQGAL27eYWL7So2jnBzkggH2Lw78Z9Cs4pZNQ1bTYgkMZitgUIV5Ic+W1vIdtxOx2D5MAsSCQQcgH0/c6Za26LC8k/m3YViY15fMZ3Ayx/KiAqwGeCFHTiuWu/Dduki3Nre3MDv5UAS5dI38iYuG8uWJRswnyr1GCeoGa8v8d/F638N2lprlnptzFa6laWc0aCXzo5pntwZV8iB2EPmYU4JDJvH3c4PheufH3W9R0e/uIL+zs/MmI+z2klw0ltGIW8w3KTRjcQpba2W4B7CgD6J1BrLTZdTXTJLSW1tXME721zJbtasuAWRthB+USBpGDLn7o6CvNrbWoNWu72Bi81sZZfs/mvN5KRPIA9wjGIljuYbRn5SOg4r59j+IesX4jsLe7k1WO98oqLuP7GkiZZ2TzLWVBJAXV9quCGJ3ZxivWtJ1qSOIQ3kGnS3McmXVwBHaNKnlAQyGHEspVF2sTwVOBzkAFnxnpUVxp72Em28a82yJMUQXVmsaoyGK6AwVCnkAZ25BxgkfCnxI8Ow6RMtpHpV3d+TbszyQyK80Ylll3SOnlkI5Cl8lhxtyOgr9E3jiOnzW9is18ZEyuoy4a2Z5zuuB5Sys5iGDtCsMgtxgEV4V8RPDLWTI8Fqk32lZ/wB1NGzKpDySx4YoNpeSV9vzfKU5JzkgHw1d6FJHaI8TXSW6jENtcKFeN3h2zK0vl7s5KE/KFXIxk1ysC3TzpZvcSw28GXjsmlLKCGDMxll2sx3u52k7T0CnpXs+qR31iJX1IWzz2ztuji3GKWHIJlihJC7zIFV3+8xUcHdx5N4nWw/tCTUbdoxM6xGF1M62kTxqSsZVGXbKJNuFC4zjGQaAOS1CW1s7uWK6/wBIitVImuYJ1lDISwQtlQY5UDDGDluM8ZFeW6raw3okCJCVlSaQJuiaViQ5WT91HlVKNznIJyBXTajZXdrM80pcIxeScShUKNcsn71gGZigeY4JU54K4Xpyk1vM8ggthtu7lHzdzMQqZj+aNEjAaRvvfd6Z54zQBgeEdP0+x8Q27XMd1d+a+fsFlASCwLMh3IABgAgjaQTnnA5/VT4V+IrLULGGB7Ce3ijtEhihuow0SDETuLf5XZEA2naxxGM4JwAfzj8GW15b6hF58BuLW3j2M0ao0UpjCbv3SsCsu4nB2gktkjcTn6N8G+NJ4L1ooz9kt4HBto7hfLeSQjfuEhGOXRkwrEfwjIwKAPte+n0+wsjZ2ljJOtxG9284tY0jiSQ4ON0YE3ytgxlgWODuyAK+SPFegWt8LqX7Otv9pubjEsUYkSIrcuVMiA7izZZdp4BcgMcAj6Z0fUb3VdNhgurm1uGkQSZn3R7hIsexVSH5ooEy2R1O4nbhRXE69YNb3kklxZpHBJEgULC4ZpllG+AG5jIMREodflYZHXvQB8eazpuladHcRqm+fyJEjuDHutmbLeUI1hL+R82M5Aw2MnmvPb+yMULrNaRvLc2a+WZXM5kVsiVI443wjhlY/wAPPHbj3rxtpN+RdGymSFVdkt7RbNkS1jRxM0h81kQv5vIYKVO0ZUAgDxxZxpjTi7gmeRJldLu6miWDO52by1jz5e8gnAPKkgADIAB4/q/htZU+ePcxlDzr5cqGK3BVfOUBzvGccg8cDisPT9Hia7WOO3eQlgWMZe38uIEnzJHZeSIuNpwDu9sV61rmsJfPcStDcS7U2FYhFL9nHzb5PNBXEXJwo3P8uBk8jzi61TCSQLdTpEcvJLIEEqggnyY5mctuJQAgKQAoBOSaAOz8Ny6vpV5ZXOiiZY4bjLmFtrTSLsIUqyNmJihHZcHkda9sTVZdciaC/aTeiLLcm7SCALIzBgFkCIPJLrlgqnBOcmvHvDGt6RE2bNbl1Wyl+1+fIwtB+7VoSymZf325BlgMZfG45r0XQNat9VuY4Vc26PMVkS2jLm8j2sZIf3qSLECpAY5wcZoA9K0y0u9NuItR+1SGwAiRLO0t476XGd5naSZ1WKLdkZJbhuBjmqOr634jjnmvIQk9kYHie2uAioAsm1WgijOYx/rPm3EM4PbgbukJaaq62CxXtm8PmbAJJZFHz7ZmZCoWMNGCu7oeSCcjMeq22lS6l9i1CObToo4ktYJHcvEwj3CF3WNgrqZApDKDw2CAKAPN7u81rbJealGG0+Z4Ps8JTy9zsyyI67ELAAAEsM52bcjdmuMleJbt5rm2meG6mOz7HubyXw5V5I2jzIoyeCARyRXX30Ml3eyW0moG3srFhJbFkK7IoVXLRHBxFw2FHHQkACokke7uxCI5vs9qnnQ3MsRiW8MgVgW2MSQpIK5OODwcmgDMv7KXRooIbKbIvtxkksy6ypLuAUsLhQcYDgqpAO4k4UgB9iuuf6RC5jlDR+ReQsTsMaMrqzyK/wA0iiNRlTwe/arEttNezRSTuY40domVt8cO7cXBDs+WcRlQ4B5zkda7jStMvbW8hVYYAoj3IREZIwzxgb1MmWU7WDYGcYz2oA0LTQ9LuY9OewiOnX8k4QCYOsaEKzbH3j5497jYxHcZPSvobQdCvtJ0i3kW8EN09tLbTRJdGR0LkSMqWqKysm05bpyR+HjmjaisdxJDd263Id5LWNEdLXzTPA6ufMKE7AiqSykcoOT0r2PwddNpemvFMxW3uJXWGZlEk8L+W4FyZxzK4jdUbGNwGcE0AZcen+I5L2H7TftY2U10JFlFq0VzA1uWkBEbIGVfMYAHI+9kg17toOjXWoSWCXF2LlZYcSGCEQ3EskbeY8bxnAiLRsCSAdxJOOQa4vR9VS91BWWa81eO3ulluLm2REljDlQghjYLuRnGGBUf6vPPFfQmgx20V5YanaW+2Sa58qB51/eSgSIgWa3kdV+SMOrnBU7Rz0NAHR+KotTsNG0KCwu7y0tlnRGWIjzYbWRi14ygx4ZPIkG4kHJbODX5sfGCAa3ruqX1vearf2st5JCsUsnmoixpKsaJx+8DHBVMrgc89v0i+Jmu3/h3S9Y1a81HTmtNP0ySHTrX/l4jurho1gTzYs+WdxjCnIH7shcYzX5vyyTXguntPti295vlnR0jISR1WSQAS5IjZ1XBBG4KxPHQA/Pg2oi1nW9H8tMs8suxyFO0lnQAbRuIdDnG7pjHFRx6MviXS7zQpGBn8lo7eMtEsn2iJXMXyBcuS3GOuOhJwK9J+IOkXeieLF1SexEVlO8dvcTbkkURttyHMXC/KD3x820EgVzKbrHxFeSQzBLMhHWZnKIN7bwgI4G5kwO/G08UAfFusabc6fqN1a3ULRXEE8qyxlGV0ZHKkFSORkencHimWEoWbGWcLk5AJ4AG44xlQCRzmvpH49+BWiew8X2AjNhqduEuQgXFtdIqsQFhLKEYDI+bOc5Ar5fDeU2VfLAgYj+UlTyTx7DvQB9E/Dfxdc6Pqli09zNFB5qeX5chDbI8HC7iRvC7SoPAGD6V+wXwI+MDhtDb7dNeL52JPMuQwjYOhgQIeGGevUckYAOK/BbT9SuCUZGIEbBwUCqVI4wWI+YnJGc8k96+vvg348bS5Yj9rjZ4MPDbpI0Mk0isrmRXOVWUMpyOM+nHAB/Xp4Jnsvi14WdUe1trm3sY4YWZkEnmtCS8kK/KDEAx3fe5bvkY5fRPDOseFdQWHVLsy29us0VmYFmVZQkzRtayrtB3bogM8giQuBjFfnx+y58bp7K/0m+bUzHBLEjXVjPMJnuUhUK/lukgVCDJHu3DO2IEdDj9tbSTw38QNL0rVLOKHzltFZT5iLHPISA/mNvJR8qCQecNnHegDzTTpY70xhllUxRJGxuGdgMNI8QBPRd5PH+3y3NdEjLFLPGha4CFJkKqI1jBXLR4VjuAkDFSByeMZrW1vwJLLex2mk6n54YpJHOYjaOke0B4U8zgEMDhueg681z8FxJYXbwSIZbiG5PmM4BXy4B5IJHdi2TzlQT2PJAMXxtKE+HfiqZpFkW90LVElhId2MbxNE4zD/rCEHJU/wDLLB71+KHgf4YRf8JTeavYxxWMkjXJgAUoWkklL4jjaPzFUjCkE+uDjBP7z6lNA3hLxMWsIyX0HV5IIVULlZIHiYwnHzSFmfaeoIJzjOfzJ+AGlx674ulhvYY7mFLy5aNXjQSNvmJimcx4VGLBwe/7rJ5+agD6b+Dvg65vfCf9nf2az3skUJiuHB36hLHLCknlI33mCPK6gfMyx4ycVoeK/hrex6jtjhmUOVV5WIMke3MPlo0h/dpk7f8AgXvX3L4O8CafDYxSWkEdvHbQxjEQ3rCxUO3lSkf6z5Scj+LOOK534p6QkOjyPJbvPLtaN5piDJLEVIDB3cGQDYM4IY55J5NAGP8AA6QaVaGyfUIdmnMphga5LGaYyxpN9iQjAk2eWWIxkKeuK+8NB8WOi28kKSrGxUlnkMkezackEjLnf2z/AA9T0r8hLHxpB4V0+bzbtYHhmlxcNtTbkp5S7XfG4OB1zjd7ce//AA1/aK0a7t4tOnuvMZY44RIsuHdg7ZdPLzlgzux7AEAYBFAH6Ranrxu4BDFMkjsGcFsKgIKOgyecB+mRnCjr1PgOsNca1PqQkDLc2t3JahRiSJkiw25GOPnyOTt6FTuI4qhoXjOLUxLLA7yxupUBBG4YEqGZBuyrZXAPy45+teq6YdMlt7MW1rm9C3X9oTzKrhmlIW3kUtwSE556Y+tAB4J0u1trQwyCOM7gW80Fmch0DIHx8vzFiDwAQc5xXrmj6JBKY1N2zfOqgufkUFy25mG75BkZ4z35rA0vTY5opI1YCZfKVA4d0RXO9SoyBuIDAgYJ3dQQMdzY2kVjKsZDMZIGkDvnYdhVQGIb5Xw3A74yTmgCPVYYbQyRbo5PKJRbi1wzsodQxikeNgctyCVIPBPqMS61iGIEqqBFyMk5CKTwjORzjnnuffita9MQZtxyXHybyNr+oAyCQAM+3HNef60lvb2bPZKrs9zI62ReQvLcSyeZtWWUny1Mm7ALYGOABQB1VpqkFwUH+u3KxCoxRyuekanJ4ViTgEkLwM11UWo2kTCJPMId5F8qYrG+1GKM7hudu4DjAOGAIByB45bC5jjRgDb3QXzJEQ8xPwSu4LyclhkZBya3YdTuHLJJuMpIJLbiuWzgOMMV/iz1HXJFAHyjBqU8Vir6jfQXUrMJMoA+yM4ULIXbIdskjuN2CWxkUbi/gkZPJ+R/kURsSwDMgI2ADJOBkjJwCcgHFfKkXxVtLm/hspLl4befdvulmRQnDMqsrNjiVl4HU5wF4rJm+Ipa7msVk85o5bqOK4WdoYpXhG7KO5xccdSoVSCOe4APsGfVLGQWsDTeZNFl7hR8485JGVQIycbNpUepBJPXjQXU7N5DPJHGsmMW8Uf7oRsWfCRKcqflOCoAYeZ328/D9p8UbhmIE0rNHLKZzH5XmIoiRMREj5gpVsDC43A5auj034jSauEdLyGN/NZVtprgDzgpZ1ZS10skW5jwDlSEI5YgMAfZkviKxjni0y4aCzUb5blpBcNLvZlEUkiBcCNSjggIWO7PsWabeW949yxaOOBZZI45GdNkq7VUSo4wVXlSARuGeeK+Nrj4q6Ta6lcSTXT3l0Xe3nklDtaxyAN5jYVsK5ckLuHJXjONo1dL+KYjtHgF4RCjlrRYgjK80giReJRuSAg5Bx142gk5AProzWNsodb6JhLKFkd40IZBlApdW+VM54K8jPQgGuZ1HUpUvbf7CYRFJdsJJV2jymQrl/lZTGmxsgjd2wDnK/L978R4bWKRzfG2WSMFSZEeRyJGBUhlChsu2MrxkFcE5PnsfxlsptTv7ez1OdpLUR72uXEYaQkvkyGdlT5N/PYRcDkCgD7qOsTyymOe684q0qASkCRsAOgDbiEjJLryeM8jNWE1GWON4lX7M7brnyFdsrGVSXErdJBt5Q+h54r4g0z4t2t1eTrd6zAyxqfNmiuFfzPKHzx28x4YqxRcjPKEjPFbt58Zk13T7ea2vRNeaJ5lv5sZjFxPpbbAjTOvJlCgKVIPyxnnOMAG98aLi4vdC1mSa/toUgtpbmOAYW4WJFImBIjJdiqr8vz4Yk/KCBX5rTapZyhZXZpJJts0b24hVIYpnZ0M+0goWDENgfKCxx8pNfT3j/4s2KeH/FM13mRLrTJI4bhHh86ATRsj+WUcA4RAcK2WbgjnNfjB4y/aKstE+zrZNbPb4lt5beVDEzmKUhRcKtwxWSSMAsN7bZAcNgjIB94nWo57wSXd61la2Yt4rVooxMiyxAEQriba4DKDuzxjI3ZAHPa/qVhPcpcySo0F0LlsxcySbZQ0srxvt2p+9+ZvlzkkjOa/MOb9p25jklunu4VgW4VktRO5jcjocbiFAdD0B6bepG3mvEP7TF5cWlk8eoXU7+fMspinXEUF6gV1cswJTdGp2gA4JyKAP0rtru0sby6mNyQrTQSCOGQCJGLyIqJ82AiCR9hJHp3rUn1MXp862eInbiWWWSSTEcIO0N5kpUSna52qcDkjBr8uNE/aIP7pb1hcgHfLG0kxWO23EeUcPwrEj3HUYzXWp+0L9rMnkh9PWdtpt0uHljkg3EZiL4KkxFSWYsSQRnGAAD9B722sTpDyfarSa5ihuN0tu6M0qlw2wiHIUYd2LH5WYMAeAzfmB+0vZx3V5fHTXu57VJImmwJmDSmP94duCiOZAyr1ABKgnqfTp/jOtxazTNcuJH8jEYkEMio2AuyOLKPlAACABtXpkCvAfiT4mg1GxuIQ80q3HzedKPKd4lVW8llWQgNuxtdgCSwKk0AeE/D3TXu9Ut4mBmmkneE280chNtGzCONlYn/WbUGQAcAg9q/TLwr4fsLDRrYQxvDJJEFKxnYGZlUsvmMMmPK7iMfNzgkYz+Z/w8nsF1tFLNaOtyNzySOwlJLvkR4JV/kQdMDnJAr9evB8Vl/wiUGr3MMUwttMkSx3HzBMWj+ZnUKcqpUfMuAOMDOKAPHNR0BdUa+s4WgxbDz03wPFcp5B3fvQqqHgZfNDYxyB0JWsTTPBxFtJp8rG0mnV3s5QxdJUlQlHDbz8jeXJkYGODtHf0zQpoW186u0JWK5lm84SgXcQiaQqYVjkBZ/ln53Z+5gsM1v6zb6RZ31tJHgwZVo0LRQsVdmEWyP5maM9BhQE3EMQRQBw/hP4df2bFFd3hjjkuLjyRAxlMxAaUmQLLbhAPKXBAY5DAggmvcdM0+0eay04RyNcl3hW4mZkCoDGHOXyrJk8NnoRtxtqm8mn6RElyLSW6e7iRy8rSzojr5boFit4wfML7Sw3/d+8AMis3XviL9jvdOggntsJtbU3j8nKyGMLDbiIJkbY9/mKQR+8AzlSKAL/AIltr7TtRsnti1uxaEliBI7IZPJkLnariJgjAjgtgkEjApvijStLGlXl8ssEskcOYIysm9/s5ZnkjTaCqlgq85YY9qtXevaXfWjatJqFnPKuIvKUlQzQpEY40BjIiBQusbYKJIu1h3ryfV/FI1awnh/tGCK3G9Fit7yRJZUEhRUlkbAKhw29NwPykFcUAV9BmF0sj30rQ3EizG2MsjxbAu8cb1JVim3A3cjjIzimR2dzdW0gWIebsje3iUrIiRGb57hgvKMQNrHIB9AMVxENxcz21wp+dzbsRcCZIxBHuA2lQfmfhQc/ma7Lw5fq9oNNt7x0utscoxIxDpAjMGmVWBYFt4LZyAMj0oA6izttTSB9RjVGaCSNvLjaWT7Qy9JI4z9xQY8nk8qSeRg9DpurRC4hS8S3FwhVowWVFR2bKJPlVLx4ALYPBA47V5/oPi3UYNXGmiJZWtLtxLEYzb20se6RnkYuBgqYncLwSCDjqau+P9Ts/PW5ijht3kQsAgjUXER8uNgskRLF1eUfKygAMMNuBoA0fHerSR6bczO1u+Udo54cN5iyMEt43YR7YwscKbQMAmIcnbk/PFjfm7knIumgfzAY1dipjVdygR/N+85JJwBhcAdK3fEuu3NppLJOhnlJ8q3V5XkDRKySH+INkEHBIBx714HL4pEFx5y+d5yzOQsa5ABO5t8hPrnGBnAOfSgD3jQtXu7TXDNdvFPbwtHvKhnZIs7vMkDSDGE3dQegIHavpFvHGgSaRFpixrNFP5LG8+zqsiu0QDMS5x1RTlT/ABjI6iviXw7rMEklwblp5ZJIiQiSEKd5OAYx1UDgdjwAM1MfE0keox2VrM1rZpGfLjLImGXk785yQ5AIAAwO3JoA+idVv9MjlMrqmJWlCxtKQZbcAoBs2r5XzZIwWBwPlHIrldUv9Rs9OiurOY21lh2kVebiacFY44wVYMNysDyQFAJAIPHEXd7apbRNdXJmdk2uM4VjJjIJ3kRykgEAddjEcZqLxN4nsBoPkI832uWFvJMsjFHZVMatM4wUkBLcYyQp47kA7/Svi6dDgi0yJvPBEibBIzESOF3H7gyfM9T8oOcnivNPHfjfU9UmMs0skDqp89ZXYjYdg3EHdkBRwRgYOOgOfD9P1VtPvA9wQ5Dv5gR1YtEX3MIlm3YJAAyvPXHeuz1/WE1S2M1rgCVGDLPISCsYG8ttXOduMKMDgDggUAeWeKvEd1LauGufLEZZmUkoSCQwVI3Hzg4B3A9yCBXzbrmpMbmZo2Z1b5H3gsgjypA3H7o3k4x+dey+L2V7GRnW2MvmyEMshdmg3kAk7hs+4hAOCA7A5yNvgt8zyyFkDbLghXO4NuMeNxAAGONpwc9euaAKtjcSrc5Wd4ipypy2F3EBiTjjgDuM7fXAr2HQnuJI40yXkLxlZS8iB1wxO4u+0klxk8ZGOnfzjSdPikkiTy2aV8ZOSjqMnCxsWwVIxnI4I69q9l0IR26L5pTyofLgicqhZWfAYOHTO3aQAWHBXjPWgCz4m1a5u7WeG5jRIrZTIsXLICkREaqFBypw5x7nGDXgOpQ/MZ8ZaTrgnywG3kAR44bIHftj3r3zxAI44WEkYQgpleTvjK7g756rhh0HO4+xrxLXFSGVkiZXjcmRWxtzkDO0D7rYUY/zkAo6WQ0qlyBtJbcQoy3IzjoTtwMcZIr7w/Zt1S0t/EFkgeVPmGWktreTJyiEbvMAVsOSB04AORXwPDLbx7JHYqW83Koqlo5FXeh+d8IhbaMjtk9q95+EXxCn0PUI1R0iSaZGZgCrko6ssZmAyCME8dmPYkUAf0KWviaG00K3u7q8KN5SQxJHIpuPNYnYs6ALiPKuVLYPycgBgD8AftTz23iHSL6O4IWO0t5NkhYBY44juiDDq6blbYByWcAjk1ztn8XZ9Te1D3ErxMwwyOrKk0YBLPhQckk7QQcdM8Vzfx98RPqPhOJQimG6WOSaQCQSTSwRrGiyY3CMhSWA/wBrqT0APz2GkhpHeF0eGSVl27QGjKg43JkkArg5B74xmrEujxeWhiTYedyklyuACW3njDZOBkkYrWtIEjZi7jMzoodvm2NuGcHGWGPqcE1u3dv50IcIvMYGxU2LtjXaGVs4DEAkjv2HFAHJQ2CEYDZkCkAKvUEALljjnAPPPT6V2OmWEIZDEwcMdrStJuYMqRt5bw4zlWeTkH5txGARWaICUkkY7HRo1CsxLMpySSox0IOMH8SK6bQow0kPlQeXEqoXkdnYGQlg7OwU7VJz8u3+HGT1AB3ui6dPqFs9uqJdOX2thNqyEOHk8oAqIg21QTngHHHOfQbfSbnS9vlWkFy7hoVB2T+XJncphJLZILEg8g4GSTWBoF7a2jxiDKO2YnDFQ2W+88JA6gDnOGwDXoEd8hijigDq0cTyGQsTIGAQ5QsAXOGYliT04Y8EAHnd/o88k0kWqxv50UkkxWT9ypaQA5WOQjcCeOf4o+nQVj3elm3ON5iFwywbmG/am5M5ZvuzAhcEf3ODzXZeI9YaFoY5Ha8ZZA8UkiRJOAylvs6yAsXjDKGAY5J7jFef6/rqXVpCtxKole4aV2ZDvO9B8m8cLEFK4HXLcngGgDbMY0uTyIpsmYNBdL5nyFo8boyccgFTgYPvnoOt0OeWBJTBfGCPb+8WUNO4lIlXMRRD5ZHC9c/NnnnHg8Ovw2zDzczYYB8L5bxNt5A3gjzAeMYPDVvaZrUYjDKZI2eaaQ790YaTad24KTvV8ZxjAIHoKAPfrGWedJit1HZuhd1licyNJ9oyHaWII5LkYwWJwGx6YwNS0R9Qa7nkZJNvzGWNhC4LlZN+9xmYgoeNwY7SR1OeasdfBQNE0k7ySMpRhslyF2lkcHAXIdSMg8cD004fE1sbmK2u/IYZWF4Q6q0Y3bELCOUfIZM8tnJyOOKAKB8PFoJY/IM7MWVZ3DBdqj90xLvlHD8D5duDnOQK5HUvC8sUeIox5hwWVFKq75yc5yCSpXuOB05yfW9Ov5wyukgUIytI8C+Yltvd03EbhlSN3QYGB36zXlvaai8ipKiyJHLK0sjCJCEQv5cig/vXIwAMKcgYzgAgHzD4j0m4ukSVbURSM7o/kgRxyFMSCMpu/dqpkI6gnIHVTVfwRod+uvKiksIp4VaNYw7I5UMyMoPygjZ1IB3dAQa9h1RdgH2iEIYZVFq48iNdyMpaRhGh80gnbkkkBe54rA8D2LReK0nMSr5rxtuUiIqskm5Q7LJufcSQN24naM4wKAP2N+EOjXkHgnTESOXENrJLdJGgddypkbgFJVlB4wT71297fyRL5cyRNIzGKIuytgkLseXaS24orDIxjjGOap/DLUX07wZpEcF2nkvYOkrPAiu8bsvmQhVBZnIY/PnO08gc0/U7y1drklt77Qqi3CE5Yl1CLcBSDtQAfMp+XA5OKAI4dQnZwYWysxUSQMcrsK7iEAXrkLjOc9O1eh+CIZI9RAkmjaCe5P2ZYyUn8o7VPmowBOWdiMcYGCBg14mur2NjbTRm4InnmDxSsCjiIDIilV2BABVlJBOd3JCjn2X4ea7p8ptbkXIS4+6zsAXkVTl1GFOx2jDHJJDAY5JoA9J8ean5V9b7GRmZYra2CgvlPJ3YK4+SfczAlW4BU8YxXx18V9WvpPDOq2DRbpZZJdqfMsjJsy8hmDr1YvtHBKqMg1778X9Yihvra9OdnyhmQFERJFBd2VFHmEGNRkDdk8HGa+ffG8Ca34amuY/NmmkWaJDAwcSxwwLhgWYfONoCgqSC3PAFAH5VeJrS7fUXma3O4ySRt5sZDQnkliT9xwNvBHfk1JaaPfSKQLdU8vcGOyMs4UYLEFQDhDlc9C2RnrXqGqWcSX5muIoxayXMvlxy9JQzgMDJuGZFVByxx8nQ4q9ClpI7mNUjkkUAw+aqKkjOR50ZE21t0SckkgbiaAPDLjSr1JCWj87yyXSEBHDFmUbdqtlvvc4A+uaguo2OmLPMrSSeaixSyAq8kSxvsSKckho87wwPIOMdSR6vc6eqtI8rOFaCaSOIR5UMUG51kYDHAXEgOOOATXI3VvbPDJGcH7OdyxgKRzIyn51BVh8zcnruHYZoA81hVd7GKRopIhvjOdrbyykfMzYDYDZ9z75qydOmeRHuny4d5DOTJ5kqIvzJvG8ZJRccc+ac8Yxq3MEaLKkUUIcOhDkoGCLkYCswBJLoBgE/KCM4NU53QMgAMSKAx8skEyMirI37wfMSF6EY5AAFAG5B9mMiuPL5VAsSEIV2Kq4JJJBIA646cHJr2TSryK2skufM8tGfaWLcKnlq23aYscfLwD0YZwRz4XYRbC1xGSwbcTudc7kU5VlZsMxGMe+OwNdaviFre0aCWVXghSNxH5LtvBZ9zEIuSoMhGCSfmABOBQB2fiDUnaMggMioGBUxuCSWkxLkYYliDkHcNo6AAV4l4gnS5R4xdLFIZQY4wwYAlsfLEQdwwQp9N2emTXbajq0UxkdVjiilESwxBm2KwVVCFHPXax49eMda4q+RGYbkSVlk3hzBsZVAZiDkAqueuCQcAA0Ac/FZI7W6MkqSx72eUSNtddx2cMh8s7QQMHGDx0NQ6jvQGJMox6pwcSKz7m3FG8xQF6knI71vByGhdtxTYVcR8vgbACMDgZJwPc9Kw7yRXcRLGDJDGWRWcoTjLFcq338ZIAOR7c0AZq316I5V81XVm3mQxhZJABtABxkfKh46Z65yal04TNN5csmA7KP3kYYIHG1iNpDFdm7rnrxVi2t3aH7S0DGMN5R25EjOp3FFwOnOeCT8wzW5aQwm5jkeF49pyQ5YsVKhtpITJDDPOCBkjpQBe0NZYbpkRWYSQush/wBYDCzLG5jhAILBTwSOADjGcjWMOn2d7cBrF7gI5kQFpEUBnHl7Ygi4U5OSCVJPAKilWK3jW3eBmiYzCSQKoVjEoGUU7clt2c5yMDNWn825vpJ3/wBHilhEcUYdXOEQsAw24ByV5AB+bP3uaAIZ0e6ie4S1gjDl3SArcKFYAopD/aQu3PUckcE88UyG0jm8qO4ghkYnFy8UkybA3yFQCxJXB44zx68Vuaey28LLkqShkt3ZRhJQFLuXOOGRCCSSSVXjAzT454vL3iGNnJJJkV/N3thgCsboG5UHHTjnK4wAZFnZrFHPbv8AapRHI/lGJkbyY2biPa0eeAV5yOe4wBV6DyljnjS5lCxu2Y5rZh9wLtaV4ZWx/rGzx096Vjbny44HliIEjvNvRFy6EiMbVzs3+UBuznbk+lZcM4uLl7WGPcyunnBd8Z2Z4B+T5gQjYJxjIzmgDudEYWeqabgQOsjZc/aJFkHmRFTIElhRXAL9BwCAAxPXprbRZri+IUb47e8OwRSI6tIW4jdVDErkj+EkfeNcPp1ze2eowy7Qq+aiKZYIp3ihDksYN4DIeWOVIJJ68cehW98IdQuRGzJl5JJWlVY44vMO7LM3LSYXJYnd8wGcA0AdHd+Hp7qOVvJlUwgSfvo3hRGeNZTsdzgqpkO1iOcc7etc/rHhpJ7dJ1gAaW33gQGS4V1KHLBi5Pl5BAI7oc16zp2rwtYh45BLDOvzZcOoZWwquqvjaW7AfXtWBr9xJdRusAQtaRlmhRlUojJhkVrd1ZYySxC5A/hOc/MAfODxW9u16HuHFug3NFMZpI2mT5EhdAdrLuyD3HpwM8GGU3M1uxkhtvNidlWJ2hdyfmdV3ckZJGQCMMBk4r1++02K5llQWzr5sDvvWQx7BG5LqwcSYGyMYO/oDnBBrg7qwi8t0tGcyRo21bkKIyY2UMBMr5ZtpIUBSXPSgCk1rb3ksCqYWgjZkijO5V2qwBBYEliQoGQCQOACRircGlJIssoPlRQOoVVxvZhhiCXYHpnaOhKt02k1rafoqmC3K3MSOGAG4TRNEzEEECSMrwSTjOCe5NdRDphWZUie1EmJHlja5gZJCXCbBHNIxjj2lslgQd4HymgDlm0s3bJD/q32yW5ESN5shbAQvJtyso3LtIyflPWrNl4ZkMjIyNEYJFgPm8NMqZO9/k27+FySQ3qpzmuth0e5t7wMrWaXG/zlMV5bKVMLBgduch+QD04bJOTx2um6QbpA1w0LSS7Dhbld0jhgd24AhmDAdM5wMZoA4+y0BRA1uYWKufMCbW81ZFJG7OQduw4wSMce9ar25trYJawLJNGm5Y1/do5wJAJmPUDackDOSK9Jm8NsxgWFlj835XMtzbKTLsw/lhnUGPPGRg8gE5xjmtQtDppkiWG5aYxutokIe5iUs0ahprlVIZSrkbc7ty84oA5AQG9zvGSqqJghY4LkjML4IUoFfbweWJySMVDLZ20kjxSwyma0EYilkUAPEFAJZgASylowCDn5cYwAT2Ph/VIrT7QZrIS3LJbQxRrCtuAqTgy4WSJgwZlcHALHzM9eDHrMUFpfme2SIK6SSLbRtuWNpXaKSHbt5VXL53Y5BPQZIBwN6JZBIhDtJEFjhCgkv8qRgl2YYARQGJOSCBjpWQ0bOsVtLbxgqJ/njDFypXdkuoyAq8c54Toea7bCyCV4USbKmGQgR4HIJIIc4cOuQcZAXOTnNcpM9xFMY2aS3uYlkwQVQ/P8q5Azwyt05yG9+QDHtdPinaSaGeI+WrNBDcLifcAgIU7AC2QevrjHr4v430+eO5na5s7l42d9+VZWUPyrB3GAN+OcYIOO4x68srWckkgdZ5mE0wHAYuCzeYpKEDDHkHAxwMV5P408RG6DrLM2ZiqO8vBA2q0ZG1flXH16elAHy34s09UnmkAYZO4GTBbaWIJzgZ5Bxx2rjIm8lgVbdw6Y7Dcu3I9R/hXpHiGaJ5pYyvmjyiN6NyQuW3KvTPI9cEceledSwOipI6FUkyUfH30HTAHfB9e1AFYEqQRkHJ6jsc5IyPy+tTwgedGOXGQcDg564Gfxp0wt/KUxhshmUhjuLLjKtx0wQ2R9MdThLVWEiSCMlFYc4O0E528jv6UAd3olvJNNhUJWQDCgbjGny8od3B4wOQM9a9Ri0C7kiBLNHHDDuDvu2E5HlqnXc7Px9R+Nc54PyuxItqtKQJkKhi8YzwHI4GGbgHrgntX0XBoVzJpW2VxLDhZI0ZcgSOu1WQIMswRMr1wW9cUAfMOr2c6M6yuzbC3LZ4YnJGPUEDj2rh50lVnTaQXkDqcHsXwee3zCvaPFdjHDLOArmXPIOGUgbst6qfm5wOoOa4Mac0qiQI/ysF3qGAwvIwQcg7d3PtQBladbSYUSqo3yfM7EE7cYAGHGFzgnr92u3srAJFIJ41eLyi2+IfMAGYcHjKEE5B/SskWMunmKVUJRh98gsu0ccBSf9rnp6mti51cPCURWGFwAv3VKnGV5+UZzjGcZ6igDK1yFEypjCuYwrINqbflPlnYhxuC4JJ5zya84uUWKUbSzZIyMHdkgEjBHQEkZ6ccV195cSyFywLF8liSQzMx+8OfeuUe0uWkbCFWVyysxJIBIbGCPmOeemcGgC1aQKy+aGA27jw4V1zgnIPLcMceuDWlHCXkUhxGuVUylgoXJI3Me45Oe+MntVa2tXAzMoYFlDuQwIwCQAMjt9OntVloGciNdxAI2JgkuwJA4PJOM/nQB6l4c0jSjb3ZjXzp4bUs875YK5kWMGCPK7IyJSQ7nBKcjA56az0qOeKaEQs8citIx2s7hEXAV1JxGgJBJPr16V55oOo/2fC8VxwsxDMhZVkZeVAYnJTHJwR0IIHOa9Y0bxTp8TXVubXbbyRKROGSSWbLZliBZT5Q4TkEnj2xQB5JregQWjXYt2JL2zSMCCVDhkJVA2MDPJ9Mc15tLZsqozDcituZFO0gkkMM7fTHfv+A9q1aQT324BWiuVljBRsuqspIZgOgyOc155c2POOr7yNnUrtOPmGcYJJ/KgDlTZyguXzlGw+P4GOSFPQZ5I79K2tOdkZI1LKpJGCxCksCgYlVJK89DxzVxNPyxJyzFizbv4m9SM+pq1HZrEd2GWQEbApxkAgZ+v5cmgAlsrm2YbmxkAqQfvKeMgZzjORyAflJHGKmzNKxPnDKjCKzkD5FxtHPHCnrjk1ejETsvmYVmKl2ZVOAD8oBXkck9PQVZNorBY44SZA5V9hJK7j8pYAZ5bHPPJ96AK1u1yZY0j83zVy6AI2VyAOmcsNuDx6elaEH22S4uVllxJGN8zyEFzudVYKGJ3MCenXAzxg0+yhggnfz5JowqNmRMAKRj5cspz049CeeBWppcCz3TbkaYOxKJktKuSCjcNlgASce3NAHVeGNDsNVMKXkpCjZKZMtlgzqhICqwJAZWwASQhxk19ifD7wHp9g9oUSWUSTboJN0SwGIEK7kmIllYbctuVRkfLnkeO+E/DQUWN5F8wLKUYJ1mBX9yw38kA5ZG7AdjX1r4LurTS5bYyxO9mnlO0MqmJUbaYzBl2OFLIxyMHnjgZIB9hfCfwmxngeMwQwW4wJC/zH5ipZFXqq8rgkewbk194+C7HStHt5yscKy3UWY7jZGs6Fghc7wTwyAqcjd8xHTLV+Xdr8RP7FjLWisBIzbYBceWscQZGwhhkDAEkgJ8pIA5IzXdXP7Q8vh7wre65q0hghsra4uHJeRY/wB3HKLaIMJM73ZQq5DZLYwRgUAS/wDBQb9rEfBPwaPAXgXUGT4i+L7WaH7XbCFJfDugyo0M2obonzDeTK8iQnaDlnfJ2/N/OXbSm9ubl78zTyzFp55y+6RmeRnkd2P+skZnOSTkluvNewfFzxt4g+LnxC17xn4mlEt/rd4WCjCw2VihEVlZwDChYY4QgHGOScZPPHL4bktyTFHMA8M2NwDbgkPmlUKqPMyE3EkKBj1oA85u1XzciAKuMHAyF4ULuAY725PI9OcVbg04FVSQsp4cdNp3AY5/h52/XFdEdGcb90ZjZAkh3OgLRSBCNmVyzkNn0A56Zq9a6RI2Adqw7uZmO1SyqG2jB5YgD8aANfw7pbSRFUiDsBhcY3+xwxBbp2yRmug1P7PAq2Vwyi6CndlcbmEmMAdVIXIIbk4zTbNXhgliZJRcIrwK8fziMYwkUgY42qBgkYIz1rlr5pHkmeWSaa6GwIRlUKqF3MwGeQMD0JOTzigBVhb7QzhMj2wwTYoDYRcAEjkcf1wl3oH7pJkjZlIJklyWXBYEbQo+9jA78ntirdjcRsGdWJZZE3lkUOg252Y2fMd4Xvz3GOK9S0a1h1CCa1nicSycwEoIwZAuSigYw5bp7kceoB4cumtGS/zuETBjJjWRUXq4eRSNpfBx6fnVG40iSaF5xKsnlOUZVJdowSSDuUbckgjjn8BXudx4TawjllmgSSQktGsjHymjIcHcUOVAxzjqOnJFYtvo1tlIGtlCtI8smZzHkANKQoYgqqIGxuPze+eQDxZIDkOQ8YQFXZULt5ZJJZQTwAhwO3Qd6ElngmSSKXyxHlkljxEwVWJLDP3my3TrjtXpF3oEDlsrcLIVViyMrRbCqrvJHQFR0OOSOnfnLnRktrkJI4ktWZVWXJP3lyflBwpHpngjBNAHPNqV+xYJfzld3yl55hJjGQVXf15GetXdC17WdG1C31nT9Ru7PULGeKW2uYJpFnt5Q4KSxSROCjqVBBHQiobq3W3DIgG2KZvmeMpKS+4hSOQV2kHtyfTFVmQqqK8QAZQwK53MCWy3A6fL3I/nQB+j/wAOv+Ctv7ePw0tbPRdA+NviC90zS28q0sdaitNWjESBViR5b6B5HURooGWyAMZGK9+03/gvn+3tpsD20vi/w7drNE8TyP4Y0+OXDlSskcsSZjlByMqvAORzX4xFFRlKHKvESd+5TvZcjDLySGDY+nPFUjZyFtx86P8Adl9zghNqglx75IwMetAH9DH7OP8AwcBfGHwBrV/B8XfDEHjvRNVaOW5urK5+x6zazwuXBWZ0AkgOQHVhlgMEnrX7kfAv/gvr+xr8TVsdM8TXfiX4Z6g0aC/k1SzSewR3kRQi3FrNkxkHk7B908njH8CjLLufYIyswAJIxhd27b1HOTx9KnZprZFaIhEkQZwVzkEMSynJIwBjp04oA/1HfBv7W3wB8cW1jqHw9+KOg61YXNqXjuG1SCyt7ZAwbbJNqM0R3t5pPyh/ukk1p3v7YHwF8KNONa+M3gH7bh/MsP8AhJdOvHikRcrlLeZmJy/JAwNwJ6Zr/MW8JfHH4p+BQieFfGWvaVFDOk0UEN9M8G9FARHtZmePaF3cBe/PHFen2n7XHxXubidtd1K21Zbx083zrSGKUPDGVEkTIuEZjsDEo45OACSQAf6Zfw3/AGs/gl8Ub9rHwn448J6zeLbwyrHZ63Yl5LkhybNYppRIZcx4T92u/DbcgV7SPEkS3SJO72s1wD5SRSPIuNoOXYAqRs4xjqeema/y0rb9p/xFpl7DqNvYY1SF90Ulrqd9aPbFFYxzQTWZjKtvIPXcuwFcYJP358Of+C5v7WXw48P2Xh+z1KLxLY2MUcFpF4wupNeaCOHaIx9ruI1umACfLumIwxB3DGAD/RJg1RgJJE1CEkBgrTCIHLKpwCJFxwy8e5qtca1q0U7rFDo96qkBwbiSDKqpRsNtcGQ4B5AHI9Of4h/hv/wci/GmyiA+IXgLwjrDwzxyw/2faX2ns5Uvv8101CVWV1cZyhwUG0HFfaXhH/g4p+Cfiqwkbxh8Or/QNeguY54v7I1O2ubO78osWSQarDaGFzkEDPVFAbg5AP6qpPFMdmuLqwvbREMabot13EDMeWQw/NgZ67R244NSHxJDcXMdvZ6witgrMJowANvlMFBm2lzskx8oYZz3XFfgZ4X/AOC6X7G+rw2UN94t8TaBcXty0csWr6HeyWFrKWAjtzd6es8cxMY3KVBA24LZwa+gPh9/wV6/Yk8e3M2lD4w+GtPeOY20UniG11DQUlcnCypcX9kibV5Dlym3aCTg5IB+wc/iKGylCz6ppySBd4jfdH8zZPSOXnh88jBPX1qva+LYb1nW3udKu5Y3JAguZEIB+UllKHHIK+vHNfKWhftE/AjxHZ2t5ofjzwbrVqYIVa503xPpV8vlyECGWaS1vH3KVfhiQcMecVrHx58Htc1KVtG8baDc3Fri1eGw8QWd4tu2RIzlXmdlYuUB3cDb8vUkgH1QmtjKTXNtPFhSC8DtPDt4LMyrtJO1RyVJHODyatLrWnyOiC4UOGG1XV4grIcqy7gDuHPB4OOhrwTT762vLUSaP4iuJ4Pmw6rK6M+AGG+2niXyySTgArgZUDGTh3yfEuC4uhpOomcRiGRZb+aOS0m37t0EUc8bEEEDJMg+8Bk8kgH0w7LNexXy7JpYojDG6MGCRs6vJtG7G47U5xk7QM4qKefzgzFdqLJIGJVlkypILKSvzDg7cDnAI4Jr5ZT4nePNAg8zX/C8Vwsb7ZTZRS4Ch/KZ1mtNwIztYbwvDd8YrZsPjLLr8YGh6fC9zFOwltf7UjacNhTIkmnzqrg7SSfmAG3O7jFAHtOoXK3EXkm5jE0u6MqjbXDqzCRhtwVK8bumMEEgV/Nb/wAHAc8tn+y9DI6QxInxQ8PrulCmWWc6drBgmjOCUAJkywY4JHU4x+5p+L0X9o32n6zJpWhGytbjUrl7u5htJGhbBDwqLhxJGU3Fm5bjBXJFfzGf8Fr/ANsv4U/GT4Vah8KfBlzaaxc6d4kmu73V08qVodQ0oFI1t2XKSW7JJcBnGDulUKFxkgH8ten/AGHUH2OdkpOFKuXj4HyocAnZu5yc9Pwp8+nWyzSeegfaHBMcgYCQSLgrtVQnUhc5HGea53S3AdHfMUe9WExBIZSWXCDkMS35Y4NeiWbWtzmOMSeW+6FriMeWDEdm3Ix8xzncDkA4yeKAOUmsYwge3EzDeVZZFRSijJQMVyHyAM4IxgdARUIhmAWaYoqQkOxbc5VQNmxYQ+CNoyTxyOT2PXy2hhklVJCkV0uxZd7uj+UFY7kGMNlTkg5yRjisa9V7WM73ilMsfO1EMgVguHbcMkkKP4s7lORkUAR/a3uwRdRWkaHd9jknwyxF1UOxwQGLA5G7aFYZ57c5JcRx3AX5I4fmCkqGYlWLKSQe5GOOQP1nnRAheRpQeAnlxrDE8eACuUHBwB0HOSSfWlPbqu5SP35YGIbgUTaCzBt6k7ySoAB4IPrQB0Wj3kMzyF4pXB+UJGdxVVcOxJ28kHaDx0b2rvUaG5s45ngALKsY2MSSEDZDRscxHaQQT168EYrxy4uGhSKWOa2HlncEjM2WcFS0UmeA2wryoAOD82a6bRfEj72cyuFJCEIqxrmQSBV3c8cjjOSBQB6LbSTRW5WZF+xu5RA0asrSLk7c4LbeWHBByR7YjltFitVlEHmTMxETD96Uj6syBejnd7DAP1qrZ2ur6rA91bQyGG0lc7RAy75DHlyh2gLhBk45y3AyePUfCPgDxNrq293Z+F9evYUjEEqpYXTxypI4kAXYPubyw3AdivYggHnumyys0zOdi702s2/c0fmAKiIqtsIbGSTjH4V3tlPHOUgNy2x2h3EMX/0iIvtdGWMYJJ2E7QTvPtXYy/s7fFsM503wX4jDk+ZGq2DkSKXXCxShDvYB+VOMDgZ4rtvC3wE+KdzrWm6TL4D1mG5u2iaR9Rt5rdYQjLDNcymOEMp84nDHjhgRzkAHl03hx7+zaa2tpSqTJBlZJRKWDsskgj2M0g3yABuMcYzXd/Dz9jL4n/Ge/vLbQtAmtNNtCrXOr6zGbaFPMSU+WJ9o8/IRyoAJ4APbP6+/DD9jXwp4WeDxP4ulm1aX7HbTRaczE2lncmRJ9zBRmfM/mDBHQjrivr1rmC10i4g8Px/Y44hEk8NhYxwKrYB2qYlAcqC23cpIyD7UAfkt4H/4JNfDyybT9V+IXjS8vWWBprvR9NhW1s5JSmdn2xmL7Q27IVcnIzjqfuDwB+z98AvhGlmfBHhDR4ri3iRhfXVlHdXbyxxjyJRfyuXe4YbCyqF2hmJBr0m9kbVXisy+pyxyEb5HcoPJQgSW4aNSRI37wKcDGRxmqFtpzgFLZs2lrI0vlzM5JjNwLcoZNmZVVfKQ4YZ3cDoAAek2OpzWltc3Fvb26h5RP9qhj2B5mRlbcixkSYgCAdTiLr6ZupahqOnWm6eNruTVpmnjkjRCI4ZUMcZZQgKsFwwAyR0bByKtjU9OsrWztVMYlR2EsNvLN5QlUqqnJO8yGMg5wSQOORV6V4JVRX+RUjJsZMpELW4jk3x7ftOAkZyobdgjOTnkEA87nhs2hRriS+uCPvRJA8LNH5YLMXdwrFXZgTwDkAA4Y1y13csnlPCsVvaW+2CLCSSSrE0+8SXu7hzgEEZGVVRwMGu3N1d2T3Bufs7xLcK4lZD/AKUygll3MhQZRjkhfUDrmqF7eWUtii29iEnvJWecypHMbkQnzImthJH/AKPtdiCQwVgvIzQB5lfSalcrd6vatbywwC5a1jDNEty9oo8yKyjkjKwhYWLEAgAgAc9PEvFtzqN3pF/crAdPkUPDLEQs0yxyMYykURwWcheWC5BbgAk17xf6dr+prd3kMbRadaJHETHsitZXVkSRYxExBkBZd+FG5gWOMZHkviSGKe9lDW7NcSmSQfZZyypGu7zY5JXbAmYM5LMMgKMjkCgD5D1vXLHT1iePE15EzxIyMQsIVcO5gUDaP9WAMls4GABz5Jq3jXU5LiS4sZJZpPOmVMCTzrq43IIhJaxqAypEkZAAO8rkkc5+kfFvh2Sd7t00vSLO1uDNHbSw4upsJC/mM+Bh5WeaAjBUGQAbgpNfOk3h+TQHupGQhLtFnspHRg3zALiIvdJ5WHVwwDH7uyMkA0Abem/F3XX0t7LU3l1GXToZSYLj97epMsZEIUPIBPbglRIGR3ULhSMAnKT4iXmsyzWFlMWsxFg2qrcwZnIjaQO7RkGPAmQDaQjMzdGzXimuz+JPMF5bgS77qSRWSNUjCujOF89DmPIGGDbfuk5OM1e8CajPp19Jf6zdiCGRZD9huVYIwVmlEYmlYGNhKg28ktswQUyaAPoq08dajZNZmN03IUWDT7hFkIETMTGGeNiYiygqSQeOmWwfo/wN8Q21hJbe6guC8rM4DD7RNApYG4UmSNBtADYAO8n+I8Y+FJdW1ZtSlMOnwWKQLDdmVIYQ7B5diTvI0jK+9w43ICSeMjpXtHhjxdNDc2lrfLPbMIVeZrNd9xIryidmuJd6mKQohXeuCBITgDoAffsd+tvbaa2kRbYGs4RItxEYRb20hkc3Ed1uKiZ7mSRgq7sqWDbSKo+KhZ6jZxSTPeXUclu1mRHGXcCGJSclnYzOJRn5TuGAcDGa8v8ADni+DUQseg6g32tRbQDTpxKyXUKmXzGRprrcLtFAAIGPlAIA6+s2+pyCCyMthPdnMjs29y6SMUXbKI5naKQMGJJVcjIwaAPBb7RRFps8UmnSXIaCc28160QS5YFGWN5mAktW84njaFIGSRtY14PP4cScTvHC+mvetEhZovNsEdpfnzIXYNOA7c4BfaSOK+5db8J6P4insmijYxSRut9Dal1ZQkb3AkVg5VJclVIblQuOCQa8U+IWgNbznShaNFbQpaIzJcS/6UIo3Ec0x3ZV9mzcVyV2hckYFAHw54g0fUI7ySBYnv528yO5kMiK1xDGpbmJV2vGjlNuCGyoIxjNeV6pLObh4rSxmjlixHLbPI1wMgIpVhHkRM3l8/MTyM9K+jPFegSaVOYliMlxcSgSiCWXzAFUnfDIseJkKozAFgDvGeSAfNfEegajFbPqlvIkmElD4MUDSbUbO5QQ0xwpXJ+8wXB5zQAzwfpFpDbXkksqxX62lxJOtvLL9itikYlbzN7Lvl2tkK3C56Z4ONpPioW99LawvCLeC7NyLu3MZuUILAwLuZNsZLnLHoo4yQBXMXuuy+H7SWCyvlebyke5i2LMSrPJuMofLJIOQcbclSGHAribTX4ZPtV38iNLdM8MKxrI/mszNEVYjarKm4kgAZABUZwAD9GPBHxEvr+1jjnspJYGENvFfI0RkjASZSzgjBIHU9tg4P3j7w8sGvWvk3MkeoadbWsTR/2fOomRot8jNOAq7XzvBLbgCQQ5DHHwP8MNZvv7M0yK8uLCMNdtIGuHMTSRooP70EKrKgXLMCWAcKOA2PufR7zT30G2uYLqK6uZEkge1gRfKUMr+W+ActC4ZnO58je23ac4APGvGNjHdWE1np8lmPMkMsSK17GqJbyAmC4dpHEdyWADEFgy9gTkfOOreDLed5HuUmjiC+Z5cl59ptoZixUuFKKzxMmdpDcZ6Ec1+hN74L8Oz6E2pSQDT7oktOgmkInYIuGRmIWaPzgcE5yAFAIG4/O/iHw5aoxhkiitjJOkdzcSxu1oUOxnZeR9nwCmQFK8jJO40AfIEvhM2VncXFvcpHHG5AR3aYMSGRI0hUMZkfewXDEDYemK4G8FlDHDFqNlJMwZ286GAMSzSOoAw5CrswTxklcV9geIPB91p9g8enT2v2O5WYpdI6xRGKIBlgZRuCt5hkIAx97kYAJ8F1rTTLZyRR6fcWcxMgkuZZY8SKqqLgoxjBVNwxtwQd3BBoA8qMltd3qiztwrqeJLZDEZECKVEig/cySuGHXrzjPoGn2kDSWqWs+pW94ojuZLYwtFbAiRFZ3mYkBuNu4jaQxrE0nTbVJo7VbiEu7x3MzzzG3yybRFGRKiqXBbGN3G0jb3PodhqFnbXfk20q30UzQxKC8iSxlZQoaVl+V8vIdvIDGMAKM0Aehpoa2EKXv9uM0zW4kdrYhUyrkDdPHJuIwJAc5Q+WBVx9QgktobfUbwySLLBLDKyrcXixFmM8cax583gx53ELlu2DV1ZbK9Bh0uTypZTFby2wtkeANGVJ81vOYSb5GPHGFU5BPNdDqsGjW8qS/ZNNivrRI2Bt5maO48uBRcW7RFCVLu7AEFQeeKAOCvLMXkckEbs4ngufMaaBrcwQBdkUieRIMLg8tuJIY7680s9O1O3nImmuTGsjKpkkVh5cQKjDFMHcpGD3APrXt1xdXFyLi6gCWELweXaxySRRtEZQFljEvlKG2kjMffHyhiK8u1e9uLRxZS+WUWR2e4aQmO5B/ds43R/Lw02fXeDjgZANWxvY5THAqwGO3B2Rs6hZplCAySDJwMgjggk8+gr2PSbJtXFtfTR2qILe4hSKJ2N2k8UTqflYKGfywoG3CgMMADNePRizt7CNp7aO3Nw0MkFzCpfYw2ZBZGyrqIsOrBTuHIzmvRrFW+wL9juDJKys6XEW9mVnidowdhHlMTjhhn1zQBW0rL61Jb+aJoITc20McbiS4ilmBQzJEpywWNXz1OPbp3Frqc9tDqFrZzSXkcBSG5ke3jgEaOpjEiQGTCTM7RgnJJ2lsZzXlr2lmlzHdSJd21+CqCP7SxlFxtkdXMagFUZSpDMOQ465xXoGi6vaum7UbJ5nnezjmhjlESrLBGlwoEZiBACMjMcsOfWgD2nwHPps07LJZzq7RIt7JGzRBZDIxt5I5Ix+5BAyyjGcbQe9e6eH73UJdTeFWihttCSdjM3mOrtfW8Yj3z7wSNykj5Xxk5PevOvh74bK2VxexmSS28QCP7MnkoPsTRBg7ylnPkY/doDwTvJFeyWuhxW2jRwtay2tzLDqstzfwTgFbaBQIVnZzzHgIQSCMPkEcZAPiH9pvx/quiWNh4VuL8f2xqd82rXtrFI0ssBGIbK1lizgJtLOm7bksMdOcbwOs+v6Cq3JSG/UwRzNcj7HLtjWT/AFcaIQEaHZ1Izs5YnAr4x+PfjPVvEXxY169eS53QXxtQyyymIRWjGOGRSH+ZAYkdB0OBwQSD9A/CvXb19NTUdQna4QFolnKu0krPCiqzlCpMvkozAbhweTigDZ+NvgqGbwrcXNvcLcT2cS3ZjjSVt3k5Ys6dJRucjkrtGMbq+KPEssj2emXqxNFZvZusqJMBCZbaRSJWUREuSHbGQMFueOa/RPxBfJqXh++LBBbz6fcwzBkPzLKqqrSbCdnyo2ATzjpyK+GPE+ng6FNEsR8qG4b7I0cjHzY1ICEE8yny0IwcdjtHcATQLvSfF/he98I6teSSQ30EbWU0qqCl6TLsW2BjHKqWyS2D096+IfEOlSaNrOoaZIpV7O6mg+5t3GJ2TgqcYOAfxr3K0iex1W2vLO5e3IuI92GUKCD8ylucDdk9BjHpWp8d/BsVjb6L4mjjZW1NGhnlVD5U7CJJ4ZI544tsp8uYKxJDZhJ5yDQB8yxySxsrBzh2/wB7BzkAgnGefU9a7jw/ql1Z3cDwS7ZAWXClVBJXGS3Xb8w/WuIeLaw2jZg4KnBAAPC5Gdx2gcgd6vW03ls0nmpubBGAofzAOQADhRwORjOM9qAP0i+CHxa1G2nsbG5ubi3kEZht5El2yb5CFMj/ACD5CpAxwDznOSR/Qd+yV8ameHSNH1mRo1kgVGuHnSNYplEahim4tH8wGAQOGwM4G7+SfwV4qvdO1KynE4McARGjkCmSRFZC0akfebcTzwcHqa/Wj9nP4xXEOr6dA90VguFt1MUxBlDlkWMII2PyFiMHBICAd8AA/qysbiYwxXwu4JJo/LHmZZsRzYkQxPIAQTtY7iAOcY7VxniP7JdXjzrKi3MU0gm8tUJcFRO7K4k5OT0x3yOmK8U+EHxSg1vQYdNklEtyqQGVp5IpGaEqpGV3YD5YDoCM57HHtd7e28ZtWtoRLKsyu0AjikeRbpBHgvJyLdmGFwd2FNAEfiSx06Xwjc2UFx9kvZtMkLzkuAkUsUkp5cA52ZGACQGOOvPxB+zV8Krp/GurXEmuRLGl1crFMvnTW96IrhpPMiLswiAMmF4AwoZsNmvtyexv7+01W2t0edJdNl8lZSJXSE2reVFBJIxzGrcLg8gdTgivMP2cNBNjNc3TeRvs5XVVuDIqsFhhkaLebjHnh5MleeAQRkgAA/RD4b+HRDo81pOwkRriUZySZSpIJIB+6zlz6ndwADmsH4qW+nwQRQvab3i2Dy4Yg0CPGjPI0++Q/umjXlhu5IXvXX+ENat2tGEjtCq/OdihSWIjJ2bWXA3KD364wcV4l8WfE0bi6aG5g3NHPEqO7IAoTdkknJba68AKM+q0Afl38eANNXWJ9PuLdrd7uS5WynuXto/Mba08MVxs+Q+azbSQuB2xyfkbwD8UL3RL15mum41Bo54TPIXiXLjckgRg37tAOCOuQe1dh+1L43vLN7jTbe5jFreSuksS4G5mIKt5pRisgZyN2RuUfdAxj81R4mv0vI5bS7YNNPJ5kKFmCbJuJHbaDJIynOAuMEAqME0Af0o/Az4r2WpwxRy3iNvEblxtJUNk78KTuG1iMYySfU1+jvgnUY9Qla3trgzQlDKjTxGLzmEYdd0bMGA2kL16LzzwP5nv2XvijFFf2sM9xLB+4RLh5VLiOcKFRQsZCvGSV2kHAEoz93j9yPgr4kudRtbG4upZSshWJZdzx52CNmRQHDLhtuT0+fv2AP0PtriNYVG07SACuRtwu3KEgHnAJxjB7mrM19JG2EcBMYjGAyBMnDEbsY2njnuOlcppkxlsRvJdBErI7DD7ipIJYdSB364HJJOaz9R1d9OhfG1wCNikk5TKklCr/MdjMBkkDqc4wADcn12NJ5WwrCaOSFzJGXj2lhkjGDHkkbSOa537TA8FzPDIyi1mhG/dtCzSBzENrFd0mI3I9NvJrzPV/ENvMZd8oiaWRFWFmkdpIirBjEd+1CGVT93PzHkYrLs9UkdhIWke2nJBQvJCrzbdsJIA+dlymDgbunyqaAPXtKM8gkkuNm0sWRS+GAkY9WDkMMg4C5xjknINdGkSafIzGQSbgWLPGRnoC33QQAu7jsPWuC0S54RZZDuVdkiTInmfK4K5wq7RjeCT2AweCT3/AJdxe3a3MkQYFAmEQrGVVVXasarhRyvTqcnvyAfyR2PxplE+bi7iu3klhXzTMUlhEDl9sCqxA3xnazFeNoA6kV0eq/GVoQbuHVAhWR4gss6mQM67oCIpCDKdjPGSEOMDdw+K/Nbw1c69dtdXBaW4tZLXy7WOSTyJohKislzJFuJlPmxndwMLhsHBzb8YS3c2hRrcalJBqkcn7iNLr906LEizDkgpMJIgox1IJxgbqAPtrSv2hdSm1uY2WpuC8jW8q+ayvJHIzwyYRVwHHyZ5HyFxgE7j3qfHltJiudOmjaAhUupZUlEk0pWPciyYyTGhJY44O5hkdB+Ouh3+vWuozv8A2k8T75ESMTuZJPMZ1RlKkHcwDZAxuBGAC1ek6trmrvbXNxFNemYAw7wkxLsyuh/etwG3ht2QeF6dKAP0t0v4wXF3qD6mZPOgHlyvIV8+1lBO7zJo5SVYg+Wx3And82C3I9v8N/Ekaos2+aaaWJo1QQxsDIyNuZlTA/dsqj5hkADdjC1+Qngu51S6smW61Rkg8lTEZGuPldX81QFVW2kMWAPPAGT2Ht9j4q1S1srELqUsEli6pcJazhLi4jcKSrsxO392GVcHgyHuBQB94fEzxzDpGlQakb3EUV0qXFs87R3DbQFEiQybhsDKx3EZJbBB+XHzRd/F7TdRu2WyvGhWP999pEiCOWeKUF3eIS7lgVSxKhG+ZsYPKr8w+Ntc1vXFkR76+kiZGaRZJJJgixBlikbbtKlYyQOvr6gfKuq6zqFldpbvdsrx3MwQxbg6hm3yFcH7pDMNxJzkjsKAP1w0H4oSX7Qwz3OzSpZ/JH2Z38n7VKgZZPJLA72cfMCACOPYfQnhjxZp0MdqiXdxHlfJnvJ1WG2aNxEHXJfdswEU4U8MGIAAr8c/C3iHUUght7qaX7BcoH3MzAIyHcGVVPzDzEXk427ARnv7FpXiy+E+xb+6eKCGVbbM03lRXThIlumAIw6wsQSM9BmgD7d+PnjKyt/DWs2ukiJttrJG9zp0auuXV9lx9olUfOqZJZA29SACOK/Bf9oPWIdCnTZKJ9QuD9pluDFF9m3MVIGH/wBc5XnIAA8vAJ7fpDrfiGS+0V7HVdQnmmeCUCWN2kJYCTylUEoRB5SbSpA47cYr8m/2l5Bd6nbMpihz1YBkJSNWiCMEkYEkRgjgEZHAGKAPEB4tmk3LJczc5LYAI55I8s443HOcimJ4oncLG0524ChMqNmSzB+4D8ntnivPGJVtyuScFec9CAeh7VahEygqWKI4VmXbkMoyFfYSN/UkYPNAHrWlalcS+XGbkiJo5X+QSSSLgkjCqp3AH5jgYwTzk10ltr91EiosrzxRvEPtALx7dxdMojN88eCBkjI8zkAV5HpYmSaKSGd0aNsK6kxueCCOPukDB9cDGcV31lFdRuuxBKs58z95hIi5wDtQMoTOzkjrkg8YoA9a0/XLiSO3R53WPzVURN8kqR7w2/5wAR83U54UY4Arb1a6n1UW9uySSyyJCElMm4swbaoYEc8McH0H0rj9C06ZtSjutRhlKu4Uom1RGiLtjjwwwxwsYwSOnWvoDwp4RubrVobkonks0TwSyQrKPLjZfNCIpH8WfcAEgkigDi/C3gy7fxWYvsciYmheVYyI1IMMbpEWaImHlTuOcksMla+y9J1PVtF0yDTHzZySQguC07okkiiKJyCMKxOUU4OBjO7Fdl8PdN0A+KcNeafBdSywtf2d00COzQRQqEspQhIjwgUFhySD0xna/aFSDwdFa+KdHt4Et2SC1lV2ie3IlEYRwy7VV0cJlioCkfxA8gGf4e1WS0mn+2+Tany2jjnuDHOJJHO2QQBHDDeS4DEnGd3VcVcvQsTC5iuHLtIq27sQ6naGfYsjIMsdxOWzu7YHJ+VpfFo1RprovNFvaJ2Wyn2MYkfEzHy1xGDI6Doo2gcHivXNB8Zx3cT6UZoTbTQo9q85j3hwjFsuXJjdvLUkMdxOMcEZAO11HxlrCG2EV/MIGnlhLKkka+cVUPI+GO2XzGUFshcFQFUYxwOo6XqDXUF9HdNNckySSSRuHzIkgZnlOQF+UBSSXxuJAB5rlvEevpor4il+1faoJJJd7giCeRm8pVl2/MFaPcwA4BUZJ5KR+OrldKh8uO2nkkyzs28sscodXgkYuTM5DYyVI43csAaAOkv9Uu9Oge2E9zmJCztGxEPmdAYgAGb5sYYkA4PbFcNDqU8sQeaQme5WWQMDJFNJLHLL85JQrJJ8wDYO87ACOprU0zxYuousNxpluEbdFOzM26QBvLEahmVSAMfKQWJXj+LPJeN7Y+F9VsFXzEhkDXVsN8jujmYyeQxzsikUkD5OARyc8UAeg6BdXmoxS208ciK7tJ5ZMagR79iSZHyiMkjPI7fSvTNO8MmAXNzDc79lsXRsuC4jTIW1cfclG3YuCoyuR1rzz4e+M9GaeaK5ULc3iKWOwGHcQS74yGd8gZIbK8nHIx9HaHd6E00EeBJaCKGV1t5ZFaV1lGUaUIMOxCgqMbgxUk4NAHk+u2EuyzuPJuxfEq+4iHCSKplCTSlh5kxbcCGXBHPWuP8AENzqdwNKF9BPKI2aKTBdXB5kREkRMAHJLbgxyBjcBivpzXLXw8z2rTldtzG0piE1wjxs0hc7CpUlEAWMq+84yc4IFec+Jb/TrxreCweB4I4ng4iWRHuQyMrkwMC0bJ5YBBUgjGc7loA861Tw7aajodzcX188M0UCFmuZJNwcwhViWSIZfaGUBtikYxnoK+Yn8MzWt1duzvOsjb4p4GjeAF3DB5HUsWyo/iCtkc4IIr6h16bVjp72lra2avbyMj/KWMQWOFAGiYuySb0djuJBaTBBxzxaaVqkdjczz6bHbw3iuTJA0IVHj4cCBVyoLEnjIGee2ADyGA3NvNHHJcqEGIbfy4nVQAQzBnVclSQeW7g9PvG1bWEsl9CovikFyfLdGU4kJl+YGYSAiNCwxgjg8k4567WPDNzbWIuIot0cUcdyfl/eoJWmyV6gShVcHGMAA4AzXllvqmqS3MECh4ore4Z7dpLbL+azgtHE0YYEMydG+UdQOtAH1tq3wImh8JJqsGvMi3Nqk09q370CV3SS0kt3B2kbjMpDHkE8qVYj5R8X22sadFZ2ygXH2eOSMPDvnEw8w713LnBCMTkZzuGSa9pk+Iev6n4di0i61CS8F1dxGDTo42EkUdrGVWULDtLyPPLuId8gxAhSAa46W0vb1dZhutPuTFb8iUIIV3MjlygdDgrJtzgDkYHByADxJp5L14hMGil5jY4IGFBKAq2SpA3dCB16VcuLe5tLORUnYM3zTFpXdnEgIBRWc4+UD7vB7kcVelt0ea4HkwpcG6V43BmURKXAjiAZQGlCqSeCGyTVbW54/wCzLZFkYTFpHlkP7sysjCPywdzBVGQe2BgkAmgDx7XvMkjmEjPFtUw7RkknIy8vmHK8bvfnpXG21kpTDKSTJlX5DJhSAq845YgnI6jtXeTxFr0rO5cIwbcTmMuuGAKkEONpBJJ57+hhWO2mwARti3PIERQV6OdzZPJcdOg54oAxtGs5pb/yYWcFdqDfIpGCqggnOAu8nv8Axetd+0M1hAbeEN9puG+Xegk8lV3Dt1OScgj0Nc3otncvcloAwMzhlwQAwDNheBwdw+nPJ7V6RY3HkPcrcxtLJFFKUllCsRujkGY1UdFzxuGPl5yOCAcVr4mjsbaMyRtKF8tpopjJ5+0KG3hZCoZWygxgAdAeteX6upeGNHCxPHvGUU9Plb95ydxI9MY7nFd3qdzi7kiC7hJhbeBQuIwx3NsHckHPTrmuIv7pWMoQP5YbcPMB3MwIBXcRkN1zgDGe9AHHOJokdkYgbiCR949Bt+76Zz9O1XNGu5ra4jeNmLeYo2sUAJOQMruyBlhjjnJ5FFxEZXlESEKQzKCQ3BPzFm/icDnPsazFST7QXSTDhGZgVyQqAbQr9EByoPpn2oA+ktH8SXkkseJRAqKJBl0Ul4yA0KqEwzFQBgjk8A54r1/U7+41nwhdQPI915CRXCnBcI5JaQOCmdgUgdcLtz2JHydolyg8srJgnOA6MNxUrwoQnDFtw9h068e7aFr0n9lfZjcQqZE8nyiRuy6keZypUy/O+NxbqOPQA5Y2sYV5SqqqAFQcSMSzHBOxAdvHIBAOeBTo45baJNxA4bBwyq4ZQGxuxjAYYB7kYwOvezWdtLAzJHCyHYZztIZHjDAuJGYbV5ycke3QVzd2gj2K84FuSkbNt+WOMsc7ncHcxiIAyONmQCTgAFGBPP8AMkeQbnUozSK0khI8vIYjPVcgHJ+5kkCteKBtOuooQPLtJYlU3pWRjcR/6xQjAgOxJAOecdvXmobq0MjKtykXlq/llt5EuAc7mwAmecknv8o7Vqza9ZzWUVnMjGWLm1+bCohKGQdSSCV+XkDLHOeMAHdW8JtoFug8gVj8h80s24HDDKAFAGY8Db1rYtdQvZJbi5u7h5FgTdCpRmVgiZWMNjk4IzuPChuhxXjH/CRMAyMzmMcovmAlcPkgliOCVPOPSgeKJppAEnlEduhZkVjsZSQMSKBz0A6d/SgD2TUfN1ZldJldnCuwwUK/LtG1hwuAWxnJJPXBrM1DwhcSRwRFzMkkTOZhJ5gQeUbloXOPkVYhy3IG0oCdvHE6P4hkMqorlwHDKpLKmEYAq204xgkcg5xivbtK1qx1C3jtVdrZPs0qTNLgI88kbb2O1gTuY8jHG0cNzgA8Qm0RvMnjheO5mjRC7KxLebKSCzb/APWSEkYI7KMinSWklrADebs7RBAibowjRjcZGI4OB6/3q9BazEVxLcQ2qeXJsRmZiQpTKqXKpgllQ44GCw5FX7gW9xp1xb3NqXe3RporkKHdIlRQAf3W4xkKikEKBnJyTlQDgLIai2Ira9liUssroZyiFj5m5kDng7nY8dSeeTWumiaoXjuTh4uAJVfCMQSwwm7JbcpPQ5K9+1e3aBYkEYiLOSzsrqAhbcuAgACqCeQB2+tb1pdzbUsHuw8UUjny9uVFy2UU/aDxhAvcZBj9c0Ab+mWV8gQyM8pGULK3yFShIRwG3HBwBwc5PHWun+yzLDG0asjBg7mV/us3L5UL/qzt7gE5z3rCsdSawjKC682M4ZjJCsZzHGN8RG5t+1jw5POzOB0rsbDWI5I7iKeGJljRJ5HC4Iih4JJCgcsQem7K8ZxQBxd9KL6Yxz2jtcFnKlQsaSDcURWwh3PuBH3gcKDjnnY+G3ha4vPELuoEkk1yC4OJPszswjT53XERChtpHTPzAdtmO3g1J/PsJVNxdb3WAlVnhMbNvk8xx88wwccjk7ge1es/A/Qp18RxiNPM/eqSZMsCwcYMyeVgcsTkdxxjBoA/QvQfCd9Y+DdKgtmi+0Q2/mskzyEKkqBVkVsBA5mX7uOQDjPAOTPo9xNDcxXKmBSUjlkeMyoytv8ANVcDoWJyRnhQQBgkfQFlp9/eaLp0RgEVusYWT7q7wv3ZArJ80ZGMrkAgHGDgVDN4UkubQ3FuzpcK6h1TZEgjBZyqqxXAJOMsehHTpQB8r6h4MtLoZt3MxUOokcEgyuoOYmdv3ZcIAACvBU4A4HsXwv8AB6i5tYkcCEZaRJicTFwXJfDAgZJAwCATluuarSxf2Jqc1tdW6jzAtuSI3KvIs9w6yXCgnBKMAGHHyDjru+hvhdotjqgjW1byJIyFMcsTgzqxJLBkUrEVyd3zAkJnO7K0AfPPxxs9RZ444+LK3uUXekSypDHCpdBMiZMgLgLltx5A4HFfLGopqUmg6nDK80RaGWS28lYokiO0ylXEpIkVvn5GMbgoz2/Tj41+Ab+28JX2oWOnJdzZUzzxl0MFrE6NI7E7iEVo3AYAk7yHJGMfB3imzi0zQ9QlliguN8HmorNKjCN0/wBShWQM0m5Tg8YAPZs0Afm34gMyIxuJjLFHI0gyFO2YFiMqpOOGfIAySelcve3moW7QHdJIGThlIGcAlQgz8rAOSTkHkZAIxXpOq/ZJWuI9kJaORj5J3O8mZWLksz4LAnhcc7cDnmuH1ZkExUSiJBIwgBKgxnCqIwof5flK8ZA6cdaAOP1HXb+cOvmywLHgRBmM5RSSyBA7k4G45B/vY7cZp1mfE8SwySSzuggkU8AK54C4+ZyyrjnIIPHJrQ1i3KQebbhXBdwDIynkIZFJXcCxYuq5zxg8EAVTaJIoBcNGZ2iWFp3kVE8p92CVVSAzssbYIGcHkZoAxrzUZZJEiEYeaUZVyMuuVz84V/vKG5GCRgjHSsq81MmCHAjYxbsmInOOXVnIAOAVcDOMgc+ta8lqbnzLqJRJAXO4hVUYLDIjOCH56gdMY9KzLqFYvOiijxFMqgoygS9d6sdpwFKsejdRjFAFCHxDNEgj3hQhbDbFD4IXIMgGdueOvb609fFIBADHcu8AoSMgvuG8qCT1+vSqr2FvK+OEDRpGZTuARiCXYgA/eIAyMgZPvUS2dukZMMfMbfMx2kTOpB/iHyDJz6HHTrQBfuvEVxMgB+dUZCrN8zcAA7VZThi2Rn146VYtdXM8cMkoZHQEos/Qgnb8yA4DZz9cZIqjHpkk20kxlsBhh1GIyGlztVeeWY4x264qSSzJcZi+bBOIi2WCJlgR6biMnjqBQBrvfQhW2RAhlzIyuAqueQyKWyrAMM49BjqcYs0zpLE0bxFH3MjBWLqxJwmRycfNkEcbsdKzAqNPtDiNJCFJBHDfdB3ZHIK8j2NZlxP5TMkUpkUOxjcBwshyFJMbAbfc+3J7UAejJqUk1nBbQmFliRW2hFDTyDK7XhdiGcM2MkKfkzyATT7a9AiDT+ZF5w+ZXYKQ+SuDIvQZAFcNp0l2k7KHRxMEVtyBzGI3LDYTny1LA8jn5utdHa6fdXrLGs7EybzJzGcEE4K7lzwffqo9aAOqmmluWt3hcBScyrkDdk4VTgE5JA6jHbIrUUgoitM0W1hIh4kCuSC6lQ2MlQMc4GTxnrk2+mXGULTqDEwSWMLMkpReQcsMBSMY5wC30qy1jcMT8zqpBjCSYJ3bcK07K64BU9cZJIX1oA3FltJlVLNpkJcxxSMBjYjeXIZUaJSCY8lTkhTxjBBq5BZ+SylnDNKzDDhyScO4TLgYXy0YgjPA44zWfbQ3AIdIvLjcwqSoyCVVVaTeRld20sRxguQM1oWWmTLJuFwfKYkNJIC6htwUs5CsxYsCvB4POcUAa6acC0cygCOWIsgkZg0pDYJK47bu/UrxwM0i2Q8wyPuiCltyQqHZyRnAkIyFIKHGOhPGeaoqZw4juJQUTKxq4J2hhgFcNkZyp4OAFPHY9LodrNHujkl8wOxXzNis4DLtYEiRVDEkZxyAeOaAL2laQZI/PnLuUzIscnDSKzL5bRDHXBU5YAkA9xW5qmmRW9w5uFmLXFtHcqg8qOEBwR+8UDDRlcDk5JPTudKzMNorJLJAJVWLZtceasbggFIV4Vh8uSxGCwA65qfxdrC2lrpvl2yxrHYy/v0UTyytuC7DIVIVwHbhSSDkcZwADM0SVEgjhdXiZUZowWeK12CUDKADldsiZ5wCG5NX9b1pHgY2rRRStDGF8iYySCNicxEYX5ipPOASFIz1rxHUfFF9CNjSzrsBNvCyEoSHY/MGIwAQOcHkdO9Yq+J5nlbcD5kPVgpVURjnbkDDjcoUHkgL70AeguZJrK8hnD+XJbyO8jM7GIOI0UgQYMcrHcoJOCSwwazIrOJBCsSrLGyeYybt+VyQF+b5hLlR15HXjOBp6X4hkmtEaC3tkaRAjloxINuCFZkIA+8QTnjcRkE7a3LS0uGvttxIkbxlCiQkiSSQZb5l8kbAIWI5PSTI6UAYttC8uII4W3qynEWZN/ACgCM7iRgEd/lB71pzwvBJJLcxKJbhkjhJUJMwU4Z5nkJKrvxwcYP65U+pnT7v7NYRi2XzPJedXDOGDkCb9+CSu4MQVIJBUe4Se+mKb2ZrmUiVnEiK8MxbLJtbLEnaWzu5zyKANCOaaLcIySXVlRR80b7XQYTL7TJxIM4HTnGa9F0yNmMDeaqxmHz03zLgeUFJG7dwwIUcdjjuBXmUN7DMpnmHleUFDxllZSUKlmXa2VUEdB1HPcitSLxPYIiiMsrKY32De5Kqq73KCMr5LSKW29APUUAemSa5JcK253j8uFVLzEM5RBygyw3kHoOSdoHQYrzq9lF3dSsqytIz72ufMYZZtzpMFl4Uq4UNnBbcVOAoIxNW8UQC2EkBAhnknhjiU/vCbfZl8u3zfPKmMENjORWGPEsZs5WLwiC0XmVDGJWJkIf5YCTcIpOAcnaM5YACgD0XTNUFmpWeSBoklkDK0xcqZCdqpGk22c7ySDgrgDJB+U68dyjqDcwW9wkjvi4ZFjd97h2lMsSrlQCcbtwwO9eKReK7KQurNCVj2ukeSEZ3Adm++VZSDk4xjHcnNalz4ytpINsDqYY8xSeUF2fu4HCscsW2gFueM7QMEZoA9Kln00M0ZjktlIYxvEYnLruIBCv5ZkXy95B3Ejjn5iDhNpv2y4ea1jguVcNCBNIscrxhNp8sOCQ2O4bJwcYwK8ubxZb53GYpEoZdww2QFJkX5QoxgL97oSOcnl8fjq1t7aUQzIrzO48yUlmjiZ42RrbDHZIo3bsk5WT5QCMkApeLbdoJJYUUxXCqTD5hVU3gbtsbvxlvbO75gO2fmXxWby3eSCYeUVYl0dl+Rzk4OwYA5PAyCOlen+JvExlGLe5bbJtZmLcvJheGUNgpuDbRjoTnk14/rdw+pieWWSEuib2kcmN5NoHy5UDdIckjPPy9aAPPbxvN3yO2ZCQuVJIG4jLD1AGapX1jGoi8qZrldiYUZAV2BYrj/dBPAxjrzWxIqSEEKQSeSAMLggZxxg4yealEKKS0JSUkbfnA3KGBBIDfxc9QO1AHGmyeOVoz8pDHehIHvgEtgsBjAJ5x60+GAmVAORuBYYIwM9ufQf410U0AJx5e1wjZyMCRmJYMc9TzjA9PrWVG6QT7ZIyZGcKSTt2hchh04OW7H+HmgD2PwRHbwTQvO2DtBTHLPKHAKYxwBnJyDxX1nok9pJY+WpkhPlgecgcgsuwblaMkfKzgjqTt4xzj4y8M3cxu4FG442rG5G4KQAoXA6qAp/D2r6c0jVWgtGZ5i++NXSONMBZhzuAB4JUKrEnoeAeMAHC/ELS7GzvmS3lSaUASSSoNis7c/Ku9jGpYuRkhsMCQDxXmItpVJEal0l2F0ABSVuQg3HoScc5HHtmvSfFtvLcNLcXCqDKN+H/1m9iWDSA+pB7DOMZrzu31aK2eBJozs3KN5UqH2uAEGF+ZQM9/brQB3ek6Va3uni3mRFzswpCuwY4JG1uq9RwfQ8VwnizQ4bB5J7RxKWZmaNCFCqAxCpHswFyV78fXk9ZDqkMKv5MyeScoxTJMZI6LuOTggjJ4J6c1lajNYXVog84yXTlxJv3MgRdpTAC4zgNnuSOmeSAeZwW016SYY9xjUsRyNuDk7j0ABHcnpW/Fo7OqXDj5/kBwi+XiPbkARgAqAF57471esHs4JpI0SSGOWNopkjJZm4AYK5XK5OSR07Z6V2MEmlxWohSQM7BfkZydrl33Mu0EIuzysgkk789qAODGnqCzGEMiq77GQKVYkDaAeWJVQB+mSaxbhArELHsOQVZRtJOQwDlDgEYyMf416NKGRnKAHewKFypwA+4AYH3QSRk88Vhy6cJpmV/JjMSktkjkqMbRt78n25oA5fyGMcQUPKFdpJFG4KhYBFZl2EKTtH8XOMcGtrSoI5Cse4rn5vmz8u4kjjOR1GOO/wCFaEFhd7QiBNjK6EAABlDbskMD3kGMc+neuo0vw+trIouiI9wBZVQ+ZtPzFlyvXA4BI4btxQBQh00PfQlGKqsqMv8AsAEZIODluRxx0qCXw6gllJyxV5ix2gMH3lV2jPI5PAzivTLHSoJmRrRXLhlcTSuAgijViyqCmA2QufmPAPGOa030Jo79kuXgWNGJYBS3mAncCeQfLYgncpzw2AcYoA8mTww0gV1QSB9jKoGXV9xAZwDnJJ4wOVbOKu/8IbMyIwiLHa3mAIDjIXYE3EbjktkYxx1NeovZj7ShtpGMQDJFIsHluoZw6Kybfm2rnJzzkgcCumsPDt/do8tpN5xTazqE2yKJG2htp6qG44yQWz0NAHjEnhCOFY28lpo1jWR0/wBWd8iuCq/Lwyso/EenJnsNBMc2bXgxskm1wSjiPD4YgkFASwPNfRA8K37yJbSKm5ioUxKrfKwG0nKA59Mj19zWzdfD+402zOoS20giCSxJ/o+GZogxlQqsfBHyjOORJzjOKAPArfwJ9tmluDBCEGGfa8TKDJkHCoxYvwdwxwF7Gu40T4badpirdi23CdzcEM8mJWkicRiLGWG2VVOBxzzXY2mnxpFAJLWSGKUlZmCMGj3Y252L93cz55AwM9Oa9r8N6RbEWMOxHBVgr3DhkTALKXy3ydGwfU/jQB5HY2V1pkLFp41jEbyJGoA3ShsDed2BxuwSCeg7nPQ6Xr93YHEpM9vOCzxRpE6tGAGEjo7MueMjA+XHO0mvV9Q8EWk6zi9vIijpFFHbW4jBSRd5jLyAhpAZFO7jkk896Zofw9sp5WhuE8gln8m4aPYofy2MUG/IIU8c54L4OaAOR0m8guZImb7a3nSgYKL5SxlQE8t8AkcKcc8cZXiuI+N+vteRW3hC3nkis44orq4lTE8a3k6t5UMrp/qY44o5mI5wSCRmvoC90a00jSJboQiIabBNcTuwjV5jErBWjaONdrFwOCp5cbSelfFeu6s2p3VxcStO8xma6lWZFMUrhnjiEvyErFsYggjJAIyOKAPCtS0WS1ktd0ZmEqykvvYpGkcm7a20hgGYgjAP3jnrVuz02Z7+2lk3RvLcKFt0Qr5cc4VXGFUkDynzgDp71081gJbOe83EyxTsY8hSrFslwqmQFQu5iuFHC5JGKbb2xtGtLqa4CzIVkdXDxTkSKHUtMqMCTjB3EYGR3oA4670aZLqWN4jEYWeJy0TOpCgopAx97aeORjAOKuabpsn7kfPJJC0flqd5jMZZy/JYnOzOP4QTkknIHoGrRTQiW5tnjazvygacsGcIYllChljITmQgHOSBxxxVCzV4ZfLgIYSRgEBGLYIIB4C4U44bBxjt0oAqT6fDETNAqeWdzfZPvMpChSzbeTEHxt5PGM56V57qsJuEEyxxkIWjL5ZCSqltnUjAAGBjGV7V7JcREBvMh+2q6oWcJIGAkA8psg5kGARxgjHccV45ruqrPOo06GWFIFk89dzELsBRwGlUbkKrkZHG7HWgDl7YJaXA88PLBLHucI3lkMHXOG2nOAMcA9SM+npWh6va2cjy+bPJGiqsQeTMysAhD4c7VlKqcn0A64rzl9kqNMyHAVJHOCGZSpVVBb+Fi3bOOp4AqFJiI4ykrSBY2dlGEEZOMMCGO/5WOc4PWgD6UsLmLxBEZHgLuAfMgST7oG9kJIHQoScAZBY7RzVGXTkitHuVTfMk4ih8xN8a4VtxmgdTkeYFGCOxwcZrz7wPr95ptzFJbkTH5XEBlX96Fb51kLdFMZ4C5JPA9vSbrXU1m7nuRHDaxSsiSqdqM0mHQzPEpyWLkkkZ6UAYxuo5rUNeMluz2zxxq0YjjuHiuA7RExLgxhwTyuCDjI61zV82n3FuQ0Vos04dWiCJGy4IZHiUpjleSykEk9DW7qukTQWyyNFFPE5y22Zg7gLJ5JSRA6qxAkOPYZBBNecSTpb7DcRSEozBS4kLqMttUSFAC20DA5yPQcUAUrjQ7VxvR2WQAtJFtZlyMgDKKTtwBzj196yJ4ZIfKijQwkJK4mjcPEFLc+WTkxgbBkg9ec120FzBFHJBJGDLcOqxsxwcBvmZXwecj34PbHOddWkQjEZhXdMzRxsJcsq/eYMAMsp3DBYDpigDj54GubG2cBSlvJPFI5CKyliJF25I3ZDHk+h9qrR2jTCKNYvMGdiOJV3MSob5sEgYQHAz3rpptLuYba5jSNzGFhueduxo2VkkKsMAjMinp/BjJwaw2tjAgYqNvyh0Q7pACpIZT0UFTz6Y4oAzp9KR4mltmLEKNyEYYAkj5FcnPKHJHdSPSsG6gYMiTsxHGHJ6Jg4XBGBg10geaAYdQYnVijSFQwG4HgFuvPQdc1Zaztr9VIlCFjhhsDbN2eeD6464470AcQkEpaR41YhVY5yDz/DvI7nnkGnRNJvCsInABVgyqRySMksOTkevatyexntJpoM4Cn5nUBd6YyNpz0IGfzxWQ0DnMjZETlgHHOe5yM56UAV2jlRuARIGLBsjHAIIIByBye/4VFIrE52Y8sYaQKXRjk4KsFwMjNWWHzZff5YyABkE9CvzE+xPXjHephCA7BncwsSyKzDeAwO3g9cMfx25+gBRZFHliPaFZcAl1BOc7WYMfl5z9BWfKmGLEHHBIBwT/un8/wA81ohThhj5VYknaGAyOecHBqCWNFBVi3muVKBgqqm7kl2YcgjHTFAD7TV76xZBaXM0W0k7Nx8piXyCyEEOQAOoPtXpOi/FAQv/AMTnTbe4Y4V7i2RY3dBkZkiXblsE/cdOgzmvJi6lkCrgqQT0cs/3cZA4XHOMdqWfMZZSI2LneZFAJAbJwpUfKMtyPagD6AX4madOjJZ6nqekOShHlXU9qcKAQm+GNiRv6ZfGO1bOheML+1uzqGgfEnxDpt9L+8/0bW9StZjNFuUhhHcoXztU5xk5B7HHzJJgKhGSpBJGR0OOMg9fX0z6VKuQxcFkOMhR0G44HTp8p/SgD9vPgp+3Z+258MbPSrbwL8ePEmt2EQiYaT4guoPEtuWVFaNAurpK6AIpGA65C9T2/XL4Qf8ABbz9oTwvHaaV8Y/hn4f8bxF0d/EGlPP4buhFMVEhltCk0LuCWG5diqBjjrX8hPhb4ieJ/CUiXWlatcIIZopPsc5NxbSKMhg6scqmVGQCCd3Ud/qzwr+2X4hsRFD4j8N6dq0MKRBntXltpCm5GAMTO2/g/MAwB5zwc0Af3c/A/wD4Km/s3/FSG20rW76T4f8AijUhE0Wk+Jo2gguZ3RyfsOqQLNBcQkE8s6HK8gV9rHWPhvrlr/bdnNYyRagURLvSr2wYXLgylE2xSDzXOQFOOjHHHNfwb/Cj9ob4R/EXW9LkuTF4Z1K2mtriRLzUk0shoSmWhmuGRQvl7doWQDB56Zr+h/4L/tNfADw7oWljxH43tbKWEWtvbX03iO0ispcqFjlubw6i6LAYSAfMYn5WKghloA/Qn9qbwGNS+DPxDj8ExX9v4o1nw5ero2ozASXemEwsrvCXOI5RAAOCCEZip4Nf51nxTvddn+IPi3RLzULlr621nULW8Wa5Ihe6gmdLiSYCNSSWUj5gSC2CTjNf21ftXf8ABSX4KfCL4PeINS8OeKrfxDrWp6LqEOjCO+jvrSTUZoHS3jsYnud94pYgExjy0ADsxxsP8KnivXrvxN4k1rxDeXTXd7rmq3+q3cwQ7mur+5aa4LMygsdzgjPXjvmgChEHtHaNyJDESDgF4933cEMuCAzEc8Z5B711elXuwxxjfNESi+XknG5fmIj3EY4GcEdfauEiuHjMkbDIbKgrj/VnI+bd/Fz14Oa2rF0yJFlWN1XKMSQCwIwBt/iO3A9/agD2C2cuYkiiVwhdRbmRSkR8ol22u4wQi5BB4I5zgA1NQMDAm3ZEKqyCPzBIDkjo7KQy7mYjscAZrF0y5iIRwrgCMi5kYMf3hBH30H7sMzfxZBBroRDHBLFIy4guonYNtDgEAtgPtA+X5vptoA5qK1eW6igliZwSWl5BAjBJLqzcIoVT1yMDjtjK1RIluHEcvmq8inzQSYkLBRglgCyg5BIB+71rqbxp/s/ySsySopwzHOwPywJIySVHy9OCcA13Pwe+DXiX4xeK7Pw5oUAETzob6/OVit4GbLFsg4bbnaB7HHFAHPfCz4JeMvjF4ig8NeEbC4u57whBdLH/AKHCPMCl55WUCKLJzkkZ47nFfqR8Hf8AglgdOMOq/F3xbCixSmSfQtJDcpGpaPzpt3z4OegGASD7ffvwZ+H/AMPvgZ4XstA0fTbRNV063ij1PU2hjS5uZpFjlaV5mXdy6gEEcDngnje1f4ladfNewJM8U/mtCsUSiSOb5TH8szS5T92MkEFfnOTzggF3wt8EfgN8NrO0ttI8D6JJFJDawTzTwQXU086YAmkL5Xnco4IJxuxwTXtem3fg3QdOnisfDWmRWq20z2lpZ21pDMhk3GJWmCjagnaMt6jIIHNfI1145WwtGuJJnkEUxjEU0Y2GJdi+askZPKB+SAM5HQjiz/wtSaeN7i2NqttFZ7y87mFJ44QNoYuxO1sfdIzjGOwAB9KL4sslv7Q2+lhJk8m2mu7QCSCySUxoVVjIIy7NJyHBGQPrWlBb6lpzTeIZ4JLnVo5Vkt7RFSK4e1kO4RvAY8H5SzjauAwwuAK+Q/BfxKXxXdyafGltahrtpI47dZ7pJo4pFkcebIymFQAm7G3eoyuDmvdW+Ic7CCOC/Mdzp8AjDlw7xy4xlG348wAvkEgZbNAH0M1tPr2mOLub7O5AJD+VBNukV32KqqF4nVuTgdR3NVr7+xNOsPswurW7uGjWSSSVGto7SZ1YeVEy4W5AyN3JUsgOSAM+Aav8RNavXTToLt543McvmxMkdyYyDEI7uReCFSaVtoBDeYxYZwRm32oXBuLN9Tv5zaoSTEJXCSMBljI4OWl8wgfIAvzHOKALniPWNl/Y2WnI32yVxGZILhY0YBQsQUqR5cjSSEgqcEDLcnJ6tY7fTrO2hM7T3E0LfPKuxFlxuBacsFIE7DoCVZFGGAyfGLnWUOsHULQbIPMeGIO6SCFVVRKAVTMj+YpywxjOBjpW9L4sjnnsYbm3mJM0EZG50eKEyGMsqYw5Gd3ABbAPU0AelRTLbRu1naPqbHJjJSB2UiOGWSTc8eWTcx5BGBx6mulmupZ7NFW0sNPngY3Ald5JHLbBtjZXISQHHBHRuOT08gs/GsVoQqRQBx58QgG+VZJvuyBozGvlsGBztzjFKnjmLz5Li5klAaN/3Ns4CuEJ2LiXPAIAyAfu+tAG9fHVbl4ry8geWO23ubWL7S8G/G0SOCQJXDyDghnXcxXgCqVw0Nrb/wBpRTyNf6i4hjjM5+yQRs4aRzblQzOoDMoT7okOfvADsrLUdHv3tIIdQuIkPluiXcsMcYmkhWQmRUyZrfcq9lySQF6E4Gt3HhuJQLa/ivHCulxFCzBVuXPmyJBbmQFwQuAcD5gDnqAAU7h72fSdQaOSSYTRwtdokdxNII2mSNi7Ox2N0I64xjPGR5p4g8PQW8cP2VYL5/Kb7VIqzqITLGQ8rNIvz3Ee7gbTuKkgsDWlPeJYiVIrvUo7XbG7NbQNkbSHfezsWkwVUsTjB68YNYGoa/p0qOschmgC5BeY/a/KQkmaVw2DIcbWGCACScHBAB5/qHgzSpbOeCX7BNCoTbNMYrUK0irKskkuwAbZEVW/iJYqXYEA+DeJPhvqN5FL5TTGy8w+XbwEzxTMAQHIhch49wiI5VDtKswwSfoySSGV2urq3ZrWNmjVraSSTzXVPMKygyAsuCPl2qHIyAetcvquqR2ssUdgDeJLEAsE9wvlWYCrI/mhYxlBIWABJ4OANvNAHxL4h+HI0xjZyvZSRyW0Msxt2aExMv7txII5ZFZQpkBySTy2G5J8yvPC0gkijgguHKKrShUjaC3EjMWlaad/klEZ2jIwoA45r7a1TSY7yN4NSksoElmldGhZUW4khlJClI2kLKJFH3c5OTxXOXej2F3Nbo9tagKx2iBka2kUBmZJriL5lIQMcMAVw4zg8AHy3p+myvLDE8TAW6yk3l2VLGOVM+QsrqyliCFAPeMYGWzXosFjqemTWrxrZ2qSQM63E4WS6vMpmOGeSaTa22NfkHGfNGSTnOtr9no2mXMl5G4lZT+7ihDSWizBSXd1Vj5sbMHwFzkIMtkkV4x42+JFpZxtA2pWcCShhBaxlJZYk2OrEOrZjQeYcjaT8oAPFAHvuja9dWVzaCdXtXZZREYY4Eukh8tkjdXhh2sS0ZBKjqWzyRXufhbxvrImubSX7BfeQpkkjnglivSJJHh3h1uWG/YhOcByFB45x+U0nxteBmtP7SJmMf7u7VmlXCEOkQ37fJTKA9cfLnA3YpmjftLeJLFzZrfsnnFo7q8lEb3Eu5nUbZFhzEAhABB3DtxkUAfuNp2vW7QzsLISzzBmAgV9xIjaNitvGoO8FEznqBkepvL4cfVoWaQzTwFmCrcEf6OgV0mUsMs8AxnkFwIsglTmvzd+H37Qdxf6XeaiboJ9lhaAxWs8gu7uaBXeW6aEFdsaxq7MHOCDkqa+n/Dv7QWgatZRLcXboJI4oo7OS+WWRWVFVXiWDdvfcuWBII5JxkmgCz4o8C6fZXd1fzBooJIkWE28Ul3cCPOxQkCqSEO85cj5PLXDDBrxDxFpFjZafPaNGbua6nl8hpI1LaeYwqI0vRmU7SBuOR5W4nK19jadc+H/ABMkIimhedAWQRnM6LCsh8h1hJUoXUlvlH3dzA8GuM8b+BpbyI3lr5TXu14zGsqRgxSuxHnW0gBaZkyA3JIDdOKAPyP+J+i3mny/Nb27295KQjQJIbm5VWkMpllYAsQTGXIwP3gxyK830sy2sf2R4ElVZGma3ieOKS3JV4xvIjG0pkFFGMZYkcjH6K+NPhjBfSSmTR7pb6M5BudotfnA8p4JGb94fNwNo5BbJ4zXyf4u8EHQFnlSy8lpXhjaRYzLE8kRJmlVmRSy7d2exPHzUAVfC+vQCW1WzlSecwzzNb3oeSKBZXRJ4SkY3LIxX5egxznOK+sfAmt313EqzI1qnkMnnIES3YIdoSMM+/zAU65J+YjoBXwRo3h2/sdQluEW+IkKD9wsmRGM75UQxgqPLchjkgA9q+vfAFyDe6XYyAo1qpUwiczLOSVm+0O7g5+V3BUAnlR97OAD9DtK0OGHwqZru5jnmkVDBE1x5vEkqpJEsrYCM5L4ClsFcnJGa8w1+H+zLoWv9nzS2ksOyf7SgkVVjwpig3D/AFm4BtpAIUHI5UHQjv7iPwxb2a3K/YJleYeRJFuhAk3KyNHuwxSSQtvJOegNcvPfJPKhuHN9MYlEU7XTJF5iRKjABHwZQhO4lehCn/ZAOO1fQxd6dM1pbaXeYadGj+1PDLGrllDmOF/3UiooYnoBGpGAAD4R4i8P3t0F+wyW1leRCNFha4W+tPJVHfMk3ljzWKsQSwO7owWvpi9gNpdrPDbzSwkOn2i3iMck1uUyYTsJVCyNtKsWGOCBjFcvr/h/Q7u38q2cQTXa+VPMWija0eRBKsUkcLZErsSDuUAheDySwB8V6h4e1O4klXU4bcwwI7rNYyxW9sBFIWDSxKPllLqyjAzwQfWnWlsZDH9keGe8ujHttwsQR0jKMqMsUWVcbedwRMrk5NejeJNN1K1tbvQ47djZxTmVp4nZmuHiAZmlReq75WzuUgMc8gYrypNEv0KyWxvIZGkYCB3LQiXzEdYJJEVVZeJ2HKj5sbsCgDvtJ1LVdLl8v7LKrAOsqW8qTkSRswzaIFYwsV3K2QSqtuBBGa6SK606TUFiEl1Ytd+VO7XymSJXy7b4lVvlHzMmcodxAIPJrhNOi1VrmXUryyngKQo0MjuHVZiFH7qRlGVwshyrEgPwcYNat/NqElms2n3CWd/GWgkHzNJIm7iSZQWMkQVm7n7p+XJFAG5qs011eZW6lu4VleEQGVUhaK4JDTRvKn3BzkMy8A8jBxQ+wWep3KG2mijgtwkc0N9IGhmmyUYRlJGMTkBcE44wCASKoW/iO4v/ADLXV2ZIIFFnevb2ymMukymGZHkKmJgXLbSwAGQBxxQ1G9/s9nvdJeOW0vkhjgjuchnKDy2mkjztSQN82VbPykdBigD0aWw0i50+2sYZGW6svMuLpmSQozyMZPMiljkZpgfIk3A578fNXGpeXloDBBfXUsBjtbmRoZZUZcyFVaRSmFRI5EOGx94EHORVTSdQ1DW/ssSXQgvrBp/NHmFFNlGfNA2FAXhJaQbi3UngknL7/bAl/q8t4bFbiV4HeyjQxwGeNN6PAG+UYCc55DbiBQB18euN5rSWrKlvbhFuJpuWuEZC7FZFDCaLbE5VT/ETgjAx6/4W8Q6VcXkEbNbXsoVIraaK1PnQzQRGdDKZRtkUrIy4UsQVAIGDXzFaveTWk9ws1tfWOmyBZU8sxtt3MI3wuPLbBbvk9fYeyeHFgWWyMNvFayyWkEkYiUS2Ze6h3hHbBaOchS2eS+du0ADIB92fCK91mP7VbXy/atLjE72kc0LQJFAJRm5DCNichnXBbGWyOM47/wCIevXmi+FJtKke0hk1WCW3tLYSRKj28mHuAJMcbVYHPHOAe+ed8OR3qafoyRlWgfT42mlUwxzC0hR53guLaZstiQjJBPK9gK/LH9pP9pvWL74kalo9teGDS/DE91pdjHbHMcyRM6eZ5S7lZ3byyTnAA6HqQC34y+FQgvr3XYzJcxvOyl4dsjtFMrgmUKTgjcuG4ByO2a6nwro9ro1vsmcBZJT5cRU24yY0AZgny53OEYAj5jkZ5z8uQ/tF6tfJbxvNGrlpGniVEWORI0VxEEZdquZAwGOu/tjjWsvjhqN+su6LbOkUhWQtsUSsI/KIYDD4VVzx2x2FAH0Bq/i6HQLbU7Dz4UuZYyHtw0bEM+6NVZjkJF5ZOSOWHX0r5m13xFHdxi1vrdUTyVED2+6G3SQS7h+7XjY24ZJwRnI4Brmpr3VNRv7q/v4p2hvWIubmR2RQjBjz8vK5/ix1FU9Qy0cdorpOqZEDrOv71WjfH7xkG1spwOCOCOvIBx8Vjd3t7E5haJRMMKj7vNjMv7p2Cr3C5PAwBk19ieM/h9c+Of2f5JI4mm1Dw9Gmq2zQhTtiTKzRSKrLsLQsWBwdu3kYYV85+FbWCO/sbwQO6JdQGWFpY2WULGxUGJsYBlBOd3JHOOBX6j/DfUtM8ReHn0i50xLSK90OXTJophGnnzBX2EW8bAO+wYQAEbAOWxigD8DLhfK/dFREwLI24ZeXBAKFhwBkHB/Os5I1SRs4YqQNu7ByTzhhkHAB746dea9Y+JPhmTw14w8QabdLu+yaxfRL8ojUulwwYeUjfu03EhRwduOK80ki8qQ7sKSCUHLqAOoDj36ZP1oAsWc7oQ7h9oJ2ScglgR8inaM//WzX0f8ACzxzd6Dq1hcG5mt1XaYnLsNrIwkBX5SNwYA/Q54zXzMJJEC7VBUhgByyk5K5CtwOcc/qRXTaVfXEAgLOxWKQHahOQSOQWPAXI+hPagD+lj9mX4zuLiy33cTx3EFkwVpSZ2RXG2VEkVTtOCMHGdxABNfsp4Y8QaZ4l0+SCed2kkhjmhaF9skTRKygIEAJtsoxOM4PPfn+Sv8AZq+I8tv4g0KGeYfZ45VM01zcSQQ2cSKqJK3ltiVxLIdowV+Ukrxmv6E/g54+015dLQaojSgR2Vt/pBmina4VvJhaRV5iMhYE46YB70AfbPhDWLvTbi+0m8md7dot8bGMruCozpE+WYtgS8ZboD05FedfC/UNOvfE+qRpIIAur3DMu3Cgo7x/MVTugXOR34Nd3dIrTR3d28IWSONhDH8wV1X5nWVcMCJQduRz3x2/NK3+L58D+OPFky6mtrINSuWijvdhs2EbyuR85YAN90DqwY84AFAH60618VtO8I3dzZi6+ziBi00TNiWTGVBjVWyWOD0BOAM4FfB/xy/ap0eEXssdywzFNCIopWRmYgMqhDleTgsxHIUjIFfCXjL9onV/Eus6gf7Tuck+eZ4JA0DuJJBIu7BLJJHyrKVbKgYIbNfNHxT8W6fqcF5ey6hOs6iEBWeJXlAhjjYiPePMnLed1blYScDkAAt/Fn4mQeKVuLm7vSznzmVFZm2AAHZgD5iSwGB6Dk4r5rstbglvIkf9yEa5GI3h3SSEMtvJI0jYSAMF4UZJfGR38wuNee+vxblmlgNwv7x5VE4iV2BSMbsCTdg4PXGc466k2nXsqC8OFQzIFVkKylGZiyyEADIdT7ZbPvQB93/A7Xbe31y2jhliU7wWWI8sySbWYBlAKcx5wvLAH0r+iv8AZq1a21PR7KK6uNkkRhCuyKhRnCsbjyto8xScAnGScDGOK/l3+D7yQa3p805MwSaAsZGKgxb0UYyQWI2JgAAkIM1/Qj+y94gtp4IUa7PmwrFugUMDMjniSMeXhMAfMu4sN3U5oA/XCx1FPLiWHz2RohH5hkXYSBy8mSRG53NtGMbRiuS8Ua7ao8Mc5WJld3dmBaORV2EEFuFw3Q4BOM84q1pZtWtTHBKkqCGKSFo3MePkBEa5AZXBbBIPGMjOK8x8TG51SaSOIOg+dWjldoS5clFCMG4BDke2SBQBiaprOn34huIZs75zEkzMqRMm0FFjIwWYkM3PUYIGMCuqtnnt7SC8t3edS8cgUFfMLI3AGTkkANyMEdRXJ3HhqW0s4bW4s57XyxDOglkUNl/m2glixDZ+8fvA5477ugi6iklAVjp4ld4jvO1ADtKAMOTuB7YPXIzQB2NrqFy96Q3yI5iZZLjDFpHY+b5jMCDGpC+uTk17Po+uiw8yC/vQWtiBHJEuIflKyRygTMvmp2IYBSoODg4ryfR/LvC0zoYfJkIjAKoWVSDEw+U7SD1BA5Gc810WmW8dzNK11HLIY0aTzpZPM3gEI6mPaTKgGRjIAxgk9KAP4QrHVNVt4maK7+yxRp5cTySRBijqF2kxorM5IQZI+UtkKD81c7rF7JPZmeHJVS0264cOJNqM5kU53EYR8sPcMeK4mLVLue2+1SSGB5yvyMypJKkreWznyVxGd+7dnYcE7citi5k0+WzjuZLhCViLyRx5Fv8AZ1leMpiRSDKWjJIDDIkG7JOQAdDoVq2sXcEzwwPFD9nlDE/K7uYwi5LKCq4yGLEbmGeTXoui6raW10sF5EZI9soePJI80Al/LbuCJG9c45yCc/Odt4vGmzSrbTbIJII4cQtu+RDjy03jEXzgYxgALxkGums/E8o+zLEB9omAcSkeYyoW5RgsmJGGVyoOckcZFAHs+qeJF8N3Xn6bbo9v5uGtYtrpFBMm1gQIwhKkgdjuJqW08WMwZ/sayh1DykkDZiIzBhkA7QyHHAyVGMcg+L+LdfW2W1NvI8ruqrcuCsbRiRFwwUud3zggDqC3I9IIdbitPD8C7tr/AGooIpYNskST+ZKHEmAdqu0/GSo/WgD22/v4X3XqySIixoZJN6RCOZ0MqIYw+dv944ADYzkjn5w1JLO/8QT/AGsPEsMJkia3jE5KM+9ZXV3AlO1hnJXcD+FakuqXH2SaUyy3MzxOscdu0iAllIV2cod+ActnP15rzLR7jUZb25mV43ijt3uJAdsgMEzAPtdMnf8AIcc4GCO5oA9x02VLO0KvIURFAjZFjRpQ7bRI6ySkY2sOMH3zjNdxpXiYwR5g3wovlCOZdyCPgqzFiv3mO7hmHHqAK8d1LVbCC1t4pfMDyWyMI4pQEmZojKHBLcIRyev3cdxWTL4ytYdNEcV3MgkiMDJhcRycMzxoSVPzbSXwCeR2NAHu+o+I4rNfOeWUPPLsXftijmTG4Mzs+IhjGTxyOtfB/wAerkXt55aL8ilppSPuKXIwCsbMu7bsPy+wPTj1+08Z3EyXBmCXTW7xtaRSGVvKiQShsbHOWwNzZ6BVHHFeB+Pp01a7lmAXzpbhQsUaH94SQJNp2gkZGSMKOeAKAPBBZgsShBARmG1SxBHADAgcHn6d60YLQq6nAyCOpyNpGCQQMc56ZNdzdw2slqI/KtraVNmUjVBhRFnlSxYEtnP3mGB/tVFp2lXDGN0j2xkOiu65RiFIMQbaRvy3HQ/N1HJoAk0jTUlmiHkhmDK5QFgsgDDChwuVYtx6V7Tpfhx7hbeRoH3FwN6sGFsh8vGIySQd3mkjoCRkDpWd4S0iW6mUNEN2CsWRjegwNqlSvy5XPB6j1NfUHgrw5JPJGkqLBbmVN8oXef3jIrKqb9zYHJ+7wMA8jIA7TvClrqGnWccMKyXttBESbeHH79JSp5diXUhVZWUYHC8CvV4PDy6PGq3chjeJbeRpzDJvd5EWRlWSPOec53MCGO07cGuki0LTNKt7q00dDdTKgS4uJN+bW2ZGDS2jPIB5jByQGJYAhRuBJrJ8RXN7ai0068eGODdEZGkiPmTRCQ+U4EiDznVANpOAV6kgDaAcPpusW+l/F68uJ57tre2ksJlWCMtJcYgheOOQkERg/KD0Ug5ycEV9aftC3sOvfCCySSG3mlv47QRskIV0adnZhCpfLSLGqZwcN5eRg4x89+GPC/hPW/iQmo6zqos7RruOOaGGSCC6jlFvBmaSRmcFV8s9SqkKQvzAZ9W/aK1bRj4f0jwTpF7bPLpUTXNywc+ZcwygorNsbajMG34yzcElUJKgA/PAaxNZ/aLKYzSM8xVJ8SRh/swChQBwCVxuBOM8nnFd54G1WWfU0ZpXTzGMzKCzBTCF3BkByCXP0AYkcAivNdTihN8sMMaI1tOY3YKVaXczMfMYgZBwQDyADz2rv/C+oRaUJVeBd+8InyoXzKGyCXiLFS8mCdwABzx2AMvxV4ruBqU8TxPdR/amzEXCpG7TiPzN6uSikbjuCkgANjFa+i+J7a4juMkm5uGhhmhlWRoYZUPlpJC7D95GUSP+EZ8wnjbzxPik25uZLoRl5LiWR5IzJtSCNoyIQQCDKQTyRjryOlP8PGO3srK4ePekMzNHLJMTmRc74drDMkeWfAB6tt5xmgD2XSL+1tlluTFBHLAXW1ckyne6Ri38yF5MzEOZD0yu/HTArt9RvLDXvC80c8ljFPbTSTpKlsHliC7WMECSDKKZQuGGcAkEdM+faXp7agq3RjmS2Zd2BDuUyO+/CquMqjbVG0Ejbntmum1mc6elrYOCscsqqqBNpleVCXDMGzu3ICSTwT06UActaWKW+piWyv4WSNkcP+7hjZ9xd03K5yV+UHJHIII4xX0r4Q1WzureMyAQz2sgcyqTLFKQp8wIoZl+8QQOgILAAdPkjU0eyilXT5pj5ck0q8IVKybSUwYhkhi65z8xw2ea7LT/ABTLZ6XBZXF4sEiW1vJFPFaNE6kxB0l8k7RM6opG7kkgEls5oA9e17XNRvdTmmjupVt0V4QqTMS8AJZTG6sVimUMvAOCMY55PB3WvzWdz/pUstv9oVGMys8jpHliqAq+JEf5c8bT2xnnlpvHTuv2KZPtbx3EswlLA+dvXyvMlVAOWzjnDHJAGDk+ca5rUqXE9z9pj2QEM8O7IZmXaRnGRFlvugnhvbNAH0Ppus3M8y7PtDQrEk9zNGFYSCSURoJOT5UmWUENnqGONwrph4hvIGEkhhlspZCTCjxpcjKjygkZUbAcH5tpGVI4IAr5U0nxkjWsc0ckymIRvdC2kljlWRHwMlQvmJhTgA89Dg4xrR/EKG/vHF5K0SwkQxRq0qyOQCuPK2FVYgEAc4OM45NAH1lLDp2oWMyS6hcWnl5WGSCGG5USOAZklMJ/fxqgVSNwUFvujnPJxeENM0uaSSG7ilUzW0s6yJbKiQFZDMmdz+S7M+AxGAIzjdkGvDdN8aavcyG0+zPHarMdstwzRBpHjCSPHOh3wOqldxVuSASpbrqX/jS1l1G4jv8AU5phbpE8k9oI5AbaQlpIVRpRulIbIyVdGkGSxOaAPpOLw5oc2lajqmkeVLdWMCPcrHNDdrMJ0wWeSFcZXLbgBhAcHa2aXRbXTPE1vPp91bRxYs5Uma3iBiUDe0ryyByROXSErwFKjjJGK800P4o6Fo2kL5PnNbLmW2aSZvI8ydiAiLBIwYxop3I6H5ogcHJIoaN4xsIZL7U4nnuHSMsTcvDb+Z9oOcxLHK3mhS+EwCAQGwMHABmeL/Alvb6neCDzpIbRY5gkc4crI4EYkKRMQv3yoGAxIJAGK8wfwvFLcGDLsjK4CFWDuXYEqYwu4LnaBwM4Hbr6w3ja7kQaQ8ltY3d41xdF/OjVIYJNrxxGaFyYZm3R4xtb5lOBuNY2n6n4csL5rW8ujLfXMUwu57lrgQ4LhAsErxKA22QtG+WDfZ1BKk0AeEeKPC7xSpKEEA2yRAuvluZIlA3KrAbuNuTzjHPJrjRpl2kLRxWvmKEVyVUsxXzBEoiaEHYv7wZ3Yzge1fSfiSA6ukl3DJAv2L7ODKYUIBMaQXJkCOzsWAjCt8o5AYJsGPLJ0mtXuYJChjVppD5LpGZAwEZcq6DKAxpkbcccc80AYmiQSWMb3FxbhYgsihXB3l9rABNvUqSTk/3faudvZJpJZ53ZlQ4xujYFV3/MuMgOTjkc+2Oa9Dt5kbBaWNVOWVIpGgIK/d8zZ94FQQM888c1oLbQSwbGMNzbiYO4lKsqiQg8Fxk/JzkZ6dMmgD5+1O0uJnDwtvAXd8sbqwO07o/nHPGOemX696wYdLnuopwIV80BTG8hEeHUbl2M7AF2QMpBPTntX0tqekWwlgh+y2zQOCwYhFC5O1RlUHJZCAuR1GTziorzwvpbxLMtnCiLGo2q0keU2Luk6sN25X6DJ6ZAoA+SZ7K5hV8riQFg+08kAt8oCjp8rd8cjtWXcQuQSQ4lBKHeu1mGwcnnO3oOg6DFfS+o+HtBkH7qOZZDgBoXV0Yc+YxLKDg8Adh71y0/hCzjuF/drGZwxUSxyMS6A43EBgFP0/lkAHlWlLdIyRmOQkDdH5ancdp3Dbxyc8ntXpOhx3ExAvIrgqGkQBFZJN+FyzFz8yjd83A54HWrtt4btI3LT3ALAB1igkUKOmI1Z5BhvU7e2OCKrCzeGW6kgWSREZgJGViwUt8+QSSylGXqep9KAO2u3uGjtQ90NjJ5Zd5EiLogIwMP8zBdp/j+/g8iuY1OSSBtzXMTxKJo4hvd5WZXDCViqExldoGPunHTGKx3v5URYnWcCNT5KuxVYjuw5EbZwvDg4IGevNUjcefID5mJXZ8gbuJMK67mX+HI45P3fXBoArT+XLFJMl87TliVhlV9gB3M2DtwrbtuRgDkn2oM11JbKjR+YwKkOpWRVbgqAyH5WIJI5B/rTlXdsV4TbHcXRyTl1Yn5gMnIBDYJ5yD6U1i0iwyxgIxZozEQyyqQSm5kIyqkqDyed2cc0AWoredcSTxlDt3+W7HBXcWG8cY+XP5/ldcWV7lbeP7NOoygVgqMc8oWzx8o785OOKjMt8sOw3EwKLsIJZwCCQcHJB6duOaqWOoTxztHJDbv52R81rGqyIgxk+WA284J3A8YPTJoA6PRJpY5SFt2OSkT79yPEyucKFb75baw28k845r2rTtTtxBbBBbzL8sqBkDSM+XLvulJ2zZXkqBgAKepz4Mk8trdyzNAyxSld8sU8irvBLZJkL7WBx6HC8HHX0jQbq1kFsJ3n2WgSS2RkS5UAO0sikLJG0SiR8jGTh8bRQB6095YLDIZYriOMMjRBFVZWYsQ0UjvgqQrMPuHnrjiqcmrWeo6dASRZtbmbEDlizrHM2NzhMgFSBkkj29MT7RDMZxJfW+Ttlgk/fuJjJiQhsxjaRuwSxJypHBqKWyiliYLLDLJI6r5Vvdoc52yO2BIDkLxjB6gH2AOeKwx3zFZAiPLM0BLLMkTFmJRjkl2xgDI+g7npNMliKO8rRkLcZQiIFgAFOMxA/OX/vDjHQc1jS6XDbI8g+2tIbjzYYsOYwWDO0u5TjzFZQo6dfWremCG02xjcfMkE7pIuCzZ8xEeSQYztVycAfexk4FAGpLqMCbVj4RzMNhU70U/IrNkeoz6DbnuRXPa14jvYNQeQuvkuoLpEqxoXCKAxJzu+4S+erSHjJqHWEmmubi6i2B5AR5UbAoo5YbI89CBk4zjeOOa8u1W/vjeRpLLuCyMqqSxUeaVJwqDgAAHAxnPY0Ae16Z43nW58u1aBpViTDRL5AY/LK2d2d7l1UHBH3eMdvrv9l/Uby68UQx3bp/pN6rNE6l12yBSSwfOUKgbT3wOQBmvy8t9XQShUmZZVuCDKxbyy2/AJbOQOB0OMdq/QT9jnUr6fxJY3EIe6uIZ1VYyVcuiuoCKZCR1YAdOStAH9FVnoqr4VtoIoLRC0ETxTOHjlgPyOiJum2MT8oyQSMk/TotH8OsEtY7gEs/Ex8mPBmUbQkYAIZ9pcEFuN2OuADSL++tdG02G/sCrNYxN5twsCwiGZCTHHICf9KRRtPQDdlSRgVvaSbzU5ikG1JBhhGm8zJsTC3DnODlc/Nk5xjsMgHzz488P6XHqt35SNcTJHHKjwiNTFvcIn7maUNv+cjd93jGQo3D1P4O6Jaf8JBYXDiRYXjVCwZiEJ2u7FY2wZGKLjJwu4gHkmuW8YaRIdemvzpk0okYwJGoaUxEK25m2Mu796rctuABIHAFev/CnTPsbaf548p3mDszATIIwMJkDDAkl8FiSNuMbs0Aei/F3RbW08OaokDJ9ndELLvLOygPtjLRn765I7Be/UV+N/wAU76OCy1LzJFSNnu4Ui2wJLLAkf7xlO7eRtKcng7jxkHP60fFrXIWtdQsYJEk2QPtXzpfMDEkhTE5yIiA/OPSvyB/aHhuLHwrqF4sLTSebczuhWRZShVx5QVpdu3ymypwMkkdMLQB+YviLxHp2m6vKIym+YNsUssqBpJGU7C6gxyguuTuznOCc4rj9e1o3MiWsMtsZUjcDaVCrjyypaR12O6scEhiTk4Ga8o8Y69BceJXa1EgEQaU+fGjCFo8tkEDPJOAOqkDJ6YyZNXcOJN7zRSjyljmIWd3YKx3BdxUbmbB78nPJoA7y4lleC4a6n8gx7GdTJvMru+0eQp/1i4HHI4XJJI5p32uxf2e8MNwrF5PLaMqQ6xKV8t1l6M2RLn/rofbHnx19ojdJDG8jOrCTzh5ixu0hIBQthQGIx1GDgZrFj1JmEcUrNvyEeZE3SM395YOA5yOQMZoA9EW/JQILuUsgDI0bZj7Hkbvl5GPxqRJzcSM/nKrMWilZ22oA0TAORnIbKjtgnknnFeYDxC9m8ixeZtKvGykiNymcMrKM7ST2/LpVW98TKzyNBuSPcWAbqiEgiIMD82MDnAzk8UAekPqaQIEjljyisrKQpZiWc8MRy20cEcDJ5PNV21RWIZQGhaNizbwRbgthUn4wZDgnGCOevavH59fYiQIcFn3h2bPUgj5fXrz6Hp3qk2tXR8yMSsElVQyg8EKcr0HYhfxHNAHtcuvwRSRus+8CNN8QyidAoXIBzweMdxjgVXv9fuVh3u5jjuArxrGwOY2yAgwSSvXIbGevpXiy6lKxVEJZhgliQScc5zgYHX8qludXu7gxKGCrGowqqsa4B4Jx949PX9aAO/uPEMYSGJ9vCnIjIVhukkO6R8fMcEY5NSR6/A0TQlFm8xNm5tmVLHOd5AzwCV9MYIwK8uHnu251lcHByc7DkEg5zkHG6r1sZPMXc4HJwcE7G9DkcnAHTI+b1oA9h0aVluUFxE6x7R5TmQKNpAKDMY4YEdxjJPFen6NHBLzG5Fwz/Kx5BUgFlY7lKtkr+Qx1rwnRdQnieNzIQqnO1gHjbaSQGR1I/ib0616jp+pqwP8ApAtyfMkHyFV3tzgFeFXA4wOg4oA9TaCG8u7e7e48i5gHlSvtceY8LBUjaN/uht7YZR8xXHNaN8tvEgZbqMPdJGVSJh5sbZdjujdSQ3TPyAjjJHFcXY3M4MOyUTx7zIysqokqoxXa8zkEIGbJxzkdQcVFf6rays32x54/IiZYzGGeKSR2YrGu7asaqFfks2SQDtzyAd/bEeYiEyRps8l4XXG4pyshLgGQkhQD6ZPQYrWW+tIraNXIjjQFJXIBldXDE/fUAnCkjgBSMHIPPjum+K54Zp7SK7eONHEogBYRM8gby2ZW3ZH+tzzk7xmqWu+MXbyoS8LXBXEo8iJf3icYDRYLg+vytuPQ4zQB6LqGs2UU+555mj3KAgCBzF8rHb6qSAQWLYK4HHFT2fiaSV44WlWOJEEisgDxqrBcCSRWJU5cYHY8YFfPl9r8bECYTxB8AtFI7bSSykOH3Ybcq4wMHJ+7xV+31GTMa28jSbkVwkcjSSDI43FPlWQA52joDg4IoA+r7J4dQS3kM6R2u4vLKu6KRAFI28kgDeyjJB289Wwa3dbnsZtEt4DHcMI3lNuySSCMy+YG3NGCA5KHI5P+rPHSvm628T3dhaw20jMu9o49gYLIxLdGAXAJCnPJAHU44r0XT/EWoSaLc3MFqr/ZbqNjJcPDkxSq8PywtGRnLAcrjknIxggHM65YzzHzIHd5FWRShy6EgCQYOTtATd3AwCeOa4/Tpis5S9JidSigptKMwbdtBC8NtDL/ALvf17y+8Tx3bXSXelwwSOEjWVT5TIJNqtny4QpBVDjjvjvmuOEOmyzyTQRXUc07EIspW4t4pnaPOH2g42hScjK7+nAJAPRfDYiuHkWApFtZZChkLeZC5yY/u/fLAenAPfFejwm3N7dXAYGG3hBuTG67BcwxMxVdz/OxC7cYJwcc5rzDwRp0y3hYvDPMvmIswjMbJEpUyoTIMMSFXBBAIGOK9Ku4ryztLuWWG2REMsixMq3AuUwsRJt1yFH3QpOclT0wTQB5h4i1K8jhSVYnby5UkkZk+cCXodzJuZdmcAnr05rG+1XrWf28zzRxRsiRlVyzFowBtwAUG5lwCOdxO44Jq34hvHjnnuE2NG8YMlo8ZjRGCBdoSPAx0Cg88gk8muG1HXNSsrOKzjd1SeL94vl/OySMCpjY8k8DJPZeOMUAdCfED20JudzwJuIdH3OZiSH3ZOSI9wHJ7AgHIrnrjxvbZkj3MXKYbYXctgklkIfKkocd+npXBXt3II5IiJHkHmcYbHQHeXJO4nLj8OvNchDPHI8zTiWEhZgGGd5dfuHyxy7bhgjjAOc9qAO11LxiJiqxXTpHEJEVeMjewZgJQAQQGbnHUYx3rFk8Xah5Fytsxhs2UPMsRd4lDlVKSKM7clExnHBJ+vnlzDIVLLJwdwICkbQGHJI4OSx/KqQsbs7tkpcHkhWYA5PQgHqOO3agDu18YSRxhSrMZMHesrqQu3agKjoA+D15BI9CG3HjzUWQRqYoY9swVYwV4m4lUvuy4CgqN2RgkVy1voOpXOON4yoBjBd/mJ2rhe5/L0rWbwXqLSpHBFPN/fDROjITjKleeck8/jigAXxZchlDuzQhhuCuVZh1++DleBz0PNQ3fiaaZnCyOikgoMkFduB8xJ6bd3f8zzV+P4f6qI3MkMyhUZ1SON5CcEfKyg/IcDJPOKoS+C9VLBY7d5WdgNiq3VgNoPAy2D0HNAFSXW5GjAdjIGDKqsc7SMDc/sR09qyDdeaJY5lZg6q0bpwEcEAIwH8GN2R246853R4V1COQRSxukjZGzBIA6ZJx8o68HnFbtp4JnmyrRzKwHyjyyVZicAEhsgcjtjnPagDgoVGSrSBcZIwODk7RyDnOMnv05q61rArHYxnUJlvKLBgQpYkhh257YO3Nelj4d6mygm2YruBwUZcMFIADMDlsDpnHFTjwS0Dx286zwTuQqSSRxrENmRuLBySSQvcDk/SgDxxtwVirOqbwNoJIJIJA9x8pz1FUGhdZlMqZcMDjaqkKQCMlf4xjGCO1e7/8K6nsojOphmmjuFMYkbahjETYOQPnY+b09BnNRyfDu8Vxcy2jzK77yEYEuSFLB1ToSWU4UkYI96APNtJ84TfuIZlZioTYwIDDqWLEYJ5PXAzxXrmm3V7bvDM1yXVPIMaSRY8t4yfMcmLJ53KDz/D2OauQeGzb2QlisZInRljKeXuDfK/zKfMy2MAZweckHAq9bIQrbbVWifrH5BkIOTxFlhyG3dz6EUAUdeu7jVBG4EcIO8GUybfN2nBL5xyoI7DPXrmvP7rR7dojLJesXzMIdhiMUZhXOZC0p2gu/wDDkngYJNeiS2zsXS5QwgRJkIhJl53FkjVApIUgkHA46msK/wBLjnVIoQjOsjbpAWC+WeECqR3OM8AgkZPWgDzexiu1aSEbJU3N84kQB13cFCWztx9OvStpbW8KrGsLqZDuCoTywXkkhvvYzx37c119l4YkUAGB1mZCgCx7AFJOdyFfmfBOT15HtW2/hV1L3IwWLptjkHlxxPHEceWVJPJVuegJGcA8AHAafpeoF2kFtK0i5+fy5OFJ2HIQA7suMd+/UVpS+H9QnuGjKIWDb5GGRGsrEFQHx94LnoT93jPWu3ttEllUEAiWQooeNhIzM0g3E7XJQ7MgnB+bAwM5Hr2i6LcTw28LRReRFAyKJUYAs4XdKzowbzNzAqCCuQRjrkA8IHhDWA0EEzMJJl8xFj8zcTISEXLry+ACcZ4OQaU+FbiJGDRSBmZgfMRHYHdhthHG0sVAOAQOCTlgfq7TvCbwyxukzajDIuCWBlKxybgq525VN6kD0BFNbw2jNMJLK1dXaTyj+9RmIdgqBYnGxdwJ+ZyOOpBoA+aLbw1fKdsCIpPLBiFOQTkHIGM5JOPQk8DNdnpeg3lzFMLi2fzCiOsv71mbgMHlZgxRcAD5SAccjGK9Zt9OtrMMyWoSSYCBpZtkxwDk+XvB2yMIwuQS2DzXWQ+GNRkjimsmhMTRkTNMs52uf9WFKSOXH3cBlABI4FAHjVl4Wv5QiW0YhSHMnnbQU3ByxLu5wvIIOflOee+OxuvC015DFbTL/pdxFHJZyEsY42EW2SJ5FBVicjaM4OAMggCvXNJ0GaMKtxIJIocTNBJNjfJgF4xuAKwsDyhXG7kgHOegGq6dHFFB/YabkbcLhApS2HmyLswVHmt90qR06+9AHgGk+C9SSe3F1EESEBSEwMtnPzAcnuAc4HWvYfDmgWFvNDO0KvbY8qRl5VXY4cuN25sA46jBXHbJ7R7ixKQ3rSW5RYsTRu6xtII0ExIdkJEgclXVgvXC5AXdetNR01I2YQpHBODsJWNgdyj5o2Lj94RuwO+454oA2dM0/TtJaK8W0tr/AM6EPDMV2GBC6A7WxgOADgn5hv6V6LfxaZrukT2NvYwzT3Fw6pP5Cw+TbXUECm4d0QB5i0SklGwCSCTgbvM5NcsAqWtgYIkYxK6ujeXCGJEwc7CR/wAtGO3+IYJNdb4cu7q5URRyQkJLxJ5sbPGSFTJ2f6tQFz/COmPWgDA/4VDcwRTyXEkKqyq0LybJZGHnKuVKKSpB3H5gFKg8ngF1l4HeyhkihMZfzgkcs8Wx5IWchiMgbZCE4HJA5zkg19H6ZJp5ss36NPc2XlgLiTM0JEzkyKG+TapUBccljwT0qFNM0y2XUntZJnlmkjtEn3PGjNukH2iNjxsXyxtxgggZ4AoA8t0PwrYSrFDqtxGlxDIYpIUJkkPlgmMgsuFcqCBjgeZg4yTXW3nhqztIt944jthE2x2lhCyquck7GIVhsGSflwf9o1ywGsaj4gkvLQQh5sySfOFm3PKVE6o7BR8sbEgcjaSelUNbnuLu4XT9Uu7qKSGQokkTqwRmbBJVXClAGXt2+tAHCfGFYrHwlfi3mOb4QwFkePelt5ivK6sp7+WcY6lj1zX5/wAl3cm6BtpENxchoEMaoTuKMEjdAp3qd338Z7c19cfHB7jS/DsNnLPNP5svDyDkxKrvHsK8qPnDDnAwevf4wvVNuYL6zkka9ktZJBCjqUhUoQ10wRS0hD8KAAAOSaAL1/CYYjNeC3uLh0e3TyJN8SbhulaIowV5BKxHpljxxiuQurhQsiDzpYU2smI9zqSgLbTgZUKTwQegwe5WK4nNy1tLMjqDIJcu3lkgna0ZY48z7voeeOlJc3MZtFjiVpJ0LMiLc4d3YbIl8vYBwVzwTgMOncA0rnUIVtrVImlVIo7UukQ+Wa2fO+LfEchgFYEncSWUdji4mqxXc6qYIXZlQBHHmvCqbhGqyOyuAu4japPrk4ryi6mntWa3Mcj7X6bmVoiOWCc44VhnPB9jg1p6fqcYEMryq6sGKyeXIZFONmwSdFdSSeeBnPI6gHoesXUbwRwsost2CWRpCqsers5bKMExwCSC2QCRivGdUWJJJHjudys0kUsDOqsVyeQ2z94jHYckDOeMnJHp0/lXduxtiZpVjdt8zt0IywYR5xLuLEHIGH615FrDtG7xGMBnaKWUqhBDo0iYwy8/K7A8gHr70AUI5m3vboCY3V0iAycHachdp4IwBkZ5PWkEkrAwrbiNVLOZANzAA7iTK688ZwAeSTxmqgkZiqKyARl2QFtrEHAZNoJAOMknn7vGBgVqw3LJHJbyIHJYQ4KgbZM5JWQrgnarDGQR19aAL+iySQ3S+WgXJCljkttxu3D+6QCTj8TXq9pbRXUK7fJE64PmYKsxRgVDlB65IPXp7V5TpMsSyvH5e0kMUxlydrKWO1VJJCbunXPYZNda2pJYmOS1uzJGOrA9N2MHy++G6MBz1oA9ttrtbDQ5lv7eG5EroLZiw2mQxvHKQWXLZwpUn7u7p3rzvxPpMd/a3E9mg3wDMtpjcEU4CvGqDgBVTIHXPHTFdeNe03WvCLWkUdul9EbYs4liiK4dI2YOTgLt6jkkj1ODySboZFLXLDMrJIoJkYqjAq6yJ8s8Z4wPQ9OxAPGmkuIpVjEwcwsNoJOxT/CQHwQucdu9aMWpK08SqTNM21WZ2VBHISflUdwABz93ke+em8U6al9Lc3+mIXdGX7WBBHEhVhmORI0BEJYq2BnHTBzXlcwkR3ZWMUq4BUHDcfKQMAfw9foaAPULfUnm8gN8++PyBG7F2eNuAAj52LuIOO23jrWBq8E0E0rSIUDsYghXAAUhhJ8oAbAUL3A3fjXM2moNBLDIZWkk3AlckbWQjADDqpAPfgV3+o6mlyVR4l8hgk8W5g334wwAYDJIfIwc9Dn0oA5q609pbSEzxtviyUxtwVkBKhsLn77H8gPeuXSZ7WV1kYRAMcAAkk5IycjheB37cCvQr6JrlY7uKRY5pSgSNSFwdjttYd2wF5GM5Fcpe2kVz5hOAxUOzMCAJAAzKARznue23PfgAjT/AE6OQAwtwHYlVaTeCVGw/eAJPOcD8cU2/wBGltlhe1ia58yMFwuJSrFQzExqMgDdwf8AA1hwSNaMqqrkZKsysQSCQQAp7Y9OvpXZaddRosciTukk0Unmosmcplk8qUdgQDxg8NzgUAcNJHKjMJEPmgfdYEbDnHIJ4YjP0PFV3LtsL4zGxVgDhwD0wgHI4NdRqFk3yzhceazSJGcgvyweQE/wlgfy4rJuDFJ5aRxBdqAOwOXZmznOTjggY4zyc54oAjE6JkBV8iZSGjyzMHCkCTaCPmwxx9TVe6hgMbsm5hlSisgzkhd3zjoBhc8c+2aSFAzYcMS2eFB+8DkE+g57dcU+ZFlG7eUJKjHzYCpgAjHBJOKAMCS3KkvgpkHaQGyzckYY59qEtJZVV2YgKwRNx3A5JLYIBwoz6d/rWoYmdwkrbY1AywBcqhBKYUfdBIGccc1XeOZFAicqqKWdQ3zKRwz4Dep/I0AZZCrIyPmRFwisMKOcBTjHTnNOSWdXVt4yq+WGAVvlGOgK4JxjB9e9IwEYJAJJIw3B6ZBO3HsPpg07Kk7gdpIIwPugt8wABPC5zx7UAIqyMzupLZ3MWOBkAkkt6n5TinxmVpAICVfa64BCl9w2nBOAQV4H44oIw26JjtIJww27yOB8v94kHp2FK8DZXj76q+QRwCTk8Hjp0PPPvQA5FmhkxOZoJM8YDK5JLDkMR8vJyfQVchn1S62WqXM8iI4WMNK5RckAAZ6DcT9PwqkImbcTuCqpAywJB6Y+Y8A4P0q7FCz5kaVE+RQQhw3AKjKpjqVGfrkmgC2+oajcQNb3N/cSxWv7tYZ7iV4/lYgrAjEhRxnGMcVCqhSDudfl3AgkYPXGe/I470scOwBn2lcgk5BK9iCD1PNaCeW0qHy0Kcb03MAyqCDjPQnbke5oArRuS+zGNwYEnqR1ILA8nOKsL8mcIRggkdfmGc4OOvPU+tE0SLO+1fLUvlVzkKr4IBIyeFI/Ku+8GeEtU8aaxa+GfDtpNqWq6hPHDHFAoddjPEDK5HSMMvXj73vigDC0zUriN490jOmVzH1B5wcqeD8nZs9BXtfgvwb4w+It2mneFNLvry680Igijk2wRyyCMB2XASMk4PXI4av0o+Bn/BN/QLa60/VviZrYmliVLqfRExEVIwvkSEnDDcScnn5RjvX6NeDvCPw/+GhOkeEPDel6dNbAK1/DFFLM0YC7WklRSFGVHVuCMHB4oA/O74Pf8E7b65B174varJp2miAiPS4pJIrhVb5ig3y/IjbmK54IPNfZXgv4SfDD4STi08H6cWlWSPF3MzLMq7CvmfuuWHAyc9D1Bzn13XPF2qO8MNzeRyW8Vvc3P2dtkhZEhIMbBDy4jkLAnO0gMMYzXBWVtHCkt2bsy3DFrj99IVMkafI4VskAlcbTzyh55oAh1+N7mWaOVxcLNIrA4PA3AguqnLkYAHAHGQNxFcfB4WMH79rWV7lFWSOVLtvIODKjCS3B6YZMZwOOM9uo1vxbo+nYuGCKXhAIcOFbadocA4CHKjkrjGCQO/mGpfFzRrd4oBNDa3E7MJbjzPLD7ZI0BRS2VQjI2dSSR1wCAUPEcVxdRpBtltykTLNHGrGOR2kZNiBSQFycA5OcHHPNcTqVt/Zvhu9jvJpirQyyW7SOxW1SOBVXa5A3MrIAQeCDzyMU7Vvivp08crW+oW0SxkRu+N/2hHZwC5ZMx4XBx3HfivIPH/j6G90qGGC+jMcdrK1wYpiquVYymPy4xvVcZABUb+o4NAG/4I8Yx6HfTraT/wCkfaLi4imhEiPLBII3jfe6qQOhxwMMeDk16zZfE3TdTMYvG+zyuhlRIJHEjvG0vnzT8FZN0OCMdMMcdDXwVa+OrG8mhvLYXENxFPHHII5FHmebB5KiVXx8uNhLEDALEDINWrbxtaLLdyXUwEqW+6BLcJOqkTrujykvyMkOMHjPsByAfcrfFCO3nuLlLvzU3meNBut5hCRvW3TaQS+0q3G7gfWuP1z40axeatDLbXFwkM7wGDzrgMqMirFlEk+6GfaxOCE34znAPxgfHy2LlYtTjJlZxKJXdmlEglUmR95+z4QY6nO7jHSsNviGs8F3cTXLs7iVLSIxbw8vAdUG1Rg7EwOThFG4c0AfpPP8XbS00vT7CVYJbyS3SaW4E23Bd3DP8zfvQU4x7kDG2su9+MYmktZrNIJP3MayOMyzO1urAu43H51jXcTgD5MEmvzPl+J7adNEnkXMiadCpcyMkhkcKs0iyBgCo3XNyCOfuDqAcczL8Wbt3kayDQlX2qkbkTJEAR975SEYsQcDA6ZoA/WKL4pXuq23n2wh0+88xBI7KkSOQrBzAZJAIwzYJYAA984rsND+ItrJhZdRs7q5nhMUkM+4eTKsuJWidWBBU7WH970xkH8hdC+LJaSKB7w2qTRyq9y87iOQPGXMZjdwssW7JYgkLuzjBrcb45f2fDG8dzNJtuXFxAl0/wBlneIllkjR13OxAJKgnaTwBgUAfrxD49gMjyyXv2uACVbWWDEKp5JLSGExjcwMecAkHuGA4NfU/ihbW88Zs7aG6s5DDNKsc6QywxscS+cXibyJOSEbBOY+eDX5N2fx91SRY0+2Qqy3U0rWolWNxb+Q0gLys4GHYBWweAehAwbcXx0gjeVJ9S3p5scpjWF2Yb1GWhMhZZYxKzrjA+WMNxnFAH6j3fxahaFvs1ogRjmEvJJ500TiRDEs84ZVYAjczAA7duK4y4+IASa5vNKtwI3VnNu9xBtSdy8lwLp4m3ouxgFVdgGeTg4H52t8ebOJrySK4lcb28m2MrbpVIIUlWcqEXb8y4xnoDnctCf4z6Td26+bMtvOoMskkbyEyuoDCFwhBEjSlQcNkbmOSM4APvE/E23sbyC2v7uOKedogtlFaQy20MjKxR0i8vMkqNL1JDcjp0bnb/4mafm+uIYtKZpG89oJ0YyXCQPvk8sFGHnOu8KAVxv2gcAj4Af4jLqJcNqsKwiXzFEssilXXJBDomVGFY5YkZAGfTjL74hkyItvqrsyPMgnjJyd5wiB5CC6lQu3jOT64oA+65fHNzq2orJAojMZBhRAzRpBulJt22kBHZI5c8bn8sHNcV4g+K0jC/tLeV4bqK3lRkZoAQAV82NjEV2uFDEZILAjOeBXxw3xKu/OmRNZkszBCyQzyI5eZdj+ZvCu2Gbdx19gM88k/iW91P51wYmmIklZmDTXDxl3BPLNnYDtJxx0yTkA9s1v4jandw3by6yEQqqQCZpI5GjMshZEKnE7bz95vmHl4DAcV86azq9xePM4cqBIWVt46qp3KF3sSSTng9T0qtqGrPM+3zZbjYpMbMmBhh80gB/5ZmQvjOD0zzmn2lhd3iqsdpNLJHMDLJHG7RlQqtEVdUBDMVIHqCO+aAORltryWSSUkgFW+VyyuVUM7bUxnaAvU8Hp2NY8sk0e5vNfcgwvAwSxXqcjjaH6e1d66TQJIzi6jd4JGZpkUAuF8t4l3xFnydykd1z97kVzc0Nvt2ujqyxvvUwsShIIReX5A+XnjBJ4IFAFnSvGet6Rb3qW17Ntv43F385I2NtjYqWcE7soCV54IOetdr4c+K+p6I1vFGv7xpIpTIZXYkFQ3zKjcuTuJ5Gc4IFeXSW6yAKkYIQEgHgLjgkjsMkZqgxEJYxnEg/jCqAmP7pJ4I56UAfo38O/2ltUs5LeO5nDzSXSyJPbyvatAofzCZGLjdGIfMwpOPmw2cgV+mnw9+OeheItKtxc6rp1zLcmNVt5YYYBE0cSKFjlmf8Aeu8ro2QxUEHafmIX+biy1e5s3VUkMqAbsEORlgPkbJ4Axjrzt7ivTfCfxP1fQm8tJfKLlCh3OhRkcMoDhh+6B6jPYc+oB/SRrqeFdb0y5ha5tmnaCIy2xjZbgOnCtEsSN5XyZB+ck4ztGFFfKXiv4drIbueGJb+3ijmWKNdpxvmwmbcBd0W51JJIICZ6krXxl4D/AGs7uMWttqVtFuidWa4DMpkAQJtDq33N3J4HDEE4r7R+H/x/8Ga9EbaK4tgbra8sc/ESsVDSEvcgjOxHIBxjBGcYNAHzzrXw1vdOtX1CTUH04TTKtyDCzI0QR22J9lQqgVT/ALJ/eMMgVd8IWWm2UtvPG8d6WuHkYLKwkk2gL5qqMiNdsqcMgwR+X0jr/inwW9nNNAbHzjcRybCDKX3SBcPiRUQmJWC7Vbqc5AFfN2q+KPBtjqMt9bQ8mW4WW2QmSPMgRMPFtAjXO4gDg+Vzw2KAPezrS3gbQLS6EcYtWng8iW0lgXdbhoYGVZVyNzTKBtAYkKeea2NHs5bjTnguZ7WGVfNVjEpW6giHyInl7srGVCgDlcOASwOR8qN4+sb+YLb281oYPKlE8KpBNLAsmZFVYnCmVl2pluhOcccbeheLGnmmOn6nLaMkHm7nnYRzYdUK5nx+9AEoZeDlDtLHBoA+wLS58u0hg3vOscLIl5aPagpLHbQqYrnaSVKyRKSPkfMmG3AcSW/gvStQsJRfyQvNcuh8kxLAs0g/1MvytulnVS5O1WJztICkE+BeG/HMSTTfbzJIXI3wRRxM6xoGZrgn7SN+53DMMEqqttY9K6zSvHNtDA11dXsQtrK5YxsXE9ySZEIiZGwCEAVtit8wbBUbeQDb1Xw5oVnZaja/Zhb3DpJMLiBCZGBSaF5E8oEJIGUbkcqdx3FAATXjur+E7lLcvpskd3p7xRI8dyAJLa7aXHmm3TDNmRX25xywJGc16ZL44tr27u55VscTzQzwXbQ/Z1vLaW3ZprxoMsFZmZwV3ZJIYjgV5R4m+Jei6LFdPp88cMtxA5mhWRiWnYtGtw8KoDANiAoCcfvkIyvNAHC395FpCwWupXsdtFbeakscwM1vK4G2IPFtHk5DgBSxGSTtzwfN9U1WCSTz9HY2wmja3urYPgsoZZnMEdwdoDEoQyjdxwB0qtrnid/EUkwMETI6Tz75JYRdvG7RrGCqjJUBHbGwNxgHPJ4GeMwmKWyuQ0NnOgMkvnGSYPhsLHIFIUFm25wvy4DEYyAdtYardyWOo3Uy28E0SoJFCET3MYdFMbLlg0pB+fAGRntUX9q3H2SewuvN8hdtzZzKpUCCYkq0YjHmeYitjOCPmIIqPR3s4r0TebNLKrx/aPmQxXFq0Lz+bJCR87iYKSFJGyPChjhTh3t9cfbbO5SMR28MyLOjQlY9pXcHfDHEZZAMAcbjzmgDp7HVIdOhmQXX9py/ZfLkhaVlcRS3AOWkgUbuZHHzb2HO3ANR/bru8sZ9MubIXMcjRz28luyLcxxZdAZn3fv33KVyVyR0I4qtMl1d3Ud7BDC8VxHGjpbHElnDnzpiwaXnO1jtY5AYcA9O50bQZLk2evR3EZZYoJgGQSrlJkUxSoGAAwyYXnO7PTOACnpOnalaWiafLbX9xBc3nnO3lAtmFMqXVWBaJVOCeR85weTn6w+G+nvJpaapeadE0wlW3a0xIIpjE7LEzbFOPLCtllOCvqtec6VaJrWuJFeK1lb3EEzxLaK6JK0abo3YfKEVfvAcs2duRgZ9xmvT4SmsdG0pGneeO1DJMoEks8gKSFGE2SAkjAt14O08g0Aa3x78bTeGvhv4512ye70u8u9IXQtMhZZLaYNJFGszxW7gMII5Hjy4GMPn5Qc1+Cd5d6hqd69zfXFxe3TNKxklbcxz0laUDJblic8HA9a/Sb9rf4l3HiPWLDwhpt2sdppVs41ARyM4l1S5aKWVQ24ho0xHjkkNHk8gY+NNJ8NRea/lsVeUJHHOEcsN2SWkOxv3eAucYbGQOtAHmelaPfXcwVI5jhhIXG/aMsUjY4HBycDPc4FfQfhXwmn9nyzXUqTNG3mC2y0crAcMqOI+QCBwf+eeAea39G8ERxrFelpVkiiYToVZYpXDAxspMfzKeeeADx05rt309LaGYJahmkjAjlV2Rl27fnRgRnLu3HX5cAc8gGBr5sl0qeJlRTKsCPJKRFueOJHEUCpwGGGzuAJJznGBXnunWyXSXUkbqBGkqW9viLzp13kbt7D7owRuVTycAAnNdjqGnC/kePa5NsEkEf7w+ZkLkMSemQSSe4qLTNEktnupYv3BWXbG1u+5MENu+bb3DODznAPoaAN34e6Rp2rC4sbiN4pI44ruJCI0m3DeWyfKy5AU/KecMRniv0V+BujWRj0RpIbm73SpA0skWADHE7SK22MkIQyYwf4QVINfCvhKIWV8W2Pggx+esaEqhUFR937vzDuO9fov8F0tf+JQTcrG5kIMUjPDHE0m1GuFV2ClyoUsQckHHOBgA/M79tv4c6JoPxQ1fUtNupAurvJfsksbqqOQTOisUyzibI75IwAOtfB89qH2huVjUpHsXDM+4uVZcg43lv8Avodelfvx/wAFIvhKlv4I8JeM9KisVsrGA6bes5DTO7tHNEqh28xnbc4P3tvI4ABr8KdVskRzIN0eVJH3gFkzkRLx0HLA9e9AHEpGwaVQqsIyxYtkBQSASBt9So47DmpId6SjZvTawJ+Y44AJXgkD5s4OcjNPJkt3Dgj50+YsqsCON2cjOCR+uMVsRQpMRGVggDxrMki7Rkg7SD+8wuTnIPYZHOKAPYPh/wCILvTZIJY7ko6ODsAyxVfm4kOTvLk9ePmB7V+wf7LvxVmN5ozXF75Wn29zGjrMduZEKgCQImBEudqbF3AleBwa/EbRrsWL2zuqy/OzAEKMttMaoXVeVzjqejZ96+zfgr43OjX+kx7pY5BJJcPGJA6ovlq5ZBLld7FQAT3Hp0AP6v7HVrW+0M3YuoXMelXM25SW3PFA0+9XP3geOijG0nGK/nY+KHxDk1Pxh4gsp72KBLnV7iNZ2Dy7RGZUhhjyCVRpN5bkAFgTwAK/Zz4Ga5deN/hrM0Exk1hdL1BJIt52mObS5EiAkfA+UsCeBnAAzmvwW+KfhmW18carp73Nrd33255LtEZt1nMsrpIk20FWBBRsgkhlwD6gHqng6WS5gk0yO5hlkEbhLkqczxxsJ5N6qrbVMcQxyuDg8gmvJPixbajLePaRsFjDPJujV0EiqWEbknJRwX6ggAk4OK+gvhx4Uh+xQzDJneCNA8HVmWSOTa8S5ZVwyANzkNyTg1j+PvBSNNL55lmuMNLJLKcosafvRt8qMYyBIcYwMgHGaAPhe3sbi2uBIsTHywP3kr/KMBgxj5G85bjGMEHOc19B+GWF7YtBNH586oixiE5U4fadx/iGTk43bs+lVIPh/dahqrwWxEQaRYxGwiYv5mB+7Z8LkYZWGOpOT3r2zw78NLnSBJCskU8UkDIhjmy8bPCG/jH8XzcLkBsigBngVbXTb2C4yskayoBEF3OroI+WXIIRSVPPAVweD1/ar9mPxDaXMdrcW8bxW7LE0ZzGzgqgeVZDGOV3suzGAQqggdK/ImTwbceHfLmuLZ4lkciNm5QneZR8xjxjyScq3OYRnggD7Y/Z68dWfhy9iR7gRL+7jkVlSYiJnU7gmWKKWKDI5OeetAH73+E71riOPbOIFa3MyiUsyhFQtHBkKS0jMT6Yzg4reS3W7aeQhY3aQlmwQzFXJLA7xkF9zduRwa8M8DeK7a/sLaVJHUyW8WyKQOcZiWQAkJ8jAhsnr0Uk8CveNKmtbmAN5kKyeTIohmLos7rGJfLRARuYByxyV+6wzjGQCq9vBHKHgbzA0pkuNzFkbIWNnBYZHGOoI+UbcHJPTXLw6jPPNbWVvp0UESwi3gYhJfLVUNxtZsl/ML9BkjGeRXE319Z2cDFYoprd/M82IyGVlOd0itvlYZBcEAseDjjg1ydr8Rha39zDlkYxNBGT5bNGw+5NHI0oGQwyMkjghhyRQB7Lpxe0jiZ442lDBsfuJwCpbbncG2jcoB3DvXpmkm0VBPI/llky4OWMTgM0qqqg7m54AB7AetfKJ8cDTlMj3Jl3n97l9xdtqsshCgBWO32BJGB0Fdxo3jpr+w+020riTy5ArKdp27SrAuxLAkBwSDgDoKAP8+jSNbaS8jhKxhZ5S6YBXytwLjht2CrAZI5K5Udau6pf6ZFa21vLcTyxyrIrosqIVZS5VI0bhGfCtg7iOoz0HlMGpw2r25uIghkSRVKzJHOsoIjy+7PlxgknoDgdasw6hZ3/AJ9zfzkxwHYIY1CvICpKyI+7jlcE4PPoOaALr6lex4lVRJBICwXklIw77RJjO05HPQ4Gdo5rootfMsEdu5S3lhtkmjOTOAxcSYjdcCFWUSEgZIwvGTXnEt6Ijev5htrbfOwtSRI8ix4CpIFJV8swAJB4JIIAxWCNWY+TLMgit2lZFaFlGQTnHkF/lUZbkAD5sZoA9XutXupFkZ5y0MZLOpIiZP3zAYiLhncMCp46FuMEE2D4l1G+a0soZIp4gQzMUO4K6ohPmYDLhFyScH19K8tu9Qjks5ZoJFurqNvlbcmFcFmYPBMg835dh6uODkndxc8N6rPZlJriBTsUMpeXPPJBXBO3kYxggE4wOKAPoKDxTa6ToNxbXDZnkLogJicyJs2MkzBNyRkbSAF/hP8AEcjiYdTstORpbARRNexu0kzIrRxq2fkUwliybsgKdpBUMc5wOH1nXheRbnXDJGFUJxtBARAU37QAoPQHJzmuU+3mSJUSVowrl2wVVQ7fIwBUZZdqrwMY5PPcA9Nm8SedFAsFzLM9um0xSI7fOW3MsDEcRgAA5Oc5APSuT1HVp45WXe4z99HU7suUGdpXjGCf59MVVsbpRFIzyp8irJIIUcTsiLguJYV2nbKI8eZkDGfesvVruLfJKguHkmUEvcDPyMd5lDqcEkkjkYx70AW7fWbiGScwySb5InWQl+OWZioIOdpAj9Dz6Vh3ztIcuX8z5SpDAPkgHcME9flOTg5J/Cr50RBVFY3DTDZkYUqEYdR907sYyea6HSLW3u3mVV3MiAiIsjtuyN2DgMvys5HHI5oAr2elNMn2l0WRyTuSb59zEAbuGzuwcj1NdbYaX9njx5byzTmNBFhpMDG1WTH3HDpjkjaDjHStaPRkggt5PIlgDSHeZnGz5ScFGKHGRt69z0612+i6Kz4c7WKyIUhbJJk3KCUXqxwGPQZA546gHfeD/CayRxMbdY5YhAcOkpaUOGZwFdScCQA8MAM4zwa+qPCXhDfcWhRWtvMLZliU7lKFckgSkggrkALghupxxzHgCyu7mLT4LUTylI0ga3W3EDNgOREhA3F2ZcZYDG7HQ5r7R8JaVbvbJawQRfaHiijvxIJkltBsFxGY0EZCTMyqvytklicjggA8s1bwtJBDujkiYCSOO5jnYK8+1fKEzwsm6POVAXc2MZ2g/NXzx8VJbywlt4LiVXhjnTdJcWylDh1ERtZEjMqnysnarKDxluSK+/8AW/Ds2p2D20dhIZiisZnZIiyhxJhvMj327B8qWL7WBBBKYr8+/jnPM15DFLbtG8dz9mRMRkBYmKYWRzmRlAIBJPqCRgkA8Ng8YvYeNNUn027PnRSW0jtcpJIkTtEissBiVgyDG0l1Ujg7ueOtmutR1m4m1bU5GvjIZGY28sMszogcbUCsVVCCBjAIycqeM/PlxbTTeLdSEFw8ccVwZJpIlRvMYxqrwuy8uNxbODwcjmvY7Hw/qFzo6F71LaN5HhS68xgTI4jKTtCwJRGEiYB9COeKAMj+zr+91KS2gWWBniYApCDN5Z3FUkQsnmrh2DDngnAzUEVs1lcNaz5juULebBJsNuzwoVWVlVCytjdwSp57gEHodBstcsbt0+13LFS8cjPuZCYgrHygQdvKgjgFchhjtPeRPPez3GopNNshKRyjjdKXITe7NuRS+WGB2yARnIBwut2kVzLcNA7Swxy7TyWZZIgDKuJF+5ukxyeScjFUri3jt7eG2gbEzqZJAoA3hkQMVAcqGRSecDJOWBxirl1Y30935NukpUs7DIYr5QdjsIc5Kkgc8HB9BkV2ea4uIrd/JgMaqBIQzrC7DYGd1B+QEYA5AODj1APVfC+qiDToNOtrX/SFWCWK4kaSaWVjGd0ZjRjHAhdyTtQsdnPOSNXUJpr2dDcFZGMgLFXAW2kVkaaZGdSx/dqwBzjgZzk1m+CtNmt7KW8MollLELNu4jEZ2s0aqu4KybcEnK5PHOB6JbeGk1iaM3TLL58V0iTGKRV88EAGZAAJWBIBYAMxGSDgmgDxTUlv4LyQeXI9nIirIY42RhEMhJGdgOSVBOB2wDkkU7+y5JrZ5ZXl8iO2C7FBWV51jz5S7mIVVXlmIGVDDAIr6Lt/AUzWwjmlW48iVtj7JZkYMN0cLbd3lsFViokVTyB0Aqpqfw6twLtLea482c+S10UkkTLYjkjA+Y7mIcZJX5cMflOaAPie3i1KW9uMGCKOOXzZElaRUVY0Zi5UZ2xqoZs7SBtyVOBXAa9/bUcjAT3DrGirmN3lEiMxU+W5AMis/fHQAcjivvbU/g0beK48uREWSBJAWvoPPuTJEo+Ri4ZkIVwq5yVYDnBB5h/gqCgWa5sbA3U4QQLC2Y98AkieSWaLEm2IqpA2oWGCR8u4A+GYb7UbZZPODR+XGwKSpJu8xQXVWCEfvCTjJ6A1c0LVLp7+KeKFo7kFC7AEZ8snBY8bTjglT34Oen2befAyGEzzO8l0IbUXEhCo0EqMzFpZW3ZVjvBRQQSyFSAK8QufhvqnmXF3Z20JhtpdoXJjWdGMiBhvbKoqDdhyOM4zwCAcfN4in025luHRptQRmkgGC0DGUIWadZAxkUI3Gdrf7QA2m3a6lFrcMFuqJbXEl/umZoi9zLGjI6OZRt3jarHYCF2v833Qa75Pgr4pnsW1C8jZIyyhBHC87rG8G+OXoQsYbapz90spOFO6qGmfDfWIrm1KxySS/aHW4MRLzBpDtSfKnIRZIlAAwMMDwRigDF1LxVFaWMulXDhxKyBW+zpH5UkcoZwFLtsbGCSmQMFQAScUH8YrFaW9v9qZUsw3kSWsrIhV1KSSJGyMWmKhMOSCMbSO42NU+Hs0N/ctNGxuFcRgNHcK+c7B5iCPhyoJYEB9zDIJrEn+H91PENtlMzRIHVgpIMOTuCjaf+WpGc9AOcc0AXNN8XwQzfbtT8i6ItQUCxO7HyxlIipRtspVULNjIAxnaCGq3nju61G6luUjtbVY/tDQq0QuiZZpGCTQSOq+TtRwEyTtChQDkkV08BX8UxW3EwlkikV1MbcxmIllGB6F8AjHTnBxV0/DfUkWO8uI/s9mUuFwzR7rhLRHmkTyWOQd653ccDCnpkAr3Hi+e50x7Q3EkyvNCwmErq/nlD9qmkCj5l37BlmI46DqOPfXryOYtbFcxoyt5v7xTwySMm7P3j82STg8jGBjs4PCN5aeUIH2M4LvDNHMytEjR4lAZQUjIkCsDt4GQMEGumtvhvd3Vu0dxYSPFcR/LLbwyO5PlGXLuJRsO0NnkkbSdvHIB5rZ32q3IjKSMjspSMP52+dBgIsTbNjYYgY3DtW1ZeIrpFuYHjYnylhAdZACVkyzrgkDIbkEgHb1zxXtfh/4al47SyW1nSFSoMzQM7I7PmN4pJFwHOAOoJA5NddL8IYbJmFxCFu4maKWIRoiLkEqJWGNszIGwOWPfJoA8AF5fyRqLSGWRoo3ldTuZESJEdlQZyGVQxOOoIwBzXRW+qz3NnPZbgt4YcNFIGXgIsn7pn/1h+bB448vAzuJr1a18NwafOlvdiO1sY1eWQhI3PKmJmZypCMVONobHy9DjFY8/hmJ5ZfsUy3Nv5szSXTBHkbe4IQSKowp3pgKACAODgYAPKNLEtrIk11bJIDlkUgJJuR2AaHjATPqPvR4Gas67NcusduEijilbmWVlR1kCq0jCTG5I/MZjgDBxjJzXult4The38i5hA2nzFYIAI4wXdVZ1QFc/McHIArltf8ACEHmRgeUI1C7Izho8I4VFkO/AY4cnhQVOTgUAfNlzcSxswjKNgOMkfeAb5QeARjr3zgc1zdxqdwiSsu4KXcllVs/MAu11U4AyRz16ZNe43/hOJPtE5CAGSQgIqeUBv6RgnHl89uoxXMXPh63vBLapbvaiOEyRh4SsTlD+9dbhiFVsgrhieMAfNgUAeU2mqNtkknWR5FHlozyb0UElijRsCWU/LgjGNxqF9QnVkmWNYzITmHbgF8FGYHAxnMmMHjeRXb3Hh6G2TLwyM7ZZ8qoCkKMZ+TAbf0wSMH8ax7yzgntwtvA6sAyOTECUO49GLE4wyemMdOckAyYLlJ4TDLblSR8jJJja6qwON8bYJzySTmn2kpVRvjVljmYSCZYnnLDAZQQ4wAMcbc8nkgUyOznQSIQ0bIC23cQJAQMgDoTtwRg96qXFrc28IljSOTzXOX3ESA4yQQRtcfL25zwfSgDXXUolEqQvD+9ZUDEJAQpCF1kYxcPgAggkEnnHOYzFCJ47hJFfypS8UCvDcuFLEujKrcuYwSWCgcbj0rAuIpGCKEXzMbmDYbL8fOrgAoMbeOeoBpyWU2VZY/Mfg4K5IJJDLznIOfxBxjmgDek1K4hQ2ZgLRyOZpPOiYMTyFkBZMKArkDnBHtg10Gn3k04EUELbVHykAkKqqWBkVBgN15HcfWuXsIZ2u43nMsbOpWRwr8qT8wAJwVAJHYAdsiuvjvEsY1RVjkEgKMZAybgxwy74QrMv+8Tx1FAGiuuyWAiCASz7hsAwVwAVIIBOGyq9c+nHNTHULq5kkldNshXzm+UfMOc8jnaQ3rwW6is7S7W0upZLqSKaBQ3lbPMM5y29gyowVtm5eu4nrwa9C02whvZWg+026W8sCxiBxNH99keLeFBBOVQltwI24wewBx9vrN9ZjfE2PLlEr7ZHRpY88xhVYDb8i54zjPOM1q6V4k1K6jfyGa4KuzQ291FDKww/wA423CsCSobkA5JB61par4WhsrsLcy/MyjbGnm7o5PLcKkitECyBVI3YwSuQayFtrG0gliCtLPIAn9xkdc8xSFeQTuz1B4yOM0AbF7q6XYeJra0iZ0RY5ImaF0bCowBDEBd+0nKEcE57V5T4rsIPtzeXdTOjrmTYyTbPkDZDDALfMM54zwDXYyLBPEisbgyRJ5agBdpZmbJJHLAcjd0BUDFQ3OmWj7Q0crEcSAFgUViDnkDKnJwD1zxQB47aadGJVIlIT51Z3SQpnlRlUzzhhzngjmv1E/YQ8NSt4gsZIZ7S7lXUIZ/LluY7VsRHcQFnx5oJCrgsAAp6k8fG6+FdOmMFl9muE3FHVXHZ1QrufHykqQOemDX6YfsfeBtPg1vRHsI5beSG4hlc3LOcPhgDGqAqBvJILDojHIFAH74yWV3JoVrA9lMwNjFJDEY0mjRwjAujRserO25W6jadoOa3PAFmYtQhkktYyYkEUcbMBuidmO8IGHmqxYZ6hfM4OQMYWh/bHW2tY5HMq26RtO6t5cT/J5YJ3LgFTgnoNoPJr27wj5lreWCLKb4SJI08Txl3t0ch9sjT5ynyjbsyCXU8dCAZXi/w3pLWO6O2htpHuN82zCyK7nzEjjXZym8nHzEsvBFcxoumR2EKi32IsaGRFSEqFAkdmZl5CqWZ8Ak44AwCK+ib57e9CRXenWrQHBllKiMhI1ZxmVsAPiMqMg8vgdSa8lvIrRdQdf7Ou1Fx5lws1vKI7eGNWCYZWgC+Yf4QAM7epHQA+KvitrEn/CSSWrSsPnLOfLkRHjXgKZiMMc8bRycY4OK+Nf2gGtT4evLdTJdRvBKTC7ugR448lo9wBQ5IBxjOeoHNfb3xSi8Oz65MftGpx3P2gRPDJDayRvmaL94jrIh4VpiFAP3OmSK+Ovjx4djsfB9/fabe2s915TeQt750E8bDJiZkuUVYk+bByxXge9AH89/jTSJLfxHqRa1mgj80uJBFIsSqZHBJZ8jAdTk7uTyODXMw6Y87AKrXCszbWVtjYGWG0OSWG4jufyya9w8a6D4m1HxFcyXdhIojJbz4oiY7hV+fe0sbFbiQIOoY8DC47Rx+GGWK3c2yxyIVEgCA4yoKthV24OcYJJyOM9wDxiTw5KJ3jYXKGVEZhtYLngAEAlZNsm4Eg4OOMCopNBRykMQkknYOWGwKqvH8uxi4GMgHsRg84PFfRuleHZzHM9yy28DAC1E6MWlTbmVdmfnb5QPlUjnB6kirqGjOIrVo44w5DsGjijUgbg2JFxuY4J5PUA5OM0AfMD6Q8Ux+1LsgVJZHG1VeYFdyxB2PygdB8pPIArMXSreSGZ5ZDHsUMsQXcSFYFugPRAxPGRt9K9j13SL+9lvXe3OUjdUNnEqxswI+dyACQUDc8tkZ9a5i08L6iwEvkSLGS6vOQyICAMIJHODtYjOD9cUAeXTaUjFAkZcAIJCIyHG5trKpY4yEyc5xzRJ4dktjHPJFK9q7MiuyFBuBxjdtYEjK/d4OfSvdoPCrPFGrwAb+XZVZfkIcKNzcbyR94AD5QWI6nUXwhdM8OYWzGuRv3SFQN20LGQQcAnr2brtGAAfOsegu7yMimGEK0hkdMgnqiADkk5HPccnoac3h2WFgZGOJAeRhlPqq+oHseO9fRbaEuG8+JXnCKhyu3BijCRoVTARNmOgxjNY114eTeI1RZAhyCvKIshG4qSv3sA8459KAPHI45bWGKBrcbZFmRGG8tI8oKbnUnDYOdpx/CKfBpUchwGk+UZCvjJKqu4kKeTkHHtXrU3h0yYkhhaRrcARqihPuknaxA+98w5wM98VZXRIIjaxy2rxMArTGOMyOyOplXkctzgckE5HrmgDitL0aJzA0hyrHlWOWOMkgjHH3Tnp0wCK9FitbCLywETdtOW3MCcDIJDjk9885zUlrYwR2MkUFqitJK0jvJCPO2gBgitgYUBTx/tHvXQ6X4chukd5m+0bbeSVo4g+63yURTK2MbScnIJU5IwCMUAULe4xbz2MEbsZcKpYbxHExL52hlwS2wHnGWB74rIa0WdVjjeXecJIAiht+WxgYbMeACfxxXokWlRArhZgZAEjkcYLcBEyjDJYEqBnoCParmm6GyvO0sITars0z7SXCPGdixt1chm4yAD7AmgDze20qOYtKJF2j907CNwkUg+YiV2+9LtyRyMDjFY174ZkmLSKolCkSM+wJliw4Ukn5z8xx355649xttJtY5JY443jS9dpJ2jWMhmLAmPaCDguU6nBPA4AFYeq6JcrIXgcGLbKCqRulwoQEIZImOUJ6jk8HqWFAHgl7piSRS2p27xKrMWjBKuu1SC+AzAKW4BxyOOK67wvplukqC/VoLSNGMSwb1eVjg7Md8k5OSOvfBrUHhTVL6822+S3MgE+/YChByCoO7KnoATz06kdHZ2N5bzyWb26kqsZRUAljlliyA5aIHKBzJyc/d4yCKALD6Xp022RLNFiEiSRJJ5kgRQrbQpP/LTYWGQAMqeM11PhhCyajA3lSxlEliiuNhRtkpeSNnfHlLl8gA5wuOpzWNFeIjPaXtmIZIwxUlHQtxhJQSwONwbpjJ9eMbPhx0ju7qUi3Ym3uQis8gXiB2DNGknzNvTjHPPXOaAMa+0a2vriV4Qiz7VKBmljVvmO+MtjC4AIBI6k8VXtdHkEPkh0ma3jEYijUFlDgtKcgAsc7hkeoI45roU1NCZLeOFAXOLdtv2gBDCBMT5hPzKx+RyGKsvJJBNGnWshyRdtEVeRUufNCxtAeE3hUyZCpA25OPu4yMAA1PBSXdrfO0UaskOxQ0jhwiZRR5W5htfzGfIye5zzXda3Yrdq5W3O4xvKWSQt993Bc9SqbsZH1xgHNZ2iwaYroVn2ZZPMd43QgkeXl3Xd8pPIJXp0IJrs7oQyyw29lLBJbwwICwkWTzGyGmjRmy8g3s20EZ2sOBxQBwN14TY2wW5gZ/P2ThvMWYPhf4sg7QRjr93AwRjNVU8CWNwomngiKiN4UYuQ8YKsA4jcNuUF1IJCglCOwz7FAqpCYTbLIkiNuKg/MzHIQAuCCr5yRkDoFwTW3aSRRxNBc2ccUQ8wxzKyl23mIEhW7qUOOcYBz1AAB8sX3wvjlEywPDAz7/LmuV8tN7kbUITJJL9sDPUACuGvvghrCrEyWrOsgYtLbrI6sAC7lmBOULRnGc8+mK++bDS7C8mHmQwTjy5CsbiIO0vKxuXaMjPKttPUnG4YFddaWFp9ljhltFAiUKJN0aXAyf8AVIfLUuBwcnHrzQB+X83wV1na4jtQwMhzvBziEMflYJgtg9McfQZo0j4H6rPNLbT25icTKYztPlywMQGLSEffXDZAJ549K/Vq28L2uoSLHAY5Z4SHWFrcPKTGd+fORS7RhSSecYUdAa3rTwPDa3Je40xWkeVdtxDCJVcMy42wEAxgqpLYBGQecEmgD82dB+Auq6ZKlwFdTC5kcSQ70RUkbb5rcgIFyST3GOMYr2ax+DGrf6JeT2kcil1E00IVVaMjb+7jQDyxhj0Y/dzxyK/RXStF03SreaARWj/aIZUdZ7c4Mbb5NjK6AbtgA5yoZsZOc1xusyNYtcxRwxrbR2aywtCIHDeaclVVHyIdqnk4HGBxuwAfLll8KNNaz+1HTGV5VKKqRIxnhkdQrkKflAcOCGw2DyMYNc74j+FOkw2Vu0Wm3dlcJKs7OEiXGTIUkVQcs+8Z3EqPrxX0HpvieEXk0CzJCwVneMq5ZEjYFgu6P5mKh8Y7HI5Gas+KPFGiTOoDq4aJkd0w+2YMAWAdcxKSPboc98gHwZd/Dqzj1Am8jEkjxmaF2lQHyw3l8xsWyu1cAYHI7iu607wboqQK0sdhHkbkBUBhIVTDCTlgpdWG3AA3ZAFdv4j1LQ4mkZZVEgifDBUwE2uYwzfKGfgg45ycc8Z8ot9TElyFedTtZHTzJCqxksWLnaf9XhseoOBnrQB6rp/hfw3exKrLALpGQIqghXIZRvOQOD5g5X+L5cc1zeufDi0lVSqQyKBJ5IdUUhQQpO6JRtTfv47n3639Cu7ezureeO4k/wBVG8caSM4UYyqCIuctnyyec5TnrXWX2p/I09osiSqGYOFdg8hjckgOG+YlmwM45Jxk0AfNeo+G49OCoYDtE877wqSIyKEwASMfeVs4JOCeD2ns7OyKLczXMSvAmyI5MrSvGxCoFfkMEwBkcBRxjGOr8Q3U10I1mtp5ALcO+1VyoLTs2F28DDA5O0ZAOelcJHqOm2y20aWtxbpayL5plUyLIVzkI8nAOSQee2OQRkAtRaXZmZIpmVopwsjIy+WDuk3NgSnBATdg4A+YDnqJdSg0Ox8trGwjuyV2bBCmNiSZY4UgLLhwXHsMYzWdqFzZ3kkLpIUKI5dvuBSx2owG0fMEOSOVII/HorCLSru3aOeSFl2EDAUMjBVwBIful+oUY5Xp6gGXeeCtN1yNdRhjNjFdIJAwRtiqYFkYAHO4nD8bu+O9cvH8PsBjZ8tPLGEikjxM6kqQWO4AEjIII4574x7hpktpDZi1WIS28ar5ce6NtpYj/Vbm3RALgZGM9BjHMz2NvJMr20DpAUcTq0xjRJiD8wdMGRSCx253EjjoaAPG28H3ViJ9sUsjRKOrmV4JHUBArI3yH72CO45JGBVWfwxMmntdysIpsyQpCo2FcRhVZFZCMkEnODkqc8819Ay6JBp1nbXQ1ETfaLYy9TI8z+bKuxiT8+MA7jwD3z14h720nK2k4if7Nclncyl97yfvEMmwney7mO0gjbwRgbaAPNtA8MrFbNcsvkyyF5vKKIQjHIRsbgRK0kgOOQQORyK9Is7K6hsba3kUzynzXKokasU3oPLGfv8AIyMkdTjqRWPcPDmaH5YJQx8p0DeUjA8yuYzjaSwGQR97J71bt9YW2mYwv5zRKsjeWzIqg4Usu4jEQkJOMZ6DnHAB31gl9ZWsVpbWwSRyhGVKvISAdpIHyZPPoDjggYrWGnSrcKZIiIkl8pwdwJGWLfxDOFLZxg/LgnJrkk8T6nei1WznCXbBSXkIEhgDRtsD5G5tqMMjnkAY5r0nSLyRLK4t7gu877ZQss+4LMxDEB9/7zLAtgnKnHfNADbLwHpOpwPfQvFFdQTcR3DEuSActH5hJ53dc4/u9Kzr3S5bGRnjgnQgPGFVH3SSKCW8ppMhXxszjJwMnAFdyU1KSFJIreTyUQIotyMjySrOxZWJK/ebJOPvAAAcU55EuBcCdibnMjL5zyNG8gQyFJV5Mlw0ke0fxFiBkCgDy+4kuZJ2jiUiPbEpEpMUkZwoZ1+bDBSx4ORz3IxVCbMEIWeZHtxOUlcSBdiFo2UM6bQArlTkk5A/A9NHai1nE2o20lyhR2EZ85nklkbBRXRvmkyZME5wxxgkZqjJoUF415FLFIoDRvAiRiTy1EqB1Z3Yh5iSCQdhHljqCCQDyi71fydSvYrdzPaqVhCiZplkCgF5IwFUGNghwMMTlt3XiO01md0877Tcy2MUizGFWCENuO9EUsC3y7QQOmTwRzWrr3h+CBnuXluBKZfLBCDep3AFnwPv8ScdyTnJ60DYWVq9qj+acoqOnlSMN7s2xtsnKAo0Z5wPm4JBBoA9R8NQtrciELJFZIYzcTpJKksiu5WRdpTESEt24J6j0+l/C/w31i6gZPD2rgXDIk62d8ghjvGBd44o7pOElyrDaysDkDKnFebfCvTNBvZJdMvIFN7hHQHypFMfyqIiUBLDYrAclcnJAIAH1nbXz6UlvBHbRw2FpNGga3VW2IymTErK5cOVLHdnsoFAHitvc+JbC4XT9SXybmK5eOSGUquGXzAYrmRBzH93G3r8uTyTWvrc+p3En2a71RGN9EgtViRhDE9s7QmEpJJwxZWUSL1ZRwOcP8a3YbUpbmF0a3+5bxuY2nbLKodmfJD7WQ5ycheWxmvOb6bT7F1nnurq3KB5VFvMzl2yJGXCqSGLAkBONw9aAN/UV1O1v5IoIGeG6WGKzuMwxNbeQm8rOgY5cgncwGCSQTnIrg9R0u+gElxbaz51xINwi+Z0KxuDJFHcvIfmDKpIxxwCcgVEj3+oTXWp6VqDToRHGr+YrTxpLndku53nY5Ax8w3cc9Me5tbq9jtdOW7u49QO9pMMVUxIoVlTbyMgjK4z8rMcjggFHxXZXPiyCzstYsYHgtmZWuJRPAIEESxjed47sCqrxk7eN3PyFr+ippmoX8d6ghtbZZbWCCOV4GaFdjx+TcSH/SCRuLDjk8E5wfpL4h2uoaF4aLDUhdTyyxeaTMBOz5ZkjjQN/q1AXIzncobFfLOo6o5RE1cSXi3RaUFZYjLAWYosqSLloiDkMvRsZI4BAB5/Jaqzy3AjZVZmCR+eruMEiMM6j94CFIB6kjnGazriOQXbvcCQsjoAyq2UePKDLHHOVHOegNbs0ujy/aFhme2uomcF7gRhJGQOWJjhyFQhwB7qfbOK1zpyzGJZ3Z8sitt/dlgWYuokHMbEjHQjBxnrQBQu2tpnkaeRAx3thcZd1TywoU7gMsnGOpXpyBXIR3D285AVjEWwF4WMgk4yAvyMeM9wR64rYup4hcGRTDufeU3BRGD5gMYMTkhwMHr155zWGbyFTM0xkkDsFWIBVRW8tcXAVGAOCCOncHOaAPTNGuU+x+WCP3+csqjdHkgM8smwnywehwTyp6cVy3iPQZyFukbekr5V/nwy5AKsQPmxz6jCkgYrH0fU5YZJVjfBKBWOclkJC8HcMHnkc4xk8c169a3kWtWCWE7wN9mVtkyBJCkoKPCfm3fKAfbO/BBGTQB8+IsaAq0m0h9w+coQSPlk3KMkqSCATwTyD1qS0IEGJZowOXWAsdzFkIyfLJKvtzwSAOBnNM1O2ez1Ke3ulMJ81lkZQ7Dbv3bowpG9SQCOeQR9aZp8FtJO5kkIckyRRttxJkuxWQFgTwv8JPQ8+oBp2c6xOiyLGYnPzCQkMwKlQDtOdpQ4PPPQ5rWeye/cjS0BALBLUkrJnJIEbLwTnoOnArnUgeaZogFEgJyckkKoLZAbkDGef/r11WnXlxpjRSiJ43BQ7gNhddpUvucDcvy9R70Add4Vsy8Nzb3iTJ58I4ETZDwSDcojhIBfKHBbAJbJGTityfRrgTiEuVgLCVGbbIBuCsGaKJv9ZndwencVo6RqtvfTxSQ+WC6yo3yxxyeY0T7EZgAAwJ+pBHet+S3a8D28jqGUI1s0qjywrJuK7nI2o2OCT1PfNAHFWmnySSOsCzea09u8kUaZWaMMSQ6FgNq8EDB5OOKyNU8CjWTeX1iY7aeLPnW0kUaid0Uu4jIOI5TwQO56YNeo2bkW93bJHHazQRFpSp/eStjc6hsnGNjZwRnaawGlmjtnMYZpjdA+ZvJCh4xHJIrAg7ML8xPbOOKAPmG5t5onfbGUCyODuBUKc/3j1ParVvfMEhLtI21jHhjgAKS/Q8ch+D6V7v408BLeQ22oWbLFcyRr9qs4l4LbGcywxhyWPDgnGGI+U18/XdtPZM8EiFNrhxuUq54wAc/dOOxxjGOaAO8tLm0dovNZXjV22hxnMZXALFWBBDD1756VJeww7DJEquWYMAZA/wC75Y5kAyG+UDk5+bHNcHBdiHKkq68YkAJKMc7gysME4xnPf3zXWWMn2kJGw3RMF2lG5Vm2ruLYwi9CRnnp70Ac9faUZArxuyu7Fgqo5CDkhgcYJGenUlhzWLC91Z3DJLhsOFAZiwOcAKR/Dx16V6zZ2iO8cAlHlb518xfMdfMK7FZ1J2/KOQRn3zjnhNT0ySCeZlZmgSVlDMQxyGXYCQRzgn2469KANHzUuQhljMEiCNyuxVVkTcFePcflXJ7cHGSeBnNms4x5fmEhpW6kgOgwoDSDGApPQ/U1R8+aAeSyJOrkbXVm8xMbuQQ3K43BgR2zjgE6tq8FzGzh1G1olVXJaQO2QHQYP7sAc47sMdKAMFoSokMY4jYBsnbhycrtBPzjvjt6d6iMSyZJIBjTdsbgvkgbU2jrkA9sDJzXSvZPO7IvkM7ZCsAF3SHoc7QAduOeP51lXFpJB5bSR/LvZc/wSbeCck/MN2Rx2A60AYsbRQSjzyWjZMsisN2DwvLocc+mD1waj2BsoSowMjJ5K9dp5zn19x9atXFhJGPPKKqOzorgHaypwRkr/tZ5HekiTKjzSSqJhVAAY78g4wPlAwCc8HGOpzQBmywEhlKAc5DYPPGAMH3/AJ1Sjt2MpiUbic5bjCrzuLYPAA5roZMH938rBckOq4L5xwW6kDbwOgqOS0CBHTcrMjOzcdztJAHbPPPOOaAMV4ym1NxcjKrhlKkK2WAAPTJGMYqy0hb/AFxO1UURqjAIAGyAQDyvzHIHIJqQwrhiEO7AEfOAvU7gM+tXQyyRRRTKwSLKvtQMckHayjAIPI/Ed6AMyJwrPlBIjI4BIwBxwQezDsPfFWkhJ+4gceXkgsA204G8Y7gknv709LYsT5bZjUkDzF2jDZyWLEAEe/4ZqaD902Q5V+VypIXDgqeh6FQRwaAEiiiK/vCcbRwvOMdd3A5xjpmrcNs8jYQblKkKPlHIAPUnk4Ye/NRAovGM4Oc9z2Kj0HvXr/wu+B/xM+MOrxaR8OPCmteJr15oodunWM0saySlUKySKpVFDONxJwAR6gEA8pETTFIRgMhO4AKCSSRycZZefX6Yr9cv+CfXwytdPt7/AMealp7jUbh5LPSp7q3K/wCjFP3ksDOwyhKuAwBGUI7V+hn7I/8AwQvuJU0rxh+0nfm2uZza3kfgrS3ZQ0a7JPJ1C4Vw20qNu1duNxBOMZ90+NHws8P/AAR8Ux+BfCkGl2ljpscEdvbWFstnDHDMwNsBGyAForcwryTnyiCxFAHgfiLxJqNnLHvumYXcUi+aTsCBMuRNk4UFVAGBySOa5DStf1dri4tDdXEbSRKkjyKdssTsJlVXcZYjJHynPHcHFaOri2a9d5184KsYGcs4LM6GRZE4Q/Ng4UY7nFYHiXUIdFjs305E2FJGuVmcu1tOiBTD5+4chGBU5IdmIBIWgDrdZ1pIIYbu5vxE0EbWzoJv3suQAZjEu47dhwc8tycjFUrHxRHe2jXEV3bw2Rzby3jMHeHgeZK6yMNykycOBwR/vY+Z/FGuapcX8d6lwYIYY5fMgVA7SYVfLKrGfkjyzZChtqg56Anjb7xBOLK6iiZ4mliFoZQcArksSFycuYwM8KcDrxQB2nj7x48V5c2ds7XmnQebDFNIPJlKFgkbEDIkjYNncMZ7g9a+QfEPiGa8F9LLdTQWUMuxZZjJ50ThyojiVRmRmKkgcfMn3gOT2Wta9fXoXTpQJYrW2+VlUeaFBZtrStzkvkBWJxtwAK8m1ewnuUuY5Y47gybFibYYhFtmictuicBiF8wZOciQkjNAHNj4iS2xuLNppxayMkiSy5d2ZUOyM/OQhP7vnJ25Iw3Bq3L4uurqzls4poWTUjG6q8nEIRM/JI3G5gPmJ54UdcV5P4h06a1b7XHbNJukVo4kz5I2lN4+aQlgCe/OM+gpNN1Jysl1KkEHlyOCjibbIrxr+7RUkHloincMEcsOozgAW9v7zTL1hGZUQFvPMbsBKrSDc6kOQHWQEggCsyfXbmGAsbh1cIxCq4dC21XVn2EhmJOckjknPfGhe6raajuiigWOO2MifaYGLNIykAAiTJzsHGM9OveuOurYy8IjSRsC0eCq5UE7l3ZwXBJGB9OtAG2usX8KK0gjCyxp+93q4BceZsfaxKyBXHBA6VG1xMWN813IieU8kb+VI0e+KNwI9sbjAL7FByMEc5rmLqzubeONkkcRMpkaORHxIVcYJbcA3XB4qG71GS7toLQqILeBi4QBYlZpSPNCmNeYwd20cnBPXJoA1L/W2uJo3ncNK6KpMZdByGjQSEN/rADjOewyetcwjTMboszq0Ub7XUsrbSwRmLHqNrOcdSwGeKr7UkkAg3bUDsCFJ5BbG5wOSCoIPXip7d7gTIWcskgaKbJBBXaUDbmHBO5fc5yc54AK00shkVg2YUCgecTteVUUEBY843fLk8DHUis2fUXeYBB5a7slQ5Kq4XDGNt33SSMdeoNaraXNJlmkYooCxAlgFAbJA3NkYB6+31oOlOHljMZZlCtGyhJPlADsWbGGwmOhySPSgCkNSlhyZC7sXOVVidp5ByV4YdO/PTNPtdamFwE2zZT5oduCxkJQcKeWXAfvjJyDVtdFnUeYoEhJA2oQzqSc5KZPGR2Bq02iyhS8kIXBZSS4Uo4Y70dOqvuPQY4oAyZLwrLI0d1IZgQBvj8tELnbIzsHb5QWwGHJz1Hek+r3assas+WCli5JYueeMkbk5OM9a3k0ae3ljlEYG8gIzRh1b5huIHIYAlenQgHrWppfgXWvEeqQWWlWdzqWo3sgWGC3R5ZGleQKiJnlgSygYycdeOaAONa61EtHArSMzAbIvnztbJBVc4IIYYA9K/QH9nX9gX4ofGCz0rxP4nnPgfwdfmWW1ub6KT+09QigRiz2tsV/cozABHk5bBKowBr61/ZP/YAtdEht/iL8ZLKC5vLV7UaX4deWGSCyZmEguL5yGSe7CyR7YiSFPUlhgfq9qGr6XaabZaPolitmumgRxM9vHC8drCzRpHGkGFbaiqu4L0YnGSSwB+c2mf8ABNL4R6LPHJ4hvfEutpNbtFHFcXcdtGjAEZhe3gUmM+Zle4I4716zoH7Cn7OmkQIbfwUL+SBlkMmrX+oXRViFxI0Ut2AigKxJIONh4wePqcSyT2QF9qNxLcqI1iVwXgZZGBdS8xA4Xb9wg4xnpikt4o7e4SF9QiS2mAjO5SpkjdNikDdhnBL5weQ7YJyRQBxug/s8fAbwnaDy/hN4LllYLJ5k3h3T7y7jLEFSHlhcsWZnzkHgHI6V29l4R+G+n2UAPgDw3a+YjtNHa6Bp9tIyRM8kK5s7XaiE568gxnpnNegay1vcW9vE19bSPFiTyI494dGiIjVJhAywqqSMSqlGyoHPNeXzRXy3ixfbiLZYcyeSQ4Z/OzIGTyyUbYFxlRw3Gc5IBT8Z+AvhHqFnbXF94A0BxNG8rTPodksikysJAuEUGPzGJ5UMAMDIrw/VvgJ8EdYsbib/AIV94WkZWkguIpdL06CctMVdJmEUIKAc52sCCw+XrX0lPpzXOlQSThYz507RsJpprlIy2/ajIXRI1KndvA3E8A8EcZb6JLFc3NyWilt5ZVjlxIibFLxxkCOODBjDld/zg/MeuCAAfKtz+xd8A7m4MieF9Pi85JVaPfJaws8sDoIk+ynduB3Y+bOUzzxXz74q/wCCbngS+juptCvr/Tsq81sEv1mj3KCWAhnDs4AAGeBhge9fpdqMVrbNGtqltJ5iqjRm7SFVaNeZ/OlLKGyGJHfcMAEgUthf6eFeO7triXNurskCCYxyAqWhjdlQCQ5YZOAroAMluAD8NviT/wAE5fHPhnRU1nw5qa61bxpLNNBJb+XdRIOzJChLLvVxk7VBXk818N+IvhH448NyzQano1/CYWYt5kMu1QfvSHGdi5HJNf1YS6qlzJPAIIrGJ1WJLS4SGV3JjVAtyU3EYKE4bcpXbyBgDxXxl4F8Kaybi21fTrRluYHmmngskSNkQ7yzStEpaHhjkAhsHaDxgA/mSijvbRJi1yYJoYm3RtvlScxFiyxso/d4AUck8rnIXpuaL491jSn3WWoXFrJEuEKNtAYgKecngYI9CMjHJr9GPjP+yro4vri58KTGC4la7kay+ysgWENN5UhkRdo3rtwoJOMZA3Cvz18WfDjxH4dklS9tSyq7xo0KO0ZYAlcgDLMAx5x3BHFAHcWnxd1ya2gt2upLh/MkeQeaIt5KHaA2OhJPHHQYrOn8YX9xdBbiZ4AXwwLHcFJ4MrA7mOCucnlQOK8QQXFocESbw+Gi2sGLHO3p1PpWob97qQec7BmwdzHlmUKOeew2igD6J0PxJPE1tLb3Ek6Ble5hmBlhfLIVCSiRSrk5wcErjgGuwsPFkupX8kL3MUCZZxCXMYmj3fvE84MvGVyoKkZH3ck18yRazLCiWgciJGBBjPG9VwrA44I3c4+h7V0FteEtDPJMWjKby+xm2KoIVcgN3CgDHVsZ70AfUcHi3VNGs/MtigW7WTy5TceZP5ESruVWPWIt/LBwBy4eP4RBLCl3JaammJI47rZNBcbn3GOWJnILhvMYbhkHIGcjHgf9ry3MKyxXkeyImGOBF8slGTcxIP8AFuZ+xyQSOMU6KRJZMyXJeR0ONy4be/yQxqxYDeW9SCcdDQB61N8RNdmxGb1ZY4IAifamciHLsxC7SCiZJwMZA4wRgHktT1+5WFluJZZ2dIzIscv7l2AUxKzSgbZNjDOAMbBgdd3DzSvDMZI5y2WKxKxCsYlwEdXfDA5XI6nHXFXRPLdtcCZZLmJ2i8ucr88TrnccIny5YSMBnouT15AOji1eFxazpO8VwEHmRiRgiIQQ1uhONqZb3GWJxXUaTduwTepKzlmEl3co9vatKQ4lVtg2u23Az3GexI8ouJ5HCQCMSOcq0wQFyQ+OAuP4evua6nS5Lo2os5cm3EwX51JPlgncec8fOMAe5xwCADuyj6hLPDpzrtUxPLG8kZmlYTGOSSC6UYXc7EhfujZyPSxDY3s+oTxWmov51vIsMiuzpIXTbJGzoCUePAYbs7eobHFVtJ064t3d7S8gKtCcpNIUjh2yCUKIi4ZZSItuDx8wPeu5GnSLd2t/b/NJGsyXCQOWaUeRGXMkMI5/dyr8w7E++ACzoGnanFq9u9xmT7XdQLfWzkRlFVXZZVQDcR5JfOMDLY5+XPqOmKljYPazXEccc0/2cQzOyC3kd1ZMvGMICirkEkggKawLG6so9JiubtLyy+zeZuuoJGZbZFXY0UyhdxQoWzzlF2qCBkDa8H+B7jxTrpkN9BJZQN9ouUe5feYchgz/ALthNIY/LKgjIMmDyMUAej2txYWFrcy6tdLLf2EIjsIo2EX2yR45JikNwqgMqwRwqSuMEZIzjGHp3xR8P+GN3jXxReyASTSWGmRSYE8Si4zcSW/nRsSyptICqQBKF3ZOa9d1jwHo9jptvq+siC303SLN5LCCOUO86TJHLJJcpKgWJGjV/L8weYcLgKGyfyB+NnxGj8beKJodOb7Pomjwix0eMgAFV2m5uJth/wBZLMjHOMkbR/s0Afsz4W/Z1+D/AO0pYXniXwV4ihg1GVWj+xtdRCWGUQrMpktLiPzCQ+UCqWAXLeYSAK+YvG/7PevfDi8lstT0uS0txcXCQXc7EwzBCFjAmRdsjk/d4UEkYBGa+E/gD8d/Fnwe8daFrekavdxQQX9sby0Nw32a4tPOj8+GWI5Vsx7sYHXFf1S6Xf8Awv8A2oPhdo+oSw27PqNnDI8MTCO+S6McRSXecbSSXwASGGTngUAfhHC39nadYWN4pkh82FZg+4yIuFKISCpt0JKhs5z3wARVfUmfyXWCQFFeKQJKkUzwFnZ0haclf3bAkkLjhuuK+6PjL+zrbeB5IbKKK4mtZZbwNIYg42yyslp5rqgKsgKkhs4AADZJr5S1HwPcaHeqZG+0WcgMfkBdqs7hmR2IGZAsYJyT0K4LA5oA8eS7ZbiKa0PlywMQ/mBZQ5XKMNp6fLkH0AzyOa6K0khkhjeNEhlndlURt80h5eRpkYbUAAyD1O89aupb6cJr63+ybI1CtFJsaEyTPEqOwyMsOowcj5u3Arft9AtNRsY54ZHtpSELqgKgtEybgW25cnB6HJZ/WgDg7K4khuvs0bESTKHV/m3IqkvtkMajJVVOcgEgk845+9v2ftdt4pYrnUXjuI0j+yXKSoRgsqurq4IyAp6cE46E18qf2NK19aNFZom4r9pkCx7I4jGCVxksSVKckYO0nOScfafwL8N6lCwjFjBtlkaVQ0OQ0Txqnyk9cHaF5x8vB7UAe5/tW2Mutfs8X8ok86G3u7a5ixbPJHbrNbeXGpM+dpIlXng4wME9P559R8PB7+WzuGSKLMnzkhAGBOXyM5OARtBBJYcHNf1CfG/SLfS/2avEEE9y8N/cSWD2i3CbEWeKaOUxW6yRs07ZHHy5AycgAmv59fEPh+4vr69uL+z+ztNPl0jgyQQ4Adiyhhy244JyT0wCKAPinVNOW3lY+WXCF03A7M5J+c8ct1Pv71iW48i4LAjAwf7yNuTGHKN057fTFfR2v+Co0SWONBIrujAiOVMZOEQBk5bqCeThTtryzUPCNxbvPIYDCqOy+WoIAI42Kg+bZt5yTnrkZzQByEN8yMygqEbJyAx3KBgAZ6cKMdOmM9a9I8Ja/e21/Yi3dTd+bt3PsARQcgAyEjOM54wOnrXFPodyF8wRtGqxBmBV3A42liQBtQnHc4zzmr9hpl/b3MLqkpQKswIPy5ye5HUf17YzQB/RP+xd8XdSl8Na9YmeGbVDbxkQRubgW8BRYjF+/AWItP5JDDeArbSB2+KPih4e1S78Y6nqDQxWOo3NzORDBKERjJdTEZDMzSgeWx5bcNy9cgVc/YOl8RtqmvoXkCXenfaYJXPDRWs9rJOEL4VkELH7w53hRnhT9k+Ffg5qHjHXm1WSGYRy6lNHdo6BizKyMuwvyWMglLMM4G0DuVAM/wCCfwx1SXQ4dQuFKXUNos0s4GDEGBVGVFOXBVgD3BQ8ECp/iR8PdUjs7y6W3u55GkDReXujXay7DvVlPnDzC2ARgBcZGBX60eAPgbbab4X0+6i0t0t4gtrveQsJHEe92WPy+xUlQVO0cZHfspPgXp+oIJ77T45S6lYUmVVijLxNtLBRxtYZJPryMUAfz3+Gvh34q1bUrYW9lcwmzmUIkqmJfvMRGW+VFPEhzknK9Two9+j8F3+nCOW4SIvJKQkM2yYBwWCwkKF+ZX2DPBJbnOc1+gXxF+ElpoVzctYQJarb7PtdxZn59yE+XFCyqzLIxaQnbwd3JxUWkfDKwubGG8nhdRiOcxuGmmlUEtI0rAqVU7W3D5N2OSCKAPzw17Stbj0qe31Rkkn+1OYltgrPBCChtTMW37U8n7QpUc5IO4rkCfwWL7SdUsJxFZMlw0UAmULFdQoJDPJKzQxIHBLjO5S37tR2zX2J4i+HDLDd2FnDEtpNMbnJG6bzgHZtsjqGjjVQcEt8obbzk58NTwPqFrqT3bOqR25ZxG6GUrCGMcUkQAA6q4A29M9QRkA/Qz4ceMIbTTbVbTUJrqLZEJVYM0kNxEkY2id8JKTLJgYZRxk8nJ+idE+JFxc2pWSGSEREhXSdC0uxDmQopcLIWDDIxhWG4EqSfy28K+LXsfKsY5p7dEkLTFMIZOQzRrnPlLuG1SoLEqNhHSvUrD4iStbfZTcyEXGI2A3KpUPhm2qAdpAXORwBkdqAPrfxF8XhoVw1zIUuLDFw9xYiZIpWeRPKhJlETApk/NkZJwOOa+dtc+PFtF5iOUt74eZ5ZWYSO7r90sYpM4OCC2eeor5n8b+M71ru4ie7hhDwMsYmchMMo+WZ3IzhJckgNgLkdOPObBLbWLGW9ZwLhoBKJIzNA7IsYb5dyfMiyNBkoCpGeQcUAfb8HxnkuNJP2i/jM80chQhhFv8ALI3iESYIAJQnOepG7INepeDfjBFZrZ2+msWmNl+9W5CyrNc713qqMvzR5Qj727cWGdpr81W1WG10B7a6lRGgxPIwmCTPC7t5ZSVXba5TccDGSoxzxWhZ/FTT9IsmuoNRY/YmjEV2k87PCoAVog5wJcgnGwkjJ4IxQB/LxJdPI6KmTIuwAgq0ZfIQEu2AFKnnGccAnFV2u7uN3XlS6lQqfe2kFv4GxsOT/wB8iqv26NrN7QI7ILjdDM/ybgwwCV2/Nwo75GfSq15KrCKR2cbQI2LZZvlAVskkZHPGOgxnPNAFn7bLJmMTM6NGzSJ5pRV4P+sBPzEEDgDBJxWNcXZjjDq3KkBVyGB27cHA4wOPqetOlkRLeTypCQyqrrhd/wAu3ezlQCIyWO3k/d5rO8yPygo8xyHLBWA28DDMB24xwDg96ALq3jKrsSwyA2DkMecArjnAJH/fVdHoWpvDHciQb0+zsTuBfB3oNyE8q2T1BHXk1xpZ94kEZZNgby1bJKZ6OUHByMkke9dNZXCLbsZ7YIJICV2lQxTeoUFc/wB7J6DIIHagDqbiSGWxju45PLDsyMGOW+VjhwpySMj5sNgGQZPNc2NQdAYi7lCxfG7guMgYGfvYH6VXbUYypLHykGVjyEAUE7idpPytkIMgdB61h/aVkkkRpYkCj5mkYAuVwxCKE+ZjnjIxweaAOzhvyu2PftRlbbgICyyEFwzr1zsHH6VDFcySSLG0Szxkc+YxViiKVCrIRkKHK8DIPTBrlo71sKMFQAQu45C5+Ykj8DUsN7Ikg2MDubJHzEPyoUBVIPRj9fyoA6GFFctKzmAI+dyFiIkVljY4B3bwXHGc9wDXc+EbdUvUmQJNOXBzGzLM53gRiXI4XaDkHaeR1Ga8pmumjYxOM5CFSNxAJyTjng4OCDzivd/hzAsqW7l18ydS4ZlTdH5TMuXkLBgSyrtAK/d5HGaAPRLW1khLz3lwhhjYiG1mtUaFJp9kUjsvmY4jYYYjAMeQM12Gm3kUE8NwzSyzyMdlwpMTQFWkZpYUVsBGBOBkccAHjHN6jpiiKQpJPLLGBlRCwWNnySAVbJb5FwSozuPXFdD4f05ruOC2lkdQGeOKRRu3MApkJLuqqoRRnkHbkt1AoA+yvg5fWUs0K3kwS4f9/BLMRHb+fM7ExkOmJCfnIyVGW5IzkfePgnRrbUmlt5J4rGVEZ4J0jjeNykjmQyTF8LbNHCACCFUNjdyM/mj4Egu47tbV2MMmI5YjMXEcMDv5cRCqzK4LE8DdwhbPBz+i3hK5stH0O3tTefbryaER30AVkcIPKaONHznyjh8kHOFDAYIFAHofihNO0zSzc291Fcm6mEF80EzrFcWsVu37mN5I2DZxwRhshCQBkD8mfj0xi12LLLsF3hGlVAqBSium8If3qibJ4+rEbSf1D1axNxaxR6NaS3KXMflixwHmt5XSNnmjcErMQWmx8qshzkcV+ZX7S3mQa49heWsVsyXqubSSVklG5ArhXdiRCAkZIyTzncBkkA+PbO/tbXxPrMnnw3Dz3TlUWN2jjDEbi29B852k4ORhxznIPqMHjN0ilhXy/IPmho8xo8fP7pIo2C4UZyvBKnlSD18As5d2u6zKdzD7Yxkc5YHawBVXU4P8Q4ORxn0rqJrm3M0jw26zy7VjiXZuZhLggbVBEhwoO09x2NAHten+IVit4zd+csazb1VfMUvOyorO4LgEbCQfmxwBkdKLjV/7UNxIroI8RBw4KMwjaQlkCR7XxlRzhhurzV9UYR2tr5TRyIoeRWynzNkEKwOGIGM4H8I4zTLaZoxIV5LiSd1SRWkw0jEERgk4yMscHGDk9qAO+Saxby2eRVUMyyATE452lRHGhKEtuw27BUnjmobs6Kf3tgXjkYq6RkJsgnjaMg7CMMpRpMEnI65bBFcNdSiQr5BMcU0cSNEAgZplaTewO8fOxCk993+8K0ra3uSI91xG6RrtaNRGrhnUEl2ZCT/CoyQQVOR6AHvvgeBpdPmkRI44A2JxMWnnhboVk8qLCI7u3VOAB82eT7V4LezhvIJniV5RK5jjaTz90bKkceFkOCzSMDlUOARwCCK+VNHj1K3jW0tbiWOec7XjlmZH322SGHH3gzP8u4A4xgkYr2fRNUn0e4ha6YSSzWsEcrBNwjYyo4jWVSu18IN7oQeeMAHAB7lcm2sbu4uLOO5iuGnf7SjeSkLyDYoiLsoMxcjG0F8gnCk8HotF0mz1W+sb5bezeNxDFfW6ltyKhY3CfZyVZxgBT8oxtZmIHXzvTbq8u7Nri8kZUmuImgj3SyLJKjRuxl2ncqL5+NxyozuOAvHrVvdxaOh+z2Es7xwxCQxQOokMyqTISky7YiAVz/GGYhlDAAAj8TaNDdX8J0y3DNakwmKYHyfs0RZEBSV2UKJTlcndu7k8Hlr3wneX5kniktjDvIZHcwmcQyIWSUKuQCVQIAjZxlgoNehXniKMRpeR2saTTSFpYYlMjCFzsCJGJCRKMZXg8g/P0rrfDWp6TcRGO4iiSWJrhZ2nCO6xb2SVv3n35dzqQBkjnBJ4oA84tvBmmDSJIhYzS6q0jMytItsJI4yRKYkLKHhjj87IIO4kHIyQPOrf4UWMl7PqBtIf7OaR1lvpp/KiUOWjVoJGjwsxaORQWbksFUBmGfsSS10g2Sx6YqyG3jLkSy/K8GQJVikHzbC+TtXLHec4waqXNto9x4eFsukXNs980fmJbSx+VG1ssjFTJOQGBmlVyhy42LtJO0UAfHo8MTxXlxZWlxGlk9yse2HezlXcFSTMqu20hlGPkZcqpYfMdTw98LbjUNakltorWIQxPJcm8eVPPlEb+V5gVMYO1vlygXaACM19GaVo3httSQ39gbVQjLE8c7TSGRdzGaZWXKnIACKRjJwRivfdM8LSahbm4ktrWC2ZLUJGohD/AGbDy7kXl5pGVe5YbpO2DQB+deqfCG4vJzcXUFvFLbyq5tmiV1uZIpNqRl5VVSEi4yASw53ZrV074OxyjyW0+d/tESrCVWVduEDPERtY7NxLcccNjOK+99W8G2ourNZhKGuCr4MYKRxR7pH3qPuECQD3HPY4t3PhP+z/ADtRhltimSsTqoJjiDbpWnDEhg2/ZjAG2MrycYAPzrX4R3VsbqKXTvtDNK+DKm5CPLMSs83lFnBymVBKEKM8DB5XVvhXDJhJnnW5iuJZo7F1DxASFEcqQG2EsoyrAdB1PT9NPDun6NqMWoCWSCOaGZIluWba0m2V9zwxcMiFYwQcZyB7GuW8WeEfD0AWNGs/nkmuf7QRGe4YkzSLA8rMTtDclccEhmGeQAfni3w0iecma0ttpEaeREqrEVMLIWhZADlXwXGWDMvBr1DSvgsILFRp1w0Ds4WYSoNrRypndH5aEgFi2VX+GQBsEZr6F/snRLCM3JOnvdWL70jDkoyvlk+XauJB5jOSzcFhkA9b8WrR65bpMLyJJQJIv9DjQJExBDoPLzudkiOS5G3aGJGTQB4JcfCDXNJtoprBYmkmKzEQKz58l1Ro2M0akSN8+FRjkggkqwB6VvgtrkohnY2Qmu54mUxASiLzQJJWdGtmZeCSCCrh0Kg/3fp7Rru3murKzjn+2RRxBpYE+ciNnidysbEeWNqgsegOScAZr2m713wnpUFo1nHpst5DbypcCO42ebFmJANqv+7lEbvkKxXaGY7lKlQD8kvG3wP1KzvL2yjWVolV7s3Egt8tbygKoVZWR2b5SQhJKq2doyQvj/8Awri8sbxYIJprsySgsSnlKQ2xgrKDtDqHYEK20gZHt+qutXNtrF85isrGKG5luDJJbCCCGFmUCHb/AH0wm5VBByzKOuK83uvBdnd39tqU9rEgiVTHbERJbLMjKsksXzhpSUI3AbSccbV6AHxBf+Bb+1WK2tLWCQkoGaRZlmMLKViEaSME4kBLHIYluMjiuc13wM1pDC9xZ4kLIuY1kl85iwIZgFJXCsuRxwTX6RWfhiwuriKWWziyrnbxGwTZtUqgCOSgQt0PfGRWF4l8M6VNHIDFbw7UkhEcsLRoiqo8vaYz+6JBYcEZPfigD8yNa8GS3tti2QOVTaYVUlRtIdzny/3bBvvdznO75cVwp8D3UqEy2rQuB5ZwitGzIWJBZRgoylMNjOWPtX6Fa34csbOFWIhxIkZUlC6uWZklaJgoIiwECFwW/dtkkg55208OaPeNtsUjfcGZoZEgad9zEO3lSgFXCMAQmSvldsEAA+Cb3wrJJapDJbbdv7tGVOeGYIQVTCnDOfU/hxzs3g67u0Zza+bkuxdIykZEACAsoGRLkDJHXPbmv0K1Hwhp8KASWUECpGq4Xa7Tl2yJkHJMu44IHKhCTzxWTe6Von2GJTaozBgkDtCkSoHJLMy4BeTJ7kAkHA4oA+ALr4WXVvZNe3ihJGVnjUNmUl1+VGTB3kkp9AMk4rzi88E3fmB5oplMTtthQjbINmMu3QvnGBwR19RX6aad4R0y7ed7lIjLahTCGjdzNtUGMSsWKiIum35c5BGeM1Xm+FEd0XntrKJg4mLMUB8skHdsXPyj94oySCCBgkGgD8yofBcpKs8bHEhUMIySN2MFmJPCkH6g9M10Fh4PmeK5Z4PLddsOxFB+QyAthiBtySeucY6dz91y/CtBA8csMMEm1ydgVWV1JIBYYG4Io9M9T1ArPi+FEnm5WJJYpI1fz42LOojUv5bxxthSSxPOT8gz2oA+PH8Kz6dbLE1o8kZfLq8cgzIAFQN5acHfncRgEIcnIrIuvBs0jwusUQUuZdnmMxPylihEoGw5IzkYx3FfaMvw4u/s/wBlLFokleZTJJ84Z5fMIb95uIyuTnOQR7VhTeEWgiuftFi1xvhZoRGEXYyOE3FsgvGz4GCCBtI+gB8sL4Vnhntmht3L+WEkUqk0WF3qzRqFYSrkPtOcfMMcgV3mgeF7xLqEm2EwuI/kch9qxjKKHUYwwI5zjGR14r2Kw8OTW73FwthFLGsSRFZI2Z4mkB5iCSYWRdhIYYPJzwK9l0rS4Ljw9HJ9nEFxb+Z9nklAkPkpBvf9+6qY32RwfLgnKErnexAB8xa74QuJo4VuJRI2/MiFdrR7pBIR83y+bufHyZztxgE4rmJ/CcUM7wxlZYcsJDgquUDF8GQKCjDocbuvA6H6an0uFFRZI5ZmMbq8QDl2XLspKqCMEDlj/dJPTjIm0eBiiNZlEZRGM28fypE5dWBRDg4YAHrjIJAzQB89T+DYVCmK1ijkA+Ul3zkHBX5n27AzL0wPn+8QSAR+CLiZ8NFFbsyKfs0jSAy8swMbf8tiBxkOOoOa+ibjQLQQwxyJva4RcTRqrOXDJlT5mSihl+YnnByMDFEGm6bHPaM7XEhiVogZk80ptIDRxb8bYzubnGOemDwAeXaB4BjFxGbi4id5Y2x5u2RkfDBGMaunl7dmByQBnHQV+jP7JehSLrWn77KZWF5FHZSSlZ47snO57VEcMclGjGXwMEYINfOllp2iGN3mjlluDLGRHagLKYzvJiDmAHzNyk/edRu9Tkfdn7NXhqGd4ZmgubUKqSW8iQgIbxJEMUMgdgE3AyZIUMDGccCgD9StFtYEsJLkxM0ixweYQgYJyAASpIQiUAAdeT0Ndf4fudSlvYZ5HnUtbARcAJPGTsRdv3iQq8k4BC+tcVo0V1bW+/zGeF7e3ilQAQo5RgV83YwAlyqjdt6qcgEV3nhOzvNV1OZ5BBFZww/uTEwRy2QpLYOMBfYEkE5OSCAegvqyxQeVcKs8qZyrp8jsFJUMG6oGAyDwdpyOtc/qN4l4CsVoFZYd4IjiA8wsWjOzcPlyuRnpjb0zXWX2gTfZ0jRIzudnWeR2ZFZwqMryFjtTcCcdyDnGK5HUtDnhEiyTQfaFUq5tmMsL7RuXypkcAoT3OQCvQHNAHxl498L/ANqeLX+1C3iEU7S+VNJ5ciz2oZ0ZEiVnGXRlJAIDHA9D8m/tMWzweEdQdtn2UWnzqFYKk84bzEVyVzhBxkL/AKvoeh+7NTs5B4l+2oUtry3SaBppcyeY0rOGIQqFRzGxUE7gpXOQTx8Xftg6abLwZcQQt/aE11bSNNFveGO2lkkQoOAAz7AR8vUtnjaAAD8Mr65RNSvpFlkCtdMkckROA64DAeYuAQrHkDocHqa2NM1D7Uv2eQW7mNHYR3NrDKJHjlUllmBBI2jK9AOM9cVW1LQLu2aUtYDK3DOSrgyK86LgSSOf9WjIQBn/AJaegrpNL8PPatEs26CWXccBlW4WCVAuHLD7m516Y98jAoAsQul1EwktbFjEjCGR1mEnzZBCKtxsUmQndgYPqRxXC+IfKgUEqYnkfHnByIysgAz5bA5HyHA5IJr0K+02KcvFZI0axqixuXZ2DxFVfy2DAEs4Y5JOATgVxl3pn2uBbfUIxcSmd3yiuskiqrbEYO3KjaHA3dV44NAHmZjge2upiZJLmBwRGiBUERwWlO0FvfJUKCoyDnnFstZvDcxxMBHE7uqkRRkABnJ+YDLD5nOWAI3ZrvRo8VvJeWjSSC4dGjCo6nYmSzJKEQh1KCME5yuAVOcg3bPwdHcF7p9lutuA6rGrOhM7q6DzGY5IWRV25yAACcgmgCzZTWc9pKLm2leUxs8XlwRvHI6HAUsrjYuATnB9W5GaSG8toI5GuHt1jCIIIzuL/wASFHETDZgKQScHIP3ga05dEkjtHWW7V5LckQt86lkDAHZ2jUjIPt2rkZfD968Je7Z4WeRljYEOCqvgszEnBBHGeeRjk0ASPPBJkQRJJcTnZ5WDIzSNhY/unbtO4hSWzuB42msa7jt/t0NpJ9njubgo4RgqIjQKyY2hMxOod93qeMHiswW1/A7wRMxDyMgLOod03GUmBjnyztGcHknJHamQ2N207SOpUF2dVyDIHI2H51UHgkZBPGAc0AdBb2sk9wLcxR5BXzXiHDKODjBHO4c5HucnNdzaeGohD9te3Bjh+8HUMzBsohiRT85CKuRnjk4OeMXQtHu5o2kd2TE6xvKxQhBwd4DZPqc5OSQD3x3+nw30RWLEc0ccgBdX+VlV/v5A+XpkAgcdQM4IBg6hplqIVu1s47eVo1HkhCBjDEJtA4f7oOfXkd6848QNPaLEbdVWSQwy3O0D5UOSYCIZOCDjOeMsQR0Ne/3Fjc3EDBI45p9pXMoZgBnO11UgsSqY6j2I5rzfVPDE1wkqSxQrIpEivAzxOpcurqpfIAyEBBz97GcdADzO28Z36/u3UyNFM0il1DyRsAIiSx6r5YXAyACAcZrsNM8T28WDfoqsBhNwkYyEpHjBIwvz5JAB5XOaT/hE55ZhK1uUeMsp/d8OFkypfBIJwwAPfAHPJrQfwWyQ2s8iypcwMW2qiyOEl+UMyhydp2OBhcjdn6AGpb6pa3RWYNFbCKRpS4ZmSIopiXYobMrNuyY9oGRngAkbH2xLqOOKDbDNNkxXDKFMiqWXLkBdjFQw5GBu5GDXHy+A7y2SKVJ5DBfKZWKgtBCYCxkJ9WEZjwMDnIHvRa1ubJY/MunyW2RyM+3MSMSrhBkByEwT7duaAOyJsfOktLtkimB2mazWMQlm8sFpIzgHoOmwA8kZNTwCxsmnihhZbgOCt3tlRjGAC+5SAVZmDHB4O7p0rFsfs+ozus7ZzsaQrEB1G1yFz93O3nGe/BrubDQbN0l82UmcsPLeR8sq8hUUKSQBucjHPckc0AcRqRt7vMohV5XOJCwd2x8oBjzyEwRkDgY5PFcgIYba9t5Vc2873iw+XIfM3+YGQIDjaRjkZJIzj1x77No8ohs7aRYrWCdmPMPlwzvI5DSztjLwhOc5HTv82ac/w/iTyNR8jEHnhYmL5eOQSEl0Q4cl0TK+uDz1FAHzDdahf2eqm1uExIxdozbl1ZmMm1s7jhc7V45Bz2wakn1n7PL9l+0vG8c5Uo4HExBKjhjlVVenBGCRwMV6hqvgq0/teYRxzhppj5LfvpG2NiSML8uVGGyw7EY5rh9W8HXouJbs2il2dfLlKBsEMd5ZmxztyP7w28ZyKAOk8PeIrO00y9l1KWK6uZh5VsokGI8Fyrncw2vgYxznADEKa6iy8UvJK9zHFGzmRpHkWRVPyKkYjXA2sgw2drDGPSvDrvw7egtJbvJBLyDtVyAfu5AP3jt46HG7OOM1T0zT/EmlsIPLeYSGZkYqxRkAUyOSW5XATngnpjsAD7D0zxXJcW++SWOGNEVFeQCVUYAF4yFB2feJJIJwRnjBosfEsc8ssM0ZljDRssrM5QqyhmKI3y4O0KOw5I+YgV8sWviiW286ykjaFpBucmaTBkDh2YbnO3oPmye+GwcV0+l+MLSO+T7Ml0dsUe4vcEbpUyJCoAO9c88HA3dOgoA+oNO8UW1vd2/l3LJOGXYsiuysSznDZZlVcMM5wBgDvXqtpJbarGjtIpncpIslvIjKY0m2yKyRTcHJGDgMQcYHb5X0Lfqd9Axg8sK8zxzOY/nBXzHiKlArsSY0AAOWA6Zr2zT9V/s63Z4/tJCqttciNUDSBSpdYnGMKdqMTyRt65JFAH0vaW1ro0QdI5474W8nkzCdXjLuXys2wExMUC7xucKGyCQRiez8WLpssVxMtx5UbFHikYTIkkbbEdd5H7tpFckfeAVQuQa8G0nxtqMzTwsLqezlk2RrJbiYqjZaNkePGWGCvyqMf3c1zeueI0nIzfyL5bSJLbSPLB9kWCTI3iReEJ2nIPPmkcHOAD7gl+JWgS6VJLcW6yNBE5mkEcZ3ZRklVYxna2WQg8nHPbA+ZfE/inQb1b29tpZAs88nkxlWZGVE2qE3AgR8nB474Aya8MuPG8/2NYIb1FV7l8xmVlUlUkE3zFz5hDD5Rznf14ridW8YNaxPCA7gRsrszs0cbyqI0ZTt+8JDkbj/AAkcc0Aatt41EniCZLa+urNjKqLuUiTgg5KxfKx4OQSOnavWJ/EbtbfZXuluplTMk0yAs7spyNxZug2gHP8ACQcHOfji3v0XUE1D7YPNeRn3xyDy0hkJRsbQMPtJGc/w5yMV08vitFkSOLUJghjUndtXOVGzcRnJY5PGScnpQB2Pi6V5Ip4ooUV5C2WiIySpyFySDyS2e3HsBXjxjlWVlu/tUSsZHjnj3ZhCJtjWQggEF1HXn5zjIrux4mW4WKJnS6JBUJygZmBMfOPmYZXIPXdxUl3qEM1gkB06N24aaRdiOjY5L5Ylzghs8duDigDntH1LUI7iMRSzPsOSZg43hnIwSc/Pk5weSOh5r1/TNcuXhYSMGYLh8hgysQEIByAF246EngcADI8piSeGSKVY9sLIB5od5c4Y4xuJ5wFHbpnjt09pqLInmBTvEZaVnQllKlRGCVA4KYPJ+bPUcGgDV1edr53FrPLPdIxgkCYEUfAAA2p9xcHJyTz6ZFcfqdhd2yJ522V12jyfKLHaxLFlwCcbVOSem7p1q8NRtpGuZ4xIlwknmSRxOXiKkMfMUkHecHkEgHnB4rHudevIGMheRldHI3hgGCk5jWX+Hgj064oA5K8S7mlE7o0bO8ZkP3AQhJVQCgyhEYGDxgdOTSoRGY2jt5obpVYzojjaMlwrEKflyGAAHAyc1sW2smQKpt1KgSKJNvDO2FUOzBhjccN0wPwzlyTTfaJEuYbeK4kWWSHewk3g7gRlicEMCMHP3RnA4oA27LU9StI1I8+SIsGMYAJQuA5X5cghWz0YDjnpmvQ7HxQqx29rdCZbby45nl2bXdgpBQFUJC7yRnlRtPXqfIFurq2jiKrM0nmbSYiQiqdoXESMPNI3EsOMBTxW/psmo3s8FtJEgWQs8j3KEBIFV3e4AGHZjjbjPJcDrQB6pf8AiyDUTPEscs6w26pbthWcOgjTYywbfKUswC4HpyetcZGYnluwbHBKtJdpLujWVt6wuMYzv2AlgzBgFPXBAr6veCBpILCSOyUTxwv5kT/argFABKzHdsiXblQTj5geTyLFpYiYw26XTTtI6u1wu0RwxqfM2SqSDbTqpkd26HcV5wcgFfyHd+VgdY1EsqLJiSIOS0ZC4+dRu+bbzxyOc0+OzvhcIHtkBuAYoXgDRqUZW2umAcIVIyCf4+1Wbr7BZyQyxXjKROHlmGJt6EnzGxGQCBIyMeXOFx16blrqmnTI6QyIZIBGqyyuRHIQrFXQKTj5l25UFRxnqMgGLZeHNaa7RI4rhJYt4G/5YiVzKuWjcdl6jPPGORXXafbalLfoszPbXMMTCW3diwz8rIQWYiRdg+Xq2TjPesOfxK1tLMVJmlExWEzq32gqUCkwupYhd6uRkjhh3FXbTxPbrfROxKs6gxqTsESyDfIkjZ+RypAzx09DQB7Hpl/KyxaaIrgvJGw86F5lUySFAy+S/DDkjoMnoTWtPoetXC40y5MssBX935Yium2ExgLhMb8qQMYOWJFeUW3i6Ld+7nZJ4JI5ICs+1mMcgOI3jOeucjnJHTnjutM8YzyrbyyS3HCsjtkbd+UZBuwd6gA9sZbrQBq3OtQadFHDd6Tsu4Bi5+2kmdplLMzh4wAE34PYDnsawrLV9PvfOguZPI83zWVYxGyB0WRhi4V/lJLY7gkDd610mo3WjeLNOuYhL9g1F0K/amJCHGGUS8ZYfugT0JxjvXzvfebodzLYXiSrcRySgSCTbAieapikf5AgjfzOoyfkxjOBQB6FcfY9QvJ2MzNLA+9Y9weOd0+4ZlBAQZY/MOjnPvVG6tla7QRRLcR3Bhdo5Lja6dnLzyqhRuDtIHIcEZ+bPArfPZwGe3vIZTNEslxFGhE1uMmQtb+cfnBWOMkkZ2vwOGNSaT4itp1Xzrp7kpcxtFDLF5oB3DlCfmOFYZGcDJI6CgD2vRbI2+oLd2IZbmOTKbCyHjA/1zIpPzsvTryc8V3mofEDWLScxTqLqbyU3MRKHZFRiPliUq8m5GAycqcZbnNcHpeowS2rb1EMgdnLiRkIgREIRIVA24IbndjDDg4rmPFPiCCwdGWdCUUKArM7yO24Syhjjcu5sAE/KJMANjNAHQ6t451TUZ5HkDpGquI44jtBAYFmdymQwjyAMZGQQc5zDJqG+CHNrLK0joInMgZwztvLOpYkyBAcjtnJPQHi9K8QyXUTYu4ZysiuqSqheNpGJKQlwDgtnhBxtJwQa7G1j024CRyXfkXRjSWPYQ5F0o4Ul/uM2Tnpxx2xQB1XhLwtqmpagLe1KQSXk0ZTYTBd5jBO9duHEYReSMgYOc19eaV+y/r1/bW2pRW8Et5JxuMuTG27eCZEX5slsA9fyzXz78MtMmt9Tg1+4n+0pHCkAE94Ukh813AkCOT5buCUDFMfMOCWyP1B8AXctrY2Mkt9axNdLHLHGl0d6qUAi2oQAMuXJHPJyPWgD8pv20fhdrXgPwBpOr6np62Yn1yz07fG2C8kkcsqspXGMtG3UAtnPbn8y5rdpAFEZI8lcLh3uJJNzKdo3gAYYZyeMdCc1+7f/BR6C91f4E3uoF5rpdJ1zS7nCb5JEVLjy94kCkB8N1P8JPJHT8ErnUbqSG2ljeNQzmRWb5Xf7sbqMDmQE9BjhM+1AHNahYxwXE0Q2xMys5jLCSRUQk/MyEqWPOBnPODWbKy2VsGSVXknxGq7VKpGnBWUAZBycjjnaBkdtmSylu3aUsfMlWXKsBvlzuwRsOQ55JIyABz61yVzE9vLsdGQiVs+Y3zBYyAF3Z5YNxnB5GCKAE1BY3ZcMEl42ggqjJIgU5VSccgnHGM+tYE8UaBDhQZQwD4OyMqxVnIbJAzn39jW3LN5wmkZmDNtiVTkkqmMONu3DAxjJAwd+MAVWKtG29186JCz4mwkbKOXOM5G4R445yOOQKAOatZZLabf+7ycgkYbbg7jtY8MPl/Hp3rvdC1SJMM7hMADYCqiXkjds3YKkZB79COhrhLwqi5eMRE5ZDg8tuKlQcADK89/ugd6k028WOVFZgY5CpZpEZmWQyKQEYA4UqOeOmcc0AeoeKdAXUYLLVIHWdnx9qREUyCNOHkCxgkoFA4LZIwfevHLh5PtMwQMkTM0b+UDsKI+4tt4wec8Y+92Fe06Jq8xdA/2dhPvETsdsK87ZEAfqgZuew3jmuZ8WeFHhklv9HR3huVae6sbVfMMLMpMkkYXOLcvvyMkqvJyvQA4/SSjSr5m0MkgH7wgGRc7SM/NtO31BwfWumv57mOJYroxkMn7kqMoEHMZWRlUggMckjJwSeK8/E8lsI5VZfkIL79pZZOMjaOi4BIP867jSb6G5VZLt1eJlUSqwD9G2HCH7gyOMdM0AVNJ1C5sbxZ0uCVQK7I/CYcskgJBIlJQ8suRg9ciu+i8SraSK6XjsbiJWCK67UCSIyxkfxEgNjBx0rnrvwxDeGOXRg0iPNuhtXLCSNJQEdVGT5sZKjA4yRkk5rlru1uNLvPs15Bc29zGdrCSLaQCeCAy8LjJ64z3oA9oHimzZFnhDSXUpxPukKQrkEoWVCDv3EnliPoOKf8A8JFB58UFrG6QIXkkLFHLBXGZCrg7FIYDByPrXhE2oSQSuqq67trLl23rleG46g5Y88jPpU9prMsciAjOHLDcDliWUkMx6jI9OM0AfQk2rXVy6XLGcQhcNL5igpJxjYqKAoCg8DA7gdq4jxD4XtNajkvNPDpeMrMyOR/pcmBuySeJMc579zmuftfEisxYTupAIMKyBeMEff6EggcDnBrqxr1vJBbqtxE5QKweLKkO42sWIAAbGM5wfloA8MvLK6075J08p9zbo5MmUgbR8y5wo+9jjOan07VTAGRGZX3DBxgphuqAN7Dr+Ve2an4et/EFibqaSNLx4H+y3JkEglCE7IpwCcNgkgj5uMEV4PqenzaXcskkbK0LHJCnJ5BDjJ5BAJBH59KAPTdO1F4wXUO6SjLAkbsNgHO04BO76VLeRWmpTlRvhjRv3aTSKXJydwVUBG7cSQeuD3rzjT9QaXyYGYwwq7M5IyVCjGcgjJwf/rV6lp9vpctvBtu4y5cSPKrqJZMhAYQCMYDlgG3H733eeQDgdX0k2yRszSbwzb4wu3yiT1BzyCOvH8WM8EVgK0trIQCyRuyjLEbsNt27gAMcEY+teueIEhNtHs3SCQnaQ4kjjUSMsmHI3EmZTnnjaa8wvbdwHAD4XcTsyMN1QqWHYhfwzQB0NlJE0SvvG+JgCRLtbGQxJU5UrkkHOMd/aG+kS4lkG0t+9YhyoI2g4VggGMEA965KC4eAskspG9gSpHyDnlt2OeBjp3966OC5jcLhlYD7xAyxOM5GCMgEr/8AXoAZqOIRHahkaIfvE2P5hVHACqWKg5OCcYH3uaxpFDbto2jGRg7e52jlsHBOce9axVXd23K0jBs+YE8sBsrkliOcFcAAnP0qgYmYOAThQuFIxnLjcBzgYJH4UAUg6kAAHzQcFePu7QSQ2cnn26d+1aJtnECTyFgkmQqsVD4UkcKzZ2Fjw3TggcjFVhATNGgOCxXj5SM5Hc54x3q1cXgkmMjhhnEZjUrJhAMEoezHrxxkZoAqGJdxbbu28oTwMAg8jHI2jp1pgQtISpctkEGNQRkcgEYAPb8qt74yAAJBycA4JGehJzzke3GKa7JsUKGWcM4dgRtaNgAMDPDYY9KAHuzCCOBxEWdzK6ry4YblWOUq+GI54wCN3Jo0/R9R1i+tNK020ur+9u5FgsbS0geSa7mkbZFHBFGC0rGTIAHNe0/A39nr4vftC+JrXwr8LPBuo+Jr5GUTTQW7DTdPillz52o320JCuWONzFj/AAg9K/rH/wCCZ/8AwR00z4D6jp3xk+NS6X4o8etEkugaRJazHTPDjPtdpUgu0D3OoKA2HeMAHO3Gc0Aflj+xB/wRS+IfxagsPH37QD3HgLwbvt7i28KBtviTWoSyvi5BONOt2RgCPmlwTkIcZ/qn/Zu/Y++EfwL8LaXpvw78GeHNHlsjDHc3ttbxfaLiFCvnTS3YRnlnYBC28g5Xg96+qbPwlDMIVhijMEQlMeCkSqU2KIFh2DcpVC+DwGQZyDXVafoyWUUosohbqm7zYkAETbzudlJJwvXGMZ5z2AAMu70yNYnlhii3RxPEj7huQqpMTmXByAdp+6eGOM9/5tP264tTg/aC8U2zSbmBtGtI8qjyWotYPmGQA8hLk4GBx2xiv6aZNP32boJ5FM2SsgJ+Xf7hfkI7e4r+bb/gpPaWek/Hu4Ml6bOf+x9Lu7a4lJQXBhjlgnWSdI1DSOsYIJyMggrkg0AfAt219BAZCHkdLiK1QOoBxNv3IdxyTvViDtA5zxjJ801jVL3T7u5JdH/dqrwTBJoJVHzMkyjISXJ25OMMMHGDW34n+If2aOS1McbrG8YVLd/tORCVyDLGVDBiWJJAYZ25Axjy7VfGFnqV6LmFYYzMo2xE8PuLNIrHd7Yz1yBnnNAHPeL9WiiuVmspWVJYEaaL7QGgtnlXbLFycBMjdzyu/n3861O7jlayVJHad5oUSSE5g82NWUP94qOoJz6kd66DXRbTLJdfaAnnqQsbKGDzb/8AVPu/g2EnGQec9815bf6ylpE8ts1pJLHINsU0RO0mRiwG18E7SpDEEHIz1NAHfQWQkjnFqwaacFokEqESKpETJ85XYWaMkJkH5hyaQ+GIr2EbIGt5I0VJGYmLMmR91t2MlSfUc5NeLL4yltdTkIuHjKHfIqSqY/tLxxMGcOmWXe5GMAbwdrYzXs3hfxVJqSGTUFtYhI6xNLFIHwGiwsjxhsbi0ZORjAY98UAeb+KfBCtNHY2oDg28c3mqFbIli3oXZWKLgtg46E+oOPDda8KSaezM6vuJzGIl3QhELIDIUBBdcFfY9+K+2dQaRXspZLy3ixbfZ4YXSN0dWf5HDCMh2IB4yDnaQSFxXCXvhqKFryeaSKfznZpbedYyn76NgVREUNGoUIwKEYOWAyAKAPkzSdM3TSB7USwxIqynKocvujXAdfkbzCBn0596nfSrKGUwXVqyRn95HJG7P9nK4DOQGOyI4VjluAD1HI9iufDRs2EY/wBVK2/LKqTRqxLxybT/AKyJlU4OeOT2NQJ4Ze+N1HKFdAvlM7v5MReNfMhjbcQJCw7biSY84NAHjd/pFqbdIxdrNDIG+yTxLhWSPe0kbkxk7zuDANzjAzxWBd+GlmtYXNtNGCjyJINypOHKmLbHtGweWSWJ7gcevsTeFfstqJYJn8i8k2rFlUa0u02krDuyCC6SI4GcBga07IMYmitvLkWOPIW7jVj58v7t9qq7eWSdxBPHyjjnkA8AtvDI3iMw3GApd4xkfc253BhgDJ9D1OM1v2/hiIeVtt1jWSRVVriN8KkhSON14AZg3YKd2PXivYxZ7meZRHNdPHjyZEwqERkMELAZVgynIOFOCOtH2Vrh0hvI44pI7d3hBhUgM0b+YPlyDtZj5TYyNikY60Aee6v4LsrW1gFvDLJdNGXeGSQJKArkMY0yRtYHABOcnjIxVaw8KxCIpO6xlAkgVmG0rIxzEoIyzBQvA46g9K7OVliu4VWXEXlsobHmyNh95YnJwQU7jtkU27uIIre4DJ5k7vG3ms6swgQ5HlFiTG3yjjBzk5xQBzY8L6ZGDK7wRFQ3lB3XbIuJMEEJkS4IAJ4ypyM1g3um29v8l0u2Uh5igLGTLCMBykhwsZIGSAchM+1dReapAIHiZ1lcRofMbZ5kcJmQmPcG2gl+fmG794cADFcTeG41a8SPT5Li8mDpaRrtj3lZGRIrfduy7bsgAZPy8jBzQBpeHfDmqeONY07w74esGu7q8uIo4TF83kqzx+Y7qAdkI3NuYkDgHA6H9qPgF+zh4f8AhJpkOp31pBqHi27treSTUZIAIrR2aJPKsFkO6KIqzZkCh2yS3Hy15j+yr8BrP4ceF38Ra+sLeJ9YWCZ/NWPzdLtj8yWEZZiY7gksZcDJ3IuOPm+q5b/zp4rIXcpCAtFJDH5bkIGkMB8378AC9AB9wlT2oA7nVPFN9aCPTQbP7PaPHbJCJZGVpIfmScBXCm42OWfOQS2QDgUlvq800Mf2oSLDHNHJGZzJvmQvEDGvl5JOZJnzwMBxnkA+T6hb2zi5e5M0N/FMAkcbO+0ZilJJaVQzmIjHyk4ABPTO5pTapch4QrJZ2sMaQzvLM91JwWmaTJ+XAwqYzhcDqSQAel3+uySJFdXFgsFjbzsiBp3uJRFECsexoXAaJ49hzkEM3Ug8bWjTWeqQyGG0mihXiESQu8pbzilusbg7o3feCCSoOR8vJA4DS1kltJrOS6ZxNuCxSebI0cscyTp5ULMAuTGBntyCMZx6D4Z0/UQ00kADq7QswSKCGDc8m6OE7FGHWVVCqcYJbBPYA7yPRNTj0z7LcXAjhXE0hMRmnZmy8ZYDhkCEhSu4DA4IIIoTWsDWsk4tjFdRJNLcxkJ5bwhkKsmHLsyl1LFt24ZORjFdVbS3EEtzHfMILtnjEUEdzt8t2gS3G12kYyKWIAQf3gMAEVwOt3dzZ3KO0Mg+0P5Nri5t3IVTNFKzRpIo8tSgzgdjnGRgApalqzwaP9m8ln+0EpbRcqqbZpvMcuSHRSu3I+U4YjbjdniZPEl1BDBpV7DdR2y3DOqwTnyp1hj6xsyMZD5hJIJJABXjqOwubq5lSCGFo3nuLdnnS3igYF4jIxSN2Bbay+dvEfQ9VwQa57VYLwi3W1ggupvsaOVnDP8AYzMq+WhPkgRoYCNyMmMEjaCRgA5Ni+p30spu4UiYTNELnglHQhI4sKyo6yAlWLj7g6k1Jd2jW8UM0QIIVBJO7SRzTSRtseZFiLFVY5wuOwAIBrTt9Vk8+8t9Tt4DZIJCsltHBGjPKpR5o41t0IcBhw3dNyncQRlPqFhFdXNtYzK0ksSxv9scvAw+VlCJkpHIzJCwbHGSSaAE0e9s47snVJsrN5QiWJEkeQqkuVkcEhAojIBcjG4Y3fdZniCzt9txdaFLNO7K6xQvNgbH8xnhMjBWbCyRggKVBRs/eXHn1/dXt5cyW/2R7UNJGIvJhnWNVQlWmSZHOxyDlSoIBIyQK1BJqGmpGj6hELa+c4hlchoGCuWVZm+YHDSNsChhtGTgmgCpd6TpiaXPZatbR3U010InuHjKm3dGd2DFF/eRtATk4LMWBUg7gPmD4i/CTwz4je9OnaXboyBzDamQlCyY2MJYk3R7iBjap+UHAA6er694i19kZDq0bQecY3SGQm7tYUkBUvIkILsTkn72M43EkgcFpniuO2hvFurWSa+e4MCTzSyCGS3MqHE5Vsb1Ac8KAcDhRhSAfmN8SvgHqejsZks5rW6VjI4WUMFczOiOSDkthWJIGefQZPylrHh3UdKncXEUiupwpEeFySwWTJ+8NwPJ9/pX7XeJkv7q4MN/NaSeYpe3IghMM29RHFG/7vjC7dp4clRuOa+TviT8LJ9RkvJvsRaVjJCUjj8tYXTfKGjC53xkHJBCkEHjpkA/PKG68glbhRuCMNww/wAxHGeRxzjjJre0yWyaXN1JI0XDN5cqozDcAQpfgLtOea6jxN8N7/TXdhbyCJmfa+07S0almjwDy/3vrgHpXnF1p9zZsrxRSIqoN7HJDOPmZiuMqCeMe3oRQB3AuoI547jTsusBVpYm4V1UBCgcspPzj0BHQZ61pWplvZxGZHj8xlfJ3KgZGZxv3AABWY+gGOnSuHgvTFES6M0jEJI7ggJJv3Ao5HClR0PJIPpXQf2pHFFC8UbsVjK3G6Uj9627y3GOhV24yOM9+aAOnzgxIIRdGJ3MYO35lfDcqVOcDOVzjB9cGukttIXCyp97yo4mjEqRhXkiALrvYBU5f5mIOc8YOBx1vqdiYo7h1jmIaORraUssu+NiGRQoxJGUCFjgHBOMV16axp80duDPab5ot0cP3GQqCzKswjOZASm0NwVHXdQB1FhpdvJcxW7QuHZQ7+W7F4pAV8vzI2THl4KbiD/EuM9a9G0XQLf7TYI5tZxeyJaXUe5YwglJdJQzEbUEhIYkD7hwuPmPjS+JbK3vLaJ5t53bGdjG80CZEbIWjOAAyAZHOOcDOKu/8LLjsbm5tIpWEaKICIk2vtjUPFGjONyPvZgW5bnGcACgD3ubRtOtJUilHygRSSXarIu6KIpJKyDaCE2LJtGM46gEbaZClppby39tPJLBdpLNuLLFGywTkxmZI0+ZSilQCQxzxxxXjQ+JV5PbBJmjkeCGGYOoy9wkpwyySA/NlXGQe4Kkda5bXfG+qatFNsC28aoscdsoAQKjBsl1I2sCSQpBXkgAYoA9mGv2niGZrWOQ2VvvkkvyzwojNGXwdxAZ4GjwMsoUYxtyMnGPxH1vQ72wi8J6oNMewkZEuopA6sRhSZIiStwmBu2ENkbeCRivm+bxNfCN43uGhiYhJiDknhsgBR0OOwODyMc1zV/rVy0LJHK4QkndkAk7gd2VGVGCfzoA+hfih8e/G/iC1m0i/wDEFzfyGFob2YTssRjkcv5cMCYCk7jvbhsEL2OPlSRGkJkxIWYF2bgjg5Zj7cj8c1cWdZPLWYFQ+PPlALsyjJzljkHLPyCARjI4qCZGCeYiERtlY23jc+wEPhTyR8wOO2T15oAfZxGK7iK+XMNqEs6hsM6gnkk4dSB78V+9f/BOD43aNot3p/h3VLqK3yyWbxziUl3c5ikhfzdsbA45Vdw28A5Ar8INOmtFeJpk6EArypOWHG7scZ55r7q/Zs8ReHbHXbM3N8dMQJC3mAJuMglUbirHmUPj5lIJQYwcYIB/WR45+HOj/EHRlS3EF3BdwpOx2IqxnZ5jShjGWDFJANpbnIxkkivy/wDjj8DtR8JavBYw6fNNazfbmM0QOVgVSlq7lVxGpJJycnagAODx+g/7K/xI0zxBoGnWFtqltqv2ezFvLMHGSttGqxtOnmHyRsiB/i/1Y4IIA968Y6LoHjtzpC20D39xYTgJHHEWighjhYmGUr/q9hITHQhsZzigD+ba+8ByaALy1v1jhlW2kurS3u3zCfkfypRcOvyqUAABJIbaM8c8PYanc6fcxo6QC3uImVIDGV+zXEsq7FCytmU4KBTuYnZwOlfpN8dfgdr+kT77bTxfmKa8IjPP+iBAltHuAxtACgkAZ2/iPjjWPDBe7uLe4s7a3h064iF2VkVJrW6jZ50jWZV2yMJIggVNw9zjNAGTYxRWmoW9vqdtBNDd+SzMm5WUFgiqWAyFBwGPXLYAIGD90/Ayxu7/AFaOG3vYYNPWWOBRMCpljiZvLWKbZiRmdiCMgg4JAyuflvwzo1udSntSkuryiBFWNn2zG4SMqzwYUFoArqGAP8RwT1H318C9LjKQKLOVS2pxGzieFQY9wUtvkZyNvmRvglh94DDHJUA3f2wYr2D4R6XYNOY4l1W3BWXBDk2mUj8soMjMiBt/TkgkYz+Qt3o8JmdlErTXcp3M3lyQStsVpdhkwQpjVhjjBA56Cv2a/bJtZL34T2cEjLCw1MTO0quNx2Mi2qOSpViykAKxGG4yAK/Lnw34VkurKa7vrWS3lFxLHatHIksUsUriEyCdV/duGI+YllzgFcZoA8HuPDF1etLI+mwzWcAMZmW3WQZgfdE5Kj5XCDbknPcnIWuS1PwHZTxo1zaPE995jJmJI5wxV1QSb48rHnqcLuCkqSRmvuuLwYmnNb2s8ls0sls5lSIDy2SWXBMxDkyZVDjKgHfkFsjHK6n4NguIPt0VvlYppFnnVN8URbkRGbBEeAE5DbuD8oxggHwPcfDyyht57cwbZWWVI5pHlVpBGB+6RMDcGbndt4GOeDXQaZ8PfDUGk2J1CxFw77PLUljcLJI+SqfJg4cAHoMcjoa+xrn4c2QtvtIt1uXeeCEPbK0yJ5ySuZBLE21Q3lqACu4is21+HUUcMTzOzW8MkxFtLvDJvcSZ8rLDYBhRuwCzgqpORQB7h+wn8Nr3VNU8dXsqGKyg0mHSbOFSdtr9vlWZoYhEoIysCBiAACcjA4P66fDr4US6bqOmWlzbx2unhg0mLcyzTxggmcS7lO4E4IIOcdQK8w/Yn+FMvg/4cQ+JL7SWil8RajNqLRPb+Q6adG4itRK7x5ZTGHdTgfez0xn9ArTUdOmkt7yWJYfIVbeJ5YI4590bny0IUgFliKDcFBfAJ5JyAes+G9C0oaSlnJI6qsDGKADMbvFGX+8FJUvhepycjJ45sappqJavHBbqJBCq/u0ymdrBVAJGHO1yp9FbHcV5mvxO0tdaTR7O9gSWPNrcpJgRQybjH5gLD5V4Ug4IC9AMjHpuia5b6nFKsrxs6rI+9ZMCWIjYhRk4wC4AOeSw5oA+dtf+G0uuTXst1ZThD5TLC2IY94+eSaaMxbppCix+W3QL6jrwej6L9l8QrBJawyWts6oLYRExGCBWB8zdgMxZTnqBxkkZNfTUcmpTXEp3yy3COVumZcwrbLHGqOMyEnguMZwFAG4muZ1jwzaRS305mcS3kIBkYiUH58hBGc5GDgdeFx0yKAPIfEvgDSL+C7vobZbbdI7mCGILbRmQEm3VyxJCnIHB5AOR0HyT8Q/BRsiU0+xkKRrLEPJVxw6kFA0RHnMJmYkdMHtnFfcOu3jRRrZW6m6ul5eGNFQJAil3nYbyeFXJGAMAd64nxJoV5qFgL0WsNtAEWONoo1LLKA+1DFjLOwOd2CGznp0APyl1uCbQ70vLDcqF81QCsYkGyZ1jby4+GUhQMZwM7jkkGt7RL68uXeeEXKWroI1hjx5gDKobc/LPmMksuRjAJwRx9A+P/BV/NdSRCyRZYzIHEkKIzhJBE5CoOAwAVF4GTzwa+c431Kwu5dOsY47mYXJjDQMBGQXdpZG8yT5wsajIDfKrbh0wQBNe8H7r77feyBopIJGWPas0igg484u3+jncOSGyMc5DVw+ieFtV0xrwGeN7UeZPDCkhdIo9yM0ZEY/eRgKD97HJ2+tfUcdnFqun3UN5NhoFkFoZphIWhATf+8UfvIlAjClRsBYMwA5rznXNJbStF1PU4zGsFkssZjCgidRHulZS4/eJsC7eeRh+nBAPiD40z3OjCa8hulgMxQsfLELsHQ7SzYZmiBBABBBwOecV8L6z8Zr+Ka8tnmaNY2VEMLAo+GIDtGUI3Z3cKExnhQcCvfvj14vbW4Li3CRyu0LNDtz5IijLuE+b5omAKjHzHJ4O0Cvzy1N4C12siTzS73laR0ZzGjcHILAbdzjnARSQMEkmgD5bTzdjomwhmyGkCryQcjzGPyfJn684qMyIwCtjapUttADFsAZQ5IJ6c9/yqHzm8mSHeQj7GZAAMspO1uR1ALdx179KIIZZpwtuu1gQqqxVWGOrOCeF6c9BuoAhuHUSL5PzGRQrKynKuCcDnqNuOaZm6heHIUiJyyxsVYD+E7h7j9CKtyW8fmZndXZlZtkbBGicMAC2RyD6Yzzj3rPaNjIoRSHTYgVejHoG3E8Ekg8H8KAIhndId5TYCyqcsCANoXcpH8VWRfXDyJM0yuQETbtwBGBnHIIC4A9/SqzQsN24MHDFZA+fvcg846nn+tWTBEQZCdo+QKpwM5A3AMAQAcNzjuKAB8zXGFePDfMiFjhSeduSnJyB09RVeaJVkBeRFLZYMWYK49SxBIJXsasLEpJkDtGqISoz87BdowhAxux69cVQxlmx+9Eh2qTuDqS3HAbnpjuPmoAvyXKbVVolSRQpXyxhZR1UsCRt+UE5HUmovMJXCgmQKzspG0oFUnIctycduM9s1XNtNliysmWKDedrApkkBc5HBpUVly7gyuEK4ZA/y4IGGDAgjI7cYzQBPHNJvjSUnqDxjjJB3Eg8kgDPNfaHwI0SDX5IlUoConVrdmjdgkK+a2BLwBhuQc53DHUA/E9rC/nRFhKluW+dgSo2j721ipG7HsfpzX3J+zCm/VSyKg2MrpG6mR38yN4iSFU7wHeLgjBJoA9k1fw++j/bPKDRPBcXEAgmhbZNDlTGY1dA64UkgYGMnacAin6FDbR26yEs8100nm3Imjj8koDIUjgAUCJ1EYywLMOMbiCfWfiVozana2jxbJZYSJrsReXFcIkI+YHzIQC7W6PgMd4w3yhSpHFaL4duzaJfpBJbwSXUaJvgMs3zeUQrQqhG0KoKuFHEu7PIFAHZaVDNGWvbBp5pLZIWeSaZZDclzuZIYJHLmIANk4wOCoGBj6c8Da7De61aWWtxGG4vreJYHWR4VjuFQEQoVO7z2ZAowWG5xwSAp8O0rwpeXMMdyJzNKoAWKOGRIXMJw2+fOCUUBjgYIz93GK9O0+JY9S06a8vBJKsNv9keKCGdI50IkdVUyNvXEeMk4wQSBnBAPr7SdalsrtJ0nhlwZdOAuEdbdBvkRpY8KjGbcBtITJBJyoGD+eH7WOnpF4msZLmJLszbpEnlZN0fmqquoR3V8JKj4LDGVwvGFH2x4bkk1y5swkCwIxhAg8vfG5ijV5t3loolLBQQRyFbBBNfMP7Xnhtor+xS2niwEtZZkicKzOZUWRVkcYJU4JHCfKTjPy0AfkzZyMmq65tLCIXdyo+cDAkkKjORzwoB4HAzXT216FaSPYisVSWWUSxhsKA4ZGdwCdrA4Q7iSRjNcZcyzWeq6xHCN/m39/byHy0k3ozhQfMcncQQ+AB8u0kEZqS0t3DBJElSZWDKiNlXjZd8jSKSdvy5wewBPYUAbrahaQXke1ln3sWwRIvkfMSzjJ+d9pyOw3e3Gje6lFcyRm3Plu8TQ+c0qoNr/uwGO7gBQc5HuSa5Q2lw0V3NE5WKMq5YoX8vezFULkAKu0Efgc9ea0Vp5wjDS7dzK77SwZQoVnLJyQRuAJxjIOOKAPUtKuYbq4VbyVpnMcZiaKNWUKAd0MTHBZjKEAOckggkgkn0LTbeCfUY1csBLtZ8RqECspYgIx+aT92SOeCy8DBNeEWoktlEyzuYv3e2NDJhgGJaR2XaUGMcAZ54YHFfQXgW7M9vPM0dratGIQI51eRmwCjiCRy2C0ZJyT8oJwcigD0q2uo7WWEJb+azWyW8KzCJjtkEg8/90AZJNzM244yZCeTyOljhS8eGSG1EktuisyO6Hc6wlZS6O7B5mflTzgqTgcgeYLrDwXs85be0rfu03u80kK5CLFE0W1F2leQ6kAbQBgmpovGFvD9oM15Il0UCrHIsojVQElkKFJvlfzJJFUFSMuTtGAQAfQNpq1/dRRW8kSxXHmLHbOoaRzHEoWJI9ikM5Qtg4w27gg9Ogi1PxLDHfQ+RJbztuEkmN13LZAlooEkDZkijAckLtUD5T/ED4P4W8Zy3epNM1z5F1bXKyW8L/aBCbZVCMUZYHCy5CMCzkHB+XvXoFr4x1bUH1R5bFCTar9iljEZdorl2jmhd5dpZixjGWycbm2nJIAPRLDV9WEN3c3cwuLyZQyrdh1imgaMQKIhEx2XBdlK54bIIO0E10vhe/n1A3f8Aa9jLaW1mqhVw1uZd0qgpBOpOJxydm3DDPZSD4CfFU9o7RrBIsi7YTAkCAxrGj8Rogwx3ZJYkE5Pqc9poOu6jNMtzcB4bYn7VPa+WsTtJJnayhoiNnmKmeMehWgD7m+H2g2F3ZXs9tLdPF5LmzhnkWFo55WDDIMRW4hMbZyMZZwSV5za1SHXVhmtUWNHN7NKyRJmC3EknMK+UR9qLEqeSSCvU9B5j4CudYGlyXoullt5pWK6ZFceXG8gDlJy7BTFH8ytnBBYqR8oOPdbLTrW6tQ95eRSPb2wuIbuN1RredWkbdGJMeexYOgUgsSMqQAKAOPWGPRQuoXUaSyQyEsrRFpC3mMIVZGJIJzuG4lVHGcnFdjp3xQviqPPZme0DPILZY/szzBXCoymVADGCFC4XZgfKecnh7nUktmuPtMclzA8chVdxIgZMlCQWUSZBY5BJXfhieopG4sIZ7JbaQNbvAjFB5jCCJlVkQojMSu9mALY+7kMBzQB6dJ42mmvknKGSS7UKscgIhghaJ0VAjn/XgIuDuK9iABVm91WKS1uSt08arE5lit1zIj7NxmCrw6ybJcFQzAxk8HGeWtNSsmhil8m3EjTJssplV5I2lJA2mPJZMLHly2AFy3c1iajqVxqF7Pp8VvBa2rrKWnSSVEjKEDezGY5VXUqeoJb+HmgCVdSayn+zW4lZJAkjXCq+IxICgVABkucjdwckZyOa4jXLm/RLpopmmjRmlUOZi9uY5GZoUcYG4/dIII5zuxzXcNNbrHfJBHIdsEoBhlLwNcRgRGeMvGu2EOJCozkmQDgAZ81niugywl41jDXBe1ZZZJ44i5jQhQCFJR5McMMdOeKAPHta8c3P723uJLqyMeZFVC6vhziSR2ZcOxBzwAMELtwBU2gfE1LHTriO4ePzlmCxTlXKbI9pBkijC5ZiSG9cntmr/jHwrLdyC601RPM7MywQ79qbxsgQ71GVDnOM8bcbQRz4TrWh6jBJPaysba8uASCh2IzzDfHGI5FO77oxjON2M8igD6V0v4pahaSefGIy8UYAkjjWYRMpiTeRKn71WeRAyNuOHOBxWmnxRudfnt7a7hihPlqbu2tgVRziQSJHE7/KGi3Bl3FV27j05+U9Ng8a+GLVLj7MJ4GAn2wulw9u/mAs0pU7wm5VBwCAH4IKna+81jVp5NwhuZpmS3ijity1wYpixLztJj5VUs6+X1DNnLADAB9s3N/Ill9t8tCggaG0hsjPdyieSOGSCZ5mKxQmNtoO3J+U7Rlc150niDXNTuGtlurxls2ImmUvFHJOD5jhgzDzlBVuAMHPIA6+R6L4gvzZG1vrbVNkaJcQzDGBKJiGkQs4WQhio+XLYJzhc111l4wldwEnOYlltpFeOIPNKWKlpVO7LOzEMOgA7EmgD6T0nxiTbpDeNGpSBnMqqFk34Uru2tgguowATwecgEHjdX8U2F+GtoZHeP7WskgEnIU7BIwYKHLkgHblgDnAGSD5paeIp7m6WwvDPBctmKcF49w8hykLh2hTyEWJY0xgnJOSwNZWr3txZB1024jklk+VxMuxdsUrMER2J2yMyoCQR8pYcEAUAenT2cU9vJc28quDtjitpUgefAG0t5cwYE79wIGA24YySDXIadoUO5jDDJGYC8gk2MxeU7hgiRvkOVbgZ+UcAnNZMGo3d3ZhvLkSa3lHnrGsjCQIrMNqM5ZkAJyRnBj/AIeCbGk6pFcxTQfaLe0ijnyPPvC124j3bWULITIhEhOwkZCkFjgCgD0G10eG8sZbljdXNssoWESFUgjuVt8yJEEi5BdQH39cLgnBAw7nw6Y7Wa1+zpLeXUwRFTy5GiQos8cnmIcRbwku1WIZinGAK2dMvQqva22p29xCdrIsLssTsUYzu8BkAjJ3DkggL0bIJFW68SPDLCslst8pja3fd8myGFggAG9RHteRsM/Ow8NgZABjRaDIVDTJ9nChUjAkZ2ujuAG8nGxVRg2PQYByeLCWf2K7j+zXay24j3zABikTyRxgg5HG0fIccE9+M1xlz43VrhktYblYFjci3SRiCdjbsbUwI/lQg4BOcE4qpZeK7hp5yyhn8vcDI7xhCwJCN2cD3UnK554NAG/remzziC4w7bGm+YqyvIxcgbVIHlR7XVd3BPHHOKz4wdNWOKRnWGRJEkZWDSbgQNxDN3BXODlSdo6VyN143u3laAJIREWkwztsjD5aRgiyEONoUEv8o2ADiqkWtrrF0trBdSNIBvIG4rubG4qFVlG08AAHOeM4OACS/wBTtBdy+YWEcpG6RZGfag+5gbuXJxxnI64xxWJd6tHaxQMkjSJLIUMR2SLGA6upSMuWRd7DcdowV45yDfk0W1ado55Cqw7Q6LE5RlnLN5iuyZ3lsjO0qCelVYNJsTA1uLvM25wiuS7JJkBJNo5IIByM84J64wAWrLXrW4k3QWYZFnImkkRSiq7bXkTZGct8i7uOMEkgc1v/APCQkxGK3jiSKR2E5cqiKY1cqyOCcJ5QkLELtx1ycAsXRUhtEMcbvNGdkwBjKuCVMbBlAKIwSRcHHOME/drE1qyt4rCOWO7gWaRlSaAMSwjLyQlQx4B2yN7HjIO3IAINV163gKQiJCUR0j2kMJvPZSrOdh+QQFwQcZ4PSrllqVnIFOFlVmjjntZowJ4jsdX2EZRwSUxluCwGMLkeS69I9lIodJUtld4gYyW/eAAKjqSMR/dAKncMkHPSuXtvEV8s3kQTbPmBVmG2VYmO0Rvu+beWbljnHXGM0AfUMGjrqSxTslnA0Ujs8Msoj8kDKRkBwoYkoeOMt06gHr7PTNNW3eOeC28qWNTLM9i0nlRr5bh1ldB+838cfMwGeTgV5Z8NZpbtZmv4o7lWCo8s0rkqkhKhI0eMp5gLMu5gQpQYPWvdNB0uBmt4FkeJUULcRLIC7gmQHdMrsodgrbcZAYE88KQDjW06O116C5HlXOnJsjyqSRb2DAoYo5YtyhiXGSowGJAOSB+kf7MNpaancILeF99lcJBO+2UOh8mK5VR56L9oBjmBVlJB5HJBA+Pb7w5eXNzbW0Akms3uIpY0mdpTGUBjEnnGMeYMO4IyjbjwGGMfoz+zdo50c2qRIJpNoZo4LZHuCNqriNQxyxdTgEZ+fbu7kA+wLHTStqxug/mujSRyuY2CxAlsvHEf3bgOOW64Oea6bwXbfZ7+eKTY6+XGnmwpGDuchkBKsMn5STwvsCCSdx4jKnl+VlViA2lkxkNlAwYcH7nU49utXvC8Us7Ol1bpbzkyGOBI1YhjndsOVbJAY5Oc4HTpQB1uu3ZtdPSG3t2eRwd5QxsBheDsIBOThcAtzhuO/nF58wk+0MiIRscqE3EkMVADAYG4Y459jmu81QySwgIQiRl8E+YCzqgBG0jjkcZ6Z/Ly7Vrl2N6t2Ps4gQKhE0amRJBkT8l9nKOPUYPABBoA8E1lQfEVxKOYVh84LsHlhlkZgTuYljuUcn+4DgDp8MftSahG+myW8oUOhYxrhSRI2HkEqAg4wSNxxgAgYANfeV/p9zf3MkVnDc3DGMrKYv3hZCWbe+AMqpYHuemMCvg39p3Q0WC6jnVofKB2iXcGkkIZSwjyDJIGbgjqOp55APyPu2tZrsiVI3jFzITDKvyMWdyEO4/NyzEcn8q07e0ludRtpmiD3AaOWKAB3bytwwu3B/d8g8knHuCa0X8PRS3c03lQFbWVn/fspCNuaKWYDAygkGcBWICgDPJqnd3X9nywvCSpKPGhRpXkiQEB/wB4qgsrEEAAjABzzxQBdbRY/LdI45JjFEtxbsjyRKJAyGRQzECQ4BB45z0wK8z12aFp5g6CAuoBaAjcGZdrMoX7yDnAByCOlek6j4mTyljYG8nFuvyo+1igQt5eWU8qwAbjdkdMEmvn7Wtemk22rqoeKaRgyxbpZHKFNqvxgYIP3RnBIxigDRsU0xh5FzMyu8sji6kOZDuYBdpZsbx2yOciu/ttPsUsWtobhTDIRMAXUmbABVpMnCru2kc43LXjDfabaa2uRGHt28uWMqu9fN2h/LLMMFwzN2AyuOgru9OuGvYy/lNFkRgBtreWrfM0hYlRtACkgc9gCeKAOvOjWd7YyNNLF5okIUfLGjOpJWNAXHPl4xk4LLk8VkXeiWNnPBNcEjzUBvRuUwPsBLFAEPloQvOQcZz0AyWDy6fJceWzm3eIgh0adZCGLEmMxkhmVj8p7Lljnin6ldp5cUiwo4jR4woVvLYI4beYc4RyjjG3jGeQc0AYep+HtHu0+22NkY7c4nunsYx5PmQoERDNcLjBBUMeCvBDnOBUh0LTQCJJeo3KV2bidhEcRDNtA3BQSefmOATgVkXM9+l1Jb5eO3ltlmEULMsBeRS371hgKSB91uRxuGMCtKw0172bdalYWW2UspJVZZIFYBFZSSXIIIJA+4fWgDrbDRbcW0PleSCrgl+CzBgF2SAOxJGPl+6CqEnkV2fh/wAPwtOz3AheNV/0hIC7gQPv+ZApJ3KgBz6gk54FcTZRKkHlqWW5kCsTE4WIbVbfvYJ8p8sdR1Ixx0G1oeoXlnNPAkagSKGaR4y8hgt2MzunUEgbgTjAEeRjAoA1rr+ytOabc2WZxbxqXdY2IMhU4jY7G2A9eDwMjOa5i4udPeRo2ALCTAErRvtX5WfDkZwSW68/NwORnJ1+6NnMx813W4ICCRjlckSFkKvg4DnBI2kDjJrjJrh2ut8jNIybXQM7AhCoAwEJ3Dg/eIBwDkZoA9etra2eJZ3SBYBbqNqfLLCQ24hlAxu4bqWHUehrK1aNbaCaSyh8tyQ8U0xX5ogVWNg4bBGwAnjkvjkCnWqx/wDCPw36LeM7QbiBbyLaoS4KDLAkxmInpwWcYPJrmpdbWARQ3ZdIQ8aeUVIYIgUYRmXjAXBwBkj6UALb6tqNzBcW93FHLBIJAHLFHhuI3JiCqucKyZX5AD+8HQVwElvdS3SxX0cjSBn86Jl2iL5yzcqnKgk8AZOc811Sa5aCSd7W3xEHVWjuGV2ZizMBGuVLDAAJA7846nQnW01FxdKwEg8qKS3CxRzNKUKAsjYLruWMsRngg53CgDm9M+z2+pyMkT+WdiY+bHlsyLyqhd7dMH8+a9TtrSNGjdSo2IWAUDAAbChg45/eAcHk54rz7QvDl3cSXLrcSeYrOASpDW7BmJi5XDADGOOoxz1r1aBY7a0tWkuIzMgVC20qGw2ZFI3bXIGSCP7pwBxQB1K3gmhigEC+WoILTKB5RbKyRhGY+X8m5FZRuCuSCOla9lpTavcr9pUrmVIldHbDMCBiPcpw4LRjBP8AjXLQajpSXOx5zdLIGKxRyMTsVlk54JbAxg4/hzzXf6frVrDbQtZQo0u75I5Sd5QhdzhXON+GI5POPc4AI9X8EW4vjJAEjdfJVpCqsFidAMgxcy7ghYEZPzdPmFZafDsXNu6zCwtrdA7AyZi+UZKsAFzv6Hnk/wAtvxfr85hsJGIidLTejhoFkITdGAHV8OAoGVJJ47V5U3j6/s4mW9uHvImwryCdowEw3lW5dnIBwvyjGSE4yARQBuaj8O7G3H2mRIAoRRNAIQ4kUICpSUOTE5O0k46khgOg8Y8WaHHbwXgsYzCocxvbBCsskhcCLClRvQA5YKeQM4yBXdp8UWvZba1PmC2hJiWQ20bSYEjlZXUz/vMMVOcElSpx1re1e0sNdEF7eu2AgKzwxiNip3Pljty4OfvDtwMdKAPhjV9Jee+RUiuPtDq+9PIwwO08R7CC0Y4ySPlz0xzXUeCvDyXEpeMQ3CwvHvieQxTAOyLuUEHa25gM8DDAn1r6C1r4f6GbYX2nyTPdyKzJhTJAGA8pELoCyEsFGABxjk5JrL8O/DTWI5BqIX7LMqCaZ/3kQdZHWO02eWCM+YehBAXBZlGDQB32h6K+m+VNbrOYpo1CaeyrPudMDdFcszLJuZ5AwbBXJzgEivVPDeiXyXkcc1uJrDUIZR5JhAMIVkkfyhCmFfEZHToOGGBXNeFtdNiHs755JRII0DwWqmaAwuTG0ZgA3Fg0iszHHIPVST7Xp2j6jqMFvLY+ZYxykEX1yvlGRpMoCHij53RnqVzvB3EDOADC1bwumkyEQko6xQs6pJKhhSUOoACsGVi7qoPqDgEGvDfGEccdzJp9ksqXMkmLgXVsZQblCyRiOQxnK/KuC2N2e4r6q15NG8M6NNd61qsl9OYzF5nmhESZgUTCxBHKjbkn59hU5boR8ja/8UdEh1KGRp4p5I2KTzzQGUyNCoWLzpC48wsy46BcHJzjFAFLTfg/428cS2sVrYi2tY5NqSym3tYEWZlKqjDBcEkA5HGc89a9j0v9hj4sauiTRat4dFr5kJlaa9lCmNtzOrKYMNJsDHIfkDAyCCfNtB+L2s3VxBdR3H2d7d18poGKI3lkshijRzgb0QnjJHSvp/wd+0J42lugXuriMmGOMlJ2JcBSgMKq4VJAqk7duC2RkE4oA801H9hTxRp7RR3F3oYiuoBMSt7vRiilttsyAFQ+WYjaCqlQe+eI1P8AZc0vSllSXVIriazMUcsbedlwSdxjlVSmBJ5mFU5XAzwc19eah4l+JXiW4aAakz21y4kWCeLZfXtotxJJGXdCGt3lR4oyVx93g7flHms9pr93LcXLGWFbYTtcWMsu+JQpZGcvIu6Q71YAt18wHnGSAfLc3wLm0u4SS0M5WRVdMxKUMZG5p4yeg2A5HXjI9atN8O9Nt5GXU7lgJCVW5VCscqp0xvG7eFccYzxnGMCvp6xub+7jks4WEl0q2v2tWRhiFSIVkKAFFXYsaZLcZBxjODWPhr4g8ZajY22l6JqMZVRHDMsTyI8jkLkMkeJGDBjwpC5GMGgD5fPgjRjE8FnPLDJA7qDMgeKZUjDBojGxwNzEDIBORxgg159qdnFbPJDI8UJhhYBmHllwoCKFAGWlaXgDBwfQc19+W/7Gfxm1ZR/Z2gavcBpUUOonXJYRkkwEApkD5iFP3ACeBXQ3H/BNH9pDWJBJF4YnuBdq48vyXIiBONxeZVxgYGM/w/eoA/LJXEUDTQ7pLaF5VkV03RGNmZkWQJw2XL4J9D05pkWoWrRSg2duwMTI0jxl5UAyzKpLYQk4J28j6c1+zngz/gj38fvFaSJd+GbeyjeRYJi101nlY9yidFlUAJvZiMqf0rtj/wAEEPj3JI7R6zY2HmAMCJobtRnIIIUqcjjJ788d6APwjjlsZy6xiJSSP3jKUwxYb4945KZ4zySR6Guqk0S3mkstRECXXmYhkeR3eJAAflV3Qh08wDJO3IcZ5Bx+p3xX/wCCIP7ZPgWyk1bwvpOi+PLW1gkmktdHumh1V/JwAyW1wAHlYAfKGOTwOtfnH4i+Df7RHwn1M2Pjb4beNPDK2kgtrlNY0O+gso3mJbYJpIPLfIXIYHlhx1GQDk59JSyh894hFGFnVBCEiCxsxdlj2rzhCcDbwHxjisIJLE5mtd9tcQyyJhllicxRo2SXH3o2JC+pKjgA165Y2Oo6ndCxewv7rUJymy1FvI7ec58qHyVADuq56NtwUwRtya9Vj/ZZ+M91pVzr8XhDWDpsOHkM+m3Ubyoj77hYbjYwWYbkLKwG0MOc8gA+Q7a0ubuWQ6nLJBDHcRyFvLLzbSQUCbhmFMABmLAbdueBVLxCbnR1/s+0F1bwSyhzcsRIt2gfEcjygAzIDuOMkDOSBmvXPEnhbU/D+rXiPbyoqmOOW3kBEjXEcJ89HjmUEuF3kYJwDnnNcpf2cmuWNzaXUd608WFtCF2tthIZYpAWBMoiQhSQMkLnGOADzdjqCwQzsYgGllhd9oeOQqw2E7TlQwywBAGMdOtaEU+tTqbe1EUO6QBpljwJLUleGV0JQfICwHIzgEDmtzQvCU1wt1erKfs0k8UcVlOzvcuIgQiyBcKJP3jfNwoVcnrgfQ2h+F9MuLRElscHC7mSYtIY1bLQPMGITpkZ5UN024oA+a57fUFZI41u7y6kjfBJEhLAb3kV1H7tgu7jHAXGcYq3a+FNSvVa5kK2480PIqjDbigRIyol2xpjeScEnafUV9kW3wb0jUr+2OnQsbNUSa6KsPMDxruaIM7Z3E8EkcgBjxXoI+HVnAhiewsIbF2ijE5KPIy71DMAeS+FIOAcZJU0AfBdtoNvZyC4lm3XEShjHE+wI6lgojkIJLHbyVU4ySTzmptN8YjSVudOv5g8PmeWJgGYwllPlp5hUF+QcMDxtycHFfY/jb4SeHdOcpHexJNLaQz21tGinMLlS0pDjiMICAVxgnnAHPhfifwb4Okt1iS0uZ5onuEs0U/IzsFK72RR5gAA4II+Y9zQBkJqqR6ck9tIZ45UjkaS3MLLE8i8RviMF0wrAbsZPJ5zVjUrbTtX0kafd2s8ixB5GlQtFK0pKSI6nOPLDqoAOcYJx0WvOLDV59DubiLymWyLRWxiVlEe1N0aoy7cM4IBOMZIOck5rpoNbm1KGVFlVF83bHbDcZHD4H32XCqpQH5ixwxIb+GgDx7xT4X1jSZZbpGluIbqKOWOWNnD28XnRrOsiQHauI/OAAwuQAMdK4rSPEOoWWpRK0cRiWd5GlaLG5Y2ZsgBh87AHrg5YdORX1fZxvfxLawz2/mSxPAtvPbTTxMsiSBFMkZ+Xk7gc8EAnniuJ8afCa8uU/tXRX2SLmfULRkVLhm2KZHh/uRLtCgEfMzk5yOQDEs/G13K08kKzTrIj+WsOS0aoh/dtEucqQF5I/h9Ac4viDXRcQNPPZtHNKAiiXdvBYHztyl/ljycqVIJ2jtxWVbSahpkjQyWk1qIlkBmkibcFVdpA2rlycjJHI+hIIdDvb7y2aYSRyyARliVb53BBZTk4wRkYA/KgC14eubiKUF/MUS+XKjsV+aQMz7VUZ2rjOMDtjFetWN0LYR3FxIzTyXIlghEQZlj3jaJHVFLkkKANoABJ4yTXDXVk2hRxQXdhGWhjlMEqyDcjkRb0li5LKrKxBPOCM5xXLza/HdFHkN8jCQiN4kYw7k4UgYIwF4AIA5wfUgH1PJ411BoY47a4hWFJ4pxDJMsZMwjASJombJQSAjKgkbuAuRn1CH46fEHTrWAxz2BfyVitjhldYdyoVTbjG0o3JAGRycgV8PReKbdgbSK9kvJJWTdvUriVSArSAMRIVKnbgjbwcAcV6PoetSyxynUzLPIyoUyQskcZUmRI96sOAcbiMA5BySKAPV/2gfjf4r8bfCjUfDOpXMitNDPczssiFZVililjeSEYMjAwLgdRknoK/OLS54r3R3upZA9xblwEj2rsLqAfMQKVCbd3IGc8AYya+p/GrOun3cMkkJW6sblY4HkXfCs0W6HzDjcD+8jICgfd/Cvinw2Znn1O13DEWGCvIIwZEkbgrn5mwW5xkhevFAHS5urNvNmDIeHs337w4X5iH2SAxqOMc5Ge1YV0rTBXZhNGXLRyShyXZl3SAKRkRggjPJ4rW81k+1XMzQ3HlYhSBSJIUlibcWMbNkxZJ6DGWGeM1yuqXsl9KpLuAdq5CmKONhuZlCxj5sE5OPXjoaAK8tnM8TyJJ5UcbmKQ4AkDsu9U8sEkoc9cfyNZ0G6CVnkbesI80wo7IWQqxVxvjIdMdhzznGBmppLwRGZITIPLkWJJJmdjKpJZv3YYqFGMdejgVmy+fcFmjTCld8mwcbQ38aqRhMA8Y7Y47AC6jcidmVVJjlVisbFZDH82HG7b8pKjkjHTjis4skI8mSJYn2796P5gYtH+7JOfk+YZOOeSMdqCVWSQPF8rbwSpYAMCMeWzH5mGOhJBz0rPvpPMIkSNUTO3I+RgqgldwHAbAHPcg/iAattqtxDHHEhYrE0jRnaNqiVUEpHHCkL8w5ztHSvXvDPiKS3hjik8ua5uVQKk0Kt5VsoYqvnTfdeT5SByNo4xmvDtPj4WZy5jUkJHuBM0gySBkDKA8sQemAOSMbNjqF6LvzHufLXzEklVsCMFMBf3aDgAAAccevagDtvEvgUX7HUtCMazyobi501UCo8rPgrCy4CH5X4PBYYB5Arynz5NPuGtHL21xGTHLC6+WN5cZQrtBjA25IJPIPSvX9I8QsJWL3CRAsFJHycbkZMkLll3qpyTgfnWv4g8L6f4rYTSKttrUi+al7DsMU8eflkuUBxIu0YLcP0OccEA5rwf4g+zXtuJQ3341y3zqjbgGY7V4Uk8Yx2r6k03VfD/iK3tLPWNM06+ulu0/0i7tFuPK06B2kkiMkluxRduSTkAHHI4r47l0bV9BvfsN68lp5QjuIJo9wgubeQ4SSMYJSQEgkZHUjA4zq6f4j1LSZ/9HuXQSOB5kikAIxBd33kcHPIxyF6UAe7+NfhP4Q1a6uJvDcz6VLCSY4k8u5sJi6qRgACWLgcAFwB6dB886/4UvtAMkc6ncoYGWFWZGCs2Dl0DKCFBHGeR2zXsPhXxTPJcMlw/n29xKWmkRQXCFQ0sqlkIUBQoVQ2M9AM16vbWWja9cPa6jBHdWewrHKZFZgsiOqujIzBNpIwDwMZOM4oA+FGMqSqVWTo24bVTkYGeQemRn1z61qWOobFIlk+UMHKKxALEbSDtwDjrjjPSvoDxT8KUZ5ZdFmivY9uWhClJIM7V5YECflU6MvJU88ivn/UNKn0mdrO7ilimilkLo8O1mHRCdzAuCexwOevoAdtpniK9SBrWJkSzMoYxKI2QfKBuUPyHPPIIORmupu9K0vX9LnS7lW2vYYgtkxXa29mDbHVcloyoY46Ac8Yrx03iWnmRIjmOWJUDsxVw8bsDIAFPyE/w9Txk5Fbmk600V1G0j+aMnzFkY7doQ7SdpySC7fl3BoA5bVtJvtFuHtb2Jow2ZQA+Y33LhZYn6OpAHTmpNK1ZoYjAbdCwfd5n8eOgyf4hnHGffvXqWoXuna9HBZ3VssiwQuomhOTGxVVBjZVyQGO7nPXBOK861Tw1eaIsl0Ixd2TgrHcpyFLKxIdgP3cwBAHbn0xQBrW1yslq0jSiNxIoWN8GNgo2kbt/wB7JPbseeRVlvnO3Z5pZgSoAdhG23KED7o4zk/3feuKsbsSqIGcRhAzPzjdjBA34+U4yPTJFdD5yi3SWORvMj+UxYYGZS25MspGduB16nJxQBjahBHHcvtBMayMSoIVmQn5RwCAOmePasuG4ihLSMSXEuBG4AjEZ3kFnHRgcZxx8wxXVxeTezgTMIXfpwAOFBIPplc4yDkjpWFqenCCeQbUdR83ykEMSucnHQgduORyKALkNxBdsAp8hHZU8wlcZKnJZQem4Hpjp2qzIkdpM6gxzL5QU4O/5iVY7HUkNyOvIwMe9cbJcSWs6lGBRFBXYwIG4k4OQPmBNa8FyZI1Z2BMhJ2k/P8AKOCTnj736UAat0IzHGpIUu4PmqSFCMFZv3QXJ2sWxjt68VjTAbMqSWViAcFQVGQD165B/CtMpDIkbBndwDvXhfLO444VjuGMf56xzojAJDGT8xUvuz5mWyh2EZQ7Tz1oAzluVZlDKc8KQCBuOAucfgPx+tex/BH4aXvxh+KPgj4daT5n23xV4h07Sg4Q7YILidRdzuAOQluHIwM/LXkF5bSWpUupEvHyspwFPAPXjnHQdq+6v+Cauq2tv+2b8G571gkZ1yeNAELRxztp92IMKc4Ak29M4x7UAf3P/sY/sk/Cr9mP4Z+G/DvhDSLC3vYLNW1LU1trR7zVL5kAmvLyZIS8ztMxIDN8oUAYAAH3JavbWrs1zIzPIcJ5xQLEHJCCL5AMZbgcjOAMdT8tfCjVta1m1jRLS7mgsmjVynl5ZwQjOiM+1UIBzyCDkGvpi1sBe280jvcRTlfIV50Ja3ki3NBJFbztg4dwei5wOeAQAdVGpEUMsjMDHIGEcRBLl1ZAsiIPnT58njAKhu1WpX2IREFLffZSCpC9wc9uRyOOfyy9MiuEEKPOZGiiw0jlQ8jqoBdoxwCWB+hbvWqkJcks6nBzgAgc/wAGAfl+QkfrQBA8Dzyu6zSqEtiHgDjyCzhZI2ZdufNABwQeA3PFfzs/8FlPBk1nrXgjxhZQiJr2zvNLu2b7zywvHNCEAwcnzCoOQoznrX9Dd/fCK5NvC7xPHGHlkMZKLE52oFDDDSjA+g5I7V+Tf/BWH4fHxt8A7jX7JJJ9V8H3KavmKFXmNgimC+niiVlyVEiuSMlVBOKAP5ctRube+jiRIvJuxaywXTSNLI3moqqZPKc4R2C5OM428Hqa8qksNV09ZZJC81uqrE4lZ45nDArEyO+AX3ODxjIBGTznvoPF+l6dazMHW81NlKb2iVVhhkYRs2BnLsVwRgg5w2cmvKfE3jC+vpEF00s9uWCeSwCw4iIWJkAjwpCA/Mcbs54zQB1if2frOmGWW+hjltIDGbFrZoZTdmKQpvKDMuPJj53AZG3OcivEtd120tIU09bTzvMzGl3JI8ciy7y7SFSd0aY8sYJO7aSAM869zrKtZpb2TR26mKVHWNny0UmJAzMzZkJbJIyPu8d68b1xpJ7uS3aRYgq53SONrso8xRG45BICkY6EEHjFAGN4gurp57pzdJ58jxqqRgNHcxkqodnLkqMeWec/ezkYra8JeKG0m9tH1K9MVvGwFxGoJJYPgo8g5Q/fCuoJGcZxnPLSwCyCCRo5ZJAJGSQIc27kcA4y+XQ9OMKCOpFZN5aXPyzDyWc/OoSRcBFXzACqPgEhlAB5HTigD7G07xbpfiKfTbGGUvFMJImiaVxLGm5j5wZ5A5k8tZC2PlJzgZOK7XVL2wia30hLq3a5gCmQyuBJgFJESRwzK8gXB2ngEhSMjaPhbTPE8mjXMM4Rlm8tEVoMKQ7rhxvcnblFYHjGH5yCK338f3FzPJdoHWUvNNMxZmJMshMihieVBbIwMgEjkUAfbkGn6dc20jvFDfs8bPDcbVBswsbbllLoUVRDwvCgOy4wxBPml2Ftrm4MMKSQxurHaEdd2MRuFO0mTch3bfu7hxivFNK+J1zaj7PDcxtbzxmGaJ2KysrsuN7lCVYAHBHTkE4zV1vEU88jSW05MkzMyxtHIdryIMFkZgAAoYHPYBhnoQDt7q9gKym/mdLW7uZJ4g8wAt3HAGSCwUuDyc8kg4HJ561uYDqTW1jIgsbgea0quWWZHk3zYDMCjhi3UcBsg9DXG67I1xF5ctwsyRxeYWjYo5uWwZDLGzkxrghSACMZweMjzqw146fqCxpKxjZyqvLlTFIcllIBzsyrdfQdjQB9X6u+n6FYRvaMs08iFWHCoskhIDRyRuW8tVBPbIIzng15lca20rAXdxP5g3eYqkyEGM7zKjysAHVfLUDcPl6eleZXeuX1lc7IpxdPcoJ96GXD5ZmIlBY42oAO2CMdhXP6l4lulWOEmIM37zdsePYoYggqepOE5Bx8uaAPTdR1WE/OjosMKBi0aGJSiDCgd3cluuBz69Tx2peJ1vUe6i8mPZJlTGqqMAYOYCdrbtoJxnp6YFcBca5KpkYvHtkDKuA5wB83yhuE54yBkY4rnjePKfLiYsrsx8rOSDjOFLSHPH44H4UAdJPf3OpSFIFkeV2IHlnLMWAXDAEYXO3HueOeK/QD9kf4B6hLqNj8QPE0L+VAVl0azvLf5vtERB+1ushYtGgX92QoJbJyAteO/sr/AAJ1rx/4iTxJrUX2LwppUxM7Tghr29t0ZktYEWMkqMfO3QAkcniv2Em+zaHpFlp0FtbW1vaNCHAZizZSNERBHEwyiqjAMVwJAN3NAGt591brN9rl0+4HmHyhAz+U0CzEBvKJV0lOAA3JONzHGM2Uexe6tQLuOJ5PKw5ZHkSV1LOhwSwUsQOMEN1OTXD67rliksU8Mb2ygK5LkbDHGV3QsMMUzICBwegyetctpesXbX/n24EckMhneSSRTIVYsyllcYIKqACcklsnBPIB79JG5uLaEG1V4fmEsmJA6OVb5jMpVWPy844HRsdU1TxBa2riFrgh4LR/OuIAViDPLIyoX6yySedjcW+XbhTtwB51a+Ki26e6kWYZPnSs6y/KV2xbVXcQo2McjhSMlAMCuC8S+I1upxFZqTIJDIUYFVIiVnJVjx5YUsCpycelAH0zpHiiC8izabZVtEErK8EjxunlAvuLp8pwjswwMuA2DkitfSNZjguXlg1KW3Zo3la3hO1WaTzEVHgBAnj2eYd3G0nGDXzDpWr3dnbK8lzsivGRmtszRA5XKq0W07GKsQM9NoIOcGvQtK8Xaekyw3ksbxMUkWON2GBJhVRpjJmJg+A5OQDkBwckgHsk2uxWqp5l0l752dhaURnKKWaLy3BZGLOAuFABU8baSzvnu7cvai3dVQNLI22Way3MvlbJJE3pGVxkLjI3dAc15/8A2hBKh1F1iltnJmtiVADIpKqsyiQbVG0ZYDqecd7kGoyRyRyATQmdvJRLYfuZIpVJCkAkrHsYkkEbdvpggA7fUJZ7vCRGGOARNDM8Ny0U0DJK6zFRKNzlmQ4OcEbsKSCTjyXV412s8DXLvLG8N0yyCRnjYmFQY5pMQ7Y2CghVOz7xGAaw7zW7WCQZgW6u2guGgeCXzdvmXMskUkSqRubywF2HewIODiqep+LrOSze3iuRFdtGxls5LdjMZIY43jTbEu7BLOSS+PlK+uADu5FgnsiLia2ijjJVJmwjCMoN0jLEp3jJVjknGQcgcVwGu3em6JbubcPepcJFK96D5h81VEbxpOR9wDrhgpbbyGrjbTxNPeyNDH5cEbxeXNDHI5j8xQm1+WLW7NJ+HyjjrWbraaobi3E80UYHlIqiVZngEhLk+ZGyqP3gAYAHHmZbjoAd+JY8JJLfgR7oVjkZZZZRHKFkaOGMggNs+Uk4+TOD3rJ+I1gP7ITXNMvblLvTgIXg2Sx/ZvM+ZrtkUh8rHuTODk5VVC8jOs9dt7ItZ3Mcf2xX2QyS5toRuiPluZ7aR/KIh3jcFAO4h14wWrezy2Opm8S5mjlt5Ued4oJrWWI5G5ZvMTfhWhEZxjlselAHgjTLqEMbLMJLhHYgIHiOxJmkR5JZQGndiy5DADau0g5Ob1uDYxzfaLQXjvtEiIEKtDIZI/Kz5RYbZJNw2cFVHPQilqWhRWkt7A089s7sz+Y7r5TwucxIrLnAO5VdT0IYAYXNc49+2mrsvJp47sMYVECYlgO5AzbWbarGLzmOTubPpxQBsXGixSWqBbzypjJGIraaDy/JWFsKiFkI8wgyDnC/IcHgZ8m1txfKIZvMkW2kliME0XkSqm5wJQY+o2H5WPJ4zgivV7250y/0p9QtbiaRpvOe4hVtjssiSbmVJh8killJ+UE87COBXlF/PO08Rt547lbWPYA8UgykbtLn7u55sMBjKqdvB9ADxbxV4fe7tGLQhFjjVgFYB3BVS80aO27AUBQ65znHOc18teL/AAqWaQeTGRa5UpCCN2Cpb5lGF+RAT2B545r7h125hvLBleQTXEjCWS0lby5reUMyxuz4BwIm3YB2AHnJWvEdVh06WVomZP41k8wopEjk7pgyLnI28Z3AndzzkAHxLq2kPaSGMwjymIlQK58wYbJ+bJ3dGUnsQSOKof2fdQ2Ju1LeW0jCQPuyrK3ATjk4xzkdeh5x9B+JtCjeOaKCKKTaROr7UDhipVyHfBfO4fKDkHHGc15Re2d2YzbMxW3gRsIiiIOjMXcFgPn+dhgEn1FAHH21xOkpVm2MgJUu5CqrBcBsn+63PqD6VOrSNIWIlBZiqxR5DKrA/MrOSFYNjAIyd2e2DK1iN4YJtQtjaARlSAOGPUYxmrRspLWcCN0dRsIIIIyAHAVh6E4z3oAit/OtHaWOS5jnwUaOdBuZXwxBic58vIXnJBIxgVVVZHui24mRmZnUpsJYncAFXGMenbjitmSKWZV3R7WiCiHaq5BJ3MrPjJ+YsR1HGAeK0bPRbkzRO6xu8jBikjq0jB24YAPljuznqQOSMEGgDW0ks0TLLE2WjhUBECkBCDvDFgJG2jBBBwOQcmrq23nCVI5DBEBuZ5TlWYBsEqGz0d+mfvZ47ei6RY2P2NpVnt7C4dXiNvNC1wGWMR+dJ5aq5iXJOOh44GM1n3+h28LB47hXhlR5VmSG4RJCQzCIlgFUAkqRwdpweMkAHk+qWduiO/yCRCwK/vPLYk4BiY9uDwxB5zzXG3Kq0hBOI84wCcR5IDHHr+PvXq2r2ERJEkojiLAqsUayP8i4G4qxymV4ORkNnqK89vIbaDzsFpVDEbzGAoBCksQHJByrYBzgGgCiILxpRHHbg7j5CzuyiMoylVVpZdqpjIyflwVOcYrPlh8uRo7plG0rxAUlU8ANgoxAGB+JNX2LCC1ZLlViMwUgBgkEqksrOpB9ck4PA46EVBCpa5WWOQM6MxZ2G4FvmAAUgZJwc8Hp6UAWNL0wXc4ijkRZHyirc/u1ztJBLZAXjucAdecV758O9A1vTLq3uYra3vpn+04s5DLGc24VV8m5AMUzvukwAcfICTzivO9L07TblY1uUmg3hZIbuKFn83CDejfMQFWQnPGflzuHSvp34ea7feFfKEMVvruipJDOLEiO7ljjchpuiq0JFurBiCDhhgdwAfon8APjXp3gH7DZk+JfCPjOSOKVY7hVh0y7VJIY5pZ5CdptxEzlMYLsyDvmv2Z+EPxlHjpbZVsJjrCqourjTrWR7ea3C+WhSTZ+5aSQfKDhTsOCSK/IfwRrnwf+I+ixeFpIdN03ULq1kgW21KTzQg3LE1zY3iT74z5qlljGzJVcDJydHVPDfxZ+Cmo6hqXw91jVtf8AB81nBZatpEdzcNeTaVGqSXKopJNxatNGpjUnKvGCCuA4AP3S1nw/pviyxudOmRYry5iYq9wkQLRsu92JLHYwzIPlIxzjmvhv4tfs36hp9zc21tpNosExEkMq2+9JJEQqtwspGJH/AH27jOT1HGR458Ff2xJ9T1CPSI7qXU7CBJ0W0vUa18Q2jWLuhglt5hmGVygIQhywYbd5OK/RjQPjd4Y8c6a6yNa6sptIormwdy19Y3AA89rdw6hnXcgX5MBkyMCgD8pbzwZe+GNZjivkWVZbiKJWiiNlNHBFjz4VmQqql2bOQUHyZ3Lwa+y/gRbf2c96l4J/9DkSdYbny0UwKcKYJpCftBLyNtK7t3DruzmvZfEPgfwh4r0tJNAspTcTzyyyNeANJEfJcuWZk+YEHaODgNgnHNQeCfBo8PK0ctjHMw8pUjJj8tHjmTcEcuNihWY7V6nGcEYAByP7Tc0OofDe+gSeJ/sX2C6ZLoR+Y3mEkxbpj98KQVIHJJ57n87PDsNqUCeUIYIrlL6Z1f7TJGFjV44s53GP5hwRgMTgY6/XfxjvYLgfE55Lu1exsrdFjhuSZkjubaJImdog3DeYBzgjG7GMV8C+DIWvGLS6gymaSZ9kkgt7RkUxKvlIpzgOzFgWLDdycA4APZNUube/03FwkOm3IBfMSCaZ7dApaONuXiTcS2NwUMWGFGMt0y1gOivbWjO9xfZLrIfKMLlQ6RpgyM9y0SwqU6MH2kg81z1ppbajqkZubtoiIJ08y0jLW8uUaRNx3MrK0m7HJYZGcHONO9h1nQtXtr1TFNbwRRs0Qj3FiyBWlbYgXYAvJIJYoxJxxQB3UHh2SK2u5bxljNmLd1he38jz2kKoPJVIgC4CNkjBABPIHHffCP4WzfFz4n+GvCOjqkNpP9nk1ApA00Z0e2nVr/zJdpEU3l7fLbpuznnFeb6x4s1S6s8vbL9jlh8uNk/eRw6g6qWhMhLGRPs/m4A2iPeNrE5J/Xn/AIJ4/Cyw8H+Fbz4kaxAG13xI72dgphLR6bYxykr9hZpGZ43lkDbiFyV5UYFAH3ZF8PdL0Pw3aaRpljCLaytILKFUjKGKCFREBGDnJyBuwRz2zXxT8Wba/wDDt7Ldrcm1s3LF1Ri7M42spw3TO+Qk4PHJ6DH3V4r8bzeHY1MayySEMwmXLAI6p9yNFwzHJyWywycHFfA3x48avqtkbTS7C3E01tuNw8bv86R/vXRGB+fZkkHHQgMB0APIPh7JBPq9/qXnS3pfzDHCd5uG34nQwkADe204JJyDxX2B8N7uRpVimiubKOYBjDcliIQwwi8MQACy/KOMhjjuPjT4QaadOvnv97yxmVG3sjwJPuhCzbo2yYnRmYAjhgueARX3xpNpPY2llHBb/aJUAaS642uHcSOuW5xllHBwDwM9wD0OHTreNj5bbhJI/wBolkyE3KVClXUFnG3I5GMqBg9TT8QT6M9pOxkM9uYirWZCCV5ol2+ZHMgynz+YuOnIPHSsHXNbvdGtjDJGgjkVi53HK7wDtKhjgkbD2wB3IzXh2s3mryI98s5WBXXzDFIWd2Lj5JEdgQfuncOvPvQB0GrWGntcSajMQDBEyxRqWnIRQEVArAhwoVuo6nsDXFeIPFlybVEDIJdvmYhEaAraxBEVERfvGNAT23HHUg1mt4uWUm3vHENpHHMZuVIlcDfG8pyNq71DOePu8c1malqfhm9t0vD5LT2cEkdr5NwwS5UnDO8LckYI5xnJPA6AA8O8SeKJbie92wOjzJLBJIwaWTIAysTYyq+YxYjdxk8eviohtFK3MFnDA0kskMk5AVY52KsdzIoIkC+aRgAHHPHXr/iJfanLc3D2FviGE7ra7WRoFTq21FYKTtGBkseM4IzmvE7ay8SW0E+oJemJZZUnhiUh4ZSQoEghkUhcAgDAPQnqM0AelWc816YodNbzzbeZ9pkiZUEah4y6soxl92R0JwSeoNch8R723tNC1C2lVBILedlLq8kKHKMWSOFsthEC9TuDDByAa9k8FaVaQ+H1u2kRbog3EqtFMzzSECSRXOTuBcgZ/hA456+AfEENLZ3sV200jXQuHld4NsVqjkyrbRpjcUKAKpbBG4rjABoA/Ir4sNvl1RbfhmUsRGNu4yudrRxkkjCjA28HPPNfIt74ZW8guZ/Ma2k8xIondUEfH7x3PmHBGQ2734PU198eN/Df23Vbm+jsyoF3DBaPG8ojBi3fvN/mYwX2EBkbJbhsDB8B8R+Ho7KZxPbwyRNI0Yt3ZSCS0weSZACWcK2MgLgKMAnqAflysEreYfmZUIZsZAXkAbsfw8gDPc+9attCDPEUJiL5QMY9y7jhRkggEZxnk4zSQJIISSobY7Fz2wTgbueUyBUsTMjjMu1BJmOFc7csQSQOigsAMg5/nQBmSWk9s0dxcx7oZnOHGckAkkBu3IIIyDx6YNVkltxKGlgaUAfOFcxhiPutnaecE9epNa92s9w2WnYqjsyiZ1DI+MFl3c42hRjI6CstbZyQrbCHDOCGHyAEjJwSV6Hg/UdaAIo086aUHdl2yu0llySTtJb77c/jipTIfLWNoY4xgMjEFn4OSWGSOQMDjFTxb0KoWZFUsmcA5YNngY6jBPAzx9aeBA0reZG0oVCowxXcykgFsdBzyOxzQBVdpJDGhBHyIqKpIBQMSDsBILbi3HXnpVOQPI74AjKlQi7CACM5AOODg9+9b48pxKCgjkYZhIJWOJlKMCoU5AIVh1P3u1Ukhbe0ZUFmBBP3sP0J+8B/9Y+1AFS0klinLvhm24JlUSqAzZGC+cDOKvtAlyfNQY3MEYr8qnJIOffIOAMcZ4ogXy/NQop35jzgblAIcMARle3THXFXoLPIYl0jDYdA+7c4JGcbUwAOeSR070ASXNrFBEYXt5p4/kUSZZVjmYMDtbOCVYEdG4/A19t/snRvDrcKshObG48pIv3r/KPMchH480+Tj5Rn5hwSBn4ojM8l0kU0rsokHylw8ZwcbwV4OGx9O3U1+if7KHhq5v8AVI7qJWWBIrhnkjfcQrIY5SHiQmOQK+Qu3LbQB1zQB9V+IbRLm++zRW0axytF5sM1rHKzlXdnDspADFWQOWXcQW6gqarLoAj1CKyS31BRuKxWryOUkt5clZLcJIywojMpBVRgZU/MM16XLpV7/Yct/BZibZsikkDw+a7iQYRoZCDvPyMcEkbR90dPcPCnhNta0PTJ/JiF3HbeXPMux3SFo2LeYCqtKvlkKygMckkHIzQB54PBguoDaoqLHHYphlAUfaDbhy24MAWLM+Tk8L+XJaLpcN54li0jViLZnucwX5CxJA0OC0qi2cKcqRgenUYBz9MR2c2jzRSzXcBaZ7eORUB8m6ik/d72hCZg+WEp1BAfkdRXgfiS6jtvFepSW8kQMeo+YI0Rkit0MiyBYxuQAeWrkc53ENkjIoA+mvDWi6F4ZuII21ZriWET3Eb3bWtvcI86RiCRQsTm4t5FRlH3CBtcqV3Cvir9p+8Or69HFBbwyW8925eQvG20SOTEw2MEjTCzbQEUgOcA559Yt/EEl1qltcN5v2dRMZxE4lkWNYzFHEhY8w7tgx0wWweAa+Qfjh4h/wCKhjXAgmS4Zhb3B+Zo40G0qrAsn3yVwuABkYxyAfm7qiyaX4q1KK3nDmTVr4RjzEkIBmZSrqv3EweO+Mc5rQW8ijlK3Mii6aRoz9naONY28wiTfLwACj+rDtx24XUb3f4h1Xe0ZDXt85DsGHmGaRjtBTr93njrnPapILu2R4riEEiIqXZ1Em6QnBTYTwCAQDkkAA8dKAO5lnJ3LuRHMinIwYgFVVBXGFZTtRjyc8mqDQxJC9wlwyMz7pSkbbwjN5e0MMbgzE5UfLggnk4rJW/vibZYjs3BTPH8odwF2RyFCfkYAKcnqOg5rchtNQvZ2jtXaWFP3kqSn5D5Snzc7GO4bsge5Bx0oA1dOkiUr5ouHEahpwqqr7jzEUQqAhAfqf7wGDivYvDjz2mmGYI7LcMNm+VDtEruu1to+Q7sdDXn+j+HZcyPIVt40jX92flkcs6jZ87EY243DORsyO5r2TQraIQ28KWRuClo0E4ZFKxTPws6OF/dr0bcecx9QM5AH2saTy228RxOks0cbsxf+ArzgExAhnwzcdMHBGI7zRLNdUheffcQTkK0gcb18rO8RyEEBldGyQvAbJPNeh2OhpbXJ86xMztbLJIIrlw4d97D513ESbApIC5yi7h1FUp9GuLtrmB5J40XY4iHzy+UZFUpbP0jdFlGCcZCEZwSKAOq8LW2izzpawGySGa1iW8umJeUq6NGltG0ZAe4IaLc4UAYYdSxrtf7Ltba7exli8m4CrJvknbaTAFMBh2ja4+UFc5HIPIryjR9N1TTJhMzRwWasFQDahYq6zpFMNy/vRGhJbnlgPavc9B1B5YXmks2vpktTBHK53uIVczSybsF3UsxLD7q+WvPWgBi+FobkPfSKrxu0bpOz7GeQq0rKxeIhhkN1XAKYGRXf+DLaEy6fFfRRwwxXFu8zPHk/Z3d2ZlnkUkMIVAUAKMLwetR2bG4kht5LGUWyi3eJpFVB5rFVEMUYk/dqZGO3e2Plzjg46LVLa5hv0FrblY7dI1d0RyknkqCZAu792uVUBuAAn3T1AB7hbQaYkkslnb+VCYwk7RQOkCsIwkZWMsgV9q/vGXJLSYxyWrUt7hViZ5GkMRbyVCARblGX3bWB+8oODnvjcAa8y0nV79NLtVXZA0X2ma5F1+8aZ5nlkVIYz83lYKH5VJYggllCiut0u6luLIR3R2Wksy3AI8yFzndtHLFo5CzOFUdPlwcsooAl1eGCeC6kZZ7ZSGjVpXLMy53Ju8lWDjLsCDheh+bpXmMVjdW3mTIWTEckUEz7g23l4CyhVEi/vSY8HAXoB1bvH1aCKO8sjLJLFbyebIR88s5TaUjEw+ZQEABC7dxBDVky62sKxy3FtZ7EijnWYujQhSdwSQwtubA4PzGQE/MQRgAHH6Vd3dtayzSXkkV69wEW0EjSyARtG4uJm88eVGQRtALFlVuUUZq1aeNLldVWO5l8y4kja3PlooXYvmMhw5IL9DgA8SHGSd1V9TmtGlEluYUikYvyQnlBsqu2MuHYK7pk5wwIGR0Pnupg2mqXE0aW8d+TC5uExc7I4xKroq7mBEjP8w5IOMNs+WgD6d0bUdN1NHtXkVbgxly4kxCohUiSNmUYbOE6k91PIzUl1o0kO23guooJpIJCZyVzs2g54Y+UGCKAqs3+sGe+PFfDfiuOzkjjnsTNHHOu+6SQRLbmRZEyYFbcXM4Y/NuDLH93rj0KDXLuOR4/Ne4Bjafc8rPtiIUuZFlI2Ng5IOeQOAFoAr3Gk6lBayWYlWBUgDNdQQssoUBx9nQhCVLFsZIyNy4YHOfM7rQo/MF9Oiywq6QkTFS0EqMhARkXcT5LHJCjBUYG41634c1SfUba60+8E1vZ3MgvUuoJ1JkdHZWhGHciMIiNkAFiNzAADdJqWjeHdQtpZYZRFNNIiiR5AJFlVkbEruuJQ6oV5GcEnrigDxGHTLE6g01rJHKtx9qWe2mLvGEJcyNDkxlXCA5yM4kwRk1zAMFldNdTWFtAsDTS2kEW79xOy5i3Kzp5q84y4bO49M16de+E7c3KzbmDushtiigKsoVfKCq8pL72XbyGPAY8cVyt74Y1OZwkUQe3V1iuIy0bS+ZFuDzIzOCi/OpYFsEpk96AOHljudRSaNZI7OOWSExSxQj5JIk2SIgIBRgpHGQMkdDg1Xk06TSLjyUnjuZZEeRrmMMzTxSAELMVlZQSQoxx0IPXj0Oy8J3a6lDBdS3MVkgZE8mPLXjQw4id0VAdry7idqEnAwerDEm8PaqNQmYW09w8Rk2qMRiMDguXbqxiAxgenz5GKAPMbh9efUDNHcRtHG7z3Dqm4iGNnaRn2uNxT5iSMkBe2Mi83jM317HJLaQC1LmNzanbFIpI2EMzOo3FF29vmxknNdaNM1Odb6NLcRqVhmbEeX2xsBPGm8EyMSy5H3Tt9qqnwTeN9oaLToYYX2vClxcqoKncyqRbk/NghgCFJII5JNAGdBrqyMPKvLgss6eTbSSKbdIXZvPYu8nyMAR/vEggjoNHULuwVEZFC3IbLOBHKzBnO4sm3EZ6KOOTyc8Z51PBr2ctznfC5iYqkJlulyAqBWJbKMJDznOGwaq3OiTrE0a3kkjRvK0iSL5MQ8tELos7OWlc7ScBTjPOTzQB6PperPa28IHnRsThZHUOSr58xG2LlVyw2ZDfxBVJFdpdXN+NLljWGeUSRPL9okilbyZWQM1yAImeRvLRSuRjEm4D5hXiOnazrelyRRW+nRxOoYPPtWefYfuN5kgPlELtwQBjjJbv37eK9eEaebdXSCcBkSfLMPlZfNAYnCZDKSQGOcEdaAMmXRmMf8AaEUryXEKxI0qbx5jYjRmdREPMUZmzgrh256YGroVjoibJbszTSzlrWSNozLBDcb3bz5d6NsibARigJXeMAHDrJDdy3djK+5jIDsSNYoFd3VPnZNiD5A5A+bGM5BHWpraznultI7ezIMAa5urs3Usby+VLKuxYZMAqUaPkcfMcYBNAHnHizw7qVveFLWVxZyyBS0RwZIiJAkm8ADYUVA2043M2VyCBP4QWDRpmvGlS5dWaPzJAqyRkKVlLKAfNcyE4wcHPWus1C2n1CSV4Lk+Ta2xiYTo8UClhIUZWgLtIy8kE4ZieTiuBbR7+QShLkyuoVEWTZCeCxJlLMQnVMMccjk9RQB7Jp2lw61M0yXMciqTJKCpaNkCnDNGhJGCg6nHHc8HA1XwHqFrNdNa28pExkvIPKMjQF2KNGisGxGAC2AcEbuvet7wdaNosQu57gwOIY1eNnV1EoBYI4BCvgsB2AJ684Hbf8LBjSSeFIrV/KcLJNNEskTNIo2IFBJxvyAQ2DgMQCOQDySysfEaRfZpbdIJ2jcvORnBjkcxoURs+YMllLbypI5rkvEem62zCGe3ZrM25IkwWbdHEGz5SyAl1YEADBOO/b6vi1vQL60t4p4oI5iqOWjXaeCVWNTs3eWd5IGDgI3XgHP1PRdLltpNSW4hkuFKWtpbTgKhAEjqQI1zcbRuOSMkkbgRnIB+ffi2PU7UNHNcmSHzka2R43kVpem+cvyqiPdkYAJADdK4eWy1OVmu7aabcAPtAZo16/60BVX5kyuFG0cY4zzX2f4j8E3V9bvNhQoQbneJFRo5mDIVcEDzNgbAxuO7HTAryuTwVeAG3hcMzsMuBuD7jmQsjLlTkvz/ALGevFAGd4KvNThsJszfZzIIlht7jzIjJvViW3nAUsEXlzghu2K938K6tfIwW4lnRFWFxvdUkDiQbGjVhiQjOMgn5eBxXH+GvCRgeWG6Ile3gEchQwyAoWEygKFJVyiMDjDLj612c7W2lQOsBtHjWZVmjniaSZImX7llKJf3aeY2TlSSEwODmgD6T8K+JIJRaWdxdt5cbeckUgUyuxkbzASnXdwG3YAz0ANfpd+z9ZRSGG6TY/ABUgBXUBNzHGdoA+6PbPAIr8b/AAbPBq9xdzW13bWC2ifa8XLyo968RUR2tsojPmTPGMgNtXEbHllwf18/ZzSO98O6ZLHfXMV9FGfNJ2lEO58R5bGMQouBg8HJ5NAH269neLaCazuEitTOsT7mJkkZkVgoVSG4UMwJH3QFBzXReEriC5uxIjpOySXDKZIpFUvA0iZAZV38g9sHsSvNcreX+i2XlRpA8WofZbRJ9Qd/NN3HbpIu24IRRGPNmlYAYCiXHOMnQ0DUo5LWG6hLGSN5Ck0Zwk0UoVzNH5Y2ykEMCc/xYPHFAHoWs2PmafPcG4ktC/nMlxbqAy71AYKsyunmK43AsrcAZBXIPy9411W5s47iG38y+a4TyBNKY7hxsKHzWh2CJGB3n7pHQKo28e7a7qZmt9o3cIJDtfcuVDNh2jcDOc8E8lumMGvBfFW+4WQyOhtJlMIdFAkDlgcbhIXIyxBznJGB0NAHF6VFcxsss11NNJ5JEixs0e9PNXd5ZB2o+ARkleCScc4+Cv2r1itNQcrPI1vLKsURbcp/ddFcOPlIVeSDg5OOMiv0V0Dw1beH9I1N4JLi4V7mbUZmuZ7m4kEszPO0ds9wS0FsHZgIlIRANqjaqgfnB+1Hqltr1pc3dwkPkWl3PZRosDwySyLLOkrO6Q5fYUlBJIG5goLFhkA/Oe+u4raS6WzK3MkkUhVFcwRCCSN/MxJKhErjaTwcDOB8xrxzXb+5VpQ1wvlwD5oZNuVcg5CkxdQzkDrweRnr7NqeiW8cMf2NwFuF8mKS4cudiBWIDvgqRhiRuJycAkYrwzxJot0JJ9srNI5xIr4aQsCxSRCxODt+6QeowTQBwGuatqVtMIsuEKq7RoxYxpKhkHmbFyhKsBgg/fBIrm3uLq6XbJFBu48ox83KyA7UZTkKTyM5Bzk9+akvdM1k3yCUXP2dp/KwsZZA0ZJL7S2XmCOSOSDtxmu/0Tw/Y/a7O8MBa4D2iNbyDKPIrqHc7SxRy8akKMgb249ADktHtdXlaAXkQa3BeNVAcFgD8zRR7v3hJKAnGBt5IAzXfZ1QIsUOkNGiNH5iBT5jEKqiZyFJaQ+uB1yBXs+ieDWZWuI7ZTJIGDK6tutyz74cKg+ThRtGMHeT15r1HRPA+o604a4tvNiEjbgbjyiGYqrzK5fKFRtJ4xhc4IyCAeEabaWxsoI4lkhudjQ3A8t2m8piS8iyOgGCxcddw46d1v4LOwtiosmvCMuBtYJgsEfBHG75UPPJzz1r6V0vwLavdTpbx5gWSTY65uGnCnJO4g/KZNpxjDBcjjkQ+LvCNjYWaRIluhkDh0chZFYqpLgLyAWTAHTJ5JyKAPgPXvE80V6kSaQYomgbzFUElNoBAcjOWKlun90dOadpHi63XyvOtkwSzsvmZYAsA4ZGJKvgE/j6HFdb420yzs3YtKZA6ENI4VWClsZY5xsUde/AxgVwGlaYZZkJjhmsnT5XY70Vxg8grgOAMc8ENnmgDrovFtlDO91EJA0rNDLCjs6GDYCjNkAMd+F+U7hgfWn3XiiG5Rbr7M0bB1WKPynViqq++TzAODuXHr82Txwcm5tNFtkSB4VQGVHhl3bgAyhjwTktlV78Y45JNbFnc2sERmmmLWg2JBHszGG3fu+JH+ckkAAZxtODxigCrqV1a6jFFcWkTSTndLKkisoRfLACByhypcE5bpz1HXnrKC81C7a5RnWZkYlgWRVV+CsboMRICygALtAx8pr3DTV0S9tCwi8iVyHETQ4RgSGLyOV3LkqwHc78EAcUs9q9msaWjWsGzmNxtYKxl80OJWOCu5ywUDls8ZoAw7JHj0pbaUxxbjHF9qKs+Y2IDJIvG47WJ+6pOxR67sq70OW7kMkvluijyV3kIHXbhHjUEEEYz6/N3xmts7rQ3YlJufPbB8zKqJduS/yk4UDLBTgHOcA5rEj1AFHhlEUambYi+Zl5ZCrPypfIbaGGeB8p5PBoA5y90Sa2DRxW7wsjgyPIu1W/dsWSRXGDkkHcVBPFVbKa+gS4t5bGPY0zypcKvl+Uqoki4KqCcYPQgESNkHjHpj6rZ30CWPlpNPLECsinO5ThVJQHA4G1Rk8DI4xXMaoLUy/ZwsrGKN0dYRJC7u27y2kOGC5LBegG0ZPJOQCnDd3M7fuZmkaElHfzCgLMqhViABywCsCcDHQc5yzUbm+jjjijYyCaQqImbed6xs+8IAcnKMDwAe+cCua0N9Rk1B4I7e6BxOrRiBi6iIOwYkBfkL55BJ+YdK0ktvErSmFrEBJpliieb5nz12CPP3wxIJB6nBGcGgCzZa42n3kXnAKGDqJAdwUlcsu9RuYZYjHXrjvXQXHjMRLHY3cQ09kVfJMZALjLjdu3H5SrY29AUOPmJNcyPAetyvHJe3UcEkkh3LGTJ5e0cfw8AgngqCO/SnX/AICnW6gS6mmntWRt84nYmMgqojKqAVbzefm45OCTxQBu6741sI9L0yK7md9k88JdT54WN3XEpQcBiXHfoMcYrjdTvtOvrK6SwW9ne4cSRYhJWSSMNsLlV+UBZHI5wDivSrn4aWY0ayjt7Ka7kE6vMzYKwq0RdPMGfnJ2ggAn/ax37rw98N1UWn+jowaHbFCIVwrNHgMiDgsCTg54YcgYoA+YtC0zXJb2ON7OQGWUonDNh5NyAZYYXkqBzwepzxX0p4Y0adX0+21a6MEcrGC5glCNhwpXLKRul4QHqfvHjmuwt/hzLpk8N48ZDp8qynm3wGPnh1YDYwwCCP8AgJyMV8+fG7x//wAI5cxJbXKxXdvMZD5ZaF1+QZYISQzZAOc+nfFAH2RceAPD/h7Toru6vIlguNpYSSR+TISjM0MhzmLIWQjaudxBOTXz1rPxa8Iy30uhWt09vKl1NEkkR5wrbY4pHiI8yBfnABJbByQSSa+Zp/i34j8aaNbWcV9eSTJMsWyKaUyGOIKxKhOGJXcWHTLDNFp8O9Rt5YNYv7f7O07q6Lcs0d25kKnzZBtA2EE7WPYexoA+rIvEHhrw5GNWnvpbm68qRltfMQWRd0DyySQ5YkK5IUHjGSNwY1x1z+0lf34bS9PtpBHA8iW8+SIisZwoUgAswwQeOQF6458R1G0lnCW91IVfahRQ6eWQsgAW6AcFFCo7DIGQo5BIrs/CnhKzkjjljmcHzoTHb7RtljcRgW8bsoEbq5c8A53bQSMEgE174413xHM9mjXDzylPOYtKzIs2HaFA8eI/vHOODnB4Gao3Pw2vNZS3eC3ulkLmRpLaFnheOM7X858YR1YnIB3cADIzX2V4D8BG7leCDTrW68yUzwXEduftgVoRG+GlzggtklTht3UlcV9TeDfhpaWiPDdaRKlxDNLDcqyRowilKFQiEhclhyzckNzgUAfnx4J+D9w0xRjIWSNJog0Eoj2qu0sxaNCjMMnccdDk5r6d8L/A2S4NteRGYPFcK5kiYTFsbSQFhXKFS2MHO5sgEZAH2tovwz8PRFLiS0SJ1CpKI41xJGwCJEz9FbcpDc5+bjdkZ9Q0fwrY6TEYrdXjQn7VFBGA/lbUVY3BLDgbTyMn5j3NAHj3gv4Sanb3OnPNcWt2qIYp1bykaaCR3gjQKc5fDuzbFzHkb2zur64tP2KJ/EloLvTrVoYL2KOSSGDzTLJBOQqF9w6sWI2kYIfjjdmnpsT2N3b3AzsiEbiaSSORXbJeTzCkpwxwpyfmO8HAwcftF+yjLaa34ft5JbRRMkcaTPISxZwiiIgODx5bDBGchgc4NAHwT8GP+CXOiXfk6h4zSPDPDOBBJhwql8RTbWICYWDAGCMNnsF/SnwH+xn8HvBUNrHbeGrK6mtmSRZrmKOSXzd2S4YqDy31A9q+ubOxtLQDykSJPLJwqhFXDAtgBRgHzB681qiJdqlQpBAxwp4IVs5+oFAHlEHwf8D2kYEHh/Totudhjt40Ktx8ysq5zjGD61pab4Z0+wle3+w25iJCxM0SE7VzwTt/XHOMV6QAeQARxuJHP5DPXj0x3qpNGp/eFtpOVycEBlXH48L17mgDKj060iARIooSpXKhFGUIOFIC89vcewpzRIjMG8sIHTy0RSCq4O4sATkknPoK5rxX4mi0Cye5uHOIgAX645Ay+1eBg9enNfnv8e/2xP8AhAbWQaWGudQRHlWGJiJAEZipO8gnjBwAcb/agD9IXksSSjyRkkjC5HVvlwAD9P6muX17wT4L8WWz2niDw3oevWlwvz2+oafZXqOucZK3EZUYB/LPev54fGH/AAUs11IrqNpLrTNV8+ERRy3DsJDODIufLGI/mCdR0OcgVW+DX/BXfWdL1tLXxlpt1eaEk8EN1qEcqTRosjmPkDmOTEbPjB+Uk4GNtAH7czfsX/s2y6mNZi+Engy01RC3l3trolpFIAz7yE8uLaoJHUDvwR1r0ofBjwLDpd1pcWgabJbzpMnkPa25VEeHyvIjjEIVYsDHIzkksSSTWL8If2h/h58YNCsdY8L69pt+Ly3gleG2uopZLdpF3GCdEb93KCWyCB0+mfdIZUdW2NGybtyMucndyxII4+Zj0Jz14zQB/NP+2h/wSeuNV8U+IPG/w9y1rqDXmo/2WkKotpO6BmiRkAGw84yBgAdOlfjl4c/ZQ8fW/iiHRtX8NTtcCf7RPPLb3G+3gsXljUSRyKC8gVSF5KnIwTnFf3wXenRXiSRzjzYZFbgqpBVs5+UjnhsenFeL6h8CvAd7fT3Z0GxjupmMj3MUMaXD+Z8pDFQCFJU54wTnr0AB/HXc/sTeN/7Kj8QN4TCLf30qQRQ23kEIrq4uIwMliSr8NkBSOuAw8F8e/DPXPBk1xA+mfYTC4BMsckew7pN+UZR5sg4+7hMscdeP7n7v4ReGmitbb7Bbx2tnG6rAsCbWZwELcjqFDdu55Hb89/2q/wBiDSviFYm80XTLS0mt7W7SeS3iMc88cpabCqrDfJuCgYwDtG7IzQB/I/Z+JrvRS0c9wkUioXea1UqrsUAVW2ONyYGAfQY54x6SvirSLzw81ybiYyiPzA25mWaRpBshRCoYMQOGBbIY4IJJrvPj1+y14+8B+JdShbw3LY6LHvWCe4EiiVgHUHIA+cqmQuNvABwCWr4a1k6tpdzJYx3EZCI5CwNseJgm14mO4gbSu4Y4IY+1AHoXiPxadXuJpJVkMcNubK2ht5SJI0i8tAjlsvtCkE8AZb72QSfP3urGW2cS3UsAKlDJPtKxTufldIiuS2yMq20g7j1wMV5FDquoXGsNFczOq4VQygMGU5bMshjGYCqt0JyWI6AZ1p5Ybm9eGRbiSJCyNH8zRMgXduUP1+bJXByRg+9AFbXlSBYJEigmt7kLIyYQsdu9g7MpO4bEf/a+bPJNchJqVrbt59sV8+SSVhCrlkjUGEoCSSREfMlODk5Trzmu01Cw0ho7d4bqcxTxjECxjfA+5Y97sBlVw65PAUJ7153d2MkF0UhghYO4kjlJABJCsiyExnklWPHHH3fQA9z8D6lBq62ULxw2eqRyoRNFKMSbW8tQI2b5RhItwxuJfgYNfYXhzw+t8RfJYJcpIxjuoIJFl8iZVAkaWK5UEwMy5Bz0J4JHP5k+H5by21+Npp5bR2kjeL5XdACAFWFwOrEkKQOdoyRX3H4U8cahpklu02pyiKW2iiMxg8z7QiyRwSSXW9mKOGjkY4BKkbf4qANHx74PsY9ZhgbT7Rop/MIEiRAxKSEK/KrZdVUnryFA5rLuPhxCbJprdNO3iODylhijM3zFQNqnO4gbvlK8bgCeK2viN4w0iTQm1+1e3luIJGNwiskVyFIL+ec85dmUBecBt20Vx/hv4sD7Lb3q7TDhZEMjq4b51jby0HJw6sMHt17UAZ3jj4dJa6ZY3GpRi6DEGOeG12+Yzht8VxKq7i4cRkqww2CATmvmXV/Ctxf3lxBY2yfaYn+RWtZI/lCbtqEIQQDgEnA3egAFfXut/EK11SKW3kn8pLqRdwjAzGMDBSPeRkDHAxz+Vc7JYaBaWDahb3Tm9mYiOWT5HVgQzJ5LJ8xLAjPykcEDkYAPl6w8ENp13A11a24uJTufagBBICkMwIwd4H1x8wr1C00m3kjRgGFvbOFkmkhkzGpddgdyhHzFjgAkfL0HFbVzc6PcbIbhJVmJY3N7G2+MIrDK8gbCOcrjOehPIHMNrhuZDZWLrFYpI7GeciA3HlBm8oMcBhiMkADOVyCcUAdlqfgLTNY0aRrCKNnKtiZhG0RJjDAAYDIVYnPPrgYGa/MTUrC48OeN9UsXQnyL+8s5EY8ByWTcQCdw3EkBuvvX6a6P4gt7aV47dJfs8jhGiDpJujICuNwI2tgsB8oPygHnJr4N+NFnBZfFa7njja3gu2trpjLxG8rxhmfDFVGWBA7dcHrQB5zGurGe4VpRCkxLqkW0upALq7gZMce1R06buetVvlmEzyGMzoTJvDlmYqhbYI8fKCHT5hngDtXaXEcNtJN5TxsiOFwyRpNKJRGjERyZDR5Y454BOeKzRb2cjEzIVwAI1jZOVYAH7nK88AdGzgA0Aee3BZ9yiKTbuJdnB2hjn5m9twb061R+1vbxxhmEjh2cINp2AEEHejZIJVhtJHC575rsb+0t1VjEzbZH+dAoVEKFjGCxyXO0d+h4965W9smjKPsGOvDFiSOFLKwyAc9PxoAozXguGLO5G7eSvQKz9QOTyf8AJrNAaT90SfLZ1HXI4JGcHOThjWpDAjB1lcxHfG21U37jzhiCMrgnt269qJ7doHbzEcqWBjZ4ygG5gxYMhwTx06Y9DxQBkzO8Mu5mZVAEaIPlCKjAqQxXjk5zyTyeua3rK1OpQzXUZjWWHPmIBkSZIIKIAADsOT9Caxp4PPllYDaHaSXYrE7FBySMtyRn86u6Zc3GnsI0mMcT+YxUyGNSkkZQmUrzjgYBznHSgCe0kFvcxl0JRmeNV3kAupKbi2ePnKnnoB+Ndhpmv3VldLAQyq7HzNs0RkKsoBQMQFwXAIB4GOvQjjY5YTciaVQYxGQB8rKxKBWC7gBnuPTirVvdWkdzHKWfYNxCtguqgAgFuhYEnnBB/KgD2P8AtGPVrGRr7cWWeMTySMGj/wBWGiZFjYheQ5DKcHaR3ryvX1u7u9kewVpIoWyRDsCGGJRuLoc/MMr3zg9MGtaK+toIWhid/LkeOWTAG1nUhFymPuhS2MEfePfNatpNpxuVuIkMk0o+zeWVQDy2Ko23j5pDg4Oc4IGR3AMjQ/Ec1mftARYhGgiEflAiQBAncHa2MZyBnJBzXb6Z46NjbzNjZI8ZCsDjykBB2KFQ8EjHTjf2rmNT8LaxdYu9PsvPKglxaBWZQucGaJfunb19cVw2r2GraZKFvrW5s5V+Ro5oZICnL4BDjqQrn8OKAPZrL4oXIuEjVHYSspUq4ZPMVtoUCRSeAWypOSoHWvSbPxD4c8VWyW+v6Vpt/eCS3hsZp7YGVYjKjTRtIItwTCOAM/KMkda+P0llWWOUuFwVkJBJJKkk57jnP5dK3NP1+6tpt1uzIFVm3swJUH5SVDZyx5BHvQB9G+M/hJ4Q1J2k8OaidHlRFlZLpTc2TEoMRrJ5vmWyE7QOH+Zum3AXxrWvhV400eKS+fRrm7sIhhNQ01xfQyKAHzshBdBtPJdQR68Gui8O+KzdTbJHEjSApBkLtilZdgeOMnaGUZIGFGQD1r6j8Ca8YpFiiuZDEY1SQXSHy3aRTGcbN52KwYgjH3V9c0AfB+nXJsmkWaQwlNm7zA2SQrBkDBDtGevrtxXbQahFqEUdpcX3n27EgWsSGOI8El51yGk6jA4G4GvqzX9A8Ha/eTx63oenXbyXDm4uLMG1vo1iztl3x7WC/wCs+8WAAboMk+WeI/gvp0Uhm8J+IBZoCyvY34eVV3AsI1u0QMTlQCMHBJwTjJAPnzxL4etrS5kkshmJ0B+zx4wD8wDKSPXOVOD8wrmLCd4JHZ4/MVNyZyRs3EgHlTg8D8sV6brfhbxXohxqWlSyxoSVvbc/aYXMX3W3IDtYEg4YAgAZzzXn1xbFzK6EpHGFMyK3l7zu4VgQMsrnHAOMelACxuTN5imPKAMSOFAT5sDI56gcdcUly0dw7GAksQQ4baAH5DbcDKryx6n0rEhuhGrrMcbGIVSQHZTyCvHzHOcn1/CrlrIN6yuQkZKsFHzNLhsMFYEbDsBPOOnrQBk6havGyCU4JyS23hVJxkKOexI6VVjvlgZFSOPIyN213JXlfmEjnDYAIwBWrfhbnzJI1wiktjgnBIUfMMY7etYMsIjywB3A8Pzgg459jzQB0EE5kDSKTGVwwZmKlhkj5B/FzmtKKa3Vd7R/NyApYgMxBw5I+4QxyOucc8ZrlEv5o0jjxE0QBVQURpMkEEswGfp0FacNwCFbcDuB25XAI6HgnJ5zQBeujI6BpC7ln+UuQQVAwR93noOQeMetfaX/AATptLzU/wBsP4NLFuEUHiNbiQrGXVIrWyunVVO3AGc4zgEk5Oa+LXmMh2ud6nkKeBuJ5C9NoPPtX7Gf8EcvgzP4o+Os3xOuONJ8FQrZqCofytQ1b9zFcuZGAjRMjkZI35PSgD+3z4D3+kX3h82tk8s89sscdzNJa/Zy8hTaULRRqszqxH3VUBeSGOTXvCW95tZJ/KZQQINkbB1AwrM7O53j7pGApXbg8818Y/s1eIC+r6xpV0wZrRGSFo8MrqXJDjJyshVOvfdwelfbOlRGztjCzMUaZnhYyNJIY3fzTvby1w28uCAMAEAE0AOtojGJQQzMqhw2SAQcg7m5GckdB3pl0ZY2VlfdAMlomRQfMVw6sG9wOBjmtCR4AjylyhIKuhcoGwcqdoYjdnHOD97A568jqGoJD5MLTqZpJCFiyQ5RGUCTaoyVG5ST0Gee9AGk0f21pniVDN8pcZO47QvoMNhR045+led/Ez4b6V4/8B+I/DupWcdxBrGj32nSBldm23cBjkCKvO4gnjtx3r0SxjCyR3KOoaVHkZP9W5UqFYlSQQcFCe2MZxkVDqmtw2VtcBTGGjjG/LAL82SMjHJJ7HnPTpQB/nxftDfDzXPg58VvFfg3VdNmtZ9A1+9soFeB7eJo/tDT2TrDJkyo9nJDIx/hMuAOAT85Xeoz3KurzG2kMqEo6KYSp3CUsx56rwQDk+3A/Z7/AILRfD2SP4o6f8UNLhCQ3tsLTVxAWRjdxBfs80+1cM+wSJk8gKoB4r8Hm1WSa6mji8yMbWkbz5M7Y48s5ZmAAAO44AyQBQB0E98sV6qxqWiLMQsbeWZGQfcCrngkduOTjFcrrVzcPMQ7xROIwf3gI/dMSPl8tDn5icZxjnPateS5sr222zAxX1tlWkg2m1ZI4QVdXCkiVm4wMANkZweM6OBp5iIibxUjJMkrKVEbHczZkK7ULA5U9DnHagDh2nWVUSRvMdZAib2J+UEtGoJ5C/M3QjkitCfUhb2n2aWELbCdY45fLXzIxESuQExuyXUHJOc884xDqotrW7nRIQCwOAhDKJQTuQuuF8suOMeh9a528a+kLO5jEa5MeSwJcAJkAIOMKhyO3WgCvqLvM8cyR7AVRSwU4AAwWbHVsrknrzjrWfFqE8SPbIMxl1aRxjdlCQx552Yzgfn1raiupTHNHvWGN1RGGDhuWHGMkj5nH+7xjgGqFxafZoPNMkaJKv7vYCXlByrlWIGzjtj+fIBYbVm/dvAirGsawBThi0hxl9oG7duBI9z37SweJtR07Ajl3RlGULNGrKzHG4sGHOGx9N2CK5qQyGBZGMIKMu3YjJMR8w3j5QHCtuzj5uQTnFU2O8AAt3LBgAc5U4U4OQQT6dKAO5t/E97LJPI04UzxmK4UDJdXGXOAu1dx6n+HqBnFczqV2J2MtvE8DkqGXJJZyVDbc9GBI98A59KrwK4iDQQ4ZGKu7MjgvgsuQW/d4C8YGOOuamZYQyvdu1scsjMhMrOScq7DeBHw+MjJyM44oAjsNVuLe5dC7B03bjMwkhVwTukBJIYkY7kcE4PSsy4v1mklZ2kdifMGXMhZcvkkLwoUZBz0A6c0jy2omLwhZJVEkMA2hUflhvkO7BBj5BOCCBjdjjIcM0Ek8Uqho3YbgSJGVztkVR1dcsc57H65AL73cM0KowkeXOcBiqMCrbuWbgcqRxzzk16P8J/AVz8RvFun6TDG8VoJI5NTvVAaOzs43Anlk4IDNwFJ43HFePxS3Mii3RWYTuoRgWHzISPlA6cZ/Ov0V+EWi23w38Ay6hcpJFrevW0d3dXDIPNjgkUSWtrAcdcsxOTgkckgnAB+k/gO+8KeEvDul+GfDsVpaWum20duWEckzyBVC5lkwN07MXbecDczei1h6xdTz3F1NDqv+ifaRcpEqAeZAI3hm8uJCPKAKkBQATtBxivmbwN4mvZdNF1tki3LcSlZEK+cAmxckp8xZAe+MjHJrQvvFgt4p5ZYmDSOfLjQPJMyDfJvcFxulyCAuMAgZGOKAPUr/wARMVuhFcPeRoSqSMRsSJC2XlDbmViMnBwQR74rOj8dRQQwwtexFyrlTNENssaps3Fj8zHk4JC7T82eleH+K/HXlQRfZJ4kWKKB18pkW5mjkQMYZikDKkkcjAOOASDk8lq+e9U8Y6ldS+VFkxoSsQjlZQqt8iqcjlemcHBzQB9lv46jnEyx6giQW0LBZEY+ajAlmVtmPMYsrYJzgDuTmorLxfO8sVy8szssiywGIxkO7IqSszM+AChPJB+9uxxXzToIuvIK38oDzAtG5crGQ6bo12EhjJ5nIDcMDx6133hbT9Vmt55DtaQzfLGCu6JgrKFEJA8xtsaFcbgOhbkigD6Ts/Ea6tIkR1C5imN0ssZkRZZILicBFw8aAlAvBwNuNuQQcV1Gi3Npp+otLPqMckzkK4LKUu0ZELJMXyEJdTu24wfQHA8a0hb7S545XKrKjNEjQQhz5pKoVcJGdoUKd2OMggZHFdZPcSTRXUpS2LSKEju0Z2QyhQcuZEYJwR91uSQcnkAA9qbxV9hZvs88GmrcSTW4tyZZ4Z43AXYVZ28uRmLdcqCuRgDJguPGVlCohmleE2s6Qxvp8jtPIPLc4z5QEbFMBScbBzjgivnY3l5JPbQahfK0VrBcwxy+Y6lGlRQo3oMuFcFlXO35TgDdVmB3uIYnEiSTW01tHbSCaFbcyJuL/aXaQ5kfPOCRleQD0APXNd8XarYXVvc28YT7S6z2bLIHMFqJi4aVAcmbyy5A4Lbskkc11ej+MYrpIJNS8uS2d53edGWC7K7A5SaQRq/mSF2YMzLgNjvhvPdcuR9mtbpcQyW9vCrI74jhdl3oGlmYceXuwVfkYUbQpB5/RbiY3Rkuds8QkJRomSRGYuxURmN+UDqvODnJ5U0AewBhqLvJpss0cEzSSuxZJPLIkU7lkky0g6EnIwDnA4rK1e11BN0yldojRmkt5RsSQFY0d1Ayz5DYXfyDgg856jQWtrC2eW5bz4JE82aO3Di4gSTePKVBGQUCgjCjgDnnBq5JJplxavBFcIZFZ3hiZ2juTEzqodlL7VfaGVTw3IPUjIB4rqHjp7SMxXt/5bRyK8ZjtzBNc7F8qONURBFKiruClhkfMy4INI3xRdFmgWcvbNMkWNqxQyRoFCRZ2t5TF42wHPc/KOtcf8UNDSGSeW02s3ltJLBGsTsDISy+XJg7W2gkjhgQe4r5qa8m01dpvLyJbozJ5ZlRxvXIKSRIQygB+CVHU7TmgD7TtNc07xRJNYX8KxR/u/KS3nMt1as0QZZJ1Csx3AnbyRgHBU5I5XXrG50Wa6M6COKWUiN2WONLtBGmFZcEKcsozklWUgE5IPzJZ+JdR08Y066K+a8VzJMjlJ5pVikhEMjIwDQhXZVQr82N3zAgn6E8Ha/YeLbR9B1e4ukF23mGyd/3sUmIzG1tICnlfvcMU2gEdRnkAHIweKZrK7uLNfIjWNnhljmH7qTzZCVyykFWVkfuFx1Bq1qd5bPD58k9pbRuIhI3mb8gyZJSSOXKnO8Hk4wF68VV8Z/CjUPCsqreT3OoafJG9xZawqvJDcRsGcWqk43TklFP3sFcAkHJ8otdmnPJb3s8hafdNZ2sg/dosMgWaOdJD8qFGAHIJXG0HJoAZ471D7Jeh43CxpAEQqVQmKVcA5dN20qVyCzAhuCM4ryO91qCIkhVeYZ8xQW8pxg4BTYCox3BPIxnBr3y+sYPE9lLcRxRG4ijQhzHHLCrKHVNqSA/LknOOAR24x4RqOgtZ3MSMgiYOw/dn593mMC2x4wAgUrxnkgnjigDnb67gaMv5QiiuN2632MEi4LB43Kkgu6p7YGOlcPq+nrcJvgt3Me4O2ATtVlzHuJUYI49vw6dvqGlSWyxxCaIptR0O/esyOWLqMg7NrAZyQAR0zVyz0+C4kWJlxI8cRIEhO2HBAyhGD8w5A4G4Z56AHik9hKkTCe3bZlkRyscRJ2hgGQL8+GcHOOcYz6ULfRpJJRGySsSwD/IGTy8EkgE9QpyOmc4A6V9D3PhOzlVonWVrgq8iRKsZjDglVyzAKQw9ec59BWPL4fvImN3NCsfmRyRAquW8qFYsybTIvklmbbkcBVOSeRQB5ANMnQ7YoI8QZcBirOyIVVxtIbH3gckcba6DTtFur55LkCTdGM52hmYsAWG5ugBzngcdjgA99b6T5qhoRArGJjKGIzIpGJQEfJJJJPuMEYzXe+GtJhjl8p98cDxjzB5YiJHlCZW6AlhkAEDgsPQAgHldvZXNzmTzFjJCkM3yOh8x8K8caFnbZj7uFG7k+uhc6fMbNJxFNG8SsZWIVYZGAIAQ5OW3MflXB25JzivSLW2sLbU5bWzCxJBcK1vHNNhcvEVUBwBumLL0B5HA4PMeq2N1JbzxpBJ5ZkOUjWUNKm1lTIVAGC4kB9AwBIHFAHi9/YJPb+dJbJBJ50kSpAzpIxjG9TAHZjKC7NkgBlKj5s4rybWbA28rxQSEDLLIsyFdpfBO9HzkdAcelfTLeFr6eSNYofLe5a0SGDCvMwlLRqqkMcsSuW5U9eBjm74i+BGrhBqOo3droWkeTAIrrWIxaXN2ymKOXZbld3lhy+HBxtj3MetAHxZc2sf2aR0XEyyKHjhimMUScASNKzFQHfOAeRnA4PE2lxvK48tQB91egLbnY5dsc/exn04+vSeJbfS7G9uLGzuFuXUNAs8BE0EsgY87QOgBZVwWG4Bg2AcxaFYXttcmOS2+ULGJ0aT5CJBHMhkWF/mAJjfr1HIyMUAe2eE7D7NHaTi2kZ4djIodUEcSs0ZUlxtyWkJI+bIYcjmvobSPCel3UcF9pEx067eS4M0duEmiS5VRB87iT95EyCQ4BwAzEA4BHM+BPD1ld2UMUkxEghKSMqLHHmS2VIklaTKs4n25bAUbslsg130dld+Hn8iyREuElCtIhgnMaIFWVQoOUYAr/Flfm9SaAPR9I8CXd9aW08lvLaaxarmO/0vyFmnuFTyoYYrOCAuUAjhzvG7neME19CeAvjp4g8ESWPg34l29xN4cuEk0638Tzt5UkMbMhHnTTHPynquQcvgLwcZ3wT8RaxpWo2Wu209jc6tYb7+VJY2863IiSRCsMnDswRVyOBkjJANdT8WfBWrXGnXXjf+zTcnW7y5N/4auFDWt2k0ou31JJJGeOJHQscIVA8rgD5toB9EH9nf4ffEaK48ffD3W7dddsBHNba9ot5EbK+mLR3Di9SOUebcYBQkcncSOcV8va3471z4PeNbvTvEQ1Hw14k02OObT9VsPMOlayhdM+ZklWLQu5+UEfJyDjnyz4efEzx18HNau7zwBJc6r4CLfafEvhqa4Q3Fi0St9oWz3JzADMSpQEHap5CivvjV9T+Hf7T/AMJdYurC207U9UXSY4YZ7ZJE1HQLoxKRG8LRCRvKlJj3rgFkYozrtNAHrXwZ/ax0DxlYaZoY1KGy8Y2lhqMckF6LRkv7kTbo7nekMZEAtwgVCWK73IbnI9cf4u39rpur3WrrbG3slnlEjKsUeQpYJHLLkBy8o2k/3RgngD+d+y8UeIfgz4te11WCaa5Npc2Gn3Y/dLJA7RmN7a72F4rtTbwliu3Pl7G4Jz+lmn/EDWPFvwa8HW9xYu7axIGvrqWFxLcz2YJhRp4wAshtk8xxklt249RQB6BDdza94d8dapcia4tta029vGWaaRpPtEscklsIxK/3t2XYF85jPC4xXzH4Zsb2LbFcC6ESI93alRGYiVKnyVViQHI3kj7uUJ6DNfWPw4urSXRdStLnSmhtYdNvbjeu6UCS1DGGaYR4YRmLzQAVJKkhWYZNfJyXEf8AwlF9Db3dy2li+uPLjutlv9njMjw25hZhnysrGTkbyF6AigD2Dw5pk1ybZgjyWtzPHFFJvZDHKZ0DBwuNm1JCcsTggjotd7cWTW+ttfPDPd6evmJJNIBO6pNZPGjRMp+dSu8kjBAzxxzx2jRXBhR4Ub+zLeRopLqYxEz3DR7zdwRsB5yjzApJBBxxyAK9R0iymv7eJ1uo4BZzwW0VlLiF/NmVxAoDgb43Bd4+qDeWU5OSAdD8PfhlF4+8Q6bpkNjFb6XZXttd6xdTRiJhb2+FlWNmfc7M67TnjKFeeVr9ofBfjzw54bsNL8Oac9ubawIsbKBI5FXCRqoY7n5YyISSMYOQM7efh7wZ4Uk8H6FeXMD2ialqotprllBRmEe/bFGwRmeSVAS/IDM+GOTXpPh7UpbSNb+4YCdIyoKxpHNGobd5kau/yyFi2NvzALx6EA+u7jxtaahc32m372wdFZ4BvUSMV/gw7/KwXOTngYzivkHxZqOmTeJ5v7QvrbyUkCwRM5H72RzgxiEYcjcxYcAgkkmoPEuvpLExuLm5W9JkMN/bsEcO8bOVMXlliWRfvByOMEAcVzfg3wwmpXiXmqxbld0uImvnLo+Q+ZmdfvSkMGC4OOO9AHvPga00A3kKwq0qBHa5uGjDxNeMC+Eds4+fAAzkDnAAxX0vol9DLH5F1Izw2+I7aNnIkQlmZ/KOcBOnQdRk1806Jb2kF+vkSzwadZSG4mmS35FvGn3lijRvNIYqCeT8wJAHA9v0i5064KlJmcFUwZbfM1xwI5GQICqEq/zLk9geRQBD4t1zR7a4lgM73FvNcB2M3lyTxmRBIFfYMLgFccg45PSvkL4z/E610F7OGw3WpdBPLGEZRgyA7pyQOfNzuz6nuDj3fx9cWMU2o3oIj+zkOjLII4ZiQQAAvARB1PYvjoc1+Ynxr8baPdXt5JczW81vp63CJvlna4nuNiu0Suxbch8oAAjajOWAAYmgDqLn4ktr2oWiM728U53yssxCzqmRJGmx8O2GJAyCRGOSOK9b02aPUUhubG1iEkNkY4xdiSKENvxFvGVDSDzHPzDI81s+o/MLwn41t49b8+8ur68g01pLi1jt45ADJcNGI9vHG6NmXLAgFu/Jr9I/g74gtvGs0bSWL2skMSmayu90ZjtZ4w8LqzFR53zorMB1Q468AHph+H8mtaVbm4ORIkcdzHEfNhkLESNJFGI8xhgECgEkBevOTx/iX4UR2cNu1pdwO8dvvljli2LGYw/lxBTJ8zLF1Oc5cKDxz9reHNF8nSRFHZl8ooQRKWkVAAERHJ+/tCk+pB5wa8h+IVgbC/je4tnNjdEKTE6kDbggALuPzFshTzndk5ABAPlfR4LrQLa/ikWe5XbM8EUeJA7iJnJIdFXydzZbbtIBAGD8x8S8XPq+o3N3DaaVE8l0gV4mA8oxOQqeWn3tygrjcd2eD3FfRXxS1mHQ7SzTSlhnupAFGAxS2AZxE5EkScfJknJHOGAIxXjmiX8dz4j01ZQ0UjsHlyzSjb5jbWVd25W2IMhgQTyrAcAA+P8AxH8M9V+ytBcRiMzTMzMyuwyqnzMNgBAN33uxI64APhnxA+GFpoz2101vt3eU6ss7Rhdm5mnEjys3ys0eD8rMx445r9ePG+jeH44Tcz28t5bLMrSbo1jlCiQFmweEjc9XLHaDknjFfmx+1JrNkokXSmdVVWjbBiErxxxohKGFyWAbJ25ON3y8CgD+ckqEt5fLnBZwFMW1SApIO4yEYUYZ8Y5BHakhVREZGVJHUFVJOQh+Qs4I6nHA6jJ6VJLGkU8sbbmjBZAGchiBlSCwHr3xU1s0FvbyqGAZNhjjKB9wJAJMmMqADk/lQBkzvNLIjBmXb98DGHyMZwSNuOAAPSrUK70eII3mDcQVjEjtwcIcrkR8AE5OMe9NlKPuWMOWCktwoy24kbeOcptOOMHNRNLIhUKmCB/Ey5Ac4IJxkj/64xQBUuN1u4i2lpt4IjJHzYBLH5WwMKeauRssjM0Uao4D5UuzZbIJVQQSSDnuSQPalVo5zl/KYn5jsXDk9WGQo2e2Bx2ParAjVWxEihc4AIAVASCWJONxGTk4yaAEhincMzIBgN1b5sAhSMHHGT7UqO8RDQqv3sjI3YY4DYG3HTHr9anRpszMDGwgKxyEkOCHOFOxvvKSg9T0JpJInjKDGWdFbCAsNzDI+7nkg5xnI9KAImtnjdHbJMyqVPQAHONuByevB9MV0VukM7xRG3aSfy03bneCO1CkKQ4KEFdgLHgYLDryaLGJEmxdgRlIpBGJEb/WyxqkYKryv38g8Yxng1Xne5gSd2imRmlKu/mHAkUs0oGD86bdvzNleODzQA1LIvqQigQAK6nfu3MBIEAJwwEgDt/COSfy/a/9hX4aXFxcRXqJD5c9oXOULxpEZE80MSQX/ds2Ocbj35FfixonmXWrWxwjbrmFZGcqfLMzogfaRuY7upGfvdK/or/Yc02SOxs0VgkMloIDhlD5iiVpNp4Plhw/zY52jnuQD1nUfBNho2qXtlK4Md5eA27Fwlskwbc5jiZegCp8uerlyccV6JZaXp3hq0nT7SZYsQp9pt9s1q67VykSsd0Lh2AI6HOeRxVP4sWtvJqqvao5MSNctIrl7dDveMNA6yEGQqAGbk44AzXisvjjVZvP0793Otu6hJ1Kup3OGZXjEPIWPnqc+oBFAHqWu6hp5itpIQq20BmuLlCyWzTMn78QlmkH2hQUYD5cKzr0r5pvToN9rE8xRt8ssSSI5Teyv5j8QqA0gAI+YE8S5xwc5XiTxlKNXura9mmWNpJYLe4Qy23lo6hTKIwdkm2TcGQjcNpBINcxY31zc6kksLGUNuM13M5Eqxj5tzSPIfJXITDEcGQkEYyAD0HU9NbRXe4XY1uqO0cqbQ0aq0geB9oKvLtXGRuDIu4AEkV8Q/GF1m16CbzEiupGY3EQ8ySFNwOwiOZdygKSoIzkKCQcmvtqe5kthaWLT2yvKVd4kBui1tcAtG7CUE/eYElQckcHPFfDfxm0tx4kFxH50sMpuAkgDqWWPeVw7AFYsE7c4wBwDigD81dTQS6xqbRHa4vbved5V2IkcEqOqscEYHcY4qO0ErLIY4g4YKuZF3MpDgO0b8fMAwGPRuSDipXjmTUryQb0K3d0qnD79pmcZy3YYxgn+Ku10fSLaaESF3lmDTFtsZCna6BN3PAKuTyDkqBjJ4AK8NnKJVAYSr5StIzMUwgUOQyD2DDrggDJr2fwLLo9tLIslugURG2MwiaS2USqF/eSmbKM4J2gEdMgjkHkbDw3NJNHGwkSKQ+WW2bt/AAPfgupBHPAOOmK7C18O6po85isbiC8t7loDNBEgZQqlSZpBMcxNvKop2jnjPagD0/TvDoe/a1sLRnsnhcR+QgLkyAMsztKm4IJCSWUZwmQOpPq+l+Fr17WRFcSPBt3z7D5cStksrII8BQFlAJXGHJ4NVvh5fXM95BZ3dugMUcUduq5SCNgvzyvKD8xCjLHJBH7w45z9I6PokiBjPNHAZpi3lPsklmEe1SvntKV2g7go5/1gxjigDzHRklsUurJrU3MULNGXaBor2SPBZWUyQEworMoI7qAMEVoz6Z9qzNaRm2IjhhuhBHI7oSAWxGFGFaN0ZgO5GCpBA9TNlZrPLLHHEEZVnmDqruill3HdJGPm3qQACSFYgA9yBibwxw26XEEeQhVWL7GeJpJGERBdQwJJ5zgjPGKAPJI9DiewQz6grMsfmwW8uEIcXDK6vvUMW2+dkYBUgA44q/pupwQXE1ojbI3hUsqRgogTzANzI2V3ENypAIcZBHXrtV0+3vbpoDAYyUcLFHtjZJpGAbauwARnbnbwMYDHANcXe6NFp8spiR2do1XYPlJjDZ2SRJI2cOp5PXJOBxQB2Wl+KJ9Jl/c28NxbnyZR9pPmklZA262Y5JO/coBOzDkHHOfRtM+IVjJdeTqFkgWW7tpYY5oyYBCqMk8TbXAUeWF3ckApnJ+7Xi2m+Tb3Fu92+3ZsdpdwIBbn/VA5ZlQHI3AMWwK9AtmjuLZ5bKO2khuysitIJDLErrJAzeaCQjFZzx91GABJ5oA9Wn1fTTcre2strCt7ArxIjBnih8vYDt3ljBggBQP4iaW5/tcWF02n+ZJHdBZrZI1dP3kYjUNC0katsYj5gQTxksMGvFxaz2Dxfv7UC3ieKHayycyoS21ozuEfmqW55UDkc4HoOh6zLCYpJSHVTGCPNiZ2+eWIPCADn5cgcehOCRQBINN1wYuXitALu78kid5l8siM/OAeWAwTlsbcY5wMTT6XdX9hLpYjmE0LCXzdkpSdkbMalywzGFZyoUAESkZzxXotvcxK9mYIo54pFmNwspZ3KyxDbiBkOwlto4IzkH1x2OlyQSRxXhtiZmLb7fdGPLt4yjOgLpwNwwEGT14xigD5I1rQdYsbdhO7iWJZXBR2jn2gGS3SCaR+gk2MV2jBU4OeD5prd9f29xLPfzul422e4jCMkStIWJaKRBxiMwHLMWLSP25b7o8T6FpmrlbiRjCIZTLEiFUXPmpKibAcCHccfMD98jg8nhNc+EUJgaS/s/JMscojIKJJJbzwvIXxKMZHG35ehO05waAPnrSdQv7m1FwlibhlkkYvJHM0YUwqjpI29hxvUrxkCRs44Nd5orXWo3MMF7LcQrHEkbF/wDVJG5YtGTLtJQHPouCBnGa4a/8Mf2FHM9pdSIhk8yOAbhvZEZTKiiT5Jl2g9Qcjg9AbUekk/YZLS7jaYja8DokUzM53p5hEpLOcgozZyAP4cUAe2aZ4c1BZmt7ZZ4LeXzNsltkDYN6nCJJkjg7QP75BPpo3GjtGsiyRC4VJAjhBPazRrCro0schyUIZV5IZWweH+XHF6VqpspbaS7d1S2McL20izK00qZmby5URlePaFJZgBkhSyjmt2XWTPqUgluFeN4zsgkmiXdDKv7tn8uFGMpbbhgcnCljzhgDurHwjbX8FrI+oNPPKgMds21XiRQwjaSaCQFjjOVQHAIzjkHir/QL+y1NdklxDwYy7KZIZZShkhQZiUBiAMgZIOCQcYrpLTWo96W1u6rcW8Nuq3VoWEZaNtrsSW3B9i8nAHB4UgqPSpWsdU0by7eSYXziJrlyGkEeCZHk3KGwhDsrfMuNw4BOKAPCrW41C4n+w+aMQzK0qW6xs5QkHETGPCOVjH5E9Waup0yyvLaYSLbpd3d5BJHJAI182BQV8okzRsGlYZzgfLyBjg1fttJ03T7+5F3dpJc+U8ahD5kgkidliV0Dj5juXj5mKkY65G9Dd3V9Y28Npe7GjynnRhfMVVmEqOX8kDfuZoyASduOmeQDzzUdEv4rlr7T7aKSWcorWWQGWJVAeQ7htiVtrcLtPdWOSawbvQ79GaQ6cILWeMuIlMk8kBwokD5cuzjaQc8LvyMdK9bWHU2nZWlh/cyRwOhjYH5pfMmMrbgA7YfChQAEP0raENvEtxEUDTogVoogHVpf3RVY2JyQ0IJ3DgjbzxkgHzR/Z17bWyp9jkaKQXEc0sokhkZhIHaNmZcEKAGUBSDgdiTUmm+GdO1S4+x3KFPtUEzq07JbrEzhTGRIzfJIXCLtAxhgvJINe93Ol6df2LNPAqQQvMPJdihTz9rkGQEg4ZwWGMqOO/PL3uk6ekarDJbSEqGjjt3ieRYnk8s+YqSbgTIoyCMhATjjgA8Q1jw+tretGbVomcOvmwxMkMr2ZRHZdo2hwqIT22gMdwIZrCmxS3gMlq9zvmS3hQx7pHIMizXJlOAYvlC4UFTtPGRXuVpDorRXdjc7UZ7d1s3knYK3yhhbv5oxnIKKx2sBlc4xjzi+th9slaVDFAIlKxQwtCLQBnZlhUH+EuDu5BzncScEAw28NaQkqeRA9tfTIp8yMIyMZy0TIEC8FtuNxHGN24AHNV9PkskuMM8P2eQIBKyvJMx8xRIhibDRAqoxnkuei9OpuJFhsVvLa4DG3G0BypuWRXYncCQQ33iEI4IPHFYmpzXd7bJcNENjBEBjkVyQFVZHZFclm2Sbueu7O4HNAGLaRI7vC7KQql9tuVQoQqugkA++SzkbgMcEYBGKwr+1ksdUFxavF5qru+R45N5ZDKIy4yC2GUHHT+M5BB3LCO3ju1ikEcQlzGYWYpJKqnZvCDJVAZEOCe+0c8jrV8KWWoXr/YpFeKIRNJHMwjlE2xQZANxKqTG+CRnAwwA5oA4KGaO4swJPP82JvKhjynVkjJaWRVGQkpcYwclRggc1NZaTE5lM8qxXC4eN1jQW8xLFwrLn5lAQrkDO5sjFd3qHwuJWSTTL6RJLkjbGruHZmeF4oVUEZYkg9DkJjjcKpReD763gWKaSYIJTNIrj51ZCMmNtq4G0kYBAy5z0yACK20tSltc+aZz5oiYbXXN3uUNb2qglZXVSSCMAhc9eK1102G96ObdoUJJmE0ckEq+azEtI/IdDhOOpx1zVfR9HuLyJ7lpZYbTTw9xC8CoGlvZJBDH5LS/6x9iTcbuNrNggZrstKs/Ksle9mBRmVVjuCGE7E/dlMrEqq4BXbgqx54IwAclBDIoeG5kla0dvKVxKGijkHzmZvkPkjAPVeMYORXbWvhPQo4zdSLI7NgJHG2dq7VRWdY0G8lt+eMAtnvXTWdvYtbyGKKGYNH9oIc+bGjDYzKu8K6Y3NyBtPUZ5ohvEttTaOOxtf38YEMD3KyNHuRjKQjOruxkB6rx05AoA5ODwCgdpndPKmuSxiiRInSMBuZGVcdupAGTjGATUOp+ALC9mtRa6UFEET211IszTXF3L58jCWbcCI7jbtVSBsKxjjHB9VKSwqpubWXy5rd5bch1aNELlHCyxg7dsrgbCeOgyDSaXcy6dLN5W10nkEkjptkdyg2DzmdRuQRYAB+7zgc0AeLad4Hj0TxJYadLDcSQi4t7qfbJ5EkLw4aaFNrMHLLhdxBxtJxg4r9ff2ddFBsYxGn2dxaskCtIFaWJAofy1H3sbhkjoHz7V8P6Zoelax4st5CogkhuCxZlGwlQqs6nLEjG48DB3YyMYr9PPg+lhpemPHELd5FtTGrFfLdkH7uSUROAQDujOSO4JoA7LVdM2tm6V4JkbPkuPL3gIGAlBGd4G0qB6gd8Vr+G3uL6wXbCbeKJTDDH5cYfyAGfcsZxs4DjB6lCelZ/ie+uLm+tmmViBHiOc5TzAYwD0OfkIAJPOQMd629DtGNtGrFgqSJcOytKkjtlnC7oz80ZTGVYkEGgDRvHRRIiqTBsVI18tMKqqyqdirgE9wSRwtfPfiQSQ38ERLfLKxKbinySPzvMgLfdxgYI+gzj6Eu9VnhjNpNbQmwkDu92FU3Cy7iFhOVz5JKkg56tjGOa858WDSru1tL228k36NnYEmjljjVsDzmJAUO27n27cAAGGSsmlNFZr5jLFyRv3rvjliV8FMR8kZOeCORyRX5hftO6fJcPeRFRO9qrXLlpJYY1kaQAMFRB5rgMSyNjeMsDxx+pNgJDZlhIkFvJDKJIUjwZJE8vY7sg+Ta5JHX5ivBwMfnZ+0ZcNaavOZFi8iRZkUSRyHdcSEhT5rDDDBChR19c8EA/N620DWrl1huY/tKmFYpVZJBCxYDEJkjX90AedxOckrjrWbq/gD7JczicSTWogAdpR5ohnO1ZoEkSM73BlIU5XIQnJA5+nbK5trS2eGdVSWRh9nthI0cBYMuXk2uRsCswAXnLY6DmlrrW9xb+SY7Rnj37F8gLGAylSRKs3BLFh74GSeAAD4quPBl4RDDFbvIrXBeD7Q+Gh8xCGzGqHOcHHzd8knoeksvh1cqI0trLZeSBZYDMZAJpEMe6QkDCbYmQgZ5C9hzXrV7YLLO8IWGAICwaMyruCR7tu8MAMEjhRgFsZOKkt5rySAwL5ls8LMFZ2dFCsCFkFwz7yTHHJkjJOzHAAFAGtpunaUdOmtrq5htZoXZbhX2I7OoCRyIY1O9d65weg64xXV6brGiaGMwSSzbcIfumaRvK3Q/uSp2qZeCRknHIO7bXg2uSyaZPewPcyJLKpYSRvu/fFDhShG4IdoP3cc5P3s1yjeLJbZoYZLiSQMwQS53soWRPMPBwBtD+gAAAYdgD6TX4h26Qm2SJYZ1kCvtR0JiAbf5UWB5O+Q5kyxBEYI5ArwrxZ47W91+dJIM2iCOcPIzZi2N80a/MQ/wAueSGPI5JBxU1GCRUj1AX58iaQs8wcZDfMGhR0LCQhRwc9GwSRyfOdcnjiF7c/ammhjPlyRShZZFUPtVtyKeQQAQvBOVGMGgDz7xzqDXMnynzluJjHJEIGZ0DHdvjcN+7UgNnB53eh4z7HwlripbSadG7W8r+YYso6ysI/mAVm+VM5zuOCcYGRzoXOnXUl/azWTyzLdRxzpG+4W6l1EaqQJORw+B1yOeteoTCKwsrZGCwzxwIZCGMeGPyjYyMGwARzzzkcdaAOHvfArtJHe3M8EpmTzI7DcUngkwN4nWM7Y9jE/dbB9ug1oPBBd00+NmuAUMZQiJ1UTENugdj8kglAAPGCeM1rXN8Lm0jtmudkd24jl2hSwkQZEqkfPkNIMnn5XwM1nGz1LTbW7+zi8WX7ORD5kkpumBC7ZUAckKRkq2SDtDDnNAFefSJdBlFvd3TrAzmAyNMsgCncrPuiAyuWYgEfLkAtmq91qNtYxQ/Zr2OaKE5LbiwId92G8yQncQMcZOOnthXek+Jb8+WUnWCJVll+1BmJJK+UkYaNgGzk9lIJGMfel0zwVCIZJbwvJMVQtC2clydxZEOMYIPb8aAKWo+IbnUY2FpCyXBO0NApMcm4lY/NYqcsucZ7Y71Jo2g6xqMiz32bXZHuLyKqu4MgwUJIAIAO7r046c+l6VokFnap9mtVtZXdI4lKeZIwGSXAwTGrOxxxg49iK7ay8HPcmK4uWkG+RbeNpCXRUmAfzNingYfr05ABzwQDj9I+Hltds063cdzLGIpAE81PMPBKRliN0m0LxgLjoxOM93Z+C9NjgkujATJu23UZEatuVOUPmgBMjH3jjJ43AEjstE8DSRzxW0bPDFHNCUlWF2iaAyBvMRSylo1DAbc8heMjIPoGo+DrsQNcs9vIqbomEUzlhFENqziFVzGhEjbencEnAAAPBNPtdN00NNFpzCeV0VZSiKkUBZmmG2MneSz/AHgSAq4AOTjpbnwwjwrLHpixFpTPFOhPlyxkLOPIMpIlfJ3ErngDHNd6nhi0jtBI5t0guLiJIr0pLO7MIwzbX3hVGzLbtpY4OM4qK4Z4JmhhvmkaF0hEscsrSfZwgEUc8ABEVuyHaABhdhBOOSAc/aeHdGvoVt5La8mlKn/SykcTqUjct5sQJZ0+QLng8HiuT1DwnFbTGRpAYiGO/eTGreYpwIzGMoVJbJOQQD3Fes3dhPBp8j6RaefNGgVyS2DLKv7re4kJjTAxjkEMTnFeWarqWr+QI9UbYceTMU2y+SWPmMFUPlY9x6gc7R3yKAJNJiZLS8tA4SJVtDESyNvczhXYAbWxsYkjnAHORXoWnaHbmNL5r2OBWhaUR4aB2WWJvLECM2IohKcsMZKA9MjPkEHiKx0V7iDUHHmTaddSWt7eKkYCrGZC8aE/JuKNjJxtOMEYz4H8WvjppukaTNb+H9ac3DQs6ETsArnjYFJ4wdwGOMLwAOKAPs7VfE2l6Rpk0uq6raBmt5Y/na2zEFPmMUkAzv2ooAIOd5zjrX40fHPxVF4x8dXTaVdPJbvcOqNvyixlghQAdX3q56gYYADjNeY+JPjT4t1i5uEn1W6mEru3+ukIYvu3jBYjPToO1WfhRpV94j8VWyyASSTSoQZFEqbpmUB3DcdGYnPFAH3p+z18OLDQtIm1/UZEuGKQkQSq/nW7M7Eyl5GCI5jBHdVR8YLdOi+LHxBt5rhNPskge3cCJ/KBWaNoFWFfJkGdsghG0gE+jA4ArQvXfw94dn0pfJkj8hopZ4/MjcBMxb9qBvKXIUqQwxg5IBIPy1rFzceaTNLlYCXtxOR5bqdzSlA7H9/nYT/ewTznkA6mC/up32LGzRoGuQFKvIsbgQvvbAyNys3HTp3OfoL4dWs+qyRLfwrJpclzaeXHZzpbtCzFo1k25HO4ksMAHeTu5zXy5pt5eQi3dN2M+YqsMgPIAVcFSNyjYuMHHAJzivpz4VTl0Ml1OIobVoppLcl0e5SNXDrGg+VmJVVYkq2fmwQSKAP0j+F2m2WlwxQwagzm4VI7iIwKCoIDDyrlbjCzcHA2ISVwcjkfWWn7JxBJn7VcLGkEU5ZPMih2kebJ5ZOW8shTwcZ6ZBx8CeC7ua78q5hb7HJbSPPHb/MzG3jAAmjZH2urIiKN3OYlI5NfX/gnXb26sYoZ9zStMC0ZKoASSwB24KKcPxnK7QvGaAPW7y2vLZJJRb+TDc/M8jywb0uCqhFjVSFVSy5OSc7vqT2elafcXmkQNdXMKTAqoaIwozAE7RMjSDy1KRtjbkq33u2cTSY1uJH8yVWCpuRWJxGRDh4v+m0jMEYDg7UyM9K6WxlgjWSQzgKsZCOoMf704DKqyfdbjDYB3AE4FAEtuWtvs1qVknJTaJFVF3iabyxGjMhYvvdRlieG4r9hv2Hbq0l8PXFoGb7TZyRw7ZEijCbFCSp5SOxJ3nAZiG2qAQMCvyEsNV08NI89pHqMkaSJFD5zw7gUkdWikCnOJlUDb2U9CQa/Q79hm/v4tfmzc3BgvY980L5IWbaAGOExgEAHofk7A4AB+yCqGCphsiLcHC5QH7u0scYfcgOM9MVYA5DYIPT5fQkZxnqcnP8A9aq1s7tCjDIIHJ5xyQevrjP51aJYg5OR0BXjAIOKAEYtgk8cdAACuQF7+3/1sVi6pexwRSEsF4JLn+EnrwO+eOvWtOd2ClueATxzg4PJyRnkY714d8RNdmtLWUwMDIEkcb2URoUBIZ2YYwD27kGgD5y/aH8d3ltpc9rpV6FupS0aQO2EZVUlvMwfl+QdOD83TivxI+Inja51W81WPWb37IQHSIBYmLGZfnjE0q4xuQAhWyNw4NfUH7RvxJ1IXupxPrEKNb/M4s54riV0YgbVgYAiQc427gADuIBFfkd8Y/iZbw2d3JHePJfPczxNFKYUiijCj/WKJhicysp4wM+2BQB5p8YdIkt5JNTiuU8qZyZrhI186SRlDRrnJAkEO0nOOhU9ePnrw7r1m4uNM1KYXEc0ojcxbEYMNphL+UMB1XzjjGfnxk8Vxvir4vSXNjNbG+FpeKkjSKVkIYowWObDMQSHcZUg524yc8eHeH9ZfUtcu3ikktjdyhllsnmkiBVd7zXKTMSFDFgSDgNISuQBQB+uH7P/AMSvH/wr1yK/8D+K7iC2vDEq2gdwlwqyFYlMDf8ALQoiOvTduZQTkY/c39mH/gpFp+v+J9N+HXxRltdH1qdIY9O1b51sdRkMgARhJjypmjYEDJzgdTwP5oPht4llS5t5725klgtoRGA8IHmQ20UhVoIo8CKRVCFF3AhlAUjOB6l4v1iHUrG01/SZ7iz1OCGO40lwNky3MDxJG0bqcJKsoUMGLfe5zwSAf3PafrdrqNrDd21xBPDIgljaGQSb0fGxgY/ug59OtbEEoIDFCQ3fOQRyCCDyDz/nmv4yvgR/wWu8YfCW98O+EfilYyXel6bNHpN/rKlFZrdJUiN3JuYCTy1Vd+OQOa/qa/Z0/aP+H3x98K6X4q8JeILPVY9S0+1u/s9tcx3AtldXBZVjOUZjuBz1x0FAH1JtjkZHRsAB1KhWBbjZkqw5wQeo7/SsnVtLW8tpImYxbsbXjwG4wxB3xkEEYBGO9anmhsMCADnB5OAD0z9APoQfwcSHVVY7yMluQA2ck5Unqc9PbmgD84/2wP2cdF+I3g3XHFhHJdtp1yIzHG8bfaFhkTzC6nDFgyjacYC5JOcD+Kz4teAvEHgf4jazoUtpNbyWOo3lvm5hjLLDknz3Odvz4YqctjsCOa/0R9a0i1v7G4tpogYpUkUL94DeG4A9MseOB6Yr+ZD/AIKe/Ai18M/bNYstAikOoXkkjapDZRB1aaYs6ySqCyRpGDtxu4GSuaAP5y7/AEnbI8Q2ySmUNNJ5ZhO5g75LlCCvC5zjGRjk1bsrDdDcvLZxWQhgjmSRSAsZBWJpQ0jAvEz7epzgnLYrW1PT9ai1G5h1ezWC3gCGKbEkAmjZVaOQvJIDjaVBUgHnuMGu00zw/pWp2lvFMrI2UjjjeVvMuUdjJ5WEIQL5jMyjqSMcctQBw48EQ67aRXdreSRuBHsWFHbzo2JDShoyWGVGBkgc9CCNvOXPwslNu7QTTzb2ZIw6vEqujJv2BOZGX5s/N229zX1jP4LOgxxtEEs/Nt4WhjLvjyvLIwRgkYdOAF3cN6NWlJZxWmmxxyy29umGkgNuGkhto59xnDEguG+ZN2SMNk4OckA+Nrn4W3gjLpNI17bw74hFE0hu7lTuHlsXXCkseo+UKTnhq6Lw7Zy6il3bX4aK7i/dhdrg7EMZeRQ5+UAsCcgZJOBxX0Zcyadp5mhRxKYbie5jmUrNKCV/0hI8gttLPglsZzxnGK801XT2uLmXUotyus6GNlj8t9hLJLI4WXa+UKLgbuUBzjigCofALa1DPYzTS3Ftc2qRyC3XyyXRAQksjDO5VVRlSSxbvivCdU+Gfifw7LIkCzPH9qZIbcxyNttn2tGZZRlVOc9cHgdc5H3n4A0CO4ht7uaaQSSTr5hhMbFwMBk8uRfkfbnryd3GMZP0drPw0j8S+Ero6ZYxxMFhkM5jIfkqyO02wDIJwVznk8Y6AH5P2Og30BSa9LT3sYDxW8izbEkTzGVhIq4cgYGSeBxmukvItUn0yW5uk2PbywlIY2ZmaGRG3rbMBtYNhSwIz+GRXrPiXwre6XqF5pRLWlzAHF5Obnyo5Iy8aobWRyHcbWbJXPQVyQS0TTZbW2mW6m8tpJJvMdVWaFw0wVmTBlRFJ9T2IxggHi97ZNcwzxQwSwzNCUuHkneMZDo0ZCoCXJOQwOAC2R0xXKR+FNRlRVu/PtWtHLQiJzcRss4VkYANlWJReB0JGByRXt0QjlkWS7if7Vdh2LqUzhtsjuUyCSQDhRtbJHbBrR8PfDnxd46mlj0XQrq50i3ljEupXCNHaJM8mY9ki5824UxghU3MNoJx1oA8A0iDxBBLHa28M9zPFK7xorsxCu5MKosbAmXBmYqc/eBx0r57+PqXa3uk6hqMM4ukje1kM0Sxt50MxkMZYKDIixTKF5x8uM9TX6/r8IbjwWNJg1HS5f7T+zG6vrthDIJpZHC+SomQCJzGwWPcM/KSGNfJP7aXw3hi+Hmn+I7SxtIFs72KUhpClxFDfxlAkts8mQSsSMCB0RW53AkA/OMam8jRTK4Uz2cbvJKCcSqAh8oZwjtsYZwccZwcEXNFuEmufKndhC7SL5pkbDLDslWNsE+WcqeMNyw4OKxrS2S90q3cyIot5JoN43KziMiQAx9cAFBuHUjk01ZYlMoCvujZQDNvAeMksQjKRnIKnJBHHHbIB02oajoe+VIbN96lRLPI+C4UlS3ygKzFnA/hwFzjJ4x20pJbaW8mkAVQI0VXABPygKhYksgVgOFwP73pKsNgUTz1iEkjAxuknmmR2PzCRd/KEBugADEEnI5sz2FvdQYhXy2tZ2cxqATJbkvny3JOSA53BiMAA9+ADh7uVY45oLKAD5JBJL80pcKSBIcgcbQQDwPas2K4fyLgTM0jFYUhjk3OQxbcWRS3yAAdQO4GOSa6/wCwPI22CJgAjJIwY/OpZsqyjgLkng9c9ODWNd6ZE5XyjJEFi+dshiWRySV6AKQDj6UAc7LJLASJE8t2xgMCG8sg98cj5RnPpVqxMN4kyO2zChwcBleSPJC8ITt2Mc89T3xio7i0LSMu/cAQoaQFTIoxhsP91cke3FaulaLcXDjb5Maxh0Z2ddjMYpdqqyn5wSvBHHA/EAxZY0WMoJM4Y7Nw2fNwSRgdQMA9j+FRlVLI2x448bNyhn3EcO24j5hvP0wQOa077TvLVJl5jYNyrBs7XCnJVjjt1H/1ogskzJCiSEglfLBIUkEELvUcDPOTwApGaAGwXEkKSATLsMi5RgrN3UNgnPIJHfpzit2wuEjnVkmKIY8uXwC4ZhujCscMcbj6EDjmudeGONVcuJJVYh1fJIAJjAXB+cDg+/TNWcIwcS5hZUVooC7MqlwfvOTlGwBx6HkUAez+H/FUdqxiSVWWeIQSlhgKjNhiH69Ce3fg167qviLw74rt4bHVNJtdTjihEYhlt0NwHywR0uo8PGSFHIbA3fdPUfItvfLENygDj7gY/IdrD5jjL9RXTaFrN2l7GgyCzBBg8fNlffOQxz7GgD2QfBDRPEsbTeHNbm026cIIdMv1FzaFyGYhLkKrgY24BDHnr3HjniL4aeLvDE8wu9Le6t4gN01iGuYXUnIY+V8yDC5IK8D7xBNfSPhHxFFDc29s6xKIkKxKkTRqCuArvKsnBCmQj5QBtXrjFdlfaxaXt9IIZY4YzKZBJJcYQKjgFGiJbcu7JyDkAZwOwB8O6PefYLoTtAtuVYsQ4IIbOGCo3KsBnHGAR75r1PRPGqWJluRlXdCsZXhIxxud0x8x25HYKp6YGD7L4k0jwv4gPlXulWkl1Hg/aEJjmLYLtiZW+WLjpnHOQSTgeU6j8KrVt82l6oFUsC1o7+YFV03EI4ALBTxyp9ckYJAM7/hatxDIzRearupXClCrFVKgElRnO5gQQMhiBU9r8TrsyOZGgQueGIZ9hznCxEEbuAO+B+Nc5cfCTxRKznR44dWl+QtbQTx290rE5BCTHaxwD0bPfjNee6xomraLcm31OwvLG4RuVu4JIixBwTGWUCQZDcjI/MUAfS2n/EF760kEzSXBaRwoIAVS3G8ADl9oBwR7EGuf13w9pGtCaZIreyubm2yL6AIis4xIplt04Zi2BkAHIJ55rw2x1SS0mVkupARuBRSygMcKBgdcjI/KvSI9ZsZLCIQFhcLGoKHJbeSd7McY2gnKjr1oA8o1vQ7vTivmW4uIRIWedEZgARtCspGV4AIHTnrWBMWwGQkrEoK8gKig89cbiNw9ev1r1abUAjKLls7gVIPzBwDnJwPnHP69a4zxHpUW77VaYjDEF4UP7sNJl+PT+mcdaAOaiuVkfGzOVJxlRnG4/Lnq27HHGefSiZ0nVRJHlkGBtK42gjIIXGMcfn1rMlV1IdAQrDaScEb1GXAPbqfTqKmBAjYHaJkJztPDRSEHIPfBPX/a9qAGMiRkYQ7yRtxznnOML3xx+NQO0iHABTawPQZUM3GMjJHPQn+tEhLNtycLyvXg4Hc4P3s1JPl4onZiWKhWU53MoIYMdx+7tPGPSgDZsLmFx5cqMZHKmNg3O8bc5UgggqfwPY1/Xl/wSX+Bem+Gv2dv+ElnFzbXvjaSHWmnWNmfMU0j2qvGpXzLULCAVIwd3J9f5BdERG1aziJAD3cAA+8Nsjr1b2yAe/Jr+/D9izw1H4a/Z0+HVuYYgg8L6a5kiQwkF7SIuSG4C43HI4+bnnNAH0V8Hb+20j4gXTsZhbapBKizyoI0+0REDmNWKpE3zkYbjPBJOK/QOPxDbxWqF2CgR5Z+FRVClgQSOBgHAHPPOAa/K201O/0j4jWXkljpvkMrI3zMy+cpWXBO1fl5JAP3enSvsZPFkN7bW8b3AKCNTiPLyrtyCHSNSXHTgKcZzxigD3W38SC8nu4Le4il3sVaMkDyGILINxYHJDdQOOPXjPaZ769ggaRN8UitJI25WYAAjYrIQwywDc/KD615XZCQ6k0UVwUVYvMWQOUB3gMArM4OSFIySFyOSKwPGfjq38KWO+O9R54pZfMuI7jmBMeYkcoYEhWIILAg4PHrQB75rfiK00S2Mks0PmwgkyZQsiljwm85C5jHHTgD0r5R+KXxZtLLStSu21W3tI3tZzDdvcMFW4UGSKSUCUK5LxIMtkqNwHBFfHPxo/a90Gw0bWnudYhtdQt7K4ZYFuvMkucR4DorkKjb2kxkkDbsGDgD8Efj1+33darp2o6QmqvLaTK0CLHLJHLHJFMZRLLIH/1bt5RQAfwt97IoA9N/4KD/AB907x1oFxpF/dwPKLra8amMzCSENjgt8g+bIwxDbck9q/D8iKSb7REXYDaA4x5aswbAJ6YPJGSBjrxisr4ifGW+8WajcvcSvMkrkkzSlm37CnYnEY5x93PBbNef+HvE9wt6bCYukEq+WkR+ZPMGdrMWJ6kEjB46CgD1K5IRYsqiqjN80agkuWZ/MmYYPXI9veqP9pvFHdWZRomuHjZZ4xvO9EkBVgT91t+TjOCnvkVbi7XzFSIMN8YdlfkHjII68EEHrzu7VT+zNcQiVfvpJ5b5YIGLEFQxLY5GQBzmgDStUe+iFoUTc8cjxzSgAzCPBUKwG0EAOev8HPrWPdLKkipOgwu5URHU4IDqHG1TjgZI4JGORVqO+MLQxyKzRQ5EXlgoVJJ4LgfMh3Nnt83uakn8xVNzuhkkaNmVWKmOUY+ePfg4KpkE8Yzjg0AYf2e2Eqv+7Yo27ymcoWAJPTjJxk8cnFOksN1rLO58vc7eUuQyNld42gZMan+mSQKyJLnzrjz5YMozMHCEBckYVlLEBQDj0AHFSSXrXQ8oSNDGgyqNITuBAHBwcsBgfhxxxQBGlkHRY5G24LbSxwoU/ebLAYGcc9+g5qB7RIpULDasi5wuW24xnDMPkPOeezCpXvvIAjdpGTIEjMucKGBBQMeMbcYwMColuYmjlkE8cbHft8wM3TaUIAJ+9kDoQD1oAoXGbZ2AYmKXBkCOWDKGJCuAeeVzjrge9ZzPHvZyynCl4wfmXduyo2uD1wfz5q1cT7Im89ULSwh0XGSsZT5WXHG0KAd3XjBOMg89I+M99hwD/fBwQxb+7jtxk4IoAfdSTuQ8aRxBkUMqIApYAqFKhcBvLUDPUkk1XljKQ27lSGKsHO5sKA3ypgsQpwCfTmpkeJ2IdzBGFBYhmZiRg7hhDkbsfy96ob2aUKXLK0m88EBiSOqgjI+Ue+PSgD3f4G+AV8ZeJo7toZZdL0KJNTvwxUiSRT+5t0DDDu0qsSvUqhA9R9a6ydPuna3mmdbWFo42gjUwFwQT5IKOcOu35cAZ+UDb1GP8HtMg8KfDWylObW51cy6zPOiIlwm8LBaquGJkjWEAhQMqZGIUZqTQ9Ol1zxTZlpJXs1WTVL5UcvxA8hhFypYrGxUqB90kSMNvymgD0yw1K40LSrKwhRd0VojKtyGR5oShaRH8pwEbCuwBBYksVOAM8Nr/AI/hWGX7TLDDbt8jpEjGRPJ48x3ZsM25B0AI6jHOep8Tfa9Ut2uJIXUW8jPlBI0iRMxVITDjJAC9AG2bwTjcM+K+JdMmv2D2tmbOK3tzJKJQ0cc0ssm792pTEbBHHykqAMk84FAGJd6pPfXEi2U0riRZFUKMs0ZUksoCkJhMh+ed1TWGnyXd2gIB8sJK42rCyozj+6g3NhmyCfToQK2NC8PR28iFnN1cSwyrIsDlQoXe5AkYFd2WQbwh/wBUMMM8+h6XpdxFbeZBY4VP3EsixPJKyyIwWaSWThAdwweMNjgUAdJp+iqunWYd4JYpVZlbAdWIdlWRZEUFyQiAZ4IXkk4r2HR9Gt47aB7WKWWbav2iW3WMbpTC2RAqscp1BBKsQpIYHGeE0yGCS2t0uJtkERjQBoc+Sqj94NsQG5t23gjnfhj1NbVtqc2nQSwRytdQysqyyRLtlRiCF3ORgbQVPTs2DjqAdOsWpxytaQXEbXqxwgsZ0xbxShXaE+YADKWOMhiow3YGprhls0isRHcQGA+ZNHchNsh2o4dQrsu/5sfK3RhkZXniLCaVJ5r6Z0NvCwaaOV2eVwzYjmO4hWUE9Sp+9gkAmtqS8u75ZrktB5MZXyEk8sSbXTDuHdMOeh6r0B28UAXLu0fVFjuAYYjbqpn/AHbRxlhK+cOEKluHKlxjKkA/LV+xsLK8djtgFql0rhblxbNcMWO37sgz8hLFjwCwz1IPHs99cWNzHNe3AsFaMIsUARXnLuEElwwBVhKIyCuVIXocnNeDV5oHhhe6kWeJi6xmNmAETAhxhsqDk55wcHgUAep+NkWxs7KFGt2S4BV8MZbiSUq7h1MUxxFGvygvjLZAGCAvBWniG40u4hjaRJ7SAFbV4VWUbkDPyVOzY0juTkgk4K9xWLrXiKe8ije5S5/eCRopUK741DcJbhQrFmHXJBOwDpxXJR6xpXEcLXkszXDTc4td0TIPL2I2VOGBbOdpBIOBigD6M/4WRd39j5Kx/Z7ySa2gWaNhGHUlVZxtA8sog3ZO4NgZHemnXtYuxJEkrC4SKWEorPGGht/IYTtKGUuW8t9g7HOVywrxy01RyfPMgClyyruRhCVY5G5EO0AnAyTwOfWvWtGjFzCbiMecCpZpJDHIqMACrZiJJ5x1OMEAkAGgBviSaMaXaGaQyROVMqMwDDgKys0y9QzN3buQelfMetJALuf7PdwLC5lyjxhotq7gGMixnfKfUE7d3UgV9GeLoZG02QtGW8qNmYRndEZPLEiqdrEox3xj5s43Z5PFfL+uv9mila9tZIp7iJXtkkG3ZbsHOBGqJvZgflbH/AulAGLv+xrFcy/vQJUmZ4yXhkgJBZHO0DywdnHy9c5z17nQ/FBsrvTLzT5wih1Fy3kxM4EojMu3PzMR5U3ysOFXI6jPjmqXlw1tHAGCWu3Cxyx+bIqO25C2EBwcZX0GBkjIL7bUYy0aRyvGY2VJV2bJNioVRuFUO3zHO7LEFRzigD9MfAnizTfGGjzaJrl4NRhlsnEiSQR74d5b7PJZMrARTApl8LhsAHPf5D+M/hy78HandLqEEMtvLOz2N9ClwY5LZQpiORjyiFkTcqnAY9Tmsrwb4sn0LULHyEguTAGa5Z5FkSaKc52ASdBtOWxyM45619WWFx4e+LGj3vhfXI4FubiCJrW6ldmntb0Y8p43ZjsjUBt6s21h07AAHwx4N8WPFf29r5gCSyeWl1OA0E6vgyrMFJYKqjaoxjuOc13vjrw8f9FvdO8m4hvolYECeQJuZvMkVd7Kqs7fKcLgAZAOTXlfjHRNS+H3iu+0i8tzpNzaTfJdSQvNFPEC5guIHmLYjZVXaAD97sQMek+GPFFrqdi+ny3fnsYFe3z5qSQzxqyxMXU4jXoSucHeCTxgAHlUsJl+2RSIBLYwiWIM4eAyiRSFBUqBlCAw42EDOcnHP6ddC5jkMTGK5KfZ2kkw5JzvVonCHaNqE/eOOfavS/EFlcIJIZAFmuJXkyPMihmOxN8ciou2Zt21h0BbO49M8PDY3VnBdXjwxhFMEhi8klpg8u0o/lnMa7oyCFAYhhwQcgA3IYJnHnLdO1xCodkhmKSkI5UH5rf5yPmLFsHPTHfvV0y31e3ijnmjkWdGWUREIylI3JMxZDtbIK5A25OTXlz3d5GnmWks8BeAowtlIKrLEA6K7f8ALMrk/wARBPrwPR/B8eqaTfDTruacb4opY7e5huLedY7mCO5WaOGdVYxPE0LBjw6FCuVIJAGxaTHBeTLIfsVnDcCNbhIIZI4RIiKVEyoAJgsbAZxjJIyeK35/D0OoXlg0TYjmJdpVAeSYlFBkDRRkQfMy542kk7drFs+8eFPg5rfjuSKx8K6Rf+Jb3UA9y9npthqd5HarvxGLyRYRDAxKbyWYYR+Tn5R9Z6d+y3ovwz02y8SfHvxroXw/01GggtNAiuIdS8QXojUXLKEiZo7Q43YZtzqwAIPQgH5xXHgWWHWYJLG2CPbQ26tbTBpY51WRhtuIw7M8zMABsQMzYUDBNfWnw0/ZY8c+NNL1LXpRZ+BvDcEIupdc8WbrS2WaCHcRp6XeC2UU8HhSnJOAK7bVv2wf2ZfhUl7b/Cb4e6f4s8QwQuINb8Uxi58+ZTgPA8qkRSqpDBxgHYRgZr4A+M37XXxp+MaiPVfF1zYaR9rS1TwxYSz2lt5M6zGMwwQqPMiReCSWYF06k8AH1L4u+If7Pn7O2itb6DpVh8QPifdaerT6zctDe6b4e1EwtPstAhMU8sU5RVeM4K8E5ya/JL4r/F7xd8StVuNQ8Qapc3gZmS2tgRFbQxyNKwRYE+UBd4A2j24NQazeSpczTX9zMHgcz3DsXmuGEbKJ3gjkJEk20yYDgDgY615PqsqmeSSE4jZ5SgXd8kZc7Vw4yCN2M99vSgCrbXTW80rSL5yruVtxdeSGTeMYIwWBAI4OMg9K7nwmYrq7ieQyDMsJyd8i+UjDexG8EjBzyDxkDFcCEiiBMjNIJog21XAbf/BuIJ+ToTkdjwDXv/wl0yyvr3T40RZvtEsaEMFaa0UsQ6rIrAFyowrEDGckcCgD6r8D+fL9lMUlpFJ5eH+zx/uLuLACqlrINjylUPYEBSSFwa9HsLa0vNUs5Z4n/wBHheOd3h3oLlbmSWVhFFN8waNI1JOADJgg84Zp2m2ekWr2E62+1v3E8U8camJoy3k4JyACScEA8A5zmqUemW1heKbHVmhik8+4uYrVmaExRQynMhxsjwW6nkAkEZ4IB7doc1stxDqGnaNIoTUGWZ4Zy8q2cqgPEwQIrjzo1KDGQAB3wfcl+MN2dDPhWeynvYdOjSGybU4YhMvnxvHJDgKq7CjAKwKsoY88g18jeFNeNtcXCyzSyQfaIrua4tZy6yMoCKGjSUbJP3YLADD5DMM9PTLrxIL/AFGyhhWO6hjaJkuYwI5ZLdFaPyrlMAuiKjAFjj94pIA6AHXXei+Fb9or20s7/S9WvTLBHFZoslpeXG+CEwykOGRQhJA+YEsFzgGuR0vVPFfwG8WNr/hO2tGuLi4d9Y8L3Usy2uo2jRCVnsoIJ0V2WPduODh4wSpwSd3T9Skt70JcCCWZpNlk7x7LaK9nkGwOm3aIRGu7jjOQT3rt/ElvpXiDSYLXX47HTvFFgLOLRtZtEcZ8lkglbd5hSdTtlBK/eE2QSOCAN1Xwl8OP2nvCc19py2eh6pp4bVNVtBbqdQ0zU5kKSMpaRZBbbgCc7lBJO3qDr2uj6t4Wi0DQItWm1jRLC4t7W2sUe4e1jmdY7a4a3SObZbXHkhRvyM91OTSeFfh5f6Fqtv4l8NCXStd8kPq2nyxn7Fremu4lUxbRsaR41JK/e53DIFeyjQNZXxJYRaNYJaaT4pWx15TPaN5unXrSSBbcOzYGJYY9wz1kAzt4IB6R8N9PM2g61epbxWWrQaPeRyW8hdhPCLS5+zzS4YhXSIgSYwrSAjaMnPwrfpNd61eyz24XbK7m5gBEMrNMCoiKEeSRuYAjvkECv1f+G0fhm80zULXV2ig11Le50a6tbgpHHcPh0ldIw4knbfImQvb3ya/MzxgG0fxZqWjQGS2ittSeKJHJks5zEWWLcSx8s/M3Ocru6DAoA9E8MWzTWRtZZJ2mXY1xGxIijIdzmGQSt5z48v5hggcAnpX098KvDtpqmpTarKGubKwa1vb60+Yx3F9bRusaiQrhiNqkKB8oJ9cn568BQalZxzSvJFi48o/6M6SyNI+WEaptJaI7kyxOWPA6cfpZ8MrDwf4I8KrBriLJqV1FHf3C25SNo/PQqkfkyqGD+S43A7mByB3yAefa54++xRfbGtrmFIncRRyIAqRsQnmxgv8AKqgE7znnoATXqHwhstQ+IdgNZg3TWizlY4Z22/aEVlj8xFY8Auehx1BGc15L481CLxBOdDtra3s0eV0uopGt3cgy+UioQu93EbAsMPllGCMmvpf4B+HL/wAO2EsjRNY6NAyyRwzSMkk86xhXlt7Y/NEhUYypXd5a8nFAGprfhVNTYWdvp0kN15qxebG0jIGVU/vfdibyfmzuUbuOppbLwLeLcW+l20vmRwgC5ZUmRoWJVpYYWK5QqwfDYwwII44rrfG/jJNPSO7s9tvJAUiyQ0e0yyIUeRtnzNuYdMbSeMZBrlvh3471rUr25mvbfy/7QaVI7qeUIoeOUqDh2yXKKeuMd89gDY1O4uNCR7eSG2ijtUaGQvG0iXG4MA8pU/u5QQuOTnHPORVfSvFWo6dp8slubaONY4zCIpHeRg6b2KAqS0hDZ2/wnnmvL/iF4vutPu9QeS6s5bfzJYcOsEskjBSEAt5FxKp3EBhghuc8DOB4M8TXR8PTvcTi2a0ZYoobqISQu+5JYyQRuxsJVyuPmXJwaAOy1rxHqmp2N0Wgd0FtPEjSMMAvNIGV9yjBwQQOBg9Ohr8/Pi54DSa0vJYLmc3l1dTvHFGC22K7BjdUDg7QyBkBJzjHJGDX2pq2uXGsMtnpqwxmFA10iqA5SZwqyTFVBJyDkrjgjg8V5Rd+F9V1TULtbmaCWW7mbymYRrFGEERijZyT0jKAZJPGeooA+RvCvwzXTIrawm0hvOkAuLhY48kwgMQZZMfPINwIGecZBPBr6i+GuvXmjazJayRTJ9kQ2ReZRI5hEcUSBduFZUjCnGSBt655r0bRPCN7pdmjrKCLaNbi8WS3Rp5iGOxY2ZzvhEaIQoUZU4PBydnwv4bm8VeKLOFks7W1S5kuXjjEdrJNGDGixeWZW8tQTLgHGeu08CgD7d0bU7KfwvpccM12k7wQyFlZUt3+8hMbo5fB2Ict8ylmGelcx4pskv7C+8wF4LWyL27kZImIfkbhmQ7w3frxzkVHoNk8llJpSM0B0iWdLNGbzJfszFQGeQgBiGjLDHOWPTIxiHWNTvXvNHszOm14QLln3SNl5iIgXwoG9fXhVJyOtAHxT4kt7oTPGbaUgBpUuShJikXbHtAkZSzY5OflHmbiN2c6eh+CY719P1R4pluZWW2O9vOmh2jdIoKtu8vbLEMlNpDkBcg49C8T6dLqWoPCPIMlvcKEZJoSEkRHVpXjjb99GVjmDEbvmHzEfKK7Hw650nxBpN7cKtzaRK8V8sKosqb7UoHtgGA8xGlGQVKZj2nrwAeSeNvC9/eWUkdmtw0YiaGeS6gkYqwbChUVQGIjCh96KNykleMV8NfET4K2N1o+pSvJJdzILyF3ePZNBL8s2+3y2yGQk5QkFTycYBr9afFLadNY6isE0ltDd5uJbmeMC5Vm3F5WWJVUjaP4eRvUAEEiviTxloGt3l7PDDc7NPt96pcHfHFLHtKRxCJgd0zKx45wXBKgYFAH8bq5ZyJQEGT+9AL7lHpjqScdDx9KjlZEGQzbGOCccmIH5QQB93AUn6Cusn8G67GsZ+zOchRgIWbcSeGXHB3YH4gdaE8Ga80UgW1lG5CpHlufkBUnOB0wBnHPNAHJWNwqPJkIx25TgEAMQTgE90JHqM8VVmniMz7QwSZiy+YBu5O5gT+PXjOK65fBeqxM7/ZnOQyxMdyu2BkyABRuUe+BzzTLrwXrCMm61bdJHvQGNlJIAO0HGcYBoA5JEiRhyMFhu4O4A9AADzWozTRwBAWEbYbDqdrZBXI44+YEcDtWhF4M1maGSUWjmKN41PzEsBISVC5HznAPTp3rctfBOuXKQb4EiiZHk/f7vLAhGX3IoznLg9MEjrQByT7bdkiLiRWETSbJA6724PHG5huxyOM9aa9xlkGdqoR5fDKpC8B2DHhiB6noPauwu/AGuxJ9vuLRjZygHzIo5ViXgqHPAwSqhgvUbxnk4rKt/Cmpu6PFafaoZCWUxqXZ4wSrEbQSMANzjjryBQBBcGSMRzOrAyhDIzupZ8qMbVAyECjjv6mobye4nKOxIRIxEzIij5HyfmfOCSe+edvrXTP4U1l4yi2vl/Ow8s7Z5pFXB3Fl+ZI9u0FWGPlzkdBFN4T1uKII8Uyxsil0ZH+VckqseR8wAbdgYAEmR3oAwNBlkg1a0ADM0s6oYz0cKwLK0Y+8MlSMge1f0q/8E9tWs9Qs9OtI/Keax02cSLKJtjRlVdlt5DKchk3KV2rjJ69R/Oj4O8L3914o0q2KNaSteQNE1xbuoVA6s8hG0hYwg3EnAYLgnuP6AP2LoW8HaxpFlbXi6haX+lTzLdw24VBKYHN1CghO1nUup3BgAC2AfvUAfQPxq8TWUPiqSMC3SO3tmd9kyqg2DK25jdWxMHYgLgEHGD2r5Ch8UfadUvLmFiUkkaO0lJZRHK7bQJUchWZfKOR90gA84xXsfxuuRBrd9qGn+YGvLiSBk+zrL5aPKkiTRl5mLYCTq2MDORk8189S6Ja2yPLGXMzuJJJJJpcSyYZ4x9kBIjl3MRuHKggKF5yAUdevbjVbm689reOVbpVWNhHFKIlM9zIwiAOGd5VGdwJ2fNjJNb2mRxvM8V+2AbaV4Z7W3EqySKyM1tJgjyxtO08YA2lvlII4q10wi/trufbHDc3civ5kqCN9jFEhZpXXy8F8lmxkE9zXpdlYxXjQyfaltYIUcAzRr5i/JGrysLcDMZYyYD/OcDG44JALousy6WoKtcPJH5MZ2Ep5OdiSS4+RWIO3IyuRjjkec/FDw+t9PCHgMlzK8wSQvIsyfaInTJt2IDoXzz94Yxkqa6+0vYLrULcGbbcJPKI3dcRSW0eYY3GELNM3lPtDE48zOcqMa3ih4Jtd0O2uJBcSeSqssijapKFRnBO0B1bBJIw27aSKAPxR1XRZYtc1pGAVbfWr2J4S/wC8DLKylhuAyBsx9WA7Vs6LZ3MN88ULLKWVZGYAEqHYhBIEJKsSCQCASACMDr6b470pLT4ieKreWKNVh8Q39wsMcAkRoZWeXzXlVuVAcfLtI+Yk8gY6DQ9Jgn2ljH9pkO/5otrFkwwZjG2ZYwg43AYHbpQAaLpE/wBhYiPNwWzGjrIs6yRqctvIAUFTjYeTjIHFb1vDHavB9piDyQrsHlsSZWbDEt+7X50JJYbm6AZHFd1owgikWKG1WNRlJpHVvLLKgLh1MfCBlzkMMFT1zWHqejajDdxX86NNbwakzLamQhFil2B3WE7dsjNIgRuSfKxyAAQD0Dw9YXsareWEhjuI7pHSUB4Y4o2z5bqQdwI2MOOSSBjNfSWjPc3cKQyzqZdo85ChKFoSUlWGWYt88nlMxAK48zCAEqT8/aVqEiyva20chRfLtkE8SmU8K0chVFJJEm8E5Ltt+UrX1J4ZilTQrW5kgt2hkuVhuhFGhmjfyzIHIZWdINyvjnjbgjqQAclqMup2l1cIfLWGcSRiPzCyrHEWImfbuJBEkecngrjP3qx7dr8yoYpAv2Z8RxSsFZ9oa4by2HJTCocg5+XB7V6BdzabdR3EckRiAJiMq7AY5XkDM0hKsQqhugJ4YhjgDGcNNj+2W8FiWRYzn7WzxySrIzBGCyAx7ARKw2mPGG55oAxo7O9v44LqWxjuDgzgLbLIrXDb0EcpkLEOUVg2einpnGOf/wCEf165eSYRCGyd5CrHETSvvWWVVLEBZAWUjOAARyAefrDwz4e0mfEl65hceTDGC5MAlDRmSaVIwxUbSxbCBSQVADYJ9k174T+HYNBj1qxeDC4nDFmAeJnjhM4jZARvZk2h9vysoGT0APgS18C6wbZiA0kcksflyyrHlZHwGMkkrBmjBLEgZADAkcZrpbTQtY06ZbO8hEq3hZ4zEi7M7hbiTzHwiAsRkcAiT5eQVr60bw3b2ke19Ljms4pIohfQMrRxmX5nMTxuQ0e8MDuBwVPTjHTR+HdLvIbiRLdTvVEt45SgBGHK/fhYoQ2XBUHJOThjkgHxOvhSee+u2aC7WRd4iSAq8RKwBy6yyMQIxtBIGcFvlxnFdVpeijSb6GN41e33M/lLDHdMEZEEhSRTjAcZ4wSCMg45+oovB+mwR3LXd1aN55+zJBGj291uAYkiVoB5bA715Yn5fQ85Ol+EZrm+22cJRWlDwmPYGVS5bL4JwxCsNvGdwGBkGgDmrfwhrFxNZalp9jepZFEjHnB4NisfkUwkj5huU528k9RgZ9j8L6Ak8sUUdstg10sqT3CokagwQBlyX3GN38k8ljlh1J4He+EdIXQ9Rtku4Z5knmS2vYpvMbFs5T7RLOjDCRqGHJIbAzgAZHotro0OnXhjlt5IrWOWZLVn8tPMVpT5MpcoDKpBQKc42jgc5oA8H1T4X3FrxJCWxKWLJvnAnUhsMqK2Dy7My7lGCTwMVxvizw/qFjag39ybuaCHyzI8T+WiDG1YlKglcvwAwbPOOmPtQwRC2+aXEjNn96u792Mq3llSSCSCCCRnrkZFZOtR6Lr0dtp80dtbQYZYZIlEwNyEZY5JQ4OxCchicjK/MD2APyw13SiYTJf2/nT+c62twiIGEKqwEbxs+CxJzyTx1K9K8/srZ1vLhXikO5iWDWyKhRyGLRuACpQA4I54HODur7s8b6Ja6C97dxWM0jyvNG9zFHbXEfV5BtjeM4lJJGVIOPcYHklr4Pi1lokht5VHmSSSjZukUFNw2wLGAudwAzgZKryOgB4mLWKaW1W6KC2fKRO8crrHt8xDkIW2IWDDnBUnPIxXXaf4ctporye0iWCa3lhEUpSdVlBjlVmjhLgl/KOxi6g5AKkHr6dH4Ds5xPC9vcoRHKqSwDLrMHBWNisigFlALfLlcADq1dh4U8IO8sVzagiGS4DKuJVaJkAmIfeSXUCWM84BUjHGBQB89Npz6asqCZy0iFJSbZlILqXdgZWDYIHOM445qGHxNDo63KNflWaJESOJSArZPFySAoIZmG5txYDJ4C19VeJPhvNDJe3U1lbBpIpHCxqFkEpRwu4E5DCKORjwd24Eg9/m7XfhxKZp2u4rp7Zk895IkfAX5AC3mIOM7V5wAw4wOoB57d6jctrFvh4xBMGluJ4ZDdv5jAmWZVbC7tmACNuChPNeveF2uraJZhIuoQTSn/RpISD5KojEicJ8kiuoOQpIDDg4+XldC+H0VoDcXM8o89XjSyM5UyQuxIeJgHAZWj3ENlSVUEMMivT9O8Ix7Io7We+adZMvDiJYyzBQxAt4iGQhQpwUOcbgADkAkLFLi9nhh2RXsodkiTzSFQhsvI5GXCbQMDrIc4BIrREQaxku2QWMADNHcSzu0ksilFEUQcfKX/efLnbjOAmc109v4ekgguvtc0kTOGRfK2S7uhyGAUq5bPA4bB5ABFcrfx4s5bKON2fzV2CYpuh2LtEqh4z5jD94QCuPnAJyDkA838Qa6lvaslqy3E32iOC6aFlEaxypDu3CTAUhnPPzAnqeM1xcOtagqwLHa28ESySx3FzFDtklkDlkLSbm3FUYcDjBLEHoOzvrJb26USukjsyJM0kYV4Yo2wULHIcEpwTnlicAA1wt5HJE108AuY0kmCQRxrCluxYuhcxhRgncm0AKAN2eTQAmsahBex3UhnKEEiLlDIXVHfytpVQqFsLuyPvZwTjd4VP4+8RWsb2fnTiBgVeLzMW4AHCBQp2xYX7uc4GcHJr0K9sL64t5ZJC728cTtLKzKsYV12AMyAYfzDEAOCxYKBk8+HeI9Ov7a9lYNtRmTy5ZMxR7XU7dpAwWKJjnP3hkd6AOssdel8xP7QvczzRr50CiWQo0gBDPLHGAr+xzuZCDjOB2Vpq88AGZFlt2AklKqqs5QgxRoJYm8pfMQg8A9QCK8JijvVSK/tpP3uwEouC4cMSWORx06/7XHOK9C0GDUNUeeVBc7pYJfMCbJAZUjJkcKDgRF9+ehAfjvQB6UZfkW9LuJktc3CxxIvlHc/yhufOBPlYJCD5toBxW1b6peWUf21YkbTy0Lhmn2mVgcTJOI2DBt4Y84BVlIYnpx+nNcadFFAU81HZUmSR2cOWfZtMQIKnc5IGc/Nziuj1TxBY6Tst3trYW91bRC9tnBMDxoHicKmTtO5GKsSWDNweKAOk1DxRcw2qy28/k2u+HekVwLmZkQrHDJGXVcOGZ8xlgcoCMr81ZT/EfSelxcTBFmRUNwAJJlD7vO2rI2xRIEOM8ADnJOfK73U4bsF9Ou/LtWSdoLMksIfmUt5ipkuikgZI3c5wAxrgdZ1eynjWNvKc20TbpYpmYzSFSEZjLnbglRg9cY7YoA+vP+FlaO+nWcKzWzRRN9rvGtvLBupXAC+S2XVGVREMMgIG7nOCdGPxloWriKGGYFI4t2HYbvMHyuwKEjgnuSeevGa/O8+KrW0gmt2knVWMnkyQOPLMm8DEhLAZKqB93knjkVc0XxnqdhEWjuvLaRmt8Od7SRtGT8m0YLYyMYA4Jz0oA/QzTIzcSXdxb3DiExN+4+1oqvCJDhlUuwQZVjzgNjHBGKzUu7h5JJJbk3FzaTvLFLtRrh3dkRUt3KhngDlm+YhQMkZ6N8U2vjrXYYTFFehHzsaXzS/lqQvAxIyqzKWHQ4PA6V1+j+Nb5YhNLqEduVZWLvc+WkpCnMas6sBJvwRgnIPAHBoA+stR1i+WJY3lnj86JAgWR45AJXB2HY5ZZM4IIUjjOM4z0mga7aXFxDZtMJLyCC4lcOkmVeGCS4t8jb+8BMJJY4wVBOWOB8++FvHc5vI5pUgvd5lj8u4RJUMbKFzHl+Zd7A7QPlC578dM/iWKw1DVri3kW3kjt3jjlNpC1t5zzLFcFI1BZIk+6GGWYMck8UAfQvgTX7+fXLVJp5ysLsqLJnfA6uVyjDJCNuJ5+XL8Ketfrn8K5fM8OPctCJpYYPOESDM83lwl5Io0bAkkyhCgfeLryK/EL4fePFbxTpl0hsbnymT7dE9tJAUdVCRPbW1vcf6WcJmTOFLPjZzX7j/CdRJ4ctbyIgxTW9u7wbE8hGlUPtjVkVo5QDgjkdOvWgDeubBr65luFaRJNhRYySXQYztdxkqwwuQM8IO/Xe8JORbTxiUO4LmRd4YMQ5Q7V3EI2cDB7jk1u21i81yiW+10eJyyBSDgZDseevIGR7A9jVv8AsaTToS0NuI4tzu4WIqpfcck8ctwMnByT68kAj1G+h0+GOd0j3jeF81UaIZUFJJVI+ZMgAd+OB3ryPUIZLiZ50jQhyTGkbAxxtu3oFiBO05zyRztIfOST1+r29xKglR7hmli8v7OQFjSRnVgVAB5AGMsOhxxXCaeJ7XU5TKwMQIXYxBXDrvBjZmJBY7fujgYLdKAO50i2ebTJF2eXJChWSPgIjLH8zFygD5VlJYA5PBJr8vf2rZRpmrh5rlxksyxlFZQ0ZbzNrLlmkZdqnnnHygEZr9WZvJs9MuVtkLGdDmJQnmSuQu5m+bkke/Tg1+O/7XjSXtzPHBI8SxuYkkhc+YsiHYVb5jhMt6qRjGOKAPB7HZLa2uqF1urZpQEieRjPAnzsPLVl/dgsMDJ3DgsADmr0kOnapY3DTTyQ6hHIEhgVdqiLDGN5XUbWIJYfe4XAIyATzHgS3thp5a5uBGyx7Qxb/WOySK6iOQkOcr82ckcEHIBr07w/aaW6XLFHmSzic3EkylImBAbJjVVLlmePB5OGwDxkgHAXcUC6d9lkLJqMICQMkUk1s8EwFwLiKSUbYCzlSF24dTlmwaz9Pa0vo455G23cLiNoblESK4WJkaQSTOVMYbdgABmBAGOuPV9TfQLmKGKwt0ndY44ppgJEWaDCrEkatGSrpGyoR1XZtDOp4ztI8H6TqV0LiTYYYkDCAXDxRPFK0ZnChSu1uBnAOSMn7vAB8+ePLGzuroXVqsM08iuGjjTy0V1ULMqOg/eRh0XBPytxyQvHzh4m0O5X7I0Nr+5huN7xJIIn+cs21nG44/eckYHPQYBr9LG+G1ve3DTuICkU3+i20kIZI4FAVklKv++cjaCw4wucHFeT+Nfh9HZvdy3MUNxakHYIjHH5bJGCYgkQDFyHYDJUE8jgkUAfHAtdR+zCK7lkhgUROlkFkLQ/dIZec4YAkjoc84xWxYaLp0tjLK8ct7h5XKOEO1mILcs6nKhSvJ43ZweRXpg0X7MkkYswYzshXK7nYZY/KWYtvAHQrgbfpV+2shKIrE20iW82xy6xr5itIXiUYAU7sFh16sD1XBAPN/DfhNtTliiMEWn3MEc6W5SVpI5VhEk4jK4Oy52CTDDr3AOMrqXhe+1Bbe03zPJCJEuMxRKZPMkyheTbjaqheV6Hk9QK9z0bwjOheJCYUmyFbzEWV1fzDtkz1+VSDwAOmABiu1k8DLbtZy2cA1JWS1jncw+UIVAaN/LEbHzWAVMk8t5nA6GgD4+l+G5sx5t1JPdtOoW3EOG8rC4dgxT5OMDHOCAecivU/B9jFFClvqFtF9sthHbQXd6JGjSKOQ+UtwCpQRlXlXhCQSu3aBx73D4GglEb3du4Ma+ZBHIHd1ySzsPKXMYKiPCkDIwOG4pk3hGOe5U3FtFbW8JZ1iCNGdihgyyksTIMbec8FPu0AeZeLPDd8E2zW1rBaTztLbCKOdZo4gqxhBvwrKeDkAj02nOaukeBYHjFtdIssrhbmCe3Uh0t5ixnEilv3cmAMb16lWxg5r2a8Wx+xS2MoNxLEpSKWKRnke3UoxhzMpOBNGmMHOD6HFW7GRpdOVkSBoy5X7O8ke4DCRTK+GzyhQ56EggHAOADhovhjBZyrdXsqm0kRnBJieRGjLRpCjKmBkOrcYBEZB2twY4o/D3h97aGWSC7jnnMIjLIyxgMjIdz8JiJXPUcrwM8V32r6ZHNazrcyNIIFLxxIrEnLBFCxxZJ2kEk8/eyR3ri4vDVu8dpKba2kKQNI00rO8jsxJwqMcIoXoSCGxyBQB2cWrWCGAxQbF2yFZZEiCKijfA8cisS4ZWzkqMc528Cr017pt3LpguHBSWNoZoo0Z2di7ptdY5AWc4b5RnqDwMg8dJpbPNbfZLmZGRjI2EHllGAXyPKDYjABUKTjPLDkmuv/s1pbWBbhEja3kWS2lhcicNHN5nzuuTIWYBcYzjvjkAHD+Ktc03SFt9Ps7C4ktbdDMklysAnglllmwtvGzZmVS8xbdggHAwWUHHgurJ7b7VHb3BuZGE8rIoY4YuqDbuUbPMwgOdw9zmvVpLbTNcvTFqeyKOcKrXFzLbupJ4+ZxEoCiRXJwAcdWPJrIh8PaZaLPbR3UOx5kUfZZQIBEBmNiQmW4Bzg/eYckAGgDgZ9RuVtZRNZ3VuSA8dwhjSJicIRLuJL/KzkDABAGWGBjzu8uI5Le9ae2+0Kd7vvhwXIAbEbbuhXGOuefu4r6NvLyztbOKzYwzLaSExrMsTOryAx/fUg+YWPAbKluduRXk3iJLeKyaTy2tmlWdbaNim8xIH3Ouw4QZbqegPTHQA/On4z+NILK+nRXkE8UdwqNJklmmtxDHaiRAQBGCABkL8pznpX5r67r1/fXUomkdiWONxKoFDErgFuBtyB+lfop8d7nTC6hraCWeR0A2As+QcEgxtzlQTwMbicnJxX58z6LO+ozxGCRXWRvkZRGyKXYLuUqSDgDB45BwaAOXe2t5J0MTzEmOJwWXIaUnEgBGMADoepK+hFfaf7PGlwWUUurTWZuJnASGLcUbCnAnUhT8o5Y4/u9K+drfw9PutmuYXCwSBWURICqYAGSCpwWC5IJ6k89D9mfDi5s9H0i3eWONjFGsSxqDHLnKSbiXH73gEeuGA5AwAD1fxXq9rD5U1zGRZvtWZWaRXlVlaNmCk5LE4bgjDIpbNfOuv3OizzyMFvbeF5AkfmFLpEEJZfMty77o49rqGBx6da6f4heKRqUaIJxFI8k0QQxIodIJAo2rHjy3LrIGYAj92RjuOEGlx3Vu2rGR7pQqhUkaN5fMRMSo6pt+6sZZRtwVYYzQBZtdRRLm2uoSYLVHSOKRTlW8nZndGZCY8qVz9fqK+qfBmq2ktpFYtGGkumhuUuLVhuGIyEkcFf35I87cflKhcHk18lRaW14N/lySQny45BCrhFkk2goERAFfbweQeDivb/BFsLNxbPLOjwoptfJkd2U4BIlkH3HVGAxnJLA9ARQB+hXwcuvMYDUYpXtYjGjSQNl1DFpRGjA4SQuoJJI4fqMHH2VpdlcxQw65a6jHBBfSBkVljM8Ux3SBHiAHl/IuS2D82DjJ3V8UfChtV01IZLKJnElsGeC5by1uH+dZJQTkbcbCGIADKTjIOfrbS72GWRYZ7gW8zlmisMN5bRnkCEAA+Yh3kDAIKDlu4B9Awa9FZRRQTur+TFCyXqlY0uQ2zy5YlQAsMeZ1JA5wByaiu/FUE0rW1ohYbVDXOTE0u+RkRhFKB8+zAG04xGCwyTnxrV742xtPMujf2kdvB5sRlijuZZ1JV0QMw2xRqyE8AthgpOQKxLnxMlpD/AKPtuFmMzyxsCZo4mk2t5c6EbBgMAhyBhiACWagD6p0Bzdi3SIyS/LG5CTMpZkjYtGiSZBYtCxznKsMNkGv2L/Yx8IXVlO+tNsNrPbwi2BUmYbsSkyMBjISSPoBkknnoPww+FPiRNSMMaI8zo4aJNzs7RMnmTA4wyEI7N8xIJOc4Nf0a/slaf9m8NWkn7xopYomWNzgx7UCkAH7vQ5GByaAPum0XbGu/IAwMcgEDsMH0A/yanOMtuIUAliScDngYHc89KhhKhAxwW27QQuNqjkIc9wRn39O9PdgwO5QV4KnCkYG3AYAdQfr0oAz9ScJbyEkriM5IIGfc4PpjpX55fHnx9qmlQahaaeqQ2yW8he8uZDNJsQHedspw5KjknJ78mvuXxjr9po+l3NzcSY2xt5aBlVpW2nYke44LE4A5wc96/GX9pz4iXu+/kWxjWzZZYoJZ5URzIQGWKVN2C/zHOem4DJA4APy7+O3xoMWr3q312Hi853DWEeZJiglj+z5iiY7Q5UkZILKM87Sv5Y/F3x8uoi9lTcbaVJZt1xGY5IJ5XUSKqYJAAQ4G4gAZwGYmvpP4t+Ik8Ta3dIfs1m6XhDwpGZI8yllURiEnfKQq8cfdJJC5r4M+J17FZR6orTC7EcjrMCioY3bYu0pj5xhgeASVAOecUAfLvjDxDumui7EiXcomiJR51ZiBvGPmG5EPtznvWV8PvHEdrd/Yb7YqkMwlKkSyx+Z5kceWYeTGNowQRnHfNZvjSOS4tnmjaNkCO0aApG27dg7ECn7pU7cMMg5rwj7Xd6fdrLDKIp5YgvmTtKMLDcsqQRj/AJZ92bkDaeo6UAfqZ4B+Idpp8i3U11HPbySxQCKZZWiBkXZIwkUE28wIDCTn7u4ZxXpkfxHs7t44w8YhkkniihnQO8Lu7GMhnwHDKQSfYZPSvy88IeNr+ea2tTJ80c8aOSWZWUna0ZDD5zt3bTzjPvX1jbavLaWEFzM5MMj27lxEiS+WWTaqliNqLtOQMbtmOOlAEnx98B23iHQZNY0iFhc2gN052J++yX82ZUVQq9FJ47DHy4z9kf8ABLv9tjxb8DPFWn+B7nXb2G0DW0L2l1IPIEMhLqYw4AXG9TjoA+MV8k+JPiPHFpN7ZQyLM8lsRtQOdwOWZJFAwMscEd1Xg4Ir4E0nxvqvhXxk2tWkytdJeiXc08gLRrKsYjTHIYY3AqenXg4oA/07Phf+1Z4b8a6Ha3P2tBcxQo9ypkUsAVT96AhJKneTkkfdOOlfUfhfxjaeIk860mjkTGGKMeDkZHT3HPGMV/Df+zr+2Hrc/hLT4476/UQRQ21xdQXpNxJG6kAO+T5rFjIoyBgHg1+3n7E/7aEMuunw14g1glLl1Nm17MElkQ7WKrknay7dp9SvPBoA/oMKiVB827OCQAQW5BBxuPp68+wr5Z/aZ/Z+8O/G/wAEazoOqwhbiW1lNtIrmGRZ/LbyiroMqQ4UnI6A9a9u8J+M9G16yik0/UIZ2kXzFUSK7HeM5KhgdvmEDA49PSulu9s8ThicOznJOMrk4AAPC/rzzQB/CZ8c/wBm/wATfB/4lax4c8YaZqNxZWN8/wBl1PUI2S1urVGTyZ4gJGEiKQc5YMcDIznPmt/pkNpZ6fcxNaPZlmt3VXV2iSJsRyKkTBll+VSnGCMYOMCv6+v2uf2efCPxi8J3kOradGuoW8E72WpRxoLmO4RC0e6bYQQdpGDk524A5z/Kd8VPh9P8N/EV/wCFpJzdldQvIvnKQywpCzNA2JAylz82GbCpkk5GRQB5tfeJt1nC00VvcXEUjrFF+72RcMoCAyH5SZCeVBGwHjFZv9oXE+m3EEDWyyXDlVEszOkcjhpIyJCxKQrJgNvGwgfdwARxj3Nqt1dA395K377zFilRTlyiuRc2qbjjeAApAOCp4yQ6ObT5JpEiYR+T5TNJM8jPmONg27ZuKyOASSc8tyoFAG/am4cJsgS7mgDLfmOSPdOMt5aWpfccBzGeEXcW2nsa1m8LXt3bXsojFrEoAHnWsyKbhiBAY/Lj4BZsAnC7gMkDJroNBNrp6RalDZQT3F0uFmlldUkDu6l5pJCOfLVgCTnupwK6rXtZ1e9hW2m06aO1doUurrTz5isUZZCFkOSnIbIcbhsxkkA0AeceChf+GtSjbUELJczwrGrhNkBVmDeeWDBGYAkAYOME9q/QbwxeXE1ilnJEXsZkUrGr7kbO4KFO4cgYByAfQYr8xNX1DXlv760s2mkW1uROIim1G8mZo0dzMNrMeeAfmzwcAAfcHwL8d6rrVlZ2urlIHtCXhinCRtJJFEI3kl2DBBRfvHOC3OcigDjf2mfhdcSadF4m0UvBfTgRzBYSfMhUyEqHcjcR8rDA528nIFfAUMeo6ZeFYxKRFO5PmAYfMeJN0YL8tvOG6Bm7EA1+7GpWul+KPD15pF9ZRyu8BFjJ5sGY7pNhM0bMpAUb8ds7zjgV+TPxO8A6v4Y8W3lrdWEptJZ2AuLbcUR1YO8O5GIDhthUZwyYOe9AHj+h2WseK9T0rw3p1rD/AGpf3dtaw+ZCLeaG2zhLt7naA4WMl93JKrkggAV+5Hw4+H+g6FoPhvw5o9sq6R4e023a+kCKxvtRdArvIeWffMHLtu52kAAYA/Of4E+HzPrB1g6ZBItuYLiCe6KqsaSwrbSzxSbDltsfAyQNuOOa/RKz+J+j+Ebb7FeRR27JA8qsX/0djBgskhDctkyHaMbe4oAqftF+HNHs/Cceo3aw21/qjRRWarCrH91IgknMayb0RVCEMBty/Va/Nf466Bb+Ovgh408PQWEDmPSbm6tpGjKSSalpkdvdWsaS7MxSCK24yQGDkHFem/F3476t488UDUbea4g0y0i/sy20qK4WS2njtWASb7MCSpeVULbTgtgNkHFecv4uMumy6bd6W8C30ErNuifddBoZGZGjYkMm7eAOTjggYC0Afgf4bysF9ZySrC0VyGkR0D+XHggkc8ksvJB4wOT3sOFmVrWNvPeSTyo3ZQhEW0OMIVJCBnfJ56cDirOpwRaV468T6dJC8USX2qQx26xMhkEc8jplGXK/u+RnpuHHAxkXkUsU8Q3nYyMYZlckbNuQcgAMFBYZIzyeTxgAS1jSN1iPl4L7IxP5j7GCkCXKoPkLZA4yA3PvtWu9Y/PuAojd5LYRREoZo42KLIW8sExsIyd5G45wctkVkwqwZZbqJprXcg8wFyzsSQ4jBYjBLAn02du+wQ6zI0SqgEW9QT8sYRmBVIzgMCiZ4PV/vHmgCeMx7I3cuYpJGBhiIZYccgyPGc7GwcnOR0xmsScxSCfy4ZmydsIARIljVidocNuLA8nPPb6aFteC4SREBtlXOVhYjzAuVXdtQbgR0DE8sT65tXFi9vb20lzDcREyvJAUQAOWRNgZN/H7xRkjG3ceaAOLaEyKVdR+6OTIrLkKeVXPqD0AzW3o+oLDG9qtqZZX2oJiqnCgeWFDHHl8spLLnlcHrWilgt4lxFI7WpVlYQHe4kkyxMaIi5xu284AG05z219N0Z9pnX7OsNt+4/0gjBcoZCAjbS2XJIx/FjjAoA5h9NlubW4aaKNhaSrGURggZndss5UAEAnn5h97nioI7O2097uS4hNxeIsscawN8jedGgEgYHEkaAOTnA+bnjIrrr8m3WcERIl1ZSv5Kt88c3yKrbS373IIAyerk4+WuLvYZFS2aZzFJKjERqrGReF3YVgCUwQRgDg+nNAHJ6lbvNMZdnkBnIihTcG27gMIBg8MBnHfiqDfaZRtlhNvsB3FyNztvbbvJ53fKVGcnIOa625sxJgoHLJMckHlA0W7gAfKcnOOozz0yaU1iqxuG8xiYpjyNjFkZW3MpHIGW57845FAGOSFtYvmD5ypjjJQr825i+WJc43HkD0qWxmdVi27/vnaiAliR0YbRzjH41LMk0cZIWF23NvLpG5+dVwgJTJJjwDnPUgY70A5aMkvIhDL5UcWI40xlc9M9AxGM88k54IB3Fh4kubEuRKA0ikY3fwsPmVwc7SRnIpZ/F+qiQMLgph2ZQ+19qktsVT6DI3DGCEGPmrgY4ZmUlN0sufmCKdqglgDIX7kgYI6k4qdTEgUTS5cbcIoLFRk5BboG/Pr+NAHbJ4quoZirTyyfKok/eyBJP4mPDKV64xXUaT4wmdZI3uFiaR18sENyDhcK5J2gAevO7v28rWMTnaGbYOvALcYA5HbJ61diMsJAARUVDgnBJGCAST14/U5oA+mPC2vRGVJhJPCy7EjWFF2s6bhLIx3jIKHrgkbB15r2XxAdN1vSrVdVXTr6IZRhdwjO6JAylnaIjO5mUcZOVO4cY+MtJ15kgiilK4Q4RwCGUZLHke6jB5xnkV3Fx8QGihjVS+I4wIwrBnj8sK2RvHzH5fUdMAZxQB1+qfCDwnqEMtzZNJot25JCq7S27M5BQxwsD8pAJJBwAeCSDXjuqfDzxLpJZrNk1SPJRjas6SAKMovlvjcSvOFJ54rrZfije3CxngqpDKZjtclgN0cTxjAUDnBPBzx0A07T4gyTywIJEKyMp2Qx/d2pgAO/Ltjgknvn6gHgl1barZurXVpMBGGD74pHCBiepA+XBJIPqayzqkZeNJHLBNpVGjMiuwZsK+DwMkZ4J9utfQmualFqlvP5caI7MqhNqqxHIZyxwfLwMkYxn618+63p8ccskikRSK2HCg/fLAAMduEGCTkn8qAOf1S4tp3Isw6pvMksbjanmnaN6oFAVcuwGB07cVmhvNAIdUePMZzkDy1UsPm25J3buvdhSzRqpfaOG4Cgjrg5LN2+YDp1FQxKBhmXCZCscZwSCePfpzQBGGbKn7xIz19Dg9e+f51PvYuVlO3MZx5pIyoG5eSepHSmMIhJGChwGxIQcFvm6jBx0GPrUcmxZCyhgjZ2Ag8rnggknigDr/CFm+peJ9BsrZVEmoatZWaJgEZnuYYh5f918HH1PYV/oJfCC4TwJ8BvBEEyXUkCeHtH0yRRbG4kdZo4Yd2CNsaYwQ3yqo7iv4L/wBmq80Sz+OXwrl8R+QuhL458PtqLXAURrA19FG7yO3CRqCDzxkDOOtf30+HtRg/4Rnw7pdrNatpr6Ta/wBmykieKVDCJRIxHBXeIwOTwSw70Aeh2OhWl/qVnexwxMxhRVlbaEVCuVbLHG3ae2c8YB5AXX9ZTQJNQNusizaZFBcSs0Mgt54Z3kUQ28zARySDyZNyqSV3LuHzCuv0O9sbmUJIbeF1hiiEY3jZM0GGBIOJj93bhflKnucDwX4u6jfaYJJGmEVoAyGZcupjWN5POclR5JBJByV7Z7UAeIfED9tHRvAs50+S+S3uJ4Lh7SRJkSR7WFhG5W2c7v3TGMuQSFLgMVBFfjf+1F/wUI8e+E9R1K/8P6jJrPh/V53xC0rt9mkkBDwSBZGNoVWQFTnayA8BgM5n7afjnw3qN5c33hvUYLXxFY+dFfWZmie2ugAXE1tG2fI3sw3gZDlFL5HFfib468d3+pR3lpfSgh5WZ4FIEIJZQqpGCdqhQwHQcDGMUAesfEP9qrxp8QYpp59Rux5kjme0W6mQPHIW/dsyYDxiRYyV4Bx0B5r5C1TXL+9aYzTTyOHLEOzZUnhsgk84xjJ7Vd0wR3LRpGQGnlwybScEsQASx+cbT+tVfFWhXOiXMSyRyg3AdwWYGN1DYwADlWBJBDDHAI9AAceSzlmOeDxnk5PBJOOOSfzq7ZNMtzHJHIwnQ7kPJOUHHQct6cdqbbxgK4bkDaCRk7VfPX1NacaRKInjRwUbLSseM5446DGD359PQA9a8O3qalbulzP9nvVVldmZdhhn2hfLK5KuWDZHGAeoq/L9mt4LiIyNKSuN4U4DhchtwYCRsucj9euPJbC5ewlLxFWWUFWVicspYYIJ6EEDHOTmutuL2OS3iljkaRhhSu7hGbOVcbsDIUH6EGgDWu9bE8awuMiNE5IQfNGpViojUbUIC4HXI96ytQ1r7VZ2lvuIa3yqEBRiNixOWXoceXx225zzWa9xGZGRkBjbPzIhJAHXarNx0x2xjPPQ05wkwDQx7YojgEvvkOAAQxGMcjPQCgCdYppcxQlihXc4Z1UgA7mIJODwOfpR/qZ2MkIKgHAVgVChcgEkkFc4x+IzVSGVlljO7G11ADgOueM7snDLgnrT5pJGdpDtQM+wkIo3YJG4AcBc5HGBmgBtzPvErEBRKdwCA4Vs8/ezhT83TuOaqLOHdFm3mEofLzgAZGSGJx8ny4/PrmiZ2SQi33yIzFQWAIA7cnjPX9SBVZ1bewlBARCcMHBVQOAgJwMk0ARSkzKxJzn93EqjbwpAxzyc5HHoc1nlQhZd+EwhZWXG1wrHYST0DZ+uKduVnBG4Egng8KQCA2ecgYH5cVIbSe5ddpMhkGdy7syMp2YGB1yMdPrQBC15nKtGXDgAkqoYJuJIztwvJB4GOK3vBmgr4m8Q6bppnSD7VdRRkuyoojDbpCXwcN5YIHBOT0NZN3pl7prPDcw7HmijbBA+4xBGegDdOpH416L8FdGl1Tx/pYtwJFsnN6d5P/LFcqpQNk5lKDj+/wBRnNAH2XrdzaWGjxaJFFcGC1tYbe1kjigLGKCNI8+ZLJ+4O9ONik7TjPY6nhDS7a20OK8E01pfX4bdIgnEQgQsq/aWZWJLOzbQGwSFIzgrUut6e0d7aW4kxJM6MMRBfJJ2rIpDh9q5Lgo6knZkDGa5rxLrEcarBa/6LGvlwW5IjaJGijMQDeWy7DvZHLY6gnHU0AdVrPieaOL7P57Q3duU2XEF08ZucRxxGW48vdi62K2c7VOzHUkHyPxB4mh1KRcyTBY90McIZipYMA0sasucc7upAAGABWHc3F7LGjBEdoSYJ2ABkmLsHyrEZKkqdzBywzlcVnR2jz3HnRwu0XmbmaIGYRK7YUu7AnK5U5IH3wp7EgHo3ha7upHEF3HbqJl8iSZsJMkLgBTuHD7hgncCcHnjp7/oV1ax20Mdo3lXEu9C98oihvY2Gwuisjq23IYlCCDjbk15T4R0WKaBkQyNcLE0mWRvmUZVkUhB90ksOhyccg16JDbwRQWhihe4uLYSksXcR/PlmxCwydw3EErtBXdwRigC7q15FAgjISRrhX89ZI0g8maIgRIlyoLFGBJxxw3Q9Kuac94q5t4VkZAuHSQSjy3BjaOPy1DMuA23IwDGAT0rgna/M80d15lxAHZEEqTS+XJyQUVwCz9D8rZ5YY616J4d0JUsJ7ozXFk08scMQleSMB2KtIUURqkmCz434ChiO2aANm1g8uZ7q+szPZx+Yi5naNiHMZiBZbUnCMs3APO45bjmPUZIIG+0JK8EOQIXSJrqOVg4LKJCAzAMOCeCyZbg057fUtMQK95O8JlleYNukhuQqnyJY4FZWAZdh+pPHINczeaxILu1tp4A0cTSO8SuBHA7sh/duVIUCLaWLH7zYB9QDOvdcuDdFICqJEiyMjKAfLicHzZVODJKT8x2noo4OMmWDUDdSvcRbpFRzJM0MUYnR5EP7yEtIpUbumCRkDcByayZbaS4u766d2RyzNbysMv5QVjgZjAlxgcoSce3TOF29mUjlkjMsu5ZWjTyXIJYlFIlCyKCBkYAGegwcAG3dypKskGoFrhcFYllkaCRmYIGGwEksW5AIz16niuDl2WczLdH93LBPb2bK0bRrOkiIsjllDbTsIw/PPGMkGWRphKYiZ4WX97EzJHIGQ+bKuXWUqMqqj5WyMgHoc5lxJBdtNLdQtD5YVkkaXYDIIfljSMgZkHzEZY8YPsAC9pupwwJISWlkEohjjaQjyFIDMyorY+8rDLDBEo7g19U/DfWNOubPT5CYreQv5UvmxHZNtUowSNZAsjB2B3MBgN055+KI7cXRX7PdOsrzxjytyrNGYmG/a+0q5wTg7cHgZr13w54gn0W6smuLkyXhZAIYGVokdXxEJNsWDI6mQkgAGR8gZyCAfbWrLoa6Xcyywx3Au5EMyLYoqeWm3JdT1PyZABxuPJHSvir4j6MLXUHv7OAyWZD+Wwiml8tXkLeT5U6HYo3YD8DAPPUn7P0o6b4u8PXN3ZSMtzbW4aVJvIZ3MQUlCCcMoIChQAeDnbnj518UXN1aRXdnqLQLbQC4aNnXKCQBh5bMnzgM+zKllAMQX2IB8fX8qxTx74WljOTNBlIkVWzym1j8uHDdiCmDtzkrH9iRYpGt2tLoxLljKU82SRtqMNzZMbgE7hwCvcc1Y1UzmaYyWbi3d/lkKOwU4XdIJACVT5mx2UdSD0xNQtLxIllmk8zzgsqySeZKcEYQAqc8KTkc4xg9KANmw1prOZ0KI81pdM/mRfM2wMEAAI2y5bYQyj8OpH0N4A1uLUNQW4jV4L2ASStKsq7JEjIYHzFuFJYRlg2fXj2+SPJlEkEwEZzhojLjYzgjO4FiCCxIGfT249f8G6sl1eWli1vFbkxxSszkROShzLJG6lQqsi5UncRg5NAH6B+Mvghb/Gn4cRvbzWC+IdOcf2FqMc5CX88gBNhMkkYdydrgZHyMGPqa+DNV+GfxC+Gerpo3izRbzQLxZlMb3tnJAl/aq+FkguWISaBgjgMpIAAOT0r7m+CWsXs2oRPZ6mZjC0At03M5tl8wearO6kldrMV2qu3GTkV+uXxo+Gvwz8Z/s+eFrz4w6xb6BbaU0t+viJ9MguLmK0mtBmzS9Z1MEMm1dr7SomHPdWAPwMtvB9/4rhs1CxvcSSyrbQW8TLG81pGJ5ohEij7RJ5ar0wxDKTkcj6f8G/8E8/G/jvw63iHxHrGl/DPwvHALiHWfE90XkeUPA4hawgKS24jWR2LMoAICnglh7Non7XP7F37Nej+T8MtCvviD4xhkZm1bxCLPUpIrlkWIfZ3lt0SC38xVx5a7zsXLFQBX5+/tQfts/F74v6Xq9/qFxLpug69JFDpNhpV7Jp9vpb2N3DJcNNZ2sS/bEmtW8twzbTv3Zyu2gD0nX/gF+yt8Kp5D46/abj8RzWskr3Wm+EdLjSZhHIV8uKe7upT8xOFATI3EnGDXPx/tNfsafD+9uJfDXwf1Dx9cxNaf2dc+LpbmVy8Vu6TzTTC9AZHeKy8uIQKoVZMEfKK/KvUBd6jP5rXH9oXV2n21xaCSVoch55Y7lXzho0VyVGQq8k45qvIslqsavgOTHKCP7pyytJzncMnGefzoA/UXX/+ClvxRvpIdJ+Gel2Xw/0wW/2VrXRbG1tZFzIVRI5VjLbMyKpLnJwBxXxn4x+LHjz4lXhuvGvibVdSaS4llnlvLyeWRHnBDKsS7tq4AHCjBbuBivHtMEzXUJjkCbsqz4CeaA2X3bDnqAT06A8mulnHkLcpHIEcnDZO58YEgnG3IC5IHUHnOetAGSt3JazGRxGyee7COXe0PluxkYEtgiPPB56Aj3qK51+6uZ7OHT4baKDTpZJXvgWMly7SCTgseGQFFXbgfLwMnca2olJ1RJFNzGucyOoR+gBIB4VsjjJyATnOayROkTGNGXbuyVIGdoAGVkKkL98AgZ3YA44IANjXr77Zp8sEvAcmVTMftJd1ZPLkV5GLQOpQ4wSOemea8kukkSdFUhkkQgNHnhsZIAfIzvB/DPSu01u9jNqR5kkZG5ljkYu7Fl6M+Bn5j3Hb3rhwklxlVIDqrkKSdxKAsWJxg5XpjJ+XsaAIpVkdMyeXklMOhjj8sDIwqoQMHDYwp719O/s92Vw+pu8StLA8MgYOwWJgjK0hB5bzggJG0kjdu4Ar5s06wk1KeG0gimlmEn7xFA2bBjc7EYMYBZckjAGSe9fbPwg8PjRbsb/tcLGFYFEZLWwnkwS8qGIZKnPpk4GRigD2vXPFDQq1rbQpKyRCC5jkT/SImV0AiSQxMSpSRQrDd90EHIO6prUtzZ28VzbusFvd2IQwgO2Ljyju2Sqo2JgHOWBwDkccdvL4PTWy8li8ccl2LdY5XthEyhCiNOWPLzZVlP8As4JPceeeI2vtBkj0y/lgeKOKYT3Evl+aqw2kqxLLGXCBCp4PBy5BbPNAHBQ67Kkscm64gEVxIYRGwiyEIyUuAMniOE5PQk9Rwe/0rxLqkrI1vMkU9tgTqJVLvGzpFlpeDKvLHlcbuTx08KvtdtQrwxwzT26XBSbLxBdjsrOjSAko6ugUMHYFVOexrtdAsri5lgvtNns0m3szE3KzSRwR7ZFiuAzfOMDkgDpk560AfVWj619vvtMstVC75/KknlilAClI12RsgG5XyQuRkZXdnFdxo/2m+u7i8tmuL+xsyEjtpkUzQAzfvRI4z5Zyysm4HAQ5wWBrwCGO9aC31R7i2S/xHPutb6F5ZDCJo381MlCPMUN8pACx7TnOa9Z+FOope3tzPBrAHmxG4u7cMzRQ+WoSeaLfH9995AUZwoHUAigD9Rvhno1n4m0nTLbV542YQ2l/b3Nps8/To5EAW3KRuPOwqsSg5yzMT8vNjV7bVbvX7C/8OatNqFrDqMCWNok8sUgjY+UUnQoUa3cPIwXjHOSdpWuQ+G1y/h59R12CcXNhqFotlbMgJWCeWygEhRAuAFUysGBHMmCCMkdRLqOl6ZqBudP2RX11Hb3n2iPE22NJHASNVmAin3IuARg5GflagD1HSvDEC+JbC41G0dtQu726u4TZqzRIIjPJJJM5lHlgMhUhgMHnoDj4e+L2gG38caoG02R7eDUXMr2vlkLduOFU20e1Ww75DDIyH3EMc/dmj+JrPVtW0ZJJFt7h7XVklRpF80PcOHR4ht+UCVpAq5O0MR05HzL4r8I69B4z111ma8tLnUJbtDPKiBLeTJZnWTHmMFMYXnJCjOABQBf+CPh17zUreCSCSK20+ykvJxu8xsWwSVI548fJIxcArnuc4yBXs2n+L7nxN4xfRrFbWSJUuFnu7kxlog6yRBI7cKphljIl+YbmdnBXrXX/AA18EReHPDF/dyq9vrusmI+dMLiJoLFU8pIzGI8ySujGUbflZSuT1rwvx/olz8N7a88Y6bciS51FZ4IGHnBoJJgyvMVGQqjjLYypY5x1oA73W7ix8M+ItO0maJtUuLS4juGvt5WQyF0UrEY9pEQWNdo77Ock8/Zvhz4veF7W30yC2a4jnljcXqTOFaFuIUBjVcogTcMs2R5ecYFfj7p3xEuZFsdUvGdL25gnVJJbmVmFyXCZAmG0KHOARn7454r1Dwh8QNTvLhrh4klEEkO2NZERHLICsrO/98tI+FPzGVQMLg0AfpB8Q/H/AIM1DTRBa6gkWoLcA3imSL7RLFGxCNh2DP8AMzgLwBjBIAWvLLfxvfWmlXksFvNdLKJLeGO1JVYYZGwlys648sYZWILZY8ENXkHwt+EPiP4jeIr3xp4ze40/w9AkjxQeYYRcSBiQq7QAqEIANp3MTkkgAV63rmt+EfDdrLo6Q+Q8G4tGVY3UcMDeXBG4cDZHgk7iSQNvXkEA5bUtesLvTF1zVbORYo7xbSaMyMJkk8ryS6TEgz+Y+zcCQeqkYAU+VfEH4r2PhGzCQapGyXSJKURUMls8vlhYnZFGHVlcHOQN2SADk9L4n1W0msLrbbOPssf2m0sxJH9nkGPOSRzEqqxJbKlWwMEgNmvyF+PPj/Wn1q7tLGaR7N7tROAGHllpVJVsuSyqQScd14HcAH6K6H+0ZptvBIiyNLf3zMInQh4yH2KyoHmLDcw6ZC5OVBBNe/eDPFtm0aXOrMLd7+6iuvM8xjcQIZFcQyASbY2bKM2FBxkE9q/Dj4ba9d3OuWaRSPOLO+W7jd2KxPFGCxzGT822ZCOoPI4x0/SPwv4ot/ExinS4ghsoTC78BXaRoyJDHhvnjHOd23bkY3UAfpXpvia1lYy8PGYzuCklFhiKR2yh8nGQWODgfKOT30/B1yZNc1mSxtVZJZWaJYHKsjKnzuvmAkEo46jAJAyO3x7Z/FLTtE02WztpfPnlgWGC7mdSi3ahpI5lYAeYV2tkZ5G4dueo8H/FURr/AGlFqUQKq0Us65ILvEmTIucMGkHAxxnGPUA+9PDuuLaPfXl3MYjFbyMskzMhZSwjOQv3gFI6Z+8SM1xlr4xi0251SKG7gt4RHPcXEkuJ0u2QSShFUEHiNn5GCFzlcZz4RN42kuNHvL154JCkYdCH3SK5VpFEKD7hAQ8HkB8dcCvmW8+LAMGoRXepskqzSSvAyqrFPLVQi7n/AHocFiTngnOOpoA+w9M8c6RfSXCyW9vLbpKk8lyWEkgVizBmdOpBZsBQM5AHAzWzZ6zpt7q1pc2khjEYueNhXOzeqk+ZjnKqQDkYJOOTX5pQ/HCHwxp6o5Eoup2t4VdybiCJmdmXhsMBhweMrs+Ur1PtPgz4gSat9nu7i4aK3t9OkuC+wk+YoLRrJHEcsV+f5iy/LhicAAAH6CahHDZK97eTQyF7ZDDFCQ7kzRq8KhNrBnVt2VIXO0HOCK+f9X1LTr67vLNpUu7yZJ5xcyF1R5lWNmSQSoSjg7cHJGYznHNebaj461abTLhWv3Uw2y3On3IYiSV2KNC9uedp8kSc8dF4IDbeF8GvNKJ9fv5Gjl88G4a9lkkM6IwVwXDhVnkUHBG5dykleeQD8g5vg/D5sPkWccm5TcCN45FnVGYgedGvzAgAZzgEDrjNXI/hPfNI1xLaQmVA8ULIiFRG6+W7IrtjJMWTjdgKQPQfqxqPwcit5pZUtftXntFbQyxRqqvHuHmQRpGxVQwBG1juRQMcHnas/hFDbo0d3bQoCiyRO6RyL8y7Ylw6APyJB1yGXk/NQB+O8nwnLxyxNbFLeVSrq8UEpXygJWTG0tboWkO7aQDk9wabpvwf+1wxiC3iuFDzyl5LaNtltboUnIMqBQN5bbjGSQAwPT9aJvgxALy8h8m3dXkMqE2wkzuEQa2PBHl8MckH75OSDkYl58Kbe3BQWqIyw+UzQhfLjWRgRE8caKUUOqjG0lsFvegD8npfgzNNcynTdNt47a2aG6ZXhYzgZET+UiAAxfNuY5woXnJyTpJ8HrS5s7qO/tZoHgke8t0ijmEcpJVcMOQAAVXHTC7snGK/UV/g+qxDy4niS4wEHHnNGT5pBBZfM5VSw69Mj7oO5pHwvtX860l0xCXxcH5YkEZaL5liVmBYZL7RnLCT7oxggH5ZQfCy9vrMW11aSJFEjLEqQwxkgFTucs4M3CLnOeMcZ5rKf4ItGC9npy2yxmaXep3EFiQJvLVeSe3TIOTwDn9l0+CGiTwiV7C5tBM6vFbeSfs9wYREL6My7iTGJd23hjgY6YNZWs/CawUvHpFvLDZKgL+cVM0mzAePyxCMRnauCT8vPHegD8gLD4FLtuQIk87bDeCObZCEjimJcW00mefLBJ3EM27CqxINbzfBMtDKs1qhlMTyQTK0c5QbwA+xDgIQxUP9397k9s/prf8AwbN3I5+ywWmbe1ljMwDSKAAUgWRQTG5jJYBlGdoz157Sy/Z9kuNFutWvBa29pHDFbo8aGdpTFiNiqk/uQd+W4TITCrk5AB+H+p/B5dK1Vbp9KeQupELMpjXD7kgnRYfm8lkjyrA9Mde32z+z+tt4T1ew1Cxupw01o8E+nKkYZLnykP3I8P5XyJkMCwaMN6Gvojxh8GftTxQ6UWkEESfab2W3ihkRi7BQGkuA8sQDvtPBAIBrw/wzpsvhnX7qK9MWQ10EnRZFmd9zxxRwSb2yOVLNkgEBgewAIvG3iCXU9f1MMIh9okNxbeYrIGkJMZTzSoG4CMN8z8g89q4W91KWSW8zJCpgCo8UMUcTyA+UVuIh5ZKyB0TIA6bj0Jrc1XUbUzXEc7Sm5S4E9u7D94XDO/kvIWDRxjDbQq9cZHc8VqE9zeXbT3N5bRTyp87jEgSOPCAus2Crl2ZRhcsVLE8nABJDd2+q3cLIiLPLbQhpLuMwiNoW81VjZCmJXdMZPyASKoOOB1Gj36MZJJLYtFKrgxpcsFEjELCshiJ2oCqZ25AOOQcGuKju/P1TzUDrYWLrDaQrItzBtVUgilMsa4Mm4JxgZL8jgE90s09hcqYAvlvAC0bxqMmNWCqqsuMM07ZyNhDAEcDIBU1MxWN5bjaqb1huNzIocSoATAkzkuy7XYgp19BzWJr89zNr+k3EtrOQMurBmBMOxtpHkoS8KhRgZAI7+vpepw6bFaxXcVv9qvSwR47jDTq8sJClrfayq2/eFw2Ni5K5Nec2kMlvrtt5wkSySMKkfltsiKypCIjG47KxIPPQYGRQB+fnxMkv1+J3ii8VXX7RfN5DmHyVeIwIn7pvusBgAlTx0wOlN8O2errcC6E0exGKmIM0jShm342D70YKD5RyMqAuelnx7cQ3nxA8T3kWwouuXdtDHI23Z5UjDy8vywIUEbc4CZPNdToUBuXBDw2/lSf62dHEjsVbCnoQu1lJIwQWBGRgUAd5olxfaj5jTwzXUwu4neKMLC5h27mUHaGbCR91Jw2G4roft8EguraW1bMk/k2rSSwn7PHvDqcxcckjO8LgJ2xk3/DTpHuiIKTeVFmQOZE8mOcbImdAC5JPGcnKcnitrWtO0uLUIQbdrZZlmAVJWEU9w2HMjgjPRFx0GcAZoA5nSWs7MCQ26yKCuVEkkhDSsnBO87gCCSScDJ6A16x4f8W6n4dspraCMR2mpiUSr5bsxZYjDbqVJVY0EjNnryV29jXErp8tvb3LlVaNI0eCN2i+VpGEhkGCfMYGPDZAKhc4GBm6IpJrIqZS6TSSFtrhIkjRY5JMtn5U81lK85LxDvtFAGyPEU0k8KRSlkRT5kMqhEGHbaQQxDYUq2AACykElcGtrQfFl5b6jBayQmU/amnM0q/u545MERBFfBjwvU4PJA4yTxlk1nBK0dzGJYpxG0flAO0aA5eOUs3yEurc7hjpnivWPCB8L2X9pXTusj3ASGGNoo7gQxxNJLCUaX/VkyHYXCgcEk9aAPc/CvjWzYWkVxDFbSyTxMxETkERhQd5KnEIJYjPQdR8ox6dNrVpqjbnupAJrktcQi8kaWWJcpGCkgOyHO0gkyICBk7hXz7oMlm14lxfyI0eoieZIQEXyAqnaInCHdw5KkgbgpBOK6qK8s7RkiRmlZ/OeIiV5JRGxLRruO4DDEsAvIznjgAA9Xt9V8lZ4TOB5YYwb5JJI/NeMeW0bN8rjYJNzEnGSoJ6DX8MeJVDghh50TzApsnkiYJLtLmTdsikUshUAruyCRgZXxjU9YS3sTFFCu1GEyxuqK7SDDqyg/KI1D8AAHK5yADml4EvXVtQLXDNeSR7EkiRFaAxsrMUhiyGIjILdOOAM0AfXkFvbraJe7UkiuXkmjBUPLKsrH55HTGBkg9Ty3TjI0Lf7agJhsmjtLgBxcoo2pKynehhDqN+zDbeCcjAY5Fea6P40az063iWYXK3LSQtbpCSYDG2IyzMBuQ5DDHAwQwOMD0zTdeuEtlhvIjNIlukslrZq6vb2qqjxh2EYEcuxHdifu7ASeeAD0TTo5XltxazGZHFqrzOPLBYmETloVZi20ebgng9+MVrXWozXGo3ZcNJbR3D8xyRoGgidykgEyD+6OnPzjg5rkdK1u3DjfOY4gshSOQyq52ENvWcvtdlLYK4x8ynHSmv4mjhuJVitbeYtubbLN99FQjynjRV+Vi46MOAGzgk0Ael20VxqUCTQHzSUzKkYd18zLbFRlVAAV38DHQHqDXP6ppL2STTXcjvComW2+zpL5cUqAbGeQp97MnzE4JxjPca3heR9WjUaZfx2kEv7wRRTyxs8hU4iicB1DozKeFBwGXcOK1X0TWLoy6feXEV/HdAxXUE9wGlhQuyqJfP6Eoo5B3dDwOoB86SaVNrlpcGeZLiT7U5g8uAbERo9y7sjcs+7HJ6Z6da1vDvhvy3mjjS3+0Kgd5+TKPLLL86AKAWcqMBiMNkkZwfU28PQeH5Rpr2awxxzMeJFmVhJ5afupUXeygKp28jIJHGaksLuzj1KUWljJE/zIZ5bfJMIOwyM4GJGAyOR7YAyQAcpYeFbs3sUkNtCyeWHlPmAxlo8xSvPGo+V/MKkbj/AAjGSwB6qw8P2VhcBLeRZ4HWMrcJarEscicOssSNhm+VN45z2LdTvwtqUk9zPBakLM5W4cwiO3hhbb5cm0R4iHmBTkDG5M4xTIphpF5ObhQ0ZTzFknhM1rIqgFY9gTO4sxy3BUEDAAoApX8EN2zfNZu5d5JmkhQq2V+z27mR1zxuPAGMy5OcV87+J/DM0812skUaRLM8KNEMxlC5JVSCQ+8eUwHG3HY4r3bU9V0VLW4vrp5jPJLDbwW808bhRblhvk2pnyiu1E5B+XJ5AA8713V9MlSNgJFzIX/dxAxFHba+5zhmYghFJ5O0jIC4oA+bpvD0ovY43AFsXaaFmXlZEVhsKn5gxJPGQpPYAV6d4b0y0u4DPZIyrFGAPOmkDSPDMnmmCMN+5XcWIUrz5Lgcgk9Wt5olxcxJGsdlbSRQpcLI0UjLcQxuquEaLcm4jdkMchuecGkJ0uyuJJ7S7gmidpFdpDsUOGJ8xoSFIx5Z5BAyeCRjIBn39mLqMuJDCXAgiUqkrvNGA0eYWlBaNwJcuBuBADKcCuN1DwxJ9oKBXlIQvI0SOiKRl3aScRlGYGYsAGLYGc8Gut1DVNIt7db29naedvMkIjdmKRs5WPfGANgAjzwpYhs7sHNeZv8AEW4uLh4zqEdhYoss0LJDDFcQW8DbSIQw/cyO8YUrgk8MTQBnXfhuSGO5lgCTosDzbJd6sFiZRhWlC72ZRISVbcfJJ/iAbzC/e3t72GFIndFIKMyZXLEGR22A7QBnuQccnmva7TxpYamk1oEtJVlcGWWVci4Cv+74lUeWdrdRtzuI6EisrV9LtL+4W38sWyyRkrIZIyiSggwjzBITgRt9xQRtU5weoB5bqOlrc6cLbNtHBJKspP7rzZJEQrDC7x5Yv5QwV3YycnJrmZvhva67byCZ3keJiHVoy4k2R8Etg8bQDg4wBg5ziu3m0q8tGcedC0cA8xpogTHHtd8vMpj+VhGV+cZJBzxjATS9atdU1P7Al4jsIJzEtuscdp5n2gLIJmmkQuxCIRg55J2uBwAcFoXwe05YmWRIAwfyhBgkPGSWD4wMHcMHg4DdRnjvtG8B6dp73UcNjHb+WtzK7QCVgkBVInaJ2Qk5DYxuIxzjCkju9M0izv72FIZyJftESbVlZXBTBIcrt3JkYPGdp6kHI+goPCdiY4rCKWKc3qLLLCgi3bpApCM3JEZ4JDEEnDcnIoA+XrLwhocQs761063leC9aW7kl2sDkoQJEJOyUtCwXrnZnHINeZeN/C2h3l/qd1HFHEfLiSFWjn83/AFaoIjtLeYgkViH4OWzwDgfc+u/DaC2ikNpEbUWykEQqvntMhPMgDnuWGcDpxxnPg2veBbi8+2edm28i3bbO6Zu9zO21ohgD+CPjPUqQ3JFAHxfqPwxnvyrWcskEkd3tnQ3EYikEyRlikaHKsU+XJG1j16ZovPgVLFZ3TySRm3htfPxGJTc3UjhSIxl/9WS5VQAMbC2ATz7dY+Hr+XUxZRX6o9u+y5lu42JlwiKkIKMdjNlAMk45PA6e2WWiKlutrdR5lZRbhZPmTzEjD70ck5AAXdgZ4HTJNAH5iXPwiuILW4FvBcWsbrGWs5SZBIqbdkzu6kNhlYAkkrkAZ4zxh8J3lsJYmsmL7pY4ZgrMqIVVPLeMoVLAnI6HIzgV+vT+Gnisnsp9HEjyrGY3aJR5mxyIljWRdvlgMpzncffPHm8fw50GbUJhqNrD++Z2nijwrWzPkrKiNgA7GGQOMt9aAPy3j8K6zLcxiKCZAxCiZgQmFwdgG35j83qMDPPNdfpmkxMiQXTStDG5jmSUGRCVJUyxwFcFCFjAYDHIJOCTX6GeJfhFo95DHHpcsUqW8bCJ44ViwuN22QxqMkuGJbtv555rxaX4Q69bXFxH5VttlU2Znd1aGCES7iEUqQXx1IXIzjByGAB5RolzY6Stu+ZXuLd2aOTA2ExqGQgqf3TLGBnOMhgCQOD2emLNLa3MkyXc0MsayW9xPNak3TGQrKspDqXGYmwI0OD8zdC1egTfBi/YaXPbKbhZLeJZJpFhiRJCSELhyS7NGWyQpBC5wOM9JB8N763VdId44XMJuY2XcC5j3ZXcu35FYINy556jcTQBn/CnSbOfxJa3K2SCZHRWKLmRjlWDggHIBwAW/vdjX70/Bqzni8G28JUxxGNDGAQ7A7R5iMwzkhiRxxxx04/GP4OeDLmz8To80SYSWHEgJYvh8sBtUhhnGVxkgk84Nfuf8PLJ7TwbZKkccQliQttSSMESbpGCxjjnYc9BxwOOAD0Xws9tZGKGfdOzsY2dkUvEDIdyqOy4XPB5AB7V2urSWsMrxwwO8MijbJIq5USKu843ctuwAMdueK8f0jVQktw/ls6WtykTzBAY0eWRxEjsAQCSDgA9V49/S59Taby7hY/OjiiAOFeSYMAqDEYByQGbkDBI9aAOK1qx23Mc6MyFfnVCpXaVICKMH5Rwe/qRXks2mvDe+aI5UWNyHZRlS21oyd4U+SmwjlMEbucmvZNekZJY5CJVVk27XDqpZnB3FByCoIJycj04NeWpG97qMhNwUSKaTETn5ZXikJcMsRBYHdEP7vy8jtQAmualLDpBlhdiyAqzEMXfkDO4A4bcCccA7Sc9q/Ir9o+4vbqa8nlCxSuQ5gIjcIDK8YXc6jduAOCAOQQck1+wWtQp/ZV2H2GOa2eMgSKoiyyklHbbtGVYZBAGc1+VX7RunfaZ2jiiZYmdIo4zskRpQ4LuZCCXOI+vfzOmQKAPjLSJ7yyjUKtrcctLEJYUfy1JTO4JgrP8pCgkgZweDx7Ba+II00uK8uo7RkhdoZbeKICeYtGSiyBHHlggdQGYqCT0215zcaTqMcUun2mYJA/nIx8pRNgKRkhQMDd0xj3PbKk8P6vqRs2Vr20nScLcW89w32dm2NmZB5ZCsVVg3zY2v1BNAHSReILi6Ah0+K1wSzK1wS/kgSyM5R9+Vz2DcZ2hQAuT1Gl+JNZ0u5RU0qN5ZEjjZpIlZYN6ku4ZTtYCTJjyp+8M55rj7Hw3rkdpHDDpyXKW80stxcuAGKM/mQxpnG4DDEkA54XdgnHV3U+pm6gVYnE/2eOJ1kXYQFjwJI5I+VXCgDaTgjILdSAep23iPUyto2pabHDDOhMbQrHIJ2BADCMyBIQse8AKByMfTL8Txrqtukj2SOqYj2tAYMRoCI8hMYixweWYk4AAxSR67Z2NktgJPNeKGBBcGJjIBKqvOHDks0oPXB7/AHiDWzBqMM0SyXNjNdR7vMlVZTAWh8sCMDKAs/K5xzgYI54APCtdji0mydtP06GKd4jHdItvNlY5NymRRJGVU4jXOAD8uMDk151pVxcz30MkDCOzaYpds1sk8io4KcgqWU7tygthPm9Vr3/X1XVLW6aOF4sTyMsk+CYQsqvGm6RykgaEKGfZxhsKpXNeKYvdMhmgWA7JzO0xkgR3VPN2osE6PloQFUqW24LYweSQDS/tbWrS7ae3W6is5SUkt3s4xHFIuURI1cYEQ3MTvwdzk5AOK7G08UazCUa7tpWVJIolmj6iJWYszNBKyyjCAEk5Az6nGLpUTyX9reX/ANre2lWRGAhWVSUXbb8TuhCEgAliduwYDYxXeWtol7Nbw20M8/nOqhfs8apExZ3kdlL4ALDqM5LjPy5NAHQ2niKRrOT7Pp80F5IkaQboQ0E5bPmq+HGNqplVIKn7p5bI5DVJ9bE/mXO+ZyTKftERy0MkZUB1V+PlG4Y7sF5wa9M0+0tYIkWZo4hA4LQJIpm2LGr5WJfu7txVWVht2EnHGcjU44Z5fNiWQrMUMcEsglnikdxsMkgT+6ykDaSB1PqAeWR2U896tw1pJHF9kZmZyyMsrEeSwXcNm52JAGSxbjHNTaXJPZ3Uhu7K5l8yRmEcTZJyxAkcuOX3nn/dOc9K9YstNWRfJWxeaO3VCSSzIu9VGThhuUOVOB6gAdatyaLNJCjx2/lGDMEe6LDFpCThiAMknoSADj3zQB4jrWr6vpV7cT27KsafKsoIYEsd+7DAbW2E5wOpzwBXKQ+LdRa7jS6imd7lNkZeF1jfzCVd0+X5nCuTkELhjz6dP8RbO60zhCoeIJLLHJneS8i4Vo8AScoRgdA3pXzfrnizU3uoTFttUjzKD5kqQnewBkQvkqAUxgYC7AATg5APqPSbPV4VmkZoMTzvL5Esy+ZbxmNEVYoNp3QfdOMkZYns2PQoraA2Evn3IjuoEUM8twihJmYZSGNQfOjaISEkEqMYPUbvBvhz4q1O6mSHUJLOG3by1t5Jn80O0gVmQuMlpWEzHsFbAJU8D1Jrrzr6cW0E8tvEHUWzKwf9yVSVpVLtuX2zxkgcYoA6dvCESwPLNfRt5+64iEUxixGZpo0UQyxEywmZWCuDnah75rjbjQbuTUFjLNE2Db7IJEMeIzsVlYHBLIcnkZZiTg4I6y58YQHQ2tW02eSS2he28+WFHEaQsAslrIilxGqxr8pIOX4OQQfK7nWdflmujbiazgK7IlOUmZpV2kjcA0WGOVIHb1GaAM7xLp1jpTzompM92kzqzJO0qxGGUNuWTJ8wbiRtGFXacE7a8O8Y+JreOy1NLq9aYeRM8dxLvVzIEO0A7CpTcASMcluWAFWvEN0LZLiW6u1LxtxE8hQkcN84LA4wRkj1zjnFfJnxJ+J1gmnXkb2cV2wJjCF1hEatjDRCOI5CsCSCf+WgAAwTQB4l461Wy1G+fyLzzbqKZSC6SbGDqheOIhSAQwfIJC89s1wot4Tqco1MEXHmZikMaeeYriPeyFMjf+98o5zzuODyc8jqOvaTeXJuNs9rLFMZFj81vIZUG4jbKGZ9zAZIc8k/KARjnNd8a+VML6C7lW7IgMcKRhoTEgKNuZ85VdijockjpjNAHsniG2tNOfTo0i+bUCA7MoLIVRgCC3KDd1AyCcDty248TtoellY3H2hFXCyoJiFZNvIlBVeTyeprx++8ZSa3pVkPMxNbyRgMXLlSjMSwQ/dyD8xwMnHsKoalqks1uxM27fGFYZG8gYxnKgryg6HkdetAHW2mq3erXTXF5cBHmDSKWIjLjOFEESJgKAzkBQByeB39NtYri1hsmjuUWGYl5FdmIyU6nsSVDcAc78Nya8W8MrFfSWNvG624WYidgQJdnG5xvIB+YHbgjGefWvfbLSpXube3gkluLZEZIEMWVkVmB5BDbJD82d33SQeetAC6PJcRagJrZ5ZkkAcWsqjbFIGcLMxBCny2YFTtx1yvFe/fDuxnXVbaORY3l+2KrMv+rVXdckPIOVBwcHAA5HOa4HRfB2sQiTdZRzW8pXmSFpZUKkgRqQMxgBzggEHYQRnmvfvDukTeGLSG/uLWJ4kKGUXCOAMjcdzHoMZIIOTt5BHAAPu7waNOaL7VcSTS3c8MTZCQRJDFEqxNFtTh41dQ3AOcktz19F1fWdPsIrWPyrW4uIbe4v5LjZKJ4Y4iWa3eZQRHIflIOFPBUtjivzO1f9paz0CSOwsLgF4mkUlZm2+Y8m3GcfImwDBwn3d2ABg6N1+0Amtw27w3Rtp2hEVzFFcI/mCMsrJJEzAtFKAzHOSSwfO3FAH1ZrPxBl1PURp9jcmC5ClYtsocOWVnVTGGy7BYxklWIJGeuGojxjGqyzXks8LSLJ5yxt0A+0QGSKMoAweURfMB0XI5AJ+FLr4iRjWbi4tLmO3JLW42sHy0hQ73uAMR8A8gA/KeSvJ6nTPGMs+lyTtNiWNpYGkLs5jTbngMRvQuffkck5oA/T79nXxU6eJ7RrS5lS1W7URxzmOWUwzo0Ek5jI+RcABWGMMuB93j+tf9lgtJ4RspPLK5gilDPwzo6q+V59WORnqPav4cfgB4ovLDxtoEkVzJILq/s3nsjMggdYpGkEQhOGd8hcY7M2Otf27fsj6jcXvw70O5kRRM9lAzYJVV3Lv8lVYE4UlRz6e1AH3JGwVec8g5JJBJ9Qc9f8KjeYIhOcHGfug/Tjd0qvFMWjUkpk87QTnHG4kZ5wSPzrL1G9jjt5H3hfLV2LAgAkDJBAPB4NAHy3+0R8SNM8IaVM2psv2cxsyuzGMR7UYszO2QwDMvAHA5OcivwL+NvxNfxdPqkVrYg2byTOpOoQqZI1VpI2SGQZwUGRjAweOBX0t/wUt/aS0/ws8vh0alHFPlS8cZUyRxSMYY2dpcgMZMgZG3CnJzivxFufiRaXuy41rXblpNQMjpL5kNwwZgPLMl1DO6uGhBcA4+RhgHJUAHjXxLu9Y8O3epautvdi33STqPtNrcJMHkkjZ9u8MUTzHHAzmQfN3r8+viT4x/tG6luCtx5zbHuJmfJJ+fyvM3rgFiDt4/h4xjj9EfHNpba/psjvdyXe9Jo7eMFUd4x9/zUbC7y28AAZOB1PJ+D/HvgSKKWSeyCyxTyRkCQGSeBo15CIThkJDbeScRnhVOaAPH7fUbG/sw0zeVsR1eSRVZiAuWUKo+aQsSMA4wQeADXj3irULEfuhGM21zG0LrE7yNA25mlbJ2gAhTg9emcA59M1nQNQsTK8qBobSBmna127N20LGfkGGLM3JXON2fXHgWtvGTKWd8ucqNoHmgBuN7HO3G7nGDtxzmgDS0fVZbF49TWPLxzAwBm+XJlZSREmMNuJwuRyMjIzX1r4c8YjxXo0KrcbFiVRcRIhRpZUjZkV13HcPvtnjBPAwK+Aprq6uJEgVxFbyE+QI/M8tGRQrErgk5Kkk4ySTivf8A4W6uum208ckkRmUqSpBA8rr5gUkCTKnvyM0AesaxeyKt0ym5iLoYhE5yZTGqb2AIG2M4JHfGMZB4+a/FEJhvWmMarNOwMcYBQJja5faoHHQAn0bviuk8Y+PZ7XU7uONiWYuRLkgZBLJtUHhPmPUDORXP+FVk8T6mPtTSyzSMjCcMpZQXywVGO0gDBHHGO9AH2n+zpqGo2emFpVlFtI2HjTaiK6hCZzlvmJ29gTwQMZr7f0b4zXPgh4tT+1XUcCSxOk9qkiSxTKpBVpA/7siJeSD85zjqc/NXwb0e1sHtNOdCpuQBIpwGSXYJIiACOBxk5HJ9sV9Df8I1pepW0+myl7qO7jKtayQKQHY4m8h0yDIGJYZ5wh7ECgD9Jvgp/wAFUrzwo1is3iAz2dqsMcg80yzr9nRYyk65LM3ykkhTk5+lftD+z9/wUl8GfGa8tfDkWp2ul6zIsYUXsgUXTPtUraHd85DkZHB+Wv4eviL8MNQ8AXEuv6Z51xo0twAoUTx3NmUmXcHTd8y/KV3EEYc9MCv1+/4Jw+EdC+JVtZa1o2qNb+J9OQyuIZPnk8vdsSSJCGBDo20gB1LHnbkUAf2NBrjxFpbpcBXiuUyMbWjdJFzvXPA6Drwc5wMnP82//BUD4WP4C8S3HjDTPDd1HpWqGVYSbdZozcz7RM0slrkRSlGmPO0fIpPG7H7yfBvxwzeF7TRfEc3l6va2SxTlyI3kVImAkhyRuJCnJGCGXAzxn4//AG/9M0PxV8LdZ0mS5syW0+e4ha8JYzBVMjeVMpG2fIfOSC3YHOCAfyVLdeHb0yTpc+TM4Ys6LHJtUDKosMYHkIwII3YOYwMgjFMs9RhLz2sU2fLFwlrLDuhaSMQscFrhSW3B4/4u20cGvJ9WuYfC/i7VNNiimjj+1PBKvlubdIjcSbJZXIDMuXIGemSO3Hfx3FjBaG7gSGSVFZpYzKwARhsSeDdBuPL54JBAI2g4yAMi8WavYw3loVuJ2uJPNDeahkAGWjZRvByMj+HON3FOs/i14k8xYniliKS24KTgxL5YASQNJu3AABQWwBgnNc5qkkV0ba9so5LZACXeGNo2aXY0bEqDzC2xiflVwXOeMYnsLd9Rms925XW3UgHIadiz7AzLCm1QxYYww2sMnFAHox1vWDqDXc95FqH2yNbib7PElxEFQNzsnyWhD7QTwCVznpjpPCvjKbwvqcOsSC+SC5bNxJDuiH3trBByFI2hiTxnjBBrP0bR76CytJzpzzSGWa0llQv/AKPDMpXClUCgsUdtp9ByFxXOX8d5m5WKO7uYY3ZXtokV3kQZDMS6ENhdpyuDgD0oA/R7wf8AGPR/E2jZsY5Wa3iFuCI0MizyAK7NJGoJA67sZ+YknGcZfxHSTWvDzXEe1rtVeWeSdWBQxRkxFcHczr8ysfRlHGDj47+BGo6vp2t/2db28/2O5nKTW8n7tvLLqxVsp9/POT2UDjk19g65Fq2rWt/YWEGbiSJhcQ7WJhWEOxWBtpJcRpyVI4XPJzQBR+FWoWsnhvTIUtEjhtUeK9NuqiSeQ7p3yzxnCGTbnBw3m55+Vq2vjg8Om/DyLVbDTzPNqF8kDMWle6jjWGffmCAnML+Xgno/lsDkq1fK3hnxNqT+LdR0lbyazSC9mhS2cJAmbuGSGJo4Rw8kTRAgnIXyBk/Ng/UcWvDxPoGoeGZrm5mub2ATWU0MjI1hcW6khgzN8suQyk5+6GOBuFAHyjpsVxZWY1R9Ciklk3FJvsErXMIBMiFWlX5pWUMxBwMKCeK848a+JdWmmW4+yXEYgcZUxiMZWbKxmPbggFOTg7snJOcn6l0/X5dJs47W8gkujb3gija7dFM9wVCMyBY2AkUSy5BBI3DjkkebfFS332sd0k0IfUIiWtpbdHkhZUik3csrLGWbg4UBo2UArzQB+Nfx20hdN+JsWtRQNFb66sVxIiblVbqRVhulZyeCWZW5Pfr1rxu4u5beR4ZdroXzHIc7owxUjDAZDgqPb5a+2v2pPBsp8I2HiZWnWbS76CN4wiPELa543mRDlYxIo25BxuI47/DdzDKCZJEMiSKkg2svlM0oAUgseFx37beaAOxsEW606eC0gmcrNCzMMMzTS5VlkVyVmjO1ux2kA8A1at/C2tXIcxlA5kMBhaQGUlVXIAjBVSFfjLDcQAoIFcpa3d9BGJYblYZIcLlNkoBi8rKkl88AAqANoJOMGrE3iLU/NS6kkeUszGQwlhDtYh9jJ1ILFmIJ2/P0AGKAOsu7TTtIh+y3Tut6kUTFGjUoAjnJLxE72wv8XALEY4zUEesm+URXrNO1qFKNGGhZw7YEQaNgchMgAYHzkHIxjGfVbfUVMgeWa5MaoUMW2G3BwgDOScR5A2k4xnkd6RWjtJrm3E7OFijk3rKrJI7YkMb4IIjBXt2GOlAHSRyed5t0wjTyros4GwNvdSM5jXaFBjIYAkuQGOeK33lSa1gnM77ArxTSAsscbsxEasgAO1UkBPBGVPUYB83a5mjie6KJHAk8e+1R9ivDJk4gkY5ZAwXBGcE5zW1aXtve27Q2rmHa7SRwyFznJOF3HGQN2fqTQB0c2iQSeTPJqUCz3KkGNg8wVghKKzOvJZV/hOAXG7g8Z1v4VlYC/luopYlJiik81mMe5ViUmUrmNNwUKMkcZ5+9VpGlimgkNvJGEK7o8+fNIrACNlJJEXJTA4xu/E9G0Vha2f2KLfJcMkLy5kYxpIh8xVKxgDcGIyBkHbkE5UkAy4NF0+y0x57p1urgGR2jhSPJE0ZEMQUt80fHzPkEFwqjPNZNlottdPdS3kkaq8OyGAclHAWQlnbl5BGCFT+Jj97A51Lg3FxF5Qt/s7Ku1HDEg7iWTzGbrMXZSOMYGB0qkEu43lhmtF3lv9ahJYNGCFIy2FhG8bsZJ256DgA46bSEfUZY4oWS1uJlG2dUYtE77XuBGnQDJJAOP3ZwcEVkalobQPHCkcaLgvCZFVHTa8jscrnCegPGCK9dsomUwMGgklh81XSccCCV8pIjBQCgjR1K46MARyKy9VtIZJbozIkDosT5JA3CTaQWVhuIKHBUdM89zQB4vPphjjWTdiRyDK/aMgmRGQLycjduwOOOhqpd2cMrPLC5i3KgcNyxZsHzU24whIfIxxtA/ir09NODmFrmBpbcrvRIlyxR8BDsB6HaPyPasi50pWuJGljZgkeFVQEwwAEYI28xqnTB60AcnaWkqRLJIrFSNoO3CuVOAN38R4NTSbA5LKQ4HyowJzgYwBnpkCt82nkWsckcSs27cd7AkMF+Y4P3e3vnnp1yPs7XU2csrbgAoLnnIHDNxgk9qAI4baRYnKN/BuDDkglT8qgdxilcyuhSXBCgEOQA3A3AZ7sP6V32leHZ7pVVokClsPz5AKsiglnLErnbyRwcn6Vjaxo6Wq3EcW7iBpEVmB24zvAOPmI29frQByDWxMI+cuC5kVd2PmIAJCk9eOnvk5pLeKeMltzxkFdhjJLD5urFSMHA/Ssm31J4Q0ZwGABJkGAE+pPU5/8AHeta6amWUMi5CMm5YwSBsXfuYk91DHj+5QB22kzQsHS8lkZhCBEZDuHJ3OmCeD97Bx2rjPFirFNJPaBlhdcHLDbjBK7jkbn69BnnjPSrlpdyPI8jsNuRIMBcEgYyyhBkAEZ6dKfqbJdaddJJHKW8gyI0eAEZGUhyhB+Xjn68YFAHmDpL5ZaRWddpLOqcRtwAOMDqwH/AhVFQm4ebkxF8uqn5sAEkrkcHt361vWklu0M9tPI8Q2E+YvKuV27VZcjPI47ZPSsm88uN3hbYGJQiWMlQqhFwgQDGSByfU0AQDy1KycOoDEIc5GGwoc9OmOOOtSXICQxebM7ysm5VABRIy4CjJ6D5W4A7ioo5CobLFSwB2kAiYBlO0Dsev5Uy4lMsgJVRnYuxQABgAAD0xk0APikuoZFeFyGgdJ1dMqVMQBSQMOQysfzFf0U/8E7f+CgOoa74f0b4SfEHXXl8QeHwlnodzfyqw1XTTIoSIyyk5lhjBG0Y3ISfp/Oo4TEawk5wd27IchgdwJJwwChunUH3rV0nVdR8P6jp2saLdy6fqNlcxz291BM0c8N1BIsiyrtI2oHKY9cHNAH+if4L11YrfzGuojbHT4rkSTl02xyFFm2uGG5fLmTB+8GA6cCvLfj94ki07SS0Esk1vdW8qTRHeQGZtwO3cDggk5weHPQE5+FP+Ccf7VP/AA0L8ELW98ReXH4w8CTR+G/EMlu2PtMy2gnsdRaEMN1vcBBnJwHDqCeCfrH4ia7Y6vZz6ZeWNvei7CRvcM0rXFgsTkERYbaFcSoCSDjAOccUAfzz/tU/BbTPGWq6p4g8Pa1LpF7KzS/YZ5f3DO8jF4k2/wABAVgeQM7TzX43+MdA1PRdbu9LvJS8tq4VmBLKzgDJDA5f7w/Ov3t/afZ9B1LVdJ0O0lnvo1ffbxo8rQMVJQuwJKkFgpAHVckEV+XFz8BfHnjS5vdROi3sV6JJZ5WnWZTPGzBhsVo8JgSKd3TketAHyJYC+tkluv3iQwyRDzmVvL+0MHaGJZFUhZSokIUkEhCe1aev65JqsNr9o2TTRxmNZD95CST0zhuo7Ht3zXonin4d+JPCN9LpOu6XPFKDk/JvDZGQ0boORgHPGQDzxXnd94b1CNVkS2lKCTco8ti7LjIKjI+XacjPrjqKAObSIpEUY7HLqwDKOAoJVs7SeVc98cc1pWzPJFHHIf3aIdg28DOWPCjkkA89tuKq3lnco4LxMm4AlSrAhgScOWXrgcHnrjqKkj3xDZ82BGHJycHJ5IOeecjHsaALDukURKAb0DFXL4I5XAUE9euKqWOqtA7BoftDSuCeTk7BmRcL2K5BJHIWpNVES2ULwyBpZMAqFwVwDkAnkt0zXMq4LDeW7MSM9TnccKQeh9aAO+Z1utssMqskh+VFbb5e9gPLCnGADx07ZPNQuRb+YmVZww+c8jaOTtyBleRg46iudsrlopEdFRTufEO7CspIbDFnPOCMdDgdzzWo1/C5EcyiOUsm5ZCx8td3QEH7pDHg88UAP8/cGACgbNxO/knfjdg98EcKPSo0uZQwjeRvKIwxOfkBIO5e4PXpj1qO4KOZJFVFJYqFwfL24G10xzncDwfWrVjYPdPEu5EaZhHggMxztXdnuDzx1496AKzHzAyJIxDMFUlizZQkFuepbjrjFU5ROAoeaTYwAG585A5Iyx5AGa+yPBH7KfjXxHplnq2oaZcWej3IiePUGtrgvFaZDNO0WwAxeXznO7a2cV9WeEP2FfD/AIjWGyXWDfXccHlWvlW80Fs7Nt3/AGmSJ5SrbiFOUU4X5iOtAH5DKzmI7BkR/ePC8MSBuJ4//XjtW3YatFalFntkXyxiNgodskoxbec5PHTtk9Oa/cK+/wCCZUCaHbXejaOmpXrW7JdQw3okitZ4vvTTq5EjKwRyAq4UAAsScVRsv+CbWnR2Frea14e1qzM6F2MEc0Zh3FY42BkDEqZCpBKqOg7g0AfiNqupvqVw0j75EUksGBA2A8KAB8icgcdK9+/ZstmHiHUrweYqW9isEpTO0RTyh5fMjHMg2xeuOhPt+rsf/BNHwdpmki8bTL3XxKhYTR3k1tcQkNGVPlqCsuN5LKdvEeScGvBfEHwGtvgdd36T6Rcwrf3Ej2UbSotwsTJmHzpYckl2lznLYHTI5oA5CKGFftuoTO08Ame3hVpisii4BO+JWAG8RhwdpJBYcqOvhPi+7mkurq4hixF5haKKYmaSVEA3F5AD+92IoYFgxVhgda9d8aTf2do1haxSLCPMLqoMYCTLGGmmYgbiMSKo6kYfIyM1856rJuuC0U6iUA7/AL8iPKGLCWFSp5z125wCDzzgArW91Ioljt5bgTlgzQZCrGDtVA4ckMwJkwCOOCCCOPVPDmiT7D54EbzRxXD28E0hlXyycC4RgwihKMSSAzHfxt7eb2E6SSiXyt85+/OeZEbozpCz4U5wATk4UYUV7Fol9NZSKLgMZZcGecxuRsY7EKyM2XwADkgKNvGOwB7josTWOm297DHEIJYTayrFuDw8h2Zmk/esQ6KedwwcDoKwtQ1ya6gu5dj2U8EsMVs0aPOjwNIY52lYITwrICDgsXI6ZFYlpfuI7lILi5RTGsxMMruvlygkYiVDtLEqwK7cDtjgZenatexz/ZZLdL5rhyShBEzOokwoc4MhXYrErjlsckEUAdLCRqqu8olt7y2BmUyBVjmUMI1c+ez+Yqbem0EE8Ng7R2hiuV06C3e98trZGdAn7xCAR5ZSBhw4IIySCA6nGBWPFpyavcxTpHIj20MUNzEG3mVmZJZNrKmHg8sDhnzknqc1101ldhliWIyw2rGQSSnbMFhYEGVSzASIYRsUHgcY9QCZJbiKzhELlo55XRIAwZVePG5o5EJ2OWUHapDMMbSRgHyrVJfJnSbzHM1xNMpLhJgGyRExIyyIf4vMHbjoTXd32pRW8scZL2wRkSURsscsciENMcDJVishIbHI2nnpXn928M19NJaSyyxFyqtI0bXCzJteQ7SQW5AIIOArD3AAIZ7q4t9sJM8UphDibfGkKOxWLZHFzvLHeuQRnOADiiLyrmOKCWRVlmMiRzyswKh8LIzB1VQjMWB+cbRjkkVNL9thilEksT28e3CGMTNJuYMUSXaMMBI/QjDNkEnrl6ykCCJYi9y1wVjWJVTyHCbXmLFZyd3lorBSAWYfMcigCpdWcyRzQO0KsWZE3HcjNETgROrEINpG3p1GDXP38McFoYfKd5Y5t6TzsRtJyA0QdzhCm7gfMAM52nFaU1xcxz2pjtpwGc71MTptR1AyrseRjb93J4FSXc0BDJPIvzxs0BnbAO9SAXlCgllTA27evQ+oB57G9zBdedBdFJmcODgnb5mM7HJyp3qQB14+tdDbS3VjeE3bzwzSKtwtwRIwlXO1RIyOdkqt2IPIOOevGaiXtp4ZYFRVcFFO9yJHUsZPlLEHCsDn6dTwassl5cDzxcuBFHlgrEgFQxRPMckqwJPX5ckcUAfbPwJ8dWlrqMVn5iRKXEc8kjkIyyKylFgcbVkyxJyTkEkD1g+NVhdWGpXWEWeC8mM0d4zQLbG2bOxRtYeXIrtIHJ25IGVzXyz4W1a60+WC53zRwxO0sjLIAjStjy5ZMKVVgMZOOQcdTmvsdrgfFXwHdMJ0/tnQrcIsfyyTTQIru7g7yWc7wAGJA8skfe4APjHUrtVvbgx6gkrJGiAIG+zqXXKxLKykcDaO4UjO4CsWe+u5IpNy+aqwuscH2mP5N26QMhR+pOc4B6+9QeJo59LuhBDC0jxvMZgyR+Ys6S7S+0sNqgqvJ+7uPXvxja28yNLO8YfygQsTIFGH+UuhLCRRkDI9znkUAak4uhbmaRGMe3BYZVFLEZETk/eHOcduvStuwa0sYg5uppJnETbok817NHIK5k5VhuOcHPPykDkVgNqE2pRwxtcEwIi7YwpMRQAbzkN82ePcHv2rQ8N+Gdd8YeI7bRPD1lNf3M0ixEw7xGiRrkzzFF+WBE+Ziew7UAfo3+yVpGveNfHPh3SNCeKNWkj+13LrKyxWEWGnuLt1BCrs35ZgFGeBivpn/go58TIX8Jap4X0u/mtbPQNCg8LWVlBqMj6ZdA3Nk9zfzWpfyzd+dFFiQjKqsgBAJFfNvw4+MfhT9m/4bXGjeGrqyu/ilfzG11fVV8uaG2iIUtaI6bGESRjqyg72K4xyflD9pTxlceIvDa3c2rwXrXr200ktpLPJb3E08stxIoM6q2QzHIKgBs8k0AfI2jLJqFztVJAyYE06TGRJJA5wxJ+6CCue2VJHXA7vUZ5W0R7W4JlNjcARKzYWRZQMkZIJX5c8ds+lcL4VmhtUZbm3dpZ8PC4yUVGBIdkUEsMYxjunSreoalCiBGbc22TzGQuGEQjChGUkgnfwBjjJ56YAOOkYxzs9u5VwGmL2xkVIM5DIGD4UAEDPOd2M4q2C80kc0cgEsZiCjBJ3qobIXJ4yWH1XpWY7QqW8p32FmLB9oLRgjAKhiASPcjtmr8BQRo4wrsSqgk5UDJyAo6/NjJNAG1aXKxJIBlbhiyo5UiQBizM8SgARvwwPOQH9MkbtnLJwCjLvDh0ddrNLG5ZC28nB2j+HjsQelcPOz78qzPHt3l/LKor8bsHJ3EKfXPzA4rXg1GK3jWJTyCD5hDEpuTB3MrZPAX8+lAE2qShAu7EiFpHVgc7dx3HcpwcDcAOgJrm5JWnBmMUx8oNGjZjWLagULgleSGLcEkkEAcjNWdUvFkLhFXy3wA0bhlPQvt3nIG7r71hmV0iZfMAGDwMYAC52EDudxx6ntQBS1aQ3CBCxBQg5wNqLhiSxQEkklQAP8axfmVTgEyM42qoZSNwIAGOnAHH9K1pWTa5ZGZAVbBxzgcHORkYqhbRLdXagZWNZV3FcsSd2dqk44CHOMge9AHdeBNNuYbuK6W7S18yRFY7lWVkJGUxIPull68jqCMkA/bPgeP7NahBLPO8wkHyuzPLJvaUFgWJVQpXOB85GQcYFfOHgTTtOLRRSW0jIQ0twAmLgJDKsqhWkJUMUUcISQQM5xivqfw3eXN6iwqLKGO3kiEEMVq8bTfaGL8yCQ+WQmAxVSPkHGTQB6bZXkzWSK1g7lLeR0kyVeXhUixGceYAwOODjIBycAeL+PNS068/tG4DKiyB4RAxRLl5GcRFLiEH92qMnG7G4IAFHNezHVDb6FMrWyR3SPI3kCXe/2aEI0cSs5PmoWk3bidyqpJ9vmPxnrtne6iLaMqXAE5aVViiNwH82RJWZuFzlQMk5Uk9aAPLLewJ+1WkUnnxW8pZiwiBTaX8tDIqrn5mK9Wzxk9h6v4fto9NfTY2lZILm0ZphtKAIY1aQxyBsSSDzHBHGMHb1rkLaKyLxXKzW9rJciS4Ons8gluQrkpibODGQjNzhiMADpn0fSYZm8uSNYp0hsybuKc7cKSgMWUbG4yybhg84UHsKAOo057SzQJapctbzNPamYRiQzhww+WBuVJaU9T8vUAGvpH4T+BdTN9b3OlRnTY2RZbyOfy5I/s0kCmQIHXLdAz8E8YJB6+F+HtLubjThOEmRxMFsIlWNxv8AN85GjTAb55Bjpj0z0r79+H2ny6f4UuLyW8eLUWtEiWfbGqRPcQM80HmHqRL5YGAD3B7EA+j7GBZNC0TTNEuku2mjYMFZfIczEnMUaA5kCRMcgjjI7LVybQpkhjmF/GzKIY5Iih8yOQNlY87MghyB8zbT5mfQ14Vo9zPpktpE2tsd0kdiLaKaREju0iZZgYlb5GVFJcng5wQWw1ey6Hq1zdWsFrc2yLZXLQoZ5DJKYIwwMLEpGSp+VOfujcAWA5IB29zZXOjatp9usQuw+nQzxTjHnW4muovPdWjXdIu2TB5AJPLDJNejap4V1PWfEHhpLK0+2yax9kEi3EBZUheRd2xk+7mFW3Bs/ePUjIoapY6aYoL4XmJorWCxWe3dHSWHzEHmhk3Eb7rzAwwCBz1Ffot+zl4IsvGs2neJpbaI2Wi6DL9laPZMUmntykckksgDIBGrHJAIZwCACDQB8r+OobvTrLVpTAZZdIVQ1vGBEEeGSOJFCbgxRYFHzEt155bNfE/x3+JdheeDLSyVUt5hE0EodJLRVk2k3kblSFmj8wkEhm6AHb0r6k+PXi2+8KePvEmkRPOdNvbqXCoI2BkQlC0hmXaQR3bjIyBxg/lb8fNZ1vUjLb6Po13eWHlTR2slijN/pO5JrnzDubdw77scjnBxjAB82Xmr6x43eztrfUJYorG7eIWluUib5Z9uZQpx5nyEqSpCnpwM19w/s8fCTxjqXiHSNNknudShupred4CrzO0kKkwQ5OQSIs85VQEPAxXzD8Ifhtqlr5Wt6xp1/ZpL5ssVvd20ifai0kxQKu1SVOxgMElt2eMc/op8BfizH8P/ABXEtzbtBctJZW1qBH5zRTiQjfIXG2BEBLbjwCqjknFAH7TfD34bT2mlaZo1/Yx28MMMM3lvGph82VVwGCMY5SyucHdgDOOma+df2k/2dZ5jd6n4ftkivVtGkdoUb7KiAPKAys3yrkEgEnA5PTI+5fh74oPizRLfUoZkkvb+2tJJCWV3jCpGnBjA8s/wrgqqjA9BXolx4QXXNNms7kfabq7Qq2GVgyuhG0O2Q55YZJPUUAfy3Wp8cWsuraPcW91dKJ7i2h81fMMMcRdDsbOzyWWNjjAH93ng+S/FD4Haf/YM/iO6sGnmljt/JtY5I1zNKzLK6vHEdrK2TscqwBwuetf0OfFT4PfDzQbe/v8AQtIE17ewRRm3uWCy2V4FdbhriQyuJIzKUYbSD8uMY4r5Y8RfAW01PTEWSS2uXW1eSeGK0UWdrHOJFysfPlzKGX5+PmQHB4FAH87un+Hr/wANanNaXOlPDZXiAQEGSIIyoHVY5DGSu4Md3TLHjHSvs/4W20snheO0tI2e983MxktpA7IEcnZIVISI7SN7Z5AxjPP1x4//AGc9GnFit1bFJJUmltLpiEWTyysayQgHMjqwAAJ6j0BNdf4L+FB8M2Nxc3NjKXt7eS1tRJ8hmjC4cykxkGTy1wuMFTyOTQB8wPatpOlXUV7HG8QhMcMiGQ+WCG3SGMoMOxMg24G0MMc12Xwc8G/bba4W8vUmju7mY2UCJJHmVGGyRo2xsGwKByRlSDk5ro18LXmo6xqtrNaPa2sIZjDJKJ3EbkRQkyFsPKXcE7lLKACTxmvqb4b+EdMns9EgdEj/ALIa4hNwwU+aFRYkWNkj+WIhBu5JJGcKSaAPmr4g6bqvh3TVh07fcXnnRwAvLGGmEqpG8n2MvtZlJbLY+Rj2wK+MvE2k32gRXNxrBurzU7ySVljjClbBnygid0/1g2EZ6kNHhexr9SfiT4JFnds6SxywQf6RHIvzSHerIFLkcAMpI4Y/dPPOfmqP4R/8JFdSz6ib6SEFHQ7N0kl3LkoiovO8tI3H0oA+FdG0K81CWykngnuIYrnyZoJcSSqZJmQXESBsyspZuM9RubIwa+o/hnp+oWMmuWcn2sWBtXWIzRPFMzSNKwkEbZ2wrCvUEbuMHHFe76X8MdOtrq1uYrFTDptsbWaXylhmuZGUyMzqkAUFZFTJYnhFxxiuttdE0vR/t1w0MkltPaiKSdYybmF45dyrArw4jYPtOeSMZwSKAPlyR7i9uxpGlX13eSxwtJc/Z/3yaZDAxljhUyuxWVpRcB1UDhckkHB+tPht4Z0zV/DCLci2uZIJENzG6v5McpMTgSApudiz5wQB1GOlfONzZW+hy65eWUiSi5FxIpfzYryaQTH7XuJU+YpcswUcMGPIBNe6fDpb2ytbe4NwIUuYrYm0Uqbi4S5VCZ28pm2AeYnXLDGcAEUAehad4xt11i50i+t4Z9KSI3VyixSRRRQxWkUjywqQrQTpjBdONwUuCpIOfN44s57pJGaNkWQXG029ofK3NHOynhgRuZvnJIbj+LgfANx8cbs2V1PaSBrq7tU+0+ZcbZLqQbgodAxKpIoPAyRvKsTtrH0/4yxWyWYnljjunu0U4d9nlKsbTJbzMAWZZWIJ2gZLDdgDIB+h1l4o0TV9QjYX9rpltIs9wt2QyuzDE6Lbkv8AvMrvOQAAFLYABrzjWvGVjJLqDQS28yNPLE1wko8u4WPb+/MkbZTcjZBJHAwMgivmDUfi9Zai8/2nbGYbnEjp5ZN0jM0MM8TS4jdlWJl2gEYOScsAPMtT+J1vZW+owSGc208hFjEPLhkSRSAI5o2kAQmF2yVw5BBGQQaAPthfH8bwQRywDzbW5VYSHWTz1wfszlAh8oeYUG3cQQBwOSLdp42t4r8LLbRSXMycqqxLNK3zSCJcn/WAMCARypyDivznuvi5O94FNwy+VCiIqhBNIocSiZiGPmSDzWy25iducD5guk/xiNzLYAaqhYSOoZIPLk+dYzG0vlu3zlmG4kgAEMAxVgAD9Ur7x35dpp0unMs8cNjJPI6ExQWc9xvLLvEgVzshTIzycjAPFc4fHE1zY2jGey3zS4dJNphWVljHmMAD+7Ic8HAJGMjGK+C734w28VrBYreXReVoo7hRO0Y2wSMbZ4Qg+RRIz7txw3HbBqCT4pzabG0Vy8UYE0ZiCsRcMhJaWJhyA23B+Xdkn0oA+0Lnx/ezX3lubT5J5E2gyK0ixRGJAgK5IAAI5JAAOcYrrx43mWF01S/tEitCPKjhCzT3AkJeQRxR/LJGwmVzIxDfuwqnBNfmZqvxv/0tZIZZHjiNxKS8himL7XkO2VWAKqVJwW+ZVGQoLRjRh+NMc1jbTRTeYRLHHJEsfmbAPOUFnbOzOH+6dvIyAFAoA+wfiT4mjm3XVqVZVhKxyoyiTEqloiUSVlBZCoZeuPlHWvjbxLql1da5azR2jyRwh8CSR7dGkdFj3yOFOVUuCFH3mXBOM4nk+L0V9Bm8ZUR1jZdkygGKOTypFO2M+XIXcnDYOIhsOWGcc6naapeW80R3y3Ej3EYidy8SBt/nBpOSQGAy+Bzkk0Acnrf2yG5jnjy0nmRuZNimN3JLeX5rghWCsvynPyljxisbVJp4rQSPDDHPP+4keGZZfMVtsxV49oZhhYgCAqAhhubJr0vUdNaIGQyTwPIDJDKwOw4AywRCS7sjOAOOv3sFgeCuYvtuqLLFC7wPmBFkgMg3ZOUiLtgSBH+Y4yB93mgDHtkeB9PV44bOJCxkyTIZJnkMqSBNwUybFQHoMRFj7erXEV/H/Z9zBiKfy2mkkdGAK5DLtjKneAy92PAyvIArk5dF8mZreRhHI0kDyQNIm+KPcWMcTDOzCYIZfXBIBxXq6RXEyLaySC+j8trNNhaORrdkYgCViArJvXjGwmM46ggAwruznuvNcyNBvghDgtMu0yFDvjmhQkHAdsnOd/Qt18w1PUrjT/GVqp3yw3BQt5jv5ZVmJZlMpZio4wAQABwMc19P6Vo/h6HS7qO+nktZo4hDbXLXAMcnlATkOkyGONtw27yMbpAMkEivlv4iRC68S6Zd6esFraSSiGK3h2CV2hfa7SzRRgM7FySeMjHQDaAD5i+Ifgy5tvFuu30cBUXl+t0u+IFEjvFLIhLyYj/eRPzjkbjk4wK+naHrdox1W3+x3aQTxQPvWW4iUzQoytEhwGbaDu3BsAjGWHy+9+OtFt5das7i4nAE1tEZpUlZ3jk2KyBkB2qOXAP3gST0Ciq1lpkUUSxSyRbJNht7be+2d9wjADPL98DLYbBI3baAKOgWT289v9sW8SO6WJU2x790gdWJTeQCAwPyg8ZyPSvSJIdN1K9T7bI8d5FcOjhoRJDG5gj8krtgbGZSBjAIZTzwSaekoZGWMoAWnETxmBUMIjYBSgBwAyggjO0Y6+noFjots18Ihbyh1IuN0UbJcQMG8y3j3K+IVYlBuLbSc5yAcAHDNYrPPFAjy7mVcrGqBdky/MJdpB2qvzAKGDeYeoXB3pNOgtoTYv8AZ5o7sBt8W4CFhGHy7M4wrOsZXO455GBxXdCLT0uy10uXWP50t1thNLHIWeRnugNs0ryu4CANkNkHCkG9YyaHd3U+XjXEC5jeUtMjlQYlYlf3nKYyMY2gDI+agDyGLwneR3v2P5JD5YuEVFILR4dcSEY2YLtyOMv1rqdO8IstvcNNbSovlSK0qyPGscoVlUbQp8w7jjGDgnJI6DuG1HR7We2iSJriffLGxQBDFEwbczLkGV+W45YYGV4yN+2ur2NpPLWORbgrHIu0He0kiyxFpQpKXGJACPSPqMCgDgLK9g0yNYp47dbt4/KMwDAmGNCybt2BvMigHjo/HIBqG11+4v75r3ThHBNpVzGJEL+WJzIokCQgKSWC8Y6AupBOQao+NIZZQXW2WGSFwHkjVtskYZiSV5wc7gSMAkD0Oa/hvTLlmgFq9vEtw2ZJyTudkyqxyeah3YeEEFcA5KkDOSAe86boGo6tCl5Mgu7iVg5S4Zn8q2mKPMxbbyAytnK5ORuwAK7zQvBE1vfzw2lmm2cmbc5jZJo1jlckvJyGDKOOcntnGOm8JWllFBYvexm2mNuiJbskhzK0LMrIfLIRJJd4Ayp9egr3PTtEtEUTQvHBKOFklUMzyN+7lYI5YBgjuOCFw4z1wQDzDw94UnjmgiubLyVuFJRgWWTyWkWQ5YhRA+IwwZcBlOOcHPeW1nbaZfm1aGJY5REFm3bpJI235glmQmSRNpG8EgnGDjcK9Hh0ux0yxt5kuHWWKArI3mfNIuWJ+Qkgqd+NqryAR0zXnnivU7SG7t5bRlctcrHBO7JGq3RSYusqOVYu0isoJUBcDnGKANWXwnpxjiu7adt0t9MLm3YJFBbkFJU+zxKrMAynaAXGNj7tuRV+Tw9a3MlmVtFtkZEQtghZDHGnLSSSMHV/kJTkBhjIPI80tviFbrIr31ysEcUrCeRYnjRGColtA87Bo44mcSEHBIzlgo2mmD4mwarqlxbW2sRva2cd3LbxtbNz9njd1iikinVZEKt1IByNxBzgAHvWkabcac1ubSRYY4BJJMu/adjgCUq7HALQlsMAOGLYzjP0J4X03SbvT7S71DyoZLhSUndTnZboqxFZFwJwSwHoCDnnIPzJ4K8WJqUdxdu0MqzJ5YDJIS42/vFSORAsDB2AU7sHOckDNfSPhmwhe1gKTtJM8JmsNNedpohIWAB2RBg4bMm4LjPkjnBoA2z4Z0q8njWaKKe3mfY11Gx8wzZlMSwQBPv54JJyCcY6Uw+G7C3nkgijjW1VleVyUM0bFCPKkAU8/OwI/iBB+7irhlvLBSLZ7a31CWSfarAZEjxOHdFcERoCkmMAsPK5xjJboF8t/dTwXtykTwwo2oTu7paqoAUmBwpZTvkXaqLkb8ADnABpRaXo9pp15bNYzz3LFPM8llXCNGwiUlpBhy+0gDfj+6ARnw/xdaywW9yGiUTOhZpQJPkZMK+ApAjkw+SCP+Wme5Fe5vdSh5pEkN0ru4EqQSFJZS0iEHzxyScMCPmxg54ry/xfZSTaf9suEDpP+5YW8imQ4Cgp5SHcF27csRtOM7uM0AfE+s6vPZXTB7n7R57Z+ztKZDC+G+RQwyR8jccYOADg8Nh8Um5d1v7JXNlENse/Yxh2734KsuSrA4YjDDgg5rqvFPhO3nukvLOB1uIyzCRQZDtwgw0cXGwPk4YZBGSBiuPtvDepXeoXXmQytG7ZwIY02MwEcbnYcFR5ZG3jrgDOTQA67u9EujAyqy+fGzqyMXO1pCAT5WRk/MVxuBB69qk0x/D1jeLE12bu2kUANclJfnVmYruU5WLgg9GOSCckk8nqGgyaa0zSJcMkMUieTAQgQZKfvUbGEwOSpGF5CkivNNTW/jlWG3uniti5aNsl5FYZ8xJQyne4G3H06nkgA9Y+LWsabItvLozrAlraRxRpGYQWC5MikvGI0j2lhg9fMwSwGa+DfGPii60+5eZ3jMrxCAZlnlNg/mspXyk4C7nJBICgZIPFe9anZX+tiztUuLqUzxGNFI8mDzJFCjeRH+7ywbqQMd/umvln4g/DjWLcyW8Ud5I0s7KTHvNvGCwx5crRnzyVBwGC7dxPPBIB1fgXxjrl/dxiBkkjiICLkFlVZCQhcBfM+YpkAdO+Bivpey1bVJrYzyRpIbVPkfY0sp3ICQpBwAZPMIyFb7wLfdFfC/gnwt4w0KNi00kcsDmSLDhBJEST5ZY8KpwM47gdORX1PoHi19O0yODUoFkkAiuNxup1BA3EROYJFBALbijAqSc5JzQBvaprVzZQzXssCtEIiJI43dGYqRtmlRZwGkYxooXBKhSCOTXzdqPiZobg6pp9y8bSyeY2nLGsEyL5pBlTcSpIc5UjjjnOAB6l4v8AEdlqMct3brEjR25hltrQTQo4CSOqb5ZCZ5A20Zye5A3dPkLVvEl9NrDwyyrKkDCOGd1SGVNzkmI5P7w7hJkgN1656gH3N8P/AIiR6lEmWl3wMrPKqhWwNkcLLIGUpKWOS3IO7j5RX1Z4K124a882N3lI3P5kaceWknyksF+XIbPBJOR16V+cXwZ1KZNRlt71LVrSQCNCxQXEkkmI1C5YcDKFizZAJIB5FfbHhnWLu0X7KLOON+CDA0JaVmcblEgdiwUJyMAYYepoA+s7XXZpGRfMW6kGy5ltZSHQIGkx5qsN3zMCDkEEJkLyc8Z8QtVvdZt4JmhjSVpEYLBGsDxts/eRjyiCEyTgH2/3awdN1F7mG2WIGLLSG4LspaQLIxCvGxypAJB6lgR1A49Aa1ivLREdAknyEbmCsWMefKVcDqjEbTz8oIKlRQB8iXaXS3LmeI7i2Q5GxkRJcZc8EkbWwcHCkfjvaB4zsWll066/fTqW2vO4kcrtVyzIoX5gzYHGMJhge/rfiHw3bRySx/Zo7iLEjxS7UVggO99oDDD/AHQMkggcDkGvnbxNpiaTdw3lrFFK3BjeU5cyoWRwDCy4BZX4YYAUbs9SAe533ji0ksYLWWMzSJEEW73EmONZD8saiM4QgR5PqnXnA4O/n0dri4v4boPJLEI2CEAxIchZCTjLfIwyMjKAZz1ztKeLU9LkuGgY3fkoI4oXDLuJImErM42LsII4OcjHavJ9d1e6t5Zo7q0ZYllWNHmnYIhLDYFUAFdxKsM4GTkE5FAHsGk6mL15vsT77ZYxHcRssYlxDKkaogZvmkZgCNvzEDOQtdlFp+hzx2kWqFbRZJQPMZ3ZGGSWjSP+O5aVSMj1xjA4+ePCfiC9sdWijg5gMSq0W5ZhE8m7zGLFcoWzI5Gc4wM969xt9V029NrJfyAS2flyQkM7GFAgCqikDHIPTgDtQB7Mmg6bqdrFNaWy2y27N9lZnZnaMOkMMQj2DBCB2+ZsYYcDOK5/xD4deG3uQlsjzLGUuHxGGUbVcuoBO0Et0IGdxJ7Edv4X1/RU08RJfxTTXEUoZXXLRqqMyqmR18oHli33eema5+98W6XG01q8qsDE675YtryKx25SNVAaFTgegwO+RQBZ+F/hZXv4rlvuR3Nqs8jll8uY5dQFhIBckICCeBnqev6peHoYE8NRGWUtC8EYUrDh3/dgkKjyDYwUjJwOuQRX5mfDSCO41CO60vVLC50y4uLe6mG63Fzb3Vuu1ojbeYZQdzsFKja5YYBIzX6G6FqElxoMSBZFSGNxGmQAzEZZtgyAWYYbIz0GcYoAvafpVnO076XdSLtJnnty5SdlTJaQReYfPjVoS25jkHkYGcehabFdQ6fEixNIIUeV5P3sgSMM+xJpSAV5YDPAyMDkjHlOh6tLbX8flwR7ROsh+ZI4ZIl8tZY50IDGRt9x8qgoyoFJUnNe23WqyTxKA2IYrd40iiJyIeHEXmKqm5K5GC3ICgAjAFAHA6xIZIy0ssvmx+Y6GRwZArM3yEIoDKseV+ijJJBryJYrqK4mk3xwGeTMdzvJ81SxWRfJXG0GMADJAyAee/rusTec0UsS7Ckxc71DPNH5bKQ4kQ7cNhgBjO3k44PluvRbES5kOfLnEwTBwxQ7lzGDwwABbPJCigCDxBqKLpdw0vAQAKoDrkbQzkgfeBIx0wDjHXj89/jhJDf6jp1zCC8KHDIi7CWK/KoJXGOGGVHPrwQPtzxHqIudPuoXVpJGiYAJ8jcquFXDrj5SRnPYg9q+Q/FvhuW+jtYraTbDbFkeQ4l8xvmPlZ2sR6ZG7OOSM0AfMTeH4tRkcCT7Km5n84xGSTAblmDLlY22AEEfLjoSAtXbXRDOY4kgLpIqiJpCc/PI0SAKSA7fMpBHYDt1+itFFxZLBA+hRSCYolzcqUDvAMrKsDGP93LuwTvLKDnjmursPD2kGYh9Paytws2x1sxN5ERyY0kiAByCFAbIUF8n1oA+b30sW0UOmW80ilAY70w4J84RNEfmji+Ynfyp3A4wMcA4cnhuMXRt7uO4DpKuPM/dmW3KEh1ycqhk4BIUHBHpj6Y17wbZXchvNGgjgMpeSRkd4lGw/upJEf7zjKYKkj5c5xgDg9T0K+s/JFvi6lu3KSSXEibmJBkDFnUktleSd3PGccUAeHRaRC+9UstptLljM6RSSOwwMLuydyYCFc90J+nRWmj3+rSQ+X+4jUhY4mEjLxJgqEdyxTaOMEcNk8ZNem6VpyRW7tKs0EskPkytGYyku4gu8gK5LhVYdV4Q8GrdtokETRlbp7edQQk22Mq8RyuV3ICHGM8NkehoA5PVfDWjTmSCRrd4o44GCxwmH7dgCN2OSdpxwRxkEE5HI5y6+HlnOyvHIsfkksB8rgQyqsokbd1XDYyoH3j2r2SLSLSL5JyZDlVEjhXaTAUiTduLA47Dg55yRir8ekQRbWjgCWbysJ2TMRePYHMW9kJWRl2jcQRjecY4oA8JPgCzUKkpuE3y/umdcwFCBhESNR5z7x0HHAwtbOneGrG0kRt/mhZAoTzfJUKSYt02QN1uSsuemCATxXqdzpMk0oNvcSQQxbxsUJN5gcJJGAJEYIq7+MAHKkgAYqmtnDbytGyKVeF1mSSP5JdzHc0fXYV3KcKBjbgDvQBx2teGVS5lAUKbry3j8mRfKjgYGSLBQYYhWRVAbICf7QNUpfD8ULlwpxE0bNNInml9wJDO8hBJ2RlVORgjAzxXoNgypK8drZ30ksAEISdWeIKkPzvAZW+RArIM9ScFTnApLnRLeaKYFfMvnlRmCvgJuz5iAiQjBLA7tvbHGDkAwdO0/S5RNuA3bRIsgwQGDBNvUbj+8JwNwx14FdRa6VbtaSmV1YssT7pQVdAqnaQpYjG4t14w+OBiprLSI9Pe3tUkZp7pHZomUyxxMMnY03lAK/yEgAk4YHk9O4XShY2jXKB5mTg70VsCRVyVVs/uwQM8/wAXboAD4y+KPhG21NdRinlfzkQxq6o4mgDjIOzYVBIZSAe2AOpr4L12xhs9QOmPMDDA7QgySp8rSH7rGVMNEP4gpGWkBz6/qB8VNEvbzT7mW1tgXWNndog0XzzYyGBYYwSCDgemRgE/DcPgi9vfEUAvbL7XE7pbXCvaSkwSMY3MhUnmMhuOWAKZPTFAGx4I8GxzaZp18rFhiQGIHy43lTEjRRop/fHKFsAKRuwMivafDsFybK6t2ht4FjRgAu8SlkULGAHOBLtCMeCctnkA1d07wxLp0cWmyaUtpNbujpdRRuskLNujiduiuVUOXQZ4JBHIrtnij0y3lE7QmCNBK0+2JCVchI3VDIXO7AzgY4J9aAPOrtvsAu2ES+SLeF5rmRbaUPMAxuFjEYAijDDnKgjaeWzXg3jrx7LZafc2sTIhDyOXllCukAZG2KWGVGY2GRtH3sfeNe1eMNb0mysZ2EnlPJG6n5U84oD98qMFiMNhie3tX5ffHDxNc3Vxe/ZrshNsrsASpWFdw8w7Dk8r93G4hPzAOD+J/wAZ4rieW1iuhKT5uI4FU4YkooLkZJLFAM44HSvmTxP4vlubHzo18uSSTyZiwiMm1BudQzqyhtwweMc/WuAna91nU2meaRybtogqgk4CArJuIJCB8bs9u/XFvWrNrbSzPdISsDhFjRxGk8z5DMh6uUwCwC8hhyDQB5jcXTySzyzSu0sjHknByWJZSMDOQy/04rBvZriBUuI+VkWWAuVJGC2WXkfKenPH3TWldXKs/wAkMSGNma4LxjaFyQBvIy8p59icCstI554lKAEx3ByhGVwwyHKngjG4dPXtQBJoVw6TFWBKkA4I+UHJ5YEHOceldlPcWsts+44OT5jBVbZ+8BVsgjGQGGAB97jNZ1ro/wBktlnbIaYt5ZVHCEgAkM6rhODxkjoajFrOwIBbazAMASA2ORnP3sNyAeOKAO68CvE2oQtLGSgZQcEI4yw+YHHzMBgjHp6cj640C7hkmt7aO3YFZEZizpCkqSbQixb4/kYDeWJPTBI6k/IvhyGW01CNUcoZcpI5ZEdI3XCnByM/dyOvfpkV71pmo+XdqI7kt9ligRJJZC4mKIqyNwfm/ebjjHA4HHFAH3t4NltYtOjuLoR23lyiOaDJlkw33Jt7qFZW2sTxtypNeKfGH4r2um2l5pdtcLPNI7LZ3rT4+zy7gCjKh2cHbkgHGMYx81cxbeO2j0tvIvbmezt4GQywjGwiMs3lqQA2wMwJI6eh6/HvxAv9Svrh7pTLNHI7srspdHHzcMc4cdDk9c5NAHHa54kubnUpnmnAcSt+8WQbGIYiQxgjEhx6nJLZBzWna+LrqVk2yxQZbY7RDyY2ZiFdw0SnomBgE56jjNeTyyziZw7bgCPlbDIFYEZxnA7ZPapI7iSCcSCMGIEKYzuCsSpPY5PHcZ4HrQB9DWHiG9jzG87pAhidBI/+veVCQ8auN0iARsN3cEE8nFe6+DdWubqxiWaRvskrJFvYmQLJISpdkD5xgEgkAcEdRgfF9je3MlzF57FuYyWD7yiHG1VBP3cE5A54r64+FVlNqVosXlzyxI8gIG5Azl9u/YTyMEHPbd7UAfb/AMA57JfHXhOJ3luUe/gUzKI0ktmdzG7jzMlgA7nAyfkGCMV/dj+yFbm2+HOiRxTtIktjAyzLhthMQwSS3zHaynr1r+Ij9n3wPayfEjwrG0fnxxXVpOtvEjyzvPbyicCPBy+PLJKjORngA5r+6j9mWwt4PAWhSWyRxRz2FnKYoEMcKEwIG2KWOBnb7Z/GgD6kEhRY9z7gEw8hyHY4ADYAwSSvPPb648M+MfxAs/BvhLXtUuJ0jjsrOaWdkkXzFIjYqWP8BJ6bvUH6+tawXNlIFO1kUPGS7oA4JYZZMEDHXtjivyM/4KQ/Fc+Bvg/4suI7q0iebS7lJFnYxedMwMUJ8wkfxMmSew56UAfyT/8ABTn9sNviJ8Qda07RrwrLDqMq3RSYM0cdm0vlhJvNAkONxI28cgc1+aXhv49a5aTaFA8txJbW0MZ/fXLu7XG5oncu7EKm1VwMKFDdcYFeTfGrxK2u+MdcvJmaSa51G9klvCzyrM3nPuWEt0jBGBlQevJGK8bsbqcToA0gIZfKAJwCSOmW4yMf5FAH7ufCb4rWHjGxitri4d50KmaKVkkCuyxs53uDugdRg7ARwfrXZ+KPh1o+trfQ2V48MqANF+8kiiRFZ5R5aN8qqwG3AHymZT2Ffmh8GLbxBaw2moW0gnnt98kUcMkqrEjxMXZ2B2zybJX3Keh4+YjFfcdl43Gi6dNLq8txI81r+4t0kZQskxDYkljYGFl2LnbkchSeWwAfOPjHRNQ0uQpexRMkckscIUEb0jZwrGZUAKnKkfKeVIOV6/FXjhZUuJ7h9yLLKWQnKtEQOIgobnC4CkgfdyME4r7x8SfEPTtRvbm01I28lm8rhbcDF3GGjby9zTA527yMjGCSMDANfIHxRsrRFuL+J0MckriOMlH2xbiI2G2QYkKqPl5+U5PrQB86TXIklIbcdihYxHgDco+TJLcDOSSOe9epeBru4mMyBiz/AGUuZGOXBRQi/MQTsCrjGSvGeCK8fuZHeU8BcKMJjaNoAGQp6Er1PU45Nes/D2co1zGzyJJ9ldiArbAnKmRw3oGXBxj8eaAOX15mn1ZzOxkDvICxbqAR8y569a+gPgzp1ml5Zs0SGB7hS8sgCGHJBXLgHIDjOOmAQcbq8X1zTJWvZJVG5V2XCsrKQQxGGwCeTkZx0JPA5rsfCniIaGiE7iFdWjclgo2HLKQnrz6cZ59AD9T/AAVokltdQ38U9u8ircOrhx8vyIWL5OAoTYQRk87sDmvTbK7+1XEKwTrFetMZLdIX3MJU+Z2ckkglQ6kDglh9K/Ozw7+0DLaxFJJyGCSSfLOI3ZGHRXz8rBBkdOSeDmtIftAixnhOnXKvcTM0jSSSlvsdrgExIM7TMWRW3MMYXAx1oA+8fH1jJPot5BfzQsbq2yLeGaGbYxj3q0hQEeY525w2R0KgnJ+bv2Pv2mtX/ZZ/aI0ad7x08NXupLa6lEW8uIQz3C7JAoYbduRkZyOc15ff/HjW9TZkvLi4urZvKZHklMm0BfKRYgX/AHaheSfukgYA4r5y+LN1Fd38GvafJFGuDKWQsm2UMGdVBGS4IB6nkmgD++fUvjvovin4faZ4r0fU7exuL7T1ubK5tpTIu+batmC8CZfc7pz/AAswBPG6vxV/aY/4KJR6fqF34E1+9l1BI57u1mS9EbSoQFJiaEquPnY4faQyg4Ymvz3/AGZf27NX0n4W2PhHXNSE8ugwvBawSiRjLYpEg3s5bnZ8hXBXAAK9OPi/9pvxHaeOfEg8TWt7DJcXUvmJe28zyK25R8hkLFkUbmHT+E8ZoA9l+Ini258TT3PjXw5cx3mn3PmrLptpHGEgLqyb5YtpE0KkcB+VLEgniuz+GN9D4vgguWiWNrTZBPFAzxr+7RFXesZzGCkSckb2Lc5HNfnT4L8d6j4Z1BGknd7JiI7iEsxSWMN86hc4MnTk+ntivuf4Lavp95fTa9p1zBapcMFewPySXKqPMkZtmET5WG3eQW2njAJoA+nLbRF1u68mztYZFhkcFCjG0Ql9xTcR+7O4lPmBznrXT6P4Xgi8QxFbCZUgthGELK9tbtGkpdSxMhIyzbcg8gYA616r4TfRdQ0xLmweKL7RAZI5jtURuA3n/utxXdk5BIBymcHvpW+laFpk15fT6lBc3MXyRfZmLFmRQUWHAUOuAAcjqetAEGkPDbw3WmRW7rcMnnwSXaNPbqsI2yyNE8Z8wkkjBI6bccc2DYWkkoiitow+Vkuri4ijtrLz5GDlAvlf6t2DAKTgfw4FOttfAvtNvb2yhjEdy0UBKGV5rObbvW5ML4VyThSwwAuCdw5rw3r3ouLgfZIrZroRzyz7njEvMYVGlyVHmLnnPJ2+mAC/4dtItE8QxTPZRSRy3KSLIw8sRruKoYnTYGXcCvBPUcdK+xbC006bTFv7BYLfUtVhjxKDcr5twSYXhdyeJNgUMQSpU88nFfCeuX93fvHL5qm1KLHb+XiWGPySgjkEqucgO6lzyy7sKBkgfZPwp1a+1PwrpR1OKJ3tCptvIkgLJFI8kUcwVUJRcwAgkEkJ1GDgA+YvjV8Mb3wj4v07XdDtQw1f95PLEm6SGW682VVVGYLzMuQSvDge+c/wguvRahbeXJFAp+zT3SurQ3dxIs+64hZJX64kkV8YQAhgMAlvvL4r+CZvFvhC4gtrmO6uLayivUEWyKSK4RgI+dpBXzCQW6DGeuTXwVv12O5gjubOe3lSa50+5uwsLxw3cNyfOdFQlv8Aj2liAbgMsQwx5JAM2/v9YtdS1XYIGsI3e98i4i3YfcWmIfJBQueNpU/OozkDPm19f6hfwT3d6kMfnOIbMTCfeY0lCyLHCznKg7RgkgeWTgZzXvfiLw5c6npdkdMubSW6t1xdIxYSysCwikCudilpmDEEj5V7kZOI/hDXHjg0+6tLKaOKILKLlFDBSSSbSZGYkqmMbe3Qk4FAHzX4v8E2/jjwPr2hTGOO51DTbqO2SVWI+0Ro0qPFIobDfaVA6jOSACK/HXVbS508CwulMV1ZT3FlJHISMNDK0TkAnGQyEHP1Ht/RZc+HZvD0U7aZdx3FhlYPIuokjuAWAVJVlPyyIdzE7RuAUBsZBr8Pv2ovCDeE/inryxw+VY6rc/2vbqFXYjXuXnjQKSqp5wYjGPvcjORQB4LAqsrsRkRswKRMVclYtom7DYHbHHJxnFMhnDyxF4R5cR/eKSCWiPJT94D8/TnHOOmKuR2/l2sNxcGJI5X3xkKpKmMKGQ7DlgQw5PAI96vPd2kkQhhtllR4wJHaM5RlYs2w5+XhgM9+vFAGFN5cJdrOOQwsiq8qq+IzkgK3y45cqMknOAaoT3ZGJowkbFUiK75ZNpEeRN/rMFuD1yMvwpHNddavb20TxSLC0LsGa3U7JJHADpukVsiIHgjnGfUZqK+0yFI4rwwxRwy73SBSSS25lIGQrAghTgE/eHqaAORTVptqQyMWjDKQGYhWJOTlM8gg+/Wuwh1OyfbIk00SCOOIQooaRgCrP87Kdxzkg7SeBgcVhtpNmFkkMjxkKx8tly6kD5ELf3iMkn0HrULaW7RM9oZsQNywXc2Su7nY2CoCkkjgZwaAPUtPeNRGEmkEv3oLia5jjZGRVZmkUjAIwcAkAcDnrW9pjJBDe3N45lkig8qN2fcWkzJhAoJG7cBtIU/dx90EV4RbyXcJjXzHMfmgJIoZXwrbdqbupyPTgr68118N3KxeOa4l8s53ytkl0JMqmRc7nbc4JGTgjA4FAHqUN9pcsERmScXyFpIGVyw83JEIdhICE+cHkEjywMAZqKCTTjLcR6gZpYpGGJI51lkUvy2AJBh9rbsggE4BJwTXEQvNboblI0KIitHPK4JcoUL4LckcjC453Z6Aipra4e4ZGS2iKBg0xU7YouQBsDZCnJPzDJAySDQB3Ut2LcK1rayyxIrMm8edtijTYkYUsxj+UrkdOciufuddnIdXtrSXzWLyAoq4OFALSZ4QMPQY296xrjXZNgEhMQikCu1qAWKKoUu53csAOOnCgnnNcXq2rhjPLHbyH96265klACpNGAmUjGPM37s4BznGBjNAHQza9KGkkZ1AUxqsqbkIjTIwr5JBG0DOQcDj3D4qluofs88CXEccYNswZ1mjCvzudmbzNwLZ3Ak7uxFeS3Op3CRnBYxysR5JPGFwc8/w5YfWqy3135jJB9/YzFtxUYABwGP3gRjj3oA9Lk12J4mjlcIA6H5AN5YBt4AyBjJz+GO9Gn6lp4nicBjs+ZnwcI+4YfbkjaWwMe/vgeWxyanJuK8l1QKrIHDKSZCqYBwPlyfUE1fCXls3kqduVRnLMQGeQlgRhV2AFMd8kE5xigD6Hsr2KYO0dwcSNtARsszEg7GG4ZUqSeOn4Gua8TmUFG3qxbehjZ28xk5GAQMAdsDH+HE6NPdW+x5G+STYqnceGHAdSx5BPTArb1C5llXezjcFZctjJO4gnGDjjnjn3oA871cpC+3biQD5+OeuSAD7Y6+lJpriVkMmSY/nKYwjKDjaQOoKjH4/Wr+vWzTeXdRxB2KhJFjGclQf3mVA5wRnjGB2IqHSITO4G7btwQvUjB5IBXoefyoA6+CLzVaQJGCyl9uV2ojAgDaBgsGHTGfXinXEkz2MtsEiy0DhZFCowUI+I5GGNwwDgH+97iul0jRricIghAeRkUYYI0gYbC4Mj4V+T7fLk03VdClsjJHiXZ5UrokihsAMyHLpgSD0K8Hb6c0AeGJEfNUuI1G7a+SxLBufug9AVP5/Ws+5JaWSRQAhYlc4BwBwB+I6e9bGGjknUhQ+JAhcD5SSQzDcOCMn0PHGKz7idZVjiWJYSgcSBQNr5PLZwCTjIOSRwMYoApb2fa0hyRjbu6hVHC5PTsKjxuIU87fQZI/i4I7VP5XmBNjHeQxII6BQSMevygk0RMIZBI8fmKhBxggZIIBz1xzQA+FYRuEgfdgsAVG3eACisx5C468jPGe9Rl1VlZSWddrNkLw2WJHQ5H3eKRma4KuwIVTtYBhkAdMA8nGOvXnGaq/Mr4HJBGf8T+dAH25+x7+1tr37MPja/v7N5rjwp4otobLxLpnIHmROz2uoQRbuZoGkkAGQHSVlPQY/aXRP25vCfi2G31K0vre9s70QLcwQztvV/LXzhsfEkIB2fKTk4yD6fzCuJQELABSuUIOCyjCjOOoBB6+ta+heI9Y0K7W50y9ntXB3ERuwXAwfmXOGHXtQB/XV4U8Vfs9eIlutX1D7JJquowkiWQRXFzBdyRNFHKonDA7XkK/MCBgkjPNd+PDPgPWXllsl0nSoFhZYbSOxd7u8uxOgSCNYQVVGTMjuWAVYguDkV/ML8PP2iZ7aWBdUvri1vLZdse1mWxnYfddxnMZ6nBwOx4OK/UL4R/tneGdO/s5NRu5o1jggiuZpGgkeeYqv2h7bBOxOSYzkkqgDEbqAOu/ao+BVpqfinwxp+nWRnmubyJWaCADzPMPyxqvlkLJlSTkchjjg1Ysf2RdHjOmC60EtcMqpPDJAJJgQoAXf5QA+YMpJ+YHgZ5NfXGj/ABu+B+va/onjC88R6XrGj+VMbYX19Y2up6TLaFPNN9p3ns0BLyweXIoKS5O3GxwvTeMP2ufgpb3V1PaajprpaWxMM0Tv/roULqGwCAzGJEAYAbjnOCDQB+Z/xh/Y60ePTp9TsNItlJiaLy/KLS+ZApWRv3WdrnAIyvG7k5Ffk34u+HUehalqVnJut2tpZESGVWVkbJKpvLjJO1+CBjZX7i/Fj9tTwDp2janLYSWt7PqFlcx21ssO5R5vmKZYnRgRcrwMjkOGyRzX4qeL/HC+OfFF1ql3IbaMCdkdyzyOpRmETNGQ3IVgzHPbcKAPAdY0p7P5xvYBsqAxCqVyrFSrEAFs8854965WNYy2HBDZIJ6jBBC5x15A4weDntg+ma9d2NxKyI28FwrNGVY4XABVNo6KCep9zxXmUyDe5iJZFfg5UNjnkgcA8frQBNIxefejq77VYjaFUAIMnBAyRkdskiq7SPId7tuc/eyNp4OVOQPm5zTGKsFC7/M537sYPTBGOc8Ct3QdB1bXtQtdN0uyuL++uZFihhtkaV9zMVA2qpwPqKAKFvJcybYYtzNKQoXYWOWPQHtyT+Vfox+zL+y/LcXGj+N/iFFt0ovBeafozAtNOglUpNLGcjy8che+ecV63+zP+w9cTtZ+KPHOlf2ncyiOa20eNfKhtGDExea7Da0m8ZIAxzX6G3vw5v8Aw7piyal9n02z0yBlttPiTZMIo42AeQKV8oHaCSARnJzk0AemaX4s8H/YbDRks7WFraygiFs8QiAt4kMG2b+8fLZOwGGP3s8d54b8D+D7SZ9Vg1K/aDUQkxs44Y4Ft5XQ7sXfl5EKsAoBGVI54zXwvuvf7ah1OzsWihiWMq7XKbLmCedoDHGZjkOpVmZThu+Oa+0vhLqV3r0d7Yrbh7eJJAJbhoyqLGuWJSN+Y1y4B5z35ByAVL/x78QfhoLrW08TibT7a4SQ6V5cVw0kEUkTJbSea29C3l4YRcbpCQACRX0z4F/bn8IeLdP0/RvGPw7uNAv2thHLqkcf2iwkeCQq7bWYNHasFiLI5OTgDBAJ+PPiX4Ps9T0q9/05nS2uWN5NAVYwFHd3SERsP3mxmxkYJU189fCnxJFpeqXOga7dG5tEnLJHIFXzUyGt4QzKwkj2xxKw9Tjs1AH7W6Fqnw7+ImvNYWeq6dp1lbxB4rNb9bUXOoXsYIizN5crRRp5X7tQcFznHCt+RH7f1rp8PjXT7XRdTs9Us9OhW3uzYkyEywOwmiWTZtZhGseTj5gwIGea9k03WNGv9Pu7txJbXEry3MP2W+ljtUmYloFEkMpMT+ahOG4DjKjBGfzV+MnizxLDq2ux6lcHVJ8eXbxzpLcXMO52DRgSN++K2+A7DDHBLHPNAHxv43urvVNamX5kXa7/AGe4LQiHy1dWDKcBWzHwQCfmznqK5qxtbaYSCSXzmQyHyIQ+0/Iu8K8oO4hDjIwPlJA6k39S1KHVbmSSSNY50EkMMwEqpKikBBMpYgkENkkAjf142jlJ9TawvDZ8RhwUZRPkSAqGL4AGVIbIPIwxwKANt7mWN3XTwsP7sB5VTIXyzgANIAf9UowMbj3ya6bRL26eSSK7vH8gRJIVLhyTGvzLGWUDeMrxgE4x71xNmZbhH+yW6vtKNNd7fMaBiSoIUsNxxJwMjoOtdNpz3G5GkuWMiYi2AYYKhEacd1IJ5APAFAHo9jqkMAVYZ3d3dk3vgb7XAVVJMe4NknOTgdhg89BZyWy6i08VsIIoWckRS/ao9zhsCM5Yh2OBkBwclicdOHhuHif9yrExB2CSRpOBt3hipeI/KW3EAj8jgVswa3Yzq4guZorvy0t5TbKI2wFjz54QfvDuRNp4xvzuGBQB7D4Vu5biaWWNJxKJWkJiuZUdUjUxFGjFuhl3SEsobcAqsAQTk9Qb1kH2e9UyFVeGFpVMcjiQuAYFLBnJ3HaTnJ6k1yXhWG6isIr77QksDuiu8ksvmLbl3Z0jDAmAl5iM8/MMgdTVTXrlbyWKaVZRGjxr54bLyWyAIFErYAlB7nI/dk+goANUt1vw0hmCsfKD3Ehkmk+Vgqxs7rsjZYTkguo+THUiuPvLX7JcqLSV587BEyjAMibwTG4wGXeR0JBGMHGKriVZTHZ3DqsDKVWXMxJRlDqR9mjIdlVeTleWPI5xcvGS1WCztxEkZQmOSWR5ykojAkKyJgbGbYfLIyCeAelAEEuugWi295cut1cSKJC0EkKwrG+0Of4JH2qQ2cgqR1IqrI6i68u2lguUkgALGJcOWw0aKAP3ZbAG5cH5eeKwJZ55JJGvHlnYoZI3aEKJwDtVjGpDE5BBOCMg+lVp9UZkCWqAIkWRACGUhcD5nI4JHfgAE7uTmgDr7uSS3l8uSM7DHGlxZTYldGRVJaJsnyht3bSpDAGsC8sbdZZLhZFEUtrcFoJZpPLQny32W7kAsNpAJIVuQc5GTVtL1SnnXCTtdERhl8wMke87iCATuJXJHOQRjqTjKupDeylALqFWZ4GlWNh5fVWbp8iHA7jnJyKAMbUbT9ws6RY8nY7fvTggqQiowYBmAAJ654yeueSXVbtZpYyFhEpaNs/uzOrMWAdVwJFJbuD2PWulmf8AsozSPG91CyHKyljEZlUATlWU7nCkccn5iQQMVh31xpeqMjoRbSwwqgjWNF8wIBGwbABViQcAjJBGT3oA1JJ5I7e1WNwSWKqkbjcGwDnJzv8AmOAM5wvbg17H8M/Gl14e1K0lYiVL2c2s37xkLwsPLlEzYJj6EISdoKkjivDYUu3MTrCxhUH7PG0JWKbJZWOY2wkpCg5Jz2z2rYg1Z7My2xtpDI7L5BkKvOMFv3EYMmUQuCT3yR0oA9o/aA8Jw3SQa5oiH7DqUaS3KxxfvRKzM3lTlWIBAztBABVQTnGa+IbxGszKH81ZUQLJnyvJ8lseYcnYyzI2wAYcNk8jHP3/APDjxJb+JNDu/DviO4tH06RYwkNzMguRK5CCS3kXbvZY0X5Q4I79xXG337J/jzxr4ovtP8L6dBDo0MU2oxazd3ItrL7AIXn+aZAQsnlQOpz8hYABvnXIB80fD3w34i8c61aaLoduFN7gNcy3D2ljaBWAa4nu5m2IoTzOGYglsDJAx97y/EP4c/steC5dC8NrYeIfiF4htntfEmtRXEd39jUkgJpwbH2eJGVlcE5nKn7o4Hyd44+KOqfCrSZ/hj4Yi0tY1jVNUuIILaa6a4jSWNw95C5MkgALDkY3fdHAr5Ll1l9TlWW6nkkkmfdIzM0jklz3bHGM5B6mgD1vU/FNz4g8QX2orczlbu8luZCy9BI2870iJCDcehJGT1711fxE8SX0mkeHtLjihZJbVZZVaGCUuylBHKDtJ53leSMncCDwR4TbXEcF/byWdzJEqumHIKOq4Gd20ksd27jocDFem+Kbu3aK037pFXSlZJy0kU7Ey7ikPJUJk8DC7Qpx1xQBydjcf6VG8Ze3MQBAWQsvmFmVVHOAmMcc4ycYGAK2p3nn3DyS4cTbUxEgjAwBkgHjf8vfJOc1HH5UUaPbTmXezK0cqCN4y2CMsSc5zjPtVB2YSO7B3lRmMS4JQEYyx6EncTgetADJlilcRozDduO6YhShOMBiB8w2rjBA/KtvhoFnf9y0cSJE0KllnlQ7dzAsfKbZuPGASOmea5ws7uXeQMf+WhJ+Yk5I4I45A/76rUa73RoNuCjFRt+VNjEZ8wg5JyMDqDQAM8At2O+VpCWLZciLzDlsqpGQdpUZJIOTVQXDu2wBlBP3RzwBgnHrjJ+gqK4uw3yRryR5YjAJwMADG48kYqoLhImG9HLYXIZ9pychgwIORn17D6UAWr2aISpGkjyIij5mBGGILSYUDhd+fyNVAfMZUL4ibdySASqkfdLEc5PHI6e1UppBNKGXozM3A+QgjOFBGR1Axnt0q6bR5IF8tSxXAwqkMFJJPGOnXv0FAFSWcwzPDlWWMMArncGXGAAR94cjBA7cd66bw7pkl0IvKgZpXY8YwW+Ul1LlcBvLJ78bxjkVxf2eQXAiYMSCBksxAXJx16deO3FfQ3gHw68ptY5WZlmcL5Wx4k8xcKAs+wKzrkE4JwOvPFAHp3gTSYbS5R2We3EKW1xF5oWZ55lZ98KI2BJDlRkkgEDnJNe5aLOs08l5AT9sVWDW0kEESyiaRTHKuHAKqvDYB5JIJApukeFmfTHljt4pxbs0cQind3Dgou3aAykcYZ267Rt6mth1+wQpE9pHZanLDcJKxjaW2jEaKSHES4jkCxk7jt5bqB0AG+JLi4l0iS+ktpdNmyzM0b74GjYx26kLGoCx/O3HO7GBz1+RfFLC41K4iLNcxMSI5EbymYgtGTgk7EyrNj+tfQnjrxBcJZSRi7ErrBb27xqY5RKFj2486FjlAgdwDkgnHBGK+eJGtv7VJvERXlJKxh2jWIyqRtkKqNjA54IHJBx1oAIBLdLHdm0CizjgSC4RiPs52mJZD5b5MjKMc4wByOa+iPAkBks7aZkVWeP96MLMJmUxm32gtuRy8aA9cZHY14zZ6VB9ttrK2u5kN0yRmKORSyQsg8xpPLHzRCZS2BkEPkkEGvaPCAs7CVFvJdoVUWB1AnDT+YIlMACgNn5TnnAiwKAPprwHpqG2t9RuIJIGsblJpluYkmWZZrvy4U8lVxjb5jDAxgA4yePpWS4je3tRHC3ly3sqGFfmgkC/OpliVhvQI7glskYIGcceP+AbO2s7LUZluzqsLKZmhIlISNdrQGQgqBc72k2EYBZ+d1etW9kmo3Eg0+7ktTsaeG3uGwXkjWIiGJmzhWkIV128qhOTzgA6/TNFtLW7juILS0nt1itC0BbekcrQxtI9u6cgyMoV8kFWk2bcV6xcyvcppv2C0gtbmfC6jbuQYrd4Ydm6MK5ZSAFOTg5VWJxux4zY2F3otiLS8vJRdRvaBljjjzaFC0hmLKmHY89ecnC5ANevaHqFk4awBuLx5JGju9TiYSukszJF5lzLEgZUVwx5OCGI2nk0Ad0tkmoyLYWQjM1xa2j29lBdmYrJbWrSNCyqp8uM3Uo5JBXbg5yDX62fsWT3enW6+FbgrfebpKwNCVc3DvHbiNxKSMKAdq5x/DwT1P5v+HNB0LwjGb2zvkk1FInNxLNLFGlzLP5l1NbxvIPkZHbAC4b5AoBOAf3M/YS+Gq2fgZ/iPqeli3vPFTiSytpMGS10+KIRLLCu3OJ50kbkg7WUkscgAF/RP2IfAXijWG8Y+OtEsNU1C7uZZorK4ViljB8xt3SILie4Mu7dvyAFyqk5Neq+Gf2MfgToa3MMXgHQWWeW4klSbTNPeKRrhJIJm2qhJUxsCfu9B7g/VVpblQwnO1XGSikt5YAChScYI2bAcemR1yVn09zI88Mk3mBWTYJM4Ubn2qrEBWPy8nB4yTQB8ffED9jb4O+OdIl0+TwPomnzWNu1vZXFrp9uhjgRSsKxSRqpWXhioLkpgbuMLX8+f7X37G/ir4MaqutW1pfXmgT3DpY6lZ2zyCJTNhLe5SOYFFCBiDkhjxt5Br+ryPy9HRobhCkchXMsrSTvIVww8xy3zOV3DPTkdeM4/jf4Y+GfiDoVzo2tabZ39ndovyS20NwY3Vm/eIZslHGcZBGCM4zQB/Nf+yf8avEEOo6Z4M13w/OYbW4t7OQOiC2lBmVbS5eJ28zazDILrwATlcEj9YtT8RXjW0Mtn5toWiYywQmIFXRyHVvKkJVgyk4IDDAZck8dRqP7F3gjQ9SfW9Eb+xru2t0UmDZCs7W+94GZgmS6Mz/dPIyOQMV8R/Fbxxq/wr1q40fXd0Sbne1ZiscWowvKgS4RsYJIEq8sMeaQclRQB69b6IviLUmbUlVLVZEMcUpZh/rQMHYeeuDkNjcT1Ga7S8+DZv4FOm2CQWs8TRsiRkrAhyxDBwN6D5QoGe3QV5B8I/EepeLmgvreVYoFmlaZQVkRIVZWSQTL8uxlbucqc5BxX6JeEkDafG+I7rzFXYFiYqQ+3a5bOCOx4A4/AAH5teJP2e7xr+7nngnultIpHtyEVYEaRmZ/LUKQIi+WwOMnrivnTxH4N8SabPPYRW1zHZhZWLcF2mAGXCuxJVovQ8ZPA4Nftxquk211a3LvYxqCJBOroCyrES22TylJKqshHBI67eBXw18W9OsIpHsNLSEXDzDqpQK7E7cuq/Km4jdnPyknnpQB+SmteGPFmta19m02wijWF9st9O7x/akCqgQyyE/uxjhiQMpgcV9D6Voeq2OkaXpNtaxwymAyTO0YG54oRkkqMs3mBs85LNXssPh9bS5vLh0JvTbiTyBEJIJLuMHfErOAApQ5B2H7pwQTxUTU7iC8VNb00wmxVnt5VXdEAw/dn5Dja4xk+4yOSaAPDb6HU7+wjOpRSW6wrM9y0sZMhSJANyqMksGbOzGec4GCBmaZol7dWNmNJtRNMb37Q8gjYMkkcrRoGUKChYvHkMeMYxXtV7aatqby3Edgj2VzIiwIWkUsTIQNkm1cQsAoIYgYPOFBrVi0fUtC0iWS3sY7e8WIyXqLco7hrhjDE4SJm3RfIwQLxk554oA8O1Pw3NpsCOktvuXCXdvE8sqpcbPmhPmKQkokJyflyVO0HaMeb3Fv4k1/S9UXR9GkMNptS5uWhW3so3RXkYPcyAhmKM5zzw3Y9PXLLQtY17V9QMt1LHpcrRR3MkrBYmuI3kLGCBATMNgADNtXnOTgY9T1C1i0bwg3h/StJ+02cs2ZX8pQTHhcvMqvibdLvDElTtBJGMEgH5ganYX9rctdXUELR2VztnMUrtl3kVmVLdpQ8qeYrA7FIwegBJNnT7vxRJqaaglw9hBCsUSWogWP/RjcKkbtMPmeQqJ9pYE8KoOAoH1LdfB241vxRHHNb28OmxPHdSSmVJt37tHkVVi5znbuVgdpJGOpHVX3wztN0yQ2QMcLRpIY0DO5TeCWcp93buIAOMj2zQB/Lrq3xQvPDmrXmm37LcXlvfDzZEKtDGWGVniUvhowGfucFsjjptXXxZ07XrOwtdPmaG9srmC6mjQRgsHcpcgEks+75GJBGAm3B616Z+3z+zFqvwx1vUvFOnafcJYXMlwpniiCRmMuHtydmDxD35BU8KRX5Rab4hvobqPypJYriO4KLJ92OJOck5yS2SAOg9evAB97S/FWS2thD5xnYTkMftLgAtxIGRoxhwWBJ6kOF64Izte+JS3VmsKSyxytmZ5GlZZS5IRBFgFguAwBB52MeM18N2/ia7+1stzcyMoJZmc4JBKg9/lyTnjnAqe+8X6rLK7PdEqsEaRL8uUEYCII3KnK4znI5XOOTkgH0bq3ja4sZP3lwyTfIxDFzJiaIMxdxOflZcHOScgZ55ptp8VXlmFp88O6Ql5txkkkkUZhjhjWMKclACeN2/sOK+U5dZnuAGJd5t2CqRoGMYX7xcNl2DdAeecDtTP7YuIZR5U0iAMHjRzjMh2rJuwwKNjjjH86APu63+LcGpWcEEl9JbatAFZHlkURFg5XrFGPLn2YPzht3YklcPvviVdG0LXN6Bd2i7wRMPLddrupYZw5fYoAY9SM5xivhi3ubt52YT+ZGUWR2YkBxuAXhmLE9c4z7+tdfJd30tsxKnyZIlUK7klBtCoykn5uR0znBPGOgB9Dah8QZlaB4buYyBZDLJGf3JRkx+68sjc218Fs4IwMYXBba/EO9hRXtpop5ZlMcjzylBHGzgFkzJlWUscsSRg54wTXy2NTnj+WSVnERCQoHwSxKAnLMuFMaNnAyDjjGcUrm9nQsyO7PuO4LKsiEszDKBGIfGSD2/GgD7NsPiJdte2kEtwjGcxrNDO8atA4ddyoeVKFEBD9+Oa+zPAurK9lp7RN9td4H3iHMrIkxXy1M6pl5MB+wA2HGQK/IjRfEMs93Bb3LKVhQGKQAq4kEgKqWDDeBluX3bQxxjNfp5+zdKL2ew0ydmuLS8XMs0TDdHII0VMvHKDGu5pDvA3ZHU7VIAPpKUSrZTOzFXEbTrbTB5Z2DKGbyk3ELIvXAIPykAAjBxLa0le63RWhmsrctItwUMCqxjWWSR2XqwkJAyeoHyjofQPEVpbaXeR2qRsWHkhUQwtHDKlupLZwTIrKEyx4YgnJ4rlItTze3Vi6SC2Ksn2dobZ02xorSASBSXUSSPtIOdqYzkZIBWmmi1DV4lurWMrEolYHdCGBbzMBxtLfN0znONuNor1y1j0hoLZ7bel1bRY1dERQ0U8haJPsyyoDwjSBwjAHIIznI80tWjh+2Sz2Yla5mW0iaMqBFn5jk4LONhicBSVG4EBhXSaS4gs3CXETi8WNkaVwHYIJf3eA25pAokHCc4yfvAkA19ZtrSfSbotKlox89vs8WXkjUyGCBTEQArbVjJJ/56gYBGK+OfiDfalpusafatKJUtZJJ08zKhdvkmXD+YAJSEc4AJblcjGB9kXUUmoxGSW3RII/tR82IKpZiYpow8gJZQMIFAJ746YPxv8AGKSC4+z3yokNxFdvG6oS4ChlTc7dXZ+D1ODnI5NAEyapqmuShpBE90VTEYQyOsbRqBIJGfDPsjHXByGGBzXSWFnqDxx211amKUCOS1EwtoopokZwH/d5V3A3fOMd85ByPMdIvJLbyDDPAiSxyhScl2iTactDKpUsdz8nOCoweDXrPhLX7i4a6UxG7+zpJMJ2EZlggdEAYTE53FgVAAwCFI6nABvWF6Y4ZrGG2NpMDKs155iRRYDLsjhlYh1UsxDEkAq4XlcimDU7mxmnjkij2GQXUTK8pWdVb94JAJTv3NtGWOTuwAMkjG1Ke5ntJJllna4juS7wvA0YCgBWdSw3GISAAnGCYwck8Es761msJYEKT3MskYn87aTFtVtskRQ5VdnLKRgeWDkkgAA6LUdVdYLi/tWZUUKPsqlndp1cGPaIlyQFchFHfABPIOZp/iGC8lDNEyPjEivczQySGNDiTy24SPcCCDk7jzxgVxlxrp01b1IWEiwRyXH2OS4ZZt1vt3yxqGLSsJAhRgpC8gciuX07Wr64vI5Le1ugZNxLKRMEBZWlieaQhnI3Kxx83zHjIIUA9/012vrmO7lEaW5YhlxumEi7gZfMdjuY7fQk47jr7NZxW1za28kHzz3WYomUbvsskbysd3mOpVjGq4P+3ggYxXjOiRXl9pcVzLbGN8xvFJJFtSfbJn5ZVCkPuADYzwTzg17V4XCXM0Suj2wjLPKqRYeVeFMsak7mLHHLMoIc4OBtIBFe+H2uyzTQR7W8zZ5jM7sjbBGsSRNy+7cv8QHzMxzwOY0vR59J1O1eKzUxvIDN5CylGEZy4jaRADtVk3Yx16jAz9F2uhPqNlaylJYJIXG+OMpJFFGohkV5A2ArSKcLkgZTJyGG7SHhcKgYxxRXHz7YdhdWIb5giRpknjB5yRwec0AdZ8N4tQIS+8pDG8MaSCVEiy0DZGxBu3MGkYA55B/Cva9Nv1gguLK9WBGnllkgVT5+6LKbZI9zDypAVCkjB+bHOSB554ST7It1aiaRGUYmt3idI1BB+YbkIyJUwwzuAHfNdHdwq0GJbuNZFuHayKqk1wWkD+agRcGMFMgHg5BwcnFAGjqV7EVIt5Ji7xy7ygeZY3RHkl+RlbcBgFsA45wRXhPirUry0aWR4I5oJXU+evkGdJY1HkTyFIMqEfI2k/Mr5J+U49MltJ5dP1O0SOaG7juRJDe+bM1ybdIgssTRL8u4liW5YsHIHFeX+INKluNNWOJ/Kimt281mcxu8MQ4Eu0DahdEABwATyMDAAPAvEWsajM8/7yONbpvOuVRDJJL5JLgy27DYFASVgW3ZMm4nPAytM1eKa2WbT2HmKrb0SYKqQK4lLKFXLHDEEkYPvXYW3gOfVYrq5JjY29wsgnmO8XLMsrrEQnEgUIwAPGGG3rmsWT4Wz2UUSNI1mJrmPYsKMI4ll5KiMk+Y5OQAc5PDFTmgD3v4Za8LS0N1qH2I2kQaW2iEzia4HmEuiNKjKrghuRhcgbkwcj6atvFF9aW0V54cE0Mxle4umBSbUDbqobyUlfAjcnef3QQkOSd42gfH3gbRJ9NimErvcQKz20FrMIZEUOylLiWHBCuIixK9A2M5wa+g7HWza6Q8NnPdJcGB4WtwqowB2rIgbyhklAcbFwc4LYNAHsGg/EEXsaPqc6tdCaRsM8sJSV2EjQLH5hMUm2Rgzs2GL9MnFemReKLRJbiK3t7ZxNbSvGFbmIswkcghwznKEEY6OM4wDXyPDYx21hbzzSpFJMLhY7N47dXjtYxsinugZGfzGlG0qU2hUzgNW9omsxXduJJ7p7S9s4kjR7W6ZkBi4aWGMEiH5eMlmJCtjPVQD3m38byRTzvbSwMwheMW9yfLU+WzMFDJ8zfMX4+X5jyTg08+LrTVoN1xaxx3Khld0kbJiydkwC528g/Kc7gn4D5muPEa2V9JFFdRztcLJbtNby28jNGyMS5Z+VZ2LA/ICcEdMGui03WJ7y3C2l0BOqHyHRA+3buUvKkTDy/3agHdgbsHAzQB3usWCXonvbO/ii+z4kaFkaF9pIDyKAVDgOANp7SdWrCs7ibSZWgvryG4up0W7hjljiWR4W3pGQGGGUlHxjsMEdzh6Z4iFvf3EV5C0v2ZhJAbkoI5tnlo4iQx/vVMjBjvzwuABtOItT1CwuJ5tYu5POuI8gICAwLKwG0GLbEoVSPlwctgYUcgGT4p12xt0mluIIx5pVA8McUiSJlg6mNnyHRWclixyRkDivFtITRdY1WW1e1RDLdSTM5kMVsWiXc67nY+U4Qcr3I7jr0Or63ieR7O0hntZGkKMsyyvG6ciNmVSFlBUBlKnHKnHIHK6Aqrqrz3drbebLdQ/aYpGgeGGKdnWT9274mm3MmMZ2AZwCMgA9dvNE0O2m82aW2a1kt4ZLf7JGDBGAo+UzIeJt7EMOx9eKbN4F8P63LAl5HB9gdh5gVVVoi0O3zl3AkykfMe5IGAO/V2kfhuRYYbW3gNvbRyAxzSZkieQqSVWQ4dQ2D1JBUdQcnltU1lNKupLW1LeVDFKwaVA0Ft9pYrFI02VOFkYY6n5l6AggA4XxN8FdH0uR3iniWGPMlvMYtqzQyKpLSZIaKVTIobAIyQT2z41rfw9tItNlkgkWecDEUuHCMFdw20ldsi/KVwDn5s+9fSmra/b+J9IutDe6826gAuUmysjsYkEdzDHOJDvhZFR9g/iQEZIyviF9p9wdQFvGwMtrEHS1yWtmjaJtkrxxvnPVj6HuOgAPkvxTYXell7OOdRdOzAwyID5m6WImFCEUsoVhkZ75yTXgniDw2dNuDd3ZgidpnlurSZN8cMYbAA2tngsCoXK8nnOK+09W8D6td3w1K+t0vo4JNzBt0bDAIUE5AK4CYAJzsG7jivI/iJ4OVNFutVnt54bvcxQBV2yxiMKAqrGcASE5XgKIySemQDxDwrrm3UYmtiY4UuN5b5VRnDbSxVsMIgpxyWwQDwTivu7w94+srVraKYWkk4gDEwYlVVWNSymRMfv22tu6Dd1Pr+acelXlndKF1Iw2/lmdJDCA0ckjMzxFVjJkP3mG7lR0wens3g3W5tKuoZoXN4xMSNHO4RzIWdJWCE7UQ4TknP3skLQB+nPh3xzphkuI7mzMdu6q0M7JIHnikCyRh48BdzMQwCkjPVvlBPv/h7WNL1NDFDPAwwB5brGJreRVKxuGfPzCMhSQAfvElsivz68O+NbXUAoub6K2SAQiONTC7QzQsTLANo+ZA7vhs59Ote9eAvEvm3Ilt7uGQIwAa38pUlgAYq7bQDImwncAAAVO1SuCQD6fvtPtWtYzFNNIYGdg4WNQ7Rk4ickH5AyjJAyQSARnFeKa1baZdvqU19YxzTvOAltEqRB4Myi4ljeHCqwYLgkHgk4wCa9SOtx3Wm7jIJZxGssUe4gsActhVXcWyigDO0mPgcV4T4i1Zhd3Lxvhhkqik7xlmwGUgkDeD93qTwTzQBkeGtPig1K8tdpTbcBf3bozFd6/IxAKgldq8ZGQec4zwHxN0WU3RuNPtZ7dEVfkbaRJjyzJJJMW/duHPyqMk9c44rY8LeL5LHxWftDxQR3CkNvQSJKykAuW3HbwASQNwx8p611XiLVbK7nmjkgEqsPMznZJkIQx8raAyMxBOclgoC7cnIB82aFb6g1wgt45IJCzQSh98ccjzylYny2W35ZiBgA8deM+sQWrKi2MXmyXBJaWQhvMkBzIV53cj5+wwoGfUcTYarZSeILhrctKbeckmFCQrr5SRmQhgMnK/eOPlyDgFT61rF5HbaeYog1pqF1E6RzyqDPazAOCI2WRckgMhw2Gxg8YFAGZe619mgFlBfKtzIUElurNG8CKQXBkjIIYhhuCkEE10txfwadp51GW7W6+3iIxosImbfcpHbogRUL7AwwzcrGUJYjkjw1oWt7y2YymWXMcNyJFcyuu7cGIyQGZvMz6bSM9a9S0y1tbu3Hkw3REAVI7guRGiyorswTOdqS8HcQvUgYxQB6/8ABw3P9uqYdqhpQsuG3xKoJ3eWp+6ynkn2Ujmv1O8PqkGhW373aZIQdwUkuchW6E5OR+OOQa/OD4N6FBo+p2sVxCUlAR7yaeFgUaQIxlhCvy+whgMHlj15z+lNlJbmwtfsBb7LHDmBpMo8oCsjbkXBDH5iQQcA+uKAKTiB7oNALlptiiSQNHGjOxVWZfk+VwAvbr+IHolvLstIAXMnk27RKrM+9wq8uZAuW5HJPyknII5rhlkUTw26qn2gBACOI8mU5jUbsAggZ+tdv++NmI2h8hI4V8xgyMvPBO9Ruxluc4Hzc4IoAyNRv7WO2LEK/lmQSuspMxkUsNqoxwrq/H6HGOfH9Y1PdbOshkCuZYljQqroGYhWZlGTgHhuvPPWus8QwXFpb3cixMUjEkwIfyg7FlRwoC8k8cZJ+YkdDXl8tzLewW/mQOLeQO20bUnkdQwMckgXkBW4JwehzigChc2c0PlvDPO9tKlxK2+RXgkmuFHmMWlVirbVUqoYAb2xnPPEf2NK15JMm6RtszRRxlAqhNgcZYcoCW3AEcHII4ruTPZKl2AcPalSIWZnZS6ksWRjhV4P3hwenXFNjuodcs5jPOlo6yIxmVVE+4Z/dGFFVcfIgBAA+b8SAU9K0vRRGLee2txMSw85EKucgE7QTgttJ6DuD7Hbk8Jw3bJJZeTaWf2d0lSR5IpZHQRPGwk3hVhOH3KEHzSgBsZqpJJp1tIrKxaRY1XbKV3EgYXYowxYk4IHAJXd0FZd947stLYwtOuyVTHHGCcNJtBe2dXK7lygOFOSIyexNAHMX+n3KKYZEiby5XCE5XIySkca42vGCCpBJYnkselef31yLS8jt76zAEJzE67VWRpJGARvl3M5XdggMMDBPTHX+IviJo2oamkCm2tITjy4ydojni8pGfe53bd3zADcRuI3Eg1iX8mn6vcJcLNZxtIAsUiOrjeq/wCtQPIcru3EbiDxkgZoAzI0tLq+i8qMDeyGAxhwpBO5QR5eGfdgHuQRgkVZ1LwkJgqzW5ieF2ZWVclJCrJgvggszAYzkAN0rodPg0+FLcvcpcTGUGSRkjXaRIrxxqvPysuQfmJXbwBivRYdIsYtLSOG5MjNK7SicF2DTO2Fjk2fdyGIDHjPJyKAPmmPw5rmlyNcpemT98/kxyXAYq7vEwOyR8SAZIAGVUKxwPvDTN1Olm0d3DfytOwwkU8S+VO+YY59ssZV088gNg85AG7OK9lfw7PABFPYm7kn+QFxnY7EhJUMLYZtxB4yDtweRmqj+H4WZonhCTRhRlsDJBJUIT/CJHBAIABiYjBHAB5ZaWGoeTFeC3kEcTIrrEC0nmA7cEbfmfJwSBgZ5OMUraRPcTC8upJA4BSOJ4owI+BIXXbgjdInJyBhslT39mSG5tFtbBoo2jdQ0k2/eSjSEht0bHPDKMADAH41vt4Tt57WW/8ALIe33GH92xgkldQXWZlYKQEUkb8g44+bOAD5+tlSCfFzC7LnaFyo3ZCsGTAPrnBGNvXNdJpehpM8yPbJO0kPmbpA8aw7SH3FYyQUA8vLE8lgADk49HPhmwvd32hI0EqM8O4xoeMOVHAKyDIBB6fjiq+qaCLS2cxlkSOLZEYwdrqNqOm9AfOGSpIHZj9KAOctfBkDzrMdxeIs0bvKJBbmTLNt3vllK4AAK4wODXQP4duL218u0ImdD5e58iNMsuQqt/qwVOMgfxZyOM8S2p6tptw8YnMsYkCeVEwAQArlpHdxvyc4GMcYGOa7vSPFF/BcKrW0YEUeydZCFSRAUj3KhUM8pDc9D/EMkZoA4jxL4SnezbfHJsuFFtcJBI8JkQAqWcxkecgclR1GXU44qh8Pvg9Yafb6pq+pWX2vyI42S2dmUmcSvl1Al3KEZodw3MMFmO35c/SEuo+Cb/Sla4a5hukjZZmEi3CQy5DSBtkAMbMQdvPHldAcmqh8Q+HNA0lvKvWuEuVCIVjQOBIDI8gDBsZiV8SAKvzqpU7c0AeL3/hKwElxeXVtaLc83CNNCiiZ4AiqjKMrI0iLgqoAO4dR0+KPjr8SvCfgoFLi3t7OKC2khiil2BMMxa4KiTG1zc4B9NuAuARXt3xu+Pdpohb7HLbmOBPtDvI6yNKwUjDqXIbLnnGDhjzkivwU/aE+Kw8bapql7Nfz/bZJpHuP3xk6ysdkS7RiPbjJyc7skDAoA6H4xftCwxzsun3i3EV3loY4EiaMRtggCQTEvgF92FAGMckjHxB4q+I91r9teWjEI0zksykEsQY9isxb7nyv+Pr0rzHxBrH+kuqyNndw8p+dSwz8u726e1c7uniiLtcrIhYTKwbczOBu5xyCD39sUAQQuX1KO3YrCSQruXztcglpGweMgDj8K1PFFxPHptuu7MQ3eW/A5zlnAAGD8vseKwdP866vC8IWWSF1wpTLMrNg5GMvyTnqcHPPNb/iueefSYLaZFRrUkbAoGGZcgg9vlYfgKAPG4hLc3JilLHc4yGYgByV3O3qeBn6V6r4Y0W1nnntZoWdXiR2njjDGFY2CNIV3jd99c/MODXMeCdJOq69bwz/ADb7gNIWJKuAGbaWyMAlQDz0NfROnaG+n3t4FSKEyW10NylVjjjcqYgS4+c5A4ySFOR0oA4rxXb2dhpaRW4jYJFHGCrFQZNoJcc4yDv3L2zwccng9NmiZY9/yS+Yu1m2xrjBIO49Txx/e9R39A8ZpbyabH9nkSQsfKeMja4bIYszMSASWKr6gdM5rhPDeizT3EbzQFoYGjZvND+V5j4ZIywx94Bsc8gGgDq7PS7qW4guVEnleaowxKjYoChg5ABGcgkHgj6V6a/h6DyxcyGeS4ysr28IfdGocl9xBLOQD354wOMV3Ph3wA8mkXDPHA6SIzurJvgXkN5cKHJL5OOmeAfukmqs+oRaLePcwRu0arb21zEyxNHuKqN8Tn5htZR8p5wo3E5oA43/AIVz8WtWaW10Pwzq97DLme1i0+GW5kuYZoywRI4wTM2zAwAcEYx3rW8K/sufG/xfBdM/hfV9KtrZszf2lZ3Fk+wA/JHHLGMkEDaPqcZya/Tr9kH4x+B9O1LRodfuFN4koS1FzbW9xauzqqiALtyjMXG1vvKQfmHb9EfiN8XvBj6dqC6NZ6faXElk1zHqVyA8LzSearMqs375sKcZYMN45PWgD+Sn4gfD7WPBOt3OlanbtFNasNweMgnIJAZWHBC4BGB1zXm6pJbydPmyCRnhsjhSQeQR19c471+k37R0R8ReIdRvrqCwnDO4guLe2OJm8wh5XCS5RQoGPYHqea/P+/0qVdVa0VQWEpQgsEJIbr8x4HzeuABkmgDpfCGkDUdRsTNukineJR5ZEjxbQRGpUEbTgLweMH2NfqR8HfAv9maet79mikzFGWgnIEaI4XEkmFw7b1OBkffzXx/+z/4Al1TUbe58kXUYzHK7RgxQsWCoFViN/wA5GT2LcdRn9ivB/wAOp7LRWa5VV8u0s4nt2VlLuhiVUjCYJbdhvmA4yNxYGgDvfgJ4XvF+JvhD7LaZmN7byiO3hFzCpiP724zHGN4ESYYbjnacA4Ff2afAHy18EaHCCmfsEO2MJ5e0bEDAxEAg7vUV/J3+zx4W1O4+IHhW0CyRBNQ8tbzyni2spMltHuWTGSiHcOhAwOev9bPwXsmtfCuliTasi20QYjcxJ2JlskcEsCT/AL1AHo+vTTiExw+XEsiSK7sShRgBtJ44XAbnIwBX8vn/AAW2+IH/AAh/gK60+e8F9HePNDbok6kvMVAjdwiDcIzuJ+bOWAOa/p68VRu+nTFA27Y+CSpIyG7kHtxnqM1/Cr/wXZ8Z+IYPiJH4YnmaOzN1NOBLK0mQ2yH9yGUEJtDttG7kkEnigD+Z/wAR3VxqOp3c8yktcXEkowCFVpHY52n+En3/ADpmmWN3BcQzNaS3BRVkTH3dkZDHGR2APtiuiOmC5nX948onZmICNklG+XduHQ5B4PfB5r9Nv2P/AIN/Dfx7PpVr4we1hjuZYoZxcoYRsdnXyzIwJjDCNyrKRkx4PBBAB8HeFPidfeE7i1ubCGa12STMFMsjW0suQyOsUjbVkDruznPGM44r220+Okuv/brK6s+T5P2e8h3AWabEby1wmSPPALHOCRwO4/Wb43/8EuPhUbCPxR4R1m/07TPuSaZbXlm0UjSqXIt38ks244x1MfP8IG78y/ir+zhpHwouJLaw1I34hhgnf/S4JPPEqF9wlTG0Io5GB1HAJIoA+XvGNxqNpdSXMTlRO0jfafP3u5YBsqgJwrRleCW5zzXm2sa+93bBXkeQ7AjqzHDS4ILDuAV2/pXoHiCNNstojG4ijUtDvcsVHOWRm6+3rnj1rxK/t2iuTkOse5cYyTg8lgG7AZPP8hQBRkEjks6Hj5WYqThs5UYI+U7R+Pau68HShL3fLIzKAQ20ksVA5VYzkueB8uK42S4eR/LTbDHAS0asApZhlgXwBukJ9ewwO+es8JB7q7ihjjRZfND/AGgErLnuCwGehJ5/CgD7B0f4RT+JdGi1SwikdLgGNmMJZICSzZIQ8EIhJ5BJ9q8W8Z/DvXPDMUryW7fZo5pUM/I85Ul2BkQk8DjvnLdxzX6f/siS6FLoc/hrXzC9uIklhZzu8xSx3SOQgLBXdAVHyBTzjGa7L4v/AAstNZnn8MzWMNvZX6TT6bPFDiEspVTJHOB8x2FCMnDYHBHNAH4NXFxdW7HLyLtL4JJAGcYOM+wxT7HWXjnjlcncmEBGCjZLF2kDty2CAAOMcV9E/FX4K6v4Qu7y2v7KS0lhZiiyQvF5sKuBHKm4YO5OeCcmvnC+0qS0TzSrKOeSpwPmHJwOOaAPQo9cE1pGsErlirbkLHb8pXaFHU87iQfSsu61qS5tnt5JDKACQjsWALAqSAScYDfmK5HTiYoJbj7RsaIlFVWIZjgD5SOcZYZP1qFLjZNvIypXpjrnqeRzQB1vhXxDdaJdYRnVWyJIyZNskbrsKsBwVIbPPpXW3uryPCijdJbpJKNqOduC2cKTnn5hjHYD3rzmIIzxyoCzF12jggqSF2k9VbcOPr9BXW2UihBCYg5kPYhnAJIVflA+bnB/HigDOupmDSbY28t5C68qWQ465A+YnnPrVzSvFOr6fNbz2F3cReQVXy0llVCBnG5QTgFSOMY4rm9VkktruSLom84UHKqSCM7h1OM1Qgutky4Uqp4UDkE8lmJP4AduKAP3Z/Yo8ZQePdGOma/Pbx3VijGWG4IdLgtgBlJi4OB8xHAAyT1FfbGs+ApNFuTNpt4PKZ2ZoLYCUKJWUxIAYy24YPzZGTjg4FfjT+x14wbQvFOllFlkimcR3ECyOsUgkIjZducZ8vGCOSeK/djQ/FOnX1qPsFspTy1ltryRCs94U+8qtJE4j+UBQyg5AHGQVIB5YdE1b7LNcWoiY2wYiW6to4wzRvny1HmfMGDsDyCTJ93pXF+L/CeqxWban/pCtdhZFtVRkjM940T3kqIQMGNkIDc7iQexB+hRriG4C3tnDNbq20BUi8tUQkkXMZRhuGADkKG2ggCugvNNk8QW8U/2ZXs7iZ1eSCSJ0hUbJod8YhzbuhSUAjAGBwAMEA+KNS0PxRp9rbyRiOE3JIEcTKiW8YZVaOSMOSJnkUHouQx+XBzXsfwm8a+I/DNzcaZcXlm1rdi382B/MeRSXZHW2YxFlVIAmTuT5mYEEBc+w/8ACA6HP5syiPU5Dbsv+kSJG0SrIqNIrpsDHfj5sqQEyAQOfNtU0u00m9juxDBbrbtIryrcxPEUjeQRs5KgLjnnIBDAnIoA+2obi4TSSIwjg2iRM6SB5ZC/zean91FwgCk8DkFs18P/ABYt/E+ka0LezjxZXHkX63bWhRWkbzYrooCSXVZmhQk7flIbf2r7G+GGrWHiDRIWj7Wh8pw8bI8sYA8lVVz5mfmBdW3Diug+KXgiHXdJg1NrS3Rp9Ku4wsJDbJSwkjj+R2aNA1ujFgc5HzDkGgD4n8OR67BYxib7IqXKlZbm3EZlY8MisxKYfcWBwAB1yTnPQMdQivg8NtPEEMbC5ng+X5FDg4IZfL+YYPQ4HOeK1tN00WNoH32moXMhkiht9iFIEaWRQrMpOwgAN8+AcKSQDVey1nxLE89rNFbTx24CMXlEQ8tJFVYAq7lljCAYyRynJyBkA43xVp19q1xZx2KRmS+hmjnjEotwJg2VkhKJtEbJk45A5x7fm3+258OJoPDGn+JDatcX+l3X2C8uTAzSCGSRlRIwm4YWRVGQSW6jG7Ffr7by2W2ORrFmimtZLdSIZIWSVjjfhXILYz8oIxuBI7V4f+0TpPhvXfg5440P7Pdtey6VfpDcSWnloblIBJBMjIdyvHIvUsuOSwPYA/mjME0mYjL5aht8i9fLBxkYLAb920FTg84zV/T5Z7EyrHGhElvIrMAQUOWIbbJnc2cZxkYJxVWF0tL91mzMIZJFMTqFDushWRWLAhf3mfc4raudUd5jHDBAjuqwy43TYQDDRxmTIRC3JIAOTgHHFAFO2WaQBZbZAJMyQzk72LMcCIKrkKeDwcEZ5xxWx5FxbrsuJlDOrFIo5EuSqMABFtQ5i+bccE5zzg1BGPImabdteMqjrG4ZXEgJX5guGjwfXjIxzW23nzrGpiVnljjZVYLGyhTgykjksXZWJJOc9OKAMdbBgywzebGzFyVZd6q7IGGXDZHykYJJ5z2rSiuTb2z2zyW8UbmSFYkRRI6BCHYS5O0kSMGPcSbcHOASKwPlxXCF1jRpHlQYjBIQneHGSwHYHAOKlsxYjzpZwZ5XRckEGKOXkoA6x5C7lBwOSFHXsAY1zawwpHdJbERK3G6QYhYszqikEYyVYjhevGelXlYz2wYxQqh2IymLbJsfIUwHjLBRuLcjI5NOkljSVVkYbUJlKH95GRuUCONWyudivlWA+ueKjvC95cruWTcI3WIBVQKBjykUK4XbtJGQDkJ0oAinumt1e1WQNE4ZTIVXzECgFSGQcryAccHgkVQGpy2ux44hCCCUDxsFkDMFLKTgHknbj7vBHODT78qsiTFSkzLtkHynogUkZON2FBA4Iz61zcyqVBdX3JgL1yG3ksXHRfm2g9sL6nkA6SKU3PmqEdgysrSjhWY5Ko7YA3A7wc9RjrmrVxpywWQa6+eS6cJsdBJ+5gw8Slt/7tyWAOOFzjnGK5iG3mu5cIzhzIjAlxHgIvOzb8rKWAzwfujBGa2JZ5g4S5D+dHkDODkBW+dlDeoXnrjvQBQ1DSrSZY2t4pVk2qMsqMrFR8wBQdODg9zxWBPoskS5DZDhiwXJSNiwCl1B5OMY/CvQMOIYZHljKSMyhEmy8If5ssG5CHDZ5Iw4OTUUtrBGrSpGcKQrpITguqh8htxIbaysB6igDhtOspFukXBMe4HcU3LgEg5Ur6Dp6/nW/d6PfR6hcQraExNBBMiyxEiSP5kwMDEa/e/iHC8EYFdvp9tp7NFIFeOWVADG8LMsWCuMNt6kfNkYOAcGu91ayg8rStTtsyo8AsNVhELSReTMGaAOARtCywuec43HnmgDxiHTJwIhPA6kMZWMcI3Q7U+WIvvB2YLY6gFaZeQMY1VlZUZiBjLEkZII5ODnI49a9y0rSNMu4r11DMbWJHMREjkF3y4Vk4WPkgAnIBxnNM1Dwpp0kRntVkVFBP2dZkWVZdpdUJYNsUx78HBJ2t3BoA+dTBdTTNbkiJGQorBWbaGyPukkclcHjnivQfCvhRCttNcuAkzMF2hCd0YOwMu35VJOD3Oa6Q+Enit0uHih8rIHmZYll5cFgDywBJIPIwc4JFb9k0sMNvp9lbfv0nDI37tIyjKA8e+T5lyzZXH90cHFAG5faP5MYkRWYRqiPhdrEYUIY2BO0MGyvfvjrjzrX5Joo3hE5tnkgZA05DlsNv8AKOGG3JAznI74HUemzXkMcF5HKiu9jaxJlNjsJQCS0ZeTdgPnGADz64rxHxLdXE0jtIYzIpfzA6AlSQMZDZByDnsQR2I4API9WCxPL5iLvLMNyqRuU4Yk5HIPXg8Y61ybNuJYA/MxbPX5eeAPXkc9ea7nX7dpYo7gR/MoCTBMhnYEbXyARja35YrjihkHlRjDHO3ChnyBuODtyBt3ZxxQBCrMFJjUc/eOMtgY+VeODwORz+FKzIygMwDMoJKjO0jIwwxgtgD3GeakXESYBbzg4JwBtCABlIPruPPHanS2xCJNIcmUk5UqeMd1HQ5z2IoAh2yFd22PaAkfyk/M2AcgZOSSOfQn3FMmEK7cbyeA+efmwAdpI4XcD15GBSozxuGQlMAEYHHJwC3HHOOtOkRSSxZd5OzZ/CScYcEfXv6UARssSqMSbzgEjaFK5GdqnPIHT65pGg2iJomL78AbSu4llOQFViT83HvUkNqZm+clUQF5GYADABIAI+8SRgY6ntUYAV2jiUuudynavm5VTkbs/KvUnGenbFADdr4TKYVSV8zaQS5IyC2ecYr0fRLy8bSVltpH82AquQc4CgDPAPUn8RXmhclQgL9MlWPy7j1YAdBXofgS6fN3pwKj7QqypjB/1ZO9BnplST74FAHcaNrHi6GG6mtLm8t4HjkgndHk2SxxtHKUCg/cEiJn6c0y01vW9YuDbLd3fzlUcrOyI5DYJZs/KW2kZwRnqK09UuhaQPZIv2cuQSkbso2vhZVzgiNiFyQV9c1q6Vph0zT4rt4o2ubm4TymJVJIYlMcsbBFX94CVAbPAyKAPPPEMep28U8kqTR2pujLB580lxJbxyswWAXDFQy+pCAsRnpxXnTvcFldnlVDuwFY8qM84z0wc5PXNezeJZn1NponZGWPCRIAy+YEwVkIAwMMT19q88+z3Nxbx2iL5oheR1TyghA3H5vMxlwQW4PAAz0oA5ieFgxUNuj2n94CwaQPhlIB6udw/AGs2O2YuQRgMwiYsyghsbhwx5G1Tz7e/PUfZ5EQ4yV+YZZQMkclQCexwPXjjnivtX9ij9li0/aN+Irx645/4R7RRDPqdtCzK88jMRDBI6Sh1U7QWwOVyNw60AeN/s6/stfEn9obxNb6R4Y0ySPSY7mKLU9emgd7KyjLgMS6rl3284HrzX9Jv7P3/BNv4VfBnT9Ona0uNc8Wy2fmXuqajGJ4t7BJFNtAgHloWUFOCVDZJ9PuH4QfCT4XfCTRdN0TwZaaN4e0u2sLeD+z7S2SNri+jQC8uJZyvmSymYPjnIJ+bJOK990mfRGVIraa3kkWSMEPE0ksrFGX5WKjfJ8gGRyCMZ6UAeM2HwY06LTYDekRi0jVxHbRRQrITvdigXAZlIAPyDqD1Jrxb4j+ALXVLeG1cR/Z3a5UyfenkhUuZmdAp3bEGQSOikY7j7M1W6mCXcX2d7WCF5ULXOVcMwOxIkJGcoAT8uMjtyB4R4g1TRo7+WG9t4mgS2BmluXbIEq42RuSBh1IBIP8ZB4zQB8J3/wUitWDaJas8d1Lb7Ljy+LZosEys7AKF8wopbjl8HJbj3rwfZad8PtAube8js2uGWOOdy8XzGWRXZt5HykAydQBjJ9z6H5+mapHMLC3VC1u9uoG37OiDDrJguDLKCecsTwDzjA8u1nQDbSXGparHcSrpVyIglu2TJFNhXMsE+SyqjA/dYYJwQTQBwXxQi0GzsZIdNvrUWmqQSSApcb1kabczsqqxMpUnOSRhiRxjFfnrrvhWe81q+htoZ0nEshtobBi7vbQF3WQNLGHik3LubjaRwDnFfUPjnTlsNYN7cecllcxFbCKZ2WKI3XyeaokDKjJIxK7Qfu5wTzXq3wn+FyWVrNrU8EtxFeWksaT3DJ5pbB2+XJgEhsggsMMOOoNAHwF4cvPEOmXsunahHfy27jERIcpE8BPzfOwV0VzFvzwQ3+0SPk348ardx373KXMscN2+9pnOJCxGIiShLFlZXyTgkuQOK/aT4kfCxbbw7f6qlmJJZ0FwiywkQwxdZlZ1bKs0g4OQMgAj5QK/DP47XVhJr17E02HtRJbQYMZWKNZHLnIUl0D7hjIPPXAAIB836lqUSyh4DJ5IWJpV6xNIAqyA5AIJYbsZGQT0rJuZku2ExJZ4Q21wwlxG/lny5AV3IqpuHUn5eSaybq6PmuqF2TJDMjEIwUlld0bPr0wCO1a2kR2xw86vkkptjT5CQBjAyMtwpY9y2cCgDa0o3RmR4mCNkqjJjyWTIAUEMASMDGecjjnken2cPmyK6yLFcElWR+FWQqBuyUBEZbf7ZPU9Tg6ZZwQwLeRSx/6POjSQhcmQOzARLuyPNBRskEgA9e1dnbrI6fa2jGWXCybRtLAlYmztIJUoQSAG+U9M0AdBLZ2smlq7vdrfxROlvHC7KiqVVlKqiKDE5M2TvBJBypGM0vB+lXE93dR3EJignXZGQksIYoFO4llJlBlijJwCuRtweasQ3CykrJO06RLteFGciJNj7QNx3LF5nBAO1Qeea7TQLV4rlFjaOJJnj80rK42bfkaGSJCVCsyLnHPAORzkA7f91oVpDGGRliOEtmYxCTneSNqEhfNPAOB3wBxXPateDVCjlpdOtX83ykdnNq3mMdwh8tuf3iAngDcOqjIrqbuPKpCSk0wlRB5UbMrvKw2+WjR7QVjwAcALwcnBzyOp2llZzlYbowRmQuY2EU/LN/qZQudmzplTuyDngUAc3cxfbFQWoMcFjHcpJMhaOSZBJ98KJAATuPAxvHXPONG1FtLp8cv2iI3W5YQJJxmJAfNMhtjH+8wC/ykEnIw3auanctJNbF0EXmI6zpOIgDuaJQzkYaEI6BlOGyMDB5LobmL7bcJaxSJdhPLhnTcySSpzEyoEXGU2DGQRtJIJNAFLUns4g0jRedLE7xxzJGsP8RaIqUIO0sWHYfNjk4NcrJLLaC3e1kcR3O6KXYY2fLSgIrIP9UMb9xLdB0wcV0N5OJZUR1K/KI3RGBSWWRxvJWZWCSbuRkAgtkY61Vjt/sRWS4nWC1QlMCHzHEpbzDA/Rc7VUknghMEclaAGW2+xaWK5ibEyIY2ACecFO4oj4JTAYEMNufpzWlHcvOFGZYizp57LKH3KVGzb8pEWMgk9SSScnFaMckT2cU93MZLQx+XEkZiaaMlWkjRYMYRSS3zehHAqwbdLRYbu2VbyykkiyVcjy+MujKwBiyiN8mSCOcDNAHFTWblyuxZlZm3tMU+bYheWQ9hgDA5BIx3zXm2t6NcBXu9LZXkQkRQwxYfAzltip975QS3fGa9tuDEk0oUhVLFYYmgWWVUzkqHQBi+0EEAcjoMVyWt6YtvarPBvMKThIp4h5cnmyqCYZF2Aux+XHUDBwDyKAPJ9F8V3SlbO4jcrFuV9mFyCwULLlSJCX2DuVBOBxx3ltJZ3v7uJPNvkdZY5ArDajxoWbyycKQ4xnccehzuHE6zoqENNatIZCWM4XMZwxQbQZMFm3jDBsksudnPPO2Or3GnajG96Z3RHUbWADkpIu1WTHICgDt6dKAPoXRLQWl+Fjny8b5DQRGeOGRHV5EkSLLRgbX+YfMduQD0r9B/g3421LUtL1LQ7WJrVNR0O7sby+W6e6AtBtjhlmtGtd9ptmuGO6NHxvw7AhAfzo0HUIU3X9pHMbiWaQu6zSRSXCyEl3iUKDGQRz1B3dcc19DfDX4gpY3VzbmE7bizkspZSUt5FWWaCRyJYk5m86EYLK2dzbt3IoA+Fvjx8P8AxJ4O8W6xba5avHMlyxjvFljaK9jnkkaK9t1C73geMHoPlPBIOVHgVusdtI/nqysrBSvKO6k4PB5BCgnv17V/S14K+Bvwh/a00W68K/EezGi62Ldk8J+Oop4pNR0W8feIUfzmEeoaWzH57eYnGGMTpJhj+FH7T/wC8Sfs7/FHXPhv4khxe6NqF3bx3MSzG21G0iuGgtNTtjMCRDcW8ccyhmJUT7GAK0AeQafaW93fx+SJHgLKXKoC/l4JOPmweF557V1fiyYrdQ2cZby7Oyto2DAKVJTziny8Fl8zHvj1rmfC1u8uo2vlgSIrhpCysoCqysxYqPuAA/nWpql5aXmo3E07SBnmnGI1yp4Cq7uXLbBsBwF6DGaAMGeVysawq/zbRtDE/vOckH1OAfxqis0ocKzNvVuST0YHuexDD86lmnjBZUZlKTBo9xDcKDzt29N2OccA/jRbxK4e4cMvH7snaqOxI3cswLYUchefnzQBYheSBxIVLMcsN2DuLHcXIIO5CeOME+tSPOzRspABxtDBcHAGOdo6e+D1qpM6bz5b8IqrgtktnG7Bwd2MUs88UkWYSsUiRbZM5HmYb5SowRnaAD0yRmgBvnmEpIAGYgZBLEBj8wGVII4UZ9j+FZE1x5srOEKK6nI4JU5/gPb29qcJXkUbSXYyblHGQu3HJyAvKjv34qaG12sjPgGUNlDn5FHPK44B4wefr6AGnpESSlNzJ12ruBYgcD7oHJyTnHpXTxRhXEcgKx7wokIaMFQilMDA5I59x+NcnaSncUQMoDMWI7Ddjp68j0+tdDcTwrGjKZ3KDJ8xjuAIOAAOFXAXrzzgGgDRstOiv9WtLaJVCmVN7lcAgttOWGcqFGe3uR1r618MadpukW1ut6BEUHmQSCTzEYuj7VihEIDFh5eW3ZXAJJHTwn4RaJNretfbJVH2eKN2jZwBGzKPuse4xxjGTnB9R79qksUEkaxgstuqJIQuUjldSVEySAjg/wAPQ470AdDYapNEouY76e0gjuoJZPJkURMZ22PGIxtBk2jkbgORkk4zr6zqTwXEqWVxdiSZwojkwFuBchXYxpJgAeRJwcjpnsKwtEi0+/uorS+gw941qpltgVUvGHPzNCuQzTKg4wFDbuOMc54we/try8hlMglMpYOrB5BEqhXKvHIzKNrn5gQT3GRwAYPiPUbe5EMMgkgcqJ3mSZGTeysroVQDzSJF25XgE8A1wE1xa28lzFcrDeuRCr3IDQ4SNiv7tm6nYSTk8jrV3WpYpWQ2s8ryqoBzIWRTGoxNGVUGFdxGO3HJ4rm7TR5XkivllimlLorRXTeSzySycERyv+9wcksSP1oA7bTLMNMLu1id0tiCSGVCYWQDaoiY+arSeZllyApByck17f4WS3t5I7mRHu1b7LEtpHIrL+8cNMyl1IQIwUKTjEg2j1rxnToNRMOyaeJW3Jb2p8oPhpA0aq0qMfLiVN2Wxxkcgc17h4es7+0igSODCW0MZuVabzYLja3nFIigygLGM8DOV9CaAPqHwve/ZI7R7GNysjT+THcSARq4iWGJWCqfN+beW6Feg5Ax7LaeIobCKK51XSXkudiIZrPc+52kCiYtHgLKZRG3zZ+QZIzk189eANRg01Y4714p/s5W6jRkkjaINNK7cKuG2hpHY9MgFgelddca3eXl1cWIulS2urlrmyEboGjeaL9yYpFJ2kbXJzng9MYNAHpP/CQWSXExEk9zHdi3ZLeV3byZZpZEiEnBLHBzgjBHrXqei+JbTwppHm2tw14dVuXGqhLeF57dVNwbe3ggaJSTvgfG9jgdyOa+VLA+K/Pg0TwjbXnizxJcPLbJHZ2k109rvkIjciKEqZQAFDEbFZjyOlftX+wn/wAEu/iF8QNW0vx58fFuNJ8NRiK+tvDmWivrudX8xEvdmNqDngdA+M8cAG/+xH+zj4s/ab1Tw54g1y3vrH4eWF6ZdTuLiCWOa+lsriImC3LKymCRHUM424KSIMhd9f05+HPCuneF9I07RdKjFvp2lQQWtjaJ8kdvDAiJHCojAyiiMHDZOWPrisn4dfDzw18NvD9p4b8K6RZ6TpVlCscFpZwRwx/KgOVC9XJXJOPX1r0mONGRY3ySiAu/BJYgFmVgBtbOOeOtADoI0cBCD1D8AqMBu75wRuDZHPHbGKuSbLePzfLYqrFtsUZf5fmIyqgluw+pAqNgRs2A75A6qNrKDtAch3X/AFanGM+vQHGKspIEBDDIY7gWlyu5sFlHmcqoOOpx83QdKAMvULSG8jKRvEZkxLGv+sxtAKsQfukEg4x/KsXw9qN4jXNpeIsZSZvLkTMfnK7HJCFflBbknGMuMYArqo4YIJmlXg3OGKruZVcEsAuxSF5kXp06jvWBqlk6ypfwYTy5PnVG4ePkkSDHzkHB/wCAYoAn1fRU1KLEwdZF/eB4mdGVl6EtFIhPDHoec+1fCf7SPwA8OfEGws21ezRXsbicW00KKJxA6xLLGxIYxAlEPqWUMTmvtaf4g6NZ3EGn3V4lre3iGOFGVXcykZBUEDzABjjGOhNVNf0yPXLWR1tyWmUhS/ST5QPMHHGVAGCPbBxigD87fg98MNN8F2M2ki1lfTpV8uEF87UiJj/eDqPlJwe3IGQa+0PCVtp2l2lva2ojCxlFhjyrlAuJEXcec9SRnPOfWuQ8QaUNGxDHIltOXWKPy9s0oUyLlYg64wUOC2Pl5rR0+W0tlSSGZ5pzGivvkAMoC7gpc8K2S3JAwTzwKAO0vF+2xalO4b/SLyYqF+QhUEcbpESOI2dH6DoeCQQa+Z/iB8O9Onna9j82Oe4k2PHCgd3Al3qshJJfBCkAAH5Ovevp0iE6c3kAC6lKyONxdIpChZTtBxMu/BIyoO4kYzXnfi6ymutJkNvLLaXSxsTcx7ldJwA/mqC2Q28ZHIxkYI7AH5++Ik0Ozsrm6tLgSPbSum2TJ8yZleMEKoGSrAZBIx1zwKwNJW01WPT1uGhuJVyJ5JI2gkLqpMJ+Yn94WQ49MYJPaP4kWg0jWDpcAaGz1CQvKZDukS6Lo5kYN8qBvmDZBILfKQcEcj4Vt/P1CO68vzWtoZ7d7lzJFCkbFnjURHq24BQTzgHB64APeI9L8KtaWEYkbzbUuL+GJsush+RNiqgXaC56bsAAg54rgdWuvD17qctnZSxxXk8yWEitH+4EFsvkoS7febzXY4UZBAxnNUxeW8U9z+/PnSQo6lSXjjYHA3MrYBDY2juTz2rzzVri3ivba5+27klurdbiRAfNSR5VVQ4ZSeS7kMp4bvnFAHq/hnwZpFvqUschSO2eWNJZxiZZV25UxgheNrcDjvnoKf4yufC+jyvYJdxiQvGHgQqZCjIQFAQ4UgsARg4AOetS2dxDbvcJL9qL/ZN1uVVRtkdSyzyI/EkROee4OcdK8o8U6aYyl/MwlnM3m3B24lEQck7sKSQqq2AMDj15oA6fR7bShdTg25kj8kRk/I87EnZHGvzbgAIzwB378A7uv6Fb4ht7eGRI3RWnmtoUeVY1h3J5ilvlTzANzMDgZOK8ct9Zjs5p7vT1uPMnMbnIDTM0ThdiKpLFSXPGcEuenNbt74zngjnupL1zIyTSRxRKHmXaoAhkKt80bFDuU5OWzxgYAMb9pv8AZl074h+B9S0vWLL7e8qXi+ckcQNu0MDCJZEdsOuQAcA42A7STgfzQ+JP2DF0jx3qlr/ZbG1aWd7VZovKx95lcup5wckY+Xt0Jr+5rUtCsNVN5YtEskcyO4bGQNuMMCowSVJGPfqa+DviH8DtJvNdurv+y1M2LiHd5KDcCr4AbYMsd2RgYPAPIoA/hI/aN/Z58QfDLVrq+WxuV04Plt0bAEDMhYueMBSgyvHyjHWvjhr6TcQCcmQphuSOx6d+v5iv7X/21/2ZdE8R/CvW7OHT42uYrGaRphbw+YsiI6kq7JllQqNwGa/jI+JHhi48G+LNX8Pyx4ns7yZRKxIcJG4ZeF+XOAvY85GeBQBlW90sRcNkCQDn5jtPylWUN3BB7dCaZf3UQYDMruSGjmcFsDBJ2rgBh1weevvVGNZblQoBZwpYqcZIHPGOvGTU6wmdIwwO8AoSSCEx0JBHHO7AoA3YrjcqP5oQSQjBSNVDbQyquDgKepznqfevQpZI7q1jiS3iuPKhjjikIZJ8PscsIIZv3gDb+WDdcZry+OJ1VISpBU4UEjgsSQNo9zXZw+ZJNZkbojaxgs8kn7lmjJZWAVSQi4BIA7EcHBoApa5Lbs8YhkVXjdkAWMxkR7Y0AKqoAbhsnBJzyeKx3lk8sMHLrHGCoIGVbbs4IB4C9QSB3ro7hre+m81447XO8vKgL28joCQwSRV2SMWcnLn7+O2KoTQI6yyW1xavGqAPHCjCV23MpKpIhBJ7kHpzn1AE0KHdeW/mOMrhwqZZ9zYAAULhn3bflzjB4JPFfqR+yzPPHqFpNPGyJk2rs7R7Z/KiYtCAWVwMZJHHJAJzX5jaJata3tvclwQSRJFI7RAxzKUAEqfdJyfQ5Axxk1+oX7LlnHDc6TDJGbF7vbJLqJiMitaupVN4dyERmKcDAfPBRSwIB9q6haQaw08jTlGtFZYypUEozTPsWSUBY0MgOAVxkAjPy152L2123KRRxPc2rpE5kyShOQoiZWOWLJkHpwR1Az6J4qsbXTLiwaKe3ulJljdbOZnuDcSSx/Z3upFmxIQu5UAIAb5h/FnzCPSUk1NhMJiqhi8UeAysm4AzMoc7QM5J5wONtAGpp2o2rNK12kYlVLg2zFxHiQWrqpkSV1zhicZOMgHBIANDS9Ss55VtNOgkaeRim5S5CyZDboFKkGTDNuG7ovy55p93otgLKScW02JmlkWGNpFS3KHIIVmLOGRiArZ4OSTgCuW02w1HS2S8sRNDBbTCRgsmXIwsZ3NnlWZyCB2424GaAPoXw8l0ltNas/2lWU7xNOkbF5hhI1VsZAeQgjlgUJI6k/FHx+T+zhOrxsSL0ZnRisKKSSrgMcO68ZGV5GQe1fYmhyRy6bb39o8bzKZjcCcNuNy7FS6ZG5in8ABChm5B4x85/tDeEYG0XQ5LmWR5Zrs/afIxHJLJ5OIgRjah8zhs52gnaCQBQB8uWPiIT3lqLe4eW1jjijuHmwF2lg8jRqRnb5I5IDE5J74r16w8dxWkCf2ZpkUIuJdkU6yxiONsom/yYmLHcIwNz4OQexxXgS6XFazT20L/AGeWQxtCkTxvhZVTZ51wwBzt+8AobBPTpXUaRo76Qlo17dNMLyWeeJjMwiYQoTG25SPKBB4B5JODjuAesSeKHWe4MMjSSzRrBdSzSSATFyJVKqrDYFi8sbQTg84GeOfXWViXUPMt7gupWKCaNgNhkEgR96hmZhH0CnjqR0wtzbSXMcSKRE8587ZhEYqYvNjkSV125+VSDkgnGMmlNvF9mFsrqWtyTJJMyRu7LmRA5Y5zukZW6YCdu4BTtbqae8DeSbiKSCSG4uDvQyRr801vJ8wLDcxx0JDYyRXrngwi+dbIwQW8pkiaB0XO0AEMrANlUCtyGB6nAHU+XWE00sksIEMMzuFARTcgCOcRsY5ozg7lDqG9wTyMV9f/AAo8GWeoWV9qVxcKuoIhIh2+cJFiuYkCebGciR1C4KrgFOWBIBAOn8NeG9RtPIkKTvF58hVUQbA8m4AoGXGdpUKpXOG25HFev6PokZmkvljkgmCkswRNshCkuropI87zTn5hjjaM8V6l4d0O9jsEiOniGFYiCGg2LKPLeWFpHljJD7sDuTgEjg10mkeEy8JuWaSFiBgOu7dMjbZtoRRsIbGMAkA5JoA8gjn12PUIktZEk89gkVsd6K7uyoNyyEqWCo3PGCw6jpai8YGLU5hNE0yRsBIgZo5TJDIwMZKAiNslsNkjgdgM+kS6U9q5aeAMoZ47YpHLulEWI3YuTguThic8HgdwfM/FVlbiF7vyGaczyyNdIUVvKJRtjRbNqoMHleTj1NAHUv8AESG3u1gKyxwyJCJobcI8n2OLmQu8z7gxIUAjKqQSF28HM1zxm1vcpeaWzJE0u+QGZZI47h13IAFZwyqoHfqCMAjjxq91u3S5EUcEsjm3YxSTo8zJFBFvZN6P86HDkgrkAdMYzz+nazca1c3FhJJNaL5pa2DAfMVPmzJGJWwY2UHk4Y565FAH0XpfjXUL6aYRyyJLIRuPnBHZH8sOHCkE7kjXHf5gPUV11leyTNNIbMSSxQyA+U5YzRhQJHKlR9nyoZSvo/HOK8x0CygitxHMpin89ZLUR27FzAsSokhuZCAyCVSFHI3KxGFwa9K09g0EdvHayrOA7Tzh0McnzsUEgyT521kUbSB+79SaAHm2s4tOnm865ijgcXIsrfySkzswDKysOchTj92DgkDbxm4+m2l9pl9rEkSxoLNX8ppNzQbmZSGILcb1BwCuMEhcZqxHpxvoZoInjjusbkkQbGuZRIcmQJG5dl2IM7h8rYwwrb8N+FtYlt7+CfTDILF5XntEuE8+ZTEoZYFYBrhkdQckgAsR3JoA860RF0yWCVI5l066Pmv5ipNFJF5h3RnzYyWZhGAOhyCRwDnurieCK9t3gU20TW5clYWTy4WilLSbCRtcKMA8kBjjng5+q+HhPa6bOsF7YWbu0USMJQqFkbIjUHEhE0SbhhlAfhhyTbt5hFp1ppQiRvs7mSea6twkjTeY7bZvNZg+5AOcj5VUBcA5APO5Dfm/ZXu1WLaBFLNKdrRTP5m5QBllYsHIwQDgkdQKuh6qZ76705L9JJykxEjbYYnn8s7JDOBhIzsAyDyX/E7uuQJe2+ptDHZCSec3K3ACBYguIpEh8nhQDtfAOCIvugnn4O8Z/EHVfB+t6vZWslvIDDte8FxhmjeXeHjZ2GyRHIyozxgg4XgA+ldW14WWqBpHit4Y5nW4RSSstwkfO/a2ACkkTfIw4kDAE5x33hzV7yRkv9Muv9He4TzYDsZE3lWlUw/eOShXGSWyMgc4/M3Q/ivqOs6lq8E11eXFvNLHJMC4lDToFQhGJIT5FQ5UEkdq+rPh/wCJ76WdLSe0vbQXgtWQIRbvGnB85QpOdyH/AGcjBI5xQB9i3cjyWEeqpLJNLJctA2n3CSRsscDbi0KkAFCGxkMASM5IU15xqmp3Bv1Bt5i8kkcfko8rAJKpU5QPtZC2egY/LgGvRLG2u7maznb7Wtq8cMLSRxNcooO7ayIVzjauMdAeRxWpr3hzyt11bae8EPkwsdy3KTSYbmeOMuyqFRSAwIyWJAG7CgHzrrd/faXOt1bYS2n89o4lCuuSGUxTASEod0UhQOgOH56iuSOvahDqDzOFtJ0hhNudzTmaScc78IBCp2Z69UC4BBx6n4ugKbLy0tbkKzRrPI0DKglJJKgAkMvmFjuPXJJHTHnmiTXR1Qwb4rlhKC4miEoUs+WRHwdsYDMNuOeMcBqAOv8ADWta5dCORLrNnG4YqVZ2NyvzkPuwUXrtbJA4HUg0zVvEeo21+8dzFcvbyZmeUkiGONViBUOdoXB+YKd2AcjjFep6NoCTFo4YIkBTzJpI2wYpGXcCkabflMmAAVOMhQMYNZvxH0G8h0C40+wtzc6pcGBhGyGKO3tHdmVtyqPODXCoclvlERAHegDxG/8AGOm6RfC/iugI7dxN8hBkhLhlK4J5JOd2Oq9B1qO38UXev3T6nbLqJnAkQfZIXkEqQRsSvyH+JVUnIHKnNeS+KfDuuxo+nahbLbmRhJJcIMbyi4VlOPkK7sYHHPXOK1fAHjq18KTJpmoSTXc1lIskIm3MAsbM77VdVDKT/Hk/K2FyM5APWLfxVZ3kLQ3941pqMARBDPsilMkTrhWG75sMHBGD1968v8W6nYaxFdxXcc9su5PNKQTkeY4YRy+QV2vvRDtOM4Y5IXJrkvHHiXS/EPiC51Ozu4bOWIvGbgJ5dvczjMkTFVUqjEyMvC8hAGyVyeEOu6sbyOxNxNLA0YNxcO6yl5ipHypgAoIhGFGcYUAnkigDYsPC3h67SS2naKC+mt5gszIDvTyNsXlqw2RT+cAcFg2SAO9Ylp4Ajjy7XYt7mxCXE0DvsaVUOWWJWY70DNGOxIbPFep+Hria9iWxv9MjuYViZftzxfZ2adlKQZkTIZ0Rgqg7eV5Jzx6K/wAONT1SCK+JRLkAxnyBK800aCEwpL5gABZQR8oO4wE7sr8wB8e6h4d1q01c3GkNPb/PJO8YysQjQOWEQYldrMcYJz8vqa9U+Fur+JLWa0+1SSQpHcRRfKzCfCvtjBYOGQ8M2CADnGdvNdrq+kPYxr9ptZXlDSQNbxQhpgkKGJxLDHg/wH5uckH0xWX4J1Gx1e5t7f7PJaNBdhhcys5y8YZBbkFNgBIGMnOFJDE4WgD7h8OXdz5bPb3cLwiCQkzSlHEKoDvkdciNwo+UdiwIB6jzn4haxpnlrLpMiWlwqxuW8qRHkiZX8yM3LSAynzDKxJJGfu84A7LQ4VTRsSHhlw8Marl9+ABHgcncX7jG3qa+Z/jHeWOlSrbKZTLL5mGjnZliV1z5W4oBkA4f5SAU465oAqaa73uvbru9gu4ISTGUBDpEVEbO205HO5iACSW9cY0NQ16/m8QTWxiuDb7JRFlirSJ5MeJAEB2Hy3BYEkjcu4g5r5Th8e6to2pSASyw2cjxeYxuFhkNt523MSTN++HmhQSrA8YruV8WaremWWznhW3iSZEvGmQ3O9uIX3wyEOwG47gw2lAPmBIoA9FtPEnhDQNWnW6uHtbjzIp5prkyGEG3Db1jHP7zeWwSPxzyeL+IHxUEhmNvf26+VAJgqXCMA28GH/Vt94ALuXpweo6/L/in4gvNr1xpN5LBOl8jpcuGYzR7iS00cxQkyBlHU5yxx7/KXxF13V9A1W4t11Cdba9QT2s1wznbG+2SWKUohLvuBwTgfKR34AP0X8I/HnTbu/ntdR2xOoURyJcHdMxAyyiRiAGdGJ6DLcDpX0L4L+ItoDNZCWaeK7Z7m0MswJUMd8iIoCBowVOFOSA2BnGa/BvTvFGpnVLItezxiOXAnjymRIc8AjHUkc5Hv2r7a8D+K7+TSY767e6H9loDJLDG4JtinzO7AEKCrjPAPtQB+/8A+zvrkWuTxiSYSlJ8eU7CSVF5QK6t824A4wcDA68AD9PrewiGmWvlsBJHxEACQPMBw2FIym5UGO/rzX4S/sT+J1u7+J5p55i0wKqxlUqWBMah2AG0OUbryB74r9x4JZILbT5onje0aCP7S07O0m4wthoUGAwErx7gx6dDQBq6ZpwiuHM0PmKsshRpUaImTOZHj3jkK67lIOMKDzXeyBJnhjBKRmNRtIP7xdpZyGjGUAZVbqPu8kiue068VrezuHvLW5nkLrJaxoWMKRsI1Z8nCrIgJABJwgzyeLOoXko2RgiONdwIyoBTBAxsH3dxHOcnufUAxfF3+i6bdow+02+5njaJUdkjcKMxsxyVwvT275rxGG23gOgedZZCG8wAgBg5CsxA2kk8gBs5Pbmuk1LxXPqQvPsdpetbWNzcWMrNbXMa7rd1jlkBmhUSRksdjpuVgcozDmsM6xJdPM1kqrHbTiKYSMSEIVJNzEpgsNwxjjt1yaAOH8SaaQ93HaX0Om3MkRmWSVwgQwoCYkJYYBDHPUZUYBIxXn9tqbWwhIBS4VtsyMJGSTYIyu5CoGWIYg8HnpwBXZeMLh7skSrNKwZwJYo0wGLqF+4PucsR6ZyK86+0W8Qe1laNWwJCxw7omCRliQFkLY5IPp70AZ3ijxDKqzXNpNMhigMqJKyIfN2n5MF/kyQ4wOoxx3r4x8bfFDVYZUmmRVk+0O0ceYpGRfmSRoyGOdwK4yR6HnOPdPGMU19duYbkEspYxlQd4DsBEPK+9HknjORzgivnjWfBFxrl+0clr5UQIZVikwwcgBVEzsWCZbgDkk+1AGJF8SW1S5K3SS3SrDKfMjm2uYkiLsTIWby2z8owAGdcnGQK7vwl4wvtXtZYtJd44rOT5mnnCAuvEKsoTcXG08AEEKATgZrl7f4PatZ5ksoJGFwxV5WjE8QjLkyKmM7QXK8HpjGM1O/gLxZpCgacksC3chlnuooVWJosZS3Cn5g3mKcMMjHGMZBAPofwZd3X2Z73WtTHmySrmF5ighdJcRhZEJGXLNxhsjqM9fpPw9490ghLKUKJIwuGBEiCMhSkpgDL8u/BJ6grgCvz803S/E6RoHl1BfJdZpI42Zkc7wCu0JtCkAjt7YPA9j8Oza1bDC2Uk8y2ckjztEMsgQ5iikyMybSDtzg8AjvQB9q6vqg0l7bbPb3guXVbK7tJVmtpWYBgmCMRXGxkJV8Nxgg4JHHJ4s0fJlvpHimGXZF4ZcpvZx5chChScHk/dzk5FfK8zeKocBby5W1uTvETI0hgyhX7ufv4GAeGO7HQ4OxZeHtZu7eGW2mvXuriMwXUMoZog+wxtNHlP3bMhfcM8FcrQB72PHmkOsZt71rhGDvGwWMSTeWZFAjHUocsCQM5XkDnHdeGvGI1GOSxw8CSrGZImkaNXhQsF3DHzMCxODnJye/PzLpHw+Gkv5lyJiYgzNETIy4+d1kU8bYwXBKknJY5749J8KWIvLlF02OSOORjH5SmRAriTHl7pnJMR24685xkCgDttU1yDTI7h3LEKzPFCAZU3HDArhs7Bgnt0OOtc1L4t1C6t2hlimiLxiSCR43CTCQAp5bYwWOSCG4XGMg4r0UfD65uZN1wksUvnOrxgo7Krkrksp+YHccEHGMY4rsrP4ZeXb28Vzaz3Sw/MsQiRSgc52liuc7gCemduecnIB81zaXf3lulyba43iaOdYzhoZBtlV3aTerMytsCDDr949VGck/8JBdu5mS7DgmP7MJAyotuJFBRwoIDAfMMfLjFfTz+HJYrl47KAKqb28iaElTz84R1AEZBJx15yAc4rGPh24GoPcvYoqGBTIyu0aCVWwJI4i+HO1uSBk7gGOADQB4nHearHpV2lyggiUI4EeNjcAESb8BjjcATkkrXhfiHxZrN9DqdjZS3rNDHEkLw7kiR2kDNFPJtJzsxggEMcnP3a+9NX8KS6hpMiy6c1tbkRxh/KjeI4XIbzCAGO0ndj5gAMe/n1z8I1tLC5vobUSW6vFIzGKNQ8aKjqISFBMe1iR1bsSAAKAPw7/aJsvEtrpjXVzcPcTZYLYKG2OiqSEmKDJ+8foWI9a/IXxfZ+IYzfNHA6I7sZCzgOpO58KrMWUEZ98EA81/UB8T/AIQXevamLq2tYLaPayIZooZeJFYMyrLGczFSoDfIQcnBNfnl8fv2UptG8PX2qWNm290eRyY8Bl2vmRn4O4bSc7evJPoAfgRfvO1xskZ/MLnejDoQcDBJyfy9vetWK2kitpVZdjoSCGyMZGRx6c/zrQ8Z6ZNpWvXkFzC0TRTvGMnAJDsFIYDOMDv1qhbXqvBJDI25sZVs7wcDIUc/dzk59fyoAraNFJBcTTvLNCQjFXjIALZBw244AORx/wDqol1A3hZJ97rvd3cHccICXOSeW2p69Biug042ctvMHiEmI3MgfON7f6t4uOAu3IB4yQM153elY2kCsR+9JYgk5TI5I29dxY9e2KAPSvAenQNqkNwJH+zq5D4AXIID43A/KQrnjOflxW14p8VyaPO9v53myFgPMkLEKhD8RhmIVihw2M9hkHOeN8K6tJaOqxktbiUqdxYB3YKpPXIOwA/hXP8Ajy4km1PO5mVsYZueSCe468/lQB0mhah/as0lvJKxWeeMyDC/vEBH7vcyliMgHAIHB716YtvbW99HGk8iRSKsqLOC+1l+VANqZZVjY/LweD6V4t4LKpqEXy7nWZQSSASR0BJ4A5HavWL27j/tAzMqiO38vEJYbJWJwijcCBxjd7L0oA+sPBmoWlvobWlwweO7jjbyDLsBbyS4kQKNwJbysE8YyD0yPCviJqEZ1ANFHHBEpaAxLKXZnJlPmknJZegPpt9wBc0PW3FvhS/mvncFjQbIvkIZHdseYNgHQALnjOK898SSy6izXO7ajBpcglSTyc7DyOufcmgDsfAmtSW15CsNzNb/ALxNmGIVpAyqiqoPykhzyQpG3IPr9Oap8RdemsUt5L+YRRhNis7kxhYxGFESyAFBGRwevlg9cEfBmmX93YTwSrFKgZm8pypIdxgfeIGXG4cjkZ9q9Z0TV769nS1lDTXSKzJAsgZkO04dvLYnJiLdQSV5weaAOz1jVJ5orxd5n81jIzTNuPk43rgvHktvL4IPPIxxXiGm6CdR8TNFLCZ7aa6kZsJ+8CqGG2N2IBIO0Z6gAsvofb7axvr0lW3r5ShQ7g7oSp3DYxYEcn+HGC59TXbeEfByLfRTlXkvEledjJHvjyxBOSBnsA3I+9k7sUAfXH7PPwvs9DgtHtYrR4ZPKkxKBLMkoRg3nRTsNq72UMdoUhUx8wJr9SfAfhqfV7RLG6SJ3hZJCk6PHBIqjJ8goDsGFXA45bknGa+FvhHcXVs9laI0azSIIYzsUozAhsMxX5gDtxk9yeua/Yb4MWCahp1nPPHAl5bBILtWjLrcxSqqqYXLkxODnJHIz3AIIB6N8JPhqml6vYakNMELNNZw218hIVZY547hwkSRkFjEjKWPO0N2yR+9fwrS5bQ7PzQUCwQouAPuoACcHgHJI6ge3Fflz4T0Ga1vLGO3Vri3jMcu1ziKJXUFnwx25x0xyPXOa/T/AOEJvzZQWc4WVhHEynJKCNi42/ezuVEUkEAfMACTnAB6brVmZ7aWMKCSjDHct9ATkZPX0r+Lj/gvT8CvE7+MtO+I1no8uoWIiktLv9xJLHCrFla4UbdqAt8rjtuDDnmv7Yb+3lG+JNqPsIBYFsMw+U4z8wGfUV+dP7Xf7NafG/4b+J9G1+1glvZobiOJlDeTKgjJEttG7nyhhjnq24npjNAH+cJL4daKz3RWIjntbKO7uvLtMEvPtLLGQpwqpEMnuwYdTiqXgrx/rXhzVYLuwv7yxZLpJ5mi3xwkrJ5gKxKQCQN2MdK/RP44/C7X/hP471bwpqWjQw22kNPYshtWnmvdPtmmL7Q2PM3MPMGNvzoAMDNfHureBLIXkOr2MAj0mMyXLoql2ZmLNDaSQk4WQMjAnoB83egD3G+/bS+Io0hNMbVNQlslSSBD58m2b5SjGRCM4IZSMcZHvmvi74gfFrxH42u5rm6upjbJLKsNuxZR5RYbom4HGYwMZ4xwO9XPEF9c2zG2vIRa+U7eRtIcKjgK2/MWWlKKCeAA2Rya8tYwNLJGZdzIHuFCIT8zlWO8kDbgHkcgEHbQBBbTPdBxPENu0mJHZIgQWGQjPkkgsOg4HPTmue1TRJXgmkjCZUsxk3BiA4YbXbdjadrY9e2K7zSrb7VcwIUQoDnJYgbxgk5lA6gewOK63X7SwbSy0SqGwyl4Yo9km3JIdjghAQxBOcFuwxQB8sfYZZGZWwHDY6HJycn5sfMcHvius8OWlxY3iOq72ypCqCVyDncAeQ2Rx0PbvTb2YreFht80PglVGCBgD5SME5XJznNepaRYwT6TNfbQkkUbFWAXliuDkj0yp7Y654xQB9p/sx+JLa6uzp80jRgDcbiMqjCGZkjddvYBs9G5xjIxX36msTaDfW9nr6w3dn+/WxmbJVbeYKsckVx8zeUpcgKT8qsoJwQK/Cn4a/FW6+HviVbkp9osjI0TwsWEZXepOGU5DBgSB6gdQTX3Jd/tNQeLdLtUWYxtGsMLiU7iwt8AtsXB3GMkHDc7V9KAP1+g+Fvwm/aG8D6n4X8U2FpPqdrabLTVrWNxqtuoEksVwkjIvmRx4G4dH8w5Abgfgd+1N8B734Na1q/h1wbizhmlOnXaxukV1bu2FkTKfMf3ZyM9sj0r7u+AH7Q+p2Wu2t3pt8FlsZVhUGWT51CxCaM7nO6NkIOO3Bz1z9EftbeCNP8Ajr8MIPEumWltNe21lLI95aRfO8qxB5Y5CfmOyQEgbjjzMnJJoA/mSLGJpEIwwYIM56g5/MdPwqzGRNhWLKxxhuwOQBn2x36Vo+LNHl0PWr3TrhJEnt7iVJFcAFcPgDHXO0fnWdbFMEsSRwMDGenytnnjOOOvFAFhGkhkAfgZBOw7RlejADjH413Gh6t5M0ZYeYEL7coq7Q6Eb2YDsTnPQdeK4x5SAAy7ggHy4BKjqMH9a6XSLX7a6W0TI0gUKrxHOQ5GUZtvONx6jg5HSgBuuE3V5LI68ylDlRjqoUD3IC81STS5SiBUdv3i/OFYcEcHI9P69K7q48J6lbyQCaCTDfMGaM87dvUnrx744r27wn8NtR1OG222iTLId3kxRkEpOgfPmZYFSjR8cYC4znigDrP2aNM8vW7RJXkMk6s8QjlMQimjDMsbzAAxudrHpyMV+3vhk6hB4Y0u5t5xG1tZxiR1CFNjShUIOAJNyEhiSSCBk4zj8/8A4R/BuTTru1Jt57WWYxNCrW8YHmMiBN7u58td0incemefb9G9K0S98O6DbWFusOuySNLNdwyzxrDBH8iypGxkAt1DIcZJICnPL4ABq6bp1p4hht5bjU54JmnMssFmcJ5JULlyU2qST0U4LcjnFetaHa6PbeF9VsbfUidkqXEMtzNczTKgD+dIlv5w2IcoGA3F2Vdw3hCPLtEtNStxHf6msMttcq0Hk2ciBIij71JZSfLdA0Q5PIjUkAHNdbPra2EUtzJo002nQjyJ54bVGjV54jEGeYDEmZHiYIRwxzz0oA0rB/DkEVwdQ1X7AkdvHCIk+Rp43kILW0ZQPKeEznLYBJOAcecat4dh124X+zr+G80FlZDc2sxmDhdrsbmOIFwmQxw65JI4wCB5n4i1/T7dLK61DUwJIyWt9Pt/NmlaZ3PmouI/kYL98nAU4G4YwPQPhl4t0iDUbH+xNDuL5wX33CRTIto0nyMH8i4IuFCHqQMKuTzlqAPbfg1ZS6JJPpsE5aSJ4w0LwAxRxEvCZ43BIUsoTacgEs2eQK+qds+o6Tf6VHp98kwH2q3MQMjP5AJkEiFCHBi3dCF28ZJFedeFdIsLPUzqENxZyx3ziW4mSIHy5pVLpHDJGpAVJZGBwwxtNfUejQ2F7pkE9lHE11aFopm2nEsaqF+VSWLd85HIIHQYoA/O19A1bRNckjtZ/Kae6mZXvUaSCa0lPyoisp8kruMZBGSVAycAHzTxrpficobtrRbPybjKGyKBnDSuyO5jcjOdx+Zvm52k4Ar7h+LXw31mS0lv9Dty/mTSXtrEZg10tmwffGSqKCE+fblRgHjNfPGi+Hba800ade3UglVmeGxuJZRGCgMar8yndtcORt5UvjuSAD560fT/ABlb2632rGedJLvyoZIy6TKxWOVty8gjlevU9uAaxviJf6xFpRtL2wvZo71XVI0dZSUli8vyplRjiRhIOoZgFOcHGP0H0j4V2ur2N3polgismjjju44btphC5jBN2rOAA4cpnnAyVZcGvm74n6Zp/g3WbzRLzUNPS501o1SX/R44ZreZEC3FquSZZfI2k8EZyTwaAP5bPix4YuvB3xF8W6XcGO1ksNeuyLVs5RJ5ftMA2MMFSsw4HHWuMilLhTIwjJDZZUEjYK/6tUHOd2MHIHPtX3X/AMFBvCGn6f8AFbSPGmiQsNL8VaFZCSZguX1Syd4ZgUySWMBgOTyQQe4NfElnbzbVBjty8bp5crYaQqxxtKFiNoAHUfxYPrQB0mi3FtLZSSXLLJLaQs6pMq/vFCBI4ztAKy7idpyeVqub19oMDOglUb1WXy2cHczROCcMyHYMALnqeaz7e0mCqcld7MqhQCXcEkZG4FQCAOc8Z44zUjYiUyzMsrNvCBCpIYlgGJ3cYCnscn26gFx7kJE0SCTdcLl3YMrHZz5aOFJK7m7AdPyfbSyKEgQl7cZdUyf3pdApJ2kYkHG0c/dORms4yvIiNOrSR+aqgbXDrGpOcSKnyLyeg7dTXQPaxW2nwPHCZZbl2aCVi8ghiLMP3fILOzqwI/3jyRQBnTpcLG8ZJjMoM0aiJZGDRscRy7CPLAGSM8Y5PaqxnubaO2kii2SOBEJPKEzSAneZUSTdwUJwOOEGOOa6ywgEkoGoeaLQwHbki33sV2m4kGQSoY9chmAxkgDFO/kWyUJBcyqsUgWKJ4yUMIBjEe1tygFihXLdD1YDFAHF6heQzSBI0kZgylpgrjzZSFC7g4IXjIA68jNYV/ezSSOzxqCUQSeSCzYABJIUn15PSuzMJvP36yxWMTPmRY4lCtNF8yEKwxvI43DkkDkgnPPR6ZdvJI8EpgD5LzFEXcvBcKChDnDZI59CO1AGet9cLFbRqkYVTujduGYHD/vAhGAd3Q9QKtJHeXUssztH8rL87uQdoIBVCckqAc45wBVLUbXypWHnm4EYjQOAqCTCKCEKqc85xkd+AQKms73ylCSlWZlKYIcDcyjBOVHIJwSDj0zQBsiWJTKhnRp412KIl/dMCF+VnIGfkHOF7HmtXS57WZpIZUdDk7C8i4ZlUZA+X7p4xznHqSBWQyxw27yMkBaVGV5C+Z1ckGMhR/q1JI5Hbnoarx2siqkzOANu7KPuxvyWJJON+0ZwfagDs45p4tihmd/laQwuuISqExxh27AANjqACMV3Wg6m7pqltM7XDzWDmIT/AL6NpbeNmiRkZhtO5hjgAY6DivIIBOqeYEYoxQb3k/eAqPndFXoucDgfUnt1elSXBu7K6uEYRmXEoMYjx8yEKpRhg+WQecDnGKAPVdGvbk6W19ZxQmO9tzZTCZxBskkREk3NAMqy7iRyOhGT0qzBK2kfYYbi5jl86bzJpMMkSny2EUTNsYrIQqg5GctzxWD4aurW3tvEWmvozahem93aZcG4lJtU85pw0cCsFdtrPywAIUY4FVNcupJUjsx57TQzPdXDSrFsCvGqRsrK+GYyFsn5hnGDzQBLq+stJJPL5nlwTGTykjYvGrRTBGLjH3ZEDdOc9RiuYi8Ro1ypWffJmSONh5pSOJU4xtGFO08HkDbzzXNanqU0cUhmiWEd0RuUy5Vdi5+TkEsOQS2egxXN218yAyW0gG91Mu8AyRnBDKAWwqEt1x2BoA9R1bU1mlkuE2zQiC3hLWwkQOwVcquYxkhsZyf4cGuB128jmUBz5bsx3tIPmO3aC5CrlPmDDHPTqa2ZNXhitSq7ECeZGFYkDc/33GT8/KAgDAGfeuGneO9lnQTM0oDeSsgVVk3PlRGN5CHYvRj1Ix60AZ8l5IXWGPy0QjYr4J2MRhnI6MccHPGCa42YyRyOrouVYhioA5B3AhgOD9P0rpLqJ7dEQudzbmkXKnbsYqq5HOeCTnHB6Hisa4iEk0ZwAZiVZmY7QeAzHaM8HvQBSgjjmkCzu0SsOWxuVeuCMAnHAB696ZcokThEl3qEDHO4gHn5QcDJxjt3q3bW8UsirJIRHGyqu3ALkuEEY6YJ+Y8nA/KqsluvnNE0iLiXYWLb0RScBy68bQOvtQBTbc5Yqgwx42qcA8dMnjg4pzjcFIDNsAVzt288nGR2Ga0Z4orSURRTGaJgrCdVZY2JAyY8rnGcjPI9PStW1msEhkjnjEaq37l5iRK+7O4kqhBOzgAjkkfMBnIBQsEBs7kMCNkkDFipIRAWZijcEPkLx04OenNGa1V3DW7+blgBCCTIzygkYwMOMZ78dMGtCKa63gtJDPaZTzjbqVKRb44zuhLLnPBbORwfm4FZ80d9LLNseK1t180wrEY+UB3Km9Mt/dGeMHPTJNAECaddM52wPkcA7DjGOgOPvZBH1rsPCFt/ZmsWWo6kTaWqSHKyKUec4GYkDrjcVPfjp61zVm+rSNEy3iLBC6Z+0OAiCNxtMoBBOTnvlsYz0ror7UlvZVRY1uI4WLqgXY6gAAmLy2J8obPU4AHPU0Aey6hpsc+uI7oV067WKZZWKttkUoyq373CkjqQcdq9TfSEudJiVXU3MQ8uPem1ZYWK4SOUrlZChHfnjmqXg6+0vWvCejXkqoi20bWt3vZFjiMGwPOWX5mkwwAyO2STW9HZ218sb2ck32QOqJMQklukTSBXdWba24qTnoSTyccAA88l8Hvdo1xbQzPLM8sTRiMsybFUYGOvDjOQD8pz61zWoeEL2waKOe0eG6vYw0Rd/LTaoZXjcdA23aevGfeveYbxvCGu2K2kkV9aSYWK2lcoUkuUkzdh4VHDCU5QggFv4ioatbx7p895BFfTskX2cJNPAjHdCreWk7+aCQFDFAyA7hg9uoB8h3fh24gjmeZBAsbFfmlU7wvEmxc5Y+Zt6DvjNfoZ/wAEx/GEvhP41XPh+4v00zS/F2mTWb3AfypzcWObu2khxE+2XBIGRglgCDXyTLoD3LPcSzpHCsUhc7HdpQzbkjLyRnYu0feG4n36V1Pwy1C68C/ETwn4ks5hH/ZGp2928qKyf6NbOrTKecvujyMHru6DsAf15RW2iQWEerveC6+ySJkyujzXkwjI8xySAWzgEL0IwR0qaz1/T5JokF3NpkQw5MDAbTztYOZd8e3LAfUlR3ryfwbrGj6n4c0nUoY2v7fVLCxv2cOJRdK8UcsbBWymU/h7knsRXYzaVbaoZNQtVfTFRZXnaSPzDNIX3SOrgYI2nIAAwSRgYyAD0HXPFNtfC3MOoTXb2xMZgEchjfIb97vDHzWAZck5OevXNeLeIj4cuL3y5pL5pLaQXkxK3JiKeZvaNECkuqkAEHGS+FFN1iDU7clLGWQoFBeWRg5bBQkq8eVEZ3BuOQFx3OLujaZbXl1NNczSy3SqPKiSJU+SOPLMjBNqxtkE5Y5IyMdAAes6N4H0i60VPIjZZbiT7QiozjyUKfLISYlBbYwO3nPtitXxL8M9GuvDksTXxW7nXa7xMFmCwEKqDcMfeDcBeep6DNzRPEOm6VJBZOzSsyRqrKoAV8PtjYNMSSowMjAPYLkAdTbS2/i69htreeSzSKeaW4yrIrCJCqqFdSHUncQFJBPJxkGgD4X8S/s6X3iS6hYX13c28EyvFBdeSqGOOTbEY5QuSPujqMDnoBn3vwv4Kn0rTre3u44oRBCkCxzmLbJ9njwrxhiN3ys3TceNx4zXvWo6LFFHDG09sylZlV1WNX8sAZ5x+6kA784wG9647xBo8J0sTzSEtGENrHbfvZmH3Q08iAlAwDZ5GWXccAcAHwh+1T4k8QeGfAOv3Nq5bT9NsJUge3ZSxm5SFGyQxRWYHjdu24z0Ffy9/EfxJNqes3c14hSWSVnOQFLiUlvmGcqDkHjj5unNfvx/wUE1KXw74FtPKmuY7HUL+KC7hcqB+5kN0yo44ViURTuB46da/nV8Xa5HqmrXl2YlijeRikLDfswzFU3OB8o2LnaRjedvAAoAxQIZJ2zgxqMnywdpUMpOQcfxY5PSt2yFsoVlhDTlZk/eMGIglAUYxwGJ3475Az7czFc2rWrkl0dHjCBfmDEkl8qMbY8YBBLEn860bafMsaBkmUKpXYMEFtrMpR+XYZ9D0z06gHq2jWzhE+xfPCIA8gyVRQ0jYAVm+YgOcZPHXk114Ia1HlSAlVwUEY2YIDMVYMdkuzaMkEMa8yttQQKiRnBwxVG3B1I/g4PCfN1rq9OuC+MzyILhkDRRhiirtCiRyV4YBfqCeM5JoA7GyaKW5Q2vm2seGjZpXMjkhHcecvy5LEYOPu8cDv7t4PsLeOxS7Se3uZbmJlkUAIIwZFIYdg5YMT3+XjgZPhFolqbq3i+0P54u1Nw5V1kljaRAxCnIEnLEBuOADya960e4Fpo9zASPNSSNkWWJFX7OyxkXCyRKzAGKYFyQAQGDAcZAMLX74tIFgcRSxsBIxmIMTKrbBtfh1BZjuHd+oHXiLu+ctlWjvWfYSjAgxykKmQXHzxeduLEEkhjgg8V0fiC40ho5L23vUQwsWRP3MySMsziaIoOBH5W0/MucbSAAc155LrFvPPGLNIXQSTQqzYLhhI5QtkkfKyY2Db3OelAGhqEqLGyFXilnjVg6k+Ukp+aVWJyfKAJ2n72cZxVGC/kt5trS3UMrR4mCojQyK/AZSWDDO0FeCWyc461S1LU9oQQgF5UDqzMV8p8EMkakAPk9DxjcPQVQiWaXDibco2rI1xIcpMqthR5YGGw3A7g5FAFqa+RrrDKzTNDK+QN6kxEF8/ITuKDAA5ABIPGKvw3Ec5NmbYhS26bKk7cqCZFcsGlKjOR1APPvydwjWly6XJSOa2X50LyzRtti8xVV2fKkjaMcAM3A4rci1HTra0jhYT3NxubdKJl82JdxLlgwBcEALgEjDZxkKKAOiEMQuB9nRItpEkZTdPCIPLVWLKCwYsm/5COrZ4HXNg1i6tnubGOZXtreSPZBmVAXkkZxK37vaCoBIGc4ZhgVFFqsLJL5MZgljCQx+SSiliSWAjIDN8rAY5APJJOK7XwfpuheIpQupXv2cCF5Zbl5MAARqiEuwCMhlGPmLFScdTmgC3bjSrvyrq8uLWecpbhQIGgWEFCX851CZMZUbiqtuJGMHmud1HSrs+atzLa3FnfKtzDCZ9x+RpS1xkkYkCqcbuCRjA5ze1RdI0qSS2gj+2SIxZ51YeRDEGVmZdhKzHrzuXJJUDgE8xBLIbUmWBCsgdIJZpCWcD5WSBXbATMi4wMgAdccgGXfaTCkTpbfu98ixIQrRyTAEsHUMRvHmFccgZGOwry3XtJZ5ZRIMKkihJTGfNkGNrMse48ljyAT0yOlet+c97D5aSSJKoeGOZ5Y/u4kLtIJkPzsWk5VgcOPlziuaM9zNw8UVxFCqkBsGVQynasayfN8vH3eMnPGaAOG0LWm0mR4bjIW33x/vJWU7mG5gsajMbZUjIb+PJA4r2HSfElvK9ukM0UkTOJBPOg3MThnjeR23KNyLkDoTkZzz41rGjM00ssEbAPGZBFKTFIAxJjlDIWDFVwffkACqugay1ldNBeGdUBCIqoJAJEHV1YgqCAOAQeeOtAH7DfssfEfSdM1gWl7eBbaaSEm0iKSpHKcIJPKfGI9snzbMknGQ3GPpv8A4KofAvwx8WfhL4I8deH7SztvFnhvwjZ3tosGnvZz32lRW1vJcWAmcZvYTE0k1vtJVWJRQG3KPyP+DN9cXniDQbHTcNcz3tlCrq22SV5ZlBi65Kq3zA/ePQZxX7Cftw+LpfBvhX4aaLbXUcb2fhnSdHuWEElxBKkMJeON2mUOrPAhC9irKfl5wAfzW+GrBoU1F2G5rSxvGNsiPG0BRSUZ3K4diRkDcSCvOMc+ZXFwyyMXZlYsxVtoAG45IcqMkcc19m/EXwfFoOr+MtQiUW9lf2d5f28aDy45IbyFpIhAh3MAjuRy38GOPu18N3UxkaU73+9hVYckKcNtwfXHfmgDQ8wuzyNGEDpnCjKnH8Sk8odvcZxnJ5qW1mQrLFkSHGY0ZiBuG4OykHGNvIJ9PWsq2zICRvzGAxTA2YC7mySRg8+/HarYhV3IjXaCFYlCcqMYIxg8EsOe2cfQAtv5axNNEVIXBaLeWyMhCc9eCwPUHnjHfNz5u3cGBc8gLkHHQgg8jBHPvWlaWjSyCEMWV2VQqh2UhjuIYDk4x6GvRtJ8GPGkNzPGBNI+1I5I9yBSwRycc5z2PYccigDjdK8PS3XmFEPlCLeXwQA25RwNx5656nHIFei23g+1dmlvpQyYiRQdyRq0cYZsOeW4HAxnnkZNdvDbWMNtbW4hCMGHnSYEQOGxLEi5IJLMpyxHC5A6in3H2aN51FvcSQNFuiLtGyhGkVTL6nlXXORw2T2yAZK+H9LsY2mghQyRbJJYkUb/ACnXejIx5kUknOORt5PPOZf21ncxbZbEW8Ui4+Vo2AABJdncZxuxkAZx6Hmtie+SxEE8MqTFHWOSIujO6kOrIrAbQuzAwD1Y8cGsm0aS8uy728rRs7iCJnZVIL8vH8yrI4Ixk5+7QB1vgtZdNQxQPFBB5E0lqYd5ywG5zEVGEfLYBbjDYGDzXokcV1dXkUcUgntZYQ0zg7i06IyiKQtglCyvwoyAQTnGK82smlEUhhhkKxfuEdlKTLEqoW3BciNgQu04wcHIPSu/sLy3tbSymvVleWK4CvOcpK0LrIzSCU5HmhzgBgOX468AHZfbxbaUYobKC2vH33EkryKkLTRbVQxyIhIUK0iqqkfM2TjBB861zULuacs80k37uMLFMQ5bMagK8u/CL5hJKnOcDkEmtnxPfW8NrHDp93PfYSGV1ZfOEEYc+ajuVzAfMbPBwQM7iCK84n1E3zypBK7LG+5o5i8kgUYVApLDI2Bzk9u+aAOp03Rm1ezubqOWKC7KSxosrSRYMaJIxASJgNwUKCxUBjkk9RBY6Tc38jadeXBF1AyzRq7LJEsgMbOxkD5QmEYBOeo4qjZ3d3ayQjzWtrW7iFvcSwOY8SOpiVJgZirr8wJPQDpyTUs8y291MjNLG+Cks1q6jzEjDMHZRkncfJBUEDAJ64JAOtOitI9s0l5FJJI020Qyq4t19B5ZXCowzgDkggAA16/oOq3Nrai3iYzGyiTzZwoaSa3jdS8jIVO08Lwew6jpXjsNxfaPFYS2wtrt5SbmJpJR86yRADckrKzE/MQMDJyBzmvpT4FfBXx58atVSz0mxl0zT767hWfXJoJoLMJJJGZ47a52ETP5ZYhckjdwCRwAbnhePWvFesf2HoWmX2o6tcXMMVtpdtZSSTSxShUd2Cx5jh8pzgk7AHy3UGv2T/Zr/wCCW/if4gWkPijx7NP4fhv540ttJMjPc2duE5Lo20+eUIHP3euAeK+zv2Tv2Yvgt8E7Kyvr9LXVPEt7ZWzzazrUqS6lG21WdYflUru2L8uBgDkYGT+oOnfE7wZpNuqQ3lgWt0MsAhkSJVlQEqoK5GBG6cEnOc49QDmP2dP2NPgl8ALeNNI0DT7zWZrQ2l1qt5BFPdXJmQ5cPICUAYRnIxyO9fefh250yxFpp8DIQY3fdHs8sxx7Y2dmHPMh+X6H0r45vPip4X1ho3fUxbx2aed5tvciMMUZCFOAdwMQbOMZBxwK6bSfjR4QaLLaitptKhDI/lApGqzB1UsMxMpG3k7t3TGcAH2nHewEO4G3admeScpkttJOC2GP58Zp/wDaMKLuWX5gwUlx8o3HYX2fx4YjIGOvXrXzI3xr8MLZGeS+jCCRHWR5lYMERRGzAN3wp6DqD6muR1n9ovwxYPEG1G2C7BJLvmRWZGHyhccFjj8AvfpQB9mR6sXuJfLu0EZQxLEybf3g5eQEj5xtz1P8OMda0Ib6N96liRGoLBiOnyfN7DOK+EX/AGlfDdrElzcXSQCSJZBGGy5R3IjcPxv3KM8DnkD1rh9d/bS8IWUVz5Vw07RskYFpukZnG0sisFwcbuDkggcc9AD9JIdZtZFZfMUgqcjOxxg7QOxPbke2DmsjUNRs2TDkHDDaquQ3mKpDByjfvAEfkHIyemen5Y6t+2Ebd47vS4ZJ4WghlktyZUm2uJXSQo0YYFI4GZhygEozyRXnF5+3PNZm5uNS03U7Oyghd8vESJ5i7YV38wbF8uMNk4+VDj3APrv4w+KbWDXILqyLvfwfaFt7fCQwRSeUBHLJPK4WMurzABQxyDnBA3fSHw5+IA1z4e6fq7mKOdLUiWNpUcwtBkMjSKcsdgyp6cckc4/nv+Jf7cuiazd3VvaRSJHHCySXMxBXezHzAXLYMYc9Q4GPXJx67+zP+2DHrvw88XW0d6moppln5umpbiQtbl0v4Fe5CzEywO8fB427gM4OQAfZHx6+NN34Tvv7VWeOX7RKbaFJHjijtpGLZdfMcEgog3EcDHXkmvDvDn7UjXciLPdiVIU82YW7BQsqNnZ8v3xuUYHHfHGa/L74t/HvxF8TNdutIaa7FrYXc8MrWkZaSQSJ5iSLF5jLGd2Acsx5Pyg5C+N2zeMdPv3mh1S7tYbhmfyZXBeOF4WRFKRhQG3qNpHHzckkg0Afv94T/a50HUmnjjv1t5opPJntrmZVkUggsvX5QRk8Z447V33if4wXl9pYvtP1C1ksL2N9qrPskgba22STqAQ4B24+bhcgHdX8rVh4q8U+FPiE0l3qV5qEV3fJNO0c0yiNC5OQhlwQIxySDw3av0Bg/aThi8NR2dtd30saxBY4SGaUzqCnmBo0yP3oYkbeQRnIJoA+rPiF4z1e41uZLqZb62mAuRdRFXNom5d5kkVCxhZN21QRlucnbg63gvxWhjaKZ8LJGCTGS7SzfLtBQDdGp3rktkcdcE1+Y99401rVtUTWLy/vW3FYZLG4kESMjoEjk85m672XKY6HPAyF+o/hn43sdJ8PHU9QnNzPdh7cIkttHNbW8SSRq2XXP+tQ5YAkiMDI4NAH2zNq0KKpiggDBAl0rxKFJGWdcxDJ+d9x5xzk4NcH4zFhOv2XT7sSzSqizw/ZljSOeREkWKRTwWUSqx74HuK+e0+KcSs9vBf209zOsi2cT3CQyO5IUQOrkhZXT5xliMpyQcCl07XtXtdVtbO1nnvBqTNKReSl44pZgEEqB5G2yIoULg8bec9CAfUPg3Rtb1D7O8160n2aCeAlZGZZEVtsaPkndHy2Bk4UcVS8VrNZrcxXl75LMA8WxczSQ7yHQLj7isW+9gFTjjoe88GX8ttZm4trYTBYds5dEQA5DFy4A2NuI6E7h15NeFfFrxXYIBfgRCe3mjVyrTbpopn2u0YRWOzbu+6pPHRuhAMTSfD8ms3kzQ6hMrofIWQyKyAN8+0ISVR2Lt2yeRkkAVa8S+HL/TpGsrWKO9kkj3Ts2HECyYVJFJ5acMEwF4CsST8vHaeAJbY6B/aq6Wti11LGttuzNJskkC5O9dplCsCCFXkkEA4IXWL7Ur/xBpemWXl25nkPnyOrZEahCjyBVO5dockAHOMA0Afp3p2uWBkV0kXy5GUsGlU+WCBkNITyTj24/KsHx4+kJDG6eTJqDwTZDkF4g4KxBFWT5WwS27H8OeCMV8B/8NEWmg+KLjS7uWC4CyRNG9tKWhtTJGkm+UFVI2sHGD1bpxg17J48+JOlt4YuPE8NzAB9hDSyRZmkZBEGKxkuQkmwAHqACSRkjIB5T+0V4Vt9T8D3whaN5Z7WS5MEUyiZv3biVsFhkncnYnLDg5r+F39uTwW/hr4qalKbeS2FxcOQG2jzSW3FlVOq5yMnHK9K/rT+KP7XHhu60XUYJbpItmnnEW4vuZQVcAEg+aVUcA4y2AcGv5S/24/G9p438fm9tGTYjMD0dgfNOWCFuQcDIye5oA+JtOAitXnlWNN2IY/mKvsPLuq55c8c9sZrUWOFIGFtOwaZcPFzGqZwQWcZ8053DBPPXNYUDSSbYnLMgOQoA27m5649c9K3YUiPl7tu8YBCgk4HABHflu3PFAFkWohltx8wk8lGdmYFGyBt2n+HqOe9d9plpbXqCPh3nhDSySllaKXJJAO8B2YHJ4PXHFc3cW+25h3sxVLe2IJCnqisdwzx8oBGM9B9K7HQ5oUvA1yHmUmMIIdgAjVTyxY53AMuBgjg56AUAUZ/DjJFLBJdubaLErLFG+0hjkEE5EanccAZJ3YPtwx0+5W4KRCREMgSNipwCQSB1+Zv8enNfUGp6MJ9FSaNDJDEzZAVGnaMBVXzNoBDADkE8E9hXmZ0QWq/bZFZFaUlUuQVMjBiWUpj7oCnGeg70AZ+krKy29hco8sTPCzGOVYpFl2ZXfKiHKAMCwIYZXjaSa/Q79npDZTWlvFeNKT5UhdJJNqxDa7J8+zdGm0ZAG3gDBwAPgWzRQyusQgUqq9N7gE7ztL5IySOcgY46Zr7J+EWqCHU9GktZMPAE8xJmgRHVXQOoUvudjGzNjkl8jbjAoA/RXxLpVg8dtdQmO4aYBlW2Zo3R41Qo4kQld5w20Fdw2chTiuWWWyaS5aG8jhvLjcGtbsJBLCioiCJbhWTzYsIisxPDHcUb5sd+y6bfaM0wtjcSBIobyMvbQvtKkyzLgERfKzj1UEnP8Neaalpmn8TwnyppWLLiUyyx2yloE+0sFIkcMrPgY+TPUHgA19QP/EoD30Aj/0byJEtmlkl3o3yTeaqMXQiXou3OOVFc1DaxLZzXCSmdoy62+9XgLRFCJJZlY8nhSFBAU9QTUdhLNaWTWpljKPNIzIrI8dzCeWeZMEoC0aYU5GHDKRjNdFPf21/cwRRQWtrLOYrUi0fhkQ73kuIZLcKIcuU2nbkAEkr8xANa3ub4eHbSNFijuJmTBjjQJPGx++sm0PI4lQhx8wyMA5Bz4R8cxqB8MW8MsL2s9vdAvPK0UwZHCsRDIY9qkdWwdw56YK169qUdqLKX7BfTpPYsS0auIY7g4ZpInibH7ve+wEMQTFwQMV85/FS8vtZ8MQRzSySRG7VooH3JIdzSIW3vFlIwynCgAjAPKnNAHz54XsrfUdeMupb2tjKhdldSZ2GdxQr9xS646YxyK9F8V6Fp5tYLnQY5gIIZHljcmRYimAy7VcBiwA4wc5Oc1keHtPE7m2IWR1SORoWXy1tizP828IAhDIMA4J3HAzmvQPC0iWupvp195Lx6hHPHbqTLIhQFx8xZSFczRMMDna6k9aAPINP1rUJpzHdhIFtfkCg7+YwH5QYBJBbOTnIC59Les6zGzSajHAYWlZpChjAWQOqguPLfJc4fKkHHXOTxeu9CltdR1OznhLyqhvTLENhhE03yRMDKQqshjBU424wACDTI47Z/Mdo4ChkSExeWkkUKYCHDKpJO0HsR7diARRX2miFPJntUnZPOCK0kjvKUUMHlhwqjcuRkKV/iznNfQnwf8U30F3BGqvcJFOm5Y2mwm6RU+ZRnICnkj8K+R/Ea2Ftaia2uLVZ1uphIoIjChpsRFQI1PkYIJ5wNvbIr0n4WfEZdKvoHv0Ux25AiMWEhIEgICouBJGx8xuc+pyaAP3O8HXcdxpVvPJc3EXm2kYjEpuIZJCQA4RIpGYOhzsXBGOoxkV6jp6K9sZoJZ5VUMZS+AkksUo81olAZgmQpVmADBSckE4+Wfg18RrLXLe0aKaN5pleXfM0e1A0O587xhCJQARz1wBkivqHRdWh1izvrrT3t3+zuQ0UokcuyoGYL5Y2jAO5hwMNxkrggFy80hdQilaKV7gqo8mSRFBglny8scCtkRruVhvVQOckZIry3XfBivaTQyQv5jFWjVJQ6FpmwTgxbpGEZYcEKSQxGMV6fa69NcPBBJbF5PN8mWK0TclxL5hVtpVugZxxz0HGMite/lgtbV5ZLYRXUqTIyziMtE2xkK7Tny8q6bWwO+BnIAB8Ma58OIFkvJbKTzzFHHNBHcbjMJVVd6xCNyrhf3x6g7VG7kDPmFt4QuFmS8Ejsyt58zIs3lRFsgRzAghJdwTAGARluAM19wmfR7R5r25jJvAlzaSWULwahJlvNgw6x7l3hZSpXrgnOBxXlPiDQZJLuKTTtRs5rNpGV7eyjSN7aZeZori23EhgcDd6qRuAzgAyvBukX8spnvnfy7a3td1snlv5kDSBFnR4gfKTyZIyoYcFjnnIHu9hoBV0ngVhbsxdY2cPuQR4ijlYIN0oVuoBwT0zxXLeDIZra4t4hagxypJbzzXKSeSXWBfOyWBDM6OGG44xkfLtGPoyDw9YDT7Xyb6HczzqqbFdo2t4isbsjMuI2YhcMwbLZK5xQB43daZP+9eKFreSO4zD5HksRCnLhWeL90XVQOTkknGGINdLoV9qOm6U+py5s7cPLGwmuN5nnUtGUZFYmSQo6P8AMCCrEZya6O51jSdEtplv1E1vd24E9zDA9xPDNFKFg/cRneRlG3ANwH/ibAryXxB4pSa3SQPGdPLmGS3tIxFt8xVl3mOVwgUxqpPAPK85zQBja74ougk1uqysIpFNndQouYJmkLgKjFgjGESDjcNxPJNcXZfEMG7ng1KHmLyl+0vGu+YwpGkPm7jtY4LjoCQfm3EArHq+p2M9pdf2dfxqC8rK6oSyHL+SJFbBVsx4bBZeRtLDmvkjxx4tljnWJdUiivIwYw8LvtZg5G4RqnzAFFGCByp6ZBAB6x8TfH0Olx3tvYFIJJA5UQTYYtLHnzEVHIAO8FQBtKnjkHH56+O9f/tCGWb7QJr6ZG86GZl83bHJ5bW6gY8wlWXjn54wRXvHiG5s9Ys4ZriT+0L0W1u8i26lN06x+SzAqSEwwOeeMAkqeK+fta8Ix6pqKQ2TRrdlGljO4IFCgvKzHOFYbWPXJI6E0AVPh1pNtY3Bu9SjuozfO8jN5TFo1JVtrAHITy8HcB0zkc1+jXwo0OxvWtZoVs7ye3t4bjbGVmxC4DwKNuSzlSTjP1FfH+jeAb5tKIM9+9+IV+xOpjfEiQBUjdsqyhmWFeh+UYJOCDq/DPxZrXgrU5Evnm0aWG4G/wA1Z5N7ROgMUYjO2SPeo9NpO3BXJoA/YzTIGXQ4oDpk8zIAJfIkSFooQy5dUZB/Dk8cgnIxVjWrrXdRk06x00paptIuobmVZCLJEWEMkV4jNLl4ySxcZJAwOtfLvgP486lq9vDBYbL+JLdBdXTM0MFu7KhaOSVoz5jkZCKu7cd3I3c/R+i/Erw9qbbzDJBOkVnHFdyHeTI29p1WQLu8lXG3awG3OQT0oAzvFttaW3kabqNmLeC6j2Sz2skcU8alQ0kwWb7zYcngMQW6ivGINP0Cz1K4vIoYJkQvEkV28iGU7mVBI0bZdyqKwwR0O7ivoDxRaXXiGF4La2h80oiyXTTGNdtwFKus21isZjO44AOExg9uQsfhEqWNrc3WqJJPPevDNbQKZTEY2PlKXWQkhkDkHacAdaAOo+GFh/a/2a8tobWKa2WbzklijaK8ZWGULsSsrxqSYxngLjOSa9q1rR/DkkO/VNPm84Rqvn+VtgXJSZvMljAAtmdcDGPnYAYrpfhv4V8PeFNL04apcCe73Caa0gto4/tEJQLFG9zMcMSqKSFBI3gAnBx1OtWtpfWvlrHKIoXzCrrG+63MmQXfB8tQXAPY5yPlHAB+dfxi8G6dBGfs6x+QxZV8jfuVmLuEHOflU+55Jzxz8bXvw9hurqdYZirzsRHMd3yn92iR+YOYiCWLE8cnnJr9gvG/w90fVYrcLEpnISSaOcrIQ4aRCwK4XY6s4j5ORGRk43H508WfDy2EEtzaWMNktv5shlt4kSV2YIoNzKsGHhViM5O/J2rnHAB8OwfBE2luFmcOtwhnFydgB7/InBJyxIzk5xxWt4a+EsF8w2hLkWk6NJEJHjuJIQSwCKfUnL7emQVHOK9kbSdUsVF213BNHJIUVRgPkE5VERsjDHadwyMHPJzWlow1LTc30FmqBZMxyrGCscjgFS5JyG5Iwezg0AbXhbwNpH9mXlm+mPaxSyoybZg4icQZkcOyhpFMh3LjAG0hjjBru7fwleWtq9vbqoSIRPA0jP5u+MEFfNSbjAICgYwSTz26zw1dWUVut4VEjNbI81u8aiByGAkdFRd0pyFUEHI2H0JrurGWCB98wgiieMxKJgJHEr4kCo8mQZMglWBz8ueooA+Zbj4aXl8srtppUyyecZp1xgRu0bKZwc7ivORychgRk15zpvwuh0WfUrGNDa+ZP50ylXmWRlVmhniuMspCB/ny24FuAcEj7x1ZgmnWTWjwtbqLhsEQrcpJ5m1/MCckYcbS3XcNvBNfKXiS+Ntqt8lhM91HBPKJVhmkkWFfmYLkKfLBGODkEnrjNAHQeHtL0+2t7aV1lmhgWWCVEvI2eS4wwjDDYXjgARyfmJOBg8mvmH4y6Jf3jTPFaNKkDM8DLEXMbKufldY8sclck98k9ePWIPFlzpiXLS2u61BE7CLO5wATuZnUbGATG0YPHUk4qbUtb0vXNK+0yzRwpcRttglUiTzN52yhh8xULkEYxz83PAAPzO1jw2+p3a22oPdQSBpPIjltyiRDhm5QdDuVs4J+UkYwKRdKk0qafSIZrhLeSN1aba0ccyiPDKrnd8hY5HBPy8gdR9q33hzwrqUIv5ZwlxaiUyGA7sn5gAAgyQyEBgTkM/HHTxfUmS3vvtNrbC4gheZPsbW4mWaIMq+VuV1wS5JIBGcnkjFAHylrHgMz3Ru7eBJLhPN8yR03HoSsanAAPmdQOcgknsPFfEXw6m8RlbXUCguXSZdxaQBZFeUqgKZIk3HaenVcnk1+mNrp1lrYimudOS1mIMt5Gskqky7mOPJ8rMZPBAK4KsBv4GOK8UfD/wAOaRqM9+rsrtFE7DKxqZTlswJG7b0VdgYkqxbPy4AYgH5n+HvhnImtNZzwOktqEWMbUzHIjfNI4ljfOAGyu0nPT3+zvDPwR15vCd9aafqLX2naibaa5t/P3AyK5WJ2MYJ3BXwV44UccAjl9d1a30DxIk1isV/bvLcSSyeSizyzSAFhIxcswGTsI7HjHIr6d+FvjqBIkkBj2iCPzLNmRSVLElFt1++3YksG4Y9RggH2Z+xl8Nrnw9LZx3qPIg8gKsqM08MYOIAuQSm5i33uO2CwAH7V39lJcWVpHbxQQxpbQI/ls/kuqxFWd40Y5cupJ3HGSSAcc/AH7Nd2/iKSG4mgW0vpQjEOpCzDaSrxHH7tduPkYAAYOcHFfonDLeQ2cVk8TFML5wEOGfKsi4cL9wcHrjjPGQCAZOlWr2nlYMLqylpCg2hQBlV2vg9SQeRgjpXT7BJIJn2M20rGzKAqoykGPc33PmGcdPlzWWtrOJzFgFJEykgOM5X7rjuAMFv8irN3G6W8i5ZFVdpCknDDHzEkfLhVLAAEfMOeOQDhvEKOsNyUaNFGFCM20Ll25CqQdvI6cfJ615drGstDbR2UKK0lzHGsU8JlYS+bypKH7/zMVBHXp6Gtjxb4rtdImEUyoxDZKuSpnYAhY15+dmbHUEjdnjpXA+Lp7q90e51GwRxd29u0wtEys0QKmTCDnEvlHggjHWgDybxh4m1CGCV7S9DzxSwmS3HlTbWUBXhIYgh3CDOT69ia5LQfE9l4hurmC5t4/wC0EKW8oSUxOQpJZUAIOFDgHIxk546181eJ/Glxp93PfwXU6mO6Km1mQF0ZHkaV53Lj5R82CezE5yK4/TfGOtXfjC112w3nT2KJqOwhCSzJMso2gb1yQo56g5BxwAfb2ueBZ5tKaKwaCBpFSKC3Emy4b5xKZFmIyikEnkgkknk5NaunfDqaytrJmieUtmR2WRScMkSMkUmOUGBjOQB6VteFfEM2p2mn3EsMJEyL5bMxk/d7Ilbz0HDNguFHP3Q4IwALviDxlFo06uuoeYsbSgwRNJ5W5ywbahUkncegwcsMk0AbmjeFmtzJC0U8IaB2jVVDbi6mULI0ilecj0IySMcmutl8EJLZQPJDCs7orhShlWNclGWYwuADtLYOQQeeRxXB+GfjNoN3/oF5KzSMHKyeYwaJYnRWZ4i2ZIgDjHpzgEGuh1T4t+H9NmjivJ02pslRxLKEubYHdA8QRVDp/s7ucbSOxAKo+Gi6dvuDZtMsrxIRGr+ZudwGBEgBMWNxyODhmA60t34Mj89IbaKSItEwUofMIWPBbzGiJC8yDAPLDPU7q4vxL8ddPvoGitLyYSzbGLxyQyNbqGVVjjaUj5QoGMDI5BINYPh74vwRymzlu0SOSfDvKwXzGJYsyP8AMrHdKflZl4PXoCAeu2vw238zJnLBw5cBkAKqhk2Lt2HJx7uK9EtfhlZshi3tAsEaTBgVjkdyzIycKdpG3BbuD0GSBn6D4igu4Ip7Fy8UsabZHIdVXCyIwBwWU4RvovAzxXYDWtRgUtA8ckzxgMJQWZIpGLHGBkngdOccZIBJAObj+GrvK8clwpgdWU71jmygGUXc3zMRz6Akc47zWPgKJIykMNpC9q/l+ZbqUZ9shkV5i6nzJCHwcdhjqMV2SatfxPbA2bvbPE8ztEwd0lwmSScNyqnA+YfKMc1sQ3M06vJDHGkbRs2bg+WdxVXjwc8DaGDZGQSMCgDN8P6c+lyINSMbIiptkkwcBJQHA6fKUKkHOQeTnGK9gsNR0sR3LGaNPOiSMGbaXJTcioWzjaIyO4zgnBryueNZVctF5TQlmVmkwnmSIZCOgDAMvOQQ2emMitXSrqEssZe1MqqfMUukiIHXG7zNo2Hc5we3vkCgCfxJd2tnPHEkAWa5MgcRoT5YG0h9wJyWVT0GeMZ5rlNV1Czea0ns44bmxiHkush3SeciFGkQuMLGXwcEYxjtWlrMWozCOaBY2jclTja0wZSuJFO5fmwcEZGN2eleM+JtQubO9ktHmmghjAMssRjeddpYKyjhXZj3OBgfkAe02Op2V9AsMkudvmKICy7g4GCRHkqUDgZJBzjBI60anLafYJ1kmUNJAfLj8z5JCgK7EwcRsdx6DJwDyRXybH471HSrmZWiAcMXilZxubaysuQh+VyuMnkfNntSTfGG5iZpLlIplmYxeW2UZJWYfOEX+La5wTxx0OaAPYn8H6fr1tJLbzxLcJMGjK+XOVkiZhgB8qTuPy+nJJBya8n+JfgWC80RPDOoC1uftEbFVuYw2+EtIS0Um1gshXzMj+IAjOAa1NK8ZXdyTd6fNuzuAhiXbIS3l5YBWIbkvwRnHGRmujvt+p24udVtjLKkMhUzxhCsbZXyWjOQx2Mm3BJzk8DJoA/lZ/4KKfs6f8Kv1hPEFhapb2N/K5kRFKrHK2f4T0bpjgZJz71+T+nPNNK0ao+5Q+cD5jjkkgKSAFOfxr+jH/gqtqsNt4VFjelLqc3Bltd8beVbxKoARw2cnBXlWA6gBsZr+cy21fbi0ithCvnEvNHIwDhmXdvTaePlbGD368YoA7bSW8pLpJkAR4JEIBPocEnnnj8yOozXHPbC4knijlEJLNuVkOGUKrIS3XZuJHsTzXX2rlYXO1bhZEwpjIOSxYICOqsSQQAwPI+g4y7uTaySN5ZQq7BAQ25gwUFSQRtGAefVjQBd8NJMuqWiEsI1nUHj5HAbDcEdMg1Z8fGEay6gF0VlJVSq5GCPlIHHX07VnaNf7r1ZlOx/M3hSfkBySVGT93np2xTvFt5HdXe84ZjEmWG1DkAjaACcICMds9cUAHhJXl1AJvT5sMzM4AAUc/MSMcDjrn0rs9buRDN5C84kR9+RlsZyWOeVxtx04B9a4bQEPn2picK8iZxwg3h2G072AI465xz61u63+6uI/MlV90atlTlM5KkLz04POByeOMEgHpHh/U1dIsRKskMYheZ2LLK7t5m5fmyVzjr02Hsa66WLzjGVKHYMiSFlBVmbO4lQRg+2cZwec14zo9+0WAhBKsNu0hdozgMcdR6/WvXPDbw3UcKNlFBZZPnYmVlw6uVxxwQMdzzmgBJriyWSxslh8po/Oy7RRna7yRSq+9lJLZVsN/01I7mrHhq1uhqscsDMZVlDGQ/61iWbayYzwcBec9O3St3U9MhCx3YhV4g5SRi6h24XhFLcgcngcAj1rY8HWtr9rUCJcMxY/vQGWQKXiZ/l+YZY5Ge5zz0APpvQPDEWpSWF3JCRJf2hlnRY4iguAVRxbrG2UJUZKle5z0BPuek+DFhRJGgQOqxsXBO63gDKknmQ4GZCWCjeDnBI7V8+aE18ktvdIXieHcineyEocqGCFcbSrDAxjAHOBivrfwHoup3l9aRWc51B7iMCSFQZYxhQjOW2/dyTjIyNv3TQB678NdMtrWeK5j3XRV0jih+yM2xi4ZwkxbazlI+c4C5bHOCf1t+EGkapLaWcenWE9xKWTcioqRpCqj7g/wCWcm5nOeOMBeea+dPg7+zx4g1v7JLHp5iVxDKTADgGLYzquMhzhxuC4POB0yf2m/Z6+AGqaELS6d1hSaONLhHjKvOqBZFy0g3JjcvbOV9RkgHZ/CXw5PqdnbF9Ofy1xGLieAmVpOYmiyWOXUjIwcAgYr7o8G6FBpMyStDMzogdGEjJsPRldGX5yeOeo57EitPwv4Yg0eC3MMMYeMBiyIq/MRjdjHJ+Y9MdfSuzW1Xlx1bJYAZAJILEDH0P48ZoASVzKzysB854U9iADgZHHGB+NYWqafBe2skLxKwcOucDAyCu4kdRjPGRXTiLgBeC3G4r8oyM5Ax1/wA+9U57dgGBKtnOABjC8DDfNzkdT36Y70Afz3f8FD/2HIfGutWnjrwnapDqEUyx3kuxDiFvmZ9uMsoLkHBHB5JB5/Djxr+xzqmiTXf2HTbqe8RpkeJIV+yXMrORHNEmMiNo0DDj+EDIya/uR8XeGrHWrOS2u7dZkK/MhRNpBBA+8SABjnHTIFfLuqfs7+GtQ1CeeXRrMATLJG6RRksqEOAVCEMAynqOe/FAH+el8fvgD4i8GzMsmkXNxcNcOSzWxiKCdVaF4W3DDoR8wyV4OcYNfJ1j8Odeur/F5aXEEs0gjLva4BmQ+YSGZsNlSMsOPmHOMZ/v2/aP/wCCf/hXxhod/cLpUE09us0sIS3/AHkaTGSSQRhR+84LDbkDr061/Mr8fvgOfhprmtwQ2NyJLO48hY5Ivs+yBWESMkpUqhCKoOfTHvQB+Uc3hB9FQ3JFssCwhJUklLzFolO/ylVyQDLkA4xtOTmuR1/xBbLYm3eOOICNgs0XDZAYMMsfmUkgcgYxXunxFtry0F5c3ZmntfKnKtAI2t2WIYDJKkWTIMDecYyDk4Ir4w1m/lu5HEe5omuZCLPl2jUlQvzEHOcHv2oA5K+lja6ExdtpfBC8kHBORyOeR+Ve1eENV0xNAu4NRQvHscjYEJZhF+5yXOVXOfu+hHrXh1z5S2so2xmdpChDcTIVcjaqf3doXnqOa3tHn2adNE4fJicgp2JHA+YYA4/WgDldTnja7uTC7rCZCFUk5baW2kgYyQScce+BnFdR4c1K7t0jzuCyEyRyqcS9CCqMD9wEdPxNcPco3mvkjhiTn7wJ5P15ya2tEkEV0BuaVMnaBnJJJAIXPyjHpQB6z4T+JOr+FPElpdxsWtPPiNxEOssZO1jgY+bGTx/hX74/ATxvD4s+H0QhYy2up2ckdzbcvAY7hCrTSRkDyyCyDHI3EjcBgH+b3WZnS+VQjADHO35ge5Pvwevev1k/YO+JG3Sp/B+sZSC4nkjs76WJA8Y8mP8A0eGd2C5UFnKA56EjpQB8K/tf+EB4X+LetRQIq2888rRyKqosoBBDBQAUOGAIIzkH618zWLxqzeYFYsCFJ52EkYcHuQB+tfor+334fij8Vxajb7pFjkEbsCSsiMqEMoIBycknjHPBIwT+b+0xO64wQcYIII6cEHnINAF2ZwNuNu4ElmLE7jxgc9Mc9PUive/gR4bvtf8AEtrFbWLXJV4y8nzLFAGZQZJj0CgZ6kHvzXgeYVdYnjaRty7nSTbydp+UbCMDJ5Oc8niv0q/ZA0qbWbstZxm3jsViACQxI08zMDLLcEKfMDYYbQT97HQnIB9W6X8IdD8QabDZavo4t5gjW0N0lux2zllG1nx+8bBYn2HfOR0vg34VweHdYtrSzjin8mUeSphiZ/KAYF2k3fMpBJBzjHTGK+0rK1vL7T2lmisFAgghOIUVdka4DKrAYcs3sC3bmvPNWj1V7uUw6dp8UsBMMMjxzQTuoKLEsckabSwj2Fc4+92AoA9I8MeF7O1mhie1kt5omeNbu2ZC+2MRSKZVO5RCy7QCD25ANezRaE1xZxm3t0ESKsSRqsiiWRldpnfcSHkKgHpj5cjBJI+VdJ8XavpktvHdWeooXMgeSORZ4WVnIBDhsPIRIBjJP+0ODX1l4U8TXf2K1iXTndnmRlS6jYTmB4VETb5JPlDkXDMQcfKQAccgD9LsZrm1ewktNOjtnbM7rCZbu4lU7VkbdE3lOPKxg4H7vJ612+gaZpEumXmma6VitVcJDDJL5cbPsmkIcR2reXL5whXe7DCjAIIArsIrHS7aOG5YR2sWp20TGWKXy3kQlJdrLJgxqWjX5toBIIXPNdHaW2h31oVYJLJbmKQlISFe2ilMjLLMq5klLSptJYZzgqR8pAPhXxp8K7OfxdeIumskN9ctLbNBFJIzpeL50TW7n+DzFLOCcYfrnALNG0eLw1eSx3Av7K0YKbO0e0mhhnLFS0vkuoQ5AJaQ/dJIyOK/QC7sfDtgNKvr+1itZ5m+xxvLBmQxltokdGGYwqTZLHgmPOcYI891rRtL1S6uI3gEaWspgUvscLApEeY7gbvkJAIByOMDjkgHjthqmpaO4Iuo7u3Ja4htLKXbCiscKy7HAMgCkH72C2OwB+ovgz47i1SNkvkuLeO2LRtatKWAmBDKZSyYJGSQO+MkgEivOtS+GmmyW1tFpr+e0kUV07tK5KgAukLqjMIGJU5UD/lqCRt69X4Mg1HRbS4a80JdPZ7lQbuNw32iBNqlVeMBiSMZJ3YGMqR8pAPpLxR9kn0myurZ1NypkGd24RIDuUuqyHKn6fxHBr5C+JPhDXdOQeJdLAljtZVupoYWLokKMzM/lFjuUbxkdlJJ4zn1TVfEy3Nr/YzNNCl1dwxxTAgwySMWxHncHDAKeyj8yB3uparolj4HXQL6ygvNS1Gz2TThX8va5jJRJGBMZWBFOVZQxbHIOQAfPmj+OLOZVudO1OzsvtlsIry0lBRVmdosMzRNl5DIspAbptHJ4x8x/tUeEf8AhK76DVrGVG1G10yKQyRpI8DT2qloleVJeFdBGpJyBgE+tSeMdJ1DwR4lU2hlufDmpb2jikM0dxbTna727TiIgR4LFQecYBPevQIbqz13Rbbz3E1opiNxbqALsbcxvGuSWyY9jjAUZTGf4iAfi/8Ati+BfEt78GNC8a3kZdvDniJLSYmBwtrZ3sTWoMpZBuInjiUEk8BR3r8t7S78pv3ZaRXV5HZl2DBJbLHPHQ9e3bpX9P8A+058MNL8V/s2/FnRdOluPt40F9aitrgBJvtOjkXyhlEb4ZobePAVUOQVJ/ir+Xu3sWuQUM32VQRHvbaYy6gja4LA537Ppk5ORQB0QvII7fzbUytPIQ5yx2IzuMCMNjPDbenU8HkVlxsjtNLN+6jgwzEAJI5YthFXHzuSVwQAB36ioftJheJfs9uwlEURZGLxkwFcuozgByVJPUZJHarRaKRWuJUhH2hpRFGDnb5bgo0aYASM/OgJJwVJHAoAnkv1SxhaMBJEZ40V97O/mOrhnKDGcEAHH8Oema3re6Mlvb2qTiYglQBEo2DGSFBxuTccA5Xk5OKwYILS7mW3E5to2IEIiG8vI4AxlgDu3jHUgY4bFaNxJJpV5HGkUc0flBIZW2k3C84JCMdw3hhtyeVA65oA7KxYWti32l42SXzUghkJacudkpKGLJA+bGSSMMQAdtc9f3EZMpaCMuNsisZWUuRj7u5gSoHIIP5VZWUXyW8dw6RI4BJjiCTxAthizMPlQsMBcAnGc8k1m3kEEl2UmLSRLEiLJjyy/wAobARWA4UgAdTgFgckgAzI5XkO4q26NRMscm5Yy0YO3ZI7YZx1AOc7M80+G8ja3MQVojLOzSZR8AyKwPzgfMh3ckngKB1GatLDKwYGJTbxEvlgQEVQcOFLqC2NwxkA4xn1oyxMiF4jG3mSJEYEztUPkENJuyRt4z90Z+lAGZOommnRoIEZY1i3kGX9ypyEgkjBCNyOO6jPXrkXsIVYiz4hKoMISR+7IOSvUHIx171v3EO4yBV2EIwYxENJuQEFWTzCAu4BchiSF3EYIFZ9ykJgiXy2mZozucbFRJV/ujklAMenJ9iCAUp70vZIo8sSxSADYEWVoCigCR/4xkAjPI5GccVom9hNnHCXikIKZ2bo33Hh1KjIdRt4OcYP4DL+zSRqgZT+8O4MFbK4z5YB3DKkA9KsfZnnT/RELsnDJkPPIwVmWRowMgYGMc4Pc5oA2YCWUBgrQzEtG8j7XVkUquwjHy73yR0OOR67umarcQTqGzIY5wQyhSzZbEiuXX5zjGBxx0rnrN7gSo1yu2CGFRGkyiEqS8bSKi7SZRvUjA7Nk9TWk89qJZHs0jl3hGQsrExEHMrE5AUgYyegDDHOaAPXdMmk/t6dELxy6npbeciQRrL5il0kkkAXmPyGOce/YGsCfdHaTea0bCFGLTZIlYK+0JIpO6QeYIgoHHfoDVZL0RXeiS+Yc3dqEHls0TIzKA25yCHJK464w+Tg8GXxDdQNp80MSkyDzPNtkLi4gCGM+aTsw6FWYcnAK78E0AeW6rJHcz7iszdPMOSjKVk3jy48cKc7SCT93Iway4LCYtKVR1Xcd4fJCLnLkDHIwAecY7881bnu9zSFx5sCyIkhty0fmxg7eQR+6YlEJyfvdQepoyapdMyoSWTbj7q+YcALmSUIDKSBnGT2zzQBbukRo12+agxISPlZcIdrKG/hBUD6FT+GLIUUI1tuE6NgltrqxHLMNqjC4wMEnr6GtYanCtssKhmkbcC7IQEXkNGIwf3v3wcn6Yx0yGbc+wEhmyzEA/L8uNpRSduCoGDz9aANK4t/7ZtzeRIPtFsWF7GAWlbcCUlTYuZVwuCeo25Pc0zRvDF1r+pDSbSKSW7mKxwxQATPJMxACKoYZILZODwFOc5o03UBp+0AiK4L7kkf5EIG391IwP8AqpEZgSfukAivbfg74qh8LfEj4f8AjK2iRtLsvFGk3Wrwm2SZYH+2JFdISyH9yYJWJBIDbc5BxQByHjH9m74zeBw91rPgHxDHp4ijb7dFp009uYpEVwwmSM7G2ke6kEEAgivB59Nuba6aC8intGBfetzFIrR8MUV02g9dvIHrX9uGiW/hm40QXT2dlqtpeWcT2n22F7lPKltIJIpIo9hUqBK54G7a5VSV5bxbxj+w58JfjI7XPijwf4espbyO4ki1KzhGn3DqEMiLDcWqqByDlnAGH6jigD+PK6tbmFVkYiSErmJ1UbGQOyFwp5XLA9QCcVVVRIxyTlQpfuWGcscHvjH5V/UZ4p/4I4/BbUbXUG8Ga1rlvfzJB5BuphcWUHmkbvLR5lIwSMMWYknAQgZbwHW/+CHuq20DXGj/ABYsmjlaHMN/ZRwFEIcNm4a4ARt6L1A9OBQB/PhuIkZowQowADgYGQBux3IyfxpJhLjeAI1U7CgY7mIGSdnX7tfuLef8EVviZYz2f2jx9ozQ3UirvgsJpUgVwzIJZRPhvugZTcuWBGR0pXf/AARg+KLTyJD460WdEQyPMLOZQF7IN0xLvuODhcYXkjNAH4ho7bUUqNuSSACGdgeA+BzyfT0qbzXjYPbO6OUEcvl7kLBid2cHpnHHGcV+3Ohf8Ed9daa2TxB8RbOzkkdvMihsyxLB9u1C7cDCgsSAOeM9a+6fg7/wSZ+BGiWZXxZZ3Xi++SeMLqFzdTQKTH+8kdLWNVRohtZSGwDuHJ4oA/nZ+FVpqOpaJrVlJBOlrHuuFuCjeWZFQCYZ/wCBwn0J465r2bwLa3rpNp8Kn/WRz/vMEPHbAsybGOdpK8jPPT0r+gz9pD9jH4TeD/hZrb+BNMsdOvdD00XNla6fbmGS9YqXuIpyVxImFTYWDFDu+YBjX4v+CNIsLDUL7VryNfMjk8vyVKoFjnRkdVQ/xgqcg92HXNAHN6ho0ms3SXq29vbyWA3AiOPDKEBKRl2JIUYCgHCjk4zWdrSX8lxbIsklxDfb7BkbhUN1AdzOpf5j5m3ngjbnJPSzrvxCge6fSdFtlikU3EM955TSO8u+MqRGqn5NigfKM/Ln0zn+ENT1bV7kaVqBgc/a2uLa42IsoYHcsY2pkAqvqCO/XFAFTS/DNxcPJZakxkvbUpFNboGUDycpHmLgSOAuDwRzk4NUdX0qSzd0aGKQSRyLHNGzJtIdShCJgDqRzwdmD1r6CXRIbXXkuzcLJDqunLcRylVB3wzNBcoRwGlRAgJJ+bbngkgYviTw1ZRpNCAGLBbyydwAZpXBMyFVOFQHdt3Hng49QD9yv+Cd97/wtD4B6RbXwt7vU/Cl3PoV9cw+Q8kdujNPa5LD5QLeSMDgEEYyTjH6gx+BPB8ccca2jSZtz5kkr7GUYbefKBKxqecgDjPXFfgr/wAEpPiK2jeOPGnwwu50ji1m2XX9OliEkaPdaehWa2yrKN+x0buCNx6jFfuM3i6G0a4uXs7i5YRkPmT5IwAfLyIxjIxkkkYwfWgB/ibwjpMEMdtpGjxTOFDFtqL8keGchiQG4OW5Gd2QOw861jSk06wuWlSytpJ0jihtlRZpJoDIzzBGGFjm8yLCFzuy2N20Yrauvitd3BJtLE20iKIovMjTc5yw3n5z8nzED5TuzngCuS1PW5NXDpdmCBZC7zxxy7JpMBlmICZbJZk2gcZ6kdKAPnTxpq03hu6gvLK2vZ5WAdVklZ5YtkjGeLYilUOFbDDIYIegwa6j4deMPFeuLdXVjbzW5jcIjyNJjbK3mgOFjVHwrqF5wAnXJOdPXtOj1RZVi2LHAkcoeSIFnMJLRiMkHdIxLDHAAzx1x0/wr8N+Jft09ssBkMMZmjkuAirPhSI0VUhCxkx4APBwcHJzQB1lzN4sl0adtQLkTW/2drm1Zg6STJt3qMnYN/oBkA855rymbUNXs7S7STVpkEaG3sYbpnd7kuVeQvs+Vflzgkjk9CN1fWut6elnpZl1DFrLJAu60RgwMrIikDYBld5YsQAT1x1r5C8cxSzXssFjfxwW8MZkiuJEZGjM0gTMLEHlirknJwAD3FAH5Tf8FLtROneCvDtpdXrS6lcTX1wIGYYUokMaukaqPMOShDHIBXHJBz/P9dG6vHLl2c9CGJywJOfvcE7t3Tsa/XL/AIKP6zPL420jQhds9rYaJErzfaJLoFrm5mcMzPgLNt2Egc4xgbcV+UN0Ut52jH7xD0YkAH5B8+F/h5GD75xQBmpAV37h8yKVYOuAuBtDsBgcZ65681q6ZZRMDPcOqKCWVFeMyyAgEEKW+VegOcHtwTxliZRIG/eMofa+0hsKeq7ScMOPoa6HT4xcXYZIiiSbEWKFVPA2g8HgN8pPXrQB6Dpdlb3Ah80I8LCZo1kR5JIkUZQM4I+YuCF2sME9gBnp7CwtGCYuJYIwHVY5i0iN91twcRHZhyuBgngZNc7pTTKvlwlgI1VD5jGPKhxIRKmMOMkEYxz64rqYJmaJIwqbV2l5MYMgbghW6Ko54Az82T1FAGxpOmXMV5EZGW4SZwqyRyCVI0U/KCVH+jyABWKYyRjIANeraxY21jp8ctnfN5aIEPkyFZXMgB+fkhSInUyKSTnjAyMcToFuLy7j8pWggtg0qhVfqyglGYAmUgR4HGDkK2R06vWmt5IWD3CRbmGUhJTcAygs0OAJG3KOuxhuzkqMUAefTsRZSi4LNbvLK8dq80hVmYKpkCqcuDkdQSuOMcmqEumW0Kx3CzzCQOVa0TJSEElEI2OVYKWC54ch8jjNO1Ge6EkcSssiWpkOFZZVV2OFDpIQSAoXkAjKnnOCIHnivLG485Rb3DNCY0hDx4ijUK7iFFIfuQQSCTwPQAfPpUeo3FskEU1pAsTJL+7Y7sqrLKDKwUoVkPQDG/gZ4LNZ0p9EsUjliuLa+nnlKQxzSEpDb7BJcTgEoY2cKVA5yCDtwBU9nqdxHKsUiyOzwuqTpmKRUEQkecvEQrOCsRO48A4Oe1fU9QErLPILiGQ7Y8NI5XyIoWiiUyDIk3KG3DAxtGDzmgChYfZJgTeyvIbmMRyASs4nZo3IbcY2wN3lbmIIxn5t2VMkNh5LPGIoHurlGaOR3LvCqBmZogjqqgoAx+990dDUemQSXR82FvJEQjLRygqJeYyNjxEBWO0kDj7pznNdObeK1hiuJJPMmKmVIFbzBbx5CqwOcqmUXIbjD+vQAxzpd6ktvbCJp5nkUyNCuYkjmGdzOjDYQc5Y5A2jPY10UcVnbW88enyCe0VDsiTnzG2kN5jMmSgk3fKOATwORm9Yzag8V7cPa5fyYwQSi7I5ifmQ7cKDEHBIBIPQc5rnbqaONRDGgt3lMiu3lSeX84GxSpPyyAAEHHOc5xjABuTX1vqkUQhY2+yIxyxoPKiZpHVnAB+VV8wJkIOgDDHIFWbSrdNMYRjfKHieGVXYfu5ExNFFEGw7iTbyOcA8AbaxLeFgZA8pYFRIztHvLgYyIwycZYg84JJ+tb1rfSTLJZRJuRERfMLAOT8xJjGPkJy3TJyBjjFAHOXARFWFY90SrGs85IhIkMjFwxGC6g8EMSfm4yCaC1rF5PnRFI8rE4Yc4WLe7K2F3ONrMB0z1PNdBc6fvxAIboyxlHlWR/nCxvh4+OAuZE4GN2elZGuWU5Vo9mPOCMMliUkXYCVIB8slSAMdAcHGKAMDV7W2vLQ7nmbcstvaRSb4vMibBiLMuAmHCDCk8qM44ry5rdtPutskaSeRIuQzGRsN3DYPAOQCSeD68j1qW51W0ngjkWaFIot3mThZBLsaUxGPO45DberYymBisi407+1LhSUYTyXMJkEcEYEqMoDLFH0QYDkLjYMZ9wAfYn7Bfwwf4ifFG0u7q4az0fwzEviC8d8Msq6e6yQRjecNE0wIYkNgA7uMke3ftj/FA+L38SXazoYNJ8R6WtlI1whkNjZpJpw+x+Wwi8shW3bRjJzgZNbkCRfsyfsoQ3di6ab41+IUyypcTwfZ9Ug0m5SVooGR03QlYsMdhKN9pyGJ24/OO/8AFN54q8GeKory7a7lSMXqqzyNta1uVuMspch9yZBOcgAgjFAHu3iMaX8QPhLfa4yKLzTdKv4XCtGJZ4/s5WIKImzujCqWGP4s4wCa/LObTYhclHL7Y3cbCeFbdkrnt82c/Svp3Rvifquj+Bte0mOWK1iv0aGRUQQsyyK6qkSxD53LupYnJ2g5z2+cPmlnbCl3Zi5ZdxJz8x4PLDnHfpQBqWXhm2u0wl4bYlVkdM7lYngKTjhtpPU5xnIqabwdNby/LIJUP3GTJVx0wQOhDZxz/DkVLFJcwWsioqS2+QHK+WSpVsFiytuU5GBk8jpxWxFc3KRNdgh4Ldw0oSRvL4QhSp5GckEcZ9wMGgDe0Dw5bQo6viOd1VI/MCxmRzhjkyHghEBGNvPrXVxtaWZR4RK0Mbos0bsQ29j+8cMOCN24g9fTqKw9P8RRSWUiwyK8kiRNcRsmWCrIpKRyc4cjryPfoKypNbjeWV4w6QCRY0hnkLA7CWCOxUEkFR/31QB1XiadIZoRbnJlZJFwWO5ThCyZQBiQ3JznqCBzWFdarbuyhXlt2iCx7FQSecg7spY+WSH55AyDgDArButVjljVZJJQzTmRGXBitwT84B2gl9zHLc9BkdxVgu4hfTI6idJUAQcEuxwEkDk8N6kZAI9KALEUhluEgkZFjlYbp3VlRGDDJ35PQAAHjA4q8zzSu7RzHzYI4pMorRM0YZYkMajjd3JOCQc881kwedPILXbJIkUjSh1CAhAMuHIX5lXYf1xXQ3XnSNbW8EcM0XlQoksStFuZlBKk7cqykAY7laAOr0uN5YI7bMlrcZL7o5oZVdoFRTHOqlXy+C38XUcGuw1bV7e30uTTn81okcRvN5SLGk+A8MkYX5nRmyhJB7FjwK52LydJt2tbcA3MQV2/cBh5zRpGyfajgyEKrZ3Dactxzxn3V5Hc27tJOs8oHMEQIjClS+0ZGYyrnLdfmbA4GQANS6uIb9JXMsdsyYuFidQXjKENuGQXjAAxznDYrU0u10m/vrmMPJayTI0yThWKuysSIIiXx8ynGGAG4DnGax9PuCYZmxBcGVnthFOXdkSU7CVkUBUwEQZyCCMjvUlpAq3cNmqSPcSFwtvbmR2ZvmSMQqWJJ6HBPOemKANWTebaTT1CSCSV3gby0kuVCMXSRpSCDjLAhfXBHetLwjpHiDxp4ij8PaLpFzrOomNYYoLSykuJip3uZ8qABt2sSwIwVVcHIz9i/s9/sQfEP4pQ2mseJY18NaGjtKk2pyeXf39qI0ZhZWRQEssZyCzBWxhQWxX7gfs8fs7/AAz+CWjT2mgQ299rd5LDJLq11p0NzdXFq0kK3lokjECGVliZEkGRGxJBI3qwB+aHwb/4J96nqlvpPiXxmjwxolnO+jSN5QclCSsuxhtJxECMZBlOTzmv1D8N/BKXwfLpDaMLbRYtBljksLfT7dTp5gMDpGJgo8x5g+GwRy27dyqk/Ro1W10jbZm02SCJp7xUWBUSK3k5coCd3z+WQoH3gCCBmux8JeIPCOpatDda9dRQWh/d2rTvsCywt5Vu7Mq/ISpk3NkEHOQRzQB4FJ4H8eeIW1QR+MpLKayaCFLVhLaNNNLBDdboisZ2Sm3mjbIyuCUJDhlpU+EPxJ03zGi17VZ47gJHDtuZhcoJWI89d0Z+YhVOwcBcjPAr6PXwn8N4/HNx4ws/Ht3rV1u8jTNGS4N3Z6YyRIglMMbMGBcyHJzlpsZAAB9avfG1hpFr50yQNEzecrkRrHbxqgP7xy+T90sMgYDYzgZIB8z2fws8Z2mhXH2zW7p5EfcUeWRizR7sIY2b95t64xyRyKydBtPG3ie8nl1+91KFLNxZQTSxPEXsLGJYYYkRWBUhFwo2hQg45Ir3ay8et4rmnOjLb3kaoyPLCyRBZH3J5kgkDBSGDcMACCDuxydLULS4sNOtrq51SK3njknklWFI5Y7jbCsktvLtG1ciNMdMZ5OOaAOXjstM8vT7S51rUbd2hmkngxJboiIEEFsZN/792XflQBjAGT36rRPANtqVzGplkuobnJeW5dwY02FIG5jbaoHHQEZJBBryjVtWl1RGhVYvtEr20wSORYTH9nYN5iTFlOwlQTkAbcLzurXbxh4r0r7M1tqVhGnmIkVshLTvbqcDcX29VUk4JHy8ZoA73WfgJ4rkuoxpWpXIhmdZDNK80jokLIdyyzNiOE24dBg5BkJAPStVvg34d0awhgmtY554HikMheQyNtXbJkmTLKZGDfN8wxgGuOn+NOuR332a81G5u1it4S9pZjPmLIxRo0licjO5JcN6AHAHFclf/Gm207T9Qutaee4mS3mYWrmRnu5ogwjtygB2zvJhcn/noFPGTQB7Rp/giwm1GCa9tk/s+2yLeADKpCoAaScbSJO+c856klRXzr+2P4F8N6p4CV7HVNL0CHSvPvLy8d4ohIBG22NzLMqSB05AJAyA2M8jjvDn7Q2teKrTVpJ9OuNEFtDcG2t7XF3PGkRjWAsVOyTMW4iP5TiEkldwFfld+0Zb/tH/ABk8QahoOi6hrNzodwluxiS2eKxjSV1cl5xCfOKx7y2DGVDEFnIoA+Y/ir8ULm/RvAngMQanKjz2purMtI8sNsyI9zERIXO6Vy+AMsFLHcqk1+qf7Bnwf8TfDfwLqWt63FLd6p4m0q1VobiIym1hjUTRRMku3e5kdiM52+WwUYOK8d/ZC/Yc/wCER12x8WfEe5ivdWe4tF0bS2ldnijjWQSzSMqKZAAsmF68gnkBj+ych0Lw6htopreF5oIYVijVQuX4iO1W5CKo4/2fegD4K17wPrseo6jqUGn21rZ3EslxIWhitxK0UxJaWGPa8tw6ozAbMsXwuTxTW8I3t/Yw6zqE9oRao8DxxWuy6nKOTGAsihAzBvuY+6QT2r6d1a0XxPcS/YDeFYLi6S3iiIWSeWOPymlUsQDGTJKpyRkNkEjmrtl8Ib640SO2uL2UlpFZoGRF2ENghbgAmRdgTB2owK4HQmgD87vEPge2h1dNbmtGupL1kt4YUYOdyEqHMMWQCFKAFRxhscZrrLfwna6ZawzW9hEZZ1hHmblQpuQIVtwTlX5fJ25yCR0r7ik+ENhZ2LTzG1VbHc0FsYJjPcSRYdvKm+66gAMVBBA5O7PHjV3plpBqAu5lCxW16oiiwpRMylzMQTkDao6no2OuQQDwmLwbBfXVhp9wbmOze5S2SXcd81xmRGdtw3mMKAMkdATWzeeDGsNanWS3uYrCCxmsbCE3cqJCIYwyXK+S2CzFguG4beTjOc/W/wAPvh1p2s+J4vE1xHEHEjLDa4I2kRgiaQN8rA7zkdvWvYviB4O0WOxa8isYzfCB45g0KxKVVQyvuAO7nOe7bMDJOAAflL4b8A69deJBqF1b35s40uLgSThzH9ojQNbyK6qhwzlMcnAbI616fpDeJ9H1+LVrlIp7KOB2060F4h2MM4t3WQq0k6lWwCOS+5TkCvrnQPDM0Wk3Er20RguGeRILdF8qJNv7rJZgWlLKQcqBjB5HFczeeAdN1bV7GeKNY3scSNp7yKod4srGvlop2ruVuucliTQB7ZH4jivfB1lp+nXEI1q5sYp7y2jZFijlcrMhk2qWRhhQTuwxJO09vlDxNJqEN+ZL6WGcRTuJFjDNsYK5jjYhQscQCDBYDhvbn6Z8DfCzxBJc3l1A0tpJLbO8TzoG2jHzMEIPCK2DkHA5wO3mvib4YT6VrZhvNUttZuNQnIe2tLlbdisbCSRllmfYXxkBBvYkEKvagDuvAviT7R4OibUYUslsJFlgleVI0mjCq4G0KSWyVBY4GR1zXAQ/EfTdT8eXkdpdwwQadb5uLhtu6KaGZVfyUBJclJcAcZ+owO0j+EOtXl1axX+oG10SC1jH9nQSyPFA7IpjMpjOJpSAoLMqgA/gUX4J+Hhp2otpssa3skTi7CRMxEls5RrhWklxJM4wzjdg5yiDsAfzv+Jv2vdY0/xXqC3V46TXKQKVugqSCB1VtsLclI9rLj+8K+2bP9sD7f8ABV7K7ulgaLT5rZZ3kQKkhgZXkkjLEsMkdcg+YOgxX83nxV8VXeu+LZNQa7d7pp/K8iElYvLjBSN0wPv7lIwPUVtQfEbXIvD8+lvfzzJOMGKWWUyEJHtGQp+VtxYnJ5OM9KAPefid+0LqV3ql1aWF8buGGS7tPME24SxefLgjynxuyxHdRj5TjFfB/jXVrzXNUuJblZWLyPKkkjkqFDNlMsCGbPUjAPWmi+uXupZnDySPLNw5YZMjq5LKDy4bJyepwD0qZ7SW6XbLgkB5eCFVIlOcgsQXODnAPJzgUAczEH81lUKUj8osyYOUx/Fg8rk4/wCBD1rWt0HmkqdvzBlK4XbwQCSSNoDFfwHeh9OjjkcRvK9ur/MxTEgUeq55O7HGcDIoSCWV4yEO0rkEDC46MQB/ETuz9aANjUpmaUMZI5FMUKgRuHwRCiyKQU4AZOPrx0zXReFHWOdxMrRgnawcBnCgA7d7IuCcDkY6471w8Mdz9pUbSWV8hGXKpgjg5+9zj8q9P8MpDIpl1KKVpnmWOMx43TneqrGVzxhQ2CMklh6cgHtulEX2i38NtMRMVVS+9hJBE7Lt2EsQdzjBxyCxPSuGvtKl8xeG/wBFCtK43M5O4swc7vnYl1AIIBHGB37XwraQh3W6QqHYJLBKxTlWLIJQOjD5W+ignBxVrXbNo7oi1ywmG5cvgsThixXgbAFJHU4Xr0oA421slkZrq7SK1t5QWXYI1fdGqpsEJyVT51baRktzuGSa7/wtrf2G+t7SEIgjuFLzlVErlCQFWUkg8KpGDyce1U9H0aLVLiO2u7d7Yg73kZgRcfcSBiG6INrMcDoMAkgZhjtzY6jbMtoqw2s4JjbDCcxOyoJ2LZcMVOT6nggmgD9IPhz4peeFY7lnnV4o4FAO+EKrJvaSJUP7wqRltxbkdsY6mWz1RtSuSkYjg2M0hW3QkLJJE26LMm5pCplCnPAzgYyK8o+A93Z3kcdxqEUIkjVUjgVjFmWT5Y59kbqzYlaLdgqNvU+n3nb6VYJt1G6hkijlslhjiK+ZFK87JFGY5VlckIxYgk87ADnJoA+UfEmg3tnDaXGnB7m2nO+K3ieRriJhj5ZCwBYBNp8zbgiQAE4yH6Q2osi3EkKwq+Yoy0IRkWMKshWXYQW80P8AMAzDZyQRg/T998ObWR5YoxfyfbmZbFrFUkLqwUhSNwaFtmzIwFzkFcZxhaF4KexlvbZYZY0kk+zxxXcaNLGqvJEhkXdmJmWV94U4JYNlm24AOCtLT+0/D1/ayDT0vgskUckQBZ4zGVkZzIo3ykMNu0j5gThQBn4/8eQ6jb3SWVu5VbYotxEDJN5p3kxTvE8p8k4bDY4wAQvJFfprrHgjSdKsbO9WHy3NqplSNQouHcs8cKFUUsdnmMPvELIDnFfE/wAStDtrW8OqWKSodRBEakozRREFflRpPmYeSiknptzyMUAeAQaPJFci8ZW8uMBi8rxRo8hiy7DYvyxmToCxyR0G6u2sNAuLia21SN0Q2gLR2yuY53aVQWYb9oJyDwDhs4GM1t6NoM2padJBe2sSySTqLV0YgMIBDiV3iB8vqx7E8YwARXaafoELRxoymeWFgs0ZRjGURpAqpHk70JYg4wTnBHQAA8SvfDGq3V1qF5AslxbtN5sttHHIpljRZXZ/lYsIlaVe5BMakGsi88LX0BhnDCGG4tsXVoscCGPjCmWMqGMe3cfnGdyjB5r6e0/SbjT7yX7M1tILi3kdoFjAkiAbmCQyjBU7ULAc7VKkccTSeFdT8u7vGjjnjvmQ+Z5UQa2eNi4jhjiBKwjGDkcJg4ABJAPz38S+HrhEvII5IcfZj5MojVy8O7y5XhaRmEa87s5Y4yQc4ry3Tnmsbn7NMT5onQ2q7i7zb38orJOkmLeMBSwUkEk5K7a+7vFfw+M+6YJJHGySI5X544owm6QFw65DKpGcZxIR05r5m1f4d34le4ghMhtmcKMhFDSjc8gcggS4QFcckg4zwKAPpP4CePJ7WKW3lv0VII5EFwfM8ja5UOqFRuYnamDz8wLKCCBX214U+MiafYwzQXH2aGW5ltDFvlVp4lCCUsFPGd5OASWYDO0EAflv4St7vSLoWkTRRKIS0nnkFY5pEZRAo/iY44xk5YHjBr1Dw5c6oj3d1dXsQaFpEt7YFpt1wq7Zf3ka4VAw6nGd3BPJoA/VeL4t2lpHYz2d0wS4QoJZGEUrXDEuyRyRjKgI64B5yOuAK53U/jK0632nPe3Ek8UMRWe5ZXL4UAeXdOQ8swKkliDgZGcV+cieOplvhbTx37SIDE8kVxNu87awSSKGQHy9owpVQNx4JyOO2vPEd7JpMN7cNdT2ifZ0a8XGIndXdIE2P88gLHO4g5GW4wKAPrW4+J91D5VzeM9uIhFtkOHSN5YXngVkjCqZpAVc85XseMV1Phm7Ovz/ANpSSXKzSSmbfI0atdOWMsjxmTIDEMei4HQfMK/Me/8AHd/qGtJZ2V2ZUln8tUbpGyMdrvHGdhkKgBiST8x9K/RT4Y6pb6tp9pFp1rPA0NnbxkyyeZIboQr505dQvlpJOCQFRVCgAZJY0AfTfhpL6aNCgeRYt2+3kJkV8SFZSyxsvlnCnsMAYr1Nme1Wyu7i6ePOXmaFn+0WqO5TyxncWJVQ2AM7W+uM/wCHPhb902ozXVsViwEjaISZk5eR45lbMMytsKlgcjjIJAHX69Hs3LFcRCQqzyOZo3yfLcjaWPzkgue+CCBzigDyrxdqUNswj0t3ns7lXaKSeNZBJKgj8zy4o0ysIyqkHJJP3s4r538T39nb+YhhunvgZo7iKNfKdZduV3oz5yp2nHB2qc8DFdN4+u7u1u0W3vMBi3zJLskWY5L7niGYnB6cg/JyMYrwDVrnULqG6aK5S3Z3idp7qRVgYFhHIpYtywdUyqg5Mm4gknIBxeo65fArLpNvObSe9eCVJPNeUOPvDyUVldRuGeQRl8jjNcVqXwt1jUNTjuoPPmWSOe5UmP7qglWG5erEKeOVOfy7zS9Y1KO1aSGQGcyPHb7Qyu6KwDsgc+ZbtsfBdRuIUg56j62+Gnhex8RaU0mozx2r7I3kWTKiKTDSbA4I3nkAlSSOAwVhyAfDOl/DzxJplxJA9pcSTXtvH9itY4RILuV2bZFIjkeTFsBaRsg4xheSKxta+GOqeHfEzya9GLWewurWVktY2uLO4t3Ku0q3cTBcgMAq/wDLQk4IFfp7deEtAWzAvtMUyWEoZdRZ+ZYFjfckrDCvCRFgAbmy/JGTn5r+J/2KKzvL77LNcTR3CmOafcbeK3KOsZkwMOW+YIofcuw8EAEAHmf/AAlOgwLDi0tLK+zDBYxTGQzX7SMwuJpEEg8qOKRYmQHDAyEHfg18SfHfx6LbVreOSAhI5V8iNHk+V1lKsfLJH7rcQQAByecmvR9f1ye+8TLcmYH7KyeWqlY1Z1i8tFGAvy71AzwCTnkjNeb/ABO8NQ+IrnT5BKgKZZrgxhvMdiNxHykl135OepBzzjIBvfBTx4+rSrAJbeBZpo4/KjlCM6r5q+bIPMBDqAwGcfjgA/pt8O/BssNoFtbrUbxZXa5eSWdmIMwR0ihLA70UFccfw98HP5L/AAt+HVxbeIRb2dxfPdITtVUlaFYx8/mqqoQeTJwB8p9M8/sD8DryXR7OSG/vpZBNCiFbhNysisS8aE/cf5EGVAK5I9aAPoqDRW0/Rvtk2oxRtvt7aCxkyt1M5O6SZ1C7WiRfMXJALFsnIqlCbrT7i3iF1FNFNbmdxHIjOTLcOgWQRz5guDsJXPO0nBwcVP4i8QaHcRW32oulpAwnVC+6S5ePaqqJD91AHzghgQCCM14za+J9Mi8SvI13bKl07TSRRljJErnEYYb8Z+RQNvIDkn2APs3wrFNd6bCZAJZoVdzJMWQozyOwJbzf3ZUSKwOcDGOnJvXlv4pga1mtPsslsbpo7u3kSdLtbVbecL9neFnS4kN3HExysYKM2NxUE6Hwp1DTrm1kMsroJbaSRGgO9neUAR7FZgvllkG48AfNjOOe8s4Z7iZDLcyuxuWWKaaJilvBI5cxOvK4VflU7SxGWx1wAeVapda7BjbAsztEiyRltqlI3bEYVQSke5mPXPJwGzXBaxZ3d5ZXKNb/AGOSeF1ga4iDRQzSRgJOVchXA4IBPPQnPNfSNxHbW6FSVuDEDEbuZEWZ0BBMrMEGSTjpt5zhecDBuNEF7p80sk63EksxG2Qwi5SPapDKjYby1bIDMGGUwT1FAHwH4u0zTtJsluppcXMMYdpI4yjT3SlXd3hjwERgzEKSc4UdOK8ItfFNzqzXElwLlo4i1xaO8bwQypFl/s7MMPuwUIO05yASvJH6E+JdH0SzjiOo6DbanbSpNbSvfO3lTPF5cgkCpghwrgdQoyMBskDxfXPBHhK7tLufSok0EkSyNHclvKaGKGGRo4rnyiEcTxptyAdvV8MQoB812fi/XJLgQ27y2kEhZVg3PL9mt8q8O2UquJNh+YkA5IOOOPVoPiNHBAmnnUoJZoLCObyjL5k6LaqVZspu33DhclQS21MtivK9Rl0+MT2unxPcS3CNGGLzeZF5cmfMjcyDAIIJBBBGSeea4X+xLmW4gnffczLdRG54MaKG6b9xLeWdzALgglT1GSAD6Ms/ibZ6pCjeZcNtt3hmj+0LbrI5JSLcZWLZdmQtx0Hp81eJHxxNFeT6VYxRwXWo6hKZ7pFEwidW8t0eUkgwsioOQF4G3qa2Y9Ct7eCa5jWRppLphHHGylbZSmC4KJuySvKnGSD0rrPCngqxvrl2u4WeFk8zfHGIQHEZwxR0DGMOBuKg/d6gYJAOVbWrW1uZtPvLvzslbd7sQfudhwHYwbiRGDIAACG4x3rm9Q8K/wBtXkNrZ63Gq3LxtCztLboHkkEEdv5XZgnztglQpYknBC+/Q+AtMtmmkOn2179oZAnnRCRAcMrM6yA7s7UKjHQlsgjnjdb8IzWl7FBbSR2zTu7iNkURDfIzIlusiKUjKhh8xyShA46gHm8XgqWyjSCV/s7xvJBL8xZLh432yXEbRscBsAoDwd2W6jGyPhpbWDm5ubQ3ck8iTW1xDchoIVR4AGSIJ+94DhwcEE5B4zXd29tqDSLZyJBdSwy/K4bzBvRgrMH6Fioxwduc468+h6bZ3Us39mX9s0MQjLqPIRnFxKo+dEKnopQnoeAT3oA+b/Gfhu1iknvbKOa3laApJE8g2sFBUeYY2XKFtwwOcdDXzr4vs3Fss4El467kaHDqoKB0SOOTBOzLYJJ+XoD1r7n+Iek77J7a3izJHB5i3JV97I4CR+d5YG/+M8AlQwJ6ivg06XremeIbqC93XFlK7QxxRso8uScbI1cOM7ldkPAwQME9aAPj7xX4b8RXOpuIESVGljeB7dWSUF0VmiaIHJfMbj04LA4PPoPw2s9Tsbqzvp9s0MUqCeOZVlSOWNwsZaNiAecnJBwcY5Br6dufhKlzdWj3cpFzdFC4TDmDzGziVAhCBIwcnJ3ZIPIIrvdP+DZs3s4rYAD7YjBnQSNJblg7gqg/dNt2gA4ZMjjJxQB+kX7KVjfX2n6ZdWtx5CGNJJnjZjLGWjQgQuGYcvlGVzwmT1yR+jjpeWyRl3kMSiIMsmQ7RqCMA5G3J28kkYHTnI+RP2YfBdzoVnpr2gjiAEKrb3MazZR3SKVBb7yPM2Odr4yu5COQK++NctFEQkZ9vlkbo0QyqSnI3qFGM4JPTO2gDkIIL/7UpmjjjtTEG88KpV1kKliqj7hADAjH3j1xW3eQWslqFZlS5mSKRQcxr5RAUCRGC4IHHIyOnU019Vt4bTzNyPA8b+XMhWPYwOA8asSwTAGVwM89eteVav4nlbUmWCa3nlVzHvlKFIC4JB80n92ChPJwCBQB4B8ctF1CK5e7062bZAn2lHjmcbHwd6rHzwPLBB3EnfjAFc38Jtfu9UhSB9l60kcNtd2xj3XMO8FJztZWKyclQQAccgdMfTt7ZjWyi6h5VzDJN5Aht41lLK6rukefOAu7qAcfLxnjOP4e+GTeFvFMt/aQrLa3kpm2lmVUw+9DECCAg+bOQv3+OaAPgP8AaU/Z1e8vLrX9GtpLMymQi23kQTtIMN5wwAx2Akd/mJB6ivzPl1vxB4D8QXOlfbxcWULMghf93I0kbovliVS2cEsAeM7QRjIr+mT4leH49U0W9gcC3ujGrkKELhkXIbaTgqQRwfTPNfkN8WvgXYS3j+IbG3S9CTTmcAQ580BjKCByHBK5A6EYFAHn3gj41w2OkXNvdSmAwIzxM5lKqx5G5CPnAKbeNu0yDJ6rVF/jSNcmeG3uivmuwi5lkG5mHJBXCZY8nqcZI5rw7xf4Pmt79Y47PUkiuFPlRwRSeWYUIT52TO87vmPIxt6Ek11PhT4XXlj9muBHO8c828tAjCWJioKqsrAkqMhiMDkdemAD1O21nXZrmC8jiZSIhCGkdEjnV/8AWHyVYAEkkYHr361yPiOX4oaxfS6XFa3JsQYvssgiEwhU5wEmWJiuMksqnBZTnB5r660Pwy6+HUglsLe+iXYFkjiKzF/LwoOQPnK7lYHgbueeK7rwv4Agvrd7qA/ZJIYlihtjGkZQjYhQeWg+byxx/ETx1wCAfA+j+FvGtvK8V7Fc3Mku9VUwSSzETBUCqAOGDICpXG0gn6e+6J4MlXSXfUxcw/ZJEKR3CsrwuCBMskqsrpzjkkgYGO5r6zbwdLotrFq73DSRwgiRHV87oiUchlC5G/g4H8POOMeTeKJPEEdhrF3b6Vc6hCY7mVZPsOVcHc8ccj+XlwqjrnJ4PJ5ABieFPiW9lrNto5mWJmIR0kkjG6AKURY1DDfJsUYON3HOec/bXhvbqGmW2pRzeZ5cUUbtGyFHVI9qlgQdpyecYIwccV+CreNfFOl+PrSW50S6kdtRnE/mb7dVt23r5cDzuEikVUcryu7Zg81+q/ws+I+uXvhAGPT9QZFjVRst5JdhRUkVhJHgEOqt/Eemc7eSAfUdxqcelvM0YRfMWPzm88hnj3NEHCFiFfqMgDr6YrE1j4kabpAeO2jEayIjN5gZ5A6CNJDHKc8uWzghiBk9s1+fnxN+MV1Y6l5oGpWskAkhify7mFQjODLDJCw2PubgMDlQ2R6Hz+z+JXjjx/fSaZ4f0DVDL5byyGOBpIlRSWQRnfkszMoGGB78nNAH3Rrvxth+zXRjne0SOMFw0ivuMHmIVBB4ZlJwMjO4E9cV4Xrf7Utno9y6f2kgiSUs9yGcRSlQUjG2XJVCWJHTBUAjtXlNv8AP2m/HlvcQaL4K1SOWK2nkuGaGVZZ4BGW3L52S7AKSdp3EKcjtWb4D/wCCav7RnxH1F3vtIvNNjaZ0ZbtJBEDlHbIdTgltx5xw2MAHgA+3PAf7Qqapp9s93drdS3kiLYmKVGaSKaDzWkLou4MC9t8pAA3gckV6mNF8R+LYnvrXR7i887ZjMbMCgVWaNgB93y8YIwMeleifsv8A/BKnWvBOo2WqePtZ+3Gy8rZZLveNAjkKAGAGCu7PB7enP7UeDvgr4X8NWNtawaXaqYUCgmKMjC4HLbOuO+c9hQB/PTqHwB+JV9LNdXWjz29nJJKYlEbOYYTIWiRZigYYAVepOE46gDnI/wBm/wAXxv8AZZtKnuZbwo0hcb41Dqp3IxwyuMEFlORgd81/TldeBNGmjRDZ24RSrAbMZ4IIwp5HzdD+VZb/AA20BpI5W06zDxZAZYFBALZXLbc9c9KAP54Lb4F+P/DzxGw0ucl4lVotjkM0bEIGd1y4KAEg45JxgYFekp8L/iTJp0ctzpYVXxDI/ly7Uh3HzHdFXAkWRQOuCDyVwc/vAfAeiy7RJp1tlSSW8lcDAA3Fiv3j/I5rF8Q+EtIj0i9i+yQRxfZ5QCEUvnY4yfX9aAP87X/gsTrtxo3izTvCU93G8y+d9pt0bMiGPy2BmiVQUY7iRnOBx2Nfg1a+bNMWVWIG5mIJIRVPf0+vbNfs1/wWz1K1uf2y/GGnWkskiaSsVlJAQojRwCcBl4YleckZ6de35BWkIVV2xruG/cwGWO7PXdxwFOMDoBQBsaZchop4yADlQr85UqccfN6En9azb2KSdCjOzrvaRSdxJ3feYbuRkKB17Vq2FoFLfKxBDHIQgBuDtYZJDZHbrmtKDTQsb3FwJFRXdWYpheCCSGzz14O0AdPXABxNjZtHLu8sjAG0rnJ5OT/s81m6zG4uN3PIAG71PJ5HGOn517roemaFcoC9xEso2lI2YqeWwNpwdykrjOe9eaeOrSK3uiYAPK3AAgjAOOduPvKeoOenNAHK6dc+QyltuA2zBHT6HnnBPbvxXV6nqNhqkMUcziO5iEihihVArgEMNhwQJMnB6+1cChIKgHJ3LhcAg5PQ578/rXVW+ni+hynO2PezKuduB93aOp6Z9Oc4oArWdxPHN5cSs6qrnzEJKmMEkuGwMqMcV6z4V1UQlGndgqLkBACxdhhS24kAAkcdeK8gn325aFVAIZBkryMdD1PB7j17V3vhdjPIkSEeb8uSQTvxjnBH8/SgD2xtYx+6TM0jsUKmIOjrtIJVVY7CWK8qScrXa+CYmuZ7vbBIqQQmWCaNC2ZkCb1JX+EAtkZz1xwOfJYob1JIkNtMZSRHD5UTEZ3ALKCSBkbST1zjFfff7K/wD8T/ABX8Q2+i2NndNFchXmeCKTBiyEO05Hy5kHBOSOnSgDU+FfgrxF461ay0LTraaWa4ZfJJhlkVYwQxeSRlATI2gFuDgjjiv6ZP2If+CerXGlaV4n8XbVuZI4ZobYQ5h8pQpHmA8n7uRyMk5wRXrn7Cn/BO2z8B2mma34p8O2a30YWZDKHc7GAwCkpbDcEsRgHjj0/drwz4SsdAsILSztY4YoUVUREAIA9yMgcnHp0xQB5T4D+Afg3wjYW9vZabCNhEm8wRZ34VSV2oNuSBnAHTBzXtdloOn2K7YbdIgADgIB90gkA44OMj8K2U4yNo2hBnGTzknGT16ZzxQ08bLncBgYA2klS2eVO3igCeNVA291HynkKMkA5Hp04x7VaG37vHzAdCc9OSfbnnvwKyhMijAZSo6kkcAE9zzyatQSli27I28ZxjgZGc9Sc54oAvHCkgbSQRnBG7sBwR93nGR61DKA2d38JIORglFOBgHtuI/E05ZFkLDDq0ZKEsjICAqsCjEDzFw3XnkH8XOvVsD5uxUgngdPbOPz5oAyLmESI2VBDAgZwfY5HTH9a546fDC7HkM77iCTwAeAuTgD1xgH3NdXksjFk2HJAGDggHg8jOcA9/5Vl3AiUkgAc9SMHqQcn1we1AHM6hpVtdxSxTRLIk2UCtGNo4x1GOOc8+uOlfmJ+1j+w54O+KWj63qS6NFJqUlrdMTbxqGYhM+ZJ5a/MR156Y/P8AVRTG2Q+0lc8E5LZ2jGT17/lXP+InhFm1uUcm5ikTIQeSpVSxWZlGQGG4d84oA/zeP2sfhXffBvVdd8Ia/FLEl1f31nZzyQSRyGFZ5YVTyWj++AsZ34yVyelfjfrd48d5IkZeII7qADh0Ktxkg5z+Pf8ACv6xv+C6/wALYbDxtp3ihYJ7a0KyTiVBsto5YEeTdksqpklQBkl2fbiv5N/Ekv2i+urraiNcTyyNEOkW6QuAuBgg46jg5NAGZaSJLcrHcyFUdh+8XDMG64JJxg9Ca6zUYzZafHcoMJKp2EKMEq21lAP8QYDOa4eGMv0YDkEcEkNnjB7HI/WvTbdf7U8O3NrJsM8MfnIMhSsqgBiSRnDqBx03YxigDzNy8nmy9fm2u3PBbkLyOCcHH0OM19Mfsr/BPVfjh8Q7DwrpykrPNEty4G5kjaVEwq45Y84+mB1r5mNtMFMiI+1ZCrk42h8lQuc+g/Piv39/4IPfCIeM/jte+JLr7ZHD4cjjliMSsbeW5Y7gJlA+ddhOBnHLDHPAB558df8Agm94l+FFxotzqGjX8tre2yXVyt1btbzwoZHEmQfuqFHykhcqN2ATtqHwZ+zvqXgzTrXxp4ZuLiXSrV4buWxCO4t2G1Z3GGw8gAXOVyAeTg1/VF+2YnhrWBqvgrX4LWDVH0sNYXDrGjGIqMNFKAcY2qGHGAvOBX88niXxRqPw88NavpAuJBDLq1wmlcW6WpVPLZ47mMna0TRbtuwhSWyQeCQD4x/a/wBKt9e8NaVqsMouZkiDXZGJCS0JbcCGyCCuGGPl2+4x+UGoQfZZpYgqvu+YnDHYE4O1icg/KetfqL8Z7mPV/D5m0/altJanUTYyvuZJWYtcW8UaKd0SsxI54AyScV+Y+rMzXc5LCNvMmUnDY2vzjgEtznA/OgDNgS2d1CiYuOv3FwSDk4XOUAHJyOSMDvX7L/8ABOHT9Pvbu9s5p/308KglipjRNyh2UMf9ci72+i8dePxz063ErCIqUnky0LN8gcHorl+xw2D7c5yK/RL9hf4lS+E/idomjPqD6bHqFwtqlysaS+VI7gKzLJEQcbQCdoJBI78AH9EUHgWRmjtY7y3EbWyxLDJGFjuNnJXcoPyg5wO4wC3Sqt58Kp9WvreO1s5ZmmgDyiUMYYPs7SJvVVCqkm5CP4du5eoBNfUui32im10qe6u4buRooJFltrG3hllcW8ZJMqoeR+7bHBG4AHsOhefRxPPHp8q+ddxSSTx3JBJBJZVX95jzC4555OMggCgD4wuPglPIsWzT2jmeMz2cI4EoZ1UERIT8u/LK49OrbTn0/SPB3inw8mXtTdRQ2BkZZf3T2zbEyybyfNnPzL1+UZ49ezn8VXem3TwSzIixsbeBPtC27xQLLLvAjZMkbmi+YEggYKnHHsPhCwuvFKTT3mqW9rZbPKMxSKUvJGCz2zPjHmmMj0JJGDQB82a/qd9cuFudOnujDaQNCsYUrCXNysyuUiAWPeCTkcmQDpyOGvPijd6HaQafYWvlXEUz3N3HPFMgVA22OMFWHmHKq2eeAMA9a++ofhvY6l5sTtKtuYXQM0VuRLIshZfMZQu3CFQNuWIjAbnJrx/x78E9DLTSrPEl5LuVfsytCy2yAhGYyEeZJsC5weT65zQB84v8adR8QWlvZyaVNM9jclXgCkz3AMQOY2KnbGBubnBHl5PpXr+g6/pnibSVvLuK8tbuzBtjZXbRxpcQFd0SibcAfl5JYg85XNeWaz4HurS7udNsrWS9e5is3SZYjLLI8jN8/nOc+YytGxHGAxGMCuk06z8R2uly6fFYmW5sLdUmEsSW0vmQ5jcLGAFm+RgdxOTyBnuAesReIdAntzY6esNpewyFmhVkbzmQArsmJIuASAV5P3s55wH3niuC000Wcrq+xgJRKIo40YhwTzkpPkjk7RjrjAJ+F/FXifxdJez2ENomisbV2N/57JLBJDlQtq0fRywGM7jzjIPWPRdc1hrDz73XJJ7eO3WQwXHmvNcSvgMkhkUHy9ysxyOMgEnrQB9KeILS58QRz29neSRi3eO5kEFurSLMqA28UczkFeWGSjHlgOtbOjeM9Surc6Xfx30k1tFFFtvVMty2IgkbL5vJbdjbgjldvJrnPCsthdeH7bUU1EXEtzIglji3pc2ZlZF8plRQC6mI4LjlWD88V2fjbwrrFvBYeMvCn2m71e1jhW4sUkaRrixGR56Kn/LUNIyk4Py88kDIBpnwLceJ7CeO5gbzCjCCSNll8rERBkmVl+VS7AAFnAIzgmuEvfBOveFpIrHRIG1BUXdNeX0DNEXeRVeG3ljiPIEmQpwOOAABXZeEPiT4hhvHsf7KvoJ3UxXlmqI8jJcxpJMFViAsjEbtwBHT3x1vjDxjeXduRb2X2KfS5I5p7QrHazJEczCV4wu66BDRYJ3AgjGAnAB8jeLzrcVlq+h6hpyQLd299HI7RN5kllPFJCYm55IFwcAk/IwBGTg/yyeP/D6eGfG/i/QrpGCaFrerWz28uA5jguniQqwf73lMpAwBwOccV/YH4tv9E8baRbzPq1tFqcQEm4WscRaNQMlxk+YR5eCvGMdBzj+ZH/goB4GtPBP7Qer3tmd1p4ltLLWC6CIxSXDxpDelPKbbh5Yw/bHm8DBGQD4oMiYRYhIBufagIJUfLnIK/K3Gfw/Pf2Qxwb5PLVjCogRcSoyhAu7hjsO0sT7kjA4NYsVw0mPJQxsySpLJ8h3q+CoVGGEKjghSSfXk1bt12KyyqW+UrGT93IBAUqBggsMjoTjHSgCeOCVMTwOo24jdGYxiPKqPNOB8gwDyQOTknNdBp2ocozPvnVPIgVyk8okVQyyKXyGUOGII5OCKwJo5reHMc6MJ3yVt5HkeZGjG1fLUZWM7SdpAwU6Dg1SivGkuRGXwIQQyFTEvG0ttUYKscY7Hn0oA7CB2+3eeoJmE8TOGG0shBL/ek7McAHkY69q0DDbW7zNPuBYb1hA2lCzhBmMg7hsGemMHIyDXLQaky3MixNHFbYLSqY45HGW28O5yz84/D8RfD20pie2ldZFJy0xklLlmyojjXPVgox3yM80Aac+y6gnZRuWIMxwSFJDDaGG4fOADjOAOc9a0rKxa5mVEVYYp7IF/mEnywYLquwttPzgMAOp6jkihBCWVjdgLCku/ZhGlOVMhbyWIPlttxyucjoa0YbqeGZZYQkVpCkkcESCNnAbbJI7KAPlO9uCPb+GgDLvLaK3sJVMCjy7iRXdGUbQW2owDSZ2btoBOSeR9Mi0a2OTOkkm458lAHWQ5BI3bcxJt+vTIx1raluYrqCZDHGiiX/SnRB+9eMkxIGWP5iA6kkjkntiuXZ0VkVUMSxurh87iFGBnAUF/mU9fpzQBZukhdzGqMiMquuXV1C4PyM45Vgcjkn161Tb90gNpKqsww5jctlQcDBz1POQcdKjd5pZ5djmVG4zhWyV+Y8k5B3blOaaLQPEzIwjKKWePKko5IOCC2W4/ugkcY9gDUjgdxH5xQu6rIsq7nkiUKPmKxE4jIbuOGXIbkinLa2kLh0lEqgrt3LjeN5+cc5DbuoJGd2M9xStVVA2ZzFJKyJknCsmN47Z5ODjPVMHtVoySp+7SBzsYKYiq4YKxdd2WwxLdsH7oGegIB6frFrayaZ4VubOKe2Wzuli1YyDbCszzYjEIMmWVk5xwQScEgcYvi+ULqbx2aNEYLWMCYyorOCZGWRxGu1SVcBl6fux0qzPdyTeDLizuoZJZEuLWa3uQ25I9jRvtRAvyvky5BIHzDtzWbqFx/acltc6o32fT4IglsyQQw3FwmMJFcSqQZMnIVmZmUJgLjoAcNNZTW8MsckccZuMI7uGZSHfekiY5VsDrgjPGOKxUjEbu+2RpUL8AKUCYJDbi2Q2MAZGOcg5ruPEOrwR2otYQiRhXWOGOE+W+3zI4y8hO4uCnJP3m5AAry5ruRukhVUYgg7FjAZTkMz9BnPr16mgDRM/k3G4plGYosWcSEsMkOzD5Rz82MZzSGdI2M0jn99I7BQrIcsyAjceo3HGR6k47VlpNCWQyt8oQnfuA2gDBLMFJIH4/dNZUjzXjPJHKWiibyVV8najhzhVUcDI7D+LigDcmZZWkkC7SQ2yNjlkYMWbHc4VT94ZPUDOCNXwn4lHh3UkllhW7spmQ3Vt5iqzojlsox4imBI2seRn3IrhZbl3QlSVVWA8skli2ApYcDAwufqKYxbyo51B2HMbHGNsvXA5ywwQc/wC0RxigD+xL9i34m6R8Xfgp4bPh240i/wBc0nSbO2vrO+MMeoPb28MVpaXMxaRgwVbMRylVAVk3FY94NffKpaW1tD9v2W0trYTx6nNuDWplJVZGtTKi/uzGVBGSG27umcfyg/8ABMb4sa34e+IF54Nsr5o572Fb7RYZWIin2zxrqemsN674pFMEoVshWjaQY+YN/RJqPxOj1yyaKS4mW4kiW3uo5GVpLeZVVm2li4UbgNo2rtxgdDQB3fjH4uaX4VYWOit9uARnjJyUi8sJuRyCMuAFYbTzkHgHFfP2sfHjUL671GaacoIE8y1ggDyShkCrhirHe+9iScDr25q3pegprST3Bs5Zg8wMM9wmMKAvzm3JzySRgjsOeeHeIfhJaSJYOIPJEwjWaQ7IZJ5ZCHZkbzEYIpCKFYsBsbGQcAA8w1X4/apbWE9xcarrkTECMRqjjjDMNoXIVgF4JwD3JxXP6P8AGjx7rLGOwvrs2hKn7Rdxywzxs5BKiEMWdyBkjb8wOcgV9PWXwJ0zW4/LkjsVuLUW4CSyQOj/ALpsIkLK6u4YIWUgkhwc7eD0dj+zpaWDrNY2NzaQR7Al2zQiAyrMgkmS2DHcMOqLtCkbFyqj5iAfPh8c6zFEyS3t8Zph5s2YTH5hQLyV2hmfecY6cdMcVz+u/G/xV4dgnh81UgvYFx5blZLaFZlLsOcQuTFhgSCNx9a+upfhHJpKz3VrZGeWVWMT3MQZk2g5dTjKqP8AEnHWvFvEHwI0zVLe6l1VlkV5ZJjFGQswIOWRmU5CEYbHIO7HXigDwqH9oCTxDpsmmXRm1BLu0mt7mad9zo8sZjcEsSGG18Dv8vUACvyZ8f6Ve6fqmv6bBE9t5FxMyGEElhLIJIVkOP3HzvjJ5+YAEEg1+x4/Z90m1gluLeKa2VLsxwwwAS+ZGVHk+a4I3TZDEkjkD7uRz8JftVfDKfwVfab4zNvfW1jf4OoNNHuiu3jSHy4djNmUlVB6gDbkAZoA+KfAHg+1kF3rOpxZmE0mweWH2jH3mJJx8yjBxyfQ5FbehaXc213q3iqSyzZbpZrRYVydloZFZtmcIoGSdwxz2zmu40G+006rpum6WXns9WsopGiVQrMkoYLG2048wSY5zjJ9812/i7wxbWnh+50nTzc2bSRO7RbkZg6OJmi37cLlioIDcgYPagDi2t5dZ8Jrf6bFifRx9vhLTHMMN4zCWFgVJBMzEt2ygBqjaW93rFkxuHiW+t4F+0o4QtsLbEYSgn++AcEY5Paus+Gt6s8sWj3AEcV1azWcs0qBRv3EqNzkCR946nkE8elat1p1lpT7jZtK8jzo/wBmWCWNJWXbGLk7iXiHBJzhck4J4oAp/s1eKr74ZfHHwL40gmaC3h8SQ2erlXVIn07UrhbCbd5YBkjEcqlVweV3epr+rPUdMsL7T7Z9OjhjivLWO8EizK0jRzohXAz86FpMk9MEAc4x/JbYeGZ4nmkMy2+ouTewwJKxMZjuPNiZDuAhkwUKgkgcEnnFful8Gv2hbnU/hP4ZvNWu0S60qwXTNTuE2mbz7aNUMbPH9yJgm4HBBycdMUAereJNC1HTvEWbm/uUjadhFbeb5SzMSyR+SfKDOuSDjOOhxkYq/Bo0uo30M+oXFzDENsRMkyvJIi/vFX5UXCkHA4G0g5yK8+f4oaV4x8hrp57wpLJJA0EUbGJUViSxYEBiuct98c7SGwR08HiHTFs4dcFw0UcNuZFt5JkMe7k5yzAhsAg5PJHQDFAHWQeH3YzoLTfHlRbSNeKu8rIytvQJksEBwMhcjkYr2Hw9pl/BEyw2beYsUZjaK8RZGZQFDYimHnAf3RwOM8GvnrRvGqarp8oFskNz9sVEuJXkMXl4czM5T5WLDB5bdngAg5q8ni7W9K8+eH7WljbRybbi3aWR2mKny8yscqpkILHIIVSBnIoA+h9Q0S/vIXn1CJnJt5smW4DmNyhKqSsoKuNnO4cAnIzgj5o8Y+Co2S5M97FFbMom2rMXmTaCyMHaT5htzjHAwM8HjmpPjB4ieZJIrdpJIriUGSa8aOMFQzoWO4bnJyMnHXIzXnXjX4iXdnEJtae1tb2RHjFlaObn7TOYnlCsTFiEbdr8kliSeeSQD8Df28tYST4269YmZ5bWwtrG1TMOxZXit1UkY+XLENlk+nQ8fnrdSRzzsI/3WQ5cEBUCxhioUA8ggYxjrjFfRv7TGrXurfE/xXc3kksk8mrXYTzshgPNIWJBj7iwsOeOB055+XpbdxM4RhcYZcNHn+Ij5QGHXcMfhQBsP5EjIjBIF8pUIhfPmOhCuSCTvBdSRnnnrgDG9ouEnEagxpnBd8kYIBLKB1J2/mPxrmbbTbmZgHib+ElOAByQCwI4+9jk16voujCMgMzOBFH5r+Wx8p8DgP1ICkAdsdsAUAPt3vpjJlApgEZjd0QeYpXJyXAAwvQ8klQPetvT7i5jcLINsTlY22ZLozEFpFUtySVBOCM7cZxxXS2sdm/lW5CF40LIJd+JXjDHy0IIIXys9x0yc0yAGzuiFRBK04a3+ZgSD/BhT/EGbuDhqAPWvC2mzQ2jh2L206QSLKvlmRGcQgK+GUyHc44GT94Y4Y1xmtKY9VMUs0gkYqEAVv3cQwqu0UYGc4DAnJwOBjJPpllcNZaFZIFWK4MpuFmMot0MqsSpLoV3qVBIJIKlc7gQCfNfEeoXE14z3O7MIRx5UcUq4ZfNO7BJZTF5YXdk4DDIAGQDGuFSGR5v3Q24RniCO8vnYBdUlQmKXcSOi4OCpyarzW0dwodgI1GcSooSeLy4gWBRR+8PmtGWGBndklMLTopIXZZlcLDOd7SAOHhKMu4DywVYKGzzyoIHApLm9fzIYnmWJLhQEnw8gVJNy/Mqcr1cHqG3njngArRi6s2kKlbpRMjJeRyjdHG67CGV887xg7M56N1FYd2bY+asjTPKGyQhVEaIKjxlVI/eyhncM2RwSBk5x0EqQqxuInmRcB5VdSUjYKzFkygKMzDHTI5OawNRV5UhUxkRQrJIrnyVnlLSkOzEHdKgUcBxkduoIALWly3v2eUwptguJE8xz86I0QJRfJJO5wVXOf73Suz01kjlsoroGS1TKyjyjvTdguRIpJ3K+TzwcY28g1xFrLcQFZbEqTB5kh8zy0dMpho3g35JySUK4IIwGruNM1KXVYns9OBjuLdIpYrg2igSspMcsAkD4XzBJkAjPyfiADobjT0t7a4geae1mv8Ay7q0eWRWRMSyBUcMPkG5Z1Xa3BOGU5yOIvbC5td8d2Iw0KxF0DHzwGxmXYpAEmAoznG0njFaP9tyvJJaPbzMQzRxSFM7xIqSKXEin5QwI4UY3E5yMF0uuSWYSFliuIFlKRRyoG/cOTu80DkRF9p+U5OSoyDQBzc180CQggLHvWRAjIyEPk7CxHcgLgnqMEd66/R4Rc6nLp89oEDW5ulEUpKIpVGjAK8zo4XdlTuULgHIyYhd6NciW9lsRCyxwuFWfbbyOHJmeGPb/q96gjkcZO0YxUlvqECXUVzY23kK7OttKLiV1jGCrJE8gBViMAkEYPAUUAbs1kLeYGxhuZZpo8yswbbEQGO4MEyAgKfeB+7g5ArHv8RL5d0w8wKsDTIJWkLvGcAxbkLrtXlsEYPJJGK9K067RrXEa/ZxPEA6/aX8zPmq07QESYKFCoCrksU5zWDr9haxmWcMyqxjjhCwbsFo2DM7vjaxyvBBPPHAGQDy7+zGuBmSZmjiMj20bhtyedhN1uRgh8Ln5iVG0kjOc+k/CzwhY+KfHvhPRLyG8jttT1vT7c+UhEhT7QpdcFh/Bt5G3HJ4GSeVhsJDeznYtxKqqSiFSu3aWEm/djBwenHy54GQPt/9iPwfpviT4qTavqEN1Dp/hDSLvUkkSYPIl08Yt4lMwQBCBNI6ZKlgnbHABzX/AAUl8RJZ+LfCngyzdLjRvDPhOKK0nnZ5USW4xP5HlIxZrhYxFEA4JjI5Kgbh+dvg02nl6lADLLDeWV3bXEbhXyZTsjkj2vgKEcFhgkjOOev09+17rcfjDxjqk9vA0P2e9u44AUjebyINkELSXKHdcsY7dGZnyS8rsSWdjXzv8J9JivLu5Y+Zb3LLNApLjyi72++MgKcldyNlQpGXwOm0gHzrrjyNdy2CTs4t2dMuwxJKrFMqecKFyF5xwaw4Cyy7Ztw2ZVnU8cA5DEdRg1t+JrY2etX9uYnDW93cxuJGdWJW4kGTuPyfIUGMEcd+ppJlI0bajCUs7BcEoobaN2VO0Ehv09aAFM0sMYjVyYpmLnGCzAgKUcgZAA2kD1xjFOilkiQRYYwlg0sZ+UyBgNh5HIAXv0JHpSRSxq3mOu4LIGCHOGQHBXd1XIwPx69qmLgSO8iCNmXKBAGQfNtBwxO9QM56dMUAWYuCFt5Wjk2MOWMe1QxCxucAHI+nWmETOgwrszk8EkAhARuB6H5hycetCnzEDR5MgYhvLBRSjBgwIUDIIOMe+KtI9xGwVIFRVIQs6q68DBcll3R5BzkfT1oAYqSzKIpg4REcxRnCoHHLbh65Azx7YqWGylkUKkLs6IcSs7FFRQzYUk4BAOQB61bSS5SSKcgyRW52uzrkbSNzg46qQCfop7A0txMrTERyoikGRyqmNEQ72WMJ64OM8jBAzigB9jexxBYGL7t+HaNlWRgRt3PlTvAw21T13CursLlbctaJ5kt08pfdvjVEUgO688pjHBHcnmse1jtrYtJcBZUl3FFRYjIqk7tx3A87ht69CTnJra0/StQ8QzrbaVp91fXNzceTYR2Eb3V7N5kmFt/JjyWPDYGOBnjHUAllvJnilgZnSUpJJy0jsw6Bdx6ZyxH1xT4Ld7uWKO1SWaXylaTYpWRXKh5clR8y5IzznB6nPH2/8If2APjx4+uYbnxDoc/gfRr1N7XetxLbzT2uxWCW9scsHcMmNwBO44r6U+Ofwk+AP7GfhURXl6niz4h6rpQ8i23Jda3PPcxHLGH7mn6f5gG+XDOQABu6UAfmBoHhHOpwx3+rxaBYTzRyz3l24t5G3Nh99vMwyBjJzg5Ga/Rr4Mv+yr8MbZtY8Q69p3ijxVc3kM1vrGoSw3C2+Iz9otxayKQs7TPGUk5wqlcc8fjt4k8Sal4n1e91G5eGCG6eR4LSNyYbKBS5WJVYf60biCcZJOe9crI8oMa7mMY+dQXbJVeSpyRk9M4/PvQB/SDrH7Z/g+LxPpOj6f4p0DRvDUcP/E41RXgUW8BXMkNribzDvx1RRkjJbsO8m/4Ke/s5+GrQQWNxeak0KC1aRDMsMkSh1Aj+QsVDOTzk5HUZ5/mAeeWSee4h2IpMjJDGHeKFZct5MXmyM2xUJAyWYADJJquBJITlvmUAjAVFYE9TtXv+dAH76/E3/gqh4JvZlm8LaNqN3fRmULfTMYrdyqBLWT7M6HfMGGWLZDbRkZBNeOXX/BVbUXs/sp8IvdTt+8XzLiRkWRkwchnyVBG75Qo3Z4I5r8bwrDefnV8gc7XQ8YY7s8YHTj+LJwaYYpWLrGM4AJBOGboABjqACDjsASeKAP2R0n/grX4j0Gyb+zPBdo126gvK5RQxGMrhT8vzIuByMH2xTfE//BWb4s+M/DVzosejWWitewyWkl/b5eZYrgBZI0DOcjbwuCpHSvyd0jw1JdKJ2jEUEC7mLqQXQE5bAJyNxXgev412en6RFcmOOOKQLvKRFVLo0rJmIKsa5ZsrgdznPagD9H/Av/BTX4o/D/T73TdLFxcNOAZL6/ZS0ckkZYyRxKdzAyhUUb9qxgcFssfor4IftjftD/H3V5Ydev8AVLfRlbEM2nu9np0JMJRpJ7veSXILBE28AEFWBr5A/ZU/Yk8b/Ge+HinxNo+raT8PbG5ElxePZSJ/ajRvzbxNIAzLvVQeMMWxnqK/YhvhD4b8BwWHhbwV4ei0y2ghitr7fG6FHmjUy3HmFVInKKFJAbGxcH0APTNJ8ea29lkXySX1tDHbyXirmaJgoBkPUSKyqScrj94M4PNeq/CTSfGHjXVra61fUpJdNuDJFL5k5t96iWNRAzBFCRny0PynPzEjnmua+FXw4stSurWw03S31C/0/UfKuI7tpVgmiWWMkzM+BIrIWPByuz14P6J33gu08I6NBdiOz0iSKFZJWVYwonkbLYiKcruz3wNvagDynUvD/hjw0ZoLhgmo7JWScyvOsCIivbxum09FklyAwyQTgcE+Ja7pFin73UI0vIrzZJ5HmQxqUBVkDRnc25zIHxnKgDJ7Vr/E7xjc3pQY+3SSkW9tOY5LdXknfy0KSbAPM8lOWU7cA4zwR5UNWsdNu9Ps9WlkmfdLKbmfLGSRy7iFBayZkgQ53bNjDOSOc0AfSXhC38I6DoyyaTocEU10SiO3khhcRI24BWTDxGI4KkcqvQ4AroLfRp3jSAabbbtUYsNlvDFhZ3LSLEiQjAETxhTgbVHJJIavlNPHemW2oWVqNSB+yz+ZHbxCYpNunLMAmAVDQgjknG4f3q+1tN8RaRZ2tjfSSJNJJbQpaTALGsZMY+RsNlBkDkjkg9QAaAPHfElu3g24u7ssY761iZLKMXDOohbeQqh4yY/kVCQMdQM9SeA8K+LLLV/Fbm6uvMmt/s15LaIs8oLT2pO5V2FSdkRUn5SGOMNgscP9pLxffapJJBpMizXSSoHjgDSG3BX90ysxA2NuCknHGB3yPkXw5q2uQ6hbw6PcvcapqL3Vnq3mztIsMcHlAwsEc+U5Xf8ALnBzj5V4oA/U3wJoF1q2pSajpGPLkmWa2EhbkSqDgOpCqC5UsOvYHGa+lpfB98mnQSXUiRo2GmaEMqu6HZIoDAfL5nUj0IzXhfwT1eW38M2kd6CJbeBFmMcaGJ5ZFURrJI5ODuxjk7tnTuPRtS+KMW26QyzSJbGMbXjZoZpjuwsbA7flJORxng8gigDI8d2sthb7baSORVRfLWMNuBYFSrEnIk27lZRxhcjNfH3jK8u9U1NkMSQwpcFr7fmNZZIQriMlEyxb5uwHymvqzVfFujXOm3WqzbjLFatKUcARKOQEGG6k89yAo5r4V1bxe+t6vqxtFXdbykxxxoCJLiV2Ko4lOdighg3P3QM85oA+0fhpqMP/AAi9rrElxa23kI1vOd672I3AvsYZWTcqZPHA4x1PCeMfjHbW8upCSZ5bW0gZMJu+d1fdG0xY/PmMJgAcZz9fJdM1n/hHPB2oW2p6hHFfzwSGKIOjTyS7QyKqtt80h++cbQRnufgaXx34sl1fWIdZMV1o32u6E22eLaphZWgL/vN5cRiIYXJweVYjAAP1K0D4k6UPCv2y7lAm1RvOsrWSUOII23mJWkyGEpiAO3jtnAJFbvg3XNKttTXXLqR57/ULhLaO2m2GBUiy8Uq5Od534AxgA9eefzSh1++8WtaXGmXbafYwlcRhlcD7KnlKyorco2xjngjeAMjBr0fwr8UJtCuEm1+533dnKsdsGClQu4iL7RJsxEoIPJP+IAP1y1jxbc2WkzXSxlY3tpVJtEMJIfCkEKAEQqoBUY+nOB4rZwXPiDX9I1FLdQUeCSaJJCcbCUMjBh1dgTjPUYGK8A8P/tB654l0670+Gxt/KIkWS4dlZgHbbGIVEfzvhSwbdt9PSvc/B3iaTRBbTtAt5eYE1xKVaKKKMRq0QQnCqvoScjrxzQB9I6pbtbRpbRExJefuHdgAQ6xgoqtjOMHJ+nQ815VrlnqtheWlpb4iskkD3JhVxJclx9yYoQCAASQeDkdMCpYfixJqt/Hbx2GbYFVuysSuYh8zhjH5g3kMUU4IIDcEnArivE3jC5CT3sErZLNDDErOViRWQNIwYgqFIPbPy5yc0AfwU3EcOq6hM824TvLJjZKyso2MYyqmM7sOVbuSVI4zkal1o6x6XEVkYTSSNyevkoBslyMYYsDxjqpzgEVt22kkywOlutzhFFu8ZdEkMjZE8hOSwWPccc427SBXo2l+EJNVW5bzET7PDueJ28x0bhAEYAsyAkngcYHsaAPnhtGe3lUTbIxCxcylGzNubepf5zwckD6dKtC2gVZy0i7okVxuAMbR7XZyJGAwQAP85r1W+8NyTytBc7UnDpbgpGQ8uC67o8KPMfngnBOcelZsvg9rd7zSpY3uZDbu8U5/cgxO8flqknm5bdIdhyBtL/XAB5dNJArNHJGyKYkMbW7LMZncK255DJgxntgkgdK17PT7ZUDvFvjRVaSXcd0at82CvLAkEdByOc1rXnh2WJ1EEavbxxot4AgM9ukJXKBT90DaMEYzgY6msG0umWV4MXEcTO6iNmKRbQBhiySAycBSADxwO/IBesbe0Nw07KgwGZVYqxQbjkso3GYAAenHrXpGkaKJAlzKIEacrPayxNEgAXDLKYlUsilTwcYBGDnGBx2i2FyQ88ceyVY/LaQxk+XExDpOpYfJPlQARjjIBwa7GfxDbWFpJbT2s5n3/uZpdrSKCqFhtC/uUEjPlMjllO4c5AOwaO8kvjGVkl2JGVnhjjDMs7BYg2DlpjkZ4JGRnAwK6e108XEP2iKRbiaNlEkV2z+eFCKkce4MPKiZlJHHfLe3j9p4zjt/KeG8nS6E6B3WNBsjZlVpEbzMAgM2OBgsBnqR9sfC/wCDnib4p+GTqPgy0u5737NcsSkbNJMYIROYpmVSsQdT8m89QwAJABAPnia21COOK6ZY5J3kl/dQs++OOFI1EUkgfBm+ZCRtJCleTyK0fD1lH4imMMy38VzbIGiiMSMjTIwxE02RtUl2DAkZJHfArQ8beGvF3gW/W18U6Jf6Pd2gy7XEcxjkSN3QZBUREAja4ye3cZqb4eJcalqGyBhG9xciacK84Yr95BwCrRbkU5wSCBnPBoA+j/hdaESiUJdo6yF5dhGyAxMFEcZOWYbE4xnGPxr7p8M6lPqFtbwPbrDIZhHBtkw0UUBVkGGBJ3PsYKMNnOQDg181eA/DuoKkiqkUREXmeUY3cFBtxI5A4bG78H6jkH6S8N6bc2K6dqkk8m62kjMcEu5kRCFjZo1cHCg44GcYJ/iagD6N0uwZA0N5IvkzRJO+7EjRmRFAiLoZPlIYDjuPyu63oMag3F1dlJybcMhBdG8ww7nC4ywAjUjcF5OQME10nh+zFxZw3LtH/pUKMsSp81sQquwZAfmwi7NrBV6AAkkV6HqvhrSNR0s3dzexwLZlJLlQpknuMkbV8luGxuBUZyDjkY4APlTxZevp6MlsPtFvaskSXsUZt49i4hbasuCpDbCCFB54PGK+Mfi7HqV9q6iG4mWKNowkiwK8MUXkybUMhwPlO0cDkggZyTX6PeN/AGjPptw6a3cwQv5V3F5seY4IxAo2kZ2xqpjJb5SSXwhyM18GfErTo7XWLaCTU2lnDTyC5lntGR/KkVArRqpMKFWBUk4fqfmzQBwHh4mCCMGRfN2qETb84bfsmZgMrtIXgckBTgHnHf6Jawi41F4nmYKkUEf2sRmeSOPlJI1iVApyeTtxh1BUEZEnh/SPtkonijjY2NtHLMVCwwkB7pjepKVGJivCsCQTHgDIOe10LTYNWv4biVrW2nglxDbyRKId4kRoJ541XfMplBL5K4UqD0agCLS/Dm29urwqq/6pwZHE5RvLKy4iMR2IMpkjls8kduqi8O3Usb7E2I8Bka3O6KSRGBRmjUAgYIJ3MBnOBnAzv6fHd2utPbXkduLa7kKny/lTyTKRM2/G4qYlYBenGevB+idXsfB+raHaR6FdxLd2qRpKix/ZyxhZ/NExMWZgWVdhBGUYBiM5IB8kS+AE1GK4S4VxDZq8twsMaSSMjxyO8jLIV82VcEt8oOxMYzXDXfwp07xBC66aiC6lguobeC8hECSyI8ao7rAgLsAGx8pZt4HIJYfasPgfUobSW6tZ0leVTDPBG2Ym89XLKYRlhGEDJu9Ccg8BqUvha5hKTRuYprOEG2WBYt1vvKLL5LbCPmdmViuGBIOTnBAPzY8QfCS70yOdbWySN5x9jurmSJZVRpHkUTIR8pcHccjkqpHBFZ1v8MtV0iymRfs88ltD5RuBI0nnnK7HjgbO5N/ljnsMnrX6JT6PdXNrcRXekwSWxkjmV5I9/nSbZMGaP70aBpH28gHJwQemCPA87wRRyW5tpHIUSiySJWjb/VssShyylU6qeqgjA6AH5ga/4H1ZJUuxHJHeSKYo5CiybZid/wAsLAqTlx19eo61wOp2mqQiK1W/kmiihR5BCkkZa5yQyESg/cDEbgSMjjOK/WXVfhXZtbTeZbNPJbpMiz4dhdMwUqyq2RG6qrPt+YsWCk4FfOWq/Cv7RA2oW9hFcrcLMlulxbtG25shy0c2PJYZOOBg8kZ6gHxBoHhy1ureyu7U3w1mG6uZbwARrZlFAa3EQjUsZSxcuWKgkADJYkfe37NOpPb69babqSxSLIyGNmZlEaHYipsaTkj5jz0PIxXlFh8PW0PVLQpa3k9pcKkkr+TOqRPIsYAEoHBRBhiCCShHTmvoPwboOk6R4o0/UY7qzt44Wtrq5sDOYZ7kGSNGgilYOsOIkc7sAgls5OBQB+nmjrZ22lIqPsgdnaNcIFLgBXd0wGLcNjHTAPeuI161tJ/tBhvETcVlefexcR277nwdnBVA5OcDLZ5JwcPSNYs57OFlvoojIWCuJjIm1gZHCqSdqiNm6dMjGOa5PxZrKaTGYpJJALiOVTORHkxOAsbcqAFztKnGDgdOwB4N44sjGb660iW3NzcmSd4onZZZRIUEsuQdzSt5S7hjgxnnJxXh0Go3uqWV1HN9ntTaSB0MqRw7J9sjsd8jje7opUJjLsFJBJwfoaW80G4lze3+xUMqTyRuizSRspLLA3lsouGDFEcAhGcMQdrEeQ+J4LG31XVILCDztLe6aa0ae4/ftDARBaySPBAi3E6hwS5CKCOFxxQBzfhKwsZtQmutTkuv7NLNHGyQvbtCqSBBcqFnJdlDnMQYZGPm71734RhmaH7XZarNaQPOZIWjYb0EcqF3kiuIfLw6bRht4UMfmB5HJ2mq6Vq3grSfDg0PRLSXTru7mHiCz8+LU9UWYhTZ35MpV7dUBK7VVyyA78Ehu98LTeHfDentbR2kGoTSRMy3M8s6mwZ2Qo9skcmJ3xlSJEcYckjgAAHtXiu+n1GzeS2Z5Y5Y3S4gKGVZoY45EVBMP9XhFGWwpIHA5xXwn8X72/uJTpunRR2Vnbo1sIFneRPMBaJJfMLDKjChQAMcnivt2fxLay6dbI13GI4YWKNH5UiFZVHDC1UkybZAXBQkeSQVyQa+T/i34LdruV9GuLecSos0l3ZyiS3huLyFZJEld9oMx8sHGQVxtJ3AigD4b8VeEtRhhsdRhmklnMsaSCInEgUA78l8EHcSCPUA96r6R4Z1XVbpbG8iuoYTI4ieTPmCMEMESJfm3eWsr8FsjngA171aaHqzvBY6jLDDIt4LS0M2+JtqF1kiYvhYkBcA7iM7sA8Gvrb4XeCtA0bUBreuQWurJ9mhUaexuAlxKyGJSHhkXbIS8jBshVBIG7owB4d8MvAGsRrHKnmQKsHlRSAGOTZIkgYyHAMY2O+FJPDZIPBHtBW80jbYXhklgitpIo7xgkTJIVZzGBEx3RicsVbIPzjPoPt/QPA3ht7O2vtP097dHiEk0c8yyq0piJIRUVTtwseAclSSDx08w+KvgqGPSry6tbJ/Ot1aRVgVXNy6yBmBVE64cngKcHgjoAD84/GPxebQ7rUdM16e/a3d/LtZba6MIQgSFZYlaE71CvGWw2QFx3NeH2XxJ1K28WAx6hJd2kE6TWdy/mCOSylORLsZclSpOM/3eBySNH4yeH9U8WXl5DHZPaSaeWkjmIfY8kTbJLcM2DHL84wDnIBwRXjui6fNof8AZZ1wlo4J3dFnikeSWF9o+zSdzGrOxQgZUsQPQAH74/sy+OU1fTo1uJI4/O2bUY7vJcbVi2qSNsRzuwTnL54+6PtqHVLd0T7NLA7SqxmmiKAOEQJFgM675N3f+LAwea/B/wCB3xdi0PUYrLSZigUKkEcjhwFZtp2l/uzYXgEEgBiP4a/TT4ffEVLqPz5LqHyJn8u3EmxhHGsbIy7XPysrk8nIDRgdqAPpu9jsWiFsbi3aO6x9oA/eNlmWSULHI+FOOQcqBkgE4wM5jZxgvDdxW8MQAme7lYosYRm8tQrfOWXapAOSXGSTXmT+LdOtL+US3qfaDH5y7pIzsiLOoJEPBQkMBwMkcDGRUutax4UurS3k1K9d47ncs6WMqI4VlYxSISCEZHYg7to+YAn5jQBXl1DwNqeumxutRjMVwJgYrSNGn823kBWNXeVNpKthRvJ6jHWvJvGek6TEyiz1B0069fbFJcmFJwfLy0M0dtPIDEjOwLHBJAIHArabwj4deO4u/Cd+Zt+JEtbtmt7gzTtcrLiSMDz5EMu/C7slPmyDXhni2+/seCaa9uHdbeOcIsSpGYp8HDYk3F1Em4Nxk4ySGJoAr/8ACLaZZRXFxZJDNezSuk0sVsShCq+ArsMiMR7sAbvvLzgc0R4IF/PmO7uYmmVZB5FpCyq0alZJLhAxDRIpnYEEfdClRy1eGWXxluNLvZ7ma4ikTebcwyFpAyM+0yeSrkIzMmcEKRySBXuFv48tNV02S8EtusIihuJJLFFY2UbO8sa3Rid/IfdG3D8MF9jQB0OleBb6zup2spEuIZNizQzs8ZePJMjxpFEw3bGyvykMTgnGK1LKz1hbjUlW2WOCC5uYoZIo7hQ1sCRDlriIYkK58zbuXrtJBBqj4f8AiLolj9lvV1CO9SZ2SI+eZ5EYrnLxBiAvkt8pIY/L04Ir26w8Q6XqdrE1t9jMsg2RW8txDGZVWNGeR5ZE3SlVd2XJzukAcmgDxh9Q1QP5M9izBFHlSIM7FUIqqwVMAbiecZyw7YI5vWwk97by3TxJaLDOs1u8KCWa6YRvHNJcMS0SoJGHAw28EHIIr1rXZFDNaWpjtp4ZAstrbFHbyD5bhGUDHLBBnHG1RgYBrY8Ofs9fEv4m3Ntd6LoMyWM+7fLdq1vbSwFIhG5KId4JLAAMPl6jOKAPleXWf7NuY7bRZJZ5rmU70hhkkAMJ2yRqWUhRudAOgyRjPNez+HPD+qauF/seyvJ727jhn43i5skdjHKkluisH3KBtw4Py54GQP00+CP/AAToupp473x0beWImFzbWCPGmEKyKpnYbpF3DGD19SOn6U+Bv2Rvh54TEUuneHbWEqqjMkYkbI4JEjc55PJPegD+YjxX8GvjNLJJewaLeeXEgjiaSCd0kRioeURJguQoBBPQ9hzXh2vfDHxLeRTtdaHewXLNcQMv2SVcTCMxq+WRVaTgEKWwSenav7Uf+FM+EXt/szaVakcnPlK23eSXUFgflJOcdMVxGqfs0fD2+MbT+G7CbyplmjR7WFk81ckSEMhzJkZz7e1AH8cfw/8AhJ8UrnbeXHhPVZgylIzLZ3DgwZCedH8nyvndgLn7meMmvrDwx+z78ZpIYbkeCnbzSMb2cmG3MwZGDMBtLRIp5BIDY7nH9R+m/Abwbb26xxaHYRLjJQWsURIP3QV8v5eQPxz2rrbD4a6DpkflLYW6RLtUBo1AySFGOO+Qox6e1AH4SfDn4feNfDNtZNqOiava3KMDII96xRRxg7DE0eNmdoB5I55HINextq2pBwwtJmZGVJECO0igHDEbhknBI4HXJr9hZvAGhyrlrKAgnBYxpgAnIAG37vB/KuX1D4MeEr6XJ0q3jIIkBWONG3DkknZwCcnHp70Afir4t8QQXtw1gq3Ns5lKmUQuqI/mCN42YOoOEJwCTgjOMDjOsvCseova2sSssrzN5s5y8hRdqpERjCOQW6kg8YHHP6t+Nv2U/B/iS3kMdubS5+crLExUl5TtUDawB+ZuoGSTnNc54R/ZPt9Ivree9u3vILd3AidQ4dQp2HeclWBA989CBQB8Z6P4eewEKLZJIsAVIw0Suu9icTbHGNuRlj94EHbya72PTm8pN8LPcwJFuaKIhTJImAMCIbI2Unp6d+h/Q2z+CfhO3KMNMgLYCsX3ZYBmYqA3T75Oceg7V1ln8NdAtlUxafagIoHMK9MYC7iST7emfagD8kPEug6trHnw6XpNzc3CfK222kcbz5i4ddillyWB6jBHSvN7P9mDxr4hZkvPCctrazsQ8hAjTe5IeZYiDtDMSQCSRu9MZ/dCHwTo0D7xZW0TAK6hIIlAIzwxAyQT9MY962TotgVMYghC7iCCgZSowwyAOo64Pfkc9AD8KtY/4J9eItRiSJLDTPLU53+UHYxhiUUiRgRIFYBmHB5IGOK9P8GfsAzWkSpqj2rJnAiW3ACjaVbbyAFC7gBjJLDpX7Ii2tiQoVCF5JAO47cbs5Hr+HGcVYWCAdEUZ5AHOT3xzwcde3tQB+ZOi/sDeEbJ1d5p2JaQyKCY428zHzrFuIyMkDjjBr0Oy/Yh8AW0YAt5Nxbf8rsgJBLKDxnHAz9SBgCvvby0wAFGVIJO3GR0GD6Y/nUuxRtJxnAGTwenBI7c5/PFAHyLZ/sseCktnsr+xt7q0MQijt5Id67VJ3CQ4xISWHbtzkVt2/7NHw8gtZLNfD+nrZlGUxNbRSRuHY7tyMmCoGcfXPUivpplCKCxXkqBuHGScL/wIkjp3wKQxhg2QCpA+Ue3Xp16CgD4svP2I/gZdXhv28AeH5biMARCSxhAfqSTII28s/MecEj05rttL/Zh+GPh+zS20nwlpUUQMYaBYYo0UZCuylkO75cn1OMZr6dSMKAFYgKBjAJyBzwST6e9AUsxJGMkYJ4OOw9McfrQB8Z+JP2Lvgn4ikMt/wCCtDuJGkFwqy2MBU3CNvV2BXoTjPY4B7Vt+Ev2S/hF4WnS50vwVo1jOu0gw2UCAY29MLgp8q4B4HpX1ntB7ZHO7jrz0A6jHP1o8vaBznr0xuAyG4GfTOPyoA87034f+HNMlElpplrDJ5flBkh2naSM4C8YwDg9eeOpz01p4d02zJeG0hQkKSUjRAWB6jC8jJrfEYO1lAyDtHqSSBwCOMZ+lBBIIHOB0yMgZ6kDoaAIEtYkA2KowTuAHTHRjz1zj25qcrjGDjODjBxnrj6fh70g3AqN3IJHzAZGOeceuPoMduaY42/MSQvOWIJCrnHr6nrQAFCSu85wWwRnGCeB7nA/z2CobgkgkkEnjODkc54/GplXKg8ngEBvTjk89eP1pCrADJxnGAMHGCOCcdff8KAKU6MsbmIt5nJAAUk4H3Rv4XIGMkgc5JHNch4raI6LeSzgx7LaRyu8MVYK3BMeQccjjg9QeldrI20b+RgksuMg84AJI6fMOnpXivxl1tNE8CeJNTnEkg0/SLy6eK1SR5tqxSHIRXJkOVJAA55OO4AP81f/AIK7X2ieIP21fivfaTI8sS6q9lMnQQ3VuPLkkCtneOpx33ccCvzKFrMIxDGCUYggGMBtwyAd55BPHGfavt/9uXX7DxN+0l8TNXtJHuTd+JNRkkaeHZKkkkmGhJVQXVegyMjb1618s6TBblnN2pXlW3hSSrIdq7lzgKWAznn5eOhoAyINPa3tgNyqSDlyWT75A5JPTDZyeOKqavMbbT1gjcGEvIJJBy8kh+YlmJyVIAI46KO9dNqim42WWmW0t1cgOzQRI027ByuUUEgD8fwrhbnTNYvbk2htpoHR1EsUoeNSeWAVZFADhSxI7DJOKAMC2u50a4ZHZTGFkBH8W3JU5PQ5Hp+fSsvUdSN/A8cxZnBVgzDO09+e3OfToenSust7ddNvpre+VS86MjKAojQAbhk7xhvlPGOQTXIaslvbys0Ch1DZXI4YkHBYA9ufY9xQBgJIEhliZOWKtvyMqUzjr0+8enWuj8O6k0NysZDMrvtKqxjyrAKoBX7v8WSeMHkHvyrnzGJYAck4UYU5PoOg9u2K0oBLbossbYEkfzhl6LvJBUnO4evvxQB32vaNEIHu7eQtuKgd23EHPJPswPoUyOCCM/wpfy2WpQl5CB5qKwHXAZWJOf4cfniodP1ZJovIuHbLKArZyuQSclSD1XgY6E8ZFNigVbuN4gdzSDkBs4xwcKeDwPrQB+nXwd8LN4z1Hw5pEemJdyajeWcSSRRpIY0uGVQJ12MT0fldrfPy2BX9s3/BPb9i7wB4F8HaL4mbw+sGp3NnE0sktpHE8juFJZgV4TIGOM8Dr3/m+/4I8/Aqb4k+MvDHiKeCK607SRGbhZkEjJOpAjYrISkg3YIXH8I65r+6b4faLbaJolhp8MSoLa3jjVVRUG1UC7iqgAc+g7UAdfpmh2OnRJHDAEVFUKoG0ADgYAAyMA/1rXJSOMkHkAYAHXnA5PaoZpPLZ2J4AIUEgYYcNnnpkNj/AArzfxR40s9IV2luNiAFeWUL97G/gZweMEHv9KAOh1HXEt5miVPlIY7+AqEdAc8k4zyBj5eTXIXHjK2i8xAwT95t3SMvzDrujxkFTnvg8YIryTU/HCXommguVdHjLwqGLLIrMCrqSx6AH2+Y4rzDUdbnnmYFmcMSxXcxT5mAZzj73LEnkfd54oA+utM8Rx33luWIyTgZJBG4qrHIGAcdP9oV21vcHywQwYEZ3KAfXgBeox/nmvjjw94hvrW4i82Q+U21SJIyiRbeGCnbkNvUYyT9/njGPffDvimGeIRmQGRCoZQckHcQHPTIwV/CgD19JVUDHykDIPHUKwwSTwP8asowcBeowfybv7dB/kVzkF3FNtKtgNuJxwS3YgZ49Dmtq3YOAVP3iPm7BScevH/16AJpFGGLc4C/KNx455OT93B7Vh3oO1kOCMcE8bhx6dwo/wAa3bnEeRuLYGM9FJGe5Po3P0rjr7URA7EsoUbypduQBkEHnsD/APWwKAMG4uUib78incMFTjJUgEbip+XPX2J5zzXGeK/FUemabcSXO2NER85Yke2CV5yM/iKt6hqsLCRw28BjsAxngkHcM88dcY5bP1+Sfjz42Gn6NcQNO0fnEIWX55CmSpVVz8rdcHA6UAfhb/wVI8G6z+0yZvDGkNLMLR7iSwjhKFVuEBKmYhwCQu3IJGSw5BHP813i3/gm3+0Lam9mtfB+oXkKXKwxG3t3laUFgFk+6CiBTkkjgjHqa/tS8EeBNM1u/i13UIBcW9/qMrRwSEfaxCuJEnuI5SRC3HIGQS3Unr956X8HPC9zpsdx/ZumyCSNnTZbwhhhCoV1UDaDt7AEAk555AP8uX4g/CXxf8LNWl0fxboV/o99EXRoLyFowWhkKMylh8yb8jIzjH1rktOvzFMxfcsboA4AHzMfkIU7eP4Tz+Oa/tu/4LFfsD+EvGPwh8SfE3w5pUFl4k8I2M+pRzQQrG1xbx/vGgfIxgLkg5HGdxr+KGDT5Z71dM8kGfzGgwoUHKsQWZgcOeOuTkHjPFAGdpemXOp6vHpNtGZvtN2qxRIoLPvYOiKQMkF2HH41/aZ/wQp+BJ+HvgmPxFq1ktneeJLx51mlRRM/yRxJGoMakRlxx14x0PX8af8Agnd/wTu1v4u+MtH8W+JbKT/hF7eKO/jmULt3xvHywZTk/KCeM4Bw3Wv7QP2e/hXpXwr0rStG0Kzje3sreCGOKLYjM21RLKMgddv1JOcjrQB8d/8ABS/wXqAg0HxZ4ftpJdRs7a5tG8qEusqP85M3HMYQMSMHg88df5jPiMZ/EkkvhqcLLPaXU91cIqL58bMP3YQr0AbeCMDGRgDOB/dD8WPAGn+N9MMGo2qzxR3KRSx+WrkxTIUYhSPcjJ496/mc/aD/AGTLfwj8dvEiabpLXGn3c89xb2ieYkLR3CM6I80YzGys6ZUArtkBHIAAB+VWmfBjUfFukXYtrYXKWunPb3Pl5diAnlxs+EYMxKhjt7bt3OQPzA+LPwh1TwbNqxuLfdbQ3zot0sbJ86EBgiMm7ycykfw7iucYwa/rj/ZZ+FnhvR/FL6Dq1gtlZXMnkyfbot4mkhjZljQSquHBY4O3DK/BDZWvM/25v+CbI8SW2paz4Dg+0weIt11FDbwsIIZ7bLD5kJXzCfM6lentQB/G8rNBK53eW8ZXZy2cLhWXrzwc4/LpXuvwX1QP8RfCVxLcGCRdY04iSIiJmaOWIZONoBZBgkgk5yQa91+L37CPxq+Hl1cy3HhHVpbSKRw7wWc8iqyBgd+1PlXOMEZB7E18rp4K8beH9Qglk0TVbSe1kRos2k0UsbRNuRnJA2HcBnNAH9ufw6+FWpX/AIB0zxBpd/cao0uk6ZdvaGJ5BbQ3lquwW8kIAd22NuwrEbSTtOAuBrfhvxNBqEtn5dzaJap5QeYvDKJ2ZeXeJjiINnByMA5I440v+COvxR+Ivjj4M2Pgz4jabYsNKg8q1mv45ILmSwE0SpcQO6gXDFZ3AwxdSxYgghq/Q348/BqPQGfxHoegXFxaW0qrdR2dw7mCVwGTMLA4bYo4IOdwXjPAB+Qmo+B/FWm38d9qt/PcoGDW4d/ORkd3c7zJNullLMDjOQRyN3I9O8E6x4lRZLdmuSI7qISWkSsFeKOQpHLEWiY5JUkZ6qcFsYI63xFrcNyIls7BZDC7Q3EU8x3ytFvbKOz4QfuwcnaTuwOc1zmmeKdRtLyW20+2slnnct5jPLE1s0YeORRuJU/LsO4AYIyucksAfSvh7W7qG3mSbTruG7FtOZGaYiNGgBmwpNwm1ifvE9ARg5G2uR1LXLvUSrNDCzIytLIszTbXkIjleNy7F8ggEKT2HH3hx8EfiW9a6SKGSaOSSJftM04kRM872diA2XLbRjdjk8nnv10K5itVuLq5hmnt45JjFa25wJCyqWutyqcBmIBwB8oOSBmgDGsAWnuXnhWGUxxxW0kVupUEZJ3SMwKNnaQuBkZBwVrw7xB4kv7PVby3LT+WiM7XERZ2lkYERhSZTuTft4PQIQMMePoTT1fUdYsiqI0iq6ulrdSqksuTHsKBgpQFx0B6npXm+peE9NutVvYtWt5oZVup1kWRnLISrkFJSSAomdQABhgSRz81AHlem+D4fEFi51KNVuZEHmzSKLaVBM53bVOQN/zk7R1cHqK6l/gf4cs9E8uWQ3f2h3uWHmDdbyBWMbM7sDsBB4xhv5dNo+kQ2F5cyXtxFNAk0ltJcAvIFMrvsdwG+VixxnsCCMg82teksLC11CW01R9VnjiW3W3jDpFI25xGoJCkxYbIwpOW/hBoA+ab3QbLw5qFsLO91CLS57pDqFvHbJP5jwuVZkcSYRiy5OcEKpwT8pr6U8Ka/YX8ixPeyPBdBRBdYQIoaPHytHngqc5OMZznPX508a2fibXbRxp1jOpmZoWgQpHAkQUM6NKrKY5HlDBmbcPlBwcV2nwe0vUrCOLw94lt7qO3/drY6gkXEZnkiAga56ShEDHnJ4AxigD2jVpW8D+ItO1O8sRqujyI9tY6xamZLyK6MkUhivFRnjnAKtwApIdnzwwby74gaxqPiHxBdaj9iljt1tjapNbMsEkilgEe4GMyfPvO1s4DkbgOn1dJY6bpGn3OmSyz6hI8cf2DdtEEchJ/eMrDKyrngryQpyccH461aw8R2Wuv4a1iFIyt7HNYTmOeNbyydDIsjTBSpUk7WQkkEljxxQB8+6vZa5batcWDS6u9leRSyWV3aQnysgGSWMzSu2+HIkyqpncVAI6H8yv+Cifw61FtD8DeKhbyTz2txLo125t5opViuI1ntZJBIzKAQm3C4ClCc4r+j/S/hFceI/CFwslm0V5bRPdwRWyxyPJ5AJPkpMoEJY7QAuCSpAXAAP51f8FD/h7JH+zj4qvTGkeq6XpttfNLc2Er3YFrcgum9YmRZUSeZCQqgCTAK5CsAfy63KraSfZgBKtvtWQkhAJmViHGNxdQpwcY5HqTmQyQm3ZEDrI8uXz90KFyuwDHIyevYVSzcXybzH5ksCsHdVRAIEXczM+MM4A6nk5HXrVmMBSZEkG8BQFDE4cjBKqRgkr7Z54IoAfFdfZnJgyzt/qyPlfnKs529AU3dM9+tQNp8vnecUkZJN0hdASWJBOBnnJw35VZtbT7VcCJAerfKd2Nq7mfkDqMHP1HWujNvNaCJZFf7ri2RkASRGZoxKSuCZA+eoJ5GOOKAOUcFWRmwCFIIAUBQDgAqR8xB6+taFvcQQNHOBIog3FZpAoTzQvC7VB5JJznsM1ZuYIVUmdJIJhu3b1ZdxYcE5B3PuV+eOODg9asULSKluibXbMih1yGVQzZKuuAmFyMdfegDoRctK+93MKiKOONXKyDDl5GDAj5SWzkjkc8c1blW5jhYhkjhljkMTK4LELuOXVXYs5Ayeh+bGB0rJZ4FWCFywmV2FwkmPl2sAojAGTkFuhGc81bguIhM6NEHRlkhWOUn5NwJyrIRuAycgk8EdaALv8AaUcsBjm0+38oJi3uEGzLgLv3xK3zY6DkYIyc1llFuGCFEiG3CjaA21mG5t7Y3Dhuc54x25iUw+eIhAxRw6FSxVUbC5JMZyQTuKgj+I5B4rdFisVuhnNvhjJEfNGWjU/LGQwYeXnepAcd/u5oAwk0uZmm2uIwsgQzO0ZTdy/3Vb5sKRjg81oQaG8ikZgAWFZJJJXZVCjaXI+UbCu7b3BI4yKW5mhtGK2yq5cEyOJVeNk3YjWEqSQowRknJHTABq/a37t5UhjWfdbP/owkQRzFGZmV1YMEbaXOSScHIIOMAGc1vYW0UyGM3chlhZZgXhlVdsikAlSGjxtGevyjoMis1rqZJoZF3OsTsXTb8u0njDHJY8LknGNoxVgTTBjcqot4WYkqhL7d3JRBIM7iwA9M1UnuDJBIq+Wq+cAwLAuCSCoLGPduzvBHRcZ78AHo+izRzeG9ea5aIyyRRmK1n3ThVjlUsmQchTHGV68DB56VwOtRXDWung30csLouAuVcAB9odc4UYduOuDjAxivWfAFtZ3GmXk97aRXsK200ZsnO2WeYWryIBMsYKJv9OcMMYIzXkGoeRPa2ZCpbusjoyIZJI8ISVcNISxYsO/QjA4xgA5OeN7mRyZJB93iRiVkZCyl1LYDYJ6ZJG488GsS62CScbVBZiAF6ZUbSxUH5TnJ/GuvuliktmeeSJpIUSCJIoVQYznc7RbQZAvG85JzySTkc3b2qz3JiBjjjl4LSZYAEggk44PA9epoAxraGW4lJkEjrFGTEQu8HZyCwPG0nI5/UdXLbzTEW5MdvvYvI7gpGSMgH5AeAc/nXXi0IQ2zfOAoVBEV3DYp2ljjhSzNjP8AexycVH9k8oJI8IdnDbBI+0RmNyOVByc474+hFAHJvaiORjChDZVQo+ZTnKsAG6jJOPY1XCGBmglLBG+Z8YbYy7SpClsA9efbHNdbdOxIlSKFGZGzIiBlhB4A4xmbZntnB456YF3CY5wA6OWAZmySq5AKjIHy4HB44xjigD139nnxNd/D34y/D/xVbSlE07xBpz3DjISewuJ0tr2PG07lNtLKMkHB5xkCv67vBfwyt/E2rxajcrJPZ6pFHevJvCgBrcPDIzRx4kYhxwSu4E554r+NXwvdC31K0nmmBdJVlypwI9si4AwvBBAJx069jX9jX7Hvxptta+DHw/1uNElnXSLSwv5mIuGe9sB9jcSeduyjeUhKk4JfhQGoA+0dI+FuneHbeT7PJC0JijfcylVVkUqqurdZOuCCRxkGuH8a+HrC3ntLidtscGWgIDJGxAGQ2Ad+Mk5OTyM1pnxNqOu31xfyCa2shcRzJBbMbQSRlHaULZIvz/dU4O0HPYcVy3i3WBqRUTafqvkuCkCz2cqRb44jy0kcaDfhCOuCSuWI6gHV6RfaVpjSSxCO/jaO3CTLLCksAON0UjbPuCbJUg5wPlXg57LRdU0ZDc20Gox31y7OJvI3W4ihaRHgjZfOZI2QfekO5n55AAz8cavqusWFvPJDbXqWbod5e2uDJCAMqzRtneofHHOcDPSvPoPEGtSGVLe+utOvpmiFxMFaNJFlK7U8vB3Z2gHIyQRxg0AfoD4o1mJw8MKubeJXO6CVFIJJZ9vyAsA6nAyDxjqcV5OZ9PfUGiljgNsGR2mmg/d4+YjOF4IBByB1GSK8BubvxdPNbWl1eTQN5WI78yBF+UN5ZkjA5B2HOR1A25JFc7LrPjO1uWjub61vjdLuRIzJHMm75dzRghWXYq5UAjDjODwQD6aIsZ7u+ksLS1nMa+b9ltmjE0zKARctGUJfCR9PlIBAzzmviv8AbQ8L6h4j+E+oPc28UNrp0i6zBDfqscYa1QWwgtXgjZgCkxLg4U8E9OPQvDV5q15drcfa3tb6O7cq1pcpb3Em3+DHXyio5BHIz2yKh+IngnUvHmh6zBfXspF3a3dvFaSMFh854AUmSOJyAN6EHIBLrnABOQD8RfhN4cuLjxppyzs7afpM8Zj8lEVhAspAhfbGWOJAmMHaqgtgV7r8S5LOHxHdW8c6yLaT2ySwb8o7onmtG0kJHmHDruCkfc571z2gaLfeENL8SQSQxx6gl1PZyu1vIJ1uLJl3SrMZ1ESbd4ICseFbIwQ3LadZ2Wt3zXU9/FIL0lkiEqssdxCBHLnklnZnOB0JPXjAANKTdpmmTanaWkDxzXkMkhZWLWqFhKShiYbDuVQSTjnkDmvUby20ays4DMYY7XWHs9UiupiZRB9tjUywLg5YByeCwxvHUAiue0TR4xo2p6XIsr3zRyPA0+ZICrLuBKbwJf3XbHHc9awPG1tcv4K0/wC0JcAaffyaWPshdV3yZmgaTavFupIAzwpcYPIoA6bVtMWEyTWogneBDPbiEjfdqhDA5XiNQm3qQGzleRkeifAq9jTWL+wuZ7mC31Cyj1Ky0ouZLS4mDMl0hiTILdjt7DOM181eBPFl0urW/hfUo7yZZbcWtvI4MiFm82QxSyFiUkxkZHXJAKgc9P4D8X6j8P8A40+GZ9RJksIdSFm9ldIVh+w6is0CyRFA3mkecpUn+Ifw/eoA/V3wTaSXl5or2+lwpb3P2uzvVjiNrCZ4X/eyKhDL5oikRdpzkg5K7tq/Tfh3wbb3csserrbLp1w80Kwzw5W1jkwN3lkYKbecgZzyCCQB892/iqTw6l9ZaZHIt5OILuKXypJVVm3PKsat8qlkSPPPOzjpx5x45+PHiXT9ITyxIUlkDyxwhmumnwzbAAoMJAU8MScgZ4xQB99Wlv4O0s3VnAtsLmzAW2mCriZY96s4KjGQWAGSSQo44zXnmvnStWttSgjuk2mWGV7dSyQqoU43KrbpFMitngDvz1r8yfFv7TXiRLu2FmbkxTW5D326byYjIuQVSNVbzAjZ+ZyoON5IIzpeGPjDrOuyvdTXE0sklvGrFJmkiuHBI8t0ByjYGQCMdSB3oA+xDo+gW0NzLdX+142tpIYUkXyo5JC8cI8wMocv5ibhkkbTkV5j4n0bRLD+0bu+ubW61OS1keynlkkdo08rZFbQBmwuFKnJXkZwcVX8IaT438Yx2txo+l3Qa9vEfL27yMHgljkWWCHfkRK4fDbSF2njHFcX+0bp/iv4WeHdUu9cskSVreXT7e8RSY4bh4GSMeYhxHKRs2q2GyCWByQQD+fb483cepeNdbvWu4pLia/uTcCNHHzCeTdnLdQqp8xADY6HG6vC04uY5AxOWEobKkYJOQwAHzH3xmuq8d389/4h1S5ndS0t1M7+WAsZZ5WLKMD5Bu6jHGcdK5q0VfMYEeYy/cKEhUwf3jHj5vkB4/HtQB6XYWFo8VpNEhWWYQxSrglJFwrFiGOUC7WUnkHI7rk+pRwxWdjI0Y3l/LDeWrhPLSNnLFpIgCq4Hce/ABPn3h6CFbbzGUMWDBGkfymjKN8qp83zkoXyMY3KDnkV0d1rUpt4LZGjEMCOFVVw6mRyGST5jubhRnAwCAQaALwl+0PGixu06oJFYbQxWNVKOiEAcDAI5ztGM5ArqNPsYdUeJ43f7VZrGbnEa5Cbgu7IYHKlRxgj9594Hg+ZQ6g8ksQhLJPEssnnhsFw3CptYYjYKsijHLE9q9F8Gm+tr9WI3pLsklwUlDQlg6tIwYnG5Tlefug9hQB6d4kKnRrcLcNM8kalcELs+6AT03vlQOAMZBywJz5W0NtPHHKNQ8uRxcLLAoLymRQGihmO4KAwAAU8c8PkEHs/GerzRzbrVNxYFJ49qoiHGIyiA5ZMNk4GecEHGa8tvpzM6mNHjBCmYw+UCZpGJbK4XaN20gKMAds5oAswebbTrDiR0kcgRowKGRyS21iWzuAXIx1Q+lTag1szL9lj8uVFDFpdvLh0BaAlwEICDD/7QOAcg3IbycaS0UoSWYXH7tTFCXjWRY3QCRHJDEqSQAMH7rZYrWJPcTRQW7yws6qXLxJLvZSDuyUkYFV56Y4wCfWgBI5pZlcozPK64fEfyStJIC3mMzZifeSwP94ZHGa5m7mlt54xIygiXez4EsgB2Bznd86knI3AgEZBrtI7iA2qu6eSiODB5YjIaQhSVlO0fLyu4FucgjmubvhDGwkeIOEY7GCj96B99QxjGWBznHI4GOASAUFkmtrkeSyyKzq6uGOG2sF5Lsdp3cgHpkdcV22heIH0RkuEVIpVcI08cgLugIZWdEwGJG9QeSM8FeK45bmQKpn8meJmNw0ahRcxllkwm9uSu1mAUcnAyQDzZW7t7eSLyra2njlDSfZwS0+CAcTncSEG5hxg5TkdaAPS9R1eG6lW8t7SMyIdgkkcTCV5UlkUTqFyAFKjJBHyjcWNUrzS4nsI7mWGOKa6zNFJlRh3OZEjO4kwDOE/iBbB7msaGCzKxT3DRRxlX8prLzt5cKsgilUnAkG44wR3HNdRZ3TXkX2KO2lbT3aOMyqI/NLxIY0MqRYzuZ1wT83JG4kE0Aci0JZo7KGWO6SRE/0lPlENwGVlXYQCuMNy2eH5weap2DvaX8aXwl8pZJFlU7gRJG5YtlT8sm3JOewGMc1pTW228u49rCWWOSS1njZo4WVP9bH+9YlWUx8Ek8KcHkGqql44AdwdN6pcTOiTwNJngIzMRgh2LdDhcEDsAdrFqoeeM2sHlxzMHFuhe6Mb/IIpozC3322oduMqM44qveLq+oLNFEs6eVIWeRgzAOXCsZGaUFWzMQRkEMPwqrDNaxS2EloIoWlMQ8yEyCOKTOAgQqF2sMsQc5DVcubi9kh1CX92HRXVlJfeY42UNLgxjLBnz3B3EGgDLTVItG1u3eczWktpFGrxoFuIjI4jSSd2SQblk8kFkckqX44OK/Ub4KXmk+Av2dPG3j+Y2tjqHjJ2tdEuLJ2heQGOWEKGAO1Ene4Zlzj/AEfPQg1+UHhXwxrnjrxdpfhnSbGe7utUv4baUwxTusduZQJbiS3hjYhUUlmJDDCk8Zr6n/aq8YR+BLDwl8G/DV1Eum+EdMhlvIrSV3hl1V41SV7kbAokXzHbjGRMcdOAD578aapJq+pahNJdRuHkuF/eQlVGVQkRuZvkfcCBtGcLnAJ21z/w6srq015WUPFCwkunEhTYV2BY5Wc8sgDtkYwAvXJyOIh1G4uHNxKFZJlaPDAMpdVBLhmyVj8zbkj5uSAa9J8E6dezXw1IM4+yW9yZZBvJW2FuSyBwSYnAQhMjafU0AfLPigS3fibWwzu0x1O7AwqtmJJZQAWAGW+QDpzisJx5Ub+WwbeFbeQd3ykhkO4jaPvZHH3eO2dLVJ2Oq31yoIe5up23BslDLcFmPHJ4ZgQf7/c1VMcLyRjg+YpGYxiNSwACYI+Vux5wM880ANbO1PLQx5jQSZ2ksp43gk5UsR05xgcmrcUEvyH5HHUdC4B4BIzxyRnP97Pap7XTpJyUs3d5mVoym0hgzEKqB93AII5JHBPNeyfDv4A/Fz4h3FrF4X8C69fmdJEtrhbG5WC4cq8ixNO6hFLCNgORk4GfmGQDySKaOZ2H2cRzN5aySCchWAUAkkRkJkAYODyc5qorSRXGxkcA/IdqgbclQd23AyARnvlq/Uv4W/8ABKX9o34h3DW+t6Tp3gRbaMNPcaxO0k04DB/3VrESscXl4OWAyV46MR+h3w5/4I+fCrQzGPiR4s1rxXrNxCzX+n2Qj0myjkBBkkjaB2dl3qgBLKzbv9k4AP5w4bPULqeePT45rthGN6KjyupLAIoQITllKjHXrngc/QXwy/ZN+NHxYm05/DPhC6trG4kign1PWXFpaBzIy+fvmTPlKEUEAMfkPFf0k3v7Mv7PHwT05dP8K+C9HXAZl1WWxju9UmdY0kVDczl3Y7mO1ug3jt07L4X67omv3mmaVpuiG2+xMkci2trbLFEFnj8yVWjKgHLMxxknJO3ghQD8vvhD/wAEgtZjvrC9+KXjmxksL6MPNpnhxXldUmjLhXuphjywVBJAzhuBya/Vr4TfscfBn4J2Olan4U8BWk+p6Gj3drrl2sVzc3ElvL5c91dNcA/MHKbQoA5BGQc19eRaZYWiDz5o0hhHmSyMiqVa3EjFtwBWMBFyTnB5GMGvwo/bV/4KZT+AZvEfwp+CV1aXOoM1xpur68p+02djPNG0V0bNUUIt8JXc/KMDK4AAAAB7Z+3L/wAFCvDnwcFz4N8ETWet/EC7XBiTyVtNGfa6Jc3Pl7ilwJFG1CTwgGAScfzR+PviH4y+JPifVPF3jbWb7W9e1GTdcXl7MZvLjLMFgt1JzDGhK7FX5VyTgmsfWtX1DxVq2pa5rV7Nd6xqF28099dyPJc3d08++SSZ3f5OJDnBAG0KB3rJltLmJmDFJSwZgocuW4ZU2FeBk/NgY4UZ60AUmnn81ijEsEyAfnc7hl2B79+MdvXq1xvUybX3udrfKAiEAA8k5LFie3f2qtGsjSZx8zZ2heCM9QWY9MH9atGKU5iiyy7mZk6lgmWyRzg4GaAJowtvkGAtJ5ZwD8vlNtw3DA78A8jv9aYYCMMyjY235c8kt6YPA4Pp05GanjgaRG+YBk6KzAjJBBUED5SSOv65Fbmm2bzRE29sLm4M8UY3gsirIH8qJhnIG9c5GBhSCeQaAJdO8J3GrxRNaSKMxl3UxsXDR4DKFYqNpOMFm55Aya77wv8ADTUTM8tzaK6oy4EpRgwYqsjhudwUYIxx8vY4rpfDnhua2ZNSuZ1tdRSOKBIbJnRm3FtoaISHYuc7hgAlc4yST6To9vrTX9rp1i9zqV87iFY7eL7QrrOQqv5QgLSkAjbk8Fh6CgDnJLOOxAV7WBrjdHbwwh4mIjKsshSNI87DtAXdkgt1zX6Sfsh/sn2DRaZ8UPiPo0cunyvPc6FpF+rfZ5LbzAVnlTy88r5m05bKspArc+Bf7G2s6mdJ8T+KrOC61WWW0dNMltbiSNLeEPIsLwoAPNfADE4AC4GM8/r0/h268P8AgMfbvD05tTbpb2q7FRrZEijiTyUVMARguAEVc8YxxgAvaV440/RtLstE0fwyNK0qxgt2i0qxiWKyZV2mJ4liCq+VCschiGwWGa8f+J/iDSxrovr7zIZNStPIt5/9XFFcXJRY3nVCpVh8ylhtIwCOCa7jw49zJbaRDJZm4vLG7kma4KFBJEibEinVU3SRMijOVB+TBIxzxXxQ8N3vj/xVpNlDp9ta2srpBdXKKESGFZI3keTfkIfLZwDgMCQVIIzQB+h37J/hzR4fCEeu3Kj7U8SRwTmOMT30ULM0UzPKx87O9QSeoJ6YFej/ABG1fTL+y1Rrkrstt/lzBUMqNEkrI0ELnyzEWlBYOPmC49Qfnvwj8StG8K+HNO8G2d7CtxZxWtjp10YhCskke6Bcltxkk+QBgFIOVK9cCDU7/XtSS+89HBFvLA0fItrn5nIuE3x5dFVG+UgAkjkCgDx6TThr9qon1BvKgvmKuqjCNKzkH5VIWJVboDgNjGQDVfxn4JsrfTbeXTP+Jvci0GHtk+0NF5ilN8sgbG0OcnBz8xPPf1TwP4UvdR8MRW629qsN1qEwlXaGuAsc+fs9yN/EZSNCFbAIcHGK9Qu/Dmn6PFaabpWny4jHnXBR28tokXZFbuCDvjy2xV9SOTQB+eGmeCpbWSLUrjSkjvLV/O8vCg3EiKzRBppixHzkncVwrLjdyBXpVxq+sXdhG8zSmaPCyw2dynkEkxyFWlKFUZWXacZ3FfTp7zc/Ci41LULm+ghlsrO6l8yeJWc4ZmUN86LuRSMfLzjbkDrmTVfhpPYxW5higsrGFEjaEgvNcSIoYTTSOAZWYknJJIB7UAfFXiC4uZPDN+bwPNqlxJMnmxMBKqOGhSR1lPzWwEZPGDgL8w5z4F4f0PVrbXrC/gvYke6ha2EKi4DPLG8MUjtMnBllldyRkjPbHNfeHjfwHp+oyXtxNHJBPDbvYIYm2WlxDIHERlUMuAnlhjgk7gDgkGvEfA3wz1K58TbHs3mjtonlYtdGeQQhnAuFAlZsGRHOdvYbueoB9MaZ4h8S+GvC9pJc20kaXcA+zWu8iYrbxtJFJMq7li5LKgYtlZQxYLuC9X4T1y7lM8t5PcQabFCZXu/3kMcupMwZLaBFG6QNGsgcMMYQ9MgVF4ggfQvDml6JdJGbu4uN32mSNJmghaGNmWVRvIRJCAQGB+bGRjFLpOiarfJa3NtdwSWVtZyXLCKEeQ88hlRvLR8KmSibQ2SAAcc5IB554+8YiyguYYryOOzuraSKW18tFXeSTh4sExtn+JlByvGMcfK/gGbVbDxdDqGouZLHW9SitXiEQ2iN7uKOMiZCcMqPIxyoz5IAZjgV9T+Jfh/c6wXjkgN1cXBaV1aQoiMDkfMcfO2CcdMDiuH8Q+BPFGlW1qLDSBbtbWDLG0hKSpdjCh43cECUKx5JHDEAjAIAOL+PlrqeiXKaoXJEfkRQQxyKIYlm2G4mEwOxkRtg3HrtUYr421Yx6vf262946O0iS3VukbFDJPth3vPKuLhWI6Kp25z24/QS/wDhpquuaJp994yMmoC2ikm+wWxmjXzHbcROUhO1AgYMBkszDBJLGvI5Ph9Guqy6pp3haIzSo1q0sMMrgeQiyRJGZAywFYigypUllJwM0AeT+AvD93pl3I4eT7AHhjtGnXarmVgl3ueVskDcrBtuCDwehrD8b6zqPh3xdHf6nbwalo98YLMQW4GTvnV4bo4XKzKxTGcA7uQBxX1LD4c1LWbGCWHT7aGKweWOe4ju87oVRWU7FJNxKAU3ZwAenpXkvjXwTDfapaavdmSLTrLaCEi2rI/mLJExabJDH58kngLjlTigD3P4awRRyRxWMCNDq9vbXE8QUGSB8bki3CQqx2lQTt+XOPXP1WNVtIIXZ4UTy42tRpsaeWs8ojUTS5J5UBRnoMu2AMgV8s/D/R7XT7Sz1KO6lWdIftIXcQPKSV5F5wQw2cFc9BhRmvVvEV88X2LVIzFIrQOyu0pH2dJYwZHKJIAJCTgAkjnGDwKAPQ/7TSyP/EuSDzLggyRq67SLhePmJ+QAtjjn3BribnxZp8N9faPqEge8s7l7l44plMamVRsiYqGAfIx6AYyRzXzz4h8f6lpcl9q0MPmW/neUtkzmII24AhZgeAHWTaQMDcD6V0Ogzafd6QNYgtxdarqZna7tfMMt1BLdKzKWcA7kxuZSqhieN3PAB/Mja6KixRW8luIPLc5cxx+WUkV/LRHKYD4DAnIIbsME16H4O8N3Oj6wXmCx2935UcOXjZVON7MQThGAkX1yX5I5B7nxJ4RvvPeJHtm3SnbDIJUmsxCf3cYZ1P7sh2w28A7snOBV/wAN6fc5mSc5+y2UDNIJgXEbiSRgFABlcgIuOQcjOCCKAM/xR8Nr7UbdNW0qKNp7aRHmmt0LSOVZ3ZpUjB3NuIwTySR7V5n/AMIleP8Aa9Xu4Hkvbe3zMsfmEFpHjSFWkZMRx7mJYRgEFdxyMV9t6BpVxceFtYuLW6kJaKaJrcMplSFo2+ViNpDlh1AxyuMHIHPW3ha5/sCX+0LeJbjUZ4bWE+WYJwZULo+3yj+7YxqTg5Ozg46gHwNJp0CRXqXUcyLcyo6kvt5UFJFdgoyNnlfiwzxXE6n4VFu013axwCA7mMbyiV41IdA3lnlZAqrgsMkYPTFfpTdfAK1udInnSKB42Zb4PFG0pjQYaQeYULKFfZuGQCpOCMZrxHxz8PbfSIL6wtLMzXGoC3a0uolEUf8Aqo4igViS0obO47tuXOBztUA8B8DR2EVvd2GoqqTLtW3M3lKdk4ERdGdSI0LMuScDnn1GN4h8OQ3mmXd7GkT3MZbDs5BaM43DJTEY+QE7fqCRg1614b+H2o3F7t1OzaKZUhUM4jdkVmxiRA2NvyFc8EBh1BBr0vWvhPqemQi6mtpfsrQyyRrHGHCxLG7oRC4xnd52DnB2qMknFAH53HS57iNpo5hCWmhj8pImKlFIDkqSu8AJxngkDJ71/Qp/wS+8dN4V0q30HW7CLVNLu7iFLjfujCCZo0VSQxCxh9/DDncSWwTX4eR+HGXX7qCeSVESeVoX2bVaRSdiGPGFO4dO5BFfrL+yDI119j09ZrfTXTbJIokkgmlEUkAhmTy1JMP7wH5gMPkFipNAH71/G79l/wCFvxH0eSWfSrKOXULT7RZGW0hm+VYZCsEU7wsEX5ywIxnG0g4O78fPHX7E6/D2/uNa8N3EUCyzCSJJQoaNBvBR0VgZIQFYggjG4Z4Br99UN1ffDPwvdFJpJmtcB5G52xKFJiMIOIyigqMHAwMDkn4x+Kvhx5r61kujLGuq2dykUUXnKxMDfIXLZWOQurhQ4X7wHU4oA/OPwf4O1ZLa6ePywyh/OnjDeXmOMErJgrhf3ZAUlS5f5Q/OfQtF0K3vJbOG4uWK3FzGsiIZZZ2VVRswKyBIwGQrk92ycj5l9xXwPcQ2FxCljptrHNEs07TzRW0gRA4DSAsd8/mKoO4rtC7gRk1d8GeAZNZu7cRWqy3ks80cZRw1i9yYVkiDXcg2om3ztxDDK468YAJPDtnNokRgkuC8SRSSLEJSyxRD51mfggSAFS7DqQcnoKkt/Ecd4ZmM7zWbSTwrYwyKEmuF3GEOVQN5WVG51Kld3AzXqur/AA21a1LWT6gYZ3tI4Z8DZHFayQI8iM4jBZfLZcggnAAJxyPkm9lTwnrt5uaVN26JdpKxyjzVEcqq3yKHbcScEndg4xmgD0/xrbT6xoK3FhG32lo/sjWCmQp5sYVWjEsr5aIb4zlix3BsnFfmf+0L4e8ZeBfEtneXOmXVzpDQkQXQjDB5JEG+FZUUBtjkgZyDt3DCnNfo1pniddet4NOskYvbSm83/NFKyMih1VGA3OBCo3ZUsFJALMScT9o66i1rwHptlepZT3CTA23nRIXRTASzF+Nw2L935icA0AfAXgrxnqVjYBr9LhLSeFyiSCS3EUsaMzQXMYjLMDlVX7wOTtwQ1dpD8Ro3uob2xjuFjhtoo5/O2RjzOGMSBwS8YB4J5IUAeg+ULzxp4i8MeKf7H1GN7yAq0lshDhHiPmRxhpmzuhIjAyVPoTzWzp2uWksxvJ44QxkWRbaLzIrXymYv5gVncrJuJJJ7DPegD7AtvijBcBJ5WtxcruhCs6xr5qEkrnfwMYA+bqOMnFer+Hfi/pFrbRreWCLdSh5DKd8nPRI5oyxDAO7cuAcfdII4/Lvxn4s1O2u9Nl0m2uRGJHYPGiiOQYj3lY4iw2nbu3MT16E5NN0X4i+KZLp1kDXETTIsrSlxLbg713Nn5WRWBB4XGevqAfszo3xX03WnZbCOGOON4IskojLIpchRKwZz8ocY4/1xGRnNa9340sbWeCfUbqVFtmmWSKM5SR22gmcbstGCOOOp3E9K+HfhjrGFgsCWkullttRt2WMuoYG2e4nlYJhh5xZl+bkwFQArcfZbaPouqeFku55reDV4UWW6mRhKHQF0ACAAMHXY5zuOSSG2kKoBPN8RdBuLtpbTftkhcRQyTRu8ZII2Mwi53SkllOOZMc4XNuy8Ux3pidvMS5RxHDuRCksO4J+6WSXDIAAFDZIGRz0Pyz4v8JXOludS0lw/m7pkmWRo5JX8xli2ruXeR8uAi5PIPqH+H9X1y2sY7ozPNqMF7HA1jGJVkaCdxud+CuwPINyhSRszntQB9kC+t7y5W0nlgswIlZ7rUFKBhNIqKCmWLsZAOADjcWYAcny3VNT0eXVViWK2Fo7JA8ToZmleJ3juicSLIkTEZG1gwVwe2T5Z4k8ZTXNnbalbX8kN1YxztLZmWPypdhCiQOM4USRuc5JDLsI5IXio/EkeppBrEcy+TJKsEgeRmeO9DEje7ceWFMZKjGAw65BIB6l4x1KVvD+qWIuHl0nRQvlN/o1vn7WMGIwmXzLp3lVcKoYqqkttLV8aX3il9PvotQnS5k06xdY5XlaQKkYUyPAZAyZDRA7csCQDtxXtfibVNZl06eDxDLbHXG+0Swz2DyG1ngjlZLV4JJURzKYUQYO0bgxBIwT+ZXxK8Va5bag+k3tzdR2y3fnx2RkaMK7Lh942lhmIqckN90LwBQB+jfw6+L0WpWlxJJeyRQwXE6Q20onEwhjY4YhwcKVUEEHB6gnPNzxX8dtIkme3urlrlzbSWaNNIWlItyqwiLzN37sNsIXOCQQMV8D+DvH1rpMFlYWupLeeZZxsSFkdIrqZSlwr+bAjISQGCjIXfwxNYnirVrRL8PNcM0vktN9qLF4ysgURvExYFHyfmz1ORwKAPqS6+MemLIJRMImSdGSKSVCGKjLrszkRkFguDjawPUcc9rHxhs4bjUzDfj7XeKEs7W3ZGt1BaOWdJSzl9mzldrHBABYgEV+fl94h1b+07m6juVuIoFcWwIZcNgr5gbcMhJAmCOMjODXGalrGq38qCG5mMisg8t2w+0KrFVfHKb96gccDnigD9QPBvxlM0skLXlrprKk1yZbqRYLdfLt2la3jkOAk0qb1Vc/M21BgtmvYPD/xV8OziDy7yQxyB98jTRr+/lZR5cELkEAKCPlJJx93HT8bYtW8SQXIHmz28DpEk1uhk8qRkYFJGDscncoOBxnoQK9g8KatMsdzBf8AiGfTmeO5vbFbazluJbm6jiLxQqwdEi33AjVizZUfMFYgAgH63J8VvClnbvBbXBeRJLgx25mjUy3KgEtEJSEVXeMEP6+gGKsDx1ouoy2EM88K3SBIX8qSR7a4adopxJK5Iy0aySpnaEfywCfm31+U8M/iW9tDd2txczTRNvlgErSqgUKBHI4P7rdtOSMEZPHolv8AFrXrTUZrqZJbdIsg2sbokIDCNFOGXfuEK/fYgnOWyTwAftdY+D/CfjSxVrm9ttN1Dcv9mzlTEJnYMMSpDgrbq3G8DcucgkFs9poen6d4Pvr2y1meW3a1nja2XEy2lzGojPnQ3U5KtgGU5UEsyclSOPyQ0j4xeIbldM1qy1G/julmtII5xK0Y3u4VYUEZxCnLAAsoOc4GTn7U0z4x6lrPhmLTNV09tRuWs3imMJle8kuFimuZ7koAxhYQkg7RwFDHKjNAH6W2HxM8PSWdnbR6ok1w0e5p5JYvKDOgIMskpBGVXO5mIxjoTzy2qfErR57lrd721nEiS28ihy0CEttUoN21nyB8y5yCADxX5KT+Idcn+2jQ7vULy1tLZrryYmZb20QMvmy3JWMRy2SM6qr5ygwDgHcfKW+JvifRL9o766uTG0c8gEUspmR1IMfyKMs5BBGcL8vWgD9SfFug+G1sdXmhl0qcXUyzNZz/AGeJ7hnRmVYRwz4QMfuEDywS2cA/IninwTp+oLbF9LkDvcTCfyvLniVSFMSRfKTGdynLEhSjgEcV4XH8a768aJZ76ab5TDvmkVpAqs3+qjWMKriA85z/ABAZHT1nw18TbK7t5Yp2llZkCLMcJKqxrlY0jPytwU5zyOvWgDzKLTrXwxfQ31tfi3WKRkSzRJEEEq7SWBDYbO4YPPzRDOK90s/j/a+HrGC0gunlZbeEzku+PMXhmXaeXUs/TaCAT9PIfFl1Fq1pI1uWNxpkhlf/AENYZ3YqrskyKuHkOWDFRwR8oGMV4GmjyarNNBF9ptllLYG2XailchiwGV5xkDs3PFAH3XD+01p90qzwzw/2oY57AI8m6XyRultzJJsO2LJYKNxy+eMgGuWX9rdWtdRGrXkluNLi+zW/kugaSR2Y+XtJDIepLY3bU4znA+OrrwNqWgRRyWMbXyNI8qysBunKYDMrJ0iEhIUseiHGGzjNn+HUXjGwvHiEWn6pBZmQxO7lrm6jaTI2JICh8tT85JBKKCFLgAA+29H/AGz7q38OPKrywQSXM1jZ6hL/AKs3Num6a3QlsvIEIJyowWBOTXzN8R/209ZW0uraOdpBM843MceYGwAzlW+dtvTBB7EEdfiW38N67HLcWl9NfRpDPMiCZ5XiM+5kuJCr/eYlFB7nkE9COu8N+D7C7FzHqVjDqFxLbz2jfbEm26fFP8jXtsyHBvQMhQwIUsDjuADUsv2mWa3upp5g97dzuqwiNw0aEAiUynCoWLMAMEjaeACK2bT463Wo20sY8Q3tjlomntomnZJzGoljcKGIaXaQuRgYkP8AtV5f4m+CMGlQNNaxzSDeHtyUOJFIyivtBIX5l/iyQQAQOa7D9mf9mn4ifHb4maf8MPD2gtqOrau5SGeEXMsFlaCVFkvJZEkUIFQjnO33ORQB6PpX7T2v2Qe0MkktuDGIJkP75IRJuYGIISMfJycEfiQf1c/Zi8EftKftKWdrqXw+8J39toQiigj1G5WayhuBHtBlSWZR58jKoJdAgbGOOlfqN+yb/wAG/Pwf8Hp4f8VfGK6vPHXiWJILq4024dodIt2Y+alu0MB/0pVLlWDkq2BuyOn9Evwz+CPg74Z6HpegeGNF07SdN023itorW0tIbdI0jULH5axIAgwD25z2oA/L/wDZs/4J1w+FtNt/E3jq5n8ReL/srpJpt3dY0Z2mEZ+zXcTRMs8avHGVkCh0y2xtzGv1B8LfCTQ9Bs4LS10q2s4Ik2rBAFeOMAkABtq5Xr0BA45I5PtFtZQwLtVFUAdMAEYwFyc9xnH41JaWfkTXTiedxclHW3faYbbYMOIFVMrvfMjks2WOBtUBQAYlhpNtYoqJGoO5VGABhMjJXr2z6fdGTit6NUVMfKAxC/NgA564yM5LDGM1LLDH8rFVYocqxBJXccYHv0/LkVTkRmkidZHUIzZj6o6t1WRMY3btpB7En1oAn2gHI4BB3A9ehxk+gyamCLJwOc7vfjjA/wA+lVkOSM5wfxDdv6fpVlCfM28gcMCPXAOM45Jz+dAEUahHk3cIqgZKsFyQwxk8N908D2z1FSGIOMhSdwJX5ccEnnb6ZC9fSrZjV/k45x3OM4GOQR0XOevWnYChQBgDAIGccDGcHt/WgCj5BUcdCPlHHXOTnsOgqq0bq2ACS3fGBz16g9x+lbLoCvA2kZJGMc47f57VXYMSQQR06r13dMY74Pp60AUQhyQw6E57A9j35yff86nCRLtIC8k8kA/eGepP976Zx0pxjOMhsE/e59CcfUYAprqylTtJBAGQvBx3z65NADMjBIPU9M4JJz+f9M0gk4B5x8pOByRnuB05/Q+tOCb8bsgnOCOGx2Ofr+WDSqoUn7oOV6LxyeRnIyMD86AHEnvznrkDJ685xzx6+tVvLWIPsXaWd3O1VAZ2J3uwBwWJOSf9qp03tneApycKjblxnj5iBjOBxjjPekJbdjOQCoACjC4UbgRnnPJz1yOOOgBAkRjG5iBwBx1PQA89e/HP4UqMAfcMcjAAwTj6A8U5huVgPmBPYg8r1yAPUCoFgYHeXLZOCBkrgZwAO3bP1oAmOFVirEMzKcnDKACDyu7k4yB2FK0nOGxhmLKSygfIBtA3HruZRj1fJGKhdGJwTgnBZfmP+8M5xgEH06VEEZrpGLkp9meAwmMNGGLhlmSQsNkmRyNrZIU8bcEAnFh9pkWO6u0cROs/2YGOJ1PmM9sZNh3FAyYHQMU5zznRZYodsZ3F3bhIyhKjOS4DMCUHfGSC3Ss61jW3MpDTyyEKrTTt5juUyysrAAKMyNwABxjAoCebOZGmLyIrJ5aYCxo7KxjcqMuf3aHJPBbjgCgC3JKkUZbpjcRnJOOSRz6YNV0mWVAyYUOAVbcCPReT35P51JsBJBHBGDkBl28Dn3IqMwSBZUdwIyV8owgxyxbcEjdk5JOeQBgHHvQBZQjac9c/w56KcE59KY5UsrEHIDKMZHyswLE9icoPfk4NAguFczRyERyMjOjBpFChQpjjO4FATtJyG5PTmhi7Yw4AzwTlt3GSf59f16UAIrbRnBBABUcHp1J9OMf0qN3DYwDz1OAeM56+nXv3o35+6QwAIIBycjI5HbkH+Rpi5JHBwCMnvnHGBnA/+t7UAOBPcnOCBnPr1JHU9am2McFW2gYAUdCDkncpHHI6jnI75pjo+0eTIIzlW3MAw2hlLqMngFQ2DUg5+bkkZP1x0/r9RQA8HKnI7HKnaCoB6gqeRwPqD0pH9x16jgg5x0z6cfl1qIkB1cLyc4xwQDjI/wA+npUUkwHXGQM9SSO+c+mM/lQBTunCjO4DBHB9h2B9cV438Vjpdx4V1mPUJgIJNPuY5MuQHUI+xWAPTJPr3A9vT9Ql3qQX2tuBUAk5HIIHpkY/PIryfxPoltqEE63peSH59y/M4ZNmSGUdT8x+v1oA/wA8f9ur9ij4uP8AtDeKdX8B+B9W1vTfE+t3eo6RbadaSz3KwyzeZDNKkSYSJg4wTnBwpxnAt/An/gjv+1t8X9bs7XWPCU/g3RnnB1DUdUHlyrG0pLPGkfE42FyDkEAcZr+/rwr8GPAdvOdXXQrF7q4UEzXFtFJLtxlCkjqWTHIAzgYHQV6lD4d0jTlkWys7e3JXapiiWMg4ZhnGM8nnJ5wfU0AfgB+zP/wRF+BXwc8J3TeMtMt/FvjC80eaC+1S8ETyIJI2TzrRJEP2Zw7OVIXGVwSdtfg/+3r+wHpXwo+Klxf+HrK7svDTTXNrbzlSyPIvmMkpUKAu5PlAByAoG3rX98l/BbvbKfLEbrGsSvgeYygAOMtn5GIBI46nGK/Gj/goR8GIvHWkw20Ngszy38c0Ugj3+VKjcb0TDeWy8Ng5x34oA/gAb4QeINc8V6pp0NpIYYJ5/KmkQAkCQwqA79f3ikDPPfHNfPvjLQb7w5qt5pt7E8csEjREEHHDEA5P+yD+Vf1+a1+wZZaCjeJHWHTFvrd1uisflQC4lAyh3sNq7sdT0OeScj+e/wDbT/Zx8TfDbxZq15e3K3Vk91IYZArf6tXLIQzL8wyzdM8Hg4oA/OFACwyMjOT9BXX2Eti8a2zM5hYgCN1VwkjrsLxsU4bJJCngnGRk1zP2WRZREVYMW289cA/MdoHIwKmieZZiiDzFDqcqu3O0gAhQvB9ARQBuNplwX+zWOJ180HzPuMTnC+YG+4QOOPWvR/BfgfVdbv7CERTR7rlVllaCW4jGJV2uVjQhVHH3uDkAEZFc5otvbMVae6FmHwcBcsOc5AUj5gQtfo1+xrPFdfEXw14atdB/4SKK/wBTtEuftbIUEbSplSHGE6k4z1GO4oA/qi/4Itfs/N4Q+HtnrzXNxK+oSwXSSLZG3WNS3msiiVCBGzDacKPlG0HOK/pask8i2XsY4wMc7hkcEZXHJGemefy+I/2Q/CGl+G/h/oa6dYw2YNhamS1gSPyR8gK42KAOcnAHbPU4H2fdXojhm2qSY4c4C5D5Unau443cdP8Aa6igDyL4tfFKy8E6fPcTT7CI2VWPeYqSvDHJ6ehHr3r8uvF/7UNjqviC70+a5JVwyeW1wJIQEDKw2A4YgE8EHO7BJ6HF/wCConxg1v4dfCjX9dsGuIVtOZJDEXktVRsyThcZcIoz1x77ea/kJ0r/AIKC+LdP8T3t5qGoSXRmnkUzTufLRWYbg0ZOF+RQeO465oA/s28PfF7T754He4QokcYi2rsiUD5QpQsMr8rYI6FQB1zXsem+ONIkjFx5yGR3BJyihijdlYH594Jbkjjk1/JH4N/4KIWGoRWEg1KeJk2xXcauIobnau5pSFYsrGUuFwxwBngYC/XHhv8A4KS6GmmxssQtbO2It5JHvHuGM7gqHK7VK8YYncTlTjg7QAf0QX/xAsLWOSRrhVkGZSPMAwyAxox28MvzHGRweeK8y1H9qbwt4XvohJq1rHIZPLk23ChlYPGMMZGC4BJwSQAM56cfhJrv/BR3w7dW1xBpN7EJSJftU15exMkgJfIijCCRCFEYCgEPI5yR1HxB8Vv2sNP8S6xs0PVwZoy1oywTSOk0/n+cMR8fKjMY1yPuj5gTmgD+5X4T/GHTvGFjpj21/wDbhd2kLpOTtWR2jAIwAQOR2JHJGea+o7KYmNCOhCsVByC2e57AEH06V/O9/wAE3fG/ijxD4P8ACNxqd3GS1vDmBJfNeFWLsok+YliY2TkgfNHgc1/QJ4eu/NtIJCQcBVPzZYHpgjuuO/TnPNAHUTu2w55JBzjjAB4xx6+vrXkPiC4Z5WEMwEReQFvlKbt2wOJM54+cEAnnJxxXq8s0ew5OGK4AJO0j+IfMeuMj/wDXXk/iS3lMjpDAxOf+WZUKQxbOMPkH1yBye/NAHHsWikU7PlR1eQlUeOYKfnBjPU5I7c54wa+Bv2nLe/kkl/s5pbiGV3Mdu5xNFG5yFwqnHzLlSBn5hkDivvjVHXTLIyTp5eyNmdZcbmyCQFOfmOSTnPUe5r89PjT8RrOBNWuL3R7mW1sLmBHuIGyzC4dkhe3hkG5iUEhYq54HsQADx3wT45Xw3KukaoxWYQoys7k8bSRIDjBBwc8cfgSf0R+Evjq01jRoJA6uOIzgFhgkfMzAdOevAz37V+Ffxa8fRalqGn67pE13DFDMLJ5FVWWNHZmjE0DhXCA7juXccEkEnGP0h/ZU1e91Pw3ZStNNKVtyHz/qZgWLiYRjlWKYBLDPOMY5oA9H/bmsLXxH8EPFvh6CeKN9Y0a/tmQ/OJGmhljSIqFP38jHpnJr+NTwR/wTU1fUfidcLfGWy0MX8dzFd3wcNKryxyMCm0eWRuK4bvzg7a/tL+Jmmal4mjk0tLCG4haMKjSqzW24gqZGUHO3PoOwz1r8Wvj/AP2/8KNbe7j0trVS3F1aLL5cwjaVmBZAQh3luQDkHP0APvT9jjwL4Z+G/hfTfC8a2trJb2sVuPLSPZLMquDKsiHlGj5JySWY5ORiv0V0iK00e9LSSorPCn2aSVztZX+8B64+XkHkdfb8UP2dfidqPiSL+0JDd2jWK2800U+8u0xUIYg7ggByxI4OM5GRgj9KPDniDVvFX9lSyXzyLbIrIrONwbOTGwAByOmOM5zigD7ftLY6jdCKZzHbyRLOCrKqs0e0EMpX50ww5H4Yrwz4ifs+eH/G2strH9m251W1QgTNGC80Q+bGQPmXBx7Y9s16X4f1C4uLeCO45dIBEGYsVKP5YmDRs37w5VcZ598Zz6Cl9OsWEhLkRlY3jT5nOAME5+QDgnHXcOT0oA+ZtG/Zt8GX9k1pqdjFaXMHMF3FDCk8MgOfMZiP3mZACQ2RwBzxj0PSvgtZ2mnT6Le3kWsWB3rbxXEHzxRuhHySo2VGW4OQePxr0qy0ue4keS5Yo87F5BHuG8kqD1H3toUHp0r0Wx02KIRCJFjEQxwXO5cnG7LEcZA7daAPk/xL+zj4K8RRTRX/AIbs7wvH9mkEttG5kTnbueRTuG1wc+mAScYHzdqf/BOD4P6vc3N7N4H8Oytco0cyzaRaySYWcOigsuFyigHHIBwDuGa/WVdMiRn5i8wtGzbVyXfAQHP8XEYH4Cpo9NiILE/NhzgjC/U8cEZHfOTQB8FfDf8AZB8A/D23gs/DOmN4fgjmiuRb6TKYLdZYk2qUXbmFQWYhUcLuJOM19K3Hw6sta0afS9RS31exkXy3MwdJLhggjY3EkbASnKgHPoPQEexrp0aMhAQquSQyklhtJUjnghtvXPU98Vb8pVUcAAHOQOOBgcgc8g568+/QA/m9+Pf7MniH4b+PNav1W1sPDV1cT3NjdXLy+Sj3bySC1hwDsC5xjIGDj6ef+DPhrqV1c3LMLe6traJmn1NhCYSgWTY8BlBdCxGCe20dSVFf0GfHb4O2fxQ8J3eltZ2sk4glnt7iaZkdLkKzxoqJCfkLEEsHByuMY5r8hZPDf/CH6reaFfWsll/Z8rWz2kkhks3mZjHKMtzghYm6Y+c84GCAcz4Y8G29hbyW8tuZAZo5EumYOFePeqwKsmAVJJI5yQoww7a194dso/MQXEYMva2WMbFcM7ZCg7m8xSerdO2Km1C/u4o0tbS1S3tpFZY5ppiGWQhSYo1UjkZG3r0GR6ZdhrE0TSrqSeZGszE+QWdfLBjEZUBlCsQBuX5/mJwADigDGtvBc9xPDd6RqUY8iRWMfzQyB02kOMqNxyrDsMk9at33ga/ur9I5VVsedNePOoBkeN2cK0jqqEFEG1QQCSBgZr0/StV052jREbaJPLSMoFAfCFnVVOWHDDkc9DXcNZC+uHePabbAMjAoCCY1wQrg7vmHzYGfegD50Pw8nfMkBt0UOdtvHBsikVhkvIAoUHBxjJAPzbuBXJt8Mbhb6YiJLiI3BeOLyVWKJyBvKNuPmkkLuJ9cqDjNfZuleHgzySyzRNGxdZ9nlmPDFpEdo41BWTBUnAwcccVNfeFNNtrgg3oeIRK7SRhQTvxszHIpJBAPOeduMHsAfHtv8Ip9RjkNzPYQWiMYFjitpN7yhnySUQD5V3BixyDjrzXcwfDfSrfSHtvLt2mtWZYZbeIeYZCxCPIp3ZbcTnOOWAOcivpjTrPQ4om02MNslkNw/movmSSkIHmY5+WInGe5OMfeIOu9tpdipW1tYd74VnEMQDkNtDAkZByE6HJz0A4oA+KtQ8Oalfy29ikl5bz2EbQRBraSb7YuUaMjMJMUi7BtYHAXP94567wd8KYNWZr7U7Zpb3TYIXsjd25ZUmcbmDO8eX3lXJHX5xgA4FfQ13p/mXFrJEbeJUlzKXkQSMMAABguVAAI5JOSoA6sNCHVLDTLmAmdGdkaMws8QizsVirOpb51XJVmwAJD1yKAPPPFXguebwndHTbOSwvRatCbfTSyeddeS+DGS2BjDNjoNoX+LB/K/wCPfww8SeLvhv8AETwXqsF9Nfz6BrFjDpswWd2aW1uh9pljWbgCVLfJAQjjjI5/Yu+8R2cokRQZ7e4C7xFKYxbbJYZgX8olsM8Y7YI4JxXmWr+F4PEctxeJYyQTyRtBI8CxyebDIFeT7VGwHmRYXPysT6ZNAH+cleWd5oWs6xot9HNDd6beXunXFuVMbpcW0r2sySK6ZBDKQdwB4wcVJZWrmRgpiZhhpI2DZDcyAZBGF+U5IOcA9q+t/wDgon8K5PhD+138X/D5tntbDUNek8TaT5aKsEtlr6jUS8CmRisS3Esy4JJ3RkE8AV8YWkzfMIpDtbG9ScAbSuCwwOQfqODxQB31ulqk8M0E0UaHLygzIjyqhDO6RTN/q8rgBtvQcDk1qxZuHN0SGRlfdcOjBDukBUE7flk4yB2AxiuC0uD7fd7Ecb0QyHLhQRGSXBLDBfeRgcZAxkV3d3eMY/sUd480KAh40G1SydOQAAgOc4HHr3oAbr89nJLFF5OXgQq07kiOUGQvEyJn5iAxAbPIxwMc5EMrSRsyRhFhXMckj75fMRV3IGQ5jQgNgcAfjinXXmpAjXECFyu6GcvglFdSEwDwBGRz8xx78jKaZBbuNzRu75wv+rBbAzuY54CtknqAB3oAsyzwRlLhx5crsSA2HYE5HVcAjGOcHr9alsJXW6WUMRvkWSMfL5gwRxtz3B4GecDFZSykt5ZBkZlwHJDsnIjVkIXuO3fjjOauxXMdszRQN580cqmK5VlRFBILIA6gqCcnPBz1oA6a6Z7NMLbmEGMm4eXIkLSOGEhZycZJ42kkKmRgc1hNdZkESSeYoAfCndGhYNuVW5O796TjHU8jJrPe8mmYiedpRGNuxnyFVWPALDlc/T8akdoxtkjUrFgEBGUqrNHksQTkjcrc9uM+tAGqgiMMsRRVdpN8c7fKiYLFkO4gA7QcHrnp14es8NuyIge4k+YgxjPBG5VY7WG7cW7nB4znpni4mkhjR3DYb5dx3MAxO7BIyy9Dz0K9u8u9C4n2pGBtV0TemxQFQSDzDlnPJOePm56UAX7m8jgYPGskysSELFQkcrLtcojquFX64yCOmKxLhpEfLQg7lZhJvUlTt5bCMRndzxzggE4yK15DDBBM0bxyJckxRB/KkMaFg6srMp2OCOWwAewIrlvNSCV0EYOJGVlZiy4KkZyOpL5PfrjpigD1bwbq11plpqF1Ekt0sdqUSEKDGqSANnYyHaxBI3DBwMZwa80nZ5FmEdrLi5vJhCCHbBVy8qxBTkqruvUfw/UV33gi6htb1ba4WIW90pQ7izGItMsqsqlv9YCpXLZ2glgobFee6tcvFfamWkFuUursoBFAzymVn+XeUPBLHr1C44zQBmmQXb28MZEcaGU3EhAwzvIwB291AWMAnH19bUVvbwOzIzyDAy0ZZXYnABRsHGDn/vniqcM0krwO0bImFjn8nyUWWPdk8xQqOCM85IboeONmdpBEsccgiEbKitGQG2ZL43IRn5j15yTigAt1id/NUl40SWQxyuFfPCoN6A4YqOTjjHNWH+zvAJopY45YpQ0kDhXZouwSVuGTGR0PPJx0rJjunWRngEijaVll24QK4wwJYnJO1jznO3Pele5RwWZVkcjIzlhgKCXOGAwQQSM+/FAGbdKy24IGyORmAC5ByMgFsfd5A9eprBcqARkbvmwcnkkE8k9OcV1tykMlmpiLsVjzIJHDHcm7eIweAu0rwOePeuSdBG5ULlOSrFiS+QSBknjnP0z6UAEF15cykRGNtwIKrt4wdgChf1z71/SH/wAEqfFLeL/g54l0iWcM/hPxE263kLMFh1GCKWB1CA5XdFOecEeWMDOa/m3kOFw2WJJVzuYyZ4Ck5PGMDGB+OK/Y3/gkX42n03xB8VPCMVxCj3uiadrEKTozCQ2M80D+WqOCZBJcW/GD948YyaAP6S/DdxZvFJOJ/sl04RpI5whZ1AUACSaXEABQAlSrL0ydxFWtV1uG/dbWG+sophDPiGbUIRIVQsqQS3APMbnBKgEASEMCQSfm7TdP8RNBFceIb6V7eQ/uY7eKSNyo3KY3CHGxd4Jyu7j7wrA1fwVqeohrqz1CeJZNokiuUdYriNnJLDa24IyLGCMk5yT8pwAD6dvvEPhh/D4RdRsGu4tySwq8Ukcm05xDJt5VckHPpwSc48StLPQNd1C6jtrowtJKJWuERFmI3kSru25GSoXgZwM54r5u1f4e+M2vphpv2+QmUusa3WyNFHKxx5T93ADyR0IUdcc9B4H8J+OtAuftutrLIAZppy0rEx4ZSp/dtwgQDuQSVyecUAfVGveD/K063a3hmkURny5YJzJMU8rYxSF3BClepDA8c+leTWfhCz1C+TULhLu18oyW3lTKizM5DRyyKEbKsiIChBA+cgDPX1/Q9dv4ooUXT7i7uLm2Xy1bfMDHltuyIJgSsC2dvIK89MDdGt2Om20zXthZ20yykTi6aJUiCn5QvnI2TjIBU8kd+wB4lceFb3Q3a4iiN2PMVIZFiCSRbwc+YYUwCVcEtyST14xW3ZWF3bQXF3eyrdhfLdFDkmEMSHUxyHJOTglgCdh5JrsNb+IelpJbWylFtZ0cSOkioMOcqGaPIVCYxjpjkdM14z4r8XWS3DQ2cc8CRKkUtz5scsU0swOYyA2N+0oSeAAxOQOaAPgL48I/h/xP4vhuLaDTtO1oPqihSJlQ3GyK58lFQFJGeIDA75BbBNfGPhSy03feXhv5bY2moCWLzzHbxTI7SfdXOXjCeXjhTlyuDgmvrP8Aad1S8e0tNfaNr5LYmyukRVMX9n3DINzybSoIdoxkZI3cZzz8deD9LXxjrnlQgWmmy4llMgyAyyMTbRcjDZjQYHaX1yaAPo641SSws7C/iubedGUXDyCNFjeIpslCoqYYqrLj7p4BAps8Ta9pGoaBfK7R6naSaho4EjIyzW863AkCFh8+Xjbb0IQ9cCsvxjBHomnwW0kIFtZW0QtyqeU6xyvhUZeCWVlXLdyuQD1qLSvEkz6fZ3bSwM0VzDCzSgrdGAymKZI3kU/IYpwGzzkAjnNAHmvglntpTO0RWWGVWiuJcARETlZkcsBuKyCTjI59ByO/8XapYeJLHTNZstOke+0y5ieO7VFa5KAKhVWiBwodY2PUZUnAY4XzbxTFfeGfFt5E1wYtG1GZ7+BPnYRpcytJcRopGIwLgTBcYyMHGcZdpN3qEllONGuGjjaWYtErsAuWC7vlPDmRAc9wwzyTQB+y/wAKru3+Ifgnw+Wjuoru+020/tC5jiLy2l5aRvG5lZgGiZgBxjgMASDkV61e/s9+HdetfJ1a5jtI1gaVbhijSsPLKu7yOCCThjyeNucDjPxJ+xb8W5tI8K6x4d1qVm1LQ7q71BVaRklu7O83oWTDfvHDGTcDgDqa/RTRfGVnqml2DJJFcW10qzTWbqzSwXJVcxbtw3QsVbAIywUBhjigDyi3/Zm+H8VgkMWkpdQIEjt7pirOVg3K37woGZSp/wCegxv754v+F/2ddKh1BLHRPD1jHGbxsypNIGjjIjVRIZB+8DMW+XkqM8+n0VpfiGdXMn2KSdVUoLSCKVSPKLOZIyAQECBMkn5RjsKln1TWNMLarDPBbwOVKo8sSXCKVQuTjO9vmYDA/j3dQAAD3LwN4Q03wVolzBaW1rBq4jW1jjjETOEtLfJeKTbzIzKW/wCA9cV+Qv8AwUDv9S1/wpf6JPLJPLdalc3pjAec29laxuIFaJFJjUfPy2MFRnrX1/rnjjxRrF4tppmpy281xhF2zsqq4DKuSZBsyjEAHcRvyewHmvjL4QaXrHhfWNT16S+vtXvNPuoluY5WmLyPHJFJEV8whoypYgrx8uSWxigD+QHxBbBdTurcM2GvHBU42h1Lgnd0zjge/c4zU2laZ5k0avGBErESYcBmQ43bDkllwo46c10PxA0KXRPGHiXTbpWWa01e7gRXiJfEV1KrKjg4GBuOSvIXHFXfCemNO8Hm2086Ssqpjh5FGchPlOMADp2B54oA7ePT0NhbDyokSOBpEK7slpGUne27knKnGAeGzwAapJDMS0duluEdWQHYPMRgWwQzNksShJyD2yMha6i+gtrCJpw8t5Cm232Ir+WodQ21i8agzAhsYU/c5I78hLPMsxeGNhC6EQSBQ8ismGOAANpLMAWxnA46UAVjaNCkW2NTHIArPG4YM4ZS5JjBAj2Fef7xOO+PYvh/YFyJViS3SNC24GSVQRtIQknO0gnkZB29eTjzbRZXnvYFuDDHHcOsTkKJEAG0GSQJjc+89CcnGM17Xpon0bSbpkKyCONsssczuUWENFA0S52ZEic8AYznANAHOeLEgvtQmCXB8/bhA4JDRRpIBEMOd5DKRnpgHoK8ruYJvPkSHbDHICTEm9gg5YRuSG3kbUJIBPvmt3UdSeedL+EssgmkhjUS4aGTYsjKSozjDAH13kHdzW9DrClXLWUEE8qGOTdCCfLLlcxF8MHDbjglSdwyRwKAOe0aBY3SKe6+zwuxSSRlmddq73GwCPIBHlsBtH3s8Ct3xRam2SJkjtJFYqZbiKPaBKIxvV0VhsVxhgSB0LDvXO3EZhIvbJ5RCr+Wkk+WeMEmeKJA8jMpDMwzjpwTyM4NzqWp6gZWcSMYlJmeIAK8aDasjAL95V6HpyOMk0AVReykTwLIVjcoXPyqVCAjCBf4fmHBGWBHPHMsZfymgWbcGBaVXQSFCQFLYTOz5JE5PHPXK5FSI29zG+5FS6RHZuGBmOSybwpyp2nOQO+AOKpxMWuZnjjO+QxrKiFXjRAAiKFBITonOdxxk8gUAJqMZt0WEeWJkMkkiNGVk5X5MlHAKgOjKAMZOGHNc3DcTwNHKtwPnHlMGWVnIY5wrbCFA+XJBxzt6E1oai93PI0kYV5pWdn3hmG0yqZGVwThggY/8BA461Q/0VShUuVXLYdRtEg2lgAxyV3bQeSDnOM5NAHaW93Oy2ym6iVPKLCOdZ9pZnZmZUEWBLvJ5DZATgAk59B0y4ule2iaa3h8wKWZhM3msdm1pENvmKPeCV5YDdnjivJYr47EdniZoo0jiURhg0ZceYAFB2kEufmBBByeTmvYvDU+n3TwxhEmi8tUleXEMi4CMDvLEKrMpwGGAQDyTQA7XXxDbszWUs0BZhLEGUpt5yGMZJYh1HzgAhicDBNczfX1vawShnEaPMl5GTJgiOMMjuyJE3mqzbnG7kADJ7V3GpaTFEZzGGWG5iVI55vnWFkJKsVC7mTPyHGfuEdDkeWa5Awhld4AxiGxmjdpMxBstlepjIds5AxkeuKAJoZZLvBhuFmUAKjZdHVMowxEvWIJgArkAk4+6AfV9Nto9Shs9OW7s4hPC8L3C3iRExK6zNHdDAy+IkAVznKg4G014JZyxxGJViQogAJRiNoYMMERthV3MDnr0yRxXa6Hqj2t3GkqLMXcRMYdvmMEkCS7nYZOULbiwP3cAAZNAH6N/sd+C7bQtX+IvxBu5QF8N+Cr+4tdUS2QtaXd00sVvGI5QAsuFIHJLBxtOMmvjT4p6e+veIvEV1eXBvr2cf2pczJCsYiurie3M90TJITJGBIBgMSPtBwqjIX9L/h5dT+F/wBkvXb61s7yGbxPrq2N7f3DwLczWcMCzRxW7Oh+1WoEJU4IIZ9uBnaPzi1Zgk2q3McYQXzJ9ptpnZkkRbgOGjkC8KJQgIwQCRySOQD53fSrRSsQlMBCiRZU4EkecbChcgFiwBweAoyByR9c/AL4VeIPireN4K8J2F1faxqY+xQWlqquk00qeW0hmjcNDGsYd2fGI1UsOMZ8NvvDYuJEEAiBLpLtCBHtY3PPmiQbZkBQtwSCHI4JJr9kv+CNOj2snx/ltb5kVIvD1+piCiK4lYzQxxos0jEKzkBjg9GCkgbhQByfw2/4IGfEPxh4lSTxt8U18P8Ah+ZjN5WmeHr+91ISviRbcXF2IoVCg4eWQR/c+5kgn3W8/wCCKvwe+HPim20nXNa8S+JYBOksL31wltFebApYCK2iCtG7+YSA/GSN2dpr+qG18L6ZIttFBGbaSxujcO68vvkQBtrsxGCCNw5DKSORivJfjn4Ja/0S+1i0ES32nwBrUGNXa4eIrMMAAlTtE68YwOeMCgD8jPh5+wL+z/4C0y0vfD/gDwzY6taI3/Ex1Szg1KFUjBZ55HnD7EyGYswOD1OPmrc1vwkmg3mitoPhxLGK0nwYbdbaGxkAQxxzwLAdm1kaTaWwVwoCnOR9EJ42tv7LSKa3+wSSQyoY1zG4WRTC0YSWMgF1diwPO05LAmvF9T8diK3mtLlEINx5dgCpnXdGWxaLjlgxJJ4C4zzxgABrHjC/ltZc291pVw8W86gCywzIkTW01uPLwSgQ5AKn7u4Y6ji/DHii8v8A+2Vt9e+2tbwBkmmcNheCVEiR/PGn77DAscpjBqHX/tes3OkW13fmKPy2SURQ+Tb26Or7EkcsASSy59MYJ5wfLtV8Ma3p1+U0i/ht7REQ7IUMf2tZ2Y4d0BV1+YFcElgvJ60AdLcW6+Nbu40lJoLm6kkefzIklVWeQrFFHdXC58tGjEYBPyr0JAYY6oWWg/CnSNUF3NpmlQWNp9pn1STZbm3aICWVGkUEMwlOzG7lXG4gc1jaJrNv8N7C/wDF/iu9tLHRrbSo5p3u44bX7PDHCs2HlLhpGCZZVHJHHOM1+Cf7fn/BQK7+OF5qPgH4X3FxYeAtLuGtLzVYyUvPECoRHlZFClbRZVZcAAMhHBAFAHoH7a3/AAUp1zxHb6n8N/g7rk8ECvLY674usx9ne8U7op4dLKNiMEKQ0gySrnB9PxknvLq4Z2vZmuLm5cXAkkcyO08r5aaRmP3iSeTnOOvGag86CIQqoacsRLMW+XIIBYbhzkZHP41n+ZidcgskbHADDdgsSoyQcDn0oA00WZneVmeSOMc7Tl8OACQjdTzz6d6luZoP3CQsxLkl1yC0SYT5UZh8jEBh3DA88GpYHinUW0iiB25W5yQCWGBHJg8R9BnGQRnkVDc2EsMyGdlWSRDKsu6NoXQruiZNvXIVh7Ec8dACnPBFbSKig7iVBVfn8oEZIJAIJ28k9s9MdZGSJJVWGPcGwqgMWDHkF2I6MWxx044zVuOJyMjDzKqqECgtkjC7VVOcBRknHBrQ0jSb29cxQxzb2LRuQowNrfNnPRgx4A7jFAFfTrOfULlLYRu7hnQhR0OWLFzxyOw/2a+u/h34S0vw/p969xG017cWX+jSygmB5LhSyFQQw8wNGwGRnnJAwpPOeFfBq6DBb3N1BLHcb4JTLgRuAnzM0ZmXCHA6t97OQDmvpH4Z/CTxt8YPF2meG/BEa6gmoSCSUXO2e2sEClpJ53ZVjilQjPUYY4xnigDxrQ/D/iPx74osPCvgzQ3v9VvZ4olFnF9oZllKebOZUXKKMyA5ODyABxX9E/7IP7BXhf4U+FF8T/EWGDW/HGowJd3yySo8mjruRorQxTMDA8cRUvk7gTgfNgL9AfsufskfD34IeEYDb2Oma347a2SW98TT2aT3sExtgtwlu0wIRPtI7HBzkYJIr6RuLPTzpOoPqepzDVJbglAAIYtj4jaF0U7XKujA5B/MUAQ+CvBOiSTyXVotnFaKVtFz99pFVVV2GwAL5QPIyeN3Wtr4j6Db6lpbaZblZIbcb/3alVWAkFht+UbNoxyAeMgHJrC0vVJ7JFgsiJba12yxyqE+YtGT5YRQQ7EAdeuM4BzXSWc83iBJpdXSO2j1JY7aBLcKzRKpEjL527hyoOcKCPMKk8mgCjoGleG7PwjbuLax0zWTIIJhJEN10qBVjWIA4Lspzhe8p6845y98A3M11qN6tvZae13DEsF9IgVwksQkfy4QgbzEDneAOCMZ4r2ZoNKjv7Gyt7WBY7aFBE7RLNNJJEF3O0of90AeTzzuHvXHeLNURI5bq71JozAs8UCW2AikgKUlkDDO5HIwemSAKAPne/8ACek6frej6jbPHc3OmXlsfPvI2MSYkRVSK2TIaQ4OGO7aSGyOtepXInvL57JDcxLN5Upa4KoxaRWA3lkG62LtnIGcAA5xXkPjPxm/h99PtrBES7d0uVkBj8udGc+cwlWP55gGXOOPkIyck12Q1fxRrcVrq2mwR3RntEgkVn4RgrFJVCA/LvCgjHGAOOaAF0r+1tC1a8+13o06xa7iJJZmgMsbO+QxVRIWLjnOQAOimvfIvGvhubTZb2O5hmuLW1SN9oZJJ3G7cY9pG47j1/h4r408Y3XjJLKdL+CFrTzleZQsnmmOM5LIEOYQFUAkg5GcjgY801L4vQ+H9ClhttMN7qEPlRRrHMAztOpjQKFwSvlg9eDuOOc0AfolpnimK6igkMEKIyeZIJJIywgEnlxkh2BkBY9QepOcjkeb+PPGscb3UChCwzGCrIzYAWHYoYfLtAJ28khieM18O2v7R9xNDcT3VrPp13BGSLVwQQiRjasLlsIgZo2OBztOMk5HCX/xYn16Fp73Up3jFypgJEYaaW4w6v5hAL4kA+UqSQ2VJxwAfXXijW9O0nQ7lvtVlILiMs8fkJczKzRsTIEdvml859iE427ucbc14b8GvFGo6PL4g1rWHINynlRCR1Ew08zPs2Or9PkGPRW4yc58H1DxPrc12rWGotcxzxMEiuJwkKvJKrSxRp8xM2QwVupxt7mu30Pwl411IWRs90/2iaCEnY2LZplJAMKnAHlyEnJ25AOAMUAe6a98SjqfnppkK6rdyWzrFjn7NGV2sMcAMGiHTa/GVOMGvR/hbe6rNoNq1xdKttlIljuXG7mTf5asqncqlnUZOQo+mPlbV/CuveG9VuYrS3Ku6gm8SBY40gjMcQXzFXG8QxMT3JJJPU16bpHjw6HoL2srZs7W33TOAgczFEYujrnYTIQMDIyc+uQD7v8ADEdm832m8ECFbhZJXURBxHEchJGYENHtDYz1C9qoeKLizvL2OeAW8kEyT28Ubx5BdGcynOBsYRgkYzwOCORXx34K+Pmk6k8emWkjXUlzcIlxArsHibzNiRvIWZSjFsgjOMYYjk12vjn4sp4NfUGnu4LUTQiWztmcvErMI4nDIPuuGI+UN8xJ4G00AfTl9a6ND4fiu5DaRLKJgsTspd4otyh41cgjMhbnsADzxXietWsN95thp80CfZ5rZ7xo4VeMSMpk8kLj/SFOwBx3VgSMV4LoXxIuvG+taZBPrUzW8ttBetaT3aBfIW8kRikZIIV5mw4UknbllAGT9DeGtPlvtdll0fdPaeatwqKUVPNV2RztIJlIVQOo5U8Y6gHO6N8O9evdHvgogjjuSzpuikhuQmQ0YMeAGXaxA+YHoGUYpkXwQmuraSC6iilW2Y3c0lxdRpIgVd5MUBHz56DHAwMDvX2JaeH9YfTBMbU2jyLvcEhljYjcSy/wNtGR0zkn3rF8Sabd6bp0bDMuV85ZN+93eMgA/dOCrHBDc8jA5oA+BPFfh6WOd7HSXhjWNSiRMsiruZFJVWQ4ZTIV/h6yHOACavnwjqTeGfts0kk9yLSONLeIlkkckZj2E4cfJGG+navSNes5tV1hY7PTTZ3S+V5skYMW0RqPNuHCZwxCnccAZbOB0HaaNrGnXBm0r7Jvu7CwmaOOI7lGyEuZElO0M20qzdWww7YyAfE3jDR71sWRsxdTRvDd3EEKBZYYWKQszRoTuyPvDGQ3zANzXdeAtHWzv/7UihuEdIpXmklCiAxxQuwt8sOMyhCGBPK7Mdc1/EWj32p+LoHSSKVPtlwZJrZ5iywTrugjZkG3aSJVbPDE7TzyfqDwR4YstR0K4WEACBYrYwMuCrjazYBbMecDDHOM/dxigD+fay8JXeoXP9ovbQi2dZr0ybFN06eaFBeQ3A8sKOv8WI85wpJzV8GzTzyXFvGyLJO6SY8uZ40hJS3ZFDguGG084XPHJxn26ytolsNMsdPW8keI25nmnCzRS27fKNqeWoVPnBBI3AADPU1u6N4ZkTVrlpTGr7y00CqXiEDox3KsmVI3eZ1AwCQOcUAeReEdPuUtNQ064lkRvOkliYQJG0odyjxlugbB4UkliRgc4rWsbLUtTumtLGJttm6GYyRq4TyElTexfKjh9vVRiMDgkCvbNM8O3FhNdZUsN0kKz23zSy7gJIFun89SE3LmTgkLH0IFdb4f8J6dFPPrSFw9wj58xifMbCJMJSCMDIZkCggiPbnJIIB474OurhLW5tZnC6gxuDEsqxtHLIi+bKxjdhmIhpPurjBzjpXCa48NxdIl1aWs1xaajEkd1bRRPGba5J+0MuD8gDsxK8BRzgEV9Map4Jgv72CZZ4RcQ7FjubWSJmeJ08wk/ZuTMI8Kc4KhV3YIwZoPg9BFapqBsZZ7aW48wiNSsfyv/unY6nZnkAlM9DigD4j163ii11PsNta2sX2iSSJUljkiu0yvzquV2LuiOBwAJTjHGfRRcnUrJdMZLdPtNu8xWSONQhVQuAxTLERqAOW6AsOarePfAX9lagk0dzKIrS7k8kFZHjVHmVpIkJGCnlk5JA+6B8ten+EPAcGt6R9tVwkbxywInzJcyTEuzSxqR8rBHxgE8DJxgUAfFWs/DXQZPFdxASDc/aS8axLm2ZHw4In5E53+dgAYBGPvHA+p/hv8PYfDFxba1ptxM0i20TP83kxxQorBlclwrLktgbtw3Zwd2D5tqfg+/ttdurl4JUghYLYsyM8m8P5qiQqgOzZGwIOOeCeTX0P8PZrVtDiGoszBrklYY5wJ1cB41CwbeTyDgNgdcnNAH6P6X+1VYWvw30jQ3ike+0mwjhWOAK0wARVJUE7Mtk5PzBduCQawvEnxw8JeMfDmk6la3Mcl7bXMZmgdUt5YGKKDDNKRhBlSBuH8PAxzXxj/AMI5dzyXVzNFLNYiyJuVSLEj25D7F8lWPARNzdCcFuTzXmP/AAiuoabc3Q/fx6dqJcWpR+Izh1ha4x/y1WMqcEjLAFWOOQD9A7rxNa6lCNQtZorjTrpg5wz3sgdYkW4V98pE58zbkgAYGOinHong3xdc6A0a6RJZB7pgYo7y383czxhUKxRvhLvCxlU+b5lBIJwa+Qvg7af2LZ3GjX+oSyX9/EkavdW7Flt0LyTx2rwcpvB+ZjkYOFwa9Vs57q3cwWqX0sVlK0gkV/JEUiIofZGgDBVKkrmQkAA4yQtAH1T4t1x5raTWL+/Rpb4b3mhV4EkAUR+W8JORboAUUE4wOAMCvijxjpSNdaoIkgvSXa4EUzqZd7KoDQsoHnRp5kfAbZhgSATmvarPxBH4ismsb9niw0sLxsZluInjBMMkbJGVAJV8EtuwOhyK88m0ea+knW7s5YLSyaaFJ9scVvIUdNlyJG2nYfMXLHkYGRjAIB414fvobHVI2uLXcEMTTsJ9qLAq7lySQYQqx/fUZBxjIJx6FqemeHPF0D2Mz2zsYnksbEOs8SbsKQrFyZ5BA0iruC5Z8t93IyNV8PvfedLA4idnYrcMyrFPBHAkZhMbRD5GK4U8bmdSV5NeSwa1q3g3WZL9Uku4LZ7jbI8bXAiuZo4UgjkEWCisyvkgkAqDswCCAfFfxg8G3+m/ECGIqmnWXmSkT3IigiWCNnHkjL5llRhjaOpYnG4kDl7nTrk3BWygjzLCbY20EcRhkhIYRzsjvgO0bxktncMAgDgn6b+LOt6nres2UutadEz3m2KWGO1SMq86LKJ4585jV0eMmPnb1PIwOV0WzNtrVs81pGVH2g288Cq5aOMfNEZXUlmUICSckDoMdADwW98EeINS8M6pHbadNBdaYJFBkRkLNIuF8pVYckNypJGAPx8fstH8Raqwt4SdP1BWa1kso1NquEUJI7hThQXyx3ZBL5Gciv0x0q80uQpDGytJKUkEMbboJWkYIyyvubzJP3ePmbPQ9CTWTqnwZ1GXXYfEVtb29rpmtInmPKGPkTpuE4WQJlejFVI4JOcDaSAfEvgu18ZW2pJAb3VftIjW1too7phLbziVFjM0EALrAoWTgBdwcFiMV+iPgjwt46sIoXn1h9Q0h2IvFnLJMJfLYnewcm5h3nCAEgYUlVBU1zem/CCz0DWTeal9pmsr2FY57uSCSGZVJLPIrzhSjmRHwQoUheeOvt/heRNEmth5gurOOco0soZw9m2xJouIl5Ee3PGAQeTQB4T43uNTTSdSspZyUt2nVJSGiZUyJIWLg/3mY4LZBIGBgivDfDPxA1yw1RYrpLprG6hiTzom8n95LCpiVJ4yMOCvJU53ZDHOa+zNfu/DtzHq0dpbx3NqqypcJbW5bakr7NrLHESxDMuOQGZD1bg/HXiHwDc3V5CdLt5rVJr+SKG1lLJdLGzMqzvEu4rGSQcqTwOmQKAMPVbjV9N1PUjbX8FxFqMzSW6QpOyxPMfMlgdUBNujSu3IJGRkkCvNxqniKBNQhupL6GJHVbfIkVRPFGnyIWTCKUZAT1PGSeK91/4QG/0y4RdWvZILK2VYn1CRWZjKWYeRbKVLSsm75yQMDJJBpPEXgy61C0c2WnT3JtBClzdwg20NwxAlAkRziKEA5+YkANkcfKADA8I+KNQ8W6Okeo2l1qT2sUa3Es0BeGztyjLGY5JZvnGU+YBf4QQOGZflv4zeErfxN4iL6K7jVLWOI3MAQ4bb+7iuSMnaSwIOSFwM5B6/oH4A+HdpYpLPdGZImjie5s18xLbyZId0cau5HnkFGUKAOU3LuGDTNV+GWnXHiC8uLCytZiTE0YtBvljM67fIufN2sIwFYMcvtZguDxQB+bHhDwpeRXsdvq1pDG1sBA1xFG4MkiSSpu2D5rjMjL64CdQAAfa/EPgTTP7FSNrBLmfULZQCIzHNaxN8xPMZLryApA7HBPFe+Wfw6tjrl9oVzBHFeWUiy22o2BIktjlZo4WllQDcQHJUZX90SCDwfXL/AML6cP7LtdQj+2SQ/ajFrBQTTMwiLrBfOsUapEiRgDaGZmA6EnIB+bB+CGqJGZ7SEN8kZRZ4CVVEfe6yB2/1YRhtIGM478nPsv2ftQXXVmls91k8dxcTP9pMkqSpLlYYoVjIBLByQWBxyoOa/VnQ/Ak1pJe3v2V9Q0u+aHyxFbbraABHVQ0jDCSNIXB3Ngkc+lejaX4T0DTTe31tYWkFyhU2yS2zDbKDteRJHiZVlXeRtBGWAI6UAflZd/Aq8mgazm0xop4tpZ5MuUXyiyohZV3z8IdpB5PPOap6f8Kb/R9UsfP06MtZWs77ZI03MdtwVmjVwVZVGN3BIKkrjHH7i+A/g5ofiqy+13LxwXF5d7Gur52iDBJEWT7MwRkmJDEschsqqAYYldjx9+zz4Mj2z6Q0eoS2vki6laOB447hxKFiQJwAQBu5bbjBPBAAPxK8NeFL7Tr4S6fpN1fIs7XWom2t7jy/sTSBLi7lkEZEapG+7d/BkKOaj+K/wd0+8bT9RtLB4Yr+0lMYgEqvcSQPPhZ24Ak/eIuQDhIcAFhz+wsfwa0J7Gx0ttOIuLjMcqxxmEmNtmEheEsGc5xlmA2lSWHQa158BtL1mzuNK/s9T/ZkTFbZvLaeCZ0Z3lVHkGMp5XzDDAnGSCRQB+QHw48E/wBh+C7yG03yvKRNNZyIyvbQ+cqFVnZS0wCoGJCkg5BwSDXsfgzToprmaxNhavd39vIZVnDW87loFiSdpowGmkUMoznJCYzgYr7w0v8AZ8trfTbq3gitooGi8+RrqEBo4wEA2koGZdq9QDlsYBzkWZ/hH4etrae5Bto7+3to4YHtt0c7WiD55/NWAFmCklgfmBI54oA/Mvxh4C8W6A1yLa1uRbSB8T2zk4Uu/wC4ZkOW2yiLg8cDJzmvL9b8Ia3c6XZXs1tfXF/JMqmAxvPJdqZAh8tF5YgbiSTt+fHXBP7Cab4c0SUm0u5Y544Y5k+3FSxnIyFdiy8yYwSevGSTzi7P4S8K3diIxYaUskClYLl2jilWQARly+wFAw8sEhRye2c0AfhrdfDvXIrs2jWszRRGJ5JISyJFchUeW2jkKrukR2CFlBBO4gkYNe9/DTwjqFlcya/dWe+O1SKKGO9jgngMrtJCsZtbpv3qCJGY/KdrKGyvyGv0Oj+EljqDpNHbrHcwSETQypC8UkHkARok6NgSGZWLZHy4A9qoj4ei11FbSezeJBFIIPNKyosZk3s0IC8fMP4VxhPvHnAB514W+HkOtPe3l5bi7uLuI3e+KKONZWkhOQqRIFMw+XaAACE6DrXN23wIv5ZrqazSKN3k/wBHWHZFJAnJcSKflcEYDLlskYGeRX134c8A6zC1vLbTRmCJ4Xmkt3aKJYPL/dxmJVKgcEEnadwAGc5r0BPCljosr3NmypNcSxyCNyZRLNg+d5ZkPyDzOflLY3DjtQB81eF/2X9euYJp7rS5J5Dp8k08dxGLaEW5RT5vllF2xZCKpIyxb6kczd/snxWc9rfaaxtxdu/2mNZcxxCJnIKRmTKLv46ZOPQgn9AH8Xa8unNFGS6NB9mMSDhAgdjDIWUb48nI7cZHI45s+EfElzoN74ktTdzzxrO08GxpEYTltv2eLoFVSSBjdhT1UAUAflr4z/ZQuP7UYQQqsLSM6qEZ3z8zOzuQFZcMTn25OOak8Mfs3LdKNNbS4jfDy1M7bnmZYnAQImDltrPnIxyO3J/QDXL67a0tRHbASGVIriM/IQi7SV8w7ACXByAQQE6EA5+k/wBnf4FeIvin4k0+bSNMez0SMK9/qIhEYQsoMqrKwG51UMMYP3cg5NAH55eG/wBjHxD43v4vDejaM+pXHm2yyssbSvuB/eCX93i3jwFGODmPjpz+9n/BP7/gmz4Q/Zt1JvG95pNvP4x1W0jW7lljEn2BcDdb280i5UB9uc8twTzX3t8FP2fPCvw20+2i0ywR75sPeancxeZfXTDAQNM3OxQeMkE4+bNfXFnp0VpDFGkYHljHGB6nBAHb06c0ASWdjFbwoqqAFRRjowwoyBz8wwPw4rSHUMvBGOcgntgdOTnFGM4XvlSOfbOcE89fWnxxk/eGThPQ7SDgEjHX7poARRlwxOQMkgHJJJyQAT/vZx6evNNkvLWNnimuYo3jjaVkeQIY4lKrvLMRiMNJGM9Pm9cirEm7aXhQO+AQjER56ZzjO3q1MMEcoZJVQh8llaMMCBtYAbgdxDqCM9x0zQBDKWBABBUgbiACSCOWG0epH50ghYqdrbSxByRknnnKnpkA47jOeopYYLiS2ZLoiOYiWPch2Ns8x44ypBOZfL2nKkHJyOeKsJEYlEY3E7AoLMNxK4B3Eck4zk+/4UAU9hVz8yhc9/Xr8pLY60+OXOD6jKkdznC9844pJ4FmUxTRh43yJQ4ABAIC9DyMj2x156VKYAoRAAFAwpX7oAyOnbCgUAWkkGFO8YAIGSCMMDwMjgcVIoUZOc5Prk5AJHbpjH/fVUkLAbRz0YDkjPIwBnp/h0q2h+QbsjJIIwOxAHGMkc/r1oAcF53EnOD8zZ6EZwST14z+NMKBsgj0GCckHnp+Oc8+mKa2B82WVUGACB8xPB+pp4flQACTzz2JB556f/qoAQqEU9ON2SexyO35/lTCgJDMRwMHBOCOo4H8XAwevpTyw59MDHAHfjj6/X0xQjKhUn5wOoyOg56DpyfzGR0FAEXDEkAJkenTrjIz6n9aYVLIQNwIGN2Mg56Y547c/SnO6M0nzAr90ZIH8JOM55GSMfXmo9+Y1IwDnPueoB244HX8qAIo/mJ2sWJ6EgqCF7nj2+tDNHvCBx5hBLISQ5GdpbawzgHv7U44wSpIY5yG5GB1Ax1zg8VGVGRIyguuVBwOEbkqMjhd2Ce3GaAEyBkYA5BIGMdDngd+nHtThtYEDnHzAAjtzjJPfNMZxkc/NkdxyCcEccAYz05pA4BYr93nvkgEgkkY64HH0oAZK2xGYAudrHAzu/2uPXnp/kQWcgnjWbY8QkUEpLhXX/eXccYHP0NOLFi7sPLwWwpcPkKxAIPYsMHHbJHJqVHOzfsYlFPy4yehOPx9KAJ0QnJAJBJ4wckZOCPz7fpT47WOFpZVREeUhnbGGdgAPn6bsDHXsKr2txc+SZriHLSK0kUMEY3ImIwI5HeTDTAux4KZ6AEinhbiQzSTAxKhkWKFG8wyQgD53KOMysVcrzld+OvUAnUh+VD9WAXbhnwTjAbvu45NSqjK8eInk81irEAsY2K5DOqg4TII3DgEDnmo4mmiCOFiJLnJDOzeTgmMkMv+sJzu7DPBzUgeUSu5l4c/LEoUJEqxqhUEcsS24kn1wOlAFa7UTqifaZVWNWZ47ZhFFcby6Ov2gqWQIyPnaAeRg4pHY7RgseSdzNztz3J7c/rTmV3IJkbdtAIIUoxDA52+44yDwCSKa6kj0JIztO70JByeBjFAEMcfzY4JJOR1ByckHPX/AOv6VYKhc4xzjocemQPc5/8A1U0ZXGFIGPce2QM+oIpFfcrHICqADk/MenTI55HP1oAdjJ2ghcd8cEc8e5yaY5GflGCPQ8YOOn60m4nAH4dm/Ejvx9KgLYLZKAbhgk9CFGcjtzQASPtwexOCRkBTycHB5HI/KsO9uguCHGWyMHBOc8A+3WrN5OEBJccj5V+YDcQcYAB2ng4z6V5/qOoSecq7AfMbkjOd2CAxbPTJH+NAHQ3Mpm8tt5BIG8k8FlzkHjjIHtwK5jVtzBQjgAHGRztBYZ5zweOc98UsN1Jk+YeCSBy27J5G35sHPufp3rH1e8IBIYqRuJXJDHJLEnoMcH+EfyoA6CyuI7VPK81PmORxggkAndhvmOc/n0ratlFwsjg7gAdrA5G7P15Gfr9a8h06/wD7QvEXdIASCFIKEgEAkhuQDkcYGBXsdoqQW3Aw6pzjGBklsgZ5HGffk96AMu/wBKCuGZSw2joFQ5JJB569PX3xXzr8QPDlrrarM9oLsB1aNQu5HwT84xyG2sBnPbjmvoyaN5TlmVBuG7IJVgWXcnJGM4P59KzbrSYJ3UtiNVVtp2gKdwwd2Rz7c9u/SgD4N8b/AAR0/wAW6bp+yyaO3t5IpXik3MkjxlGRXSXIO3aMngnbznpX5tftgf8ABMjw3+0L4Uurewhaz1w2s32a7hVQvmtE62xZo1+ZBLtJGTkDHQkj9/pNET50QbkI+RCgMfJ5PJ6YB/OqFvocAkZJIoVDgEIgA2LjBUDsox7DJ7dKAP4Nbz/g3/8AjkmuSQyatpp0y6uNglaF/Pjg3uXljjC4eVYzlR8o5x0yDwHx0/4IbfFn4TeCr/xTomsxeILjS7Sa7uNOW1aKaeOEMztAFDFjtxgHGc9e1f3/AF9pWkR39vYmFvtU1rNcQBlAjZY3WOREfdnzFZ4m246SZzjNcL4u+FWmeIbGW2vLZJY7qNkkidEkVopEClSr9B1z+A7cgH+T7r3h/WvCuq3Gl65o13ZXNnPLbXEV1FPbvHNCxV1KuAQc4I6cAZ9/1m/4JbfD20+Ifxl0SS8tLr7JZ3cU7taxXd0gkjlXy18m2QlmKxgnLADbnOK/oi/bw/4JIeCPiUNU8QaFpttp19cu07S20Sxl7gqSrOUXryM45PpmvmX9gb9i3UvgD8RtM0u683Tb0yGaeUea/nG3mxFLb7ANjMiqSSy4YcAHmgD+qT4J2VtpHgzTLeNGjS3tYIwrqQRiIAKVdc5GMY7HivXNRuYzE6LIqqAMEnJI5IwMHnIGR6H2rm/BNlIuhWIuWWe4W0t4pbggZneOPYJJRtHztGPmOMkjJOTxt6qIzCB5eGiUkEBvlOwLuBKjOEYD6ZzQB+M//BUb4eXHxA+BXxA0i3DRzyaTfTRTDjDRIzsNifeiYAggbSeRnnB/z7/iB4HfQde1K3TUUnjgu5g4PyOCGwQI/vIoIOM47d6/0vf2ktCh8TeFtW0zzUcXFvc280cx2QshSRWLyZzgLkuemOK/ga/b7/Z31n4e/EfW/EnhvTbl/C2r3EtxJHGrSrYyhwXR2XPlR+Yx2jI47YoA+CvDupwaXFepO7PI6qiybmMdtGVkZZEQMN8okUnkkDdjGTmqieMtZAnS3v5ykzsrDezAFflVlXeME8578muHvLye3hnhaJkklcAO3G1QG3A9yd238j61T06V1lRjvKMdpCfxMeq8+pAyevPWgD13QJ/FlzrdjM73TW73CiSRnkkiJKsyeZzjeCVO09SBnivr34A/BDxZ40+IOmRXAu7m3uLuzklnRQ7b5pkkQBOcykKOCQQDznIz8z/DXQPE3i/UrPSrO3vXWC5jaVrYFHSMbtxlBIDLs7nnjFf00/8ABOv4GrpT2Go6lpkloIZ4r60nMzG4MkR4aSMA5VQSec5LkMc9AD9uf2D/AIK2vwx8GaGhZ7ieW0s2eMxhHtppIllaGUYG2Qb3JPQjoO1frHpOopaRqhXCjaCduMDk4GTjpjjrXzt8JrCwttFsorEBX8mF2AO3O4BQ7IScA44OBkHPtXvCQMFXcRnLPlSSOgwCOMtgHFAHaSXMc4MayIAQCuG5Xp8w+YZAYH2rKvYiGJcq+0BlYEncMA5PJGeveqNjcxs48zeGCkKMHdhSfmADcDAyOOhrXu9rwudpKAF8KSDlPmQA7egwTgdce9AHzr8ZdQks/Dl/PArCeKFmhLMV5IGdoUjcACcE56Z6Dn8sZ9T1XxXqd1pOuaLM1tJM627TF5ofMidmAaJgqt/rJCGAGCWPTr+svxI019c0u5s5Y4lQBU3MWZtuxdzKuCVblsAjt9TXy7b+D7bTrhQ9vBMkkjMXJUOgUJtKknOc4AAB5P1oA+JfGHwl0DU9MmeC1jW4tTHKpg+VpDC25w/lnD7ZEZh1OxiN2CDX1z+zPaaXa+FreDTmtlvY1aO6soo1jitfKCrGY16APg8LjBJyBXOfFTw0sumS/wBj2P2OaDzGQW7pEiyIrnO3cN6OQFKjvISeBmuP/Zn8QT6Z4mvNNvkVZBcySGDjEDowOEwxU8kNkHPHBPIoA/R/T/DY1ayQ3aKrKZDlV2lXICuQDyykKCDk4x714N8Vf2ePB2taNqOoeINMgvYrS1ne2+TlJCr7W2uo2vu5B4/E19S6Nr9gmnhzJErKzb0GCckE4Hc4JIPABNfKv7RXxkuLX4feOh4cthqGpadbOhtFQvIzuvljbsA+UFx/F1XGRg4APzC0DQvDvhjVLrw7or253XpgeO2QK0k5bcFGzpjav8PLKOa/Qj4W6B/ZVvaxzMFd44DCpU+bEZ23S7CgPyllXIzwAM9Sa/GX4D+PPHF58UZ08R6HeSImoyXMtt5bOlhduWVkSU53oq7CuGBJYjbnOf3m+HkUt3HZX+pW8qJJHb+QGHzIHRXDbAoYIysMH2x0FAHv8GgLphgYzfa2KRF0jRkMayorlmG44xuAJ9iQO1drZwKoVdvAQKOCSMAfIMjJOT/kViG/iDxkpjIijjUHcxVUAGS2T0APOOPSunsQZmPmDCyDJGMNh8kMdv3eQQCO4PPFAF+CGPzgpiZQkZIcgBWbCgqCWznDdhjk85rY821iVC4Rzbt5kZPBjOxlYgeu1mH0P41ZtbaNN5ZFwAvlncXYnYqMSrj5fu8YJ9+4Fe4jhaQAkjoSCQIwCVGSSO31xQBftb1Jx5kZ3ZYgOAQRtJHPHHIb1rYglJGMHrz1OefQDgk4+lYSPFGQGZkTBLFdoU8nJy3Tjn65rYt5oWUCPDjru3ZBweDg/wANAGg53JtXruPfGAQDt5HXr+WKVNyp8zDcQBgnKjOQBn/vn0x+gZDgrnYRhuew5OQVHc5H8/WnEAsxBb8OgXsM447ZoAFlcqwkiKcumCVfdtYqHO1iFBXBxnjODjkV8H/tbfs9v4r8Naj4y8GE2XinSreS+mtUjzBq626tIVkVek4QHDD0APavvAyKCMR+qnI75HIA6k5Bz71V1CCHULee3dRieN43DAFSJBhsBuvB59aAP5I9T+MniW/8Q3Gia/c3emXVvcy7oA7QwxXUZ8r7gVRHFuj4OVXjnng/Rfw58aTrp0S3Eq6pJM2bidVUqineuyPIOzhgSwA4HOOK8X/b/wD2fdd+Gvxs8SX07rp/g/xFI2s6VqdqGgWNLidHubObgCST7TJICp/hfI4GK8M+GfjC+8OQW1tdXkDWyzNb213cNIo+y797zuN371A5Chj13AjAwAAfovqd1e6eyXrpDHK5E8S+b5CrKCxDMwIyh+TBUZJJHUVYtfinaQNDHf6jbpIIIg5hMroHdWjMLgFslcPnPJxkZ6V47pl1P4nsUla7kmZYpZGS32EpAkcztJbSSMfNzGjA5BYeWMAmup8H+GtIujZJHFdfarh5sXN3bPO08hKxrE6zdTuBwyr1JywBGQD2iz8e6tc3NnBp1terFdXMUbXaxPHamHb80qnaNuI0YnPPyhQC3Xzr4vfGnVPDjpZ21jM9zCXiurn7SfLndtzwEDdiFRBsJxkjcM4PA9w0Twde3Ni2kXeqCyjs385ItqnPlIZYo0m287vRsYKrxkAVzmqfCqz1WKOXVpRJJHcmeUXKrPHkBgkG0KN2IwOcDkdDxQB81+APjX4v1qe5/tiOa1jmMcdqzq7tIqO6hUcHmIbCTwffAAr6VHiwalYLZS6spvHWJ4popDEbdAQ7I7SMN2dkYHGSGJzkgjJtvhJolu0d6jBJlkZIpFkkCxjc6lEhiTCqQSR6kgc1o6b4Q0q0uLmXZMkRtHgiEceZWZeYlRgy4UPnb/EBkYoA0G8x9kz6gZFVW81XR5i0jmNi5JPUPGpB6ZUHII4jm1K/tpYo7c2kltNIgEkhYyNvCkksqEoQS+OmAM5zk10F7YWkOlQvb4RoLdYpo5wLd5Xz8rAFD5iqzNn+8CCSeM+C6zqdtPqcttp+rXFoYlkWWTyZjGbpTvRYn+ZWGBgsVXAIHTBIB9K+G7GKC6uLm8iWW3mVYYY45/MknZ2IkJYqA6ofught2M4Fel6hZ2+m203lSR7PlSLy3COi4ymHA6gkrjg9CMgkV8qaL4vvzFbQWt0kkunRK0rKQ0TKrFC3mgBYyWZeTkDfyK9YsPFtxqrGDV45LZI4w3kzRFf3hyr5YEiZGXHQkfLwBzgA/k3/AOC5vwuGn/G/wT480ZfOtNe8Py6NfOwW3xqmk3BuIoY45Zf3v7i6BLD72OmK/Ch7S+89zJbyRySsCRHCVDEkjYNvQ5B7c1/WF/wWp+Fek+KPgxZ+LNP3z3/hTxHZXMt1FBIIYLa832pi27CNpWRNxyoBj4GTz/KPPfXNlN5a3EjPH8hikG8IYjjaysuAOM4xxmgBbdZ9OnRnhUSIqSLHIR8yswYbQP4sY4PPX3ruTLZsGm8tI451O1QqhldWVZWRVbJG4ccA7SeMHJ4/dbXcYuFQw3UIjY25bMEyK+HlhZjlcBuUwQB0Jw2N23kglhjkkdFj3yGP92vng8YVMMNq5zkgEDHI4oAnuJxO6RRRxxdI4S52xkKhG2RZFwBg8HjscZ5rIlAdWJTa6gIu19yO65TD+mVPT/vnoa3LiS3uLPDb49gOCmwhmwBuOcEEhjlst90DjFZMgS8lIhjlVljQRncpUCLcWywbLtjHtjr0oAz5C1uUUoSoCyLHuYIXcDLMy4JkHI9OAaqRyHeXWJiyqZDglthXDIW4+6SPXnGK2DLJHDKfK81otrG58pgY2yUIcYwqYKgDnkdeax28+HdMCCkoMbKWHLsHGWVSCcEHGRgZoAW5urmXMsoQee4ChVUEbWP3gOACBnuCD1q5CLi42rbQsqkFnVSCygEBmkBXAUZ9OM1ALrDQJJboyxJzGR/rEJXgbewC9e/Priuv8Py6Zp8Nzd5Ly4QeWQn7oAFnUB3+YEqfXtgg80AYWXhwk+5HQYUuoQAggjquDlc856HjI5rVDLPBHIy+bJKGDMDhSwBaPcOiMqMAeeqjgZNYt7dT3105deJmZ4oIwWVGYA/Ko4TIVSQOODjAqvLeuEFup+SJ8MFJ3Z2IrDAHzH5ASQATjPOKAGzzMFEMRPlq+1WySAgOMkEcbi2SSBjpyTTLQIjhiC3zFSGQsx27t7FgcDrjnGdntmqhVt+0koqjc+5WJU7mI9wAMHnvVgyxQDCbm3oVOTkK7NwF5JH+J4xQB1On3ixPHM4byoXjVwzsJHQEKwRW4YkH8Nx7Csu+gSXVb0J5f2U5nV58oMGESSRjcr8nLKrYBLAH5QazIJwilnjWV1IRA27JY5UnaAQeoP4VNNJNaTx3EbhZlSOVBIVb96j4H7uRW3gY4Ur2xx2AOk0qG2uYLl2nt7eCOOOKCOYSyTNvYn928cfyFScnce/GagmhRZkto0ecOgiEoZTywdsRgJkpllHblcdxWHbXNymUzsljaQ+RIMFWO3cQCCxO0nB7djnNdPp93bubaO5QSTLKqbYycRgsSd5z8x6cZ7c56UAYLwSwssckbXEIZ1VfLLRBlZSVJCgNnaAe+CQOTS3N6HVbZQsCrghokGVyu0jG3IIAGcnHviuh8RXcW2IeYrR7AY4IBhUbdgiRM5GM5z1PsK4B7uZXOM7pW2bI+ZCGDIRx25wQKAHTRhlGX2F22knJblgGO0dPX3rPu7ePztisCYxtLIcqxCgluvB9e3arN1c+aAAmwRsIwMqMBCBlsLkH+vtWaZoyd7ZYlvnxwOBgYwDxjH40ASosSg74hICuBnIKtuHI4+Y5BGPcjNfqn/wRtg0q4/bF07S9YTzdPu/BviUmI5ZJZ7dLeaNWGcbflcnrgjHHUflJNKykrKxY7fk+cHavyldre27px+lfp/8A8EgQ0n7Z/hKFmkV7rw34ojUxBDIqtp24qrNIFV9oxkj+LHBNAH9WnxJ07QtFtPtttAXiiiFq0aqqTSSSbHVoIhJ821EO99oznAJ7+P8AgkGfWJ7m8hguY5JwkCKUkaKJdqq0SBsJIRsDY5BFex+JPDOu6/qIjjhntLKMzI0c8ayFTCTiadwx81pd0eME7SvYc1i6F8PNRhup7jT3jMlvJFJ5YtvMeZSQWLqpGFY4JPJ7EUAfQcHgLStdSyiTSLWeF40knnUJHcptEYRHnOWkxIrEhNo2vsJIqTV/hHoVno+oXL2dnNcJujiR8ZEcUIQq0sjFsiNfTkDrwBVnwpreqaTawAjMyKCY/LO0tuBlAUHCtg9GxgcelZ3i7xDem8NxZ3DM8iwzyW7yLHFvDkPtizgoVOG5OdoAGTQB8v3PhrxHc3UtvZNa22nruCPaQkzQ2yESENLtPOYxjd8oz1GcV594k8FahfQ/ZrjUpdhPm3MrqhujsChEifGEBUt9NvCjFfWWmq+qpPJHbi0a4kY+WrlZZmeRnlikX5QkXBGBuDY4PUDRvvBMd3E8dxapCdxCTIrM4faASgIwFHXIyPbGCAD8+5vhreFI4hePc2pcr5dwYY5SIsB2G11z2LHauCwLE7sVHd/Di1kDzokaS20qywxFsI0KLuEfGUbdxneQcj+GvsbxB4WMAa2aC3leYFV1G5j3PGVX91CohyxyYwgypHIzgZr5/wBd028lnubNb17VYJkhJAmjZULMXZVVMSnYFyNwHyrj2APkn4y+Bodc8E6zoenaPGplt2nzN5EsqtbruZonhUZRmUtjGVCgAkAV+X1ldReHIS2m2qWdxpMzCeRtpfzVJaR/LQglA+cEkHC4z6ftq/hLUr23mey1LzGFvLBISqsTC6EzDYwY5wGOckgZwcV+LP7SmmXHw98ZeJfD87xsZrqK6szBA+yexuow3mspBBIn8xWBznAPHSgCWX4gaf4nmgvr6Xzp8i3mjMKxqZoWMsLRocDDkk564z1JFa0d0jRvLFo6tHeTviGV5YokjniNurhsZPlzbCMYJMRAxgkeL/DqDTLvTphqNmyG3nt7uO4jWWUna2ZWdtm1ZmVVQAEA4JPXI+i9TtZJNEudQgge0s5kRLL7WVWWRQg2vGI5GZQqlP8Ad808k0AYnirTIPEWkaJqE8UU0qwzaTePuYKsir5QkZhkp+9tEYFs4acZHzADymw0rUNNguGgSUWay3C+XGxRkbePNuc/M0ikISvzdPmY5zn0jw86XGk+JdJu9SefUbi2fVI7Y27xm2htYIilzZM5Aug86QKVG0qUJY4YGvNP+Ex1a4vtMWwth9luJI7FpJoR5ayOXSZpYIwCCHdQRk/dBPJoA+k/hDbRQarY3UbXNncXm9GlQSRSSJlZIwfNA3YYjIOFOMck1+pvgaxuYraH/SWlYgeaUg/eRyrGT5xYP1CuoJ44BIHWvx9+HFh4m8TeN1kuriG10bwtJHc3ZLyW0P2S2nWdHwGAlYqThcN/dGMCv2/+Ej6Rf6dY3It5I/tKPO8sbpjapKLLtDZGdqsARnaQxGCWAB0+myapFcW8soSAPE7rPIhmCSxxsrOYipR1GQSG64AIBrrIpLK8sJ5nV7h4ldooldzKGZs8wxscL8o+XHygHtXI+NNe0TS79pILiG+sZZIYBKrb5opo5CpDxyHhSsasdw4wAvUGudXxSrzpeQMBYH5njuJFWMPEiGQuwfOHZ9vABBwBzkkA3tR8KWevf2dqOnO1teW6FvskPnKkZMe4pPCFZwWVGzvAUEnIUDJnNvfw2X2aaGYW/wBjeEI5lDiZmXMo2E4j+YjucMRj1l0nWbRbhrkxTQb1kjE7ShYysiZ3oYwGZFAPLHJz04IG63iHRJTJDu88LHHHMjBtqABn81WCBmOWbKk4wfTOAD+Vn9sDwYdC+N/i+GMMiT6lLfW7ShgFjnL3DpvP3VG/gdy+TxgV4hosAE1pt8y3SEKrRrLtVnKhHlkIUYjOM4wDj6nP6M/8FINF0GP4xrJYA276jp9heXHkOxE0ckXlsrK5IADQllBxyRjFfAFrbC3837K6qEVEBUR4WMDeWRWBySFBPPJ+XnNAE+qPeSSyQEMRKwlVCu4M+113R723EkEgn37gCuXgltYZJOsM6Rq+GJZlccL5J24U7hnnsGHU1vRXyNeGa4Vl8yBjC4BUNICFG3lRs4YErgDfjpmuGvXme6EkexSzMSqyK7FQz5GzbkNhX4yQQwOcUAdTpEzLcKkYimcFSXaMbpBu3IVyciU4PIwQSRjpXqk2qvbWEdkIp4I5rdpbh95LyszEeW5VQR8gJxnBK5rynw+v2y5g8hAGeWKJ4mdUjLCRDiJux2knB7jrzXrl5JApmtpIgVijEbecCTbnOT5cgYYTdkAYI+b3zQBwT6V+9a+RcRg7UTZkvI6qu113ZVyWXlvz9KeowXcSWl6sckSs8qNPFudRJGFAeXzGLRBjgYIwSe+a9OCQtp7skwLwO/mRiOPBGCdki8B4toQFsHBBGcAE8drM0c0VutskjYbfMGdwkq5CsGt/L+UKysMhiDjOBigDgpZ52RZUUKXZYjlvLj4wA6BhwSeSMnnPGKtQ2EV480qXXlzpAJZnMm2MfvFWTKjPmBjIOMqM85J6uukmeGWWJIfJZdkkLDOGBZshz/q3JDFeT0POaz4p5IRIGtIo4MEMz79+Qm0KXDZYBhkLxnHNAGZcN9neeFTvYzht3l+UXCMBkbiNu0F8KM/fNc9NdXNoT5e5opGYqI35KN8qlgpO1sr0PPQjg13MitNGiPIywlSwdlAJkAG2RGEfzg5A5IbpnGBXO3FjHK6OqN5szKmyPKkO5C7GQ9QDyPUHGTjgAxI50eRRIxdXJkbYwyMnDBCudpMZG7ODknsebMsSBUkVCNsgVQoBdFC4UM2ORtGM9sdOanu4Hs1ghhizcTGRpo/lAiKAwq/7sgh/lLFSBxjjrioJHQqnmPtfKMoDMInzjDdOCxz3AxnoDQAkMEnnrMcwhpChUqojIdFICAg5GCDyOvcYrt/DBXTJlhkuZtk80jecWYqy5KYjYOGjJDc5x1B5PBx4IooWCzyW0hlHmYEpfaUIc/d43EADBzgPkHgGrsF3Gt0sjQLLCPl2CUJHsVh5Z5UjgKAMj8c80AfQNrCNQ0x57RTIsCrHJ96VCAjOT50jAtIWU7hk/KSR2FeY6w07zTNAsPnxhjJANjt5YAU7kZRuXOdwwSBz2zXpXw8vIb6F9HuJUhS53G1TzWILA5aJS+dxwTweMkfWs/xro72V+NttHPOoAZZIWjSRMZDxhVDP2wckZzgk8UAfPz2rJMyyxlQsjMywuisFlYbtgJG6QFlGMH7uemK7fQbe4vrqB7e1ErWktsBdBCpRSVhjluyqYLYIBJAyVUHrVe/tpY5orz7MkEbru3rKhIl6LuLnKqSvK4IweTzivoX9nnwhf+NfHPhTQtItoGm17XNLSe0vhMkd9bw3ay3EJZI8Y+QElQc/7LAUAff3xsh07wF+zZ8JfB13rr2Os3WnPqknh6aGZ5JodQt2uvtUNyqMkscUoYMHw6i6+T5VYV+f9ppUP9kSzfaBe217dSQS27u8iwqZ4nRVU8lm2K2F2k+WSAWyT9mftg+IZJ/HTeHlvxeJ4ftfsFvstRDapE6Ofsmn20txILdIrR7W3YIU8x7d5/LjaUpXxRpN35pjspILeMxzbkcI8cbH5md2K5xP8oByMYBPqAAdG2n6bLFHDGZYp0mWH7PEIrgQgq7Sx/vWyGMgQEBvlBAwCBX0T+zF8covgF8fvhre/b47aC8v7Sx1C2UsktzaaleJA63MjKDE0TpA2SxLB24HSvJ/D8Ok3KTy3DJCmmxzX0slw6oMxqZEkDOu5UyVz0xjJ9B8J+MvGV3qnjO51+2uBHJa3/8AoUysyM0VtKphYfLkSYXdnJAzgE0Af6VPhLxPb+IdA0vUILoIt9Z280bpLAZGae3BWSMkYdSrKeQST7mvQtS0mDVdPksphHd+ZCu1N2zZI6ExF5owTChXJJAJ6r7V+LX/AATH+PMHx3+AvhiDz/7Q8Q+FYIbW5s7y9ZZrh7Yqf3k4clYnAdVLHaC+CMcV+w+i3PiRbWR75ltbeRHjjtUlFx9iRS58xJFZ1lU4Tau75VHX5sUAfiD+1FPq/wAKviR4msNk6aTNGbrRvMG5ZYpf3hKKUbbskOwHaB64yMfHfgHxJ4k8U60Gnd44vtMz2xnuZngWSUyIiIpQPFyATubIORgAc/r9+3H4En8ceEovEXhu2Davo97FBJJJaiRLywmRYb5lby2EQDlSeuAh6A14D8OPgLpunaJZXmqwk6lc2aTwQQyw2SOUUhjcTKC0yoMZC8jd1Gc0AeNW0d1e37w3SG8eIJHHNFK0QjlO6FhDE7ZlnwuNu1i3lfLkAYzPideeH/hB4V1Hxp4u1uw0XRLC2knZ7+f7M00jETw20QIybneVwsanBYEjk46X48/Eb4Xfs/6JqXjrxxImnx6XavJZwzT/AGufU9UgJaxttPtioMt2zOSCVyqyHJ55/lR/au/a7+Jf7TviSa+8R391YeELW6caB4ehdo7a0tImdYmmjjws1yYwpO4Ngj5cUAd9+2B+2p42/aD1B9F0aeTQvh9pc3kW1hp8ksZ1UhikVxeEzF5oNiRhVYnrzjOK+BYgyyTuirkxSCRVDMFcsMDGcg7j7jI71oRokkbRRuSXZAFZmVth5AYgEcNnAJ71e0i0jxdPcLmNhGpjUndueQ4wSflAA3e4B7UAchcLIHCIjbnxuVQTnggHHJznPH0rUWwuEHmzwsskcau4kwpcMVXBExBJ56AHkdBg1tywafFdmWN3lZdzeVhip2tIcxyDttCAggHORipzP9vnLXQAtsFnXcVd+uBGdpxgnOPw6UAYscQmDOyCNYkAUggAkc54+8+4n2zVy6lklit3uJEkVYztEaKuEG4qGAHOCBnjoOx5NndbqJlKBIYgVAkLNI6sy4GMARhWIxk8559BYs9Ok1WS3aK1VbSBcurb497k7gqMJG3O8SnAwoycY4oAdouj3+qzW0dnEqRSMPOuMHK7C6OzOG+QeWxydvAxXvOjabBoUNrt2eZJtWbkbpZQ4Ibk5fLAjGCCSckcY5aymFraSWtvbok8piSJUiXAjj6jO4EMqsoDEHPOccV9v/sj/sb/ABB/aO8baSLi11PRvB1vcRz6hrt1byRRG3gdS0MSuo3lkEm0g4yDyACSAUv2d/2ePit+1V490/w34Ztri38N2ciDVvEjwulhZWkJ8uQpIQDJL8pVVI43EnFf0I/D3wB8Kv2W9MsPAPg7SbHUdc8q1ttZ8RTww3GpaheNjzTHOQTFb+c7ExrtTOCxyRt+tfg/8DfBvwK+G0PhXwfpsOj+bdK0Atnt0v7+6Ehlmlu7jcTOjssuU+6EcBl28V5Vrfw6HivxXdxappL2sGnJczCaC4iW5e6blVMnmqLdC5JJAYkAYBwKAO28PeLRaz3TJBu81DHDPHHiBJGYgtMoGIgreYMgnkEbSKwdU8Qaal59muZm1bUr8y28NouFtoLgvmKZmkKtJgFQMbACWyOte3+EvhlFaeG1t4Lc28D2+xprk/vIlZQzuF2MXO9myTjOeeleI+NPBmnaZeSRaHp8ktzAkk9zeSK0zqyyK+63iYkhzucZzjkD0oAv+EYL61l1hdSjVY3eOOMjIiiwQFZTG5WViGGQM8kBucgbK63ptpbm3XUE87zmhS1LbpHMjEmZYgxbJIOCMY9DXB2BvrHT7y/vpLySadBK0att8gLgbUXcdpzyehGAfrw3h/SH1TWLS9mvlgih1eU48xw7BG3oAVzvTzJVDfxEAhiMjAB7LqPiue30udsR2iiN5PtlzNIhiiRm2+WpAbcGHHY47mvlu88Za1e21+Enn1wrLOYoYZU2ZUsEeJGZVHKgMeW4yeTXvPxB0231axutI015gbaBPtl5gKsivtYxxnHMmSGyc/eOCc5HzVoHwe8Sy+Ibh9LDS6dI/keVcGKSIPKPKWYh1ym3e7Dr8y5J9ADm0u7vW/7PbWZfNa3idDELh5pDG53IFjtw25i7KDnjA2tjt9K+FfE0uktb6dM+97uCNrUvG8flp5YTyRGGIZRtCgdP3XTpV3/hnb+wNMh1Ka7nurkfZ2upI5GtlmDSMohQiP5VWULgpyQRnPOWv4Xu7fUZSblIGt1aeys7lY8mONAsaJGwD5PJLbVBLZzQB0uu6FHe+bq4EckEyRieMNIZc7ArqhmOGTcWyOPvH8Pk74g+AL5buG90yF4rYuixlrUtawSIdzt5kcZAODjknbsLYBLZ+tPD2p2eq6zpmi3sckLxi5ab/SVntLhFVCpJglP74usi4OCpIAJycafxc1zwloHgzUdMjgcySKjNIzBI0klQjMTO4LSYChhycE+gNAH4m/FvWLzQr26sLq88iW6t1NjbjyGmnD7F3GSL7yhpcg5XeFxnIUVj6drpmhEEUBitNMsWjQtKVa61BYERpxC+Q8qDOScfNIqgZHPLfGifTL3xHJdqy3E6FJU/0gmVGRuUMgX54xtjAzjp0wDXLeB7q58S3KaTBFdx3eo6oYCiSRuUh+6XeRTjyQRuJAAwMHJFAHvng6W0fVtGfWb6UwLGLyOygZJpopSNyCZVTlwdxbK57g8Gv058D+JbCWytby1huHRbZDLGSqtHPiOSMhm5jdoSzjCnIGAK+d/hL+z/AKTasNcuCtxcW2nGLdelQvnMqIzIJOEdUYgYGcHjNdw97rvh2NI9JshFZW9zdQzQECLzpEYmCUlE+dSdoLZyDJwpGRQBpfEHxq9hqrGNHmsdVuLC1jjCB4sXtm0dxNhhjcGeYjqGLNs4RjXx9da74pfxDq9pawXd9penLJazJGjLDO2ZXgdmlfaqhyAUG7JRWzlUr6S8f/D/AFHXk0zXtN+1yaxeIrT2IbEEdtKQjvGUXIIckAZBbGTxwXHwNceGo7p7OyZIGsVubncc395NtCsH2kjPmgEbSVGOpNAHjfwn8Pw6NqreLNYmh0q5gg2ppzTvKz3koMqS/KvCCCSDAClvmbGeo5348+IbnxHFHJb/AGiHUbf7LKY0uFNxCnzPBcypCd3ks/mZX5SNyq2OTXq0NrPb6M1/eIBeai8s5WG3KvZLvniVN8hU7sNk8DmT5Dtw1eZy6LHMNf1bUNyXFvElmJfKSaWSFRM6mW3WbDjNyiEjsFA3HJIBw/w51/xBoTWGvM8l3qrS/wBkW1gI0j8sOsko2u6bgwcxkFurA45OB+w37OWrGXQLeTUolhv5D5szTq7ytuBdsNtBEhYucnk55yeR+NWg6X4jtNZ0/VIjkG8kW6aS4UNPcxrO0JSFxyi2sUYBYZLdAuRX6a/Djxhqmh+E4rua1kiha3S1lu3XYZrhirGGJ5ApcrMEyRgBW+8RmgD9A7j4g2cCvpjXMKqkDSyxEBGCoVjMgZhkzHCqeSSD0NbGgadY+LSk5uECSZ8m0YSMJNrBpCwxyoRUOeOwJOBXxv4G8VnXdVSORYZP7RSW8na4ihmjs7eJTJD9qa4UogLhVMZ+YlgvU4H0FaePdH8MWGp63NNbWNrYSyqBFI6ReYh3RiFg21FLjBCnC9cHGKAK3xLtbPSdYttFsrO2gTUM/bbsqnmqqbEEfmeUMDKyHnBwcZPNfPfj21g8IWOtnTbdZLm/gaY3o+0MY7b7OqSxvMHZU/dqoJI3Ejk4wK7HXvHukeNrnTdVFyyRXIZ4ZPO+YiTcEUPgByM9G4yCTyCK5P4n6hLceHpLXR7eOUQwrKTKgjluI03RMpYJlwwzwDgng9DQB8leEL+Y+L7Ka6EtrYTG5VjcNF5VxBAHlUQuVG+YupUhl+YgkckFfsDwvqs1uoh05diXbxyTlVTIyBlFliYKilfLyMEgEdcCvC9O8HvfR6OkYUxXkqajIJFkBsnjhkQLLK6YUfvZWIVcAhfmPb0LStTvdMuraytSbqxiEpjlETNbPc5j8wPM5GYS7KOSFyMA9qAPzO061t7e0QwxiM+VaNuBYtlobaRvmYk7S7ucZx83Srd1cTJdPGr7U+0JFgKuTHJK29C23JU5PU96KKAPWNGVZtIuo5VR1WWeYZRd3mM6ozlwMltpI5PeqE8rxWUgj2IAl0mBHHjbHcsqDG3svHqcDPQUUUAbPh+2gcRu0Y3iaBQysyEBmiQ/cYc7WIz15r0q7H2NILa1Z4LecyvLCjuI5GjSFkZkLYJDc0UUAeWfEXRdKuWcTWFvIJYmEgKYDZ3yHhSMHeqnI5z9TVH4VWVrHOYkgjEcQl8tMEhNq4Xbk8EACiigCHxroekx6Te3iWEAuY7oQRzbSXSEtLmNctgD5R26jPWuA8L6bYSM8jWsReKSJ0YArtYoCThSM8gHB4yM9aKKAPRtRmlTU7e2SRlt7iJFnhU7UkVtqsGUdflYj/8AUKpCytZNttJCrwM8oMTl2U4bC9W4IAAX+72xRRQB7H4Bs7afUb8TRCTy7VUQuzkqgTaFDbsjAVcf7orttNsraOWcJHtCxhQA8mMbIwM5f5jgAAnJA4B5NFFAHA38kkfimWFHdI1kEgRGZQHVGCv8p5YADB61meNdV1Gx88Wl1JCJbafeF2kNiaNBwykD5WYHHXv0GCigDJ0+eWXSdsjb9tjC4LKpcM91bFm37d2cu3fjcQOK49LeGTT7wyRh9moOy7skBjHKSxBOGJKrknOcc0UUAed+L7CzjFhItvGHZ1kLkFm3qgAYMxJUj2xXmmpgRaZqZiVYzEYDGUVVKm7MkVweB8xdGYHOevHNFFAGZ4HRF1BIVRBGLmVAgRQNqTLtBOMnGB719s3Vjar4Vs2WMgwojxESS/I6zyKGxv5baACTnIAByKKKADx1ZWtxaaX50KPusrck8qctEWYgqQRksc465qbSNF0ubRYmktEZm0e8lJDyqfMjkt40b5JBghWb2OcnJ5oooA8f8M2No2n6nugRihYKTkkA6hMvJJyflAxnOMZGDXMLp1nNfvcSQ7p4JZJIpRJKjo6xhlIKOOA0aHHTK9OtFFAEN8qvPZNIokMZjkTzQJArusG5gr5G47jk+9bvh62hEPiZNrlGmgiKNLKyeXI12HVUZyFBAGcAZoooArak7RrOqMUDQxTMFOAZY2SKNyP7yxkhfQHioJUVNFwo27raSQlSQ28pF8wYHK9OMEAdsUUUAcNpxObMdftSxi4J5Mvmn94WY87jgc9eODXReGSbnRg1wTOx1m8g3TEyMItsS+Wpcnau1iMDHWiigD3/AOHGVubGyBJtLoRCeBiXjceZGuAHJ2DDH7uMcY6DHT+N7aCLxLqNpHEi28KxpFCB8iK/lswAPXJduTzzRRQB1XgbMOjt5bOu1WKgO5VSroVKKWwhBORjGDgjkCvZZwJhpksgBkmExlKgIHMQLRllQAZDMxzjknnNFFABrgETWnlAJ+5cjaACCqOykHtz6de9WVJneMSHPmz6cJSvyGQS3Chw7R4LZBI+nSiigDn9dH2SYm3zF5rXKPglspG8ZRBuJ2oCT8owPavO9QVTeyggYNvJlcfLzJGp+Xp0J7UUUAef6LawRSXEyR4ke5v0ZiztlI0bYpDMRtHlpxjnHPeugtYIZrDTTLFG5vdRmF0WRcygh2OePl5/u4446UUUAdXb6ZYQ2OrXEVrHHMk8yoy7gFCQjZtTdtBG44OMg85zVRYo3+wF0DN9jkk3NksX+ZSxY8k49aKKAG64DbpJFA8kCNapdMIJZIWafyHm3s8bBivmc7SdvbGOK3vDbtcwWM9wfOmjtrdkkkwzBmdAxyep+vTqOaKKANW2Hm6iIpCWimukjlj3MFdHkYMCoPoBz1B5HPNerWV3c6bqelWdjK1va3EMomt1w0T/ALq4lDbHBCuJMsGGCCSQeTRRQB5vFYWd7rmj2V1bpNbS3ETyRNkB2e4jViWUhuVJB5xg1+9nwH8O6HpPhnw5Dpul2llE9ghdLeIIHKysoZ8ffbA6nJ75zRRQB9iafHGsI2oo5KcAfdAOBW3H0PsikY45O7PT6CiigBydc984z9QSf5CrCAHk9fXJ7MwH6AflRRQBZXnAwMFTnj/a9abKSqOVwNsZYcA4I4B5HPFFFAFfT3aaztZZTud7eJ2bAGWZSScKABz7VHJI66q0II8sWDy7SqkeYZQN2SM9PwoooAnYDd07I345HNOYDB4HQ49uO3pRRQBWP3v89wc/yH5VNkiFyDgqDt9sIccfhRRQAisSpJPIC4OBxnr2pqclSeSRk/XBOaKKAEl/iHb5T09CD/Pmo2J2jn+I/oTiiigChKzKykHBwOePVP8AGpySQ4J6EAe3NFFAEqAeWpxyUJP145psv8wf0cAfpRRQBTbp+IH5FgP0FSScROw6hSc9eQGwcHr0H5UUUAVH4VsfwtJg9xgrjn8TV22AMbE5JG3GSe/tmiigC8AMHgdT29Mgfp/KopXZRwcfMR2PYHvRRQBKDkL7lQccZzgHp7VG3f22gewwTRRQARfMoY8nJ5rQsVXzJDtXO1R0HcPnt1wBRRQBm3PEzqMAKXwAAMck8H6iqC/Mxzzxn8ST6UUUAPQ8sOwBI/76A/qarSE5f/dB/EhT/Mn86KKAMG8JLOp6bVGMDocZGfSuK1VVFxGQoziLkjP3thPX6n+lFFAD7oBHCqMDy1OOvO4ryTyeAK5HXHdbqLazASQ7XXJ2svmSDBXp0UA8cgY6UUUAV9EjT7WDsUkOACRk8gZ6/U16zaEmFRnhGZFHoqHao/BQPyoooA0RbQS28okiVxk8Nnsykd+DkVnqisgDAEDZwenYdKKKACSKMEqEAXJIAzxyehzwKwp0UToQB8ygtnkE715weB949PWiigDEv1WbUrNJVV1jQyplQGV3jmjc7wASCgAIzg45FXdZUf2feKMqPsEoBUlGAMcg+V1IKnHcHI7UUUAcBr+l6fcaNBDcWsc8ccMIRZt0pG2PglnYlm4HJJNfEHifRNKsPiNpE9nYw283mFfMjDBgpLEqMscDgdPTHSiigD9CfBRJ0mHJ/wCWCfXggdfoava2zC0nIPK+aFPcBVTAz3A/rRRQB8JfGqWQadfYdhiKUjBwMlBkkd6/lj/bPke4utUsrhjcWt1Jdy3EU+JvNkEsqh2eQFgQoAGCMAAdqKKAP55/iFplhFqN6I7WJAt1NgANgYlIAxnphRXnekRxrcphFws7kAqCAUTK8EY6j8e9FFAH6V/sookmupcvHG06xW8ayeWgIR0XcuAuOcnt3r+of9lu3hs7bTHto1iaSzsA5XJLCVk8wHcTwf07UUUAfs98OVVPLdFVWmtrdpCqhdxVQF4AwMADpX0LYgG3JPJx1JJ7qv8AIn86KKAI4SRcFQeN44/Bf8T+da87MIpgGIwpIwcc7GPbrzRRQB5ZcEzCaOUmRGaQFXJORnbjJPox/OvFtbiih1krHGiqsUm0bQSu2Jiu0kErye1FFAHA+JoYxpVzcBR5pjcF8k8GUKcKTgHAHIGa+UYnbS/HFnNp7G1kuEu3naI8SvEE8pnVsgsuTt447UUUAfQV14g1qDQtQuYtRuUnhtbaSOQMCyu0+GblcE49c15t4UvLrV/F/iSy1OZr21urWze5gn2skzXFuzzb+MkFgDjOB2AoooA968D+A/B2majLd2HhzSra6mKPLOlspkd5kVpZGZycyMWbLdeetfTOh2NpbQIsECRqoAULnCjaThQTwM0UUAek6ZbwOI98athGIznrux6+hNduttAEQiGMFlZWIUAlV+ZVJHUAsxx7miigBsijYwywBRl4Zlwu0nAIPy8gdKqQu5dQTkfKvIB4BUY5HpRRQB0EUUU24SxpJsZgu5QduDgY444rYiijSPKoq43gYAGArMFx6cAflRRQBaBKjI4OW6Af7NIzuVUbjy2D0HRmA6d8AflRRQA24OC2ONrOo9grsB/6CPyqlGzbH5P3UPXnJbBOfpRRQB+cv/BSbwt4f1v4E+ItR1XSra9vtLtZWsLmXzBLbF0JbYUcZyfXNfzKaDbxfZhGU3I0drGVdmceWPNcRjex2pvjQ4GBlBxxRRQB9K/DC9u4dUSGO5nEUEBtYkaR5FS3uIyk0IEhPyMrsOem44xmv0Ntz9n0uykgAikNvHLvjAUiRCu1lIHy/dXpgHHNFFAHqPhuSS5tj57vIRJC4YsQ27LKcspBYYA4Jxx0qx4lu7mK2ghjlZIxLI21cAszAkl2xl+g+8TjtRRQAmjOxbT1OCsqXLyAqpDOLFGDYI4YNI5BHTP0rn9Rnls9bghtnMcR1c2pjwHQwFypjIkBzx3689aKKAOq8T2FpDf6FaxxbYLnyzPHvkIkLXkqtlmckAqijAIGBXivxCsrPSrzUItPs7S1SQRysY7aAuZGto8uJXjLKT3wRmiigDx61lks4rf7M5i860szLt5EhkuRvLBs5JxzXverzyJoCyIwV0kt9rKiKRv0y3lbovOZJHPP970oooA/Ob9t8/2n+y/+0JDqGL2K38D/AGqGO5USrFcW9gl3DKgcHDrcAMPcenFfxTSku4diSzMjFiTknHU0UUAXoJpUyiyMq+XOu0HjBViQPSr4dzLYqWJVbddoPON0gzj2+ZvzoooA015huM87ZYgvsCHBx6dBVl0SGzt5IlCOyKSy8E7wS30yQKKKANpoo1kv41UBFsS4GSfmLckknJP1rg5QEkfbkYYgckkcsOpPoBRRQBPD291RT9COR+p/Or8P/HlqLcZRIghwMqHY7gp7A4oooAR/ltbd1+VjAxLLwSRkgnHU/MeevNZMrFY1IPJRn5APzgthhkfK3HUUUUAQKTJGWcl2kd95YklsFWGT3+Yk/U1SV3LzgsSA2R7HYvOfWiigCxFJIsqKGO0BWAODgyYLnn1NWgTLNZ+YS28OrEk5KlskEj3oooAs6oBa6xdxQfIkLMsa5L7QN2Bl8k9B1zWxo3zR3MjEmSILJG+SGRw4+ZWB4NFFAEGtov2aR+dwuI1B3MThkbPU9TtHPXiuSQlUkYHDKuVb+IHZnIbqDkD8qKKAK+9iN5OWDJg4Hcc5GOT8x6+tUbgkLIASP3jrwccfNxmiigCkrEuiE5XCnHudwPPXpX60f8EXUW5/bs+H9vOPMh/sDxiPLJKj/kCzsOVIP3gD160UUAf2l61plj9usoRBtijlt9qrJMmN1suclZAWzk5yTWNfRpZzsbUGEs8jMUZgSwAAbJP3gFHPX8zRRQBzt5PMs9sFkIDtIXHBDkoGJYEYY7gDz6D0ryvx9qN7Y33l2s7RK13DGflR28uSJnZVeRSVG4AjBGO2KKKAOo8FSyXEKNM3mFkXOVUZ++c4AxkEAj0PIwa9Wh+SS3Vfu+Sz4PzDcgj2nDZ4GTx0zzjNFFAHlviskXzID8qncoPOCsrgEZ74Rfy9zXmGt6Tp13K7XFqkrFLhiSXGWVQwY7XGWyBz14HPFFFAHgN1CmnaikVl5ltG2prCyRyy4aN96srbnOQVABzzhQOgFfkr/wAFN9NsdP8AGXw/urO3S3uL+1SK7lQvunjElzhX3McDgdMGiigD54+H8UcUHheyjRUtL68Y3kCjCXBR1VDL3barMB6Z4r2fx4BaDS1t8xJJM6ugZijKpZFBRiRjaiDpyF5oooA86Z2g8QeDWiwjXC31pOQq5ltijZhbI5T5F/KsXQoInvtbhdA0UevXpjjJOxDJcMrMq54bDNg9RnjGBRRQB9k+A9OsV0fUMWsIL2bJI+395IotyQHk+8/J7kmv0a/Znghm+H880savIojKs2TtJxkqucLnaOg7UUUAZ3xVtbe1vTb20SQQ3T21xPHHlVkmTT2lWQ4PDeYzHjAJPNct4RtoNQtWS9jFwgvYmCSFtu7LHJAIycgdfp0oooA6XVSTfPDkiIBGCKSoDRxDY3ykcjJx6ZrsvA8aSWlvI6K7vPtd2G53URbwrMeWG7nB9T6miigD8eP+CltvAvxc0OMRqEOhWJI56yXN1vOc9Tk/TPFfmL58sbSbGxtkEajCkBFbCrgjkAAUUUAUZZGmeUSkN5Y3R/KoKF2bdsKgbV46DgdgK564jjN0CUUkOpBwMg57HsOT+dFFAHofgS2gm12GOSNXQzOCDnkK7Y5Bzngc9eK6TXflUSL8rmRskcZ2l1GR0PCjt79c0UUAZlpLIbjl2OeCCcjGyRunb5sflSoP3l2Mk+XJsQkksqNINyhic85PeiigDK+x20ssCPECssV00igsodkhLIzbWGWB6HrXOyEqgAJwGyASWGVuIwpwxOTgn86KKAJ3ZmOmoT8k0QEijAUhklLAAcLnYmcY6VVceTJciPKhVnKjJIUhQwIDE4Of50UUAce0shlPznkOxPcsWwST3PzHr6561SuFBlspCWLyS229tzZOSynvx8oA4oooA0NXuZxeG18xjBFHmOM4IjLvuYoSMqSQM8095ZEtJtjbd0sJOFXGQuAVGPlOO4xRRQB6H4LnmS5sykjqW+ygkEg4MsoIz2Hyr/3yK+jfiBDF/wAI1pV/sU3bLGhmPLbXgVmUKflUbiTwBzyKKKAPmrWVC2kUozvOpNCSxLDytqjbtYkD64znnOa/Qn9gm1gu/jt4RhuYxPFpnh2/1CwjkZmS1vZNMHmXMalseadq5JzkqD1oooA89+N9/eaz8QfGl7qlzNeXcfinWdlxK5Eq+Xu2DcmMquxcDoMcCvFLB3e/tQzMRIIt+CVJ3SENyuMZHXHr7miigDovFg+z+GvFMkBMbyWMCOyk5KyrE0i8nhWLNkD1NfDV/wD8fMC4BDWiM2VBJbzOTkjINFFAH9D/APwQl1nVIfFfiexjvJRZvDC7Wx2vEzJKxQlXU9Cq4+lf172c8smlWRdyTNbRPLwBuZ7dSxwBxknoMAdqKKAMvXdK0648J6os9nBMJNOu5nEq+ZmUwFtwLE7eQOBge1fDc9nbLZyMIULaXpuqyaezgubZ1QRqULk5whIAbI5oooA/jY/4KY/ETxv4o+OuuaTr/iTUtS0vSNUkh0zTpZI47KzjcEt5VtBGib/3afMQWAQAHAFfmlqbsLmSPcdirlUJyoOxecHv8x/OiigDd8Nxo9vK7IrMI2wSoOMqcnBGM8detdRFDEtreMEUMflzjnAAwB6dT09T60UUAZNpFG8cjugZvMABPOAXUHH4E/nWOxIVQDgMzIfddyjHtx360UUAP04CW+jt5AGhlKrJGejKJo3AJHP3kU9e1erSW0FpG32eNYsFMBSSBuXB4Ykf4dqKKAPdP2evDujeK/jN8PtG8Q2Kanpl1rOmxXFpLLPHHNGZGcxu1vKjMhYDI3YIGDxxX9fXwv8ADHh/QdBuY9G0mz0yO2sXEKWUXkIoijSOMFUIDgIMfNnPfOTRRQB9IWdzNJrOk28jl4YYQIo3CsqbERVI3DqFyM9eT6mukstL066sLqS4tIZJJLq1d5Nu2RmlkjaQl0IOCxJIzjnpRRQB2F5++0vyZPmj8qMFcYJC4I3MuC3vk896+eL+GNdesYAgENzclJ4+dkqszIwYE8/KAPWiigDyHxLGguXgAxC8rK6AkBlDyYUkHOOBxntXG2FtBZy6vLbRiGRIJI0ZWYlFZwDs3MdrYJ5HI7GiigCeyBj2RIziOf7JJKpkdvMeRl3lmZie54zgdgK9f8DotvqV2sKhAIpSONxBVExhmyRyM9evPWiigD2B/wDTdHgjuszIJUYKxOAyszLjbjADIpx0yM9zn48+MVxPa3V7e28rxXUMbLFMrHdGpuNpCqeAMAdu1FFAHMeBL+7k8XaXI87lm09JTgKoMgcDzCqqBvwBk4ycZOTXn37XGtapY+HLqW0vJLeS5nKzNGsY3hVuFA27MLhWYcAdTRRQB+L+pE3keqz3RM0yzIgkcndsjad1U4xld3Jz175r3T9ny3givZbiOJEnWCILIqgMP3+ePxJoooA/aPwjpljD4ItriKALN9tt4jJ5kpZo0RmVG3Ody7uxznHOcVxOnWdrPrUUE0EckS3LzKjrkLKSil1PVSVkcHHUNg0UUAe0S2dquqoqwRhYGVIVA+VFa38wqFzjG855ri/iRaW0ejXsyRBJEBKOpYFSyR7sYbuWb86KKAPMPCVhZ3nhCU3dvHcmJrox+ePN2Hc5GN5OME8enavnD4gW0Fhr2hxWcSW8VzBfC4jjGEmJmmUNIv8AE4EaYb7ylAQQQDRRQB5d4eke41Wxt5jvhacu0ZACs+1I9zbQMnYSPx9a/SDw3BFffDuZrtPPNqLdbfeWxEPIR/lVSBnc7nOM89aKKAKumO1pa6fbWxEMN/qWnpeLGADcIVBMcj43GPIHyggfKOOBjx74sa3qwTxLpwvpxYw/u4rYFRGiZHC4XOeOuc+/JoooAm+B13cX+k/Z7yVrmGDxEkEKyhWMUQtBJsR8blBc5POTgZzgV9B6n8t3rCrkCC0tjCMn90XklV9h/hyFX/vkHqKKKAMjwIWnbX4JnklhjuEiRHkdgkbXPlsqktlQY1UcHOBXo0mm2KaW0K26LFDfKkSAsFRJYSZFADcqSASD6UUUAf/Z</stereopairdata>
</file>

<file path=customXml/item729.xml><?xml version="1.0" encoding="utf-8"?>
<zdepth>4</zdepth>
</file>

<file path=customXml/item73.xml><?xml version="1.0" encoding="utf-8"?>
<zdepth>2</zdepth>
</file>

<file path=customXml/item730.xml><?xml version="1.0" encoding="utf-8"?>
<zdepth>2</zdepth>
</file>

<file path=customXml/item731.xml><?xml version="1.0" encoding="utf-8"?>
<extrudness>0.5</extrudness>
</file>

<file path=customXml/item732.xml><?xml version="1.0" encoding="utf-8"?>
<zdepth>2</zdepth>
</file>

<file path=customXml/item733.xml><?xml version="1.0" encoding="utf-8"?>
<extrudness>0.1</extrudness>
</file>

<file path=customXml/item734.xml><?xml version="1.0" encoding="utf-8"?>
<extrudness>0.3</extrudness>
</file>

<file path=customXml/item735.xml><?xml version="1.0" encoding="utf-8"?>
<extrudness>0.3</extrudness>
</file>

<file path=customXml/item736.xml><?xml version="1.0" encoding="utf-8"?>
<zdepth>0</zdepth>
</file>

<file path=customXml/item737.xml><?xml version="1.0" encoding="utf-8"?>
<CamOriX>0.017188</CamOriX>
</file>

<file path=customXml/item738.xml><?xml version="1.0" encoding="utf-8"?>
<extrudness>0.3</extrudness>
</file>

<file path=customXml/item739.xml><?xml version="1.0" encoding="utf-8"?>
<extrudness>0.3</extrudness>
</file>

<file path=customXml/item74.xml><?xml version="1.0" encoding="utf-8"?>
<zdepth>2</zdepth>
</file>

<file path=customXml/item740.xml><?xml version="1.0" encoding="utf-8"?>
<zdepth>-1</zdepth>
</file>

<file path=customXml/item741.xml><?xml version="1.0" encoding="utf-8"?>
<extrudness>0.2</extrudness>
</file>

<file path=customXml/item742.xml><?xml version="1.0" encoding="utf-8"?>
<zdepth>3</zdepth>
</file>

<file path=customXml/item743.xml><?xml version="1.0" encoding="utf-8"?>
<zdepth>2</zdepth>
</file>

<file path=customXml/item744.xml><?xml version="1.0" encoding="utf-8"?>
<zdepth>0</zdepth>
</file>

<file path=customXml/item745.xml><?xml version="1.0" encoding="utf-8"?>
<extrudness>0.3</extrudness>
</file>

<file path=customXml/item746.xml><?xml version="1.0" encoding="utf-8"?>
<extrudness>0.3</extrudness>
</file>

<file path=customXml/item747.xml><?xml version="1.0" encoding="utf-8"?>
<extrudness>0.5</extrudness>
</file>

<file path=customXml/item748.xml><?xml version="1.0" encoding="utf-8"?>
<extrudness>0.5</extrudness>
</file>

<file path=customXml/item749.xml><?xml version="1.0" encoding="utf-8"?>
<zdepth>1</zdepth>
</file>

<file path=customXml/item75.xml><?xml version="1.0" encoding="utf-8"?>
<extrudness>0.5</extrudness>
</file>

<file path=customXml/item750.xml><?xml version="1.0" encoding="utf-8"?>
<CamOriY>-0.0349009</CamOriY>
</file>

<file path=customXml/item751.xml><?xml version="1.0" encoding="utf-8"?>
<extrudness>0.2</extrudness>
</file>

<file path=customXml/item752.xml><?xml version="1.0" encoding="utf-8"?>
<extrudness>0.5</extrudness>
</file>

<file path=customXml/item753.xml><?xml version="1.0" encoding="utf-8"?>
<zdepth>0</zdepth>
</file>

<file path=customXml/item754.xml><?xml version="1.0" encoding="utf-8"?>
<CamPosZ>540.445</CamPosZ>
</file>

<file path=customXml/item755.xml><?xml version="1.0" encoding="utf-8"?>
<extrudness>0.4</extrudness>
</file>

<file path=customXml/item756.xml><?xml version="1.0" encoding="utf-8"?>
<CamOriX>-2.43069E-08</CamOriX>
</file>

<file path=customXml/item757.xml><?xml version="1.0" encoding="utf-8"?>
<zdepth>0</zdepth>
</file>

<file path=customXml/item758.xml><?xml version="1.0" encoding="utf-8"?>
<extrudness>0.5</extrudness>
</file>

<file path=customXml/item759.xml><?xml version="1.0" encoding="utf-8"?>
<zdepth>2</zdepth>
</file>

<file path=customXml/item76.xml><?xml version="1.0" encoding="utf-8"?>
<CamPosZ>668.901</CamPosZ>
</file>

<file path=customXml/item760.xml><?xml version="1.0" encoding="utf-8"?>
<extrudness>0.4</extrudness>
</file>

<file path=customXml/item761.xml><?xml version="1.0" encoding="utf-8"?>
<zdepth>0</zdepth>
</file>

<file path=customXml/item762.xml><?xml version="1.0" encoding="utf-8"?>
<extrudness>0.3</extrudness>
</file>

<file path=customXml/item763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atHNreR3MrAKTwD1FbuoEzBJ1GQy/pXPLC13diWXIhjA46Z9a372Ty9Kj2gkkFQPT0rz5tnehtteLJprAcmPrimaCALqR24BbI+lR6XALaxdX5Lgk59asaGFkuZABwOKqkxySa1Lz6tJDI8e3IDcHFCau4IYgYzzxVSWM+a4YdGIpojHTGRXRcj2CZrrrUXPBz9alXWLdiueMn1rDEaZNOKqFz2qkx/V1Y6MahbdBIv504XsDnAcZPvXMYHqfzp8bFSCGOD71fMT7BG9eTR+Q656gjr7VzEgVXOcgE+tXHdiMliQfetWzsYLi0R2XJIzmhWbuTOPIjnVjiI5P60gtk3ZDCumOjWx7EfjTG0OAnILD8aZkpGB5OVwGFNEMqH5WBH0rebQUP3XI/E1GdDYHAk4/GgOZGSFkAzuBz7U8POn3RkdzitE6DIOVlX8jUZ0e5U4DZ+maEPmVioLqZOi/pUiahMpGV/SnnSbtTkDI+lRGxvFPMJ/KmK6LA1iUcYH5U5NbKE5Xr9KqGCccGE5HtTSkgzui6e1AXRqx67Hj5hn6VINcgJA2n86wdyg8rSiROm3FAWR0g1O3K53AfjUgvoGTcGGPrXNZQj72PxpDIApxJ26ZqkiWkdWk0cjDawPFS9qxNBkWdHyxLRkDr2rbHSpasQwAxR3oFFIAooNIc7eKAM7W9QXTtOeUkBj8q59TXlFzMCDwckkk+5NdV4z1U3F0LNT8kIywHrXGTNkkGrjZKyIvdkEpz+NSzEQWccS/efBIqKECScA9ByaSSTzbosDkDgD6VYiQYVcUhPApGOQaYTwKaAcTwaQnikJ4NMJp9RIcWA5q1Yx4Qse9UWySAO5rThwkQFMpInzxRmmA8UA1IWJgehpxNRA9KCaAH5ozTAaM0EtDyeKjp2eKbmmAdqTuKXtRjkUAFLjpSYp/pVANI+UUzHNSkcU3bzR0BEZFJipCpBppFHQTGig0DrQRQ9g6ADipUbkVDSg4NIEaUFx5eCSK3tL8Qm32oQMDvXJI5zyalWQg5DdKho0iz1Wy1KC7GFIBPQE9auDpXl1lqc9u4Ik4BzXVaV4nRsRT9MYBzWbVi73Oo9KWooZ47hA8bAgjt2qTNIAPSufu5vJ1OQEcEc10PUVzWrKTq+B0IFCJZBdsPJCr0EmTUusSGLQ3kUZyoU/jQ0KywNEP9YDn8ah1ffJ4ekTo6AEj6VhUN6bOPJ2XNuAc4NbOugyTWsv8IjxWHIGjlhduhYYNb+tyLGLDGNjqQ3txWDub7GHgR3yhuxGa7G/hLiCPBEZTcDXFzlY73MjctjHPWutZ5ms4AXDOFyABzihITZPb2v2qCSJeDwabeW0IsBFBkTGQK2TkAfT8aLKVop5XU5xjAHfio11B59UmWSIopAOcAAEV3Rd4I4U3zssX+mRQ6N5MmcuOx7+tLZLBceHZLZWw6DbgnvVG7v2Sdr2bMqoMCNTjn6dKraPJNdm4uwfLRDllPf8AKhImTbdi3HCxu4b4DD26ESA9x6iq/haZXtLgr937Q2PpVhb6OG9h83iORDuGexqtoCC2uLuNR8nnbl9CKxrLQ6KatY6W2YTWO4EdwB6Vb03CwGMfdXgH19azbJBCZeSS7HAz0FXtLJAKnoOg/GsaW5pNaGlRSUvaus5xaQ0tJQAlHegGkB5pMYp60p6UmeaUnildAJ6UtA6UtUISlpKWgApDS0lAGB4ujY6aso6Rtk/Subja4MMhRR5TFSRjk/Q113iJN+kyA9CRn864+SVYZXQscLENoBxk1lLRmsdUimQj3TgcjGQAepPatMpAzLeqCDDGQVJ5Bz3rKSPFxvY4UDgnpntWraBU0t4pAQZzksegIrKTOqKXUZBG00kYX5lUFmxUeuyE28dxF1BwCelW7GWOzczj7jMIyDzweprP1+EWrGNWzCzZHPTJqGaN3QSRrc6UZrjgdAemTWVHbixt5dp3BuSR271r20K3KJpk8wCTnMbDIrKkC6dfTWkjB4Y8jOeuB6n6VaMGznr8EyCQjA7UaVJ5bsM5yCPzqS/IkG5RgDIAqtYnEp+tbrYxe50mnl44HjVSVkByR2yMVaXdbaSUHLAYwPSmaWDHZeYxB3tgD2pslvLDOyrKCh5JIJrF7mi2Oe1OPy5HP94jj0pbQNLp/kgfI0gBPoMUutRrHcysr7icZGelWNHlEWnOzKD84OMe1arYze522j3FvG39nRnJijAJzVGSCO01dWUny5wQCT3qh4bklhkvb+SNpEICgj3+tac8i6neWUEWAEOcj1x0rGKvItvQfoTectqygnbMQPr0rtkkZ5zHKMYHHvXG6SY7HySoyEuCH9uetds6iQeYhGSOCK7GrHLFasztUAso2nU53EAL35qvphey85nQ5cAgfjV6BWuZ3WdchAAAR1PrTr+4gtlEbKC0gKg+lJGjs1YrW5jvdNaJDkpkj35zVa5mWaK4WMbWRRlTyT9Ku20KabIIz9x1ABPTI61keJT5F1b3CfIQcEDgOKmWhVNWVilo8dzczGO4XFsSfmxjB+tT6vHObd0jYSRR4OQPSrWoEJpkcFqQGlHmEjqOOlOsUEmi3a8kmMnk5OcVSegNJIrxyD+w7sj75kGabpWdyMnVEYSfXFFkryaLcqw4Ch1Prin6ZGYbZUb78vOfXIrkmtblRWhdhg+0RCBD8oQMTV6xkCKEHIPH6VmW8rxzvEpxhPnPoKsaPLvmcdQPun3rSmyZl6W78uQrtIbGRTo51niCsMPnOKhuUzfwscZIIIqQw7HVlB3jg/Sug57E1uMRAehqyOlVoztWQ/3T0qwpyoNSWth9FFFABRRRQAlFFFAC0UUUAFFFFABRRRQAUUUUAFFFFABRRRQAUUUUAFFFFIAooooAKKKKACiiigCN/uH6GuV1DnH411bjKkeormLpP3pB6L1/OqKWpNp7iS0wnVRzWTcx3KyvMYiYwck46CrksnlxFoDtGOaj0vVdzsLgA27qeSOv40xcvKzMu1t2eOUP8rL1zxWdrtsWEToclY+PpVq7skmfc0hjiLEoMkHHarN20SabJ5gBbYAp9ahmqs0ci0hZ0XuD/SmysAqk9d4qXymjCM3X1qKcZj3ejiqjqyG7HolpayahEZMfcUAY7jAqzEYYYjEgO8gggnOKn0aVIdPhbgbgM+wI60zVYTK6y2ibhnDFemKmvBtaG2GqJvlYy1KwqTIw2ngH3A4otjHCqzu2A4Kg561W0e7SWe4tLjAYgsAe3HNVJp5f7EMaLvkhJERHck/rXHCm9zpqNqbRfctKx0kg5f5gewGKLrydHjitLXJfq2TntVPRdSnt40S6iMtwMmSQAYHoOea3ri3t9U8twwDIckjrXRCaSMKylbRaC6fJKbYySjAxxxiqjSfbJw44hjPLevP/ANapdclaGyW2tj+8YgADqBnmp44lWEKAAmPmAHOaxqVbuyCmuWN2tyohDsY5SPKfJQ98Z9aS9kLMhVSYYsAH1/Gs+9WVpxcISAh2qntV2O6R1TyyGVRgjrkmuac3bQ6nSs1JblGX7QmpRsiEISCSR2rS1W6DtZ26EFpJRn6AGnPEI42mncAYyD0rFsp3u78FlPyEGMmqwzd9RVHGavJ7HN+OALfxER3K5rHi3XMbRqPmz0rZ8fgr4iQtySgzWDbXDW16CoyW4A969B6HBDVXNPw1dtZavESuTG/zfTvW/wCKbwavND5SECJsAHrmufs5YrXUvNkwC3UH1q7fS5je6iyEJwB/WsXc2VkZglDalIAfmC4/GsiQtuUsCCCRW1o0cUz3cpOWEZI+tZNwWCIzgZJJqoshjdSZJJI2U5JHI9KqKOSD6U+5kEjIw4IqMHOfWtCLk7KVt0x1q4UWOGPacuw5FVI8lEB65rT0mH7TqBZ+RGMkVMhmjp8QBjyhUggHJ60sYS017zC2TJnAFdHc20M3hz7VGADCM8DBNc7cLugtb6MEsCM9+Ky6mi2KGrSedEZGBBEhGDWZZmIuyzHAAOOcVoapcfaYGbZsCyEEVkqgPzc9K1iRIrvIFk2+ppQTu47mkdQZCccCnxEKSWqyC0D8u3HNaOn3iQwmI9SRissymMhiOtOtiGnR24AbP61L2GekCWe+W3TbiNUBc4o1OP8AcowPzCSr1tcxyW8UdsgJ2AkgA9qztRDmzfact5oFYw+Mp/CzZFj9rQRrnAjzmprNC9gx6MCRipLK7S2tEaXABAGah1AS2couIgTDJjIHQZrprRbVzGhVTurjba3k0+U3smCHIyB2FaV/dqtmXBB3Kce9RhB5DRySAh1yPYVkhZ4p4opDujjOVPqKwV0dUYxbu2TafcKti0TKQ75J9qy2b7NcBpOBWtki4eQKChwSAMYxUNhFHqN7IxXMSgj8aLtsbipXb2NS5iS709VJwpXINQ6XLFc2r2BbJjAGR3qsJ5FX7LICpHC56kU+K3FqjT2rgOoywPOacHysiVP3bGgmmqsysxIEeNvNU9VuzLMIYFLFCCSOlSahqhWzRo+XlGAB1GadpsAtrRRJ80hySTyaqdRNkwp8iuwLtLECRgL1rJ8RGEQQSZ6vgc1s3dzHb2rgKCzgjHvWFqsaDRoy/LhgcE1vSqJqyOOtQm5qXQLKWW81OaOTAjijGTjuOa2NItiI/tbdWBIH41zOltIZ5jAwy4AkB5IrrrKaFbBI/MUMFwQfWueTSbudHQq6jd5xgcZ61Tt42nk3DkVfnhV7UjGSxODUVpC1tabTy/rUOSIauOIEYweKrSZkuDGgycg04O08xXaQPeo5JGVGEETFz1brVU2mZONivqdyIV+zxEOxPOO3FPtI/JgEknBPOKrW0BV2klOXz37VJcyEqQ3AUcmqkrIhrUW0v2GpEAcEdatanJ5kTSL1ArNsZBcyGSNcADAPrV+7BMO0dxzXLOKtc1juWYdSik04FyAQB39qu2NzFcxgKwJA6A1zLKscfl54xTIZ3tsmJiPxrkcbu5rc3tRvEg3RxsDuHIPNYokEaE+lVXu2kkyx5PU1Be3arEVU8mtYITZqW2oozADHSta0ChPMkbA61waXMpI28GtW0u7p18t2O0c5FRJajRvTairXIX+AHite0jhuYNwB/OuXYKLfeT8xNX7GaaJAY8kDqK1ozUXZiZ0sEIhUgHgnNSGq9pdrcxAjhu4PUVOTwa9GLT2AUUjHApENOIyKbAQU403FONJAJ/DS9qQ9KXtVC6mH4kOYEVfvk8VhvbFm2kgNgZB9cV0WtRbo0fqVPAriZb2SPUmEjYJOMGsKyujop7FG5jW2uJBMcZ4OazNRRYUQocgjj3rd1h4Lkgry6DnHc1z8w86eNZfkAOOelTBFSeh0btNbGGIr+7PJOOoreZklhj24ZcZPsayL+TzLaGBADIeBjsK19Mt1ttMCyNlhwSa5ps2iiKKQSQORxgkAVDpjSDWGWPhcDPtUWliaeWcyDbHuO3jrV6xAS6Maj53Oc0U7jZE80n9oTI/QNVohjbO6DLLzioLlW+0uGGGzk1egBClcdRXWloQ6jTMaO9cxNKRjBxV3T5xdTpG/AbvUS20SpcQScFjlTUOlgLcIrNjBAB980lubKTcdDqP7IhYd/wA6YdFTPU4+tXreJkGS+4Gp8e9auxxOpJPc586ZOJCuPlB4OO1a1pbtDAqZxjjFWSRnmlHTNSpK5Mqja1GhSO+adg06iruZ3GgmlPrS0UXEhM0daXFFFwG9+lAA9KdSYouMQop/hH5UhijPVFP4Cniii4EJtYT/AMsl/IVG9hbv1jA+gAq1RTuF2UTpNqTnafzqJ9Et26Aj8atXFwINpyDlgCKsA5ANO7Qk7mZZ6abC8LRnMcgwR71pk4GTRSkZBFDdwEBBHBpetQxwmJyQSQfU1NSAQmmTSrHEzsQABnJpZN2w7eD2zXB65rsz3z24kHlqcEDjJpqzHbQ5jVJHk1K4mLEh3J5NZsr55zzWhekMzN681mAFpQo5yaaio7MytYcCYrd5D1fgVDHgAn1p1zJlxGDwoxj3pgOBWgDi1G7NNzSZqgHZpCeKbnmkJoBEkILOfQVeV+mKpwHbk+tTB6TZaLIfilDdKrCSnh6Q2Wg3ApS1Vw/FO30xMlB5pc1EGpQaSZLRMOaSoyxK4HXNOJ5qxWFzTjjimZpcg8igLC08dRTBzQ7heNwJHBFUlcSJ9pZcqpJ7Ad60bTQL+8j8yNCD3BHStnwfpSPB9rnUHcf3akdQK27vTxHeieO5EIbjYSRk/hUykk7GnKef3ljPZNtuYzGQcZIqoVO0EEEE84r0q6ZCgh1S3DIeswAAHH51z+reERsN5pkm9Dzs5JI9qSkTynJkAUhGanmglhfZLCyn1PQ0wLnkVVxNEJFNPWpiOtRkc0iRpOKcrkd6aRTTwaAJ1kx3qzFcspBBxWeCRTw5FS0UnY6Kw1y4tWBVzjuDXXab4it7sBZSEc9yeDXmIlI71It26chyD25qXEtM9jWRXXKsCPUVgXbINYZ3YYA4rjNN8W3dk4WRi8fcdz+NdNb6jYauwkjlCzYAKk1NrDeokbyTXUgjOCamu42fQ7gFssAcmlSI2peV1wpGQfWoxJu0O7OcgKefwrmqJm1M4a6kLwoAchWFb2uHMGluxxG45PvxXPTDMBGMHPFbGqky6HpbKcgHJPp0FZbI1bM3WV3TxuDjgYrsYpwdNsptpBRcMfUYrj9TA2RSg5GMCunglRtOsnByuMEe5FIqxftow9w7R8MACAeh/CsmG6urq9uLjy/3e794ABlQP5Vs2ZAuSoP3lOK5rS47uPWLyPzB5O7MhIOMdhXZTfunDK6mzob2ygu7SGS36ZGcnOaI7BbV0QqVgP3wDg/iaj1AzwaWfsSFgBlSBmn+H9Zkn0wxX0WZVB5wBmtUZPXUZIttdanCzFSkPDAccdqqaa8R1vUIoWDRIV2EfrVm8uEsVDxQFzO2BjH5Vl6Gph127DAhnTcVPUd656y0Omk27XOnt5FWaaIjLEjB9Bip9NfbK7SMA+7bt9qiiUh2MYywwXOM8VGNhuXcMfvjODXLTlaR0SV0dFRSKcqD7UhIHWu25yW1HZoNNDZpSeKlNMdhqnOT2pocGUqDyOtOACL7CmgKT5g7jrWU3qMHlCsFPU9KUtgVXS5hmuTGpBdBzUksoUAdzWPOm9WVYnXlRS01OUFOrsT0IClpKWmIKSiigDO1zjRrlsZ2pkfhXBzzLGbaVBvMiZJ64rv9VdV06YOMgqQfx4rz+aBVMVuxIABKHPvwKlpNm0B0AinjFu5+eTJHPQDpUgt72+t44kBCxOQWA49qRJIzB9qAxNGhQr6HHBxT7aWcwotuCQVJkA6j/PNc0zpgr7lu2SOTNpKCHg+cHPDY71W1sF9OeeQciQEj27VYuQTFBcKQCcEH1XPIqPWozLZiVT+7TG/0J7CoV2aO1jM+X7IGYkY5Qg4I49aypYZZmDMSVJ5Pv9a0rs7rIIOCBkAelULKcs5tmUgyYGT2960SZzvUzb1xGQgGcgjNULV/LZmPrWhqSxxzCFskqSBg1nQjLEe9dC2MpLU7LSNKutS08y27ZEQ+6AcknmphGJtDumJxIBgE9sdapeHTcS2UsUUxQdMgkc/hVuO8RLV9PkUISpyT3NYNq5pFaHL6uircyIDkmMEnPrTNOkY2crYzhgMfWptViaG4ZXHPlgA+opuiSGG3kATcu4FuM4FarYh7nbaPLb2UY0/KkumSDzmmXNn/AGfrFk8GTHJJg89CRXNtHfXWti8sAXWAAkDkEV3FyPtcdoFGGUiU8dDjp+tYp2kW1oP0COAz6g82CnmAEHsehrajlaG4MaAtCwGDnODWLoiRzXGpxscLJJnOeldHNFi1Cx4yoBGR1xXc9Ujm6sg86ciZdmHTBBx1FJHbpeR75T85XBB7GpYJJDNukUAOODjv6Uy88+MhrVcsMhgBnjtUjSMu/u5Z7xdIi4wo+cjPTv61Q1OOVpoILk5EIxkDGa0rvbuhuLUBrhzt9cDvVbzraWJFckzA/vATkgZ6+1RM3inYpteWz2k1uiss0eNpLZyPatLS8yabchVITyiAfU4rDHlPqsjLyuQAc9Qa6S2kW0guLbgokZYEehFVHYxqXSMXTLiSbTpApDAxgEAdKsxSBnsvKbcUYhh6cU3R4PJg8tRw8ZI96h0KFh51w+QzOSoPoODXLUdmaU3eKbL8cbeRIxOJJZCpPt0rT0qNYo3jVcmPjPqcVjtNIdqAEEngf1rcsp4kCwZHmEEkd806bFMrX0ht5I5mBLZ/IVoiZJIRKMYIzmlnt0mXDLn0oW3VbYRDoBiukwGwsCsjHkE1OhBUVWjG0yL9KsR42CpGtiSiiimAUUUUAJRRRQAtFFFABRRRQAUUUUAFFFFABRRRQAUUUUAFFFFABRRRSAKKKKACiiigAooooAQnAJrnroKJZge44roW6Vzk+Hu3DHAU80wI/KhmZYlbAZRu5rFjtGj1ZrVjiFDlT6j0rYjRZIppYzgxjg+1Y4kmkvhkY4ODjrTuN3ZBck3VzhWCLGcAHvUOsWMpgR4ZMiMZIyeaLkSTSlEO07utSajetDbxxYyJAQx/nUspHPNI0yRkjgcGo5gBASf7w/nTpB5brtOUckimXDA7o/Uj+dVT3FPY7wmdBAIv9WYUDADtit2BTp+luZTnuAetRaZbxy2URb78ca5HtiqFzeS3uoMIjmJAQF9SOtPEVklZBhKMpyu3oinZWyxSXOsO2fOj2qo/hPep/Dl8t7pMsciKrRsUUkDnJ60kMq3sJZiIkjJGw8ZJOO1WpNPbS4RLFCXBcEqvbPeuOCc1oelUjFv3nqM03SJLOOW3kkDBjneQSSfTNV7Z20rVGheQ7BySScHPQVbScy3crLITHGvBB4J/+tVedYr+2S2lP78kEsDj6CueomnZB8K11RPJeJeXJkHXgDNPvZZra0mjhJe5OCq9c/hWaYzaThmkCpbnMoPXitazmjurg6k3EZTCg9xVRpt6vcXMmrpaIr6jHPFoa3AU/aHQZTHc9eKoaZYzw6ML0bmL/Ns6nOa2r1mu7iEqCEjJJHqKEnNto1xM0eACxRCB+FbzpLlOeFefPYrfaY5IpGuD+7iHTOMnHSs63mkFh9tWLYokJHA4GeKk0w/aCnmgEyne6enoMVb14eXBDBCoCOwDADoKxw8dbs6MRC14LqcP40mNxq8cjDBK8g/Ws6xSLz3ll6x8jPetDxjEya4jdtgBFUBGJLdyvc44rum1c4IJpWZc8M2EfiPXbi2nyI1BYEHHNWr23k0PWH0+X95GRlCR1B+tHhO6tdF1BJ5ZANwIkyelWddvY9d8Redb4MUEX3x0qG1Y1W5kWsZstVuExgSR5QflWPfFjhSMEEiumIQ3sczEE+SQB69K5vUCXOWG0ljn2qIg1ZFOf94iZUgAYz600DC8dhU1zIWgRNowpyCB1qAP+grUzLcUZCIX4JOMelXra8/s2R5WXORjHrWfNKXs1foQf5VLGGvIt8vAA47ZNTIaOq0+W+m8NzsATHOcYx0GapXM3kNb2a/MFPOO1WtDv2WwNmoDBjwB2qldxyWOqgSoQDgkntWOzNEtClqb+ZDIAu0A4+tZi/dwO1amoTCaGYbMAHIPrWXk+Xkd62iRIrvkMSKVeeSKST71OQEkCrIJpo1kEag9amhjxMsajJ46U1YwQPYcVpaVEDI7MMkDGalso63w/NLYpi6XHmD5SR1FS3ZP2KSUDAEwIJ7io/N83SbR2IyuBx1qzqIP9kyAY2gg5ArC9pXKt7rRdkPm6fGB6ZrVsRJe6aY514K4BxVPRY47i0QOckjgfhT9Xv1sbUWkDASPgDHavQnNOKPOpUZKo2tiqo+zXqWnneZlCc5Jx7U5yHcqGB2nGRVZ7SKJI/JlLSEZZiSavx2nmWyCM/PnJ9awjJLc6a3M2rEM07RuLOFd8kvBI5wK1rO3t9LtdgIJAyT61lQmRNZ3xpvJHzHGcVLrJd2SS3fKOMEDsRTVmzSrNqGhY1WNZbaO8hG5kPAHeqrqtxb795B7gHFWNGDGOQOcpjoecGs2OSOHU5YIyWTrnOR9KmcLSLoVHKF30JLNAl4huG+QDCZ9a2JISrGUMSqgkDNZ9kkdzeGSU4SDgD1Jp95dT3k7WdmMBRhyRng1E6auhQrOo2+wy1zqM8jAfuwcDPrVXxDCIrRVbjB4/pW7CsGn2yKMYHBI7msLxK63VsCpwAQfyNbQhZXRNWun7pnafH5WJ4zyT84q5aSHVL35Q0ccWTnOA35VnSXCjR2WI4kJx9Tmt6xWMadbxQYMuMMR+ua5qmrCOxpMP3cY7DikfGKcQVSNT1A5qNzlse9c09EFiMqEQycADqasQXVg5ESMm48Y71U1FvL06TBwSMCuPieWOUMGIYH1p0qnKzObSOputMkiYlfuHkmsDVbo3FwLG2OSR85FX7nXZ5LBomOGI4OKy9LdbaYvIhcsc5rSdW4kk9TZsrcWdmueBjAPqaLuYi3JHfGKpXdzNczwqvyxKckY9ah1m/UII0OMVi5Nqw7WIJLsrncwJqpJfHlRVCSZnJOTzTo4Wk5INCiK5L9pbdnOTTPLkmkDEnHpViG05HBrTtrJV+Yir0QtStbWGcEip5A0ahUXoRkj0q07rEvUAVWkvgB8oB5rJ6mg9bgzMAy4HSuh0u1cgMR8vv3rmo7lJJQ2AMHmux0zUIrlViQAEDnFVGncVyY2/l3KzR8AjBA6VbGSo9TVW5uRAyswyM4NWQ2UB9a7aa5UFwVCDmnZpock0vetW7oBc0ueaYTgUKc1zqqk7Mdhx6Uo+7TXPyilH3a6E7onqY3iG7WCBFzgk5zXJXdpHdzCWQ7cjOc4rqvEMCzrGhHXnNYtwIQBB/EAB1rGrodFM5WSK5S9MCkFT0bHWqmpnCqGGNpwSOK6OeA2kTBxwQSrHt+Nc1qLK8CEHIB5PrUQZc1odTayW+4vKw80kgAnoK04y0iCMk4JwcVjTRxQWS3hyCxwATWtpgkntzLjCgjmspJGkWx0yBbjZEcKowcUC6S3niYcysRge1MMyx33lqckjp3zTpo1juUJHzngA9hSgrMb2Lc5Et+rEYL9v5Vq29mc5IrHncR31qXOMkCuqQDaD6iu9JWOWbszltZgMFyWIwHHBFZyIVOe+c11Gu24msGbHMZBBrnYwD17Vk07m1OqkrM2dH1CRm8qU5GOCa3M5ANctZukcwLZAPXmuojIKKQcggc1VrqxjVcW7oRhkU5RgAUvWlqIxs7mTYUUUVoIKKKKACiiigAooop2AWkpaKLAFJS0lAFP7Apl3kk85wTVwcCiiqFawUUUUgA0UgYE4BpaBle9mFvZyzMcBFJJ9K8eublpriSUnlmJr0LxbqghEemKQGuQQx/ujtn615vcRyR3Bi2kkHBpdRjGkLAgnJPSoXBjG/oRzV+K2WMB25IOcetZt7MC2B05q0S1oVnk3OW7nk0b6hJ5NJvrRElgNmjNQh/elD+9UBITSZywFNLU0HJqQRZBwop4eoN3ApVajqUTh+aeHqqXwaer0AWg9O31WV/enBuaBFkPTgciq6tTg1AE4anZqENTg1FwsSg8U4HtUQNLv5oTBoezMqlhzjHFdfZ6LpOq2QS1nDzqAWIJPOOa5AHNTWtzNYS+ZaSFCeoJzmq5mhJHVvbXlnBHaMWQwH92ykgEd8+tbcOowXduIb04YAAyg4B9xWFZeLopIRFfxjeOc8DNXpLSK9t1vbGQFJOFXOah3bNNiGe6n1G8fRUcS2+MGQDkfj1rXmmh0HS4rRGLykYjUnJJ/Gq1neW2nRZuITHOO5wM1naTPJdeIZLjUiCMfujjCj8KQGoFhu7VBqdr5JYcNgCsXU/CMsSm4sGEi9cDJyK7d4o5kAZQV7cdK52yu5YfFU1lE3mWrrnJ52n0oUhNHCyRsu4OpVwcEHqDUBHNdH4/hS31S1a3ABkU+aAPyNc6TkCrTuZtakbU3FPIpAOaoQwikzUhHFR4oAQnimM1PI4zTCM0ANJp0cjLyjMp9VOKZTl4pWKTN/TvGM1mgt75fOg9QBkfia6rT59PvrB47KdX80cpnJHtXm7KrKQQD9aZGZ7WQSwSPGR0wSB+VZShcuMrM2tVtJbEus6FOOCR15Naiwq2hWCucxs+SR2qlZ+L1uVFprluJI+gmUAADp161rSQw32k40i6SXymyqDJI9qwlTdjeM02Y2upEixxQ8omQT71sWcZfRrZUPDEAn0rA1EypblbiMxOTkhuorc0eYnS4s8g8L9aw5WtzoTT2NG5ilDAW7fvEA59R3qFY7cahHCGwLnBkGec/WrEckkciErkjGR9am1mztm1O2uUk2Oi5YA8D04rohsctRK7Jr6Roc2MABIHUjOBSWctoixxxBXIGHI7HvWXqUksd0hjbORy1W/Den+VO8gYukgzyc1vFnM0ad1HGdRt0CjAG8Ajqa5gxzWvji4E4wbiIlABgYFdHrNvJL5fkttmjI2n+lYeoCRfF+nRzENIYzkge3Ssqq0NKKszftyRMzAgKUGSaryAJNMi52gg59TTo2/07ynOE2ZPbntSXTguVXpjOfWvLk2md1rm6kuUB6ZAoZiSKhtsvboxPUCpuAKJVJdzmaSY5Bjmkkj34ySADng0gkAIGabLOFB5rX20FHVis2yVxlMetIqhUwOlVmu1CZHNMhvDIxBBGOaiWIi2UoO1xyW0cVw0ij5mHPNTkA4JFU5ZnWUEDjNSyM5Qletcrqa3RTi9C6mAoxTqq2jsYQG6g4q0OlezTlzRTMGrMKKKWtBBSUZopXAzdeYR6PcO3QDNcIXM0kMgHHlknPPpXd68N+j3C9ivOfSvN2ufJt44xksoOMe/+RUtps2hoizcERyIy8E8EevPWr+nzSWDedsykrAYIzx0NGsWMNjpUFzI2HGM5PXIzUeh30V1ZyKxBaPJGffpWbRqpdEPuyyXssSNmHhh7HuKiuZpI9Oe1YZjmOQ/ofepYYjdzi1lyjyAnPTBzRdoy6W/njDxnYQRyCO9ZbM2S01Ocku54rlWK5WMBSMdaIWQXBuJiEycgdMCrKxCbT5pyuVJGD7ipBDb6hYHBxKOwPUVoncxtqYepJtkRlOfMBJJ5xWbDIA7Y5Par12SsixSHBQkE1BFaGRwU4Gck+oroSujCT1OisS9voYEClpJH3NjqBVrUwtxaxXgQqYhmTHGfWqnh7WIdO1DZeqDBsIJOMA4/wAaJrpp3uLSFgY5GIQ9QQawlTdzSM1axQ1k+c0MxYYkhOB7Cqui4FvdA85XAqxqMZgSG3kydikZ7VBoUiwtPvXIODj2q0tBPc6zw04spVg2gmROSRmtqaMW86NG3yuwzz61keF7iF9akfG+JVJB9DWjfXcQgU7sOZMhc8jnisX8RqtUT6UPLa9YcEkk/nXRWbtc28Uh6Y/OsbTESWaZVOfMUEj0JrdXFpFGoHyjg+1dqfuo427SaHyRh4zGOCeh9DUNs5B2zcSDjPYgdDVlmVVLE8AZzWVBM2pObnOyGFzg+uOvP51LZaWhJdW0Foz3gySmcKDwCfaudubRIdl1HJuedvmQHpnrW5d2skxdLeXesi5IOTg1kWjrZXDxXSHJbAYngE+1SzWm31IZ9PNkkMagtIuXYDqQegq/pSte2UzO3M0bL9OKktLa7TU5hcruLDMb44wO1WYYkttaEUZwksZO30J61okrETbldGfppItbSPvHGVJ9eeKqyXS20WUBLRnIAPXmrNohW7VM4Ckgj8aZbskjSiSPHlyFQSBg+lcVZalQ0SRPDiRHvJOM9B0xWppcSqTu5kIySfSsi5jdNLmI4Cn9a1NHvkmURMMTBRn6VVImozRkEonjKfcHBp0rN/D1qvI7ecGMgVQeh71P5gZTnjHU10mFyEE+c47kD+VTwg7Bk1BHzcMeoxUsBOzB9ai+o4O6LFFFFUMKKKKAEooooAWiiigAooooAKKKKACiiigAooooAKKKKACiiigAooooAKKKKQBRRRQAUUUUwGk4BrlbpTJNIFJ5Jrqm6H6VzcuBMCONxP8AOmtWNLQjjUrZmzH3pcEn0ArHvXeC6CoOI8547d603vBGxA5cHGaxr2SU3gJUgEEsTQ1YEx08MZjjulfEZOTzUep2bXNsWg+byyT68VN9ga5twWYpDnOM44p11fwaWjKCHBBXrnORSZSRyDksyLnlTxTWXMhJ/vj+dSxYLknq7Ej6UlyhjLeoI/nTiEtj0K5vZrGSxjgXInhAbjPOKsRW6sEaMqJWOXHp61BCYriC2WQgSGJTHn6VWa4aCd1jJM75EgB4UeuO1c+Ig9zqw8lbli7M0bSCK51FnQAxxnBx0JArUt72O5ZgcbScAH2rL0b5ZnEBzGMZJOc+pqlpPmXWpXVswIRZDvwcFfT6ZqqSdkZ4m6mkOvhFa6gUiPyTdQD0NRWxe3SYTIcMwET+5PrUtzDjVZTglIVAAPJJPei6kKwujgYTLJx37VlNe82zukuakkt7FeTQ5L3WphPKwgCAkgkBie1X7WNrLZDKMLE+B2B4NWbaRbrR4mY4kC884JNODC9iMUq7JUGW7HPaspztsctJuC5JbF07LhEMZVQCCeOo9KztUlN1OtpAuY0OZCOnsKrpcy2xkQAiRuSD2A4plnqibGURnzC2ADjJJoVXmVi1R5HzL5DrOK3ivXkjcHAIIznBFNt7eW8ke7374mJ+XrjBqS5tGE0CwnEmcuPUHrU2V0u28qP7hb52PIBJ6VrRg7lVaqiua+pwfjQk6uB6CsjT7lI1lilPDYIJrZ8dKRqkLAYBTk+vNcyQTIAO9dM0zijNPUv20MX2/MkmI29TWqbaOxmIYnYRkkHGRWJvCMvcjpXTQSw6hpLQMAZgOG9u9YtM0RlWMjXOpSXDH5BGdg9PSsa+LOgZhgknNa+jqIbi6ic4IBwPasm7cNEnsxpxCRTmY7FAqJOpqe5XaEHrzTIVG/npitehl1JS5NoFI5J4q/aQlglsp5OKqQDzCCRgKcVo6dMkGqCSXhAMAn1rNsq2h2GleHLddIe8jdhNFnqTjj2rE1aY6hp8U4GHjIDH15roPDeqomj3sk7BUZmKg/SsNjGdGk9SxYfnWTeppG9jHvHEltINuAAM1liMlNorVuJBJFKhGCoGfeslN3QVtEmSK75LYHWnLnHFNc/MfahN3IHOaszLMLNuwegFTm7kgYiLqwxVPLxxgjk96sQx8LI3I6AVEhncRWMrWFiVf5MAnrVu/mWSxniQ5SMfMc9TUtn5dzptvCj4AQA885qo8UsdnfRyKQgwSSOtYxV2XeyNTTbw2ljbzqpYsuAB3q7aWguC9zdr88jEgHsKpaFJELKF5CCiDIz0rZaZJFEq4CAYIHcV11YNxTRz06653FFG3jhXU5AzfuVGQSahhE8TTakjkw5IC+2cZpTb/wBqXoEBKxKMEg9TWvJDEtt9hUYJXAHrWCi2jqdo7la3DWkskkmMSjI4qrpVwrNLaTKcbyUc980tsJ5pXtrg/PGOAB2qQDzEQRJgwPuYAckDrUtuLG4Jobe3Q01PIjOXY4IHfNLFaxW6I7j53I5PXJp1siX9xLcuvCHAzUTXcct6sUhwinqTwKhzbdzRJRjyr5lpIUe/WNTiPbuOD1PpTrqFln+1W2AwwHHqBVRFkkEt1bvlYnwoHcDrV+a4AkiKDKyLjjuTQ29zGNOMX7vULsx3FmZY2yM5PPSsbUbd101pX4UjIzVuLdptwYJMtBOxIJ7Z7U7xLDJJphWH7qjnjpXZRqXVmctahaaktjmVhHmRLnCE5yfWut0iGOIOVOSQCMmuYkYeTErDABHP861JNVj07ynjy/mHAANc9TRs1im0bk2d+O+KjHLiiGQzRB24JFOQfvBXJPVFGdr7lbIAeua5YsTkjrXSa4dzBO2KwhDhiMdTWN7PU5arG2VrJcyksSQOoqxLC8I2qPpxWlpluEU4HUc0l3Gcn5enWi9yqb0MlpmhgY4y54AFZhsrq4JZwefWuitI4yS7rkg8CrvlIVBCgD6VvG1i2zlrfTGBG4VfisggxxWq0IBPFRumORTbJRWS32jIAqUDAANABLda0LeyimALsBWbZSRjXLQkFJHAJ6c0kehXcyCSJSYyMg461t3OgQyoSCST0INXbNbu3hjiCZjQAcjqK1ptdQscdDARcCPBxnk11mnw20aI0bYkxyM1bl0uyf5wNpPfNSWthFDlgQx7c12RUejE0Q6qVFkGJG4Hp61PpkxuNPRjwen5VS1XT7i5zJG2AoyBzzVjRRssQhOCDyKbXYEi+BjmlJxSnA6moiw5ycAd655KT2Za1I5LhQ+wnk0ofAqpsJm8w9M4FWWA8vJOABya4KnNe5rZJFhSGFI7EAADPNRW7BlyrZHY1Z69q9HDtuOplJWZm6ttNpz97PH9a46/DW06tEC7Sc8812uroDYSPjJQZrl4U85klxux0rSrtc1pO7MC51F5WNpOMMeg71kayjQWyhVyOgxXR6tZK119oRPnAwRWRq4B05JFIY5wR6GsYNGtRWRqRwNfWcYOfKibLflW1Z3KxK0KjClcj3rChklWxIRgsfBckdq0LFzdsAikhBjcOhrKWm5Udi3Y2g+3G4KlnJ4FRa0xttQimIIGQCM1bivFstRTziFQgAZ70zXI0vr2Jx9xMHA7miLQa3sGoj7alvJH8pTkH1robTUo2gUSMA4GDmsGcGS3RANu0cGq4jcdJf511RnpYl0bnU3N3bSQOjOpyp4zXLAYYilEbnrLk/U07ZIORz+FVdMh4dj0Bq/b6lNE0cRGVGAT7VmgyhgSKXzpdwJU8UXIdBo65JUYZVgRTwwPQ5rlY72dBgA4NPF9cA5BNFxexZ1NJXPJrVwBgj9KcNdkHVf0ouS6UjfJxSA5rBGvsG+ZePwqVNfQ9RRcXs2bWaTPNY516PP3TUi65ASMqQfrRcXs5GrRWd/a8BwR/Onrq1s3G7BqkxcjL9FVkv7d/wDloB9TThdQk/6wUXDlfYnoqMTRkZDA07cCAc8HvRcVmOopAQehpaYrMKKKKAKsKNFK245DHINSzSLDC8jHAVSSfoKVxlQB071zPjfVWtNPS0iOJZz+g61Ldi0jltavjrTyXUWRNCdpGeoHQiqkarJEJGHzgAEnvUVoTC+88seo7Gp5NseSDlTzTbG0U76XyoSwPUYFc9JJuckmr+qTEtsVsjOayycVUSJDyQelREnNANITzWqM2LnFG/FMJoJphcl38UobmoM8UBj60hplsNTg3FVg+acHoGSk+9ODVCGzTg1AydW4p4bmq4anBqQFkPTw9VlNODUCLQfilDVXD8U4PQBZD0oYEVAGpwNAywrYp4bPIPNVg1PDYNMRYJBGG5q1Z6ld2DAwSEopyEPNUA2aXcQKGO52Fj4ptbtRFqEPlv0LtgA+laZ0tGQzWUoJcZBJJHtivPRg8mrljq97p8uYZSQezkkD8KmwXOmkkvIA0FxI8PHBYnn1qeHV7HRbV5FYTXT8kg5Pt1pth4i07VUEd8oSRsDkgVz3iNILXVY4rVt5z8wznANFgbItRu5r64a4uGy5OQPQdhVQipGOetNIqkSMIoAp+KTFWSNIphWpsUYFAEDLxURXBq0RxTCtAFYjmgDFSFaNvFADQM04xgrzk0Ac04dKAI/KV02sMipYLS4hbzLKdo29MnB/AUAc1atiwYYpaFJsujX/AD4ha61abgRjzkAUD8etatjb27abjT7gXCB8gKSSMe9V7aKC5UJIgPHcCmS+HpY5BLYzMhGSACcZ+grOVNNFxqNG5A7m6SSVdpJ5BHQ1nahqMVtqbwzsSSSGOeAO1RnVb60YpewEjGA4AGDVGa3F8hnB3EHJ7kj61MYNaDnO7ui7b3eZgkykxnlW9q6jQZLcrL5DZjXpk5xxzWfoFikFsI7pARsypI7VopNbRxvHaJ88nBwRwPWtOWyM3JIq69cTxtDdRD90pweOpPSsWZjL4jsJmyXyQT/StW8sLiWzMMkgOOVHP4VT1AiFNLITDpKBI3qayqqyClK8jYlQJqIlIJUoQAO5qOWLMvmL0Ixj0qxcThLq3IGQ2Riopyxn8peAec+leRUep6UC7ZShbUKTyvBp7TE9Kq2UTPETnABx9aupDyOKys27ES5U2yNEdzkkipXtwyjrx71YSMKOlOxWvsLrUyc9dCrFbjbyOtNjg2XOQOCKtnAUkdqVcEZqlQV0L2jIJYQ68DmnLGNuDU2OaAK1VBXuS5OwyNNoOPWpRQOlFdsYqKsiG7hS0lLVCEpCcDNLVLVbpLPTppnYABSAfc1LV0NbnL674iW4WS1jGIslWbPWsDRbEXupxgnftbJA6YHSqmoebcxxqoKl3yPoe9dR4Ts1s7a4vn4BHyg+gqEmnqamB8SdQ/0u00uJsBPmkwfyFcxZ3U1nJvjYgZyRnrTteuJbzXri5kOSX49hUAIGP1rWyaIcmjtdP123mgM5IW6AwgPUntxV7X1aeMOpw5izKB0z24rz4SGM+YpII6c10ehaq1xps0d2+SFOST1GMCs3TNYVHbUsxlbXRDtYPuHT3IrLjvY9NjJyCx5xnv1qKa//AHBRAQAMc1jRubm8Cs2QMZHt3qoUyZT1LQgkvZzcXDYBOcDirjBViYJxwcfWiMDBx0wKG54roSsYN3KiyFrmEKoMLA7iRnBqzgq2UJBB45qIWwjPy5wTnGelWAduM/hQ0mJNoZdTm5iCOOQOvc1BoSE3EqyjGFPB71ZZVcZ6GiIiDMmOowSKhxLUje8OL9iu4VQFjMckdeK09YtI2dbuIkbOWGeODXMaRq/l61Z3kg22sJw5PTFdVJqFrezzLC4KT8qAegrldNqVzojJWsaGnyC2muLkD5SoIroLScXVqrFeSBkH1rD0xRLObZhkeWCR9K2YJFlZGhGFBIIHtXUtjlfxNkVxBO8xjDYhI59QfTNUwX0+0JKkRCQDHc5Na3lMLoyFvkYYA9DWeRJLqvk3GPKGGjGMAkfzrPqbJ3QlvaTeYt4GZV6+WSc4/lUesRRX0AijHzbwWI4IPatG9ujaRhliJGQCRjAFZFzepYX/AJu4eVcjOCMkEUS2CDux39pSLpxPBuFIQDHPPeptOikkZJpj++iY7j6g1j3kkUDCcN8xc+YM8AduK04b0XNxBb2jAgEGVhzkVMW76mrtZ2RnRzA6hLMGwhmf9KZbXK3PnRhSNshYY6mpTbD7dJGhyguWOPrSxFLa4uI9mNrkA9jWVVakR1JiHuZHLcRR4JHqav6TGkVwWP3nGc+gqqZgWYDCjZk+5p2n3KloUJzI/BHpSp7hLY1r22WVFOSCp7HFTkDySG4yMGorouLcbVJO4fzqdh8vPSuo5noU4cxuEzn5cZ9as27hgT6EioQF89COmDUluu1jjuSazb1HT2ZaoooqxhRRRQAUUUUAJRRRQAUUUUAFFFFABRRRQAUUUUAFFFFABRRRQAtFFFABRRRQAUUUUAFFFFADH+4fpXMXP+rgLHAJAJ9BnrXTTDMTD2rmZgzxRoVPTinFalx2uMeG0EpZG3AYOc5yayr1nvbtYVXbvPXHYVMx2zhUJwOTzUDtL/advtXCk4JxWkiN2TXpMMSw7sKo5IrMmtIrm3KF+WOQSal1Bbg3E1q4IGSUY9xVO/haGyjKsQwwCc1lIpGfDGgYxvw0ZwM96gu3LvKvqBinTyecAy8EdSO9QXLYc/hTp6sqex3n2VpItPk3FPLgGDnqcdK1lsoWtngLAXEgyx7jNZV4J5WsraDkG3Vmx1GK0Rc409Zmx5y9QOvBrPEtrbYrDQdrorpM2m3CQDqQQB6juasNALK1ku4CPtFyQAPUk8VFI8N1B/aD4DICAOmKqvqUzC2hMRMgO5VwM4HeuanOx6Eoe0s+q3JZI5tPnjuZj5jSKQ6gdCcc80+YRXWp2sETgj78pByBjoPzp+p/JbK6nM0g+6ee3YVBa2bLo73a7lkALcnkYrTdkN2jdssazC+ng3aE+UpGVHrmrN9c+XZRzwgGV8YwOpPamQ3i6nosTSrkSR/MPftVH7FLa20ckku8qRsXJ60qkIpEUmp2u9h2r3LwafBNMAkrkbxjHHcVDbyW9zC+pmJkeDiNcgBz2471Fc217f6lD9tGIc5AAxgCpLm0e6mMiHYYjmOJeNx9cDg1lFRWom3exs2dtNGhvLj5rgqSFHHHpisLXL67nJihhJjkwXGBkHPXNbiamtkscV64EjgE9uT2qS4tYHmS+4CRrllxwa64VI30OSvCbRwvjSNjbWTkfOEGT+FcntIcH0Fdt8RQrQ2ZjGByfwrkvJLQbwMgDNXOSYU42jYsaFbLc30U8nIEgAB7810Pi23TT9Ut5rQbBMArKOlc5pRkV4mPygPkCtnW57jUrq3DKR5I446npWLdzWJRnhMeqb84DRngd6wrxwYwcY5xW5GWfUwspyfLJx6etYd86zRlwMAORilEGyrcSExhT1HemQknAPA9aJkIVMnrQCOF7AVtbQyLUU37sDGADyamlQ3DhYzgEZJ9KqA7rSQkYAOM1bRvs9mkY5kYdazaKR1ejRrJonkFgMSZJ9eOlR3csW1bRlEYHHPf0rO0+SeC1HmAosZGc9zVzVWS7gjvB95SMgcZrBqzNU9DOvnjSR7dR8wXk+orGB2knNbNyUkYHHzunB9RWKeWI963jsQyJwMk0gPoOadJxTASBxWhBOhJ2gjPPNW4lklkCQjIAyOM1VtscFu9a+lOqM6jAJHBNQwR0dpp8+mWNvdJIZFcZYZJx+dakgM+nXUr9JEHSmQ38EOhxq5BJXaAe5PpUmySHTfszckxkYrNaPQroOsLYNoqBDwQMH2q3LFJJZGKJiDjAPvVazmNvoqtGNwUYx1rQtJhNYKAMSA5PqK6qlS0EkclHD3qORd0eaGS18uNQssYAcd8+tUry7kg1RCw+5z9aku5WsIlvol6cSADr71c+zxagIboEHkMfcelZU6iejN6sG9UJc2pmQXcHySsmOfSqmmHFhJcEjeMgg+1O1LUXmu/7NsyBLj5j2AqAQvCGs1OWbn6+tKTTZpdxhqLayB1yh2rnJHqKqy28Wo3oitmOckyMDwKb5E80EluoMbqMZ9qv+HPLhtvsrKROgO4nqeaFGN9CadSVm2jSjSKzWO1AwpGMnuazxaNaamF3ExyZKZOcH0qJ2uBqpa5bEMRyDjGa1WC39mH5TJyp7itJQVjOnVfM0Z06vfJJBj50OVIHeoZJ5hpMkUgzIRgkjpU1rIEuZbaNstGPv8ArTGlVba4DAZIOPY06VNLUuvUUWkZFxGLnTSgXEoXH0qbTNMP2CG5l+d04APOfeqwbzg0MRJYgb8HoK1dPLxNHak5AGRXNVfvMcHoXoRhgvYACrPCqzHsKgUESkninXLEW5APJrnauMyrkfabg54FU5IRG/AyBXRxwxPao7L2wSKWTTYi8ZAyM81cKCkrs5pxuzP0xC45XAFOuo8LJkdTgVrmFI8bVAGO1VrmISOIwOTT9jYcVZHKi4MEu0rkZ61qxMrxgqc0zULD7NKFxnIzRb2zAZBwPSocLMbY9gMVEyg9qsm2lk+6CfwoNhdY4Uk/SqVJsaKQTB6U4Fx91iDVv7BdKCWXj6VXMUhbaFINEqVldlIfHfTRAAnNaVpczy4LrgdhiqVva4IZxkjtVz7SqgKBgiuSTaehSRaMYlGCSPoadHCIh8rE/U5qj57HkdKnhnYnnpWftpoqxbkkVEyxwO9ZF44jnWS3fC9wD3rTZRKm1uhqtNYp5LhASxHHNawxMnoJKxBFdTXTgZIA4qO+uZQojXOD39avafaiGAbx8xAzVK9s5ppgsIIA7nmu+nK6E9GEdneuE3SAKCD0NacsJmt2iJxuGM1ClrcCzEZlAbueakW3kSEJ5mSDnOTUSpXHe5JZW/2aBY85x39as0yI5QZOfen1vCPKrGbd2Vr9DJZyovUjFcfFcxWYELnDA9zXay8Rk+xrg9VgF3dRovDlyQR3x2oq6qxtS7l8xx3KlyQOOfpXGa0VFmywf6sORk855rorbUDbXklncqQxGF7ZrmNSD+bJEwIiDEfWuaCsbSd0bdsDdacbaEZMijJ9BXQaVCtvbCNV+QADJ7n61zOjySx6eWiUkvHwfSut8O3kNzp3ksw3rwc+tVJJoSbRlSW7XeomSbISM4QdM1PqEn2ZUkPCggHNAk26ibd+MHI96NXhF1bIgOAGBJ9hWCWppcu7GmhE0S7o8dqhYbFBaJhnpWppLKbNVCjCjFWGaFlJKjg+gpTqOIKq07WMBnSNcyKVB6Emo/tMB434/GtTVUjfTnOADjKn3rkSCELMTkVtSk5K5TqG4HjIz5g/OgMh4EgNc1FKwfDOSD71aRJTIFUnk8c1vsL2iZu8j7sin2xThuI6j8qxtSMtt5e3cMjue9Voryd1wHO8c4z1pXGqiOh+bPIpcPjJXj6ViG9nWP73JH5VAusyQsBJICCaNR88ToAB0MZNAUZwUNZs11PAVBPDjIOKYdUmQEcE/SjUOaJq7I/Q/nRtjHr+dZketlgVAAYdiOtPi1jfjKgHuCBT1LvFmhtQ9yPxpRGuRhufrVObVxb/AOsi/QUz+3oOCUODx2ouxWh0NDYAR+8IP1p6M8bh1fJHY85qpHqcMjBVjOTwDkVbUkzmJomV8AgEjkUcwOMS7Kr3cH2iBiJFHzpmqoacgYkIPpk1PY3At7gqVIGcPnoKvyaYsr+ZG4APOK0WpwzsmZqzXUYI8zNSwT3ssgRGznqcdKtjR/nBMmR35NXIbRIYii9T1PeqaM20UJ9QkhIjQ7iOCR61D/a1wDgrx9Kty6Wp+ZDyMkAnPJqqdOuOoA/Kk0y4uPUsW+phkLS/KAM5NcJrtz/aOpS3RJKD5IxngAV0mqF7S3IZSAeCa5GaQSZVfu54rPUppLYrqMt9KhuroQxnceO1TzOsUfPBrn9QuWmYqMgVaVzNvQrM7FiWOc96iJpzHKgU2tUrGTYzpQTQaTrVk2GmgHI54pSR0pVYBwGHBOCfSi4DCaTNTtbNJl4DvGPujqDVc9SDwR1FAkKGxSiSmEEUmcUDuWA/FKGquDTt2KBlkGnhqrK/vUgagZOrU8NVcNTwaQicNTg1QBqcGoAnDVIGquGpwagZOGpwaq4enh6BFkSUofNQBqcGpgThqXdk1CG96A3NIdidSedpwccGpQxZg7MSQMZJyarq2afu6UxFjdmlBqFWpQaAJgaUVEG7U8HpRcmw7FGOaTdThTTAMcVGwqUc01gKVwsQkU0ipCOaQiquAwCg8CnU1zgUNiBDlgKo3+pT2V5sRSQOTxVlWIf8ai1S2kuGSeNQSVwQB0qbjRvaJfLd26yA49ea6e0nBHJrifD6PbWoEowc9K6i0kyoINHMJo2zFBOmJFB+oqkdMFs++MDnnHb8qkhkI71ZW5XBVsYIxQnqBFdtcPbq0KneBgACotMlnkYQGIqynLEjtV+zkAlKFgVJJFSPI8V2I0iALEZIA6Vpe6IaKep6gtsrquWdSOM9BWbrrm407Tb0fLiVSR68jNdHLZwKrOyb2k4/CsLxIgh0iKMDBjkD49RkVz1ndF0bX0NG4nAt0ZVy5GB7UTOQif3zjJqKaJ5LO328EkEk9hxVmVEBEucqBjr1rx6isz1Y7FrTMsjk8DIA/CtAACs7S2O2QH+8SPpV4yBTgmiMktTmmm5MmzxTA2WI9KQPkZqGKTMritJV1oiFF6kztgYoBwoqGZ8Yod8x5B7Vzuu+bQpR0ROjbhn3oZiCKgtWJjyfU0SyMsqr2PeulV7JC5dbFsHIpaah+UU6u+Lurmb3FopKB3qhBXH+ObguLazUnaX3SYOOB0FdXPMsETSPwqjJNcDq1ybi8mnILgnI9AKT2LitSolr9qvIo1HJ4AHoK0vGOqroWhw2URAmlwAB2Fc5b+JF0rUPPCeacEADHGfrWJruqz65f/arg4wMKvTApLUtlWWZp3MjDluaRWXHvUecDHpSA/NxyfStEZMlYZXA6mniaS1GE+6w5qFHJYA+tTyGM4BYZxVWuTexDJcMYyc9DVnTIQsJlPJc8mqEqEzCJec9hW3FGIYlQdAKpKwN3HA44pryKpyxxSnjmsvUJsthTwPShhYuSXyJx1Aojv45mC9DisYsxAyaaHKnIODSEdLG6kZByKZcyGOAquMsQAMVlW1yUYbjxirZuEmuEJPA7ZpgSCB41GznA5B6H8Kmt7uSF1ZSVI6E9KUOHJIbr6U5o1kA3DkenFKyY7tHS6B4oS0uAbxSdw2BwQAOO9d1pbxfYFmRwVbJJrxt4XXBRgR3HU1fsddvbNlUSEID90knIpNAtz1J5JppDcKCI4yAo/vjuR7VHemScRR2uCGziTGdv41Q0rxbZXaJHIPJbAHJGP0pGmntZ5vsgMsJbeWHIUY/Ss2mjaNjZSZUtNlyAWjA3Z7+9cw1sb+/umeNuSDHzwg9x710F7LBsUkguccA4zWRq88seopFarl5EAwB+tRJsumle5HdJax4glBLNjPPQUaVF5MySRZG2TBB5yKs29mlvDIt1MslzMMEdx6daraeJobhkn4IOBxjNEE27ms3GzsOtrhP7WusHIFwD+GDRdlS10zcAOWBqlEPs17fBjl0mXj1BBqSYPfahIBkRjG8VlWTTMaXUkjLX88WFKBAC3PUVes4UjvUlJ6tgVUR2jhnZGAOAoOPSp9Lu0nhgM42ncVPbn1op7l1FodHJIoHGD3pEclTuHAPB9qguABDhTkYIz6VHZPI8YVuVAxmupI8+TZOmDICp4zUqffIHaqNvugCK5yTIRV9RhyfWsJ6SRpT2JqKKK1KCiiigAooooASiiigAooooAWiiigBKKKKACiiigAooooAKKKKAFooooAKKKKACiiigAooooAZINykeornHG2eOPqQTXSHpXPTAfagw4w5z+NOLsylsUDabonmQ5wxBqncSlJkKgbYRk8Vt2s1lvlVZAQM7hnvXPamDHckjO1ySB7dqp6kI0LuSK+gWdQAExg/zqo9ss6TREZVhkH0quscs9m8MRKoep9D3qrqV3JpcKW6tvLqPmHbFSzRGAQyNIo5CHB/OmXI+ZM85I/nT4mYMxIyHPJp91GscoUHIABBopuzJnsejaJEkMqSStktCAMnpT9XsPJYTxk+WT84zwB61nfaWt0tFIOZIQfocVv28yT2pDfMqr85PbinWimhYWo07dCpBDaT2z26H5GAOc5zWbYWc661cTysCLdMKCOCpos5BcXvkgNHG+Spzjjt0qxbKba6u4J5AFZCUJPUfWuCFk9T0qicXZPcgt9Qs9W1Iz78QRDaBnqe5rZuo5ptsdsVEbD94MZ4NYuivaztvSExiIEKDjnJ6n1qzp1xJZajP5wYpPIAGJ4B7CtVUikTUjzLToi1ava2FrIWwsaHCgnrj0qKxiku5mvGbdHkmNOw9ParN7aQ3c6xE7VjBYjOMk1WnuDp/k29sMoDl26ge1Q3zkQVo2W7G3cskdms8q/vw3KDjAz6U+O7inh/tCNcuQFCD1rSjWG+2TphowDz1BrF1C0FhdCZSQgcELnjB6nFZyouMW0y4OMnZ6MS7hGpss5BSaDgoepPWp47h57KazbiXZ09M1cmEQj89CDtGTjuaaxTyZZEXEhAycdMisqN3MqU1yarRHK+OI/9BtVJ5UEfXpXGJO0Txx5yGwCPWux8aM02nwFjgx8HHHauNhCmWORuQORXozVjjjJPYuNIIJogvBByQe1a0hkmiM8QyYxyMdfesJo21DUcA7QSAT2ArYmiudEuUtJmDK65VscMDWTRSZS0wmTViXOSsZJrM1BonjLRDCbzn65rUUG21MyYIRozk/Wsm9Mf2RjF03H86qIMpXCYRcnIPIqKNMsBmpJozHEjOclhwPQVGp6EVp0IZehKyW5QjgNg+9TWyLLqccbH5R0qGCRTCwAwQfzqQgxnz1PzAZH1rNlLY6RJopluLVsBtuR+VOsQsumsI13DyyCTzgis7RoJrkPLgl5BjPpxVuSL+ztJkjjkBl5AQHnms5McblRvLWKFeCxXg1iBcufrxW6oWKC338ttIBrAZys7r2BrSA2MkXLkng+lRA4I44p0zkv6U0HgVoZk0TruG7gCpXlkDhoTg45quRuUHGCKsRoQoY8HvUsDvfD9tFd6TBPO2fLOQM9TVo3j3eozIFwI4+B9axvDWprbJ5E6kQnoSeM1vLHBHqzSKeZIzgZ9OlZpajvoWdE2LpoikGQWI5+taF0YtLuxPj9zMACewIrN0nnTpD/dYkVpQCPV9Me1c5OMg56GuydPmgmjhp4jkqOL6i3DiZCQAYXGCPWqdnfjTbSdHbJVv3YJ5OafJP5AWxZSDDgFj0OelVpLRJrtGkOApyPSuJU2noepzKyvsWdOsjBM15I2ZJBkk9s1Zlm8gyXLDJX7p9c05Q0j7FHyY61QmeTULoWkfCIwDkegqGnzWLXLLUlsJJJSyzLteQEnjHHaptQSSGyWW2X99GwPA5I71Z1G0ZIVnhHzxDoO4qvbzmdEmxlCMEVUk4EK0loXdkOpW8UmRjILY/lVPUrz/SYtOt2CljgkdhioHlawvW2kiKRfkHvUNnbm3cXUxLTSNnntVKtdWZCopPmRYOnm0ISNyXbqSSSagnt2jgm3NkhTmr89xGsDXEhwyg7QT1NVLeKd7KRp+WkUkfStKVV3sTUpKau90YemEwwmVxhiBkn0zW1bZW4jmPAxjmszTit95tvjGwEZpkN1cyXR04gnHBcDpWdVa3JhorHUCSORwFYMQMEj1ptzgYUntTbK1WxtwqsWPck5p8IW6ncE/dxmsYq7sW9hY3BsZIx17VoQ/NCh9hTYbZIwQBkGpQoVQB0FdqVkYN6kNy2xQap28hkvOexqzeH5RVO0P+lGsnKzIb1Jb4KZwSM4FVMAPx0qzeHM34VAvLVLabFuzRtEHlZIqxkD0qK0BEIzT22jkmt47Gg2Taw5OKrTiIJkAb8cYpZJGlcLGDgdTUZidWLEEg1FRO2gIiLDPy9T1FRPECcjqaeRjJA5zzTlwRXmyg09S7kKxTAZCkj6VJHIBwepq1DJgFSBikNipy4PXkCqVNSQJ6kkeCASamAzWeC0T4ZuCeK0IyCgIPas4UrOw5MCcdu1LEmFyeppwHOaU+1enTppIhsgkhMkwO4gDqM1K6bk2g4z3pwHzUtbCGKBGgHYDFP61BcSqGWPPJNTqMAUAZ+uSyQ6ZJJGcEDmuZtgLi3iuRw6kgD0zXT6xBJPZlY+SDkj1FcpeS/2fGGA4zggdqxqq6ubU9iG8hWW/SRxh14z6iuc1tyDIBj71dUdsyxlj8zDIrltajWOWZQc85J9KxiatXRpaRMU02ONQC4jIx7Vr6DHHaMVcncxyea5/SLsW1us7Rlg8ZAA7Guk0yRZ7QTnGQcZqZIcHoVtVhludZTy22hR8ze1Xbl1gtVJOQMDPrSO6tfR2/8AE/U/Wna/CbW02ICxwMCpiupTfQ3dOjQWaOhyHGTU6QqQQR1NZ/hvd/ZyiQ5PXB7VrR96JRTepzttNnLeIbsRhrYHaAQBWEkgkB9e4rf8X2gCRyoPmJyRWDEgUgnjsa3pwSWgc1yIwqpytSxuI5VZjjpirARcZ61VmDLcJuUkDpWrQkzW1tkvLOEKu11HB9awYoSkobPIrXvrpLm3jjRcFB1qjsHJU5OKhDbEmGE45J7VjXETfakPVc/pVprmRZ8g55wRRcRMzAnjIyKqwrmzqRikt7RoWDNgAgdhVKSNgSCME9KdGot7cMTkkcZ7VJDukTEoz3BosO7MxUKygjII9e9aNokcl4hPGSM5pTBli23j1rOu52ScLEcEHqKGNNm34ogUSwyQEMCAGArKsYQZz5owOoB9asW1ybmIea2XXse9LgF9xGPSpsNSaZ0lhFDJahzEMjjOBWjKFaOOcAeYmMcdazNFbfEynpwRWxDGGDg8gEYrJ3uauSauTxwJJEd6DLjLEDHNWo4xHGFB4FRwjCAHtUw6VvB6HJN3YtAooNaEBSUtFAzkfHVyEtobZSAzknI68VxRlWJOTnAro/HE6tqEeDkBcCuJuLglyM8A1Nrsq7SHXNwZc5PU8VnSrk5qxuyKifmrSJbKhXmmMCM1OwqMjOatEEJPNNzUjDFRkYpgJSE+lBNNJ5pgIpYNuVyCOeDgVaNyki4nTPoUGPzqrSkUATm2BXdA4k/2RyRVdjtYqwII6ihWKnKsRj0NTi5WRds6A46EDBoAr55z2ozmppLYld8LCQHsOtQgYOCpBHUGmAoOKeHqM9KQE0gLAkqRXyKqg09XxQBZDe9OBqsHqQPQMsBqUN71AHpwagROGpQ2KhBpQaQFgPTw/vVYNTw3FA0WA1KGquGpwagGWUepA3vVUNinh6VxFkN71IGFVA9SLJwKYFkGng4xVcPTt9O47E4NPBqAPzTw9CYrE2cCmsR60wvUbSVNwsPLCmlhUZamlqpMViUtjvUTPmml6YzUXFYXPzdaiaeZ7gxQngDnPPNNaQgE54FVdOuSsshIyCTzSRRtQamYWCTx8DqRxXQ2FykygxOGA64rlRJHPwCMnsetOjEto4eCQqc5IJJzQwO8ilxwTg02a6CNjNc5ZeIGjxFeLgZwHwAKuzXKzKJI2DKRwRSsBfGoMkilT0IzXUPJ/pFvNGN6yHaxHYYrz4zHPWvQdCBOlRk4OehPOKaYmlYsyjyA7j5toyB1rkdZvpL61nMkZEsbjyx2IyO3euq1Is9rJJbMDJGMEdc+vFYGoAHQbiVUHnJHnp37/wA6zlqtRQVmrFqSYmwiKnqAOPpU0p/0KMDJyQKgsSs2lQynoVBP9ammmElsTGuACMV5VXRnpx1SJtOkw8gJ5wMCrpcNwTz61m2wwd44JFTPexxjBILHpiuWTG4Xd0XDKyDAGRVVLkrchdpG4023nmlbaE4PGSKdPFJGN6rkjnpWTi3qhJJXTLNw/wAuPyqATMYzxT2R3iXPUjP0qCK3mLFS3AGelJxaYRUbaliymILK54zxRqLnysqcFSCDVMJIkwAz1rTaNXTa/QjFXFNqxM0lK4+xn86AEkZxyPSrQrO0mLy1lXOQHIBrRr26KagrnLO19BaKKK2IKWo2X26NY2cqgOSASCao6lYQ2+g3axRgkQnBIBOcetbRGRTZY1kjKMMgjBFJq5SdjwCG3l3OZhjBOMj3qMjBP1r0fX/AkkzGawkC85KkE5rzq5ja2neCVSsgJBB7YpLQt6oiIB74ph4GenvTS/FNL8YrRGbFMmORTrYNNOS2SFHrUDGtGwjCwkkcn+VWiBRGEuFlUcitCOZZB6H0qpSMSpBBwadxMuNkLWZPbsy+YOjHgVoxMXjG7qKlvLSKTRk1COQCSOQoY8nJHr6etTJ2KRz00RjwpGDUWK3orGO90ySYsAYzj86z7mwnt1DMpKEcMBwaSkinEpg471IrEdDTAV4p3erTTJaaJ47lkPWrtteZ4JrLJxRG7A8GgR0SSBhwaVo1deeo6VkQ3bJjJyKux3wPUYoYEytJC2VJ49DWlp/iK4tsReZlWIDg8kgVnpIsgBGDmkkiWQ5AwR0xUtJgpNHdWWtWGpXtuok2Mq4IY5ya2L+z+yTjU4yD5a4IPPFeWIXtzuUkEdwcGtex8RXCsFnlMkQGCM9R+NRKHYuLsb1/K13f217YyGUM20gHPXpWtdsGtoLfB85ZAXI6jnnNYuk6np8bT5PlB1zCGPft+tWdNnnguH+1YaaY5II6c0RujZKNm2x+tRiHW7kr0eNGI9xTlnEl9M0QASYAH2xRqqGXxDOvZ4VIH4CoWRVuktVJDlcnnpWFZ6ig7FrUAhnWC2Oc4b1z61KIU3qyrhY8Yx3NDmKO5VlGT5e0expLG6iCMXIIiYk89T6VEGrlyd0biqwtTkZLITj0ptmxSxj3DBJIINSwTCW2EhGC4yAewpUbeo3LjB4GK60ccrXKlzOolRR1D5NXo2y3Pfms+/RVYMBzkc1cQ4aI+orKotUx09mWx0paQdKWqWxQUUUUwCiiigBKKKKACiiigBaKKKACiiigBKKKKACiiigAooooAWiiigAooooAKKKKACiiigBDXP3K7JX/AN410Fc7qZKTE+slQ20xldI7a0U3AyTI2HGenNJqFgJbgSJgxOuQfSqsuJmaFWwxOcU8agY1htSpLZxnNa30Jincp6hKtrAtvEMOTkn2rIuxEygXBySMg5rU1CCUzOZBggkA4rGv7SUwhhlgnUjtSZpaxQUeWfLccMcqaju/9cQDkAUs0wks9v8AGh4NJdRmN1Zv+WicUluE/hPQYbVruztnC5dIAAPqBVq5A03RWQH944G/29apabeGyFhLOwWKWERjPr2NVr0z3mrXAGWtyozjoMdqirNpFYWlfVlmSaSaBLqGLYFT5OByPwpjCTWEgvFBRFUqw6fyp9+HLWdrAQGkPAA6DvWlPt02GK3ihJWXjI6CuJXk2dzmoNHOXG6+1JbW3zGhyu5OBx9K2r1PL0uRcENFjaT1JA6isvVIRpFviMHzSQVOemepqxO66qkVzDOojh6jJ+Y4wRWbg72NqjVlJbEtpJcXmkx3BDCTAHHBNTTgtZx2cQ3TPgMTyR61Nb3aLGTDGGjPCRADOe/tSWckUV00spxKeoJ6H6VrThyuzZzqftE2lsTSxfZLGGzhfBBBb6VcleC4VbeXBkdT8p64qhJbyefJKWLo5DHHYDoKS6VdPiuNVkYmQIdozwM9BiuxyXKzjSlzkHlNaXsVoGLRSEkkknBHQVWmsLy6kupVl8tYuVBzzgVY0i4W6tUnnYeZJ83PYntUl9dbH+yJ1kBJx2FcVOonO6OycHNchyWtJOujAXmQ7OSM8ZGK5qIAQA+1dl4wYzWULEYWEY+priUlCn5hlcdK7pu5yql7N2LWnuIXllLAgEfpWx4nu4ruLTnVsuBzzyKwIEEd0JGOI85we9b2u2gUW97EpMTKAB71k3oNLUqum+JCx5wfyrCnZfK2r9wsRmtVJjPeRRg8bMEelZt6sSq6xHKqTzREbKF2gjUAtuB756UyIjIHY1LcxbIFYnIbvUcTKgw3U9K1IZIMgHZwRVy1GYxLKcBex71TQFkkHQnAFWoxLPLDZHA3cEgVMgRv6DcP5zuEIhx97sDWhq9oZrBri3H3Rlyea39AtrKHRJ7YheAeSBknHr9a5uwkedbi2ZuFJB96xkjSLRlCVBaW2TliTjmsOXi7YdsmtoIi28O84KyEDP1rHuABeMD0zzWkNhPUguOJ9vYCmggc9akugN4A5461EDhselaGZMgMirkYOeKv2EKy3iLKeAcketV4ZFdQxXB6U9pmtp/NUZxUtjPSNDtLW48OXfmRrxnDADIwPWotLg87S458kyAEE571V8N3ctz4duIIxjzGwT6AitSAxadBBYlsySDgZ5+tY31HbQk0YhrO4jA+fJyPetTS7EwuHGQAOnv3rN8Nssn2s9xLjPrWzqN4tjp7MvJb5QB6mu9VGoWPPVDnq3KGp3Vvc3oto8GRD8xFVbstHKikYyM59qTSrcxwefOCZpGJYnt6Va1oRGGEkgOThR3NcarJNno1KbcVFbkd3fSC0itrYYMjBfM7D+tXYbaLS7NpSwMh6tnrVZYY57M2v3ScEMeoI96fYOjs+m3L73UYBz1BoU05pg4yUGk9STT9SM7FZeUzgE981CCdKle3dCYXYlX7AelSWFoEvZouqREHPqaZqt2t5M1hEu4jBZx2rWrysxw3NqmOmRZCGfBAOV9qWOSORwGI2KeT6VWnhkZAAxBI49qqeW7QkKSArgSc9qyUItGjqS57dC+Yhq+pJsJ+zwdSDwxrVvikdsyADIU49qLGOCC2H2YhlAzkc5rOkuDJNKjHk5wK6KVNGVWb2Rh6NII2uGOABk/jmrGn7XeRkXMshyD3rDLPHcvhsAsQR+NdVZy24v7cx4A2c/XFYVdHYuGxoeS8VrtY5Y85qLSUkjuHEg+8M1bu26Y7nFV7G5Ely6nAKHArOLSkW0+W5rikNIpyKWurcwZTvjhAap2hxOTVvUDlAB61Uh4JNclV2ZEtx07ZkJqOPlsU9xkmmwjM6j1NZQbbBGtbgiIA05ow/WlUYUCnV3rRFkYRVzgYpSoK4Ip1FUMqTWo5ZapspRsEVrkVBJAr9qxqU1JDTKURO6r4I2gVSmQx/dGTUkUjSQncpBHArk5HB2LSuQXCHzSPyqxaIyKSzZB6VEridSjjDg4+tV9stq5BYkE8VvC1ymtDW3dMU4HNUoZsoMnmrcZyK6laxg9xjSbZgvrUueM1WuOJlPpU0j4iyO9BRWMJlvPM7Cr3aooU2qc9Sc1LSExr42nPTFcbPCt2kigZBY8/jXX3JIt3I67TXG2t6tsHVvvsTgVM/hNaZg3l9NY3Ahb78fQe1Zd3OZbeQkfM3OT9a3NbtDd3AuIxiUdV9RWFcxbBIp646elcyaNXdLQu6I6HTkWTBIBFbHhaFzE/nsRFvITnGax9CtGihFvL96OQqffnrXVWkcUjGKIgCM4wKid0OGxV1qb+yryFlG5nPBFaN5cG5tY7mUAAgZB7VT1KNZXDSLudOEB9afKGj0wrIeAMms4yd7FNGr4fRtjzbsq/AHatZW2kiua8I3MkqujZ8sElc10rYyTnFKpJoxktTG8SjfapIOQDiuehjJPzdK6HWSfIVGIIznisZAp+7XVQbauyZKxV8tt2R0PapQuRt25NSDgndxT87mDYxW4kVJ1CJyMEDpVESFgVzg9q1J4Wk6ck+lZbwPG+5hgntUWC5XAVmJKncDVgkBR5nYcVJhVX7oyfaqdyzI3zc+lNDZejBEYUncp5B9KtRqpXapzWdYzeWpVvmB/StGR1EIaAfMRg+1OwIdIwVfIDDzDzWNNat5pYgjJ71NIG84FmO/sc1pwwpKoWUjgZzQBnW1o0UizE/KOvvViQoxyvSrMkamLZGeAcGq0kQjIIP1pXBHQaEAcgdxW9aoCpPrXPaCwDA54IIroLWRSSoPNZSkkU72LQGKdmm7qCaSqLoY7kbXMSEhnAwcHNSLKrpuVgR6iud1aGX7e5XdsYA8HvUVlcz2koLZMeMEE10Jtq4+U6P7XCQCJAQehqnqmpR21lIwcbtpIwazb23ljmzHkwycjB6HuM1y2u6hJbyC3LEqQSCe9O47Ipaldrdoys2ZASRk+tc5NuLEsMGrhkDTGTdwRxzUEw3ZNCRLZXB4phPNBODTM1aJEaozTycmmE80xDSM0xlp+aTvRfUdiFlqMjmrJAxUTLVCsRdKCaeRTCMUXCw3NLwaQ8UZGKdwsODtHgqxGPQ1KJ1kGJVyTxkcVXPNKRxQIna3JGYyGHoOtQgHkY6UBnUggmpvOV1CuAMdwMUAQ4PSgGnmPB4578U36jFAXFBpwbFMxSZoAlD1IHqrmnBsUAWw1KGqAP704PQBYBpwNQK3FO3UDRKGpwaoQacDUgycNTgagDU4N70DRODUgaq4anB6ALQenB6rh6eGpXGWEbmn78CqytTi/HWncViYyUwuPWoi/vTC/vSCxMXpC9QeYT3oL+9CYrEpb3qNmpjP71G0lNCaGXkpCBAeTRFGtpaxvnLt1HpUEyyGQygEouBn3pu5mGWOc0wLavHM2cmNh3zgVOt5Jb4Fwu6PPDgYrNyetSCdhF5f3gfXmiwGwkkVyvyMrZ/SrumBY55UlYhDGSuTwDjiuYUyQNvXK+3augEbxWFvPI3zS8ihgWkctKq9yRXdXOrRaJots5YZJB255Irznz/LcNnpzUus301zYxu7HB4Az0qWFrnfWmv2Gqt5VvOI5pxyGOecegrOilmMWp2l0Qu1TsJGAcCvMhNLFIskchRwcggkV31ncya54La+zi4gBjfHBPHelLVAtGb9owHh2JlH/LMEgevpVnIksEYjblQT7Vn6PdK/h+AYyVQAg9zxmrq7pNPbIwxB49K8mt8R6FN6DlZp2KoCuQMGrltpiqoL5Y9earwyGRYSBtOMYxWzGCIwD1xzWbimrhUm0tCssSwsMdzVpkBXB9KrzriVGB6nFWmGU4rKCbTt0MZO9iLCN8oIyKCUiX5iBUMSFbk4JORzReW3nqMsRj0NLdXDrZsWGSGZyFwSOtPuceWR0PaobK2EDMQSc1alUFD9KpJ2TQOykLalTEpToRmrFVbIYgAqzjFezT+FGMtxaM5opBxVki0UhpaBjWwqkk8Dk15bqem22rXerSEeXJE5MfbI/CvUnUMpB6EYrz+8jX7RdiH/WgMsgHpipbsyonnc+mzQ4YnCsoYEj1qkQQSCc1sa2Xt7iOJyQCvANZBGea0RL3GMc1btrsKAp6VS53gHua05NOPkAr1AzWhBOrK2MHINLtJcVkiWS3fDZGPWtWxLz5dhgDp70ITLkceAAOpp90TD4dvUY8iYMPqT0pYubiMdgefpVG6jmkSSdcvboR5mOgz0z+dZVHqaQWhb00tFCYuouAARWzDbNFp0jiMTLGOeM4/OqOkW6TQJODkonH4101vp5tdPWZnDJdsUK88Z//AFVg5WOhLQ4y9sbRrcyw9BySDxg1jyWxQk9QeldNdWOy81GCEFoY4g49qzrqxlt9Os9SYAR3JKgEdCKuEyZQMQAE8HJ9KAMHFat3poL5hYKzDJB9fSqD2s8LnzIyPTPet1NGLiRg4p3mEdKMdj1z0ppHHWr3JZNFcsh4JrQguwSATzWQDzUqOVYHNKxLN0EMOehpJIVYeh9uKz47ojqatRXaNxnmmBJuljcMDkLjAx6Vq2GvyQ3EbSjeoYEnv78/Ss0Mrr1601owTn0HGKlpA22juZdTtdQ1T7TBMhHkbTjsfSpbl1GqoQvzNbgAjv7iuAiuZrVyVOAR29a3YNfae4gkmHMahd4wBisKlO5pCVtzq74JZwREYZ3GPxpI40lZI9uA2GfHHNLiFre3KyCUJLuznPXnv9KitJi9/KpHCjJ9hWCg0zdtWOjSMCFccBRgVDG8hUllwQcDipLe7juCUjIIUdR0NSI0bqSrBsHBx611x0RxyTbMu9edXKuB5ZwVOKvwkmOInqQKjuo45gwaQZxwM9KdAQIELHGDgVnUeqLpF4dKWkU5ApaZTFpKWkpiCiiigAooooAKKKKAFooooAKKKKAEooooAKKKKACiiigBaKKKACiiigAooooAKKKKAGmsDVwTKRjvn9K6CsHUiWuWyMAH86Vk3ca1RjC2MlwJVbDA5xUuoyCBonSMF1OScDirLzWschhXJlxnGazpDJNZyu3XPftVMlaFyV49VhE0WBj7w9DVfTo4I5ZUlYPFKhBJ7HFVdJL73jTIDAgntmq97Zy2lg0cLlnGSSCeeaRotTmXjAuZkXoHOPoKW53OQ7H7q4FOUGQnnEgPzfQUX7KDGB0xj8acNwnsd5LFHc6dYtIwjUwgqT0B7VBKJNOicO4dJT8zgdD2+lWBbzXumWESxExhAGYduOtKyJc20tlM42qQkR7k+ue9RW5UnceGlNtJbFjTbT7Wkd0x/eR8DPalj1C6LySXUOYlJAGACPQ5qGzvPsV0lmSAI1AJP8Z9q1XRXuGmGCioQy44zisKcoWOjEQm2uxkX6NbWE89wRLJcZVBjoD061m6JbiygljvCQ0TZRAcE8frV20P2uI30z5hAICk9CDUbwmKbzpGDtc424HAA/8A11hOWuh1U4JQ5GzU065FxYSXiwlZVBATA7d8Ut1ZG5tfPUFHYZI96LaJdPKyOR5TjBHbNSTy+a0c8Ug8lTyo7nsKxk3e7MUnCXubEGi3M0Kvb3akHOUJ7ilvJY9Qna2LBYoiCc9HPoKqa3fpbyW7KNpzz7Z6ZqC/R49KNyx2kuBkcHFaKUmrI05It870bNJEtrRS+AIkHynPGfSm6RFJc3E9xcR4BOEJHaorZY9QtIreNsoOSc960LqRNP07yi4BC5yOOBWlCnrdmdWfIn3OS8Zyq1o8cY+WN+T61xSlZFU44auy1S4i1XR5pYxjYeffBrj1j3wqwGMZyPSu2SSOSM3N3EmOxMbunQVr6bqKzRCKUllIwFJzg1S0Wx/tHVMv92MHI966i/0eJdBa5RQs0BJyBgEVi0Wnqc5DGINcMR53Age1ULyFEEwjORnnnoa2Qm+4t7lRyeprHu4hGLgq2Q7k9elERszpw3kKp+6DwadaSW6wuJlJc/6sg9KZcljbqnYdDTFI2AY5rQgliLGTDDoa0oyI54rgjAU8ms2M/wAs1YN0JIGjPJI7VLBHU6NfTTJcXKsTEh+6O9M0aF1uLi4kyockkHsKo+Gp5bYvGhBBGCCM1o6q721qSykLIcAjjINZPcpGSJ1eAeYpyJTg/jWVekC7kJOOa2GKpYxtszluB/Wse9AN6wY8ZzmtIjZBcIyBGboelQj74z071PcybgqdQOQaiAGea0MibzDsBUYAOKeGM+OPlHFRhlMe0dQasRbdioo5zzUyKO28CTIttLA2PvZHvVjWo549RjuFcDA4JHb0FZWk6TeW9q99ayBpF5KAE1vCYaktpuXlTlvrXPazK3Rc0SMRicRNneN2fc1JbNPcXKxXanylbI7c1Ho6s93ciP8AgNXTdK7uqgZHynjoa7WnKGhywqKE2mTTqfvxDKofmGOorOtnj1q8aRSSkKkIM9TVq8uVazNhbOHuWXHHbNS2limjWAKDMhxn3PeuJU22d6qcsbvcqQMSgDHEkZwwqO5t5BcxajA2HhPzj1FM1WV7S4WeBSyzEbyOgq5JtkhAVwQRzjvUyi4yNW4ySfcn+2rBbG4UZeXoPU1UsImgEsj8yTHJJ7VXhgn+0CNyCicxjFWgzuDJghUySac23YIxgloLJK0YO4cvxj0qMSKkqJjPZh6iixkfVNSEmzEUQJ6de1LcBbbUyJBhTyCeh9qSTSuSlFu3UtWTCw1BoixEE4yhJ6H0qxdWKCVrpTgY5qvex/aLMx9HAyhHGDRDemXTBEx/ebSCPcV0UqrWhzVKV1c426JEsjepNaWnTB7IyE4aMZBJ6+1Zc2TIyMcFWJHvU+n2Ulywh3FEB3ZyecUVNXciOmh1Fhdz3duJJlKgDIyOtSWSbbpnXv1oSZZIcRKMIMHFS6YvmK7jsawim3c2bVjVjPyZp2Rg1GDhCPSo1k5Irp5rI5mQ3J3ybe2KgQYYipSczE+1RR8s31rmm7szYrCn20e6YH05ppGTU9oPnNOmtQRfooorsLCiiigBKD0oooAgKgucigqOMCnkCmZBJFcdSWpoipdxEASJwVOeO9OjK3cQJHOefap3G7g1HHGIckdzmsOdpml7rzGNb+V82eKs2xyvHNQXgZ7VtpwcUunn9yBnPvXZSndGUl1JLocg+1NikEmE645qxIgcAGqtohE8noDgV0ElwdKWiikIjmBaFwOpBFcFq9uY7b7Yn34CSR613dxKIomdjgAVxV2DcO7IdyHIKD3rKo7KxvSXUr2znUrdLqPAkAAI9RWNqsMdtPKVbdIQCRnpVsTmxk8hMxgc4J7Vl6ldCZ5XU/MQME+lc6WpszRswRd3GwHKPggnJx61Ys7qaPVJEhBIBGT1xVO0klS8uA2DISM4HHetuyhiLHyiCxPzn3oqrUmk/dH6mXRo5wQEB5zUvnrfW4QDgcE+tQavbSXKpbhsAEEn2FWbdFhszFGOAOD61hHc0ZZ0aMw3YES/u+hx2rdljDKRkjPvXN+GbtVneB2yzE/hXTvGWGAcVc1cxk7MwdTgkULlsg1Rjj8skgVr6qjJGhJyM1nMCY/lHOa6KWiJerISqSMc8Ghk4A4xWlDDFJZxtjnHJpgtkNNyZVrIox7QCOtVpIgJS0vIPStg2iikNnHIMN0qeZlWRheQsjtzx2NZ8kBadoX5PYiuol0mKRcLJjj1NURoTo5kEgZh06nNUmQ0ZC2jW4J6k9Kkjd4GywyD1HpV6SxnjIlbkA8jFSPbLJGCw+Y84rVO5LViqIxMAUXJNRXqzQMixtyRzVmGQW03l4yDwfagxNLL8xyPWm0Ip2sku/a4Pc/WrU0bSp0xgdatLaJ/DzjvSTRhB8hzxjAqGNEuin5VUHgHBNdHbiKOQtvGTwMmuW0VHedkHEYYEmuiESG4QF/lBz1rmqGtrxNLepHUUA+4NMaJXxyfzpPs+M7WIz71hC/MY6EpVG5IBPuKaYYD1QflVSTTnd9wmIB7ZNB02UDiY5z6mvUjog07l0+WFAIGB0yK8n8SRyHV7hZAQpYGInoRXpT2ExUASk49zWfqHhmPUYMTkBwchumKBaI8ujXcSvUjk47VFKcHZ3rqta0CTRrIERlyQSWA4rmXhYMWbrjpVIllGRSDUR4NXJE65qsyZOaYrEYHNIRUhX0phFMCPGKTvUhFRng0AIaQilNITTQDSBTSAadSEUIViJlpmDU+KCBigCuaXPFOZabg1QmG6jINIaBQIdlgODShw33uvtTSaSgESFCeVOfpTSCOoxSKSDwafv3j5hzQAygUpHpSYIoAXOKcGIptJQBKr8VIGqsDinB8UDRaBFOBqur04PSAmBp4NQBqcDTAnzTgagBpwPNSMsq1PDVWVqeGpDJw9Lu461CDQXxQBIX96YXqMvTS1Owrku73o3e9Q7qN3NFhXHk0yQtkAck8U0mrFjH516CRlYxk/WgDQjtkWz8phnPJNUpLLbnHTtWlI3HFRdetMRizQlM4NOhmgS3KuMuGBHPataSBJF6daqTaOPLMkZy2elO4E0d3b3FviUAMOmMCnGZpESMn5U6D0rKjheK4KtnjrV4NtUn0FIAkkMkgUHqQKva4v2e0t4e+ATVTR4Dd6mg7A5NTeIrgTXoRTxGMUdBLcxmOWFXrTUbmxiaO3kxGxyyHofeqJPzCnkA4Ptila6GegeFNfs7qxGnzERXCriPJ6+vHftXUxoy2oVhhgMmvGIy0MqzRMQycgg969K8M+IYdS0zyruUJdINoBP3uOK4K1Ft3R1U52NqAsZ4n/gAIH4Vvq2Ywa521fZFAshwWJwD256Vq75dpVR0rhm3FNM0kuZInkIdx7HNTFhs61Sw5iOcg0yMSMcBia54VHG67icLrfYsrKguCCQDipi6kdQapywgYkJOQMUsUZkUHJH41PO9UDirXuSJcIkmwkAnkDNTSMPLJHPBxVR41WUEjn1q4ANvPStYNyXoTNJWaI7CYSQAdCOCPerlUYQEuCAcZGcVdFd+HqNrUymrMdRSUV18zsQLRmm5qOSZIYmkkICqMkmpdWzsFitqmqW2mWxluJQgA6E9a8s/t9r3XJo4RiGUkg8c9e9ReMfED6rqMkauRFGcAA8EVm6DE0l08pHCDg+9aWurspaD/ABNbSMyXRPyLx+tYqfMOB0rX8RXZkYWytkA5IrPtImRgWXB7A1rElhFHGFR2U5B6GtdJFkUbew6Vn3M0e5SMAg5IFJLfqZvMiGARgiqIL8ttDN95QPenxlI02rgAcVjSX08jgA4z7VMLnykzknHU5pga9mpmugq9QOnrTraS1j8LawJpAJpPljUn7x5wQKo6TqcSXfmlgCoyBnrUt1HBdW0/lEiQnITPU+wrKSbNIOxc0eY22m2spHEj+UV7nOMGuinF1ZTpGH8yKN8gAdCe/Nc9o4UrbwSIfNDZUE8YHfFdCtyTq8qyg7XUYB+lcs00dMXcz0vojcaq+AWki2EDsc8VzRuZ5IILKdswxsCnoCTW7qFstheyRDhnjJbPc1zkkhMkcO3jIYH3pwCRrXKCHUFTkiMrk+tdd/ZVvqVpHJJGAdpYYGM1zsUMM2qW5eQDO3zMntXa3DWtiyeUxMbggc5ApuTTM0kci+l6bqogijxG8jEZz36Y4rntb8P3mh3LJJGzxE5VwMAD8a7U2K29/YOBgGYkAcZzzXWzW9pPbzW10qs5Qk5AJAI7V1QldGM9HY8LCDaSCCfT0pnOceld3c+AGmeQ2r+U2C+HycjPasK68KapBE9wIGMI53Y4xVtoOUwwxAp6OVbOadIFGVAII6g9RUZBBx3oWpLVi3DdEHFaEUqyIDnmsQHBqeKZkI5oaIRsgKwIIqIw4GVJH41WjvRxk4q1HMrj7wotoMtWupz2fyhzjIPJJGa2bHXSFkLAEyYBI4rAZQ3SkUGMgjPFQ4psOdnqGgiJoQ0cmQoxyck5q7AY2MyxAqcnOTnmvNrDWJ7RgqSEDOSM11Gn+II7mREZlSRjnPTOKfLYTZqFEZ3aRyJUHIz1A9qsIGezjOcDdke4qK8cveW6rGQHySeMEVLbqZLcKD/q3wB6gVhU3Kp7mkv3R9Kd2pqDCgU7tVLYsKKKKYgooopjCiiigAooooAKKKKACiiigAooooAKKKKACiiigAooooAKKKKACiiigApaSlpCENYergi4BHTHNbh6Vh6v/rST2ApFIpwrbx3glYZYjBzTbu3WNJVUcMc1nzzkTBBn5u/pVuR5prN4+rDADYqiepCMQ6b5cS/v3PBrOk1BYIVeT5uCpH86nuZLhDGWG3K4Bx0NZwsWlUws25zkik2XsZN5biOJdRifIkfBUfrUV/h5UKDAIHX3pZAyExZJGSNp7c0y+IDQqp6KCTSjuEtUel2N7HFpdnbgjfLHge3FVrVdjzyuc+WMA+/rVTSCdQjtZgMC0h59+1ab2TG28xBkTcsPaufERbVzrw7gopX1ZWNrFJKZJGzICAuDjPGQfzpkN5NAs1pIp86TO33BGKltdqbkJzIuBGTzn/Gl1KZEtYrr5WuLdwCoHJ55ripxaZ1TlbRq6EisWjhjgQ4DqDKvpjr9M1C8ctxrSJCN1vCAuQMgGnahfMNSt4rU4kuCA4POFHJ4rYmSPT9OnkhQltpI7knHWuiELtmE6rjqxRJFcI1rKhRsYAbuPUVkNFNp1wEYFoc5z2zU2kwzX9kjXIYSsdwcHGB6Greo/voWtIsM4UZPUiqqwUVdmVCo726My9UtU1S1DqQkoIO09wDS6g09zokAhiLmQ4dQPu471Za2QQrHvIljALc062mH2OZ4wN7klUPPTjisYVYpM0knzJrYdpMtvYpHBjGRgMTwTTNbjl8kpEhkE5xkc7RVW3jZNNi89SsoYk5PQmr+mXqmQwyHJUZyeaulWbdgq0uZOaOX1LSJNI0eYFs7gCQPQ1x0Lsw4HLE8V6F4rlEljcFTlMgD0Feas7KmVOCDgV2N3Vzjj7raZetLubSpnBUgy9DjvW1NrFw+lR6cykPIcknuKw5JvOiRnXkAAGthI01DT4TEcXIGCfYe1Zs1SKNzMY57eFW+UHkjt7Vm3I8tZznJZicelShyL8ROCSGAyfWmahCIjIA2SxyRnpREGU50U2iOp+o9DVRHwCAKlJYQlecVXGQRWyRmy1GwGc9AM1YtESNDKRyemarIVPy4zkYNWWVgI1wQgIyfaoY0W9OkljusKhAfofUV1E4STTjHMwYYJU+/pRZtZR3enrtDb8AkY6YpdStoNO1I2sUnnRyHecHPlg9jmspFRMO2kWHSJDdLyj4A9M9Kxb4A3JY8Z7Vu3ghVpssDHkHA9axL/DXJYcDgj6VUSpaIqyghQT0HSmAHGTT5TuUAdqYSeBWpkSRAO6hex5rRhSMXSAsAAeTVOONY1yDknrSy5ABDcmoYz0Lw3e5a5OQVjALDtirOlESRS3SDAZzs+lc34ImJu5oZG4lTDE10ty6WVmIrfiMnAPvWLd2NDtGSeOe6MZyxbJFTRwPC7ycl5mJK+lR2DyxXEjRfeIBORTrS+knv5EeIgg4yQMV3KdoHFKlzVEy3pt3BFfGKePZIejnHNSa9LdJKiqpMZ6EDirGpWsdzYlYtvmRgMrAdx2qGzuRqmlFchpoyAR3BrmhNc2p11YOUNBNIU38MqTp8i8ZPeq1vCbe5mtUfeI+QSc8Gr+q30GkaSRGQJCAFHck1R0yE29qZ5WLPIMkk+tKrJX0NMPBqDuIsx+0AA9Ov0qSW6+0n7DZAHefnIGcDvQYlZyVUgvzn2pY4hYXf2qBSQQBIDzgetHNHqTBSTZpGOLSNPJBAK9feqd+f7V08SohDR/MuOpp+p27ajbpPC5IUHKg9RUmlBnUyuoWJBhQR1rRWa0MXKaqIrrM0saKo+cAcfSkeGMTmZWwdvK574qvJdK+srJbkbACGPUVMwE10ZlbC45GeCadGmpO7NsVUdOKt1OUk+e5kJGBuJFaMH2mK3bCjLj5CB0qlOoGoyqOmScVr6a4ubcwgjzI+nuKmsrOxjSfMrmno8WLRQ3JYc/WtqCJY48IMZ5NYUc6wWxEZ3SgHIHatvT5Gls0ZhgkcipppXNJPQc3AI9qqltrH6VakGJPwqrP981FR2MhsZySajjPzP9alhHymohw7fWudO5LQ8c5NWrQdTVZfumrdoPkrenuHUs0tJS11FBRRRQAlFFB6UMCN+nFQIrKSTzk5qwRmqd7cvbrlVzXBUjrc1jroiwR0zTJjiJiOuDiqljeNdMQRjFXmAC1k0O1nqV1QyWoDnBI5qS0jEa4U5ApXYLHjH5UtuPlzXTQWgpajrmQogIPU0tsMR57scmoL1gSig85q1EMIB7V1mbHmmSOI0LMcBRkk041nXJkvJhDHkRqfnbsfamCRRv3N5bSSMxAAO3Bx9K5nSbv/AE+VZOAg4B7119+RJE9tEnGPvADAxXJ3sKi1leLCyxnGfWuaqdtNe6VfFKLdvHLbr5ZUjOO4/CsG4UMCoXAAHNdqbJbvQIZ5BhyAT2rn9asYoVVo2AJXke9TBg9SCz1Bb3VLiaMD5gAR6n2rS846dqvlKSWlAOM96zI7SPTNYmt8FWByQT0HY10YtojcLdygFwBtqKt7kUtifVGeCCNyPmfAJ9BSSOEsgUOSVGQKTVnabTXAXLnAGO1Q6PC0cZinO4gZ5+lYR1Zqx2gW5hv4y33nOTntXZspIwK5TS5N+pxsexIrr66ZrQ5ZvUytXQi3Vjzg1mEjBAHGK2tWGbM+xFZPl5XgU6eqBMdpxY2hB7E08HBPNJp/3JB6E0w5BNUlqVJ6EhkA70qNlaqNICetS27ZU81TiiFJkpkC00yEjIPWoZGw2KVDkUNWQKTbGXCkxls/hVaV8QB15Jq3cnEB+lYyrPG2c5UnIHpRDcqWxPbBVgy4y7E59qkS3KDJPWnwgso+XnrTpThQB1rVohMZ5nlodpycYqArIzYXoRSHcW5BxVpBmLbjBI61DRSG2j+XL5UfGTya2Vs0SRAZSSTxyawrEA3hwcnv9a6VbUvOjkn5SDisHG5teyLItwOhYfiaekO1gdxPtmpgtKRTjSs7nO5NgBwKXFKOBRXUiLhikIyKWikBXu7WK7gaGZAysCD+NcXqngeQF3tHyDzg5JGK7s80YqgPE77TLy0mdJYTgHrjAIqhJDjAxz3Fe5XNhb3SFZYlOR1wM1zGpeA7acF4GKN7k0DueWyKVJGCM1ERW7qWhXWnsRcRMAOhIxmsl48EkKcY5PpTAqkYphFTOAAPbioyM0E3GU0in4prCgoYaKU0lMQYoxmjFFNCGlc00pUhpMZNFwZCUppGKsECmlMinckhpOlPK4puKY7CUoOKSgGgQpajdmijAoAB9KD+VGcc0A9cjrQAdqTNKelJigBQcGn7qjGSaXkUAShvenhqrg04NQBY3U5WqAP0p6tSHcnDU4NUQalDZpMZNv4ppamE8U0tRYVyQtTS1Rk0m6gRLuoBzUWaAcZpgPJrTtiLa2DHguMk1nWqGaUDHAOTUupXGSIkPA64oAmGqoZ/LJ49auRyxyYw4JPaucKcZPWnxSvG4IJyOetAHTgYxUofYu7055rJttVRmAk4NWby6UWpKMCTkcUgKVzIHmLDuaSRikI9SKqxFmOWqad84A6CmBreH2W3gnuTwQCAazJ2MsryE5JOauKfI0zYOshzVFyAuO9MEVzy1PPSmjk5oYseV7UhsVWIOeoq7bzGPDRsVPscVTjZS2MYPoasJx2xUtXQ07M6HRfEk9lMpmDSopzgnJH4muysvHWnTS+XOhhyeGYjFeXLkc0k0hCgg4I6VzVKCaNlLTU9se7juIi1uwdM4ytLb3ICEAZI615HpXiG/wBKIMUhdDkkHn+dej+GNQg1e1FwjjzHHzJnkV5tTDNO6OhOLiak0rOmegHU0+3uP3Ix1FJc255Cnr2pbS32xncOTzXK6bTG3HlI5pyXBIxjpVpJjJECv0qCe33dPwqa0g2QAHvya0pxkroU3HlTRCJvLu0J75BrVXkA1SFuHnUgcqcnNXh0r0MNTaTbOao03oLSUtJnk11tGY1uATXCeLfEDFJ4I2IjTIyD1NdfrF2LPTJZc8kYX6mvIvEkzfuIyThiST61Kppu7KWxhTHzJTjlnPHvXS6bbfYrH5vvFdxrK0rTmM/2ibgL0z0raeZNrKWGCCK2sS2YFvCdQ1aSdv8AVK2T6cUl/cgyvIoAzwoA7CtJhDaWVx5RyxBPBrm2kaTAY9KaACeMknNXtMtFkUySDvkVnkM+FXknit+2j8qJV6YAq0SZ2oSRWzhAuT6jFNtJY5WKsASe1R6xGwug+0kEVX0/m/jAB68/SqETzxhHKMpBzxg4q9JHPoupRWN4wYSgMGAxwRx1q5cxR7CzAcDrVu58J3dzaW97BL9odVDEck47DmiyHsQ2t+2n3CeeoaHpvAxtHfJrp9RuLOQ2V5AwEBjKu+eMjHeuRZsN5U6FHHUNW74XW3ut+m3TZjkOVGeQa56sOxrTmPuRHfa6XaQOhtmGQehwK48kmaM9xz+Ga6W6t20nUprdcndEQpJySPasdY1TQbyRhlhIoRvTnpWMVY0k7lqR2ub5BDlQUDE/TtXa2SLe6TCcEkKTycniuVubcWLQuvJaFTj2Nd1DDBZ6JbTocggA89c0NIlMxpL+MxabOwyFmMZ9iD1rqWMR1UiQ8PCBnPGc1y19DHcuIrdCqeYGAPPOetdCk3mXRtUXdIIwMjtxW1N6ENXdzQvLQyBGhbDoMcdwaBBCunrbykFAoBz3pxjmh08KDmVRjNZWpwTRxQAyEn+IAkUnKxcI3djmtd8MxamTPBF9nlOQpI4PpwK8/miltrh4LiMxzISCD3x3r129kudQ0tjasokh+cgDkgdvxrKvtBtNXsEv7gbBLheDggnrkitYySRM4vnaseagcn1FA4rpp/Bl1HEJ7eVXMuQEwScA4z+tc/NbyRAlkIAOCT61aaZnKDTsRqcGpo5WUg5qLGAD69KBxVWINOC5zwxq2GBrDVyD1q1FckDrSsTY0wue9SKXhYOGII6EdqqQ3IIGTzVpHD4BoA3dL8RTwFVkYOAcjIyR+JrrrC+jurf9wwDsc46kV5wileR1FX7G+mtJVdScj8qznC5UXZnp8Zyg9cc0+snRNUW/iOSA+en4VrVFiwooooGFFFFAgooopjCiiigAooooAKKKKACiiigAooooAKKKKACiiikAUUUUwCiiigAooooAD0rG1hc5P+zWyelY+qHMu0/3aQ0c6U3RjCkuTwalnnaG1ES8O3OTUslyLa6SHyiecg4FZ2qySTSkqMMOgpsSLRP2m1jE2AxOOOOaqtJFYq88jAspIHPSo7F5JPLVslweR70XdjEbKaKSXLyPnOTxUFpXOduZBNdvOOA/P0qK5AkaHaeSCKSSPyLprctlQcA/Wm3MbRsqA8gZFVHcT2Z2em6munQWUCJvEkeJMY556Vt3V7LZuFSBpEkH3Rj5RXPQm3e40wxEHYgBB557iul1a5jhiBK/Oy9O+KVZpRZGGjKdSxlBPMdZFJK8nIPSm6crGW6ju2BdDkMehB6Ve0OICzMrjCyE7QeorEmt7uHUp5FJaEuAQOory4yV7o9qX7xuPY3fscN5bo5+WVACX9DUKaiYLiO1dxIXcLjrx75q15iTWhh3BPkySDismS3kmsLeUDbcrzk+1VObT0M4RWqkb3nLaQTmMglz8ijt2qrpdtcIjvO37xz1NUra4+0P9qQ5ihQ5HXnvV61vnksDckcEZTA7VFSTmrGbp8miI77JJhjOJZO/rVeyP9nO5u22M2fLU9x34rR02Bph9onHOcg+1Jc266zbuFUoUYhHPqOvSnTw1o3e4/bJLke3UqIlze3JbA8kYIwO9S6jZsHW4UgRquJAvBI+tQW+oSabKthcIS4wEcAAPnpVO/119HCWlwhnMrFiF6he45p04JOxM5OLutilq8gOi3UUQLIDkEnJx9a4d9pUDGRmuxnm3afqV4R5cM4AjQ9uOlcdb8RnPU16KWiOJNyk2xsjnaIlHJ4ArW8q90uKF51ISUAowGBiqmlRpJds0mMqMjNdjq7QXXgoSMBlI8qe4PNRI0TOW1GMPLDdoBywBwKo6lCY5JG3ZDHP0rRgcDTIfMGeQfxrOv4pI5ZnLZVhwPSktynsZbn5D7VEo3c1Kx+Q56023XzJBGnU1smZD4CA53dMVeEim2KnGRVIAlyo7dfrUtqpEpWTp2qJDRq+Hpn+0BXBYggAk9K3jDHZNNI7Fzkncxzn2Ga56xvo7K5LMRgDAGOtdG7xXOluZGCkDIyeprCVy4mErx3MVzJMCqOwwDxisvURsnwOhHFaltDHJZXFuZAXBBJB6e1ZupDDopOcADPrVwY3qUm9ulNxjDH1xTmJwB2phyR7VsZdSxGmUZg2eKLeJim6Q8ZNNhyARngjFToGAWLBx61LGXtMuxYXIYE7ZODg816Eot5tOibPC4IBPWsTwVp1s9+0NyiuWjJGRn8q0YI3ttbnsGBMKHdGPas3ZajWpNp8m3VrgN3AOPrW1fWQXT0njQB4+TgckVg2SsfExHbbkiuna+jJaA4LDgD1HrW8U5QMLqE9TNF8b60It12EjBzz/KqKQtoOLyMkwtnzMnIBqW7iOh3LyE7obg5BHAU0s8ou7JoeCjdu5NcTTUjvTTSfQz4EGvXE97OzARH5EzgEeuOlWraQ6imxZAgQ4Gen6VLZxiOFYiAjj5WAGOPWq+vRb3htbAgGU8lOMflTcW3qJSu7R2I7a5mjllkkYGOBthwOvvW+6K0O5DlHH86is9Lt4rMWMpzLImWOep9azLhr2yuBpkYL5wQcZ4puDsJTV7IvafO9qxtZAcE8E9wabql+0arZWoJYjkjtVK+uJ4XhkZMOCOMdRU9sVgvGuGG+OfGD1we4oTaVjbli3zFuysBbacUYZkcHnvmq0W2KcQM3zjkjPIFWLvVFtpQ8gwgGAD61XsIJb6d9RIwckYx1Fa0ZNPQ56kVNNyMK6GL+X/eIppmktW3WwJmXovXNSamrRzzSKM4bJFP0dIJrwzyN80Yycnj8qus7sxppJWRr2IW1thJOczSdQa3tNctGVIxg8CsK0tjfTmaQkKD8o9cV0sCBEBAwTUw0CWwSj5gaqTDLZq7L0qm/JrKszJjY+FNREYY1LnBApkg5rnQDlHyGrdtwlV4wPL5p8L4OK3puzGo31LopaaDlRTq7BBRRSUAFB6UUUDG4zVO/XMY4zzV0VVvv9V+NYVFoVF6lewgCKZB/F2q6wyKjt4jHEAetTHpXK1cqTuyJxiPkU5QTHwOaJP8AVn2oDhYQR1rpoqyJbKlsGuLhmbop4rRAwMVDbxhFyBjPNT10ksQkAZNQogVjt4Dck+9SyDKEUw7RFhjgYqWCKNzcK1lJLCuRg8/SuPsWW/WWI8Ec57ZrsNTiL2DrGQgxngda4qFzYvLIinBPOe1c1ZndS+Blt9TZIY9NK7Qhxk9xWL4kC+eoVj09avanIbtEkjjxIgwMDrVTU5APJSWM7imSTisoPUCpdTT3Grm5nTy5GjAwR1HrWrdXwt7u3LNlJIwAM9xWfeXHl30crLkEYjB78c1oWlstwY7q6HEf3R0ya2rJNmNC/KalzI0NkJtuc9j2q1YRxNp4nyCWHNRzSKbJzKOowB0qjoscsKGOZjg8gGuaOjNiXSA66u27hBJwa7Y1yNqFN4EiIJDZOPWut/hGfSuiesTmmtSrqQzZt9RWWM4xite9GbVh7VkA5opbEoLIEGQD1JoIBZhUlsAsh96hkOJXFaR3HLYh2xnJzzn1qSAKNwXpiqpyCasWhJZvoK0asZpiOo3HNOQCmyZ3mhTg1LWgJ6i3KZhFVmiBVSO9XJuYKhjUeWD7Uqe5q9hIYhGCx6ntVKaOQThgchjyPSr5JJIppj55rexmiGOLc4XHB71PNGAhA4OKcmApx1qKQOx3CokiokGnxlL0gjr/AI110YG4fSuXtP8Aj9Ut1xiunTgKfasVoy5bFgdKQ0DpRWxiLRVPVLhrayaVOoIFY0etTggkg+2KECVzpMijNc+NbuBzsz+Apy68+Tuj/QUh2N/NFYQ1/j7hP5U868pxiM579KoVjazSHmsb+3gOsZ/SnLr0Z5KEAHByRTCxoXNnBdIUmiVgRjkAmuM13wAsoaXT3CHqUOTn6V1A1y0PVwPfNL/bVocDzAM+p6UBZni2p6ZdaZKYruIxnqCRjNUSBivb7yfSL2MxXAifI6kDI/HFcJr3gmFQ1zpMu4YyYySSfpRcEjiMZpCKtS28tu5jniMbDrmoducEcg0yrEBFBFTFMGmFcUE2IsUY5pxFJimgsNPSgUpFJjFAMDQOlFFBIbQaaYxTgaWncCsYzmkIIqzgGmsgNNMCvS08x00qRTASminEU2gB2aFXewUHBJwKQUoJHI4NAh00L2z4lUjngnvTSRnirMN8wQpOqyKeOnI/E04WkFwubeQLjqGOTQBUyKKdJFJCQsqlCeme9MBoGKDzTg2KYKM0gJw+acGquDinBqAuWCcim5pm+gmkDHE5ozTN1G6mIfmgGmZpYzlgKALtufJjZ+5HFJb2kl2zy4OBzQwLptTk4q3Y3yW0YgYAHPNAFG6tmhXLDHOKgFrJK6rGCSavajOtxcR7ThByfrVyxjCymbHAGBQBgzK0R2MMMOtWIVeWLO4kAc1JqKGW68zbgNwKsmEWdlhvvMOaQFVSI1NJGd8gB6ZqF2zxUtqcMT6GmBrEeZKsXURjJ/GqV5GElAHQitC2UpEZH+8RzVG5O99zc8cUrgVjhVzUX3juU4PpTmJB+bp2ppweUPNMCUICwPQipgScA9ahVmJAbg1LGMkGiwE/8IqCcjAHvU56VVkOWC9xSZVyWMqFGfSrmm6ndaZcpLbSlcHpnj8qpDhQDSg81Dimhxk0egW3j0tEsk8eWUjcBgZFdRpHiPT9ViDQzKH7oTkivHFYheOtMtbia0ufMgkZTkHAJA4rllQW6Nee+jPfFQdxSPwOOK5HQPHVrcwRw358qXgFyQATXWRyxzIJI3DqehHSvOrKUNh63JYjkZxgnrUwFV4zhqsA8V2YSopR13M5rUCTiq11f21km64mWMYzyankkEaFicADNcRqU0N1dPLcSknOAgbAx9Old10JIi1PV7jVFK7Cqg5C+g96xZrK3vZEWWQExdQOM+1J4g1sQR+RaqBI6nJwDXN6TJLFJcXkkhOxOQScZpxBs1b+5W4uBBaDZFEAGPqahMfAyxJ+tTW1jdm0N00DFX+YyAYFR7lIOGyR1HpVkXImAVSTyO+a5+Yjz5MdMmtm+m8uA4PPasMksxPcmjqMuabF5lwGPIHNbRHIqrp8AhgDd2GTVuqRJHNDHOhVxkHuKjhs4IGyikH1JzUxzSj3ouBV1OQpCqKQGfgZpmka9qOiXKSMxkjGMqeRj8adqURkVJBk+Ww4HoarMEkTk5BGOO1AHa2l9ofihTHIBb3DDIBIBJ9OBWZPo9/oGpR3VvmaNGOcA/1rmTH5MYaJismcIVODitrSPGNxZgWuooJo3GN2BwfUk0pK407Fy91WPU9RinlHlMqFDk9/fFYV0GClBnacZGeCRXUalbaNqGktqGnyjzIyCUDZJ9q58wm5ACgliM49Kz5C1K5pCZrv7LCRumKBAB3ArrLTfNpAhLjMZwoPPSuMtLmMKCxCSxqQCfXFdV4WkeTSTeytuTzMEjpn0rnqRa2NItMeBK9qd+FuI5eoGABn0roNGtlF3JKxzIB1Hoaw75TDdXgRswTop3f3TnHWtrSZTDsiX5iyjLdcVdFNrUmbs7GjdF7hhDCwBzlj6Yqt5oWR7O4I3LyhPcVbRUsbcsTnkliT3NU7iCLWIw6Eo8RyGBx/KqktLijNKSRl3ROn4nTISTKuDRoqtqUDPIpFqkmYwOMkVT1DVYdQRrUDEkLbTg9eMZFaPh9hYaK0kxwsZ6enPeslc65Tv01HKRNYqsY2ziby8HsCeuKzNNsLKPVL3T71FYk4BIHU9xn61o28QW0n1LOGkfIHYc8cVFNCk9t9ui+a5Eg3gdSO9dCehjLVu5x/izwa+is15bEvau3TklCfU1yq4IGDmvZNZngvfC9xvQ4GFKk5IOa4zUfC8D2b3iHy2RQSCeM/Qe1Vz23Odq70OPIoBINaZ0DUBAtwsRdHGRgVm/xkEEEcEHtTVRMlwaHo5GDmrlvcsGGe1UQcVLGcVoS1Y3YplZRjrVpCCKw4piuOauwXvQH86GFzobK5eAgoxGeeDXUabr3mbY7ogE/x9APrXDQXStjB9q1IJhtFRZFJnoQIZQQcgjINGK5TTtUltmAYl0J5BOTXSWt3Fdx74zz3GeRUOLWpSZYpaSlqQEooooGFFFFMAooooAKKKKACiiigAooooAKKKKACiiigAooooAKKKKACiiigBD0rG1kbGDjpt6/jW0elZGsfMwQ/d2Z/WhAjLJVYjcMoYp146VS1CIGIXUBDE4yBUk00lsxUDcJBgjHQetUJllhtpViJdT+OKGJPUtW+LSM3DjJYZFY96Gk05plc7kYkjPqa05o5zpFvI46g7uKzY7djBcMTmOU4A96mxadjCuJFkgA/5aA8mo2laQK2ctggVJNC0czoeSDxUbqI9meCM04hJ6M7WCGKHw/pMoIMrHOR1Jz0rRYy3l2ZZEICYB9MVzujv5sduJpP3Sq20Z6H/Irpo7mLUbZTE3lqhBdj3A+lcuJTaNcJJR23Evr5NLt1lRGbzSFWPP61NZQRoj3czApKcknpn2qvDD/aeoI7D5ISSo7EdM1oalL5NvHHCoZHbYwx0rHD07u501Z+zVurM3UbRra8SQti1P3iDjGfenpi7gkjgOUUYBBzn6GrcIZ7JxdsrQIoKsR1/GsnR2J84qwSISExk9COworxSZpTm5wbe6HWimLRbiNFIeUnd/sjv+lR+H8zzBFk3WgTEYyTkVoW8LmwFo2FlclySOo//VVOzt2smZbYHaAQo64Oax5kmhU02mr6m5qEyWtk0KHBKkZ9BVDQzdyXAkc4txHwMdTmoTIL9PIlbDnjNXZpIdN01bVJAHf5ck9M967lUi4HLKhJTSve5n6sJbjUndo9qW4DRPjqf61LbwQXcUWpTxAyxA5QjOT9Ks2Gy9tNjjByAM9SB3pL8brmK0t2CuclhjjGO4rkjdttHQ2rKD6HFeInljsnQDaksgcLjG0elcyDg47V6Df2v2sXVvOoDxKTnGARivOnyqt6gkGu2DdtTnqxUZaDi0kUhaM44wa3ZI5Z9DhjWUmNzlwCeKwlJKA45NbGmSgwpblsKckg9fwoZK3GXsgSCGONTsLAk1R1EP5kxJypHFWryMreDcwEQOBVO/LiaRW6YyKEU9jMHKkGmxEhyV4I70vUnt3qMbg/HU1r0MyxEWMhLDrk5qVSVXzD3PFRxli4XHJFTA7owmM7TyahjOk0DTLaRI5rwA+cSOe3pSPH5WozWWSyo3y4PUVlQaq7NDZDIJYcjsM1vGyI1F5RID8oGeeeKxkxooS2ajUbmCJsFlBJ9Kx9VBWREJyVGDV15TJqE6RsQCoAcnOTVHUAwmUNyQME+tVBFMoMeKT+H3qWSPCFvSogPlya2M2PiYnPqKtiRnUMABgelV4IyVLAcGnRsWJQfjUMEdH4d1CS+1uADMfl8Eg4yB9K6+E+XqN1f3JAVRgduB3rgNCcW2pozNtycZ6dq7Sb7Rc6fIqjc4IJAHUGspFIl0q5SbWxcDgSLgVq3dtLJfFogcyHCnsB3rD0yMQ6lArnAUZPauuFyqW0koXPlg4NddNpQOSpByqJFLVp7bTdNWG5HnMwwATk5/GudtoLuOwMxOCDkAjtmta3lW91A3Vwu+Mg7AegNQT3CRXpUkeT09q4pTTdz0ORqPKU1u5fLmljO+TZ0HrW5pFhbW9sLoEyTMoZstnB7gZ6VWkt4IofMgXLkgn3Heqb3b6RexTAk285AYE520e11SCNFxiQ3uuT/wDCQgKpUL6+lbOtCe6t4rqzH+kxAHpnIPaoNUsYL6eGSBQCeCQO1R6reSW7pZ2xzM4AHfjFaOasZU4PnIvti3lslxKQJEOCMdD9Ku2Ekeq2x+Xy1jbgn1H0rJhtEgs3idsysSSM1DbISjxMzRQ4xkEjk+4qItNamtRtNJGjclNWuFtlIJifDOOhxW4LmzjAtkcIcdM9TWHochjlewaIxvziRud3071m3aTxeIYxKxwDwRwDWtG1zLENpKw/Uzi7uIhyCQRUllEbbTJiUxISDn2qrfszatKnQgCn204ZzbsTkcE54orLW5lSeh2EMYZYGUbQFBOO+a0o+FFcjbaxPHeraIRJGBywHSutTGwEdMZqabbKmEnK1UYc1ac1AwrKtuZtEJ+8Kc65xTP+WlTgbqwTHYYflixTYvvUtwdqAU2Dlh71rHVlJWRoJ90U6mqMACnV3LYgKKWkpiCg9KKQ9KYwHSqmoHFsT7j+dWlORVXUQTasBWE9mOO5NGcqDnPFOb7pqCyBW2QE5OOanY/Ka5kN7jDypFRSA+ZGo6YqUZMWcZOM4qO3JmYyHoOBXTSVkDLQGFA9KDS008rWxJGzEvgcikeMSYy2MdhTgAFIHJqCCB43eSRs7jwM9KllJDb9o47Ry5wMEAZ61x0s0ZtXYYKMcEgV1+oqDaux52gkCuEt1/0iRGOYmycehrmqK52UV7jHWs7I4icAkfcOOtV9fEhljbaMMCOnQ1BczyWzqpXAQggkdRRr96LiOGWF16fMPes4oG7FvxH5Ueq22wDCk8Y7UyS4NtJASfk64qXxhJbTatZTwNyxwwB9enFItgbxkLnCIM5raroZ0lobL3cdzBGYhkYAPfmo7F/tDyN0MZwR6U63MIjEaDAUY+tZ2mxzjWpnYlYXOAT0OK5VqzQuAmDWo5EyQRyB65rtI33xq2MZGa5OaNY7vzcZIHArqLVzJaRPjBZQSK3nsYVB1wu6Fh7Viou1yGrbm/1LfSsiEiQZPWroq6M0xrERzkE44qKQbpCQetPuYzIwIOCKI48j3rRRaKdmVWiPOKktVMbNnvVjyXJwBUUkbK23uKp3JSSGPyxNIBjmphCTjjrUcsUiDgGhp2FZXHEZiI9qqwyEpjsKQCck9QKlht+M+tOEbFNkiR5+b1p0q4XdT1XC4psvzLtrVogrqx3EdqnUZHSkjhJGaecJwaiRUSqBsvEPqa6RT8in2Fc7JzdRsOmRXQQcwp9K53uXLYtDpQaB0pa3voYkc8SzwtGwyGGDWd/YkHYn861KMU1sCdjHOgqTxJgfU03/AIR9f+en6mtrFFA7mKdAAGA46Y70f2EQPvCtrFBFArmF/YRzyw/WmtoTjO1gfwNb2DS4oHc5ttDnzwB+VRnRblWztz+FdRQRQFzlTo9yQAYyCevFMOl3SN8qsQOgrrMUYHoKY7nHSaO8nEtqGBOc7Rn86wrvwPLIxe3jIJOcHmvTto9B+VG0eg/Ki4rnh+paBqGnkNNayCMnBcjgVklck+3FfQMttDMpWWJXB7EA1yut+AbO9DS2h8qXrgnj8hRceh5IUNMIrodT8MajpzkPbOyA8uBwBWM8RAORTQFYikxUpT5ajPFFybCYpMU6kNAWG4o70vFJQIBS9aTFOFUhBjIppQGnilpjsVzGajKkVbwKa0YNJsLFU8UhNTNEecCoypHWgBpPGKASMYJHfg0pHNGKYi1DqBHFxGJQfQDI/OiS2huXDWrYJPKk5NVBxRyOQxB9jikxiujRNh1IJ9aTtmrUV8AAs8YdMY4Az+dPNpBcf8esg3Y+4Tk0XEUhS06aKSBtsilfr3qMMGPFMBwNLmmilzTEOzkUZFNB4pG70gF3joKUNg5q/HHBJagKPmI5PvWey7WI96ALMFyVkHIqdkiuCQrYc9Oazhxg09ZGGCDzQxk8kMsPJBIzwa2o5oo7JWUjIHIrHjuyPlfke9SuVlVQrYwRnntSEaMojuVhkAAAGTVG+uzM5HYcCpNQuV3JFbH92qjJHes2RgWJHSgBM5Oas2yksAOnU1VXrV+0GF3GhjRo3MwSHaOpHFZcjYUDnPfNOuJSzjngVBI5PccUhsbkljnkU4AZBApoYYwacAeo6VQh4ycZq1CmVBqsCSQMVpRptjA9qYiIrVIndcOR0BxWg2FUk1mx53sfU5qWMnDDo3anLgnIqI4I5qWJflzT6AOGRUan94TUpOATVWM7nJ96kaZaDEAEHB9q1dL8Q3+mt+6mJGQSGJNY+floVsGsqlJS3NUz1nQfGNjfRBLmQRTDrk4zWhe+JLeFCsBEhxwQeK8cEzDkEqfUcVJHqs8LcMWA9Tms40lF6A2md5fa7dXj4LYA4wOKzZpQiNKx6DOTWZZa1BP8rjYx4yTUmsSEaTI0Z3bumPStLWFcxLi6Et3LcMc7RhR61IsJhtUt8fPMdzfSm6Lp7S4lnBCDnnuasqwmupJewO1fpVxIZ03h7xBb6dZjTbuIPGT8rnGAD65qbxBpWmzWTahaSgMBkBTgflXLHDDn8KSS4eK3ZTI23HQk4q2QY2pzFpAingdar2sRlnVR60yZi8jEnqa0NHgJzOexwBTsM1AAqgDpThQBmlBGKYhppBTyM0hFDQDTgggjIPWoU0e4niee0Uskf38cgVPg1c0rVZNMcqyhrd8lxjk/jQmBz0p2XREg2BQAAfpSSLGyZYe9dxcabpXiKAyQMqSDkAHnP4Vy134evLQnzUYR88n0qtGBV0QMomIY7CcAZ4rW0q6XT9US4kQPGOCMDofrVa3jjhjCxjA606QhFLHHHrU7AdVe6dpGp2zT2kqpJ/dz/gKwpLTV9ELxx7jCSDnBwfcDNYj6nKHAgD8cnB4NXLTxdcxELdqJI+4IGR+JqXFPcabRrJ4mlNu8F7CTnA3AAYGa7bwreW17H5kMqyYUAgckVyYutI1qKMqmxzjOCBx36Uk+jXujW/26zlJhGMlSQB9aFFJaA3d6noixvHdPv5t5MAA881FfNhDa2o+d/vFewrkdM8azxwiG+jMiZwGUAYFdJperafdo0sdwpnI+ZCckYrKW1jWKV7mXq1nFBpUN5boPMRlBPXJHHPrWnpRivvD2NuDIpEg9DSLu1TUBAI8WcQ3Zx1b0zVbWZn0mGa5scMjkJJGB93tn0FSlZGjd2GhuW+1WU4LQB8q/Ye1Z1+z6TqP2W3YvPOcRr1AB7kd62dMto7bRpZUfeJF3ZByQcetc3aCXVNTlaZsSgbVb0A6VN3sU0m2zY12NbTwbeqZQ0zKC5HTcfQdqzYLmdvDM0Vyn7wxgJxgnIODWveW66rpVxp0rYMMYJccZIHH6isi0Zru3l3Af6kEADgUSbaOeOjdy9ZRtb2tnZysN4jGQR1OMmue1vQYtQdn09QlzGTkdQR9BTta8QwwapZXCtkwAqyg+2KoWXjF7ZZlaAv5pyGAGevrURUkzZtNHPTxPbXDRSqVZeDn170qEEZBrtoLnQtVRRPtDAHdggEnPrisnVPDcFmsLWswMk/OMk4HbiuyDfU5pJGIDgA05W9KLiCWzl8q4QxsOBnv700HvWl7mbRdtpihHPetq2nBUEGubV8EVoWNwd+0njHFJoEzp7acDqeK07TUHtphNHzGTiRfb2rkGu2WQIDjNdLo8kSWmZQWklO1Bml0saJnao6yRq6HIYZBp9U7UtC4tipwo4PY1crJlBRS0UhCUUtFABRRRQAUUUUAFFFFABRRRQAUUUUAFFFFABRRRQAUUUUAFFFFACHpWTrAwEPqCK1jWZq4yiik3oUjIaJGlRpOFx1qiQLa3Z5B/rGOAfSp7q8WCIGQEgHAxUN9KJlXjjAIFFxWLKIxjitp+BOP3Zxxg1lalZyW1tcQwOGkj5wB2qS2vpJlSKYEOWKw9iKgkkTTtQluZZDIJFwwz0P41NzRJHMJIWzv+/wBMmmXIOEz15zVjUAJpjewjEYOCvpUNyVkZHXoRWkdWElobehxRwxwyTsSJAVCg4xXVppKz2a2pLRxRc7lJBbPuK5bQ1h0+ewuLpwY5SRgnp2HWuut70Pc3GnsdrKd6HPVa58Roh0INNyRBbPLpVyzOpMBIRT6AdzW0Yorzy5hyOQMdPrWNev5tpNGxA4AB96fb3v8AZ8JiLbsJlRnknFclGpZ2Z2VKLqK/Ui1rUVTVLTT05hzmbHGPQGo7+1ZZFSAHyGbdIV4xjpzUK20n9mSXdwv+kzSFsEcgHoBU1vHcW7x6bzIZwXeQ87Qe1FRuciorkVr7EyySzSRXg4jUYB9R0qzeXEVvamWIBncYAHvWjFBbxwizC8LHwPbpWMYUsNQxO+UlyIwT0NE6HIrkRmpvRWt+JeljQaX5kagsE4I65rIhilvNTjuZgRAse0+mfWrUMs63LPGN9qVIC9eaXTpYP7KcyMBhiDk9MmsruSVtkUpOF092RfPFJJe2zZSNdoXqDir+j7Liz+2sCXOTnPOPSsq1j8u4a0V98U2SOT071om4aygECx7FBCgnoa6KCW4V1Zef6FLxUFfw612h2SbTyOCfUGvLkwyEnkkg16dr8dvHZ+RuJZlJKk5Ge/FebBRHKyngAkCu12a0OG7bsRqHlnWGMfO5wBXVjwhN/ZC6hayEzR58xOTkDrgdq5qMraajDcZyAc12mn+J4bfQ545D8zk7Mnrms2y0jlbmQXNsWHGDx9c1S1B3knORxtGKnlJhsWLDBkbIHpk1HeH5gpH8GQaSepTM2OMOzhmAwM59agjDMSehBq3EilZAzYAGQfWqkZbOTwe1aXM2TQlhcL7damjm8m4IBB3dR70yEEzLnv1qe0ijOotI/wB1eh7GpbBEsEG28jc8FiMV1TQvJGQpxsGSfUVzVssuo6gkFuhMrHCgdq6S3W6026NvejEmMHIwCD04rJotK7MMRNLJMyDAHQ461Qvs7U39cc1uXlvLBqjoBgSR7gAOlYl8rbUDjnBzVRZTViqRutyfSq4GSM9KuABrQ9iD+dU161qZNE8UjBWRRxiiE7QWxye1OtmUbwRzihT8o4wal7jN7StMhuVTzmIkkIC4OMV2UIawupLEsHxHlSOpHv61w+mX8aTW5Y4KEZGetdVaXkmo60JhEVjjjxk96zmwjuWII1bWoFc4BBrWvJZIXawjXPmnIOOwrIlcDWrUg8EkVsXtx9m1FAi75dgKjqTW1NXhYxnNQqK4TsscYhhUAkdCOlY93dJcommqmLgONx4zirE+oeTK7upLyZBUdQTUmkWZtmlvLyPLtkqSOg7Vzezd3c9BVFypixxi1vGt5pOGQbCT1NR38KXQFq33Cc59KtXaR61pTmA5nQnyyDyDVDTpC+nL9oYC5jJVlPXisqlNp6FRqc+pJp195On3Sy8/ZSQp7n0qnZ2tyLpdRuzzIMgHsD0qSSFbhxLu8sdGTPUjpWjChuQIwcgDGB2FDTsLnSdkV7lVhhe/wSQCcHofwrOs5WurcxvGUYncAe9WJZJ9Q1H+z4V/0cEeY2OhHXmrOrINNlhuIlDhRggDt60JOw9G9dyDV7pxYQNCuJoCDkDBOK1bcwajZQ3pUFyMn1BrKAM8ouNuUYA4xUumpLHcTQK2ELblHt6VrRbvYipTurGVqpxrkoHdBVeQNFGZFyWfjj3q1rsbJrAdehjGfzp9swdSFTIjG4E85rpqabnKlZ2LOkQLZWciud8kpyCTkj2rsdPctZICckDBNcnHDi3S7Y8O4XGelddAgigQL0wD+lRFqwSQ9j82KjI4p3VqRuBXJVepBWbiWp4+cVWc5m4qxFWCYEVzycelJa8ygelPnGKWyT5yfSumjqy29C9RRRXeYi0lLSUAFIelLSHpzTGNQ8Gq2oOY7fcFyQeBVgOoJFZl9qDC4ESpkDrxWM02tCluWrSUvCCy7T0wasMRt5NUkLsoYDGewqU+YwC4NZQg76lO17kzEJASD0FFqm2Be2RmoTGwZYy2dxz+VXAAAAO1dKVkQxailYgAKRmpD0quzl5TGIzgdW7UNiQTFhCTEMvjgdajh8xIx5xy57CnGRklEaKTnqe1SEHBI5bGBUNlIo3VmZS0jyMOOACQPyrjr2F7W4eQDKk4I9K7SUSW1rI8zhzg4xxXIRztdm4Ei5BPI9KwqaHbRbcWZmtwyX9nG0a7GUdcdarX0UcdpboEJJHJBrXLAWwWTGAcAjijUkMcMKxhDuHPGcCsk7MTVzlpTdRNbvcZID8EiuoiumtrFTKMAng+1UPEMZitIre4jKTxuMHGAR9KtTQy3thHbgYHBJ9q6axjQd4l+ApdW5ltycjG7mrWlwpelgCAI/50mm+Vb2PkquOOSe9UNPnng1yeGBSY2647VyReps0XpblYdREM/AIwCe5rqrIqbSMqcjHFcnqdsbvUY26bcHIrp9LYGyUAEBTjmt5aowqFmUZjYexrGh+Xj61tkZBHqKxiNshHoTV4cyFk5IpyKR0GacFzipwAq5PXFdaRLYICq5IqrLjzi1PMjmQnPHTFKEDPg/WnYLsdGQR0pZiGQrgZFDDaMCoiSTk0cocxCqAZ4pQoBPap0jyuahk4bii1hXbGNwabjNSgZpGUgZpsoUABKpTSEtj0qYuRkZprR7xlRzWbWhSK8cmJArdSeDXS23MK1zs0RQo5GDkCugtDmBa52rMt7FtelLSL0pa1Wxi9xDRmmscKT7VjDX13EFMYOD0qVPWxSi3sbefekzWONfj/ALp/SnDXoj2xVqSD2cjXFFZI16Ecnp9aX+3oCMj+dLmQezka1GayRrkB68fjUg1i3I+8Pzo5kP2cjSpM1QGr2x/iH508ananpIv50JoXI+xdozVT+0rY/wDLQfnThfQHB3j86fMhcsuxZoquLyE/xj86cLiM9GBoug5X2JaCOKQOD0NGc0XFZjHhikH7xFYHsRmuc1nwPp2pK0kSmKYnIIOFHrwK6bmg9OKOawM8V1rwlqekMWaIywg/6xRgD8651sEkZ5Havol4o5UKyIHB6gjIrltd8A6dqqtLbgW9zkEHOFHrkCjmQl5njuMUYre1fwjqukMWkgaSJeTIowAPWsBJFYkA9OvtVJofqKBSYwad79qTGeaoBKUCjHNLii4gpQOKAKXHFADacBmkA5p4FACbQaaYQalApQKAKjwEZxULRsOorS21HJGCOlO4GdjFGOKsvCQelQshFCAjxSgsCNrEH1BxRig0AW4b4gCO4USRjjIHP50j2VvInmWkgBzkoTk1VzxTctnKsR9DVWJFPFFJ0ooAUGlzTc0E0ATpMYlGDwaiY5Yt60g6UUAFFL2oxQMQE1ICSMZxmmgU4HFFgFzsTaCT9aYTk0Mc0g5xSAenWrgfZHgHmqowBSlyRilYYvmZNITtbJ5pAM9KMEdadhDgQx6YqRT1FR8dqcpwMUAWLZcygnoK0sg8VnwEAZqysnNAEd85EIVepNVY8Koz1pZpDJcH0HApOtFgHD5nAHerYjwoFV7ZN8w9BzV4jnFNiKcx2Rk+1QQggc96nvjjag7nNRqMYqbDHk4Wm5xTj0pjcCnYpMegMjhF5J6U2aGW3kKyqR6H1rW8N6YdQuJWDAGIZAIzkitXUJLW72wyxeW4GCxwBgd6r2d1cTZx24g5BI+lW7TVZYf3Up3xk9DzxV670CQszWx3ADOBzmsSeN7dgJVIPoaycR3OibUYjZlYgASMAD3pIk8uBF7gc/WsfSnD3IRz1PAzW4x5NUkS2MJqhqcwEQQHk1eYgKSawNQm8yc4PA4oEQAktgDNdHbQ+TbovcjJrD04Kb2IP0JBru5NF+1xmXTmzGqjg8knviqAyrRI5r2G3lcIkjYLHoK0dQ8O3dkWaIGaMHgqOg/Gst4JbeXZcxtGT0J4xWnp/iC6tCFlIlixggjJI/Gi4GYDyQeo6ijrXRSQ6Zra74CIpycbM4wfcCsa90650+VlljJjHRwMCgVisSoUljgAc1i3N3LISEOADx71rSASRMFbORWSsQMrI5wR0HrSsMhiu7uyxLFIwGexNdvoniqC+tRBqCgrjG7AGK5BYQLgW/3lkJwfQ0mkEx30lvkEAmmgsdRrdja2zpPaSArJwRnOKwr9mKBBwDycelXSzE7SxI7ZOcVXvVIQOBwOp9BQwM1Q0n+rwMHuM5pZIVmtjKFwynDD1psYkgYrtJHYjvU4bybKQSDBfpRYCHSp3juBEGIDcDHauli1C5itZbQyFoZBggknFcpYBnvkK9jk10LD5jQJjRwMVIrlSWDODjHynH8qiJ5pSwAGTUNXKTaOk0jxZNpUCwSJ50YyflAyPqT1q5Z6lFqk0krTqoHJibnOe/pXGPdRx8E5pqXsIJYSFc9gcUWK5nc9TUSWwKAEQzqAin1I5rlIQ8N9csrbQzkDPY4pg8XXFxZCIlQYwApwPzrOe+aRi5fDMSTU8pfMdaNds7PThFGN8xQoxyDzjGTmuVbVbiztSqsoTYQSR29KrNLnJLZJrL1K5JAhBznk0cquZt6lK4k86d5CScnPWiIZ6c4qLOSAOpNaVpbCMAuOueK0UUTd3KxcrnaxBx2OKt2urXFu4diZAuMAnOPzqvdhVkyvQ1ApyfbpRZCbPRJJtK8ReH/JQoLsjIH8Q/GuGkiltp2t5lIdODx1pttNLbOJYmIZTkYPFad9crq6rcomJo1AlAA/P+dNaC3M8GpYXIcEHGKhIxSqcEGrJSL7Od6sK1La6leSExtgxkED1IrMhXzkwvUCrFrDKHDZIANSyrnpdjrEdxHEJFxI2ATx+dbFefWkrKo2kgjGDmu30+f7TZRyZySMH696yki07lqiloqRhRRRQAUUUUAJRRRQAUUUUAFFFFABRRRQAUUUUALRRRQAUUUUAFFFFACGs7VR8qe+a0aztU/5ZD1JpPYqO5zouYRAxlUMUPA9adIIbuyEkZAKjpWfd8XEijpmm20kltOCgLIRyKLaFdS2LVjHHfFMCLgccZHes+SaC7WUEgyzn5Aa1A91NpVyGXauSVGK5sR+VcxXbEiONhkenrSCzRnXfmWUk1qR9/ggjpVc8QoB24q/r9zFe6o11bEFJEAOOx71nSEi3U+5qo7hJ6G7aaO95olvevL1nURjJ455rtr7T45Jo762cb4gVcjuMc1yuiW1zc+GRJC3ywyZC+4PJroRebNIuUjU71AUgnJJI6ilXh7rbJoVWppIjBjELW8pyHO4MDj8KhuYpZpopHXy3jwUB/iA+nXIp9rCr2yuzZfOQpPOakld7qKW2mxHIuGQ4wSO4FeVFa6nq1HbVCT7dRlhn3+UIQSiE43k+w61csXeGQ3F4oDEBRxVdbaSaEeeNksfMIAxkAeg60q3bfbohMBsCDIx1Y8UKdpmaTlFonvdQe0vhIBn19lqteXqXFzbzSphQCUHHU1f1DyEaMsud7fOfQAVkGXztRdtoMKKCDgYFb1qlo2Jw1LVyZdgmFvbgpgvk4X1JPpTEtIreeVA+6NB5kwB6E849qltIT5RurgYC8oOn0NU98sN7LIqM6XC7278jtXEpO2iLcFObaexagsEEvnwv8yHIBJOBUGoXy3kaGHjy33bjyCanguM2Et3CrFpQVx6Y4qp5H2e3huCP3fJk9KKdVxdkXFKTfP8h980VzpTySyIZ4wxAA5Jry+QO289wc5r0a7s3uFmWBthuMnnnHFeeT/Is0R+9G2D+Br1KUm1qclWmosleZLmwCsoEw4yOK2bS2jk0ONlUM0Zyf8ACsSOPy4BIw69Kt6XekOIgxCZyQT1oaJWhDfTCXG9cE4wvpUd2d0gjxyseSat67HGJPOTGGAPHYVFqXljyipG5ohmiImYbyEIV6c0yFS6kjkjmnSEEGrGnRrMrguEKg4z3rUjqMgY+aoPQ9avQpm3dlGTk81nJnzAxOMGtC2lCiRM4BORmoaKNLQJ4LSYXJ5dZBkg9BXaeMhC8FncKRvkYBSO4xmvNrQEapGd2YzIMgdDXc6rbO11bzSSh7ZcbQM8HFZSZUVrcyNUnaaZY9pEixkA9yKwbxXVIw/L45rWu5jc6pK6kcIQoHYVlXe7ZH5h/eDINOA2ylKCsBIOKrocgE1cfa1uyk4I5qjGAV5PfitkZk8ZBc/SpEK7DnrmmwgbwpHJHFEKGSYn+FTSYFyxhD3cQ3YJIr0Ka7jtLXMUYMmwAEAYBx3rzyORY72OTooIru7F7e7sixYYxkc1jNMcdxrBoZ7B5MkkEg++a07t5TqCz4+dEAXI4Oazb6Zo7G3kCbjvwD6CpjfvFDDHIhMz859q3pO0WY1KPPNNEazNpur/AG2+j3IwwVxwPfmujvtt9pP2m3PyBCRjuMVQu44b9om+V2A+ZfwqLTLwWs0mkznByTHk9QawVVXZ1Ok1FIh8NyStJiIHyyMOTzg1LqsEFreLNG/zSNgrn171dR4NIspDkICTyffpWRaWguS95LIXkkOQMnAHbiic0zSlBpNspX0kh1FUjyI8jJHrVu81GVPItNPIN3LwTjIA+lPvrUTKI1IUg4J9adPp6TgR27bJouQTyaHOLWhgoSU22W7aJdAsnuLlladzkj1JqvptzFqbTJOwxJyAT09qsWhGqWctld83EeQfY+tUdJ0qSO8ZZiVjhbII4z71SSaCbkpKwLM2nP8AY5wAuSUcjg57VL5hjvIe2T+dJrLyarcJBFCSsUmd4HXHvUZL2+owq6lwTgEdqeGinPUvEVGoX6lXxJIbfUUkI+R48VLbR7EWJCCZQCD7Gp/F0avFbngYOPzqgLuKO2SQHGwBck9MV04hLc4qE3JXZqX13BBp8NiQRNkADPU5611Nk5exjLdQAD+FcdpNpJcynULogoAPKJHBFdfGhjgi2nIIyfxrmTsjaRMBk0khwppy1HMcA1xz1YkVeslWIzzVVT89WYzWQ7CyjcQPSprePYp96jwTk+gqaBw8YIrroIl6ImpKKK7iAooopjCmkZ6U6kPFAEbIOtN+zxE7ioJNSkZFAFIYzYF6CnAgjOMEUuKR+EJHXFCSQN3IEUy3BkJwF4Aq1UNspWEZ6nrU1MQ1yqIWJwByTUEbiT54+EPJJ71JLtdTGe/amF0gjHmEKOgHrUMECyLLkKOneo7mWSBVESlyTzjsKeHDAYAVcZz61HFOJpGRVIC9WPINQ9ykLMjGBt3zEjoBXIafEqanPEehB4967C7Z0t2MY3MBwB3rimimllmeA4kUEmsqh10HozO11zZqevkkk59KWaWObSbeUTAc45Jqa8dL3TGgmXqD83oazo7aK20qPziSQcAZ4rnW5WtzV8ZwyS2sN3joeTjt2NJbyyR2KlQCSgI474qx4k12wudCNpakSPtwCCDgVm20krWAIGT5fAHc4rrrK7Oeg7aI2bO5guLLy1P78DkZpREYrgGNR5j8nA7VV0C3+zMJJslyCT7UtzfDTNZjlcho5RgD0rktZnQaFxMsV3CrcbyAa6mEIIwExjAxiuO12IzJC0WdzNuUit/QHb7GY3bcV71vf3TCojV7GswR5kb61p9j9Kzoz87g+tXQMRG+TFNMgfoadIM1EqEE12kMeF5p4wmGPfimBgGGaju5CqgjpmgLkxO4ZpnU0QnMYJ709gAuRVJEgsgVSp71A4y2aaxYtUyrkZNKw7kY4oc5XFOJFMwc80FJkJTmpIwI+TyDUqqCOe1RSHnFSy0Q3JDgY7HNbFid1uv0rFIyK2dP/wCPcD0rlluVfQur0p1NXpTq0Wxkxjj5T9K42TyhdTDeAA54PWuzbpXK3uhpc38pDFHJz1IBFc9TRm9Fq7uQYiIByKd5QI9qy7eQW91JBcMf3ZPU9a0EvIpIA8fRSM81k6jsdasSGAY5FJ5Cj2q20iIAzDg9KQIlwD5bcjrSVRlpIqmFQOtIIVA3Zx7E1N9g8zJEmCPc1nLbSx3siFiQASOTyKvmYmkXRGp6Ggw98kfjVaPU7Y5RW+ZcgjPeq1tO3nu0svyk8DNCmwsmaXlkjAJ/OmmNx0Y/nRaMZTI38A+77iqct1cC3aVBkA4HFCmwaiXDHKP4j9c05fPXpIfzNZdrqcrXwtJ2ABOASMZNbtuA7FT26Gm6jQuVMh8y4GT5rfmacLm7C/6wjHXrUsoQNhSMjrUMFxHPcNDjDAZx60lVuLkiN+2XQOTISD7mkGoXSk4Yn8a0DBAyDaQT6Z6GqN2Vt3RQAS3X2oc2VGNN9AOq3YXqaWPWboZyM/hUZMYxuYDNVrq4hgdQrhtx7dqFNsbpUy5Lq8silZI1cEchgCK5fVfD1jfIXgjMb4IGDgE/QVpjUoWnEJIyTgVox2kzZ2REjPUCtE2Q4QSPM7vRLyyB3RF1H8QGBVADggckHpXrNzB9nTdPAfLOQSQOK5jUNK03UCTC4jkxng4BOPQVtGT2ZzVKcVqmcYQaBW5ceGL+O3M9vE1xHjOUHT86yJI3hk8uVDGw7HrWqRyNq4wClpPpSjpT6lCAc08ChRTsYNMBMUoGKcOlNYgUrgBNISBTCcUwuaQDmOagkFOLc0h5zTQFdlxTDU7CoiKL6iG0AYpaDVXJGmjtRS9qYDaU0CjFAAKdTRThQACgUuKKAFzgU0mgmkNACE5NOXrSAU8DAoGBOKXPFJ3oGDxmkMcDil39KbjFKAOtAh4waUHmmA4oBoAsq+BTnlKqcHmq6tQWycdqQEijjcepoJ4poPanLy4FO4Fy0GMN61ZJ5zVWNsYAp80wjhJHU8UBYqXDmS4z2BwKetQpyoz1qdOlICRUzUckbFSFHNWYVytPhT/SU3LlAwLfQHJ/SqA1rZIrbw/HcQybLnJDgEjNQw3B3FrkDEgwD0xUuqiB70LZn90VGADkE0yGZrZDDPDuBBAOBwfWhSaVhGhEJbYGWJxKijBAGcjFc94geC7ZZIl28YI9xVmKaWIkBzj0JrG1WcEnacZ4xU7sfQdosDSXTTngRnj3NbRPzGqmmQeRZLnq3JqyTiqYiG8lEduzE9BXPktLIAOSSK0NVn4EYPXk1FpEHnXeSMhRk0kBcm08qsbwffTFWtP8QXNjMCxMRHBDdD9BT5ZhDk5Ax61WFsb1SzrgE8ECi4zs7bWdO1eIR3SBWI4fgZNULzQLiJGntx5sXUADJx9a5r7FcWqloGJVeo5Jra0rXbmNAytuUEBkPJGKBFQma3Y8NCw5Izgj8quaV4sSNTa6nH5sROA/HA9yaXxJqFrfNbzxgIeVlAwOT06Vh6lp/wBmZX2lQ3IDc5HqKSLtodbc6TYX0Pn6fOCCMnBJx6Vx13EzT7QwBGQT61Z0c3MbTeSZHjA5AJ61LLFHMhIOD39c1SIZnRy/Zg88pBcjAHpTtHQ5lnYYLE4zUw0+LfuZ93tk1YjRYxtUYApgSjk5pZSNpB5BGKVBwKhlbJwKCblEwXCE+XgjJIBGaiezu7ggOMAe1acYPrUo3BRTYXILS0jtkyB83rUskoGcnilZsCs67uMAqD1qSia4vVjTKsCfSs6S7lkYnP5VXdyx6mkBxQkBIWYnkk/jTwcDrUWaUE5oaC5bjuWUAZOKtw3ZJGaywaerkYo5R3NmS5ULkGseSQyNuY5JNOaYlcZqLPHHJ7ChIm5atYDJJuI4Xk1os2E9KitYzDBz1YZpsz4Q80MEVJ5N0h5701TioySXNPHpTSEyVG/nWlo8zQ+aMArKMHIrLHYCtK0GyH3PNOwIJ4tshx07VAeDWgSGxnrUMtnkGSI5OMkdaLAyTTZMThSeta4I3ccVz0DNDOpYYwa3lOQD6ihkl+3kAHWur8N3IG+1JOT84z+tcXE+OK29LvjbTpIOxAJ9jUtXRaZ3FLSAgjI70tYlhRRRQAUUUlAC0UUUAJRRRQAUtJS0AJRRRQAUUUUALRRRQAUUUUAFFFFACVmaofmj9gTWmay9VP7xB7GkVHc5q6i3qZAOSTn86kslEcbTSL8oHGaS5aRYZCi5EZJxjqKlnJm0VJYlwHGcU3sD3KaaoY7giQfuZDj6DsaW/wBOWO4xuBiuFCkD1PesiMyvPI0o/dxDBGKsXdrcG2SdpyFA3DJPA7VI02c/qFsdP1KSzPKgZB9jVeYfuFA7VZnuDdPI0hzIBgH2qtk+UAexpxepUtUdR4RM95o09kkgRFmBb1IPXBroZLeOaQBHCrbjk9n44/ya5XQDLF4bv5YSQRJliOw4rpZBFPHYpAxcOvzFTznGeajETfKRhaTc22R6QoEc96+T85AGeBjgcVDdpcS67G8oZVCAjHA9ea11WK2TKMpgiBEg689ak8yG7kinQDy1B3MemMcV5CbbPT51e7V0RTOZ4RKTslQFUBPX3qjGY9S1GGFTj7OpLnPU9qNZuhE6Sod6HAj29OeCfenMyWpWW3TMwUKQOpJqWmpXZooWgmuv4EV1KZbl1jcuFbYTnIBFWfsLfZGtSSHk5JHUCoZWkAVoISNjbpmIBCn3psWpXMzLJFHt77SMkD3rRptXZTldKMehaF818V08IUyuGJ749K0Wit/INujqZETpnnpVTT5rdPMeQqJXJA7E+mKjhjjuW3RSEXFuSZeTgj0xXZRguXU46suSaSVijo175QdJBiNyTg/wnvVy8lkjR7v5XtFGFVR1z39DzVh5LR1zJGIpGBynANNtx/ok4MRMCgBFPJPrXGqa57Nm05J+8lZlGy1C0t0CXUimQEsTnAAPSvPLlUn1O7aI5R5CQfbNd9qumiGCSbblNgG6uADrHeSkA7Bg5r0qaSWhzzu3du4+MCS6ht5eIzwfpW6LWyk0y5aNdvkMChB5+hPesC5bzUE6DBBGKuxSTJojCMEmY4cDt70mzN7kLA3NmWXJAGeeaivwoSEFsuIhUjH7Pp4SM9AAc1DfAIIWbJcpgflQtxsxXHJ9zVrR4Y7jzkkbaQCUOcZNVj/F9amtsfZmAO1+xrXoZ21I0RmcDuDzUgEnn7ME46Y9KSEEOAT0PJ9atwc3EjdzwKhssFUJIDnABBNddaaiLu3XBEkRGAeuD0rmtJWNtUSeTmGJx5g9eea6PxLJa2OqW4sMeVcgkgdAazaGmZUduLTVZopXDyup2AdhWVd7gA0hwxY5rp9Qto4LW2nIJkYZJzz06Vy2oFyg8wYbJ4oiU0V0CyYDnCk8nNVZIxHOQhJAPBz2qbcfJ24+ppgxtI61sZMmgID88kjg+lSopiUqOp61DCQD74qcEkZNSxl60t0CI7jJyDg+ma6OzjWTUpbdGCRhAw/GuOjuZROkY6ZHSu60m0EjPcjJ3IM4PTHaplawktS7ehY9NiUEHBIyam0uykvbsNMoG2IgEjoDVC5m8zTC6Kflfgd60rbV47WxDycSkAY6H2rWkrpkTnyNMit7sx6kdPkQo0QIVj/EKmvIBPGGVf30bBgw6kDtml1hA9jDqcIBlhO846kdxUFpr0F0vmKmM9QccVySptNnaqikkyLWSNVMQjYiED5gDzn0qe0KQ2aRnOVOPwqOzaJNWmQjMLZYAdjUWp3McaSQQsDNKeFHUA0nB9SnOMklHoJPAdSuJDby/LbrnIJwTV20Bkto7kH58cjvmp9PsY9Ks4omPzTAAkn1qK5t/wCzNRVw2beT34BNDptaiVRN2KtvFPDfHUIv9Q5xJnnBrQ8QXPk2a/ZxmSchQB1IPekupE8to0YASDOB6+tUdPiuJJxNdMH8k4UY4AoTdrA4q92SaYJbW3EEqkyScgkcjNNubtbGaNJY8sxwCccVennEML3EmAI+c4qrb51qP7fJCUQDCAgc+9a0G+YyqJSTuVPFsctxZ2ywcuXBFQGGMwW8EsfLcMBxz3rR1iMx2ds38SHHPvVKGYCZJHAOAc/WuquzjpwUXZE135/kxRWoPlxjkDtXTaVMJ9NjJOXAwR71l6eY0s7uXgoARk/SpvDhL2xYA7Scg9jXJfQ1kbS8CoLg8Gp+lQT9cVzS3EiqDhjViM/KDVY8NipkPIGahjSLG4JExPfiprdQsQA6VnzSb7iKFeQTzWooAUAdq7aC0JnoLRRRXUQFFFFABSGlpDTASgkClxSFQaBiFhxUbncwUVKBimhQXJoAcowoHpTj0opD900CIsAuWpk1usrBnPTkDNPjBKEHrTEiaNiztnPQVncaFcxom6QgADFIhVxlRhTyCO9EnlyLsk79vWnALHGOygce1Q9yireXTQAhY2bAzkVzEcubqeSMgF+CK6l7hbhGWNMjkFuwrkp447a7kZDlQTnBqakWkdFJ2RmzFYJzETlHPI9KdcwlbBEC7jnjIzxTNYkSNVu4xlcc1Viupr6yEkbAAHGcVy2NG7E+t6DHHG13Yk+QwJAJzj2o0KdZIIZCOFHT6Vo61qEs0MlvBBtCkgDAwaytHhaOxKsMEg8ehrrqnDRd3odRZLHPZTyLgEg49qz47ZLudZ5efLBCg9zUWgx3IyJHIRycA5qeVhZ3CZOFLdc8Yrjb1O+JdlkBtRI642jAz2q54aZyZQTkADms/XZlbTZHg6ADGPWrHhKaRoyJFwXA/Eito/CzKotDpjzWbc/upjjvWkDWZcHdckH1q8O9TmYkbFjzUu1SOtR8AUhfI4PSvQIbGTZDYHao7g5twD61OAJBxye9Q3Qxb0mwtclgOIAaQylm244otj/o6j2p/l5wRVoTEWLdzTpP3acVKpWNfnOM9PeopeRyOD0oYiBSSalKgimgAUGQZxUsaI3co2BSgB1JNMkBLZoB2jBqWUiNlwpNamnH9x9KziwKkCr+mn92RXLU3NVsaKninUxOlPrSOxk9xG6Vh6rqcVnOI3jJJAOQQMjNbh6VTu7eKUb5EDFRxkVz1i6bszzrU7gXGqTXCggOMAZq1ov79ZYc4Jxiq1+Gm1aaNU2EAjGKs6TE8aNcDgocGsotW1OxXN+9ikjtYxIuNuBnHWqNvdraAs5JDdMGtW+uBd6coUfMcEisq1hPmASISCcAYrNtX0LhfqWv7VtposAFMdyetR2kzz35mjiLKqYI4ORVvyY1YARLn0wKfJew6bfRrKoQTJgcAciqTsEtFoYkcNlDfyAqd5JJXPSrLCzIOEOcetTPHFcan9qVcFxjHbjvVoW4J/1f6Umwi7LUo2RVFlUnCAEg1UgvrT+zbi3LBpCTg5rSMKhJsjAOQRXPixkhM3lxMQ5yD1prUlso3JP2qJhkFSDkV1MbsQCDg4Fc3NbSlgGQq+QADXRIGDRqByUGR71My4st2YV7qXzT8pGQc965bVYbltReS1l2YGB15rrbCSKKSVZSAcZGaw7jH26bCnaSSv0pQJ1bZgCbVYASJScnnr/jV7Q57y71NBcEvGSAT6VbmcJ8gjyD7VPorKb5IZECqeScYya2ukGqQ7XdP2XyywzfuiPmAJ4qO20ZblQyyE+5JOK0tcs0eVUic5IyRmq1tDPbxhEb6Gmmkxxu4la68LOzrLC5DAgjk9q6bSpWjQRTDBAwSR1NZPmXY/izjoMUokuwcnn6CtFNIzlTbOkuo4Lm0dHAKsprjI9FVJSApxnINaf2i62kAnBGCKaslyvVc/hTdRNE/V2uo3ToZLGYhiDG2AQRkVo6h4b0jXYAJogMdDHhSPqRVMzyFeVGfpUiXM+zAyvGRjjmqjUbF9WfQ4jX/AV9peZrH9/EMkqASQPqa5QkhykiGNh1B6ivYjNclMyZJPUHpWReaFa6gGaWII56EAD860U9Lsh0baXPOAuKQ8Guj1TwpeWrGS2/fIBnCg5Fc5J8jlH+Vx1B601UTIlTaELYqMnNBzk+1NwaszAnNMIp1BGaAI8c04LkU8JnFSCPAoQiDy8mopUwavBKiuEUL70AZ5HNB6U9hSY4qkSMAop6rmmkYOKdx2G0U7FAFFxCAU4CkxTqVwsFJTsUnSmIaaKM80AEmgYAUoORSnB4FJjFIYZxyadhTyKacUowOlMBe1LkEUmaTOKAFJozTM80uaAHA08HAqMU/OKQDgaehwSaizSg0AWFkwabJJ5jbc8CogaF6k0ASg4xU0Zy2Krg81LGeaCS+hAStDRbiCC4na4XcHTCj9D/ADrJjYlgoq8qYA4xxVDJIomkuHEbYwSRnmrBuHjikguI/mPQ4qoGaP5kbkGpbm7N2kYZQCg5OOpqQK0j7VJPesiNDcaiobkAk4q3qE/loQDg0uj2/wC7Nw33icU0I0wAFAHao5XCRlj2FSVnarPsj2A4JFMdjKu5jJMWJ4zW5pMKwWYdvvOecVzwOW6Z56Vv20c0MCsAWGAcUCGaqSixnszAGrySKqqo4BHFUdQAu7cR5Ebg5APc0tvOkiokoMcgwBk9akZoxtvJU1ShLQ6lKin5GAIHvVgSpCpJYEgdu9UbYvJdySnoRge1MRNfQNcxEBsHrx+lMudTuJLJLS7KsIOVIXB/E9xVgZ61VuVE10kOOvJoSKvodX4at0tdDM0hX5skkjoewqpcNYX4kmT908YyVz1PtiodN1ZtPzbyJ5ls46cZB+pqLU1tN8ctkSA4y4Jzz6U7klYcDPrSpyRUeccE1LEAQMsAetCAlPCVVJy9TynC4qBBk5pkkq8U4vgU0HAprnAptgRTy4U1j3MhZjzV67kwCKy3OWzUlADTs0wGlBqgHZpQaaDSg0CHg5FOBwKYOlGaAuPJ4qzp9uZptxGQvNUyeK3dNiMEG5xgsM80hhM4AwO1UbibIwKs3ZVVJU8k1mMdzUgFHXNSA1GtPHSqRLJYRvkA961VGFAFZ9imXLdhWhmqQDhzUgbaOKiBpwNICTZHMAHGCOhHFXUHyjnjFUBU8chXAzxQKxdQ4NX7VufYc/j2rNjYEAircLEYIpWGj0HSbg3GnROTkgbT9RV+uc8MXO5JIGPIOQK6IdKwasy1sLRSUtIYUUUUAFFFFACUUUUxhRRRSAKKKKACiiimAtFFJSELRSUUAFFFFMYtZOpnNwg9s1qnpWVqgxcRn1BqXsOO5jC7jtp5WlXKMCMe9TQOtzYCCPAK8gVm38hWaZtuUBHNRWkzpCJ0JByePWjoU7XH6bp7yXU3mKfKjcE+/tWVrty0lwYwcRxNggd/atWyv7uPV5lK4hljyOO9YckLXQnhYkTISSO5PapEkZ+p2ws70IhyroGz9RVWQER5A+XPWkE0k0m2U5YZA9sVNNIP7PEQHIbNUtynsaWhzS/2XcRwqTGJA856/Jx+Vb8erWhuU+wRlgQABkHFZPhGZxaXtpHFvMxBY4BwOlbumWsGmwTQxxiSSTLIcA7Rj396isk1qKhUak1YhuzdXCXNpbKQpBLueQSasKrZitFfFv5ebgg4I49e1R6e9xZ2h86MlQTufHUZ4q7YQO4n1GEFmbnyzznA6DtXnQS5j0arahdFC1tlOomItugfIjVjkgDvU6CKLVlZ5B+74C56k8U+/lS3s0mhQ+dcnaMfwDuf/wBVPsoYvLaSU5k7N6mitZNJDouXs25dSreJfR3F4rlUgBMpOMAj0otIHnhS9jzunQZA6Y9hTtZeW+t7eyU/MzZlI44H+NWtOMkcEUapiKPIBx6VLmrWFCMoalEx7J4yGIkBwgJ4B9xV/UhJZlHiXkD5yB97PaqzQyXMjXLqYyh3AH1FWJtRS/s0UY56n0Iop1bJo1qU/aST+8gjuY7m8guZVKuRynTHHetnzogjTF1FuFwfc/WueEMyjCDdcE5OBwB9KsoWvDHDyuDh4j165zU2k3dBVpJ2s9h2pSYshpwJLMRyT0ByRXnerRG01G5hVSVDdfY16PrtsEsZr+NxhEAJHtxXm1y73NxICclhnPrXfSTSsziqOFly79QsoWmtXkkOFU8D2q3p16LdjEAH3HkEZyPaq7yNbWEdsq4OOvqa19M8OpMZrfzM3SoHRwTjJ7Ypsgz9YhVlSWPhCckVBqBSRYWB524FSZlPnW9x1jyCPcVDMgSzgLHLEYFNAzFYjeQemauaXHbyXPlXDbUYYBzjmoYPKF0wm+5gjrim2jxx3DeYD5ZJAweR71q9iNmOlRRcMithUYgepFWYWG4juKpyqqyny2JTPBzmniQxkZ6mosNsuw3AtkeM8FzkVs3lpPKLE8sFGc+lYEbb5Nzrz0FdPZXpms1tWUiVOjHoR7VEkNDL6bM0cEjgsB8qj0rnr7dkCT72TWldTGfUSdpDrkEnpWZfDGBu3EHk0oopsqZ+Qgjj1qNTkVIx+XB6VEOD7Vt0Ie5IgDMDk08zFZjEVJJ4BohUeapbIA5FSKQ07kgcHg4qWFiWGErKC3Ukfzrv4Uki0kG34cLnHXJxXCwQS3JLKeB39K6+yjudK8uG6kB3rlCc4PHT9aiQLcLRmXw4bm4wJBL8y9Kv31qNSs4ZLdcEAb/rVDUEeHSSgz88gP510+iCBbFImYeZJHgj3rpotJGFROTsV7K2k0/T996wMagnae49KxLSJdYvbme1Agjc5RSPQe1bGs3ZM0VgoLEMGYjoAO1WbpUjUCGNU4A4AH8q5pzSbOuFNqNjB0yc2t2beQbnJIya1NCsbaS5knuhm4ViFBPb6VkXFzbyaqrR43IcMc1q6i7mxW6tT+9jAJA7gnmo9omJU5K9yt4juLpruMKCFD4GOOK2ogmp6ebaUYGAQ9VI4xrFmlwMFyOR6Gm6rOdPsI7NDiSTAz3FauaaMlTn7TQghjW3lktZX3mHvnrVa0uibiUxEmPODk5q1FCtoSJWMzuOSD1/OpBZiVVEQCKDluOTUxcbO5rV5rpIo3LXGpsLSFT5AI3nHXHvW5LdxafFbxNtVBgHAwKybQyafflcf6PI2dx7E+9L4isZWRZ4ySpIOAffinRtzBXvGF0XvEIVrSGQYw8gwK555dgIQZKn5vYVq60Xj06zLnADAkHtWBfXSWMcjkghyRn611VYpo4aU23qTXt880SaZZy8Tn94R1Fdvopgh06O2UjfEoDeua8/8MWLNNJey5IBJUnoRXc6RAsqNeK2PM4xn0rlsdD1NQsKglOW/CiOUNI8J+8vIpH4Uk1zSi0ykisx+enB8c+lRE5anDkYrNK7NUtCzYx7pmlbk54rS7Vm2UgE4ixg4JrS7V6NNWRzT3CiiitCQooooAKKKKYDTRzTqKAI2J2nHWljBCgnqafRQAUxyQBjuafUToXYc4Uc0gQ2YOY/3fBpy52DPJpSCBgGhhlSAce9RYortb7ZjOpJbH3c1KzqsYaQgZ7GgEphcEj1pk4iYASHp0GapRTYGfqIMiqYTsRTkkcZ/KuSFy5uJl2llJPPXiukmKoXa5YrHn5QDisMxlLiQqnyOeCR2NXWhaFzSm9bGbcQGS2eJTujYHj0qnaWxtNEmikYqA4IOcVsRpHAJF3ZOfWmahDG+mOSflyCcV5jdmdFrl7UBE+btFIheMg89DWVp7b7aGQdNxJPatXVRt0MCMgDb6e1YehS/abdLfphyK6ajbOWlFKWhvaNHJczu2MBSQPSodUge7uI4ACAhyT7VW0Se7h1SS3XmMHk4qzrV01vPEUHDtgmuOW52bFkpGbYxqdyA4PfpV3w+wN0Qo4A4qjKYhZ7o2ycZOD3qXwpe27RsGcCRjgAnmtY7ET1R1RODWZdgi4z2NahGcVm3/E4HtV4d+8cj2GZyMUighs5pADilBwa9JGbJGADAoeT1qG8bEe3tSsSBweajn+eED+LNRJ2RcR8BxCv0q2PuA1HHamKBT1BGaaZx0FVB3E1YLk78Z7elLCS6gN26UgKucmnP8i5FaNECugC8Gq+z5s0CRi/tTiflqWND/KBAxVaYbX21OjEd6ZIN2T3qGWiJQNpq9pxBU1TAKqSas6WcgiuSqaR2ZqpT6jQ81JWlN3Rm9xGrnfEniNNC2CSMsZB8o45NdEa5nxbpxvRbkxGQLnoOlZ1Kbbuhwauctb3KajevqDMEDHp0q/aTW8LyxmUYkOcZqjJpiW4LMGhQDuf8KbawWJnDNPwR13GuecWkdsJJm/HfQoCvnpzjFPkvYrK2a7lYMoPAHeqK22lnH+kgkf7RpstjbtkiffEP4cmsYwbZpdLcmPiazeRZApyPcVFqGoxa49u0II8phk/WozY2RXAXA+tNtIYoLwCEjbkZHWtlBpaktxbVjdtrYwyKpOcnrWysKkA47VQxh1P0rS3hLfeegGTQ7GVVtWsZMsG+aVAeAc1jRpqB1JxEqmMdBtzgVvW581nkznJqtBmPVJlIwCvFRFoq+hj6rbXSskjhRk5BAx0rTjjcmO4OM7RxjvWRrb3Vw6ZbagyAD3qe2spZLaOSS6CkjoSeKT1LgXpImAeRASx5wKsQQLNEjNGN+MkYrNNrOmGiuQSOo5OauRXN6OVhJwMdBSiralvyLiWdu+7dGAyjGMVTu4IwuFjKODkHpUguLl1yIiHByeODUc8tzJjzYSB6gYxQ3cSTT1IyC4UnJOOppDbSMRtb3q2kYZFxyasWYXzcMOoxQk7jcuVNmbdE28IHOScVU1hpbJbco3+swTmtrWrdRaCQD7rCsTxCTLBaMOQAMVojNVG9R8M0syfKeccVlJrN0srq5AIJGCPStTTH8oCRhkDtTLXTrfXbm8eMeWA3y89+/StYq5TqNIk0vUrm7YxxwbyvJwBVu41QWz+RLAVmIyAQOag8Lx/Yru6SUZKcD65pNe/0rV7adUK7AQAe9bxpo55VWdLp1uFtFLgEuATketV9XtwkIlQAbTzj0NaUClLeNT1CgH8qh1GMPZSg9AM/lVSWlkYKb5rnPfaYEX53GT2JrF1fR7LVZyjoIcdJAMD9K0ZLWAqCGJIPQGr8tva/Zo2DA59DXGm4s7G1Janl2o+H7yyZ5IlMkCnAIGeO/NZQGWIxgjqPSvU9WjBs/ItEyXPOea5m68JXl2nmxQlXHXjg10QqpqzMJUnujkttOCGrFxaS2khjmUgg85puAK2TT2MXFrcaqYxSnigsBUbMc4qhDy+KrzNk4pz7qI4mlB+U5HNIVisyc03bkGpWGDtbg+lIeDx3qkBGBtGTTTyc1MFBGDQYcHPagCHHFIBVgx45phSmBHijFO20bSTQAgGaVlwuakjjJYD86WdQFAFFxWKoBJp/Crk9T0p0aYOT0oYbm3dqLiGKDgk96DzTicDimHikAmKUYFIDSkg0xhmkJpB1oJpgFKKbmnLQMcDigmkpCaBD80ZpuaAaQEgOacOKjHSnE4FAh4NOR8VEGoVuaYjTshmUMei8mreqXawrGYxzJxj0pltGsUKqwwx5pl/AZ4gU5KcgetAFczTQsJCQRnkVeBym71GazU8yUFGUgjtV2ZvKtyM4wKLAZV9IZp/KXnJxW7bR+TbpH6CsXTI/tN+XYZC81vN96gAJwM1z+pTeZcEg8DgVs3kwhty3ftXOSOXYn1pgWNPh865QdgcmuhBwMdAKoaTb+XEZGHJ6Vebk0MCaHT31DeIUJdBk4HSqFzaSROFkQoRwAeoq/Z6q2kXAlRhkgZBGcit1dZ0XWh5cgWOY98gc0gOQS2YEEgjHYnNOuWEKrFGMyPggDqa39Q8N3dmhmtwZoj0wM/qa5y5guTOJo1xNCchSM8+mKBk0NyUPl3EZimAyVY80yzBd2lYfMTj8KbqGpTalcRNPEsc4IQlVAB/KuhGkQC2EbOI5gowST8x9qYMyScHnp71HJIFHt6U+aKW2JEwwc4Bx1qsTuNTcRFJfFGyEJ9a6bwnd6ReRTw6gwRyQUJOMVzkjIAdyjBGDxVGUZkzEWX6HFUmB3Go+HGJL2EgkUE8DJJHUVizWk9oR58ZQZxk1lWmuajpzjbKWA7Ek8D8a7DSfE9tew4vYBJkYJAAwaLkswiwxkGoJZML1qe8MQu5hAcxbyUOc8dqoTyYFDGVbqTJxVM1JM+XqOhDAUtIKWmAtKKSlFMQ8Uh60A0UBYlt4jLKqj1ya3ZHAQAHoMVn6ZEFUyHr0FWJGxzmkxlW7kOMVTHJqW5bL4qFaEJkgp46Y9aavWnxjfIF7ZpoRoWceyIH1qzTFGEAHpThVAKKcDTRSg0IB4NPB5qMU4Hmkxk8cpBAq/b3AGFaswHmp4zg0xWOt0G5EF4jEjEny12g6V5pp0zJIu48A5Fd5YapDeKFDASADIJrCS1LRfoooqChaKKKBBRRRQAlFFFAwooooAKKKKACiiigApaSloEJRRRSuAtFFFMBD0qhqigwq/dT/Orx6VS1Q/6MB/tCk9hrc5rZ/pNwWwUwCAR1NRxFSjOVxGp59BVohWvnUdAmcVRgaSTSrsyLgAnPGKFsOzKEmoNDKZxgxhtoGOcU69jjEiajE4y4+YD0rHaQkbeqg1a+zM9lHKXIUHoSeRSaGmY18I0vZZYRwTnHoT1oZQ8YYHjGas6harat5h5STj6VTiz5EgzznihblPY6PwhfRWMN0Qu6U4BHtXUWkkMFwGbBW4GEJ6A45Fch4YnjtvtrMoZ5ECgEZx711lxayz6JGsIxKmGB75zmsqybWhpQjFvUl1NCtlJboh2Bclv1qvo2oEWoWNcLvwQeSPXNOa8N1AbWdgrMOvTJ9KgsbVE0ySxZgk6Ektnr6GvNTaZ3qFo8skSpElzrrqzAqI8gDoM07ULaKzhSV3KwxDA5IyT0qGwDCBLxfvswRs84APWrV/PFfkWaKZFDAsR0B7VLTb1E21NJPQhQvHbgFfml6sRnHtTBdyW9xFasPvnA46D1qLWLl7JoNPikTzJWHzMM7cnj+VWYdOe9U+e+J7f+JcgEHp/KtvZNrQPbQbaZbe1Z325yCQDjjAqFrOGC4Nu3yqQChzjJ9Kg0qaZb1omfec4OTnAHeiTUEg1m6W8YBECmEHgkms+VRuxTc4S5Uy3BLHEy2jkfaZBk+oHrWklpHEVlwPMC4JHeuZto5xq0F/c8ZyGPQAdhW01/HdXCG3lBdQRtznIrbDzT3MK6n06mdqNs15ptxJbsxhBJ25z9a83jOJixPQGvRrSK41KyvLdMwpHIV2HqT3OR2rz+7jWHUpEB4GRj37123ujkimnqWpY473SxJB8zx8kjsaseHdSnS4kuhG0hVdrAdRxWNZXM8KSwJjY5JPHTNXNJnW2umUsBG3LZrOxtuR3wZZJbhjhpCSQeuaZKg+wQbz8w6VJqSSRzmUDcjnKj0FFxtGmxSHrnAqoh0MTKrK5YZHSmW7JHOWflSOB6VK4AlbNMtCkd2DKuYzgH+taMz6jiqlsggKDwaftWW5ATlRjmpdQhhiudkDbocghgeOadHHHGzAHggEVKZTQsEZnvFjBwCwXPpziul1DS7nQ7y3gldZAwBR1GM+3vWDYskMEpJAcHIz1xXQ69qr3cGmrIB5gI5x2xUyY1uULstJqS7QoDqScDvWNfReSSoJOTnNb11JHJdwxqQHGfrWLeQtDlGO45OD7ZqYsp7FAYKHNRYqRhgECox0rYze5NCV3DccEdKsAKcg8e9VAAVGeCDnNSibAIJ69Kljuael3CA/Ztw3O2AK6e/lS9vbK0DZljILAHkCuL0xP+JtDJn+MV3gFvZ3clyyFzIMkjtUSYLct6sIlshEuCcgiiWY6Z5OoRkuVUBkBrKh1OKX7RJIcrngk9D6VfjlWJB55DRuMc9K2pJtGU5KLTY9dQkdZS8PzXRBViBxipZ75dL0/fetuZhgDODz9an0+FL62ViQFhOQfUCqEkY8Q6qBGp8m2ODno3PWuacG20d9OakriJpZjt4tRkXjl3AGDg1cS4+1xGaADy+hGM8VoJewJqTabIAUEeMelYKynQ7q6trjhJm/cnoPpWbptDjVU212LtpcjS9RTacWcgyxJyAf8A9dRmMalcT3sj5CHagB4I7GnrbNeWb204xuAKkcH1p+I7SFI4wTg4bntVcrsSpxUvMsWluq2zTO27YOcnPas/TZZ1uA8hPl3BIQegFPu45rnUlsLaTEaDMmM81pz2Ie08mDAkiGU+tJQbRSkupQ1SKRkZB8oJyOOav6ZI17YmG6XbJGeh746GqVnM9/CVnGJoTh8cUXt1JBPHJANzlcEDvTpNqQVEpRIvFkmdH8xeiuMYrkb4NPppDHjg59K6bX3ZPCpEg+cHn65rng6z6aYwOSmcV3zvynmxioyaR0MMSR6RAF4+UcjjNbmhztb2mwIXQnII7GsLTYjLokZ3Z2KSfauk8MKDpKsRklj1rmhuavYSJy+ou+CCTyD6VYu2wBjvUl1ZlphLHxzziql8WaQKOKdSI4O5Fnc2F5PerKKDgdSRUMMe1QMZPc0y5vFsmDFSQeM+lY8qTNehsQRKCGx8wGM1Yqpp8vnW4kznPerZrrjscstWLRSZozxVEi0lJzRkAcmgBaKYHBbANQyX0ETFWkAYds1PMm7XHZlmkzVJ9VgUHgkexqW0uRcw+YAQCeAasm5ZooooKEPSmAEEntin5pCwBxUsA600g7gB0704dKaDjOelIY7A7Cs6+hYZdWJJPA9KvSByh2EA+prLnmkeRoovnfoT1ArWCuwvYrtDbRoZL2TJ7JnFYV/dqkrNHjGMbe4rXe1W2uBKxNxcHjYDwPwNYN7GBrJkHAJwQegNXWXuDpu7Kcgee0a4jOGByQaj064uLq0mXb5hHBAFTXkbQuXUYjbqO1LpgW2guHjIXfggnmvIludpv3duLzTku7X95bnkgdsDmsLSYYk1KaSPgBsgZ9as6U0tjo2bOXzYnGCpJOD0PWqNtiHU5VRshsEfWuuqjkpO7LzZtr5xH95mJNO1mF7tYigxyCfaqN1dSRauxA3EkYFaupSeTZ72GAcE1xtHW2EcaRaU4XLYxkk5571U0i3EF4JATlmzgHpV1FUaahLDDDOKraPNGNS2ynA7E+tVHaxL2O7U5UH2rNv/APj8A9q0UIKgjpjis+//AOPoH2rSj8RyMiPAppNSnBSoGB3V6XQzsOPNNkOFz71Ig9ajuThBj1rKo7I1gjREu63UY6gVTktwGODx1qaEg2qnuBTQ2BzSou45qxCimNxnpUrHeMCkbB5pucGuoxAR4OaRql425qFjk1LBCA4pc/Nz0FIBUc7FQCO5xWTRaJGZXBAPapdLG0ke9UMsDwav6ZyxrmqrQ0T0ZqLw1SjpUYHNSCnT2M2FNZVYYIB+op1FaiOc8WrGunBTGBlhyABXK6fFbi5AdSVIORmuy8Twi4sVjPGWHNcnpls32sk9ASK5qp00noWZY7SPLKjZ+tami2kC3IYAuJByCc4NVWiByCvArQ0RSt2MDjBFFGKuOo9DXMcG8p5CEgZ+6Kyddt1TyJEjCbWOSABn8q6ARjeXxyRg1na7GG09mxypB/WtppWMYSsyEcgfQUt3dCGxbd0IwKSEFlQ+oGKra4CunHA5DDNee7ts6ZNOxPo6kWC7uSST+FXTbRlg+Oemaz9Fk8yLg8YGBRq+ux6OyCWNmDjIwQKi9mQ072Rh+I4Tc3nlxsECHGKfp8Vt9lAnmO7GOGIwarakZ7+b7bEpVHAyPSrVrYg2gXJLHnOa0SubR0QCyiLErcHPb5jW3DG32NWyAwX86zDaBGVRkE+9QXeoXtjMsKL5kZHUChu2hWr2N9P3kAKgBupolCvbOpxnFc3J4hvCV2wFQvUYHNO/4SOa5dIDA0e44JIFRZkOLRrWxIQE9jVu3h3zIy8AZzUMKDaQPartmMNj0rSCFUlpoGqR77Flx1I/nWDrkAt0t1xkKRXSX/8Ax6P9Kx75kks0nnXhRzROVmZU72KNmgkh2J0BJNHhOQHU76PGAGOB796fa6lapGxjXPGOCKp+F5f+JxcuerSHI+ta0pXLnqjb0+3EfiC/BAwQGGfeo9SDXDrLHHlYZQuQBzzzVjULoWd0Z0Ul5E2YHf3rQsoFSzRCAcjJzzk11xZzO9tS0v3R9KiuRut5FxnKkY/CphwKa4yp+lD2IW5yQjCSI+MhTyPUVr3QtzAjKPlbpiqotA0hDNjDH8RmtK1hRoChGQp4zXK9bo6W7WZnGOM7SFwc8Zq+CEt22gDA44qK9izIAgwQM1Dcs6QAdsYNccpuDsbfGkcjd6fBeSyJKACzY3elcjqemXGn3DLtLRjoQO1d1c7fOxGM84J9/WoZYxJCySKGPTJGa2p1mtzaVBNaHnine2FU571MYH42qSTXWyaRaXLABRGTwe3P4US+GrrTYmuSBJAV5IHT8a7I1UzinRcWczHp7AgyHgdqn2Rxj5R9atyQknC8gVBcxmGEsRjitE7mVjEu4g029egzVfGTVxTklW7mmG3KtgjjtVokhCEnircCq6hW6npQIdoye9T21pJOcIp+U5pgRy2bAYUdelV5Ldk4ZcetdGtuYYAZRz6mqV4iEEDGT0ouBh+Xg04R5PFWXhaM4ZcGozwpx1oAEEcI+Y5JFRyAOabsaRhgEmpioRCh5YnBPpQBUc4BUdBTM4FS+WQSvU+tMKHsKBERzmjHFPKUpQkcCgBhAxTMcVL5bHPFIUIoERdDSHmnEUYoGIKUUUGmhATRmkoFMQtAopM0DHg4oJzTc0UAKDViyh865VeoHJqtWhpk0MRJfhyeDntTEbV3NFHaCTHzqMACsgyTlfOB4HOKvXK+dCyjknpWYvmqpRgcdKTYjTiKzRiQAA4rN1a4ITap68VdtgYbYKxrImkM9wQRkKaLgamlIkVqjEgMRzV8EEZzWGGYKACRipBdyR9D+dADtXn+YRg5GKzYUMsqoOSTiluZDJIWJ6mpNPljhuPMk7Dj60wOiVBCgjHYYodgkZcnAAyabHLHPgqwJIyBTLo5tZAfTFSwMmaRppWJJwTkD2qJImyWjYhwM8Hmp4UxPhuMdB61IdhvECHJPDAdqYGt4f8AEt9Axt5JRIByA4yePrVnVbldR1IXMMZiLqAV4GT+Fc7Gnl65sXsTWjNdxWxWRm+cEEDPekMR7bbc5ZcOpyQexrZtdWjuIxb3nReAy8EfU1zk2r+dcNKykbjk4wK1oFtNUZTbyCOU8FCck8e1MQaq6vKiIwZEGQR3zWcOKu3VjdWbFZkO0dCRVLcpb5efYUkBTu5S06xj6/WrhhjFqsgI3k8iqF9HJbXqGVShxnBqeOdZFHIBNVYBk0aupOOQM0zSrh4rwIDlH4IPrSzyAKQD16VFpsTG5EnQKeaLAbNwQrEDtWdcScVcuZMkn1rMuHzxQwIScsaSkpaEAtGaSlqgFFLQKKQhwNA5YKO5puasWMJluVHYEE0DNeOMRW6IOwGagnfA61ZmYDP5VmXEuaTYEEhy9C8U0ctmnquKaEx2cCrdimWLHtVTGeK07SMJGPfmqAsA0CjNApgLSikpRQhDweKUU0GlBpMY9SamQ4qFakBxTEXIpSMc1o2moNFICCRnqQaxlapY5MHrUNDTPQtM1yOdVSZgMjAbsT6VtAggEdDXmFtdmFgckiui0zX2jUIxyOOD1rNxLTOvoqnaahDdr8pwfQnmrdQAtFJS0AJRRRQMKKKKYBRRRSEFFLSUAFFIeKhiuVllkjUcxkAn1zQBPRRRQMWiiigQlZ+rnFsp/wBsD+daFZeuki0TH/PQf1pPYa3MJJES9mZjg4A5pX8oIcECNuSPU1Tu2UXkgY46Hg1Tvb8TEIoKKh5OetC2G2UxpxbUNgOI8559Kbqk3nAiJsQwjBI7mpWNxJqiLgqrxkA4qnfQPBFJb8gA5JPehgixrHkHQrKUMDK3DD0rCDARvjqMUhcltrsSAeATwKeiLskP40luX0N/wdJDF9tuLgDAAHI4ya7eG6WW9GV2QmMc9vrXC+EPKN3cpMMxhAxH4119pp8glZJmJMoJUA42x54H1960dranM5yU7IXVreGKL7dGw2AYOPWqNrJHcttcnLLgMDjJ9KvXt1F9o/stVJQp1PPNZlrHPJcQq0ey2iJbfjGT9a8irJKeh7lNy9l724lgl1b6hLp04OJIi4OOB2q5YTLpUgtHjZt7ZRzg5z79aLOf7fK6uVW4ik5IHOwHiruqW7T2u62C+cvTIz1FYuqr3Zm9HyzRl6hoxJe9E4YId3zZPftSRtPpYMc0oZpGyX5wQen5Vd03dZ2wsrxg3yk5PfnPeqkdsL64kkkfcA20YJwBW06icVyjpwXM29kW7O1a0vnmxv8ANAwR2FZ+rIkmv280gHkoQHPbJ6VtPMsVg0pIzCCMnviskQPqOn+dGpJZ94+oNYJSktC4atyl6GldrDkQORskyeuCB9az7bT/AC7lb1GIVHGzngr/AFpLaRtQ1RUlBUIpBGe4rYuhDbW62rHHnHYnPQnpS1TuiJPktHe5Q8QXs2nvBLp6AySZ3KBww9cetebakHN9JKwKvISSp6gnrXo9tZyCSVXDGS1AIdzkHjnA/wA9a861ed7zVprxl2GQ42AYwB3xXp05OSu0ctSMY2SdyO1McdnJJIf3m7gZ6ipNP0671BGuLeMukZzIAO1VriPbbK65GTg12HhGeGxYxMwEckJ69zVEmBJL9rt3QLiSMdPSqqsDoypKeRJxVpZkGoXTAfKHYcdDVNwpsmLdBJQh9DLkGZm9ajgkEVwGZchTyPWpZCBMcdxUEbeXdl2XI649q0exD3LUjru3AEoTnBNSJMsk+7GBjGKgkkXaWBGM9PSnvGN0RQ4JGaiw7kkkTSSGQEgL1Fde9qk1lDd4z5ajjvXLylVQc4459zW3Z3NxFHEs8TQ5AwH6OPUVm7lqxRMiNq6MucgHAzVK+RoSwc5LNkZrQuUjttXjZTkSc59M9qzr6NxkyNkbuKcRXKLHios4qwFV/wABVYn5z6dq2IZKgDYBOADSmMNcBVPAGaZGM4JOBU6Jhiw7DFJgie3kFvcpL2Q5rurC4h1O3LLjkYOa47TYQ6s5GSCBg10o8uw1Oz+zEkTrh1B71EloJbiPbQ21td28gwFcMD7GtMWJurCNieCoIA64qTULdDHMzDKuASfaktpvsNsrscoRhR6n0rSnOyJqw5mkRxW12tnLbwkohBw3P860dDuI57fyVQQ3MQ2sSANxHfiooTNc2uxRsc/eHcVHqZNskV5CMeXgOV4yO9czqe82dsKfLCxXjsbtNcmaYkvIMIQKua/FbwaSrX2PMHMZ6HNatrNDetBexkEAZz6ccisG5J1zXWDnNrAMj0JzWjmmjClSak2QRXF9FptvMFJYgnkdqW5vnisJDGu+QjnvgmtWZ1jYiRQsKLwSOBWVZDzI5nRd6SPgHGRipVRWsxum3K5r6HZraaULt2Mk0igsc/pzUFpqTDWXZm/cg4I+tO0tzpVwLaeTfFN9wHnn05qW40ZU1b7QCRDIdzDt9K0hJWIqqSasM1W3kguFvrPHlN/rAB2qndXMZgju4SC47HnIqxrNzNdTjTrEgpt/ecZIqobJPsaxxkl0GCM96iDSlc6Hf2VnuM1aRbvwrchv9YuDWHpnlbYY2GHeMEZ71uXNpIPD12Cp3bMkVg6d5bQWssvChcBs459K7JyTjoebBNN3LUlzcC9i022bAcfP7DvXfaLGsFv5CnIQD+VcH4etpJry6vpeRnAPpXZaZfxW6MZWwDjBJrli9Td7G7J9w1jSAlmfGQDVxdTgmcxIc8HkGq0cynIYgHPerqPQdLUSEMyksMDtSXEUc6CNgDzk+1RXd4BGVjYbs9ahiucRZOdxNc97s6GrLU2bZYrK0ClsKOhJofUrZf4wfxrP1CTdaRRkn3xxiqAUIAOSfc12R2OGcrM2jq0GSACfoahOrSEHERA7E4rL+YHhfxpck8ZNWY87Zak1KdmOGAHpioDcTsciQ/maRY2PRSTUot3z0qZbDjJ3NK1ctGpJzxzTNRgQxmUKS3cikt0ZYuhGKsxYlQq4yOleYpOE7NnW1dXMcR/ICFyK2NPHlwKuMZ5pFto0kwcAds1aCKpGBxivSjJNaGNrMfRRRTGRMWLjHQdaecH60hIINJgbcrQxiM20j3pxIxzxTA6scDkjtSk4UsQSfQUgKs00zllUbYx1Yjt3rJnkkuCUsQQh6y9QcH161q3EqMpEh2qeMA4JrNEc+0xlRDagkg4wfzFb01qZzYy1Y2pESHzpGJJc84z9aw9Xie0vRI3IZssR2ro44i8JjtlKKcgyvyPfB61z99G8Fy0UreZGw+9RXa5TSgnco6lKssIZXGwHrUURju7YxRuAAOTmohCsSzRyMSjE7eelZlhutb2ZCxxjIBPUV5Mlqdz0O3sxa2vh7z4uQ4yeeAT1rniyjUvtC/cYBh/WuztItPFkNO6jHPPtXFPGI9WuIlbMacIPQV1VNjnhZSsi5fwYvY1QZknAIPpV/V18uyEEg3EgAY61m6hN5dxbuW5CDFa8jG9WOd1wQg4NccnodD3IdOg8myInYsQMgZ6CsuztpJL6aQsRGGytakasFOGyDx+FRWpBvxEDwDzTp6iaO2tc/Z4/90VS1EETg+1X4BiJQDkAAVR1MfvEPtW1JWmckt2QxknGTUgj5JYfSoo/vD61YmcbAB2Fej0IK8vAwKqyMeFJzzVk85qtJgPkqSK5az0NaerLdu4C7c8U2SQhsUtv5ToScjHvTiqP8w6fWoovU0qLQQNlaUDJyaABnjpT8AZAr0VqjjGu+FA9KjAzk0rgkH6UsLhFO7rUMpEZcg4oJDoQw57UNy+ccUEFmyKhjRF5frVvTjiXbUMhAGO9OsDicmsKmxqlobWcEfWpO1RZyAfcVKOlTTMmLSGlorURk66pNoD6MK5qzQRzE+pJrrNYTdp8ntzXKWx/enPY1y1tGdFLYuuPkPHarmkj99GV55Ofaq7DMR+lXNAwQ4PUGrpMJ7M2xVHWBnTZfYZ/Wr4qG6iE1u8Z6MCK2krowW5nRf8AHrCw6hAKr6oDJYOD14NSWmfssIzkDg/nTrxM2UpxxgGvOe7OpdCvogCIo9RUHiaylvDB5aBhkg8ZxVzTIiI4nxwRmtQoG7A1m9wk7Suco8bW9ksJXBHBFW9PAMQzTtYXy3diAAcYqPTzlcCtIu5q5Jq5Ld/LsYetSCGRxuEQcfQGm3o/cj6itTTkAhxnNbRim7Ec7irmUbRy3NqfyFNktNvJtDkdwBXR/LnHGfSgxqR0rT2KRHt290Y1uMK3bHb0q5D8r/U1WUYnnHbmpkOCpPrWDXK7FPVEl/IFgKk8twKoXcIGlMrDIABNF/OLi7SFD9w81YuwRYybRk7eBWNTViirJGBanKMI4D0weBVbw+rW+tyhhgluh9DVuxeT5xwDg9qrWLOuvYYYOB2rooLQqWx2DwCd0dkGF5AIq2ihVAHQU2PJQZ64GafXYlY5G7i0hGQaWkPSmSZDQkOwz/ETVuz4iI96ZKB5h+opkMwhZ9xwACa4r2kzoabQs7osodmGAeagvVDafK3qCRVW3c3Uk0hJKB8qKv3SFtPkIHRCQK52rttlrSxxtvPsld3HzYK4PYetKyhdmCSDyDnrVQMXmds8g4IqdNxATPI5AqbHpQehP5ayMkgGAQAfY10U6iTw/IvX92cA81zsRZkwi5BPbtjrXS27olgjsRsxzn0rSF0YYizSPP4o2Un5Twap6kGmiKheR2rqNT0S7hc3dph7dgGwBkjPXmorHQJ9QfzEXEZ7kZFelTV1c82TszhltGLEFTkdBWnaaZJLEEKHPUZ6mvSrTwlYwKDIu9+5B4rRg0ezgJMcQ59QDVsk8og0dtw84YA6g1uWOlTh1MFuSOOcA5GcV3x0y0LbjEM/QVYSCOMAIgGPQUXA5R/BYnUSPLgkAlcng1z194RurHfJtMqknbgHj0616hTWRW4YAj0IzSuI8Jura7Dl54GUA46Yqg5XpkDPTNe8XVhZTAxyW6HdnoorLfwbpUinfCRzkEEDFUM8ehjaFPPkGAfuj1qtI7FyScEnOfWu78T+DxA8bWsgMUhwAMnFZi+BpQUMswCSEAcHipugsZ3h/wAPS+IhcLbMFeEZOQT/ACqhqVjPpV49tdIQUOCcYGa9O8KaOuhSyIrDnIZvXpWZr8MN3fzpPEN0hwCQM8dKxnVSdjSNO6POiQehzmnCJwu7acVrx+GLkSSrEC5jJOAOSKz5JJg5ieMoFOMEVcaiZLi1oRKwXggGh4wVJ6e1WbbT7q8kKQRFyOTgdK1bbwrfTOIpCIlIzlgap1EJQdrnLOvzkY6UzHaupfwVeTXDW9s4eVRkgAmsibRb+0leK4gYGM4LYwBVJ3J0MvFBq15AyR3HUVE8e0800ySHFFKRg0GmAU00tIapDFBozSUUCQuaUEjkGm5ozQFy3BfSxnBJI960Ib2GTAbAJrFzSB9pBzSaA3LuQRxHH4VnRgDJxndzVuwha8jEsrfIDjFW5bJDnbx6VIGYeBUEknapb2NraTYTzVMnJpgBOTQoGTQKcgy2KYiWCaWFwUbp0FbVpMbq0nnkwEg5cEdayI4Bw24A+lLMZYlIBKpJ98evpQMsTIB86ncOoIPY0iTQ22ZACztyBnOKl0yHfb7XOCOQT3psdzb+aY5VAbOAeMUALYQuZ5LqUYbqM+lVZCZp2YnOTwK2MbUKsMErkD1FZKjyn+YdDQgGCP8AeBWAAPenNby2jiaFyGU5GCae7edKkajvkmr0jBVywFNgT2Hi1thh1GMNgYBIH4dajcWzqLuBwTnJTPesm68luSvOe1RlmtXDgkgnJGeKlAb99c2+sTCe4URyYCgAAdB7VnNpZBLRPkexNWLxIJLGB4jhyMtg1QElxCP3bZx681dxEp0yZgrFSEHAY9M+lWooY7eLC9TyadBr4/s57GaMDc4bfgAg/WmySRkfIwP40mOxXuGOM1nyHLVbnbINUieaBMKWm5pwNCAKWjNGaoBRS03NGaQC5qxaTeQ5Y9xVbNOBoBGnNerJD8p57iqLSbjUQJ5pQeaVgJEqUcioUOKlBpgLkg5FW4LvBCt0qp1oFMDXSQOAVOcipBWQkzR9Catw3WQAeKLgXRSio1kBAwakBpiFpQabmgUMCVTTgajFKDzQImB4pwbBqEGnA0DLSPwKniuChwDVFWxTg3zCpaFc6TT79o2HzEHrnNbsXiBiPLYA8YBHFcVFcBcLnBNWYpyGzuqGi0zs7bU5UHzkOvYAcitS3u4p1+VhnuK4aG+aM/eyK0La9SXG5ireoOKTSC52FFY9rqjocXBBQ9GAwBWtHKkqB4yGB6EVLVhjqKKKBhRRS0hBSUUHik2BFPkxkA4NU4nWFgQM+YeSPal1NmEBZWxgHNRadIstqATll61g66TsbqPu3NNTkCnVUt5CHaNjyDke4q0DW0ZqSujJqzAk9hQD61RvvtROYDgAdMZqmDfnrx+FXYhtI28jGazdaYC1RT1ZwBVZprxFKgE474qjqFxO0cbS8hTjpUy0RUXdmVcxs+pNgZGKqLALy7ZVUiNDkmr7lhMWTBcjgetQwzM8NxCsRV48knAqUxsoancGHUEeJTiEc+9S3Krqentcj5WCkn8O1ZFwJTKCCSO59c1btI5ZdOuG37Y4wePU0xo5+QhpCehQ4Oacr/u2IPUYq1d2LmOGfaVEgxn1IqkFKLIvpQmN7G/4Ow15eGQ4QQgmuxi11TY5K4nRcDOOfSuO8DRma5vs/dEIJHrzXYXGjwyLA6Ejdgnn9KxrNpaF4T2Tk+cz47KR9QildiZJVBPJ4Oef51fv5hHIllCuR1fHUCrMERhaWWQAMo2xgjqBVPRIp/t93dXiHEpGAR0I7V50YObO5zs79EVTbPoziZySZ25I7DitmO7W6t5Xt+HwVTPOSO9PcJd3LxygGKM5Ukd/SsqYNpt5Nck/ucAQqOMk8fjUV6DVmhc/tt9y1fWf2uxSTcfOgxkg4z6ilghjs7bylyd43M2ehNWI5h9iLgcgfOPc1n3slwlq0NvEXRgd8nXGfftTjBqKbFFu/I9rlZIU1W7nihuQYlG1lBPWtjTPLitHkPypGSgX1I6msfR7dUeSOHKPI2SSewxVx0nsbgOgMjyZAjHPHc4PFdlBRSDFXi+VB9nF3eveWbAKCBwO461YbUIp4pt8ZaS1OQOOuOKz7i4fSYkS3+c3MpLjrtJ6j2q5Y2zWt4xcbvtKgkkdCKxqTSlYOV8l5fIqfbZNSjEYRllkU5AODntnFcJq8flzqp/1gGGx2PpXqNnHbpd3LYAK9vQGvONfit21l5bR/MhkJJIOQDnkV10WmtDllq9jNsVS5Sa1uZVQLlgTxn2p+mCT7SImc4zgEE1USMnUmYnMankCrPnYu0WEGqY3sWLu3+wzyIDnnJNV40WbTZSTgButW5MXNq6E5cE5NVYCJNMlhAIweTQgMif5bnnp/SoXO6f5fpU1yCZz9KrkkScda06Gb3LJjVYt2eOMg1Lj5o3XoAPyqBTuQkngnkVOZFULsGRjBpMontws14IpDgDmt7W7gTaTakYDxEKCOM57VzUpMpRojh8gEj0rqHsvtNtbuOY0GSB61mw1KkkZL23mDDA9T6Gs6+jcIwZs4bgirrzGTUoEDfKpxVK6Ekbzb8kFsj2qUUUYshjVZx85x0zVkKxPHpzVWQkSEDpWqJY5QSuFOKsRuBmPvjrVZecc1IcphhyTximItw3EsRKx9OprttM0+GeG0v8AeS6pggnIzXDgGNdx5LYJrtdHmjjtYQHyjjKgHofSs57DjuSS6oZr65idSscacg+1SQCTU7qxt0X/AEfcHLe1UxZhb++luJQpAyRyMg1t6VcQWtrDIwCoFJRvWqpq6IqSs0zR1Mrp1wLtRmOQBHx0HvUdvCrx5I3xNng8g1DZXkepyS28pBjYEZPbNMtLqXS5zp9yh2A7UkPQ+lYzp2Z10pqUbLVlKW6k0f7VZhWInYtCR2z1FXLWJYbVFjGGwNx7mpdQMIEPmKGfecHHSpmmgtlEs3yow+mDUcjZrzxWi3M/UN97CtlGTuc4cjtRYQHTWksH6IAVJ71paLbERz3ki58wllz2xT9QsxfWqXUXEsfUDuPStPZaXJ9slKzMq6s3uxuRiCpBQ56HvVyHWVGmOJf9dHlMHue1Ot5VktkPAYcEe9Ubqxja6WXdgO3Iz3FRZxLcU1dj9PtJLaEu5zJJyxPXntUV6JbSHdCuZGIwOuc1qlNykDkKOcd8Vmad52pas0p5htiQvHWlBNsUmmrllX83w9crIB9oaIhx6GuL08g6IkbHAjl6135sRE91K2dkyHIz04rz6x2Rvd2shwvnnHPTJrvUXynBNrm0NKxkKafcmFskycqOo5rUgnSSeO3JyzAYAPtWXHPb6KssQO9m5JJyP1q/4Ttmu75tRYHBGEB9KwWjCextWts1tIJckY7Gm3hZg0inAHNbBtjMdzLgelYetXC2ylQOOhFVPYMPdPUyP7QeNyGyRU+n3Ms18FwSDzj0FUI1EjFl5Y9jWx4dtz9tBOCWGDx0FYRWp1VXaJsSRmQBSMgd6WOyLHLDA7Vqi2QdqkEYHGOBXZHRHmyV2ZyWigYC5p4tFGMp+lX8AcAClAHpRcOVFQWqjGFAqQQL6VYwKCKBpJEHlgAgUiqF6VMaYeTXn4iKvpuaJuxFPGZUChsEnrVhVwoHXAxSAciniuqhBxjqJsKQ0Uh5BxW4hCgPegYAxTVVgSWPWnbBQA1I1jywBJPWo5blVYovLDqB2qfoMVG0SPk7cE96QzMupFjcTEGRicBBSfvrhQZxtXOQg4P0rRjtEjYtjJPrzUpRQc7cnNaKViWrmS9veXEgXiGAdABgn15Fc7qYPmmI9VOATXc9q5HxSEaYJHxIvJIrOq7o6KKV7GJcRJ9ncMfnHT3qtYLbxylpQDIRjHtTI3MnmLKTvByOetVbISTX8ikEEDABrhOlnd2k0V7bLPbj5yAf05rntTEY1A8bJdhJHr611H2e30u0BWQBuoGa5XWo0N/DfRtkMSCM+tdVRXRwxlaaBLZTJDd3J4UAAHua15iRpzzNgfKcYGOKytZm8u3tj0Vup9KvSSifTUVWzGAASO9cTR2XK2kCWSEO2ce9V5g6a8GhPyY59qv2eXhPlfdXjioJiovdoHJAJoi7OxT2O00xibKPJyQMZqPUx9w07SV22CDOeKXUFygPpXRTdpnFPdlSPAXJ60kj5NNANJtLHA613vYgWMZcA9D1pwULcEYBFNBEeQ3BI4oTlsmuKvLSxvRWpcTYQQFAB9qV41C8DFMhIBqSRgEOK56cmmXNdCmWKEgc02GQlyGFSoAW5pZAFwQMV68ZJo5WrDigKFgargbjzUqSrjBPJpAmGwKGCECgDFEi+UmRzmklOxfeoY5WbIbp2qXsMY2W+ap7XAcetRmMluBx1p0JxcAe9c1TY0izaU5QH2FSr90VCv8AqwPYVKn3amkzNjqWkpa2JKepkCwlz6VyMIHnkd8iuw1BS9jMo5O01yUYCye5PNclZO6NqRoLyhqTSnMNztHRjg0yMfJTbMkXgPo1TB2aNmrpnTCoLxmS0lZeoUkVOvSobtd1rKPVTXY3ocq3MqxP+hxjqTk1anTfp0nulVdMwbRAeoJBrQ27rJ19VIrz0rtm8nZIq6Y26zjOOBxV8nGKz9GBFng9jir7AkVz1E0yW7sxtcG7I9hVfTByPrUuouTI4bsBTLEAMB3zWtN6G1vdSLN2mYvoQauaW+VZfTFRXKE274HIFGnuI1ZmIAAySa1i2pESV4mp8m/r81PPSsqx1KC7uGZTgk7cZ9K1K7U21c5mrMymGL2UeoNOwNgx2p0oxqGT0KkUijoPQmuCpL3rHVF6GRKTHq7gdCAa2CN9ofdazbpP+JoCB1ArWiGYce1ZvcqTskzAswPPkX61VmTytejYcZAq5ajF66+5qvqQ26vC3biuigwnsdhCcwofYU+orfmCP/dH8qlrtOJ7i0jdKWkNAFOUfOaqSxl1kUdSCBV6UfNUGPmPbIIrhnpI6YvQydNylu4x1bH5VtIQ1sQR1BFZkOy3jMbsMhic1et5o5oWMbAgZBxXPJtPQua0RwN6n2TUZ1HTOf1qYERupByQAc/0p3iQLb3YkYcMcn86zob1CpB6DkEmiOup3wdkdHpRiRS5IwcnB96NWk3JttmJQ4yAeB61iwanH5oUnCHrzXR6DcW92J4AAyR9zz1962i0tDKr3NOxYnQRxuOwg554q5pqIllEI1AGBiq2mL/oMsXZXKj6dqtacf8AR9n904rspyurHnTWrLfUUtFFamYUUUUgCiiigRG+0YZug5pwIYe1DAMMHoaiLhgyRMC69vSn0GYPiPEP2fP3PMyfasq+mTfD5bEoPQ961/FIUW9tI3QTAH6d6z57dbhIZbcfL5gBHpWTZfQt2UhuLvDqVUqMZ7msvXkRrqQlSHjYYI4yDWja3QOorEAMZ4NZnimCVdQ81cmMgBgO3vXFVbvc6qWuhH4ZYS6pcq2CSCBnpWW9hE73kcsYLK7EEADn0q54cJi1WSNWySvX60XEQttbnEjfu2JIOepxSjN2KlFXK3hFQFvQFBkxgEjpW1ZXazQRnAJBJOO/OKxfDccjXs6xnAY8n2q/DaT2WrhEGbaQEq+MgHPIq4ybZm1ZM2dPWK3+0XIz5g7E84I/+tRbpGbwyT24kWc5IIBIGOvNJY2xk1LzwxKJjevbFElpcR65HfKw+yuMY5wOeK7ovQ4dbszfEvg201CykvdNGLhQSAOjEdgBXmN1DLbMy3Fu8eCQGOMHHXFe2QmV/tdrGcDBMZPvyT+dYw0KDUNAeOeMM+/KsByD3GfrVJlXPISA2SpBA9KjKnHFeh6x4ItnsI57R9koIQoScknPNcneaHeafuWeBgFOM4wDV3FcxyrbQwHU4pCMVYIBGB+VRspByR0p3KIsUlOxSGmTYSijNGaBMQmhFaWQRqMknGKQ8Cr2jw+ZcGRhwnT60AbNtF9ntkjHpzSzzJBEXc8gcCpHkSOMs5wAK568vGuXOeADwKQyKa5aeUtJyT0phpAR3ozmnYGKMk4qdFxzUUYyanSgRet4IrmAoxKyDoc1BJFPbfK6+Yh74pqsV5Bwan+1s1uYnwcjAOOlAyOKUAqYjjjkZqOZVknBIIxyTUYBH3eDT1kIz5i5U8EipAdcX9zNcCVQAAAMY7ClNwlwemG7io3AzmMgg9RRYwpLdhZWCDuTTQFuGSOPAkABPQ0XjE252nmmBIYr6aO6bEO3MbZxzUIkLKec0AErxG3GQNwHP1p0ke7SllYcg4/CowiEEP0PvT5na4VYFGIwOaAJISfsahjyecU1jTgNqBfQYqMmmBE6Ak1Hlo+QSfxqZqikOBQIDKSOajJyaNpAzTc0WFcdmgGkooQXHA0uaaKKY7i5pRTRSikA4UopvagGmA7pSg0gpelACg08NUYoBpgTq3SnA5qAGnBqEBOCKXOOlMBpQc0AWIpihzmrkNyHODWaBT1Yr0NAGwDkUorOju2AANWo7hXHWmBZpaYrCn5zSuIAacDTKUHFMB+7FPt8yTqgGSxwKrscmniQwxmVeq4I+tJisMvhcQXxDKykDjNS218QQGNTyaguoWQEiATJj5sAZFUHt/lLA80raBextRXAcAhqtRzlWBBrmo5ZYW6mr9vfAna/50mgudNa6ntIDcjOOfSti0vtmHgfoCShOc/T0rjhMAA+eKtW14Q4Kk8ds0irno1tOLiBJQMBhyPQ1NXNaRrKRJ5cg4ZuOeldBFNHMu6NgwBxxUNWKTuS0UnelqQCmsafUTnFZ1HZDS1M7VZP3ewHk1nWlwLWYEn5Twalv333Gc5GOKpkbyB715sk27npU4LkszfbnbIOo547irEEnmRhs9azLd2t4VSZs9gauWyPDnJ+THHtXTRdnY5Jxsi0x5xTdopSQRkUorv6HG1qIY1PUDmsLVoTDMhIyjHGPet8Vk+ITstY5cZ2SAms5vQ1prUwGkjgvAXHAIIOelMXUkW8mjaMASHIcAYIqnr5ZXili6OMnHaswXLMnlsfcGs46mklZlnWLGS2uVjtxuSfkHGcUmrSx2+lLawH5nGHweR6mmz3d1JPbbVJGepGaq3Ucpv2E5wW9Rx9a0JJZ7iKbR7WzjYGWM8nPQViMC8kwHTPWpJ3ayuHC8iTOD6UREFGIHUc1K3L3RreBxIdZuIUOAYcn6V2Md4LXAbMtqCS0gPCnOMZrkvA5I8RSAd4SDXU3KC0t7e1Ub4ZJiZu5APvWdWSS1MYUZufuoj1m9Ms9jdwE/Z3YAEHg5Nbcr+eFhtsbgQXIHC/WsrXBCmmosePL+4mB0ORg1W0u6l0fzVuWMu5hhh/FnsM1hTqRi2mei6TnTVt0WdkralBaqSIlJkkb3HbNMdv7Z1bZH/x7WpIJ7Fu1N1i4cxxiy/11zKGOOTjvV/TbWPT1EecvOxz9euaxrVk3ZEQg6Su9ytJdrbfuMgShvun+L3xVue4jit0RAGjkOCR71DPZ215qZIOZVJBIPSq93usb+KBwfJZcAnsa53KbjdLQ3SjJpt67kIjazd5kOWJyPQD0q7Lqa3ECSIAs23Cg+pqWKw/dPHI24zMTn0HYVn31obKFGb7kRAUj9T71FOU43sa81Oo/e3RX04fadSJYlvJJdweecYrZvrpUtt44yPkY9ATVRWtrKdLxWAilTDkng+lPltm1Qgof9GI4x6j3q1FzdupE5KU7vRIhu7G6eNLhZgBgb9uRkVyOvwQ2Vz5cUyyLJ8wI7Zr0DSLqN4preXgQnaCe4rzfX2jbVphGxKBsAZ6V6lOmoRVjjqVXJ8r6GYC0XnSquQwxmtDw6saXEM8oDgvjBGeM8022MUtlNakAOCGBPcY6VTtJZIJ1hwchsgU76g1oaWqR/ZdeuI4hiOT51HoDWeQRZz7Tglgat3Msk2oNNONhVduDVUYME3oDmglGTOcz/hVZv8AXVamG2QA9SKrsMOQetaJktDhgA+hxmnTKywoVPU4FIADG2foamjTzEhQchTkn1oYyeNRHAG/iI6V0Okaqq2wVxyBgj1rEh2vd+WRwBnHtV+52izjnRdpjfBx3FZtBfUfeW6pq0UisAr81R1DzA8wcfLng+taF9Apt45CSGBB69BVHUJJHZ0ZfkABDetSmaWM6PLZAPJqpKMTEVbQhWUj8agugv2gkdCM1omQ0RjOOOtSRli49qiBIbipojh+eCaZJpWUIm3M3IQZxXW2GgE6EuoxyHAG4KSeAOtcZZ3htncMMg13Phy9uZPD/wBn25hkyFOOgJ5qJscdyWKNL2IXEqkGSMoecA1e0/TorixWwLZ2g7CDzVGO78u8WwKYjjjJDY71PZ3S6bCJzICY3wTnqDVU3ZE1IczsJoFi1tqEqnLIrcnPSrOqXI1K4e2ROIyD5g9R2zUt9fCxsWaBN0tycqB1Oe9U9MVrXTNtxzI7liT1ye1Y1Kmtjrw9HkV7Ed0GieMyMWCEE+/an3K+Rcw3N64+xnGR0wcev1pNQmCNFvGATkg+lTXLxXrIjAtAowwFRGohuk+Zvubc0wfTg1kVMQXJwM8VQ0q8MaZ5fecEelU9G1GO2vJNPkJ2Mcx5PUelX4li05LmVsYySua6PaqxyToT500U9RtfsN75qSfJIfuc8VRubp5LmJMEKx6+lSWEcupSte3LtyxAQk4AHtVu9WNXXcoGSAOKycle53TT5Euoy51IgiytBmduM9cj/wDVWna20ej6c7kje3zH3NZ8tnvjjeAbZoWyCecgdasJOutWroDtljGCuehqqbVzCakoaGpazpe2YY4BwRivNbmJbXXb2Nh8glB/Ou60q1uEQsxIVCRj1ritXBTxTeqwBBAYjFd1rx0POjJuWpT1RDc6nFAcgHBJz1FegeGY4UQpGBtUDHsa5WSyjm1mNs4DQnac98V1HhFHSGZXHIOM1xXszqa0udBMSsLFRyBkCuQ1B0eVy/Lt29DXYufkJAzxXBa2WW8LJwc5pyKo9RscIjYIAS5/lWto0Lw6mgY4z2rCsrqWO6DOQcjAyK6fQIzPcvcSEHHAA7UoLUqo9Do6KKK6DkCiiigYUUUUwGNwDTFI3Yzz6U9xkGo0jw2a4akG6iKWxMBS5oFFdq2IYhNMOQAF9eacy5AGcc0h4OKYx2c0hzTWJ24HWgHCfNSuA7FKBikDA0FhQAtIRmgEGlouAmOK4fxUSb/KNjpurtZHxwATmuJ8VKnniRWyeMgGs6j0OiitWzGZGSM8ZPXNVbGXdqDORj5cH61Y+1vIpkCcAYII6VTgljNwwUjJGTiuTqbs7KSGLWNMkFvcZmA4GScgVz8hljsI4ZwQ6y4Oe1XbHSJNOv5ntbrzI0bjBJAHpUGrSCRWkcbJA4OOmc98V21F7p58rKasQ6pG13aW0AyMsefTFa1iIxZfZl58sYJ98VQE6f2aXkGCCQDSaUZROznJQjBH16GuCzZ3xWgaQbqK7mgHzKST07U/UzsvovLHLDmrdlCY5mWPlyck+1F8kYl3NxIeADSitSnsdLoJb7AAxyRzVu9IEX1OKraREYLMAnORmrN2MwbvQ5rojpJHHLcoqARQuI3LHoOaQZxxUUjgE5Pau1ysjNK7G3EhluBtH5U5SycEVWiDPOCpAx61f8t8jdj8q86rK7OumrAkoDYINSMwK9KBD8wOKkMZA6VgpWdy20VCxDjHSpJGDKAKkkTKn5fxqtGCG55r0sPUvozmqR6oQDDdKmBwMmlCAmo7kFQMd67GY7DZW8zpUQQjpUsEbOCT0qUxiNcnvUsBqPiPaRzVePIuwT0Jp7El8jpRt/eIffmuWpsaxNeM5UD2qaM5QVXjPyqani+4KzovVikiSiiiuggiuf8Aj3fvwa43OLkiuzmGYWA9CK4tsi5Oe2f51hVRvRNaNcrUVsMXZ+oqeLhfwqGPi8Pviue2qNe50iH5c+1MuBmFx6qaen3R9KbNxEx9jXb0OTqYunn/AEYgdQ/P51rQjMRHrmsjTj+6lP8At/1rYt/uke9csFebRvU2ILG3NvCUbqTmrOKeRTaitCzMUyjLbo18mVyCpzVF4hDqDovA4IrZKZlDelZ98gF8jZ5K80RSsaRk9h8xJjYD0rLe5ja2aIyAE8ZBxWtKMKT270R2kTbG2ghuuBWkYJsbehmWGm2u0SrOFbOSATXQxyRyDCOGx1xUQsIAOFI+hp8VvHCSUyM9cmutKyMG7sr3S4nR++cUxR8x9zUl7wYz70gGJPxryqyanc3g9CjcoBqkQPcVpRjAIqhqI23ttJ6nFaKjGfcUNBJ3SMBV2ao47bjVbVxi9t29/wCtXZxt1V/qDVbWlwIZP7p/rWlF6m0tYnTWxzbxn/ZH8qm7VVsG3WcR/wBkfyq12r0VscT3FooooEV5h81U7lHkt3WM4cjg1dlHeoUGa4K2kjeLsjhpbPVWcjDHB9/8a1/DckkUdzbzZDqcnNbvymUrgZHXisuZlg1fGAqzAKT71zOVzpUuZWZj+I0WSaHcMjNZv2aHcDs+StbX4il3Guc4GapKVMewjnORTWh2QScbogNnEXyF4x2rT0mNLGdzGTh1xye9RW4CPlhwRirlqhVlUjoCSaTlqVKCa1N/SgRbEn+Ik1JaNsupI+2elFjhLNSeBjNVVmC3zybsZIrroytY8mau2bI5paahygPqKdXaYMWiiigQUUUUAIagIijlBY4dvfrU5qN41Zgx6jpQNGH4ujDaM7f3TkH3rFsLthblguQSAB/Wug8TANo0ozwQP51iQj7Hp4kKcnGARUNWNFsQWRf+2lZuFJ4Hoasa85XU1DcqUGRU5gja5iuoyADjI96reKlMflzLy5GAK46qudFMy9EZYvEMhH3SuSfQVauJrdrye3YgyFyY+eSccVR0sAa5GB1kj5FWtRhiXXA6nDxkEjNZJaGrZS8KOyavPG3APB9sk1txyNHdy2rfMFk+U+lc7oZI8U3EYPBJP6101xADd/a4yMq2HX2PU1a0Jtct6bMitMuf9YgH4irFy8Yu7aCSQCEDJGcHNULQKNZiGcIY8kZqzqVtE+uQT78oowwB4B7V2xl7pyuKTaJdUuFIzZsA+P3h9AKq6bqEEcAETiRWzkA5wR1ovrdluEuYgXgnXbKB2Pp7VSg0tYI3WyYtKQSFJzimmZNF7ULVRAsxlAJcYUZ6k4qjqEanSJoplR5FkByR1A5qW505jogS4nKyqd5JJHIPSl1C2EmiiWEli0WM5zk0OWgKJman4Q0/U7OM26GOQ8gg4GPfFcVq3hLUNN+baZoT0Kj/ABr00yG20+ORjgfKT9CMGku9r2JAXOVJAPP0rmdZpnTGmmjxV4mjcq6lSOxqBuMiu98UWNqbaBVQJMwJcjjFcZc2MsZJUgr6gV1wndXMJKzKlFLtI4IoIxWyZm0MPYDvXQ6VbmG0G4YZjk1i2cJmuo1AyMgn6V0U8q20DOeAoOPr2piMzV7rDeQre5xWaYyEDYpMvdXWepJraktEEIUDOAKRRiU3NXJrYgnAqs0ZU4NMAV8VKknNVzkUAkUCsXAc96cDVMSkVKsuRmgRYxVm2uY412SR5X14qmrg96eDSGT3cdsFEluxyTyM5xVdZGwQYzgdxxSn9Knt51hJV1BB9RTAi+WRNv317Y6j8aSGNUBUHqehq49kkqGS3cBx/CTn9KoyN5bFZFIIPXtSAWUvb43jOehxUkc0boCSFI7HvUEheVAAcgdKdYyQwTlrlSUIIwDjBpoCUkkZphNRpMxXLjHOKcZAR1oYCE1Cxy4FSE8Go4slix6dBQIWThQBUfapWqM02AlFJS0iRRRRRTGFAooFIY4GgU3NOBpgOBpSabmgGlcBaWm55pw6UXEFOBptABzQMlBpwNRc8U4GgLEymn5qEGng0wJKcjshzmmA8U7rQBbiuugarkcm7pWPjHIqSO5ZGHXFAM2OtITioYblWQZPPpSmTPSncLDwcmrk9nO1kGjQkHqAKoxlSw3HA9TW3JqcYtoUikQspGRjqPT60MLGNCpjBUjBGMj0ppkYuQvbrWnNs1BRLEojcDDDHU/hWPJFPBMdyEZ/WhMTRbjCyIQ3XtUMi7DkU+NsjcwIIHeo2JeTaDxmkwsaVsjtbAYJPWp1LQ4yDUdsxVAvQetXLa0kuY3nyCqHBXHNILD4bnJA3c1pw6pPBtaIn5Tkj1rKkjgjbCkhz6mrNoI3JVjnBxwaVykz0C0uku7dZk6N29KsVlaBEYdOCtnlyRn0rVrNlCHpVG+uTAuApOR1HQVdJ4xWdqsgEQjPVuhrnrSSVjSmrySMR2JGc5JOagYyqcjj8KtAAYHpSEE8Yrhckj1ox0KUt7dl0zyAcniurs7gXlksg43DBHvWJHCjDla19Nj8uEqOBnIpxqWZyYiKSuXEIA256U/pUJBDE+tSjlRXpU5XR58kOHNZmvAGxIIyNwNaQNUNZANnycDcMk9qJ7FU3qcdqcZmuIbdTglTisy0sWnuzBtOYzz9Kv8AiCQ293AyeuAR3FVba/ljvZ8RkMU4OBzx1qIbI0mtRmqTNbXKW8QGYyCTjp7Vau/I1pE+z/LLHgN6g96ypC0yM5O6RmJY0W0M8iTtbsUIGSfU1ZJTuo1M89sxztOQe4qvDJhZVHVRitvWNPjh8M2GqRA+fMcSknIPNYcYyk8o6kCkUkbvgpxF4hw3WSAgfUVvNJcOsmASgc73xxj29K5Xw5O8Otw7VyWiIH1Ir0S1No1jDa7gJDyR3PPOayqU3JaGtHEKlNprQyLm4ihghklB+zrIAcnpmpbadZ4rg3CAW8LZjkPRwemDUmqQf2qstrboFFu4YjHUVRuSlhafZZWzalTk9CD2BNcDptN3O+E1VV4lvR4hcIl5Nw0DkYPoelaOpSRIbeYvtlJ2wpnkk8fjxVfTAPsVtPGwIVPnUfxEUl2Ip9QhuZc7oPmRM4APckfSpdNJq5hK9Sba6GrYWQtbbfIQZCSzE+/NQ6tEbywkW2AeQjIwORSi9F7aMsZxlgOvbvWe9y1heiZtwhA2HJ4J7V6CcOSxyrnU/MdbzyQxxW104EhwD2P1q7er5qJbzJlJTtD44B7VkXNpJfatDqKEiFQAw9hnmr99eRFYoAclvuHPftXEmk2dFSLdmt+pV1GxgewWw3/NFySD6dq17BI4rCNYTuQDsep71iLbTwahF577hIxBI75qeXUm0nWY7Vh/o0qjB9Dn1q6DSk2xSi3FJb7j9P0zzL+a7LHyZiVCAkEY71xniy1gttVItTuxxIM5wc16N5cEcpvA5ChCSAePrivM/Esyy65cTxH5JCDj04rvk9NDlUW3dmIWddQAQkZwOKlkcQ3Ks+Mg8n3poO2dpu5wPpRHbNduXLcKc596ytqavQ0LwreQNP0kAxgcZrOtiz2NwD1J/Krey5tGFvdLgkZBxjIqGBCsd3GPvEZH0p2JuZ0w/ex7jyRVWcET8jGRx71dkX/VFhwO9UrtibgDsBitEhNkzMnkhV+93qSFhCkTZ46fWqwI2kA84p8m5LVR1AOQfek0wuWZ5GilEsZzkYIroPsb3OjQCMEhpAWx1Fc7CjSRebICCRkCum0y7/4lyRqw46jvUSuC3EvzHKEhVgCpAPvWVeuxeSBhwBkEVav7GcXqyQhvKJB55pt2GkZ1IAJXAOKmMWynJIwkJLjjgVHcFTOSvSrospUb5ZFJ9MVWntJxISELjrwK2USbkKgE9eaeQUG4mkUMhIaMg9807IlUKvOTg+xptE3JYk8xfMIJBBru/CsjHRY4lHAbr6VxKECMRKMnpgV0+iWOowaadSVgbZHIeMA5GOpzWU0VHc1mha91x7ckIDEQD05qf+xxJpvlNISRkE5PPNQ3IM01vdwHHmLnIq5YwzfZfMlfhGOTzyKdNaCnKzTKlk1zcXEZuE2/ZQUAI6j1q5fv5dsZTyIzuOO9I1xE8p2EbHOCw7VBc3H2vOmWwMg/jkHIwefrXPUhqehTqqaRPpw/tt2vJU2RlNiqeOR9KbZN9ndtOlQiVSSGPRh2q7dtHpVhGq4AODgccii+hOo6fFfW+BPCQ+AOSPShU3a5n7dc/L0K93ZJ9icqoE4yUYeuaha9i1N7e0STcQMykHoR2q48631k5gGJAOAeoNUdNsk09mOMu5yM+vpU8j6Gjmk9dzRjUIREo2qO9UryL+0Lvy7eT/j3G4kHqfSn6pdFLQJF/wAfEgwFHUVoabZRabbxI5+eTG4k9zVKm2EqiSuQ2hPkRyswB5BH0rOdpLHVzeQ/6mQ/vAOn1qzq8TWepwuhP2eYgMc8KallhRY2QkMr8Z9qlJpiTUlc0DqYinhtFXmYZBritWZU8X3TSD5fLH44rodLtJY74T3EgdYR+7Iz0Ncz4iLHxcxA4MeSPUV305PlaPPqxSldF77WrXkEypsQJg5FX9N1SZdSNtZgSJIQWYDIFY2tyRnRrRrf5Xc4Bz3rW8Iwi28pCCZJDlyeTXI/iNOh25yIjjrjjNcPq4Mk5YckMc4rtbmTy7d2HUA4rjLjmVi3UnPNaN6BSW7McbxcBgCQDXZ+GmOJBjgjOa5YJHFOWZwSeAK7Lw/AY7EOwwX5pxdiapriigUtbHOFJS0lABS0lLVAIRTQMU4mm85qXFN3C9h2aQmmsCV4ODQoIUZ5NUNISR2VflGTQrAgFjg0HrzSEovUgVNx2AnI4pWGVAzg1G11Cmcuox6moG1O0BJ85ePek2hqD7FkAjkc0wFnY/IQPeqEmv2sZwPm+hFRP4jhH3UYn6ip5jRUpvoa4DAdee1OBIHzEE+1c+/iNv4YiPriqz+Iro5C7R9RRcr2EmdGxcKxYgjtgV51qshm1sqCSucnJ4raOuXRb5iMHsBWVNGJboytxk5rGozopw5E7lcDdNIhAUkdMdayobGWHUvmUlGBORW/ctbsS4OCB69KqRSttIVgSTwSM1imJo0/CcyXdndRGTMkZJYE8kjrUep3McsEsMsYAIAVwAMVW8MaL5d1eXDzmPyycgkgMCc5q1qKQyWchXqT8oz1Arvm7o86SfMmUwudEuEk6qcA1oaBaN9gM5YFicYPoKybZjLC9uxwTyc+ldFo6bdNkuQcAHaBXC9LnfF6Gfb3wsddKS87sACmeJC4uoZI8kk8AUs9sTq4umGQoGPc1Yvgr7ZW5K9KzhLUto6Dw7NJLYFZT864zWhenbaH6isnwx5hjldwQHwR9K09TOLJj6GtnK0kck1rYyzMwJweKZJIJORVJ5mLbQepq3EmFGT1rWc9LFQiSRLtIYVZVySOTUK4BAzUykAE5rklqbpEu8jnNPLMRwRVUuTgA1KrHArPlHYcS45JBFRE7G+pqQsSKjkHetqcnFkyjdCmby8e9PUrOuWP0qo5DcZoicp8ua9CFS61OVxsy3IwhXavSqolkkbDdKdI+4deadGAFzWrd0RYkCrtqEviVB2JokmWMgE4zTJCCyMOmawqbGsTXj4QfWrEfAx71Xj5iU+4qxGeT9a56WjFIkooorrMhknMZ+lcdcjF6yng5P8AOuyYcYrkdQUw6k7HkZqKmxvSepox8p+FQAYvAPUCrEZDDcOBgVCRtvEPriue2po3qzoY/uj6Uk3+pb6GljGEH0okGYyPY11W0OXqYemD5JVPrWvbHlh6Gsmx+SaZT261qWpyzH6VzwVps3nsWjUZ60+mHmiur2MUAIqlfxgukmeelPtjIJJBIeAeKW9UNBnPIIIqIJ21LWjGld8ZHqKXTpA9vtPVDinL/qx7iqAuxZq5P97IHrVxdmEtjazS1hRa4zTqGXCk4JrbB3KCO9dS1RlfUq344j/3qCB5n1waluUDRg9wc1XVsuoPXaDXHXjeSNobEOroSkDj+GQVeXlQfUClkhWaIKwyOtOC4UD0GKc6asmRfoYt+oXUA3qBVbWl3WaN6GrmqDF0h9RiodTXdpxb0waxpq0jp3gjT0pt1hGfarw6Vm6Ic6dH7CtKvQWxyS3FooopiIpBkVCB2qwwyKgH3zXDiVZ3NYvQqSKUuhIDw4wfrWH4jDbUZG2kODkdjW2pMjOhPKHisXxCCLJwfvNwK89as6qejMWa8mlkXzzmRBjPqOxpQcbX98iq8eXXLcsoAz7VKhJwp7ZrZ7HfTL0ZEmJCMA9R6VoREkjjpxWdD9wLjgkCtO3X95jOeRUbsubVjTuX8jT41zgsQv51E1qWBByHJBFQa5O8clnEqkjeCfwrQ8xS4IIJI4xXTFNO55K2LdmXEAST768H3qzVKGYeeATywwPwq6K9CDujnkrMWiiiqICiiigBKQjP5UtIaBmN4kXOkOgHcYP41hX7SmxTeMAYA49q3teRhpspJBAGcViRXC3tp5chABAIPoRxUyNFsLYxsBHKz4XOMGofGD+X9lPbnJpZ3BuYUjPygADB61b1y3W509VcfOSQPriuKs7G9M53TcprdtIOTg4+lP1qWQa0G2ECQgZqLTxs1iziZvmDEEfStzVIkN2I5goD4Mb4xgjtWMXob2OatW+zeK3kHY4Pv61v31041NREpCSgZ9K56JmPi8h1wS/IPf8AziuqkxLqckDKAUGUOPatNxbDJ5FgvYJWIVGOzPuauPqlrYS/YbhCZHJw5I5J6YrOvII55LeO5cpHvJznGCKs30ltHc27Tr5gXiNxjk49T1rphqjjb1dyxps0lmZFlHmxkbiMZx781nwavaW17PLE2RISRk5wPSp7WSS3kl1CT/UFicEcYPaqdiLS71KTzI/LjkyYicYPqKp6ArMnu7tPNS8umItHGAM4znvU5EixfZ4CGtWUtG3XnrjNWb3T4U077LOu6Ejgjt+NFpaSGzO8FY1GIwepx70PYTIVCy2wEn3AASPcdqmOWSOUjAU5Ax+VVphIdDklUfN2A781FrN21j4eNwxxIEBA6c4rkteWh1RdonnXi3VTJqU0cTdSR9AKhtARpyiXknJyfeswq95cF2OSx5zWwQFRYhwAMV2wVkc0ndmZcxKCcCqfktn2q9dkLMUJ5AzTIgWhLEdK2TMrFjSIdrGTHI4FN1ybCiIHk8mrmnrttwfUk1h6hMZ70jPA4FUIm0mHdKZCOlax5qrYx+TBjuasA80wGvEp7VXltQe1XM0hGaQGPLaMDwKqshViPSt9kUjpVC7jVckDk0wM0jNKCRT41y5zQyc/WmSOjJzmpwajVCFzS5pDJQaUHPWogacDQMmjlaMlgxBpUkWS4UygFQefpUOaKBl6awQsZbdwUPOOtUpVzxKuCP1p6ysmApOPTNWDdJLE0cigHHBwOtO5NjNdyGxjjFRhjmnucnFNoYhSxAxUiHCAYqNRuYVYC4Wi4EbcLUWakk7CmbTQFhuKWjFFANCg0UmaKYCilpBRSAKUUUCgANKDSYpQKLAKBzTgKaKcOaAsOAp4QU0DipAeKLgG0UACgmgHvQMdsGKAMUnmAUb6BDwaeDUAanh8UFWJetKBUYYGpNwxxQSSIMcg1YRh3NUwxxilDt2pFGgJFAJNaFpaWt3BuWX94B0BPBrDSYFsE8U8TtEcxsR9DTuK5rRx+S5Akxg88mnmOOf5xKNw7c1kC7cj71Ri5cNjJAzSBm4JhEwEiAj2FNBtWfg4J96yxeOeCc/WkMuSCDg0hG6IiVxGwyelWYFvbNDH2kwWyOlYUN3JCyEtkZzirw1N52wx6jGPamM0mIkkDMRg4GRU8aKl4EDck881niYMFA6DpViAFp/Mycj3qWCPT4FVIEC4wAOaeTxmuOtPErWcQt5VLpnAYHpnuSan1DXmktyYpAqdQR371LWhSOnJJY8cCsfWiRJEe3PNYEPiS5ChEbI65IzUlzrhulVZsAqOO1c1Sm5G1NpNMuGQHpSKcsBVM3OxQwGRT4r2PcGKnj3rjnSaPQjVTRqwoCQvrWjC224EI6gZP07VS03Fz+/6KOBVyNQt27+oAzWFrM5qsruxP9ojNx5GRuxnFSR/IxBPU5FZ4TGphueRnP8ASrVwxE8IHQnk130qiS1OVroWaoa0oksGBOASAT6VeVgwyDkVn66caew9SK6m01oTBNSOF8RSNG9rkZQHGfpUU92guo5IlHlYCk4/OrvieMTWdsiDByDWCCQ+zOVA5+tRBaGlRlq6tmDGW35Rjg/WpJJFsrDyFYeY/Jx1qrLJcLZbY84BHJpbiN4J4pZec4A9BVslEEV3LPbmzkJMUZJCnsTVVYzHFLEeoXj6VLdv9juxOORICSBUMUgkZn7kHg9qktE+gFhr1l7kiu5t4C4he5YpHbSkiUHAY9hnvXC6fMsFzazY5BNdHBfy3Ojm2uHxbpKSWHBIBz1oc1FCjhpVpaHRTaubIZ+wyb5zgMMYauc8QiW4tCdwAySyAcipr7xBHcWoZo2CRECF+MMcYyKr6rBKqW8IBM0oJdc9R7VxSlzM9WhSVKNurNzwsiW2gQyyy7iFOMnrnmqN19tn1CRlHly3EZCK3IAB5OB7VFZSSPp6RMpjjhHBPqPWtk/8TGxjUOsV3/CemOOTx2rCabJVP2Ou9/wKVleW0tuNOtnKzRyBHBOSD3NWdXmWZBpsSkuoDEj61TtdBeDfdqT9riky3XD45OB71Jp04vNcclSpKgsT6jjFTd2sK0eZzXQvTXkENqtqXUSuMFQcEVWtNLk3zKX3GP5oic8Z5FV9Ut0m1N4ireaoyrA4GKs6HeJAsonl3Hdjk8gVVOPM9RyTjDmXXUlt7p7nUre1njIkiUyMemD0FaOoafHeW4U43g5BPUGsu+ivI9WhuYQv2ZsGVsckex7VpXF+i2/nREPt6gHqO9RODTOeV7qUTLtXvTcm2kBYISDjgEdj9K4fxEskOsTqo4LZIx0r017i2tgLxyAJsAA9RXnXiKF7jVrmRSPmkyD6iu6hGVtSalZS6WKBiEqHYpIABPtUMMxjR4Tw5IK4p1slxDcBi42HhgRU9vpratrccYkESHkkg8D8K3s7mDkPu52vri3ZVMjxIEYDvUiaZdbpmkU20YjOHkGQfyrcvNT0nwxEbXTIRdXWOXJDgH6HmuL1O51jVZzcXEmAeqxAqOfYGtFEhsSebT7dQJJDMRx8jY/nWZNfiVvkjwM8ZAoGn3EgzJGSQPSojayx5/dNgHrVcouYja4J5BAJpBcsF27s/WlMIB5BBoMa9qOUdxwvJcYDcelWbPWJ7Nt4GR0IIzVExgZxSbGIyOgpOKEma1xr0t2+XDgf7JxTBIs4zHclGHQMxJNZZBFICRggkEelUopCbNN5LiAjzCw9CT1pYdQnVgwIOOgIzVOO8dVAk+cE9+TirRiWZBJbnIAyVHJFOwrl+21WEMGuodwBzhQBmpWFleTGe0cQM5JKOc8/QVikg4OelODHHXB9uKTQ0zYija2vhJIhKDuOldlpOuQxaBcQmMlJSVBGMAn1rz+LUJkUBsMo7EZJrf0XxBZwsY54jskOSDjg4rKcdBp6nWRTRWWlWlnJgySDgn9KntAzwG3D5QnDH0rJuLmK+uIGjYFCMLjsataRDcQWzRMSSZDlvYVMLoJ62BLb7NI9sc7HJAYnoPrRZ79HvZFRDJbydZOuO/U1Yub+KW+SBkwuBhuOTU3zLbSW7LkOCASOgrnqT1PRo0XGKv1LGq2q3VpHMGyg+Y81asbdbG0N9I+1CmShPGPp0rN0qZzE1hdZyPuZ7im63fyXW3T7VSQhAkI6Y9K0jUVjKWGbqaCWk7XmpTXUEZSAqMAgckfSozMPtxMikgHIAOMGtRVGwLCAuAOAKoSPayaiwBBKgHAPU96hVLGk6fM1boN0x4X12WS7IDg/u1J4x9Kua5dyM6xqCFB6jtUN3bxywtIi4nX7pHFO0u4S/Ro5SDKgwwPqK0jUSIqUW1ddCzYt/alnJDMh2jI3+hHesu3c2V5Lp8z+agXKOD09uau6lfDT7c2sGPNk6AdcHvTYLWCzjEgJlYjJLHJ/Wpc1cdGnKMdepHbXrR3BVhlOhrB1qQL4xt2IyGhII9a6OGOI3YlIypOSK5vxipj8S2ksQ++pA9sV0wacdDilGSk2ye5hiuYrBMYjEhBPoa3dEjVtZkC42xKMVgqwn0mMxfejmBatSzuJLPV41gGWuMZHXArka942T906bV2MenyupwQMiuIF2ZSZG5OcECuy18sNKkx1OK4W2jWJzIzjGckGrSFB2iaVuLSTLkHcOxOcV2emkGxhI6FRXAt+9lEqcKMZx3Fd3pcyzWUZUYAAAqW7SSM5u6L4ooFLXVHYxEopaKoBKWikoAo3epQ2jhZDyenNU5fEEYHyIWP4VF4hjAZJMe1YpJK4wPyqJNo76NGEo3ZpyeIJmPypgdsiq82t3bLwQo9cVRCyOwWNSWJwAKfLYyRSx+cwBbJArKU2jVwprRIsDVr6bPlZOPQVSGsSzSNF5xLjqAelb0EMVvYgAAMFOSfWuG08FNXuWfOPMIPPSs4T53oQlFamwZ5C2WkY/jTfMDeuT70hYSMREpOPSnpb3B4WE/lW6gylUghpJPRc0fvOwx9RVmPTr6Q4ERH1FWI9BvZOWBH4VXIJ14ozgHIO79KjYEHB61ur4buGABcL+BqVfCw6yS547E1SgkQ66OcEY3gl8kHpmqM2oK12FPABxj1rsV8LRqCzSEkcjk1yN/aRDUCCuChx9awqxshKpzDryEbi8RJRlyfY1kWkrnUkiZsLg1vMBsBHEZGMGs0RwpeiQdc1yrco0LbUYp7wQISuV+cA9adqN6tu6ptwCuRmufFjLb6lJJHKMIS3fnJ6Vv3Cx3dolxIuWC5OOMV6L1RwTdmiGRM2cl1GPmK5xV3w3dXN3akAfuTyeO9VbGNp7N4s43rge1W7GU2mIoVxGnB47159R7o7o7ImuZRHqIik4GAQT3qPVm8u3z2DDP0qC/ze6jFzhEGSR2qbVcXNogXoSAT9KyitSmza8K3y3NsYwMFBge4rX1PmxeuZ8LEx3/lr90rzXUX4zZuPanWumjnkveRhR2wbkDJqcwttXIIFOiOySHjhzg/lVm9yuxVHWoc3Y3Vk0iDySOcGjZIDjBxSBpB3HHtSPLIozwfoKj2mppYkCHOcU4q46A4qqss7HOAB9KmDvjDEU/aD5SQByeOlKQTxg1AzyLyCKpX1/PDbtIhGV9qcZNslovGE7uh5pvlMGzg1T8OarLqEzJIAe5OOldGQi5yBgV0RbTRhO17GSRjHrVoQgoGz2zTHw7lsYGeBQ0jBQAeK9KGqOZ6MpTgSOM9ulKDnahPGeKfIGL5UZqNgRtyMEGomtC4s3ITmBfbFWI+pHvVa3/1H4VZT7xrnpr3hSJR0ooFLXUZDDXJ6uM3jEetdPdTGGIyBSxHYVzN03mT7yOpyRWNTY3pLUvWwzCD7Cop8i6jx3x/OpoOYkI6YpswBnjPoKxTS1Zo1ds3l5QfSg8riobaYPGCO3BqQtg1s6sUtzmaaZj24xqt3GOgAxWjadW+grNtGzqc5P8QNaNqQGIPUjNZ05Ju6NZLQt02nU0GtKlupiiN0JGQOajuIy0QX86simy/cOKStbQq5XQfIB6DFZl3bmYyKOqnIrUiGY8+9V1H+kyfhWEnZmiV00YMOXmSJV53g/lXXp9wfSuYhQQ6jgjkyH8ia6jtXZB3Rg1Zkc3MZqoB+8U/7NWrg4hY1XXlUPtWNVpSSNYbFxPuD6UppI/uD6UrVo9YmfUydWHzRn3IqK6XzNOcf7Oas6qMxqfQ1ERvsGHqlcUWlM64/Ah3h5t2ngehxWtWH4ab/AEZ19Grcr0Fscs1qLRRRTIGmqzna5PpVmq0/G73Fc2IXu3NYb2KkWBdSOejYrH8TSAoijqTzWquMkE44yK5nU7g3FwyhshTgV50E2dsI+9cz8YXI4NKCdxA/A0r8oFHUdabCcE579K2cdDtgaNrnaM9e9atiM3Cg881lWwKqN3XrWvpuHuFxzjms0mncVV+6y3qBg+YyEbkGVFY1tK39pxFJC0ZGCAehrTdBPqsuRlY1Cke5qtplqkGoSxdeSwz2zWrmmrHDFWVzV2FZY5s9CB+daoIxWY9wkTpEwyWYAVd3EkYrrpTVrHNUTbuT0Ug6UtdBiFFFFACUtJS0AZmtE/YmXGQwwa5ezgEqlAcAA8jtzXZXqK9pKCM/If5VyVuFhsGKsN5A471nJmsdht3AIbiB4wSuOtS6/dtHHbFRwXGT6UJcgW6gruIOAfSrF0kM9lHFJjdICFJ9a4q60OijucxsA1ewuAeGk5I9eK2ddtZrh4wrcAgjGcisSENAsMEmS8FxyT+n8q2tb1BbK+jbdlCnPPTvWEXodGlznr8mHxZCxU84wR3rY1g3Bv0liyCQBkelUNTkU6jHKy8AKyn1rXuJFj1SHewMMseQfStEyGrkWsTeXbWshI2hxu/HFSa06yJaTW6F7aMgtLnIJ6AD9ai1oRfZI2JHlGQAk9AOeafFqizadLaRovkQYG8gEMe2PyrspO6OSorMtPL9s22pXy1BD7D1PtxVG1uFa5lsJIiqqcq4wCMdeamjuFu4rclhG8Z2EDg5PQ1N/ZxE53EbQQWYDt9auS1Encufa5pdCnh2F5owQhAzkUTS3k2k26EbHkAB4xii5nWNUFoAd+ffip4ZU+zCC5YAgZjboDUy2CzaK8OYtNCPz5Y6epzXJfETUWSztbRGG11DyEevpXYQ/vreTHAJ4zXmfipWutRuLZWJ8t8Ak5rnpp85tJ2iY1iu6cFTkA5NaBOX/GobS2NtGAep61ZAzzXac5i3aSPfFVBOQOatmPyrbb3OKtzeXGpcAEgZJqglyLlCTxtIz7DNNCZog+TYg9wtc7Eplu89ec1vag/l2JPbHFYtiMuWPWtCTSM6R4DEACnRyiTlTnNVZIUmGWbBHvUNkzLOyg5VeAaYjVBpwNRK1O3gUAKTxWXfSEtitB5McZqpcqpQt3AoQFBWwaep3GoSfmNKG2mmSWieMVHTPMzTgc0rlC07NIKDTAUGlB4HNMzSZoETA5pGbFMDYFMZ8mgYhOWNIelA5NO9PemSS26Z5NTsOKI12oPXFBBzSZRDt3PilMeBVmGHOWpZI+DSuOxnsMGkIqwyYJqIjJouKxHjFAqQrxTcVQmrCUUYoosIKB1opR94UAh+OKAKUCnAAUXG0NC5p4GKQcUMaQhc4OKXPFR5yaXNADyeKQHimE8UZppAOJpwPFR0ZoAkBpc0wHijNA7kgbHFODYFRA0ueBQIlEnOKeJcVXBwaUGhoLloSKT0xSnaehqoCacHYd6ALOMU0nmohKT1NStzGCKGO45GG7k4qXI3DmqoPNSg5IoEWd2WAqaE4fd6VU3YkBHYVYhPzgds0MZpJNtQc8mrUN6IwMnr1rJMnzY9KcHJ6mpEbLXSSDgZHrSibcixk9DxzWXA5zjPFW8gYOeR0osO5ZX5GOeBSzSCRsjpVIXEhkJb7gFWrUI4BJ7+tJoEy1ZNcvIBGCwHXIzitkDGBMAAeuBiqIu4oUAjUDA5Pc1bhsSjLePISDnKknj0rOUEzVVGjeDx2VgCvBOMehJqOG8aJg0jAhulc1JrMttO63PMRPAx0NWYb/5BcqpmhxyF7D6muSpQuro2jNPc6lZ1Kh+/WrJYOgbGSORXPaVqthfSGBJ1DKMbCeRmtJJWtpGEh+QjK+47VxOM1oxyinsW7aUIojPUE5/E5qLW4/O06QA4Ixg02C5S4RmUdsg+tQX0kjaLOJOG2kA10UqjSsyXDW6OS10SBbPzDwflOOKyhbMJ1QjqeTWnrZc6dZuOSHGPwrOku5JLpI1TknGcV2wehFTck1FlEYtYiOCCSKdbyJdwGCX744GfSqk8bCRsk7weQaIomldRG2COpqiUV7tTDE9tKQwOPLfH6VRtzhyvQgHitnW4Fhs7cM25ySSRWQg+cseCRj8KhbldBA+CmDwOhrsPDsKarayGP/VwYDp3Yn0ri5ZFjKhjgdh612vg+1bT9PbUDl0nyfKU4PHQ+lEoXRMcW6MtCnq1mun6mtqhHlzoGAPOPUitO104xX9v5c32p0XIYEkY/H61hTm41nV/NzujMuxgOCi+5rrJHhsdBWeORUnhUdTycHpXOqetj0I13KPO+pVvLqy06+ls7iQL5ilhzgZ7inaZa3UN39uclo2QFcdMVy2u6zYXly0nLk8ghuQaqSeN79NO+wwbVQLgEjJx6Zpzo3RMcTJXi9mdxcXzyzS6hbTBQkZGxhkEjqcdKzdJ1nTNPaa5u7pPOnO4gHGDnnivPDql1ICrTsA3UAkVA7ljksT9TThQstTOVSN9NjvrzxbaK5wCZFfKsCORnvWdqvjYXjIbS2a3ABDBgCT6HiuRMhK8HnPU0wyEc8VoqKQTxHMrI6Y+NNSa1+ymRREBgAryPxqifEmoByvmjaRjA96xi/Bppc561bpIy9s0rGhJqt3JnfdSHJ6bzgfhmqz3UxyTO5JPUsTVYnNJmtFFIxcrkxuJCP8AWNke5pRdyqh2yyKT3DEH86r5pjZyMHiq5UFyw9w7uWaRiT3JOaT7VKBhXb8SagzzRkYNMkurqVztxuH5U9NTlHDqD9BWdkgUuTjrQM0hqZKgSIh+igUpu7dvvRNz6ECsvNKGoFc0itlJxkqfc002ERB8m4DHrjJJNUc4pwkK8gkH2NKwXLEun3AUkITgZ4FVZIpIjh0IzyM1NHeyofvE/U5qcahuwJEBH0FMZQ4IxnmiOaSBhIhOByR2rRc2dww3KVOMZBwKQ6VHIpaKYNjsM0XESSRx3tobu1GShxKg6r71VzT7NrjTL9GliIhk+WQY4we9S6ha/ZrpgrZjY5Qj0psEQKeKUHnIpuMCkBqWhl22vprc5Vz7DPSus0HxslnB5N6nmbhjIwCPfmuIBpd2TUWQNnq8UMWraM7WUqNMSZBjkg5zinWF7/aSNGw8udAA6nqDXm2n6vd6eytbykYPTJwRXU6J4iiWeS6dcSyjBHGM/SuapSb1O+liNLM6TUQ8JjukHzQgjAHXtUenElXkIBMp3c9c1Ylukl0/zSVJYfzqpp80K2ju8iqYySMnqKwVNnQqytZFye/FhHvkB3McKPU0iaf/AMSxrraRLv3n6elJaRnXLpJZIykUQ4z3PrU15q0dhqaWTAFGXGPatY07ompUUbLr1Ire/gvk3RcHoR7iq8xi0+ZbvO1RkPg0lzHDo2pGc/LDOAAOgBNNv8SFZCM25GX96ykmnY2i1a/QLV01CWS7++ASEOeCKvRuomZZiEQDIJ71WtbiKXi1ULEp5HpTL8pe3McUJOFPJBqVFt3JdVS20EjllhnE55hLYz2xUXiOKI3lpO/JBwMehrYY2yWwtcAgjB9QaxNdjcRW4jBbaQD349a7KasjjrzU9iUQwpp9zHGfnkGcDsan8IWkgCTXWWmJOM9hVUAyRGPBDcc+1bWjSBJ0U4A24x71FtTDoamvj/iVSMO2DXm0zbiWV8eoPevRddl8zTpIV5LgjPpXnsljcxsd0ZI65ArVtdAinYsW5mmSMxkdcHA4AzXeWDLbaUjKDhVz161wdkkluMAHDEZHpXeAImlr1C7AeT0rkrJrVCt0NGJiUGetSZrnYvEQkT9xC0gAyWBGBT4PEcMrEHgjrWtGsmrPcToyTN7NGQOaoQXouBuQ/J61I9woXk8etb85Ps2WwwPQ0tYtxr1naoT5gYjjAPNRf8JJCnzOpIJ4AI6VSYezZb1e0e6VFQZAPNU49D+XLNz+NTtqwaLexCE9Ae1ZE2vzwDeqGbPVk4AH0NZTqJHRDnUbJmrst7PEcaguByTzTLqzVmE7nJ7DPSq1tch0E0innnk9f85q1GXvpR5Z/djqa5VzzvoNyUbajGdQgyQT0x606LSI7t1lkgCA9QAAT9cVqQ2cUYB25I655qcssakkgAd66KNPkV2ZTqOWiK8OnW0K4SJfqQDU4ijH/LNR+ArMvNajiO2EeY+eQDVQ69OcgwMh7ZxWzqJCVCo1ex0AVR0A/Kl4rmv7XuGU9j24qI6rdcgkA9uKj2vYtYaT6nUn60hdQOTiuUF9eyZPmZGeoqCa6lkYJ5rO/opINVzt7A8O47s61rmEKfnH5155qDK2rPgjBNWLuW7DBVWTHU89KxbnzI7oOSSDgfjU1E7ahCKT0Lkj4YxnoRway3kP2oxnhvStG4LJCrYywGRWWM3N6j4IcZBHrxXIlqa30Olu7Ozt9NZJZR9tBzjPJH0rPkDWcce0lhKOmeBVvxTpEguYNQgcsCcSckjFXriSyfTVt7cB3xjPUg4rtvocdRWaKGnBjB8vUA4qvpF7iYocOzMQR7ipdIMsdmS33gSDVXTYfsl1JKwOXckA9q4pbs647I1L2MK3lxnLuAcVWtJpJNLnEowUcgZpNTeSOaGWI5ZjjHWpLiN49OkyMMxBPFRHc0Ze8KyA6mR2K8H3rrbwZtZB/smuN8KKGvI9p/1ZOT612l0M20gH900V03Y55fEjFhJ3RZ7HIq7OwLKSO1U4V/eRemRmr9yBuQAYxWSg7Gt1dELBTjik2qQRin4HehQN1JQTZTdkUrebzFYnHysQRVgFe4rAkke28SGAN8khBIrbcYYiuhUU0Q6jGSn5D9KzLpfMtJh7VpOCVP0qo0f7qRT6Vk4pMpSuij4SzBdMeoYEV17Sq3BGK5Dw6cX6r/tYrspIiU+Uc10JbGUmrkE20oMDmqpHyc9acjsJCp6VIy5ya9GGxzS3IrbAYk1XuQQ/41aQZAI9aZdJ09aipsVEvWh3QD3FW4z8xqlZHMIHtVtD8wrmpv3hyJ6KKWuoyGkAjBAI965jWYxDfqE6NyR6V056VzWtHdeEj+HFZVdjWnuT2nNuh9qSYkOtFmf3AFLcDJQ+9cc9jaPxFuyfbGc+uatsxYYHcVSscFmB6VfCgdK5km3qyZ2UjIgBj1V1PfNXYs/aEx3BFVJjt1xfdavRDE6/U12UrJ2Bu6LvametPpnQ1vWTtcwRU1C9FnBuH3ieBSWepJdwA9HxyKyvEBJuUUtgAdKg0gsk4PYnBqaabQPc6SMbY8e9QYAuXHsKs4wtVTkXpPYis6qszSJTeNTrkanpgH8a26xZjjV429gK266KTvFGctyKcZhYe1V4cCNCfcVakGUI9qqIcIv+9isqqvJMuOxcToKU02M/LTjW/wBkze5n6oMwA+hFRW/z2+PbFWdRXNq/tzVWwOYSPc1520zpg/cK/h04luEPZq3qwNFwmpXKdyc10FejB3RhPcWiiirIENUL68t7dW8yQBgOmeavmsXVNGS7mM29gSORk4rOo1azLp2vqcxquqyTT4gcge3pWUouo2Ldc+ozWtf6XHbo8in5k6jNVo5vNtgVA4NckUuh6cdjOdbwfMQQD7Uwi5zg8CtUlpUI4456VBgyOF75qW0bRIWmvSBt7DHSun8LpLvdpecL1rHjj6A9jium0lTHBI2MYFS2mZ1/hZLp5Dz3RPXfUMS51SfB+ZcH8Kk0c7o5XPVnJqcRRpeGYEbpBgiuSTfQ5L2bK97kzW7dxIKtregXog7kZFNlQEjPY5rLgDjxQxOShjyPY1tQbUtQcU0dQOlOpiHKg0+vXWxxPcKKKKYBSUtFAFS/DG2bafr9K5UWqyRO0bfvCMgZ7V1l2cWz/SuOtbgx3Z7gHBHtWctzWGxNGVhtkR1+dzxmmeIUmhtrWWIHbEcsR2puoTEzRMFIGcj6VqahLGNFDSAEPgHPvXLW2NaTszkJ7pbpFuVAGZQCfetbWrWKQxRyAkSoCDnvWNqEK2cWyP7rMGA9K1dZllMFmhxwgOcc4rlS0OnqZ+tAebEeAqIuPwHNbMuni601E3YmEeU55xis3VVV7NMckRg5/nV6MyzzWk6EhIk2EevpTuDWpQ1ku/hdIAMOrKGPfis2R3l0+G3hJVwcsB1JGOa19YZo9Kl+TIBBJ/GqwhtrjT3vUlEc0QBUE8MehGK7aGxz1dWSwkxTWqsD5nBbHTj2rWFpqL6u93EwMM0eDFgkgevpWPaiVYEkZfMaTgEDua19PjlDDbc4vVUkISeg7YrVmUeo2GCbyZ4VJSQgiMtyOetJo9tPHpEkF++6XJ8s8ggVrTNBdR4DCOccYHBBqDTPKuN8zzAvHkED/Cp3KTDTyBZyAMCIwcn3wK8r+2i6vbqQ8sJCT+deleHZTOl6G+4srDHcivImmFtqt2B9xpDj25pRik7lSehpPJmo2kIxzVUTs7ADnJwKuR6dK6+bK20defSuixhcrTTZjZc5yKywWiZ1B4cYNXLqVEYohyAetUiS7U0hNmqZvtelmPPzoMfWs23cxvtIwaSN3jBZSRzyKbI/zEjrVCNApuzzRHGsWcdTVSG5I4JqyJVI680wJt+KerZ71ADnil5AoAkkQsODVK5mAGzOT0NWo3eSVYEGXkIVfqasT6A0O9Z3wyOFk68ZpAYQBJPHSmnirep2g0+8MFvIJUKghhyPpzVPnHNWiWLk5p6sQKj6U5QSOKOUEShqUHNQgkMRTwaQD80ZpoNBNAxSaaTzS7SeaaRg80xDl5pXOGXAzzTCcDipI5FGARmiwjQGCox0xTDnNLHMjIMHB9KcRnmpZYJMU4qXzAwqArRkgUmgQ54w3INQtEVPTipg/rT8qwxikUinjtTWAq00P8SmoGjIPIqkxNEBHNJipitJsJOKq5FiMAmpAuMU4JjrQTU3CwlGaQ0ZpobFzSE0maKYgpabmjNAMcaSjNJQIcKKQUUwHA0ZpAaKAFFLmkFGaQDqKTNLTAUUZpoNKDSAcOKkjfBwelRA0oODQBOwAGRRGctSA5XFKvDUASEndmpoWw30qAnpT0PNA0Wd/wA5NPVuCc1WDcU9W+WkIuQyBRnNSG43EYPSs4yEDrTo5OeTQBpCQBOafDOAuM1myzYj4PamwzNxk0mB0ljOrMVbnjjNbCzuLcA5weAK5C2uxG455rUh1Akgbxg9BSGx/iGQiORVGSRuOOxArN0XU7mz2MvzxE8qRnNT6q86w74x5gOS3GcCqmngSQ4X7ynDD3NNK61He2xs3M9pI4m062mS5I/eYcYz9BVy31+9BjW8UGOPBHGDj0JqCFY4bcBVwScknrVW7lCoeOvFZunFlKbR10uoRWkAv0IMMhHToD3FVrnXlngMZXCSgjf2X0zXN6LqEZD6XdkiCYfI5PCmobtn04Nazn94pIGe4zwRXO6Cvc2VQ19X3HS7YgZKNzisZrlo3R9nI9qWO7mmtwu7IB6VEZGDfOvy/StYxsiJu7Llyv2m2+1ofnAw4FPVBBpokHDOSPoarQGaeN1tfmA5YYzTZRMFjEjYUHkU2JECs98hjnJBiJIB7j1qkGzOVA+XHBq9qcZjtUuoG5PBA9Kpo4dAwwAB+dZ9S3sTafJDBq9vNOgdI85UgEHI4612Wi6tbxaQ0oKq7uRg8gDPpXGWkMYhFxdnCYJxnBIrNv8AWnkX7PAdsKHAx1P41ra6sc7gm7s6XWPEdjYzltHjy0inzCSCM+w7Vyk+rXl3IxkmYKf4QSB+VUCxPO45+tIDjmkqdnc29pZWRO0mAQOc881EWyaaTmkzWjQua4p5ozximZozRYm48n3phNNzRmnYVxSaM03NGaLDuLRmkzSZoAcaQmkzQTTEJRRRQwCiiikAhNBNLSUDEBOaXNJRTEGeaeDTKM0gHgnNSxytGwZWIP1qAGnA4oA0I79z8sgDj3GauNf2t8ipIpWSMYDE4A+tYgOOaeGAI/WgDRlsiUDQyLKAOiiqskbxnDqVPvTY7h0OVY/TNX49RSRPLnjBB7gAH86QGeDRmtB7GOXL2zgjrt6mqEgaFysqlCOxoGKCRUyTMgwDge1QZBGR0oJpMGdDpuvSQJ5UrlkIxyelblpBDqf+ruMBeQoY88dK4QMa0bG+ktmDI5GCD1qWtCoyaZ6nouqDH2G8i+znGEcgAN6dKz9V06UaiDku7gCM9eKyoNebUYYVkUB4CMEAAkV2sLxXNtDdSYHlrkE1mnY2b53oZt8IbPTkN987EYAzzn8ax5IbuTTechc5AI7VZku/teqvd3H/AB7JkRqeh9/SsTW/Epk3W9uAqg4yBWEld3PQS5KdmXI5Vs4FRZQMDnJ6mqNxrvlHMRAYd/eucN1cSHG4n8aayuw5Jya1ikcd2aEviO8Mpffg/Spk8T3MoAkYH8KxGhY9arNCytnJ/OrRk0ztLbxESPnUEdCQAKtw63mcMj7CDxk1waTSR8Bj+NWYb5kxuOPepcRao9J/tOeRQWYOD6CnJLFcDaMI/bPeuU02+ZkyrEkDgE5qxNraRICRiQ8YHako6j52zdEKxz73IAJ4Pam+INZee5tbCKTZH1cg4zg9OK5d9Zkz87EjjvWffaqZpN5J3ADBBodO4Xs7naXF/GkZgtyEjA5J7j61zgvWS6LByVB4wawm1OZxgOcfWo/tLZ3FqiNFJ3KdRtHdWfiU2cB80klugBxWfN4lu5t8bzARse3Bx9a5X7SW4LEj605pQAF3VuoIy5masmoKHJ8xj9WJqL+1HD7hIcDoCc1kyMD0OaYWABwT+dVyj5nuasmu3UxAaYgA5wCRmrdt4iu7NNiYKHs4yf1rnN3enmdmxk9KXs0xczsdhB45vY1ClEYA44QVp2njm4iy5VFBx8u0ZP0rz9JKlExBHNNRS2JbvuepWvj+KdirRFMgAEkcGtczSX8QcghMcMDgH1rxyO4x3wa19O8RXlphVmLJnkHJ4qZq60Lg0memR6OzNncAOuSOfzqyNHj24JJ/Gqug69b6hDsLhZBzgnmtSW8iQZ3A47A1z8t9zR1Zt2TIIdIgiYnBOfU5qG4trCNwH5PoDTZtRuHJMUR2jpUAt5Zjkgsx9O1awiiXKa1bC6ntlURxpuHoOp/GqsG6EByqAnoCOfpU7W0qEI0ZBJ6Ec1OulSkho2xn+8M10xSRm6jasVCLiRZN0aquMAlRz9K5V4TNPLER0bg124sZC/lnORyTniuV1lxZ6mUAAAJJI7msqzui6SuytczJII40Q74hgj1rGhkWO/LZGOa1fME0ocYUdc461jTRhdSyrZU5JGa4kjdpI6KbVHdY9OfgEDJNQu5sozKQVAPBNVb6Fpr+KXOEJAyOMGta+tvO0CWJuSBjcO1dLVlYwcE1dsp2ExeUFTlTkn3pLW9inuHikwDv2j60zQ4/ItEiY5ZSRn1os7aJNSeZ+AX4HvXNJamqeiJ7w+VLgnJTgA1I7vJasjnIIyCKr66rIjXK9QQMetXtPt8aaZ3bd5gOB6CskrMu90QeFLhxqiBR8hbBNegzcwv7g1wOjoLS8Cr2YHP1rvScw/UVVR6IxqLVMyoBxG3oRVyYZCN9aqQjCgHsR/OrxGQB70lsTdpkQjytNCsH6VbVQDgil2jPSklqU5XOQ1OMjxNC2OSR+VbciEv07Vm62Nmv2rAeldFIgBDY6gGulOyM3uUBCccjtVSSPDuvqK1yuRWZcDF2R6iuaerNoPQw9FzHq49nrvCPkrhNOIGrP6iQCu7z8v4V0x2RlU3Mggid+O9LJIQMVYmADnjk1SlBziuyGxkx8Tn+tLOd1NtyA/PSnzgE5U8UprQqJNYH5CKvIeRWfYHPHvWhH0H1NccdJlyJ6KSlrsMRG6GuZ1QFLp93UkH8K6ZiAOTiud1sh5g6nO3jisa2xpT3H2eDDT5x8gPoahsDmOp7jiP8RXLJe6bR+IlsTiUj1FaINZlmcTD6Vog1xttMmotTJvTt1mI+oFaC8Sqfes/UeNTgP0q+eGB9xXTTbumFtC9TCMU4UGu+esTBGZNp32meYyd+VPpUlrpqwW6L/GpyT61aMjqxAUkdj60+NmP3lxU03pYGDdKqyDF0h9jVwjIqpcfLKje+KmtG5cWUr0Y1CEjua2c8VQeIS3K8cryKvjoKumrImW4jDKke1VQuFHs2at44qCUBEJ9xRNXdwiySM5U/WpDUMJyD9amNV9kl7lW8Gbdx7GqenjAI9Dmr84zEw9Qao2QxK49hXBL4zeD91lWzGzXpAPcVvjpWC7CHX0J4Dit4dK7qe1jKYtFFFaEDScCq0rADFWG+7WbNODdGHPI7VxYu9tDWmrswtZX9zcEdcZrntOclSrfdzzXS6nhmuEPdDXL2OTCQo5Bwa5qN7anoxehck+WQ7OQe9RzjBRo+cjmpYyPKMfVicioC3l4LcdsH1py3N4mhasGCAjknJFdDAwi06V/QGuZsm3TBj1x+ldFcsIdHJzgNgH8aSTMq7ukh+m/u7dB/eBP50+SJlnExfIGeKTfFFAjhxhUHH4VWN60yHykJJ4rOUDDrcvK5dSSMURxKrmXA3YxmqcbXMSb5RhB146Cr8DLOgKHINXTg7omWiL9sxaBSeuKmqGICNQnr0qavWjsjhe4UUZopk3FopM0ZoGV7zP2d8dcVyOnwH7VM7Akbic/SuvuP9W30rkxJIiSKg+QkknHQmpZrHYkudt5DG8a42kg0avuk8PAJkmMgnHtVa0SR4iFPfJrQZ0TQ2D9WOOfXNclZaG1Pc43UJxcWyNn5hwfatfUSxisZ2/1YAU1l6zZixiyDxIc/Stu/kt4tJtYZv+W2Mc85FcyWh03syjdkSQFl+40ZK/StGxuVtdOtZ25DsEYe56VnSFY7OOPPABANXNPhW60YRFsEsNgz3osU2rC695f9n3MSEEuhx7dKxzpStoiIjsHYgjDHnPWtB7eQaVOk+TIAcE98GoLTZbW9re3bEQFQI+cDI/nXXR0Rxz3NW2sZBZQxwqWMYBB681JbQwyypqG4h4CTImecjt+NSaVdyIz3kBEtpIfnAGdnvmodVvrO21GMRyqvnDJGeMjtj1rS9yY21LBs11SWWd2aJXUlcMRjP0qvY6AttZzLHcNNPkkMrHGB6jvRHPJqLbYT5UCjMj9iR2GOlEN2mwyWUu9UJDrnJx60dQ6EHhicGyuyPviYgjvXM+JvBcpjk1W0GyNuWBGcVty6nHomoTC0UMZ8M4OCAcVz/inxLf3Fp9kDgLIDlVGCBVJWdyW76HMaXDLeTeREPnHUkZArYvNOlgtHaW5BKjgAkZPpRoFobS0MjjDvznvird3b/bFVCSADkknrWlybHMHT5AokOckZIqPyQtbOTJNLGwwIziqWoR+VAXUZIPSrRLKhiDNgdMVFJbMQSBwKsWjCSM7j8+enfFT7SPp6UwMkqy9acrsDnmtGS3R+TxVSa1Yfd5FAhY58Mc+lWElV881nkFc5GDQshByDQBpAlHDKcMDkH0NbtlaR6gwmvroRRsATuJBJHvXMRXIU/PzVuOcTDZvYKORzQAmvCJb+Rbdg0C4EbDnP41lEVo3du0h3K2cjpVBo5Iz8ymmmSxuM1YtI9zkEZqFUdyAqHJrRtFWzQyXDAEjAHSquBBJbjdwMVC8Pl85yDVovJdMRDGSPWni0SH555Bk/w56UgKccEkh+UHHrU4t44QWlbn0zT5LrI2QrgDviofLLkF2JNADWkAJCDIqIhjyQRVoRqBwKMeooW4FPB70nSrLR5PSomjwaoBokZeQamjuWBwTUBBFA4qbDLomz3qQMCOtUAxHepVk6c02gTLQpckVCsoqYMDU2GmPEhFSSIMAtxkZFQ4zSsWIAPbgUrFXBoD1XkUqqqKd3XtQshQDvUcxLDOevagRHIwzx0qMnmkzSHrQkIcTSA00mgGrEx1GaTNJnigB2aM02jNMQoNLmm5pc0xCilpM0ZqQFzS5plOFMBRRQKKAFpRQBmnAUANxS4p22lK8UgGClFIRigGmBIpwKkBzUINSqeKQEgORSoeaRRmnEYoAcDTs4qMGnk/LQAjNxSqcCoicmnE4FIBzNnihWwKjzRmgCdJOd1XreYeuKyw2BUkUhXJzSsBtCZ1IBBKHg5p0du1tKXj5jbORWZHduTtJBHbir9td4ABOee9AGsH3Qg4xWfey5OPSriTLJFjjPtWbeAh8kcVKGV5MshAOD1BHUVqalu1rQ4rwf8fVmuJgOpA71lk/JkVNo96LPUgJTmCb5JAehBpsEylbXu053cDirX9pqnLAFaztWsm07V57cZKKcqexB6UyRJY0AliKZzjPfFSU2acep/ZZxNEcI3UVoWupwTli4z3APrXKtKCAoOfap4pCGBU4pNFJnSXAQAgHMTDPPODWTYxkXjxPxHGMk+1TQ3YeIJI3HSm3bCGylZR88owCPSotqXfQzNSvmubghSRGvAA4GKzick07OM5qPPNapGbFzSE4ozSZqhMCaM0maQ0WEGaCaQmkPWgYUZopKoBaCaSgmpaELmkzSE0uKBoM0UoFLilcdhuKB1p2KMUXHYjNLTiKbjFArCUUGigAopKWmKwlFFFDAXNKDTaKQC5604GmUuaAJAcUquc1FmgHpQItxTPGQysQR78Vdi1ASLsuEDKRyQBn86ygacGINAzVawjlUvaNk91JyaokMjFHUgg4INEcxUhlYg+xq8LuK4ULOoBHAYcfn60gKOcVJG1WJNPkAzH849h2qvsIyCMEUDNG0umiIYE+nFdloviBHtzZ3BIWQYBziuChJGDWhDOwI7Y6Gs2gi2nc6zxHOLZYbO3GRySR3GK5d7NpGMhz1rWtblb7y4pj846E0l86RAxquCOPrWfLY6/bOWjMfywOAOlKBkYp3vS1N7FWGFM8YpDApHIqYCnKCe1PmKsilNaDHAqsbZh+FbZRRGWIzis+5mjjGTzk9KtO5nJJIhtbmS2IOeB2pZJzLIXPc8VC8isCRwKgeXAx2q0jBlmafCnmqUkmTk1E0hLHnvSE5FUkS2SbsUFyRURJGKdyAKLBccGIOad5hI5qAuAcZ5NKDxSEWoyGGKZKAG46VGjkdKCxNOw7hmnA4pgNKxpiJQwHenBhjOarA04HHekwLSsPWp45AOKoI/PWp1cUrAatpfPbyBxIVIxjBI6V01p4vm+RWXfgEdBz0xXDh6nhuWjcMO1S4otSseqaf4vspysEsflytxgkda6a1kikUGPByM5FeKx3KytuyQ/Yg4r0HwZqkbWIiml+ccAk9aSVhN3OwIB5IBI9RSjGKpSy3BkXy1/dEDJx+NWwCVGDVp3IasOIGM4Fee+LIRJqhVeM4Jr0Eggc1wviUCPV97dMZrOp8JtQ3MYRxwsiqxIbgjNVtTEa3iMBgHqanvQB0yAOc+lYNxNJNII8nYO9c0U2byVjprqRLKzimn4QSAc+tbEIzpF0ZB8koJBPYetY/iqwme0S6tyJLckEgDoeK37GaGXwmI5yA2wpnofat27nM4NLc5vSz5gARsgNgH1FXdN8i51w20hAAPAz3rO02NrTcjc/Nwajt4ZZfERl3FIwclugrnk9TWK0NfWlVpHhbhBzSWczCzMI5GPlp/iaM/ZxPFySmGxVbQZxc25DL9wHBrLqaIbptyPtJUn5w2CK9DQ5t1PqBXnVpAReTXB4G/GK9CgObKNvVQf0qqi0In0KIOHK575/WroPQ+4rPBJmP+e9aTJwuPUUlsS7IfjnNB65qO7lMFpJIBkqCQPU1FZ3Ams0djhz1B7Gk09yTE14f8Tq1b2FdIwyin1A/lWVeWK32poCceWoP61qj7oHoMVon7omiMisy74vh/u1qMecVk6hxdhv9msG9TSJgWmRrTHt5gNd6DlAfUVwlvgam+f72a7hT+6X6CuuL0RE9ylduVm9sVCE87mp7kb5MCmgrbgBjyeldtPYxe5WlUxqcUyOQnhqnmHmDI71EV2rzRIcSxp332B/vVop/7NWdYkebxWgvB/4HXDe0y5bFmlpBS12GJUv45JLR1iOH4Irn7gMFZJDyCOvaupNc7rMZS4dh0YAisKuxrTeolgMAj0qzOAYzmq2nng/QVcnH7o/SueXwm2zG2YzIAO9aapgc1nWRAlHrWnmsEk9yajdzH1UbbuBvrV/g/oapa0MPA3+0RVpTnB7FAa0hZWQr3RfHSmyOEUsegpUOQPpVPWJDFp0rL1xgV3NXVjB6FeDVkkWcyMoKn5PeotM1kzGRbggEHjtmudRjjJY8e9Sw4MoycZPWnGNiHLU6+0vEu4iw4IOCKbejKqf9ofzrP08mO4wOAeorRuRnA96mrojSOo6Mr52P4sZ/CrNUJ5BbFJcZJGKuRP5kYb1GadN3QS3H1Xu8+Q2OuR/OrFQTfMCnqKc2ktQjuFv936gH9KnNVbViVAPXAq1Uwd4hLcikGVP0qlajE7AelXn6VQt+LvHrkVxydqljSOzKl4n/ABPbfPcVvCsq/izqdm46kkGtQV3wWlzJu46iiiqENIyKwCjf8JBM/OzYB+NdAazZ9qzlsAEjk1x4p2SNqO5zuqTBZ7nnovFc9Yt5OSO+QRWnrU4SO4lJwXbA+lYcNyojJJrnprS56ETSPDZU8jkGoLuQSZn6DIBA9aiXUIs4Y8Yz171Ab9VmUsMoSMiqcTVM19Kk85ywU4Ax9a39SjmuNHjhhBLZUnHpSafBbxwI0SDBGc1qLIiqOB9KzbszCo2+hk2ljL8vmk4xyCa1rS3SOHG0ZFRmUbieMVKr5XjvUe0uzOSdjnNf1KaGdIV+4zYIHpXQ6OIUhWMNlsZwTUM9hbTMHkUEg5FU4N0esIFJAPGM9q7KMkTJXi7HRSzxQkGRgPQmo/t9t/z1X86qa8Qums/OQRyPrXOKSQCWP512N2MIU1I68X9t0Eq/nSm+tx1lX865PIAzk/nTJJo1TcWb86V2zV0IrdnXf2hbf89V/Oj+0LYdZV/OuUjtpJYfPUSFMZOD0qAyKRwW/OldoFQi1ozsDcwzKVjcEkHoa5OwuQLqa2l+4zkHPbtV3QiTdMCSQBkZNZeC1/M2MESHIpN3ZEoqOhbnLWNuFU/MW5NTT2z32hOiHDlt4x6iqmp20nkGUyZBPPXg1fgnaPQN8KlmGRx/OsKuxVPc5TWJpLizMci4eMAc+orR1XT2vtNtZVbDR4Cjnk1X1zE0MboAGaMl8DvVu8mJ8NRPCSXh2sR6jvXMmrHS11MxS32QRyH5kJB+oFOjuZo7K0MOcxyBmx3FOeWO4tPOUYJOT9cc1b0XyDo4lmHV9oJ7elSlcG9C3qF1FLYSSR4OCBx61WtbRxpUCToZLYknHdST61CgNlot3E3zncQD6Z781a0rVmTw3uMBcwDBGAc8da7Ka0OSd3I07a2MafZ7RgEQYIIzkVBKtnPfW/mwkiMkSHI4zjBo0/UJJrMSLEyPIOSccDtVbU5prDUbS2SLeLn75A7DBrRpLYhJpmpdWkIlVI2xGRlwpwSaqTy6RopKyEiRxym7BA7A+9V9VlbR4cBiz5yCTn+dctNM1zMZpyWcnv0qU7hd7CzyNPdSSsOCSR9KgeOGabcwBcDoaZfXItrR5OhA4+tUdCEkkD3crEmQ8DPStEDNXIAAAwB2ollWGB5GOAoJpFGSc1m6rKZfLskPMh+YjsKaTuDILZiIWnfrMSR9Ka5EnDDINKxXeUBwI+AKQ+1aoyb1K0lmrNviOxh154pokljJEq5HqBgVbxxTfwB+vNMVyJXSRchgR6UEcU2a0VzuUlWHocD8qkjgkI+ZgfoKBlaSBZOelVZLYoTt5rTMZU4xTCueaYGQUYH5hSo5HAODWhJCrZJHNV5LRlO5aQDEuXTjqKnF6pHMeT9BVUxsOooJ8o8jmmhFsSzyECOMDPfA4qWOxjTElzLkjnGTVEXLjheKdCzyyncxIPbNUKxekvVCbLdAD0zgVWKPId0j59ql8tVXAFIRSHYj2gdKWl20EYpCEpMUhcDvSeYooEOpCAab5gpwcGquMY0eTmoihHarVIQD2ouBTKkUAkVO0dRlDRcBA3vUwkx3qvgilU0gLiS8dal80EVSUmpATSGTFhnPaoXPPU0pOQBTCaB3EzQTTc80VRIuaM0lFAxQaM8UnNOoFcKKKKYgFLSCloASnCk70AUgFFOFNFOFMGApaQdacKQDhS5poBpaAHA807ORiowadmgLARmmkYp2aQ80AMBxT0fmmEUinBoAuRninuRjrVYPgUeZkdaAJS2KcG3L1quGyaVX25FJjRIrfPSyP2pgPBaomfJxTQMlElO31W3804NSET5GacGqENSg5pgTq54qzFNgjmqQp4bGKljNm2usYyeKunZOu3Iyelc8kpHerVvdsrjngVNgLk8Xltt7HvVYW0kkgEYJJPGK0I5UnQE8mke6Fm4dYy3PbtTEPXR7m5aFpuxJJIzxin+KNQtYdMTR7cI8iuGeUAZA9M9e/wClZV5rtzJGEVthHBxWOWZmLuxYk8kmhotDHQx/MT16U+ObBFKf32R1I7VAQQaANSB1bk9qtnM2nSxdSBkGse3mMbeoPWti0fGVAyrAgn0NQ0NM50579qQ1c1O0+zXG+MHy2OQT6mqZqosGJmkpaQ1SEITRmg0lMANNPWnGm0gCjPNGaDTAM0UYp4jzSuCQwDNPApyx81MIxSbLUSEClCk1OIqd5fFTctIrbaNtWBGfSkMZqbjsV8U0oKsGM+lNMZ9KfMTYrlaYRg1aMZqNo6aYcpCBRTypFNIqrkNDTSGlNJQIWikozQAtFJmjNAC0DNJSigLCg4p+c0zNKDQA9W6inhjkA1CDzTwaTAuw3kkJyGJHoeavg2+oKORHMBwM4yfoKxATUkcjBsgkH1FAF9o3hcLICOeDUyNz1pbfUY5lEVwBzwG6YNLLbNF+8U7kPcUmIsQTFJAwOCK07kfbbfzV++o5HrWGhI5q/Y3ZjlAJyueRUtDi7MYgJBzxg4pQMk4qxqSBFE0Q/dscnHas2TUEhAVeT3rJxOuM00XQKlVcdaxG1Z92FWpItYlDfMoP4Uco+dGzK3lwknpjmudunG4bSSB6nNabXyXdoRgq3uetY8oxkHtzWkYmc53EyTjJ4ocEjDD6VGjsrj096sKVYDuauxjcqMMGmlsVZlQHOBUG055FMQ0nOKl8tioOeKYIwWHtUrMAoAoAhkXB5HNOTpSOSaFDE4ApWAXpSZpzIwGCMGo8GnYQu7vSE5oNNosMeDilJpoozQA4Ng1KklQA05DSsBYD1IjA1XBzxUinBFAjUtVVlyDyDW5plldzMxt5vL8sZ5zzXMRylCSp4NXLe+mRvllKjvgkZFS2NHdaVqtwl9FDLKWIODycEfSu+j38EkYI6Y5ryLTLtPtEchbBzjJPrXbDxPIkYAjyR0OBRexXK3ojqJWwp+leZ+IruVtWcnkA4ArdfxFcy5BIAx2GK56+uFk3FsEgk5rGbudNKnyrUzr2R5FWMHr1qpNCYUy3WiFiJd0jdAaivbgyscdB0pRSuKTOoN3LbWflMDJD6Hnr9aaBdw2xcA+W4O1ce1VJTcNbvcKvAP3SPSrENzdzad5xXBXgAjtTIkm0R6KWdJlmBDBu9LeyG1mWEf8ALQ5JHakgnJdiQAR1wMVXvJDcakkBHLDr6Cuee5UdjauSTZLBncZBgHrUdsqWpEEI4wSSPWprnZBYRFfmaNeueuKq6ZfRXLiNBlietZPc02QJKGd1U8g8iu5sGD6bCR02gCvPpYJV1k+UeCfnFd9pBB0uIA9AQauS90ymVwpE7D0NahH7tSKpSJtlOe4zUk2oQWyiOU4JHrRBXRM2UrzUVGoC1JBAwSPWryyRFQFAU+lYAWxmvvMMuHJ6ljWusNmAGNyD9Ca6eRcpmnqR394ljqMZYjEiYz71pJ80at6jNc74kiS5hikt2y0JBODnit+1IeygYd4x/KsZRsiriNw9ZmpDEyn1FacnDVn6mMtGfYiud7mkTmslNSPuRXdRDMCH2FcLKP8AiYE+4ru7bm1jPsK6o7IibI5owCG/OqF4SXGenar105DKoH3qj8oOpDD6V2U3oYshgACHf+FRTsM8U64BCHBwaqJuJO45pyHEt2B/emtQfeP1zWTYgiY+9aoPzH6A1wPSZo9iwOlLSDpS129DFgaxdfA8gNjkd62jWPrR3Rle4Ums6jVi6a94o6ecEj2FX5h+6NZumHP5VpScoQfSudr3TeTs0Ns8BwfSrE92IZo0PRjiqds2JAvvVq908XbRtu2mMgg1xOEm9Ana6uQ60ubeNvRhU6/6hD6pUOrYFqq9SCKmiH7iIeqVvBaojoX0OVB9qo6ypltlhUZ8xwD7CrsX+rH0pXVWIzjj1r0L2Rg9zl4dKA1JrV8lAODnrS2dhjV5rd1IRBlD610bRoG8zAB9aFjjMvmYG7GMis1O7JcSjaWzJcSKwOFAwfWr0q5Qk9qlAGScUybiM1pJJrUtaGbqpxaIw7Gr1kd1pGfas/VDnTQx7HFXtNObKPHPFRTVhN6lqoHP74j2qc1Xl/1oI71Ne/KVHcZDgSqB/dq52qkhxOme+RV0dKKF+TUJ7jGqjGMXY+p/lV5qqYxcg+9c843qJlRejLZRWIJAJU5B9KeKQdKAQeld62MxaKKD0piILi5jtojJKwVR3Nc5rGuRpG7QDdlcA0avcmdZ4ZWIKudoBx06VgG3lmix27ZrGsotWZ20afUzL1rvVYwi5AU5OBVOPS7lvlz068VpRv8AZpXBYA9CKjN5sYlWHNZRikjrSKcejzyMRuxjk9aY2jzOCA+cdTzVpb11JIb73WljuWOVVuTyaOUHoa3hu7lCmyeUF4jgZzyBXRgnjJrjtOSZNSjmjUk9Dj0rrIYp5VBwQD0yK5qlNsnmRPuHrUkbljgdqjW1aMguc56VciiCjNYumyJSVhgDN1qhITFqkbH1ArUkkWIjcQM1n3BRrgTnopyBWtOLRHOupsSxJdwNHJyp61zEkarM6gcAkflXU25LRK2MEgHFRPpkTyFwOpya9CF2tTm5uV6HMvHIRhVJ+laelaQJIzLcry3ABrZisoo8EKCR6irAUAYAAFa2sKVRspXEUdtYShFAAQ/yrkoY2flUJHtXa3NuLiBoicBhg1DZ6dFaxBAASO5GaVhRqNGVpMDJKZNhHHOazrVUkkuJZOCJiAK68xqFIAAyOwrjYShurqMnnziAPQ0nZFOfNuOMiiSaKQ5jcZA9DV23GNMmWEZypK9+cVnWFtm5naduIwSQewq/5gi0W5nh5CgkYrmqq6Kg9TlWkeS0minXbNEpGD3FakE8MPhmOaUDDgA57n0qpczR3MYfaN/lnkcZ70sFsL/wqYZH24+ZD05BrmgtDrk9itcxqIGSP/V+YP1Bp9ozyeHJ7VELOhLqR25FQQSMllNHIMujg59eDV7w+7rp008QDiNyJFIzgUJambvuLaKNS0S4Kk5B+cZ5BGasaBdR3GliCNVMxXZswDz0yatFI7W3uXtFAFwgIHX1rI8MTR2NlcylsT4PXoB9K6qexjPc3NPmNqP7Ou1CuqZDYxkelWpkFv5TlBKT/qSRkj25rGt7w3emNI6lplkPlEdT7e9WbuXUZpLBolxEGw+RnBNXYSsZfi+Vo57e1c/ORvPtWDwBjNXfHUV/Z6uZ5kLQsuEcDAHtXKfbJJACr8HpVxRm3qO8Q3RMYhQ5OcmrdpcW9lYRRbxnGTz3rInjMjhmOfegDAwcn8a1tZE3NSTVwFPljntWcLh5LwSHqT19BUbZIwBVUs6PnPWlYGzZa0S6Sa7inAeM4Kc5NVhLJGAXXIrNMjK2Y5CCeoycGpY7xlOH5FUQzSSZJOAwz6U81SSSCXAB2nvzUgkkj4B3r7UxFj1pwcgcVFHLGxxn5vTNPPXmmgH7t4+bFNMKnlTk0hpwODwaAIihB5HFIQOhqcuOhxSGMOMqeaCiu8cews2AB3rJuJPMcn04rRuYJXyvIFZ0kLxnDD8aAGg8VNbtiTNQgHbSjK807gaYYEZzSEAYOaopOwHtSvcM4GOKQFlpFHcVDJNngVXLMeppM0xDy5NJuptFAC5p4cimUUATrJkc1IrqeM1Uzx1pyEg0WAtkA96aYxio1kx1qVZAaQEbRio/LweKtEA0wgUXAhAxTgaCcUgORSAXNNJoJppOadhi5pCaKSmAoNLSClFMTFFAoFLQSIKWkFGaLjFFLTRml5zRcBaUUmaKAHClFNBpc4oBi04GmA5pQaBEoIxSdaaKcDSAKUGkzQDQAZpaUEd6QkHpQAw9aaRipMZpjZBFNAICcUoY80DFGKABW5NLklsVGeCamtIzNOAfujqaTHcHJCDANNkGFBHOeta01qsybEADDgfWmDRrhYCQMv2BHWmguY4OTTwafJbzRsTJEQAcEmoc4PtSEShsU5ZOajALcjn2oHWmBaQg96kMZxkc1TUsD1qeORh7ihjHEsucg06OSpFZZBg96ZJAU+ZeRUgW4Llo8c8VoxSJMuH5BrEjkUYDA5q7azKeC2D9aQWHXticF0XIJ7VlyRlCFIwM5FdCkg2YzkHsar3VoJ1LIMn0FAzDizFNg8k9akniAJK9KUqSNpGDmpo08xcdx1oHYogYOK1dMmDqYGPOeDVGaExP7HpSRs0cyMpwc1LA6B7SO8hNvLgMAQD9Olc1eWkllP5UoIPqe9dOziS3huEPIIDAfzrVFha61aNZyoBcvho5OgHXr3NZuVmaxg5bHnfWkNTXdpLY3LQyggjue9RY9TitYyuS4uLsxuOaTFKSOxzQemasgSkIo+hzQfu0hCAZpQMtipILSedgI0OPXFXodP2rudgSDzik2UlcqCMbR708JVzykHAHSkMAPNQ5GiiQKg9KcAMjFK8bryozjqKZkOMrxjqKV7lJWJgBnFO2rVcFhz3p6OTwaWpSaJdoNAjzSAn8KsRAEA0D3K/l80GP2q6Yx1xTDGPSkPlKZi4qOSHvir5jqN04oTG0ZjxkdqiKEVpvDkZqrJFirTMmikVIphqy6+1QMpBq0ZtDTRRSGmSLRSCloAKUdKSjNIAzSikFGaAHZpQabmgGgCQGnA81GDSg4osBLnp7VctNQe3YZO5e4PNUQeKM4NJgdAUWYebAchudg6ioVcK3oR1HpWfbXUlq4eM59QeRWrGY79S6YEmMkDvQJl23lFxA9vIc7untXO3sDWszxtkkHgn0rQRnim+bgqelXNTt01CwW5jXDxj5vcCpsVFnMBiGFTx5Jz2pix/MKtJH8tFkVdkkcixrioZW3kntTgvzYPSphCuB6GmhNlIRjkg0iiWNuQcHvV426twOKR4TEuWYEfSqJIQQcCpPs0jglY2OBnIqWJE2Z2/jVmG8MIwqgjGOlIZjmORTypHsad5LFdzcZHSr0sm99xUDPtSgqRgigRniP1q3AIww2gEirccduVYSEDjjmqojWEZVs5oAbc4dsBQCPSqDghiCOKukgt1p4SNuGGQaYGeQCMg5phBFaJsQrF4zkHt6VXaIgAEfjQBWBoqQxHsKjYFeoxQAmacpphNPHIpAPBwad5lMxTTwaALKy4qSOXJqoDSh8VLQ0bFtdCMgFsfjXT6PdpNGEd8kDHJ61wiyEjrzV7Trt4Z1bcQO/NJoabT0O7cgHOCBWPqdyPOITvWqYnu4BJGwAIBrnLs4nOeaycdTrVRNEZkK4BGSBVaWTg8092yxPtiq0hzVJWMWzqxJPd3AhiQiNzhjjgVpbZLLdayxEoy5VhwCKnaNotClFrFvkGcMAOadoEM+oWplvRiGMEBiP61nc0avE52xOy6nXBII4yetaFzFGSkq/wCswOfaqqIkOrzJE4ePkqRVq5BC27jqRjFYVHrcILSxZeT5BGwz+74981HpFtHYN8xHmMeM9s1N5fk2azS8knAqpp8wvNTTcCFQ569SKyWrKZoWkaPrBjLAmRhmuwtLX7IrIpyCcgelee6u09nrazw5CMM/Q12+g6g+o2QeQYcHB9x61pNXjoZzTtcnuziUe4qeSyhmCM65IFVr7idR7Vo253QqfaropMylsmZz6VatIPkIPrUh0+CIA4J/GtEoCckUjqCBxXW1ZGaZkanbRRabM6gghOM1Ppj7tNtyf7gFR+IZlg0a4J7rgVFpTY0a3P8As1yTd0aLUuSEZqjqXKIfQkVYYk1WvuYF9jXM9zVbHN3LBL7Hc4NdvYkGyiI9K4W/GLwHvXa6Uc6bEfauqPwmcyS4TLq3YHmq81yI8AVbmOUIHWsm5DF+hxmumnsQyR3EiGoAuBmpoYyV5HFJIgUFT17VoxIS0bE+K1QfmJ/2c1jWwIuBWyo5HutcUl7xo9iwnKinUyPlB9KfXUtUYvcaax9V5Zv9ytgisnUxlm90rhrNpmtPczdNIDbe+DWpIOPwrJ09sTbfWthuQCKpO8TSb1RUgOJwffFbZwVrDB2yZHY5rYVsoDntWHtVFNBUWzMrVX3Hb6Gp7diUhz0wRVbUjkkgd+tWbPmCI+hNFOV9S2koo0oz8g+lRXK+YVVXwakjPyD61zmqai8F+QCQEbJ+grvTujkejNx4wyqjSYYDGM9abCiRTAGXJ7DJ5rmrnV2l1KG4RiEA5GadqGomTUIriFiAhHGeDUqLJc0dazqjBWYAt0B70khBQj2rn7jUjcSQuDgxgHjua0YL4zYB44rZrQUZpsh1ME6S3qDVnRH36cmeo4qvfHOmzL71JoBP2Ej3rOmy2tbmpUMoJYY61N2qlqF2togY9+BRW1iEdyURZkVj2OasjpWNHrMSACXjNaVvcx3CgocjGaKOw5akrVUl4nX3Iq2elVpkYyqQMgEVnOLc9AiWSflP0qK2fehPvipCflPHaqNhKN8kZPIOcVtzWaTBK6Zo0h6UZoJ4rQk4DxMWh1mTDYBUHFWbYD+zY5SMkg5xWpr2gR6lOJ/M2tjBGTTtPtktrZbNvnOMZrkqxd7nbTqWjY86u90t/MdxAzxzURjwPvZ/Gu3l8IWrztI8u0uemTVKfwpAt0IoZc56jJNKDvoa+0SRyBODkHipIZMH5AXf2NdPceFIzOEhJIB+bknitrSfCVtaqJJRk5zzXQkjGVW+xR0eNUgQiMljyc9q6CORygxEfwFW0WzgHylF/Ch9Rs4lJLqMdqORMydRlXyLqdxxsUeoqddOYkeY+R7ZFVZPEloinaM/QiqE3izaTswB7gUKkiHORuDTowPmyfqaDDaxEK2M+9cjdeKbqZSEOPfFZR1S7kkzLKfzNXyJInmbPSbWeK4j3wkFQccUswlO3yzjnmq+kW4t9OhTOcqCT7mrrHBA9amC0E9xRwBmlooqyQooooAQ156Q8Or3qk9Z8j616CxwDXEmFpNVnlK5DuD9DWc4ttMuKuOurlzZyrsKkjJIGM1Z8PTebYypKP3ZBJB9O9IzR3cs1mMAiM49yBU2kWxit5oH4dk+mM9azqLQ0huctNbG2vHRGzC4JjPt6VqeGfJfw5PHOQCAxXnnjP8AWsma4LxG2IIliYjnrirXh8CTT2kKsSAwCg1ywdjqkrooW8omt5rg/wAJGR681e0AlHuBGQElJBB5BzWfIgjabyT8hGSPQ1d8OSRmC+guDtIBKNnGCKdupN9LFpoLiIzQzPgQpmPqMjOKr6QkF3oksL/JOJNxIOOPStC3uBLaOXG6SOElvzrM0WIuszP8sckhAPTiumkZVFqamiWbJGGDhgCWAx0p8+oq7SQFhFD1jc93+tM0DS5dt0qzEhG2qMnp1qDWNIV7XbFJl1ORgnk1pbUxbtsbUVxZ6xapa3mwhRgkjJJ9q42/+H8FzqF1DY3IVoRuVck8HmupsrFQkbKf9WAD7mrsFjZQ3cjecfNkAIO89PSm9AVmtTxS/hutNnaCeMnYcdMZqKKUSrkV6FrGnRR+L7MzoGjnBBB9ap+I/CFoljLqdm+wDnZk8j09KOYEjiWJAJBqAyBjg9qeYJ1GGU5HtSC2kPG3BNaJkkTxg/dqInB5qeX9zgE89KgyucnkVQhQemDip47hkAycikeGMQKyEc9u9VyWA4GRTQjTSaGXplT9akV3jIx8y1kBiOQcVZiu2jGDyKLAaazKxAPB9DTwCD1zVKOWOYcnBp6ySx/dIYfSgRaxmlAK8g1Ek6NjJAPoalyD0ORRcYolzwy5pJbaOZD0yaTNAJBzmqAz59OkiG5eQTxxVYwyA7ShzjP4VueZkANzj1qTKEg7RkAjpSA5whgORikwTzWxe26yyIIgAc/MB6VRn0+SNiycikBUNJTiCOD1pAc9KYBRSGigBaAaKQUxDu1AOKTPFFAxwOaerYAqMU4CkwJlk7GhmqIZFKTSACc0A8UmaTNAC5ozTQaM0xi0UmaWgVxR0pwpq06mIBSZoooAWiiihDAUueaSgUyRaWkpRSuOwopOtKKARSCwo4pQabmgGgLDxTqYDTgeKdgFB5pcg03NFIBSM96BxSZNGaBDhSMc0ZpD1pgIRxQCR1pccUhPagBCMmrMB+zoQvV+vtUKDPNSDrSHY0rSbbhupHJ+tSyan5z7VcLt71mhiEODgmoAcqQe/emIddXcs8hOQV6YAqEQuw6YzwK0rS0Eg8w4xjpip2s952ICcjPHY0AYuRCxUdcc0zd81aMmmSTTkIMBByfeqNzbNbvhjk0gAMKmVhgYIqop9asRmMclWP0NAyaNiGBHSrkUm4AN0rPaZcgICAPXmpYpCMUAW5IFJ3RDPtULEhgACDViGbpT5IFlTd0NTYY+3uSSARVtZjGQw6d/pWOrtG+1hgjoa0oHWRNpoAWeCO4dZIsZzyB2qjn7PfLGw4c4J9M1bKSWzmRMlTjNE0aTAtxuHINJlIbc24dSp4MfQ+tZh++VxyDWu5aa3WTuOGrPcKW4HPQ0rjsXdKuVDeVIcqwxW7p0jW96gJ4HQ+grk7RiJsDqDXTWLeZw5wRyD7Vz1E2zpozUHdlbXo49Sv5olQAkDDAdDVCz8MgECUlmOehIrrrHTxLJJdzKBCv3DjG/3BqHzIyTOvCk4A71dNtBXmqjukcvf6AkBAjzk1i3djJb9Rke1djdzeZMcdAMCqUzLE24Rh3YYAIBzWvMczRyJDRjDKVJ5waltLZru5ReiDljRdTSXNy7SAFgSDtGBke1X9Ii2WzuRhzx+FO4rFkXKwzosagRr1I704EFpCOVJ4pv2Yk1MkOBjFZtm0YkAXkk0pTI4q2IMrTDHg4qbl2Ku0jJ9BWSLhVd2IwM9K3mQKhZuABzWMyxvKXC/J2qkQzam8OXkWlx6io3xSDOAOn1rM8so2GBU9cGrUGv3sNoLQSBogMBSM4Fb3h3UtEuSYdTURuSCGJAH8qZNznFUFSwOc9qljbGAa3PFWn6Zp00EmmzB/PbkAk4rIdAvDDB9DSaLiyaPDLTzGCOBUUH3sZ6VcjXcuak2RVMeDTHhyKtleeRzSGPIxSuDKPlYFV5ovatJoiD7VHJDkdKpMloxJEwelV5ErUuYCrHiqMiEGrTMmikRg02pnWoiMVaZmxKWkozTJAUtIKKQAKWkpaAAUUZozQA4UmaBRTAUGng0wUZpATA8VNbXDwSB0OCO1VFNSBqQG5HIl9HuUgSjqPWrmmXAjlNvKOHGCDXOwXDQOHQ4PetkOt3CJ4uJF6gUmJFLUbRrG+eMj5ScqfUVGrYFbN/i+0sXGMvFjnvWGj5U0F30Hg5apQWK8VEnJqYMFHFCESxIW+8wA96e32VF+aTefQGs+adgcZx9KhWTDbic/WqEWrm9BYLGuABTVmGMk81TkkBYmk8zikFy7JOCo56VCLgg1VLk96TfQBeabevXFQi5Y5Vj0qv5h9aaW5NMC0JCGBzwalaQhQQazw7cc9Ksh9yAZoAs285j5JyG45pzrubIyc1WByAPSp0kxhSaAAny+WGaRgsmDgVKArsFPSkdApwKARWa27g9aQQsOMVZIIHtTlwTzSZSK3lkUyRMVfMWRkVBJGSTxSuOxTwRSE8VM0ZFRFTmmKwRk5Aq1Hu7VXjX5hVuEYHJ4pMk7TwrNm0likYlsZ5NY99/r2PvWn4ZhK2s05zwKy7w/vX+tQaRbKZqNgME56053xkDrSRW7yPk9BQgZ3tjcy2dwOQ1u33gRnHrVzU9Qik0/7Pp5AVzggdqwb17iF5YgpKIMFh0rOtNQeFTuUkdjng1nyGvPZEtpCbfUwj52YIyT1NbvlxvbRyOQBGcj3rEtrgXF5G0hGGyQO4rTu5kj01FZsAuVzmuasrMumyxJNFcwJGrjKHOM1laVbyf2kxkJWMPkHpmtC2shHafaGY5zwM9RU2lwLczSB2AKAkDpmskUybU7dbi4RmwEQZ+tbnhhg0MuBgA4A9q5m8uikqq5wpOM10/h6SOQboiMMnOPUVoruLM5vQt37gXKDHQc1atJCYV+lUtTOyYMf7tW4uLYMOyg1FObTJaXKi7uPGBmlPNc1eeIXgcxxrnHBPHWqsGv3BkG4HBruTujmbSdi94xZjo5WPklgMCjS5CNJhVuCBjFO1SJvs8csnKEgt7CmKyGICJhjrxWMjWOxcyMYzUc8MkqBUGeajST5gCattqEFqoVsFsZrBpD5rGVN4dluGDswBx6GtjToJLSzEEnO08Gs4+Ik5LEKQehq9BrEFwgaP5j3ANXzK1jO9zQCA8mmm3jbqKrnU4EC7mAJ7E1KLyNyCG4renNWE2Q3QW2iLAcZxWazliWY1tyxrcRFDyDzms240x1UtGckc4rTnQIrWx/fg1sKfnT3WsSBmWcRupDZ7962kOfKPsa55vU0exYj4UD0p9Mj6U+uqOxk9xDWXqC5lA9VNaprOv0+YP7EVzVo3VzSm9TBsz/pePQkVtZ+UVh2hxdk/7RrbxlBWcfhLnuU3OGq/ZTq6hM5YDOKoSH5iKs2NqVkSYE8gjHtXLKm3KxrJpw1E1FT5ROOnenWBzbRn3Iq9dQeZbsuOSOKz7E4twh6o4BrRU3TVmZqV0acR+U+xNcXqz+ZqM7Z4LV15YrDKfTJrkbm0csLjkiR8fnXZQd9zmqJlJR3qQAAAVcvdONiIsnPmYxS3unPa20c45Djke9dKaOezFtiCvritO0bEoFRR6a0dlHcLyzAcVoW1iVCSdzTeqHFNMivc/ZpB2JFT6EMWhHvSapGRZyFRztNSaEc6bET12gH61hFWZ0tml2qjqEUcgTzOgPNW5HEaFjwB1rHm1e3u5ZLOM5cAgnPSqqK6BGZNYzXGuAoMW2MDjvXTW9tHboAmeBjrXMyXEtjqMVqWzvG4H0rpoJA0aAuCccj3qYOysNkxqOSVY8bu9SE1la5KYbFpFOCCMVlOpysIq7sTzXpCnA4xVOFzGDKPvt1rEj1CWSVlLZA5rStJRKnltx6Gsa0na6OmEUtGaiSm8g4ba4PrTJp3solYksc4I9KZaAxShR0JqbUbVp4sx8n0q6NVyi2zKcUnZEJmF3CHjPzdCM1AhMV0iufnPb2q1bQxwAKv+sAywpHtvtF9FcAEbRgiqcnPQI6akN1GzahAMnB5wKtiwUXHnDqRgirHkKXDkcgYFVrrUYrclAcuO1aQpKGrDmb0Q+ZrazXzJCq5PfvWTf6uZUIhOEHUis7U74sPMmYnHIUHFYM19PJnyyAD2xVKV2WopK7Ld5qMplKxMxPXIPFU/PlJzI7Antk1TLSBizHJPpxTl3PjajE/WtE0tzNxbehYOHAzKAfSgR/Uj1zSw2s8hBWFvx5q0NOmfl2Cj0xSdRIpUpMrCNT3waaIQZkLEYB/OtGDTFAJZ8n6mrcenpL+7RSzDoBSVS+hbotK7OxtGH2SH/cH8qnwCQapxBo7WBW4IABq6OlONznasLRRRWhItFFFIQ09K465laHU7tY1yNw6dq7E1xVxM1prl1G+DuAcDHuaT2NIPcrIko1PchIkPB9jWzowkV5VuD+8wCPpVfbGLo3SkEyLwPQ07Q7l7m4kSUfPGMEjvzWFTY0juc9fsskskyqBIJCGAHWm+G2kDSxoc5OMHnsaNRRoNTkT+GRt4PbPpUGiSSRyXRi5fHyj1PNciZ0kE6ywGUOME5x75q/4KBme5LRlyFwQee9UHuvtcCGQYIyD+dW/BV0be5uv4jICMDtV9Cb2ZpXEHkaqQCRDcxkHPYcVV09WK3VqoOIJcofUHrUssdybiOyDYIBIdhnj09ai043MdxOUUP5ZwxA61rRZlWL1nf8AkzEWzZIOWHXj3rRvp7W5sWkb5BHg5Bxz3rH0dkha6YRktM+ecHaK17sWgsgXYIGHIJ61uzJJdRkl7ElokkGcBcDnOTWWNYkhukg2l3kOQfb0q8Ut9QtVksjhI+GUnOcdaq20Cx6kJim5VX5SeeTxRuZPR6GZqs8s+q6bNKMNHNgj0zWd4510xhbCAldpywz1rR1t2NzaTMACZQSAMYxzWJ4ngg1DVZJV6AkZz1otqaxejOOM0p53GkEz55J/OrdzpssOWAyO1VBC2cEEVqiGPBjkIWRvqc0G3KMTkFexpyWLMd3PFTx2rRggtnNMCmSTwDwO1X9NsxMsjOPlGMGopbUKMhuta9moSzVU57mmiWUptIDDdGenas6aymhJ3KcetdGGI4oIVwQwBB9qsVzlgWXuRU0VyydckVsTaZBLnAI981mzaZNEDtO8D0FKwXHpNFIPm4P1qVS6AFDkfnWUMrndkH0qWO6eMjnIHalYLmqk6kYf5WB6HvUgIPQ1RjuI5h83yn361KAw+4wIFMdy3TQSMio1nXbhjg1ICG6HNAACVJ75PWn7gRg00CkxzQK42S1jkBOAM1RmsGXJTkVo5wKUEHNAzCkBVtrDFNArbkt4pQcjBqjNprrlkOQKAKXSkpxBQ7W4NJ3piCiiigBRThSAZpwHFAwoJoNNJpAGaTPNLSAc0ALSGlxRQMQdKUCgU4UEgKdTaWmAUUAUUihaKKKZIUUmaKLiFzSg0lFBQZozSU6gVwBpRxTRSiiwIeDSg00UlAEvakzUYbnFPBpDHgZFGB600Hik3GgQ8A0mKbvNLvzTEKT2oxk0g5PNKaVwHKcHFSgADOajWlJNAx27C4pqDLfjTCaeGwKLgasM6qAo4GKsi4AXYOp5zWIsuFznpTZb0hRtPNMGbMl5FbqQGG9uTWRc3CSZ2jJJ5PpVRpy7biTnFRqSTkmpEKVIPFAkI4xUkbA8U4xZXPrTGMDZp8b4ODTAhB6U7YetIZdgfpVyOQggdqy4ZRHwxx6Vejbpnoe9AFyWGO4iGBgjnIqohltHKuDt7GrCOYQSx+U1MyrInzYIIwD6GlcYsNwsh2tggioJEaOTcOQO1MMLwqW7CpY5hcJtH3l/WhjLELCS3dVxgjNZkgMcmQMjjNWVk2EryCDTLlRIoKnp1qCkVgNt0GX+Pmt2ZPsOnRSNKDPIMhRnge9Y4T/VsCDtPUVZjtvtF3G8khKknjJ4rN6s0Wx08usm7sbeCBdu2MKcdzUNzG1tAIs5AHNZsdylte7mACA4A/lWlf3cd5GDbENknewOQOelJKzDdFFU6nOSTVK6EgnG0gEDjI6VNNdAYjhGcdT1qOONidzZJPPNaXKjC5nSWKorPjknJPvRbyCOBmI6HHFaVxGDARWXbgDcsn3SeDSuW4WRdgkEiBgODUmcHNRxIEXaOBTznoBmpY0rIUy4FR+ZlgajldVHzMAfQ1VNy+0iJSR/e6igTH6ncgRCFT8zHkissnagUHtUxBBJkOXJzmoWBJzVozYzgDceh4qzBcIFCuMAdGHB/OoQuV2kZFWYY12gMKZFiwYvOUeazkfwkseKsRzXVsAJlE8YHVVwcfU1SBljbByY/wCVWYLvc3lSMADyCalmkUWEltpm3wSgA9VJyRV62ZdoBPNZTW8RY7SBnuOKdHHdwgmM7x1GBmkXc2HjOc44NMK96pxapglJ1KHpk9KuRypIvDAgjrU2GmMK5pNmam25ANNwB359KAKdzBuU8VjXMeGNdJIAUNYt2mJCKpMlrQyipNRSJgVcZcHpUTAEGtEYMpEYpDUrKMmoyMVRmxKKKAaYC0UgpaBhS0lGaAFzRSZpRQAoNFIKUGkAooB55pKXGDQBKORU1tdPbSh1JwOo7Gq4bApw6UmI6+zMdzayrHgxTD8jXLyKYZXj7qxBqzo+otYz7WP7onJHpSa+gjvhdR/6mcAjHrQFyv52O9AuCRVQvnvSqx9aEhkkku5qYXNMY5pu40wHFqTdSU0mnYB+6g9KZmjPFIAzS02lzxQAp4BpY3IpOtAGDTQFuM570SkowI9ahibBqaU5UGgRKkhOCDzUnmEN8xqnG3PWpzzg0gRcGHQYpu0qaZC+OM9qlJBFDKJYCDwe5qZ7YOMr3quAQufSrdvNxuIyKlotMpTWrDtVOSEg9K6hY4rmEFRyeo9KsaV4YOrXJQcAdTU3BnHrGRzWppWnS3lwsSqSCQM13a/D+3tm3F9wHOMmtRNPtLJAIogCDkHik2Z2G2WjLZ6YIlA3dScVwOqxGC8eM9QTXpUd6GYRkjmvPPESkanJ9TUo0iYkh+f6GpTcrHDtDAcVXmyCahOnz3UZkBIQDk1aJbPU2vrG6soYtqg4+cnGT+NVbmytBa7UjG3IYE4rM0S3gktXurib95HkCMEgmr2h6gJ55rS+hYRMSYyCB9Oals0a0MHyWj1oSL/qWOB7VsyW6y2g3ciJ8/Ws/VrQ2WoEoT5bHK81ee4WLTfMZsZYEiuaoVTZYSfzIAnQZwM1nWtzPJrTWsIIZSMnsRnmr0Y86weUcBcFfeorSWK3uS7ACSTua5zcl8S2rh7eOMHLHJI7VueDQI0kjzkgetZWozuYkMq4YE4yO1anhFG3yzH7rcAVrF+6zOexq6uMyxr6gipY5iLcxjrtwKr+IJTbpDMBnD4I+tJFNlQwHJGcVyK6kEUnFGDeWzwyvLKMKxOCaggkiLgBgfStzWAL2yKkY288Vz1pbIJQATkHjmu+lLQ4pxakdcGkubIwSrkMBg4qjHpk8LEq3BPSr0DlIVX0FBnfd06Vz1Kmp2Rp6DTYiOMvLIBgZ61zWpXkk07RoCQnAI7iuhuy9wMMSBjGBVWOyjHVM+9QpXM3B3MOOxudUhaKJCJPWtewjOhiFbrliMMD/wDXrTgHkAGNAMe3WqGuSm6twpjIcEEE1SabJcLGJr9zLc6yslq5EWAMCtG1u7qNQuCcdDVBbOVpQQCSvWtvSJ4hcGKYAcYGR3rdNJGTTJoNXu4xtaI49cCr9trMMsJMp2uOoJrPuNftbe7a1kjAwcE4FSmzhu0FxbnIIzwalyY0XL0RzKk8eNynt6VZhOY4z9RWUFaNwMnaR0NaUZxBH7MKm92a20LidKfUaHqPQ1JXdB3Ri9wqlqH+qHuauGqV+fkQerCsazaViobnNQ/Lckdw5rcU5QVg5IvpP+uh/nW7GcxCs4bGsynNxMTWvY4NuhrJnHz/AFqeC9W3jEZPOeK5+Zqdy2m4aGxIwEbN6A1jWJysjerg1qzHNu57YNZenKWgkI/vcV0TbmjKGhpKoYMp6Hg1XWzjCCMrkKcipMkKyr94jj60Ik5jwww2fStKcNNCZaj5beKYKJI87entTpLWKWMRyLkDoKYkM+7JYY+lT7SygZwRVpMhJCiJNgQAYAwBTggChR0FNRCp5OacDWy0QrFbUFDWcv0rI0+8aOAxRDJU5wPSt2VRJG0Z6EYNUbTSltJzIpyCCMGs2tboqxUlvLq5U24jIDdTjoKlsNKtYHMxOZSMNz3rUEaKchQD64rK1CC4jkaWAnBOSPSueTkhos3On282X/5aYwCaoWljOjENKQ+TgEnpVKDWQty1vO+JVPAJ61avbye0khuwpaNuOKqLYG1AkiJiQ5OMCqusRedp7rjNPsNSS+hDAYOcEGn6gG+wzbFy204HrWdSLbQ4uzucXAhguiBzx3rb0xA0oz0rGjjlmuAQpBratnATMZBYcYpzptqxundmzGi7jjqKnOao6cZCzCQHNaOKqnRstDGbs7FD7PI94JeQAMfWriqqDOKXcAKoXt7sBRDya1tGCuOMZTdkJe6iY2KR8kd65y8mk3kgEsxq6zFm3E5J60wqp6gcVhKrd6HfCgktTIk0+a45kbknpzTBpUcL8tkkcgGtc4FRldzZxSTfQvki9yotlCo+5n61IIY0+6gH4VZVD0xThayyH5UNDU2V+7iVwCOgAHtSE565q8NOdWUSNgvwAamTRJD1bH4U1TkxOrBGYCAeK1NDjJuzIR8pTGT61ImhEH5mBHsDWjbWPkoFXj3ranBrc5q1aMlZFp1DAZ7HNPT7tMRNpBLE1ICO1bHAxaKTNGaYh1FJkUE4FACHpXBeIgR4jdsEAxAA+pH/AOuu73D1rlNUjSXWwsuACpAPuORUtmkVuEdv5aRy5yQmQtQ+Hsi+uW7kEj6k9KWW5C38bKfkjGMeoq5YxxbmngOMkhhnoa56mxcNzk3ujOji5GJllIx0IOaTw+M6u6nhecn3p+oQJNdS3SNho3Idf61DpjeXfzQ5wZAQD6e9csdzqexXvoFjnaSNsxs54HY1J4KiNxqdzCrYfyyRmoJUktVe1nJMitznv70/wpIbbW5XjOCDz9O9aLVEM6K2uo7xo424mhkaMnuSD/8AWqpY3Z0zW5rcAOk4yVIyQfqasNaBLyO/gObdmO/HYk1T022N3r91cbsrBGCWPTr1rWluZ1VoSWV9MmqXFuYCBJ0yB0z1qDU3YyTxTSEEHMYBxxV+CRn1w3UigRRjYhxjdnvS+I9NWaNLuBgZJOAB9PSugwa0KugW80kLXAYqVB2pn73rx0qtearcR39upAEZcZGOozzT7zVk0+GC1tmHmRJiQjpnvXPz3qxPvaQOwwRz0NUkTY6LxJEBCZV5AXIxXHyX8QyS4Ld+e9WZtfuboCN8bQMcjrzWfc20M4OMqx75ppFJDZtTQrjANUmu0ZvugGkudNuIRvjUyJjOQOlUiDuw2QfSqEy014yHCjinwXPmN83FUycDFCkjocUAdJZ6VZamhQT4kIPG41UvtMvtGJKvuUHgEE8VkpNJEwZJCpB7Eircms3U6BZSGAGMkUyWWIdWDAeYv1I4FXIZ45uUcGsqwmgSUCbGCcZPauge20l4FImAJ6FWwBTuKxCSBSAZHrVe9jm0sCQMJoSM5A6fiafa3sd2mV4I6imFhs1lFMCGUAn04rOm0eRfmiORW1SdqYjm5LWeEZMZwKSO6eM4wc+9dKQpXBAP1FVprKGZRuXBHTHFIaM+K5ikXEox6EcVIoK8xtkenWoptJlX5ojkDtVUGaBvmBGOxpDtc1UuQeG4NSjDDKnI9RVCO5SQAMME1OBj5onz6jOaLofs3uWSuBTAMDNMWcA7ZAVPqTUoZW4U5ouDTQg4P1qQhguT0qM1Dd3whVYiOCMg0hIqXxTeWAwcVUCFo8ipJpFkbg5zTreQI+CODxTuBABxSgVdktI5CPLkAJ7GoHhaJirDkVVxqLIwKceBRjFITxSuMQmm0E0UEhS0hNIKBjx0puKUdKBQAgFOHFB6UUhWCloAzTwOKYmNxxRTjwKb1NAxKKXFBGKYhopaAKWgQUUtIBQMTFLjinAZpccUAxg608DNAHNOAxQhBjimnjinFgKbjcaYxAMnNPA4oAxQTSAQnFJnJpCc0goGOFOAFNA5qTGKADpR3o7UCpFYctOpoFGaYwIz0pG460ucVHI2RQA1pMZHrURJPWgjJpKBMXFGcdKM8UzNOwh6tjJqaOY5OTxVbNAJBoY0aClXGcjNGMHGOPWqkchUjmrkcodcHrSGOECzKQDg9qdE7wyCObhemag3skmFNWw6yoN4yc9aQFpHXgMMg8VKrfZ28qTlG6H0NVo8FcZxirIHmRAMM471LGWSoUBX5BHBqpNbNBKJI+QetTxlioDHOOBTxIA3lSdxwTQMqyKroG6GmDIQr1qyyYYgjioGIjYK3fpUspEUWclT0JqcSGFoiOgPJpiR4fcOQaeg8y4MTdCOKzehrHY6aw0aHU7OSSVSBnIYHAFYup3Mcd0LO2IEcfBI7ke9X7XVrjTtCubUkbScKccjt1rn7QeY5cknJzknvQnc0si7DENoNWo4ycY6CoI3CLirMFwigA4yaGaRIrkYAFQQ2yFSrDg9KvTRiXDLzVdsrkCgu10VHtpY2xHIAPfJpv2aVxhpRj2BFWWyTuJ+tJuAHpUtkNWKv2GJTuYkkdMnIoaNdpG3AqZjmoyetCZLRmyod5yKj8ur00JJ3CowhHarTIcSFYhxxUix+oqaOPPap1hBxRcFEr4yu3GaheEhg3oa0RbjOaa0JPGKTZdit5pIFWLedo8dx70qWoPap0s+QT0pXFYDJBcLtkUc9SAAaiNiUbdbzDGehJNWvsIPI4NMktpY+UOQPSi4WIEu54eLiNgB3IwKtRXcEw+Vhn1zUAuJF4eMEdyRmopo7aXDRtsbHXPFAmjRwCOOR2NZV+oDnPBqQG7tMbT5kY54FV57tbjIYYYdaaJb0KTgc1AwxU8nI+Xmo3GRWiMWVmHNQOOatEc1C61aJsQEUlSsMVGRTuKwA0UneloAM0tJRmgApaSigBwNGaQUtIBRS00GnZpAGD1pwftSA0EYpgPz0x+NallJFeWRsbggEZMZPrWQpqRWKuGUkEHIIoERTQvbTmCQEEHjPcU3PNa93Gup6eLlBieDhh6isZTlcng0IY4mkzSE0E0wAmm5ozRQxMM0Zoo70hhS54pBS0AKDTjTQcUueKaAcpwalY5QVDnBp+floAaGIarcT5UCqfepYWwRQBY37XxVhJAeM1UkOeaI3O4UMLmsmGjxTQTGwHamQSYUCpWwxBqSkWraZonDA8Z5Fd34LuosO7dTjH+fwrz2J9rbT0rc0C7EF6FZyEfA69OahoTZ61gSKeOtUpLYFiGXrkfyq3aHKA5yMcGkkGZT9D/SsnuBRtrBXcuQMduK888XJGmqusZzgnNenwki3kI6gV5BqchkvZmZiSXPJNUi4q5kvHliOoz1qpJc3MZMUR+Q8EYrWEOQ5YYPJFQQWhkuCyrkg5q0DSOl06zFneeaZCYicEZOM1saxKlgUu4Iw4kIAAA4rnoJ2jt3FwcJJyD0xUdprTx3P2eX97ExwoPOPTrUWHcvX16b2JDIuCCAOKkS0NxayIWyiHtVG6ZZLkBAQFIJH41rAmC1mZATgBiPWsKqKpixyr9ilibjjA7YrMmCxuIpGPmEZQg4zir2nr9rBl/gKk/jUdxaNNdQzlf9WMCubY2Q7VXni02KWTlgBnArU8G3E5uvnBCSDgVUmAvLNojglTg+wqXw7M0OqohHCcYHpWy1RLOp8QIGtkBGQHzVKCRgv0rQ1YiWyVxx8wNZKpI5whwK5+R8wQdlZli5fdbSYHJGKw7QET9O9bYtJChJbPHSsqFMXhXHOa6qcWk0c9R6o6BSAgPqKcCD1xVSbyoVDTTiMH1JojvrHKoJ1YscDBrmnTbZ1xasWzNEqkswwvJqtHqHnyBYVAU8ZIBpL61EsJRSQTgk561QtbG4R8AkKDVKk7GMp6m8mFBExAYdO1ZniCRE0iaZWBIIAwO9WY4ZeFfJB6n0rlfEUF1BqiwhmME3QZNVGk0xXTRvaNC0dhC8uCzqCTj1q3NZxTzLJF8jr1561Vso544YwQSoUAfSrmXHO0g1pKm2RZMzr7RBNMZnPJGCauaVHNaKYhkqBwD3FEkrscHNNuTLJZRLCwSYScH1FSo2QJItTuVcArgg9KuR5NuD6EGseVpg0ay/eGMn1rbhGbfHfijla1LbVizH95h71LUUZyx+lSjpXXTehhLcQ1TvlygPoc1cPSoZ1zGayrJvYcHZnIni/f8A3v61uRHMYrFnXbqD49Qa17c5hFRTi7Gs2mQXJIkFS29mbhg3YHmobskSDHYVpaUf3BGOc0lSTeo+a0dC1KVjgYsMgDke1Z8N/FIjLax42jJ6GtK4GYHwO3SsXTI/LNwpwM5IrTlS0RnHUd5spkyevYVKdRlzjGMe1OKqNjDqc5qrMMOe1UnYl7lpNVkZthGD9KUXsinI59qpEqGBxzUgOelPmJZbOoErzwaRb5t1QKgxkjNIxXOFHNTzNgW3vD1WmxXs0kmwDn6VVuMpbFgcHFVdPcyzgNMAew9TWq1Fc6CISBizsCCOlR3VzbiF1aVQcdDQqMUBV8gjqKo3mgrcKxEjBj/tGm4plI4XVZDc+IRcIdoUhQRwCK9EsI0m06ESKGG0dRmufHg4ltzyZPXPNdPYQtb2qxOclRgfSpULA2EdnDC2Y1x3wKnIBGCM07FNfO0460NWaYrkRtocZMaj3AArMurK3jJaB8S56bv6VfEMj53Px6Cqs2mlphKjEEdiTV2TRSbTLlpEyQqX+8RkmnmQnIH501VkKgNx2pfJ+UgnrQ1ZWQm7u7My9u23+WmT7g1WMcsg4Qk1uC3jHOAT6mhjFH1IGBmsfZa3bOmNblVkjDSxnZsFCAT6VONJkbOTitBr62T+JfwpjarbqMg5+hp+zghurUeyKyaMpxvbPsKnTSYAclSfxqM6vGOQhP4ioX1eRuEAHrkZqlyon94zRTT7dOi5+tSbIkHQDHtWK19cvkbgPwqAyyjJMhO7ryalzS2KVCb1bNW72PcW7dQrE5FStqEEZILDIODzVB5Ut4I97cHkEmqdwUebeAQCPWs41W3YFSTWpqvrEAOACfoagk1Z2OI0I+tZ4CjoKXfg8YrRyZaoxRbN/cnnIH4VUk1a6RyMj8qNxPU1RvFPm8HGRmlzM1VOBM+r3hP3sfhTP7Tuz/y05qoUY8Zx70GFwAS2BTu2VyxXQuC/uyMNKfzNIbu4/wCex/M1WAx1NLgHqaLsfLCxPHd3AlQecTlhxk+tTanCH1e38xsAqTnOKpxxgyKdwyDkCp/ELsLixcHB7470mzCoktgmtCdRjKcoRk/hViCdA0qwA4B5Ge9Nt7hjCARlzwD6VW018Su7DGCQR60p7HNT3Ma5RodRuGkUhbiT5RUFmhPiER9zjird3eLfzXUbAK0cxK+2DWeHddWjmXhjg5rkS1OzoTasv2i7mR+JUbqOMis/Ri1tqsgI5xgitXWYWh1aRl+YEgkjtmsy0BXxAdvzM/3R2Jq0Q0b8Blhjazkyod94B9Kyr6aS01B41kwHBRscZFdAs8dzFIzqEuLY7WB64rKkhEnipLQrzIMrnnmtKe5nV2Ire8mW9tQRuiUgEY5x05qPxdqctjqKfZyTblSRk5wQQKnurGSx1A27HaXPBPYVg+LLhZJFiU52DmulLUwa0Me41Bpcl2OSSSc1WEhdiSxP41XkJpY8itEiS+pwoNS7hkEmqgc7RzS+YSQM0x3NSKUhRgAgDkEZzU8OmWWrW7DHlSg+uP5VRtGJbaefSrGnytHrBUNgZxigXUyNV0K60qQ+YMxk4DAcVnAHHFep6loVxr+hmCGIlycq+K4DVLF9Ff7JcL+9U4PGKVwaMsqccg00Bs9DinGUklsdaQzMRirsSAHNWEuGijKK2ST35xVXeQabkkk00gNX+0JZrJraUggjA46VWs5lsrgZbg8HmmWkcckg819oHv1qW5jgbo4z9aBGzDPFKu5XBz71ISRXLgSRNlHOB05q7BqbqAsgyB3oEbgORSVUS+jIBU59s0v9oZ4EZ+vFAFsYBJJGKzbuaCdjGqjPqKkkkmmyqqR2JxVFoTbOMnPvUy2NqSTkky7FaxBckU2SJQw8skH0zTocyKOav20MQALcmseZnsqjFopxW8snytGTnocUs9jLaAMTjPQVsAqMHgVQ127UWgjX75PXNVFtnNWoxSuUTP8AJhhgjv60kkS3kAAxuHeqUV0GGJPzqyhG3903P1rU8tqzM94ZbeQiRSAOhpmcsMcitUzbgEnUEDvinWkVrH5gcZD9OelJgkU7QGadVBOB1OavXaLJk45AxSpDFCzPH0PTmoriTCnB61DbudMUuUz34OKYTmlkOSabWiOd7hS00U6mIaaBQaAKAHUA0GikAppQM0g5qVEoARVpxwBT+AKgkbLDFMTFJ4pAM0DkCngYpiEAprHBpxOKYeTQIUc0oFAFKKBiYpR0oNFADh0pcUg7UoFDABxQzYprHFIpJPNJCAAk1IAAKQECgnimMQmm9TQRmgDFIAxmlVSTSg808YAzTAAuKdik3cYpQM80DEA7U4DminDGagA28UhGKVzgVEZM8U7jsD8Cos5NOc5FRqfm+tMQEc00ipXGFB96YRmgTGE8U2nN1puKaAKbnmnGmmgBwNODEd6jB4pQaBlqIhyATg1Yy0bDg9OKoRsQwNacMi3CBG4Ycg1IEsMyFsNxx3q5HICuB0qoirMhVhhgcemaVS0LZPIHakxmiM4BFBVZQGzhlpsMqyLkHk9qHBGMnFIY8HJ+bgjpSTQCRMHH1pjDK/KelSQyB1Kk80mNFa2kJBjYcg4p8fF79KHhxMWHAHP1pYipk3jqRWUjWDHXshmjdF4AGcetU7GQBivp2rQ8tpEYouXxwPWqcdus0pMfySDG4H1+lQma3C5vGjJVUJI61UGpzK2SvT2rSmVRxMuQO44zVCWKAsSDgfXpWg7l+01VJFCk7Seua0UCyAkEEmuXmtmIzET9RVvTr2eJxHJ06AmhopSNmS3cZOOKpXhMIU/nWqtykiBW4rI1MgyAA8CoNHsCncAadtzUVs2UA9KsgUiBhTimGIHtVgjIphHNO5SRGkeKnSPpQoyBUyDkU7isAXkCnGEGpAKkRckUhtESQgdqlC44qUJxTggoIYwR8UFM8VOo7UBRu5oEU5LZWGNtVn05CD2NaxTOeKiZcVSBmNcWUkSl43J9iSayLliTuZcHpkcVu3lwFfaO9ZtwgdDkU0ZyMkyFepyDS+YGAqR4gRVd1I6CrMWPIz0prLTFcg4NSnlQR3qiStIOahIq06HrUTLxTAgNANKwOabTEOozRSUAKKKBRQAClpKKQCilzTQaXNADwaDTQeacTxQA0HBqQHIqNqUHigC3Z3Jt5QScqSMjsRRrFqLa6EkX+pkAIPbPpVYHOK0rbGoabNZucyoC8Z7/AEoAxSaUGk2srsjDBQ4IpaACiiimxMKKAKKBiiigUuKQhBTxSAc0uKpAFAooApAAFOU4NJQKBk2crSRn56aG4xSx/e+lIC9G+Dip0kycVQDENU0LHf1pMaZdJ4zU0MpGCCQQQeKqM9PtpAXxSEz23w3erqGjQzqcnYAT7ir8ineT2xXDfDvUCss1gzcH5lB9xXeOOTWElqNEVqMoynvXlfiWyNtrdwMYBbIA9K9WgGHNcb41tRJqEbqAMjBIFNFRepx8MDSIFHJqcQpaQ7m+8asxhbVPm9TzWReXRlYgHgVZok2y5IPItAH+fjBHpUdtHFcI0qLh0OB9fWodRuS0vlZAQjINX9G1e3g1GFDB5iMhQqMcn1ovYlK5ZS0F3bs6na8Yz9cVNA7SWsiN0AwT60uuTDSpIREMCQ8juM0qEC2kcDhoya56juVFWdi3pdnJd2xFpgBBkjHWqWpTNA6xg7WAII96n8Mam1nnyl8wyZyOuKqarA1zqYYnC7txPvWErGquWoFZNDa5Gd/Oc9zVfw3cvJqIlxnJwfatCSQNpzQIBgrgCovDcUdvfJCwGGPzH610UIp7ibsdjdlX05pH4AOeOKwrHUVmuNgUhcnnNdgYI2hMZXKntUKabaIcrEoP0FbezSZhz6lO2jMibh0HasADZrDqezYrs1jSNcKAK5O82p4mIH3SRn61SirmU3d3LFxaDUrhYJUYIB1BxzXP6t4cuItRjNm0nlqQepPSvQ1jjABCjOOuKcYozyVB/Ck4o0U3axiWJkkiSOVCMADJFakdsqjoKm2RjooH4U4MpOAeaFFEttjPJVecA1XuLC2umQyxglTwau0nGelUkibsiS3jQABRgDApxhQ/wjH0p5IAye1CMGXIpWTC7KtxZRvEQqgNjg1zt9vjliiJ2tGcn3rrGPBrkPFkiyPC9s4Mith8elYzS6GkWzXntGvrWCaMAP1PFXbeGRIsN1xUOhyZ02MMQSBzV8sAeK0STWom3cSNSDz6VKOlMDg0oYetUrLYh6jqZIu5SPWn5pDRZPcFoYsmis9wZdw5Oauw2HlrgmrucUhbFKyQ22yhNpokYENikTTHjztlx+Jq/upQeKVkO7M9tNmbrPx9TUtvYrDkk5JGDVolu3SkycUWQJshNsuAR1GazLtCrHFaxJ4AqndwsQT6ioaC5lh1ktyynJBxUlsdyHtWUrRRXXkCcDeTgEnrVjT5FleWJpADGfXrS5bkM14yoT7wJqGTKnOMc9aYGiX+L9acDBI4BlH0zQlZiNKG3juLcBxxim/2TaA8BgfUGpbU7IwoOcDFWCx2nPFaplWEjCRqI1PA6A07NVkcG5IJ6CrGQehzQ5BYcKKTNGR60udAOpKTcPWguPUU20wFHFJgU3zEPUikMyKPvCi4BPL5URfGcVjPqU7EgcDPpWlcTK8LgEdKwAG3HPQHiolI6KUU9yY3Mp6ufwJqMu5bJcn8TRg07yyByMd6hyOpRiMJ9z+NG4AdBRjIJB6VGZYUJDuAfTNTzXKsiUMPSgnmoPtcA/iB9s0z7dBgkAkjtnrTsx3SLOT25pYlMkqxtwCcZqtFqCSMfLHI655rWt4t8PmHg4yKTTsTKVkZHiC++zyx2zKcA5B9asxXQ1KFBbxkFRgnisHxJqDvciJo8smcHA6Vb8M60YmNv5BLyHAwBwammtTGTaRsLYXBOSpA9xUQUfaDADlx1FdIoJQbgAcc8d6y7yxaK8F5AuXOQw69quehEarbszIvrtLDJkjYkdge1QaTPBr903lZCoMHnvWvMovod7RAyx9VwOQfaoNF0230+9muoSEVxgof50lNdRuUlsU77Tp7SYk5MIPXHatO00eCWIN5hYEZGCa1JVivYGUEMrcEiq0ts1rYkQE5XkZOanns7CdVtW6kcmhW4jJGeB61Th0iOWYDkDvzW7Fk2qAnJwMmkjQBsjFa3MvaSKSaJbowb5iRyOaytYtjJPDGeok+X6V1JwB1rndfk8y2SWLiSOYAVDeo1JvcriUWjpAycsOT6e9RPD5MMkg6Zz9ar6hcyIwaVcSEAYxjI71dtGe5syHU4IBB9ac9hR0Zg6lp/wAz3VqckkGQD0xWXFIyajAJBwSPwFat7erZatdRE5QoMD0JrIuzi8hb1AxXKtzrT0NfWQbbWZoAwdXQMD161ixIy61AY/vDnn2rQ1WJmkjl3EtGACSeoFZttdAeJbeYj93uG72FaIlm5f2sjaqZ4XwGwzjnBFVNTklbUku4QVkBCqfQ1valc2EM4EThy4BABrJ1NQim46bXBx9aunuZVNULfLLfy2880qiSNcNgEZIriNakEmpzYJIGMc10X2g3M3msxUDIIziuVvi0moSsqkgniutIxvoUpBzQhxxRJuLYAOadHExbkY9KpE3JRnb7UoOGB9KVLWQkZPFWDbBQCxwDV2HcdbSAIWBoiEk92SoI3EYI4NPzbW6bSwJPQZ6muq8O6ZDZWb6xqICRhSY1bjNSybnTwarF4c8HxTXR2TbScE8knpXjut6lLrGpy3cnG48D0FaniDWbvxDfMkCsYM4QDpiobfwreyRbnIHsQaaRV9DBxjigjFbVz4entozJL8oHcjrWabclQw/KmSVwuaXHOBUrjyxz1psYzgnpTTBiBTwADkntVoBI4sHlj61EBnpVu2iDnL8igRFHbvOfkHHuKnjsIwR5jAHpj3q9bLH58UOQoZgCfTNb+oWcDpcWXkNGqxl45Tjgj1PXmlcLHOJbRRnAXkU8mNeAo/KqVpctJbAufmBIJ9cUSS8delMRZe4UDjArMubjzXAz0qK4ndvlXI96hJwcmk1dFwdnc1bSdVXBq4l2d21VJPrWPaSKXCk9a0QsvVcY7HFZOOp6EcTaNi95juuSCKrzKsww4yarkXRPB/SmSSTwrukHA9qtKxyVK7kVruxMZ3R5I9BVdJmjIAJGO1acN3HIMZBJ6g02a0jmyRwT0PaqMbMgjvI2GJBz2qUR5+dWzjtWfJaSxNyMgdxSRTMCCGJFIEzTMjBQG6VWnkJAGaUT7lOahc5NK2pak7WIyc0tIRS1SIYlFGKMUAFKKQmgGgBRRjNAp6igARc1OBgU1RilJwKAGyN2qEDJFOJyaeoC9aqwAAAKaTSMabnNIli5zSgYoApelMQ7HFJ3ozxSZoGLRSA0uRQA9SAOaazY6UhNM6mgBck9acMCm44pcGlYBc5pKWgUwFBxSHmkxmpAMChDADjNL1pc4GKAKBABTxwKaSBTS9SMlJGKbuxUZbiml+KdgFkkzkZqEOd1BOTTR1qSh7E0qHLim5zQpw1USWJB+7z71HjjNSE5hFM7UAMK5GaYeKsY+Sq7daAGmmmnGm0xBQDRQKBjhViF/LdWz3qACnA8ikBvYD4kTg4oUiQnIww6571WsrnKBD1qwclhjg9qkZJ5ZB3xnnHIq1GBdQFc4kA4qCFxnB645qQZjYOnBBoYyKMSRuYpeChx9RQAVm3DgGrNwou4hMgw6DBA71WDhkJHBHGKljRaGJExnnGKhhjMdwAeh5piyhcNn61OCCd/Xis5IuLNGOFY2LK6g470kNpbpIT5oDt0xWU+5gqAuWJxwa0GSDTIDMXZnI4BOcHHvWSTuaNkWpmKNAgwSeg9qyBEvmkBs/jUiTtcsZ5Tz27ClyrEEcZrZCuKqKhAPOeg9anNkGw549KfGoKgkciptzMAp6DpSZpFkOxlG0NVeaNiDk5x3q8RweOajZQQRUGzehRtThiKvJziqcIw5+tXY+QKCUiTAxTCvNSqM0FaDREQGDU8Z6VHjFPTtQInA4qZB0qNO1TAdKAZKoytOAxSJ0pxpozYwEhyO1O70nelHagQ7PFQXEixxksQM8CpHYBc1k6hMZGCg8CmhspynzZs9ajuSAv4VJtIUseKz55i568CqRjJlc5LH60jrkmpBzwBz608Jkc07mdinJDlcjrUUTkMVbtV8ITkY4FUruMRASA8E1VxWHkgjNRFTg8VLbjzVCjnNTzQlFAx2oTFZmY64zUZFWZIzk4qEgiquKzI6M0HrSUCFFLSCloAKKM0UwAUUCgmkAA07NNBpRQIXtSCjNIaBjwasWU5trlJR68/Sqw5pwoAua1bATLdxDMc4BOOxrMByK2rY/bNOltGIDAbkJ9u1Y3IYgjB9KaAKKDRQADpS0lFMBwpaQU4UhAKKBQaoANAopRSAXFJS0UhiZxUkZwc1HTlOKBEueami7GqwOTVmL7tJjRIz0to/wC+zUMhpbY4bPrU2BnUeHtQNnrcMgJwSAcV7ORuQN7V4HYylL2FvRga94sJBLYwsDnKjms5ISdiVFwM1yXi8KJ4iTgkE/lXVzXEdvEWkYAAZrznxHq63tyzI2UU4H60rGkNzD1O5yxAPAJrFLEsc1Lcz+Y5bPFVi2TmhnSlobkun4bP3nA5FV7LyrfUVuFBIQ5Az3pUuLi2uPLkOYwcB8cGpZLu0iuI3GAQcketVuYRT6EviJLnUHW9U8AgbQOlakJZrIRgYYR8j8KzLzWlESLEoBY5wQDWjbSGbypgMKY+RXPUVkXG7eozTEWxUqzde/pTnnySHPckH1qnOXMgA5Vj1Hal1KFmigiQ4YNnPtXOlc0LtiJZEmmByFGAKXQrvZq8TOMgH5hU9g6Q2Ukeedp/GqejW7RXBkIyS549s11U3bYiWx6kHygYHgjNR7jnrVaOZjAgUZIAFI0kkZw4wTWjbbMC8X+UVyF+f+J85/2xW+bnapBOK5y+OdWLepBoTdzKbOxgkBt055wKXzKzoZWNum084AoNzKgIUZ/Ck7mkdUaLsAuc4qBJlEnLYFV1EkyglsZ5p32bK5JIIqOZmltDSDAjgim4IOQazoxIhIZ+O1MMr78biB9a0TbRnaxqEEqRmkiVkUg1RV2LYEuR9TU2c4YSZPpmnZgWZHVELMcADk1554muDJq2bRsxkc455ru5biFEKTsACD17ivKL6K7fUpxbtmMOcd+M1Eioo7TwnPIGKzydegNdWzIB1FeU2BvI7hP3uMHnrXoNmQbMMZwSByMmqT0CS1NHzkB5IpfOjH8X61SQZwxJwasmKMLk5/OhEslFzH0Dc0faYv7361Rk2xkNngGnGZCnA5p6i0LRukzgc0faVziqkOC4YciraopOcVlJtMtJWGyXSrgY5NAu+D8v40y7UfKQORUD3DEeUUxnvitI6olk/wBr3fc5pjXMg5wcVGFWDaUGSTk/SpZ5FeIBQMk802TcYLlycjqKhuJ5JF29OKV1KjIFQySBh94A4pWuDZzk8E8mpKBA3HQ1Ytra5W5eQIQSMHjrWnHFI24sRk9DipY7ZgMFhnrmrS0IuVFjuieE/Sn+RcBgSv5DFWxbsP8AloB+dOEW3jOffNKw0PjkkCAdCKUzTSOIwcZNOjQk4WrENuQ4Y9RQ0UmKtmMZZjn1zUUsLxchzj6mr+CBVPUiRZSMvVRmp5blXIjLKEyWojLuwBbrVaynivbXzFkGQcEZ70saTRzkseB0pqmTcuXCPCgIbr2qt5sh/iqR3eQDcDn0qNIWLg54PajlsTzajPMYtySKVi23O4mkvlMEYbOBmq0eoQ7vLcgE9DmnYq5PvJBBOKiELsSFUk9sVK8e5Q46dadC7oSduRnr7VE46GkJ2ZBcxi3gOQS+Cc9hVGJXFwJprlPJcYxzxWpqV5b22nmWcgLjJz2ry+/1+W5nk2OViBO0A44rns7nSp6HW3ev29rcPHEd4U8HORWJd+JC7sSRknIAArmpb9pAcnJ9aptOS2Sa1jT6jdQ6M65MT2A+lNbVpGBXeBx1rn/tHvUbzHPU1pymftGbZ1WWNyyy4J96mh8U6hChRZ+D65rmjISOtAc560+RMPaM6JtamuH3yAM3c4q7p+tNbXCTheVOegrlUlYdDUq3RU8nihRS2E3c9d07xpa3KqkhEZA7nk1ot4i0/aWeUKMdSa8XjviGBBI+laNvfFuN5I9Cc1MlcSij1GwulMBaIhw54I5+tJeQbiAGK7sDg4rn9A16BGFvKNqngE4610948UduJ3YFFGQa5pwaehroO01Rbb0d/lbkZNWTeWzRMHkUYJBGa4PUfExk3eW20KTjntWBd67LMh2SMCOMg9aqML6mUo6npc/ijTrUFfMBKjpmqr+LrUjchGPqK8nkmkJLl2JPUkmj7YViALnj3roUTNo9UXxlaEfM4HrzWdqXifTrmAxrKCSwPB6V5m92Schj+dNMxP8AEfzpezu7gnY9YkMWsWUZikVpoyAcelWY5hHKIox8igAn3715Laate6dJvgmOCckEk113h3xJHcXIjnYDzBjJPeiUdBxepb8RW6wa5Jk5EsYcVhXdyHngHQoD/Ouh8SQPNdI4OT5YwfUVytxE0VxCWOQwPNcttToT0OiurgSSpLj5HiAP1xWE8YGrIq8b8fhW6QjWccZIH7vINYV4CmpwMDyFzSW42dUbS3vkDxt+9twARnnHrVfW4nNg5U87lI+lMt4LlC1zASDIuGB5FWNRBaxmLA5WNWI9CDVw0ZM1dGFJbGFSkqlJAM46ZFc+IVjfc5JJ65NdZe3YvYIZGUCRRt4GM8VyFw5E8gB78V1pnOlcsPdwxIEaIEgYzgc1RkvA7cKB+FQy+YTmqxJViT1rVMhottdMejYxUbXUhQkk4FVi9aegaO2rXwaQkW0ZBdj0+lMls2vCOgi9xqmpZS1j+YA8Z9Oa29Td9ZuArZS2Q4RF4BH4cUy51ESIlpCBHBGMAAAZ+uKYtyAo5xipbCxo2OmWdsFwi5HTgZp13qEMClIlGB1PGBWVcan5ce0H5jwOa5nVdTlmmMMTkAfePqaExsd4gu5LiYESfKegBIqnEipal3PPYU6K2ac+Y7HYnUk96r3c4klEUXKjjinuBXJ85i2MA02T5F2irRjCLtAqvIhY1QhsUmAM1chuBtx0qjsIBFSRQys42qSPXtRYC5JKxGASCOQRVu6167urIW0nBIwWAwT+NU4rKWReZBnOMYPFWF09o2GHGe4IzSsBTgjYKAAcdan8rPUVZaGWIEtGSg7gYFIGVulArlY2it1FRyWIx8vWr4A60hpoDHktpI23AEEHrUsN9LG4DcitEgEYOCKrz2cRUlWAPXFFhpliK5ikGVkAPpRIDPwRketZgtx/C5B+tWYbt4B5ci5XHWiwrajJrZYplCE5J9aum3ljQHGfoKgt3S5vQSQABkZrafBUY5FZNtHp0aKnHUx2IOQwwfQ1WltImOYwQ3U5PFa81usnbr6VSktmiBIOR6HrQpXMquGad0UNpjQg9aj6mpJjliKjA6VSOZq2gGm04mm0yRRR0pM0hNMQE0opo5p4HFACgZNSqOKYozUo4FAAOBTHbPFDtxTFGW5oQDlHOaVmzTCTuxSM1UTcCaBTByalAwBSGxw4FNPWjOBSE5NMkUUGgdKKBoBQTigGmnk0AOByaUCkRSalAxQA0CkJAzT2OBim4GM0DENJQaXOaBCqM81IRTAcClzQMU0obAppbimFqGIcz1GTk0E5pAaVgFJ4pp5FBPNJnimMQmig9aQdaVh3HAd6B1pRwKTNMRLnKgU4jAFRKSSKmI6UkAE/LULjHNPdsVGxyooAYabTjzSGmAlKvWkpVoAlA4ox3pAcingcUmA6GUxtkVrK24BgeozWN91qu2kxUBSetSM0VIBHrVlCCMGqRBADDoaljkxQBOjG3nDdUJ5FJNGYnLAfKwJBpQQ6bTT4yZoWt2+8B8ppDRQLeVJtcEh+RVyIjdt9apzbpIymP3kZx0qS0kMi7s8rgGoZUTRhRTMGHIU80zVntwS24kntnpT0lVGdBySKwrqVmmIc96lLU0Q/zQ3yhSBT4xnBz0qmGA5zgU9LgK33gaqwXNaJ8KasbxtGOtZqz4Xg9amjnyBk1LRSdi4DlSTSAZz9Kijk3McdBU0IJcj2qGjVO5VVfnIHrVlBjio4hl3b3NTAc0i0SoOKfjNEY+Wl6NQO5GRikUYcDtUjDJFAGD7Ux3JU6VOpyBUEfIOKnjHAosJkqdKcTQOBSGmQIaUU0mlP3c0hkNySEPvWRMcgk9av3sjBce9Z8udv1qkJ7FV3ZwecAcVUEZZsAcVbcEttUdetWrW04DMKoyauyh5GAMLzS+SQoGOa2fsoxgCkFlg7mPApXBQMySER227HJrPjsXupSGyB1xW9JEZT5ajIyKfJHHAoAX5hxmi5XIZNvYC2cE9vWrJs0mGAwyelV7uWR5CCpHNQEzJgqxyOnNFylTLE2isVypwaxrm0kgcq6kAd63LTWJI3CXC5XpnFX9QtIby2Ei4JIzxVJkumrHEOMUzFWbmPy3K+hqAjitEzmkrOw0Gig0UyRaBSUU7AOpDRmkpAKKUGkBozSAXNBpBS0CFB5xTxUYODmnA8UDLljN5N3ET0zz7ioNTgWHUCRwJORTCcYI6ir18BdaalwOXj4OPSgDKNLSDkClqiQoFKKKBgKcKbSg0gFpabThTTAKUUlAoAfSGjNGaQwAzR0pRxTSeaQh68mrEfAqshqxGcLzSBCOeadGcMKYSCck4Aq1ZWU97cCKBSeeoGaBsmsy0l5EqqTlgDjtXtE+u2mjaPEGlUyCMAIDyTivO7TTbfR0Ek7gSHoD2qG9v7SQFnlMhPfdxUMai2zSvfEdxqdyEMhEa8YBxmsnULnOBnH0qhBcxG5Gxu/rS3smXxUtmsVZlZzTM5pC2aTOKRujoIYJJEjlmBHHQ/zqrciEXiOVyVPIHcVdu7yXy1itozITwSADxT7+2toNJgO4faCfmyaLmFn0KN6UubfcigEHjHatrR332UQbqoINc5NIEtiUOcjn2rW8N3qmFYCCWznOaiotAg9S7Y2hjuj5p4ZyQD2qfU0SOUD8Qaq6nIySlkOCPSnSFv7KMkhJkABFcqRsLZiT7Y6yAhAOPeruk3cceqgS4ADYI9qraPJJPF5soAYDgY7VBJBjUjMCQSRkZrem9SXselShVjV4DkHoR6VHPvlUbuGAzVWyuWOnIq8nHerFuzMuZeDXSlc5nuQgCVCJMgg1jamoj1JQDxgYNbrEBiT0NY2tKBeQsvQ4qkkjGoa1rk2kZHpTnAAwDmm2RzZoPakZSDntUSRpTehdt+EFSE8VHanKfSpiK5XubplK8LqoZMnB5ojkSZNy4J6Yq7GELEPjGO9Zps/Jv3uEb92RjGenvXTBaGUnqEKtHMSSeT0q5bDLiQqQRnIPpUEkscrDyyNw4Iq9bOHi+YAHoa0ehKMTxgyPocksUmJo+UAPX1FebRyX8mXiUknrxXR+NVu9MvgQ5e3nHAGeD3FczHqM8DfulABHORmuebTZvFFkRankHy2BPfFdh4bjY24+1s6OD3Jwa48axdyfKNo/4DVq0u72aZUDHkgccU00DR6QE8uQjeCvbFT+ZliPaszSbacxASsSR6ntWmI2ViSpxjrVpmbRBLGJOCcDrWbfXvksI0BySBmtVyAaq3EEU6ElQGHQ1Rky3CAFix3GatA4NU7ckLED24q8VINYTTuap6DZRkrjmmzRIqFuM0sknl8n6VVmmLEDt3rSOxDCEZbJ5GKawIUH3qYFGUNGaJoyEB9abEinI7EFSeoqobUE8v196tSA1SklVXKs2D256moTBo0La2gjQ/OSfXNPym/g8D3rM+1rbrukcAYzzVB/EtkJABKAM4zmtFsKx0ZUEdadEF3gE8Vj22px3TDyJQwxzirJu/LbvzSbKSNpWhQ8YFSiaM9CKwhdE/MScCrEU6yAbW/WmnoCNUOrdDmoL0BrSYeqEUQpgAg5yKS7cLAc9DxTTBnMeHdNuIQ1w7EKXJA56VvzMjthWGQOlV4rkIgRF4HHFSLGmRLkgntmtE9DNpgRLIgIGCOMYpYpirBGHzU0CUT7s/KRUpjydwXmpYJFLVLWa7UKr4AOSOaqWWkhZd05JHbmtVg57GoZg0cZYnAHc1KLHzusKqvY8VDNdR2kRklYIgHU0l1e6fHZh5bpN6gErnmvONf1yfVpCTIY4eiKDgkfhTepaQnizxO2qSi1tmPlKeSD1rmXkIGNh46mrSXQtJSFQEjIOQDzTjqhbI8uPnr8oqeVDuyhvIQ8EfWoy1WLyVpQG2D6gYFVGJqkrA2O30hbNR5pc1QXH7qUGmrzQeDQFyQNSls1FmlBzSsO5IpIPWrCSMCMHFVhUmcAGpaKTsa9teMoHPTuK249anltxBJITGB3NchHJt78GrkNyCRzjFQ1c2izccRzKQcA1VawXJIwfamxzKy5B5qaOQjjOaz2NeVNFR7QIhGD+NYlyHjkKkcCupdhIuCKzb2xVwX6Yq1IylTMMEmnAccVKYtmSaYnLkdq2WxzSjYM54NSITHhkYgg9QaY6YGaSM5+U02kxJ2Ow0/wAQSXdhFazjLQD5XI6g9veqept81uVHQGsi1kaFx2HY1rXDCZIyOStc84JamsZGwh8yxUbvm25BrH1QkX9rt/u4NaNtIxtFYDJAxisvVCwubeRhjOQRXNbU2Z18WoQQxR5+46Asc9DU8xWYyOozHJbce54rO09ILi2FvIf3mAQM9RV8Ov2MxNwRCQB37VUVqJ7GavkAW0aAFzwB61keJNOiTW3CoUOM49eKkyxiVlDGSM5yDxgVoeJle4g0/UJAFlZNjgDHbjNdKOdM5g2kcaEgZBJIzWLdqEkOK6e7RYbeNAecH+dcvfklzirTBlWOGS5uEhjBJc44+tdipXTbUWNuRnHzkdSaxfDsIVXvpVwACFzVxHLMzkkknNU2S0WhNt4zzQbnAJJ4AqqW5qKaTCY9eKjcLaBPdjc0jNweAM/rWdPMoH7oZPfPOaW7yzIB0A5ptugaQEjO2rQi29wYdOWIcEjk1UtYweWHPrTZ2Lybc8CrUK7UHvVJEgU3HHbFRmIBSSOKn70wq893HbryCQT7VQDLayMzbn4QcgevtXRaf4fEsXmTsI41GQpyCB7mmvPa6c0EZUM5GSOO1Vda1ry7ZbeF8eZ98g9BTbAra3cWhvoY7DISLlyDkE1prrVlfIFuIDG+MZGB/KsKxsbzUXxbQNIfUDNaD+G9WjUyNbOQoycCpAteVEAZrVvMTqyE5OKc2lLewmazI3YyR1wawVuZbabaW2Op5Q+lbdtO0K/bLR90f/LVM5I/woHYzRlXeNxh0OCD60o61ra1bQ3Fut/a4BABkx3HrWQPWhEsZLIFXrVJ5GkbAJp075fb71ZtLTzD8o5AzVMCidy8lTShjIMHBAq5IVWUouGx1wKr3UShFli4BOGHoaQEaWjMd0bEEc8GrFtqDxkRyHpxk1DDIwUbTTv7MvJnJELcnjArOaOmlVcdjUju0l6MKivWAiyD1qumj6hENwjYeuRVeaRx8jnJHBrNLU65V7xsyu3LGkPApTTSa2R50tWNNFBpDQIDTScmgmgcmmIeopwFCjgU9R8woKHoOBSOcU4cCoHbJxQAE5NPAwuaYgyae5wAKBMjJxTRyaDyaeoqrkAoxTieKXoKaTSKAmkxzQKdigQdqKMUhNMEJmlUZOTSdaeOBQBIMAUhamlsCmls0AKTmgZApmaUt2oGPHIpoGKVTxSkc0AKKDR0FNJoFcCeKb1oJzSgd6LgGOKafWgtzikJwKAEzzQD1pM0oGFPvTGHU05V5yaI0JIp7YHFIQxutJilHNBoYDoxlhUzjAPtUduMtn0qWQZDH2qRlVmyTTSc0HqaaeKaAUGg0L1oPBpgJRSijHNAD1NTKMmol6VKh7UMkRlzSRuUcc9DUhFQyAg5qWWbUMgltyD9aQNjANVbKX5QCanl65FSMtRyAAc1LJI0e2Reo5NUomzxVsEFAtACXYUOl0owJB83pUFqNk4UdH5P51YQh4ngYd8iqq5jcL/EOfwqGUjRVVNwCp6jj61narCAw7P1B7GrlsCxOOo5FVbsm6QqTtdTkZ9KSLRkM7D5RwaiJYdTzU/2e5chhAxJGRx1pRbXBwGhYE9yKpsVmNhuSp2nPHc1cSZsAryDVOa1li6rn6CkjEwwApwOtIaubtq+6EMOverloSWdj0UGse2lKvtz17VrRuVtmPrxmoZpF6joR8pY9TzTwOabCDs5qQjkCoZuiaLpSkDOaROBQTmmAnQ5oPIoFOxxQMdEOKtIcCq8fAqUHGB3oEyUMCcU/pUCD5s1MfamSNPWkd8LRUUwIGRSGVbg7mwegqncEZAHpVqTO0k1QlJLjHrViZLbQ+Y/TkVprGFAAFQWMYCliMEiroXvQ2JIYoHekm5jOO1SgVR1G6ERWIHljjFRcpIiMhhhklHUAkU6xlW+sBLkFweR71BfAnTyq9SKyNPu5LOcqThCcEHtQXY07qIFsleaZHCGUKRVxZIrmLcCDSRIAwx60ykjL1GwMUXmAcU/TLwtAYWOSOB9K1b0CS2KH0rC0+Mi8kXsKEFinqsOy6OOh5rPYYFa2rHM49qzHNbROGqtSsepopW603NaGItFJmjNFxCmiiikMKM0UUMAzS5pKKAsLSg0lIDzQBIT1rR0wiRJbduRIpABrNHNT2kxhuEYHGDSAqEFJNh6jig9atanD5OoPjoTkfjVU0xCilpAaM0wFNApKAaAHClpoNLmkwHA0ZpoNGaBjs0bqbmjNADs0gPNITzSikA9OtWYwXyPaoYVJcCtBYdigjrUsSRDZWEl7dpGOFJGT7V3MbWPh/TigAM3r9a5qyZrVWkA5IwD9Kz768lmcmRice9ItImvtQlvrgyOSMdBniqxJx1JqqJ8PgmpvMzwOal3NlYnt22zoat3RycjpVGEksDjoatSHKj8akdtSLPFHWm5pQaRdztLfFq+FUMCOhGTUM01r4glexY/Z2TlWJwOPpVGO/kwFZe+N2Kg1ALGu8MVcnkg4NU0YJlaZFi861zkJkbvU+tanhwItjG5ALCTBNVnNvJaGVTksvJJzzVnw4AsDIeT5mQKiew1uXkQ3GoSRyH5N2cn0q1qMcZXylIwADx6VBcyLDNIVHA5JqpaSyXbOzA7SOD7VzWNbl6x65Xp04pPtCx6qC4yOCRUVlc4mMZU4Aouod98sgyBjFawWpLeh6FbxwbA0LAptBHNPYgjrVPQ4Gk05GUkhQR9a0PsL55Nda0OeW5UOQhLdqyL9jczB1B44Aro/sLEYY1zOsahBY6gLdBkg8kHipbM3G5s2hKWi5HSpSC67u1YUWsZQBiBntWbf69dw3BaM5QnkAUm7lRjY7a0ICkCp3IHeua0DWRduIpGwSK6YxblznNZShrc1TKc0oDcnH41BJKwlC4JU45q1JZB2zk002wAGegq4O2hDRLa6fHkTBiSfeotYnbT7Izohbb1Aq5bFYosZ4qRjFOhVgGB6gjNW9UJI8t1TVxqeDOcgdM9qIL6wSEK8GSO4xVnxRokNtro8gEQyLkgHoaqWOmmO6YTITCRwfeuOSaZ0w2LC6hpwIxBj8qsQatGkqmOAAZ4JApRHp8L4kiJwfUVeB04plYiCR6ioTkXZF6PVppUHlgKcelaFtLduuZCMH2rGsIme6BQExkgAV2McShACuMCuqmtNTCpuZrBm4CmoDBMW4BxW2UUcBR+VAUDjArZGDRjxxXCfNgnHTir63Em0ZQ5xzVsAegowv8AdH5VLjcadjOkkkkOApxSAykFfL4PfFaQVf7o/KkIGeABVJWEzNS2kjPBP0pZJXI2tWgyjB4qnLCSeBUtDRUbmsbUARIWHY9fStuWMqpzxWXNbkxSl3BBBAqeUZwOt61Lc3ZjViI14ABwayxdY4z+dQ37H7dIBzhiP1qDksBVLYaRtWGpyQXKMshABzgHrXoVxL9qtreeJgCRkjHXpXlkCMGBGTivRvClyl7AYJFLeUAQQcde1NRuDViaEXhkVmwFPUYrpbGGKaIMBgjg4PeqslnakApIefermnoIIzGATk5zTskSWggQbR0FDRrIu1uRUmM80BcUrARC2jU8KAPpQ8K7CMCpsUEZFUBXhjUrg9alEIFOVADmnUCsR+Uo7VzXi3WIbKFbUEbzya6WWRYomkY4CgkmvFvEerte6vNNuJRWOBmpGijq+oyyamXWRsBcEZ4yfan2k0VjYPdTANNIMRqeQB64NVrONbmdzJyCCxPpVK6uWmlIH3AcKPakWRNIZGaRurEmoy3PpSn9KhkODxVoRN57bCjcg96jAaQ7VBJ7AVGCe9b3ha2ja5e6mXMcY5Bp2EYZBjfbKChzgA0dDiu10mwsNR0bU7/UFEcwkb7MOmQBx9ea4aPzFYrLw4PNAE6UjHmkBwKYTk0DHE8UA4puacgyM0ASh8VMhR12k81UJ5p4OOlIonZdpxnNGSveow5I5oBz1pNFply3vCjBWPetKObPINYQXnNWba4MZAJyKho2jM3o5s8EU94w6Y9apwyAgNVyNwcHtWTVjZWZmahagKGHHrWeseHyORXTSQxy53dCKypoIg5CMAB0ya1jLQwqQKZjBXmqxXY3FXXiCKSWGKqE5etEzmaZPHgrzWhZyAqUY/Ss6PI61ch4IYdqJK6BaM6OxCJZncRkHge1ZGsEMsLjoCauWzb1BLcEc1R1lSbeML/eNcjWp0p3Rq2nmmCOeMncBj8DWvCshSNXb5zGQPesrSrhUs0zyM4b2FaTTCRrSVMhRIyDntRbUl7FRrTES3MQJySCBUt4GuLAzSyqqkAgEdCKZEWeynAJCknb7msrVNOvhpMUnmEKBnbzn/PFbpaHP1MO6u5fN2yHOeR7CqUyiRSe9AJmbeTnHFOcfLVLQsvxxfZdGSPPLjP50sfEQ+lP1BTFBDGT0A/UVFnCgUNEsdnJqCdv3qr+NSAgVWmbN2PZaEDIJ5VLHBGfSmwMQGPrUABLEnPrUyYERrREjV+aer4Pyj6VQg/19XqpEscMYLHoBzT9MKQwTahMwGQVQnoMd6hlLLA7DsK1PD8Jk0kCW3Mtu+SVGM5+tDBGG8xmcTFiTjjJqKQeZKjNk7SDj1Ga6O58O20+5tOnEcmARA5JYe3pWJc6fdW15HFeRGGMthpCMDFAHZx6lp+oabFb6dNHazICAW5LEjnpWJeDxJpEu6YMUHIcg7SPpmtWKDTtUiTTLIE+SAJJ4zgAnvkc1Qm1a80W6NkxW7gUchhuKgepNICcPaeMrCRUjEGrQKW2AAb+OgArB0m6eN2t3G0kEFD1Hrmt20k0y9vI76zkFneJyAzcMe4wK07yzt7lg99b7MggTxgIv145pDuYmm3CSrJZueCSME9jWcV8uR0PRSRWqfDt5aXpubFhcwggnYCcc+pqnqYCanMoGM4JHocUCMWQETnPrWnEZDp0qRffI4IHP0qlcxkuGFSW03lkKTiqJI9L024kQysSMAlsnpUswAtXXsTkfWrxvmCGNdoBGDgYrMuJgwKjpSKIIgd8ajqWH867+FAihVUdB2rh7ARi+j81gAMEZ9a7mM+YAUbIIBBFTLY2p26hev5Nk8hwCBjpXnsr75mOeCTXXeJ7ow2aRK3JHOK448c1ESp2WwjdaaaUmkJrVGLENNJpTTTRYAPNOUU0DmpFFAhw6U9RyKYOopwPNAxznC1BnJqSQ5FMUZagCRBhSaaxzUnRcVEx5oEIBnmngYxSL0p1MkQnimk0pNNzQMVetOzTRRnmmA4nApmcmlY8U0DJzSEOHFOJpueaKYwJoA4pQhIzTo1LZyMAUANxgUoXODTyO1L0UUAMxgU4UwnJp5wFzQAhPFRk5px5FIqktQSKBmndFoximk44pDGgZamScNipSAI93eoScnNMAFSAZIFMUEn8atAAKCetFwE4RRUJOXzT2yT7UmMUAJjFJ/DSmlAyKQEtuuFLU+Q4Q+4p0a4i+tRTHjFSBWxzTG4NSAVG3LVSGCnmnsOhqMcVIOUpiEFKBxSDg08elAwXripB1BqMjBpynmgknYYXNRPyuanxuhqFhhakoW0bDla0Ccxn1FZaHbKDWihwuaTQxYmw3NW45KpMpJBHap4zlR61LGWCQsqS54HWo7sFZY5QuQxwfYUE7oivtUxzNYsD12/kaTKQ6AiOZXJ+Q0szxi4IAHPSq9u2+3Ck85xmkWQ8bxz6+1SWty0bqUOCojBXIA28U0BpByBx7UJtxz0OKlQgZx0pNmySGG1Vly/NRSW6KCFHBq0ST0NBQbDkUrjcUZDKYps9q1cjyBGO5zmqN1Hlw3bNXYsGNe/FDElZliMYUVIBlqZH90VKtQaocKSl7UAHg0DExT16UgHOKUDBpgOA5FTEfMD61EQQAaeGyBQDJF4apOwqIHpUgNBIZpHGVxRn5qCeKBFWaIkEAVSMP70DHU1qE5zxTRGud2Oaq4hIkxhR0qfgLzTVGOaSV8rx2qWy0iOScIxHU1iXZZr1ZWBxnGK2YQpPzYJqpqcShSQOaCkiSSEvbBgMgCsC9gEbZUcV0mnyB7UofSsnVIwFOB3ouikRWMhWEDPFaVuQ2CKx4SVQKDye1a9t+5tyZOCeRmgEyLVZ/IhGDyeAKrWUP2eAyS8Meeaf5bT3BnlGUXoKraheYQop56cVSQpNJGZfyeZcEg5APFU3FSSNk5zUTnNbJHBUldkLio81KRnNRkc0zMM0Ug6UtAC0UgoNAC0UUUAFIKWigAzSClpBTAeDS5xg+hpBSHpSEX9Ww8dvMOrLg/hj/Gs4HK5rRl/e6MCfvRtj8D/+oVmKflpoY7NApBS0wDNLSdqBQIM0ZpO9KBmkMXNKDTccUtAC0ZpKKGKw4HNOUZpg61LGpdwo6k0mx2NPTbXcPMI4FaBhyelLbII4goq2gATNZtmiWhAIAUC9OKx7+2khmIKkrjORXSWyh3ClSc+lO1S0j2iMkDsPWhMaRxDxMG3Yq1bW7SDnOByasPZSRz7MZUnrVsKtuhHtihh1IyioAFHI61GzE8AU159xOKjEhJxUl3H4oApM5pQeamxd7m9p+ZCVZeB0NF3JCwMbD5+wzU95cpbQKI15HpWOJGkm8xjyfWtbHPezNiSO3ew+zxjJAzkUaAyxWMjA5ZXwTWbOJrRg0RJ3DPPNW9FcSQTkcAkEj3rKa0Ki9S9dSNJekIMpIOanAFskYReo5qtI2x8gckflUtpc+YBvwQCRXPY1JIB5JZ2XlxjJqw5B2biMEcH3qK3uYjOYpeccfSpruHEcRXPynI963pK7Jex3nhtCmlKCOpNa+KyvDzFtMUkcZyK1a6JbnPLcZMdsLsOoBrz/AFNVnuyyrlx1Nd9c/wDHrJ2+U/yrgLh/LilkHL54rJjjuZNzZXckxdGIwMgDPNVFnkLFXQkDgg9a2NHu5ZLsrOuQckcfStC7Sxg/0iRQAc5HFKJZz1hdm2uw4OOelelaNeLe2YcHJA5rj45NLnIZcA49RWzpWpWWnbsyDBHTNXdEtHTlBWHr2tQaWh3OM4yB3qlrniyO3sy8EqjdwB1IrzLU9Yn1C4MkjHB4AJ7Uml0Gl3Oum8cxqxWPJHqCKpyeNZ2Y7CQK4p5sHAxmnLIRgmgL2Orl8QSXPzSEEj1HNOh145CkAgH0FcqbkDvTo5iW3A0nFMakd1Fq0D4Dopz3wK0YbyyICgDJ+ledi5kB4Y1Yh1CaNgQST6VLpoamz0WK+jtpAygYzkCtKPxGpXlOfwrgdP1CWV0zzgYINbhkyqsoxkZqGmthqz3OlOuuT8sRx68c1d0++a6yXG3HGCOtcbDqYCmNiMqavW2pBmG18c9jVRk+oOKsdoMEUhOKyLTVcKFY5HrWgt5GwyDWqZk4ssZAFJuU81Wkul2HB5xUNvcGRDnqDii4rFxriNPvEChXSQZXms24YscGptNbKuCc4PFUlcluwXi7sAcZqlHYpIXDMTjtmtOYAgkjpVOFhHI5Pc0cornkGq6XNZ6vcwOpADkgkdQTxUUNnlgWFd74wk02aAv5iC4U8AdTXGvcIW+UdKFF3N4WtqWrPTBMAUGeea7zwhZi0WcED5sY46Vxmkah9mfITjoc4NdXp+vQwO3T58dO1a8uhMmjrwidNo/KlCAHjFY8OtQyJ98ZI9auQ38UmFDjPTrWbiyGXc4paaDlQfWm+YN2KlgPzijIphYAUySYRruxmk3YLE9ITUJnAUHNIJ1bjdWftB8rMnxZqS2WiThWxIwwB65rxW4PIznJOTXdfEe+Zb2GDOBgnHrXATybnz6VoncaVieOTy7efBwSAB9KpECpMkrUZYBsUDGkcGq5OWP1q033TiqgB5+tUhMCDW5pt3HBZCEH55eCAaxQRkCtTwrDFceJYEunCwJ85yeOOtUI6SGzup44bS3jIWMcnHBPOc1y+rWiQ3jnIJzzj1rf8UeJzLfzWunERwgkBwOv4iuXZiVLSOXJ7k5qbDK5OOKbmlY/MabmmAvWnxj5TmmA1InIoGMJwaUNSsvNRng0ATA8U4GoVbinq1BRKMk4qUKRgjmoUPIrQtwsgwe9Qy0PtJCyhc8irKXDRvtPSqpQwy5HAzU5IZPeoaubRlY0Y5A6DnrUdzYrKm4HB9KqwTeXIFPQ1pI2V65FQ9DXRox2sZBnJJ9qrzQNGPunPYVuvwCQOaqu4BO5c474oUyHTMxUkWMM6MCRmrNsc5B4p8kqOcYOKglZoWWRBlQefpWyd0czjZmpaSEErml1Ab1hz03mqsMmJA3Zqnuz+7Ug5wc/nWTWpS2L+irGbdo2PXIHPftWnIoS2iZiUSOQ5z6Ec1iaLulZ0GQc8fWtR45Lu1a0lOJGYEEccA5xQotsTeho6QsUVlNez4MIJEXoR61j6rfT3Vq6qvyEgjA6CtHUpxDZx6bFjy4gBkdzjms9cLGeMnHQ1rYxOYa2ENuQVKkkdaqOOK1dVDCU7hj2rJJyeKLFXNTWGB8kjptAqoGGBRdy+ZDGc5IAqsJCRVWJLJIx1qtIR9rGehWnF/eoJiQ4YdhiiwDJJFKFV6imI37simled3rSA4BFUkIkhOJga0OtZYOHB960kOVBqiWExJgcDuMU+S6ubTRrC4t5QgEhVgRxntmgjPB6UWcQu9OvdObmRD5sQ79OaGBoW3ilJhHFqMOAODLCAmD6k9a1ZLgDTjdq0d7ZADzFRcuB65PTFcGCJFG05Hf3rS0HV20e9BYeZbSApLGeRg9cA8ClYDoLC10653TaJerFLKOY3csf0rD1i01W1d1u4HJPDSAYHPetC58Nu8x1DQbjKSDdsUkkH07Vf0yPxCpFveWu+JsBmeME4+pNIZW12TTk8KWotCPtL4yUOCD3yazNP8Q3+n7fnWWMHJWQbj+taPi+20y3SJ7SXM5OGi3Z2+vHSuZVsdapIR3un6zY6kxS3lNvcuABvbKk/QVz+ol5NUneXhwdpAGOlR+GLbztSa8YFYbNS7sOB7U2afz7mWU9ZGJ/DNIBjLvBFVJCImG7jnirhOBn1OK3NJ0OO5tluLoZJOQPaqtcSOXaTOMtjI4qIsByTmu/k0DT57cxtEVGD8wOMVxuu6BdaKBMziS2PcA5H4mnZjKe5ZlGCQw4HNXrDV7rTXCSEuuOP8msmMFXPBBHX6VZVty4bk1EkWnYv6tffbisgPUcj0NZRNStgAioW61CQ27iE000tITxVoTEJpBR3paZIoFPAxTBUg6VIwoHApDSk8UANJyadGO9MPWnqcLVCBzjioxy1DElqdGM80CHdAKM8UHrQeBQJDSaaKCeaQUDHZpc4FNFBoAM5NP6DA6mkUVOqYAZhxTFYYEwoJ60BTnkU/O5gB0oYgYFIYdsU4n5MCmA0pPFFwGE0hNDHFNHNNAOUd6VzjilAwM1GTk0CYo5qUAAZpiDilY4FAhHNNA3nJoOW6UE+WuO9BQ2QnO3tTI1LNjHFPVS7561ZRFReBzSAjEYGB3pzAmgcvTmGDTAjI4php5IpjGgBpNSxjJFQE5qxAORQItKCVA9KqzcsTVzO1Cfaqbc1IyE8A1G3WnucHFRt1qgDGakiGVNMQZbFSwjGR6UgIyMPj3qQffpkg+bPvUijLA0CHFajBw+KsY+XNV24bNAWLcRyhHtUbDIogJIx604/eIpFFeQYII61atpDj5ugqtIcNUsJyvFIC6pGCPXpT4znI6YqGFxIpXuvBp2Sj561LGWVOcipIHPzxfjUCHvTo3xcDH8XFJjQpQwSKpP3iSPrTpBuII6d/rTdQJHluBypzTshm+XlWAIpMtEqZKHPanIeKReFAHOetOQc4rNm8SWOpGPyEHjNMHy4xQR5gBJxikVcrTrkYqSA4UL6CnSAEgY6CgDbjA4oEWE4UVMtQA/KKljPSkUiTtQOMUA0p6UFoeo+bNIcBqRTgUZyM0DJCQQPakBw1R5xSg8g0ATqeaeWGOKhBoBNO5LRLkbqUnio1OWozyaEFhQ3NOAzTBjNSr0oEO6IWPAAqqWMkEhXr2pb2UpBtBwWp0CAWpJGMjPNDLRUSQk5B4FTOiyx4bqRVRjtU45waub1KAqeopFEUIMLYHSqt/C1wAI+pPWrchwpNQLIznao5Pf0osFiKG0itlDM29x2zTpG4LOeB0FK7rGeDljWdfXJCnn8KpIiTsJdagBlI+AOKx5ZC7kk9adJJliagJy9aJHLOpcVuaiapCcio25rVGD1GGo2qQ9aY3SmA0UtJRSELRRRQMM0ZoopALRSUU7ALRSUZpgOBoFIDQDSYGhakPYXEZ5wMistD8grR08585PVKzsYYj3oAUGlzSCiqAWlpoNLmkAoGTU6QsUz2pkK7mrUijUptxziobKSuZTgg4poBqxPGY3IPWkVMincbRDikqcpgVCRilcloVetX7CEb95HSqMYJYCta3ARAPWk2OKNCNulWlf5cCs9JMVMsmRwazNraGjZvi4UnpkV0WvWkF7o6XkQxInBArkopCG68iumtrvzNKkVmGCmcH1oTItqc7HIDbkkAnsSKx76fdIQDgZq9d3S28ICnkjgViNJuYsepOaZdhxOO9IrHPPSoi2T1pAxLgdqTQi2CTSjrTQccUoNIdzpb2FprVXGMgZrLXZGv73hjwB71eJlszuDebC5yCO2e3NWY5bGSN/tK4BX5TkDBrQ573K2lQzajcG2GCx6EjNS2SpbXlzbZAKcH61Po+oW0MRJXZKp4bOMiskSmfUbiUEgyHNRJXLTsaNzcKLtSpyCMEe9S2sX2dg2eJCeD2rOjQhw7HIHJrTtZllKgnj+VZOJomHkgai75+QjJPoa3mCSW8ZPIUcH1qjp8UV5qsVkSAJDya1NZgXR5o7dOUODk9hTgmnoU9jpPDk6rbeQTyDkCtwtiuT0NjJcJJGcrgZrpCJM+1bSbMGk2JeyhbOQk9q4K8BEZ2jPOTXaXKPIsinIBXiuZu4FitsnkgEmsbtlJJHNXF+LJB5eAx79xWbc6tLOpR3yM5xVW+ufNuCM8A4qp9+cAH6VaWgr6mnDM/BDEDHan3GosUCbiO3Wqw/doBnNVmJkc4HQ9alstIS4uZJGwzE5PTNasfh1v7Ikv5chsZUdOKy4Aq3BZsHaOlaF9r1xJZi1UgIAR07VSegNHOZ3Sk9gac0mBig4Xd71ATmrWpmx5bPFWUbYoqpHy3NSFyW2joKoRZSQlzU8RzKKqA4I9SatIcHPepZSReFwYMbTg1oWWqyspjkPGODWKcudzGmsWC4DEc5pNXC9jXub5Y2yrZz1OaLXWGj4B4zWEzseCScU0SYyQaSSHfQ7e08QlQF3A7eK3bTXopQAcj3Jry2O7IPBNX7fUZIyMNQ0JM9WS7WQZByPUVLb3KhiAetefWGtyDGX/AmujstTjuGBHB7A96Wo2rnRyNuXNQ2V6I7hkPAAzmmxzCRePSuf1zU1sZSkR+fHarizJo6O/121toiXlHIz1ridW8UyTZjt2KjnkGsO8v5blssxwBgDNUJHPNaoVi1PetMSXYk+5zVcSjNVmYg803dzWiSKTLwuWUYU4qSO9kHO4/nWcH96cr+9UxM2I9WnQcOR+NXofEVwvVzkdMVzganh8DinZWEeieHfFjMRBO+cnAJrsInMgDA5B714bDctDIGBIIOeDXp/gnWBf2vkO2XQZ5PJFZSgrXGdPyTTZkJXA4qyFGM01wCOlcs9hrcpiJiOelU3k8tyWbCKeSegrSkkCAL3PSvMvGniCSOVtPtZOAT5jD1rGCuzQzPH+q2up61E1m4dIkKEg5yc1yxOeTT25OSSSTk59ahY4FdKQmSDLLheSKgZiG5BBFJ5jJyp5pwu2I+ZB+QqrEjhICMYqKQBac12DwEx78VAzs5yaEgF3YNAcq25SVPqDg03tRVMQ8uzMWJJJPWkMhximZpM0AOJzS0goqWUhR1qWMcVDnmp0GUzQA/bkZqGRKnQ8Ux8E0XGyuODTwaa4w1ANMCUORVu0uCjjPTNU1GamVSpB7UmVFm3cR+dCJE6iqiTFSVbqKfaTHaATkVHdx4YsvQ1BoPEils55q9bT4GCc1hliDnNSR3LRsKlq5pGR0BkBHNKBGy44yayIr/AIANW4bmJ8fNg/WsXFpm6kmif7CgJbPX3qncwsUKxjK9zWisyldoOc1II4/JIiGSe3WqTaJlBMysGGFI8ZIPWrUwJgA6nimE5YqV5xnB7Usjt5J2jJAzWq1OaUbCW+pppSPK5yw4AH1FaugSz3WdRnBAm4QdMAda5CCKS9vkgIJLHBHtmu9gjW3hjhXAEYwAPpWvKkrmDbIbmTzbh2IxzTB8ykZolB3sfU1HHkNSQMq6naebEZM4wK5o47GuzlhM8DR5xnvWHN4dljBdZQeeAAapoVzIJ/dkelQhsE1dmsbm2H72JgD096oSBkb5lK56ZpJCY/zKZIcrTTkUDLKTjIHFAXGlgBioycnNKwOeeKCMLVIBpPFaNo+6IA9QKzTU1tP5bYPQ0xM0qaJJLO9hvohnYcSD1FOBBUEc0deOoI5FBJHqumfZcXll89nMc8c7CexNZwKsmQQQR1rWsp5bAsuwzWzHJjPJH0z0qV9Et7xDLpU6nqWhJLMP6UAZtnez2oxDcEAdsnFXJNe1KRNrXGB7ZB/nVSSyuIV/e27xEetQiC4lbEcDsfalYdxZJWkJLsST3JzS21tNeXKQW6GSRzgAdQPWtK08L39wQbhTbRk8u44/StVbiy0BDFpyia4YYMxwQPwPIppgNvjDo+kppFuwM0nNwwPOOw9aylAAHrRIWkfzHYs56k0DoKOoh3BKLnHzDJ9q6q58SabZW6RxMHKjGFI7AVx7MfOjA6Fhk+3eu1tNJ0qwQGV0YyRggtz9eoraKE3YyJvEt7dfu7S3KqeCCASR25qjJY6tqChZopCmeCeQMe2a6salo0A+SWAkHrgf4UyXxTpcSYUByOykDmraW4kzm28J3j2pmYiN8ZAIPNYTRPCxVwQynBBrvLfxHFf741iIVRnJIxXIamwkuXcDqSa5ps1jqZ7E1E1SPUZNZopiU00pNFWQxMUoFFAPFADlFO6CmrTieBSGITSEndR3ooAB94USHHFC9aRzlqBDQCWqdBhKjQZNSE4GKsQ3vSMeKcRUbGkIaTzSgUwnmpVHy0gG96UDmg9aUUxjkXNTysAgUHkimRfKN1NAJl3dQKAJI12qGPpTD8z092yAopQuFzQAwDFIacxxURNIBCc8CnouKRBzk1J0BNUgGOe1MAy1KfmfIp4AC+9ACjgUxjnilY4FNAyM0CHD5RmmgGRuelOVCxx2qwEVQAKQxkaBV96U0/FNOMUmA1MBsmkkcZIoB61GwOSTTQCE5FMJpxppHFMBo5NWrYcGqgBzV22GEJ70iSWU4THrVVzgVPMeAKqsc0iiJzlqaOaV6RO9UA+EfvQDUiDEriowCHVvU1YA/fyfSpAhkHWnxckUj8kilh++KALB4QmqknSrcnCVVcfKaYD7Y/MKlPEhNQQnBFTnkg0hkE33jT4DgAUyYcmoom2yc9KQF6N/KmyOh61ablgV6VRLA4I9atKxMYI6VLGTI3GKbISjow7GmRv19jRcnMYPuKCkWnPnIc+lNtCGgC5wUOPwpEOIh9KjtmxclemeQKljW5oR4JI9Kk2FcN2qOI/vj9KnGZFKnr2qGjeL0GrJlyDUiBSetNEahCCfmx0qOI9y2MGlYdyyUUrnvTAuRyOlMMwD7QaeX4zQAoOOKkQ8VCDkg1IDSKRMDTx0qANzT8nFBaJMAL1pM4WmAnbn8qUEkcjBpFXDfkkU5TTMYNSDAXmgVxwOTT6i3YOPWng8Uhhkg0uc80nWjFMQ9TxT1NRr0pyggg0xFHUJh9sijJwMZq7G4NqRnnGKx9aBiuorjsOD9Kmtr0EfeBBp2KH+WVBU8+9WYY+BnoKj8+LqeTSGR5cKgwOmaQXHTTIkm3qB6VCfNl4jG0E5Jx2qVYArAk5NTZCjgYpolyKUqLEhPU1iXrEsQa2L+dUU4PJNYVxKZHPtVJGU2U2+8ajJwTUzg1Xbqa0RzMN1ITmmZozVohgTSN92jNBPy0ARk80A0HrQKQC0UgNLVALRQKKQBRRRQAmaWikoAXNAPNJSjrSGXNMOblx/sGqUgxIw9zV3TP8Aj4kP+waoyHMjfU00Aneiil7UwEFLSU9RmpbBIs2gy1X4mxLj2rPgbYwz61bJKXAbtWbN4obdgGYZOKasfFM1DPmDBwMZqW0O+HnkihMGtRki4UVUfrWhKuVqkVJY8UJiaJLZfmFaCngVUtlwatDtQ2EUTA8CpEfBqAHinqelQaFlD8+QevNbkDsmkzEDI29fTrWFCCWFbt0ws9FyercY9f8AOaaM29TjLhyzdSTzjJqEDIAHerFyjG78tR659qesaqMAdOCaY0ysISSM8ZqRYVHPpU+0A8nk008celA7DDwQfegMSadjPWgDnpipuOxtAGQfZjlTjIBNTtbCOIJJyO2PWtDTYYLtHluCqiNeCOMgVkXl0ZJz5ZPlg8VrY5Lli0UWsTCVc784OOlULVANRlAPGMirCTBrdtx57VVtiVusnrg0mtCky80RKkqfw9afbYCnkg+me9LvUIo75pCAp80Ec8EVjqapk0RnjuUlUlXHINa93dzX1kHuDl1OCazppCJYiOhQVOhaWKRF5yM/jWtNXY29DuvCKr9gfABwQAfwroSvFc74OjeHTishySQR9MV0natJpXMLsjaIMORWDrtiYrKV1GRiuhJHc1m65NGNJnUYYlCAB644rKSSVx3Z4VM/+kOSeMnFSWsfmvleT0q6mhS3NwS58tAeSRVm4ey02MpafvGHUg5/nUpqyLimRG3KqPMOAOtVzIqEqo49aqS38rtubOT2pyzNIvzDH4VJqhVB3Ek9TTJP6U4EdBSSDigu1yg+eahIxVmVCKrmtImDWo5DgH3pEyXyacgytC8P+NO4rEqjLj2q0Diq8eAc1JvGaBkoYilySKiBJYYNTIAcikBGQOgqCZCDgdO9WWTCEjrUDcgg0EtFYHDVOjkd6gYYanIc0w2NCCbHUmtmw1B4mHORjr6Vz8R6Z6VcgYrghhg9QetIpM7rTNYA+V2yCcD6Vi66pkuJZt2STxWfFM8ZDKSRWnbypeIY5eo6e9K9gaOYlldRg9RQJldPcda1r2wgJO7PB9ayjZRIxKyZ/GtYyIaISd/QVGxwSKsNAmPlfB+tVnBDHIrRMVgBp6nmosYpwPNWInByKfjAqOM9Kn25XincLFctlwK6PwxqJ07U45CcISAee1c8kLGbArYsYlEoD1Lkti1G57Tb3EVzCJYnDowyCOlPbpXP+F71GtjbE8qAQK3ZD8prmnsK1mc74v1caXp5kVgJGBC/jXjk0jzStLIxJY5JJrq/H2qm81kWcTZjiAzg9zXKSjAxWUFY0a0K7Go3PFOY1Ex4rVEMYTTTSk0h6VYhpoFBoFMQtNJpTTTQMM0UlLQJig0tNFOpMaEqeM/JioKljPFAyQHFIWywppOKaTyKQx0gGARUXQ1JnIphGaYh0Z5rQhAkTFZqnFaNmMjrgUmWiSPMLkdh0qSSTcme1RyEZPtUDTc47VFi09BkpI5HSovMIqR3BGKgNNIlsmSTPWpkOCCCfzqkDjpUqSMCOaHFMuM2jTilIAOelaNveArgHBrGhcMME06V2jCsp+tZuJupm2djcnqe9MJ8tTkZ4war2c3noBnkVYB3ZQj2pR0Yqiug0G2U6lPdsAQq4Ax0Oa31OSx9KztMiMNvIw6Oefbmr0JyjN2Jra9zjasRS8H600cMDTmILUEZFUkSW7YBiBU5gHmAsOBUFqdrAmrE8ueRwK0a0JuRXzwyrGhiBMbZJAFc/wCIdNS6iSeBQDGMYA6itqQ8n3qnd3cVrA0jsDgdPWiwzh5Bh9p4PpWjDCi6Wsm3LE5NZ82GcknDDBHvWoHH9koMYJPSoYjJmIL5FQFjjFSyEZNQt1poYmaQmgmkNUI0LO4BUqx5HAq17jpWKpKtkHkVetrvJ2v0A4oEXQeOaaISG3RSNGc84JA/ShGDDIORT8/KcUhWLg1q9XBKRSgf9Mwf51Muv3CD5IIUJ7mIVlgkd8U7OT1oCxPNe3NyT5kpwRjCkgVAB75579aWk6ZbtSsMOgzTJJNq0gYs2B0psxVSC54x+tMRJHgqGPqOfxrpIvCF9cRo7XRAYZAJPANc/axhrb5jx1z+Nby+M7tIxCse4xgAEAYwK6ILQhl2DwLGeZJSSRzgkc1oQ+B9PiUsWJOMYJJrnz4p1lgWWLAJznaMfzoj13WpXCmNsMeoH/16qd0tRRWpc1q0t9Fg8m3xufkmuQuGJJNbes3MkgRJG3OByawZj1rhk7s6krIrPzmozT3NRmqRLENApaQUxAKWik60gHpTieKaOBQTQAlKTQKaaaAAaOtIKcBTsIegwM0dTQOlKKaEwJwKiY809jURpMQlTDhKiqQnCgUDEzQPvCm55pyjPNAEoPRRTxgKTUSj5qkJ7UAKgLPUrkBMUka4XdUUr5JFADGPNNUZag8nFPAwKAF6DFI74UignHNRZLP7UwJYwNoJoJwaQnCgU3OaAFJyacqk49KREJOTU4AAoAVBgUpNNJphPNICTfTCaQHmjGaAAck0w5qRMDOfSmsRmgCPB9KCAFpxOahduQPemA9Rk1ai4wKgjHIqxGPnz2pEiTnAqqASasTnOajjXLfhQUVpOGIpFHJpZf8AXH606MZBpgSYysf1qcjErn2qGMZdBU5P+sb2qbAVmPzmnwj5qYfWpIutAiZ/9XVZvumrL/6uq5HymmCGw/exVhh92q8I+erTj5RSGRSj5TVQfezVtwSrVWbpQMlVvlqzayjaU9apqfkNLAxEnWk0CLynk/WpJRuhPsM1DGcnHc1KwPlH8qTKRJE2IgD6UIqicSelMiI8nHcUITyaljNCFw7bgDnHWrAk24wee9UbZypxjJ657U6W4CsRnJNJo0iyzLId24HnFQCT5SfSoHuAU68io/PIjK9yamxTZZE3OSal8wlQQeKz4wzOBngVbG4Dbnik0NMuI3Ap4bmqsb4qQNk1Joi0pzT88VXjfFSA5pFJkwPSlJwajBp2c0DDOacDlRTAfmxTgDQA8DNOFItOoKFFKOtNzQDQIk7UuWHNRg8U1pDgCgRDqEQngI25Pas+20yZCCCcE1rxnIIPOalAGOKpMTZWjtFTBPOKm2gDAGKeeBTSaVw1GEEnIqvcSeWp9asFsCqtyUdTyCcHimiWZF5cbmIxk1mu3zEnrVm5yG96qSEY5rRIwmyOSTjFQNzUjEVGTWiMWMJpppT1prU0AoNITSCkNACUopKUUAFLSUZoEKKWmg0uaAClpKKQC0UmaCaYCZ5p3amiloGXtMGHkb0Q1nE5cn1JrRtj5djNJ0JGBWcBSEhRSikFLimMUDNSqOKYozUwHFS2WkNIxzVxG86MMOo61UNSW0hSUehqGaLQtyQrcqvOGFRQo1tJ5T9D0NXRECAyGmXC/LkjkHikXYjfkGq/l/PU5Py+9NApITQQjDkVPjmo4xhjUy80MEhDxTkPrQRSxglh+dAPQv2UZkdVqXxFc8x24ONvUVPpqrGplboAeaw7yVri6ZySRng1SMxDGsi788g9fxpMDB9TT7dWJIPQ80+SNVHXmhsFcrkZ6008U9iBUROTU3NEOAzS4x3oA4pcVI0dNY2hhtjvk74IyeaoTWrq7HHy544rQiuN9mkuCx6cGp2sg2myXbSAbMfKeproZxGS1mBal84PUVSjDrcgngGtKGdZGMTHAAqtchRcAqwwO1J7FJDiCYyM45xVyyUhw55BHQ1UhxIjAnoavWzosbM3GM96xZtFXJprZ5WjkVggHYjtWzoSWVtcO00qnPQE965lJpJnJZ8DPA9KtwgRr945PfNNStqXyHfrrFpbrtSRQAO1V5/GMcchRXUgd64qWRtuQSfxqlJIxPJNN1LiVOx2tx4kM67g5APOAccVS/t11VkwWBz1Oa5iOZhwW4qQz+9ZuTasUoJDryaaSUndtBPQcVnzRgjJ54q3JMCpA61my3oGVPBzQkN2RVkUK3HPNSwyBztOBURcOMiolLLID71ViU9S9JHtUkU0jcoNTDDRgeopqDCkHtUmqRTmT5Sao9XIrTmHB+lZsfMpHqapMxkiXGFpiDJJqSTG3ApiDC1RDJAcClUk5pq81LGu1cnrTYCF9i571NFINmc8mqs1NVyF60WAuGTIIqEnJNRrJQTmkJjZBzTVyOaceTQDiqJJY5COtWoZQcVRFTRnBpFI14i20bTk1ctZ1jnBbgmsq2lxzu6VpRGOZB2PrUtFJmrPCksBbBJI6iuYvoTDLuUkBj61tW921sTHIcoe9QXUCS57jtSTsNoxZBlBIDj1qPOVyatTxBf3XUeoqAW7Kp7g8j6VtFmbRCaQdaQnBINKOa2WxJMnHNWoTuxnpVWPnFW4cA4702tBI0U0W7EIvo4maEjJIHTikgcBwQeK6nw5dC20WWGchldSAD24rnpbB41M0Skxk9PTNcsm7m8WkjpdAvVhvI2ZsBjg/jXXaveLY6bNcE/dU4/KvPtJbcQG4IPFdRrllPN4YIDk4QMevIFJ6ol7nmEwLySTyHLyHJJ9az5+9aVw2QR0rNn6GoW4N6FNjUZNPc1GTWqIGmkoNNNNALSUUhqhAaSjNJQMKWkFKKAFAopRSNQAZp6HFRZpQaQ7kjNTc5ppNANAXHg08DNRKamUZHFJjQ8QAjNSq5iUAUyEsOgzirMwjKbl4YdqCyLzC3NQyHFOTIBpknNILkZbNJuzTScGkzTRLZIDSimL0pw60wRNG5ByKuwgTKAaoAYXNWrdsYwahmsWaFsojfYOCelW4Qd5z171XCebb+Yv31qS0uVZtpOHA596yZvujWtjmHZ3zViM+XbbapRMQQQavcGID2rSLuctRWZEDls08DDCmAYNWJFw0eO4raKMmTQjLgVZuYy0J2jgDqKqROkb75GCqASSapXGq6jqI+z6dCUhBIMzDIP0rToZ9SS7lS2Uea4BIzg1yOq6gbp9oYBQenrXQHwvJM/mXVyXcjkqxA/KtrTPBtlHbmWfLkjjJ9KfLdA2ef6fbRXc5MrYReTzjmpL2cFikYIUHpW/rNlBYGMwKAJASfrmuedVctnqTWMtykZ0hy2aYammUK5WosUIBpFNqTGaaRVgNxRkinYzRtJ6UASRXLpwDxVmO/UDBFUhE1OEJPWhkmktzEwzuFKbiJRksOaz1tM8mTA+tKVhjf7xYj370hlsXLOR5Sls9CKlSGZzukyB6VSF6UG1AAB7U9b+U/KOpoA0BEq4x1qlqi7URh3NOjkmk6nFOa3aTAdsigRd01g728XGHwDXoUdjp8ewNHGTgA8Dk4rzVImgCsjYKYxVmPWb138oMzOeRg960UmthM9KEGnqBiNAO2QKiumto7WQxrH8qnGAM156smsSj/VzAduf/r1btxfQW8jXQkQEcbieaqpJ21FFamddyF5mYk8knms+Zsmrkxy5NUJTluO1cnU6HsRnkUw04001oiBAKWiikA00Cg0oNMBw6UhozRRYQo4FNJzTjwtRjrTRLHKKcPvYoHAoH3qYx47UE4FITTXPGKVxjSc5pvegnmkpiHU4nIpgpc0gENSJ0qMcmplHFADhxQvLYppOOPWpoU4DGgZKTtjqox5NTTtxiq/U4oEOUcZpc5OKViBHtqNO5p2GK5wKSMYGaDzRnHFAgJzT4480igk1YjUAUgFRQBzSE84FEh9KYPU0XAUmkwTQOtOLALxTGIAPWg4FNzzSEkmkwFB60zOeaXt9aCMUhDWOBUA5kFSyHC1HGMkmqAsx9jU68DNQx1K5wAKQyOQ5zSwjAJ9BTM5JqQYWMmgkpuMzH60sY+U0h5cmnp93FAyWEZkU1Ix+V/ekhHzj2ofhiKQEDHCgVJGORUTn5wKnjGSKBEjfcqBuFNWJBhKrScLTAIR84q0RlKqQn5xV1v8AV0hkAGVce1VD1q7EMs/0qmx+c/WkMF64oXiQUA4YUh++KBlwHbhqn8wPCRj3qtnMQp8R/dNntSYySPIRjUo/1eR1pgGIA3rzSwsDx70gJCzCLK8H0qvztIJJJq5JDuVecd6rFQHIPBqWy0iBNxbPJFWo4jJyRinRqoGMVPGQO1FykhscXl/WpsZGaODS9sVDZaQ1eKlU0zvTwaktEy8Yp4PFQg5Ip4PFDHcnVqUHmogaUHmpKuS5+bIpytlqjU8VIpFAyQGnA5qIN82KeDzQA4nApAeKCflpoOKoY/PFNI5ozS4JpCFA5qZeBUajHWpMgDrTsIGOQagLYp7SKFOWAFVJru3jB3SgEds0JMlyQ+RsA4qvKQUPrVebWLWIlVYMe5zVGbXFJO1fbtVpEOSIrs4c5rPkbJpZrszNuPBqAuTWiRg2DGmk0E5pDVECU1qWgjNOwDaQinYoNADKUUh60UgFpKXNJTuAUopKUUXEAopKWgYUUUlACilxwaQU4ZPA70xFwHZpZ9WNZ47VeviIreGIHnGSKpUhgKdTR1pw6UAPjGTVgD5agjHNWVqGaRIiOaTHP0qYimhag0sXLGfJ2tVucA5yOnSsqMlG3DoOtaccyzWZAGWXqfSkykUyeSKAcU3ufrQDQDJY+uamSoENTA0AkPNPiBaQKOpqPNaOnQb5wccjpQhSJdRl+yWSxKcM/b6VkQxec24Nz3FS+Irg/wBobAehx+lMsGBU564q7GVy3HGAcDsKr3LgMVB6Vc3COEknJ9ayJZC7lj3NQzRLqI7ZoXkim9TT06UmBIAMUfjSZooKNHSL6SzkCyjMY7EVp3crXVwZImIhYfdB4NV5I0dwoXGKSa5+zIEIwcYFb3ONINPt4P7SPny4Uc9cZ9qdrVtBBOJbdiQxxjOcVnksPmJILHINPaZpVw/OOlS1oVcswKBG2TjIzUsQ3Kc5weKgjPmKFPTGOKmiOPlz07Vi9zaLK7FreT1XNWhIXjDA/SmXcZV+RwRxUcDYYr27VJ0LUm84gbWqNjnmpWjyCaqM+CRmkVYUtg9aTzsdajY1GTmmiGOklOcqTWbcZdyRV8rkU3yepx1q0zNpmfHLsPNWAQ+CKc9sD2p0cO3FFxJO5aiOVH0qQjGajjGBUhORUNmy2K8w+U/Ss6JMzfjWjP8A6sn2qnbLlyfQ1SZlJDbgbXxTB9ypbsYIao15h3VojJjoiA2asAgx596rRjOafkhcCgBsgHSoiMU9jmmNQSxM9KXdTaQmgLjwaeMYFQ5pwJoETKAelSBCMHHFQxthqtxyAjkUMpBHkEYBq5BNjvgjimRFT/DxUpjBHAxSYyfzg2AeTUsEhYlD68VnGNl5VqsWTkzAE81DKWpNLahWLMcg9qpTtsBA/wD1VuzWUksIOeRyKy5bZlyWUkA8009RNGLnLHjJpygg8itA6VLO4aJSAfWpToFwg37gR3ABroU7IzaM9cqQ2OKtwjO1hzk9KebF0+QjHvU9vaNCwzyD+laKaYrNHeaX4aE2nRzK5zIoOMnArWtvDSRoUfBQ9jV3w60b6Lb7DnC4Psa1awluF2jAg8LWkE6yrng8jNaGqoBpFwijjyyMe2KvYqC+XfZSrjqpFLoF7s8NuwVdhjoTWXMetbutxC2uJoj1DED6Vz0x5IrJblvYrMeTTDTj1NNNakiZppp1NNNAJmkNBoqkIDSUGkzQMUUopBSigBw6U1jSk0wmgGGaBTacKBB1pRxSZpRSGKtWISMc1XANSxnBFFikXIxuPynBH61FNIC+R6dKnjUNEXXqBmqbHLt7UirjxJ8tRMc0zcelGaYrjT1opaTHNOxA4GpFGTREm6nkbTikWiSNFcbScU8KY3GDUCkh91WUIkwM80mios0baYBQfUcighFcknHOQarDdEMHrUkatcnbnGKzaN4s2LZ/MAwQeOa04QDGa5yFZIWDo2SuMj1FbdpdpMuF4buM0k7MKkbq6JyuDmplHmKpPUGmqueSeB1qaMKGBzgA8it4yRyOLRE9kLpRvJ2A5IBxkVKJ1hUJGoVVGAAKWWXbDsU8k5JqkSe9XzEWsy9DOHcD1NdNAVaEBenTFcfatmQgdula1jqYWQJI2DWsZaEtamH43j8l4wOMZ4/KuHkkIYnNdt4+mDXqKOm0H864ZzkmueTuykiNzubJpoOTTsZzUYzvIp2AfS4zSUooAAtIUI6U8GnggmmgIPnHNJ5pB5q4pXGCKCke0krTuSVTKSuM4qMgHnqanBTdgKTnpU8cRHPlnHuKLDKiQyyHhSB7irUdsI1y3WrC7x0X9KCrbSSCKLgRxnDAVbQZAqj0cVejOVFIQSdKisW8nWrOQgFRIMg+lTSD5cjrVaQorKQ3zjBAHY1UU7gz01mhLBgibT6AVieK5oxDDHGQcckiuPku9RYhVMhAIxgn/GtC4aQadCspJkOScnJHNFRu1ioLUoSNkk1Rc/MatSHiqjnJ4rBGjGE0lLjmlxxVogb2pDQTSE1QCHrSim04UAKDQKSlBpMQMeKReuaDzSgYFNCaFzSjk0ynLxTGOJpjHJpWNNzSsAhpKDRTYCg0ZpKKQDl61KOBUS1ITgUACqZZAo7cmrajAOOgqO3AijaQ9W4FSMdseT3oArStljTFGDk0E5cmlJ4xTAaxzmkBwKQ0A8UCFJpU5OKaATU8aADJoAljTAyaViAOKA4Ax3puCeT0pAID3NLkHgU0+1KMCgQHpTCacWFNAJphcTmlFO4ApoOTQMU0E8UHqKZI3FICKU5IFLGMAUw8tUq8UwJ4xxTnOWApsZ4oJ5qRjDxJinsf3DGogcuakY5gI9TTJKwGVyalUdKaBwBUgHIpDJ4hjJ9qjdsuTT1OEP0qEngmgCEnMtWouTVQcyE1bh6ZoAlk+6BVWU8gVZbkVVl5ce1NAEY+erjHEBqrH97NWJOLcn2oAZAcs3uKpvw5+tXLTk59VNVZhiVvrSGNzxQT0NJ/DR/DSGWYzlMU9eI3+lQwngipwPlI9aljJycWan0FQwscqR3NPkyLcLTLcZdF96Y0XWkOCD6VGWBIB61JNGwXpn1qsQevvioZaJgSGqVDVYEgYJp4Yg1LLLQbnrTgargk81IDSGmSjmnA5FRg8UA8VJZKDnipAcVAG7U8GhgTBqcpzUINPU460WGiYGpQeKgB71KCCOKktDxjeDTi2CaYDigkU7BcfupCaaCKa8gyMGmkLmJwe9OyBjmsu41aCBcK4Zs4wD0rJutYmmBCHaOnvVqNzNzOjn1CC3+84ye2ayrrxEQSIkIHqcGsF5XY5LEn3NMJ4q1EzdQuzapcT/efA6ccVVaRjklic+pqPNGc1aijJzY7qMk5+tMJBNGeKQGnYLinFNNOPIptOxFwoooosAlFFJTuAGkJpSaYTSYxDRRRSEAooFFABSikopAFLmkopgLSUUUwFFSwqXuEAGcmou1XLQCNHnbsMD60gIryQTXDEdFOBUAFKCSxJ60oFAxuKcKMUY5oYEsY5qwKijHFTAVk3qaxQY4pQvFKKUUrljjGwg3AcE8mn2MxgkYYyrggigyMIinYnNMQlMkdTSZQjjDH60gpcZ60lAx6nFSqahFKScDHY0CbLMYLNgVt2m23QyvwoGSTWZpUD3dyEjXIxWhrVnO1uYLNtzqMugGTTSM2zl9Quxc3pkByCSQas2MgBLE9qySCknlSAq6dQetSx3DRMR2JwfatLaGTZv3EmISPUVnHucgHPerVyCLONm43DiqWc4+lQ1qbJ6DgeakQ8VDmnhsVJSJM0maaHpN9IDZs3kaRmY5AFRzCUzFpASOxosp1iJLdDWnDd27hkdQQykDGODW1jlMaRW3jnI7UrNhsVIYZI3wwypPBqWa3EQ+Y5IoCw+0OWHuKliHmTHb1B5HtVe0BLhexOM+lakhtrFCsTCSRgMkHODWMjaKuRanImI4wQWUcmqAbDbhSSMzsWY5yabmszoiSmdumTioTyc0YzSkUFjTk0gXmn45pVWmHKCrmn7OKcBSgUA0iIx5ppjAqYg0hFFybEYGBQaeBS7aQ7FaYZjI9aht49pI9avPHlRUewKc45qokMqXaAxk9xVRT+4K+9XpuVIqi67Dj1rRGEtx8f3acSAOaZGcYzSzDjPagkjJGeDxQcYpvSkyaoTEoNFITTZIppR0pmacDSGPXrUodhg5qEHBp4OaRSLcVxtxmrkVzGQAfT1rMUVIgIaiwXNZfKlyAcfjUEyNAweI5X1qON8LkHpUbXO7K84zyKTQ0zctNTSSIKz4OOcmpjLEVLAb/AFANc0xljiMqoSg6kVPbPOLeS6RsqgyynnipsUzTbVWD7IkG0dCAKu20xkAbdyeorjpbxpDuQ4p8GoXEZ4em0w0O4ks0mHLgMaLbTDG+0tuyc1yw1CaVAPMIYcggmrVlqd1DIrFy/THehNoLJnr3hkhdMEGOYzg/jWzXNeEtSiuLFQxCyN1B7kV0oOavfUxkrMKayhlKnoadUc0qwxNI3RRk0dBI8i8fWJstZMgB8uQZB7Z9K4qY5Jr1PxtHHqFuQcAnlD6e1eW3EbQyFGGCKyg02zVp2ICeaQjilxzQelakDKaafgk0hU9xVCsRmjNO2k9qTGTQMTrTcHNTiAnmnGML1ouOxAFIpcVIT2puMincLEZppp5FMoEFKBxQKcB8tAWG05RmmkYNKpxQIlAzSkENTVbFSFwUwBz60FD0lIUqD1phxjcO9R5Ip2fkFIq5GRyaTPNOIzTSOaaJFFLTRRmgGTQybGz2qaXB+YHg1TBpwkO3BPAosCZJuqWJip3VXByacr84pWKTRpCTzFUnr3qaGYQPkdzWYkpBxninGch+tS4tmikkbkl0smCq4PtUlq8kcyyjp3+lYAuWHO4AVZhv2jADOCKn2bexqqsdmzpDfNJIsUZzk847VYEhEgQtk8Z5rAhu0dsglW9c9asRzSGYMDketQk09S2oyWhvsR654qFjyarx3PUMeKl3BlyDWqZzzp2JbRgJgD3qSXMUokXkZOfaq0ZxKrCtCRAyE9c1snoczWpzvieYXEqSKSRsA5Oelcw55NdDrkcglEaqSCM5FYEqlWIYYPcVl1GRZpuMMTTs00nmrQhaUU3PFGaAHilBxTQRQWA70ASbqjeU4Ippf0qNiSTQImhIDhvSromA5PSs1CQalEhIxVDOgtLSKezlupmIjTjOcc1XmxDOkLEFJBmNh3FO0jWEtoJLWdQ0cnOOKp310Lq9R4xiOIYXPpUgTvbqQCDzSrhFOT0qETjHWl8wNwOc0yS5bW1zfTeVbxFxgcgZGa6DTfC0FpIJ5z5rkk8Hjp6GsTT9Zn06GWKALgZOSASPx/GiTxbfEYUrknkbelap26CO1js7cYCwIR7qM1xmvyKdSljUYCnGBVceJNRkkVA4GTjgdqXU+bosTkkZJ9aym7mkTOk+6KrEc1bmIGB3IqswwazRTGYppOAaeelRsetUhDTTaU0YqxCUtLikqQF7UdqKQ+lMByDJpXOOKcgwuajY5Y00IB0pQaTtRmhgBNNpxptABRRRQAZoHWigUgHqKcBvcL6mmA1JH8r5oAsOcssY6AUXJwgWkU/NuNQyyGSQ57UxMaB3oalAwKaTQA0mkHNL1pQOaAHxjpUhbANRr94elPHL+woQDoxuIJ4FPYjoDSH7uBTeAOtACjimk8cUFsikUEmkFgAyM088UHAX8ajZ8mmSDNzilQGhVJOakAwKCiNzgiopDxUkx4FQnkUkA1alFRr1qQcUxk0ZwKG6UwGnE/LUgRqP3h+lPB+Qimr1JpCcHFCAXGOaevJzTCflFPjB25pASHhT9KrscqasE4jJ9qpg/u/xpiFjGWNWovu1WjGATViI8YoAkJwCarE5c1PIcKarg5YmmgHxj5qsTHFqagj+9Ulwf3GPUigAtOn4VXl5cmrVsMIfpVEtkk+9IYEYWm9qd/DTaQIliOHxVk8KD6mqkf3xVs8sq+nNDKJScqF9qYh8u6T0IprtgirMYSWMHHzDpSBlyQGUBUI5OM1Tk3RllI5B9KmhkwVBJ+Ugmi+MUjmWM8HrzUtFxZWByaUU0Eg4FOBA61JY5WwcVKGqJcdTTx2pMESBuKeDUQNOBpWLTJAaep4qAGng0hpk4NPFQqeKep5pFJk+cLTo3wDmoS3rTDMFUjPWiw7lkzYzzUZn561TkuVUEk8Vn3OoHdtQ9KtRIcrGrNqMcYILZIHrWPc6nLKw2tgZqkzsWJJJzTa0UTJzHlyxJJySc80Z4poPOKKtIych1IaAaDTE2IaM0E03NMQuaTvRniikIXtSE0ZopjCiikJoAKSig1ICGmmnGkNMY2ilxTT1pCFooooAKKKKBgKKKKoAooFKelAAAWYKOSTVm5YRqsA6AZP1ptkg3mV+AvT61HIxkkLHuam4kIBk5paBxSe9K5SQClAzSgZp6ryKGxpakkYwBUopqipBWTNEFOFIBmnL0pGiFpMc04ikAoGGOKQindqaRQAUAEsBRjI4qxbQl3BPAFCIbOl8KwLDMCQMn1rF8RXNzb6689oSNp5HUEZ5rSs78WUJlPrgfWsp42vnkkY/MTkVcUYNjbm3tNdtxPbYS8A+ZPX8BWA0ckNyUlXBBxg9Sav3cL6feFrdyGBzweDWiZrHXQPtIFvcIAN2cAn6CtLkldGM2lIw5GMH2qkDnoa3dM0xykluSCgOFYDgg9xVTVdJawceWCyHOSKh6mkWZ2cUu6mE5GaKmxdx26kzmmmkBo5Quau8A4IqRCwdSM9RTJo8PwO1WYI8AEjtWpgLfmVkBj7YJ4psyS/ZQWbLdc0TTEcA57U+F2kTbJ0x1rNstK4W7BLJmP3u1Vo5GHViee5zU1zcps8qNSAOM1SBx3zWTdzoirI0MZGaTFRQThlCt17VPjmoZaExRinAUuM0FjAKeBRilAoKFFOApAKcBTExMUYzTgKXFAiMLinAUuM0HgZoENJwKqytjmnySZbA7VDN2pozbGY3DrVeaMEEdxyKnVvmxRIuV3Dt1rRGLKIBBwe1PkP7sUsik5YCgENHt7imiSHrSUpGDig8CmJjTTDTyc000xIQ0opDQDQA4GngntTBTs4pATRsR1qxG6t1HNVk+YcUqttyO56VQGiANuV6VXmUA5NPjkITHfrQQGBJ5qGNFnR5txMTKGVuxFbF7Hbpps8dumHkBBFc1DqaWbFdvU9fSi/1eWZAY2xvHPtQW3oZMZIyp6g1IGIxj1qI8knvT4+etU0QmacQHlKR1xV60jzMN3SqFsPlA7VohwrAjvwaybsaI3rLUWtWRY2I2kHg9a9O0u/S9tEcH5sDIrx2AgOGzziuo8Pa2bK6CSN+7PTJoU7LUHG56QTmquoyJDZyM54ximxXokGVOQRkGub8Vaqy7IFbjOSB3qXVVrImNNp6mRrl3HdQhF4Ixgj61xupWKyAOVwema35C0zADkngD61a17TDa6HC0i4l6jjqOtRTTvdm00rHnc1s8T46jsagOQcEVtTKHXOOKpvbAnIroRny6FEbg4IGRU2Cw5GKmFuQfalICAluKslRK+wBTxUQADdKnMyliB0FNAVm460riaAuQvSomck81YMeVqvJGRwKm47EZOeBToxkHNAjbPSpo0IHPequCRWkUg1HVyVciqhGCaaYmrCCpF+7TF61IOFpiI3pAaVqbQSPB4pwpgpwNBQ6kzQTSZpAOBzQRk0zNPB4poQ0jFIae3SmGgGJmkzR3oqhADinBqYBThnFNIV7EgYA5J4p4jlkXzY0JToT2pYLRplLMDtHet7SzAtjLYsByMoT1zW0KaZhUrWKmm6PHdyRq78sBkZPWteTRdPtzsLE7evNUYreaxuMqSQOhq4wa+YlWxIvOPWuuEInnVK8k9CuNCidybecKCc4JJqZNIvIsmOVX44ABqWGUBtpUoRx161M0jkj7wHY560SoRaFTx84O1zLkklt32zqY2HBB71ZtrvAGTkHr7VskWuox/Z7pBn+8MA/nXNanaTaNMCcyW7dHHQD3zXFUoOOqPVoY1VVZm5DIHwR6ZxWvGfMtyR6CuStLvO1lbOea6nSpRcxbT1I5HpWCutzoklujkp/ERkiWIRgkEjJAOaxp5fNkLepps0eyZlIxhiP1phGDUozuGBwM0hGKcATzTW61QCqM01hg09DimucmmAKuT1pZIwBmhDzTpCCvFFgIgKaRUgGaXZTsBEBR0qUIc0GFs8UxXGKTuz6U8Eg0LE2c4qQRn0osA0MalDEDg00LinDrSW4Gno2nzavcmJeFTBc+xOK6NfDOnwthst2BB61g+HdWTR7iaRwWEgA4PTHOK0m8XKXLCEgA8A4PWtU9BM1RoWnRwPIsZ3KCck5rkLvc9wwAJOSBWyniSS/lMCrtDDngVluQkxkPUHgVjPc0jsUniKuRJwR1B7VBIBnip7iYySszYycdKrkc81I2RN0qI9alkOKjpokbS0lLViDtSUE0maBjh1o6tQKUDnNADycIKipWbjFNFAh2eKb3p3am0AKaSgmigkQUtJRQULSikFL0oAcOtPXk1GKkSgCXOEqEcsTT2PFMB60CAnimE0pNMpDHAcUopBT1GDzTYDl+6PWnqO9MH3h6U8GgBxNRMc08nihBnk0gBIyfm7U4EA4FJJIFXavWmJknNMBXPVs1GAWYGnOdxwO1SxoAooFYcgwoprGhmxxURPNIY2Y5xUfaiQ8ik6inYBV61IeKiX7wqdh0oGC9KcfuZpg7CpGGIhSEMBwtMJy1H8NNB5oAeTnFSoeMVEOTUi/eFICST/Un6VVPQCrMh+Q+wqsetADgMKAKniqBTk81OnWgBsz4BFRIcmlmOWIpi8Yp3AnU4NEhyoHvTAeaCckUgLUYxCT7Vn5yT9a0BIEtmJHUYrPA4NAAD1FAFJ3NKppDJIwN2anJIYEemKgjOWwKlYhUyetJjFJ3Pg9KeshhbK8io43XcSaHYFuKEDNOJlk2lepHNOm2o+0Lnd+lZkbtHOrBsDvWiSLhEK9Mk5oYR3IGUKxPYYppIHSrc0QaDcOo4PvVQjCj9azNUKMkZxxTlPao8kDGaATQykWARRmoQxp2eKQyXdShulRBqdvGKQE6uAOTTjIMZBqqZM8Ux5Ao5OBQkVexZMxwfSqtxcqATnn61UmuyxIXOB3qqzsxyTWiiZuZLNO0jHnioc5OaSirSsZN3HZpO9FFWRcXvmjNJmjNSAtGaTNITVABNNzS0UAAo70dKKQBS0UUDEzRRiimAlFFFIBM0lBpM0AOHSmkZNKvNSKhNaRimSyLFIRg1YMRxmoGBDEGlKFgEooorMoKKKKYBQAThRySaQdDVuzjEZNxJ90A7Qe5ovoFh8xWGHyV6kcmq2OlOclnJJzk5oqB2DFAGeDRmlBoGgA5+lSKORSAc59aeo5zUspIkFPFRipVFSy0AHNKOKcBQBQUhSKSn9aQDJpFCY4pMEmpRGxA2+tSCEry1CJbI44d3J4Aq0uM4UYFSNcLNAsATaR/F2NVZpRBhF5JHFWkZNlqNSwwRkU6Im1kww+Qnr6VWsZyZtp75rYSFZU2sOD3qkjNsxdewuJoiGJABFZtsftDAKNr5GTVzxDGtoQI2J45ycg0zSo90CSMuCep9KTEblrOQoWPIC9Dmr8bxzLtlG4HjmsuNgBgVZhLFxnpWbkapGdqfh6a3bzbdS6HsO1YrblYhwUI6g16JaMpQK3OT35qO+0Wzvl+ePDdAV4pqZVmef03I9K6S48H3Ck+RKHA9ATWZc6JqFtktauQOpA4p3ETm7CzhSvfNXryQO6NGNqkDP1qjPiUo4XkHk1cLrIgUEVb2MrXKd6pCFojnvUmnljAS44zkGrYsI0UPK+AecZNOeaNoxHGm1R9KybNoRZAY0bOR3qJ7ZScjipwO1HQVlc3SKJiaNgwHQ1eHIB9qY3JAqRegoZSQuKBSgUuKChMcUUtGKYCgU4CkHFKKBMUHFNJ5oJ5ppNIB4PFMlfCmjNRSkkU0S2Qg5Ymkk5FOVDmnmPPFWiGrmexIbNSiT5PrS3EDAZFVN5U7TVIyaJzjOPWoSNrn0pd2RnNNYkjNBLEYZOajJ4p2SaYTTIG5pM0E03NUgHDk0AU0HBpc8UASAU8KCeaiDgU8NTAeQR0p8ZAYFuaYr561PEiucE0CLUYV1DLRN8qFulSQRBOhyKjvgShC9ahlIxyPMYs1RkHOOakBwSKTvQMaRhTToRzSMMipYhiqEi7C+wAVaR8kE1nxnJqeNz61k1c0RpRzANjNWlkIwQTkVkO3yhgatWtyHABPIqXG5adju/DWu8C3umxn7pNZ+tTGfUHfdkE8CsKNvMICsVYHIIPerkc5uFBc4Pf61iqdmXzXN/wlp639wZZRxGeB7ip/iRMIba1AwM7sj24qx4YP2RTIOjk5FZHxBmW/vLaNDgRId34n/61dStsjFp8xxjJlNw6HmoSpBHFWZTswnYGglTGDiqSKvoV8DHNRSKJEIp7yLvxmmjvTtoJbmfNH5ecCqqyGN93YVp3K5QmsqQdaQmaqYZAR3FNMYJyabZEm0XJzUxHFSyktCHYopCKe3FMzQVZIjkHFVJOGNW5Dhapufnq0ZyEXrUnbFRr1pxNXYzuIRmm4pxNHWkhDc4pQaTFOoGJmlzTaKBDhyafTAaXIoAWmmjNITQDENJ1o5PA5NXLS0Od0nTrirRm3Yht7dpmxjAHU1orZxouSCSPengqowAB9BT92RirijCU3Y0IY4Y7RFIHzDJpY4Yt4ZTg/WqhcmNBngcVJETkc10QOGo2zSID4DcnOKpyhrS8Mi9CelTlmCBh1HNOuoxPbRzpyCMH61snY5pK45hHcoJumTg44wakCGSMRlgCpyp9aoWk7QS7W5jbgj0rQ2rG4UtlXOUPp6Vsnc5qkbakYmBJDHa68EVakeO7hFtOoeKQ4J7j8aYYknyJBtkHAxxmoonVWKnhhxg9qJRTQ6c5Rd0UbzRZtMf7XZ5mtyMkDkgfjWv4cm3yFc4BBP0p1rdtEdpAZDwQeRio5IY7LUop4iRDOeoPAPpXDUp21R7WGxLlozmNaiVL+TGAPMJxWcwrq/Fv9nvMHiUh8/MM98f41yhNcbVmdzQsYyD9KYRzTlOMj1pp60AIDikPWnEUhIFAAKXrTdwPAoBxVCHrx1qQYNMDAU8Sp0xTBiheakAx1FMWRc8Cp1mwMBc++KCRAD2XimmpTKSOgA+lQNICeKLlARzRtUDPWozJyBipoLaa5PyD8cdKErgaNnZW+qW621u2y5xkgnPfnirMfg6YgeZMAc9MGpdFtrTSLlrue7jZ8bQBkda1v8AhItPjzmYP9DWi0QnqZ//AAji6ZbSXYlBZR0ye9YjlpmPqea6DUNbt9QsZILckdzk5rnkfy8HvisZ7mkdiFo8SZYHiopCAeKuXBUxFh1xWcxJqEDGPyaaRxTj0phPNWhMTGKbmnGmnrVkgTQOtGKUCkUOAyKOgoHShjQwGk5NIKKBSELnikozRmmISloxRQxCGlFFApFB0ozQaBTAUGpEOBmo8U8cJQArHimg0hOaTvQApPFNzzTqbjmgCRVzz6U7PNNHSlHUCgBwFPFAHAoNIAI4prybVwKVjgVCTljTQhQCzZNSjhcd6SMU8Lk0MY1Ezk1LnC0HCqQKjBypoARjzUZNPNRMaQEZ5anEYFIBkk04npTAaPvip2qAD5xU8p5AFABjGDT5P9UKGXKA0YzEfakBEQSmaYBxmpFOUI96QjigAXlhUo4YVEnDVIDwTSAUnKvUFSE4jc0yMB4+vanYAj5apweT9KijGAc1JGczAexpAQnlj9aTpSnqc+tJigABwakXkimU6I5f6UICaVttuF9TVUfdqW4J2gVED8tAxp60KeSKD96hR81AE8S/NmpZYcwliQATxVcOVpwkaSMxk8Ace1SMVcAYoGc5pIgdxBqYxkITjihbiY0MNpbuOcVesbnMGAOh6elZgyDntVrSTvnkU9DiqktAjuaDTZfdxg9qqSkZ3L3OCKuGIxyMPTrmlS3O7aVyGGQa576myWhnBj1J4pwY1NcWxiXIGQecelQAcVVx2HA0E00k9KcATQMM0EkDk01pFTr1FU5bhnJA4FNRJcrFh7sIcAZPSqskzOTk8VFknOaXqK0USXITNGaKKpIybCjNBpKbAUUtJRmgYZozSUtABSGloxQSJRSgUYoKADNAFKozT8UAMxSYp5FJigQmKTFPxSYxQA3FIRinUhGTSAYRTSMVKVppFMYxTgiriKAoI5FUzxUkUxC7T07VUXYhlhmAWqsnJzTmbI61ETVykmikgopBQOtZWAWkzRg/h61LBbNPIFXkDqal6DSuwtoGncgDA7mrdzC52RoMIo59zV+CBYYQgHPc04qPSs3I64Urq5jmJ1wMGmmOQ8gcVrlV7rUTRjsOKXMX7FGWVcH7ppAzddpFaRjHoKQRr3UUrkOiygJCOo6U9ZgOCatmJD2pv2ZDxjmnzC9myNJlPGeaspzyOlVjYtyVbFLGs8QwOR9KTYezaL4XI4oKY4NFpcRyPschWI4B6mrrWxxmgl3TKBGDinKDUkkeGp0S5fGO9IpslhjCrvbpUMs29zgYA6VPeOI41jHXGagtLSS7ZvL524z+P/6qpIwkxYzzmq8x8y5C+gzUqHDAdc1XAYXfzAgkcZq0iGyfTIy98zHOBwK6GPB+VTk1S0zTjECTkZPU1pGSC2Uxxcv0JzmqsStTJ1GzR7gPKMhegp1vbxMgVMADnFWpVMxBYZqpJC0LeYpIFS0UTC1aNvarEceCKLC5WT90/J9TVuSJUI2muZp3N4skgO3FW0kyQAapg4b2qUNjmlqaWuXVkIHWhgrj5lB+tVllx1qVZAe9K7BxRwsk4hQqBknj6CrOmREk3Dn5B2Pc1TkjJbJGPrWmB5enRqOB1robdjGKVwmlaRyOoz0poGMUitgVJkYrBu50pJIQdKDS0YoGNAyaeBSAUooGOFFJmlzQUApaSjNAhwpwpq0oNAmBFMNPJphPNAAaaUzThS0xWGrGAc04qBTgM4pxQkfSncViu6A8HpVaS1Vugq6wxUWec0XFZMzntGGSKjNvLtxgmtNmDABeT3qASMsm0rVpk+zTKBhkjBLKcHv6VA3BxXRwmORdrqPoRVTWNMEaC7hGUIAIHY1SZnKnbUwyeaTNOcYNMBqkzJiil7U0GnA0MQHinA8U0nNAOaYiTNWrNGY7j0FQRoCeelWPN8tQqdPWgZfSRV4JqOZgysx9KqI7OT3NLcyGOLHcjFQMoA/MfrSZ5pAcZpAcmmIkHNOU4pq0A80ATo2GHual3lJMHoeaqBsVOx3xhs8jg1LRaLasJFwTTY8xuR0PSq8L4PJ4q399gwGKCky1bXBWQZPQ1pwvslK44IyPrWOq4Ib3rVByEYdjyfapsO53dkfI0tJRwQCf5VxWsag0t9IzMCCcA+1djYu02gybQSVBOPauBvjHcIZEOSSfwxTha+opMqbvNl5OBmiYhE2g5qsZAh54xTXlVlzu/Wt1Yi4DJbdUmcAiqy3ChgCasD94uVPNKTVi4u4koVoCM84rHnAUnPatM5DHPQVm3HzSH0rNMqSL1oNtkpHc8fSps/LUcUgNlGq8bMijzAo+lDRSegHmombDYFDSEnjvTT6nrRYTY2Q5WqrDmrZ5Wq7j5qaM5DAKQ9akA4prCrTIsM604CkHWnAUbCEIpKcRSYoAKQ0uaSgTEzS5pKO1NAGaTPNLRjmiwmS2yAuGPbmtANgDHeqsK4UetTr2qkYTZICTT+1MFOzWkTJotwAPEc9RUkYwaprIU6dO9X4wGAI54rWLOeaLUeGUA1JZYjMltKfkc5U+hqCM44qdlEiccEcg1ujlkrFa7tjExUDnJpUkc2pbq8fIHrir64u7chh+9TAx61TMZhkPpnkVSdjNpNE8Mq3cYKthhwD7094ftLZYbLgHHoD+FZLs9lOZQCYZDnA7Gte0uo5gAxGeze9ap3Rk4WKwvTbMFnjPPcDFattJBqNq8KkYByDnkH1qG909bmPcvLjp71kWdzLYagvBAJwQfSokrqxpCTi7lLxHCbK8SJmJ3gkMTkHmsl1ZCARyRmu/vrS11aHyZ1AyMq44IP1rhtT0+60m9MVwCYc4jfHBB/nXDUpW1PVoYlT0ZXppODSk0wmuex23uKTTS1HWlUZNMZJDCZkLBgMHGDSTRmJgCwOR2phJGQCR9DSAk9ST9TTATJzSg0tNoAcGbtTxJL68VHmnAmgkUlz/ABVJDndk84qNetTR8A460FD7m485QqqFI6nAqEPKowrHPfBxTZioOGOCTjNdlp+nQwWUZkiyxGSSAe1UmJnJrFcy/KI5GJOetTx6RqEhGIGAPcjNdmBChGUjU4HYdKPtdsoyZkA6VehNmc4NLudNtXmuRwxAGBiqhKkk4roNZvYL3TDBFKHYMMgHoK5sdxWEtWax2HSOCm0d6rSLipwMmkKbqhDZTPGaQgYzUsqbWqE1aJYw0lOxRiqJALwKWlpppFBmkJzQTSGmAd6BR2oAoEBoApwGTTsYFAhhFJTjTTQAUUUlAADSikxSimMeBRnCmkFB4pWAb3paSnAUAApcUlKATQA5aAPmzS9MUoHANDFckB+UU3rSnhaaDxSGJIflqMDmnsc0g5YCmIljGFJqRB8hY00D5AKe5CxY9qQxhOcmhRhCaQZ8sH1p3/LOmBC3eom6VKaYRxmgBn3VpM5oJpozQBInXNPc5ao1NPHL0AWMZjApE+5IvtTk4AWkUYmK+opAQRnBIoJySKaBtYj0NKnL4NJACfeNSE4U0wcOfrTpeFHvTAAMwvUUfAx7U+I5QrTBwaYE6gBSaEGG3j0pF/1ZpUI2EVIELHLGlHSk6uRRnBxQMDTkOGJpKBwM0xCTNlhTQflpG5agUDE704cHNNpw9KABjk1InAzUZBGDUg+6KkCSLl8dM0Ssyt5eeKYGwwxU8gUoMkZpoCuThSKm0wlJXYdQM1G0Z21ZsYiIpGAySOKHsC3LH9pK8gk2kjGHFNOpyqAF4cHgkcY9KhWJQiuBlScEelKyKCQuMjnB9KwsdC2LY1BJGKsvBOBSy24Xp35qskKhk3dCetS3d3HGQFbJA9aaTE2NMYUEtwBVaW5VAQvWoZrxpOAcCqxJPU9atRIbFeUu2SaaKTNLmtLWM27hRmiimIM0A0lGaBC0lGaM0mULSZozSUAKKWgUCmAClAoFKKRNgApCOKUUHpTGEfNSkYxUUXepSelIBuKTFP7UdaYhuKQjJp+KCKBkYFLtFP20bTQAwjIppQ1LilxmgCoVpuCKuGMnoKiaMigRATgU0c09hikGB1OKQxoGKdgg+pNT29rPdsFgiLkkAkDOK2k8M30CiWWBmBHAAxii4jGgtJJuSMKOtbdtBHbxBAOepNNWCSNyhiKn3qyqFlOATjqfSs5XOila+oxivGBz3qJpAOO9SsoDEHqO1RtGp5rBp3PQja2hC0w6Bc9qQyYXGKlMajoKYy0bDZEXGzpzUe4HkVIQKbtA6UXAaCM80uRmgCl280XBIljKEYY4qUQKRkEEe1VxGSOnFKEcD5SfzoL5UyR4CMMVyM8kDBH41e02dJT5DMD6H+lUo7mWPoAQOoIzTiIbpwY2MMgIOc8Z/CncmVFNXRp3tk0eSy9KrW0YDFu4Bz7VaTUnMAhvUyBwsgGB+PrVzRbIXE0kcmDlSARwDxTTuziqRcEYlpsury4jlOMAAHP1qz4cufs2qmJxlJsA57Yz/jVHyJLHxDJAwJCsQT+taMtosN2ZScAc5BrdI45XuRaxZsb0fZx16ACrFvaRW7BpSGcDoalmu1uZsxgcU0tk571SQx5lkPyrwKRY8DOTnNAOalAyvFNCCNcnFSyQZAVh1psIw2DVwrkA+lVa4GTPbmFxIvY84qe2vRPPFGRySKnuEzGQO9ZlinkakgHOTgZ7VzyhZ3Lizor+ERncO/JqmJO1aV8BI5UdAtYqv85HvisWtTog7osGQ05ZiO9RkcUgIB5NTYs5u5liGMEdauxyi708xqMMvT3qjLHGBhuv1qWBxHjbwMV0SWhzKVmEcg5DcEcYqUPnFQ3MWf3q/jimxucc1i0bxlcuA8ClFQrJTw1SaD6XNMBpc0DHUA03NKDzQUh+aBTc0uaBMeKM1HmnBqBCk4pueaCaKAFzijNJTQckimCJkOTmneaucZGahUEqQO9IIcA8nP1oBoSeYggAZz3qMEkDPepWwUxgZpqRsWHHSmkJoVYxCxA53DNJ5ZkfOB+VPmIMyoDyOKWaVYV2r9402NIjuvl2qvUdxRLOTZsGPUdD600Ajlj19ar3cwHyL2HNJNinaxmTJycVWIwatSHJNVnOWrZHE9wopAaKolDhzTlHNNQZNSYxQMkBwMUuajDc1PAm9uakCxbRmNPMfgVTuZPMckHjtVq7uAFEa8ADFZxNIbGnpQBijrS9qoQ9ehpucGlQ8Go24OaQDqlhJLFc9RUAPSrCYBBFBSY8qyn6VZt5c4B7URhXTn0qGMGNyD07VJSNXaJIxt610GhQi4jkDKCVjIII79q5u2mC45re02+FtvZTgFME0DsdH4YmaTQ7xcElUIFecx3IR3TnAY9T716J4ScCwuYgRuIII/A15ndhrfULiFxhlkII9s1C0ZL2Jp0DqWX1rPJYMQc1djkynJqCYZmAA61qmTYrHOc1PbXLRMF65qInBNSQoHYHuKTKgWZmwucYz1rMb5nP1q/cnC1SQZZjUo2lsLDIY3x1FPM5JwBUY4yTQB84PbFWZ3YjSNuBHap0YSqCOD3FQyDgkUtswQkHoaARIxA71C3JzU9ym0qexGah4xQgaEFIwpQOcUpGRTuTYiA5p4FIBTsCnuTYaaQ8CnEYqMmmDEzS0g60ooEJRTjTSKaEAp0Y3OBTKs26Y5NUQ3YsKMU4daQcClB5oRhLVkgPFKKbmgGrTJaHjnirMEpjPXg1VBqVTVxepEloaMbCQAjvVuNugrJjmMOCOQOcVpQssyCWM8Y5HpXQmclSJMN0UwlX8R61YuYVmUSRcgjJ9qhU5FSxuYmGOVbqPStFqcr0M+aAyQmNh05FUrR3icoTgA8VvyQqfmXkE1lX9sVbzY1Pvinew4tM0bTUMEFzwKk1C0jvohcW4/eRnJA71iW8hbAz9far1jfNbz7WbKnr6UKSHKm+hdMjBUkAI45HpVi4tINcsDauoYkcEdQe3NWIdKOroptiVUdT1zW/BBYaDDtGHfHJJz0+tc9SorG2HoTvc8b1Wxk0rUHs5eGHIB9O1VM8V2XjqCHVbgXsOFlQYIHcVxpVkAB6iuO9z2YqyEzUicmo80qnBoKHtxTaVjkUzPNMQ4000tGKBiCng0zFLQA4HmpUNQg09TQK5JgO4YgED1restQwoV3JB9659TU8b4Oc9OlAGrqdtNdnz7acgqPugnmsXbeEBWSQMODzWhBcshADHrnrWra3sUrBZVQZPBwKaZJjWNrdq7Fonxg8nvQ5+c11H2u3hDxSPGpwQAR14rl5QPMIFTNdi0wUZp+AATmosHrnBFNd2K9cVmi2RTnLnFQ4zUxBPJpuCOtUSQkYpDUjAVGxxTQBSGg0lMBOtOAzSAU/OBTEMIxSikJyafGuRmgQAcZpTRjAxSE0ANNNNONNNABRiiigYUAZNGaVaAHAYpGpcjFNJpiEHWnCmgZNPApAIBmpQuBSKOaeeBQFhuKeBhRTQMmpD/KhiGseAKbjihjzS9gaRQw8cUkf3gaHPNOjGF96YieMZb6U2c5wB3qSD7hqCQ5kApASY+VRSsCBigfeUe1OkHOaSGV3HWmH7g96kc5BFRscKPrVARN3ptOPINBHFMQDpT4z84plPjGWpAW+mDTW4kR/WnA5THekfBhHqDSAglXEx9+aYvDg1LMCdj9iMH8KjYcg0hin7496dMPkFJ1INPk5iBpsCGI4fHrSNw+KYCRMPrUkv+soAkB/dmmIeopyHK4pmMN+NABj580jDnNPAy2aaTk4oABzSngUoHFNJoAa3WkNBoHNIApw+8PrSAZyBSgEHHei4yZ0BQYpuMJUsZwozzSSEEYFICv0YVKcgDnpTcgMCaGkBpoB5lyMVpafzBkKTjjj1rIDLVmC8aGPanAznmhoS3NRgyfMUAA6jHaqj3EQY9Paqct9I4wWqszlj1rPl1NVLQtTXbMCF6dqqFixyTmmk0A1okS5C55oNJ3oqkQ2AFFLRmgQlFBNIDQAtJRmlwTQMKMUUoBNIYmKAOacBRigBAKXFLikzQAUoNNozQIdSE8UoppoGPjHFOPWkQYWgnmmIeKB1poNOFIQ6jFNB5pwpgAFOxQBmlxQAm2kA5p46UoAoFcQDtSNHmngU8CkCKE0bAZxWtpOixXcQmdsg8kZqAxhlIIq5o05t7gwFsBjlaTZSOnsYYLZcRRAcYyQK0UuWC4Ygj0IrIEjA8n8qsJLleTUXG0X3EW3zfKQkf7I5qvfaPHc2326wXJ6Sxjkj/CohOQQCeK09Kufsl3uGDDL1B5Gae402jjr2yeFBcQ5kjwC2OcH0NVTgqCDXoepaUqk3VugaJ+ZIwM8e3YVw+p2BsZN4OYZCSp9Ce1Q0dlKrfQonio3NO5JNMcHPTis3odKI+tIRTiy460hKjvUodhAKeoGRzURfPApQTkZ4p2C5YUqCASKsRiI89fxqkZIoxl2H50o1KGLGwZNUlcHNI1Vt45VwFxUT6S5JaMjpmqS68y8bAPwFW7bxFLngLgdQQKLDVZIr7ri3YrKvBPAI6j2rY0jVYShiZvKfaQGJ9qi+3W+pjy54wrEcEYFNfw3M6CSxfzAeQBkmhJpkzqQloyzcxsbo3BUOSSSQO3FVnniucKWIGSME81Shvr3SNQWO7iYRNkNvGcDGM1sXenwyKJ4JBsYZ47Hit47Hm1Er6FQW+w5Q5+lSqMjmqcUjW0gDsTmtAlXwydDVmTEUVOgyopirnmp4x8opoGRg7XFXl5SqMww+fSrcL5QE1SAR0zVFbQvqMbDgA/yrRHNOtgFlJbGQDipkrgnqJHdiW8dT0PA+tV5o0jnY5AHFRwkQ6i5IOCcireoww/Z/MkbBIyOcVzuOpvBlCe8jjUgHJx2NVEuCzZJ61DqEEcO1kckntmiG2mKBiCM9BUcpbkUZHUMWk4J6A00SblJHYcVLI0V2pjYbXHemfZzCpQc571scw+0l8xCjnJxzSFdpIpIo/IPmA5wMEVJKyTDfGOR1HpUNGkGICaeGqJenWng1i0dKZIGo3c0zNJk0rFXJlal3VEDQDQO5KHpxfioM80bqdguS5pwNRAmnA0BceDTgeajzQWxQIdLIEUn0ot/3gyTjNQTElSKn0i2nuzKIgSIlJOB0AGTVJCvYeGwxxUgIZTnrVMXsLMQGHBIPPSpRMGHBpWNE00BOGqcT7YioHOOtViSTTS2P4hQDsPRlR9xbLUwEsxd6haZFOc5P1qtNdSNxnAp2JckkWLm8Ayq9elUmkOCSeTUZOTzUbtmqijmnO4jt1qDJJp5NIK0sYsSjmlApwFMAj4NSGkAoJoABwavWhCqWNUQMmpy2IyBxmkBHKS0jH3qEnmnk81G1IAHWhqBzQw4pgAOBTmGVqLNTRtlcUWAjAJp6kjijHNGMGgC5byZUg0in5jn1qODk4pT94/WpZdywnXINaNpMQADyD1rKhfcSPSr1oeSD0FIpM7Twc7G8c/wkYP4/wCRXN+PtMOn+I3uAhENxyp7E+lbvgmdTM0LcOOfrXSeKdFTX9AmiIAnhG+Mgc8dvyqHoyXseRwoSuM81HKQHPrUsQNurK+chipz+VVpMls+taRJYhAJye9LG4EoA6Cmk4Ue1CwSSPuiBYYJwO+KpoIuzJ5hvjBHTFVYxhjmrUOWhKsORnIPbFRvH1xUG+6IXGG9jSMAF4pxHQHqKa5yoH4U0SyZYg1oW/WqxzG+0itK0GbPYRkk1FqFsVUSYximAyQiSBfUVVXlyKljOYyKaBhs0CYAYcU8rxSYyQaeGwMmgLEe09QKTFTL8wNWEtGdM44ouDTKDCoyjMeAcVoLagvhj0q7FAu3AUevSlzAo3MLyyCMjGaUjArTvrfChlHTrWeRxVJ3JasRAUrAAU4D5qZIfmAHWqTIaIz1rRjGEHHamRWYChn5z2qbAHAq0zGYhpRSGloMmLSg0naiqBjweaeKjHUVOo4qluQ3oOQjAJ5qaGRopN6nAPUVAOKkVq1TMXG6NKO4EilweR2qzFJkYPesqJijBh+VXUk3EEcE9BWyZyThoX4ZPLyrcg9KmMaumCoINU433AA9qspJ0FXuc+zMS8tWsbgyDmJz+RrT0XR5NUkVzxbjkt6/jU13DHLZSmU4AGcntWdbeM3itUiih8tVGMADJrmqSa2PRw0Ofc7mS/isYDb26hVUdeM/nXO6jqZbJ3ZJrKbXlugSWwT2zWfc3YAJJrilJs9OMUloPvrnehya5+45Yn3q1Pcl8jPFVGyTzTQ2RAZpwWlBUDBoLCqEGPek2ik3Uu6gBeBSDFNJNANMB2KMUgOaM80AKRilApBzTwOKAsANSIGJ4FEEYdjntVnhD8ooAaqMMGp1LYBBHFRGTtTQTu6mlcLE1yHndHySVHY0MG4ZgQcVJaSKJ0LkYxzmku5VLkKQR2xSbuNELGo2bNJI3TFNQEmpGPBAWmNy1Oximk4oGMfA4qA9alc5qIg1SJYUYo6U6qEN6UZ4oPNAFAxuOakU4pAKUigBSc0w06gigBtNNONNAoAKKXFIaYBSrSCngcUgEJptKaSgByjNPxSRjmnE0AOQZpTQnC0hOaAHIMtTyOtJHxTzzmgRXPLkelOPC01OZiKdJwKBkbdKeOMfSmdaeDkigRZj4jJqueZasdIhUAGZKQyYjDIfah+VIqRxgL9KjJ4NJbgVj94imSdB7U8/6wimyDiqAjHIobpSx9SKCMUxDOtPjOGpopRw2aQy4nbNGMEg9D0pAflBFO+8mR1HWgQzGVK+nIqJx8gNTDg59aimGFApDGjlaeDlMVEhqZBikwKz8P8ASpD88W7uKbMuHz60Rn5CKYD4T2pZBgg0yM7WqZhuANAEY4FMbIOaeRimHJoAUE4pDyaQHHFOApWACKSMAtilNCysrAAD8qYFhoViZWY9R0qEjLkgcdqJJC4G49KdGRwDSYyWIetRTH94QOmKsoF2k57VVmjbcSOnrSGMYg85zUbHBGehpCGHTmlAMjKGYAD1q0tCRHyUyhzTVYgEGnybY12oc81CCTzQBJmjtSA0UAFHeiigBaSgmikAZpaSkzTEKaQUAGngUDEAzTwOMUAU4LjmgBoHNOAAoJxTSaQx3ApCaTJIpKdgFzmm4pc4oyKBCAcUuKUEUbqAACkIpQaQnJoAkA+QUmKUdBSdaGIM4pQelNakBxQBKTzQG6U0GlI70CJQwOKXNQgkEU8MOKAJBS4pByOKM0APBpwqMGnA0ASg8UEEMHU4ZTkGmA08Gk0FzoIZhLCrg9RzU6yEd6yNPn24iboTxWmOKzehonclZs96tWUpYeWWweoqkDxSxsUcEHpSQ2dlY3mbbD8lRgj1xWZrWnRXVg7RLuRxkAfwmo9Ou1hdZ35Xow+taE8bWFwH+/ayc/TNUTF2Z5rKRAzRsfmBwarvIT34rb8W6UYbhL+3UmKTg47ViHhQSOorOUT0KdRNEYUnpQQqcs3SmzXAQfL2qjLMznrSUQlVSLcl2o4UZxVaS5dj1xUOSaQitOVHO6rb0H+YT1JNJvxQI2PQVIlsSMmjRDSlIZ5hJpwmK4IHNWEtlyCRVmOGEfeFS2hqlIrw3s4ICxtntWrY6tq8DjyomIHbH/16dFLEmCIhkd8Crkd8q9FUD6UcxX1ds2LbVbi5VY9Q0oup4JCAHH1p40iCRvMs3kgJHMczFunoKzo9TOBgirsOosepAHsOaFM0WHtoV5tMlxtYAsB1AqnDvgnEMoIByQTXSw3aSL2P1ontobkABVDdc4qlO5EsM0tDDEhE23tVuP7uaJtPYNhQd3b3qKNsAqTyOCK2TVjlnTcQkOSQfWrEYxHioNhL7hUpJwBTRm9CVG5pHyGGOppiHmnk5YH0oQIryyRwzBpTjjg+tZ+p6i90yxg4jQYA75qfViBCDjkVhNKc81jLc1itLl20U3F0oJJArdj4UKQOB6VmaPbGOPzT1JyK0yMYINQxN3MDbFc8qMH2qFhLA2SNwFNtisjEhtoFWRMrfIcEDqashkL7Z0xGcHvmoI5GtpwrKdrHBPap5LUk5t2IIOSM1GzFQFkHQ5zjvSew46MkZdrD0PIoPFOEiyIAvUcU4LxWL3OmL0GA0AZp5XvSAVJYBcil208DingDFA7EGynBOak2ilAAouBGFp2MCncU00rjsIaTrSkZoA5oAaUBzmug8MN/Z9nf3rJujMZQnHQmsQjirMN88WlzWYHyTHLH3FaJ6GUjCMALM6ggEk/nQVdeQT+dXSAEwBxULYHFId2iESyDgmgsT/FStjtUTE5xVA5Cl8e9RMcmlIOaaeKaRk3caTioiaexqJjzVozYhOTRTe9OFNkgBzUgFNAp4FABnFAGTRQvBoGSBcLmms2KUtkYqNgSBj1pAHWkYcVKkeELHioiM0h2GrycUSHjFOUYyajY5bimISnRtzikI4ojHzUwJjwaAM0SDAB9aF5OKQEsBAanAfPn1qMcEYqeMg9R0pMoWOPbKCOhq5CfLEhHXGRUagYB9KmQBgfcYNJDNbRpzbTwXy5C78SGvT4ZBLCJFOQ4rzLRI/O0+WADJBJI9q7rwzMxsRbyHJXkE9xWc11GtThvGujrp2pieMYjuSSQOgNcnIMECvX/ABppwu/D8rhcyQDeMdeK8hmIZzjqBginB3IasQHnIrpvh9DFceI1t5lDRyIQc+lc0etb/geb7P4mtf8AaOK3exMdyx4m0I6JrUkCgiKQb4ye4NYroA2K9X+IGlpdaSl4SBLAePcHtXlsic5P1rBvU6I6oozKVkOKiIwwNWp8bh+VIYcRgkdatMTWpa0tRJKF7D+dWdaiEVqVPXg1Lpdm0apMBwRz+FReIZlkjG08njFDYJmTaQmSMkenNMZSCR6Gr+nxlLYkjBNV7pcSe1K5diADinNH/o52gk0oUgDjr0q7BEDAwbHPTNO4WKlouUOeua2YQot8nqRgVl2yFHKkY5rRiz8qnvyKm5ooqxTIInPrVuEKSOeajvYxHNkcZ61HCJGbKg4HehK5nJqJdYRspjIyScfjXPvG8UjRSghlOCDXX6VHD5E1zLgiMZHuRXL3c4u7ySbGCx5xVJWMm76laRAkZf2zT7S1LnzZBx1FOZPMeO39SCT6CrchEahF6DgVSM5Ow2QjAA7VFQTmkzWqRhJ3ClpKWgzYCigGjrTQDxUgbAqLOKM1SdiWrku+nK3NQ5pynmqTE46FpJOlWI5MEH0qiDirEbZrZMwnE0oZc8VajfmsyJuOOtW45M1qnocc4aljVXxotwQeduK4iM/KPeuv1Ns6NcD2H8646M/IB6VyVndnpYVWRIHYHgkU55WYAEmo6Ca57Haxc5pG6UgPNBNNAREZNGKeADRimIZilAp9JmgY3bSYp+aBQIaBzS7QacBSd6YABg4pwpj8MvvS5oGWbc4z7inMahiPNTdaAEByaVSAeaQYFMeRRwDmlYRYGDxmmsgxndmmxknGakJ7UhoiI9aAQKVzjimDmhjFJ60w5NP4HWkLCpGRle9NYgcUNIelMI5zVokCaM8UUYpkhQOlKBRQUOFGKbnAoBNAC0poBoJoAYaAKOtHSgQpFMPWlJpKYwp6/dplO7UgEPWlAzSUo4oAlQYFIeuKAeKUctQA7oopKVu1JQA9DxTxyahBwDU1uQWI9qAKwOLk+9STfdBqJgRcH61LJyooAjHSnDrTR0pVPzUgLWcxioR9+p4xlMe1VwSHIPrTQFsnMQNRt93NPTmA+1Ruf3Q9aQiuR+9PvSSDCU7BGGpkhJ57GmMjQ4ankZqPODUgOQKBEfRqVqVh82aaTQMswtmLB6g08nBAHQ9arQnEg9DU59ulDAc3QUyYZjB7inkgoMdR1po5GDUgVgcYqdDnioZFwx9KaHIYemaAJ5lyuarg4NXFKyR5FVGADEUwHehqaNsgCq45p6MQaAJWXJqJhtbmpg24ZHXvUcwJUN2zSAiPWnA4FNHSlP3aYDic00jkGkBqQEGM+tMAUbhSqCDzximRvsOT2qwVMkXmKODUsZZhEZTLN29aq3MpDFQOKIT8pVjgDvUE5beR27GkFyNpMUxixwc0pUkZpp9M1aEISehpQKMUuKAAUtJ0ozQAtApM0Aii4DqAKU4pBkn2oAQ9aULS8DrTgM0DG4wKcqGnqB3p3HagQgXApCaCcHmmsw60AIeaSkLU0kmkA4HFBNMzRmgBxNIDzRSUwFBpc8UlA6UMBwPFAPzU0Uo60gJgeKQHmm7u1AOaYDiKjPWpeophGKBADinK+SBUeaAcGkDJiO9NBwafGQy4zzURGCc02hFqIgjGaQ8GoUbBzmpkbzFpIdhQacDUZGDTlYGmBIDTwaiJ5pQaCSzG5Ugg8jmtm2nEyDHUdawlNWLS5MM4P8LZzUNFJm6KM4NEZ3KD/eAIpSKmxZaspiX8s8g11loVu7IRSc4GCDXFRsUYMOoOa6fSbjLAg8MOfrQiXoVrqzE1vLp044wSp6V5tfiSyu5baUENGcYPpXr2p25mhEsfEkfP1Fee+ObHcyalGuA+Ff6+tU0aRm7HIySFiaYAc1LHGWqaO3ycmpukNRcmQxxkmpo7cZyeasLGoAGKeBipcjrhRS3IxEB2p2MU/FIRUN3N1FIB0pQaBRUlaD/MwKBLz1qI0ZoGmWVmIwc1Ml2w71QJxShjQg5jZh1FkxzWra6qCQGOD6muTEhBHNWUuSOhp7FJ33OxmkjukADFXHQg9DRb+VqAaCULHcIOvTIH0rmY9QcKAW6U3+1nguI51JJQ5OO4qozaM6kVJHQzQSWzYkGM9KZnNbEU8Wp2ccrAHcOo7VmT2zW0hU8qScGumErnn1KTWqIlNPB6/SmBCD7VKFUrx3rS2hzoztWUm1LAd6xLSMSTgH1711E0YkiKEcEYrAihMFwR6EfrmspotPQ3rePKhV4FKww5Xv3plnMAPeppmUkMvU9awexSRxcYOM5I/GpFYjkHmnKyLaMP4z0qtCXL4YVrYzbL0dySCM455p8k0GRHKQM9DVWONnkCjgE81LdwxsoPJI96liT1LCQpy0ZzmlG4cMMVFFICi7TwBT/tB6Fc+9ZM6Itkmab0NKCjDIOD6UpUgZ9Klo0TEBpwNMyM4ozU2NEyXNNLVGX4pu4mkMl3ZoBzUYNOU0wJBS9qaDSM2KCWEjYXrUCuSSM8Usjcc1EGwSapEMnJGOTUEhBY4pScio+QeaaJYhFREc1KTTGwKszbI2OBUZNOc5qMjNNEsY1MIqRqZiqRIzHNKBzTwKUACmIVR0pxFIDQTmgYmccUmcGlIwaTAJoAUHJ5OK14dJngs2vZ4yIwOCR1qPStHkv/AN4qkgHgDvXd6wVu/AccESATAkMABkAdalsDzmQhlIBxVZB8xB7U9siQqe3FMJw1JDFc4TAqADnmpTk00jFUAwmpIxyKjAJbFWVUrigB8i/us981Eowc1YyGQj2qIjFIBR1qVDUI6VIhwaCkWozkVZgGWAHeqUZwa0dPjMjgj1osFzY8OjydWeFwQJBXX2LiC2E68GKYgj1B6VysYEGq2s3QEhT+NdXpkf2lruMcjII+lZz2CL1OgCJdRYcApIuCD3BrwrWLE6fr15akcLISPoa9tsHZEETdUOB9K80+INmI/FDzgYEiA1nTepU1oce64OK0tCPkanbzZwEcEn0FU2UFhmtPR0UXEe4ZycV19DFaM9Z8Q3Vld6KY2kHzKCnPU9hXk88DRuyt1r1e28PQ3thA0rngAgAmvOPEdsbHWri1P/LM4H07Vi1qbQaRgXEfzD3NWGUPGCR0GKbMNyZUZIqSPlCcZwBxTRTOjsLRjoZkRclOvsO9clqcnnah5YOVBwK9P8OwK3hmRcAh0IJ/CvLZEP8Aa7qe0hAoZMXqaEa4Xb6CqZjNxd+Wo4HU1ogYDE9hVexTGZT3NRc3SILuHyZ4hjAIqVATGCKkviJWjIHKnH4VJBGCMetFykiIQ7lz0PrSiSSAjIztGM4q4UCRk4qW3tY5NiSnlgc8+1NK43oinMI7pFbdg/WmkeShCkYHFR3sJtrl41PuBntVKe7aONgSckda1irHFVknsXjqKQ6fJbq3zsMEA1lxJwG9BzVS2VnLOSSAatM+yAleCaGtSIvQktOXmnY47L9KGYuc1QEz4CKeM9KvoPkH0q0jOoxMcUYxT8UhHNWjG4zvSmkPWnAZosK4KMmnEYpMYozTsFxKWkpaYxe1KOKSlFLqDHg1MjVXBzUimtEyGi3GxPHpVyFhWfGcVahbBrVM5px1LztCbZ47hgEdSMk98cVxu0xEqTnBIzW3rshFvCASCxPSsEknqcmueo7s7KKsh27NKTxUWSDRurKx0D80hNAIxzTTy1AyQdKKQdKXNMAoxRR2oAKBSd6UUCDNFFGKYBIOUpMU4jJX2qeOAMN1AEIO0ZzR5p7VZFsrjaetV5IWjcrjp3oAjMhPenRjLDPNRng4NTQ0AWAAFzSA5angHaKcQoGcVLGgEYK5NRsFUZHJpTJhSBUJYEVJQE55qMmlJphNNIm40nmkFHU0oFWAg604UlGaBDqaaM0tBQUoFFIKBC5pDS0lAC000tNJxQIQ0Yo70opgKBS03tQKQxaUUmaUHJoAXtTkPOab/DSpxQA4nJpT92m/xU5vu0ANB6ipLY4uR7iogeaWNts6N6GgBZRi4IpSflxTrhf3u71FMJoAZT4xlqbmnLxQBbjOEqu+BIakjbt7VE/+szQBYgYlHH5Uwj5Gz2p0Jww96H6sPWgkhHMRNRdVIqf+EioTxkUDIX4NOQ8U2Qc0KcYoAkPIqI1KOaYRQMTPFWFYGMDPOKr05Dg0wJwccUpOBTCNy5FIx4AqbAKcNnNQsADT8kU08ikkA6GQxsB2pZkDHePxqIjmnbjjFUA0nFANDdaBSAkQ4P1qUjcp9Krg/pVhDx9aQFcrhjQ1SSD56jPJxTAYTSg8YpHGOaRTQMU81YiZtmAe1Q4zUsR2uM0mBMMFDkYIGarl1BIIyDwKllfCntmqqAkkdvWhIBpbBxSAZOaV0yRjtTgMLVkiYpDSmmmkMCabTutKFJoAaAaUA5p+No5pCw7UWGKBgc0ZxwBQATxUix460CGhM8mpAoAoGBTWkApDHYAyScelRmTHFNZyTyaYTTEOLk9aQnNJmkoAXNANJQKQC5ooxRQAUCilFMA7UopKUCk0AoFAGKBRTADSA4OaWkAoAkDZFI1NHFKTkUANopcd6SkA6N9rg9qmmAOCOneqpqzGd0ZXvRe5JCTzUsMuxsHpUJ4YigfepFF1sMu4VEGw1SW7gqVPeoZRtc1XQCcHcM5pQcCq8cmOKnzkA0EkinpUgPT0qEGng0mgNvSrkyKYmPI5H+FaJHeuZt5jDOkgPAOTXURSLPCsi8gipaKTI8Vp6VcFSFzyDkVQK4NPtZDFOp6DNShs7CKYMiseQetYPimxD6ZOgXK4LD8BWjazAR7CeCcipbyH7TZSRnk+WQPyqnsTB6nkCRqOgqUDFPkQxzOhGCGII/GkxWDbPUpxVroMUYpRjFFTc3SEoNFBoQMBQaO1IaEIKQ8UZoNACUUmaM00JhTgT2puaM0BckEhAoY5Xn0qPPSlBzSaEjpvCuoMFNrIcgciulZVuYjG+M9QfevPtKuPs+oKScA8V2UN0Y5VRjxIMg1cXYLJqzC5HlNjt2qKM8VPdgyZxwRyR6iqMbnkV0xldHm1KfK2TuRis67t87rgduuParhJxzUTyxhTG7AA9j3pyaaMupVhkIQleuakjuS2QTyKZEgUHHSo5IyGJHQ1ySN4mOIhJGGBwRToyp+XGCeCaqrMQAM8VItygHI5rfoc7RdBjhGQckCmxSAs7kZz2qsJ42PP86GuQv3RxUsFoyePCliOATxTgc1WW5GMEVIsyHnNZtHRF6E4A9cUolZD6jvUPnL2NV5ZWLcGhIbaNAzQH7xwfrTGkjH3XBFZhDE5ZqRlK8hj+dPlEp2NLzAe4oBB71l7m7E04SSDHzVPKX7Q1AcU8NWal6y4BGamF8CMkYpco1ULvmAdTUbSg9DVdLhJiVJwaeY0Azuz+NPlE5gz5poprEdA3FN3BT1osTzE3IpDg9ajEi460F1KkbhRYd0KxwcioXcGmuWHAOagaQg81djNslJ96YTzTDIMUgfIqrEscTmkFM3c0oNAh9LTc0oOaYC0tHA60qRtIcIM5pANLbetXtN02S+nDMCI1IyamstHaZg0x46jtXS2UK26hFAwB+dJtIaRr+FrGJJTGFBwAKpajJb2Vpqi+eCEfCLk8gk5oh1UaVFNcAjcRhR71xOpXct3dySljhyeAeDWbd2VaxSeQyMSBjJJpREcAnvUkcXIYjilkcLwKoCLAAqJzT2bLYFRvywFWhMYhIlB96t3DAMm305qswwR60pkLnntTJLEb8kU5hwDUGcGpgdyfQUgAc0o4NAFOxxmkUOUnmt/w7GWIYjgGsawtpLq4EcYyRya7Dw9pFzJD8kZGWwTiqJbC9jxPGR3cY9q7bS7dbaJWHVwQT71gy6LNDqdvBKM7jkcV2EenstoATggZxUyV0CepWTi4471xnxFt83do+3qhBPrXf2VkVIkk69RXIfFlTb6DDeRD95HJsx6g/8A6q52uT3i5T0seYXA2yFcYxVvSy0lwiJksSAMe5qvdsJEjkHUgA1o+DwH8QwqwyAQcfjXbTSaMmz2K3+3WljBEighUAOVry3x7ch/FBK8EKAfc+tezt8sZJGcCvAvE9ybrxFdTg5R3JQ+grFrUpOxWjmCynd0OMCrtoubsRdFYjBP1rLDA4J6g8V0OjWD3UAkIPHAPoRVctlcrmO40KBodJlgJ4cAj2JFea3ls1trLBh0fGT3rvrGa4hg8pwc4wD9K5jWIRNeOccjnNZvQqG5TeMG3dge1U45DHEoPT+tW3YrAVPX0qBYw6bB1zUHSthu0uee9PjLRtt7etLhoxtxwO9RyTHOFGRjrRYdy9HIkqFG6dzU6yxh/NY42Age/GKzLSTDyEjgCp5NptBtbLuQcelaxVzOtNKJTnlMk81y3OeMVlXIMyEL1JxWlcbURogck9apFcNW/LoeVzNshkAgQIOhHNRzOQgHrUt3zKijvQYGu7jykHC9T7VNjoTsiO1h8xtx6Cr2MDFKsQiXaO1IetUkc83di00ilFB6VaRmMxzTsYFITQTQkCYGkoBopstCmkozSipGxaKKBTFcUGpAajFOBpoGTKeRVmI81UU81PCTvFaLYya1KWsSmS6ROyD+dZp61bv3DXjn8Kqnk1g92dUVZIYaQdacab3pFokwNooA5pw+6KQVJQvSijqKQ00AvakzSjpSGgQUopKUUAKBQaBQaYAv3hV2EgLVJPvVci5FAEg4JwecVR+0MXZW7cZq9j5j9KzD/rXPvQxIUjcwx2qxAoHUVBG4UnjJq1FIG5xjFSUicABKidjjFKWzzTJDkVIyInk1GTTj1JphFUA3JooxS1SATFLQRSCgApM0pptADhRjigCnY4piGiloopALTTTgKQmi4BTCcmlJpvemIBThSAUUhgTS9qTvTu1ACUo603vTwMU7AOI4oHFGeKQmkA5eWpW4ApqetOfoKAGZ5oH3hRQOtAFiQbkDd6hNTxfOhHfHFVwSSQeDmgBDUhGFH0prghA3bNSEgoPpQIdH6+1NcfNmiPj8KWTrntSGPiIyKfIMNn1qCM/OKtvyoPtQSVTwcVGRyalccmom4I96aKIpBTB2p8gpi9aLhYmU5GKGXimA4apCcii4ERGKQGnNUfQ0wJ42xwTxTmHeoAc1KDleaQDTTc081HnqKEADrQTzTckGjNADj0pM4opDRYABxmp43zgHioBTuKQEsn3we1Rtw2amiIJG4ZplyDnIHHrQMhZs8Ug4YUo55pB97NAFhFyKaTh8elOjOFphPzk1IEx2yxhe9QkCNCo5OeTSZO4EHmlII5bvVoBvQAmms1DNk47CmGgkCaME0oUk1OqqBmgZEIzTj8gFDPjpTMk8U7gKTuoCZYUqrxTuBzSEPEeOaazBRjNNMpPANRkk9aBjy9MLZpM02gBc0lApaACjrRjilFAABRRiloAKKKKAEFKKKBQAtKBSCnCgAFIaWkNACUopKM0ALijNA6UnegBc8U3NFHekwCnxvtam0AYppEsfKuTu7GmZqUnMWKg6DFDGiWN8EVNOAUDjvVQHFWo2D27KeuOKBkAODVmFsjFVOhIPWpYGw1IRY6Gng4pOCuaYDzTETg5GK6DQp/MieFjygyPpXOA1c065Ntdo+eCQD9KlgjqiOtRMpBz0qcMrKGXoRkVNDCJW20irlu3kL2SuvWP+lamn3IuIgx645FZVkDHvgboRxRbSNaXeGOFPGKYlvc5fxbphsNUMqjCTnIrFxxmvQvFNj/aGkM6rl4RuB9q87B4xWUkejQndWCig0VlY6kwoooNCBhSGlJpuc0CCkJpaaTQJiUUvWjpQJCGkpxOeKTFUgaEHWnA03vS9KGCFBKsG9K6OCf7fpRZSfOh5wDzgVznXAq5plzJa3AaMZHRh6jvUgnZm4NTaaCGYkBoxtk9xVe81m3tGBKnLcjmoJwI5C6HMUwIGPWs/VYWnslfgtGcHA7VpF2M60Lq4261+eZSq/KOcGq2l3TtqSCRyQeBkkis0NxjNOjkMTiVeqnIrXdHnPc7kMFAB61OIxOgC9RWRY3630AYf6wDBFXop3jHynBriqNpm9NXOU3EdqUMO4pxTI4qNgQa7Ec44nPSnA5FRA4p6mgB4XIoGV6GnKQadtyKVhpjQx6UZoA5pcc0hjTntRyRzT9tAXiqERgc07FOC07bxQBCfpQRntUuzmk20gIcEHI4qa2uzBJtkG5G/SjYfSmMmR0phc14oLW+TMTYPoDUE2jEMSrHPYEms2OSS0kEkRIIPTPFdDY3yXsY7OOopWHcxmsbiM/MpP0FQPHKh+ZCPrXVMOMEA/hSCOJ1w6A/gKVgucqDxkHNRkBmPrW9daLGwLwnBHbPWsaaNon2SKVPvVCuVWWm5xxU5U/WonU0ANyTxTlyWxTUGDzXQWENrMgO0ZHFJsaRkRwu/3Qasx6fM3Yj8K6eCytyQNoHFWhYxgYGOalysVZnNQ6STy5rRt7KKFeACavyWqR55JI96zp7+KEkA5I7ZqOYFEurGeCvAFPa7EKEg8gVivqczkiNTjtUBN23zMcD3FS22VaxPcyPcMxJO0np2qo6IrAEjI5NMcuM/NjNQOSOpyTVJCbJJJlwQOAKpySZanOflqEjmrSJbHx8kk0IC04HvQOFp1mpa4z6VZIXY8uRQvcUxU4zT5T5lyxPQHAp5AC0AREVJAcdelIwPFPiQBSWOKAJWUDBB61LGm5CfSmRcjmrlpEryKnYnmkUkbHg6NI7yS4kUEKAcGu90m7jW4EcYAUyb+B29K5jwxp4C3bsMRgAZ9fWun8OWP2lZZVyMSEAn0oJaL+vzLb3dreAA7GArchnW4hDqOCOKo6rpa6hYmIHDgcH3o0OcS2fkn/WQYRx70xGkowo+lcP8Uhu0aBSMgyZPpkV3PSuW+Iln9q8LTSL1gIf8OlS7PcDxqUfu1X0q9okwtNRhlzg7gM+1USdyg0REidCOzCtYWQnufQtw4fTXcNgGPOfwr56u38y7lwcgMQD+Neta5r507wPDKpzNPEEUd+R1ryUjdIxHc5qbagwtrZ5p0jAJ3EDivV9I0dbHTY4mHzAZOR3rnvh7oYvbp7uZMpHwM+telTWBPKkAY6Ypt9CdTnjbgE/LxXIatGI7yb2OK9CktHRiCpNcJr0bNqUiAc5BNYyRrTZhyJlASOTVZh5fI6mtG8AW36YNZMrnZ1/GoSOpO6FefMZUHJHX2qtGd7gA8etCgyAkcAcH3p2NuFXoKpLUTJ14BUd+4oMoRh6gcCnQBRGzN26VWbLSZ7k8V0wR59eo3oRHLsW96glO0E+lX2jEcWTwTVPyxMSD0NUznjuQEGVgQpJAq/Ci20DBeZH7+lPWFYUAAFRuckCpsauVkI2doJ6moxTyeMUw1SRi3dgKCcUU0mqBCE00UGlFA0KBR2oFBpFAKWkFOpDCgdaKWhCClFIKcOK0SE2OXrVqDaAWPYVUB5qxCcuFPQ8GtOhk9WY0xzM596jq5qFusOJFPU9KpmuZrVnXHZCU09aUmlALjK0krl3sSD7opKc6mNzGeo4NNHNFhpgKWgUGgLijpSGgUGkAmKWkBpM0APFIaBS9RTAF65q3D0qoDjirMBO2hATj71ZbsA7euTWpGQx3dsVlSAeew9TmgQ5MEZ71PADk+lQoKsxFQpoZSHEgUwnNNYk9KACOtRYY001qcaTB71QDaKU0000AE0i0lKOKAAikApx60ChAGKUUhoFMQtJilApSKADtUZNKT2pppJAJmlFIKUUAKOlJ3ozxRimAU40gpaQDR1qQ8DNNA5pzn5RTuA3PFFJ2FKvJpASAYApX6Ck7UrdvpQA3FIaUig0APhkKnikkGHyO9RqcNipGOcGi2oD1AdNp+tMQkAg0sZxSEYY+9BI5M80OeKVOtJIMUkUNjbDCrYPH4VS6NxVpDlR9KbEDjg1XfqKsSH5arvzikmMjcZpg61Iaj70xig804GmGgGiwhx6VGak7UwigBAcU4Ng02kB5oAnzkVGRhqFOKceaAIyMmkFKaQ0ALmg0lFACgdaKB0paAHqflqVZSDtIyp68VADgUqtk0hj5AgBI6Go0GRkdKHJLcdDUqDEQz3pANBwKbmnE0zPNCQAOuaSRy3FBIFIBk5qgGhSakWP5QTSZwKXeRxQIf8oFRM5JwDQWzRgE0AIoJPNSAAc00HFITQA8sAOKjZ88UhNMPWgQ7NITSUUDClFAooAKWgUUAFAoooAWigGjNACGgUtIKAFpcUlKKACndqQUZoAWkNKKQ0AJQaKM0AKOlIaUHFBoAbSHrS0hpAOzQKSgGmIlQjoajcYalHGKdJzzQMizxUsBw1Qk0sZwaAHzDa59+aYpwQalmG5AfwzUA4pAX4G3DHtR0Yiq9s+JB6VakHAPrQIQHAqVGAX37VADxinqelIR1Ol3JlskBPIBFbVowI5ODXJ6HNh2iJ46iuiik2kHOBSKRtIq5Dd+lQ3aB3DjqOKljw0Y2nJxUbnDhX4zwPrVklq0kE8DW785BHPoa801C2ay1We3x8qsdp9q9Egyr8cYrmPGtqI7yG6VcCQYJ96iSOihKzsc2aTNLmkrBo9G4tApKCaRQhODQDmmk5alBwKAAmmnk0uc0YxQAdBTGalJpAKRKFFBIpCcdKAD3qhNh3zS5ppOMYpASc560hJjgantZNs4JPHQ1WLADrTRMobriqSE5JHRrGDEbdmyCN0Z/pVc/K+xxxICpB9e1SaTf211ELd2AmjOVJPX2qTUIWEYm24Awc+hotY0Uk1Y5G4iMM8ikYIJGKaD0rQ1uMCYXCjiQZNZw5FbReh5lSNmye1unsrgSIcg9RXSQ3QnQPGc564rlGHpU9pcy2z/ACN8uOhrOdO4ozsXUcFOvNNYE9qSWFrW6eI9AeKmG3bzVJ3JasVimDmgDFTuVxULEE00IVTip1bIqrnFODkEc02gLeAaMUyOQEcmpQKllITbShaXFLmi4DcU7FGaUGlcYmKCtLmgnimIZgYpCope+aXrQFiF48iolkmsphJH0PWrRqNlyCDzTEzoLO6jv7UTRsMjhx6Gnk4rn9KufsF5tYny5Dgj0roZB0YdCMik0IRH+brTLmziu0IIAbsRQRjkVLGcikgObubRrOYxtnB5BqpIhBzXWXdol5AYzwSOD6VzUiNDM0EowyfqKdwKnAPNaVoQqhlbj61QljI5HSltpzC2DyPSky4s6GK9ViFL8gdjWpDqKCLDsMgcVzAjXcJY2+vNOmuSiDBNZtGl0aeoayeY4hknjisyG1nmbzJAQDzzVa3kLziQnIBya3DdxsoKgAY4FTawGdNKtuAi4DGoprlwgAbJI/KmXCtJdF8HA6VHIGz0NUkS2MLsTyTSFiB1oJwKjZq0SIbBjkmmnrSE0o5NUIcPu1PZgIsjnsKiI+WpB8lofUmkxoagyS3rSg5bFPthuBB6AZpkA+aRj0BpBYlKgAZqJjubA6VM5ymRUcfXp1ouBPEOAKuwh4sSAZAORVOPlwo6k10EVqBbrAw+aQflmkUjovD86z6Y6Rn9455ArtdFt2stPK4+brXn+i6deaNqEE4UvAGBcY7GvULZIzHlGDI3II9KZMiZCSoPcisW6in0i8a9t0Mkcv8ArFHr61uAY4HShlDKQwBB7EUE3IbW6jvLdZomBUjnHY9xVfW7L+0NFurXvLGQPrVVUGj3rEZFpOe/8DH+lbPDD1BpiZ85TxGC5lhYYKMRiojwc10vj/Thp/iuTYuI7gBx6A1zhHeqQXLtxqNzc2scUrsyRjAGeBT9MsXvryKCNSSxA+lRrbGWxBJAJJIHc13vw1sIHSS4cAyA8Z7VQM7Hw/pSaXp6QKACAMnHU1r4oAwAKKzbuIaUDdQDXE654PubzVJrqGXCvyBzwa7monTIyCc/Wpeo07HjviSxuNIjiF0uAxPJGAfSuc3hmwTxXp/xLsGu/DLSgZaCQNkdcd68h3sFwDQkaxnZGiWRR8rDFPBixuLjNZBkYDGaYZGLBQxyT61ajqOVTQ25ZCIFA7/rUkNqUUTycEDgGnRxiFVlmUkLggetVru+M8pI+UdhW60POqO7GXM/msccDGAKjt8Z56Zphyx46mpYl8vGadiEyzJyvHQVWYYNSM+eM8VETk00rDbuNNNNLSmi5CQw8UhGaeaTFJlIYBRinUh4pFITpS0UnegYtFFJSsVcM04U0c08DFWkQ2L2pCeKM0daol6gDk1chUCPcTznFVYxzU5YhQO1NvQSRU1NgYkGeprPP3at6i2XRc9BmqZPFYN6nXFWQ0nitLRwqxmRlBGSBkVmucLW7pFo7WqlhhSSQfWtqcboyqysZd3/AMfzjuTnFRg4ro77T4I9PlujxIAAOeprAhUMMms5qzKpy5kMzngUhyByK0IY1LDgUzU41VotoxkjNKKu7Gr0VymMjAKEEjIJ7ikfjFdhrVlENDtJEjAMagEgDkGuTuRhyKJRsyIS5iLOKQGg9KF61Ni7DxzR3xTwOKAPmFIYsUJkPXFW0s5QhYMMDrxTIAMitCPmIqKLjsZDieBCxJxmqzkSTBl7gZFaN3IFUJIpIJwMcVFdQRRwJNHwGHc5ppCKynBp6thsetRjpQoy9DC5MTzkUmSRSgYFKASfpU3KEHvSsKU8HFITQgIyKYakJpmMmqEJSgcU4CgigBuKXGKUCgjFADDTgKXANKKGxCAcZpCaGJHSoznpRcYE5pM0pGKbTAWikFKOaBCinAfLSAc0p4FIY2nCkAyadigAAofsKXPFNJyaLAJTgMUlOxgUDFzwRTjztpqDJPsKkUZwaLiY0g800DLYqxjHFRouZh9aAK7cSEelSZyops3+ub60oHyUxCg4xTycjJqMHIz6UpOVxSAfGeadMORUQOMVOcMgNIZBjmpozgVHxQDjNMCdjlKgJ4qVTkYqJxhiKgYw+tMIxUgwUxTCKtANNIKUikFAhw6UhoFBFADaSnYpMUAAOMU/PFM70oNACn1ph608cikIFADaUDJoIpVHNAxcYFNp5HFNA5oEKB8ppq9TUgxjHrTAPmoGPC5/nTw2RtPSlUfL9aTGBUjGNw1MPAzT3OKdBbPcgMflT1NCYhkcLTDIBwOppvTOPWtfyxHAIoV3cckVRubWRGBCkAii4rFU005qQRsSRjmiSNkGWGKpAR5oyaUClOAKYxCcUhNITmkzSEBNJSU6gBKBRS0AKKKM0maAFoxSA0uaAA0UZ4ozQAUUmaUUgFxRQKKYBilFJSigBRRigUUAFITzS0lACUA0Gk70gHCijtSUwENLSYpaVgCkzS000wJAeBQTlaaDTgfloQERpRxQaSgCdfmjI9ORUB4OKkhOHA7HrTZhtlPoelIARtrA1ezviBrP6YNXbZtylT2FACA81ID0qJjhiPenqeBTYmW7WQxTKwOOQTXWoA0aMpyGXJril5yM1sQa00NskRGSoxmoY0djYSdFJ/OrGqxEIk8YzswTiuMg18mQAnHvXXaRq1vqFk8bMC2MEdzQmS1YerDKSKchxkVneL7bz9IEoGTEcirkUTRM0GcgElamnjF5pk0RHOwjHvTepdN2Z5kGyKXNN2lZHU9iR+tGaxZ6cHdDgaQnFIDTWbnFQXcByc0pNNBxQTk0FDloJozgU0c00IBzQTgUhIFQvMoP3qdjNySJh6mhpVHGaqSXJHANQtIxPWqSMpVUi084zxUbXJ6CoACeaUKc1SijB1X0HGRjzScnvTtvFGMUWSJcmwikaKUOCQc9Qa3bbU/Os5InOQenPQ1hjB4NSQuYmDL0JwR7etJl05NM05oftOlyBTlo+R9M1hg44rodOZWZ0B+VwRWDcRmK4dPQkU4lVbNXG9akhUGoxUkZwa1OU6PX7Qgi4UeucVkCTIGK629h+0Wzx4ySOK5HaY5TGwwRxXPB6G01YU5NG3inEUue1aGRXYEUmSDU5ANRMvNO4Cq/HWrMU2Rg1S6U9GINJgXw2aM1XSXnFShwaTQ0x+6k3UgNITUjH7qXdUeaM0xD885ozTQaXrQApOaaaM4600kYpgyOUd/Sui0y4+02QB5ZRiudlPy1oaFcBJdhPHSnYk1T1xTkODjtTpgFY+lRk4wahjLAIrN1my86MXUY+deGx3FXgcqCKGGV2noRgii4jlQQwwaikjIOQKtXcP2W8ePt1H0pmQaoEyOOZlXaDkUSFnGCaa0ZjfPY04sMUmirlmzMUSEOM55q4biAL/8AXrK39KaWPrSsUmX5LqMA4GTVWS5DL0xUBJNMOScUJCYrMTSAZpcE04DiqRI3FA4NSxoDnNRuMGmBJ1WpJMGAKOxqAHgVPGCVI/GkxjoTjIHpQuApHalhA3Y7UIMu4P4VIxYwWUj8qjwVbA9asRjGRSSRk4IHOaEMdCp3ow5wa6aS5U3FpIMAAAEfSuftVwcHpkEfWtFwx2MQQV6/SgOh7JYWlvPpkBKghkBz9RVOzlk0fUDZ3DZt5OI3PY+maPCOpJfaQkWfnhABHfHY1o6rp6ajaNEeG6qwOCDQyHuXwc0lUdKvDc2u2TiaMlXHqRxmrw6Zpokq6lGsmnzBugUkfUcipLFmayhLfeMYzn1xVS4m+23aWsJyiEGQjp9K0VAVQAMAUwZ5d8U7KQarbXgUmMxlSewI6VwhHb1r2H4jWyzeF5ZCMmJ1Oe4Ga8f4I46UIm5ftAWgKEEgA9O1dl4HvVtLsRHgSEDFclpsIZCpJy2QAD16VqWBaAhwSrDkGrZSPZR0orP0a/XUNPjlBycYP1rQrNoBaSlpKBGN4ktBdaHewkZzESPrXgBXCY75NfSN3D59vJH/AH1I/Ovne/j8m/uIiMFZCMfjTQyi45pbOPztRij7E8/SlkHBqxpieW7XBHI4FaomT0OlnkhQbWwcDpWXcCCZiwXB9KZNIXl8wk8jGM1GTuOelUlc45PUXaqjjrTS2TQTxTCRirRNwzzTSRSE0hqmCQZp2aZzmnDpUDA0GikNDKDNITSUUhoXNIaKTNBQuaRjngUhNOUdzQhMFBABNPo7UVSIe4UDrQDSimUOj65qQn5hTAcCml+DQ9hpalK7O64PtgVXJ5p8rZlc+9Rnk1j1OhbDHBIAB5JAFdlbfureKMAYVRiuPRS1xGo/vCuujOSq1109jjxDIdbkKaVtb+KQAViRABeK0/E02IraAepY1mR/cFc1R3Zth1aJZiOCKW+AKIT2Ipsfai+OIx7GnT3NKmzOv1SHzPDIA7Rg1w10czZ9QP5V6EAJtAAPIMP9K88uRh8dwAK0rKzMMLK90QnpTR96nGmj71YnUyyOFpv8VOH3aTHNJoZYhOCK0YuIyTWZGeBWnDzATUDWxUkthduyg4296hubZzaGI9IxkH6VK9ytm+8gkN2zTTqcUhYMpwwxjNaIRmZwoHtTowS1KwBYsBx2p0bqCKT1AmAGMmkaQKCB1NNeTPSmE+tS0UKG55pSc0wc0ppgBpB1NOAzSOMMMU2TYBxTiOAaAKcRwBQMaO1IaeBxTTgikIQDNKRinKvFEgwhNNgRHk02lXnNB60DGkU3FONJQAlKooApw4piHAYprU4nim4yaBgBjmnHpSdBQD1pCCkxk0dacBxQNCYoJ4pTxTc80DJIR196lHAqOE4J+lPzSYh5PT3pqH/SPwpT90GkXibd7UxEEy4kJ9TSj7hFOm+9TM9qAETgfjTv4iKaTgfjTuozQhjc5apYm6q3fpUPRjT1POaLAObhqQHPFKTk5po4agB6nFJJzzSikY5oAjBwMUp6U00/sKQEbU2nkUw00AoNOPIpg608cimA3HNBFLjmjFIBhozTiKbigBQaOrCkxTlHNAAR0pVGDTyMgU0daBiN6UmKcRlqUjigBmeRTgvOfWmgcmpYxmkwJFXMZPpUXmfOB61MRhR6d6ryR4k3A5BpDFkAqeAtMghjPAPJFVyc1at7mG2gARcv3NDJua0KrbRhRhj69aq3Ltu5HFUxqT78Y69zSySNIM7qRVxTtLAgVBcxMRvzgCpFmWFTu5J6VVubl5TgEBfTFUhDCeKYTRnim1QC0hpRSYoABS0ClpCGmilooATNFBooAKM0dqSgBRS0gpaAEFOptOHSgBQaBSClFABSikpaVgAdKWiimAUUhNJnNABmk70d6KQCilFJQDTADRRmkNAC000pNNJpAKKUHFNFOoADzTaUGg0wBThhUkwyoNRZqUHdAR3pAQ5yBU9s+2THrVcjFSRnDA+9NgWJ+Hp0ZytNufvA02M4WgCcEngVMDlcd6rRn5jViDBlCnuKl7AhoGMgitbw48zapGtuSWByRngjvxVOS3yuVosLqfSNQjvI1JKHkEdRWZbV0ehTeZHdCQKeuSKtR7ZIJNoI3Kc/XFZdh4ptdRhVpFCvjnOK1IZopSQjDkY4q0zNJpnl98vlajMvT5j/ADqDNaXieA2muzLjAJyPxrLzxWckelSd4jwaaTk0ZwKZmoNBxPNKBTRzSlsCi1wcrCnrTHlAHWq8twQflNQFye/WrSMJVbLQkmmJ4BqHJJ9acsRbk8VOIgKrY5nJsgEZNSLGBUpAHQUuKLisMVBSlRThQaLlJCAA0hFKKXFS2OxERihcgH6VJtyKjkBTkenNG5UTQ0hsufbpWddEvcOT1JNaGlD9w8g6gEis2Q5kJPrVRFPYZ0pQcCg0natWYHoW6uZ1aERXpdeA1dJmsfWot8O8dVOa44M6prQyg/FJnJpkZyuafjitznYuaaRmlzSZoAjYYNNFSEZphGKYmAJBqWOQ96iFKOOlAi0DSk1AsnanhqViiQmm5pM4ozSAUHFOD80zPFNJOaAJdwJpCKj3YNOD9qaEMk6U21mMNwGzjmnyciqz5DAjtVIR2QImtw3XIqHnODUOjXHnW20nJHIqwww/NQwJYhlSKCeAaSM7XHoadIMZpWAyNchyiTqOgway1PANdFcxia3eM+mR9a56RdjkdqpAO4cYPSoZF2nA6VIDxQSG4ptAQCinBGB5FSeUzDAGSOuKVh3IQM0YqyLZgu4jFCws/wB1ST6CmO5ABTgMnFTG2mUgNGRnpmkEJ37TwaQLUW3t5ZmIjUnAyTiq0mQ5U9QcVrfav7PsSFXmTgEjrWTHGzEk8kkmgBuOKngJLge1R7QBShjG6sOxoYEwykpWnW5BkcHrRON5WVO/BFNhcB81IycHEhHariRhYd7DkjpVMAM5I6GtDzEkQL2A5NAx+j2pv7n7OOuCQfetKOFiJIpFxJGSGHtR4RiAv3lHUHj6V0Os6PIqHUYBk5+YAdRTZNyn4Y1c6VqiqxAjk+Ug+leopIssQkQggjII7142IUuSY8mOUnMZJ7+ldh4O1+RYGtbrOEbaCT0PpSuDNi8DaZrQvASLeQASjsO2fzq292+oMI7RsRH70nUVW1xTfxi2jI8sn94w7Dt+tWPD8axWPkgcxsQc9T3oQmaMFvHAgVBjAxk9T9T3qakpaollTUbSO+sJ7WQArKhUj37V4VPprQ3NxbtkCNyufoa9/IBrzPxnYx22tv5SjbMN5A7HvTTSJsXfAmk2txpji4j3NnAPcDAzSXXg67t7lhbsHhxleCSPYmo/Bl+tpeGFycOAAM9zxXeT3UcG3ewwehp9SrFDw/p7abZrCxyQOa2KrWUrTxF3XackAe1WalgxaKKKQhD0rwPxhaC08U3sY4BfcPxr3w8V418TrYQ+KBIBgSRgk+pprcDinHWtGGLy7ZV7kZqgBmZVHc4rWKYUL6cVskZVHoVznGKYDzipiPmNRFSWyKrY57XCmE4FShTjmmFTmmS9CPvRinlKAtMaY0Clp22kI5pANxSYp5FNIoKTExTafSEUhoaaaTinGozycUMocBkipR19qYBgCnVSRLYpNJmkzRSCwopQcU0GkJ4prUY8yADFNb/Vs1IFJ5p1z8lpjuTVNWQou7M0nPJ70g5pT0pKxR1LYfaAG9T2Oa6a2YlgQO9c/pIVrmRm/hXArdsiUlUnkEjiuqOkbnBW1lYoeJJQ99DEMfImT+NVIvuil1V/N1eY5ztwv5Ukf3RXJLVnZSjaKLEXWkvuYTj0pIj82Kfccxn6GqpvUqfws7XR5BNodr3zHg1wWoI0d5IjDBDEYP1rs/Dch/sa3BPr/Ouf8Y2n2bUlnXAWcZGPXvXTWjpc87CztNowDSp94UdqF+8K5D0iwPuik70uflFNBoYInT7taMB/0U/Ss6P7tX7c5tjUssry2huwFU8ioW0aUKMEY+lWo51tnDseDxVk6hAVz/WqRJjXNtJbQgt0YgZqseCMVr31xb3FqyA5OQRz0rIHTmgGPBzQeaQGnxrucDOM0MaBRSkc0hOM49aN2BzU3GOAxinbd1NjVm5xx2qcLtXmi47EJGOKce1DfepGNO4gpooBpCaBFjACr70y4+4FpVI2AntTZTubjpTERAYTNMNTFcJTCOtMCOkxzS0oFAABxS0ZxTgMikMbyacBSgYpCeaEIQ9abmnYpMUwBRTiccUmcCmk5NIQE03vQaBzTKJY+tOJxTY+Dj1pX4cCkBIGyuPSnLy34VEpOcdqliGWP0oAim+9UQOTUtzw+KiFAgNOU5WmselCmgYEUA4petIeKAHg5FJnBpAc0HrQA/PAoPIpgODmndqAGE/NingcUwAlz7VKARmiwDCKjIqVhgZqMihAIOtPUdaYBzUoHAxTAAKaRg1Nio2xkigCMikxTwMilxSAaBTgOaXGKF+9QMUg0zBBqbGQDTSKQhg60hOaTOHIpSPlzQMEGSaepwcUijgGnEY5pAOlJ2Adqg3HbtNTE5UZqu/D0IGBOBTMkc8U7rTD96mITPzg1MJiOO1Q4oJoAUsWbOaQ0goJpgITigUE0DmgYopccUYozSAKKWkpgFGKKKGISiiigApDS0YoASiijFABThTRThQAClFFFABTsU2nUAFGeKSigBDRiiigBCKBQaKAClpKWkAUlL2pM0AIaQ06mmgAFLSClzQAlLTaUGmAEUqMRx60mc0A4YUADDApqnDD61JLwo9zUWOQaALkx3RK1RwnPFOJzaj1qKE4ekBODhxViNtrhqrt94GpU5T6UmCNdMlAaeUDDkDP0qC3fMI57VOCc9RWTNYohhRbKYPyUJ5APSuo08SMFlhYlDjvnFc6QGBzzT7DUJ9LuAQS0JPIPOBQmJoteO7cm7guwMBwBXMDoK7bxMYr/wAPLcR/MVIYYPQd64ZWyKp6nRRdlYeTxTR0oJwDTScDmosbuVkOMgVck1UkmY55pJHJOBTQpLVSVjmqVH0EAZzVhIQOvanIgVRTxTbMrN7iBQKU0tFS2UkNxRS0lIYE4pvWg0CgApRSZoFAD1GTio7tSq5H0qWP7wHvVi/jzaIcYJPNUJPUdpin+zpSOoGayWPzt9a3tMhaOycEcMP6VgyDErD3qluVNe6Jmg0AU4DjpWhzndbh61Vu1EkTL1yKmJ4qJ+Qa4E7M7pLQ5hTtYqeoNSgg0l9GYbs+hpqtjFdK1RyPRkmKaRg05TmkYc0xBTCKXNI1MQzFKDSmm0AOIxShjSZyKAKAH5yaUGmYp2aQDs0Zpu6jNAARzSdKXNNJoAC5FROc09jUZFNAzV8P3IWby2PtW9OuGBrj7KQw3akcAnFdeW8yBWzngUpCGscAMKmJ3KD6iqrH5cGpY2yozUgIeHA9aw7uPEjL6HFbcnDZrLvkxPnsRmqQGYD2NPjhaZwinBzmkcYc1Y09Xa5AQZYggD3q+gkWbbTpbmAyRqW2HBAFW7GGCXdxiZOqHvXS+G9JaGzmechFJBOe3esrWtOaTUI5LQeWCcbh0Jz7VDHcopbC8uVjUbQDg10tjo8FvFvWMOcemao6csQnMFwPLuV4IPGT9K3fIms4hMgLE9uvFJsLXM2+0oz25n8oDZzwMVx+oFRdbgMDHb1rvLzXYorKSF1AYgkdK8+u23uWI6nipuWlYq3c0lyURgNg+6MUMRCBjriiUFJUz2GaYQ0znFUgAcox9ORTVGeTTmO0FfwoVcJk0xD45CAR1FKQpbK9B1FRoCqn3pqEq/PQ1Iy7bMDkH04qxyU2r3IBqrC659MCtSxtmkcMwwp6GgDpdHsWhWGSHsPm967OOaGe1WEYKsBmuSs5LixQIyZUjg4rc0KVJo5MH5ojnGe1DegmjL8QaILK5DR5CN0I7GsrSbg2OpvGxJ8wcgnqfUV13ie4iGkJI2N+RiuT0qJtV12OVVwkQO4gUREd1o8EsYFtcMSJAHDH064rVsEEc8qgcZotoAUjb06H0p0UUseoyE/6tuRx3pksv0hooNAiG6laG2kkRSxVSQB3NeW31815cGa4zuycg9ueleqyEBCSMjHQ15vrVtCuouUGA/JHoaErsd7GTHdiGZWjByDnIrpdIu5tT1OKOViIx1BNYsdmrkbVya0NJkNld+YVOelaIGz0RAABgY9qdVezmM9ssjDBPUVYrNiFooooAQ15f8W7YieyucYBBXOO/wDk16h3rzz4ux50mzf0lx/KmgPMLOMSXSsexzWqw3MazLDAcE/hWqvJBraLOeoRmIZphiAq0xHFQvTZkiEoAKYVqRjUZOapEsaRzTe9OJpm6mxK4ppDQTTSwpF2A0nWkLCm7qAH0hI6UwvTC9ItCsRSRjLGoy2WxUyDC0AxxB/KgmjNMZsVQh2aKbmgZJosO47OTilWPJy1CjBzTgauKIkx6gDjtUGoN+7RR681MOap3x/eBfQUqgUldlammlJppOBWUdzs6Glo8YKSNjknGa24I8AE9uazdMj8uyDEfeOavvKY7Z29Aa1crKxxqDcr2OcuX3Xckg/iYmpoz8gqoTliferURyorBnbFWVieM4bNPmP7k1GtSzc25og9UTPZnTaAduiW7ehI/Ws3xwCUspOxJFaHh1vM0NF/uuRVPxoQbG0HcOa9CprA8inpWOU/hoX71JnilX71cB7JN/CKQGlHSjoaTBE8f3au2hyhFUoulW7Q4Yj1qWUQ3CGYPGOueKrmxuAMbTV0/u70uemM1bF3A+BvUHpVLYRii0uASpU4x6VDJG0bFWGDjkV0oeLGdymsjWo1LpMjADABA70CZnjrinZwaYCAuc1f07SrvUHAhiIT1IyKTY0VcEAADJY9K0LbR53xJIpCnkZFdVaaBZaYgaUiSU4OM9PwNQ3cyo21cYHTFRcoxJLFYVGOwqpIAOKv3U4JOKz5DnJpXGV361ETmpX6ZqI9KtEsQGkJzSZpcjFUBJG2VxTjjIqJDUvpQIVuEpmPl3e1PJyhFMz8mKAIjQOBT8c0mOaBCDmnr0oxgUCgYpphPNOJ4ptCEL2pKQmm5pgOJptLnNFIQjdKEGeaXGcU8DFMYLw4PoadIP3oPrzTM81KxBAPoKQw7inocDNMByRSjhaAIrg5cGmr92nSc0nRRQAwmlA4pOtSRjIoAav3j9KRutPxhs+1MJ60AApSaQcUE0AKOaeBxTY+oqU9GoAZGPmY0oByfSlj4U+9Ko4zRcCOQ/NimYpScuaXHNACAZYVOFwMVGi/NmpicDmgAOBVYnLH61OSCtQkdTQA+MCnFMU2NsAVKRlBQCIiOKaOCKe/AxUJOHxQMtIMikkXFIjYUGpCA8eR1pAVCPnp7glQB6UAZfHpTyMsMdqACMfKFPUUknGB61IowpJqKQgkexqQQ0nAwaidgRjv606Q81CeeapIBQaQnnNGcU0mgTHE0wnmgmkpgL2ozmigCgAxk04DApVFKelAxpooNFIAoNLSUwCiiigBB1pTQOtFACd6Wkpe1FwDFGKM0UAJjmloooEApaQUtABS0gp3agBKKWkoASiikNAAaBSZooAXNFIKWgApKKKAEzRRSUgClzSUUwA0UnelpWAUGgDkUmacp5pgOkGYh7GoutSkfIc1CKSAsDmDHpUSHDZqWM5iI9qr5w1AFsnKg1LGflIqBTmMU+M9qQGnZNlCvpVkHmqNifmYVe7Vk9zWI8Ggxh0P0poPFWLYgsAaRdixps7fYri0cgxuCMHnFcpIoindB0BIFdVInkQyyjgEfrXKM5d2Y9Saq+hpTVgBqKZ8ZqTNVZydxpoJvQRBlqsKoHaoYR0qwDQ2YLUcBQBSClzUspIWim5paAE/lRRn1pM0DDtSZozSUCAU5etIOKAaYEkfLgVo3CB9OJPJUg1mofmFbEK+bZOnXcMikwW5Y06M3OmMsQzIEOQK5WcYnccghiCPSuh0a8On3e9vuE7SD0qPxZpS2l2LqDmGcZBHQGiL1N5q8dDAHSl/edEGaQGtLSdKuNTZlt2AKjJyM1rc4nozpSaYRS7qbnmuI7m7mTq9vlRIO1ZYbOK6O5RZYyhHUcVzbqYpCp6g1vB3OWasyZHqQ8iqwJFSI/Y1pYgcRikpxORTe9AARTKeaaRSQADThTO9OBxTAcaKTNL1oAQU6mgUuaQAaYakI4ppFMCNqQ04immgBpyGDDsc11Wly+daYJzjFcqx4ra8Pz4Bjb6UMRquOaITgkUr/epCcMCO9SwHyDjNZ2oDhG+orSPKiqN8ubc+xzQgMeYYOataJKI9ThY9AeagkGVpNPyL2MDqTxVrYD06LdqCRxwfJDtzIfU+nFWdTsUk05441wVHB7g1S0TUY7SDyp1wvUHgEn0qa91h5kMcEZ2sDzweahsLalK4hs7u3S4kbYxUAsDgg/Ws6TXr60U28qhk6BwO31ptpCUmaKViFY5GScVPNbSySeR5e5eofHFRuUtDJuruKcAggsTzzWVfsjKBH2INdN/YcaP5cvEh5A6UanotpY2JR2HnOCevShIq5xk6ksPpUYYwncPpU5BwQx5B/SkMfmKQBx600xFYkEhiepqQtuxjoBxUbRtk4BwDipSMRZA6cUwFCExkjqKhb1rWtbMPbl2PGKzJF+dl96aAktlJdT2B5rvNPt4JNPCqAcjqO1cVp8Xm3AiHVjgV0emme0JbkxA7SPShgjqtIljltfJlwWXgEiq8ubG9Fzbt+7B+cA8YqPS0WScKGxkZIBrWubJJAbfHBHJ/DNSwZzPiXWGu5EgjBwowAO5Jrq/BOifZrEtOPnk5J7/SuS0LTxf+KGjKlo4nJ55r1q1t1gjCqMYFUiGx0KeUuwdB0qQcgGjHOaWgQtIaWmk4FJiK95JsiIzyRXA6wAbwtnrXZ6hJnIz0BrgNRuDLcMy9jiqQM6fw5aRm2MrKCScDIqvqFj5NyJMADIwB9au+GMmyXI4yas61B+4aTvxVXEjUsRi3UjuM1arHtL0pbqMcjirsN2HxnioZRcopisGXINPoEJXB/FfB0KAHqJgR+ld4a88+KbZ0hOeRIOPamtwPNrSPlB681e3EHFQ2KgydPuqKmkxvNao557i780xmppOD1qN3pmdhHbGaiMmKR2561ESapCsPMlNMhphNJmmOyQ7fQWpuaKB6BmgmjrTTxTCwhNNY4FKTgVCH3yBR2qOpSViaJcnNTnihAFUetITVpEtjSaa5wKcSKikIxigOg5TkU8HFNjHy08A1SRDdhd1OQZoCgU8cCrWhm3ccowazbpt1wx98VpA45rLmOZXPvWU2dFFERFNcZpx6URAGRQRkZHFQnZnVa50t1CbZIFHAKf0qC8lK6c+DyQBUtxcfaNg7BcCqeoNtskXuTUOV2VGFtWZGMVYhPy1XNWIPu0Ce5ZTtUs3/AB7GokPSpZOYG+lOO5MtjZ8L3Pl2YiPSR+T6Uzxn/wAedsy8gsear6GpeyI5AB6ipPEzb9IiDHlX4rum/cPJiv3pzI5ApyDmmj7op6VxHrJEq9KTvQDxQWwcetIZNFVu34k/CqURA+93q9bjLEgcAVLKG3YyxA64rP2TJ1B+ta0EU1zeBUjJUdTjitv+zIh/rQAPTpTvoI5S2sb67kxErgAcmtyPQ4o4x9oYsw5wSea02mit4wkSAe+BmqzTllIznNRcLFFtPtI3OFyPTNXU1iW3jEUMSqAMcKM1XkDEZFQFWOfai47FqbWJZOZBz9KqPfGY4IIqF0JNIIyATQMbMQR15qq57ZqWQHmq7FtwoHcST7pqE/dqVz8tREE1SIZGc0gNPIphFUgHDqKlzxUINSE0ALupV5FRZqRT8poAXuaAcUD7pNN70AOJpO2aSgnC0CAnimninAZpr/exQAdRTcUvaigAFLQBS9KAG9CDUs3yBR61GBkgCprgfvAPQCgCA1KD8hqM5zUh+7QMQHkVITgVEOcVIeRSAjPNI3AFPA71G5zxTQCCpYxwaiHTFTxjC0DEcYwagzyasSnCVWoAcKTrSjpTe9AiWMcipDwDTIxyKe/Q0AC/coY7Y+OtKpG0CopjhtooAaP504DJpFGakQc80CHIMUkh5pScUw8jNIYZ+U1GTxTjyp+tMwSD6UDBTyKsp9wVXAwM1YX/AFf4UxWI5Dk1E3LZqQnOajPQGgZKp+SpoTlSDVdT8oqxCMA0AMKbXJ9aEGXp8nQeuaVBjmpYAxCoaqsc1POcKarE8UIBj0ylc5puaoQGmnilzQelACGkpaQc0wFFOC96AvNP7UgQnSlNIe1JmgYhopetFACGilpMUCDFFFFAB3ooFFABQaKKBiUZpcUhFABS0lGaAFFLSA0tABS0lFAhRRRmkoGFIaWkoENpaKBQAClPSkFKelACUUUhoAKSlpKW4BRRRTATtRmlpCaAChTg0lFICw3MGarjpUrH9wB61CDTAngOQR7VA3Dke9SQnDfWmSD94TSYE8ZzHTozzimQ8oRTgcNQhF6zOJCPWtEHgVl2xxKPetMHis5GsNhwNSwnDioAcDNPjOHFQaF3VCf7MYr2Iz9K5EHP512Mg82ydDzxn9K44DDEH1po0WwpPNRSrkZqQ0w800KWqEi4xU2eahTg1KKbMVoPFGaaDS5qSxSaQmkBozQAZozRSUIQZo70UmeaOox3egGm96ctNiHqK1tMbqmcgjFZINaFgSGGKknZk9xot6dPe4hQsivkgDnArb0oxa/4eazkwZVB2k9QRWhp+sW9jZiOYAgjkEDnNY0UkOleIQ9qc29zkgA9M009TrSvG5xtxbSWl3JbyAgxkg1paHDdzXG20l2HByee30rpPGOkRzQQ6hbrhjjzMd640Sy2xzCxU5wcHFarVHJVir3R1G8Um+ofMFHmCuSx03Hs2TWTqcID+YO9aJbJqrdL5iEHrVx0MZGVmgHB60MCrEHtSVujFkwbjrTs5qEHFODUmK5JmmmjNJ2oQxaWm5ozQIcKUU0GnA0DCjPNJRQA7NFJRmgAIzUTDFSg0w9aAIyOat6VN5dxjPeqzCkhby5lYetMR2MhBiVh3qM8oCKbaSeba7c8jmnx8jFSwHqcoBUE65R19QamTuKaw5PuMUkBgEg8elLYg/2hER13ikkUpM4PYmizO3UIW7Bxmr6DW56PaeSXxKhAxkZ9a0zJbfciiBx06VjK4mVmVgAgGQKhm1F4FXYOhzms2inY0W00TM0EjBSfuNjHPaltzLZD7LeR/KB8suMDn361Lp+rWVzbiOc4kXGCDjNXo5ra6idWIIUdzk0miTFmmisrg3BlWRACQf8A9dZKwXWtXZuJwRbg4HbP40y+gFxqZt4pDsY8AknitwXDWmni0WAkKAAwA5oGcNqtmtvqbxjIUgleetUQzBxCo5PStXXLgT38cpG0KMc96rRwq0L3Q6pgD3oGiKeFY0Kjkjv71VAJtyOpzV8wiO1LM2STyDVGE4c9x1xQBsAiDSy5/iAAHqaxTGRgt1OTWtaQy3cIP/LOPJP1qpfRBZCwOQDVIA09vKvYWHZhXcpHFbShZV/cz9T2BNcNaxs5DrzsIJr0iGKPU9CjVcFmXKsO2KbEytBp7iRnt2IKHr61taPcrcxypMQtxEOQep96z9DZtjxuckHBpdRja0vFu4wQThTjoc0mK5H8Oismo3pZRvBJBPXrXoorzTQIm07XLh0J3Abio7g8V6NbzLPGJFIII6j1oJZNS0UUCCmP900+mP8AdNJgjD1Ako2D61xd3bEzEKCCT/Wu3vlwrVyt4MXGR61URSOn0CNIbZY8j1rSvoRLAQRkAGsnRiSI+/St91yhX1psSOeH7v5W4qzHIu3KnNU9XHlSfKcc1TgvGjcKx4NIdzoLe5IkAJ4rSHNc5HNu2uD0rfgcvCGPUigokJwM15z8TwwtLcHo0lejV558VRsgsT0UufzoW4mef2bDzJvYAU6R8mq1tJiaQDvUjNnkVqtjCe4M1MJzRnNNJxTSJGP1qI8VK3WkwDVohkQyaXa3pUwC4HFLwM1Qm7kIj9aAmKlOMcU1iApJ7UrDSIyO2aQgDgmmtvkUFcgetV5BJGdxJIqWzVIlf2pttEQ5ZvWmwv5rFfSrIGBj0oSE3YcTzTT9aCRTS1aXItcYxxUbHJHvSuaRU3YJOMVDZaiy1GAqj6U7OajB4HNKDmqjJGU4skyTS5OQKYHVRuY8DrTHuwWKovA703NIUabbLBJEbHtisonJJ9TVl7h2QqeBVSsm7nVCDQHpSwDM6j3zTT0qWxGbwegBNS9DWO5rIckVV1RzmNewGatR/eFUL+QvOV/unArJbm70RUJqeA8VAamt+hrXoYFkHFTE/uD7ioFqUn92R7UR0YnqjZ8MgPZyIfXOfxqt4hmgktTArgyKQSAazIdRktLeSCPgyd/SqRJdi7MST1ya2c7qxyqjadxo4Ap600ijOOPWsTpRJmrEUaTLjPz9h60ltpl5dtiKI4xnOK6LTNCt9NK3V7KDKBkJkj9KTY7DNL8OssCyXIJZucdMCtVLaxtAd2PTGaiutYaQlYgAg4BxWVJI0hJLE5OetQOxrSahaWxKwIOe/FUZNTZ88H61UBAOSM0HFMZIbln60zzs9j+dNxRipsA4SseKaXbJBpB1pc5aqsAwk0FjjFPIyOKYFJbkUWAiZc5zUTR4HSrZTNNMfrQBQeNvSoipGMitFowRUDxc0ICoUOKiK4q4YyKiZKdxFXoadzUhT2pNuBVXAjqQHCGmkYNKx4AoAcvKmkUHnNLGeMU8AbaAGhc01hyRUvQVExy1AhwHyiom+8alX7tRN96gAxmjHNKKdjigBAOaUjB5oA70vVqAFiUlxgd6fOcyn2qWFQFLHsKgc5JJ70AMI5oJ+XFA5FBGeKBgo4FP5pEFOPXFADSajb71SGoj1oAUHoKnThKgAyRU/RKAI5TkYqEjinsctTWoGKOlAHNL/CKcgy1AiSMYoelHFNkPFACBsKT6Cos7myaUHPFOVeaAHKABThgE5ppPOKCeQBQCBjR1Wmk5IFPA4ApDGEYT8aaThSB3qSQYjFR9QKAE6rU6t+5P5VCOtSA4QimBGT2oJ+XFNPJpQMikA+PkYqxGcGq8XXFWep4ouApGW9qUjbgVIigpn0qOQHAbtSEQTZLe1QlQFznrUsrCq7k9KaGRkYNNPSpApY0xhhiKdwGjk0ueKUDikxmgQg60oHI4oxzTgOlMBwAxQaM8UhNIYGkoNFMBBQaM0tIAoFJRmgBaKKKAACgiikNABRRRQIKKDRQwExTafSYoAQU4UmKWgBaKQUtACGlopKAFpKKKAGk0UGjNAIKdTaUUhgaSlpM0AJS5oJpuaaAWjFGaTNAgNBoNJSAKKSgdaBkjn5AKjp7DIFR0APj+9SP9+ljPNI55pCJ4OQaVTlqZAcH8Kcv3vxpoRYhOJVrTByBWXGfnB9DWjGflBrOZpAmzxT04YVH70A9Kg1NOFt0ZGeGFcpdRmK6dT2Y4/OultnOABWJrUZjvjxgEAj8aaLTKJPNMI5pc0hNMGC4zTwajHWng0yGPBoJpopTUk3FHFFJRQMKKKQ0ALSUZ4ooAUUCkzQDTAeCO9X7NsGs9etWbdsEfXmkyWb7QR3sQV3246HOKo6pa3NisM2d8cZByB0qzD++tyik5I7UHSdVNhI0Z8yEgkggkipe5103zQseg6YkOt+AyRGGkCYOAM15Zq+lHT9QeHnYSSpPcDrXS+CPFLaRA9lOp2FsYPb1rT8Yw6dqFit3asBIxORnOBW8Hoc0tHZnEi5Wj7QDWUZSOhpvnt61lyhzmsZ8VG8wJxms4Tt3NIJmBzmmokt3JpRlifWojSGUnrQCCKuxmxRSg02lFADweKXPFMzTgeKAFzRSZopDHA0oNNozQA8GikBozTsA7NNzQTSZpWAXNITQTTTQAHmozxz6U8mmt0piOg0WbzEC56jBq+BiQj3rn9HmMc23PfiujcgsGHQ80mAA4bFBFJ1INPPap6gYF+Nl43vzUMPEwY9qt6wm25VuxFVIMNIBirQzodN1CS2nVpWzGQARW1OIblC0DBgRnA7VyUZaFiH5U8ir2jzTJqACkmNjgg88U1ETuXHDxufvL7jitG01BoMtnORg1FqZR12rjd6Csu3lbYysCCOOaiWhS1Neyk8y5kuGXMhGFFLfXzWyEOwDnjB9KTSSRh+CQeAR2qp4ji8x0lB6kZxUFNGFcfaNSkIRMhecgVoaZpb3tiTHnCZz7H3roNMs4jZrFCoMkgByRmoNUB8NwSeTykg2v3wfWgk5i8UbhBESRnGc96v6LoiiZzcA52ZAPvUvhvSDfzm4bLAHNb2oXMGn6ipbABjxj6DigDEh2xmWFcAkkY9RVC4RIzLDIMkjg1dhjuLm7MkaEAk4OOPao7y0MeohJDuLDORVBch8Oosl8Y35Dgqa6jQLkabezaLctgE74XJ6j0rkAX0fVELZCk9T711NzDHrNmk8LbLiA5VgeT7cU7iNu1h+zahMmeCQRVrVQp0584BwCD7isTSNRN3OI5jtuI12uD1J9a1tXI/sdyxIIIxz15oEQ3CnT7ux1cKTBIAkw9B0zXQw3y6bcLExzbz4aNuwqvNarc6YLZx8jLx7HFUtFZprFtPuxukgbaD3AqAR2ef1pay9JuHzJaTHLxHg+orTqiWrC1HIcKaeTUMxwpFSxozL8jYx9q5a5XzJT6jtXRXxJRgKx44g8+cc5q4sTVzd0WHCISOgrZPArDTVbPSoQbqZVJHAJxVaTxtprfKjjPY7hQ3qNRYzVXMk59KoxxqXyTyKlNyl6+6OReTwKb5BU5aZR+BouKzuXISNpA7VvWLE24zXMwzLG+0yr7VtW2owLGFMyZA6UmykjVJABNeW/FS9E1/aWwPEaEke5r0CW/hkU7ZgMDOPWvM/G+nX+p64J7a3eSMLtBA4zxTW4mjj4SFcknA6ZqfIwdxxgcZq5/wAI1rPlArZSEk56Vr6P4bjWI3GqPtKDkEkVfMZuLZzSrKwzFEZADyRSNgMQwKkdQe1dJdeJbO0LWtjaqEB5ZgDnFc/d3f2+dp2QITgEAADj6U1IXs2VznPSlJAGOpNIZGIOcZHTio9+AWHOO1UpEumyYZI54x+tIeBx19K3LLw+j+G59aupwgUHy0OQT/SuZjLs285GDjFHtECoMdJJIJUDDAJxS3hIUAdO9EgMmN3UHIxSupdcGk6iLVJgrgRjkYx0qCRjIMAcd6eIccE/rSiPBpOSL9mxIY1jG4dTTiTmnAYAoxS9oN0bjCc0wk5xU2BRtHpQ6g1RSK5XJp3l8DmpdooxUOZoqaISrYwDQDIOKl207FCmw9mmQlSeuTSiIAkipwB6Uu2hybGqaRVkG1PqarE81bvOFUDvVM1cWZyWoE8VZ04ZkdvQYqs3Sr+mJ+4Zu5NDYQ3Lcf36y7l91y5961ACAT7Gsd+XJ9TURNJsQ1LAflNQnpU1t0Oa0MiylSDpio168DNXIdPurniOM+vSlcRkzDDmkjVpG2xgsfQV00HhOSRt1xIAp6jBBrRig0vSlJRBI/fkHH507isc/ZeG727ILIY16kkVuQ6HpunJvuJAz9hnrx70y51mWRSsQCA8cDH8qotJJI2ZGJPuam47GrJq0YYrbRBABgHA5rPluJJW3OxOfeoc4GKTPWgYucDFNHWjNFIYtFFFMQtGKBThzQAzHNKBS4pQKAGEMOlKJs4DDFOowD1FAANp6GkK0eWB0JpBuHAoAQrkVEYzVgcDmkbmgCmyVC6Yq8Y81E0XNAFFkqMjFXZI/SoHQ0AViKa1SMCKiNXcQ6M81MDxUCnBqUHIoEKT8tQk809j2ph60AOVuKYetAOKCaABeTUhGBTY+9PJ6UDEzhRSxjLU3PNSR4DA0AWGISEL3NVn5qWY5I+lRDk5oAQDigj5qcTgU1cnr3NAhyDrQ33qeRgCmNQMaajIqTrRjNAxsYqSQ4UChRgVHIctigBpHemt1qT+Goj1oEPHIFSoABmol5wKlHAoEKTxUbnPFOY4WmdTQMAO9PB5puQFpoOWoEOJwaaDk0OaRTzihFC9XFTCowO9OzmhgEhypFRr0FSP9wmol6CgQvenOcL9aMUScqPpQBGOTT1HBNRr1qUDikxixj5iamQ5aokGM1KnBpMCzGMgr60yTOTHjp0NPjOcEdqlA3tnj3JoQGZLG2QcHFRGMkge9bmyIp8xWqzWquxK9KEBRChBwMmoJVxIa02spCpKAk9qozQuGwRg980xFU9cUoGKf5bbgcU4rigYzFApCcUA0wFNNpaSgAFFAooEFJilooGJQKUikoELRigUtAxKQ0ppKBBRRilpjEpKWikxCUUuKSgBe1FJmloAKKKKBBRRRQMKSlzSUAIaTNKelN70gHCigUpFMA7UneikoGBopTSEUgEooNFMQlFJmikAUCkzTloGLnIxTTTu1MPNMQ5D81I5+YihDhsmkPLGkBNB/Snjg/jTIRwadnDCkBPGfmH1rRXhRWZGfnH1rTX7oqJFw3JAeKUGm54oB4qDUt2z4bFUteXcI5AOgwTU0T4YGl1VDJpxIHIINNDW5z+cikNAOaDVDY3NPBphpwpEMeKM0CjNIQUCigGmAUUUUDEooooAM0DrSUoNAD1qWE/Nj3qAGnocNQSze0+TDD2rYGvmOF4kTBxgggYxXO2EoDgHpWmRGzHIHIzUNHTh2r2MC4u9mqSSAbRITkehrTsrm9uZxakF0xkEDjFZGsQmK4yo5POa7r4bTaedIuxfOi3AYbQ/Uj2q4szrK0rnnLGmjrSk0g61pY5rjscUhFSmNggPYjNRnrSW4riUsZwxBpKQcGmMnAyKMUI2VxSkc0gEFFApcUgAUtNFOBoAKUUlGaAFpc00GlzTAXNGeKSjPFACE0GikoGIaQ0poNAh1rJ5dwre+K6qNw8Ckdhg1yAyGB9DXS6ZL50B96TAuqcrTyflFMU4JFOHIqWBm6ymYkf0NZ1tII51YjIB5Fa+qRl7Mn05rEiOGzWkQOgEMcYEjEOB2FOS6iGTGuGHamWhzZhiCQTjJ9RTcxwybiud3pQ3Y2STVyUSMZhMzZDcYz0q2bb5A47jNZsjA8KeDz9K1LKQy24U8kcVDVydiexYq4XPXg1d1iyNzbKIVJ28kiqUKESkHjPFdPoskbxvBKuTjgnvUWC5h6DdpbQlZjiZegPpVXVY59ceSFFJHUfWjxFam1vT5JOSc4FXfDs4gY+YoBPPIoC5S8N6imlJNaTrskBOM96iv4mvb2LzGyeSB6AGtPxLYLfXQl01QXC5faO9YcUlxBNmSNmIAB9R60Ihs3baNo2EUMZJA6gcAVJe6SZYxMBmRRnitDRpLKaIIsgEgySCcn6VpMFA6cVdtCGzz7WIUu7RJ1GZI8AjvUNpdT6PJH5uTDIAQRwM1uavCtnOZyP3bnBH1rOSERwm2u1zCwzE57H61KGmXJLSUMdasyWHVwOhAreF9Dq+m24UjMjAFR1GOtZHhGci0ubJzuCkjB54NGgRgatc7Cdkch2jPA9avoNndRsMBW5I44qC0hUazhcAsCSD3FJCWIznnrUttGBqUdwSc429ahoEWJkNvrcMi8LIpBFbA6VkvtudZj2tkRgk/WtUnaKEwYMcVTuZQAR3qeR+K5rxBr9tpykM4absAe9S9WNIXULyOFGaRgB0zmuWu/EkdpIUg+YjvnNYmoanc6gxMjkKSTgcVlykhsE5+vWmnYtRNWS4kum865lJJ5AycCoZLhQMRgcd8VQExOAScDtmneZnpxSbNElYsC+ukwVlKkdOTQdSvCMNOT+JqsSTTCSTS5hcqLn9pXAH+tbP1NN/tG4Jz5zj/gRqmTTSadx8qL41O4GP9If/AL6NPGqXYGVnP4kms3rTTgDOT+dNMlwOq8P6neXN4VnuFEcYJHB5rO8Q60885iiJEeecHrWfYO6RyFGIzx17VVuGMmAeoNCbZDViEAu+TUpTCH2pYU4BxUsoGzjuKeo1YogEk5qVEO9cDOe3rTCMVo6TbG6uVVe3PNPmBWuNv7uZoI7QORCo5QHANUQABgVY1EY1KZP7nFQVDZskrCYHWjvS5pKV2FkBxmg4pDRTux2QlFFLTEIKO9LQKQCYoxS0YpgAFAFAFPApAGKcBxSCnA8E0IGyheH5wvpVY1NcndMT71DjNbR0OaTuxrH5a17BCtmBjB61mRW8twwWJCxJxxXT2OiXsyKJVKKBjkelJsIuzM6YhYmLMBxWWI2dtqKTk8Yru4PDtsqYlYsSOmTVuOysLVRtiBK9CQKSHJ3OIt9Av5mGIGAPcjpWzY+FCmTcSDHoMg1uSajDDwMc+nFUJ9YzkKcgntVXJLcOm2NmgGzOO5OaJ9Tt7dMRquRxgAZrFmvZZAVLcGqpLHOST9aQF241OadjhioPYGqZYscsSfqaaOKWmAZpc5FIKUCgAzS0gFGKAFopccUYoASloooAUU4UwGnA0ALThTRS0wClFJSikAlLnjpRSUAHWmkZp1KKAI8HFNYVLimkUAQEVCy57VZK5phQ0AU3jHNV3jwTV90qvIlAipjBpwODT2Q5pnQ1QhrHLU005utNNNDGmgUGgGhCHCn9qj3U7ORQ0MXNSpwKiFPz8poEOc55pAQBQD+6J9KiyeKLDJM7jUkaZYegPNQBsKR3zViNtsZU9TSEIW+YjsKY1DHFKgyaYxqinUScYxQpBU0DFJwhqA8mpJDhKhByaAHg8UzHNS4+TNRgc0CHoBjNSdqYBSlsDBoAa57UnQ0dTmkNAA5wKRaa/JxTl4HNAAetIPvUp5NCDLZoAlHC01TzSkjGKavJ4pWGOl/1VMj5UVJIP3YFJCvBNAAeKRzlcU6Tg8VETzigQ0VOg3ColGTUsZ2vg02A8LgnNSAAU0j5x71IRhRUsCSPsKtQ2xkJwePaq0YwAc8ntV61jkLjBwaaQMfHppfk5wO2atw6eq4+Q4HvVyHiEbsA9+KnVwFI3An2FArlUQhPlEfH0pkukQ3YyQFJ9OK0oyCp3AUuBnI4p2Fc5a78MXcALW48xOwAycfWseeCSFisqFSOxr0LDHgNj61FNaQTKRLEDnqQADSsFzzc4LYB5HWmkc112u+G1mD3ljhSAMx4yTj0rkMkkqwII4IPY0xocOlJ70CloKEooooEFFFFABRRRQAgpc0UUDCkFLSCgBTSUZooAKKWkoAKSlooEJRRQaBiiiiigkBS9qQUvanYY2iiikAhpKU0lJgKKXPFNopgLmkozRmkMM0E0hNGaLALSUUUANoozSZoEFKDSd6UUwFJ4popT0popAPABpp60o6UnekBND0NKT8woh4BpSQWoAkQ4dfrWmvQVkg5kUe9aqHgVMi4EgpaaDQTWZqKpww+tWpcy2UidwCapg8/SrkB3RMPUYoQdTmRwSPegmnSDZO6+hP86YatFXEp600UoNBDHZxRmgmigTFoFJmigQuaKSjNABS0lBpDAmkzRS0xCg0oPzUwHmng80hstwSFXUr261siTBQnoeDXPxthhzjmtYSFrdGHQGk0XSdpXHaxCstnvA5Ug1naDcKdQEcjlQAcYOM9K1J8vp7dziuaibbOCuQcnpTia4jWzCkJxTsCmsOK0OI0II/Mt1yOoqlIhjbBFalmMW6fSo76EGMuByKm+oGcOlJSjofrSCqWoCodpzU4ORVfFSRv2oESAUEU4cigipGNxSdKcPSgigY2ijHNGKYgzS5pKKAFzRmgnik7UALTTRmjNABSGlpKdgENa+izbMJnvWTirFlIY5wR0JoYHTNw5PrUiHIqMkNGGHcU6MjFQxhcKHtpAfQ1zCHk/WupYZRh6iuXIKykHsTVRYjZ0q8WGylikGQx49jUfmEtzzVe2jdlO0Eg81qWNl5koLdAMmqtctPSxHDG0jjIOO5q7I32Lb5fIPWpmRUUhAMetJ5IkUZ5FFgd9ydJtwDdD1rStrgoRIrYIGaxUBB+lWZp/LgDqevAFQ0BdhIvdQF1cHKIcH3qa7ieUmWCAokYznjn8qi0JFFzDFOcCQ8E+tdrPbRrauiqMEelKxLZzOhJNdXRh27FI5JGc1p6noSperPEgAAwVIzk062QQtGyAAhgSQO1bVwRIC/UUrEs5K60IEG4tWMbKM4BP9Kn029eZTaXBHnIoKnGNw6VsMqjO0dRXNX0n2bU7eQDASQg47g1V9CB2r2jXM8kDD5SMj8KksNLj1XRjBLwy5CN3BFXb4h2MiDhBnPqKoaVfLbWUjM2CCWAzUlJHJaTdT6VrdxaufmIwSf511GgQlbm5kC5WR8g/wA65HUHa58QPcoMBnBP0r0zTkg/s+JoQCMdfWrWwPQuxKAo+lE7lIwy9QMUxCckVM0bSJgCpaEnqWNKjADTsfnarrzEtgVRtd0aY6VYTJbNQ0VcwfFPiQaVD5ERH2hhwDzgeuK84mmlu5DJM5Zickk1ufECKWLxGkrk+XJGCvpXP7hjig1ihHIRck9BVF3yxPvU1zJ8pUVWHKUFsAfmFWYwCuapEkGrNvJlQDSGmTleKYRipGbNQsc5qWh3GEc03FPAzSgUAMxTXFTYpCBTQNkUUhjRgO9NjXznC5+ZjgCkZghOav6VAk2J05KnOPStEjCTL2leH7zUWMcUZG3OSRnHpUWsaFqGjukd0uBLnyzjGcVr6V4jawebAGZMYwBwRVPxJ4iOqrbqxBMB4PY1TEmc26YJB61e0qc20vy8FiBn0qjPIGn3DoaFkI5U45qWhxYtyd95MxOSWPNR9aC3JPUk03NRY2TA0ZppajdxSsO46jFNzRmnYdx1JSA0uaYgzS5pAeaAc55pALRQCDSgqAcnFMG0OApaRQX+6Cc9hV610i6uG/1RQHuRRYlySKY5obaEwMknsK6G28NDcDK+eR0yK1ItNtLbjYD9cGmlqQ5XRwcOj6heSExwPtPRscGtux8GkjddPzngDIrpJLy3gHRRjjAGKoXGuADEfPOMVbMy5a6ZZ6eq7EBKjgnBp82oQRjJYD2HFc9Nqc8jEg4B7VWeQt1JP40WA2LnWRjEZrMkv5pCfmwDVaiiwCl2I5JP403NB5pBRYB1JiiloASlApDQKaAUCnYpBSimAYo70tLinYBuKXFFKRUgNoopcUAJSijFKKoBRS5po4pwoAKAKUCnYpAMpQKXFGKADFIBinUY5pAGOlNIp9JjNAEeKQrmpdtIRTArtHVeSM1dIqNkzSEUJI8Cq7Ic1ovHmoJIiOcUwKJBzTSKsvGetRFCKaGQGjoKcyEU1qaJG5qReajApynFDYEg60pOBTM9KVm6UDELEcdjTQaCcc0melAD4xufB6VOThvYVFHxzSyN0xSAGbLU9DioAeadnigCZzld1RqetIX+TFRqetMCVjlTUUfLAU4n5TRFw4oQFggLFz61CDmpLokKgHeo0Hyc9aAHr0zUBYs5FSk4XApgAAz3NCAUnApCaM5pKAE6tmnE03NLnigAHNOAwKFFKKACljHzU0mnoM80DFkPygU6MYTNMY5OKlxiL8KQELnL1Efv04HGSabnLUIQ+M4Ye9SmNiwKgkVEBmrtjcm2kJKhwRjBGaGwIwQWVs8EVYVPMAA5qu8JjJ2ng4wPSnKXRQwODnGDSAtxxkuwXkr0qVHuIZR8p/Km2sinDE4J7etbELo4BkUYHfFNMTIIZpXwOSfSrscUpYMQR7GpY0t5CApAx39atRx4XAOQKaJGIuQA2QalGBxTMMDyKXOaAHA80tIop3FMBmSM4PX16Vyni3TVRhqECgKThwBjB9a6wjNRXNol3aSW8gBEgx9DSGjzUGipr21exvZLdxgocD3FQ4plBRRRSAKXtSUtAxpoFBooJA0tFFAwpKWkxQAUUUChjCiiigAooopAJS0lFIBaKSiqEFLmkoouAlHaignigBKKKKGAUZopDSAKM0maUdKAA0UtIeKYwpM0GkNTYBKKKKYgpRRQDzQAHoaQU8jimCgBe1IOtGeKVetAEycLmmjnJpeiCmg8GgB8RzOo961l4rJth+/Faqnis5msCQGikB4oJqDQTHOatWhwSuetU81LbuRIBQgaMvUQEvWx3FV+oq9q6Yug3qKonjirQdBOlKDzSGgHmmSx9A60DpR3oELRnFJSjikIKKTrS9qQBRR2pM0wA0UlLQAZpQeabTqAHqea0baQm2KnsazFOCavWjZQj2pPYqLszTjcSWjKfSuVkJE7sp5BOK6COTbEy+oP9KxGBLnAyM0RNarugpDzgUtGORVnIatvxAn0qS5XMBHtUcXECfSrM4/cZ9ql7gYPr9aSlP3iPekFUgCgHBoxiiqETxtkCpaqxnDVYByKloaEI5pw5oxSCkMCKaRUlIaLgMxSU8imkUxDTR2pcUlIAooxQRTABRRQBQAYpVJVgwpQKXFMDpLSTzLfHtmnxthyKz9Jn4CsfarzDbL9ahgWhzXN3wEd5KoHc4rokPArG1SL/iZxgDO7B+tEQLVrL9mCKFzkAnirztIEPlDBI5+lVRatHLGRyCefatCR9oJUZBGK1TLitSC2ncRsjjJ6gmtW3CmyDdwazIIwUMsjAKeAKvWLloJGzlAcCgudrDQm5uOAOtQTPi4jj7Dkip4ZUkYsG461BJGzyl15xWctzM0hcoYMg4deVI7Gur0fUjqOmnzDiRBgjv8AWuIjGFGTzWhpt41rcqu7AkIB9KLhY7GKHK59RitAp/o+PaooY9sS9+Bz61O33MCkyGjNckMRXK65vk1BEUdwTXWyoBuY/wAPNYEEbXd9Nduv7sMQv4UriURNQvBaaQS3Uj+YqjpgEOnPcXfQjOOnFN1Yfb9RitwcQxDLn19KknAvgtsp2wr94+oFJalbGfaWqmC6vZEwhBK5HT0rr/D8LLpESnJwOtUINKN/GLSNSkCkFj6+1dZBZpDEsSjAAArRaESdytHCS1X44MKOKlht1HJ5qwFGOBUsSRSMeDUsMeSKfInemo2OKllHGfFCwL6RBfIpJt5ACR6GvPUYGMHPUZr3PULGHU9PltJgCkqlT7e9eHanp0+hanJp9yCNpzGx6MO2KRrFoqzHLYoUAJk00ne/0olbC4osW2iGQZJp1u2GxSDmmn5WDCnYSZoAgil2gDJqrHISBzUyuSMUmiri7aULxS9MZppYAUhXFOBUbkCmvJjvULS570JA2R3BpLW8ktXIjOAetMkYNVc7hmtooxb1LouWDkg9Tmm3EhKgnrVZSTg0sjkrzTsK47fkc0iuQ2M1DuNKpJcUWBMsc9c0EmkB5xRms2tTZMQ5pMmndabSsNsMmjNAFBGKLCuKD70pNMG4thVLH0FXoNHvrkjbEVB7kZFFgcipux9aELSPtQEk9hXSWvhaMANcSbj3AJFbFvp1raqAkQB7kgGixLkcpaaLfXIyIio9SK2LTwxFGoa4bLA5IyRWw91DCMbgPpxVGXV0BIGSB3zTSE2y5HZ2tuvyRKMdCQDSSXlvCOSAR2HFYs2pyyEgHA7VTkkeQksSfxp2EbVxrIAwhqhNqk0h4bFUck9aShIRK0ssh3M3Wo8E9etKOlFUMQCjFGaM0CENJQTRQAlFFLQAmKKWkFACkUgpTSCgBwpRSClFMAFOpopwpgGKWiikISloxRQMKKKBTEGKUCgClAoGOFGKBS4oEJijFOFGKYxBRTqTFTYBKAKXFLQAh6U0CnUCmAmBTSvNPxQRUgQsntTGjBXpVgjNN20AUjD6ioXh54FaBTNRmPNMDMeE81XaIg9K1XjzUDxe1NMDOKYpoGKuNCaYYqLiK4NIfvVK0ZFNKnOaYDTjbTMHIqQg4zT44y2MUAMJwopuSamaJsdKjCEUANzign5aCCDQRigBpNKpwDTT1pR0oAdmnIcMKaBmgHDCgCzJg49hTOgpSflH0prH5aAGE5bFITSd80poASg0UZoYCE4paMZpQKAHL0ozgUdBTGOeKADJLVODhBUSDink8AUDAZLA1MSBEfpUa4C5okIPCnI70CISc8UgHNKQc0o64pAPQdBUvQg+1Rr2qwF+UH2pMCJ58546VuaZpy6noxlUjzowdo7tWLJD/EB9ataZfNZ3kO1sKjglc8EHrQAwRtE0chyARwPatGBp4T5iHzB6YzxVi+tfL1CWORcKGIA9B2qNIJEbdH1HQH0ppCLEOqRMQso2P+VaEd2ABg5FU44EkAWSMZ9QAKmWxjHRmA9zTEy+swdRx1qUEYxxVMQkAANnHpT8OjAHNAkW8Ajg0Ac0xCStPFABjFGKWkNA0c94p0g3VsLqBczR8kDuK44MGyRx2I9DXqRUFcEZB6g1w3iTSG0+5M8SkQSnOewJ6ii4zFIopR0oFAxKKU0lAwpKWkoEApTSUtIYUGgUE5piENFLRQMSiikoAWkoopAL2pKM8UUAFFFIetMBc0UlFAhKDSmkNABRRRSAKQ9KWmk0wEFOHSminZpAApDRmg00MSg0UlABRRRUsQvpQOtGaBTAcfu0yn54plABSj7wpKF+8DQBKxG0U0cA0E5NITxTAltuZRWmDWZbczDHatIGsZGsCQGkJ4puaXNSaXDNLEcSD2NNJojPzigQ3Vxyje1Zh6ZrV1Rc26N6cVlHpVIpbAelNAwadjik9aohocD2pc801aU0hPcXNANNpRQIWjNBNJQAuaTNJS0wCjNJSUgFBpxNNFLTAcDxVuyJOc+lUxmrdpnOB1xSEnqTyPsQis2FyJWixnknNaF0Cg570mjWnmyGRlzzSNZu6M+gdRSUZqznNWLmBPpViTJtz9DVeDm3T6VZwDCfpUPcDBP32HvSUsgxK49zSVaAUcigjFIDSk5piEzjFSxt2qKlBwaLDLIOaUdKYkgxjvUmQRUtAGaQ0E4pu7IoGPppFN3U4GgTEIpMUu4UoIoGhuKCKU4paAG7aAOadQaLiACjFHcUE4pgWLGQpMOeK3pMMiuD2rmo3KMCPWugtZDJblT26UMCeI5AqDUIfMuIXHUVLC2GwaneNZEDHqvIpICNHOBu61NHKAfmGQe1QxgykgDocUMCpweoqkNOxL8tyfLXgZq/DHHHbmJW6+9U7IoJckc44qw8bq4YdOprR7DbuikVMcxjXIwasJMIMbhnI5qKSRZLvK9AMfjQ7pGpMpwM4BNZMSLSTQsQBwT2zU80aGAODgrz1rGDqJsZ9xWjDOsilCecetK2g7nceF9UGpWfkuwEkZwM9xVy/wBTW1k8pFLvjnB6GuK0O3upbsLasVPXIz0ruobRYVG4B5COSRnn8alk3Oe1DULwqQYigbuR1rIj1S5CGzhjJyTkgDg111yImfY4BbPQDpUNrp0UbErGNzdSRStcV7HN22hXMlwZHJyRyBmuosfDqxsDKcjA4HFadtaKi5C8nqTV6OMirSsS22NhtUiUBAB64FTLH3p6j1p4FDYWEUYFOxRRSAa4yKqP8rVcxVeZDnOKTAQS4rn/ABd4ch8Q2OQAtzGCY3HGfY461tc5xTZN2047VIXPCrmyvtNyLqBgM4zjAqfTNLm1kkRcbRkE9znGK9ZvbS2vojHcQoQfYZrNg0y108kW6YGe1WkPmZ5YqkM6EYKHBHpUbn5sDtXaat4Oa9vnurWQIH6rz1/CsrUfCVxZabJdA7mjGSADyB1osUpaGHFnIqZHAOCarwyA8g5xSucng01G43OyLMkoGORULTgdTVd0WZiFYhgMkZ61XCkuRngVTpslVEy3JIDjBqJjQFwoFNaoasWpXGEk805LfzsjeFPoaMcUoBxkEg+1UmJq43yZ4mKtGeO+KjOehFXIC245Yke5ouUXYrAAc1pYwcrOxQIIYnHFKpwAaeuDIQehFRBikhU8j1oHzaFgcqGz1pN9QxkmTaM4zmpDgE1DRUag7dxQDmrumaTPqDgqCE7kjjFby+E7cD55c+wJFQapnK55AAyT0HrWlZaFd3fzSKY09SK6Ox0W0ssbULuB1JyP1q8dkSFmIAHpxQFyjY6PbWgGEDtjknkZq+SsZy2EHsMVnXGrohKx8n1rMmvp5mJyQDxQSbU2qQwkhTuP1rPudYeTheBWZknliSaQ4NFgJJJ5JDlifzphJ9aSlNNDEB5pc0lGeKYhc0gNITSjpQAuaM0lHWgAJpuadTaAA0UelLQAlFAp1ACAUtFHFABTe9OpO9MBRS4oFFAAOtOFIKUUALRRRTELSUtFIAAoxSiigBKUUUopjFFOpopw6UCAdKUUgpaADFFLSUDExxS0uM0negAxRigUtABijFAFLjikAmKaRUmOKaRQAwjim7akIpMUAQGPNRNFmrhHFNKcdKQFB4ajMXatAx+1M8r2piM5ofakFuHOK0TFx0pBFg8CncDPe2AT3p8NttGavGEk4x0pfLIHSi4FJ4eDxVaSLFabocVXeP2pAZ7R+1RstXJIyD0qEpVXAqkc0h4q4Iwe1V7iPYQfWlcBqcmhuHA96I+ozQ3MgpsCYngU088Up4ApMigY3FIaUkAU00CCjFFOGMUAJTgKb1Oad2zQAhOBTQMkGlPJqRU4oAAMUEZNKRzSZzxQMASAcde1TIIrmaONP3Zfgk84NQ9OKdCSGABAJORSYDruzlsZzFcDBHQ4xmmeWCgYde9WJ7mS6RVuBlozgH1FIgGzA7GlcRCoxU0b5IWkK88DtTY8iQDt39qAJ2IBFMkReGXrmpZAMZHPP5U6wtje6jDaIfnkIAHqaQHVa+qs1ncoMie3DtjselVIz84bHTiugi0Kf+yJWvYmhmtgSof+IccAfWsNVGQR0NWiblny1Y7l445qeNFK8npVQbwQRnHep4pc8YIxTEWViXrSugNJHJ2pxYGkA1RgYpRSE88UKfWmA+kPAzSigjikAiEFOvI61W1OxTUbF7d+4yp9DUgysp9DUwIyDQB5dPBLa3D28ykOhwQaaOldN4zsdskd6i8NwxHrXMA5FCKQtIacBkUh4oZQlFFJQIXFFJniigBaKO1FABSGlFIaBiUUU2gQ6ik7UUAFKKTvQDigYtIaUkUlABRRRQAGkoopCCiiimA0nFN6mlJpFpAKKdmkpKYC0hopDQMDQKKKBBRmiikwChaKAaQxxNNzQTSUIA604DAzTV6088LTATPegnikpM80MCxZ/wCv/CtEdKz7EZlLe1X81lI0iOB4pc03PFANSWLSKcOB70E8UL1HrQBPfDfYE+lYueK3JxnTpPzrCHWqQ09Bc8Unalo6imJgKU03ODTjTJYlHSiigAoopKBC0UlFABSmkopAKKBSUopgOFXbHmQH2qkDxVyyJDcdQKRL3JdRDSSBBxkH+lbVnAtvbKMYJGTVOGJZr0MVyAK0Ceg9KBt3OPxSHijNBBJAqyDTtjmBR7VbQ5iP0qKxtXEQBGSe1Pu2+yIyH7wHT61D3H0MSU/vn+pplKSSxJ6k0lUiQoFFApgLRRRTAUHbzUivnjNRdqQEg5pWGTk9qTPFIGBoBosK4HNGSKKQ0DFLGkEhpKSk0BJvpd1RCnZoAfvpd9R5pQapAPD0oORUfeng4oEL0NbWmS5AUnjGKxR1q/p0m18Z75pMZr4xJV3G+3YA4O04qo2GCuvQirMHzRkZ6gipBFe1dokIHLZ5qabBAbuRzVFpGjmK9MGnK5IJJyKExk6yEZ29e1EctxNIF3cd6jDc8VIjeW27pWm4hsgMLEg81AZJLtSj8Ad6uFPtDbV6monhNtKquMAg80OIJjolQ4GckDFTW257oRqpJJwMVBao0ku2MEk9AK9F8LeFlgUXd2mXIyAR0qWS2XNE0xdPtAxX94wBz6Vcu5PLiBz8x6e9aLBYwSBwMVm21s95P9obOxCQB+NSTcbbWByWkOWbnNaENisYBPJqYRYxxUoB700JsaqYA4qUAAUAcClFS2UkAFLQKWkMSiiigQVHIRtqQ1FKDtoAplwHOTUgmjKbTjiqs+QxqEsaQCT7Sx29KoTkbsCrMjHNU5eSatEtjQxHAOKZKBNG0cnKsCCD3zTSxBFMaZkQyMOEOTVPYSOE1vw0NME11FKNhJIU5z9KwbaRZASxxW14o1RtQuxFGxCIckA9TWCq4QjpitIBN6EjZS6EkZ6DB9xTAMsSByaVCSRTgACTXTZWOXmaYp4XJ7U2QAAN2IwPrQzDaR61bgiWS2KsOCOK5KiszrpyuimB2p4XvTymxsGlxUpM0v0CMYyfWi54hXPrT0FRXmfLGOgNaI5qj1KpQ53ChIS4zjHrmpRgqAPSiWTC4XimieYjCLETnvWjo+ktfz+Y3ES8k+tUYLeW8nSFFJJPUdq7m0t4tPtEtxjI5J9ahtI1gmyxBFHAgSJAoHGMU98Ku6RsAdzVC51KKEHnc3oDWPc3s0+QznBOQAcYrI32NW61iKIFYOW9euKx5r2eZiWY4PYcVWyaCaYCnBbJJz9aXOOlNBoJoGOJpKbmigQ/NBNNzRmmgFzRmik70AGKcKQCloAKKKTNAB2pKdTcUAL2opM0tAAKWijNNAFFFFMBcUmKKKkQooxQKWgYClFAoBpgLS00GlBpiFooFKKAAZoPWlHSkxQAtKBSUooABThTRSg0AOFFJnigHmgB1FJmlBoGAopRRigQgFLRRQAgp1JTh0oGGOKMUDpQOtAAQMUzHNSEUgFAhNtGM07FJ0NIBuyk2YqQUuKYERTimlMVMRim4pARgYNBGaUigUARsoqCRBVplzUbrmhgUZI+ahK89KuSLiq7DBpAQ4x0qG7XMYb0q3gZqKZMqR6igDPTkUH/AFoFJ91ytL/y1FWBM4wgqHODVmRcAVAV5oGNJoFAU04igQ3OKM5FGDQTgYoAB1wKkHTmmRjJp54oAbjBqbGBUQIzSmTjFAxWNNB496YWpoNAEhPNCvhs56Uwmkyc0gJ9+W+tWImBUgVSBqeCTD4osBZRhHIrkZwcketW308XEUlzbMCFXew64A61QY4FSW13JDBPGjY8xcfhSAehDIpAIDjIY9DTVYwXCXEL4kiOQR2Nb3h/UdPXSo9NvoQQrErJwCM+p610sHgrw/cOLiO9HOCQZD/hTRNxmo6zqa+HrKeQBxeDLEL0Hv8AjWbDGBEB1IFbHiyS1drLTrJg8NsuCQeKyojgY9KaJY9AOhp4QDOKjJO7IqRTkUwFAxThn1ozS0AFKBTTTxQA4DignmgdKDSAjccg0A8U5qZQBBqdqt9pssLDJxkfUV5qUaNirAgg4Oa9SHQj1rgfEdsbTVnBXAk+YHtQikZ4PFNY80q9KQjNBQgPFLTScUoNAgpKd1FNoEOpM0UmaBjs0hopKBinpTKdnikoEFFFFACUUtJQMXGaBSUo6UCCikpTQAlFFFIApDS01qYxDyaAKQU5aQC02nGm0xB2pDRQaADtRRSUAFLSUueKQwoopCaGAUUUUAKvNK3SkzgUhNAhRTTS0h6UAXLDqTVzNVLH7pq1WMtzWOw4dKO1IOlBPFIsM0gPOaM0maALq/NaSD2rDAw5HpW1bHKFT0IxWPKNs7L6GqQIQikFBJpAeKYxcZpe1Npx6UA0JSUUZpmYoNFNBpc0AFKaM0lABRRRmgApRSCjvQA8VeseZMetUf4TWno8e6XceQKRD3NpVWMDAwcUhNKx6fSoyalsaRyZGBmrGnrvnyw4XHWohE0xCopOa1Le2EMIHc4JrW5Jdhk8pjICOBkCsnUDLITcsc7jyPQVthrY6WI8/wCkE8nPaqckIeIxsOCMVD3C+hg5zRSyoY52TsDiirQhKKWigAooFFMAoopBTAAcVIDxTKAeaAH5ozSZozSsMKSlpKACjNFJSAXNOFNFOFMQopwpopwPNMB61LbPsmFRAU5OGzSA6K3O63C+lWbZsNj1rPsZQQATxjH41bjO2YVDBFa8UrOw70kJLLg9qnvl/fZ9Rmq8Zw1BRZKFVBAyafNGVtw+PvdKVJAV98VaBWazIPBHArSKJZW084lGetS6gPO8vaCXBxgVAw8vBHXNdf4R0B72VL66UiJTlQR1NU3oTc0vCPhYWkCXN2g8wjIBFdiCqAAcADpSKAFwowMdKY0ZZhzxWDBkF3IXjMcYJLdCO3NWolWOFVAAwO1IFUY4HFOA6UIQpcgUBietBHFABFMCQHIpRTFBqQCkxoBS0UmaQwooxRQIWmMMrThRQBl3a4NVSCDWpcxgqTis6QYY0AVZOpqrKOTVuTrVaQgmrJKjjGSa5/xJqotbY26H55Bzg9K2dUvksrZmbGTwBXnmqXhup5JSckngHsKpK4r2KMz5PmE5J609ICIwzjAPTNFpAbiQMeEXk571Jcz+bMVQYQdK0irETkQBAHwOlO8tQm496kEZ2hiCKJPu4FbXOZ7lJ+tXLSZVTYenaqrjmhDg/SoaubU3Ys3ZCkHNRLIGGQafMpkjHeqyq0fIGR0pKBbk76F6MA9DmorpC0eB1zRaShmKng1LM2WIA4Hely2ZlJ3KoUJtX0FRMrHoOc1O+0qTnkCr2j6XJezhpBiIHJOKluxUFc2NA04WdmLudcSEcA9hTLy+2O5DZJ7elWdXvBboIo8cDGBWAzmR9x71g3dnXFWQ4yM+Sx5PPNNJppNMJplDiaAaZSjNADhSmkFFAAOtL2pBS0xBQOtL2ooBAKMc0opaACikBoJoAWkpaSgApaKKAG06iimAlLRRQAUUUoNACUUpoApCAcUtFFAwzRSGnAZoAQUooApcU7gKOlApBSimIUU6minUAFApBS5oAM0UUUMBc0optKKAFzSikpRQAoNGaSlFMBRR3pFozQAuaUUlFIBw6UDrQOlHegBSaUU3NKDQAUd6KKADGDThSHFB46dKVwFIFMI4pxNNNMBpHFJTzTcUgEppHFOPNNNAEEgqs65q+y5FV5I8dKQFM8GkJBwD0qSSM5OKhOQcEUAUJ4jHLnseRUef3iHtmr0y7hyOaqOhQjjvkVVwLkiZANQEfNgVKshkjHrimgENk0gG+SxG4dBTWTFTGRQuM1ESXBIpjI26UzBJqQqScY5p4iPcUxEcY5p0gxingYPSkfkE46UAVy2GxSZ5pjZMlOxg5NIYE80oPFKQCuRTcYFMAJ4oBzTc80oOKAH06M4lFMzQp+cGgC2TkUxeGNIDxTjwmaTAs2xzlT0PNa8UN46BVuGVD1IJHFY1jzKF9a6iFcRge1CIZLCDGu0sT7k5J/GpFNMHOKkGM1Qhw6U9DTARQDg0ATg0ueajBpwNK4D88inios809TQBIKUjFNBpc8UwGkcU2nHpSEcUgEHFct4zt8rBcgEnO0muozWb4hhE2kSAjO3kfhQUjgl6U7FNB5p2aBjCKaDzTjTcUAGaXNMPFOBpAOxxSGlB4pKYC0goooGJRRRQIKKMUUAFJS0UDDFGaKSgQUUuaSgAoozRSGIaaacTxTM5oABTlptOFMBTTDTs02gQUUUHrRcQUhpRQaYwoopDUgFJ3paTvSYxaQUtFMAzRSGjtQIWkHNLRT6AXbIYTPrVo1XtR+6FWBWEtzaGwlB6UUhNIoTNNJxTs4pjHmgC5aHj6isu5GLh/rWhaP8AMB71Sux/pb/WqEiHtSYIpT1oxxTKEpQc0h4oB5oExTTTTjzTT1pkAKWkFLQAUZopM0AKKQ0A0pNABRijNGaAYoOTW5oq/uC3uaw15cD1NdPZxiG1QYwSM0mSyVjnmmE0E80mM9DUMpFKKFYUJIAIqtcXJIIU9KkvplRSobJ9BVKNPN/GtDMv2RMiliec1bkGBUFpHsQLUtw4jUE9+KTAydUjCyI4GAetU+1aOpgyWylRkg9qzenB4PpVIQtFIaWmIKKKKYwooooAKKKTmi4DgaUGmg0oNMLhQaM0lABRSjmjFKwgxTwOKaBThTGOAFGD2oFKDRYBRkU4HvSA5qRRkUCL1i5wT6GtLd8wYdKo2key33EcmrcZ3wD1HWoY0yxfAGKGXPJBFURw1XpRmzBP8J4qsI8Ln1FSkUJGx3gZrRgB8plHXqPrWcvyuC3A963tF0e81WdREhEYPLY4rVPQllvwzoE+rXYedSIkIJJH6V6fb28dtAkUagBRgAVW0rTk06ySBQMgfMR3PeruM1DZFgBGBSbj2FOC5pQlIBqgnrUgGKVRinUrjGgA0uBS4oouAgGKWgUUgQUUCigANFFFAwpaSjNAEcvKkVlTAAswPQUzxPr1voenmSQgyOCEGec1wtp4vaWcrKCBgYJPX1pjsdlIPlzWVf3sduhG4AgdT2qK91+KHTjKrhiRxjvXHahqxuw65OD1waqxNg1/UTcSlVbIBIIzXOAPNNtUEjPNWJpC55OSetOjxDETxk1rFGUnYkZxFEIU4JHJpLS3+b94OPWmRqZDk8k1dmZI4AAcEDk1vayOaTuyC7dV+QEcelVM570ySQs2Sc0wE+tNbE2sD9TUa9akPNNYYotqaRZcjGEwehp0kcfkjBGe9RxOCoB7VIxXYeDn60zpSTRRjby5xn1x+FWbpwDgHI9aqzD5t3fNSQAyEKckk4AqWranI7t2JLS2e7lEagnJGfpXYRCPT7MRgAEDmqulWUdjbGR1HmNnr6VU1G8JyoNclSV2dlKNkZ97dNc3pOeM1GTjioSf3wPqadIcOahGw7OTSYpF5NPxxTBiAU7GKQUE5piAGlptOFIAFLQKKYC0CkBpcUAOopBS9qAGig0opaYDRS4oopALRSZozQIWkpaSgYCloopiCgHmgUAc0hi0oFIOlL2piCjFGKXFAxCKUdKO1GaQhRSmkFLTAQUtAFKKYCiigUUAIKWgClApgHagHFKBSHrQAUCjNKBUiFpRRSjpTASlpppRTGKKKKBQAopcUUtSAmcUZoxSUwFpRSUooAWjNFJQwFo9aKM8VICE0tJQKoQGkNONJSGNpCKdikxzQA09KYy5qTFGKQFZoxURhBycVcZajI60wKZhUnkVBd22FBA4FaBQ9abIoZCp6GgDOt4wVIxyKeYhnrTxCytgdKnjtyWy3SmBReHcw4p62xCnjHFaiwqB05pDCD2pAZ8NuAdzDJpJIwGrQ8oAGoZISecUCM91+U4FNK5QgVceE4wBUQhYcEdaBmUwzIcdjSyjEZq1ND5coXHJ5qvcdl9adwEgXMeTSOMGpkXbGB7U1xTQiCkFPZabihjFoH3qQU6gZKpzxUh/1eKij5NSucLUsCfTM/al9M11QOABXL6YuLiNj0JrpSeaaIZIGxTw3FQA04HiqBEwfBFKG5qHNPBoETg8U8GoAakU8UgJAaepqMGlB6UATg07mo1anA8UwA0dqDzSUgEPFRXkfnWU0fqpqRjikHKkeoxQNHmTApIQeoOKUVJfoYtSnjPZzUO6kUKaTFLmimwGEc03GKe1IalAIDS5ptKDQAtFANFUAUUUUAOptGaM0gCiiimAUh60uaSgYUUUUCCkNLTSaBgTxTe1BopAGaM0lFAhc0UA0UAFJRS0gEpaSloQCGiiiqAKKTNLQMKQUtFIAoFFFMQmaAMkUUL96pbA0bfiIVIDUSHCD6UoOKyZrHYkzTSQTikJ4pueaRY8mmnmkJ5pM0wJ7U4k/GoL/i8P0qSBsSe1MvwDc7h3FNAirS9qDQDTKEPNFFGOKCWKORSGlFIRTIYlLSUlAhaKKKAAUGiigBaKKQmgLlmxg866jHbPNdK2AoA6AYrH0KIb3kb04rUJJJ9KlsSGnJpwBBpoNLjPOD9c1JSObeYz3RXnBNX4Y/LUetZ1pgyA961lwcVqzMtRDGKiugZCFB6GpRwo+lQOx8wY7VLAlhjATaVz9ap3enLIxkj4J6itGNwV96bKO4oTEc7JG0bFSORSVpX0JkhMiryvWs0Y6VSYBRRRVCCiiigYUUUZosAUAUUppiE7UCilxQIBS0gpc4oGKKUUA0YoAcORS4puSKcORQMUcVZtgHmRT0zzUA7VcsQAxc9FGaBF9iEyg6DvTrYMHIPQ1vaT4Rl1i3WdpPLjcgg89Me1Udd0dvDuoxwF98cg4PP9ah7iImy9tIgGTwQKl07Sr/UMCK3cg/x4yAKl0fZ/aluJFyhkGR7ZFerQ28UKBUjVQB2AFDVkO5xui+BsyiW+OcYIHIrubS1gtIxHBGFAGOAM06JKsLHyKVxbjgMgGnAU5RgCnAUgGgUuOadRSAKSlooAKKKKAEoo6Vl6rq8dh+7BBkIzj2pjRp5A70Flx1Febaj42nMhWNCAOM8Vnf8ACY3xyFfmgbR6jPqFtbAmSUDHYmootZspWKidQR6mvHrnUru4l8ySZiCemTU1xqe+MSRuykck560IqyPZ1lR13KwI9RVa81G3sreSaWVVCAnk98V5fZ+MryzR4hIGJGBkZrE1DXb66V1lmyjHkCiwWRe8U6vN4i1ZgoPkxjgjpkCuea5EUzxgjKHBNaInSx04yKweSQYA79cVz8zt5rs3ViTVWJuXJr2SRdplJX0z0ohkYoVPQ85qguXYD3q8nAxWiRDYY8xgvbPJp8gLSDB4AxilTasZX+InNJnmt4o5psmj+VfwqtNIWbBJqQvgdartyapoy6idaNtKBhc0gbI600hsORQeaaJATinnGM0wVxqyBGGT1qYyZFQEqOSKA428Hilc0UnawSHJrV0Ox+03AZuEQZJrKEbTOqr1J4rrreNdO04J0dgCTWFSdkXThd3Yt9dKh4OAOAK5+4kLuee9T3UxYkE5AqixJNc17nWlZWEJ+YH3qSTl8+1RHtT85QN70IBV61IBkVGOtSr0qmhMQikpSKAKAAClFLikoAKKKKABadikApc0ALRSClpgFJmiikAUUtIaACiigUALSUvaigBKBRilAxTEKKBSUtACigUdqUUAGKUUCigAI4pMUE8UCgBaKUUYxQAUDrS0CgBRSiikFMBRRRRmgQopDRmimMQU5elMp46UhCinHimA0uaBgadTcZpc4ouAtANJmlFCEKKUU3NGaYx/am0E0gNAD6O9A6UmaQC0UGkoAUmjtRnikzxUgLmjNMpQeapiHZopuaM0DHZpAaKSkAtApetN6UgFIBpCopRS5xTAZ5YI5ppiWpcjNNzQBGYxjGKAu3GKkJo2mmIaBS4pQMCgdaAGMuaCnFSEUgoAi8odTQIVyWxzjipsdajmkEUDuewpWGYdwwlvXYdFGMVRk+e5A7CrSk4Zz3JJqCAZldu2eKLATgcUwpmpQBijGaZJWdcVERzVtl4qFl5ouMhxS04jmkAyaCh0XUVM4ytRRghxUrHihiLmlIJJwCehzW/WVosWQZCPatgAcU0SNANPFKABTgOaYCYpw6UU6kIAealU8VEKeDigCUGgHmkB4pBTAlBqQGoQeKeDQBIDSE0A0HmkA1ulEfpQeRSIcNQBwGvReXrdx7nNUK2fFKbNXc44IBH5Csc0FgDS4yKb0NKDQIQikpxpMcUhjSKQ0400igAzilzmmkUCgY8GkoozTEFFFFIAooop3AKTNLSUguLRSCgmmAE00mgmkpAFFFFMBKKWigBBRRRSAWikFFIYZozRRTEFFFFNAFJRS0hhSUZooAWikooAKdGMuKbT4+tDEi0DhQKUGowe1OB4rNo1Wg4nmkJpM03NKw2xxNGfekB5pDQK5LGcPSXJ/eDnPFNQ4YH3omOZDjpQi0RHrSUp5pKZQUUvtSYoQmKDQTSCg80yWJSHrRR0oJAUtIKWgQUCiigAoHWkzSqecUEm/piiOzB7nnNWMnmo4R5duoHQDFOBzUNjQ8DNKOtIDgcd6cD2qC7HM2ikSCtWMEuKo2q9GxWlCMsK2ZkTE4T8Kq5y5NWpOENU0PzkVKAsxnAp5OQRUanilBoAZHgs0Z6Hg1jTQtBcPG3rke4rXl+Vtw6GotQgFxAJR99B+YppgZVFIDkH2pa0RIDpRQKKAuFFFFMAoooFIYUUooFAgo60tAoAUUooFKKYCg0opKM0JASDmtGzQKgY9HYL+ZxWfFkuAK0pIjJLDaocFiD9Dmq6CPYtHhW30iBF4AQd6xPiFppudDS8QEyWzZJ9jW3opJ0i3Vx8wQZ+vT+lXNQtheaTcW5XO+MgD3rLqI8o0+b95FMOxBr1+wk+02cMo5yoP6V4tY7o2kgYYaM4IPavYfC0wn0SFh1Xj8q0fwjNqKPABqQACmowApdwzWIDxRTQaXNIBc0UgpaAClpKWgAooooGIelec67fh/GTwlsjAQDPc4r0Y14v4kumj8YXcpODFKSMe1NAjQ8RaUlv4qtrKFSUmHIz3AH+Nbtz8P7GWJQjMpA5O41j+HZpNd8Ux3UoJ8sZye3+cV6YYfl4NNoDxDUrRtP1mXTN28xkgY68npVa73237t1KtjJB9K0dRk+2/Ehx28wDj64/pXV/EuG1tPDDzpGiyl1QEAA45zTtYDzNrklsiojMzcH1qO3ZXbaxxkcfWmyEKwx7H+dNaCu2TSTMV2MTx0qqxyfrTnbLE+tEK75MHsaa1YN2RPbx4XJ71OOBmlVAF9KjLHHHT1rVGTY4Nlj9afmoRmpwPlFbxRhJ6jG54FNjUlqf5Zc4WnuqxoMEEmqaFa5GSoJU1BIoJG08CpCM8mo3OOKlsdhhwvPehGJb2qJyS1SRAgUrlJFhY94quykMQO1WY3wMVEIZLm6jSMZ3HBqJOyNIxTNfw9Zlt91KPkT7ue5q5qN3vcgcAcVPJtsbFIkxwMn3NZE028k+tckndnRFWRDI5LGoacxyaZSSKFYcUQnIKn6ig9KaDiQGmBKBj8KkU5qPOfxp69aYiSgCkxS9BQAlFJmloAMUoFNpQaAFPSikzS0AIKdTcU6gBKTFLS0AIKWiigApB1paBxTAXtTO9OJ4pBSAdig0ZpDTEGaUUgpwNIAFKKBRTAWkNLSGgA7UA0AUtO4AKWminUAKOtFIDS0gFFAoopgLmjHvTacDQIKCaKMUDEpR0oxRQIAcU6minCgYdaQ0UYzQAoNKM02nCkIWkpRRiqAKBRiigY4dKTvS9qb3oAfSZpAaDQAmaXoKQCnUgG9s0AUuOKXFAhMcUg604UnFAwpMc0ppKAHA0hOaKBQA4cUhNApDRYBKBQBRQAZp46CmCnigQU3PNLSUAKegopab3pgOFU9UkC2RU9WOBVwVl6vJmWOIHoMkVIzNmO2Dj6Uy3GIx6mluSSyIPXmngAAAVRI6igUtIYhGaZtFPNFICEpmmhOc1PjNJtqh3GAYpWGVFKBzT0jLyBR3NKxLN3TIjHaKT/EM1dA6GmRqI4Y19ABTx70wHClFNBoJ5oAeDSjmo804HHFADgcU4NyKZmjPOaYiYNmnA1CDzTwc0ASA08GogeaeD0oAkBpSabnmjNIBSeM00HmjNNJxQBy/i9R9thcd1xXPYrpPFnLwHvg1zo6UFoYRSA4p5FMIoCwuaWm5pc0uoBSEUtIeaYDcUDg0tIRzSAWikzRTAAaUUgpRQAUUUUAFIR0ozRnikAA0hPFJmkzTAM80UUZoAKDRSGgQtFJRUjCiiimAUZ4oopWAKKKKoYUUUlABRR3opABoopKBCiiigUxhTo6bT04qWCJc0u6mZpc0ix2aTNMJpM0rDJAaXNRg04DNAD1IByelNJJOTS7STgdewoPGM9cVJpFDQetGeKSimNhQTxRQaBCUCigUyWB4ptOJppoJYuaKTNLQSGaM0UUAhKVBl6SpIBlwPWhiOgUkxAHggUqj8qYDwKeGPTtWUtykSA9qfmowaXPNIdzItB+5FaEAwM1SthiMCr8fCZrZmYSH5TVENlyatM2UJ7VUJAYfWkBbTpTsUyM5FScYoAimGY/pTIpMqQeh4qZhlCKqQnBI96QFC5i8m4K9jyKjrR1CHzLbzF++nI9xWaDkCtExMWigUoqiRMUUuaQUDCiiigYUopKUGgQtApKWgY4Gim04GgBR1paaKcBk0XEWrCPfMM9jWjYyA+IIC3RWFVLQeTEZT2yf0qG0nYX8chPIYE1S1BnvUYVYEKDAIBFWIXwR3HeqGlzrd6Tbyqcjbg1V17WE0ewMhI3kYUVlJWY0jhPEtn/Z3i2YJgRz/MAPrXc+B5i2nug5CkmvNb2+m1LURcznkcD2FdN4b1aTT3G0/u3IzV3urCsenKxxUgqON45IUkQghgDkU4yqMAVkwJM0Z5qLzMmnA5pAyUGlzTQKUCmIXNKDQBS0gCiiigBK8d8eac1l4ka5/wCWdyAc+9exVx3j7STf6HJJGuZIDvGBzgdaaAwfhvGH1OWQg8DAr008rXJfD2yjj0BLkAF5OpH611hOAabGjwfU3ay8ZXc5yDHMSPzJ/rUvizxHL4haKPBWNAPlPc468fWqfiVz/wAJVfknIElZpO+TjtTbKK6DY4J6d6RyCN3cEU6QESYHaoiSzHjjPHvTRKsLnIqzbJg7uxqvGCWwR2rasNNkuVBkHlwgZLkcVolYhsbBCJlLM2EB6+tNlaPyzHEhwDyetLcyJASsbZQcZB61Erhhnse/rVLVkNaEIOOtXI0XYC3TFVtgkbatTtJhAuMYGDXStEZpJu7FLquTH+NV5Gyck0SSbFJqFnLDNS3cHoOL8VAxyaUEliKMZNZskYRUqcCgLR0xRfUpDlNbegWqjfcSDgdCexrFjjMkiqOSTgV077bKwWEdTyfrWdSWhtBalXULkSMdp4zWYzZY1NPJkkiqpOTXObgTSUpNA60wEpGHGfSnHpSEZBFADlOUDfhUq9qgi5BT05qZTQIl7UhoU5FKRQA0UGlxQRTAbmlFIBTgKACgUY5pRQAtFFIelAC0UUUAFFJiloAQU400UtNCCiiigAxRRS4psAApQOaQGlBpIApaTNLQwCkFKaQUgHCg0gpRQAUtGKKoBRRQKKQCilpKTNMQUClFJQA4dKKQUuaBhR3ooxQIKXtS0UDGk0ooxRjAoAKcKaKdQAooxTc4pwpgLR3oBoNAgpO9LSUAFFKMmlxQA2nU0nHFANAx3aijtRSAOlIDk0poA5pgIRRTscUgFABjikFL0pKACg0hozQAoFIetKOlJ3pAHTFOBptL2oEGaKTNGaAHZopuaUGmA4cDJ7Vg3MnnXsj54BwK2bmQR2rt7VgjhCx781JRF9+Yn0qWo0GCT61J3qiApaSlpAJRRS0DEAzS4oFLUiEAqewj8y9QdgcmoQa0dGj+Z5COcYFUI1T2HpSg8UmKQUwHg0A0gFLQAU4U0DmnY4oAXPFKKQDinKKYAKcOKAKcBmkAo5qQUxRTgelMB2aXtTc9RQDxSAXNIeaKUUIDlvFbEzxD0FYHSt7xYCLyL0K1hGgtDTTWpxppNAxtLmig0WEGaKBRSGApCOaKKYhKKCKD0oABS0lLQAUlFGaQBTaCaTNMYHmgUUUAFJS0HqaBCCiiigQUUUUhhRSGlpvYAooooEFFJQDSuMWkHNLSCi4AaKMd6BTASlooFIApKWkoGLTl4ptOHShgh26kzTc0dKksXdRmkFFAhwOKkRqiFKDikWi5DsJ5OD2pZrdmAZRkZ6iqgkIxjNWobkoOeR6GpNEVyCHIIwQaMVekijukDBgrgHj1qlJG8Jw4Iz0NMGhtIeRS9qKBCUUUUyWJSUtIetBLEpaDSZ4pki5opKM0gCpbX/Wr9aiqe0GbpB2JoYM2wcn8akHvURGDT1NZsEPFPFNHNKCKQyhAnyCrMzeXASOuOKIlwKivDlkQHknFaMgUj/R1z1NVJRgirc3CAVVm7UAWImOB9KmB4zVaI8CrA6UMBw61QOUnI7Zq+DiqVyNsoJ70ICwmHUg9xWLJGYpmQ9jWtEcYqtqFuCBOvUDBFNOzEyjmgHikzS1oIKKKKAClxikpTQMBQOtAozQIKWm0tAXFFKDTRTqBgOtSxjJFRCp4Vy4HvQIs3DeXbBRwW5qpGdrBqnvn+dV7AYquKcXYZ698Or8XejyRStjyuSD6d65jxnrf9pakYIjmOIkDHsazPDutSaZbzRqxHmIRx7is8kyXJckksSeaiTuxlqFC2MnmtC0kaCYDdlDx9KpQ9cCpo3xJtY8GhMD0/wAL6i1xp3kM2Xi469q3I9xPNcF4TvfJ1FEJ4cbD7+ld+hANJoTJkSplUAVErjFShs1Ahw6U4UgpaAFooooEFFFFABVa6iWWMqwBVhhge4qzTJF3KRQByFvq8Xhe6bTrqMrAzkxPkAYzmtHUdetW0OW7hmBG3oDzUuvaPa6rp7LOvzKOCDgj8a8cnubi2la2WRvLBwQSSKLjRlXkhmvZZSxJdyck5J5pI/WmTDDE+9PiHy5qkNBDFHJegynEYPJzir50TTpYMxXIWTPALEk1RUgruxjkirEM0cPzEkkj1raK0M23eyH2uljT3E13IGUHIAyCa0bzVGu7VbeCPy4lwM4GT+IqjBcqW8xj5iHtnOPzqxNdxS25jSPaxORjFUyWyvd6dJDZC4lYbCcYxyTVReIFHtSC4nm/dSOSinOCaMnOOwpwVmQ3oPhDcsPpUMkhBPNS3cclm0bDlHGT7VXkG5QV781cpAlcGcOhBOKiDg5XNWLOOF7hFnbEZPJzimarHBDd7bRsxEZBzmslLU0cNBgKgcmnoVZc1UUMRknNKsjr16VoZtFyioEm9TT1kU5GcUXElqa+iW3nXPmkfLGcmrV/Pvc4PGaltIxYaSP78oyfpWbM+WNc1SV2dUVZEMjZzUZNKxyabmoKDNOFNFPHShAB6U3PNOPSmd6YgB2TBux4NSrwxqFxnB9KmQggGgCZTTuoqJTTwc0wHU006m5oAWiiigBMU6m9KXNAC0hopDTABThTRTs0WAKU0maTNIA70tFFAhBS0UUwClxRmjtSAO9KOlNp46U0A2nAUlLmgApBxS0lACilFIKWiwgzSg0lApjFp3am0o6UABNApKUUAKKKTNGaAClpKXFAC0vakozTAUUtNBpaAHA4pCQRRSCkAlPptKKYhaUGm0A0DHZozTc0A80AO70UHpQKBBnFLnijNJigANC9aKB1NADu1JRmgHNACilpKM0BcM80d6TmlFAxcZpp4pwNB5oEMJpM04ikxxQAA8YpM80d6COaQxc0dqOlBPFMBO9BNFGKQgpB1paUCkBS1WTECRqfvHJrKlO1Ao71b1CQyXxAOQgx+NUpDucD0oGKo+Wn00dKXNUSLRSA0uakAozSZpRSGApc0lFAgzW7p0e21DYxurCwWYAetdLCuyBF9AKtAPHNLSA04UCFApQKQGnZGKAEApRSZoBFAEoHFKKaGwKM0AOyKUUzNKDmgB4anA1GaAcUwJActS1GDzT80gHUqEE0zNOU4NAHNeL0xLBJ7YrnuCK6XxaQVhXvya5jtSuaAabSmkNMBDSGlNIaBAppaZmlBpDFoopc8UxCGgijNGaAACkI4ozQTQAmaSkNFIAopKD1oC4tFJS5pjCiikNAgooooEAooooGIaWikpABpaSimAYoozS0gEoopM0WAUGjNLSUwCijvRQAYoxRSUhijrTs8U0U6kxoQUtFFItBRQKKQJBQaBS0FCDpTgTTaWgE7EgZgQQxH41YW5yAsoDKOhxVQGgkgcUFXLbQwyAsjgE9iageMpwenY1GGPBzzR5rHgnIosS2KRikJpSQRTc0wbQtIetOBxTSaCWJmgUHpQKdybBRQeKBUgANT2R/0lfY1ABU9kM3C/WgGbR5bFSAVGfvZqRTUMEPHSgcGjpikJ5qRiABEJPYZqiCZbjd6Grl2wjgJ7ngVTtOXJrQgmmPQVXl5YVPIcvUDnJoAfEasA5FVoupqdDxTAlqvdjKhu4NTio5lLQkUgK8bVYKiSJkPcEVSQ4YirkZ4FMDEwQ5BGCDjFGauanBslEy8BuD9ap55qkyBe1KKQUCqGFFFFAxRSUUUCClFFFArBThTacKFuUKKt2w+fPoM1UAq3HiOBpG9MUMRWmkLzsT2OKAaj3bmJPenKMuB60kM0IRiIevWpIz+8B9KaDhQKRThqhjNGE4OafIcMGFU45Dnr0qznKjNNAbWmXLRtFKp+ZCDXqUU3mwRyr0ZQa8ctJSj7c8GvVfDU63ejQndkqMH8DVtaCNRXNWIXJIqNYixxViOLGKxAmHSloAwKWgQUUmaM0CFooooGFJS0UCMnXp1stJuLgnG1DgepxxXikoErPIe7Zr17xvDNN4ek8n+FgzfQda8pVQwz2NJ7lxWhhzrjNOhGYzVrUoQoGwcY5qPTbWS7cRoQB/ESOnpWkUD0K4IKFe4NV3kPmbW4ArqNU8LRaJbxzSXCu0nIAz/WuavowCGQZHet1sYt2Y22Bl3gPtK8gHvU0c6sMk7XXqCaqRlk+ZeD2qNgxcvkg5wcUWbB2ZejfLliQCetTLnqpBqjGodclj+dEgkhP7tj6881aVjNo0pLlpYzFJGSAODVIZRWDfhUIu7gDnBP0pJZmkGSMUmOKJLYPM4QAnPXHapbmFoxyCQK0dHgRYBIAMkc5rSmtoWjzgEkc1zXtI6uW6OWXGMUu0EYNOnjEd06KeAacq8Cui90czVmQ+UMVb0qx+1XqIckKcn8KaF45rZ0SARI9z7YFRJ2Q4q7J9SkwVjU8IMCsqQ81ZvJN8xOcjNUmOTXM3dnQkNNFLSd6YAKkA4qMdakA4qhCGmd6e1NoAKIzgkUCkPDA0ATg4pQecVGDlQach5FMCcdKQilB4oPSgTG0UUtDGJR3oooAWiikoAUdaWmilNAC0lANB5oEJmlFJQKaGOFFFGaAEzzTs8UzvT+1MQlOBptKM0gFNLTc0tAC0YoFLSAQDigUdqKoBaUUlKKAFxSUA0tMBKM8UUUgFFJQPWloAB2pQaTNIDTAfmkzSdqMUgFBxS5pOlANAC5pwptLTAKdTT0pc1IgNFA5paoBKBRilAxQAtFBooAKKDQDSAKKKXtQAlAODRxR34oAdRSA0uaYg6UCm5p1AXFxxQaAaD0pDDrSEUo70d6YDcUYzR3pegoGNI4oA4petJjAoATFKOaCKBwKkQY5pHYRqWPQcmlziquoTCO1Kjq/ApDMkMWZ3bqSTUQGWJqQnapHrxTQKaBi9qBRSgUyRB1p3ako7VIxKcKbS9qBCigdaOlFNATWUfmXqLjIzXRHgfSsbSY8TGU9BwK1i3FUA4GnA1CTg0oY0XESZpwbgVFnNOFAx5NAamGlAoAfu4pQcimgUo9KAHjmnrzTBT0oEOIpKd7Uw0wHLT88UxaUUgFNKDyKSkIwKBoxfEkDXCoU6rzXLyKY22nrXaXYDyDPQCsLULHO50HPpWd9TS2hjEfKDTTUkqMrYIxio+9WiWIaSlOMU3NNAGKKKDQAoOaTNIDS5yKADNITxRTc0AKTRSZopCCigUGmMKKKKAEooopIAoooNMAooopsApD1paQ0hi0lLSUmIKBRRQgCiiimAUmKM0tIAFFGaSgAopRSUwFpDRmigYop1IKKTHEWiigVBoFFAopghQKWkopDCiiloGJRSUooExOvFGO1OAxg0pouJoZyKTNONJinchpgDmjvSYxzTh0oKSEPSgUp64pKQWDFJzUgGRQFpXE0MB5q1YDNwKgCVasRicH0pktM1Keppmc05ahgS5yKCMEUg6ClPJyKRRn3sxe48sHIA5p1sMEmiitDMcx+c/SoAMk0UUDFjPzEVOp6UUUATLRJ/qz9KKKQGaP8AWkH1qzGeaKKfQCSeNZ7Zoz1I4PpWIUKuynqDiiinElijpQOlFFWAUd6KKAFFHeiihAJS0UUALSiiihbjHrjIzVm6ylkPUmiikxFEDgGpYxmQfWiihbDNA8AfSmj74ooqHuMmTg1ZjOVoopoCaE4cH3r0nwBdiaGW2PBU5H5UUVb2EdqsYBqQDFFFYiDNBNFFADc0ooooAdRRRQAUUUUCI5VV42VlDAjkEZBrxPUYPsmtXtqPuxyHGKKKTNImbdgFSPeqRnktclARn0oorWGwpkc+p3F0u2eUsBwASTgVBvLqM8gd6KK3Ryy3GzOgQDHtUJxs4ooqkHQmthn86kuQMgiiirJZAVDY4pjADiiiolsVHcu2t80SBF7VYk1aTbtx+NFFcnU7ehn7zJIWPUmrCjOKKK2Rz9R5GK3sC10xF6EjJoorOYR3MmRsnPrUROaKKzNhM0zPz0UUwY8YzUg6UUUxDWptFFABSkZFFFACIcoR6U5DRRTQE6nIp3aiigApM0UUgEzzSiiimgF7UgoooAWkJoooAM0tFFAgoPFFFNAHaloopAKBQelFFMBueacDRRQgEpRRRQA4dKKKKQBQOtFFMB1AoopgLijNFFACUHpRRQAuPlzSZ4oooASnCiigAPQUtFFMA7UCiigBaWiikAGgcGiikAq/epe9FFUIUjig9KKKAEpRRRQgA9KQdaKKQATzS5oooAbTgKKKQAKU0UVQCCndqKKCQXvS9aKKRQo6UpHeiigBuBQ33aKKYxF5paKKBCGmk80UVLASsvVWP2qOLsBmiikxlGQ/Nt96co4ooqkJh3pcUUUhBSGiigEFLRRSGwxR0oooEa+npttQ3qc1cX7tFFUAEUg60UUCHgU9RzRRTGKetKBRRTAcDilxnmiikAo4p44oooEOHNBFFFMAXpSg0UUALQThaKKTGihKcyHNV5ADkYoorB7nStjKv7EONyjBrGkjaNiCKKKtGUtyOkPFFFaIkM80GiiqASkzRRUjEFL0FFFAhtKKKKkQUGiiqQwxSGiigAooooAKKKKADtSZoooQC4pDRRSAOxoFFFMAooooQBmgmiihgNFOoooAKSiigYZooopCCk70UUxjhSjmiipkUhaKKKksXikoooGhRRRRSYxKd2oopgNzk04CiigQ6koopAxKAKKKYCkUgHNFFAwx81LjFFFIQ5aB3oopDHKODVmxGZj9KKKBS2NEdactFFSZEgp2MgYoooRR/9k=</stereopairdata>
</file>

<file path=customXml/item764.xml><?xml version="1.0" encoding="utf-8"?>
<zdepth>-2</zdepth>
</file>

<file path=customXml/item765.xml><?xml version="1.0" encoding="utf-8"?>
<extrudness>0.2</extrudness>
</file>

<file path=customXml/item766.xml><?xml version="1.0" encoding="utf-8"?>
<extrudness>0.5</extrudness>
</file>

<file path=customXml/item767.xml><?xml version="1.0" encoding="utf-8"?>
<extrudness>0.2</extrudness>
</file>

<file path=customXml/item768.xml><?xml version="1.0" encoding="utf-8"?>
<zdepth>2</zdepth>
</file>

<file path=customXml/item769.xml><?xml version="1.0" encoding="utf-8"?>
<zdepth>2</zdepth>
</file>

<file path=customXml/item77.xml><?xml version="1.0" encoding="utf-8"?>
<extrudness>0.2</extrudness>
</file>

<file path=customXml/item770.xml><?xml version="1.0" encoding="utf-8"?>
<extrudness>0.3</extrudness>
</file>

<file path=customXml/item771.xml><?xml version="1.0" encoding="utf-8"?>
<stereopairfilename>Still0819_00043_r.JPG</stereopairfilename>
</file>

<file path=customXml/item772.xml><?xml version="1.0" encoding="utf-8"?>
<zdepth>2</zdepth>
</file>

<file path=customXml/item773.xml><?xml version="1.0" encoding="utf-8"?>
<zdepth>0</zdepth>
</file>

<file path=customXml/item774.xml><?xml version="1.0" encoding="utf-8"?>
<extrudness>0.3</extrudness>
</file>

<file path=customXml/item775.xml><?xml version="1.0" encoding="utf-8"?>
<zdepth>2</zdepth>
</file>

<file path=customXml/item776.xml><?xml version="1.0" encoding="utf-8"?>
<extrudness>0.5</extrudness>
</file>

<file path=customXml/item777.xml><?xml version="1.0" encoding="utf-8"?>
<zdepth>1</zdepth>
</file>

<file path=customXml/item778.xml><?xml version="1.0" encoding="utf-8"?>
<CamPosX>360</CamPosX>
</file>

<file path=customXml/item779.xml><?xml version="1.0" encoding="utf-8"?>
<extrudness>0.3</extrudness>
</file>

<file path=customXml/item78.xml><?xml version="1.0" encoding="utf-8"?>
<extrudness>0.4</extrudness>
</file>

<file path=customXml/item780.xml><?xml version="1.0" encoding="utf-8"?>
<extrudness>0.3</extrudness>
</file>

<file path=customXml/item781.xml><?xml version="1.0" encoding="utf-8"?>
<FocusDistance>541.536</FocusDistance>
</file>

<file path=customXml/item782.xml><?xml version="1.0" encoding="utf-8"?>
<CamOriY>-0.0348941</CamOriY>
</file>

<file path=customXml/item783.xml><?xml version="1.0" encoding="utf-8"?>
<FocusDistance>541.536</FocusDistance>
</file>

<file path=customXml/item784.xml><?xml version="1.0" encoding="utf-8"?>
<zdepth>0.8</zdepth>
</file>

<file path=customXml/item785.xml><?xml version="1.0" encoding="utf-8"?>
<zdepth>2</zdepth>
</file>

<file path=customXml/item786.xml><?xml version="1.0" encoding="utf-8"?>
<zdepth>2</zdepth>
</file>

<file path=customXml/item787.xml><?xml version="1.0" encoding="utf-8"?>
<zdepth>-3</zdepth>
</file>

<file path=customXml/item788.xml><?xml version="1.0" encoding="utf-8"?>
<CamOriX>-0.10277</CamOriX>
</file>

<file path=customXml/item789.xml><?xml version="1.0" encoding="utf-8"?>
<zdepth>-2</zdepth>
</file>

<file path=customXml/item79.xml><?xml version="1.0" encoding="utf-8"?>
<FocusDistance>541.536</FocusDistance>
</file>

<file path=customXml/item790.xml><?xml version="1.0" encoding="utf-8"?>
<CamOriW>0.981631</CamOriW>
</file>

<file path=customXml/item791.xml><?xml version="1.0" encoding="utf-8"?>
<FocusDistance>541.536</FocusDistance>
</file>

<file path=customXml/item792.xml><?xml version="1.0" encoding="utf-8"?>
<extrudness>0.3</extrudness>
</file>

<file path=customXml/item793.xml><?xml version="1.0" encoding="utf-8"?>
<zdepth>-2</zdepth>
</file>

<file path=customXml/item794.xml><?xml version="1.0" encoding="utf-8"?>
<extrudness>0.2</extrudness>
</file>

<file path=customXml/item795.xml><?xml version="1.0" encoding="utf-8"?>
<zdepth>2</zdepth>
</file>

<file path=customXml/item796.xml><?xml version="1.0" encoding="utf-8"?>
<extrudness>0.5</extrudness>
</file>

<file path=customXml/item797.xml><?xml version="1.0" encoding="utf-8"?>
<zdepth>-3</zdepth>
</file>

<file path=customXml/item798.xml><?xml version="1.0" encoding="utf-8"?>
<zdepth>2</zdepth>
</file>

<file path=customXml/item799.xml><?xml version="1.0" encoding="utf-8"?>
<extrudness>0.3</extrudness>
</file>

<file path=customXml/item8.xml><?xml version="1.0" encoding="utf-8"?>
<extrudness>0.4</extrudness>
</file>

<file path=customXml/item80.xml><?xml version="1.0" encoding="utf-8"?>
<extrudness>0.3</extrudness>
</file>

<file path=customXml/item800.xml><?xml version="1.0" encoding="utf-8"?>
<zdepth>0</zdepth>
</file>

<file path=customXml/item801.xml><?xml version="1.0" encoding="utf-8"?>
<CamOriY>-0.0782685</CamOriY>
</file>

<file path=customXml/item802.xml><?xml version="1.0" encoding="utf-8"?>
<zdepth>2</zdepth>
</file>

<file path=customXml/item803.xml><?xml version="1.0" encoding="utf-8"?>
<CamPosX>247.02</CamPosX>
</file>

<file path=customXml/item804.xml><?xml version="1.0" encoding="utf-8"?>
<extrudness>0.3</extrudness>
</file>

<file path=customXml/item805.xml><?xml version="1.0" encoding="utf-8"?>
<zdepth>0</zdepth>
</file>

<file path=customXml/item806.xml><?xml version="1.0" encoding="utf-8"?>
<CamPosZ>475.573</CamPosZ>
</file>

<file path=customXml/item807.xml><?xml version="1.0" encoding="utf-8"?>
<zdepth>2</zdepth>
</file>

<file path=customXml/item808.xml><?xml version="1.0" encoding="utf-8"?>
<extrudness>0.2</extrudness>
</file>

<file path=customXml/item809.xml><?xml version="1.0" encoding="utf-8"?>
<extrudness>0.4</extrudness>
</file>

<file path=customXml/item81.xml><?xml version="1.0" encoding="utf-8"?>
<FocusDistance>421.536</FocusDistance>
</file>

<file path=customXml/item810.xml><?xml version="1.0" encoding="utf-8"?>
<CamPosY>382.592</CamPosY>
</file>

<file path=customXml/item811.xml><?xml version="1.0" encoding="utf-8"?>
<extrudness>1</extrudness>
</file>

<file path=customXml/item812.xml><?xml version="1.0" encoding="utf-8"?>
<zdepth>-2</zdepth>
</file>

<file path=customXml/item813.xml><?xml version="1.0" encoding="utf-8"?>
<extrudness>0.4</extrudness>
</file>

<file path=customXml/item814.xml><?xml version="1.0" encoding="utf-8"?>
<FocusDistance>541.536</FocusDistance>
</file>

<file path=customXml/item815.xml><?xml version="1.0" encoding="utf-8"?>
<extrudness>0.3</extrudness>
</file>

<file path=customXml/item816.xml><?xml version="1.0" encoding="utf-8"?>
<zdepth>0</zdepth>
</file>

<file path=customXml/item817.xml><?xml version="1.0" encoding="utf-8"?>
<extrudness>0.5</extrudness>
</file>

<file path=customXml/item818.xml><?xml version="1.0" encoding="utf-8"?>
<CamPosX>247.02</CamPosX>
</file>

<file path=customXml/item819.xml><?xml version="1.0" encoding="utf-8"?>
<zdepth>2</zdepth>
</file>

<file path=customXml/item82.xml><?xml version="1.0" encoding="utf-8"?>
<CamPosY>251.101</CamPosY>
</file>

<file path=customXml/item820.xml><?xml version="1.0" encoding="utf-8"?>
<CamPosZ>540.445</CamPosZ>
</file>

<file path=customXml/item821.xml><?xml version="1.0" encoding="utf-8"?>
<extrudness>0.3</extrudness>
</file>

<file path=customXml/item822.xml><?xml version="1.0" encoding="utf-8"?>
<stereopairfilename>Still0819_00031_r.JPG</stereopairfilename>
</file>

<file path=customXml/item823.xml><?xml version="1.0" encoding="utf-8"?>
<zdepth>0</zdepth>
</file>

<file path=customXml/item824.xml><?xml version="1.0" encoding="utf-8"?>
<extrudness>0.3</extrudness>
</file>

<file path=customXml/item825.xml><?xml version="1.0" encoding="utf-8"?>
<extrudness>0.2</extrudness>
</file>

<file path=customXml/item826.xml><?xml version="1.0" encoding="utf-8"?>
<extrudness>0.3</extrudness>
</file>

<file path=customXml/item827.xml><?xml version="1.0" encoding="utf-8"?>
<zdepth>-3</zdepth>
</file>

<file path=customXml/item828.xml><?xml version="1.0" encoding="utf-8"?>
<zdepth>-2</zdepth>
</file>

<file path=customXml/item829.xml><?xml version="1.0" encoding="utf-8"?>
<zdepth>2</zdepth>
</file>

<file path=customXml/item83.xml><?xml version="1.0" encoding="utf-8"?>
<zdepth>-1</zdepth>
</file>

<file path=customXml/item830.xml><?xml version="1.0" encoding="utf-8"?>
<zdepth>0</zdepth>
</file>

<file path=customXml/item831.xml><?xml version="1.0" encoding="utf-8"?>
<CamOriY>-0.0349009</CamOriY>
</file>

<file path=customXml/item832.xml><?xml version="1.0" encoding="utf-8"?>
<extrudness>0.3</extrudness>
</file>

<file path=customXml/item833.xml><?xml version="1.0" encoding="utf-8"?>
<extrudness>0.4</extrudness>
</file>

<file path=customXml/item834.xml><?xml version="1.0" encoding="utf-8"?>
<extrudness>0.2</extrudness>
</file>

<file path=customXml/item835.xml><?xml version="1.0" encoding="utf-8"?>
<extrudness>0.5</extrudness>
</file>

<file path=customXml/item836.xml><?xml version="1.0" encoding="utf-8"?>
<extrudness>0.2</extrudness>
</file>

<file path=customXml/item837.xml><?xml version="1.0" encoding="utf-8"?>
<zdepth>-4</zdepth>
</file>

<file path=customXml/item838.xml><?xml version="1.0" encoding="utf-8"?>
<extrudness>0.2</extrudness>
</file>

<file path=customXml/item839.xml><?xml version="1.0" encoding="utf-8"?>
<CamOriZ>0.00502095</CamOriZ>
</file>

<file path=customXml/item84.xml><?xml version="1.0" encoding="utf-8"?>
<extrudness>0.4</extrudness>
</file>

<file path=customXml/item840.xml><?xml version="1.0" encoding="utf-8"?>
<extrudness>0.3</extrudness>
</file>

<file path=customXml/item841.xml><?xml version="1.0" encoding="utf-8"?>
<extrudness>0.2</extrudness>
</file>

<file path=customXml/item842.xml><?xml version="1.0" encoding="utf-8"?>
<extrudness>0.4</extrudness>
</file>

<file path=customXml/item843.xml><?xml version="1.0" encoding="utf-8"?>
<extrudness>0.2</extrudness>
</file>

<file path=customXml/item844.xml><?xml version="1.0" encoding="utf-8"?>
<CamOriY>0.156411</CamOriY>
</file>

<file path=customXml/item845.xml><?xml version="1.0" encoding="utf-8"?>
<extrudness>0.2</extrudness>
</file>

<file path=customXml/item846.xml><?xml version="1.0" encoding="utf-8"?>
<extrudness>0.4</extrudness>
</file>

<file path=customXml/item847.xml><?xml version="1.0" encoding="utf-8"?>
<extrudness>0.2</extrudness>
</file>

<file path=customXml/item848.xml><?xml version="1.0" encoding="utf-8"?>
<CamPosX>614.246</CamPosX>
</file>

<file path=customXml/item849.xml><?xml version="1.0" encoding="utf-8"?>
<extrudness>0.4</extrudness>
</file>

<file path=customXml/item85.xml><?xml version="1.0" encoding="utf-8"?>
<zdepth>-1</zdepth>
</file>

<file path=customXml/item850.xml><?xml version="1.0" encoding="utf-8"?>
<zdepth>2</zdepth>
</file>

<file path=customXml/item851.xml><?xml version="1.0" encoding="utf-8"?>
<zdepth>0.6</zdepth>
</file>

<file path=customXml/item852.xml><?xml version="1.0" encoding="utf-8"?>
<extrudness>0.3</extrudness>
</file>

<file path=customXml/item853.xml><?xml version="1.0" encoding="utf-8"?>
<extrudness>0.8</extrudness>
</file>

<file path=customXml/item854.xml><?xml version="1.0" encoding="utf-8"?>
<FocusDistance>541.536</FocusDistance>
</file>

<file path=customXml/item855.xml><?xml version="1.0" encoding="utf-8"?>
<zdepth>1</zdepth>
</file>

<file path=customXml/item856.xml><?xml version="1.0" encoding="utf-8"?>
<stereopairfilename>03628 bw_r.jpg</stereopairfilename>
</file>

<file path=customXml/item857.xml><?xml version="1.0" encoding="utf-8"?>
<stereopairfilename>Panasonic Olympics_R.jpg</stereopairfilename>
</file>

<file path=customXml/item858.xml><?xml version="1.0" encoding="utf-8"?>
<zdepth>0.8</zdepth>
</file>

<file path=customXml/item859.xml><?xml version="1.0" encoding="utf-8"?>
<extrudness>0.3</extrudness>
</file>

<file path=customXml/item86.xml><?xml version="1.0" encoding="utf-8"?>
<zdepth>-1</zdepth>
</file>

<file path=customXml/item860.xml><?xml version="1.0" encoding="utf-8"?>
<extrudness>0.4</extrudness>
</file>

<file path=customXml/item861.xml><?xml version="1.0" encoding="utf-8"?>
<FocusDistance>541.536</FocusDistance>
</file>

<file path=customXml/item862.xml><?xml version="1.0" encoding="utf-8"?>
<CamOriZ>0.000459418</CamOriZ>
</file>

<file path=customXml/item863.xml><?xml version="1.0" encoding="utf-8"?>
<extrudness>1.5</extrudness>
</file>

<file path=customXml/item864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mJsFMjIOa7rwxqRi04RpGSx4zXDT5wAO5zXf+F41XTgVQEkDnFcs9j06SsasYdm3yAknnHYVOQc54pm4n5SaflQBwSR1rBG7HAcZY0EADKqTTfMY/dT8DS7ZG6sAPQUxCgnHGBQOWJLn86AgHUk0oCjovJpANfy3BUpuz61m33hyw1JSHhUPjqByK1TzxgD6U0heAxP0qlJrYPI4DU/AkttG0ltJuxztPWuSlgeFzHIuGHUV7WwDKVIJBGMetcHrOmRW+sLNLHiNzg4HAreNS+5jOmmcWcg4wfeivQrnwdYahAJbeQRkjoK5nUPCWoWZJiQyoO4FUmnszN0XujBIxgqSDnsetaOn6/qGmuDFMSpPKk1RlhkhfEsZQjsRio+vShwTMXFp6o73TfiFHJiO+iC54LAdaXX9M03WITdW9ypmAyMEcelcBgng9KWKaaAny5GHsDUKHK9B87WhpPrGpWkZspJMBARk85FdB8P0Mlw77gCTz659q42SSSY7pGLEdCa67wJe2ttIVmmEchbjPf6U52UXYuk0ndno7mQZBIUjpj+tMCNJw7nA5x6//AFqVXimXdHKJB+v40oOCcqSeuPX6+lcyeh1qSZxfjiRRGUGTg8kDjPtXM+FQp1sMSMAfnyK3/G9y0vykgYOAAMDFY3gwINYLHAHQEjNdMfgMN5HqNxaRXFuEkwSVGPXp3rz3X/Dc+lTm/wBPY4Byyj+lejFxgBULcc54z9famyQ+fEVaMAEYyev4VjCdtzdpNWZyvhjxYl2gtbnHnDAG88D6D1rrPLkUDkBT0A6/U1wHiPwtPp84vrFvnByQp6VqeFfFMV3GLS9JEq8EE8k+pJpyjbVbGavF2ex1gKgfO27HpSb1HBjJB6ZPA9zTgCw+VRtI4ak2yYIeRVA546D/ABrM0TuC+ZkgLjPQ45P0oKjyG86QAKPqB/iaCoK4LMc/mfx9KHK/Z3JXgDqex+lEdwe1zyHxeE/txzGDjHU96wScHpx61seJ2B1uTqQO571k7C42gZJ6ACu3ocLV2AjYjcASBycUmcjqfpWzpN2tiyRahbHY5wGK8V1D+CbbWbc3Fg4jJGcA8VLaT1NVTuee4HUEgjuDyK0dM8Q6lpLhoJi655V+RU+q+Gb/AEtyGiLqD94Dg1jsMHDAqfcUOKZEqTXQ37rxRJqs0ZuY+R0I6D6CkaSNpQ6OCB1ANc+cA+maVWaPBViO596m1tjN3OinbKh17c0SFWt98hwAOtZttq2FCTLlR3A5FSCYalMI87IVPQnlqLAmVpLppJcKpEQOBnvUbyN5oBPBq9dwqmFUfKOmKoAHzDuHNUWkSlDjuaquCDjFXxyAKqTqQxPrSRT2I1OCC1TAkqCOoPT2qDOKlQnGO4GabMmTE5G6lOCvFMUkZHUUKcNg96QiQHcoz+VEZAJXuKZkg8dKCcHNADwdrEetQXIw24d+tSFuN3emt86nI4oGivGcuOwzVo8dR2qtGMPgc4PFWmGAKTNUMA70p6dKUU8oSfagZAQcdKaRjrVgR5HTpUUmAPSglkDYB44pCQRSkUw5xVIm40jI60+IDeP50z1NSRABwSMgfrQ9hMm5V/ahscGlmJkwVUKPrTSMgDI/GkKxE/ZgOlPU7kI9f0pCCF5pqEAkEnJNMdmNjOxyCcVKDg5pGVTzgk0oz2GTihisDkAg+nelLblppRyQdvHpUghcgZwM0h8rGZJUgjFROMDnqOlWWgbPJNQTx7AOeTTQ7WIU+/jpzmpiFJBzUUQBkAPNX1hUHBFDYJXK+QAFGfpTWLbeAasFcONw4FWBGCAcADFTcpxKCJIQAByR1qQQy46davCMY7CjaOgGaLjsikIGbPOKcLTnlsirIUD6elSbOM44ouCRSNuoP0oeBVUFRk1bKgjimxgMCp4ouCWpBCisuMc96JXEKngZ7CkDiJzio1H2mbcxARTk+9AnvZEltFuYyuMZ6DFWSucY78U1powoG4ADoKja7jUHack0bjukTBc8E596aBg4xxUAvkABIJ9aab4nnaQOoFKzFdDb0APn9KroAXGR9KfLKZn3EYFMB9OKvoK+pqRAFAPXvVC7ULMNowTUZlkxw5HsKaXYnJbJ9TSSDmLdtIIwctjJ4BqaS6iC5zknsKzc5560DHGTmlYXMy8L6MA9cj0oW+QHJU8elUe/ApDwDzRYLs0DqMfaMk9+aik1Bn4EIAznrmquf5UAnHGaEkO7LH2+ccDaoHTApjXdw55lIz6cVCAaAD6e9OyJHF5DkNIT7E0ocjqfxpu09ccj1o29s/jTsPQeQHPuOKYYyOSKUYHVx74pxkU8E5I4NAiLPGD+FKPfrT9uScdqaRg5oFYQngn1pM8YGaXIxSgkcjGTQFxMN15xRgjr1owxPXB9qcI27nOaB3GEZHBoKqP4hTijKM44p0UQkbAAoAjOAowaUEDrn2p00Zj9h6VJDDmPdnntQBAR+tG8jGFzU5TqGH5VGAFb5hn6UwHRsx+9jFDxDqBVjYpTKDGOuaQADgjrU3FdFQlh2pMAkn1qzJGMnPXtUBBVuRTuDGrjuBU0aK5GPSoiAacjMmMHpQGpI8YRumAKkEaMmVPIHIpd6yoM8H+dNDNG2McHrQFxY4134ZRnFKV8skgcgUMucFT1pykOuD370hXAgOme9IpKsQSQDxigZR89R2pWAZSR2pBca64bI604HcuD1oBDDB4IpoGx89R1pgOA+Qqx57UwwsB0wD+lLIS53KRkVd0ry78mA4DjqDTAoRPn5WxUF0u1s54PatDUtPlsJcMMqRkMBxWdKxk4NC3HazCEEsM9hnirkcgBwf5VUhOxwTwDwaulcHIHBoYNCSKQAwGM9MUcSJuPUVIPmTHcetRDKvz0NSIjDtHkdc8mmR5ebJGe9TyxgrnufSi2TAwR0PNUA8HcmCOahKFZARxVhzggKMkmpPLAUFhk+ntSDcgA3LvPNLCCMkjqeM089ST0B4ApjE9QT7CgQyRCrlx3qCU+Z9atksy/NxxxVZ4wHAOaaKIYV3Pg9qsrCScAZNJGAhO1cE9Se/tVq2dY5QWAIPH0oYMpzJsba3UVEhKSA9BmreoLukEgGe1VSNw9TRoFrlkkSJkU1ODz254pbYZQg9qseTHxubrzxSE0N25Usenb3pqEklSuSPSpTJGGxtyBxzQTJtO3AyccDmmIruhLZPqKlCFwRjipltyAGbk579qcWCtxgnqTjigdiHyyox68fWmyW7EjavWpHIL53EkU/buG4tgD3pDGOCqbRjIFRBTnmpcAueTgd6Ugk4A4oCwwhQpGM1GpIODwKs+SAudwyagkjGcsTgdhQFiPaWfAHBPWrEjkReUh474pocthVUgHt3NNwytgg5PrSuFiPByB19aeI84Y9O1SCIZy35VKdp+XaKLjsREKBnvTQrHljinuQG2gZ96Xy8qBuyaLgojCxJx1HYVNbzRxyZaHzCOeegppjIGcc+1PigaQjGAO+aLjsy9Jqct0gjK4GMADpiqMkJDbVxz3qSUeTxnn2oR0MRLAknpmp2KS7lKZFV8A59adlioXJ6dB0p4AMgLDIHX6VckktWjCwxEHHJNVcjl1K9tbRMSZm+g7UTWkcY3R8g96cwwvI4Hc06FTICSTgdKLjt0RULkcBefftUDBiSzscdK0jb8mQrlev1pqJ5jYEQI757U7oTiVI4yQCsYPoTU6xMwAeRVHoBUzSbWKnAAHAAqI3MwcCNQM+gzT0Ymmh7WLFQY3yccgcAURaaXyJZVUAc881PHHqF2NgIjUHqeM1IbLyRtlmWQnkhT+hoQm2UJILFXKtcEgckKKBFaSLiFmJ7ZFWJYLaMgmM8jJ5qu0btlbf5V9hzTsK4xbBo8lpFAPqeaa4GCqNjAxn0p0qLCgDEknqD1qFpQF+QY7HNOwMREiOQXIHckdahmMUZwpLH9KiLNvyzHGec96HYNwO1TYV2SKQ6YI6U0MIzzgk+vamJL5eQOT0J9KjkOW3D1p2C5YkGVJznvUEbFWIzwacGOwEgjjvUQDNICvrRYHsTNwM5P1pUcMuMmopGI+UUAMAcdvwp2EPMmGx05p5kBWq7AliTRj0NFg1HJIFbBPFLKwPQ4zTAox8xAzTDjd1z9aAJ45c9f1pjOS2RTMqB15pBIo+lMRKZAV5NRDJbI7Gh5lPQcU0S45xStYY8liQMfjTgpAJBOKi85jztFN85zxnrQFiTGTzVhGG0DsKpFief1p8ZO8ZJOaGNKzLRPSmOOAacOceopTyMVJoQ5BPHamnBanEEN7UmOfSgmxNH0/pRICUyPWkj+tSEbhtPQUdRorAEHGcc0yR2U4z1p5HPJwRSiPdg/zqiSvliOuKBnIySRVn7MMbvSmGNaNAsiPAx+NA9hQRk57U6MAtlug60wuPiORk0kq56DkVIXjAG0dKQSDIJHNRsO+hXETEZwelPFu5OegqUzAnGMetOFxjoPzqrsRF9n6ZPNOFuuM9aGlLNkYBoEjgEAjrSuFxRAOw6U4wKBxjPrUTO2Dz170ZY9SeRQO5KsaAHJx3pT5YIquST0PTrQSfWgC150YGByaZ5yhs4zUHTrxn0o9DmlYRObgE8Lj2ponYdBUYx3pD14osMeZmbqaC7DvimjAoIPWiwWFJJ4BNBz0zwe9AB6gUAHHK5osMOOlGBjmnBD6daXyiRwOlAHUyj7uT1NeheHIz/ZiYOOBXn0oJZMjqa9H0L93pqBV4wKzqvRI7KZoBRjgdO5qQA4B4FM3HGM/lQABgtk/jWCNWP4HUilyuOAc0wnP3EP404mTaNzKBTAAxPI4+tBIHBP400BT3JI7CnYAOQufrSAPcZNIN2c7eacWYrjAAHpSED+JjmgYp3DncAelY/iHT/tdkWzkjn6VsBE3bhkk880rAzIUEY5GOapOzJaOa8KagChtHQGRePmrpXLkbXVQD2xXFarDPousLdRttDkBsdq66zuIry2WUEnIHTvQ9HdCT6Mp3+hWOpArLGAx4yBzXL6p8Pyql7KTOOxrutpJARCR1NP+YADIUVaqNDaT3PFrzRb+xc+dA20dwKzyCOOQfcYr3WS3tZlInVXBHpWBqngnTr5CYIzGT0I45rRVE9zKVJPY8pIwcZoOQQQxU+oPNdLqvgjUdPJZF81eoA6mufmglgfE0TKRxkjFXZMxdJou6Z4i1LTJA0M7MB2bn8a67TPiFFOwW+XYTxkd/rXnpAzycUEZ6is3TT1ITktjqvFGrWepKDayAkHJAGMU3wKN2pMSB1xkjOPpXLgYIA6elbHh3XV0K6Mjxb0Jycdfwos1Gw4ys7s9hcGMjngjP1pOAwYlj7evt7VhaZ420vUgFJ8pj2J7/wBa3UJcExlCp98n8fSudabnUqiezDykmUxtECD68iuF8VeFZLOX+0bF9jg5wOcn6V3bKxYAscdiOAPYUjQwyIY5huHv0/8Ar1aZbSaszj/C/i1ZVFpfFhKBg5OSf8K7BXjkjDQwlx2yeB9PWuI8TeE5BP8Aa7AbHByCBjPtil8OeLLhZBY3z+W4+Ukjr9BTceqM9YOz2O3HmkAFFT3br+NMueLSRpLk8DAwP5D+tOj8qZAY23A9SDn8zUV+FaxkAUgkY355NZx3KbTWh45rxH9rzYzjOMnnNGgRGXXIFChgD0bpUGqH/iZ3AJJw2BnnNXfCozrcbdQoyRjNdbehzR1kejat4XttV0sAkBguQQMYPt61xul6teeFtS+y3ZkMGcKTnGPevT1wY0wpxgYB6n6DtWR4h8Ow6zZncFVwMgAYwfrWKaaszrcbovW1za61bB1hEgxk561lan4MsNTUny1hfsQMY/xrkdL1TUPC2oizuJG+zk4BPA/OvR7O+ttQgWe3YsSMnA/kKltw06Exm1ozy7VvBF7YylYAZh1GBziubntp7ZzHNE0ZHZhiveLq9itLN55Ix8o6Ht9T/SvP7myuvGV40scYSKM43BcZ+lbxldakTipbLU4POMfWgOynIJBB7Vr6noz2V61qwIK9D7VmSW0keTtyPUVW5zuDTHC9lP3iTxilidWYsTjIqscg45oBJ6nHvSaJ1RpRnHoQehqO5XK1BbSHzME5FXJRvQ4GKnZmi1Rn8fnQCVPJoIwee9KAM4PSqZm0Sbs/Nk0pPGaaANvFBx3Bx60hWY8tlME80ZyuMCkGCPlUn604bhyFouHKxqkngikYsMjtUhDnkDFMkV9hLHii4+VkcA/eYParRGQBVe3BLnP4VbQgyD0pM0QLGSORT8AdetPyqjnpVZ5CWz2FIZJI+0HHeqsmAPUmpGmyMEdOKrSE54poT2EByeaGHcdTSA4pxIwKozasRgZ4xT0Us+1Tz61GSetWLEEycih7DW5KtucjcSM9acbdQcY/GrWB1PQ0EArkdvWpuXoVTAp5qtImyQHHHvWguM9qr3SAqT6UXAUIGQHFMjARgGHelt5PkAY0+UrwRgmgEyTaQQeMYpSikEge9RiddvJ5FILtQCKAuibblaoXow/1qQ3xBJUde1V5pRMQSMYHNCJbTG2uBcAntxWo4A+bOQe1ZIOzDKOe1PN3LtIDDn1pvXYSdi9IAQOxzjFSRyIF2swBFZXnSE/eNAJ67jilYbk2axnjQgbhjvUb3UajKtn2FZvA9aUEGiwXZdF4uCab9uYH7uR9aqggHvikyKLBqWGu5GYkcD0phuZD0bBNQ59sUpz6HNPlEPLs2cnPvnrTATjGSBnpQAemDil2nGcUBYZxig8U/wAsnvQUAHJFMGMBNGfenkRjgt+IpuUPQEk+1ADQTS5NPGMdDmmM5GSABQD0E5Pb60gB4FNMjjrQCxPf8KCbkgX1470pA7sKakbMR157Gn+QoO0ii47jcp3YfSjenGM/lUogX0pywqCcYouBX8xc5VCT60u5mx8lWljX0oZNrcDgd6LjKpMmMgAClAlPerarHIu0A5zT4wq5XaAaVybopiFzxuyT29aPs54DZ+mauFSGBAxjvSkBhkdaLjuiobUjllIB6mnLagrnvyCKsqcjaTz2NNAaM+1K4rkaRggqeKSSHBqZ13jcOtKpV12t1oC5RMZ7c0zHrmrc0RUkgcVCUUjpz2qkxkY5NSiTGeOfSoypGARSdfY+tFxWJ8iRcHH+FQqxhbcM8H86QEjGKHIYD1oFqPnkDoD3qW2lwpBH41TJOeSatW6gxnB6UNaATSRg5I71VYYyOhq3G+flbp71HLFhSV5pICOCUg4PPbmp2APKn8KqHIPpU8MmetAMkU7hg1DKuB0+lTEEEEdOtGVZTnqBQBRJO6nAnuKQkBjUiDcM0yiPJByDxUglyMNTShBPFNwO9ArFmOQBsE4HanEEEFeR3qoCQKtQyBhtJ5FIVmPOGQY4NNRiGwetKcxsT1GcfhTsDduH1oEIy4O5etKPmUcZOOlSRyJIdpGD2FO8spkgg57UDKgyjnP0qEO0NwJIyVIIOQcGrjxkgnHbNUpEw3NMDfi1GK6i8u4G44xk9DWTfWnlOWj5XPHtTIyVAOateYGUKW7fjQtARVhiDsOcnHAq3BHJK/lBSSKdbBYmLNgD0x/KrUFzHHMGAAyMZPpQNlSeGWGUIRz39qcHjCj93z6npVy5jkLeeo3EjBzVQy7j5ZUEnpxSAhJMjZYgAHoKWT7gKjAHYU82rRvktyfXtUhiO3rmgLEVswSTe65A6Cp3PnOG4X0FQ8BsHNSEZGe46UAkwe3IGB9cmo1+RiNuR607zGIyWORWxb2aXNgCSAMZpN2GlcyRF5g3Y4Azx2qJ4yeVXOK0HVSohjzjPJpZLTy0AiGSPWlcqxRW3BTdtyaaYSMg8E889q07azmmO0AAAck1NJpTxjcSGBFF0Va5lLCzqCy5pBaKDkDHPpV8RSAjAzk9hU4tiBmRsd8Ci6BKxlizJYBASx4xVmWxSGIAndMeoHb2qYs0cgEQIPc45pzgxEDrIemaXMFkZjWxX74PB/KpYxhSQACO9XGtpGUGQk5NNEDSYVFIHcgVVyeTsUQGYnLE9+e9IsbSMcDirDxmNyD1B5pkm7BC8AGk2HKR+WUUkg574FIkR5yePercUpEIVgCBx061JHA0r42bVPGfSpuUopkFqqq5JXdjkfWppbZjmUjGe3pU81sYQPKySOpqWOETLi4kI46DvRcfKYo+8R37VPHAJMliP/r1sQ6VAjeawO3OAD1NSGKwDiNVJc9AO1JyGopGFtMMxO0HHTFSG0aQGUrjjIFXruAQzBghAPrT47mMJtZeexNFx2RkiMseuCe1SpbSOwUKcHv6VOyL5h8vkk/lV62KRxFpHA9M9qLisZr2Yjwu0jnkmpVtIQoJkBJ7CpJ5xcv8hyB7VEY4wCWfHsaLiI/sjO+2MEj1FPEHksd8gUDqO9TwzSiErBhQer4yfwqukQkYnLMe5JouNjXjWZ8qfk9T3qdYoBFgsC3SkIVUCscHHAHQUgjXYGCsSe/ancRGdNmJBXBDHgDk024tXtkH7ognjkYzWlZSPbMGjy7Hk55pk1zJcXYN3IMDoPSi7F6mY258CRSD2UVOhUKsbIUBGcgdavSJbswYEH0I61ZtIIpH82UqQvQentRcGktTIn8yR/LjOARgADoKIw0PyDk98+lW5DBLcs0THjjOOKjdVDZZiT7CndCJxbWBhBYl2I6AZxSJ5CAiOMKfUilikxGQsRUevrULR/eJz0zjNNMTHyyRFTlhkjoKqLdxwkAR5Y+g6U50AXdtOT0BqM4GQFy3oO1WmQ02TPHBKN0jcnnABwKEjhgG5WyR61AYrgjdKSB2Hc1C0mFJkjwB0GadybNDrkSSD90IyfXrWfLG6KFkHPtzzVuKF9xKkgkZAJ7VZ+z+chWNgWxyccfWmFrmE1s0jYDAE9s1GwAYRoS3YkVrHR5IiTuLseozgD8aYNPYDGNxHBCDAx9aNAsZflEDABJ9qm+yJAonumCr2QHl6ti28kl52VCOFQHgfX1qCWG1mbdLIWIOAB39hQ2OyKU139of5UwpHA9qRA4UBFJY/pV5bUrlo4Ag/vOeBSGAFvmlJ9l4BouhWRRkEiE7sFvQc1LHHJGu6XA9ATz+NWQI4mxGm9j1AHT8aHhCuZJVBPUL1NK6DQpl1LZbMp7ADAFNZHYAyERA9qtuXlG1QEHbFV/s2W5OfUk9KVx6EJMca4QFye5qMhmJOPwFaH2dAo5GetCxxhsswx3p3FoZ+wnA2n604Qseg4q4xiH3SMigSxBRxkmi7HoVBAT2z7U77M2BngVMJ0ViQtK90W+XAA9aLsNCEW2Tgc0v2cAgnnFHmEEkAfWjzXbknii4D1tARnPFNWDD4pPNkAIU0b2P8R6dKAJiNvcUA55qFWJxk96kUk8UhoR+hpnQD1qU9DjqahxjvQA+MgEVMRVcdqkEg4yeRxQBHKcciohKxxzwKklIIJzUJBA4600S1cd5r/3jikJJOSxzSY5wOadj1phYTj/61FLtyOlOCEngGgYw/XrRg9zTxGxHC4x607yWJ5OKkLEZNAP0xipRbnruGKcLfPUimMgz+FKATz6VZFsoXOc01VUttxg0haEGM4HPvSkEdBzVkoopwUY6DNAXRUCE9utKIz1AqzgA9OadtB47UBdFYQse2ak+yBUyWAzyADzUqkDg0MOc0XC5CICRzxSiAetTDpnNIODz3ouK43yFApoVd+AKnAGPSojw/wBKEwvoOKqMADFKFA7UpHy0J3z1pXC418AZxSjpwOopG5+lA5AxRcLnQkZmRc8Zr0vR0C6dGMk8CvNVH+lIuMgmvT9LASwjAwOBWdXod9LYtiMDBxQAS5wQB6mlHGCWApAAT3PvWJoKdmcNIfwFIVXAwpb604oPQUoIHQ4zTAYcgDCBaAGJA3YHpSkqDkkn6UoYN0j5HTNIY04xgkmnAei5HvS4kPXaPajaCwJc59AOKCbifNn5mCj2pu9RxvJz1Ap5QE8KSaCgHUAd6BmXrVil9ZSKIiWxwfSsvwtqDwu1lIQGU459K6cnehj3DB44rjtXhOlasl1GDtJw3HarWqsQ9DtGQjKs5B68UxowcdTUVpMLm1jkUjBGan+YD7wxUFJ6DQGHCoCfegluCz7SOmKdlQOSTjuKAAeqZz3NMY0vGBgkyZ6g81n3+kWeooVktQMjrjkCtP5ug2qB3IpAc8M2fpTUmgucJqPw7jdDJZybT1APOa5G/wDD+o6e5WS3ZgOpAzxXtAIByARjsKSZVkiYmBAMdSMk1rGp3IlFPdHgxypKspBFHUZx+Brf8Uxwxam+1AhPJA4rOtNIvNRG61iZz7dK1OXku7IoDKuGViCDkEHkVqaf4j1TTmXy7glQclSc596p3en3di+y5gdCOmRwagx2/Ok4JicGj0bTPiNA6iO9g2nGNx6H39q6ux1Wy1GINDcxkk8KCM14d1GCPzqW2uri1fdBO8ZPoccVi6b6ApyWx7m6rKhViGBHPeuP8T+EROv2m2ykwGVIOCawdL8f6lYsEk2ug4zjtXX2HjDStTjzcSCMkcqetSrxepqqqejOe8N+K59PuBY3y7GB2kt3/wATXa6lPBc6PI8cpbIyQh/ma53xH4btNWgFxYkCQDIZcZPtxXIP4h1PSoDplxGdykgE9Mf1quRPVBKTirrYx7ok3kxHTeeCc/rW54Ij362GAGBgcjP6VzpZmcseCTk/jXV/D9impswjZxwMIMnNbT0iRS1keqOCVCq+OO3X8fSmCFVIdiXI6D0+nrTn8zIKoFHfJ/n60p39VI57D/PFcl7HbYyNd8PW2s2rr5YEuMjA5z7ntXDWOpX3g2/MFyXNvnI28/hk16j+7hhM8soVFBJJPH/164TWbObxhcvHpsAEMZwZnOB+Fax95amU1zaIqXPiqPxJeok263sEOXA6t7V0cPjPRNOtRb6fZycDAAXArhobX/hGtaEOoxebbg4OBXp+nRaTeQJc2ttBgAEAAHH1NErRduhMY2Vmzz7UNQ+13b3DWbgucjIrLmnjl/diEDJ5r127sre6gYCFS2ODjBH0rzDVbF7HUXjkj2qSSAe1UpJrQHBWujFubGM8qAMcnHas97ZsnbyBzW1cqQpOcD+dU7MDc+4Z7c1d9DKSTZmIGRwG45rRUExg9sc0X8KogZRz1pkEm6MAUCWmhWkHzUzIB9qnnGGzVbHOOxprYl6E6kcDg5qyI1ZQRis4kr0NTRXZXgjjtQ0Fy4Ix2AGacFBGMVGlxGxABAPoakLhQWyCAKnUq6ALg4NQXAxH7GpBOrjnAPvUU0qtGFzkn0oFdEdrkuc/hVuNRuI46VWtB369asIOcjrQNBKcHAqueM8Gp3469arsW3HBoGhYwWYYGcetOnhyeMVEDhuDj1pzMegOc0CsyEjBxTSM96djBPqaAMZ9KpEsiOQc/pUttN5J3beTUbDgmm5AxzRuT1LrXxKkBcmoxeMFOAQarbxnH50Z5z60rIGTC5kUEjjPJzTWmdhy1RAk9Bmjax5A/CiyCwu4g8GgufU0CNzzg5pfJkxzx607BZiFz60hfIxT/J7E9KPJQY+bOaLILMiLHrShicnpmpBHH2BP4UpaNQTtJouFiHJPcmkwTwM4qZZA4AVAD2qTbJ2UDjsKL2BK5AqPxgdKcEbAwOe+alMcp4Lc03y3zgkkUXHaw3yz3IGKAq9GYVOLYlc4P405bUEHABpXHYrZTHBJAoyo6KT9auRwKOoA9jSmFVJLcAelK4OxUU5XJjwD3NIGldiVUY6A09t08hSNcIOpq4I08vaF6Cncko4mI5OKFhZjy5zVkZjbBXI61JgDDoKVwuip9mxgFjk9qUwKMEg4NWyBIAR1pqkA7WHSgLkQhATcoGRTo41YHjkdqeQY/Ug+nShgCu5fzoFdlOZSrbTxUWMsAehNTSklxu9KZCFM4LZwKroU2Nli4yOg5qOKQxtyOO4rRli4yoyKoyxMCSBQmJq5aU5AYY9akwJBnocZqhDK0ZAIJBPHtVsHkFTkGhk6hyDgijJXkCpAFkTrzUfKnaw6UguOzuGentSgg/K1MGcZFOzkZ70guNKmNtwJqVSJAMdQOKQPkFW69qawMbZHSgCUMeFamsDG2eooUiQAjqBTg2eG9KAEIDruXilUg5UjpSYMZ46UrrnBU8jrigBhJjPJ+XNOYdGXrSgh1w3PHSmDKNzQIeGEi4I+lVpI9rHr7+1TEd1OD3pSBIpBHNMZAoV1GSTio3j68YqRgY2OOgqTIkAx170DuU8H0pvHbmrJTI9+9RNGQeOlO4yPGRkflU9u+0YPGah6fhQCRyOlBNi6wyNwpUcSDaTz9KginI4bpUh45U0hDJoz1FQqcH8eauDEikHrVaSMg9MYNA9ydHyACTg0kikAlTwagjkxwTVlXDIVNDQFQLuYgdc8UqHy2wxpYwFnOemanmiDDcozTGxpwBnHFMaMFcjriiJv4G6g5p5Gw+1AXK5Ur1pEbDZHBq2YxIpNQPCc5XpRoG45JgQA3r1qWM5GMGqoGMjp71PGXXGGGPahoGh8kZBDKCD7VPHJvT5jg9qajk5Dc5pyyLHztB570hArN7478VFcxqeSpGanadpBkYGMDAFBO8HceBTBFaILtI5znApVhYOGVSXzwKmjLgjZCXY98cU5vtQGCNhPX1FA+pZgtgqGW7cDA4Ud6iDJMxZhtAOAB6VHGG2gNk1KdpwFBpXBlqK5KgLglBwM1G0amQyqwQntVZGMZxkk56VKrGQ/MuAetAJMGOcnqe5oCkDOSakWAucqDgChGK4Xbn1pXLsR+UWXJIHtQRhStaCWTyAFvlU9yKfNbRrHwhIA4OOTSuNIyAgLD0rat41aFIlYjsSewqq1n5i/KMEDvUtvuUAbvYmk3cSVjQ/s23hTKOXYjknpUW2CJRudTnqCanjQSQ/M5BINVXtYyTg8DvmouWk2WSVKZjACj0qSKSMgLISM9M9Kz1lEb7UUuBxg9KmLljhwSeyp2+pouFi3NGpcGNQQOp7AVSu7ku2yDHA5IFWSHNuUViN3J9ahgtokJUSAP1JNFwsymDJ53K847Cp/LYktt57D2rUhh02FS1xejcR0AyamEll5BW3R3B43kYpXK0MAR3MhJB+UHmp7aURoUzgHggVaMcYQCPJAPJNRm4tkQRrGCRwSe3PWm7kppFR7VpZTtQkHmludPMcIwAT6Dt9avecEhzA24nqT0xVRrzz8qVwD1IpXY7kUdqpxtGSMZHXFXSWWIqkS9eST0pI2dEIijHI4Oe9WI7S4kXJCgE85PWgNyCCEyI7HBPY5qJ7mOJxzmRTxkZArQOmSGIosgQDqQelJBoeUaUSK4HTHrT3GkMS6jmjOAXcdRjgVBG1xFKZTGoA5HGTV61sZYwScKCcgevvVs2xSEsxB4zgetJKwNHO3couZVaQsccYxinrYicfKSoHOPWtuPTxMpYxAcZqAROt4YhgADoOc07BojHOmyxyZWQgfrV610+F0IfkDuTVtrSWSf7pjTHJ7mrUNjGkWWU4AyST1oFcwzFbxsQxAAPQcmoHjikywG30JrajhtSx2oAc9+1IY7bcdygnscUxXIII0htsQxB2I6moTpkkykyOsIPUL1NWhEi5bkDsB1oJZMvKQo7KTzSd+g011M46dJG2IiHPvzSP9oDCN/LyeCPQVYN3KXOGWFP51XY72LiQMfelqNNEzrHDEFV+cYJAqtJbIV3Llj1BNVHuJRKQcHHQetKb1kQlzg+lNXExTFKx8pcgmrLWksNrhmbAGTiq9lqaxybioJHTPNb6TR3iLnkkDgdqPUl26mLYgorF17cZPJqaFJLicRxqCDyTxgVu3FjaC3KtGFOMnHWoI9NeNCbdiFIzg1V0NJFaa3iiQqWJIHAHTNQ2trLIxMpAjHPHU08210twUdSAOS3UYq/C4EZijUZHUkUJiaZnXMEcalgwPsOcVThMSsTtI9yKuzEQTGNyQW5Ax1pk1uu0HBI6kninzCtco3MyPhYlJPrVaOzmuZS7YCjjBq8QI1xEoyepakhjMhIkYnnovSqTFcgNqsfLPkDqBT4Y3kGUXyol5xnGalmVI2ARck9+uKrzRTsQshODxgVVybXegrgzZVGAA6gHr+NV5lbZ88wiB6Y4z71aUrYqcReZISAE7Ae5qlcwT3k4llBkfGAoHA9gKExNFVobfPzguO5JqOaRY1BijAA6HGatmxZFLXDhDjhAcmqMkTO3yHjuT0phaxA0xkJLZPsTxTtwCnHHHJIqdLaVuEiaQjsBnHvVk6BdNGJLl/JQ9ieT+FGgJGS10ysREME9SKYJJHyTknufStT7HFb5EcQkYdXduB+FZtxczSOY1IwDwEGKFYLIi81scEihRJI+FBJ9qdsWP/XE887RyaUzOy7Y18tR1A6n60OwWCRBHwXyfQHIqDnNOCt0A5o8tj2P5UgsNxxijrUghcnGKXyGHB4pgRdMY7Cg89etTi2OOe1KLcFuTii6Ar9BR3FWzbKAeelMWNT1HSi6EV++KNp5xVkooI+WpNi7RgUroCmAeOOKmRW78YqVQucEUpA60XHcjI6GoivOKn9fWoyATzQMi2HOaRhge5qyygx8VXYcYoENVc9emeanFuDkCmRjPap19O3rQ2CIxEgbHSpGjVUyoGegoP3snmnE5TOOcd6CVuUGdgx5xzSoWLY3HHU0jjDHv70sZ+bFMbLg5XgVC3XBqWMkcZzUcgAf2pAmSIcrQODzSR9xSkfN7UCaH/wANQdHNTD7pqJhhqAHnBApVOQRik4KjFIpxxQIU8HmnKQRTW6ClTkHPagAA+ahqQn5sUpPy570DAHihhyPWkU80rHAOe9IBwwRzzUbZDe1PU8D1pkhweaFuHQfnIpE4bPrQDlRSA8igBzj9OtImABx2oY/rTUPWgDp4QDqEanpmvUbGMCzjByOBXmFqu/VIwOpPFepWxKWca9CAKyqvVHfT2JdoAzjOPWlxkccUwEHqSfpTt3ohNZGgCPJ5c0BQDwM/WnfN3AFNKEnJk49qAFxjJ4ApC6qOTn0xQAARtBP1pQWJA2gYoAASwyAfbNBWTAwAPcmlJHGZAMe1NwpbIDMKAFywHMoHuBTSVc93/DinKMDAUD604liOSAPTpQAwAA/KoGPU1n69p7X1i2MZA4A5rSIBAB5+lALbgFUYxjJHWqTsxPU5PwtqXku1jdSEMpwARXV4Gc7Mg9Celch4htJNM1NL6PABPJFdPp98L2yRwQSAM4oa1uJFrB6hgPqKQ7QMM5J9qCc9I3J9SeKaRNjIVU9zzSKHDaOikntmlJI4CAZ5OKjyw6yDPtT1Axnk56+tAC5A5JxnsKjldPKcgHp0HGaeFXPAAJqO6Ijt3LEEY5BNCE9jyTxS4k1KQhcAdjya6z4dRqbMsSAe2a47xK6yajIwxgHAA7V3Xw9RV0wFQCxGfeuiekTCHxHR3Om2V2pjuIPNJ6kjp/hXL6l8O7acs9oxiJOQB0rscHGCQhz0Hf8AxNJ8ucO7Entnk/XHT6VkqjSOjfc8e1PwnqWmOV8oyjPVOaxpI3jfa6lSOxGMV76VSVceVuA7Ec5/pWTq3hrT9XjCywpGw6Mo6/41oqqe5m6UX5HixPOCAaCcHcGIJ9K77U/hnIkDSWNxvYfwH/GuMvNG1GwZkntZAB1IBwKvRmMqVtVqT6d4k1PTAFinLx+hNQ6trEuruDLGqkHOR1rPycdCD3oGOnvRZLYxYZJXPfuPWu5+GYJuZflOCeSOg/GuHxwcV0HhbxQ3htivkiRXbJJHQVM78rSLpyUXdnsbqqnBLt7f4UoxEhkKBEAySTgfUmud0zx/pN+CbiVbYYz8xrn/ABZ4xgv5ha6dcF4M4dhwPw9a5km3qauqrWRqahPd+K9QNjYsY7eM4kkH3R9K6bTdNt9Hskt4nJUdzjJNcbp/jzSND01LW2tZJHAyWxgE+p9awLvxlezX0l3AzIX4APO36Vo07WQnUSVkegeIrDSdRgNvO0YuSOFJG4/X0ribO9vvBmpLHNIZLWQ4AzkqKwJNVvJLg3BmYynksTmq9zdTXblrhzI3qTmqs2rMlzbPXP8AhM9FBjDXQ3uASi84z6msTxjqek3sCG3YSTdj6D6V5pgx4ZSeevtTxM55Lkk981Kg0yfaS6mrcuphILDOPWqUcwjjIGAx5yaqksRkkn8aaTngk81qJtskuJ3lXDHPsKLX7vX6CoXPHXtSwkgCn0CO5anAKZqkR1xVxwSv9KqMAG56U0EhhB5xyaZggjPXrUg+9wOlTeWshBK8+tF7EpXKmSDmniRsAFjj0zUklsy8qahIZeCMe9F0wasPD56mgmosZ6UYPTNDQrmjaAeWSKsKQq57iq1nkW5yetPYnGM1JqhGkySaiY5/Gg0lAxpHpSjODnj0py4ByTihjnntQAxuT05oAz1xilHJ96YzYB7mmiWMfrxSKoIGRxRjI6VbtUB4YcY603sR1K/lqP4Cc04Rn+GMYq6IwvIGRS7FPIGPapuVdFLY4GAoGacYnABZsfQVdwrKABgj9aQ8DDCi4XRUEL7SykmoQjFyrE5HB561oBih9RVO44cMvHNAXHJb7m2kEA08wKmMLxT4pRIoLZHvUuR0bmgXMRiFdoIIPHNUJwQ5HtWiQUyy8j0rNuCS5YjBzTQXbH2SqXO7HtV0AISSOM8VUskyfcVcwUJDcjNDYhGjWRdy9RTFc5KSDkcA08ZRuOhoeISLkEDHPFIWoAkDDcj2oIxyvTuKjBZTtb6VICQOuRQFxQFkHHUetV55mJES9TTppFjTcOCeBzTbeEN+9fqelCDclhiNsuCASepp5B5ZT0PSlBP3W5pCNpz1FDGJgSDB4NRHfG2COKlPPzKcH+dHEi7TnNAtBoYHBU8jqKedsinKkGoTugfj7vtUgO4ZHXNAMQErlGzj3pCNhyOhqQ7XXB4J70wEr8rc470CKsrAt0/WmRoWcAE4HNOlxvIHf1pISQ4xnJNV0LLisUO1uh6CmzQZGQeD29K0rPRdT1JWe1spJEHVgOB+NVHikgmMMgAZeDz39KVmNprdGZLHgfT070yGYoSp6Gr1xECNwH4CqckQB3Dr9KCWrlrqodTjnpTvlk5/CqUMxjyG5B4q2D/Ep4zQTYQFlO080dORT/lkjJHWowSDhqAHFc4I6ilB3KQetNJI+YdKXg8jg0gGkNGcjgZqQMrrkHBPP0oUgjawx9ajIaFyy9DQIsA5GDjNJtMbEdjTVYOuRinBt4Ct16CgYOMAMvagESA5600Ex/eBI9KVxgll6UANBKnaehoIwwYdKXKyLxwfemAkfK1ADiBIMDkmoCDEcd6myY2yBwelLIqyKPWmBGQH5HSnAKRjByOtQ5MbYPTNSEkgkHrQK7IpIwCffpUJBH0q5lXBHQ+9REAcEUXKuQdfrTlcgZzTmj54P1phBHXpmmFieOQE9cVKQJEqoOvFPjmKkA8ikLYa6FHBxgZ6U9Tlc+lSybZFJHXHeqwJRsGncegDPmkVaRyoxjNVN+JNwq0CJFGG5A6elAmxsm0Nu259MU8Msq8MKjDKcqeMd6BGyHK8j2pAncljDDPTBpHUg/KMjGaRkkIyFIOOOKdbsZPlZSQOtMNURFEkzg7T700wyISVOR7VYFnNNIfKiYn0Aq9Dp09uha4GCeiDr+NBST6mfCWClmQ8VNuBXleD61eI3RhTEQOnqaaIY485UsTz06UIGkU4R85whAHUnpU6iMEsw4HP1pXtyy8kgHnA4pBGv3SCFFFibMab2WRtsQESdiOtRCOWUlg5OO5NSmOBCNuST69KkjTcBjgHqaBpdSCIORhieKnijMj46DHWnFQGwpyM9fWkkY7PlbHbikVsNKKJSPfmrSQs4xGM1VVGblcmtW0inDCNVPI9KTaGk2VyJEQRoOT6ULbOhUH75Na6WwifLREuR17VGYDJOFJC9xg9Km5drbjodwhCyHJH6U+SFxbs2Cc9BirtlbQRHe+ZWPY9Aalkuc3AjVQD6HtWbvceiRhhGdgsgKn06VHLHHEww3Pr6Vp3cYd97ZHoQKpSEMhCICQetO7DQuR2tsbYbpyXOMAcCi402CCMN5hx1IHOay4jKZgFySD+VdFNdM1oE8sAAAEkc0rBczBYGbbIuUiHUdzUpVQuI4wqDpjvUiO2wtktj171HJcSsmIowM+1ArkBjYvkyADPTvipRGgI2RnJ6nFVxCyZkkYu45A7CmteagcFSAegAFOwXZZj0w7zJKpIPQHuasG7S2QpIoAHYVFZ2l9dndc3OB0wPSmajZLGpCPlgcZPOaLag9jP1LVBIpigBXucDkCq9vG8sWxFJyRuY9q0be0ZU2iLJJ+ZsVejtdiAqACD90d6uxKXcpWsMccG3YzcnkikMNvGT5g59BwBWxAkznDqFAPAFEmnwuxZxknvU2KMqKRmA8mIAAYDHr+VOimuBKEZTk8dea0Y5NPhfy3yCPQdKZIIDITACB3J60WFdGhFpStGDd3YjBwdo5/OrotrG3gEcTswxnOOtZFvcB28snJHIzVl7ry0KbcnP6UrMLuxaSOPJCru9jUUjpvxIQAOgFV4Jmjy0jEA9BnpUF6I5IzIGOSeOetAXJ0u1yyoCE6cGi0tGSc3TYIxxk1mxwXAgMkhCKOg7mkF9M4KebgEYx0Ap2JbaNG5uJDNkOqjpg0s00Bt/wB7OAAOTnGazMEHJk8w+ppHht5l/fT4z2HWhgrii+twpS3QyOeBxVgRqICZJAXI4UHpVSGFIhgMApP3j1qTyYgu6NjkdM96LMoayTOoAlKgenWojbwqctOzN7nmrEDFnKccdSTipjCFUyiMfUinYV0ZkmnPIpkLYHuetQG3MYyVYj1HStpgJEGT26elNWOIjDSjAPT1p3FdGCIi5JWPb6k9ailtiSN2GP0rcuRGBhQMe1UwigHcRk00wbM3y9mFWME9yK0dNuxA4LJgA59c1DIqqwA/Wp4UVQCfrinYhs1mvvOI2rye5pxuWjwFOMkcg1kmX5iVOPWm/afnABBOe5qeUOZnSxXVvIuxjjPU1ObWEL5kSgIR36muejmOB6DoasnUXVQqsTjoM0milNlifTJLyUT4JK9OOBUFxAIYszAu5HyoP5mtO01gRwATyLGSOFA5pJJIL6ZVU5J4L9/wpWZfOjnXjiCb5jlz0VegqBlKLuUEDHQd66G50IIfMjbgdzz+VZxsmCFnBwOgxwapMGk1oZG9SxYgls9AauW1wEyzxIW7AnOKiubWaFS4QAdzUUb/AC4EYGO56mrvoZ2aLFxGZHMyqXz1x0FT2lrbOhknuWhwcYHeqYuJIgctkDtnFV5JpZWyzEdOBS1Bsmvo4PPIjwUH5n61VaOcruhgXA7npUhjWRQZCQM9B1NShGRBysaYzyc4FVewr3epnNd3YIDylcfwgYFVZrvzHLXMs0zHooOAKtySW8020b5AOpAoNtEDujAU9yT0o0YtGVhDuXfKRGh5255NVzNHG+2KIDPBPc1NMNzgAluxIFItmSeVIGOtGwWIGIzkIDz3GaWMF2wseT6AVMZo0OxUA9zyTTDI+75WKjtigNgkgePkqB7U3cCvQZ9QKZIGOCST9TSoGOBjikFwD7WwAKR2AGSM0jDaaCMrnNFwuOVwV5XrTSVDcLimg4IHrSv60hD2GVyO9Vuj46VYQ5GD0qKYAHimAEAjinRnIPrimDlaEODQAp+9n1p5GVppHNKDkYoC5Ecjig84OKc/B6c00Eigdxw+4RVZuDipwcHnoaik+97UxhCeelT4IAHvmq8fUdqsdVHp60MEByfxpwYGMgimcnvSA4UjrQSVZPvmiPl6HOWOKWLhufSn0GyygwTRJxSE4IpT8yA0hJiRnnmnvkkY4qMcHNOc5XOcetA2ODce9RyDDZ7U6Nh0NNnOBntQTcVTlRQGweajjkBWkMoDYPeiwXJ3OQKRCMgHvUTSfLxTY5AWyTQK5O3rQDlcVDJJk8GgTYHJwKLBclB54pSeKrea2/0FPMo28DmiwXLCEAepqKU8Z7moUchs8052MgwaEgTJI3ynXBpvmYf0phBGBnFKIyfmNPqBMzgr6VGkmCaafQ0zCrznjtQkDO105fM1eIA4wa9TiBFui4zwOTXl+jqZNYRRgEHPSvUlBSFQzZwBmueruj0qewBSDwBQSR1PSjOeFBzSgYPPWsyhg5IJyfapAR6Ae1Nc4xzgewpQFOMKWNACngY3A+w7U3K56FvQ0oIU4AHPXNOzgfM4x7CgLgoOc7QPc0hLFsg4FIME9ST2x3pwjIPIwKQricdCS1ISDx5ecdz2qQA44IHtTercAk+wouF0AHPLAD1IowBjJJPqKcUYDc0YHuTxURmt05a8iT/gQzTuhOSXUqaxYpeWTgoWIHesHwxfNa3EllKQpB4z3FdI2p6aEIlv4yMc8gVxesahpsOsRXOnzb8H52B4xVKzRLmk9zvsAH75x1wDxTc4b5QWrnv+E+0aGJVKySOByVHGagb4j2Ct+7tZCCeexqdROqjqAMkHyxnsSOlOKt3IAPUCuMl+JkYyItNJPYs3H44qnN8TNRZQsFjBEfU5P86aTYvbLojvxDuIwpb07UlzEkNo5KAZGMnrXmdz498Q3BwLhIRj+BQM1mz67q92pE19IQevPWmoO4nVb2RS8QAtqM20ZAbj6V6P4KNpaaFHJPcJFleQxArzdiTksSSevvTHeSTAMrkDgDPArWabVkSpNao9kl17RoSC19ETjnDc/wD1qqv4y0CHOLsHnHA6/T/GvJCg68/nSbV6EZ9zWfs33Dnmz1WXx94fjYBZJZBjJKr0rPm+JmnxuTDp8rjtkgE+5rzkAZzjB/nS57c1SpLqHvs7Sb4nXpBFvYwxg9zz/k1l33jrVL5GV4IACOpXNc+SBkAUm1n6Kc+wqlBLYFGTGyfvnLsACx5IGKhaA5yDx2q0Lac9InI9cGpFsLssFFvISenHWrD2cn0M7YwPTjPWkxjkjpW2PD+qOhkFnJ5Y7kcVDHol3dXItYoiZe6+lNMHRlsZBCueVp6sYxhRgeta+oeFtV0tPNntiY8feUVkEY4ZSDnoaLLcl0pLoO85gecE+tKJAVqLBxx+FIN3rwaLGeqZPk4BAJFHzHBxTY52jIJGQOgqcTxTkbiUI9KkpPoQiNz1GAfWmSRlG46VoCFCBgk/jUqWKuMMv/16LlWTMxELqSGGKCIwRufmnXNu9u5AyFz2oEKSQkggkdqbRLutCCQpj5Wzg1JEIwgJBJznrUMiGMEdMnpU9pJEGKuOvTNPoK9i2NpAyOtUrhQsmAO9aBCkHbjGOlVLpRuBHNSi3qiuB6d6sxKXQdaqYIOatW06hQrHnPFNkbEvkEDOc896JLYMvIBxU2QR7UHg56+1K4cxnyWbbSVPPYVXkjeM/MDyK2Md8U1o45OGAFO4XTILcbbXPfFBOamkQRoAMYPFQY5I7ikWhjdaQcHkU8ikCmgY0jNGwhKl2DtycU4DjBoArAYOSOTTWA5OKnkABBHbrUTDIyOlNEsjGT9KsW8gTKsOOuagXvxVq1VXBDcntTZD3J88ZHIpOnOOKjIeFsHlTT1JPK9O4qRWHZyOODQDng9aQgdRxSjBHXBoGHI4NQTwZUkdO9TbsfKR+NI4IBxyCKAK9sodCpbkcCpFbacSA4zgVXLGKcEdD1FWyFnTHQ9c5oEwJwvHI7VnTkMxwBz2q4WaHg5I7VRmILEgY78dQaaBFixBOWBxV0nPynrVGxjYfMM5q6fm69aTGJkJwRkUDjleQaOxDc03DJ06UgHMglGOhqDLRZBHy+pqYH+JSBxVaUtcTeWp+vpTENQGeXcV/djpVr5Su5O3b0qDYbYBTkipQQRuXp3oAkBBXB4PY0gODg80hwQMHkGgHPysaAFII+ZelJ94ZHBFAJQkHkGjGMEdKAAHemCAD0OagdGhYFSSKn4bkcEUgIZSrcGgBFYSLkdR7044kUgnmoJI2ibK5x1xT1cSAEHBHWgRWlGH70lvzcIdpKgjcPUUS58wg+vWltmCy8kgGq6FdD3bw1qOkajo6W2nMAFQKydGHrnH864rx54Xt9HRb+3c4kbBVuce+f8A61clY6hdaPci6spSrdCB3FaOseJpdbsxFOGZ8dWPQ1N32IU5p2bujDBxknketJJGpBYUqHKhD1H60uWQlcZBouyrlKWM9RwfamwzGNip6E96tyRg8jn2FVZIwSTimOyZa5PzKePbtQwDrkcmq1vMYyEbkHrVkED5lPHpQSNBxwePSgHBz1FOOJASOvpUYcAkHoKBXJCQcdiKUHcu3rnpUW4jkfrTiwwCpwRRYLjWDRNkAkelSBgQCD05xSB1ddpPNQsTAwI5BPOaALe7zFxTQSpIJyO1RCUFQynilEyyKQOopWYXHt+7AYAnn8qCRIvvUIuQG2uTjHFNaQRsGB4NMLkwfja3GKAdhLZyKhaQSJkAg+ppqzEjDD8KLAWJAJV3Dt2qvvaNtrcCgSOjcdD2NNmBc57CnYCUtjDLyKXerqTnkVXUHGMkU5B6kUWC5Iso6HqO1D7Tn39KgcYbrzQWHXd+FFguyQxnGV5yaYCaVJQBgnNPBSTowBosO40MQOD+dIx3H0NKUKjmm9qYxOhNOUEMDk80g9qaxkHI4xQS0SOpxzxxmiOSReQ2CKg3uxwSab83PJxmiwjSTUrhV25XHuKs6fNJNdj5Bs7kCsyFC+SeAOnvWhDK1tZsYxgE/iaLFNGpNrHlEwQKIlHUjG4+9EZknXd9pIPUj1rm4YZZH80kkk5PrWnGPLUZZs9wOhpNCVzYS4ktBll83PbHNPXVAwJWyjBPdjyKx2vrjlUO0dM96fHI6qTIoOe5NA9S7NM0pOQo56AdKgeMqMk/QUitltw4B/SpiN64AJoGQIIlXLDJPQU+GNZHOeEAyBTZIShy3BI4qxY6ZeagdlpEW55boBSZST6ETxAElSMdh3p1vpV7dAFYSE6gtwK6qw8P2Vmoa5ImnBztPQe3vVrUZ8RALhVHAC8Co5uhdktzn7bTVg5kZQq9T61qWUnmOXjjAjAwD3NUGh+0TDzWIjB5A7+1Xy0kcYVI/LjAwPepeoJvoS3REwCoOcdu1ZU9o0bA7jkdTmtKxDTFggy3Q47VWvEkSZo3xu600F31GpdyQIBHjj1qjNJLJcedJISQeMCphGWcZOATT7hI+FiYFh1osItm9WSy8sR7CRjLdc1lwQYJV5TnPQdxV5Ywoy3PuaA0EJ83aS2KLCuW4baOG33IgAHJJ61E9yJ18tVwAetQrdy3LhXOyMDoBTiASFjUkClZlJ3J0A2gZAHajy0DHk896hUMXGegPFSMGZvmOAD0FArkUhiRsb8nPSnIYWGCRnOcimTQ5ztH1pkKooIY8+tNCbJE1BUnMKRgIOrZ5qxJsP7wgccjPeqscKF2IXJx3oIYMQx4HAAp2FqSTTTFcRsFHsKZHM8anLZORzUZmBYqoORwaQhsY/WiwNs0EZnUMZQPbNQieQEhmyM8VWCDjk8U7Jbo2BRYV2KxUylsA59avW5jkT74XPXNZ7AhTjHXFRwmQvjt6Zp2Fc2EitYcsZcsTSZti+WkOM9B3rOX73zKxzwMDNWxGCoBXBPr2pWKux8kySEEL5aAcZPJprgzrtjIIBzkUwxQjO+4BPZRToI4S5VZSq4555P40WC9hshWOMpIck9AKo+Wol3bSQTwBWm8Vm0oXzgf+BCqd3PFayBYQZM9COgoSHdMjVXaQhY8AdzQbTc/JAOeSRVmOaEIGALE+9Pz3KcE+tFguh1tZKo5y596lktEC5MJJHp2p9tOyscoB6c1dW9jRDu5J4wBmkUmjAZnSXYsGADycZJqeSdioV1IHcYq/OEB34wD61SmkDPhRgDqTTJ0KklwjKUQY561UaQxjI5I96tOF3Et09qrSxhmJQYHvRYkaZWlXuMVGSF+9n8aJEZRkPj2FVZXYkLyT64qkDJXxkNuzQZztwo6cZpI4TIhJBH1pskQhwxYEdKoloblyxP55OKeFUEM0g+lMIaVeCOT2prWzKBnJPpQFtCeOaYHCtkfnUolkAyAScYJNVYV8sncxyegH9asCaTO0gtnsKLCWgu5mbc+TjsKtw6iICCCc+wqGOaNMK0RZz0AHFW7m2iS1MjgI5Gcd/pUtpDtctW2qS3Mo8x8IOQD3q7NdRMoMjZHZRXNwsoXO/AHTPepWnDEDf0HrjFK1x3tsaM0bTA7hhOwHOaYNEjdfMkkIBGQAahhueAd2cDpVj7S0gAYlR255+lKzKUjGu4Yra4OzdIOgA6fjUTXPlHKxjJHJIya27m1E0W5VAPpWDcWkscu2aUgHnA7VSYNX1IZLoyNtXJJoaMkZckk9QTVqK2ijAAUseozS+W0jcRjA6DtVEpIolZnxFbx8HuBgfnTpLVYhiedVPcA81ZPmSN5YIUD07VWkgtLdszEzSHoM8D60BdDRPBDlYF3EjkkVFJibLSTFQeDSTs8mBEoRfQCoFtpGyxHA7npSE2+gha2h+WGMuw6s3SoZGLsTnmrBIA2xxl37k9BSEAj53Udzt5pibIQSE5zn3pm47uScVKJFHyohc+pqOQNv3Hj1FAXQrHPNNQ5Ug0A5AB7UxWw2KQDicGnZyuaY5HUUiuCMZ6UAOU4OD0omwRlRTGcKeT+VOLhk470ARxnkig8NmoS+16V5AR15p2FcsZygIP1pFbDY/SoI5RtAPSkMnzcc+9FhXLEh6ZpoII/GmNLlcHk0yOQgkYosUmTHj8aiYc+1Sg5WmEZ4xQURg81OrAjr0qHHPFIWIBosInJycVFI+APekjyT70+RQe+PegN0VyRk8cUsR+YZ4ppwGxQuMjPpVCZYkYDGDk4pFfC7TUBcDvxSiVeAM0WJJs5AIpHkOMCkRgQc4qOR8MABmktym7ocpZfm7ZpWJkGD0qIyOV2gDFJlz3Gc0ybDyuOBxSiMEZLDHvUY3EZLHrQcnqTTCxJgA4yKQlVPUZpm0Yzk5o2j8KAsPBToWoMijgHimBQOopwC4zt9qAsOEijOFyfWmmQ+lHSjp2zxSGkHmnHAxQHccjvRzjjpScniiw+UUs56kUZk6lvypB05696XPtQFhpyScsSM0ELjnqOlKDgYpT0zigLHf8Ah4FtZBA5zXqABMa5HYV5XYzfYbjz0GX7ZrRl8T6rLjE+0DoBXPUTbVjrVSysj0IlVxlwPoaafLyTuB9cnFeZyaxqMh+a8frng1XlvbqTlrqUj/ePNRyMTqM9Re5gjA3zRIPUsKrTa9pMC5fUYye+zmvMDJlSWcnPqaaSoGCBx+tPkYueTPRJPGOixnAd5D64qs/jywGRHbuf+A1wOVznA46UGTHTHHfFUoB77Oyn+ILf8srIg46k4qnN481B1/dwIvuSTXMGbI45PrTAWPIGR7Cn7NCtJm+/jPWCDh409wMmq8vijWpBg3rIP9kYrJEU0nCRsT7Cpk06+kxttZCD0IBo5EilSkx8+p6jctulv5m9fmIqq8kjHJlc/U1fj0DVZvlSzkJ+hq5b+DNanOPs2werHFUooaovqYLAkcsT9TTcgcAD8a7CH4c6i4zLPEnsSTVgfDeQYDXyZ74BppJah7LzOFJwOMCgnJ5Az611WseC5NIhFx5vmxg88dK2NC8F6Vf2S3MxZmPYEChtIapLqzzvJI/lmjk8BTXrsXhDQoVx9mDn1JyRVkaDo6YC2EZx0O2p54opU4njaRyscCNifYGpxaXYxm3kGfUGvZY7G0j5isoUI6HaKh1yKP8AsmUgIjgdQoyKamnoDhFI8bdCOCcHpgnvWrZeFNVv4xLBDmM9CSBmsScmS+CknJk59+a9q0CH7Po8MezoOM96U2oiglq2jgYvh/q7qC3lqO+W6VoRfDWcgGS8UE9QB0/Gu8Z5MfeAB6+1NDdQWJB4GKz9p2NfRI5FPhtZIRvvHOevGM1Mnw+0lGBeWRge3rXU45I2k9wD0pQwIAIAxS9qwTaMW38H6FAQRa+Yc8bzV6HRdMgJEdjEAO5UGrhIZSC2SM8jgikJ3rgA8foKHUbC77jRaWgXb5EQHYbRTY7O2D5MQJ+nAqVUdjhQuQepOaxfEGuT2Kmxsh5t3JgADkjNJOTZLk1omQ+Idf2v/ZGnw77iQ7cgcCrWheHodJh82QiW7kGXkPr6Cm+H9EWxi+2XSGS9lGWZuSM9hWySxwVwCfXtVSlZWQJNDZYobmIxXCh1PUEcVj33hDRr+Ax/ZFibqHXg1sEhjkNgjqRR985UNxzk8VMZtD1PNdS+Gt7CWazmWReoU9a5S+0i+01yt1bPGAeuODXvG75ScgN9aq3VrbahEYbmNX9RjpWyqp7icU90eBEZbFIRg46Z7CvW9Q+HulXkTC23Qv2PauM1jwNqWlsdo85D0KjnFWmnsZOj2ZzIkkUZVjxV221RowFkGR61Vmt5oGKyxMhBwQRUZAH0NNoxcWtzUub6CaHCkZPYis4b4SHBGD1qLGCKDIxXBPFFiW31CSQzMD0yelDwsgB569RRGB5oJIrTIRkAyD9KW2g1bqVbWRidp57VPcKChIHPaoxCY5iV4B61ZcAoeeRSuaJaGWcg4PJ70gBOSvBFPIAc46ZpAMsB6mqZmyaG4Ktsc/Q1dQg8gg1SmhO3cBSQzGMhc8d6mwjQAIHynrSEA9Rg02OVWXcDz6U/IOQ3WkNWZXmbnBOcVFycnuadJwxFIDjkjimapWFQZP4VII+MUiDPOKkY7U/DFBLGEBOPbrUZmwaZJIC3JNRhstjtQS7jpJBnPrSEgqaY4BJx+dJwOCcCmCE6H61LFJtcL0qEnOTSE+pp2JZrBlkXa2DUEkbRHK5IqC1YswDHn1q8HwNrDg1D0AhV8qMdaeQCMgYNMlhxh4zg9cU2OUscHAIpgSA8YPWlBKnB5BpMgjpg0A4Hzc5pAQ3MY27l696LYFl+U8VJIMp8vOe1VY5GjkKg8E5xTTE9S4xVkwRyKzJiBIemK0pCroT044rLkwSSBkg4poZbsiRyOnNWztPI4Pes+33rhl5A61bjkDjKnBpMB+cjafzo5HDdKOCOabJJ5aHf6cUWAhuZFjUBc7yelOgiCLuBO88mo4VLMZmGR2zUxJGGX8qBEgIf5WFVmDQOeCVNSht68cMKcGDLsfrQA1WUruFOBDr6H+dV5EaElk5FOWYOMjgjqKBEwcdGo+6fUVGJA3BOD296BKAcEZ96B3JCONy/lSbg4HGDTC3l8jJBprspO5DyPSgVyUSY4YcHioZojGxaLgdcetHmiQYJwRSCcICH5xwKBXK5JPJJzToQGchj+NJIcsSBx6UwHDZHX+dV0LexdDlOG6djSE7SWU8H06VX81jwwz6U0SSKcMBjsKViC2SsgyOCO9IJQVw3BqpucPnoPSlctIoJOMfrRYCzv8s47U19jglTmod25TlhgVGHUZy2BmnYdxZIzx/OiKUg4Y5FHmrnAyR15pCuVyp4oHuSmYLgr+NNkkDDPQ+1Q5IGKTew4xkUEtDxI3QnNKHO7npUHmHkqMfWjex5qhFgkg56GnNmQYLduuaqnee5owxHU5pDsywoULgnjrxQHTdwcDNQCNiOc07yWI6HFAWY53Q9DnApPMTA7896QQHsORThAWPH6UBZgJ1VTlck03zsNkL1qQWx6d6DAqkgnmi6KsQmZ2YHHSgyOQQT1qwYUUdQTQEiHU8+lK4cqXUrZkI+9SfvD0Jz6VaHl/iKQsueBTuOyK+GPJz0oEbHqDzVjeuMbfxoEhVeAKLisQ+UTgYNOETD/Gn+Y2c5pvmMeppXYWJkB2nf+FNKf3efpUeSepP4U5XIOQeaBhgr7UoIOQ1PRlkGW4NI8RI+XpmgLDdi88U0gA9OlSGN1ALAgdKQIxOQD70CsOicMwXHTkVddQYwpPOOAO9RW8KA8sB6k9q0YbQO2YZASBkk9KAsU44ZUU/Kc9QfaphDcIA5K4xnAGcCrqWMzt+8cnB6dqtiMmMJujVAMHApgrFKGOJ0DMvI4Jx1qWKKLcd0eQD1Y8VZSOMDPzEdsDr9KhJdGO6MqD0yOaVw3Gy+UWVVYA9wo4qMypEwwSPTPrTktJJZAFBaRjwAOcVr2vh+O2lD3bBnHO3qB70mxpEGn6Y93ie5+SHOQG64rp7e7iht/KsoxGg4JAwTWXOUd9qlsDjJ6H6VIWWGMkHqMcVD1LvbYiu7ljdEk8dyDTWYyx5bjPOP61WJLNjp9akBxgBicUWSJ1Y5AAwHv0q/IFdAHPYED1qkEYDcM59O9XYI3kADKQQOppMauQJdGyVvKAUnvjmqfnmRmdsux6k1oXNqMEsCfpVQBRkCOhAyAOXJBUAVGZEjbAXJp5DF8bcCmNE4bATOaqwtWO84sp6gVGkhLFWPy+tSxwSNwBwfWpltFiGX5Pp2pDsQxsS4wBgGrqF+qjJ9fSo4xEzhdv0FW2kVF2gAEdBQCsiswZiQWA+lRFjGwJYv9KdJIiNuJyT1AHFQGZnbIAAosDZY+0NIhGzYDxk96rfMsgU8jvSMJGcFnyB2qKSZwRgZPamkSzQklSJQAe3QVUe7IbKjH1qNzMUBI+tMcxADzXBPoKLBdjmuUPzE5JpJLwKgGPy71D/o55AJP0phiL8g4A6ZphZky3EzKSRgUwzODgMeTTYzghS3FL5ZZvlyaBWJV3yYLSYUH1605JYEIPnE47YpBaShQSmR3BNTwwgJlrdFHOMnNA7D45mdx5UhJ6HA6VMEkLZcsV7nNPilPl4LRqM9EXn86BKvTHyjkZpAMdVAO1DwMA9aqGFpG2kuB3AFaQu7QALuINKwhUblcseoANK5SsZx06JBu2v16A8mg20YGdjAe/WrwLEn5Cc9CTQJREw3KGz2PPNCYWRQEKbiVLgepOOKeZiV2h846c81psfMUbogAewFNNhauA2xV9xTE0nsZy3FwDlRnHcng1KLy+4IiA9CKsCzAwFkH0IqwLcjCrIjH0JxS0GkUZpZZAC4IJ6kmiMMQG3ZA65HWtGTTRIm5njBx0B5qsbWSFcBwR6Zp6CsihKZXcgrhR3AqJjvUhTmr0lwSPLZRx3qpJsXIUYBOTQIq7gv3h+dNMi4JValKxsnzdaieH5Ttb8KYEP2kbhvcgDsO9MuZkkA2gkZzzSmHGckVC6kHC9KaExI5ZBkLgA9alEjbeWOaYFULz+QpQCRuBwBTEPQSEeYAwGO/enLdPExKkA9CTT7YM6kMxYHjFE9tGM7yB9OtFxWuMTUZYxiNR5hz8xGcU+W7kZAJGySOSag3kKFjAA7k0w+Y5OVyCO1FkwHrIBnJP1p67X53flUJEQH7wnd0AHSliPocAUWAurIVTg4xU8F6ob5jnHf0qkoDuFJwnc+lPaSzHywbpHPcjigDYiudynyyDxyzVWkjaZj8u5jyTioEZUT5pOfQdqsRXEroQXCL7Dk1NrFJlC8FxbKCQNp6AdaiQuVHmOfoOtXJASxZlyPeqryxhwGI344UDgVSE+5HcPLJmJCI0xyc8n6mqpsnZCUJIHVj0q0THgBhn0FQzXZACqQoxjHpRYaaItrBdrEIAOvc1EZDyo6e56UFmILH5nI470senzlTJJhAeCWOPyp6BZsglOVO5jjHUcVWDjB2j6e9WrgW0Z2tMXPcDoKiMluBkKOeOaQmio8jRsCCR9O1OM4xznNSFRMxwoOBwBTZLUrjJA4osKwxZlycnFMkckgpSMu1iAM+9IN4HCjA96qyJsKJiAQRmmxlwSQc59aVmLAZGPpUYZhkUWHYezFjg8Yp2WVOuKhBJO7PNIckcknHSgLEgAJJJoYLuxmo8UAc0wsTfuwvXpUYZcnmkAXrjmkxxwKAsOaRTjaCT3NKJQO2aQEdh70gAx3BNA7E8blhnoakOeuarxnDjFWByuahjQxwAeKjPIIqVgaix19KBjoiAcVLIOMjmoUIDAntUxJIzjqaGCKsgwc460zI9BU8qDBP5Cq5BJGBVITQcEjjig47daUIxHC+1OEL9NuTimKzGZPaj3B6VMYH6Hj1oEBJxkZ9qVwsQjkYB+lLgZqwLUjrj605LUEZz+dF0FirjHGe9JnPOenSrbwKvXJwaekMZGQtF0PQp9ecde1G046cVcEa5wB+dSFFA4XOaVxaFDa38IPtS+XITnBFX0wOi4oP3uOPwpcwaFAQyHJ2k4p4tnOM5FXieOuPamrzywzRcdyr9kYf/XpRZ99wFWSDkYpwBIIxmlzBcqC2UnGefWpPsihRk5JpxwGHHNSk5HFFwuRJbRHOcmlMUatwvFPRiM5FDc5yMUXFc6HdI33FLY9BThDeyY228hH+6a0dE8appiCKfTonA7gc12eneNNDvkAaRYXP8JHFZuaT1R1Jw6nAx6PqszBUs5SD0O01cj8H63KQfs2wHuWxXp8U0dxEJLUrInqCKVzIODgfjU+2XRGq5XsjzuPwDqzY3vGnPPOatRfDm4JBlvFAPoM4ruC7EAhiR04owQDwTn3xS9r5FLTaxycPw8tEIM16789AKux+CNEThkkcj1bg/lW6MrwAAPQnpS5J5LE+wFJ1WPUy08K6JGOLJePUk1Kmg6TF/q7KPPuuavHJxwT9aOSMEACl7Rj17kUdrZwZEdrGo9lFWBtHRFH4U3B9SffFLj5s7CT6k0udsTF34A6A/SkD5zlyfoMUDA5bAHpSEg8g/kKTk2AuSTxn6k0bsE4IoxkY2E/U0BNoAAAJ7UtQuRXdul7aSQSfOGHTHSuZ8PyvYapJYTgjB+UE9q6sPggFuTxgCub8TWbW9xFqMIOUYFiPSrTurAdKwAYYIAx6U0lUGWJJ9AKi0+5W8sY5lAGR1JzUwODncOvYVG2ghEJY5MbY7EnGazvErzR6PI0QQAA5zzWlkuQTkisnxXO0OjyAR5DAgk9qqO6Jex48Bv1FO5Lgj65r27SlkGlQrKpLbegrxS0BOrQ4GSJAR+de4Wkhls425HyjOK0rvVImC0HhCMZA46AmlLADBIB9AKNgAyRyORk0m7IySAe+KwRqKAWGTknsKAvcgcdMmgEsAeSR6cUu3PzY59CaYCdWzkdO1JuMhwoOQe1OCZIIIyOoFVdV1SDSLQzMC0h4SMdSfpQS2kVNf1hNKtfLjJF1KMKo5INVvD+gPav/aV7K0l3KMkHkKD2z607R9KlnnOraoN9xJyiN0QduPWtxm2gkMAAOAO1a3SWgJCt8x3DJx2FN2jIYAZI55pM45+Yg9cUYIO4IACO5rK4x5HfIyOoAppyQCCeOwo5JyCAMelBHcEnJ5AoGNbA/ebRn3PWlLfKCCAfQCjaAS+wEnjJPSlJwCwwMdRjmgBC4HzZJI7AUGQuuRFk9g3WmsTIQ0eSQeeKdtYDcBz35qk2tUBQ1HQrDVoDHcRIrkckDkVwviTwFaaXZGe1uWLDnaw4NelDOMoAD371h+MmQ6SQcFx2ArWnUbdmS9dGeMyW8sfLKQaiwQcHiult0jm1K3ilTdGxwQOpr0C58E6PqFoiiIRMF429a0c0nZmXsk1ds8aIPWhWZehNdlqXw81K3nK2YM0fUGuavtJvdPkKXVu6EHqRVaMh0ZLYgju2BwRmr6EMmeuR0rKPBHqD0xWhbPmMA9RUtCjdOzKs64c+npUQOCO3NWblfmBHfk1VPoOeapbEyNCPLR5YcYqGa3PLLSW12qjZIOOmauEZXcMFfapuSUYn+baeDVyOTK4I59arzQggOgwRzTraXeNrDBFA0glxvyKYCT9KklwG+namYIoNCZXATpTJG3AgnFN6Umc596AaIZBzios/NnqKtNASMg84qBo8H/PFNCauAPyYFMODzTsYyKacnkdxTJEJ5pOD8x6CgnHapY4d8YbP4UEsh3srfKcGrEd6yjDjI9arOCr46mkIIHINDSA0o7tSRg5HpT5IhIu+PANZP0OPpUsVy8RA3EjuPWlYWpbSQqSjnkVNnI/lVU3MUo+7tb1piXJB2k5FFhXLgOD6iq8w2tuHOetHnYOB0PemyOD8oPWkkO5OGWSAkHBA6VnyZ3HBpwYqSMn/ABpj8k00MuWUgEeG6HrTpYvL+eM+hqvC52ALj8acHZcqSTntSaE2TRzBuDwQOtQSMJpyCxKAfnRM+w7VYZJyeKjDIi4HXtTsK5b80RgLkFRwKaZhGdynrUBmiAGGyf0qNZo1OGycZx7UWYNllpQV3Dg+lIJtykMMHPFV1uFGSFz9ab9o+YMFz7U7BqWxKxO1uR6d6gkUhyQMDPSojPIW3YAxSNLK3VuKEgsWCS6glsAdhT8Fl+ZsYFU/3nH8xRtkPc0BZlgyFmIMhwO5NIGVHxng981AI2PbkU8WzY5/OjQOVj2kiD5U5J60jTIcADnvmhbQnjb/APWp62jbs5J9eKNB8thucjPaoy2xsgZNSsmGx6daakW9wDwD60FNEfmvnKgA0jO7HJ69M1cNsqDgg/jSCOMrzgHNFxcqKgMhIyScdKArnuauRiNR8x/KkEkYJyCR2ouHKioImz0P1pwt2HXr1xVjzlDghD16GlNwxJIQD2ouwsiAWz4OenrUscLAE8kfSnGd24yMZ6U0TSAEZ4Jpasa0I5IyOnU1EIyT0IHSp8k9/wAabk00DVxBbgYywOakMcaqMMCe9R9ee9HOMnpQTYeDGOvJNKGTPIziosjqOlGeaCiYyL2UHNI0pP8ACBx0FR5PbtQATxj2oCw8TMAVH503zCFIBxmgRsex/Gl8tuARj0oCw0uf7xNNySeSetSi3c5xjFOW1dgRRdBZEHT+dJn25FWVtdzFd2MUv2RVIB796LhoVhg5wOtH86tG2CY7iniCMjIGTii4tCng9vzow3pV1I48kFee1Nkj2nIHA60XC6KexuuOKcImxyOKtr8w4Az6U8HI2sBmi4ropiCQ4wKVbZyeO1WgSjY/KpkR+CpAB9aLhcom2IPJwDUscTxjKnPPFXUaAthsOR2Aqfe5OREFA6cYpXK6FVFuCu6RCyjoCOKtwhJUCyW4AxgkVMskwUGWRQg7HvUcrrMcRS5A/ACmtxNom+zWUabmAJHYVJaLDJlxIsYHbGKptCdoPmZA4OKSSaIAAI4XoeOTQLU0ppRIBHHKCCeSOKe8LMgSKJjg8kd6zYZ1BBWAqMZBarkeoyK3Eg2jsKLE69S3DBPIpULyBgAmozo+p3UojRcknOc8Ae9UfPlMh8p23k9BmuktLifTLEGV8zOMc9qlsuNuxJa2Nvo0flo3m3ZHzP1x6inkEgsxJPU5qpClxdOzFwg6liepp5mNvkE7j65qHqXcHJEioFyMc4HeniMxrlwQcZwaq/a5ASyITz1A6VBNftMxQFyx6k0ySzLtRTuZQT6CpLOEu4IGfem2FlJduBtJPGc9q6H7JFaxKuQCOwouXYrWtsMkomeclm/pTp4ZHwA4HsKcbtIRsAAHc+tZtzfSO+0SAemKCWy9NDKEUSShEA/E1nO0CsVEuR9KpTGWQ/NMW9MmmFvJQsRkkdPShCbZYa6gVyoBIHQ0yW9UIQkOCO5qmJyCCEB56mpZZAVznJ7gUyVdjo72VjkAAdqc8zuQWIxUCnzBgA8dcClK5GBSLtYkD4cDcBz19Ks7gRlnH4VRNsSMk81PDbKo3SyEgdAKGKxKVjbkDOKi81d+AvFSgxt8qrgYqOREjOR1ouOxDN5hIK4Az+NQySOFOF6dzVplYqCCB9eaQ2oK5Yk5FCYWKMRlkO55Dt6YHerItE25MeAemetPjt3GNqkd84pzCVgByT6dqG9QSG4CABUUCniGKQfMCTUsduSMscfWnRogyGIouOxVSFEYgRbhj8qezOo/1RX04qYhlYlBg9PwpzCdkwSPXJHWjmCzKwmDICAcnvinBwFyTnt0qVI2RMMwOPQU4xsE3BWJPQYouLlI1MpXCKCT0yOlRF5UyGGT0wBVkRzBQC3J7Yxio3hcZAkUHoaLhYqySRKwG0gjuBU8UgJAH0AHU0gjmXgPG2epI/lSmzcsGL4I5GKTC1h00siOC0RAI6D0pTNGqhixX0zUsgn2bVIOep70xbSINunBJ9KENogNz5rHNwAOgwaaLiJXwWlkA7DgVPNHEGzHb4HuKaZQAMKQfUDAqiLE/wBplkTEEGBjq/WnWy3p5ZYwPQdTVeOZJfvK/HUk4pDJFGxKLKw9QallJM1ULkENFnHcGoZIlLEksD6dqrWt0DkrG4PXJJNNlvrmNixiDAdMdqA1GzhY2Pyg+hqnJICRjJqcXYn4MbA+pFRSKpzt5piIUCuQcnI7U6SBwNwbg9hUahlO48CpBcArtJ5NUBXdCevNRPjPoauBARw4qGS2BOTIPwNAnYgBQdVyaeHU/wAPFKYkjHzEMPahNpb5SAB1yadxWZOJwEG1ccdqjIjmXBJLHmp2tlEO55RGh4yfWqkaqspw2QOAT396AD7Mz4XGB1yKd9hnhjMmQq9ck1MolOSuVXuTxSTTRSAxNubpk9qdwsrFWOKGQnzJBn17U+SOOFQBhyeTims8MZIjiIXuT3pPMjdxljz6dqCX5DDMzLhQAvemhwOSuD2qybQsN8QIU84xyag8sj7wINA7dxVuMN8qgDuTV2GbCgsQARVUwxAZ8zJ9B2ppyzDBwB0FArdjWjCn53XIPrVK8sRK+9CEx1PfFENwxXDkkDoBUpO4ZYn2zQNNlQWyxqSGwDzk1GI7T+6XJ7Yqy0OMmQcdRnvUQYINwZUOPrRcL2Im82JQY7dYwR1I5xUUlvPJH5kz5GOAT1+gq3PGrRgSXBIIzx2qssEWQY2YnoGY0BcrR20AbMsZPHAH9ajOlJPL5hkEcfucYqxKMN9/PvUTWjSAMwJHqTii5SuQSKkD+VBKgQDlh1NQjT7m4O5CCB/ET1qY2NqSS8hDdgKhktwhwkj49M0XBrqQzWkkZw7qT7HmomhcAHPH1qwbVc5yee5NILZS2CxAo5haFQ5B96Qe1X2tEAGGJoFtERkincLIoAZIAp23HJ4FXRGinAA5P5UFEX+EGjmQtCiQxGccUFGPQGtIKuMgD8qifhwcYpXDQp+UxPCmlEEhI4PNaHBXNCnHajmDQoC2c9qf9kcAZOPxq2chs9qdjKc80czDQpLaMTnIFSmPy129amQndjtSSAn8PWldgQkAcDvzUTDHIqUgk01hgYxTTKIgMN0zUyn5Rk+9RAcZz+FBPykZoEPIBP8AOpPJUDIHaoY84OTmrCkEY9OAKGLzFjVT0WmspDH35pUJBxjrQ4yc496VxDZsGInuKihyCCOmKlkJ8sg+lRQjAFPoUWCMqT7YpE+6P5U4DKZx0NMAAY1JIswz2pIzlSOlPflT6etRxnBp9AYNjdk0/IK4PIprjBpwOVxjg0gBTg4pGBz9KAQCaceTQAoA2+9IODQOlA60AKQe/SgdODzQTSryORwKAIpPvdM04HI6dBRKMcilQjbxQDGg4J+tPcc59RTeoOPWnNkgUAi1JujYowww4I9KZkHBBwR6cGtdpII9bma7t2kgLYJAPFdZD4P0TWrUS2VwEdhnAP8ASm3G9mdKpXVzibTWdRsMC3upFAHTJrptM+JF7bII7uJZgP4jwRVPUvAOqWRP2ceevXA61gXWn3do2Li3eM98g8VLpxkroThNbHq2neONH1CMeZMLdz2I4/Ct2JoLlBJBOJFPIwc4rwLjB7EdKuWmq6hYkfZ7qRQMHANYui1sNTa3PczGw/hAA7k0xuvDjj0rzbTfiRqFuoS7iWcDuTzXVaf440W+QCR/s8noRxWbi1ujSNRPc3wewBJ96XcwPQD3JpsEtteIJLecSr1+U04xkDlAB70rmikmNLHIzJn2ApcDGSSc+tKFA9h6gUhYHg5I+nWhDEAAJyoNKAR/EFHoKMkAYUD60AAtkkD2HNMALDAADE0AMOgA9zyaXgngMcdRRycEKB6ZoADk9WA+g5qDULVLyyeNssQOAD1qfBGeQc+lKgwxOSQeKadmI5bwzeC0vJtNnyCDlQT0FdSeDgEAegFch4qsTp19FqduMAHLAHrXSaXqMepaek6EZwMgdqJLW62C5aHHqfasPxlM0ejsNmFIwSTzW4CxbgEYrnvHMwXRmjIAJGck04atEy2PL9Kx/bduT0Dg4Fe4RMGto9oIBA4H0rxPQSBrtuXOAG9M17XHkQptyFx9OK0r7oUNh20YyBz6E0HYMksAfYZo2AHOM89SaAAM7QAPQCsTQQyZxtDNk9QMUESAgqBk8HJpRkEdSDTLy4ttNtnu52AUDIBPJPoKBNpEd/fRaPZtczyjA+6o6sfSsjSbCbVbr+2NU5DcwRHoo7GorGzuPEF6dS1FcWyn9zCRwfQ4rpCAMDGABgAdBVaJeZKTvqK2ScnBB9fSm8JjHTsMdaACGII69M0EleDjn0HSle5QZIGcEg/pQSV5Azn1NAJ6ZJx60gxu2sMj3PFIAJcDDEAe3WgFUI5Yj3FGSWwQAOxFLkI2wkkHofSgAGDkFcg+ppGYJ8wIVO5IpHynBAwe5NCH5sMVKnkYFAhCSDuDsUPQAYpwjIbJyQeoJ6UucNg5K9AccCmySLC2DyD3JzincY4gggoQATya57xuB/ZgYHDAj8a6BJAXwvT1xxXLeOQTbK2HHQAngVVPcTRx+kuqa7buy5GeRXrK4ESGMBQQCBXlnhxRJ4khTbvGOma9V2lAoXaAB0p1dwWw5XDglWJx14qvc2VpqMRjuLdZB0+dealdCOQ5IPUDikWOOMbwDjvk1Kk1sGxxesfDq0uo3ayby5BnHPH0rhJtNutJuGt7uMqVOASODXuGVwHjCnPvVDWdHstYsXWZQSAcMOoNaxqX0YNJ7o8WuQCp2nkdaoMSO1at7D5NxNb9fLJAPes1gA2O9bbHNPRkTAgbsdalhu5Ifl6qOxqNucc5qMgjrRZMyaNEXcUgznBp8IjZyyn6kVlY/wABWhp+NjHHU9KTVhrckkALkZ5NIcnJxSMcvk8VIFGM9qRqRnpTAMGpSB2qInDUDHmQgAcVE4J5pSQTinc4wBwaBEBwe31pp6cVK4xUR6GqIYzJJNToAVwCRUAJ5x17U0M5fg4B9KCbD3Uh8A81IjqflcDPeojndwDxRsLcEEZHPvQOw54kJ+VgPbNRmNgOnGOtJ5J3Y6H61YSGQDqMZ+tF7BZlbOKTkHINXPs28dDn6VDJbSR84yPai4rCCbC7TzikNwRwFz71GQQeRg+9IRjnvimK1iRmyA3OMcimZz6kU0sQuM01SR370WFzEn7wHgYPYipUBjQySElv4RUkFxAiYJIY+1NWVHfzJMkDoBSY7pkbRyPz1J5JoFs5OKtC6jX/AJZ5GeOKQXQDFljApXY1Yq/ZWA56f1p4tSGGRwfapZLhpCCQBjpik8+TAAbGBxRqP5B9hIwSD704WIUDOOnJzTGmkPDOT0ppdiSCxPtRqF+xMLRQMlhj60oigB5YDH61XGDyWoOMj2o1C7LIFupJLcdsUyR4tuIycH1FQAqDnt/KlBFFguyUSKFA2fjmn/ajt2iIAetV+ewpQSc4GKLDsSi5cDAAA9qTzpOcHAPaowrEEgE5pfKY8hTRoFrjck8nnNGePSnBCBgkAinrEXICkH1FAaER5HWgdOcip/srBsZGacbUADJyaB6FY+nek/HmrjWqhcg5I5pqJGflK4OaLibRUzyB37mnAE52qeKuiNEPKgg96XaqkkDrRcV0URGeMA88k0vkvwCMCrrID8y9FHSl4kAbgEAdKVwuUxA/UjAzThauwyOlWw6kbJB360BjGcEZU0XDmKDRquQxpoMZYAk4q7NCrKCgzmqMkZBOKd7hvsTmBBgjpSFYx90ZptvNt+RvzNSkgPxgiiwlcRQo/hwe1PGAwyoPcUMAw3DrTQT0Y0hXZICOGGMU9lWVTg4JGPpUIYhunH9aeCQfagWowEx8EcVKCQDg8UMokTA61EHMbbWGQaAZKRkb06ilBWQYPUU1WweOR/KhgMgr1PJoABkHaw496YQYzkDink7hk9RRnGVbmgAxuXIpwIdNp60w5ToeD0pRyNy8EHFAEbKY2yKVDu5J5qTIkXkcioCGjbHagC1GhYfeAPbNSx27FsPlh0GO1V4/N4MY+b3FT4upEAaQg+g4NFhpmjHp8aqHEkcOB1JyTUMv2faSJWlYevAqkFMPyNncfWnglW4Uk+gosF3sWI7ZbkAzz7QeiinlbWEeWpJA9KhMc0jARrlj+GK1k0axgtw91fqZiM7E5Ip7Atepni6t7cArbgk9MmpU1Z5yENkAB0CLV+WTTorbZb2JeTHMrn+QqvFMqRFIhgnqxGMUD0WzKxcOS0iFl9CMYqF4lILRr06DvUkm4MVO4+uO9aumaadhurlSqAAouOtO9kCVx2i6e1un226TaeiA9h61aku4yCXZQB0zyTSTSAnc5bb2Ge1UWhaaQlEJPXBHAqXqOzexNJd7UDZBJ6AdqkgWWQGRlDZ5ANV0s5Vclk47E+tSRxymTKBhjjGcYFSxpNbk8t9LbL5YRVLDGCMmorOBpZw5GXJ4AHWkkZQ+HUlunPJrcsbZbeH7Q4AcjgHsKRSRdghFtFgYDEYJH8qhvbmGOI+Y3zH88UyaeLZ+/uSB6IKzbl4JMrHFLIc4PB/rQhO7Ce7tChIJJPPNU/tlorE+U5z61I9ncSRjy4xGB3PJNVniS3fEqs5zxjpmqFZiyXkLgBVK88Z5NNEwbnYzfhQCQcpb4J9eSKjeacscKRSG0yQRyFeQFBPc9BVhFgjQM7Bz6CqaxSyDkHJ9TUkVrIR83BBobEkyyJVAwiYBqJ5QxGEAGcfSpo7Rm4Z8gdgKcbaMcZOO1JsqzIH3eWGJ47AUyNZZGw2APbmrjQ7VHQ+lS2kajBYjNCYNIrxxmNsN0PSp5IGaPIABIq8bRAA55zzzTXdBkFh9BSuVZGdHDhRvOSeKuLGvlARjcR6U4Rr1AJPY44qWEYUA5APbvSuKxWEcgU/KRnjBqIRsnUAH3q/IilRsB6+tVZkIwNpJNHMOxEm0thmyemBU4hjDD92SfUii2IjcN5eT3qwtyJWIZAAO5PWi4rFWSFC+cjPpnpU5t4lhLFhwM4zS4iLE+Xwe9JIIsAdM0XAZG0SgErjjgnvTpLsSYAGAD2700iI4AySPXpTyEBBUDAHSkBC5BIypAJ5J9KR7aIkFVDe5okkjLgMGAB7HrS3EsDxkKrgYwTTFcjWKNHDFVJ74NNaQrkCMEjjJNFqLcnduOffpVhjBEBhozn1phvuUxLclvliU+wNKIrpn3eWB361I9xliVljB9qRJZGUs83ftTQm0NYXG/BjyfrTJLSS4wWfaPQVE2oRwuRtcknqaje7aU7lBAI4yaZN/I0YLK3ihzIS7Y6etOMNqVJ8tie2OlZizSqpPJ54FTpfTYCpAST1OeakpNlmOQQREJATn9aqILueQlYyq55JqyGnkUCVvLBPQU/ywEwLgj2z1oDQz5xMhIALAdcCqokYMR5ZB9TWkxkDFFmDfhTZId65IGfXFVcVjNcktknOajZGHPerUlswJ2jP0qrIXjbBU59DTTE1YPLZl9D9afBYsQWIzjuTxSEsUDKMH3pUL7MspPoAadwB0ijcksGA7CoFMckysBgA5IPeiQZbaoIPfNPWBVQMMkjsKYtRdQM10ACBsB4AHApiPBGoDEuw/SpA88uVAG30qIwoM+YcY9KBJaiyPJJglsD0FMCMx+Tke5p+5FX5FLDGKjMrKR8uB6CgGTCJQmZGHAxgdantJtOhc5jBkxy7ngfQVnsC4JzzUJTn5uSeaYXa2NGe5md8xSARjsBioNwYcsDioTkkMD9BRvAOCv1xSFuKUfccAe/vUyKrYDEDHaq7zbiACcelCtlhgf/Xph6Fp5PJbEQyB3FSQzM5A2845qA5A64HXFNEjHhCVHfHekBelhEi5bLHHas2chSVVckdj0FaMFw23y8ADHPvUM9sjAvg8UDTTVimCWUgsAPb+VN3rkAjAqTYuCABn0zTRHKgJUKT6ntTJ2HmIbNxQgdcmoC0G7EhkbtgGkcySnMkxJ7AHinRmKM8kZ7ZqbFJkcjx4xFFt9zUUjIFICknHU1bkNuRktge1VwbZs7Sfr2oQ2ysAxHIBz6UphwcngDvU5kgTheSeg9KjkkJGAODTJ0G4BXgjioyOcZyKUAkEU3kN04pANIIb0xTuqj6UMMjPeiPnigQKSGA7U2UE8/lTjwwpxGUoAjjORjvSg4bFMT5X609+u7tQArDI+lKnI4/GgHK0iBQT60ANJ2vxT3GVFMcU5TlcUARkccdqjIIPPNSkEHFMYEcUxoakanJNRSDkg8ZqaM/MQelMmAzmncYyIY+X3qZTgioIyd+D6flU/YdsDmhgOzlgfWntyOuCaiHUGpR86A0hdSCThaYmce1PmGBj1psf3cdhT6AiZDleetJ/FnvQh9BxSmpBjzyvSoRgNUyg498VCeHHvQIkfoCOaRMnOelKeVyMmhOpB/KmAg4P1p5Hy5pjZ4xTgTtwaAuAIx70nQ0gODQTSC5IRkUAjgA/Wk5K8U0HDY9O1ACyDI9h3psZHI9qdJjbk+lMiYHpz2o6AOB5x2px6dajZwGAJGTTyV2E5FAHqXhXSre+t5GuIgxLHkgVX1PSb3w3d/b9PYmHOWjA6D2rZ8GZOmElccnk966FlEqGNwCCMZIzWLkm9T0dtEZ+ieILbWIAFbEoHzKeDVy6sbW7XZcwI4PqK5TWPDdxp0h1DSpGDjJIHANXfDPidNTH2S6AW4Xg7jUOTWqehN0mM1PwFpV7loR5L/7PSuW1L4dalb5a0cTDPTvXp7pKpAyAPYU0TW6yBJLj5j/DmqVZrdESnBfEeHXWlX1i5W4gkXHUkcVSOM8nB/KvfbqGxmXbKscing7gDiue1DwboupMRCvlvg8oOM1oqsHuSoQlqmeX2mqahYkfZ7p0A5IBNdRpfxI1C0UR3cSzqO56ik1f4d3dkpltJBKnUgnBxXLXGnXVq+ZYHAxjODQ4RepLg1sz1PTPHel6kuLhxbPnAU81v209reputZlmA9DXgZAyM5B+tWrXVb6x4trqRB1IB4NZuk1qhKbW57uyEDJAA9TTAwxgEe+BXmWlfEa/s4xHdoJ19T1FdXpnjvSL6Mee4t3J4GOtZuLW5rGonudGM4AwSPekJbkHA+ppttcW97D5trMJFPfNSeWVAJwPelc0TTGLnHLewwKXBxgsc+1Gdx4Y57gClwMDIJNMZDe2UV9aPBIoO4YBPJFct4euZNI1OXTpCBGTwSOcV14Kg8YA+ua5zxVZMjR6lADmMjdj0q001YDpcAEHJPeuT+IDIdNxgbx155roNJuvt1lHKATkdzXM/ERFSzVhgE8HFFNPm1IlscR4WUSeIYQx4Jr2YDairgkAYyTjFeO+EIDca6ioSCOcjtXseAsaqckgcknrVVnrYIbABjuPqTSM6pgFsk9MCmgAsVIAAHBpzSRwwPNPIFjjGScYFZLsW3bVjXuYbaF57klI0Gctx+XrXO28EvijUPtlyGSwhP7qM8ByKbsuPFmo+YxZNNgbABOPMIrp1RY4xHCqoiDAHYCrskvMldxPlVAijaBwAB0FNBDMQck9+1POCOXLHvgUhyQCEJHcmod2Umhd3UYHA45pCwbgMM+woAdgGAAHcUEHGd/foBTAUHcCGU5H5UjHdwFUY9T1pCAOdrH6mlIAUNhR3we1IQowy4LYPsKYZEIMY3M3cUblBDBie2AKFZSdwjIHf3pgGZJU2+WAAe5oCMyYaRVx0CipGYDDhQTjgZqMLLIQ+8IB2A5oACFKlWck+/FMW3hA2g7nHPJqQBGyyAl+nNICGbIADDqM0h3JE2gAZAI9a5Lx7K/kRxnJUkYNdWuXfHGR3xXG+OpJQY4nyVByCRWlPclswfC0ayeI0DHBA4IOK9Tc7MA4AA6mvKfCyq/iAb3CYGck4r0q61CzgUGa7jCgckEGiom3oTzJbsshinJG5T6DFRtkEsykqegJxisiTxPo0BJku/MQ9Dn+Qqrc+O9Atk3RsZD/AHByanlYe0idECif6sqQTyByaz9c1my06zKziTewwFAxXNS/E62iybXTySR0xx+dc7qvie412QSXUYQA/KqjpVQg73aM5VLqyM7U5VudQlmUECQ5wax5gAxz64rTkO5yOnpkc1Ru0w2T3roTuyWm1dlYetISCfu0Zwa1LWOM2wLbQabdiUkzMEJfJAPFXbFCkZDdQetT7IwvMgB6Y9aBtCkggj1FS2PToVzyx+tODNjFR5Jfp3p5IGMUFoCcjFRMBmpDn0Oabn5gvWgGCjDAkZFOJXk9PalIxwD2pj5C9Ov6UAxjgnnOKgIwKnYHaOKgfOapGbHwKC+DgDrn0q26QKm7cM9hVEbh8wzTxIu3BwP50mJPQSEx+cTISAO3rVgNACSQSO2BVVDlix5p4zjIJ5oY1cdJtYkoCMnjNOju2iUpsBPqaZkleRz60hQsPu/jikFiY3cmchQPammZ25IHPX3qIZDYbualEbE9Mg0AkNO1/vjPvjmopLbIJjbI9KsmF8YwQfrR5Dgg8ii9irIz3jZRgjFR89COtab20pX5sEfzqjIuGAx0qlIya7DAMHpn6U4YA5H5UoBAxj8qUMOy8+9O4IUMDxg+v0pc5HAyaaH9hx+tTQzov3kB4xS2HcjAbspxS7WJGFJ4rRR4jgoADnpTyFkXgDI9qm4XRm+TKOSpAFKts7jcpyDWmDvXaw5/nULxtCxK8j09KLhcrCxc8mnR2gYkMcEVaRwRlSc9xRjPzDrRcLkAs1DYPT1pfssYOCOKmGSMNwaU5GA3T1ouO4w28YOVXIpHhV0yoAxTwTHnHINL8vUCgV7ldCF+Vhj3xUxIVOFB9MUPGJV9DVfLQggjPtQJlWQ7pCc8ZyKmswdxK9R1z3qJgGJI4z0FS2gbcdvc1T2Gy4cOMEYNIDghWHNLjPTqKCd3DdRUgGSCO4JpssQY7kODRypIbpQDtxjoaBEaucBX4p+dpweRjrSyRiRcqcnuBUKuR8retAEnKsMHIPWl2gncvpjFIOOCMj1oAK/MORQIcNrrnoffrQDxtakPI3KMEUoPmA8YYdfegYDchJzwaZNCrruWnBsEhvSgEx9RkUJgnYzmjZWHJ4p8JAbDHvmrc0YkBZeD6VSkRl7c1W5SSZaPykMvINIV3AsOtQQTY+Vz9KnJA5HIqSGNBzx3pwbBx2prAHkHkU3d1DUxXJw2DuFLInmLleoqISBeCeKUSAZIPFKzC41W2khjgngVKJNoJPSmNtlXcBzioBKVYo3brRYGWmA6qcjvQCGBOeQKh88KcAZBprS7TlfxosFyYPzhhzRkxsfSoPODKOCDTo5GbIK8e9OwXJyDwympUMD4DMxb0AqrGH3EIrOD0AFWfslyBkoEHoOSadguKJTCSFTg9MnJqdJGDiUyLEO57gVWlEoTGDk/nVOOG4mfaVOD3NAamw91azNkF5D3IHWnxzxjAChTnnjmqUUckJ8mAbm7nHAqYWjHLSy7m/ug8k0AacdpLLH55dEj7EkZqSG0tslmnJx2AySapx2k8tuFZcY6ZPFFpayQzESSgY9T1oYy2Jv3hhUMU7ZGKHhZWzwpPQmomMsjlY2AAPWhbd5Hx5xJPvk0kUlcv6fYiaTzZp12KeRjrV+6uAq8ngDgdjRbRRW1qFJCnqWPJNVxIxmJKlozyCR1qG7l+g6CV5uNgA65IyTT5LkwthWyT0GOlKNT8hfLWCMEdCRk1UPn3LEsuBnJPTH4UhryJCLuYhzLgHuTintIQm0nIHJI7mo4raQ8klwO3appDGY9rZz0AHSgfqP062W5uRIxyqcnNa01zaLMFCvMwPQdKzre2cKIoSSSckD19604YpLVMAxRnA+Y9T60C1IzcyIxIs40GOrjJNVpr+4k+b7PgdyBip5tQKZUzK7Zx8oz+tRi/MiEBASemf61IyOHUHfINuCAPzqvdzec+fI2kHjirtrcPCxJiBHsOlMvWknYuqEYx2607iRnMJyoCqFGe3WojHIuCwOT7VcKXIXJQ4x3FPjt5rheoUDn60JjGW0ZkBHlgEDqe9XooUWMsVGfSokEcAAklGO/PSmm+EbgxKZO3Tik2CbQyR5YH/dx4yepHamMG37ywp089xMAWAX09qZDayuQMEZ7mgdmyVSpiJYhAB1J61DHck5WME4PBA4rTtdCMrDzlLd8noK2rXT7G1Uq0e7j8/xpBZLdnNxx3E2QSwHoBk1YWyEZDSCTJHTacmujW8WGNhBaxIAOMD+ZqlJqd8wJaS3UdhxmnYLroUBa3MgGyNwg6DGM1NHpEow0oII5PNW01idYRl7cnPTIqeznvdQcqscAQDk5pNApozpIVjbBK8dAOagEW9y0p2qBwAOTWhqN21lOIkiSYkclDkCsye9GN0kbpntilYHND0S3UbtrY75qEbZHPyYXPFIL5WAAYZPYCrT3duYAixZ45aqsLnREBAXwynAPODUUy2rvgMUAPJzmi2FtJNiaVo1JwMCtO58ORxwGe1uA+RnaSDkfWp2GrPqZaRiR8RNlR1JHWlltZY1BIBB9D1qJT5cmxgUC9eac80skoCMCBwKYXI2tsjlCo+tNcEJtBOOmMdauCQjG7g+hpXkQLu3rnsKd2LQpLBlBuYD0GP0pHtoyeQD68VdEoReQGkP6VEyGTneBnqKLj0M59Pt2YgNznrnGKbFYEOVSQYB9c1YltrYMS7Fs8gCkjkZJCsUAQDoWPNO5LIGttshDAuM8nHWpCAoAWAccAmluYZ2Us0+M46Coo4lClpJJJMenSmTdiTZVQWAB7Ac01ZpAAVQ5I6AYqwp5DJFkjoCaeUkc5kKxj0B6UD3KomnZsiMZB4zzUpjk6yPknsBV+GGyWEM05DHoB1JphRVUkg47Z6mkOyKIEgPyKAfUirAkmCYZUIA7ipo1J5PA7CpCi4GF5oCxUyCSQoH1rOvELyFiASBjithrYE85wTmoZrVXXAUg+tCY7XMEyYO0fjS+YxwN+BVia2aOQ8DHc1UkG+QFRwOtUiWrA3knlpGJPQAU0kjPJIz0FOAQg44PrRtJXDEAHgmqQmhilmJw2wep7VbWSziT5g079OOlQg2SJg7ncj8KbG8mP3UY9elMjZiyvcPgLGEQ9ABTUhmkXLKMducVI1zMeHwMcUwwM6lmlAA6jPWgYhiKHkgZ46037PGSTu6cZpu2IHuaQoSc545/CgB3kxZw0gAHXHWoZfJBwhJGOtTtHvUncFA4J9agJgjGFUn3NADFQAZIH0709Zgh+VQM96jYgklck01VYEAqST2xTE0+hYEnnOFDAE9Se1PljjjGFl3v3x0FQYZDgrtJ55FCg7T169cUEtNFkRvEocuBxwM5NWI5FlQAnGRWdyW4JJ7+1TxEx/KevQY7UARXcQgyVJweuOp9qqM7bSMkD0z1rbkgjMOWk3ORnA7VkTKkb7cEkii5Virg7sKDSFcN8x69amY7TgMBkdqicAdeT7UEhgFMde1Qg7H/AA6VLGQcgio5VAbJJyOaQWHEdwMcUYJ4pAQ6j6Uisc+3agLCgkNx09KVyeoXNMJw3P508klcg9qAEyGQjFMAw3tSocEih8AgikAMONwpVPBGelGQyUiHBwaAYxzhsink5SmzAD8eaSNsjGelCAWPJGM5xRg7vSkLBW5pSeAc570AObkZpsZ5xQkgbK01nEbDJ4zgUwb0HPw31pDylK5UqWyOB602ORSNo/OgEyMdetJIM4FS4UcVFICAaCiJepPepGkAAzUeMUOehOTTFcmU5UAHrUyEBMA8iogBsHFNyUPBP0pMH3C4I4wfWkiGVyBxTJnLAZGB04p0ZIQBWwKdtBJkinBx+lOkOPeowD9KYzDaMtnnoKVtRssRsDnkdKhnYhwvYH8qjRs98YPGKH+Y4GfX607ak30JfOGwYyT6CkjlwST3NQiQjgdadsZPmJ5p2FckkkLH5cAeppROSvQk49KgJZyPajzDGMbutFgJBIQ2Sc49KHZzyAAPU1HuCkNkZNIZA/BbA9aLCJ45HC7VGfrSFmDglufbpUPmBfutz35pokjAySSaLDuXJCWT5sAfzqKM9QDgetQ+f65xQbgEbduB60WHckO0EY59zUh2lPmYn2qsLjAxtz7mkM5JzgcdqLCue/8AhdQNFjPGT1NaqnBwDj8KzvD9ubfR4lGDkZq7JHJIPkfaQOnrXnyabPTG3yytCdoJGOg6Vwmp6O5lN3aExzKcgjgmu5N3NGDFIMjHWub1W/KylNgC/wB4Vk076HHUbTuRaP45mhAtdSGHHGT1NaRC6hcCWBwC3cmuMv4YbtiwBMgHB71P4a1BdPvRHqcjJHn5SckfjWrjpdMlJTep2t7pk8cHmCUMQM4B61HpF2R5nmyiMDnnir9xqumQQCVroEEcKOTg9Kz7T7IZJJ5IJJIsZGEJ/wA4/rUOF0aaL4TVOq2KqFLiQ+nrTZfsdyhW6tI1hI5LAVVhj026nE0Fu24dARgCrz2kc/yzfMOw7AUQck7JjinK7uef+LtI0G2szPYLh/QHjNc1p3h+51K3328iZPIUnk12njbTYIEjihUgyEAZPNULfwtfaPDFqVjKWZQDsPfv0ruTaSu9S4Qb1epy15oWpWBzPaSAdiBwRWeylW5BB/LFewaT4ks9ViFrfRiOccFGHU1PqPg/SL6Ej7OsbHo68UKaejKcIvyPIrXU9QsWBt7p0wc4B4rptM+Imo2hC3cYnj756irOp/DiaFDJZ3G/H8GOa5q98O6tYjdNauAO4GRScIsj2clqj0fT/H+j3zBZSbdj3PQVvw3FrdANBOkgIyPmFeCum04ZCp+mKntdQvLSUPbzuCPes3Sa2EpyW57wUYdFC++M1HcwrcWkkUgJDAg15bbfEXWYGRZmDoODx1FdRY/EfSbnbHcK8ZPBJ6VPK09SlVT3DQbuTTdSlsJRwDlSx4x7VR+IV00iLHgbDyCKd4l1HSo5YdQs7mMyIQdhOSRWB4j19dYtFVQAQc8dq0gvev0CU01oyv4JV/7eQxk5yM/nXsMi7sZHPp615L8PSv8Abb7jjgck9K9c2AHzCQUAznPFTW+IqLSSZE2UQyyMqRqMk1zUtxceKr8W8SvHp0R+dxxvNF/ez+JtQGmWAZLRD++mHQ10Vlp8Wm2cdrApCKMEk9T6mhJRV3uNNPViw28dnCtvbxhY0GAM4pd5VuwBPOB0pWi2MN8kaAnqx5NRyXtjbv5bXcZJ9CDis3du43JdyUOA2QGbPfGKUnDcYwfeq4v7AYBvYwCOpYDNQza3okAIkvosDrg5NGouZdy78/UOoQjpjmkI2gHLEHsKwW8Z6MoIEsjDoAFqA+N9JQHKzSD+f0quVi50dIzOGAUAg9ST0pChX5sgg8HAzXJzfEK0SMrDYOxxgZPT3NUT4+vgCFtkGaOVi9oux3iI0fIBIJ5GMYpzRlULgDaeTk9K83l8baswIBCg+lZ8niTVpHJa5PPbPA/CnyMTqN7I9UzFE28TRqrdec1DPqNjG2ReR5U8gEYxXk0mpXkhJa4bnqQaqtI5+85I+tNQJ55Hqdx4u0O3y4n3uOw6VmXPxAslXNvbsX+nNeeFiQen+FNJJ/iP51SpoTcn1OxuviPfMm2CyVG9SelYd5rl1qbeZfzAnOQBwBWTkHgmmnHfBq1FLVCVx8zEzF459gPcHmmOfMH724kkx0ySRRwTnAppGQSBiq3Bq+47EAw21mPuaA0C4xBn61GxIPAow5wFRj74oFaxJ9px0hHHvQblj0UDtzUYhnJ+4fypws7lzhYz064oCwokLEknPPao7tQUz1INSi2lhB3jH1pswzET19aFuV0M5hk/U1LCflOetMIAJxzSwkZ+YZHtTZGxMCuORU8ZBU9qZtBxtQ596e58tMhcH+tIZGRh/oeaXuDwajXJySec1IvUUFoVhz8vpUZUBgc5/pTsncecVHyX64NAEjcY5+lBfIxTWB24zSYwuPX3oQmNkOce9QNktUh9DUZHOapEMWNwrYY0k2wcocimuATyM0w98jrQSW7GNZSS5+gq6IEVgGA9qyopjD93rWhDfKygSED3NS7gmyYRxhs7RilkiBG5AB7UeYrdCCO2KdnbyDkVOo+Ypyxg/NjDCiGT5gpGD6mrckayrkcH2qhNGyMM5HoadwLwYnr19aOh+bpVWG4JIV+B2qzns3I9aBDZA4Q7eQe1ZMpO/wB+/tWtNuEZ2kYrJk5cmmgHRkr2yPWpSFcDK49xU8EKyW4HcVA0bRttPIJ/KquHoNNozLlOR2qExkZ3AgiriOYz8vK9x/WpcJMoIAouK/czASOcnip47mRCMtkdOanezV1+XgmqzwOgxgnntRdDtcvR3ccgGThu1TiQEYJBzxWNg5PYinrM6D7xNFhao0pISnzJwB1xSJIrYIOD6VBBfEDbJyKlcRsN0TDPpU2C5PkN35phGPlbpUay4OGwDUu9W60WC4HhcYyKQAryvI9KTdg4J49aTeo5U5BpASZyuVpkgVk+brTA4PKnkdRQZUKkMcH0oC5SYYc4OQDU1o5Vs1E2AcikjmMT8DjNW9imaR2kAqeaTIbjofWq63A/hBJ9BStNkEjgjtU2IuTEjO1h+NNJKnHUVELjKkN1pnnN0Y/QUWAshimGGCKbIBKuRgH9KrCR1Yt29DSl2U7l6HoDQA8SmM7G6dM04yBSMdD1qKRvOQNwCOR9ahBbnc3FFhFzzAOQeDSGRWIIOCP1qspBIUn5abuAc7TRYZaEyyNtIGaTzwPkY5qq2DjHBFKWyAADmiwFkzBCSOajkYSNuA7VEHIBBH1NIrMBgVSKVxHTByB06UsczAYJyKCScZIwabtHQHmiwNDgzKc5yD2pkhY859aUgAdelGOmelBPKNyWUEtTo2YA5JowAeBRkdQKA5Rylg2RkCkkCnocnvQJMcY4ppwM45oDlHEjaBgDA4qZI2kTAGR34qseRn9KUTTRjCSFfpQOxehszI4VUJPYngVLJpF4Gy5jA9NwFZplnY5Mrkn3pAHJBLMSOvJ5o1BJmotrLApIYk9AE5xVaaa6GSQ6jOMknmqoeYN8juAPQmn77piBvYk9jQFie2V7hSDclOeQTUkn2iNSiZC939ajEEhXJUg+uOtS7LsKAvA9xk0aBYiQsh5kYDuB1q1CjyP8sZUAde5qaESxpgRIx7scE1ZF3KuEXYhxycZzRcdkPsbETKQ00hkJ4ABwKJdFVZA09ww9qliurmMbvvj8qctzdEF2jQDscE1LKTW1iW3+yW0ZiCySknqRgVZsYFmmLRrhV/IVVW5mZQDDknoSP5VrxsLayWIKASOSe5obC4xjm4BVC4U5xjqasz7rhAMBD3Zzj8KgS4dYyqkKMcEDJNVDGZHO5i5POCakaJTbQK27zFPuTmnnZjKsSKijRY2IcZPoBSkP12/KD1xUjv2A3ZiXDNhe9WLG1+0t9pbBQHABHWobe0N1JuIJQDqBkk+grZhS7VBFDAkaAdW5P1oKsNhEavgFl7HYOfxNPls/OcFYWYd9561BJbXpJBuQO+AMVZh+1qoBlXOcjJqQ1RGIViYoIlU+wyTVWW0w5+YgnNWLk3CNuNzHn25qPEmfMMqsfU9KAbIVhvY2IicEHoKkJ1BQd2DjrgVYVpNow0ZOetWDJIF2tJHz2B5zTuFkZiyXEi7Wz6DiljilDhWJxnke1aBaFFBZgSRzg1BJdOSFtogWJ6mlcLWFGlQyKXJCgep5NIRFGm3cgIHYjNRLpl3cSiS8vfLBPCJzgVa/suyjbeCZCOcE8ULUHdbkUFmZl8xmCxA4Lt1P0q4Ggto96gYHQuev0ApxeLAy54GAFGcU0NGW/dWxkY9GcVSRLkOF7POg8uOQgdABgH+tK/8AagTIhRAe7HJqR7W7aLzHuFgXsFHJ/OoBbNIAxe4m7cnAp2J06lWeNgpa6uJCeyqcCq0c1iAVSyknc9ct0q9cad5SebO0cUYHJZ8mqw1bTkTy0uuBwRHHyfxp2EyvJAJiANOKj2fGKjSwcnCyzRZ44etCO+06Rcj7Y/0TFPMctwn+iW5jXu8zgfpQmOyKcel3ES4S/ZSfQ5NH2O8Rw324yAdiKvQWV0Wws0A9STmpJLHUIV3boHHoDTCyMuS2vtx4jkGOwxinR2s8Yy8LjPPHNWJZdQiXmAAd9p5p0etvBHiWMgn1FD1FfyK42q20gj2IwaSSSU4zKQoPQHAp32oXblmUD8P0qJ1MjkRHJ6cdBSaQ7kolDgDAJPXNTCxjKf63YTzxVF9yNhsAj0pBIdw+Y8epqWiky+NOkGSspkHvTTaMDh1H4U62uZCoAIIBqY3JLYYACpKRELNVBYkg+tOgsxJkecAfcVLLKpACZPriohmRxyygdT0pXGE1j5IJaVMfSqqWyyPzKfqKnuEikbHmEgdST1pIVtkGQSxHGAKa2Exk1owQqsuAOcmqoilKhVmUDpj1rRAhnbb5ZZsdCajuIYrdcl4IyPU5IpoVkVTaRQ4aSUsxHQU5IVMm5Ycj1Y1AHimmO2cyNnqBwatpDhQWLYPbNFwsWLWBLiYRqUEh6BRnipb6w+ybfMJYt0GaZBGkThoV2MDww608MAxaQtIfUnNK4XGLCdo2gDjgUgj+cLtyTU8cwLlhCSO1Lvw24xYIPc07ghpTDbQmSO1SiOMx/MMH2FIJBks2B6kmmiaCTBEoA70h3K0+nQzIcAZPc1z2oWDQsdikj0HeuqkeMphGBHY1EsKyKdwB9M002gbTOMaONFLM+GPQDtTVR3yTgAetbepaFIXMsQ49MdayWjaE7JRgj16CtE0S0NADMFjjBJ6mlKyxr5cXU9hUoC5wrcnuO1MkDIflck9yKpGbKckbhsysRnrSrtVgSMkdBVgxK5GFYse5PSmSRrHn5tx9h0piA4YhioA7YpyiBl5Yg+gpsMZkY4cIBwS/QUPHGJMRMZSPTgUmNDjbqWCoT7CrK6bC+DJNGhIHBOTWdJLIh2JhSOp61D87E5kOcetLUd7Gxbxx2sxIj8z0wM5NRXE0scpm8kKDwAcZqjHMYSVEpGOM55xUVzKxI2szfU0JCuywbuSRiTEuT1JFREszE4PuKqq8ithST35q3HfMPleJSBwSKdrCvfcbhycKhI74qYK4QFlwKkLb1OzEY9ab+7CkNK0jY4A6UBYZHMQxXJwe9Nvbf935inBFL5gH8FS485SzAkdhQK1jJMa8ksMjvUfmKMqOfrUtyQjkKmM9BVFpCHA7g9qYiXIDVIxUryu4CqjuQMsCCaFmYj5WwMcjFFguWYrvY20W6jjvzRLdsW/1QH0HSqXmSb/lbAHelMrscAnJosK5YeWNlyeDjoaZHKOh4HvUJ+VNzDJpgJL5zge9Fg0J3kAcleR3xStMpXIBzjpULupIAwAOpzQ0gjUgMCSOtFguPjmOTkYHpQ0p3ccD1NQxlR8xYA9qRpQ7fM2BRyiuWWk3KSAcgVXRyrnb+OaQzqFCgnApomUdRnPpQkNkshwwJOSfypxyU5bA9KriZQ2cE+xpHnLYAXBFOwEySANjp70MQG4JJ9TVfzmA+6PxpBJJuz3p2FqXdyhMtnOM4qNHLc449KrNNIcE80GR8YHAHalYZeEgJwOO1OYdD7VQRmVg2Tn3q+p3RjqO+KTVilfqROvrx3qI8n2qeRcrjvUBBB+lAPcsREGMc802QAEntTY2wuD2pzEOQueKB30Kzvk4B/OkDlQP5U9ostSCMscKM4pk2JYzuTpUEjsrHjI96sRqUQZH4GmPbvIwIXA780J2Y2rormQnjAFIJHA64PrVn7J0zTxZ4XdxindC5SmWc8g80bnPBJ4q2LddwBOBUhhUDgDApNoEkUMMeQTxRtY9M5rQW3QryKBEitt680XBpFDyyT0P40oiPXB9q0DGo6KD704IuOgzS5h2RmiFs9OfpThAxxxmtDaA2cCnkDsBRzCsjOFsxA4NL9mboa0lHHygAVG/3wRwRRcrQom0fockduKctm5GQPatDgAHrQD+eaOZi0PY/C94ZrFIpJE+UAcHmte4DphkyR3xXhdvqN7aOHguJEPsa2ofG2rRxiOWUyKOOvNcbotu7ZrKq7Hoo1yAXYjnQYBwT1qjrQ06/IWzYmQ9cDiuPj8Sw3RAkPkknk+tWHuwMGwnzIerZpOk1sZc7tqaNzoxtMSmULxxn1qmLFtRjKgB2wQCOmaqyare+V5U53Z6se1dN4OSxuWkEjZYAEDOBmoUZLVjg1fU5ebStT0pleeNjBkcnnFeheH9f066so7SOUGRVAwf4qu6nE11bm3itQ4Ixlugrgbnw/e6DfrewIZEVtzovQDvXQ4ppNF/FdI7rzBYudyAIeQQOBVqCZbhA8LZH0rJ0vXbLX4xBwjjAKnr75qeZotKmQLMMNn5Qc/pXHUbi7mkZOKszA8UuX1u1ibJIcda7CJQIUUqAAOmOlcPqcn9oeJbYIwJHP5V2qxnyljdzwOo7V0SmmkzaLTjcwPEXhpLvN7ZHyrlecjjNQ6H4l8php2rArKvAc9K6ZTGqlSwODjBOSaoatoNnq9uV2hZQMq68EGmpRnoDsaSupUNEQ6kZyOaQukiFXjBHoRXCWmq6l4Z1EWV8xeEnAbqAK7iER3UKzxMGUjIwaTbg7Amuplal4Z0rU0YG3VH/vKMVy198NHILWlwCewPFd+5jjY/vF98HtUM+padbYeW+jAHbcK0VRiconjuoeF9WsCRJbMQO45rHkjeMkSIUI9RivZLzxp4ftlyZROT2Az+dclrXiTw9fOTHp7Mx6kDFaqXNujKXI9jhMZ5zkg9SaUyPwoNaE0VvM5aGJoweQDVKW2MWDnIFWrIya7GzoOonSHaaOJZHb+90Fbt3401i/t/s58uOIjBCjBIrkYHxjnANW0uUUcsPxNZyim7lp6amxba1qNjEYraURIeSR3p0uvavMoVr6QD0BrGN7EByQfamHUYgQM5pcqvcOZGnLe3szZlupG7DLE4qDLnnzGJ9zUUMizgFZAD6E1N5EpwQRjvjtTsh3QhGeSxP403aM5xzTvIJOC/Sl+zrxmQ470+VDuhh2gHIpoZcjpUpSDqXJ/rSBYd2FjYnoOKdguiPf7DrTS7HmrIhYjCWzE55yKkS0nZtvlKn1NFhNooFmxjBpDuP8JrVXTpeS0sYHQ4oEFpHnzbkH6EUC5kZXluRnBFAiYjPrWkLvSYwcsSfc5qL+2rKMkJb5APHFAcyKQgc/wk59BUi6fO+MRsM+tD63OSSkIAzwMdKjOp6hIxw20HsKLE8/kWV0aZjyQAO5PSmyWCRNtZwx9ulVgbuRfmlYfj1q1DuSPDckdz3oaKi23qVY/JFyUmIEY5H1qx9q0qJiChc9ge9Z7oslyQ3TPQVP5UYxhM/hVWJbdy0urWiAeXZZPuOKa2tTjPlWkYz3qJVIGAlLsc9AB9aLIm7Ea/1F/mURqD3A6VEWvpCd05GfTip/JY9WAz2FHkjOSxNFgK3lOPmeUse+TSMAUPc4q4YlAPGarshDEdgaTNIu+hlOCMj3zxToDiVM88806dcOSeg9KYp2yK3brTWxLNgLKVysYAPvUFyNq4cjJ6YqzHKoj5OCBnr2qlcSB5T3B6e1DEtxigA++KcB8wGeSKaOcn0pwA3ZHUGpNkEkYXJ61Fjc3FTOSc1HGCXJ69qA1EIJApG6e+KfIQCAOaCCFyaaJZAVz+FAjFSgEDNB4HSmQxhhEnAOPeopLZ0JAyRVlQCODzThIOjfnSuRczip546UhHFXpY0LZBwO9Rm3jdQytg+hp3HoV0kZehIqxHfMvDHI6VE0Jz8oJqMxsOGXB96NGKxqJcRsBggH0qUmOZMHGe1Yp65BNPWaRTw5AqbBqi3PblDuH4UQXJU7JOR0zSx6grLtkUDHeopTE/zKaLMLlqbmM7DxWW/LGpfOZU2sSRUOcvnGfWmkM1IAojG04OBmlcrICrDtwarpISgC4GBQSzkDODSFcTY0Teozj8KUAqA6cj0poO5tpPOabkxnAbigZMtypAIOCB09aeJUkBzwece9U8Krhl5HvTyyk9OtOxOo5hE/DcEHk1XkQI+Ac1LJIOijJ9hUbEyY3DBHamrjuyIBjz70oJU5BNTAiNQGUEetPMKsARwfSi40iDexGc81Mku4Bd2PWo2hZcnGR7VFgrnPFGgNF0EsAu7PvSE+WQoOAarByuCDyKC27lifwosInyEPB4PU0MEAyGGT61GNpwMmghV5HP1osFhTnbmmgrglu3anAqQTTMgHgfnR0Bio2wnAJzzTlkIOcUzJI9qUcjr1osOyFJYtkcfWkbce4oPv1oBBGeaAsBLtwWGKG3EAFsgUYzyKArHoM0aBZABgYyaABilEbnoCaUROR0o0HYZkbelJxjjr3qYW0h4280GExgbhjNF0FiEECjJ69TVn7NlQwOc9KcbMBcg5ouFkVCSO9HIIHY96ti1UqcHJFAt48EE89qLjurFTB7d6QggdKupFGrYZe/FP8ALRW3BQR6GlcV0UMHaOO9G09zUjEyTkIOB1A7VHJGwbqc5p3AcIWODg4/lThbsQeMUtvPgCN+QOhqypI5U8Gk2K5VEGeCwzmnLbAscnGamK/xKOaAQRzwaLiuRm0UAc9TTzaoE45NPBwMU9eOT07+1FwuyukceQCOanjiQclRSPFnDLT4wCvzZGPWi4XYwR7H+UZB71KCIcOoDN79qkiEDEiaYIuOgGTShoYHPkKZQeASKWoXIjNNMMA8+gHNWIIZmG0qWY8nParMM7QgulkpY8l36Chri4KloiA56nHT6UXKVhTY3MagmEgHvS/2FLIvmy3CRAHPJ5pkY1CYHfOCO2T0qaLT1kdRcXBJJ55zSuylYdFZxbggvAQOp6g1eWMK8apIZAMcEADFQSabEWAtZQSOuBxV6GGSOLZsBbuSaVx2FkdJJQQCCgwDjjNTQQec26RgVHqcUxbaVQGYAAjPBpAzhSIlye2elJu47WJJAwYiGLIzjPYUhtREvmudznsKhW7mDeWQGbpgdqkto727uPLWIlifTgfWlqO9+hG+eWYYxzVzT7GbUEIBMcY6n1q/HoqRuHu5N7/3F6GtBCIVEaRgADgHpSuFrFe3gggTykYLjoQOTUUzRxyBvNIU9gc5ouvtEbAjyxn0HSq7B9oO5SfccUrA2TSNbhhkPjtxQI7dhkLgHpk81WknmOFVkJPUA800WJlcb1dQechs0BqPnit0bLSRgDtkA5quY45cF541QD5FB/U0S6RaFsFjnqAWPWojpdlDJhnLe+aA1YPPaQqf3/OOAnJNPsZIbm6QLDKEByXbOMD0qwbXTrfC20BknzgkDIBq7bwyxKF2KXbk5PQUN9gSILmdJpFgs4CqDgnHJP1qxHpUkcQknkaIN0JPNPLJandLIGYchRxiq91dy3AMrMsK44aU4x7Ad6Emwckti5HFHHGFiIAHVmPX86gkuLGEfvLtXc/wJyT+VYTpHcMfmubvHZQQtXba2vkj22llBZBurt8zfnV2SMrt7lqS+aNcrb+WvZpOP0qgdeO7AlaQj+CFcD86gujpdrIX1DUZLuUdUU5H04qIa/CihbHTjsHQbcZqrE7s0YtU1O5wIbcRA8Zk5J/OpJLTWLsiOa/YL/chU8D8KWxufEN5HmCwhtU/vOBk/nUVzNq8DhbnX4IPVUIyPyqUaNJLYnj8OAMpuZZNoPLXD4H5VPImlQfuori3UAcsozk1h3UlhIm+61qe6YdgDim2j6O2FW3uXHdunNNakt22Nkz2KoR9uj56cGo457fnNyhTtkYzVaa28MJHula5jkPTvzVcaXotySyX04x2I6U9A1fU1A+nsxb7TGT6ZIphjV2JhmCj0Ddaz49M0mFiTPJIo7AYJpGktYXBhsJig7hsk0gd2aZknjUlrhiPTGah843BBklUegIqD+1bAqEdZIG6YPSqpuSZAYwsyg9vSmLqaRhjx94YAzketUZb+JJDDECCO/r+NRyajDF8rI6Ejv0pEhFyu+PbzySO1CXcbd9CwGJUMxGTT41B+8Kq+SYRu+Y+1OSckYIOfak0CdjQVQFwhIPtS5wAGBI9aqIWByHwPQmrAkuJjg4K9gBUNFpk8bgnCEj1zUksjlNmBtPU96hBSEfNKC5/hHWlF1lgrLyT6VNirjhbMUJEecjrmmxxSIeUAA5wTyauLKgUBuBTPMVpAchQDjJPSi7HoMaN5FBUBBnJOMVEbO1GDInmknuetauoxafHbgteAvgYQHJNZJYsg2xMB/ePFNXE7LYuRy28KhRFEmOgUc1HKfMfI4z61ADCoGCAe5J61Z8y2SPc8sYHueadib9yNHUH5mxg9qbLPFyCXOeMDpUUl9YhsKQ2T2FMNypYGFQPqKdiW0PW9giIyswAPepDqtlK4Uhyffiqksl4csojcelU5r8gkTWgA7lRTsK7Nlr21258skemetRefA3zKpAPbFYv26GQnypCD6HpSPfXEa8oCvqKLE8zNppl6A4HpR9pVVGGP0FYP9oRuOpB9DQbtVbG40+UOY6aHU127SBjvmqV9Ba3wKlQCe9ZSz5Hytn8aeLplAGOR3p2sHOxsmlzWxARg6HqR1FBkto1KiMlhx9akXUmLhG6e9Q3OQS64JPYU7DumV2EmC20hT0qITSRn92qkdyRSySSY5yQegpyxiFN8pyTghR1/GqERGRmyzKBz6cZqIzPGpUYA65HerTiI4BJBbpkVBLGiLjfmgOhB5byZYKcAdccU3blsAHJ4qQzysm0sQoGABTordypdmVBjgk8mkBDJEicNx3ODTVNuHJySOmDT5BGMgtkk9agEals8570DJ3ZSQygcdqBK8hwQoHsKhYZ4XBNEccgYHqO/pQKzJ/OaMEAA555p6zNyQAMj0pgAGflBI/SkGMA8/hTJ1JCSeByKdGSBgsR7VEMk8HFKCN2FBb6Uh3Ib6LKll6+tZBBT5guSOpNb0yEoRgj69ax7i2beVLYHtVIT2KMkpLZJzz0prXGQABg9KnNsC2Ae1BswBk5zTuhWKnnNng4pA8nZsd6vDT1OSW4oFohbnoKV0PlM/LnBYk5oyTxkkVpG0iBHJI70v2WLaMdaV0FkZwBOeCaCjHpWnHbxZ5FOMSA42ijmHZGV5TZxjjFHkueo+lapjXqFA7UqqobGBn6UcwWVzKED9wfrT/sr9SCPwrRBAPQdalf5k9aXMPQyhaMehyKcLRgTjNW48gkGnHhulF2GhSNmRjIJzTxYqQMn3q2Tkcdu9C4xihtgVhZKzAZxmntZoh6CpgPmz3qRxlc8UrsZWW2iCg45pdu2pVIAI9aaQC3NFxXIyuec4xVaUYNXCAe1QSJnIpphuQx9D2Bpv8Ay0xmpCpAOB9aiH3x7nFMROxITGMjtRBwSc8/55p5B2H+VIqhCOc5/ShvoNjpB6k8mliOfl9T+VKwyBn60iEbsetSHQcRkn0pyjcMelNORg9yPypY+T/OgkjIAfHvTyBjJ6EU2QYcZ9adnK0DAHjrSch8nvSr1oYc+9MQEcc0Lyu3vnrS5+QdzQvU80mAEYandBTW5NKDlcUAPQ4P1pkowQacMHFJKMYOc0LcfQUH5BSDr1pE5QZ6iloDoXpdHuIo/MOAp7E81SMTqTxn6V0tzbxXEgV7kgegNRyWkEKBVXOe9KDbV2QpdznCCOGFCu6co5U9sGtwWMMzBGXaScA1auvBk8cHnRyqeOmabaW5aszDi1O5XAdg4HTNa+l+JEsrgSmMqcgnaeKyZ9Ku7bO6Mn6c1UKsv31I+o6VLUZLRjsev2fjjTLizDSXISTBGDWnp11/aduXkeN42HHQV4Zgbh1HParcOp31qwMF1IAOgycVk6bS0Zam0ei+IPDrwzm90lzHKOSAeD7VQ8O3sN/csl8+JoyQdxrBi8d6utuIG2MMYJI5NULnULeZTKu+OYg8rxzWUqUppp7kObb1R1l0Y4/FMKxSAIBnINdPc6t8gjiYAAcuTwK8s0dpZLvzGdyF6nOSa6Q3MV6RaLBISxwSTisZ0Wra6Ibcmkkb0HiSxhYrEGuHHJYcgVWu/iGttIY47FgR0ycCt3RNA020gUGJWYgZyf0rlvG1gBfJLFCqQjg7Rzmrw6jJtXKvbRMzNa8X3WsxCL7FHEPXGSazodZ1Wyj8uC6dEPGM07yUC8DilMMZXawHPrXe4p6MPUia91K4U5vpTnqM1AbWRz+8Z2PuTTirWz7o/mHcVahuFmHH3vTvSSSHZFVbEAgbR+NTC0UdgMegq2LeeUgLEcn2qcafcDhgqfU1QbFAWyjknOKz9TUKmRxit5rLYB5lzGD6A1iauQAQGyOmfWmtwbTWhTsohICSCfQetAtgZSsvyjsal0qSCElrgEjsBVu6ube5XCxEYPBxQ9xJlJtKkODGC2eRioZLKeL70RA+laUeq3FqgiVQR0yRzSyXd5cgZK49h0pBddjFIYH5SR/OrEN9cwcJKSM9DzVwxFiN6A+4qN7GM/MrEH0p2uKy6D11hiR9oQEDqVHNaEF9pU2AXYHGSGPWsSS0lUZAJHtVZoyPvAg1Ngs1sdTJd2sT5igWRB0I5NRPrkyvlLUDngEcmudSaSIDY5AzVyLV50b94iyADvQK76mi2s37kkADPTA4FQGe+kYlpSAaRNRtJRtkDRk+1TiGKQExThhnoDTVhOxVMdwfv3DY9AetNFtGT8zEn61cMAHOM/U0gjUduadkTcreRCD0BqUKh4WMn8KnAA6Ac0pIUkEgZo0KuV9jY4UD607ynIzkCpTIoHLD8+lM81AM5PtgU7i1FSLsWJ71KRtQ1Esp3ZWM4NTPgISO4qWa0zPhXN22R+NXAAKpQhmuDhgMHrVkxt3cn6VRD3JOAeeKRnUdWH51H5YJ6E/U04RAnaEHuSaQmJ5yepP0pfNyTtQkDvT8BeMgAd6axHJ8zgdcUBYZ5jnonbuaicEHJxz2BqdZYXYrESSBkj0qOQxiUgde/saTLhozOuVw24VA3Y+lW7rAAOOtUyaa2B7mlCALUNtBJHU9qq8lie+eaIbsxwGPBJPA9BRHnOfxqWOOrHxjmpQOvvQi5zgdD1p4UY9DQaohk45U8d6RBhOv404gEkD8qkSIBMmgkgK5bGaJD8uKcSAx+tRyHPNAmOBB4zTG4HrQtEh5x1qkSxikhsClYDvTARjrzViJFYZIycUMi1yDzADtPIJxSEhW4GRVry4+oQCgbQPuj8qQ+Ug8zJGFxSu2eNmeOuKmBA7AUEgYxQNRsVzbiTJUYNQyW7xnpkCrwPJx3pdpdc44A5NFx2MxgR1GKTJA4q86xsPu81G1tk5Q8GndE8pVOCMDNIB2qR4mTgjimY4PWnclqxYjUbfvnn0qQRj+8ee9VAWUgg8+lSCY8Z6UrDRL5aA55yevNKAoUgDP1pqOJMYPTpmphbuRuXBBpDVivja2cZFOBU54HtVgWzlcnBxVZ42ibnp/KkUKWOCQP0qJz84z361dhthMm4HBPaq00OycKeAT3ppidhCMr9abll6+mKvLbR4DDkEc0ktqNuV7dKVxXRVDMORzTiFbgrToWCPtcDrwauGNCAyii47ozmtsr8uc1A0bKQCDW1hSMbQCKaUjfKsoz60Jg7MxsECjJ4yfwqzeW4hIYHg1AI2bBHeqIsOOSABjJqSOzkk5DAfjUZG1ecg02OV4yCrGi4bFtbPDbWcCni0UEAtUa3wKgOpJ9RViOeN8LuyTSuwuMktApyvOOtJHHG4wFx65q0eOhyKjkhz86HB74pXZVw8mIrtCgGlCKPlIA96ZHJkYbg1KOeG60rsVxoCrnCjmkIxyoAHengYGG5HrQBg8dKLhdjRgkkEg0MokXa3HpQVP3l/Kl5YE5waNQK3zQtt6rUoIC5XoRTyFkBDDB9qr7WgYg8qelArEu0nlTzQQHAI4PegOMBgeMdqUrj5hQMThl2sOQetNyVJDDPpTh8wx0IpDjBVgc9qYipG4S6JXkGrUsKyDK9arxhVuiM8HirXKfMDkE8ihgnZmdJGQxHQ1LBNhdr8j1q3LEsikqefSqEkbKfQCj1KdnsXSMcg5B701ow3zLmoLe4IJR+narA+X5lOVNBI1Tng9aejAcPnA9KY65+ZaQFuDnnvQIsiTaBtXj1NFypePg8sKjiPOG6CnGTL47GgLkSMGOw9R0q1EGQEDIPrR5UaDzAN79gOgpm9pMheMd6B2sWVjCjNzebEPUA5JqGaSLd/o4kZfVuM/SmBY1/1jbmPQAZ5q0I/ssIkO0FzwCeg9aLBdkkRd4gWDDHBAGAfrVpLeQgEtGT2XPNVI5DJ/rLhtgHRRjNWIRA2SBIOOg6mk7lJrqWLO2kDFpZERPQHBNXjHbod252z7k1mpcHeP3QAB4Ddq0xOBFtDRAkdAORSsXckmvEWPbDETxyScmobe4laQRRxs0jHAAFT2On3d+wCYSAHmQjGR7etdJbWVvYxYgALDq7DJNLYEu5m22jzwsss8gjc8BAM/rWtFLHZphWQE9T3NRtMrMQ4djTQICxZrZjnpmpeo79iybiBVDtMgPoKqy3sB+ZZgxHoaJIoJAB9nVR796geCNHwsI9enSiwrvuJPfowG1WbHWqxukIAaKQ/hTpoHDblAUdahKSthlAA7k96LAMkeM8rEy89T1pYtx4Utk9icVKfNRQSFI7HpUgSSXBUAAHrnik2UkQNDOSGjjVie5PX2p6x3AAMix5B4GOlXYwkaEGQEkdh1+lNkZLceYylj1A75pK43ZC20EoQtIwjQDJOMY+lMeVY3/csSndyeTVeW5u7xgGwAOka9B9fWobq9trFdkjeZL2jTkn6+lUkQ22Sl5Lh8RIQO7sMgfQVDJLY2hL3bCRxzlzk/gKia+vrtAhZLSMnhByxoh0YBTLLGZGJyC5/pVKxKTZUk8SXEz+Tp1ozZ4BI/pSPbavcqP7R1EQI3JjVufpgVrwWUMKlpXWPPIwQP5U1ZLC3c+US7nnIXJ/M020UopatmJDp8UD5t7J7kn/lpNwv61eM2oYCq9pb+yDJH6VfGoRg4e2DY6GZ8D8qaLt5XO1oIkB6QxZJ/HFFwsuhXkhZYt19rErk9FjB4qO20jRp5Q8kd5MueSQRWil1KfkitZ539WAUVbh/tw9be2hT/AG3FSNehlPF4fjfy7axueOrbCatxWEEi5ijvI1/654BrTEV9IAr61YweoRQcfjUhhjjT954k3MPQgA/hRcPUw7nRlI3G5kBByN6cVAFv7dgsE0MmT0MeBWqGknuNiatFsB5ZyDVme0VIdy6rayOegwOf1ou0VZMxZZ72JS93ZRSKBxs4qOHVLOfKsj27+laIjvSpUwQzD1VutReVbwsWuLJs46AZFDegrLoZGpxjYZFKSr6HrWbBJ8wEBKSeh6CulFtZXr4CGPsARjFIdFjib5YM+rg1SehLSbObme4DEXY3rjggdKWOGZUL2k4UdcE1tXemZjJQkjHQ81mNZwuNrI0ZHQjpRdMHAbHq1xCoW4i3DPLCtSzubKZTtILnnntWI0F1bH5R50eecjtU8f2JGBcmKQ9OMCm2RytG00AZ8gYGOgNSGSKFQCdpPesgLdxsJklDr1wD1qcagsjAzWrEdzjpUtBdovwmEybgMnsT2rQit/MIKsOe9ZqTWkkZ8twp9DxUkVpcTENHNjHICmk0NSNGTT4yC0jkng9ahks7ZMsI3Ptk1Wka8hYDzwQPWopNQu/uq4z9OtLlHdsc0I3ljkY745NNnMjAKRK6gdBxUbajJHhpm49hQNYidcRSAEevGapIlsRpLNI8PFIGPcjOKpmLT3fLyyAn1zgVM+q3CEs0CyLjPA6U1dY02ZT5sIVz2xVJE3QJb2xYeVcgDPUirK2OcEXwI9Carm2sbgB0k2k9hVa4s5+kTgj1zRYL9jRl01Qm5LsF/QGqEj3dtkSqJlz1qobC4Qkm4AOOmaic30OcT5HvzVJC5gmktZ2P/LNx36VVNzcW7bdwdfWmTSGQkSLg+oqu7FOAcg9s9KaRLdyd3MhEink0CYEbScnuarRlnYqpx7GhkeJgxIJ9O1VYSLccjxvuBqc3UmeeBVETZAOakEoYYJ4osBZEzBs5GferttOHUhuT2rJzySDwKfBchWyTz0pNDTNdnaJtwiDt2J6CoP8ASN5lYAf7w4qSO5Z1AVcY4yaJsTDbJKT7Cp6lp3KUzSSPlnzjuKagM2FRSw6VakEQTZBERk4y560CWS2iICqCehNMLFd4toAZgD3Apv2PKl5XIGeB3qN5pGbcQBnvilEm5izszHHAzQDfkJJHGBtiUk+rGojG44xnPXHepA6k9PxpGmVT0JPrSC5CQVByOajLkNwTVoAyL8oAHcmkM0cSbY1BI6sR1pgRxu46KT6kjgVYSQsuCBgnrUJu5XBUsAvoBjNCv3OeaCWWfMCrtEQz2JpIbiWPKrtBJyTiguGQYGDimR7QxL8nsBQBObghtxAPHU96zbsb23YwfQVbOT3wPSorhAwG0dsUAUChHPAIpwjeRgqKWPoBU0NlJNgt8qA8k1q23lwpsQAYHJ7n8aLBdIyhaTp95COPrUE0bKdxBAB7itO5v2ikIBB7kGq8l+typUqAB1wOtDQcxT6gGgelO24YgDimnh8nipsAdDilI/iH60N6igHK9RQO4DkUwHDU/gcdc0jDBB9KQAwB5FPTlf0NJkbDxmkjOGx2oAiYbXB9KceRmlmU4z70iHK+1MAXBUikHDYzSqQGxQ3ByOPpQArgDBHSnqcjgcU04KdSPeiMjOCfxoAaMhjuHGaVzyPWkk4cGg8jNAABkVGwz0walTkYNNkGCaBorvnbjGKg6PnHQ1YcEZ4queGPFUgZZU5TGcmkHp3FRGQquAOtPiJZQxoaC/QmyCM45A5qMH5804YximkAMPWkCJeq/TtSIcNyPwpR9zimDg5oJHTHPPp2ojOVpJDlc0kTcY/SkA7OHxilbjnrUZOOBxTyflBzQAKRigHBpqk0EjIHagLj246frSqcdRikcjAx6Uinge9AXHggEUScimA/MB0p0h+XIPFA7jUPB7U7PPWoo26gn6UFgGGTigR2t3pulxESR6gGfPCjmlS2+UFzkVoDRvC0QUG/lL46AZzWRrDQWzeXaXDlW6Z61k5NOyIaSJL9bWOIhZfnHIxUNnqdxIwiaU4xgZPas1QoAYku57k0+G3mmmAjXB9R2pNNrUaR0kc9vbqWuWDk8gAZzWLfRpdzeYEwnpjnFNuBcQrtH4se1SWV0tnGTKBIDzlv5Ckk1sO9ipJplq8OQxQ981myWfl5VWzjtW2ZheM0qoEBHT0oto7YPudS0n+FU5NK407vU51oJVBxExHrimgceh7g16FD4hsbaIRPpquAMZI61m6jpUN8ftq24t0YcKOlQq+tmrF6PY5KOaWHmJypz2NaFnr1zaTLKwEmPWtFfB1xcwiW2cEHsayr7Q9Q0/5p4SF9eoqueE9B27GzJ4vku8BpHt8EEBTxVwXpvrUo92r7h3OTXFEcHI5oG5cbSQfaqjTUdUTax1LQQRZ82cgD0qH7XpseSd7+lYcd/cRjBYOPRhmrMeqQH/XwAEd1rTULmidVtgmIrXPoSKomaQz/AGiJPLYfrUgntJAPLlAPoeKcFMgyrDHtTsguKuq3snymTYfamySXshBluCfTmmyWzNllJyKjSXB2Sg9aLINx4hJYM0xY/Wq2onCBe2a0EjTIZRketZ+qHkY9aa3KWwywUHJZS2D6VeAbPEY696r6bgITnGavb1UcsAKbJb1IZIzIDwBUBEkDBSTtq150Y5zxTHkjkBG0n60gT6McqoygqSfxpwjXrxVRGeEkqMjPepxIzgGPGe4NANMlC4Pb6014IpOWUZpgMpyGcAH0FKI1HLMxANAJshksYiSQwHFZ08BikwDk9q2VjQfN5ZyemTVO+j3uFVcEHsOhoKWu5ntDIoyVJB6cU0FkfKkqT6HFaizFCBIM9smpJFtZB8wAz6UBZGbFfXEeP3hIHY81YGquxw6Adsiie0gQ/wCs2Z6Cq5s3A3KwYfWgmy6GhHcW8qjM+D6dKmEcb9AWB75rDkjZOCpx7Usc0qfccr9TQFmjeCAEKIwMcEmlKEdCAB6c1kjUrgptcg8YBHBpUumCEK2CfWgG2aokiBP7zOOuKDMGUhRnjg1kR+cCQpJJ6mtG2ASL5uSKTLgwtraQysSgAPIJNTmOTOAVA7nNJv4B6UBgw5NFymkDwuSNsopJLfcm0ykZ6kUpYAcn9aiMxxhSPrRcLId9mjEfl+Y3PfvTY4IokKqzHPXNRhmByzfrT/MQfxKT9aV2L3RVtoI+VyD3OeaY8afwAg570pniHVh7800XETthGyT2FA01cjmiPlbs5HpWayqOp+tbrR/uTnHTNYssZDkY700EkEThD6HsDVmJeMjrj86p7SXArThQ7ASOtDHFXHRgBSMUpAx7mpQgA6Uxhjnr3qTQgIwcjvxU4A8oH2qNwMAAc56VLjEYXuKZDKTAk/Q4qNgetWXTHX1pnlM+FVWJPAAGTQIr5xx0NIxq9JaR2KbrlgZiOIwckfWqDZJ+6Rn0pkMSOMu2FBx61Z3RLxvHAqWCF47csBkkUyOyEqEjHXnPWlcaQzzojhd4JPSpVty67geB6VSmtmiJ+UinW1y0RAJJHfNANtFrysHBzSBFPB/OrKtHOmc8+1MaMqcEfQ0riuyFkC4J6etXBCq2e4E4IzVc42nPIxV+dNumgoew4pC5mUDCoAOMgik8sfeAyBTo2zjJwT2qQgHkflTC7ITCroCB9RUUlkkinHBqwVK8jinAk+x/nTTC5lyWciH1J54qBlK/eUitvPQHqfWgW8UjbGAGe9Fx6dTCPGRz7YqSO7miIw3A7GtO60kRKGRiQevtWbJbsp9cU7piaLUeornDKRnuKnPk3CfKQSe1ZRQgdDkU0Fl5BIPrSsTqti4TJbSZHQcfWmSSfabhQTwOwqEzuy4Y5B9aWDBmBJwPX0qrWC9zSUNCATyMVMrB1wOhFIHVk2kgjFNeJo2Eicjv6VAyKe3DrleCOajt5jG2xs5zVqOQP06jqDTJrYTfMvBHQigdiXAfpSEDODwfWo4y0ZAY81NkMORz60AUbxCSFJyCeKiKGAA8kDtUt6rK4yeM8VY8vdCMnIIp7CGCOOeMHaATVZ7Ej7p/CnyK0B3L0qaCZZRyefSi47me8Lx5yppoOOhwfatghHXDDr3qrLaLnAGAe9FwsivFdyR/KeR6GrEd9GzDOR2xVaS1dBnGQO9QYwcYp2RLVjWZElG5CMg5BFNjlzlXGD2NZ8czx8q3TtUput4G5efWlYDQzkYNGdvGOKrQ3Kt8rHntVkkYz1HtSC4E45HSmkZG4Nz3FOII+btTRwAVxjvQMM7jgjBp2Qy7XHOKafmX5OCKQNng9aAImDQnoNtPVgygg5BHSpGIOVYdeOaruhhO5eR3FAEhXPKnmg7XXB6impMrqSp5HUUGRWGVI3CmK5XjRRckMecZ/GrAJHB6dqrRbTcFWOD61YMwDbCM+4oYXH/d5X1zTZY1mTcBg46etMaYIeDn2FBlUHcvUdqAvYqyRFfalhuinyOcjtVhmWRc9TxkVVkUZJOAaCnZq6LbAD5lbIPNNYA5Yd6rRysOOo9Kc5KkMSSDxgU7EPQnVgU9Cakj5UlyAB0NUiWbkEcenakDs64JwBTsK5qRgFcqwC+uaZJCZDuSUE57HiqMZ3AhmIQHnHWnCbB2KAF6dMk/WlYfMacUVvEgMl3EJByBnpULTRSTkPOHz3xxis2VFDgqCanjjV1A8wJnqT2p2Fc0y0CIBExc+/AFaNpEsigxyqh9Cc81km1jEQZZgWI6AVc0vazeUsbtIPSpaKjuX1LQSfvlWTJwPeuj0XQvOkF3fIFiPKxkYz9abpWj29hi7vow83VFPIWp7jUJ7iUrApZvXsKVim7G5IYlUKu2NB0XoBVaS7tYlI+0L9ByTWULN5CZLq6Ynvk4AFMXUNJtHKwRSXc44IUZAP1osTds0jf2yjeFcn0xTTqERyWikA61T+23YQyf2cka9Rk5NJ/bDOhDQKh9TSsO7J3uIpmyrSAe3UUgkyu5S5B7Z5NVxMsykGUM2MgAYx7U+2trhpArMIo/UnmpsUiOZpJvuxOAT1J60otm8sGQFAO2atNcWlvII42a4cdSegqF5ZruQjBCg9B2FIpWQ1I9zYVDwMDJ/pSrGwb52wM846U4utsxJySB1JwBVaOaS7k3BgQM42jAH+NFg5ixLcLCwCfO54AA60yS5hjXzLg4Iziobu4FrgLgu/AAGSfaoorGW7cNOpYrztPCqPU09havYhn1CSaIpZQFFY480jn6AVesNDitrfzLlvKLdSxyzfjV1baK0Qzs6qQMb34A+grDn1e4urt49MtzOy8Gd/uj6dqL32Httua6W9tbIZViVAOjynGff1NU5tTsZJCDLNeN0xDwKz20y4uHEmp3RfHJBOFFSnV7G0UW+nQGaTp+7TiiwXb3NG3GpXRC2mkQQr1DzHOPc02a1W3k/wCJnrEMbE8xwqCfzFZ8Uet3zbru7FhbHP32wSPpU8en6PbN5jXJuZvUDJz/AEpPQpNj5V0yNw9vGZMD7854J+hq3aCa8O1Lvy1AxiGPn86olZJHDw6czkdDKf6Usg1m4Ij+0Q2qjgBSBj8qGFmbaeHLJR5lzqEwB5+eQCq1xb6DGCkmpSEDsGyKzD4WWZw934gXnqASalbRfD1oAsuomZsdyRSKs+pE9x4OtZArfaZT3wxxVmPU/CQUD7BK3uXPFQpoWgMRIlxG4PqCasyW+h2kQGI2OOgU020Cg97jGu/C07fJaSRD1DUw2Ph+bBhvJIiemTnFTiPSZ4dsccMee5U5qlLomm7txukHPQEjNSmgafQmOnLGh+yauMjpk1VWXXbSbLOLiP25yKsHQrRkAilKn1BzVaaw1C0GbW4MnsapMTRM141yPnJhkz3GKhfU72xX5j50Z44qP7TqEeBeWyyDuQOakjutOmO2TdGemDQ2SkiSDUDfyDy5gjH+E9Kuy5giJnhDjHUVW/sizuVElpMqkdwaqyf2hZEKzNLGPSlcpJpF6CGG5YtEwBA+6arXsQbKy2RkI4BUcVLY6nYnAlTy2Per1zL5kWbSbPsR1pXaY90cykM0TkW8hQ44RucVL/bl5ZqIprVXA7gVoeXLI2LiIAjgMBToLQBsZQ+55rVNGTiZ8F5Y3kwM+I2PHpirxkt4eLHUwG6EE8VDfRwFyhgQ8csBgisebTrSRv3chjP1qtGZtWN5NQu4QfMSO49WHWpU1W3LbXiEbEdxxXOx6fdW677a6Dj0zTDqFwjGO8jHX7wHShoV2jozc2srZeMEDoR0qKS3srlTsXk+nGKzIrmEJ+7cFTzg1HJdlH3RNgE8gUWDmZYuIp7YERPkeh5qqwgmysqFJB3q9DqtrKQrKd56mq9/HHJ82RntjtTC6ZRMc9uwKOWUcjmnC8VxtkmIJ4wD0qFL0wuY35A9qbLGrqJY0OTyB607CZJLEx+ZZyfxqIrcoCyyEjvk0wLK68ELj1qIySoxDPke1FiRzXLH5ZFwfWoWJByOlPch15P09ajGRxnimgJFG5cK2D602QSRjaxyD3ppDbhg05slRuOaYEYJHQ5pwfDAE9ajcEYKmoySCCaLgXgV24JOaYRgllPHWoUYSKOcE1KowME0AX7GcuwVzgD3rTLII9seBnkmuej3I4YHitOB0kXdITweg71LRSYsruZCoJI9RSmNAoLSc469aSSZipjRAAe/c1CF8oZYg57UiiZ2JUDygF6ZI5PvURXgADAx1AqeFoJDlg0j9No6UTAxZkLIg7JnJoHYihs5bmYRxW8jMTxxgVLfWIs0AklRpSf9WhyR9TUEmoXDqY0kKDHOOCagSR0JIY59znmgLoaRIDkggDtio2ABAPX0x0qYXcqMTIA4J54p8s9rKuFRg56k0ydCruAOP0p+flBAxSOsY6Akj1pCxyBjIoQmizb5IywPSnOfm9KijZsHHAFK5JHPegB4IJ60EAD5VJbtUaD3qUAgZBx70IREGOSpJyOgzQZJAp6e9SEFcnKgHuetVLmcICFO6rJsUrmZmcjqe5zUcMuzAyPypsgbPA4phHOCfrSHY0gwdQVPUd6Yw71DCSVAz09qnbgc46VLKQDlcGmjhvb0pFbGR1+tNdsODnipGSEkMD+OKDgpx1ppIK88+lCN2B5xQJMVeRzQSB0qMnD46ClY9wcg0ASMAydc5FRRnBK09WyOTVeRgrA5xmgCYnDZpSeM9ajaQbATjOKRJVKYHPuaAuSqeMYpM4YY6VGJQGxmiRwuDnp2FFguTyEnnHGMGmA5U0zzlMfYEUxJgG2g8etFmFyVSA22nMQRzVZ5cEFead5wKgHr7U7MLj2AIzUDrzxU0beYKY4wScUIrcrt92p4MeWARjHXFRNzUlsQFAJ4PWm9g6jwcHBprYJx+tLJg/dOOegphLA8nikhk0ZO05GaYXAYBjjPSozkY5IqNjg5PJzwaaRDLRkBjz6VCkgX73QnrTSTjqR7GmlSBkrkZzRYm48zAsMDIzTjMCmAMn0pgRpOg6DtSE7cqBg+tOwDkkIPzcfSlLsTkDAB700Bk+ZgMUFi54xRYLkhlJHCn/CkWRgeueelRtIQdoIzQcRgHeCT6UrBckLsxz0FDSMU2gcHgmog6nkuBjtQZgDgNkUWGmC5DYHB9aUjnBbJPegyQ7OGOaUTQKmWyT04piudXckhA8ZAI71mTSSM4DNux0Jqe2mMq4fPPFMnt/Ly2elZ2RJXDsGBDECp1up0HySYHqOtQBA7DrzVgQKF65OOBRZFIljup5hiRywHrTZUkkxgZHamwD59rH8Ktp8nvg1PL1GlcIC0cYXHOMVbsYLqO4V/s7spPJKmtjSPD8mplJApiUc5I4JruBJPaW4QQRSBBg4HJqXJWtYuyirsw18JLqVqkpxGxAINS3WiT2FkBIRLGo5IHSnXHjFrFsXVoIV7Duan07V7jXwzeWEtc42nqawkk90RzXdktDBeS6XZHZEAk8Adq2/7KiubJF1QK5YcqprUm0q0jhaWOIBwMgA45xWJCdSnlEZt2Ck43EYFcdWnO6cS4WWxzHibTdHswIrSHEnrmsS38N3N+he2jJVepr1h/D1i8P763jeQjJdj3qkulR6dCRZXGVySVA4FdirKFPV6jcl1PK5vDepRIX+zttB9OtZk1vLGxWRCCOvFetGVnfYeQTjpVG+0CJXFxLbZBPOeM1FPGOTs0JNPc8tIA7c9Oaekjxn5XIPsa9LvfB2nXVqGhtysnXIrl7vwZcxuVVtmBnDjFdVOsp6A0uhiR6jOvXDAdz3pz3yTDlMH1qKaxlhlaIESEHB285qB0kQlWjKn0IrYVrFyG/MZClsj6VDdTrORjI5queOMfQmlGD0pj1NPT4w0QGc5q39nAOCAfqaz7W8jiTyyGB7EVPvZ0Kx3AJP97gii4MsmML0wQTj2pSIsZVhx19qzGjvYkK/eB7g5zVYyTx5U5GeCfWnYm7NoNbvkKwI7mqQmVJSYjkA1nhiQQGIB7ZpUYxnIJAz09aLME31NdLxHB34UDqKrjU1LkEYUZwR3quhWVQRgE9jUbxHO7HSkimna6LEeosbgbs7DwFqW7naMqyj8DVCIZcA4FWLw/ID6GhpX0BXsMNy0rZkAGOKa6sMMoJ54NQ5zgjH41LHIRwTkdgf50WEmhr7mOWJz2NAZg2AxGKsEBl4xg1C8ZT6etCBoVbhx94gjvkUpMMh2spXvkGowKQgdD+lVYSbJTAkmDHIDjseDUTRMoBPbqRSgHJOM5qxHGZELMcCpasUncrb2HCkj2zThPNgASEAdulSAKAA6fQ0phRujH+eKGUou9gWdjgs7D8eKc0kh+5LkH0pY7GeTiGJpM9AoJq3DoGsTf6rTpyP9wgVN0V7OTKBMucliT+lIMkjc5HrXW6X8PtbvWBuVW1j/ANs5P5V2Fp8OdLijUXLNMQOewNDmluNUrbs8nkt8LvRsjuM80kdtNL/q4ZH+ik17ZF4a0WyTbBpkb49Vz/OrtvDHCuxLOKIDoAAKn2iKUIo8Ut/Der3ODFps7Z7lSK0LbwN4hdwfsJTB6kgV7L5hUcR/lThL0zwTU+1XYLRWyPLh4L114wptlHH98Cok+GutTyZkeGEepbOPyr1Qkn5t+BmmFJ1yVYnPYnpU+0K5tNjzy3+FM27M+oKB/sLk1b/4VqkfC6kQAOcr0/Wu2ZrheA6nnk04STEhXjVwfSj2jY1No4Vvh1MVxHqKNnrlaryfDfUQMrdwsfTBrvzDbOS7AoxyMZwBTPJltzuikLgdATnNL2jHztnAL8PdTK4YxAgdd1QSeBNbj6JG49mr0Zb4lyJQUAHUDINWEl3AsjqwxwP8aaqdxN90ePX3hTXLZcvZOR1yvNTHTb3TNNBgsZWunAy5Qnb9K9f80DG4Dmml94J2AD3qvaJiTT6Hgx07UHcs1pOznqShOagltLmI/Pbyp7FCK97EsIJG1fypxht5RmSCM59QDTVRCaj2PBEumVDGwIH0qxbABMg4J6+9e0yaDpEzFnsYWJ6naKgPhjQgxP2KIE+3FNyixWieRyRJMuCBn1rNubFoyCOfpXslx4M0O5B2R+WfVDis6b4dWUi4ju3H1GaXMhpJ9TyWNpIWyCfpWjDcLKu1uo4rtbv4WSHm3vgSeu5aypvhxrtsx8kxTAcjBxmndEun2ZgyQkDI5H8qvFC+mZH93pVh/DOu2q4msXYeqjNTR2k0dkY5oJIyARgqRRa+wnBo50AFdy8GpLfDSBHbBPGTQVMeQeCCaTh8c4I6GmTyssXMBjIPUY61AV5Har8EongMcvUDGaiS2OCGbOM496lXCxV7DIpRuGDnjPFOIIHTNIAR7jsKYieGTemxjnI5qrc2pR9yjIPSpPmVgRVsATR5HXsDQBkiKKQbXXBHpVeSxxyuSD0rRkh3Hjgg85qIMU4bOBTuwMp7aSPkqcCowMHnIzW6ShI3YI9aryW0ZJPGPWquFkZiSNHnDHOatQag8eBICRTmsgUJBB56VWeGRT93Io0FYuG5ic5jOD6VNDOO55FZIHOBwaA7DkE8GlZBqjbkjEyZAwfWoIZCrmKTgg8H1qK01DYwVxweDUt8okHmqcFTzj0osNO+5HeggoCePWp4gyopzkVnNMXIDHIFW45mAGPu4oexNyaaMSAn17VnsDEwYcHOOKsvKwbI6UxyZF3EDAoG2PhuQcLI2PrVxFDrk4IrIYHtVm2lIjZGYnB4FFgLBkCqQRkVmSAecSvQmrBILnccDqAO9QDYJCTjFNBceLdWTcrd6iMZXr61KGUNlTkdxSNMm4EcDvRcG7EPIOfSpUupUAA5HYGmtNESARz6gUgVW5Vgfxp7hZMsx3xyAwwPenPcjAaMZHcmqRUqenGfSjJC4yQPSlYVi2bhiAVHPU+go85pFIUcjuarLKyrweT1zUYklTOD170WCzLazMw2lsnoCe1OErDEbNk+9UBJISSOuM5pMynvz60WFZllgYpMq2QewoZ8KCpAzxiq5EjHJJ4/SgRSHqDimkh8rHlsMD7VIJR5XLAGodjFiADmnLbOW27c5oaQrMkWaMRlT19e9NW4ABBORnigWTZAJxTjZNkkg/TFGg7MYs6q5YZ57UhuMt0PXnPepTYtgMentTvsJKgjr3FF0CViIjIBUjB6+1Rlm2FT07VdS0CrlTk9xULW5DZY7R6mhMppNFYNK3A6d/pThJsUqgBOeSeg/wAacdpcKuQDwSe9WRaRgA5LAelO9iLFAvISMtn6DGKBvxncR2NayQQBcLEWOfXGKnSGALzApP8AtNxU8w1FGII5GbAyT61esbRi5ZojIQeAema1Y4Y4wGlaNQeQFHWnNeRx4WJQPQkZNK5dooSCxuJHBClAeuOldXotlHpcJmkAaQ8jjOB9axdJSa6uAZCSg5Ixj9K1NQvQuII+g6mjcTaSsi1dagJmLs+wdqij1OO3iMm07RxnHLGssspHmTH5FOfrTI5pb+cMF2oPujsBTsZ3Zfke41Nw97Kbe36iFOpHvWnFd6ZYQhI1EQx0UZJ9zVKIwRQkjGR9939faore7hLmWO1BQdZHPX6CiwX7GoupwXB2w2s0pPQk4zTZowFaSazCD0L5NUHv769fy7GIRRgY3kYH50R2y258y7unuJT0AzgH+tJopNjob6cORa2DICcE4yTV+OLUJVL3TiFPQ4yaZHc3LL+6QkY4B4xUNxFLIA1xOST0jU1LK2LAmtocrGrXEh7KOPxqFp72RxDG8cZPO2MZI+tRGFY0AursQr2gh+8fqafHdi3XbFGlnD1LHmR/woaBMc2kLvEt7cSTHsgPX2NMnu2VPKhUEg4CJ0H1NMnaW7Q+WzRxHqzHBPvmrVpClvbgqoCgcuRSukXa5WsopIpvOkAeY9M9hUt94iislEUaie4PAVRkA/h1qpdXzXLtBZkY6SSZ6/jUMJjsxi0jEkx6zOOB9KW+4JW0LCWc17i7166MUXVYc4JHoamF8JMW2jWoEY43kYAqM6cJAJr2VpGPJBOAPwq3GiLCI0XCD04H/wBemC03Kx062DFr66ku5j/yxi4A9ianAaNSkCwWEZGDtGXP40xniXIiYMTwQOAPr60sdqSweaXaB2HA/M0h37Df7Otd/mzCW4JPLTSYH5VZtjuGLcRovQiKPJ/Oqs7RSSCK2gluWzgBQSPxJrRtoNWjjVVjgs1P945OPpSeo0yVLF5SDIJXHfLYqSXRrXbuaSKHPXJyf50yWwkkXN1qsjEdo+AKpfZNMgfMheU56vJ/SkVc0A+jaZCczRSSe/NZi32nXNyWZIFXPJK1a+2+GoUHmW8bt3AGc1A/iHQVO2PS1bsOKS0BtPdmlD4h8P22IhHGSo7R02bxPoshISyBGOpUVkDXdP35XSUAz021LJ4ms3UL/ZUajv8ALzRYL+ZpDVdGuFC+Wqn3AFV7q50sIfLhilboAD0qidS0a5ID2oj9TjFWooPD0yAqwDegOKLDvfdlRBFMwVYnj9Cp4FSzWUirmK9II/hIqK402JCWt7tkUcgA5qqJpo8gXAkx2aixN7E+buPiVRIB3HJNR3KWUy/voih9AKIbqUSAlcH1HIqe4uQ6bZLckHq2OlPUE0VYrGADNvOY8HjJ4p8w1eNP3BWZB1B6kUDTIJfnhuSrHkKT3pjyX9j1yyA8kUD2I441uM/arVoXz1A4qCWa4s5h9nJlTPTvitKLXY5ECOoJxgg1HNe6fEdyna/YAUK/YltW1GnxEiw4u1KHpwOtJbS2l64NvOVYHJBNQTn7cmDAJEHO4DkVWTS7aNi0NwY5M8g1SSsS073TNe6uhbDbNb+cOuRVCSCG+HmQALkcrnkVDLeXdqpV089faqgukkbzIWKSd1B4qokSZPNYvCcx7lI7jvVC4km27ZAGB71oxag8x8uQ846461XuVYEMyjBq15kuzRkvE6sWjfAPOKmtrkKxUgEehoeMFtwNVJQSxKgZ9arQzsX5pEZS0Zw3XAp1pdPuzITgdqzYZSHwQB/WrBLnBXH0p2QGjcm3uI/kUA/zrPS4lRzGe1MJdQG3fhSSMWG4HBFAXZI7MDyeDULLkn5vwpplZ1wSMj9aEYhSzcelIaGSZjBIbJqPzioyTn2p4y+SBikEQfJIwM0AJ54bjnNBuGBAOAPekaMoQFA96ikEh6gY7UCLYIdeSM1DIPeoo8/xEj6VK0QKgg5oGNRyjD0qyr+YoOeKqEYHTNLG5wAO3SgC38wPBqzaSFnwckA9BVWFtwwTUsDNFL8rAE8ZNDBbmhIMtzGwJ6VG6GNS0vB9CakJlK5Rtx6k1WYtI2HH40iicXrhDHGAinqQOTSKxAyMHPHPNEP2cqfNlCAcYAyTSM6b8o2Ix0yME0MBpBclmwPoMVEThyevHFSSOHPOce1RHAGQaEDY4k9cUmRwSozTM5bPPFGw5zu4FAhTgc4z7CnsvGcfSoScMcd6cGAYbuRQGo4HngcVLjK4PWoz1PoalAOMgZ75oAYF554zxTuOgP5UmcnoR+FOUIMFm/KgCpcHDY25OefeoWAK5yM+lXLpQ6EgYB71UClgQo5xgGqRJXKsTxgDuD3qKRlUkdT1I9KfNGR8uSSOOtVypGSeCOp9aRTRNDNhh6Z/OrpCFNw5OKzEOG47Vftn3JtJ5oaJKzyMG9AOg9aGlYjhT0p80QEpLttU9D61XmkjHyo+aVhkglbGMZ44NIHYNyxHtUYkiRCdxJNNWWInL5JHTFOwrkskjHGSQB0A707zGK4BwKrmZS3CnGaVp1K4VSD60WC5KpIPByO+abISWGeT7UxbjaPu8n1pomYMWwD7UWC5MRjk5z6UoBI+6QPWoHuZGxkAemBQbiXbt3YHcCnYBxILYAJPtUhIABK81WEjDBU4NIWcnlqLAW9rbQzKQKagLNngCq5eQ8FieOlJlscE0WDUsMwLbQR6fSlZvLTG4GqxBGcCgKxxxRYNS5bOoB3MBnoKncZGccVmhGDAgZrRiyyfMCDipasUrogkXjpj2poOBippE4OOvUVCQe44oRTCEEknvTmByPaiDhyBUjjIzQ9xpaFdyAD3qETMvOATmp2QsdoPJpV0+U4Jxj6007ENXZW81i2SPwpTPKVwSMVbGnksAWGe9POnBAMsD7U7oXKUhcSjgNj6UwuxO4kk+tacemxsuSxBp32CIEAnpS5kNRMpndurE0AkgZ49q1/sEI9etP8AsMGAQDxRzofKYeCfWnbDjoc963FtYFHCDNHkRbsBBg0uYOVGH5bHPB/KlMTeh59q3BEg4Cjj2pwVcAbRz7Uc4WRhCB/THpxS/Z5SQQhxWxJhWGFFOBG0cYo5wsieZDG4kTgenrVyEia3ywB4qKOCSeEBFLkcYAyaWPTtQLiIQuvpkYBrNyS3JUW1chkjwxCfpToY2EgLA89q14dDlhjL3TbSOQB3rOkaON2yxAB4BpKSb0Y7WFa3Ibeo59q2NEthHILq7hLovITHU0aNpl1qTo9uqMg6liBiunudFMcAE97HDjgqCOazqTadkN+6jY0fXLa4iKyBbfZwFJA4qXU9dhsoDJFC07DkBRwfxrgrsQQMRHLI5XuOBXSeHddspbbyL5Qm1eGfoRWCm09dTPR6tmRfRy67MLzUXEKKSY4gOQPeprHxBb6PC0KvGYx0BPNU/E+t6cZyumISQMF8nBPsK4918xy8nJJ6mtfZtu7ehDfNotj0O38cPy00AkiJwAOtbcfiSG+smaCPBI4U155GALJMqCcc1c0e4Mcm5pjGBzxROlZXQ07aHQy6jemNmuHcjGQOgFR2uoXMieVGhIPU4qtc6zFckQKu5AOvQZ9amtNaFgg2wFz0yRXLKKejRdtdC9lrdxLJGQQM5I4FZOp+IBqtyLeFjsj4dzwB9K0x9o1dScOFbqAOlV38LaZHEzXM8kJ67QcE0oWjpYFC7uxYdWaVVhtJiMDBf1xWTrTXs2IYzNOW+8QOB+PpVeLTdTF28WkgmEH5S3XFXDpPiGNCl35iRHqQQM/jWkYNSuUtFcj0w2Gi258myN7esMkAZAP9K5jxDqd3dXv+k2CWoJyFC8n8a6rTFbR5CDuy5zk960U0uLX7lWnKRxpySRk/hW3tlC7kSndnmMMS3cohWJt7HCgDk1pX3g/VtPshdSxgIecdwK72/wDDsEd1DLpNo000ZGXAAH51d1maUaT5d3EY3Axgj+tZvETbTitGbuyR4+EjQFmckjsBTHIJJHHvVm5iBuJCowC3TNVpUCJ2zXctRNaEqXIRQI5Gz6E8U4X5JK3EKyDpkcGqUSgvycVZW1llYCIGRj2UZNOTS3JUW9iUDT5gcExk9KQ2BxmORHA6c4NQS21xbttngeM+hGKjBx0YgA4NJTT2YOLW5IYZYycL82enXPtVxLa4OwtbsSxyABziqsN1JbSrKmCVOQDyM1uab4wktbjzL21SXjHygDNTOUkrpAtNyhcxxRypE0TJIcHB4qvekBVycYrZ1rWtL1dBMy+TMBgADkVW8P2cGq3W28JaOM4wOM+lJTfLdjTTRigF+EXcR6CjB4boCK9A1LwskFk89rFHawjJMkhxXnucOy5BwTyOhFXTmpq5m7dCaNyGAPSpiBIvBBFQIuec1IDtABOO9aNWKjd6CBCD0AI7UmB3PGa19N0PUdaYCztXcHgvjAH4muw0v4XgMJdUugR1McY/mahzS3Zr7NvfQ86RWZtqgk9gBnNbem+HtVvkAgsJSD3IwPzNesWHh/RdKAFvZxKR0YjJPvk1omeMABCMnpgVnKquhcYxj5nndl8MrmZQb66SMHnYgyR+NdPpXgjSdLiKmM3BPUyc1uGbHWUDueKBOr/KJQS3TtWTqNlczGQWdtagCC2hiUdwAKnJIGRs9hQUJGSAR9aglERGNrE+x6UuZvqTdvclMZzuJOfrQEJOWyPbNQeXh1VZzuPY8gVKz3EagKBIfap8wbew8kAAg47CoirK5b5XNIZg/wAkg2tTZIJl2tE27B45obuCT6j1mbo52ntxTizhSzMCO2BUTT7RmaPJHGR2oA875o2zxnHpQOw7zQzBnTB6D2pSzMMRyE561BJNIqgMAFHLHufamqWlIkTMJI4HcilcdkTvJHHgHggdM9ai89CNqyeWTxknqaY8g3YlGSOd3b8abMIXIS4XO7oR296LjsTeYwc+YgkAHJU8D6+tSxgqpkVgwI/CqJjmslDRt5sHHy9c+9KCsn7+GQlx1Q9B+FMLF8eRIoDKAT2qJ4FDbrY4I5OOmKrpNHdHacrKOo6CnSXkenoAw9ie1AWJY7v5ysyncTgHtUzPGRjcORye1QmaK5jEigMhHGPWoCCjHkY6he5pBy3LICD7ygDqD61KQcArznsO1U1nAYKeQ3Uk9PpUju0OGQtID0x3oBondyW2K2Md+1IXP3SNw9cVET5gyhXnr6CoxIdwQkkE9+MUg5SwEWVMowB9M0xQwyrN+VRTQyBgYmwOuRUiSAptYZk7+1Fw5QYzwjKSBh2B61Il4SMMcMOoNISAB5eM96gOGcDYSxPXFO47Jl+OYFcsRz0BpHWCZSGiDjvkCqkiOEwxyMcmljaQIAOF7E9TTUmiXF9CKfw9ot0SZLKLJ6kLis9vBXh4tu8kgegatOa8FtgzLlO59BU8clrcIGiw2RxWiqMm8kZJ8EaGUwkJXPcMaqXHgCyZMW07xntnmt4PhicYA6knAFSC4QqXViQO9PnYczRwVz8OdQjBFtcxuD/e4rNk8D69EN3ko5HZWzmvUPteCFXkmlaZlUfNknnGKfOO/dHkreE/ETg/6A9SweD/ABAHDG0IB7E16mt6xbaE6DJJ6ClN/GSQoJPrjjNPnuK67Hll74P11lEgtTkDoDWTJoWrcrLZTbhxwhxXtMd1knevA74qQShm+XBB6AdaFNLcd4voeCnTb2EkSW02B6qeKiZcffVh7EEV75JtC/PED7ECqcmnadcNuksIXbPdRT9ohcsWeFxvhznIA9RTmIZhgjFe3nRtIdSG0yEk9QEFVZPB3h2QGRrNVz2BxinzphywPFpkhAByAarmFSvykGvZLjwH4cuMKEZCf7rVAPhjoK5PmTD/AIEP8Kamg5IvZnkIt2PYfWtG1Amg2t1Awa9O/wCFeaCg2rLNnsd2f6VQufhmgbzLO9IPoRwaHJPqNU13PMLi2a2kII4PINKjsYwf0ru73wDrAj2qkcxHQg1lXHgfWoQM2TZx/DzTuiXS7HKNJL9BTd0uPvHB6ita50XUYSVe0kBHcqcVCIZYQDLE3HX5TTsL2b7FAF93IJH0qQIQ2cEZ4q/FJBI3zIQfcVNJFFImVIB7YpaicUjLltnKhlycdRUDRsWA55/StmAgKY3XkdSR1qsI/LuiSuUboT0FFxWRTitph82MD19qJbYgZwQPatdV3dASDxgUyW33524AovqPQzo9PaQZUinDT23EKTx6VIrSW0hAzgnmrq7ZFyrcjr60NsV0uhSS0ZcIWz7k1Bcw+SwA7mtQDOQeoHU96z77IcDdn0NCd2DZUClhgDvmlAwcHvUtuWQklQVJ9M1dKRXCAgY9qbYjNUgMT6c9KspNDtAKYPqOlOayOcqce1V3hdOGXmhtMLdi7CIHBAxk96lCrGDlc+/pWSCU5UkGrEd7KFw2GHvSsK76gMi7O3kZ9KtoQeRgMO1VbaZRMTIMZPGe1WpIxuDxkHPYd6GK4oAYnjB7UoJPyscHtTEfPU8injDLn+IelKwXA4GFPQ0cryOlBGMqR+NAJHDdKLDFxtJYc56io5kWZCcYOOKcQV+YcijByGUZz1AosFzOkjZDyMY6062nK/KwJBPQVpSWySAl5ADjkDrVV5BbHbbxAH++Rk07lNJ6lhbeXaJANqY5JqeG3gCmQzqDjqef0rMju5WciaRmB7E8flU3Bwy9O4oJvYtGSAvkMJABwDwKsQ3NqozIhDngYAAArMZckMuc+gq3bafPcoXlZIUBxlzjP0oFqbunyrDAXU5JzzVOWQyzklifU0+MLb2xAYEAYDDgGqAdiSQeTVIl6lpna7mCAkIO/atS3ZUXy414H3m9ay41ICqpwW9K1UFrbW4WU5LdgeaAHpbnUpwGGy3jOMZwCfer5+wRuFCiZxwFHCrVIRrNEAJSkY5Cg04RwwoW8wBRySOtAXL0lyAmDgKO3RRVYaxGSViCFQeXYYA+lYc129/NtBIt1OAB3qeTZCgeXHA+SMdvrUtBd9TSk1SeRSVbyY+hkPf6Cqgu2OTHIIE7yty7fQVRM0ssgDDzJMZVOyD3q5a2+G8yRgX6gsMkfQUWKSbGBJJJQYAyBjzJJy7fQVqQWlvapvnPnTAcLnJz7mpIbaScYUFPU9z+PaoJZLbTHIUG6ujwEXkD61LfY0jEsLyTd3zBY15SIdB+HeoZprrVV4HkWucADq30oitZ7uQT3hDuOkIOFQe9aaWwRN0rgYHU8AfSs27miVtzOh06MId42Rj+Ac5+tSiNYhvYLCgHDN1H0FNudWjjfyLCLz5c8uegqsLSW8YGeRriUn7i8KPqaq5Ld9iYX4kci1iNwx/iPQUySF7ni8uySOkMAz+tOlmt7BPLupwigcRQ/wBTS2015exk6baC3h7yycZ/E0CSuOEbQoBEsdqP7znLYoS+0yBx5hkv5j0HYH2FQx2djHPuvbia9mPSOHOPpmtB5p7ZA1lp0FkMcPIBn60DS7gbzW5kxY6eLdD0JAAFV5YZ4cvqGrxhzzsQ5IqWO2vtSXzLrUZAgPRAR+VWBpukWoAW2M0h6vI3ekCtYxo5LWaQ5ubmc9wBgGtGKDTggaW2kPPQkkmriiCHiP7NCPXgkU0X2mgETaoFPQbE60biul1I4ZbOMkxaLv8AQkdacl86tiPRogc+gqZLzSHUBtRkb6nAqpeS2jALaXCZ9SxoRXMuhMdSv05XSoR6cCqj6peu5H9lxk/QU03McSBXuEZs9A1RFpJTujlwM9mppE3HSXkzriXSFA6HAqBDpBYh7d4nJ5IyMVcK3YjxFOSccAiqklzfQMfPtUlGeoFSVcU21q/FpeEE9iaim0+fZyA+f4lpDcWVycSReQx7jjFOitpY5N9reGRfQnIpoL6mVNNc2D4RjjrgirFtrchx5xPHUGtSUGVAJoASO+M5qtLZ28gwUVSfbFGjBpX0JFuYbkBkIRs5BpDLdq+1j5sZ71nXGk3EPzwSbx6CoIdTubZzHKNuDznvT5RNs0p7WCQFlG0nr61mNYSiQurbwD0PWtWG+t5x+8Xn1FWBHCykwSAN6GkmGjRmWmqvZnymhK+mRV43VhfLiTAf1HFVbmYA+VPEpJPDCs+SwIJeJsDOcCqtfUm/YvSWjRKWguAwPYnOKzJCol5UK3qO9RyXLRnZyMU6MrMMMR7GrSM22xRNGjHcTkHtQ8zyqfmGOxJ6VXmtzGxJfIzUAkMbAAZFVYl6FoAn7x5z+dQTIB0IOaUuW5BwB6VGRnAz+dMRXkAB3Yye1PiuGK4HanMoIIqvnDgY6nmgRbEhbgAZphRgw3HigZB4BxT3GVHrQCImwOnJ9RSqCzAN0p8YAyW5puSXwOlAxSQOB2oBA4AyKdJsUAYyfrURPTJwD1oGNJzk449ajY7QB1p5Yu21Rx60ptsjluT+VOwitu2tjPSp45QcDGKDZ9OT9aiNtOp3IcjP40WAlaMnlWFQHcj/AOeKFkZG2yAipw0b4BHHtQIakm1gc1Z3AkEc1XkgAGV706B8HDDp0oGaUTMADkgY5ApxfcehNMjkIQ5X6U+NbiUny4iQO+KljRE4y2Tge1KIyRuHIpxVtx3LyOtAGAPmwCelFxtDcjOAQPrViO3tmTc9zhz0QCogsY+9kj25NI5ttuVRsnpntQCHGHa2R8w9uaZkBssCMdjQl1LCcxAA+4zSyXs0jAS7SPQLigegxxgkg1GrAHBHA705nQk4yDUfOcihEsnQq3PORUsbNyuOPWoQVCgdzT1diNvYelAEhx0GDj3ppIUdsn1qREUruJ70xio5AycelAEEshKlSQB7U0SA/KAMfTrSydc/0oiKliFAJ96pElK5iIJPOD/OqTjk8Y9q3LuElMkgnHasaSMhiQevagrcgyR2xVm1l2uP51XYYHNEZIYEdQaZLNG7jM8YGMgHINZzQSAnCEkdeK27KRTHhgOafIAGyFH0qW2tio26mB9nkzyp59qeLOYgnYRmtvA2n5Rn6Uik4x+VTzMdkY4sZjxtpfsMoPzD9a1jkE+9IR+dLmY7IzRp0pGTjkU4aY7YywHvWiMkUL1waOZhoZ39nkNgsKeNMX+/j1q5IO4pwIKjp0pXYXRS/sxf7340senxFsMSatAgfxD8TSGRA3Ljn3p3YXRGNPtwccnFKbOBRgLmpTLFj/WqD9aYbmADHmj86V2F0NW2g6bPzpwhiDH5Bj3pguoASTIMUjX1vnhiT7Cn7wXJniUr8qgcdhUYTI4HIHNMbUrcLtBY+mBUQv4lJO1iKLMTY+RSc54GM1E4G3PtUqzLMpKgjtzUUinkUId7kUYw3FOMmWAx17+1NA4zRHy/IqgBhh8+lX4yTGOOSKpTZC5HOKhF7OowGA7UWuS3Y1MEEH0NOkGRk1j/AGqc8+YaDcTN1kP0o5RJmzCMr/jQcBuoz61i+bIRkSEAe9BdjzuJz70co7s2iVAyWAx70edGF5kGPc1h4J6kn8aQ9sngUuULs2vtNupwZRxzTTe2w580Z9qyMAHOM+9IBgg4p8qDU1/7QtxnkkimnULdQMZP4Vl4yc7SfpRtbqAfyo5EGpfkv43OVB/GmnUht+WM8epqkVI/hIpApIwoJNHKg1O90WC/0e8WUQmZQRuGM8V6javZarZiVYlBI6FcEGqGmaUoyGbr/s81JqWlPFAzwXnknqccVyTTmU5JWRk3emedcPGCGYfwjk4rA8RaTd21tuTTCIv4pNuSKuW2q3OmXb7Z1kJ4LkZP51euJdV1+3Nul2UQjnAAzUU0oy1JbujnPDWn7ZvNW6dY+uwHGa19TEZfczEgDgE0WXhi+08lYp0JPUk8iory2uI5xbyESE9WHApST5m+hE3dpDLYtN92IuMdcZqO88uFfLaMhj1JGAK6DS7YwWxjgZfNPcjvXO+JHuLFTHNIHlc4yB2rWjBbkTVtEYN2FJIQccc1VK4UA8kU+OQKSDkgevenOwcfKp5rZhFFu3uwbfyyenc1PZRyXFx5UQJdjgAdxWYkZ3jGea0bSRophIhIkHQjqTUTbSZaSudH/YUtpbBp4ihI6nmrOnRyorKLYSHqCe1QzeJ9TttP2SxLJxgZGSR71z1h4i1BLrzBKVTPK9vpWEbyTdh31sjqF8S32jztHdRIIycjjHH1qSS6XxKRLbqC4GQB1rN1B/7dtwojJcYyQKu6TqZ0KIQS6aQmOSnBPvzU9bpFWVrtlXzriwuym4xupwRmrATVr90laaRkU5wc4P4VM2u+Gprg3MtpOZe4YZB/Wrema0uq35hRDa24HC8ZP+FU7XuSkjI1hyYVDj5gew6U7S7hmKwo4i3fedjwBXUixso70R/ZkZGGSznOPzou/DlhcwkQxiGRv+WgGSB9KHFTVmVZJaGbdeJNM0pEt4tQVpM4IQZJPv2rA1jXrS+jAM8kzjOABgfjVfX/AAJcWW+6jvVmUDIDDB/SuZsy8bujcEHnIxWsKcYrQSi29WQXCjczHA5zis6cqRgHNXtRBIOM89TWTnHGTXSjV9ixp9oL658kyCMYzk13fhLTF0e/JdkmV8EZHIrhdPtjd3AjVyhHQjrmu70rRL61jEtxeHAGVQcn864sU21ZME2jsbyysL5s3FsjA9MgVw2u+GLFLomIeWD0Ve1dnYJd3FsZHIAA4JPNc9qdvI8rGSYbiegPNcGHjWUrX0JdRo4+XwzccmFgw9CKz5tKvLc/NESO+K7Vo57aMEyYHYGt7SLbTrm1P9oIioBySfvfWvTUmtGJTT3PIihGQyYI6gjipIp5bZxJBIUYHOQeleoatD4PlYQJBtPQvGOB/jUM/wAOtLv7EXGmXTM5GRk5BPpWvMtmVeD2Zwkmv6jd4F9M1yijARjx+VammT+Fbnauo2skTHqwPA/KrX/CutbLhUjGCcEk4AHrXV6H8OLCx2T6iRdTDnaRhAf60m4rYuNNb3OVuPClpqUqDw1HcOpPzPKMIB6gmui0nwDp2mlZ9Vm+0zcERD7oP9a7MRRRxCNMJGOAqDAA/CmgAEmNOD3IyTWTqtqxsklsR28qxQhLaz8qMcAAAfpUhmuCSDGg9MmnDMjZcMAOvOKaIQ7EhScnqTWTbe4XQAXR6eWSegA6U4m5jTJiVzngDtUip5a4UYOOtJ5cmSVkIJ65oJbGGWTHz23B600i0kwXTyzjjtiobjUp7PBmhLIOrAdKhTXNPuR+8Ugk4AI5NOwFkWsqITDcFgegpZJpbWIF0ye5HNHlpKm+1lAPbBqEX722Y7qMyAHllGR+NCaHYntpLadCVcFj1OcEUkiNbLuhYnJ4X1qIxWV2DJGwDkYBXjFUJ7iXSW3XLGRWOAT1Ao3Cxp/aIXwlyAsjccU14bmBv3UhKH9KrxzWmpRbklUE9Dmq0l3c2EgjBMkfc9admCszRM0TkKSSQOnqaqzSbGxbuR6n+lTxtbX8e6EgtjJHTFRM6yOUchWXgEDANIuwsN6jMftGFboF65p9xGxXzI85J4GegqGSxMnJOX6g+lSRSNbELcsZCxwAB0pisVxqIkU2soAboTipDF5PBO8OMZ64FLd2iyfvY4wMDI9SaitrxUxayqTKe57UWGKk0umkufniY4weo+lLPbvGwvIGJ3HJQdxVCeae2v8Ay5Pnhxknsop9tq8rXZaGItbngD+tOzEi1JE16onh/dyAcgDBHtVqIQXtt5U6AuBznt70wR7nNxBJkEfMFHA9RUJO1PtMQJI5IJxmkOxKkKWC7oQQi54J60+KYTkyIQh78c0QzC8jEmAWHVOwpkiCMmUjLE42joaGrgiVRE6lmPzdgepqK1uGjYwycKTwTxUMcyCfzWbcRwB2FOuAsw8wt82cgDtSswbROx+xybiMxnuf8KVisx3pjkdarW8xuozAx5HAbqTSW8csE5Eakovc0WGXIZsMYnPOM5JpkgEI8zdnJ6DvUE0f2lvMBJdTkgcAVZaI3dqYwwRsfiKQ2iMzAASo29j/AAiphd70JVDnuSMAVjafbXNhqTRySB0PU1p3j7ABGQU6nNNoS8x4lYKNxyCeAaUSgvkEuPXsPpVeB1IJkYgHjJ6mmPcFHwqkAdBiiw7Fu4giuojE44PQk8mseJbrTLoIuTGx6dwKvw3StIEGS3pjmrbDfjeAHAwARzihOxLSe424HmIqkkAjOf8AGovNSNQIySB1z/OphiP9253IecmnJFFIxdTgngcYouHKhschK71XAA5z1NSRyeYcMO3X1qLyyhIDEnsccD6VnO1zazkqxCHlmPpVIlqxsNKsa4kXAI6DqajDxPzuCZHAPQVBHe29xypLYGAO5NRTwyE7nUoAenU09tyUr7F5GbopLjqTjH4U17hYwSgCe/cn6VFaTOV+6cDIyTkmp0MTt8yAuO2OtJsdhsV6hGJGySep6U50EoJjODngA9agvrYzR/ugFA65qnbzTwkBSXXJ4Ip2vsLZl8ySwriRDg9weRUU0HmIAJSAOTg4NTQu0xDSnOOnbFE4KEMEz/tDvSTsVZNFaOOe3O5QGjHcHrVuG5juAQy7f61FDIGyHYJjsTwaQugcRxnk9gOKbYrJE58sOAo59TTZJyHEYJB/So3UxqCGHHUt2qFbtUwGG8Z6mkDRcaS4VThiRjqBTYNSUnyywyOuepqMTxlQfO3bjwB2phsbeRs52k85zT1Hoy7I8ZPzRq49MA01orGQbXtYyCO6A1ReGS0G9JNy+jf0qSC+WVQAhBJx83B/CnzMm7Em8NaHdqd1hECR1UYP6VkyfDfRXcsrzRk9AGGBWws0iNnIBJ7dhTZJZXckuSAeQP6U1NjuzmLz4YqT/ol8VH+2P8Kpf8K2volObiGQd+vH0ruVuZfK/dqWx1z1qOPUJRJtlTaD0JNV7RhzO2x5nceFdasGO20dwDn5Bms+S0uo2Ikt5FI6gqa9qS4BXhlb2BpkixEEvEhz14yaOdBaLPEXtGmBGNp9+Kp4a2kKjknqa9nn0nTLxiJ7JcevQ/pWbefDvRr1S0MrwE9MEED86pSTE4rozzUYkTj0rMu0YSAcfnXc3nw91C0Yi0kE6joTwTWFqHhLW4Dueycj1AzVJolwZk2QBQqQDjg5prxvCxdeV7irkNq9sjJPG6kDoVOc/WhwHXb2PWmyXF9URxSiRAVPPensiyDBHHYVTaNopA8eSvpU8cyyY7H0pbEvQja0Vj6Hpmqs1s0OSRketaeQ2ARz61WvH/c7W796abC5nAZ+bvT1kePAVjke9TwhRgSAYPr2p0lmBgqSQTkcU7oViH7QTyRgnAJFW4ZlkUZODVM27AEgE0wblJ6gj1o0CxqFgeCcn1pOMbTWek0i85z9asrdLICG4PalYWpOcqMN3poBT5lbikWVTkMQfQ0Z29ehpDDGMOvPc+9EgWZPl4akyAdwOfUChdzMTGCT6UwTaKcsRQ5HUGljm8ttpGR3q8YkdcyyLG2OQTkmqskdopwFklPoOAaLjdmtC9bNOU3QBFTPLEZNSkgsMjzDnhic4+gqnALrgfZ5BD6DrU7NFDgrDIOeR1Jo6itYuXMhMQAP4VEmA4xTJJfMwNu3jgHrT44pCpY8KKZBPHMBcBR0A6mrhjjncMz/AEFZNtKHcjnrwatFygGASfQUAau6NQATkDqB/Kq0mL+cW6ZSIHk+tRQ3Dqn3QCeMmp4fLjiMucHuc9aYWJb66tNMgEUEQMmMDHb3rMtoLi7nDNlpm/JR61Bg3NyZ2BIBwo9a14rkafbBYxmeTv3FIZMwg09BbwqJLpsZOM4+tW4U+zQGeRwDj5nbt7CqFsgtkM0xG48lieT7VAFm1q7HmybLSPkgcA0Mauy1/aV7qsptrE+XCD88x7+1aNnZRWw2qT5h6ueWP+ApLeeNFNvp0Cxwxj5pmHA9ceppEv1Te0eTGOC56ufasmax0L8rxWNsZCwHseprKM11qhO4tHbg8erfSmi3ub6X7RdgiMf6uP29TTp9QS2G0AySkYCgdKSQ27vUbIY7NArYjj7+p/xpqaleXamOwjEUQ4MhGBToNKlu3FxqLYHUR5wB9a0ALW2X95Iuwfw9B+AoY0lfUoW1pFEwcQG7uD1dx8oPtW9FpweJZdRuSFAyIgcKB6VkSa9JKwi02yLEcByMAVm351K6Ytd3Soc8IDk5+goSbBu2x0j6pptkxFv5caqMZAGT+NY994pt1fMMAncfxOc1kJoWo3nLyiOM9Gbj64FXrbwvBGBtMtwR1OMCqSSIak9yhca9qVy+GmKJ2SMYH6U5b2+mBWOKVz0JIrcFnJbsI7e3hQ9yRk1NNpRWEtdaj5SkZIBAzRdCUV3MCLT9TuiVLpGT/fcZFTf8Ihckb59TgQdTg5qyttocbHzLtj7hjk0ko0Arua4mIzjG4809th6ditDo9nE5WbUwFHUjrTpIPD8LBTqExPcgVBJJoIOFWY/U0saaTLlltJW+nNOwr9mW49P8OTqGbUJBnp61MmlaGDiLV2Uj3qlHHoZUgxTRn6Gq8mj2sjk29ztzzhu1CQm30ZrjSpwd1lqxYdtxoeTWrRgJFS4jHUgVlizubRAFn3AehoXXbmxwrEvj1pWHey1NHzrTUMpPD5L9MkYqrLYz2BMlvJvX0BqeHV7LUkxOojbpwOamjtpEG63feh7Gps0UmmZ6a1IfkkJBHHIqxHcySH5hvHY+lR3kEcrYli2OehFZ8kd9aKWQ5TPagGrbGuI542LxSdOqk8VBcBbzMUsQV/UVVsdV3NtYEN71ryQCaHeWAOMjBpiTuYn2S8sHLwoZE9+1Au/tR2qTG54J6VZaW7t8jfuQ9Qev4VUa1Mx8yI4Y9apITJBFKCBO28Dv3qQEwgsrfKe3eqiTTWjYnBZD0NOd/NcSqAIyOQDTFsOnjiuckNk/SqTxtE+0ZHrmrbkbQYgR7+tVZJxI2Dw3pQhMYZFKhWJJPTNQsAnHc1YERkGcc46ntVUAhiHPIPBqkyGOjUFsM2BTpAoYbW4qHdg8GkLY5bmmIUkgnI+lRup+8CMntUmSQPamnaRjPI6UCQkcxxtBBI6ip4yQAT+VVoztcggAkcmpQxJ9KAHMSTgDnNGNq+hPepCQoz1NRkKw3E0DIyPm5/OgoSNzHA7CgDe+Owp78rgDPsKAHDCpkAACofteW2xoZCeOBxTxCrKDLIQP7o71KHiiXEQCj2HJqhESw30h3HZGOwJpwhuUyQ6k0eZcSfdQgep4pTHcddyDv1oC4yRX/wCWkYbPcCqskezDLxntV/NwnVlcegpC0b/K6YJPp1oAqQ3AKjf16YpSRvDA8Zp0kAVyyr1qPBBGeBSGX43JHzDI7VIZpiAokIA7A4qK3YbPU1KetSxolEnAyMmjDnJ2DHqTwKYBgc08EFep6dKQyMk7shhk9fShowFyZFB7ClYMBuVRgnvSCMOpbbyOpJpoCHBJNPEmwZwDz3oKqSQXxg/nTSEz94496GAGRXJ3Jj6UBC3Rh/WmsyggLn8fWmllI6fjQguTFSgGSPpmlRmAJx+FV4zvfHHPc1aO1MKCT9KAHIXIPA/HtUyAuuABzzVcOd3tUgdQCASCeuKBMbJFgkE59c1GsKkZGQRzSmZi2NoAx1PeiNwWJLYPoapXJZIgLoVOScdTWVcwlX46GtpCWIGcZqve2wZSAefpSY0YDKR75pvT6ipZPlYrzwcCoiCRnvVAy9ZyEHG7ryK0JJgEz1yM1iwSFZR3rTU+YmOvtUtCWhA+obTgKGP1qP8AtOUdEFFxZSGTMaYB60wWFxnoB+NKyLsB1Gc88D6CkN9OQBuAFSLp02OQBn3pRpkhPLDNGg+Ug+13HQSEA00zzf8APU1a/sxlOC4pw0zuZPwovELFIyyt96Qn6mkLuQPnP51orpQI5kOKadPiDAMT15oukFjOJOQCx/Ogj3/WtVtNhCZyTxms54/3pAUkA9qaaZLRFRgYzjNX7cWZADggnjmra21ocEAEd8Gk2kOyMXHfFLg5xitpoIRjEYwOacscewkRjHbijmHZGHhuyn8qXy35IQ4rcQKGA2AfhRMoQZCjH0o5wsjKtllVxhWAPXPrVqQcHjBq0DuTionUnrUt3YJFPB547VGMq+fSp3BDVC4wxpgMnlyNuOtV1Ukn61LJkEcd6ltY1lfB4GeKtaIh6saloz4IYVMNNY4y4FSvZBcmNiDTVknhGNpYe9S2xpWEGnDdgucVKdMiHVzn2pEu1LgOCp6nNWwyugIbPoKTbKTsQLp1v1Yn6Uq2NtkAqanHORSgAGpuwuRG1gBHyAj0pxt4AP8AVjpTyeaOoo5mMYIogOEA/Cl2RjogH4UtJn3zRcLlO/RdoAABNV4o54wCgBqxe4IBqWAjZg+lUnoJs95LXkltug8vcRwRXAa7qWpC6a1uJSDnpnith7fWNKtzLJdBYhyQGAzXK38jX1wZmYse5J61hBdzBu71LNnpt1Mu5E8wnrg5rb0rRtX8zKxSRop5BOM1m6PqraUwk2EjHIJ4NXrrxxqVxlbOKNBnrjJxUSV3axfOkti1eX32FXYxyb1yME5AP1rnV1AG6aeXzJZD0UdKfd6vLMhF0C5JycHAzUEOuf2dIjQwRMxPAIyaOWxMEr3ZuaYmoX8haK0mQAZBIwK5vxClwmryW9xIzMnOCeldzaeImvbIG7u0sQR94Dn6CuU1q00XzDLZ6hNcTu2SX6H8a0pWVxySbVjm36YUc46DvUkZKgKR75NajaFfi2+0JbkqBnPtWeIlSYPdMUAOSCMfpWr12JtZ6ksAflvKcICPnK8fnVkqY5BInXOQabe+IJNQCW8GIrUEfKoxux3NW0jM1uPLXPHGetR5Mp+Q6a6m+zYkkBJ4HHNOGmyi2DjyQp5PIz9azp7RllHmhiPQAnFRztbgoyMQAeck1mrp2QbI6WHXYtHsfJso1eZhzIwyQay5NVurhy9xIWJOfrUK2xkTeDkD0pVtZXHyox46gE1ooomzZBNeusgJACg9AKtWmuhLuNkiIRTyQeTWZdsQpUggjsaseHZYYtSjaTByQBuGQPc1nUppq5pE9LtriLUdOS6RwpUdHOOR2qiNd1SRzsWFUQ4wBkmp7ixsbqDfNq+VHJEWAAPoATWNpWqW9rqLiAGWBSRucYJrBpqNxO19TeOoXGowFF0wnAwzuQAPfmuG1eBIbpkjiBJOWcHIrq9T8WWclu0MRZZCONtchdXDSxE8AnPIHNOlJplRavoc/qsgAKr0zWMc5JB/CtTUBzk9qzCMsSO/eu9bGrNbwzHbnUfNnmESKQTnqfpXe3F3HcxgWpKxjq5PavOdLjDznHQHJrdN3NHEYlc7T6Vz1Kam9TGba0LcmtNDfiKC4lkhB+bOQM/1rdhubGQCaSTJHOewrjlUHHueeetXJpJIrcLHgDvz2ocWlZEWurmtq+p2V0yw2pJkHcdKtG1uWsFEkikED5R1/Gua02MG7UEbQTycZrtrCzIYGI+cCehqZu1i4xvocvcoqOEHUE5x612PhG1vlt8jMMOc4I6/Stiy0Ozhj3S2sbSk55GcVdYkEJuCAcAKKmU1JG8YKKJZJCGy0gRR3J5NVmu7WNiWlMme3YU8ww7cshc9TzTljg28RIPY4qS1Ygk1SCOIt5ZwPbioU1pJGxHEzEdgKsusDoUZARnkAUiRQQklQEJPGBzQy0kI9/tTMkDflUf2q0mUMZ9hPYnFWCSpAwHc9vQVSuIbG4nzKmwrwCOAamw7K5ZMU/l5hnyT0HXimie7t0PmRhgO46mq72U8IM1nOSCOFJ4NVzrzQyeVeQlccH3/ABp2YrGjDqNrcgq7AHoQ3c0sun2c67/KXp1AxVC4s7XU0MkDASEdQcYqqLq+0xis2XiGACOad2O3Ykmsbi2cvbsUBOQgPGKcupvJGYbmMgdC4HWtCHUra+jKxMM4wQfX0qFrWREO5QQeMdwKFbqHqZRiktZvOtGBTqVJ4NaINtq8BinGZSMYPaiGyQZ8pjknoTwKkOmND++i/wBYOcj+VVoGhz8vh++spSLZiYgenetrTVWOAx3ZAc8YPap7fVQZTBdDy3HQngVNd28MsRbg/wC1nnHtTbuJJIoyac1uxuLJiBjkA/eqe3WK5wHAEy8kAdKyDr/2G7WB3Dxg4Az0rSuHa5iW6shjvgdTUtMaY7z5I7gxuCEH8XqanUkKXK7ieh6k1DDJHeR+VdERyj+EHBqiuqnSrkw3LAxHhCTQkx3S3NGGYRuI5CcnnntTrmwjuCZkYCUjhgegqkZo8llbeZeeOgpBILSbbJKdhOcA9T9aNUCZIt3EVe0lhGSMbyOD70WttFpihCy7ZOmeuKkvLSKSEXBkORyFX+VQ2zxX8RhkfEw4x3Ap3DQWeYWkwERxA/3wO1LcpGVSYMBDjIQHr7mqjyRxK1rKcoM49TVWzuTGzwTHEZPy+v0osFyeaSS0cSxSYRyMgdcVcaZJFBWTCnuOSKpmWIgxyDGeg9BVSK5EW6BeFHI9TRZiuWtQEdtZl1bHcc9TWPoGrCS4YXc+Y1PIz1rat7izuI/LnTzD0wTWPe6PbPqIkU+TEOCE71aStqZu7d0dDPdxRhJLVQq+o7ip57twiSRqQh68VTigtI7cRxKXYDgk5xTre7Lo8DkEjoAOKmxqnoWPPIw0ak56nHFSRtBGxZpcE9eaowah5T/Z5QOTwT/KpZRAwLSLluwHb3qWhponlltozmMkgn7w5qKQiEiRgWBOQCelMEsL2pRRkj9Khj865iMbMBj06miwXJjMxIdIs+wqXMssZzgEDqaz2mnt8RAZz146U6K5cONzAgc8niiwXMx9YGn6nh2MeeA2Oora8yWRluYgXB5znJIqLVbG11a2AVAWHO4DofaotLW70tTE6koehbtVNJ7C1ua8Uy7AWQkHqCOhpJLgx/ONvmE459PYVWN6yyhSQVPBAHSpWMKuCrBz2qLDui2k0kkYYMFHv3qneSqIiCMknqabISjB5JMA8hFqtdAzREDoRnmqQmihaLNDe5icpETyQMn8BXSPI00IAHGOB1JFcza3zWjkTKeOCz8A/T1ratNQEiDyD8pOSxGAfaqkuxEHZkyztDiIKV/2iOlPD4I2Z9yT1p05E8W4AlM/MBx+tMxDsyqggdM9/aoLHqfMUHIAHB75qtfCeMCSDaDjAJp5dkG4AA+noKrSS/aSI8HyhySTjB96ab6CsupNHOzwKXID91UdfepY7ho1zL8yHgDuKpMBI22KQAjoQcA/41UuLuW1cMQZRnB4wBQ0F0jUu1EuGC7geijsaqu8tqQGYu5HBA+7RbasigEgZJ5A6Y9qtm6jmUGOAnPXIoHoyJC86ATOEc9MnrSG3k2EBTnpg8HH0qSOZIXwY95PQgZK/wCFXYishEjZD44J70XsFkc3IZrOZTyEJ6mtiO6heAKSAMc5NOvra2I8yQksedvWoIYrUISiZPocmgTS6Ebz+XJkMZU7E9BUwQz4ZQFPY5pgUljhcLjqR0FUJ7y5sXP2aPKHqSMn8KdyWrFt5rm1ba6knJ+brmnwagpbDKOexplnqAvExJHknoDyfyp7wiN9zRYx0PegLX2LIv7cMB5nJ7AdKklkgkUFlJPYgcGqhS1dC3CyAdD1JqKO6kWTymXfH0JHAFANF6AxhgIlCeoJq0dpi+9+dVI7SGQBkmHX+Gopop0fCtuQHnNAWZOt2u8xFQT0GajmzC4mCkJnJ9KgmUACUAMVHDZxipbG6luiRdKGI4B7flVWEtS3Fd+cwKqwA4BPFWfPYr9wH1BFUZkljV2BA44HYVU/tKQvt3AcdfWjViehduW0yRCLq1Ug8nKismfwb4evSxUGMt2Q4qcSF3IGXJ6jrVy1Kx5/dEE9yOlVdoE2cbqHw+uFVls7gFT0BHT8a5i68H6vaOWaEkKc5XnNeyGSLbhnC/WqjTQSMVwX9BjrTU2txtp9DyKHTLmQ7WhaMDgu5wB+NOk0q1mQqLzeV6kDgGvW5dN0+YBLi3HIztzxVG88H6dcwBIo1txySQOTT5kJRR49cKu8pGMheAaZHK6/KQWyMcV3OofDqWFy1nKXyc4I5NZM/hbWbaMhLAjHBYDJPvV3TJcH0OdMjI2Nh5pkjq45QZ7kVbmtp7UlbiGQH021SLogIIbPuKZDi0Rsi9jj3qPAJ4qQMCCSMcZApAMAsoGc0C1GcjJHr+tOErABckj370hmUkq6Yz3FKIxJgRtn0Hegdrj4ptjHjII6GnyXMgG4Ngd8DFQyRNG2CCKaGBIDcgdqQrDic4ZQST1Pc1chLBAQFj4+8etUnuJAuI1C49uahEcsp+8Sc85NOwldbGpIZCny6iQPTNTaeSGKC68wZ6AfzNU7a0WMjzJFQd8nJ/AVaYxhdtsAcckscCkaaNXZZZV+14Dbh3NOurhjiGPoRyBVeNjHkkg9Onc1IWFtGZXADN93NUjJ7jYYmLEFgAPSrkcgJCqQPUmqFrG0pLOxBJ6Yq8kSRrtU5PrRYCcAMwXGaLw5RIVIHqBTrSEtlgScetQOp89iRnPANAh9sEjJJ6J0HqasW0YkdrqXnHQdhVXB3iMDk9aW9uGCC1g44wSKQxpWfVLs7iRCpxgdCBWrawmci3XEdug+cjqagsoxHH5YbJIGTUszyFTbxHAb7xHpUstWWxPPcRTKLW2/d20f3iP4jToYVLiSUhIU+6D3qlHEY8A8oOw71MRNcMEAIJ6DsBUl3LtzqEkii3gxuI4AGSf8KSx0wWjGWbDzHsTkD61JaWyRIREQH/5aTHqPYUy6vba0QrK/A/hzyx96kq9txLma4nYiHkDgynhF/wAazFurRLnaySXs/QAfdB9hU/mXOqjDuLSyHtjI+lWbaPYPs+h2ZLHhrlx+fJq9CXrqWItP1C7XMrrZxgcImAce9M8vT7RtodTIBywG4/nViLT44l26hqZ3nqiHk+2aVYwGEWlWcYHeWcf41Nh3XUYl3ckEW1i0oAyHkHApPs2q33zXeowW0efugjgD6Ut5bLCgN/rOT1KRnAFZ0mqaHaEJCouCOpck5ppXE5IuyQQjEUOoSSnuYkJ/WqF3pRmcborlxnq7YzSN4vZFKwpHCmONowapHxMHffPKzgcgDvTUWiXJdjcttA02OENNFGGPPzNkiq13o+gq2XvApPQKDxVUeMYUjAFop47jNU5vEa3LbhYpkHjC5oSY7u2iLkei6TKw8qeQj1xVwQ29nDsiuzGB1GzJrJj8RTRoQsZjz1Kx9KI/E8fR4y5PcjpTsybvsWVkkklItp43x1LjFLI93Gp8+1jlU9WSpI9Y0yRcSWygnnI7VKsdrfErb3JjHpnii47oowC1mOYpzDIP4W6U25DBis0YkQD76itT+w4HBHnLntjrUElpcafnaRMncHrQmJJGSLBCPNtyeOSDU1tqc1u4DgjHGO1WDJHMcKDDIeoxgUyeN9mJIw49QKHqFi2NVtZFBnAB7HGaa13FIP3RDIfWsWaykAypyvXB61PZyRR8MMN6HpRZBdlibTI7kGSJhG/qOKqxz3Ni5SUlgOnPWtIxiQbozjI5qu8kLnypACQOppbjIft0d2+BxjjmnLBMrCSM5Hb0qhc6e8DiSM5UntVy3v3jiCnPPeq0ISd9SczRzfupUww9elZ1xbywvuibKk8gVO5LAyhTioJLlinynJ6YxQNtEX2l42wOfUVHMN2JFwGFOaFyN7YGeah8wK20Z5qkSTGRmTqRjsKgJ8wbR1FPlgkRRJuIB7VEpEb7+o6EUCYwA7sYqeLylTdKMkUjkSHKgAYqF1JGc5BoDYeZVkbIGB0xUQG18HvTo2UcEDPeo5WJYE8AH9KZLEkGHBxjFWQRtDD0zUD5K/SpIjlcdaYDySwqJmIUgHipHIHAqNRzk0APQ4XHf1pwYLg457mmA8/Lz71II94wx4PaiwhrTR8KFLMfQUA3A6QqoPdjzUit5ZwoBOKhmlIzuO5j2zQMkKXBOfOUH0FROssecyAn600QySKCzCIenemiCIMR5hPvmmIct1LGclQak+0iU5OFI71AYQclXI9MnNREENgkcDrQPQuiQ4I4I9zUUgyvAwfWkjlG3BwT/OlBBGTjnikBNaON23rnrVvAJ+bOO2KowFY3+pq+CpGSKTKQDA4XkU4cYJHSkyoHApA3b9KkYrbfQ570wuCME/hTy44GMmomKnPrnpTEBjAGRznnNRHjg96eDjgGmNuAzjigBrYPNMJUdfWl5I9M+tNGSce/egCSEAEnOMU8FjjDfhUIGWzjinh8EYHNAicZGCSDmpiRsyRgegqtnIHp6VKpynXmmA0n0zj3qLbluOtTgAgjPIqMnaxIPSmKxPAzA4IJ/pVoqHTkZNVYJlJIPU1czzgenNALQ568iEcx4681VK5GRWzqFtuUnAPvWIwIzk0IoQcPj0q/aTHAHpWf0JxzU1s5DDJ4z09aNyWbYbcuSceuaaTn8OlNiKlSG7UyezY5kRyPYVLRSZOpJOKacqx5ql581uQWGRnHvUovom+9lT6GpaKuTyc4P60KQV600SpIpweB3qOOdA+3OaVguTRthsHpTZsB8gZpjyqjcnPsKWSQGMEdfSgLjycxn2FVbUAzkHFLFcgKd3Q9PWooJCLjIHBppbibLUltFJ95cZ71C1i8WGhkI9jUkkw3DaM4657UfaQVzyT6ChXC9yHz7iMgSRkgdSKmhu43IXOPrTRcHGCM+w71BMgdySAuegFFrhoXtylsgg/Q06T5kPfis0RyRjKvjjnJp4u5UXay5Hr60WC5ajYHIB5HahsA9evAFU0mAclTgnrTx8z8EuR+lFguSSR5GR1qu6nIz3q2jAqASCTUUq4PHTOc0IoouCDz2PNPtGCtk/WiZctkDGaSEfNkj2NadCGtTRDqV3AjH1pElBbFVDIiHaxyfr0o8xBgswx6CpsF7E9yIy33R71CYgFDJIck9BSCaJzySMevekNygOFYAeoFFmDaJUuZYThl3Ac8U9L5S/zKRjuartdRRriP5ieuegphmjbmQEn2o5RXNJ7hGHyHd7CmLc5HQ+mAKzA4zlCR7VKtzIgwAAR3o5R3LYnfcSw49KVpWPIG0epqk1yR/Dz60z7Uw5ZdxHY9KXKFyxO/mY4IHrRFvQArn6mqzTPI2SAMdAKGu5WXaAAB7VVhNnf6rNd6mUDSSkjgLk4qvJo96IQWZYwB0PWuu0+2kkiMkUDSY7gVk6m91cOY2jkXBwBiuRTb2JatsjjpBKl0IHZmGcZzxXTWNo0luBFE7EdcDIqlPYoFJmBQg55GCamTxBfWdsYLJxGmMZxkn8auztchu6sV9VY25MWPnzjB7VTgtg+HLcntmoLmaRpzNcOXkY8k1aEsckQMZOR196pq+w46LU0lhcoAWJA6A81c0uTSrVnbUbfziDwNwGKwBqs1shUKGJ457VmzTSXEhkkJznOB2qVFju+h3V14xt0by7W2PlDogOBXLanftqVz5ktssa+gOSaz/Mfy9qAAHqcZNS2iqGAnZuvAx1qr2FbW7JfLhjA2KQevPQVpWU12+Le2GWI5Y9hUMlqTGGU5zzg9qfpk15HO7QIAQMF+OMfWlJ3V0VFrqTajPqdtGLeS6TBByEXk/iawZGxkZzjua6OTVreUNDOC8w4LMQefasGWzdpJGjK7c55PNENdxN3diO2uyGKy3EgXsAa6qx8S6hY6cLezMKg9ZWXc+DXGiMhyDxj2q7DKyqACR2oktdCk9Czch5HZ3bc7HJJ7k96m0tbCNXkvpWUA8KgyTUWVlQfwkcdKsW9j58RZnCqPUc0r6WBaFufX2WBrTToxDCRguRlz/hVFdQaCLaATnkk1EYo0lwjh8dcd6lmUvGMgAY44qWk1ZkPcVb6AoBEhklPbtmppGZIdsilWIzg1n2btaXImCAkfwnoa0bvUpryIrJFHGB02jmiMEnoawOfvcnknvWc3Wr95nlaokY5rpNWWLFtkm4H24rZ3gopYEE8YIxWTpoU3MZIG0MCa6a+gt7tU2ShcHtWE5crMpK5USMBee5xkVct9HuJ18wyBQem6mWunyTzrHbkytngDmu90jw2sEaT6i3mSYyI+wqXU10LhT01OX0nwpqF5chtxhhU5MhHX6V31lZ2+l22yBS5HJY9SaskhkCRrgDjGMACq7Rh/UgdcmspPmepukkrIety7kksEA64qJ54MFVeR27kDpTowhUjIAHHTrTgZVO1FXnkZFToh2QiTQGLbuZR3J61EbaCc7op2Ud+etSEy8q8Qfvgd6iV4ZEOVMZHUDtTKsiK40+9QbrW43MT/ABdAKoTHVISFaIuw6MOhrYEE5IMc/BGSaFvXTcskedo5YU7LqBk2usLbKyzBlOcHIySfStWG5t7mDDKoJGMegoe3tb+BgqqCepI5BrA1Gym0qIz7yY88L1zTsnsJ6GxNBNaqZrWQuCc7CeAKppqFjdtsv4wki8YI6mqlnrSyMgeQIhHIPGa1BpVnfKbhQGcnIINO1twTKsmjXUFyH0+XCNyQx4FTRXcsOYr6Bm5wGxkU4WmpWg3Ry717g+lSQa7azTNbSqFZeMHnJo3KukQS6dbTKJLKURMDnjqT9KbHNqlgn7+Mzqep6kCrz2dqImaBx5p5BDdDTEub63UJPD5wPQqOce9KyDcWKW3vF3QuVlxwOhBqCTUbzTp1ilXzU65HUU77EsqGa3fZK54A7VL50ceIrpAc8Fz3P1o0FZDJ4LTWowRIA4HGDgg1DDaPaExXUrSQjjeegpl/p0cK/aLKfa3UgHg1Xt9cF0fs10QMcZA60xlm48OaZeETRAZXqQetLHBLYyA2zEwjqD0qrJcSafcBogfs7cHPQVoNfeYoFuAIyOWbtQ22JFe6jW6IubdSHU9O5NZeuaRf6raB1UBxyeegq9LOdOlMsJMiN1Y9M1FJqrxuJAxaI9TniqQOzRU0RyYfsLIfMjGCT3rQuXDW5hKhSD17mqk13tkF1bpgDqQOoqO8uzPGLhSAAMn0oauxbIu6ffmNTHICW6AelZ13M1jfB4QcMeT6mqNprUU0xWPqOM1cvrgyW+WIOOgA5Jo5bCTTLV0DcxCRTyOTjtVe4jcqkqgAKRk+tR6Zdr5JEnBPr3p81y8qGNEyfSi1hk0sbyIssfX19agurYLH5vmYfuR0FRx3UnkFJCcjjA6CrVrJHIoMq7gOAv8AU0xGNBqSQ3bQ5O9uhP8AOtd5FNp3LEdai1DTIry5iliCwiPqfWrBtk8rasueOgodugku5BYXzZO4gY4APelmuylyGXgEgnHFZcpaG4PAABwBUkztIATzjsKdkLY07+RZEWWM8gg81Yhu/OtwVOXPBPrWO8zNb4BA4qK1umjO1SevBpNAmaCXLQXgSViATwB3q7/aCwygJkZOOKxbvLMrDkg5JNOmmLRqd2Meneiw7mzd3RiYvuByM/SqwYSjewIB5qkkzTwBWOMdM1Y88PEFJ5HFKw7l/T7l422qfk7VBr+rzW8SoynJOATUULguDGSMdSas30NreKDJmRgBjngU1uNvQr2MctxZBmc8dh3q1ZXWzdE8Y8wH7x9PaqVsLm2b5QRGOuemKmZmjmFwuG4646UmgReZGkAZzjHQGnwyKMszAhfXpVHz5WfcDw3UmpliZnxgYPIBPepKuV74Ld3C3DRggDgn0+lXLa28hAXbAIyAeBVeQYYxg8HqegB9KbJI5i2sxYjp9KrcjZmrFfxrMFkJf1B4UfQd6tShJGBGMYyp6CuaMyCPcDyDgn0q5Y3zSxGNzkA5BJ54qbMq5pyQyTIXjlAYHBxWTHDeW92ySAyh+gHGc1MlzIJ9y4AIwRVkzBiUVsSDneT2oQMz7qw1KJxMDGB1GG6UlvfC5GySPey8MTwD7e9WZJVbMImeRW7j1qvHaJHOZDIEwc4PJ/KrJsWBCpTOwKpPHsfpUgu/s2I2kAHtTD5sgIXA5yCRyRVO6vYrRCGUO/rjIBqdyr2NZZ4/JMiyAKecY70IJJwSJCB/CB1rFtdTgMYZcZJ5B5Oa0IL6IISx3Meg6Ck0CdyGaa8S48u4YCPOAVyTV6MT2yhkhLk8kDv71DLM12pOFWQdABUdtfXNoxJzIp4weaLsGkaPmzzJ8sHlseuRxWZezy2ymIMpc9CRVoeI13lZYwDngY6intJBc/vViBJ6gjpQkx3T0M3TiYJNxzz1AH9a1Zb6EJ8y4Xt3JohVgxI8uNR1J61aFzBGACykeuOaTY7JHK32sLExWOIn0JHP5VatdVa+g2tEVIGBtBJNaF8LWQjFsvPcrzS2t1b2wETxrgjjgACrurGfLqZ1vqK2c4RsgE8jPWteaZZrcOjgqeOvI+tQXo0+dciP956gdPxpLKO0KGCOQAkc896S1G0luyg06l/KebJB4QdDWjbSTW8JfaAp6AnkGoLrQYoSJFYlweCTzU1vCWUYJLDrnk027itZk801w8JKhTxwBWAhknnIVQcH5sGte6mk2iJQIwODjqagtrAi4GxgSe+aadgauSWavC4wRjuD/KrVxqcgXYsQK9yKS+sdluHYcqMkLxWE2oSlvLQ5A44prUl6G3uLp5hAbI6elRRs0UmSQBnoOtVNOlllUhsAZwQf51cEMvnhS6kE8+oFAi6LkSruCEAdM9TSpdBmJlJQdlJ6ioJC0OVVdyjqemKpPdxvONylsDr2pWGzTM8gfMTBgOoAqd9QVVCuMnHORWW2pFFAjj2jsfWiO5e6HzRYPdjxRqTdl9rCyuE3SQI5YckgHFYuoeEdLugSbdQT3AxVnz5LZwN2QTwOx+tTm+UoWYhSeSCcD8KpSaK5n1ONvfh5OUYafgD/AGh/WufuPBmrWLEG3MhPdeRXpoupggaGQqSc49afDqNwZdsqqV569qrmYXT3R41NpVxDIBcQshz1IxTxBbw5VDhuBvPX8K9d1GWzu2ET26kHguR/KqkngrQrxN28K5HGDjFFwsujPLFtkHJJbPr71BPaLGMgflXe3/gQwMfIuQ4HQEdqw7vQNRhgKxWpl68gU00S4s5PaxyQCSPagBl+vStUWN7aIfPs5MfSqpIdjui8sjoCOasOV9hLSVFJMq5AqwZrW4bCqVI7VWKoWwCCO4PepfPKIBFGAc8nHApWJtYt2sa+YWlPyryFx1q8LaMuLi4jMgH3IwP1NR6Vbs/726cBBzitNtRthlI42YA9QKpGbepUF2JMo1v5aDvjpSyBAmUUAHvSyXME4Kldg6ZI5zSARhcAliaZI6EnZ8uQCO1RlxK5AXAXqakU+VDjGeKrBykLNjk9TSuNCxt++cnoO9JCoklLDnJwKZEjOhIzyasW8ZQgAjjrSKLMKmNCzLyTwRUkK/NnPBPJqNp1GFXJPTpVlIdkIZjjPTPeoZaY8kFh8nPYVLbKxJUHaOrPjkD0qtaMzTbTz6n0q1PIGXyoTtHRj60ikQ3eovJ/omnRkY4MhHA/+vUUWlLCRJODdXLchScgfWr1tbLHECoI5yTUd3MkKlZJxBGT0B+dqL9gaS1YgMUUgE/+kzAZEKcgexpbm6vth+0zx2UIHEKHn8cVVtLm8mJi0u08uPvM4xn6k1Vu47GxmMuoXRu5hyY0PGfrQhX0JI9UETFLC0e6mJ++4JxUn2HX78iS7uBaxnnDHBH4VFDrF/MgXT7VLWLpkDkj61ZghuEG+WGS4kPG6VsKPwpitfoJB4XtLiTNxqDSkdcdK0D4d0W2IOUAHqcnNU/s2rTt8k0EAPZBnFV5/DmoTEmTUCWx0FFwV+hcmj8PwEB5Eb2UdabDL4ZQbmijJ7ZGazh4Mv3/AOW49ye1WLb4f3D4a4u1A9FOfrVXXcSUm9yb7RoInLBYQM9MdK04vEWhWqAC1jbjBworPk8N6TpgHmRS3B9S3FI1jpDKGNhIM9MGpZaTXUt3PijSJ0K/Yo1B9AKqi98OTIQ9qAT6D+dVZtN0Vlwkc8Z/Omw+HbGQHOoeWD0BFUiXe+42bT9Bucrb3BWRugzwKqHw5fwgta3AYHsDU7+HYzIRZ3okIOfTNNJ1TSMBsuDxxyKFZEu73IopdXsXzJE7AdSBmrEWvgyf6SpH4YxVq18QRSjy7hSG6YourGzuwWUBiRwFouHKh8dzYaicAAEdCOCaZLaXFsxZG8yM9jWPJpdxbMZICQP7ueamtdWkjJjnJyOCCeaLBdotlFuOUIVh1Ge9Vp7EuMsCrL0Iq7HHBdDejYk9B3qOa5aLEdwMjpkUBdFGO8kt/wB1Lkj+9UskW9RICMkZGB1qSS3hkUsozkcDtVFrma0BGMr+ooSHcuxXB2eW6ZHoe1Vpo9rllX5etOjnZhuGMn1FOLuQdwGO+KLBdCLdx23DrvUnoKjmWKR/MijAA52g/nTrcRNcbXGUPX2o1CBIebeQAEcgHrQkS2ijM8kjdMDsBTAy7R8oz6077QUUKAOepNRMQeQDiqFclaRmTBOfT2pgt3ZcjpSxMozuzTXm2ttGQD0pBchU4YoeCKYThitSSLuO5OT3xQ8LRqGcAZ4/GqEQkgds07aD8xIANNJw5471K0BWLcSAfSgLDAPlw3ahDtfHrTQe/b3pwyHDEcUySV1HWmY3HHT2qTqOKiKtnjAz3oAmjGBgAD6UoOD1xTI+PwoZgPvEAHvVCEmcRglFyT2HWoTOsY3MuGPc9qWSaJDkEM38qj8ozqZZWAXqAOppD3I5Jt/JY/Sm5weD71JbWwmJyu1BxmrL6fGV+TOfrSukNRbKSkhwdxqbCsMnBqCRDC+1hjHApRJiqJaaHkAEginRkVGXJPFSRAZ+YgfSgCxGfmHHIq9EV4JyR6VRX7wOKtRHPFQykTuwJGAABSZwRxxSxoWBAI+tJsIbkjikUIXUcbf0ppKlcjjjj3p/qB+dNIAyCMntigCMDkDilbIHrxRgg5GKUAnIJxntQIgIPAOKac4xUpGDjrTGBHGKAGjg9aQPjgjqeKUg7QPSgdemaYWJV6jPSpgcYGBzVYE5AJ4qcbQBg4PagRI6kL8wAxyAKrscPjHWp2YlDmqwYAkkc9OaAZNAAX4GMdBVwE8EnqOazw+GwOMnGauISVB644piY6YbkIPT3rBuY9jnjit1ju49qz76HK5xg0ikZTDBAHFCHa2fTqacRhuKTHJHrTRLNS0kyoB7itCH94uDwenNYcE5RhjoePpWrEwZd2cn2oaDYrX4WNwq4IJ5J6Cqb+SOWOT7Vb1CFnQ7e3NZYhc8AHmlYrVkpwFBEmAewNKkxUfdyPQVF9mlJxsPtTxaznopGDzRoFmTfaV4+Xb70jXcQGApY+vpTBaTkn5SR70/7FIRwppWQWY37TGBwCTTY5guSwJz6UklrJHyVIA70Qwmc4HBqrIWuwrXbMeQQPQUhu2C4RcVZGlsQTuGTzyaRdM5wXAH1paDs+5X+1sBgKAT1JpBcyAlioJPrVs6dGmMyg/jTvsMAHMo/OjQLeZQM0hbcaV5pGwGx07CrEkUQYKsgx61KkdkB80mTTuhW8yhk4+bmnhmAIViM1eIsFyVJP8AWkEtiOcEk+1Idl3K0LskgJyRnkmr7jeuQBioTc2YH3SfwqaKeOQbUXA96mRSaRRuFx9RTIRk46A1au48ZPaqccnlnp14qlqhPRjZIiWyATSC2lIBKmrQviMERDjuad/aEhHEQGOlNNk6XKwtJjzsOAOtOFlKT938qnOo3GNoCj14povZ+m4A/TrRdj0GDT5R1XHelGnzYB28H1pxvbk4y49DxSNd3BO0yEijULrsKNLmPbFPXS5TwGwc+tQfaLjAzK2PrSGSXgGRh+NLUL+RbOmMDhmGTUMunsgyrA496gLuSPnb86adxHUnv1oSaHe4gUbwMcZxmrq2cAUZkGSOSTVIj3oOMdc/WmxanqKeOdTjgEVvZKijocdqsWnjm7YFV06OWU989TWF4d11C/2K7EZPQEDrVrVtPNjJ9tssqT1x0FcnKkwa0ug1QahqFwbu8iWIEcAdqyLkoikqCSOuBVmTWnkQB4/Ok6Zc4A/Cr0Ul4LI7WtlJHOIwePxqueyszK3U5CeR5G3HpnipbU/NjPWpJ4WDvuHJPpioQzwnKLk9OlW3dXRSLMsakHcRmqxjJAx3pyF5CC4yT0wKsxRouBKxjz3Ip3CxBCpjkDYBHXB9av8A26MuBLGAPQCqcggDlo7ouBzyMD8BRNteMSJIAMcDuaiSvuNGvHIJgCowMYwTWRqUUqyECVgSeQDgVLYEySAGTYR3Jpl+ViclZBKc5POaUNHZkuNitCwV1BXJB6nvUkxeQgA7c+lQByWDEAfSnl+Bg8+9W1qNIswMscZVEBOOWNNEpLYYA+mKs2+yaEKoAOORTXg8shmXAz1oFezHh4gn3WBI9M1ZiAkiIF0Ix6GmhcICoBOOajELBvNYKOeBUNW1RS1EW2WOU/PuB6Y6mtCbSNTa086G23RjnrziqflXUrZUKo7HGK3PDmoXS3Bsri7KqTgZGRUtlKJjRvavCY/JKzjgs54B9hUM5MSY3ZHtXUa54VuUm+024Nxv5OBis9fCWr3SEramNf8Aa61UUr3ubQg9zkLkZBPqarGM4rsU8Aa3cMcxogHct1rSsPhjJvB1G8CJnlU6n2rXmSKcDhtMRWuFU9CRnFemQaBb6npqwWtsUBAzKwxWzpnhHQtN/ewWquw43N81beVRAEUKOgA4rCbTYmooy9G8P2Gg248tQZCPmkPJJrQYxnMjMM44Gac0fmYJ5A7Gq8oQMAwwAe1ZOxSdyUkhOMEH1NIPL25kGAehzwajNtHIpcSEZ6DPSqtzYTl1kWUlV6R+vvRa+xRoCGHI2gAdhnrUbo8GZM7vr2FZsd00kxiYFXToD3psl1d2TFp/3iDkLSaaGkXxeKrhHGwuMkn0psreZE0UQAycbqgiuob6IkkCZxznoo9Kr3DXFkpaMb40H5+9NFEiWt2BmKfEaDJz3PpSxawFPlzw7QDjfjgn1qrDqAmQTYYHOAgHH41oRSW17brFMoHYgjANMQCOKZDJbS4JP3gep9BTnjkkkAuVDx46YqGXSdjD7HIVI5JzwPpSfa721jKy2xkUdW9qNUMSfQ9L1GQMV2leMKcVP/Z62dttspGBUcAnPNJaXdvepnIiYHABPNW/s/lkGNvpk9aLvqJlKLUbkt5M8JwOCwHFUW8Pw3V41wspQk5I962GvUhbbKAfVgOKizBdt5kLbQB0HGT9KGwQ2DSkgiDLITIO+eM0p1CS0kMd0oOf4x0A96jkubi0B34OeAB1JpZJIJYDFJgyOMkDr9KVx2uMuFAQ3VrJknoB0AqIub+IRyjEgHJ7CsG5u7zTL7Bjk+yjnaOhrSh1JLtBNApAHIUDvVWYr9BIrn7DcGC5B8voM96W+sba5UTQAKRzketUNfupbixJ8ko4HXHNZvh/UTMwWebCp1XPJqktLibadjTivpJFa3ujhhwMjtVaK8aF2jkDOg6AdK2Lm0ttgu0BbHOO5qKS4s7uybbGFYdRjkGlYp2II5pdQhMRTA7DHAFU2MUcTxSknyzgAU2PUXt/3SnB6E+1U72ZYiJGkHzHnmrSM2zVtL1JoRAy4OOBjg/WnHSxNbyRGXYh9PX0FYYucYaJse471pnUNsKMuQQAT9aWzBO6OeOnzaZelZCfLJyCOCRXUR2SzWgk34yKqX4S/txKzfOBkexqnaXkhj8suRjg+9Nu7FtsTrGlrKPMywB6jvWpbXNsZMRryRxWUGWZSG5IqFZJIptqHBHOTQ0FzTvAI5CqHHmDJx3rPjmkjcqzAADuakkZmJZWJJHU9qoyQztOBtO0DJPqadgub1iRLCxkc+wPUiqKz+RcyIMkE569agt7lo22liCTwDRO4M4YckenelYLk84875iMtjjFQfOF2kZNSxSZfIpk8m05BBzQIguS8duW2k461Bau0sW/G0dgavThrm28vdgHqB3qpZW4QmORyQOmD0qlYVtSdpiYxn8h3p2WaEbR+FDRonfr0ApoLYIQ80mhjoC6kryAfzpyB1cndwfWoo5GjkBY9T3qfzFJx60WHcYJ2OQCcL1qzbX6qpXPBOD71SvIhHbsyEgn071U00yyEszYUHj3oaFfsb1zfFlC4IA6e9LHdr5BBIGOxqnKBs3E5OOAarxuTweamw7mvDKZIc7sDpU/zuoczBcdgKzoJDGhAABP5VJBIQGDE5znk8UNF3LMjNIwAOR16dPeo3uEClSST6DvT0uEERXgE8ZHWs1tq3BUsQG755NCRLYyzuFkvmgYcHua0QqRT4VwQMHisqeGKC5SSIZIIyat3XlPGGiOGPJx3+tU0mSrmxHGWUmMbgRkn0qKU3ByRGVx1OarafdykC3XgHAzViYmMnzZcAj1qbWLuLHPGYcspz6A4x70izRDk5LDsec/Ws5bkRzuVHyHgFuKbku5YHJ7Y4osK5puZ5lDiQDHYdKilZPs5EhDHHp0qtaXTxyGOU4yMjnpQ7xyOSpwB+JNNILkVuYIZyxjwD+lX/JikIYSgE9s8VQkMZTLHA/U1BFdJGpGSAvQHrih6grI1SJY/mjk6UC4m5BGEI5GearRXh2bsHYR1I606K4jkbOQAO9KxVyreXUqtxEQR0I71c0nUpVALqcnqD0p07lhmJAxHOT0quLhom3MoI64FMi2tzbj1GEsRIp9cAVONTtE5jiBJ6Z6/jWZBfWciAFcMRgE1HNp8Ujbo5dpPbNQ0aXNpdYD/L5QYnpgdKcJICpZoQWPc9q54W9xA2Iju9RmpRfTwttuF+TPX0osLmNdhDOChk2n8qzl0YJcebFcSMM5J7A0qXolxIkJIHUnpVg69GFKMQgI6Y5NJXQ20y1PaXM0IXzyMD7w61WsYdQtZyZclR0JPWmpfTyjMBIU8ZNEL6lHKSy7vTcaaYDL/VYYJMTW0hz6D+tS2WopcoDbRGM9CSeRTbuWa5iJaEDb14qxpptIADLHjPtwKoVtRJlvrghfOBQnnFRLpZgI8u3MgPVzya07iNLpM277SeRjjFVPtGo6fjzGEy9jiknYGluV5rKfOIkaI9CR3o8mOxgMrzkTkZwxqydZMseFiLN1yBxWfNNa3Ln7Sxdv5U7t7idhY7uWdCVlyCOQaQGPaVLEAdwKbJaWMcZNtKFJ5xmora7ltFO9EkXPU8mmQTRR5cqspx23U6ZLlmBMowOw9KrvqFvdNt2MhbqMYA/GtCDT1liDLcA4HAJ4+lAEceWTEjgAVWubYSSABiQBwSasyafMjEggKeuTUYjJ+QAjHegCDfJD8pYkYGTUvmhEyBlgOTnrUUyHBVXA9u9UZBcRKcsdpPWmhNW2NJLm3dSSDvB5pwmUDKEKM8A1mR3PlMA+COc46mrxmtXQeUpLEdR2piV2WorlivzfMO9XPPdUKogbHcVnRgLF85AYjOTxTVuXTiMkKeCO5oHexca5jcmOSBSfYZpkmhaTMDLcWiZxnoOtRQu4cM0eMjirEknmKDICoHIyaV2NSZkzeC9MuyXEQiGMcVSk+H9rI/lwXOwdyTxXRNeAgAdPUdKlE0ZXCx7R6+tUpsdzAk8CXUEQFvLHMAOAe5rKutE1+2ziyBUf3Oa7aO5xhYmIOepPFXo74QjEkgYk45GTQpsh2b1R5RNb3yARz2jp6naaRUEa9SMDkHrXrhaGbJnVGHoAD+dQnS9KuWJksYwB3x1quZC5Ys8vihllhJjQkKOuOKqzjbGFIxkjg16tc6LpdyvkoAmBwEOAKxb7wFDcMWiuiPc9BT5kPkT2ZwBL7Qikgd8VZtlCxkseT3rVvPCV7bufJcOBwDjBNUZtNv7ZQr27E9iBmldC5GNsgpmLkZQdK0GH2o8sABwBVaMC2thvUhj2IxVqxTYvmSAYPQZ4FJjSsPjhjgjKhsknk06KzEZMjv8AL15pJruKMNIwCoo71TDXGoqZZm8i0HQdCwpWG32LZvpJ3+zadH5snQt/Cv41XktdO0+Xzb2X7benkIOQD6YpQ9xPD9nsE+yWo+/MRgsPb1q/YWAjTNjbAsOWup/1IzRZCV2Zky6veIckWduegJx+lS6d4dtFl86RJLtz0LDC59a0LvUNL0/LTSG+uR0z90H2FZ8mq67qzbbC1MUecbsYA/GhXY3ZGpNG1uABtjX+6gA/Wq8k0RQmW4iUD++cmqR8OXcg8zU9VSME8gNk0seleGrdgJ72Scj0PBphdla4v7SOTLai5GeVjXHFQS+IVC7bKCaR8cMxJrZ/4pKMYERJ65INB1bQIB5cCBc/xBOlJNCaXc5uG51m7mCq0ignkkkAVfjOrQkbtQCjpnkgVvQ3GjSKC2pIjH0QcVBdzWEpCQanGVHUmPAoun0FZFeHUbSNQbq+adx1AQ4qUazpBfDlgg7Ywamt4rQRZW+s3YdmQc0i6dLNISbe1nXr8mBT0BK+zHnXdAKiO3BDnuw4BqORY7mPMbRMD9M1Bc6VZ78S6YyHHWM5x+VZ0mjxl/8AR7iWEjnDdKYWfRl3+z5IwWRWj9xyKjj+2hvlYSqOobrUSjWLFR+8M8Y6gU+PWoJm8qeIwHucYpXBabiXK2lz8skAifsQKpvp97aLvtpd6Ht3rYkCMmYmSYeoqCOTY33gmTjBoC6M+21FyxjuMgk4wRRe6OlyvmK4De3NT6ikV0h2qBIOjCs2Ka7tCFckj19Kol+RTZbvTJtysSM9a04b5dQQJKACO9TuIruHIYE45+tZz27B824+YdvWgVkaCwtbZIOV7A1FPDHc8s4B7gUw3sioI5EIbFRMzFsrwfX1oC5BIGsznaSp7Zp0ckr46YParMkizRhSvtk1REbwkhuhPGDTEyV1ABw3PcCqyRyM5QMcdck1ZXBfcfTkCoLhmGAOAecigViF0CuBuyacWBXAGcU6OPcu9gQPU0wFRKACMe9MNiEkh+eM09ipQEckdafchAAsZyRyaI5I0Qqygk80BYijkKMCOtMlkeR9zEkGkJCS/d4JzinSuCAFGO9AEbDJBAJx1pwkMgKk8CnxsgUhz34wOaYoUuWAOOwpiuNICnFPYfKOaYOHOeTTgR+HamIljORxUU8hTkDNCgg9eKZcA9M0wZGbk5wAaRk84ffwfTtTRCx5AyPWlMTD5h1HamIa1sVXOQe9IJMAKxOemKUmXdznHTFIUDMCeMUAakBijiAAOe5NMa7USbE5OOtVEmIQAnA/nSGVVJYYBrJq7NlJWG3Z3SA9cdaiXJp/mGToM+4oQBuB1rRbEN3EA47g1LCdoz15ppAzzxRGcNjtmmSiwJCXHseOKtoM8g4xVUIDU8ZHFSMsoSOhxmlYE9Dye9RA4475qdACvNSO40ghsZ4xzScY5604jHXvTWDY+WgBoGaaQy+4PrSFj1B5pd24DgnA7UANY/KCD9KiLEsD1pxDdO1NyQ1AC4Y85/CjINAcjrTOM+tADwD1p4LMRznHQVGpz0NSxnHSgCQFicE/hUcseOQeakBJOAeakUFsAj9KoTKSsQ2MHNaFoxZDkDiontgT159qVEaPKgkCmSycABvXmoriMSA8DpTwQOpoK5UkGo6lxMSaPYTx3qDB/OtS5iHPFZ0gwxHTmqQMZnBxVu0uNpwWwB0qocGmgsDwcUyWbhmygCruJHSqDzTW7/6tRn1FSWk5DYB5qa5hknGARz3NJjXYpNqEx6gDHoKQ6hcEYyB6HFTf2XISPmX39KcNKkJxvHNToXysrm+uegcAewpn2u46+Yc1c/slhwZBTv7JwoJl/DFF0Fig80rkGRyaaCVGFJHuK0xpKEcyE+tIunRbiCx+tF0LlM0vJnBdvrmgkngsfrmtYabApxuP1zTjp9uFPU+1DaDlMYgk9TQBz1z9a2xYW+0ZBz6Uos4AwynejmQcpiBQT0pQuD0/EVt/ZbcN/qxg9Kk8iEDiIflRzIfKjnwpJ6E+1O8tv7v6VviOIgnYvHtTFRQ2Cox9KOcLIwxGx6KfyqWASRuGVSB34rcwBghR06YpGAKggAGhyuFkUriMvD0JOO1ZwtZyxyhPcVuqMr0/GoJcjIyRj0pJ2BpMzBZzE4C4z0FOGn3BXkDArQQHsetTqBt4NPmCyRlDTJycADI560p06UHBI/OtRMh/r09qJQcg9j+dTzO4aGadLkJyzgCnjSmx/rB1znFXwCVB9KcvGRRzMLIzxpSk4Mhz6U46VHkhpD9au4IY56etKcfnQ5MZTGlwgcuSKVdLg4O459KuADbSDmlzMLlUaZbZ6EGlk0+1jBO0kn3qyQQcUSDjIpczuFzKGUcOhKkHORW/Z+IGS3EVwS/pkZrImgEbcOGFMGPpQ0m7mW6NG7kt7lwYmMbE5wO9RRpdRyAhzKTwFBz+gqmpGTt61vaFeW9m++aMZx94nmk0rAvMpXHmQ4FxGUY9ARUQUyMAinNXNf1OHULgCJSAvOelZomG0KGIHfFNK6JZYlhmhUMZkAAzheT+NU7idpsEuSR60/G85BOB696jaPHOOTVJCuxkbGNgeCR04qU3DkY4z0zUWBuGePepPLQchsjHNDSYx45AOTgjrSOihvlXGe9LGcL1JA6Cp/LV1BHJPapSsy7NoqYYdTmrCFCmDHk9MmrFrpV5eyCO3t5JCT2HH510+m/DzU7lw10y26YB55NXa7KUH1ORhZ7aXcMkDtV2KO91VgkETSHuqDNelWngDR7cBrgNcSDqWOAfwretLGysEEdrbxxgDsOfzpqANQWrPNtP8NayUEbae2D3Y4ratvAEkziS7uFjA/gXnH413Bk44phJPU1Xs77i50tkYEPgnTIwPNeSQjk5OAas2/h/RbafzY4lLjpk5xWsOvPSq89ikrB4/kde46GonTVnYqNR31JjIOFVRx2oaYIPmU89hUGJYoyzckdxSCZkAEgGTzn0rjacehurPZk4uI34Vhn0qKZVkB39eg54qtLAu4SRNg9z61DNd74SGO0jnNSm2Vy26l0I0bAR9AM49aUXkLPsb5SOtY9jrUW4xs2SehJrQlt4rmEtGRnGSaTvcOVNFifIXzEPHYDvUaXaH5ZQM9h61mWupvG5guCAAeCe9XzCs0BmXO8/dx2oXmVaysUNTa9tgZ4FJB5x61Rs/FLmQCfAA4JP9K0hczIwiu8Ybgn1FQX3huxuWUqQhJGBnoK0VraiaZpiGK6jE8Y6jKHv9ajW22pi4/eAnknrQPLsohBAxYAYyDmnebJJIiGIkAcn0FRYadirc6KJMyW0hRyeAOgFT2wnjUW88O9QOW7GrqhVQlRk9sVGwllUqX2Adx6Uwvcdtto1AVFA7kCiS1guEAUAEdB0qEEQMI0UyADJNTrNExypwR0HTJouJ3GJBJb/ACxnC+5zUn2glMMm4dOBULziFg1wxYdsdAfSpo721ZCVdeO1FxO/UoXmmLcBmt08qU8g9AKxrRdZhvD9oDyKMhAOhFdOtytw2EOADyT6UySUw7pAuUHX2FVfQe+5WhvoJAI54ij/AMWRUdxYyXTrJbsIQo4AqS5ltLyPy4yplPQdwaylv5dNbyGcsuclhz+FKw0y6t0ls4S9O5gflPXJpk5WGT7RAA7HknsBTLpYNThBVx5hHAB6Cs22le2nNpLJiM8ZPelYu5oHV7bUYTBJGN3QD1NVbOQaPMVEQKuc5PQGqd7YiGbzbQnA5JH86ivtQE9kFXjHvyT6mtNbWJdkdXPJBc23zKpBHPGcVz8nha1KNcWz4mJyTnAH4VR0/VZFjWOQ4DcA561al1N7WQGMkoTzTSa0JumMs9TeJzbTjJGRk1WlmNteZA+SSk1AqHW5zkk5OO4pl4VuYUkU89vaixNxZY4nmLN99uwqjq1kskAjTJkPTnpU0kqmNdpIK9T3JqUnzIDICAR3qloJ6mXZW80SCOXBIHFXVjl2kBcntUbSsmHxmrltdkRbiBzQ9wTsVY2kKshyD39qjjjcSkkHFSGUiU4yM808SFxtBwTSBjY5B5vyg0XZMWHz1I5qM/uZMA9ec1FqcjLbgrluc0xFuOcHAByK0UkDxg4GMc+tZdjaGW1E08giBHAJ5NSxSBSygkgdD60AOuUWZsrww4GO9Q7WUhWJyRToGxI0jnocgU95FkbI5PXPpQBHyMnJApHIYYC5x3NSEhl4FNQg5WgBUY7celQhDHIWJODUgjdW9B61LKAYvukn1oAiR1fKjkjv2pqcuRuwBTDKYoyCMAd8UllA94pkWQKo6k0wHyoNpKucjoOtZc1xdRXaqxJjJxmtPHl88t7461UulEzrkHr0BppktM1o445oQM5yOajSJYWwuAD61FCTGgCggAdKlldiAcD696m5SRcNokibg2B7ms/YsLnvz3qQSkgLnFNBDNg4yO9AEkUqpIGfkHjFSSkn95nAx+FQtCMbt3PtRtkYAM2QOgpDbCCTM3LjB656Ci78pnBjfcw7+gqOOBSxVsgHqTUd7BBEmYXJcdOaaE0WpI98YwRkjkmmwjK7B0HWm2ZMcAMoJz1JqSR4i25RnPp0FA0QPJJbyBkcgjpg1YF6pcZBJ6Ek5qtMqlQwIGPWkSNShO45I4A9aQixNJFKQTxg8YpRzgK5596rGE4+8BxTVkkVgoU5HemBNNCQ6uuScjnPanvESQVcDPXmopJ2KglgDUX2k5wMEd6dhXJprm3RhG0nzHt61bis7dFFxeNhOqxk4LVmyRKcOpVXHQkZIpDbSSsH85pHPGSaGguzRmnFw4IICgYCgYAFMjt1RSWck54FVBaXEY3MQfYUh+0gkhTg+p6UrFXNSFLqUbVcKvb1ps6zQjayBgB1HU1QhubqNsbSSe+aku9TljjAKZbpnNFgvYlS3aVd2dp+tSx2kpyRMcjoM1lC5u2GSMA1JFqEsbZGSaGhJmjI9/aAvjI+vJoivvOIM6HA7VWOsvIoVlwR6ipItQto0LSKCQc0rMbaLV3q8RjEK/IOgAHNRW1zZwoZJBk9fmrLluIb6chQFUnORVr7FZlMSsW49adib32LketRFiIyMDoBV2LX2cjdjjoTWTbjTLZgABjvWgL/AEkoFWPIzjOKTSKT7k974pit4wQoZsenFRWWuyX64WIAHqcYxVe5OjshaRQD71lDWYbaYR26ARk01FEuVmdZHLLG+IiWbHBHSi6vrqOMGWHeR0xzWNDr0YUZPzCluvEpC4IBHYd6lRZTmrGhDruYz5kQjPoBSR3tjIxJiIB6nHWsuHxBbyAmWFT7Acfj61Y/tWO6UGCFFXvgdKqzJ5kWQumzPtjVgFOCfWkmaxtWIifcfc5qDFwxwFAUnBwOtMYi24NmXJ7kc0WHqy2WlukCKqopHpyRVO4tpbZCYLpy56AHgGiPVcHDRlB6kYp7azahSETJ7HFAt90UIbvWo5MyFpFJ5GcmtmG61Focm2IXHXHNYkmt3QcPBbHA6kjg1OmvX0qZ5UehFN6kpW6FrzLg3O5oSoA5JovGzgeaCD2zWa+sXIlAnQmMnlh1p1zPbyIBFkseQaNA3HExZAbIJOMit+2+ywWgIXkjJ+tYlqihd00ZIzkE09pymVVsA9ATRuPYtzXO6QqTuI4HtSwC4LB5AFA4xVOEtnIQk+tTTXBdAJWKDvijURbfU3TAiQEDjnrURvHu3AlJGD9BVRTbx5KFi2OpqxFMnDSDOR0HrQ0BOkq27jJ+XuD2q9FIsigqQE9SaxpzHIxLNjB4piSSKpMbbgOcelKw7mzPcRRdGAHcioopRICWbJ7HNUY5IpgWnbGeoqeNrdF2xru9iaLBe+5dW4aMEKxx3I71bj1FguGwPask3IRCoxz0HYVHDKS53tn09qANiC7UXOcgAnrmrk2oxhgu4Z7KK5p5WEnyoTnqR3qZZGEeQAg7k9adham6XEjBmGBjmn/a4o8eXGrDuSOlY8Fxcy4DL8o6E083bxtgxZx2Aqh3NFrTStRYSTwAkcDAwKqXvhu2uU22rGIelOiuwEzwgPY9qZ9unWQsjg/U1Oo1JnNX3hnUEuVMkRmhQ5CLyT9aBZ3Er/6VEY0jPyx4wB7muvtNVIB87JHqBmm/brS9lMcsLFT29aq7DRnI3V5HAyp/x8yjGyNRwPwoaHVtSIW4kaKPoIY+uPeulm0qJ5SbCCND3ciqv9kahBveediCchIhyfxpXHZdDKXT7axUK8UYf1cgkfXNNln3IIhdyEdkt4yf1qWa0t4Zd00YHfMrEkVJceJNL0+EIJWZsY2woAB+NMl+ZTh095m+TSbq4bPWZuKn/s+/tss2j2kKAZJdhxVGTxtLtItIZMnjJJNNTxHdXIMb2Lzk88gmjUSa7FwzRFCvlWAI78Gmw2cEzYaOyOcjJOPxqrFHeq/mr4cBzyN4OBWjDBr14oK6NFDH/e2YxRoh3bEbRbTH7sWZbvgmmXPh2YRhzFaYA6KcEir9vo+rIRuggQc5LU6a1mVgsgjYDqVJAFK4/U54aBckErp6gg9Veqz2mr2jEQJMPUA5rpJIm2kRXewkYOH4FOgt9ShUtHcRv6huc07hZM5eLW9TsHDTxSY64INaVv4utLptl3AoHrjpV+7v7tMLeWKOnQlRVGSPw9eIRJEYpD2Awc0yGktmWfP0+8BFtcEHsM4FU7qxicETRiTPGR1rMm0KWJjLp8xYdgeuKINUvNPBiuYDt6ZIzTsGpILR7Ri9qTgfwGlLi5G2QBZPyq1DcQ3i70kUMeoz0qGeJWJ3EA+o61IXTIRBcW7Btu5fWp49l6pUKCRwfamJfTW3yMu6M8fSoJjk+baSEEnJUVQrpEFxbS2cwaL7ueR2pwmWQboyQw6g1ahnF2hSQhZB1BqlNB5LZU5BoARnFwSGGHA696gMhhYKQAD0J7GnEAtvHDDvnqPSkkdbhNoUdeT6UxMV5CQHXGR6d6jkcTR7uQR6VHkxgqDnBpIiQT2B5pkj43QKQSc1Hu5JIyAeKSRME7ec+tR7iDn9KB7ErSNINo4A7VVdMEktkninFmIOBjBpxAK5NAmwRwE2jgjue9QSfKQc4yc1MAoX61H5ZfOB7UAMJY/MBn1NKpByzDOOlGWxt6AUzJJAA4NMQrfMaC7L04HpTmjAiPzc/wAqgBJOCc4NAiQ5ODn8aUkcc8U0fOu33pB8uV6+lMCfggEdKbJtLDjOeppsZJJX9KU8MQDnPahBcX5iuAAAKaWCnrnmnZIwAM5qdYU25Ygd6oRTJDHhjUci4GQR+FWZIwxO0AVEYQeM4xQBAGUjBoEcZJ3McelOe2YdOaaIJC2D0oCw7IJCx4xT0GPun/69ARQABxj9acABkjv2pDGsAT0poBDDFPI9KQfe9x3oAmRgVAzyKmiI6HrVVDtY57ng1Mpw49+tIC3wKkQZ/iOahLDaPU9qepIxtPWkxom2ADBOTSEKB1pVBK9c00qD7/WkMiYEZ7iiNtp4FSNyoAHPeowjBuo5oAGIPJ/KoCMj9cVLImMktnvUQKgjNMBpOSSR+FIMk59eDSybc59f0pinIwTxmgCUMoPFSAgA+9QgANmnEkcE+9AEqnHIFWYWJ4z/APXqkj4woNW4QFwx7dKZLNKMRbOVyfWoJYyHLbcCpI5QVGCOP0pJpS6FcZ70MEU+pz05qZT8oyRUJBBII4zn8acp9qkobIAwI9azruIglgK02GcYFQTx7lOR0ouBiEEEe3WgnBqSZMORiou5qkQ9yWBj5nXBzW7arvTmsK3BLge9bcMm0ADgntTaBaEuMcU0ZDZqYq23c2PpUUgPJrGW5qndCuOAR1pTyuD6Uo5Xn0pBjOKQ7iIfm/pTJFw/XrS4IbmnyAlM496AGkZwTSgAjpmhR8vNKvtQIFA6EUmAWB6UvRuacQAM0DGOMYI7GnggrRjK0DptzyKLAIOO1Mbhvang/NzxSuM8/lQAmMgGgjIpwAIx3pFGSV7UCuMTuKjkXLE1M2FbpxSSAbc00MrKMdKnjApgXDetSIcNjFMTDGG9KdIuQDQ5+bPcelKTleKQXGIMjk4pQOetC46ZpR1FDQJiEZNOIAUGgkAknjFKCCvWkAgHykUgGDjFKrAkqDk+lNz81DQDiPmGaHAK5oc9DRkFDg0WC5jSFyAScH0ojUnknmtK80qe1+WQAnPQckVAIFxyTkU7prQyKpfBwoJPcU/dKx5UjHarUMJU7tmT9KbLIofLHBHGKC7aXK6Rnq4JPYGlbg4AAqVWEh6gD19KlNtAw3G5yfQChaEvsNjGV4oC5JGOTTYWUS7QeB0J71Z8stwBkngAcmrSvqSotvQpmJjlQCeeoHSrlgMqIorIzTE4B5Oa7rwn4M+0WoutUQqrHKR9CR6mu2ttNsbXb5FrGhAwCFFGhtyqO7PMrH4f6teqJJAtupwRuOT+Vdbo/gLTrFQ9232iT34A/CuoeZI1y7gD3NRJcQTHCSAke9VoS6tlZIdBbW1qgS3hRFHQAYpsl2iSLG+FLHAzThLEDy4yPesnWoJblN0ZII6Edf8APSi8ehLcpF+41CKBzk5AOGIPT0qdGSQKykfMMj3FcWgYgozkY4IJ6mkk1ia0kUCQnbwOelTzNbC5e52+CKDtA5IFcxbeMBlYpVDE8E1szX9q1qJGYAsOBmj2rW4KBe7ZB49ajxIhAXDAnOfSqEet2sYCFwRjk5qxDqtjM4RbgZPQGhVU9wcWti2MfUdwajlt1kQ4OD61JjupBHtTRIjMV3AEHGDVPkaBScXdFN7chwGJHv2qtfaQ80D+VJgkVryRiRCp71F9mCupVmwOuTWDpq90bqsmtTkRoF1aKZHIJ7Ada0dKuJMeTKNoB5Jrekh8wHABbsfSqwhidxCy4Pr3NTKm92aKonsZ97p8V380TZcdhUNtJqcSiNYiUU4ya1YrcRzNtGBjANOZ5DKI0A2DqaxaszVNMa0ED7Gl5cD8jTpbaF4z1JI4qu8M0jOwGAOhqvDNerIVaMkDv2pBd3L0dqI4wI059TThcGMssijC8FvWqz3l4oISLn1qoHu7gFHXg9SKFqDTNYXEUgGx1APfPWlIjkzGjgkdea5G80++F6qxOdvXAJ4FT2d3JbSm3ZiHA5JPWq5XYi9mb8kxtnKjBQkAmnzwwyKHiI3HgEGs1Gkkba5BUDP1NZn9oXGn3rs+SCcAdhSsy/M6V41kgRZRgE4571hahA0d1vtVLIPT1qY6xHcRbnbAAwfc+1EGpxtG4UZJ4X1+tJId7mcNSn6xHB6EZ71YN9frZNG/ORwR1+lUL2Ga1fzkGQeSMdPeiz1BpVKSE+uferSRLM6O7vk1AKgMaE/MRzgVuvOt5akJGAB0z1J9ayZ5jHcEKvJ4yOgq9awm2lWVm3E9u1U0mQrplKO4nsZQGQ7ieCas3jG5QGJSXAySOgNWdagjMS3AYhh2B7elR22oRG3EKqBkcmhIu43T7gyp9nkbr19T7Vna1YNCX8hsAjt2qa4kFrcB4j15JHap7m5S4siepxz7mjZibujmLGSeS7CzEhUGAPWtu5YtbhQOnSqZMTAMAAQcVZ85TDgdxVtXehmmQAySQ/MDgDgU2zmLhkYdOntSGdlYjPXge1QgiNjtbGetKwwwTcFVJwOSfWrKzhIyoBOaqch9y9+9SI29gvQ9zimA2C4F3OYBnIOSfSp2IhlEatkdOKo3CNBchYBtVj8x7mrZRlUMvI/nSYkSTKy/Pj6DvToSq4Zh17DrURZpF3MSAKZ5+MFSMjiiw2y5IVMg3KAD+YqK5tleLKc+nNRyEzQbgcEDr61HbzuTtZycGqQEaRuHLSljjoDUnmEMFAIB6nHSrUjtswAOajSQSLggZB6+lISE8tjjD4H0qUBI1Kgk57mqsxkzmM8UIGZhvbj2NAWLEeNxG8kd6N4jcBB061WMibyEbJ9qeZF8sL1IoDcsyy5TKZz6GnRyMU5zkVThcsCCeamDGMZOT9akY92SVSHHPoKihhYfLuKR9gOKfCA0oboB1q3IqMuAefbtTuBA+AoUkkdhUbxZ6dPaldsZGQT+tSRKQu5jn270AMDRhQoGT7VICSnIyKUrERwME1DITGpHOKQxwVSOuKaojDEDk+pNRRxsRgGmyRyI4PJ560CLJfaCvNQLM+/kEj1zUcnnO2ScIPXrThcq5ChNoHGadguW0mLEKVAB7mlltlYhgRn6VVbIG5Tkehp8d3xtIz6UAaVsLeOMiXBIHGelVbgjdujAAHaqZuWZ+Rgegq3HKjJtIB+tAFOQlwQSAKZvCKFBJxzVuYxKM7RmoTGjJkHpzQMiEz9SCB71ILnKYC8470xiBnnPtQIWYBlxnrimSyCG2lmujJPNshHJ9h7VfupLMxeXapgY5Ynk1UG7eYyMmnmx4yGwfc0xWsRKd3AOOe9BufLO1WOR3pPJkBIBBFCqA3z4OO1AyUXkpXkkinR3UhOTk+1IXiHIA47UjzqB8vXvgUDJZJpTggED2qqY2lkBkJx1x2q3byl0wSMinkRycbsE0gICSOAMgCm7iM5XilkWRHzHkjvmpAxCFpFA+tMT0IxJGpy2B60w20E4IDHJ96aWtpnA6n0oNsyksjEeg7UC3Fh0xIW3efgemanngJBEbnpVYQyFss2fapwsoQbTxikyiutu38RANSJbAkDd+VMlMoPBzUQkuCTxn6UxEtxaYQkyE+wqpbJCXweDnjIq2lzn5ZAAPpRIqOuUUAg9QKZLVx72cGCVk59zUb2UJwGkyPrVKYT5YKc1WjFwJQsh4PWqRLubsNhaKoO4Y7Cq0j3dvMywLiInJIqESFMbW49M1bhvwqhnGfc96AJodXns1HmZIyOorZtPEFvcpmUg+nqaxmuLe6XYoHPFVzZQW43LL16jPSpshttHSXes6b5eWCZ9AKrQ3GnTYZAoOcjiueaKCXKlSSRwc1VktLiEhrdiADnk9KfKhOTOwkJ6xKCO+RVZY92XKjg85rEil1QoMtgdyTTzqF3C+xl3jHIHehoFI0pbMySA7sjPCCnOIbdVZoTuHQYrNt9fnV1jMOCD0A5rQuZru+i2iIIGHUDpSsUncljvTcKVUA44CiqVzY6iZvNEZAHQZohsriJcxMRIOvpVuG71AfI8qk+/NLbYNepnnVL6xws9uVA6Z71NHqb3Lg7QAR3p91FIx82WUOScYP8ASoBZYgMuSD2AqtBWZY+0NIwBUe+KtJmP5iRj3rHtruW25aIsnqR0p/2szS7HkAB9TRYL2NIzRklWGSf4u1IJhGpIwMDpUJg3Q7vN3EdvWoQDGw8zoegpWC5b89SwMgwD1qQSAgBJAD65qo/kyIdzEsOcZqBbYyOW8zAGMDNFhXNqCZAhyNw7+1V/tEnmYVMAHvxUMdysI27gAepp0k0QQs0gP0osNMnTU2jbnBHvTxdfaXB2kDv6Vli9s87pOMetWhqdjNEQXwBxgdxRYVy4995bbY7oZHvxUsN5O6k5B/2s8msMyaYCTk59z1q5a3EKLi3O4t6npRYLmh9oiL7pmJPqRxVhJrcrhWDE9iay5LuQHbLGCe2KiwjsJB+779elFhpm0WdQAhGD2p0N4sTAOwB74HSsyOSQj7+fQk8U6QqilpmUA9MHmk0NM07jUFklVba45I5FaEAucq0kyyLjkA1zNqLOZ95ckDsOKt+WZsGC4KAdAaGgRt6haafexlJLckEdRWDLoujaf+8Nk1w55Cu2RU6jVCuPMBjB/E1ajKAeZckoB0zzmlqik31MmTVbm2AjttCgjA4HyA8U2DVNfScmDSlMjcYC9K199tKxMLCRzyMngU6F57Zwwuowx4Iwadw06mZPc+MnHmy6ecDnAwAKqvr/AItLBXtpFQDokfBrpZL+9brIHGPfFV21G7jTJuI4h2A6mi99wdjlrrWLvj7TdXaPkcAHA/CnR+IbeOIq1xcyORklxxW/HJdXKmQPBIewdQTSuwCbbnT4WQnkqBk09CbIwbbWtJV993IZj2QDFW/7R0q9YLA0kGR2J4q7Np/hu+i2/Zfs7+uMYJrFuvBQQGSxvsjsDRZMLPozVjEkSlreVZ16necms69FvePtuIBA44yBjNY0iazprlXzsHUqcg1asddikkK3qbR7jk07MWq3JmFxY828omQdR3p8Oq212wiuoQp6HcOKuoNNuRut5RvPJGapXNpFI/lzrt9GA60Bo9iC+0yJF8+ycBvQciqMNzlhHOG3DseKsPaXenndE5lhzyO4FSGGG+QlCA57HrTEyNjuUBTx2NVQ0tpIWVSEPJyODTyJbZ9kvIHSrH2uORPKcDHTjtQIrOsE376EkOOuetEMn2lCrYUrwQepokgNs+9RlD1pkwUMJoSM9aYEFyrEmMDgHg1REjwzYYkDvWiZAwEhOc1XuUSVCyj5h60xAfKKh1Oc+lVn4OVzg0RtiPb6UoyQR2oFcDIwXPpTV3ScigYPBGTThtyRnHtTAaVYDd2FMBJ64xTjJg7aTaCTgUAMJJG0DmkIOQATgjtQ5IbHagTFRlVGe2aAGhCq5OeDjB60xW2MRjvnntViOTeSZASccYqKYgOGAByMGgBy7ckuDg9x0qCQAN8owKkaZmAGAAOlRyHJz70IlgGIIIOPWm5+bNIVPBpWIIHYirEKCd31qVUAIZsimJgjPenFsDntQBI7DHFCK0nBJxUcZ3YY9jVlWAAxSGKI1XpTJYd/3eoqRhnDbuD2p4JVRtGaQyqGaNQrrgeoppljPCgkmrZKtwQM1BJHj7qjHtQBF5fzZYDHoKCAeMYpQGHeg5IztoAjK4J70ADrUhJ49ajA59KAsNyNwzUyHJGahIIbdjj1qUDjPGKBFpRlc5oQkHB702I/LjjFPkXHOeaBk8bEAZ6GlJzz1B6VXjlxwQfepFbIx6dKkYc7upFNIwcZzTsDkZpCuenAoARx8pqAjJqcqduTUBOGwKEDI3Hf0pgB3gGpQxLcUwgh/XB60wHgA9+aa3OeacASd2MkUoHzDPFAAiYIxVqOQtkZzkflUABHQE/SpoQQSSuPSmSWYwVHJ7VIpyS27iot5bgmgElhtGfWpY0PcFuccU0D1pxLDoDUZbnlse1IfQecimMNwxT1IPGcilCck5/CgEY97GQ2cVUYcmtm7iyucZNZEilTjpzVIGETYYVr2silQwBJHNYqqxYY65q/bSNCwBPBpsg1/MaQAtx7U1wD0/GmRzCRRtOTT/LZsnNS0WmMWQBtp7miRwhHPSoZI5UYlV596aEnJJP60KFx6lhn+UGpVkDIPaqeyTv+lOCSnjOB6AUezYtSVThiCeKUMAwxzTBE3Tn8qUW8oPy5OfQU+RhqPkcAAnqKBICuSQKaLaTqQ31IpwspSQQrn6A0/ZhZiq4xg8D1NND8gg4HrUq6dcSA4ikb6A09dIvWOBbTHHYKaPZsLMgMgLDGDTjIpQL3q2ugag3K2UxA/wBg1KvhnVCeLGfP+6afsxpMzg/lryw5HakV8YYnHtWxH4S1eXBGnzfUipV8Fa0Tn7C4+tHIFmzCkk3E7aY0o2hQOa6P/hCNa3f8eZPvkU8eAdakAP2dVHu4zT9mPlZzkYDKcHPGc0jBY3BYkegFdOfBWr2MTSyQqUUZIVgSPwqO08HanqyiWKIRRY4eQ4B+g70ezYNO2pzRlDMc5GPSjzBjABxXax/DW9C4a4gBPpk/0qYfDW4PDXsY+gNHsybeZwm8jGAQfekDHJLAk+tegr8NTxu1BfwQmpR8NYT96/OPZP8A69P2YW8zzk+Y5AIJFAL4xjHtXpI+G1r3v3x7KKkX4caeB893KT7AAUciCy7nmQLj7q4NADnJwCfU9q9SX4eaOAMzTk/Uf4VIvgHRB184/V//AK1PkQWXc8oxIetIRMRgnHrivXV8DaCvBhkP1c1IPBugL/y5k/Vz/jT5EGnc4+2t7OxbGoMwnborA81gaxZbLhpYU4J5AFejeLtHjvbP7SsWZo+QR1ArkLaeKSIrOuCpx7muFSSjchtHMCK5kPlwhs9wKZPo89uu6ZggPbqa6RnjhctEoA9e9FrPHI5O1XYdCwzR7RE8zRx24ISozx6ip4V3n5Rx7V0uoadZ3MZmmITHccVgRwsbgQW0gIdgFPeqUk0XC8nYks9Ln1C8S1t13SOeMdq9V8M+DLXRYxLc4uLk9SRkL7Cp/DHhu00SzWdgHuHUFnPbPYVbvNVjVzHGRkHkim5pLRnRtoty9LdRQsEJHsB2qldaqkKHA+me9Z0t9GMsSCx9ayr67adgM9P0qFUuQ6fVialqLs5O4hfTNZv9sSIwWNiMd81HdktwOorKJO8LjGeprZNNGXI7nSWetS+crMxODjk11MepxTR9BuwARXnUDEMMHGO9bEN40aj5iSfSueV07o6Ix0NXUPLHKAAk5wK5i+Em8sR3rRkvcnJOT2FVLiRZDzVxn3BwuZ8M2ZQACPepr3UJo1CiQkD3pkxSM8Cs67mBAyTk9q0TTM2mixHqjSdWOR2qRdQlhPmKxB+tY6EgE/kKlMhZQppWRKTOy0fxXPAhV33g9mPSm614nkuXja3YoIxyAe/rXIrK64A6kdqSSYgbT1IpJWYONzsLHxdqO0Rhw5bABPOK6bT9cQuFupACByexryyCaSJQynntVu3vZiGdmP4mnsLl7HrB1mzBGXHPcGnx3djM3mLNGSo9eleT/bpJPl3HB9+lSxXMkLqN5POTg9RQ27bgk0eryFWiAVgAx4PrVe5me3ACKSvc1y+n6/I0iGd/lUDAz0Fa934htJowkTcnqTWLV2bRlYs/2oQMhfl9xUkl7G0IEZBJ647Vmm8tJoBEGUU6IW8cRMbgn696lxNFLXctm9QRiMffPBNQtIySKnIQ85xTrOKLmRlJJ9auzxLLDk8ADA4rPZm100YVxrC2UsjKvmHtgZrmtR1C6ubkSrCyFj1x0rrI7O38uTcoJ7Z71l3ckaKY2jwcdcdBWyaaM2uolvqckNxGm0yYUbz2zU98W1HAjiAAGSabZSxNAYlVd5HJNPS5S0zCW4PU0NdhJmGbS4dihJwp4HrVmO8kt08tYzleN2OpqS7uFE5kjPy9xQt1EyYCgkjv0oZVy1b30dzbmJjl2HJNY1xGbS72x5Kn2qYGMTARnGD1FLqkojiQDB3nGT2oSYm0Q3MhIzxnrx2p9tettzI2SOgqOQxSsqRc4X5j6mq5ieNvQVViVZ7Gj9saZSG5AHHPSs9JkDMA2OeueTUcjmOIsXIx29azbGFp7h55ZCkK84PUn0pqOgm2nY2QRIDk9KQXAVGjJ4xTEjaQBohkduaiaCXdllwM80rahd2MdrqZbt0JIQnIrUgkMsY2tkDr7VFfWSBgduSepp0MflJ8oODzVMhJjpCzHjJOewpsbAtuft2qQyfJ8oGewxVQbtxLNlifuiixTZfDh0JAwR2FQRuRMQxIx0qa2AhTc4yx9aryZMxYDOfyFIZbK+au48kdM0+IOV2HBHuelVopCMgn8qeJcMOcUmCG6gDDCW3nJ6AVmW806ruZSVJ6mtO6YTR7QMms6aTa6xkHOeBVrYh3uX4XJTB79qYMKxyeadHGQgJOMjpSyAABu9SaImRwVIJzmqkk22QqDjmgucEgc1RPmvPuZgqg8nvTS0IbszQjkkIwFJ9MVDPPJChIQn39KsQ3MYTCHPvSybZVyxxQtAexVhkWOMyMuST0qxFIZhu24GeMjFVGhZ32q3GeuavRuiAKRnA60MUdNx0fyPk9O9THLYAGRTCin5sjBpS6xoefyqDQWYsFGGxjsKZHOwUgnn1qMSmQndyKhmkUZABx0poTLImgDFpXBOemacLsSPtXkdjWWLdShdzsx6nJNTWygjKMcDvVNEp3NEybWzuqR8SRgk59DWeZSHw2atRy5QDNSXcYJSmSM4HrTxcgjPQ+9QzEAYzTVCkAk0AyWQmQZzx2NKgQLgHnqaSORPu44NDgA5QcdzTERyuwPXinQjcM9aVlEic/jS25EZ20gsMkGWI7inQyeWcN36U8whpM7sCopo3QjjIoAnkAKliTj0FV9xHyjjJpxkm2bVwBwCSKT5UAyCx6k0BcGYhehJ9cVEl5tOCpye9T/aVbC7MfWo5JFBA24z04pg9R4uUjG88nGelM+3eY3AOOe1BjhGGdifQU+IRSE4AwPSmIY97GoxkA4qEnzRlec+lSXMEMikBcEd/Wm2TiByHAI6DNC1E3YeirtAfnPap/KQpzjH8qSe5gDAkD2AHSmSTCRMA8HpQO7FEKj7hJP1pgjmVsk8dsVDH5olOCcetXBkL97J9aQXE3TRjJIz2xVe5luJlKhTnFWUjJYszipAhLYUjPqaaB2ZlW1jcIxdvlz0zU8y3AAzIMfWp7tLlE+Vgx9BVG3trqaf8AesFUep4FMl6bEsTSgYY8+tOVpy2A/BrRWzgKgNexcdfaq1w2mWbAG5eZj2QcUmPZCBdibmbJPWoTcorkHn6CrEd3bSLlbYkf7RqcTqv3LaNfcjNAJorRgTEFYGP4VI8ixqYyoBPbriku7qd02iXYDxtQYrLO+FtxJY/zpgOd3L5wACeferYhtymSwJrJaWWaTO0gH1qYwySQhUkwcdKYtSwIYHlKqec8c1O9rFs5Yn2rNjtpoX3u4I68Hmrcd3ucKx69DTZKD7GN37psDtUU9tcIwK5bHUVdEYYAq2D7UmZYV3nDEfjUob1II4ZiA2wjIzVS4ubtGCnJBPUVdi1OWRjvAUdMYqOQtNypAAPXFUTuVPt10Y8KSPc0iXkykknPvipJZI41AK5OecUm9QMooP1pk2SJ4L9JHAAAPTPetSDVBDGVZs46YrnRaEtvZsHParalNuDJjjFJopNo1ZruSUBw+AewNNtbwiXE4JHTPasyBJY+UclTzzTnuyEO9TgdTjiiwXNySS0lwIuTnHJ6U06gIsRNhj+grFhZDny2Pr160NM6ShmUEYppC5jYu2leAtGAM9QBwKyhaRzgtI5Qjt0qYahcSgAJgYxj1qUNHKoV1AJ6ikh3uVi80LnZLlQMA1Gl6wbEhLYPB9KdJGY2AY8E4oks2K71AGOce1OwFuGSCRQxbBPYVHPHICWjkwPSqDSGP5QuD2qSGeeNiXwRngUWC5JDejfsmQ4Bxkjir5EEsO2Ngp9TWVPL5rZkIHOcCpoFj2ZWQE46Giwr2CTTssWaTI7H1q/Yw20ceGi5xyT3qvCXBzgYHqaQyXBchVLjHAHakxoszWllICU4I6c0lvbQxk5ulB9Ae9U5G835XBjNQJpyyzZE+APU0AzVJnEuYsuB3PSnuzPguME+vQVQaK9hXbbyggehzmolvbhSROCT9OlFhmm9yIwFLdu1PjjgkAfzS5x90mqMD283zSSAf0qwEthxFcgHtzRYSLsNzDAButCwB6jtVg61bFQq25jPqeKqxykLhZVI7+9QEiZiHYKg6nHNAXNS3lupsyQTnA7E02XULjd5dzGXXpnFUY444QGtrgnHqalTWHjYLcwAAHAfsaVh3LkEZlcC1Ux9y2OBU81vcxsCuGJqBdUkkUR2SByewGKTzrhXDXe5APTmpaKTRsQ4SALI2HxwB0phDPkFI25/KsGXVZEkCxAyLnqetalhcfaQDxGQc5PekO5b80W6kmJASOoHFU5NTljfJ2yKOoA5qy1ygcoZVkI5IA6VXmAuflRAo6ZpoRXk1WxupBDJEYjnksMYNOa1VQWtrrJPoeKjl0zzCfNAYY6g81Texm0/Mlq/HoTkUwVyx9uaElZ4A47t3rOu7Cy1IbohtfPYYNWFvVuV2SfI/Qg0jRm3+aNSSfSmguc9JaXekTl0ORnGQOlatjrMdwBFcHJ9T1NaEEiXAK3IAJ/vdazNT0RISZ7Q85zxTE0Wbl5bcb4V3R9SD/Ss1ilw3mQOVkJyQODRY6lIsn2e74A4BPertzaJHi4tjk4zgd6Bb6EKMssZWYEP0ye9Z7qsMx25IznJqxIBcqSAdw4OexqvIcjaxG8cAetCEyylyrRGOQkg+lVgAsmwkiM8jHWqySPGwUjBPQmpriZhHhlznuO1MVxs/wArAKPl96qhsOVYnnpU4lWaDDcv0qF49yg5wwpoRGykNkd6BnOKkBGOc5HSmk5we9MBg4Jpr5znPWnMeKQEEHNAiL5t3IqQkAYUnpSEnOOxHanBPLXJHSgY3GRzzUYXHB61Nn9aYwbIOaAFQhW2k4OKaYssW3dqGCkZI59aYpbB5oEI5XbxyRUYJKnP4VIISQTj361AODtPamhMDnoD+FABxQCBn60KSeOnNMQ5GI4xzT8ZphyCMdR1qaMZUHvTAaoxwKkU5XmjYQc1IASQAKQCrgjHoKmt3AyD+tREFG5pCCGytSUTTR/NkHAqJmxxUqyhlANNYjJBHNAEJCjk9e1CEEkHqO9OMeec1EQUYEc0DCQAHI71GRnkU87u9NJFAhpOcU9CSPpUZ4xUqcj0pi6ksZwfrUwyeoqGM/MAasJzxSGNAQHJyT6Uqkb8Z59BUohJUkCojGY2J96Q7Dj9KACKAcijg9KBjZPuHnmqoBznvVqQHGRUGTuxjBoQmNIx3xTC2W6dKmZc1GcA9OaYh6NnjpQBkk5zTFPJ+lPj+8B1zTAejFeM1ZEjBQWxioigGOeaaoBPzHvjFAiYln4HH071ZijKdBgd/emW6YG5h16VYyM4H51DZSWg1hlTxjHpUBgctnaSO1WQGOOevWom8wZyxNJMpkOCpA9DUgbP1oxnrSY68imSI4DKe9ZV3CQ+QOOtay8HqDxVe6h3oT0zzTQGRkqeO9GWJ56UOjBsAZxQN3FUiWTwztGRg8V1vg/T49d1Fra4uPKAGQB1b1xXHrj057VtaNcy2F3FewHbJGc4z1HpVK1ydT1iHwPokbZeOSQj+81THwfoRPNn+p5q5o+pLqumx3arjcMEeh71dq27DVR2MpfC2hKMfYI/1NSr4e0ZFwLCL8RmtA0Ci4/aMpR6JpMTEpYw5Pcrmphp9gOVsoAf+uYqeii4ud9yI2NiQAbSI4/2BTlt7VBhbaMD0CAU+ii7FzMEEcYwkSqPQACnb8dABTaKLsXM+47zD6CgORTaKY+Zji5NJuNJQaQXYu40bj60gopiuJIcwSA8gqRj8KhsRt0+FR2GOmO9T5x2z7UYAAAAAHQCi7tYfM7WDJHel3H3pKKQgyfWiiigAooooAKKKKQgoopKYHnFt4uu57UxXlwApGCcckVgmW3ub4x2Rbe5xz0JqGaARZLEHsKoq6xOHyQQcgjjFcHL0RUWr3Z0V5oWo2kAlbEgPULzii00oiHz/tABIyE96t6VrouLQRTSE44x2xUk2q2VsuyK08yRsjOeBUOLS1HJroYV9b3NxKI3lAB42irei6J/xMomBJAIOSKk5kG5hyfQVdsbtrZjlcAdPek3bY0ou7sdLrWsG3gW1hOMDBOa5oX0pPLZNMnmkmkLucknioQozmpvdWO1RS1J2u5CeWOaQ3bDBbHvVcAsx+tEiZXBoixtCG6EhJ98VA65ORwaCMdu/FM38n2rW7M3FCqSp4qZZyMDPPvVVpBgnp70wSA85pO7DRGiHzk54pjH3qBZDnGeKkJJAFRcu1xki7l561n3cWc+1aLAgCqs65BzWkWRKOhlqSeD61aWPLAA9uaYqiMkYyc1KJFU7sA4rRt2M0khfL2yAdaZJGTID2HWrcilESRsDf0B649ajZlxjIB96lMGkRxjIKjirAjWOPrkk1CBsOcjntViIGQ/ShsFEgGQ5OMDFPQ9WJz6e1TSwHt3qPyGVCWGPahMHEZJdmJcbsHsKal9IV+8aqyWzO+5jn2p8cZACjoKtNGbiy2uoT7ljjJGepz0rQs9XlhchnJx1FYwkEeTj2qMSGRxgHGaej0FZo7tNeMdurK3PUiprbxE1x8shwPTNcfB5soKKSBjGasGCSHBRsgd6zdNMuMmmdcb9IwZS2FzVWaSK9VnB5A6DvWZaiS+jKMTjGOakOm3FqnmKx46D1qUrOyNrtrUrSzS2TbScKeQRUjXRuY8o3OOTVa8We4cI4IPfPaqySNDckBCE6D3qrGd2mXHLRwlepIwKppLKAVzgE9f6VaSQSvgHIPUntTpoY0Qs3QdPeixVyOOOVgJFOPSnzwPNEBJJ06c1Es+1QgJ56e1RGaQPgnNGwPVDIxcW8wWPkN1PoK01bIzI2TjgVWjZpFwByKZJIY2AYkihu4krFnfArYdQT7is+aFri6CxKEQnnHSnTTKMMxAyOlJDcqHBzTuJ2bNNkS2VEjPGO9MkkBAGOvU1Xe4Mi5DDgVXFxtyWOcUrjsWJQGBOc4/KolLONigD3xUcUxmbAzg1JJN5J25GfSmA5IYzkMearGFYbjchLHr7U17oZ681IVOwSEnJ7UATNIsgG5QPUis6a4kMuyMYzVgySONoXGPSopYmRd0WC57mmiWFvG/mEO+COoqZnO7p+NU4iyZJYknrVklioH50MaLVu6pl3GewFVp0SSXzFGCDx7UyRyQNvIz2qVImKAswANIY1JTuGcnnpUs2Dg4pse2PkAEj1p0j713M3T0oBlSTdsIXvVd2YIEPfknFWlkUttI4pWjjJzjI9DTTsJxuJaRxBBjP+NSSME/CoXcRnj8cVEZDIRgHmi4Wdh7XCIOTjPcU+FhM+c5VTyag+zJJjeSR6irkQWNAiAAUMETu6soUcAdKjYE9aCM4I6U0yY4z+FQNCrhcnip1MLrzgmqckmeBxnrTWlEY469aaBobcWTyOSpIUdAKLYm2BVjz6VchkDxkHjjmqk0G5iQx5qrisi15wcdAeOpp428dqpRoykZ496sZzgCpY0PkUOuaiCYBFSs5xtpmfTvQBF5bq+Qc4qyHYpgnnpiqVy8kafLnJqpHPOTlmxzzzVJENu5rJuGQ2AKQli2UHtk1C9x5cQY5OBVWLUwZgvUGixTdjS8xkALde+KmE3mDbgCq5CyxggkZHaqyNKjkAEjsTSBO5dkZ+QOlB+7tIoXcVzjJ70N93LZBoGNMPAbdxTOFYBjk09TgDLZ9qdDFGzZbB+tArkVyhdQQOAOcU2GQq2CpA+lXZZhGuVQYFUm1SGNjuQEj1FAMstGGAJ4HrUawRM5YtkUwX4vQFiUEdOO1MSZoX2OMc00K9yWe3jk4UHI7mo4bRo2yWJFSNdKO4/CgXCyfxcUBdjXkWJuTxTo7uPoefQ0siRMBlutRLaRhs5pDZI0gJzuAH1pom+bCuDn3p7WcTgFjxn1pRa2cZyWyR6GmBKZti+px1pglilBV+AeuKjuLuCPCxrnI70sbp5ZJjOcZzigV9SRYLLsuMHkE9agvhaxRllQAkde9QSCWWQeWCAe+MVKmnB8GVixHOKE7O4NXRQs7lw5BB2A8VbkvpJMhBwKnntRGpCJ2zwKqvMII8eUR6mm9RJWGJO2fmP1qwbqE4BANUYbiKWTYo596ttZQ4GG60AmKHikHAA9PaomVufKIBxTjboPlRv1pzWjRruDkgelAyGGJmcLK5J9M1oLpCTIGWZEOf4jWSwkViWbAPOaWMSyYCMceppko1X0eYL+6vY+vY1WujcWURBKS+wNQm3lBz5pB9QcCmvG6rhSWOOSaSB3IIb4vKd8eMjsKnlZQvyEkk84qJoMKWBAJ5NOhkjj+RyCSOaonYjQqyFSRntTGDIxxwDTZwNwKHv2qNrlxgMpJqiSVJg/ykkEHFNmjkALIcDrzUOQzFh19qlWeRV+bnHY0AiW0vioCyAAfyNX5r+2ZBxk+mOKyWXzPmAHJ7VIuIiAF69SaAFQSAlowRnr9ac11NwrgHHoKaZhtG18nPahZlPBHQ00It2t8gIDDC45OOanlMMgDRSYIPas7zFZiNpAHeoyCD+7JANJodyzM7cqZCVPOc9KIbxkyrSEgjGe1RxMkhxIfrnpSyCLG1Fzj0osBaMtvLkKQW71FFbgTZEhI6cmqflMWwQFI7iplhljwRJ70WC46+gYfdJyKrQmULw2M9qtv55TJXdjuOtVRIzNzGQKEDJ7e8eNwsjEg/pWr9qZo8wY3eprGWONuSQAD0zVyKEBQY25HTB4oaBMlSXDEXHJJ69qR7ON/mjnCj0BqGS6SJikkeR3PrUckazrlCYx6VNirltXliXbDIpx1JOaie/aL/XRBs9wKigg+bAkI56ZqxKsUIALCQ46HtVIkZHd2M/ytHsz3qdNPifmFs57E1Sc2rYAAUnoAKfHFORm3JA9RQ0CNEW1xEQqnJ7EDgCpm06QKZJZQARyB0qjDc3gGxwSemaWa8uIUPBODgqaViiQWgL7oLgK49T1qXfPHxOgkT1FUVuIJhmRHjbvT1aeNh5UwZOwNFguaVv5B+e0nMT98nvUqavfWx2TQG6X1FZhjuLk7AoQYySvWrVrb3UabFuwuM9RSaBGlDcWt2QVj8qbGAOg/Go7y5uoFCrGCpPIQVnzwtG2ZZc98jpmrFp9sdSYiGQdj1qbFXLGnXsakl1wx9R09a2IZoXTCuGz2HBFYzSQKpjm+VzyTjoaigeK2fzI5C5IwCelFgubzAHAiBJPvVK585MsQCBxtzUEWoXAYF1IQc8DmrUhFwquZRHnoCOTQO5Te3hu4yXwsmO3FVIZpbSYwyHK9iavzWLsd7OAR0HqKqXysYtpQZ7UxEl1BDKgkLfOOQRVe2vGjcwzguDwCarW01wjCBzlSeCRjFWZbFuWDAnrkUgI9T06OWIvEAvcY5INZ+najJaObe55UnAJFasFy8LCCQA5HWq+qaYJ4xIAFHrTuD1GXaBWEsWCp5IFZ91GzATLjI5yRTrGSUE285yEGBnvTpgYztwSD+lNElJt06BxgEdfrTo5BIhRgMjgkn9aaQY5MD7p64qKXAmDAEDuKokaVMMh5yT3p2/jipJQHUMABgVArZ4FOwbCEtk46UoI24znNNyR9aRWwSDzzTEO2E544HemgBeB+dSZPXoDSOBtyBQAgi/i3dO1Ip+Y7hkYpY8MMFsUkhw4UHrQFx6hXOMAYqJxhvapVIB4FI6bzjoKQFdjkcUgIHUHA9Kcww+BnnrTXIA49KBg0wZMICAO5qsR85NStINoVR9TURpoljCMH680A/Pmg9evSm9GxkiqETPyMHvU0LHaATz3qAZC+tKhIcYoAuqAAc80gYq/BpI36ikcHNSxj3kJPrQT8v403GetOHTBpDANyGApfNU4zjPrSIwBCkfUU2QIOg6UAOZyQRnNRZ3d6CSRjoOtC0BcDzx61GQVPqKkJxTeSaYDQO5p4yCDSegNPXBGTQA9etWIidwqBB1xUsZPY80hmhGcjB4pkkQbOD+FRIxDAGrBPA460mNFOSMx9vwpmSckVanXPXjHFVSpD4HQ0XBiSEhcbuOtQrk/NnNOlyBwfrTIyfwoQmTKARgdajdSMYFPU4Y8058EgA9qYirghumc9aeoY4wMZpxRsg4NOBYcMCMcZ7UxdRVB79asQwsTvJGB0FMjBZs44HerKEdO1S2UkSL2BAwOeKcMDoSc00kAYoU56VBWxJg4BB5x0ppOeq808EEY9qQjAyaBkByD6CkwD161IdpJFNxzTJGcBuB0pzrlME9aCOfSlB9eapMXUxrlDG+T0JqLeuOnIrUvbfzIye/WsXBD461SdxPTUtRjLD0zWrGVCgDp7VlW/wB4E8g1rR7dowM9+ab2JTuemfD7UFm0p7Ekb4DkADsa6yvLfBNzJB4ihjViqygggd8V6ketabpMzejsFFHeigoKKKKQgooooAKKKKAEpaKKACiiimMKKKDQAZozSUtABRRRQAUUUUAFFFFABRRRQAUUUUAeEuzsxLEn2qGbJOcCrRjJ7H60wxFyVUZIrkaGkypHO9u3HIzyK1bW5D4J79qy5YWUnOM0sJkQ4DYGaTV0Plb0OohmII2ruFWsh2GcDHNYQvJY0AQAYHJxzU0F4RjcxJPc1i4sunFxdzWYZJ5phHtSQyrIoIIye2asBQevesmmj0otNEMaeoqOYkEiryw54HPpUF1asgzkHP6VSB2MqSTHfnNVWlIbNWZ48McnmqzREnA7VojFshmlYAAVEkrbu+Aeasi3yT3phhWNjxzmrTViLO5LHPtAyeDzV6KZGUEEEn9KyJVLDHTipoAYxkk5qWrlJs1XIAwOazbmb5sKuammuRHGWbg9BWeZmLc9DTihN3JQTMp2rg+p7ULbKqkSNU8cgVM4A46etUwGnuCSflz09KoNC0I3uWDMxIUAD2FONtGDkt+dElzHbRYJ6CqUcjXc+ScKOgHelYpNPQuiFTjac+9Sxq0fIOaVAI0+lKDlcikXyoDK4YEjr2FPa5DEAjr1qIjJB9KglkEY3HrStclpImmK4yOlV94I5qqtw00pHIQVKRk8cgVSVjNk3lqyEkcVGIwjcYpWchAM8UwyDb71SM2iYX3kZx1rW066SfHmsMdwa5wRiRqnjkaLIDYFVuQ7o7YanZW20IAAOvFTrrtvN8oUe2a4tJN5yeSe9OWYwyckknv6UuUamzsibaQmQgFiMAmqt3b2hUAYJHpWA+pnyCik59fSm2ck0zHdISM5+n1pWaL5rl6WIQgvGRkjpVQ3DzMEIIUdankBR8NyPUVVuJPMUmMEEelIobMDv/dnn0BqEO4fBzx2qSznS2U+chaZuAPSmi1nkJkY4DHPIxTsJMsQzuAdvWnmQSfeAzjmq0ayJnPQ9CKcq/Nhs81NhlS9y86beQB371ZtI0ERJBLsepqyI415YZ9M00zLjKgLj9api6iCPA6/gKimiDfwnnvT4pS7EnpUrSoUwBnHpSGVhm3UFFLPjgCqKrPNcl5yQc9K0YXCuWJ+lOOJMkKCT3PammJrUqtGgGRyewNSxu5UB1I9MinRwxxPuc7j6dqJLtGbHp2xQMMhEODjNNdyFIC5qJ2Mh3DIHvVee8AG3PHrQtxPYkjI8za1WiuUyKxWnbIZcn3q9a3LyJggnPWm0TFsnjCu4BGMGpJZlB27uBUSAAlicE1DMSTUGlhxm3cZwKkjJOA3QVXSIFh1GDVpE5GB0oENcgOCoAHahpAOh5p08ZK8jFQheN3rRcpIlBU4GOfWpI4l3DcPc1WXgipvM2gEGgTRNIVEeAMGq6y44o80HgknNMyM9OaLhYsxyZpjj5venRkDk0rAM3ApXHYhCZJ701og5HNTyYjQAdT3FVw5HOaExtFmOLagAY49TTJHVG6/lTFYkY3HFQyK2cCggn87OBjGaXzCCD2FV1VgRuqwU+XBHWgdhxkzg0nmBTTQnOMVDMCrGgdiyZFdMMAPeqLW5EwOeM9KcpPBz+BqYSHjAGKd2TYs+SHhwy5BHes2TTyJS0Q56+1aZmxEFz2qEXBB5FNMGiOOSWJAGGMVIl7GDhhjNOZ4nU7jn2qHETk4XvwTQBbSZSMKaLh2Cjvn0qONVB64qveTSldirgdM0LUV7E4YAcEGlMhBG3kntVO2BIwxyfWpzuVuM8UMFqWhISMScAjBzTJVtXTaIwWPfFQNOGUBqdEFbgsAB05oCw+2t0hJKEjNWTbrKp3EZPGaYY16h8HFIo2N97J9D0oBIhksxuwX4zxViC2to25bcT29KSQMYzkgcZB71myGaMnBwD371VgNK4Nvgqr89gKpl3U4ycVQtZGa4Kkkkdc960S4XBxkihpEpsAk8i53ED0pY7Ztw3MT9TS/a/l2gHikWZi2P1pFCyQqGHy9OtXIdRitSDJEHA7Gqst15Cj5cn3pkbR3C7pQBTadhXVzTl8RxzJtW1jAHTjmqcuruWwkQXPcCk+zWxHy4GfekMccfIGSOlKxRJC80qlj39abJEHB3YOKaqzyLkMEHpVO8F4udrZA6gGhCew8QQoSyJg9CaBCXbBfA7DNVbW5kD7XXJzV4wuy7wDk9BTuQkxkemTmTzEfJznFTSf2hGpUW+Rjk9apl79GyZTGg7DrTHu7iRtr3bYPocUxXBHaWUrOu0+hq5IYo4wVIz6CoBahkLKwJI6k1E8EyL8pDEd6B7AXlJ3Fhj0702W6eMD5cg9CaqSi6jfLnAPSnFGlCGRiM5wAadiW2K1y0qEEgAVYitoSpJbJI7mq4hgKH5setIUKghDjmqsSMbdAx25ZQeKsR3FvIvzjB9DVcSkKVk45zTWCOcryMdqGhJkjRxhy0ZyKhd2PPUDrQBIrABMj1qWMI7FCQD6UDREt2yELtqy9zG6EMOo4zTZLdEIIYGjy1yBgHnigdyAo0fKAkHnFRgtgH1rQMJkTKEcDrVX7HdRsf3W9STgincTS6Do5gflY9u9SmZBxwarBeTxgjqKcnOAxA9SKBXJ1WNxy3PYCgpJE2d3A7VB5JjbMbgntzTkecNukII96BkvnbRllJ9SaI5BIxyw9qUFZQQQD7U1oggyoAI6CgCU3bQkLn5fXFLJIkyhs8jsKrGNmyXYYPOKcIVGQpxxznvQA0WqkdcZOetWYzNAu2MBvcmq7wzR4Mbhh/KmC7lhIDg59RSYiY3Mu470B/ClF2P48kdqYL6Jj8wwe/FTpJaODwBngUDuEUyP91sE1PGiKpJG8+tUpoSCGiYA+3ekhmng4BJ/DNAFprdZMt5RUA8E8c1H9ovIflj4Apw1Ms4WYBQeCTUy+S4wso6dM0wuEOrzJ/rYdwzzVltXtJIzmLB7g1nkyBskgrmljmtSSGjBI4yaTAufaYLhdrBFB6CgRrFyWOwHoKz5mtpJApGBjqDgVNGSgHlncvoTSGaUbRygC3lKEHkGnmcxNtkTfj+JORWYTE4ywZTjqBimiaZFChyR2BoHc1zNFKvQuO6ntR9ruYzttoyF9AKz4Z3j5ReepzVg6xMi7Q2G7ADmlYLlr7Yky+XdwFZCMZxxSG0MahopM5OQoqsurgrtuos57gc1JBIjyZhckgZwe1FguiyNSkgURlAQe5HSnrdq53IMk8kn19qhlfeMnG48e1UQZY5C3Iweh70rBc3Y5mP3ySOwNSOUmB5GR29KyIbnzsK7bfbFXBfW8YEbAiQDGexpWKTKl/DKSSqkj0zilsLmQHyJckgcH1qV7gsAckg+lVZWjUb1JB9+oNMRLdRSlvl6nge1LaPLLmGYgYGDk9ajhupJlJbAIJ+tVJJmSUNyCOM0A2O1Gzkgk8xcYHQ+oqBg0iZLfQmp5ro3NuQTkgYxVWEqylcgkdM9qaEytLuPTJI6moydycnJqW4WXzCpYbevFQjGCMcmqJYRkgcnPHSmDOSAMClU4JBB5pwIXkemKaERkEHB6mmsMHPrUmVI5ppAHHWmICQV45xS71MePSkQDqcc9qeqKTxjmgCKPIbGKdKjAbjxQBtbPQinkNJyxyPSgZGmSvX8aUk49aaDtO3Bz2FKhw2GOKBDCwC5xzTCM8A5PpU0oB5HQiqgJD5B5IoAc8JhGWPXtUJODjFOYPI2GJIFMYfNyaYhrHJPpQecHqab3x29aUn+VMB6Eg9eKeCdwx171CucA1Mgwu49aAJ4SAxA/GpTgkVBGQM+9SEkHPapYCng0meeTSk5waZyDntSKHkZ5pGySBjpQCSKUcj3oARV6nGRSEAH2qbBC5xxUZGTQA09OlMb2qU4H1phHegY0djjmpQAVPFRA4OcZqdCM47UCCM8kVIu4OMYzUYXnAPWp1hwck8YzQBMEJI+b8qnjPO0jgdKgjIXknPpSmQ8helSy1oWGwx5wc9qqSj5umAKkEjAjHWiYgr2zikBQm46VFGe350+cgD3qKMgDrjNWiWWVAJGalZVCVXR8sMGpHY5wDkUyRC5OCBxUpDSYAIwDUSnDYJzzVuEAjLDj1pNjjuNVGVSB9alQEDkUYwwA6Zp3RcelQ3ctaCZ6g9qcCRimds96evNANEqOAOOtJJkkHPFNII78ZpwA+tAPQbgAfe5NJjnJzmnkYPSmkdcHrTENxk88CkJAPPWgg59aXGepoARhuQ8duKxLuIxzbumTW6uSCuRyKoajCNpZcZzxVIT2KcHBABxzmtWNsgDPSsmA4f14rSVgVHY1TM1uaVpMbe4imRiroQQQea9jsbn7XYQ3BVkLqDhuteJIxTYwIJUgjn0r1rwtrR1jTh5gPnRgBjjAP0qo7MmejTNuiiimAUUUUxhRRRQAUUUUAFIaWigBBS0Uc+tACUtFFABRRRQAUUUUAFFFFABRRRQAUUUUAFFFFAHhbli2N2BSEYz82M1IYh2OfrSeXxnFc9jYiCL3bn3NKAg54Jp4UA8rRgAYAxTshpCeYPpQZMjnNKPoKQnjnFFkMdFczRvuXOPrWpbaqSoEmAB1NZAOOh60DnFS4JjUmup0Q1UHhGqCa9eTnPBrIhV3fbGcE9z2rUMAW1yuZGHUjoKh00i1NsqySEnJ4NRGQjnPBpzhuMjOaikBVM461PKh3bJkkUD3okkj6tj8KzHlcPjk1OkYdQXYgUWHcn3IRgHNLkAgckDtTA1vGuM5PtT45FJ4xijULjZFeRtzYwBgCq4jIyD17VdA3nGQRSGHL5BHFCdh8tyjIJGAG4jHpToRIgIUEk96ulFxwMk0xpEj+XgGncLJblJrOWVxuY++av28EdohIOSar+crSA7jz2q1CBKwUtgfWk2ylZCSPJIQFBx60gl2fKx5FXJJYYBsUZJHNUjaO77snk5pFbsQ3PB54phIm+ZhgDpVw2sUajdycdO2aqynB4HFJMGQkAE7cAdqZ5hUYokcJnJwOvNVDdKckdaszdi4HDggdcVCPNLlSpAqtHclJcgZzWnbzJLgHAPtQ9CQjXA54NV7pmU5UZHoKuyKVHJqByAckdO1NMTQltIwUMamMgY89aqiTkgcZpAXacEggKKu5k0bthYxTYLtjPai+tJYWEdqSNzZOO9VLS5aJwVYnFbMFysiF2YDjknsKTGgRGitwrJvJwCR2NQ4iVvu5PfIrTFzCbcKoBAHFUnntwSCvzdjjvUq5pdDPKhMgcqCxHcVWmdmJJISJepJ6+wp08U77ZFBA6AetMk06SaLdOxCg8DNAXuUWvV8wBTkDgEVbE8IgMjMNwHSqx06IKSDgj9aYumM4+dztJzgGiwPyHC++1t8vygd+lB3sTgHGO1RLp0jzhEJRO5rUFo8eMgEDihoF5mcFuFU7I8k8VNAZAhVk+Y9TVzzkT5QRj0NPDR43cc81I7mYxk+6EIBPJPQ0NciCPAGTV6aQScHGB0IFMW3tXUtIoOORmqQncyBd3UzkLGcUKJi+GUqB3xVksI5SykBR0xUscyscEc+tDYknYrySAYXBPHQdKgeEfe25J/SrrRKrbhzmiRQVzxRexVrrUpeSSu3IGauW0KxrgHJAqJsAcVJDIeRik3cSViR1yMAY5qFh8wyKs/eUHsKgkYDipvqX0EA+YY/GrCSCMZNVVb5hj1qTOeaBWHSyNK2CcUhGF5xxSqpJBprkA4pXLsIPvYpshwKCwXI74pp+amIReT7etPXqOaAoVR2BpB97H8qLiJh7nPpUwFQBTkCpWIA4PalcqxDMSSRUJ560rnLHnHNMzz14pgyQPtAPNNMuenWmkkL9aYAC2e9BJYhJc5qUs2cFqZGNi8ZzTl3E4NDY0iQN8uR1qJgr5ycmlc461AzEN14pJjsDIR0pqSEdaesoOR1yKYVGciqIJVcsOe1IYyT940g4UkdKYbkR5zxQPYeY2HT86QRsM8mqcuogDCnmnwahkDPPvVJGTlqXE3BvmYn2qK4MsjY7VMknmKSAPrTkUuRxjmlsUtUMjURoB+tWY2Vhg4BHBqNo88HjtVZi8RPXHrSuVbQtyQqfujNQCGQNkfpQLrK43YJ5oNyyL60xDwZUIycj0oMzBwRnFRfaQVOTx6mno6kCgSJPtJyA3Aod1kjJHNMeMEZJxUUeQxAyRTGRxoIZCVHU8ZqdSGOWOKR49w3E4xVaaQxrnPFMTVkXgIwDjmoGmkRvkAxnsKjtHLgE5xmrYkjjY5wT6UCWxn3N3MM/uifrTIReSYIXCgVqCWKU52A4/KkeXAwFH0ourWFy3dyCMyKQGJqyJgDgioxhjzxTjHGB97B9zS0LJPtSBfmbn0qKSbdjjjHQVCEUvk/MfbtVp7csgwMEDtRoJEUc8a4OBke1WRdbsbTgfyqgYthwSM9c1KqYHBoGkPkAkyWbPPrWfLAm87Tn0q29uWyC+AfSnRRQQr8xyfU002Q0rlUTOuFXgAYxUqXJiXcfmJNLO1sWAyAfanCa3SIgYJIphozOu5pZn5BHfFQ+XcFhlgMdKsXLvI2I0JPrUarMBucAGrMmRmKWMltxyT1qRBIRlVJzTZncdWzimre7VAKn1wKAJTCNm6Q7j6VEswhY4QkVKlzvBYrgZ705XjkY4A602JIcl6jIAQATQbZSS2QpPemyGKNshQT9KiMkfBLEn0zSGNazYDcHJJ7k1EXmiIJyQOMdzUouWzgKdvamtdYPKEA9yKYhq3DEghiuamkuJ2jCecQB6VCZI5FBBApQpIznOBSsIiWRo2OWJzyc96srIjLgEA+5qFwDwBjPemmMEkqenvTGSktHyvQU5Lgs2GXgnqah3yggFSR/KgMpBJbGOgoGW12kgqe/J6UyaWUMSVLA+lVxJtbIyQKnS6UqQe3WgB4lBx2JHSpPOjOFbqfQVADEckuACOKcAj8qcYoET+WwG5GAHp1pquu4iQDHY4qv5zQMRyVJqYLFMOXAPUCgEK0cTA7B+JFQtaEMMHH1qY2zKuUlyT29KhY3cbAlQwoGKDLGMA5x2pf7TaH5Sg45yRUkdxEOJQQfQClYwSEDywR60AMM0V4P3gAPbHWmpaIXCrOEHqeak8iIDcifrTTtVjvHHrigQ+SEwgBLgvSQPCXAcZb36U9bu0CjHX3pJPs82CrAH1PFAx84t0UMVBGemarJcmPJiyeeAamWJUU4O8dck0geKQYVgp+lKwbk0eqsWAkUH0GOlTGSKZgQQO59qpZjViGUuemewpQlu/JcqB2FAF6ORA3ysM9OtNkkfk+UDg5z7VRaOEMPLZlx608TyxdW3qOgosBoRXNvIm2UAHHB70rxtjdbr16kVnm4ifDMAD+oqaG4ljO6JvlPXNFguTiQxvtOQw5IPNWI51mxkng45GBVcMJwR/EO9MZZFfa5IGeMGlYZblgJXKkcDsaSGSJcJOm7/aNNjdgAA2R70NPGrBXwc0rDReE9uqnyyCKhlWOdgXIUD0PWoxHC6eYnBxkgmo/MjK89B0pDEk2RSBomyMc5pZNsgyeeM1EZA42xqeO+KRJGLbWGAB+dMVyL7RGjALzniqpYxTCQggE8gVYkk2uSqgAe1RynzBhgMA5oEE5MihwDUYYD+EUvmFxtAwO1Rnj61SEwkX5g3aozjdUhyVxTCOcU0ITIzgYNKQCB60gGB70ilg/P4UxDtnFKMjnNBJzzQBkZ4xQApAIyDmnJIUGCOKbnBwKCR0oGRyHL7u9BHRsdqe2AvI5qPJPFAgJG0VWbhiemf0qcAnj3qNlHJPU0BchLHbjOKiJweOR3qVwD0qJiBihANOO3SlPGCOaax9OlKCMdaoQ8YIxjmnxE5welRDOM5qSM8EUASg5PpipQcgVX64Pf+dSICc5NQyiYdMdz0oJBGMUwdOaOPzoEHPfgUq8E4NIxBxilT0FAyXJIwegpmSSQOP604KTnNKE7+lAyMjpnoKFGT7VJ5ZI3YzimF8HGKAFKikHB6U0MNxz0qQH5egoJHKS5AHep3jaMDcwyewNQJgZwTn1qdI0ZctIcnpzSZSAEdKdkDGKjK8g54FOPTFSMlBXvTiFKDFVzxg1KpyvHSmBTuQME46VXUgqB3FXLkKQR1z+lUhkZwOc96pCY8SBACRUkZBG49+KrgAsMjOasxLlQVpkscFzirkI2qM+nSoVQFhkYq2FIXnripZSA4PpTCQDnNEhCke/NNJUtx3qEWOJB6U9RgcUwAjqelOGR7j60xdRxIHWlVwcHBxRghQRj8aaM+ooEyTggHJppBHJNOBBGB1ppDY5IpiA47UmaTfgGjOeR2oGKTjA6HNR3Ee6I+tSEjIJHan4DJ060wOfAMc5yOhxWhGflAHOec1BexhJ89vSpIDlBg4xVrYzasy2D8pBOK9D+HF4slrcWrAb4yCD3INecJk4HXNdR4FnaLxCiK2xWUgg9/QVUN7EyV0eqYxxRQepPrRVCQUUUUDCiiigBDQKWigAoopDQAtFIKWgAooooAKKKKACiiigAooooAKKKKACiiigAoo6UlAHhxz+VHIHWgkZoJ9KwNgBOcg0FznkCmDPtS89cUDJA+COAaa5BwCo60gNI5z0HPSgEOPlkfc60gC464pAGC4waQA0BbUeo6YcgHrirq3sjwrbBgqL2HU1QAIFX9JWGO5E0qiRgPkT3qZbFLQeSVwGGM9iKBCsxCqMn9Kt3o3zFpSA55wOMVUG6NtyEVjrc1WxmXiC2mKbQTVCSSQ9CQM9K15oRKzSydf51myL8x449KtMhkSAjJJzSm4KnaGqN2AJAOPamqmWB9/zqmhLc1LSZmU57dKnMmByetVrZNsZHbOaHcA1mdC0RI8zdj2qnNOFPHJp0jE5C1SkJJ4qkiJMc1yysSKb/aLoeCR61AXzkjioHOTz0q7GTbNW31NpGUHknua2BfBEUE++K5FWZSGBwRVqK+OAG5I4qXAqM2bsk89xcqAcRk84qzKFERyACBWdbLO8QkBwPfvU0kjMgDE4HOPWsraml9DOnuA5YE4GcVQJZm+TIq5PBh9xPU0RxpgkDmtVojO12RRDauXOTT4JilynzEDPNNkj5OelRsAuCD34o3C1jpblw0QI9KopG7qWbjNRWt8pQK/XpzV6NwV4GPqKhaDtcrBoYSN5JPuKeZFYZU8dqSS0LyhieP0pjhUO0c1aZm0SrIwzjqP1FSR3jA4BIGOfSoIfvEHkCrpiieMKAAfUGqJeg+K9cMAGIQdfer6TRyMq4HPWsiaIxqPLOcU2O7KuGbII4AA70WFc6iSYRgcjOBgDtTXkeSIZ644xWOjSyOoZjknP4VeSTyyRnIHTNS1Y0i7jCvOJD0OeaaZFDEDHTBxTb24QxFiQD2A61mRyTBQACT1JoKbNczKgBJ6D8KjGoKIzuYHGTyaqhWlTa3X09aYtgoyXbI9M4pB0M9rua4vMKcJnFaCO0QCuxwfWmtaRkARKCR1NUr5p1YLjAHQZp7k3saRl+X5Wzn2qq1xIWChTjPJpdO3SRndkgdquGNFIY8H0qXoy1qrlfy9yjP40gGH2jrVlyGHUY9KYCqHIxik2BI2SozVaQsMgmrAOV461BcAAY7mpuWkVy2TjNSxgke1REAEE0okIIUUyS5uATHQjvVOSQ54bNPebapU96qk5OSc5oQyaMknJ6Zqyq5IHaobaMsfbrirTYC+nFJsaQDgHke1V3cZJNLJJuOB0qItzgDPqaQxMksM8mrUUJA3EZ9jSW0IA3vxx3p9zcIi8GncLWRXmcbjg4Hamw5L45yahUvM5Cjpyc1eijEYGOTjJNDdgSuSjgUyVgEwOT6092WMepqrI5PXp6CpGRH600EGjOSQO9IeP61aJY8kduadBGXYEjgVHGpZ8c4q2EAXGcCk2CQpIJ2g5zUgAReOTTY0UdqSRyMkUi7EUkoLYqJzkZWmtkn3qMA5zmqSIbHAncKkBzgUkaFiMVMIwByaLgAwfl4xVa52Abcc+tTNIBkDAqlPIS2M8CmtyZPQjEMbHoKhkgw3ynAznFSZwODQpYnA5Jre5z21LtmxEQBPNW1k8pCWIqqqeWmRyR2qpNdSSttIwB2FZWuzW9kbKTq/8QNDhXBB71iRzlGHpV+GbcoJbmk1bYalcr3Vv5bBgTwfWnwzpsAfkn1qaQLKRuOM9vWqdzCIx8rY9hVJXRLdmWDJGQMAevFSRDDD5ves+3YAgA+3vV4RsVyGwaTVik7ltnUrgnoOarvMsbBc9ahdZyOv0qOOylMm9ycDtSQO5eO5gCrD1qGdFCfMQcdRUiqdnOcAVTuTIW4HB4FNbg9ieMkodowaieOUseadbsYkAY54p5uBngdKGwWw6APEMMcepqQyJnIOcVmzXbu5A4B4ojjMy4Z8AdgadupKlrY0GmQ/dOPame5yR71FFCsfTn6mnnngN0oGieEqG3HpUd5qbQvtjBJPcdqRpI41AYk00zRHgKPqaSQN9EEEkk/zMMD3qcEgCo0kUjgAYoMwB6UmUthxMj54NU5UkLEbgcU+W5cqQhwPXNVBJMW2q2c9TVxRk27izxGNtxb8KltJUL5AGBwSaGC7PnJpkZjdiDwCeQO9NoSLrTRk4UDAHWopChHXgc1XlKAARjHrzShcKc00DImOWO7oKbJIAMKoGe9PK56dqrtGd5BbHamInhCbQWy/TIp7zxoTtTB9qS1jj3hWb61a863jwI4w56E4ouKxVGZBl8jPtTfLjVjj8DViWZXGAACe1V1G58BSTmhDaRNGFjGWAx71K8scibTGCO5xUIjdOZAB7ZqYzBsBVABHQCmIpPFEWBCgH0FCxsq4U9KvExxx8xZb1qAzqDwuM9c0CaIN2SFcAc0x0IGI8ZPU1OZItuWAB7VGGxyoOOtAMArAHeQQe+aG8jGeCe3vQXVjhwad+6PCqKAIjJGDyMA9aAFYDAFKwjGCynj24ppKhgVBwOaBiNGoyxBJPegOYyNqt+NP+0kD5047YpftLEZEJI9TQITzldcNwe2aYMgkoOSe1BlDNkx4H05pokI+4pH1oGTJePGTuQk/TrU6XyuMMpAzVUXGOSMnsKkWaNwQyjOaQE4nt26Jkj0qQTxFR8mKqgBCWjAGO1OE0hAzGD6+1MQszvExKEkZ5FJDctIDujOOmcVNFdwqpEiH8aa99EzYUAD0xQOwoNtuztBPpT0itpCcgqKjElsx4ABPNSCdI12kcUCGu8cS7YwWHTFJmNh8q7T6VPGIJQNrhSfWle0DN8rgn1oGVsSqeRlSKYUjyDgg981O8UkOCTuH1phjWYcEA4xyaBIafMKELGCOxqMCaP5iuR6VKbedQAsoOO2KQmePO5NwFAxU8uTmRApqQRupzG3HpUBmWXClSppq+ZGdwYkHtQBbjDbsGUA45HpUxIY7d4JPU571UySMlDnuRTxt2dgcZBz3pMC0rmEgE5A6Gni6t1O4nJ9MVSjdgSZDvB9O1PLRk5CgEdB60BcumeO4ADKVXtjrThbJIMowGD3NQpPvAUqAKlNmMZSUYPOM1LKTGmTyz5eQR7Uzf8xPpQ8cKYHmkkdcVAwIYFckH1oEOmYSHGMDHJphMfl4UgnoaeThcsPyqPzI1BwnJ5yaYMjA8o5I5pCwZzlcD1oLMxyOh/SmuTtGOtMQZAxgZqNt33cfSnr8uCTzTS240xDUfHBpSVzTCuG9c0pGOaYmPPK5pAQB756VJGFZOetREAP0oAcHwTx19aTowPWlK+nSnKAV5oAR5AwAxgVEww2R0NLJgDjnmkzkEZz6UAITnp1qJweODUmT6daaQQeTnIpiIHAAOD2qAglckVMSCSOmKiOQOfWkgIx3BoFOAJpVAzzVDsKo44p6j24ox/doAIOO1SMd79+lOjJP1pg6H1pyn2x70gJiQOtJkfWmbsj2pykAcmgAJ6U6PPWo2IJHOMU4NyOKBllSMdeaGOT3FMQgkYOKc7qB160ADSOFAyAKhJyeefehySOtNB546UAOAxnI608EdTQMEcnihRu4AzQIkjAdwF496meEQjd5gJx0p8FsIl3yHqO1NkWA/MpO73qWyktBAwIzzzQCCCfSowCeBTiAO/NAxQc8DnFSgbEyTwaiAwc+lOdgFx2oAikII4qiWKueM81cPIOf0qpkbjmqRLHAhgABjPWrEQwu3OB2NRwqpII61YVWDADGPShisTQsQw3LVoEZHJ/xqIcKOMGpFYBcnk1D1GiKU/MSe1RqTnjHNJI2WJPSkDAcgfjQkUTgg9euKAT26elNBzx0+tOx8vBz70ASJkgZ6UpIBwB1pFKjvxQTkjA+pNMGPUDB7U0gDtS7qASaZI1lGM4FMGfu8A1MMZPfHWmggscj6UgG4JOMZqWMcDng9qTBJ4GPWpIwDzgA0wRm6nHhCQOveqtqSBj8x6Vq3ke5CMdRmsiIFJT1HPeqiJovAlSMVq+Hb37Dr9tORuG/GPrxmsgEkjNTwv5c0bZxgg8fWrjo7kPVHu4O5QwHUZoqtp063Om28yggNGCAfpVmqejM1sFFFFBYUUUUAFFFFABRRRQAUUUmaAFooooAKKKKACiiigAowaKKACiiigAooooAKKKKAPDCRnrSEqO4phAz3NGBWBuOLr6ikMi44NNwKTAzQA4SD1o8wDOabx2FIee1Aaj/O54zTfOO4/L1pMAYpRgnIFAwLyHoKuaZI0d4JGAyOBVQH1FWrOZI3JKgsehPak1dAnrqW7vfPN5jEgn9KYSVGOopklzjk5zUBugxwMmsWjRMnJDKcnr+VZt5IBnaOT3qeSQjp1JqhcMTkn8aqKE2VASQQeuetWrOMu+SOBVZuDu7VZgnEaHGSSQMVTFFal0txgdB6VBJIA3WnAkrz1IzUUmO3WoRs2KTlSRVJuM9etW8kKc+nFVSM1aIZA3Oc+tRuOT6VIwxUbDqfeqRmxmDkjtTeAc9KU5qMvk44OKpakN2Na21MqgjJOB09asmbcAykknoPSueBwQRmr9jMxYqSeOahxtqXGTehpAGTO/oB17UhCoh46U0EFC27juKaMyc5IHYGouaoZIQfr7VXfJ5yAPSpyoGcUxowACelNAyOHLzIg7nn6V0KqsaA9sVz5O07l4I71p2l8Z08puWFJoSJZ7hlGVwAapuXfkE/gKtNA0jEHkZ4pTFsHPTt7UIiQyKNlAY8VJ5jKOKA6gDccipo2ik+XFaWM2Nt7ndIgkPBOCOhFdB9mtJrdSqjOMgkd6xWiijUbVBI9anhvgiFc9e3pTYkMmmEVwEGcgZNAuZJm2oDmny2rSp5/OMZqxphXl3UDHAyOtS9Sk7MjhtEA3TksQOAfWpfKWPkAYJ6Cor24IuD5ZwoHOP5U1ZiUBYHnoal6Gm5Fc3aopKA7geABUUNwHGXbP1rWt7eOZCu0ZxknFUJtMzOwj4Gc9KAHxyKF3BRmqlzE02ZCBnsKezPakROuWPSlWQysFIOO/FC0Bq463YwwbQuCepqOQs5yW5qSQqDjBqvI2PzqHuWlZD5JQFAB7UyJmkcdcCoWOW2jmrUKiJcng0mNLUtAhVLHI44qnK+STnilmucgBTUSgOMselSUCq0hG0ZFKyGPgkE+1SmdFXaoAGMVC7Z5Ug00xWInPPJJqSGFpMMw2p6mnwxndnbkjuamZTJwc49KLgkOWSOIbUOeMfWo3lL8HjFIYvL7cUw4B5zikUKoLcAfjU8cKg7nYHHQCqxMZPysc+gp6ugXBY5HrTYkSTNjKgn2xUAtJbhjkEA96mD4PC5I7mpvtDgdcCpvYrQfHbpCo3EYB4HekeRQCEGPeohOHzg5NNJJX2oAa7g8moiQRxnmpfKLD5RThatwCwprQTVyqXwMYoEbS5I4Hqavx6bGcFzuI7DpUv2fjnGPT0ptiUe5Vij2KFQZPqalEZbgnpUu0IMcHFRyHPQkVLZSSQhIHQ8VETk0jbu+aTIoQDHUHnvTBGScdPWpcbjzSgYPA4qrksUR7eB371HKCOBmpSwUegpjMMEnvQgdijK5GQDUDndyalnIL1ESABxWqRg9WNA9T71LAC8gCjkdaIYTMR1Az1rRigWJSe570nK2g4wvqxshCRbcZPpWc0bF9xXBPStKRQBkZyeKa0S7OeSOfpUp2LcdDKIJJ9RUsbFFznmnSbVbA61GcnnrWtzK1mSCQtyT06ZoMnmcE89M1CR0Henwghsn1GKCdx8cSo4YHPc1dNyI1HSqyZJ+WlkjyuT+NS9S1oidbwHkgE+lSeb5h+XIqhFCxkwTwe9XYwVG0Ck1YpO5IbkRgKEySe9RyOsg+YAHrx2qG4Z15UAms157jcRtx7UJXCTsbCxqw4PFNkhUKSDxiqMFy4XBGD29qkkuJGXAJAxzTaJvcrPC8kmEPJPapwhtlI5OetS2ylACRyfUVO4jCFmI/Om30BLqVY7gn5QD9alLNg7V59ajjAkf5RxTpiYR8p5pFLRXIGjnllzjAqUQMMbqYty4HuaUXJDcnn0o6EposRgDtwKJSTkKO1NE2V4X6mmPIR93qak0voRrE5OGxgdqWSN0+5xQk4XG48ipA+7OapMy3KZMhHzH9KdGAF5P41cEMRyWPNRzxxbCqMCMVQWsVgQ0pqSaRVQAHBPGKbGnlkn2qOTJbOcnNMlixyAAkjOfWopWLdWwKeImJwGB9feo5ExweT60ySaEKDktkHn61LJMScRrgj1qsquFHyj+lSiR8ECM49aEAiybEywGeuKdCZS2RnjjimhCXIbHFWYw27gEAGlsUlcidmb72T/ACqWNgMAcn09KfcuoTCgZI61RSU7zzgU0xMtzTEKCVz+NNEsRGSuT71GxBAy3vTD05XPNMknCQlScAnrzUQcg8DPPQ9qXaSDkgUxeM7eSKBjmbLAsBj0pzhVXK4/CoDIA3zdKsRSAcAAYP1oCxGHABJjOMd6UGIjIGD6YqyxLqWI6+1RoUyRs+lAiCOF3YsQMDtSujDjeAPQVYG0n5TgHsKfsiUcqDmgEUSJMABcj1FN2SHnABx0q3IFCfIQD6k1XJlHIwaBjCjFfmAH0qIx4YE5HHU1MHYttxjnHNOeMkZPIHYUhEW1go/e/gKkjmYKATgZ5NJ5bbcLFg9ifSgKVOSA1MB73FuOCQx9MU9XhxnA/KoJNhOCgBpViRgADjPY0ASMLfO4sAaeHhI5INVjCgJBBIPek8lBypx9KBloxxyEYfaPXNS/ZCFzHOfXrVKNEOPmJ+tPLNGflYkegoEWS1ygwwDD1zTDCsnzK2DTY7rPyuSKR8A5jbn0FAxxjuFAG8H6UqXLqNjknt0pFmKjDce9PFzEDhlB56+tADSElwQwpo44LdOOKmKxScxgAn8qaIfcE96AIxI8eQxJXrx1pBNG524YHvxTydmQabuUcgA5oESKdp2qDg9SaXKsOoHvTEcYyWAJ7UEAqQMcc5pWGWo9pHDjn17VIHZW2q2R7VRjEZzzz6VNHkNjBx60WC5oBrdVztBOKry4IyCBznimN5Yxk5FNPlEZA6dOaQArZXkkmmSZAJ70B8A8Y9KVuMEdfSgCAkjrxjinqwCEEc0OSTkjnuKQFiMkdaoBgGeScA0NweKDjOMdKUHJ5GKaJGkfjTWBA5qQjByOQaZICTwKYh0Z7UpGTUUeQ/PWpWPNAwOQCKQHilJzwOtKuBnPekBGRzmoyoBqfGMn24pjAZ470BYjwBz1pCeOmDTypPApjjGCelMRVkGWOKjOScGppAAcioiOTQAig9TxR0pQaQ8c+tIY5TznJzRghs560iGnE0DHAY5J7UocHjGO9NJBB4ByPyqRRFt+Y0mMYCSenBFO+UL0xkYpHK87eB600HODnIpCFGT2qUYxz1qLkdKcuBnJpjJAeQO1BIJ64pAQOaQnIyfWgQu5jyRxSbgOAOtMLE8L09aUghd1AChjuPPSrEaM2CoqsmAMk81LHM69Dj6UmNF63kcuRJzjpk8U24jw5LMPoKhjkLDAbk9SaUxEdST+NSVuhy4HQ5p/GaiAYcAcVIAfxpgKOvSnSDC9KFGCKZIc55pAR5254zVZirMcgCppCQpPeqpwXPPfNVElk0cqoOFJ+lW4mBI61ViC5BFWYgS248GhiRZySMnincBCeoqEHJ9PanOxCDtUlEJyWPbNPTjjNJ1I496UrjkGqtoK5KORkilBwMDFNAxyTxTgR2FIYDIAwM1IACuCefao1BPfNSKeMdeaBCAAd6eBke1IenApFcDPc00DHZ6BRj696QgDBzS5B6g00Yz/AEosBICO+acCMcZGabwOaFJ60NBccw3Kf51kTJsnJPQmtcDII5rM1BSPmXOM+lNA9hQSccipFPIyM1BEdyA4ycVKmSPpVozPYfBt39r8PxDOTH8pz7dK3a4r4a3YksLi3ZvmDZA9q7XpxWj3uZrdoKKKKRYUUUUAFFIaXNABRRRQAUUUUAFFFFABSUtFABRRRQAUUUUAFFFFABRRRQAUUUUAeEc0Yx2NKJF/u0F+eFrE3GZPYUYJHTmn+YQOgpDI3YCgBuGAxigIx6gil8xs9qPNc9GoATY3oTSlGAzjFJuYg/MaimnjVP8AWEnHQUEt2HSSLGPmYH8aqNfkSAjoD0qrLNvJOMDuKiBLOASADwT6e9NrQlPU6WNlniDbgcdQKUqgPA696sWY0qDSxHbuZJjwSeuarkMckKQB3rneh0LVaFaQnBAqnICW29u9aDLknj/69VXjy5AGTTTE07lN4y2cDIH6U62jLNuPIFXTbgQ5zjPWogNi7UHB603qUlYm4K89KgcDJINE0mAEB5NRSAmPC/e9RSSKbuOOSvXnGahIOaljBEQz1xUb4xzVIlsikX2qEg496nJG0ZOPeoiMjPWqRLZEy8Z796rSRkEECrhFRlQffPSmtCGrlXJyO2asWkxjfjv1JpDGD25pRH3H503qSk0zTh/eYwcg84FWjGcAAAHHHFU7EsiFgM4HerUTyMu5iRzwKwe50x2GEFAeAT71WkJzmrjkEcYzVaQDJFNDZCVB4NW9NUC5zkciqTkj1qxYNtuAW6Him9ieptSN5Zxg5qvK5PXp1q1IFxknnFU5Ac+uaUSZDR82BUi7Y144Oaj4ANBPHPOK0MmicScZz9M02OJpJQc8A5Jqs5fjA5PSrsTeXCFPUjmmI1GlAtQgPQYqKKVZSYkIBqpHNkbDkkjAFTW1o9s3msckkcUmNGmdPRICxUsxOTUIRZv3PQ8ZHpWnDLuhBb0yM9qorbETs4JyT1NQzRMtGNbaAmPoBkmqcchmbzAMKOp9atyEvGYjnBHNRx2zRoQBhPT1pIbZQmUyTmZlwAMDio3uUBAjUZ+lWbuQRqY2wCegrKkHlNuzyaGNDpHJJZqqO25sA1IS0nByBT44woGagtCQptXcBk+9Pcnglj6YoMgHApCd9J7jViPbng9KCI1HUn6U9gAvJGaaE3YAHXvQMj2KzYUk1MkKqAOpp8YjTAA5x1p4ZVyTQMC5jHymmm5Yfw5qNpNx6UhBxSAV7xgoLAfSomvWk+6gFMkXOflyfSkSMg8jg9qeiI1bJY5pAwGAR9KmJRzyuT9KWGMFcnipCgA+lJstLQjeRowCV4qH7arfKQAasEjGGGaixAMnbzmmrCaYwSgsMY/Cp4yCctmoN0W7hcE96U4ztDdPfpQwSsW/MUfKDijIbpIOfeqyALgNyPWpNkRwVOCOetIq5KXljGQ2RQJpCMHj3qEK4yc5GKmjcMuGGAPWpsFxx3EcnrSFXxwKcAoP+sH0p2Qeh4oAiCMzAetSraL94sPoKa3XAOOKaMjuc+lAE5gQLkHFRFFA4NKFmbkjAPfNKYXx94AUDK0wJyRVJ1uCSApINaggJ7jHegiNT854HpVp2JaTMxbRifnPPoKnjtI9wyM81fjELcKQM+tT7FXoy/hQ5MSgioURBhVA+o6VHgk46ntVpjH/ABEE9hUbmMYCkAd6m5VkR8RglyM/yqlc3Sk7Uzn1qeRWYnPNV3t2PKg1UWiZJvYq4yTnvTenAqz5BAJIxTTCwH3SfwrTmRi4sgIyue9KgzgY4FSiJsY2kfUUuBHg55o5kLla3Jl2woAarSSZOPT0pS+8EE+9Nij8x8KfehdxtN6InttxxgYGasEPztOKjKmJSFyKjF2qnuSO1S9S1puOnWQJwQcdzVFgxYlhwasveF1xtwOtQZYnJ5+lUnYzlrsKoA6CpAx/u0wAnk8GlMmFxim9SVoLJM5G1WAOetMILYy2STyM0wglunPbFXbS0z+8cfQGhtIpJthGywxlmIBxzVRplmb5TkZ4zVq8jQr8x4HbNZphGcLkeh9KFrqEnbQtm1JG4sPoKZHaDeCx6dqlt4WRMnn3zTZpyvyqcGi47JIkOE+XvSjYVJbgmq4Dbsnk0udx+Y0WE3clEauMnpUMtyIWKooJxxUrbmTaDj+dVjZsG3E4+tNWE0xkj3EnzdBUaPLkhiSO3GMVLKWDAAnFSouE3MMmmTuNEnyYI5PrSRqXIPoeaYzs7hQOOxx0qcQD+Njz+FMLEEhIOAQB7UsYJcbumeasG3Qr16d/WqpLRv149KdyWrFsskYzkH2pnmF/lXp0qElSvzA5oEwTIAwaB3JMiM5Aye+ajNy5cKDgAkUR5lbB5BPWpmhVF684pFACpQZOD71BGAZMnhaa8bSMSCeOwpyW7HB3MOemaaI3LDGM8YHHAqInAB7ZxTljVHyxyD2qSQoU2qBnrQFhAm9cgj+tQmFwThsD260K/lnGTUwjEi5Vs565oApOWXjAPvT43CgAAnNNuFeOQgAEGiEvwQoH1NAFv7QQoyuKXzlZTlgPwqAqxGZGyT2HahJEDY2jnoDTAlSSKMkrk+ppZLtSMbSQO1I0wAxxz2AqMnzBwh56560CFZ1ZOAeTxTFkA+UsKMEAAjGKWKOJsgnBz1oASTyyMhxkdKaDKrjHQnvUrW0Y+6wNRH7+0sT6YoAl81j979OlRFgGwOfYUYKnJY/Q9KUSxjODz3wKAHA55YYx60wkMRscDHWlExY/MOPpQyRk8EZoAeCCOuaa5C5IAwO1AglxkEY9qWRDjPXFAxgLHoufQ1PBxkEDNQK8vRUyaUM2PmBB9qBEzhQclahJZWDKOM0xySeWNAkbqc49KBk4kY8Mgxnmh2XGAn6VEZmJ2qvXual3NtG7HHbvSERCXy3xnr+lTBw3IJzURBJ3bKkXjkCgY8SYOGGR60jR4O5cnNIxBwCcCgBk5BzTAVgjDJGGpiOYyAeRTyNw5GD3ppQDrmgBTjh1J61JHLhMEnJqAEKSO3WnZz06UAWPMBwpAI/rTmKhevUVXAZuFO0dzQYWByJs0rAS7uOKA7HtTFKqxBOfeneZ27UILilvUc0mc8E01ivbrQZABjaOB1pkjSDnIP1pM4akBJoHX1zTAlUgnn8qcRkgioiMMM9e1SLJ8tMBhGHzTsgimtyc+tKGAHTpQIcBkjAJNDqoIGefSkjlI5Tgk/lUiRtM/LAepNIY3afvE0hweSOR0xTpRsbaDmmZwKAABgTgYB9aglB61Pk4x1qOQ5A+tAFSQ8gYqMqQORUshxzjOabkkAGgZCVOCaCPl6fSng9aYdw79/yoAFBHOKXOQKTPf+VL0INIBSPelIwBgHpSA5GKeTjj9KBiFhtpQBimnGeBQvX8KVgHZ/EU4Ad+M0wHHC04HNMBw+914prZJwOlGCTgdKcBg0CGYxT4wucvnA5+tBCkgnjtQVA6cgCgY4gSEsg4FAyO1OiKhSTwT2oO0g46mkMkjCjnPNS+Y33QKhQYwc04EbuvFJoEOLMKej5GT1qN2yOPwoQHg45oC5OMlvrUMpOSBUgJx1/GoZDjBpAyKQ4XnPrUAI3EheetWJCMcjH0qupy5GMj1q0SyxCTJxnke1XR0wRiq9uFT5iDz3qcOGIIyBSY0OIJ5J7Uwtg4A6cUHJ5yTQeG+tC2BsMj86cAT0PFNz2xn3oBINMRKCwxk5qQYPTvUByRkcZ6VIhIwMZPrSsMdk5IFOBHbrTevI6igswOAB0osBIX4HBphIxxzTTIx54pA5z2zQkFx4bPTj6mnAnr3qHOW55xUyt8vSmSSrzznj0oJAGcdKbn04+tNY5HU0wuTIwNVr+PdGSO/YdqlhOTjHNOmTKEZ4x360WC5jW0hBKZxjjBq2Dg/WqcqeXNn1NWoznHeqEdb8Pr0W2umJzgSrgfXtXqZ4PtXiGkT/ZtYtZScKJBk+nNe2xyCWJJFOQwBrTdXMnpIdSGlopFhmiiigAooooAKKKKACiiigBM0tFFABRRRQAUUUUAFFFFABRRRQAUUUUAFFFFAHgxyaAeKTcucbhRuXu1YG9hwPHNITiml17HP4Gk8xemTn6UwsP60AfhTdwx91j+FBBIyVIHrjFAnoMkILbSwHqc1TufLVSqPk+1LcEA4Bzk8nNVGJbhBk5600Q9WMYjvSKjOwAHBqxFbZIMgJNWAijotDYJD9MC20gHJJ963gAUwOh5rDgjaSQLGu5ycADvW8baazRUuGUORnYDkge9YTTOim0tCnKMkheTVeQFSPWrshCnoc9sVWlQkkn8KSKfkQSTApsz9SKb5yRrggEgfrQEAzxnmoJ0AUkmqRN2RYaRyzHPpTwWXCjkn17VFEc8nim5aSQMBimNMuYyoDDnviqN2SvGcc1dj3MnzdRVa6hLoTnp+ntQtxS20KJcnp396dGWBwT3pPLwRu7dqm2gLkjGO9aMzXmKR0IGc9qYRk4Ap3mAE8ZxTRKpxnrSsx3DHY9RUbtt4FWMZBI6VHJCOST24oCxpafGpsy579qezxg4J+gqTS4c2gBHUUs1uit0BI5yDWT3NlsREgrkDrUMgAOV71YABBAGPwqCSMjkDFCC5AYieS3WpLVCLhOM4NIc7QM9Kms8mUk9AKZLL9zJ0xUJk3YGe2Ke2G6n6VAQFPFCViGxSTyKAPXpSAZ5NDEAYBqyWShlUDGM05DuOM5FVOQeeakWQr0HvQSa9qkUJDsAWxRNdkkKuTg5xWeLliCASSRxVi3BUGSQjiluUdFaTLLAC+AQOayru8mhnCxnIPSolvgMKDgdaUt5rFgPYGiwXuaUE/mQCQkZHUA02PUGkYg8AGsyxkcO0C9zyfStUwQxwkLgnGSaVhp6GZrEmZ0ZMkZGarbHmYMwwBV6V1ETttyACckVhnxDyQbfgHsaTTexakluaJQJ05NMcGqB8RRH5fIP51LDqcc/KxkE+pqOVovnT2J8E8HgetJkjj8KaJmZseWcYqYPHt+6QfpSsykRck804swAC8U4hG6HFJsA70WDUaCw5BoOSfmJp4A6DFPEWccgD3pWHchGBxilyenSrAhjH3pAcU4RxcEc0gKwBxwM+9PCheW5NSErHwOnamFhjJ59qBrQGkPGOKaJD35ppdO5xTDLggIpOfaiwXJfOyeKajCR9oGfU44piQs/zMcDuKsxmNE2rgepoHuPWKJRk9+DTJLeNuVHOaJHUgbTmoy+wZyaWoaD2BVANuarnJYlo8D0qVJHcA54p5IzjIJPamLQYs0YUKARj1p7SgDIwajaPcPmGKheMdBnPamkJuxOrMeQoJz2pQxJw3B7VSJliP7rIHpUyzTTcPGCfUCnYSbJHumhPADDPU9amS5ilwSdp9KoPA+70FLHaqWzvJNDSsK7uagk4xuyPrSGbnG/AqoIiuMtgGnkKF5GamxaZMXPAB/HNNJ+UluQKgJAGFB+maaWI/hJz0yadhNlkeWRwwBxmnqVzktkVSC7iCOD3Ap4DDgtxSsFy6BCfvNx9aYyxAEqwPbrVQlT1JoMcbHlsewNFirloSqBhgPzoE0ZOcAVTMcY5GSR70oOQQBgU0kS2XDJGecD2phlQH5iMe1VvkXlgT7CkMo42rx70WC5OZI3PGaDHa4zKD+FRkZXPTPpSZUYByfrRYCVYLGQgYOKtKLWJcRIOKohkyMEVITxjGB7UtQVgnDSAgEYzVCS2Y/dxjNXcA5B9aaYjnKnj3qk7CaT3KYtnxjaPxqQWwAGSc9sVKQR7e9HII3MD+NO5NkQG3IyQpPtUZtpmPKkZ9avCYqPuk0CcZ+YE/Wi4OKIVWO2QEAMw9RULXUrscMVHoKuboSD8uc0GK2JDFBn60X7hbsZzFyeuT+tSxWsg+d8AHoKujyox8kYB9e9MkEbfMzEk9qd+wuUa8jIm04wR+NZzxl3JzkdqvGBWJwxHtQLMEcMSaadhNNlAoQMAkn608KyqCOauG1WP5t24+gqIwSk8A/lRcXI0NR2Gc85/SjJkP3sU4W7k4IIp32JiMNLtHtRdDcWyIxxAZLZNPBjUAsRQ1tFGpKkk+pqu8bFjgZxTvclqxI9woYiNQP6VDuaRuT14+lPMZReQCR39aYAQ2cd+lUiGx5l8te5/CoATKxZuAKnEbyHLcc9BUqpHHg4HPai4W7kY8vZhVOcE4NVZCAxOasyzgcKuSRgCoo7V5MSONoPQD0ouFriQiRlBUYHWpmilboc1KsZBCgYAp7nAO3A7UXG1YpjfHnJx9KBMAOOvc0+QhFyxzUKIzMWUYBFBKJhgDLMfao5HOeCcY6UKjkjcCQKUEF8EYoGLDA8q7iMVIimNsA8E8inNISgVAeeBTFt2D7ySSPWmDsE0Y2gse9QJCZCcNg9hVqQEqS5BHoKgjj845DYx3FMTFaJY0ALE56gdRVYDLfMeAeMVaWF2bCtkDqaZNbBMMxzmgQ3zEXlBn3NTRyqeQw6c471DGYxgAZGakSSBXHyjr0AoEPkI25JBHeoExI4UHGeSRVqSSJ1xgAYqKGKNjlTg+poGPEEa/xE/U04Q4wQAQOaikhZM7XJ55qFXmD4L+wFMVi2yrICCuKQQKeAAPenrCzqCZRj6U5bqOElFUMe5NAyqRsbbimSRZUFFIIq1JchiSWH4CnC4WRMBR6ZoApxwzMpUSEe1OEZAKlyT7092aNv3RyTTgsrrkoAaCRhWQLkdaYjupw/P9KmDyR5LKDSCaInnAJ65oGNJBB+Qn3qLapOeasgliVjwR79KbJCepIJ9qAKzI3BVT60+Msy4I5FSR/Lwx49KkaOPbuDHNICDJDbW4p4KjBpsm0gb8/X1ppCYzuI78UAPf5jlRkEUsQIxzmmKMA4JIPIpVBByGz7UxkxTcSQcU/YSPUe1RAK45JBpQGj4jJP1oEI0Jbpx7U0BozypI71MEkPLNz1pWEhBLYxigZCZdy52kUwHPYj61OAxGDHgetKYVKnD5IoAgA5zmnZpTGSOenFJgAYxQSIcE53YoVlHXvScZ5oO3PrTAU8jI70AEYwelID2HAoJweKAFkyQDnpQpAHNKBkUhBDdOKYhc8e1OyNtRk5xRxjgUhkqdDxUoBIJHT1qBScj2qQyHbgUAB64zk0mCBzSIcLknk04885piGjvTWAxnHapU6Uyb7pwOvekMz5CS3sKaSc4HSnNy3XvSEjgUhjcYYEUHB4PWlJzSZzx3oGNIxgc0o2gcZOaXB4JOaaODj3oAeMjgj6GgjJoJAA5xSDOc9RQFxcAdKWkIJOQODRjHegAxg0/GehxTSAO2aCfwoAcGx07daaxAPBz9aTdjgd6AO/egRKACOep6UoUn1pqAgZp5BIyDgUDFAz05NOGxRz1pFOBjoaac5zSAkBBzmlLYbgcUwAkYFOXcpGQD9aQxQWbtwBUkfAwaYSSOMAe1OQ8dcmgCXt17VHIM4VsHNLnAyeaY7HG7NIbZDIMYGe3SkhgLuPmwM/nTWIJIPJ7VZtwBwOvrVrYh7kuAnAxSrIMev0pJCQevFRqc/XPakMmJ9AQKQ564pc5o4Prx2qkiW7iAnr6U8ZI7UAKfmwetBBHI49qGCAD3zinAYbuabznpinrtxwOfekO4AMD14NOJGeetBBOdoxUbBgOe1A7i4GeacBxxwKapJAx1p7cDNArhjqacDjkdKapO3pQT0GKYmPBzSk4wabyACB9aCcr1oESxjDZ9aV2JBB9ajBwQD07UE5Tk80DuUruMEE980y2k4xnkdauSopXrk1QCNHISe/QU0wZdHGGBzggjHevaPDd2L7QbeQHJCgH6ivF4zlB9MYr0n4cXpm02a0brEf55rSOqaMp6anZUUgpaBoKKKKBhRRRQAUUUUAFFFFABRRRQAUUUUAFFFFABRRRQAUUUUAFFFFABRRRQB4cIIxwFFKIUA+6PyqwMHNKVyen6VznTcriNB/CKUoAfuip9vIwP0pCGzwMU7k3GAAdBj8Ko6jKwixuAFaJBAySBjrmsDUnM03lhuAaa3FJ6FYBpjjoM4JqxHCsY6g+tR5VFHHSmtIT0OKZFyYON2OlKQT0wKrbiGBBz9aeJcLyDmk0Fy1DK0LiRGwR0I61cspmkkfcxZmOSSeayPM5yKs2kjCdVQck8/Soa0Li9TaYjpnpVd8Z65HapbmJjjy2BwOcdBUIRgADyay20NvMYU696rTJ5jDaOPU1ZkmEXDDk8VFIwbGOCetUhMz5sB9qnJ7nHarMcKwg7hz3J71PHbRQr5mASRznnFRTTb16Y56VQLQiaQ4IX9KIiXHIpwQEZHBpoPlEqx7U0DK8kOXJxx6UyaM+WQuc1cJUgEEHNBTK4K8immyWrox2DbsH1puSGHHTvWo1spywHJqJ4ABwOnFVcjlIoWIHJAHbNSMyngEZJ6VVlOGwOKIcvKoOcZGTSaHFu9jdtvNFuI92BjJpwK7h1P1p0MRdQAeBUjrHDxkEisXubp2RDIfQYFRseOaeziQ4BGBUZBZvm4x0qkS2R7NxwBipoVMbY6k05I8kdh61IozMAvT1pibAo3UHijGTk444qVuRt6ioJDgUIhjWwOAetRnOaN3yZNJuzximIcDzTSC5G3getKBkHPAFLkY4pgyWIrGc4BIqSaZmUjoMVWBxz604AycZ470EjQWDZzwvWtO1m3qM8AVmyDC8dqdDM0aD37UAjRBMRd4gQWzg96jtr2SSfyyT6mn28i4G49TTCqxxs8fBJ4Peiw7mlflP7OZQQDjtXDHI3A9c10rXJkUoSQOhHrXOXY8u5kX1OfpTSJbITyfYVf0xx5oGOaz+SR71e0sE3Q4psqG50QwFyAKjZhnpUpGEGaikGOazsdSGkjPTmjk0wEdSR+dSAqQTuHHvRYLojZtmSOopgvgCN6cfWlmkUkqCCaoyOATyDii1yW0aIu4CDkkD6UovbccBuKyfNG3GQKYTngEUuRCcjcE8Uh4lX8TSgRFhlwM+9c8Q3B6fSpo5iGCjJOaTpi9ozcYQrg5BI96VHAzhQRWWC2Mnr6ZqWOZgRnNLkK5maLSK3ygAVGYwc4qLzAVypGe4qMzSL0NTylc5N5ZAJJpMd2Of8KiF1IeGGKf5gIBIo5WK9yQOfugDFOHlqCf4jxmoNw/vY4pNy4yDn8aXKyk0SlmYd8dqAD/ABYqI3KquApPvUZu23BtoIoSZLaLOC3CpnB4NSrHKuC2APQCqo1JwvCAY9KQ6sxG1k6U7MfMi75kYUh1ziq0k0RYFTgemKgN6rgkoRSRToxOUFCiwc0TiRmyOop4IyODmhDHjJbHHQCmyXHlj5CD7EUcrFzIkEbOOOM9SaVowqfeBNVxePJ8oUA02SQAAk5I7U7MfMiUuE6Ek0AMwBJJ49KqfamXOFAHvzSnUJCMMQO3Ap8rI50WwoIORzQYgeQTkVFGLiRAyn8SasR2jSD99qMEJ9CeaOVj5hpiAwc81GSynjvUk9nFEpKXwmYDouQKpEMeA1HKwcy0AcZJFKDnIGPaqvlsDjeCfSpP30S7mjAA5zRYXMmTFGXoc0DcV5A/KohdgKSwzj0pyXsbuFwAPWlZlXQ4xgDIAB9qerkD5iTUiGI5+YE+xp48vqAPrU2GmiBgScqDzRllHPNOYvkBRgetNLMAQxyaYxBKTwy4FAdCfuAH1pmyQvgjFK6FFyefagCUlWBywpjAAcEn3xUCydttPMmByw+lAgLE8BST600u6joB+GaDMAM4NEcrM3Cge5oAVZWx82DT/MUnnFRSxM5yz49gKaI1AABIoJJjIBSfaADgKahMgT5cAj1piyqx4yT6U7BcuB884x7inCQnqP1qsCfTFPBIosFywZM8Dimgg54z9aiBP8RzTSD1DGiw2yQqScbKb5GFJ4zntSByO+RUgkA+8cUBa5VkiI+Yc4qIliRtUD+dXTLExIBJpAIx2700yOUpjf8AdCml2EcHJz61eEigcDPtSEBxlhyKfMNwKKxDdluCDxTzMc7VPA4qRwOgIFRtCpGVODRe4uW2wpXchzJg8VGBg8HIHOTTSNjgDLEkCnNFIVOcAe1O6JaY2QRyDGRn60qIFHLZ9hTVjAwCKc6HacVVyUmElzGOEOT15qCEO9wMjg5qaHT2lG7OM8k1MUWA7QfqaB27kchMajA7/lTRcMV27sEinSAFSM5xVaPdv6dKCSVtxUDBPHaoUkKsRnHNaBI2ZbA47VQlCqSwGSfWmDQ4SsCDnAPaiQlk5YgnoKfbBUQNKuSexqKYgtx1ByBmgQyMKmSVzng1KY8gZG30P9amgjCoWOGJHT0qRwSAWAb2FMVir+7HUAn07U8IJBhDjNRF1zgLjHelMgBGG6UASZaIYK5AqAzIzAkYxyakM5ZcHmqxjYnIAyeTTC5oRSqUALjp2oM8C/8ALLJPcis/MiOMAE+narSTK6gEckdPSkA8yQSZAXA9aURoPutj2FRiIMxA44pJMR8A4piJljkZvkXPqaUQzBvmkP0qtFeNGw54zVk3QfoR9aAEJni5Ygj3p0cKT/MyKB396NqTn7xIA60RrAp2tIfpmmImEMT/ACghMd808xWtuAZJM+3rUIjWP95GST2yaSSUn7yDkc5qSiUSWbZ2xD2JqKQJuBXBx2FKsCSRksRxyMVFvjWQoGwD3oC4soDLyuPSqucHoM1bZo2GAwJqpIGR8gZFAhybs8AnPWkOUf3NOWcx8jn2pzFZF3AcimAsZ4DEYzTnkYEEdO9RpIQNpXp0pWwTk9KAJEmJAPT61IHkOQBn6VCACQRyPSrCSGNOAMUANywyHBA9DTMZbgkEmpBJuzkA4pshU/dGKAGksoAYEn2poBP3h+FOBdVzk496QknmgQzySTnOBQUUfd6+9OBzQeTxTAjwAeakKjFNxmpMADrQA1cDvxSlSecDmkwOnagkgYHApDGkAMRikHJOKXr15p3TkAdKAsLHgA55JpwHJxTVIwTjmnK3HSmIaeDjvSg46jIpTg/U0LkHbtzTETIAU5XimzALEcCpkOyIZXtUNySY+wFIZlE4zgZppPGe5/SlKknrSgY6jIpDGgZPSlKgYz3pckNjHGKQ5Jz2oGJgAYAoGCTxQMEgE9KMcfSgAGNxO3IpQeRnigAcCkJIIOOBQFhTg0h64FKDkcnPtSds4x2oEOxjGO9Nxz9KOSRQBigBAAT0zTgMdOKAOflOeKcOCM9aAFAyRk4AqQHH0puRgcU8AEDt7UmNAQCMimgk8Y4pW4IFLjABBoABwafnPB6UZJXIUe/rSA8c8nNAw60oPOOlMBJJxTwMkHNAh5J24zUMjcfzqU5HcYqvK4HBxzQgZCxYkY596t2+SevA/WqWctgHjNW4Tjp0qiCwwB+opoIB/ClzlfemA8ntQgJkbOBjAqTHPA/OoBx3xUiHsecVQDxkelOBGOeTUe9QetPDKV4NSxodjPNIQQcUAkLxzQCScmgY+M7SM8ntQ4LfN+lMJ596eG2j1z+lICIfKcVKHBUAiomJJye9HU0xEoGDwaUgY6npTAWHfipBwMnBpA0NQknnJpx4IA7mkPA44PrUYkG70GO9Ah4JLDnvUpAK1CvPOalHT6DFUAsa5cAjINQ3sW0FscirEZw4Y9BU920csZVU5I5xUvctamZE3y/QV1/w9vBDrjQHOJl4Ge4rj0GGKnjBrU0Wc2ut2koJX94AT7E1pB6mc1oe1kYY46UUgOUDdQRS1TIWwUUUUFBRRRQAUUUUAFFFFABRRRQAUUUUAJS0UUAFFFFABRRRQAUUUUAFFFFAHgRu7452sAPYUxrnUP8Anoce1TJ92n5A4x1rCxrcome9PJlao2uLjPMkgq8doB6UwY5xinYLlPzJDw0j++SeaMKoJPU1YmwATjiqEkhY8cCmkS2KzkkdqQkU0gnJPXtSAYqiRxPIxQxG2jAPWgAdKAGhsY9akEhzw2PpTCBz600ccUmroaZvaZcbojExJIHU9atMVCnaMH0rAtJ2jnUKCSTj610oAWMNIASR+Vc8lZnRF3RSKJjL8nsDUMkeOCcE+lWZk3MCDjimEA8MOnehMbVyhM5RSATkj1qLLeWCxGc8VLOgMuQcjFN2k4DNgA1ZPUlQgRjIwfWql42EOB2qdnViFBpJrcSYRTyTyfahA3crwMwQADJ71YAdh83A7VJHAIFC9T0NPfBAGKGNLQgVAMHkj0odB36U/B3YU4xUbk5Kk80AQm3jPJAOO1OSNUxtXj0xU8cZIBIyKsRoAwZgDg0XHaw4F44wzfKD0AqnI0jt1znvmrk++ZuFO0d6fHartGRk4qdEG5VjQgYxk0pUgE4IOK0AEhQsEJPbiq6kCB2k4YngelNWepLdiFS2wDpmpiCmB3qNCSwx2qz1bJ60NDWqGSHAqsWBbB6VLM2CR3qqSdx5pksGA6ZoAxyDzTcYPPehyyrkde1AhSzdPU0DikXPU07HXFMAAyMU8MQuM00Zx9aMqByaQWHFhjGOacYynzN1zSR7Sc56VITvHXvTCw6F/mAJ4JqeSQKOSMVTJKjI4Pr7VGS0zgEnb60CLyRrJ+8PAHT3rB1D/j8fit1ZMsqAcEYFZetWhtnEufvcGqRLM1evtWlp2I3Lk5GBis9RgA4q/pwjacL1xzzQyobm2DPMhIxGo7nrVWaKYMf3pbPar54GKgIyelQdSSKJtpGIGcn68VZhtVCbSMk1Iq/MMVJnYN1DHZIrXFttU5TAx1HesySIh9q9K1pfNkUsTwOgzVBx8xOOacTN2KxjA+8OaURRsh6j3p8lMIwmW4z2pkshxzgHvxVyKJAAw9KrptBGeTn8qtgjAHahkDiOeKDuHamg47U7cvvmpLFBI5HWlEjjrzjpUe/B+9SGQ+uRRYLkvnH+6M0hkY9wKZvXjdSllOcUWBMUkk4J5ozjFGVODSEqRSsO48MCPm5oYqegpmQBgcGjHIx6UWENABJ4oKqB6UvJxgUjA/xDimkIaePXFGCDwcU442jJpueSaAsgLP3NNJZuCTTs5NIQc0CsIAw6MQfaniRyMH8zSYOc0ozjB6UBYYQSTk0woMdM+lT/AJUjc9qY7GjEWFiMHHrVYmIAu4BYe1WORaACs6Y/KcHk0i2tCWK4LMcKAPTNEk2X+YFQP7vU1FaffJ/yaHILkHpTsZyOo8LaTb6ifPaLy4R0Z5OTW1NbaFBIUlUSEdOciuCe9uxAIElZYx/dOMVHDPJFcxys5cJ2J4NZNNkpnegaLfK8EaRwkdCRjNcXqcEWmXrKQtwhORtbpSahqRvgFWHywB94Hk1QVOcsCT9elTGDW7BX6lmG6tS4U27pk8HfVme4SCIMuQD681nBcMD6c8irrhZYQp9MYrVxKu0aOn273y7nvIoV9xmrk2lrGpK3iykDsuKo2KgRBcd/zrWjgY2zqCEBH3jSsg52YLXKhipfGDj8aUFihYxkjqCRxUM0ljaSyCJWnm3dSeAapyXt3O3zS4A6KOgp8qK5maSCOTGXx7CgxwLzgsT0zVe2vooIkDIGk757VXOoTmYqsQYE8AdqTj2Hz9y+SpyFTA9aYR3pWliijDXEgBPRV60wXdqecEj3pWfYammAI+tAOe1PM8Z+4oH403cQenBpWY7oYyhuq5qLyX3DaMZ6Yq2AOuPzpjNJkbV+tK9hNEeyVBgvx9KZGTuAZycetS5Y8bSaVbY9WjI/Gi4WHA5GaMj1oKEDAwB9ab8o4YgEe9AxxXjOc+1OAPcCowgPKnPfg0hhkPRsD3phccTg7gOCaeCD1GMmoAkobBcYqXJ7HJ96AuS+WvOCP8KCABgsBUH7wt94cnpip0iLLlsDIqRpjPLVm6ZNIyBR90VL5eOFOfemsny5PU80DIRtD8qCevSggn5iOKk2j0/EUbOuSKZNisQoPQn6U6OOSQjCYHqanAUDBGfelJLAgDH0p3CxXlmFuu1TyeDTEkWTggknsRVgW0QYtI3HXntTGZARsXGO9NSJcQeJVQEdcdKpNgEkcireT1zk1XktZ5G3Bdo9zRcnlIhck/KFJA6ZNKtznH7levU+tPjgVPlYAmnSBU6KM0+YXK7BInmDJbr0PSoDbZXJJJpTK2cHnHQUoLk7iMDPSqTJaGjzAQuSBipxMQMAY9zUOTj5sgdx603BJ6HHagLCth5OowOCe1XIRbIBtUFj1qBIdw5GB6UedHEMFefbrRcaXUmddxxGgJ9qqTRyxNjAyeMipklyxIyBmkkYGQAnI9KdyWhkcZIJYY9zUckbBiQ2BVgmI42kAe5p4MWBlw2eOKLhYhijkVc5BPuaYVJ++M89qS5kJOFOAtNjErEAMKaExWiUcqDn0poDRjpz2qwYpCAQwP0phjdQcjJ9aAEjlaNeR+VSwwicF2G0DqajUGRgGO1B1JqyzxOgVWwoouFhGk8slYwTx1NMJkkJLH2qZQCMAg8c1XkkEDjDdKYDhGw4LHHpTDDg55wOTUyTyyLhUyMdcU2QyDnjpyKAE+UDCRkHHXFI8bOvXBxUkd2xXaF5xzTwUZSGHPrQIpiE/dB5ow0Lc81JJAwYsrEEdKhO4cMSfegCThsMvelIY43HpUClgMZ461MjEg5HHrQFwUcjbUgk4w3TpUR3RsADwakXaSD6npQAsbYbPbNSuqsMg8g9Kili8tAwPfmnKwK+lACNKxypUj3oC5OB+Z7U4gH05phYqMDp7UAKThs9qQkk4A6U3POD0pQcdDnNAhQSDzTwRkZFRgnPTmnc8cUAOYA4I+tNOCuaB1zjkdqQnv8ApQMRuvFKB05zmkUAjmpEA25PUUCFCjaCeKOeuOKQjd3NOQBTySaYChScnFAyP607cCOOPagDccCmBMrgR7cdR3qGYfuakA4A70kynyhxQBkd/YUmF5Izn0pzAhj71Hn14pAKWIAyPajljS4JB9PekXp6UhiAEEjGRS+v0p2O+Mj2ppI/hzigYgzkUYyOnFAPp3oAzx70AJwDjtilxkA5pMAH1p3PbofWgQoXBy2aMjI44pASeKBnPTigBRxyO9G4k8jilHUUYxQFhR7cfWnglT3JNICMcj6UHOelAyQAHnNBA3cUgPGKM+g59aQBgd2PPWk4HQ8DvTsjI3c0h29h9aAA44IpydaYSQf5UqHJOaAHOeMHHSqkxYtz06CrMzKuD7dapkszHAyM00gbBBg1ajJOPYVAhDHngip4weoPWrITJQTxntSgEnp1pvGOvSnoSV6+1IBwBI54pw45BpAPxpDuHCnFMBW5HTmiMkZGOKUj5evNIARgjqfWkBODkYHA4NPVgQRxUIYngDpT0OKloY84Bzjioi4LHHapTnvURX5s470JAxwbI5GMD86Uc9gfpTVH5inqcnpTEOII5x+FOBGR9KTBNIQeoFA7jyoK8mqsh2sQO/SrORt5HNVpsBic0ACSEY5471PG2enSqQYDr0qxbyANj1PNMRdjwR83U9qvQqhTlM+prNSTDdAcGtOCZAgDnGfaokXEybwBbn5BwaRSylXB5BH86uajCsg8yPg1QBBjxVRexM0e4aPdrfaTb3A/iQfyq5XPeBJ2m8Mwqw+4SB+ddDWz3Mo7BRRRSKCkNIWVFLMcACiOQSxhwMA1N1ewhRS0UVQwooooAKSlooAKKKKACiiigAooooAKKKKACiiigAoooAJIxQB4SIwFAB5owOmRTdoOTk9KiGC+fT1rE1JSExyRzTT5Y4BpNoPQYppxtPGKYiK4wUOGAFZpBGRnNWLo88tVYbieCCKZI4DJx6U4AClGAvC5NKPU96YBwBzTM+9K7Y96jJJAIGKBCkj1pACc5pCMdaUHHNAChirA9MHg10tjIsunfMST+tczuHTGT6Vp6VPhzCScsOBWM1c1puzNBmAHXFVZJGZ9igjHerEymP72CcVXAbaXwcepqUasBCAnzNgjqDUMuwcDNI8jmnGMheBkmrM2U3G08Ngn1qxbTKqYY5PcmopIT1Y9fzqOQYwecfzpgnYtzTqDlck+gpouFIG7OR2qupypzSxqQcsef50h3ZMDJI3HAzUiRbm+YcdjSRyKAAeM1atwJOnIqG7GkdRyR/IABx7CmCOSRtq8DOM1dVGVMKMe9RLG+8c4GcmlcbTLITyrTy1AJPGT3p9taFQWk7jpToyrMC3IXp9anaUAEg8npUNsaVioFVXO7gds1nTEFyAeM9KvXkg8vAPPrWYSxJPU1cdjOS1HoCq5H4VIHbac9ajU4Xk8+lOyOnbFWJEMhJJNMAzUjdeKaVww96LgII88ngUpAwRjpUoUBeaibilcGhMDmjAxzSgDOTQQCaYrDSSaTZkc9O9KAd3JwKXIHFArADgAAcU8sAMdqjJA6/hSEM3JBx6UDB2aQFVOB3NPXC4UdqTouFpRywHrTETwuBIMc49ah11/MtFY9j0p+wIQQfrUOruBYKOCScZ9aa3Ja0MtR8oGauaauLon2FU4ugzWhpq5uOBzxTZUNzbYYHJqMEZ5NSSAjkjj1NRvtC5B5qDpuhATkc4pz4C81DHICxGfwqU4IwCKGF0McgoQPSqJ4arzxkjHFUZBhjmhEu1yvLw2OtRn5nB/KpmGV3Z9qZGoLEk4qiHqLJgEAYJp8ZIwCBURKhs56U+FJHckDAHQ0ELcsBcjOKbx6VKobpimMME1JpYYVznik28dKkHFITg0EkZGTzSEDgZI5p5znpSY+YUxBt9+lN+btzUh60nTkelIoYc5zjinbiOMEe9L9Rx6008YPqaBCkkc5zTfMz15p2DjgcUY5xgUAw3AjGKXapHUU0qD1FJtA6ZFAh+0DjIpCuehFNG4gc4pwDDqcigAA6c8mjGO9A3j+EH056UhLbeRzQMXBz0oPLAAUgc9CDxT0Ks6r6nrTBM0JVK2YGPxrLmAHpWpduBbKozjisqXkE5pI0ewtmcsRQ4w54zTbM7X5OAe1SS8yZ7YqjKWo3GcmkAPHFPGMUmOakLDe1GBnOafikK+lMBFAOT0yamjAf5epzwKhHU/XpUsb7ZAc4PrQBuWnl2yDfHufOeT0q5M7zW7cADHAB6VmQB5BlnyO3tWlHCRC2TkEd6RJyMsaieQD1NOitXm4JCAdz3q5NFBBcOzne7HIA6Cmi+liIaKNMjkEjOKbZaJItKLLlUJUdXfgD6Uks9raIY4iJpcckDgVXuLu7uifOlLLj7oOAKqkBE9aEDQ3JZzJIu4nt6VM0hMRKqo4qEHJzipRjyzxk46VZk3qVYpWyNx5zitawtmmJkkYrGO3rWPbx+ZOEbgA5Na9xc4hEa4A6DBqWgTGXOoxR3HlRqdi8E9c1JHeCRd2QB6GsaUfvSRUkWfc46VLiilNo2Q+RkMM+1JuY/eYkVSRmA6kGnea4/iqXDsWqhaIRuCcVA8Ks3BJ+tIJiMZANSrLEcZGD7UOLRXMmLGGjXHA+lKXz15p4MR+7k0AJjlcZqSrFZ5R0YY560om8voM1YKRHnbz61XkikY/uyB7UCasI0zMcn5TQk0iD72QOnNM+yuAWZsHH5U0QE8s/4U7InUf9pAyS5JHXFSC4aTIjDZFRCFVxhc8c1PFKsanCgHFFhpsX96PvAmnCXCYIx7mojduHJAOajJeTlk/WlYbZP9pjB5cA+lSJKsgwnJqmkEDnLKR9DVtMRriIAD179KLAnccYZG4KnBpGgRQCWApvmP2Y4phXIyWH0JpWKuSF0jQqBk9iaYWaQncx57U0EDgc0DcO1FhXGhAO/WhwoyMVIWUKB3pmDI2ACaYiDy1OTtp4ChSQuenFTpbluvAHXNK4jhGFOSepouFikIWkYtJgLngCpwEVcDk+9GR13cY6UmB681VxWEcP0HOentUSwNnLHPfipwG+tPO2NcN6dBSuKxH5eVwvHvUJgQOTuJNWDIG+VRimZJOccmhMGinNGd2F4HtSrCyrkYA9TViQbVLOBjsKruzEDHA71aZDVhj4Z8DJyKkEOwAM2S3XFLAScjGM9xSlSWPcii4kiVZIo1wGIPtUkbx4yF3Eepqo8alepH0qFSyNhSSMdqYWsWrlGkBJYDByAOlV1EgyB25p4cDjBpNxycetO5LQ1ZJFON2KmCCRdxPOM81EQhOOh9c0hQoSVOaYjQhjbYP3gAxSiOLd80uTVCOdg2CeB2FTtIhUHGD7UDJpAIcMMEHvTVYzH5QAKSC6jJCuuR2yKkk3SMPJUCgCOTzV5IyPpTGkDKAVwcelSym5jQM5BA61CLpS2GUAk9aBDYwjYGecUpBiJY8io5AyNvUDJ7VNFKJEIYAkdaAI5HV+FUk96cCVAORmpcKVIwB71EcDjrQAws2cE5B5xTonydtCxq+fmwSOtR7PKYYbPNAEzBgTg5pwGQdxxxUYyWBzwO1OO5hjGKBCEqelIvHzH0oKnPPGacBxyeTQAA5zzjjrRuI460uBzz1FMOAcUASKARknmlINNG04J5x2pwIcDAxigY0bj/AAn61KgGPmOKY7kcYH+FKMHgmgRICq9Bx6mgkck0g2njNIPvAAZyaYDwF4JyR6VIIxu9c8ikUKvGORTwQeh5oAlUjHIps5Pl4wTj09KbuAGKk4kQgjtxQBgSBhIeuM008cHk1ZvVZZyvAB9O1VSBnAzmgB4BIwfzpSoA9qaGIGDSg8ZPSkMdkbMCmgAd6AcU0nnH8qAHFV4x603pwKB7nmhRzwaADGc4HNKD7dqAMH8MU7+KgBAoHJpSPSjGR1pV44NAxoBzTh/KkPBoLEjgdOtBI7BLD61JximLkAE9RSqfUUikKTg9KXHGcUEn+EfhQDxg0AIOT0xTycA4FNBAPSnHkUAMJzzTVPvwaVjg49KABgcUANlYgY6j0qsqZJAbFTTEcDOM1GE+XKnmqiS2OUgZ9u9TwkEgE5qKEAkqwzU6qQ3KgegqiRzAA4pyZwCKTaT70A4AAoGSnIXigE4Ix1oBBHPNLj5iO/agBpYinDkCkCjJPrSgcjNACjg/jUg+XHGe9NCgnO7FOBwRSAlBBA9aa2Rn0oU5PpnpmnFQAGLfhSGIhU8YIz0pT044puRkBeKc3TNACAtnFOJIHSmEZxzjFBbAAoEKSx9qhkACkt0605mBJNRM2/ryD0pDZCXUk56Z4qRGwwIphjGKcnGPlzTQi/Hk8j86vRJ5yDB5zWejHZgelWbING3mZOCcgUmUi40axxnfkjPNY5A80gZwTkVuw3KXLmNo8HHWs7U4PIZGVcA0o7lNXR3Pwzumksrm2P8AyzYHJPTP/wCqu36cV5r8NZiNYuIh0aMH8v8A9delHr610PVJnOt2goopKRRHcxGa3aNeppYYxFCiDsMVJSVPKr3EKKKQUtUMKKKKACiiigAopKWgAooooAKKKKACiiigAooooAKzte1uDQdPM8mDI2RGnqa0dyxoZJGCooySTwBXkHjDXzq+rSFCTbx/LGM8EDvQrGkFZXZjEe/NRgAsfyqRgSOAaYisWztPucViMccf0qOQhVyOT6VMVYLkqcetRSglCFI9c0AZExy53E5HakCc5LfhT5Bhj82eeaYBnJGaaJsSA4wBmn7DtyOaYpweetODsRgcVQWIjjJphJ7dqkk4OOvvURJ796CWNGTk0pPFITgYHWlHUHvQAo9e9T20zRTggAHPWoR1oD+lS1dFRdmdSirOgkIyfSmXIwhXGB7VT0e5ygiJJI6irlwQGwTwOKws0zdNNGcVIarEZz1GT6UNgjIHFRAsG4NVcViSWNZCPYc1WkjBOMcVZwxYY5HeknCs4UcDvTRLVisLZETczDkdKiYA45wBU8gJyi8inAIMfL0HemIS3tmlUP27VfhjEakDv3qsJSilR36AU6NpCODg1mzWLLyt1AOaeT8n9aiRQuD3PWnNKNpB4qLMu9h29VUkcAVCJS7EjpVdmdgyg5BP5U8MFUKTzTsK5JMPMG0fhUAixweCKlU/ODnj0okPORTWgnrqQMmO2aZsIGalZ+MEUYAFVcmyICSDSxozHJp5C1LEABzQwSRGyEVA4xVl25qIkN1IzSQ2RnoKQdaU47nikLgDgZqyBSOKYcD3NB3P3wKXAFAMFAzuY5I7U4uSc/pTCcHNKTkdKAEJPA9qdGMuO2OlJt5H0pw4AAoAeW5AHB71V1VgY40PXOcVZVTuH1zWffSCS7IByFGMU0SyBBzxwOtaFixRgYxlz3qkBgVoaUMy5PUU2OK1NForhgN7gGoZLZxg+Ycd6uE470jAFTn9Kk6bKxUgtpXY+WRgdSae9qRnMhB74qzARGpwOvf1pszZXjqaBWRnPGyg7ZCPcmq7LLg4OT1PvV2VCqAnvVc8KSM00JopuHLHJx7CkKryRn65qSUgfU03GAPpTIZH5ZYkZq5bAxrtyTioEGCD2qxHkfKe9HQjqWMORwCfTioyT1ZSPwqCe/mhkCqeMd6VdWbgMqk9eRU2Y+dXsyX0P5igYBwfzoGqwn70SE9+MU4X9mxGYwB9aNQuhMrxkimHGeKl82yYE5IB7g0pW1JG2cj69KY9CE80YqbyYyPlnBNO+ynjbIhz6HmgCvgjoaQjJHHSrJtJQAAoPqQajaGUEZQ8DsKQEfOKTPrxTyrDkoffimErjkEfhTEITnocUhJx14p+QePSmYBOAaAHAY57Uuc59KQYAHftRkdKRVxQQBSMQQMCgnFIR74oFcUdOvBp6Ab1I5waYBT1GHHFALcs3b/uhnrWfJwp5+9WhcjMOazJAAp9aEaPYS3QmXr0qY8MRTLTG4mpCMuelUjKQhzjg0gLDtmnAZ6UAHOOlJiQ3cwIBGKXdjrQQvYcUuARzTGNLjcD0GacGBPGOKTA9M0bemBigSZq2tzIFVVAye57VrqkjWzNIw5HIFYMCM0YIIHOATWvCs3lEGUkEdO1SJnP3G0XMmDwCetR5FPu0ZLyRTwT2qE7gOtMq47IJzmo5M8859qCWHPGKaST9aAuIPy56U932xZ+tMHfNLOG8gbQSQOgqzJkEO5n44z3qVrhY32kHp1qtbyNG4Ujrx9KmuoS6h1OcUmIjLrI+RwPep4sA1UB2nBGD3q1GQRigZOSOmRS5qlc5BByR7VAJGAwGJ/GmPU08c0Z5GBk+lUYHuZpAkKmRj0AGa1U8vS4/NvSHmI4QdqlsEu5ZhSO0tzLOMueQKhF+WJLqACe1Z02qvctukTAHQD0povkP3lx70ctxqVjVFwjdME1OCSmVXnFY4u4D0Yj61PDdr0WTIHbNS42LVQuk54ZT0/CmGMKdwBI9KbHeM52gg+1SfaQFJKc/wAqi1i1JMgbJ6EgZqLymzxk/SrRckZAAFINxXcpGKYaMrZlX+Ek0j+eQCw474P8qlcSE4zgetRhCTtBJI7dqBWEVZQMhePc0u6UEZJ+lBhnABB49CaaI5SBwT7+lAiRHkIwOB7mnELwSQT7Gq5ScHhSSOetJhgMN0osF2SvIVI8sZPc01JbgkhiQPYULMQeFFSFnI5XAI4xQwuPWSPufzp6XKDIXkCqgUEjOCKkjKrnavXqaLDTLDzMRntULOCoz36UNjBLMcEcAUyMqzYCkADqaVhtgDjAA9qnSMlcsNoHU0fuY1yBk9eaY1yZBtbIHpSDRCtMASkXAzyaZ0XJP400AHkEexzTPNO8qilj2wKqwrky5GMn60HKkZ5OcUscRC7pWC5xx6U0yKxAjBJJ6mkUNMDTcsSBR5SIm0DJx1qcu+wLjr3qFsK2CwJ/pTTE7CAKoGKcRuAVVx706KISDJkAUdPWmyTLysa4HTNDBIctooOWbJxVeRBGxwM8/nUyMQvzEk0x8DLMcAUkxO1iE7tm4qAKagLHjgU755RiNS2PbpTljCn5jjParTM2iJlXdwMnvig8ZXPapCASSMADuaZjcc00xMaYsDIHXvTlBI2k8AUEnbj0pqYD5OfpTuIDuBG3jFXYLrapBHPrVZ0BBxRGuVwaLgXDMJ/lI61VkRIn3dRnim52vwcZokAYYJoAAdwz1pNuGyv14ppUqeD0qaJlZRkHp60ABIIGD1pwRT9fT1pwjXOF4qNw6Oc9aBCtGoBIOD6VCQQQWPB5qeMiReQQfU0yRFAwTyOhpgGQORQWJwQTUaAA4Y9f1pxypOOR6UAPx8oOck05WVeG60wIG6HGetOBA4IBPvSGM4YnBoBAODzSsQM4AoAyc9sUxABu46dqlXAJGeKiA96kjQlsAjHegCQopbc2fwp3lrjPAp3k4H3qAqgYYUDsNAQdgSPengqRgLjFN4BPy8U4gAAhh9KYCA9j0pVA5AFMzIDhcH8Kf8xUFiAfagkQvggVPC24FQvXvmq2H74xninRyFDyDSGU9QQrKCOAfWqQ4IzV6/beR6ZqiVP0piuO/wCA5oBH6Uinkc0uc5BGDQMdnsKacBqVTz1pSOM+tADVH60Y689elKMAYx9KTgdO3akAE/NnH4UvJ5FHXmlA5HFAADn2pwIBA60hGccUuMYoC4hOTgClBAAB60Dj6nigDHagB3IOTS8k9gKb8xFOGcc9aAFAPrmgUmcAGlJOKVhinGKAQGzjNAGeKRgAaAEcgnpQvAOaTknimkmgCObBI3GmrkA/NyelEgBI9adEcAqVzVrYhkiKRyDyKnU7gCetQAgHAqZDnoKYiQCg+2OKQfep4A9KBjgvGc8+lOAA6g560iggcU7BJoH0DAz6c0EU488Ec0mSMg9aQAByKQgjmhT6049aQADnHrTwc9e1JtAxg04EBeDQAo2gZIzmkMZPOaAOc0uc80gGZwcHnNBzgEimt96lJO3g8UDGMOMmoyOvalYk4GaQDg5PagTGDJJp6qx5FIBlqsrGxAwQBVCFhJGNx4rTtDhdzAEYzis9YwSFLVY8uRIwVY4z0HpUvYpGnFPC7FlTBxVK+LXJIC9OlPtLq1ijwQxbkHNW4SlyCQoA9RUrQu99B/gKR4vE6JkglSD716yeGrynw8RaeL7Vgv3sgj8DXq7fe/CuiLvFHO1aQ2g0GigYtFFFABRRRQAUlLRQAUUUUAFFFFABRRRQAUUUAUhBRQQOMkAnsTRg9KV0AUDk+tDFY1LMwAHUmsrU/EVpp1o8oJdgDgepqXNIcVdnPfEPXWtoI9NtZcFhmYA847CvNJWI75q3qV+99dyzyEksSck5rOkOQM1bZpN9EWTrDYztH5Uz+15RkDAPoBWeST9PakGeo61nyk8zNIXcswy7cegplySyjacfjimQcLljUN0zH5Qxx7Ui7kJYhsACkGSw/pUZJHAPApyE9m6U7ElgIDwf0pWUKOOvekSZl44570pZSCWJPtS1GQSMBkYzUBPfpipXxnIBAphA7DNUiWNAB/Gl4B604DI4600jnnt3piFBoG0d+tN6Zwc0A0DLVvctBMGQ1toRcoH3fXBrnRkk4q7p935cgjY4B71nKPYuLNUoBwOgqIrluOKsPhkDKcg85pkcYLc9qzNBgzGp96gJJJOetWrgfIcDmqqg4GfpVJiaFwAMClA2oQQDnpS4J6UjcHGc4ouKwxTlsE1aiwq4zyaqqMt0qyg45NSykSmQleKaSzD3po5H40pbGAOp70D1Y3OCQRjI5oKAkN2pZEJ5HUUo+7tJwaB6iBsvg8CpDgDAOagIYGgydgcUhoVlzz0xTSD65pBJzyM04Op5ximIjYHHWm5YkYJFS4B96aSo4NAgJOBu61GQD0NOZs0gOSARQA3Yc8nNLtx1FOIBbjpQU4phYacAUnXNKQxoANMVhCucAjNABPAp5yO9A/WpuFhCMKMDFIpIOOtPwTxjPvTJpYrdNzkE9hTQmJcTrbwkn7xGAKyVJLZbnPf3onuHnfe/B7DsKahOcsce9WkQ3dlnA2kE845q9pRImPfP6VnbsjHcitLRyqb5HOPSh7FReprOPfFM5xkc1DNdo5CoC3PYU0zMF+WE/Q8VJ03LYGVzwM1FK8aAksPxNUwLmZsYKL35qU2yxrnbuI9aCbsikuFc7S44qu8ig8twRUzqpf7oHrxUMka4zjimS0yFnRuc57YpBKiggqM+9JIgxxxTdintz70ybMXzR1zU0JJPLcdfc0xIgSc44qaFQGJ7elDFbUqXg/eiqxOe2KtXZxOFbnHSqxA6gVa2MJ7jCPxoxntx70pHvx6UHnGQRTJ1ExjoSPxoGQT8xApQORikJA6j8qLDuy5aAhTliR71E1zKrnBx2FS2xJU5qnJ98+uc4qbaltuxOt/OD948ntU66ldBd3JHfmqSbSwDcjvVnCkBQMgenXFNpEqTLdvqk877EXJ9wMVaM1wMF4oznkDFZlsCHO0FPoetbNrG5QOee4B5xS5UPnZEZJAu57QAeo4qJprUnEkQQj0NXJXlZCGQAHoa5++GW2+h60cqKU3a5pmSyboz59c5pdtqRkTkeuRVO0SL7OVP38dqfZrGjMshyAfWjlBzLQjiPAuAc+tDW7HGHjOPQ81VuZIy21FAAOcihZYEjx5ZZvXOKVg5yybeYdVHqMGkCSiRQVwScdapG4kDcE46DmrcLyF0yTk/pSehcXctXJIjCkHjr6VmykngAVqXbARAFgfXFZUpA45ORUo2ew61XDHPXHFS5y5qO2yR8vOBzUh4aqRjIUn3pu7PApwHPNL8gPzEAUmCGkgYoqUJCQNso/Gl8kE/LIp/GgZB0pSOAcnipDbSdiDimGGVRypxTJTL9iAyjcOK2YCTGRjHYVkaeCVAxg+9bdtJEDtLZI9KQHNamrLqBPXiqxI7irutMv28ELgEZH581RMignJ70xiZXNMYAAntT96k8imkjYeaBkYJ61ahGUz/ADqspB/CrUPKD9ab2M+pUu4WB3rgUlo/msUccD3q3NGzI3cYrMBaJyBwaS1BlicrG4XaCKfDJHx8oFVTl8EnNTQgZANMEX3tLKYAzXDADkhBk0gtNKhbIt57gjpubAzTEB6kfhUoxjnipuyhs2oXqwmOztIbVDwSgyT+NZMkM7OZJAzsepJzWv1/Cg8mhOwmrmIUccFSPwppBHUVukA5yoOajMMZGCo+tNSE0Yp96fbmMTDzHKIRycVPexrG42qAM1XIAByO3FXuibam9YRaZHKCsrTE8kDjFXbnTzcqXtWCJ0wxrH0aELIzspwRxWq199nRhLGXHQAcVhJNPQq7sVorGKJitxcu8h5CKOB+NJKyxgBW4PQelQWmqmS7ZWTCZPHcVckRZZf9WcE9vSldrcSbIg6lcEEn600MnJyQB3rQSyt4SJGOe+CaqajCUtzJGARgnimmmPmKYvY5CcMABwCT1qdJonHMgHtmueB4GSfpS57nIx0rXkQKbRvsgUFg2fbNQskj5AGMdzVWxVoInllJx2BNWhLI4PygVDiiucj8tk5B4oAmfAGT+NS+SSAWHJ96UQsQdu4AdcUmikQhXBIZgMd808Ek4UE+1CRBXyVyR3NOO4/xY45xQArsVGCuT6ZqISMTgjAxUg8lACVYn1JpHkjI4wBQAwOTnvUohLLlmAPpUAIDZBODThIB1Yk4o0EiUwlDlVB56E0RtOudqqo6kkVHuJI5IwcVMGVgNxJHSkPqBKyNy3Tqf8KD5m0mJSAOckdaUmOMg7Mk9PapDetJEUZAo7YoLKUl3ITsA56CkWFj8znGeo71OiRZ4XBJ6mnt5YyxbOOlFybEQVQoycD1pwMecKc9s9qa/lscjJPYDmmusgAwoQHgA0BdocZTu2KhJ9aDCrtmVuTzgdqahC/KG59RRJtGASSfanYVyd5lSLy4QBgdu9VSG5Lcn3pQV2YHBp2WRScDj1oWgN3ISpPLKQKUlmGEBP0pWLTLjOQPQdKFLKNqnHriqJGYK9eaUct2GKlCfLkjmowAuSeh6UCsOySOtOiOOnWoxhm4yeOKXlGBORQIewBIJpM4PAyKXgjPtTQcN83HbmmDB13jA4IFQRsY3wehqyTjDdKrSjJB/lQIuCRQf5UOwPzD8c1BC44B6jvUzxjYTu/CgBFkG7GMVJJGGGRz7CqwCg/MD9anicKMA5GaAIz5YGWHI6VIpVlxtokjV8+p5NNjG3K5wSMCmAjoR8w6Z7UoUEg5J9vSmuJAQAMjHWmjdHzgkUAiVwABxTFkycAH8qcJlK88GlDIehGfrQDE2BjktjHSpowFACnn1NRiMSDIODThGRnB5+tAtiykbHqw56e9OIdBwu49/aoYzcEY2A46HOKnjkljU+ZGfw5oHcEMZGXBz70EROMKKPNSTh1xj1pNoyDFg4POKYDdpU5Dcdqa0gHBIqbKkAOCD34qJxECflJHakBGTnBBpQxAxjNGwHlTj0FAjBblulAFW7OO49uapkkke9W7wLngZAqqCMCmSNAIfGce9SY49TTDw2aeDQMQjFBHcUpXIyTQcA8H60AAx09utJgd6XHWmnrmgY/I24A5pDQD096ARzSAcpz9aBkHnFIOKUjv2oAXJPIFAUnkmhelLgnoeO9A7ABzgUpGO3Skzil5oAAAevSnfMcYoyOwoB44oAASCeAaRx3YDmlOcAelBAK55yKQhoximSYHfinnAxngmonIzjOcU0A3A3ZP50qspJA7daiyS/pUsYxnsT1qyCRRlqmAx04qJfvjHrTyRmgZIAM5FKCc89KaCM07aTSAlU8DNPAbPB4pi9ABTgT0pDQ4jBpG5IINBVgAT0pMHgetAMcCpHvnrTQDmlAINGecYoAU59eaUZA56ikIHbNAwD1/GgYu45GaC55xSAqCdxPFRlstx07ZpDHkk856VGZM/wD1qRjkHnGaaBnkmglj8Z5pQp+ooUErxT1HagaQgGOnUU/cQMKOlIfve1SDaVzzmmA2MndlmxWjatJtG4ZHSswhsjA6da07OSQEBlyM4pPYFuOk+zxMGaMgk4q/HtSEGLABFVZrOW6csFwBUTLNaMFYnBqC7djT0WNpvElkRy2/P4Yr1YnB968t0aeCDVbSViQVcA/jXqRwcMOhGa3j8KMJ/FcDSUtFUISloooGFFIaWgAooooAKKAB3OPrUU1zHABn5iewNQ5JbsCWl2ms+XUztISIg+tM867lA3LgZ7GsXiEtgsaQwSQpBI647UAe4rIkkuISSjDGecmmQ31xIxBtm9SxOAKz+s6bBa2psSTRxnDMCfTNVjdurkuyKnQAHk1SkKXC7UBJ7kCk+xKVHnSbR6E8msXXk/ICW5u7dXErzEkdAvOKZ/aDTpsgaQEjrjNRBYYAxWFJlXnk9KqPr+ZhEsOwdMKMGkuZ9QZdBEbFrqfKDnBHJrivHGsQyAQW6hQOh7mutmgtTbG5uDICRkDdmvLPEN0txqLiM5RTxmtqcG3dlR2uZxfHGc1GW6g/hTWJBpuck11k3JjBGfUfSm/Z0xwSKnyRxjNGC3bFDEOjA2ADnHrTpLdZE4GCaVFxxUx6AVLNktDGntWhJbORUaEjoOtatzgckZz2rOdGDbvLKqTwSMZo6EAcgA5zQDnAIzSgAHLHPtTjwM8AelAyCUkEDt6VEAeh4qSTBYc0wY79aa2E9xQPTtSEDGDnPWl78HFIeOgzmmAhIPQYpAOKCME8UoBzQIdn3xxSjGMk0zGadn+HA6UDNfTLtWQROeexJrTCheRznvXKhyjBhwR6VtWGoLKgVyAelYyjbVGsZX0ZelAIPuKr+XntVk4xj9aj5HUcVFzQUBVXpzUDAbz8vXrUpb3pjEkcU0DGrGDkn0px46UAkDng00t60CHRvkEEYp3FNIwAPbNJz/jQNExKj8ajfBPymoySOM0ikg+tFguOZyBjHWox82fWpCNwyBULBlORQBKFGOaBGOeabHMG4YYxUpAKgg49aAI+nFBAIGaPL+bO7IpxGR9KAGADFGADx1pfLLfLnAoIweATjvQIXaoGc803PTFByc5FJkCgVwIo6jpUZlQH5mHFRveKOF5NPULpFkAknjrTSyoMswAFVDePxxgGq8sjOOT3ppMhyRauNQIQrEoJ9azJJHkbc7ZNPfPrUf1q0rEt3E5J5609TzTCcnNOHTNOwrkoIPHtWhYxtK20HjHNZgPYVs6Lgrj0pPY0hqy+kKxqAAKkAzilJBGAelIRxj8qg6RwHHbHpUc0ihSMc+tTbGKhVUkmqtyjRnDDB9DQGhWKAk4PfmopkwhHFSEH8PamOEKkMTTJbKxBwPfpTCMEZPP0qYhDxyeKaxCr2A96ZDY0Hb/WpY5FJPOTUAIY4H4k1NBbqAXJ5PTND2JT1Kd2QZiQevaovrT7ric4+tQknGfWrjsYS3HEL17ntR1GeuKZmlyBgUxCE8UE8c0MPSkJ+XIoEWrTIQkgewqs2Ax+vJq1aD92xB5qqxO4+maS3KewKMkDGfUVZQANkZA46darRn96M4wT1rTMiBgEAx3PYUySKOaMMAVIGcYHWtJQrJuiLRjHAJOKy9yrch0HAPJPrVt5pJOVxgDk4oAlN5mMRswJ9c81l3Qy4wKtmByA7YwBwQOc1TuSfMHp3o6lrYv2osoYQ8xJYjoKqzSpK58tCoHfuaYBkZx07Uq89qCBCeg9P1oBA60hAz1zUgB2ggZHpQAIjyHCDpySe1XYEJZV9+aqCTaSBkfSrlsfmVugFZyNqZZu41RBgdB1NZU/PTpWpdyFlAC9u9ZcxY4Bxwe1SjoexNZjAOeM0/gucU20GQ1DEq5A7nFUjKQ47RyaikwM+grudC+H8Wp2Iubm8dSRkIlYHiDwzdaVcOIIJGtlHLvjNYqtFycUGyOcUYbOTg08kj+I0wFjnagIB5zTXaQDmOuhIxbaBrmWM7Q3T1NOj1CdnA3Hr61Wc7jyMEmlgH70dPSnZWBN3Oi0yctnec+5rctyhYEADtkVzukgGQqeldBaeUGwWHTAFZNamiZj65OI7tAYgSQcH0rPNzAT80A/A1Z8SyeXdJtHc8msYSb5AMHrWltDO+ti+UWQ/KCo9M1G6hehyDUu0hAQcZHSoHPPBzipW5rayBBjj8akkmaGIsCB9aap6VHdjMRFWZsBqTE4YA+oqvNJ5jk4wT1AqBigACg57n1pqkjrzQlYm7LMZHIPSp4zzxVaI+oqzFgMKllIuRyLtG4gEcHNSgoRgMPzrPumxGMDnqT6VREx9x75pJNjbsb4UdiD+NIFIJ71ii6YE/M351LHdStna5z70crQXuapFNIPpWf9rnBxvz9anhu5JXCNjHrSsFytfjDjt6VWA9s1a1AYYZ9arAYFaLYnqXtKdkn+U5z6mr94WeMluPYVnadtEm5sk4wAK07ldsBJ4wOlQ9ykY1pn7Zk+pzW7JcEAGEbSBgn+dYdsAbsn06GtJWJBUkkdKUldgWoSZFzI2T9f0qDVb54LAxooyTgkipIMjkVU1sf6OD6mkkkwtoZNu8ced6Z9KsQxwGUTyEBR91KrROBwU3HGMU4vESflIPY5rUgneSfUJ9kERIAwAoJqcCWFvLlQxtjoetafh+8NpGFVUCt95gPmNX9RtdGuY/M+z3PnYwGDZH40WQXMKHbJjc/A7d6tzalc3Ki3RVjjHB2jk/jTbG0sQ/lGb5uvPWn30MezEEoBA7GoY79iKSDycENkHrk0w7AcMtUoJb2ZwvlnGeSR1q2zkkRkAHvmpsWmwaOE+tRmMP8AKmBj3qTDdGGAO9N2gHOcUWKuR+SyrknAphHPHB7e9WGjwM8kHpUTbQQBwfegbE8txz+lKCy9x9TSNIoHUkkd+1NDgAsYyc0CJA+eXOf6VOJY8cDNVCwIIAwaUH14xSsgTsTSSMenXP50iR5+Z2HPQCo8lvYCnb1HbOeKLDuSGYodsSgehqNgWbc0mSe1IWPZTj6UbCeUj5o2C9yQABSTURB+9ggepqQLLzuXAx1qEkseuRTExoZQxCgk+tPUhwGlcgDsO9SDyyvKYHrmmERg5A4HTNAthxZQMAYB7dzSKynAVaiLhmGFI5qTzSq4UDPqKAuJJIS2BwRxSFG4Lc01cltzHk08MQemfSgkABwoOD6etJtyMZzzQRkcjk0sZwduCB79KYD0GOoyajk4Y461OVI749qgkILYoAQy5UA8E00vkEDpSfKBjH404R8U7BcISBwOhqyVYjIAx9apjIbIHSpRIe360WAcdyk5wPY0AZGRwc9qUESAgnkdKZkq5K84oETjGOTzUTiItlmIPbFPjkRmAORjrxT5BGANy5Hc+tACoQ0eIxzjgnvUTyTDIZMDoTTQQD+7JHtTmlbHznIHYelMNhwkBT5lXjvxRGIepjByepqqQWI2cD3qYQysv+uQAdeOaLAWBFGAWUkE+/FOWPBP71j7gVBHBK5B83I7cVMsNyGwNhA96YmSfZjjKTtk89KfHFOpB3lgOmaiIvFzhQfYHpSi4mjH72MgdiDmgEicgO+JQM96cFKjMIIHYColKzDLEgnpTxHKP9VMOuMY6UhjvNxxInB9RUUrRuMK34UpluEceYgkA4OB1pkk8chCiMqR6DBoERA87SDn1p4BGSSMGnEnaAkOBjqTURL7SDxjmlcdipckFjwcVXX72D0qSQnnJ6moyMHPeqEKQeo7GhcnGeKUZK84oGcn2oAQk5wadgECjGeaUDigAxhSKbSk00H9aAD5vwpcZApR0+lOBAGAOelAWEHTNODHpTAeSpoHPSkA8HOaQNngDn3ppIBpQcnNAxwA6dc07OKQfpSnqMelAIUnk0oOKaKd70DGk80Z4o4Le9BoAQkdxUbDg085xxURzsOe/FCExPL+UsBmnxnH3lyD0psZOOpxTwAOoxVkDwCckcEdKeMkimHnnvThkj3oGh4IGeM1KoO0MelRrz3qZASRmkNDwOOKack1JgAcnpzioyeeKkY7PGDye9AIBAPU03NKB83FMkcTSZyTSsSOMcmoyRkAnp1xQMXLenNGcf4etMdyOAc/Sk3En6UgFL856ikLg+wFM5x70wkAbfXigCXcD2yKeoyORkVXUk8EYzVuLIHXINMY9RgY7UcDkUvOORTCMjI7UgHg5PA5pxVgc7T9cUxHKsCO1WVnaRSGHOKAIgCVyDyO1WbaVxgBjgHmoAwDZXnFTRXI+7tABP40mNbmzbXasAqtknk1LO8ewGVMmssRgAuhwT0xTrVpSxE2SCeM+lQ9zRbFkpE6mRXIIIIHoe1ejeGdTGp6Ojt/rIvkbPqK86Nquwsr4B7VteDNQGn6kbWWT93cjAHo1a05dDOrHS56DS0EYNFamKCig0lAwpaBzRj2pAAGTUE1/BC5Q5JHXHao7u8WMGOMgMByT0FUIWWZCzOCM9QOTXJVrW0QbC6hqTOAqAgDkgVFbSLIC6RBnHUE064eNFykQA7kjqKzJdVUt5NvHgngtjiuZNyBsszXEhmKsoBHdTwKqtNLGxCysPYGpoVtYAJLsl3bsvAFSiWJmDW9n5xJ4B6D61astAukiKxaSSTdIzEk8cZq9KDbnc94SOvlgdKme3/c7jOI5CPuqOB7VlC2H2jLT7uegOSTU2uw6XHy300pAiBX/cpba5aFz9tDEE8AnkfWnC0Jk3JN5PYE881N9jtosNfXJkAPbIB/Gr5UhNii+twrLsBU+lU5rbTJJNymVHPYDpUd9IhcGyt2SFOpB6/SmW99bSkrJAxcHGSe9K1thddDP1yZrS0dVm3IAep5rzaV98rvngmu78W+RDallc7jwR715+Tntj+ldNF3VzXaIhJGRjPFISeOcYpCeuO9Jz3rYk0SCelC5B5pxBzjNAGOtBI8EAjNShgcYHeoT94CpVAOKlmq2EABu0JxgHpS6uVOxRxzRCA96q9utJq4AnjA9KESVI40Xk8kiobhAFJBq2ueMgVBcgHCn9KOpTMtzlyfegHrmrMkKk8dPSq7Rsp5UgDoaogUHAz2oJ6HikHGM9KCc8YxQMCT6UDnHJBoA/CnKOetAWEIA70oUck9aWOPecA49zTijBsAg1Nx2IiDu5NAJRgynGPSlJ5wB0ppBHvmm0mLY17HUVVRHK2WPc1pjEiFgQR7VynJz24q3balJboI15Gck+tZuHY0jPoza2ndk08DIGR+FRQ30dwgyQCeMVOQQRzms3c1TTI8EZPX0ph6jt61MQxPTil2jH1ouMiIB759KUYwCeCetIWy+B2pxOfSgBjDJyBSBSOtPzjtRu7YouBExwAMUmQevFSsFJFRlBQmJkTgA5zikSZ9wAGRTmCk03OMYFMWo8uD14FIZQi4AyTTCDnnvSgZNFhXJRICgwMGmGcjgikBIyVwD71XcsW5Oc+lUkS5CyXDuTjj0quWLMSST7elSkdiee1MIwTg59atLQi4gGflIx9TTGXDDaQcDpQT82QelNLY5707CDORyaCAFJOQe1GATzxQeMd6LAREgnrTSMdO9ObHSmtwM+lUIYQQcU/PamkgjPekPQYoAkQAsATj3rb0kRwoctnn0rBB55rb0R85yOR0qZGlPc0HuYBlQST9Kat4gb39OtTMhZ+VBx3xTBbCN92Bk96zujp1Hm5vGXMUQAA4J4NU55J9xMkec985Na5KLCPm5I4A61nzZY9MdqEKxRNyUT5kIJ6DvUTzM/RcHvmrJTJPc1F5eG4xVJk2ZD5bEZLYHfFAjUDIXP1PSp2jOM9qaRkelAmiALhsjv3qePg7scY9ajwd2QcYNLyOcjHpQyNmU7sAyEj0qvjNWJzl+cAVATzWi2MZbjcUuMkUoGaeqBuCce9BJEfekPrjHrU2wdz0qNgAT3oAsWhxATxVY/fP1qzb48g5H1HpVXGXJ7ZpLcqWwseDIMjjPNX5o1RQ0ZHoe+azwQDkHABq0QwQAsOcYApkk9jFGcySAkL0B/rVwRs0JI4QdjVa3LKmAQR3J7+1TmVQmXUqgGQKAInclcHgHmqNzkTAetWpJPNfIBCdh6/Wqs4JnGRnAo6lbIcCQMKKQZ2g5I57UrEY9cigEjjp70CBBlyKmErQ5IAAI6kVFG/lvuIzj9aczmZwzAAAcD0oAazkuGbjJ6CtK2/1qgnjFZMhzKAOgPWtW0bLBSeT3FRI1plm827MDGQKyZSu4jdkd607sKMDPasyQDcRip6HQyezO0ktyKkAEtyAFABNFqmIST3psblJQw6g0dGYyOvtLm6SBY4Lt4gB0U4qtqt1Ktm5nlkmOOMkmnWEkQshKDuc8mnXuqobEwrZB2bjpXArqV0jBPWzMHRPDFxrcJliuYock4DnGabqvhvU9KmSKVVl8w4Uocj8acdJ1RlWeCNrYZyOSMn2rt9DbUhYCHUIraQjozsCQP8AGumVVw1KWuhwMnhHXDgx2gmJ5whzis2ayudNufJvIGik64Neo3WsW2jxsls5lkJ5AOQKINJtNZYX9zaliBklz19qzjiW020Ukrnn+jAtI+RkZ610dlBk5Ve/XvVvXba0t1LWdqsI7Y71StrlwylMk9zW0KnOr2AyfEds817DFHGZJC2AijJJqld+G9U022+3XVi8UII+Y9s+1enaNAilbsWAkkx/riMkfSqXjXX4jGunECR5QMgjIX0zWU8Q1NRSuNJM843gqvoRnPtUZPoKs3UMcM5WIgoR0HY1WkGMD3roi76lN6ABk8etMuwBCSR2qQZ5xUd9/qMjnpWxmZp55xSqMsBQMc9qfHw4OM4/WgglVRnBqzEB6VWUsXz61YU/PjHFTItDr1f3HTtWYK1LgkWxbrxissA047CluBIz1qSJiGHbmo6QZpkXL+FkX5Qc+9SWhUS8gVXtyzDr0NXLZRu3HqKh7GiINQOZxUAHH4VZmiklnJWJ5MHPyjNRgKuVMZB9DxQpKw7XJ9I/4+jnt3rTulYq/GRjiqOlzLHchDEAD1Oa2J1jVSzEHI4AqWxpHO2iE3TAjIFaq20pUtHGSvc4qpbIJJ5CiEE1rabIVcqHI9j0pTdtRPQr24IYrtI6ZqLVo1kVEIyM8jODWtcznfiOIKeN2F5I+tUNTeJ0Vdo6gEnt61EZXBakCafpJg+dmikI5IOeaw7tIo5ysMhkT3GDn3roDHbMuy2AlbGcngVlyWknnOjQAkHJ54H41rF9ybDrAkQZDcjgc1eW5ljTaGyD29azxM8J2LBtPcDpinpcSuwCqDj2zVNpopImE1vM+Gt8E9wcZqcwwKMCIqT3zmgzMvD24yP4gaDIpbaJhx1AHT2rNlJomtYxy8k7EY4UjHFZd3fqtyTDjA4yRTr67kj/AHStkH2xVBUUkljnNOw0zQtri5vXKqicd2OKkkiliAEjR/8AATmqkMyoAscQOB3rUs0+0qFeEAkdQOKQWKoDHJXJ+h6UwqB95fzq3d2ctswKHg8kVCkoI+dQaAIRHkcKDRgkBc4A7Yq0I7eQcs0X0Oajmto1QMk4Yd89TSuO1irjB60BST04pSFAwjZPqKQAlsBgO1MkcAQuCAc05VA+bjPoaYUQA/vcn2pEXJPPB6ZpgSszMMFh+FNQkHqc/pSfMG45FHJODSBseXc8bjzSCMg54A+tNw2BgGgK2cEEepNFhjn2qPUmmqkkx2xgAdyTjFKxVV2pyT1JFIgHOGOe5oAZNCY3KlufUU5IwB8xB/nS8AkDJPv2poIHUkk9gKBehMVi2EDH1qEEEkdfwpwZT8q5A9TQzhMgD8aABUVSSc/nTgwx2IqMM0h5U49aBgKRj8aZLJfM3nGPaopEKHI6U0Fgc559aeCGH+NMCNhhT79KBuDfN0pSDuwfwppGepNAhZFByQ3HWgIpwR264PWgDHHUUq8dFzz27UDFQFT14NDEjJ4xQQSOlNYgDaaAY8SLkHGBVoZkQhSCCMcjpVAoxXIp8UxjADZ56Z70xExsGJzu/AdKclmFI8wgn3NILtgSCcjpipCvm4bzAoI6g80rgK8Sg5Cbh0FMwyoN0WARxg80pKwH/WEnHc8UC5DjCj6k0wG/aVQYMZA7ZHFAuATxx75p6vgfMQe+DThIhU4QY9MUXADcMB8rClF0X4OBj1qJSh424z1zQ5XdkdMUrjsWN24YXmlQlTgqc9arCUDGDQZmPzZIAouDRoocYByD702SLdlhiqUczEZJJqUTHBAOQPWgBxLAYIIA71DOQEPBOeAasGQSKPlxjvVSYnoSMUIRVIy2aMZHNPIyM9MUwHgZqyRARmkAOcY6daUD5qeYznINJgR9KXHGKQjjnrQSN3FAwIwaaASaUn8aQnn0NMQvRgKCTnGfpR068mkPJB7CkMcACefSgnkgU3OenSlOetMQuM9aUDFIMdfWnDGQM8UhhnPA60/GKaFGc9s0pPOKQxc46UZ7UnQ00ZyT70AOGBSk5HSjGBg/nSAZNAxG56YHFMCGQ4zQT1FS27ojYYE54+lMQix7V2jnFIdoHUZFX5IICm5ZMHHTPWqLR/Nz+FNMTVhoKgZPFKshXjsaQqwIUDNIUbGR+VMRbjCsA1SgkD5e1VIDtO0nk1ZBK/SpYDwCTlj1oJA4AoDBqaw9aLDuNZsZB605HIIIFRnAbjk05XxQNDyxc88CmnHTvSHceeo9KCR1oAbnk9xTS/G0DGaYSDxnFISMep7UCHg5BNRnk9afn5fl6UzBLDAxg0ASQpk5PQGrgOAOKgQbF46+tSxneaBol3ZGPWmEY6ZpwAHJNKGVjgdBSAiSNmbA+tXI4vk+bOcdqgYgYK5yamglMZBIJz1oCxG0brKAFOByanjit3fblt/pU0kvmKCABnr9KrQSKlwGPJJpXKsX3gYAKpIH9KJbsWaBSoIz1NXHXdGCcAkdayTAbi4IlPyD1rN7ll5L63uVwjc+lPTcs6SKSrIQQR2IPFZzwQWku8HI9j0q4J1lhyCQDxmjZ3QLXRnf6Br+oX0YU2/2gLwXHAz9a3PtcqgtLaOoA7EGuK8Baqbe8fT3bKzEsh9Dgf0rvyCwIJGCCK6I3sYtpOzQ0EMqsvQjIpeTVXTblZoDHtIMZK5qO91I2zFQB1wCTRKSiJqzLrkRqSzhPc9qzJr77M/zXBmB6BMVlXWomQ5nbOOgziq5vmRAYvK56Z5Nc05ykrIV0kajXqXLESAey45qOO2+z5mkcqgPCjpiqVtPEH3TXSiQ9ABVjdPMx8sCRD3c4FcrRN2xkmqbn2xW5YE4zjOakNzLGgMdvGrHqcZJqtumEpBKADqE5xV7TImE73EUh4GDvHWrikhXKFzDcIvnzQ8dcE4P5U+xmEX76RGVD1weg+laFzrVjJmO4hBYcEmsa7kIUyQDEZ6ZOP0q29NBu1jRN5aSKTbLKxPXzDgflWbPFIkgmiZAc5wDVcSGSPdNceWT0AFTwraLHvWczNjkEcUWtqK/QkzNcANISSOgBxUjM0yiO4Yog7dvzqqbmcKS8SbOgwcEUlu8BYm4lYjso7UncHc1FvbGGMRKkjDGCRzmqk+pW0WQLQxj1xg1k3M7210Ht3bB5xir5W4ubUSXEbcjIJGBQodQW9jkPFt4s7AxscE85rlTWv4if/TSF6gYxWMT6DNdcFZI0elkBOfXNNGC3uOtBz3+lKoJyTViNQg5wBUbOwOM81IkirkMMn1qKT52yooJRKmWYE89qnUAN6moYz0J4PSp1PzYPYVBt0HWgBvgQOgzUeqYN6gI6CprAbrw+wqvqBBv8egqkR1GggrVeZGkcBSB7+lWByKryH56lDew+KCOPknLeppZEikB3YqEZ9c0u6rMmyGSyBOVYVVkhdG+bkVoZpCFYYIznrRYEzNPqKcAdwx3q3JapgspwfQVXMbJjHNBomAUgD0NBLAEY/KgqQO4xSpKR05PpUlLUiIyORgik8tsZ5qWQM2WYhSe1TQojjazAUm7DSuUiMCkPUYNXpbePJxk8+lV2iwx7elNNMlpoSPIYHPTpg1o299Ih+bkD1rPj4OO1SKcVLSY02jciu1kwDxUxQldw6etYisQRg4zVmPUJI1CZyB+tQ4min3NDCjovXvSMgAGKrR6ihxuXHOKsCeOXPzgVLTRSaYgBxQQRyacoA53Aj60u0E5BzRZjuiPb/EelNcDHFTlMkFiPpmomCgkAihJhdEGBmkIAIA79KkcxRgAnJHOBUUkwI+VcH37VVmQ2kLINoAbg1GW/hHQ96ZuLMSSSfU08DgGqSIbuNIJ4zSMdo2qcmnYJPT6U0gAEnrVWJITIc+ppZANnI/Cgrg5xz2pp3Pywp2AYdhGcUm5AM5GacQo7fWkKRqnBBJqhDCSCeRikJJTikJBP0pM8ZxQAwn5jTGPyn3p5OSaYcHjPSgBOtBGaUDFITQACt3QecsOQ3XjpWECSRit3QlYRMzEKASMH1qJbGlPc2AMGhsZBJAA7mq0l+kZIDBjnnHSkjme7cZGO2OxqDob7DJ7pUkyMnJ4I6Cmfa1k4IIPoOpq7JbRxkkqCR2xxUUUaxsZdoyR1x0oFqVGkQcc59x0poZAPvDOenerEhJdiABk1Wlt1K7sYPsaYO4nnKVIzk+gqPzAQcAn+tNEeD0p+MD3pk2ZCxkOflxTCWI27sevtUzHgGm7MkFfxFBLRUPGeMj3pCVx93FWJY1LAMcUwwp2J47mrujJohAQDHekPGOOlDKQ3HahTjk8H3pkMQnjAFMI4OalbjPY0x8bTzQBNCB9nJ9aqcg9O9XYRi1ye9U/4qSKl0A8MOB61MhL4ViAOw9KhJGQR0qSIZcNjpyRVMg07dAqAZ47570sxiLZkbgcADvTTKroFXjsRRsWT5QowDjJFTcdisDufOcdwKY/MpzxjpVl4VU5HWofLUscnn2pdSmtCMgjntS5yCanNqpI+dqctohOCxHHancVioB064zTiCOmCavR2sSLgMeaBBCoOR+dK4WMs7vPVTzz1rZtAocEAE4/KstkMl0TGvAOPatezADg4yccVMjWmguc5wRVNkjABLEE9h2q7dZ38gCqExO/aMZqTVlmIfusflUeDuKkCp4I2NsSRnA61XQE5z1FUjKRtafdmOywVGB+tPbUBEn2iUgAfdTFZMczK4VvuDtUV7P9slWOMHBOBxWLirmbjrc6ixvrnVI9xdnweAO1RasEsoC8t08bk/cB5NMjnXRtJAgYoSOSeST7VBpdjJrEgubhgUByNx5NTKNlfoQlZ3LWmXYnhAgtxnu78muhsUvLqFoomRQOSSayV0e9vJitlEqRLwecCtC08O67ZRvIHiijI5PmZJrFxTdxpalDWAY0Mc0qmQcACqMAZADzgc4ptzFK12zyuWcE5B9vSnQ3DOANmR0ropqyNFobljqD2hDi7K5GFj6gZp2rFLuHfOYiWHBAANZRjUOCzADvQTC0w8sMWxgE9K56kLT5kQ27mbeWFtIgkaby8HgAckVJH4WtZrDzlvi0pGcAcA+lXpfD73jh5bjYuM4Apyp9izbxzqUAwCBj/wDXVxqXWjLUlbU45o2hneJvvKcGmXMZkhAHB7mreo27W186sSQ/IJ71A/KhR9TXWndJgrGZ9mk5IAJp8MTBjkEkDtzVtgAPQk4rodA0Oe7QyuohiHJkfqfpQ52Go3OVCujZZSuT3FTrjqO1dfqtjYpbkKN56BsZJ965KaH7PMYwcjqDSUrjcbDpMvbkcZx1rKAPIIPFa0Z4AI7Yqqwzc7doxmqTsS1cpYwTkUduOK0HjUn7oP4Uwwx55UY9qfMS4Edq4Bwa0rTCSbmwVPas9o1AyOKekxCbRk1L1KSsdPba1Z2alYoRGScnjOfrVbU76z1Jg0h+Ze6KBXP7yRyeaUOVPIqOS2pVzX0jS4rm9LTXaW8UfILHk1tS2NpLIEExZBwHUdawdPvbGI7ruBpSOmD19q2ob37Sh+zQGNSMcis22S2yaHTILUkpxuHU9cUv9nRb98Zww9+KYom6SSLtHQk1WluArmMFj7g1GrIbbZpLeTx5i2IRjGccD8a5/W2Yy7jhyDj5RgVqQ+c6/e4x0JxipJprILiRQzAdACfxpK6eg07HLQ3ESuFaMk89DjitGKMTDCSqB1wOprN1O5t31ARQR4AOSemaW3heacIshRhycGum2lx7li9V4TgMOeCAOv40xWnEAj8gliMFgOlWJ547ZAssm4jHAGT+NPjMV2MLcOCeynGKm4XsTw2elHTgLiW5a8xkKCMA9qksNOihhYyYBz1qnaafEt/hrosR1AOT+daV9NHYwbuWwOhPJovcuL6nNa1HEt3iMkkcH2rPQMR7VJd3BubgyAYzVzSrOe9cgKuB3I4FWLdjrG2jIBmkIB5IAzn2rqdHhtBkxoxAHIJ5NZsem2VvKEuLwKR/Cqkk10Nu9lbWf7jGMdAvJ/E1DZpaxS1A2KkxhT5h6IDk/j6Vz1zAY3yFCE9ga1bu+WIu8cYDHuTk1kvdidiTkk9cDimhMjjBJIY/TI4prxqpyCG46jtTmKbSCQPSmgcfKfqadhJ9BhGTjAABpShCkgg8dhQVI6Ee3vTWkcYBbt1oEMwd2SDzThgHkkemBQCwAIwaQysSRjBHtTAduJGBx70nPrTPmJzQVI5NIRKDjHNKXznOTUanB45xUih2OAoPHegaG5J4VentSDcDtKk844FSs00BAJUcduc00zsWO04PqO9AaDxbunzM2BnmlM0YG1UGO5qBmkkyCxJ75poDZAUE560BfsSTMobjpjoOtJFuLbm6DmmlSGJZenapBtIGVOT2oFqSTSLIMICffpUABA5B4qUIU6cZ7UFB1Yn+lAyvkdyc56Ypy5wcDtUgTcTgAVGwdW/pTJHHgc/nTCnfcDmkGOdxp5wBj9aYDAQOD0pQCGyCfekxliT68UuMHPrRcB2ce1MYbmGPWg5PvigDHfrQABin3hx2xUiFXOCBgDNR55IIJ7CnqqcZXjjg0AEkK7hsOCOophZkGc5+lSbcNjn65pSBjIHfFAEQlB+/yTS+acYGMfypxUEYGDjiojGuO4NADjKw461GbqRD8pHFSBQFPYiq0wBfGeB1NAEounkwScE9ABUgfJ5zTbaEEYA5PNWPszAdPxqHI0UWRAqAcHmnBsDBPGacYCM5FQTAxjHY0RlcHFpE6vzz3p+TuG04BPOaprMOD3qZJh1IyO/tV2MzRiIwMsPSoblMfMORTYZVZscjNWnJVcYDAjpihAZpyG5HFIMEVPJGDz0zULx4II9PWqJGHAIzTwcgUxgOGzz6UoOBzTC4ki45FN2jHB6dakJz0poHXikA0DNBBDAYp4ABHY00gnvTEMxkk044xgdaaQQ2PenAZzzSGho5FOBAH1puecA9qXqcDvQA4ZycUo4xmhenvRjJ5oGKeTSADdk0A84oJwuBSEPbBzjv1pmOfakGT16U/oPwoGJz0zxSk4GKO1N7+tADSKazbDx3qTOSM8VDLgE4poGSwsM5OakYb8tnkdBUUYOzI4xTssGOO9USPXcW5PNSBSc+lNUZx8uOKeOO9IYgj28jr1qWN1bCtgfWm8kHPNRsMMMde4pAydlw25T0pDITwRj39aI2ypDc+gqNxhsmgBxIzxxTQQD/ADpF5HUcdzSkYPNAhwduVUU0njDUgOOQeT6U1z69aRQ1yT+NISOAOaXg4p6opI5NMAAwopUHzZp5AzgHIoAPpgUCJABj3oHB4HNGDjnpTkUcj2oH0F3k9TxTA5zgU8Qs7AAZz+lStavGAWHJpXFa5JbMHBUjnFPICtjPFVzuVvQ+tThPMXIyTj06UMpDxHu4DYFTrpuB5isGHtVbLqu1gQTxWnptzFGhjlPJ7VLKW5QgMjysjMcr0z0qSbzQpVeuM8d6fqSqrhokI78d6jMjRQCQjBHXPWlcezK8KysxEigAcnNWQV2leg9hVW6md4BLHwcc0lvOJI8kHPepsNbmnYs1pcJcwTFGQ5Bz0rvoPETf2auZDJKRjOOtcDZaLPqFuZt4RAcDLAVp6TfRxQm0uJAZIyVB+lNydiXHW50ljdyojZlIDEkgHFQ3U5Kkjc5JxknNUpprVIs+aS/QDPetGwmtvsfmTkc9qwk3e7CasrmbtV/mmDZPQetMjs/KlEjL8o5wx61ptIpm3hht/hAFV7+e3Kc4L+gPSqTuc+5NBDZTHe0YDDoAcUksgjJEbeWOhyeaZY7RDnyyM+9Q3JigbL/MWPAP9ai12xdRhe43/wCicgnJwMk1pPrs8NsIHjCHGDkYJrPGstbwFQqhjwMCqhne4k3TSLknq3atFFvRiZZe584EhAT1ye9VyJZGBldgB0HatXT7jR7T5rvEznpjoPwpdRltbhg0MJiXHAHQ+9U1Ya8zHkNsV27iX6YxxT7dYosZYhQckA9famOyhiFiyexFV3lYEAqM+vpVJXVgZtf2lZjCLbb8Dv1qjeX7SOAyJbpjoBkj8arxuo5bk9cjpV4rBdwASSRxKByR1I+tTypErXQdbXBCgxCOYDuwxV2e/ufsxy0cfHTINY80enmHZZGQuONxOBVK8CwWjkksccnPeiz3RUVqcjrM7zahI7sCQccd6z845xUtw2+V2PByePSoXIHXr2reOyNJbgeOPSnJuI/Wo/SpARt6802IvEADjJOaQQySOCowPetHMYPCgCmGaIcZA56Ch7EJ3ZEkZDAMelS5GTznHFRklmBBAHanAAKcmpN+hPpgBuJD6Cql1htQc9hxVzTAd0pHc1Rm+a9lycc1a0I6j1CgdelVXOH9qtRwvMwVMk/pVqHQjLIftFwqADtWd0hy2MvvkUma1pfDpwTbT+Z7npWdLpl9E+wwkn1HNNSTMrMhznpSFgCOabNHLbsFmQxk8gGowwJHykjPUDNVzKwkncsSOAmR6VGrAqT3qf7HdTxFooJCPXHAqixMbFG4I6ildM0Y6Rcj5eT61CFYNxj8amUkkcDBqSS2LruXjFFyo3YyMYyHwSeealjAHVRz0xVXaQcE4NTxnyzlRn61FjRMsNIoUdMntVSYZGcCpWkUndtLEdfSoZZiykbQgz0HWhJg9iNVJ4H50oOD+NMBPrx2p2cnrnJzmrMiUPyKcevHWo1HGakQYzk80ihQAOvU04E547UYAA9aUcE+uaLAPBbOdxx6ZoMsiZIYgUDPUUyTkUrIV2LHLK0nMhI9Knd22gZNVAdvNSxyPIQEjLfQZoaSHqxwPOT+dBOOnSghgfmUofQimkZBGe9NITHLg9/enBueuaYpCjpnNPQcjBpiHE46VGwZjwcGpDwOlN4HJOPekMjK4OM5+tMYsw2gcCnSN8xbpTGfKnnIqhEbY/iP0xTSRn3oIAxnmlJHpxQAwkngDGO9NI7045I6Y9KTGVpgRn06GoiCW9qlde5FLHGSwyeOtIEhFQnr0prjDYHSrJ2DoD09KrMCCe9CY2gXIYHHFdDocKTqTKcqOornznaK6Dw8wEBJGcnp+NTLYuG5oSWNuZPkjwB0qWOJYwNoxgY4oBJbg4p6A468moOgZLxnmqr7icA1ckWqchw/A5FCBkJ4JzmonLYqxI2O2BVSR88DoaYmNHJprH5aeoGcdKRyMUxXIiOBTk+Rckc0mfm4pJ5CFAB57UCInIdiWqGT5iFLYFOJwM9qgckknFNJmbaQPtHyg5HqaZkk00g8CnAcHPrV2MW7gODgjNNYZ7045zRuCtkgEelDEWo/+PQCqYUM+Ome9XFwbYsBjPaqYxu56UkXLoOljCAZ/A+tEbYIb/JFI5DdM496Qc0yS9H+9II4IHGKspIBgMMEdxVCFnVgAoye+askzlSSEIHepY0yWY/KTx9agQfPnrxyKUJLgliMYxgd6WPHIB5OKCnsSNhVGCST1pyAjkjjrSoPm6cg96kx8p7+lIQi46+tJIAFJzk4p44AGMVHPxDgdaB2IIsAEgdTV+yOJB7VSjU+UDjv+dXbEAMSBknoaUjSmJeyAzdO9Zsxy+cVeugTMdx59BVGUYYZ/Kl0NWaduQLMjI5HNVFHJ5q7GFGn54HHWqKEke/amtjGRe0yza+vViUgAHJ3dCK7W5trOG0W0tLKBrkjmQkAD8a5bSY1igaVmwTzx1FT2l8LiUoOCDg5PJrlqJuRk5NPQZN4b1S4u1h82OfPOFOAPbNX4vDer6awaQRrGP7rZqO+uZ47fETGP3BwTU2mXN3PbO4lLEcZck4qnJ2t0BO6JD58alRKU56A1veG7+SSUxzIZUHBdjwPzrjY7+5eZoSQX3Y3HkCtSOxV2B1HVjHGBnZGdorBuwlo9TT8XabDExvVnBYnARRwPyrnIEJYEnBPb0pLzVBJeG0tZzLaoANzHJ/CpoQJMFTlvXtiumm7xNL3NBLiwhXyp4izkcN6VG/2dJ1KTR5B4B7fWqd+6WyiV3Ck9+tZkIknmZ1ztP8AERjms5w1uQ0d22q6dBZgzXMYOOT+FczM9vqt6ptLggAnHHFRQWcUwP2jZx0Oc1ehhEEHl20C9CMgVzwhyN2e4m7IxvEOkXNsI5RILgAHOwZx7msXPyBhXbRwO9hIjOi5BJBOTXFzR+TK8Poc8110ZXTTZotdS5p0ojO54VcDoSMkVvjW7e4iFvEwQjAKk4rlIbmSFgFbA78cVaKLcsCVVj1ynBpy0ZV7I3pprcMFIOSQOOlZ/iDRViiSeBmeQn7gHakRnQAEMQOhI5zVqK6kkGFfk8ZPJFRGVmPmvozmFBGQyncBgg9jVZs/ax7Cum1PQmA+1xTRscZZc81zJBN4QwwTXRFpiasSsMHk00jIp5GSQeaaeCfUdKAZFJ0qMDPSpJCDxTVGeRx60xMUAEdc0uFGMk8dqCQBgDtxUTEnqaBEqsqvkdBWna6uEwruQO5HWsUHnHenKh4J5+lJxuJ6nRnUo2OI2/Emm+dE7ZMoBPcmsQkICQMY4qIyA8HJ+lJQSFZI6SOWGPJMwfjAANQXN1hjghcfjkVzvnP2Jp6zuP4iPqc0civcNCInOo5JJBcHJ7Vqwz7LlyrYYDg45rMkQSNvBAb0FSQuASGPI5zVtCNYtZIpMrEu3UZHNVmukI2x26ZPQDqabb20d3OIznzCPXrVw6NqELKLeGONTjLbgTU2LRd022dEMzRqhPIx1qprDNOhVWJ5wKsyXE9rEY2IJAxn1rFklkMxaRiSe2TQV0G2mnSysGcBwDgrmtwTi0sykUQRsdRWZbhpn+RcDqxBxmpJr0xuI9oYjgk1LVwWg2FpJG3SsQWPU9a3rZRPEI0XAHQk1naVEt9eKZD8o4IArfv7SIQhYmEQxyRwaRaVzmNRVoZyjMHzzx2qosxAwcfStu+0oC3DQkEgcknk1hMoAKkcjg1SsS0OaRDg5A4wc0+OQHPHTp71TMZZgM8ZyTW9HbWwsgVw7Y5OaJNIEmzO2q/FJ5Yzxyf5U8owY5XjtimE4O4HIJ6Uk7g1YQBgCePp3pcZ+8opQ3uDTN6jJIyKYACBnAGc8+lNwScAgn0FIXXdnbx6UebtzgcdPegQ/oTuHPtSFcjGajyTlghIHc96FYjtn6mgB4U5wzdacEBPBwO5xTVmxyRinGRWPzZAP4UASK0cYOBvPqeKRpi+RtAHoBimnaeQT065oULkblBH86BiZUdSfzpwZW5B6e9IyBicAKB2pFA6LigAIOfvcUhDEdSR6UrL0O4fWlWRlBVcE+pFAiIluwxTgDtzyfenAEOWfk0SZ2g7cCmKxHtyOOtHI4NNyx6etLtJG4njvmgQ49jTWJAHOTnOKUEHKrzSbRnk80AALLxgYNOxk5yKXHHI4pMADK+tMBTigZIH+e9N+8QBkGlGQ2O/rQA8ZP0pWAIHrTRx0PB7UoJA+lAWADCnH603HTJ5NGf/AK1Ixwc5pDDjn6VCUDPkA/hTi5weefWpLNfMmJ689KT0VxrcuWdsQNzLgmr8VszDpzjoaZbJh8c+mTWvZp8wXBJJ7jpXLUlqdUVoUDY5BynNZOqWYjXKg46mu9TTzIhOACawvEViYbVywHTrUwk7jktDiowCeV4qdOOD3pEUBc9qkA7gdK7rnHYmjB3ADqatmNwuGOarW6EyAkGrm4hsNSFYryLjoM1XZR6nNXpAQMqoYd81WeRQ2fLH51SEyAKuDwc0gTJxg1LvQMQFA+tNYMWyPrTJGgYpOQeaBndjNKQQf5UAIdopCAenSnsPl4HFNXpwKBjQAG5ppPOF6GlcCkAXAOelADSMHPqKeowOnPc0oQEHB4xSMME0AOJA5HpSZyc0mV6dcUhweh4oAcfbrTQSOPWlBwKMEgHpjrSGKBgY9e9A5znilJ4+lIMZIpgKSAMDvQOG+tJjrmlUEgAcYpAB69KjKPI+0Lk1Lg7uO1RNM0bHBwSetNAWRbSKuTjGOmeahBJbB45pI5pOQWJz1pfmzmmLQlQgHrT8EDrUSgnnvUnOOvOKTAXdgUo59qYSf0qRQCBzQAvCY5pkz5HA59aVmPTqBxTHJIGOppDGBcYbv6U4OT96kQEcHqaUgZzwKYhwOBwePWo2znJ6U4Z45wBQQD1PGc0hgoBNSAZHGcU0EbgAcipV6UxCwRqX/eEhRyfeppRGMbcYIzUQGMH1oHPFSykKcHAB5NKFKkEggnnNNLFTwDn1qSMvKBmgGWIXIbCtgkelWntneIFnJ2io4CkYBkTJHenSXmZNqg7Mc4pXGio4wx3HPPFWbWRY056k81cSK0mj+6C3U1TeJY5cKMDNF76Ba2pLJIruCeBSCF5CGQ4weopxUOoCrketAaWFSqkEHnApNlIlYSOm1WywHftVX7HdSMd7ZX602Hz/ADjwcHnJq1cRyhMqx+gqdirJleRYo0ET/THrVOQ+SpEYweoz6VeEO7DSZ3+pqlqcbFAqnBPf2pp6itobfhZIdTtz5zEspPGTxUF7bLp+tEbSFY8VT8M6mNLYI2Qck5ABznvV3xDcpqGJ42kLqeCRik3qTFPV9DpYNIhurEXDE5HOQePxq9bxRC3A4AXueprktK1p0t1i81iehUDP511UFvJNZBlU5bkY5zWU99QltqVbq7MzeVHGXA/uDvUMGnXF4doTZ6l+KuArpUZMrEsedo71Uk1e7mTCgxqTyR1qk9NDnZohV0yARyyBjjnHP5VjXNwszE7ioPTIzirYt96CSWY/7vWq9zatKQUU7e2eM0RST1EivJJGqBRh2PU96QKEPzYbPrSpAI5ArAk+wp72oc5BI54A61rdCLFtoM11iZoMRnnIbBP4VcmFrZReX5U5bGASc4NQ2N1dxMI9xCAYFaMk0M0BDsWYjuKym3ca31MJZBICFQk+3GKa5kQYMSgegPNBLwzMFYgHv602Ta2CAS3Un0rSJLRd0qW1ilMt1aiVQOFJ4z64q1JNaa1fpDLDHZW6jO4YGfqazbMweYBIeegycAVszeHS1n9qik3DGQBxVbMFfZEeoeGzYslzpyNcw4ywPIA9fesHXLm2lsyVVUcAggDoa2LfUdW8ryI7kiMfLg44FZHiewNvpckxuFLEZIAweapWbsawd3ZnAOSXJJyT3qJjinbiQDUZOBirCW47jin5+U1EOc5qTPy8CgC+7Kq4klJI7A02J1MoCITnnJpFVF5UDnuakjK7x8wxngCkyEtSyOoJ7U5j8ppB6ZzQ5wp459aS3N3sW9LHySN6mqEoP2qTjvWjpZxA5PrWeSDcP9eKb2JW5Zt5BH0GDjrmpIy07FpGJQeh61TJ6gnpUaTsHMQfA9KyauEjobS4RMhCTgYAxVsSCFxcXHKj+GufhuZbUbgR61bttSkuGCyLkHnJHFZNMRsyajoV5EfPt4w46b6j0/So3kLrNbCEnIUAE4qGySxmuNt7BG0XcjrV/ULPQLOHzrW8KEjIhQ9T7mpv0GrLUs6pHpNrZ7rm4ZYQOY06k++K43UPEWmFClhpEIHQOwJNTSC3uJ/N1B3KZyIwSa2NK1XQocqbaCBAMYdQSfzq00tOomcGrksSRgk5xjGKvxdDnp6VoeJdV0+/uQljZRIAeZRwTWbFkoelbXui6ZBMArEioxMAemSOcVJMQXI5/GoDwcimloDdiSW5YoFVdgPXHeqxOTjFK2Tgk8+lJyBkc5ppE3uOVFIySBj1pw5YVGmD1qUY6gg9xQA4dhntUikkkH1qFT82anQ4/OkNDgcZ4py5HNNBNOBPegQ7dimEjkmgEfl61G7Bnxk8UxDXI/DtWnos6RuQwGDWNK/YU6OV0YFSRjvSkrqxUXZ3NbU5fPuBsGAO4qqFJIzxnvUQlkkILMDU8UgZipxSWiG7NgB2xzSj71PkRoz7HoaiLZ6dqolqxKTkc1EwOepp4JA65o4xyOaBEJB6t2prD5SMj6Cp2XIFQsoB4HWmBESMdvxpuT71JgkkbRgUjbsfKce1MBh5PPTHSlJBXpn2pCT35NAIPHtQBFKCF9u1PtoywySAB60kmNvA+maSNhtCkcCpY0TPIsakADPSqznJJ9anKgqSQfbBqBwQSCaENh2/Ct7QAfs5Pua50nHWui0DJtx6ZJNJ7FU9zWQfMc1Imc4zUY6nHUGnjB5qDoGzMAME5zVHcWY8c1YmOTgGquNrcE5oEPb6A8VTlAyasseDjiqrnjHfPNMTEBOM00sDTgO1MIwcCmSxjH5uuBUMrBjgHOOlSuMknPGKhYZxQJsgckDFNz2p0hG7HYUwHHbNWjCT1EPFLnIpCSe2KBxTEBFNb+lPxnNMPAznijoIuJkWwHtVPoT9auDi2/CqeQee2KSKlsgIzQnB5GcUvUZHahBlvrxTJsPEhIyOKcZ3KgHJ4p3mBRgKM9s0tuMzKTg85NAx6SSvgFSABjmrVqmTuwD2NJck7OelPtsBO9QX0JsDA46UDB/pRnjFL+HFACcHpUNzwnfripgcCoLwnaAB1poAwBCuOB1q7p8bgF8DbjHXmqZyEAPfpVuxJG7J4/lUM1pkFxgzEZ5qpKBkHng81bmOJSR0NVJyC+OgzQaM0Fb/AELO3IPAHeqqQzsoZbeQjrwpNa2hpHICJF345Ue9dhpetRaLbut3Aswb7iIASPrWMqji7JGMmrnn0d20amIkqfQirun2ktzcJFC+1jySOgrevJNO1W+e4Wy2E84IxirGmWMSTl4njSRuAjUpNNXMW7uxHfWOmW1t5ct2Z7kDkZwB+FUdPvbWOB4Z135OBg44rav/AAwY4jcbommbk5f+lczcWv2actcRFgo6LwCaySVrXuN6GjNpSKomtbiPPUITVO5LRrtuI1kYjAINQPdIYCPswjDDg7uRVBWmDqVIIHrVKLa1JZ0dvc2NppRhWyR5mBy5HSqdtuIwpIz3Hes9rhgwCuMd+c5q/ZyZYY4rWnotS47GjfCGKyMkiRnA4L881gRzXA3TugIboAMAD1xW1qj409mChuO4yKwI5LuSMMQSPTHaiaB3NS2CzoPKyrZ5B4A+lXb2S6isvIhkCZGCw6kViIXjxIWIwc4BrqNLvNN1CyEcgxcdAvU1g007om1zF0y9jtM28uWDHqeSfxrO11F+1B4lIVh1xjNauoabJp7C5uGQcnaoOSf8Kz7u0u9RuFWGMkEbgGOAPxq1ZPmKjdaMx+MZ9Ksafftbz7FwPfGadLpt1HK6GFnC9WQZA/EUywsJrnUEVUkWMEF2xjArWUk1e5ozpRqFvPa4cgyEY6c5qnCjGXA6GtSUaRbKIYtPeaYDggnNVJj5RU+U0WTyCMEfhXMrtkt31M9zIl4UBByMgE1iXlvJDqBeVcK3II6Gt7UCA6XCnAB5NYuo3iXRXaxO09O1dUHoVfQgLgE8ioXk64OaRzgcg0yJGmkCjgdSfStEhNixo0jYAJ+lS7MdBipDLFEm1M/UDqagaQk5BwPShEsCFBx1z15qJmUA8Z70jyKP8aiLZ+tMVxPMJOcY56VKkuOe3eouMZzSp0/DFNCJGkJyc8HoKiZuKcSRjgGo260wbFz+nWkAPTNJzye1KOvQ4x1oEAYg5p5YMM9D6io+PT9aATuwAcUxluGdo2DqxBHf2reg1BZLYMWO7HPNc2GCknr/ACqxDMY5QRjaTgioaKTLl5M1w+FUjH5GoiBMnAy2M1bAVlwMAHrVcBre4JIOBUl9ByiaNNiMFA6kHBNOgiSXAYE54LetRHNw4G4hR1Iqy0qoQEOAOuBSaBM3LEWemQBmBJJ4A6mprsy36h4ztjB7Vn2UcN4QXJJB6elbRZI4fLQDOMZA4FZvQ1RSA8lCsjc+hrNutPjuWLxqA3X61eLpG5BIdyep5qaGMklmYBT0460XCxyk9tLDncpAHetLQSkimJzk+la00McgO+MEdx61QFjFHN5sAMZByMGm9VYlaO4X9r5TbQOD0FZkkbRNkjqOlaUjs7AyuTzwPSoJjvADDGKUU0VJplEsDjcmPpTvKTAy3FNYMDjb/wDXpoODkGtDK4rxkAEMCD0pojwSc59qU5OMke1AJJ2gc0DHhpGGMqF7ZHGKZtRmx1PqKcUkZSSOAfWmZIGQAAepFAmPaGIKCQSfTvTdiDHB9jmkQMzZJ47kmmEbmAIPXigB529v58UYIwVb8jSpbMeQCPTPGad5bpgbcZ6YOaBjPL3H5mJAoEaAHqfWnhDk7sgnvTWUA4aQCi4rAAmMY60o8vAwCD3JpqhSeZBSmMYBDZ9qBitKoUqFyPWowWJwcnH5U4qq9SB7daUHzCAxAANAhoTueDSEAsB1FPdOfvcelNZAB8pzQIECjJxTjhvuimqQMErn2FKQWwQNg649aAEL7QQfWgAkjbzTgFK+49aTLDJXAHf2phYTvgHBGKCST8350A7jjIz60hODj0oAUkHIFBOOKTIxyKaSc/LyKAFzkj1oLA9qQAkZyAaQknFADXZegOc1PphX7Rt6FuATUcNs8rjAGCep7VcjtUgbdklh09qmT0sVFO9zeh09mIaLk+9a9ji2YC6iIQdxWLp+riHAdcY71qHxBaSLtZSfQAVytNbnUtTVk1OxUfunJIHAArldev5L5jFjCj86s3GrRMdsKAZ74rKmYlyxGSacI2dxSvaxni3CnHUDipEjUcEDFPYDJ96VQp7Y966EYNDsBfukZp4YOMHsOtRgdeaAWHQcVSZDDOOM5FQunXI4qc8rk8Y9KQkFcGqTJZTdR2xTASD0yRU7xkZI6VAwIOMEfSqJEcEkcY9alVAUBzimBCVzntTgeCM9KAuMLnJUUgOM+vagEZz60OOnBz7UANIJBx1oG0Ag8ipFAAO4YBPFRkZJHp39aAYZyAwGBjmkbGBjigkgbQaacEYoEMU88nmlzg0hAyfWlweCRzmmA7rgj9KcD2Jx3+tNyNo46UAjOT3qRjiRzigZAJpgOT04p2TwMUDFwafjHfrTOp9KfgnB9KBgu0McmooYDdXgTOBnqO9POAcmq8czQzExnBz1polmnc2kFsoVGy2OR1qtjB5FELmZtzsQaGJD9eKEDt0HBhu4oLHnHWmgAZPbtRxnrjNMEKDzzT1PFRqDnpj3p7MSMDtSAkBAGR+tRk5PSnDAUVESQeKAYpOM9uKQAt1pxOcEjrThjGR0oAaRhqbgkgCpCuc4OaAAODSGIgxipsfJnPNRjAP0pxcMQAOPWgBwYkglqmEJCkk1XGRj1FWVkaQBegPWkxoaj/MBxVnIIAAGc84qIxiIliAT3xUsJ39FA9Md6Bj0AOQx4oZo0OGPHrTZAQQRmoZCcEY/E0hmnarEDmM9s0tzCzn5azI53V1G7A9K145WEQY8nHGaTVncafQrIXiGGzj3qzG8bfMSPQ0LcpKCrKAfbvVOWMJhgflznFINmLfyMjAxNwD07VPHffuwXIBIpiNbyLhjtFU7y2kODG2VHela5SfUtykygMsmT2qtJFGcGQjPbNFpIyIS2CKbIglIcDJHNNaBe5PpF9BbXu25g8xe3Heu3Elpd2RZLdEUjAyAK5Dw/bQS33mzyBRHwAe/NdnfTRCAJDHlCAA4HFZVHZowd1Oxz1p4cuIXe4R4zGz5wMZHNbSZtkMv2ogjopPFQPM4t1iHyDPOD1qOeYrb7UUE9jjpU2uy3rckm1NplKtCHJ6MR0pLaPcu6cAg9BWaLpkBDZDd+KkhE0rBoZCD0rVRsjnbNz7PHKAWOCOgWq00MgOWmCipIpGggClSZCMZIqlcrOxDvPn0HpWaWpNxPMBchjkdMgYJqRbQSKWSUhh0AqnGJyx2mM+5NOkuZYV2M68+lbWKW5ZtHZZis0nIOAfWrxR2BLsoHqOKw4y3mCQn3yK1cPJDukcKMZ9qiUbDKF4yhyFPHr61TMjDgNgd6kvJ1JKqOncUyMRRruI3sR09K0itBMfg4BKn61MLuZY/L81iMdM8Cq80kgUbwAO2BSQmNslmINVqLYdHeyxk7GIPr3rF8Q3k00GJHJJ45NakjxxuSCSa5/XZhIAAOc801uXDcxSew49aYc4pxIOfpTScnHSrG9wJ45P0pxfC+39KjyelHXj1osBotbgHl+KWGNFlGGz2xXoVj4GluUWSSMJGfXqRWpP4O0e1tf3ka+ZjjmhJsbSizzoJxkYppztIODWxquivZ5eDLJ1x6DNY+CVzjrStYpO6LmmDFo57ZNUNpMjsPWtSwixYscYzms1SQScHJND2EtwORkkdqogn7SCqknPpWrFPBGMSwGUnjk4ArSjksEhzFCqk+o5rJysNmOQ08ioTz7jAqcI0bjBG0dQOtOYL55bHy9SB1qWNomYmKLaRxzUMlJliCOa7xHFEsa93J5P4VLLp6R9YixHfacE06xhSVyNzh/UHitE6ibICKfUAgA6BQTj61l1G0ZgsfsyC4vbeKGAd2bkj6VG2laTrEoMKTEDugxmnT6ja3twY5bbzk/vkn86abuS0cHTpCpHYjFVy9RFDWtAsdKjDJPLG56K6nn2rMi5Q4HOPzrR1DVLq/cLqP7wg5A7CqzMCpCqBxxito3sWloZUxxKfXoajJ6e1SS43nPPNREjAxWiJYme/pSEjPv6UE5pp6/SqELjnK9KXfyOn4UwtnpQFz07Uh3J16VKpAwevtUAPFPVgeKTAnyM5HejODTCeD+dMLknmkBKWwvXmomPXBNNMmT16UEnORTQhSoI46mhQMlS2TQBkZxkmnLnoBwKYC5wu0DpSRSbZMk/WlwB25qGQ4bgcUrDTszWMgljG3p71AAS5HpU9iRInQAY6npT50VcbV5qVvY0aurkAODtPc07r0pABnPUilAOAaoyA8CopOh4qRiBUT9M5oAhIyetKoIJxzSkliMLjApfmGBkCqAaVBbkY9KbhuwH408hi2Sc00kdKQEUnIPFQK4XvnPSp5SDwOKqk4bpwKYE4l44U9M1ExJJJOaUuSvX8KjJyMDrQAhOeK6Xw+3+h9PX+dc0AW7En2rqvDu1LMiTjHBz3zUS2NIbmguc+3r609AWPJ5qGSYA4BAHr6UC9jXCopkPfFQb3H3SAEBeT61SIO7J7cZqaa6lIJFs2QOvaqS3bs53RnJPQU0K5OY2JGBmq0q4bHQ96keaUH5VwCKgL8kspphcdjK4BGajO4cGlDp1GQRTS+cY59DQS2MIBBGfwqJwOcdBUjHBOFHPWmrGzuFAoRDKbckkjHPemnpx1NaLaXLJlt4pv9jz5zvWrTRk4sz8bT0pccVeOlTgdQaiawul+URkj2p3QuVlXPoaY31qw1pcDkwt+VRtBOP8Ali35UXQJMs4xaD6VTzkelXcMLbBUg46EVSIYDJUj8KSKl0AZxToyAwYgnFNydv3T+VAbGAaZGpLJIJHBVeB1qS2yZwO3pUAZfXBqaCVYyD1OKGOzLtyfkC/pUtsCEPHFURP57ZArQtyPLwSPzqCx/pQQacQCMijGRxzQAztiq9wdzotWsEcY5qpJzcAfjTAkcZCgelWrWNliLbvwqtIMEE8VZssup44FQ9zWmVJCQx46/pVWQ5YZUZz1q3Ox80jGAD2qnLy+cZGaC2dHopWGDzJGAGeM12Wia/pEAEEtkVY9ZnTOfxrhbGdIUSUAEpyARkfjVu+8Q3N9EI5I8KDxgYz+HasZRu7mE2k7mx4mu7K0vFmsAoDdSDnJ+lUbXzZCbhpVDHkAHkVgzTXDZL25CDjip7G8aNSyx/J7nFS4trQybuzZlvxbOd0rSSD1OazptZluQY5QA3bjAFEMsdyxZcbupArM1UCR8IcEHtVQp9xX1sakl7bw2nlfZ1kmYcyHt9Kom5tCAnmnI64HFVLLU7WGMxXu5h04qXZbTlntRiPHFDi07DvcdEF+0AbsjPUVtwiOMArkk9a56K+ETCLywQDjPpWwsp2hlBJ7nFWk1uVFs1ZY3ubMxqcEjHPasNL24tAbUiPdkjcMEj8a1IrkzW5VjjsQOtZl1A27bDDvcnOAMmlLYpsnJimjEaNluCeOp+taVmZdv7u3SEjHzAcn2Fc8+n36EZieLJHDcf5FakL3cUIRpPnPAC81g1fZmbdjolYXBRJLQyHIA3nqf6VtWNi20i6W2iBGAgwWI/Cudihn+xD98fOIJO7t9KhaO8t18wS8nqAeazcbqw721LepNeQXDW1jLHbwgdHHWobGCW4jkEThyOrkYGaqsWbLSMWOMksck/WmWlzetKyNCY7cdxxmqUNLC5m2VLLUJ9M1eUIBNISQSRkCtK7v4JImuLuPccdAMCmyT29ohmEAB9SBya5XUdQmvpizEBM8AHArRRuXa4anqn2xykcYjjB4FZEh2t90gD0qycFgCPpTbgDGRjpXRFWKZAoaaQJH1P6VZYLDEI0OfU9yabZgQRO7bfMY9Seg9KRpBISQKoRCSeQRzUWCe9SSbQO+ajBHbtVCYxgBnjP0pBxnP5U4kA01qYhMAZ5GKCcYIpvQ57Cmk8UwHFv1pMgcYzSbsn6cU0nmgB2SADS5wR79qb8xzkUD86AFzmkDGlCkng0mOM0APDcY4qzEQVA5z61Wx3qaDDMAMknoBUsaNTRpLWa4kt70nnlDnFOuYSt20UIJQcDv1qgbfynEsjHr0HJNaMMlxOmI4jF7k4J/OpZaFWFsEZAx1x3p1tay3EhVcLHjLSHjipLaFYkLSsHJOcA8GkuZpZU8uJgi46DuKm42i5LPBYxiK0IkfoSOc02PUJAo84hQeg7msuImP5UO5zwCanmj2sCTlj3PalYEy9HdrJcgIuQD1PSrbXJeRVOMegqjFDmLcvBxnNPsTlyGOT1qWi73NV4wUzkcCqZjxnmrssZWPOefSoXA2kimIzJBgn2NVpiT6VaueGyKpyA7sD1qkSxpAIBIqKSHJ4471Lk7sGpFAJIxx1oEZ5jkBOCcDrQN3QkgE1ofZRJnBA9CagmtZE77hj8RQUVTI5yApAoMjKQNpI6Ypx3KCCpB7HFIJDjBH4UCGhn5Kxk4746UoDMSWkKjsBTwWIGeM+hpp9qADBP8bEetOAWM5yxPoeMUi5LbelSx2xkPOTnoaBjC5IweB6Ug8vuhY+uauJp5IIJIFPOnooBKnJ75qbovkbKBVWGeB7UgVfQn6cVf+xR9dpzTWtFXuRindByMphFDHKjp3NKRGRgHB7/WpJEVc8ZqBiqHJXNO4nBoNoHHc96BlenT0NMM0bsFCnJqcWznBUE55o2FZkYALYXg/wA6QBlbjJA9asC2lAI2gfSjyZAeFOaLhysiwH5ZgCOgpMkE5APrzUhhlJHy8ik+yscFsZzRcOVkJwzdOvejjGQevFTG3x35oW3A68k0XBQdysFYHg05Y3PU45q0IR+GKCmCMd+KLj9mVimATjJHSmMSKmkyGI5qvI3bFCYNJIuW0oIIB571ZAJAPX1qrYwkgHjB7VfCMO3Hape5cVoIowfpTxg/dHPehUzz39KmSMkYxioNEQkAHIFSoUZSCOcVII+Ru7VFI6xsQOKBMjlVQ2BzmoGBTipgQzFqjm5JIHAq0YvcriSQN1wPSl84lsYzUbyc80mc8g4q7EMsgsQcUzeQeRRE5AAapGxjI5pkvUVcSAY69KhkBDFccU5WwcgYqQlW5Yc0wsVzgg8YFQ8B/wAankBDexqCQEuCOOKogfgZGKAMnJOKUL8gJ60zcSxUelIYrncMDnFMKlRk08bg3bmkckjmmIgIbOMZJ6GgA8DHHp3p+CO/4Uhzn0PtSAaQAw55pwAGSeaQZ7jtSbiQOO5oGHQgcUYJ57Uu4ZIIpM/lQAZwOBSjpSYPrQDmgY4Y4qTjFMAAXJNPAzSGRueDxzTbaICTdIBg+vWnyAFPpUSkuQAcYP5U0JmiYlKEqAOOoqpjDEEU+ORgAFORznFNJyckdKS0B6jgMUjLxnNKCCoOM0gIJximAA8ZzSnjnvTcAY5pSQfWgB2elJ1GMUg9qeB3oENJH40Ak4zSN1pDnFAyVMsxx0FJj5gAM+ppIwT1JAqQIS2B0A5BpDGkY5xxT1jY4IBAFTQrGXAbOT+tSyr5a8EYz0BpXHYqgYGCKlhVixxxxURyDkkkH9KVXkHQ/SgRdBUKFK84psUgSXBGRUAklZhkgc81chEYGWXJ+lJ7DW5JM0YXIGccA1AHRxhhirOIZBhc/Ttmq00RQ4U9aSZTRG9oCco+B1HFaNrJEI/LlfGBxVWBdhBc8dhVqRBMBsAGKGwSLItoGIZOe+agnt2PAI57CpIboxIEOCelO8tt3mk8HsaQ2Z5tGVTwc5zVeW7liBjwQB2xVy5vjG3ykcdc1BPIJ4s+WDx1FMTGwnMZZuncCpVCbCUGAev1qnCSHOScDtUpkI6cZ/nQ0CYsm4AtG+CpyCK63TNRM2kKskhZwAcHsa4wpKGDA9ua3fDcM82eMkH1qXHQiWrNmSISID2PPNDnEYAU4/lUk8cke2MjbzxTiIhH+9fAH61mVa9ymMzMBHGS3XnoacDeW0g2RqT6CnLdqrBUIRQOo5J+lS2URuJWC3BjB5JIyTWvQ5pIcL26uyF8kpjqcDFV547hlJ8skDqcYFbcWjzSSiKN5FiPVzwat3OiNCqxxztIO4J4FZ3SdwUTjhHCrfvFkz6E4FLJHGo3GMkevWukfQLeSUebJk9Nnb86rrpIjujCzKVPQA9BVc6Y+VnP7kZc72THQCtjTbE3tk0kjkgdAKi1Xw8bYF4Zx/uZzUnhy7itnMVyShPAJq7px0Bqxn3No8MhEkRAzx6mofszhgShAzwTXQayIl+dW3EnIyc4rNMjOg3ggD070J2WomiKe2LxbdwPHWs6NhaSHdnOeB2roDIRa5jgGMYyetZ86RSoVEeCRjJPOaFPoNWaKkhWc5JAzz9K5vXY/LcAMCCeorpba0aUOkhCAdz3rnvEsSwSKA2eetX1LijAOBmmsec/hTjg80w4qxCj60EDJ/SgD5aQ0AfSg02NYwnnSYHbNV5tAtZvvSyZ9c1faeFesoqM3kA6MW+gp3sDV9TGvfBtreRlGu5wMdARWWfhnZfw30oHuAa6v7cpPywsfwpftMzfdtzj3ovcaVjlx8O4o4THFqDgHuVql/wrBkJZdRDH0MddtvvG6RIPqaTF6f4kX6CjQdzh3+Hd6udk1u3pkEVRm+HusqxKiFx2w9ejeTdHrcAfQUfZpCebp/wqOULo8tm8Ia7btxp7Mg/ukHNVpdKvYcmfT54h6kV62LRh1upPzpWsopBtkkeQehqXALo8htpGtn2urBfYc1cmh0qaPeWbzsdCOK9MOjaex+a3jPbkZqKXw7pcwIaBcHuBUOnrdBdWPH5TDbPiIEkc+1amn6xp4UJe2JbPBIHOPWu7ufAmkzncqsp9QeKoXvgSUoBaXMYwONy8/nTdN9ATSObv9P0C7jMtrazo2PvZwKwLu2tYVOxieOgrtZtA1a0tzHNbG4QDH7sjpXM6nHDGjK1s0bDsRginGLQ00clNkOQR3qFhj061Pcf6w4OfaoSwHbFaCYw8cCmE8808nINRn16UyRMkDGPxqSM8cVGR3GaniA2k45zQNBgetOUZPpimlsNilBXAJapY+pNgHOfxphXk8+lJHJnORge9KSD06UrBcAig5pSB1NAIHQ0jH5eD3piBDyO3tUg5+vtUS8Ec1IvY4JIoAR8hc96gJA561ZIJ44xUMg5PIoQE9pdFW247cc1fkJaPfnAx3rFU4fjj2rSe4UW+MgkjgGk1qaKWgkUgkJwc+mKkdjjHTFUbSQhmBx1zirrYxgVRFxAc8GmOBkYpT0wOtLgdMZoEMxxSOPn9TT8AdqcMY5HPvQBBhhlmqInPNWZBkf0qBhgHikgIX5qsepqw5xUB7+9UIaTgA00849TQeKOeMUDJIJTC27r6j+ldLpZS4g8xlAJGQAelcuMD+tdNoRAtgD2BqJbFw3J5LQO+QxVeMjPWr1tCscYCrjHfuaaB8x/Wp4yCuMdBUHQRy/dx2x0qqsQ3nA696uSbScdSKgJByBx60CZBIM8Dj3qq5I445q84GMelVZioIGOtUDK5UHGBzTduF9O9TZApSAVPGaCCuwBAIGPaoGJzwce9PKEP1JB557UbfTmgnVsYolGf3h/Ongv03n86CMDpxQATjFK5aQb5QeJD780omuB/y0PtzSEHPSggikFkSC6uF/i/Og3lz0DD8qjJ4FA9aAsO+1zh9xCk+4p/26YnBjQ49RUR559KAT1ouHKSfbGPW3jIHtSfa4zwbSMn2FMHPFIOGFVcXKSG4tyMmyXkdqBJZn71pgY6ikH04pCRijmDlHB7Mj5YSnHJFJtsTwfMGe+elN354wMUzIDc9KLk2Jttp2uZBilCW4Hy3zA+4quSuOgoUr0IGCaEwaLOxMDbfZ44JpBbZbcLuMkjvUcsaQoGlXaCcDIqJTEWJLgD1zT1J0LbQvwTcRkDnjvVq1O6JvLwSOp9azM25AIkXj3rRswI4SwX5T3FJmsGr6EEqsGJBH5VSYEyYJwc1emdQSSc57VSGDKD2znmkU9zobKNUtAoxkjrioRGzXgHGBySelTWZVoAd446jNXjFEYCQADjJNKyaOeorsimubUkQkiRzwQKzNZhUQiOEYJ7LVa5At3MgPzE5FVhdTE7i5z71Ki73M4xI7d7q1yBG4B9qheacSM+xyW9uKuC9uM4MnFL9tnC8kHPXitDXkRjuHLElGyecYq5bvNbWxUqUz0yMGtWwv5POO6JHPbIHFbINn5Dz6jGh9CecewrOdSzs0Q1Z2OKhLGZGJOCRxnrXYwjFunAGR6VQg8jULjbZWRfB4JAGP8ACtAeZCxhcAEdQOcGrUk0UlYcUPlFhwQM8VQ0rUNUtbmQwSoAT991yfwrVRWa3PGRjk1z8lz5TvFFkEnkipa0FI1pdRkvWLXZL4PUcZpI72KBRJDiOQcAA5xWTb3JiJRiSD0PekmIkmAj6jpjrWTh2Mm3c0JLm6lYyNO2T0JPSrunyONxnmYpjABPeswxyBQzg4XqR7VULSXUoKAgAYGD09zSUV1HqbsKtd6gVMrxQE4Pc1qXdylsqxQs08ajp0/M1yq3k0KmMPIAOu1cn86Rr668k+WhMfUsQc0WLSJtX1aS5/dIoRO4HUfjWRxgZ/ChnJct1zTSTgGtkkti7CgjOcHpTJuRu7U8EFT60yT/AFdWAqkeWMjk9aiJUA0hfCioWf1zTEOJBHtUbHPIpC4wOxpmcnpxTsTcM/iaC2R0pOQaaTkE9KoQpOPXFRknPPQ0pPOckYpCO5PBoAQYzwDS5Gcc5xRjrQfpxQAZNA5yc8UlKOp96AJFBweaVR60ikg9OtPA+bigYu07Tn8KWB8SqRxilYkpx1HFNjwHXd6ipYLcuXJlALq5BPORUNtvZxJcSv5Y5xnqa0ZLdjHvIzgcis0gSXCqpPlg54pIuxueYhiAQYXP6VXnLKuVzk9PapIwNoAGOKcRnk0rCbGWMJ3gnrnvUswaW8Cn7oOSakhUluOmKqysxuWVTgDvQNGgmHQqpwBxU2nw7mLAYIOOar2eFhYscAd6t6efMLbeBnipaLNWaNvJOORjrVRgDGQvJqWcSxpjeSDwQKiCgR5B5x0qQZl3OSxGO9VJHySqjFXpsljkYyciqDryfmqkSMx8wzViMKBg1Ei85Y5FTwkFjkUASKM8CmyD5SC3OOKtW8fVmBwelQ3GSxUAAD1oGVhEShYgVTmUAlgAKvMGAKk5HtVSePCksef0qkSUELMxOSQKej5l2gZ7ZpuMoQOB3psI2uRu59aLDuWRlZRn1z+FaNoAWGTwaznUFdxPNWLa4UKuF6VLRSep0AhyOBxjg+tRGDnJNT2V1BPGFB5A6VOYxngVg7pnXGzRQFuPQ1HJbgA5/StQxZ71HJb+4AouOxz1xCFJ96zJ1ZWJ7GugvrdgeB7VkXNtITjoB1rSLJkijaAtcgHr0rp4bcsoAFYNtH5V2ueeetdTbY2DHfpTkyIq25A9oyjJA/CoJEA4xWqQcEE9eKpTQ7Scj6VBojOcEHK803BPUVZMW48ZppiIpg0QbAT0oMPGcY4qcLjqOaUj1polorFBj0qOQY6HGRV0qp4qrc4jHJB9KYMpyEEHPpnFQjngjilO4k4BPNXrG2jmPUE9h6U9kSldj7K3fGSxA9MVeWJvy7GrMcOFGRg08R47fSs2y1ErCMA5NSBeMADNTiM7d3B9qWMAHOMYpXHYhMbbeRVW5iGCSOa0ZOBgVSu2EcfK9aaZMloUVOMimTZHc804HPzZ69hUUpJwT0FaI52VpcCmAkNx0NOlIbr0FEY74q0Ztk0Z4yalDED61EOlLuxgZ4BoBDiQKVWxxijIoIB6UwGyckZamlcDpn3oYEHnn0oJJXBpkjASTjPSgKQpPrTo05J7UrkDI9qAIkJLjPQUP1NOUc7qQHLUAIRkEntUeTvxjFTnG3nrURU5phYZnJIx0pCO/anHC/U0w5J46UgA880nBwe/alAx1NAAA9+1AC5HakBweB3oGDwT0oIweDkUBYeoGeeBT8A4xUYwSOODUuABwKQEU/CD1NEdqCgZnwDzTZ+QBnBFSxmSZNoXgcA4p7IaWpaSBFg3Rndx19ar4AOKtxqIYQpbJ9B2qLEIyOSSeuealMprQieQNhQuMccd6ZjjgGpjGCflNRyMN20DGKZJECSeVpWIznOT6CjHzAk04YGPQD86AHR8g8ZoIYHjpT4wD0wMjIpCMYPUe1FwsNYYwT601+nHWpGG4ZwRTcA4AyfYdaYWHRgY3EcgVID8wwOanS3AhBXk1EYiOTwRU3uOw4lhyo59TQmCPm5Peky3CgUkgYdqB3EZGySOg5p0QxjNNG7HJ5NTxkYAAoFuODLnGBkUJMwkAAFOEY6ngk1NCkYG5sEjgVJSJlkypAUfWq828HI6AdqnR0OSq5IFVp5GjcKTweSKCnoh8IaT73TPerUMixOFPfg1DDPHGvI59fSg5lIZBnvmhiWhcltw2HVhn0qJ5ZdpQDJxikS7YfK4APapGmCqDtzntUopsqy2gbDSdT1FWLGw+1ZhjcJgE9Mk0Nvu0EUETSSN0CDJrsPB3gy4snF/qLYcj5Yj2HvVpXM3JI88cNBdSRSZDA45GDUpAjxnv7V7Bq/hfSdZhImtlEuCA6jBBryvU/D2p6PNI09vIbRXwsp5BFO3Qad9TOnnKxnZx2HOK9a8FaXbw6FBI1vH5rgEtgEk/WvI5I1kdMHIJGcema9w0VIotJgWIgoFGMVXLoYzeqRg+LkiinhIULngkVjwwiYBQhYHt6V02v6LdaxNG9vJHGqdS+axCY9Ocq05mZTgiMdfxrGaSZ0xTauQraQB8PEdxPfoKvWtokDhjIoGRwBmqg1nTQ26e3uAR2xwav22v6NckRAmE9AXGKLM52tdTYeQpCJd4IHQAYpiTNIQ2wkevSiHcyAw3EEi9RyCfypst8iAxFgHI5OeBUSjceiGyyQlzlhkHoOtYzSGW9LREqB61JOrQuZY7tCRyUPOayZ9VdJSxAJPBwKmNOzJbsizdggktNuHfPUVmHyJH4UjHcmk8xrpyS5UUxgudvOB3rVKxm22WPPCL5YwQehY5qzDazuAd42+nasshWIAbpUkdzLAeGYqOwNU0hrTc0rlI41G5yuB0B60WMFrvE1wxx2UH+dVBdRzKfNjOe2T0pWkjAwhP0NTawOSNXUodPkgDRMu8DIArzrxKxMwB9a66OQZKlRk/pXI+J9oulIPHp6U4bm8HdGBkgGmknPNPPXPamH61uZsQe4oyATzmgUNQB9Ni2gHOzOPWnBEX7sagfSlzzyaToM1VhXY7OB8qgUEmkJAHJqCa5aNgsVu8jEcHGB+ZosNak4JPfrQTgZYgD1JxVKT7aw3T3MVqh7LyfzNUphp6ktLdyTeoJyCaB8vc05L+0iO1p0yOwOTUJ1eAn91DLJ9EIrM/tKxthmC3BPq/aq8/iUx5/ewoPTIoHyo3BqFww+SyYe5IFIby9JwLVfxNcpL4vgBw18CR/dOf5VUfxhbtkRvPJ9EJpWZVkdfeavcWMXmSxxkegJzVG28WLdsVj8oMP4DkGuXPiGa5GxLGcg9C4wKx5YdQttQF1bwEjOSAc0W0Fpc9K/t6YHBhjz7Gpo9ejJ+eLB9jXDjxVeIgEmiyEAYJwaYfFyE4l0yZD9OlKzG7HoS6xZH70hXPqKzde/sW9092uFikOOCRg5+tcefFGmv9+OSM+61R1DU7e5tz5U/bgHtTTaE0nscZqIVNSmVBhAxA57VUPHvVi4H752JySeuarNwM0N3ZIhwevbtTeM+1KCCfcU39TSEPAG4YqYEjpwKiQAc+tOIxzmgdxrnLE9femkhRluac5wOlRnjBNAhN2/IyQBTlmI+XqB6005fOeAKjJIyF/SgC2JAec8+lBcEVUViWHYCpSc4oGThicgHHFCuQcE55qBmK8mkEmDmlYC+T8nIzn1qGQ46ipIzlRk9ulRy4JOOopLcbISQTUhKhOuT6VCQdwPJ9qd0GSKom46N9r8cAmtEHcoOenasoH5sir9vJuQflUsEWARQTSAnjin8EZApjG4yfwo2kdKXBprHGOaAFI+UjHOOtV5gABmpWkPQioJH3D3oArN0PFRNnIqdjkH0qEimAwjvSDjtStSHpQAmOorpdFJMC/SuaGeTjOeldDoxxFgVL2KhubAOTgUGYR5z+VMDbRnqT2FQSEklj1zUHQOMzbjjIB71LC0ZU5OSP1qqXwmCcdyajEwA+X86Qy1K+Oc5qpK4zzyaQyEjJbmo2weTzVEtjlIY04nAqNGIA4xT88Ek/hQIjbHam0pOVpoBwaCOohz6UoyD8vfrQQccCnIMjtUliZ6Gg8jkU8qM9aaUGfvYNA3YQ7SMY5ApEAJNKVODk/jTQDn2oBDjtzSEYGOOKCMdBQARk0AxvRjSZGRTyD1xUZBHagB5bjg0wt09aTBpCcUALnjjrUZOSfrTgx6Y/GmkgkmmhMQkDjNI0m3B9OR70hI5wOlCqZmEYGCeBmmkQ3oNub2W8ULIQFHIAqs3JOOlaE2i3ESBsEk9lGajh0qeZjzsxySwxVmFykB6j8639FZ5rc+axIBOB2Aqg2jXQPyEMOxrZsLSa3tQkqBcDA561MjWk7sqzCPeSo4FUduZPbPOavzKoYgjODVIYEwJ6ZpG73NqO9gtLUbocjHJAoHiCywAYpPoRUN2gNiGA5I4FY4hlbjaCfamrWMJ7nQ/21pZHMRz6lc1E2paQx+ZcfVaxDbTZ+ZAMe9KbWRyMKPcntVWRBtC80Y90B78c0efovXcpHuDWC1s4H+qJx3x1phWXgGIjHtRZBdnQi40kcxyoD7Zpk4tbpl3XqALzsNc8EYMD5ZBz6U4xjfu2nPrjrUuKYdTZW6ktJStpN1HLCtCAs6h5JDI55J71kWpSMbiMk8YNbNvJGig4ySO1ZpWdi0Xo5Rs2bSAex7Vg6hZrbzCUNvyeQeAK2RIGBI44qpJHFKCrqHz2NDJm7Iynv8AamBbofQ+lVhIRIZFJQkdRVyaGJX2jg9AKr3MQRQFAAz+dHQhNbkluWkcebcmKPqe+R6YrVuLuxZUW2aNAOoC8n6msIKCgA+Zz2PQVPHHHGcO4yOoHNZtDvY24VE8BjRFAI5Oaz9QWW0gMQYbTx9RTUllVw9ozgjg56VVvZpp8ecxLCoUW2VEqE4FA+6Tnp0oJyQKawBXGcV0IthkhSc0pG6M+vpTUAI2g5p8IAYgnjpVCKzEBiDUBP61ZuVAJJ7VVIJ5FVETGSdsGpIxlaiI9RU0PAyelUSKy8cioCcdqnkbggGqxI70AIeQeaM5wW6CmgntRjPAoEPpCaASSPahhnp3oAbnOO9OwTzzikII7daehIyDzQA0HHJNTo3aoiM9uvSlU4P0oGWATgjFOtERpld2wFPI9ajUgg/SkGQ2KljN6aTzIywGQw7VRgjUSEkcbuPpTrGYyK0ROcDIoEg38dyM/Ss1oablyMA9O1TYHA4psaqV3A47U9EJYYGeaZDJYRnp6Gs6fi6IHpitqGHjcRjvkVjTMDeOw6A800M0IFX7LtNaVmmyMGJSQO+Kz7fH2cEjPGa1tNlCQ4K5GM4qWUtSx52E3SrjtUShJ2JUAAetI4adixUgA0hOxTtHakNlG5AEzR8Aisq4GHIHIArVkDFyW6kVmzKd5b1qkJ6kCH5c85qzCMkHPGKhSMHk81ahA47gCgRajuNigAZAqGdGkw5wB3GaVmwuBjrimyK3lkZ69qLCuV2CnDE/TFUrg/IQA30NWd4wSpIPQY6VXuHeTAJ6daaBszwSFIOcZpEOG479KlfaCQeoqJl2ncBVCLQII56nrSRjDHBxmog5OMDkU8NgZJx9aQ0WILmS2nDg5APIrpLTU4LlBtYCTHINcqSCAQRnFIsjRuHViCO4rOUbmsJ2O5wCoLHH0pCFwMnntXP2OvEsIJlJPQE1vCPeocyDB6BaxaaOmMkxssUcgwTyetZV1ZgNiIE571tCFpCAQEHr3pk0KopWJST6+9CZTOVuLYQtnOTWxpjmSEMTyOoqreWxUFnOXznFWdCUsxUg1otURLQvjnrTXiDe+BTLp2gfAHAoguRMSBmpdxporSERnp+VRNIp4IGc4q3NGCcEVUkjG/pnmkimNYr2FQs3HByKldSDjHHeo9pPGKtEsiMpANVmBuX2kYAHUVYmVlUgjqOMVYtLcbAxXNF7Im12Mt7ZFARk68A+tWl07y33RrjngirAjikUAcHoKdHI8bbWyQe9ZttmiSHIWC7WH408NjgjIPSmtIDyelIxA6c0AOO0E4JwOR9acHXABA/Gqkl7BDlpHAx1GeaoXWrGTIt1yO5PWmk2S2kX7q8hh7gkDoDWRcXLXLgscKDwPSqzSs7bmHJ60O6gAg5rRRsYSnfYnWVYs44PpUTSGXljzngVAXySe3akEgycHkVaRk2LIDnBII9qEOGwAcmlJDndSEdx1pkkgOKU465pgJOM/jTiO5oAerH8KeDkYpi4I4xxTxgD5jmmIQLluTgUh2gYyTT1Kvww6U0gKTgYoAZv6YoIPBNGNx+lLgAEHmqENyAppsY+bPWpHA28DHFNGAMDvSARyS2PQU05xjHelwc59aUjIOKATIypCgnk0wnDHjipSCTjPHpTCv6UAR4O7npS8DpTjycDrTSO9IEBA7de9Jj3zSilB7AcUxix92NSEgj3pgABp5K4wB+NIaRBJGZHwCM1PbmSFdu0EepqEIZJMBsc9fStC2jjjYKWDk80N6AldjYUYncT1HANMmiYv93OenNX7gBYw6gAgZ4rNNy33mU9eMjFQmW1ZAI2jzvJGe1MOCxI5PrUrBpFJY8dhTViOQCCKsixHtwc9acFznC8CrkdoWjyePc0NCqLtU8gck1LZSj1KwQdM8U4gDGATQEaPO4HnpQAznbjJ6ADqaaZLVhwjBBJP4CmgBFLDr2qQwhIwGOG96aIZX5Vcj1Pai4WL1oSINzDgDvVOR98hPvxT5bqYJs2gjpUAcdOhpLcpvQnjKgAlhn0pZACud4yR0qvtI53Z96kjQOeeadibiA4GcdBTo2cNgY69KljRc4b8KSVVBBUYoGl1JYyxbJ59qkYkDmq8ZKkMTmrCEyMCVqRolhjBUEEA0yaEs4B5GRzTZVaNw2MAjFWopEKDLAYpFWB7SIx8MAcDIFSWsQiGC2QR2qncTYICgEE1PFIsaZcEjtSHoSPCjPuXAwKcI/MUKeQKhd/MXKjHoaRXdUOe1AaF21nOl3SXEfVDyB3Fel6HrttrlsDESJFA3CvKY5GlyNpJPA9K73wZoFxYKbqSVSJDnaO1aRMaiW51RyrcUy7tYNSspLS5UGOQEHI6fSpGOWJpBxzWhKZ454p0CXw5f8A2cOZLeT5o2PUD0r0jwZcm58OwkjGB3qbxJ4cg8S2QidxHKhBD4zjr2q3pWn/ANlaZFZGUOYwBkDFNaBP3rMtORKhjZsAjBx1rHuPDdlGrTwl1YDPJyDWueBQ/Nu49j/KspJMuMmtEeeXGsvFOyfZY2KnGSKqS6q8ww9rDg+i80+5hxqMgI5JOalVIFJLMvTHFVFIid09DNSaeGTfAzxnsATgCrI13UUXaxBOOSwyatF4NuAR9cVTugrOCvINW0mSm2yP+1Z5GyzDnqcU+QoUBLAk1AYQe1TLDAE2vkE9TUOKewmmEMqB8M+B6VYWUBuUytVJYIQoMQIIPeiK6CApIMkng0nAHEszy2w/hwfaoEky2QCVPcinQz+STtjV89MinSO8hyUAUdVAwKVrBYVTGwLK3anCNm+bGAP1qAyxkgbNp7U5rvyXG4Er6ipsTYsGLb8zLx3xXH+JiGnDKpAJ7115ulnUFenoK5HxJ/r1BB+ppR3N4KyMKo2HNSE8imkY+tbksaDQTnNA79qUjv60CPp05BxUNzcw2qF7iURqBnk8muQ/4WbZBstYuCfR/wD61QyeO9AuX33WnysR0JOcfrVoRs3XiY7itjEBkf6yQ/yFc1darqIvQ4nmlY9gcAdeBVxfGfhRmO7TpwT14/8Ar0o8VeDS277FMD7g5/nQwWjK5vdWugCsAUdA0kn9KZ9k1OYjzb2OIdwi5P51eHinwe4AMc49sH/GnDxB4MY482VfqGpF3M86LCxLT3s8x7gHA/Snpoulqd32bcf9sk1oDWPBjH/j+kU/Rv8ACnDUPBr9NUcf99D+lArlaO0sI8BLSIEf7AqcGNPuxIo9gKlF34RPTVyPqx/qKXf4Yk5GtgD3kH+FO4rlC+JeIsCAV5GKqQSng5H0rbNv4cdSBrsWDxzIDUS6PoIPy+IIee3mKf60XQ0yOOYsvan78/eRT9RViPTtKUgJr8B9ty/41J/Zli33NagP4j/GlcG0Zc1pbTqRJBGR67RXParpVpGjNHFtyOCK7U6TAV+XVoD+I/xqhqHhgXMZVdXtlB9SP8aBXPJpIx5rDoQTVV1w3Ocj8q7if4cybyw8RWAz2JxWfc+Bnh669YEj0PWpe4NnKn7ucU0EDkjJrVu9Ca2yf7RtZMdkNZjRGP8AiB+hoAACMHPXtTiSeKaCc5pSQc89qBjST603IDZA5pepxRsI5FAhjkkc49Kjwe/FTFM59aBF75oAjRen0pxGOalVB2xml8vI46GgCFgMHPaoxwR6CrJhJ4J5qN4T2OfpQBYt2ULyM+lSP8w4UCqsIZSMDpVoklAcgetAFZiQxAGcUjEYpXPz8HNNYE9KAGZFT2kjBsdBVV+AO30p8D4kGeKTGjZXOCfWnDjqKbEcpmlY9MUABIJ4ppXIz3pCCcYqSNMvz096AIPLZjxTWgcL05q+SGXy1ABJxmo3jMb7c596Vx2MySNlOCOtV26n2rXkjDAjjPrWfc2zR/N2ouFiqcim9ec04tj+VJjpwaoVgBJINbmkEiMemKw/4sVt6YR5AJPGKl7FQ3NYvhAe5qvI5JOelOznHOCaBgA55qTdMrtyCOeKaRgZFPPUn1NN7EmkNsYXPT9aZkk9evalIJbJ/KkCjcfemQPCkHJbmhwSCCcUuMAZNRyE554xQAikgkZoJPamJImeuTUoGeRzQJbjS7bfegOQMGnEdDTSOaRTQGQjvn0pNxJ60HAH0pVbPpxRcEhQ5IH60nmHOAR+VOJwwO0H0rtdF8BafqditxNqgEjjOyLHB9KltLcOhxRkI7j0pS+VyTXV3Pw31SOVzDJGLdcnfIQDj1rkZMJNJEWDCMkZB4P0ppp6oE7h5nYYpvmDOTzSED0poVSPegQ8yKCDimGRSBxRtGMfzpCqkAGmDuITTeAeelLtHH86Rh796CbsMr1xinIQJAVyTnjFREcZBNS2sbSTCJcEn1q0iGzVi1eeNCu3OOOaf/bTEYaAY9PWqd3pd5aYcDzQefl61TZbtVyYHCgckjpRYjQ2o9aij5aDkHNWTdf2lAHQGOuaJl25MTbfUggVvaOG/s4MwOCaUtDWla5VmjwTn86pxhjLjGcnFaF2QpPOBVOE4mByc56Uuhq9zTmBS0G7C5GMnkCs8bI8FZAfTFampRg6eM8kgdKyIoASBkmhbGM9yxt8xR8wyfU0scOCcjtzzUciGNRtGPelhDuT8xBoJsSu5RSoU49TVM7s56596sSRyBT82R71AI5D0AH1NCKegoGT1JNPAx6Uzayn5hipRIoQ7UGcdT3pgQ/xcjj2rXtkj8kMzEe9ZK5ZgGGBnrWtAhMABTI9ah7jZdjZQexGOPesuS6EN25bJBHAHar8YIGeCfbtWPfZFzwpJOadkFk9ytcyGSYyA4z0BNRmVmG2Qgr7047dwHlZkzU40y5DKZY8IecE8n3pOxMkkijI6ggBs8cnPFTxE7cg4JGCeuanubKKNQQigY5A61WtA3n7SpCds1F0yG09i/Y6eb4lZLk26jnJ6modRtYrF/LikaYn+MjFTiRRLtwckHkdqqXYHmFskg9CTQr3LplPJznv2ok3Bc9+9GOfxpHBK8nqK0KGRt0zx9KkD4cdh71ARgU9z90j1pkkl0Mx7scGqg6nPStAL5luVbr1FZ7D5yAehpobApkUgGBT1GRQR8hJ7U7kEbDC5qu3Wpnbjjp71GQD14xVCI+hopxAyfWjnigVhQM0/HQ46UIDgU/BHagojJA6jFNDYBFOcg8HrUVAEgJJ55xR04xx1pgJBGPyp55x+tACA4ORmplAbvzUJHGKfGcOD2zzQBajkaGQMpwf6Ub/AN/k8A9qbJwc9fpURYh8jnjFRYo3YWygxVmOR1ACngnkjtVOyIeMnPUDFXAuBipGX7aYrAVbsOtYEjA3km31rcyY7N2I7VzyNmR3znmmgNq34tF56ituwMUUQVlySKxbY/uVUjPYCtyO2YW4O7BxUspEszAoSuAD6VTLEEqe1SKhBxkkU6SEnODz0pDZXdUZc98VkXcbD5h0zWyYXII6AGqd/EvlkjtTQGVkg4PpxirkPC5PcdKpjlx/KrqEBRTIYFjjp0PJoEazDkkY680FlPy45PejbgfK2Ae9O4FOchW24GBwCKikKBN2efSkmcGXG7PJ6VHMQYwR1FMRWkJJ6fWo5OQOOtWFQFC2dtMC7mIAzQAwABfQ0uMggjIpzDyyCcE0gJOdxGD2HekMAQoAUdKU5cbcYPU4ppYAcDFNSTAJB5oAeQexwRW1ousNCwhuMkHgGsVCWYE8CnOMKGB5HIqWrlxlZnegh1BDZBHGKk3KqABck1iaBfGS1CyMM9ABW1HGQdxBOemaxaszri7q5mX0KjLP16iodFkCysCCST+Vad5GZFywwPesq0xDfHb37U0xtXRf1Ajd8w70yGGJV3AYJGaW6JdgWHNOTlAMdqGyUtCrI+Dz36VWMhY5xjFXZYep71WZOSAOlIt7ELA7c+tCKOSeop5Q8emaGG1MDt3qkSyvKNzhT1zVyAeUoU8DHFVoo/Mmyegq+EB68jtQ30BLQjeMEkq2B9aC7RIWbDKBzntUmwAYI696ryRgsBuJXOSM9aVguNN7F5ZLKQB61lTajLI5WIlVHHJrQ1NUFrkDoOnSueRgvJ5P1qoxRlObWhYkcMSzAketNMycBePUnvTDIH9B6UwEA/MM+9aJGLkyTfyADQz8Yz+FRDGflpA5ycjFOwrjgxJOTx6UbiOwppAPIoLDpimiWODEHH41KCSM+tRAgDp+NSIw79qQIeh5ANPcjI9KiJG7ApRk/ePSgLjwCADnrTycDjqKiGC33ulSAAe9Ahscgyc8c1JI3mAACozHz7+mKQgqM4wfSmIdyo6E09QSMkHHpTF3Lzzg/pUwPBIP4UBYjfJHTimEH6e9SZJI5qMhS2GbpTAFBOOlKQS20HmnAADCmm5wx7mgBo4OKR8kEDinHJ49aAMdetA0RYAOO5ph+8cdKkcc8kY7fWmOM4GenNIAGScf5Io6HpSjgc8980hyTn86AHADOTnJpJOASKAeabMT5ZPf09aOoDrbkkkZPb2q3bKTMNykIR1qDT7YlPNZsA54q6z7MFVLds1LZaLEgAXplR2qnJbSyMWC4XqKujcYgAP8agLSk7ecVCZbWgtoijLOgOB3qM3BMhZYwR2GKkZSABgkMe1TxRxQx4UfMeSTTbBIow3M6SFmBA7A0x7otMGY9DVieYBSpH4iqqoAcqMk+tNWE9C0585QyqAB26VFbSKkpJOD0zSzoRb/AHiPpVWOMnG3JPtTQm7Fm4Qs+7dk+1FvJIHKluD0GKdCrIQHAyeKnFtGkgeQgA0mxW6leZOSSckdqiVCzYJwauXSKzb42BA61TLfOMdOxprYGSCNkPPIzwaesipgn6cU4OJkwABnjNMEY3FWbkelMVixEEJDE5omBkxtXocgjvTFVRlQDgip4yEXg9RjmpY0RGMqM4xVi2lUYBxnPFQSF2fGeKaVKYbODQHUszTb+DjFVl4kzjINPwCMnkmkbdtG0YosMsLDvXODgcmkcgjbtJPpUcN20fBIPrViO7iJJZQT2pD6Dra3kUgscJ15q+I4CAGYcVEl4sybQoFVpEkVic8E8YpDWxZmWBMCI/MSMYr0vw2jppib2zxXltjthv4pbiMtGDkivWtKu7W5swLYgAjp6VpHYyqdC1nJo70EEHB60GtDMXpSdaB1pM80AKT8ppQMoR0zTCccU4fdIFJji9ThLu2zeS47E1nyR4cjHQ10GoCKG+kDHA9TWWlpLqExjiYIo/jYdRU3tqaStuZzDnCjJPbtSeTKOSwA9K3U8NXu4BAhXHLk4FQS6VOZRHGyzY+8VPApc67kKxjDzJH2KMY6tSm1lBy0mc+1arQLCfLKYI68UxonlyI1yapPsFkZRtGLZMpA9B3pslmzDA5x3rV+xSZwwOPp0oNq4bABP1ouFjHhS5ilCscKD1Iq6byFWEYPzHqD0q637sbHQEmqk2nQzNvBCtnsalu7JaK13CzIXAzgdqdaSB02PFx3J70swa2YAuSo68dahF9Ez4jQ47mjdEMs7BGCyACuV8RlmkDZOPQ11whWRAysTkdDXO+KbQxxiTBwKmL1NIO+hyx5GaYR7fSpMfLyevcU0gdQa2ExhBBoJ4oOD3oJ44oA6w6Zc90NRnT5wduwk/Sug/tGInlsinLqFuD29yasz1OcOnXA4MRP4U3+z5s5Mbe/FdSL+2xksMfSnC+tT3B/CgLs5JrGYceW35Uw2MucFCAT6V2X2u14+6c+tIbi1J428/SjQV2cV9ifn5GA+hpPssgGNhx64rtvMtT3SgfZDwQho0C7OINq3ocU027dweuK7gxWhyVRMe1BtrPgFVI64xQO7OHNuQM84+lIYXxkE/Su2NpZk5CLz7Uv2GybAKD8KLBzM4Yxv/eb2o8uTP3m/Ou2OnWZP3AKQ6VZk8KPrRYOZnFfvB0kfPpmmsspOTKxyM4ya7Y6NZg4I5NO/sOyOeOT+lFhczOEMchxl2P41G9uxOcn8a706DZnHynPrTT4etCOOPrSsPmZwJtzngHPrTTE2RxXeN4dt+1Rt4bhPeiyDmZxHkMe2KPKwehrsn8NxAcNTR4ZVh1xRZD5mcd5Z3dMUFG967E+FIyBh+/NNbwoD0fHtRyhzHHFWJ6EUbTgH0rrD4Vx/GaUeFSeQ2D6Ucoc5yWxgDxn6VJGOfm7V07eFpQDhh+VR/8ACLT8BcelHKHOjnXVs9D9ajxjAwQTXTnw1dYAAB71EfDV0CcqOaOUOZHOkNjgkUZyB1roP+Ebu+Ts6Uw+HLsfwe9HKPmRh9D93n3pSSw+7WydAvAPuZzTToN33jJ+go5Q5kYm3cckUqpkjA57VrtodyM5iIA9qj/sq4DcxnI7Umg5kMjzsAzyPSlGOe5pXjaEYdSueBmkAHY896RS1JFOcmjOeKagxwDmnAnJoGPjZFwSM4qSRvOUMg+oquxATNLHIVBCnGeuakYsxAO1eKrSPuUgng1JIG5Pc1A646fnQBW+zgvnbVuKJRhRGD9abGfmxVxQsKGRscDgZ60m9SktCGZbaFC8qD2A71JaSLMmUjCAelY19dPczE8gA8AVq6WcwZJxTY1uaKkEjIpXwMlTTA3IFOc98EipNEMPJHHWgDqD1zTG3Bvx4pScLyaLDY1io6fQ1F/HwDgdT6Uskg9KjSTJwTx6UWE2SSEDA6g9KSOCS5OACFHU+tCAyuEAOScVqCF4owiqcetAimlpbxLkRknPJNOIXGFQAfSpzCw6gmm+WT2NK40kRq6wkN5QbHY9KVtRyctbRgD0FDQMTnnFRNGwBBFBVh51WH+K3Qe2KadUtz92GMfhVGSNixGwkeuKiMZJwFIqkjBtpml/aUBGPKjx9KsWmvy2bhoQAF6AHArE8tjzg8UuwkkYODT5U9GTzM6q8+IGqXtubZjGsRGCBkEj0zWE+oQsu1bWNR1yDyTVERE8EEUhhHTPIPWkqaWw+bzLf2uI9YR+dJ9qhJ5iHTsaqeQSepIo+zMOSP1p8o+csm5gJ5i49jSGeA8eXgfWqxgIB570ghJPXNHKLmZaMtvjlDge9IZbcnJU1XMDYzkgUhhYkHHPaiwcxP5luc4VutLHNDC4ZdwI7iq4gf6UeU+PmBPFOwr3NQazLkgTMRjoe1KdZbGGkyPcZrKEL46H6+tHksR0PTg0WEajauWXaxUj021bTXbVYPKbOT12jArnzGwGTkH6UbCRkk80NXKTtsac+oW8rFhnB9agjmj8wHeMA96o7CO3NKVORxS5R87OjfUbGe1ETThOMEkGmQjTwwI1CMZ65Fc9tBPTOKUxgL0FFhN3OlmhsZBiPVrYH34ohsrZP+YtaE/WuXIxgYyfWjyznp+FHKF0dc1hE6lV1ezP1fFVm0ZycrqliR/11rmdhx908dqQID1yKVh3R1I0K4c8ahZH282htEuY1IN3ZtnsJcmuX2kfxEe2TRhgepIHvT5QujpotHn3hnlt8Z4AkFaUNjPkAmLA6YkFcRg92b86NzgZDt+ZpcornfDT5R02HjoHB/rWfd6NfyS5ig3A9ww5/WuTDy8Ylf8AM08XNwvCzyDHuaLA2dHDouqI+42hJB4+cE/zrQh0vUpc+daufqwP9a477dddBcSg567zSC/vV+7dzjHbzDScEyGrncrpd0EIGnsD04wazLnRdTX547GYnOcADkVzg1bUkHy304J77zTxrWqr01Gf/vs1KppdQSRqrpurBzu0y4II9OlVbu3uIQPPgeLPQMKrDxBrO3H9pTgH/aNV5b69uGzPcSSH1Yk5q3EtWRMQS3pTSOCDxVcTydc5x7UonkAzwc+1Fh3HMuF4GeKIvQ8ntSfaXIIwOlIJSBkDmixJbilZSefbFVpowHOOmc8Un2hugwPwpomfoVBFNFXGhgDj17U8/cI4xjrSbgcZQDFKZFxt2jFGoiq4yuKaRxVklDzt4ppEZ+8hFUSVSADikB/+tVry4j2PPvSmKE9FIH1oCxFH05p7EH6U4LGOBmgqh7HFAFd+R7+tMIx+NWvJjPc0nkxk8sRQDRVII60oOAM1Y+zx93PWjyIz/EaAIDT1AGCfXipRBH/ePWlMEZJPmYHQAigBcAoMn/69MYH8+asKsYTAkBHvSBVPVgMc1LGXbAlYgO2OvvWlG2Bk85/Ss2xmtITm4yw7AcVqLqmjDBMUn58VNhtlqZHlsyseASD1rEWwnjJDFV989TWpJq+kSxhCsqj0BquZ9CbtP7fNTSsG5pWkaiAKeSCCTWmsxZQo7DpWfayWnkhYAwGepNW4DufJ6AcVDLRNvwu0ryB1qM7gd2TzzViQxMpGecVWjhlZuSQMetSUyaONpflJA4yeapX0KLGQT2PNXYY2jbJ5pl6FaLLDAz6UXCxzfAcAetWA2MA1CQDISDgZ4p7AYyDzVkMD13YwKSTZtPzEADtTg2VwxzVeU/wimIrOI/M+VjwfzpsgJXHJ5p2VGSccUZfyy35UITKuWOQMge9ADD5t2D7U12CEHrk0ZJ6KeOtMEBlYsSwBNKCp+b2pCC2ckE9cCjBiwxPXsaAAgvyOBTQg3DPIzUnmGTjge1SjYAFBySKAuNUHgIvHc0EDGP504naozxSAIRnrQMs6NMLfUBlsA4wPeu8jKsgcHOa85+UTxnOBuAOK9A0sr9jQLz25rKojelLoPuUBiwSCewrBkQxXAfHfkg10VxGCmO9YF6rjnYcA84rNM6VsWDICoJ5pqXcYO3OPrUA/eRDBxTTCpwKbEjQJV0GDkVAYAT15PNNhBjTbnP1pwZj1GPSlYdxskQC5ziqcqHtnJq+4yuTVcjewUdzVIljbODapJwCcdTU5QL0OR2wacIgqjIzxzS7VBPOBUvVhayG4JBANU5HCOT6dh0q3KCFyDwetULucW8BcgA9s96aJbsZWoao0jtb7MYBB9qzc46gnjk+9K8hlleRuSTQATjPcVulZHLJ3YE4Py0vJ5NN2kHjilG4cHNVYm45TgkelGSTTQecEHrSsMEEc0guBAHOTz2pQvcn6Ui5J5/KkYsOvQUAOABwuME9acI1U5yT+PSmLIgAHenKwbgcfWgCbKovQCkHOTmmEZbJJx0OKUqudoJ54zSAepIbAFSA4Oc546Co9oUgAmgZHOSaYiUNIBwDTQrFiDn6ULIT8pOTS8hslqAJlXC88EetR+ZliMcil8wkdqaAzZJX6H1oAdkEg5qMj5vrT9rHCgAe9PEfGWNMQ1yAuO+KjBx1P1pz4LHuKMYb360AAGBxQefSgnPIP0oPA9aAGMByD3qPgHFSE57jHc+lMIBJ7GkMQlRzmkyO1I2McUDPpQA7r1Gar3JAyB+FWQSBjsKpXZBJx+XrTQFyzkcQhMcHua0oAY1659zWVZeYyAIpY9QK1oUmVBuU5PXJqJFxYpmcn5SR61YjJKAsMGmCRFcKyEH2FOkEkmApGKgtCTs0eCig56jFKfLK5eQA46CpRshiwzZ+tZ8kbTS7lOFB6UWuGwOYixC81EzErtUZzVmS3iAwuS2OaSO2WE5kfmmIqo0sgMYPsOKnhhMERZjz3qd1RVyoGeucVEXeZeFOPai4WtqJFIXcnAx2p9y3mMAp5HX2qOGOVM5UgH1qSMrADuAOe9DAiSFicEHmieNYxgHJ9qmNyGOAMHpVURsbjDHgnqaauDWhLaxMxIzn0qc2jR5YkfTNQSK8ZBAIAPJFSHkBg2fbPSgQ6NstyM44pJpeCo4xUwAMe4AA1Ckal8ufwoQmIjnIzzU4KlQWGcCpWESxZUDFNUxlBg4FA0NBgJIIxgcUm+PoTn2qMRhgdpye31pDAyTBj0xxQPYsrbK6ZAxSx2SoxLNx6Zp8Ug24J5AqtcTEkqp70guXVhQE7O3SlmnEaDbgkcVTiLooYt29aY0rSTbVGR3osFy/DfDo6jmtnw3rElpqHlF/3bnisDKhMOuPenQ+Ws0ZEoALAk9xVrRkPVHsySLNEJFPOASKD9aztCvbKW0QJdo74AwTzWkQRnkH6VojJCUg60UBScY60ADc4x605ASSOR71S1vUzoumSXYh80qOATiuMtvidcF/9KsEKHgbSQRQyrNK5peIpc6qIlViAASccVFEwcARtwOcdKguPEmn3r+e1xHEpAyhHIrPn1nRySseobCRyQDisW29Ad2zcmvri5cWiu6xg/MV9KcbdraMi1lxxyT1NZun63pscJRdZhUkdGWrAu7O4YCLVbdye27GaycWnsRqR+XLIxZpAT3JqSGGRCcMB75qdrS6MW+JYpFHUowNZkt/cQOFa3MYBwSw61smXdWL8izD+IA01EPJeQknsKzptfkhOBGCoHUjmn22tS3KlljjyODgVaVxcyLEltG0pLM2D1qaOC3j58s/U1jSa/MXKFFBBx0qZ724Eav5mFPoKGgbVzYxasm1ogfqKzrjQknJls0wx6jtUNncy3cxjExQYySRitASXUQ2RkkdyO9ZydtgujGuI7vTcGQDK9Ae9ZGu6mb2xMbR7SB1FdWYzc5F3KAD2PWud17TYo0LQMWHU8cUoyV9QSV7o4c+g4pnfFPfiQ59aTAycVuD3Iz1pCcD1pW6jNJ1oEdCJGHejzWB6mow9IWPGBU3ZdkS+a2AAenvThM/TJqDdz92jJxkGi7CyLAlkOMsaPOlxyTiq4fHQ9KcJAVIouwsiYXEnA3EEUouZRwGNVy3oaVZOMdKLsdkWheTDjeacL+f+8apFsE4pBIR1o5mKyNAahOMZY0v9p3H941QBB6k0pIHQmjmYuVF3+1J88seacNVmHIJrOJx0FIZCeMUczDlRqDWJxgBiCKcNbnHJJrIEh6kYoEme2fpRzMOVGyNemB+8c04a/KRzWKH4yfXmjeCf8KfMw5EzbGvSelKNfcduaw94zShhyKXMHszb/t8kjNSp4gx1Ga5/IzyKXIx60cw/ZnQ/8JCM8/pS/wDCRL0ArnCBSZX1qucTp2OjGvoWGRxTx4gjB4FczlT0NAK+tLmFyHUf8JBGR0zSjX4iB/nFctlR/FQGA6tzRzg6Z1i65bnjcaX+2rfIG761yeQT16UhOOhIJp84ezOxGtW5XGc+9H9r245LDntXIHcMfNmj5sD5jz70+YXs2dgdVt2H3hR/advj7wFcgDJjAbilBkOeSfxo5hezZ1rX0DLwwNQSXMJyRg+tc0WkGAGIo3yY+8aOYfs3cdqswlkBUAAGqIeM5G7Hep5IxIcMSRUJs0zkA8+9ZtmipsQTRrwDn2qUMOo79qiFsq5xnNPCGM7jk0kxuDQ4ZwSeB6UzJBPy5+nenkEcdzzSpkJuIA9KokQ5OC2eaZIm8/LxxVgEMOcYHSghYgzFSSRx7UCsUNjB/pUyR+YMEkj36U2aRt3AHufSpITkcDPvUs0Wg77PEBjywT9KkWMKRgYAHQUqk5wc59KcvJouaIMNngnpQC3TceKcDx9O9AIzmkUIQSck9aQj8s0/rjFBGAeOaLhZEZjB4I/Cm+Uo+6uKmA6ZpD1ouFkNTdE2UwD6+lTi7uAuN2aZkA9KCeD7UBZD/tdwR1GPpR9snHHH5VGc9fWmE/Ng9u9Idkic3cg5IBHcYqzass6klQB71SwCOmaUysEwDgDsKaJaV9DQKxn5QoxQLeMDLKPasz7SwGSTSm8c+o4q0yGkzUFvAcfIvPtU62Nsy5MYx6ViC+YZyxApw1FwMAn61SZi4m0dOtDkBB9aG0y0/uAk9qxv7SlP8X604ajJkMWORTujPlZqnTLQdUA/GkGk2smdqnH1rMOpOed/HcZqSPVWTABPPei4+VmgdEtR1X9aT+xbc5wgHvmqY1dj1anf2w2ODindC5WWv7ChIycj2FIdBg6ZIBqAaww4LEmlOsMcYOMGi6FysmPh+E87iRUB0SIN14NOGsEkAkmmtqgbpRdBZjv7FBIwwwPbrSnQger9OwGKQaoD36dAKkXVQMEkH3zTugsyI+HweS1NPh5cEh8VaOrKR26019UUj5ePei6CzKh8P4ORIT74pDoDE/eHX0FXY9TUcmTJqRdVj9M0roOV9zMPh6UY+cH2Ipp0GQjqCO2BWuNTiOOlOGpwjggfnTugszEOgSnk4P8ASmHQZR0x74rfGoQdePpR9vtz1FGganPHQpTghQB/OkOhynPyDrXR/brf2xR9rtz3FGganNDRJRyY8gdMGkOjTdoQPoa6gXUA/iFL9qtyevFFkGpyh0ebn9z+tNOjzEcQnP1rrftFv6ijzoD3o0C7OSOjz7TuiOfUUw6VMOAp/Kux823IODxR5luR95cn2osh3kcb/Zso/gI9iKYdOlPPlkiu1BtiPvDPrijNv2xRyoV2cT/Z0h6xsMUhsGxyp/Ku3/0c85WkIgAzgfXFKyC7OJOnsABg/lSfYSPX8q7ZY4GGSoP4U8Jbgf6tT+FOyDmZw5sD0yR+FA09z0yfTiu58uA/8sk56cUhjUEbUXA6ACjlQczOHOnuo7jPcim/YjtxvAPrXdG3gkXdJGM+lN+w2bDBiWjlQ+ZnDmxfAww+vrSfZJM9Qa7g6ZYngxD6ZpDpdiTuMQBPoaOUXO+xxBsnPQjik+xSnnFdwNKsCPufrSDSrHBG0j8aOUOc4c2MvpnvxSfYZRya7r+yrPsp/OkGj2PdTn60coc5w62cnHy9u1H2GX+7xXcDR7LOcn86cNFsyc7j+dHKHOzhfsko6rSC0l7Ka7g6Fbk5EhxQdBg7TEAetHKHOcOLST+7SfZH7g12/wDYEB6T5Pril/4R1DwJwB6Yo5Q5zhvssuPu9+lH2aTsK7keG1/5+AePSl/4Rtevmr+VHKCmcL5DdCvOKabdyMbTmu6PhtsffTr1pv8AwjjZOCvrRyg5nDmInPy8HjpQIW6kHPeu4PhhiBtCHnpR/wAInMSRgdfWlyj5zhxET2NHlHpt7eldsfCMvt+dB8JSDnC/ie9HKLnOJ8k/3TjvSiI+mO9dmPCNwy5UDHpTD4RuBwAD9DRysrnRm6VICBuYjit6ELIpVSQBjJxVWPw3eW2SEB47VKrSwAoU5xWUotGkZJk5jEb8NnIprmVQNuTg84qAySmRSydKsByVyvfqKyNUTxyNtO5SPSmTlDEWY8elOiy+A3bvUV7tCiMZOeTikUYM0kb3BVIyPemMTk1JeBY5VK5yfWmSEHGBnitEZsaMgE9u9QylTlmz9BUsm4rx6c1WkJII4460EjUiQ/M2Rzxg0SKxXHmADPNKpyuCBntioZATnAAxzTuA0iONSRgn1NMUtJ8gHB6mmkgMQwzirCKGUj7gHpTEMEYGSCCcdaaFH3jlj708hc4TIHqaRQZDjsPTvQIRTHu57e1PAGcqvJ6Zp4ZT2Bx0puWcnjGOPrTGNYMTg9KXgDAGBQCQAME015WHG09emKAGkvwSBgHg45Nd1oM3mWQAI5FcOwZlIBxnpW94au5FXysgkHFZVNUbU3ZnVSLuTBJBPesq8hI43nnrWqGAUhmwTVG5iViTv5rI60ZMDDJU9BxUxQgbhUc0LKdysMj0psdyxXDDmmIsKQcFjj2qVSG6DPvVMOzNhRV2KPEZJYcDpRYTdhk8kUcfJ5HaorOPzsysMDPANK0bzThduVHUmroiEaBQwAA7UPQFqRkLnrTZBgdMg08mM85z7VDI4U8NgZ71KKZDLg/xYx1zXPaxcs+I92Rnt6VrX92scRPU85xXMGQyuWbqf8a1ijnqO2iEG3GDnNADAnHSnbQe1G3HetTnFyR1B/CgFcZBpc4A4zSYWQ5xj2oExQAR1pCM8UpjHY4HekKEDIYkUAMIZCWHIJp4Jfp2POaAScA/maDGh5Yn8KAHFQMZA96BCCpIOMelMDEEKBx608OwGMcHvQMaA6N1zTxIQwypzSBgD6+9ODKQe5oEAYsc470BiDzTSSDxmgHI6c4oAmEgIwAKcSuRwKhBwAKcGzmgCUEAZCgntmk81iQCQAaYGz8tPCY5I980ASK+DliTjsKSSUtwRgemajcnIxgUAgdyT6CmA8NgcjJ7UmWY5OPwppJY+lKGZSFUA49aBIMjoDz3zSHGcfmaOp3dKDjBI6+tIBpIC4J5phGf608nB5puegwSc5xQAzABBFO56jOcc0mATyeKUnIIBoAaWwuR6c1RnbLcVckwBzyCOaoyN8wz1/lTQM0tNuRHjJwPatqCYSYIIIHrWVpEaGLlQT71fCSDIQYzxUPc0iTXIDJmPJb1FPjyluCwO72FRKTAPm6mn3FwUUbTkEcgVBd9RoDzjbkjHPNBiaFSM5PoO9SRzo6gAEN61HJc+WSCMk+tGo9CJGZAWI5NVwXmnAyTg1K0xPzEDBpscwjG4D5j3FMlmlHCCoVuBUNzIlooWMjr6dKrx3cwjJIyM9cUiFbtcOSSO9JIq+hLIztAGyD9O9NQCUfMMEVJmMAKGBxxUEhKNlW4PUUCEljFudxIqrLOzMDkjn1q1KfOj5NQFIgmCcn1FUiXqSRXTHAbkH1qaYrsDKcH2qlGgdsKcYPBJqeSMqmNwzTETichCCvUUxRuYEtSxxM8YxQcICD1oBlwCMxYBB45qpyG2g5pFWVuV6E80EMj7mOD3oC+goMsZyB1NOEkkmAzZ9qkWTfle3aoXjYkFRzzzQBMI2I+UE57CnpbEA5PJFMiEgjxuxTmMgb5mz7UhlaZZVIVmOBRDKYCGUZPfNTzLIUyACfSqE63fSOEk+uetUiWaY1GLcDKAV7irQ1vQxGY2tjk9x1Fcu9teseYD9M1GbG6zkwt+dVYTZ0FtqtvaXqzQSEIDnGe1dzZfE3SIoAkkUhIHJ615N9juRj9yR+NAtLrP+pORTSIbVz2MfE3Q88xSgfSqWofFK2RSun2hLHu9eVmC4ThoyPenhWAGRzVXHc6PV/Feq6y5E8pEZ/gHSs6B8thu56VShJLAH15qwQQwYdjzUNjuPulUP8AMvHrVc+Vz8wOeannkE0AUjr1rP8ALbnC/ShbB0Jz5QB4GahklQkZAHptpwtXZ1VgeSBgVPqFiLWEPtIJI61djO+thltqF3btmC6mT0AY1rW3jPVoGAmYXKjHDjP61ioMqDinrCQCzVDfQu1zq4fFNtq+Yb6BLQdnUdq0rH+xLcERamCG9R0rz2bAXjODVYgkk8j3BpqwnCx6c2l6TcSFjrEYBOegrTjsdHWMKdYjO0e1eO8j+Jvzo3MOjsPxNU1cmx7QLLRxgnVIs9iCKnhjsYQfK1OA5/vGvEDJIOkjfmaBNKOBI/5ms3ST3Cx7PPY20jGT7fbZPqeKz9Q021a1fbfwFsdAa8oM8+MebJ/30ab50x/5aP8AmaXs0tik7FvULV4buRQAwzwR3qmQ3uKDI56ux+pppLZ6nFaWBu7uBBzSFc0hyec0hJ9eKBG2CDTgce1dsfhPqI6apBj3Q0xvhXq4yF1C3b8CKgu5xntTenvzXXt8MNfAOJ7dvxP+FQN8NfEg6fZ299+KAujlie/QUZro5Ph34nTpbxP9JBWfN4S8QWzEPp0hP+yc0BdGZnvSE1onwx4gC7jpU2PpTB4d11uV0q4/Kgd0UweOTSEjcBmrE2j6zbDM2mzoB3Iqi5dWKyKUYdjRqF0SmQk8fnTg5PU1AJBnaOT6VbSxkeMOXAzz9KTdhpXIvMHSm7xgeuabNE0TEZyB3qINnPzYx2NFxWRN5nzYNHmAZqEtyM00kg5FAWLPmDoT1pQwz16VVD9OeaUsAc5oAtkg8k4xSE5Gc5NVPNHTJyaPMIPBzQBaZsUBgB9Kr+d2OM0eYpOd1A7stZOSTwO1NJAI9elV/OOPvcUzzGLdfbNAmWSVJxnH0o5HoarFx3PNL5tFgJ84PpmkLHr+NQ7ye9KJBggniixSZMJCPyzR5pGDjOag8zAAzxSFz60WC7LHnE/Kfzp6yE4waplzkZ70okI4B4osNNouCQg9eKerjON2KpCXOM04Sk9aLBdltiC/U0BucdqqiTpz0pwl96LApNExk29aaZDjrUTOp+tRnk8GlYr2hMZiKPNY8fzqAk9M0KeaLBz3LgBdgx4x1qrcXMhkKRnAPFSGQhcCmwIpYliAfU0zLqNjmlVskEgdRVwzJJDknk9faoZBGqnacn1qGDhCrNnPSi42h1xtSI4OST1qobqaH7hwD61LcHGB1FRywkwBsUyRo1O5z94A/SrcV3PIueOnUVlhTu54x1zW3YW2YAx70mXFtjBNMTzgZHcVIGuSeFB+oq5HbDPSpnQBcDjtUmmplm5uY8ZQY96T7dOADgc+1aRiUgcA+tVprUdQMUxNspnUJucqtKuoyEcoBSTQYGRmqxBBPGM09CbsvxXMk3RQAPU1NvmJwEz75rNtZNsoHXvzV4SEDOT60mik2Sb5gMFV596D5wGRFn6GoTIwbJzSi5YDg8UgbJN8wBAiIz6Gl3YUBlwT1FRm4Y8A44qJpGPXNAJlkzBuCBTMjnPPtUG7PHWnE46nrQVddSRsHmmkKAOMmmF+OKTzB3p3IbTHBgMk9KQSL1APWmEgn9aQjv2p3JaRMHB4I4pwKntUAJ7nHtTgcdaLhZE+FHY0gK5xg1HkdelAOeaNQsiXIByQaAUP/wCuoc46mkHXOTRdjsiwCO/alG3HrVbJwRg80FicDJxTuxOKLOFz1HA9aUAEcEfjVUDFGSSOTRcmxYJ+br7UpJxy1QYwOCfWo2J4wx+maLhYtZOPvCkJI43VWJYHr+tAc9z+tFwUUyyGb+8fzpwZvXiqwbPfijcQetF2PlRZDv3alDv/AHqqmRiOtJvb1ouxWRb3uCcNml82Uc5+lVPMYdD1o8yQn7wouwtctefIO5NOE0oH3jVMSEDrk0CQ88807sOUuC4lz1o+0yjvVPzCO9KJWPejmDkLv2qYYz+YNH2uX1NVRMcDI6UhnKnNLmY+RFv7XIO5oF24Peqf2wDjbk0C7BXheTT5mLlRe+2SD1xS/bpOeTj61RFwOrUhuVBo5g5LGgL+QcBiOKd/aD9MnOMVniZT25IpwmUAgrRzByF8ak/UMcYHWpRqsij5WrK86MjAFBmjxgKRijmYuU1P7VkOSTyaQaq+B81ZQmXpzSGZeg//AF0+Zi5TX/tWTH3jSf2rJxyay/OTnmjzU9TRzMOU1hqr+tH9qSAfe7VlCRCPvUb0z1NHMxcprf2s/GWJ+lPGsNzk1kArj71ACno1HMw5TXGruO5pf7YfvxWQFB/ip2xeu/60+Zi5TXGsMOrYpRrJPU5rGK/7QIo246NRzByG2NYIHBApRrDdjWCQfWjDY60+YXKb41xu1O/ttuK57a3Y0EPzk0cwcp0Q1o4zml/tts5GOmM5rnPmxRhu9HMHKdMuusMc/r0qRPEZUcHIrlcOOlGXHQUcwOJ1x8SAjlRntzSp4jiJyQfzrkQ0g9TigGQY9qOYOQ7M+JYCOFOOh56U0eIIySQD271x4d8cetHmODxmnzA4nZjxGhzkHn3rPvNQE75j644rnBLJ2PWpEuGDjceAelJscVY14GlkUbiTmrcZxxiqVteNJgKvGPSrUchVSSh5rBs2ROzMBuH0qOV/lBbqfapIt0jD5SRSzQg4znjtUFoxb/HGBzVTIIINad5bEoSxCgDvyayEYHI71aIasOZiDjOfQVXkYdec+9TyBgATj2NV3BJ+Xn60xIbHLGrEsCT7GmM4dySMA9AO9BXBOcfh2pCSCMH6cUxMapAf/GlknJXAGT04pCjnJ4A9aQjtnHf60ANj3M2DnA5q0IwBt3bR3xVeMNnC556mrHl45ySe9NEsQwxjoSce9ByQACAKeAoTp0701nAHy80AMc+WvByTSBz16n19KfsG0Fjz6U3zEUYwMmmA1izdOTS2NzJY3nmZIGeRmkErbsKo570skDsu5iPoKTV0UnZne2dyl1bpIMFiKdN2GBXMaFdywEIsgwexNdKHkdRlAT7GudqzOynK6Kksak4OOaoyQiNy2eD2rSljDZIBB9KoXMDOhYE5HTFJFvYhMypwM5PpVmPeEBJ5PUZrKcT+Z8hOR1xWpY+bcMFkXAHJq7WRnd3LNqZST8h69TUr8E/L1qeT5V2qcAVWLEnB61DNVohhx/dA9arTuqgsQDgVLL8pJ3H6ViatehE2IxyeDz0FNK5MnZFHUb0SyFF+6OpHeqIjUkbSQfQ0FsEYXOaUMx+XGBW6VkccndjsYGKQjgE8UojI6tTsAd84pkiBxxgk/hTdwJ9M9c0EANkMfw7U9fK7HNAhhjYY2nPHOfSjdg9Dn0pxAHPJA4PrSkr64oAj4J5GDSg4PPNBG48c+9JkZ2uD9QaAA8NuAyPSnBkdeOD3FN+XPysc9sihlJ5XGc8UANdCOpI74pymhXYDDAH60ZUnJBAPtQBICCOn4GlIGBx0qIMAcZzTy+cd6TAcVGOuaaCw7fXFIC2eDTwRnB59aAFBweDg+tKXJHGeaCQORxTcgn3oAQEk80oJ6/hRuAxgfWlDk8nGKAsKCxHH50HoADR5hPTgegpmR1piHnJoBOMU0HA980ucNQMMnJB9KD0pM8ZHXvRk44NAARkZ9OaCMCgk7epyaYWI9qBEUp+XHUjpVNuW9zVqY8ZB9xVYDJ5HFUDNDTkkZvlYAAc5ratiAcFiSB1PesfT42fBUgAcVqoEXqefWokXAnJEjHgEjimA+YSrLjHSlVkjcAHrSucHOMZ5BrOxdxoCxnG3BpjRhm3Hp61HJMwcEg4PrUhfzITg0WHcjABJLAbfapo7dAfMYjHbFQLDKYyvApElZYzGeCOKYi3LCJYvLiIGagjtltlIllGTwBU9qYoYQ8jEue3pWdeFnmBByD0NJDdrDhHIrtgZA6GhdxbDDANWRIsdoAoy2KgkYuoJ6+oqiR1zsWMLGcEjGc0z7OfK27hz3pJF3RnbyQO9JDMFTaTjAoAIYPLY7mBPbHajJL4bIGagyVlLBiQTWgsUckIckA46VQt2KxMcY2nGagIZjuJyanjKhDuGRUMs8Ow4yDS6h0JRO4Tav0poZnPzD86rx3CgcNxTluogcu30xTEXIQgJDHNSjy9wYSAD0zVBr+FcbQST2qnPOZGyvHsKLBc3JJoQvLjP1qrLdwgEhiazLd135kBIHIBNaCXFrvHyDt2qlEhysUpr2YkhCQO3aqpe6Jzvk9etbn2mzIwYhn6Uv2izxgIB9KuxDkzBDXJOfMk5PqaXdcZ5eQj6mt4XNmONgxQZrMjhRmnyiuzCDTj+OT86QtPuzvkz9a2zLaDoo61C81ueFQAetFguZ0ZkBwzsfYmrG1sbjxmnyNDkbQKY02VwO1JlE8Majk4JqaEBpCD0xwKhtn3KfWojNtmHOBmoe5SWhLLGY3OeBninxyKByoqGYlzuDZ9BUTEqTnihA1dGilyqsrbAcHIFN1W8a7jCsuMYOKz1mI5Paprm585Aox2yQKtshKzGRgDB9KWR2I44zUan06d80p5NZ9TVCFcrzTHjB7VZjI6EZHpSgAnpVA9UUvJ6nFNMJHO3itMRocZWl8pCw+XHrVIzaZkCEnp+tBgbNbSWiSdCAPerkOmQMQXcZ7inYhto5nyWPalMBHbmuuOk25A5FQS6ZAgwCDTsCZy3knPSkMBPIH1zXSixhzgjHvThpkLHAIzRYLnMeS2MYoNuwPtXTHSFDDGPpR/ZSdTjFFg5j2ttQtQx/fE/QGm/2nbDgM5PsKeRCHIEY49qcGA+6gA+lYps2dkQjVEP3YpG/Cl/tGQ/dtJD9anEhzwAPoKXcxpiuisL29Y/LaYHqTQZtRZjiGNR7mrBLDufpTSWIySaLXC6K4OpMduYwOvSmXMl7BCXM8YIHpU0k6xIWZgAPU1w/i7xWqRmOJhkZBwc0KOoNoyfFnie6+aE3W/JIwO1cBNNJLIWZySe9S3Vw9xMZXPJOfpVYjJ54qmxEtvkzoMk+9dBuxEF7YrBtRi4U+lbT5CD1IrOW5rHYglI3YIzVKaMAkjvVqTOR6VWlJx0oQNFKRmBwpxTDK+cZp0p59KiIGevPWrSM2OMp7HmjzWPeme5/Kl447UrBcf5pHejzWI7ZqPBoFFguSGRuMikEh59Kbz60ckAY60WC47zTSiQAfzqPGOaM45xTC7JvNBFLvU4wfwqDjGc0vemF2Sg56UbmAxmogcHGadk/nU2HclDnHNAP5VFnHvRuNFguSl+lIHPFQ7ulOVqLBclDEYNLuwc1GW55FJu5zRYLk27PfrS78Yy1Q5H1oyBRYLk++k3H1qHOKUNmjlC5NuOecZpS+agzgdeaUHpz+NHKPmJjJkCk8zHFMOOpPFISD0osJscz5wCeBQZMHimg47ZpR06CiwXFGWcFunepXO5NvYDiowTkDFB4HXpRYadiJozu3du9dDYoBbA+wHNYQOWGemRXQ24xbovT2qWXBIlAwOlRORjHU+tTlTtwO1QN97nFSX1AHj60Nzye/akGcUEZORyelAFeWPOapyRYB4rRIzkYFMdAegHSncloxpEKvnpUqz5Az1Aq1LBlicA+1U5Y8EEdqe5Ow/zAepOD2FHmAHn+dNEa+Vk5z9a6zwxoGkahYme9jkkf0BwKibUVdicrHKiVehI496UyA85zXa3fhfRVjZoLYq3YbyaxJPDcaniNiT0GcYqFViyPaIxRKo7g0vmAjIOf6VqJoUUjbFjkB9c4p8nhZlUFwygnGc4qudD50YpfPXrSE9OufSt+PwrCzASvJGo6tmpx4JimYC1u5Mdy9L2ke4udHMBx64wOlG8gDJ/A11Fx4AkhjBW+Ge+cYqnJ4QeFN7XykD0GaanF7MpSTMQP15ORQH55PNLJbCOQx+Zk5wOOtXItAu5gGWQKG6ZHH51baW4N23KofdgmnbsAjHHar6+Fr2RgsdxESenYVPJ4O1OEDfcW2SMgAnP41Lmu4uZGRkE0Bs1cm0G/tuZGi47Anmmpo2pTLmONSB79aOZb3EporEjbnPvg0Eirf8AYOr9fs46ddwpsmi6rCoL2wAJ7MDTUl3HzJlYNlcY5o34XIqT+zNRI4tW+uRUT2l8gy1swA9KfMgUkKZOOaCwxkfgKjFtekfLayv6YUmmyR3MRAkt5Ez2KkU7oaaY8sDSZ5Hpiod7Y5Uj8KQs2OhNFiiwGBzz17CkLY4quZCDnaenpR5mP4Tz04ouhNosF8jGcUBsVXEw96Uyr/exRoLQn3jPtSiQcetQCRcH5qA4PAagET7s96C4qHd1+YYppII6/lQVcnyMZpN+KgzgZzRvHHNFiblnzAevb1pRIpFVfMyen1p24cYNMEycMuBx27UZGAMYxUIkApBLn6Uhk7OoI7mkDocnHWot4oBXA4+lAycHoQadkdM9arB+cDpSh8Y55NFgTJsADrxSHcPc96iLHGDnNIGYH60AS9AeKQdj/Oo9xHU8Zo8zGRQJkgOGINLu6YqLfyCKN4HFAEmcjr0pcEDuT61CHxj3p/mY5oAduI/H1pQxOOcUwyA9qUSAdsUCHEvjOT1o3P6mm+bSeZk89KAJAz45JxQGcNjdwaj3jbwfwpA/Y9adgJfMPZjxSiZhyCag3A5NKDjnFICfz39fQ0huX/vfhUW4UgOOP/1UwJxcye1H2x/7tVycjI4/CjOTk0AWheN6fhSi8fPrVUH19cUoIHrQBa+1twAOtL9sJHSqqkBaAVzjPHWgC0bsZxil+2KFyVAqmCM8ntig4PGc5FAFwXY7qBilF2h7cD2qkQBjuaCAec0AjUtr4RsApwT0PpWvaXLzMATxXKYPY89K19KYiMMXJIOKTQ0djC6iIFetU7qVhwTznmn2RLjAHBwaZeFA2CvfFYmqdzOm33CGPpk9fWshYxHI69SDXSSKoiJIGPWudAzO7DpnjvWiIkMkOeAPw9KiYEdassCMk8VCW44Gf6UybFcxt1JAHcmkzGuMZY9ck8U9wSck/hUJjJ5yAKBA5LY3ShR6UFY8AbieKRowACTk+mKN47jAI/GmGxIjbchRinozO3LcVB5ithSMCp4io7geuaEDJAVLDcMn3pZiMjaQCOeB1puRIeDgjnPtTmkjVSAQfX3pisRyB2UYA47mmGJNvzkHPYUCTHDEgdsUuQDwM56GgLCCJQPlHNKhZDhvmHpUgjz82TnvTSGToQfxoAVS0MglHGOcCur0rV4bmEJyGx6cVysckZG1zjNXtPuY7KUFBlT1BqJK6NqbaZ0shyTlhz2qAgjipQ0VygZCCe+O1REbCSSfxNYI6rmbMhjnDYwCcVo28gto8ou4nHJqnf8AKDJyQeMVpWCKbUEgHjqau+hLWo8yjYC+AT61Smuo48nJPsBVi4AB+9n69qzruTyl+XBOOgqd2U9EVL3VNiYVCCemawZCZHMjHJPYnpVm6eSZ9znBHpVcIS4wM85raKSOWpJt2AYx933+tBwexHoKcQEGSRx1FM3qRkkgYqrmTEJbbxk0uUI7jPanAoMbWz3zSAbjkE/40AINucAHGepo8st6ACkMeMFWOOhFOAIODgimIURkoMyDn8KZ5WOSc+lPAB5JwaXGOnNAEWBk7Tg9welGCR83UelPJG7pjNNK5JwenagCNlIHByDSZKkHGR61LnIwBikJPQ0AJ5o4GRnPQigNnkqAPSlIB69u9Bjx0bIoExcBskrgY7UoVOACenemByDhgfTNLuHI7UhigAdDmgEDk00cZ56UoPfNAD1wQc5pRtPSmBuMgZNHzEEkY5oHcCDnnmgjHOeRQSST/WkA4yaBCgD8adnBx3powOaARnimApyfwozkAHrSZOR70AgUAPByQKUjIpoOcYpcHvQAhHHPao5Djr1p78dDULEnOaYiKQ547ZqFcjPT1qSTqB3pmO+aoRf04FmIBwTWmIyoAJ5HQjvWTp83kvnGcmtXJmGSeB3rN7miY+NcvuZs1OxDEHPAqusbBcAnr1NI7mNdrHPvUlpjpfLkwCxyOKkRdiYHQCqgJQlm/ClhkaRycnb3pWGmOF2wZlA4B6Gp4TFIQWwDjkVTkZBJleRnnNEwwhMZINOxF9Rb2TMoVc4qwkYe034GQOKihlia3zMBuAqulywz8xwOgosFwjkkDlWBKg8CrMbL1bgY5zVUX5QnChvbFVprhpnJyQD2qkhNl6aaNH+U5HoKrSTqxyBVUDHTmlAPWnYXMWfNUHpzSG7f146Yqvk9Oxp3FOwrlkXzhAMDHrUEk5kJyRjNREjOcUADPSiwrslUj7veggLweaaAD1FOHXA6e9FgHAoCTzTWPBI7igAEcjikkOBRYLjC56DtxSGRs9aiLZam5PrVIl7lgSN60okOAc81W34HWlDmncViyJWOMml83g1Xz3NAJIouMm84ijzSepqHJx60gJ70gJ/MPJHapEIYdeTVUHAzUikbe9DYWNG2fCE5xxVZwXfOevpTI5CFIBOPShWJOSf1qepXQnTKYBORTp1JQtuqAvzzUwYFMH86BLcrbx3pyscADmoCcMQOlOjbJzTKZOrEE5FPB79KhBYHFOyRyaQ0ShwDyfxqQSgnJzmq3XvRvIx2oGi55+PwoFyB0zVTeCMc0hNO9h2uXhc+hqQXDHhSQT3zWaARzmnbjkcmhMlxNaO7Zec5PfJpJLx3GM5NZe9uuTQJGP8AEafMT7M0xOwUAenrUkczg7s449ayhJIOjZxS+a5xzxTTE4GyL588HNOF3I4PIAFYokkB+U80GZ+ecGi4uQ+glXLk9ATTwRnGajY4cgE49qB145OayiVIlByelSdabGvGT1qQjA5IH1NaE2YzFLj5TjFMeaFMl5FAHXmsTWtetbGEskwJAxgGhbgZ/jDVY7OB1DAYHIzXkl9dNdTl2PBPArV13V5dTu2O4mMnnNYzr6Cm3ZDSKx5b2puMnmpWj5x3pAmc/lUDH2wHnAZ/GtmQkqOOgrJtlxMvGea1ZD8oqWaxehXkGaqSnGatSHIOapynnntQinsU5DluajAzk1I2C1IBVIwe5GRk0Y5xT8etBByMVQhhBFGM+1PwSaSgBoHFKRnjoKd2pCOQRQAhGP6UhFOwehoxigBmOcYpcZpSMjNKEJPHSgBAPandqXGKQigBhJFNJ69qceaQ+9ACAnPsaAeB1o560H68UAOzx60Z59qb260Z55oAcDjp0oJGOabn1ozkUCHZxigNzTOuKAcE0ASZ596cDiohn1pwOO9AEuc4oB5qPOOtLuOaBkuaM00GjOetADgcc0ZyKQH1pQR60AOQZZQOpIrpoBmIewrmoTmdOe9dPD/qV+grORtAH4X6VWYjcSeKsykDBHeqbnJ5qUaWJAQRxxS9vT3qMYwBTupPpigLAME5PIo+Xn36UKAT6UpC59/QUybELgEHjpVOZAQeKvkDmqcy9MDNAmivswhJxiu98LyqmlJDFHI5xkkKSOfpXC4JQjnryK7zQPFM9hp6QQiNEAwCRzWdWDmrIjlu7M1JIWt1FxNE+zsAvJqeOOC5tjKbSaFPUocmoR40nzljGfqKUeLp7oEeckZHTiudUGh+xiupRurZpxtsrSVCOM7Tk/nTG0q7NkTJay7wOpBzWgfFl3a53zIR2IxUbeNrg5JlAA7YFX7KQvZruYkVpfxqSLS5ckYJZDVu00+9u5BGttPER1JBwKvHxsWwDcD3xSN4zxwLg/gcU/ZMXs13LB0y2sUMd5b3N3LjPGdoPviuf1KyuCzulrJHGOQACAPzrUfxsuOZc+5Oao33ilLtChm4PHWqjTaZXKl1OHulZbsZUghgQMcmu3sbK7vLJBBZT5IBJIwv51iSnT5nDMwBBzmugtvGJtrdYVnJAGBVzi3sDSe5Inhi5ILiKcOOQRwPoKtWmlahCxMlr5jjoW6Cqf8Awm8wyPMP1zUb+MZmB+fn61l7Fvdk8ke5cvdE1OZi8kCHPXgcVDHpF/AuYrQkjuSMD6CqZ8WXB5aQ/gagl8R3z4KTlQOvPWn7HS1w9nE05tP1qZAv2QAZznIz/OoZNA1RQJPLZpMcAsMD61T/AOElnC481s/Woz4juQSHlc9xg01St1B049zTTRbwwFpkIlHZWGKh/sTUJAT5AJ6glhVQa+v8TsT6ZPWlHiaJB91iexJNNUvMFTialnpWq27f6lPL7gEZ/OsrXoyZAqRguOTzk1HL4pJUqoZQfQmsy416SNSYkDOe784pqFne5cYpPQzrkNuKsmCO2KrxjEgBXjIzkcYqZ9TuHYs20k98UqanMhBCoceorQqyuddoNobmEeRZJKx7lRgVuHQbplPm6Wsg/wBlQMVy+lfEC90qDyo7eEjrkjmpbv4ialeYaJjCw67eBWDg273B04vVs2JvBwL+aumsCRyuBVU+Ek37n0iQYPTbnNZi+ONcX7t9ICB3OalXx9rikbrsn61Xs33M3SXcuS+HbRHC/wBjyE9z5ZxinSeGNLZPMfTpEwPuKpBP1qp/wsPWh96cH8BS/wDCxdVHV1I75UUeyfcXs0upWl8O2DsEWyaIj2NIPDuiRrtljmD+oJqaTx7ek+Yyx/XaKydS8bXdyx2JGD646VSpvuJwt1FuNH0W2DGRpAMZBJxmsC5FmrlbfdgdCTUVzeT3km+4kLnsOwquWwcVoo23FsSZAOQaXdmoic5xxTcnp0qrASlqXdUOT6Um7NFhE+8DvSiTpzUG7pxS7uciiwXZZjKyMFJwK0obIBAwGSfWsq1w1wF685IroskqAOBipZa1KhtIkBLAkYOaz5toY7Ca15AOR7dKozAckADPHFCKaKJJ5yOcU3cecVJIMNntUG7HFUiGPBPrQTimZpQaLE3Y7cTRuODzTQwwKXNFh3Yu80byRSAg/WnAqOtFguN3gnml3gDrTsqcZAo2qQcLxTGNEny5zQJPQ0GMAggVGR3PTvQBIJODzR5nHWoR3ozj6UCuTh+CQeaBKcDNV84wc/hRu49hSsFyz5pPFL5hFVwTn8acvJAz35osO5KJKN5GOR2+lTpYFyQZcAetP/so4z5ox7ilcZVEnXnnNO3iiS0aMAB8ntxRDayTOFVlBJ707BYN34Zo8zpg4HrWmPC2puu5DGQfeg+E9XUcpH+eKm6C7MzzMnNKJMZAPWtGTwtqca5ZoT9GqodHv1bAjDe4NGgrkW7kfN3zirVpeeQdpP3jxmov7K1FVLG3OMc0QWN208ZMJxnuaNCrnb6ZckRgkdulWbiFZVPYnmmacgS0zIpJI6USTSKxG3j86x3NFsUbqGUQsgJOR1rFhTY7qxz79q3r6VntHCAE4Oa5y0BKsWbv+VaR2JkTSAngkmoGBHGask8AVDIM5IpklWXBHPWmZ4xtJ+lT5AXGB9ai2kNkOaAY0xM5wflx09TSeTtOQc9ifSnkSHJzSASMOSAPWmITCqB3NNZFxzTxGuPvH60pwgOOc9zQA0HAxnqcVOqZAUDBxjpUCoc7zx3wanR8DOcnH5UCA2yRNl5cn09KYnlMSMZx0NKpUsTKu4+vYU4iJ+A20+gpiFEbKvymmMkgJICn2NSoDGOG3ClIJG6gaKwBc7SMHNWrcMG2Ngj1qKRCSCDgiiORg+G69qBp6m1bTxQsAJCrY6dq0gfMX5uT65rNtohNEGKgnHerMaug+Uke1Yvc64bFfUCUA9B2rR0tw1kD71malITFtYYJwBWrp8cUOnhyccc1L2K6le5fzHIC4461TuI1hhJCF2xnPWrxmV87FBGeCaxtQvJw5TIUeooSuTJ2MyRyXPrnoO9MyT04+lOx8xK8560mVBznmt0crd2JgYHQmlx14FISDyAc59KPn4ABAoEGBg9KjbIPyn8qcYiTnJ5pPnGe4PbFADcseSCRQSR/CR70okZsYJB9DTiZAMkZyMcdqAEEgK5BBwKBg8K2CDTdqkEj9KaRjnPGfWmK4pHHzHnsRTc8YXmngg9aOOSenagBg8zghCB6mn7ZGGd2KcpBHXI9M0Ac5Xg0AMEbEEFj+A6U4Iy4OcgDnNOJ+U5HPt3pmR1BwfT1pBYdv5Hy00SDOPxxTst6fjTSMmmAhOeegNCqKaUI+6eKMNigLjiccADBpCc9eKbk8ZHQdacGz15oAAcAe9KSMdKQcH2pcg9aAEGelOzz0owwwexpue5oAXOSMUo5IHbvTeM89aUZHK84PegBwIBx0NLkjvTVOSOg5pxOAfUUANJORUTZwc9aexz35NROcDPXPUU0IiYk4NNHJ5p3XmkJHp+NMCWDBkAzgZ5rcBURgDsK59SQwI61tQyh4h69D7VLRSepNFMWYKRk0syK2PlxQgATOMH1qNpCWA6DvUGmwBlJ2uQCKChCEIcZ71DMQXDIM460pmbcBjiiwJhCghctLyM8U6eRRAWH4VHKXmcIOB6028kVU8rO4+tNIlspmZpFweAajJIGATQQvY005HQZqkZscvHU807AODmmDb360pAHSrAUnHAoAON3rQFzyOtOwQO3FAhMt2FBI4pSxB5HFNJz0HNACgrnBOKcACOoqPIJ5FOAB70APBwDSYxzmgAg5B6UYJ645oAcCRwajlBIyPSnD3oOAKBoqbH96Qh1GSCQOtWe5oIBUg80IlouQeGNcuoUlt9NllRgCCB1HrTpvC2vWqhptMlUEZxius+Hfi1tPuxpd7LiN+InY8D2rvfEd2otAFbOTkHPUVEnZ2KgrniUOgaxO2IdPnc9wBmrH/CJ+IT00m4+u2vV/CYlkuJHBwAf8K6b7TIJdhkAGetS5tFciueAt4V8QL/zCLjPptpB4X8QchdIuSQP7lfQXmuDt83mkubwW1lJMzAlRmpc2UoHzddWlzaTGG4geOXuhHIqMLJGMyRsPcitzxBfvfeIZbovn5/Tt6VDqU/m2wGOo59q16ENWlYyxJjgHNKG71AMq3XNPXp7U0JkuSR1qaMkjB7VDGM59KnXCoT3xxSYIqSbgxDcZp0RwSPSo2LFiSc06JWLgAZJoQMnzTyeBmhoztGeKZjHGSaCkOzzmjGcEmmE8Ypc4B9aAA5FAY5HpTC5Oe9ANAXJQeevajfg1EDQTkUFXJTJxigH0PFQg4+tAbjnpTC5MJCKXzCO1Qg5OKUGgNCTzOemKXf3yTUW7p6UFgB7UBdI+iiYFJJvYBznlx/jSrcWitua+g/77FeFfa7gjm4OfrQJ5D964P50JJIG4nusmoWmMLqMCH1DAmqklzYE5fV4h/wIV4r5jHrcH86Cc/8ALcnt1pNeYXiuh6rqV9pcMRI1ZWYjgDmvPdb1JLmXbBMZFzySMVknJ6MT+NIB26AUXsS9dhwGRzTHTNSqB68U1+nFS2IqyAU0KByetTFQQD6Uwjk45poQ625nHGAKvP0qpbL8+cVbkGMfSkzSJBI2QapyscH8qtSnA4qlMTg/WhGj2K55agcik/ipwwfrVnOwwM/WjAx0pxGTTgKYiMjnikIwc1JgZI7Gl24NAERBPIGKMYIqQgcZFIRk9OlAxhHWkxkU8DnJ/KlAz7HtQIZt6d/pTwABTgOPeg8HpQBGw60w8Y96lbrmkIApARMuBgnNNIqQr05ppHUUwIyMd6COmaeFBPIoK4PoaBDDwKDjuKcQTTSCR0oGJ0PXimk8U48jH6UKuePSgQgPHpS98Z5p5XA6UgGRkUAIM4pwHIPtQBRjnpQMXHvSE4607GKOtAhA4FKHppxTfwoGSB+aM5poFGfWgCe1ybiMdTmuqh+6D04xXLWX/HyhHaunDGOIHHJFZyN4bBcMFQ9Kp53DrUzZflvrVdgC/wBO1SXckBw/4UueTTMY7UFgOSaBkq+3FMJOSfyxUZmIJAOMdqAxY0CFlJHHaq7g9wOtWGAwTnI96hflT3oJY2MjGAMmlBuDxGjkDuAetRpIFbDDgkZNei6PFC2mo0UIJwDjHNRUm4K5m9NTgBDeEDMch98GnCC/YfLFIR2IBr02GNZMrLAMemOtNkgRMlIwoHYYxWP1hiuzzY2965IMch+tOGm6m/3beQj2HSvRDbo65eKMAdAOtMkM0KgWyhFJyQec0fWGwbPPTpmpFsfZ3z24pw0PV3BK2jkeo5ru7gXUtuQkeCepH9KTRYJI2LSvKUHYnjNP27CLTepxI0DWCD/oUnvUMukajbLvns3jT1PQV6TcTzCQLBwvfJ4rK8RySPpxDnOB1ojWcnYas3Y4JV8yRYo1y7HAHqa2D4T1iOISta8EZBBz+lY1iGGpRBTyG4Nep2U97Fbp5soIIGAOeKuc2jRJX1OJXwjrJiMgtsr15PP5VGPDmokZMWwH+8cGvS4ZH2n9+VB6jHNZ1xHGsjMS8n1PSsvbMbikro4mHwtqkxOxVOO5bFSnwlqYbBaMfjXWhhtAVtgxzk9KjeNCpYTk46EUe1bM20csfCeoRjmSPn0p8Hg3Ubk7VnQe57V0kMwZvLXJwcE5rRVpI12wFdx9eDQ6skCab1ONk8C38fS5RiOoxUMvg2+hx5s6jJ6V3RWWJdzSgynsOlVpNOuLs77u5IB6Y4FCqsp26HIx+CLiVQ5vAPbFZuqaEumECSXzmzzjtXdCBbZzGJy49Sea57XY0M3AJBGck9auE22XFI5AlAdvlimgxggeVkVPMoRyCPxqKMBpEHXnmtbDe5pWOgSakoZCEHvV9vBd1GCFuEP1FW7GRoIF8sYOO3SrUV7MQS789gaxcpJmUpWdkZB8G3/lhxPHz271Vm8NX0Kks6H8a6ZL8pkyHJ7AHiszUr/dmWSXYo6YPFNTk3YOZNeZhSaRcRqSxUD2rOmdYSULAt2xUt9rEtxmOIkL0z61mkcnccn1PeuiKfUhsJJ2fg5xnpUfJ74pxBz36UAE1oS7saQcnnvRjNOKnt35oIzk44NFxDMDmg5PAp+2gimMj6LSAcU/GfxoxigQwDHY0AdKUjI9h+tA68ZoGT2IBuk7DvW8CQB+lYdgAbkZPSttuv0FZyKiMkOaqyZAOeSAcYqd+Rg1Xm9TQVqVZOQfWqZY7iBVuQ96on72KtbGb3HBhkHuBTw3PvUWc9aMnv3piJS2eR0Bo34+vaoiaXIIoAkB9e9LuxUQPqacD/KgRICTTtxGSOtRAkHilDA0DuTCTIwaUhW46f1qAHBzz9acDlR9cikO49ovQ0xozj0p4cinbhg0xEAQ0bTnBx/Op/lNGxfWgCELg8dT1NPXhwe4INSbF3EZzSxxfPwcYPBpDsaD4RTyPWnpKpiKnkjvVaR95ABGQADUiY24NZGsWQXHBHNFuxQghsYolHPBz6UxenH4VQm7mpHquowACO6IHYHkCrK+ItZwALtW9iorECP/AA5x3Ipwjkxznp69KA3Nv/hItVbqYW+qjmlXxDqKc+XAceq1hDzOuTjOCPSjLjPzED609Bbm+PE9+P8Al2gOPRaktddeeYiSytwOuUXmuczIOdx57VLBIyyDqB689aTtYep2FtNNNICMhCeRjGKvOoPBFZuk3RkQoq8jA55q88UmSc8/yrFlrYztYUW1szK5yRWFAreWGY9Rk/WtTX2kEBRicAjr3rLhJCBc/Sto7ESepJu5OcYprHIPpQQB16mgg4wcHPSglERjy3TIHY00oB0GP6VKODz60Y4xjAoGRHnAHP8ASmOuAADyalKYHy/nTQuBnOT60hEQUBgpJz3oI+enBfnGTk+tEjYbpk0wBiCQCcAe1AkUcE/X3ppQgAkgE9c05IwiGRz0oAlVQRjBAJ4JqQxwKuNgJx171FBM0xyR8o6Zp+yRmyGAGehHNMVgVlPyjge9O2lf4s0gGOCOvel2lQMHINADC2SR0PvUbJhiWP4nvUrxjAIJzTC69GznsT0oY0aOmT/8syD7EVplWwCGJFZmnxBlJBORyMdqvRzFCVbnPesXudVPYpaofL2knPOa2bZ1axTAB4FYOtsSqIO5HNbmnKI9NU+1LoU97EF1KsMZ7H0ArnrmYyNuYgE9K3piJmKrHkjrWPeQiKTBxknpTiZ1FoU9pOCGx7ChVCsDkk5pSSPQ0hcIN2Rk8Yz0rU52BPOQaUuTgcVHnPtQSV560XAcQwPABzxSEHOQcEelKsgPUZ9xSEtk8EDHFADWVH6Eq47CkDFCQxJOMZJpDtfAzgio5B6kGgQ58cc4HrTep+U5NNLgjBH1oHGexpgOCZ+9ThGvAJyPc0isCO+aXrx0FAWFEaf3fpig7l5GSPfqKAxBwKXvQA4c4xQ2Ou0Z/WmFc8g0qsD7H3pANII4AJHvSjOBgGlJI74Ao5x8px7UBYZgnI6DqaaQdwwxwafnB+YYoAB4HOaYDTgHAJNKAAMg80u3HNICvSgA+YnoTQDzkDBFPHPfApufm5NAMCW5yaT8qU/pSHA6CgEIBnqfagnHA5pwYbcY5Pamkc5AxQAoBPPSgkk80mSOaaSOaAEY45qFjlsE4FOkOGAqI9ck1QhwOD7im5Pp1oDHIyKBzQFx46kA5PXFXrZwV2jqaz9pHIqxbSCGQEnNJq4JmwHJXacACmMmUJXrSB1kTI4zRgFeGxUWNL3IiCrAkYJ4phlSJgWpbuTy0Cqckj8qzXLMQWYmmokt2LEl2xYmIEA1FlmOWPJpicHmn454NVYVxpBB4GaXJHJWlZtvQ00FienFMQAg9BzTsYpq5HanbiT0yBTEAPbvTwD9abnvjmlBYHPY0gA9MUhzwQKeQp5zTBwcHoaAEABGD1pQQDSgY4pMEnFMBw7Y6U4jIyKbwOCcUpB7GgAAIpHY46cUqh9xXrg0SZ4BGKQER6g+tGQTSdKM+vFNCY8Z4ZSQynII6g12ugeIpdUsTZXZJni4DE8kVxKnB554qa0u5LK8juoSAUPI9R6UNXHF2PWNEuTbyhSSgbrnvWpc3MIuI2iLEg/NzxiuB/4TSI4Y2uWAxnOKZL47ZgDHb4I4PvWbjqa3vqeg3F2c7opOepBPUe1Zmv6up0tgrEAgg89K4O78ZXtwo8uMIV6HvWVcard3OfOnYg9QDgUclwU0hsxBcswxk5zUVzOGjKY61EZCeD0qORgefSrM3K7IRw2DUg6CoixLZ9TUinIFMGTQ43YOeTU0rKEIAP41BGQG6VK5J49KnqNFYJzzU8IwegzTAMnmpkGMHGaGOxZwrrVWSMg8HirIOBTJRuBI4NSBTJwcHmkLDqDT5Bjg85FQHiqExwbNG/60zLf/AFqQnv3osK5Jv7ZpM1Hk0u/pRYLkpbPA60mQOpqIOD7UZJHPWqC5L5nenCQdzUBPQZoyM0BcnLgng0hPHOKhBA5zzQZOME0Bc0QrtkAE4pwhm/55n8q6/Xm06N3WCIJjoFHeucheTJLNwTkA+lStrlXVyp5Mx/gNOSNh1GMVdeUk4U/jULFup5ouJ2G5wAB65p2eM5phHPHQ0oyOSKkB4B/Smk4GKCfSk9KLCEx2pCADnFLwT1pOvQ8UxkkHL4AqeY9PpUNvy/4VLJkn+VJmkdivKcLz1qjN65q9NwvNUJSOaEW9iAE5PrUig8VED8xNSqTj61ZzscBz707HOKAPSlA70xBgZoyDwKO3Sg8c9KAEIpAOOfWnA5oPAoAYcHjOKeFwcHrQoyc8U4nLcVLGIB0HpSN0+lPB4wBTCMtjHShCGAA8mg+lOYHBPSmk9SKoBpGabtxTyBikx39qAGnpkU0mnEfKM9aaQSaAGfN+dNII71LimEdBQA0AngHFTJGFUGnRRjvSuQAQOaAIXOWx2pQuO1IACfpTwTQAYFNIp2c0nSgBcArimHp0pwbHbmkPI5oCw3PbNFIevAxS5NAAe3akyKCT9aTOfxoEW9PGbhe564rph90ZHArmtMANyD+VdH1ULmspbnVT2GtgKSD9aqOxDcd6suQE5qqTlqSKaHqSRUch445NPPC8GozwOfSgfQaeFJzmkWUg8jilLAjhT2FNKkjI/wAighE5YFajJGDTN+V47U0McmgGRuAWAJwCRmvS/D8LRabFmMlcD5j9K81PLDHPIrvLO8uLaCHE+5FAzGB0rKsrqwkk9zpmIMO4Zz2AFRwPbu4S6jPJ4Garw6wk0OXYA+gpwMEq+Zv59MZzXNyo0sjQmhs4ceUEUt3ZuBT59K8xA0bA5GcjpWPLZx3JDSMVx0OeKsRTW9sgUTSOR0BJxUNGbavaxajtoopAkjE46nsKW5t0JDoxkReiAYFMjuICh5JPuatQRJcJuMmAPTv7UmhpJ6GZNt2ncApxwAawdaiYWUjFnII6npXYvHHDwLeN1Hdj1rnvFNw7aa+I0VcdAa2p7j5Emec2HOrR46bq9OjjlFqjEjOOMdq8vscjUY+eS3Ar0ZJisEa7+SOmea0rdDJ3voWEeUyffIHc+tLMRuODn1oEhSLCKCT1JqrMxRdzHke9c6Jbew2SUY28+2Krs7hcDIGM4NWI5I5EwMD1NL5Kqd4YuPQ1S0Ie5Vhk2KTkA9OtWIbqWViAwAHGc81DcQeewKkIAec1IkQiQLuUe470OzHclEzKTwWOeSTSm7G4KzEj0B4FV5wAoVSSPUVAkZBJycep6UWQXsa2bbnByeuRzXP6sFLZOfary3fkkrEucnnIrJ1WbIJIwSOBWtPRm9N3OcujlyffimWwxOhI4BH40TnJ/E8UW5/epx3rp6FPc6uG5FvAhVA2fWpTdmRCDGBkelVoFBhAIJJHHtTLqeKzjMsnGB61ztXZzz+Iivb2KziPmEEkZBz3rlLu8lvZDuY7QeBRe3TXdy0mSEzwM8VFGAWzjiuiMElcQBMf4elIRnnrUwXk4/Gl2YJrQbRBsz2pQmT06damA5p20HHagSIBHzxSFDxxU5GAR37GkwMYNAyAj069qbg55qYgfWkIHpRcViErSEZqYrxnFNAoERbeM0Y7ntUm2kx+tMdx9iD9o45yK2yOBjr71j2P+uPsK1gcioZpAikxz2qrKcjjnFWZc9+1VZTxgDgUIplaQ/KapEfNVyQ5U8VUPNWjJ7iE5GaO1BHWgUyQx3pDS4+tN29qAFyaXPFN6d6OlAiQHjOaM4FM6ClBIFAD888dOmKUHFMB704nHegB4brxS5zTM8daUMB2oGPDHoDRk8c1Hng/ypc44zxQBJnFKHqIHHHelBz19aAuThz2PSnCVgvWoMkcUZBpDuWw++I8cjnNRByBnofWmwth8HuDTc8HnucfnSsK7JvMl7MfzpPMbk5OTUe49qUHinYLsdvbpk0vmNjr75pm4HGT9aNzHilYLslWdgMj8qmjuzyGUH69qrggAAjNLuXuvSixV2dX4fvGOAMfNz71uSSMHUEgZHWuW8OyKFByd27AA7Cupki3Jlj0BrJo0iznPEUyyPGu7JJ5waooVRBj8qdfAf2k2TkDp7U1VB6fzq1oiJPUcTzmkJJ6UhyRntSZoAbz1708Ak5Y1GXz1GPenAgnrQwQpC55qNiM4HanMcU0AfePSkAxyFJI4HY0+Ib03E5IHeombewx0B70ochgFODmmAq5Y8jAHX3prSeZwwBGeOKnmmUqFZDn1BwagJhAyC4/LigAQ4fI6DtU7yyMvyqMnpUKmEZOWJx9BU1sVdshTgHrQAoWdQGkIAJ6d6UkEYDZ9KnckAkHP9KEkUdVzngHFAitvJI3A0+OE3DBAR7E1IxyuFiBx3OKbbOsUwZ2bGegFDehUVqa9vG0EYjUA4HJxjNOfhMlcULLHKo8tuAOlNldkXHXNYN3Z1xSSMi7BlnBwQFORnoa3LS5WS3WJmIIHIxWZJgj5Ryexq5ZzeRBtWMMT1NU9ULzLrNHEhwwX6nFYOobZJMxuHJ7nt+NX7iNplJdwPasqUKGKgA4496Iozm9CAKRw7Zzxj0pCsan5VyPc09h/e4/rUYGT3NamAhPGMDBpmBnoSM85p+Tu4GKUAkYJ9+aAGNHlcrwR27UgkcKQwyBz05p5DAfeAz61DJIQDwfrQITzAxwQQaa5wOOR2NN6k56U5RgYyD7ZpgMJB5HFLgcEHJpGUE5BHekBGT/ADpiHg59qcAcZB57U0HPGaDxz3pDFUn+LrTgQSBk5puMjI60AgnJOKAJOR06e9J16g57UwNkkZ+lODMBgdKBDgwHDDFGAab94cjmhSAPmBHpSsO4pG4AGggDBFLkEDilAHUGgBm4Drmg4zxjFPwSD603APODz6UwEwaX60YOchuMU4Ac8nNADcAc0je1BI5zTQcdfwoAUn1PWlxgfeoIUrn8qYeTx0FAxSeKikYDIHWnEg55qFgd2aBbCZ555oIB4pDkng80gJHBH0qhXAqQOvFAyDxQCR1PFOwMdaBCK2eKdg5JzTCORR8w6HrTAuW9yUOHPFWTfRx/MME+lZmc9acQCKmw0x09y88hZsDPQe1Rgk8ZpAPmx60vlnHB5qg3HAg9aCxwMUgJyMipgqkYGOetICLGcHufWnhhjDce4oZMD0poBJFACk44ByKeqE9jTQgB9qlAIHJz6YpXAbkpztBzTgQ3t7Ubwcgijg9Rx2oAQgDOPSmnnHqacY2A4NMAIPXpQIUggnNAzmmlic8ZpyuQ3zDt2pgLgnORTlDYpPvHg0oLBgAaBiqGJ9PU02YYPXJp2CQQWI9hUcnoO1LqDIu4oxknFKcU0nJAA/GqIY4flSAt+tOCdyc80pUZzjgUAgAPGT+tKSB0pCQcU0npxQMXPekLE+9JnGQOlNNAASRTScignJxR1OCaBIbwT7ipAMACoz1zUgGQOaCiRDg9OalIPTP41Ehw/NTcE/SpY4jQBjPepAOMDqKYo+Y8808HB+tDKuSA4x9KUPz603HT6U05AyBUjIbgYBIqAEMMk1NOcp6VXU4IA5qkQx3GR3o7mmhs0E+9USO44OKAFAximAk+tLn16UAOKqD0FJgdxSZGc0Z5oAcQvXApvGfu0bhSFsdKBXFwpPSkKqOgoznoelIT2NFgudNfTGaY5PJOarnkgDqTinSHMnHbitDRtPN5c7ivCnOam+haQttozC3NxLyAMgetZ0rgudq4GeBXRatfT2Y8kKvl4x0rmnOWLEjk5oAYW54pNxoJFNJ4yKAHg4bJo55NNBBY5pRj1pAITwcckUnPPalJx0X8aQ5PegCW2BMmAasSEjAx+NQ2mQxPGafMSTxSaNIsrzHI96oSnJNXZj8vHFUWOcimkU2RAZY1MuQaiXGeakFWYEg754pSwPApmc9aOlAD84pDzTT7mlXrQA8DAppGT1pS3BoXk0AKFwKUcUZ7U0kg4FAxc9+9LgFdx7U0kjBNGcjrQIaxwPakBPWhs96UD1oAXB9KaRUlJgnigCIj3phHNTFAOuKYVGRigBoHynNCrk5IpSPSpQAEFADXIA2gYNRsflPY0MSXJphPbNAhUBznuaU8H370L2pSOfY0DDoBQQc0ADODTsZFAEZ5oxjvSkY60nUgUAMkGcYpoPoOakIpmPmoADn1pP8AOacQKT1yaALukjdcY64HSuhAJ71g6OCbo49K6BVx1BFYy3Oqn8JXm4XBBqDGD9etWpxxj0qsQD07UimB5IOMDpULjJGM1KelQlueOaCWKAenWnAArjnB9KaDjFPUkHGKYIjdAgwOnoO9RHgcGpZTknt6VASOc/hQiWOXgg9a3tK1Is5V3IGMA4zWCg+Q8/St7QI2KhY4w/mHBJ7ClLYS3N2GCJkDLcZBPpU7fabf5ojkAdMVFDDNHMkflh4wckCrV9NJCuGtymR8oBzmuZq7NktCmdZZchlOTxyat216siYOAQMmsee3juXOCQ56Dpg1V8q5tGIJZjjsODRymckdLBdxhySOtaAvn8siJd3tXJw3txGAGtmwemQa0LbUJ4yXELknoADUuJCdmbUisYjJcM0II6Z61geIrZY7EyKdwIyDvz+lb0Es+oR7bmAopHJxWX4msba004pEjF3GAWP8hTp7m26uzz605v4+uc9a9CtwBCgZSCR1xXB2UcseqRgR5bIwK9DhsNZnjXdaxxxgZ+8MmtayuY2fQFOW2lgQPeiVVkf5gCg61NHot4XzJ5YA5xuHNTnTJnGJJIEGezDNc/K+hm0+xmExtKFijO0dwOKWQtGwCkEHqT2rS/s8Rf8AL5AB3BbrUZsrTP7zUIAccAGnyy7CcWUCwI4BY9APWmvCHGZGKkcgelXjBZLgtqsIHoB0qJo9JGWbUs/QU+R9hcjK8cZbI3YA6E1HcXBjARMEd/erZm0YDDXkhHbA6VDK3h49Z7hj7DrVKD7D5WQb1Kg4BYjoKw9WZi4yMYGK3FudGV8Is+B3JrM1RbadyICxJBxWsItPU2gmjlZid5+tJAQJl56mp7mxuA4CxMc96hjs7lJFYxMADmtrDb1OmaYxWYKkhgua5TULyW5Yo7ZAPQ1r3t/5dkVcEORgCuewSdzZJJ5pRilqZS3EAyMD8KsKMIAeDTI1+b05qTpyckVoSKBik4wM0uQcelBAzSGIAM8cU4AEdelJweMUYFADiARx0pncilBxSHnnFADSuKbjPPSpNuec00jHSgYznFNI5qUjIBpuOtMRGRg0hGRT8ZNJgDuaBEloMSe5rVB+UY61l23MoGMYPWtIklOtSzWBDKT29eaqSEFjjp0q1Jxn3qnIcknt6UIZWlPOR271CBkfjUshwRjmmDHTHWqRnJajcAfjzQR2NKDnGQMjilIyfwqiCMj/AOvSYyPpT8cUUAMPI9KOnUU7GaQigQhGTRjFKBS44yTQA0Aj8qcSR14pOPqaM549KADOeaXOeuKaexFGc9qAHA0Z5poPoaXjvQMXPy80oIzzTQcde9O7CgBwPfBoBpuffmlB6+tAiWM/P07UhOGP1pI87xmhj8xoGBP5U7NR7sDHejcD2oFYkB70oOBTARjpSZBB7UASg+9Lnt69KizzTwcAcUAa+hXy2k5UgcnIJ7V0Go6piAkOORxg1xIOCDnkU8zSMMFyRj16VLSvc0UrItLcF5i5JOTnntV7+HIHGKx0yCCCeK1YzmMHOOKTRN7gTnjNIOBjrSHGSc9aUZxSGRnAPJpygHnNKWB5Kg0gIJ4BH1oHceMdSM0g59ADTSwHQ0ucDkZosBHIoyQvXNJGMNk9fWniNj8xwAfU0EKgJJyfQUgGSEFx1J7YoKiNTvJz6UnmgHhAM9D3oGB8xOT780xiRoz5ZuB6n+gqzDJFG3BJOOM96rFyzAuSB2qexRTOT1GOM0ElkyyEf6s47EjNLEVB+YkZ55FTSMNw2kA+lNkkjC7ZEBI7g0ARSwI7ZWQnPp3pI4wjjdyB1BqNo5GJMQJGeh4FIomXIdSPbqKTKRr4R0DADjjjtSM5ICk5xVW2u1jysinB6VNLICw2jjHXNZNanTF3QkhA4PU1JaONxUnPNUnkBfGeas2gCSbj16+1BT2JrlsA7VJPpWZIi8kx4Oc5qzfTl5CAcDpxUCsVHzHK+/eqiYTd9CsVJ4Jxz3prHHGc+4p8u0nKnjvUeemBkE9KsysIFTGSfwp6gY4OPTFNKHOQQPrTVlAO1hj0I6UxDyvrzx1qrNIEOAx4qdydh2k4qi/LUBclDkgEgEehppKHjbj1INIoYY5yPSl4zkimAnQZFKRuPoaQgnnPWk985NMQZZT2/ClDAjJ5pDnjIzSAn059aAJMkdKaDg80nHSlxnn/ACaAFyKcCOpJxTQQD7UckjA60DJMgjrRnIwaZkA4wKCOeDikA8EDjHJpcDGQOaYD6804EmgB2DmkwR0PI7UZ96QkgZA/GgBck8YpASKMn8KTIOBQMQnJNOBG7nkCkwBxz70wsFoAcSM8Zx2zUbnsOlIZM9+9NLE0CbG98GgnHvRjoetOK+h60xDCM57ULz97qKD8vWjg9DQIQoR0ORTM4Py/rTwSp55oGGxkc0wE5IGTg0Y4HNKVzjH4UgOGCkUwHAjODSgY69KAQT0qQxkD1pDQwgevFICF96dja3IzT1CnoOelAkhhKkc8UDg8A09lw3T9KdgjpjFIdiLcxPPSnoQCM0mRnBH40Y4HcUASgr2IyelOAwo71EIweMnHWneXhRhjQApGWyBg0uQRgjmmjcO4IpTu6nAoABzx0pCAfl6e9L1wV5xTSx78UAMzjjGaepAz39qaQDyGwaUAnAzmiwiQKdo+lCr3NICwGM0o3dScUWHcU4HJ5+tROcn8Kecdev1qMn2xTSAZg5FKAASO9LtJ570AAc96ZLHA5wKTIyR70hPb1pAT2x+NACk+1NPWgn1/Smk5I5oAD19/SmnvQTz/AI0hx/8AWoAaSaAT6dqTgnnrSrjJFACkZNKvHU0Y9uKUdeRxQMkT7w5qccLmq68MMVaGCvIqWOIRjnI6U8Dv2psYyx9BUxB70MoYeOlNJGMU9vaonIHI/KpHa5XuCQpIGaqq/qMGp5iSvWqox6c1aJZKD6Y/GgnjjvTQcA80mRximQPz60oOR1xUeckUrEDpQA4ntxS5wcYxTM89jQSO/FADicn6UhPTjg0hPPU/nSZNAACPpS59DTD1oyRQB0aESPgHkmtuG+bTLXEY5I5J9axbOPMqj3zVrUHwBHz1z1qPIvYW9v3v1AduQc1RcDGMcigGmSE9uaYhpZeMim5U9KQnpkc03uTQIeMA8n8acMUxRnFPyewoGGc0cA9c801gTg54puQBk9c0AWrVgWP5U+Q8YHXvUdqCzHb+FSSD5jmky4lSbJBHNUJOpq/NwDnrVGQfMaaHLQYh759qkFRggH+lSAjmqMhc4NKc8UgBPXmlHX6UAL1NKOKTpTSc9DQA8nJpQcc1GPen5wKAFJpAT6Uwli3BqUEgdiTQAg569KUgChRleTzQc9BQAwDNSADqDim5AGKXOe9ADj65zSgZFNGDx70oPUUABGOtRkelSE/TFNJwOaBMYM5AwKdIccDHIpVxgk9PWopCM45OOlAXIiTknIoAyfakfjgfnT0A70ALjFBPFDYHegEA9OtAAMk08UgHFByBQMGWo8fNT2JqM4HvQA8ioyACaeCCKaQKAG9RQVzilAx2p2M0AaWhqDI5A6dTW6eRkday9Cj/AHbEjGTnFapBJ4rFvU6oaIrT8jmq3AOOcVbnUiPP86pgEDJ6elJA3qK+FFV+vOMc09jk8VETgY70yWyQDNOHf6UxCQKcPuY70DRHIec56DFQMeelSvgcHrURzuz2FBLJowSgAHPvWjoeqrpV3++XfGTyPQ1RhPyj+dMuRhSQOtNq6sSnY9Kh8Y6R5AC2OXxyTVO98WJKcx2ikjgZ5wK4CG5IHytUxnkY4yfwFRyJGnO2dNJ4hZjkW8QPrimJ4glDZZI/Y4rnQk7dEcj6GpFguGOBE+e3ymn7qFeTOhfxTIBgKhPrimf8JRckfKyg9sCsgaTqcoBjsZyD0IQ09fDutP8Ad06c++2i8RamlJ4qvsYFwQfaqUusS3DhriUyH3NRnw1rjMANNmJx3FQ3OhanYRmW7tTEo6k9qE49A1JTPEZRIvDjkEdqtjW704UXUhA9zWRawyXlwsFuu+RuAB3rej8EayQpbahIzjrScknqNJrYrSatcHOZ5CPqahOpyHjzHJ9zVm78MX1moM7AH0A5NNi8OXDrndjPY8Zo9pFbBZ9SoNQkByzMfbNB1BickH86uzaAIMeazAkcAUtt4eSZjvZ0jz1NHtEKzM835bAAwBTftjZwSOa6eHwfpbqS13ISB2q5a+CtInU7ZJTj1NS6yQ3E477Y3TIFKbs4GGFdfL4S0u3cqYpJAOpzTYtD0cHm1+gJpOsib2OPa8YdHAqvLfXEYGwkEjIIr0CTQ9GSEt9mGQOK5PUraIPII1AUdAB0FNTuaRV0YhvLpuTK1MNzc4yZGxipZcgkDFVJZCBtJrRO4pWRHLI80mWYnHSjbgfL0ojTPPU1IBn6d60ML3BRheecU7ORx0FNBBU0jH5cZpAKO9DdaQHjBOTR1PNKwDhQRxmkzge1AOR14p2EBwBx0oGOp/KkxyR1pCVGc80DHE8gZxmmkjgGgnIHHI6Gjrz1/pTsIbnnGD9aUdqKTkmgBCcCg/dz3pDyR70hB6/nRYLkttnzB6GtIn5PrWbbH5/0rQJ+XAOal7mqdkQyfdNVJD1Jq0/TJqrJ3HrQNMqyHkelIMdc96GOWIPGOKQAZ5zVIyk9Q2gcfmfSjHOc8dKUDoc9aCuOTVECY4/Ckx9acfr0pO/egY3H0pMGnEcmlwSOetADQvelIOMU7HfFIQMdckc0ARkc9KQjknj8ae3vTDigBKMfnSkcUu3pxzQKwgHY/pSU/HJpCKAG0tJjjigfWgBfrTh/Omj1NGcc+1AEiH5xSOfmNNBO4YP1p+P1oGNwcHJpMAHjj+hp+O56U3+HOefSgBQQKfxj9TUYBx3pR3xQApOKUMKa+Ocf40gP+NAiTOB70AtnnpTM89fxpcnBNAE6MAcE8ZxWrCQYxz0FYqk8k4rYtCDCOe1SykSNjHIxTA2OCeBT3GeD0qIgZ4B9iKkoC424Cg0qHPJ69qaQAeeKeM8EH8KLhcMelBOelBLLz1po3Hk4zRcBcEDJPHpTCc9KcxOcHOaEAXk9aLjG7duGYde1NJI+bGc06Rs/Mx7cVAdxbigQ4DKkt1z0NT2sgjcnGBj86hVGA5zz0qaFd8wXHHU470AXgPNIIYKPzNB/d43KCc8E9KfIF2gLlAB2FMLQdJJWPpigRWeVyx+YjnIAHFKksjEDeCB2IxTpGhBKxLIx9RzUahi/OQPcUmNFuFFLbmwe/vTsgsQvAqCNQGwpJ+tTQiUNk4A/WoZvB2I2tyspckVctggjJZtoNQyE59QaNg2DJI4o3KbsiN5IhOSvzEnuKjlO8llGB6VKQD0x/hUEjkHBI5qkYNkWckg4pgwD1qRkUgnOaj9wtUSPGMY5NRSIp5PH41IrHHQ02U/KDzRcBrDEfHSqTH5jx7YqSSUgYH1qInPPrTExQcE4PIOKkUhsKcAmogSePWjPJ9fWmIlMe09cgDqKbjPOOaEYgYPXrk0Hg0h3E6fWjOev40Zz16UYyMj/ACaAAd6D1FHT86Bk/e6/SgBeOKTOKUYyPSlYDGQKAGg9utKOBSEEc45NA6c0AOBwARS5z0pmaXJGOKBjuaM+5oJJoBIHJ/GgBw6UDaCST07VGZMnrTckjryKBD3lB4Xr61CcsaaxIP1o3Hgj8adgFGB169qaD6/nSnB5o3joaCRBx0NOzxgHmmbs/WnBgeSKAAE914pp5ORxTieODTcHNA2HJHtSbcjINOGcbTSAYNAgBI4pQCeoFGR6Uucc+tMBuCOR27VIkhzgg5pN4DYI/EU7APv70AKdx6CmgEHI+maPMKcbQR6jtTgwbI4/CgBGLkD5hSB3AwBkd6l8vC7sjPTFMBxwQMetAwABOTT9nuaYUyc5p2ZAOoI9DQAFfLx8xPrTQzD7vWlz/e4oC5PytSsFxVbP3uKecEZJpowMBhx60FVB4ORRYBcAfdPHpTSR/EM0E4pMg0wAKRyOBS5I6DJpu6nAg9qBDlIIwevvSkEfSmggnGBntRgggAkigY4Y7jNRkc88A1IQAAwOaiPXGelAMCSTjtSH60v+cU3d7UyRNxpOT2p2QO3NBIoAacj2phNPLZqMnJoAQmkyCc0pxjrTCcNxQAE89elOj+9nqKjyc0+M88cU+gluTA4HIzQWU9Afxp6ZIxihgB2pFjQcHI7VZU5XBPWqw4arEYJXntUsFuSwOgJDkg5qcvDkkHrVeJEL/N0q0Ng6KPrikykQvtHTOKgcgqTjGanl5weKryHPJpFFabOOOKrgc1PMcjGOahB7E1aM5ARnJx0pCPf/AOtS56c0DkZPNMkQEUZ9KGGDkflSA0AHfk0pNIDkHFLnA5FAAefXNA+tKDkY/WlIFADQOaQj04p/TmkIBOe/pQB01iMzKvcnrWne6WDD5ry4C84xV5fB5tnDRarbS4PrjNWLrQNUntjHDLbsCMcv1rPqU2rWOPYryAc4qFs9ula9z4W1mHIMCMPVHFZ0unX8BxLbsCPfNWTcqnPc0ZB6c0SLKHwUIP0puWA+6cZ64oHccDj2zT/Mx9aiww6jFKCeCaB3JCzHtz2pjbuo5JPSk3D1xRkdjQIv2QwucciiQcFj1NFkAYjzn3ok7nHFSy1oVJmJ6dKoyg5yKuTLjAHFVJhzwTmmgbuiNRznNPA4+tMQEfWpQc9vxqjMUDjPekwwNOJyMCjOOvNAwppHNOJ7GmjrQAo46jNIx456U7OBzUbHnHUUAOQc9KcWGcULwPem5BagCVRxmjPOMUcAUmeST6UABAz1oHAwOaaSSeKcBgc0AKB7jrTjz0/Q03jFHHSgAOepA5pD34yaaTnvinJjcCSAB3NAh5GyPnGSc1WbJc/Wp5WBBwQfpVdiBznpQAyQ9B71IBhfwqEEs273qYdDQAwnPFKDmkb9aB1oAlDcY60EZApgNOzxQMTGOppppc888UhHTnNAhKU8gDFIetBPpQMMj6UoGWABpo689ach+Yc4OaBrc6OxCQW4APLCrnmbhjpVGzIMSkjPFXQB1WsHudS2Iro4UfrVKSZWGMc1bu8hcd6peWzg7QAO5NNIhvUhJPY9fSm9PrmpCoU4BzxUZ4570xJXHDcRz1Hen5wu3PFNXgYB5pWyRSK0SIm785qMnBqRsDioz9+mQyRHI74qcMkkRBPNVjwKbvwpGaZLOh8GW2nzXjrfoJAGAAPTFesWun6JLABBYwgevl15h8P4opr2RpVyN4A4zXr6IqRARoAOwArhryfPZHTBK2pAttZwHatnEFHcKKJbW3ZdywRpx1CCpsknGAKQkA4OMfWsLvuapIithJCMBt49xjFWGuQrBehPpUW8s23AUeuetOBhwdu0kdSDRdg0r7CmcBsZyT0GK5D4hiQ6QZGwATjA711ZkjQglST6AVyXxCuEfSvJ3AN1AzzWtK/Mga02OE8Hhj4ih8tdzZ4BOK9rIkESklQ+ByBXjHgw7PEcRwDxzmvYpbiJSqGQlyOmKrEX5iKauh8kcUiAzxJIR6jrVdrC3lbJgjXjjjpT0ut8gjjG8jrngCp2i/ixgnrXPdmjSW5lv4esWyZnLOeAc9PpVe68LRzRhYLl1+o61tHaMqmCw6iobiUw25d2CEdMnrTU2S4q1zmf7AurSUgMGQDkk0+OCSHJUuB1OB2qO51ho3IM4bJ6E9K1NKv7eeEiSXr1JHFU23uY2u9DLllYqWEhJ7gjpVTcxfJ6+3aujuLaymRjCwJAOSeM1kCwEbkqrBz0yetWmrCcLlSdmNsSTxjiuVu23I+Rk5Iru5NB1Oe2YmNAMcAnBNcHqMNxCzpJEwIPUDit6epS0RhXHys2e3NUiTI49KtXjEHaeveq0YOcnqOK6UtDCbuyQYC80E9McCjk8mg9O3rTMxO1JnPFLyBxTSO5oGGcAUZyRSgdug7UYzVEgTjqeM0YB6UhGR60mDkdqQ9hwJXGOtGQc+tMOfWlJ46UABIHrSbuMj8qCR0zTc46DmiwXHZ9BQeW44pCQetJnnrzTC4oGM4/Gk6j6UZyf60hJ54pgTWxO4AeuavkgLgenNZ1tnePatAnjPrWci0yCVhtzVSTBGasyHOQehqrIRjHXBoRRWYjfx60oNISQ5B/CnDmrRlIOaOTQO3vRimSL1Io6GjmlANAwA4xS445HagDGPenECgBhXGMGmn3zipCMCoyDnHSgWw0jIxkUhGfSnYJ6UmMcGgBMf8A66XBI5FLgg0MM55FADD6Un0pcAGk/nQAhGOKT1pTnHWg5/XmgBCfTtQeuaPWjoPWgB6DPPpUmD/WkjGFzgjPanjpQBGRTMjP6n2qVsY461Ee/wCH4UAAPJwTjPSlHFMyT9KUEE/N+FACnvTT1PNKQMZpCR0HTtQAmce9OB6fyppIpRxjmgCVDkgHkGtWyI8oAHtWQnJAzj3rRsGIfaTSaGi/gHrTQASRTiMdKjx83BqC7D25I70m0dc4xTgSAPUU1jkncp/CgBpbsuTjvTVOMBiTQeMhTge9Ii8nB5HNAEoKgnHJx+VJjDbmOTjpQMAH5hnOc0wlScl859KAGSAk03AH1NSt8wxQSFOAMnHU0AMEMj5LYUY4JOM1NDGyOuMHJ7Gq5aRm27iT2FSKix48xzuH8K9aANVoQFB6E+tMWMDhiOOenSlgCyRg4OMcZOacy4Uhjge1Aiu8hJ2x5A9uKXEyggurD0xzTHjU52sQO5pqqIzyxPoRxSY0ISVbOCB3zVuGQFMhv/rVD8rpjnnrmmwxmFiS2Qak0i7FgbWbLDj60SSryAAaaSu3ljUQdckKST60JDkx4wVBQYPeoXJYkNUoYj/6wqCU4OTzmqRkxpOAQDwaahAyM5pQCx+Xkj1pQi7g24ZHUUwAkDvjPYVWuXYkKM+tWJZAgzgHiqLTMWySSR2oSFexGcj7woAzyRxTsEnLZFISTwOeaoQoGWwOKUoV6nmp4YwEDNjNQzPubGeBQMjPJ4PuaaHPRuTSuMKKTg5x+dAhwkHQjpTgQT1qMKPwp2MgEGgESEY7g0c1ESQuc0Bj2OKQ7kh4HSkGeaZliepxS5YUDJcetNI5pu445PNLnPenYLjulGV7n8Kj5A60AnNAXHlueOlNB9aQnPNN455oEOwCeDigjHJbNNGTTiMdeRQApKkHI+lQHG44qQnH0phye2KBMaM9f0oJ9RS4/OkAyxzwO1MQYOMihRnqaMEnGacVCjrQAmQOvSkJHUHilDAjBGaTAHUcE0AAY8d/egN7UmM9DgU4bQAc0wAHJ9BTutNzjnGRSjB5/SgAHPvinbABkUg68daQEjjPuaAHdAelMAO7K8GnAjuKBgjr3oAcJHGA3NBJc8DFAIGM8gU4AEblApDGgOvIPFOBZuppCxHXmkJIwRnHpTEOz/CfzpAOcgmnDa/QAGmEYbhjQA89gTSAkdORSqcgDgH3pcEZ4wKBhleelAA9qQBT9aQjtk0ABIGOKcGB6AA96bgEYpwVS2MEEelADioAyOtIBzySKd2IA6d6aS3AIH4UgAbQvUmmbhuyRTv4cgfhUJbnnNMT2HMc9KQc8U3d6UmeePzoEOPHrTCc4APbpQSc9fxqM55PT370AP3evFJnOaZnk0gI6flQArHJFISck0hI+lGfegVwJBNOiI3Go+vTipIvvZp9AW5bSiT1oHTilcZGKRp0IgcsM1PGemelV8YPvU8ZJWkLqTxEFumRVkDj044qpGSjg8ZqzuyM4qWUiOQ8cioJDmp2PXioZCfSgdytJgjrVcAhuOlWJOhqBh3FNESGnk0oIPFIR3pelUSAAIPOaaeGzjgU8DrTiMrQBGDjkcUoGRijr1pQKAE4FAHftSkcUAY60ABwRSEUpHHHFJjtQB1H2S7HIZh6c0AXsfIlkz7E1ZF/jnbmnC+U9VouPlZWFzqCAnz5B+JpDc3pyXkY89+aufa0PJUYPFJ50Z6jn2ouLlZnGSZ85GfwppB7qSa0mZGxhQPalAhP3gKLhysyxGZDypGfanG3UcECtE7BwowOtNCIWz+dK47MopYxHlu/annT43+6MDHSr3loOeMihQM59+1Jlq1iJLZLaAqvUioHhkIyF465NaBUSKOxHSoDYncTJMSD0APSpBWM6S1dz0yewpjaeAm6Tr6DtWykQUYX8zUclsxOAM00FjnzYYJO7g9qb9mYfxYPoBW09meuPzNNFix5IGR2qiGjGaMqcEimHdxjJ98dK2DYktkjJ9Ka9ixGAAAfamJmSckdelAHBzWl/Z/fBI7k0CzDcAHPTFArma2emCT9KaFJPPHPetM6fg8HBz3pj2LHgnGfbmgLlFuFx3oXk5xVv7AQeCT9aPsZA5IyPWgZWZgOKbknFWjZMeRik+yPkYxQBXz0xTs8Y71ILKXPAFONjMCSSAKAIl9D1PSl3Kp5/OpFtGDZLZq3bWcaRlpLfzmzxk4FAzLJBBI5yabuyMVZmtgrEkgEn7o6AVXKY9x64oATPbNNfBBGKUjAyKaRxmgRGCQ23A/GpwflwahKnOcdfagb+gHFADyQTmjOD0zTQD3B604UAAJpc59qTPPegkUAGc0ZxRwaXj1oAQnIpKGNIDmgBQeeTThgkUwCnD7wFJjW50WnjMIPY1fUY5qjpw/crV8H2zWL3OtbFW6INUSWPcAegq/c45PQCqGN5JzgU1sZPcawwo/U1H/FU7k42gZFRkEdRTBCoACM5pxyRnFCj5eaV+FwPxpFdCvIAARjmoj9+pWB56nj8qixg4poljmPy5qFh8uakbpUUjALySfYVSIZ1HgKaSPViEyRkEivZYpJnQFkCjrnNeIeCpJ01NhboHc4+8eBXs9s98LRfNjTzMdAeK4K6946qesS0VIHIBz3zUPkxby20k+gOcVCGunchlVB9aljVxJlV2j1J61gzVKyJRGvI2kA9jUIsFWTehAJ5z2FTZYdfmPrTR55JBAxQguxrW8xcFHz7kVxnxDtGhsRM4UljjIrukcg4YEVxPxKu4XsEt1fLg5IHatqPxEtto4jwjG0niCFVznPOOtexm2kQgrgjABBFeS+Awf+EmQgZIFexyXCq4QqSx6ACnX1kTTbS0M+8trry99qAZSegOAKfbNexxBLhS7k8kcgVZebJ8rBRj3FPLbY85wB145NYdDW7e5l3919kwYSdx6nGaqXfm3tt+9DAHp61sC8R/mMPPqRzS/a4JCYyhBPtSvYTb6nE3+mKUAjQgA5LEdadZWl5GMiMmPvniure0giYmWbKnoCOlRSLAQRFKMDqDwKtS0sJpXujDSZhNuVeV7Vp299GqG6nQ5jHA7GrdtaLKCFtUAPV89awvEkotALZOCRzirgk2JKxX1XxdeuXW3kCL04HIrkdQ1eZ0YyNlj6iprhsAnOM1hXcnLHt0rsikjOb0M65kaaUljzjinhQEB7mowCx6fhUhJGPbrWxyPcQ44oG0E980hGcetAHcUABGeBTc8EYpx4BIprZ4+n60AJnPFAJAGKTHelB/A0CFzj5e9Kc5ppzQTkYoGGcc55z0pCecGjg0nJwO9UIDjvSHjoaCCD1pD9aAuLSYzSYOQM0ueelAXAHGTRn070mOfrQcCgCe25bLemRV5j8o61RtcbwR09auE/KBUMtaleQ8VUY8HmrcvQ1TkIPFJFkHV8r1pQeo70wZ3e9SAj0q0ZPVjscUY/lR29qBTJFPNOC8CkHH404Ed6AFA4A70nTgjmgHHPvTScn9aBgTzg0080pyeDQeBnvQIQ5Pag4+lB6e9J70AGcnigj9aXODkDrScZoAa3Wmk048E9fSkoAaRxSH1pSeRz1pCBzz37UAHYnIzS44puOf1pycnBHAOaALCDI/GlPApw4T9ajYk0DGNwD+dRkEHr1qXg9ajIwc/5FAhgPFHUe9HPIoJz1oAUHIx7cU05p3AHSkI/pQAg4pcCjHT+dAOB/SgB64PANXbJ1WQZOM9qog9/UVZtiA6kk0mBsc927dKMUicgEc07B9KlopC5AXkZqNjk5B5p+cHnmmMM9AKCkNyC2AMmlIZBhU5PqaTJRcDknue1NwqAMSznrikA8Qs6/NhfqaRlt4CPMfcfQVEbh8FUXHue1RgANukOSTxigRbjkhOSIcDtk9aaWSQ/NHhR3zSBSELHgenrUeS/BOFHT3oGPZ4IlO1SD655pF8rl9rknvnimiQBsqoY9sjrUrGbYN2AcdhQBcsTvQhSRz3NSuY0O3Bc+uM4qlZSSM+CQAep9KuO6xkhW59RyaBEEvmA4iU89QBUe+aPGRknrkcip90pyVOM9zxTZJPKA3AFj3J6UMaGFwQAwIz3oywGN2RTIy0hBxgfnU6xMDk4xnms3oWhUXcpJBIFJtUAgLjHoc5qeUqUC5wD+FQLEoGVf6800hNjScDgmoHc56VK5IHUc8cVCxI5PTNWTcVCx6YzTvLUAkkk9cDtTQykcZqOUsVwpPvigQySRGO0qVA74pgjUDdgMD6daAzjg5IHcimtMzHaE4HtTGMkxITtO3HY96Il2OGkXpzipf3YAzwR0pwjJBZm49DRcViOV2lOB8o9qj2kLgc4OM08ZYknjHSoZGC5C5NADZCN2KQdMCkCZ5PenDgYpiHADj0oxjgdjSE9MdOpp+MAk96AGYzwe3Sk9Kl4BBPemA5PtQAg607BJOTxSY4yRilOOtADTy2MU7oBS5HYc0dcUANOKQHHvS5FNOKBgTk8flS4AHFIBnnPFBJBOKYgwxPHFG5xkGm5JPOfwoBz25pBcM+uKAQetNx83tTsDtQAoYAjvTTknIGKMAUhOcAUBcADS8DqM0hBFJuJ7UCFwCcgc0ozj1+tNySeeKcTxxQMQr0OKMAYIH4UuTxmjOKYho4BxSjjqOD3FLjNBx65FMAyQeOh70pxjk/jSe4pOuPWgQp5oUDHpTTkHrnmjJ6lcUDJB64JFGAD6EdB60qyYAB4zSnHakAobPBXmgA5welN4I96cpX+KmMQpg5U0oKnk9adwM8U3BB3AcUAKSG+opfMOMMDSBQRkDBpQcjB5xSAAoYcHmmlD2OT3pDgNlSRx3oJYDOMYoAUYxgnnNSxj3zUagN16+9SAbQcGgAc49TTCR6mlLkcYFMySM+9ADiQFqA9TkVK5ABqHNMTGnOeOabuPTmnNyaYSRzQIcfc8d6YfSjrn2GaD+lACNgYyeaTIJ60uMUhOaAGmilIpO5oAM4/Cnwn5qjp8ON2Kb2Ety4p6U8jKZ702MMSABk+1TGGQqQBz2qGzUrEZPWpoxhfpTRa3G4KU6981PHbSgYYYOaLk21GkZYEc1ZBBU+lV5InUHCEmlgdsEMCPqKRRIRjPOahkJqcnPOahkADEZzQNFaQcHNQnG3j8ankOV54qsTjK4qkTIAMr+NBHzdOBSKQGI5peR0OaZAAfrTgTjkdaAOo7CjigBjDDHAoAwfrUpwVJHWmEAnFAC9R6e9Jgn86UDPX8qDjdQAEEcU0jjjOafwevHvScDjmgDZM+OjZz6Uv2nHAqiDk47ijJz6VNjW5f+19z+VL9rA6mqO/HuaaWJxRYOY0hdng9aPtIJyTWcHPrS7zniiw7miLnB5NOFyTyD0NZZkbOc0+OU8GiwmzTEzHv15p4uCBnJHtWeJCeM8djmlErDnOaBWuaaXZHGMn3pjXpyeOBVHzTnOeevFM84gnPp0pDsjUS+6Zp/8AaC9CMGskXAGCBx0pftIIwQB9aTZSSNM3ytxmnx3aD5jzj1rI81TyOKeJgOMZp3E0ahvIi3Qk+/alNyjYOB+NZRmBOc4p8c2R1wBTuTZGp5kbdcYPYUpMI+6QD71nrOo46560jTrkc80XHZMvkKMEYNKBGcHINZ3mnsce4pwmPQtj6d6LicS6UQ+mKa0MfU4P0qmZiD8p/WgTnA+bkdadyeUsiJTwoxmkMKj5SRkVD9oc9D+VAnbHPX1phYkeLBGDThbFx1/OoRMc/NUy3GBSHYcLYL1AJpWVtuFXFNFzk5B5HvQbofQmmFmQtA7NkqM/SopLSQ9U4+lWxdHPGKcLrHXpj1oJszNaxYE5B6+lMayY/wAP44rVa5Vj0HPWhbiNRtOKAszGNi2T8vNMa0YdsVu+ZG3TGaeDb9wD9aVx8pzptWHr+VH2dh0Gc+1dHttyPuim+TbtkYAouNIwRGwGNoJz1xTwiDhos962/ssJ6Adeppw0+3wcMM0rj5UZAtYHGTHjIpkllH1CgAVsNaKh4OaiMAJwWGKV2W4pGKbaJjjBz7UfYo/4VNawESHHl5xxmnCSI/8ALMii7Ia1Mr+zlI4BH1NB0s5BDc+lbAkhPBTNOMkYX5I+e2aTbGkhltEYoAAenWrMRwD3NNiI2/OOfbpUiSxJnOc1G5smkitNy5JGR3qs5BbCjA9KtzvFIDtbAqsqoG5bPNUiG9RpUZpjL2xmrXlx4yHGahYYYjOfSgLkO3AzmgnAJ65qQgFahkIHB496BoYeMnOD2FNCSSNgKMetKAZpAozknFaCWhjAwxoJZTFuAPnPPpTZIUCnawz9KuyQOOgzmoDbt6Yz1p3FYveDpl03VnluHCxnnJ7163beJtGlhUm9jU9wTXihjwdpB4pMENhSc/WsZ01N3ZpCaSsz3I6tpcxyl/Dkf7QpftEJI238JB4HzDivElSXtIRnrTDNcRtxKcjpzWbw67mvtEj3uNkKgb0I9QRzT9qjkOfoDXgy6pfxDieTA9GNSjxFqkbDFzIMc/eNH1fzE5o9x2MzY5A9PWuJ+JMMcVgjKACxweK49fG+tooAvZBj1NVL/Xr3VmBvppJFHQdqqnRcXcmVVW0L/gIMfFMYXrjnFeyzBjxGQD6mvDdF1pdCvzewRhnxjDdK6uP4qXJHz2UJ+hIpVaTk7oISVtz0UKo+9kkdSB1qJ0nZsRMEUdSwya4mL4px5Hm2I/Bqtx/E/TiQHs5R7gg1n7CRpzHUq06MfNXeoHVF61HFcyTzEJatGAerDGaxo/iRojD5lnUnttqwnjzQJDg3TJ9VNT7GS6BzGpNPbof30RZh225qJ7qzKj/RmJ7KF5NQxeLvD8hwuoRk+pBFTHxDo0oxHqUCM3Q7hkfnS9m10C/kSW087Ej7H9niAyCx5P4VxXiKf7RqDsSD2GK6m71PTIbaRzqyO5HA80Hn2Arhb25jmkZ1mQk9wRWtOLT1Q21Yy7ogKR/kVz96V80DNbtxllJ3An61zN1IWnyQcZwK64o5qjBSAeR1oJ5yelNB+XI6+1OBzwTVWMBMgUoOeB9aCuORz7Gm9M5/GgBOfc+9Az6nNOxkFSeKTGRwenFADSCM88YpOvanZ4600nNADt2MDHFISpOOlIDnignt0pgLg/hTRwe9LnA60uRtGR0pgNxnmkPFPyPzpCAaAGAZ5HWlxnNBBxmg+x6etACEU0jI9Kec+v50hORg0CJrQfN1/wDr1bYfKKqWwOeKuODt+92rNmkStKcqRVJzk8Cr0g4IqjICGOKaBkAHz9cDtTwTnApnAI70/wBMe9WQ9xw5JP0FOHHHao15BPbNSD8aBC5xRnJppJIx6U5eOSKADp16dqSjOfwpDQADkE0AYBzSgY69CcYpP0oAXHHPFBHGPWjANAB/HNAMaRg9TRg071P5Uh6cdaAEIIHrmo85B74qQ9MelMIwDzQA3se1HPPQ0ceuaafyx6UAHUn6VNCDtzjviocZHWrMAytAD2OBxURPOR1xUr4GaiyOtACEeh+v1pjHtx7U5yMfWosZoADnNAHTNHSnfSgBRzSEE/570o6cU3JoAQ9qOD060hB70v40AKOnBwR3qaNuAQefWoByc+lSoO+efTtSYI2rY5iHOSKn6AetU9PbKHHrV1yOuKRS1G7QcknAprGNQQOWxxmlbJX6VECRnK81JQ0ZI5PJ9elDFgMGQD2HegDcDzSrb4OWwOPzoAjK8nDA49Kekccf7xiCccD0pCw5SKMDPU+lNJjhB3He3tQA+Rh96RiAOgqEyGUnAIA4FRMZZ33dvT0qZY8KAewzQAsREZLnBI5ApQ7yMXPTqKHHOM9Kd5jIoVcD2oAdZgGbByATjNXyUhJCIWPrVBJT5yjAPPOK0NrAbtwUelArFcu5YlsZPQDtUEksoYjyww9xwKtGRR90AH19ahkuCGALDFJjHwklcvwT2HGKfIVxtJOO3NQyIGYbQR9O9ShQEzjP1qbFJhGN+VOR2zTnhKD5WBHrUSFpGB2kAe2KfI2B0NMT1IyVIwx57Ad6jPLYJyPajgnLDpSggjanHqaoQ9ViQZVs+xqvPMwYhcY6cU6Q+XyT25qDKE9SD296AGgFyQDx3qXKxg4OSKb8oB5yfSmsSAWbg9hQAgkaV9xXA6Zpssh6Fs9gKQszjHQdeKAgbqcYpgRfNjAPWkHHB5NPY44Tp05pVCrktnJHAoEIFGOvJ7UnCn1NOYk4HT1oCZHT/wDVQA3jnHU8VNHk4BGaj244x09KkU4YcmgBXUHkqAR2phjPapsgqS2KjDjAAb8KEMjwcncTgU0Es2O3tSuxI2gck0ijAz60yRzDCgDqKaM7uc4oJz3/ABpCTjHamMU4ppwOaAc0Y96QChh6ZoPPagDnNKT6daBDCQPamjjnNKwOc0gGfrQCF4NIcgcc0oBANABNADQSetJipMDbz1phBBxmgLCYI6Hil460DOTmkIBoELnNAB/AmgDApQBnBpgBGaBgcHtTlAGe9IR7cUh2EJ59qAB6UoGDjrRimIaeM0HnpRwTn0ppJH+elABkg9f0pQT3z1pRzyQKMjp3FMQoznjkUoGe+KQPg80/IPI6+1BSG4UNyTinFAfunPoaDgckdaVODj8qQWEAdOCwx2p5U7Qc01wTSqxHU5FAgHQ5NA29DQQoO4UA7qAAkZwenagHjBPP8qCBnmmqecZ5pIY4YJ6808AjvkUwAbuRg1IT+FMBrUgAJ570v40o/lQIilAA4qI8delPkPzj3qItn8KYMYTng9KD+ftQcH1oAwe9AgHPt60H26UYA5NKOn60AMP1pOgPepSueQeM03yycHNAEZPAoznmneW2fSl8liOKAIz/AJxU8KEfMQR9R1p8Fsd/JzjpU43H5SeKGwSJLcIB8zEd+KnIVl+WU57VD9mYY5/CnCNl54OPSpaNErjC8qvtO8+4qePzZOCxUDue9NJkK9CTTcyAYOc0aBZlgxz84nx+FRkTLyz5HpimCRyeSaDIe4IosFmP3oeGbB9KjlUj3zzmoyvmOckinhmjyG5A71IJleQcdM4quetXZEV0yDx1xVMgh+eapCkMIwfUU8HdjmgjsRxSAe+DVECjHrzTSTkAmlIZcYJHrUZLEnv60ATAgDJbFJlGPGc1GFbJzzUirj6UAOHqRzSEc5p2PWlI6d6AGgUHoRilIwaQigDvbvw7a20e5YeQOprjrslLmRAAMele26/p2nW1kXySQM4JrxbVHWTVZ2jHyZ4rKk76mklZlRpD2pvmseq5oIx19KZ0GfStSB/nH0pRMOmD9ajIB5BwaaAc5NAXJ/OBI+XilEoxwKhBoHH50DuWROB3xThOv94elVMZHWkx+NSFzZtLYXQJMmB6jrUklnGuArlj16UaLhLck8kgnntVtpgWIKgfSpd7laGU8ZQ4PIBzxUROOOvuau3ABBAyO+azJwwYnJGKaQXsTCTAzTvMXris4yyA/e+lKJpPWnYVzR3JSB8kVRE74PIpwnbI6UWHzFwnPOSOe1J5hB5Oaq/aGBwRnJ/KgXAyMqc00g5i6JTjaDgmkMj9zVYXC5GRQbhfelYOYshiMYJ5oZ2JGT71WE69jThMMYzRYLllJiDz+NOE2ee1VfMB5zn8aQvnoaLBctiUZ5zT/OJFUdxyPmp6uAM0WC5cEhwMH8aa0hzwfeq3mdO+O4pPMJOM0rDuWhIenYdad5vXPT0qmJCCRmnCYHqaYtC2JMNyeMd6PMBHWqvnZ9KTf796RWhcWXHelMhJzmqZk4604S80gVi2JSeOuO1PEpIyTj8aqeYAMg80CQHkGgpJFzzG67uPrT0mYZIbk+9UDNjGaUSe/NGpasjRFwT/ABE05W+Xnk1nCUeuKlE4Kg0WE2mWiQDwOD2pwUEcdapi7GeUNOF4gHOQc0GbLaAA9BmpODz2qmL6IdD19qcL63zzKAPelYZeGAMVFIQBx3qP7XC3KyAj2qOS4jPIcH2pJDuI5B7U0AYA9etBkTGdwpu5TzuH51diL6jyuMc0gGOtNEg+tPDAikO4m00eXnHQ/WnDpmgmgYRoIzlAM+uKnFxKO4P4VCCc5zTs4OaVgJDdygAFQc+1Ne5PA2DimkqcetNIU9aAFMpfAEYyaAq7uRnPNNJ2jJ4A96bvHZhTEkicBTxnGeKcLZCeo4qqJMHrnNKZjnk4oNVaxZa1U/xA0w2CnGWqE3JA65oW5c45IFFyWkyQ6aB8x5pBakjjjHbFKLmT1p32phjuaq5m4DTYhVLN8x7CqrWj8/KRjtV0X2PvAUfbV3Z4FUmiGmikLOU/wmlFpKo6VoLqEYG0rk+op6XcBOWwKehPvGYYJM9CePSmmCX0IrZFzAOV4FL9ptj1xzRZDvIxSsqrgfnUZMvPJH4VvYtid24UNDbuMjGaXKg5pHPEyHksTx+VIXfIAJBxmt02kTnGBR/Z8BA3LzRyoTk+phec4GCSBTDICMlcknk1uPpluF5bnPSoTpsRJwcfTvTshNtmRley8+1Nzg9Me9bJ0YHJBHvimnRpDkjIxwM0WFzGSWOcdvpTCx5AHStQ6LcDACnPtTW0icdUwfQUWDmRmFyKaSxOOcelXjp04Y/uz7nFRmwkH3kIHc4o5R8yKgJ65FA3HtVg2rn+E0iwMMYXg8fjRYLohCnrgmgCQ9FJ9hVkQtwpwD701kaLhTlvWlYd0Q4cDmNufamkkDO0/lUpknwCXPWmB5BzuJ980WC4zzB7g0obinmWQjDEflTVUsQcflRYLhnPFJnHFPEORjFIYmxkDgcUBcbmk6deKf5TDqPpUkNm85wGxz3FLYrcls4yUzkEfyqZkOeT7damhtfssQXO5j1PamEZ9vaob1KS0IJFJ65qnOADx3q7IRkkE5quYGkyAOB1JppgUCDknnjtSKcgjnHbNWJraRQCASSe3aoRG44Kn61ZLHKOPcUE470YIXPOelMzliDkH6UEjwMmnY7A0wHHFJyQAOOetADic9KBxSdO+eKUUAOPB4P40gI9c0ADv3pe+R3oAUZA6UHHWjmg+1ACYFNJx9KeelMagBOuR6UwnOaecUwkfnQAn44puOtL6+lBGc8d6AEwT04zVyMYX0qqi7m9quAYUZoAjkznOeKi4LDPrzUkhAzioyOpBoAY/X6Ug780jdaQe350AOI70nG3FGT/AEoNADwcCmkjOcUinsaUCgBAM0vajgd6M5P60WAQd6ehHT3plOGDgGgDTsHAlxnA9PWtByCOD0rHtSFkUk8Z61qHGAe9Sxpg4OBk4NN3kZyM04jP+NMZQP4iKRQgd89AM+3SkkMZwDIc9wKCF6NIT7ikEUQBO4Y6n1pARs6gYiJGepNRrGoOcliO5pzSR/wxk+5oMmVCgYH60xArMz7QOB1IqZR1J6CiNAqbm+UeneoJZTK2I8ge3ekUh6tuYkcDtT8AZJ5PpTREEQM5xx0zTl+ZcBTgj86BDogDJkDBHcVeVC6jMgwP1qiY5WXHCg9BnFWLeNlhIaQNjpigB0yIOEySajjtLcnLOd3XB9afGCWPOOOSaVoQfmMvHU0mNIljjZRtUE8dMUAZYhs8cdKIp/LXZG2QOuKQMGyRn3BNTcodvQH5Wznt6VWkYluBTZFcNmMHryKPmbPr6VSRLY04GcAk/wAqArlSwYAjsaD5qE5XjtioZp9vyn8cUwI2LlyGII9RTeAevGOKY0wU5A4NOJDAMppiJFyecgU0lc7XJJ+lRggHPWniYgEeXnjrQAZVQV29OQTTCrH5tp/CpUKsPmBBpS6gZBJHoKAsRrGxUkjHagJznOPrSGUlshcA+tMYs2QGx9KAJyFAG5hk+h5pvmgHO3J7VBtweOT1pcMeTxQCZMZMk4GM0gfGKYAAuN2TQBjqQc0wHk5GM8fzpAM5wuc0qhd3BB7/AFp5YZ6YPbFIYzbsPI5NMY5GQfwp5JI7+1RhSCc00IQ8Z96AM04AE5PT0pDgdKBDRwemaULmlCk07GM560ANICjmkB64pW56npSKOuPTvQA05yeaUY7mggjHGRSBOgOcUCFJ9hikHPGMUuMdOaDwfegY0g0hB5p1HP4UANHPXrmlA/LvS8CkBB7mgQYxxSDHSl7D60Dg565pgKMAZpMkn2oHB7UnRuKAAcUvbtilI7mm4BYCkABSSeMimyDpjFTjgcdqiP3s0xsjBYHkdaDkNnHU047iM+lCHK5PGKYgA55zz1pQMDjjHalDADDGjOPU896AFG5hjkn0pyleFIwR1pgbJzgg0pJbgr9KQE/ysDjr61EBhsfzpoDIfvHHpUhjJXdnI9RQAYUdRxSYQn3oTnhulKyAfMp4oGJgE4GcUgBHSlznBBpSB1zTEAJPBpxOOOaRcHNOPB9aQxnIYcZFSjBXGOKaCMck04lQhC/nQBEbfLEqRjNILYngsPzoLn1o3HHWmQ0KbEj+IH0ANH2FhyCDn3pu8jgE0CRhwCRQFhxsXIHQge9J9ikAPyEilWVh0Y08XMv944+tMLEQtXycIQPegWz4GV61KLmT+8fenCduPmoDUhFu2MFSKQQt6e1WDOc4600SA9sCkFhYY23kYp00flMGx06VJbybn649Kdf5AGTzUvctEImyB6mnCTnpz2qAdjuxTwOchs0M0jsTeZnoORTWkOMd6byOh/CkJweSBSuW0PEoA5H41KskZwWX8fSqhIOeKQP2qkZMlAAlLAdadIOx5FNj5wc0Me/vSe4kiB+DkdKgYZOe3ep5O9V+aEKQEgCl4PA703jPNA7VRIrA7MdRmmgEc9KcTlTQBjFACjinZ4FIcfhRgGgBaOnSgcjAo4NABn1FITnleacaaRjpQB7r4pHl2ZwRjHc14ndc3kzL0ya9m8Y3BhsJGdCMKeorxiQ72d/UnisKHwm9XchOTTCOmc1KcGmkc1uYsZnHajNKc4oxjkigQmO9Gc8UuD0oH0oAKQjuDTiOaMUDNnSuLcA98mpJDlzzgVDYMfs47DH41KwI6c59ai2pVyOTkEnNUZxntwKuSEjg96qTgbcg96a3E9jOYHdz2zQATTiOcdaMVQhACBjFGMUuPSgD15oADwRTR1NPIGOlNwRQAuO/ekpR7mkoAXNGD1BoHOaB3zQAZJpwPBHSmg8UAgmgB2c4wcUu4k8GmjP5UnNAXHiRuxo3Mcc00UooC48ORgE596BIwFRmjOOPWgB5kal8xqiJPSgE8HtQF2SiUigzHI5qLkmkYHJ57UBdkwuAOM077QAetVCDxzSDpnFKyC7LnnA8bqcJhnhqo4x7UvYZNFh3ZfE2QASKcJiBgGs8A5HJp4JJIBoaKUi8Jju65p4mX2/GqsccjHgE8dKcYZUQsRgDsamwcxZ8wHsKhlVZCqgYwagMjcelPjdjKoPQmlaw73Okgtrc2qjyxkjrUgtbaNS3lgmktmIhXpTpCCOTzU9TSysUJwhcnYMdgKgEQJPAFTSn5+M0wEdh9aoz6kLQEfdYjioyJkAw5wKuqB39KYUDEjtmkmVYpiadf4uKQXs4HzAe3FTyRVA8RxkDgU0Jj11CQHkA1INQZjjbgVSIwaACWxnimCZf+34JynftQL5SRlSMVTaNgetROxXHpSC6Lstx5mMZxSLIAB2zxVES08SEkAde1AXRfSQbsE4FLJNDwACT6ntUUVpfSEmOBz7+1D214v37WQHPJxSC4eYcYz06GgSkcg1EIrggn7NLgd9hph3qfmicD1INF0x8xb88gcnilM2QORmqRk5wTgDrmkEo7sPwp2G5Jlwy56mkMgzj9aqiT3FOLjscCgLpljzRThICMelVd/YHmgvg+vrTuwsi2JQO9KZB2PNU/MxgDgUF89DRqFky6szY4Y/TNKJmU5Ehz7mqXmY70nmHqOaLktI0BcyDBDnJ96cLqQNkuT9az1kxnmgSHoSadw5UzS+0kg5py3e3+GsszMOh/Kg3DAZPOaaZLibY1JgQCABT11jH3lBHasEXLAdh604XGOnQdaaZPKjoE1hAclRk+lSDVYWHzLk/rXN/alPTHHpQJ1IBH86fMLlR0o1CAnGOnXNBubeQ84IPt2rnRMp/iOT1FPEyk53EUcwuVHQiS0CnOOvcVFMlq4wpUH1FYgmGDhuO1NEzZ+/x6UcwuVGytnEw4IH1pTp1ucZPJrIFxJnh+O3NOS5lH8R/Oi4cppNpEByc4J6DtUZ0KI4IYge3Sqgu5hzkkfWnDUJR1JAoug5CY6AuCRIAaibSHQ/KSaeNSlPqfxp66g7jH8+1DaGotEP2OZAAsWQOp9aabFh1UgnqO1W/t8gGKabvcTk8mk2iktSobUdNvNSxxmNhnjHpUnmIBkHmgMpOamxaHlmfACcVFIqIMsME9qeJMHhjinLIhxkAk+vapaHqVxDuwSmAe5HNNk2Bdqjr3qxI+4YzxmmhAeOtFgsUSGI44OO9VmjJJycZrZFvEcginNYw43KenaqSsDuzBaIDjDHuTTDEd33elb409XHXH4UxtKzkA496pGLVjFWIEDj8aDGnbINaZ0yQN0z9DTTp8vQRk/SnYVzL8nJxwB2p32YY5OSPStEaZOMkocd+OlRm2aNtpBGT+dFguUvJGe/H60hi9zV7yDngYHvTDAw5NICn5ZAPOTS+SSudwqz5LE4IP5UCI4wRj6UAU/Kc9hSGNwORnJq4Izk5GaXywU5zQMoeW3PBHrTTGwOCDj6VdaPg889KYQwOOooEUirDjHH0pMHpg1cIPp9KUJ8oJFAXKecKDk8VILj5cMMirO1ABlR+VRkR/wB0UDuRFlYfL603OQfWpQkefu07yl3CgTKjDHNNFXDbq38RqM2wHO44oAgOR0NN5qz9kP8AeFIbOTrkUBYhA4NBFT/ZpAcHGKQ28vYAnHNAyHAoqTyZBn5TxSeXJ2U4+lADKAQO9O8th/CaaBnqP0oAnibBBzyD0rYiJkiDdgKxIzj2x0rWtG3QjJ5A6DtSaGTqQThuPemyIDkhgT6GlOTxTSB1weO9SMjAK9Uz603ypJGB24A5yaeGkA+VgPTNMIkY/MxI9qB2GyMITjIJpI97scKAeuaDbtndtz7k0BSOsgHsKAHNGTjzHGB70KQBgCkWMschSSeaV3SIEYyx6YoBajkGXG5cjt6VK84Xk8ADp0psDHaWcjJGcdqYRNNLkriMd8c5pDHgm4w5OEHY1PDuyVAGPQHpUYSQfMxCADGSaQTKW2hgBnqDz+NAE7KxBIyM9qrhpC5UI2M88cVbDkID1PY5qMzOW2sSQOuKQAiGPJ2nnniliEkjEsNqj1qdAsabtxOexprSqVI6ZFIqw2QRuMK5DDqRUXkyHO2TJ9xTSyBiRnPtTo5GJz5mceoosIYzTRjAG41UkRpznaUfHQ9DVq7mlGCCAB3B5qr9rQ8SyFj9OlUhMiMMgTYQOB1ojCqh456GrayQyLtLEZ71C1vt5U5FFxEHzKeCMGnc8MZMY4ppQA80HA4HNUIlJDKAWJP86aoI6d/Wm7jgbQP8KcCT3xSsO4OuMbmxUfA6DPvUhQdck1ETjgcUAOB9MCgkkckfQVGC3Un2pxUjvxQCEyBS5BpAueccUoGO3FMAGQQB1BqRXboeKbnn2pRywHrSHYUkkZ3YpCT0704nHTpQdoIoCw3r1FIcDighSetBH50xCxkEck/hTgCW46H1poI78fhSZy+B60gBgw4yODQBgcmlIJGTTDk9OlMQ7cSMdKDk8A0DlcEc0oBx0FADAMNSEHPFPI6jHWmhT1ByO9AAFBHvS4IHIxTsEdD70FwR81AyMH1FBwKcQCDUYXjBoEAx0oAxSjPpQTigAXB4btSnG7IGMHpilAGRgUOCSMUABOQBQowc5xQB09qcARmgAJAHNRHljTnJNIOecZNMQ0jPTp70mMMOKcDnNIRk0wEIyeKVTzg8Gk6EA96cEJ5Az+NAC9Dkc07IPOKaF9D+FOTcBwM4/WgBQgPB4pQSh2g8UAg9eD70pGRnNSMPlI5B5oIA4znNIrcYIxS4B6UAMAwSOxpSGByORTjjB9aRGI4IouAo5HTk0uDnHNH+7xShj0zTAQ5zz0psjY6VJkd+lQzHrQBF5nvQJKjzngdaAelMXUlD8+lGTnpmoSfm78Uqu2cj86BEu75sbcUu/ggjBNRB2HQ80B23c4ouBMH7YPFHmDr+FRh+x/Ol3L2FAyTeMZPWl35A5qM4JpCcEE0ATxybXznGSOKlupC4BJ5qnvG44PPanyMwUKT0qWNDg2R70vTGDUcZyBxTyMnj8qY7jgxz15pSSe9N2sOcHFJk1I7sdzkelB9D3ppY9KQEluTTQmy3GMKAee1JIMEipIuUGajYZyfek9xoryVCRU0vHeoiRk00SxABRgZox7UhIAOfyqiRe3bmkx3pg5bJqQH25oAB6U4DtTc8n2p2M+1ACjpRQOKUgECgBAOfWg0uAeRxTTkUAevePdQEllIoGBjFeUgfIOPevRfH8xEDAKFBOMV550UfSopq0S5O7IiPm6cUw81K3pnFMIGaskjPSlGRwTTiOaMZoAbxmkPWnEdKYR81ABSmjJ6dvpSjgjigDVtCRbjAqYj5evbNMhGLZfXFKSdp9aQ2Qye/TFVJjxirUhwcjvzVOYjJpIHsViOfrQQOeKcAD3x6UYHf1qiRoGOMUY596XoeBTiBySKQxmO1JgZ5p1IQKYuo33Ao/nSkd8/hSZxQAAenHrQOOOTQDRjJ54oATucUDHHrS45pCMUDFBzxS4xQOCD2pSOnpigBuQKUdM0n8NHfigQEjJNByQD3xS49qTnigAA7Z5ApQRtGOwpMDtQAAMenSgY7PH86aSDxQ3Wk4we1AhpwKMflRweMUCgBCccGkzyKG4OPWmg4oFccCQBTkfB+X86j6079KAuWorySM5XApzXksylWI54qmDzUoOcY69qCrk8cTSttTkkdKlFpcQuGaMkA5yBUmklhd4RQxI6Gu1tNOvLmIHykAx3rNuzsVFXMSBz5S46nr7UspIAwealuomgu5ImwCvUCoXKnHtSsarYrPyff3qMt6DpU0hH41CBg4phYepGM/lQDzimjGOe1PQAnIpABXI6d6ilBIx2qcnHBqFsbjk0CZUdOTgc1GqkP06VcK4YsOTVcg7yxPNUiGMcHANV5gS1WyMgc1HcRZj3d+tUSymCMnPTtTgcOo7EgU3GBupwOWyvXND2Etz0nQtMgNukk8pUHHGccV0kC6bDgrGH92Ga8/wDD0ySRo0jM4AxjPANaeoasumqpVWcE8jPAFc0k27I3i0lsdwdVsivlmGMD2QYqvc3OlomxbSGRz1+UYFczDqJmgEka5BH4046gwA8m23P3Y8jFJJluS6o0ja6fdKQ2mQ47krVObwtp1wARawqPbg03+07p+siRgdeOKik1IuuTPuA67Ryfyq7MhuI5/B3h0qDM4iPcBqrTeEPCuMLdzA9trZpgZZmMnlsPTeMU+MRq2Fg3+/aqSa6ktrsZ83g3Tzza3suM8EjNVJPBc+T5d4p+oro45XGF8rAqdWYj0xVXZnY49/B2pqPlmiIHrkVXbwxqsef3aMPY127zBGAd8k9ADk00TkthA4HuOKLsdmcG+h6qMg2hP0NQnTNQjyDZS4HcCvQ3kycNnPtSC6Cnb5ZY+oFF2Gvc84MNwn3raUD3U0xmcZ3I4HuDXpRkklHyxAYHQioZI5WGGRB6nAouPU848xehOAex4pwIPKn8M13s2n2rr89tG59wK4/VrZYL0qq7ARwB0pp3C76lA9QM5oyfwpjHbgDpTfMPoKsVx+TmjeQOR1P5UwSUu/PU8EfnQLQXcR3Ip4kJ4zioiw4znpS5Gc7jjvQBJ5jZwaDMw9Tn9KZuX1P1pNwzzQBIJW7NThIRyDUXy5680c9qBFgTuB1Jo89ic+tQZOOetAJOOelA7ltZWJ4PPpU4mCDJ/Ss8EgcEjBpwfoTzUspF/wC0rgbRn1JpDOO3Jqj5vGAcCnbwOOaQKxb84/X19qcs3ckkVSEgApyynge1BV0XjKD7UvnHPB5ql5mPalMwGAOtKxSaLvmEck0vnEdDVETHijzsYweKLF+6XxMe55pfObGMnNUTORznrTfPxnrRqF0aAvJQw+Y4Bp/9oSYxyee9Znn4xg/nQbggdc1SbM2kaq6gRg8cetSjVSMYABrFFyCeefWnC4Uemad2Q0ja/tRiMEAA9ajN3DIw3AE4zx3rJ+0qTjHIoE6MBwRxTuyWkbAltzwwH4UFrQrwCPSskTRnnceaVZFIyGJ7YouLlLmU3H0pwMZPQAVT8wAj5ulHmddrUXFYubYicAUhhUnIx9KqbyejcfWlEjdiaLlWLDQKOoBpht1POBj2qPzWGO5pRMwOTn6U7k2FNsv8PSgW2eO9KJ+eaVLnY2cc+tIXKA015OBk/hTW0aQYOD14q0mplemPennVGJywB9qasFmZx0qUHAUk+tNGnzg/cP5VrDUweNo+lL/aMZ6jAp6CszIFuw6rjFJ5J9s1ozSpIwIxUZCn06UmUUPJ77acI27j0q3twwAIowpHPFK4WKDRNgnvQY2H61eEanvQYRg8jmgDPCEDp704Bu3Srgh3HIpzWwUZJFAFARn17GgQg/w/pV3YPSgIwHSgGUxbqByoz9Kng+ViNvFO8tiO+c0BDHz3NSxoeOuRQwbaWyB6HFIjODwvHvQ0jEbQPrSGiEg9Swz9KjO0D730AqQggE7ufT0qLOGIC/U0BcaASfvNingKoBIyf504AAH3oAIJ3DA9fSgBDM+MIoU9zUawyN8xBJJ5JqQ4z7etPhLdSxAzQMfFCRy3QDmmTXMwYIhAUdzRPNlQqnFRqEChmOTSHYVo3lUEyqM9c03ylhUKpDse9KC0jZKnb7/0pDNGpxEDkdyKALke6NB5jKDjge1KFEnJkKgHk1VVSVMrnA9ScU8SKY90kgwPTvQwLEk8Sgqjk9s0yMjPzZxVbZvIYDAHf1FOZynPUdjQFyxIVXnbx61C0wwQFIpvnKFxuJB9aiknIGCBjFANkTXTbyuBjvmhZo2ODAufUUyQKxyeCRx6VHGQGwx5FWSy6DHwNuPSpDgruHJ9KrBhkEnNSxnrkcVDGgkXeu4YzUOOmBVgmLpkjNRkqPuimmDIhuBHIHtRlc53E0NtzknOfSgDsFz7mqFcUHIAVc89TSlRjk80DOfmkUYOMClJQ8ZyaQICgH8QzUTMMgAE+pNPII6CmYA9SfegYoJx1GKCckntSjBxQBk9evNIYA46daXJzSE4JWgY9ecUgJBggg0m1RyOee9MBOR81SAjGM0AG1ScgU0qRg0v3SAO9OyDwTRcQwn5elNUkMCDmnc5ximHIPPSmA8MAPmHFMYrnrnPagOCCCaMD0yKBig+lKAT3po9QefSlDHcP1pkj1UDrSsFGMUFsjAHSm89xSGGcdqRhnn1pTyKUkY5oGNOR6Uwk55pSSGozk0EjCPwpO/XtTyOcdaaBzTEOGOPrQSAvXmmjAPHelJA460wHIKccAHJOaYCVPc8U4nqcUhjCOeOlAJFKATyOmKAMnH5UxDccmkxg1IeopDj0pgREAnntT1yRj0pCM0q8P8AhSAcBg/1oyRyPzpx5HFJz0oGLGN/WnbCDuHTHSmodrfWnA4Iz0pANJw4OPzpw65z1obG7I6UoVSuTxTENIxQpAPNKV9DmmHcDyOKQxwHzHHSlxg5xzSjHUU49KAGk4xUD4LEVKw2qTUA5OaAYhRc0GMZ4oxzyaAaokQxqfXNMKAcCpCSMVExHJJoGLjHrSHABppkxxikL+2KBMeMHjNHIOBTM+9KG96AHgkd+tBfjk0hwR1pp9M0AKG5FSSPlRmoc8UoJIxmgEyxG/yhQKlU4PIqoHxx6VZRyR7VLKRN5zH5cDHTpTnVQMkflUKcsO4qdhkY7daQ0VnwD1poPf8ASlkADHkfT0pu3P3TimgaNCFgY/emsM5/Oo7ZGAOenapH46UuoIrSkZqHgmpZeDURqkJh0FQuctj2qRzhetRAEnNMkkUU9cHJHX3pgzwaeOfxFAB3penNB68UmeaAHA80oyB/SkGBmlBGaAFBpCc04AHmmkHqDQB3HjbWINSO23GATXIEYAHoKuXbmRt20gH1GKpnpg9alKyKerG59RTDg8GnE0081QmJjFLg9QaMYNKDz70CGMPemHlqeeM0wDkUDAc0/B3CgDvTu49RQBqxj9wD3xQSMAH9KdCB5QB7UyQADg0hsrzdM881RlOWwtXZJCcA4+tUXI3fjTFcAOKQ8HpQO4oyOM0CDHvR/KjGaDwaBjSR0oxxS4HWkoAT+lNxzTiM0hHP05oEGACPSkOc+1L160fWgAxSEYpe1I3IHNAAOD1p/UCmcDGKcvIoGNIOeKUADmnEdKQjvigA47UnPangY4ppHT1oATGepxQRjP0p2B6UhGe1ADCMj8KQ8U4jkU1gAeKBBznNLgEUnPanAgjFAEMn3iKZ05FSSD5uKaOKaAM+lLSd6cOv9aQCr07U4HkcDPtTRThxQLqWLaYwXCSAkAEZxXo2k61ax2JZ5DnFeZg5xW1Y3AFqy7uR2qJRTNISaNa7mFzdSTDoeB71WJw2DSxnKDBzkUjDpSNL31I3qI/TrT5COhqPHyY/KgpAD+VPQYGAajHXmpACOnSgkBkimnjk9qkAz+FRycj0x1pAMOSCR+NQHbkkc4p7MVUhTjNR5ySMU0QxhbHIp3mBoyD2FRyDKjA6daYW2xmrJZVY/MeKcnTrj1ppJJyRg96UHmmSb+hXccK7JDwDnAXNdNcT6dd2YSS3kJx1CGuQ0FwLornPfFd9bOxg4UH2/Cs5blow4RPbqI4CI4R03oS1TpNLIAHlkRB1JG3P0Fa6vIDh1Ue/Wn4iP3o1J7EiptcdzLPkgBY4ZJgewFWYYIuCFSFj2Y5xVtiCdoAAPYcVVktIJGLuzAg+vFUgJ/IjI+a4R/btTVDO2IwoA7561AsCnoxxjvxUEyouSzNkehoA0Ghl6koR65HFLjcu1SD7A1lJNAi7hvPrknn8KQ3RcERMUHrjFK4WNUW8qnIjTPqetIyy4+baT9eBWQkXmEtLcS+wBOKnQBVALMcdBmgLWL4BAwWAHpiomjkKnY2D0BNRicY55+valW477hgdhRcLFG5sNUYFhePnsqHGKkgstqgyeeXA5LPnn2qyLxsnJHXpUUt/sYr1707hZgTKDhY8AdyeTXL+I1Iuw+eSOtdPHeITvmDZ7AVh+KpI5okaOOQYOCXAFNCaZy5Oc5GaYRg9O1PJwKQjIqyRAMc8Ugx1FOAoxjmkA3GD1oPAx607GfWjGfwoAbgFaMYNOx7c+4pdv4UAMAoyQODTyOOlIR6CgBgLE8ngCkDEDGeadtxxmkxjmgBfMbOc8UeYx6gZFNx69R3oP5UwHibIHFOEg6VF0NA560h3JfMxwacsgB61Aff/APVRjv2pWC5q21qJk3ucKalktrcA9c+1PsmxbgHnjimyHBJqdStClJDg5XOKiLY4q6WGCPWqkoxkgCmgbGCQ560GQYA61WZiDgmm+Y3XOPaqsTzFotkcUgPrVcSMe9KJT0osF7k+c9DS5xUHmmnCQ/0NFguTA4Gc9e1Jv5qHzM9fxpcjPHUUwuSiT1HSgS4JPr0qMMMc80pIIBA5oC5J5jdjzSiRj1bFRZzznkGjIz9KAuTiRvWnpM4PUAVVDDPvTg4GRnGKRSsWnuD16cdKaLhjgH9KrGTIzmkznHOKYPUtmbnNL5xI6VT3Y70okIoILgnUY+XrThKhyec1REmSM1IWAHB+ooGXPOUKD60CZWPp9ap+ZwMnvR5h78cUAXBMvr9ad5uOjVS8wYFIJCKAL6TY6nPvTjJkkD6CqHmN60CY88980BY0PMPTPegSn1qh5zdAaQTN6mgLGl5xHbHHNKZick8/1qgJmA69etJ5zEcHvSHZF8TYHTp2p4uAcYA9Dms4TnH1NPEnGRxmmO1y8ZM54x9KjLkfNmq4mwKUSA/lQTYsKckFm59KU85z+lNB+QbVyfX0pzPjC8Fj2FQCIXxyCaYQSeKmdCMs/AqEnn5c/hQAdOAQPenEA9ecetBUjqQB60KFPygnNADQAWx0A/Wmlyz7ATgds0+Z1jXauCSOSKjhGFJ4yaAsDhWIB4x3FSKUVfmIb0zUeMgsaaG3PgdPpSKJGdAhLE49qjikiLEhTx1pkxG7YvQVHnHA4FMRK8u9umT2B6UkgJQAkY9BTAD65708EMwHNAyxMfLtwqnHTiokcFNrH6UXD5UewqIEFeetAiV8BSoOcdAKg8wg7WBwfUUmCFyGxzxzTJJSBkkmnYVyYorDGcDt7VHPASAysDjtUZk3LwSD2xTzMVjAbk0w0HDcVBHBFPEpONxwe9V1lJOSQRUwKshOM/ShoETZB6HNMJIzmoo5gDjbgepqQlW5DDJ7VIxp6UDOOTQc460h6U0IXDN2/H1qVEABJHNRRkjuRU4OAQQenB9aGIicD1NIFPXAyOmaeSDzSZHX36UDFHIFIRnjHtmlBzgDrSEnNIq4EDHApQAevSkJHQ8UEkjAHA9KAuLgA9MnvTyg7gAU1ST9alBBGO4pAMximkADHvT8EEg0wjB5/CgGALDHpSHB+tBJ9ajPB55piHYH60L0/GkDArSZwOtMAPHJApVPzE4phbA6ZpRIOnSgCUHBBHelIOM00EAAmlBDUgEGaQmnHHUUmAQcjigBgJ9M0EnI7D0pxxgYAppGTwPwpisHOaULxnvRzxSg570DG9G5o9aHGMHrR296AAn1oyDQeRRgYx3oEAJH0pQAePSkHI9qcowDQAHlvpSHGRxSjufWj27igRHjOaAOaeRSbTVDsOUE9KOQcN2pI8jvwaViRnPWkAvBpSCaAAyjsaXFIBBwu008DHFRkE/gakjIIw3UUANIx3xTMfN1qVgCTzxUeBmgGPBAxmlPBpoBPIpT05PNAEUrdqg6n6U+XimDjnGTTExc5PpSgdaQDOeetOOAAPamIikOO9QnPJJqWTnmmEAigBoViuR0oJJp2SF4pue/egA9gKAT9KBzSgUALk45oJpcdsUn1oAb19qfFG0j7V54zTeCcVsaVZjaJHXIPNDdgKgsWC7iQM8YNSG1kiUY5+lP1FgLhRGeM5GKnVyY93XHYVDelzRIporbuh/LpVnGVHHOKtWxZlH7oKD1J71JJASSwAAGTgGpbBLUxpoyHJxgetEY5+UZq5cxqV5wD2quoxgdqadwaJ0JxyMU0nPPWgE7cUdBTEV5eahIzxmp5hzkenWq+DnIqkSyOQ8ge1NGen60khJY0qnmmIlU4WnIcjgVFntT0J6H8KAJiuO1RnhqduJXAppJ70AOGPWl74xmmAdKcCTigBx9MU3OBilyRRkYORzQBv60s6kGSIoPQjFZLHjiu08bRqEYswz04ris8DnPHepTurjasxpPrSHoMUp5NIDgVQCA5OacRxmk4JyeBSMcjigBpJ9OaVY+cmlVDnOalwcetAEZAHtSEjIAPU0shweelTaZp8moSMVB2IOTjvUsDRiAMIyeopjgYIz261OI2gQRsuCBjmq8gyMDgUAU5OM7aZZ2L6jcGKMgEDJJ6U6cEZHar/hdS2oSFfYU3sO1xk/ha+hTesiyDHQVkSRvDIY3A3KcGvU5oV8l2LchfwrzK/GdRmPXmktULZlcE9aC3vTSCPpSEgEYFUIcTkUD680wNxS7gOfwoGO9yKaTjBppck9eB2pCxOBQA8uOKbk00nBFLn8qAHcnpTSOB70gYj6UhYnHNADwAcY4qeGJ5nITHAqsDk/hWpocImumVumKTArTQtCQrdSKjx3zW9rmnGK3V1wAoyawl57cGkhD1HGaaRk05D2pxHSqGMx0zTcA8in9+aRsdBQBGeDj9aacZqU46Goz1wBQIZjn2pwzzxRgjn9KUHgUDIXGDTce9SSD5iSenFR8UCDFKOlJS0AKB6HrTxnFM6c04ds5oAcuc1ZtSfOAzx6VWU44qzaANcKCc5NJjRvRgYXHp0p0nA6U1evFLJnFQaogYZOc00j1pxyefSmnJHSgtMMc8U/tgUzPApwJIxnrQJhnFRyY7nFPPXrTJM0CIJCOcVHHy3P41I2cciowQeKaIY1+cgdM1BJwuM4xUz5Bx2qCbgU0SyDr2/GlB7UhII5oXJ7fSqJuaOjSeXfZ9Afx5r0HT5WMAHsDivN7KXyLhZCcAZzXRQ62VUAXQhTuVXJ+lS0VE68nIwePY00yIPvMB+NYEOu6dgebdyuRx9zGank1XTjGZV3OQOARxU2Ksa5liPAkA/Gq0gBbOSf5Vymoa/OXAiwi54AHNMj8QMSBK8iD1U9KqwHVlgBwcn0zUDSAkjnJ9Ky7a+a+QmGQkA4JfgipTBdk8SRgfU1IWL2yI5wx+hqMhWOApJHSs6aKdMZu8EdgKqyT3wO0TkjtjrRoGhqPK6kjByPxp8cxP3nwfcVQt7fUnjMjq+z1PQ1ZSNgAN4LenpSC5JJcS7+CHA6YFN82VjkEAego8qRGBWQY7jFNYSrkhh+HFFguSK8mAADz3xmnknBDMAR0zVM7nAAcjPXBwDTAGz0LU7BcnlilkbIlYAd88GszV1k+zHcxOOeTmtMyDaPkOQOxqG5ImtZFYDOO1C3BnJEZUHOM06GMyEhRkgc4ppBBK9ACRU+nsFuwCM5GBVsgiAwSDwaUDJq3fQ+XOSBgGq4wO1JAM28H0p2M8U4jjHvQQMUXAbtNBHfHtTsDvzxRgkcUwGEfpSEetPweCaMcGgCIrnoKQjtUpHT1NNI9aAISMdaAMinsvf2puPzpgJzjAoAI607sDSDr1oAOCOKTAGKUckUuORigDYszi3GB1prnIOfWi3OLcfSmuSWIrMpbEbnC+lVnyQanc5FV3Py4zVINynIOabUj5z71GKolgKUUtBIxQIQ+9KOuc9aQmgE+lAMd3oJ5pM55oFADgewpQabmjnk5oAdnmjIz6+1NzRnBoGKWIpMkcUhOc0Z4oACzUCQ9+KaTxQTnqKAuP80elOEikYxmoacAD35osF2SBh6U7dkcmogR1o3DsaLBck3jODwPWnbhnHr61HHtJO707VYsQjXoWQgqfWiwXGAjJH6U4GrOpwW8c4MB5I5GOlUg3HPBzQBJwKMHjHFRZPrQZGHSgB+TgkfSgMevb0phYjI6ijeMf/WoHcmDH8zSBuBz1qMPjI9gKN44GOBQFyYHsPxp+7nFVxKo5pQ4LBRyScUBcsA4PX8KcpGTzUbRSIMtjj0pFJB4YnPSkNs0oypQMSR2x60FgHJRcH1NEBBTA604sAvyrz61JJG4Jbc7Fs9s9KYxA4Uc+tPwT2ppwDtBzQO5EFY9Tk0/e4TaFHtQMDoMmkLhfnIPToaAI3BXlmG49BT1Cxx5ZhnOcVXLksWHBP8AKl285bk9hmgLjvMaTLAgL6etBkAXC8Huaa/GOODSYboOlFhiEZ5pGPtilyVwKWRMgUAImce1KGw4ApQQAQOOKjBw2cUCJZido9BUJJ2inudy7RUTHIyKYiJ2Ib2FOOCnXHvTZMEZ96EPBB6GqExgIBJJ5okk3CmuMMSO9IDnj0oAUHFSRuVOM8VEDzS5oAn2knINJ82c7T+VKh+Tg80wsxPXikxkok6Bs08FTjB5qAHPanxrk4pjuWI1G4cE1ZIyO3So4QQAKlAK5HY0hbkPAYjFNHJPBqQgHPNRkkdD0pAkBHHSkxmnZGMk00kdqRYhBJz2owB3oHv0pTigLAripgAOQevp2qAZLHAFTgEL2FJiQMcnI7CmnBUcDg0pUg7h06VGSQCfzFAxpIBprHNBOTTSDiqQhOT04phYg46mlJIxzTM470yRSaA3cgUwk00MQaVguWo5A3B4qddoXA4qgknzjjvyatxvnpyKLAmOJw2DxSt0IzxQ4BHOfzqMkDp2oHccvJxQeGxTcknpSnHUmgLiZNKMk0AUoOSR0xQAh6EA80mOxo6k04kEY7igBtIc4xTu/Qc008sR2oAVD+NOBNNQc8dKUjBpiHgLjluaaT2FGMHOevagkc8UhiAEEUvzBvakxkn2pSeOtMBOjD0p0gyMg00+1LjK0AKDhRgZqQZ644qKPJ4B57VLHkZDLmkA1gpOQOtOVBjI4oJ60qZI69elIBGGOnNMBA68808g5zmkGDx1pgLkY44qKQkU9hjpUMp7ZzQBExJpMnHBoNIetUSPUjkZpxGR0+lRgnGKXOfbNADGPX1qMgnntTzkUZOMHoaAG7Tj1oIxgd6eFI6GnbFB9TQBEFJGeBS7cHPtTzgdOaQcnkUDG/WkIpx7UHrQIaBlgMdSK6qzhiFgBIw544rmE+9mt6LM1ptD44GBUy2BbmPd4NwwU8AkfSp7eYxpxg4/OobmLyZSucn1NRAkNkd+9G6NH3Nq3lH3thbAyRmi5kikQDDRgHkg8ms5LuQYC4/KnmR5fmY8mpsCaFbYBhS2fUnNAGBQB7dakAzgdqewCcjtxQykrgU/AI5pwXBoCxGIcqQxqGS2x0PGKuHjjJppU9+hFNMmxkyWxDZz1pixkZzzWk8eSeOAOKiMPoKdx8q6FPGO9KoIq0bYemTTTCASeadxNMiHb6UmVPf86lMXoPxppj9eaCWhBtOPagEHIp3lU0oc56UAO3DHBpMjk5pBH04pfLxnjNAHb+OhJHciKTnJzjNck5y33eT1ror+wXUH8yTUC79iTnms+TRZcEidTj6UkrKw29TLyBkU0mrkmmTr/EpqB7SZW5wT7GmBDu7ClA9Tj2pxgkHO059qAHxyhz64oAB8q8cUucc5xTCSvDA1GXJwAD+VAEiRy3M4hiBd2PAFeheH/DWppYjEMUKY5Zzya5LQJbaymE8wZpCcDA6CvRLTVYLmzysM8hAxgHisJt3saJK1zjtXja31Axu6uR1K9KzXAOTnrV/USGv5DsMZH8Jqg5FarYh6lK4I5A61r+D5bW3upJLpgoJGM+1ZUu0jnqKWwhaWcqql8HoBQ9gWjO+1PXNPWBltojKxHUdBXmtyWe5lZhgsSfwrplS9EbRx2oUY5ZiABXNXW4XDKxBOecGlTb1BtPYrMcimHpTm5OaYTmrJA8GkJzS5AwOtJjmgBDmgZyaXbmlAFADR+tAGBmlNIKAEopQOM9aDjrQALXReGLdZZXZzjniueHWtrRbhIA24kAHgCk9gRf8AFlwqLHCrZBODiueAAAwcirOq3AurslQQB61Wj6ULYY8DkGn54H401QCaeQDyKAGHqKacZzTz24pp5HApIBhJHNN64NP6daQ4qgIyeeeBSjjFKecHrTc89KACTnmoTwalc8Y9aiPXFAhPpTh05pMHNKRgUAAxSjPak/CnAZA4oAASCMmrdj/x9Lx1qqBVuwP+lLQ9hrc3ox8wGelEpGTk96IjnGeopsnLE1makfekPekJ60AnbyOaAWwgx60ckZpp5YVIp4oGNwScCmMCeD1qUNg9OKjc9cdDQKxAwAOT2phI3fL3pzuAcHrUakl+lUiWJIPmIyOvWq83B6mrMhUnBxVaY5bPTHGKolkGOtL0pc569aB9M80Ejoiu4ZGRkfzrobOO1IwYQc9yOa5+HHnqGOBnr6V0tpe2lqwyXlPT7uMVLGiSSGyHSAZ7CpYdHS/hLKfIAOAe5rfstP0e7tvOyQ3U7jWFqepi2la3tYGKLxkHrUu41qc7rGkyWE21ZxMSencVRW0unHETH1yODWx9p8xgfLIbPJNSqfM5ZyMdjTTdga7Bo8ItoyXyJD2PQVoSSZY4JGeM9qrxMoJUEAepPSpTG7KCs4Ix0IxikxgQD1pGmEa4IHvjrUZ3gbQ2fXAoaAtGSuNxHU0JDJ/t9w0BiR5AuOBjiq0Ns6OZNzZPXJyTUVpcTCQx3B/3ccCrreZIdquD6ACgB+Pkyck+xqLZubp096fmeMYbIA6cU03RGBt5HoKYkNcMhx0H0puWC5VyCetOeYMMmM0hJKkHj0FLQOogeYAgTDnsRSbbthndGAe2KVVUc9TT84XIOe2KBnNXkbR3Do+Cc5+tRW7GO7jI6g960NXQmfziuB061m4w270quhBqXxZ1BYVSA4qWe5MqAEZx2qPjFAxQMLQRhc0dV/Slxxj0oAaOOaU5FBAPWjOeR+FACH9aQA07HGTR14piGEde9NwMc9akPt2phx+NADGHBpgFStnNRkdAOMUwD+lIQB+NLjjpTSSfwoEOAB/nTcYYccU5TQeD7UDNO3YeSBjHFISN1LbL+4BOM1G7YapGmJNwDjvVRzjOOKnkbPAzUDjJpg2VnODzyaaAKfIMsfShB7UydxMdu9Jj8qeQBjjmkPSgYzFBGMYpxGTmk/CgQhGOKUZFIeBmgHigBT0pCenNKeKTNAxc0maTPWjOBQIcB1o6dqQHjOKMjtQAh6UhOTx2NKaaeufWgBBnOTSjjOOhoBPT1pwB5yaAG8/lRkU7HvSbcg0AKpI6VYtgRMGzkg5xUCgjpVu2hYMsjghCeTihsaLaRpPMWkYDA5yaimskZ8rIAPUnirT/AGNj8ysDjsetNjFkMmUMVIyPapHYrLp8ZUj7QCewAqI2U68lcg+lWxLYIxEcb465qdb+P7giIA6EigSRjlGB5Ugjrmgg4HFbqLBOBvjAJ65HtUb6Or/MkgGKVwszF/hx0pD0IrRk0qVeQwP1qpJbSRjLKQD7U0wIATnOKcvDA++aXb6UYIIx1zzVCL+cgfSoiMEkDFKXA9hSZBPGTQVcuWxyuM8d6mJAXC8VXtiMAY+tWDz+FQA0BzgKcZ7mmFUjyXcZ9BUjEEAdKhZIx7mgBPMUt8qkD1NRSEyOcdB3qTBPyr+J9qa4YD096AGYGcYGPUU1jyAvSlPGATn6UgB3Dv8AWgBrE0dFyelPkXaoJPSoi+eBnFMBVyWLHoKQkl+pNISRwM4oHX3oBCk+2M03oadIeAO9J1UHuOtACrgjHftTCOCOmKVSAw9KV8DJoEViRTCcdO1ObOTUeSAaoljiQV9xTO9PPT8KbjmgYD0pcAd6acZ6cUoFAD0PYUY60gwKXPzcUDHKCRjufzqzEhBHtUUY7+tW4YxkfSgCeMYGR1pzgkGjoQO9IcgHPOe9SwIj8vvmoz1J7Zp5ODnFRnPOePb0oGKASOaaRijJPelIJH4UDG5PrSE5zSEYxRkAgHj8KAFQEDPXHUZqyv1+lVoyD1NWCMAdcUgHEkDHXnjFQMcEU8kj+tNc56jtSQEZGeaCeO1JkqeenekJU8dqoVyM89qYeD/OnkYPFRkkduKEJjST6mm5pT1pKoQnerFs53beSKr85qW2OH5agC5MRtwOueKcqgphlwR3phYZHPJ70u5myBwCKkob0bHXJoPXHalGN+BxxSZycjpQAAH1pe/0pRj0oIzz70AJ3z3NISAaceTz0powT/jQAtIeD0pxwKbmgLjox39KOpz2zQBhRnr3pcnGcUDFJ6CoyeTSk80hGTntQJig8Y9aUcjpSADbgUoPPHSgAIx2pwIK4ockrTBwRnrQApOwg9jVlCpx9KrHoeM1JGSV5PShgPYAv1oEeD8p/Cm8lhinA5YdjSARiRkelN5zT5Bx1/Goh1wTxQA4gAE1UlcbyO1WZSVU1nk5Y00DJc55pDnNIG/vUu5aokXnikJx1+gpSRSE8jigBuT3pSOMmk55NLQADp9KXOTnqKQEkHjikJxx2oAXNJnmgEmg/WgBAfxoB5oBA5NGc0DBSc+9bdjKhtwpOCBj8aw8+lXLGUFsN0NJq6Ei9e2qSIJACH/Sswgg/wBK1yzFefTgVSmtmLF1GcckCoT1LexWHHfFWIyNuDxiq2O5yO2DU8eSgqxIkB+Y49alUe9R9DgVIOQDSKFxgg9akA70wAZFOOR0OOfzpABbqD2pAwNNLAnOKbu70IRMWBHIpuVbtUQckc/hTgcsPaqBkqhB1HFLtiJ6cGomI4+ambiD169KYrXLAhjPbj0p32GI8k4BqAMR+HSnCYjGTRcLEpsIyB82KRtPT+91FRiZv71Kbgg8HtTuhOOgv2AYxupPsODywzR9qI70n2njPegmzNI2jA/KxNN+zSg/eJ9s1KJmA6mnLcEdTS0CzK5jlBwVJqN4T0APvxV0XSjoMn1IpRcrg8D8qNAszN8qQdM49acAQDkZP0rSEkZGCB9KUeQRnAp2QamS+MnC8/SowAWHyjj2raMduV4AJqP7NEDkYOaVkGpnoSWAC9D2FdDaavfWdp5MBVARySOazxEingc5qXHy1DRaehUuHdp3kkO52PJqq8bk4UE1omNs5VQT70gjJOXPPYDpRfQdjMexkK7iQM8YFTafDJAWAvBbq3BIGTVqQNjao68CqzWzHhgSfamkJtIumz00qWl1aaQgdM4BNc5dQ5uH8gEx9ia02tmPIGMUwwEdP5U0rEtoxjDKMfKefaozHIP4Dz7VtCNhxgn0pTA/DAdqYrmAVYY3KQfpThnHINbXksSSyfmKaIR1ZRjvxRcZkH34HrRxn+Va/kRH7yA9+lAtLU8leT2FArmPgnqKCOcVqNZQbsAED60n9nwno5FA7mYRjp6UYGfbFaDafGB8shqE2JJ+VwfrQBWAwasQSmNCB1NBtJRxwab9mlzjA4oEmMdiz88mnxnGRSG3mPIUkU+OKRSMoaCkPwRwO1OoweMqRQQRzg0BcZjNIQB3pzA/nTCCaBXEJzxim98U8jGKQ0DGHHrijn0xQfX0oJOQe1AhsgwBjrUJGeRUzj5gBUZHpQA0HmnYzSAc4pRx+HFACYxTh2oAwQD0p2Bg4GaAFHT3qzYjNwP1qt0PvVvThmfHHI7ikxm4gAHXJqOQ81MoOKhc/MRjHpUFkbc8+lGR1pSGPB600AgfU0wQckinhSD1oCnnFKAc9M0irjWGTgVFJwBmpT65/OmOuRwaLCuUnGWoXrTpNu4gjmmiqQmJJjdzVebAfFTvw3J5pPIaSF5cYwelUQVB60nbrilxjNB7UCFXO4EgZBBya6LTY43Qbl+Yc4xwa5wHjr36V0GmSEoAASMY47UmNGm0YAIDkDsBUarCVIcsD0zirikhR8oJPSg3JUlWhyB696kZQm0tnUNbjIPVmOAKrNp0yfNIygex61rRlJMkqQpPQGkkity/MXHpmgNTPhitI1AmbcM84PJpzMjyhbeFwMYwelaCiAH93EgI74p+8leSM+uKQa3M4RygnPH0qOSOYjKtICOwFaBdQw6fnQ1yAMgAD1oHqZElpMcM0bEjuasRu8ZBVSGA7mrLXbOvyqce9Y9zPcRMZABg9KFqBqvc3UikNFgDqTUIkYj7pGehIrIfUZZFwznPoDxTl1d4yNzbx0wRjFVYdjZAGPmzxTMbj2x2pp1GE24cNGSRyoHNQf2vBkAwkZ6YqbAkTE7R1GaaXQcM3B9KmUwyJvOBntTgIQuWI+lAXM3UEt5bc7WJYcjNYpAKn1rp3SFgcKORiueuY/LndB0B4AqkSyFWIOM1NGc8d6gfAJNEbHcDnBpiLJFL1GfSgHcvoaDwQPakMTpz60oA70lKBQICAc5pp44FOPSkzgcigY096aRzmnnpjHSmHjNMQY7UhHFKPzpRyPamBEtJ8oODTjwxpDjrigBMDtQVIwc0A80pOcDPNAjQhOIgO9Ruc5PSpY8GEYHOOtRsvNSUiInk1E+Og71KQMfSoHPzfhVCIXGWAHpT1UgZpBy3NSgACgQwgEcU0ipCPSmnGOlAyPFIQcdaeRgZpD+lAEeOKSnkU3GBQIQk96QUpFJ2oAKPp0oPWigAFBPpzR2oyD0HtQA0k5oA/KlP1oA560AKB6U7GMcUoHuKcAMZHfigdhMDOccd6Mf5xTgMDP6UduRQA1eCM8VrT6hamyjhjzlRzgdTWVgY5pACCMdPXFJq4J2NNIZ2hBCHBHJpFhIyrKQM9as6fcmS2KE5x7VZ8yI480Ar6CpGZwhUHKkj171OIkIHzEn1I6U+5SOQr9nUwge+c0gjuCOJUOBxxSGAS4DDaVIH4VNGJwv+sA5596aI5WTGMHuckU0yFG2nJOO3NFh3JXkMfBUE9OKjkdJMkrgAdc1WmRt5k81gOvNRFmKlQx57UWC9ytOoSYgZx1H+FRgH0qzIA6D1FQIGdwigkk9PQVSIZISpYEtSoRn5e3T3pk6BJCo5Apqkg5zVAXrYncaskk8LxnrVO2JLjtnmroOOe1TYBrALkE5J6GowOPf3qY8ion59vwpDEwqKSzAE8/SoiWkIJ4GOB604qvfkU1+oA6CgNhh6kjNPQEZdgCAO9CqCcEH3ptzKNwVBgDg0DIJJDKxPQdqb04/WnYAHpQFypYetMQAED60qxkNkn8qNwwAOnejfgE0DEkwG9hTCPl70ZJJJ70EHbQJjc46U9yCnXimcDmkJO0CmIhYnP1pueeaceep5pnrnqKaExc0opBRnmgAxQOfrSZI60oIoAMZqSJSzAU3g4wcetWbdMfNjk0ASqgGFFWgMKDioVjOcjirSDKYNAxSmFyKi3HPzdvapgcDacZFROBk56ntQBG4B6GomHI5zT3OBiowSTmkMTIHWjOehpG5PSkAGTzSACcHB9eKYeDnPPalIG6m8jA60guSKc8HvVlT8uD17VTU/MB2FWRyvamNAQQTgY4qM56DtU2c496jYZOQaAIic8U1geo4FPYDmmH0zTJIyc9R0phBPWnkHdkjIprdf6UwGE8+gppBNOOD1pCKBDCKdFneMevNBp0RIfjFHQC4BwDTlGBxQCMDNAJB4pDAL68UEAcDrSMWZ8ZwKUc4APPrSGOUDJz6UdOKMYPWkzwTQA3PJFKBk4oAzSOMEYPWgBG60A5IFJ160oByKBEh64ob7tMyQacTxxQMZ14NBzgCgnmgkZBoCwoBAxSg9hxSBskUppiFwSeTSFSG5P0ozjp1pSc9f0pDEyB8o/OlXINNIHUUq/dFMB5JB49akXnqORUZGRmnIxzikApIORjIpuBzninvkHp2ppOegpAQTMAhzzVInc2RxVi5PbOKrHCknOapITJxwOaTatCcDBNKADTENIwaT3p5FNxzQAoHWkOcUoOPY00gjqaAFBwvpTMjNO7Uw8H60ALmgmkzyKQkk0AKSKQnnPtSZoHPegBR/9ardsCrAgYPbNVgqgZ7jpU0chVh69xQBsbmMYJAJxVWcugDxtgDripIpCY8Dj1qKQsQVAyOmfSs+pa2IBIkrDzQR2yKmSOI8rLwPXrVQ8cCpYiCuR0zVklkogI+fJPYU4DGOagB5HPWrAAPU1LLFB5pWOOv4UhGD60Mu4e4pARnJJzTS3OKYzYOD1ppfHTrVIGSFvypu/wCopgYZxmk3fjTEP3HPWl3gmoy2TwcEU0MRQMnDgY5oMgPaoC+ehpM56cYpgTiTP4UGTdiq2/nrTgTjntzQTcmJA70nmDp0qItz1ppfmgR0IbA4oJqmLnilFyOnapuVYtkigHAIzVUTDPXOKeJhjPFFwsWFJzyadyQcHAqsJQacJgBgmi4WJiWHQ0ByO9QiRf4jQJAeh4ouFi2r9yeak8wgZzkVSD44zThIAcZ5qbjsWxKW6mk3g81X3jHJppfnFMCwJck56Cl80dgM1WBIFGc4zTuKyLImA6kAd6lEkZyAB6VRkKnABBOMmiNiOh5ouCii/iI8bRn1FOEMbL1AB7VQMhHfj2o848HNFxqKLrQR4IY8dhUJtojnAqAzMxGTxT1mI4zTuDgga1Ud+KiNsO351KZMkc59aPN457dqdxezGx6a0mSCMUxtKkB6/lViO7KcAcevpUhuwcZouHszPbTJgckZpgsZVOSvFaou1OPT3NBnQ5FF0L2b7mU1rJ0UH61A1tOPuqT+FbkckfcggdjTy8benFF0Hs5GAI5RyVI4pAZcYwa3CICQTg0GKJhwgz70tBcrMEiU8nmlAOMEAj0NbP2aMdQP8aabGNiOwo0DlZj4UnGBmlFsrqCRj3rVOnoRgHr6UgsCP4TgdKYOLMsWUZb5s9OtNaxjJG1iPrWm1ow4OAKYLQnB3UrC2Ms2BB4kHqaabGToGBzWqbZgfl5xR5Mg6qadhXMg2Mw7DjrzUb2co5AyBWuYW3AsDxQUOPmFAzENtID90nHpSeTIOTGfyrbA/hCYz3ppiYtwMkCgDFCN/cIP0oAz7VtCNxgkA+oIoCKTjywTnuKm40jGBAPr9avaYf8ASAc8Zq4YIsD90MnqcVLa20aOSseD60N6Ds0XVHJGO1VXHznPB71bIITnoaqycEkfhUopgFJOQc4pCD19aj3P/DjHenbiewH0qgQ4FQOTTwARlcU1FB4OPbNOlJGNn44pAyJiFzkYNQPICcCnMWdiMdOvvUMoy21RgUySOQ8HFJGB1qQjC8n8aRUZiQMYPU0gInwX9CD+dXo41WzK5ySfwqs1ttIJbg+lXk1G2jgEbxHcBgnHWmgtcw5FCSFfQ0w96uXbLM+6NQAPaqxjbGNvT0qiRhycjHWtfTLgRKACAe5JrK2kZOD+VT267nwR74PGKTGmdUL6NIg0jggY+7zRDqEVyxWON/qwwKzrWNlXgA8dCOKWWa9MmyIjHuAKh6FqzNR54UYhgSR3ApElRwSvA9SMVn28l1G+ZVDjp1qU3EryZMaqg6AHk0XCxfXaq9Me/rUMtxFnaCCfSq8ty5XagKgenpWXI8iSbskgnuaLgrLc05LpYsKsWT3J6CpATMgY7QMdqqWU63OVYAnPOfSp5VWP5vuoO5PFNCuLkJjkYqhqci/Z9oIyanISYZEpxjt0pjWKSANuBA7k0IGc4cqASTz+lCkFhu4HatxrO2cHd0HYcU2PT7eTJ24APUnrT5idSijQ7hz36VqpbWxQFgATzxTU0+3ByFAA6EmpPKHIiwAOhNSytRDDEFzHIePWowZwcBQy+verUMEgUmaVSD0A4xSkbAQcj3FAalQXypw0LZBxx0qjdssr7lUgnqTWp5Mj5IAxnqar3kRSEnGB601uK5jsODnpUYJ5FTnBXmoG4arEyaNugzzjipTzg1UBwQaso+QMdKQD+tKBg0maU4IpAHb9KQjjmnDGOBz2puKCmNNJj1pxAwcmm8Y/xoJGknPtT1xt+tMJFOUjbxVAMk64xUZOBipH61GenSgQgPPal5PWm8k9MU5MlgACaBmhEf3QHalfk4Xv0pIMhcN17UORu9MUgI5FIXmqkh9OoqxIxKgZz71VcYFJDYqKS2RwKmIwMYqe3hUxBmXP1pZlAPA4NK4kioeRSEAVIcAdKYTn6VQDD0HemkY7U45IFBGcc8UwI8YzSHjOe3ankd+tM/iGeeKAG84/xoxwP1pxGO/JpvQdf0oCwmKTFOJ4wKbjnvQIPamnjpTgM85oIIPagBvUU8DPFIBk04DmgByj0pwBzyMUi4707+nrQMUD1OaM4IwKMjHFIecetADT64oz7/hQeT1o257UCL2mkBiM4+taHl5O4de5FY8DGOQEHGD0rWEm5QVHWoZSHeXlelKFJHAJ9Kadw5ByaWPcATkikAyYXRA2yZPoOKiaK9UFmKk/XmrPzdQee+aXkLlueMUXAzXW4GMggUwhh1BA+taRGcqQcfWomiUk+h607hqUgM57VMGSFAVHJHJp7QjOM4NQvGQcZyBRcRC5DuWNKo4AowehFKBg1YEsJ2sD6cVbJPU4/CqS8ce1XFGVH05qWNDwfakYgcnn2pQQKbjkknnPSkIhIy2T+FAwOvpTzjp1poUkgCgBhYBMDuOKgwA3I5PeppSEwF5NQnPU0xgcM2M8UO2E2jr3oC4BZulMOSxNIAUfmaHHYHpS4wKjJBPNACihiSvWjHpQ2doGBzTCxHn1/Kg9M0g9TSEjH+NMQ1uOlMPJ6U4nJFNIHJzTExetIQMHinRjPYnAoYDGM80ARjp70oGOtKBn0oxntQAq/MwA656YrThHlxhSMk1UtLdixJAx1HrWgFwP5CgaFAxjFTRgbetQg4+tSp2/lSHYSQZ5zzUbDOD371I4IOaicnrjFK4iOTBz9e9Q5I4/Wnuc9e9R5wTTACT1ppJ7cd6U9MZpBge+RikMQnjNICfWlHTH5005HpSEGcHpViMkjaKq8jv2qaFxu9aYyYgjkDnvTSeODx0qQkEZ70wr3GBxmkMjcEjNRmpGOKZ3+tUSMIBqMkZzx+VSnHSoyOmaYDSPTmmGnk+nFJjNADeD26U6EYkB96Q8elOhOHHFAi6BlhQRzx+NAPqOM0HODjkVIxvG7HapEHPao16Z71KtAx2BtORmoiM9DT3bBIFNAAXPehDYqjC801uTmnk/KB0pjYHAoENwAM4pw4xSHnHvS9/WgAbk9aRgaXAyeKDzQA3H5UHnml7UhBFACY4HrSk4GR60oGVpBxkGmIAc/WgZBOaXgjI9aDzQAuOuDQM7iPQUAkCj39aAJUAKHJ6UinDcjNC8LgUoFIY5xnGDUfK5Gc4p2TjOfzprHCE9/WgCjckljmq4JGRU0xJc+lQ4+YVSJbLCjIB70uWAyaRSNpFO6k+lAkAyfxowd2cUAA8etPAGMUDG455GaVgfwpwAzkUMRsPqKAIilRkYB71KSCKhY8UAM5zR75pTz1GabjjGKBMUD1oB9qBz1oOKBjgWDA8GrNvHlgZGAJGMntVZfvgnp3HrV6FY5ly7FeckChiRdWMIBtwQRwc1XkyXODgVJHgtgNwO9JMFVSfes7WZotik33jjjmpIjxz3qM4J6YIPepIeeMY9asl7koHzCrAPAqEZz0zUw6elJloX0pRxnr9KYSDx3NLuHI5zUgRTxgjcDiqbSAHGauynKEe1ZbjDn61SRLdiXzAehoMgPAxUB4PHFJyKqwrljzPpmjfketVyTxzSbmB6miwXLG8Dj1pCeQRxUIJzwcU8EEA9aAuO3HpQGOMU0HninAAjrQK4uc856UE8GjAHvxSgE80DLrHmkJOKaTjPpTc+negdx5kI6UgmIGOtMY803PtQFyx9qIX5cfQ1raboWoanGJIwqAjqaw4Y/NuI4+xNei6SZbe2VYgvAxUsNzCPg7VgTho2x71Bc6Hq1oMyW4Ix1Fd5FcvtJZgD6imtMHJDEv8AhxU2J1R5ybe7AJNtL+AqW2hD/wCshkBz3GAK70oG5HA7DFZGuxmKLIbB9McUWuNPuc88MargEj3zVOSQxt1yKtzSMVIwBxWfKXOQAMUdSyUXII5PPYUfaQBgnJxVGQcjaSM8Cux0rwxYz2Ye4VpCRnI7UPQV+pzwnU4zg56YpRKo6VL4jt7PTLiOC0UgkkkE5rKEzv0HB9TVJO1xJ3NMSKRy2D6mkBQnAcYrNNxg46EcUgueTk4wKLMd0aZH905x6U4AjliKzhdrjhhS/aVJyDx9aVmNGgWAPUZoLr13dKo/afQ9KUXAz9aAuXgy8Fj1pTIoPy8j1NUPPGOopVnH96gLl0yAeoPtSZwAd35VUMwI68H1pVlx0NAXLZYDofpSiRs43Z9TVQyqc5P5U5ZiAOnFA7suIN3O7GO5oMhDfeJxVMXBwATS+cRznimF2i2JJAeSfpThM4A+bmqXmE8knP1pwlwMnOfWkPmZbN244JI+lKb58EAfjVDzTnP4YpxmHUgA/SgOZlszliN3SpEnjAFZxnYkAgAflT1LHPOfancnS5pi5i3DIBNBnjJ49KzCxDY59BnvS7mzyetFxprsX2kRsAYzUe0Hj8PpVMSE8Z465qQSAHqQO1FwaRYDIF27QTjrQEJ6Lg+wqDcwXIIB9etRiSZSD5pz60MnQtGAk8qSKUQHsB7VXFzc44lNPF1dDjdn6ilqFkT/AGY8Ejj1FVLe486+Man5YzggVN5s7qV3AA9aisrZLKZnZyQxzR0GaLkBCADmqMpydpq8ZInUlW6+tU5EG4nrSQNEPIx6UhIB55p5B9M1H5chYkim2CFMpXkdPemfaG79aVo2B5GM0nkgD5u350XATfkntSYXJbvTgo6kc9jTSARjvSYJDACXCqB83FasEJhiClFP49aoW0ZkuBjgDnmtExsWABPFDHYq3MDF93lbRjsaoyWxLksCeeK02MgbBBwKaThclc474qkS9TO8g7QcfhUTRsDkVr7Y5AMgAdwKcLWJiML0p3DlbMPDBuSevNSCQxkkcdq2zYQFcnGRzmom0yM/dPHrVaEtNbmcL+UDG7AxSregMWJJPrV1tKQn5TntTTojkZByfeiyZPM0It+CvGDninC5Q9ueuQahOizhuFzg1E2nXCHBUip5UPnL4uYdoGD6ZzUUhjkfJ4A6ZqoLSRB98+uKTy5wcZJAo5UPmTL6rFHGTEV8w9CaqNFcu2+dxMM8LnAH4VHi4U8jP9KUSyDGQfwpWFdF6NgY9jR444welAUJwT17E1WEpIB6U0yjcDnJ7ZpWZSZbYLjG38qcAoQLtAqqbjauS2KRbnk5NFmO6ZPIwVsMCR2wKiN3FHyVY46DFKLlCPmBP40nnwkklOlFmFxkk008eVUqCOuKI7lolCtubAxk1P8AaUkQqcAdqRRHwSw496Vh3Ykd3JJkFSFA64qG8lVkK+ZnHarJkUjaCB9KgnEQhPTp1A70JCbMr+HGe9MkHGKcxAPHT1pchlx61oQyqeOKljkI74FI6Y69RUZ6+1Ay4rZ6U8VBE2cD2qYYzU2AfnimGkJoz14osAMc5JpueKU9e1NyMciiwxCRmlBGMU3GSaQH86oQ4kHnFNPPHSnE8Uh9qAHRBS2GXOatpCqg7QKoqcEZq8gldB5ePqakdh0fPTjFNkB/OnRghiGIJ9qSQkNgnpSEV3GMg1WkJOQTirEpO2qrHJ5FUDLsMmIwp5OO/Snudy56Co4IZZEG1Rj1JwKsGBI0w04ZiOgHT8ah6DTKjDIPeoj/ACqYg568VE33qpAxtIc0tNJOOlUIQk46e1NIGPpTicmmkDPHPFAhtLj170h+nFAIPH5UDAgYpM4pxGRnjHSmkdaAG856UvJpD0pwHGaBITBpwGaQnmigB44zTgPfNMHIPNPBx+FAwHTkfnQc8H9KAcjPvTcE/j+lAATg9qUHPB4pCfbNICfTr7UCHg8nGOe9alkxaLDcYrLA/lWhZyELgkHFTIpFzjBoBIz70DB/Gg8np0qBhwepyPagnPA4pAcHpilzj8aBBgADB69aY65YY4FKSKYUyc7sigBCAQcZqMrhjwaeQQOMnnHHamgkKSTzximDImGDjsP1qPH6VMwJO4gVHjnGKaYAF9+oqzExKcZyPyquDjqeR1FWIeQc5+lMCRR8uT3oxnmjOOooyTzj8qAI24+tMLHGA2KlI+bB6+tRH8KQEbDAyeSKjA3NjNTMCetMP7tc9zTAjm4AXd1FRjIwB+dOOSctyaZQA4E4NRjrThnn+VN70CFHSkck9KXGKRgcYzTAaPQ0EDFKMEZNGOOmKAIjnjikIyfannHTvTAOQf50wZKikIM45qIgbj0yfarJI259agYA84oENC5IA6+nWrkdsFGT1HT6VVjk8tw3UjnFTm53cg470Ai5EMcgHAqUEH0qvbyb19RUwOD0pFbCYy2M5qRGIxgZAqInJJ6YpQcDINK4iWQ5PNRH0NOLZwCck+lRyEimBG4UHn0qIgNzTzj1z9aYeh5+tADM9OPajGDxTuvakwc4pDEHFIR60pzuoznigRGwA706IgEeppCMHpnvSIec9KYF1W4P0pGOAT+VNU5Ab1pSMg+1SUREZ/CkIA7/AEpxGM+vSozxzTRI1up+tNxTiM4zSEdyaoBpwBwBTG+n5U4+vpS49etAEZGeTT4gN4B600jFLHw4xxmgRebbt56UmQUwKMAgcUd+OMVIxAMcVKoAUk8HtTAMkdqcwwoHWgaEAyc04gKuTSAbcHtTS5YkYxQDGkk/Sk5zzTsECm5zTEGfenA5Oc8U0ilAxlaAFBy3XmlximkHI7UgLAde9IY47aQ85HagH2zSE4bFACAkNjtSnGMg1IY1KZA5qAEgkHtVCHrnFOHPGOaaATyKCD60AOI4NOAJFNB7EcetOzgn0oAVTztIqTPGNtRg5PPFOOTSGKdm3HOahmJ2HBp7Y9eQKiuD8nBxSAouSTg0zJBxTm+9TOc9KtElhDkZpckfSkQ/LnI+lKTzzQwHqcc07PFMAz9KUH1NIB4IppOATmg9MdaYxPAxxQMbnHWo2PNOJx2qIkk+1ArhnJoJ9+aOMUDHXFMQfzpwGQKTg08DI+gpDAADH86lVyD6ZHSogcflmng5x6jvQwRahkweuc+9SysGT3xzmqqZJ6c1LknrwKllEWOTUsOS2DTCB1Bp0PGB2piJiSCB2qdcbQDyaiGBkkVKhVhtBAOO1SxoRgeMLg+tN+vFOYE8E9KYxwBk9aRQkhBXg81nuCHII5q45+XvVRuXJ5zVImRHjNNYc880/FIRVEkZpCe1PIxxTD60AGMDNOUjAGOaZ9TxSg80CJQM4waOhxQOnHWnfhQMQE+tOBJ74pODxigYFAy2TnAxSZHfig9aaaAEJIppJz2pTj8aQAjmgRe0eAXGoohzgc8V6XbWJhgQKMnHftXC+Eo0OoNI3AHHJr0YXtjAAZLlRx0zUtMq2hH9hUcs5NPEeBhQOe5po1XT5iRDOGIOME4qdZInXOVGe+c0crFYjEUgHBznt0xWF4kQxwZYcniuiEsEfAfJPrXOeKXYxAbgRkYppCZy8gzgiqsgAbirMgIGc5qs+D3xSe5RCADNGpGcsK9IhvFsdI89yFVUz+lecREC4jJbCg5JxWlrGrte24t4jtjQcknrTsmHQydRuXv9QlunYfMePpVMjHAJPt3qRyuSBkDuT3qPBJ4OPeqb1JAMQDgDI45phLMTzz7UoXGO470hAGQep7UrgNOBjJ5oIJyBwDRhjjOOKUAsf1ouBJDnJ3HGTU/TFRRjD8etSk5FJsaDuaTOOc0HO7jpScc0rgKCR0PWl3NgEmkJOfu/jSfWmO4pkIPrSecR1JFNzSE0BckEx6ZNKLhScZPFQE9vWoiSpwtMVy+Jz/8ArqUTjbzVSHIXnqKV/WgdyyZAehpDMepOaq5PTNBPSpsFy352RycUJMQOGOAetU/mFLk8cnNFh3LvnDPzHtQJdzFQcZ9apB2IwaDIw5zRYLo0BIR0xz2pxbK8EZrM85gDweakWXjOCMeposO6NCNyeAalGOp5rMFxg/e5qQXTDGD2pBuaSjjjrUg7fyrNW+lA+UA/UU4anLkgxr+FFgNMMD0XpStg44waz49SU43RkeuKtLd28gwCQfelYBxJGT0zTCTjk804OjD7w+uaR1yOGBpoTIyCTneR7UbiBgsfz603kcentQWXrmmLUaQx4JJxSgMBz0oBycjNKWz24pFIaDnnmlwMewo6DFIDk0A0OBK9Dj3FOWWfn5yB2waaSTjA4pQCfrRYWo4Sygf6wg0hmkK4Y5FIQCQM4pkhCqWz2oGOEmDkHFSJOcAFsGqPmbmyvr0pRJg4JoLi7GgLkgHk05Lrgkn3qhu9Dn0oJ9O4pK420zSW8wSVxmla+lYjDYHessMQMg+1KJPU49qd2TZM2o9QIAyc46mlbUFY4IH1rGEp6Z6dqBJzxTuJwRs+ZDITuwO/SpENoAQwBPtWH5xB5OMmn+dg8GncTpo2TFasegxUEltbgnGKzxcse5FAnY98000S6diw1tEScGmC0Xkrg+maaLjue1SLeAYG0U7oORjTpzS8gjNQSafMvXn0xV4ago/hH4U4XqPgyDj0ouiORmS1pOo3YJHoKjMco42nP0roFvICcFRj0pxltXA+UGmDTRzuJMYI/MUhLDqK6LyrV+Tge1RtaWzHAApWFeRgbyB70vmA8E/UGtptPtyeAOaZJpkO3g/SiwXZjERn+GmCNQTj61rnSQQTkD1qI6Y4JAIOKLBcymjBPJqI22TkNgVptpsin5Rk1EbOUcYNFh3RRETI2QwJxU4VivJ59qebdweQefSgB4xjZz6mlYE0RFW5JGM0hB7KRTyjkknNNO7HWiw7jRnJoPAGadhiPf1ppBB5oGmNOScU0Ak/SpcDv09aML2oEREnHNMLmpGjJ6HApBbE/wAQoGJGS7hRWkQVjAU4NV7aER8uQT2Aqc4I5OR7VLGhYR8pyefWmyDk7s47U9Fx9PSiTnqOlAFOXkcdO1V2HIB9auSAEcCqzLlhkc56VQMmQSyRgLkqO3QUoJAOVII45rVtrRrmEKsgRAASFHNUZwsUhj3BiD1FZ3uCKzk5xjFRt0qdo2IyRVZwVznqO1NAxM8UhB45pAc0H681YhOfWjI9aQZIo4A680AIe+OtAGfY0AHr3pevU4xQAmRmkPPFFJnuaAuJ3p8fOAabxTk+8Occ0CEcbWIz19qQZ69cVNICUyAMjvUIPGM0Ax4o+hoBwBSc/gfSgYo3DrikGenTNOpOvUnI9aAEzjAJ5pwPBzSHijjnrQA4EjBNWbNwJD6Z54qrkjg85qaDIcZqWBrBhjpQWqFc8c1IoJ471BVw3Drk07PemkEYFBNAgPboRTSfb8Kdzg47UhJIOQBQA3k9DSEcEkgD+dLnHajIKccfWgCJj2B69qZ1zj86lIAoRI2IBOM9/SmgIQQPoP1qeFhvwuMGl8uJWwDu56kUR7fM4XHoKoRKBnk9KMUHgjnFB6UhjSMjnGB61Cw+bgYAqcjIJxxTGAIJ6DFAEJy33egpj/dyfwp4JLkdB/OmSAlsYGOtAEI5z6U3HapMbc8UwA85xTAb1pAMGnY//XSHIXjvQIAcNjNNk4JIH404dc+lNJ7d6YCDkY7jmh+AOc0DpS4yPagCI9KRTl8H8KcRg0kYG8Z5FMGWCPWoG3An07VMeR+FMYcdO1AiE446UnQ+lKf50UASRTGNh6Vfjk3KGBzWWamhnMR55B60WGmXyzHsPfilBHtzTVlRkGBnPOM9KA4J+6QO9SOw4sRwCPyppJPUA0ZHGOabzg8UxDWPOAKZ1OOB604kmmn9aBgVIAODg96TJ6djSknGM0hBPP6UgEJOcU3kHI6n0px4PXNNIAHf25piGEnJPr6U3IHX9KeRzx/kU3oMY/8ArUATxN8uM9qk3e1VYyQanVgRjvSsNMVjnmo8enenkd6Yc0wY05x2zmmEk47fSnHkj1phyDjtTEGAaCTijkDGKKAGYJ9akiALgEZPamk9qkhXLcdaALAGBzQD2xS9qACWpAO6Ad6Acc0jghgPWnEYUE9aRQ0knrxSgDvSDmgjgHoPSgQjHJIHSmgU4DAJo+lACAd6UcsMjigYzxTiBj3oAQ4JOOAKafToM0o6+1K3XPagBMDNIRk5IpR3pSD60ANDEEgdPemkAkkcU8jPWkIA/GhAxgJBB7U4Yb2NGMEDHFGMfN6VQh4yOD0oYcfzpUIPB4J70jHax4yPWkMVSD17U7BB68GmAYPHQ09c4OTxQIaSM9Krzn5T7mrBx2qtcAY560AU5Dg8dqbmnsBmmE4NUhE0Y+UGnAZpsQJTO04z1p4XGMmkIUcUZx2/GlAA6mlKHGRnFAxOufSmnjv+FPIqNsEnigCNjkE0zinsPSmZ5oAQmkBpTz2xRigQoOKeCNuRUeOOaetMYHqafH0INJjrSqPQUgJ4z04zUrSjYBsycVHGOxAqQ/dwOeKllIiHIqSP74A5FII29Dgd6fEuJB70XBkzHsehqIOivyxB706WQDjv0zUIGSM8+9Ay6ZFZQVzj0NQsSee1OOVUfTFRnI70DuIx4NVGzvPpVhjwc1XJ+Y5oRLEPajHNKACBQRnp1qiEMYDOKbj061IR60wjvmgZGc9KMYxSkEHvSZoAeh4wetPB5IJxUQOKeD09KAH4yQc9aQkenNAOPSg5JHvQBbJAqMnB4p5DHnFMIJ4NLXoAmcmlBz2pMEUDI5AyaNQLNvKIhw5X1AOM1bjJYZFwcnkjritTRPDcV7biWWTBIyBitePQBAm2KNGAHUjk1DbY+a2hkJcWkUGwKzSkcsfWrem22oSRm4gvAoB4UnNNn06NGJeCQEf3RmobaR4bpYoI5MserggCmmx3TNNdX1OGQLLahwP4xVTVNQlvMB4THjue9dFaWJKbp5fMYjJAGAKxPEUaRuqxqBzye9Uncm+uphyE4z+FU5CCTVqQkAjrVOTkmgpkLHB4qNnINKTgk+tRMcn9KYgJGMnk1GzEj0FSBCQSWAHpTdme/tQIaT6U3qRx2605o8Z54HWmk9uxoAQAHvmn/Ko46Uwk+tKCSOvbpQA+NgW4qwCCKpqSGAxg1ZDZGO1A0OJzRSAg9DignHekAc4zQCMdaAOevNHB70wDPpSHil4PGaMD1oAaecHFRshJ6fWpvxoJyKAGxglc+/SnHJ60o4GaTjPNAhpHQ0GlowDmgaExQQSelOHHOaYTSADxTcjcPSgmmkA8UAKwJIPbtQTximgkkE+tKDwPxpgHfn+VOGB75po5/ClzmgQvJ70ZP96kByKTofT3oGPLZ79K19FRWQkrk5OM1i4BPtXQ6IFSAcAjBqXsNO5ba2j/ALgFVZLZCSA5HoAa0WOQc9aoy4DH1NSimVmgbnDn86iMUoOFb/61WDnHT8PSlAx0OabBFYxzjkEZ+lNJuB/EPyq43pikAAGcZpalFIm4HUgj6UwzTqTgjH0q8QpOSOBUMgU+nNCYmVftlwpAUjP0p6Xc7feYfgKa8YzxTUGCaq5Nx5uJN2OKnS1ubmL5CMe/eqxGa2rIolsNxAwOB3oE2Zh0y+ixhFOehB71E9vdIwLRE/StyS5ZsBMDPShg0CDd85Pf0osK7RgkyJw0ZU+9J5vr2q7dBn5b16VmTKQ2R070WHzMsLMB+NIZASaq54zSg9Rzg+lFh8xaV/elL44B5oFmzKG3gAjipTpsuzcJc4HTqaLCchnmAjB5pD0696DZXABO0deAepphjuAeUJx6dqLBzEgbJ60FyOvWoC7HohyOOlHmHGG/WgdywGJFAcqOTVcSqMZNO84Hriiw7ljzj0xSiQ9M1XDAjOaXcB3oC5YE2OhyKd5zY4zVbjqTzSh8d8j1oC5aFyw5zmnC5cD7xNUyw6ZpBJk4zzTuwZeW7bPLU/7Wx6nmqG/IHNHmEDkUXYtDSW7OD82akW9IbI61lCTjPT29aXze+ce1O4uVGsLvLDoe5qRp4jyQPpWIJjxzyad5p4FPmFyo3Fa3IwcDIxyKDBasDgDI7ViCYqOG5+tSC7YEHJz60XQciNJ7GB14IGaiOlRNnBB44qqt6wA5zxTxfEHj9TRdE8oPpgXIDcGozpTEcNnFTi9yeTz3BqRbwA9ePSjQOV9DPbTJVAAGTTBp8oYAqce1a325CcgZ/GlF6gJ4470WQrNGPJDt+XaeBycd6gMeCFwa6ITW7csAc+oprJatnAAJosPUwY4STjkZ9e1XraBFTA5PvViSKIZ2jAPrTAMNleKhotEbxYJA6+lQsCPTFXmAfnJBpohXIZ2yakdigbeSQHaOPpSCyKjMhxWkWVD8o49agky2eOT29apXYmU/Ne3UrHIR688Gq4wWJ6knOatm0MjcigW2wEj8cUWFcajkqOmfQ0yaKKVSdwBxTjEcfKOtQvC2OeSe1FguVSjAnjp6U0g+nv0qz5Tj/CgRtiqsK6KwHU4/DFJj8asYOCcc0FQMHA5osK5B7EU04B+tWPLXOSPyqMxLgkE0DuQ+mc00j8RU/kgjg89iRQLV2HDA+9ArkOeKFzmpfsko7D86asbK3zADI4oC5PGuVxzUUsZjPIwD0NTwuAc9e2MVZubVng80DPHFIozB05pePpS4xxijg8UxCenel6k9qM8DFHU8YoABwRSgYBycUhpc9fXFAAMA4PU1JG21s9h1xUOTjIFSQ8tjpSKRcju4wMFcmphI0gGz5c+tRJCh54PpxUgjUewqGFxT54bO9T7YqcXOY9skcY9wOah2dwelHlg4yaBCswC7lOQelIGYgk+lO2jOB2oJwSQKQDcleuD+FITnt0xTgR2NL8vXI96Yxu/BGQD7Uxzjlcc9RT225+Uk5pA0QzvBJHp2pgwRmVTwCO2RTkI3ZxjtURm3cAflUkbDI4piJgFxk5zSDB604cgCmkEYG4UihD061E4yCAe1SNyQMf8A16Y4ycA4oAgBwR7UNk4Peg5BpxORnGBQFiNlGQPzqNyMYApxyMnNMPr3piGHnj0oOMetOwB70w9SaYWADNI3BBNKtI3JwaQg5ANIASOeKB+VKelADJOvHamrwwzTmJzmkjwWOaoCbPFMfPWn/wBKa3UDFAiE8Y9qSlJBOPSm5oAQmlpMYzS5I4IFADg7LyGI/HrVhbnAAYH6iqv40o7UDuXBOp+6cdqcWJ6HP0qiMZ45pwdgODjmgdy0Dg4NGc96gEzcbgDThMOflx70AS8YzSE9eKYJV9KUyA/WkApHOaTgj3HSmh8n8aQkk8j8aVhCknovJoKMVJ9B0oA4680pyF5/CqAYpBJxinA7Rn1qJR856U89MdaBE4YMOaCMDioAxVh6elTAg9OKTGmMIBPSmEYqfYOvemFfSgCI5Pakxx6VIQTimlCCcCmA0Dj8alg+9xwfWmduBUsKk8mgRIe3NPGAOTTAAW+lOcYA9KQwJLMOcihiScDpQCMABaeinkj8c0FCL0+YU0/McDpSsSTikCkZNIBDxxnilBGfbFNxk5pwGelAAOtKSO1IAcnNGOaBCZoHORSEYNAIDE9qAHc9KUfdPPNB55HQ0mAKBi4yOBmkx0yKUEA9+KCc/MKADjGaaeQSKduyCOho5piEAyuR1FAwAFPNKBt6d6TGQT0IpAKAR8vbtTicrg/Smoc/KRz2NOxg7SeaYhoGeBwahmXJAJqztBYY9Khk4bpx05pICk0RyeeKaLctkgj8auYU0hABIXqapCY2MsIwijJHoKTyj/EQKsgLbJkHLmq5JYkkZJoAXYoH3s04MVBA5B65qMDnOMetOx3oACinlTg1G0Zz1zTgCT1p2DmgCsykc4/CoTk/w4q6R3xmmkEknHSgCpjnmg/5FWvLBPSmmIdxQIr9aUEg5qcwjHSlEK4+7+tFwsMJ7+1C9Rg1MIl9OlL5SddvP1oGSwuobBUHipsRHtgY7VVUAEEcVMpJwAMkmgpE8aKRhcj61J5SLgg59M96WMBVHcjrUhXILDnHaswK03lkkcA1AdiHpmlmALnGfeowGJ9s55qkDLCtvj6EAdKiIYE8ZqwANg9cVEwPrQO2hC4J6npVZj8xz1q25OO1UnHzHmmhMcCAQPWlB74NMBxzmjPemSPJyfSmHNB5GaQ9OtADSTn6UmO5FOJwe1NJOOKBXAEU5SCAMc0zFPQevagYoB59aUA4waBgmncZwTk+tAFk7sZ9KaQaeST2ppFADSDSBcuM85Ip5HvQBjBGcg54poFuen6B5S6eobaMDnJrQDwhwFKY9c15/ayT3NuA10sMY/M1UuLlo5CqXTyEcDBIFSkinuemtc2isFLIx9iOKrXElvG29zFGOxJFebie6UhjKQfrzThM8rEzvI2O5pPQVkd1JqdivP25AB6GsPVbuG8fdDJvA7gVjxxWLN+/aQ57KD/OrRFuIwLZSF9+tK/QdkVJDVSU5Oatyjnn1qpIRnnpn8qoRXccZHBqBBuc5OcVZcEqQo5qsFaPO4HNMRKVAwc0YwOuaZuyBzj60bh3YYx0oGMkORioSxP41K4LZ2jp71EY2JIxgigQL6n1p5IHSlEYGPm7dKYwyc0AJnLZ7ipo2B4xiq5ODUkbEHA70MSLQPGaTdQCcDtSde/NBQ4nvQDk0AUAYNAhcZApDz+FOAOeBmpQmR0zQNFcnr9aXHFOkUAZHaofM5waQD8kHpxQTk5FAKkdaacHNMBcjvSZHbJpCeefwpMnigBxPbpTS3f1pGPfFNJOc4oAUnBzzQRj1pBz2pSeMUANB/yaUDPHtQegpcYNAB7DtRgjmlGaXIyKBDB60vOcAUpB9aUDnrQMfGoxnHPet7SwBDyMCsJSRgg1u2TEW+c9RUvYa3LchUEgEZ61BIAOtAHzbs9abJSRTICQTjJoBJ5zxSNyaAT0HSgEKSepozmjOSFoIwQKAGnd0zUbKA3NTngdM1BIfTtSQETgjoKZg9KfuIX3phOfrTJY0NhwD+NXFlKxjBGMVnuCWzV22ZFQZQuRVCJhc4/hIPrilmuYwg8sO8h6k9BUZnkL4EYXPc08NJv3AKTnqRxTAjKyyruckY7CqcqHcRgkdzWjNKWXDuoPXiqZbjaWGP50AygQVY+lAO1s0+UAMSpBGe3Sos4IPoaCepeSdguAMgjBFXrS5MJyoLEjG30qhBsA+Zvw7VZXa5AD4A44oKJ5r4PKd3yk9QOaZDKryYZiEPoOaQQqp4BJJ5yOTUjFUQYUbj046UgJJpIiQkZUEDqeKqNpjTSZE4OevoKmWONFy67ifXrU+9BHtt48Z65NIGiuLOCGIq0YcngtmozY2pOST9BU0xkCZAAPYUqKJEG6QoSOSByaAsVTYoQdjNnsMcCmnTyFyJRn0q40hRdiyAJ3J60im1ChRMcn2oAzxaTEnDA47UGC4Xgx547Vo+T5Z3q2c9KTzXLEDkjrihA7maRLGMNERTd+3ggj3IrU3FuNuT70hEefmQEjrmhgmzNEi4zkY9qPM6CrlzHEqbgigkdhWewHbihMdyYOMUZGM96rgHd1x70EkHGc0wuTdTntTtxHBqvvYHI/KneYeM96YEpbB/kaCxGMVAZP71KZOPwoAn34PXNKJCR3FQFx09KXzMHJx6UAT+Zx6HPJp3mEc1X3DPXj60CQUAWN+COop3m8YzVcSZ7Ypd+c80DLXnEAYPSniVuDnPqKqBvU07dgdaVwLYmY8E8U4SDH0qkG9DTiwGaVxF3zh3pfOX1qnvBApQ2B1FFxlrzAe9KJF46EjpVTzPegScgZp3JaLodRn19aUFT6E96piTB5PajzeTzincLFwlP7o/CgRxNz3+mKqCXHOacJu+adwsTtDGOijA9KZ9njIGFpvmgjgmlE4HFFxWENopHbntTDaIRx+lSiYFetAkH8J5ouLlKxssZwCajaybsOfTFaAk/2qUTYNAWM02jjGF6+tHkOOxFa6zK33h2o/dEfdHXmgWpkhGyQRSmJSRkcD9K1THCRwBSfZoiM+vaiwMxpIGQkqwx1AphkmwAXOPTPFbL2cfOOQe1RNYrgYwB9KLBcx9ueNtIYxnJXj2rWOnknAOajNiRwc0WC5mmMEAgYHtSGMdckfWr5s3GMKTk0w2rjkriiw7lExc9aDER0q4bZuTg8U0xHHQ0guiqYXAzinRIwf7pzn0qYo/HWnBWC8E0rAmTqvGAecU8IQDk5quHlByDzThLNu5xik0XcsAYBPekyx6YqETkZyM0C7XJJU5FKwiXLDnHNISeuKaLlD1BHvS+ZGRncRmlYYhGMnGMUhyAefc04bWbG4YJ70+GFZpAHlUKepzQBGsUjKZGUhR37GomIya0NQZRAsMb/ACA9jWf5ZPAwMetNCJIViKlpGI7jHrRGw3EBcnGc5ppiAB3SDIPSiHI5HTOKoC4OBkUgAJO7nimg54peN2O3rUjQjAjkfgajOdh5we5qViCox0qDqx44FADHAx9abTmyKaOaBkbc4pp9MVIRg5z1qNs0xDOmeaTHHP4U8DIphPTtQFxCB1pO/rTsdKaccYoEB5yaTPHel6dqDycmmA0g460kY5JyPpQSMfjSR53HPNMGTgUx89e9PUYpHHHpQIhIGCO9MI9KcSM9aaeTn1oAOcc0gzyTS9cikB4xQAdqBkdvxopcADFAABk9qPXnpQBigc5zxQMMmgHnvRgetOUZFAhByM0m6hjjgU00DJA3TPApQe/OaRQpXvmkHD9OM0ASCSgyE/WmOeRgcU3NArjlHzkjnPanqCck1Gpy2ASKlBwCcfWgBpIJAHUfrUgYDGeK6DTtAsrvwc2pTNtnBcgg88EgDFWvD/h/Q77TVn1C9jRyOgPzY/xoFdnLiT3FOyDXZx+EPDty+Le6uHPqBxUh8AacWKrqLRHPAbmlcXM+xxG0djTCpJ612E3gFI32pq4weh2E1E/gScD93qkD59RilcfMjkipqWIEDHauiHgLV5nKQyRyY5yDxWXqGmXOjT/Z7rHmdeDnFCdxppsqxjD806QjdgdKapG7OeKXILUFDlXAyOtDMF704cLk9KifLNkdKAAHJzSk4XApoOBSjJJOaAEAI71IvSgDvmgHnpSGITx703NOIBOccEUwjHagAPJoxwaQ/e46ntTwMk8UxDQexpeQaQjninA8cjPvQAAAg560wZBzjinEYOaOCBQMDhuaUHPDDimHOakUg57GgBDgjiggj6U7APfpRkggdQTQIBznHagjkE04pjJBpOcYagABIzioZMBsucD261MOpqvN975jnFC3BrQDJExCxKQcc5PWnHyooxht7nqR0FV2IJO0YApQQO1USKSWyTS+mKbvFAcZzQFh/HSnYxTN4HNKCDQKw4AUoIqMNz1p4INAWY7APak2jJ96Onekzk9c0BYcIxnpThEp5po6cnmlzjvQFh4t1PfAppgHagOQKXzT9KA1IigHQc0FcA08tk5prHOR2NAx62zFC/YCk2YwemDmrMUym0KHrjGag3jOBzz3FAK5oKuYA2BnGTVfzhFIcg8/lVpP9QpPQDNV5gGA6ZPWs2aJaDZYlk+YEZ74pBADCWAzxTQfL4znI71NaOrxMrHA7Va2Ie5AMhQfaoyKmYbcqOQOlQN147daRXQjk6H2qqcZ5NWZDgE5zVY/ezTQmNwOoo5yBR+goPUUyRcfKKQjjjNGe2aD14/OgBv4U0+1O5PakPWgQgzinKT0pAMmr+i2P9o6tHb4JBBLEelPoJuxUXBxS8DHAp93F9mvZYVyQjEDNRgkjkUiuhfxkZ6HFRkHPNFFIYoAwMUEEHtzRRTBGjo8KXs3kyyEAdcHHFdGdG0O2xyZJCOgJNFFSNlux0e35ZbNAD0zyf1p0+jRO+XQqB0HGKKKCGI1nBBEd+CB0AXNYWoMpnO1cDHAxiiigFuZ0hwfwqq3vRRQi2EMiRPulUyADgCp8y30gWKIID7dKKKOpLJG0nacOy5A59qotZLvKwKZOevYUUUdCepFJZyLkkgD2Peovs3yE4JHSiimhjDGuTxSOMdB14zRRTGMwT3z2pQCOh9qKKAJx05NPAoooAO9BBAFFFACk468Uw3LAYDYHpRRQUiB5nJ+8cUwEbsc0UUCLIPAIpCR2oooEJ19aQDHPNFFACd80YyKKKADIHJoJ3YI6iiigBACT0zS4yelFFAxwGO1H4UUUCDr2oABoooAUBfUiuhswPs6gDAxiiipkUtyUjHTmo5CCvSiikU9iuQoPNID0xRRSAeuCeTTztzRRTAY2MVXkxzxRRQhER4BHpTBzRRVCGHlsVfttohwMZoopCGynaAO/rUYmXBWTPXjHFFFMA/cMcvkDtk1HJNbg4VeBRRTAqzFWOVGB6VATyaKKCWWY0JAOc+tXIzIE2qyg9hiiigaHSG9CZDqc9MDpTF+3AnGw+5NFFSxiF70MSRG340z7TOh5VRz60UVJQ8XUhOWABpGnUgs8oB7CiimtwKkk0k5K7sAelMzsIyT+dFFNiZZjvpThBggdz2qykypkyEKT+tFFAhwlDg4Yke1LGARkDn3oopMaILuQlgMjj0qseRRRTQMaec005PsaKKoQwn+HPPrQc4680UUCG/MWwTV2OENAcjnHFFFIZD5fzAEgE+vSp4beLBEvJ7YOAKKKBIhmjWNjg8dqiydvWiimMTLDHPBpfMIoooGOEvWnGXiiikA4THHTFXoI7YIHlkJJHQGiipGiQi0flQcD14qOWJeqsAB2oooGVyccA80hPy5zzRRQIUOvJ7ikMneiiqAXzDzyKQSHpmiimMcJienXuKUSZPSiigQCTsDjigy469aKKBjhL8vfPtThISAM9qKKBDhNjvSiY0UUCHibsOtKJiBnd0oooAcLlvXpThcnGM9KKKAsgW5IIPepBcA+lFFMTQ4XKjqAaUyxt0A/GiimSNJj5G0c00RRv6A0UUCYC2Q8kjg002YxkEUUUgIzZYYgGmmxbHBoooEMaycjlfxqI2bAkAZ96KKAGG1cKTt6U0wMBnacUUUh3IzGTk4IqSKPHGeB/OiigLscQcYyaaSwbOT2oooHdjDknJGcd6miySRjAzRRQxlgdMYprYBPP1ooqSkLxty35Uwg+nBoopCI35I9KYBjr0oooGD9j1zzURFFFAMDxjFR9c5oopiAcjJphH86KKADNHbrzRRTERnA60qj5sqcUUUwJwPlzzUb8ke1FFAEZAyTimueaKKAGgcZpQOeaKKACjHeiigA696OlFFABj8KmUYTPbFFFAEJOWHHam4zRRQNkkfeggiUDtRRQIWTggetMyKKKAHJg4HfNP5wcEYzRRQB0NhqUlpokNhFaGbzlJBxk5JzxS6G50yZhc6cxmJyiuODn2oopgz0LQLua4Um4sDCM8FUwMVomG2e5+ZAQec46UUVDAkkMtvKBbrbmMjqQCaqzaQ00nnu6HnOwrgGiikBbtriSGMx/2eI1AwGU9a8u8ZgnWQ7KQCOhPeiimhowlPHIpwxnNFFAwkIC4PU9Kj5x05oooQMULxzS8Accc0UUDAEknmnAUUUAGeMUhGKKKQxuMmlwe1FFAgAoI/KiimIbntilHU9qKKAAgj3zQBySKKKAHqQRg4HoRTlH5ZoopADU3J6HrRRTAcvGapzEFjRRQtwexETkk5ppJPeiiqJEBIyM0oOc49KKKAAHFLvoooGCtzTt5xweaKKBCgtnmlBzRRQMN7Hv0o3N+fT2oooEHmEYz1p244GTRRQMNxI60pbsaKKBCq+F9aN2WBoooKRopLmAAccVHJJuAI4/pRRWb3KWxBI/GB2PWmwyFWP14ooqkJkzEkcDioySFoooe4Igl7/Sqxzn0oopohiY9aXGTRRTAQAUHpRRQAh9qQ80UUAFdR8P4wdbd2GRtwKKKroRIytej8nxBdIf75qjjB9qKKnoas/9k=</stereopairdata>
</file>

<file path=customXml/item865.xml><?xml version="1.0" encoding="utf-8"?>
<CamPosX>578.126</CamPosX>
</file>

<file path=customXml/item866.xml><?xml version="1.0" encoding="utf-8"?>
<zdepth>1</zdepth>
</file>

<file path=customXml/item867.xml><?xml version="1.0" encoding="utf-8"?>
<FocusDistance>541.536</FocusDistance>
</file>

<file path=customXml/item868.xml><?xml version="1.0" encoding="utf-8"?>
<extrudness>0.3</extrudness>
</file>

<file path=customXml/item869.xml><?xml version="1.0" encoding="utf-8"?>
<CamOriX>-0.10277</CamOriX>
</file>

<file path=customXml/item87.xml><?xml version="1.0" encoding="utf-8"?>
<extrudness>0.4</extrudness>
</file>

<file path=customXml/item870.xml><?xml version="1.0" encoding="utf-8"?>
<CamPosX>7.84256</CamPosX>
</file>

<file path=customXml/item871.xml><?xml version="1.0" encoding="utf-8"?>
<extrudness>0.5</extrudness>
</file>

<file path=customXml/item872.xml><?xml version="1.0" encoding="utf-8"?>
<zdepth>3</zdepth>
</file>

<file path=customXml/item873.xml><?xml version="1.0" encoding="utf-8"?>
<zdepth>0</zdepth>
</file>

<file path=customXml/item874.xml><?xml version="1.0" encoding="utf-8"?>
<zdepth>-1</zdepth>
</file>

<file path=customXml/item875.xml><?xml version="1.0" encoding="utf-8"?>
<zdepth>2</zdepth>
</file>

<file path=customXml/item876.xml><?xml version="1.0" encoding="utf-8"?>
<zdepth>1</zdepth>
</file>

<file path=customXml/item877.xml><?xml version="1.0" encoding="utf-8"?>
<extrudness>0.4</extrudness>
</file>

<file path=customXml/item878.xml><?xml version="1.0" encoding="utf-8"?>
<FocusDistance>521.536</FocusDistance>
</file>

<file path=customXml/item879.xml><?xml version="1.0" encoding="utf-8"?>
<extrudness>0.5</extrudness>
</file>

<file path=customXml/item88.xml><?xml version="1.0" encoding="utf-8"?>
<extrudness>0.1</extrudness>
</file>

<file path=customXml/item880.xml><?xml version="1.0" encoding="utf-8"?>
<extrudness>0.2</extrudness>
</file>

<file path=customXml/item881.xml><?xml version="1.0" encoding="utf-8"?>
<CamPosZ>539.894</CamPosZ>
</file>

<file path=customXml/item882.xml><?xml version="1.0" encoding="utf-8"?>
<extrudness>0.3</extrudness>
</file>

<file path=customXml/item883.xml><?xml version="1.0" encoding="utf-8"?>
<zdepth>-1</zdepth>
</file>

<file path=customXml/item884.xml><?xml version="1.0" encoding="utf-8"?>
<extrudness>0.5</extrudness>
</file>

<file path=customXml/item885.xml><?xml version="1.0" encoding="utf-8"?>
<zdepth>0</zdepth>
</file>

<file path=customXml/item886.xml><?xml version="1.0" encoding="utf-8"?>
<zdepth>-1</zdepth>
</file>

<file path=customXml/item887.xml><?xml version="1.0" encoding="utf-8"?>
<extrudness>0.3</extrudness>
</file>

<file path=customXml/item888.xml><?xml version="1.0" encoding="utf-8"?>
<CamOriX>0.0348013</CamOriX>
</file>

<file path=customXml/item889.xml><?xml version="1.0" encoding="utf-8"?>
<zdepth>-5</zdepth>
</file>

<file path=customXml/item89.xml><?xml version="1.0" encoding="utf-8"?>
<extrudness>0.1</extrudness>
</file>

<file path=customXml/item890.xml><?xml version="1.0" encoding="utf-8"?>
<zdepth>0</zdepth>
</file>

<file path=customXml/item891.xml><?xml version="1.0" encoding="utf-8"?>
<zdepth>1</zdepth>
</file>

<file path=customXml/item892.xml><?xml version="1.0" encoding="utf-8"?>
<zdepth>4</zdepth>
</file>

<file path=customXml/item893.xml><?xml version="1.0" encoding="utf-8"?>
<CamOriX>0.0523437</CamOriX>
</file>

<file path=customXml/item894.xml><?xml version="1.0" encoding="utf-8"?>
<FocusDistance>541.536</FocusDistance>
</file>

<file path=customXml/item895.xml><?xml version="1.0" encoding="utf-8"?>
<zdepth>2</zdepth>
</file>

<file path=customXml/item896.xml><?xml version="1.0" encoding="utf-8"?>
<CamOriX>0.0345599</CamOriX>
</file>

<file path=customXml/item897.xml><?xml version="1.0" encoding="utf-8"?>
<zdepth>3</zdepth>
</file>

<file path=customXml/item898.xml><?xml version="1.0" encoding="utf-8"?>
<zdepth>1</zdepth>
</file>

<file path=customXml/item899.xml><?xml version="1.0" encoding="utf-8"?>
<extrudness>0.3</extrudness>
</file>

<file path=customXml/item9.xml><?xml version="1.0" encoding="utf-8"?>
<CamOriX>2.12574E-05</CamOriX>
</file>

<file path=customXml/item90.xml><?xml version="1.0" encoding="utf-8"?>
<zdepth>2</zdepth>
</file>

<file path=customXml/item900.xml><?xml version="1.0" encoding="utf-8"?>
<zdepth>1</zdepth>
</file>

<file path=customXml/item901.xml><?xml version="1.0" encoding="utf-8"?>
<CamPosX>360</CamPosX>
</file>

<file path=customXml/item902.xml><?xml version="1.0" encoding="utf-8"?>
<zdepth>0</zdepth>
</file>

<file path=customXml/item903.xml><?xml version="1.0" encoding="utf-8"?>
<CamPosY>157.403</CamPosY>
</file>

<file path=customXml/item904.xml><?xml version="1.0" encoding="utf-8"?>
<extrudness>0.1</extrudness>
</file>

<file path=customXml/item905.xml><?xml version="1.0" encoding="utf-8"?>
<extrudness>0.2</extrudness>
</file>

<file path=customXml/item906.xml><?xml version="1.0" encoding="utf-8"?>
<zdepth>0</zdepth>
</file>

<file path=customXml/item907.xml><?xml version="1.0" encoding="utf-8"?>
<extrudness>0.2</extrudness>
</file>

<file path=customXml/item908.xml><?xml version="1.0" encoding="utf-8"?>
<zdepth>0</zdepth>
</file>

<file path=customXml/item909.xml><?xml version="1.0" encoding="utf-8"?>
<extrudness>0.1</extrudness>
</file>

<file path=customXml/item91.xml><?xml version="1.0" encoding="utf-8"?>
<zdepth>-1</zdepth>
</file>

<file path=customXml/item910.xml><?xml version="1.0" encoding="utf-8"?>
<stereopairdata>/9j/4AAQSkZJRgABAQAAAQABAAD/2wBDAAEBAQEBAQEBAQEBAQEBAQEBAQEBAQEBAQEBAQEBAQEBAQEBAQICAQECAQEBAgICAgICAgICAQICAgICAgICAgL/2wBDAQEBAQEBAQEBAQECAQEBAgICAgICAgICAgICAgICAgICAgICAgICAgICAgICAgICAgICAgICAgICAgICAgICAgL/wAARCAPCBrQ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+G7ytjOrDqpwfXkHvyDyKFdBCRsGQ/wDrSpJ7gDcOnv8AStETJuZ3jBUEgZHykYIwQB/u/wD6qoNKsh27QgLkgYAHP3eM9OePrQAsdvG0ck8zOpY7UC5AztYnJHQE/wAqgWNVdSXCgn5CQSScc5YDpnvV0yeUrKoEhKggHAXPI53H1x9c4qjJmPYN8fmld7AAjBJUYLZOOg9vTigDZuHs5LNAkilkYllAz13Yzjrz25rIZQ2CWZVUcKCQp65xjHGADjrz1qExuV3HABI6Z98ZP4fpRkuoRn5UFgDkgHGBgMOOMdqALkU+xkaXLqOArHcGAHyjaxx1x1qpNch5GCoACxwMFdgwTwAcAdPQe3qwoc5DMcnoTn8ean8tV2yMOc9D1wuSMAdDk/54oAZAWfcVUZHXK9Bxz+TH+vBqwYmzlmO0dNvAUkAdCOeP85zVfcETcgKxycqTnJ5A746449hWnZRPcJNInzIhVccHkgnA+vP6+tAGW2wbtseSQc5XPuWP+PvVRmcIdvyDfyM4yAOpx7/oK1LuMpvYBlbHbocDhQq9TjA9eKzgyog3jLOp3BkJx+BBx1FAFrTohcXESyzLGjMQQOp9s9sg5/4DjuK2tYhi00RJFlllUszFtzEkAjIz6t71g2kYUh1YhlIZfl2YPOCuF9AP0qXUna5kQyMWdY+DISxVVwTgk0ARwziXCsAEYn5uhB2scA4yDwfSnOIZEUnYsiFh0UMyg9T/AHucD6Gq6DCDZtOCFByOWPGWz04LUtzG6ZTKrKVUDYAQCSGwOODheooAcn3hlN2AcEfeXJHPTpz+tXxEwhaVsOCNo29eDzkgeo5+vvSaXdwwLMZbQzSsUBMjD5YxjcRuzkZ2dcDn826jfOJ5GtkMMbKoaJMhQpGeVTjOcfrQBRnmA2AKm4nbnaAykHPBAyRgHv61CSh+c/xngAcjAOTge+OaY2yQFo1OADkNy4OOeSc4+b9aSIYjJJOFJPXLe6jPc5oAlXy/vPgcHaFA3A9gWAyeh/OkDgb8oynbnJz6jkZokNsyCSNJlcJwuSNzZHOR1GPSnvkRqFDMGTLDaGbORkZIJx0796AESXbgqNyhSzcE+g/qfpihGkRhxnB3lG6bW56Z9CMfhUccUwQnD4wQYyNvOeOxyMDnPHNaVpaSSDfOdpwQFPBxx1x6Ef40AQsXZgUj2g8rsUDBBHXuR+NKI2JIdQ7kBiVAHp64OefyrWW2UrtMoRSMBlHJ68csMjC+vbPNKIIoywQyMzjapxnleoGBwc5/EUAZ+0WoDBwTIo+Uhs8HnI3HI/xpEWNmJ+cggkYJCkg42kZ46np3HqKllMbyJ8u8jhieAijduC8cDBx68+1LakbWURkAMWDk5ORxjPJxjigAEzqBtjbldoHPAx259cVTUOxXMZOWGc5GPfn3A/Or7zTHIKIASADtTPJwACF4qu6ziQBnC9GBQsc4P5beTk0AOVJjI7OdqHaDuHbqvI6d/wA+Ke6+aCisoycYHygE5AY8jJ56e3Sq8zDO0szMdwYbuhBAXr1HX86jSRYyVKYzzuxuI6ng496ALCw+S27KuYhnay5Uk9zuHONx+mafIFgCiTbIZAX2oAqoWxjA4x0P9KqtKWyAcBh8xPGAOvzAdcke2T1qtcRSxbWZ1kRgTGQzZAGeCehH48H07gGktxOqlFl2RkbQpBKgkjAxngH+lMinmglVZWbKnKsBsG4kEYxjPVePaq0LNMRIrbWQjkjjOCMMuP6e9XnlSUuzkBo14GcqcYzn07/TAoA3srMEkc7mIBfdyQMfL1+v6VJBHG/mAMAAcZJwMHIP4c4/Gs63kZEXIDYQNkr8p3EEcduRVu2MZYhuFKk4GM8A/wCfwoAcUBBVWBHVOeDyc/oB+lKiSKcE5BDEjPcdyD15xUMvliT91IRjJyM9MdAO55P5UqmSUbizJtU/fz83IBwTwB/9f6EAsQRW+cPIS2eGXBHOcIee4qyLlNohjgSRi+AzseP4iAewx27ZrLjUxMXMgXeV5JGAOQOcYzjNWtsKseQxIByCQR0Pbof8aAKcski+YuwqwfjBynIBZST0HP8AhTIHdDlDgnDEYBDEcgc8euKvMkbMX3gYOSDgknGRx3GfrR5SqC+VALDDMNqqR169AQMdOpoAneSOVQ5UxyMMMTgLnGARgenbpVW4gKBDgjdk5BA4znHy9+OlOAkmZwoZ1G1jszjCnLEHoBtB/wDrdajmu0HyKHKN0Lg5BB7Z+n60AK7qqAABpATtH8QGOTz32ik2ebCrpzIhJdOcgDpwRwevtVR2yd2C2QenGeCvOD6NV2E+W+B91o+V9yODj/eJ575oAqg8mRxnhhjkHO0gHgc4OKfHamVQySHzAHZ1zgDaCw4PTkfr6gZsPG2xQ7gSuSShx0xkHpx69ulVPLZZBGxwehI7DqVyByOTQBWhs3u3kRAS43uGPYbWBIGewJ49+azrlZYlMZ3DGQRnIJGT29yK6LfDBLOYJdhCMYyBzk43rknoVz3Pf2qhMgk2SvgiRcBWwGjPXJx1JOP6nHBAOcjUbAXPUtxnIyMjBP8AnpWna25aCSQbii9FU5YksuD1+7uJFQtHHA5aRRMCQN3UAEgEdeuG/A4qJbho3kRd6BVXKJnbg4xjP8OT+dACyxAuBtkwSfmbGOAOo/h59cVYSNt6YGQO2R/dPH506JjdMLdCAJuC3G4EDfgZ9xSTW8ltcvFK5ISIHBOM4IGMHkHkGgCzFceWNqsVAILNjJBzgfUZq/HKsr5cRyRgfMTjzMErgj1OcdOwrn9gLbnHY4xn0OO3TNTRBkKsT0OQBnnAPB49M4/LpQB0UVobqV4QqoFAKlsFRxnJ/wA9/etO6hsrO0/dTpJdEASbPvjJXA2gYJyT+A9K5dLpz+8KlMk5H3d/QA8H1I+uKr3FyWK45yeB9O35Y/KgDSOpXbuscksq+WmY0ZhyMgFSxbrt54xnFaCETRNMiKGjXLDfuLgY+6o5HOCR6jn35iA7nIYZJGACQCPlwSSf9kk856HirxHkqTGvHJLAHPuOfbp9aAGXE27e+cHBBGeOcDv36fiMDtUcO4rwC5O04PUgnqR24qRFj3Biod2HyoehJBPbv/hWvbypbFZVEUnmLiSIlSp6HHsQRz9MUAVJJJLeNUKg9Ccg5TJYZU5wOCP6VULbiChKnPU8Z9SuOtalyqzAuqltwyEX7q5IPzY7f444qpNBs8sDDljuJIwVzt6E9CRn69KAKUvmblQOrljjBGRlcEfN27EfgR3q0gkhRQ8ZUS5YlugPA/d+n+e9XLe1098ifzjKcjMbYAJ9h9R7d+vSK78tMwLO8kYztSQtlAASQDnrz6/1oAz4zI0jfvCpLMDjBAPOACeuATjt1qncMxGGJfnOehzjgc9D37HC+lbNrbMiCYEYRg4BYYO3O0tk9c5qCVInMss5KyOxZAoCqTngnvjGPzzzmgDGRbZ0/es4kXecE8Hkj7x69ajKRAE8gA/KB1YkYGMe5NJPGVmGExESMvxlVwCSQBkcL+varU7wyELbqGVUI4yMHjn7vzEEHPagCkwZgVUg7uCrfeIzzj8z+dMKs2xTglCpAIOOBjken+FSlXaTKx/NgqvByDgA8dMcH86lDsils88qR2IU4xyeOtAEyxAwFiyqxwmFGOc+/rn86qEBWKnpxkdT7Zx7/pUwkBUMuQP4hyQcY7E+xqMBXY+UcN3U47nHT/PSgBWYgDB4zzjnI/r0p6ukSl1OS2PlAyc+mOwyarOAn3VDHow9+euKmZlVFLbs9lXIOSSMjPcAj8RQA4XKTcNnCZyBkHGDyBnkYqvJLuBJHDfIPlPVhgZz0JH86RQS2QxAbAOQSTwOAR2wf5VdlQTQRRBApiVmnYY+dgMqNw6ngevfigDO+RRsdM4UlQBnnaGX+lMilKEjopJAB5xyRyAc1P5JdWbDFwvy5YY+bdyD6bgcfWomhmRwrD+DcABnsT356g0AX9qugaWUEgHYgBO70yfyqFlCgkHAAzj6fU09YcxhmBGVHJB6cg8Dr3/rSuqmKNImaSYkh85B2NjucYJXOPagCg3znPA5HXoRkep9cflTgXEo2ENgKTjnGOecf7tEkDkgANu4yXJxz1I9fw/SrNsNkyo0e44woPOTkEHDcMOB/PrQB7p8G7eSXxRpYVip+3QOefmO2RCSB9CD/k1/WB+y3HMdH0KIhsG2hJwOZFkaJccc8jPbGBycV/LB8E4Fm8V6YEVPNF3FuZzxt3phdxHHT681/V7+y1GsGg6DMqQhlsrIbyxI3hVbG7HXn9PWgD9P9Djmt9GtQY0iYx5SbYWLKi7zghcE7V46jufZ8l4TarGZ13K7gIVPzqxJbacjnlvxNXI9UN1pNlbRrHF5MSCIqg5JUht57ZPH0rmXidpYg0knmh22BCvlPIThEds8IXAB5HqelAHq/hS2e/txZpKizyITGWGN+8D5N5PU5GMehIx1ridTuby01W5RtqR+ayMq/MwjViowMcOGw3/ASfU1s+GNQk0y4aaaLzWtgGiAbYpcEEhSMZ+ZQDj171zgZtcu9Wub6M2SoTNEp5ZmdioUEcljkehJPfrQBaublbiOMu8kiSnkAEqMEkqcA7Tx+tYWySaVyxQW4DbFZQvyr1wSOTn+XU13vhwaZZ20y3lnDfgodpcsZFJQ8qFPynoef7vWuavdPZpHktkaKLzmaKMENw7AANjp269qAOC8TQix0yRvKaMKpZW5wdw4ZBj94ckdODmvyk/agvbi4nRIYA/l/uw/lorMu8O5GDwMDtnrX7SeN9Ol0/4frHfwefdXEwmhlOx4ra36pC5HKPnnDYznNfjL+0baW7TuDKyziR3AUE7RknPy9R/PPrQB8KXjzx+Wks+0RFpAu4EZwTsP90kcc18f/tSa8bjwuYPnAkYx8yfu+BxtIOCeOgr7e1KPTFjUvF/pRwDIW3K4Y7SXQHjqfzOOeK+Kv2qLa1t/DsYDxFSrOg45YryVYjOee3cUAflA4MdxckEFWkP3sepJ69+f0qMxls7dwbk9Dxxkk8ccfoKuXJ3syIp3CR2LONvf1/iPX34FRIZ44y8ah1GUJYbgAeAOeCccfj6GgCOJQ2/hAApDcrucgEkgk8nr+dM3RRRGX5ywfauB1yQAQD05P5GnAFiWYbQAcAE7eBnt75pJYZEVdwUpIAeDwM45yeh49etAERSSfIWNt2clQrHdnAGP8PelhBhR3CyGcNhV2HCjIyOehxnirdvPNbErGmN2VHAkJBOCOM5znr2qOOUKcOADuY8+hyVBA7Z4z7UAVsOXOcndnJxnBLdOO/8AjSmFmkYhgBnnoQMcnkd6uBX3mRVQKemDjvxjrxn+tWrWyklDtlcZyWBwDjJHOOc5oAyjGpyckZBBOR/nOavRQDyQXLIiD5Q2V3enUdOB9elXPsrqCiqpwDjcMtg85xj73A/Oq8tteyB8DCgKoGMcfQd+B+lAFSeZNyLDGflAVs9CcYyCVPb2/wDrVpJ3jXEgy3QbcnGSQCfX/wCtUr2lwgLMwA9Tj07k/hWa+44ywZic7QcnB/iwOv8A9agC1bzHe+75gFO1T0HUc49yKsRI1wxIUNjJyWxyM5yoYZ4AI+mRUNrbgIXR8tjbg9hy3fq3H6VIFdAV3lSDhiDj9e/BFADHhJfDSIWPUqQxB4GT6j/63alkjiUNukAPPABBOCOOD1prEh9oGw+wDZyARzz1AqUMZDh1UsoBYKR8v12/dOKAKThQBsYEHBOR79D680kcoaTAXYBgEAlgcEDB/u5B/nV2W2UHeGyMgbdwA6k5wDjrU9ikCy5YAhSQW6AHA7gdOnSgCtM7MCpYsIyQm88YbBwOO+AeemaFszIC0au7dSCDkHjBALc9vT6c1oypb+eUgUyL1y+Rxwfl9sfzrTsU27zDtdWO4M2cZ6HsfQf989+wBmR6RcZQSjGQQQRjAPX8QPx61bTTUgKrIAC5yGxknHoCTg9PzrZSRkkHymQdGOMscdiCOhGfTrRJ/pLl0Bj/ALmFyF9sY68jj2oAzreKBnYeWxI7jJ9OoP3e/cDir0SAyRxo2xRnc+OBx7kZGf8AHFOWIK4C/KWwGPA4xnp3J+aoVhlQblycHHOev4HrxQBpPYmNhl1IZBIudvKHHzL+f6VGNqEhSQD054PvxxUyNJKgHLFE2c9l9cnHbFNdfKwrrhmQsBwPk57Z+9QBL5uMKDwTgEHgnrxj/PNMgDNIRI6qh6Ekg8Z9zz+FKkUckbEcBeVyeT0ycE56gflQFKOOMrj72ML26+3BoAQ6i0InhWISOVLB8Z2rgDI5+tc5fzzuoYxMFb7zFSAMYHQdupFdOgAYBkRd52MygHEfbOT1wKpX5iQeShLgtgeYo4bnqBntn8qAOKdpS/JbI5IHXkZzuB+vao442LFVLgE/xE9sYwMj1P5+lWJCqOQDySWxgnBJzxx65pIpCJCRgEDJJwQc+nvgGgDodOhYDexPGAMnqSfU/wCecV0VrIR5oVQWcY3suNoA5Of90VkadMnlh+gwcjgAd8/pmtoz7cBMENGVHcE8HAwODx19sUANa3VomkDEAoR83c5IIxjgZ/nWcVwjHrhjkk4IPoATz/8AXrUkfaghT5uQSAc7P4ieeuSOlUBGHMgZioaQMuFJB3Y4wOnNACJF5jgAgZxj8sKBz0z+VWZLKaHcJA0byArt3BozwSASoPVR6+px1qaO0xg7wqE43nvkkADJ/wA9Ppt3ZRNKt4kw06ytvc5BOTwNx4I44Pv+NAHO/ZmjBjRhINoZinOMjnALZJyfQdagaJhIMEsrcYAz1OMcZx0H511Wg2sF3cRxXOI4gSzkEAtgHO4lvmJBGf07CptattKtruNbVmxyCUIbkkcnpnkAjt8vGaAONuViRGCIiBmVWZgcAjAyQeQPw71R8pX3BSGBYY4Hc8tnjnHT6da19S8kMHUGVZM7wGxtxwM5HJIx75OOaxvmjcHbjj5QSORwRwOg4oAsJbL5gUodxIG7nA3AYBI4/wD11rXaR20WEkS4DgA7Ts2MRyOQMYP8s1gNLI2dpkDBgRz90DgnB69Fxj1qxCSyMzsqsASqsGO89s7QcHGOvNACOCwxhFCAMjAHLZHfB46H24qvbwwqwdkmWXDiX94oWVico67SSu3sPrU6s+0lV3v3BIAzx03YGP5YoEoIBKlWGPlwTzgDkgYPOaAEy8WW3Jhhg7gSSCBwQo69OeOeKlhldXjUsGSNicANyPmI5wM8kcY/xMJSUkblByxYDIxjJIOAeuDWpZtCEkS4j4AJQk5Y7ScABc4/rwfSgDoH15FtDaRWcERYBQwCuScDnc4xz9cZNcrOHlO7AABGenXqeAcdz046UrSREgANjorHIOAMAHJ64x/+vikDSPgIm88gY4zjJ4yeR70AJblYzhuVVj1H0AJGOOeamNwhLgBeVORjGQQcHOMU0o+WRyVYfMy8j6dRzxn/AL6qNUVtoEZJP3iWUcY649+aAGLyfM6Y4+X5sc+gHFTyOj4ZlJ3AZAOCMcZ9D8pP40wRBN4RijnJw3JB5wRjg4AP+RQ0Eq7WLjD5MZyrbgMHnB4OCOPXigBD5aq207M4CMcljzjkDpxn8qW3nlB2uwwp2hgeWPIyeOcqDUMQQl0cbs5IJ6Zz6duf51dgtGZWbfEixRlyHwMBQFwP7zblHTrQA4uz70dxnJ246OckEY555P8A+qq5APMkYDrgknBIB6AHPzDnP50webJM3l/O65ZsZAI655AAGCPfnFaUEkZLmVASyR4AyDkbfl4Hpn/69AFEttjUFSOQckc4HJIGOny0ApKThiRkk4B9emMcdakmIebC4UKcDJGAuQR0PJx17/yqaHO1seWqgkEYb5hk859+Pzz1oAYICVYqQQoyfmHTpkZPr/OiFeMN7BcnA9N/Xjp+NOWZAXJjJUDhcgDHAGDzwMD/AL6psXKNI2QJG3BADlQc4AP90A8Y69RQBoxFYoGjdQc5ZG69c88ZwdpGKbEMOuCgLAgjHAC/xMccNwT71X34RXyxUEhVJJGF4A6cjHFDyoYUkXdulB8wFTmPrgYPv+PNAD5YpRD56swjYkbiPlbnOFPc4/n71QJjWRfPJVQAECjlic44A4GR/KtI6g4sTb7AX3HDthlQAnhUxkPt7j09qyYifO3ykBCAHL5PB/iXjgHB/MHsKAJ22iQPyOeM+xHv/kZp0777lcxgLGnIUAlmwc598n0/hNS3iwKkSWxyFIOT1Kj1P8RznnvmqkocENu2tkE5yMjuOnXg0ATtK5yoQjIwFJGVHPXjtg8+1VngwQx45HJB4ycA8D3p+X3A8EDCgk8knJ6Y54z/APWqy8jMqp5Y3IPmcYPyjKlQexPfjt3oAqMr5IAICkAkHsenJ696VN8e4Dbk5AOeQDx+Bxke241YkkgMbERk7goUgjbkAZ5J4qKIsrMjxgkk7ScEDGeC2PUGgCoUKlFPJOcscjC5OMH0wf8AJp0SEl5JCSUztKng5GOfw/pV/wCz7jI5UBkB25IKseuEXGG7D8fcVnxvKGO7DKT8wwfkAwfmAPHboT+NACqS2/c+Oo4zgDPTIPqevPHalCtxuZgBgIeqtg8cnn9B9KkMaSNlBtJBOV74JPII45x701i+1chmVHGCRjOCevzH5f09qAGSQMCrkOzkHIAAJ6DpnkcUBcsqE5wcDttPpnqe1aUsizBJDGqSFcHa2B1x8pPrzVb7NlgFPyN87Fj8wfGP4fw/KgBwSeORWkGYxghs7hkg8H5ev0zU7HzDvAUAgsDzg469R16e/NQEPGjRs5O7kEYcAjGBg9P/AK1RQzPkREj5QwBBBXLDtg9eKANCBlWN1GCd5z3O3IPGR9auyPEv+rgAKgB5GUEEgcMAX4/z71AY1EXygBxyxAOeo5OODVcSSuWiUE5TcdwC8YIwARncc+npQArTK0u5QVC8bxgFjxn5c8cE1H80jMygnknOOcE8McdO9J5bCPfgnKklMEsTntxznnpwc+9TwymJFXyyd3LBcZBxkYz1oAjeRlUqCMlcMueePlxgDrk9zVFz0ZAwJPPJznJOcemTWpJAkoLjKHJDd8tgZ4X8Oh7VWS0kLEKCyKcbug+6GOR1HcfU4oAhZgVQlcEkBnAAyRgZwOQenQfrU7EAqvml4xtA+RecKf4iQSOT70eSATkA4JGUJJJJ7Kwx2P5VXkRo2ZW3NtGQ2ByMZwPfg0AWzFG5JwdgTc/IyQCQCMng5/p61Ukj4O2IlUI3ZKhiWAKlSAR3FSJseAjGJAQww4UmM/MQcn6flUMpPlriLheWJxtIBwMEH+7xQA9oQqh92e+05yuc4XAFRui5yqhy4XdyeAMY4xwef1qKRnJVvmX5eVzk5z0wPb9T+NEMrAYwcc5Vjkkdcgjqc/yoAcI/LyyHZk7dp7Zz7f5zVYb/ADFckkDIPOVOCRtIyMj26cirbyq7bQG+UqxwPugKAQQT1zz+NQNGWdQsgwzZKqScbeFGCAB056/WgBV3sWLK4A52spCqBjByMgjHoe9RttaQgqQQwVdq4HKqT1xxzV6S6uGEcRKrGh2D5Rnk7hvIHv29aZLhphnA+XlFPAPQtnjII570AQYGGDgqORkFc56A8E8Z9cUgdlIVWYgcbAoYgHpnkDJJJznvWjO9mIUWCAJIVxJJ94u2Op3E4HH9faqkSIjEqMMSCdxJAOOMH0+lADRkSNuPBx1GD0A5GOOf5UwkblQENjIyM4GfXI+lWXOAcorEZPHJ5PrULqrRtsjPmn7x4+X+HIwem0ds/SgByTRl8MzbADvQEfMxHAUg8dufaoZIw+QqbSpJ2nJO0nIAOfQj8TRAywOrOqyFyFzj7uOcgEjnkgnr2rat7m3HmADc7YG0qAhKggYBPTnPv+FAGEIzvAZVOMHJOO2eSTg844qyXRsDysEck7sLwAAOT6j9akvIsvuaMw7lXKA8ABVOeexwv/fXpVBXAGAAAGYcnp8xHXHI9PY0AXIZpI5VPG0th1C5+XnAUnqc4qzc3Sh2WAMsDLmTzMGQsV54AIzuHFZySZBC7D2Xjn1B+tJxJvDFRtIJ7A87eeDzxQAm5pOVy23OT1wCeMgemar/ALwlhnIGMNgAMcc8Hkc96uOiooKNkIedo5bknnHpzTPKEzrjIXadwwTsyTySeOvP40AVyhIGSCTjvkEMBxgd81d8pPI8xiVKnCqo5c9OCPcCotiKSd+0KRgMoyxDY4IPpjFPMjtH5SkkBty9OAD/ABZ9weO4PNADQWnXYg5B4yApzjDFvX7q1DJDKjqki4yQTjpjrnr+f1q2ZWSNShxKcZJU5yOuB2qEs8jpIzZ3cE8HnHTj6igCFkxnaAe+cHGcYwcH6d+9RDeFLBX3KTnaTjvjB/z3qy0pUsMg85AGR39PTAqKN5DyWPzkgoR8oGfU+4H5mgCuHd2B7AZOWzg8Hr69OP8AGlh2pOJHJZFblM43D069OQOnarU4Uj5ECkYzjAz8vJ6dMn9Ko8j5zjaOQVxwQ2M4xyM4oAty3bh2CpGqj7oI3fKeRyMetFRbA+GIJyBg5AwMDjAHrmigDMYtHGVYnnDDocnnI6f3aiiCsyId2X5GMjB/ug9h0rQni5VgVKnJCjrkjAJAHGQePpVcRiJgy7Qwy3A75wAfbp7cdKAGTYMpRchgcMSCNpC5J56HAx9QMVUYFJAjDPPBPfJy2c1cXczkSLiSQkliBx1bcPfp+Y9akh8sbzKCzcqBjGMDhuOnb/PUArKgLAEMADnAHXqAM9zyaSNRuLOQQDgDuepKkZ54yfwqRyxIVc4fkYXBU5IG75enUf8A66jSNcMZRtKn7+e4PA+7kZ/p70ASCVXclRsjUFTtX72Dnng+neo55VY74Y2YqDghsehJyeAOmRk9PwqS3OCxHR9ybW2hSAQd3B4GBTzbIschU7ieQVbAGT97kjAz1HpQBQnujcJErKQqKSEAKjORyQAflwB+PWpLSSeRvs0UrRxcyFVDcMBgEgkZ+9j8fbl5gZn2YyisDux1JXjc2enPPbihUMJd4mKE4G4jIwMkDkeoB45+WgCWSSFY1B3GQllYAsxjI9MnhiPQ1GMoAxiWUMpHLKrAnbyTj5zgdzVZoTGryEks77iT0bIPJ98D9BU0hygIXeCny5zgHjkg+9AC+e/IChVH8OQcc4AX04qOXEieY67iPlyRnjk43Y49aifA2Bj98DEYXhsEdWHTg/rVmKZMyQTR7FDALGPmIJVgCXPRcM2R2oAktRaLA8cgG5l3rgYIYEAbiP4ckY9wD61WzlmYyYfdkE5b5VBC4H97J4NW7aySWWQLLsHzY3c5XKHkFhjr0qP7KsbTsZOI13gljh8HoDgY5I//AFUARIUUl5HDDB4Kj5mzwCOy5HP4HpU2xZSrlig3LkZ7n5RnA57f41QkLMCSGLOMocnaPmAG31+UmpwtxG4Ry2DtIHHzEgHgevX8qALHlLFMImh89QvJDbWBYghixHIADDGT97PUVDIEZisYSIh/lBVWUthiRyOPwqaW8Kbi8S7guCcDIxtwcgfT86p5l+V0ACv82ehXrzn15H50AWC5eQbtpKAptCBeVwc5wOMKakVnjlEoGFVSSB0J+XAwenBP5Vmq5WTcHZ8/eXeeG/vd+Rk9uc1oMwNuJRISOAYmJyCcnk+uP5dKAFN1l9zM+4kbQGIwCcHgewH51cluFOzaGyR1IySR1ySPWsNcSbmYhSF4PIIAOflPr/jWmkJaBJFclAQCrcuDhhkE9AMenO4etAF6IqCGZ1XBUknGCMjcOnYZx9OlXLhzBhlkDZUlEBICZGSwweMevHfjrWRHuwxbLhWBKlzwexx9c/WpmIcBpnb92CCmCMhydoz3GD+eKAKrl3JbDFWLDknBJGcnn2HNTxxiFSSy567MfMT1yenPPGc9KlglWFYyFMjLvyGJ2kEhskMDlQc4B61Rmuy8zmUx5zhRGoVR2GOKALRIJBOeoIUDAz1BxnkZ49zUMrZfggjawHTP1I5wasRQzSx78HyzwGJGT3zyfcflUAMZOzjC8Fs84OeSex5H0oAqO3JGFDEjDsFJGcYGSPr+dRPJJP8AMwXEeEXbn5h0ySCMjin3UeCSiPvGSrAMcYIPQDk4NMs7QtuMspi7DCkdc9QPXj/DuABdjSABW2NkKxOcKp++WGeRweD6UssqsBAGMgiwDITt3DGW8tPQHnI45prRqhlUylgGGcjGRlsjPbr79epqq0i7yQjZUEZJJAUgjpjnmgCxkpwMFTn1ye456HrTQz4YKck+pP4/jyKSIMwzj5TxkZwxOT268gVO8LttRV2uuV6AHp2z3ABoA2bOUOn7zJkOFBxkf7OAfpxjnnitYwxW4j4chwfnI4GRwATySciuetYpUUOx3NvGFXGcnhSecDBz1/CuhdpCiB2BJByM527eADyeaAIoI1eaQRhXYhjhuAM4JA5GDjPNXwgZVjDDKqVdmJ68HAXPIzkZx/D71jqJHkBQfdPJBKnBI3EEHoBnr9KtCOe3ZmnOVdTsYZxhhlue3U96AEkjwfLEg3HnHrjJ4yPb8qlitmhjM0j4IJxETklWG05BPoQfwqtGzMHMgw/ITIA3RgYQk+uQfzqs1zcSsOGAVjGCQTnGPXvkHn+lAFp2GS4G4DBCnODj1x/nimPNLJtEmCjHeE5HJHB+b+HP4c807YWAO5weDll2gA4OPb8O9SDapDsRK4BGVJGM9R/P8hQA+KOQrII2ZQRjCDnDHDd+R1/CkmWTyoYZFVYwcqwxlyOcsB7j07U9r2SJWKBcY+7j5mHQjPr1/LrVeO9eQLJJGVDOQiHqhQMckHpnH5H8gAWJlPzMMDoB+POMnHf/AD1trHLt82NdwOMAYz1AwOeOn/66R5zIoZsLhSEbAPJX5VIAGeQPr1J71sW11FbBXcl0MPKEDBkbAIHsOv4enBAMyW5UxhUiBkjKsckr6lgSpyB1qlKfNxP5Qw/ysQSWwDvOCevzAD6VOx+1XJIAiV3Az3CEncTz6E8e9NuFWGaS327j8qxZzho2bG7GeevT2oApvtC5jXJY8YI/vAty3sDj60jKEKtzJ1JwudvHI46dh+NQmRlnKOu0x4RRkYABBOQDx1z9TVwCJztUkcLyScf7R4J4OOOn17gAyriETEsG4X+DvkkAHkf3uehqgYCzDK/PyH6cAZwR/nt1rekgUE+XKrocAds5PILE9lJPT+H8BVGwK8eePuqeBk5BKknOcL/PpQBjpJJaTCRApkj+ZQcEZAHGP89atSPcXTF5M+bIFdyB8uCcqDz04FOnjQEL7eo/w9v0rOJdXUnOzofbghQQffAoAvIWUEMQD0AJ5Jxnt3wDSRyOuM5DbmAzk5GDnPPFVZZXCDH3wFHH90lRuGBwcenrT4mIkbZy+0kjr2Ynp3x9aAJjLMjhlYCPI3kgEAE4bI9OcVMqxzylVljiVQTuWPDMxznGQSDyajdiLZGZwEZiVTOCzDkpn0yM/h78zQKkgLIfImUH1O5SDnIP8Xf8aAHoIrdmwRI+DhzztJBBORwRg0kEu75+g35/IcZx2yR9KqMCSrOyuwJBwOecjJHbjAxV60tgqSBs4Y5weuO/T0zn8aAL0cKOpZSFkUAygDtnC7T9T/Sn+XGuwF8DAyMj5uMkdevH61FllQxwzEIcZUZ5wd3PP96pyzzEJI+eI9i9Tu29mB6feznr9MUATzTwxhI42DjoVPQggjGfypQjskilIsLgjHDYzkH2O0GqwsZpS6j5olfc2OhwSACeed2eCO/fIpyg7vKllICfwDqQewJPPv2+lAFZ1UsCoJbgjtjtj3GT+lVWLByChC55+mOpyPStNodrBzLgPkfuhgnBPDDPI469wM1XXaVkXCq6hghY/MzewzweP50AQOwWM5yQRgBQM9+QewrPaRs4cOQgIUE8cgfe49f5VdbzDEmSSwU9eucsCOnXpVNgVOw8EYYgHGcHsSeORQBmuXEhxllYD5eeeAMZPQc/SlhCxuWY7CeMcDP58U6eYvLljjI2Ic4IwR3z6D9aqzs6lRvJA7MeRyODjnoRwaALqNJuZjuVR908HcT04B45I64qOSfcCJECjd94EfPyCFJJ4bnNNildQOwIAOD046Y3dc4z9KeiqUCkA4bJ6+pxj26UAPVVaOWQjHIxk84Bzk+nUe1PjKBc8jIOGGCQDnJx3/8ArUqxHBZeTwMA57E49u1VnidWAXKszZKEjoMZAJPQjI/H2oAWV3VlYwqV3H58DJA9j168++OtbunQ6XcFI5pysjQsWDDAU4yM57kAcex+lc8GBcRPlSMEDnBOckHPTk/rimFdzu4+6W29enYj2+6aALk0ccEzIreaoL7Nv3eThQfm9f51N8+0LvWMSDceOMr2PqDg8f8A16zDEFOI/lIw5PXheSQMdePX8qtwOzY3YbuXIGVAJweB3AP59aAJ9kTHBJJHJ2g7c5+UhegHH+elMLIXUncSDtVSSRnIIHI9ufrUgVkcTmVGRmAKcgle64BBwf8APNQXEoMm+KLaAQdoHJwckkAfz5xx2oAvXBSb7LEmI5NpTAPG4kDPPTkDj3+tRLcpAk0Xlq8jNueQsA/ygnaBzxnHQd6pNIzCN0QBsgtxjjJ+Yn6+npUJKhiX5bPbpzg5wPwz7UATLK9xdRq2VDEBQSQu75QvPp/jwK1ry0NvNBLby+cvysy7SWVjhgFHUYx1H/6sKcLI8e0t6qVyvIIwcgcHp6dK19Gvn0+6M0yGcEALHMxbC85K5PPT8u9AHv8A8E/MbxXo+TIJBdRecmCpk+ePbgAZPpn36V/WX+yzHCvhrRAZAqtbQExtztfy1OEO49DgZ7ha/k7+DeoeZ4y026WIIDcj5OAqL5iEn5h12jqPSv6rv2XRHd+HdFRXZXSC3+XPTzI1BAbHIAIP4/SgD9O9PszFZ29zLcbYjDkR7gFwke4KSTwc4NdaNPt2tIHjAKkhwwAYvvI3bCep64I74rhNLQSaYllcOyQII280sXkbGflIHKjHGP0xXoVvJbwafEiZHl28YQvnDbiM7F7Nk/hjjNAGhptmi2jELhUEhYy84Cg8HJ4+7+tcnC9rcXzpJcNHbr5hQLkbnXna4J/vDgnuR6V0Md1ttJUxJh1cglyBnawweOMEjNccbd1vNvlkrMyszxkOqjIycg8kAnigDr7cxRIBEoCbgSWIVnBIz/EOcdORj2qvPIqSO1upwdjncwypU5yuWwzDnjknAHJqQxxqhX522quCeOegGT0JI+o96SEhWiVUABYsd3zKPmOC5UcDgflnOaAOK8e6rqlzoJjLzzRBXknhc+XuBXCqBn0xz2B6V+KP7TfiBtP1hLS8mEJaWQmNQdwDkBRuPXA6jGOOa/bTxpdW1xBMrbHaM+WQq7YwzYGAw4/yfavxE/bG8K/2jrw1CGUwx25bzCi5+4M4AXI6AY+h9KAPjjWPEcKwRSjbIMlldgF5T7pYD+ElR19AOa+C/wBpPxbDq9qbSM+YVJ3DLL5Z5A2KTyM49ufTivrrxfAx0tJlmXd5bLIiYQoyKdhCj+EgDOe5r87fjRdlxIiKHkUnewcZDYI6DgAfXtQB8pu4jmlMqMQNxGDuPXIVc59QfwIPJ4lSWN4SqGRVySVIO3gcDt3qnI6AuT5jOzMHBGVxzuAx9D71KRhVjAbDg4O0k9D09Rg8UAWd6lRHghgB14JGCDgZ65oWQrhApZUP/LQHAxggHPQZA/WqkSsww5wgxhslWzgYDZPAJH/1qfLC+QyISqnDDdyW4w2B1I6++MUAWHuDkOyo7/K0ZUcLtOQCo+nT3pJphcAPJjLAHKoUyVAyAMDp3/PBNVGRojuY/IThQcA5Pvn1I/SnBmDbSoA+8NxIBJycAn73fp6UAAkXcqqWVSBhW+63Q8du30/QVu2zFbUbJBu34KggsoCn5yo/hxjnvmsYLIQQVUk8qQRx149uf0q5CG2+XgluMnB6gDJBx8w4oA3IZCVPzHcQQTtJ+XHJOB3wfzpu7ALZ+XGCeq8cn8cGrFk0c0ezhZOccjJJGOeOeAen5UTWc0beT8g3g98DOMZGenWgDEniWXkKpXLYCtk4HfAP1/KsRrMrKScqEPGeMgE8A4/D3xXTSwlQfMVgynqAy5wcZyB06VlXI8tlDIoLZOd4HPT5jmgCoF8sE4IQg/L0JHP5d6jSdSwZsIQ/yckgL/t8fz9eKcZdvDfNgHd3GfQgnrj/ADzVbKMWAAG0nPbGOOD3oAnMaCSQFwxVhtfcDuHIOG6fXHrUaFkV4sAIT8rAEMeSBnPv1qYRwiPO45I5OSOemAKhfLSCPDYBKq+CRlQeN2ODnH50AJIW2hXYjuCuCOoGePbv7U2GR8SMgzuI4Aye+On1NTvZyyKuMtjrgbsA9jx1xn863NM0pNgWRSC3JzkZz0HHUAE++aAKNlbvM2xlIjwRvxk9wM85I+ldFbwKCY1zGMMd+PfPfpVu3tFgjKRJk/7uMev3vxprwTs5kKhQOVVRzgE9welAFaKN2cq45zywHGc8nj0wavPbsi+ZHOckZC4wCN3op449v0qREABY4Xd2IxkcnjPXtUs8cbQeYiAbOGUHkIP73oOTz049gKAKaRER7yQXHUcg8+oxxx/KrFsWt50lwjmOQl1f5oyPcY6HHWqaOmQwJZWGWHdcnjJ7jp/nitK2IjV32b0LZUMuQxVskAHj7p/WgCy81vJPNKLcwiQjYiAHbycnpwo/r3rLuY2kckPgK3mrznK5z5Y98c1JLKd2QSB04yeOMcAegH51AfNyFHOP4QMHPfOT6UAX9hLZT55McqxAUcH+EH/HpVWV5CCkhw6gful4XHA5Yd+tOiDNIGD+WMZGegHAJz9f5/SopVUyuQ2VOcEEnJ6cADjgdKAFQt/E2T6df1FJcxCVd3Hln5zxyH79zztJzx7U+Jo1iIxvJAGQT1HUZ7dT+dQzTr5QLgbRkEDIxxn5v1575oA4uUYu5I88AkEjIP3QRnPfr+FNCRo42qSz/eAODt/hJJPrn8qW4uF+1SYXqfvcdeBnkZwM/pioJpCZA5OVwOnAznOOAOegoA6vTRGylX3MAoPy4OATjIIPsv5np33kESkkKxXnZnOTg9sdfmH6D6Vz+kQGVlEbFT5ZUjuc7ccHq3t7mtxnuCwD7VESbNqgDOMjGe/y/wA80ATyIxCNgDeDgjBxjpnGc8UixsdyjAIHZcZGeRkj0I6ehqvFM42sRkKTsXjLAnJJ+bnr+taLyB2BSMgoDktxxnBxyc0AQOyoixrkx4JYDlwQc4/EZrXtvLvdNa2BEcwkDIrY8uQZAIJ7Dr+ftWDLuVSVDMM/Tk4ycDvniiCUKQqhkP8Ae4HPr09Tnv07UATxkQJJFucSnjcTg5yBwwHGTn35z1FVGWZnCMHL7cg9QAeN/J4HFW2UpIHXD7gBk8Eknq2T1yR+VaqqYbQSgo+5WDAkbxnOADnpQBzkwO3/AJ5Od2AxBLEZIIwemcVVyHVQo8x1GXEnTIOfmB6jI/SrN2QVJ2kEdBkdyevpyBVGJgDu65OCCOQoz+fBoAe0UhLFtsZdBgAjB9vlBA4qRUVV2t1xk4PQY5yAOefT2omk+XKkHZnOcjA4OOfb+dEAE+xc8vwRyOvBPPAGPft+NAEzKhjCZ2qPm34GTkkYAHaq2OQQCy9N2Off+X61of2fdurSxiLy4z8zbhxtOO59BWaVdmPzhcZOCcAjJ6EdqAHb97fL0ycjGMAcAHPQ5qQQk75fO+cAFUAYjnH90YBwcfmDwTVFoy3zLnIJIHIJI9DjBqRNygODtbow5OegAIHv1oARyWDEduO44B7ZHNSxyN8rkuoGFURsAc8A9TxnB/OlUI5wxwxLfKASSTn9OlWobeONiHOBgFBkYJ759MCgBs9y0kQi2YAY5mbBmH+yGBwGzjr6/gYYtyyYLk4655bk8EqT14/+v1qyzRyfuzhcO2WwcnGRx8vIx/SrNrZpNMxSQB4nSRjwFeHjKKGxtyuc+4FAFQlixLAquMhsEZBGQcLnAIP5Hmo2bHl/Nwucg5GMjjGRg9TW1qMlp5gax2sEO2Tfngk8LhuoHTjjjI61j3SqoDsQwbkhQwAOc4Ax054oAhZ1DKV5JIJ+XJznkBunTH1z1GK1ftKyWyRNEitG6nzQpJMZwdpHcbh6H1ziskuibHIBU4AOOTxkDjnpnt3q21wWC7VwABnIPzAYH88/nQA1pXYtIAsalVRlj4LnHzHPOMkdOPpUKygAY4GOFIJwOwyBzgU6UMML8rIyhj5ZAYK3zYOeSR0/GoCuwjHKggLk84z8oOe9AEwZ33N8rYU4wMt7A45z/hUsXmBB3G1cnPGMAkcUWzSKSqBN0qsrZGcBepPoe+fyxTwAqMPNzkAjaGxjrnHYHAGO2KAK7zEkZUhgxVVAPK5wD93A4BrY01od0jTQl0Kuu3cCAVx09Dwf89M1Mn5QwJPGSACCc9z1GBWlCDbopcqzEMSAw43cjJ7HkfrQAkkgMiMqlY492Bj+HPyjHc4xn3796qI0jyt8oWNiSEY7SCSSMg/h/kVoRQg4kMpjDAN5e3PJyxbJU5HtUb7UlcSYk3EnzDlepPO0KO1AEaRBkZpAUCsVGBxkZxx1IwD/ADoMNuELSD52VShJLLkAYyuRgZpN5BYK7FSflZl+Ubj1AI6YxjP07moWMjAK2M7wSw5yeSWAHQZz9OKAJp08kRcDEiBxtzjaQDxk9eapOA3Ibdu6ZOOc46ev+NX5ppplij/dhYlKK2wg+WMquTnuuM/T1qr5A3ck5XAG3GMg5HQ9ODQBVQSkBduCDuJYY+UZJIHft+daqQtLE0yOQuBuAHLErnA/AfnmoRBuKEuFBODliDjGMHjH8P41dlcQBoIiCAuGcDHzKM7iB7A/hQARyCKz+ySWyv5jZSU4QqAePmHOemarRxghyShAJPzMNwBzn5j15I96hErEx5KOkZIDbjwAT0XHzHr/AJFRSSFndEUDcBwG2g46gcf7VAFp94Ro1cLGrEkkgliRhgpHQYBA+tU0AUggHYBg8Fgwzgktu459u+KtKAeGPO37nTpk4Jx7mnkN5TuXSNU4VcBiRnntzznj/GgClN5RfcilMkYwTxyCTwvHQ1IyxPgK7lOMhiQSR1IOaoSMzHc4Krzg4PJGTx74NNVyNpDEKc/wlTxnqMUAapiXymdcBVYjJ4OQATznmqfnhMbMsX5BGSoHTI5/+t68UMcKmJCVwd6g9Sc8e55/WotqDBTamAOpyQDzkgdO/pQBZChlcEN5mSSRxuH/AH10OT2+lVoopkZjg4J2jvhgM5yRx1qdpCm1VfJII7c9CMA9+TVmNpHCo+4Rocu2AMMQCPTPQcc9OOaAHQGRWcSH/WKFYEjgDHp15JqzKr7XdTn5VjATPygDGW9/f+pqq6Zbhs8koezYxjO4ZHbsOtSW0rCXMh/d84GB85wAcKevIoAdE/kbXOWJH3WBYbT1Iyfmwf1Bx0q1JBvVrmLoDuZU+8pIzwM/dyeo6844okmRZxKkShQpBQjjOSeOfpj1z2OKmSdQjsilR0C8EMCSfmzn+XvQAy1hNxK6vIQhKsWOFBIHY4PPb1zxRJizkYxNwTjJydxBBGR2GAfzqJZX3CRMYH3kHcHHoaindgQG6nBCYPYZGB34xQBejnjkDSvEigj7/AQyYxxjnkg/iKzZyz8kAYYjHOdvTk+uB+tKoVwCWcKw/wBXx5ecjBIz1zU8luYY1cujJzjB3Ngkg/Lt6cn8qAKaSRLbzWxRVeRi6yFQWUgn5eT0wB+QxUBlEkQjzgrwdq4Q4Jxjnjjr71Ya2Ekm6I+cMEny1cgAn7rZXjkduKZ5CoyruUkjJIIx1Jx7nH48/SgBhVCFBbgAHGQDk9cgdOc0xk+TAXJJ6qBjgjgn6Z/OpGj5ypG3cFBJPpyc46Zz+NTW7KrgMQQAwY9VGRkZNAFRbdpWYsRHtXcDk5IGMggd/wClPihXy2kC4x/EvP1Pbuc/40+RzhnDKPnYtnPzIT0HHXNRGRvlCufLXO9c53A8glTwT0/pQBK7WzW5WMs8wcPuABTgc89d34dqoyMoK7pNrE5z83zYJUAYHHQ1b8pcsRsUkBgpyQAQucfL1IJ49T071GLbc2NgkIyeQxwByCnocfr2oAj3OwWMKu0DKuc5IySxwBx1b8qQBt3BbqevoCRyPTir1u0UEjEIrMRtO4cqTnoMY61OBbxJJM8nmTsTtG35RnJwTkd8dqAM8uQxIVmxjlQMHgA9T68VMgZ0kkZHVV9AMtgdOWx6988dKpyvk5XcvfA4H6euaEaYrkM5QE7hjoenpzQAjnKMAikBwyA4ByAM5A78+9NVmRRIFwxPzB+3OBjH6U6ZFjKO77gQAETPynjJJx/nIpQwbncMnpkkEdMHj2oAXzZZwyvksABzgHkYAPqMKKh8lmYKQRn684wSOnXirKKQd7MAOMBSdx553ZxxgeuOamDFirEA5+UFcnODhTwB/wDq9qAMlU2zMgLFRgDJGQNoJ/UH86vQlFEo2/eUjJ/2W5yM9+fz9DRsdXBYY+ZgSMAkbh0BPpn86l8sckjAIIOfQnnjFAECMqyou3cHJyMjgkEngnp/jVgSJGSh27XY4AIEmOoBA7UwxhMFchjg5JBHPIOD0x9Oc1BlVdWdTlWUhQAM4XGc985z+VAE263nmiWRgpGSwIYZx0wO7dfypdqrI8cW1jtLYbIwOOmM8/j/AIVBKyvKX2CM5G3HJI6jfzz0/DNKGQYAZhIT13ENgDndgcjg0AO3KqK4ILHseQCeoPHPB/SmyP50iBVALc7UUjkDLHjv1/KnPbSO+EUM2d3HIUYxuO7jOO1KiFJmdGCmAcNnljjnGeAc5496AK6wtJKIwpEjMdqnOc9cZPQdPzqQxNGzo64deoxnb15496kMrMzT5YvuGHOA65wMrxj0H4VPHKQ7bx5hPJOcEnp83rx/nvQBAjIm4ugb5duSpxnnHI75P6VQZVZnVgApYFQBxg//AF8flWpKj+ZsckK5BUL0JPHYZzxnpjBqtc2siEblIJwBnAyCepOemAeaAIo2MSBPKMgGcMCp4Pbnp9KKYAw4J9+QT+Rz0ooArwoXt5Js7ARhSw7gkEAe/ODgdOMdaqZYsFQqTjLEAHgY25465/8A1VekE0EIBDFW2si70APygkA+mOPw4qxaR2NwnzN9nnAyVJBUgE5HTpz/APqoAySWRi5BJx8ucY4zgj0OMAVdsEQ3IkuMRoFKEMAQ2Qdq47ruPJ9qdcGBAPKlE+PmAI4PAUgHjjJ7f/XqnNIwGVC/Oec8hSDnjke3XmgB07CO5Z8YjBOwqRt5JYYBHI3D+lRIyTbgykEvgZyDx3IIPHJqo/muSxdBngEZGAGBA9ODt/L3pWSX5TnO1VXg4AyDgtxkgZ/WgCxK6q/yjy8Da3JP3WyR7Hn9aqByQwAldT1CqxLYI4XHbGfUVO8WxxgrIJEXc+Mqp4OAD0YYP/fNW7bVLizhZYYIwEyBKVDP0yASRwMjOT069xQBZaZbHSI3lgD3E8pSM4AZIhnDNk8YKnnr83Aqh9pXyifKKbsAg7SCWUdfTge2c81Tuby6vHT7RtLJwAFCj52yW92JIP8AwL61IrbMZGT8pYcc4HQnHv8ASgBimRxuKqUTkkgkkYwBz2G4ewq0IHkhG1AzLkEAgYychiR2AH45qB2JDMFwCAuB3AOcggetSWt/JZnzChYEFSW+6RnPfg849x+NADprN02KzZdlDEIpIUcHb+n61UWB1fcAFxzkfKSQMckHPetGK8djeCVEcN80QcbtpLfNjPC8fjzzWerSPK7bCwUqHAba2Mc4/Mdu9AE/kJ5AkLtvY7dquQc54bP0B/E1UbLphkUIDsIJBJODy3ft9P0q2TI67EgAULuMhwwwPlOcHl8sCOPrVYxvCS7gDcMLgAFv4t5I68LyeetAB5RYRBiVMXylQeNxO7PbccfkBUg/4+EDO0pHOwt8uBkgDJxn9cZqMg7WJdgwG8sCDkAhfmJ75b0qkA8Tb/nG4AqVJBPbqOcYJ/woAsyzJJI4mV41Mmz5HOduCT34XgdMU6eYIsYgBChSmehYHA5I7ZH61SaN33TZVSTudTt+YDOdx/i5x1znGKlhlUgySp8v8IAwoweige2PzoATbnqiLuIy20ZGD3P4/jVrYixKhk2tuJQcgbuSBwOvf/8AVTo3gdCGEjlwWQggbfTAHUdf89belxxPdxieQKYg7uGA2lNvckH5slccfl1ABBDaxXA2xlDKiF3TLgHbgnOeB95ePerVpHC0eHi2yRlwArsAccAEL23L09+aqpcq80jqzKAzFiSSD821evqpPHt0p6yIHUE4KMGBAy6hmyAeRleD+fQ0AWDnIyqIzEl4NgAAUYVhzgHBP/fVSBC8bfMn3wvlsPn5BPAP0PHT3qNpPOuFbaGZhgsGIJAwM7uD27+v4Uuxo5t+xuHBLlyORyvO4k//AFqAJI7WScSIqBQincHIVuF5AJHFZcliVJBcFcgiMjJznqGx+lbU9zIzA+WEOApwRyehJ2nOMdz6VSd/MXcRjLDvzkZ/rQAxJpYoxGGfaAFALMB3O7Ct1xuPqPek3RCIwpDGzyMrvKH3Plc/KQRkDrnGTnGaaxJGQSMEHPToemMdP8KkNt+7S5Z1Ulh8oCg5wOuOmMDn1xQAhd0iKMMMoPBHJO08knrg/jn8KqGY4VTuI2k4GRznII29fmJ/Orzsrsu8Y/hJHDEE9cgdMYqL7LDIzjzHRRkq2WGcenAzn170AZjqzElmb5jkqMsSB0xk8jBz04zSuoOzYhQFcPuJy2PbJwOnTHJ/OzH5Ql5G8jks5Odq5PUnjin3LCZ1cKqjjABwcgjt39x/s0AUgwjDDqQCwAyRwMAHng5BqytwpCtkljndk9M54AHQbec+/vTCgBIkJzkYwoJx2GAOcgfqaSQREgIznchDZUdSCB6cjI9eR2oAuW08SIqqSsqyMdzEkNu5wWJ9cY+tbUZMi+Y7FnHDDOAAM4wM9MEflXOR2txI2IlEhUFsgFehDDPYcDHbrXSWQf7Oo2KHyFcZyQRjr1yTx37UALHuRsq+w5HzDJwpIHIyKueXJK+2VzJ90JwMDcQQCMDafTNR+Sw5ICJtJY5JyQPlHXoTgdO9Pt2n3FVQlRyAfvMOSCDjjkZoADZmORt7BWVQBuBxg8EYHbB/Oq7RZkUK3yIwLSIV28ZbjBznfx04yc5rSvA6Pskz8yB1/vgFlYHJHPQ/lVOFWZHdJEDZK7W9SOWPHUbRj6UAPC7n3A4XGDwu3POThuvOB7njgVVkidMhWUBjk9P4eSAfXpVlp50hERXcRxwoAABHQ5B7euOapIfNfkHgEN35HOOenNAD5rV0jjlEgZTzsBHJAyVB/AdPWmW8TE5cEq+dkX/PMgE84PoP1q8diqu7kjgLgY+bA6HjOcfn9KezEFF2eXuBKlj1A5/DgH369OaAKJcJIsRy4DLyCPl3d+/GG49auTFVBjLCQjacDjGGBAP6/gahdVeRvmG84PGBk7h0I6Acdf8A69JMhjdscD5cnjPDZHXp2FAEscqrny0fJ+6QM4JPJIByMAk9cfrVGcymXzZpGkYchtp+bgrtz2IJ9+lX7SbypJJtiMxR1ZWOVA2lQcY4bBBzVR/3rFgF3sxG1egwpGSD0PA/KgCmEMiyEklyepJLZ3A/400KDkFsEA8jsAMnn6dvWr1tCHZsnB+YnqenPQH2pssILEIOcMeM88EE/kKAKjAZjXYWJj+ZhgnAzgrjGOhp9uLXzJBOzFRGpRW+XJOM4I79OlNVXVs8hgQOvIyQDn8D+tXXtjFErzKD50mAGOFwMnGex4P/ANagDJnhJdnDYiGCig9sAcfif0qBLUtuYHpyO/cDPPU5zWowjVpInRgWA2kDCcfMck8jkev40saxpgoOBuByckEgjBJ6nJ9TigDEngJUlYtrgDquAegbB7jAbn2qrESU+4VIJDMBlgBjPX3x+ddDII3LAZygLbVBJbrnGB6/ypkBZIXjEabZCGJkwGXp6ryCGH5UAc9Lv2Kw81uThem71AHQr949eBkgGiaZiFKwLbsACdh3byQADIR0H+fpdkV0ZtrP5ceWUIeC2COv/AuvvVWF1kchyx+YjgYAwwJB49M89M/XFAFi2QyShwAwGS4znPBAGPXP8u1bkduixx4Oxm6DPGSOfrwf0z9a1pHDFvlyxiZvlwMPuIyQO31+ma0FlYFdmMYJUvwQACQFH4/rQANCYhiTuARxz6jOOn3qjEqgnDc9O2ADxxzyMdagNw0wKF84Y8Hk8Z6n/eH61HsywBxwckj6dvxxQBopcugKiT5X4PPHHPcHOefeoGeEKGRyWDcrwMcDPzE88/zphRTt2lsgHnpjgDpn1xzx+NPW3coHj7MC3PJzyc9vSgCN590bjkfLySSQMEdcds8fjVbzCUMpyowMHIJYjjnIqy8avGQRls/PjB3HJ4+7wd38jVZIoyxBjAX+IgDgHq3tgUARMocq2cKcEn0GBnriq9y8bYZTtyNobuDggc/nVpiYHMYkMqIQ+SAS+MYQev3j/wDWqvORMZCAIo1KnH+2T7dMbjk0AUmTzChwDtYEFvu8HPJ9M/zouYGEkYnUIzqFDoSEKA5yepIxgjjHJ5qIlN4O9sAgZ46HjnB64/lUzRSS5lZxsGVGeARweSepwV7dKAIzbK5CxyRjJ2gnhQTnqCB1/wAKmngWIqMI5K5LIMDJycgAdMYpuVWHYEjKxkPnPK4JIwQvtnOO9DHcu4/IFA3Hj7o/H0/lQBAsoRgG4GQSSB7e/wDnNDsu7AH3m24U5JUn5uvfrSMozvaQ4P3Rj6YOe2cVMjpvGew5PXqPbjoTQAkRi87IH7oLhg+FJbB3BT2bjg9Rg57VdaIqkixQII2ZWJx5hC4O7axHGBz/AMBz2qpth3EKyk/eAzycjOMbvQ1Vkln3YBlUKcHGRgZyxGD160ATmNFDEA/dORnOQQR+PAFQbiCAIztHHAGcDJ6/jW7aW1tf2Mr+Z5d4rAtE4wWQdWGe+F7dM4qGGxKJNck7hHkY4+bYCQM46c+/Xp6gFIgbVKhgOA/memOx7YGTULumX7lVJGQQNwGRye/+NL5dxPJJHGSoClyB/EBjOB/9b+VUdsqO0eV4O0huoPHI6en680AaEUyKqMy+cc/MrAEIBzkjHFVZ7lJZw6IEwNoXoGHcD1HHTv2qvGzZOejgkg/7PPfvzSOhkdcDGXGeMYXdnoO3r1oAtT3Kyx+XGmx+B8uRz0A4464quJGaRGdXLr8p6454yTjlQKUWxhfzHbKbhjqQcnjvwCPp1qxDErKkkyyOHdwpVtqYznp1IyRz2z+JAPpL4EQyz+KNJUIGLXSDBxkgyJ1z0XHX9eK/rG/Zh017LQdDunCxBbSACLcSDIIk2gk+pI4HXHNfyp/s6Wc99420k28Uk5injIijYoVKOjDP+z8v45r+sD9nfQvGA8O6Mi6deSwfZ4FlZIRIY5iikNtA3eXgfeoA+44Ly6EiKqDaURm2uANuNxBHoR+VegWPiB00+WwEMMzOyOszEvLGnHmRocccZx9Aa5fT9NlCIt1byJOAFZWiZc4UKeCM/wAVaZ0trd5vJR9ygbTkqmXXAYgj6UAdBDK72btKxjUpkAsGcDcB0HU+uai0y5hjLpLOr+Y26N2OflByQp7tjH+HpQFrcnSpGmP7xUICg4Lc4GMdAcHnr81Z+l6VcyQtLcyCAMHe1HLn5Qc7/qQv6+lAHogvbcb23rKjKgOQOc4HUZ45571mXFwgicplSSWyj5wMH5eD6fj8tRWETpbiNkEzhlw2CAg4DNg/eAyePbrVxdMeFJZpHVYpNxLbQy5HJ2jPDcntQBwHiOEGxkt5mk/eK06lQVKkAskjFuW5HTPX8x+R/wC1FrCiZrYrGTHM6KxwPMBLDcxbgMcng/lX6++KpTHp73MoM1ukDRI6DLDZ6gHBcYJHTpzX4eftdalZyXtx9nm2yySP5sbNzGEYkFQv8XHOMjkc9aAPg/xjLbuLj/SFDDzAVIUnO0527Mg49fb8/wA5fjKbeKa4VP3m5nZmUhTuK9D0yfb2x7V9peLb9JYT9kmdZY0JkDfMWbbg5JOScnPqS3HFfCnxWO0StI5aV2LDg7c8k9e3+NAHzgvl+bIh3MzEgDjkk5HbpzyfSnl2JVedoG0Z642gEg49z+VVkJScEqckyDoTySduCOlXQnnkszhFCH5yQoICnIznhuR+NAEaQSOsjovyhcyKWAOADkjgcZ/H0ohcxea6SEgquA+W6kEEZyc8f/W9YYwzebGkmGUktzwQOgJHYnNW4f3afNs2N1ORg5AOAc/WgCBmaZcENgHHIxgkjHOOOajLGIEsCAvA/iBPHGQOOG//AFVblj2Rh0OFZgQpyTjfkjnqMGqiRu6yB9xDchcDJPAz784oAjWeQvwxC8Z6gc4H4df0rStZGWbc7DbwccZXr8w59x9KzmjZVACqpOBgYBx1BAP1rYsoot+JpDlY8AKmPmwePpwKAN2xYNMYwGUBQS3qACCQR3I6VuMqYTG4gDLF8jGc8knoeK5aG7BYhcB87SckEAEdcD0Cj9O9dGkkciECctuQFsDJBxnBOODkHjtmgCpdocuY+fnJO4EHqGwQ3Q4zj3FcrqaeVIjOrlQMgFW6Mfl5P+ec127WjGM73XCjJORvAIBGc9D+hrEvrMXmwBgp53KducKRtHJGB6D+hoA4yaTeVIGCOGGCC/ONwB+8eR+XpVzPmQJGzSFwTtRNm3nOTK478/8AjtbX9jQB0MrN1A+XPHfOfcVsra6bFBsVNsgwGYkKc8ZyD0PJoA5CG3uHwEjOPVlOORzgkYxjP+TW4mi/JGxEKsVDPmRC27+IcHg8nA68jpVplCqBGpyMZ7nABPf606MTCTzFbci7d2OQA3IDEdM/rigC5GsdtbSwqoYPtMrNF84+bOY+BjPHPt7U0so+clVAz8qkduhIH40mpiX7ZhotiCGFgFO0uCMh1AONuO449OTSRxhgSH9xv4z0457YoAnjmmLZyoyCeQCCOBkgdOP505y2WbPOcYBBbrnp3yf51AAzSFZGJ6pxhAAOmTnhc4/KrUcLeWA3zPjk+gIPPXpmgBjGWaFslUaPpnaDjovfocGrMA3xqqOBiPa+5lO5iRkHPU5zj61AIwEBVlJkOSGIGOueCeD0/KkjgKkiPfnjI9Bz1GOwJJoAsraSS/OgCqME5PAHXkdzVqPZIY4FGyUDA4+U4OWJGevPp2FQXN1OkQaMCR8DAztQ4wTg46dR+HHamNeKCSEIVRhM8MecYHHOR6frQBK1nILgx/I7eoPygdTk4A64/n70xrGV5AhkTf1+QgMcDPc5A6/lSvPIDGwO1j945HyeuRj1BOaqzzyLiUSYbccAHvyCOO/8+vSgC3cWhiDKJP3i48xM5ZQcHOAfl/KsRpG3kEmQYzlsjnjPf6/zrastQkTedm+Vz80rgbuo+bHOB09T6VRba0kjyADcuFI4xk9eRxQAyFNrFWGPY/gSefY1VuELxsVzuA5XoTjkH/PatRSZ3y20y4xuU/Lx/e6YbaD2PWn3ls9soWcAM2CykjoRwcevWgDze7Tbcge3OB3HJHHfO2pkjWQISpBA+63BI6ZIxyOD+XSrN6FjnDRgMzHcAcdRgDP4jn2NV3nCkgrgnD4x0HUrnGB1x/hQBt6cGiuAFcfN8wByM4OAwNbsigs0kpY5zgAEEn8a5WyuN8iMDkg7eRt+XHqOP/1fjXXJG0qmRsgDHBwflxnv15zxigCOCJyUwM4/hIPPUnOSOcVZUurYcYLH5geSADyMj2x9OKkQsHCttxyAwHyjAOO/HP8AOtG6tAtvE27YzEYKkDjH3uv0/OgDOfaFyiHH9/nbk9R+v61MkOVjnIG0HnI5yMZ56gfMPbmoYJHO8AhlTO71xycnJ57fyqRGeQsuQsQ4AyoBxjA4znv+dABPtchlQhectkYB549R/QilAMdu0zNG6sSmzOCuBxlTyAAePXHNNEoidWl2uiN9zBx3HKgccY/HNVbiZnLmJAql9wU5HHOMjsM/oaAM6USTK5RCw5YnlMKOOQ3bGfyqJQqjqM9xxx64FW7pZPLMvnMDnAQDjacEgeowR+fPJqrCu7aCAVP8RxwcDqM8UAS7C8QbOMZVsYz0+8R3GMfnSIp2jackHIKkg7fU9O9SvDCu0JJtxgsCTgZOeOeR9KsRpB5aBJNpJ+ckHbjjnH0PvQBaj1JorWS3GCxGAQo3huuFOeMg4HpuzWEVeWUuDj+Eqfl57gj8Sc+9aUsaRtkMrqDwx+XOO/P0quzqXDKAcdQMnkZ5x3/+tQA1UkBGSBkc5I4zj0/GmsAszOyhmIC5ONo7Egd+npzTGuH3EYx1bnbkj1zn0wPwpjzlmUBQMqpzkY4B4PvxQBMqvvWQOFbkDkEHJ9j9PzoILsXPLKck56YOememf51VaQ8shJw2Mc4JyRtx3OcUDeCx3ckHAHqQBgAcetAFhHLfOFzhjgf3up5APHGe3anvOFB2goXJywJ+ZuTjg++Pwot1zlWGCRkZwRuxwD/nvSzrGE4TJVsH5hyCSMjmgBsTLIStwG2Mud0f3wRkrz3Of51K8LLGqbwNyjaCBkDA4OOMgYz9KI1Uort8oPI7DrwAc8jjrT5AfmXJLYyBwQVOMHI46YP/AAGgCl5O0hXYZUcYPflSeOOg/WrMNrLIQoyTt3feAAG3Jxk4JxVdic7FBJ2gkBSWGc/xjg49jSrJLGHKSLnCrwRwCADk57ZNADpJFXCq2Cp2nIPbvyB+ApVlhMiBx5iF8sdrKcZ91+Y8/rVctGrAsvmKSCMZwfce1PkkQbDCvzFfutjauQDtHvj+dAGxLPZxRSeXF+9Yko4JICs2MdORj/Pas0XCxFgUV9yjB3KD0wc8nn8O3WoQsjdQM4GRkEdR29KVkaM7dsZ3cnuRkA44HXk8deKAEWZn6rtHIHO4BeTjIOD749qckxGRyQp2jYcMcep7n9Mmo1O0FMZyTg4x1J6ZGR0pNuO3XqTwM+mfp/KgC5HcOXU/MOuwMc8IR1K+2cd/l6g4q27tM4LZXBIJGcBsHoB2/wAazoc/NncMfdIG7nnP4Z/lWoknyqpUKpVeWwB25wTyRnP40AREyyLtLEovHG4jC8de3Q8+1TJGAu9WwFHzLx8x464HtxVgXEax+WiBgAQCV4PUZHPA5zTIYvOAVMq/Q8gZJ7ZzQBWkn8xFBGzKgYwRgnHBJ9P0NNUCNdykNg4JyTkk459+R+lLPb3EcnksM4bJ+YEBep+bvlQT9DTsMsZVAoJORkjeflGTjuP8jtQBG0gP3lO4sGU4A25Axx6g5/lTmml/eHGUORvIz654HXAJz/hTZhwhfgIq7jggkg4OQRkH+gFPDbWES4bgM5YYOTjIPy88+lAFQAMiqnDNkEj5eV2sSPTv/I1IYD8rZBYEcEj5gAOpzx/FV/MKxqxQFxyRycgg+pqsXYYIK8jheSQCeh9TyKAI1CAyETfvMbio3EKM4wWB4PAz9KaoM0iIZeCwHzE7ep5569qkRztlVY0LSDBO3nqCWyDwOP1rNnJjcgOQnAB75HG7nnb0oA1L4w29wI9iny07ENG5H8WQeATnP8/XHe7eRhgR5kYA7VGACR09eR2pkn7352dnyBt4JXHOOQfX+VVlAjYrggnOAOQOeo44xgUAdDarC6GSV9roNyqAMO3I9fUUzerb9sXzHJBABXoRn1ByByPWsbzJP4SAB7/e7ZPPTFWbe6MYIIGRwTzj72cjB9v0oA1dPhtJJVS7YIpOFf8AujjGSOlaN8ltbyCKGUXEaLkSKeo5wOD8/Pb3rBYk/NnqSRxuB7EjceB/hVi3y42yMQuQWb721R7dv/rUAE0nmnkhW4Kr905B6AHocDmn+cwQjYSeACwAZTtGSNvXmoSUM7qVzzlJCcDHXkqeuT09qiYs8m3exDY2444BIGcnIGRQBNBOzMRIdygnsdwHbgH3/StDeAUA/wBUwzu9O+Dk8HAPH5d6w5EdQxyRk5Q4I3DgHjIwfl//AFVcgk2jEu4g4yrDnjO0D2xj8TQBpK2CTGcgDcxbIyBkEfKOuP5VLOyy4mj+8mBhgMH5QOp9x+lUPPVxkAKjHB244XGAAD1G4H16Uod0KMC2NwOxsgDbnlvTge55oAkiXA3dIxkMxz1JyAuOM88D3q2D5caswO5jkFz8rLk44Hfj0I4NTsysiSsilccoCPvA7cjI5OAaz3bcPmJkX+ENgbRnoMds/wA6ANLz/JRljZSGTH3RySARg9uR7fSsVtgfe0ZIOec8k8jhe/A9e9SRPuyASQoHXHsO9NmjZgFVkwcgkkjby3B4PO3np3FAFdJQzMoXaqqSoxnDk54yTx0/wxTiSG8vaCGILE4OWHI/DpzTTGUc5B7DIHyjIB646VKQrgNGdzZOcEHp0/lQBFOjSSLGoIG3dgdOAOBk8Gp4YBHE7yA7zjb0PIAGThuvFMR1WUSSfOMBQgGOApDDr14z05zVZ7yQuQVEcYZ9qBgSuWJAzj35+tAEj8uN7FST8uTn0x1Hqa2LCUWzublyrqu1AFUrhhuGWYjH3q58zBj+8HIyYz0+m0Z4oMrhQ0hLuQcg5JxnCAg/7IWgC5cSATsYQZAWyWwATnB7EjPJoYpIOFO9AMjJyc88j8arRTFcswGMEMBkhR0BBIGDwParUcsWx3XoxOGAwSQdvzZ7YB/TFAD4rd5nZSq7woKx5+dwM8Jx7e3Wo5GdF8gRsjA/MDtBAPzcke3vz0pvmSROksTvvdSFJHEYHy/KAeckD0x2Po8LvQytLIZclnDqvC54IYHIJB9OlAEMyxkDC7mwM7uOoHqOoOenNQeWC25QcnrgYXIGDjPXmmzSRhuSApIIBJCgg8kEDJOfUd6k89vlA+YsDzgAYJJIx9T19KAJTGSASwJPOFHPGMjpipXlaKIQldjAghmGGwc4wc4J59DVYyOyqqf8syx53ZbksduF5/GmXNzLMgGEyBgk5V2B6r93jAHqOf0ALBZlYHO4nuTgEgc5JHH50wzl0cbcMPlxyevU9Men51RJY7WBYeoyMYHI+hwfQcHNWIG8tSZBli4YZBO7AOcYGR0B/CgB75yDI20qoIAAGFBwPTnhfyqwY0li3xEGQDduPRsgcADqOarzyfaJNyhcMgyCrhvug+nDc/TFWZHjEMSpHgkYY8fwgAcKee2PrQBVlgcASyAAHAGw4xyf0+maaAoIZjkjByPTIOOvTkfnVlvnUjICKucE9W4OenI4/XFQDazfMCGHBwRtxzgY7dB1oAnS4JRgrhS2QGHDEehY9vz61EIpNxYFmBHOckscdck8DIFP86PaECDjODkZLHjuPbrnv19IhI2cZYHkkA47D060AOVShO8ZAIwBwVIYMM8+g/WrGbfO9ty7ugzwGzzgD2qDdLJhFIbcONxPbnHXnBz+R9KoSi4ik8tskrjcAcheMhsg4HBPvwKANvcQqSBcshBQkg8YO3Ix68/j9KrXTPIrSs+DkYXg9zjjHTOeMcZqnGzsOC2xQT8rY3EcHH6YqY28kkSybCQcgsxLHAwTjHQAH8zQBWRFdQzeZk+ir9Rnnrg0U/yyODKRyeAcAck4680UAc+TJOUJZjgKBknGcYwB2HX86vRxuFZpf3eQFCkD5s9Tu/OlxDAiHhmUhjjOTxt5I4xnBI/IVNc3CTTW6jBLAZbJJDYzjtkjB47UAQqgUqfu7RhQR/CPmI6dMgVYkgEkXm8lN23kcbsbicnn/JpxUOkojwu3BMh4K4bjBwcjsR0+apLybyrW3tFUhnzMzbfm5B2KwA6YP5c0AYkyYA6MNxUjGABtySMd81JGi4DM+0qByQevoBnHf9fpVcltxGMAZBGMDP8Aj1qRN7FgwAA5BI5zg4wQcZ6e9AFgGJpFYSZJPAxgDA69cdcflU2y3ltplV2EuCR823e2Rgtkcjpx6kZrPDKAxGN+7ac9+vT/AL5/WqUjumRgEE8gZPAB+Zufz+tAFtDGilw6kuuNuAWRkODgE/d9KAxPzBdxQljtO04APUfxcsP8DUMTI0ewIucEK3dSRk7cdOtKqyIm1gTk5BPVumckkHtQBOxJwzy/eO0xr1RSPvDHfIA/H8KjYYUJ9/B+VSQctgkAnHI6/l9cwgP1bcpAxjBHHOMg+4NXII1k2s5wEPAHJJ6ALk9Tk/rQBZhWKJCCVMhXdtGDjBACjjr6D2/J0QTcY2bY7thmHPytuHXHQ5/Wq6xDc8ikAdlGAwbAOTz6bsfSq3mMZQoLNzg8AkgD3x6e/NAD5BJBLLEhcoxAO1idw3DO724HtzVh2Tcyyxk/LtjyMhSRnA9OM/nSrJHu3SMUIwASgyeSxjBH59B0pksrTLuXBJDjcQMnDAZJB92wcdDigCqSRuLbdp9QM43dCcdMCrMgWSGMbVGNuAgAIJJOee2D/KqMvBVeSWXG7JIGSN3Q9cY/KrdqQiZfcw52MTn5+ODn+HhvyoAqNbidgiFgwGDk4BAwNzAfQ0TwPAhiZhIeGUgcD0GCOuTVtGOW3ssbMSy4wAR0Cn1459ajcEsCSuOMbTliR7enUH8KAIYIlLx+aWAKkBQSBnAI49MVZSGSaV4t6xI27JY7ecfKuRzggH9aIEkEgMqnYTuUsM47AA9jgj8V+tSSnzGBwAFLgsFBHGMcDrxnHpmgCuYNiyKeXHyuF44Q4U/Q/wA6aAdxl3AABAQ3Q98AZ68in7/3g3FgG5Zl+8R0G4+uP8Kmt40uJhFGjfMR80h+XAIB57HB4FADhC52vEkg3DneTjGM5A/hIP41OGiLJH8zq7BWIzuU54fPU+5/DvV/dLEssEsiMqqVTAyy55DLnpjbj8feqH2WSOJrjzAFYhAE+/jk8++R+lABcKsb/wCtDCP7rBuu7jBJPYAce+Bmq4JOB1x0U5AAwWBwB1wT+QpcqyjcoLc9QOepB6dc4p0X7vdI6ZG3B3jjK4wOc8YPFADWV0U4AK7gBkBuN2cNnt07H6GrSpsSNpQHRlLKeQgyem08A8e3TpUXmOAWLOFcZA2uFGNvGQORwfY45ziollEqEA7tuSEk+ZCRznBB7Ke3bgcCgCJ+Jsg5VySqEZAHPGT0HP6U5GaQuSowoZtrKNo6AkqR6ZP/AAGgu2BG8Sl8g/LhFAGOAc4B49h2zxTHJIADbXyp2kEjCnrn1APHOOfpQAydIF2GMlnYHzAPug8k49BUHIGFHQjCg4549D1pQuNzKBvbJ+bkYHJ4HQ9e1RjeUL/dUEcHO7ORjHNAFtUwCxwXwWBY7h1zgjPX096sxW8swR0HmckusWFIPG0gdAuRyM4+WspZSHAJJP8AtEkDPv8AQVft7mRMRxsVDZLMDjheeeenJ/OgDctdtvFKxRld+p42LkjqB8w6nHHbJNLGpAYoxyTuLcEnkkggjpx+OahhCyDcRgjgsOhIGCT3/wD1VchTzGKodpBUMegwSCTjHPA78c9aANK2sLi6tTKmOHYk9ioG4gj1x09Oe1UxcyW0pkUgumVB6pkqVPYYODj61YS4nsd8YfMZZlXAOCHyCGXuOe2cVm3ARt7bsEjOU+6SPmGcfTHH5UAXZWuJEaSc5kbaT1JVS3CgnGAPrj2qpE+XC/KAAT84GMgH8+MUyKZ2YRyFiGUcsxbjjjjrgZ/+tV0LbKQpcDIOSSDyD068HOKAHNK7JGBtGGZcKvXduHJA559e9SQvBbCR2iy5PBcZXLED8ev156VmXUqRup5GCNmCBu5HUevJqaO5hmiJlOAM5yoJJ+6OO/I7+ooAUy5ncDbhtpU4BACkHABHAyB/Wp3dZg7SyIkiKAoIGOTzwehxj/PTLYQkko2QW698s3HP+9/KrDQKqqpcTEfNjuAeCCR6CgBJGjWEbAVmYje2CSQCDwcc9T09ep7xCXzMjcxYAkAgYGOMduhx2FTbVZjhWbIJIAGc44yRzjIX2pdjxQyrJtK4yrBeRgj5Qc9cY/OgBIwwRSwyCcMDg7j06+gLKfwpoEaqHXKh5DHuyFAKDJ6D/Zx77gPSnW8m+3l2If3UwBfqFATaB15O7H86gcMcKGIVjyOeO/H45z+dAFkmNct03hvmB4LBdwwAQM8D86jjuGgkLoxeUxlWDdAGyvfocE/lzVme3iRIxHIcEAsSMKMc43DP+FUtqRciU7vY7uCNvPqMfjxxQAsbMysDjaDkZ27shuORz93t04p11PLMkULD5UOVOO447f55qVpGWKKNWR0GSzbQGyQSMjnnOO3pVYhXV85RsDbg5DFWUAr7/wA80AQLJGzBWO3BOSMEjI9COeo/xqzGIPMkB8x49oKnGPmBB7HrkD/PSt5cTxvujy6kbfXkj5iQevX6VZUgR7MFQRgMDkjHTg+/86AFjltFeVgkgZkxG7vleh6gHupNQGQ7MAE7gw+hAJHfpkCmxKWcjb5gU8udobIGRj8u3rT3TymLBG27/wAwRjGcenUe1AFbcpZcjd+7HAx6nnr0ziljt4yzOIz6qDtB7nBJ7Z/keDVtUAYElVVgcjJzg+n6UAFJEKEYLAgnHHIzk4wf/r0AQY2vGAxU7cbeAAw46Hvz/OrEKhSySK7oclmGc8jjGPovFRTyedKzhY0JIIxjJOACF/AfrT4riYHGw8nr7HAPbkYHP09qALaWcYjLtMGBbIEZ5BPGHPfiozAwOGPy5O3nOAOg59sVAszxsdh5Jwx4wASPTrjn8vU1fNxwjOu5TglcDoRzg9ScE/lQBXRSHYsQFQZUngDBAyfXn+VPaWXBUBGVgQzA4wmc5H4Cr8LWmHdkC5/hYn5juwBjHT736etQ/wCih9khZwTmJU+4ueAeB0yB7UAUCwQjPUEduM5GM+5NIiW53FhuPOevBx2OeBn3q8DDEWaSOGRUAVGbIdCTkkercj/IqGWeCaF4kWKBYc7G7tI2CNvFAGNOqqzlOQcnI7YPy5z0bBFUpirL5jHC/df0xwRg/U1pATRMHUb/AJgd2MdCTz/ntVW4heYksdoIO5e49xzyM0AYTlWkAOSMkIFPJwCRtJ781dZsIinzEVvlIP3c5BCnjoQKXygrYWTO3kAggjAHT15z78GrEUiBN0quyq5yqjLEDJG09iRmgCksJKuY/uqC4A6HgkqRjjqfy60kV0qkmRSxB2kHnPbHBz6/41Myl1eWEEwk47kxgfNmUHG4/T6VDsVv9YWBONhjwD2AJAPHUUANljeXymBCocnbgHgHj5TwOP8AGom2rnazEqCQTkjI9u3T/wDXWhB5cW5Sryk4ClsY9voc4/zwaUqncx27OCCvTjGMYx0wP1oAayyKoTku/TBOckADBHcnFSJG4MvmRsTgcMT0BJB96mADtGGIC4GCBk8Acn8/0okhkRSmQqSfMrA5Mgzz9BQBBFM8F0svRUIdlORuRCTgcdMZ/OppLxpZXA/1THLKvyhgecNntz34545qlceWhVRkOWAJPCjJA+bPYfyNTiL5AQY0bGBEv8QYfeG0cng8fSgCeG4UBnDeXI2UJBIwp/8ArHiqZVnbLL/Gvzn+LnJPX0xk+9PEbAHbkMVJx7gY5/GmIWYsucHGCTjGBzn8gaAJhAJflC+ndu2OeO3JzUZPlTYKEHa8Yx34wcZB5yWH1NbtnaO8RUnymZG/ekkExlTv6jptrLn8uOZ0GZnjYkyJwMqT8xPccA0AV5gqLG+4yHcpKYzjByc46jP8xUVvP86RtuljUuqr6ebkbQc8cH8zkUj7yuQSuXHA64J5OD26mo7dMzEofnBBxnHIIO08e1AH11+zib6Dxzov2VpIibqIsEYB9nmRAjcRwcHj1/Wv67v2YPHPijTNO0nddxvb/YrYeXLCN+xIkyGbOQCMjH9TX8iP7PM08fjLR3wMyXEQJHO11ddvToORz0Ga/rA/ZwNwND0h5V8wPZQ7cfKwbAGFHfkHjv1oA/Uew8d2urWqR6npFrLIYtq3EK7Jd5XHzMV6hj0AJ4qjOUdC0UIQA7iGY8hiBGQBxtB6/Wua0aRY7GGTyyGDFtzRjk7RjBXJyTgZOBz+NdK9xaPYxRLGqTIxlNzJKygo+THGgDZyGwen8Q6UASi3lktU3w5xGuSBtCgMODkgbTz71y9qZ2uwolYJEGAjYHAAfB4HUZB7ZNdrHO91aPn5tyDBU8HaD0xnnIH1zWVaafEJ3mSRpY3z5rk/Mjk8KATwN3T69OaANa33yKrFkCxj5mjHBZQxAbAx0xnPIyB3Nacl1DHbGBiuXy8QGPlIUlgwzwfyzj1qG3snCtFCq5ZXYgFdrLgkFh/eySO/p0rmNVaWKNySQ8WSTtJJCjJJGD8oOAc/X1oA4rx7rsMOkyWsbBU2yiTCKAxKnAJ78fhz+FfgX+05bRXviKWZTI5aWZNm4BX3SFeAW5HI6Zr9mfiXeynT7h33hdkudm4YAU7TwvzdevQ7T2r8XPjOWn1y7Z3aZUd2hBOcckjCgcNkn8qAPgrxfYTWj3CmJo1Ck/MyBGUZO3OeV/qOegr4j+MTWs8CPFAkbx+YGIZ/mJUksCTx83ce1fon41tBeWNzJMqQpCmdxOWcEAEEkYzjOfc1+b/xadt8sa8IjuFJxyDk/KR1HIoA+bXGAeRuUEnp05yOOg606EmQyYcYRAxToM8Egc9QO3eqYeTexyQcYPTJz1/px+NOAyxXO/cDyvygAA4GTj2/OgDRiWI+YwOCdpTJ7juueo71LbK80rxK4nYsMqeFUMRnGBzgLj9KgjhJZQGAVT8xB4xxnBHGOtSoWtmaa2BBPO5gAR1J5IIzn26/kQC9NIIZDC6BkX7q9CeFzgHtkfpVN5iSGVVUjGASqnGPl49P/wBdPS9keUS3KPIAu5hlOm4E55+v502QpcufJtxAozhSMkj2z1PXn3xQBWmmmeYkOoTr9z09D2Of0pimbdv3cnBGc5GSfT1J/SpEi2MQfmVSNwAJYZx1AHA6U5mQIBkBlfLHPBUjIA9+aANC1wcSzYSJPvMCN7EdDnvwR+JroIpQVHkAKTk7mIweMYyx54x+VczaEvHIj4IzwCRzk5Xj8/yrdsJEBRHHA6Hk5GSSCe3PP/Acd6ANKRpVRpC2UkOwgMeg4GQPz/DPUCoI0MhAyFbn5idrYx68epx71YKgOVjwxY8K/K8n+E46/N+lOZMb2UEbMB3I4Ug9GbGFoAi8tjIV5Cggh3GARjJBOOeAaHQM4MaHAPIIAVgMbgP73IPvToArvteQ8g7eRyRk/j0pxkMRww3EEKy5BIPcAY4fmgCF4XXO1tr4+bkjsPX6/pU8NtM8LIWSNlzMcnAlCDCRDcfmYnGB/s5Ap0fJ3Ll15yzAgDIzycY/H61eCuiJIysqFdyuwKowAzwxGD09aAC7tlnFtOkYhJhMLlpNxTYTsUknqeOv4VUMSowU9RyASMEZ45+tasTmSKVJJdgQCRCyjDE545I57VRclJozIpG7gZDKG9QMn5u30oArmNX3bfvjO8rgsAMcEZ45P61dszIhLybdvlYywwAcc/j/AIU2aIFkaIecrZLlBjfjPTaeR2qVFLQyAsSc4AHBIIPb0/xoArs8ioSYwOuSQc9eD7dM/hU4RYolLJIhlxu3g478A44GKgkWYF4w6uygFh18tTnrg8fj61bWJ5YljLBig+Ug9c56HPzUAVbjeEjC7CPVcDIHfk9MZ/EVDECrxvIpKY6EfUZ+uMflVsRsVm+VmVfujBbZ+nA6VVBLlVAJIGTgZ2jjkn+7jHNAFloTIxYIQBxjnAB6Z471VFuxdd8GRv3FR2Ud+ffH/wBcdNK3EsaOVBZTgLkZ+71xkdM/1oZ+4xuAO4Dnp2H40AV0ETtK/lKm/KqGONgHRvYcH39aZE0Pn5uMMoyT29BgkfX9PaoTNtIB2/rnPYYx9PzokkiKeWqs4Ut+/OFkOeSFH1OD9OnoAXfLiWQPA6sGx8pYDB/Hqcnp9Kivy8sRHmkhc5bglcEHHTn2/OqUa4QS4YByAueCuT0weuD19zVjy5JkIIaMORtIBAbnB6d+Rn6UAcJfkoxUDcUJwRjBxkDv7msx0Z0wzDPJByDuxzwRnIya2tVgdblVZWbI5C/MQOhOR06Dr3b0zVIxbGjJ4HUD8On1zj8/WgBtqHjZSHbPQEKV+YY7gcnrXbW8jEhnbnA65wWI5yO5xXLRMUG0AN+9HzcdCQM/qfyrpoywhjJQ4bJVsc49OnXmgC9HIGlSRlLoh5T+IgHggjoD7+lXL2+SZY0iRVjRSSGbDfMMbQSePvcH069TVFei44DHk88BvXimsVIxneDgc8YHX06dKAFWMlV3ZALAuQx5AAwNxPPP+etOiZhIVBIXqO3AIxx34puV2IisMuexPUEZHSpYwcleeSTnqOOwOOnWgBm0M2wE/MfvEE9iT17cGniJnwMbo+VZRwSeQTnPpirLWVyyiWNGKqRkgeueOfc0+OJYo98smZkJbYxO3Gckkg/3cgigDIu4/LBySV7IM8ccAc8/d/SqO8kfICAeTjgDA5HHUc1ev5CVJYAdR0PPUDv6Z/MVnJM20AkKCeDtxknI2kEe3p3oAeQCh8zdlvlHODxzjHbgHrT4PKC8lh0CgEgY5OBtHHfjpTGBCKxH8WeoI5B9+nP/ANaljVmfy+CAMqeMdeAB9DQBK0w4GGcHIAOAuccY+U5PWpILmFGd3j2rwMmNcDnGAQemD39qia3YBXY7DluCQQc8D0wRg/mRV57Ly7cTTuqrIyhckHAAAJIU5HHr3P5AGTONzblQqWLHGNuFJPT25HAoG0EbRtwMZIAGcYOPatS7tFtkWZJllRgCNxDqFwDtALZPU9j071mzApzgKX5AGMDPPGBwMUASgIE4+ZgSzY3eu5ug9cfShvKzuKHngnGOTySBnI5z+FRWm4+ZkZzwM4BbpuGPTkVNNHNGVLfNFgMABz0zjjoMHHI9qAEkcgjaMKAAD759zTC7MMDk89xycHOfwBqITNuI2++MduO+Bk0+M73LAYUHndwR1zx9aALKsiqEdSw2kADuUIBHXrn86g8xzMqD7hjA3Ar8oAHByck9M0B8yuuQUVjhsdNxJP4evpUqwRM0qLNhFyy5DZkPoDj7p4HpzQAqsUkAjcGPaFb5SSRgZzxx1HXioh8ySRoI1+ZvlKkbxnGdw4/pRExRHjHT+6cnGQSR0wvbvSRhW+7lY/ung5Zs5wTjpgH86AIgoQAOvGOAeMY6kc/d+lNA2hmBzjOMnHTAyAeT26VcbDjBzgMVVsHcuCRgBhkrz+tVZEaNsEFjkgNghVx0GT1/+tQA6MyFlkaQKDhgpBzxg9Ouev5VL5qu+BwN5PmEdSTnGMZHcelVQzfMJMbw2FZSDjHsPp+tOUb1C4JYHhsEZ69M/QH8aALUjNngLkZLHoc56jn0qNp02CIRkncHD9z82Tzn261EzFnPHzBQoGepUcYwcevWoz5okClQCRuPzL93Abg56bTx65oAvx3CoDwN3BwM+nByRg89anS88tHRFRzJlmMik7SwOQhAwAM98dKypF3biDjPOeenX86kgBbClvQZ4JxjrjvyP8igCylxtU5YFskYyAAeg5/HP/6qtW00iEOAMZHfjcDkZ568H9aqSxLGpUCNsv1wSTkgc/hkfjUyZLHIwoXnAAGVwGwOxz/nigDQmnd23MSOAEYkjaCD69eGNVNzHc6kMS2A+fwxg801GwSC5YtyVfPyk5yvI4xzU/7u2fLIHDZOxcMueDnbkbT9ec0AWhA11ANpHmKpMz9V28HOc8euP9n3rMkJIOwktzluCOmCRycHv0rSlmgEBAV1eQhyUb5cZ/iC9u3pis8KCX6nPPA7c9eeSc/pQAyMkKAGLbAFJ55xk8+p60pfBJbIORk4OBk4HJHGOKiZvKGQCCW43DgHJ55+tNR2HmqRvEnGeDjnACk+gJwfrQBaTcjMu4ZbJXHAHTqT36fWgW3nOq+YoZicFvm6cAn04PT2oDqj7FyflC52N8p6nJ/D9cVZ+SNUKqd2SScAHbkHI5980AZV0gjlaMyhinBIG0Egfw/LnGfwqk6FsbPfJJwT0yCM+tbDQxO7ORu3NuPGW57cg4HFMkijIxGBkHBQEbgMEjgnI6H86AMyKMgHdt56dSR1z2qxbwAk5GTu7cgjHGBjg7hz/kU/yATtZfmGc8kDqT269RVuGPBAIIKgKMnjrwQe/Q0AK8YKYK4KKCQM9xnBx05/nVTdKu1UBVhyDtJBXrzgcDDY6d+M1YkkYs5GF+T8yMdz+IqVIzNDJMkkYaMAOm5RJgcFQByeOeKAKgZd6kArgEMX5IHPHP0/SmCUo4PByudxUrknAIx9c/yzTWG54ipO08M3TBYnOcn/AGu/pUywqjZAP39xOd2AeuBnnntQAMnA8xgQwDJtAwCV9SByST6+uadHbm4OGJwoyST1wD933wadJJlem5VJwSAOBwOO3/1u1CSHY4xtKnKhSMcjO3I68fyoAQyRq5jiRsIxUkKc5wOTyfQ9z9ewtqWfG7d0GCQePUfXNUhcbAzxqDztbIwckgE7cc8d6txTyyPFC22MSEYcqpyCSevbGR1z1oAlleWPOMsgwNu0Z6bj1+vr3pDKGVUQDeR8wAxjJJGcjnrx/OnTpiTYsrPjIJI5YYwT7dT+X1qGKF8jkpjOWY4DHJI5HXCkDHvQA4RiEnkHj7wYFc9OCeep/wDHaTDnJ4C8FiTtAwQOB3HH5mtBbeKbYpyCAfX5sckqV+8N27qar3IhVtsbZCjlCACCvBHXruUnqevXrQBXdjOQvKnIweNjBRjvyOBVyaW3xEsCLH5QxIygAk5/ng+1Z/O0lRknaAgHHK5IGOnJJ+tSSRbIkZgRuyTkjBYEenTjFAEM7B0KqAu0fKepIGevofpxzWeYmKsx3GNW5kYHapIGQDjrk/rV9QRw3J6jBznIBGSaY/yJIGZyo6RbvkYkA/MMdef0oArQGNcgxeaW4XcSMZPUYxj/AOvVprIiLzlKlidpt8nzV64LAryMEc5piQhpYydyDbk8/MOuR0AIAxjn2qyokM4OSMPywB+ZcYG4cBTjHqPegCGEYjZCIyGJD7ieSpK8AdMHP4ihi6krCCEwuAqgjgDOQffNK8XlbvvDc7YJKnl2LdR9R+dQoZI9xGcEkDgnocZGepoASaRjImOiABgTtJ4XhQp5GSep7Vd3lcBUz5yjBwMDIxgk8A9KytzMwAJA53Fhgk5/HBAJx9fatmzeNlRLhC4XO3aeMlmbJz0579aAMuTapdZIgTkna+DgdcqQfaq6jBDLuIBIzkDI3E9M8c8VZvImWdtoUI+CoV2YfdHBJUZ7fyq3HHGkJ3wK21Sd4cAEtyCAR15GeD07UAVIpTGdwcBsNtwGIAB3DcCOfmx/nNIVdgxdWZ3OdxAwxIBJz/DmrFusZkYSSRxq/dl4GBxgHjqff3p29DIQZMbflGGGCOVBBHHb8KAI7dFJG9cEgcH7oA4UZzyP5VMHXc21QChwrckk5O7n0wRjnvUkYSZ3VW5XbkseeQCTgE54/nVm6khtoVRFWZnAG6MKzBuBtJYjAzx+dAFQKxy0m3PBz9088kYyeh/yKiKgBz5gYEfKuec5GRz1AGKilMpAHQbQUBIySBgg49Dx17e9QhJMruO0EdMkHkjkjPSgCyMtGiryWZiSOg5bGcgE9R7fL7UrL5ZGRkg98j3HGOnFVHk8hlVHIdjkY6KD1Jz16r+OPwtYZ04BOFB3EYUtjoMn3H50AQsfMO/aAwwAozg4xz09fftSZB+XB3tkEjBHIAGOTgf4U9VkjAJ43KQF4OAepzn3/Sr8cEZi8zaisc8k7jnjp75/nQBnGMqGZiRtB2AAjO/luF69KYiBX28kSn52JypJxyCemcnitGC5RJRvUSKxCngcE4AJyOmTUUgUzeWpUgMcOFIUc5woA6YJxQBHFGiHDsCoZjgAemQOTgkHHTH1qYrIVIiZiuWwnIwCdxOFPoBUjR7TtwrKctn5j0+8QfTHP40zeRJvjyuBsPHBA4JI7Hrj/wDVQBGsCsMkgkcHA6cA45+tFTMVz0B9cZUZ7jFFAHHyq+AckAcZ5Jbp15xjinoqr5crGQMNwXG3b3GOueRUiuOVbDZxjOPlwR/Q1EA6sMHKHsQMA89PxoAtB2SMoudjsGbIGMBskN3I3H/HpVm+njmugwBJ2RKoHGCIsEDPXhD+fr0qSybcbs42qqgAYGRyTke+c01TtxJsDsBkdx0LdR3ycehoAntrMzytubYu4sQ3A5OOCf8APHfrRNCsbyRCPzMHgg8qcHs3Xt/nrBDdzyuVdzjLY24HUbdudowAC3r2p/lylGOAMSZIL4ONpJPy9e2fpQBVmiVRuxg7s7DgcDcDjH3jkj8u1Nkt41KEs2CuWUg45HIOOnbip2IYxiUkgOuDnIUkEby3XAG7PrmrshthEASZmHPAG0HJG3PTgdO2KAMoRYw0YKA8KwBxuHpnv/hWmbXCRrv3OwyMk+gwTxx/9ftT9j3Fqy28IBi/eEjGcfMp7/7Y9xn2NZ4mnUhH+YlCgG3B4I7ge3bGc9aAJ/s6xykzlHUrhgpOSpIBwT36gfXPrUdx5Ec8ZgV44VXcyt3fG3IJPqTVYuygh2O3OWBPfpkdx1/XvTQzSqQMYXBAYjAAHTnqOf0oAnLLIGACh1b5mB6hsheB2/xqNYU+9gbxkg9g3Oc8+pX8s1PHGCrN8qucZxjkDGN3pwP1pojH8HEuQAO+MZIOT7+lAFloo4zG+Y2BUFlCg4bHYE9MVTBAMjyIoUthUHDKpAPTsOn581Zhs0kuIw86qeWlD5OCAG2gE8En2FVrrb5peIFYVJQE8q/PAwDz+X4eoAxXjlljRUZVJ53fdXgjlcYbr09/alldYw0KESJkfOvyhTg5jIHQYI/L8oVDMVJVMqQcAbcYzz15GSKfKC/IVU45DKAMZAIyewHT60AVpCSM5BKkFd3QYPA6+9Oml86VNqquxV3bBycdzxwO/wCNOeNBGMsxcsOOw6nH3enT8RUPlovIZgTwSCVyBk8kHpigC6ZZZMYJ4GFy3oQeBng9asWflbgswkcsSzKcbQPlOR69QKhiZUjYqcuoON+T8rD35LZx+RFSAStskhV2wpdwVwVAIypbb9zJPsdtAEM0YM2IgVAkO3cMZUZBAA6HBx7VpIwj2Wexd8rLIku0/Kyhhkkepbp7e1ULm581sbEQoE2ovCAgfNgDoSfTutIJ5ZMMzbCmSGBYnORwCT06/wBKANOVZIZWhdlMhG1mwNvODkEdsH9aqSJciFtrAqrY2nLfexk7R/F/UVGA1w+43Bd1Ut8+eABjhs/LjFNWWaMkElkdgMnPGCQPlzgHvnr9aALsKoFcyriXap5AwM8nacc8/wA896r3Mj79gz5eFwM9yQDwRjPXtnnGa0LcJLIi3BKqQMkZ5K8qpAwQck9+3rUSwwS3O1ZB8zOqb2OByeue/B/PrQBVurqVraO3Ido/lPGQuVzwBnAHXNZaRnKgB0O7IwG4bk9B2z/L8a2nMauyhTHEpZAWbO9h1JA5IPb36Gqyy+SWdGYDBUEHJBJHA/v9R24H50ASGIxiATESbkALHkgZPO0nHT+f4VBOiLKwBMkYBw3JGeBtLHtjP5YpFuBIwO4SOoKndGM4IH8Tew6d8/m7dsI4AycgAA8jHJ49T6HtQBWKGEiWdtiNkovJHI7LjH9e9UbiZjvZRlHwQwPI5B4X/ezwPyq9OGnP7w4K9Oe3pn069u9VfJQsAQp29CeevoccDigCjHkuPMJCk8nIP+eK04DvfarFxkZAULnBB5JzxSSQrgMu0AHIX06AcgYJyTV6wt1ZlZ8lQckZxyBkc+mQKANdCRGieWq89VPBPAJx3P4/4VYBWJkKsQSwOB7c4wBzyB+dMGxWR9pMeMDjOPQKD9R+XbpVoCCVi7wsyrG/C/KSQMg8HBwT+nfoQDRuZrGWyj3IfNJIOz1HTncO4Fc9OC3Hy7c/LsxjHbdgDPHsetXJgHjjaBRGoU7gTkkgkZYHJPI/+v3NOaQPIgWLhECMUAUZGOSQOTwfegB9uhTLudpAyN3OQcLjJ6nAPfuKDsm3HYQqkAjG1vvdQP4Rn8cfmGlpNzbgD0xtyVx1AIPfr+IqNPOd1EILANljkAY5Zzk9QADQBNJHDI6NcMWiXIQgnIBGMYHXsc+2PaqfkfvpNmfJBzGRu3Esev6/XNaNzCYQDHIpVgH2nkjdg4yOBjPSq6SsuQdmSGA456E8E+/8hQBG6RrhSGDscA5JC4I3ZwMdAR9au2iZdm2gxjJbIzyVKqeR/eI/LmqMtqWCSbmZywDqWyBn6nj71aYt2t4lKSDBMbSL0GdwOCCOh59PyzgAsWUiQXAeXMkavlio4AIxyMkkZPQ4B7VHeyQSSyeRllkk3CNxxtPDZLDgYJOOmRVdp3jV0+RkaTexCruCkcKDjldwHbv+NRFw2eh34Ax+HTA46frQA63doYZoVhGDITv4yScjrnk84/P2pqqDOxkyojG89hg/jwefy/MA2pGAh3MScjqOA2c56nJP0xxzUKyLs3HO7cVYdchsjnJ5wSOtAFpTJMdsQyB03fd/UcA4GPpWXc745xFICMHHy8LkAEYA6D0+lWYFniLFW3BmGOPugtnBGevXmoLq3keeX5ipIDfMxIBypB5+nT/JAFhmY8KN2w+XgnOSoPXP4mpMsQrSAHLN8vGc4PBxxjuPpUUNs6Mu88M3BBOORgknsauouxpDgEKCxDAEEY6ew/nQBEFkyGjbCc5HOfbpx1qVZTJ8mMjHK5Hr3x3pTJFnKFRvG4gNkDgjH+fQVE0iRk8FmPO0Z5578H3oAeSFyVQjaDu7bQBjJyODk8VGJudj7TgkgNggsfvdB6k0M/mZKnGeWHAOOTwehH+FSqqMAAmX6iQKcgcdcjjoaABwhVX4BAB4GD9Mdv8A69VmYk5yQWJ6HkDGM5+lW5FxtxyDndxnnnHH5VCyDt34IPQc46k/5zQA1IRIRk8seSxPr1wB9fyqZohEjYG7A4Cg5OBg4yM9AePamooUjHX1xng8HAH1/WpWieJN3lnYedxDDG45BGfoaAKtuIpHSRy8MQUnIz97uDleQD7VfnIEQCs7qWChvugDBwOnA6flUcpCQx8Z3nAA47Ajt0PH51pwXMEenNE8fnXEpZmyPukg7MH6E+2fyoAxVLiLc+No6cjI5xz69T/nFNIRQVOW5LYODkgZwPwHQ08rIYUVSAFYkqB9wEnb9MDr9e/NBiBU7RlerEjgEHkhs9mYj349aAGZT7OXaTdKx2mJVAKg4IAXng4/karIwGQwk2nOD25+7zt9DyadsUk84IB7ZwADjk9B0/l3qdbdDsDyhQ/AccEZycYJ9AfzoAjkYSnyy/l5cP5gBO3avzdP85Ws24crlVJbqc5OHOecD/D1rRliCNsVtyjqxyd3H06cnpxxWfPGThl7A8EZ5OAeg6UAUfMffhoogWxhmwXJ6EbccnB9aidmJ/1OSpyQOh64xg/73FNuhtA2nk8HHXPGCMdO/wCVRrISqq3PK47EEeh6560AX0e4ht8hYHiYlQrfeUsMdup6Y9cdqrPE0UoLtGvmKG2qTnnBxn8gPpUspjmRWHY7QeAc+h456D8qpg7ZFXyC6lgMg5OM9SR14HPtigDSUxS5QxiE7DiUc5bB5wT9P88HMaFsPuIZlYsrcfOo7fqKtRjaS7NjI+VDkhCBxjjrx+tR+bgsc9BweORjIIwfzoAjgDAnzCFTJO3g5A6A/iOMc1JJIcEKQB3JwCvbkkeg/QU+CdWb96vmL1OD/CMHjnp/jQwjJYxkplW47dDxzQBVnyxQgI5K88HkHjK5HXk9MfU1r6fBazxlZ5RC6gkYAIDY4ycfd4HHXtVeK3maNiqkrGpVmwSVEf70t9Md/eqsjGJgTnJ5B6HJ6DHY80ASMqJIdjMVEioXHUgkKec9wf19aSNV3IdvA3Eq4LE4GQA2c5xj9OajabKDOD0JDAAA+jHHI/xpPNVV3co33h5YwOOdxAGdpweKANCSVlfEkjFsZVSwKqnUoCOpxwef/rVdkbFjGQgcEOR/u4JHqeT+dQ3bqmzc2XKbxAclckA+aePlPfP5jpVIOzq4JOIlPTknIJO0dzyfyoAddXBjlWJgcKMggctjaQOBxyP1pbSZRKy5wHBGccDoQc+vBz+NUHLghsAAEMQ/3uPm4OeuMf8A6qnsULTqvUMwz2xkg9e3ANAH2n+zJatdeN9FjXDAXMb8jOcSRY7/AC5wK/rg/Z5gso/C+lRmJxqAWNS5JKrH+6Py56HaMjv3r+UL9krR7m68cabLDGGeOVSoIwWdWBjOf94j6ZxX9a/wD8M6/caVYyw2gfyLS3nm4JITy1DkcdQin29OOaAPtLSI2eySIP8AJtBLN8qqDjLDscZ4H4DoKbe6T9reMsWUxurxKjsAxUhlkZQeTx09/wAD0OiQNc6aIvsywzWUZe6kZ2jMg2nG0bRnGR65/Go2tQs/mxyMvlrkkcsMn+E92CnjjtigC45fTNOcTREyJEpwvy7N+dpyR/ET17dvSuM0TUzF5yXsreZNOzBewUsGjAx/dwK6LW55Ln5HllaUwom5mKqQoPlruVsNyRx/s15fOxjYKzbJUnwBkrvDkjaC2OSO/bFAHvWmXtqjpPckpAADwwTcSAwLA9eFyfrTNVS2vVa4Xy/3pxGyJ8pC4O1j3B79q4NLKe700IXZZTHFsTew2qVIwWIwe4NdtJbNLpVtHpvzXltbgXUTDOSFIYqcdMZoA8I+IGjGfTbuFY0BuPNGCo3Mu0jKjPyr+vFfif8AHjRDpPiSWI7Qss0o6DKknbnr0wf0r9u/FNxcSW00U6MjKj5O7tye5PHJr8c/2iYmPiySJgksaiRkYEFi2SQMdulAH56+PrNoLWaD7REBLHIzYzxycAkY7E9+wr8zvirNaxvfQNHK9wJG8qZT8u3LD7o7YPX/AAr9NPiW7lLhY/MIMRBAVcDCkEcDgZH6V+ZHxVR45Xd0+YtIGPI7+mODjp9OegoA+bwu6VgwJZfvdccg4AP0PH19a04rD5TKzJDGqK6j5XJOc49+R+tZ0ww0jKpCsxAYnhSQBnrwMnn8xyasPNiAR+YXYbSTnIODk5PcYI/KgCSRkVXYZcZ+6uFGOB+AGaqHCkEPkEn5cLnk9Cc/WpPMR0AXh8HKtgJzjOPX1qEooyCSMjvgcEnHUexoAsBVkXBPI6hAHHUcHB6YFWj5sewuCMqDHncu1euTn1x/h1qtbgMQAQBxjJAwOQeh59avXd6u8IkgcBRGSVzjg4Iz1HT8qAJZZWSACGN1VlAdjhmYAgEcf55+lYjRSF8JypwQrcYPTo3Xkfjn1rbicwq88yMwxtVcHYTnnbzg8ZrIG1pTIGbYCABnGCMckdjj+ZoAmto5FceYwRgCM44PcDA9cEe1a8E2JAmcEkLu9MAEcfj/AJ4rGRikrb2Bx1JIOMDjODwMfz55q+vlHruLsThowTgkggH0oA65ZE2o+0BhjI/2h60j7n84ZUIxJZuNrdeh79T7CqtkjyxBDyyt2+8Rzg4/z6VuWVk5uY5zbfaIlG6SLqpPXJXGDyO9AGPbMYZWd4QUjztG3Pc+hznvn1qaaeO6bei4SPKNFgf6w8by4Prxz6Vq3063EsrLAkSlVUYKgngZABxzis39wCBFBjEn735lJOMnJGcjnP1oAQboWwBkdQoXcfQgY69DWlFMXQR3G5UbO9TlQc8Zh3dfw7VWSfZ5bOqeTnAJ+9uBzjb3arNzI0sm2OVflI2DC5Y43EADrxj8qAJri3sypFq8oJQbVbdliMkDGOT0P4Uqlv3TyIg8s/cADHGBgc981SgnYOUcfNHjD+/pnuMCpnuJg+7auwjJyBjHr0+Ucd6ALxuIwSUtbcSzEbwQVSPn+D5RjPp7UiXEbqWeJF2jooAzgEjPOQO1Y/muWDgNGGxjA37upwuB8xz6U5PI8wfM/wA3VQM7R1Ib9aAOgtLW0ubmWEMsMjx4kI2lm6naCT7nH1qDfbQlEXcCvXtj1zx9ay3kKMHt2YFsglQdwAAG4/57+9RyFg/yNnOMF+nGPXoelAFzVLyWC2WO1O8yzBZEZMKFI5dnI6DBOR6cUsIKvFudQzEK6FecE5JJxyOvX06CqJilYGQE7QCfmGcnOCMY9quMiOqYLefnqQ23B7ZH1z+NAD5I5rab9zIHGQd2VDYyP4MegHbtUKpLJOzDbhhwoP8AD649auLC2wYcGUjK7iM89NoJyeT+lQpblCXAWGXJ/i3jHO45U8HI/XFAFZoNkZdoyWJbHGWx1GAAcdv8artFCUx5jBh1XByo6knjgYPtWkY2dGLyBsA7tzdDjJOM8AZOPpVd49uNmwFz82SBgqCAM9c9eKAJLEQyK0ZhUu+Qs5wBHkjbuXPB6j8addxlNyGcqoBCbM/ISBjGOg5/So4phHIQBhsEsM8Ag56EcDOelNvXIdd7c9QOcEcc8dsg0Acdqm8zKzMAAGG/G3A+XJGRyORn61ls0AAUnJByrAkDkDJUZ55H8+3XY1cDBBPHQAHpkAgn3+XH41zcmChJOwoABn6DGOOR2oAvWxjEhTLeUzr15YjI6YPSu7tPmSOK2CjCHbvH8RHAA/Xn615tZl/NjBDEAgknI7dW6V6Vo+oiBWVLdHZtqqTxtHTJ6ntx25oAYwmRjGwBY/hgk9Ae4zmm+UUJOQc9h0BIzgc9OKtu5LGQqDknABGByc8+nB/MVbf7FPagIrpcjnLMMDnPPP3TjH496AMZtqsTyAOgxjLfXseBTw7KzgjoMg8YPTOM9+T+VLiRiUba3JGF44XoQMe471PEmFZJEJ242HPI/wB7n5lP+RQAsE07BlSWUqSMqHxjBU4x2AOaS6S4fcER2CgE7QXwOSSx57fypiSeQzcADJBx0+8c4OOmRVm3vnikcIyjzBy5wTzzjOOuMjHvQBzk4laQxyxlSqhgC3bg9B0PJ9+KjAy5Ufw4/Nhklsj1P61oahKHkZz3yuT1bqTjnnIBP41nMh2h2JKnG1gAMgjgA59xQBOkbORnOzleSMAgdME+/wCtSKrwyIWThX3LkYBXsB7YIqBQ21tpyecA+vPfI5/wq48kkiKGZSQAMvzggDgbeT1NAFmedJZAzcEEff8AuDIB/gzxls1ajgSZHVXjQBS2WLMhwCBGoOcnseO3WsXYWYEtkMXDEZ28dgD0HXr6VYLMAu0tgqC2CBkkZI4+p/OgBg8tZdvl5VG/ibIJBbJyTyMj9fSopyryNuARQCy54BJJOAOwzx9BSumZBtIPTjn1688+tQTIzyBmyVHPGeinGCD0OMUAJtAdH3bWUAoV6EYJAOOoqW5uppFVdwCgBTyct93IBI6ZHT3NSNBvAKDIUKeTjA5PP0qoYZPmJbIBJHpj/HGaAFXcsbSsU3E9B2XGFyPXH/16bsb7wZgMbiAM8d2IHQVJ5J3r5Zb7oLAg4JHzHvj9KuJFPGSY5F3PE2WIDLhyCEwRwdvp6UAIsCuo5wQBu6/KcZJx+tKsSRvuLZJUANtbKkDGMduo6elNPJWNHyzP8205BGTnkH9PatCOBQShAbGcMRjkZAOD07UAZzb3jbamWDFWOMD5STkgjp3FIEk2BV4LMGUZAJyRg9OeAPyrfuLe1SzEkU6NOAFeFUfJx33Dhz/WsG3gZ5WeachApKLtcYHHy9Oo9DgcckdwCzbRIksjXCvKWXC4YbULdO/of5VSmjkEjq6yBMlVAK8jcdpJJz096uCZkHzKwIDFSVJGASDyR05/lUEruT98MO64II68EsOoNAFUwZIdCSDyyMxyoJ+nOP61Kign5OcdPb3HpUbSgkAcc+mOR2498UqsMnkbhwecBsDHfp9aACWNic7SMcAgg/iQByeBSrFxuZfMYDaRkDAGeMk/h+FTxFnOMnk4AKn1A4OMY68+1TSRFMlsKem0kAE5wCce5FAFcIDGZEXAwflODjAIbr+FQw7AfMdSADlcZO4cDnHTnP8AnmpCZMZwQvXAyQQ3pgcCljjkmztYBdpY8jPBI6d+D+lAFhA8rgLsb5S+3YSRkcAnbyc579qjeWbJXaFI4YbTjkjhR1PJNSWs0sL54DtwCeT6Hp7A09opX8y4LqPn5OcYyTgYA56UAIkZ8s4bMjEnnAAHBIyT6Z496spMsJ2yRmRSdpORjPTs39Pz5FV0dkRgcZY43MyjHGOPy71Gobf94MrZPI5U4Pr360AaNxAhKyRYGBjB2kYOM8duc8dPXmq8NvJLOYVBBySW6DgdffqKmikMcZVlDE88kEgdxgn3/P0qxDIgyy7wzZ+6doUkgfLk8cgH8M+tAEN1ZmDCEiTIzwQQTg9c/Tp7Vn7AE2vGRh92YyAcDHGMcdD379O9XXUq5dzIwyQwbdwSOBtz6DjA6ke9J17lUL7SSvTvjO3njH4UAWLWK2lUABxsABZju34zkc9On+FRXyYkKxkqh+6oBO0Hpkgeucnip0mih+UEMQOSAeT6gjqKcbkSKwVQ2BglsDGPb6UAZhTy/kH3gRubA7+pJ55pUT5yEBLO2Cw456fKT1Ht7E1LIQx9yME544AHX16VdtJY4lKsYvlXdHkcmTB4Zvy/OgCiU2ktxyc89W7c8f5xTFYM+WwMLtJ5C5BzjPbrUkzM7DOBk5JBPHouB0GMc1EyjJUElCQdwbPQ/TJ4Hr3oAikZfMUBedrKSenv/n3qCMiJ3CqSzqQwOQpIIYH3GMVO6nBbaMrjABPIwPvYHpge+OvNOdkY7sfO4yfl4BGO46cfyoAhjiCjB2HPJ5BCn256DH5ilJGSAV5IKc5xjgnp8pyOPr+bljc7icnPCtngnOAfbnP61GApcZUZX5SeeoIXHTjpQA+CJppTD5iKzKSFLADg4BDEcsTg44PbtUT28sExhcYIOF54bIBBPqdpoNqgl88Flfb8gDHA+YnC4IyauJGXDzuxcRjaWf74O0Ywvfgr+dAFbySrBGTbnksB1OeMfp/kVPLG68suQB+6fpjC9s5yc5HA68elRgSq/wB5n6ZBHIBAb3wMAfl0qSe5Zo0hKnYpfax6KGU4Pvhjzj0Ge1ADrbYoaSVyGIBUyk55Bzx35PHHQVJI2/YwGV5wQwCkE4yMHk59MdKo+YVQAhXwMB9gOOT3zxgn26cHipLa4UKiNncSfmIzn5mIOAcAdPyoA2bZHnkAVhDGo4k+9sHJIGQO6n0696ZcKqh0XbLK8gG/kEggA7lH8R9OTUbSzxpLEpKo5GWVMYDKBwx78/zqAM8bK6EOVIywBVjkdR1yOSAKADygZDGSYyvJJBL9gAPy+pBp7RkJGJn8wJkgdSAZGPORzxj8MVLG/mHcwyQWZmPyltzEjjjnBXtUN037whQA54ZRgAZUYI567cUAJNskLeWgVVxz0yeD2zyPp2pjIioejs/d+gO0gY/P9PzVNyRsCMZ4B59skg9Of/rVVlLttC4+U884XGAOMcjv+dAAVZZE4bkZz2PUkEntk8fSrEUVw8UkisTCJSkgwDgqf4eeeP51F5jk7SAAcBTx6DOCDnjNN/eKSgZwhcM4QklhjoQCMnJP86AGeYPOKAu0SqMHGU3AHOWB68H88Url3XjaGAwRk7cDrj8P51MIo1dvKJVGBLhsFhwDkkf7v61DllYlAW6g544GADgdDgCgCuFy2xhk8kbckEk8jkjmk3zI20IQCeeRnrxxn0qdIvObYrFSvIJ65JxgD6jPPpSeTIpkVpQHQ8huDg4IKgDkYwevAOD0oATeqYD8LyQGU5J6DBUHnn07U1mDkqr4DFVzlgep25Uc4464H0pjGVBl8kHsQCQP9n360ke5ZFcOVO4N8wG4AAnBXPPPTvzQAlxHhvLZmZm27mbgdACVAOQMfnn1FCFRuGA+1VwRksOMYyTyBg49qtXTS3Leaw3HABYcDCgLgYz83fGc1VgypcHB3E4xuLEE5wcrxjAAAx1NAFiCMFGcllDD72eWAB64zxjj8PStC3XTFglSdv3h7kZ2jICshGcNjOenfmqgQGMbRIQeu4Yy5OT/ABcDoB+FWook2jesSYxleN2R06ngZx+BoAU29uASxJCoPKUZ6MDlnLdyCc/TNU5lDKmwN8u3JIGDnIbB7df0qzIpeXAO4BAeMfNgcKMd/Wq2xi6/MVXngjrgkYJHHvQBGLdtyvJuG5CUICsAeMhjnkdPf0OamUEgR/vFCoMEhQGIJBbg8Dpj6c9zT9oQ7/nbjAyBtHPTAI45H5VYhEZ2iUOCRs3bRsUqMZ4b09uoPNAGfMx43ZyAQWyBj3Oe2P5U2JjvK9BtB3A8gE4Ixj1z+VTSKUldEIbLgOu1vugYGCEwerce9MYMM4UjoOcAjgdR69ePagCIw5b75KnIbPOPTA9smpfJZI1Kq2eSSMA8E8jnjParKbGUtu4QZxnPODnovXiomuHDcjHACjHbH69P04oA2dMNs+PPwZAp2Agk5IwR7dv++aybyJ455Cu2OPedsZPzKuTkkjjGarNORnDmMkDJX7wAJHBJGOpyeTUaiRlkJIcDPzZ+/wBQeDjacfXGRgmgCYTRLxJuZuMkHjoKKrjdj5WT3yozu7jhTmigDAMLqxz8xHPBHOfcH6VKDtBYMS2eFIJ7cgD144+tN3Fm2kuNrBg4GeMnIbjkY7VNK0e8FfnXblTxwRwTx7k+1ADCEO4uwAYEk/xDn7vt/PjHeo5JMJ5UcjPGvIBGMcDLkheTz+HSq7uW5APU5/H0/KmkkAkZzwMcgnNAE8KqmHV2MhbLDA6EMWYemDjOewp0sgHCsWP8TEkDHTGPxAp0K4XcwC5Qq+cnALA7gT3waayK23GWQvyQEDE4YgE7emAfxx7YAKxc4OW7ZAB5z6c9RgjrUobaY3AdtwOQOCcnAAH1z+vUUCKPeygFSOu7oTnIXpyc1fVFdQo+UKAVOMr8p6jjjP8ASgBI/tUIm2q6oOCFOM7gHwSf90/iKqiWd0YEBWDYBOcgAH5sYGeM/wCNXRqE0ayRrIHLsFwQADwQAuOAePyNUZm3AS4UEMC5GeWIICg+mS360AV5h8pV8s+4HJHbDZOfxX6UkUbBV2gFQTgHsvJJ6cjOKnC+cwOCQQGbHYDqDx6kVOVMaFE2gnkbjggHKnHr9PagCuHSN16k5+o69DilfzEbeCUcnKvjPyDkqCen+fWmCEsM85LZBGMA5znHpwPwq9l2GHBDJtCFcD5SCck+vB57E0AZkond/ODOASMsrEA7RtIxjg4x+FWYzvCK5J25O09SW7fy/Ko5DjbHulUbwT8xIxhsgDHJOOv61VEheUhVYKh3gn1GRgeowfzoA0xOgcrsw2duMEcHnGAfaqcwZ5M7m2k9MkdAw6A88ipSy7d7DDDAGMAjAJ798U0tGUJ5LMcD2Y84YfT+dAEBJVATubduHryTgd+ABUSu2G4U5BAGBnscknrU9wJEiUsQMjIVBjG4ZyQv4+/NMtSODKiMGYLyCNxySfmXnOBzzzmgB0cjIEIDKx5yM7hyRklR0xj25rWi1S4SMxl4zuUqRtG4qSvG7A/iHqeneq980TOjwLGsaqA2w5PG0HPIHc575FRmMO2VJYfKQmeACMlhk8Z+Xt3oAgK7ixJj5O/aqgHAxjnvjj9KsxCHI8xdp+7wMZDcA4qCcqjAqWQthN4Ytyx9c9Md+KiIlGGR1ZgBwwXcR67jyOOOfWgDSEUex9pyQQVAAeQnHIwRyvP0z7gZkRYTAuUkVgSxZiuwquDtCjoSCf5DpVSFgVaQAiQgKTkDPPJOPfBqFVKlsksSTg47ngjrgDH1+lAGp5qbcsSBlSp4yeOMc8dv0qkYRLIT94DJUt8w35z1PU8k8c8VVkLJPEsu94HU+YQxIhG0Y2AfdHy9hx1rQtV863EkZKqpwQ/zOygjGN3Jzk/pQBBMkjnexAUHoDyc8Dp1/wDr1AQuVREYKOSGBzkZxtJ9M5/PvVyRkBCBByTuVgAQ4PGAOxNXoY45QfP2icZ8rp5eOc7scdu4oAy4I3kZZIsIA37zdgFh3btzg5z7e9aBtVYu6FsBeAxO459AT0wD+nrVp44okLDZtyy4XGd5BDNgYwpHqPUVFFcxRyhJADGBgA4O3cP4d3Rce3scUAZTJsYo2HAPU4OMDIyT7EU1442ZQOQR04PuMYHHQ0+5G55GVjs8wgYO0BcYwAeg6Z+lP09o0eRmj8wKCCvAbkjacn0waAES2jOSoJ2/fzkjAAzkHpzipxLGgKxbFK8cgbTyFJJ7n5h+VVZJGWRsSSRJIwBUZJIz0zjkcjrWtpGkyagXCuiFMtuUKGbK5LEOeemPxoArPOyMN7AIAMrgjG7IGOD3IyOc46VKb502oFL7QQ2CVJUjoTnpjBxnkdTjgPuNOVLtbPf5kmRk72zleWUBeD0/I5qC5tmgmMbdVUEkY6HAH6E0AWI7i3kwFdkPXacbMcDrn9T/APXqN2KKpiYPmVs5GcleRnn2PrxUHkAIQmA+ABxwQAcg4/z9KgYNCFUMMHczDIB3Ed/rk/lQBN9qIm/ePsiZ0V9mFJ2sNpGFwDyR04z71YkvUE7vaZtYggjBGG80knf1J52VhOZXcKAp3EAADn69ew5/4CateRIh2KSuPmOfmwT1JHOSQaAL80425iJbd94uOOOmCAe4HtzUBlJHz5TsGA5IyOgX2P1p/lgBSu1gNrEkAtwc8j0zVi5BnEPkgBlxnAC5we/IycUACtJHE8hkZsYAjwdzbiB1A7bs4/2TURuiioGJbdnknhPvYDAHqG2fnUk9y0Uabgp45G0EjJA/Pcf09jWQSWwRkZIYL2LZHUDjO6gDZXBjdXkAAXKqSMscEgAntu/r7VCzYxnh9gBUA4OSACPQ7cdafcx28f2dkkEm6JWk2NjbJ/EpJ6j+vSorieFiJIQQPJWNsgclSCWUHv15oAsmQBF4K5xjpkcZ7fTB+tVDLESqnpuCnBHAJHPQ55P6VQkmPLKeVGQCeDwTyPTn9Ku+RELEXrSgs+NoAxyXIGMHrgEnGegoA0lZo0LAnCv5bHPOfU/jn8qczAgFiPcnHOTx9ayre73xrFjhWBBPJyOhI3cnkflV2MuxyzKCcBRjrnOOh69frQBcUiQZcEBVOMemcAY+nP4VQuSWBRSWDBlI6dBkH17AVfKhAqhwWUr6A8nBbPt78YHaql2irOwSQTLtDGRenOBtH+e1AENvbxxwqsR3Nsy6HBIwc9SeMd6m+zOI/OdCFYnDdcE5x36f40kMcm4Nkou05ODypBHIHY5PX1qw5wPKDuYx8w3ZAZjz+GBQBUU7pHAxjOB9evy/gP1q3EpBHU84yPTHQ+2aigEZjO5gCTjOcY4B/qRn3q/AwQqFG4ZJB5YYAwcjqRk9sUAOCcDI5zn14B/wFOuEQkLDtJA+ZT05HU/iKdJcIoIKsOw/u5PBPf8Az+sJZCCM43HjjOTkenagBiQlQ3mCMnqhBzt24IwPrk9ugqXz2jimgX7kuFY56dCO3ByB+H1qvM2dgXuVGOOCM/N157c1BI5ABMi4HDLgFiCcYC55PHJOaALJEaqoYgg/xkcL0y3IximlY1UnfvUjKsMfMwyfT0Pp2ql94ZzkdMZ5A6VMHIh2rwAcH9Bwe3U0ARyTEcLxk42Z+9nHB/zz2xTkIdSFOCRhl6N2BAHpgfp7VC4Dqh6MGDdQRkEgdByeRUsSqkitIQGJwD1GfYDjpj86AJ5o41jUjzGPGV7k85IPp1qHzEQ72jWbK/L5hOUJA2kgHrViUSDksNnTB5IHJABzyP8ADpVEjAJzjc7DHXqDj+VAEUrjCsytGjKeFwFPJyTk9MfjUImLFY1yRnAGT0yT39icD1puVlBDHK5O3J7+ntk/yqNlEGWGQPXsCRnPPbp+FAEdxFJLLLufAQbkUZO7A5AHrweKyJIiiEkdHDEZwSQD2J/zitUssgDGQn0HUY7nGOeP5VDIYIQEJGXO4ep79++B0/2fegDNK35mjMEoWNCMoWyrAdVII4BGPXoeK2JLeRY0uUk3oSA8eOFOCeB14A/z1qrJJt2iL1wOc9QRg568cU5JFYgD7oILjAPzA849e9AEhQyvlQQVUtgjHI5xg+/GKiKYD5PzhWOcjr2GPoRSmUlmCcZyNwAyRkDnjp157Z461GgmRecAM/HPRSevA54B/KgCJlCquOpI3sCeBgYx6e9MY8EBt2RyGGQRwCC3Yf41pkxRxgkbz/F0HpyP896pSXARgyIQCeTxwCeTz7UAW7O4MaSK2UUqQ2xsqV/i3c9Nuf5VG8sRcGMBl3KfcYxjnHOP/wBVVUYyIzDkbgSD3Gc4OOo65qSSBv3m8xiOLb8wHQN6YPJ6YFAFWVJAMNgq0gKqxOCcggYPuR+RqzDGCQZOACpK5OGAwSp9Rt9Oo4pjPJLsTBSNDw3dgMHH1NRyq6qynpg7RjnODn+n50AXrqQzyPGy5ICxo3ljAQ/LnjsBj8KpCylQPcHlEVgcAkYAzkHPUjPGPxq/C4nRBcYIZAEMQG9HTBUyEdgeT7USw3AtwhlPkz7uASCFAJOARz8uaAMCRcfMfusRjPOc9O1XLVTFIHBPKgZA6Hr1qKaI7wofdtTIHIGRg446nFTWylGj8xdyhxwOcrnkA4+tAH3x+x/qs1n4/wBLXP7tpk9uTJHk4z9e30Ir+vD9nXxlfRWtlYq8f2V7W3zKmPMIKLmMjA6jAP1P4/x8fspnd460kqqr+9jAIABADJkdPf8ASv6zP2bbKV7TTyzMVmgg+XB42IhI4Hov8/SgD9B5TLfMZLRpUG0RyWyHYG2HcxAXocknFSIzwxtbzAMSCVVch9+Ds3sAeN5A9uc1PpCRR26qruHVNwLMDgjBBKtwfmznPJyPekuYjK3myPsb5mRh1JHKgkds447ZxQBzWrtJHahyw8vMY8hF2/OA2MSD75yOfy6VwEUi3t2sc0Qfa5GG5III5XPRgQetem61by/YpWG2QMmYyTjcwU78DqV9fcetcP4e04y3DzShRlwR3HHsPvDA7dhQB6homiJe2m0XkUDQxqStxJjClgVwAfmxkZx/Wt61Sx0aO/muL6OSb7M0UJhJKoWypOSvIyR659fTjLyF7Mme3DLlAWcnKYwM7Rg4HH61yt+dQmR5A7lJQrLjOeTkcemCfyoA4f4gazFbRXJiKySPFMm8gkZYHGFxwcnj6Zr8LfjRrmqw+JdUS/V1El1dLbMzMXOGYKyE/dXocmv2s8Y2KizknumkD5IDLltxwy87T0Ga/GH4/WqXni65jhYNtkkzn/eJOcj5OKAPkDW7aa/EjSOxkJLEl8jBxkcHj3zwccV+d3x5t0sdSmtkK43FwRgDLHkE+uMfrX6L+JludGsr12KJE0LnzcchgDtRTg5PJP4V+eHx2u9LvtOtpolVdQErec3zGRs8sdrcdTj/APVQB8jMxLPv+YEnAyMEjk8D6dvWmujFAwGAT0PBHQ4+vIp4iw24j5cYHT1Pofb6U0K5clhvyOAmT2PYDjt0oAiJ2NGBzwAcc4JJwcdugqypJUg8v6Ajtux17ZP86VbY8SSKwXg5KkDg9B6nP6inIVLkgHr6EEZ9eOlAEsMU0jFS8S7eRgAFiAeMg8nGK0oJbG0jMstvHLJg/J8xVCAQpII4IbGfrWWZfKYcbDncGIOcjhTjHr+PPvUaBnZ1JH7xgf3mBgE9CQMHAA5/+vQBdkuzdyIySeWGGDhcIRzxsBx278elVZQCf3alQrYcE9SMk5HYcihisI+XaSuMADHYAY49SP5ChJVlbdjjndjOGOD7ct0oAhUlmc4/1ZwRyd349+ela0ETMA2doB3ZPOT1AA/CswhQAMEA54J9c9DjpWjZvuOwliDjnnHcAdOenX8aAOp02d1MbBFLcFgCM9ScZz61q/aZEMhjeSNAcNjIHA/iI9v0Oa5vT3eO42sGUKdo3DH0xxzzj8q31GQQxBA++DklxjPC457Zx60ATzMssJIOJBJkg5GPmwMgngbv5+1URGEwTEwK4DnOFYgdQM89x+FXxGGhEoPAzvU8M3oQvtj0pYgGhwo3Mcjc2cE5Oec4znNAEaTIYo0MGSspzlOwOc8DgfMetTWdgLqXEd2LUoPMV3HG4ZGBzip7UF98LRBC2CGK4LZwQBgc81aVfJfKxjAxnkgDPOTzgcUANa1FqzCZ45o7jlGiZZCORnJDHqB096gEIlklRRhBuQkg7VjUDc/PGAepPSrcCiV0RiAJ/vk4HlHGDsHHoaS6jigmiS2dmTyh5znoWmGXUn0AxkHpQBT+xRAFmuOFH7tCo3L6tzzjjr7UqweUwYqpi/v4BJGDgZzz1qZ1kMmMqMRkfewSRkHHryPxp16si+Wyzfus4ChNynsOh+U8/pQBRktXk5R45Bk5IZRkdiMH6flSLEFRtxDHuAeQB2Izwefano8oXClOOMgjt16H1IqJW2gTA75GGGA5TJPUkdBwKALLyxIuTgDONvU9ew6kUiSKrbSAY+mcrvx32++cce1VSA8kYP3guSo7H0PPBzSxWzeYQUAhBIOW+YjnkE++PzoA1LkQggwv5kbxhVLnaVbAyACcgZIH1B9arsSPk5GDycNweOD74x+f41Mhht04VmI4AbjLY+6Dj5jmrkN9GkLgws0kvEjsVI4xgIeOxHQ96AK7RwG3bzZiNoOVA5fGTtwev+R0rNaVFfgCQc43nGTg7cAng+1On3EkqdozyGG3JPGMHGetVVhaUMxyPLGTkdOQQcAexoAV4p2kLrhAwzjgDBxjluhzk+uOapKhLkM7kk9XbIPIJwW6CrhxKQikg8A5ByAfTOMHOeh/CnGPDASsvAIHOOB0Ocdf8etAHP6hbedGSpLOZMKgwSSMjIx16VgTWqMpdY3YKPmXaSRz9Rgd+uOK3dX81VQFjGC7kOAFG1jgDk+nT6VzEU0o3KnzZILg8gckbs+u0n35xQA8OisCildo5ztB6egPTn9a7DRmEix4GWXk44YnqM49xXGI0bPypwxAzgjJJ5zkc/4fhXX6SpVNytgDJA6EkgD8eRQB0TQBiQxMYYnGSoPHOck8D+fSoJ0SOYImVAABOSQTkKSCvQEiozOzyj5yQABuJ5KgjP8AwHB/zxU0g80uec8Dgckgg44+vT8aAKbMwkGB8xOTx6/h1xVkxTxqr+YpMm3ggBunA6e3p3pRE4XPyg4GCR/CCOpByD1/OnskkMSOwJG4/MTnAwOOfYnr60AVmGc7eCODuyR2PXPHX8jUMidGBGOxGArbuRye+K2fNtXg8oRkyuQC+MMB+nYnv2rHkO1jEBkqDtDsuOM8ZJ6YzzQAXsUXkqUYFgqnHUg45GMcnP8ASs1QDGqSE7VwBt65OCAeOpwR/wDWouD1JyC5zjoDxkcH6D8qjVRtd9wwhBUEYyMDJGDxxjI9qAJzgDgHjIx1OfyqB5WzhRg/meR2pWYr++I684ByMY4OCeB0/E0iQtMvmHjcAx9sjpwOv+FABHKwKHOMlgSexBOPofrU5lzgkEMuBjgZ9ckcf5/OOOIfMG5xlh1OcnOfrnNIygDJb65Bxn/e9eaAJyxZDID3wT6nkgdef/r1EZmAUnAYDp3YkEbs/gKUAsiqMkFuB/CVPPBx05/WkMZYtlcBWPynpkHBAP8AL2oASCYs7AtgspPJP9Bx1/WpizsQqFCfXOD06kt0/D1qnsHLA4bcVOOCOSPT0FKCUwcjA7gYP146nNAFxRKrsScHbgjnOcDJPqfT8abvK4IfOU65xg9WGCRnkcfpUKSMSHdiykkAA43DJxz7gj16dKmkWLOFyDnJHTGQSR06DFAEKnBDkjcBxsHJ5yDknrjFSfaJRxkq3UnOTjtn3pwiRVDBjkjCggHjuT6ZA4+uaQjJIIzjBzxg8D06deh9aAJYWldJGM2Mc/MScgnIwB3xSK7qhYuOepxj73cfn+VQMQA21tuVQABSAcAA4IHUf16GrtvbpdZ3OUwu8gAkgKBt+YdOMe/44oAqXMkjqYZJSD5bL8pz827OM+mCPyqNDlAoycKADgncFAOSwHJ/xqeW3jQKSQzufmO8cBvm/A9OKZskTKowZHXIPHAxjn3AP45FAGfKCx4DZUAsQM4+76fyqVIjgjOCeTkgdge5/wAmlSFyJX8wDA4U5y5HBIx06VYEAlVWLjdgMUBwRkcgknB5oAu2eVTDOoxtYDHYE5IJ/L8atXU7BEYSh02ggKiHAIHy43ZBGT+WaoLGVi4O1geVzkhR0wR1Of8A69IhhVNq/wCsySSWyp9Rjt8v6n3oAGkkI2qGYEbguwggBsgkjryOnvUR3IirkruAUgjnBHcdjk9KtRQxbQ32pjIxAZFPAIJztycADPT3x0ps8Ab5m3E5+UnktjJzuXgEnPXj1oAqLvaQKgLAH5SOp5wOB0OAetXXuJtnklCAjEHpywP696gjeWMlPlGQPmUYZQOfvnqfpx6GpssQEVg7b8E9Sx55yevOORQBdtYVukcSfJtOQWIyz4JxgdOv45qs8ZiZd5Gc4yPmXqB269e1SoHjwvKsylgCcAggEEnPTkdeeKjmkGDuJbJwWOAOxJzn5uSelADyPNGUI+TgHjkgbc9eOMH8KSF3idQ6Ftrbsgggkc4ODx1x/nNQIGEgjhJYvwfoe2T944PGPWpiCm5X+9kA8g4J6cZyTmgC9dXnns0oRY2UkAErgknrkHHTNVnZGjw0gJzkD07nJAx1PGe/0qCV90QQCIbcY4XcxB6sc8c4NTQWzyxgpErFRl1PHz8gMQ3HC47dqAIihIDLnnBXIIJ7cZqygeJC74AIIAJBJ7Hp09PxprExKd7CRv4cKQF7YGfYe3PPGc1V3yMQpbcMEjoCRnpnPByR+dAE7NiPOeOmMj+LPIB+ppViKorfKWbJIIYhQScYweRj+dIGWQYaMBc/eUdsjDZBwfStCJI2IjiAYdAGYAAjk/MfQHj1oAr8lGLKrbQSxBIAGOMDHNVwVPPzbcgZ2seTgDsM8kZ9KtyxNGxOBsaNk4ORvyf51SPmRkgnaRjjn5cDqMfnmgC6YoYh+9YhiFyAB3UMOT04PSmRpEGLlhtzgZHOSCO/tn881EUaYqzbsvjls4IHynJY8jr0pXh8tWwN4yCD26c9T/vfnQBIw2EuApUKcbWBcswPUZ+XOPYZ681Bs8pkeRCwc7sH5sgk8EjA/wD1d6ZvaTMaqQVAbceBtAJPOeDx/L1pjtv2hsttA+ZSd2AcA89TwQOR096ALl1LHcBAkQTZxkAkk8Hnv+dQSq0P31Coyq+ccMAB09wBzUc8M0ZBBI37WXcQWOFUdQcH8ORmlWWeT93JnGcASLn5COQCenP86AFnvEdBGqjeEUbh1w4B5I9Bj8qq5maNFcKVAILngkMzFj933P0x0Pas5VHbYpXcxDDhsdMYP4HNWoipTliygjAI7kn17ZoAb5YAC7xjHBHKg9+TxnJP+eKeIeUzywOQR39cgHpirIERXyHh+8c79wAJ+meOCv5VbgFpkliVSMbeATgkAcEHI4Jzwe/4gEQkwoAkzjgI3XOO4PbBH5ipY7dXhkkEqKwxuQsFxxwB8vTjjn+Ks66ZGlUJld5JViONvA5yevTp3p8e1TcRMfm2q6uBwfkXJIJwO4xQBMF2nABZgRkhgMnGRwx4HSld0yBsKtnGCSSTnocZ7H+VRxsu0bwWJAw4JJOAAAR/L6UoUI2W3AD+JxjqAQcHn/6woAsPmNdhDHcMqSDz0/TIPrWaVYEtnqxyD0GOO3titZLhJtsZx8oOG9epAyenBFZ8hO8r0HLZI449T6+3egCJRDvcysQPLZUVQT+8YcMSPoKsRCMRhGBJbAL8jgZHIIGeMc+/4ES2R4kdJAXBZvLwP7xPJ+o/WnSRyzKrSofKhKjC/LtOcdAfm6L+npQBLOtmsSCEuWJxIDxjoMqQxyBySD61WDqobbhiRjnAYAAZBPqT6GiVApG0kk4JDDHUA8fMcdaeq4U5bJ5wDgenp25oAqMpyDhhnCgA8k7i2RtJz1H+Bokt5YpTuA2nB3glmIZQQGJ9iB+FWoWCsXZQzA/KrZbbkHkFjwT/AEpjLJNISzNjouCM/dwFPPIB4oAbKCMBirNgbQeQOCQenB/+v7VRWGRiWI6n5ucLxgZHPp+PFbLaZItsZ53bAPyLj5yMnBAJHr1z9KgCYKoCxDqOR0Oeec++BQBTWCZiWCysi8kDbsGPUlh/k+tLsO9eMFcAEEcEn6nPJ/SpJkdEdFlIDY3YJ55wQuDxwW/KhUEexgo5UDdvJz1wSCo5wf1oAnG9E+YsMDIC46dcjPY03g5ZmJ5+UcAkd/61YYSlVZlLq/GQuOCG6AdOMdqqSJIpJIyiYIPcFjgg+/Oc+3tQA1ZUDj94V2LkZyQC2M7iv+eeOvEigFAyNuYHk4xz3xnoMmoVUYDA4UnOWA5xj8+1StEHZDnaijLsowW4J2bexyKAGmXIIZgSCCT/AA844ye+cfnU0NwYnLhVcnCFXXKjGCTnHqf0qqYCx+VH2ElgcDPHGW49Mfh9adFE7uyIu4j5WAPToM9OR1/rQAT3AViYky7ljuVsKAeoAAyDnHPbBqFXdF+YlmcnOGLYJx69FGT+VT/Z/LOPvuWxgc9f6ZqVrWWAhpMBpACPcD+6R16n8qAKUbusjIhb5xkjjgkDPQ+1WZD5sAyPmDYzxwME560LCBtcghyvzE+pzgfQHrTdzojKcNlcKy87T2PzD0C+o+WgCsYgisGY5cBQTnPBBIGCeAT+tW3ECQRpGcygBmjZXBHHABA6dR9Vqt5koYKDv2qpCjB55UtvIGecfXHTrnWgUXMRZcG4X7yBVC7cABs445yOgHIoAxGU5J2Fc84GT178jrRVt4JAxBYhudwKgkHJznB4PtRQBgRjy2GQJFY4YNwMYODkdsgVKLVdsjAqOyIT0BOcKc8n8+vTisrcRtyD8zEd+PlYqePTFTm6KRxANnCkSnPJbgjr0OCaAJZITGeQwXGCGAL57NjHHGeOOtBtP+WqsWUlVDHg7iQ2SCCOx/Om/a/ny58wbeN3Y5HdTk9vapDccBoxjPBXJ2hcEkjBHcL2HWgCSa3cqrsCsQXGcDD+pxnnp6VBbxSbgpJ8sE5YDAJJyOAo52g0kupzTqlqfljzjAAIHBwAQv8Atf8A16giurgK0QJKeYOc4BODyDjkgE/55oA0ZVgWQ4wWC789y2Mevv8AzwRVizl2uJLnabXBVgQCVzyrKO2MAcDo3PSsYo27ByQ3JZeSSR06deKtIwiTcSWyCqq3IPGQSMeooAnKJM87ooQqTsAGP3Zz+8PP3sY/PoMVkvhN6orFhkgFjgsuBj9T+fHWr3mK+8s5Uv1UHGRyD3+nHTiovLRf32fuHOOCTyMYGDx1z26d6AEtfPVSUlQKykSIRjac5IJI9Nv6+9MmJBZWYEEHlW4JyTgY71dlvIV81YECl1Bb5eQTt4JJ65IPGO/XFY8rsNuFJJ+Y8dcDrjHHX/PWgCf7S8SFd/DfIAMEgdTxg9gfyNXVZ2RGVjtZTlQMZIwDtOOOc9zWdDJHjLhieqleMkEdQR6E1pXF6stuiRRmPYBk7RjvkDnOef0oAoyb2cgs3GcAHGSMKefzpFMi5wDyO+fwJGaewZDHgb94dmJ7fcwM9uc0pBGBv5z1XHUc4HHPSgBPMkH3lwfu4OT75IBPvQhAxnaCTgDbwRwDk/ieD6U9pHOMsTk456cjkjB+9xT0jabeSVAUhh2CgE8HC8dV596AI0CO5D52j7h44I5AGCMf55qwqwZV1wXXgnAHU5PTPoP8eaSWIRKWBUYLEFTklgARnI+lUomYZA/1jdRxg8+g7/4UAWsQyPsJKjqTtwGIOQCSOc45/wAinO+50dcRx4CBOASOVOAOvIJwKZGkoGTtzwQT9QOAOe5/yaoTybpFYoVdC3C5xnjOQPUEYPtQBeeKKPy5YpklJJJjdeQQDnb/AHcDd1/pQ+4yLKFRgzEbQQcg89MdOn1yCOtQxkSL97BPXcOcE4J744x+HtVpUVcbCWbJAzwAMA8DH3cj/CgCaJQiSJISrE5XsADnHHcADH4c01bV3BIbATBwpAJHIzjPT1+tMYvJl2OWAwvPQdAAMcDmkhdomZySTzyeeG7cdulAE8duZiqMdobgscZ3bsDgn6VLcRS2exIwH2KOVxwQV6gZzwKRJZCMcqHO6MZIOAx5x257+4p3nSxOFLMzHHDfNx0649qAAxLMfMliZCFB6EENkHIIxxyKrTFkJCjgD5i3BJHY8c8Dvgd6157xNyugx+7VWUcfN3OMdRj61nyzu4DlYyACMlQSScjoc8YPpn5qAIkO5XYq7syAMpBIA5OB74z+dI0LXIK20W9441JABXAyGJPAy3J5yelSW0k4jZyMFgBsQ7QwHY4+8M47etWw89qzEW5jAIWSRCAQcZJJUc8bcduOaAK/2eUWilo0i8t8SMeZXO4hQWK5K8n8qYhhTOwgHGSAOTj3wdwznnP4Uy6vUcFdrEqV2988gsT/ALXzGs5nD5aMusoKkDLAcDPO3vj3xQBprIshIZQRnqOCcehPsacksts7vBviJYZZZcZByOmeOM/nWYhaQhHYoxBOegY8kZA5NTtEVUsGJbI4LE7x0IwOvBHT0oA0PtEiN5qO8kpKlpHckg5APJJzwT+fUUXEk083mSvg4AbJJY54BYk5PJHfimW0Q2sZGKAg4UMT247duPoaGVSxHJUkdOT82AACD64oAljltdiKfMMmxgGzxw23PXr/AIYpslmjbWjkaUrjcSpUAE4/iPJwTUtvZbR5jkbVO5Vbk9zgccc8/hViS5GDEozuwuR1GemTjjnFAGSbfY4MZUMMkk844P5//XqaEyXEypCU3lSC0pI3kZJBbHIx6cfNjrWiYocAoyl2Gw7gMbl+9nPGcVUIiSTYeNmck/MTwQNvA4yf1zQBqtos8Ua3AeG4yMyopCspyACP73PXr9fWBREpLgbGJxx8205UkDjuAef/ANVTG+aWJDDH8sYaN5OMsR0zj72SFHr09Kx3nLqCo2kNwoPOATnPqetAGjDbW87yvKoKgfePOBnjAx6hRVd7O0BcIy9sEg5GOQQSeOcVTjvNoYMuQ3GCOuMeh55A+lQCUiUlFK85OSdmcHqB9B+VACXEPziNVOBgHCgMwwTnIGTwOvX3qseDIVDMqgZySVUsQOPQ8fiM1qv8xEo+8q5CnuCuCOfb+XtWZ5kqmUhV2yEggjHIP06cc+tAFECSWUKeEbduOcAYUnknqMjHpxUTzS5EJcmIEYUKCnXCgZHHP86lJkUq8m4ZOcBjnB4AzjgAY49qeoikkZMEEgHP93vyemQSP/rUAPSVYtiA7ShyTwOOQMkHJ5q/BNkqzsocnB/2QDx/nrVD7OuT83XO1iAOpAyTzz+J/WrfkLEm5GDNgEDAJJHUe4z0z6fhQBqySkEksA7AB8nAHHy446UtvIgJikQng4OMAkZOc/WseKQfN5oOW5JJ56kqARz1H8qs+aWeMhGDn5SSxxt+Y4OOpOeT1/CgDR89kLKmNuemegz3weeAOKY1wzA5+9/CvOM9M988fyppTLb+QWUcrznJyABjngf57zvAihZSQdwIyT6dMAdDkUAVGLFSQVGMhvQE9Pw/yKvWt00B+6Jec4bOD0zxng8CqTBQrDAAJ4PqBwM+pNXECtEEjPIUNuOOu4ex7GgB0tw05YOpjU4wo+7gdicegHQ9qiUtGNxA2ggjd0I3Z6gf5/Qhhwu5pOnOMnk5xjBHPf8AOrHmQsoAwxUAbTxu4GBz0+vvQA64uVljRQIxtHVCASeOpHQ1UCqwBc8Y+U8HHTrnr2qYojjeDtK8hOpxjsAORwKnkVVhD5CKw2/MFOMAD8OtAFIIy8KwwSScAcgdT79KjleJMLCu1s/OScEk5HI6Z6e/ParJDKAFG4OQBjgbSOST2H+PUVHOhQj5cgKBsz/CMZ578lvyoAbHJgYBxnGOMsCOc8nnB/PNRFs7g4d1PBdlyBnglieOTjuOtWoEYSfvPl+T5WByG4+6ARnOCw/DNKsLojq4CAEEt94vjLDAx69vf2oAWDbsC5yincMc5U/LgZ6feP51TkmX7q7xh+rcc4GCOMfpnmrJwx5kHmAkYz/DnsPYD0P4VH9lNwwSMAkuFOCD3xgn69O4oAqy5YK6HDLuIyAQTkjseOcVVaOSY4VS75+6R1PT8DjNbVxYPaRg3GVY8sh6lOxyT19f8azZpIUUbV8ofLlupYHcMAn2J9uKAMN4ZEfum2TLr0zg/dPI7VXKuWJA+XB79OOep6YzWjcyKIiY5OS53EjkDOCR+v5VCjoY2blGVOD03lV4H5igCBd5G0ruA/h9eQcH3JqURZIVV8s5wcDkc9cdh9frTY7mOORGGd+9eMZzyCB15ycVellQzm4iiASTDnknG0DLEZ6ZU/1oAz5g6gjzDgKcnAyODnn86gilf5eki5BY8ds9PTmrLF2ZnxH5cgxtx82G+Ukc8HkcdcmkETL8yxjHUEjABGMbjnrjFAF8m3W0Z2j/ANIOQp74I7g/h+VZS2rOhBxhm3D1/vHH59qnRpJn2klWHRl+6D23e1WZvMZkjjARwuGPPznPQcc5FAFeP91hW4A6nGcDvkfSnG6iwwXleVJHQ9Rkg/SqzyNGpiYHczqD+OMDkfT86g8mUCHeDsmLPkcfcOf6UAaTIDHluIyME88L64zU08MQSIq53lQJc/TEZJzwc4x6d6j8y4YrEhwqqQPu4BI4yT7Hn60yP5XHnHK5G9uoAzzj8SaAIJMQDcXz8pxkge2M9Px9jU32hiV885ULldknzZCHHXvzz7UtzGF4jAdHyVJHY9/rz+tUkjcFsxEZH/1uOPY0ARXPlqQYxIckM2WBxjOSdp5PB/P2qOAyrcrj7qYKjPAL49T2OOvapnhAlETYJfOR2JIyB055NWbeONXDTYXedu0HOAuSB7dBQB9wfsi21xP420slsQI8bNKQQdzyL+7AB6fhz+Vf13fswSHTINGulWK5jjhiVopsMk8ckIEmOPvBS2Op9uK/kg/ZDmibxnYCUHy5JIQNuAQFlQDbg8HAOD6jJr+uP9m+C1uNEs5A8ihIrfIY/vOEA+bPBHTn3+lAH2q2pQvI8kUaQGU7lgTGxCchSxz90HHQVViu5JruOGRoyuSxC4GR1IyQOOh9ap3sMUcDHBJRQEYZ3lVBfGO2f89aworpTdRpE/7xgCxH30PyjZJzgkrkEdxQB6vq2luulRySIEiClo2PTY2c8b/mJ5HTPbriuH0lbZCEUoG+crx8wUOGK8DO4g9Px6V1F7e3qaKltcq7xshEJkYxuOGKuhHO3dt4zwK5TRLCKSSW7juC/l/IygZCt0cj1GR+QoA6cAPAxMIkjMZ80EDklsk5xz271mGCC4cW+TCh+TgBQhGTgZJyhyo+nStG4AjQtu3LtUJt+QsSAdpx1GM/lxXNX04W2At1aK/87eZJHLqYMbgoGfReM0AVvEXhO3vNPnhZVmfy3MRGAOFOM+pwP1r8If2kNEk0Tx7eRuoRXaViVxwSxBzk9ece+e1ftZ4j8UatptnNKWLKIsgR7xuATIAz7fqfTp+Lf7R+r3OseL7m4mWUM0pPzqDjJ2+/PTpQB8L+NbWTUEljiMrIgICscqODx7nk9Ouc+9fm/wDHLTLjTJ9txayxxSE+XO6gKOCQoBHB6+nTNfqH4om2IokhdGXDB40CmQKMkN6HOfx6c5r85P2ifFH9oXLWkkSyRQgrbrn95E2GJMuOvfn29TQB8dXGwxqOAQeSPU4B3ccD71QB4QdgHPBPGBjOMkdzjb2z7+jGlZnYL0BGeMgAg9/73H+cVBKhj+VpMu5yp4YYxkgnsc//AKx3ANQzRGPbLIwjAPyp83OPlB3c7c+uD1rJaQggqD+fpyCR3GaMuV/iUN0CkD9QPfp7UyGNZFc7jlSQBggt7AdxgfrnpQBq2lwkjb7uMSLjOVyFxjA4/L6/hURIZnIBCqdoHI7gEg9+p+tVFYqcDoDn12jIGSO39MVMlw0nytuAI52BWwc4wwB4Gc/iaAIpgCMN3JG7PLDA/lg/nTraMuruONoJVe/JJAAxyODUJzL0yApO3IILA/3R3FWI32AHBBQDGcg4wcbc9elACFHaUhjlQWXGTxgjg9MjBHX1NaNk8ZSSJoY5GbmN1Zw/BGCeOMc5zUEUtu3yuxjaTnOTwegyc8HJP+eajjfayMMAkkkKTjGQOfbGewzQBsLM5nj67sxEn8Bu5z/dH9a7bS1iuYpJGkjVE4Ad18zPThS2T8uelcFukQCVkTPGMEBtvOcD06D61t2TqY/3ZZPTJIBGAOhHuaAOw0wQtMd8YmhIIGX2gHnOM98+tU5LmSIyiKJIUMgKBjnaOnzDHTrk+3Sstbh4jCpBRPNByjHB6ZI/AVqzbIbo/uXlifDKGOS4PIYAdc44PSgCFLjYxbLDacLu4znnj261sQFJrZ5Wf5iwUAHhvQAD73Fc7Gse8M0ZK5x8zH1xjJ74rVU28M3lpGwVsvGu8/KR0zz1zj8qALEsxj2ZDLJtyQowyL3JHUd+3pUSTiRyzAlQM7SCccc/0+mKtTTM9sbYRREk7+MbjHwfLMvrjNZsLszhJ4BIkhGSrlBzkdug/wAaANCYQwCNnLNIy5aDqqrycl+w5PWqN/dJcvxBCkSgYUZJOBjIAHXirDWrFtwkLk4jw2QduBknJHbFVZIAmVY4b+97ZyOD26f40AWrQQMDDMjiHG4OqncOuDxg4/xontoIl2gmYEngfKexHToAMZHWmmdEQomCTGBnPB49z1wBxUgucMCrMVwGJeM4xg5+8P1oAkFpLJFI6ptEZUSFhh48/dD5Hy5HTP4VXiZ4sPIpbPIHUjg9Bj5u/wCNaMGsF1uBcweZFMpRtg2DcwxG4YDBC45PaqSSKcxMrEpwhIHOTzg9CN31znPegCeYRBEMIZDneScnD44BXHfA+hIqmc7Ccf6wYUZBwQTk9OOf5VorFc7VcwSGNhlH8slSBjkOBjoRWfNBKhjiLHkgcMR1J5z36fr78AFSW5kHD7cDqGGCM45x2OO9PVV8qR4hIS4HyYPchenUjkGpZ7WRNqTIyeYdu51IBAz0JHsP8cU5YzFChz+8LSKR1IVclGx1C9KAKCR/vMOsgjJzvKsCOpJGT0xipbhEVsR7gh6ltx54OBu9zzUczStIM7thPJUcD8T7EflTmjaQjksQeMnkjA6A+wFAHK6rAZYyGkJK52glsnPBKkjg9cVhxQbdu1gMnDYwSMDHOBx1rqtSjwhMmOBj5fvDjJBGcn7x/L8+TZzH0PLEA4HAycdR93t+efQUAOVV8wqCFCksDxyMlce/Sut0plKbiVUKcEFhk88sB3HP61xqzBPl2AAHBOMOPbn3rqtPXEBKnsCDnk45/E4P6UAbaGKGbK4ZW3ZzyuGByOD9Me4rTEbBHcbAjqSAeGJJ5UEt7/pVCzt5X3bFJaHEkgI5YAcnB6jaP51aWZZA2FZQh6YA3M2OAOwyOD270AGWWMLJymSAejkJnABB6cd+vuMU5nEkO1FLrjIVwAEP9/nr6Y74qlKyHC7kAGAU2nqMn5uD82f1rXtRb/ZMySozFG2o5C8H5exwDg8f/roAyjZyyAoAiIBkkkZJwACAfXgjHrWeYi0jZ8zKgA9Rk4x34xn+tdW0cAtUl3kTg4CqMYAK7c88jH86yLh0IZlLRvlCPlAJOFGRnkrwKAMS6Rm2psbCgAk4AB5X15qqqqsec5A4wed2MDrnmtKdg5BBUEk/LnklgMduuc8e9U3jy2dvzdNvQYHHA/z0oArb45wi7W+ViuFAA4PH3uvQflWjE4gUAKQrcDcCw6dMn+lVhbsNjEhF3ZwMA5BwcgH3P5Vo4Ryqt0J24PG05GST6Yxj8cUAQlC5b5QOSDg4+UZwQc8ryDUMyOjKqkYPA4Bz1/Sr1wohRCjBmyVVQQdyggKxx0yAKqTSEkHb8ynJJwAoAzzk9aAFi3BXQ7VUg/wncTnoCByOuO1TpC8qOwZV8tcuG2jgDJyO5xn8KpiUNyCFHGeMcNyDio5dwIVGZWmUA4Y/MQBgDjr6de/FAD/l+/tBGQCcZy2RkhRnIJzUMoUOpGdvUg9BnHr9T+VSRx+UPLkwpCnlSNzH6AcHOR0AzUBkUEkANk88Z/HgcmgC3EyKfmXCYypxwceh7f8A1qleSOQHfg/7APO4DcwyPbj6+9UvNLhUCjZkFnwAFAPTB/iyPwzzUrETw7EIjKMzBkzuIB5zu65Hc/yxQArSkgKBjjjLeg6Y9qnV1YgKsayBACzcfPhQfryOffHpVm00wzxeY8kYyBtDHDFiOmc+/J/Co7iwmtWQuYmVsnjLHnpkrnGDQBDLsMaQnAkXEjEZIJJ+bBPbPT606GVovMfaVVyUwc85yMYB4PGOnGO1MIJkXJUtuCowIwmSNo59gP51aubeSMkSSKMKTk8qWwQTx7nP60AQzSxbVCthtozlFO08cbsDnP5YI5quWIdRuDZOGPTIzjJGP84quwAYEsSzknHbPrgdutWQhaVWycBOOpy2AT0PHOfz+tADLiJQS0bEdSV+Yjrk8gcHk1DAquwZVKtuPc4ZuSTgd8YqxIsjB4yNmWzvODggY25HQZ/nVZNyn+9jbtYYOWP3gRjPWgDUilCqQYyxdSuVIJ/i/wC+eoqv5LRrkqg4yu8gtj3GeTzUglETbol+UHDls8nBDEhsdqluZnuI1JjjVFG0MAc9TjIHOcj9O1AEEMkQcLK+xC4LtEg4wSSVOM+/4/hWldG0KJ9mu1lUgZZkdWUE5AdXX72T2yO3PWsTYQ3z8DBO7DKpxgEjI6Uh3kYXYQSeMEkAk44oAmlVi5jDBsd/ugqDwQz4BHH6VatWiUbJBgDJWXIbDcnGAeR1+vaotqrCknllmb5TniPd/Ftz90cHr60J5eyQMgZyg8plwNrY5B3HjGOv9QKAG300jyKd4baNpKjGQBj19hUIdckgn0w/Kk4ABwP07+lRuGikJbewbODtJU8gZ3AEYz/KrCx5AZhgg55HbPGefagAiYxSgBgGKj5scA4PHT5eSPzBqVWMsh8xyWycHaVDHPXBHyjB/DH40QrGWIlDR5yQ4G7nGAAADj6//qMToFZcsSDzjjsADjj0z+dAGgtspKlWjBOPmbd94kDDY5FW2u3s1e3wvmO2ARlg4O0g/KTt+QdyOnNZrIQpZCSOSMclTxgcd+h+lJHM4mDPHvlQbRuIBKjkMWPQ5AHrQBZYCQgnK852cYznnnvz7VX2oLhlJO0ABcDnlVJ7/U/hSmbduBQhQ7ZJx0JJJHquOn0q3awKx5XdgHlioK5JwRk5PHce1AESsFUwrxzgtwDzk/578VZE0aeUFUZjLDdxuOevbn7wqhLtRzudeuATuXjJxggZ+7jqPrSRrvAKvuyeu4AY5BxkDn+eKAHzTPIx+9uZwFRTweh49BgDP45xViCKR2G9TwDyzZ6e557fhUlqI4ZPNaNJdqEckHEhYEZwfRqi+0yBmAwQGyBjAIY7jz6bgfwoAuO24LhiFHGOMKTjjkevb3qr57DcpXIOO+Mr0znHrmkmfeC4+RSPu56cEdO54zVJpGUrg70Xggclcnof7vJ+tAEpKup2rywKAnA6knqcYwf88U4qYcxSgMwRTgYyN3OS3fknj1qpuABwqgu3qSAAMZyD15/x4qRzl4yrksu0cA8rnJGSenP+c0AWHuPMeNHLMsaAlSPnUYH3iMZ5AOPQ+9Mk81irIA8a/eckgkMcjkjLHHHXtwKLcGaWYkqhKsq5UHcF+6CSOm0L7UKm4Sq4YEdCmQpxgYwc8ZHrjjBoAjNukmCAMqMkE43AegIyeo7D6UqwkBwqgcKVPQnKjqD05Bp6ZyAoKtsIBY8nqSOnPGKPOYvhuoVBwOpUAZOOwxyaAK7FxuwWZwoLArgIoABDHPPT/wCvUoYrtXGEKhjkclmGeRjgYIqeaQHamPLyf3rAA71wPlOB2wP8BVJ2KM2TuXOFxgnaAMEjtx70ASN8yshVcrnawJB5ywHI5HIppdI4yGwpCbcscEksTjnqOTz+HeokkDyMx4CgNgkHjoT/AJ9K0nQXEax7UPljdnAJ5+bOR1OD09qAM+C4xsQKAq5+bJOPqSeec/lmttYopreWR2+cOqKgPLEgDoe1ZrJHhlOVyRgqOF2qBj6HGfqT0qRpSBEoYERjKjpuwSeSe9AD0CQyMSnKDDA5OMdhjqeaWNoHQiRBl5MttUkhRzxg9cnGM9qomV3yUHclg2CRk4OT35pqTbWOXIP3Sm0kE54PJx6+9AHWzjSDaeZbyFbiMDCsAu7AOcgd+n5fiMZd7ERhkQSsAXZjhmODgjptxjP04xVcTB9xcqrYAjwCQeucgnpj+VXFtImtxOZU85WLZU5XjJBxg+g7e+aAKd5bvFIkYfzGcAiQcAjHf27D6CoVjeTcuVDAdSWwAD/Dx6ZqzLK8zlpflKYAY4XIHCkbevGOwpoKqpIJIG8ZA5JJxt/I8fWgCH7K6r5hmDL/AHQcP1I4Uj29Twac5eHYQhTA3Zfv16Yzyfp3/AuzMwCgFkVSxHygjaOcnqCOahkdpid+QAMBDySVOAcn6D8qANG41WSeJI3KgInACsQwH3icZ3NyO3QmoIiGUMoHy/Ng8+4Ax34H5VmsZWwoAU7SOQvI6AK2ecc+3FWoxPHErEDax27gRlCScbh26n2xQAMok3cEkngDkkDqfpj+VPQDzBEoLA7VYDA27VIK539jj8qgDybsjgKxA45YnG4H2zQkZM+4tgMygoCQ24/xD6nH0wSaANPUGa3aGMMoURqdqEMcEZBPTnOeevvWYs+7eHY56jAG3I5AOW46DtV66sijFlB2hV+UnJyQMnk+px+FUEtcSEuMA7nIGMgE5529CAaAJV2TuqEhMdASArdcsD0Bz/KpnSNSflAKAgMhBHT0IGB0H5moZLXYokbiNsbG4IBUZ+YDnrjp605EUsWYu4AXGB1IIDbskbhjHagCRLkpGI5MHPKttwVGc4J9D/KomBAzDhiScsmScE8g5UcjBx6561PIysy71XbsABGSPTDEj73GMfSmRt5JJjKnPbtngY6ZHX6c0AQqRycnzFwSSCCSQcEfgP0qYytcRpuJdoi+0HGTkDBPH3Qe/wCFGwhnY4bfjnIwME8cDpz1pp3KykbQSpGOTwD1wB0wP0oArmRmwhIBA5IwQByefXnPWnCKTdwMgD52JICg5BOR069Paop0EbKyuo3AZ7Z565A9QPy+tWS7yLGo3CNSAXXguSVwD3KjAPr/AEAKMqL5zIGIG0JuQ53Ngk4JHv8ApUoNxGmIJdgyAzDG5wT0z2q8IYI4DI4DSuzBCoyRjIA4/DP196bb2r3TncCkaAlupA24JJVeTwQfTJ5oAynedWPyM275iSxHPQ8HpyKK0ZWs93CM/GNzMEJwxz8pOcZooAwLeCxzG9zM7IU8zaAgGccLkAEd8/T3GMyVEdiLdXwXb73RiT8pyTxjPHsTUiLLLII40JUqd3A6DjHTjr+lSpugZGKuxDHgj5RxjjPTp+ueaAKkltLDtLjKtyMcdeTwOgxj8qaQQCUUqH2lcHOFwwIJJ9cValW4L5kUhpGBXcAPkIIP0qRBCkeHYlkbC8fw9ccA5OcflQBmGILgkc55GT9euetWx8ygCIbBHu74DKQocMf60jKjbsYKgEgkncSDjpng1agMZiIO1fLUkDnlcglR60AQRYjDFssVAxk8jd1Ix0OM/wD1ualDrKnyBpJC4wiqMYw3IPbt6de9DyHZgBWiJzjnK5BAzznODTYZTHyg2yIxlVl68YVgfU5Ye/y9ucgG5Fott9ie9ldg5kwsLMBjCP6dtwXn2/E806zRyZaJwqOfn5KFckgDJwTgenetB5Lm4iLSSlY8527hk9cYGeuM9vp7URcOVZCzbSQSDgZ28ZJwTnk8d80ARlsl2KjLnOMAnoOdvb/69QsGDDOVc4XODkAkE8HoM/yqyJIs5B6DjoQcjPBA4OcfnVZ3d2YKcFl6k+4wOPcDNAFmLT51xJ5Z8vljI3THQ4568+nWnArGFDpu2kby24nk8ADPTn/6w61Gl1eqqKsrGONdhGc5VecEtwORTGlkkZnYHcx4B4z8wA6AccEfhQBbaWPeGVVC4IAbO0ng8Ak+34HtVcpcOkpjiIBw27OMICCQoP8AF0q3FFE0RZ38t+QUA4xhjnnJ29PXpSeZ5UTKrkg4IGWwEDYIBPrz/noAUZpFBITcV285P3XHU5z1HP5VGrSLvIY4ZASpzgMw5YDIwcg9v4qsElkC8EkcZA74z2/zmmDbuy4XKkZIHJxtwMd8YoAvxQQzwo8tx5YQfOWAyS3OApXnof1Peqwt1MmUdSoYFWUEEqADhjkc8GoHfOMHAU7uuBnjBA71EJchgOAx5I5yeQOh4ODQBpSRk4UMTjnjdnABwBzxz+FVSrGUb8KuAoPRlOBx04H09akt0lXMokRUwVBPzE+gI7dD19ailYltxb5VPLKCAcE5zx0wAPegBzbUyBkg5Y5Py9AOD2P+NPtSA4GACeC314zyeBjH51VMhIG0kso5BxjDY5569KsQMozuAAyMNjJ91OO3SgDVMMaxSq7EyZHlqpAB54zj6UwW7eXueMkkbeCCFxtySB0Ixwe2efWnIkb43MY1Kk8Zw2MHGM9OahLzRI0SPuQnjB+YZJwQcdMHnJ7UAWrjaZI3jcqFQKV6AEckBfXC5/Gkj2Ft0iFnVWx/e45B/TpVNIwFJfnaCSBkZY5JP1xn68VO0i+WqqjMzjbuK9OMHkDjkfrQA4iJySzMFzgqCQ24ALg7T0ySfpSrauhxuVi7cLkE4xjJyMk805JwwIOVKoVxnALjDZI9cZ/Oo9wjcSkv5gHAyRkEKrkc46YoAjlSRG8tVdvKODt3bRknuvbP86Be3KmTc3mI5DTByWVhggFFbjcFx29jVqR523SwkrvGCASFwflY+hPXg+lVZY0CoVweORtBVWxjOOcHH4dPegBs1tGwimtZvND5O0rtKllAIboDzg88cZ9KptazqXOATwFXO08kA4Zfqfz9TV2PzA+Tu2qOG3YXKjIGMfp7/hTJJGDb8kluNhJIAByOPy/KgBz27QeQJER3dY/4gcZILZweuOPwqS0gjld906xxpGxVCNzkAr90n0GSfUZHPGIER7hnLcnAVAQSeMYGPqzH1/SrqWNwjr5sRjwrbX28r8pJCnHUjPH0oAhLEsyCTeinA+XHU+wyOefepbbYJiJAxjyD3z3K7eOOcVYS2eZjHCrM5I4RdylQSWyucEBQ3XgZpSqQqYwFWbzAm3JEgYEZC4+XAwc55/TAAXEg3sACgULtznp0zx17VV8vzGBDEY+b5eMlRu/PiroGTK04V2KeWgIBCsPmJIYHnANNtzBEB5ibkJ5OBuHc4OOOQPb5fegChMzgFsYGflxkbjkZPTk9T+FVC8sjghnJTndliRty2M+nAznsa1bx7d9ogdipwCjZ+Rj0A5OeT+lVhCxKo4KLhg7R53EOpUDgfMMkevSgCut3dqj20ezyZCGLYAbLdCCeh3+uKkg3qCzqjcBDkZYsOcn356/X3rYTRJTH9oEbLFsSIuSFPykEHGOTkc9PelWxJ+QqE69hknB5z3569+aAMlok+++zqcoGCnkleAB0BOf/AK1aCpaNCMSKJIwD5QA3PkY5bPHXOT6E0jabgHduPIOSOQM8fgcD6datppkcUZNwVV3B8vbhieAcnHQ0AYk7ruAX8cE5BAPBGaYxURsJF4ZSQo4JPQE88HJqdbIiRhg45wSOM4JJPrwP1qMwBnOSVSPO7JJ3ZyF259z+npQBn3UiSeWkabVSMKSRg5yDz6njH41EIVLKoZQWwAcYJA+bkn1x+dXzGZSQoGFbdnAyTzwcj5uMc/8A16jlt2+VjhSOdowO3BBH1oAu2tik28GRS+3hWYAZIxyc8dz1HTr1wl1arbTYDxuYyhEYbG/KgdfXv07Z6jlbRZNqgZyz7SQNzYOFyF79/wAqSeNY3Luu9t+wkrtbIz94k8kZ/WgCssgjlkjeAEs4lUYDADGME+mT0Hp9asJKXlLSKm0rhdmRtAzkFccf5FQmJZOC+A3GeTgcsBkHiqzqsZ2q5IBwMEnP1weeTQBrQO2WUoVK4KEgt8v8OBj3ParPMoOWLFB93aB69ABxzn6ZrJtXflmLEDPG4+jdPU/dq8s8uS6v8vTYCSxC5J6devv16UAMk3MwyxGMAIwAJORweOVByf8AgJNXIkkDkkYDgE9hklSB09D+FQLLNI54UkndkgHaoz7egxj3rQjZy3mLtIxgoAB2HX/PagCGYlQUC5BcL055PT2OAPzqWS2jjRPLDI2cs7c5zzkZ/AUhmJcgqGwQNpxgkDHP41ehktpY5WZh5gVgigMQW4GMnoOP17UAZ7IQow+SMdBg9OO/+c1XkHJUuCpGSvO45BzjIwTjNW53gYxLECJCuZieVD5GPcd8+xqz5EUWXkRWBXJKnGeOwPQc0AZ8JaNBKxDqrHaCBtBxk5IHGMn88VOGaQLMV3Fn27F5Uncf4uw649aRRDtKsMoWwB/cy2c57Hsc0k5GAExwCVAB9+OO44oAWYrcFsIYwgA2qCBwcnODwcfyPvVSafLKgy2w5PTng5HT0OPwqzEQGUmQDMfzr13ZA4U49cfniqk6KzuUIjIJbofnI64xQBAxjM6KoznHPXLZAYYHbcB/kVOkstu5aE4K4Jbgkbe456jn86iAjQZLZbhgAMkkEELgDjP9asw2/m7WeSFHcjKSHHloTnJIHoT/AJ4oAp3U80symSSRjwNzHAQ54JGDxx+XNUZ0aIlBJnd8wzz0HI5J4OCM9q2p7dVk8jdFy2VePnGejH1Ge3vis6a1LDaXDDPLEcLk43ck8/40AY8iqwZnGwKCd2MhiOo6cHg1EGVlWMEhVO7P8XI68D0NaKWxJZJAkalf9YWPzLgggA9OD/nNZBIj3rtOFPyuCfmx0BGeefegB5hkyG4wMbSwyfXIPY5xj/61SvKETacliMNnnjGKScy4QujKrryV425BwcDoPf3qsACsQy+SHxnJHJGPrwD+dAE7XDeXtkwy4wFEQGSRjHPQHGKkaUmJcYfA4TAGPQk/X+XvVZk3BUHVjtHI5LcZGD6/zqaOKa3GJ49rNwOQQEOOv4En2xmgCsS4+fOzHzcjPI5wcDoABVkSTF1jUbiy7ixH3R/eA7HGTzVhZAluYBHvJbzFbHAIOQxwPug/TpT7RY45WaUReWYznOTl9pGOepzjv3oAqNAv+rIO77xOOeMHn1GBzn04oWAD/XHgHKEHJyDkDd25Xp7jsKme6BhkQpEBIxdiIcEGM5hKnGRzj8qhhxIRucFc4Ze+CQT644J5oAGlwCFbAVTyM9sc/wD681DlVBDPncC/IGT3yBjvgVbEMX2mONZf9GXa7zEZztIYxMD94EAj6E+tRXSRvOyRCMxtK6Kc8ruTGenBzQBW89QQFwO3ocngnk8f/Wp8ckoUFQZCxfAOec98n8KBaOZCwGwKSPM2j5s9T7d+atupheNceYGH3sdOue3oT+AoApCOd3whzJnG0nAjLZ5yRwRnnmkht2ExE0n7wcsfXBzjjr3+tSyxspDj/WkrswAcqWyeAPQmrOlWyS3LNPJtiBywU4JfjIH+1nGPcA9qAPv79jTTTP40sQQSpmjbGQMsGU7QPWv61v2dV8rT7AYkjKwxhVBXj5MBVXOM4zx3zgHrX8qf7F8CP4+tEsYHlt1ubcoZCSd+UMjDjnAAz/Ov6rPgVNFbw2yyruka3iAjwAVPH+zzzj1z6mgD7EvJIHtnRjtkdNrM0XKlhjBBHPB9vpXH6PAjTTKqxS5uFBkBO5wjjPPGBkY/H6V2UsaiEqyEyS7WaXjdGhAyq987eAB6+tbWmtpVtZDTJNJRG8yP/SA0MckasQ3mYj+fJJzySOtAFbWtn9ko0qiKNUVWIMpAUHCd/wCh/LNcfoDyiVhFEqxGVgu2THmnOA55xjLfWvXvGq6K+i20OmrEUMREjIpkURlf4iesn3j2JJFeM6fBLC8kdqZHjU7kM2UQqckqq454A49etAHcozys6yployV3A5BUfeP+9gcezVl3VlGS0hA6H/WZjCnGCWHTABHT+770lublRIwXcok2bwOY9y9E98En27ZrO1a7unjFoku2NSHk2sPMZgTzJzxnA/LJ60AeWfEJZpLaaKFUlQQMd4Kqg4PIB6cflX48fFQ28nifUTOylo5X+R/n2kE4xkYJ/wA96/VX4mXVzb2d48T4jWGTHBH3s9+3BOfpmvxw+LOoQDxFcJEkwuWeWSSUyAodz8lQev4elAHiHjaCxljmAZ45ChVnz8mGDAgLjjjGK/Kv9omxtLa/jeC6ErCRxNHIoVihzhSejEBSfw96/STxxeOlrJNDI7bwQ4bJw3Tc3GcZ/ka/Ln453Hn6tJKZzIcsCrf6oZ4wq/QHmgD5ol4DKpwM88jBJAYcjk8n9O9QHe/BbKA5Ixz078cf/WrWmihMH2iHgoNsiY5BwVyPbcP5+lUgFTDkAiTtwRk49uv+NAEJYY2A7RyADwenXn73Gadb/KoMfJBG4tk8joOV479fWnSW+fLZgDgDAyRk4+nTG38vShHI4VFweCeTke5H6/WgC1OyEsdiAKgDbWC5YD1zySG4qpGkRR/mIOQRjgcMMjJ5/pjijiRnIwCMcHO3j+7nqf8ACrMMCNh2A256d88NwO5yQKAIkV9uWySpAVl9OP8A6/4j0FREtJI2c4QZ2/Nk5BxgY6AE9/SpyNuMjgk4Gcep6Z64podU+9kycjGcEfLzn07Z9jQBE8Ukh2RrhgDuAIA7Y6dBg/rTyjwvGcncQe3XPGBk+36VKVOd6kM553LhQe/c9f8AGh2Y7fMdWY8q2RhTzjOOn/1s0AXF3SLlsdCOvbkdfXit7SBHvMckTscDa25W6dCR3Gev0rEhdSoWQY6HKcgjuOAR2rd06NhNmM9+rcY9Dnvz/PGMZoA1o7fbMrScrFyFbg+vOenU4rW1Vom+xMrb2+yQjIO3OMA4I64P86okI+5CshJwQd2f0YdM/wA6vLFHPFaK2FaIiBixwVTGSevTjrQBTtYVt/30pziXIikO7jJXgEZ96mcSzy+YZVRcElmGB/LGMGnXDrBILc4lcj5Sp3Z7AAqT759KjiAnYEL+8EYyhbgEA4BJ7ZIOKAJ45Ck+PvJnAA6Zz2wOallmUPG0Qj3dxlc4bBGRkf1x2pF2xtG/mKWBAHygnLZ6jnjOahuQ6kOwCk5wowCenACj3P50AWoFkkPkswDsfvbh3x0IOMAZH4VDMuz5HYFx1yRkcd+evSoI3dDHICXIGMryABkYJHQ5zT9xJklCs/BzuHY5xzjgc0ANSNfMlLnaqZIBIAOMHAyeeKbOJIWCnI3NsA9VPOQM9MGnMNwyeM8+gBxwOnTmhIOSZS7BsbXwSFJ5wSOnp/hQAJlBulJVB0VeGxyMken+NaKEydH29D5Plk5GBhi+OON34VT2ASAuw3k7VUlShPGRjPPGfz9qsyyK/lFQU2oQxXo3cA464Ge/b3oA2Y9Qug0ZaR9kS7PI/dgMBgHI/u4J/Ks1S1xcPGrRiVnG13IEcZ/2yTwMYzTTuCjnPGACRuUHPdcZIz61UlDxyeZnhhhtpBPGclgBx0PX25oAlmnnklW3mkjkdGKhlkDKME9xx64/Coc+XIGuZFOMnbkE9x0PPp17VBGpZ2l8sMwJPyvngE+h+Uc9KWUPMCohXI3DeGGMcdM9OtAFgy2ygvtYjOSHzk8kDHr3+tMGDwo+Y8jj7oODj/PrVNCApVRtnUttYHcCQBnGRzyBTElkZSGPzgEkkY59wenUfnQBV1NTIkseFBRc5OeO+Se3UdfWuCfqUOMknJyCOD1GOvSu2u0lliYBgHOQxwRuHBGMcE8fX2NcgVVJnXbyC3XGGYA4Ofw/P07ACQ2zMxmILqhGR7Nk5Pp8oIrq9MCSAruA5AIxnBJG3OOh5P4GuP3ursMMq8jHJBzkggemCOa6TSHTeAvyl0LfvMjLD5c5yMkEHr/SgDtLa3LFEWUklgoEbfMVYjKnaMnjd+VW9TjitpfKhG8JEquwycyNjBJz1BzWXDcTxnMexn2jeQcgYIwBg/e+6KmXa+ZJCwdy287i5DBscjdxQBTisriaOWdIOLdtzuScEn5tvTGcgcd/xNOCTFUyijJG4ZOcnryemBV43cqW5hICwl95IADnkth8n0HTtnpTRKJeHwh9BgNgenHPP86AJpBiPCnd8q8rkge2T7DH4VizbTkkNyx5GQc/MMfX/CtV5dqEKhKgkZzxlc5yT/F149vY1W3RPNG8ikAld4XABXkNjjBbHP4UAYk22FQx6uQEyPuk5yenXBGPeq7zMBgLwc7x1ZiAAcAnpwffnFaeoywC7OxcwgHy1GOuQAcjjOOc981jurO5YnK5IwwIwSOR16HPX/8AUQByyM7OXbam3aByCCAQMke5/wA80odyMgkdAOSBjtnB64/zikEOWGBlQRu7D1PJP+etWfsZdGZSSxJIXqeORgDPagCCOQjcHjMjsBg7jtXgrnk8de3NSlizEdsBSBkgkDHB7/59qRYjESGG0jgg/XuO/IqfKDB27W2jgdySefYdaAKpTgo3XbGABx91Bj6HIP5VP8pGNuAjnDEncFBIXv1xmplDysgjwSVzhQCeO+D97/61JIp5U/e3HJJPOMj8eQaAKzhGd8sw44JJ+Y54wB+AqEWzYABzwM9OOO5+v0qyuAHDAZBwp4J5J4+lTQuUO1Nu4ckMDgnPIJGcDkdqAKCwneEPHJ68A56nJ6DP8qmIEY2KACOMZ4ODjnHuDVie6Bby3VQenAx03ZI69wP8KoSuoyATweOck5IHWgCyJHRdqFwoB59HH8Psc/0qXzJvL3CQt0zuGTk5LAZPIzis/wA9oo9uzq2SQcnkDOTz7e/NWIiJkJLupXIGM44B4I7/AE6c0ANOSVB3KzHcWyOo6A45Q+nv9AKuuZHgjWVsoSSGz64Xb/sndj/PSFIC5UZBbGSCxDdz0PTp+oqGUSKVjIIUMc85+YHJH5/yoAXYm8j0YgDqcA475zkD8c1pwQ5Ayyr8uRkHOM9CMden5VDbYbcpClx1ypDjJ/gyMdz+RqQrH0ydwAB6At1Ocg4zk+9AEEz4kZG5G4qGHO7pggKDxyMU1BHG2eCoYgFc7sbhnJYcnGKbKDFKJApcFcFcg444GcjufbvUCxEjfuI4GRjjn2/A0Aac/wBl2CZJATt2lWypBwMtnGCNpB/lVBnLAESgqAG/iyGOeOFx1JqIeXvUSruCnHByCAcnOOg4x+P0qYSQqZVjhKhhkd+ScHI9v64oAhFwHIJDEhMEMCQTznAA6dBTQ24hSoRuASMkEg57dD0/KptgLMyuMZzjacsB26ccn9PWlIU4J4P8RGQRzgZA7/40AWImFtbyhj5jE5UNyu453EAD5eQePfvVdpUyuVCkgZKlgp45+XsuPx6njNTmNzDkLvViTnrjBIJ657mqsqqCSDuIwchT/hx0/SgCbG0bwztvyVVyCgBxgKB90cHr6mombnLnBbr8pP14A64pgflOSdygbcEEYGOcjAPFaIuY/LRZoVIGFVl2hycHl/fkUAQRYCYBypJUE565GeT06Go2424+ZhkHJ445xluvQVM8kCOR5ZVCoK5bcQ5zxlSef8ahLJIrkJ0yeo4wRnk/yoAsCVxGY2KgMcqApBA5HXoeNtQcocDJJIG7vjGcHHuf15pIlMmCCW2cABTgEAYyQeTUwnG7Cx9OMHjBHXJPUZH60ASorKuc7SVI254wc8kfXNNjMiEoWG1RhWyRvyASc9x+X8qcWLb3PymToBn5eMHA9f8APFRFZNoYgMuSNx4OM5I56/40AMu0aVo9jYC8kYPz8g5zjjof/wBdXfIjFt5hfa7AbVBBxjcCpHrkfyqg8piZflBGehB6evB4HWr8TwyAbyQSpIzkgt94jHfn09aABUMeNrHDcDn73AOWUj5ThcdumahJCjeu45OCOvPQ8DqM1aJXa+WClcgHjJIJHAx/dB/Oq5ICpkcYJIx354wf94flQAhA2RlsgsfmXqBztGfquPzqbO1XjXYGbP3gCDkHktjk4A/P60xPukFNxbDgZXGAAADzwelGcvvx8oGNpGeRxxg8dqAIHjjCqzOq8YCggHI9vxqeNFVwxxjGBxk/NgAjHviobqCKeJ/nMc25SgQHGAQDuOPSmJvOyI5YgAbui57dTjvQBooqRFZGAIySwDA8E7sEDnrih5Ufe6AKOPlzjBwOOe9Qu5RT0IyVPXC/ie/IpqFNjK4OeCCOc7sZ5xxyelAEEjMwIBCsOQCcEg9RyDk5BqNX+ZVTcZJCA3baBx3bgkj0q+Syq0piQLEFDA/fYOByuOX4YdOnNVgHeQSBAu5ipGAuP4MgdzgZ/HGBQBZmgLweYCvykbuRuJ4yAB1OD781ntG/IUbjjBB4xjsQfoKuhiJArMMxtuKkj58Elt3p83GOox09FOTn5QN5JDLgn5uQQMjH+eTQBBbQIgZioKhSsjHjli23aO64Iz9KmwY8KrDLDgKzEDIzgnv1qKNNjqC7MG3Egk7c/wAOFzz0P+esDmQFmcgbmwApHAAwOn3eB/KgB7ljJsJAGQAQSBkjnnHA9/b1xTZbd4AGd024+RkfdncAcBccEHA9qAyDbgFwQCwAJ+bgEHPfP41NFZz3UpEUTMoOVG4fKDg52gjAB47daAKUcm1T5mVb5iOOOMsO3Jxj8c09VLEMF+fceWz35Hb0A/PmtGWxMJJuGBZY2CsvTe2doZVHOMgZ56VBHMYlULHuJCg4A2g85YNnk0AWYhBgiUAMBjK/NhuOenpn86niZFt5EAVg5IyWIZOOoGM9ucetZrllO5mBZjyehxkYGOvQirEZDMdxOCp4UYBYjjuOMfrQBGwc4DH5kJBGeCBkAjGOO9WFYkBk2qykOMgFcqMFT6qT+FMbJYAqd2ORwMDOAQe6k/zqLcilhuG7PIySARkHj1z/ACoARpXnlbzwxVhj5TsXcWyVwB0GfT+dTSW6RxozSkuygoqnpngHrx1PYD0qNZEcbQOELEsB3B+YfXj/ADzTUYtuJ3E9FUqOgwMkk8cA4HtQBHGkeHEjsJMnYOCQMDKsSehBP51pB4TbtCIsyswJlJYdOQoAUgc9+/6iGKGNYZGMY3ZG1hg4ODkE59R/hTYZFXAJyx6Y65yBnr0yR3/ioAjaFlJAHzKNx7cHk9uOoqa3jkkDMFzs+cMAfUAgkL6Y4q2skDyr5+YwRgnADHaCBn056deg7VTu5sy7bWSZFBBwpVQ3JIAAzj73Oe4zQA+7EpK8li/3kBZTtJznGOAMnj1NQWpZJP3aF2bcPLfBIJ6befck59quPdrmAtGQEwGY5LuFPcbuOcUpuYJ5ZdjCDaoKsw2tuAOcAHk4I/z0AKuHAZmwQhYlGJGDwcBRxnJ9cens2PM27DMzsecBVCqSQMk4z1bt/KlwxXcyswLYLAZEm49ck8EY9uo5rUsfJSO5DW/nrgfxbGXGcEHI3ck/lx3oApzQxxQvE5bedhUsFwPUZDZBwBjHpzVGYbWzEGIAHDEGQdAcYb7ufQ0t0ZJHOSu0HCLk71wMbSMED6981EGkj2naScY4xnbkkZ9ec0AOjWWXkMQqjJIJyAA3IGfr+dOmMJdDE+4LkE853HjaD7YH5+tRySJhipdXbjeuMHbzjaSB39e/GKE3EKQqg9SxJBx1OWC+h/8A10AXLe0iusIzbn2nC5IOV3NnPYf1zU11HbW0KoXZZS4JRegHrknnv+QqEP5o+SRYTHuIZTgEnjazhc4yB64z0NMmnNwsSeSjyLwWAfMp7FTjvnvjkdO1AE1u9sYpPMLFlU+WuBkuck/eOMcj34qTT5mgkkkMhimkX93hQwZQWwJAeo5OB71Wa1miKGWNxkB1CEMgBGfnYH5eh69hUImbzWAXHzFdmDgdMHfnkc9vSgCe5tZJ5WlkaJGbBC/Mox7BRgDOaKQSOhYKoYFix3AHBIHCll6YA/EmigDj1neMbYztkP8AEG5VRnIHY5zz9KZHcPHIAQCc5BYllJLAnIBHb+WO9Qxhrg5+7hX74PAJx+eKmtbaWZmKo0gjVDg/MCwOT+OBQBdvLjzpkMhVfKC7kQA7cjPJC9/TPUZqgzIDhF3K/KsScjI6nJ6AEfnVyKaUtPH9mjJkjIySMptYZIzznIH5/Wq3lMDsViTkqdwyeTg9enIPNAEEaBmwzPkjAIJxnr0z9fy9Ksx4iYeYgZAW3E8bgei8Yz0pypBDhGLZYqWdcnDZAA79OQTj9cU1nUkkB9iySKC3QkbQG29+v05oAWYxu4SBvllUllJJVOvIB5BGB/8ArqIhoSSSoIXaAAMlSAQcnqMD6HNS2yh5grEBN24lkDbuu1enHH6U+9ikBGILh12sfMCYXAK8FsYzgk4/yQCn5m5GGWLE5UZwO/GBUe8sVYRqVDKyoc4bClSueuT/AOy1I0afuyi+WxYZYg7s4wc56d+g/GlZChBzkHJznOGPp36D2oAtG3t0UzXAUbozshXJVWOCCDke/esstuI2jCgZB5HdeT+X61ZLsMg5ZTjI4OcHuD7fWlfDbSYx6bsYxgggY79PwoAbEpAxGwI4MinkuCQCDkcc4z9anmRHcKqspCKcHBGf4iPXt7dM1VhJjYggsSBjIzgAg5yBzyK0kLOAzg4YgEjrgA44A5AwaAKxUqNmQc4GW68g55/KnGHYAoG7erDrwCxBAHH1qR0cPI0SM0ag5LHdzwemcjkj86qEtvTJLA8AHPynBJA7jtj1zQA2dTGUIAOCVY9eT7g8Djp7c1VdlJwwC5wc5J5Ixkgfj+VWpIW8wA5GW3EZ7YI/lzUckG7cOMAhvlOD1A5H1NADY7WZ1LBv3ZJ4xjnHfH5fjT0t1XIO1RxkcnIAz0/MfhU0TG3TAz2O0f8As3Pv+lJK7P8AMUOWwy5BG1c549eWFADoZEg+6m+Pb8wbDNkc9M4J5PvUMo8xuOEzgg5GRzxt7rk9Knhhln4VC5A57cLzjGfT+dMlyrYfAKMCTwCSo6ZI9x9aACztPOkZWwOeCAFAXp6cYBq5cQwW8uxJA7ZyRgEBupGfTJ/z2qwzZYjO0N91ckZJxzkAZ6H8qc21ZF3bmbB3gcgdu/4UAWlctg9x0HUADB49v8TT2XO1hwNucdPofc9fyqtHEzsNu9VByc8Da3IyR0HH+TV1kYMqgkgEA9eDuxzx/nFADpETaG3LlyQRgAjGeCfTGaswxoseXdflIIGTleQCUIxjjNU5o8PHjLKAflzkDOOvHXk/99VAQZHZVjwowAVXDZPGQfSgCxcKgbMKtgkklmyCeCTg8Y4xTVVpsZGcKQfXGOfp0H41E5KbUJC4G0n+IZPQ+vetjT4VkZk3qE+X944yMN8p/H7vcdKAI/Kc26sGZQvHfHJwRgduT6dKrbWTAXJHHQng9+D1HT86vzMI/MgjlVljfgEDDE56EDk7v89zVEc4+cYII5B/h/TGcigBFhR43Yn5go7AHJJAOe/btVZ7F9quvzFiFOfvDd0YH6VahjlRiZP9WwIGCp2+mMH3zV1HSPBbPJO3IJxk7dwPY4B546UAU40eGSNlxuT5myM5IxtGO4zU7zXl1MIp5mZMBwrbiByB5agn5Vxk4AA68Voo9uH2MCVwSZAMMzKCcKx564wffmnI1owVi0obP3WRBnqOGU8HB5NADzAbBB/yzZld1KfISChwMrg4zj+dZCKkkpdicqu4/wB5iT8zH1OM+/Ga1bmcXDLG0uAq7Ymc5O3oVOevHSsoIkcsimVSxUqGycL8vQdcD/HmgBHkiGYkXO4l92Bxv4OT6c1WcOoIAwp6txwTjGOeQTj86mWCRpNiuo35UMTjjk45/lWudKvI7adEUSlpIjnqV4GAPbINAHNRxqgYFfnO0hiFJHOeDjrxn8RW/ZxRLPGz/NtRHxnknI4zjjJP5Ves/D9zdDzBA8gjG18KCFYfeJ45GB1rWtPDs11dCKNZMjClBExGdp/iA6DAP4UAVrm8mEQbZGsPmY8vqFwDghegzWLLcyHLBeAQTgYGMkZPodv/AOvtXpieAdQeIs8e8+Z8v7txgEgYzjg7c/0qrN8N9dWCSYWNxNExdI3hRwuQpZjgZyeOpoA84mvhwuCAiZUqCDIdpBB6kgE5/CnWUsdxMA+R9/75IUkITh+RgZB/LpXSyeA9dDxRGwuM4Plo8Ds6thi2/cDnjPU/4V0Wl/DDXbiZYns5xKrb1DQlFdDgEHAGFBJPXrz60AefXEER8xvMDZAEcasW53ZOw7z79OxxiqjW5k2x+QwDA8n5SSACD97Oc44xn9K+lLX4NX7FCYVJYcxjeDvwCSnA54Pc/jXTS/AbUo7OO7MUzluVjjiV2TjgvkZJ5I9efToAfHBs54Vf92wkY8Jg+uFbBXjBI+tRG3KyFpUYHAAAXHUnHPr1/wA9fpe++E2tW0jM1tK4GQyyJtbaOVOT36c8E96yR8MLi6AJjdVTPnHZtZQvZSx+bnHr0NAHz7FK8Um5BsCnrxnA5GDnr/jTLp/tHyMAE5YSHl9w+YncDycelepa/wCBWs7hIbFJJpGjKlcfLuGQcgHrk4z7Vx9/oVxpxVb+2khEYwYwMOpzhWx6Zx165oA5NSkWBICy5BwT94dunTBH6U+6ljciSGFQqqBsbaewHA78kfl71ZnSOUEJHnb0ZwAfbIx6j6c+tVhagYyoJBHyjocc8jHzcjjPT60AJaTSeX5axhFJ3NhON542byORg/p3rUWD92V27iRuIHUdvunuAfrxx6VXhM0e6GMqUnIZhtDHC4OFbqT19+evpooCiFycFxjPTHQ+uRwv60AV4kVQwKkFR1bBx6DBHH+TTxL94gAKDgAYHQE5/MikG+RVjZd2HJJBxvxg/Njn/wDV7GrMu3IcxBVQbWUNkjjkkD34P50AU2ZySSvOcqFzuPHGcDr6/SmlmiAVU2BvvEckjnkg9CSB+lXESQsoUhQCCeBnGRkE9shj+dRXpSKaR0IZWOM9Pm4I4HUn0OKAKK/eZsYLHjuOvf3wasoz4xyfbJIPUnqeDxTURZHBJxkZyMDB4PGfb+VWjbyIsZVSygjbgk7sDoeOTyc0AQeYy5JjPUk4Ax6knBqa2lKfOY8tuBTPGSSMDBHTnn/OZooywZWVkj7E5yWGBjOOBwf6VKYoTBIQ6rKrglEOYyBxvJPRuB+QoAzTkTtMwCn5iexHQ46YHT9KVi75kIbJILZBJkRe68cnp07DNOlOX2oGAK4fgZf1xnoTk/lSxwXMgLxriMDDHgBVB253ZwTg/pQBEFjbJA25yPm4fJ5wAxOOakaBEGc8YAJC5JHccY74/OkZFWQ4PzqhbJ5AIGQxwMdfx496jZppYAyjcEySwHYEDr7DP5D1oAryqA29TKdvQAfewfUdB061UZ2ACSIcHDKcnkDoCcfSrsc6vFuY4KjAPc46HGOuKz7iTcyh3+QkEYzkgnnGO+MUAMkLMpWM42qSWPOM8YOOmMfrxWQY2DFnP3RuK/LgkfN+oB//AF1eYhfO24KjlSeG9Rx3AGMVkzyhyPQHPXGcZOCc8nOevrQBfM+9VUZwoGexwD6nqOKaGJYBR6fhk7eoPHX9aoY+cBuhVsEjjPJHA7c1ehRz8ojDqW2s/OEByGJAHTB/SgCwsSjBbIBAyR/dGOQT7Ypkih/3pOWGVX1KkAYGR/h0qaeORSufLVtpA4yPLwCT97rjFUZmY7dwyikcYJG0dfoetADGldXCk4DEL3yFP1NW4/nAWNfMJ4OehBDBicnpjP5H0qB7F2mUnCM8e5FbaAyAHAbngYz79acV8gbfmGBnEZwAcEdT07k+xoAvGERWxfYfLyUPlgEFie+AMDnqazd6RMCqYywyf5nANNaScKD85Uj5SwOCRzg45A9/ryKvi5FzbrCLWN3CkDA5JK8cAdc9+pzgYzkgFcTQA5UrvOA2QcAnjJ+b3/zmplW1MZMkmblnATYAEK5/jx0HHX8O1Q2dq0s8UAXacsSoz8gAYN9cHr6Y9MVM2ntFLK7AKsJOJGHDbs43CgCAyKyPGMrtbA8vpntu6YHP5DrxTLflXfzM4yMc8lgw2jPfNIyPJkCRirAj92CQAQAc4+8uCM9+uDTxF9ndSDlsckDgjn3POM980ABDyyRhiNo2qpiOHBIChpPUDrTrdSHZR/rA2M+45Unvjn9fepMJJCxjlKN/GuckjqwGR6Z6f/rXT51Miw+XEEVhtdT+8PzDG85OOvPt1oA/UD9gqaSx8f6TcQxK8kTxls9wxQYPpwT19CK/q5+FA+03FtfzWkULPDB8qgbc7VIiII6YJYj656YP8r3/AAT9n04ePbRJkhZBLGC743qxZBvQHOGBOfxBr+q34Xy7raBEaQW6RoVcY2uFQEjOM4yV64+8RQB9QXdzJdSRIxiViYoy7/dAA2xt05AJA7+9JPb3Z/0ViokUfJ5WNzpx+8jI7dOnYHPvm6TBZ6g06X881rBHCfJ8uQ7mYAqqxjPXcABj0q1oVxPPdhGa4VIHMQe4i5aPG1QvJwfw4yT60Ab1xDKNMYyxiBQqIkUg4LDl5eB1OO3XdWHpNxZxyLbvHGZHLny8DcoYnjJ6d8Y4rrfEcdydJ2ROyEL8oUbeTgDGB8pxgZHp05IrxiHTvEMmoJdyMcqPLjYZ8tVA6Scnc2PwyelAHtTNaraPZJbxFWdbjeoUyowAQK59yprzvU7QQXU4aMROVDOPuho2AOAPXgflXQQvdiJVLbZVQEyHsePQ88Y4GevbpXGayL69LtE5Z2LMZZQdjeXgYU4PGM4yP4c8UAeF/FW1kfTrnaBsaFz2JPUnC46cj/vqvxR+LqvD4muzJGFSMuFYL5Uv3sZKkfNyT17Cv2b+K1+2m+H7mSczLMI2GFJDZOQCMZ7ng/T3r8fPjDrEev6jbtNEYL6zLxyTOwbzlDt5ZmOfvbD345oA+VvFE1sbWRZl+Z9x39WOeMGPHGQen5V+X3xuiRNUvWI/dxyfIvAzx2DY43HPpiv1U8TadC1uxaIuQC4dmHk4OR8oJweMfXHFfmv+0gPKvoLV4IYnSMOAn+skibaPmweOSD64IoA+SIi7kI+EQLlV5GQOAAT26/hVh0MTbX+4rJIyZ+XDcEKSOMD371PEEwyg4f8Ag35yoJGeT1PIA9Mc1JNNG8cYEO89HLerZ5DY56frQAXFxY/Z8LA3ncGJsgbewLE+h9fxrIaK4MaOAg8wHIyN23HH4/8A6+9WApY+WSBgZz+OMY7nn9aiXc/3iI/K75wR0A6nnnp9TQBVhDnCnO3GAvBOeAOnTGT1rV8yIRxxEMZfM+YqVPJJHPsAR+VVdj8MOI8thyR04JwB3IH+c0bERlfecyDgEjccj37YzyPSgB4ER83LkFD0Ixn1x681CYk8gyu+ZDKc4HJByxbb1xk8cd8VEygh2XjJOBnnp1GevIqsBM2RuJHGcqOM5PzHtQBpxrCuVXePQ79x4+hweTn8famSmMHaHVQ+N3ABA9Dk8df0qCA+WMsQSO3BJyeMqoq5Hbi4AZUzjoCBnoDgFl4OPWgCzaRlkjQ9Ap9Oe/UdO1dVpcTJH5wkUDGCmQGzkHv3zjP0rKt7RvJUJ8rAYBwc5HXHtkfnWxbQRR2wDljL5vTBywIIOAB04/yaANKG4JuNyoHcjhWPy84wfTPX8asyMADyMjoeBnnr+pqnEkQZJD+6j5V2yXdTjncMfKcfj1pXlUKXbPGeQAcnnO096AIW3CRJNyhxgFuPUEknPY1Iiyl1kDbzIcd1OSemO5wRT7aKOZnGV2kHDSfIpwT0yPXOPpVllRkMEbKojBcybgp3A/dBJ69cdfpQA2KJknPBJIzz87EA8ZxnH8uRWhPFGRG0kZJONmGyV5JGSOxBHX171Rj86GOS5yWO7yozxwTkge2M5/CljuZnSQrtcnghipOcAdDnP8uO/SgC+GR1/wBWsaJjyggAeTIxiTHTrnnJz3NLGquX3gKpGMD2wO/uTVKK6IOGePd02gZY5B7evFPbZGJYzHIpIxuJI5IPBB5zyPyoAkmYRr+7AJHOGycEAYLD0wx49D64IYxi8kMH8mfAJUMrD1PBP3f6gVAiyuACGMUh+9gk8nGM46YH61bCQbdoXJzwVzyeh6gj9DQBm2UckCE3Lh5C0kilj8xIyePXII/zipBe28pU7WEqE5XGRzzzx3B7+vvV+aQgxr5Q8oEAtnDHAGCeeRgE47g8elVQ26QN9nRA2R8oxwDxkfw5GP8A9eaAL0bqw3EErnG4Zx+BxjOf5UOVdcEENkkEqB8uCPTk5zSxytEAjBcHoMqOp478n2qWUq5jA4HIzwQM4zk+nNAEaQyKVdGZRJgM3lttPJIIbGDxnuev41CYGjd1BxFk9Rgnr0A6jI7DpkYq8LlEjaJlX1Rs52nrkE/d9Pw7dRWZvk3SuFJ+6SQAfTjHTp+dAGdJbxvKCrM0QYbhnY3BOAOPXH1qMwpFIrEg7iPl3AZUYHTPPAH51cURK2Tu254PJHy+nHPOKstEjHeF+VcENtyMnBAzjngigDnr99oYIpwByQCeh21wUzssjkZchznAyQDnrjoM16LdwFxJhsZzyTjuTwT0HH9a8/u/MSaT5QN25SSCB9773suBx+VAEfm/KHYDK444OMjoeevrWhY3a7lAGGVwB1PB6nOOOAMj86x2jKoZCwIHGARg9iR7Z4rQ0zbI+QuG4IBXBIIPXI64B4/2uM0AdpHI8eCsWTwODycZYnqOOnrnNRRXUrvKHRlGCACCvJJOMkfNxjnmrka7VCkZOAA3PGMAg5/h4NWLeSMPteNSSSNx5yV7cjpyce9AECCdlQkiMD5ux6gZLZ+p7flV95FlABSKN1VNrqhIbaBh2wThiBk/0NTqkbHsfm5AIOOQML+Jxj2oaLgyOQFU42Dq3J6jHXp3/CgCsylQxkIZDwCuSxbgbunB+YdfT3pbeMBWE6hoijeWRkNvIwC/y+hz9ackqvLsIzEx2LkcDj7xz3AzWjLMojSCKJVSP5mkUDdI2ep9B/njuAclcIoDFvmYN1I6ZzgfqO3eqKKxZlIPBy2R0OcHPv1rT1R5ZpicAqSgOzAygI5H+1t6+me/FV1WJCF+byWUY3ctvGcgHv0PHb9KAIkWMnC5Y9PlHX/x0+1WoJJYGkZEzuUKrdcZGASCAD2/Pik2oCxUhSQCMnHtjnvg4/CpluDFC0O1W3fNluXUZz+WCccYoArbZJZAHZSW+8zYznnJ4HJyR71FKnlyMgO8Akbh0wvGR7cflzTvMV0AYk7QACRtJA9B3B9c9KgkZWUFF7AY6ntxkD1oAsJIImUR8SZYs5OMZ6ID1Jwc4qF5XYFtvBJ3HPG7JBH0zVYBm+8q5xzzzyDx7c4yanWGSQLAiEsVJUHJ+6OT0Oe/60ANWZYz82C3XjqB0wRj1BoTMkpbcEUjJLHHJzjOah+zvuAZirE4wR3HByc9MkdOak2NHkMcoO6jsOnO3r0oAjyRK24F0T5FkxkHBABGee3P1qdYmYOioWZ1jbIxgDaCT+o/OlHlsNoO3CkjPcnJ7gYOCaepkQbkkTcV2lQVBXPGCSeBwP8AEUAUnj2ScAgsS3PTrn/H+lW4XVQzEDBJP8sjH1z+VN6ruODIMKRgZyCFIzmpU2hgxjRsqBtPOTwSx/X880AEbZmG0KN7Mg3bsYzuDD1PGffFW7q0S1KAyrIWGWK5xuOM9+frVONl3FXAxyYyA3zYIK8nr+P9KdI5P+sDnJPJJG3PIAweTyM/WgBFLb2flQAenzcdeCPbp9aRpCclWy2D1BA44HJXr6/SlVCys2DtAyCTnIzgd/TH503a5UgHG4ZGcccD8e1AEJmZmJf+DgDIBYgYyB65/lVyFJJ1eWMRrjBIY45PX5Tx6Y4PWsx4nEiqfmcnghjgZ574x3qdlaIhXBDE9QQFO0dDtJzzQBaeGRosCMyOTvLIrYGCCVAPbAqNYWLAFdhA+dGz14BAJ4Xnt9aRZZYypyVyp2lXYZznHT69KUPLKQrSEFju3kZZgDnacct68d196AHRAM7IoKnJHzYAwCMkEnGOlMu1EEqK2ApXlyf9acHkYznkfpTJGZckscA4PBOOnt0zUJuOzYkwp2+YNwXJA+QAdKALMF08cTQxkbM4+cggg4PY5zjb/WrKhPlYjIyULbSfTJzjngj2/Gsy2iR5ApJ+ZueoyCcED16/Xit3UCsISGN0MaoCuB37lsdPTJ9DQBRuWhE4MOGjUdQNvAzuwGwSeT7cVB50ewx7cnccYIxjOOD6j+lRjcxyB8xG3HQEEA7iRwD1pzQmJvmG5WOARyMHn+HPqaAI5QXK7CcHIIyAcccdeD1qwqNAMlSUP8QZTt6bsgE9xTVVYySckNyO4A/HsM0+SMsu4s6sc4AZRgkdgxwBz39KANS3kS3yNwBdSp4OVPUZyPSqkgRnJGMk5JAIXPJ4PrUcOyThiW2kHbnrgjIBIwBgHHNSOQOUIQE4C5LNwSMHHTofzoAsxRGUJGql5MYUFTnqT1PbFTEJFGVmj3MCNhBXA+Y9QD1GOc9ufrnJdSQMXSR/MUFVIDEISc7cHqMEew6VYkbzVRlkbcdzSBgWLFjzkgEAncKAIH+aVZNoAXkDr2z6c4GKdGokMcYIGXJZmG7H3hkY6dc477RUy4LO+Bt4wOozgDrj3NVznzDhSM/NgDIBHpgcdD7UAWbizjhx5UpcBSXDt8+WySD68nj2wKgLFAAcDcCVxk9s5PoM5/KrFum+fa5UKOGaTAIBwSQD2zn9PWo3iYzPld6xEgtGCcZBxwvX5cfjQBCJCRkfeyCBnBwcjr6cCkabymBGG3EAjrgnB5IHHegQ5JwDn0+Ycj03Dn+VM8ohtxUkNjG4YYEAdVPT2oAsRfvHIUElxkA4AwBgjJ9waYElUschTu2KCR1xzz7449zUkIEbbwCTzwAxPfPfjk/pUoJZ3LACMAtgkB92MYA7g+tAEUSSPHLCgRs/NuYBSAAC2C3U7unpVoo6BZZgAAAqou0gn5QCR75JP6dacvkqqyRnJJIJLYBUZzw3cMOnXgVBPe+YWwu1U4Vc5AGQQeR14Htz7UAO82AxTwyRnfP5ZV1IzEUOdoH904/WppbgG2S38oB4nYxz8FghJbBHfk1m+duO/jGRnI7cYyBjPHcd6tCGSYqsas4O0IRzkFdxz1xwT+VAEJIfCxlMgMGBGHyzEg5J565pkhMRAJGSADtxyQOTjAwcYqZ4hGzhlUOr+WQAM7sf3geahRNxAPUfw5B47gMfr+lADPnDrjcV9cjgtyR7cEHPtV2K1F1G8ykb4yd65+8vJAx0PBU5/ChZVUTQvGHL7QCQvyYxyrd//rUxY5oPullJXJwcqQARlsd8Y/OgB8EEUlwEObf5RggMdxIBJbbzjP8AOnErG65lYLlgxQEk4Y7dwzzwMeuKjaKZ2XDA8bhIWwOhyD/dxgjHqKrnOGQYLITllOc5yTwfrwPb34AJZcyeYyv5kaAnGCpAAGeSeeaoSuQY2SNwgB3EAjG7kDk9smtGOWIb1WJmJUhgOmf4WwRyMdfrUTGT7OUH7tOqqRk/e+bDHqM5OP8AZoAoRsGbLMykOFwWDHBPBHXI9a2SFWEOm3fHyxLHoR0IAHI47+tYvleSnmMNnDbGLA7m56474WnRyBgiCR2lf55AQFTAPzAMTznn69DQBqFZJlEuTukIAMYG4BRjO04we3Xn1qzJpj26RSsoZZBkPncVbknOfu+3Of5CujCJQfLOWVMEnIzyCcBfvZz6VI99KEESuWjIyQTu6jnGO/J9en5AFaFQsrPgbRkMDk53E8j2/n1qeTaiqwUjjjAwMkZ6DPOf5VWMgXJCBhkEKeGOMdT9e1WZLkzxruQKoAQBMblABJLLxz0796AKM7SxpGBKdhY/LkkfMR09ON3pTYpiJFYLuHIyDyen3ix5xj60rRh3VizYAwF7Ajg449MdD/F1pWVlbjbGuOFwRwP4gMcA/h160ADyNuMjgEHlSxHy9enPt+lEUixtuYOC5bJxnBJBHPpijcWOQplOANoHHfnP41ctRAgkMx8wMBsBwVRhnPP94/j9KAHOVC+Y6/KDkbVzheFJwR0JNLAYkLsUSRWzsL5yOcAYx/eApY2lKmNWBDbiQQCoAxyPXAbpgdRzUMzQuiLuw4UD7uDgdBwTz/UUAI7bXGM9c7QTtwfu4APPXNbEGrwrD5F1aiX5Th1Cq0T4ByoDDf0HcVhgqHVWIyfunk8cnnHU4xQ5lZcQxiTarMx5GEG4kkkD0NAFu7lgYloFKgDluB1yBwp4YDr9etMdFMXmRKzrtAkBGCc91API9ie/SqEavK64yqkHKvgBSpyWIHT69eK1pHiaERByHDAtsAwSPqRgY7mgCm1hO6/uU3xgcncuc85B98dhnrUcEYCyqxAwuODyBx7VOZSrgRzMgZgD2244BYjJGfanTTRIpSJV3Hhm+8H6cgtjdn/JoAt/2fCYYvJfez7WkBYAHg5GCO2BxwaryzSZMQ2hEjCgJycjdnLH7p57EjvmoopdqtuQqxGQ6uRnOcAgkcf400F3AcEcHBXPz/U469TQA+zuri3Mse4eROuH3B3YjByC7fcH05znilDoBI7ShTghPl3KuDuADEc/eJ6D6VKHaQCNMIH4csDgY64I780t5AtraCRJopNzlVT+JcgE5+Xp8w6HsRQBnMxclixJ9QAAfwxRVRvPbBIz8o/u4GcnAxnjJ/WigDEEWwbstk8bQPmw3ByP7uNwP1FdHoeoWthLOzrHghfL3LvOV4GcggqQSfbIx3Fc9eTrcOJ0BjV9oAXj5s4JK/pxxxVlLVJ7KIxZkuDLIhHcqDn5vboPXmgCO7uWa5knhj2xNJjoBkE5POOQcf1qFyWndowq7sBlB4yw5bnvgD880S21zB8t1GiR/wAADEsxAHGOeMHsOuKhERMgYMAGI3N83y88cA4Jx1Pv0oAEWQSOGwA52nuTghsDIODkZ65zxmm7y7MjMdqlgDkDgnOemSSQO+RUzRDJYNkK2Gdjy7DrgZ/pUJEYHAPUsSuTz35PUYoAswrEi7o3wyFmOSSDjp3J6E+n51eutZMlpDEDIuUKsdwIJ574yBgD/PSjH5ZTcFYcHOQCO4wASMdKqSKOSgJ25wOoHOSOc88DtQBIzmNQpUMW+be2C+SM4we2D0/H3qAMpLZkYvg/IchRyuWHH/6s04yeZHk53KTgnrjBPT8aVUVirEYQZLdwTxg+4NAEttlXBf8AiBHIBHryOwwP1qOViZGVcBQ3GB04b1P0pjybfmQnG7cF6E4B5xjn/wCvUbTA4YrtBJBXAPUHnp6j9aALKIVcbcyEoTxgEY2kfhk+o6VOXnCfNsOGAweqDB4JHbIHc/e61DamLLEuVzkqpOP7vJIGcYJ/I1KzZkVNu1CRnggMD39+PzoAcLp4kZGXPmgopGDw3oM+gpiquUw4jIUtweScLwSevJNMkEZP3W+V8KAeVAz+mAf++qjMZkIPLEnAByCMc9jz0/KgBW3SSYMyggnDSEevUD1NVzKPNZQQ4GQSh75BByOOoP5+9TPbkkApuYfeUEgn7u0gnoce3ekSFocuY2wTyoAJJPKk8YH5jv26gErqrtlXODxg7cHGScE9e+fpTljIKll8wDHygckdeCDx0FRdRsySCRJtPBTB57ehPtxxSeZsA2MxDHKknoV68sM5ORQBpOY1UNBui34BGchMnBHJOOSazrgea3lMOcg7jnEhUnABz04HSpYfMm+8e46YPJOB0x6/rU8yBAdxG5MYJ4Kk8A5zzzQBQWykWITFuQ/TgFBuODgHHUfpWqGiVFZgrOy4cleTnGPrj+lVEYLuBO4kMcnk5bOCRn1FWlW3aE+YwVyD8/GRjkAY9xQBKkkhRRGqoxXHouFyMDI7Z696jMvlHa/GDuO3kH5ueoyOR+lO3KighgwCKBhtxy3BIC/h9KqykP5anJ3AknI3ZByQffOP1oA2ylh9mjZXdpXXGBzyc4JP0xWad1riQAq74w3BXp0YDORknr6fWoFDRkbgyhsbCxBCk+g3evTg9Knlu2SPyiw3IuA23G7vnjqee/8AhQBJmC/MYaMxzAgTOoKxuMFjgHGec9M/WtaKOGGPykTndzJIcfd+YfMTxzn34rnLaUyTR4If51/vbiMk5J69P0P59JMcrlQS+0NtPKpjHI+oH60AUtsD3qrKVZPMBOx2ZlBJ3MuOhxn3/rsv5StIkMamFiEj3H522qSWYnnpz9a5gXLR3Adg23JUsoBPKkZPPPJ/z0rWstQCzTEmKQIV2+Ym4sBkHr0GAR070ASE+XgOFb5l4BY4BO0gA9Bg9D1xVlfLkSJUiZ2COznZuVhngkf19KWeBhbxXxCsJHZVT+BC2WBCnoQAPcYFVINRktiyKCQQ6kcjaCG6c9Tz2PQc4xQBUuip3KFIUkKEIBUYJP3SP9n9arpKFOOARkDb+PbI4xirc5icApuKkNIWY7iXb5Si8nGDk49icdaySSjOuG3Nna5JypIOCGA+Xt/k0AaDLvG84LKcLuGQueuMkdiffihY0Jy6sScZ2g564+uM/pUtuI5IdjFvOQ5YnJDDjBXI5+6cn35rTs4wwYMEGFJyQMLtHUn1oAgt4UWUFlJiVl+Q53HLLtxnnOce+B6CuhbU2WORERo3EisSCVc7SMZIPzDb/wDrFYwllRo5VCjy3VgOAGCnow5yMZ61Slv5ZZZJDhXeUkheVRMYGAvUZPbjmgD0TRNQuAPLEksSyNglZGXOVOXbDc9+T7da+g/h/pUN1OrGaJZAwJkIUM5kGw/OOc/OB77q+YNIMpMU1yxK7wDGGK/u+odcDjLED6H6V9M/DC+s0uNt1NFFGjebGsw3CTCHgn0BA/HsaAPqvTPBVveC3iiRHkLRedlBj5yoLP8ALhlye+eBmvbvDnwxtIII0uxbfZfNCiMxxiMMx8vzygUArhhzjHA44rl/h5bLPGLr7ZG3mqEKx7nZ1YllUKww4wOnOAeMYr6T0eArFbIAChDIu+P5iobLBww5UA9DkAigDzC/+ANrqM8c8CwSlncRzQrDGrRDDD5lUMOcAjjqQaVvhTpOlySie3he6SMQMVSJkHHXcg68cnPevoywhDRywwTeW9rknapVCHUDESqAF45OPTPasi70i9jjnvPkVV3O5ciRX2kEk5Py4Uk9O/FAHze/gbSoQpMCJOWKibGACoyMHbjdnjPvW5ZaDZWssBSPO9gsplBKlcHHQdCQvbnNeyt4bvtU09riJUeK3keXcI12uzFCVOCdygbsAk9axU0Se4lERilSUHcGRCiKRggHtjI45/woA8s8T+B9O1fT5rtbG1WSefDGNEjKoeAFGMBdyDtjqcAkmvFdR+HNrC5jEKSGQOEKlRtyOeR0IHT6da+z/EPh2+t9PCR/deJCSchRKyjAY/wnJ/WvHL7w9e3UDnhJjuUtGXyrADhQCPxPvQB8WeJPAttY3QubaJC1vuLrJ8ykqAfvHr07emM18+eP9Kk1Nt7Wkccke8GVc5O0fxHuuB3Pf8R9zazorRyzwSlyQWRml37ZGJzy55PTH6e1eZ3fgyK/aS3uIEZR8yld4yu4gHcORyR9duDmgD819W0u5tJSTGFEb5bdg5UEDA45AyCPp26HM8uGSJpFOHLgEYyFGB0Hf736V9teM/hhBJb3VvFZkShUZXSMqDtBIAbGCwAP5c18i6t4YutKuriGUCIW7sAOhYjHUd32559vxoA51RHCTlzjGMBQpGcEew69quLeRzxqrwnah4CfKzdBycdcYzUEqrkjcrMeTj5mxjJAJHA9aegUBQqlQMBmUE4zyTkdOeOtAArQLuM0sicERIgKjfggBifqapzzvkRryAS27GScjjknqcCrNxECpyxfoSNp3HGOo6Y5+uOvSqwj3DPAxgkHhgPoR/n1oAfG7uT2PIDZPOf72OnT+dO8tpVdUXeAPmI5CjB5yRzyPQ9/wUQcKSGUc4JLfN+Z5/OrVs7W7F0AHPzKwIDg45x26+nagCsgjRyCmVVSQfVsHKc9ic/gaVHk37g2xcDgtj8MY69fT9a0tQEEoR7YNGxGZVY85I5IAPTOeayEbHysQWKtxx26devT8zQBYmnym0svfO3HTOSSccEcflVfzGKhSD5Y56feGAQQQOTj+eaescZ5k5JJxwGAJx0B+79afcrChQ2SttABkVyfmJHKKCcdh+VADRdIsHlCM8Hcc8k4B4J6j8+3WnWl+U81B8iOCGB+UHcOQceuR69aZeLG6oY8xuRudB1A4IU44HGT6CqAhkJUsjIo/iHXOOMH14H5UAaUctuJGM6AqQPLfHGMEkk59eaz5JhtkiJHzkhQDghSMA/Tk/nmrSRF1C43AZyzk55yvA7/AEHB79Oar2xMhCtyDgcZGei54+7k5/GgCrCE2ZLFcsSPTJIHTHXJFMeFR5hIZwAfTIzxwB0OavLZsBIdoaOJGckN0YgsMY9CM+nFVwcnIXAUgkgntjOVx6UAZ5jAYSGA7A6k78jCggv168Z/Oq9xbRh99ukYDcnOSSD1AB6nrVpppHWWNP8Alo247ccAE5AHqfzrMaR45BtG5sglTz6cjn0yaAFSMs/ABZcE8enU49jVxopY3EZGd6liBgZDA5Gfox/OmRtuyWjKMcknBBBzkcgjPPapTcGWQkyD5omHAB3FVxhfQ4449e1AFOUsrq4yybgrJn1bDEe+AcfSprZY5JG85BtbKpgKM7uBgHq3Sq0pIj2iIuUcBQM/MzdAcj1/LtU0IymZCQVGVjGQVYDIBGOADj/JoAuKYZG8+6Y4I8pEG8bVUccDPAJyfpjvVS8ZAZfIOVJXkdgOpx9O9R+UZFYgHO8AYz3PYY65UmrEalJAJRkbRuGOo7nB9v5UAUSsnl7WK4PzLvPykgZGc9BnH59q1YALK3gMLfvXLsWf7i45+Qg9eRjPp9KUFY3im8rdGHVlBO7IyDtK574Ax79+lWtRu5rpUuBb7ERN6KkR2nI2Bd2MAEt68daAM1LtknimlcuTJklSA3D8Dgcdv/11LcSrc+cYpw8QxvRwhYNyOFz97P61Qluo5FVkQoMhXyBkthfz+aolG0leiuScgdh82CPwNAFsoY4yXJwASh9D94DgfT2OciqJncH5nyMcjjBHXpjrWhFbl0YBcSBTIuADwnJAB68dayXQAssvDFgAcjABIPJ7AUAWPNeRWeEmMorBi2Mtx/6Dg/pUVg373JGX3YYZPXJI+vGanuGhYh8EBiIwYsgcKACRng5zn86sWEQa6j3RBuRtIGASWUkk9uOc9Bt96AP1Q/4J92k914+ssoAm+Pef4eWQJ9cHOfqPWv62fg3o1ze2cbQW4L2kMQllcHy3jZBtVV7nB7c5Pev5gv8AgnPo0EXim0u7mSNmcoUiABYdCAP9oDGMc9K/p3+F98LdQi3Eqq8alHYH96cDEXT7o6fjQB79cQLCihlKKpxKjcwgKwyQvoCP89KvWUcNsQY3jmUkOGiHCbsfL06ZI+n48c3f6ujIsaf60qQ3Gc8EfMOM4yAOe31zZ0m/2jCxxuuAHwOSTggD3z/h2xQB2+tXslzbW4DxxxxriQ4yFOCcnPX6eo79aoadEsjeUHRyxUmVuImyP4Qf4iT/APXrB8R6i0dijWvyHA3heTuIxkAfePH61Y8OTS6jawSvII3Vth8xjG2OAexzxggenGeRQBsJbNJcywldxQ7xGP4Q2fY7uo7/AP1o7nRcYJXZE+fMiyuNwweg+pyCe3U1tjfCZCzyqEOFj8vmUdVOcfKQe/uK53U/E0drcLbuvyrlpPMGSeMEHAwOAe/B9+gB88fGfRrKCzeR4wYQrmReFAYBip65xuA/Lr0r8R/idaWc3ivUm4ZHuHRcDB3EhQOvK4Jz+Ffsp8bvEEd3YXTqnlJ5M6YIB4bOCcfj+A7V+Knjm48nxXdSL88YlLgHAJZhjjP+e9AHk/iKK2tbKRJ03xxynckh+YAHlouOgHr+Hv8Akv8AtJapHe+LrlrSLZbxbEhduBKB/EwA7Eflz6iv1O+Il28emzuoZA+cqT5wBGSec8en4cV+QvxsvTd6vO+UCrMeUHTJ42qc9s/nQB4JHJl3VjjzMkEDAwex9MEHnvV6EZkXEmEH4YPc4Pt9PxqpLKoZEHzNjBPHcfTg9eB61LtCLniQcgZySQT1GME/xflQAkspWTcUDAudx6KMjnj1+bt61EjJK7gDlyWIA54Pb26fp0qFlYh3fG0n05zg5HTjjP5VNatLBKTCEdyTyVGR1/izjnJz9BigBys6MieYVXnhhuwR0GD1HHP0qF0JckdEOIwMcLkn8xk/hV+SGSUAgHd1BCk49frwTU9vpsjAbucdeOuf7uDyf8aAMkRMcZBwevBJ55/DjNWUtndIhEpVW4mwDn0zge30reSyiBIZi47Bj3yOvPT/ABq4qMqSR7AgGQMAg9h68dfrxQBjW+mCIES84PJHJB5Izit+3ijUbY41XkA/N0Axzz9TQka5+Ub943Hd1A6dOMcn8ql3BE8wfKg7Hrjhe/X/ADjmgARyn3sZGOvA59Aeg61phGnDHZ5bdSeOOeOvsT9Bisnf5koOTgHAIGQDjByQP738sVoW/nyplXUCIgSBmI3DpwD7UAWlTylCllJIEsmBkFgSSuQeuCPy+tLdrbkxmCXcvcFeST329cfj+HrUDByPNLJv4JGfx9h25qPadxODkHoePUn9QKAJy+1SjNt7DaMfXGB/+rGaJY2hdQXDB8DIbtgYHHOc59qjVGaMnIC5P7rJ3nHHLA8D2/U1OtpI6xu/3fp7AdSe+QPXigCSW5keIYCrHwhGQC0gAw4z19/oaLdkc4Py5z07c98dsflUywOEQMUAGA25drDoBlh269fSrKRqV3QxqRICD1PKnucjIGeeeDQBAtqpmDD5uOSuGB5IOeOcZ/T3qRljB37JSHcfewAowMNz2FI7nzAFby+MAAhuDwvOcnn+VJOXUIhyeRg9uQBnn8M/nQBGzBTtDkKnTnAJ7Y/2sfypiXESmRE3Ro/3XxvZWOB+HzBT9M1aHzw8xAJnliPm9OuOaolBk/L09iMDt9KAJ/tQU7XBcc84zkc8k9uKnjEbIBE/zHorYBzxkAZ5/LvWTI2X2j5ePyHJGPTvVmBWABU4eM5A79MdPxP5UATM7xkq0m3y8kiVMSAYH3VYAn+XNIl9KoIUBm7MQAO4OajkEs8m9o3G4YYMpHQe/wCFS/Z5HWOGOKHtudUZ5CD/ALoPOev1oAuQTiUJhVSVsht+1Yx0GCT25PNMuURi8czABGz8nTjB4x16Ag1L5UlsAdmSAADjoM85XGQOPSoZVlY5fYuCc7uCwzgAE445oASGO2AYRmV1zn7pzjOSQT069/TinPtCkRNI0gHK88bR/EAPlH9T6VCEdirkFoyMFVBUBR6kdOo/LNblhJ5LRsLdXdPmIKhi6A55UjJG0daAMO5gm8vO1wzDJDqV5bGQMj0JHpxXA6pFi4KZIByDyDyp9fXkivUdb1T7fuKIsIQD5UAX5vQY6ngZFeV63IyPHICT0JJyeuMZK89Tz2wMd6AMcNJDOGIyoOMMCyEZ5BYcDgf5yK2bMrK7StsX5gQiMckHHQg5xnH9K5N5pWYsd2MllTHzbc5HHU89/f8APS0uSUzqzZC8DDAjuB+XOaAPWXUm0t2LIQ6YZtwypAAAJHQ4x+VVo4w0kcYY7dwDPnhcnAJOOD1/Kq6XJnhQqMxkAAc5BGAWOOwPP4U+JjG248jOM4wBzkDPrkUAdMRZ26ssm6eXZuUqP3YJAOOeCckHj86zH1FdpRYEYeqs2VAAO05PUnr1x69qqOJpCu2UmMgKy5JOASM5PbB/L2zUEexZGxlkYYH1I6/XI/GgC6NsvllBibhlRQCFPHXnnt+VSTySIMSbsAEYXknjHQHgcf8A66z44pYQxDBsOSFxkL3GQeN3GP8A63Rryu2BKcrgnAY5Oegx68+1AEd2SXUjIG1eMc7Tg56deTVBpDIzRkEAk/P0APzduxwT9atStjCQqQHADFhgKDxjJ9BjP0okt1S2WUHMgxkE5B6AkD8aAKjtIAACcjIPpnjqfrUi7inzfMxAB7gAjIJ9Bg1XBTcdysQD82MYGTxzn6fnV+N4gu1yyEjqoBK4Jx368D0x1FAEbeXGACobaApOemBwAB2p3kiYkqwjxxgYGcc4Pvz+tRSwxJj96ZDId2f4lAwwLcnk8f04q1aWzNueXdFFsBDgsSSQD0x1yfzFADLm1MK28wyYn3LK2PusvRSAc5+b9aYs0iFZFxuCYxyDhl5ABBz3/OnpduqSwKQ6h2XdIMExq21WUN/GQB2PXPuKkjg7do28Dg56AZwSx68+vbrQA5nIYORlsgEY/i/DGOR+lSTOuEUFiTjerKAobguAQemd351VlDhfkx8zlnPGRz168DO0f05o8p5diwhnkRQ3zAEY74Oee/8AnNAEUqlZMZAJIGBnK57fSo5SGIbAblg2DyCPUc4Jb2q40QOS5zLy3G4knOc5A5BOarNDHu3YYZGCvOMknLgeuc/5FADUMhJQZGSSMnGc9s9zxiriSy227YVYFREyY+YYBUnJHBzn8qrxxfNjORkjLEYXB55J/wA4qS6iKBGPIYHkHkjgH5R3Bx+HNAD4ZMlSBnAOMZI47DPbpRcMzSIxBJ5CkAgDGQARjp6VYt4zKNqoF3Dg9PTjnH8Jz+FJJaTISwGEDYL5AVhkjIIb2PagB6NvJjAGT1X0BBOR+AP5UoHylR1PPJ+6MfXikEARPOjbLEAbeAQMHPJPoAOeahVyJdx6AAbfu8AjoM+g5+poAkEQI39xjHHPHXr2x/KmPG04BJ2gHJbryMjnHPNWGvEjGGUY4xgZ57Hn8/w6ioIrsu4eNdp53Lt/izkuRkYySDyepoAlEQ2qrc7Qfm5444xz0+lQeUd2RxgMqnA5HIGB2/8ArU+aYsS49dpxwCQAec//AF6hS5VXLMCcLtIIJXODluDx1P5UAPEckcUizgGORshsqQCSMDAOc5P600pAqNsUCQ44Kn5VByOcY+6D05wB7VEZR5i78tCWDFQRljktwCOACRWgfsUiSujPG5ACRMVYEAZAAHQc/XnHagChsjUBgTngswP3eoyARzV652rHE4JYyKCxbkkEHO3AwBgd6zZFLqTjPTjP54x7dvU1IpbK4YsoGCDnC5HBG7GD/hQBZAx80B2IeokKkYyAQAASB14I7GpHSV4VmDKsedrEbRk4/hVuegPYVT3c9G7jpjOR1A704zhsw/P2KDBAVsYIYn+f86AHtllG0gKAcEjp65GOTkVC8gPYsc8kE8ntx2GP51MgkcBeDtHzHjBz7ZGef896QxhNzbdwHbBOO+NmMk8UAV47gqSqq3K4bIPOCSMjHqT09amSYsyqyMpYkbsZJBJ5xg5GR07Zpj5JUj5COQoXHGOQVxweTVox3Ekfmlwohj3RIF5dskEEqOnBPXvQBJcQLCUwyuGClmG7GWAIwTjsRTBlYyFcIpcF8sCWAbOwAnPT8Oop8Ado+u/5MMSQuGYbmxuxjDAjgdBirFptilaUwJcLCuShABUHn+I4fp2//UAN8zCgKhG4YAIPOByxPvwfofxp1verAHDRq2TyWAyCD/Lrnr+FZN3rG6RiI1UAsNo4AwcAD8qy/tzSgkYRQfmyw6EnnnGf1oA35LhZdxUbXDEkhvUE4HPTp7UkMsiuh3OEON3lsBnGchyfvDPpWVa3MIBDHdtBBO7GcEH5c9eoq19ri2ZDBfQZ5+9j7x6f5FAGnNPvbcMLsIK7eAOnUY4z3+lNkvZJAGZcuAAsgwN23gAcf3VH1qhFc2y7lmkTZJgs4PzKQMcBDn06elUptSjidhECVGQu3GAMZ6Hse9AG88rtGiqArOGIKgnvyTgcHOarKsm5d0gZk4wTwxySc7ehAPf2rPttYbeo2g4DA/Lkjkn6HgE9O9Qz3e0kM3zlySB8wwxLAKQenT2oA6UxY2kyKFGd3zAgEk54z1z/ACqu0AlEoBwQwIPGD04x9D+lc211c5JDMR1GGPA9fYZBpq312VJUnBYDA25J7YyfUdfTpQB2VpDFE4kmwQo27CAcnnnGPr/31VuG6ktpd9vGCFR2KEjHJOM568c4HriuTk1O8EKAtDlFY7cL5mMnO4nv6YpbLVDuAYnc7Ddu4O3ByBgexoA3HYTZJY72bzmDZHUHjB6ECoEiZgWQ52lt2eCMkn+RH55qITpMdkbbpCc5PGU4JHboD/8ArqWKSXeYccyEjeoJJwQAAMHHyqP/AK1AEx5jGVICjO5lYMOWxjIznGKEljRD5hc5RlDE5bqcfL1AwDzjFMmMrhkZgpUKNrBVbAUA56cED9ap5BAJBJyAvPpgHOfcGgC5G5MewBmjkeONGJOUY4IJPGFI/LqeOli4slstsqushfbu5AGRwSBg+hFWjLB9kEAhG44ZnPUYPAA7n/EelZkhMg2sxaNQeOM55J4z15OfpmgCxIqx26TRbTI2d4chcY4GMDpkfp0qNt00Qk+VMdQpAyRkHAzz/P8ArBuUHBBYcAAjI6AfzNROVXChiiYLEDI/vHIHfkUAS+UjlwMhipky2ChPc9flPoenHp0yAjI6sh4LZDcjAbGfwz/jWtAoYOhJAORuB5CkEcf99CoZoirFQf3YPGOOg/iI5zjII9qAJBJvRU5IXB3EdeoAXPWnyLsPynLsBuGAB6dj1qnJcyyQ+TEihlJJYYGVycYyeTjH4c0W0xZwjEmReCSOcDA9eAB/LNAFkA9CCMckHnGMfrToZIVkKsWXPTpklTjnPb3qvOzF8qS3Yke3OM/T+VNCK5Unrgk4+8CADgk++P09aALsO15li2bTuOCOBg46ZHynBP14pZ0UzNEzFju2DGDkZ4ByRt6iqkU0kM7k8kH5TkZAwx69xwD+P0qORnZiwPJbOQTuznruP/6+KAN6KKOxBecK0jplUXaxAOQuQTwOOo6Y71RniJJkCKqE7gEycHk8+/PP58nNVYld+GdizcBmJbGQMZ5OBjH9KFE6sIi52MxX5cED5u+egPUetAFm1Z1lyMncNmwZ+YHOB9evsOTnio3XaxLxqD0KjORhiC2McHOePX9H2zrBcKTkYYMrHIBbkgDjrnnkZ9aJpMyyOGJ3MegxjnHQ9VxQBHBcRrN5kirlVICjnavG0k5HPf8ASrEF9JGlwkSKFkBPmEcAE5Zc92C9PTOTVMmJAzcMzBc5x1GCVyD7D86ihkYMqOdqHnAwcAZJDE9CQP5etAF6K4RUfYAWwNrEMM5yeeCcZ/nVZXAdmP32LZVcbeT15OcZquSwdgrBOT8uD2654IPORTowFZdwPmNuBHGMcH8D1/DNADWldS64Aydp5OcAgj69OlOR1kwMEBRtBxjLA9Tkdf8ACprgFUEgZCTwFADHHOMHHpiqYjY4LPg8HIwBzzn25NAGgsTu+6RtsWAFbIx9Dg53f49ahnLQMrpuYEDGOOhOTyeeCKmO2IKP9Y7AYyeOSecd6qzJI+DIzDAwBgg8Z4A5AHJ6kcg8UAXllZo1GCrOSwJPBzyB7HH8qoyOQDlslTnbIpOR6gE+x6+lKpdcKxwuAeev5DPapXVZNpYEKAF3Dg46nGR160AUmlZyGbK8YAjQAY7ZGevX9KKtLDjOAwXPy5U5I45ooAwIowvzA/LGSvIGCfvbue2R24GamgdrZUlWTyxudio2sHDZyAT0yB2/OopipciFtqnagcj5QpwXDjsPlBz1OPenSYimVZWSWKEfIImbYA2TgsGyWzjqT3+lAFe5uBOQdzE4O0MSShJ5H5/yqOOQbhtHY7hk9OMke/T86ZOGJUgDlwSygE+oPTnAz+fWgQmMCTGCzKp+YEA8knPTsKAHzO0hGwkIMrk4HvwB1PH61ACq/dd8sCCoHUdSckdP8asbJXIKbSxwMMdgPQHoOoz+latjp1zPmaKAzqmVckDaG2k7MjGOmAc5zx2oAyYmZCEZWKHIyMsST90kk5UYz7VIhkYyRoIyN27nJYDJOOvrjt3qzNG0P7w4jEjMDDjmIqThQXGSSAecnpWcwY7nXIJPOMls9yD6UAQXO7dsDBS3UKV9sdPYVoQAmJFY84K/m3GfxFU0iaR9x6gEhf7wBGR7HBNW1mMbMo+Q8ZxgjOeOo655oAWeIYB6eWCDgdccg+3SqpUoVZCOVBIOCGBA4OenP8uKu+aZWRApJdgGHBI4HJI+6f8AHpSXMTKRGIVXYoxvcsBkZA+Xp/8AXxQBWWMM6uB5agHO3nrxgjHSrnmq+FAGUIAY8Z28EDA9SPx+lZfmmNypJJPylR3x6EdD/n0qUsu0ELwBgDOenuR6jvQBccbWIXAyASQcnPHBz7g89OtO83yACRk45yPmJIIOSFz6/n+NUQXJ3BUTBAyTyc8Zx2GBTpH8yVQeNgJZD90nbnOB2/zzQA43GdzMSCSeRnPt+H+HQUxZS3Ck5wSGySAewIx7moWGSVB2bixAAycAnjn3A4/lVgERwYKLv4PKnJHOcgH1P6CgBUd1JJKsz/KTjP3uMA4Hc1J5QfKlR3JxkAc9QQf85qskoY7twUgE8dOBnBHr0/Op1lypD/fHIJ6nPtnp0/WgASPypUIkOAwP3icDgED1x/kVZnilbE8z/KxOwAg71HJLccEKOP8AHpQBXJ4xtBYZJH3cAYyexz9asM6tak7mMwyyqwyCGzkDOT+A/wAaAKqyIJcg5B6fkM8dv8/WraNG5GQDkfxA8AZyRxwwzxg59OlZwjYKsoBDZ6A8gDOD09v0rUhjlmdcKFUx/MucMehOCe+dv4E0ARhsSDy2DKmRhicEE/N35PTHuelX557eZF2xhXUAEqMfNkg4z7YrNdPs7yJtZdvK7Tkc9ec+ufy9KlhJdSyqmVB++TyevI9eR/8AroAtlJJUVABwVVcY3A52hhk8ckfhx61E0Nyx2OS7plUXAJYqWwDj6MD/APrxdttw2ONofliQQowAeRjr1/Sru9bdjcI4fc28o2Bh2OGf2IHp6DHOCADPt0a1lQtHtYESMMYxljlOR259+a2ZLgXDMQ8cW4qSRwNuNo4yKxp5Td3DSKGcyFflz15UMFI/h5OfYVCZUjaVJPkmUlACTsXAONpz0JA4xz37UAbFvZxuJ5XZXZOYtxwHJ+XkfQn/AL5qkiYcOq4Zm2sSASoIIIAK/dwRx7moLORmfaANyEnJYj5TktgHgnaDjp1q40gMjbFLOoyQcAA7h3HU4/8A10AWr27L2bRRSEyRsFClAqk/KpYkY+baT3BHbJ4qkPMWNTIEYMmCcAkkfMWAx1z+neoGhmkchIy+8kuu7BIwTwfoOmcVMyiNTnKsoOFOCAx4IBBwD17GgCVS4tCzlcAswXOWDHumOhBPtgck0xQk+FZG3LGAc45LHA5x97BH5VXSRm+UptGV5KgdGGR09Mfma0oH25cgKyttVuQSBkKo9BmgB0VuU+VACFD5yAX5U46DnnmrQd1XY4IVlXBXgZJAycDrnjHfNMhucMScB2yjZ6KCCCMdFGGHQ96HZoSwYgxkAgg/fJJYdfcA+34UAPcwx2piOTI0uFY8sBuwck4IH9TWe9o8Nxt3JIjlSrKQQwJGQwHsTj6UyZ2kJ2ncecA4IJz16dh/Krlnp8rKbiSZUCYIXO0jJ2gKD0PzD0+vWgDobZ1EixMT0VWwM4U7QB16cKT7da9v8KwPbPFI8Qlhg2liJCG8rHDMB3zjH0xXgy3AinBAQYADOEUswIAyTg7jg16foepPBCX81iJAFVvMJ3KCpC7S3zDAbGfw9gD9KPhPr0EYtGikWdNsRCFirxs6+WA4Vsng4FfdWhWR1BoL8kQB1AS2MO9CNvluzSdW5YHHt64r8ivhD4wktdQjLTeSsZTD55AyQFxnDZJxj1bj1r9WPAvipb7TLWO4Iubdoo2gZB9yRfnZSDjaDhj06kY54oA9bi0WKOImKGXKOd5VJUBZs7jvLYHC9Tzjg1VktWkgmt38n7O77ZY3RXLqf4SScZzjI5Ax04rqNP1SGawZdqo7gNG4TlT0JY4yT6fX6Vj4jUP5u6TEhd3UtggsQCRng5I/H060AYiiewgkt7Qi0tGI2xqpCKxYZJjQAN2H4fkmmWtxcTJFJJCrO43TyDEezO7c+FyRtB/wrUeSBWZ3ZmBJ8oyNkErzhsngBRx16dBTrS60lY5y0b3dyQWjijmKrnkFSw+4uC3txjHNAFLxHeadH5Npbl7oMzLNdSIBblgdoZFIHyA4wR7eleU6lE1pNJF+6kjcFwYhukIfgknOCwBB59K3PF2uvHcpKwj2QKIorZSFKpjeTuA65x2w3cdq4WPx1DLbyYt7dy5crcXEUchEnKCJQ6koo57gcGgDlvGXhGxvhDc2sU0Z2iWRnfeGcZyTEpySc9ucJ9K4geHIgyLdDYkfysyROHZguFJfPHPfPPuDWrrWvyJIJpZkjLM22OFj93ccfKuQgwOwHWsC78TLLEyQXcKyMBIVkCswwANu9lz0zx/KgDh/EFrFHHMqw5QmWPD5G5RwoYqOBnH06d6+CvjB4bgRpruCOYTGZmKquyEKM8nI+Zcev4V96ajfw30bJJcqHBPyqVyzAkhVDdTkjp6Gvm74p6eb6ylTAAVWcMnJbaFBDg8A4A4z070AfBLQJGd8kaKAxBK9AQOQMjJ4A/OmfKudrAAjBY8D8QT71PrAEVzLGqH77rySAuG+9t9azg+EwN3IOcc4xzx7fd/zigCZDK5MZKgKT1weOvJxwclfwokESoqBVZi4DMAenPfHTGOKoozuzMCURRjjqcEAZx1PH6VaEYfI3Hkf3iMnHBGPcUASSTgqo4JGBgnPccZPSofNMo6AAdCM9AVxjn/JpHQ/MuFyAeck5yB0Pfr9KF2RgbzgY9SeQM46ev5dqAHGQucPlSFOGzliMEgcj2/Sq6xpuLYJzlhjGcjOcev/ANans6Z3E5QdMkgnGcDg+oqaKFnbcqOUK7icAADA5znpgdetAEJjB3fOPmwFII+UkEbjzwM475HvU0cDYUqNpZhtck4YluCCO+T7dOe9SSGJW24IGzIYf3j2Azyc81XEm5grSMUGVUFT64A56HryPWgC5LaSQTMsoik4XEq52cj5VP5frVySWNoQcwkou3AU/wB0EgZH0qCGS2kgKSyNuU46sSQOnUHsAMY/Q8UnbbFsfPljY4IGcjzAWGAOeh5/OgAjktwpdw2Qc5jI24UZ+bHsKoIJJZjgFI3IVXbgZY453H3/AM81YtpAk6q/MJVxtwMDpy2RxxVeaTr5fyjcdhAPOBnkdOpoAnuUmtD5e9D5iFiAckjHOPU9OO/8s2ZmLEIuQ8bbhgDJIOeh6cEfjU0zyK6OjByBlg3znAOSPm74GD359KaxwoAXEsmAAAByQCo4z19B+HFAGNtYrjZypOCGOSejZyc9f5VnoGeft8rAk+245yCffmum+e2ibKjM6lirc5Rc52nHGRn86yRH58sgjKI2C+0kqSDnkZYccH16UAQmFoX83cpBO4Hd2wCcL643CqiykZ2HGX2qcZUcnJwPcc+1WgI94+0b8eXIuY3BBO0gBjjngj361TTChtuFfflUIGCgbAxnpnPX3oAvFciZgfnKKxkHCZxhT1OTmqpeVQRhnxkL1OB2x3x1/pWjDuwLgLEdv8LH5SV/vLnnt2qRb2BpmMluhO0nMSfKTjAGcYHOT9SO1AGd5pV4lZGG4AdSCRnGMZznOPcZp9y7Ryo0fzRbQHRzkAgZAPHT72evaopJt8rDaSrAiMB1PllhjPB9f/QaiZJGjZSOhAz1I5zkZ6r/AIUAKLhWY4VF5+5GDtJPBUntkevNa0F/LHbPEkimJgYWjIztVcMw4OR8v6ZxWIluAQSw6gtgYz6jjqSMVdzHgIcD5sng5U5AyMd8dfrQBC5BfHlxhG5X1z+PfI/M0MNqBhiNiDuHGSADkHn61OsYdmO/5OccAnaM5I9OAefUdapSCV2V+RGrBclepBwmSB1PGT7UAAnkIwrknoASQOc9cDPf6etT5VWQzReYcbhnG49znPuMVOsFusETxgGfLBhkjJyTyc8EYAqO5D7m3EMdqYU5+UMuM5I46n2waAM8mRmlfyyYwxOw4yvBwRx1HX8a2dHYvcRoMAEgggg8g9fwBPFc3JI6Z3ZVCeChGFGMZb1AHr2+lbmgg/aow7/KhV1ycfNuz1weMjB4/i60Afuz/wAE2/D73GqpdsPMjkVRkDkMGzgbeSMj6c/UV/Rd4M06dJrYKQkbqiAgKJBg5w4J+h57E4NfgH/wTJT7VdlZpdi8CPGCMY6k88YBr+iXw5FHAkcWItqxKVfqGwd3JHXuP5UAen2+m2rCMNcGQxAGRAo8tSOmzLZznp/hXQrbK1sNp2yICEMo7fxZAHJxz0rlbS8tpdjoN8yFVby+V+bA6HO8Zz9a7/y7aS0V45CZQSJYzCQM9skAY6/pQBwGr6z5f+jzAhkYGN2BERAH8Iz19+Ow69Luh62R5LA7k8zLsOAiggsmR1z068c1yvjbTJr1oEeOeJVfdmLbtHI5YtxjaM1NoGnlAizCUW7IEVyf9cFBG4nbnPB7gnHfNAHslxr1jPGkluhQIAXSSQnBQEdMcjkcdea8y8QzkPI5TarkOkinOQwORz06/kK6iJEYNBbW4uvlRI16/MGG48Dkev51n6laQksXijDpleABzjvgcjg9+cc+4B8efFm5YafdNMDIJIpI4oh/GCGO8nnGPXp0r8gPiSiW+uXEgzlZjmMZwnPUEj0B+uepzX7Q/F6y22Ex5OBKcYfpnpgjnjGPXOe9fjj8XbWGPXr9oSI/Ncg4wMkjjP4j/wCt1oA+cfFcst9p11ZQiFmd2kiY9RkMOMjgfNn09q/Jj4z2H2TWrqAuC8c0iuBnmbPJbHbt+XrX6wazbnT5At8ubeVWkWQbeYgDkA56ZB6mvzG+PkGn3viW4l0hZ1hDZcSSDBdj6E8Hqcc9KAPmZ4HnAC4VxLtwMcg47n6fr6VM6+XIQc5Gce2QQOT+Fa32O4EisMRmPgAMOgx/d5LYH+TUNxZyyYckb3BBHTnoBj1xj0oArLBvXoD0PTqRx1z15rT0+GAv/M5GcDg459v1qtBp87QuSQpJIIB644HP+elXLe1aMEEiMx8fe6c49eeoGPfFAGyNgREXaWxyRk4z24PXOex6cYqttfeFXIOfvDp7YOOOhpIUkaZI1IUPnOSQOh5O7j+Hr361LCrlwBluO5zjGecj34FAGjKts8MZVDvVSZc4OTwBxnk5qiWL9Rg/dAPGf8ODWssIb5mAHqDxweehHHekjsxN5vkyFc4I35YckjOe3Xr7nHNAFCylVHLNGrHd5ZLHHpyCx4GAPzpjgSiWX7igD90CcH+E8AfTnvn2q81izIdpOcD5ugBzxnnkEH1z39qiFsykIWRDgLggDjnJ5HXPXtn9QCsUdFyQqDsoYZAycDA9v55qVXbZtwd3POD+HI+lSMMCUsUZkyVIG457DJyOv86I5AyZ2sGz2HfPOcd8YoAckZlY5yB3PAHpwx461beByc7QDkZOe+MdFHHamKQkZVxgkDr1x78/jUkUufvN7cA5DcnAz15oAalvmTKkjB5I7884yOf51fQ9Yyo2RrHwwweCp5LHnnNZzzfPIynCKflGQM59Pf8AxqPz5Jiqk4DkDLZ6DnlsdsUAX5Jg5AII5yue+B1HHHQ1Ok7G3fYN3l7yQoKjEgAIYdsZP5VVVJ3J3L9zkbcAY44469MYq29tlHcOYopBgr0bkkHr1BHb9O9AFYYckuyqWPy7GBALYIy3YdRU0zTMQir91crg53DAIA7EdfzqBIXGQqKq568dPfB9PpV2S1ZDE/2iPcF5X5jgkDjrwaAKaeZtZApHJwMHIOTxgegAH4U7yyoyjA7ufm6DGcls+x5pGQK4MTlizYYnIGeOeeg61YR9sf72RScfdwM5wADz1wSTQBZiMBtXUxBpegbggcZLZ6Dg023UQI7TxgRkD59uCeeMZHzdf1quCnKruEfXDAgdOucEHn8cCrb3AuY44trLFAGEZYbDI3JCkEe35YoAYJEKZAQgA7QCO/PI7npTI5o0zw0bgnDYxjP/ANfNV2LE5ZVjcAgDnaeuCSR/9bio7iRwqxxJlm6FsjqMEj3zjH0oAsTXAZ223BwR1YcdhwW4zk9qrxy732EgZPUHf6AtgdOM/Sq7o4RQ4JYHD4VsjOHYkfgamhhjL7nQEYGcNz2B+6eKAJ5LkJIFAG0D5hznI7dOMkcfUVaa5eUxyQuQ8KshkCEAqAAQEx8xwB2+uelU5IQzSNDymVyWBJXI7dwOT+VWI4GDMFOAFABzgHcBkjPXtn6UAZtwZpFZtvz8ndjahxk7mH8ORt6npniuQ1WGTZveJWDFtrqwKnjI4Xr8xx68cV38m1VMRIOCcscDcCDwD3PP+e+RqdpbtZy3DRM2MlACdueTknOMcH8zmgDy6PTd0rmVmhPUBSWJUFuijnoBxVm2j8l2YPuVSV5blhyBlexPUVuxy2htXkcstxGMKoXhc98nn1rOlh3RxzxTCUs254toQqMgjIP3etAHWaY4mtDuKqU4AHDBW5z15x8uff8ACtFzHESnDqNhBJyCQOoI/DP1rmtKuTlo5GADKMBWGcYzjavXoR+NbKxujBiWKk5UckAcEAcdQMDHtQBpRKFEUvzspdyQASQCWxhcfdwBWnB5aoJjCHCeYuMAn58lGwQOw9fXis6OPzVRNoG5mIy3GCMdM8j9Mj6VclieGFYZA8bPjhwQQeQGyRyuOnrnuaAIjJGwb7QogYEYORknoCQB8vX3qJ1jKgY5J2q5wTngcn8f0qRIXMJDFUDsQyEZZiM9WI44/wA8VnSym3dAxUqpGYweQDn1bkAY+uecdQAVZFdnKjgKTkE9cE8r6rx/nsrKWjjAIG0gHkHkDB4zzUt5Ms8itBCVAQchuMlQSc/XPXHX0rPJUMvytnHIA79xn8aAJUh3zBS2wMzbj2AXoT9RjFSBA8wjBGATuI7jOM4A6e9QM2DlVfPCknH3eORj6GpbeB5JmMRYswO0nIy2QAFPp1/KgCzJZCIhvNDH7yqCOFIz/F+H50JdCMGI/OgJJHqwI5J7HGOKpyb45mjlOW5VsuVw4+Ur375qMocABUHGc7wTz6/NwenFAF5fLkV2A+8SyqDk4PJBxnpnFU5toBA4YchT16c4zyR/hT7f90cjg4yfmDDs2R6jODT7iRHBJALn5twXjnHO4dM+lAEMEinqOehznC4wD1I4p8swhHyupMhLMynkBvm2E54PP6VUWN85GQpOTnPQnqM9R705kkf5AVCscK249DnA6ZHWgCw8xZ41h2bXXjPDHHPA/KmODEp3Z5/MZ7H0OaryxSWzKwUgoVKOmTkjOSOOnP6U7e8jHduyxONxOTzxx2OMfnQBC6ncrElg2WB6hTnONp4zz9amaRuBICMtncvJGcYJUdO3ftTpYp0VS4CjPQ4Bwemc/TOf/rVGU3FstnJOB2OTnA55GD+lAGnGjtbiSNs7CG3YXJGcEnv0xnGafLIQUQSF1bafmAZC+SO55G4j35qvaN5QG5WKbTuH8Jz9AfU/5FPmdZ3zGu0Jyq9CSMHJ9Pu5oAeIZFdyx2qpOQPmUZwABgc8H6Cq8pDgMAQRzuxjP6dzVprySW2W22hGRhvc5ztByc46VBMsJAiTLZwxfnBbAGOnB6/kKAK6OuAGyxI+b7xxgnPIGOn8qkLIOEXaGXJIGOgB556cfrUSEKzBVxtyoAB4IwOc9OD+eKZl9gfA+b5QvTBbPGPqP0oAQEmPZnL5JI6d9uRjoOlNwWYjB2k4BHXgj88c1YiTMn7wbMJ945x/D0GPXNTgLHLGVyyqecDsSD0+m7+dAFRojGVLZOOeeBjGeVPTihxE+DGTv4yRlgScHOAOmDirlx+8cybcBjkDGAMcDocdMfypYo7QxtIWZZRwQP4j22j6BfyoAyzvbGCQByRyMnjB9jVqIHG4j5cru7H3wO/eoywLttBYAk84IxjvigSghsZABP8AeGBk4ytAGgIlKtukCdM5zkAAdenfHcfjSxWiyIzO+VJJD4xgqMgD1PHbGenrnKaXJJCk+pzwxGMgfpUwmLhTtb5Bwu/AAOTu56gZNAGlGY0KjKgA45HUZzk/1HvgdKhuXQOJE2hhkEIeSPl+b0U5XHPY4rOJbeMnjB49zggg9zz+FImAAWYAsTwud3XAOccUAW/NVgO5J4bPUtk/jwKQuoVlaV0ypUAYIy3ODj7ow3f071EIJhGWVsqCuCSAy+mR3NDxheXUsy43EZx04JJHoRQBYCt5DFefL5ySuWHLE/MeR/8Aqrnr7VJATHFI4cFRkEqONvUn6H8cH1ovNRdl8uD5UU4GON2QSwII65yPwrFb97NlumMkg8+h6Dgkf/XoAkZ2faQW3P1znJP3eucA5BqRSyqSCAyclX3Y9cnBOep7jNTrpcpSS4jcGFRkOXTjA5GC2c59RyfwqkJggxI24kn5sZI5OCPl9/xFAEzTmQb/AJYyRgrGCFO3jofUgc0sCiVfnyG5JwDxg5xn8RgVDCnmF5ByB0AwATnPfGO35VaDEqRsKEY4wCc565HQYoAEjTLK7qccqWzkj3Azjr+lIsCB0Z3IXncBk4weMDHHG3k9jUKg5w4ZSTjfkg9Qcjb92rsFs0rmPccSffdmI3bRknHfHy/l0oAI90WfL+Yhs5yMqucg+/QflSmCQu0jk4AUtuYDB2gjhjycelSI8cLFFGSpO5iAeQf1zQb5TMslzCJBggoCAB0AOAeRgCgBJH3LjeFAAHADdOgAyO9UmuDEY3jkLPvHyEMF25IPX3Ix+P1qSSaBJdyRlom3ZXklcnIAz1GMfnUMMSys7AYwTtXrgcnv7Bj/APqoAbNLIJcnLBlJ+X5Sd/JHsME49lFaSNbeUHLYmRAFVj1wOckHgZz2qlxtLupGwgEEAEDJXp3HB/KmRM5ZVeML5gym/jIHOQ2MYx78fWgC7HceWGMJxJzg4IHzfeA445OB9KmTUpoZAzuxIxgqp3EHnJOeep6enQ1SmaWFNrBIwCeFUsBuweCM8fX1PtWaZpTISznBOFJBwcDPUDngH8ulAHVrfGd+WdGJHLNl8kBQCR2HH+eKtrcRxqoeRQ5zkn0J+Xr+NclA8pZipzgA8AgDnj6D169anWZ2Z3lUOCQuwnO08DJGTjlTQB2cVwGPEoCtgd9w6r6cD6/pWhFFEUk89gykExt0wzerHGSMn+tefw3jW8pVsMCDgEng/LkYX32+9aaao5AhAMisT8pwuzPzEZPvyPrQB0DKyluQ5wScEY2844A64P65qlIS2CM4cDpn6HlegFXrKaQAERqTsYMpAbBYLuzxyAf596XyxI5AYBBlsBeM9W4zzyT7YFAEEI2ncST1BJHsACPUf4VoJCZysSruJBzggHnPJNQQRqzsHJbB7HjgdACPapftDxFljMZK9CR8/wAw9VPHJ/Q9ewBRkspIVYsBGd5zkbm2kHBOPao5VRGDKobABGwkHOBy5xwM+/StHzTMNjEFsAksx6nHTcOePw47Uuwi3aHK+Wzgs4ALKMgHDY5oAqxsrIpAUksAQQMDAPOMnH/16um2Y/KqqWkUfMh/h/ugjG3/AOvVSe2FsxNvIJEYA5fAOCDngdBUkNyI0IJcOW4bJCjJzgZ6nP8AKgCaKzjwfNwpIIG5fmPIAyAD3/nVOSMI/GMBiuFGMFT346YI/OtO2vgoKyL5odyqMyglM9GXPTp/nNR3EiLIYxGmf7+AMKOo68dvrmgCqq7VLAZwQccL/DwQevr0/lmpfIti3mBnIZFDgHA3DIyBnrg/TjvQpjEYwWO7hgVJXGSM5J46fTv3qMOke7auFHRh83U8d+B/jQBJFEXcMuI44mLAMN5ZRycqeAeB3qjKGM8gwyqSxLJgZJxjAJwO2fpUwldHY7iynOWGCMc/KMn0xVvYHZJFIYDBYdcj04zng+w96AMlxGmMsQ3RcAkEnuR6dPfg9Kj2AfMD8wO45zg8BQAcema0pWVmdfLUEHG443Ag84ABwMds9zUEi24ClWPGd2cnPPp/KgCEJM+WC7o85xj17Hb3GAemRmlEMmAVXYVY8scg7guOQM/hj8akMrRgKhGw4K4HUEADOTx0/WrltIVlVyxVNrbuFbJIIXC5x1HXNAFSBEUqkwZck/MQMEZ7E5yM+uO/HFW7kW1sy+WyzK6K5DYIViSCMDvgA1SklVsgZ3ZJOSOcnOAB05+vWossyjavI4wxPI+p+tADpJF3CRScYGF5wGznAx0FPmeWXYBhVCrnOApwzc7ipOaiTDKTjayk5GBjgDkEH3NTOzFBzlepwTweDjH1FAEtq6Bx5sasi8kA5zg5zk4xzirl5eQTIQkSxIihRgKGZgSSSADxjaOtZIBJyysAON2OMcsMH3NEseVVs4BYgLkkjpgnngZNACCdhwrHA9VX0HTnp/XNFBULwV5x/dznPcdeKKAMS4LTuoISEBVDKnzbjnI4J4H6Uk6DZtVRtJG4KRhtoHUZ5PWrEKyMGleFFQttBz8xAX5VAJ+7jFQOhViQzbichSM4AwD15xyOPegCuu7khO2Np6jA6k+nTpVyIIUw25iSMqvI4zk4J46/Xmq7gsueQR3QfwgdMfj+tXZfJEcaRlhLtycEr7EkqPp1oAryKsYJQgjpj5i6ZAOSAeeev1rodM1iSzsZYo5YS8iFSEUFssVyxVwenTjBy2OhNcvIjrI0Z3EqFbcOCeDkAj1B6e1JCDkKEYDJyq/xDqeTnn8uTjPWgDRfN2XuLpjGisfkwMu+CMgLjBxnt3ArPuHiGfJJbOCVJ4A6EZ55/CpZW3kfvDujICoQNyrgjJHfkd+5qvGQHKyYEZ5YBRyQccEDk4J9qAHGREVHjUhwQcgk44O7Ibg9R/hVZpWZiedzEZPHI9x2HT86vuLcArB5rKcECYbSDnooBHGe2O+RnNU1iZmOSN2/gcdMnjj8P8aAHwSGAiUYLKythlB47jkcnn/PNQ37Sz3Jm+6rgHC/KAOMDII7mp3jw20jBK7R1znAOcfUikxGWAlJMRKr3PAIB444wR78UAUFRgwyvU7AxJbazHhiPqa1I4gFUvnCkZK4yww3zDrgcfhuzTDDGjscjBPygswOOp4Y+v5YFSGQLkDOMY256AggfTpQBBNGpfcqv5Z6EsRt4+UBRww98c496Zg5bLncQQCoA4Ofb61IWmcKqbnfhUGR9ORjkYpHtpziVlOwsqhzx86/My4wMDgcjmgBssITyzxnkqdu48kHgDvnPNQSXADBS65I7cNwR2z9asPI3IZS2wDarYOPmHHPtVSUQzHeUwwGCo3AjPU/e+lACBM5ccnDHPfjIBHv0rTMOyNGbJLJnB5Kkj29T/OqUQTO1mwhJ+YDJAIxgcGrpaR4mdASqYzk5JUkHHPtj9aAKzRK6oAxDNknqSQDnn8h/wB9GnxkksrjBUhAOOA3GBj3JpyuW2FsjOSowAM8lgSPYVeQQEuGADMRz1YdeevTJoAqtbyRKHO1lfoCMkfQ/wA6n2EBSox0APIz7cd8kVHKuCEEhKxghQMZYsc8YPA4706NiRtYbR1OOpA5HJPHNAFaaOfzNzAhfmJPJJGDjg+/t2pkUcuSVO1cjIIIYjgEYz0z+grZWeNAoKqzAkZYAnkHt6c07NskqsV4IJI5IyASeDj/ACR+ABGsLeWvzBVAHJyD6c+vaqciyfdbnBDAjkA8nA244xn8qsXFydxCptQkABc9iG6AjcD9aaLeSSNLtWPlsxVgOQrAMvOTxnJ785oAl8xCvAEbYOGBII4xnr1yx796y5xuKhnzhiQ5yd3Bxk9/r3qeeRgcbQDtwWweS2R2wO3/AOqokktliZJizSgkr3Ckg+vTpQBatcqD5ik7sYkAwDjGM9j3796szykYAH3skkHB+UE4Y9+MVnid5FVWUAITtcdXBGADjqQec+4q22WjDcsVBwDnnOR17cZoAZCzsx2EoRn94A2Rgcj3BAxVl5CwMYLSsM7nxnnHOfTjp9afp6bp8IN3yBtpXcMNjkg8EbSfw/XTe3QSO74jUhc7QowSwx1JBG4jr055oAzokbaZEjLJHgsWbhSSOVU8n5sD8KsSsDCgQMGYmTLjouDgqR6HH0rXso7MXSJc4MbkKMbiuZAybmUHnBIPT6VJq1mtvC4W4hmjEuyOTDmQYw2wM3RQAePb3oA5ZZSScOQwcBtxO48gEc9VySc/X0q+7mQRqxJVedoJ9OoHYEdfaqkUAeTBwhHO5jjnByDkc1feMAqVKkKAG2gcnkc47c0ASRRxSBX+6QMYIxkjgE4HI4OPrSyTZ2KqjcMgEAZYDPfv07elPg+cbC2MEAH0weT+YqQ2vzoclkjKgNkD7zBSMdz8xoAroHVw25t2QerEkccH5un+NdZZahKI4wTgrxsOcDapPCsfr+dc+0WydgUKpvGCQSu3Bxt4xjJGfpW/Zae0sisrIeRtVgMkdTgdc4z19KAPdfhbqEzXsZaHl3XckmCMANnaCPl5AI96/V34Ravbiyj+2SSKipGUiO5svgA7hk4XaT3P1r8lPCFzFZ31tG4ZRlN7tnAOeWUY68Af1r9QvhBf6DPpsHmXBaXyAj7wSWddpBUnpgg/40AfZWnatHJKkFspmh2K7EHEY5OYxjgENk4B/hrryvnrJcQxp8qdwFQdMlgOG4ZuvAJrx3w5qtkYpYEeJI4zuQsAzynkABSDlh1H0PNdGfFYigaC18xypYKspIDMMkK7L8xjI9M9u1AG1eMvEcgijgYFfmChWOCuARgZ6fiema4Vb6LRdUZUt2uYCrB08wkMxzyechc4z0xt4quNSu9Xa5ju2lijt0MqRox2eYONiszjaCeeO44FZVwk8aLNgtdyOuNzsxEaqf4i3AIH0/SgDlvF001/cT3JBtY3IXy1bda+WcZCSMN3mBcnB469K8Z1sPZSqmnzytbhCf8AWu0pfB+bG4lvm7j6DINeqeKViSNLq41CERS5DWcsv70uBlghk6dCPWvBNT8V6TZ3ZMckaiM/KsjLIGUEjbl+N2fXr+lAESSbBOdU82R5YSIGDkYOQQZQTycAjnPoOOKwzZuJtyyFo5PmIZm4BJCocNkL04/XvXUabrGgaqwkuoxJtOVxIix4fJTdg5K7h0wRjIHFak39m+akifYo1bAaFQNwQggNjaOcgYzjpQB5deaJNeOEtEc3ClzvSSQI/B4A9c9/y4rjPEuha3PZvHcQlwqtAjMCzIVHfIyemf8AgJ/D6Cv7+3RLeKxZYWhXl4lCMznbyWUAscHrn6ZrEkWa5LIzmU7wHXBLMZDk/MQeeeT+HXoAflP8QPD0ulatKJI5FBckMFKru5BBO0dyP1rg3C4Cx4LZOQR6cHn6AflX3f8AG/wpaz6bc31pGGlhkO8qcqTjOD8v3lIxjufevhV0WKR4mQo29lZiMFsEnGeO5z170AU9jE44XBBAHHP0/Lr61ZjBfagjQsWwHLlSM5xnn6VYWaH50K4fbhCRnLZGCPQ4z61WSBWuY49+12IAYcden17fnQA+R44NwYAyLwVAzz9ccDj9ajaNGVXZZACAfljyvckEFvl61fEUEN6Y3cvEFJDFQwJxg7g3BGc9eRg4z0qtNNdMqMr7YGdkG3KjbkYBwfmHfn86AM6UxR8CQuADt+QH5sZAOV4GRj0561oWN5NGrqilwykc843D+EEkAZz6VXSwd2Hzg+YRgFBg5HBz9Bmp4o3BESK0bggNgD5hzkLgYPB7+v5gEEjuZMlQS3ReQAcY69vzPHtUIMmSzKcD+BCWJxj5R61NKpjkZXYMc/x5LEkkc4Hqe9WBCViLqTu2kngAj5c5/Pt+fGKAKYhKzSqFKZCsMjOCecjPU09Y3OS+SR0DnHpjAA69xx2rXjFs6xujyecMby38RBGF5HQ5APpxVCTe5Mhw0ZcBkTggZIZT6d/8mgBiW9uInZGJkhDFw2cgMc8A9e/AptvHaCNzOCd2QnPRmyOv1I/KqJZmDur/ALtnCkZww5CgOPqcU+KOaVHWJSwUEsOTxt9O54OKAIHdiZFjRNrnCNkE4U425PuabG/kzpJIgcgYGVGMg+/Ttz6Ch9sToiblcY3KV2gEck/Nxjg/4DrUv2c3CsVJYxAs7EjC9SXIJ5wSMfTmgBb+8F1IGuVCQxwssIjUf6zYRHnA9QufpXJTo0kx8hTgseVODgkjB9RtJ49q3X2s5jZgRGCSMZOAOeR1OM/n9ax7pmTMi8RkFB6dAAeO/I/PFAFSSMpIqkkdNxPG1SATx3HFWlgtY9jSfONyOSuScKcnoc4wDgf7WaqLIGkJPB2n5jkhhg5A9SQCKbvMu4Ad+D6nPGPY/wBKALctzGZZYUZ1XKsAQMYyCBnHTgd/em+e8cRULv3HjjPAJwdxzjjt9aqm3dvmYFcc5Knnp3I57f5NWjGfKADjDDqTjb0wT75zQBVLhj+8zHxzjqcA8EfnUu9EUlOQwPGRgfeBGCOvJqJbaSQo7PlEIJIKYIyuScY+Xn/PZ7xx7XXzc4yRjBJPOD14wT+vfrQBWYjgkABeVA7YyRj1NOETlgC33zuOeOhyTnPf8emaWMgSqGLp0LblByMZIX2IHv14q1uQPuVCIztC5HGMY4HPb2oAqO6BI0jBLqWDDeCSRjIwePukcfWmOHV1hlOwYWTaTyd5yOeh5HP6VKiQlpHP3gWB6/kPm4yD1HPPtUaqkqtIU/eqcLncMLzknnkgAH2zQA6EyNN8hKoCDz1YKQCCewz/APqplyRcuZR+7boRxyEOSOvTrir0NwYlby2BYqYznp84xwD05wfwPvVYKoY5cHIJb13OcFeT647+3WgDPKqSVzlyCFHUFMng5HXOa3vDzAXKbssNwPl8BhyDt6gZyv8A+qsSUuzY8v5AeDIcEYGDz+X9ea2tBZ3u4kaMht3bG5TnoM9CCB/PtQB/Q1/wTRd7x4VMgV0kUIyD96gwD5ZAGOnHNf0KaJAY7FEjIDAZLNxjuS3twM/SvwE/4JgQWgid5v3cwiQu8hwWweSNw64x71+/miukkMbQZMSqR5mcZGDlTjnPHNAHZ6YYRcwwJEjrIo/eFh5TT4G4KV6j0z7V6zaWQjiRwpikRC4kPAi7AHAzu5x+NeNeF2mkubjfFLtjuQIfOGI8EDlcdOg/H6V7zYwTy20cQJLkFmjJ6EDJOD3yCee4oA8/8QfZpIgs4kV48fvWzhscgE85T8ewrktPvbOCdCJ4kiLlZVUZDFQDjqcn/wCv0r2bxLoE13pDT2UMN5DGi+bJBzdwyLy6tjlVJ6884rwy40S5FwiQIdrfvdxwpAb+8RnptYCgD0Gz1RXdPs7xqpR1CjmTYcjaQOxB+vH1p9/dxzJ5ccZAAIGcfKecEEdRyOtVNM0VxAkSSN5ki5MwA+hG3jnGeetW30x4US3hj8+4D8sRkKM9SM/7v0x9KAPlr4yyxw2VzC8gDiIiSQtjO0HI4Pt6V+OHxSkifXLqWERBGkJw+JmBj49gDuP16DvX7L/HbT4YdIv5pAJZlilGcDERZT0GeBgt+vavxU8YQ3E+sX0z5kgWZoySf9SoJ4GQcDt6fhyAD5h8bX839nXIiY+WqzLx3DEY6+2QO2D3r8yPiTOz6nIqIIk80/6w8nkliSD6sT9TxX6h/ETTzGt0bSNY0kUsmJP9aME5bA45zX5mfFZZDqpikSNHjBAIHOcjqMdcn680AeMhsvtP3ycH0zk9vr7d6tfJujST5OMZABUkdOSOPrQYyGjC/eyADg4zwc/TOP1p0kL43S8Z47DGcglvQ/4UAQeY7sEibygM4OTg4HTj3P6UqwMX8olS8n7w55wR1GfqKSSFYSFLH5+c9QTgDAx7D9asxiPfvGehyMA/jyemRz9aAK5hfO3HzZxj6jIPr/8Arq9pqImPOV2X0jIXbz05PGR6c8UkkqK5Medue2e3I69OR+vWrAJ4+RemJgeS2OwA7cD255xQBrQLGQX8zZ1HzDPpx154pVQJiOM/6wZ3cZHBHr7frVHzVCRsqDPP7vgjPHPXGcYxUyzbsrnBOCwHPrwAQOMEdPWgCwSI44xkYBIPI5bg9M88KPzqjcOsjkvj05GCDk44/GppmJQeVxnGBzxxwVOPQH/9dV0jd38pihMnXIGSBjuB6/zoAgEYYgYUYPfA9+g64xUREnPt1wQPzx06U9kEblMkn8D7546DmrsOxi4bhCDgkcAD+uc0AU5CwPQOc4AK+x7HvzU0S7mjTadwzlmbAGRycnpk4H40+aNUY4cgcnJ4zgH1A7Ht61PBEHiYKBMzcHYMbcEj5vTqKAK80QEkkQ5ZXBUjGBknJyOCOP8AOKikUIYgoOeT0Gc9CcBR7flV/YFt4yRiQ8KCeTgAcep61H9mnVFZkz5jYVxkspxllPHB/nnHSgCxbO4RSQ2cY6HnHQnP0q6zeZCquAQmGBPGCATwe5x/PiqZSRTw4JOM4yT7/jULSSqduMqAPTn0xnnOc0AXyoMfy8HAJB6kn8evBqh9od1ZCi7stjOCOM4NXI3SaHJc7+x6jB7nHuDWaY1RtoOBkkkjG3v83pQAqxyu4w2PLwSp4RsDnt8w45+makl3TfKY1U54A6+nygdT/jUisYwVUl89WYErgkkYPYc/lTZvMDBkQgqOgx1yTjP4H8qALNs6IpEkbHgDGR29c+x/WoTJEJJYmiZRjMZBBI3YKk4Pynt+FOgdVO5wM8jk859efataOSya2kR4y1xICVIG7Ctny1z6igDEEfmSNIzPsjCjZzubbg+nX+eaFikmKvk/L0+YZ2jpyenyFf8AGtJYhCQH+YkAYJB5+o79arbTmRhA+1R84TdwBkZ4HHGBnpzQA9dnG9QV3ENjuQegIPHT9ajEcbZwWTJygbgnr3NVFfzUJUuI0PJOQCWwSckfT8zU1oGYkA7MY4JDZ6AH0zgCgCy48sAAblJBzz26HI4znHfvSsWwuW25wcMeDn0z+NPcrtCsQTu25yMYyfmIz/sr1qtut5iVWN0MZ+WQNnkc4Az0JAyO46UAI+09RjBOTk4Jzjj3z/nms/Vo5IrTykfesikgIdwIYEhTjoRk59hzWkoVgIyOUYbiBwQCCT9cfy9qr32smzjmjigibemEaSMMQQccbhkZB6jnntnIAPNWgRY5JJ2aHAYQqpyxbOAXXsMVmhmVSTJIHBwu3hTjGCf1/Kr0s8lxMwklUCV2ZvlAGd+Txjjr09vQVWLQFirBuCRnqM56jjjOc/j6UAW9MmCTI74DZAIzjKgEbuemRkeld2WwI2ILL1IHQ7iccgHPauGWOERo0e4yMRkAHK9eCo6cAen412mmwiS3RpnbACcnk9BgnnHqOBmgDTUq5Of3q+USqoNpjJIIDEdCM855qW6kkcR9XVRjBJLEKcEAY5AweelWopbbyCkcRE4AAfBEZ9AzYA3d+eePpiPbI6A7FDAMD0IDDOOeO+e//wBYAy2mlBIUv5ZwAp6qvOGIxkDnvVQsjy7ZcMzKMtwAcjOf5/lWsqYKxvKsayfeZV3MoPOSg5OOP/rU69tLa3jtkt5Vm3bmmlJUkZH3SRnDEg8e+KAMLLxuIihBYZxg8JgYI45GD1pHRiPkBJGCSq54I6niluGSZ0xuM3KjBydoyNgxycADilDpAAx3MT8uMMcKfoP85oAqb5M7MDA6ZwC2OSMevXj2ras5HsgJWjDb0YfMDhWIGDgjqDz/AMBqvBJD5jyGM/dG0YPOed5GOOn5D61K7maMFSfLQDLY+UsowR7nNAGdOrPKJSCGc78EEY3cnHHIzn/AU/ykJUODyAT0IBxzwcHr/n0cgaRnLKzBU3AkE7emPoBUCO7fOepHocYOOv40ATkorEKPlAKKSDwFxgDjhv8AP0qvuU44A+oDAHHb14qycqolxkt2CkEE5+b/ADiqQWRmJbcSxLZwehPbjkdaALn2eNIFmVyzuw3gEkq23JU5HA9P5Uo2IRI6tkKFK8/eHBPTg/l90c1d06W1hjcXC75XJSNCPlDDOH5HIyf89q93CyOVY4J+Y45BVuMjHb/PNAFJ3Vnzv3gEZTOdoycnjtn3pZI3EgmRVbD7sAE7CegOeh6dOcjnpUYiQ79xJBAAK4ySDzg4+7x/49+BtrcJCI3VMopBdTySgxz79T+VAC35uH2CdSW2q6xqu0bWAIIxzjkfhVSPbM+xsR5P3gMY5IOP6fStdYzq91LLEGQoo2gsoVV4G7GDtTH/AKDVKa2jtm3eekr5BYowYMRkZB79P1oARyYA8e9ZEBKKy5J4JPXHpj86ZECzD5cc8/7vbt15qVHOwsQDuc4B75yeB+PWpwvlqWwAz8qvU8k45HTp+tAFa4kht2MZG4tnJAH3uCTu7D2piyR9QdpAwC/rjryOBTMiQhZEZm6FhgsSOpPAx+FI6rjgAdOD1zznknmgCdUQ5ZQrFwWJX+LbjJz+NMEJYFWGATu555BJBHH0pIpQuwsqFQGBDDk/n3wB+da/2wSbXSNAgQBhgYBwAck9O1AGX5bnOxgQOBkn1xhsnjoO1NcyInzEJ2BGSTjHYdBnFTy3BkcqoCKxOMDBBGCc5H1HbrUflBnijXOWJBJ5BOM5I+uf8igCo87uFX5mUZDFQOCOckkZyW60kgUlFQlT0xySSQMAnPJ61oT28aMyqwI6nHToP4T7fyqupiwQ2CcjAwfTAx7f40AQHfF0UMCPlx83QHIYdj6frUCq0mSQVO5gRg8YPH+f6VrwFQjAoNrffk5yBgAjBHTg4+hqs8igt5cZZA2FZivPTOR360AUjH8o+Zhu5YcYHbrngcfrVmK3YKWJLqF2nPBU5OS3PXB/SggFgwHynJxjgYPT2Gc1MxxGQDg8EjjBAByck8HIXj/CgCbKuI9kSssa7XTguzZ+8QRjHT/OKpPA6SMzDbv5CgY2DnAC9xwORTUmy+0lUc54UnIYYBwT9eKlZmzhi28cYI5PbPPagBNxEflKASASeSoIGecMM9D+eKw9Qu5wdsJOD8pwpOQOCMD8ef17HTmnVVOQAFLFmDYJK8cc8jGBWBc6jJJKrwqsahGV1bDZAG3P5k/XFAFDczyHzDgHAzgegGCoGfX06elO3iBiAiSDPDHryPmyCOTnrVdFV3Z5ctIzl2xkA5JIH+zwR+dPkiLHcjHJGdoJ4wMY6euPzoAti8dY2j2ny+DLGrY3kg4xzwMN+a1AyvKSwTCjBI3LkKB6Zzwo5xUCq6yZYnacZ6EZAA59D8o/LFXkCsmdwz0KjLYAyPvDvx+QoAIDgbVON2flBPzY/H6/lxmrpkTb8qnIHzMcjGSTkZ+9VWK2mBM6RkxocNISowegG1mBI6c4q3FE8yjfwo3EnGBgM2CR+nPYUAMhVZmLOfXkYO7AA4z7Y/OnTgom5SQeiEe/Bxjlfx96seRskCqmwE7VHbJxwTuxyQT+NLLZFpUiM4iJUn5lYhicgg8cDJAGaAMpJATJvOOAd27vj1A9c1nTvLHl1ywY+hIH/wATxir7Wzq7bH3gMVx05z1BzxyD+dOurN0SIOBGJDwNyvjnnOD3z+tAFGGVxuZxkZBJGDtBGcVdjuIo8FPvZ5OHIOc5IGOTtx+VNksjDGwyDkKQdykENg8lTwQCfenRxqBsIBwowR1yc9h/nigB5nEjg8n5k+UjHPbg9BgUl5cSTkELtWPagUA/u2AAOSB82cU+3MSuY5AMhsnPdSB379RxVuRbZYnchVZgfK/i3BSNpIHQYyKAKECMdyyPvG0YBUjOckZ3ehB/OopItuFCqq5GAOe5Jyex4+vNOaQ+ZuZgCTjjnOBgcD6ip5JgVPytnBGdrYPfn8DQARyCNNmwZK8tkE4AOMKOe/H/AOqmCM7yVIHzqzggbSOpHPqQPzzVOWcqCDwQAA2GAIK8YPYZp8MkrAA8ltxDZ4wGCjkHpkigC3cxb2UoipgZBDDvgZ4PoM/5FR2+/wAw7iGIYZOT0II/Ejp+H4VNCGcFmHUYIzznI7E+hpg/cvkcFv4W6/p068UAdRZT7i6RSqhUMWzkcDr97g81eSN1KFslJPmUk8MDhsewx26frXNWcsSvmQhiSQBjaRlhk57jaTXWG/8AMjVCYwEXag2hSTjgZ7YPb3oAe4DEmNQo2Kc9jgEcHs2TioAApwCGZiPm4wM54znqKe7/ALlQzKoBBwOM9cnBPJxiqAZWlTYxVc5xgkbs89j/ABflQBc8kLwzbud24c5zzn5T6jsatI7xQkBVdD2bJOehPT1I9/lNL5oEJUoMbvlOdxJJBAAxwcis9bhxIVJLfeAI5KnPCkkfL/iaANi0S3mOLmImOTCh0BIB6DgY9vy9qzNVthbziOHPk4AVyeo7/MeQ3C9evNatpdrbwzo6bgwxuXaTk46E8NyM8eh/Cmsgdl85d0R3YIIbGejEepHPfrQBm28pkOxcc7c4zxggnntx/Or84QkkL8/yjgE9QC3zDtu/xqSKzjt3M7ODFlQWwo2gkEDbjkg9eMc/jVC4ufLuWi2MQCHVs4BUj0HTqf60ATDMYAIJU9M84ViQOMZ6VYltIGtHkE2ZyeI17AYIz6ckj8Pyh+0RSKXYYVFCgEk9P8dxqJZwBgLjd90g5PHO0jGf170APEC7JHBPmgbirYIYY3cZPJznj+dKrMpiYDYAGLZOD6AEA85APHXrT3nJCkpghduOOQCPfnhv0qJ2UsSW525AIG3kkDAx04xQAt0IooxtcySSEtuIOACFGM/3sE/jVEoDgDc3Jbg9z1zk81O5e4yeGCLxtG1QOfQdeP0qVozHHG+QCwGcEkDd3Jx159qAKoG0DOcZx37YOPbhhUxkKKcZK4wAOpJ5GCe1RNtCbN+TnIPTJJHH4cflUhH7tSR0XnGevPT14IoAhjjZnc5HGSc5JAxwRjjt+tSusZwQ23ggYOFG3JOPrioy3dc/dCjIIPBPbt2pgzuAYggA5XnBJ6EcewoAWLGH2MG3Z7kZxjIHHPQfnU4YbAjkRryWZuAOncDtkfnU1oLcbjIkmVUhAiggtk8t8wxwR+VSToPLwAjSM5Jyv8Rx+IXjH1BzxQAwRXE8RaKJjChILgDaWADE5PQ7W/Wq53A7XUkDhQBk5yfTk8H/ADzVqK7ukUR7mWNWKBQAi78AnGOo5696hneTftKlXYZHHTHU57cgUASCeOMbXtpWYdTtU9fq9FOW1mZEbzYwSuTvY5zuOcHbyM/yooA492AUIsrb9rbhnBDAgggk9h296sG4jMSIi7TEpEjDLCQ8qcbh8vLDnrzWe4admIAUgkkjAY8jPb7uanjDIqkqoCsQW5bgjPKjr0H5UAWZVRUR95UNiTK+uBjJPbnp/s4qATmKN+NxckI5JJ/vdAMYyoxnqKkD+cHTG4KQQqqc4GRjaehyR+VQNExwGwFGVCYO5cZGCM/WgCVWd9rSYkYrkk7Rkrt7IAMgHpTmmIKbVzIWCgjhR3yeeeAODxgVGkTICQdoxkgHkjGSAwJp4xKV+YdQGHAPAIJzkcde/wCFAFhtswHyBGXIaRBl2zxypOCOmcHtxml+wSGFpNhOG64HI55GOnI/Cqy4Rs+Y2MgAqT9QOOoyPrzT0nmV2cF3j6MoJOQM9eeMH68npQA+FoiCJEZnVSqhlwByM845PFQgKr72wCCMHg8ZyueegwOvc0sl5BFHkRTGbIJBJOMkkEqTgjDdccZzVJ5hIWkUqiOuFXkvu5OcHtkf4cUAWXZp5UO0O2ec4UBSQDyoGeTnPv36Fs5CcAABSNq/e25Gc5bk8kfnVJTgj5jwQWHA6YI6fjTpt23IzjIJPXnOe/uBQAIzzSberdVZuOc84GPfjip2cqWSUqjKM7hyBg+h/H8KqRliQSSCGBBBxxjjt0/wq09o9yrl5MCRdu48deudpHYD8unOQAEAdm3xuWI+UMFwxGTggen+frYRpBLh5GCfeKsflz1Bxn1/z2qOJFhghWBt6orI7gFizjGW+fOOQfz5psjdcuc9wRhtp7A446/SgCxPbSTv+6VdjlcE4AwOCT7e4GarTQGMtGQodR8xA4/M845qBLkiVSrNtXJJByBjHfHJxVxZslyxLb85z1I7cfgPzoApRRc4fBAJY556Dn8ODU8MwDbD9wkBgMdDkc0ydtufLA5Ukjtz759Kpb2WXG0EEKzHnoeoHPHUfpQBvR+RGsinJYBfKyDz3JGByeP1FUZJNrORwx4z6A579OmfxrYc2ktkPLUCYBcZBG3GMkn3z/X0rElQGMBmKjgl1+8emMZHTJ59iaAGRy4OGJ3bgQM5UKTtYnaDnjpWqQTuVU8zaocLjoG7Hnt79Kx4It2FA64GTgHCnqSemSP1raWSa34iwHZQhYgElASSD6cE0AUwXDsGVVycgY3DAwccN14qbLBGjkVCGbIYEKwUkEAc9Mj9TTHt5CCVOAx+cnpyM5+7wCT+lRmcqVVx9wIhBBJIGME4PT8OhoAkwzqAQSyjgjqFBAY+5CDP4Vq6XIjWs9tOfkbc8WTgs6888dufyqpHtZndMggEY6DJByMEdcZ/WmvESCVAQADPfOTg/X73+cmgCO/j2ShBydvy477gxDDPQDr+GazNkpO5lBI5c8bju+XGexyevpWyxYyrINkkoyOThgNqgckfN/8AWqkZczuCNrnGTwOS2eeMZyPbrigBiRfJgkrwCApwc9QcfXGfara+au1JXGwEuCo7A8KeOSSFz2IPrii3ClnLkHaBtyOm4gFh+eKckOMlxkE5Utyck84B6UAbFmWSKRt4DyqAiKTgbSGYA/7oI789ualm3spZigAHzA55IGcc9Tn+VZyfu2QBiMgnOQOx4zkDH+NaNuVvSIUV5GJVEHYnuTg8nIP6HpQBlNdSRlXUMjfPlhgAfKwXJI4+b9RTbe7aQKrEsvmGQKxPDEYZh15Izn6/WvUrb4c6vd25It2hjMe52ZCEAflSoI/vlf8AI4zr74fXGkq251Yxxh3ckFOWVRsyf7xH4YoA4U3CSKgVQrEP0AGcPj05xg/yqUSKAcybRtPJORxyBg9iQB+tVrq2mtZmRhkDcF2gEck/lnv9KqRhnbDINxGMd8ckc+nGfxoA6WBBG6lpE2yx7hgY2tnGFOeDt/lVkzgXKQbRsyrcknZj5gRzkDIHXvWbEGwuQdq5B9AcHAwent9Kil3JsLsWJbk55OOcHHpx+VAHUCb7S0jOyuA+EDYOMAZAz71rWcsVvKrMpcqCVVTgH5ehI4xkn2OK5ixja52NFsWLhmBJUEoOS2B/s/p1rqLDTkupkV7yFXkY+WqSHaF2E4YZ5GBjk9/U0AexeDLO58R3Vn9liLsJo0dUI3qOG3YONwAJ69O3Sv0Q8A+D7/QrG3murlI4zGZD5jln5BHCg/MwDHrwc5yDiviL4LWFsmqRxyyknLEKGClnBJ4PQMOPav0RguZn0mzjgWKBo4hFggHcSPvHHUnoeeuaAOs02aS4jE1rN5yxE7UBxIzLkEsGALDHf/Z+methvPsdxFfyyop2YeNyTswDhtgGATnv6814vp+pX1hKUAGd5ErBQgXLHJ6cHr9M8V6PZ31s+jztcEyXzyIluHYlQj7csT1UYPUHn0HWgC3f+I7hpHlgVwZCWzGNp2jIztYgE9ecHjj6cne/EeCzime4cK8UZiZpmbcx5XgYwTkd/bj0q6uJjG0cUgZ40ZC0eBCqnDEl+Ax3cD6/hXy/8RNT1CzMkURkZ3VlZBk/vCQd6uf4hxzweeKAOB+Nnx4ure4gtrN/slorO0lx5jyzK7EnIUucqR6nAxmvjvxR8ZdcvrqKKy1GeSz3q0kqKY3cnHB5ywxnuDxmun8Z6TquqrK19JDMjSsfMPyzISfuyNj5xkkcnHA75ryQeG7a3cwS7dqMWJCqWJzzghcg8AfTNAHsfhH4t3ljcvPcT3LWsEIKmSVsm4UMVJBkJA3HqK9F0T9oiYXvmXnzDOzDuzRyK3yjgkhWweuOh9c18sTaEVULG8ZV8bQow+48ZyOSR6nPHFS2fha5mmjiQTSjcG4ZtuRgkEZO3j2oA/SXQPiTpWtxxSW8kaSTBXKmQZQcDPB5Ibvx149/Y7NlmhinSYr5sORtYOJGHTKj7oIJ7Z5z7D8z/B1nqmnajAVcpAZdpjkywVAQCBknIyO2K+8/DfiOGx0ESzpNFIYWRJ04EeEzuCjqOf8A61AHHfEz7GbS8t4HjAkLyPAQu0OB80h7Fjg+/A4r4J1yxtf7TcqUjiyQz5UjIJz5aY5OT+tet/Fbxqn9oyxWmp3EkbGQkQ/KvmksTkA8Hg88njB4xXzu2oPNKZJ186MybuGwTnLHgjk9aAFeCJp28uaNlU5UuoUkADrzyc5/LpTJnRWXJQOxBV1JBAXA69ByPwxUY2u8kzsEwSYlA3EE5OSfTn8x6VVlMki4B3AN8rEldgJ6Ad1x/LFAFmWUeUrGQl2YAgtk7Rjk+/ao/tKiIKAGXG3awAG4jJ46Z759qqMv31kTc+VCkKDtJBB+i5A/KpkjAjO4dB24OMEAcdDnNAGnHM8sWQYx5Y3YChWOAclWK/Nwp79/pWeGlabALZYn+Js5J68Hnmp4o4guyRycfORuOdoOCACenJ/KnxtbRSbyGIHOchcnIIGQfp6fnQBWjRjN5UhY+WwVs9SMnnBOc5FXpFkRwi4ClSyhgRkfdA9we/t6GrUclnNIryzC183DsQFJR4wCMY6jI6Y5/WqFyylDMJs7XCRsN24qCCDtz8ox39+tAELhwGSQskkQOcMfmXBXIxxnj/JFRiUW8mQzSCReQVyASPmbrww6596i+04bznJOcLuOSOeBnd97kVbBSRVfKlO+QpB5HBwD75+lAEEZQMVEZYkhwylQozggnnkdKmQywGOS3GW+YuoLYAGSSSrcj6+5+g/lRy5RvlZSAAAQB3Ax7A0yNgpcjccqfkB65yNvsSTj8aAM+6lae4EwhYAKVZB1Y/3jx93j9anikEcMhVsZyZBkjeu35lG08/Ln8avxXLRRPE0EQL9JGCmQKcEKrEZ6H8yaypEDOYsqPM4AJ2j5jgZI6DNAGN5O+VmDFEeQKxPVVY/OeT/dz781n3sQy/lNJIoDAgghRgDk4OOufy5rYui0O6MbZGU427gFVh0Oe5HGPesaTz9yFQwWTepAyAN3UkZ5OCfrigDKJdcKpJIHbnAzzjHtn86uRx7drtkAleOcYznn3xmmtHtduxxwRnOe+cds+/anLvcBA+71GBg4wBn0HPvQA6V1OQhIK85zz/e6Z+n5VUju8NhtxU4DDAPAyOB26/p+NPli2NJgYKqAwHYbcHHoCCfzqgQ5kyoBxyeCOevUd/8AGgDZZ0iTCoxDKeoAGScj8cdvb8qAaUkkjAJ428YB6/Q8fyqdUlQI7kk7QxBOQR1PA74qxCd0nzLgEfLnHXHAIPTigCmT5iLGFkZum4ggg54yQOmQPzNTQpGsTGY4LkKBz1UMQo/76/Wn+WkbO4bDZ7DAHI25Hcc1VMzyFyMbQx46YUcn68A0ATFInVSM7xliBnnOTtA6H5RSZVR5Q+9gnAByeMkE+h6VURwGO05AJzgngn+fehlkJIfG4/MgwTwMseR1+6fzoAtQJE0E7vIEKMdq924xyfyx6lvaqLSH7iEqVGSQORt6c9xkVaOwJ5YOGbkjPAAPHH0PH/1qgeNSC6cKoKuVBz0PTnkjj9DQBdm08LZx3m8GU5Lcjnq2Mjp1A/H1GKtaEJUvYSCQX2sMD5sjHQj7x5x/nnM8+WWEQPNLsUfKABknPr24J79q2fDodLuBichpP+WhyeWAwo79/WgD+hj/AIJowzOCWuBt8kMwcDdvI4C/7WQK/oA8EXMqxyRTpI8QhUBsZxnAJPHHDE/hX4Yf8ExrWKex3vbiQ7UCN5fQDA+Yk8Zx+tfvj4Z0qRpIyU2RIFcAfL97jDTdWGD/ADHegD0XQoN20KQkbEfu3wPOIIBPI65B/wA816tb3SW9tsj+Z8HccNiIAZK8Hvu6A8EZrmtMto0jiEcQ8oYL5Axk+gIx+v0rT1CKNYdwPluxAPlnIC5GQfY4x6D8aAOL8Qa5q2niOe1kdA7MoyMqEYENu54XB54Jx0qDTXstYtEmsbgwXwO27s2/1bMMbprdf7pIOD3FZXjC6IgNvF/D2OOgBHAX0NcBoct1bSRvI01wRcb8jIDu3EUOF7AY/PpQB73pxZVlZv3aRkrkZIYkgHbn7vG715o1AL88tp5sW63CXDzHH7vjqD/DkjP1wcCuTGvSMsUDDY0b4mj4IGMsTt5weD1/M1rTSPPADGP9ZEMTEjkEHOQff36UAfHv7Q2smw8PX0bNFnFwGLcw8xdxu9TnNfjxf6iBNe3joBHdPIsP74+WssZIyBt6cn8RX6t/tNQbtCu0uPKfYsxyDwQAT8vJzzjr35Oa/FbU9Tnhvru1Mc0kazSyQrnPU9PpjFAHLePr2FrW4uMZK8Y6dQQcgjrgjnPNflx8Vdz6tO4/e5kOc5445wOuODn8TX6PeOLpnsrjEUhZ0/exnkA44J79f51+bXxKj/4mVwT1M5PcnaQ2Mt64B/KgDyuJ12DdzGD2wM5I5A9evX1qFpHkwGOFzkDjqAR36/jTXQR4y5LN1746DHAxj/HoakKI6ZXI5474J49PU0AVpWkkERGdwySD74Bycdcir1um5NvljJ9xn5jj5vTkVGItj7z6Ek849R+GRWhAUiIMg+cHJzt4x04x6gflQBnm2yfkjAMXHOOCDkgge1b9jZQx2klzcSRtO37qKPHYevy8L1Of/rZj2RyvlcI0gBBAA6ZO49iM8/8A66e0lvD8jAfaJCT5fJx02nBP3evPtQAiWm4BVaILGRPJnOeMYKn6E/XApY7aNcMAePoc+2e3OajMisoKA5yRjDZA9OfwHFSb/LSVVkwTgZ5wc5HXHPegAfcm47P9W2OQBjHcDPTiiNQEk3HLsCMg4Hc8ev6daQS7+BnMQ/ej+8c56dh15HpUNzMMgsCmBxjAyfqTyOP1oAe0Vujh5gEQ54XgY46Lnrz/AJ7Mmnt0mAtVJt+OJFGc5IyAOnAA9utVDcGRWB5XGIxjOOh+bH4c1FGjSfdkOT2C46e+R/nFAGsGiuP3hA29wep9MDHPX8Pzq5bPb29pcGRHWaQfu8YYg8HsOuMcf7NY4SSFoxuGDkZ65IBwDz6D9aml3bEEjsz4GfLXkDOckg9c449qAIXZ0kjYMZI1+4CQMEg5OB6Enr6VfBlMckhddzDzI48Yww5x9cD8qznVw+0nOzGMnIII4xxxwelaEUb7G8zOAep4HPQA9iMj8qAK6TsELyAiRuCMHONxx06cZ/Oje0TjCqW5ILZY/MPT04+p61KkbSPwSo3qTuG7AGCCAeM9fyrQNtZxxiTDNLnJyemOnBOcYPTJ/HsAFlbBofNc7Q2SFAXJ9lzzge3rU0liY9skqGJHBCkgEyZGBuU4wc+1K1zujRbeBIjGuSQxfJA5Yg9Pm54zjPXrVKe+nkYG4lLLwEAI4PC4A7HJ/MUASTQxqANvD/KcY4AB9Oh4/X8qjSYOxtwjj5LMDuyTjjPJ4Lf1qxukMS+WSznI+YHg8cdOec/lVa7M9w7PN5cRAChFHD44yRj2oAfbiOdnQFVbszcDnA78Mck/lUOySJz1IQZDHAHB6cHgcfrVeIOrRuANpIVgM+/vweOK02VpMOuVA+XaScHAxzz0z/WgBVkO4bwC55zu78569/8AGrEjSQysIJfkKqHJXI2tjcPfv+XNUbV40uGadDJsJO1hwVB6Zz0xj/PWwsxk3sBwzHbxjGTkYH49PagBklqSEV2CGT5lA4yR05Pf+nSqH2h0k8pIcODyFUqSAeDwM4yD+Va19Ms0dqVUxSRjBKKcnbj5jg89P1rNmlVXThsuAN/UYyOTnsSSeeKAIhJMZN4H7znC4wvf1xz160z96pZpFMYZwCQOMcHIOeOae4eOMsrZc5ZGGSApyV5B57c9fSs5rmXeMwyOEwSSr7WI25Yf3h+fU+9AGtA4SSQ7twxnJJPOSOT2Oaw7zy7mZyvmqiD+62GYcHBI55x9cVuaVALucm7BtYZEcgIc4I4DbOeTtHbvwa2NN0uzu7swStthEbZc5BbaOCSx6kDjuc8UAeI30RS4kYMNuTlSFQ/MdyjJPJ2nv9eazAHI+XPDkY5OBnAzx0wDXpHiOysLe7kjFuGgUFA+7LO/Kg4HVAR17YrhVDhiu8qQSOYw3IzjtyKALVurh1BJIxjhcAlev4f4122lMI4WxypwoD4wHPGQT/tEVx9nGpILSIHViQowocZ4J9Mk/pXoekhXtWQohdW+VuCOSScEe2R+PtQBda2ntxDukiKTbXfaVygbpvKnK59/wq/DG0zyRxugVlJ5ZQeQpADHq2Tx34rPaVdsqlQXyB8z4II4wo3dOP1qxalNqqx2B3ILfxLg8bc9eBQBHc2MkMoaRxkrgBiAcjhgM9ec1VljQ+W7MYkQEkg5BIHOB3JP86tX03775SzeUcDeGw2OCT6NkfrWXdF5CQDwCQR1HXAxjPHSgDM/eQzmZE2jG6MtyXD85C/3sHke9MKszs7fIzs20qBudjz9zPBJOcdRnHanRRl5m852CIdy5LAfeyABjqMD8jV1pI4pFlhjGcKFyQ5Dd32j1OfpmgCokUih5GLbgCrIQQwC8YK44IIINVikhBjEjKjNvIJIGSSen5c1fDu0jtIwLS5YjJUFm5IAz7ikEQwob0HBPfHqfagCop2sRuYggqRzyOfyFTRxEsAqlkxjgfdAxjPHPerDpGNoUpxgOu4eYx6HaCeRwaXdGj4hEmMANuX5dw4xnPUHNAEJA2H5gV6jB4HUEcDpgmo4mYqw2DgYDEMQAvCn2OMdc1ZwhO3H3uoA9COD6cU2VBtBQFccc9CBkE5HbI/WgCrv2uzuRIAQAEIB4xjt159/y6TiaWZ4Vkl2qrMCxxkIAu3PryW/KqsUiu8iFCApKhiuCcEDv37jHWkkLeYIwGLdsDghRwfcYFAEtwyqcKAT0Y7eBjPJIPynIqsQzI+DuVyQSAMLgY5OeD/PtVh4QikgHe33g2FAyOcE9TkVWdnEWwq23djCcHGScnH+eaAJbO5eyk3xsQWXYyseoxtIGT34HPXFJPI00oIGCSCVHQc8/hk0xIkI+YOewI2nHYAknPr+dWIwpPYtwQw4yAen0z/OgCBnaNg4UgAjAbpwcZGBzwakWSQguzBi3OBk9eg5+vahwsjgDGCST0+Xp1H1q7JFbBlWP+EYLD7pPy5Ix2OPegCodzrnGQRkYwcDPv1NReWeSOwBxwcnHPGfb9avNHH2J/DJ6en+cZzTIlDOyjJAIHOM4H4dfz+lAESRoULOuwtgj1wSRn0HQ/nU6KVQpznIPH8XAHIz7fpVk+UgZFyXGQCSNoz9OvHtVdVZmQnCg5y3ucZz6Y4/KgB6LGmTIQM4wDnJzknnPJ7YqdSyqZAoBALr2JHOT9OO3vUc1sAhfzVkBIO3uueg6VYt3EXykeYpRQFbgDnkHqc8n86AK9xEXUHILOB0OADgZGe/U/lWc0e10VRnoOOST8pOcH/arefZO5IVESNRt643YGRgcg53fn1qkPKgLT/LI3KKgJOMk/dyfX+X4UAV5HbyxDgDbjp3HXJx7+/eqkj5YqSCTli2CF4IGOpx0FTMWLnGehzk9AR05+9VeONXm/eA+USd2ASeckHB6LuHP/6qAHghEzknIPY8cjgA9fX8aikJIJViDxlRkducetOkDrIY3jZACNqtg5U9CADx8oXOaR4zuCnjdjuOMgHB5645oAW2jDGTAzIArF358vOOEPUdu3r+FuKykuY5JjJkwkAfOATgAHIzyM4/Pn3ZaxPunCMF/d4kZio3cZGOeoGOvrU0SKSI4X2Eg7hkbSxxkEk4z1z+frQBzWqZWHgmNRkZz3JwBnvzXN288azuZEMhAG0AnAJUEc+mScn/AAzXSa46IPLkydpwACpBwQc8HGckA9wRg4rnYHtSxj2bZCBgdcjnHRuDyO9ACr+8YtgDJO4fd6Ejj8s1aixkbRubHU98HH58VWiQl/lJ2+hI3ZPHPzeue3ataC1KBcglnzweeMnuOgoAlS3jnVhdSSIEB8sQqgBbk/MzHlcE+v3aqwxbXCR7XO44bK/MAxwSM+gx7810lj4f1PUXSG0iklYlfl2sQFJwSSep3ZyM89q948K/A++u3tpLsJG0iqwi24IJORksxAyOecfeoA+f7axu7hdqK5QyLwEJJIGMbcdwMZ/2qvyaVeW+W8lwpJJwpIBx146cdj681+hfhf4J2FpIsU9qHQFWdnVSFyAcKxbBOey5PHSp/H3wis/7OkFrALaQEc+WgYhxkELnOSM9vfBzggH5xPZO5VnaQFXVuCMYCjI+Y9un4ZpksIbaSzYDBdzKS4PPQDk8enHSvszTfgRJf2bo1vI5D8MAu5CWxwCwzknrn0p/i34HWWhaF9unxHLbLuBOAzY5BbaflI5X+lAHxFcx7F49RgkEEnbyWUjIqu5aQAu2UXGBzwcYPGeScV0er28UNxIQuULkLuIOVHA3YJwQeOeeO/WsLYkjfuhjqCN6cdsgHGRyexx6+gBnZ807Buxyfm5IAPGM9uRTmgZGXaGIYADjqQAACMe9StEqSM4yWzjJGOmBjbgY6fjTnadiqx/MxHIUqrccjJcgevvQBWmhkt5AHUq52EL2KsoIGQfl7HPv9KhZnd8HOxRwTnAwADzn61cuZSypyxZRjc+WfqeCx7CoopV8tomUEv1PGQGLDBP1I/KgCqy+Y+9emeMAnOPTA9qtbXZRuV1GMAggfmCemP5VbVYooVc7QxJxlW5wSDjHQdeaa0o8r5QCFbBAIP3jgHIPP1oAp+TH5bByd2AAWKkHkehyBgD/AOvxUY2Qpu4JVWAAAPXJCqCMk8/hmku5FwoVGLHHJAGcjJH04H5VSVsYOGBY9cAjOTk8ev8AKgDXV2EcbEhWkyAApDZyMncRgdQfxqRlVoHkYneCfvYLED0H4cfUetUgsrqrh/u8DByMjng55IyPxNQSyEEAgMyPhjkcEHlSCeoAH160AXoAwCkKWAALH6feAP4/rXR20sTgeYhZf4TyCCTxx1H3hjrz0Ga5ezZlLgvgEDcMDcMjnP6/oa6qw2RRiUbHYgqVkH3RjgDP+QRQBbYu4CAqQSRhsjAXHbsRz2qRVETqqgNkkcEjnPPUdjRFMihg8YZiSwIXgAkkDJ6D+eaurJA8Y+TbKxwshPfPOcfdAGOuelAFNyy4AB3MV2lsgKcEkkjoOTVmYR+Wqx26I6ZeZ1IzKx7Hn0B59/ah7Z4ykrESbhlnPG0DpjPU5ZfyqCSSMOoZlwcbeQc4xk4zxwR/jQBIrFlLfdAwFBwOoPHX/PPpSLOcEdTjLFTx1B4I6jP+c1p3h09LaJIYg0joC0pB79gDnd7+vSsMFpC43fcXAO0KCo5TGBweT9MDNAGgEEkbh5T5bAFR0Jb3/DH5Vm3Fu8UitI2WZA6g8fuwAO/XkmrkKhQu99wxkA4G3k88kZ79qt36qywbTvBi2g7ejZxhj/CMZ6+1AGMqDG+QeXkZRQM5I5JPI7fyq1bCE5ZiWygII4AbJJxzn7oHT15pq/ZIw6S7/MCqIxjILA/e3A+9QxvGJ49oIQMQxyQpB3ZwD/Fg/QYoAsOS3KtyDwMEEfXPf6e1VZGlAb59xAwAwGO5HP1P61cmIVievQgKOMY6e7d/xqCL944Vwdp6Nt6Mcdx9R+VADLad0BHyng7gwAHAyMDPXP8AOrKl5spg45YckDGCCDjocZ/yKgYrGWV1/ixvOMhRnA45PT6VAryQy7skpk7eAB37dcEEfnQATgQnLP8AxAAA5xzjIIzznt7Vo2zW4jEswDIQANjfPxjgqRzwR0qhO6TDc6jqRhMZOenGeMZPfuKWNAwAXhQRwOOvUHPUYoAmlZC7eWu1M5AOD+PPTj+VKoXIJKDOMDkZHX+79f8ACpJAijkcgY4wQR2Bx3z/ADqvGRwxGRyF3HABHJPA56j86ALb7VGQVViAMZ5wCe5Pqf61EshBDSnBIwo6nknnHbqfypHAYBsgDnODkZ6nPvzUmPMAUqCoUEsMDjkAe5zQA6LYSfmLbj82T9zGDlTn5m5Hp061ZuGikWMKpLxKY9/ALL1+bHU/MeDxzx3qC1gBOAANx4OTjGB94+uc0soCl1Ud9ueACe+D6dqAIMlQoaTOB3J4GT0x/nNFSJEHGWHPTqOOAcHKnnmigDk5baRY2lLZDneQPl75ByO2Cc//AFqhw8KIVclnAKnqwzyRz0P9DWtc4OzYpEfTBLYHB9G9/wBaoeUQyuSSAT05wx+7x/d2gj8qAJoJJFdHQkMoBbOCGIAPIYdcmmyYkMkjfKxO8kcbjkZwucYx6f8A67cBgEUihcuWUsxBHyHA28nqCD+ftTZ7fzmKxoSEjDFVBbIAwTgHI52n2NAGe7Oq4znIIB6j65X6Y/Ht0rMmuPswLMWC5HzAFuTjJIA9O3861oUMoYEkJDy4ZGRkHfOR1APfnmknto0LKsiyxup3q6oQM9Fwc5/rjJxxkApWt7BLI2R56psV3T5Y2LqCQpXow2j8SfellKiX90ZRE7DiTKOCF4C4A4zjmliit4MBVKqD0jzyTx2PPXqemKstBGXV0uDIXwRER80eMfyBIoAb5SSK8jytEwxtQDOcKe57ZOP1qqqZHIXKNkFhtz2OCBkE57euK13hkjCgqoBKkgoHGACTlgvAx79+hqAouN8jR4JAwvH8XQA5Gc+xoAhljiaNWjR1c7dxxlCe5LMeD14/rStCEYK0wKbOF4O1uv5c960jdwi0a3WNQvBVssSCAcDrz1IPpu7VjOqjEpJZWODy3UEAdT8pOOg4yfWgCURKqtkhl455y3cDPbintKowqjCqMgdTnjJyevFU0YuXYAjaQoXPfsQcjP8AiDVhI1wfPJOQQNgy2SODgjHUCgB63bIQItm1CTsIXGT97Lbc5OemfypJ7S6dPtBXbG+47gBtBPQBvwqoq7clFbbwMsCCQMcdPY9u9aKXTbFVySir8qn7qH0Ax7fqaAM37MQAFHJGD3wuck5PQ8frViK3JUMCcKcNnAK8YxjPXp+VSxysZQwHcj6jqTgD2pJHkWQomFJOTwOgxwRj/wDVigCK4hxkkgBshR0xhgefm9D+lVvs7rIrEqewABOQSBg4OM/rxVt5Y2ZFZiWHAUgfxZGD69R+dMRtrmPGADyc5xzycntgfrQBciI8sx7QQxDH2H4k8EAds8daeIUY7tgGBgL82OScYxnv/KmGQqMKAR0P1BOSD9anikj2neCZACAAeme5wRxzQBQdWG5sLGB9cEjA4x1OSKkiO5t7btuCQxJIJ7YGDj0/OkuI2diQQxyoQNjG0nBzkc9SefQVbjSLYQ7kbRnaD067RwRnp3z16UANY5BYfUDJx6dB160wQtM27GSpA3EAqo9Mn3x+WfWnRTRszR7RtY4BZRkZwMjPHU/malHmAmOLdwDuAO0dmznoM4GPpQBO0aWu3B3FlOQOVU4Pv/nIqqLuNxhkXJznPTjJ/PihpC8YVWJAB3Z6g4x1YZPQHj/Go1ijwm/oTlmzz6sR6HHFACGR2DOgA2nOACCRkA9z2z+PaobqVTGjQgEtkytt6tkYAx75/CrsqRqGWFiVIGwHO5uQDuAx0ANZky7cAAjrjHQZzke/H8qAH20mMkn7+M8jAIx1BPB4Fby+VMFQkKD1xuzgc4xj1H865i0Ri7AtgHJPI4xk4Oe2QR+FdDFDHGn3/nzjB46kfLjPp3/CgCtMRJL5EO5mLbQQOW5OeewwD/Ovfvhl4EebZe3lu7gurorgMMckjAHPfp2ryjwhoR1fW7S2VwPtEioFJwEYyfeJBz0Dd+M4+v6feBvhRc2+iWrFVPlSIJGXGzbtJAzwSM5z17mgDgLjR9Su7SO2srRYoViWPhF5xgZOOoyM+1eI/E7w7NpkMETsxl8pWdUbaSWdQowOvJ/Ttiv0dsPC9taWflttLqjnG0Z2hflBPYZ5/EV8dfGvRHuNajkSPIQYOw7d3zAAgcZGcEdcYPHNAHxNqGk3EkbfI8ZUHLsC2eevPvz14P41zg0+aJwRGX2pkgAAdMHIPfaf88V9Q6nolrcJaIk67ztjnDLgRdAWPHJxkdOM81yOoeD7ZJJY0kDFcozKuVKAHBT1O40AeGu8nlAJlcN820DPGPl4/H8qgadJIWVgxdF+UP8AMd3fPTbwSfxxXoeoeGZrGMrFkhj+8woDFc9m6/eI4x681xdxpbQysUiZmLYcMvHPbrwcE/ifWgDLjnmhUxZZVkI4GRjlepDYxkHP1rodLuniJHKnGIz05J7HI7E/h3o/slnRC643DqQMDg8YJHQn9OlTiyYAKUPy4XAHJyDtx+OOnrQB718MtZNvqlq0srYDFtqSckjIAAHXGQeeueOcV+k3he7e80+1FyNhKxyxuXVywKjh+68ZwDjrX5XeBbK6N3aL9nLs0ygMF+bAzwxI6fpxX6XfDvw/eQ6Va6lcvNPamMK20nMbAEhM/wASD5cYHbvQB7CunhLq3mSGG7jePfdW/wArdAc5HbAOeeD3NaZnsJZmjVI0UDDW+RGqBQOAQeQPQYA9Ki0RIbgXCySJCREXcsyliisNuNxwTnHbvXFSlft+ospn8u13+XIRtiaQA4KjOFj7jn09DQBr+KrmytNMdW2BnjZUEFxhoecBgT904wf/ANeT8ieL/FlhkwXGLpUDxK0jn7Q0h4DyNuPmY5654NdP431nUZXubMtJKJImXeGLbV6jaD3z+WPevCjodzfxs1yzOVkdQdrZDcgDd2JyeD9MGgDkbpzfwXFnDZhCzM8VwCpK7ieXAHOBxjkHPXIryvVPDl3aO8s8wySRhlKgFuv0785I7ZwRXq2qXqeHYS0EEnnEj5vJGPLGAcnb948A8+npivM/E3iDUNRg3PHtjfjayMN54IJOeG5/WgDk7VI0uQrsjs0uVOQcYYA+4Ge3Fe2eC9NhlmWX7IZwNy5MjRKRwNrFOQOvp1/PwPTrW8u7uBQTGQTGdgIPLA5OCAzfXNfUXwz0i7iuIkl+0zyFk2oVEaAkghmxjjuSATz9aAPSdL8B22q6hHdW1sNPgt1GIYmOWk6lshQXG725z1rt/GcC6F4RulQsPJtypJ3EBmQjPTqePyNdxoXh3V31OJIkigS48sIWKiIDkj7o+U8jJH5+vYfEXwE8vhd7fUI4/Ouo3Z3tyeP3ZxlQOQR1+nQ0AfjlrV6lxqF2jL5jtIxBDEYLOSMgYwduc5/pXNlJHZwvG1iSoAJXGQcEDg8dc+tdv4+8Jah4c8QXJaGUW4lk2sy4JXccFWI4wCCPp27clG9uI5CLloZZHVTGqnCqeDgDpgA/iaAKzOI1Xc53DBySQxOeMnr7c0GZG2BTzuHqCScfnxn8/anXtvbJGvlSSSu3zEvnBHJyARyePyqiI5JChiUDGAAQOSCRkgdSTmgDU2gxlIgASMksAxYY5G5u/TBHf61Xd8kRlQpx83HbI5z3p8nnqyK7kPGqqQqdSwAXGBkc4/yaqNG4cPl3JYZQEsSOPlHHX29/xoA07GO2mikeaTbKucc8BQOcg/e4JOO+arOoYEDlQ2NwO3OAc9eo5HHXmnW8KxTN5m4RhSwwW++ueHx+Bx39zT5Y48syg4Y5HLYyDg9+tADWKIqgdQeqjnk8c885NVGlJJXauGJ2hlG45OBjnrnv/wDWowwfjJAOcZ5ypyMc9cimrNmVZSAdrLkP8wUjBz7dO1ADWikV1jeJtrAELyAcnhcntnHNWBhTsKFADjAXcMAnqRwOc85p0lx5gikYbiAxzk8bc88jhePSgSFnUqB6gZwpJHAJ6Yz6Y60AMYlCCMHJ4yeADx1xwOP1otrkW8pc7Xcncqv8wU7hjtxxmnyQTH955Yx95RkkHbz0HU5ql9nadi2GJzkhQck9sHPTpQAk7ySzM+5Rg+bnPO1RxjB6cVXeUkH5iWIOHzypA6gnpz/I1pLbFnzGmPLX59w/hAyd2TxnA/OovsYm8xNpQhWO4KW4AJxn+71JoAzEWMTKZZBJEBmQ9ehBI6dcfzrPu7mF5iIVKRKNqZHUnv04OT+laLQrbhEU5PzqeAQc9j6jrXP3QZmBxgSMy5A2gFR1/LPT+764oAnkw4AcYXPJ5yM8ZH4E1HHCu/EL5cHGWOCvP3grA5IOO3emoyLEVzvZlwCCOCRtHy4OMM2fxqvukBAXAYEAscZzwc57nP8AhQBanj2I29gZC3OMHcu49cHrn/PFVUi5BHBJHByeMjPP8vrVhmXCAjcAVZj83315GSexO78Kakm3bk4HmEkgZxyvJPY9Afp6UALNcS3DgOoUqFRcBQCoz83ygcYA60rMscewkqxGVYZ6rzgHHT7v+c1DPjzJFLZDbXDAgYB+9gA4HUfnVTLKwZkJ3cRl26jqOM880ATCRUcKZFZ3G7a/B46gY43cn6kcU4YIJQqrEHIxz0ORgn1HpTBCpZZpEZnyGBHAHIxz6+3rUsjGPII+/ubnAycHj260ARLExZZAOMqScDpx9e2fTr1qWU7cqMEjkn8vyOM0PKxhBJGRjCgAYPYE565x09Kquzso3eo5GBknHOe9ADRyxznBOOOf9rgf8CqF+A7KxI3D5PTn09fm608KrOFDkDcARznBbH5VedbdISiwssm7DSc8jA68+v60AUD8nTv2PPQjB4rpPDqPPexBcZ89Qozj5t4wOffb9c1zscEcgkdn2vE2FTP3gTkcZziu08IApe2zFD/rlyxB6KyluQODg8fjQB/TL/wS50W/ttJe5njIhkjiyeQVGFxgdx1/L8v6DfDNtbywRxR4IZFIPfkEg8ngdRkHvX4Xf8EztfguvDtvYxx7doiLNzjpgkf8B5z05r96PDVpLHapJbqJdo8w4DHIOSFz6ZGKAPQbG1lsLUxtHG/nkE+UAdvTBySTjp6d6lu7eNrfa6xS8H75OT22g+vTvg/pVnTBczWbNNBsYA/uyckcHAy3PUCr01i7wH5OQCSQc56dAffp9KAPBvF+mu43QpwhJMWcDGDn17evp6YNcVpuntI+Sn2fYAN/r6E9x1b8B1r3nVbTbHteMY3YJlJJ/eA/ewMH5QRxg+oxiuWvNJitrRWhT/SGkYx+WCQQe+B93j8Me9AHCtYzxTYjcyO5z+8I69Tg+uP5V2+l2t1PJBE0gijXy8ySjMBGMnbnBzwfzrPjVYzFFJHtlU+Z6nk8nHr1/wA8V0V/ZPbWMcq/uvtEfA5Azxt6DjgD+lAHwp+1LPaR6Tq6nypFTzv3pxjB6cZ+8O3avww1W4hm1u42E4juZc/eyQCRjAB6gHnOOK/Zv9qqCW30TU/MkI3RSkkHPU449Dn8RivxvsLB/tsvmmFjFcyyKQP3xBJBzkcr0znt+dAHH+J9OhhtbieSTy/3fmHzSemDnJyT3Pt0r8x/ilLE2t3LxEJCZiMZPAwAMZHTGa/VP4jxWq6c0kjwqTbEzeVwDFjAPBwOOg5/Ovyh+IIgn168VXEimabOPQElee459fxoA8yaNH+76jg89cDuPagv124C+nYjqc+3+FSuyLjZ+OOBx/I1BIwHBQfXPsCOQPr+VAF2GWM/K0f7vBAGMc8Z/HvTvNhmnK46E+acj0xge9ZsYkYlV5A5PUjgE9v88VNEhLxt0z1Pp74J9Cfz9qANaUIARDmJY8DzQTk88YAHTpmq0hkeYTTEu0kWA/OQMkD12kAH86uRY8x1cfu+wxnLY5ycc1PIpWAjy+RnvjqMnHy+xoAzFR48jq2M5GOc5xnHanSPMEwCPLfryMgDoOvuPzq4i5TMfBBAlxk7cZxkEetMeRQfmi8vr5fTg8DueuOv0oArAKjADCOCDkYx6k/p+lSPbiYYcHAI7kYP1I6dPyqWKNdx2jL+2cEYzxk88Z/EGplVU+/ICc9MkfTvx9fagDGa2k8vHIcHGScjHYcdDV63snaIzeWc9xkkYPPykDrj+dXW2iTCZ4x2zyeeQOB0qncTSRMIt8q5QnrtbBzjk+3+Qc0AWzaNLaGXZ+7jlALjGW4YgYyDnA7euarJAzgMMF8j+LPB4wTnsB2xSpdOlvjzCA/JTIxyBnj8R/31+FVDcSo0Rjk8sgjoOoBzx36kfjQBa8lAUDAeYCRuz0OSOnpxUjNmWSNx8hwccHg4JI9OKzjPKCQ+Wz1IJbBPBzyff86njXzX+aQ884OTkZzgAd8UAXoDGqsSPu5wM4OBjofXFTxlZ3xICi5IBHPboeOnP6e1Vtig7WyVzghhjnjB9qcqlud/H1HQ9MKf8mgCWRnEmxAAN52uP4h12uB/CcKD6YqGaNf49hABBbq0ZPGVJOBwD+Q71IFYNtBGCMk56DnrxwcCq9wyKZFODgFsZBz37d8Hj60ASmWCOJPJDTc4ODtwTjHU5Jweh5qmUmkkeRsxrjhW6cE8c9RyPX86dCSAf7yAsqAgggc9fxB/E003pZCpQFieD2HOCc5wOhoAvQx2zbVSTex+dwfY443dsAfnipXt2BVkdQDIFwGBOGOSflJxxmsiMLksrlHB5Ge+MkZA6D+vtVxhcGMsn3sA5554JJ6csTjp3NAFqS2UO8YXcEX5pOWJBHIGB1z0pn2ZlWMpuVSx2M2VGST056881QWSVHzPJ5m4Y2rkFSeACR/n2rQtVuZ5FhDFIUy0YYggnksQcjjr6dOvWgBrhlcCQEqfY4XA5P05FQSRIy525AHB5xgHg5Ht/Ori3xhklA8tjGSgZ/n3HcQTg54zu9enNUppyRuUqAzEnGMAnrtz2yfpzQAKrbOcbBgAf7PQZ/T/AD1sxiGWNE4jUnDSEFiBkKSARxjr6c1ki68wlD8gJwSMAnJwASOjcnj1FTuUicLh2ACEjJXIbBY4I6AHkj1zQBrPtt1MEIWSQcK64AkjOMZOODgDPpuPcCqMk8kIOxGV2OwlWIyB3BHuF/A1atp0tldhDuiIxGz43JgHaA2ORwBkfhxzWOx864JnYxqWb5QT0Y5z164wMdu3agDnNcMsnmPySCc8ZIG4DnH+yD1rjpZARGIgVYEMwPLHBPAIH6eleiawxisrqOFkzIQpnwGygJULyOCBxmvOlh2xsHUtJ0UiQkjjOcc8k59fwoAlSdDMOQmMHBIBA4HX0x/I12ekPdXayLvBijwRtGzKnIB3Dr9a4KNApUuOQBncO+OcZ5OD/Ous0GRrSV8M5EmSqFSQqtz3HAxjFAHW4UJuX7gwHJOSTyOMcnn+Yq5b3kMRwke/MaoTLkKvy4LKT/FwCO/NUlkc7x5YaNkAHDHaexz25A/OmxIIwWOC4ByCeCR12+o/xoAuSOZBgFDEMqzOcMRkA8sc55P51CxgSIqQ7M2ShAJYZI6ccr0/OmCXeVjcAAgEbSerYOMAc96uBooo03BS3znnJwCMqCW6cH9KAMNUDMeOAxIZh97B7H0x29SeafsXDhWGBkMCcPnkHav4D86RpBlmQDGTnuE5BwePlP19arEtyUIUA/OxO3kjuemKAL8SwiNX+zu+QMPz15ODxwaPOLl12qiKpKnIPTohJH3uOnb8qjhZ9sIBztYkjr0yOf8Avoj8frVa6clxj7oxkEFQRg9yOQfWgCtvKuXY5+YkLwCMnIB9OMfyqR5JSPPAUJnuPmOTgsfz/SoZNpKYAQADIIODjrg45Gc1KqFzuQEK/wC7CEYyRgBhn7y9SMeuaAGpK75I3Dk8nvk9QT2zUyyll2kMSBwQPvAkEYwOf6Z5q9NYyWcMTqQyFEEnTCHA4Y9iGwPwqrG6KzEqGJViCCCBnHPXgYFAEQh3hVwVO4MGxwACcBh+WavTJbRRq0LMkoCqW2hipJDN78ke3XOait1aSQbMgOQfmyAFJGTwD17e+K0Z7duiBcNu3dyxB58v1GPSgDGLysWbIdFONzYOecEtnpzjvnmprYQlt0ilgeTgkADpheTxj1pskQAbYwCcgrkDD5ySf0qBP3YI8wHjCktjPfOM+xoAvSKAzukeIQecrkjb2DY57+/pWXNIu/dDkL0wc5xkZyAavG6uWhWBdnlADef4sgY49ST7/jjOaSxjOBkkjJyCMDPGOOv6/SgCWCNZXYK2flJwByCQM/X+npSmORTsbIxnHQA/mfpT4EXeUYqiKCwkLAYweFBP3jkn354qZJNxO7lACFJyOh4A4x0oAiRMrt64HznsBxk57d/zoSMiTg7FBABySW+nPPNTo0alt3Csdpx0Ud93txULESFiPkiH3RkZ2gYCgN94+/40ASvJtJVduPuluvfHJB9qZ5mCA2OT1GT1IA6e5H51DckpArW8Z3Kf3uZMbgckPg9OP5VJFDlQZCAxAKKTkjjqADz37f0oAk3R5KuxwRwM8EkcYGD2/nUMjlh8gIXJzng9eM56cfypWt3h+dwQHywJxgdicjgDj9akjheXChWIIO3Gfmxz369TQBTDybcbyAc5xghuexIqNpAFKAOWBHKgdxnP5VelgZWX5cAZyAPu5xwfXnGfrUcsDrk5CdwpHIBPBOfbHHrQBAjBhtKndgAYzkEcZbHbPWkwxUglgwcDJAA2gEgjn0/HmrPlSoiFioB5BIOW5wTj8P0qrKd7Da+5lPzD+HqeMZ+lAEuPnBdw5wQM8btoAGMH2/lmmt8+cI29CBkEAcgZ6N6E+5FRqWLxkFVCdSDnHJ9+vrSsGlnXdII1IySDgEgbRu9Dlf1oAljkjidt8Zl4IMeSoJx/F68n8lxVZD5bCZfuMzMFUgBFGRggtknAyeD1xg0skbsXKn5UBbPOCo+XGe3P8qRFAjKsSMjg8uM56Z/hoA4vUme4mlALFA7EZ64GRnGeh5/SqlnatM+F+YqQM5AyOMkZPOCTWxdQMjvJtBKNgAY+fdj5sk9MYrrvCPhuO+lWVlZnZgEA6Bi3A6jvnPbmgDP0rQ57qSMRQbixIYuoBHIB6nggjPT+de8eE/het7JbvePtAyWypABL8EFccbc54PPftWr4e8ITJJI0kax+RhjkLwvUcr1OMGva9CgZY4CNoiiIRdq7S2WYgZOOmf8A9VAG34c8BaPoixSRxpK/DBtoI4+XH3SRkDn1z9K9p0jSI3CqsQZ2w6sqcopySOBgngcDP3a57RorQQodrtIMkh+Y2IfJAJHTa35g/WvXPDlzYxR+cXhhcHMcBB3LKvyrJwD8mAevp0NAHcaLpTQ2CQvCsxUKxkeLCxkndlTjr1yMkDODik17w+NbaOP5OVijOdgDkY6c8YUDk9McV1ml3k82kyuHj8mNm5O0fOxZ8cDkZOcnAwccHgMtVlu4Z2i8kTRyLhRlgNuF+XqDhR/9egDjLTwdFoVwrNKJQpL+WrBoiGUsCCDnHIzjHIxnpXzL+0k98fD15JbgxRsxQRxqQAqqq9M4HIyTn9a+zY0uIlcXCuzpuDfKQF3NkEbuDw3Y47V598QPBdt4k8MXkctsdzh2UtsKsqllOxScgcY+oBoA/DTUkbiMsWMrnc+CSp3cggdR/jRb6VIEWbCKiYPmEhmYkblGM5JyR0HbmvV/iH4Pm8OarcQy2zeQkjMuQpQrkPjhuTz2547cV5i13ldqjbCNzbARknGASB9Qef6UAZdykWWD7Wk/vrlVIAONwOMcYzkdSaxmkAY7V2spwCenJI/kK1poPMRnyULMTtJGRuOewOR0/wA9YZdPSK3V9zEswymG6442ORzx1Gf8aAM91Yc7TISFJ24I6Dp+J/SqbJIJFKIxaVgEXBH3Tg5LcdQK6FVkto0IjwrKSgcYOQBvyMZX592OMYxzzVNb2bc8oWIYwqhgW2ucAmMr1OSfSgDGlklV9kiMT0KN8p/h5z25HvmrqpGYcKCjMwO0kHGO+QCByF79qLqJl/ePvLyHJMmARnk9OMAnjk/XNVVZQhQHJzt6Enc244wPrQA+4geLdI5DqEVlxtxggcLzz/n8IWnjDIyw5bnO4AoQDzwCOcfXr0Haw7nCRSEkcbhyT6qOOvGPzqOSNEaPI4yQMLwMgE5GPc5+lAFmBlcufLVGBDIhOUbBGR+Bzx71DJamd2LYVw24uAAMHkADj5gDxyOmaRmICkADYQwI4LknkMD2xn/JNWmkjMQ8tueWdsNwWOcdOe+D9KAKsS4YwhwTwN2CrA5OSOeevt/j0MSJhY4ZGYAfNvGCccnbnGeoH4k/TEV2ZMKqAAnLH7/XIycc8EGtrTUiljkMsm0AFYxjkPnPXByP8O1AGiEL58vccHBIB5+gHuaELL0JbJ9MY+uTzSwSNEGQq5JXaoUgDAAA59hn8/xL0jyxwNuecEgZJycE9uR+tAFpGMsZErlFXoWOFAPJwByeM/0qqcMhRvLZlYlXAwNpOcgj2A9/1rVktLeaAJnEyMWJDcbTtwODjOf5c9RVIxF/kPlqcAKcYZh1JJx15/WgCoyyBAHJIXDowHQdBwfQj/ChpQ2wYAH8TfNkZz1AHPQc9s8VdktBGgCSFlIwQxOCwGTtPfpj8KorEsYYd2I49gOpyemD/KgCXCsdvONowcZGCCeQenJ/X1q4sjGDYrKAp5QjkEgHcDj5vu9B61T+SIKWJ+ZTgYzzxx7AE/pU0Tgq/wApYFiOnIwAMZ+hFADfs6yjAU78FgCc5wMZz6E8/jVRV8kpuB+Z2Xy8HAYAcknox6VoiVWSMJmOVWwhK/f5xhsg44J7ds1LhLmCeSMf6RCclWUEMmBtKg5Bbluen5mgCAJ5q7wDgljhh8o9OSetNY4HyooYLjaoJy2chuB6Y/8A1VW84xiMnJB25QNja3PysuOOB096lu7pJTEYEEBQIsmCTu5IJ5b3H5UAVbguYwSRktyM4yeSeg455/CpojHJGDK4DRruVCAc4BwSc92AqGeQONoUqN4UehYKuTjtxj86jijUsCw+bG3rg4ycfhz+tAA+8sXCHDDcQO5559jjFXbROQDuJbLD1Axxj16f1qQqnlgYBbZjp0PXA/A0qyMqNwVIQKHGM5BORwehB/HpQBGEY7iDlC+RxjJ4GDnvwPzqcWw2GQscE/cGOyrkgbeR/hUcTMxwq5QHHAJOeDub0yc/lVwK5xu+RduFJJAI5wc+uc/yoApSsyIB5fLHCEEZJJ5HXngf5xTlRjgH5WI/1fORjB+bI6/NUs+IypWQS/xb+MRnplR6/QfQ5qJQ7zpLwwXKkjqVJB3NgDnJx36daAL5kjFvHhSJFPITocE9z34qmNu5nkJBz8gwcHkdRjg1ZdURAGDA/wB8H5RnORnsMnNRloJUCkkD5sPg4GADj5iPf169qAJo5yF4hGOo9xgcnA60UxVKDarBgvGTnP04JooA5g3bGBUEYUEKS5UMWxk4zj5Tz+nemwySCXciiUSAoUKggdPnAPAIxx/vGq8UTNExMuUjGSRjHtjqO3seTUPnSRt8qkc8NyMgZzQBa3OkkkZAUk7jjGODgAHv94U9LtoZFlQsHXBymRkDghhnBTBPUHnFUgTJKXDFlPHIznkZyc8cZ/Ko3ZSWEashBAHzHOc8Ag/wn+lAG+bmKbz1Q+W04BfeoKsSvQDnZzjpgcVjODPcNGQY9gwWXhXCfKORwT09+KkjQ+XiVtzEDoe/UFQSOetNSNl5DN8pGMkkZ6d+nQUAUH+86FX+QnbtPJOOCQeuCeh47c1rWlxYhUieBllcAs5+Xa2QMkkkAY3fmewxUcsTj94gA3gh8hcn6cd8VWiif5uW5zjb2ORz8p9CeO1AHa30ujppkcVqzST4UzNvDln5BwCgIXkHAOOmQa5KTypFZYEaFUALMeef4nBPbOfUD3oWNnQB5GUpksN3JILcYY8cf0pZWDhEwUWMbdxY5OQcZyeQRmgCo4AGApKMjEMSSHwCwY/l2pFQbFZmwOML2yACC24frUzRsI2XcNg+6VAbAbqAT261mPvVsDJAPUYAGSMZBHNAGhGEDcgElhkcKAFxyMH6806V1BJAOc4BDHAUnoRnpgVSVnb5gGBBwMdckemPenMJJG3twcAMpAALHoQwoAvqyMnAHPbnB/A9DjP5UTW4Chg4AYHAAXhsDC/XBOaZaRZBLkgMp+XkZ9j+OMEd/pUwWMBVHBjPBzn5SMEc9f6UAXBpxs7UT3DJnOFAOeDgc7cZOSfyqk8kLxS70I4OzAOc8c8N0znHXGOald2uE2SfcAOMuy4POGx0PTv+FQSCFI0QSBnVSMAjp0HOcn+L8vUUAZcgDKu1ZAVwcEYBHBBPy9vXj8qfbDzWZdxJcDLkjIxzj5QOmR27e1SsxVDHlssc5JOBhs7ck9BxVZmYuDGChABwDyR0JP4Z/KgDTCMUERYgLks3qAcjPp1/WhF2hTjcMZB7/wAJ+bHf/CoIbgsrBU3tlUYv2ycYHp0B/CtKCKbe6FQNxPzYBXkkkc5x/TGKAM+SRmPTJHQE4OAQQQCOnP61cjt5AglZlbzFIO7btwRhQwz1Bz+dK1nK7OAvm+WVBkjKlQNwGHOODz25yQKlhjQERyPgNwC+SEBIHXueAOfWgBsdtkEsUB3AhlBycHIOfUHn8aESdXZolL54LgHoAf1yM/gatXdwIdtrGySJHg7l25O7g4IAyCSfz4ptlqv2VJYniBLYODk8kjcMkdMd6AMySMEgqSCDl8jG0nsPQcAdvvdaQOSAMbQuMHuSeQeRz+tTTMpYyEhdzjgjjJcZ6dtufzpEKSfM6yAbyMoOP15x9PWgBC6KXLSMZCBweBk/LgYHHGTj2/GmiJ7oBFAWRckluAwVGY5J6fKD+dQTENc4UMqjk7uhXqSOPQcY7++avTtCqrLCzPGRgEZDSOOoPHC5B/yaAKCBQzKjBSCcgnJJ+8O/T+pxT1naMkMoPJ+Y565JHHr9fyqJUKlpBEzZZSScZ5YDs3IwR26VNjz0ZHVMZbLoMbQqlhuPcZH54JyKAPRPhteC38SWEksiAebERnlQC2eAO2TzjFftf8N7lLrw2kfmC4heOOWO3RRuLbBu2/L6An6c1+CGm30lhqFtKhw6MuGzt6EEZP1r9ff2b/H1pqvhy1V7sfbrcrH5bMBuUxmNx83T5Dx7UAe9a48kEMphDQKIyrn5i+3jAOB26V8XfFO+kFwjW5ae4VmVSgJ5J+Utkjoeevavu7V7+xW2lufJS4DKUNurA5fbkbfqxX8CT0NfLt34Lk8RazLObVbe3SV5pkzuCr8wCKR15A/r0oA+VdF0jVPFOpyrvVfLEckyoNu3ZlWUgHkk7R365rvrjwrc2lxHbXNpLGpUGElQ3m8EHYfQDk+lehf8I3p/hPUY2jee1nneTmJ1kUh23BnIHycD/wDUTXvvgTQI/HKac2r2yILV5o4buFQZLlVyiGTnJ4Pp3PpQB8cXPglppcSRHAUlmKcjJz8wA9xjIPIBx6+a+I/ArWIefylWNiSd3ynG75SFI9SPTg1+mnij4fWWhZNuImkaMGQuo5VgwyAeQ3IP418j/FrRhb2nnwTCQAMWiBOwlQc7gvfnP4UAfI/9jqY9xYtzjb34PGAR3/rxjoBdHlDJJGN5RghUkH5R1ByM5O0fn36Uq6ykckkcvySAt045yBnkdu34YrW0vVovNDSmNiz5ZW6uccMewPPoRQB7h8PPDS3NqtxE8SXrEFYygbaOAFx7jPvk9+/354FtNa/sGDS7yKNLaGBmhjQgOu5QxZ+5QgHOc9eO9fEXwy1SwivEkTbGQyjAIyeSMYIPGK+4NF12FLOHy7kxSvHtLhiNile5B6cdPXBoAgvbd4rqJoZZIOqSiLIIHJJwPfGenXviqmo2ryQgW93KH2nzFK4DDGST+XcdRnkVfu7lSBcLIsgZfndSueGBJPPfn86pWkwu5gQjoHBxKj4+QHB6eoAHQ53UAeW6v4T1R5odRcRxWSqVlZ1DvKWwBlSeMZ6cHn8KzP8AhG7aO3nhhBXcodpGz87ZPCgjK9wc5/CvbNYhaa3WOGKQhs5w/BAJAGPr6elef3MF5EyMu0OJR5qNHtOzOBzjk4x9aAPn7xR4fguEKSqhYyFJMxgDbggE4ORx356Dp38F8V6XbTRva28UaLaPtSSNSpkz0ZmwMnBHXJ98V92axo2lXYmgeRRc+UZFkVtpL4yELDtkj6eleOa94RsI458ruY7c7SpZixwxPqTn244oA+QdE05rW/TzEGwspyWkwSp6kEYPHpn6V9i+DrGS6gtLiG1Z3BRGKby20Y5A24I+9+Vczo/w/g1O/URWrlMKoUIQD0XK56c8nOe9fdXww+HthoNnFJcoiyxRLIElZMEkEqNpXBH58Zz15AI/BunRXcUCy27tMp6SBQUIGV2hvuYx29a9ifQDqVhLb3scszqEjUgfJFGin5i2CCc/jxxUc+hRWk8d3pyxgswIRcEZAztXA646evvXQJ4mm06E28vlShgzyAqse5ZBjy/M/hYA9ueOtAH59fHX4NR3lpcTW8Jkm3SyY2IcAhjxgcH/AAr8xPEHhmfQ9QmgnWVAkjqwcsuQCegPua/oN8Qpoet2d6v7t5Af9UQmSHyGdHPVsk4Ocjjmvyu/aG8Awpcz39jDgJJIzLGFPyj1ZSevvQB8WXLfaZFEkQWNUwpQ8hgpAY889P1qvGhiy0ZCqCWG7PGOp+oP8qkMTrPLEqsroxUq2Qe/yjueh/Oo9x3lCuCDzhfvcgEAnr1oAubXnBcp++PykNwHxwAD/DkAfjVUo8OwZCSgMwO0Od2CwG4jPU1rKrTW+/O3yELnJCkBck4x1rPFztJZg0mAcZwWAAPCliSM4HegByCR2XcFdnBDcgfeOOBgc81LcQL5QOWWQL9wH5e2CADzVSNjK5kwVZckF85GOnH4CrbXO5iJlAYqUXg8gqAGGPqPpigDMKbQQeScntk+2fr+tMEGfuRlg2d2TgY4zkY5GDzWg/lhicDCqTyBnjnjFNgvREyAr8hSXrj5ht5xx8xx05oArtalU44GGG1gATxzgY78+9G0RoHAHGM5zzyOBkcHpj61WnuZpW+XcE3EYYnKqM5I54+XNQieRgFy21ccc9c5+bnrkfpQBpLdq6k4bcAQQQDhecKCSPXvxVZJmWV3B8sgMyY4yQMqDxjlv51WtZgDK7Kzn5lGCcbsYA57dPzp3zSsWeNVwCQOvQEgAflQAovZVDBc4c4LZJO7OApIPIyDTYro75EMxClXAUcbm2fc3g5AJxnnHXNS/ZyyFfXLgAYGeevp61RKsm75P4TkEDk9uc+tAGdO0jEhiVIL7QpJyoz1OOSAOvtWdcADy8AsFCuwGABj730JTP5961Tkb2boA3ygnockhQR8vHGBxVGWSJWHy9e5Az6c4Xp04oAhWOVCreVtLLuVWUY2gHPB4zx19h+FeJWmncygLwcfLkfdI6EdN4HT9asG9csUaR2425IJAUjoPTg9KiMrqxHVB14HH5CgCs4ZThXGBwVwPTPUjmpooUbhGBTq/OSGzg4xxgHFSR+VKTnG7Bx17DJz054/SrkUcYAiSL52I3ncQWBI4HtyfbmgCgLcxyqzpvQuudox8pYDg564P4Z61bumimkRnXAwFjUADaVOckdxk/57JOxiby5jg5GFHOT268flyM5rLeU73Z5FZFY8g5HqeOgyM4+tAFtVmRHZ2DHd8mOPl7EZ6df071YS3t5mheSQBF3lw/zlsYOFYdCSD6D3qm7BokZSTgqQATzzjp35NTQRxCaDzf8AVknzBnAwwycqD069PSgBl4bWWQLajYGUgDOPujjr6ke/WqDxyMUKEuUzk8nPGBwBz3/Kr9zbwLPvhXKDoUVkIIOecngcfhg+1SlnjDvBhRJFtcAbsEDGc9smgDC2MGJGd5PbgjGM8Edc4/KtNYYjbLJJM3mk52f3SccnJ446mqwcROxY4c7sjJz9Mjpz/LtUZmyGBBGQQVGcnA9utADVKrvAdG2nnocYIBB67fy4rtPDJkkvIkJwC6Acn+JwvOPc/pXGQTeW6yxwxuQChMh52t8uRnqcnNdr4Q3NqVoXxkSqB1B5YckdM46n29aAP6mP+CXfh64Xw9CxCLIwj2yZ4YYyTnsNn+etf0NeFoJfKhtllWMMiRl8cHnJ4A6EcflivxB/4Jg6AJPBWmyuTgrFJuBAOCpJCkdQePY4POK/dXQtLtbd4GkYyKMYViVcbeQTnOOo65oA7SK2e3hBbO1OGIyQQD0xnkcmoZtQjKOx+4pxnpwByVz04ye/4VNeXR8kxpIhUZx5nBxgnGfqP0xWFbvC5bJyBsk8s5yAecsD74yOMbqAOT1W9tpLmT7TJttwR8shIMoBPKt369a5691iK8uI7ZZI0iwY0O8Zih4ABYjuR17ZPNamuQwGbHl4OeefukkkEbjwNp69Mk+lY8tpZRmJxHGHQYQykZiB+UAkng896AJREh+dIyXMYUyEmbPy54x1GORjPrVDUL3zITb3EkhUZEKdCMkgZOcHjbwea1LFnWcvI0Xlxj7pzkZHAA7cA1DeafbXKGUMzu3ESDgjaeSOMn1x/wDXyAfnt+1P4f1K88Jalc28kRSCOSWROQAcgcY6Hk/l15r8adOsNQkvLiWa5ij8qXcQTz+6wBx26fjnmv3A/aM0rUH0nULSGOWSOe3lMTiUkXEs24i3PGOAPz/T8cNV0e/0vV51ngNo5eaOSE44myQBx04z/k0AcH44to5tDvVJhzd23H5Er27gfl26V+Q3xBggt/Et7FCJZBHJKA0vJByTzxyOelfsj4409Bolz9ouCVEXmgyAY+bOQwPt/wDWr8f/AInwwReJ78pIJIPNJHk5zzkHqenFAHlc0T+W7mMERjIxwMEAk479arIryyYizjp3459M9cVqRyoUKMPNiPBz64GPr2qrGyh8mLYeMYA3cY6getAEoR4l+Qbuf5jv+IqSCdDlAnEY7DBOeoPPzHAGPpVvMKpkSbGx+69h0Iz2+U8/WqYUN8pjEZEp6ds49ffIoAk+0Qx+arP8/wDzzwcD0A9Oe3v71JDdKMiaPzEB/wBXjCjjjIJ55z+dVBaB5CJZNiD6fqR0/wA/Sr6i3hg8lD5jdPNlGDjpjrxwP1oAg/tEw3DzQcAf8s+c47E4P6jn9aoTXEkrh8/63MnrkkD8c4Pr29KdJbheVyd5HH+zxzz261JBZu2D9xT6AcgnHH5UAW4pZYRHJkcYznB6EHgZ9QPzz2qxIELlgAcewI6Dg+vQVLNaoIkkBjJ5DZ7EYzxnIP8A9amxpubHXGMHpkZAHPpkDFAEe5lR2TOEXOOOTwGA9qoujySeYThPLwQDyDxyQeoweK2FtZXIWNd7D912BYHjOD2zTmt98qwNwD1OcEEHBBGPp+ftQBhxCOVWiOFVflzyQ2SeuD6gUsi7V8tRuC8bwenGP7vI4H6itIQRQmYKOd3zZ46Y43D6/mPWogCxIGEJ5BP90kjknpz3oAyEEmSEyxzgluPTu3Xv+VaSugAkXgHCsOMnGVz+ZpJ9kbRpCcsR8xccZJHcdR09O1SS2bL5XmfuVlIZMc4YHPHvk+3WgCOebI3L0xkHGfTgfjjHrzUAfcqsg+ZSAccHo2SOf7y/rWilnC8ci7ssXAjYHvyNxHpgA0y60tbMRZmjmEuN2DyOMkH053fkaAIXildRLBvcBGMrkgEHoQq/n7dO9UniZFPmkEgZGceowD6dTn/OdVFdYiiSHawHCnHUAFRx+GffNQS28zL5jsgjcbVBBz06jI9eaAE0+e2jkHnLsjyEMjnkE5B4J5BBH6VHfwo1yVgciPG5cEgleDwQOmMfnTHs1ciIscOAzEdiMdMDnqOvpWhaiDYyzhmdUCRMp244OCe3Udv60AYCLIkuFbcXIXBHzKc7fTuT+tbpEkRjE8ciZQYUFsEBQcn6g05re3Rozj7hyXbB2nqR0z1wffnFPupnmMYMhJICIRjhQQBn0OKAJo47acyzTLh027Y0G04GBk7uh6/1Bps92sqxQwr5McQYAoMyOS2PvY9vz/Ks3e0bsJJTwzBcdXb+FSB97HA9Diny/MV2v5YY7mAJU7gBnjHJyTx60AJ9mAcMeSxLYwecgHt944NJKgcNGnVRkA8DJxg8/j+VXI3EIA2kL2kYbugUHA/h59KWQiSUPvjYEZBVNvy8kjI7849sUAZJtz+7UKoVsu7MQGDArltvry2PpVqSEzlJd4ARQVHBDEAAq3Ix06E9venBy5ILjCk4G3nqMc9wP6UsIMzbSdqqAQy52ljweemfagCf7JJNbsFXaiNlkDqHBLchR3wD154qA2gKDC5O0Z3ZLKRjAGBx/nvU6jyi/L5I9T1bH3hnjkjr70ZkjWJzna7AYPPQA80Ac5qkJWJ4wGKOQANpO0k5O4Y6ZXrXmsjvHctCzEYLcHAHysV4z1GR+tevasqPExQjOTgDrgZboDwOvbvXkd6kkeo5Lfu2JLNt5GWJIGTyMc0AOYEKhIOXIbPYbsfkP8K6GznkaWAfLKCFjKgYOMBckjtz1rIkClFMPJKqcnv3JwOg5qxYyGNhuQhsckHPTqQPXOMUAei27IilSxiyeA3zLnOQBgcj/CpZIldRhlbKg5HynnHLA8qT6e9YlvP5sSbR8wIzu+7noR0rRHnoRK3IPylFH3cHAJJ6LnA9s5oAlMdtFGjq5eYtt2ZGRjhSFA5GR19OagnkZlKsCFTIBUHIwO5P4U1xMX3hRtLHoOOpwf8A63tUU0EzBZWZgGY4Cg7WIYHHT14x7GgCvFLCspMmGhZWRgMcFOhYA8Mdv60Tt+7jdUYRyswyysoIHIGSOTgj9KrOkhyzKAE+Xy4xk7lyN7gDI7/nUwd2VUkwiooCAnPzkLkqM8npQBYhlDDBUqxwSNpGc4wQoHHB696Y85jE0bRhxIBhjjK5/hBPf6etTRwz+Q8vno3knZtZcHCgYyDwRgj8qrMzsq5UDjIIyeDggH9aAK06jKlSGHoMEYPPOKVWKhVDhWYgpk4wc7hyR2+v8qsqm4IdmQBhmGWAIGcA/wAJ5zinTWyu0bkBFRmyQSWbHRiFPynr9c0ADSTXKKJnEgjwVYHCqAMD+I55z+VJHArtuILd22j8zwOAcCq+/qseSAcd8nn075yKlhd1cgMEAGMMcH0KjI5PP6UAPkO108sH5iI1IbaduMDJ49+KmuftETLEzA7UAGw7yNwHG7POMH6HpUGULAtvDAkBeSVPAz7Dv+FSFX6MQWOAGPccHOT+dAFMEKrh3c53bu+ck569SAePpUFvhhLnGdxCgsu7HzEH6dP5VbkiVAxLAFGKnJzk89PU1WCqCAgJB5ZscDvzjpxQA0ySL8u/aw6qUOSMegHK89aYZc5CuSeTvGVGMdyeorSewkMazph1wPmUhhjIODjt1qq0anG1TnnO0DPQZwAPu/570AV1leUyfMSAwzycDAA79BxTnG1U+bJwT8vOOc56+tSqoDbdpABAOME89e3BGfwqd4kRg0XzK+CwfkjoDjp6NQBAFyB94bs44O7Oc8jr/wDrqbJSMZywP3CCfXB3cccAmlRmDkAqSBlFxknp0APqCPxqUxguFGCuQ2Afu5GcEdCeTxjnpQBJBPzJGEjklZVVTxhcgEhh/ez/AD60xozuaLYQ2AGOGByQDgZGfukfnTwkUbFohiTOXbjgjAydoGOg/LtTzPI0rOn7xmK8KCWxgEHAx2BFAEW1ljYKxZQgDFz7nI56D7vNSwMY1QiQhgFPQHaD/d55/wA9KZIrO+0qY9/DDO0Y2rjPoM+nXFNRSC6swGxtvAH4YA7c/pQBejEc0uZXKoFyHC/MTxgt75xn2FMd4vmVSWVSQGb7xUcjjv7fhVbyWCO2/G1hhMk7l78E4z+B9Kjk5UbQ4IyG56kHqwGMHI/T8KAGB4zKM5+YfLzwDkHC89M5qGSImR2biNWJOOwJHQ45OKcsTEcn5eSo4BA9/Uk4qxHE5zETtiILbjg7cEnaDnnkfrQBRYlQGj+VD0ViSeOpI9OPXnPSnW8vkzrNJHHKrIwEbYCMTzlh1D55HXoPWrLW0siCURnywQhcgbAR8vBJ6cfrQ8GPL2gqy5EhbIByc8Y5zj2oAbtR1Zgwxkvg88A4K4xg4wcfXikCRqgOfv5dm/554OduDyD9CaHQovCgADB6DHPI98nPvzVUsRz1H1A+6MZ469/pQBSv4/tLDYhADDJHy8KFGcZI6Dp7c16z4JtPIgjYgMP4eSW37ztUoOnHPHHPPNeZRSRlyhUt8wxtzgEgHt1Oc17X4O0eWUpdGUhYwqNGN3VmLK4BHbK+owPUUAeuaVE2wRlZA8uAF3AsUx8xLHH8WeM89uK9M0Sy082zm5neEW7BFhY/6+cktGEOeBsIPOM55NcWLC5WBZAoiOwGNhycBcA5GeuARz3wea0tHkuLmKYSKzxiRYsyD5Q6jCvu/hPH6UAd7bXF1E6rGytGGKqin/V8kbS2fmPA9RxxxXoOjSXkky+YoZlAZ224AAztO0D0A6A9M1yHh7TFZvL84mNsNliSQQ3z5x1+ZSBj1Fe16D4fZmMszrEixBQwK/PgbV6tzwPw4zzQB03h2XU7qCaFp1gtkYOwcEK6gHaEUkFzg9R9MevqWirGwSKNIgrMPPlQYO4cn5WGTnOffNcda32haVYSLdRtdygbIXbISFucbmUf3skAnngVd0XWiVee3dIowwcBpVRCnyk7FZeo5Hr8vagDqNdle1RnREZU+Zi+TvGQqt8ikElhgDk4xxXm+p+KjcRfZFaKAqrhok3lVGTklmUZBySfc10/ibUVksi4u0byws7gPu8wBtxUbQMcfh9cGvk3xPrEx1O4mtnkSHEjBTkk7gpYfITwTt6jjI54NAHH/FPw1perrdTssdxKY24hXJTCBckFeCSMc8dq/PvxJoM+j3cwjDxRM4yzLklGHGFUk9MflX27qXiJj5sWDGZVKH5gcgY56kspJ/xrg9e0Cy16xjkWGNJ4gC+xV5yD69SQFznp2GcUAfGs0TqqkklGG5nK7ehIHBxn/HimNcTGBIMJ5ZYOrKPmA3ZBGR8wx296981L4exeSW3K3lfvUUAKGYLnaQWznjn+vBrybVdIksZGV0PXk4HBPzBeByAcD6j8wDKhkkuWZpAZERTHnaCclcLwOox3APXmo7zSEto1KfK0i+ZGpA5wMkgjhRnPBwKpR3TQy7AGILbXAYKM5IHLfe46Y9PwrYN8ZUVZPmKjahYhmKc5IIJHpQBztzvMKpOVkdOgX5drdgDj0z+X0IzXiCDKrliuSQQcMAMHI6nAP5Vr3REjsMldx4bnqCTz6VQfdGCV6EZBPIbaPTJ5waAK1sru4L/MSPmBBAAVSBj15xVmSIiRcOAMgkEcgEDsevf86z3uZ4/m3DOOg64B6HP1qWKYTkyTYz0Y56AD5eM8HIFAFt7RQu/cG6nAbkDJ/hPI/wDr1Wijk3uqqzKQBnBwDnBOcepqz9pjiAkiCvv+UBhzweee44P5GrBUND5qyKXbsrIMDqTtY9ckfh0oAiNoVj3ldoySeQOBkZx/Fwvan2r7JNgY7cgn8R83bpinfaT9nELByUDAE4JBbqPoOcfWqkL4YkDknjnGck8f59aAOrig43ksCwGCrDjg8ewx/OnI+MoQTz95mB/Ig+lV4ncRR43beQTg9OAcHvgfyqTy925wxIwMrgDAIwM++4Z/CgB8k0iAsCQAR8wwSM9OOcmmx3M7FvOChVIZWwpY5yRgqeMYHbuelQONpVedhGDzz19B0GM1ZWHzQhHGThckDjjAOenLdePxoAtxm3mR1uXdTj92CxJLZHYA4G3P5VSYeUQZImRSAFd3ByATg8/z61PDYs8jh5AFQHAB5yACecdc5qaKUWxP2hftSgsoDZKrGPujGOTg0AZvmRtkupL87cMccjGMZ7c84FItw0LIisRvJzu5wxwMEgdMYPc+pxT5ShneSKI+UcNtJG1SfvYAPy1WcozDHLA9hu5HJGeOnH+NAFveqsoLHIycrnJbB3Z9OvUcfjS+ZPC7SKzISAgIGRjBzn0OfzH41FC0sQZgAykFmzgsoP3ivPHQelSCYSIEVSVY5LvuDjHQ4I9T+lACXBMiiTaY3bOQM5eTPL7T90fMPyqSCAOqu4ZQFy2Rg57DoccE/nVmyjaaYTHIEGXdcccKBkE47AfzrbtyGMke1JAwZsAA4bGCCSPQD86AObFrJMQseTjc5OTtUDrlv90DpU0EK+YAhJySAWyDkEr27dKvRs1vFeSKRukQxRoRjB5LYA+8eevt7VmxMwKO5ZCPurg8gkNkj1yT+VAFlo2EhV+CPQ5Hb8u9LhD8oPTqOMg85PTmoTMfNc5DbuCXz04O0EZweCenbrzUAlxKzMT1I45BGc8Z6ZJNAE+9oSwGBuXaCADwc+3Yn/OakWTcqrI5KLwDjBJ64yMfzqJpGYE44BwBknjtx681JBCZy275Qh3dcEgDIPfHOffigCd4ojGWDAAcHP3iRyTjHTkd6I3SEARZZnGDkDIJ4wBjkcD86ikAQLxuwduM5AHHXjrjPPqKnUrC8TKoI+8WyCFIySMY+9gLn60ASypKylChVOCWKZBOCxGc8cfyrPKc4c5XHB4zkFgThT0z/Kt03zSxFfkaPkldoXnG0nkcEgGqbxpLjykOcA4JG0c9B+J/WgCgAcD5tvHQjryTn7w45/Sir6QkjBUZUlTgL2+p9KKAOWNwBarAI0QcKzqqgkhSCOPzzVIRsQR97CYAB7HByTjrx+NRMxKggkKzjK8cHBAbn3P60rblQZLbwSSVLEHd0DAdzzx/hQAqRRwhizsCOCM4xg8E569OaQxiRs7/AJeoAwACOnbk8j8aWVsgkDC7gASByCCT1/D86hT7xc53AZ2EEZ5U+lAEoJXPygBTjcTnGeAP0Pap0eRVwSCzNgZ2jCE5PYc1VnlZtrIoQd15IPGM4Pck0ySRnbB4GOMcAZ47DrigDULDhX+QBdwxyOh6+px1+lVY55RIvlxb13YPbrnOcjn/AOvVQsVIyWbK84+783HPv7e9WRkxgj5dp3FRgE8bsE446YoAkabe7fLsYEHbuYqSPTk59vrVK5dmYbTxkcjkZJ9APQH8TUqo8spK4DDAbJONpIB+76Y/SmmF0LpIGAUn5gCQwOdoBJ60AVGkIZBuJBGRgepPG3HXj9asYUxhicnnC4wckEAnj1x+FIsDkFlG1RgDOckkEj7/AH4p0iOq89SOMhRhvfA/zigBwdRgELnBzgDOTwO/BxmkAUsByoJwD1JJ6Y59x+VV0Rm3Ek7yfmyeCMAHHHoatRhVIBUgqwO8DODgnGGyD979KAJmk8v93jIwAZBkEE8kH5vmHB7d6rAMXUBsFmOMEEEEgdO/Q/Sp5IgAZVfcGwChJ3cE9s8DJqurlZAUVcehY4yflOOchsd6ALF3az27R7huEm3YA3BUkFmJ7kAf0psKmRpA22FUXaHbkbh0H1JAH45qfzi4ZWDu4B2MSTtJAHfqOR1z0pi2zyeWS6h2OG3/AHcdCSOh46e596AKEhYEqoRxxkgtn6Dn161XnE4wxjwARgg9B0wcHkZx+tbLQQKNw3Md5jdiCqnAUk8YyTjg57/m3zAVkRkLFMBOm1ckAEk8g7c0AZaSMxEQQsSCxC4ySByB0GDjnPNbsSzrCsB2Ko2sqkkHggbARngDP4day4o5FfIATD5JBwcgjOP9nnt646VakuDv29SvIznGeMkkfT19h60AaUFxJGZEjOEIHmr/AHiDknHHp+nFV3dBIpKsQrbmQHggNhvmYHGCD2/+tC1y29d7KqNwWUDPbtt9fWpG2F2yxaJlOAVyQSNwxx/eA596ANG5aydd0KOpIAZmcMckg+/HB4/Xms6RINqncJHPfBG1RhsHn3oSJ5csjKgG7ghQxwOnPX5T9fmpio4baAGCbuRz2IP+P4UAWUtpXGVWNguGAY9QpBJHPICg/wCTVdmkMsirhY02nA6AggDGT0zgY9BUUs0sasVdiBgYBwMFhkfrTElZ2XaCQcluoGADkn15AoAe6LJIGdQw2ncAdueDjgN0yF/OkLnOUx8gIVRjCA7uw78n86X97IHkUgRphVGec5BJwepOTx6CqStIrkAHJ53ZwM55BHqTj/IFAED3EisxywXcMqOp+YY4zwM44q55iOrooO4gMuOMkEZOR7A/n6ZpvkZZi4UnG7uTjqSSPw9+T3q0IkWK3m3DczYZM9AAB27+ueOfWgDCmd0kBcEBcYxgfcIZVHpkgcdgcdK+nP2dvG76RrsdpeTvDDdZIG9gofD7VbAySGAxgjOeelfP84spYy8jHzo3XYMDIIxgZ6AdfarXhzUV0nUre8V2/cXMUhPdv3gO0fL6sfagD9ootVS4tVlDNsKbnyxKlih5UZyx3H0HT8a85u/Hk2jXctv5UrLKxOSflYjOCx/L6Y9TXB+GfHkniTSbS7tcKYkSOSJACW2KAdyrznrV6801NeKEhllygODg5HzEBSecgN6cevYAp6tqdzrl+t08csCr8xEbHy1ABII9+Bnn0/D274WeM4NESdEvyt5tk8gNIPkBDbgoP3fXOO/bivOk0g2mkzoI5TNAknkk4+fggqGI+Y/e/D8DXkcB1eHUWlETxsv3V2uN7bgpUsBgfKTj6UAfWni/4kXd7PKLicyLHGqAK2QSQw+7j0OfzxzXy9478RRz6dKBISfN5V1yMFsMpYd8M2fXir97qMM6Mk8r29wEUskm4l26ADng9P61yc2hS6kGyPMGSxGMjgFtzc9cD9KAPm7U5LOfUXuIYlSJGyVydpK/KSFI5Jbac/4Uya+tJTG0B8tk4Y9umMAdsErUvjK3SyvJYY4jEEeZWAIxw38I7YPHTvXAfaMErvkI7dMDHHUHnnFAHufhDxI2n3MLeeUMboC5fG7kkZBPcg19c6B8R5bqzjjVlZ8pGzZDSBRwdoPtxivzesdUeJwswJIYMuxgrsdpJJPY5A5969T8K+KLsTJFHIuSMqCx4KtncWPU4H1oA/SHTteF3GoidxhgCNhCEsMHp06nI9vcV6PpLWqPDEzjzXiGQp+QZwGHynAbcfWvjPwR4185GW4uFDRY3QyMQJBkDAz06fpxX0Nouti5hS8jMYY/KFLngYzkAHnK56fTrQB7THFvd3zuXgqgY8Kpzxnpkryf9qlu9PttUQIf3c2No+UAHjht2Pp1rjrHUJrny5YZxEWQoEkztMYPIbJHzZOR9TXTaDq6Xc8+nzKpeQGINkLyAdxD9AM+/YUAeY+IdHNo7ojMCQTlAW57dMZ7d+c15XdadrCukmwzISQsWMZUEAHcRgDDck+3rX1Ld6ejyvCojlYEkqxWTcv93P8A+vr06g8tqOiTyRySW6RIyqV2uvykg5H0BJPHGMUAef8AhaKa0mJuES2AQSYCKMnOVDEjg56/T8K9gg1+Sb7OpuFUeXljvxgrnYMDqp/wPOK8s/49Y5ft8sUcUO5XllwEAGRyRnAxnpzXGt4utoL54or8G3fYEKkSEEH5sljkKT+B7UAfW2keNLqJViCi5SNCFYEF1JGAenXnnn6Y7Q6hriawPsTrHbzu4ThwAyngDb/ERwfx9DXkOm6pPbxpd2jbEZFyUBKz5A3vsDdfun3ODjFYer3N/KwubaaZLiCQS7jvVd45UqufvYOAMD73SgD6Tl8FX8cAdbpZQ0YKrEVJQuARvC8nAzn0rw74i/Ci7fRrq5nVplKTlldSQMo20hCD82PQA8cdBUvgX4heILW6A1ATHdJGjZaRQGUqI+TnHA5HTJ+lfTGpTjXtGMrbUBgLEMU7oTuOeSc+v/1qAPwR8b+Gn8P6pcTtbhgrkkksDuDkDju3bnivNRNC4BaEpLlnLZwcAZB4PynA6dK+/v2hvCNvGl7JEkZkH7wtsXLFctnJGAOmfpX58SMbeS4haJSylkEhQFkBODgkcY5xQBa8xpmZY5QkYRi4J2s0fOQv947f51VkDfI0YAcMoAA6gkckDr2z/OqwXdIpUkxjALjht+flUspG7LY4Na1p5LRuZnAePJV84Z9vIUsOTyRweKAKm4p/rhksABgjqSdueenX86USbuWQHauFYjnj0JHqf04qORw+dwKgsd2CMpgjbjA4BwMfn3qPfgFVY4wOXyeB7nvigCUucAEDcckEjnaAeDkcDFQeXJKxdRgIOgJABAOSQO2OtSyEqyHevABIBPfqPfjNWoJbZMeZG75++qkBGBOWB54yuef9qgCtaRCa4+zsFSMDLytkKzntuP8ADwM8UrWkaRXDCSMBXKKMvuY8gEE9s9Bx075rVnubRERrWw8uNWDbZT5jEg53cn7mByOhqm95DNHOZ4tpGxVMakEHsFORtXOf5dqAM9CDBDHGqBiWLEKOT2LevB9ulIEjBXfjduwNhIz8wJyAecdeeOMVHNLHDHJtXYu5QhHXk9AB938+9Vg+5Vcbju4zyCOxP1oA0on3yqjSBV2yjqAQOgIJP4flTLhEJGxwRwWJCnIJGQTn0/l+Br+UrLvJALAlSCSeAS2MduntmqzFyPlGVCk5Gckj1J6dKAGyqoDMMH5uMYPft681h3sSb0CSMwwS+Rj5+M/j8q9K05rlnCKoGVYAg4AznPOBgDPftVOaSBUZuZLndtMQ+UAAHJJXqMeuc45ByaAMWU7W5UgkkBjwdwPGR3OPx4puGLAO4ZQQDtICgEnIOPar1w0cxUxQNGQAsu4vznglRnGOvQcdqZbRxlEMmMhnJXAO5BlicY54xjvQAhWJQDGpLEY2nJxz2Gen1qysuwZQ5de2DhTjAIyPYdPTqadf2qwJHJEwJkwVI6KowdrejYPT2qhCpY7skhc985JGCTk8/e/GgBfMMk5kuvmGcqRznBBGec5zj8sVH5CzeYFCpFu3IQ3J6nGPfA+m7FWpGhBCkZwPmyBk5OeM/U1Wn3nYsa7QSCCFIAyQM8Doe1ACxbIQd2GxgDuOAcfjk9qnVohlip5zjHGBjgKAOOp/P1rPkVkO0qVbg7+e3HGAMHj17/m4FmIwTtOMZOT2we+OP59aAOwvLnSrjSLbyoyl3FlSp+86jgljnrtAOD3zWFBeQrBInkkyHMaZ54GccduvX0rPSV13orBxIwGMfMMHnnjHB+tOHms7IiHcG5xgDoCQc9eM/X6cEApyKsjMUU7VLB24wG44x3Gc/nSCPkxp+7yN+44wR1IwevzH9K0vLby3VBjzDmXYF6k5wT+BqVbKaeRWztVBtTkDIzzkD2BoAx44Jvn3Kck4HPA3YAyW6fT/AGvavSPBkDLqVqzON0c0QGR/FnHr06msw6NHFDHOs6twf3bc4OPlye7bR+Y9q6vwfp6TaraIPMLvMpIPYBlJAP1LHjJ4oA/rX/4JaSmbwRZi4uCu1EwORx12+gAya/e7SbSzFlFL9oWWRgf3fUkAN1wc9h/k1+Bn/BNbSHtfA9mSrJFKsQ80BuoUMMDIyDX7Q6XqFzBsiLSOjxjplcAjBJZT75oA7u9lCkRmQsJJDgxk4jG7OWweMAen6DByNZ1J9J057kRF2WNnMiHAPIwDxjGW7+h5PNa9pYwQWn2iVSNxMiyMcqM567jwevPHpirE2npqkG0RtKpBGAyEcg46nkZz1/DpQB4Tca7qlwiXt3aypatJJtkGJM+WcDnyePmI/wC+cV0sEZmt47jiQSAZjHJ7ZGcc8fQc1u62xtLMaO6W6QKfveWRKM8kbccnHX86fpsaRpysflsMgA56YIwM8cZ+uOKAMc6bJMgtxkBv3oGMEnOduAx29u9XmtHjhjiQHfHED1BPfpj8K6yD7AA8oAMzcjbj9yDgAkZ4BbHbjIrlfEd99jEJhjjeWRW8oDkEE4BOOxy3PTigD4n/AGkNQhi8PalEVYXSkmG6HHkS/U+w/MZAOMV+Ld9rD3mtefNJLPMtxMZJOCF5P+1wMH8PbkV+u/7Tc3meHr6QkxqRN5kY7NyRghck4A/XPQV+Mht7i61eYW0ggRJJpTyeSWAHXGVOfyagDI+Khnm8PSNE5HmQy4lHScQAYyW6sAR6ev0/HTx8zjXZ0aPymMs3mkg+wJIIyecn6H6V+unxJuUg0C4W4MpxDKREBz9oznDc9skcdhng1+R3ja4WfXryTYEfzpsRSgAnqcjnpn+XNAHClCo/dnP4g9+/HpVmFAieYx+Y4I6bQME9++M1NFBvCEn5eSPVs5yB9M1LIEyYl/gOefrwDQBYtiJECC3hkl/1RklPB9SMDgf4VPPYJDBHch4hv6jkEZPcHoeBzWaZmB2RYzyc8cEHHy/1z6VXknEowJP3hHB56gcBuOQMen6UAa8KW8mdwEUnlkSygjBxkDHtgVWuVQMqwtl+cHA9SefU/wCOO1VomLP5XmDf3/unkZA9Bn8selTp5gMjHBIB5B547A9jkH86AKjLOg3MgROeAOeOM/U8Vbt9kYyw39D16dxSGRgiZMp4OeR+Y/75qT5GEaLyN3GSc564z/nrQAly2ITswny5G8gkDhux6fn16esVphk2tJzyeOQe3y47ZGfxq+6KwAwQRj/W9+vA9ABj86esO2NCcxjd/rcdznIHbr/KgCJXMUwC+YOnJ5AGMtyPUE/SiRhKC4c7x/eLDngYOPcf57Ei7W3R/OVAj/eDJyepxnj5s+9VyhG4cbt4I54Bznp2HSgC9DCJF/eTxowB8s5yZGzyGz7/AEPXmormMWjL++ieSRcy7BjIwCMk5GOR0Iye9VWVniISRldSyY3dADknGRnv378c4qBDHsPmNLIQq+X+7DNuz0yBznHU89xyTgAvx2wlOUYO2OSD0yRnOR9PWn+SGXy3nIQHc29v9Q6HAjUA9CeD9fas2B3AkfHlqxIOJDk9gT6DgdPX2pjfO4/eY2Zby8ZyMscBu5PI+ozQBcjlRJdkgwh6spJyNxBbGfx6d6fLwwbdlHxnhcgHCj2Jxn/vqoIgZZUiA6DO7PcY64746VoXaQWoVY3MxOCzjlFPcccEjIyOvBoAqyOqgbU8tRxwuMnHOQOvSkWZHKoznbuxtAIGCRzhscZB/PrzQpQl2nVlUj93tIIyABkgjPeoY1jV97AfI3GeD224465xQBYnUROoUEKxHUEEq2CMD060xQokAK5yMnIwcEdQM9c5/Kpbi7DgfIGOAdxIzwBgLkDkYXOOarJMqsCcvx/FjnkAcHk//WoAvXEUBQCJdxIGS2cBsEkAjg/So4YrTe4mDklQqYONrAAcDsOT1zVmOVpI5G8tWRWViMDEeTgFc+xqoyoX5VzzkklvXg4NAFN4YI5VyW3FyVwOxbPpyBipph5ZwrgxtnBPVWIUHoOO/I+h6VZESytuXjyztzgFscHJwef1ocBfMCrGM/KqnLZ6hmGTjPH8sdaAIocSBI2Jbareh3E7R+ZHOK0LOxQRNcSnEaAL5bY3NnIyAeTgk1FAlxEpdo4ZAUAMyoduMAYXPKnPr1qIysyGPzCqFSzLnONvG0gfe6YFAEl1ZKhEmDGsvMCg4zHuJ5J4weM/SqSRBHOyQKA2DjOF7AA5weGx+GK1IZ5JIFQgSROxjVXILqDgkj2BA+mRSXKpbKEMeWcbgSeQSQSoI6tzjnnn0xQBB9lnkDMjLvEaswZwNyhUKkE9SRjp7+tQvDMyJDvKxo2Srcl8DqpYfKBnIBrTs/KVkeSNndg+RnIBRSDjn2/wqoWaeV4wMGSRjjoFBbODj0oAyp4lVZY2BLFSyg5LAEEgnAw33j147CvONXMYnjXYuQqrluvAAzzjk4z+OPSvR7q3kV5lW4VXjX5iQfuqNu0Y68jrXlWs+d58iAABmGHcbSPmH3S3Hr7igCa1aFhiXgr8oIGNv90Ek5PTr7VadY0QSIwPzbfvAttBI6dj/hXMMJEZkEhP3Rnr0yCVA7Z64/Or0jlRGiKVcbN5ZtxycZLDnaM+vYH0oA7/AEhRFEZ5UbyS2ASpILE9c4xjGPzrXed5MtCgO0DIOW9QcAeoPX3NctpNxPLA0RG6KNcKFGTnBAY46DpW1ZxvIGMj7Aq5Y45xgZ698ZoAma8lkQQybvL3cFSoPmZB2A9kVuB9KLppxErPuEakFEHL/vMAnAPJGR9OfWlhigGQrO7ctkg4JOCCevYE5zUNzMojAkclgx+Un7g56gk4H4CgCAGJQwdN0mE2EMcvwAwcDOM/p9aUbzIWZABnAQ54wTyDjkYH6VErQDEofJ+VzkgYZh256ZPt1q3u2pl4yVfoyschTj5iBwCDQA3ZvL73LYOfLXIXgHGSOOg6+lIkEk24JCuEGTh8/KDgZHvilDiOVVVwI2EcYGASFGAOQvJ4HNXriIIsj25bcxUHZ1J3cnAHTI/+tQBUjSRUZQg3AnaCcIc5xluh4HWopBKDIXZSTyyjgAknJQA8r05p6zMp2nduGRz0xxjr361XnDlmJIAZfbIPoc47UAQwrGZizHhwQOSBkjAYeo3AfrUnlbSy43kHG8EkDHfOOuOvvSLLmMCRY8IoVRgIWUDjksMt+hq+gUQ7nXy1YAgDO/BHqT8xxnH19MUAQQxbnBJywUAjqc4wfr3/ADFX7aSGJXMyg5BSMkA/MABkZ6DJrL87ZsdcjLNnPBCk989OCfqOnam7o5FfKknJZSGwCScHj8P/ANVAEgjaZZCHj+VjkZXPBxkjdnOM4+lRmJmdsqQR0Ujkk8gY91GfwoSJkjYpwBt3YOec5bcw79eOtbEV6FiYPAjYEe18BiSqBS2e5zn8qAKcTXFsCY1Kq5AbdyBjOc5Bxx24606edJykTxLHKDnz0BwWGThwF+Xkd+eciq0t3PMdgICYztyoYj+LcAfY0/7SPsqqQ6ksQWKfMG4JO49UzjP9aAHJ5cbiRo1kDYJJIBbBx0/h43Z/yKkVreS4AdVjTAyEY8DA4Jzx7+5rGmmkB2k7iQWz9MgHjpxjj86WJmYZcDOcA7uW6kAAfQf5FAHRD7FbNISjSZGFfGdoOOvHTJI/Htkms+NDNJtiI7854IJJ5PbA/r3qvGodvmyCvJyQRxznOeTxU0uI2QxBlwOTnuc9Pb/GgBkhMR8t2KknazN6n5iuR1Yg/pSpK0XK4YhtoI+bAI74PA+vrimBt5xIQwzuJONzHkEDH8WD17Y5q4YIGZcKyxjBLnfjOCTySO/8qAK0jyg7idzMcnPGMY4znk/yp8SM7E9xgkZ6jueeo5FWZ/KdQighkU55GW4B3EfXFMiPkhiTgthVB/iDEDj1HNABJO7GJdsaqjjHABPJHPvz0/xpLliq/vVCnHbG1gMjPB64IzURQmcKTtDOpyeABwS34D+VWr0QmQCORJlMYG4c4YcsDxx1oAzQyHBQOSwySBwDkj8qnjlIKg4AHJOOM5OM/jj86UxhYztLDgYbjaM8nHHJy36YqsrnYy43NuJyeGPPHHpg0AaFzeMyCJTiONdyIg6sSSM8ctyTn3qk87grHMzAKBngg/MAR+GKjdlHIKgvx16cYGT2HFUS7yDBZmZTwTzuCnGfoAQKAL9ysWMh2KEAjLYz8oyMH3JrPVQ+fn2qCcZIAIPBwAOatrD5mAdu4jvyDgn357VBInluyHaCMZ28DkA0AWLCJJL1ASApIyuScgEDOB1GB+v0r698Jw2kdhBbCFvOkEaRyRgZwQM59/qOMfSvkzRJIU1CF3EbbXHysep5wcD/AD8v5/T3h29WFYJxIqkSIzKjZ8tFwxGeO3OPcdKAPa7rQpzZRm2aRrcBRPNKSuxzjcuSBxuJ6ZOBk1b0OxtmgNqmXi85TK6NvDyE87QfT9CDVzS9Xh1TSbi3ScMpUPy4z0APyk+u769ua5TS9VfRryS3Z8RCVnVR0K8M3BbjqfY5HTigD3W00yysokaJyzkqSrgAAE5I29TgnHFXr3xfBp1qiyyIhiDlFD7d6o5Bbk8cZBB7dq+afF3xTlgnRbE7ZY1ZQdwwcqAcgNzyAPTH0xXhOqeM/EWqzuks8o8wuqHcyhN7bm3c8Asxx04OOmKAPru4+KQnlayt38xTOLh08xfLZFVhtJ6jGR2/maXRPiNIZQ0s8j4JSSFXIRFU4wBz0wR36emK+VPDcDGVUluHE8nylmbI+8cHJOAuBn86+ivC2laXAkKSK10xicM6OBiUlpMcj064J4BoA9D1n4gSW0E/kMpjmQKocs3DIByQOmSfevL5PE4vTslAOZB5jRnlUOOeR0wT9cYroNTtoZIpsQZCqqbZCC4wABnOM84AIHQD0rndM0yRZH8zT/3JLZzgs6knkYPQHAyfX6YAOJ1cWn2otFLlQG2M7LlA0gJBBOTyxHAz69qpPdJDEFhfEjD587mVj+IwBitDW9HVrqWQDZGu4DKkEswYxw4UZ6DHTBwc9sc48EhSJ2jeNgigLghSUHJwPuNjnnqTxnFADbvUZZRAvlRq0T5VjtbzSMkodp9h1x9ew4HxHZQ3lvNI0kUVzJIz+WFOCvVQMDAO0Dv39a6C5F07xNjy1hd/kRXw+Q2Tnsc9M4xnrWJq8MRtHlc7GjyckMrknPGCOwHvnHXmgDxl9LiMzSyL+5ikXzo+hkbO7jnPQfpVGYQJOTGpSPdhVOWK5IABxnAwfbn61u3vCyTIWVRhCGI3MWJG4e/J+o5rmtQaKALJBI3mNHhiBx0ypK+4I+tAEEsDbgzqArAFRuXnIOMhTwcAdeeaoTRhSqHkH5cDB7jHOeOex4+WrNist6yrvJwp69skkckdPm/IVqWGlSpdBLoNtd/lLH5QAwzhskADJ/lQByF1aTyOoSIlVwT93r1x156D2q1bWNyQ/l2pfgL/AKssxyNu7C9umDz17cmvpbwv4G07WXSBCpdQDu2nJPOc9Mjp3xXanwVbeGdQs1mtgIpgxMjxqyspwF27QcEH1PBOfXIB8XS2nkF1micXHVPvCKNgffgknPX69eKtWxIQKCpIC7jGi5AIzkM3VsD8/pX0f8VPh/Fb2sWs6dC5icEyBAAillzk5bgZPf155r5hldk8xUUBlJXaGG3K85z2ODQBdlERlPkuz/ID8y7TvPUHjAHA59qrRYaRVIIIYhsDO4DJUnHvyajhnfcmRk5G45zjPsBnP6VdVledfKwx3Bt23OBksR064J7elAHXWcUElt++aVCpYKMERsOxCkc8igbQGUchshcZyyjjJGOBz39aHdjF83ACqBhTnkjGR6lcflSJdNAHVlX5wFJON4Uk52jIz+tAE66fIsH2mQRrGRkFpFB6k7VG/JJ9MVRw5yFBG4YAAyV7bsAZPb86lmmQgAOz5A8neQVXG5s7QDg8+nf6YhSZkZXRX80ZRmwWRsdwAOBz2x9aAJTmBVUOcj5jgnliRke/QfX8avRzbIf3iIWdizb1z1GDg446H8utVZmeRlZk+ZNpO3p97ryfUDj0FSS3xaNYxCjADBLcHnuPm5xzQBWe72+bEgRw45JT7pPYnHIwPfrWergvgIoIXnbypzzn9amfzFWRwECs20AKN5OOT9MAVctba3DQMSwyuXDDBDHjg55BH4+/qAVgGADglQ6gbSCOOpIUdPmx+VRMskRDvwGGVHXIyOo/z1rXvJFjgKx7CA2OOT/DnBzyMGsZ3eSF2CkKpIyTgjAHQZORz+lAGhaXLAlWIUO3qPmUYJBIbAB966ayjs76b907WxEbEkE4YJwxbA4OMdc8fr59bMVDzMDsUgcdQehGM+hB59a6+zvrSCMgA/vIpI5Dn5gWUYwv1Y5x7UAR3xEeLeLMgViNyjdvlABxuxwNpU+nNUHUhC+0gk7TuzlCByCfTlfyq9E8UMqMjAg7mVXGNshXBkGV55wOe4Paq0jvkhsMXYyM4PBJ44/75FAECRqyl2BJBJA4OR15yOmf5047HdFVAhYYAyMHGTktnj/61NLAAkZOODgEgZ9x9f1q1DHHJbyszATKcpgZGDgck9D1z9RQBGIVUg/eOM8HIGOOfTmrMLohIZT8y/KBnOCSMHHfJqSErDuVk81yAcKeuQOuRxyR7UwgkhkQK6ggjPP0yB2yfzoAaQMn7q8EjL5Oey+gP409h5yJGsW0I25mAGMkBck/T+QpBcuEaMIh+YFmI3MSQMgNuGBTjdGJAVXAICEAEnucjjkcjr6ZoAZhVjEYPzhzv4KqeDtJz3xSrIYDuD4O3ABAxyc9O/P40CVEO1owoILBj1OAOCo6UxEjdyZGwD02jJPGcDPXJ/CgA86bLELuyxJzkYJx8oBHT/GihyysQm0L2BHP4gdDRQBgHdeI7xxjAVvlj5VArDIJHVuf0/GokiQxzEgEtH+7XqcDG4gnoQP/AK9TC9S0KW1moaOND5rHkOcAux9QCOnGMdfSOK6gSUjBZHDZAHC7sdGPIBz2x9MUAY7Fy25shCyqAOnyg/LgcdvyHpWiYyUDEKnTCBQCwAJwT1I6Z4NRSMiKAVBBLnjGQSSVx6cHkUkUryL8xJ25Cvjt8oI5HP8An2oAtXdpDBCkgdHZyuE3n5T1ORxngD16VRBXaRtQdyVJyRjB69B0/OrREcqrn33AnPPYc/WoZImx8m0g9BtHbqOmMdO/agCKFYpW8tGUNjcHfO0bevOOvp9R3pQpSORi5Z1LbjtUKwAJ6BeBnjg8Ypqv5bODGAMqAcE49cHt26dKsIy7AnY5IXryTu5P8XAH8qAGKmVJPyBxuUgnI9ye3BqfzY87my5CYHzHB7AYwfX8MUy5YbUQkYIyMYGNvAHHtis4uobA3YOeeuT2x6A0AaYO9SxTC7/l5I5AODjp/wDqquzq6liGyPugHOSxIOcfT9ai807AVYk7uVHyjJPHBHPFRkMzYAOTk4Hc8YGD+NAD0ba5AUAHDEnnkDGCG6dOavxvAzq0jtHEMbtuGbOAO4POSRwfXmsvynJy0bqd2Bu6NuxyCCB3qzFZzTSIEUN7M20ADknJbG7jigDYuVsztMBdgeCCpLEAdSSTgcfhissyxxTECJHAPRi4PJPOAwGQPbtUt0ix7VWRmljDB9rfJnpgkHkDqOvT3ogQTK7+UzMCRIBgt3HGT09x2GaAGMsrE3CKQuRtVcFPpz1Bz9ajLF/9cvlSZBRQTtbLZ6EccA1dMGdiFmiQDcQTgjaG6Ann7pqqxzkIoIGQHOST16A5A7f5xQBNJMxUfIMKhJIULn5SVyAMM2fX0zWc8mSSMr8qgFRjDZAHHbg8D3q4jkKRPGMkbUG7t0J9eMe351WkQx/vIh52CpZiBgdsYPAOP8+oAoG9GcNtwAJCDgsy5ySD0P3fwFJJGNm9skPgEg9cHJye3Q1WJmkcuiFUOSxUk/MQQDz0GWIq7GGeDZI3ypggEdsBeq8k4x/j0oAh8i48vzY9gGdoLOcgHI5BPPGfzqeENtIJdSDyBgocY7kdOe3pUgKhFiLZHZckjOBj6/j+lWYbczM0YO1gOFyoyTzjk47H3yKAKjMwDL1Jxg8j34xjHT1796SEzjOzAYkAc5z0yDxzxnHXk1JOmx3ib764UvnGORx0wOjCoCNpVonZzkEA/LtII5BI5/UUANCbvNZ9yvvO5OSccdfbj8jU0bugIij3bflyQufm44G3jg//AF6kmQRhpZJd0suC/txk4IGD1qCFkCuGLDgtkdeORj06D88fUAkjhljBLRuqsd2Tgqvpn1zn9aY21CQwGSCMkDIwCRx2OQP0pwvJ1jKbt6dMNgEjqO3XIBrNklOWdt2QRgBc5yQCAR3waALMk77RwAT1YYHHGDjHOcAfjVfewYCQ4UMOmRnkEADHQnFBmUqEGSMg8gAjkcnjntT2d2yJCSqgYAAGCSCOvbH480AK8SgkMS7Ek7QTtTjCkHd1wcH0yaSOJo2kJRwACY3fGzPGCCg6f55pFOcYTOOnQvjPP0HTsevarD3sckIiYYWPgKAONxxnIGeh96APbPhN43v9Kul08ygrNKis3GSGYbsBuuQD6cfjX6c+DPDlrrNlBfW0MiC8iR4pGA3bwFWUqSeBljz6HHTFfjj4dkUXYeOQwsGTDqdgG0hhggcc8fQ4r7w+Dfxvn0i5stN1S4L2ka+Ra7pGxvdgONx4HJ6+lAH2be+BrnKKg+0Rp87JH8pVgATuAB5wD3xkGuXvvDMEcm1rWKFhk7GjXLtt5LMe/H5mvZvDXxB8P39vJN51vJKkaAL5sYzuAG4Nu68nPPavM/iz4n0jS9MudRW/hB8qSVIYiCynHy5fOck4FAHz14u0iJL+LySHmLgShVXMak9yCeA3PHXGK5m/t72xha5g3LE2YSPuuWbHzbRwAWznp97HNeceF/iI+qeMpX1GWYWc0sioXYuEwRsBQjnn+de9ajPaXUEk0TGZWUtsZSCqlM7uBwcEfQUAfHPjTTpHupWc/vSzOycfKCc8jsdwGa8murIxjgcnOGVQV6hRu9+T+Ir2vxq5TUJ3D/umYgIx3HALZXPpwD+dee27Rs7xtiRWfo2CM56gAdMkeh+tAHnn2aVZtzgKM9MD5vlIwPbIrv8Awtb/AGu4iCAbguFHQ7skg8DsCfzqzqFpZqVLLGUZeiADYRkcH0+Y/XHNT+HDb212kkJKSb/3fRRkn2OMZIoA9QggvLARtl1YlcNyQBkcnpkcg/l3Fey+FvFLW0SxSMS2AAxb5N+fvOCeevfvzXJ6R/Z2qRvDfOIhHBGoYsuZJz95UHpyee1YWqXcdne+RbYCA4BGNzAnjdjqOVzj+lAH1Vb+NYk0xlWcPJtBd9wJBxj5QTxz9DTtN8ZzxzB45lZyjtuYcgsO/tyM9e2Pb52tJcWcbeY/2vdjyw52TR9eB/CcH9K6nS9Se3kXKfMBkBxkiP8Ai3HH3+DigD3zRfGOqC9InnILA4lUlC27cQrkHBAB44+p9PU11y3vdOZW3eYW4dccOeuV468/ryc185WV3as9r5IZpZh5kqscBSoyEB7ZB9uv4V20GrypamURJGIs7o1YEnb1IIHX5OOmD1GOoBl+NJZpY3hI3Wr5jkUnklhjd14fI6jPXHHf5+1e0vNNvUuE+S3RgyNuZ2RVIJUN/dOD16AZ4zge63NyNXkQgEs9wQYcgjj5W6HnBXPHHToa1bzwhY3dlHb3I+SVcuwUE/N97Hy8df8A6w7AGZ4M+K2nW1na2+pJATCmwO4Qbwv+yxBZSNwI5JwM4HNeg3XxA8G6g0ZjubWJgAxYRnhsADJLngH1z0r5T8WeBE0+8H2C8mmtHV2jXADQOuSCQD8y5IyPQe/Pkeq+Hdetle4s7qeSJQWZA7LkDGQy7vrngkn8yAfpRHrHg59OF7bX0UtyHV5UZolXgjI2kjjOOP8A69RH4qW0MRs4p4zBvEQTz8MckLxk/KORxj61+Tl1428SaM627zXETw7yzFnJbGNpJ35PA74GPemv8T9VYbpJJZMoQzpJIpHUFvcgcjvx3xyAfe3xf1PStQ0O9umvleWWGR4YDLG7DahYIpXOAWAz/KvzS1OdBPdR7QpkuSyybhuCDGVB6spyTjpzW7rfj/UdWXyxJOkcagZMkhIBIGdu7r0P/wCuuYSB7uXcF8xmVn3McMBycgtznA7fWgCmqyRqo89cFt6qgxyMdcD169antpGMrI6cHkjHLAAc5J689etX4Yo1ZnMRLbdoJwVEg4DMD1APXPpUOFzMfusEc88KSFOCvHXOOe1ACNExUuYzsLBAA4JyASrknrggH1/CqroB82FMhIHlkAjHdsD3FOEjsPLzhM/QHpk+/UZqeKXcSWQNKp2qyrksDjG7A5+v0FADFgkZ3IQSfc6gMVXgFhjoducDvV97CSGFZ5PLVJ8COMAA7R1bj8aIbhbc4BxO+C/mqdu0nOFPJwBj0HNU7m8mlkxK+5VOEUMdq/dxtHIHb25oAicvkruYjG0DJwARjgHoOv5VUEsrN5bLlVYYxwTg9Sfw69uo5xVpR1Y9OSO+Oev6U+WDaUbchWQI5IGDt4YgAd+KAK1wI541jIMm3aWj4U9QcbtpzyMYH6VAAqYRAY06kfM20rjA3EkgZqeKFmcq8q4LKU4OUPbDEDjjmpbqOSFlACsGHXHLk9cnPPWgB0ke6BVQAY64zxySflHXrn/9dQ3NpNbRQywPvhnK5k2kCN1PIP8As7h9Tj0qMXLRFSxxluhJIByBgDPrgVLPqDzxC3RmeJeWBAIVscn8gaAMma3BICsB1aRsHBwcng9CefxOKzdQjjjlVY5VJYkNgklSU7AcgZx07sMd6uysdsgIfLHoAPlyG5yOT7/SsdIJHuYEK7w0hz3PBwT09wfwoAY7ROI/KDlhCDLIxO3lhkAkc5wartOI8beSBgYxjJyADnPGTj8K1nhRWaNUK+WWJVRkOpIO3PZeAPQVC9psYSqIjuyRCWHAJAGeT0BPX370ARAyyRKGzyQ2Bk9x0P0zSRfKrDvkdR35569chfy6VaiQBnMjOA6nHLMFYg9wcjnHIxUcUZEoSRQYSPvdAACM4OMHj+dAEM8SxMpZ1Z5F6dQCQACSB6kVWj3u4D5YKflKZAAA4JH4CtCS3V5mERG0D5S4Dtj+6SR0JPr2qxBDbqy+Z8shXgZ2qCAecDqM9/0oAzGQ3GCVIJIQE5wGHG4e2f5VbjtXJ/eFQqcHC4PpgjjnNXRakNICwI3E/Jk5Dc5JHTtVuKEBCh+V8EENnJHUEevUUAQvpkKLHID8pGVXvnqCcEZ6iiG2iRy7kt3O0k9O2MDI/Pr1q4wlKAFcoi7Tz0xjnB5Jx+XFMDoozs4OSMdD75zyM570AW7SxilUiFUUqBIQ5wdpHHfk89DTbjdFF8gABAx0zznOR/ug9KbGGd1KqRlWLsSTjjAAIPJ6n8Oec1MIg/8ArGI4IxknP5H6/nQBTHmSoDg5B/d9sKM84PUcn8q7nwJHP/bFsFPPm8Hrxn9e/wCneuUt4pdxRN+zonAztJx+Iwa9L8FWLw63p6+WxV5o+cA9SvQkcHk/nQB/Wx/wTclt/wDhANNWRPkEEKgZ7hVGQOxznt/9b9j/AAzJp127xzrsb34IA6jnvggfgO/NfkH/AME6NIkfwPppiics0cborD5SIVw2cdFOPT3r9WrVngnjKHDxyGSQgjgYwBjP3entxQB7BdxWsUSx8NCDEQjAA5OMYznC5zkY56E9arrcxo1wkSCKMOjjy+n3eMHt8w4+tciL26ltw7tvICkMcYOCAM9v4f0NSXl1cQ2MkwUiOT5eB2HYYPXA4/8ArUAcX4ykWctIzO3OV4JPmg8qTnIHHP1PNUbDUX+xxIFliUYxx26HHv8AzzzUl9cjekssZeOMYKeYBglTnjnB756cj3rNsXupJpPIgJt2P7sgDG0EYCgeuRz/ALNAGmb2aN5/nLSOGEYMgAxjAwMY/wAMe2awLvULspI0gIQZAwO5x0OOPw9MV16WCOiyz5EnmHJLgEZ9M+gYf5NUr22R4JEURyfuvL3SYyCdwLADock4+noaAPz/AP2h9QtoNHv3vbcSRSRTRgD7hPXMy546D88dzX5Xtbw3N9JewRx29vHKf3oxCQbjkcH/AF569u+a/UL9p21hs9NvYr5Guf3U3lRCUvGJjgZyG/u8dM81+YV03mORLJDAMiWM52iEHA5zjHT3PGKAPGPincWRsLhnSX7M6zxecF/ekcfeA74yB9TX5B+OmX/hJNV+z4jSK7OyKXkg5OOcdgx+ua/Wf4qQSSaVMyLHtiilLZ5ABOSR6kEZ/CvyG8dedNr93Nvjm/fTESR4BPYnry3Q9KAMK1u0OUOBjGOccD39OajuHdW3LmTzTk8jjkYHX0NRW4doXQxfKBzIc4HUDb6nFTRqT+7kA9ByOBgcr+ODQBKR5scQmGXcgDGDj27cZqgVdf3bEgxnII4PpwQOOg/yavMlwI5OGKjB80bcADIA5PHP86jhTc+5gN/XoO2SRnHI6fnQBb0+CFrgedIJIiACJeM9BnIHBxuI962tOsob2/EFxJ5EEm/MrkgocHrg9Bk4+nYisldiYx+7zj+I84/qOasJczuQGbCZIJlwcDuD78/rQBJqlrHa3k0FvJvt45f9Z0wcdgO2cen41XgtVY4Xh8dCc889OOpwal8vaZFWZX3c7f4ep9f4uf0qaJlU8cSHr7nHAOff+dAD5rGdAQDlS+SvmcDGBkHsen5VatIrZ1dJRIDtlCnqdxBwMk5IwD369uSREZzESw/er6Y3YzxnnoKqC5nX7vy/8CHc5OOOKAGzBlbAwhjb8SMD29R+npgC3bWyTq8kkkfnEFwh9QT1I9wOPrVeILKXe4aQjAwN3XOeBgcHOOPerlp5yh5IrcyKh3ufUKWwDz/dC59c0AZlzGFztwDkAx84OBz7gf41m7JmaPZjaDl/Tbk4HXJGP5VvXUzyNJI8QQTMAFj6gc8YH496ghlW1O0LkqSXII6Y75PPOfy6+gBlT5jfasEkcicuz5YFeCD9Pu9Pb1pInLMAybB6544BPoPQfnXV3OoWlxIjLETm3YTeVkxBhgruB4BH6e3Fc0FdtzHpuYfRQfYdP85oAt29tPcPJ5KtgA8hscdP+BcCneWSqxNk+WxPPQEHHY+oNQCSaJMDzE3n5SD1QAZzjjB7fyPYt2eJW3SExyMVIJGQpPGNx6Zx36n3oA0PszTLsRW3p8zN/Cw9Cf8APSoDauRwRlXZSeCPkb9TmmS3K7yts0gURqGBIXJGAenb/OKfBcziJ4TnaDkk9+ST9e9AEsVgJd+9CyhWK7doJIySevXH9ODWcY2BKLAr7P4mIyDxxx3H+cVb8wl1DO0a5J3CQgEEduOPm6fSoJd6MVB3RlpNr7skOSSTxznP6UAR7pRgo21HwXGSCGXAIOPYD8+armWVmIkbAI3DJxt7qCfpVh43lRAm7cTnPBztLHnPAGapvG5LbiTycngADJ656c5/KgCxHLIJGKudjAqcZOOB044HHXsK0LeFp1l53Mq7o9nyttHD5PTdwPyrKhTYH5IJA9OQOvTqeKtwfaIUd0Doki7fvccjk4x06frQBqF5l0wr56RozshQAs+0nG7joflH41m52ptMYYHGHON3BI6g9en5flnO8xJRmZYiRjaDnOep49cc+lCSSECIyEbWOCc5IBHr1JGaANu1XbDJOrMDEcPHjJ5/iUgcdf5+oq5eSwyhRHl2dV2jJLbiMsxyODnqenB6jplRXU8IcqPM3qAYzyABj5/rkj04H505WdhG+8plg2BndjjHTnjjp6e9AF97pomhU/I0e5TgFmYjO765bnNRxXTAnagLZODyCc55OO/PseaySZ3l8zGfKOQRgltxwcg/XNa1uqlyGH8IbgcE4yfmBGBkmgCpcieQPIzBDIWztwevJ46+/THeuJ1uxbb5ySbvLA3Ls54GCCcc8n9cV38jJkKuMnqGPQ8ADB98+9YuqWgFtJLlcLneuTyefl2gfeyelAHm8ELO5YFS5yQFYAkseOAeBgnj1p01vuZFyN28s5C/eViSACecbW/MVdbaiO8QWNm+UtjawUgHHP3fc+9Vs42Mx8w4GGz/AHSOv60AdjoC+UzpGAwYcA4wPUc9a25rvy1kTysEhlYk8FgSGC469P19a5LTLps+Xwhxtz0JOevseBn610DJJLlmckRruwSATk8Hkcknn36UAMjJMOQSJmY5GCcbuSOnCgHAqpMGUyAKGIQg7h16569K0YZUjU7wo3EnGcsAcHk569B+FJdWrzKdjqY3VGeTcucNhmTrwccEfhQBlWKNIdpKoG65ZTjGQMD+7z+XNWpozLIMyHfuOAhODzj7o6cgfnSP5MDxwQA7xglzkr8owFJ+hH8u1TKUOZX+V1c8Ddnkgj5fT/CgBqwyAtG+4Oqp8x3Ag8tjB74I7dvWr6lyjwg4ZgDu7bieBu9cioUcPLuXc6khgGGCucAZB6kYpJ7n5gA4VBx8q5DZIyQfqBx7GgCAxldwLfPk/Nn1OB3pgOOHG7GDnHX9enT86mlfzArkER4Bzt2lgAMHHqR/KojLu5AAUDAJAXIHGc5oAlkV5Ej+RAgACnPIIHQ5Hfn/AL5pu2RAA4KoQGVic/eJGQPTIP50xvOuIxHDCnmgk5jzvbA4Yk8Ef/XrPmaRG8uV2JBxtLbsHHT5eDxQBoeRKSxUrImS3y4LYI6lQflP17CnBE8tgYsHdkkEgA8ZBOeB0P4/Sm2UkedtwSI8cFTyz9MHHb9QDU88jtnYoBbPy7cEDkZHHze9AFWYsdkedqqASU5zxnDnPUk/oacygxjZG+UUBixwG+me/FIspCsHjVmGQOOV6Z3eh5//AF1E0soAUkjK85HQknIOPrQA04UB22r/AA4Uhm9geeevNXQQYYkWJWV1JEhbueobDYDZPQjPy1nuWIKjaWUcHufViRk9SaattdqvnGJjFjqA2Bz94jPHIIoAtS28i4ZVGUOGBGU3dcZx16fnTRI3y7lUHP8ADgc45A9Dir9nHvVRdTt8uCsQGACeMk5+Y4H69DWnqkdjBZxyRRxGVgBuSRWYHvlevHQ9uO1AGRHbPOQ8SkBeWKnKr0DBivfPv1/MRTK75jMgwMYYEjgAnAfrySBx+lLBPcJmGE8yKM884bJBPP8AnFRtbTSAKjFCHHmFBuyCcFWyflBB/oRigBIQjgKDtKgfIWwRjA578579atuimEAE7jlioAzyTgjB9DSeSkPzKow4GcHeARgZyM5GfT1NOUwupZn8vDbGY/KOADxyOP8ACgB0Uah1fy1fao3M4bGeDhm6Djaas6nHGY45YmUllBMSnGwg7ScDseT+NUpHCqYxkoTjK5GQM4yTnHy/rj0psci70YkiM4BDZIKqQpI464GP/wBVADITlW3cOo+6DkYxjI9uf89KtJAAhc9xk5HTOMDOfX+dOnkt/tCNCg8vad2D/EQMAn6g4B/u+lRKQ6vk4JYkAA4P09sUAQyOQMDjGMYJLDvkDPAzVUPl0Bzyp4cBWPUsTx97/CrDglmKbnBxjP3ugHQ8jkGqpZgwYKdwyFHHfjIOee9ADMh3O0ENvCgk/KAeM9OuRzj86v3CrAVBUMQigup4LFQSORjGWPvlcZ9KaxSu7qEKuSHjXqTnuoz6jqPWrnmSMnlSg70GDuGBuLZHJPJ5HPtxQBWiVJDuZtgQPk5UYzlhgHp8pHaqU2V+VXDYOQ2CxbJ7kd//ANVWWiBEpdlTgbAowegB529c5JzTFAQZYh2GOANo4AySMcDDHp36UAZyrcQTRujFpmIKgZI43fNt6DOAB+ddrp3ifUbOIrI0mwZOCTlWCADvwN+fw9q5oPCGMoJWRcbQOOwAGCOBx+f0pjX65aJsZZQduByMAZwo56HP15oA9o8I/EK5im+zySuUYqoAyuwEgZYg8DPfnivpDS9GbWbCfUnmMYEW5d21xwmCCx9t3pnJHevjXRdHnxDfLCfJLKd+DhiGOFA7kjHavpy38WSab4bTTlAjmlhZZGOejIdpBJyMbh+dAGBd6GjSsjyK8jvlbkEkKSSxXH8Ixketcr4mT+z7ZTGgypWPeFIy23DYJHQ5yOx71FDrsj3Qt1ZyWYHzDkgHI7djnGPpjPPHV63YmbRZJpCHcx/KDwQzAlWJ9enH86APE9O8RXlvqEUKb98kyIpydi/PyNwPv0P8q+4fBUk8mjQX15YTsYs7J422pyANzcHJzk//AFq+LdL8M3NzqMEgjbdvVWcHGBu/1gKnOMZ6+lfol8PJYZ/D9t4ebaZnUQbxiRcvGSpyucuN4Hrk+2CAcybqwulxHJ+9IfdE7EyA7mIZjkAjgH23V1Ok2l1fiHZHtitXRP3KZ81CfmDHncx+bB7fjX0f8PP2HfEfj+/+02txcQiRUZpRuCfMBgcdBtA6Zz+Zr6u0D/gnz4z0CS1tYrmSVGdfMXD7wOZGye3AP0HIoA/NjXfBs2sowhs44LaMIUhVFSUurM2XYAEkkH8+DXgviHQrvSXkFxCVTBLxkZ8sYy5DHqeexr+kPwp+wr5qM2oK6BIw80qxeazZHQDog+6Bgnpg18SftR/sof8ACPLcHSLcpCgbeGi+fKkFiSRkAk54zjP0oA/E3U/KfZJaxuuMpIyuQoOADuUE7eh6+pFcNrkQa3cSS7FSIkjdv3u3TJToclgc45H419I+LvAt1pBltFsbjyW3Jdr5bxNvRiY5YZAvOOAQTjJx6V4NrNnJHcymO3d4kVQ8UiDIGcFnAGCMknOR+NAHik8KyxMCSZBgiMEYYhR74zu9ecE8cVyV5EWZo24O75fUKcE9BgYJH0Fey6ppdpgXEQCFuXWMsAGwRgBgOcn/AAPXPA6lp0gLiGNd5J27iGzlQTzwB24/SgCj4atbYXJDS4AfbmRlG5s4wCf6etdhrdisaJMm5lTC7UKEAnDdByckjFcPaQyW0qMVjbk+YjBnAYknjHRvoew9a9MgslfS0ugS7JIHaJwCCAQeOSMcj6Z9c0AeufCHQdZuLm1mjidoztJCBQVDZ2kKxyc/1Hevqf4geDfO8Hh5ohDfxLlHG0SYXB5Cn0x19K8h+GV/MNOE1pGiTwLvJUMjFQBjjbyen59K7zxB4v1C9ihtrmbMUuVYyMxfGCGGWJwPm4zj72aAPFrb7ZqeiX2jXsNxKkcLJ5xVXXbggAjnY2ce9fFHinQf7H1q6ttxKuzsuQVKI2doAP3jg84+lfX8l7qOm+JpY4JJJLQ83Me/92yE542cEnHP4181fFC6gufEdy8MSxqJDhF3ckDABLL97kH0/oAeXyRbEXyG+bhSxAAbkHgE56fyrRskkWSMH5GIGcgn1yflzjvz2NRS2rwrFM5yHwy/Mp79MKcrjI6+tXI7kSzw/KEPypjAwSOp+U4Xg96AOwCPhBlTld3P+znkA9s5/OkaLeAzCNnA4JYDa2SAckcj29amEqCAFlLOAqknuSAW9iMmmr5T7t4wnYcMeCSCAvfrQBUEA8xlZULAE7lOFJxjIUnI6D24oBSHO/ezAHOMEA/U/wCeam+0RgldikL1I/1nUHq3TpVGfYzr5O8swGQ5AXHzZBB7jNADzcHaTEcgjHzHnjOenbp6UxJkESps3zk7g/Tg8YbIHAx+uOtMms9sUbIS0jtgjaUQAdcseAeTznsRxVQhwSQOcgZBA7/MeMdaAJndwwUoCoXJYAFQfrnn+dSqC6FhIQc5UKxxkkccHqDnIOMfpTFR3yofcCANuQVzkElsE47VoW8ZQKCodk3GQjYAAeMnJ54U4x2NAFWaCRIgxxltrEZDc4IJyDycLjkA/oTTYfIGTcCo+ZQQFz0BIPsP1HvWy7q8M7DGQVEa5UnbkZIz2zu/L8854t0xbGFIXaMgHOMEHB6cH86AKOwoyPgbZNzOoIACnhflH8WV/lViPePnJyvJwMd+Bu9xjnjv7VtPp0DW3mB1MoTcwJwEz90ckc5B9ehNVYoYgrxuGweV5yc5Xkc9On50ANZFYRtkkkYz/dXbwqk9ec/nT4wGVYiOVTaOcnknrjr1pYpyivAUDLjhsE5OOmCOg2qfY81HHPGvlgg7g20nGML8uPqOP0oAmazmiieQY2MNygnDHIxtC9T0HHrUUb7EEaqQ0hIl5OQuB90EcHOa1C6ziNfMOwg4UDBLckDI7ZxVUQgStHLy7ZJ5IK5yADxx90UAQQM0ZLPIVbdtDFSflyMEkj6/TFXxJbk7pCxJAzjgMCRk57nOO3QVUW2MshQblVf774BPzZwWX5ePx5p6WyorqzgsGxkHPAUc5I55HXigCZTDI4SFAnTJdsAMSR0PUcfpU0tuyOsUkqEkkDa25QuFz19icfWqQhSNNxYk7i3puBHQHPI/wzWhbHzoZiVUSBCRliTtGMtk9GwD6c4xQBUlhjjYMGEu4H5TnbgEdMdOlAkWIB0IBHRSPlB54BJ6YA7VTZ2B2qGKqSg2nuDk8E88nrzTchpY/MGUBOVbGDx1woNAFtrxicuQWOT8q8dT/wDr/GiqkqqZGKDC5wo6YGBxjb65ooAwdriMRqi5I27lAy4OAxIAx0Ppn8DUkcEUUI3KxkbefMPAC4GBj1yc5/Pk1ellhS7aaFVWIHOwgEdRwQR8q45+vPBwa2L+Sxls4fLKCchcDGMKRnkKOCSe/v07AHGkCQsu8bc5HGSdp56n5DjPb2qQy4h2KPlyTkAfwjkbgOe3vigYMxjZCWDBF2jGDjB+o/kBUFwrRSOFTbt4I3E7SRj7o74z/KgBZHX5MfLlevGBnkADuf8AGmZlBDDeVDAZXjB7EevGT+NLEvmL+8AJzwOVJAx1PcZzUxSVQApIBGcDB/E9x0oAreaI/NWWN3JJMecrkkcZAI3HOPxqS2RZAd5Pm/IUGcYA64/vHge9I8TltxBLfwdSAQcjIA+n5VP5EluD5uEZlUgg57nIyvsaAEAVhtfOVyc9cYIz09sinJFbqzCUGZHAKjJUISCOcDJGSOvvTCRwQwJzzgd/9o9u3X0qQXAZmYIAwwNnHIyRkYb1FACsscRACDBwV74GOvXkk49KhODIpSQgknaBgFcDqTj3NOMwdMBApLAAgkk9Mjk8cZqRlhjgVgSZGcnAALFAOdrEdcn16D35AFWCV2xJMrYPClsEjg5B3cjGfyq2kMISRxKQY9qlEJYnd1POQeMk89KR7m2eKH5CCm3cyqAwGckBmHPy59jnNU1eIzNGC6qxwHLAgKcBcYOSMnHv1oAa8kRl6sdpIIZcAjqMnHXFSox2SMjssbMBuXOQM54YHOMkUy7tkiICP5hbaS27O4Hrj0bk/iKYxCReWMgY+bHzE85x7cjFACyyMFK/M4xkSbtxGCTknPPHUH1xipI47eAIHm8xpELbeAEO3IJweoIH5Yx60vMCDIV13g4JXKjj39ex9qrMjsuQccgrliDgHIwOcDjBoAvAKW655JOWLY4PbPHGR0/rSQyFWlRQBEw+6c4IBBPPU/KD+VQW0buWZy0ZAJLn1OMbQeMZx29abJvaQoU4xgYyC5AIYk546/rQBZBIYJbzboiwOCqEIAQSBkcjg1NJtUOA3zMVYZPy4BGR9MD8z1qlGGDCNBt2jBAzjGM4b8zzWlb2puyVYiExo3zMRtcKu7aoPHUdevNAFAKzHeHQ7XUkKecbhwPXg/pWrblJJZmaTy3C/I+duzZzyM4bIBHP97pVMRRwkY5YtjB9icnPTHFWLeC3uSx83Y+5gUJ4bCk7T69D+IoAzXlZnkLbmLMRk/KGC8r0xg5HbGce9aUMEMjIJJQjNGpQSlhHnaCWLA8DaPpkjHNTW1v5zmNmXy1LBVAG4lVO1QVBJyyqD7HrVO5tmPmMzKsseBJEQN2zcAMH1zt9eB7UASMY1meNtszRjh1clX/h6ng8E/lVOTzBnACg8DAH3dwz2+bjiowoaQDnb6DGTwc5I6j8atwWTyxu8TpIqnMke4+b3JKgdTx7A4xyeKAIoo/PJiUZIGQRjdwNzDngggHqc88VFMzRTBkij2oDlXLEElSDkMeRzz/u4q2ii3c+X5qqSQZGUZYkYORj5ep6Y61RuMkkqxAJJPGWUnIYhhkjgdO4oAbPbMvlyhxukYZUDAA4znH+wT/+urDy2+FYsCSBuVQMsw6jH8PIFUEY7fL5YhiQDxnOB+RP86fPI8qRxPbpCVOd6YyQCOp3HBOBQAk7JvDKjqrZwrfmTkAfqD+FUi53DchKE8jsCfu9BycgU52kMqsBk8ct124+UYwR6dj/AFrYnVCkU8QAyqgqvOHGDk55JwPpzQBo6KkQlVp2MasqkKo+8QSy54+U5Uc9Diu7tHnAMikoygeXKoUk8ryNo9eeOuMmuEsMF0kJ7AAHoAQRtGexxXqej2L3EdrGYWhWUGTzW53jAVUUD2I/AUAdh4f8aeKdM2x28s8kBVVD4kKliTg5zyODnNdX4h13xF4qslhuJW2R4WTargrFge2CCyrnjPWo/C1jbvGNKkdDMxMiyS4ARtwAXI68dPUnnivcYPC8AtFEjKwVSokRQrMwU8HI+bgH9OvWgD5s0XQnsZkuULeYJQSXVlDd8k/Vce/517lYajLLZFQrvIy4OSVAUL2GeRgH8vSsi6igsWuoHwnLmAkLjCg4JUDIyOM/7ZPas228SLZpIby3IZI9luY22hiAwXcvHJyPp1oA868brBEJnUfM8jEAgb9x6j72QMZx29K8ptGDsyKAsmQT/ebqRnP4dPSup8X61JqVwQkSgEvlxkFiSNpOeAAB/ntwkZeOUujsrc7uoLAdjz156fzoA354pZgoCs6ry3BIX1zxkf41d0yNpmUKhSVBlSB8pccZx36VXsL+4WGSELhZAEZiD90kZHTp7dK9C8N6WsoPn+WpYbo2wAQMFsZz8pyB9dtAFfT47hIxG5kAV2fcGOdzcn5gecnt1xWjBBdm4y5DEEsCHBBUkgAk9/u/nRe3EUEn2S3dcKSW+7vGCFO0qevp7c96W2nDMse4RgkPhuzDkAkg4J7j1FAHeacs8KK0q4VGG3OGx0xgGvQdFgj1G8ARDjCiRkUEHcB27cA/55rza0ma9iQedGMAJ5Z4DEYG7k9ce3ftXu/g3SptKFrcSYkSUKwZSHDY6DHOeCfw5wKAPQLXRdC0y0mu74ec6IDGg+VSSCcn0GV6jH9K5q2u7O5WaGBZIw6F+CSSGJ4DHnO0devTsK6q4sZ9UKpEX8vcPNUqOIzguACeeo+ma5zUGsNJV/LkIuIkMZ2oFG7aQAxzwOnegDodH0hBNDPDAqx5UyOQN6hsCRwxxlsFv8OM10upyAKixBWjzhQ7DjYFySw6g857c9eteU6N42MTBZZSAC3ABbec8LnHA6VUvvFlteXkjfa2t1EbGOHBKq8YyAM9iQM+v0oA0dd0tbmcL5CeayiVHXBMbPnegGckAbiR75615R4l8PXVvDKWEsOdzNJlzgt93YBypOAT04NdS/i9YZo5UuopHQtl2PIJGCSW56A5z2Hrms3U/E8+oRXk9wVnhnA8wkjy4jGuB5IJyB1zjnAPFAHxh4qiIv5o5my29lDMvUcDBLckf41yzWixqGd1CE5bjIUbs/dHtmu68aOlxq7JvAjMryF0O44DbmUkckAYz7V59M6mbClmhU7SXBbAyOQG6HH+PSgBJIIlkBiZZN6gDC7SDjIJGMgjPHcH04zYRZ1DMoIZVI3h/nxjoSTyM8ce/wBaikA81BE5ZGjBBZSCWOcIGOcLg+v/ANZ7I6SMkO9y64iIJ2ljgNkA4IDE59hzgcUAEVw6hlkxjuDz1HOM9TwKZMUlxtDDkYIBxwepA6ioyQFGFzMGxIWAPGQTtLDKkc/yqxErLEXkD4BJDHJGFGSSAenTP0oAqpG8kTZUkA8uPl2jBPQnr0496lg89bhZU2KoXB7EYAGenXk1rTLbiSNItssTKpD4wrM2NxcD74BBwDjpVCWVNjQxKu/cfmIAGDwfm9MH6cUASvKk5cjDyOGx5hDL8vULuzt7Dj2HSmT2HkorFAyuMqpxuLnJUAjomQOn1qJEeSKV1CRxwYxn7+9Rk7R/dJ6464qZ7qW4KGSUFlURiNlADZ+UFfl4wSfp270ASJFJLHJHFbLgFS7kLuUHIYA4zjH+BqlKwVwjqAIxtHAIwOMgEdMfyrWsboW5eIoBDIA7MAA2I/mYbgPmyQcjv9aju30nzw0InKvgyCYsVMg4IXJ4TOPz570AZBa3HMamNgMPJguJBz8oCj5cj8uPWi7WRXjyxZSoKAnOw4BB+nT36etXEltif9Gtc71kVo3bL8oylwO+Dg/hVeRJ3CNsAMeAVZRvABAAPXIoAzpgA6+YucccDOeODn1z/KrFmHggknVUlMnyhGKlgD/FszyQCTjGTxV2WKyhKm5maUMpYxx4GxiMgbgRwG/nWfJMhk823h2xq3BkbJY9cDnr0zjPIz2oAYVjdWeRmJLFFVY+VJ75A+VR/Xk1btPDq3SvdC4EaR7mLFiAhQFsADucVEPNdAzEBg4LqCRtDk5OV7496fJezpbm0i+VM5Zk+QvzyCVHJIH+ewBkXEG2Ry0nyg4cq2DgEbW9Oo5yfXGaoGAOWl54yozyxXGD16NjB/H1rTMJOQMsCRwedzDgdCCRyf8ACrixwJGFMZZpRkEAHY688EdOf/1UAZMKqqBQiDI6FRk5G3HPBYj+dQXKmMjk5wRsPRcEDAH59P51fWFyGz90NwTgEAHI7dOtMe0e4cgAn3zwQSCOaAMoS7lUKoVtw5GAAQevH0FToXWRASoclgWPIYEYxk+4H51dTTW37cAl/lUdSW4xgH3wPz70lzYtDJEXQjy+PLAIYY78dTuz170AWbDbbSJMRuQFwydjjIwc9yFOPr7VPMFuWeZIwkRbBAIVlYnHQEZ/i9eoGKiijIX1XI2gk4Y4z26fj61ctsIxUgFSclTjkjGe3J6n/JoAniuIntnt3jO0HiUYMnsSo7Hj881XNso2MM4KnGenIIyck+pqaVojJuVGALH7o44OcN07YpzDEQK8/wCyM4xgnj2PH50APgRWHDLtjBLHIGSRzn8B/nFPXyzu+RDgHByMDp1xnuf1xVd7d4lViSPMC8Bm5zkjg/55qWKI4A5Oc8nDdOhJz9PegC/a3sVk8boFchQZFYBtpyuFGRwpPUV6R4LvvtviOydY1RRcxxRZYj75JGBj7o5x6YryhreTYcD5h3yN3DbumfUfrXo3gJSmsWTyKcpcRcHK8n/ZHJPAxj370Af18/8ABPm+n074eaa6SOLwWaeRtG9UQgfePc4P5tiv0+0sySn7RMMK/E7H7oMp4+ikHH41+Tn7Ad7t8B6SUPmObVYyCWyCqk7ge+GOQPev0/tZJSIVeVgifvGUkqGPXLYPPGMfjxQB7PbRRyW2yAKojQmMghlYAbcZPfaFx9DWPe2Ut0rrwI4ydmxic7uOVzgkgY9Riqmj3+Y1EREKxDq2eQQRjHcZHf8AvYrUt7wW80rXDhkkjzFtHXkYwSOenA9zQB5h4oguLSACyMbSxyxbt5AJPRs9AOR+tati4t7GKaR91wY/9IWL5gCCOhAwOBT/ABG0l3NtjhUpkEt1l4wvKk85UMDn3Hes1JJoYZWjhDRrEfOx+7B5BOMjPQ49fagB99r1nBayTSKzqmTKm8DDcAE4HTBz9RXnh8U6hdtKECxW7/6toz+9PGMYHQcdeODTNZiuikqFfm7rgZIJBOQD6Zxn8qyLHS5BgyoyyCMSgfw4PQYPToT/AMB7UAfM/wC0A9peaDe3FyRDL5QliEnzZOCTncfUE4xzkV+XSwW2qXc4uJHZ5JSoZQIh5BHseAOD+dfpx+0xYxr4euI1lMbuTnYMnBAHUdMjse/0r8x3tba0e3ni+0NKYJjOJV4kJGAAMcf/AF+OKAPDvjXYRWlvqFjb3LyReTMTLk4nJgAOMfdHA9K/HzxZGE1e9VCSDJ5ccQ4PIyR26gHrxxzgGv2W+KN3a3FjO9ygWOSKaAPHFuMPJUE5HJBB6+vFfkJ48ghh8S36Rurq00+MADBB25zn17dsfSgDgCvlIURgH4OB/qdyjAyc8cZ69fyq5HF5iZJI5yCOSPoew5/WjbFv27wVI5XO38ffp+n4G415E9tHaxQIipySpJn65PH8QHHP/wCugDOlHleY31BPHbIxyeKakyISzjLgk8AfUfhileQTOTsBQKYyDntjk4PTP86SQJsP7s7wPw6nH+7xigDRKxPJtOP0zz6DuKaLgBDEB8pkGeOCcd+PaoYlJUD5XlyPMfPzdABwO/FBg+zy+U/lyE4+duCC2Oo9MZ/GgDTtVLZfZvhjyZT7EjkA/wCzjPuKivpI3k3Qx+Um8EJkZ6ZxnuME1XhleCORYuDJnfjtnrnI4GOg960xbW1zbgxzFZI+JIpAM/MMkjHbk0AUZA8ES+ZHsikO+Mj04JJwPXj8KiAyDghyfm6nGACeAenA/StKdBLF5LvGRCqE9cjBIBXnrgmq9uPLLyCVpFAz5Y+Ukja2PoO3Y0ARhWRv3gGCOOARgnkAgnnGfery36iGcRxiEYEWzPLBtyg4IzkgCoJJl3BXGT/y0kMPKKR0B9OBnv8AjzTnj09Crr5kg2vuJyBuVf3WOORnJ/zwAYhugHGD88hAi6ZDdeCQMHnrnH61Y8qSTliCQB04GSB1GeSM9M09IEclTBHLKQCGYgGHnsFHUdP69asxBU2RXD+XEGwwXoORk4JwDgUAQiF4YpJDHIyKNvmLxHhhyW9+vf8AnVJmbBVTkEcYyMgr6enXH0Fa9zMPKeNW80bxgEYyMAA8HsMfjWSW+ZeCFGM/+zDp6UAKXdlRWJ7544AGOQfTqPxqWSJtuISOFGW6Ac579e1VoA1xciBpBHn93k8cL8w6jjjH4/WtED7LIYZG81X5ycFcE9lA4+6CfXPY5oAolHX5mJKgEMvXqOMjv0NOSaKR9mM7D0AwR1wvPAPJ4Hr+FWVUBwFypkIz3GzG49eOmOaieOAXDCAlUj5Z3AIDZGQCOvU/lQA6dN+Qv+r6lzgFBkHp349//rVxiJgqcjPcckdOmfb9alLq8iKD5gbA6tyeh2jv3x1o8vEpDgxLuIXeTtHPUA89B09x6GgCeGOZlkkVsCNePYNkgcnpz+lVH/dlcyEHqUVvlzxuPPXof51akjEYAEu8N1Ckjjg7ScgHHTr/ADqNijD5IzkDGeCcgkHLA9KAKwuI1+XB657DpnPI52n8qnMsxQoF/dKMpzjlyDnpz/P8cVUkik80NInyEYXPLBu2QOign8anMuABwWDEAHuQcZHPQHFADmiI2AfLLtUtxjIIBx/tcEenTrTJI0JAVPm6Hqeh9e3PTmnSLMBJIW3LtK7+Qy/wgY7AHHP4VBEkhWNlyVDdSMHj+f8ASgDZt1jEJdkUscKGO3KjlSAf8+tQBI1DlssQzbFJxgZOM+xyKbIzFAApODzwenUduByT+FGV24fHIHU4wSOuPyoAqiIlyxBAdmB25IAOTk84Ixjt39zU8SiI/MrsgO0neOQP4senX+dbenXVhFazrJCBMVOwvyOOMYDc8HPT8ax2lUktjahYgkDChhxxx1/WgCCVUaQyRjHJI4wQfx77eB61l3ymSBx5bF2kdj1OQScNjHv+QNaoK7GdQdoLBWOWU56cHvwPzqrdSNJb5DqXxltmFO4jngtwMnt6UAeb3Vu/2h4xxtUu4YAnPJbIHTqfas/p8yg7QCm0H+MdTj0zg/jWtqJeOd3UgTOp3kkZIIORkj9cjrXPK7s24Z4bJGOTzyO+cjPegDYsGk81CVBG/JHHc5ycdBx3rvoYSYhO/SQbSDwMKc49z0/KvP7SZEdXc+WGI4zgjOMdOp4x+Nej6fcRPaxvKd8Sk7UP3iWCjOQPWgDNmXeTJGp2DO4/w59zj1NR5JCku4AckIOVbB4BP/Aq3GhgkWQpJtiwgaInnOR0UHPXGenArPvFtoWzvywAIA53en3cY+vI5zjuQCg4BzJgZBwM9cbQc+3U1CoO8Eg7T6Ak5Pf3H+P41b3C5KgFgSBtVRuBIAxnHIOT+GakFrMpLSD5CCRjIBA6EDHUDrj1zQBbgERhdgw8xQfkyMhd2A2MdMY68cGqLwFwWUhV3dCBzxwB+GeParsTrCiuqBi4KkEfNgAjJGcgZH41Wkkkkb5gFjGHGOhPPGB0xj/PYAik3LGqEMRjbjDZ4PQg9OarNBIQpBbBIO0gYAyepHTqKuPIGClTgbR8zEA5/iPvyD+X41VaV2kCg8DOACRx0HI60ATN5sa7YWAkUD5xnbtKksM464rSbTbaO1W4nnbzXALKoLEZPXGORwfyqosrhRudQUICDbkHaSBlhyeSc/r2qeJ/PkQ3ZJt0YvIsfLMT02qOw9BxQBVa1j3HYWZeu4ngsevQYBwKjQsrkBTgAbt3BHODjn3NaxlijcyIx8rPCbAQTjgn06e3WmqsUjlpGVWblAAAGyQRkevP6dO9AGbsEm5lBBySTtwWxgHIbkHI7elBTzQcgKoGA44PXv7/AJVZlUFyCQCS20Iep4GDg+o9KUBUDIxUlsHjB2cE/NweOn86AKQgRMMGyrEqWOM4GecHt1/SpzKxjeIMpUKMbcHowxxnrgDI/OnvCVVQG3rICV2EMQMA4GPY/wCcVD5IjVY9o3ygOpLcgkNkA5GOo/KgCPzSoTLZIwNhG3AxgDPGTwMf4ZpJTJO2xSRkbxGSWA+7lV68kfl+FMlicZCKVbjcr5LqcdOf4eh/E1JEhSFGV8vjglsN97ge3/16ACCJvM3yEIwAAzgAH2BHHBJ/GrDg28jgOG3HIwVJ5wSDtPUAiq29d2WLZXGQMnkDjOG+7j+dSLcb0eJQnzjaJGIDKMY+X3zn+VACCaNC3BLHhvvBc4APJHXArS0uext5He4hjmZkYIHBKg5IGc8Z59OwrBZdjFenJwMEHkk9Dz3/AMirSLtVPlJZgWxySF3EZxj2oA1bkRuHKxyx7SZBiI+SSST8jY6c/nWOSzOSc7ScjJHfGeP4e9XC7lCrNIVyFBVhggc/gM4/I1bsLXTXAN3cMjDIUOpJzubG4qcMePrQBVs90ZO/Zgnad+DnI4IJPIwx9f8ACzMRbxyBTviZhwqBmXco+51yOf145qW/t4RG4gCEKwCyDKgjg5wR149awJFmVgruBkZ/vEHggAbuOhoAtj99kyEcBQpBxuXA4PqBnoe2R1qWVbdYkJYNMwIYKSCoHGTnjOBzWXE7vJkEnA3EYALKMdhxjp9MircwRlwsXzgY3MCB2OflPT/PfNAC29z5cyOPnKSbwD12DClTt6nINPmuUlLHaEdpixwoGNzFlBHPYDt2qg0bpJGRhlcZ2IS23HPb3Pv+VSApGzAAl+CehIyRyfU89/Q+lADOhYysdpzt5Oe+MAdOn6GqQ3M8rAnBAUHJ4+UAfhxWgjI0pLqzjHJU5yCODngg/d/Kqs6sWymFjJbZ1z1JyxB4Oc/gaAKpOECtksdw7jBJJzyOev6cUyO1WT5xjzQ2CzdducjIx6dKv7HHHDnvtXIGQD1P1otommcr0wRlyOvQcgHgcH8aAPStJ1OSeCxhV/Lht2GeByUPfB5DY/Ju9dTNqMs5lG4OdqJnBwVUbQBjHGxR06jtnrmaFpUA0yQtEyyJtaORRy2fmGfwNPh2LPHufOJlHAA3BSARj2x+lAFZY5rWZpYwAdm8lhyMdeT0Oc/lxW+Ndlu7aK2mZ9m1Rtz04YHIHY5OPqfpXTx6C+q2oaCISCRlRwFG84JAJAGcfKT+tV9T8H6lo0RluYAnlxht5A5UqDGGwTzgjP0NAFSzvHt2ElsxUtHscFQV2feIGCP3hBz29K+4P2YvDOreKPEekWVlD5gluIXcyoXUZZdoAzhWAwD/ALvHv8JaI76hMvlxNI6TqgjhRjkfdOQR9cjNfvl/wT/+Gpe90nUp7Mht9sykwkMAQCQTtAIznPfpQB+5/wCzV8Eo9A8N6bPe2gaaS3gkcsgUDheVGcgYB7+9fZ1r8MtJ1Lcm0QT4DRSR8s7ZClMqDhtuODxz6in/AAu8N3D6bZwKrCL7PEvKBc4A4OT/ALXH0r6d0nw3DpqCRlQOyjez4LA49f6j+dAHh8nw3stI0Ka3iASSaPaCUGSN2SSxH5/Xn0r8/f2gfhTYa3bzb7YTogIkVVUeYQM8njPQdT2Oc85/Urxxrdra2bQrIu4jaOpYMoOeB9059etfEPj6+gvY54XdQ0hIAOMMRkDI553EEDr6HIoA/nu+OXwEtbk30tlapF5aSr5QUI3GcgsAAWx3BIwR6Gvyd+IfwdutOubmSISIgDNKq7jJIBzg4XA/oMe1f1N/EP4dQ6qm+SNRBKWMkix4QZLFwx29ck/07V8O+PvgpoBW7W3sVuXlJjV9gY5K44DDKja3b070Afzaa94KmtYQJo5IouSrbWOTjegOOdwC8/X2ry+XSpYWMjRtLCXKBtjEb8nGD9AOc/Xmv2s+KH7PMJsbqVLeWKeDc1vtt8x5JYKu0L12569NvNfnx41+FV5o8rRiO48hGeSQsnlxhzln4x1zj/PUA+Q4tMJkaPZw8rMm4ZJbJHXqBkcenNbF7p11pkdsjbuSCVZmQEHBBynDDk+vvivSl8OzW97C6Q5AmVTvBePOQSAOxxknsN1Y/j2Vm1ixsIbaQyfu1dAFcKzr8oVV/hOOnPI9qAPd/gNp01/LMSwVDHgxk7vkHHr64759qPigp03WXs7coUVwXUcEEncQAOgGB9c1Q0iz8Q+EtEsr+FJrf7SsZYQbFlyACpYE8DofqTzWkkp1KK41bWY0vLuVCI45PmlQAMWLMoIBBIP+eQDwrULu5fWZZ0aRLaC2w6gcZC5JZivzE49eK+WvFerG/wBZvSMktcDBOSepzhhwAAR785FfWPxBmh0Pw5d3ESKt1qXmAZK/Iu0gAEHIO2vioNJPOzPgnczN6DknkseTwfyoA0xJI6KhbIjwR8wGAcYBBPONoB/XrU0KbpYmGPmcBlzjHKj5ePmzk/8AfOO4qOJFLoqoDnazEuozyA2cmr0YE1xHGiFRCwb04yD1zyRtOfoD2oA6hVcxqByoUEMSMkdiQT1PU+9Ntw00jKgw4OCeQMEY2479M/jUkTKVAYkZA3MFLYYg8YHToD+NSxoQWZML2wQFOFxyAev4UACxxROZJVLOnbBIY49QOB14NVHfzvNcI0YjBcAD5QF6lmHTnB98kdqtkFkyzlg7EAqcEE8fdPOeDzWjpsllbq63WQJj5cpmwyNCQMhVAOTknoP5UAZQnMsIR8DeoORg4Iyxxjsf0OapbVBwobJJBBIABz1GDz/9erF5Jaido7QOluAQhc8kB3UcjsU2+h5qq7FOOMsM5z6njqOvFAF94xFArJLDvYn92o+fHGOcf5xVIkJJlmkXem0hg3UFzxx0wRSRu8IJJDhuVORk5wNuQOOxGfWrlsgvJBFMxUoC5JwGBHHBx0yB09yOaAK3l7YpCrAhiEwwyxAOeMfd6/jTjEm6PZukbAaQFskZ4XAxyOPfpT7hFhdkRiwDYHPXjPPoakgVY5UBXLOPnOQQAflAP1zQAwy+Wkij5kYDBIG7IJBAI+6vHH+90p0eJmIUbcKMhj/EeCRzx0zU91FboQoyAeQApHPYHHeoYYh5iIDtzkHnA6bhkk9P8aAJii2zkMgLsMAggg55ByCOOPWqckbNISI8FsEA8ZGOGXPB5B9+KsTwuHjTcC+/lhhwOcDaV/2QtWVTBDTsS4bYoPdQAAf++t3+eKAKsMbJIDvfJGMDACsc5bGeoAA/GrZjwxcs8j4BZ2xzxgYA7YAquwO9i4DBR8oB65AO7J6cEjGO34Vet7V51WVpBHbo2GYD5uBnsB2bH40ARNNlMFdp7MOCcA5BXvwKhEpdfLaNNuAQwA3Z9MhfXP51NdQwifZDKZ1EYIODwckYPocD8Qc1Wj++VbAAwucdSQcEAjngCgBHcDKKGGQTwcliO5HQdKEkJVo1JRztAbn7vQ8Dt/jU6qo3uOSpHGPm5wOPXkD8+tN8gmQMFGcgEDHTPGQTx60ARqhLKpYopYK8oHQMTkt6df09qZJAomKq25AwVXBADA/xdeeD+laKyxrvhliR1SZWcsMFtuMAY6rwPzqF/LmuCtvEsSsTsXcdu7PIy3Q896AK7RhSArEcZIw55JPORn2orWjVQgDx5YZGflPQ44JPPeigDhXQvhgNg3EbW4JXGTnj5vr7Ux2dSqjIAPfk4z39smtG9t5bdwoIlTOVdCPnXcfQcAZqqCcbWUKz9Nx4Hy5wR65FAECP5T+ZIcsc7cfL6c5PU/4ds1ZvPImjSWIEybT5jMQWJwdzEZ98gepqCSHeVjZlTYeeRkg4JPPtinLGI2ZUk3xnkydSCN2Onb+dAFJI2XDE4wwyBkDBIBOCeOvp2qwHEcm9uRgkYPBHQkYHUcYPvU0kDIGkz8pbqc7eefXrn+YFV8xqVJLMEJ4H+0e4B5HFAFrcjOGjjIyOBnODwQxJ+v6k9KhnLMzBldiowWZgBkKAoAxwc9+9TJIpbcGVCQewPHTkHO0c9OOuc8VXnM6O/wC8WQFlfO3+6cjjHcY//VQBVWUEhViO5euePfOAff8AShlG7cfmLNymCuOq53Z4I4zTzI6usmxdz9AAPlAKgtgDjt19Peth5YJbcBUX7QgAII4y3GAFHPABoA56RQrgwnHRgTyAcZxz16HnHerZUCGPDASBWJPQ46nkDPHP6U5IZTOo8tV+pJy3QgAHj+fFX5o4kjIkAVyMZ5BOSMjJ9eenpQBlpGJOuTwwI65BBDfePHQ470yQKAdiFcLtyoOR6EE989v9mrsCoOC4QANt5HbkA8+pH50krxKsmDgiMEIOck8E8nK4Iz74980AMi3Fk8zJQKM/3uc8k9+uPbPPY1Zu4INyiGcvvQMSeCvHQEn16d+cc1DBcCRRsA4jwVKjJGccEdMZxx6U66a3jgPzhJ5Crf7qKd5AGeGwOOPxz0AEMICxoWzsJ4brnBA6DnnGP/rVUNrJvVmAAU8NlgPQcA4xxQsshAf5w0gxCyhT5oIwTgrj7vPHp7GpwSWZZy6vGoJDBdu4HBBx04H50ALuMgAeSPAK5Khd2AwPTHPAPvVW4LhVa3USMk/LfeLqxUBdrdB16DPpQzoo+ROXJ5xnr1A/FSOlJEywKApBkTOM8hDjuGOCf15xQBZljfzTJsKqUAPLfezk9+OM/l0pPtABVApBUEAZbk7W5JH1HWmSXTTJGrBS24s20nLMvIyBwBjNVpid6GNgMbic9MHtuB9xQBriOSaEH+MHLFRljgggY7DI9qgeGW3CvJsiMnzqhAy2AdxHuRn8ulNgadSqgyZOORyoAOSST0GCKuOWnc7/AJ9oAAYAHOME89Oc0AV7KZnnjDMscJcB3UDeq8liDu68HNX9WMALJbklN42XXJdl4+RxkgjPtkbutNhiMORhHR85XaoI4wDkDp0796ryxhkdwAFXGE+b5skdMmgCkkZ24VssB3AxnBJGR6j+dWrOXyInkaLI3A/IzKfvdQR64P4ZpvmqICrZUHhnAHQfToeD36UCeIRIqAkAjLE4IA+YABm54/rQBaubu3vJD5sZg/dhV2FmVnByxkBxxwRjpkZ7VjSxybmUAFG4B+YnHYZJ+nXOcVO8sbHJ4UFn4GMsRgHI68gf4U+a5iUJGo3MVVj94knJ64xj8MEd80AVooCpDEBSP9Yc85U56ZwDjsBikWMBmdpCRyBwCMEY/u9eT+fWnyGJ9zxsWLcvnIwSAME+ufp0qqC6neSNpbGzrjdwCc9O/wCVADJItriUA4BBx64wP5VdiKuQCAd3JA6AgHH4/wCNQ+a4JjYZyAd2F746ccdQPwq7ZR/ONy5DksTnoOQB09cdPWgDTs7Y+ZwQANvyEZXaCAenbGf8K9H0zU7u3t41jcKqgrGXOUQ43A/NkgZx/wB8/gOKs4GLboxKSVKZIUqW6HtkAjHOa6e2gJRI2BHOc8kDCkg5z6nH4UAekeFdUiW4WTUZGVi4kaWJPlyWxv56D/AV7ZdePLVXjt4ZR9lChGkAzNKSuASuMD+HoO/4V8uI8tqVCs8e/DM27cWTIUnZn7ucdO9em6ENNmX7XcqrSRxAAk7TkE4CoT1yfwJ9BQBm+J/Fcq3pCpkPIRGdzZIJJXcBwoyOo6ViX/i5rjT44UjBnO8TyscsegBz9Dj6e5rmfF0qR6lO6uCqSZUnovzLgKCORgn6Yx61gpekxEBckhsuFHBbqTke4P5fgAPa8uD5pwjJKxQtjLDnkjJ6Yz+ZqF/Lik8yJiX2hiCOQSMkr756/WmQTZBRgNp5GVXrn1I6ZJ49jSkh/mYEEHllGG2A424x6UAbNrOCRlc7uoBGRkjj1zgjt29+e/s79VRWlLCJYihEZw3IPcdD8o/KvKbO/ijuioY+mG5Jzznp7f8A6xW4NUZQVBCo4+ZQ3BB4JGRkHg96AOlgdbm4eR1ZG5KktneM5ySPQg56da3fKHmRojBmcqXGOowcsc9B1/76zXBWF+6SqOQqnDA4PUYHJ5POPzr0Cx05z5k0lzs/dB4CX/1gOTg+goA73TrNHjiMKBViSNlKnEkxOSzSD/P416p4a166gWKzMeGDbkMhP7sZOFUnopLdB6e1fNlt4xbSr2Fo8OB8jxu3ysV5BXI9z+VetaB4ij1BftLFGmkCsApAZc4ICkdMY6fX6UAfREviN7G1eePMUksRzhnUbccvjgDkn/OK5Gz0258SzSM7sI5gDI24ksS3JGfY9v1rj9R8UJd20NqgbesTIxcgnBxu246nlvzHpXS+GNZNpbOu8+YibEQ/xDqcjjfg8D1x9aAPSNF+HmjbUja4RpVU70lKnJPJI3d+D3/Cl1T4f+F4sk4eZi3+rcKVbHTA/wCBfl2rzjVfEF0GIsZHV42lMku/YVVk+TaO2DgjHcdOtedXHj3xFZuAZeY9waRiX3nkZOR90H8eaAN/xH4Ftonc2khVi5Chm3JtPGWx/FtLf55PnGr6NqGnaReRx3kjqm91ByUC7dxQEdMqDj6Y6GrMvxUxMY7sowLYfBKqSflLNkcAc5rn9a+Jmk3Wkz2+yMzOzopDbuqMMknvnHU4yPwoA+eL6W5ju5I5XdizSdzuKnLHkj0J4756HtWkWBIsIJfMb5mVyDx1O1cc5HpUWqXJnvZLiLOwvxnqADkjbzx/nFPSVbgiWd1HlpmIRoMs6gsquccgkAfj+JAGBvnQDCgjoTjGM4IOPSrxdonCAjEYBQjj5TywHHQ5NU7gJLLE8SgYVRtUADd05wPWtOK3SWIyTzJDIik7SFy4VTtUNnPUL+dAGbPtkcGMBHLKeBjdj+8B2z+lTt5jRiNmUqSN3GcZ+9gEcc49ztpUtZXDSgbo87c9dq98MP4uQeoP86f5aSlY4kdTGRlwpyAD1YY+b8T0zyaAHtCkcsMkTI6JHzFJHuiwASQikYXgdR+lVGs2mAK7AHLnAYkLngINxwBk9K1DtDbCZ5XVNwJKqqsvKseeMMAT9KP3hVDv2w8IwQ7NoJwzF1HzH5ieh/HpQBQj04wuklwhaIsitsXgjI+7gDcc/qBU81iN6ywBnXjapB3IMnAI7jAFahu4nTy95dI8Y5LKXA4Iz0bNSG7tooxsBLttBJHPYMSfpQBhmNoHEMnLIpb5unzj1P3RxWrqYs7y0sQkNrFOY3Wbyn2MSvTO1QSSMj68HisqaVmuHMrEpIxCu/z7VJAxhgcKM5x7UyURII2SZJ1JAk+UDaNwzj2GTQBFHDNayq8bJEynAc4Zyp/hWTOV6Hv07VY2zrIz8MzxuCZBvU7hnI3Zy3ofemLKpLM2xosFdpd2VCRjcF4GOf0z1qOUuiho5JCi/dUMQowQQmwHC/T0oAjlihnG2JAxTMkpZ9igJliFB9gP8KzmjibgxERggAljgHI+YAdCD/KnyktkhQCchgFwOcjoOp6VHErlwTtI4+X7wJHPAzgHp+NAD44Z2YlFPlEHOFyGYDByQOQG4B9qhlj2uVPUEDaMAj5iBxj3P8u1dZa6oLexubcRxMZsL5pCs0TcA7SRlRuI7jv15rnp3RNs2wTOGY7yMAc5O4dx39Bj05oAzXkIY7Dg42ccfMuc9R6kVKHYxgAc5645xk5wAeeop+xC7PLEGWQlx5aYCsDzjbjnIzjPtU8UAePKgqA/ygkbhyMdeeoH86AM4/McFpBn0TAB6c/57VJC0iB9pOQeG+vXr0/xNXpYpQAQSQWHUnHPqBnjkfn61ItuUXLKATgZxjcuc9+mc9ffOaALCLEscbbw0jAOQv8AyzIIIIPY5BxzVWd2uC7E5C/xNkk4GTnk1Itv5ToJI2VHGd+8rkAnH3T+nv0oeJANyyO0eR8oA5xzye44I9eaAIUUPGEYKq4HzEcAnnLY7AgfnUypGudrqWVTgjgngY5zyM4qu8igosYb5h0/rjGMY/8Ar1GBJkgruOckEbMHOc/L17cGgCG4MoxhhuOSVI+mOCOOKsRSMyBSMDPXGT823j5e3H60JARndyXwRuJJ57dOB171oW8cKckNnYGG4tjJyCRk4+8ent60ACxySyoxyT5QwucqCTknGeOn61NKjRkhGUdB0yQB7460izBDuKs3b5ScYBHJOfr/AJ4D/NjfgxBeSCW5wAORnHHNAD4WSMlydxI7gcHjrk8Gus8HXFzPrNrKobd52doHHDrg9ucE4rkE8lvlDfKOBlSeox+P/wBau98DK0Wt2PljzQZ4/TsV9e3P459qAP6lP+Ce9xey+D7BWimwBCcYJGMDlc/wnv8ASv1qs5maERJDI08gG4E8gYHQ54HI9PpX5k/sNWlxB8P9HNikcdxKIRIDgFYiAZD1GcFsD8K/V3SbNkggluPJEpiBby9xPmkZK8dDx+GeKANPRbK6WNC/of3YOSfQthu2f07duglh3yeU6EIOXmBAwuB3J4POMe+cVq2MVtbxRzEJKxH8DEb/AOLMgz8gH65qk+oxWsF0rECJpTKysMsJOPkVj0GexI+7QBzGorFbyfvFYLkjJPPoOe/TH502ZrL7IksLvIqxGO7Dso2TSjgRZIycE+pxVDVXadfPV/MIkZI8HO4cAYPf5cd6ry6eb21hihlYSof3yxn5SQP3DbR9AfwNABNHDIVCxwM8uNxOGMvk8PtyeTz+JptzY28cMkvljHk9O/78Dbz+X59K17TR3tbYSyQkspx+8PTdyAM8jjt6mq2qRM8O/mIRgDB/iAyApx0AIA9qAPgH9oo21nZvPdIstvGAQZD24ALAnn8fSvzG1zVLK4m32sggABtRGoziKcjDHjjr196/Q/8Aakv/ALVBLZ5G0xznIBPI3bVPPoBX5vQ+HJrmcCGIEx4eTajEiLqpBzxg4/KgDw74sQJ/Y05E8ce2KWQ78hiM4GMHp1zX5CeNJo5NevmST7Rul4kXoMnBUnoTkf5Oa/XT4z2scFleNPHutYoTmJpcNKM7iMA/L0B/CvyQ1qytzfak2ZBuuZ/s2ON2BtIyRwQMf99cUAc4Gaa0kQpHFJHF+6lIDHcemeDzkk/hUEL7SSwj8wHIlG0DHfnH698VqywR2tvBFLGTI2D5gPA64yD1GCPxHeorbTpLossEfm5HTkcHOCPzOB7elAGZGXd97YIJBOMgEg5HX3NXoYfOWSRcbTnzAeOoPGPxq+nh+8GJSYoII2lzMeMAZH4cdfWs+NlSbys5jMoz6NkjJx2GDnHvQAxZZY1kWPGzOcdAevXB5PFSLIX8tn/e7P4CevI9e5/pV/VxAzxiyjIQDBjjUbs8EnAHTK8/X2qnaNJAzMmNqjyj1HLHoT6igCJP3gPmcOTx7Y4xkdRjH+TVxWdfu4B7DqOR3poZFkzjy8n698nOD14qSR/N+6QhU4DccY4zg+uTmgB8It2nHnyeWp5lI4PPGRkZBIP+ehSUpHJJHCf9HKkKeOhBHTjAzz+NRLGZikI5TzBnPcg5Bx68nnjoM9qe9ubWUB8bRgA59C3QE+59e1AEcjNK2A+HAACnjjqCGz6n9KjcSLw5ODyCSeeMdT14/nTsxmcOxIjcgdSSMAgdsZxj8auN5DAbTgjofUDj5gvUYA9fpQBTHGf3mFHXI/Egnv1pZMOMqcD9Dz19xQpKHY3lfNkjA4xz1OP54ppX5wwwQBjI6dyOPyoAj3YJUkSH8RnGcAegzmrj2M5to5GGFLYxnJA5xjHJ60IkUI+dPMckEZBGce6njk1eF4CMQxfO2FIBGOPlwe2cA+/FAHNzrLC3BwwPAzjA7H36Hn3FMhkCMHuCXLHEayYK7unA/wA8Y4NbklrcSI0hjkyCxHzYOOTwT04HFUpLGUeajSMxTbIFJORlQ2Cec4OBQBMdr+SiBxMqsrY+6EI6D1HPA74AHpUIt3DGNjKkZyC4PK9Bg5HuenpT4g+5R/q2TG1s9MAHofb9RVucSFNxOM5Kk934znA9Tx9TQBWtbR451kgYTLC29HZvmDE8d89uwJ9+5t3lyZ3PmiNniYkFRtJLZJz68nB96zVkdZHZXYHBODnIwSRhvy/PGKcz75EMo3RnBbYMNkhck574Le340AWHSAwK8WTIpJ8snkso+UdfXPPSq5kMzwLFEEK4D4wSSAc8jod3+cUrmNXBh4TPOc7hyO4znnP4VICv3tpQE/eGTnvk4Hr79qAEukZHYNJubb8pAJ7DHT3rJnM8Y3xxLM6gEKDhhkA8kn3rWKMwAj3OzOSF7Z4HA7NgfWpWs5dxXygZQvmOxI5XqScdenr/AA9OaAM63MsiJ56hWkAZlB5DMN5Bx1wf5VZVTGFVQVTcQc5GcH1xyCTzj061dht45WhCh2ZVYMqhgVIAzznp79KiuQQ3ks7ZjHCSEx7cYGxmHocD3xmgBDdJEk6LGC7BSjuoKjdyNuM8AE4yc+vBrPwWZAZN2WDSPnbhWOX5AyB8zcY61aKkxsSi8AkYJbAA4ySeRwPzrP8AN2SAnGD0Hbkcd+vP40AaF1HHBIGgYSLJGrYGQ43DcFb1O3Gfeq374iIy5NuGdSi8MGyWJyOvbP8AjirA2TRrGFIZWDMTkDacHJ9/8PXFPbYwBUZTGQCB364GOPTHtQBSkCmIJEJFU7flyc4HIHTpnH5e1M8hSo3YQEYJyA2B1P1/wq48yJtUKEjwMSg/M5xgr8o6dePaonkjYFjjA64Oe+MA9+cUAcTr9pg+Yi5XeUDHGDtO0HnA+p469a5ryNoyH2kclAuRJwMkOOB7cj6nt3OqzxCN0YeZEoJZSOA4O4jr1Dencdua4A3rrcbUVQjZIbIyuTkDPbggcf3aAFWJiQRwm8hQxGRk5A4HIwR78V22mOiR7GZvlVQN3AJHUDIG7gDpXECXDqjSkqGJbfyQOuQc5PJ/X2re0y5WS6CI+IyzlmckbRnBCg8cdPw96AOqS4VWDcENgkemeeDjg49e9VL1zNmRVAVXCfNg5wSOTjkZx+HSopCvIjJPJZGIwXI5Jx3JA6VCDnDuxGSCykkgFs7vlHTB/Hj2oA3ooJY7QXFrIcqcSAhRtPUhM9VyD+nrWfHLcKd5LDAL/Pkhixw2B9SePfrxVsyBoY1gcqowxVSQD0OMd+hpFJkD7h0LEjuOOB7f/XNAE6gy7WHLBMkhfvZz0H1P+etQNFMcKFJDHIJHPc8gcgAcfzqaEkbUA5Zh8xHAB42lvXGOK053t4TGycuoKuMhkyR1IAOF646c/UUAYaWbzKx7KcMVDbRg5IJxgd6gaBYirgq+fmOxtxBOcbueDgd60TcTxpII2Ta7b3xtwxIIPv6fl161QRG3MCRgd+oOecjjkf40AQ5LE8HAyRx6nk/y/Op4Y2OX8snaSM5PI6jPp/8AWq0kTEFQg+VNxOcjPbcCehqJblo0ESgbSTvY53A9COTx3I+lAE4PlZAiyh5AblVOOgYjr0/SlbcVWYsUEaYVVG4lySMgd2weg/u1bs4Dc2vmiQBVYkkp245PzfXnPtUUksUSkNiTB2gYxlhnLY6nr+tAFVbC7WA3Bj8xM5aRiVcKTjcMj3P5U/YWVtqqAoyd3DcDOCSTmtCPVJoUaBipiZShV0zt6YIHpyaz0LS43bmCHIQIwBXPyliOg/xoArxuEkYdSScLnKg7e/HA4/Wnsz+aHGGdTuGQCFXPCk+uBxjpSsVEzEptJwyqCGCgqpxn0wefypIkckvyQxIBUZIGeMntQAXQN3IsrgRY5CoOGIGB+o/X3qvtCqGIMeTjLZJwcc7T0qzIhDFVbOOcg/eGOvt3/KoTEHV2IkYjG4bW2554B6EZUdKAJYRAu95mWQkYWMhUL5HVQeTxnketRMvlsQI15HyqDnAIB645wQ1IZRGFkCqcAZ3DG0EgDAJ64/lTiGd0CBmBXkgZ46EnHQcmgCA7c7nwGByScD8OfbFaMKwkIbglYVBYBM7gcnAyozj+tUmhDo2HXIJxgg8kj0PXgCpFG1MyFjx8hA+XPbefrigAkmieVzHuIzhSVKjA7jI65HfmjcfL3EKNxOc445xgdMdBVfEmSGUcnHyHOQc4PPTr+tXYbVHTc6ykc44PygZycLxQBHJJtABmkERxkYb723k5xg5OffJquIDIj3AYgD7zORzglTtVvpx9RUpRCpVOSp6N1POeST15PT0qS5JkIRSERABJGDtycDt+P6UAVYWhUsQuF2EBjgAknJGAfQj8u1a9nciPB8mOQ7R5ZYBggwQS4OcHLHHQ4HWsUrmPYo+fLcDlgM9164qzblVVyNxYADIBx12sFweD0H5jtQAx4wJWcEbmLE45XcSep7DiqDQvkhjlsnJwoB9MYPTFXwZGV4wvzn5+M7gv3QQM9R3+tJGEJ2lWdiMcds8YAHcHFAGdLGyohAyTkEjnHJwTj2/lThHgL1Yntg7R36/jW7DaoSLfzPJ81WLyg7jyQCpDdOe30NYlxA8TyBGZkQnBb7zKDgtjI75/rQA8oxhZed7nG4DgHsAw5xt4P1rq/DOjPc3LOq7mVB8vTJUYJHP4+vY9K5S0mcnyiV2n5wTu9Pl5zzz9OD3r3/4X2Mc2o2cU8kR8+RFK5Gdu/cwORzyzDtkdu9AFq60q/wBM0uF3idFmBJyp4XcwB59h+HH4+dvPL9sUpsMayAnJz/Ed3AGQCQ3/ANavsn4urpEOl2Njp8MassapJIuNo+QAnOOmSfyNfNWn6Pa3d2wWZYsE4B+7kfKT046UAdV4Z8TCwWFBFGrmSMsxPCqOeA3Q5B/Gvb/EE9jrGiwOiiRcKsy4AJLgltoBztPUeg+lfOep6eunEiOaKcLtG+NsA4C+h5Izj8Peu/8Ah9cT6rDd2izFpU/1a4LIGCY55xncTz2zigD63/Zp/Z0i+I/iS1j06BPIWaJpSuGLHcHKkDOCMj/Oa/q9/ZP/AGTrPwpo1gn2TMnk28xmI67TlVAxwOv5V+Bf/BOM3Gi+NIrW/jk8mW5jmLOin5QSHBJBwN3T1BzX9inwRuLJNLtZV2YlgiKoNoVRgYbscEAfTPrQB7F4T8IRaZYW0aQgFIgCQuApAOOfXH889qi1+8azSQnLFFYKoJBLYAyRkcgADvwfau21LW7W2tUWKRFymGAwAvYjIHYD9cV83eO/Ff7uRYJcyOTtcHGG6AdOv/1/qADzLxbr0T3E6SMPusT825kchiQwwcrgdieOfWvlbxrqkcgIQgRZxhARyQAGDZJJLY/Pj1r1DWLie5ndp3cM6O7Kmc/Ip3lwwAP3QD6eh6V4V4hmAFwHTALqYyhI3BSSQ+7BJyCPoevGKAPMNb1wwW76Ubt2jujnZI3mOCwADowGVRSTke1efah4QEhDwSx37t84aNsLHkAkMG53At9eak1rVFu9RFqRGoQsA42mVVLYIUNzkjHHv+Feg+GLG4laWRvLW0wi2+0HfJnAZnUdCcd+OKAPAPFPwrF3EkktsYlaLLF48o5IyT8y5J5PP/1s/GnxQ/Z7tdTt5VitULykHeYVIyxPGRwDnPXgV+vOrWiXPkwtMj7EMZifaBFxkAgdeDmvFfF2mWcdpeIWQvFE+EABMjMDjy26DHueCc44oA/mo+L3wpPgvxBDp86xxJLOMNGdoG4hWaILn5th5PHP4V7l8Pf2PPDnimz0zxi032m9CKQhUurMOY1bI5k2gZ7Y59a9V/aQ8Lfb/EFqlxblkN4vlyOBuMbOBjAA45PBA9OnNfr5+yx8DPDqeAtAa4jBM9ha3Ekku3yULooOd5yD659s0AfhT8RfgV4lmkayi0m4eCBxFEtvAwK7PvKdpwceoJ+lfN2t/B3xV4XuprrVbaWxt4F8xFn3KDEo3EkM/wAp/Ac9ia/rH+I3h74N/D7TptZ8RXWiItrHLNLJcyQKcIpJU4PX0z3Hccn+U39vr9rrQvFPivWvDXw8KppMM8tsbu1A8uVNpRljZQMj5R7igD81vjV4nk1DVpdOguDJbWrshIK4BXJkICfRcY9e3bwe1LEO4JLcllOFQjBwcbhxz2GMVb1See4uZriXzC0rBizlv4ySx5J7D9KzIg3IVwQxUenpkHP8WT/KgDYMxaMFMLIANoU4HJwP5Gt7Ro2fcS3zAHtuPJA7D/P0rnYYpG2AITzxypznkADP+c12WkQGJo8EhjkvkHBHBIOenIFAG7bLGZVF3uEAjb/VMFk3DPAPdScfTGTxk0MFRS0Zby2DKu51d1DEL/IDj86ju2USxlFJMfmF9pXncMAHn1XpVYOSWYkpGi5J2scEtjjH4UATCNVSNmILDgnIA4J5xnpgD8RgVUnBkBEpLKWO3Ye3Xse39BUJlO2QgFsjgE4+T7uQCeRksfWrMUkawpsG47QMHqT1Jz/k8UAVDG6hQQQowQxIOR6cHjmpXVGXO5vlUHOCflGRuyOnJ/SldmfJY7TnAQkdByMeg4+vFBlG0xKgBcctxxwBk888jpQBZihaZYljYcncAxCE4A6Ekenr2NPZDDIWkwHUbCQVJ4z1weeSazkEweOMEjByORjH58dDVl1Zg5cZ2Ngtuz0xyMdcc0AIVXLHLEl2YFhjt1wfUE1JErE8OVGwEE5JJB6dODmowpfYpOckEEDgg9FI/D9a0JbKS2EPmHb5iB1AdSGUkgHAPByD19KAGxwqxdZJQ0m3eu44GeeAx4HAqvDGWmdGf943ygZAPrkEnGOoz7VZARSCI/MOMfeBx1yPvf5zQEd3LhBheDghSqjn+I/MevT1oAjW2k+0JCrGWXdhfnUZAxzuzhjk1O8TI4cFizAqV3A42k5IAPXp0pGVgRIkpUBcoyZEhYnHPoOOme2aUuFiV5JAZEJYDkFskEhj0zyaAGwqSW3AlSpxnoRnHOffGfankyRny1yFzuYBuNuO474A+tAdbpiU3DYN8mMBVUKOOvJyD7EGie5ZEVWCF9oxtxyuc5J7H/D60AXba3SZXDTkyhdojVdzYxgfMvtu6+lQT27RYJVlKEdVI3deTnqKrWNzJbSGVJW8wnBJUEdAO/v/ADrWvb+W9i2yYaQ4KsRgkbhgcDjlTxQBQjjMg3uVSHo0pOBkc7BnOWz7U2STyyiorSAggyZIBKsNpGB7H9abEkgdEBKgON5HHyEYY7W4J6c9ckds1o3yWUaRyWyMz7QXOcBjydxGfl4HbjmgDGuI494CO5UqC29ckMeoyeo56/pxSQRkSgkOcfdAOMngknA/w6Yq2kazNjCh2IAVmOfTjP1/Sm3KS2rAElSBngg9eRyO3X86ANo2tphSt2QSoLK4OVYk5UcjI4H50Vgi/AADQ+YcfeO3nk+vXnP50UAYdrc4nUzMxhBIAYg7VPoAcjoc9uPSoCqPcSMT8ryNsU9Rk/LgAcY5749uKd5AXK/LIc8Yc4GeCST35PqKCDtC7FQJxuzls4Pp7d6AI58KTkHzI+i9WIG3k54KnafTrzju1NysCoBDgkKMYyOCxwOOmfw981JFtkkUyn5MgMejHkjGT0/D09q0nNq1rJGpxdQl1QhCM8FuccEEECgDOecsEj6LkAn0Hfucj+gqBgqFQNpZiwGRkcZzxj2P0ogDli0hDBQC2OhOSDgH8PzqVzBuyOMk4JwMkkEkAjj0oAzzv3YK5ywxx90gn6ADj61ZicuXVhuZOcEcEDpwemBj24qZQSGVQCGIwxGSCPujNMZzCCCF3N8oIGCcgDOaAIGYH5gcDJBPAGMnA/z6U9Dh0fnYMAnaTnPIyO/enC2G0jPDYI6HgAYOe3z/AM6swxTABigwvKZ4AwxA3K3BoAfPFHHDG8b4lkZiVGflznPP0B/OokieSJnZ48AAfvJPmy3GBk5HJOMetNlYsWAyrBskcBRzk4z278VXGZQc4BTAB5A4OOQOvQUAOhtj+9QPh49vmEndkElcjcTgcU5dkUcwaPztwAEq8EYIOAM/Tt3qVY/LkKD+JRnBzgkkZ47ZBxSSh0bygBnja2RjDYLZxnPyg/lQBmI5jdHGFUFwFIyzAYyMcAkq2M9s5qe4xK/mKgUPjCNkjIBBzk8HHH4VL5ciqR5ali33h1A6jr1GQP8A69TRQSOPnZXCAnPHzL1ODnj3+vPWgCtbxmSdASQYPniAZgqbRnAXoRjPBFaLx/aXd5iWJySy5UfJuborAHt6D25qkSI2aWM4LfKqHGTjhmzn0pY7mRcBwQCcEqMHBGAOPXp75oAjIxuMas2wn5iFAQjgbePmB6ZwetNjtg8iufmkc/MhA5xz0Y4GQPQelaAHkqlwCAdxV426FiQVJQjAG1jx6j1qKeZVleRQqsACWztXnHYHCnnnFADrW1hm84zyiB1VmiQKCHYPjbkDj5c1TMUcaAn94S5AY5yuGDAEDjBA/UVOioxjVXcNM2yNhgoCxB5Y9sZ7+1MuonhlZVlVWU7JmOCCwPDDI4BIH50APaWVV3Lwq+wxycEDK8jPselNa4GCy5DcZPrzg5Hbv+VKhlkBVmVkQZBULu54z0+bqP1qv5boW4YLgkggE9Rwcd84z9aAN5Hi+x+Ysn784IjOQGIYAjA6fL3qG5hkNukzsFlYjZEMYOevbrj19PashXdlIxnaQAcAEZODjPUDP61YYHbHIJW3BlBJ54zjBHbkkcY5HNAEiqu0J5a8g4z6AEk49c5/yahiSMM3mnaQW2qAeDtIAI78mtuK3ElpuwDICAJCdvcEghcDOM9u9UIv3Eu+RF+TJ4G8sdvBGc5HPp2oAwtrl9xXYSdqoQRuORkkdjtJq2qybC7KPu45wcbvT15I7dBU1y/2mbzFHzNjcMAZP4H5evb9aDBJGBlxntuztUBfrzxQBRWN0JGV80tnldmBkZJ2jk8nHufanNGM+Y7ZKjDbQMBTwBz1Xp6dOamJVmkfkFR/CCVPIA6gY5P5DrVF5htxvOTnCkADGNwwB259qAJyyusaxwgLu+Z3LAkYJ6En/J/O/BcPbsgEiA57gHGRwQCORxVS3ubeOMLMGzjogyT14AB5B49cZq3Ywm/1K2ghRVeSVF8thkAkggqzY5zx1H6cAG7bTyyszBgQfnAAx8w6YUAYOf5dq7vR3adWWSPBxgjbyF7MCOxGPzr608M/sb+MfF3gmLxJ4dsZJ7hbdZ2txE7fKoV8A4PJB7YrxG68C6/4Qv5LHXdOlsLwM8TieN4xmNtuMMnPAOOe1AHB6mzHy3y37kbVOAoUAD5WyOM9/erOj3t200SqIzGAC2RkjA457tnHHbmujvtFnmExjVH2jkx5Gc8FVznueMeh7Zo0XTjHIE+xM8oX5mOQoXIYb8HHAGfqfpQBzHirRzODfxKFDIGlXk8g8ke4GB/WvMDMIpAHD7VYqCQw5PAz26gda+n/ABHHBLYiNLZo38kod4AXovIYLnufzr521ay8qZ4vlKlgzNtx8p3biSPQjr+fSgCn9qTyWG1dwYYbuQ3Y4PHftxjmmy3I2Kqhi+ctngKASR0HPHpjp1qksTQiQqxlRud2MAEYbGTyBnpTWvc4jcBi3yCQZyvP3iue5J7UAS7/AC8SAqWYANtPzYGM9Twc4/XmrEcxYhy5XOQADlS3RfM5OOCO/ao4LM3CSN5mI1BJLbRxgkgAgHOAce9RRxmEMBKGXdjIx6AD1oA37S5RGVnYksOMEMNwOMk9hzx9BXbxajJJbJ+9ZTDGRFh+g25wM+oHevNFiDCPBBCngehb5ucf55FdPBcpJB5e1QVGDyxyMdOvr/KgDE1q6f7QsqFiQT0OFBznOM/7XH0966Pwt4uewkZZXYIybTk44wMsG7DIP9K5zU4xKoZWG1W4QYPIOOMn1x/+uud2sqDY55ODtPY8H5vTFAH0G3j7ThJHtY7lBYFWJxt+Ygn06/gK6rQvitpdvdAyOpCxhU3YxkkHPJxjgZ7CvkZpZkGAGJD88Fsg4JB/vcfzqeOQLtcyYbcMgk7h9M98DrQB9wx+KbDUUnlE8JL5l+RsYAywZlDcr83Ppj8K5HUNWt76JrVL63jaRn/ekjeoyMqMnn+u32r5dsNevbGcbJHCSIwJ3nlevIzyf1qzFqdw84laQ4jJYAsSMsQc4JA59/UY9aAPfNU8KWDQfaxc5keUj5ACrZAOVXqDk/19K8c1bTTaSSrHK5XcRgLwpxkdSeOfyPTvVqLxFqLwhGu8HOUJYsVDcfLzyMYwff8AOvPcfa3AZwxOSzYIG7GM89+KAMiSKBYlQsDMm5nyfUD5lP8AeA6e561bsIgMNKjulxG/k/IoBYLhdxzwCTgkeuayb7zreQkAzIw3BgvcHAUtjgHb19vrUovJ4UiO/wAsAYWPIOxWIyBjtn+efWgDUlgIjNx5O2NXC53YAbPU4PPT9KdbSRsGjaBGZvuh2cDb2K5POcHH04qFdQmHlbgHt0kWZ4mIMbFGU5ZSpHLDn2p13efbZVkhSGLavAjLABhnbhV6YKj+VAGpbXDfZpEWEKCxI2lQMKwDg5IOMKe+PXpVYXM7FlURQofvAkF2ByNpJXg9vrjk1XLrEI41beCpaQNyqDA3beep5z9KURqAHIGOCvcZJBwT1B5x3zmgBd6GQOQVU4V2IJAGMMwx94BScDvT5JI5IBC7s4DAr5Q2R7Q2SGx/FjOO43Gorm4jWMA7QQCQiIOWAzk+mcfzqE3DCHbGI1GdxOAOgz25z+maAJXW2UyNbl4/lTCEDDOAOQe2T/OoQ8hyx3YcgKCeBjqpUd/8KkhE0YMrQho243MuQWKMBzjBbv8AVah3ojEnLgkttz8qE5Jxn7vJHT1oAfcH92G4JcKAO646gE9s5rMZiSp/ukHjvg8jB68VsSzQyRIogwYQ3zZxksPl3ep+uM49qobCTITGxXMbGQA/I24cbh2xQBJBcHAt1EbB2VnMkakjOAUDEfLkVPOVT5VQoBuIZgGSUg5I3FcNtxlTjvmq6o0bAryWIIDZ+YnH3jk5GTz9atF5BFFE77QWfCOQwVjk7U5+U8HkfnQBnPb71Vg7FyACuTnoM4OTkcYP14xTEgYPlFfKlQQee4wRyfQVsSiFdhi2CQAtwAMkf3vxx7n1NOgmjCkSAeY5JJXAz0OAw+70bv3oAjS1iPy+dtXZvxj78wGHXGeRnIH1ql5UbRy7t21DtXMecHJXuCQSDnr1PtV9nKMhEI8vdkkkcdAxA/vcnr6enSO5vNu6OBVMcv3i67yGUFjgEcUAVLYKSECkLkKMZA+U9MHOV/z0qW4J81sKEyd2AMkj5SQSOnGakj81omKyIuWHIj6c4ODkY6/TnpTkt5HBCOHc5VpGO0Ec7iPwoArxtMTGx2MmTkEAjrngn2qaeRXRCfl3MwKjoi87W2+nyikKNHJ5QP3T0GeCOcAdckNTk+zvIySkqjKQWyflOeM8ZwO/8vQAqEblCtJ5igDDMTgHnBCk8dqllZxHGGRPkG0FCAHBGPmC53dKiaIO6xb4xH5mA3z8gZ3Yyeucgfz9ZZgiMFJGxMegxzgHJ74/lQBBCRC0MoCsU5KkfKVJAwwzwOn+TUlxK01x5mxQnJHygEnGOeeeefxqa1hjkfliCBgKeQ444Ix9fyp7GNWAGCuZMLgEZBGCM+g49qAAxAxxSbkyy9OMhjkcBTzwRUM7wxLvDNuUYYDgcdTtz97P6CnvLuUZKrs4wAF46dB9TVSRBMNrMvXthuR1GCevNAE0K7l3LIWVipALEDGc8YHygnjjnj2qsyhmbA3YJyGGD6jAA64zWpHiAJEwjY7SVxgiMAHkgdW447UjxLI5IwN5bB6Y69cjj/61AGadyqrqj/LxwflPXOcDnrXqvw2ljXWLJpRhzNF3OeoIHPuD+YrzlSoBRgQnYnGDj+nJr0n4XWFzqviC2hgjzicSAh1OFyCBgDkD+f5gA/q1/YhvJY/BOkS8vshiDIhwVyOvBJAziv1JtNa+zwxiTYu6PLhmDYIPUH1z37Yr8u/2KdOnXwVo7+VKgaGFiAVVWHUk54c9fzPWv0U1dpjFbRGOMMkSxjDD5yBnDDqT6fSgD2vSNXsbmyljb93cSEsChyo/dZA47ZP6VlarPOIJJIoRK6D95Cx2l+cgjJ4P9DXIeHYL6O3guM7RJwcgDPynO7P8WP5124tpCrNI0i4Hy8A7yPqODz+mKAOYfWomtYopojAZfvon3lmxggHPrn9K6HRYIrWSS+DOJL2W33JK4cAQ9TGoP7rg9COT69uRns45Lx0EgBjIyZACA2Rjn145/H0rqdPULbiAyCOVCd0meCMnkjH1796APRNWs7qzitHunCJMkdwjL80RRgMjk4JI/wDQh+PnGu3MzRSAANk5wuD933HXgn8a6Q+ILnUdOttOnY+TaSSpbs2SzoDnGSTkbhwM965TWXkNvPLEDuSI+4EIyCSO/HP4nJoA/Mf9pCSKFpJpzmMPKBGTg4yPz4UYHWvkCw1e089nty0azfKCAP8AUg47jpjHvkZr6k/ajlt72RraOVknwYwEyQWyvI7luB+fFfINnoM9vDHLA8ks8coHQlcRHJHPtnjvQB8yftCrHewXi2UsQA8z/W/uRnPAOTjAA/l6CvyH8QTkahcRFwu2XJMY4zyODzjgCv1r/aIhkTSry6vSgkkj3vCqFWGepUoRj36dK/HzU5Gk1S8dV2oJpSc/7PQcntt4/wA4AIXYyMTK8mBjCyKAATnocfj6881JHP8AZ8vbyeUGxjJI6gehHYVUmneeaRWy+zA+XC985b8M/wD6ua0LLT4Lkb5LqK3ZfkAZslSV4OOM9R398CgBsdzKUKSS4QnMx6iQZxlPQ4I+vNU57KJJY5XzuJ8yIRyj5sDoo7DIyP8A6xrSvLeOzYQQyC46GWQZIC8dwT7/AJ1Ru4NsiBehi4yeB6denQj3xQAx5vKCyiPL5GA2c4OST7DI/UVZVhlie67sjuSc4P1x19s1kSLKoReTkjGe4wf73uM1sWsR2FiTujO4ocHPUgY7jC9Pf3FAEa+XyDk9D3+YngDPaog3JVsDP3SPz4B78c0+RwHAb92+c7CME855z7/rQ3OFzkpgnpnJBAx+Z/KgC9C8MgEcpAY4AO7DEYJBGeV/D+dEyurd/KTBH0PJBA75/lVOKJ5n+UnJH7tuP3rfMSvB6j8a6GXSLsLAzxnfNhFeOXAGSRyOxHp6kUAZi2qsFcSfKc/Pj7jY6fXrU9zFZRxlLeWW4ZWBZ1z8rADdj06tyKbdRG1keDr5WUl2E9GABJ56g5598VHZeS0pSRDt2ERoSck84J78nHPvQA+CE3UuHSN0ZkaRXyTKq4IU46cdfftSXMMQaWTyRDEu5YogM9OgIx6jHpjHc1OvkQTAeXLCUjYlJYflZv4dpB54A9PrQ/mqBK8mI5B92MdTwcFOQB09frQBmtG4UO2QCAe2eT7D1z0q0pmSJkVB+95w2PNyP7pA+70/DjrmrSvbBYwnm5Q5I5JPOc7e4+nNPt7gQSzXGUbCkxiTgA4PHuevNAFZdQubfeXkZW8pogJSxIBG0r14GD6d6zWuJ1TcJfLKEB5FJxICclQcYx83AGc9e9TXFx9qMk0gHmODgDpkenturOCxnIIL9sdMHJJHPUZzx7UASGbHzD+PAGcjBIzuPOe/enRyMWQf61uQMnIHrnJ+XjPQZzxULIjFI14y+3kYHXHHvir0BW2uYi8Zk2fNjPQ8j889j6UAVWkdpE3LFE6hVVRklj05JzkkAdvX2qe3eBpGS5D/ADkldjHAfcScf7PXH1q/PatfXsklvagAqZHA42bgrbyc8Z79h068HPaEpJuffI0bHJX5lPrv4+8Dge+M0Aa3lWcUUimEGaTZ5Mhdl2ofvZOcH/OaqXMpaEQRxIBH8xbOSwxksTzuHTJ6kfjUxvZ7qNIJnSOB+Q/lq21VGAfb5eD/AL3tVhIo0haWGdGRW2yTPhC2MrGFhB+YDA9zux9QDEEMyOshSRAAMAEbjkbuADn7uOD+PetJJnnYpv8ALRkEYl6b8ZG0+hwO34dqgW4nZzGWGGdVLAFVxtwW5GQvT6Z/ClU/ZnjRoRIQinqMEgDJJJ6HB96AJ0YWkUqqzLcxytCGBBBUkkEAn7vHH5VUurkXE4mUYlAAfcTh24DNjsCSx55+bnpSTlJ5fMdRGdu4jgDBJbj8+DVZHy5wu4Y69M54yAB1z/n0AGvcSZcMNi7djhSNp6j1wBj+VZ5QKdi5YjLK3JzkZBPv/hV6VMhvlCswQ8np0LDJ7bt3TioyVt1YuBufK4yflDdgCDkj29aAG2+9iGVyAwAcYwSxwdp9Rkc+5q8yBVIwcZ79wCM89htFUUDeYkijgAbARgEHP9PatQMZCWbooHsOfX9PzoApquIWiVRITlwWABU9do3c8Z/SmxQRNGTcPswoVVUDJODy2epwB+ftV4xlckpuGMg+g568VLBbQPmadiFP3EiUHLY7kjjge/0oA4fUreTyXACFFLE5APcLg4Byf1zjmuMnInWONkjV0IAkjXaFUAbd5B5bHX3NetXduhjkUR4I3MC2N3zHB4XocepP4dK8u1KL7PcyxlmCZcqBnaCCeF4+uOAaAM5oGR8sBIFbG/oD1ww9uuPpxSglZl5Kb8klSSAC3PPb73+PenJtG3MhZDhmU54wQccnjPIx/jTnmQspCnng5JyoUjb1HTp3xwKAO0sUiazKupaU4EL7gcFVy5I6qcY6+tWbaxju5CkszRBACAF+9jAwcd+T+dc1p2rvB5ke2PbKisQ6lmz8vCEZyOePzraN8wVDGQp3vt25DKCcnlffGMevFAGnLbi0QAEEEAHIO7GSBkHoc5H4elVPtIQ4ALFgNxBwPxznnmoBLPcg8sODgtzk4JGT16Fefem+Q2AVcbl4ZSeMgEHr70AaKs7R7487Cfn3LjHBIxkc8n6800yfe5z8rAHGM8EZPHfn8/anWTNJ+6clFAwqgkBiBjJA4H3T7fzqxJb7WaIkBskk7sDHByT27UAU4UkdT3DccAn73OOBycAnildfKAA3EZwTglRkkkbug+nY1ZS4SMOACSjfKFIJ+8RjGfXOP/rVZurS5t4Y3kwI5mEihjtbawB+6eRxn8qAKv2y2htXUb3uJWKBmU7Qu0Zwx9iOPY1nIw8zeQfLVRuwMgNk89O/H51Z8hmII2FPmOWIOc8jqOOfzz9KikPmMfLOxRkHtntye/A6/wBaAA3LbDFC7okpG8AHHT0xyuf/AEEjvUwLt5Tt9xWwQ+QxJIA4/wA5AzwKhWMkrtBPPT0H0HTFaCopMcTD5tu47wQAORu5H3cbvwBoApgl5ZWbHLblTODt25Hyg9PpT1knYfLlIWO3I42jjqT0Hynn06Vv3NnbwWSuTGs0qu33gNowQOfy/OsL7VGhCgjbgBsnA44IGB6HpQBOERkZhh2Q7QQd2cAEY55OT+lMDMETJG0/eCkBhg9W/rU8Wxx+7YbCpGwBVKZOTyOmTnv2qNnCMQApUHA53Dv3zxzmgBjyIjBQd2MDdwcKcY5HHf8AnUqRLJL5ZlCxlSUKEdSMnJ+rHPXp9aik8yVXHlKo4wyryeBgnjrwfyrObejj55FBIG5c/dPqR0Ge/vxQBdBaMSRbUcjgtn5cZDKVOP7p56dKjEr27AxyBiVxtKhvlJG7B7rnv+tX0t1Qx3MZ8yBkO5TguCThie4O7/PpVubeHJkDnzAdu3gKoY5B5xxjAz0zQBnzvLggEF3xIdi53bgMfKoPcH1+6at2qO4Kyt8pXcQeOc4A5/GoFhKksrqx7pkdACPlGc4q9G8EKxgLK0ocSSHBYMoySgHpmgBrSFlKjZtUkB89QO+R9f0qMlwuGd1XnbgsA4xu4PcZNPaVHmPzlYy5JGMBQfmC5yAMZ6GkmfzZgFyUACg4BHACk8e/pQBVSQEOxZVPRuRgH0Jz19qAG8xQSoJPPXgHpx9MfnUos5C+9SnlnkKfvMV4yM/jU0cLBTI74aMgqAmR8vA/h7UAOntzEqtwCeUIOC3u3HSmNC8Uo+60rAbhklQGAIbHPG3b+Jq3PfXFygW4dBHGMqoVQ3GRyQBx83Jz7VWSdPLkLcSDaAP4jkDBBx0x+goA1LO1afdGpiSV0Plv/EDk7sOep61YmtLXTEWOQ+dcnhujBGf5lwVPJIZT9T6isuGcjaVBLg4Uqx3kk5xx1GCOuKs3Vv8APF5u9HI3FmYjLYAUEN+FAFF5oiwJdmeMkFwCM5J+UgDkA8fhVOfbMqymQsmWVk5UqpP3gdvzc/Xr+NPuE8uXazblbBXpknbzx2x+uM0eVHtJCSbhwQAAATnGc+3rQBnFY4wuxpCOcM2RwScgAdhkD04612fhLxM2kXcUzs4K5ZXJwVIJwM564rjpBgAbOTk4yMgHI59Og/SqUjiHewbIIyAp56DJwRzg5oA+g/Fvj8axYKkUzCYKASWJ28DJwTz0GfTANefaNf3dzNtiebcC3QYDZPzHdj1J/EV43PrExkVYmdlDYY7jjGef0B6+v0rttN8UHS7bcyRl2BCBSM7jnOCBkHJH1oA9K1XUpbS2ELuWeVjuAJJUE5yx7df1FfRX7N1gdT12CzJQrdSopLdcsQOv14/HBr4bfW7i/meSV/kIxyc7SQwweOoOBx6fXP1N+zz4qfQ/EunXIYOYZ42IJwpIIY9+ew/nnOaAP6Vv2YfgRq+hahpWvWkWBNJEo6qkkZkBbcQflOASMetf0K/C3UpdP0q2gCKssEUanzPvM4279rDqgcHFfhp+xV+054U16a28P601vDNEkSxl3RQrKu1WTcfm5AB9zzX7g+DL/Q9VsYrjT7uNyU3BQ64OQRyB1yP8aAPXNa8VXEluE3KjYIwhGMk88nlTn8z7V4P4k1ghiHcyPsLgK4OX+8O/oa1vEmqTiGeKNUVotzDnk88bQvJByfpXhOpapcTNtJ2ryQMkkY+8QD26/lQBLfa9KPNBc+cxkOFAHDH7hIHPGf1968d8R3VwUnkAkYyBlQBcKpKjjAPHXp/9bPd3FnMXS4jycHI3fxkhfl+oyetYWp2hvCqqAwZhu2LuZMdTwPT/AD3AB80/8I1d3GoteeXllf5MKQAC5ZgxPOMAe3boK930TTJIbCFoojE0URDuXxvboOG64J/Wt19Dj8lJYUdTCOW2Y8wjAbII5AHT15qvEJSPs8115AcOY2kyigjld2BznA/EetAHnyXd6bq8jubcDZM6xneD5gzw3ftjr+dcX44vdO0zRbi4uY9gVXdtih2L45OR93bjp3BrtbsiCSUeaomEuDsbcJACcsuG5IyT68gV5D8QNStP7KvUuYS+YnCCUrjLFugGcDPX+RNAH5T/ALSXiyK5lh1CxYHy5mwAoDl1ZsMEP8IbH1615nqf/BTnxx8EvCdr4UsYGvZRagRXbMQUZEACgHGMKCAR+HWu3+OMVlbJcXAWBAA6ohVSo+YkAKxPzYPrjnjFfjt8cbC68SXTz20cryWu8ZjUBTGMjAXdx3Oc/wAqAN743/to/HH463Fz/a/iO7s9Gd2kazhmdI5IznMcgD91Ydsnoa+KNUuBc3bXEwLMTuYkkq5A5c7hksTn34zWjdLeWjeSAyNGwWQPuyxAHylCvTIz3rLu45ZAZZCGcDJVQo2gZA6fj1OeaAMq/jt7iLcpKuBgZGQFAyCeOh5z9BjvWdDFGsL70DMFJWRSFBI6LjqDnj/gXHSr7bGDZGGKAKBgA5GBkg8cGqahQzKyMF8sDkkgtnORzyeKALmkwSXEiAfc3biQOOoxnHeu0SN0CKMjbkgjaBkjB5PTp/SuY0OZ0uPLRAqZLfNjII9Dnphe/Hzcc16NawW88TTXMi4BJCEYMhwNmCUIADZPOOvGeMgGEyfvNwXHAAA46E4bnpUTyq6uuDGgGGIUkZBJXI7nPp0xV1ztnZmYkFS3fGMsABz6fj6gGk8tWQuQFOQ4Xg7hndjK9DnPWgCBdLklhknQBhEqmT51RlQkkEhiN49lyR3FRJCEUgbWA55I4z9TnNW7i8kRWCBlWQKXXGRgcbTt78GsyO4JaQN5qhgWwirgD5QAS3fg0AWpoYWt2k8wCQsVUYbBIGRnB9SazhEQdzsVbt1OR2IIPTP8qsXDBY12hsHOWfGQw5ICqfQj254NNj8yUhh8+1PvcjaNxAYk9cE/XnigCZIgwP7wfdBDHg7uwGcHrzT43jjUrL13cHPGOBtOP5+9ViHQqfLJjGfmB4LE4JHPXippljCpIAdpG0gqTluc9hnjH5UAbX2Ky8qNxIULjcGBBCyAcrz0ONv5+1ZNw0jOPMm3Ip2xknJKA5+6Ogyx/OpAIZLdVBKyh8gM2YRkDd8q5+bH5ir9t9jhO65ja5VcMiL+7XAGNvzchcg9cfrQBjRTsGcYZmDccY+UhSB047/0rTiYNuMjKn7vIUEctznJ7ZBqrKltJctJCkkUbEO0ZP3QWI2gg8jAGBz060kyRjc0auEIwjNkFiPqflGCKAJZACkZVj+752qPMLYYtzjOO46VE+9x84VFcBgJAc5xg/KQSAcD1+tRwKyq207AoG9/lY7iT2J5PI9akWMO6L5jEcFjIerZIwP9nBHfrQA5WBjlCTCNlKqUQHEkZ6j03e/bFMYN5jK33kxtQHKqOv3hkHPJ696e1uoMio+ME5Cn329j93IP4H6U+1RDLFJJvbLfOY+SFHGGXJwOnbHPXigAjj2ufMHDfNsbhjnocZ459v4qvApLIGZXRlU8ZBDdDu68cmqt5Kn2h2RcL0TndhQBjHPfn8/eiJzgsTyoyFJ4A6kDH+eaALU0scWFVgQd29mHzcAjjP8ADgCoFdfNCbuCCPmG0ZAJIy3fkf8A66dCnnzJGQiySZ8p29VGcMCRgZY8nj86inj34inKxmN8F+g+QtyT3bLevagCAvlnwSHUgK33T8vGc44+ZuverN3IZhE0sTxrgLvcg7mz8uSMY4NNs4YnnzKR5ZbBfOQwRlxwDwTj8D9DWtqxSaeNIpI/LjVCYUyAgC7QM9weo+tAGKIZGHypuA4zvUA49AR0xiirO6RflRiFHYMMZySe/XmigDjzAFaQByBwQMkZyCwyMe/15pgGTsbdkHOUIA4OQApPJP8AKrSzKXKuoYuAAQDwec9+mQPy9abGFV2DkOpIwxJAycEE/wB08/higCaNONzblIHyKQO/OQQevTPsRUYX5RuLkk5yCFXgnG4A9cY70T44KAknGBknAPPAB6cfnSJEF243AqCoDEkLnIJ59z+tACSDakmOrgk+vTIIH4CqaAhEJwckjHYEsAMjOT1q3IhA2AqQ+c5JwCpB9O9QfZ3JHlCSQx84AIXJPHOOTk+/WgDR2JGFZjxtYtgnHTrg9CMDjrVaNtzFmAfaxK9wFUtjIHbGPzpXMeD5uU3DBG48bcBuT14756HI4pI5EjAkXLB/l5OTtOFYkHnPH8/TkAabmSU4+Rdo2AbcED5SR9c/ypsty0a9eOMoMgHJ6kA/5+lE6qjhlPBI4PAP3cc/l/npWmG7GeEJBPPOM4BHv04PpQBOzrNE2chiVG3IHOeox0/z2pUHl7lcH5RzxjPB2gfiB+dEUWI2eRWVVf8AduU+VgM8A49R7c0StGxZ928ybMY+XAU56jHPQYx/9YAcjSyZdAXc5OA3zBUI6jPYDOO/erVpi4uBG/WQbDkkAEDH44Bb61ltK9vJ+7BxJt3HGTnJHBzx29yfWpIpNx43B0OVIOOoIPI5zz+tAHRXc1tbuYLWAZMfkysxL7mUEsykHgEbu/fjmsISsx8p1O0EEAHkDOSpbqTgkU9HkkB2MyyAna7Z74DHkcttPp6UkUaxyAyMGBY5JY8E9SSTx3oAryRvlWfkqrhwOhYkleo46n8qroozuQFWBDBixYA7gTgEc556+grpr6O0UJIjcsE3ZYkbj8nAzx94VQFtGELqrFd4UkDKZ64yTx2HBAoAqXJeTdIZcM7Kw2gABlAXkKcA4OMEe+KbcWNxEgmlQYlACksxB/hHyjvz0x27VflORH5mxVUcEKpwSMDtkgkgfjx3ys1xJLHFGyApF90NznIPAyTnkD6Y9aAK0UpSEW8mxQoG1lOCfmGcMOQc47+tI8MbfNu8wsACCQcgYcZPOT+OflxTWETDazbWyNoQAtkYIHQbhx+lDqwVNrAqNxfJ2OeCFAUdDkj1+tAAFCZKupIACqMADJwPmHPBP48Cp4FeXAdkYgnOAQcDJA2g47D8TVVYCuOdwcA7j2AwVAPbkD1z6VfQwpEpQqZD/rmIKhQOnTgHOewoANzQs6AKFwRkAMMtx1IzndilBjyqlQFOMnqN45798j360yGAy+ZIqs3llSxJYh1Dg4GT6gdMHJpFBcSqANpbcgYfdXKkfof1/GgCXznIaNz5URyQeuSAdpbuBnj8KotK5DEhiIzuA25Lg5Bz6YU/pVjEm10BARsYOFIBBDEgsD6EdO/4U1ZxGsoIG2RdhDKpOGAB5xxkenr+NAEMs4XzAqfKGUhgAPlIyRwvWhi0sQkCSbCOSSCuTgZLEZ7fpUmxCCEIIC8D72Rjvkc9+O1IkOIwFeQrn5oizADA524Izyeh/nigCoqhmKZCgEsWGAAAB3z64/KoDZLcsEVk27hg5JbjngA8kkfpV/yBFCS8kJHofvjkEAAD39+nWq67Y23xuA6HcMgAcdCQOnFAEDWYgTO/MgYDBAyAOTjBweAP074rpdDu7e1mspHhBkiuIpJHySxRXDMASePmx/31n1Bx5ZW5klUF3bJLAL8o6bFA6Y/lUC3yQsGCsMA5HBOOf1zQB/Vv/wAE6/jL4H8W+EtN8M7bBL62ijiminKmWUhVjwqnlx2AI/lx+g/xR/YP+Gvxy0u6YaVZadqU8byw31vbIsgckEYKt1z/AC96/i4+C/x08ZfCDxRpviHw/dSqkU0ck0Ik8sMiyAspQDoexHNf1+/8E+P+ChHgv4zafY6BrGp2dh4jt1t0ltbmba00jKEcIzkMwyvY+tAH5V/tGf8ABNf4q/B/7VqGl6Hea7omWeC5sLcyMqdRJcqo4AGPoTX5h6h4f13w3rVxp+o2rWt5GWieBkKPHtbb+9VzwM5zgdK/0b7W28M+NdFSyvraxu4riHyvLngjmikV0wV2MMEEHvz05r8of2vf+CV3gD4nJqPijwPYQaJ4nYzSBYbeNIZXOWUEKSEG/wD9CAoA/jtvdImNvE84aSOVSWVAuOhBwBgkjnr+Ga8U8S6QIriZraGUodxdXXO0qMBgzKSCDj169Twa/Wn40/sVfGj4QTXA1/w7dT6ZayyJFqFrC8kTKpPzy4XA+UD8vpXwX408P3VilxILVf8ARmSNlkifdJKGwxcbuh57DkUAfHlxAyFo5g8aKDgKNo3kcEjHynjkdB24qiNOR7e4uVYKIgAVbdlmJ555wSOP6enZa7BI800pt2j3MzHaCACBtJAxyuM+uMGuYl1BoLOSxCxqr5ZyU+Z8MSoDZGOtAFJLpp4QijZ5TAH5mG8HIwcHjkf1PFQozKDFtXgg8c7M5x26cDt3qe3ms4YWM9r5hlb5WUuXUDqVAPDZ/HjNV5iu4vbhwWIzvxySOmB/un2xQBegmwwR32g4UEjpj2A5FWnuo0J8vJHGSM9zjp+Pt1rn5PNLKXIwB93gA4BBPHJGafaOx3blY4fOBkpgEHBzngZ+n0oAvNcMzEBtuDuRXOFyST+POP8AHioFjc+YccKDuKk7RjnI9Wxk4/GoSweUttGFbkHgHnAHHb0B9auS4mVViJjGxgxBOcYxt+b+XvQBSIUlikhUAN8jc5bgEnIPf+eKiMQBLuTt4yFGR0OMAjrkdeB044ObyRKqHduWJyihgMk8gNj6nP5dRTpri3UrHCm0IAHYZBcnoecccH17/iAZ3ko+FUFWUHBORlT0XGTwefzqeCNlYmQnBweSOeeDxwD0x9KbN5wdHAG0lQCOSOwzxwOO/r2HAsQs0rNjICk7mOBjGM7B6+v0FAGsEh2L5bBiF3M7HJGOdu0njtTvtMjYEmSikENH8pwPUAe3TPasuORIVbGT8wJ2g89CAoJ44/nTop4XZt7EeisDycZxkdD0/wAfUA0nkuZ98MS4jlUlN7YxhTnAyR/+rpWXhizROucAnK4wAgG4x4HLdMDHJbocirGRNGxVyrRq+1g2DjbyAcjsenf2PSRnEgRFj2JGoBZQAzEL8xK46kjoD2HTsATWyGR07KGAIbbnbkZBJ7E5P4/hWo8SwRDYEDgbzxhmUckZA6YFUlgAimGT5oQlSu3aF25bJ9cD6jANLFK4G0EOcbVDEkDgYyW6rmgCPaC+M/IclsMeMgnHTk9fQ+9XZFdoUK7doYDAYBmXP3sjqMfzphRAirtCuH+fHC8kfl1NQmddzKrYYDnOemCOAeo6dPagCy8ILIEA2hcv35HOD68VE6BTJAFGBtfzMAE4AO3pkAnA4p9pcPvdtqFCQrq+B1A5yTwcH+valeRHYj5ULBwTjJc4JGDnj2oARJZWUQkuY8EbckAgnoDng556U9tskskcSmFWjVWUjGSAQ2RgZJGM9+faorUF50Jl8tI2BDNkqNrDkrn5hk598VJNPskk8thk5UzRgopz1GF6fjQAjwRQqzTSKVIBKrkNkDILdckAn07VLHeCOB4lSMox4Yqu8qCSeSOflPHWqMhi3fMue7kcNjjIJPJyM/n0NN4ZY/IjG4nbkkKS3QZJ75IxQBYTZIhKs4IIwHx8pByCOPT+dSi3VkJXknkngqcDLEAcbuvp19arrA8H+uJVnYErneOoyOCeMHnjHrU6yFmOCYkDfLEoAUjd9/AAHA+nX8wCrOjpImUHzA545ORwPUnaB+RqRTCGw68N8o3YwCwxyCeAAc9R78VblhAClXLtnd8xbKjIyOc4GN3FU5wZFG35xnOdxUY6Hj8f0oAdMFXFsZw0eflZSeBztG3sOmfx+pRIBJLFGy7l3NzGAAxBHdevGPzqlLB5BRn+XfnYAA2BjgbgSAOT/k1rWsjLDtKqpDqScbX5HYrjI45/CgCF4hGbqOOZoiu3ygSSCTz/AFGfTHFQwNKgzIzlFHADNjccjJAOOp647dRT5oGU+aWMmeSFJJz3BORkbsc8UplkW2EYUIWwTu4wQCNpB68j6jFAEUsjrhxuViQMjOcA4HI5zz7fXvUBZnGAj9eTk5J9ST1PPfNJuklYCVhjcOE4AB4GFUcEc89TXaHTLCGyE73580xiRIxGzCTKbgN2MYz/ACoA5NASm/BCLkNuA6k46E9QQDz/AEqq4LMgeTcueT0yR3JIyeO/v61Lc+e4OMqmeVHyjJAz8vHHT1+lVbdG83AA2jJwPu7cYOADxz7DlqALCLLvbkgIflIJOeR0PGeM+uAw9akMThyGc465KAn5ssw3Y64Pv0rQQxIm47txAwCSMDAPQ9Kljgkly/KJICod+FJXg7Qe+AenP9ACpBp0tzG8kCO4U5yckDn7zA/Tr/XFVdiKDmNjskKDPOMEAAgnI4HTtiuohme2VorWb5Wzk7cqQR0wOvOP8B0qhsRkLsCSxJ4zy2fvAeuc0AZXlqU8wFSWwZAA3y5bpjPDZFXobSeZVeIIEQpHlm2jOMnPONxPSmFWD7NpI6lhjJ6kZqGSd7VgjrIBIQVO47ckkA4B69R6jFAEcy7G27FIwQMMB37AYzznn/61ex/CEiPxJYbQyZlj4jJUnOc/MOf4T7V4/IiceYoccEnfzjnBIIOcZHcV6l8JrryvEmnwuyiRrmIRknLEDPqTuG3OfSgD+tT9kY+R4I0CS3V0L2sQYMTgloFJyMnJy36V+gsVlc3otZhCZGhy5CZaKQZz+8I+6PT61+aX7NOtNa/D/Q0tZ4knEdnEgCsd2AAcfLnPXg9Q1frb8ObtYvD5uLyzSeGWOGK64Ksp5J8mQthuQecZ/IUAN0lLhVigkTzI1BkUlAnAI6YHIAz07DOOhrYmluoS8pjSWJNvmbjtC4wFHXjr+feugvlsJZUk062ms1fgqZBIJBj5QobgdB+uKyr2J4xLGxcq0XKopbcSMMTxycYGfagDiNRt4573fBBnp8uSUwFOMkcnJB9enJq/AjPp9zCN3nuD5RJGTjPC55C4P6ehFS28H2i4SKEMHJPlIpwnbGS345/3utP1CKe1nBKbDG/lFEAKE8n7x9jjrQAum6bJDFF5k6kQxbA7kCQNjIO098DrVHxDdRLZ3ES5jfypofNzgZ5HJUDt/KtESzPCkoG6TIyOoyCOevI6Vxfie/WW2kPksHBJbcQoTqWCEj5un6UAfm18e4Y4NSluZ0Mrxy+bkHdxjnIOcnjj2Jr5+g1K3e2meBcNGhl8pYsE8jcFwBn+H/vnqa+h/wBoSYlplWMKJ+BtJBDQ+hzkdf1r5ihhljhfa4jfyvmORkvn7p9RnrQB8WftOasbjRNQJjDN5UrtGIwXlA6hfTkdvWvxs1K4LXVyxzGry8Rtw2TjGeOByD/+uv1j/ai1IW1ncoZmBaJoRwR8jE5YED1OMj+8ewr8ltShE11IY0+USYTBBJwehJAxyP0zQA+BoEGxo2Lvj5/NBAPGCB3AIx+NSLGqoyxHnPPPUnvkDHbNSpYRxwwTEsJ2P7yJ1wSDyxwfyH145zUzKieWEUbip81vmwo5557YP58UASwQRlIwbgBihMhYjIBPr+GKlWxlcuzSxqigjdKf9YMDGC3A61nSmNAMHk8njBxznnsKY1y0seHMgI5j44xnHPJ7j8TxQBYNum05zmPcU+YYbr1OPQCmo8gCEMI85HXO7GOvHPPFUVkmRCWwwHBi4BAzjBPPHJpw3yLJ0BwCAM8d+hPHJH5UAXXZTsYFSxOCe/UfmCPw5pAjyfKhID8ccHBA4BHTqPyqkFZogzhSqkrH0GcA4PT0q0jbkQjk98H0znr0xxQBrW9sYQCHVzghwgY7VOODjheCQcZzz0JqzdNc2qo4uC0Uh/dQeaB5RbksSOmeM4x71kwXlxGJIiD5bZcggMcDI4JHAIP1qJ5BJEUMJ3rJnzM9mGe/XBP5UAPkdW8xdxJcbv3hwNwxnrzyTx6/WqgldZN64Rx93B469AMcDipirNyY2j2gDcQfmz6enT9asLp8ktt9rWSIxeZ5XmSYABY9CexAJ/L8wB9pcSSSbpJPPzl9snIwmBtGRxwP0q9dSJMcGKJNzBj5eSDt4yecjJzyPSqYtVtS0r4fGU+XBBznpxwNxP8A9atFra2W3ErSZDuqiEnnB46j0J596AKktvx5sEhfHJBA4OAcFvzxn9KrrE7vzwxBI9zjp145/nVp5QjOIfukYIGARjH3c8DoOtFlNtF0FlEWUUkdBLgghB8p5z/6FQBGlg3mobnztuH45xtDcYx14HX29aqSQL5hWKPYoJCnndnuzfjnn3q8b6aCWUSR+YJVEQYEZQHoAcZyAwB7n86z0meMv3BUnI5zjnGN3oPrxQBBtMDN50mGy2TnpycdPfPbFIrK7Kw+97cknGOcYyCAc/8A6qrzCR1bcMbjnnJHzEkmorZvLYq4zkkDkDjGTyO2CPyoAvvcSRBvKkkztyc4YAjrjceO/PYj0xVWO8njjbBRvMyGJ6ls85BB+bPXpzU5eVY5fkjfnOJIVOBgkAcjJ6cnOeuKrRxtJNvmVUDHaMDCn6DsKAHCR3QpJyhyI+f4skAjPVenryKqnzVOXLsnKDb03r657dCOe9bMiW0CRHzTIQrAryAD14H1z9eKroqOuR0I74yPr7f4UAMinEYRCC3Chj3BxgnjOR79amXbIY2R9rs20I33WBOTx/n1NVGKRk7Schm/McEcjg9KswyLIRFgF2Cr5nB8vODjOPXFACzwHdId/QqCF6A5GQD3Aq5LasiR+XJHKCiSMQAHTdGHOR6gnH6VVRZI3liDYYMFC4IMu07S2PQ4BH1NaUNulwJxJIIpIUTZD5jYfAHqR2x14+b8CAZUi4Xewyc4Xr0HUkY9/wBKoFkf53Byucc4PXORj1P8q0J/NLMHyGDEEc4GOwJ6896ptCzuF9IwxyN3bPYcd6AJYXYrjoAMA8ZGOBz34Fa+lRR3Nz5M7rHCACxI2/Mx+Qk55PH6VguTEyBBgEDfgfxYwxIPv/KroBUqwH3gDkykEAjsO3BH4UAdM0FnbXLxb/MHO89VJ+mPbj+fIqVorYkrakFQNzx5CkZ52c/j9STXOPO5WN1AGAqZGSCMAAnnkcD169Kljk+T73zgA5JGSVA9uBgUAaWopAlikyRKskjPG6gglSCRkjP+c98V5DrrDcW8vPU8ZJ5wB/T8vfFd/OfPDoUZckksp53E9cZ4Hf8AAEZrldU02RoywclWTA5zjbg4Oe2Rn8fWgDgELs6rjcHxwTj5icgnkY4Jz0/pUrxSo3luVDhArcgDI4Ix9f5VVf5GZSApVwFYY/hbrge4qYJJO4RWOVOSc4J4yCBj6UAQLujdXDEMMAAZB6jBGTyOB2rrbBjJbxvLyvCsSRnHC9M8HmsYWMKrulkZpvTkKMgl1xgDuOfT610dikYtfKaL94QGWQEfd4IJH97Awee3oaAL8Kwxq2xzsJ+UMSDgANnHXP8Ah+YVjdVckg7hkDLHBPJwB7/pUUUscbKAhPIBzwB29fT+VX5XheP5VEcgHIGMMx9eeCc4oAnHkRqwiJYtGp3Hgrzk8fQn1x+dV95EbgncSSRJ6jAwCT/F+PemI20hGGGcZK5Bb/ex6EVbnt444BL5m5SQCo5O72A+h/OgCiMt5eBsG4An+Itn7/TkHmrjzTTkJPMzBcqmc4BGMD3GMflUIVpSq4wMAg85x6AdjwamMccO4A5ZRyMnB5+g/wAkUAWYRGqE4yoJyc9SAMYIPU88Z7VE7QyiTDKgUEbCu0+v3mHJ4NMigaVHaJRuClpFZsKDzgAE5zg/qKoSNvIAJBBbKjJzt55OecD9CO9AGlC6xruj4Yk4LYYDgjPTpnBqNrh9xeZlLhG/efKAAuCM+nIH596qq5xtUgHGApPXp+Zxjp6+9TWtnJeSrEyuQ+Q2cnbjkFwDwOP079CATTaiL9YnRdnlL5ZOcggfKcA5wMjH4561TdY+AOnAzjAJPONvb0/D0qxDapaq0WCRvIUHaMfMQDtHbAH4/lTZVRD13k9APmCk+uOhxj2PegAg3GQhD0wpUEdTzhsexFWhHH5cpbcWYkgKDuJBBbA6jC/yqqsahg5RgAMu27AO3jOPXGP++atF7cxeZEXRhuAVjgMSfmwSeeAfzoAS1hjnDmWVo0HQsQuRuAPBPPUY/OmS2UYYtBJuhUnnIO7IBOT2+bP51UVXkfCpjoGO4jkj0+mOamYbAsDfuxk7SG6nBIDHODznr0oAczOFXbvWOPhsA7WJ5JqpPN8yqCd3Xkgkg4/h7+laun3Kw3IE+x4x8rqzrgqTnLZPXj9PpUeqx2Pn7rCZnUnbsZeFBHzYOORnp7UAYyOHJIYKV65OA3HOCep4rXhtppYWuNyqqZGT0xg9+hPWs4WGDgKzLKM7QCWzjnAA9cmnwPiMwtvYncGG4hBhjwR24/rQBHISCD97efnKnhSGIGcdsKD+NWkDeW2AQ3Bz1AUerdsj+earSOu7cqjbkfKGD4wMEFgcdiasRywzMY5AyjAIZRgADPJweQOaANGKaOSaE5RY1GGXgEEZJZsnIJOT9DVyZ7VJlwu+3C4fYcncRk5x3zu/KsY7o2ViQUJOEwAcA4Bye2AT+NR3l0lwYhbR+WiROj5Y5aVnZt5HoAxH/AaAHqqTXasVkEAdolXDBnUtv4X+I4OOP7tS35QDyoI8JGdrMQQV5BJORzz0Pp2NR2l0luIwYg8sbB9xbqwxyOR3/nUnyXE7SSLsLgs8a8jk8dD8xzt+nNADLG8NhcJK0ZdEdQVDgltyg79uOAMke2c1fv71pyzqfMaQ7s5DYDcgDjggYH4VjNHgHaGwHcA4P3d7Y61KAXX5T90HHfnPX2/+tQAjW7tEWVjuXli2TgElh0PTFQo4ixETweAzHklhu29B61ctoZbmbyY1BdgCWLDkDkADr1/nVe9heG5KttbA52YbDABfpnFAFOZGLAgrwSpbd0J9T24zWHqMoSEwK2Hyx38cA5wfc5x9a1JpMg7ed2SSf4WGQAeeDuB4rndQ8uGSF3Yv5qHeoGVBIwoJP+8P8KAMuO1d2+7yOhzgNlic5HbJ/wDHqt4by1TYrYY8luR0wCD0579eKpmR2bEahVAGFGSBz/s+5rStYLqYZSNyu7apKkksMZAx36/lQBtaDYPNMImZACw4yDySpwCR169fWvqrwJ4aubZrRrWECVmBZtuCykkjbgeo/wA55+ctK0PVJWRra2kkbchyituXJyAQByP/AK9fY3wp0fxHbXlgbmCZYyUcvOh8sID2yODjOfpQB7r4H1jxd4T1611HSJ7mG4tXRiVkeNeWBIbB+Yck9O1fub+yh+174s0+S1svElzPOXSFYvMdurAZwc85yOMduK/ITVpbW2jtJ5oUgKxqUdIwgchupxwynB9a9U8LfFaw0K+0aaGJWcS24lX7p+UIMbc5wQPxzQB/VToPjW28W6SNRjkRZLiIyMCTuy4y2FP8Pfp0xWHdRxNK5jfMijA44z06D8Ovpj6/L/wP8ZPq3grStYjSRUltYpfLwAMOvyqHzyCeO3SvbdO12+1C6aGOHy4mkDOxfc3OGO0456frQB3GwpbFHcecFLCMsNxIwBhGI3fTnpWlo1lA5MpKsAoz8gVVOASNm3CnPt0/SS00kXlxb3bP80UbIrHgEn7pbAwQD/Oppw9gpUPkKrB2GF3A4wOfvDI4HuetAFLUp4Et5mVVZ1WTYqKuHAHQDPGPwrxLV9RiaMCRygZmIzj5W5wWZTwPx7iuk1rxEbT7VuceWwkTax5UtyTn0wf88Gvmnx541jsoN8edoJDsGxwFznPXHB4/XmgC1rOuxW0skqTJ+7YksTjaqk7mUAZ3dOv/AOv5S+K3xA06ZHjN2Y7hTh492A6ncAxwuBznOcfd6dq4P4h/GC20qGS8NyAQ8qrH5oBxkhnIJ6fe59vTr+fnxA+N9nqb3IS7X7XNLKoKy42kZwBjj+n54oAx/wBoXxtDLazRJM0jeZIUVGLY+Ykbio5wQep7V8veBPDz+MLovPCzrJKFXfna8ZGGOTxgZ9jzxWB4l8T6prl7dW5LSTCdI1jzvRo2J5BJ4IB/8er6v+DPg2407SLa+1FBBG0Syx4QDh8Mc8cthRx25x3oA+NPjv8As/zeE7OPxBZjP2hpZJ44l3eWucxhsHrwe59CM18RXCCBvJkhYMWO/eNoypAOCTyBt7fjX7i/FnTl1XRbqAN58DQsI1AL5IDYCqR1yBkHHXk+v4/fE3RpLLUXidCPLeURqI1jKgbvmbAG4c+vfp0oA8duzErHylydoyoBbuw/DgD8qrgqwA2KDxggDJPoR6cdaneONQ7Ev5jbkfDAbRjIcDA2gbu2TxTrG0kmkMRBYgnY2NxZVHQdwO+T6/Q0AaumxRyssUduTM7BRICMc4BGD0IBzkc81vXbPCTbkkiBQuRknhm+9gevf3rU0WyhhZZXQKIomJyAQJABxkfxHHA7FeBnFVmu0b7VvhDvKGVXBDAHLA8bvlOTn15HJoAxVkMhbAbIwoBB9+Rx0/wq04YInDDjH3W+p4A9Cv51NGiMArMwbP8ACDkjgAYGMck+tNuF2KuTKo3EEnaTxwTjPHb0oAqkB0JbeACQTgrgqBleSCeoORxz65quAIgzBm2knDN8wyOxUA44x+dRyEq5P7wg8gswI/74BzzgfnU8SyXcbYKHZyyqMfKADuAPXOcf8BoASSRZox5gXeBhCgwGGeS3HBp0aSx7VL7Is8khvQZGcfMM5496rTYVAEySBuIBAKEcZHOOmO//ANeaKSWSNRMysmMIFIGAP4SSeOcn8aAJ3mVHMbRhocbgo2hjgH5lznsvHrioCVcdWIPKovzBeABuVTweTn2x60rS+XG6yFdrY24UmQKeAMgY2Zz+tW7Kzad4xb+WhMZlYjaOAed25hliMA0AVlgXbuLAMSDgBtoJxwT61bHlAKjMeeM4PUDOCe3NIyPIzBBkEGM4IIYhmJbngc/ypxUqqoqH7mwlu75znnodv9KAJJJUVDHhAVYkt/ETjAGSOmAPzqsXWVAytldwJBOfQHt6gU0wTKAGQAHnLjuTnggdOQKjVtjAYU5O0quQCD3OcY6D86ALS25cAxK/lty7AE8AcH5RkfT2zVd0MnD5Ty2yCRgsgPJ+nH6/SrNvPcCUwRlgH4VVIIyFwNpB64A59jST+ZC7RzEh8ADJyRkfdyuexP60ANjVEO7GEPy92yQM7jgfLnPT2qa2WGNgzCRpAcqEHygkDG44+77cVTkY/uyjAqF+ZSSBu54x36L+dSw3ZBkREC7jjOCcAqeR6/4j3oAnn8oOZPkWR85RfuEDIBTIGDjAx+NMiZCJANweQhkLe4C7en0x245qsZpUcMNkiKc5cEZYHptPIA/pU8k8khD7FUkAkLkFQAM4BPPSgC1LGyMZFbLONysufk6HAx0OAOnp6VEsLzqVnLZY4ZW+9hRjIGeMjkjrk5NK87CNWDN8hBB2kBjkcc/eXkcjjmnWpNw0k8kwVU+fDdAQOOM8D/HPY0ARwolr+7Yb1Un5WJToScZY+v8AjV5IbOS3acFkmDMCgzgZB24fudpFUpXllRmAVlY7t2DnCjAC45P8+KdC89yFhWIlD8p2jA7YO3PBwp/LigCIRzPlkBYbjyMdf+Bf55oq/Ikls3llQeAcja454xuB56UUAcYbdjIF+6w+ZieQSMDaoxx1GKa8ZVi2GAHzZB+X5cnkEcHp+YrV0u0Fy+xwAwByT90+gJJ5OKjv4tjhN+GViCFHyk9FyQR/OgCnbyI4wwAIIBzjG0d+Op68+/Snu6qQnBB5YgY4BJx04Of50hhAUBdxYqSWyMbcN+uOfWmyNGAGx+8KqvXKnbg4xt4yR16UAQltkpYKJI8goshJPUYB/DP+eu1JLviFxbosMHyhkBGWkVu3qmQw/GsSWN5CH2lQcDb25x82QeG49uvuc6v2Z4baETBlSQExqoZRk92YkjPX0HOBQBnStvZWYZ8x8uuMjJPXAPyjcTn6Uq4jZmaPco6ZycNk9QeBknir8VtASu9yFXcwbfg7uoDEe+PzrOkDi4dVcCMMRuYg8ckEep4NAFeaRmkbepC4+Q56A4K5DdRzVd3ySpG5lIzwdoGcAjHT1/Gp7mQRspZgw3AHGed2FByB2yalSaCTYqxhjuEXGCRJjcTn0OPp0z1oAIJJpIxAS7ICWCknaxHzHAP40oh57r7Fc59duevGPzqWRJbWbEg2EDcoGDuBA44/Xpzxn0SSUSRAoMPuG7pkqeVOPyoAYYt4AIDLyeuG4Ge4/PuelJHGsbkHIDAlscnKjK7uPXH4Uqt5WNwIJHDk9FBORg9cjNSLKVcyBUfGSqsARk/KRz16k+2PWgCAurZw+wf3sYOPbjntTPMYuOdynJLYHp3G3196bcM5HmSJ5YZj8oXhiQABk9B0/pUlrbpLGzyyiNiAUXnDY4wOfmGCOD/WgBssqsANpYgklQSM9OCM9O9J9rlVPK+eOMyZOCTgscdjyOT9KkMLYySrOh4I+XBzg9M44NTNbskYlJRg2OgQ8N8p47nJ/TtQAyWNzMqGVGHlrICuWJO4H5g3baDn0quoJlkYNLsUDG4kKB0xgdDt496vyEEIscSqUiUlgQpbcRy7Z9GNSrCAgByFkGFOSyKwBPzHByMgewzQBkvCrTRMjsNzZxnnGMNnJ4OMj/8AVV29hij2tDIcuvzAknceCcAn5ec8+9NZCqu6qSQxj3ABUBHX+H5fp71nSsw+9J8qknZ1PpgHHUZPX9KAJbaeRA0ePlJ5JAOcH+92+7W7HApiDlVXKruVlHTjJPrxmsCOddinapbcCTgAnBBweOSTgdfbpW096bkK8eFBwjIRwCOC2ccA460ASwl8OISETkBG4UjB3ZyORg/54qJpEVn2Kz4ADEAhV3Mc5IGQNx/H60iyYjCAoeScBgTxzkHvxVR5GXftcIG4IJCq2COuB1z/ACoAvRTJINirs+9xnIyATgk9faq6QRsH3LgLg9SensTVvTEjkWQspbAY5GMg7c/nyafujXJClgCQQQAMAHIz+B9+aAKCJ5SkliN5IOEXgdByACOQenP1q7tbYiu0YiBy7EYcAHOQo47nqO+etQ+ekhfcgWNCOeeG3dQxHI5H4HOO9S3DuixFooQrxg5Rss4OCBlidpxjJBH49aAKs9ss5/dBVTkqTgnrgYJB55H69KrLZEgqOXAIkOAM9TjjGPb+tSyy7kjUK0Tr8uwFiFHcgnO7n1PaorSaTe+QZFYEBuAwPBXJ/D9aAIXtiRuaZgEBCISCBywAViDtPJ61a/sWQ28F0TEqswGPMUkjhiSufrUss5RuYlcseWwD8qnA4YYyMe/bjvSeeGIJGxORgD7p6dxx+GaACRWYMMIkkZA3cg5BwCecZrsPAPxB8T/DTxDYeJPDesXmmajYXEc6S2U8kRby3DYdA+COOuPbpyOO2tIdwcnkE89fmwccdMYyPbNSz28Z81oQqR7QNjKch8jP3hkck/09aAP7Mf8AgmR/wVI8M/ErSNM8CfEDVDZeL7NYYI57xkUXaqojEpd2AD7iOB7DHav6NND17T9fsoZIZY7i2uUSQSLhlfcoK/vFPzLjgZ6lehr/ACqfC3iLXvB+uWet+HNRudLvdPniuIrm3mkiIkiff8xU5ZNw6cjAr+uD/glZ/wAFSP8AhObOz+FfxO1KO21+1SG0tL+eYCO/RcJGTIwXE2AOhHXvQB/TR4u+GXgzxjol3Ya7olhfWVwrI0U9qk4fI2bvmBORxkcD1xX4Zftsf8EkdP8AEum6h4n+EFtBZaiyvcyaUoQQzMyF8RoQQmTx26Ec8V+73hnxPaajYQSw3Kyx3ESSxOuJEkyAQd4bAJXA4wc/jXaG6huYERfKmLoUdJCGGDnO45BIyeBnnvQB/meftE/s+fE74O63caR438OXukm2lkRZHt5ltZVR2y8c4TDkqDwDg59OK+PNTgjKkDJ3MSj7AcAdRkKMNtHfpX+nH8eP2SfhN8e9Cu9H8ZeGdM1GO5ieMXH2OEXKOylWaGZwCjjIx83Wv5xv2o/+CA+s29zq3iD4JavG0TCeWLRNR5x5gZjFDKuQoIwMnIoA/k8bzJImVFLeW4wV2gLkH+L0Ix+VQbHVNxJEmR8oAO07uOg6cdfevr341/sU/tE/A3Ub608X+ANfgt4J5EbULfT55bK4VScSJLGpwmBnJwOQTxXywbKaGV4Lpfsk8ZYSRyqBKGTgoyHBXoPpigDJizGp3FlOScEbgx6556dBUmwxv8rlA6h8rjCnHXkc9env3xWiDGIsFRhiVJxwckdfash8AmT72eNrHoueBgHpjFAF2JbcGQXBO50YR9iXIO05x0yBg98VWa5MDIETIwRITkE9duQPYD6/hUTK3EmeeMDk7SMngj6VNDZXV2GeOF22qSz5OMquckE89B+dAFWS9mliSIsSEkBVcYUDIAxkZ6H8s1Kg87BbI3MhU4wflxnPr3pILMSSMH+Qo21gTgEbuBgn3/SpJYpYGiCKSATgk88569RjAHGD0zigCN5ZIMJnchOC2ckKTg4yeR6epP0p8lyFhCkEHduJHBwO/B9+n+RTlIkcA5ySuc9FyPmZeeCMn0+nWmmQDIdM4Xlj6DJx144546Z9KAJWl3RkAgYJfJJ3YGTnGTnjHtzTfNwu9RuOMBe7EjABJGQc447VSdmJyiMzYxnjBHUA85xV+3jcRlDCJDKyujEf6sKcsfbkH6AUAaEAkVbYhg4k5lXIwVBxjgc8D2z39R0Nu8LPl4dqKpIVfukgDHBHJ29vy464MEUmFBVRsHB6cYw2MHGDmteEosiBhgfKcLjG7gjcD2oAt7trvjJWXqoBGIzkgEAHjHeqTuuGxlDuwMDnB6YJHT/CtYoIA21t80qMd2PlVCDuBI74H6cc1WSzaQMWVQoG4knk4GeDnk8HGe4HTFAFQXJG5WG8sAGJAO4jpkH2NI0HmgOBsIPyhRwGGCMDHc/hx0q0luMgdIuo3DLDk4RfXJwB6YowgYhmlXhiNqDBIxgcc44P9aAGRwsshkJUfIdy5OCwBOTx1yDz+narAsmyHyoywKkZGOexxwc1UDM0oA+YMQACDgcgk8HgY6/WrjTSKVDkDaTt29CwHAz+A/OgBAiq+QQAhy3H3if7xxz05/WrVtbwDzLgOpjQN5sTD5mdh8oUE8DcePc96yXlcu4ztVuvPHPBzkdMfzqNGcyNjcRkcclMDcVIOOST0+lAGrHbCWWRQoClWYO7HghGIUc8DOKrvFsYIhVSDwwxgDnJGTg9T+VKsrLDvABJYA8HJGAcZH+eaNnmoUf5NgLZ5DYyMZz+FAGhK22EFpUJIw3yhiRyCMleBtJ6ewqg8sUsseI0TahA2qEDA4UkgdznNQ/MdqvLujUjgpnOMg8FemMfWpPLjbLJIpbdhRtB2gkDHTAGCfpQArsRsUMyhG+Zl+8VbIIPrnHA9qfMI2/1bk7VO5HXjPQfKRjHPI9qYhVWRpuV34yAT90jHHr9KtRz22ZhKjylizRiMkEMcbSQOwYnOeaAKEpA2BQWwActyiEYyFzwBngf/rBu281u80ZbasYUh+AA23HDAH5j359az7glSIgxHJldDnjdyRnPHOOuevQd8+OVI5GSQMUbkbicHpgdDnrjHtQB1FzLbspaPAVsKpiCqAdoPCqvXr9Afesa5aVhuO9gwyFz83O7BTPTj8PSqizgxsI96qpO1ecLzyQCfl/DH8qBcSL5THIZRhSWO587eck9eTn60AW4o4wIpSrYJG5G5Xn+IqR0H9K6201CxVjDd/voJEaNXQbTEOOFP8IHtgeoNcrHJI4CAfexsbPyjkY3Ljpn+dCk27TeYoaVUBBB/dKcHLAdjwenNAHS38GjLKqW88zQymPJdRujBwTyCeOD6ZrNuoLa34tHFyX5jeEbQqnGA24DJ9sY9KyFlVyuflfGWcgbcAcEE+gz1qIkGVP3kwBGTnMa8HjO3H8W2gB8tyzvtbjgYxx3wPTPIq+k9w8QgWQlAc7STgEnBIGcZ96yYoGcqXLMCSAxJY9CR83OBzx9PrWx9lNpFDI4dvMcnkkrnOSWA6/qOMdcUAb1ppV3IhUSRtjMmzeCSOuPrtzx7cVWuSYIgxTbswAXcZJb3Lc+3tWbHfzKxZZnWVhhnBIXBOcfT/6/rRIJLpzFI4m8wkh8kIApJzyenXGPWgCv9oYHcSRjnr0xn/E1UuFeZsszueCSCSc8jj06frmtSSzWGImV0aV2+6B3yM8/QY+oxWduWNM7juGDtzx94Z9vWgCJIpEDYcNycZIOByQOp98n2r0r4ahn8QWDhfnW7i2seGHKk4I6fe+lebHaPulvm/1hY9AMk5B+7/LB+tetfCzyP7ftGd9oE8DY6AkE84/3to4oA/pm/Zy1U2vgbQnXLyLFaJGck7mGMBgevQ/QNz1r9XPh7rtzdWFsJSY1EfzIGYIv7jKnA+783Prj3r8sv2b7e3n8GaFCI45ZDFAXddpWNsgfKT3HbHr27/qB4Es7gafbbA+1I8zM8WTkdMlR/dwOe3r1oA+htLuQkFu10MyIP3aAY4I7enAH1yfcVJqWqwhJFUKZp4vKiKCQKjZwGcKeGzx659araZaSLDE06NIREWbrlScqNpzwc9cdK1Ll9IG8PC5mSIE8kcjJxz16AZxzmgDi9Md5cGSZldJf3eMh8eh6e/6d662902SJUieQO8rRTHLg9TzgEHPOOfbn28q1nWzas66WrSTrzGqYG7jhsOeu79cYq/FrN61jE948j3rCGbLFht4GLfLE4bgnH6UAdH9pgheSKR1DpIuwL8uCYWYfMh/vc89yTmuU1y4hntHhkAIUbgVUMySfNhWLDoCe+c56ViXd1LHOHlMhLgyxuQSN+MbenPDHgds4OemZLqSoJ5pFlcsRLMgU4xz9724FAHw5+0DYJ5xYs4/ffuhtwCSw3AcYAJ69vWvkeZ9QjjureSJUjFvMTPu/e+aFyMKe+APpX0t+0Rr1zblcbGUu8isX6DnAGQPQ/nXyZdeJ7OOx3TsZSYmSQyNk88knH3icnn3680AfBX7VVt51hLcNMI8xF404LcDB+v8Anivy4QJBcmV8S7SSVlJUZLc8Y/Xr+Ar9M/2m74Xuh6hdssiBZZIomC5idcAAIR22kdOtfllNOyzyg8ASExjkA8AnHqevSgDcklWUl5ZX3c4HOACPUk4PX06Z71IkQY7kkCAo0pQ9SMDJyMnHHH061mRAOfMZWXeP9rqfw6/erUgKI0aSccDrgAD06/dwP1oAzp/NV3AC9c9OnXodvrjqe9Rxh4mBcRyI/U5BKfQ9jyDx2PpXQXdrFGsf74OZE4cY4zkkfXrx7VliZYxJ+73DBiG/AGTgBs59c0ASQwROok3iNlkAO3JGRkkH+915z/hWtqSWcVrA9qd8hU+byCegLDb35/mKwjK2D5Z25OTyQvuOOoqqZTxG5ZCThmySqKccAdcEfzoAknyIODIOfQ4xySRyQB/XFZy3Mq4KfIi4yGw2M8Hkjrkn8akiMjBk8zchJO44AIJHY9Dj2zVqSxZ7d5FbKjlSD1IOCD68bvxFABE4liZxIBI2d+CN3GFztzwMVZToCScKCCc8Hgcnn/OKrwoIkwyZcAA9Txk5x6nAB+tSJIGcbo9+SMY4I7cZPBx/OgDSt7K7uo2eIoyBl8wySgeSuSN2BjB69fStW5n+x2Ys3kiuo+GDDJCNjJwQOuTj/wCtmsA3Mio0RAiR+f3YxnqDuB6nkZ+lZ8rhpPKiIBwQGY8MeME54B+965oA1vte/EYUbE5I6AdSAB25P15pokCRk7ZmOcj72CpxjG44PY/jWaJ9jBGWQMeDsAAz/eJJwRnP5Vedl2gqZfM4L4UAAYBHGBkgfWgCxay/fRo8BgcZHPOTnk+4p0g2yK8IiC4Xd0ycd+O/A/KmrIwhKw+WqqN24kntn5gOpwSTj0NMWZZcliOSCeeSeSSD+Hr6UATyfvYZJWud7lgFTgBQc4A55wx6j1xUSRuVDfutpDxuMHnAKksPXGffNNkZNuEklMn8Yf7hUZ+71yMZPFZ7SOgUlwFDNx1IBPGB+dAFowpiQEclRgZGQcdTjqM+vrT7C0iZZRK5G3JjHBwQM4/l9KhjJlkUMTHyAH9cYx+FaKzJCkirHE0zrsMhGPkxgHOeGwP1oAzgpSUufnUN8w5655AB75zSzXMtwAOqQ/ulUxDhZPmAJx83Qfy7mmMAQpIBCSEexG4ck59M49icVPFJbqsjTed5gBKCPmPA6ZGRk8fh16UAU2c7VaRBIrDAGNpx67e3b/8AXVSMM5ljUeWEZtuQMcOTg++KJy8rqFAKkjBGMEEYXGAO2PXrWgtu4iDk9Ttz3HOORnjmgCg0UuwAt5is3J46HryOvJqeNQmAAcD0/hzwP0qXZh8f3TtI77lJH5dPyqYqVZQw2qeRzgsuOCST6H9aABLWbdDcr5h+d8YYYxkkYyeTjp9fQ1o7GmYI+BI+PPBkxlVP7vK45PHJx6VVCsThDmOMEk8gkDB3deOBkU0yq/O8hicgE9eh59OKALd3FBGQW2tKEAOGJG7nPfnnP+FUkZAnQAt8pHXHygHr2yT+dQH7syyRuTkMrggA5OQSc8c4pcMSrJHkKBlWxk9AcnPXOc/1oAeYDhZBGWTdls98HOOnXJp0jl2VjH8udihQf4eO3bip1vIWUJIsvkgbZQADljkr07Zx+fPGcPeWJdidiHznOeex9eD+FAFRMlipOQMADHIXsMY9BWrZxRyF4T5aAruLnIdTg+o/znmstLhIzI5+cYBUHI4GCowR6Z5/TpVuW4in8rauyXA+0EEHIPI+oz6859+aAIbxFRDGjFpFkZVlQDBQHAZh9MZPIzjgCufvRKu5VJkVl+YDJGct2x7ZAHriuoljjmVTvKmNFUsD9/jk9iBkD8ulY10I1VlJD4QlW6EkDjOe+T09/egDyrULcJcH5du/nbngc4A49v5U23iaHa6lgwGQxOQUx17YGc/lWxq8bs6Mse3CsCw4JOe4PXgfr71hrISChIyOM564zkY+lAFia6ZwFK4DMX3DPvkgEHPy7c9v5Ho9PljZEaRm27VUsflUjA7gZ7fzrkjKpKqSeGHzc4AAPAyOnX/INdDavFIPKhB2gYOfu5PGM4wTz+lAGjcogeT7Od0Srhnz/EOMrkHcOc/n9KiBJkj/AHhbJ/PHGR6cAnn170JBLuOOFJJwM4BPXPYjFWobdjIoAVmLgL78DP49aAL4W32oAjG5Q4WThh6/LjoMkcHuM9KnhmiZzHPCzKpCM2DjccDI6Y6/0qaWCWxcFk6IH6/eLDB/Qj8qhiFzKeCqo7b8njI5GB68457UAXniU4WOME/cXCkHBACncPvYyOeR2qC6sbq28tZUwJEUhicke5xjHb/61Wi+0qGyJFGBghVIIxvGOTjmnShplWUMXIHBmYsw68A56ZoAsWsemq8cdzcuuVG8xhsIxGVVm6N/MfiKxL+KIXReHDIuRuUHJAGBlV6Hg8d6meHZ8zOp3klSpwoHUEZ/GkV1hBDYLMG4BU7jkEcnpyfXvQBmbGLbgG2kkgkE4Az37dDWhb3Mlrnb1KnBTaxYnk5wD7dsjFRSO3luqsX3OuUIKlOeep5wOfxqBAyLja2QDjPPJ5zmgBwc5JJYgknJzzkkcZ7jv096kjmO/btUgHg5AJz6gnntVMKZEYhc4zgg4LHk8DHt/nNRq6iQbi24/ewCxzyAxYDnjH5UAbEZH2tNw2AKQZf4UGMgFSOpz+tRX0cIKpasWYu3mHO5ASAMqQevzfr9acJfLBkhaNhjDq4UlWOMEDPI/LGevSoVRTKrM2AzFlKgbWJJPbIHOfywKALg32aBSpbeiscqOMKATjsOufwqszxyRvuwZNy7BwSFwPTtgH86sSyNM+25KjYVjAXrgorEEcEDOfrmqrxKjsCyhByCCAdoIG7GeRwaAJlt3xkKmxgSCB82OOffkGqBYeYyqCzDoq8tjA6gdBxn8anNw0LKFLsjL8ozwOxyMe2fxqrKzLlgVBfqyHoARnJB44FAF+xuUt5/OfEsiRv5cbEFAxPO4E43AgfnUJHnLNdSKY8szfu87QzEscnoBuqG3kiLbQCdoyGwSSecnnqc/wAqarsQ6g4Qsd6McBj7UAQ4UqQ3BycGPBPJJ3HrzgmrEanySzMC+QiqOMK3Q5/zjOOtQzRkqJAQgHLMMBeBwN2aaDICoQkkgZx0PTIxnnv+dAFmOI4MLPFuOdjcydBggMAQcHP0JNNWFVwqnJLMoCggsQxHAIyTmrCuBjaxDRqSUKHcASWYjA9SfypI5/nLhkAVS43EAk54GD35oAjEYRZmP3hhVBI3cbcgL16g0ivIMvtZyoBwASw4zyB77eD61IWZ2yUOfvMQvGWGeaaZZIiQuQW6hkIAJAIAOORQBFIS2NpIJxgHoDgcAA9c5/xpqPKByCTnBAOQBkkEHsakYs6FpMByeCAFyN2OBjrk1OsS7GYSKGjCnG4ElWwT07A5+nFAEGWDJIjSI3QFDnrkEHB4HJ5461K5E43SsFYA4HILHo2fcnn8aR2jGCuFUgEEkcnAyR6/Nn61Vm3qBg8jBBOec/jyM5oALi1ljgDt5axsT1ODkZP8Xfj864W/V5WKEbhkgHH659MV3LJLNYyyuX8tW2IwLNhiMkADpwCcdfXiuXeMM2EJfGO3Ix3C5+nAoAgsrBTsQSGSRmXcOCEXk5GQAW24J65PHPQeweHpNG09IopoRK5YFzIqjBUAnI9M8Z74rzK23ROW+ZSmCAU4HPOcr1yR36GtaKUybipZ3ZAAV524wACCeDnd7UAff3wssfDevXlkqadAjfuVAXyyZGUgONuMsMdvev1W8OfsxX/irQLPVtNs1tljt1ZI4odpZVHbaDnOM4B5r8gf2ULXVdX8f+H9NitZJy95CjkRuSfnUAMAMY5HP4Gv7X/gH8JxH8PdLgfTlW6ktLd1EqKCMICwweh+Y9OuMcdaAPyG8I/sYar4w0qaGWwxJboVzPCzDg8nCr8p6j/gP1r5f+Of7IHjL4aatZatFZXX2NZFLSxpK8Kxg4JAAwDjcB7MSDgV/Xd8JPhbaWNvdtqWmRxmb7iLGgAUDKngdwM++O2a5r46/ADRfGvhy9tZrOKMiJjFJsjYbdpG0ApnK4xQB+F/7M3ibUbTRdJ0K+1nZZRQwxiMnYwIGAjrnhsBuTX6a6C1lDDFc2rpcmeFEBCqTv2gBiey4zj0x71+eni74H6l8O9dYac88aR3Lo5AdY/LJO0hRnDAGvpbwTJceHvDFvNeanPcX0uxy/m7YVV8kBYyeCuQCfagD7R0W+gi0x5WIkaNQCvCjI+YkA87vXiuB8Q+KtOltriXeT9ndkcu23buBxgYGcAHpk15za+NNmnMzzoY9jM29+CAp3sSTyMH8cj8Pjv4zfGmHTrC+NpeGOFS7XEqyICgGSCnzfMMg/mOOaAOt+Kvxf07SIbiNbsNsDkbpArfKTlh6rgjFfmp8TP2qbLQ7i9S7lh1G3aBhHGsp3RyNkjOG6gY/wA4B+Xvjb+0dLqLX0NteSyOHkiRxLgHJxvJDdCDk9uPy+AfEt/qOt3Uk15rieU37wRrKzcMPkVjn72c8c9KAPZPin+0Lc+J7u+msD9niWRvJgV2PynJB4Pf5v8ACvkbUfEmsa3qUSR3EvmyTHdgvgMMkKcNnHI59vao9SsEtleZb9ZSvBKt95udqcZOcfQc/n3vwU+Huq+PvFum2ttbvJGbhWlZQ2QGIXDH3x39cUAfRfwW+FWo+KtU05Zwf3hjkmlm3HcBt4PUE7B/Ov0n1HweNI8PWtnbQIfs0BR3QcMI1VehweWHT/aH4+n/AAP+BC6Pa2qy2Q86NI0DKpZwcKCCSOo3DjnpXs/j7wKdK0cEBY3U7CWTG5Sx4Izy2Mjj1FAH5h+M0urDRmeKGSSSQSHyyrAjGQxwR0wRk8dTj1r8zvij4d1DW9TnmdQpjeaQFVwGJIOwFeODnnpz1Nfsn8TtHkW3bT4BCjmLDysQrospYAxrjgleo64PtXwj45+HVzFqiWuQz3JSKO3tg7tI0nAVFVc5z+poA/Li/wBKuYbqZBGcKQCNjZzu+bA/3mUdep/LVttMn0iAXMyPHJJlE/dttAAJbacc8j8eMCv6H/2Yv+CJ/wAT/jrb2njjxAp8O+GJlWe3W7heO4uoyiyqyrwdhLp1ABK8dM14j/wUD/4J86/+zdp0LrCLjTLBnDXsdu21YgH2IxVDzvR8k/3vSgD8YmukhhMQLuZFR2kzlSOuSAeMnP6ViXMuZd8aBEkIwB+ROAOuFqiZHi84SPIHidj5QBBxuYBdv8Xyr3x+dXLVhKY3b51kGdrZLA5+fg9xx+NAFyBS0sYUrG5HyyHBVSSDyD9Mc+lSCEzTurTKJEdhvYhUPyjJXHXkmr9pa210HCzrAFHQhgXxxheCAfxA96y5zGA6D5SjEK7HLEAE845HB+nPXtQBmXMRjmcFwzbs5HQ5GRgjv/iKmtop4FaQL5bSgqCdpBTjDEA/Kc5wD19DSiSNiGJHYEDdyxJ7gf3QPyqwZGYEMQgX5Qh4bA6H34P6UAUpRhXPOP4+mS5Jzjn0x/nihREY9hPlseMsOSSMjtx171O/llWIwo/u85JXncPbbn8qhlxcOSjIqqoXDA7nIycA4OB9aAKoZt0kbsrYOxSGUjAIOBjgnmtaxiMaNJltuxlLAfcjYkdhycg+/IxWY0cYWNlwp3E4GQVAOPmPTJZT+BrVt74i3Nq2VQ7uQQSfl4756gdPx9wCJXVBsxIpO4ZGVDHOSCzdOCKVLnaojfLKzl1ckMV4CgjHQfLQoieNzMZS6HciHODkqQMhR2X6c9jwKgBc7gmUznYoOQABgMB0Oc8+9AGy9358ckUhTeADAQCCcHG0HAwcDqSOtUZ40DMUO5nXlRjCnpkE9R704rGypiJl+nBGOp68cn8agdSvzLkgkDnjnAyTQAtrIY5MhgpTgSEE8Hbn7ucDP+RT7yRpnZ2+ZiQSw/iPPA9Bg/pUsDQIhV4sl2GH4GMZ4GSOevSqqKVlf5iww3ykkAsTkYJ4IwPp8x7ZoArSREAN1OBnB4G7HB/M1JCvlufMxnaFXAJGDjuOCetWWMCpwQrthWBYMFy27qOM4/nTmToFOVHqOTzgHA9sUASrarKqhELMx6hgcHOcc/55okhEAAkZgGGeOqtnABAPYk5+tSCUwtFJCQrAHJPKkZJB547iqcsrSsdzlpGLMwxxzz8uODwD+VAE8sbyRxEsCm3AII6k5wRnjt19KFysckasi7lxjhs9v4QffPX86W3Cr80p3xkZEZO0lmxjhenbr/8ArtLZq7qxjKKcuoLAglclRxnjGecDr0oArpKQiQ4UBCqnC7eMZPAGfcnPf0Iq5FJKAxjdUVAxGAPn53FDx69+2BUlzHBtRo3AfGJE+YjIOM5xx/8AWqvvzGqhMEEbhwM9M5PfkUARKZJcv55XLHgFcdAerHnr9KKRnxgJEMKACcryR368cYooA0pdAijUot1tAK7irDucckA8/j2rOu/DN4sPnLNHLGSrKMqXLchSQMHGev0qo2oSyMN3AzkspOWxzk5Y5/8ArVYS6uch1mZh95VdiwBwcDGenPvQBVXQr5JMhkCPwS3ABYYP3R6dKq3OlXEcwiKLIQc5jGBjBJO4jtz+P4V3Vnq8kdqIpLaFtz5MzKGbKtg8H3z7+grUsNS064u4rSW1jEk7FTMVAUdQeOwOD9c+tAHm0MsNruMkXnqV2gsRheRyDnt65qveas9zEIWB8mEny+fmGSAMsO2K9RurHQL6QQsv2Z97pKQp2kKTkjII2/r6dQBsaV8KtK1tT9h1mBHVwpQqpYlsqDgHnkEk+3bpQB4KsoyFOT2ALcDHzZ+ucU+RDhDkMXIJUMMkDpgDocZr6J1D9m/xXDEJdPktNTjb94Ps8m5jx8gKdjuOB2zXmur/AA18Y6K7ve+H76JIlLM5hIUdmw65Dg5Pr97I7ZAPN3hilLqFPQfOCdwwQT/Oq5iVCCkbgpja2WJyrAk9OTk/rW/FZywybJ42ibDM4kjdcKQQFHoeD3OD0FW1tk8t0jQsXY4xwNgwScno3/xP1wAYDvNcrGZWyFAUSEHOASOT6c090wwdNx/dqrkdOmAR6A/0rcitkRTFIq+Vk7STluoOS3f8R/gWvAm5whAXgDJ7ADqCvJz/APX5oA551R3CqxyeNpLMQMZxnt/9erSQ2pjKzNJuAyoQkEsASOcc4P8AOtNbOAEYUksckgjLd+3Qc/jWzaaZayFfM+V1+YMWBBAwWB9Rt3D2z+FAHJRmF1a2uI5gwQGNpMY4YN1HTOO3rUcFuhcbmChN2WLZ6jAUDPPOK7S40yCC5VwyyM6gxr8siFc8BmPcH+WKpXNjbzXDHaIFKYAAzufuBjgALkj6Z4oA5zasl15edoIwOCRJk4BGQcjkdu3vVmPTbmZ3ghRtkG4ySEDYQ2flDHvyBn8a1/7MCRAJlmUjY56qQQQxIOemOvr61YtTqFtv8uVQJOHGBgrxhcsDkg5oA5QQF5zGZhDjcrSOfkXaAQCvYk4A+tSRmQgRhvMSMnGCxV8ZJzg/Njrg/Q+26ujmSWeS4QuCAVRThWY4yCQPTn6jmp7G1eGOWJoFjl+by89AuOMnpkJnn1A9KAOUm35eMt5UTuXyHJ2tkZPX14/XqKy5FH3d2R90vgnABUZ69M10V1ZTo4d+Y3b5mA3BVIyMAZ546dvQ1ReOJHO4Ft2QmVIA4wDgjp0oAzI0UptYFdwO0fN82QeSe2P51oWSEbzJgADA29v7uBTcou+MgM/97gY78cccZH41ft5I0GSu7gcA4yR0yB2oAYtszIkwGWyw5JAwfQetRPHtYysQflOEOMFjwdwI6AEnr+FaHn795YFRgjI4CgYIwu7k8ms6ScFAu0EHOWYkYHAJHP4/hQBq2KILV2iLo7r821cpkgbsAnAOOvH196BmKjCswBPzhudwfPGe3B7emBVaO5eBSAzHO5UUcjcwwO3I5PHoarAgurTDdH0YDj5ueflxnkigDZlCrsSIqU8vMhbDBjwejcAc+nHtWUFkWQtuOw5QEkvgZ7A529fcdOKcxkKvtzjBCkHkKSO/fgn1NTR7nKIVBVMZJxg5bPJIHf3oAcGdIQ0gyQxJJUEsOcrwMngHv1PHpSOAFBwIkOMKOdxyDjJBxnP4VsNDGjxgqxRQWBwdinB7luRk+49qgls/tEan51jwWJGSDg88ZoAz1BGXB35wOgYFSVxuBwM546fn0pfLZlwpBBBbYccE+pwO46deO+aGBhwqAAcD58szHIyCB04x/XtUzpn5geCMnHbODkfSgCKAERHzNhkEm1ApcAgZ+XCtjIPerz3UMSrH5YLsQZFIyW4z16rwe2M46mhURozFG0ROQ7OwbnHPQdCMHngggc9wT2Ch4mW5iYuSCoQ7k7kqzD5Tknr6+9AFK5aM4ZMxjug5GCT65wM449s+tdB4X8W+IPAmtWeveG9QntLy2mjuEmglMTK8b7wOD03Dn69cdOfkgMcxjBD7sgAgEdMY/Oq00TBxkjcO24hRk4GVJAIyP0oA/se/4JZ/8FRtO+Jek6b8MPidqkVl4nsoYrW2urq4jRbxQViiSM/KGkJUcY78e39IWh6tb39taTWt0JI3jR0kj5BDgNlXTqfmr/LG8CeLdY8F+I9N1/RLy5s9S0+8huIGtJWhZpIpA4UmMj5SQATzwSa/sY/4Js/8FONM+JNlovw7+IeoxWXifT4Le2DSXaeXcwJEsQLeYFLS5UYA5z25FAH9KlpqPnMY3VgEbaGJByG4bAxzkYx6exxWx9stjMkEkDu11GAiBQy5UgAEKOmM5PBx1ryvw94jtdat4XsrmORJisiuuCWDKrR7WVuTg8H3716VZxrGUabK7wVR0JZwSCV2E/dbnqMcigDC8Z/CLwB4+0xtN8S+HNJ1a2uI2iuIbuxgmIR1CsHWWMkjB6ZPfivxY/az/wCCE37P/wAYk1HWvAtr/wAIN4lmE9xFNpflrYvK6llEkPUEyYOBg9hgV+7rXJj4jkxxuVnXDjjBBYjk/Ke/WrC3+9Yy+MMDgj720c4BI4Jx/LmgD/O7/aZ/4I9/tQfAW/u59L8NXfjbw/G0zW+oaRBJNJ5CMWV5rZVLeZtHHUcDg1+VfiTwh4h8IX89l4i0HU9LuI2kiNvf2slo6TRMQ6uJ4wMkg4HHXj0r/WH1nR9K1u38m/sbeZZI/KJeNWba38JBABXnmvz7/aF/4Jw/s8fHTTr+XxL4C0d7yUyvHf29rBDOJCjAurxBSW3c85+7QB/mpsy71UEiM4LbhuG7PKh/4vmI4rYs9RaBSgkSIOVKsePlxycZx09a/o5/ao/4IXeKdI1HXda+Dc1z9itJppE0jUdrGZSrMgtp1BAVdowMA+9fhR8WP2cfi38HdTl0rxr4N1fTfsvmxG6aylaCVldlLJKY8HjpzzntQB4pcICs0qSBJGkUbTwGzkknpgZ/nWZI74jYAlVGPk3EgkYJBJ64Y/lXQxafqd4ypNaOIYsKWMYVoyhH3wTngDJ+n59XJpFlaaYcyxfapVLCMbXAUKScHqTjP5Z+oB5+2nyFYjLkEqrBQR9wclmx/Fj6Zq9b6U8i/PGRGcgOccDnDtnrxjj3qGCSEuFlkaSRJjgZIB2sCFOG4XII/DpWimoyQukJ4jkDKSD2zjBHI6k9h0oAT+wpYVkdAJFiUFsDGQwxkj1+Uk+nNT2VgFRgSigBsp6DA3Dk5x0+mfWrJv3c7EKgTYVuQRtztGcDgAE9M9MjmhdscxYTJtWJm+XONwXcFOe+aAKbQRRsQsi88YwSMnoPrwP51ZSCNF8yQ7lwVUoqjJx0JJ4Gce/Wqzt5kpkYZGQQyAA4/wBr/Z6++KWQsECru5IZQpPQnkADjqRjvQBOkiBWjGdxOVVjk57AH0pr3UhdQXAVSMhVI698kHnk/pVr7G9tGJ5WInYx+XFjcNmRljwfm2gf4VVupVwCsYQHh/l/Hd9epPufSgBGcukyoduCvJJ46ZOAOeBVZpJNuPMXAyxwAucA9iM55Pfn8KfsaRCE6ucsRxkZ46nB7Ck8tlyNoyQR82P5Z9u1AEsRjKKFJMhJAHOQWwDznjNMYSYC5A2nlgwIx9T/APXpbW3k3xl9wQ7mbsdoXcTnscfXpWhJHHHOoQRtlQ+S2Rg8kHcfvce3XrQBTe2kUIZGUROoYOWJ3Dvhex4PpjvQoh80RiXAAz0Bw3UfhyD+NF6xWQNh/mAKAMMDoOACcDG0/jUBfLo4IVSGG44OBjHOO+BQBpBoUjxkHGTkdyAOGJ78c/X0qu06zsCRgMegz90HOMDvikhgWdyBKBhGYCQHa2ASMD+LPI59aqxht2wAI4kyScbeCeR1B4oAtTMGkCojBSrY3HHU/Tk/h+NMtoy7FcSInRnOWPA3HB7cY+hPrjOoVhZovNy4AOXQZ5GSQMHoTj/vntxlizC2WRYj+6kfJDphyO5YHqAST68nrzQBRu/LUxpC7mNRl9xOAflGPfOT+fWo45RFMsg4BXtkbSGJBAHU8D/vmta3l02VXhul/jUh8DcRk9WxyMD3+tUNSgto2JtZGePnA4yuOFH02tk0AU5ZI7idpCH2gAMC3LH6jrgN+vbIqtLESQVGVbcVLkHbggfLu6DIHAyfXtmzakEENgKOHIHU4Iy3ryB/XtV64SJIE2sHYdexwTjIA5HU/wDfIoAyNpMeFbcxxkbeQcd8dDWq+nTJawXMkAjRgixysQ24g8kIQcHAOOnTrVdJoUcqM5xtLv8AMQCMHBPJ654P0qRri6lG37Y7QW5AiTcx6YVcDd8uRjoPrQA2Nm80gKNoHl8cAtgZOAeBTm8wzovlF4nzv3SHAwOByfTd7c49Kg3MjHa6q4y+AfbrxwOP/QqlSRXhBB2sp+Yjhj7H1x698UATwRRxyqZYn+yphmKMQwOBtUjP3c/oMY5qrcuk88jo21ckqDwQMg7Vx9B/3z71D5zDJ85wpIDDDAEHghl6MMetMnCPMTEVdSCTxsHrlQMcY7dvxoAtktFFkYKjB4A7DGSOhPTt7VqG+nks4FVVk8ttgaQAKCATkBsgH6D8qyRI2E808EH5VGB0wAQO2B+marebMyyRE/uVYMEblQwI+bbyC3J6+goAvvO7BMCNRgZCqFBJ7nAGDg/pTfOOwKpxMp4OCFCjIwT39exp1jGruJDEswjG0hm6Zx0B6df1q3cW675BGg2x5ywAycdc/j+goAiuJCwjcjO2ME5Prjrk9ePWs1jnLEcgZ5HTkdOevFaqSQsEErBh5OCEIAJJHGO/IA/OqlwbcqAoYHOSQB7Zzg+goAzlQyeYFY4z3OQcHPIBww61638K4YJPEOnxuzJ5VzCGdiSpzyFJJ554z/sj8PJ3mWLJRAOvTAzjAH6mvTPhpeR/8JBp6sGcPdQngngDgcBcnnHvx7UAf1c/sheFX1LwfoTg+Wkv2JUblkSI4JZzt5ycevt0NfsP8PdOsrK1nsJNkifZhFNcBVQBIfvyRns/IzjJOfSvy2/YiuI5vAml2pgJxbQjg4HAyTxxnJPuM5FfqNom6Qq6usMTLtaGPndkHJ2g8qTk846+tAHXb1Vmt4VZFjwhLf8ALaLg+YGUfMcAn/gXUc1g6qodpPLVkm+Vd7dMcHrjn+vNdPFNbi5VuCwhO1cZAwDwMj1P4bqTUdNhvoFljDBrYymFk+UOZeVEwHDjOcZHHOOeQAfP8WiNNdm7edhOl3mK28vImgycljtJQcHkY9BXXPFHKo2gZHIAAcZxgEDnt3z3z3qVoRDdTiKTNwflyMFQvThcf5zVi4imVXkt7fcVwkpRtoBPXgEYHBwc9uMdaAMKewEwKy/OqynyiO5wSRx0/wAmqcmnLHpWoHfArXERjVpOWViTgqT93O4fnT7eK889y7ukjOAobICk88D6Hr71n+JPNitJoBKAZpAV8xGOMDkqU6HP069aAPyw/aSt5o9ReMvmBZMAqcCUHJKqCeFycY9/TFfLd94fMumy4P71h8z9CMkkHYPbGe/Ar7P+O3hu4vvENks8vl2gdyuSro7DptD4GRg9cfia8HuNGSAXSxbZQili4XK+YAQFPB9Wz7noeMAH5c/tIW02meHr2zYyyQSGV1t8qfLkwoM5bGdv4444r8u0hklmdiilmmwoJ55JBAHOecenev2F/antIY9CuzLEWkZGiBGM5Ppx+ffivyCupEW7miCGJY55ULdwR0J4GeTQA4XbBDARjypPkwBk5wckcA9PepgryKJnZxjpwR07YPbjpjHFUR5XOQoAOc7gOfU56U8XLgxxIWJY4AJB4IJGM9OD9aANHKyJukl2hAGSPOScYBxk88Z6fhycVUWdJI5W3EiMfdZcuTzk5+uPxp5jwMSD5mOH55x+X+cUkls5QyxjkADzABjaegYfQ0AEVwoAdYwWTnBPBzxzn73A7jvjpUMsTXB81yWYkkKpOBzx8oH0/Kpkhki3SuwdCBGcAEc4yB74AqJ9yFVWRcsp3ZJGFAJHXoe34UAMt4cO6B/LJBBBA4J5LZPQ4I/KrzRiNvKlOS3IBJ5DDIJx6gj86zoZRKzxv5u7GOOuB0xnvzx2/SnkyjaMlhuxmQkkZPQtnrjHNAFx2jXCjlQMfdz0xz9aqNIolQxyBUAwyleTlR0x06cfWoJ2mUlsB1JI44A7r/QdqhVAgEkoyxw3OSACAuAPpkUAWZ2cvkH8eS3OfXjGAp/GpY41nidfnWVAJAAMA8kHouTxis6SXI344B9M9Rn+daVncz/ZTHDaNyWMkqZ3kZYkSf8ATPgduw7EUAMeR0bccfPgAjA+8Mj8cVNFMQvTPOQ/OVB4wTj5v5VE/wA0jFQDtBfaMfxLv9OO2PrUqbnQuIjzlsnkYOMdRwMH8/egB0iTpEHckwylmQ8clTwcjvjNJbGLzUWSVxGWBfjgZIZsZJ6HAHtU2FkUAjacKcDoOMkDtnrToRuIjA+dSD65POOcdelAG3dadbxRm4S8iMboXjjTl/lUEZ5+9geuSc8ZyK51YXuSscfmgvvfiJT0JJIPQr3zk9a1vI8+BnaTMkTNuiBGWCtjpjjgVBGBEu+KcK0mMqhIYKwJ2kbeGAJB47c0AZg3rsB83eH54HJBUcAdue/pWpcCMQKxf/SDgn1AI5znvxj8eKSKQRyERfvWZlLecQHyY8ErxgjOQOM/MDWVcu7N+86kEkHJ4AAAPPTGKALcUwkBtyYtx5VueB15GeuCPzpLmLZDGyuJGkLqYgSQuz78gP8ADjb+tZkIkjmJkO8lcqMgYHOOR14IH0FakSPKnQsrYOeoTkHbjPJGev49cUAZ1sZnZ1HlsqruZ5sbgT18vOOOuD1H5VXa4bzC+98ZzwRjGcjHqOOvpg1t/Z3j3lCZzGrHfydm/AAIz2P4D1rH8uJJirnLKNzAnAzjLd+m4nH0oAWC5Z52B/dkj5c4LOMHDHjvWhcOIhCX+WSQEBR1ckYB4Byv9apIIVJkOHkPQc/KuenI5OCaV5Qx+dQVOShyPkbg7RnOTn+VADo7iRFKsAOcYJHHHI9sYIp0Zj3ymWf52VCkeMADGcH1P09c1nTP5bKWILHlWyDnOD26nk/gKlgimnYSKYwZcLj+LKDGOuM4NAG1sKpvBDGTnaCCVK/w88YwDj6VDBLOoceVw5K4Ocgkj16cdfrTgzRk4id3C7XdRlVK8ZXngZJ/ClgWVpIxGOXHJJI6gkknP9aAIWdYlw4CESZ4Ukg5yDjqB9fWifcygxsX3LuBOAQPvck9+h+tPeMnzC+S7KcHAJ7nkYOen6VUjEilCW2jDLtByGAJIJ44OVoAA7hVVmjbA+6OHUKAMH14z/8AqJrTsraSeF2jSMsGydz7Sq4zxz6Yx7+gxWda2ofEr8KSV25yQAcHknqAAB68mtWOS3gV4lSTI4Ew+baTj92ckcYB596AEkRY43TdgcqVBPOW7HuM859iaxZI8RuC2Vd2ABIGQCpz9elam1njZlP3em4hs5zjLZ5PHf1qsGWMMskfmtIp+Ug4TOQc5PODQBxGtKpiZg5+9njOMkg9c+uAPY1y8RGGDEg4wDkc4IUc+uT/AJNddrEDLE+F3oCcKQq45yAcnjjIrkxLtblcLyCgGOfXleTwD0/GgBko+U7lJUY3hOD1IBPrxn/61bunuN/7pSsZTkHk88AdOuASfrXOCZgrRuqhSeSTjaAQTnnrkj07+laVjegGPIIYHLDsGUFSPcGgDqQZQcD7uehK5OTn5VJHO0fXmprd2Dkj5Srl1k68jPYfd6VWtAZ1WRU3shIxjkYwfXpx+lXYoZ3by1QLk7NoGHGMna3pwR+WaANSW4e8fMkjMEAAJ3Bcrxwo6gAZP49us1uikjdJuC5G3IC/gT06fr2qkthdASbmCqsJk2ls4OSMH1GRSWRhWYfaJCuAFVR03eh/4FmgDoXt4UhN1I+4sCqDIICkYGMdsjNYjXRQMFbIRuVJ9cAgc/7R+uKfcyl2KxMxjhy4XouCMgAj7w/r0qmTuLbY8YxvyowxPvzn8cUAW2c3DbsgZwevqCOmeeR+dSSxuIvlVWYF2OSAR93GMnJ4A4HXNUIkJfduKHkiMcYHBwB0PGO5AzVuO4Z5SSFMYUnDMCTk5BLEcnOfy4oAjSNsA47KWPPVsfrzSO6KGQgMcYB5yD14A9DVyGKSSKSZQmyM4AwMkdeOOeMVWlXeqFY0XI4OeSMkHPTnn8MUAUNkgAVOTkluBkg8g4x6EfnQsbPIixhQcHLMFBJB2nk+2fcYqyGIICOgYDO5sDCgn5Sw9j/OpY7nZ8iCMyAnD7cleST19x+OetADEgaEFXUqQOuMZyQeBnkc0YEQLKN2QDtHBRgeMgnI56/Wo5rokuxdiQQoXbycrkgDHrUcMqyhweDnqc7j1OTn8KAEMrMNwLNnOTk8bTjn24pd0Z+dyWDKU2gZwCxYDjoCcn8aYyMDtIIU9ODjB5/rTltyAu1wOoboQee+Pb/JoAne2jliE0S/cIAbecnHDEpnjkEdO1EtsXUbAT8oIwM5PBPGeefSnRBgRHHkZydrAqpxjJXjkZz/APWq3azSKkr7FOBtIJG3jrjPXgHp3oAyLdGhb94M787WBBOASD19weKddiNgoQMoyCoGctyNx/MVcLDc5kjO0BsPtPy7jkgnHAyTjPrWYqFnIyV3M3lsWyTg54QZx1I/4FQBIqFAWlAKnAADbixAHz4x2yM/Q1HJvjnT955qvgDAxjPOOOh5wfpV8bH3buqgAnGA20Y+79f5VSYhm3Z6E4/DjP0ytAFq3t1EyvKjJHIcMyndtUg/MfTilkit2kfy3JDMApdNgbYAuM9Oo6/SolkklU7dwVRhieBgdBn6GmxyYJBBIX7rZyucjnIPTOfyoA1mEcYjhCqGIBO3DA5wRyOpxj8jVedEmWQhghjwFUsAz4HOwdzkVXVpBIHdtyLjBxkAcEEH0pSN0uQ64f7pDdecHHqeD+VAEG87ArgFUAwQfmPTI/Mn8c1NGIjH5oZQCWQxkjeVyAGK9QMjP4VC0TRk7jkZz3zgnp06/wCNLCEYu6sQw4QHkHIAyuTzzQBFsKkncGXJCYJOADjHTr1pjuwUrtU9OV6gHOA3of8ACp45cqxkTLEtwBkLz1OD9efaoY4csUV97SFflXk8dMAfjQAsRuWgmt1lhVS5mw7KoIKBdo38E7c+9c/PGIZWY567epA7jjHGcnHHpxXW3Wmy2xiJ3bHGCxB+/tyUyOBjj3rOktw0QGSsm5s/LgYzkH0ORQBi4LhSmfmPzA9dvfI9On5ivWvhh4etNQ1i2bUUU28dzCrI/wAqNl8ncxHC5H+ea84e1VU3BiHynzbAAMYzyTyDj9a9p8Ay2NwkNrJ+7uvOgfzUQ4UKRgkjHJUD86AP6Jv+CfX7Lmm+JfFdp4vGmWSaREsKWk8ARt0oxukUheSHB59AO9f1Z/DbwZYaPpOn2rSq4t0ii3EICVjQA4B6g+3HHXmvwD/YE+JHhXwx8MfDFtFeW8d2lvai4VSgYSYGWbL5DZPf8a/VmP8AaH0uC1RYNQgkfA2nzFBPBycB+OnfigD9DpdU0vSYmjHlAqpHATgqcD5RzxkHFebeJPEVuba4ZJVYHKqjkEFSvJC+mQBz3r4jn/aJtGlkSe/iCtkbmcEYOQOScZz6cc1498RP2nNC0WxM8uqQHajHKzxgvxgDG/jjpx370Adf8W4tHu2vLiV4vPZpciQIFJGRhVI++Dnp7d6+B/EnxC0zw5O1pcTDyZGdd5bEcIyR0zgDO3H1r53+O37aENnBLJo96twjzSLL85ZuSScAMcc+nevzL8f/ALQ/ijxlPIbKeVVkcg7HICluMFQclsf+hY9aAP0b+If7UNt4Utb20tb8TGcSJFKkoEaxD5QMg8kjGfSvzE+JXx28QeLBdiK9YQXU0qG2DnBBblgAeT8x4xxivKNR1W+vZMareyOZCSyNK4CccseeAOefbgdRXmes3tlZMFVyESR3jfeGV84wwZeoyrD/AIFjHFAGB4haT9488hMuTuDZ64zwSe4OP59K4Saa2ltX8yUJMjkJCwwCuQVK+o5P8+9autavPqDZJBYgosa8swRcZGO3zHrx+dcj5kLko+8NnayqMsOmQx7YwOPagDPa2F3cGGPdL5xAVSGyr4wAMDkdPzr90P8Agn7+z/DZeG4/EmoWTSahqCJJbF1JKIxQhhkHplifXjFfmt+zT8IL/wCJnxA0fS7W2ea1a6heWXZny0DjIb2xnHv19D/WF8GvhXpvgbQ9JsILUD7FZwxsgQYd9oUgtjB5Xv8AnQBueGfBltodrDLhBcIgJBGQGYAsTj26deK4D4uaNaT2Vvdskjsu8PFHtCbyPvnd0BGenUDFfTWqafJLB5UMarKxbYFywTaASzFTz+PTbxwK8B8c2GtaiE8OaPYTanqF+6w5SB5Eifc20EqhKrkgfj+YB+dPjrQdH1FJLqyhmudUsp40+yxR+ZHO0pCjcFBOQwOf/r19y/sOf8E5Z/ir4rsfij8UdHe30OxljvNN0yeIrFduhR43dJV4TD9+PSvvH9kb/gncUvE8ffFGBS86I8eiuu+OWOQqwNypPVQfl44389DX7OaL4c0nw3YW2maVa29rZ20KxpFDBHFGI41CR8R9TsTHuPwoA5vQPCOkeF9Cs9D0qwt7azsIEto4raJYYQiqqAKFHKDAHHf6V8Bft5/swaF8a/hP4j0S4sbd7qaxuTbzCNXlEuyRwVbbnofwr9NWKBHD8ElMLnldzEbc91yoP415R8WtR0zSfCet396UEFlY3U8zPxGiQw+Y4ZyMdGXP1FAH+Y38Rv2QfEHh74oeKfCcFpIDp+pXMcTyKVwqySYGTj5cKOc96+f/ABr8FvEng9ppp7R3t7feZJVD7EfcVYbwMZwq9+9fuP8AtN/F7wxJ8b/Gl3pL6ebi61i5AjgmjlCxtLIsbh14XIHQ9O461wXiXwroHjP4Ya5dXgtIZpLOWXzAVysrRKyg7RnBzjOR931oA/BW2uUixF50atnODIG2kfw+o4XP41ECZmYkghi2GJGDgZI7YbFVvE2jjT/Emp2UMgkjtby4i83KiMASHA3DrjP459MUumwSpJs2+dGqO+EyR5hHO7ccA7QvH50ALbn/AEhH6KkgIBHBAY9vX39x6Vp3zQyTGRPkEmAODkMMjj3xgVkpI3V1K7yUXKnhgzEZwThvfPatdpUa3UeSxliyPMwdoU/MDg/7RoAyP3YlQOchXIkxkgJxkkAcnJ7c8GicoJzsU+WSAjdFJ74BGcAmtJbYGN5/uhSRIevzEL26jPH/AHzVaeBhtlZQQnAHXgYPIYcHn9KAKMYKTnan7vcRk4xnAbgA8Dkc1ooVjaRfKEhZMsQCWQMSMjJ9cdKEhLlJAuBJnHIwWzjBBPHyhfb0q7bQLPMkSMokZcHlQBtYgpktg43c4oAh/dSWwVYg0qklZnJyU4IXA/h47+pqONSPmTCMVAPlhipOeAQw4P6VrPHDCyW7r80cuWbkEEAEAc4xx16+lJcTwpK3lxLGD90ZGCSBgnafp154Oe9AEEdvvRpDIFcDDK4IbPUlQR0/+vWa5Yu371TsfBChu3QHA9qvSXDptLMhydqgrkjAJwOeP84qpIsgUSgKiuflCkHJHzZwOQDnGPagC2LxJLfyBbxqy4be6MXJAPKnHCnA/WmRvZsgWZplmOceWFK4BP3t2CDgD/PFNhc3JAcLHtXaHGMEDnBxyTyetWYo0kDokbyyJgFtu3rz3HI4J/GgDLkWHMhYs+35g20blz/sg8jJx+FW4beWRDt+Y7dxG5QAoDc8nAPBxSJDG0pRv3bFsfMpIC7SQduOefzzUjloS8UL7CSUJGRu5ODgj0oAjTB8xSMkblZD8uP9oHuc+n/657e2VF/ecMV/dsMt8uM4JUcc+oqpAwSRd2WIbc7DjI4GORycgflV1Z45GO5XViTgKRz15yO/GaAGG32E7cELySMAnHQnJ+lSfaXYpHtb5eg68HJxkdBgf/WqH7SIS52MTwUEhBXqRwfTIFRz3jSlpCqozbcLENoGMAhmIxk8c/7NAF0SRKgbawIb5s9ScggY4O3jr/UVNPHE0EcwYISdzKDkH5cgjjpn+XXisoFD0kcrjndnk9eo7YH61Kqs4IRi6qOgDcMM4XBHJweO1ACmcISqQyOB1bO3JwMnBXiirsXmBADEQe+QBn35FFAGSul+WS00oRhtwqnOA3Yk+n/s2O1IzPbsghJ2kspZlzx1PJHT73+cVo3CLIFkLMAZAjYbazbfvFODgcZOSevBqtIjGNuGZCGK7gAC4xt3YHTgf/qoAWR7hgomYKqjCshRTwMAHb0P+NRRzvFcRuXIVGBcZPmbQVJK5OQeOOo68Gr9tpsswYELiMc+YT1Kkjv2b8qa9rIvmCEeYMbTIBkRsVGSSDwmCc9+PrQBsXMiyQCWCUyLcKylGx5kXUhn2nrnGenFc9HcX9gSbS7midmUkRSyRt975SWWQHue/bpzzdjs5Sd0IblMMRwrMhJYKvQDk4pxtyRvkURPkAqSu4gEYxx6nrQB2WhfFvx7oUqbNWe4hQYEEyIytgcBmYZA/E84xjqPdPD/AO1FGFjtPEnh+3v4xxIEIUMcEH5JCw6AZB/AdMfKTrFEs8W5tzkFGY5ACsrYPy8/d/8A11jyeUrMzYbBYKcdCwwAeOBgj60Afe0fjL9n/wAaCQ6ro8WjXM2cs0WyRS4+cqVO1h97GR+Zqjf/AAQ+HPiK3a88IeJbeEliIrWWaEsQ3KsMYOO34V8GiaZSBESpJOT97gDABJHcZ+lacN/q9jtmgu7m2kTBRkldAQpAx8jdAT6d+tAHv3ij4CeMNJDPa2yajbxfOZbdyzMgBGQq53densfSvEr/AEPVtLmZLzTrmAruGJYXVZCOCFZwAuMZz/s13Xh343+OdB2xnUJryAbQy3D71PONoBbvnHvur1ax+OmheIF+z+MtBtZYApQSRRJuQNn5gQvPzbe46E5IyKAPnCDyVjkZoi3KoONgUkAEk5/vGoI5fKuSkiho1IyC2AwbIAwO2Tj3/KvqQ6X8H/FjTf2XfDSnLA7JHEQEhAHAP3gD/P2zXOar8DpVja60bUrXU4gN4WJ4zIVyNo25+bA5z6ZoA8PkezlSP7PEEcM5LBtx+6zAKD/Dx/8AWqsQfLSSXcS7kqNpyGHQ/wC769uK6XVvCeqaHcSK9lPG6yKdxRm6qS20DI+6DnnvXNzTXPmOZEaMKBgMgCjkDkenQfWgCUNLja0f3iAGTkYHOSccZO7j3xVyOHDqjMjB+cD2BbGT15Aqmtx/q9qkB9wfGSMbTgjPU5Oenb0qJJkjk3F33BiQDjgkEcc+hH50AbDuwIUKQqgnAHGOS33e23PtwKSOSAL5s6ZLnZgEZVMjHrjnb09fUVUNyoIw2VYEHIGfmBGOO/WmRhDMqs3HC4Y5GMkZ9jzjn19qANGJbSIuXjSQYLIjYAGQBg8c8E9awr7Tbacu6r5ZBLIo+4ePmLAHgbScfWtqeIRSlQUYbgN6nIxkEnBBwT/SmvIirlgdynII4HIPGO55YY+vHFAHEXXh1orZLhJN248L1Yk8dO45/TNUFs5o8KyOzHOcjaF4znr04ruVLOTgEIpxt9zxhR09Bn2pzW6LjI4J5wTkjBGMd/8A69AHn4BUqjlssGG3bxtAOQeeD0x9KiljIUZypBAOM4AYDPQ9MYFdpf2NuwBRAfQA4w/OMnPy8A1gXNnIW+cbUO0MwGSuSvr70AZMkIQ5OVUAE5ywyCCDyTjJHPtUn2aQqrKYyjt3Y71wcHAI5XA7dK1WtXl3LEQwRA248jOeh9DyfyqFYSZgBtP1Xj8CRxwf89aAIvKYmNNgYcDC8A5AJ4HuK0IbdUlAdMKCDsPOcHgA88Y/z0qSEIr7ZCQEIAC4JPzDgdecVNO8KkFCWLOgAPLEDAyx9snHT/AA1bpo7sBljMMUK7EVSQrnavGcjJ4J78fjWTdX0pt2t44gFGQu2Nd2wZLDzMAnt371M975cD2zxnZuDLySRkAZDHkHv9OKhlaMWqM0UhL5WPHzBATwWY8sBjHOetAGBtZAH2/IT8zN85Xr0JGVPH6cHNatrAs2JI5QZFGPL2qxYFc7drrhjnPbjGarm3eYNBCSZCC+3ggnggHJ4wMDv3+lUojcWc2CJDIrAjKqApx/sgZ/HPWgC5LKFZicQ4JXYRht5JywIGTw2MdOKqNcSNlSxI4xjAOThcZQDI/E9Kty7pgQ/Lld28KCRnJ9P85qn9mZgcsU4yvT5zwQD+YoAliwsgd8l1G5cH6nk9z15NJJB9oJcyFFXJPpyOT165z+JqCN3gBdhkk7SGGcgggjDLgH+fOPcVWfd82Q/AySAB/ETjGRye9AFaLzIJwkb7FDf6wclRkjcDtJBGR09a7Lwl441/wT4isPEnhvUpbPUNPuIp45opZFYyRMpLSEHLrwM88Z4FcfLCf3gBjwmCO57k4B/Tr1GKr27RRF1T55GPz8bQBg5AweBnrjBODk9qAP7K/+CXX/AAVB0r4l2um/DX4hX8Fp4otIYbVJZp1RbtUURrJE7gF/4cg5yT04OP6TdA8Qw6hZ29xHL5kbRpJFsw6yBkD5DrnIK45H9a/yrfBnjLX/AAR4g03xH4cv7nT9R0ydbmGeCd4nDxyCVVJVhlPkG4cgjt2r+zf/AIJY/wDBUbwn8W/D2k/Dv4ja3b6Z4106GO0DXs/lpqGxEhV7ZyoUuTnPB6+tAH9KUdxHPEJndEVYpHCLGZGKKp3AK2M9DWraobmKBXZQiHIxFhhu6b8jHc5P4dBXnegahY6xJY3drfpLA0YaOKKbzI3VwGR2cA9cjJzjnHvXqkJyA0KsSVwwzgAgYDHB5wT+I7UAHlKJ2jChgwwhJOMEgcAHg7ieB+VDEIgt0jV1BHyMBtQkndjdyevr1P1qV7WQr5jEF1XCYcAqSuRnGM89jn8uKxNa1/T9Dt5bu/ubaC2hjklkZ3x5ShCcSNuwBwxPTgd8UAU9U8O6bdRTNcW0W1hhgAFQhl/ebuMNxknOf51+Qn/BQwfs5eHfh54gk+IcXhyO8eyu47B7qC1+0xyqjpE8e5eSGwenOKqft0/8FZPhL+zrouoaZoet2Gv+K5LeaGHTdPuUuFWZo5VQzBSDCBIQCegA9jX8V37V37aXxX/aj8ZajrfirWbwaO0sz6fo8c8ogjhaUvHlVcK+PlwMc4xg80Ac18X/ABp4Pk8QazH4QtYms3u7kLdCKONPL81hEUUDHP8AWvmW5ubyWaR1d5NxfaCCQqvngBR0GRk4pkRuJ/MVg2+QqeeCSpyFA9eP1x1rdsrfy2DSKFYq248sQMHJ5HHHNAGUNJlFoLuJgsrEh1B6BuC3Pbntj6Uz+ydQuUW6lH7uLMcargcZxuYe2Tnv7jv17lI4zsUyIQcyYxgdCfmIyMj9KYZlHmGHiMbdy4YDJySSA3X/AAoA5aC0mQL+8OcncGwQCM9SOmBitMWk0EBkzHlyMqcknd8ufmIOPbHAOciq1zNIjOoAG8Nl1JHysCG6njK5z7Y+tZtzd3kyQgkAAOFYMcvjoCCDuGR6f/XANsRFjhMtIyEFQflBIwD6dfw/GpbQbgu9MsCygtnop+YcdOBj2/Gs6x1TyQEdSrJ0YZ+fBPqPTI/HtitMTQeUsgOJDJnBxkB2wwGD0I7+nNAF+8mjt7eLZKZ55FJ2M25Y9vQA57H/APX6ZwaC7Z45DtkDhcMpCfdDdM9ORnrVcFGUhsbtx2sQcrn156dKtXH2RFjEZHnMF3MRjoACTjrxQBYgt8PhQoQEjIxkqTnHPOf8ir8unxQwJcO7Fh85U8k5OACPr29OeuKzLdyo3mcKgyyBeCxU4C89CeR+Oak/tVpJ1eQZWL/WREg+YoG4ZX3H86AAXEcf73BZVyNwB+Q4YbcZ5ODz9fygMmSdq7xKSwDHgbsAkc8D9OO3SoLq7jmZ2jjWOJiC0ZHBPUnaPaq0BZ5SuCxJAXOcADnC4PBJzQBenRRJHj5zgFduSTnkLjPXirFxp06olwEBUgfK2cq2CQuPU5P+eKiR3gmVzGAUKsG4ZVK4ILjGMYPNWbrUXlJXzFbcSWZQRGSB1VcccAfpQBRclIo4iNrEghgAWVsgde3JwMevWmzkFMKUG3JJHBLDALHB+8e+e9SLguArEBhlsd8dOMcHJ/XntVaUwLlVB38A5UbepB5x7evXmgCeyuZopvmKmI8sDxu7ZPB6GtCeaO4dsokYZVIYDnIIyfcn1/CsmLa0ZOAQDjBHGBtIOM9ck1DKw/hGwKCpBUvuYAnI6jnHBwelAFp8KCsZjYq2AzAFgAR/snsPTv37NUF1ctt4YZTGAR82e3HA/M1UjDOSHUheSCcgdx61IsTqu4HluCc857ZHbrQAyZxGqsMbCzZjUHdxxyMdcE/lUluxmiAUM8j/AOrOdqoMfLvweT+POabImcbv9ZnP0OOCMjg5zUtrxIqiQZbghlPJGBjpyeR+dAFe5t2jA3OTIqDBQsVI5+bBxk4P6CoLdpfOVfmbdxtyI1JI4LZPBz/T8dmSJy/zoCEztAOQo5IDAcDqM4Pf0qs8IaXzJBsOwHYoKgDthVIA7UAVoo0junS4idjtIVFcEqTuJYvnBHOaOFSRVDFyeQeg9OOw4P6VcDWyEBioJ5wZHyB3yM+wouYgzB4+AyLnBxknox9sfyoAqKoxvk5zkiMMSBz068f/AF6VbdYg5ckNzt6nBKkZGDxxj8qdEkqYlyuf7vbJA7Ac8fz9qWbe5LEZPfOCOOMdOP8A61AEG4MCN7h8DBBwOoH8JyOPar1nbLM3lO+wfxFiQSQeDz1Gc89/bmqMcM3LbYyXOVJHI9enTjFWizIQHwR2POR6Y5GecdaALUsP2d8QurRdcDAY8ggnHcHj06UpmieDZlwyDE5ViC/y8bSMZGcflUI2CQkqWXnkjI5I65Jx6VJJGv7vBIyOQD079h9fzoArJGzqjbQAARkDjH3sZ5z0+v5VXIO/IbKp97qQcc9PTGPzrdtooljEbZ5G3PJPPPXHXn68GqkxgHyKucyEYxz2+8R1GT+lAGdcWjbElQoUkzgFfmz1HU9Tz+Ar174SaMLrxVpkUKtOouodu0FN/wC+C4JAzwOPoK8v+1IIViMYEiyeYJAAFC9wD3HTtivdvgheJbeLtIyi+WLqDggFlHnnknGQ3T3xz04IB/W7+xzoUumeDNEZlMZW0gMmRw5JyQSRyM8fhX6V+F7eOYiOB4VdsYcsxHb7pI6cDOPX0zXwR+zTqMFl8PfC93MgK6pbRfZW/wBY8ZUg/v48cjA79h15zX354LubIzwNdPFbWwH7zloSw45jZick56gDr9KAOlNjLt8zcsgMm35cLJ+6I3/MOSpJPXHXOOlXWaQWM0QmMa9ZVIIdwMn5SeR9c9B+I6XVr7QpJlTTIVt7cNlZGdmLk9STn5gSTjP92sGR7a6hlhG7EaD5sEEDjcAD9Tj3NAHkNxaP9oE0ZZQZZQwZjgqBgBhnrjHbv0rahn/0dSn3XI82cnaQR6p9CefarFxaoN8czKGDGUfvMAKe3I646j1NZwnt40lWQFoSd3lBcnysEFsYyPuj8fU0ARNKWJZFDuT88mAdmRwwz7k+3XuaxdRtZLrdJMitFGNxk3YOcnPy9uM/QCtuN4czbCNrn5VIUKBweg4yAQPw6HiriRQGLey7VXBcsBggYxxjpn/IzQB+dn7S+n2igXwLARDC4GFwcZ6E4yPQdq+G7vxMbeJwiJM5gZsjKple5wOu0AZ4x64r7d/atv1JaytDiJyXI5yAP4efTPqPpX5/6glsbQO1s8REbcj5t2Dznk9/60AfD/7VWumXQJ5BhZHUghsEbv7y+jfnX5KXG6a4kkfOSzHk8HnA/wB45Ir9Lf2pbmM6dcxuZOQfLwpXywOhYEDjnn6V+ZIaYXBGCwzxnkFcnH8qAJRaMXAcBueMDn7vHAHuaV827I4RAwOF2HOeMZ2j7pyf0rVtbmKBt74k3xk9vXsPxH1qqltNcPLMqK8YwcA44PQnn0x+NADEnaRvOlG5xhgoJAIU8cDrj5f1xVkXbDMagYYjO7IB65wvsD/k1ArbefL+VDgpg5znGBkEjnJP61VkzGHd1ePDgbMc5IHt049KALMgkIJbLRvwygkAYPBAPTk/r9KhLI2VTh8YCk9ByB7095cMigl08su43YxIeg+hx7VlyE7w0Y2umRJzyFOSSCx5+8P8aANTEMO0g4fA6nkcDqc8DI/SopZ921i24NgAY45+hzniqLqzgSNIGUKBkdhkAcD7x6VCG3MpkQhQSU28biDk49jnj0xx6UAaEdwh+R42B+6EGdmGABJJHXp3qe+to1t7d4JQ5lz5ihcm34BZTnGcndznvVFlbnMe0jHKAgnjI+YA5759D6VacTrCnKYYjnIGBjA6exGe9AFJod8XlIRvADMCeSORnb25I961NJmMQaGWVoYJkbzdkZJk2YAVSf4+FwO+TWej7JNvG5gMtgZJ6kfn/KtSC3EobeyIyruXccY6jp0z0/OgCsbja2CuQzsqLjayruYK5DdtuPy96lN0Y3kVvKKkAZ6Hd0BPOCOf8iqcg2yOoPmAPkuuOORgAHrgfz5qeKOPzAjCNFQ5YtzkN8xOD1OD7dO/FACSXUmAUI2KM5AySOQBnvwP1pbfdI+5n2gOHPYENEWxn6sKtS2UQeMRTw+VMrMsakebuUfw8cgn8/TPSmvlwTYBJIIBzgtuBzlgenQigDRJBjcqSobaSo53gjJ57jH9KljjlWHzi8caRtyh6kMTgEeuQOfb2FV5ruOVg+NhhRUJHAyoxnA9v51At1FIwVlJD5Y8kgtzknP1yOPxoAsRu6zlosDAOBgsPpz049fxOaMM0ju2N/3vXGOSAD25P5VXeXDnyuFQlR2IC/KOO54H5mpWckI38bnBB4G4YBHtzQBWZWWTzm+6SQBk9c89uTux+VQs8gmUB5YgchhnAfuxHHTBGPatuS2eJF3NgsqlV6gbxnpj/OKx2t384RsxdmJCjPPXJC47YzQBqW95cQbhanzFZf3hx93I+YN2PU/lWTMkUryTv5guHd2KjO3buycHsMnpn8K0PKS1BSWLYx75JJOcnv8AT86hlHzEqDwi8g5xx7dOcH/gVAGckcqA3EfmlGJj+mO/txmrapNFCuVJDhzluDtIYgHJ5OD1pIrgY+zsSAw3Nj15689yMdKfK4g2AgqDjY3ZlxgYIH86AM4LvXEgwMDaO4bB2jP1FSwZj2yl9gA2MevI4OB9c81blkkkkt97RyqyZAY4ABGccDk5x+f1ppTDYaIRo7IoKAfdORwMHgj86ANO31KO3ZwipMjqVd3i3DPPIJHX0J7mmNeW8khSJhgLjC8LgDBwByBwfwGOlUb23ihmeNfmIUDcZMbSpAwCBxyBxjgdOBVERRbgFkkM6yDftORkHJKtxu9vrQBryPtQbcEDkH5iSOoC4xjP49KiZyVYkFAxLFuepyM+uM+9MljEZVy524JA2k8k5I46D5j/AJFOKowVzOQuMY4445AJ6Dk/nQAkL4X5cl/VW+Xdk8yD1+9x7ZpreZt8zjcwAxyq5yBjge/SrMEIDySROGjgYP8AMCMg+gOMEgZPHGabPcLcy+Yi7Nq4bBzzjjJPpg/lQAxLYwxhpGdombLFWOVyTgqBzgHb+WPSp8RvGyRDjcFDEc4yBknPXGc9ulZJlSRGTqSxwR3+bOTj+fofapYZVi3RKdx27WU7ucYGFPQ9BQBnaxCFgnXqwUcjkZ+6fr/FXn+WEmwRDYDh5CDkE4B5xk9R+ddxekOpJLoC7ElDhipAyM56n5vfv2rjtYnj3LBAjeUOd7E7mYcFhzzyOlAFa4S1EihXLIcMw/hDZGcHB55+vHSmttRgwfG8j5QcYJ5IU9+Cf6is3LbwHyW+XJ7Z4x+laVvB57JvUOiuWJ9h1ByP6UAdTod3LF5hiQScE54yowDkDOMEE49ea1VupTKbhpRG65JOOXJwAT2HQ/lXP2UwjuA0A2KoKsFGFODx9B2+prftY4p5SZZBErDcQR/GSMckc8YzjP4daALb3dwUdnbJkTZxjBG7rjvyfpzUEcTt/wAswMlcSMRjI5BUdQcVKYVKsRMHAOQChJYZx0PQdeuelW4zF5eWkDMCAI1ByOQMEf3cDsO/HegCwLaRm2o3AjBZsEKc7T/UflU0dtJK21UdiR94AAE55Ix05B6enNUn1J1ZY0OxD90E8kZBK59N2QPbH0qQXEwkR1Z0KjACuQGOQeeB3z+dADjE8cyQrGY3BYOsgLbskZ2gdBj8OMHvVORTl8noxOFG4A5wec1s6bdoL+Ka9YLgkbmyxzg4UjHf+ZpjXFpJqU04RFidmwqD5T1HAJx05/GgCrBIq27o2VHRSF6545GPaqUuQCGxxj7p+UEgcZ3Hnr+NXXmQyPhcqSQq4OCOpZgOmCD+XvVK4ZAwjhJIc8A5IXAHBA9wcUAVH4BBZhznKn16A5P+FEWULFQzhsZZsnAB68fT1qbyJXib5QV6Y7cAHkH2o8sIihjtAXkAHC8noR278HvQBLFCXZXMkYAk/ixnrkZyM4z79qsTwxW2Su2VpeS3y7RgclcMRz8v4iorcxoy8goehyCDzkjp6/rRczwqzKmFAA+QkDsCeM8LzQBWOHYfOSSeSM+w7cY4H5VcW3CnHJDYLdie2Ac9eD78VRjbdICAgCnPAIDDK8Dn2/WtGe4LoqQqAyDocAtyGJx1NABEEjmViSC3RicBduV5Le4znPQ8Vdnuo4RCiiNWIfaFXcpyxLFju55Y/nXOPOzv5+9geAI8YHyjaQM9twNWUIlVmb/VBDlidu05PC46nnnFAE+VkbZGxZZSc5wCCd25QoJzg5A9hSPAIpE3BlU5ChhjYA2CWPYkg9appcFbiJ441CxqpRgdynGF3YHVsZ468/jWlJMsv7yQ5cgNsGFXOF42nvwKAKskfzkhwqjHOR83Y7fXnNUcK+FGFySSDxuGWJOOM9qfczSbMlwvJ425ACjjnGOg/OoIphtBYgsej4xgDjHTjpQBsRvshaAbFR/4toYnGdwz/dzn8RVYrAqqN/BbtgAckZPPA+vpVfzWDBxnYy4APsME8joSCfoc1UMiJkuWbLHGPm4JOPu9qANKeVNqiPORwSRgdemcY6H9atQwv5KTyowR5QI8KdqgEhtx7AsD7Z+orEWWLeoy4bAPzDgEHPU+xB/Ctn7dI1ssKgModQig/MM5GQBy3b8vegB19I0pKIMIuMqeh46hu/8AKqMSqH3PCTjBAU5B69cHjjFTTSS25jnlAEeedwIDDIGOfvH/AD2phuzIN0aIrEEbegIGQcgnhuOvtmgBXbc7PtVFKqpUYIG0be38XAz9TTrH57pRjGM88jGTjOPTIqi8rgnzMB2JbB4yCTghe/Hf2qS3kkLhlIAUbTwA4GSWJx9f0oA6G/lBikjlIA2+ZCzd3XAIXjBOfx4rmi4cEOx3D1AxwAAB+fTrVuZpZhsYkhCQpIPzAEnj/PeqTR/MMHIHUKR68BvQ5yPrQAkAlklEUA3FsbsgMFXPJIPbGMfX612dkl/oqpcgMAcHKqQGI+Y7SfvY+v4Vj6XbeUTMQAQVxuOAx3AgDPrx7nNbGq6yZrU2owFQHfhSzAZGNpHU5PPf8qAPpb4bfteeN/AJht9Pu5RFbyKsSGUqpC5G1oy2Me/Xjr6/Rtp/wUd8fyTA3E8mQ2TslbAG4DhN2AOAO2cV+UETeVKsyOJQzkYYAHJweR/f5Of8KuvqsZkIkEasDgrgkgg44Axzx3oA/Wq8/wCChvjC5tz5VxM0sgIZnlc7OMKAN3YYHvtryLxb+1N478YLHJ/ak+CGDReZLGNxwAduegz1r8/01ayhVmMxBByVUkA45xg9Tyf85rptO8XWzII0Te6AnfgEbQcYAxkd6APpuLxfr+vR7dUvJfs8bq52uyhiDvZ2fJ3KDjpz1zW//wAJHZ2ccptSjSqhUllzuYjG7c2d2CBkj1IxxXzdZeNpLgJbLJsiB58sAA5ODlvTJ49xXYSXFvFCJY5Sx2+YVBzv3dAB6D+Q570Ab114iu55WkklYqDk7RjKjJ4z6gmuQ1HWUlkkCM7I7HYHHEbdcE4yvJB//XVCbUXyTGu4ucBCMjGBnKnqcYH8u9UpEa5KlkA285C8AnBPQ8jGOvfnrmgB5uJ1YB0O48IVIJCk7S3JPGP8av6bp0l9exCHDymRIxCclpHkIXIBHPJxx+JwamtrFrgLEST5gCoRwwI4JOD93JH5Gv0A/Yk/Zf1D4vfEjRpbi0d9JsbiOaeVlPkukUqnLZ6D5qAP1U/4Jrfs0r4Z8Jjxfq+nouoajGjWwniw0KMsbBw8gOMkvznnFfszpuirLDFDbtCkkQwzHJLNlSSMDB546981d+Gfwv8A7N0vTPDOjWMcVpZW8FuBBF8zlFClgVHKn+h9a+6/hX+zqJniv/Ecfk2yfOkGMPIc5yykc5DDP09OaAPmfwx8Jtd8SCJNMsmKyEea7R4ZgNo3K7cbeefX2yTX2r8Kv2cvC/hKeHW9U023utYdVLM8SsgkwDlQ4OOc9Bz+NfSei+G9G0GFLXTbW3hRUKqRGpbgYHOOeBk/ma2HG1QRglScYwNwPRiD2AJ/KgCqsEEEflRiOOHaU2oAoUr0UADsOfbIrPkkjRWCkkKevTntx3Gf51YllVXaUfKwDLkkAFV5yF65BY1xniXxHp2gWM9/f3MdtDbQy3TSSOqIgVeWk34wAFZjkjj2oA0L3U4LOJ5JXjRUBLs4GAqgkHLDIwVOR15yK/CL/gqz/wAFE/hx8Gvh7rvwy0rX7C58a+Ireaza1tbpWuba2ljlUyRhJMJKSpDBsHaFxk18tf8ABUj/AILWeFfhRYeIPhd8CNXtda8cyJd2t5rFrIs1jpDlGhkK7DhrjfvwB04PpX8YXjz4reOvi/40vfFnjLXLzXtX1O5nmmuL+eS4dfNYkiMOx2ptYhQMYGAOBQB68viWTXfF15qVxfhpNQ1GWZrp53dlWad5VHBPIDMe+MjjPX6O+IXxntfDfgCPw7YX5uNRvbaKB0jYMWVgwYMOPl2g9PU+1fE9sV0yJLjf5LkfIwUGQkKEBOB93g4x/eqOW3vdRuE1TUJDOVVfs8bkllJkdgcHGc7hz+HagCW48L6br+nT3MiPDqV0zTuFGd8jNnZkZPpnnqT+MHhXwnNa3/2a7tTLbu4ByoYcbQG4ySG2kdh8prqIEmhKSSK6sTwpYoGVQuWA9OQQe+SO1dno+pq6FhAsbI8QSVRlzyc7S33hhvXqeOaAOG1vwbZut3cQ2CKkb7Q8RCmPjglD97kHoP5V5Pq1rPY4WSOQqhUJlQAVDklDsBIODnntX1jM+2WcFUeIjeVwSGBPBcbcgnJ5PYflxms6dZ38FxIY4IJM7huAIAbCqOByOGPqCe9AHzhLeedJuSNYARscDAyRzlsd8kjOOmKtrPby2yxkIJSjbsgDBJOCOOeg5q1rmhT2LvMq7kJLblx3J5OG4HyntnnnmuYhTEuyQqhbALMwGAT0II4H9T9KAN7TzboxNyFaEFY+xKnPJ6HHJHQZpNQ04QyvNauWtAd6yhWUgsehLYPYf55rEmLLI0SOjBQpUow2tg5y2TycZ/pWpLqk00aW5YxxqMMyruz3zgdywAz6UAU3kYgmQOXYgJuILg4HHHbkc1SkEhIfBVQdrc7iGycYIyRxjoO9WAZSwZ23kgoMgYXOenPOdo/IVIsSpAHlkdz5nGwYBG44BB9P6fjQAvkjYGLDO0MoIOSeh/hGeDxnmnwwGaVUU4GNyEkAA4IwfyNOKpIyurMEAP3iMk9gBimvOcoyEIRkEg4yCR6dfw7E0AR5EBaIqDlmL4KnLE9QW9xj8KtWOoyWJkdFRi+CA2CAB1BweuDVEI052hkBYnJfPUnOcnj0pskDxFkJViOAVzjGOCT270AD3DTT+YyqW3sxIYLtLEkEEtwflHp07nFRyu8kmWYbd4wQSRtyOW9GBzx78UiW0bh2aTLDkop64Gevrwaa0boQGyFY8Aq2BnGF5HPP9aAGuzBinGHYYY5yMY6DtnH5k1aj3q4IYD1BI5JAIA5568/X8oggU4/jwDjjcCcYxz35qzDExOQQSeoJwwxnIXnnnGfrQAhDMX80YBIwSvDDGCQfxH51F5SLIvIaNh0ycn65H+e1aEiExhgxBUY2nnIxnt04FRQyW6EtNCGwABgqcgEnAweee55oAVrZkTeAArKCigjI6k8A9SDUEcjxksu/PO4jGN2CDz34B/MVd8xSWkAwAchDkqPvc5PtioWlLAsuFBbJI2nr6Adf/r0AAa4lG5XmA9A3APU9SPWionEysdkwVTyASR7ZwD7UUAb1okduW+1qDJyyRc+WrAZ+UHqDn1qPAQSKMFHByjdtxyMY6cn/AD2rRbn8uaRgxV8Fs5YggkdOhyfyqZQzSEhRndhEJOOThc8cDoT0PQZFACPKzH92So4+XJG7HB5z0/w7VF9rkigkt14jkJZ8ABnbrgO4OMnjoevcmrN1bzQshdWjzkqnIJc53EHsMMPy61SZHCKzgcsWIIIwBk5HPykYHXJoA1bcXHlvNkRrEECQl/mHA+brzz+WOvasy5ndn83DsWXkAkjKgZ5x1wB/KkM8Z3DLuTgMS7ZOARzkDjOPU+/pMZozHgqcdBgY4LYOc0AVJLadwr+UxR13KwYAAY5yvcliQPQ8njmkjsUkgaR/kdW5QgMVUH5c9TyR+tXjqGyJkJ/dhdoX72BklSFPQjbUIvJ7dYLmOMgENiSSPKSDa2RjoSAM8enegDONvHE3zMmZc8Bum0EjAwPT9T+EJLMCGO4ADBIBC9CAB6bscVbvp/tEv2hwoLKchVwBwM7VAOOaz41Z5DIuflGQpxz065HXA/SgCK7eBtnlIAoRQwK7QzZAOfQYye/X6VSFwFDfLIQM/uyVIzjHDf7x9uRmrMyyq5IAIYkgE5ALDvgdMDj3Aqv5TkkfKEOcgDAHBHynr1xQBF50iokkEjQtkkBWKHJyeCrDnAI59fz6nSPHXiTTBth1G4CKMFvObaoxjIy3p27egzXOLa72RMrgkjnOATwoPHIz/wDXonsxYyyW+QDuU5c796shYDp2bA9B09KAPYtK+MN9JuTVbf7ZEmA0xAdxwULEt1OD+vXjjrdN1zwT4lVo7iKK3ldwFd8KANwY5G0A8ccjt37/ADlEZYElSNQ4mX94xUfUAY6HgDrxiqqG4gKtGzRtgjOcYAB4AwMnn60AfUOr+A7WeBZdJMEyF/3ewgsUY+mcHhv5egrhJ/BF9b3AjMWHYliSHIXAY59euOR6VwGk+NNc0uSNYriZkU8I75GNrAdenXH416HY/GC5ScNqMKyYGwuQPusNrHIGMkkYx+HagCrdeG5bO3xIu+VnyVUZUqCDtJPI+vqKzLiyaPMm1TkpnGDghgQCMcjNen2njvwnqsqtdxqGC4TpgHBJA45/L+LqM13dlpnw88SIkYvzZNsBAIDBncg5PHTPPv8AnQB8+vbyMDMkJRQFZjk5K5IDAduBnjsDUSLA6DdIFfzCRHhgzhgFIy3P9Rg19RN8GVlt5ptI8QWdyrISsbyRhlDABRtI6/Nj8+MdfMdQ+C/jOA3E6QGaFQwTy8OGxgbuD1yx9+fwIB5Rc24tpAVRk+TzCSThhggBQMgjpyOv1qN5LaQJsJEmzLAjgkggnr1AJP8AwH6Voah4Q8XwPifT75hGrRjfFIQAvBIYA4wMYx2z71y0ul61AztLaXQSN8eYYpAoznA2OvzDkAk98+1AD9RmS3Kx28yS+Yc7hzhmI4Pv0GfesCW5UNJFI5MoXLRlQRjHB3LnHJ/Tp2EskM5Z/wB2flBDFgSqZ7kM3DcD3/SqjWx5PBc9WOSxB6jcx6YxQBC80iRny2PPBI5Lc8D2qa3ZjAAykOxwScZC5znI74H+eage3dVChWHfqRnGepB55xxWisUAt4mEx87ad8Y4JPfAIGBj0APegBsaO0mEUO0Y4yeGOQChI7dfpnt1qRYwWl3owKsGJUZAww+Yk9AV/n+FQI/lEIuVXeMFl6KW7lmyRge/19L08hOVG4AMA7KgHmAZ64Ayf6DtQBXvjA7JJCJN0hwFIzwoxk8YA4/z1pY3JXEjOuMcEZUA4yMAc9/yqRIVaLzmPyAlQvIwehXPUtn+frVJrgozJtHlr1yqtkDGPmxQBb80jd9n3RyEEbwqkHkdyDtGB2APPrgjLnLuS+4iQdV77gMbiSOc9/r0AqUXoWJokjVn5+bA7gDAyOD7jmq3mFC7M2HcbeoO3HuR9fcZoAnsrmaAxxNAsiykfPL2IwSTjGB9MdRWrLEs5EpjEaBsYViygjnILNkLkE1jzSSyRKU+URgleOw6jheeg/KmWl65CLIWOGKuM4BAJxx6YHagAngLEhF+RQxY9TkDgjJ54zVeFGiYBxw2MY5IIzzjv24rZCNKu3aIx0Vtxy4J5FT/AGYx7WltwVU7lbd1A5+6G54wfQ45oAwJdhEimIOzqQW3bSDgkPjPPP4jFZvT5j8o2sH2r/CCMAnt8w9uv1rfuoVkBeI7SDwoA43YwCfYVmC2YuC2FC5OQODg5OV6GgCl5Up5BG3oCzFQuOQSUxkZHpzj3rpPDviTXvB2q2OueH9UutN1S1YTW9xp1xLbyJJGfMVldXBUZUA9DyTyKypUKuQ33MAlQSVYAZI5GCOaLiKJlWWNRtC4bt8pA+XYeM5zn0z1oA/a79mD/gtX+0X8DTp+l+MN3jXw/FHFC63cjLfmGMgHbIcBjtHGSc+vr/RJ+zv/AMF0/wBmz4p6da23inWm8Fa9sSO4stYeOFHk2jcsMygDywxIyeBjOOtfwaCCeeBXHzpGoyxO4x+yE8qOF/EdKh2sro8TFJACvmKx3B2G3G/OQP5elAH+hH8Yv+CzX7MHw60S4u9O8a6brN8lsXitdOn+1M8uG2r8h6thRgY/DrX82P7ZH/BcT4yfGo6n4b+GqXHg7w3cme2+2xyeVqFzbktEJIpIj+4zGeM85x6V+H8TXN3H9mnuHYPJGWaVyclG+Uls52g447hfepZvDjLlo5IRENxL4G3CgSAIAPmbj3J460AVde8U+I/GOo3eqeI9VvNZ1Cdmmmur65ku5S077yd8rHOAzcDPLcCs2zhZ7pIlJ2ZQhsZ4Vg2QcfLjHBGPXtkMa3SIMokKkOEK4GW5GDke4H5Vt2kCwLJMWIZFUqSehHJzkcjC9MUAbRWO2ZJVCSEICAw3EtgkYLcj5s+nXGR2gXVonvFikCLkqspJ/dxp/ERtxkheffFY9xdAsC4ZxnOEyOCRjb0y2M4+tYshaS6b7OjgSgqqnDFegxx1OMnnv9aAPTru+tFl8gCIwtGhWSIYzx8wIBOcj8a5m5vYizx25JU7/NXBCkDkHJAPQ9iOlVLUNJb7JFdZFGMvgfLggvj2X06/jWdcy4QfIVO1eBldxL7d2CeQQaAG3N+7ttGAiggYJznpnn6d81nxzOXPzsQPugk45Bzx2/8ArVVVGklwxKqWyR0Bb1I9M4/zmtGCBV3HeXPVQuMHAJAJyfl9fXPagB0LyMWIKhdpU4B6k4wCOnI/WrsZAO47hjHHJzyPekRTEhcqrDhiOPpk+g4/IcVCzhnGONynCZ4Jz9fp+FAGskokO3kngAHgDJxg46Hk1eSGRyoO3CFTnOCB6qQMk8f/AF6x7YqP9Y2zbycDg4GBjJz7/hXQCa1eNEhY8KC7lsEkfNgk9+OmM80ANaHJXbwwYYK45JOOcj1z+VNuYDkuw2uwALD2zjPHIxV9JikOzAIYgK3BI79SeODn8KbLtZFVXBboxwO5xx685PsDQBleSFXnBHPPUMcYxlunetO2iRSryR4UJsDAfKXAyCT3OQPSmTRQLEiyEEgggLzkjGACO/X860zfWkVgIVbdLneCwBII6AN9P1NAGSzlGZtobbuBQ5IIIID9cnjBPpUDPZiLEeTIDmRSCNxY5AUDqM5zikllMzhiMvImQoIHG0DnPUYH0yakSBZVJyECoUkEgAYkDA2nHqT19fagCnDI2NoyZSO4wB7DPOM4qKZiTnONpAOeOnVc+pP6mtBbaRgmxgVDZ3MBlQ3U8gdgPYfnRLBFjEeJMsDJyM5DA/Kc8DJH50AVYJkBZCpVWOQD1zg8j36ZrThNpFHO06s7YBRcZDZJAJ59Tn8u1Mggt1EzzsQwXKpgZwRxgkf/AFufekLxn54mBCLk7iDnAb5cZ6HHQUAUHlYhQqKqu5ACIA5HHTgYHIHPrWzZLbTApMdpUdW+UHAxs+U/K3Ud/XPXFBJCziR0RNpxtA4BOQCPUZI+u7ninM6pI0gb5hyM8g5BHI4zwSO2cc9aAIpXjEzcELvbB6nb2JbJxyRz2+lTRpAsTShxvUqASBkr3Az2xxn24qmS8mZgQ5ErMdpAG05AGfT1+lRTRSqVAI+bJVeSFxjoCODg/nQBdW4ty5YktGcEMG2NkdOD1Hr/APrqobwtIcZRMAcHGQO3XOMnpiqc6lsKrglDg/IOvYkjqc46+lOeMhIvlyN4yMjkZORk84xj86AJ/NSRgHwpIJOMjp97JA6+9T744yke52BAI+Zicc4Bz15rJDOHYtGcNkr8+QAST0B96tRuxdVYYAI6YOMtknBP+c4oA6B7eNIYyAX3nzJGXGQMHpg56f4+lVJ2VvlhAHGMH730zjryPzp4u7lIZFjDupAgA2qFUAgmTB+q1WiSckFoWXPIdSXXOem4ZyMg8Hjj1xQBpXSxR2tsY1CyeVhyQHKvgDcTjg5z+VMkjiGzfIGc4O1U5OeemOuf51LbtGxIdFUj5Gyvylic5yep4PX0/OOVo1WWXhmfCqODsYYxgdVbIoAdA0DSCQg7efMAGAg9D+VNkWKEF1DurAMGxuKHkkcjPb9aqwSPkqV3MMB1TJDg4A34PI/xrTJRSPPUtFGT+7iwCOo+6BQBSSVpHCKzdvlBIGfYL1JyafLaSxbC4C+Zk8vvzyOQCfr+Ipbdl8zCRoqyn91uUCTqSA5PTFWm2L/rMNnJUZGBx0VcdTn0xj3IoAyGQvvdG3Bc7UY7eAcDvx8x/Q17f8CYVuPF+leY7Pi6hONp3/8AHwDjcenJxnjrXirlZW+Zxkt90x8FegBUDkZGOnevqn9mnRkv/H2jRIY4TNc2sbS3jIqDNxksGX7ufl6enQnFAH9UP7O89w3g7QAjyxR29tayDdIAFQ5yApXCqSDkAY6/e5z97+GLu68mBnCvCeYc43ckE4IIJB479z2FfMnwQ0O3s/C+kWIktJ3+yQATLlo3AAwCMYZQOxJ+7kDHT650vSkitgsoyQh2ksF8k54KH+E47gc5/GgD0rT1V0SSSJnjjKnhyR/FnI6EZ4zVia4MUUwji3NK+DHGwwo5ZvnUkhcenHFYNheCOwKBpAjARyyKCCvUcsO/3u9V21S1jguEP2g4JZM4JYkkk575GOevOT3oA5jV5wGJMhikLb9rDfkbuFHcj1rIeWS9hSWKYx74ioc5G3jkbOOM9sf/AF7pvbbUrg+YoD+Y/wA2MIQBnbkHp6d6juIhawStEmPnjARclss3O3HsGoA2NPs9Nwy2t9JNLHEkhWSPCyTNzsj3c9j/AN8nHSrU0c0UcrXIBheOZGROqHGQQATg4PXNc/pOpYu0gjC+btJBYBGVwB1K9DuH1wuK6DUrtBYXEhBRzESm9zhj0LZ/3vr0oA/Lb9pp501JvPliEMchjw28yEs3yuNo+6AB3x+lfGnii7Sx0+GKK3aYuMyywnG4AZ+Ut0PfHTmvqz9p3UUi1z7JNN5ZkMgjmAyMgZxkfeHf0/WvmA3Fte6cYsfa9kZ3+YAmMYAIPYZH45oA/M/9qo6edJMvmT/apWkVoONpHAAJI5OOOuOcjmvzGSVhcAgpgN06nGeMkk/5PHHX9DP2ur1SnkRlIwsxfeS+8KxAKlR16N9cV+c0U373BUMFPJxgEA55AzgbenHIoA0rmSQNtRVCn5M4zjdgk9fp+P51D9pkiO2MtG3dQxVTkdcA+v8AKrDiR4nf5fMl+4pUjgHaBn1weuB0qj5byMGdX3AY5zg9MEE9Tg+/1oAfJcSAKAcyeYGLhsjOTyPxA9v63Wu5b1MSDMq8B9p/hPGRnngfrUQgT92JCUdvvBWPQnGSCemMg/WphAsOBuBH8OBycg8nJ9KAARgpllbcAMAZG4gEcj8vyqp5KuJC5IJYADp93jqPp+tSyXUu8IVA2+nBHQDPr/8AXpiyefhcbCWxnPX5h0/AfpQBH5LK6oGjdSBnB456ZGc//q9RVmeKNVDkHgAY54Oc4GDx/wDWpzRRW8hVm3EqCHJ4BOD+n49aoTOzOApyoJwc9cEYO31oAkW5AOc5ZcbVJB4BI6MORinlzIPMkOSD8qDgcke3PUVQQOZhlQAQQRjvz1/KrpjVHWLcFaQIzHJAA47r0+9+tAFcSmNwwQHnuOc85J44/GpTds5wwZMZycnOAT19RWxdadbJaie3lWedoVZ2A4TJBzwD6/huwK55odxZDguWOD7kkk8en60AXfKXYZI5RuxnAyM5xkc9e3T/AApjyszLg7jgZ9zwSfx5/OprNDHG0cqlFP8AERjPOM4FStbp0QjswccnkHBPpx/KgCFN6LE7At87DCds56YJ5/SrFwQXUiIkY5bPCnCjGAeuQ3H070hCxxqxaJ1RyGyRhSzNjcp44H8setSm4hjj2EgjgEj7uMgZBPuKAKLK7hiBwN3PTknk/wCfSrEdvFFDHOCWnclSnXaDk+noBj61VFwoldlG/cVXAOOMADGB1/TNOmWZJA5yQzAqF9Tk4IHfr+NAE6Hhiw3FT8qDt6Ansc/y5qWO8jhUoyojMCWOeB2Oce/pTIBIzBNqJvABJHOeOp9c027sBbykeZC+3ZvCY3AuBkcjpyM/lQBYgdJ2BMkYJk2KZPu4BxxkcDAqeZnE7oWVTC7J56H5ZAh27F46EAY6dqq21lAszAvwMsdoJYHnoN3J5IwOnTtV+RrUYjQk9Oc8sT1PfA5OfpQAy5KpCsksYY+apR+DsygYjnpyf0qnH++jWYeSrIQu3J81kJwCo7nbz9eKsbXeF42fdb+YzqnoeTt9cY6fWkg32zl9oQFAucEnBGM/XGaAIIrcxTvEQwEpYqrDnCklc477QM1HOgYgud4OCq8jbgnByfbFWGkDTKAZM4aQkc84A4PeoVzLiQBg4OTk87ByePoB+dAFZg0WGPU7SRgABCQSOvXGKsNKZRHiQquF29QAoAA6jrjGPrSqs8ge5jjieNCY956qoJUZGPp+VQBjkiRFPPmBYshhk5BAI6dP8aAI2Z2lwU3ZdVz13BFbdg+4/UVajX5S7cMSWA7ZYnsRz0+lWIDDtMmwglslT1Y/iME59+oq3KpdWeKHYpyfbn5sZI56/jigDHZWZgv/AC0JOfTZzn8en0qV1ZF2qMLyB1xwcevvTo3CzoHbBcgb84CHj16jB/StN7QTyC3SQSgFyr55Jxubpzj+fFAGajwfZ5FkV2m2rtkGTsHbtyMc49qzHhlIfy2Jj2cFj94E5BYDG4g7v51bmREcIPlUZBUZ4K4GDSnyiAiSYO0DbzgADoT35oApqjCThQeDjnttwNx9cn+lNkQMV8x9hBHyjGGwcAE5zg+3rV6OJkGX+b94dp4z3wcjtj9RU04ik25HzKg3Yw2SOD7Hvx/jQBgTI7pKo4I3AZPc5AI54G3+fvXCajasLl1bGQu4Dk4JGW78DK9P/wBdelrbZ6fMvmNtU5wMDO0g9eT29q4jW8R3hReNpIwOTkseB7fN+Q+tAHPHe2wMqnaAFIzuYD+fJFaFtI0DJuUqxJznAwo4PXp2pEh3ZmkwCGAXoMA8A4/H9atTeRHbsJHPmvkrjPCnqMDqRn9KANiG4sJPLMR2Sc7hzlmz0Cgc/wD1j7VfefZxHGuQcLkEYAx1Pb8c9K5C0Xy5FeP5iJM5J6t7DPzHOOnrXVSyO+2RlCkAeWV6OCBjj6ZoAlhkDnMjEuxJ2ZbK5J6n8qnYMpDKw65bnluB15+n5VUtw28swCk5yOAFxkDqelXvLXlsEFj8v3sYxg5IPHBH4/WgCq7bnAwQScLx0J5HXvWusLCNJJWkUsMouSFYcg544bjiorKNknV3CSoP4GJGxgeCCTkjIP51dvpZ5yI+NsZ4xlcDqAeeBg/pQBBBA1zIIlfynJHzbhjbnqST1xj86fd2q2lyqGbfxjIyRuwrE8Hnkkfh0qCVPnXZuVduSVbIODyOvX5T+JxTSN6qC3zEkKzEnGG7nAwfpQBIfmDMkhXYCGBOM8c8enP1qFZoldcDKtjkdSxPX35PX3rTkslWzEgGfMG08ElSGzk4HygkN1/xrLa2PABAZflPGdwB+XA+gH+PSgC1LPHHEQGPzOMADayjaDliTzg4x9ay5JH2kAkozDAJyQB1AGeRkZ/Grps5pAWdSyjGWK4xjgEkdP69KWC3SRWSRxGBkKpU4DHPBAPJzj8/WgCnvUKnlEknhtwAAOc5yTz8pFLKrRxpIPmVics3HzcDBz09h6fWrIs9rNIRkJwSvIbOCMAZJwDz7g0+RRKnlDI+ffnpn7uPlHfgDnmgDO3E9CFI65O3j2I7AE/yq1EzOM8lkH3eV4J5+cDnOe/rQsJQltokyePl4UAZPHbn19aljOC25AhPoAOnGMgYPGDx60ARyxByFhj8uHrIf4kfAJAJ6AsCeeuacyeYq25IjUZC4HBIz1PvwetW2kEVswjA/fkFumQoOBgHq2Bx9aiKRpH54YlCFjVHGG3EDMnIzgHv0z9OABtrbMzKj8Dn5hjGFYgZ9PlA/OkZAHKAkjJwTkkgD3+lTSXJclYXEaqFB+UnkAAkcc5Iz681GH8xXMpbeOFIBBAPqMfKPvflQA0gZZApdhjgjPPXBGOmM1Ulj8h9sjKNpztVTtXIyvzY44559atT+WmHjc4IXqdz5wAcge5b8xTXngeNopFYzDDQuUOGBIB3nHGOcHrx+YBUlJZATsBTksuMYO7A5NUZRlgq5GcYOOCdnQHpnJq2cbipKZIUtuOFJAHOSB6+35UyUpmMFQW+YgqQQCgwCCCR+Ht0FAFZbV0cEtuyMEEgnnp93vjHFabqywnZIEOBtypG3pn5vrmqcbxozyOWLqAdmDjPJBAx3A/CmyytMFC4+cnpycAjH0HJ/KgCxK81wFTeGKhQFY4XoeVBODn5c/SgqiqM7gwPBGSODjAOeef5VVTzNyYPA4znBIz6Hrzn8qkkZlyMYYd3OBg4PA/z0FAE+1JGUMw2qPlJPQkc7gT0/wAacnySMqgkAccEjBwwII+tVEjk5EKl5MbnYDdgAYyoAOEH+e1Qo8kUgky7MrbyzcBhktgjb0B796ANhPMXeERZGcffZsBcjnAzx0H55qFlRWBAIy3zAfMDzyQc+o7VNd6obmEFolBCY3RMA/BIyyA5HQc4xz9M8+Lm5n81IIyehjbDMSSSCM+vH+TQB2cuo21vBGIyB8pLEkZBXjB5646c56/jiG6FyxA+87FmOQc9D1x16fl+FSadoF9etHvyHw25mU7RzjhSOuR/I1dk06LSUmZrkSSZdQABiMgE4IPIG7H5etAGJctFZxjAWRmViOQ2xl74/h/+tXIXd40z5QFWDEnrkbuvPpwOOv1q/qF27yEuwwSQOgDZJ54+o+hPFc3cMxZiuUU/MD0DZyR9Rg9vSgCWSaWZh87ks20Ac8LkbiAfu4B7ele3fD/wfcatb3EqQuypAzbmDDBKk+gwM5/pXg9s7GeIKxUkgZx0Oec5HHGa/U39lf4er4o0q4a4UO0kQiT5CpkDIQAFx83Ug/jQB8MRoLDU2tHCIySsmSpP8Y+Xdn0OPQbs16lZwu0KhpVeN1ABXleQvfPJ6/pW1+0X8L7z4a+JjcvDJHbXU7Od8ZVVDcgHIGOo/LjiuW8I6pa3EFs80gIjlV5I2dd2yMgYPUbfmGP5Z4oA6RdMaJkk2nDJ+7bGQSS2PmJ9ia1LfTHZUmZkSBvmkdMnC5PBB68DtXqHhHwXr/xN1nTvDng7RrrUr/ULlY7e2tIJppFLsqKrLFGwTJYdeeTkY4H7/wD7JP8AwQj+IPxBi0XxJ8Zrp/CejSeRdnR41ZryeCVVcCSML+5YqTuBHHHSgD8Evhb8LfEHxF8V6b4e8KeHNQ1q5vZbe2gFlazzESyyIFYtGh2oSOfSv7Uv+Ce3/BPDVfht8P8ARZ/F2mQ6Xq19BBc3TqB58W8I7JLuTKMVP3c9q/QT9mj/AIJ8/s9/s36fZHwj4K0n+1o44ln1m7tIJ9QkeLAEgllQ5c7R06Z+tfflrYRW8CRwosQCDau1V+VSwUfKMA4wMcYxQB5d4N+FHhbwpHCttYQyzoqhppEG4t1wQwPOCO/4V6qkSwoEjVUUKQCMKB1woAHA6VPGwAV2GTtCtg5O4ZGfY4+v1qtK4PcruJxnHcDGDnrnPbvQAgky7MSu3B+buSCctjrk55+lVJ5EQhlcAHJLMwC7R83fqODjNV7m6W2ilkfYscalnLHHIBIJwec4OPXvX4/f8FGP+Covwt/Y+8GX8cmo2+r+OLq1mTRtAtp4pJ/tChlR7lVO5I9wB/DHQjIB9sftF/tWfCH9nfwpqfib4heKtO0i10+K4nC3N3ClzM0Sb/LtImYPJISrDkY6d6/iu/4KL/8ABcr4j/G671vwH8Fb698LeC91zbTazFKyanf2zl4iyGMgJG8PljHXIPrX5Cftf/tw/Gb9q/x7qfifx54m1FtNnupX0vw/HdS/2VZW8jyFYkjVsZCt97BznBHFfFgeWYYLtI0gETAYZjz1YAc8MefYUAdJeeJL7Wb291HVZ5dQ1HURKZLm6ka4meedi0kzu5O5/mJ5/lmur8NaQLWWK8aRZAMFwRgElVyAD7k/XvVXwZ4Gn1S7gadGW3X94ZCr7SuF+QHGAOD145r2Gfw9aaa6A72t1ccAEFnOF2ALwVwBx0oAyBaJc3H2u5DCFFVkCAjPLhQwB6ZJ/P6V11lpbX8LvKscSKF8hc7XyMEZ9gpH5Csi8ZwPKhXyo2PClBgAYAUsOgzn9fpW5aWF7DbxGV/nnVW2iTeVVjgAgcj7p496AE1OK6eJVfy5hHEkcflRqXSME9STgkZ69ct7VrWVsgW1WEmURRBnYIBjqx3Zx3Hc8fll0NtvjaBnbg4ymSGIAYnJ784x/s1fI+zWiIiFm3/eDbWbAXK4U88gfnQBpGFQr3JdwzxBjF0VcsyDOe+V7ZrmJrSynkR7pnKu65SI8YQl/m56fN+VXZbiaWHKFwWAAAbIKAk7TnryTj649ayFvrezuJJColLffWRvlGBjIHUcdT+dAGTrvh8XFm7WoURNI2zfgkKTwAQMEAHJz689q8X1XQjYJM5RTIcp0fPAOGyccbSPz5xzX0C2pWxi2m6Ro2LSLAhJMZJI29OnB71xmoj7XLIpi3xtG6KxUDYxyxzhevI9/rwCAfPJnSN2WbKkNgtg856E56HB9PyrRieKZR5LqdwySCPoRgLx1A+tdxq3gae4g86CFnwpDkKThmA+XOe/yg/Xrg15pP4d1nSSGgs7pyGONsUkgALZ2krntj8xnNAGluWFwCwYFgTwRjJwckjHTP8A+omm3GxD8sm5MBsc4Q9xj8/eqsX2woRe2F3A5BbdJBIqEgDPReVz+OT2oCiUFlLYHBABKngdeeTz178UASqxYKFY/Mw56BRyOd3HQinSlA7LvB2gbf4s8AZ46c1OZFe3SERwqyj5mxySPmJY5GeMcD61n7EV2bcCvQFcnI9DjJB/oaAHJKVJZ1G0ZAAPJPUn6Y/nU7vvVXDEHb2x9TuHc4NRlCwDFCRnC8DoB3weuc/nSoVjJUogwOj4OQfTHQdP1oAiJaMKVaMKTzgHcSR6gdcZqyhc48wlgT0YjAIBOVA6cAj8aYJFOcKCRkqBx0xjkjg4J5/DrUu5EVSxAkOCE5PYcjA6ZAx7UAXXKyZcIAyqpfkEj6c8/gO9Ptgjs8qsgZMAp93g98EA5zgY9eKymlkV96/KShBJPy455I79f897Vo0LqS0ZeWQP0OATnjBPHIz34z2oAsTXawGbMYZJFKrjBxkg565U5I/A1myOmFZOnO5e+T26fSpZ42DAscADBXqR255wRxVdolLIzEqOQBwQw7n5ehyKAJi0jxDaOAvqB7DOemKIkdiCuXxuDhQcAjpuI4x1xToXjDgb1cbh+7OcM3GA2Pp17c1buJrm2kd1WGBZFB8lMEnAIGShOev+NAFVlfOMEYxxvUe/Q/WioWaeU+YN3zfU5xxnOOelFAHSxWsUcWSGEjMpAUgAYBUjbjpjNT7g7/KpR9vUr8uVyw69ST/OngHd88igoCFAwCTkY3ADB70zC7iJZBEoDEM6swYjO0Kqkck4x/XpQBcurpLpo8qS0cYjdm4HyjBMe0jHOayJCGlO7A2rhQMAZwc/UnP61aSNwoZzsVGLqTtdpOB/dHCk4981JNbcb5R5RZQY/l3hj1ydpyoC5oAx5EwVymN2RuB7/wAPvyAO/wDjUkcUjEK6rtPTA5GBxyT06f0rrbXQ5Lq0Nw7xx2yRsUbdzI/OMAg5XI5HXFY5ESkJGrkhcsT3ycYTHbpigDMe0JJVcL8rZGARzt6jnnJNOcXMsaQytiOHPlIQp/hYEjaOm01tW1vGVdppDC2MqsiH5sZyCSeuQay2MjqxUcnIYuAFGAACoznOM4+ooAymVAirx8rHnOQSMevTp0NMdIzJGA23sdvTBH3jwexNSPFPGQSmQMlmbvk54PQjpU1sAJRJsAVWDK2f4h03Z6qScY/OgCtcWUwKSMQqyq3lqSdx2sQJB0BQgdPU+9VBaS4LBdyDO44OFJ6ZAPc4rXv7q7ucIzgbV2xBVUbVB3FRxnbgHv14qrFKYygkk8iNiA6DG5gw2ZGW68mgDPuEjh2xKwZnTLkDDxklflB5weD9MVWuIjPIJZpQXKKgDKScINq88Z4AzVy5SIEPHiRiGyQCW2K4C8565xn1ycYqoU82VEGFkO0DOByxA7EbuCenYexNAFm3UW6BmYOw/wCWeOvQEg9hitHUbO3nsY7mBgkoUnyweSQCGDA+2T74rKms5kzhgJgQMhtyYJG0BQOCSQP/AK9W90kMckTKpZ4yAActGxHUA9QRgEdeT6UAcwS7A4DIyqSWPQkNt7dDnI/Comj8wkjB9Qc4YdccHg8H+XWrE0b8jkEBVdRnJbeMY9+hpyxYbaoZuAV65BPZifrQBTLGJR5RKg4UKWI25xuJPcYz3xWvbatqWnPmKfaSoKgMflwRwMHjjP5VVSzEkspkbYFTO0nqwGTjnHSl8lJ5V+VmJXAwo5ZTk85+XgHmgDr7L4la/ZMG+33SfKq8SyEYBBHCnnnHt+Vev+Hfj3rtpZyPc37s6DEcTEush5XDA/dOCD+dfNksccTSRmHbIoypZs8YJ79eBUcMyGGRJYwqljyQBnqCenHX054oA+2dK/aWjgSMahpdrcsSXmd0jYyAnkAMvy9Pxx3zXq2g/tAfCDVLiC31/wALWkcLsHceTDIuGBDE7UBPXP4fjX5iLE7MxVmKDlQSDhdxYcDr2FIJLhGO15AxfcFwAP8AZAPZcgf/AK6AP018f2PwA1+GXUNAe0sQ7KyC2EkUhPJdJYi2Au7v7etfNOraT4HhE0VrdM0qljC29FQoAQBkfd5PB6cY9K+e01W62qrSuNoJG6Qqnzdd2D+I69Pfmm19cbjvkcgthcNuI5H8XcfgOB70AdtqIso3YxSAqH2gdWK4OMk9eR9elYoZJHwFCjIAI4GSpAzz05/SslZ2eQHcTkAknJJzgZx261qWaQzSxrJKFEmFVM9HPQk5+7/n6AGt/Z0sBSSV0lGwSqIyMkgkkHavzDnnhulNe+V0eI2ycsGMpwp289AvXnHv7U6WaSxd4pPmWE+XGRyW3YI+YjptP6e2BktmSTAHzLllwTnsSD6jH6EUAKsyjfEzsLZZQxAJBGQRkEHJG4rTLpPuvEoAIGGAJJyAfmBzwcHPaj7MQyluQ5ycj1AGVIPPUfhU6JGYirud68KoBw2eoH904A/Xg5oAxzHsyUAxwRg5IOQWyfTKj86ZJHIVA2sQ3QnncT93tx0FW1CqpUbwRJ99gDhfTgHjkfrUs8h2gRgE4PzYxngdv73+c55AAB5IEjDIB13cgnHfjP8Atfpms+dRC6soUIxyQCScbwSB1wMH/wDVStcO2FVDlSA5G5sAYJxkck5olWSRHIR/lIxnAB4yPxIoA1LJoyrOz87MqC3PAB9euQP1rUE8cLZ5lQDLqWbjryOcg5DdDz6VyELtuIwyEDpxg4wGCjHPFaaB5FUIpKqGJJOM4xycMNwyT2NAE5PnSkxgJukyBnI5Ix245GKQqZA43xx4G4Ic7nC87VHduv4nHpQsEit5hY4OM4AAIPJAI78fhTxEiMrfexgKOGIGSQp7k9cD64oApM8cQ3eX5rnhVbdtydoGVB7VUuI08xTBN5kbkEko6iOVv4CM9B6n1rqLuC0jjQrL88q5JAyEyMrk7vlPv2rKjgRxuWbC87iCTHkd255xz6dDQBXjLwARDlMZIGPmOMk55J5HrUsUcXzEru+YsFLNycHHQ8NnHfmpmVs4gaN2HXcQSw6dxjGD7UzaQjlk2PuAzubad38IB6A+ueKAJtPtLi+u44LILJM7Hy0YZAO7aAQCC43YGM5+nWvpOH9l34333hxvEmneFLzUtGbZNGdPhkvZ/Lkj3PJ+5QhIlOSQcHHGa+Z9Mv59JvLW+t2xc20qSpgbsMsiuFbg7huUds8e9f0of8E0v29Ph3qWn2fwt+JGj6NpepJbw2un6jIlvDZ6gnypmdGQKZQxbBYc5ySaAP5zPEHgjxJ4dmd9f0e90oxyAOl5azQOCW2fdkQZAYc45+WqcqosW9mXDgywqqgqyIo2hsg8Bhk8nheeuK/tH/aq/ZH+Gvx08I3M+geG9L+3S2cl5a3tjDCsThMSqolgUZYjHU8Zr+Yv47/sgeMvhxPfpFpt00VsshVUjkmKRLIxGCB02AdTzn3zQB+fd28kk5H+rVSSrJxuwcgY7DoKtacjwzxSIysRIoYzhjtUsu484524/wAmtF7C60+6liurZxIiFGgdGV0kViGc7n+XBPbjtjPFa0TARKDbKW+XseDuDc856k8Z/wAaAKt3JHJcPKjEMgCkxZwenG3p7n65qJbdL9kgJCXLFEiJztIJ+UsTweTzn/8AX1No2nJbvJMB5zkxtFtXG9g3l5OOBkj8uTWXeac5Zbi1Oxlw64YjY642kEYwB+XB4oA1NZ+EHjLTNCj8Rx6ZPd6U+WlvYYXCxE/NiVSp2DGSCepWvMVnIAjeNvNiRVbJBV13bHLBQMnbuxx26V+w/wCwNrY+ImsS/DDxpax3+m3S+XaTXsaSs0ZCxvbXabMeWwf5WK5AYYbiuU/b8/YO1X4Eai/jjwrp0934P1KZ55fssTyW1kzkMdpj5EQZxk9ioIFAH5Xxl/LHBKnlQeoXPfjnjp7VEYTv3DOTnIPQDucd+M/lVyBGKje4UYG3coUoycBQMZXquSanAi3EMuGOQSDuHPtnjj880AZ4aTy3cmMiMlfmBBxnqM/eHNW4Z1EWwKAWIycnnIGO44yeasXGnMCxkjZS6K0Qj2lcN1Z+eMg896zWBjXYpAIIBYc45GevbH86ANv7W7qqnGxAAecAYJHJz6H/AOtWjD9mNqxBf7SQSHJBjKdWwAfvY6DpXLrmJERpAN+SoAI5U9ueOf61u6UsLyYuJDHtDMRkjeSPk4IOOcenTrigCR0VtiruPBGSGwCeASB09/SnvAu0KA2/gtknb6/h3/KrssbW5EqIAgydzqduGPRcjhhnjPTHNWbOGS+Ijgi3FDuZzgKOuSx/WgDIhtZoXEhYAgEEhgMKwGOox1PfirIXzFfbIoKEKu7kPjOcnt0/P8q1dX/s6NdlmsruECyyk/u/MUYZQOQFzn/OMYSzGSOOMhUjiBYhRgvkHGfTjP8AgOlAD2uJFgK+WuVOQQecZ4Gecj/CoGniCpIqnzFGHU52gAbjkjr0q2kCeRMSzBiqhEByGAI2hj2Izz6k1SALx+UI0UiQrlhkgAjPIHPB/wA4oAbLNLOVJzhhjPdR0wFHb/PYVCFC5C723E/Q4JAOQPf/AOt2q9BYl/lH7wMCTnHGCeOTx79zmpmtmQ/MAEA4bjAABIAJ69v/ANdAFO0R3lKMSFGSC+QOCvXj2qaS3+fJzgsUTaCRxwAR3/i4+lNcsD8oB5OS2cgfUHg/WkE7qCedmd3GTjOe/r81AEqWoRBLJxCzhA+eGK5P3MegpGlVyWSNS0fyjcBtHTBXK8DIFR/aHZPLDSMQ27PYEE5yD7U4o2CpYBCSxyANxHGSAck4JoARIC5LnCk+2B2xk7vmGD1657VVmjkyQ21cHhgQY88jPJ9c0jySBicKc8kHnHfAz+X41I5aaCOIlYvmwTjdkAZxux6UAZboMM3oAyKDwRheQBToBNK3mCQEEgkEkgA89P4T1pETDhnbcq8JkA4HU4xjHA9+vSpFAgcmMBi5+UtyRyMk+3TqMe2OoBpIxUbd7quMY3EA89CO4+vHFW4bu6gRII5ZPLIOUePAIycZH8R4GemKpxy+YxLKOMLyN2W+vbg/560skskh3DI44AIAAHPHPWgCcySMrZ2483O3tuPfB+vf+lVi77hHyFB3Aj+91z0I9qmtV+0BldgnRg8i8kjkk8+nH4VJD5fnZKpMqfeBdwPXpxk8Dr+VACW7yxGORAg3YVioCkgg5BwfX/69XEmk8ws0bDzJCBhyDg5xznNIlvvyY9qKnEasAA3Qk4APvUthbRzyOblzGsJG3BIDMRjjjr15HrQBBMskcriH5sgbnkOTH+OflHA/Om7nEYyCVVi6kfeC5PAz06+3WtKeN1imMZSe2OMS8LM5xyCuMt0PNUZAiwI5kPmbQu3OM8gADHUc0AT3EUcVuk2/Pmj90Qx8wL28xup7dfzr6U/Zjnt/+E60gSJKVF/bkcknO5j07c818reeQ5VmLL6Ek4PqPTmvsD9le0jufHuiNLIkcb3sMYPGAxP3j6HA60Af10/s96mh0HSQA8aR2sQKSEuSOpyrA8dPfn2r6yuJmubSWMXMgef5i0eSVTnKKVPCDnjoT1GM18mfBaG00rQdImyS5tYQ24FCw+XGT68AZI79s8/WtlJC+nyzQopm2gfeAbqRjI+g69iemKANOy1WY2htWeYgIQ5dFZi/3d5JHzH7uD6CsiZLiYyNFLICpLlXKlducnIz0BPcZxVCA34nl2HcVjLLlASxyeTkHcePfnse3NSXd7aXE0N1K/71y6skhCiA4PlkFsGTgjp8uaANmG9UNt27CMhZlG1myFB+Udf/AK9Q6/4il0iMyiGS5Zl/5Zck8AgkHt0/E1lTSqI8xx+Zcy/dKyZCehXJOBgHngHb7VdlspZ7eMShRKIkL5fk8/wHs+C3r05oAm07UjcvFdmMK0q7wSBuXjAw3b/HtXYTxi7sXI2yERYG4EbSRyOnPGMVz+l6Iosw8QkkIjKiNkYcJkpjuAX6no3PUdOtsree10udroogKFyxQHywAOcY+UcEcHjFAH5TftKeGL/UNdma3gdre0KNJckZNvu5+RT989eMH0Pt414d8HQT2c4Zo8qvzs527xkA7xkZOD/nGa+l/wBozWbyLVriysZCI7oFZAhALKTwUD9DgE++eMV8sS6neaXp08iyMcxeYwILHpj8OnPqT7UAfkb+2xoSWevzQrcRhCsjwLuA2beCj44GTkj0xivzVhgaNBK6sysxBJ+U8dM9PcevNfoX+2TqU17qPmy7pZpJXYzMSEKcgohU5Ixj6j2r88nvJmhCSY8mNWIRS2TwT13ZJ6ckc0AXHkVmUAkEDAXceM9uD1GB+QxVqaeARRNb4LBcOjAM5cFgcAnPUj8q5mCQyESMChBIOTkfKc9cem3P1rUgKAltm5QQeADjoTz2ORQBE1yPM3HPmc/dPTgAnj2B/KnSTyP8pbBwQCCc8D1HH/6qgkQea7omV3glsbivzcc9uo9qczM75YBFXPVTyBgYPrQAwyliVkJYrzkN82BgjP8A3zU1rnO9nAUHIHJ+U849z0/KrH2FPLEhuEDO20dDkHGMjPAGfrVmSDyhGkm0RlCQwXhjhfmIHOc/5xQBUnuB87BWIAJKkg7snnB9M5qmJdwOzcMop2gjIAHAODwck0+56ho2OQADn0U+g+pqk3mZyPkbpnIwx56Y6DGKALyJgxtnJwME5zjGTn9efetCZBcRoy8spUYwAQO4yevIFYsMsisFbnjBxgHoMdvXFdDA0SLgnc3oMcEKeoPtQBFCpTzEdhGxBG3oMqOg5wDngfWo44CZWCyA7hnnBzsxwozwOcf/AFqllTzFLjAIbJz1Gc5BA6dR+VUNzoSygqRn5t3Y4HT6YoAuzzKAEXB3Y3cYI2cE5H8WQf1psEiLuOXZiuVUL0ABbGM+nqfwNNVnaJSGVihw3C/xkkfXO6mpEYpl8wkvhlbpgjpwB7fzoAaWwChjIJcscjBOSMZGPr+XtUsYEjgGNSoYk+bgAHIIHfPfPHH0xTjbqVLxktwduey5JweeD/jT0ZEVEUb5QWZkxn5eDjp1/wA/QAbNblXldCoQqxVRghWJJCgH+HLfX0pACYgJX/eYGM4x0ypJHCnn9fWomvC0BhI8v5yQSBkAH5RnPI4Bqo8pCjltpzt77uScqcehz+NAF3zHUBMknAB6D17nvkfrU8AeaRvMfGxjJjkEDKk5x149fSsfzw+VHJxk5HOcZ5weeRWnpsiRSN9oTeGj2x8n74HB49T69aANImFFcIoMjlskY5JY5J9O9VGii8vfv24ckr6HOSMn3x+VJFG6yMTlwSflLZIzn5cn0Hf2qd4ZCilA2N5JEg6HPPGMkA8fUUARRI6I7lMQckPySxOeevAIA/KoJJZZOIxzjKEnGTyDwOo5PfrV5GkBaCTDgnO1c4GcnGD2wTUrW4cHyvlRVLP8oBUnrjnnt+NAGHMSCvd8KMCXHydsgD0+vJrYsILaNPNO5yygSq5JUIBnaDngZznnP8qrxKAGHlI+7OHypxxjkeox0qQXAt1eNcFiOccA49OeOv6UAEhCs8cGPIeQmMD7vl5OwDjpjGPSqYCedxjchweeu3ryO+f5+1Me6Koqv5pJUbT26FRjnjFV45pBvaJt7tksDgnbndg8dsnp6D8AC9cTnd5ccWxyd/mNjLepJHuD29uwpY724WNgxkckZwvQZHuM/jUSHzBGuMLLt3LyMKF56Hg8Y/H0rRuY7HyZGCTTXEgUMxHyIq8sBxyuT0/woApLImN3AmJyFY84wevp1q3YxvdOse8RsoZs8k7NpOfbgj+tNKSLb/aPswdWwd2eFBDZGQOOoHriq8bvndHwRlcEdOgx0+h//UKAG3CiKZlDGTZIRgk84JwfXGSf/rdKWIgt5jR4Ab+P7vbpk56g9PWpGbywxmIdk+fGBgbuMj3HP4ioVmfYwEeRyB05zweAefvUAXZnSYlg0QGVG05ODgcKAeSP/ZaqsiwybRLGyFT8pA+8cYySeVyTz1qOA4RSF3HJJGO+M4569T+dU5izyKUjwwb5gwyoAIJGM8j5RxQBNI00RXhWTaRvGDtAxjAz6EZ+tefa4f8ATVkLbudxOMDOT1/IV6HuZo2OBhedqjGBnIAGeuB39DXn2t+W10rM+CckgA55Axn26YoAzXlkkABVjGCCpxnIz14HADD9Pep5IZHWFlTAOFBGTxxwc9KbC6Ftu8/LnB+ZeoOMEjp0/rTZpiXYhixjbj/YBAO0fQ/560AbdnZMkqxsGzjfls7erHoe2cV0LRhhtkkBK427QduPRSPx69ulc/YPNcsQjbnchNxB+buTz14UHj1rSciGREx8ygA57kZ44PT7350AaEVuuGzINu4px09zye2KuSPAq7DgBCAGHR8D72QODnH1xVKzd5n8rdGc8jPJBB5yc9eD+I6jBqYQbkdCVG1mH0IYbgPwC/n0oAnilCgvyANwQKPvZHVvYEn8eOelNlLNzjliSfQdAMYA9/zpnkSopeJgVU/MhPRcAElepOeT9a1I7RpIBcrEMKD5hc7uct8wB6DBH5j0oAoxxOyng4HUsDtJBIIHJzg/SmFSjJuAJ6ZwAvJB/HrV9YwIyRPmVGyqBjgjJIXtz2PqfzqbfDPGZJI8FduMY+XgDOD94fKOf9qgCxFJNHG6TRqIZoiRg+uRkY5Bz7Vn3EYR1Mal2wMjsAQmOeccEe/HvUlxKhiUxlgw+RieNmSTxjtyKzVnZCsiytg8Z5bOCQRz06D8KAOgW4mjtTbGNAHAIYrknMhPJx3BA9sVn3EWxmYgDJJynXr1A+gApskjSBGZ2+XGzqTzg/n/AJxUUsrrKGkO4ADn/eGec9cDr+IoAqtO0YIRsqc4b/6+fr+VSwu5dAVVhzkAEEevJ7c/rVSUrn5c4JzjHr64981GXkBBR9pGAemefTn1H60AakpZUlEYCHIypOSNwyMevUfn9aqRMJVPIZivy4IP3QASOemc5P51NDK6sspbcoO1ywLBiQAOPYAdu3tVyC0gljuJZyEZE8yLyhgPJglYDtwduDz65x64AMjy7hVYkq3JIPJ+VvTBI7ippo3IU44AHHZfUcf55NWI7MyBfNwmAGPLHljuKHnoCT+WCOKtnyY3IRso+MFshWI+UgE9enH+FAGSsZHzK2Mg5OT16Z/SoPMkDdGYN1yDljntx7/nWpdXQkxFHGAuSCQASemST9P51TOARhVYZ+Uk889TtA5OR7dKAGNgIHYMBxn5TxzxnPUGqczAnAwCCDjsBkdcH261qgNJJG8oBidljdgQQowFDBfYDGPWq99Z/ZZV8qYTQuHA4w65clgw6huRgeg9MUAZk4IjLjGSBg8ZOQcAY68CqySsoBbIKHqeCN2cnn2P61twWM1zGDGmQGGEHzkkYJHp1/pjpVKazeGRxIjDDYO4HPPTquD256c0ARLKFBfG9nyRjsSAFJ9OlKkZLs4KgFdzDIG0cHJ44H+NGIzhAWWTtx14J4z16U0mVQVXB4PmOce20EE9cKR+HegBwUOzZPylcBlJIGcYOR0HXGah27RgMWAIwSeW/i69/wAK1bf9/GgQBVVQrngFicAk4bgcHpz0oNsSrbOWyTg+megY0AVY0bbvRjG5UqecZB7j1HHvUMhji5wX+TaGzu59gPz6e1Wo4UtWYuN5Oc7nOMdsqe36c1hXkrysY7eMBhjcFYYUE+in6dCOvegCldXYMgjSc7zkkcjIPAXaCOeBWjaHyEVml2FCGKbSXbpuOMDpu9+vWsi0sZpbgtMo4IK7TkjOBxx1x2rcudKnYhI2IUqCWcEEZwSMnr/9agDrNO8YGOO4jG0RybUBEY3KRkblbvnJzj2/HjNXupbmWRRMcFt2A+44OSSR1z0z6flStYy2YXzdoXIyRjGSc85PHJHPSs4mLz3YSNuLbVZSpODySRnoP/rUAZci7yoRsnAG49ByORnjIz/KmXNtFBFvzvfGduf9nOcY+XvW3D9nh8wyMLj5MLlVU54JUKTweoz7+1ctczl5WTyyis7BU3ZxzgAYPPXoOmaAE0yF7rU7aNAuWlBwMHGWBGcDjqfy9q/oK/YW8JW9poNlc6pdR2cDeW5aZNqLtAyTLIeFO7PUV+CGgRBdQt5mjZ4rd1d2VWIQqxPzEdD8vcjp+I+q/FH7SWvWfgq18KeF9TmsJlRYri5s2Mc3lhSFiUxDruDDPH3j9CAfvv8AtU/sxeF/jr4GmHhS90u58RW8I8swzW5kZlxtwY2J++xGfXsa/O79mj/gk7+0B8UPHMfh3V7Q6Hokeo4bUZxM4e2WXaXiG0BgQy4IzyPwr5l/Zd/aH8W+E9VjfWfF+qQW/mLMv2m+lZ2fejMJHmfC5VeF4wB3r+sD9iD/AIKTfs5+H/Cd3c+OdasRq+n2jytcMwa5Zooy4UQyAGUlgMbe5HJoA/R79hD/AIJlfBj9lbw7YahLo1nrfjMQ27XXiHUo1mkEigM/kiVCqLu6YyeT6V+l2qfEnwB4V1HS9JvdYsbXVpt6Wem291Es0yxgFgYEbO1YzjO0AY96/lS/ar/4LxeJNRg1LQ/gdow07TIvOg/4SK+ANyYMBS9tCo+QYIKg85Jr8uvAP7bHxf8AFvxb8O+O/E3jfXb0XOqWZnWW4Zx5T3UcssUCM4FspUOpPo3PFAH+ijo2oW2pWkF9blXt540mhYHcMMflZiTnf8v656VvhsoeQ2T8oB6AAeo/vA5+tfJ37L3xV034mfDHw1rWm7tkum2LMjusjtMI42ZS6EhuHWvp/wA4sPnJUjIK5PHtx0O0rmgCy0rxhsbQpODkDliMDkdenb0rH1HVrewje4u5UjjjinJGVHMaB+STg4APcdKztf1yy0KyuL2+uYoLa2gkmeSaRVSNEXc7sWPAC5PPYH3r+XL/AIKyf8FnNJ+GGm658I/gHqlvqvjC5W7sdV8QWsiTWukqUaMrBJC2Bc8ucZz6dKAPrX/gp/8A8Fdvh3+yp4Q1nwp4Q1az174nT208GnafZXMMw0+eZHUXV80RPlMCzlVJJ+XPGa/gY+PHx+8f/tC+Otb8dePdcvdW1XVbm4uQbq6mlitkmlDLDDDI+EGxuMDsPWuJ8eePPGPxO8Uan4n8Za1f65rGqXM1zdXmoTXFw8zzOcmISOdiBVUbRnGPeuMeOO3V3Y4cJ8gyc7h8oDdw3yjpigBPKiMbNKSMs7KGOSMscYz0JwD+P1rV8NxxyarH8hlRmVJty5VUzkYH97L857DrV3w34Q1rxVKFs4JGTYfnGdnJ5yQvAAI5r6A8EfCJNKlF5qk0ckjBWCB9wG3HDFf4sqeD6igD1/w+LOw8Ox22n2UBka2xOWQblBALEEDhtuK5KVoZGaMwmQrlQpUAh8liQG+o/wC+a9DktoFhFjAPLiYDey8E8YQDHAAYHj3NUY/DivPi7IRmjLxzrxG4JZVAIH3uB+YoA4H7ItyjoqANGVyduSDyBn3GfxxmtdLa3jkjWQleEAfJOWJ4wOwIHB6DJrR1a1WwAiRChmkYB+V3BcHcc9c5P+eKyrN96eZIrMcrt5yDsJYc9uo/GgC00KRRTyrHuWNixYewABb0PBz+dcxNqkNqzD76g7lQkZ3kYYAemD68ZrrvLF0qpHN5IdmBjc43jcSOuOMEevTtVaHwms1wslwgIkk5XBOAxKklsY65B9M9uSQDjL3Ub+4j2WqhEOAoAy3JyQQTk9s+nYdawIdN1K8kKurKC/zEocrkAtn1HJ+vXrX0bH4SsLSEybISqkPkBNwBUcjHU8dAOP1PqHwp+B3iP4s67baP4U0x7lZJkjmuBC0iIpYk846YPP1oA+WND8G3l3IESCS8kDptW2jLzF2O3CKuSeT1x9a++vgh/wAE+/id8YZrO4i0yXQNLuI4ma81OAxKGkcEOQ3XPQ8fwngV+yPwD/YJ8D/C/TLPXNX0CTxN4nWO3kfT2hEyrOMFiFIPyhlbj3z3r1n4/wDxI8V/DHwdI2keEL7QYbeMvElrA9qUH3Y22pHzGuOvqDQB8UeGP+CV3wy+G15aXnxc8bwXlm7AtZRERRvIGA2YHGCV4wT/AIfVGgfsq/scae9nBoHg7w5rc77bdftMlvJLId3JKlz2ZT0NfiX8af20viZ4x1CTS5NU1COGzfyW8+VsM6sQzK5APG7t6eteK+G/j38TbDVYL+x8SalILO4iuFMVxKCpVjiBQHGVLYz7/SgD+kr4tf8ABO7Rda8PO3g/4W+DxZz2ZkSKTT7dblo3QsqxzFOmffsTxX8x/wC1f+y5qXwx8bT6Nc+Cbvw2JLuVI3RJUtGw7Z8tsbQMHjBI7ex/Zbwl/wAFoPi94a8KaF4dv/Cen6rLpFtBZzXlxLiS5hgUJvLY4kKqMnn3zXxl+1B+2lbftG6jHe674cfTdySNIqOJGDSFctE+3KYK5Hf5uKAPxG8VeA9X8NSF7iyuFjkQurvGcMhJClSCQAQfrg8nvXAAIkYKhssTnfzlhnIxn0+nXpX6o6hqHw88Q6HLpN/FIxki/wBEedZJJLbA5RXI5Un1DctXxx8Q/hfpVkkmpaBcAxhwVtJDliSScriJQE4J5PQUAfO2+V48qp5bAHIB55PH0qORcsecdB9SM/eB6mt15HhhMDxRxskhD/L3AOSqjpg/496zDbhpd5J6hihA5xjBGR6jpigCsqNkHdtjAwxxyw9h1pxCu4ABOCAD0z2BAP0H4VO4Bb5UPbbjIAAOckY464/CrBVY0DMykkDbtySOeQffrQBCVfZggEkgA4G4L1IyPY0rp9n2rFJhyuTw3B9OmDz/ADpJJQik5GARnJAOTkdD7A/iOoqVGguoZd0mxwpAAJLEY4PA7kGgCk084Yb/AJzgHIz09CRTPOLSCN42yW5GDjbwSeeDz/KpYoVMmx3ZQBxgY5BbPX2+n19J12IOVLMCRlsZ9R06jOfyxQBGQIHMkaqVUqVDjvx1I7ZJ9Ov41PdTPNDHK5iBV1UqGQttyCSMvxgAdu/NRIzyMchQNw+VxkHjJAA7Zx+VWRbeYrBI4jsG91OTzzkrnrj0oAW2MYiAcyIwJBUMAMDGCMdiMUU0QTSjfuK9gB0/DA4HNFAHURNa3NhI8ZAlhlEJVgVk6klkORxg80kaJuUSNuyrhWIH3iDt5KjnOPywKkW3aNpYmUK6kKwHIDKQDyOp25ye5NXl05xA00kqYwuUUHdhiVPDZG4HkfrnoACi6qzqkCOFVdrMxUqWzzyR06dOmetVzM5LAIzMp2kFlZcISBtyvHv149O29Pbq9rbmKVC+1tsWPLLBBuLSBs/MOeBj7tUhpzPCdkZMgbLFckkMnzElf4Qe/PFADLMT3cc0QmZVgjaRYmzhc8t1PGBn8utZyz7WG3a74UYccZ3Z4AIwM4/Ot+1jitbadnniR5ozG0bLliV3AAHPIyeeO/vUml6Wl+qyGESDeULoduQTgFgwJz6f7+aAKk7z6gscCxjegB3AYQlQThscnJAx34966nSvB814I5ZoiqfKW8wgKM53MAeox/L1rtvCPg1Ly5WOGFpTksqvyuEwT5g2An5jk+mB759ebwvIlq1kIGhuVbYzJGZAFbj5fLxzsBHOc7u9AHln/CA6ZPZyssasIomJlOAjOMEhAVyRtB4znIrgb34dXc6pNoxF1EwZygQq0e05YHJH8IJ6Y7V9Rw6QkMAsNmI44FimIBX5gQwcq2STvAyTnI9AKtQadPawvb/YxEttEQWiUISJAAs3OcoyscDr059AD4L1PTrmylZbiJojEQmD1LE7RjA9SKwLhGLDcpYsThsg7RweR9B6ivuXV/h/pviGKNZVS3uZmKq7RhQmWDfO5zwQD9K+cvE3gG80S5uI1jE6RzNEJY8kIRlh/FjHA5x/FQB5F9mlBRRlQQyBgAwCltxIBAGc9/ertppUc10PNZo3YKBLkMoCHcCVCnaeBnnHzVoyRyRRhTGUbcQwbAI28jHHA45z61TWURtK6SFXOOFOMk5BPQ84LY44/GgCTUrVNPYHzFuTIQzOjFiGXG3oflUHBP8AkjCeRSDvUCdm3GU4yMk8c9RyOP0FXJFdwSSFD4LYGWIHQgluxGfwxWfLYi4ZBulDRBXAU/Mw3HHH8QytADZQZHXco3gEsx4BIJB6t6HpyM8USNEiFYstKzKXJGAoBGSFxyMfSpVtGaXnkk/Mp+bcVyfmB6cj8xTpbVtxZgQCP3YdSCpyoJ4PTAOOMc0AZUxcOxZS2cYxnnsc8delRwyOkodZGj42/Lj5Rnn5ehO7HP4VsxIIXcOAVIO4soYggcbcDrux+VUfspd2MRbBOcsOFz1JyOOM0ARXvmKyyTJ80mQGOQ2NhPGCM85+grKZ8MAvzIDnnHJwef5d61LtprkiMIDsXCkjDBepPXrgcn6g1lvF5ZLFDsYYUEk4JBPzMTz1oArec0B+VmUtyFGcDHY8YxkCrX2hZV3uQrY4I4wcj+Ede/vVVhlvlH7sH51HHBIUYLHg5x+dXbi0it9jJIHQqCQOShIBGT360AVgu7OHyAQduw8jjnk8ZwfyqdAQ2WQBcAAgfxcjgr15Iqa3T7S0UEYCySSKq5IwPm53YPfvyMYrSvbO604JHKsbqcvuQjqMAjg4zkj8qAKq2+6bETZLqoYnACZ55PYYA6+laKW7QtEQGDRnqASOBk/MT7ccd+KxftIjl81Cd3CuOgUbgAT68E+laJvG3KokYAgFjngJgAj9fyNAG/cOqRQv5gMlwu9lba4BU8HBxhtrDv27VDGIvlDy4cNyuFORz3B+UA4rKiuczAPh4eCCQCPXggEj6Hjv61KtyJHygVAoxjaoyOoUgDp1xQBdklGSqgtg5BHOBnOR+FWBp01zb/aojhUz8vfAGB29aywxDHqM/d4HOQckY7YNXYJrks0EBIEyHA4w2M5AJHX/AOtxQBmKysTtLLIshV1O7uTjGTz0H50sltKzhgeo3YPAJOOuDkHOOParYthGSXUodxLAdQecjvxxjr+Ap89xABEkO8SqhDlhkbu33uhzt596AMh9ykptJbLKx7g5GMVbslMzGMq5LnIDMAuc/LuPT/ED2ppwjDzIiAy/6wE5+YcHBPsenGM4quXa33eU0jb1AX5m6noTzxyOvv3oAfe2xgkUnGVIbCnI3Z5GPXgf/rqa1kQ8yk9RjBZeOcjggdc46/Sq8kx2NvVpGaMnLH7pPcEdRn6/lxUELhyA2UVSCSpPyjoSq55OCf8AOaAN2S6jdVVT8oycoCxUE/8ALQHoM45H8qbFELhlZZ0jKsNolOMgEcNxwM88enrUQWN4kRQAzFcyNlXYcAZAA5qyY4AU8tt4UjcC+DgYJO714PHSgCKS6mtJHUJHMMYJ2AooI55ZeBg8j8Kz4kaUyANGiIGkUA7cgKW28YySK6G58hrTARfPV12kZG5OrBlX72eBk8+1Z3kxhgrKEwN20YyWxxyfXHTpQBjh5Vfb8gyQAVByvIwQfrjr/wDWq7JK0kZVwX7s25gTtGB908EYFWzaqyu29VbOEwozkcLz9QKp/ZJvPRAfvsABkAMSQBnPHcdqAGRK/mMisF34ZHI3HI7KWPHfpg+mK0tL1G80y9g1DTLua0u7SaIpLC/lPG8bhg4lUcEMAR357nmqccfkjY3mHy2cElo8qzk4AG3LDOOnIzT/ADEkjMSyKME5bC4JxwCQvPJ5yCM9RQB/Rd/wTk/4KWRPLonwm+LGpBHkP2W21W6kZ7adAywxW0wcZMjHaDjKnPI5r9q/iJ8IvA3xDtIdd0+zsNS03UoC25Fi8swSMGCHCdNrnrngkEmv4KLC81HRru3vra4+yXNnMLi2vIZXjmjZJFkUo6MCFGBwCBxxiv3h/wCCev8AwUo1bRNRsvhz8Wdc86wneKzsNRvZjMI0Z4440eMptZckdfmOME4zkA+uP2hv+CUvhXxzptz4g8FwppGsGSUpDHGAokfLqsgjwAGf7nTrkk81+E/xd/ZE+LXwa1640nxJ4b1FrfzZYbe/htZmt58uQjFlUbRgjuMeor+6H4f6lYeKbSw1PTLpL7R72KCZp0ZSrGVV8sBD8rpllzuHA6V1Pjv4M+BPHGnCHxJodjqHzFi1xaW7kAqUZgwUYGwnHUcHjqKAP87pPCuqW73NvPp1wZok3u7QSKqFGOTt3DkDB6np37z6doV/dytbx21zI+fkWO2dhxxtHX0x3zuHB61/ad44/YN+B2oJeOvhPT0lkkJH2eBY2C9hlcE/MfU5DDOa8z8LfsBfCewvYpdP8M27zLMJQbqONlRUdDtwqABegz14/GgD86f+CYP7K3iC71k+P7/Tri1jITy/tEQiYeXgptVlG5ScEcEnHHoP6DfiB+z14a+L/wAN9V8DeKNLhuormyuLVfNgEjKZRtDRl+UcOcg54I4r2b4PfDnQ/DumW2n2el2OmJaW8MCxW1uIklMYUCRivO7aP71fR1r4SZHM0UYbzAhJ2uFOSG5HGee39aAP88r9vL9hHx5+y1451KYaXd3PgvUb64fTNShhkeGKOWQtGk0iqVRgpAyAOV59a/OUu8DiGZHjb5dok4BwASOejfhX+nl8d/2YPAXx/wDAWr+E/Geh2k8F9A8MP2i2JnhdY2AmtzkMrhjuBBByBk9j/Et/wUL/AOCWPxN/Zn8S6j4k8L6XeeIfAtzcTzQ3tvEztYw7i+ZlVTsVc4PGBQB+RVvqE7Myt0xsy3Py4PqeABz+NVby3IZWUoWY8DJAJOAAecAFv5c0hjmtpnt5lEbxuyyeZyVYHYV2hcjDA9fTGMcGeaTz3jRFUtGuFYDKlsg45J6fh07ckgEMlxG0SpNbIJ1wBJGDkdwSD17UltMzyW5BOC3XHDCNuhGPUGop1ZnbKqduVIXnI6c546k8+/tmqSvJGQqv0+YAZAXAyT7Kec+xNAHaNqi3G6KQhQFYZ6hieFX35PQ9zVm2l8u2lWNss3BMeQdpPAPPHP8AOuKinaQbQyhumWzliSOSPTJJ/lWzZ3QZG3yKrRsAqgn5vm7cdOP0oA0C0yxZDYLyBWHZcNgvgg4JwOeOPUYpqxt5yusiO+MMGAGRgjkkfTr6e2BdtY5LydVixhgCxwD0wQCPTIOPc+/E06AReW0JjdHIeQEZOB/EM8jcOMZ+poAjhMSF0mIUMCSVycsPugkdDkDBHrTEWGMzMHbLgbCV5BI5Zffj/PNIYkZSGkXJ5DE9x06H1/lVfkhQo3E4GQRgEdz+VAF2FovM8t/l/dAl+AScAHIHU4z09OOK0vtWniB4Zh5kkeAGXAIG7+6etVYNFnniM0wlPlxO5Zlwu1QSDkHke3PSsdI1aXYD09O/Tp2Iz9aAJ5VS4d1iIwoOxtgCtxyH465A/wAmoYIM7/NbbGSQu0fMoznpjpjn9PStBZVSP7PvTa+C8YGGyOSNw5B4xkY5Ptmq8ssHmEwK67gAN5zk45ORxyo74oAaogV3w53oowp5Vj0yfcHHOe+TQ10QCFSJwy7OEzyOCVOOGqs2NxO1hjgcjJGMAc9B7fz6GMzRon7lnLgg4cgLxjpken+c80AVtiM2wqwJXZljjLD5SSMDjI/SpYbeQozZAAl+VuhUHAIz29PxqWGPz9rsSFPIAGG7EMS3U4P4/rSyKoQpFu3ltzRNnqO+7pnGPz9qAKSpHhujEdzn65wDz0/X85IYo2ffOA0EYAl2DBz/AAkZ98cUzyyWJB46nAyT19Pwq0zQoAp2kAKocf3s8kHsCB+OaAFih5KwjzM8qWPTONvbjjFK8DZ+4QBx97HrgnA5H+Ipi3I3qyKVEZxuGQRk4ABA45x+dNmmZR94sCSRt/vD1YdMY/zxQBoCG5gCvLgpIQ/cYTP3SDjIwOMA8jv0qc7IsvDtl353A4w3145H51nfb5J4o4ZSxXAGST2yMAk9skfjTZpgRGAwUrgthfvdc5B6/wD16ANI3KkSeZhWjyIxGAoJGeBgdOnT1qBLraChVSZcj5hkgDONuTywJ/X6VS2uuW3/ADjkAKV4JyDkdex/rTAUUuTvJUZU85BJySD2GaALT3TEIQSGUEryQRg9iOg5OeO9VJHceW2Cx/uZP1zgH/OaW3Uy7i7qCgwW6kjocnHv+lKzRvjG4kHjPGM5I5x0yD+dAEUShnHnH3OCeuSRnHsCRz36V9ufsi2MM/j3w+LhIniXUIJCEkZRtYgEtgDcRzwa+I0eGOePILQf8tT95kJB5Oeccj8CfrX2F+yzqFwvj3RGtSFtzdKuOjcNkdCOOnXjnp2oA/sG+GVhFfaFpDHa7CC0DRLtKooiJYKp6Z+gGBk9K988s2+nkq8iOsoYhAQdgGCpA6Kcdhx6Hv4F8CL+JvD2jySKpma1tCSwDKxwANxx12jg9fUDivqF4kmjKksvmc72Jz1AwTjjj8sD6gAi0y9E8e6MOz7SCxLIwHBA3Ekkcj8/esO9sDN+/MfmScq0bDdsc5G7DHlvw7V6JomjxyIkQtg8pOSzyhEzz3P3gTj06VXuLXyL2WMCFXhGGhLLIMgcMXwRkDn+tAHjW17aaRhGQiOu6XGAAASV2DjHIH+Hbo4CbgxtIj7YYtybQBvC46HHXJHp1rda1sLu4uIBEElOcurBVyRksNpwCMnqcVettNt7CBnlmTf08tiCu0kHqepzxzQB0mkXCQW0BZACsfzxsN8hVfu/MQT37nqKi1C/V4LmN5FePysnI2bRzjgexP4Cufa8ZVD2qo7kFSQ3JAyuN/XHXv3qprLiSwfzTtlI3Bs7VZQB8pwfmHPQ+tAH5W/tOarDB4oVYt8gjm4KscryepAznAAr5z1TX5jolxcNEBEyOqiSZRjCc5KjPX6fXNe/ftEW1nJ4hl/elplctkEoFOc7RhcHjA6nqa+aJHtpYZbC9njs7GAeZckMXMsZBLpCGBA5xxj8OlAH5W/tIxwXz6he6iWWztVP2fYDseVsmOOMA4D8/MeM+p5FfBFvDZvHM3nKJFJ2rheFzkDpkgKM446HjpX2/wDtia5bXGpHTNKYW+lW0snlRRcGVm5M8ig/M/3cFhn1xX5/KyohaNtzEZPPJz15A9zwP60AaU8cSjIkBZjhR0Ixn16cD9abFOEVUjABz82cYJzyScehPFZO1mBIVycH5wGZQcEE9flOTzx2qdXMIRwS+0dCgZcnAwQVwxwTQBqTyxIFxjczMW4wTuwTj1wPx5psrROpYMCwB4zjgKcZGfUj/Gsxhu3eYxBYljg4yMg8Y6f/AF6EIRinQNgAHqf4sjj35oAkMzkcFsgkKMtjAOTgAdemKtfa7q72RvNuWMqMFMAIPlAyRycCqcQj3HIY5Oeck9eoAHXNWVVfMGxWBPoSBgZ5OT19/WgB5SRpFwPvMRgHgEsc/hyenuKZcwyQyBCQ5HAYDIVTnjP49/SriogPL4cMWGeCoPOAQc9zQ4hlk3NvJOVI3chu/sRz9R3oAzTDKhLFTx3PXAPt05/nSF5Ay4zkYfqSc+h55Fbkojj2IQNpIAYYJx1JJzwcMB/wGq0kcOHYEkMSvOVyAxwOe1AFRbjechiWwQVyecA9fU1ZibzUIYAkg++MYOOR0qoYggyoAGByO/B49c4p6TNhQMkHGSMDtxzjIGaANiCCMqu5hHGxCeYpHygLjDfhjPpiq91AYbgqJ3kjA3JIOeSce2OAO/PWoxOzgbB8o64I7Zz9assYnjQxHDqq+Yh7hRg4yeQRn/HFAEIkCRlc5LAE4xyeAc4HHSqw5dx3AOTk9BwefetCL7OIXUopbO5SSc46jqflOCev5daaQjBWj4OBuGM4JwGGO/T6UAYZR8khjgE4Gc4APYE/T8quwl5F2lQyqFUvxgbcdcZB6fhmrgUAllTMR+UkDBPPJP4ipTFCo3L8kY5ZsYDY5zyfvZx9PyoAqi0ZQkxHyb8rxkMOCDnGBzjP8ueLM1zC0ifu40lAwzJ99sADJweTgfWqrzs3yxuNo4QAHbsGQSF7kjr7dOKiuIMxq+9HklRzt3DdlXz/AD6/SgDaVY2A2tzgFGXLMRt+Xcd3J55qVWEe6MoZG27xGcEg8HzWyfTrzzmqmnW2fM3SeSwBkCnoT1IX8+D2xUtwp8lmyThiGOecZI5PXHSgByyRttZ1yoAPbO4DkcDg5z2H1qOVx8zxMUbc3HYHPQAE8/8A1qpiUIW6AkR/+Onvz7CrYglujvhCEIuGPuMZyD+FADEnLoRJt3KFGUyGYg46f3sAZqvKmSMoTnHLHJ59eOTz+lPht0UsZATIVkCuowE+c4DEEHIOO/er3kv8h2B/MAw3B6ckjHbrQBVQQLayIwjNxG5lUsMGNG3dSOcgEYHrUdraGV0AkhxLMA3zHAJ6j3zx9CeR1qSSBWlYl40fONrAqd3HBz0OKe8nklTkE7g3GTgrzn3Gf60Ab9xpNrZzQq77o26Sx8IjMBlHwMqd7c8Dk96x7iZrJHEfk3CyFkzkfuckYUHPOAMnv271DLcSXKb381kdNqoAOApBAHcAkD35FVGdXdDE0gTYolUgZHHJ+YdP8M0APguHED24MgJPmDbMUV885TB+Vfr6enBsWqeaks0rGAFiwDYLMxxjJzyMD/PWqEktuoTyix3ABi4+XdkqcADpgDnoak+0BGTYP3r4IK4CbDyACV4GfcfyoAbNcNGGjcjLPgN3OSCMD6j9ajMckrIsSSMxUGRVIxtOOMgj3/P2q9JLDkCQYfZwD64456fh7H0qgs2wCRBN5gdl4/unpgD2x+dAFiD9wu4ZjYkqEbOWbPcn3/KmnMMjM0fz9D2wTg847c9fzpsFwrZEizMi5yckbXzj+vr3qv56GVgjMw53bhkng5znoeP1oAhmeRYmcZCsMkDkdiV9zjt7Z7GuA1V0a46bcbiWIHc5znPJ/wDifSvRGugYHtnCrEXLZTbv3DP3snk4x+Arzq7Mc92yxk4H3j/FwT698Y6/zNAGcsgChc7uxJzzngjI6Up/1iYGMkYJ64yuT15HP61vSwIlsh8iNhE3DLxcNjGCD/dzz+NZYkV2APXkjA44I9OOmPrnNAGrpplRgYnkViQc8hdoOeDnGBzn61rHEtwpJJIK7yenUDseO/51VsQmI5CeN23gZxnIPQ9MCt2GFky/2bejEtuYZVSeQQCvA49RQBNboIwSsQHPB5JOC3b6mpfMBODksx5xzkkdx2pBcKykgDKjbhemffP17VUDv5kg7FjnqeuTwfTkflQBqCWFIHXywJWIQOM5IOVIGD6n68cZ6U+C/kSJbfd95Ths8AAkDHOBksT71SjiklkCjgsC45J5XjOR0PFJCHQsJI1fG8F+SVGT147HH/16ALVwkZAYTNMSdgK8HOTwx/i+bJ+gHtT7eRwhV2BXDDy0wWJ6Lj26HPqeaq5RGBVtw4kU45+XgjvjkD/61WVc4aR+WGNp3EjJwSBz93LH9aAKsglDFpMjecAcZ4wo+vTr05/Co0yjeWPn39V7qPXJ6nINXBPGVEjKrMuQQc4+YngY4zg01DC8hZY3U8BQp6ZAP4HH65oAmX7kZyWw7EnGTwc4IHTgCoI1DvIZMhULcsemDz174BrQMSwplM5AJYHHBJ4Jx7Ef5FQpJHvIkjDR8cnkZKkjv69PpQBCYVZyyjepPA/AAEY6cg1DcQ4bGAhP0wDgE8A88AfnU7vtfEQACk8ZYEg4woB68fqadNKpQqY/3pIIc5w3ABAHpxj8KAKOyRpI0hxjB64wSu4HBJ68fpWkkc7RvvKxqu5/vYLFSRhT/FjH1qr5mJEI2jjsMLnHJOPoaUXBmJiflQSBn/aJJ4+vbnrQBAJ381lV2bcSW478ZznoMY9q0fMaWLb5I/c5AdQTksSecAYIrPmTy2EajHQlsevr3BFaVpOI4nt1G8StwzdvXGe4J/SgCrHZzzbii7iMkKOWIHJwveqxHzFWBVsnnBBUqMNuH8JyDWpDcnTrgOsqswcy4YcsmMbDngH5j9QfeqN7ctM9xK6CJrhiUKNwgYcHJHBIxn60ASiRBGQoGFUnJ25BwCccj+Ksx5FLABmY4O0dhgjliDwD647VYXDREoSSVG5TnGR6nvyPpzVPy3MhYjA2EkDgDk8YxwMD8zQBehunsCj7E3SFTuLn7pXGSit8uAR/MCpE/wCJhcq8nymSYK7oT5YByAdvbgDrnmqJZ5SinGUAH3BuAwP0xWoQ1qkcgkUKQTIApyxOOM568/r69ACDULOOCQrHIsiwsoDr8owwJ+8OCdv9eOKrTpDM6mJPLRUTzEJzubA3MMjn5s8jjpS3EzSI6ltwchguNoC5GDk9wvX/AOvTXRQsMY3R4jyxBDHGB94g9Of0zQAxQ0BOwEI2SQOgHv7ZJ/KmvO2wtGQMctnnABwcj8OvvSeZI2MeWYgNshzluTyyEHnj+tV7pzEgDBVDKeSCDt6AHJ64yfxoAo3t/I8ZiBx6/Md3PXAA9Bj/APXXNjzY5dyOSSeSTyOAB15bkVPLKZDKyMilSeWdMkZ/hBOSMH9aZI0v2ZX2qqsSGkwQCd2CAT349e/pmgDW0vUlt/mPltJk5DFcYxwQSfb9Perk2syTMY0UsT/dy5IOeAF56ZxzjmuXS3HkmUNjOQRnGDyW59Mnr78daIpGjJZHXcNoQEjPAHJHUj3oA05dXURSpMCzPlUDcFW6EYPTqKx47hlJO8hSeflyQxPPHfn+VNMaTNGfKZ33DeoODnP3iB0BIq5NE8RZREvlnDHaSQA2AQxxx1/WgCnO5LL+8Zg3AZVwOeg9sc/nWYhPnFY59xLtwcMFbjJP90ADOa6q5azubRIYIs3KjdujBMr8Y2sy8YyT9M9sVy8kEkEib1cOTt2uo3gZww9Sec+ozQBvadZ3lw4htSzvK6KwAI3FjgYA65LY47478j7J+E/7OFvc2B8Q+LUPlKgnistx3vzuw6k5jGO5H9K8B+Flur6/p7yAPGs0TOhj8zhWDklcHt/IV+lWqeLbXT9KtszLYxC1QLJ5SxLJGqAbRG4GevOMjJoA+KfHXh7RLDX2s9G097YF2iiwr/KFYZxsXBAOMHpz1610nhnQIfDhGpavrdzbQPDhraGSbEqAAgFVYZGGPGDj0rnPEvxA0Kx8WC9lhmvx55COrAKeSQFU9PmUE+3bg1l/Eb4zadqYgt9N0sK4gWPzTwNpQ7eQcEk5H5+lAHfa38SPDlhO4ij8/TYfmyQV8wYAIZSctgqD0GScV7j+zB4kg+K3xJ0HR9KsEgtra9t2fMTNEkEMoZyWUABSPU/oTX5m2NjrnizUhGkF1OZztijgDtlWboQmcplvT+I+nH9D/wDwT1+Cng/SdD0tJLeytPF88ttcyXNyDHM0aCPdGspxsbcxwvfJFAH9kH7Aos7L4f6fpdt8q2tpaqSjELkJHkIuMZyjH14NfpKQVikmypwGEW/5fnIUnd83PGOo7dfT87/2JNDm0vw6XmBZSkQSTadsm0MmQOw+UjHXivvbxDqKWOlXE7MirHanduAyHEJJySeOAevIoA/mx/4Lwft8+IPgV4N034U+AtXk0vxL4y85dQuLG4AubXT49yTKCj5jSUAqOgr+HzxP4g1PxXqGpX15Jc3NzcTvdyS3Ms07PNNgy75Zcl5dxYnnoRX64/8ABY74uxfFT9sLxmr3QvNP8OSvollE0+YFMO95PIUNhn3k5wM9PSvyq1XxP4X8P6LKZYUe9kVmjG0SHLKmBj+8H8zPP8PNAHlF1NDpcBnliDyEkIuMksRnAUd/y/qMXTdOv9avVn8hnBZAscYJyhb5lx0JIbHTv69F8Pu/jHWwjOEjLkwocKgVmYjcDxnIPbsPSvtD4Z/Ci6M1reXiiO2imiMSBP8AWj5X3MCOV5+nBoAzfAXw+8Q21mLiN57GxkEckFqSDK0ePnLY5ByrZz+or2KCxbSbZUMR8yVXQvKDj5mbD9snp+WPavb7bRngSAKuCisEIVcBATgAY+nHXBPTNczq/k3kTGdMC3BiViAMlZHYHIX+87D8KAPLLa2mlM3VgjNjg8jghhk9OelW4ZSElVnKmNOjYwoU/f5PTIGBnnFak8csYARVHmBFBAPQ9AcYxyf1/CuF8ZaomkWMrf8ALWSPy8L98YLHIOfp7UAc3ql7Lqd6tq7mS3hkKvIvXJODj2IP5/Srb2MxkjtbZl8qIK2QDjAY8k4wDgnj3+tYHhG2ku4Zb+VxJF8qojAMzsMMG3DoMuMe6k163aaYk8CysqRqSAoQEF9gHDE+/bpQBSt9MtvJi3SIjgx9UViWBILZH3Vxn6H2FbJNvbWoPmDzASrISCWQEsAoz1xk/QVGESOMkxbmYFMsBlUHUYzwcknj8K734L/D1fif4/0nQp5DaWP2pInZuPNBcfKC/Uksw/D8gDa+EHwc8X/F7VLdNGsLz+xYbm3S5uUhkbETSbZAnGM4PPOQB0r99vhT4X+Hv7Pfg230+1sLO08QLaxo9+sKLOrhBJI8jN/F1zk9+DivZ/hx8FLf4RfDew0/wZ4b06eaO1ikurhIYxcsxiDPJnbl5cDJ+n41+Xf7TvxE8SWGo3+mC3v7a7uXuEuJ38xfLiywJUbflAAxjjpQB/QN+y34w+HPxBshdf8ACSw6lrFuwe4hWSPfGw3DYWye+eoB45wK7P8AaY+MHwE8G+D9atPH914ZlMWlzxCyvRbS3bLJCRGkKMrMW3FiMDq1fx1/DP8AaH+KXwE8Q3Op+FNcuYjdF5JIpJpWiYYZctGWwz8+33umea8q+Lnxx+IPxh1+91nxhrV/eyzH93b/AGmX7OMMduArYVAD0I6UAWPjpc+EfHHxI13VfCdkNN8PvrFy1tAqogljMjBWRUUbFxkgd81yFpY6VZQRRtbtZMgZjdMhBYErgA7SGGTwf07VwD+JLPSoXFwfNu2HyxlvkRxgZQHBI4H41z2q+LfEWr20MCK/lMGVD5Zx5RJ6FOo+vPX2oA9D1TXtKspmhWXz8FT5m0MMkgnPy8HnFc9e3j63chYrTyoGKqXWMLs+X7wCjIHA6dee9ZOmaNLM0R1CLIYgSt8wKg9G+mMD8cjpXdw2v2BVS3DlAMB2AJA4KgHHTGMenqAM0AR6do8VlBAxdpC28Mjhc7e3JPy8g/nmqGt2ljPE+6NS7Iyxqy7QXAwVXavPQEntjFddCluI9pkVp+Mgsc4yMqoU4wQOM9OaztQtLO6kUxMsiIPkUk71kACsevKg460AfGPjjw69nNJdwoq4k3gAHBAPKbepzn689sV5a9158rHARlCkjAGQPY9CT7d6+2vG/hi1uLN289GkaIsSOWViMBeOMdOvPHWvi3xPpR0y9lYH5d7AkYztJ6sC3HOMY/OgCKFtxLIm/Yp3BcbhjkHryf8AGqQEkrsIFKsh3OWG5AAS3Bx1PP59Kfa7pUJjLCNR8xU8EEZGfm9O3t3pgMsJBTzF3ErJ8oXfk8lN3XgjPt2oApytJ5kinawJALEHngjgYGBjjp35rTsrZZGTGAzYww3DGQ3DA+2Oe2KYFWdVDDa4YoCepJyRgKfu59auW0DwyhVzwu5zwCgUA7gCfmwG6DrmgB93AUfyupUclcYGMHsemAaoiI4By2FYEs27HXGDkcjk/rWrlxcbUZp0ZOWYbc4wAdp68E/nUpQsrZUfKecYyO2OO/b8aAI44oQ5ZlyxAAXB6YO4k9AemKfI0Kt8sZw2A2OgU4BOf8OalghaNBLIoZJAQoDITlSOoDZXgnrgYNWXsVisBcuG3EsAilSVwRtQgHk4OM9Oc9qAKaXNsBhlyVJAKsMYHAzjqcUVjvwfmiQccfI5yD3BA6UUAemXGVit7kwIjMp8xd43S7iAsmDkn5iM47VRkuSWVT8j5A2xjH3hgAFmIJyf19q0HljkZf7RfIEaxQqAoO0LuEgYnHPT8c1kXsahtsLMy55ZhvIBIAZgoU4BoAtz3qs6hka3lhiKgqU8vBHykAqcnkgnOPaoINR1JYlhhlJCmVOI0HmI247mO3744weAOKtT6fBBC8zXkM0pCqiyI68FRuDMJDggA9QfzqPTrSV5g4yCy48sEEBQCQQNmQCvqTkCgCGyhnvJ1jK7mR8/vEyCW+XDDgc5xnHfvXtXgzwxqH9oW5a0iMhkjeS2UhU2HJIQtkbjxjkjL+1afgjwRa6nOIZmY+aF2GJP3oJG4ln2MMDHp0HWvqbQPAlho8VrKly11NCDJiVdiwkZAAcjJ4OADnkjvQBH4Q8AXkHn3P2SK0ZoZHVC65SMtuIdivyygg59QCMZrok0dbCG5aK5jW6Eu5llCzE/IzEB8AYyPwxXVWVvIihJmeC1ckTMWaPer5JZQSxbAweCo4zzisPVZbRJZzAVaJWCI4DAyKMKC6HJV9vJOcZXgc4IB5xeR4vVSSJmExLvKo2kBVLOPukbSq46Z561Svb+K7v7kwvOkMixRqGXys+VhVVcjJTJ9eSAenA7HWLT91HNFJC801nJMYd7RRgDB2qQSVIAyck5IwMA4HEW9xYQ4ku4pJZjggLykcismVUA/MNm71P4YoAy70eSwRd7AhtxyGwQrEFQRwQcc9se4NZFzptvcabuZ/OmuHYSeYgZlDsDkDOQSSOe36101xFBdW1xcLNJBO8w8tFACiPcFwy4JIZSQef4var9tHFEkqXKwxu0SKpbBDb0DBwB91skYJ/KgD5W8W+AGliluLCNpiobzIkwrKyjJbIUDbxxnvg968KutKurZ5IJIgrqy7Qcjgc5JPUfLz9a+7LueC3kmt3ISM5jkfco3KTgYbGNxLY7dehrzXxb4f0zWVJsLVYZfLVAwx5khDDBXjrkE/QHHHFAHyuYN8kZ4VF+UJg8sflJIB9wavM0bSh44yjwp5JYLxx3wRyCM89ua1Na0S60m8MF0jxMCSrZXp2J+U8Z7+2fSsKaedZ0XC+SY8NkH5s554PB4H5HigCvJHtaSXO1RgkIMBjuUAOecryOnrUV5Mk7xFQFKqGbHG7AGAffK/rTpHdgVPlg7iQpOdy44IIPGCT+Q9apXEfmbBtZXACkL8wdcHgAHjt+XegBZsuFchQrfKCSCRg56/jVePlmUOQDwAPl5BzwNvIxn86uJZM7BN6gheeu1Rn0J4J4/Oq91B5OUjbIQcN74B/MjNAFC5uIoUaJQoLZBkIztK4Ocjp169M9etc5JIWUneTlsBQOhz6H3P8AOtGaIzOu44xuCrwOMHnI6njn6/WqcsaBRGo+dWOcn14IznoB/KgCsSyqrKGLEjOMFcDDcjuOB+VSbmkbao+6uSOoJHvngHPSpo/LX925AIA547cgb/Tn9as2Qgjl8yRS0TNtbPDDOBgkjhcn6YPPAoAq+W6FXDAPx9wkMOjZ46HAFaqR3mpQEu3NuuRuPLBRgDOehznvzipLhoMhYovLjYcFss2eMENwVB3fpVRriVGCR7twA4Q4VgQBggfj/WgDMeGQAkxgsGKErgfKO7Dvzn/9eKvraSoiu65bjahwM5xhWPXOTz9KkjLO5dj5Y6HJIGATnAPXgHH1rSW6hL7JFyqL1JyWP3htx15x+WaAMuGGQMEaNxgk7lOVC9wSfTn8xVt4jxtBJOMgDgZOOo96uJcxhSADGrZAyQ2VOdvzMOvP6elRROqyNudcMSOCuADweQfT8sUAEcbNEC4wQcbiQMAADPv0P+FbUItxHbrGM3OQoYNgBWOOh655HJ7ZHPTKIR4/lcgA/wB5iBzt79jkflmrWlzLZTRGXDIV7ryGJGPmHpk0AWryW5t45Y5VT5fmDBAXC4yQW7nP8qwkZJAzFcvjOckHbjA4U49K0LzdNNLJk7WfzCdxwwBJUY79OfY1AIIjG0u7DHlckgMoBJBCn6e/pQBC5PlrJkTKAVaP+4eik8/X8s1HsM44AQ9AMAL09geP84rS063t7i53Xh8iBVZpCpOw7cfNhj935TkdwTT9QtoUuHS0ZWgO0Bm3dW4ycj3yfT8KAKbqhUQeWnmqMFg+Mrg4j56nAHX0GCM1mxiOK4UOMKzAHsME8huw/wA9afISrMoKZAJDKWyTj5cHPp09c1QlSZYzLMuxCSAcncQOCcH/ADxQB0IeIOCqKSQVCv8AdYHp3+UcDkYPoRVyO3SWDKt5LliSrkhCMnhSDnuOueB+Nc5BdNP5Z6spVQwGRtLKpBVu+D1x1FbVpPGEKTcy+YNqZBUgkYAUggY284x14oAuSQNvCkHe4XZ5fzZC4JGccjIPp7CmrC8jHKuzrkjIHYYGSB7A/wD16RrqRGjY4V4iDGeMBeSfkPBPP+ehnhvSxaUkFiVwT8ucdz2Ucn2x7UAU3imGEKhRkYzxknnOT9fWpFUklnYZTlVxgZXkLkc/ep0115hOdmSOMN8wznA4PP48VWDNbsssigjh1RiegYEEjsDk+3SgCa7uDIf9UvnFdiFERVUkFQG+Xk57kZA5zWTDFI8pRdu8na2QNoB/i9Mj+lXC0l0JW/dox3NuDEEDqT6VW8lw5BlMauQI2yMk55Bbvnnv3oAkaOCWSSN5CzqhEXygYYZGcADIJHvWYlzd6ZeJd2czR3UUokiliOGEiEMhDKMr8yr06fWtEIlvCzht0w3ASdSAwJIAPHQeh6VRmiEihcgStz5pJ6HA4G7B7c449OaAP6L/APglD/wUWudO1LTPg98TdWjFveSxW+ka1qM+YgA0Vulu8jL+7cEqF5PqB6f1k6LfadrWk293p9zb3ttPBDJFdwsjQ5dFchN6M0jbScNnHGa/zErC/v8Aw7qVlqul332S5tZEmimt5XjaKWNlIICH7+5Rzjn69P60f+CRn/BSOD4hx6V8GfiXqgHiGyiitNLvLq4AXUo4RHFiOQhQGCgAjGMjJJPUA/oJ1Twr9vkIhR9zL94bsHK9cA4PzMvHvg4rp/Dnw1YrFHMqhxiRG2MCrryuSW5+h4/r614XtbPVo3nii/dKFCO4GWDsm1kKfe+UjHP8VeqafpccIQbI128lQBuc/eLNkkqCewHftQByPh/wFDawxFxHvAGHZBlj1G7aRxnHQcEmu8h05bd9sqBhGIxlPmAXGOWIPAXv6VpIzWzx4QYbK4HACnnPPTgdvWtlYy5j2IDHNGPN5AZTuAPHXgHI9QaAOYm023ukITO8McE7HK85ABYfLyRwPyNeGfFb4KaP8RNDvtE8Radb6jp2qQT28kdxbxSKUZSHwWT5GJY4P0HGK+l5rb7JDJJDGpGGPKjftAyduOjY7DpVCC482CI+WyMxy6zYboecKeFxxQB/CP8A8FUv+CVV18FLy9+J/wALtKuptDuZZrnWNMs7Z5k08u7yNIrAHjOScdK/nwvrGewUNcq0LhijRMQk4ZSFHysoO3cTn61/q5fFH4V+H/iZoGraN4k0+G/ttRtZYpoprdJomSWJlYeW4+X7wOe2K/ip/wCCrv8AwSq1n4U3+rfFT4WaVc3fhppXuNQ063tZJfsIkcyMyBACBgEk9Fz0oA/nNLhVZvm2uMszAkHIPOW78j8qybgkkMpJ3AjGfugjBx6df1rfura6hmktLmIwSwlkkEmchlYqY9u35eRjt06Vny2ZUkhlTKgbc8LkAZ5Prz7Y5oAwizxSAdu7bmyM47biM4I5rbtHDAPlgcdtoBJ6Y4x93BJ/2qypbZd7IC2F+XPI3d8kEdOf1zVm3RoyIjIu0HkMxA4wASccDAFAHX6ZcbZOGKg4+YFsDJIzj862tiksrzO+WyFVSN2TgE5OR379K5mxiyOXVSFPPXOOen0rYWZ2+zyyBlRvkV1OSSqnOADg/Nn8P1AJpreWOXy5cRjBMI28MOcgkDjjjrmordgoKkFSeQ3QqAAeh7Hb6dquvJDJFlzuc4GSu5txP1z0Jzj0rODgj5vLRkJORnhQen0yTQB0T393dWv2VZMR+UFOWCsV5z6bsso/OsO3tXMqn5UyM4cgknHAyDx82Py9qolmeQ/OSSD9zgcEELtH3hxn8Ku2kkkYwwMhVAcLzgk8kZ785/HFAEjwNC8odUV2TcDJgjtnBHI4x6fWqPlxqg6qwOQeM56d+/51ekkldw05LLgeUhUlhjkAM3Toc0y48x9qCHkEtkELkHuWzz1+vH4EAyH35HUHOMk5zk4596hkDYGFcYPGfu8jnHPzcY7dutbxtJI1HmR8cFdxGG5Bzg5yOlUZXbyxbhkdTn5kABxk5wfpgf8A6uQCpZqZS8jyiGNGUIGzlh0z93B/LvV25kRV2kNnONo464x82Ohz+vtUdvHtlDDBC8MzcHqOgPuOe/PrU128crFyAinK/KMYbgYGOvOPzNAFIzBVdgoAHII6gEjnGOc81RLs/wDDtB5AX16Z4HXrVlsbWSMbhJkjfyB1Ixxk98VCSqDaee5PHHUZz6/T1oAlQSeUcyYjOCQMbmOcAdM/0qRUJ5Y8f3lYZxkg4JPqR/IVTEf7w5XhslfbHcD8K24DBFE8bZLAng4I5PY545/nQBBbxwFSz7grYKYAwOByBzgfTocYOCKkaHy8uR/FvJJ5YYBxnnC8/oasxCBrZ8SKEQmQHYC4Q9ADnnGAMDpUEkmT8rlsKU69FA4A60ASmKZkjbcCxOT7YyAMkc8YH41FIuXKMNueOg5yM5/z6VaQfKzBsoixBQ5yyhuuMdzj/OKknFrGUKyG4fBb7hU+uSM89ehBHsaAMryPJJJCjP3ioDAnnJIGRnOBz9fSnW5iXPnP5ad2yQ//AH11xnPX1q0JNrusMcaoo43DIH3eTtHIGcehzmqckSTTB3ChDKodFAAjByDtC59f6+tAFKYRtN8m8jOGG4/NjHJx149fSvtv9jbSV1T4gaJayIRm6i5UDI3MM/MfqQee3evibbHFJks23zBlg2cHPIJ7j+h96/Q79gwWsnxN0JLiZEV7kYbIzwTg4/Afn6ZoA/rd+DvhiPTvDekLMRtjht2UKFCyJ1AY4GRnHB/LmvqaysEvrdI1e1SO2jMhud5y0gA2Ky4yyjB/E5xxmvE/hgkFx4etFhD7YLeFYnZ2y2I+cH0yAcZHvXqkEs8NvMsZYyYyByY3JxgsQeeQcHjHPHegDoImH2aQIrqVGFkjyjrg4yHABIPHB67a4a4hms457yS4eZZrhxuXex9uSvHXoTnrjNd7pzSPo/mzr5dyCzFBsVDESTtdQceYQe/P0NcJqEzFTGGKQF5ZfspJK+aNzbVPQfgfxoAxbK4JuWl243HDxggOwHKnju3zfyrTvGvJIt7BPLTBMYUCbAOcHPbr+FO0mwhkka6kQo6xAhOh3DAXd1LDgH6k1uHSXbyLlnBEgJkzgHocZwfQ+nf2NAHP6fC8qswHklmCqCoUZJHOB0Gc/wD66f4igl/stwsiuI0J5IRx7L3xx26/hXY2enxySeXvikO4OGVAjbRznKjIAPbmsfxhZQwafOxlbdhjhSQc85HHO304x7eoB+OP7Rym08SSNdTs/mXCySIrggRgnCrtPynjnFfJ+qahahbiCINJJ5ZkVpyVCx9skHLcEdfSvoT9qq+S38RBku0iRZ33qyqzNgkDn2J/P8a+NfEPiqO2s/8AR/sztLAwd/LXeMpz83YcDp0zigD84P2nwkusXItisjZJfC4CZJJw3pgntjn8/i+BARs2lXLkYYDPJIPJ+8AcV9TfHq8ku9RlnhLOZSfNG4suAWGSM5I5X06+ma+ZljVIf3qt5wJIY5A4Gckf5796AFCExm33IuBuZlXk5PfB65yRVd1G1VZiFVscZCkg43EZ7lam2FMlnB3DPzIMjPUZIOetNl2vEkKgRhTuDtgEk8kZC5x+X0oAquA4zgfLkc/hyDUjDGHVCdoA4XI+XBPPrx+lRAAuI2DcHgglQx4Byc/Tg9a00eYKIkVBHjlmjVm5ByQcZI6f5xQBRDMqnYq5xz8pzk9yc9ACfekjldO2Bn5sA/j3z+orRVAXlicjbhXQg4Py4yMrjqfr0PFE8IkwYlAj53cLxzzyOpxj347UAUHBYtJlSGGF+YDHGQOW4Of1/OrVqFIk3OeGXy8H7zHHGce59elSzWluI4zCGwFXJJO0Erkn8/5d6fb2m+HzQGyOeuMnJ24GeRwfzoAsLAbhZJGJVYxuGemV6856bqyrpZvlDSj5sElWyEyAwBwfc1pxJNiRSWVJFxzuA9eAD65zVWS3jRcJnAIVgwyWOfvHnP4/yoAjCSlAOZR8uMADdj5hx1HWq+XXg8FSVIHQEZBHH41eiLGN8AgLt24yT82PfgY/lVpYE8xDP/qzgsCQN2eSR6mgDPjYn7p+VvvADAyRnB596sJEfNJHyFQWBGct3XgnpnFSzxWyyS+QroMKVGScKeVA9eP1NaFvbrH5TylssCSEZSQpHy554G09P8aAMGR4yzmZwyKC+RjO8n7oKnseMU+2lkmgHlglZiSvAztXnj22sOlTXOnyO7G3UNHuJXc3JUnILBRgtg81esGe0SRUKI5XYwIQgr/dTIwrdcYoAoyPIn7pWGTmTrwoIB7rz27U15ZZWUAgxiJUHJGX24JxnnLZ7d6dcW5kkGxW2k7sjPc4AORwOn4UxIHhdVYuAZDgckAdc8jJ/ixz3oAspayIsRUESSbVfcvy7jjdyTyMk9KvPbiL/WLGXX+HgAngkDg4zj17ilmuQGXzS4KRiGMMpCkIAoIHOeg9+azZZiw/eHoPkA+nHU8mgDQtnbzdxB+UEYYfLjGDjrx1xT53WSRyzKcAnYMAAkjKg46Dn8ap2EzMfKaLdw7BgOg+Ygk46D+vanRtvlAwDuY4OOoz+oxQALGzE/KhGMgFuSp5zgjjv+VTQbrYuMH98eADxk5wAR9f5cVOzRW53PG2Qf68ALg+npUS38YmEscasAwIRyABg5AHp1wfpQBLCpt35jJKtuIl5QtnLAY/hJzTbi9EzeZGAhUjdgkqCCQQPTnpjjmoZ757meT5VRXBbao+Vd2ThfYGs2QSR8AMqN/ER1APX0I5oAknuHYu2dwck4PTnJ7e/wDOocloAwBwCN2TnbwxIzn1FMQxMp+Z92cKyjIPJAwD1GRRnahjZCSw3EkYJBxkkEfWgC0xRrIYAEqnd5m3nZ1C+3Q1VWN5ZtwUqGwQD1HIIHqf/r01JXJCAHYwwAcYx9PXH8s1uWVnBI6ea4SNgBnPO849+nHNAGNeWtxBEsrgYkIaMHGAnIz044NRwM8bqR0PcdfXOD9BW/qMEFvI8Hmxjy3Vlz1ZSDjPtwSR7VjRqsjmL5QASxYcA9MkevH86AEunkuJAW6Ko2cnjvnOfvcdfenWjRxFTO2FbdtUDlnOcEn2wOfTFSSqYtrLJ+7JG1gc4A9CD7UwyI65kMexeCx+8SSCPxwRQAtrDDJdKsylYXbdgYIB3dPfIH61q6jaWsMzrAFUJHyoJ+YkbhnjgdazYbtUdF2ggY2t2Xkgkehx+eOanu7nE4YMsxKDc7/eViRyoA4I+nSgDOu4kEcstwJFn2YUH/VYPAAyenOfwrz2ZViuXdR/Exx9ecjn0/nXdaldSPA4ySdp5bg7SoJLZAyMZwfcV5tNcx/aD5AIxzIGPyg9M89ee/agDY+0PLE6NIFjJAYAk/MRtAOOnBH4gVSMUivGoTfkfe3EdRgMD9D+gqr54SNykgCFsyBfuljyQOD2z+v0q7YBXkTePMIGwRkHDEjIZscFuB78fjQBvaa5gZDsUheSXYSDcGzkRZ4OCcfTPpXSSXdzcSATSLtzyq5VcbRhQoGR1B+pz1rMhs4beLz5X3KMhIomJKsCSokI+o/Cnxl1kXzSGDHlRw+OQv44xQBOUCltowNxHOT3PfHSrsVu7xAKi5kyVYZJ4xzx9MVHui+WLaOWBHmcFM45OO2Rk9zjFWHuZLaaRlKMTEqrs5UgoDgcdQOKALkcbWkhVgS4XbIwHLbgG4z3AwOPTNVCkiPKQx+8SwHJOSGI/M1UhuJEczSOA+MDnPBAIyCPoPxo86bLybtxAIA2gk7h1AHTqaAJcRlHJbLMSdvcHgDgZ9ev0zVkpmBGWNo2XKk7QVYMeQPTkHnp2FU7eV0YFxGWOdqMCCpJJIKjnI46demRV2ylaVmjlljiALbo3HAy2SEweDjn/OaAIhBu3FgF65/hALd8ds8n61Glq0Tc/d9hjHuSep5P6VYu5YEuAIxIYyASckFjjqB6dvw/Gq73LSAkhlUZGSeeDtz056fpQBaZovKZfNKs+SwBAHy8A/XGPypTJH9n8sEOwxzj5ickDnHvWQw5Gwk56nBAbI5wMcHH8qsRlFfdJIRt/eKoGR8uBlhn1z1FAFiUKkYIYrJlU28s2DggE+mSc/hTZLly6KcKQoUjGRhQAOcEfwj8TznpU5JdN4WJfMyc/Lwc/KTzz/8AXqpNDKp+dgc4wyg8+nU/5xQAOFlG7O5zk4xhW64246nAHr/hLBHgb5sxHkgKSM8nHU9ML3/mKrGQptIzlc46Dnr1Pt/Kr8arPITLN5aiI7AeMtn7uR0OQR+PINAFWafc6HYAmPugdMZHY9z6UsVxGmWZdoztUDOcngt0/vZ/z1ux2SPBJM08SeWceX8qtgEg4yeTwOn978KyGTeQUbKAk89eGGTge/v0FAEtwEb94JDvYj5m+bdz2GOOBUBRzjrxj72CSPXPYcD86ldgqhQv3T5gPHJGRnHbn86I0bzFeZgscnzLtbI4U8so6dP1oAdFEclmBYDr8wzkDnK+uRTjIoZlCkqxA4yvOQpzxzz/ADpd5CPKiBY4yVcgcHnj5unQdOn51EZFK7yhwrguOBkN83A9MAjj+99aAIXZt/yKQ27HRs8Egc+n+NTnzN0QCowdgrPIzBdpYdumQajmDPh1mAGXYBV5AOcjOOvH1qFUdSUV8k4LDsAehGBzkAGgDQ+ywM5DTACJiCExsYDdtAyeRn065FS26xsGjUrglkRmUkgZwfmPbr9M+1Q20GS3OGjJyWB2knqq9jyT9CKSbcp2xriRsZ25A4B6FRkcEZoAbPHHGzDdu8vO7bzuyc/LjpyRXNalcKiM5LEc7Aew6KOnXOfyrTuX8qNgS3mPkMASQAPu5wPce/6VyF3cswkTPmmTKkMQQPcD8R7HPNAFZjNMcIg2DlsAc91BwenTt2qSRZlXYXSTILBAcqqgEKDgDnHWkso0crG8jIrEqW3YGRkfNk8dc08qY52UYYA7VwM7l4HHByMck9OKAIVJSIFnyX3nYTxliAdozzhT+nXFWIYzKVXy4y7DhgPrxkfQ/nzUs8OSixKuAQSCck44DE44HJz/APWq6pVI1jwoIyQVHz5OSST6dP1oAgeymgJcRhliQPKS2Dsb5sAdQwC/5IpLhIrhc20UwLAE7txAbnPzf3c4xU0t6+0oQ+CDz0347N6Lg/l2IpouYjA23IbqCvI3dCqsDz/EOD37CgDKjjlt5HZdqygfK2/ft7kkZ9MZ79CKVybl2kuX/fKAqlRgFlOSfQnJ/wAafKofa8a7myCzMSFAAGck/QjGc+9OjQzPgxgHcMbMnOcAkY6nH8qAPqL4JwaHpkH9o3s0QniIlYTvEYNkS7j97kPkYPSs/wCLHxJvfFmpR6X4c1WNbS3Z0e2VzBGmSwYsqckfKvP/ANavBL19R020dYrmSFGTnHmqSDyR1AJ7D3rjrKO7lmM0TyBiW3OrPuJJB6k5ySR7c0Afqt+yl+yVpXxb0yXVfGWoWkgIISOMsbiIvnDurncqHdw2MHPc9O0+J/7AGhaFrBh0nxHtKtE1vZRRGbzlIIKArn5gPvYxtwDwOK/O74c/HH4o/DQiHQtevLaCQgNCGlbeiAYVW5Hbn046Hr9y/CT9ruzvmkHxDmuEumdXjv7i5k25j2kFATnnkMM9vyAPtT4B/sc+F/AmkweJvFQsfIWJrsSXEaFmYEcEP90sVBx7Vzvx7/aCi+FMdpqXhW3g0mLTrtBZtZhYZ5BG+ASqkGRCFXIwQAc964Xxb+218N4LOGJNev8AUbaJP+PCyR2gyowEl4PB2+gHP1r82P2gfjzD8W9Sih0ixey0+KdQIyx2lTliSD91ipAI/wBn0oA/r3/4J9f8F2/2cNO+G9n4b+OGrzeDvFGn2yI93dwymy1eVZNuR5R3RzeWgI7HdxXYftYf8F4PAviTwzrfhf8AZ8ivNY1C9tbm0j165hktbe2SZJImntweZG2suwnkAZHWv4yPhl8EtR8eTW8k9wLCyMqHzQGWRQMfxA5C7WPt17A19B/EqTwh8GNEg060uJdV1iWMpJKrswTK7F3b+QcjP/A8jmgDyf4+eN77XfE+peJNdvXvde1a+uL67ZpDI6yzSSSyZO7IPmPgdwCO+cea/B/4HfE39pLxzZeFPA2iX9/d3lxHERbLO8dqrOQ0twyKwVMeuPX1rgo9N8RfETxDJNDbzTRvK0ypudl8syLkBgpBU7hx0Oyv6pf+CMvw48KeAY5L6ZLS58VXklvuci2a4hjnkTcEMozhRn6bvSgDS/Zx/wCCAtraeDofEfjDxFOnimS0iuXt4rb/AEe3nxGSjFhk/NvGfXjrmuS/aQ/Yo1z9ni0ttRmle98PxM0MlxHB5Mcc0QJjEjqAvzbVCnoSSBwBX9btr4s8NeGvDP23WL6Czig3kxl0VpGKRgKxXgnODgdBjPv+U/8AwUX+Lnwtuf2f/E1neS29xqV/P5Wkx5jaZLuQLtaMMN20KVJIHv70AfzK6xrDTRiwgRLGOeeKSJmzJLHgbJXVgPRen+znvXNXmmPAt3dK7XtpAElnkZShIYnI29Oxx659Ky7q4lk1VTHHLGpJeIHLEuFVcjPGCVJx7inRajO8rwS3LJFIoickZOVdtyuo4K/MPz9MUAc7rFz9p2SxQiG3IV4gMjauc7Tz9/jPTsK+bPiDqk2p6jFp1qGcLMiFgM7nY/NnAHUY/wDr19E+Kb9bKyuGKjasckiEdyFKgqOf7v4Yr578EWcvivxh50qK8dvMJBGoxuUMcbhnO7IxnHOPagD1TQvDE+neH7aZYGHlrH52V6byW3NgZxjjpz0rsLOWU6bPCUEwI2lCmGBZ24QgcNyenYCuk8QXH2OyeyhxEGiw0QKrh4wCqlc/exj2OK5LR9Yn0+aSSeNZIyvAk5w2AQRnqeSMf7PpQBjS6r5cyRtE0otmy8RBAZEJKxA92BPPqKrw/FbxV4d1vT9Y8PafHZTadeR3HmW6srnyjgBgo5X5Fzz3xxnI7ltHstTnjlt1LS3J3SELjY0gDHPtita38PWtmhgkhhfcu2TfEHbcTjh8ZBBIHt1zzQB+pf7Kv/BUO/vJbHw34/lgKosUDSy7VYELtOZJAMJg/rX3J8cPEP7PnxQ+HWoeKJjpEOqvYPJDc27QGbzHiO/eQfmyRkdM8jmv5std8C6Va2Umo6WWh1AoZcxsIRuAJ2quevB56k/pxE3xS8VaDB/Yj67dXVjLAomshJIREwGGB2t6AA4HagD1L4iXmlW+t3yWkhfS4JJ4oJXG0sgZgG4HI4H5V87+IfF1lKostLjmMxwvmRn5Tg4Ykgc8jt6VV1jWtb8UOsMSTeQOQQWUhc5Jzjp1/rVqHTNJ0KyhuNU8uOQneWkb94wPzHHcDn2oA5my0O/vbkXMrPISvIkJMYJOSCMcHGf0r1fTrHTNNsCbu9hi8tN5DnAVgMlV3PkDBH5V5JrPxJE7Np3hqyMkgABliBbLDOWJC+4/KuM1PSvEup2/2jVdQktY3ORGrMXYEZ2hU9z364x3oA9Z1b4reG9MLxxXCysjBN8YBXjg/eHXPb1HvXnuo/Hmdo3WwtZ5Rn5D5Z2kIDxwPUil0P4aaII1uL6Oe888DaJ967CACeCeATu/nXdW3gTSLWMTGzihtolYhioIBXomdvXH16dqAPMLP4z+I7qVXj0q4IDBn2xv+8HGSD0zjPWtG9+JPiKaUSrZXtqrYyIYnyXOODuGCu1eT78V6bYabp8CuY7JC0mfLJRQuwNt5yvAJzj1zUmr2iw2z5gjjkeMBRGgZUyBy/GQen5mgDx6+8d+JL638uKyuPnUruIwS3c/MRhs59DxXiuvx+IbyaRJ7KdyxbDlPly2cKMcgY3fXHFeuavqOp6Y8my3YpFgFxH1DEfMdvt/+qvOdU8e3Ll4ZIfLd18sNggjIJY4PK9SPXnpxQBymmpcwYS7jZF4VkbdHyd3JB69eevTpXQtblo1cFFTA25YEjgHvjcMn9a4WbXL67usMTgEoW6nPI+8w5BODjrz1FdhYktsLKXJUKN3K/McjA9efbnvQBo2tk7MkvyFEPbaTk/xZU9ck9e4q/e21tbv+5ZpA4TLYICkYyqhj9PyqrGXChY8FixwqNjIJO44A5OauNFKNiyRsDIhZUyMnaORkng85oAoRmUHZjBVtvG3JQ8gdOR/h+NTmKYFoyRhgHONp68qCQe/T9e1OimjRpDIqMwBTDkEqwBwTgn86f54AJCqwwNzLj5QAMZye3FAFeJHCvuyp4wvo38IBUccE+nWpypIRJJGwAQUU8B2BOMg4bGzg/n2qa2jjldd0wjVlEhJBIZR269a1obSK4tryS3kEMkUYKQkqWkb5ssMng9fwoA5/McA2eYCDlgWKk4JPTrgcUVJjdzL5iuMKQIUI4A5yD/j9aKAOsvmsLxIo7aCWBoZwGefAk2krGkSjH+qBY498VSjgSKG5nuJipVmjQRDLEgEZXI9OOvU1SinuJo5Qyk5iUGRmO5dpBBGT8xOOfamMpYxRK0jEBWkZsGMucDOcfe3H5uCCPegDrYotMSEKYpbi6lCNDlS6pG8QGZQx5JOMYx1zjsO00TR7u/kiitoFLPGkL4iVBGQ24spxwCoP54rmfDOiXV5cRultK8ilQ84LeWVzlAoxxg+/fPSvvn4OfDfSr7UoZ9Ws444zBGw2FxuZFLl33ZBYnHQH7vAoAwfh34PurVUMKPJNGh8wNEyFRtIJzxj8+/evU0sJI7KSczNKxllgYMuyOIP8qFX/ibcwA6jnIHeu3lsbGC8m+yERwswQJE2F8lSwYHYASxRSM5/i5rnr827yixiaWKzRsxxTZKGRhudgRjnHIznBA4oAxbmW4s1e3aZ3XfE4IzJjEe1QruMKASM8YOM1lXUfmQNPuWKeMr50hZQGDsqjem0jG4gnBXINb+o+RauoR38t8ZEmxpGKjjy+BhRjnjPuK52bTriaI31ikc8O8iQySghc9nXoVLHGMHqeQQCADnxNc6ioQXEUrJFJCYwqbiqtlXTI/1eV7nHfNcrd/ZIYjbXFsr3ULFkkVmikBPHBBIwBnIx0z0JGOgS5e3lcqotyjG1MihQqGVwJBvAykYUnaeuQOT1PO6naZcFp4ZZHeV0YSA+aACwBOAccncM8jjuaAMeSC5kQzQpIUxtEqbhGjEjj5gQxwevv2xUlpaTXKzGYlmCEs7EnIWMkc5/ln9CK6ODxEkelppy20QVAd0jAsgLNg4IIOQPUkE89MVlvqiwRBbePJIbLspJww2tgqRk7Wx+PegDhdes4/LUoSz+Zgo2ccAn5ueADjGe+O9YEFlql0hMMTb4g5jbhFURqcEMW5+UfrXQ6g5upJzC8gCFSVlBbpwQnyjA9PWsQMF8xRJJG7DYSrsoDZG0gbgM9B3HtQBxXifwzLeFZLmUPcPDgodrsjbMnnb0x29/SvBtS0yawmkW4UlEJCeYM8dAQBjJweO+PpX1NqMD2SpDIYzczIkxmLg7o2IQKWH3ThvQ57Ctbwf8C/Enxt1WHwz4I0q41nX7mQReXbWzTLGz52fMB+7U85J7dMcUAfN/w78J2vinWILO4MXm3A8q2iUjc7nICkZxkDJPpip/iN8OdQ+H+rnT7rCpdJ9ptnIw6W5O0klhy2eB+PpX6HfCL/gmr+1Vo3xf0fS9U+G/iLSrXTryKeXUBp1zcWlykb5YeakYVVIHsOTX3r+1N/wSr+NnxN1XwVD4V8MT2d/9htrK5kuIGX95JKnmzTOgI2BSxADE4HTigD+bKBGEciEhtwKljlnxncAhJ55xx7ZqlewhI2DExkZIJwQT6kg5CnI5561/Rzdf8G837QNjP4cd/E2ipaagkUmqEtK0toCyCTZtjG44fK5PTnoK/Of/AIKR/sI3P7F2seH9IutZh1IatbgxlsJPJJGi+a+FJzH5hOOF+7QB+WZkjDbZOFLAMV5yRx35I5J6DrVO+jgSQtDN5wJACHKvySxzyM9fXtTYbea4J+85VyxGQefm4AHbkdKaYwpZCzhy2W4/ugnow7f09TQBGufvFW6YPPynnuB0Occ/nWhCA6lnAUAfdwfXOen1qKBgJPLYcZwSOpxwR2yMe3b0q2IvNSRo3CmMFipJDHGR0P8AnntQBHJKXYAk46LkdAeB2qSEmM7Aqvxwy8sCTjOfTOfzqJQ3ygoDlhk4JwMjkZ/lU6bomJHJ6gjoB0JAHTgZoAiKuuA/ylizEnnd6AH06frUtuJIZN6APnn5xnpwNpxw3PHNXDvn2R7UwnK4ABbjJJIPqB+I5oMLKu5nG5STkZ2qoBxkN2/WgCrNFIZBn5t4B2jkKcZyAvT8u1OjheOT5lPABORzkfjgjk8e/wCV1XLkFVRZEwQc53Adcgk9eetaNtslnAuVGAAqlF6H1P449ulAFSGJpImdFVAoOVYE5wSSTzx1rTtLSaaN3ESCOMgtkgthSOnPHVu/rXcWvhqGYwSSO627qN/l7WYkjjgd859Ola8Hgu6IkmiWY2zYChRhiBwGcBePmxmgDy+eEMnmBW5zGoCnIPK5IHQbc/h3rLkiZmVASpVTtPAOccgjHPbv3r1xvDM8O1po38vJ3q6njPO75gcKADk8de1R6p4at50RrSNxKmXkKhiNgAwACcBcn2HNAHkVvEyyYWQzMOqSE7SBliuSenXPbmrN1FI+1ljUAn5lVyQxAOAo3dOf1zW9f6HcWESyLbOkheXzWZgd6oDjgHg5HtXOfanBKvF8+1tu3syA4PX6UAUmt2MgLIVBGSMZyQRkZY5B9ORUd0kzqFYuVRdq5UAYI69BxkH8TV0ztJJGWzuDDGRgEEjBJB9/1qaR5Sdp2lNpLAE5YDJKZJ9B29fagDn1aaNAFjACkEMcg8HPII6//WrQgfZiVl3O2DkNgZxnOPTk/nUV+0Um8RowIKGNdxAwpJ5Geee3uOwqC0aaXYgBPDbgx4wD/Cc8feFAF2WYySqxyM8bT3yABkfl+dWA5RWTgsgG4EDB3Yx0/wA4qtDGrsomBRl3sB8wBwCQAccc/wAqt2llf3jS7Ilcu6gEDHAbC7eOG6fljuaAJ4XjLZdVKhM4AXcWAyMDryKrzsZT93C5+7ubOfxPTgce1aj6DqjnMUMisuQwZvlAHGWOOwPXuKms/CetXjFQDt/ifAwinJZ87TjaKAMOMsG3IgJA4xnoOvPQj+eapTO4f5yVC5Kpg4z1PT3/AJ4rv7bwde2zXLXbZVF/dMueWPKgnsMgZ7c9KzpNAmKbvnLFmyHTAx6Zxyc9+KAOTV1eQAEhNuXySRnnIy3QYA/Oo5pAyGPqC+Y+AMICMj1PGfWt46HKjc7lI6gDGQOoyRxUZ0GY7nUYVCyxxRuGkJKfxAjjk9fwoA5hg7Fl25GCqHGSCQce+M+h+td/8OPE3iH4c+KdK8XeG728sNU0e6ivrWW1leLbJFIkpTIP3H2BWx/CSOtWNF8H3V/OIlhd3MmMYIIXgDhTyQx9Oeea9Jh8Htp0KGaN8AjcrIABlsgsww2Mcd8YPHFAH9tH/BLP/goZpX7Q3gDTNC1+6tYfGukW1rY30E0jLPcNHGkXnooYBmJA7Ejd1r93bK5iuobaXmP5FcuGBOCBjOzGec9Qc96/zQv2efjT4p/Z1+Imj+NPCd26CzvIZdQtxkQ3Np5iO6kBSpbaG6rn5vz/ALoP2LP2wvDv7QPw60XW9Nu0kvjZwR6lAzB3t5VhG9ACcjLqfYZoA/RTWtZXRYI7hsyLnbG/XaSCBxjBweSMY4x1JFWPD3iFNWaNQ7W8agFnGSHYfNtAKjYC3OBx81YqXFlrVvFDOgZNocK5+hySpGOfcfWt+0sLKwVhbsgThVA7ZTpk9D+JoA9Ks7oNbyozQMMYXzQpfJB+7kcc4496zZYI5TlVRSCWyFCjgYJ+XHPFZFvdBUMSKrkhR82CCw4znsfcH8u+3axTTIGdNq4b5Qc9Oozz3z6HigCjNEWTgZUNh06nI5BBAznA6V4z8UvhfpHxA8N6nomv2Nvc2V/ayo1vcQ+fHKkgZDuVs5bngcdenFfQK2rLMrYJBB4wME9MYI9wenYVUv0DROgiBBLI56ruzkDJ+6d23pt9OcmgD/P5/wCCqP8AwTJ8QfB3xRqvxD+HOj3F74evri4uLuxsIGVrTzGaRykcakbAD1PTGR3r8C7izmsZ54b2KWKWH91JFKSHEmQACrHgj+meOa/1Gvj58PNG8b6bqmjaxZ212l7BKjR3FvDIFWUFDhiOOD6+1fwx/wDBVD9iW9+AXxAl8W+H7Ijw1r15JcAxpiKCRyxeM44VeTx0I4HNAH43ys4aMgcBCMcYJGSCc+w/z3zpmZJN8iKCzYUDAwN3TgYYdPz6AVtXgg8vasrCZODlQSck4BO3rk4/H1NZEsbPGu4ZYd0ztHHOM4zyPy9KALsNxFtCnzA64BUcAjpk/kc/hWyJAkMGSdhc7B1CknPTP901ySERBRltw6A5zyMFjuHFdBbRPOsJds4AKhscsVycDHPGaAOiQpsbYxZmVWXdnOc9OOv8uKtLZT3BZ8RAbcPkqpJznBHHHA4H/wCqpbR4GCHkmGAqxkAAEgjbnoBnvVqSaUh02OhT7xyQOehIGOOOaAKBtGRVmb5VBzhenGME+1X42XDXEj7mC7Qi4XcFAHGAP8io5L5nthblYkMWdzLk7v4twPcZHb096qMiusYBYMSdo5G0HGOh6cY6fpQBrzXX2qCJYUCxpn5jw7A8gZKggcH1yDWOZpgHZuOApVT90DPYfX8/xq1LH9lC7yBujH7o44JIxkA8tnHQH1qrHtZsFdm4ZxnGScAkkLyOPwxQBJNcTSGISbmVV2qSDgDGMj16/wBaV47eJAQ4JfHy8jYPbaeCWz6GpG3EBQifKPl6Z7AEE8dB3H41TlhUhVO75sbuTkkc9A2Aef8A61ACxSiQlCGA4BwTznr1bg4x+dRXaGEqrNj5dwxjOcDB6fe61GkW2UkO6KxJUgHjAODz94YP60TCSZnDgsqDy0YjnK4+YcjnA/TtmgCpJIylRH8zoCCRnacck4HQe59aEjypchix6Kc/yPft/k1N5YChc4H/AC0GD8w64PP4d+lIHcgMdqJgnjlsgnAHOM4/l0oARl3EHZyuQpPPfj8Ktz+aCWKqTJECFUZ5JHIwOmafCBKo3NjIHUck+/P0pxjYAbSSRDjcMZPIOB14oApLNIEGFC8EMQT0PHTAweB1qKF5dxxg4IwQykYyASR6Z9qtxRoUYyJuCdRkZYY7j1z/AJ7UyGIGQMTsA6LyM9Tg9OR7/wCFAGjBIZpCjsrLx8wO3hQAB7jmoXkYzJsOUjIYt32jAAPHTp/k1VKld7nmNOjAAbRyRg/l/WpUmjhhD+YpJA3KwUkHpnDDg5A/woAkbEa4UFjk54JJOMnPsefYjjvVON5Ez91jnc+Ryx5ALEnrjOfenGVFWTD5LYx8xJBzzjHHamkxRBG35aTAkU88g5HHbp360AMkYM+3YACSQMDGeME89c9PrX25+xZKsPxM0OV96RJdQcx5XHKk456Ek/n7iviDzEnm2xswxnOeAcDIAXt8o/T0r77/AGLNJe88c6b9nBkmH71YmjJUSAkIoYA8465xjjr0oA/sg+EN3YJ4X00vMr+ZaQ/dyw+598nHXC4z0GO1enXN6sQAilaBY1KjaxxIxxtZgODz+VfNHwPsdaj8O6UNRgkV0tojt+fnHY5PI+X3Izzjivoa60y+kt2vBGTHv2uqBECv90fu8/ewRnjPPU9aAO3sdTh1C0MONplKlWILmRlBxgH/AFRzjkc1j6hpEltHK85Xe7F0jd1YAjOCQw4zk9PbNWvDGmyRYfJRX+8p3MB0JyM4B6n2+oqj46mhs2E8lyRHH5e4Y3O2Rg9++T9eKAJNPs45ImlecxyRD50eY7cf3Y/nwozkemDWzJPA1gPmjUrws3HzlSeDHjk9OenNeYQas0sUJiWM4Zsq4BZkyQpIPtz6c47GtJ78FPLlyoYbIi37tEcgZYhM98/n09AD1Xw7aaHqZZo9Wk0jUgnlhJpopdOnYYKAMyZtMnOcnHPQ9K8q+L15feH7OVbi3ZIvLfy5reQzQysFOMyg4cnBIPA5qra6uunkWrkuHfeIhK5Vfm3B0OcKQeQff73WvNviR49mm0a/0yS6jltSrKlvOBK8fJG6GWQkxn6HHPPNAH4n/tIeNLO98XXR1DAjtpLmR987xW5KZIUsp3dcdB1NfFmpaxFd27y2sm4TLIfLCs6RbjlUXcDjKgfXbz3r179p/U0l8X3SRRxsn2iQZLDHUgk56nr1yTk+lfNenaj9mfzJyRENsYCKXU8HJwRyRk4PY0AfLfxm0+6h8u/bZDE0rqsIYRu4+bezIvVeM+3Ga+b4rgmT5yrLg4DDcBnHQHocHt6V9H/HzULSfUYordp5YU+aRZ1aEEH7wDIc7c+/cc18vNKGmdo4iE5IHO0KeBhiCSMAe5xQBq3MqOrlcKVUFAcAMQSTgfT19KrrlolZyu7PPrnqd3+1+fuKiWRihllI2H5UQH51IIGTz0wD279qY2AVPbcMjkj8if8AOaALZlgRSqr5sgYYf7gjyO2OvPt3pnmKU86WVyysB5e48AcFgCOOWz7VAEDhm4xuJ6dDk4AGPpTVVZCxP3gccKAWAIGcY56ZoAtCbdNuiz5e07VYkvuI5yWySvTv+VTrNJjBGSc7l/2v4s89c5/GqcUasxZpDvIAGAAcgjpkDGPy6Vb8l3GYnDFzjAx1Bxk47jP/AI7igCe3imupPLUgc7gjcDKHB+oxwPpVg3Lw74io3K7IMYwNrFQVyPT3qFYbhoxbiZoXiJYuCuWwQxXpwMZH58U9hbshLuFZSBkkqxboQSBwc/lxQA6O/DECSLjlcLjJI7AgevX8afI1uzFVTMigHaRyFGOc7eg/xrKklYFZFHR14B25wfmJx1PPPrinvJtdW/vqGJAH8WPXtz+nQ0AaUDwRKTu3xnLcqQSw6KQehGAMf4cxXt+14UREjAiUIXjRlwECqSzEcn5T+Bzg1EkUxBKrmJzjp8vIyD6Dr/j2q0YtieRGSrY3PlRkvjLc/wB3kn9aAKiyeXywYqVCtJjcHyoyoIHJ/wATSm4O9WTKrH8q5OSQBxn17dKtvFKEggUqwYkjKggKnJ4xweP84qEjdJ+9AVWO3A5Bz3AAOOD+tAFiK7XerAb8AbjjGGwOx6tnOe361I7p5rEbT5rFmbAKqGJwBx1xz+NRQQJEzA4CbjtOTgtnHOOozmm7l+0v+6BKg7csPm7A4J9cfl69AB7PFG8oIO0IhVuOpIGAcdMio5JvmyYyTsHz9gSM9D0P4U24BxzHjfkgf7h5IPYYFV1k3AyEYyMAcYHJ4JH0/WgCCR5HdeTtJ7nPcZ4J6YxjHp61NHamTewGAqcHGMY6YHfjOenXrTBHJtBABQMc4IzjOOfWrEc7x5GAB24BGB6D0oAt6ZE6+bKQCI1kUYAwYyAQTjofXnsfwgijaD97/wAs5MiIuAAzgAjGe2Af/rVYind0ZV/iPYkDGDhQOw/xqGcyEID0AxjIIzjtnpxmgBLpnuECtztAdznbk454z7nr6ZqpFE0i7YEzsJJJHJxkHB5zn/2WrcKMpJZSdw55A7+gFatq626yCNIwXUuSSSV2jaeq8AnPT3oAwQlyGIRMHJZ+hPZtvBHfd/kVI5MilmXaPL2leAM4P7wHPufyqaTzY3adNrM/3ADhSCRvHGMDBznPb61Fau3mH5Mxucckk5xgDPX7zc9RyKAII4niEccZMjSldrg8KSRnOep+Y9u1WJoPs86xztKSR1QjaScYxlemCfzz9NJC0RYCMhxuA2AEjPAAH4n86oTpc3MuXyCBxu4bAPHy9fegCozIzFlztB6HAIwe+B1xWrp94iI0DgmB23K3O9HOC6rkfdyD6dKoG3wdjfupAMMDkl2ABOexGDUSxiMqwOCCNoAGffAGOcZ6igDR1ZIXkje2wiqoG6YEyygAZLc8t6/X3rG+ZRtU7jtxhT1zyQD6VpGSKdishAbP32IGBjlCR0OCePr3NMkt4vJlcYgKn5RgHfxjPJ6Z/IE+tAGNKs+Qp8zkgKgxgHAwAfTJ/WkjZo5TE+6NlBcrKMq5wTkEDkcirDSZCkfeUADj6evbAGPrTGkYyq8kZJC7QTgHpwR7cfrQBC8wD/KAGY8hRwCewz97ipVf7/mHGD8nHU9QT7Z/lUMkRdgSNgHIA5xx/PJpAvzMM5VegJ/2c8/rQBR1X5rZ8eYcq3mhTwY8YHl88jA7dDXnka4kIOdzEgBvvdeAff8Awrutbw8H7vzIiGXco4Dc/wAJ9On51yqRK4+6Y2ILBiMEnByG55yc45GPegCMINy7EJGTuLnKkA/eUHnkZ6fpXRWD2sUUrSqoYjAVQcD0xjtz+OfrXObpAuSgftvHVQPlOenHy88dOlSwqrzAS3EiKVLGVf7wyAmfcAfjQB2FpKWT70e1FZ8ZJAB6YGMk5PGOuKuoAYWlwGkU5jxyFDNyQB/Duzj61h22WQAIfl4xjBIBOCf8962YnwoYDBjIAAGSBkFjz078+9AChgjhwxYjk7tu3PTGe44/T8rvmSyzJKcAKoyF7HAAIB5OcH/656umFu5heFsEqu4YIweMjPf5s8e/pWhp5s4PMedky+PLJUknqCflOd2Bxnp3oAoSB0IbeyknsccnHHvgYp8TzqzeUSZSePkD8bRznPsOoqa5uBKhjZgEVgCgjDK5Y5XAzyePz/WETm3baUCEhQoUKrElcjgdOOfoRQAskachiftByw4CgE9+SSOB09/eqziSJQ7FTkfcXG/OcHJ7nI7+tW2WSRwwXJYgb2Az2HPPtSm2kZkDqCUGQM5JyC3AHUcj86AKShZGyzNGoI2BsZPAx64zzwP/ANWlFD5644+UfcGBjnrnjA4NVVgEpWJxsGT8+Ac4bgn05x+Va0ghWFo4zlmxkc44GPlOMZ4XjPOTxQBVe32HLDGeAAV5P4dO1VzblZlaXDZOCATwOoxjrx0+lDSsjNt+8AFCc4GAAAcdcgAke/WmW7SyyeXgI46HoApwcLkHH/1vegCzcbGkZbbAVNpIAIcDYvBIHAyf88VUWSTeV+YZIHlk8HBGTnv7ZrckhtgsD5KyBm3FDtY4bgyH+Lt06d6Z5KTuGG0YBCrkgErkEnBxj7x+vtQBGI4tpWaAF3Cssocr5WzBwR0556+vrxRPtkYMgRflA/d/cJUBQc4BycZJPcmopN+5zGolOcMARgAAYPT2rPPIJzsZSdy9CCeTjGOwH17UAWro4Vim1iqYx0JwDnGDyeT+lLA1vGgaUOrlFymAQoIBGOOMrj8aikEEdvBIjEzCRiy7vlHzkrjPXOF69c1FcTTXpzDGqlSc7QuMKNo5weOPzNACowmn8tisaMrBX4GeSRk5AJyPy/SGaKWGbaWygxgKwK4ZRjkAdj+n4Cs4k2MCAMjClc5DAZPTp6fjVq2MUaHz5GYlfkGcheDjk9TnjHt64oAswnKtHu/dn5xGxASUrn7w46HGKgkkTL7lBLkYHBK5A+XA6MOePbmonzLETGjb1OVdScgDd97n5RknqP5mq6ghlI3lh/f5JY9cDuKANSCEMj4HAwN2AFBHQYI6deKRkiQDkA8YKbct2x78mriWjLZSXEuVQnO0N/FkDnB46fy54qjNLvEeE2FcZAYFgp4BJz6Z/r1oAkN1OFEIIEe4MAQBkcknIOR19eOKJikMTykjeQWVVbKgE4yT2OMZ6dOtUUbezPliBzjHfqOT2J/nWVqVzNIm1TgHggAZ+gIPB68/l3oAztR1eScGGOMKeSWAAJ6HI5ySB07c1gqWLkP0GMAjkkjn3PUflSzrKHZgcY27RyB1IIXPQ8HpyfSp4A5IeQZByN7cEE54Geo+X8ce3IA+JIkRy8o3OcrHjGMkZGSOCQR/3zVuGeOFDJEgWRfkIYhye24LtJGf845rMkl8i53RKsp4+Vz0698defTse3BRLgySMzose84XB3YbHYenB/KgC+JGByVO5snIJJxkgDgcDAH/ANbpT3kCA5dgxIwpBAPHHzZA5H8qhjV3RwHDFAWAJOeR0DEcD2+tPXLxouzHY7jkk4HQ47c0ASqkssLyhR+4AZgDksuD93aeTj/PFU3Y5wvCgDAHbtyccnI61dKSLHgMU3AAquQCuCdxGfpUcb7FZdiysVALsDkY64PUHjtQBmmF3lCCRlDgepXk4OCBwMHtXqHgnwXe6xLvgZGjhZS0jDMShRyPMGQG+9xnnABrz+2td8qj7ykxnaWA2kkghT/E3I4HQfWvt3wK0Ph/wJJdXsNqsLwOIwUWOTdhSS7Hkvz9SR7igD5w8c2CWjizV496LhigDDcg4GRx2/Wuc8K+E9S8S39tpWlWUt9f3RWOO3t7bfMZC2xc7eR8zDtXplnpMXj/AMZWGkRSL/xMr1IuXC7A0m3kn2HWv6Lf2PP+CfngfwM+ieOdXtHur2S0t7rDwidM4WTcilSCd273oA/IGf8A4J3/ABg0X4cjx5quhXNtEbX7Sto0IklWNY1l342ZRyrD5Tg8Z718N6tpKaWb21ns5LW6geWPy50KSxSB2jZtikbRuxyeefpX9+s3hrQtXt7bRm0+O704xiOa2lgiMbQrGimEwkcfKTjj1A71/OP/AMFW/wBkzRvh/r8fxA8C6GLHS7tGl1eCC3ZEQtI7khYkwiHdxk4+U4z1oA/As2hCtudshWLbdxDBgcHLZywIOfTFc+0zW8y+UR5ok5JGQQMsCR3IBx+FdNqt1AUaOEMiKzgjOHBDMMHv0I/OmeGvDt9r+p20VtaC5UuCxJIUJnO5iByM/mRigD71+AXxG8OaD4IujrKNLfeQZYZGdIVicKf3bIxBz1+obA9D88eJ7jXvjF43nitrZzYLdoI8I+2KBQAS4IOMEkemO3BFfWuj/CCx8UeDNM0nS5rbTtSjt4xdMY8B22HKeZjkgEZHXv3rsvAvwltfhnZOt01nc6lcrIPtRChflLFcyPwJCR047e1AGN4H+H/hzwno1raWtijakADPcOOSWRAwyTyMrnvjOOnTsB8W/id8Gb2DX/h5rdxo9zZr5weMAxMIX3ruUEZUEjt7CnQadcN5uoROFZXVmhZ/lf5jnYO+V5GPWtW6sNM1FFs75VmjudoeM4w6yELIFYHkKVOR780Ae46b/wAFT/jXrenafp/jjxOL6S2AKQ26kG480IC03lMQEyuMH+6e1eceN/jX49+O2p6ZqHim8uLLQ7OV3sLKWWR4g0pkU3bwDHmNtAGD0Cqe9eZ2/wAIfA8V0L+LTPMeKRpUgklZrcFSMF0UYA4HU+ldcmkosyKIRAsYP2cxbQqLnBiVIsgqCCck5yxyMYoAW8ht7S3jmXeyqzpFJGcHn5WZQBkZbJH1rMtYo87zG7yRsWhLEHcxG4qTnHAwf+BVs6qhghZCmFUbnYqdr9BuUEdeD+VYdlq0JDR3U8Qt1jJCkBZXUrtEeQeMMCfo3pQB5J8T9WKWToAbaWQtCdq5jOc56HGOcH6elYvwZ0qa3N7fbS8kg2xMDsbJAbCg9Tkn+pFcX8WNauZtUhsoXiKGfYphcFApkbbk5+YkAg47j1Fe5eCYmsfDVhuMcUzRI2FxlnY5O7kbRs2/09aANDWplZ3a63b3/wBUpJctKoIYuR0XOOPYj3rmredbqSO2FtHvdtokALZIPQ8HjGPzroryKWYO8qqSFZxsbJwXb35Jyffin+HNNaWeC5WPYJnZVSVdoBBAJ59fX2oA6ux02aO1KszxlNjpJGCCApA2hW++Mep71oJqUPlIkzsklqjFpQ5ZpQrk5Ixx93kD0xXU6rPY6b4fSJ7by7wJg3CYJIwBwB2Hfkf0rg4pbe30ua8AaTziV3OvJL4UY4AAyQRgdx6UAcT4t1y6vgbezeRPMYlU5U7gAOcdtozxjjFcRp3g/wCZtS1DY02QZAWJVsYIHI+/t5+leiaJPpd1PcS6nFGhjLojDoAAQD8w4PGQegzz7eH/ABQ+K1joSTabpEzSTlnQAkZDHenP4Y9eR0PNAF7xh8QNI8L2kyWMMTXckZVFUp8rqCvyqBzyvPr2714vomn+MPidfrNdXFxb6ezFnbcyxqu4Y2cDgL154OcVmeD/AA9e+MdTXUtZfy7VnEwExYJKdxbagI5UZ/zzX1Tp8tnpNkul2EMVvahAryQqoJwuCd/GOfqO/XNAGfo/hDw14Ysks7HN3qbsBLLtD5YgKc46nJ657+ua2x4Th+0JcXbjaMSPA2BGVyW+Rc43A9unvnIqjBrmhQrczQSRNc26P5ryyKQADgNyfm5xjAHOPqOC1b4iXV2JVtnQKCyIzElmBOcjjkZ/DnigD1XVtT0WIMwmgjMEQCFdoL7RgLtXo309OhzivKbzxbcTSSQ2qSfZVOQpG7kEkErnp7/7OO/GAkP21YpriWRjJ88gViMMvbnqO/4V1McNlZxoYkQyykI7Pggphc7QBwR+PegC1pN3fXG2addizAghcAYGFAKjlCAenftXS6gHCh/LV1ZAmRgBc4bPJ5OevfngZrm/JuIpg9o2UVEZQTwQc7hkdVLcdPfHU108c8Ulh510h2owDOx2qHxgH5Tk/lz09aAOdmXTXidL2CExyqBvKqCc8jaG6HaSD9T3rzrxn8JvDmqWS3ek3AivplaUxHmMNnIDHIwc8Z9vSu21GNL52CqjBV+TOQPunBQZ9Mf/AKq529iuY41hj81ZCSqbXbOQc5AU4xx096APkjU/DWpeHL17fU7aSJUmBjlYM0Uik/KwYcAZK+nWujt5dqxFeg2Bup+UDO/dnjgetekeK9dl+zvp+vWokEaERzOo3qrcqCzD5uMfTFea2g82D9wdyBvvE5+XkKCWPGMAd+lAFksQwMLcgk9SMg7eBt4z+prUa7haKIxNN9pyOZMuCv8AEPunAzj86rG2nQLG8caMw2qVwWbOAu4Zz19KsPZSQOI3JD7V+7tbhlJwO3cd8/pQBnFikhZ4lZgck9QxJGSMLyMH9aszRuqoSygSHB29FBGcH5uR/jTyIVEiSeZuZSgPyklmJAxkHBx9eR1qLb8sET72wwySQ3HB4+b0Hp396AGozgYJXaAR8/ouMY5zj/H8RJHdTIPlIwvysY9wcq7ZJDYx2HWr9rBYsZhNwBjbncpG4HgYXg/4VClrEjSujMuCD87Zyp3bSoAx3P6UAVnmmLExuxVufmU5yfvA/L65+vWirpgRufMAz7H+i8migCx9pkMpUBRHIio2FKkNuw/ByB1YY59c11+h6U884jMQKvhE4yI9xOcEjoRxz1z0Oa52x0yS5MRaYN57gqwGSHXk8AcD735Gvpn4aeDppWiuLlBKMAg/KgADdeVyOcEf7ozigD1D4beBraHT911GpjKNLnaTIBGrF9h6E4UZ+Xr07CvrPwtd2VhbxSJbSrZvALeGRkVJDIFIUF8YC7h6d8Vwuilbe1hs/skKQwgKGjOCVVSPmB5wQo6Ede+DXRxrbNC0cl75FiFlNsgOMTCNmRWRiSFDge5x1oA6y1WD7BeSRpHI+4oNx2NHmQlWQt2wzZ68ZwBmuIk1EymWznigJt2cpcMwYseSEXaRk8HP51mf2xPDIvm3DLHEjeac7YmjKNhiAMljhcdfUDPXKmlNyY5omDI7BowiH7hIBJYHjjHOMYJoAS8uEuJJI5iFSNWKyrkhWOcKVyflIXHc+9cxBdTQvNDE0qQ8TOV3bHYHKrGh75Udc9OvTGjeRyxea+8hmcnYMdgTt5XAHH5NWMdUmE0heNIUiCRKroQ29lzuX5ueeuR0JoAxNWjcq8wWRFkcShxkQK24M0cqn+M5x2yWGADyKKWsSpZ3d3PC0BZgLccOu5u/y5ALYzyODjtmvSnv9O+ymNnWWKS3kMqAK2LoIWR8bD/HjsfXAGTXC6mYDapbTCO3VAHEjRLJO28ZCqIyoCDjHGQFHpQByevyWazu9lbmOM7FbaS0UbgjcYwDwNgI7/e7VjC5lWJvJCu+CSGY8EckmPb1Ax3z79qs67dvYQqdOdbq5dWEEcqn52P8WMjOF3cdhmsbRr1bmOV9UIilVC0gCAkTAM21FHzeX8pyM5oA0xOy23nXQ8uGVSFuAQBJITuKKp5Xjg9sD1rjNQnjln2wb87GZnLAYwcjnHA4AJz1NXNW1GSdEhh2PCDuGAyfKO4UsQRz09O9cfJqEcc0iBo5d6CMgRspQEjPzF8cbfpk49aAL1xeC7IBJS5gADLgsZE4wqHJG3BB74xnHNf0ef8ABv58M7LxP488eeLL3T7SaDS4bW1ga5hjmdLiRmZnVtvyngjPt+X819zq6wozW1qrPhcTOVLAhNmVwM8huc9h7mv7LP8Ag3m+GzaN8EvEHjSdGkfxFqzKMgRtIsAwCuVJYfMeCef5gH9H1n4V0mL/AFdhbKSpG9I1UEshBycdMZPfkDvjMWoeF9KZFZ7G3ygIGIk+XKnGG5EbZA6EeldjboDGAQFAXcQc5OABt61DdsEt22ov3cHcDgEMuck9Buxz70AeO+IZ9OsbOf7R5QS1jkcBzuICqTnk5IGfxGR2r/Ok/wCC53xwtvix+17r+maVqM11png9Ro8cRkY20dxFzIFRTjduBzz+Ff3k/tL+Lbvw54c8U6hbxzsbLSdQcCAM3zJAzNgqeB8v9Olf5kP7WPiq88bfH34k63dRsou/FGqTAyHDkrcyKfkJJx1598etAHzrZzNEwCuY3Y4BHODyOBjgk/z9afdLJKPPXlC5VuApJORls8d6gih8yZIoyN27+M7QSCOC2OnT860LuKa0cRyBVEmJCARtYkcBO2See/XFAGcAygNFjd/ED97vzkng1dLqo3MNpYYL4IweBng5z1/OoGlED4CN8+ME7SAec5/4CW/KnbSwTaSTuyASGB4IHbPY496AJ9qkqQ0jErgDGAOuCwPB4PX/AArQMdstuv7z98SMoMngHnBxx149OpqhEH+YtuAHGCAFBxnp171IofdgljgHG0DJPUY460AWxu3b0DDAAB57nBIJ9qluA0zbQmBGACMEFgQcg+9SwxkRqqyOTu3PxjCkA5IA44GPYitIxR7cxKrF1yScklFXBHUZPU9c8nigDB2bR8wGTjjuuWx1HNS2QcELudjvTocAgsNw9+/6VpQ2YlYeZIqqzhS7Z2rj7w9uOpyfyxU8NpHFfwwwsJt0iAeUSc5IAIJ7bjnPt9aAPpDwhoaz6RFKY187dExHJJON2CwPC8c/XtXp2nyJZBiLZHWNCJA8Y24C5YD+90x+OTTfBeh3NroltcuhRjGjfveVK7Rg478H8M1oNABM6SiQliT8gAi255XPpg9fSgCpfaZZatFNdqqIxjBeJAojA7k/7XTj2wK4SXS102YzPg7UHmW+QVliXBA9jjj3zXsNvp8X2a2W2bzBcqZLiJVCi32HKRvnhix7+1cX4i0We1muBOfMACMDuAZlPJXgjjGB1oA8d1u2t9TWV1jMRw5Magk5KtjGByOcY6HNeC39iyXJRQy4LqVJYsBnouBxwffngV9CXF/Z2V1JKI3Lqrq6uRtB52naByMn09cZNee6rHbJqEVxLsEUxZxhVcAkkklhyMc++R0NAHMaZ4bubiMOIWYHodufvEAEc5ByfX6YzWpdeEmSJ+drRkOMLyMAgA56jIHHr9RXsmgvYwxWojETx+WC6kBSzcbQrAZz6dh0HFX7+ximneZ0FtHlWB3blbsQdxGAQSD2xnvigD5Z1DR2jZAhAd22jf8AKTwMliOnt9B3xWXosMY1OO3upRGu7sSwHOMZwOx4/H6H2nWLWNAAbbziBMqOQANhyCVBHJOcjv8AjXlmqaVNDOtzFH5ZHKkqRhc5x9eCOfXP0APV4PBunxyoiN5wK5DY3AmVcrzjoMj6Diu1sPClrbw5CRR8gK5GA7EHBbH3eTz7CuS+HWsQ3/l2d/OsMkKsfNYguzAKFUZzkgKBg9cc+p9nmttzLAqna+xY1PVw52BwDkBucjH4etAHLp4ft8Aske4soO0ElgWGQSOoxRFoS27SMk7AOWVoY06o52lSCcNkHjPqMV20tsFaNUi2eSgjk8v5nd3wAxGMDHHYd+OtdBZaYg0i6ne0Y3UUyhZTlHQueGCg4YgEYOD04yDmgDiBbWrWbQ+RFDGQFXegklaQZ+Y7xxz6EdK5y607TkjYZSF13ZfZkuTk7eScEnj2DcEdR1V8kliFlOJH3BMMACXLYbcCOcqw6dM5rhr2a4jaZ5URd7blyAVAJ4YAjgc9RQBzupaJC6GVVIJY/MuSpyVHzKTjBGM4A4rQ0TQoZLlCbSKUL88pZB87HIU7lHzHGevGQTkZFQM8+5VVmYNzsJIjzjjaVGScnv1/SuusblTAsIBRioO5fl8x1zlCTjbgDtk84PegDd0+yh0a5S6hgjml3iR3lXZGpXG2JUX5WJ6DKngDr3i8QX0d2GmFuyeacmIhgCxBJYBj8y5zxjoasWsU8pJmXzoAQwBcjCjO07sg5BPJz2q1qDiaGJRYnMR8uN0dWAzlctySw6HJ9PTqAcJiNYVRHMRcKCHLiM56K4ByE55APQcc1+iX/BOX9ry+/Zx+LGk6fqV3LP4T1e5hgvbeaVzBA0kgHmRhzxGpO7g9FPUV8DS2CXG2JtsEyjBcZ+Zi2fu4I6Yzx29qyZNHvIHFzDJIHjl8xZUZ43QxfdIZDkDPp1zzQB/pjfCvxVo3xA8G6R4n0a4guYb+ytrhZIG3x+XcxrIMFSRu5wRgY713crXMbOyRlI8Fm3kDpk87ugIzj+VfzMf8EV/26RqVlF8D/H2rL/aFigi0Oe7mZWu4htTyW4GdoIOeTxySM5/qOht7a6slKZkV0LmRiCgLAE43khwdxPrzQBz+na8IGUSJujHA/iAZsDqhHv34r2Xw1Np+oxqqyqW2kMC33SCAFGDyuRz/APXrxS/0ogMkSNGnOGgBUH6gH7uSM8d89q5OK/17w/qCXFuZGgQ5dQ427AcjcB19c9envkA+zW0yJlJj2HYCuw5IxjgqSM+vf0rFn0cPHIAAATznqCM8Hn1x6devrneBvGVn4osYmWRftMXyXEIIDoyqeo4yDjscHI9a7aZEVgWG1SrEAEtkkg4bI6ZzQB8p/E7w0q20syAEruCsApOACxGSCR1I56+vYfiZ/wAFDvgPY/Gb4K+J7O6sUe7sLW7ubSfyg7rJEjMjKc5HzDsO5r+hbxno631jcKhUKEbfvAy2VZAT0PcEYI/HNfl18ebeJfDHinTLlUt0+zXUS+Y3BDRtl9oJyPl9+ox7AH+a38QfDUvhPxNrGjXEbLPYX89vKCvzLGkrKDyOW2j/ABriSRgsjKAnUEAhh0wCwPQeg7V9c/tjaVa6f8cfG8VrtMH9q3UibABy0rDkr1BAHB6Y6DFfG8rsvyhACAfuliBnp35oAkeSJgJA3LOQcqBx8wCgAdM9K2tNlErrEFLFeBkc4BAJ468D9K5pWzKg2AgHfj1IAyByfyrvPD0ccmqxoyNErvHsVgpzjkgcdM5/LFAGk1nPAfOYsMglNgYFWHbKj/8AXmoHVmDO5YbyNxJILNjoR+FfRFzoUDaQhhhjR2j3OroCMgHOCc8gE9xw1eLazbpp8w/eJMzdgjoVzgdGJzwOOv0oA5dVwrD5gzkFV6kZwecjn/D0q9FBIGRsMxjj3E4QcY3jpwOv/wCuopJITJGsQYE8EnA6+5GO57VBHdXCSPEjyjdHjK4IKAlcHPbH4UASvJJKWkJLEBihYjjngH3yBSeVllJ+UNypIA/FTjnipmMtvHH8qzK4O7H3l56kZ4yR9eartKxVV+6qg7VxzyfpycetAF6Gy/cPOJl3xOHMZOGcZGT7ADr+HtVaeZZWRl8sBpTGqqp3BeofHYE9fqagZiWj3pKOAChOFOSM5HcZHH+FV1lcTCUZVkfaDgZAAJAI6Z5/WgC1NMySRRyIVHoQMDnPTqepx06+1LLcosDRxqCXO5SQMknjrj0J/Sq99M95KkgRUzxk4HUkjIx3/p2qKNg0MiGIyNxsYcbe2Bx6Hn6ZoArEs5U5IB6jJwxOOc0ySMk7z97uOeAeuP1/yav21rJOkkhIQR/dTGAe+OB7f/rpZYWjYeeFDYjwAST82QSeCB07+lAEVrN8oUqu4jvztGSAOO/Xj/aFaUroigZMbgBfm5UAHpwPu8/rnvVa3tUQ5zzjvjv15Oe/tT5JMpIT2IG3qAB0HPQcfp7UAQxvJGrEOCr5DHrGxHquOeR/kVA5XK7BJnyxvIONpx1BB7k9PaqMomDecpwckfKSMZPp6Yz0960Y3uobd7pnjZZBt8ooM4yMfhjPT1FAEsSKkBLO7RAncGJJ/X3wPqKz5GUJImMtjjI+Vu46deg/AnuavR3n2iMGVBEiRlWCjaxfLc8c5OBg8nGPbNZ0h5wWJOM8kjHTDDPoOg9aAIFjGwKq5k4Pz8oOT78MM9uOaqS7pBvO4OM9EBjzkKe/B/MfTrWqkMzJvXYFGABtyOTgj73Tpx1Pag3MawPBKqtnoyjkHsCew6flQBm26EyxKu0hsgs2RzgjqDydxxz61+pX/BPlZJfiXo1qYka1knUOVUM33hlWOc8eme+cV+WaTmOVCQCAQcZxnB9PWv1K/wCCeNyf+Fm6TNG0abJUIgLsNzZ4O8d8E/gD7UAf2D+A/JTS7DFssaJBCN/GcbQMfKOnyr+Z9677V0tFhUl0Ac5JDAb2ySMY5PPXp05IrwLw34jurXSbWPasIMEOYh8xORkNuBOO3Poea7t7karFbLcSG1QyAbyCRjIJBPp9fWgD0PTNbS3hZ4kPlRKUkZn/AHLt0GJOSDx249O1ch4puodSmj+eNd5z5YHykMAFyBwQCOPTHOKttbW6WgiiZlMbqFDDbGSn3nCYwuVzz6mvP9QZvtg3yYkjOcqxEe0HIBGOmQOf8aANiz0eQsGiUtIi5B3soBOcHKsTnryM471Hew3cVqr7khklmC7GcMQVBwxUt3z365960LG5kX7O1vOpeRgs52ncvIAIJwR8p+p5PNYWvwS4d0QzOsjsu15JNwweB6jIHsMH0oAxrmHUbSeT9yl45AVlysiuGXdvjV+pAzz/AIYrx3x1oN5e6bdpFLFBP5U0jRTRiKQgKSFMxXJIyOueB171o6prWuafdGRbedIkYD5S6Kq5yFA3YDevORWd4l8TJr+mmO7ZzK1m0O1GZGJOF2nnJ4A7n69RQB+Bnx90tpvHF0lw5GZ50Kod3Ky7GJwTknaMHuK4Cy0mztbd1e0i2BDhwSWY5BGfx9+9fVnxv8GLL4yeYWxMbTERsCFZTuYHdg5A459ea8j17w2lpp0mHuvPQZEUcYMQHAyuRz+WTQB+aXxtuFk1aeNI04Zdj4GcKdpTceucHj27182CUK0gaP55NwVgwKqM9Ony+3fr+P0B8c/Oj1yTcywLvKuASVUFsltoJ25xnoOtfPc/2UFyXYgLlRHgFjkkH5fx5HPJwOaAEVY9g81TlTliuM7AQTye+Ae/rUoRC3zORGPcYIzgZwByCMH0/Sq32gGMFEAAA4wMgds8cnI9etOZlKKuxk8w55yAx2jJBJzjgfgKALkjWiCBE8xhIGMm0nhuCAuByOPzYVCzpGpcDnOQcYI56ZHOeP1pw2SwMBHtAcYl8zaVALAbVyM8Ht6Zpkqh2CIdy7QGOO4GCcY9if6UAOSYlSQq7iDzhdw6kc/5PNOSVUJKP83XIz97nOM9e/696iEQQfM25+ABGcDg8bgO+3H41ZsrYSyEHhGcliBz94naufyPsaABZmZW3ZZmZgobDAE5y2CfXrVm3CAyJcq2fLJRwCR5h5UkAe/6+1O1C0+zSKY3LhE4BQqAWxkDB5wSRk9hnpTYr6TaI5IVYCMpljnJUBMkknIOPSgCEiPGSx8pABtJ5d1xkDPYkYJ9BmmiRGPmZDKwwowMg+gGOCBx+HTiq5DyJsPzADcdoyRjkrndwMEfl9aIEmG8nbsAG3gZ4OATlfmbA5x+dAG9aaqLWCeOOFJHkCqkkihvLK7VwuRzzVWS6lml86Z1Z2JCbcRgE8cgde3vxVWO2l2F/MQiJYycgHazgEHGMg5/zinDDAqSr7ScnqQc84zk5wP/AKxoA0Le6LuwmVGEaELtcr8wGD35OcVWNyzMQVABbO3DE5JztGTxgnH6Uy3j+8hAjXJw5xgD+Ajnknn8qkeBWkDk7cfdYD7wBwrcNyCFz360APmuJBGESNtwOAVHbHXrzwM+/XrVPzCsm5s7ickHgg5zgH1zjHTpWgkLSLIofAbIXJIBPbAzwcfzxVRbZmkxKQE7EgHLY7kn6+v0oAvqBNGrBWIUZJXO75uTkY+U53Zx1AqHyd0SGN9r+Y4CcZ25bAIxydvt1qx5qWigI2WdR5mFX5XI+YDn13Y71X+1yhi6rkKxZjyMhuPTryffigDQh0pprZ5Xul8tVU7VOWDH5yp5/DGOOay54WSMHO8ZCfKMk4+U5JAxU0c7OMBiqs7gju5DHJPtkEUJIZQAilQMDkZ55II7Dn+VAGfbNPDclMhOGADc4PbHocAfl7YOgo/eSFm8zLMSMkZYngDsO3T1OeakfTyE815NplJdWwDuUMCOQB+lMnCxBDFIpcqpZuzMRkhSTx82TQBpeTJ5YMilUC4XnG4Ae4yT71lvMVLLGD3Cg84LZ6++cVFNdyOI4mlckOFUAnB5HI5x0/SohM0UxDjPzYIPBIByePp/KgC6LC9+zm4OwqT8oU/MMk9R/CR6fhUltDJGhyChIx82MA92ye2R+laWn3Fny91u2xHdGoJZXbbwGGeAc8j8ao6jfte3DzQRrFEqhTHGoUN23qp6Djp6n3oAqtcSW0m1pGVwSVbls8lgRzz/AICrwvZLqMyShXYDYjLlfmXOMke4H5d6yJIv3iySHeSodSRzgj0xxzn8s9afbqXQxsCsZbeRj7rdxlTz/wDX47UASzzNIrJNzMVDE+4yO/qAPz/CkiMTgpKpA9SAfm4xznrwPzpVgBdmxuIO3rnufU/T8z61q21hbyW5b7QBcKSRDOcnjnbHxk8Hjj60AZJgjRhuYgFgq7wAJMchgR2xj86feGSRvMSKPMfAOcYQHBwQckZJ/Oml3LovmAgMQVwSR04HpnitCK2X5nZQSeA55AyMnA7HBPI9aAOfcY/eCMYyCOflxnnGRnGT/wDX70kbCRlDAJuGQfckDHTrz+ta7WohdjvA4bnH+sB5I56Dk8/5GcsiRyMGQqzN8ufmA6YA9+v5UAI9uEdhuEik4AAGT+XXnvT/ALNvhMrKY0TgtyDnlcD3wf0rRa3jW2E8zqBOMLtwG4PQnscA/wCeDlXE4QBASUA2qT1OMZzkcDOfqRQBiapB5ttMxbaNoJJyS468EdcgH259K46SYALGyhSowo6YJGeQf979a7Od1ZJAnTb0YcgA5PHTp/OuUaeEFPPhLojsrn+8oLEAY/3l/l0NAGbK2SyBpFITLFSSGzhsLnjA9Dxk1pWVvbs8bXYMMMYAMh6uR04zg/0+pNZcySM6uF2oC3loc4Cnp9crir8BmbDs24L/AA98de/v/OgDpIY1ZHNuwEQIKscZde/TOOf89a01lbYsCxxohyZGGfMcnGCeOpzgD3rPsFYxgrgL82AOoOc4J9cc5Hr6Voqskjxhtixn7zsB15wCDx6Dr1HrQBFGpL4cgDJAA6Y3H8icZ9s/naeAGJ9jbWQqSc/60HGOD0GD+lWZ7fyyAWDB487s4HGDjjp6fhVuOFCvmKpYhYwEGfnwAC59MbQPwoAxIkm3KzLucngYPykfLleO+AR9c+lW5IpXcPJhzjqQdxwMAHj0wPXitT7QPLDbUaSMgBiDuIBLEADGcHj/AIDzU97NG8MPlbIWVCA0Z+d52IKnI9Bxj2POKAMq4jnFussJ8to5V4yMgDHzD0OSPz4qP7RINqOPNbJy5yCSS3IzzwDj321O6yyAIwLMPvKxyc4yST+J6881HHaOMyGIoOemTu6ZGB3/AMaALImYsixIuWDIxIAPUnuR2IHrULFw6Ljao3DAz2YgnOfarBlWQpEYygBKyMThc7jsGM9Apz9ePSrSRmOPaCG2kuHWMFThiVA+bg7SOtAFBrZWCuXIfcd3HHUkZP8Au/yqVjHEx5OCAA4GcgqMkAdBn9etRSykeZztbgg45fcNzZHY4b/OKr7vmST5lCgAj+DtwPTof1oAlmnCyIA7sDnGDkAk4xx06jn8ulSRO20uWYqd52k+7Hbn6ev0qgyNISVK8vuJGMdc8BTzxitJ3xEq4w23Oc7uCB+XzNj8KAKhndGd428tWwpXoMdCcHrmoYSXzk8knLHgbvp75qyoSQgOCDzkjHIBA49OB+tXCtqU2qp6ZH3sjBODx3/xoAyZEGR84UkjIBJxnJ7cdiasgvDECDw+QWOFP0xjjBNVWcpMPvMARu2nDEccfiAKkulQAsGcLtBVHLE7gMOQenJyfagCjLIWbYDuOMkgfeBO4kkDr0p6KiMGOQWwMNj5RzgqG6cE+5JqqrYLkffVDj2PJU8ds4/LFWYzJI6vIoY7UGWPACgcYI4I4/WgC60KxuRDMGMgVmK5IGQCR+AIqHYN6RuxUOcO7EZjAyMgHsR+HHNWkmjXKRoqkclsDJJ7c9uf5VHIYmV2bJYYAA9G6fhgH8aANW7UxwxIkxaMqAQMsSSMq2B1GcH/APWKxljMknlgBXfGG5AUDHXn0AqdHLMobrEAOeMAHp7jIFV5phASwPzD/axj15BBHC/jQA66PkAoNu4BckHK57nr16fnXM3ySh0ZZUJA3+Qyncw7MTn7uCf6Vmale3EzsPMIIYgqpKH5ScdDwcgD8PWsuWd3w0jupTChzJuODkfwt04ANAFy5uAUMqj98TllwMhsdvUZ6YqlHM5PzSuGIBVcEZ3YGMZ5HXt2qsjuXPO4ZHyMS2RnOQR0OKntwZZwArOWPAJI2kcgDnpn+dABLuYYCkSZ7A5YdeOmTw3Y9Kt2Vo88LyHK+XkbmJxkHLAgAZPH861F0aeaeN5WhtYQQZJHkLMFwRkDPXHFXSsDINPtlKxE7fNXLFpDkljkdTgf5AoAz7WcKMSAN1G7lSMdAoYDI28/jmrZeJ4ZJchMOqBBzwRywOORyOgqtJAtuwgcHKHaWIOSc8kKRx36cceppJI4cKUaXDAA4HAznkjPH49M0AFy+zaqSq67QARjOcDI4J6VGkJdN4b5h1/u4xkZH0J5p9tCjyhXBKryue/IJYYPI21tW9tEGVWDAKzAnaR8nOAQTyM5/wD14wAN8O2zXWowQhFyJY+ByD8w547nmvsrxDoty3gWO3jRottuG2rlDkoP4Rgkn9cV4b8NvDiXWspIkfyJKkoDIT9wqxGWBxnnBGT81fYupXr6hpq2sdr5UcCKnyR9dgIByR8w4XnjkUAeR/sV+D5/Enxz0ezu7H7atrewsyyqSIlWVfnOeg68Gv7HvC0tppWjabponit1trNIlj8sKVdUVdvOOOPf1r8X/wDgmB+zvbX3ijUfHWow2sgSeNbYOqlyxbzDnGMKAB24J5zX7c+MNNsLYzTyLbwJAP37mQRskcQ3ssSbuytkn/aHSgD0TwXfw/bp7u71G3EFtFuIfYqhRGzbmdj8pO7A6fd54xX44f8ABQz9pLw34h1DV/h9p0Nlewqj2l5IRBdIrIjIxXaTg5K5+vHWua/aS/bButEur/wf8P8AUZbFld7W6v4nYlsGRG2nJzyB+HP0/I7xPrWr61qtzeXt1c313fzSSXk87vI8kkjEySoxBORuHuAPfNAHx78QfAdxd69jRIXEdxceYyRKpARncMxCKdhwDx7V9DeA/B1l4U0iAziJL+aFZGLxxu29sLyQMqMoRj3969E07w/DpZZprfcwO7dcxsjhXQFcb8fKRyBj+KuZ8QN5k+1JMKuNyMPkVlZzxGhDA4Ycnjj2oA6uy1y601meG52PEVJjTKPtbAAwpwFOG69cd69z0fxdp+uaOlprFt5krkJFO7qHjdQCSWJ+XJY8HkfrXh3hzTVuLdXut7RTCIqzR5f5XJOzIyIwoHB6Z5r06MWtjpxS2e3mRyyxouDKGJxuK4yBwoB+vcGgDT1aCWEMbJybdvLVVKlWRVJPQr8w56/UVVtNLa5SJZ5ArRlyNp+cH5TsHAI6nj3qvaSSKqxz8l8zM0jhQFzgAEn+8rfSuqstQ8PbFYTNb3xOSoO5JtuNsZO7AJYD3z+FAFxLf7Lp7M+EiQAO0h2u5wcg5Oc4x9c8d6522vbeKYOksrQMWkXgvl0dgAh3fdGAD079Kdrur3Eqx2hkjijnBjWN1KpGmSI3MhOCMhuc/j64sFrfaqUS1jih8lNmIAxDbXILkY5LEkg9MexoA3L65W9hN1cHMrBsoAoXCk4AA6/LjpivOtdbTk0bUbq5lSFkBktgpOWbbtwzBuFBDfme2cd/e6bfaZaJGwZpCoAZkIT5fmJJI55JyfSvnf4qa61jokqvHtWVZFMkWWxgNhQgOcFg5z/td6APA7B/+Eh8arExZ4o5kJHLIcSE4+bOSMAcevGOtfWIWOOGGGGKTaiAbVzgYJXgjtkH8Pyr50+COkPdX91qxtyxkx5TPgjBkOWZD9f16ev1fP4emW2aYyM4ZiSkUZUpuIfB4zgAn8O3egDO01ybl1EZk3KVK5yQCeuSfu5B/PntXpej6fHZWiSzxOrzMDbsXUpGB2IzgNnf3/SvPNC0y9+1MzwyRwx4eObY2JVGPlVgBk7gx9MZ4713XiK/ne1ij83y0gQGL5fLIC9RkAfxE+5zzzQBm+LrmeW1KRv+7jQs+xfvbSRjPcHHOOufese1vI7rRmhQeYxXiNwAcoAd6sOnTn9O9cf4o1tLa3gVGEjFkEjmTA29CCOhPX86S/1OOHSoGhkEQmhDDDBSSwwQMfTOfyoA80+JniRNBtBaaZK/2ydSJDFhkSQgjbkHr14/pmvnPw74L1TxTqrXmqMzu0vmlXJywDFywD/wcHOOuK9t1XQ/Mu3v72UyQhWlUyEsF3cZ2fiPyz1rT0HSrmaU/ZCRCI1fch2YHA25x82ck/Qc0AV4If7NjRDEsNtaxrGg8vBwmFb7o+bkZ+hrl9f1zVri6S20slo2b7io4DjAU8jv17d+c9va7XQ7u7uoVECG2hXfKZtoLsWy4JYDI59eCeeM0aq/hDw5NLczRRMVJJiVlIZ+NwA+uPy6CgDwzSvAuuaq0rzGaIyjJRWkVCdxJ3DA3DqT14Ndha/DKeGSOe8kWHBALFgI2XpuIJ+U8DPar138U7iR3i0fShbxdEmkCgEDOMHoWwOmPxrjNU1PxHqz5u9SmijkYkQQucbcDHTovP0z27gA7S/tNPtSLdLuPagwxV8ruGP4gfQ5/Gsx9X0WECOW8QsgG0Eq3zDPC46d/wCXpXJS6JdJGDNPIgchlJJcOw/iYlumfx+pFc/daZ5k5eXYxQbRLGDn1GBnkjA/A+nNAHpi+IbAxzFbvYF7LtUkY4AGOmB0/wAmaXxBZPaPDb3YfzYc+XI2E3hSDgjnJ/rnAPTyqKJICwk3MXBB+XGT0JOT1yT+FXIraE20s6NvIydmdpAIBIwOccf/AF+tAHV3l20drHLBO3m4+dYyWGMHDLgjgZJwfT3ryTxF4v1DT5vMM8yNDuYOrncCR0GRz07+vpyOmWYeWuTJGpY7ipLSDcOCOuOhznr37Vw2v3tqsji7t47hMFFMgxLySCWPf+VAHOP4iuvGG62neN2wgBdv3jEZ4OcEHb+FdNFoSWFjG4ZZCwGUj5ZCAQTnPJzjB6cmuGtH8PxXn2hMwOsikqGI28kEE/iTXqU9vp09h9t07UNzCMYiWTIIIJYMGPGccY98H1AMCOMrIGyXyrgHdggDaBkk9gPUdPwC+Xv5Ys7ZPzFhk5x1JHA4rOSWUsVGMZDZweCpw31yu0VsRxBoXfzAHKKRGNwJHzHPTjPp1/SgCp5kcjiMRhdvUnByRwMHt0P51ZtIkndjkBowZFGQN7ITtHPVjg+/vWQJPLlY9QAQOmDjJABzz3qaGQxEOMuWbc6LgYI3d/TnH4+1AFgGTLhwjKWJKsMEFuq57dPzPvmpdztEkChRtyV2nDMDgkEk/MBgfTNJcu1y6k/KZkXBAI3A/dOAfkOQ351q/YbO20tp5Zl+1LjagbLc5z0z3CdADjNAGSqNjuTnnJzg8ccmiqBuA3O13znlVJHU8fMaKAPr34L/AA3HiK/nv5o4lsLKy8xkYb8uyMseEAyzF3UY/PpX1ro/hW30WxQxxKWUlVKD5R5j7ArAnAYFxn2rJ+EehXfhmydtiAyW7Iz+UCfMRc7XU8EZ9fSvXofml8qSF2tJDMbgRlJFaVQvzqxT5cZ9+mOtAHLIqxzR7Y1lxiMsoAVnA3DbtPYYPX+EirseiSSQXEjhlaRyxkOcFcgAKrYGBgYHb8xWoy28dwpt4la3R2JVs/I2DhiBjLE8cdS3FbklrPdWUaiZVaVnMAeQRRRqgMjhTkHO1XHOenr0APMbi3EU2AjzFQFLlPlKjOdwYcDAPX2HuNCDTxJarPHIkbxnPlbSNuCcBUOAR68HAHGOta/2AQoDeMjJLKUZlbfEEUgBvMDjByFPocY71lGcOrNDcKAkkgDMAVSIEjdgYJbYSM5PUUAZt3CsMavIyu7lyowQM7Tt+Yn5RuI7854zXl+tyOrbJ9vmNOGJU5KbjsAUADI+boe/UivTLu9EqNEjiVS2zzCPm3Bg3U9t3+znBri9YiCPHJLEpYMHC7VLMODjcBwMZz06nvQBxkF7NApCqUZ96bySMYON3z5ydo9OO1c/fzXU1yF3SSxyMCZN/wAyBR0Jz02g9vriuivClxPsZEhVmOHAYbc4YjLH/ZPQd8j2pXmmNbz+RE4cCPzA8e4MQTgkls5wMngDpQBy11qVw0L2hiQxREiKQIPPyMbiZDkfxN0xwPXpzkcTMZJZFZkb5XKHbtb5Tk5zhtu38/etzUlmjVEWVFLSZM2CQSAflPJwcg898gCs2WORbMeVITuc+Y5U7FbB/duD1O7NAGFqsiRFglwyxeWqxoseCX4JEjEHd82ehHJ54rB0zTLvU7h4lYjZk8qgwM4LF8fN1P8AjXX3rRXemW1tNaiSWJn3ynbu2vyCm09Bzxnoc+tY1vp8lugjs3MGAdmXfIPGSxL88DvxxxQBY03wLrOravp+lWMUMktzcpEkjS7UDSuIwWYsQB8/OR+Xb/Qs/wCCVfwhg+DP7L/w/wBDmubFr67sIr+7ktGWSMyXiI8m5w3zSBjxtAIzyTX+dw+sa9oF3Bf6bqLrPZv5wIk3HKMW4xjOGxjn+Qr9DvgH/wAFrf2vfgRbaV4UtNStPE3hrTSn2XTdRt5JJEhU42JcQvuQ9MckYFAH+kNHNG4z8y4B3fIGRwCAApDZGQT1B57Vj63cy29o7QFGlwduQcDIOQW3YHHr6Cv5Bvh5/wAHHHi+1tbI+Pfg3I/nbM3Wl6hL++ygDsFlGY1yQR+pOK+l9P8A+DiH4Fal5FrrvhbxNoslwEFx5qfaI4mY4baUIB4I9T/tdqAP3S8ReCYfGtvq9nqaxyQ3dvNBKr5dH+0I0bgjoeSv078V/CJ/wWU/4JoeLP2b/HOqfGLwzbC98AeKr+4upzaxljpV1LJ5ksVwURQiMzZXI4OMsa/qQ8Bf8Fo/2K9dso5L34jW2g3U7KHg1GIWzqQ2Arb+p+bnp07Z5+Gv+Cr/APwUP/ZI+J/7NHijwV4f8X6D471TxNA0FhbaPdwXMthcFA8d1JHtYxNvOMjA/nQB/ClGjpIHYblBC8HBYkFjtx04/lWlsMw2lydnKhm+ZeBwD35NVrlYku5TEVCtLIIlYkMuWYKcZOfkCj15qxaxs8hDZJPAIJHXoffp/wDXoArSR4XyzyMkgsQSDnoWzU9rExBUb8jo4ycADHIPXofz71caHnbgOTyQByORycfWpbeNUJBdU/DPUk8c8c4/z0AK6ROchjkbuSxweMcDAznJ/SrscTsdibCNgALE84wSN2/rg9fzqq3zKQDl9+Aw+Xg/xHHHUj8vertsjx/vdwVxj5ZDkSfdwMAjr83f8h1ALrCKAq+0B8fMoOSwJzjHQe/86ie6VjKQCuMAKBgc4yQCcsvI/E80ZkMiZwQpVhkbgTg8H1GQMVWkkJfeyA5IYqFxyCOAuf068/hQBLFO7K21tkYwSzgAgZwSSe9eq/C7Qo9c12OeYh47eQEHaFDPGwZRjHIwPpXk/wDrIwgTarv8vBLEHkjJOT1zz6V9WfC3RvsWkQ3XksstwPNWTaAoVdrZc9u9AH1PpumrcWHlvIlrEIlSMN8qsAoB2j6D68dK4rUbELMbVZGkbzNqlWJDLyeq9BnAPuKkfUZrqxjgSbb5G0ddrEBssC3UDb37bc1kRak4vIypy4OMYwjMhBGWI+dcleuPrQBIrTxSPal2XYAqIoy29Rk8gDJwP09KwbmO5nkUXEe/AZVlZsnay45BbnBGR3B+ma6V7+N7ie5lVEl8wSIxwQoKgM2zuRjjntis1fImDSq7s4lB2M+8FTwxyeEOOh6jtQB4j4r0gNEHhiWOWR5BIy5A3D7n4Hb/AI14rrKahAgSRmkSJiVLORn1AwenXjPavtObQIbrz4H2kupKliTjcCMDjk8n2rxTxV4QaJriXYvlxuACoJ4JzllY4A+nP6UAcF4J1bzC8U+ZHJVcnP7rkDeo6jacEevTpX0BpelC9Dm6WRrQ2+Y8HJdlUMu75sqMgA88bulfOPh21bS9ZDSyKAZA4XbjdtfIBBPI6j8cV9NWmoNJAI4/3EQgBxwPMB5ZSQeAeSfagDgtQ8PtvWV8Ki7nKNgqFLcN7nZ1+mM1w2v6XapC4l/1hRyNgBCgqeQMcEA8fXpxXtEzO5fzMGIoU+bnK5CkkdgOcnpkE1ymq6ZFKhklUur/ACxrGMAhsBgVAPbjvQB87W8DaXeieJn2BwQAqj5SwyB2J7ds5/GvrTwZrWnapBH8sk10luiKGAJjbaAuD0U7gf8A61fPPiHT4V8wpF5aKdqEfeBwVbGDyfTnrXPeF/GF/wCFtZVpJpHtZmCuTwdu4ZIJ6NjkDI9PagD7InlDT+RLE0RkKmGSMZljIK7g2WwSWHGe5rZS+MFjcJG2TLJFtV/mctEQQSrA5XpntjOemDzVtq9nqWlwXunkyyXEQJYbC6nbyQeMDBI6dyexqJ78wm13QMpRZBMxXcQSBjcTxgHnH5daAKGoTW+o+clxIY50mkkVogFQIVIwVX+LIPXnjnpXnOoJcy/vHJaFHZN+Om07Qx55Bxn8a7fUIpVuB9njV/PQngg553AcdRkDn+max9Qknjgks8KnmYdisRzuUkgo/BXOAeDk5/GgDnLS0Vplkky8TK2cvtAx3AI49u5JxXU2NmDYTSJbuI/NCi4aRUCkMCAmPujn9frnCtNqxoZHV3MjAeYpJXkYwWB759fwrVRXTDySfuuD5R+4WUgjMana3fqo6d8UAdnbtFb2DiOe3k86MQsAz7lXHJJPBAJzx6ehrnbq7lIFpaLuiTkttUHcMHeWVQ2ORxn8O9VLW+hA8vYjpmQsrE7B8vVc/d4x0qW1eNpVjdlgjkdv32Byqkg7sglgF/EYoA3LW0uI4BeXURQMA8RZW8uRgMllJJOMEd/8ahuzG1tuYAYLF/KJ6tkDPPCgHnBz9SakN3qM0MllG7y20BLxFwylo16lMtjy8DJwPQVjLLNJFJGu1GkDZBwI8AElVc8njP8A3zQBufDf4l+IPhZ410Xxj4cnuLXUNGv4bsSRyGFW2yoSgdPvKVUZDAg7s9jX99n/AATp/bE8PftP/B3w/ffbIP8AhJNOsLey1eyJSaSG/SNElYiPBaNjk5ORkZwO/wDntfY2YMs24AM2CxzuHcDPBOQMZ65r9Av+CbX7YOt/sr/HDR2vdSni8Ha5eQWGr27zSm2jW4lCpP5fzKjYkPIwOucg0Af6Is1nuXPyvnOQFwu3aCT8uMdB79xXGajpEu2R2jBjkiPzYmBO0nawJc4PA7c96d8LvHui/ETwToniTR7uC40/WLKC8imgcyRSRzxAqxkSQlX+YjrjPJru7yB7iHyIyZI4ztUk7Sq7skMQfmHv7E55oA+YbfWNY8CeI4tUhUJZSSoL2JW2r5LNzJtJ4cqT0wcn0Jr7c8N61Dr+k22o2rgwXESvHINrlD8p5GOTkkHPTNfOHinw3FeReQ6CQMSzMo3jOOrHnA9s9a6j4UancaMraJc4aDzG+zyMSMIvICr0x0OevJxQB7Brtj9utLu3MrQ+aigSIAXG3AIK44bsOM88Yr8c/wBuK6n8FaRqMpYtDPbSrK8gyDlCANx5B6nsTnAHev2Ymk3xPJwQ5LAYyQDjIGOnyn/Oa/Ln/gov4LfW/hH4g1GGNhLaW084JUmbylUs/oCAA2R7jFAH+d1+15by3Pxb8R3qvE6XV5czg7hkqztsBY9VA3e/SvjaW0UzkM+6GPJdQSpcBSOc99pPHoM19sftR2rN4/1GULhBe3CMwVtxdCVAyfQY/OvjDxBZzwK0zbo0ORu2OGfuCwHHY/hntQBmwIju7KAF3FkcH5whPy4Gen+fY9FoTrFfQzyzHesoCIVJ3jICsc9CAfX/AOvxdneNFkBRIwUKWY7QMDGMKMHovvx6Vu2F40kgZ2YqhVgqA5b5j0J6D5f/AK1AH3r4as7vWNAR4k3oqHk7WJ+XYoJxz83XsK8J8c6RJDeSGVG3DKyAKcRyAAjDdzjH517J8LNetk0q3t7JpWkkgAujIR5SMfmjKgHjBDHoOgrD+KEAi3TgKyOS2Bz0BPJzll5/OgD5nnRFZQU+YdDnBTsCMcjv+VW7SVrZWZowXaP5SxQ7Se446An/ACacyedNIVADZAPHXr0HI6//AK/QuJMIE8oR+UvlkqMhmxkEknrt9Mdc0AV2aS5fdKCzEf8ALPK57qGAHB5/SlnRYzGFV/MB/fI2cL/u/icfmacLtIFglR1eTdhojGcZHUkg9Pvd6nl1KW6n/epCYxwEiXEgHv6854NAFNkDr5h4dOMA9cfhycY/PFQPDKjKpUvvORjqcg5JXuccfhWzfm0jS3EGA/R2WThvwJ5HI7dvSsqSXaQ7Hay9CuCRwMcHGeaAKMgJBxlc8puHC9OjAdv0qzBFGoyfM9AmevbjjHU96lnuFkYLIolCZxIg2gc/N9RnP5VCJEMhPmNGCeN5JVcYyeOo6/zAoAUS7QDGMIM5UnHPOAGYe/NF15ZmkKlpQCuGccjGdoOBg4AWmXGQoKfdAOAPTIPTv1/GqYlkL+WFJ8w4dsYK9yTg8/8A1qALqSL5ZIY8YyRk4PHHHfmo3LZlcRl4weDjI4zj5e/J/SmrEu7BIwO5QjkZOcY65xj1zWhMq21gsRcGech8DGFQA46Djj9eOKAOcJfcMrjHGOn04J61cQyMQCcHJwozjnkYA+pxT7dvNlzIm5ic/JgHnqOR/TvnnvfjgiYO+8o6ZKFurA8e3qfWgBILa1khlDzOZ3iEiHqN4ydoyOvPP0rMYFGC8LzwR054wOmRz61fiiK723DjkLnOMZAx+lMmhB+fOcZwpOMYA5x3oAqSSSRqDtJDngKDycZ5457fl1qtISDxHsHLtgBsr78DA5/StFVYYPBRSCBx8pGNvXtzzVu0lt4N4ljDloztZlyRnqAfpQBy7ljLwucAFeCQARxwPqa/Uv8A4J0Wiy/E3TIpW+beq7c5+bA5GQex6+/0r8wHVzLuCDJPy7OCc5AGPof1r9Wv+CdWlX58c297NaSxvCYpEuGjlO75gQCQeBx9MnHfFAH9VGiWUAsLRWcDbDGGBZmVhtjxu4w3T29fWvUrSN9S+x20saQjMaKsKmN22fekL8ZO0/5xXkPhK+MthDMxUfuEQIeULYBLFj8ynrxz179vXrWRf9GImMckeCPnJwpA3bW6lcE//WAxQB1epaTNb2bu8pbaQwwclgCAd+08nGK8VaOafVpVfzbePBcvcAiNyOBFGqthAfbJyB7165qHiJViMIiHyqqtJKXkw/GWUNn5OATjHTGPXzJryW5v2jESEiTdGibj3ySzrj5cY4yKAOp0eGzt0uJrqVsm2UW8CHLNKejsxAweTgEjPatJCbWaCcBCgQnEsUUiBnBGDE6nJCn3znOay7WxnZRKka7GbBBLEcEtjj3GPw5BFaf2G5leNdz7y2du7BDZwOemeMH6dMcEA5bXdMsb+KaSWFJMvvaKOEJwc8qqj5Rkk4AOM/l4J458N29lbyS2lvJCCjhSx5VtpI5B4J5PAGAOlfVc2kSlZGKlpWwpJztRUIAIJzg8fr+NeOeP9PaS2lhzIsex2IYhmLFedshA2jf0/wDrZoA/Iv4oWklxrkryW7yTJIcSyMPLdU7Or9Rweoxznmvmf4g3lzBaXE4tnRdqELFlUUKoDBAowqnnIH+FfUnxXkvE8XS2ylvJEmOWbzBywO1t2en6YrwL4lWt1HpjxPHJ5E9qZHkUkeXtPDblPGQPx9KAPxo+O18t9rl1Ls+zN521gRlQACSQn5fnXz6kcDAtOTgA7SuMlhwOccck/TNe/wDx2tBHrdyVMb7m5VcKSQTgSEDk4HU8++a8Bt4jKgikISKI5U5wV9OV9geBxn60AQqjAsqMxDEkdTlSSR36Yx371ZCFygdpN6ZEXzMR6AEE8Dtinuipna25Tk7s5HYZB/D68UfPgZddudwz69QcnvgUARNHPnb5fzScrweVXnj3z/Wr9tA24KwIzwfUHvk44Oc1TaWZXSQSs+wEAbzhRgDI5GDleg9atW9zJJJLvlWMk7twXGUHXA4G7Hpjr9aALcsAhJO5SoyoOA5w5yN2cYOf5VFG727xR7tqPJl5FXBTYcqScdyB/kmoN7SuAnzo7ZPq65GN3vj+VXbiOa2CvOysrgbUQHByM4Izyen0xz2oA0Lq+jubdo5ISG3ZWQPj5BwnA+6Nu3jtisHC7i+ehY9+MHHHbrUy4IaQ7lDkjGQpznIBAPTiqjkqBty5ztKnAyAcByPXA/nQBaAZWIV9gdQRnAJDKSCAevUflT4o5N6qZAUIAY8enUe/H61UkDGJHbBYABeDgqMKB6Dj9KkSfcNjgoegGemOMfyoA10EW5o2CsjEBgG2ZAOFyT1wcVbMESwHyIlUMxLSZ37SWJJJPPQ1zoU7ioYjJJHJPB5GOeeCKtPcSCPyRxGQc7cDcxHQ8dTmgC3O0SlEQ7mXuPbg7vfjp65qa3hN4wV3jQR4JLttXjIIU45wM1jo7p8pUZOM8c56kkg81N1Eg8za21RjJGAOCDg8dW6+/fFAGpdtDEfLjkSRlOWKEgc8nDr2znp7g1m+YfOIJLJgkKCSFGQFUYP8qTZgux+Rl6DaMbeSMEZ42kcdqaEU/vMsx4UkIB83Gf19u9ACl2DFm+ZQyjGTkJnGeRkkDH59DW/PeWkNube1hUPKokV3VcMzBSwDHpgleBWKIQUUkkuzYYc52+nArQktIY4EkEplYBQVYjapxgqDjOfx7UAZ8KMk0W1iVTex+UMMPkkZHuen65xVxY2QFwQygkgYK4AOeVC/d65+npVV52V8ImFyc8cLg4xzkkf4Vp6fJbSOVuWWOILyytnLYGe/t3980AU2lkdlY7go5C5OBkcjBbg8c9Oc0zZM4klJUqNwjXA4H8PB4/XNW7qeA3PlwEvAw2g56N0Hf3/HBqKYBYzAvmEhjkjgjnsAefloAynjYeUWd95JyQCADzxkLyDj9fQ0hViVYZC/KhZiee2SCMfh7VdS2eabYgYudgK8jIyckKeh5OfpV3UYERUtfJaN1Aclgv3lwSDzlhz+hoAqRpJHGzcYYAA9j/CQMdwCfenxRTxqSiFldTu4IJzjPXt0/KoxM6bVJIVdpG4AL8uDkYBBySKsNqAlIQYiEh2DaScYxgjgYJH50AOCK+FfAKDefbjoQDwMD9fzmxCg3knII3HHQ88Bf7xweKhZiuCrFs4JPUE4HHsMVFG0sjbFTzFdz5aqBkyADIbI9Rn6UAX/ALbAqOqxb5X+dTgAgbcsSP8APT8RXivFddkgK7jw5PtjjA6YLc5rJuJn3uiqIgDhjnpjAPT2/lSRSPgKXARQDG3T5vunsTjn9KANVreP/WLKGxgDAPTORgknvj8DWtb64YbGWy2xMjFgXKncWb5d2Q3AwB27cDrWAGJBUkYbkEE4OB7d/wDCpQiv+9IATkHI6svPT04/WgB8r7sRmUIFJ2gY+chQOpx6cfXkVQLqzBnjLEDBIA2r9Rjg5J/KrLRKMlFZs45zxjsfyJqcWwe33bo1bDllOBg4zjGM5+71oAqXc809slvHIGiTPljgkPglsdwMEdPzqk9vJ5AmYDa2E99wPOR/vA/nV50XaFzufgZH3enAGB15H8qkitGlicEEqpz5YJBfcAdwA9j/AOO0AYxtVa3kcEnG0bAAAP4Tg+pA/wDHq429tljk2nIZyGYHkZOD3PfA/OvRntnjAeMkbUJLDvwRke/b8K4jVsi7Ric++ByVzk8UAVYLJboOsOWmjieQbwdrCJQ3lADqM449GNZ8LjcElK7igI25wCSSy9OMMcfhVlLyaLKI6xglslyAr5OB0B4wB27VHNOZZWlAhDDA3x8E5AAwP6Z/AdKAOytnFvpJh6C4YMM9OAOceuOufSmwyyq6NzgZXGOP7oILDp16/wCFcpCJkmG+STzeDHgdjgnt9R/OultVleVGDtliMAgFmPAOT25H9aANWQhNo/eY6nbjGWAbjn3NSQzSo2AxZMnerHkYGR1q5HZTSiQMuxoxhgTgD5cjcc+hGPX1rNQxozRmIuzkg8ngjPOMDPTr7UAXJDE8pmiQKq4BUYyDjnvxk1PuiwSRwACpHQEgdB165z9azo0wzEvtz0HI98E9xx+Yq+to72zzqC6ecsbODyucHJx3wTQBH5rZUgc8huxwOB26gflmrMkrgAxyAlsAxgHeqgADJPTkE/Qiq5iEJZ1nZywwoOAMrwchf9pT16YzmkDSgq7KcA+UGySfmbIJY/UZ+lADGjlJj2bsEnO7k5zgkn88egrZ3yx2YtAI3HmCXBBMi9D378jBB+tVSyLuGCWGBv6seB278Ae1Nmcl1YSyENEfNU8J6DPHHHX1oAfFBE6Sja8kshDwuOw53A5H1qJ40RdhiLFOGDDDI3fHHB689adBKUVQp2HeNxGTgMARnb90YxViaRHYyCRiwJGRnuMngjk5xQBXtIIMEttAILHdjPHADMfTacf7pqWJUjkyFR1ZdrKeikngg46Yx2PU0pMcaBfMVnl+ZgRwueQc4/u4/GkufKjiWWAibcvzrxhTjaSB6DHWgCp/q5kEgBBOdqnIA3HoMenQe2O1WJQhR/JUZONrjA75bgde/PaqAfzANp4Gd2DjBz0Bzzzn3q0JIwF/55jO8HJBHPQ5455oAfb6fHMH8xQHRAxzzyAAcZGCD+fFZdwzIpHJUEgBTkZBIIGRwCTk1tuWMTkfKsg8tSCAGG3HPXGBjPHaqTBZIHicfOHAQjBAAGOcHpxQBm2yqzZUDGeVIGOCMrg4x+vWtJ7bzIvMSIKo6PtHOAchSODyeePaktdMcFncfulyWOCOpHIPXt9ePrV1tyQGIB9wcGMKSE2k5ztz/c/nxmgDDdFXkDLZ6jPBOOn5UFDkEZKjaCTjA6Dn8zU0oKsWUbeTvAwMtySenQ4/Ws5tRWGGZCOC23OfnzkgjA56nj6fTIBYur21gjwmPMxluf8AgQ+vGPWuYmne98xo3KrGV43AHHQ4547EfnWbes0jPsYld2TyD17ZPBP8qZbbYssc5YBSCGIzweoHTBH50AQzAtI/mk59fYdMkjvxVACNmIKt1OwHOCQVBPB55x6/WtcgEN5q4btzwADnOfTFUxavLl1YYQkjngdDnOevAoAppFIOVUAEkE5OQF9OPrV2CELkqxDHDMwHQkZ2kYzkAipZI2iYbuGIG0nI+b5geB6kfpSIVcBSApB5J7Enqc47fyoAVZpGYAu0mxj1OAQSMcE8DCmta2vxE2+KAbVCqEwPvA/M28nnkn86pbI8AqNzYOcbsYB7cnHBP5VK6xMVCEoT2POeecAkHPvntQBLcXCOXKriSRyct2H93IySOBj65pNjhI2wpVm2nDdGyAx4GSMH+lNjKoWXcNu0H5sZxzklum3I/CrVupnkzjcibduehOQMFT/vH6kD8ADWsrPcVLImM4HAY4wMKMH72c9elaNxiL5SoUkKMtwe57/Wt+2tlgt4ypRndS3C5A2gbVO0+ze/P0rGu7drmdWeTcxxkYwQQSSu0n5eOMkc5GKAPY/hlc28BLxBmuRkbTjBUgBSB353V9H2kkk0AZiokjdcRgqA/HQ7cfLk/nXg3grRBp+nQ38YDMMAKAc5O08gdBk8Zr6O0S303UrSObTp91/FETNaMwxK2BxEucuwJ7c0Afcf7HXxi1XwB4ktrS51VrHTJJN8sKMQgbDBy5Y4AxjGf7p6V9GftR/tY3Mxm0TwhqjzQXNky3V2kq7lDIwYq6McyfMe/OPavy10xdTso1mWM20uHR2dQHyGJKKzEEcH9aWO5k1i5ktLotJIVmysjeWAyBMgOTgnn8RjgdwDg/EevXl1e3L3F1Iyyu0ryzEtI7y/OzgnksTjjrx71Q0eS6uZkkikEsS9FYuu7OOTtBwcjB7gKD6VtX2jxSyJCd0zCfDI4BUFSAfLfBDAKp/xrfsdIs7G2ty08uW8wskSqmGUn5Se/OP8KAH3GpuzFntxIzqivlmfYsSqigg8qOPyritQgivLw4LjzlEpIjbbjcy7FfGCcqfz/PojMspLLFJ5iq6pG55bJKl3I6D0BzyOncstyJUEcqA29sH2O8Zjk3A7whZgNzBm7dj0oA1LKW10uyEjBQwGyKGQktIu1dxRd2Tgsc4zjFaNhr+lRW8krJ55ZlYJG48r7vJCls5DdcYHbORxBoGoaZrPnaZqot3jSNktJmhK3EUgDbY9wAwpLLk/7XtXIapZzaPPcXLQubZ5DhYzuiVBgZWMckYGcgcHpzmgDqH1c3JHkbI1l3FVjOCEDvwQec4J6DoRVdLwxhkw4CP5gkIIO7jn/dz+GRinadcWd1Zxy26WzSDCYAKujEAk8jCjk8+uc1cm05thaXYrK2zb5qSeYCqPuBXpgk8eo98gAkhvJ77EV4+RECY2Jw21FwB7HHP4+9dJpeo32k/NFOscZjUGNgN+WYkO3dTtK49vavKPEni7S/Aunte6spkxvihOQVkldd2MnhhtA/L64xvBPxm0nx7dlMRxTW6Ei2Rk2zCNQqkHOWcEcjGeOeKAPbNV168uWk+0XbvGfMAVVYL8yKoXjpyD+efavk34tagtwsenQzP5fmZKlQWLsdpy2MhcDoecgn0r6hvb4jTJFJQJLEXJaEhoSu4gEn7oKrxnrXxrrMkXiHxtHArO0K3C7lVWZSofB4B9ffp+dAH0f8HPCtrYaDBPdTLE88ZkIVgGdzGm0KvYfKP1r1VgbJdr3cjurFvLljYl4i2ApYjHr/TiuV0PTPs8VlaWjMYhHHiJjtww+Td2CrwPy57V12qDNqlu0hV4WAkRflk+7nAyct25BxQBrWl9BNJAsQKKpH7tirbg38S4/hJHT29atazatLCDFChidW3xkEljwpwcfKOfzOe9cJp6Rq3m7bgSRzIysX3HyuBgjPTIY9/vd6755lmtlZpN4O8LkgFeMgZzz6/p3FAHz78QJ7WzmtEjtbeN8KrLuLK79zhTwevHXvxmua12WSOxsmSMLiJW25IQjaCcA+6j65/PT+Jdox1W2Tc6nepIY5AJONp44PPWuW8XCaG0063d8uVjVVQ8hSARkjoN2Ov8qAOKu11LVr6KO388wsVDBCWUhThlJHQfL+BNfRPhDSHtbBDcxPGqoHZHADEquFYk4wOvfnNc74D8NwR24vrmXZJtLgSR5G3PGMjgcfgBWj4g8R2qQLZaRJM97I7RTP8AMIkABTCgcdMkcUAJ4o8RQ6dCTAfMnlcpHHGP3YwcbN2eWwOMdc8c14ncaXf6rcT3eqSzL5i7oLboI+eGI9M16XY6BPIonu5ZJHdiyxyjcFy33jkcDn+Vc14nnbS8wylhI4BV0GAFb5QM46D/AD6EA5QW0OmRMkjRyMVHOR2/DsBzWHPq1qY9qy4Zdw3DBLYbrkn1HUfXpVK/Fxe7y7OYQwBOSrDcMnv0xn8yaZb6RAtskMqpuZy6OTllUE8E57tz9T6igC+2sTXLRJudkUDEm0lcgD34Py/qOtaFpZXF9t+TcqnMh/2exwPcHkDjGelaWm2Fsyw26RqSeDlBtZ8cZyOh9R0+lTXNtd2MzmMGORDgEY2EAZUEf7oHTjrigCZ/D9tlHEhKlW3+YA2PXBCYwMH61i3VjHYSuxKyQsCSqADgg5AI4+ntmvStFkDJG13HE5nQqykD5N2FLFMggZNO8S6JawxpwhfykdfLXaAGI3ZGeoBHJzxQB8/XGpRkvKsLxwGVYQAAVQghcH8zj6e1ee+KUtFmdbl22Z4K4ZiSFO1VB56r+mK6D4g2F5AZprOWWKBgCYocqRJGQ2WB6McV4XLqkzzyi6Z5WIYszsWwT0xnoRge1AGddyxC4mEbSeXubaXBLNj7vvjDY9eOa6fw212+Akx8vGWQOxHGADgnJPHp1ripHJ37m37y2MlcKrHj+R4H933rsfDZMYBBy7fMBnaF+/kEenzdOvzEepoA7uOXblSckLtB/ugnoP73Az/+utO2ZpnEbSbEZBlgRt6e/TJJxn+mKwkLElpDgf8AAew9QOmRVrLbDsYqAAxwpzg4AOWH+efagCSdCsjwRuDtPB5w2G6AjOTge/WtCEIYUWMBZg+15HBICOCGHqxyBjGevHOKxkMnmEq4GBkEjBUYOMAnvjgVs2ryCMStGpRGAyVHXkKRzwd2TQABXtnQYO9QVAYg554bJHIxz+PpimTbid8oBHfacA8jAIPf0pLnc03nNIdzDhGbKgDkAenJ/Sqk7kozbpMkjy1U8EqCGDBuvLdKAHMsQJxKUB525HGfTIoqBRcuoKxxEY6tlST34Hv/ACooA/fDWPAuueGhe6Zf6bNbLFNcMXW3mRXHIVY2aMdGPJ56fTHE6ZcSLezLNb3CQKjCOMjbAHcANI3Oc4HJPXNf30eMv2Qvgb4zhMOteBNClLRvGJI7KGOTcx3FwyICTnHUnHWvirx3/wAEh/2efEryTaXpkmhyXAkUNZvyjH5gyRlcjBAweRzzQB/Hpc4t5pZJICglg2RyLnZDIrZdSpTkNECOuSTXPXOoyTwyFlCGCPbHlyqtk7S2M8HaD+df09+Ov+CIuh3Ee7wn4tnh+Ufu7yLzE3IQu4pt+b5dxxnrjjPT89/jR/wR4+Pvgu7vk8OQW/irS441aCayzBcNkZbfAw+Ug5/XqaAPxuN3s3L9oJiJEaxSM2CSMrjJ/wCem38qlWHy4HkiYgKpBBIG6UspZRnqu0Njv/T6V8SfsZ/tB+GiItX+HWvRLBIwMsdhPMmUGxCzIp+Xdj8fxrzDUfgr8UtKKi+8F+IEj3MWkfTLlYARncS5XGcAgdeeAOlAHkFs8k27fCIQJMhiQQecD5cA+mfQU+/tH8qTdgZjzlcOVySQASTgdM/Wuxu/CXia33wt4f1RJYgxLLZTYxgHCnyvmPb8K5qXwx4ymkVYNA1dIZBiSMWN08jKe/EJ2nPfHHfigDy/VtLlt5otkm4MUdpHYDG9SB5ZyATuIB9jj0qNrK6u4nuElMEcAZJTwGcBWLcnPXt68ZrW8VaB4v06QLdaBqduGZVWOaCaIoigEMgZAWzwCMgfN0OCDypvbqNDZzAxyMMPGxK7ckb0Zc8vgj8s9BigDk5rdLyZYhMI43lPlO5G0FRuJc4JPU4xjBx14qR7Ga2V7JJo7m3dvMmIUrhyCAyknlQT2GP670FrYJDO0rgSIWlQbo2QAZK7RjO08DueOTmqokE0zkKmUQszOQqKuxuQAcn5tvr19MYAOTS1BeeCGJ5ZMEI+QzK5xkAjAHG7giqECQxLdLexXBmj3AbVIQsTtGCM4OSelXJrmSNpmDY3SbB5eQMFgB8+7IyQvfv75rOubx0R7Unfvy7TLJnaxU4ViT0yPr70AVdP8Pp4h1Ky0m1gP2vUpo4lEgbbveQBBksQAemefbFf0ffsJ/8ABH74f+NtBtfEPxHshe3epWsNwttGZQLYSozqGZVGw5YEHd+PY/gZ+zno0vin4ueE9ETzJLmTWbVYsbjhPOVk5bOeD3B/lX+hl+yJ4Em8MeCNAW+VVlOm2XmbjlXKRLkEA46ew6HIBoA/ML4l/wDBEL4M6p4Zli8MTT6Zf2abrVLgJJGz7flLk2+5sHj7x9Pav5/P20P2FZ/2dYLhvEFilxbxNK1leW8DxxuqElVDjlDgj8Bg1/fjr91Bb25ZGO0FlbKIQMgkk7VGR6HtnnOa/n8/4K02OkeJ/hfr6fZY3uNMsbi4VpCrklY2GBzxyB6HHGODQB/BT41ndtQu47R5Y44Z5NgLZwCQSMleRnHcYyM9681L3Jk80TyfvG2lS7YznBJG7HQHPqQK9F8eTodU1VY9sWy8mBRVKnIYgAEnr8v065615jJE+EbzVKsC+FyCrdjz0+vvjNAGjAzZP3WYAZJ5Lde5PXr9Savxuxf5NpZSuedoOQfu/rWLBMrZUfK6MBlj97+Egj8Op9fatWHqSBzszgdz05Pp8x/OgDYcDCSD5U+UMfM2tu4By3PGccY78+tX7KG3mjYvhJkBbL5IZRjAVsZ4yMc9jgHkmOytWkhG9ArcYzjG7rnBP8utXI0S3dg22RwPnXI5U84GT97I59qAM2dFG5kBAGeg6EEknj8fy5qCFTIdxZmIY4+Y4Dc8/QA/pXRwy20d4d0AaNk+YSDATJwxGfvEg/rWbOIUncKpjjZwyHPBGTlRxwcEflQACPMihycsowQQTyere+P84NTRWj+aQqM7E8ZPQ54yndcgZ6daS3gnmIEKs/mnyguws/zEpkY9Mj8q+ufh38JLFbWHVNZkQeZCLiNJFO5NqbsEMTkkAccZ9+wB5F4M+Geo6x5VxcQG3tVKOZHGFcZDP2/ug19QWVraadbRWdrGreTEsQYcrjaFbgHjj1z9K6iKO2stOktbVI8KriEfKAQC2z5lHQ8cdee5wTwBvUgupIbWVzPFM5mSY5TkZAQ55I4/E5BwDQBt3lpIsYCAfMjEAZBJZf4iP97/AOt68ks11GUjdpFeNiAqgdedhzgcZFdHHcpcWyiC4Z55txYSf6uNUyT/ALw5zx3+lZF3LFC08roZSWMMm35MEgZK8EA8frQBQaS73OiL5rFmAPG/cBwCu7gbsDJHbipLbU4wxIQ26jpGrYUshxKX3HGM/wAqyHvpnuJXiHlNEdpcZy6TbQykjoNvpg85yarTW/mXMg89VVgpEhAKoWPzfLnpkH39aAPQv7dWISbk82ORBGJ1HCs6hQpdTkc5+mc9a43WZZL612RK13K8zq9osZXyoVUkuh/iYKTj16YPFZsK3CPNDJeeZbPMFRY2YALgbSVx6c/hU8dwLa4VYDl9+RID82XIUlcnngtj6Z9KAPAfEsF3Hcx3NlG/2mNvmgKnzEUSclgRwAv5V6Z4bvrnUdNDzTSROVMEq7h8qMgToMY5JPA7etS67poaZrpVJ3oyO6ggshU7ixAIzwfxrN8HXAWSWzuh9mV3MUbtzlA/ysc9W56n+QoA9Q06XT/si7jLJJEyK7MSVGCOqk8r6+oJ9ar3V01rOBbQpLGwLozqp2AglyoC4Jxn8cVm+dBaSlVkyGIAO/Kks2AAvuAOnrTJpWfCSny2YELtJzAJAADnHz5yPegDz/Wra3uJZ55HZDl32kZ5Kkk7CMBsDqMdenr5fqWgrJIDG5ALEIGBJG73OcHGPTv3xXvl5oziAsAzbjuEj5w4J+bAI4HoePrXIarYQ2M8bTFRHHzIBtO5yRtOM8gHt1+XmgDkvBHii98OTLYXVwRbbyqbznG4kHBb7pwQOuPQ19DRSvqum/aIpMo/Vo2LkBiQM85XkgnB6V4pY+D4vFt00emowaQMsJZSCpKhWyR9eDjtnNejeH/D3iHwpK+nakXVJV4DEuGRAeUyeOnA788YoA34/OtlcmNhLHsIXLPsQ9HDMOc4/Xr3rndZvpWjRQBv80b2GA55+Uk44xxke1eoTXlvDZw28MAnnlCnzJFG6QgqNhPuWIH09a5G/SMbnuLQYd1LOIyojwwyOBzj19uKAOcsra6vEMTIYQCroyYJYkD0+9k4/OjVoDGTA0n2c7Djex3swU9ui5Oce4/Kydagt3Gw7T5m1UBK5RRjdk9+FOMc45yMisPxNcwXMpl+2xzuqRbgikFMkEqYwAAQSMn3HJ5oAS1voRbyWzQFJ48lCBncuMliSPU9D2bOK07PfcRBSgBiBwSeDgZyAwwV9eBx7Zrk9PR5pA6ujoWUjzH2nAJG0HIySAM45/CvUILTykjcuCsoXlArYCYL7iwywxnOOwPrQBRs1mVJDFPPIw+WRldiI0YlWVcnlMEZwOcfNkDhY7BpHB3oPvAKchurYYLwCRk/Xp0NdM0JvV+zWEKLIVG/ylCyzIowMI68pk/X3plpFd2UiPNBErgmMxzKjEbhgkZUkHBBH1oAyns4QscFxOix7CS5R+WHZiDx+nXt25a70mW1dLiJ3LRyK6PG7fKAxZD1zwMY7+9dxeXFuYhGPNNy5cSbv9UQM7QpBwBwOmPw74F6xaBQkZIYhAIyw2bSfnbnkceuDnvQB/WB/wAERf2y5vEvh0/AjxVq7Q6roqRNoj3Fx5r3lpgboQJyc4wMAZIAPNf1H2ln5lvEyuMyhXYjBDhgSM4/H8/xr/Mb/Zs+OOqfs/8AxX8K/EHw/eTpd6Pq1u11BNO2ye1aWMzBmGQw2gjByAMDpX+jP+yH8ffDP7Q3wi8KeOPD95bXi6ppdsbxInBa0vViHnI6qRsIkyoBHQ8d6APernw8LnftjCttB2/MuGPPByMdMYyRwfpXPHw1dWV0lwtuu5CoyFAGBg4zjDHp27Y9a9mjtkITcdhZQDjnJABA5zz0/M4q99njk+RgpYdXPQgE5B9Dzj14oA4a3kaSEbwVbHGR3weMZ6YIrwz4y+FrTxl4V8QaFexLLbXum3VvIZFLBRJGyELjnBLDpz7ivpPUNPjUMUHyqw28EDk9AR2z/KvM/EESys1u3l73UqSOQAcEgh+GPrkcZzxQB/nMft9/BbTvAPxk8SaC+P3GpXMihkYKqyzt5YQFs4AHU5Hr3Nfmv8UPBTWmj218scxJUhgw+Ul8KuNpGRgH2+YZ9/6UP+C5/wAJX8G/GHRfFltaNFbeI44/OlIxGbgMW/dHGGI9MDufevwR+LV0LnwfDCcDyEGGGFLt0UnaB3A6UAfnkti8EuAHUb9vByCMHaCT05960iskQVeNo6Y447Z6Z7+tUrxJhdeYpkzudQmW2hlYdMsecbvTj1q9AWJRponMZwemOmM4GBkHj8+/IIB9I/CDVgpSN2IQIOpOCE5AwBwMgH/gPOc8eweOhb6lYGWMFBFCrOOuGYryc5xnj/69fPPwzkK6mhiiIXfgDJxtOOCOmMk59xX1pqHh2O+0O8nDBZTCEEQ5MhwTxk8Y6547HOKAPjG5AgmkVBu/eFSx4BGTwcdsHj/OHPMz277Y1KJLzLsJZcHOAG+939fumr+tadNaXMkJzHiQBWkABJ6DjPTGfU849KynlFqqx5IUDayg/wDLToXOeCcZyPegCk0MtxI5UgDYDgkA9VPPHPUenSs8jbFJIoYNF1UAZkx1AbOQeD7Zx+Gq0fmMTHKSx4VNjA7TgfdB64Jx9cd6URRvvL71IkG5SFAIPQZxg8fr04oAqIrSo7kKNp4Bx3OOTzkY6fj1ptxbi3fyndZI/KzmLBGRnlT268dhipsRr52cFWIZQTwqYPcdRg0R+XMnlttGcLuzk4/Prknpzz70AU0XzF2M6APwigkAdcEnr90dPemOivhQzZUDBwNgbgd+nB6e2R1qeaNIAFWdGIzyAoI/hKggcYx+pqCWYx4iiKNEPlDEEnnJAHAxyD/9egCQmVozHEnJxyc8H0zkdTzj+dPW2ON0hVQSSQPUc5yF9APyHrVb7UGTaIwpVSjMCQC+Tg5z1wfTtUEszjEYYlQcg5HTBHXHqT3oA6IXERtUtwYTOxOZR97nHHQ9ePp7VlsRM+C5kIAXKHGOMbQRz0H5VmpKEIZSy7B83JyDkDHJ44A/GphIRJIBkknCEHbjJGMHPoaALcSxxzgBuCD04CnHGPXnv/tGluZAZFUOWBbeCCc47ghcfLnHX1rPkGFjKsTu+9g9ep5OfYfnTXZlGGGG2kAg88jIGDnt/ntQBcFxGpclgOnB5zgcckeoq5G0cgYOCGwdjYG1jyORjPT/ADxWBNGCgwzguMMMn5eM8ce9aEd4Wt4oFj4h8seaxwxdiQSTnr0oAnO0gFWIU4BByRxg9u2cUjFAFYk4A2hecHnHTGRz/LmoZpZNqqAQD0IAwOmF47k/y4qu80eNwSRMDDLgnPbcPUn2oA07Rkjug8sRYDH8QZiMc9sZ2gfp3r9hP2B9aGma7ZXX2xprGfbHJbSMziLPoW6Adevavxpt3Bfdu3J3wTu5zxjdx27dq/Vj9giUy+I7LTpfLltZ5E2hlBcE/MD2Oc8+2aAP6ZfB2qxarDam2wsWFG3oTwQcf3R9786+j9JsYoxatISWkYB2ZwxA465Py9+OtfLvw3sBYzxQeUzIIoiu5doAK4IzyDkH056V9MzCVI4grJCFMZ28sASRjdg89R6ce9AHfavotjHgRSiWGWD5ZCdxSSQANvwegOcfj6VwEaGwv5Y428xXQA4OFZcKMruHHy5/Ot97ueCyZ5nDqRvKqNmFYAKSoPy/y/WuPOp75RtiiVFVhuMuZASeOezAYxnoTQB2drqNrDEUVTuY539ArZGflPXkH6461sWpCr9oiPmOwLAE52KFBOM42jOO+O/fnhkBudsipvZQMbfugjjLfL6nk55xmux0kbIdqMVdhsbcT0Ocrn+7n145FAFCfVnlkaKKcQHbtbI3HdySPvZJ6/nXAeODHNpUsrSI4Ecu4EDCEIRuwfu8KPx/Cu71rTlijka1iKykEl0Y/fbOSMHngkDmvD/GUssGn3URknlVoHVlDsoDsCrMeeOS3HJ/lQB+TfxWvrKPxlcR3d+YhI0727xxCR5ZVc7INwHygkgenzV438QvEGPD7xXmx2WFo2jSNUmIYHG/byyjJ47EZ9K6v4sMiePr6MTcCR3XZ843l84cvxn5QPUEV4n4+muJrKaZ5XklMSx/ezuQKFUEA/3QM0AflF8eXtp9auWgJB80/JIACRnO0N3BOcfT1r5vy6odyKVz83fIXqckc45/ya+hPj1vTWXNwqlpcldoBIIzxx93Az9eK+eEnZozFyYmBBZjlxkHJBPIwAaAFWQFG2D5T0BGR36e9SJDLMjOXACFlC5ywCkAcL1FVYH5ZACAvzEgDJBzyffBp4ucIYAqg5ZiQPm5JI5+lAE8Efmb0bGOnsQPcHnnPNTNG0ZUFjtHQDAXn2zycDvUKmTyA8KdypbPJ2jGVOPbp71XkubhhtLckYG4dumM5+tAGrC6xNvjYnHZido69ATgcmrrXglBM8O8joR1BPHGOh/L6VzqSFVXB3kt84+8AcjIwR65qyXJfjKx9WG47sdWwAPTbigDTEkDcpu2AkMrHJznOMk8n6ce1Pl/s1VV4mlMhUbssMEkDIGeg/8Ar1zl3efYopJeWYZ8tQckjOQCew9eO/esbT9TvtVujHHGAUV5CpcoCpIZQcnn+Hjng9KAOwJkZT8wIAGxTj7vVRj6Ec0+SLdaxzEgyhsMoIHGcng845P4jrXNx+INtwbW4tlDQsqM6sNgI4w2DkjPQjFdYJYmiDxEMABkE55GATkDGOTQAkRR1ZCfmAJDgnhCcAZ7Hbj6GlETOFK5Khn2qCTxk4PPsBj68VUwYXjkcMFfeufmAYg46D29fSr1kxaGSVSEEOcq8n3gTgYUngHOKAHLaSSorr95SAQATyBjPv60q2zYy6Pu7kjduOOcluCc/lTre+nt/MZDGwcGNlIyVHQ4yfvDOPU/TNV1uSTIGGTu5bqW5JBBPNAGjJFIYo3PzRqAPcjbnDYHv+laMbaaLdpCmZHiWMJ0G9F6qMjcchsc+/Y1ipetHC8R3HHQHjAwFAwRwOnvzTopYY/JaUs6MC8qAkBWIyByeBux196AKZluPOJ3FUXqu05B6AdOSMck55P0q5DMW5LhxtOAc49ccdSMHpjpUck7SM8ioFDMU29VCdOQDzg/41XCMrDGCpPOM/dz1zn+6f1oAJGDFioK5JO30yeR7jmoAHG4ru+gz07jjp3rQV4lDfuyZDx04K9AQPoOvSqlwVVMozBpG7KPvZGRwOOmP17UARI82F+UEqwYkhvm53DH6VsPMzWxmEhBLb+AM4XsCR0wKzYgZJUD4yQB+B746Z27vyrTnCIpiIVWWMIQvzDbjk4IwW68+9AEVrcSRv5izY7FmyGB5z0wRznH1p91NK7NMZBJ2Mh6tyOR+Y9/SoPJiy4jkyiqodScZAwMgjpwc+2KnZbeaLy1DoVYEJuHzIOwOBu7/mKAM+WdpUjDHlQArcEY9AQeOv5nmoZJEUx4Q7gQHJJI3ADPXjkZrQukiYRCKNkCJjJI5x29+c1RCGbcARvZscAHsMceuf0FAGnaSCFHzGZkIzvBJVBzhee3B49+aLdy0kxikZSrNsKDIIIG0rgcDrz2HSoo4XgRoJpDGrkFl6K3fPPXgnpQwgVAbdiSx2ggYJIP8QBz04+g9qAHyRodzuJZJiSC23A5+Xdj1x9OVz1p8CCJHLqxiDHYxGSzA7j25GCPz561Panc7LKwVWJHTGCMcY9fr3H5Ouo1DCKOT7qrjBAyQc5GPu5NABZJb3NyqS5iMjbRnIjZguAFz+H/AH0e3BZKkdkSGXJDbeCdo+YkNjPH5d+pp0VjJHDHctMHfzMFF5IG7AOSOTtB+n4inyQJOwCAjblvLzksAFJAz1+YDt0J4POADQ02xGos8HmCJSm4KvDll3YI4HHT6561Q1HNrO1rImTC2wsMF2yAfmH97H862LW5t1iY4ktLuAHy3RRgp0Ktkc5+b8h7Vz8ku+SSQupkdizkHc2Tnk5HXFAEqLGyDapIOMRnh2wCC31xj2wKa8tsscoVpftEbF18vkbSBywI+XgjPfA7UzzmMYYEsEBAYg5J5IyB7VR2NIxVm2Z5DZ4IBwOfXhfbigAF18skcg2FxvDZ/vEEgdNo/nXCa+ZJJUPmYHPqCBheD+JP5125QMzrnziow2OpwBjjscYrmdcgRo2ZVKBWXaCMHkDIPPIyooA5b5I4tzJPK7ZMZPMagZViCOg6e/FRQPsAYkEDjnnuVJP4jPrxU2ZpAqnGxMAbSBnvjJPqPy5qxDbMxZCyYJyMjJ5OCCenf86AJ7W4ZZlVehyWPHAxkHJ9q66zUSMCBtxzuxjJxngn0z+tcxFFCkgycsMg4AALfdyMHgcV0VvKVAOJABt6cgevbnjFAHYw6lJa2MttHLG7XOQ6tEWK7SQMkdeAP++sVgoXZZDgYDDO1QvQ/wAIGeOvB/ChczurlWZHJjUHG4cANkdjkD61LIxhfYybNuF2ccYUY7dSf50APgQy5G+NQykZJG7+7kgj0AqrCklp56pO7CRiSEJCk4xwQDjjg++R61oCRWVSMBu5OcH5jgYXrkE/jTLl4mxtUhgMEn72cnBx3PzD86AIkZ5EZsNu3fxctjt29BVyMZdfMkIKr5hGeBt6DHpxn8u1VlEwQMCWXnB6Z2k5JH4H9aaJmXcT3HXHBPAAGO1AGgxVhuUluSc5OeTnOe/PHpxUaKGJJJz0zxkgcensKggAkQMDgmUZ5wMdPxOc1IsGWUnny5doI7biSQT34oAkjjd5HRQPnAzgjduGAO/sKjDnzGAV1wGG5s5OC27pz1/mKfIzwXDFULq5ByOQeAcYznqBz7VqedblFiSA+bjLuQSefmAI9OaAMUjEafLvzn5hkA5PQE98frTo7WZnUNxFyApBOO7Zz90nn8xUu1ImjLDEZkYqpPTBOSQP9oH8KlkuyTIEyAMAg98YOQMUAVJIgjbF+7kY65ye/PXkCh4GjKRSScMNwAwQM4ORg+n/ANepm2XBI3GNgqluvzEj+IbeMZ49KeuEVAqbgHcbh0yF6Z7HOcenNACAKuYlywQAqCDjGAcA55HI7++aYJJcfcyDkHA4UqSAeQefTHPPpUkr+cgLJtZRgY7YGDu79gf1qKPbBuAZpd4yU5+XO7nOeRk/pQAi3Uzb1jlYoThkyT5gDdJCDyMe/wCFQ3F02VKAgLkODwOMY6HkDjpj6Co/OhRmYnYH+U4zzyMDHfr39uelVtZmSO3CxsF3J36HPJPTjkn379aAMXU9Tl8xRG2SXI2nIyDgDOB7f574bymSTfIANnJGTnk88Hvjv71SnSQurbycANhePmYA5JB9R9Rnt0q95cZWPy9wfGZ95+YluOecFcEdPy9ACJAXZu4kJ3Y6AEHAJA46Z/GlWP5mRmYJkDBzxwM9vrV1nES7IvvSLubaM42gHBx3yayWkkRmdSSScY5I4PJwCMZoAvC3j2tmYKDgrgE5J4HTtkmh0VYX2FARyAqhSeTnIz1POM+ntWeZZCAeNw57kYJwcH6AVKo81WZfmkMeGHr1HHvj8qAM6S7lk2ZXmMn52YcdsdeST/OrERMsiBiMEqSQRzkDqCeTn9KrSxSKjMcbdwGAcc5AHy+uB/47ToCI2V88E4Ud+mDgDvgUAdPcpaQQRyI43scSKCORx1GeOM1mh1LsSoIJwnPzDndgLj5TjH504RMwV25BGVAOWHUk4x6Z/KpY7TzACgIJbcWOcLzg5PrwDQBFtfO0/fbgnjAB47/hXTaRaKzqRk7ScHB56Dk4x/8AqrJjgdnKnDckZxjOAOh/D9D9a7fQrdxJldq4UYBU7SSFK7ex4LdjwBQB0cCbbaSLaATExV88AgZznGAcnH+RV7SLC0kaJ55IyZHKmNsb9424PHTK4A/3TUN3blIlWFvMuH5ZFY4VTkDI7N/j17Vr+DtNkuNViiEe8Iy7oiCx3bjuYke36CgD6J0Lw+kOm2VvE0ai8aIvl13KhJOAzNwSF/Tgdc9PoHhe9/4SGKewYRRxuNjgsuVUgZC5x1B5GM+mK1rK2s7DTobm4YQpDBvLSchDCMlEGOpDDH0xXyx8QvjVqUGq/wBk6Dff2dbtKw+15Odm44ztHGWVuO26gD9LD4b0lLCO88QeI9PsIo1/0hruaKIKuO2ZOeeny5NeHeKfi18DPBs8ufEC67eRuogh0tGnOdzBmZnCr94YPtznHT4t0+4bWLSeTxD4oudUmkiJKyXtx5HdkARXxuBJ9T7V5xo/w/HifxQLbT2keHzS2ZP3iYQhnVC7DK7Tx3+agD9JLDxb4c8Yaf8A2hp1olraToTp9y7CU+aRwjqn3W57HGSe+agtLaOOFftczO7SHCt8uNrAttyflTaAB7isXQPD9t4c0PTNOQKbWF482wVY2WUKHduOQOBz7GtXUHM8Hm2ytsAbOQTt+ZgACPcigDTfTtO1KdjZotvhTlRKpcBAW8xlzlVLHA4wcd+3C63dfYZJLd3jZIn2rjYPMPCnGPvNyPXjk1vaRe2Vgsx+1TfbrgBChViuwc4HB5DZ4HPIrjPGthcO6SRhm5aQk7gd5yDtXHPG3260ASWv2WS5t7rJgkj/AHjSAlWCnK4IPCjJPPr1rv7S5fVYfKZ1aMrxLMiyAqGwVBA5PJPPrzXg9gL8RFTHJiQYO7cC2CQQoYcjkn/6/I9L0nXU0uyjSKNxcRr88Mqt868hmAI/2RnHpnjNAGzY+Bb+LUpNRtbhYYArN5TNiOVfRU3fKc4Hy81leLvFNj4U0TUp792tbq3QiMJmTzZirHzWU/cQ4C8+lXNX8babaWU11O8loUQuziQLkBc7ETf1znn/AGvrXwZ448U6x8RPEjaNpLXlxb3F0YmRSwEi52qVZR1wMbQf4O2eQDA8VeKdf+I+qrptp59youCVCM8ib5NuPljJx8oXj0PvX0r8JvgXd+G5dN1vVLgx3LxtNHYIz75gNpIY+2G+XqByRXr3wb+CNh4R8PJrN/B5utSqqKkqKzxuQvARhkt82ePXGK92uVFooSSBHm2YjkO3I8wAMIsD5Gxngc8++QAee+PNegg0ONZ4FhaODgBQXBVNqqxU5C/KOvqeK+c/hNpq+IPF15dSrDFEjvIshGxFAYFSN+MrwPxHrXp/xImMsPlsrFZSAm87QsYyhD5AAO7J+mKk+EHhh7WyuLuUQqk042vGQdyFsn5lHrn8BQB7pbWRtlaSK5tyF/d/OhwQQB+7cd93PUmuK12a4t5wlwFlzkGSNyG2s24bg3Xqf/113981nFZPGrOJVTaiRqxLnOd/H+H8NeWyQfab3lmRd21/POVyMHc3H3eB37eooA27CdZHdQ6iOJVBJO5hwSQWxzknvzxnFdfb3sRtCkrmMxgKqMVYuScjbxwcg9s1xdvc/YRPGkEEkeQBLChDSA7Rnax+cfTii7uraBjPLMJCEDKC+0Rk4yhGeWB7HB5wOKAPPvHP2e51uydJnZnlJIbgJggBSSPvZ7Z7CmGO2n1Bvt0KzDyIggkBXyXjIJdST14Bx79PXP8AE9+ZJo2RIo/mycj5wA3Bxg4bGOM9/qDTuNUa8tIktZC08Kje6qCxjx0kIHyjt/XNAG5d6yZJTBayqiLH5ZIJXO0nK/KevGMEAUnh3R3uLg3cikxByx8xcE5OQcjpwfp1qfwt4Zl1ua3HMTM+Sck7wpJJAxyODnrivULTSrexR7d5FjaOWQEqoZyAdpQDuDz19PrQBxOpxTbyttk7eEYZIVQAc8dhx9K5bUfDdxdzxXCP9pKxKZfNG5TITkBfYIDnpzXvY0nfEbiJI9oRcKY/LLdvNAPJIxjHfOauabBpXlvFdTWwuQQbcOqKshGV+bP3fl6D3BoA+d/+EFlvkJkiWJMfORGRzzgrxzz29h61zGtfC3Vlh8zTXd3jK/IGIO1iD2bkYBr69un8NWUVuXvYoyci7ACqYyxLEJnkrtHHpmuZvdY0KC5ZLO8Q28m1TLIyZHOOVPVef1oA+R20vW9J8oTWUu9AN5jJJYjbhyQOB8xNVdQuhIUVvMjnyhJLHhjzt6/e3Z/Pjmvqy+1bw3bXDKWt7smHErMI3jQNjJXHsT09RmvL/FDeD1hcr9nwSXBjCxsjZJBPt0/76oA8ssL6e1ninVVHkhdxZy2/Gedmfbp746816XYS6frGn/b3aXzi4R2cZjGQxQLzjAA5wPTpxjzmx1PRd8tnlPLbJV92S3PyEY6j157fWrK3kunQTw/apJYnlxDCEygVySrHBOMeue+aAMbxZo9q11KhO+CRsMxztTd8oOV6DIr5w8Y/DrUbWd72wga4hwzjyl3ArgEnA68Yz/8AXr6onv7O5sphdIHkMRCjADBgMDCgckg9eDxWV4b1iOG4htbyONIZHCq0qgkKCeMkHI5TPtQB8M3Wn3FkfKnt2ifb86SKyuoPTCsOuc/l6V1PhlFX5QuGO5mxgjCsuMk9uf6V9V/FH4cWus2Nzq2lrHJcxDcEhVRJIjANsMa9WIU7c+tfL+lwS6ZqMkDxyQ7MI8UqkNvbeHXBHygYH4mgDqY0wymVHEbOgJ6Lhs5I44A2j9avz7FmYwtuhjAVFC4DDPAOTzwBn/61WblYGgRE4JVd3JwM8HnGO/p371nANAQVO4n7pJB4A+Ynd26f0xQBNcn7QQRCse5FU+WCpwMglgO/PHtUfzWgSGN8xsAXXnCkAEd85+Y1Zikd2jfaDtOWOF5YAFVx6cD8xVZkdmZ5m+/JI2zOdoJGF6c9D+dAE3kpOS5kWP5doDljvJKjaoweeD7DNXUtLABXSUeYsTGYsRjdjsOhIG7PbkZrLPlNwi85zk5IUgcEED17d+vanRW8ghE7kMrSuDGGwQh2/McjgfLjHc5oAteesfy+eqA8qqqcBTwPuqecCimLZLOPM86GMcgI3UAeuPcmigD/AGFodTe7USrICp5yvcnpjnJ5FQm+mBZmZnVc5yc4AyAFyOOg/PtT4NDjtQnku2xQ2FyWVQQQABj1Az/+sm0kCuACoGCwcAgZJzghSM5zj/vnIoAt2+oW7+XuUglAxxjJz15zhOo568nrxUs9tZzYZ41dXGCWAZvm4A+bJZcHue9UGsVhAkwfu4UFhnrk5IHtx+tNbzY4zIhd242qvXJOABkdcn+dAGRqPg7w5eqVu9NsJQCwAmggZBkbvmRk+bkZ9j054rz/AFj4XfDW5hnivvC/h+WNAQRNY2RT5kDNtyuScc+1fnb/AMFAf2svjH+zx4butW8G6Tc3MsDB4JobcXFqiSMoJnOCQRkZ7AZPav56fHn/AAVm/an8YWFzp8uvw+H3l+WVrGMLIvmoVKJMOVYD6HjnPIoA/qT8f+Gf2TPBVtJc+JtF8B2AijLAXFvpqyE9XZUK5bqe+cDPAGa/OL4r/tk/sHeBo9QsNG0rw9NqCqYvtOl6PZzPuVgzKrGNgHYKVBGMF+fWv5lPGH7Qfxc8c77bxD4z1bUnuHfdNcXdxIwZh8yqGciMZHRQOPzrwa503Vbm/l+138jzGTcJHkDkkg8+UfvNjOcngndQB95/tS/tVfD3x7r10fA3hmGysxNJJE8yYfymVhvkiiPMgdlwFIA3E44xX52XMcWu6jJdmcpFIzyzBE8rc3POWB5BA4z0JHJ5pNW019LkSOW5EpcM2VbYSXOW3Zz0BY46AD6VlwX/ANmDeVgDBjkV8szrgDzVwQOMDAIxzxQBNc2FlFL5rGQOYiCgBkiby2AU5z1LcknPfFMuBbMlrJb2yxSRIS7YLCUvu3KqqcZyfTtWWHnd1ke6aUecUTG0AKxJAYA888dOPqKuz3Mkak2qNC0D8qMDexVsbC3XtkDgc0Ac/e2dsJ3kuIym8AhHbKs2QXIVMYO4cf5xzGoJbAuttGWd2DMq8kg4yFJJ+UDnp261YvtSnabpKruWILndyTxk44AUnH1rl5b3U98ptsvIAcFSo2HnJyRgHBP03YHWgD7u/wCCcvhiXxB+0l4UDWayrZ3qTuETDKY5QF3Ic5BOM8DpweK/0KvhTpAi8K6emwqFtYBhcAglBwMLxjB+nOQcV/E1/wAESPBj+L/jhqOsahYFG02FdrmMMpn3ggElSF4A7Dr64x/c/wCDbCWz0mEHYERFyoGCAg+XGDwQdvTsfTmgCn4h0w29q0rE7CCxUgPgkcnHrtJ9u/AxX80n/BXW81LQPAXim60++toY57WZGV5yruHVwVCg5Y5x7eg71/SX4415bW2dZpREEjba4yoG4HueCOPp2r+UX/gtP4+04+D7rQ4WFxNdGUGaLa0nIOAEVQe49qAP42fFTyXV3fTytG7y3UjHawyWY8kZXJbnufWuMki8raQqnA5Tnnvg56c4x7Yrs/E6JY3DBopP3haTcyqG3FsZwpypxjmuLMnmD+MOSTnAKKvJwoz/APW4oAqoJGIZFJYuMdwByQAF7HArfsA0l15ZwhUqG3A7VyoJJA7Yx+fvVGweKJixZ2VDuwygbipOFJ/EflWrG0c8nmnastwyp5QySAzYDYz05J9s96AOgRvLDDzQ5KkEhW2gDOTjqD6c9qlltZ0VbhUEsTMcSZwWZc5ViB0z+OPzr2zwT8FtT8VW0V0jCCKRUJYYyQ2CDg545bH096960b4DaXp0ezWHeeONtyxIAyq38RwYuuenPagD4witLq42sLSWWIrhXVNw3EAbRkeoxzxgdK0tP+H/AIs1iZEstJu50DDY3kyHaCTtVWIGTkgcDHy+xr70ttC8JaIIorXSYLlVAykiKvzqepUjnsfw969G0nxda6fbxxWOm2sSq2WZYYgVHOSGAztyOM0AfK/gn9n/AF208m91iIwEBGEDoCfMOXUYK5TBPUjj2r3a68O3um2PkvbvlGCjY5ASKNPlwpHfAB69TXqbeOYb0CMiFWRSCQoLvnngbhk5GBwDzWNaeK7KW9nm1G23W6h13SqDl8HBjj3EE8tjv6nGKAPKfskw8tJFJjkDMjqfljKnOD338HHOMA1xWradeNdOIYEbCPiQcOxIIOSWG7vj8q9i8QatppDrZ28SCQb0XO07m+UBQf8AVknHXOCeOK8/ubiO4RYgr+f5i/OOAp6BQQfm5Ix/iDQBg2dvfLEjTW7hG/deYq+XGCf4AW7nDA89qj1G2V2lhiWT5cSkElctgBgsg+8cAgemQelbVxcz3kDWHnlEhUy7BgEyRg8jAHPFcr/aUpJjlaWSWMSICR8pxnYCo6tuxj680ARWmlmRQXlWMPkmR+ApHIznqBjr2zxxk1XuLYrKwUoJEGNyuDCyhf8AWHPfHIFWLqcSWaSxzJbycI1uzlZCW+RpFUHlgOh77TnGRXM3Im3BZozCCOEZyd4PIZkHHSgCNrzYNkTL5qtIzFBgNu4Az3yoHPbr2q9ZEmNppo42Y5CHI3BuSrZHpj9K5eO2ZblQrEAsCzlyygswDttxz8vOPTitGK4hhR0WYyMsm3ZyAxJ/1fHReAAf9n3oA3L12e0kO1XBVl3BuhKnnbj1rzy6tntZYLjJUHK/NyoPA24759ff3FelW9vBcxpH5gVyofaW4zkHHXr/AIVBqthDPpxtmtx5sW8rKXBz14OPU+vTtQBh2Pk3H2dpEEmAXI4Ybk52nB4G7H+TXRysbr7CqwwwlTslkGOU3YGeeMKfw/CvOtJ1eC1uVt5HUbZTGqZzyXHVs/MuSM/Q10j37LOVR4pJGRgoQnaqFeQqHgEDH5c0AXNW1KZJ3sy22ONQsTqoKsxx94nt1z6Z9RXl+uNJcvHGshbMg29DnB6dxxkZ/wAK9Du52uUdisamMqoAOXZjwDtP1/Qj0rHstDS61GAtvNvHKCzIMsOVYg4HA5HUHAHHegD2/wCCXhZRHHd3S+U2zLyPuKIuMlu3TBJ47deTXRfFu+sYrWZbV7aQ2Yf/AEhXRXDRnO5TweMdupHHFVbnxzpnhTw09lE8SXEMG37hUv8AIdoB56nGcnpyRzivinxp8SJfEF1LHsl2yzOjkSttky3AVQeBuAx6jsegAPojwvro1S2ETlQYGXbOHXcwyW2rxy2AKs67qE90PKkR1jiVlVUQLJJID8hY/wAQxx/+uvIvh3Zy29k2pXLSJaF1UW+92bcScYyfuggHHQEfhXtUH2bViolZggKsrncqq4Rsll6YwP8Ax32NAHk2p23mouwTIqMHdwQCjcfL6hcjnFchdtN9qCIxXcNrPkZYYAGf73OcH19K9P8AEFq9u0jxGN4UcgkEDeWztwCCc9e9cXplva3OoRzM0lxGrkSRgEyxvuH3UB5QEenr6UAaekWEjhX8tmjUYZudqlTkkkn1Hr+Neh28hjjR0k5twMqCAWDfKAB6Yzn65B4qLT7uG1gurOaEBLkARuoPmLtI6g/dHc9Rz0NRRwqkp6oo+7Ix3DOeCRnGOfT8OlAHZaRcpbx/a1aOSQ7o9vmZnjGTgByMqByMZ7emKh1K8a4cMFzJCcu5wcl2ACbTwTnjjP1rGie2gcQx7pVbJkkjJj2yNHnDNgEnIH58eldJaaTJdKGZo1VQHRmkZcHr+9O75s8dck4PGcCgDm/PibcZ4cSgdMnAA28hc4Bx+HHSq7QWsyvPvliccC3BQI6kEbmYY49en41cvrVYrppCfNVeHjQg7twJ64Hcdse1TaXZ2s7zLdI8ZY7oSCjbRk4DMeWx75PagDjpdMh3ZWZA7MXQqxHlksCSNpG4c8gjGevqf33/AOCKn7eC/An4j2/wc8ca+V8I+LLuG30yS7nkVdP1GR1AijUn/VsWB5JHPFfhNdxLaXEsYMDjDMrgBiisDkDB4JGfbIrEsNQ1HQNTh17T5zDeWk8U1jcq7xT28kLh4XjdWBV1ZeuecdDxQB/rCaFrdrrVna3drKkttOkc0U0B3RSxSRhkZHOeMke/PWuqjYDK7hyeGzkkYJIwe+etfzAf8Ecf+CqOlfFbRdJ+BfxV1u2tfGui28FppN/eTN/xN4Y1EUSKxIVrjaeeMtu5OSMf01WN7DdQJJGUZWVTwXDAOMIwy3I6eoxQBpStlGicbkPI4GR17jngkH9a4DVNKIlllBG3HmbiASRwQgypwc9u1dyzEgOpwccn+6eMcHjtXJ67ctBbXEiIcoAR5mBndwzYB55J9evpmgD+cj/gvB8NIfEPwItfF0Fgst/4Y1OKdroBXMMbECTqSF49McDtX8YnxD23fhS4yzM6INkirlQe5C/dPzKOcdq/0M/+Cifw9j+Iv7MHxG010iuHOh3V2g8sb1eGGWRVAjwcKVBGBg4Oc9K/z8fHdr5GgappwVY1sLm6tZ2K+XI/kSshBHXgAdKAPz9uJSsrJlZFglYupChmZshiCADzuPAPftXTWotNQhhVpEh9Dgc8Yx+gA+vQdK5fWjBHdTANg+aQEQHI4zz6nOOTT9Mdpdvl5H7wqR6ANk59sGgD6P8Ah1ptra3PmedDlT8kbOwnPB5HIyeOfr7V9P8A2pItOkuI9hk8vdDtJIYtnJwSd3HXPr+X542mq3mlavaiO5ZQJYV3BiMBuefXknHP8XtX6E+GrvT77wtb3d3dWs995B2+V8oQrDuOUcbWO7BOQTzQB8geN7m6j1K7mdYm8qYYAbIPG7gY65Uf4888Ctyt1I5uJGCOxZTtXdkcngD3HUce1eweNNCju5Lm7t5NtpAkst1I4wyYAKgAY78c5GBXitoyi4EhbOOisOD9AOAT9KANe2nW3lFxEzbgMFT7DPIb6Dv2/ESTyrIrgKUZiGbBZSSM9Tnj+VWbGK3nnle5bZE33QBg8eygZ6D/AB5qtcQo0y+TK0jCQh4iAEUHsWA6YzjnJzwexAKa72Pll41G/YSR/DjgZPX6+lQ4CXDIP4vunsmRt5564z2rUWDkSmJyu7KqFAJYDOQQudvX29vSrJA3myMij97LtyxO8Ke2CeRx174GOnABnmPzCQSo9XwO/OTx1559/pVd95fKDBPHCjOOSDjb6Z/P8DuLZqJEjkbCn76gjI65zjqNoNQ3EcccuyBhKWC7c4Xbz0GOvvQBVghiPl73QbjumUg5HXLKckk8npxxUVxbxBpDAT5XABOM5zyRntnH4GujXTwttFdysqgcgADI4J6Y+92HvnNUDEkrSNFJHnbkqOc9cHA78fnQBlKoMZJUbj1HcE/3vY4FHk8+ZJlR0VUPIyRgn9fzrTe2Nu6tKVOY9wA6cDJPP1A9sVUcbvLCgiPJJJAJxnnjOAMfz/MArLCABxkD7pIPbA5OenFTiBypkI5GMjJ6cLnk8D/CpZlMUYiyjHGXJGDzg4x2I6UyN2bAOTkgBSeDz1A4GOR+VAEKq5MjeXkYGFPbB5znqOlVyWFwEWPdBuBL8gjGDgADtxjr16VtO5t4h8gDSZyr4O3HUjHQdDVeKSNHXzOQw4Jz14yOP8e1AFWVSzYG1R6gcZ4xnnrg89qrS2gWJWU7y7DciHBXDHHU+1bAhgZ5H4Uq4Cx9HcHkqPqf881lXj5ZSn7vbJlg3IK5IKnjAH09KAKqQv5saxgBmxliOT6Dk9efrkj3r9Vv+Cfbyt4300LGJJYJVJyAABuwcn0xj2+X6V+WZIdo2UAgMeOnHBHPpx+FfrF/wTn024ufGkQ5XLLIDgqCR1TAPOQc4x3oA/pv8As4kt5pwFcxxMScMNpALHdjpkgn6ete4TXYmk3BVRBtC+WhYHA4H4EE1434FhniFvC8KMmxFLAYAUjBAOOoPTnvXusMRu47e1RI7dzJkzgchQApU4Jz1/Pn1oAs+Y09pNatbLKbgIglkALIuMccccj/ABrik0qSLUGtFUS4BDEkAL3BA7D07d816zNo1vBa2sizySMBm43KyAsv3TvGOMYIyen68XewKNS8xV2mTChkBBbthmH3lGF/I5NAGnb6XNbwRtHBMkD7UDnaxMhGTkYztznH51s2EO3YGBRkUkDG0OwABOD97oePep7K4uDbxWs8amNAoWQKFLMPuhzn5gFA+meauSy2+9E/d5UBCSAcZGPlIPHIHTPX8aAM2UTXguTMuyIAJHsTA3AHpg85IPT1rwb4hwommaisUPnS4kRBlhsYIRufnjnP+eD9LyXEQtXDMqRYEqkdchQTtCj1H+TXifjfULQ6dqQEQLyW7kvsXacgkZbvxnqepxigD8Cfiy18/jzUNwH7u4ZHgCgEHcwDmY8SDIPB69Mda8n8SWd3JZu20ErbySY/gyORvAOAc47dxxmvpP4r2SXXjfUzhWiadyyPhPm3FsKVAwOvqefQmvPtb/svStMmSWxE91cQExkBZg+5CoRknBWMb/4uTx+NAH4k/HkzS686zMo8qVs7RjAbgY56Y/nXzvMoRF2oduRuPIOMDOCevXPHc/SvpX9oGLZ4kvSI0hLXJLIhEgQljlcgnIGcZ9ueeK+dwC6hGbaB90nJHbGB2PH1oAyUkILlHYByQwzhwueOQenH/wBfpSDMbnJ3KQcMOTjOfvZ56g/jWg9iCxKEM3OW5JzkkjrnGKtJpUgtvtKjgHbIpGScZ5UY6cUAZUM0qYjVn2tuIUuSD16qOp70wSPvBKDGcMzjLH6E8kc1oLAN3yKGyAEC43AHGM4HU8fTBzjipnhdJUR413hVyAmHVRgDkjqKAM1SjEsqsuGJ2nIUnPLAHryT+Z9K17O4snhkN3bGORSwjcNkEDo20DjPp71E0ChHIyQScg/f69Vx9OBVGa3mEe5N0aMpYsQRnIzg+h5xz6UAc9q93HPcyRQkEIzgEDGVDnBOenFZVtNLBIZQwjdh5alSVYqcDGVIJFQSjZJIQT5oZxuPV+T3I5U4yKjy4jRiqnzGYZOPkZCQSpJ4H09KAL8ojbfKZT5hOZF2Z3Pkg9VIfB9eldJoN5viaFt2fvckjHHTHY89O2K41ZwcbiDnBGPQngtz1ORyfzqe2uJrZi8LkYz1z09PqMUAeqrE04hIdiuCFjLHJfbkhQevP5VH9jkClCrrKzZKOcZUBsHk8jjt6c1haN4ltoTEbuIl0IGWfhmYYGMk7RnkcjpnrXSvqJurprlWGwZjjOfnyCVALDngZ/L05oArNHHDBsET+a8mCWywByTnJOeuOv8AKoo0kDkDJ3HGORg5IGOnOMfrWq5luFBOFYMNxkAznJwAxxkYz1ODUqRtDLlkWRGAy2RkSYyeAOOcdPbtQBni1lLAKSF2bSWBPQEFhwcDg+9OW3dikZJYYG4k7gccDAP3hn1x/Krxdh5/m7gCVCIcEqCeVPOBxnv0HPOacWBVVjBRgN2BwfoQOuOfbmgCKVTFth+9tUBCoIyAAQzEkZOM5qPMjYJ28YwqgAdAQeB97ilnlLyBhnI4IH5FeffPT1qxYuFlEsgXYhY7QAeCWA4I6YwPr0oAe4hjgd5kYSsimNQBgHB+Vj2HIzVD7RBtIkQgqPlwRgEHJ4BGfrn+lT3V4ZJMRqArBicjjn5sYwcjp2/rWU8Uypu27gxCDHYdyARwce/cUAacb27Ip+ZHOQzYI4AOxgSM5LDg5559qtLAZLd2dQJFkx5pQlz8ygjgggcjjPbPOazYzIqrHuIG7AJ5KgHpubt6duQfWt6B3SEI8jFTyYyoByQDu3HquCe3agDNaN4EZyqfOMuyg5wD9OOex9etZchfJKyZIfHzDaRg4IPHH4HvXRR20t7IdsoCx71cDABX+BhyPp7VkzgRySRupDRv84IyQMnOfXpn9aAGmeQKqbkO5fmBHC9wAxPvUm6OGAOrRiUuHwBnByThePan2UKvIY1BZApJJAxtAUhVGOp5/EUtzbxPJujhZUAIEY6ggn5sdxyaAI2v5JQxcKxbCrhQW2ADJJ7Nz+tRq8DsoUuoyd5wwITnDA44GSBkeuPo2O1aJgcsWPO3HIyWGMevIqWKKPcPNC8nATIJXnheO3A/KgDSt4UkZFDE7Tv3MMArkEcjttx+tbt4lk9tBcQiI3DMUlUDdhuRtX246e1YLTstv5MUeGQ5BIG/BwCASM7enHoKqpI4IhYFZPM3Dcepb0GeDkcUAXJwyRSYwMAcDIAPU9D6FqoCeaKRJkYhyuAg5HQZ3dcHOfpU93bz24US7HL7ZACckq2OCp44z+tVHjLFWiB552sOFyDkKCcH/wCvigCy7zNulLLt3fOASQQTggcep5qKURbSyblYkHA5K8c8nr1/WtGzS1GFuXIyU3hCTtXdzwOh/DtVi4jtXkkFuS1uRuVW++vRRkBfTH4UAZ1q4w4MZ+bgsc/MemSD+PTvVkwRPA0pfaV3DBI+U5Pp05/QVRS5KrIBtiBbAIwWwAyjjrnHbnPXtVxBI9qJWYtGrPuY9eY8gHjB5wPw6dKAM+SNY43KmQtkHcO6YBbkjrkkH05rP1SK1mtFKTF2AOQcAjGT1z1znjjrWq1wrW4Vk3DDcAnGMk5Pp2zx+JrmrmZ543hjiMQjVvmOMOSMgdPXNAHJxRICQGKDeR1PzDoABnrgDFdTbWelSWhcs0E6Ll8ktuOGxtDD0x6/TvXFJI0LywmE5kUruYYOQzEcnuM+39KekzdN5G0AY6cgAcY9CB0oAtSTnzJAmSodQrkAEgfQYwDx/wDrroLZ2eAYbczABj1PUAEZHsfyrlyJbmZXZogAy/fIJO0cc9Sen4nt1HVWUgiBVWhJ5jJB5y3JAz7+1AGxAqxpndjYPMGCDjPJ4+uaeXlk/e5LE8g8fQceoqC0lOWBhEp5Hy9FwNvAznnH6mrijDFGPyudxOeBgEY/X86AFgQz8bd+M8DnPYnbnHantBMrCML5bMQShODjgjIx3XBx7VZtZbeOJ0SNRKsv7t3A2HBwx+m4HjFPjunubppG8smNCuY/uZHAwO3b86ALCrI9qkTSgLHMXCcEE7Pm4zwcgc/7XNOOno8e7B5UHHPOcN6cdR+dV5hLGqzKm5SD5SGINu5wTuA5+amyyYgXZN5r8k8BdhZyxUjr8oOB7LQBQlDxMWTIVjg9OMYU9CMGp4ppEPzfeI5PPXPAOPr370xHnbBJeYx/vT5fDL14fjp0q9CpuFxGisR83mJzncdxXBPUZOfc0AaunQpPukuZfLiRSWYjBjyWAAA7HI+magvInTY0Db4GdQ0mR87nOwj5umwjt6VXA8sEbgrDPBxnqeAe3X6cU/5pFLyF2RAVUqRtJP0I468+3PFAFGNYXkb7XOyohkkb/aKtwMZGORz9ajlO8kx/Mp6HHBU5wfyxVpYoDHKGHIydzZLAkenplv09KgWIkjaC6nZtj6iQYzk47Zzj6UANikIARY+ZDtaQ8njt14q+kKthRxgck44JLE9D049D1pI7aToq4P32jY52BR1xn054/OiKZVfc6hs9CQchuhzlsHpx160ASmGVTgKSnG3MeRjAyPMOOOv50qW8hDzFFMakK5HOQx6dfTHFFxd3ZIDAiIDCAAY4HOAT71hz33kZaV5CH4VQQACuPmXI4JII/lg80AN1CeyhRi6oTGfMBYDhgMgdyB9cfyB4a/1d7piWwEIGCB0XHAPPXBGffvTNVvjO7RyGUQCRQxOcMBgAZPfg557DpxVa9FklnEIIpZDJ0YklRyePz5/Ec5NAEQnUMCd7J/Ft+UFfT5enJqVdjSFlBG7gBuSBnjJzzxVG381QCU5TPAwfUe4+lXooSQeMFzuOCO/ckjj/AOtQBdO/G5WwACGJI6f49fzqqFTBbHHznGQSe559MjP1FJKDEgG7Az0GM5OOc/jSoyuuRzzgk5GOB2H4/lQAxDGVychhkDORnBxnkeuajS4kWYgMqrtbAYc8E4PTrnpRIqqR5mc+uT93ngg9RnP51E6q4bB28A7hkYxnIGT6D9aAJfs0ske5iGJyylcYHPOdq/T2560sMIV1DdAO2PvZOD24xj86kjvGhgMaSAoyqpDD5vu5PP4/p2qtFI7zBM89hkk8ZJxxnH+fegDbSSSIhlByAFHQ5ye+TwOPzOamjmRZQtyr+WQpQrnJJz8o59x+YqGG3klBYAgAYwcjnuOnTn/GrscQDxrMF2heHZSQpAB6gYHoM9D3oAdbmKWUsmYwHKhT97H948nnGf0rsdLu0iQmRjGuflcqTuJxkDr04xwME1x9lcxwSl1RJG5G5hjBGc4H+e9bMFwrtncHLNnaBlV4H3vXv0oA7WBZnuPMibaZPn3SP8xUgKMNnIwQDj26V9BfCCwtLbU3uZ4/tJbbuyVwSSNxyTyeTz+dfNloXcBm3MxyFUYyMYAC+uP619KeALWTTdK/tGZiiPBIcFssGVVIJ9ByMf17AGj8efFUekaVdWNsskU8wYQokmWCMGBOIz1GMn6V8L6B4X1bxZqOyPzJWeUZmZnYLl+SWI65b6fWvVvHmoaj4r8TmGC6do45yh3hyQp+U5xyFAH8/pXu/wAOvC0GgWccKwxtJMU8yTYCF7llx1HJHHc+tAGD4f8AgppEFpDHqer3IlZVDRRKxfdgbhk8kdeeleteHfCOh+GFd9DhZbraVS5ny252A+YE8AYC5ORytb9ppEk15HcvloQrJ5mXRQCzY3Bh97lefQ9+a6y20F7uOWCygMps8vLMzbFUNj9382AeDkdeH4HagDO04XrlrWYu8/UOSChyMs6noAwGCMfw/WnzxvGJGCyNtbLK/B8pWwQo7gkN+Ga34tJaEI4nxdRmNlhDqSwLOuG/urkdO+6uN124urOdhLDLkPslSMM6kM7HcCnU8njpQBkrdWD6xCIY3WYtL+9LEoNqoQjL7OXye+4V6Zquiyajp1vdDyo2SCKQ5wSQcAMdw4JAHX+tefxeDNQvY/7Z0kDP3jCWG47xlwI85HGOn869J8L+JYhZ3WnapsglZBavHKBkGIACRN3Qk9vQZ70AeSXTQxXyWm1S8YKsSME5JJJBA+UFgfx6Vj6hHcadJLdrLlNshKOCw2FFYYJ7cHt+fU+i+ItOgiuGnto4WYhiJmBaQIFG0FR3649+ma+bfiV4yksojaW1zHIxGw7MLztCkYHUDAz6j6GgDxr4nfEOe9uv7Ks3keR5DEwQkEHBGAgxkZxzwM19Ffs4fCCZbSLxNf2yPe3AWWyS5TGZMKXbMijHyDjHrj6+FfDH4d2njHxPbXmoyAW8dws8jFg5PzBthY9CcHj1OK/SXTYLfSoYINNylpbwxxwLHEUZMfKdyDoc+g6UAaS2dwuy2kWTeu8IqsQVcM24CMn5myP7uQAO2KZHb3QnMSqZJQuGWdWwmGJypIADYwPwq3DqsiS/uyGlVVKyvg+aNxMqDjqQecf0qW5ha2to7pZT9om3u0auGaEMxZV68kBj9MY7UAfNXxetpz5TZjtkEohEan9425+W25zk449cjmu38A2kthpdnFiTlEbYVPIbDZyR7MfXmsXxPYT6nqal1huEjuEkdbngRqrBvMBPX5uwx9D0rv8ATfnghWKKP93GilosISFIALKRlWIAA6ZxxQBpeIpXW1XZOI8DcUUB26YG8jlehHQdK8zha4lkKEooeQoryqwJJ5AGT3BNej6zJNc28sITyTGisxChvMbByAVGew49+eK42zlEM3lSq5dQhWRkVVZSc52t/rCPXsRigCy9i8UChGjdwNxdCMptbDAgnkcH8wK5LX55YiBuxJwCCvA4zuwR056+1erTXGnQabLJbyiW8ZWEwMRBUMCwK5+8AuORx+ZrwjxBdLK5dJWZmeRCrDawJznjrxz15OOaAOW17VHgtPMmYStuIQldu35cKcDqODWLpPiuCwglNzBGxcjAwNxTdlggzzyQfpipr7TrzU5YFWIyQKoBI5UEHPY8nIxXR2nw+tnRJdRzFHhTtLEYBH8XJwMDjjn6YoAdp/xitNKDm105zKrZhBUom3+LDjgZps3xhkvpWuPsDq0mMRjcqqeWY7iOR64x0wDWnN4f8GWMPnFfOMZ2sCUIyCM5x0GR7fSsOfXfB1k6KlhGyhSBhN4J4POM4PryPx7AEQ+NPieCZ4LSFkXftUlTIqqy7SASuGHIxzjPGax9Q8aa84860F27OA0pcSKTI2chQBwvXt2HbFdFbeK/DDTgx6Tbr8udzqu04Ye3QEDpzk/jXQWeq+F9YnSM2sVuyAh/ughmxjsMDgde/GKAPHrjxP4gnIeVJt78EtIQCx6BRI3ucf8A16pSX2vXvlIlxIjswU5Y4VmHJBU46A/0xxX0ZD4Z0TUWlSEw3OCCkbLznPRSo56k8d+9YGqfDK5uLp59HKKscfmywEbI1CL93cercnvnmgDyY+HfEbyQr/aTu0gDmQMxQJx8uc59PrVS58LaneeYXu5HbLJtEjEHBwSB25x+VdVINV0ecRXUTrDEyxkOpAXAIJViOnp74rTt720WMusu2QuG8v5SxJ44HuPTvQB5vH4Wv7W+t3+Vo41Hm5YhyRjATnn5Q359q7eFDEBaXifu2QnzCcY3HAVWPcHPfA79quPqNqZ1dmXcP4nfbzkYAGOTyf5UuqTQzRK1yzBTtCCP0wAcsBzzQBy+o27W0HmRZ2IsrK5O5dpC5zg89/5+teUz3V39oVxNI0isoCkldpZiRtwec4Gf05xXs1r5cbXVpNEZbS4gIj35J3/8s2GcksMnGPX2rmNX8D3WwSw5aMGNyyhhICSeG44AwfzoAu+FPE13BepZ3K+dGAiuSQwwTgHBJHGT9M8Vv+MPCWia7avq1vaxxXKIzyCJVVm2hfmbaPlBwcevNcZo2iTWV2J3lkO5hlOdwAypyGGehzz6V6nbXLfZrq0EWRcRFQ5IAQ/Pl2znjoP/AK1AHy5cI0ZkUqQEYoNwxgKSoOcfj+FVwwG1du88dASR3HT2/lWlrkd4l9c27kQQq8gG07jJsY4JORwST+RrKiuZIGjZYlOCVKkZyGHLHJ4IOPzoAtwsj5BBbcAR24GcjrxUTzwxuMqWC7gcEZzx78jOfX8K1oLGOa2eZpRHshdnyV+ZzkoqjqTgH6bhXOpHGWO8sSoZssSxDc5BIHJOBgdaALUdxCJt3l4BIG0jknPGRng8mp328F2ODljGoI6A9c/d71kiXfMDgBssFbnaoHTjvkfnxU1xNhNwBWTpIc/eBGFKD6huffHSgCyGtSMrDnnkliCT3z6misJ5ljba28nqcbWHPuT/APWooA/2L11C4Qv5m75ApO04bqMjnoMH61KdUTcoEZLPjpk4xk9SPcdazXuoXctkbmOzA5BB4B5HXr/3z7U23KZcgZKckHGckhSMZ4PX9aAOoS9hfGSBhVJ3bc7sjgcjjGfyJ7VI0sORl0O4ggDpwc4Jx6f5GM1xF8jywSeQ7xOoZgykAErn5Tk8jAH0ryXxNe+NNNja6026ASMMfLbkyZQ7cHpncFH4c0AbPxX+Gfhv4laVeaFrWl2d/b3EEqSRzxRzgs67SygjP3Se/b24/la/bn/4Jsar4E8Raj4u+HulSPot7JLLNp1sjSw20keSCkUOSgwecDvzxnH7h/EH9q3x58NFnOpeHZb4lyglUNtCkZDlx0IP68Dsazfgv+1R4L+LuoXegeNIdPsb+8YJHZ6i8Uhl8zGNhkPynaD+QHGeQD+LrxF8M/EWkX4gv7WW1liIb7KI5UnJQ/MGEiDoQfcheea5K7042DTNfiZRGpBlUP5iyY3ICCCQuDyeDznpmv7bf2gv2CfhB8aPD+pX2nadp9hq6JLKlzYxxQSb1+ePBjADJuAzz0PBxX8w37TP7Nfin9n3xNdRa5ZG+0tpJTbXL25eK4iy2xHdmIyqYHTt3oA/LK/vRPcTbllIUkfMzEAc5zuO7nHrVBd1wvylU3RFFJBIUA5AAYnPI446n3wfc9b0jw/ezXVwlk9nI0YePywDHI7LuIYY6YB6EdO9Yng34X69491H+zPDlstxIzxwR5BCgscEM7DEXRufbGc0AeZeFfD2r61fmytrXzZVbzHV2YRxxc4bIOGbIXH9a1dW0yfTL82WrRiP7OSMMw6Ebd2VAywx3x1+tfoX4H/4J6/tOCYXui+HoLfeu+Kea6QxOCvyKPmBxsJOCOM9sZHZ6l/wTA/ag8V3KtqWl6VFJIhZp5LhQwJBIT526dDjjG70wAAfk34khsZba2ewjXJTazId3y5P3iDkL15yTzXAtGtnJmBTuKhpJFUEE5wyqGT5sjPBzyo96/bzRf8AgkJ8fJNw1G88O2kQUpia83OARkuUVMBgdo5IHIya6s/8ESvi3qMVu8vjDw1bRP8AM8cTllQMRxw24H5R68nNAH1j/wAEF/h1Bcafr/i+EO73t2sMqPBsaNoiQQgJ+ZuBnGOR9CP6zrKNLWx2MrhwCCGBCFiAq8hSQAWHYnivxC/YW/Zm8Q/sk+EbbwrpF7p897Kitqc0l1vElwefOi3RqQeOmcjv0r9N9Vu/G99o8lrD4jsopJkHmtBeCGeF8fKI2z93AGe57Ec0AfmT/wAFWv2sdS/Z98MwDQ7yVtTvllhggtpo0eKRVJ8yRGmDyxBuNo55z0r+YLUvix4m/aXn834gywaml+0iMjzKJrVSx5YSSthAB9e+a/oV/bh/YkX4neEtf8V+LfHMGpX1pLLdWUUkhmmRFUjyWupnZIIy+ckL0GBjrX83nhD4b33gXxr4p0GS6NskBuFtHZYdl3ESQGspZciZcYBAAPHfrQB5l4t/ZF+Evia6uYtNuriDVIQ7TGJklhUkcLIQpA5xk+jV4nqn7BumtFItl4liinXeUWRQuT1UfLyOuP617vLqniPwT4m1WOG7E7TXDMGnKAPG2SFZFxnr79M4xipLXx1r0948l3exIq/vCgSPeRkAohzwMe3HFAHwtr37EnxO02aY6PHHqsCE/vYfMTAPAO7JBPHQivK9e+AvxK8NyrJeeH7xGtn/AHs0cLyFsHI2gKdwxg8/n6ftr4I+Js+1o7qGO7imOFy4Xaq8EvGXyTwM8jkewr2nTl8N+K43W8sLQGSFgQ0cbH584YBlJLZC4yeccdcUAfjr8Edf8QWUsOjXlnf5jIRVaBlC7eDuJ4VcdT0/lX1tNcrcQETsoWVB5jhQjRkqBgfP15I69cV9Ka/8DdHi1OHUPD8cNncfO0ohjjVpnY8KDsKpwD271w3in4b3+nWsN09g25lwfLycsWILYUY3dycY5oA+Yp7K0kvBbxvH5nmOQcMxZQe5Zjzk/SsO80+WzkbbuCsSfMizsI3fdK98juPWvWrLQQ+sOpQQgxu2JoiGUjIk+YYweBzg+57VkXEcltceW1qJVfd8rqQiEMQWVycBgBkDnqcmgDzP+yL0MzTuymSMPEFL7sHALbgT2JIAwaiXzfJl2ozrG4+9vDfLncVy/PcdByK9A1C6gjdYQqIsUTEFRko3Byw3DLZHIxz2PBx5rfakjFpY3lhijY4O0ADP8Z45UAnrk+9AGbcTSKWiVD520HJBO/BBVdx+6D9RkDvUTo5CCRjAwYJsAIAkABJXJJ3ZJIJyBnPI4rS0rU7AiRvKW5nR/wB47ANjJIBTGNvBzjrUPiDV4bi532dsiuXG9CoILuqqQvzDaeO54Iz0oApxWhS6hldv3cnU7vvEcck9B6jP0rO1HSp3m+YRJHMHkkePKEhcleCSQMdeRStqD28kUU6kufmVA2erAhB/d5GB16fWpbuS5e0e4d3EWDGxKjbhzhUBblV5GT6c0Ac5fpbb/mMSTRIcLnGVG47s7jgdfw71h3N5bgq+3zSP3ZZfn+TONrE59B9AOvPEV8ktzdSMqupSNwZHbKPHty6Y9CoI98Vz0tvcaexEglRJkV1+bcjMW2n5SD8gzj2AoAkvrpZmIhVYmKtgnI2/Kfmxjk4z/kVzC3ZjuCRMTlvLboTnlWYA/Xg+2au3MUk0E8oMiHam0K+0sZW2A4Kng7uOK5iG1uPNkDhxww+fOCeeRjGDk/1xQB6Zpd951uPmfzo3Xafu7wCMK2B0I4rtoLd7ixKtGxHmgLgljkLuIJ9N2eteV6DbyOSiK5cZywJ+fnjAxwTyPWvXNMuxbQiCVHYtyVVNwEjDGd3XGf5H04APDvFGkz2V6LmKIIofzW24GACCHJB9f888aVrcLPbWbQ7vPwvmN0DbQowGC98dM967vU9Ki1aS7jDbiYyiqGJ+SMM7DGOPunPpn6VxWnH+y7mWFofMFuSqRYyQckZU4+9QBv2yzA7Hh5O1mITqwI2FmY9M56c5xV8+IItEtruR0iMxD4CkKRuRlyeOSCevTis7U/EMMEMrzxlHkCpgnaVBTII8voQVHpXzv4p8TPeXE0cDSYZiq7WxkA5OfX347fmAaPjDxxdazI6CSRUjYqRkfPznOc/UdqreA/Dn9vavarLEzxJIGfg/cLKWGR0OM49+vQ1yOm2kurXcMMEUkkzygOFXcQS6jccDrj2Nfbfws8MWvhtIJL6COSKXy2O4bZEVgpcgnOOSfccigDpYNAttMsLSwtrWNgygRpIEY7mwoXcDndnAGefzrjnJ07UZLWZ3hVnO0kfKWTrHjoO4/Gu98U3lvbaiDp8rCMYYc7SmSCqgZwp4HPX8a8c8S6hPdXIvZJC5UpG7IBsSQEE4UY2sQDlvagCPX5LkpMLfLF2A24+XaCp657jPPqaPCenwW8n225EiXAyxzsIYEHbkHsQMZ96u31zBfaPDNEAssXysCxJfaAME+h49OnWs+2F5IFkEUvkEqrvCj4QdQmR/EAWBOe3UUAdnervZpIY9uAChVRyWwCPu8ggiqNuj3BWN2ZWyQASD9MDH3ulbkNjdJYrdKJGRh8pLYO0EYB9B78deppbG1Vn8yEESBgU3ZYlhzt2ngYGOe+KANzTtHiEYMgEr70JRwFzgEjJH8XzHr9K0NQjt2QWsjvCxC5EbqgUDnBbOTz6c8c1vQ3CJanfbozrHy+drK5XbuG30x+GT61zlxbxXsZChZJGBbzDncB25PTg+2AKAOadYmJEUhkCiQEJyDtJAJOOnP049zUd2Y4rRGjciQ8NtyCMHjgHjofz60wI1ndNFlVZVYZB+U5ADAnPzHAPHv9anMsLqdyYYEhcZIBIJB64Hf196AMF7Wa8Z2i+9kCYgE5TqAM42tgjkc/oKcNOSaMxMWycxrkElSvzZ54PU9q1YHaN5DGfLLECTbhQQGAIwO2AeQPx44bc6gizq4iRVKhQwLMQTkDCnjOc+nWgCt4Q8S+IvhX4u0jxn4V1C703UtBvba9hnt55YZdyOrYXHABxzwRjPFf35f8EoP29NE/as+D+k2msanCPHnhu1hsNasJJXae4aNcJcgu2SW4PCgcV/AFqiQsYX3PI7AMwIyAQRjPB465Bz1Pvn6Y/Yl/a58W/sjfHDw/410HVZH0K8vraDxHpIkZLaWxlk2uhR1O1wP4lw2R97GaAP9PRZ42RQrAowwCDye3DA57e/Sua8QTotpcRkqSsfHTjg4yD35HWvEP2ePjn4d+Ofw08MeOvDd1Bc2Gs6Pa3wELlyks8IeaNpA2A8bN93vnqa9N1qRZTOC5YNHnk8nKjIIGO3X0zj0oA+Pfi5dQ3/AIL8Y6BdlSJ9O1CLDbmXabdxtweudx6HvX+ev+1N4eHh7x58RdMtgyRweItUKpuCoI5LltoC5zkg8Z5OK/0DvjEqQ6frbySGKI29ysjDaeChXguCe56d6/gK/bmQW3xm+JRtpZJ7ebWb0KxdimBISAMnggk55/HsAD8nNYV0vpZiY23THKNz7dD074x619Y/sqfsw+LP2gfEx07QonW3CGSS4+YRxO3AVCMZIAPfnj3r5Q1F4mvXaVwcSkfcUA44wVVeRgEZHXvX74f8EcNdj0zxnA08lr9nW6gkaNljVBEhbIYbeep6+o9SaAPzN/ae/Ze8Y/APxtY+GdbtJZBfSGTTdQaFoI76GLvHG4BICg7+uO1dl4DQ2eiJDJD5x+yKzE8szbCMjKkrwxyPQ9jX7l/8FlLjwT4r8V/Dv+yX06a/tba5S58uBPtdv5mNo+T/AFZPfoSR8xJ6/jFZRW8F4YYjjfBsXbxycbsjOB7f7tAHz1421OTTn1O18nIug0Uy5JESOPmAVsg8D17dQcV4hA4M2cKuxt52gjzFwOMY/HjH05zXu3xUsHS7NyodvNyW3BeDtQMWGO5Jx9a8QtpjJMVZFZkUqrKiLhecLwuCevJ5yaALkQlkby0YhfL3bmAXDHkHgfd9vyGKvwysY5Y4kXy5cGSQ/eYlecnAI9sEdKiZMlGViqn5SwAwFOOCR1/+vSQoqsx3FQnO0HABIyxGTweeO/FAFhbl5I4zHGCn3dxJDDuAQG+br1x27VBcTyyM37sRFDuWMkgbscENjk9O/agMYmHO5hyEHCg8HPX29OajkLXPmB2wxI5HXd6cCgCmZGLSsBljyTuJ9Oh5xz/L25ifcWifJXnkvlTnnB4PP3fzH5Hk+SsrOWIBJznOM8D8/wCvQ1KkbyFVVd+zBOQCBwCDnHC/j9KAJZbydoirM20EsoUAhR6YOO2e1RWpMe+Vv3Ic/Kzckfe/gx65/Optu75NnMQKk7f9Zltx6txxn0psiKrs4YYjA+XJYA5PHXkcUANuN8wSVmL7hjKY5HIK89TjNSx7g8RWF2CH5shcAfLuyPqBTCdwwp2gYOFOMevHfrUbSNChAdmJGwnJBLjv3x0HSgDRMEc5ZlKlzncGA69ORnpyabbxRbxkgMEJ83ogIHGeeDxzVFZZB+8kcqw/unH0PPt/MVNOFAWV2JWUbYwDnBIwd23oNxP50AMe5Tezuu4j5ScZGBkcZPHeqs8ytHHlApVuNwGCDk8jPTBP/wCqmLHJcSvEigAE4J4x06cdME+vaoJIbqMsdheNW2ONwbLcAnrkDJ9+n4UATF2eMsrgsDuOQfyz3OSKrhlZwrA9cHIGDnI6dxzVuBdsZICuOSUbA+bgjGBzzUUku/8AiRTz0BBH6dMmgBbONWl2EZQHYOOg5DDHtx+VftZ/wTdhs/8AhI9PPkh9wjEmzPOGA5GOv6n8s/itb5ZljQ4G+MFuO5+bk/eBHP61+9f/AAS40HTb3VI3RmnvI/JEi46JkAle/AB9fu0Af0R+HraE20LwoFQxJkF8MOB3x1wB3Pv7ekacRA8cgb5gOhGTjJ6npngfjnms7TtHNpbRZBGI02uw3RAHG1eB1wRk9sZrUjmZLuJJWQoHKMoXG444OADkdOtAHpmm3lrJouo2120W+VTIjyKGdSAQqoeoGR/Lp38purhbNTKwRsyEBBztGSc89s9PrWpqV/NCgVF2oHdnYnDbdvABxnHGfwrlTHJcsyFTKJGVs4wMZGQM9ARn60Ab1xr4FqIirEOEZGVTnIUcMeuOB24/KuYTVrmS7jHlzBSSu4hRklsLjcB3xj6VuLp7GWFRGAmRGVUcbWAUk5+oqzN4fgS6Xb5ixBVeMruB3IPmJA6859M9+lAD7+W8tLOKR2LFopHjXkBgFwqtgYJ3Eg/gK8I8Z6+yaPfpc2xRQkjNKMK0uCd0YI56/hzXv15DcS2ywjG1UKoH5CjkjAB69zxg9ea8Q+KGiiPw/NcPLHI80DhgqgMoBkDKcDuOoOMnrnpQB+K3xU8SW0/j68XStOkhRHBlWX95ufIDEH+Ek5xyfYZxXkfxG1yd9HlzvSUKBGACCgCZKg5HBPGBwMZA617D4ws7ey8Xaq+VlMkzqpPIVQxJRTj1xn6V5p8QbLz9G8+GEndDIw3Eblbb157AfkBn1oA/F7403dxJ4hndt4aSQ4yxOSHIBIDZByc888ivEVWXzT5mQSQeuOp7DJ9ue/519JfGDTIdO8Um4u5opo5JGLpAVkKTKWJyrZwCT/470614Rcx293O8ygIqsNykBerdAAuAOTx6j0oArq0caq6IrEEAgk4JGFbIb15/HtzVh55JgUJMSnIZVOExg9ACBjp9fwqrdxxtcK1vCqRhQGDgbS20bi3IyxI5OQPepIYiRukbKD5cBhtXAHG1eAOlAEYUxzIYsBxjbgAKcYAyO5wOv61Mnnm6M8q+ZIfMEhOWUjc2Tz25yKZlgQQuEycOBhVA6buOvSnNcSgfumUkjhgSSQeCMjoMfzoAmjjinlYbzFtGVbjljzjjPHPbkVV1CYG3lD5Vo4mQBQERgq7d7qp4Y4z65/HD4rp4HTBClQM7Uxzj5umc8A/nVTU5fOtriRihLs5KgbCwYscMSPm9Px6daAPMZWSSVyVLbQUVeGUDPDKMYIIHX0B7VW23BCkbzF/CpLbQzYyQhOF/nWo7R+bCioEA3AqmNowDtUdj0P0zTd4XcSJEOW8sZMkZHRSU6L0/CgDKa2khKh12lwpUgc8jIIPXoaWVmUGNpAFHdUJbcOoLDqeo/CtIxSTkPNJjB+XLEADsFBPHAoNqCd4dQoOOcj5uPmOO9AGXDIcYZQeAQHGcYHUZ6Hg//rrRttSuIGASVyikvgkk7nOQM55Gf/r+lONtGD8zBpM4wvXqcD8KqRfLMU8sn52zkZChc8HPcEfp+QB6JY607Wsb3jGPzGAJHLYXq+3qM5Of6dBvrqVi4DQTIcgNg5J5wwLDtxXklzJLvRUlbgsx8t22YHGFA6Z/kKQXE8RRom5OCOSGx04ZenTr6UAeuvPuX7RlDkgIu0EMVJxx37n3xVaS4lmZyNqZTzCE+UKG6gEDp0Hbr+I4C38QToBbyAMqnCl9pweeVDKQDjP1POa6XTdTtZJU+0MSjK0bY6sQBjPH97p1HPQUAbiSjAkJ3evXBJ47nrk+p+ppd8yeayLiNQocqADkk+vXqOlV4poCfLtGBR2wvmAAIAxyODxjP6Zq9JOywHCgIeJNh3JIQccsB8ox/KgCqCzyMQDhQdxPYKPp0IA/U1JBJg+WVcxgMQwOQGOQBjPXpUCvGGQj5VLMWDEYAIOAWxyMe3arxnjSBFRFJ3lsgKCc9MsBnHfGaAHQRqXDygoACecjAGO3c55p13d/KohkyFXHJ5Zcn5TtI559ee/aqQneTcjRg53NkNjjPBPJxx2p6Mr5yFCAhSQOjA8gHHJ6UAOtNRmtHZ4sKXTDMF3DJHQqc4+me/vULSyTyeZKCzsd0jkYDsSPb0/SuqGnQJYfa3geMEldzY2NJIMAjA+7kdKxAAztJxuychRgDnGCM+n8qAJbdZWIMfyBQPvEdAO/HTrVpI5pp5JZJdyqgDJtwAckHBAGDj+dVXlcqXt9oIzv6jnJJHuMD6GnJLcbYdkgZJGIkbJzkZAGQOnA/KgAcKJWy2SQQoyAQeDyc5OPU+vtVMkRyGRgXbPMfAUH69cYAq8siRzLLJjcARlRktyOue4Ap7GK5c7UO8HJZgMH/gJ6GgAguHYtL5XlqwIUnkAYxxkdMmkitZp5wxYKww4kx8o2jgEDjr/Ogl8mPIKRoBjAXgkk9+eAfzrQUtMFhhXYduWIPHB6k+nT8u1AFW8n3bQ/74phN3HAzgHkk4O01T3owYFduMjJxgHAx05HNWHjdXlhJLOT8wI4GABgY6DHTPc1VEbeYI1w2QxK5Bxg9OevIP5UAQhlVW+dSWYElSG5wc+44B79qsbPl/iPy8kMRkj5sbc/Nn/9VSx268NPHg8hQOOVJ6HPcD9akaESMNrOoHJGPu9AMgH/ADnj3AM6NfLILRjaPlG4ttz9SPXPH1/G0jSFfspyu9y5QEbNu3PyHHPy/hk9sYq8LWPeMNujYZJ7rtLAjrz/APW/CoCkh3PGwGCIycYKgE9DnOP/AIr2oAZbQWwjm+0B4Xj3CJV+6xHGGyv97HT8+Kzp9kjFvLSOQKQFTBXacnjjuCM9SK1gwJYSLkLgKezYA4Oe+RUEkbMjMI4wrKRnPzAEYweeDwOx+lAHk+pwCKfcpzlm5HGeQNuCOOf/AK3FZWSjhj91wcnIAB47Y9P5V1+rWkCupJ+QbipPXrntgE5/n2rnlg3OHQI3l4DEkBsZOOO3f86AHWglwvlqWBk+UZziQngfpXQWvmRt+9GHM3z8YwWwcYPfkf5xWXGq2+NzKisfk2kFQxPOM98/rnFbGnxiQh3kVlJDIABliM4bj/aBHT0oA04PlkMiMdwY5DkMq5ctyCMHg5HPvV8JIzt5YDjhjgYC5AJ+g5/lVWCFVuxNIzkDA45XIOATz6Y4+tbjQ2UdtvV5mkJOY4wAyZJ+/nkDoTnsRQBl7NrEN8wzhTzg5PIIB6//AF6uWyBXLPwSjYym44yQpyDyev4iosK4XaQSuCeuM8Ht7np9aRJW38deOMcEemD060Aal1NIbM25TdGUXYcbcZfcxIxkEMarWhKeevm/Z2mVhuIAbGSOmQegAP681btlM5AYHJxgH7nrjrjHXPHapL21t7YRhY2a4+Yy+X9zBPyEAdcgnOcigDN8uaKQqriUbVLDPPKkZU49COv59K09PkFus77XWIDC7e0xwRj8z+OfUVQ8y2RDiI7sHgkg9SDnGegPb0qv9quAWjixtkIzHg4PGO358UAaTDejlSxduWLHnJI3Dk9M5/OposiLBGFf8cHPbnrwfzqpHKPJlUrOsxC7VAIi2YBkAPoW70wySGBmLlMIMAH+Hb8pHp3oAlaSPkCQhgSD1C/KAOR06j9KFuTtMQ2fNuO5MljkDg+hwR+NZLOdqqWLDO7B5B3ZJOPXNWYCATL90BQFRhnccDHPbkflQBbDEO2DKy4VCd2OMYOfpmuV1/V57a4S2tQFbZ80khPIBU4ba3Iz6euewrrkibchIZI3cM5Q4Zl/u5HsOhri/EsENxfKbWJhGq7WZz8+9R+8OB0BYcdOnegC5Lruow2dvciW3k2qUKKCDznJ/PGB0OSO1cnf6jdX8qbUVUfIdshhGeBkKDySPXpk9hzb1CaMW0EIYHA5ORgbucDFYiOBJ5IjBZwf3mO20Hnn+6B+VAEt2GlQIhBhUDew7sDkngdc+nTjgUxpmEaQp8xCY2cYALDBBHvnNTzqgjVCQ2N24jgZBBxnPZu/1pIY7YRB2lUPklV6N1bOD6dfxoAm8t4WBmbDEDCA8DPHbvx/nNWFkELeZIMgpkDGQMHC/wCfWqBLSsC5kfbkKWPbJKk5J524qyZTgKQyxgHa5zuI5Ygnuc7cfXmgBbx2uHDpHsQlV25znaCSSfXj9OeahQRo5DEjPIUevvx04NXAkcyMXYQ+WASXfAYdcKoGSeufr2rMndgm5FYoDw2cgnkgjGSBjHWgCfCyHkkqvTr0Hrn1wKdGkTOVAUAYwnXHIz/vHnH4iq8AUDJJY889AD0x74z+ZpskhJLDACjAz3Iy2Rjtzxj60ASTxE8JsQAn5WB5PqQB9KsWUKRl5XK71AMYwVUEck5Pfp+FYpuDvBc4yxYt3YY7c+oPp6VtK8TrCFJYKSXyCAdwxjn8PwNAGoJ5hEHX5QXIJUZI6E9O+DSPesAIXJfzMElhhiMjIyRx06dOfemwRtIpMbYjiJdkJ6r+B64x+VWpFieGSSQYkj+7j+64wuAffGfbPsQAZ6tEpwmFbPRjgHuDkcZyP1rpdPZBJGrpjIHJ5H90Entzx/k1zMfllgkhAQnaOQevQ7uMcA9PX0PHU6baCRn2SZEcYK7iBnA6A55PWgD0jQ7CO5uYwWG1dpKgZZmbspxzwB098V9A6rjTPC4toVZCId27IDHIxjH+6B17H6V5D8OdMe71BFnVVZdjfPldqxsDu57EMw/Cva/EunSSItrE6ztcqXGxtwi8pPmBOTgFe3tQB4/4E8Nxa3qU91JHIHMgfODlwG+9kj7vv7c819Y2vh+0s4ILZEaSQeWSq8Eg45yOvIbgZ6V5FpWp6X4Y0/8A0YRm6X/WZ2mQOQodRg5Chu3Y+ma7bwv4iutcMt66N5cTBUAJB3rtcsrHgriQcD0oA9rhvrTyEgks4ksoMR3LGImVZQgOGIHA+5+ZqsdXssSwabIpMwKzKoIDydF4yCeCntg+tc3d6lczW4itLhI5JgDIXXARnUowII+ckAe4xnpXP6ZpktjrEE73bSJMcLCSHC4JfAIOGYtk/TigD1DTbcwq0t8VVwhd12h3bf8AKhB5JOVOQfT0JNedeIpbgQXkrCMIjsN5wXw2OSMcA8c9Bj16d/cXjSM0bthXOVVQR8q/LuDg88g9DXJa9ak2M5jcTxygxyl/l2kfNtGSM8MMHpzQAngXxQNKljS5PmWkkYSQsuRGQWYYX8QDXf8AiV/BviO1Dp9mtNQlT95cwoY/KYEsMFcBjhsg9t2ea+craUQAJGzHcp+90D5ZcDceRgL9ee1WZ76awspLq9ugqLnbDnDEbRht5PDE5GMZ49SKAOS+I/iiLwxY3ECXjXHlBo0lkfLuMsMfexkc++R618Jy65qnifxAI7cSTGa5ZFjDM+RISoKr6fMe3YY5xXYfE/xbceJ9aGl6c8k481kIUZC4cnGFHJ59D+BFfTn7PfwCkitY/FusxICoikhgkXaxy4YsVbnr16jjJHoAev8AwS+GM/h3Q7W4vbYG8uEEjFwckbQVTaRlDnJyR+eK+kv7HitLZpkmQu4Vfs24OAp+Yjdn3P0x2ziqAkltkhjgG0RlVUoAV2BVXauR83U9PX81ub0gZAzvAGQRlCSchlHQjH/j1AEKRBSqIkaNGzuwwpbcG3HA6hSqKAO+Dgc10OrRy6jarOkVtDBFbBRIQyoWAI5PQHO4Eg57VyH9pE3lnawSASSHbIRuQRtuxucqCO5/KvQ9T1C3k0CaxOHntU2+chPlzHg5Dcc5P3eOmc80AfNuo3Tw3zqojALlXZF+Uruxjcepx09a7rSJIns/tTCB4lQFo2kSKU4zkhGOSRnP0FcJqIa7vSk8iGFGGIwBFIvfYRnLE56gdx9SwaTe6nKn9nR7EjKr5TNIzMpOekeQOmBQB2AvYriK4hjkmmYvIzhsLFDH0XexPP19/WsVFsrqOJG1SGOdd6NbrC5kUBgwCsTyMY9q7fQfAOsXiygxizjaMCR5SyFhjOCXA74454HFTH4TQT3PnDWoLaa3QyBmYEsysVCBRjeuBngH6eoBwM62VvG+4PLKUIAG6JHxlQWZuFPA49K89vdDS8LyWzu0hcsYIR5zopHLtsOQoHU9K+nJPh/okUImvNRFyZFCuYOBuAxwG+62Af8A63NVpvCnhDSbVJoX3zRsxkbz1yylQPJbLdyQQPrj2APn7TNCGkW6XE0hu1YElAjEqT82CPY4z9PrUty0GoRyrdymyhVSBhgMlQSu4E5DHb0969V1PWvCdhGIhaxtGq+Yc4fBODghCcHBP59K4e/1zwPqDYmsrZtysqEMyOuRkdGAIwOfpjGeaAPDru401rk6dpwbUJmaRcBZFQEFhulb14Pt3rPfwJ4hvmH2eC2VCcLzuVQT0VwfmIwATnvyOcj2u/8AD/hmfQL3VtG/0Fol2vOjktENpJOEH+yQCccnIFeTweJb7TZo7LTbprlUAaF5Fkk81g2SS7L0B6f72PWgC9Y/CDUZEY3VzHAUKmUK2DuALbBn1yM/TnHSr9/8J5GA/s27dZFAHmCXaQ2ODuB5Pr07jirtn8TopWNprVsbK4jkG64gDBZCRlmcZ5CkAdOK7XT9WhvQslvdrKhP7r51VyDk7jGPQAHj1Hc0AedQx+J/BkYaWFtRWF0K4VmBSPJJJXp09f8AAdfpPxItL9TFK66XPP8AJNHcKEKsucKoc8jJOc9xXR3N7IQ4cLJgZVWAA2Y6gP8AfGQOe/vXHeJdA0jU7UG4sZIJ5R5kVzCCjITg5XbyRnH5fhQB1d9b6dq0DG6iilRVP71VVHzjAPI+cng/4ivIda8KPHG95p7GUZLqjMwKKCMEYx/D7/w9s1Vm8M+LtOiX7Bf3F1amPAtpWZHCAblZic+o/l2FPsNQu7WCBL8zGVJGD27yFozggDJxwMMeepzQB59KGLSB5X80EsU+bBZBgEc5UjByR2qzb6ndNbvaeX5u5hktuZsqGUBc8jhj+AGas+IZprvU5LiFVt1iQsY4VJXnIOGX73yg/nUNhc2lxbvIGIkx8pIG4yKGzt5yWyR+lAF22vF3bD8kkS5YElSuABh/Tj9Bit6TV7y2ijeTMqMQwQOGVlU5YsO+Se/8jmuFaSBZJJncl3+V1PHzsQQSPXgfnWmmqF7dIyY3MalMsN3JIwB6Hg5+tAHY7re8kh1FcW7IyO0RUKr85bcD9cVY8T38SW0moQ+XCGtmRkVgC2FUBsfg2R7VgW159pjjRwoSFQeGIGcjqB15AHPpWZ48vP8AiSO8cLxAII3wOSeo69ON35igDwzUbmR7iZnfzBNkxt3HzEt/DyOR1xz2zWSJZCfvZC4B6tuz26nt/Ko5LmaYlcDylK7SQc5fHUjuSp/KrcEAdVwMtzuAPII9PX/69AF21Ej8K+AQQV3NnGOePbP61JJBIiGZizRAEA4JDMM4IbueRVVZRG22NlJ4Mh4JAzhlBHU/4Crc147QfY4JZHtXwcFAW34weT7nn6UAZfyx/vGIB4G087QTwcj8PyqElJXwxJJK5A4A4zk5HTGKjkLLKoYMY1JBzwc4GFIB68Ukfzy8KQ5+VSecBRyTnqPwoA1f7OXC7ZEcEA53EEZ7Hpz/AI0UyMkLhiGIPVRwenovrRQB/r5Xy+VbssRAlIJVxztLcEceoOPx9uMmyvbmEFbiQ+apJJIwdhJUBvboO3vnpWXoHiuUQousWEsLxKBOzplPMAyQDjkfMfT+VdOLrSL9QFmiRp0Dqv3ZGUkkbd2MEY5HoKAJf7QGNgkVsK+4A5yGU5x/tcnFYOsf6TbbE5L54Pzj7uz7o4bhsj0IrpG0FPKVkljVztMZUklg5HXHTANINJkjDBskAZU4wAQQMZ7Dr/WgD8yf2jfCPjPUtMu7fTdEOoQl2dHMYZwFKnPPB+UDrn88GvyC8QfDXx1p+rS6xYi+0XWLWZ5VMNvPGgeHcyIXCjGTgc8HPPXFf1N6loEd5H5bRI67Pu7EZsnrk45GfSvL9d+D3hvV8/btHtJPO3KwSFFBDDnL7Tg46HjJPHpQB+JvwB/bU+I2h6rbeBviKLm5QSR2QvHjMcsUbPsVZSOGzgDp/F616t+2TovhL4q/CvUJ7i0gvbiKCS4snVEecTsnyQq2CfmIIGcnJx2NfVnj39iTwTruqWmu6Pbx6dqdnKSrYCrMFJcLJhQG4HfJzXReGv2a9JlibS/FcgudKEYV4CGXOxXXqR6DII5B6c5oA/kF0bSvBa65c6Jrfh6ZbyyuDCYJEkkMjoWHl7UKlQMAk85xx1r2vwP4V1HS9etn+HXgjWHv2uIzJ9i0y4mtZA0gdN58scblHckFeuAa/p1079hH9ni18RT+Io/CemXl0x84XN7GlzJ8u5ckyL1APXO7nJ4FfVngD4UfDDwwBLpug6DCIiiQlLW0DAryApZOCMd/Uc0AfiF4E0D9r3UdItorDwtf6dEId8SPbrCcAYUK0inbkEjnrivQR8N/2zEu4LqWx1F1jVJBEZbdod5YHy5EEYJUk46jp1zX7e+JfEek6JZSzacllPcWynFrGIRKqEqoCxxsSTtbgADgV8y65+0pqmjXTWx8IPIm5gZ0WaMEICAEAtyckAevvmgD809Q+GP7aWqXzvaW97pjNgk29wBABJg/NE+SSO2Dx9BXCeLf2e/243Vbm21nWJZWcDNrrU0KwZXBdrcjDkDt/tZr9Trr9qXxAttjS/AUk84GQjLdOzc4+RYrfcT049+3Nb2g/G/4g66QZ/h+0CqBIVa1vVdwQcqhlhUE/UjtQB+Mdr+zz+31bogudb127jVlkby9WmjkCejSsThuR246Yr6S8CeBv2jNJspLfxU/iqa7ELIWuLua4VJFXHyNGv75vQ4wAOQa/Uyz+L9yX+z6p4cnsiVClpoUO3HLADIUjg9f512Fr8QvCGoQyyy32lQyRoQUuHhLLn+AI0n3iT26ZoA/jz/4KA/Eb9pnwNqUthb3PiTTtFklZWCDUWV05Di6t5m8uWPrkYXOQe2K/J/Wvi7rOuLod/rf2gXmnXCRTyxgKQufndljw0bHPOSQOwr+mj/gsJ8afhbo+hx6Sbzw3/bj28hkiikga7XKttywJwxJXHfmv5KvCHxD8K6t8RZtE1e8gis9TneG0d9vlLcTv8jMI+qbsdOec8dgDtfirfLqUtvr+j6jM0dxEvmLE7ugfAD+aCpYNuA5D5yenQVwdnrNxL5cLCWRn2hZo3GZHJ4BBYEH24xk57V9HeKfgd4nsbieextt3hueCKeCc4kgXzY9zHzkCqARnAxnHvmpvhX8PfhS10lx40uBbC0aU3kaXIt8PCSSqrKsjSE7e2M4GCOaAPEILnxD4fuxFDd3EK3Y8xFj3zlUfGArhmCHAPqeOvp7PoHjDx9Y20Mltp+q3UZ2AMySncr8Ah1K569ffvX2Vrln8D9S8Hag/wAPdLsGuNItVLxzQss0zlCIzLPO+WJkXPy7APQV84+FfiV4sVNQ0nT/AAzZTi3BhjvJ5Ps8SBCxSKNZCNzcEcMQcdORkAt2HxU8a2txC13b3WxYfnjleT93tABUqWyCCAMcHIzzXe+HPjUms3aWGokrGu2IrO6qpbcASS2RuAJ9Pbgmvl/xvr/iS4vmubi4gsbqedopLCNSikA4+WTcRzwOQMDvXm+s6brFi1rqUuprCkpSR44JfnCswYgsD8pyDwM9TQB+kJs/DeuSyyMy2oVdrTwBC7eYABltpzGeN2MZBODXI6x4LtJ3a3Sa3k09pXmifIWRTjC7iSSQTnPI6d6+TPD/AMYbTQY44brVQI4kEdwoYu7HAAGN3LA9B3OOvSvddB+Kuja5p4NpLDMt9HuxDIDcW6RLlhcq7N5ZYZ6Acnr6AHC6/wCApbh5baxco8jSp8uThGOAWfcNsfIJyOM57ZrwHXPD+paHO4u4WEB3qXYO8ZCrksuOVOQRySMn3r6L8SfELwt4bVri7lk811kCyLIwZWZOD8o4AYfxDt3rx1/jR4XuHVNbs/ttnI7rHJtB2buEcscjGOenTNAHjsQlS6DwFkQy4HqzM3GcfebHTjuQa62S3UCITyLC8qY3Kc43DBZVJB3gEfQ44rptTtfDt2ovdGuomaZkmhtGKnYDghcbAQckY9iOa4TUrd1PmyPI25wioTtCfMMlMY3DIGfoKAK6qkM5RpfNuA25JJQSRtwYxH6MeMZzgrV1JItSWKNsiKFh5qOSC0xbKyFcjIDdBjvWRG80iSnIZiwBzjcFAx8hYHDcD659+aMMzl5pImkjJYKVUgAbcfMRg4/WgCzqJghmLMVIjGCFVtqKMk5Ut8xHHOecDNZGsSfamgPlqWWFRGqElPLU7t7KB8pyc+383XbSTGCUiWKRSI5kY5LOT8zE7eE2HOPfjvVSC2ZCGXCmUkddyEAYBJ9MnJ9zzQBztxuEkioo+dRGmR8qlWB3Af3geayrlCrYUqpxuZiCDlQDkDPXCn8veu/k04SAtGu4jgZwTzjc2T29RXOavoN7Cv2gMCpU8INzAHHDc9OpH+7jrQAzw3cR/bI7VsIHcqZgMHO3sehbOcfl3r1OWK50+ZbQsjyiNnjA2iQq6jaG5OFBIJ5JOB9B4bEGtZVMhKxhwTL/ABg87tuOnGf8muih1G8uXEsrzSoGiWKVpDu2q64AY9AMcD86APRJLOKCNXaURXTlvMWIgsd+7AJ554A+vPcV55rto6TM6MYSqNIGK7S7KGIUg9c4/EniuutbxACZiXdwoCjLEtt4x6ZbH5Vn+ILQXtt5pk3OoYlB24OFOByTwD+Jx6gHytrnim7a6lgaaT5p2VlJJHBCA5IyBkfoa5yKCe9vo1tEMpZgq8swDPjOOPUrxXZav4TuL3WESGPzJJZjlQCCNzgHIHUcjr3FfRXgH4a6bo9kNSuFWW8i+aNSFOXPPAPo2BnPFAEHwz+H0enW8Oo6hEBcModMLtGQdyqR+HJr1q7u3tQkUqEIQqh0OMKrbgDg8df0qKe9iVFheR4zxtWPadnHOdv3OM/lWBqmrQJEIg8kkhb5d7biSTkDPpzg/SgCPVGaZ4Z5kYgsVVCSC0ePmchs/wAPp/8Aq871VXu57iC1jeK3jlXuQCSCMMc5PA4PHTnOa19R1O6KxPhmViUtyWwpkBAaNWHXGAPfFc7calfRymPIZJXQS7RudSOMbgeuM8+9AEFkGhujbMzNAZUXDNjk425P1Pb+90zXt2n28dhogiglE7T5MkRVThTkDLnPHJ5OD64zXid9CrRpPHJIG3K+xRg7uNgZuy5Arq/CHjaAK+j6lGizlhHG5BUgHIGOeuQOfcUAepaNm8b+yb11giPzIwdsMcEkKOM5OfzrTXSrOyuriJZ3Z1DPG4BwABuwAO5P481SjtbdWhkRWkdk3GQMx2ggYJx3yOKuTNCGZg0h/d/vGkbbtZAeAQctlgQfY/hQBly6tDClwJHLZBUANySpI5x22k+/cis99SjiikeASLJOoVW6RgsOxIx/D79+tYs6RSTMA5O4sxjJPBZjnBBz1Pf0Iq3b5eJoppGEaYMcaIM7ue+M9Md+9AGisyvARclDmIbDDHG8wcgAliwyRgH+h7DJivIS0oEZfjoVC8887gmSPxp8skjRmGBRGw5yo+Y85Ay3bOfyqkUkheN5PlPI+XocnjgYB/H0/IAVC5JYxMoYFt3AGOnQ9/mOc/lUU8sMDmRlWXjAJGACeNwxx/ntV+6nl2rEWDJtGMKoIzkHLADI5H41jXMaSyDbuCMScA8DAOTjr0Ofx9KAKrO90ogBKQEZEhI3qBjI3YJBxz36dK5vxNpaRWiXVpI2FVZC6fLIXU55PUtwc57L24Fd7Z2cM86QBmTfgmSXasSLgA4OcDn6fjTda0sqtysXEMcQAcjMLNjGBuzjJz3ON3HoAD+i3/gg5+33BpDS/s7+ONXZXkYT+FHnmZoSThXs2ST7oOF79Vz3r+t661yCaxN4CT5kUbBzgh1bPTLHI/Xnj3/zAf2TfG03w4/aU+HWt29zJamHxPZpIIm2K0ckyoRnHQrk/hnrxX+hr4d+LMGq+BtBmkuMPcabZNkOpDK8Adgdp5wemOm7p2IBJ8fdQUeAPE1+UjZobS6kG0szMBuAcEAZ5IzkZr/P5/bH8Qf2h4z8eXBQR3a61dsDDsaMwtKyNKNw+Y4bpX9yX7SXxv8ABfgn4T+JNT1wxPZLp9xE6TSAb2KnzclWBAXJAHfvnqP4Hf2tPH/hXxp4w8S3XhRLaO3fVJ96WsrSxXBaTduheRiZELEcHheMDmgD8/724DyyPgSjOQTx2HI2AZr9Y/8AgnN4zXwpd6pfGYxrChd8IUlUGMuseDnB3Hg4B96/JmaCTeRIgQM+1D93gc5AxzjHUfnX158GfHcfgzwtfwQzMlzeS5f5gsyArgkPjceM9+/tQB9W/Hn4yX/jb4i6pqF5e3FwlndGGJ7iUybol5KoM4Bz6c8d68s0zWo9V1GC4hBt/m8uJGGfMx/y0IK5A6kADHOa8luZH1bUxfTTu8U0vnzLIOZBkEsTjjnHTivXvDGiXEl3bXOkPaz25t/Mu/NmQtEvJESCSLAufpQB5d8Y7iSOVi0arGxIaNZh8mAMkMMcZJGM9BzXheiwxXMiQ20MhuW4kzubPvkscdOw4r3b4u3WmWr3kV1asblwVTOdokOG4AGD0Htk56mvJPCNi/kTah5kW1RkuHwy+q9fQD8yKAHXltdW4+zvGI5F42OwC7jg8Ecj5sAVj3lvLE8iOj4l/u4JJyMYA56ZrrpoGuEkuROHMfZzknpnBP0qrFpk93dQ24WQ3bSiICXfsTgAPxxjOfWgDEgheRU3H7y7yCp3YB+4CMHP3v1qx9mFu25VyRy6lgTjkfxcjn+Vel2GmWulXMcN2wkmSUGUsieShwCAr4/Q5z68cdLc6TpFxcXExtQsXVEVeFxjkEHkcZ/DvnIAPFoUsBb3S3TlZVyYVKnDZB4DcBhx9PzNV7RIBcIochHMuVj6YBOB82c8/wCe1euv4X068QF7aaOBGQs8YaZkVVJYMN2SMDv+GRXK3vhiztJ1aCRpoUZniePKsyAnIcrwP4fxORyOADgZ5gfOSOMsqnhyDuAyMYXOO5/yKyZQ4z3ztJOM9h2x15Nem3fhyzQeYpmLOjFogCNoBYDPHAwcgDtxVTT/AA0l4QN0iFSQxbjrnqPwxQBwKN+7J2nPp36ZPfk8/pUDF1Jz83JfBxkNyc5PbivS5PC1rDMV87KHIHVxnPGNp9f6fWqFx4XJn2xM2xsYyOD0zknp16ccDpQBw6O8oLHgDru5Azzjke38qmBVV2lic5yM4A47Dt0HSu3uPB8ljJEss25ZskhMEpn+9gZPFTnwlGWJkkbayhVVRtwccEccHOP89ADgnkEe0xkhiQMjuvHGT071UEW9lQykOzZKhjtZzggknowPTpzXoE3g5ohHO0qLE0kkefmyhJ7gn6c/7R/GqnhXcplEvRsgkcEgkg9evYf/AF8UAcpLYSqSJFKlAGZUOM8Yz1568+9QTC3OCAd3Bxg5HHTOQD+ddPdaNegoypIDMmxTzmQghRnI+7wSPT68jDOjX6OylTuUfN/E3rhvlwPagChapI7goML5gAbGAcEheAOcZz+Ff0O/8Ej7QHWd82zPlqpLkb8Zxk4xzn+dfz/2WnaioKoEIDjjHccEkc5ORX72f8ErYtQs9bU7m37VICgYKDacHj5eh4oA/qDijt1sY1EYL7BjJ7DoCPXpz78VgSWaJOJIwJGcbwSQfLk5+VeOMiuOsvEFzKyWuDlRy2TkHODnB7HFdJaXlxNKYpc7FIJByRwflHvjIOPfmgCaSJri2nluY/ImU7VjDK8jr0BzjgEHt61nSpLalNi8lkZkx8zA/MVyOAMnP45FSalcBdhQSASOVUEgbnJIGRk8ZIwB6VpqpaBIZVBuplRl7qnGcE5wPl9fSgDd02GKXY4jPmhVO3qoyckNz05569Kv3iQxgTsgRFONoYbscZC4Xp+Q4x15FfTbiO1hkV2CyLEPmAGcg7SRjHGPes7UnEpDiQYfAVc5BAODnng46/U0AZs1zCQ5Z4htfKs8n7t4iv8Aq1UdHwRXhnxc1W0fQZooB5eyOYbQ6hQdhOAcAkbiT9a9P1ixu7iPNu+2JSWciNc8E4ww6jHcd6+YvjPdNZ6RdK6t5i27suBgFmjIXOO5Ayc/X6AH5J+JNQSTxnqVtt81I71zmQbghMrk7cngZzz9BXI/EKbyNDuTHuYmN8srbCitGWKq2egrT1Yu3iHUb4x7Imumj+0MMq0iuwcEY+6MHnp39zieOWtX8N3M8sm9YoZhL8uAzeUOBg5ZN27GeOAc0AfjJ8Z3F14huJInZEMjB977suGIOC3Xv6+teUWscEUkgl/fDZuXA53bcjDYHINejfFOSGXXrt4VZl8+VgxTKqN7Yzk8k5/HmvNolllkA3MAWIz5ZC99pxngcH/HmgCrdMZI8EkFWLEMSTtIyqk556ioLV2X02sBlT1yRyVHpknFac2m3aSuGBkMoUoyrvURkk7yBngjH54qP+zptyFAd4O4DGDjkjgDgYH4ZoAaY5Ps00SSDBO5lK/PgjjqORjrj0qssCswIYLs5Ix8zBePlAHT+lTyNMJSGU7ssDnAIIzwadGo81mdDvXLEycA4wAdygZUgH8qAHSwIWjKMdjhRtyQ6yYB+bByVzn/AOvWfr9usFgwAV3EYBbCldwHJHPTJz+HpWtny1MrxFftDfuirgjrufBBJQZ6VzniS8MFiTuZlaQphmOWVcg5yOuOv0oA8/hD5GCgxnGOSDxnHoetKZjEzNzySu3PGe/fr8tPjVJBvGEygOFwACRz+P8AjULPEYvIjxuLbhK23OScjBx05NADXl3cBgxP38oGKHPKgkcjJ/zmlUHcYkORt3/KNowQPm245/xoiWRGIKsQ/wB88uW75Az8pyTgY6dK0Ft3UqyQ/IV5GQp7csOMd8jPGMUAZyLg5JIc8RsDgYyNpOCOcDmrMatGWWUkeYpd3VdxJ+9nnoDk1O6KZB5aqNoBI2ggED5srjrnNSRzsjM5GQUAHOckAjjI6YoAznaIgGHcQOu4MobnGfm9sdOwqNFLqcIA3PXG5cnjB79BSyiSWWNPv7i2B905ySF6euKtW6bZVR1OVOdx+ZQSCfnPY9KAKhsZk+eZMJJ8ys3TBXggkVbhDw2zSxgYjk2ggZ9cDp6/jxU1wZFlMUs3mRopAUOSowcYAPQjA4ppkKxBI4yY2ALYcKCSD8zKDz3/AD96ALR1QJbKsCFZwMvJvOwjHzDHr079TQniO8jHkjPllAGUsQOOCdvr06ms5CiFgUUM4yMqp5JJ4bJwck5PHTrnFURC8jgtkhsfMPlAUcfMVHAwfyHXNAHT22vDIDqny4wSFBJ5GQcf1HWumt9WtjCrGNWdsKvzDGBn5vbryOnHPArz6a2s4IN6zl58DKBflBAy2GA+Y4PJrJiu2EjLGSpBxhc4yCegPQAn9aAPV5JIywCYUtyxB3DkZwOP85q3aLGZo0djtAyQvRupyQDzxjsetcHFczR2sL+bukmkEckeWbainIIBPBJOPx9qtTaq8JARiT5QB2nBBHUdOMfl0/AA9Qn1CPabVLhpIAcohY7QQM8DPXK/r3rJlmV2JXKsxwxBAUHAAxj/ADzXHf2mrBTIrRnaBuYZUnAyRuI6H/8AXV6C/WVlUToM4zyeh45BPHagDsbOSGO1ufPw2Qg7nOcjjHXPvxx3piA5XylZITyF5GMZAJw2M5/Hn8Kx4mEiS+XIHAxxv4PbOP8APU+lbtrcKLN/NCGRNqx4xkqMDIJHPOc+p5NAEj2ZMZfLZJVlOAVC45HTrk98/h1p9uBGpZgFdcbRnl1GMswH3uDT7e4MqPDswcggtyOhI7euM1I7rlVYA7TgsOD9Bjr1P5UAM84OzsSSzBV2Fdo46dvpyf71XpbqONAyMUcxiJggzj1Oe59fpmqoWFpASrMu0ncOgbk88exomgd4maMfug2CcDOcjGMkYP60AVmuUY4c5jfksRzuHI3EDr/npVm2WIKJNobLLHGV5ZpM4I46EAnj8O1Z6W5LF5OiDGG+4eQdpz1OD/PHfGhDC3EgcxlTu2ryAQMAjPU8f5FAHUvBZyxJapDsu1QOrOGUkkZbLMMYyT9K5+4tntVLPPExUkbA6tzk5IIHTkdqd9qnAdy5YKpTcw528nkA5xnn8M1g3ElxIr7NpJJC9DuBxk8d85/KgDQt5HmZQGQgSAeW33QMcjPYHj8/apbtWSNsqqkseEOVJyMfNjnjr/8AqptvFAkKsylZtmSV+U7skjvyMEVUkldi24OQrdBkdMds8+uetACxtIdyMNqJH5hfjGR3OO2M81Xc53MejhSv8IIKgZA7cfqK0pGint1jRGicj97IejYOensO3r70x1i8tIosyEgh+RhGU7QBjp06Z9qAPP8AXCUeNSQo2MSG4wSx5we+OnrkVmJYTTxq0SMyk+UGTo5bHLHHIBGPfZn1q7r8UokDM24KS2MYyOwxuP8ACB2/Wsqz1e6s8x20jRK+Yn3DIG9s8HjjBz60Aad7o62UC/aLpWB2DMQ3LhgCUXHUqCASOpHYGtO3S2WySOKeGUuSWXYGljG5s7iBwO446fjWLPeSXMKRyP8AulyEZsBmJJLMSep37s8D+pm0sxLcqjy+Xwu12wQoLA4JA6c/rQB0yMqskYO+HALNg8MOeAeh3dsngU11Ubm8wqDkgdyOoz7U50ZCdh2ByTGSB84AO44HckE/jTiqMcbQGCjIzkZx16++fwoAWCQAHI8xQCV9c855z1z/ACq1EgkIVI5BKx+VAcKAOD157HvjmobOFXki3/wmTOOGA25yvHIIq+8aM8BhHy7ff73c5HbP9e1AFlfLt45UkJVwACGIzk4/PjNZrmSR0RWIUcnPJAIU9CfcdavTQgjeuSDxkcnCjBJHrxVcW7FhkkIAZF4ycqMHqOef50AU2UKWUHIBIJ56nqPrTkIGAeNvKYPfuT74FSoqSLKZzKAR+78sE8kZO8exHHbmq6IAVDA5ywA6ZXqp68kjOfzoAvWzgyBAE3MCSSedvbI9KtpvkjlWNYhgkF8HkjOBjt3x/SskKV5KFv7uPr/9YVOZLmOJwAQrLlgOMhR1/LvyO/HWgAMJU5yHyeAvTPQnGeTk1eiKxI6yr82wFXORwckZJ5PB71Fb3fmxiNEJkV8bu4Oc8ruxwB/jxiq11N5c6rM6gk5MbylVUHoSMDGec/TpwKANYW8hhM+/5N2wH03HA69eQf8AOK4bVbIWqMJd7S3M7PGy5xsA54HQ8n9PWtifU7IJJai9Bk5kYQ8qRzhBKB1yACMgDocc55m/v/tsUUYjkEUQbyi7F2Zzje2T2J7e+O2KAMSZ4FVokRizI4BfljgYwT0znp0PFY8KSxsqKCCOTwfu57d88ce4rqXCx24P2RXlZcMw4Kg4AI2nPAz7Vj+UGkXLMcEcsSCCedvHbr+NAFi5UzQqiKEIwTLklmznIII6ZH6is542QJvbCrkle3LdeSOo6f8A1hWu+doAGMZw2Sfw+gP86SbTFmiEhuIvM8wJsYguFzkEk/w5/CgCBBGUXySSpAwTk5bjdnPPX+dQSykN8x5xgrjt7ex59qa1rJB5mJW2K+wcjpwQOB8wz/PrTEbzWAkbdlecg44B7flQBY3F1ACleAMYJJIHJ/Oq8nmBlUuRGSCRgAcHv7dKnVflJhIVozk4yMk7uM9M8f8AjtRO0hYSOC7HA25+Q4xzgcg59/f3oAtyRJHAkqt5hkDblxjaAMEkdQc/y+uM1gwUkyfwj5OTgbmO0Aduv5VekkBeNmjEZxtKIBjp1KnuTjj249tXRLWzup5GnAZERi5JxxxjjOCCOo6n8KAOZkKbY1IIK9SBg4PPGe1bFkOAWUFclvmHHQYxz6AVPqMNkt2/2fGw4ATBJXBI3HsMf1qxGY2iKKpMg+REJO3sQ5+XjnPt2yMZABIk4BkVN0YYbW64ZV5zg9OcimyFWGEkOxsA8DA5x+XB5461WcsgKNnfkhsDPzYAwDjpwaqlCQ/zZLZYgHsBkZ7DkH34oA1YIUZdgZSVbI474XGCw9/X9M1s2wlVVKyHKt0Trs47dN3XPUcYrlYJmd9shaIMMKwyATyNpz34/wAeMVv6dJKZRCeNufLcHJOQOCD7Zx+nagD6N+H8TyQ/aLpnEe1VRdxEm0KMBSeqks3H19a9ThQ3TMImkRFTZgthm3Ehtpzw23v7Vx3gy4txokenm2JukhRhLtQnc/ORkdcfyFdfpJjmu3trtmhUNh5ADkcp8pCjAGc/iaAGaf4Ksb7U1MpkufKbJgBYnuRvPRjkmvevDGlWlhEbZdMjhRhsRgvyxkKo3MD0kGBkdMKK3vBmi6XaiF4QZGdHB3IrFiyLtbP97IPvU98sUDXEMkr+aSyqYgcCY5KAhDg/KVz/APWoA4TxhpH2ZI2sruNpY0nnbzAY0DQglUAXlm54xwd3tXGaB4mgn8uyvVIvEmR0mVgCqgLujUNywGO/f8K9KEsd2Y7G6tzMVkfMzHkjGCo9MEfm2K5/Xvh07wpqulRiG5hVnRQeZVy43Ag4Jzn8qAO8srePUFt5YGeQKrsfm5VVyWBC9/vH8e1ct4ghvYrdwVeK3kZmD4LKSAyEDAPOFH+cmsLwn4wutGnjtdTge38uVo52dWYSI22MuHIxncCPyFd1ryT6pY+bYuZbPb8kYBIGWO8jHIxx6YNAHkcKWs8dyHIR4SMtuHzBSCTyPl5Lceq18x/Fv4ht5Nzo1nMDMJcRNG6ksCSmFC5OMgngH3FemfFPxPbeEtNlW3mEV5MrxSR7huMmDzkH8Onb2rxn4D+ALj4keMhqWsI8thaym4mWYEoVIBRMv15BIHQgUAd7+zz8Er+/lXxZrkI8llMsKzKG8yRsNkKwyF5HbvX3vBEtpp/2KDMHlja8aMsaFSoAICnjjPXitZJ9J8P6Xb6fZQxRw2sYgVURQu3J2ncPb37/AErIea1VGuFkXzZCCItwIIIyGPXacgAA+nrQBRW6a2KxAtwu6Ms/CszHICk8n5Qf1qCae4niAkmVVxtkYAAgk54yQGJB+vFQGWG6uX8yF2kiEkkSRnId8DLEr/DtJ/LvWXrkmpxWktpbyw2sDRpI9xOgDxFzvYLnG4gN1zgbeeKAJxqv9nXLLCxuHYHG3aZNqgg4BOQ2emO9dtpMep6/o97d3qmwt7eI7GkjbzpW35G5dvTGc56kdx0yPC0Hhy10hby5uIr3Uo92JHdGLlskMIzkjr+vGRVa5167vblrPTna2tULPOVdAGUHOVVuHI+UY55X0xQBv6F4T8J3OtJcahbzTSrCJGKSlIpH2nDNGeTnj6k5AFel2UlpbbU0XRFgQv5bySqOq4wdz85Ix3xxxzVX4R6Pp+pNquratK42oqwPMyjfIo3korL8q4P+TXrGqeJ/B+lWscDXFt5rMUkij8kgPxhw+75Tnr06e9AHkWvLrNwMowtiflIYNGHA3EFVQfMuCBmuBvk+xx/aL3UPKji3b8OwJLZydxPTj9K9E8V+MdJl02T7JIrT5aODaAWHzFlAO7lcY/x6Y+Cvif421QTXEANxDEqkurF1BIGC2Mjgrzj3PTPAB7hr3xM03SrOVIbwOgBKnep3MFIDFic9eOPzr558Q/Gy7kjMUW9TkkvG+5Suchiy9Pl9fTrXzlfeI9V1K4e3jE8xZiyAlyCOFb8Oc1TTRda1F1RLSZp2ITaQyrydoUg9ef8A0KgDsNZ+KmoTO++5Xa+44kbPudpB5Gcf55HGyfEW+cr5NztZgQCjkA7crxk4Jzjpz6A9K9x8Pfsl+KvEVgmq6lqNtpNowV1hf5pgeSAyk5HB6dwfrXo2h/sj+HLK4tZdW1m7u4o5EluIYYPLjZQ3QHHI255HA6elAHzVpvxM19tGutPWSUxszCWTzNp8sAqyhCfm+bnOc5HJJPPWfDf4g2mnarbx6xaPNCxLPPOu45JIAGW4GeTzj+n2vffCv4G6F4edrLRYkvQ5Z3luCqukanJfETMuT2yM81xEMnw88Xmy8K3Wg+GrLQkJim1Cz06W212GL5U8+zu/tX72Qf8ATVNhUHnnFAGPNY+EvGBlkt7qG1Z1coojUuCf7xB4xkcH8689ufC/iTwlcrfWcj3On+YxQxCRlCKykkgAgDB5HvXGeK/C2tfD3xRqFt4d1efV9GWQPZ3K7o5vsZYGKOVGjUqwRVDZJAxwcHnsvD3j+5lFrZaw0kiEtCTOo8tAwO4ljgKDk/z7GgDr9I+Ithqc8NtqEAQwsgaQ4jU49G43cgA8c9etelagDq2yaxukukkiQL5YjTyhwVGFPXAHPbOPSvC/EnhRb+xbWtDd0uUbcbZCEV4wrbyR1ySRt+nsawfAnjfU9GupLSaWWeMlo7i3uH5VQDuEBP8AFx25oA+nNI0523fbhLlSUM2CyLg8YUAjHHI6gEcZ6cT4u0CZIri5t4XkgiDFJVhIPznCk7V45Bx9Oua9H8N+LbDUNMjWJYFM25THIFaVGPGCwBIPyjPPcYqeF55Bc2N1MwtpQVO5vkx0Xlc92/LPfkAHxwgMt2IJ5fLZ3YOZVYggHaAWONrDJ/76q7Lo40uWK5adJrMsWAhBKq6kZBI7ncPcYrtPGfhU2tzO1vGCm9nEqlydrFcFWx8wwO3r+fmz393bwx2l1HvG9tjAkDbuAJJzyCCMfSgCaeGDVWlBHkBm+QJ8sb4JILv0Vs89efqOY209tMkWG4A8mRBsfIIXOAX3enI9APYVkJcXaXLsqx+WrApGxCxyJ0bJBycgLjpnJroIvECmE2l7FCbeQnD4DNEzrjYrZ7cdT1A9KANaC5sbR2hjl3AwxIzLh1BJx5h+nPtz7VheOJpLzSrkpIpjj2BVICBhtj+dW7gndzz096jEUaN5sA3xMTiQhl4HKryeenFQePpoYfC0Rjw0zhCApChQRt+pBO78uKAPFbMo2WlCSZ/dYyMoem4nnOCB+R9qv4METAABxwNpJLBmYltoHc4596ybW2miXeOQxDgxnOR3LevUc+1WZjkh2YkKMY/2jnAGOh4FAFcsUkySY1IJDE4B5xzn3H61JDcbSo3bsOCBk5I6HPtz+tV5goy2SrHGQScgEAAj67v0p0UbcMB8mDn19FxxzyD+QoA0bkxPDujjOTJuOf8AYxt6dOrfmDVBJtkgKpu6jjtnAznHTk/lUz+dHGiuGWKQkL8uSxABPUcdVx6Z59RYitnaNZCFMYJ24I4YHLBjnpk/nQA6NWlXdGNygkHGOGHJB54PI/OitS00me6i8+LdGju2FyADjHI3Y4/wooA/1b/D/wAcvA9vOmieMJoNL1JpIoJvtaiKEylcMpLn7xKng8cDvXq9/b+GNQs4NUs7+3t4YY2mhuIJUMRi5AO9Dg/ISTj0Pfivyh/bR+Feu65our6rompyaVqUVjO9q2/y0aVEG3kEHeccH7wIB9a/mb+IH7VX/BRL4VLqXgXQvEXi+fw7ctLbWlxb201+ERi0ara3T/MhKhepHGfoQD+y/wAX/tV6B8P9WXSrm9t7yGJmG+K4SVysYOSQp4Ix/hjv6Z4G/ai+G/jZYfI1eGGSZRiKV1T59p3bmJxn0+lfyZfsb/ss/tofGn+yvGPj7W9VhttTmSZ5fEGo3IklhclnY2q8RDBxj1Yc1+4fgv8AY48R+HbGG0k1l5L21MhaeGR9rHhiqkHcQG6HpznpmgD9hrDxF4f1aNXtLy0lUp8vlzIWYhgMDDHsfbr1rXe1tpE42Nu42swbA4PAA9QO/pX4o+JpPi38Fp0nivNRurOIsUaISSKF34B5J7N+Rr2P4Y/tg69LGqa5bXMm1kj8x0dX3EAE5boAPTsKAP08udEsZ4sou9tw3Mq7QM98Ac/Xv2rGn0KKUSB4/mGVU7VwcKRggjgEEc889s15n4K+P3hPX4Uaa5W3uHzlWYbdqMMlucZ3enpnqK9w0/W9K1GESwXFvKJQGUI4yQVADED6jrxzQB5zN4YhkilgMZJZSAYyEVVyRtfH1PT0HrXD6t8NTLBKtje3dn5g3HypnUg5BV1A5zkdP9ogDNfUCR2VzAImjQTIA6SoQD/ukA4IyB+frWM2mISx+833TwVXdg4+g7/WgD4m074WeKNF1+PVV1D+0YPtIeeN1kZ5Igxysm44bO4flX0qJtATT0k1HSLUSRKAyC2ibBwSWx5ZJyVH+eB117YuE+UKOq4C8qOACDnk4BP4VwDaVqLXjNITJHkgfMyllJ5BwenA9x75oA8s8W/G3wF4RhurmTwxJIlqG3SR2kS7gg5wGQYPDfj+n5tfGb/gsr8FfhQ1zDP4K8QTyWbPG8kVrZhEkUY2uUmJI467R1Ga/WzVfAWha5Cbe+0u0uhKrLKssKO5Dg7wCynBOeffPrXxx8Xv+Cdn7O3xbt3h8ReANFJmDpJJb2yQzyBwdxdohmU9OvOR0xwQD+Zr9qD/AIOHvE/iS7udJ+DPgK20O3AkjbUNWcG4cncAyLGCAcjPb61+PXj7/gox+2Z8Rbm711PGGr6JamUhG0aa4soUeQkKB5f+sA7Anr+Br+svxl/wb9fsqa3qBu9IstQ0oyMxMNrcSLESTuw8b575468Z6Go9I/4IAfACz068sIdY1qS3nhbbaTXAaJZFBAKfugF+frnPAOOaAP4YfiH41+NPxPvJ9W8beLNb8Q3MjhpZtSvLueVwoOCWeQ9+wGOMYNeY6foniS01Wz1CN5lktpY51l5EkckZX5g2w5GVzjGSAeuMV/cZ4i/4N0fhjqEbDSPG2qabdS/OFVPMto2BIaPBAO4DGNzAcdMVl6H/AMG4Xw8tZHfVviDqtznoIreJBkHBA2lipI9B35HqAfkx8BPHui/Hb4At4Zv9Tj0bx7oempbztkxrcR25KxTqkoIZyqAEgZx0AHNfnj4k1W1+GHju7sfEAurtobqX7YZXBZmdvkmSN02n5QrAEY4H3hxX9Ul1/wAETPD3wT0HV9X8D+Mb2XUYrWW5igv4rdI5fs0O5YDOUGyNiq5z3OeOlfy5ftr+ENT0n4qahp+qiKe/tXaC7lglWRJXik2Alokw/CZJHrz7AGJq/wC0QljLNH4WlktbW5hihuVfy2acqAUMmVCrjP8Ad4AxiuKvv2g/FNvvisJ4YXuIwZJBEkxG1WGUViMPlz91V7YNfPlwIbFSi27GSUBSrLld+AcrxwdwA5ORnk+uPIbqVMiP94XIAVcNtPZfwP6/kAerN8S/EUt1Lf3MxvGdmlkecON+cloxEzcpgtwMHn73Oa5jWfG2r6pI000l3ESp8tDI6QLtxtCIGOMZ75689887PcXzWEcDWxRozuLsCHZee397B46VjPeyssYk3up3Z3IRjbyQpB55x/jQBqQahM5Wa6laVZMgqX3MGJxuHPIBPB4OQa9V+HXisWeqmI3EqxXbxRhEdkVUyFzuzyOQec5Hr0rh9Di0O8gWCdViuWbYgJK4ZjtLneeMFhzyODx1zoWvhz+z5xqFncJJBbzhJdrKDhydhLAfqP7vBoA+hviJIkukTxhFc+WriQHc+HjJBB3cYU5z05zzXzdbXMksaRtJuU5JwP3agPjYATndj6+w5rs/Efidrq1gsPMKjyhF58kuVclQuW7EDPHHBFedW9pLbtEjSRGPJI8t+SxfcpYkcgMeoxwPxAB7NpGrSyWxuLYOq28KMCrFsqANgYD7g35z0AB54Fd/oGoWvicvb3l0VSKSJIhGu+QyswALHJ3HPt9ec14Y2uw2Vsy2ccsKzI0d23/LOUMuwoFOMJgnpySQQRU3g7xHPa3c/kpNGGkQxMvMbguGJwRk9s4I6igD3u70D7HqK2kF0szSgPEU6ZYkLE6DGGJAB7c5qa/0S1tNskzmOLeyXAQKjYK5dyWU8A+35c1yZ8STyJ+9EkNzHKohuAhdjNHiR/LMZBz02gk8jkHNZ2p6jJcOrGWeVuJXFwGG9mXlcA9O3Pb8qAO11PT9PtoLa+MgmtZnzII8FhHtAdBwcAqM9P4feuWurizYwragImxigztJO0kFsjkdP++uapvfXNvbxo6u6R7WETP8vzHOME9OD/WqUV9Abi6WQ2iNbR742dtyqxX5UAHVt5HY47+lAG/FLFKytteNkBRY4juWTcCAWYjlfbsAOwGWXlrOWTeGZHDF4yT8oYYB7dMk/wA+tQaXqEU3zJtlljKsmELMCm0lwVOCm4dMHrnHY9pJNYkxTaiu0MEZwFyWClWBAUcDrnt1+tAHj954dlaSSfeRCrZLtwqkn5V4UEc/XqTWPuMSC2kYHy5MRnfgEFjtJ55HORmvR9d1C1mu5Es4JooCFaRJA3lYU8MQOu4DjmvONQhgW4Msat5kiv8AuyxIX5Squo9QSD1oAnsrwl8btgXdklsA7T2yf8/nXZWT21xsjZwysNzsckjOMlSe2MfiPevKryO+iktD5UaBlKld21ypxiT0I+Y/l16Y77wrbyakshUIrW6kHzG2s3y8Bd3B5HtQBj67p9rp2qRahaOQiSfMCd3J7gAcgHH5129vrkt9YL9nZFwpDgYAHC5dR6ng556npXM6/aGYyQM6REYbIwqkryu3PToeT/erjfD2tyQ3MmnSSxvKgkAI4UhGIBUnqxAz/I80AekJdtKwd9qSgMm3cDJNhflznJGePpiua1IPOQ81wySeYUMaN91BwoJ5z2weOn41GVaa4WS3uDISSWKtlo+hKkqf/wBeKv3kKh4rrawhOI8dS7Y2uzZGSTjj68UAZF1A22KF5ZnjUbowMAI4bqpzw3Jzmqf2OfYjJHsDkn0Lf3Tk9OWFdbZ2+n3CFHOJEYMwckfLkEBSfTH6ZrUujav9mt4lCQwFQz5yWJwTgnqdv+eKAOVWwb7IsjKyOAdxHsBycn2H+FcjrGjXIRdQtZD58bh0jOFcqMMeQc/Ud8ceg9de802FUijl3KMo3nja/wAwweV6AAjnv9KyntYpJDsZZUfJVQBuXIxgDP3f8aAKfhLx1JdQxadeSNHcooikY4JYIMfLuPHQ9Px4xXrFxapc6fAIJhNJIA0pAZWL8j73rtP5gAccj5h8U6Hc6fONS0xpo5I23OFBUMRznAHTg16v4A8Xf2nZRwXVwI7mMgOpb5iwAAAyOO35GgDrH0ww7nCl5NwXaBtYrnrnueDzx7Vagtd0Y2SFGaRjKjDJEYAJ4PU88Yxyc9BXTafayXzypGhadsGNAxLSKMjt2Iqy+i3VvDJe3Ajt3iJKRbseZgg5Y9YyfyoA4O5tBEVZWkKu5Csw2siEn5TjqehzzmqTaXfXCC4hUlQ5RWZgQNoJzgnBzkenX1rbe9Et2FuVjMW58MWwFOMg8cdB+lUrbU1jupYjKzWyBuIzjJAAHl7c5zuoAx0fyt0c+9ZCmGQjuMZwx5XgDP6dqQX8TptWOILFj+I/PjOMD06fh7VnX0kbzMS8hYPvG084znnjn0JqiqO5gjB2Rs4VhwpwQeHYd84/75+tAHYWd1G8aSNbDy3YqSc7AOB8rgccgd/eqer6l5kMscMbeVn5I+SCQAMNkc5xj/gXXimNBbWiRxx3LHepMUJdTDvwCZCx5AIC98ccd6pvdo5yJYgwTK7E3/NzkncTjj+VAHnujLNZfELw3qsci2smm6vp92pYhfuy/MGIOG7fyNf2PfCL48w/8K48Kz3V4mF0WzR1dspuW3XBBLcMDjvX8f8AqcG2azv/ALMmbaVZXdsglgwYZ29sgf8A6ga/V/4WfEjWtW+H9tfSamtno2maeBKPNwU+zrtYAluTjGe3FAHtn/BS/wDadj1X4dan4b0rVCrXatGyKxAkJwGwoHyg8cjGc5ORX8vF1cXEBuFd3BkLDliThsMc5PBIx0xyfWvub4+fEcfEnxHfrBdO+n6XPJGjeYZUuCpAD8jkckYFfEevxI164zsiSQgAc4GS2N2eTz+tAHFPJI8iru+6SQe2Qe4zz0r1DwKZbzVbK3ZvNxKMh8FeGXllIw3y+xHHvXm1xEsDuUJKpwwIyQQcHnHHX9a9N+FYb+37eRxGoSVlBLbs9COO45/WgD6euNFmmkUbYoI2YRqwP3VHVjzlhnPJ578mu00XT5bEvHZ6uYZAPngZgglJUHMHOWfngnBOaoTiW3lWSQrI7x+WYkCldvJwMEgckcjnB69qj0qK8lv0YRKjMCIN45lIx+8gBBG3J547cYoA8c+NAZ7gCV83AlOD0JyR155Jx37nNcb8P44ri1nt3YB+CYnZllk5GQEzjufrW58bLpl1lknc+aGz+6CnLDgE8dOPTt+NeLWWrT6fercwyPGR911Ayv8AvZ++OnuM0AfRTeG9TvJooNOtQF3RO5C8GPAyckZA5HIOec+lemaR4WawtTcSQi4njGZzICXj5yCDnrgnB/AHiqHwn+JOh6pc21jrcsNnNvWOYpGR5sa5Iy3GOMdMHjknoPpK70zTnRpbIbkuEZ0CEuGU/wCrJw+G/H170AfLvinSZdiXVvAwzt3BgfldAd+7n5jheh6dgeSM6zmuXQAqXYNtcEqowBnHT7vJ/Ade9fSF1p9jFYzSTRxs8jny4HLGXyiNrOFYnnoMYwCPXiuDGjLa3lrImmE2k+Qzv5SkseBIAANqjPTHTFAHD2U17aTzxwIFW5VoFLggKZwAWA9Bnr/s8VVGmSsty3lxqIFPmEbjEoO7JUlh6cnP5CvYbzQ0lUMvkEYxtjwfLDgg5K9O2fTdTLPQbe4t5ElKxMSQowxDsdoTdnuOD1yehoA8VktFd2aPBZV/eljiEAjIIbd1x/Lr1ptnppLz8mIiPfCjkq0p45zn5eR14z3zXq174Qt0CiPzWMce9TkonGTtZVGDye/Tr655efRLgyuVkyisA/BzGpAOAzHPTBx3x1oA4ryLW0Mb3Cqqgg4MgGMZyQRjHIH51ZtY01KcIgiEaxZVlkBBPBGPl+9g1p6r4Ql1OG4USRRiEptKnGQPmJxnq49ziodL8My6dDHgbygwpJYODn5SAM8jd36gCgCpNZxNNFGGXzFBMxmJIGAoBQ5w3H5ZqncIiy4hRpAjCVc4+fH8Iyv06/hXSSaBezyGRCNuFU5ZhLgEl+M9xnrx0GKfH4WvDNEGyi9xgjg87eDwM+2KAOUZI5IXM0bMpy6hANiuOGJyMkjj6bfypx2U3kFimAY9wLdRyTuxk4OCPw9a6+/0G5t3VFUv8p3dcEDHYAfr+JpI7HUYrUytbkxvuhGQcJgZAHHJ6fjQBxDqweMy5Zk7DIBA4BGDwelVDZhpZJQuEbPzk4YK2V6HqN3I+tdT/ZF9IwWOJssxySm/jdkKQBkDOM81ci0WaZmN87W8Mce2LMed7rwdwUDA+T/6+egBzemWMYZ4/sxmldQI3B+VZPlOSByScDIHpntX7Mf8Ey7nU9J8TTw3Dr5XksNjAhkDDIC4Gc4A7D2Nfk5o88Wl3wd7cuxIFuXjVo1YDhpQw5jJ7Y54z0r9hv8AgntpVxqWu3moYZrpVDSFFZFK7eAgBxtwOOO9AH72aNdW7iGVIyA2EMpI2ueCxZeTtGeeua7q2DytmJ8SgDJQHYwA4zkcrkD0rzfwbYlmU3khiZBhQ+QAhY8bcdSK9tshAoQYiVuxABJXIxuzyBgY+vHPYA4+6tLl7iN5ELRpICepQAdM4I9+c/xV3EkEK28DIwLSxhH24GxSMEAHJHAzn8KnvdNku9QtYbYxjztp8tSR0jBA68Z/PnpWo2hyW8LtcMYjErAqpJX3yR17CgCjZw2qwyF1WdzEIlXd8qEDjPPUDbg1g3VoFaN5N2xZQCp+bbkYPTk8gn8K6aw1SwsIblJ7SG4kf5VJDgKv8OeODjr06dexy5Z7S4Yy2yuY1mLOmcgZB3KFPVQCe36UAUo7SKUNGJyVIyAQMEEkgHnrt/l9a+RP2kLWKw0O9lDlmCs5RTlyqIV3Ad+M4/yK+wYdQ0uIukxeGYlfLRRksDghQ3O0HI//AFV8rftGWK32l6jdwMd6W7J5HWLZsYs2Om48k47mgD8Rtc1mG58RXdvbg29rJMFeMKPnfn5wScAkkn9K4rxpqVvbabdaTG1wUmtmfzpVDRlio/dEDoRkKD7V1XieXf4gu4XhjURShFEcaqcq5Qtlf4sAc+/sa4/xbatJo9yJEwZcJbsBmQjyxxx64BPagD8u/iHpEQ1q6kZAwDS4R1BLH7zYZc7drFvpn1FcU+kxxYRo1SIorIzMGJ3qDsJwQMD2xj0yK9S+Iv2nTdRuIHRI5DcMVGwSYRmJLbW7f415O15I6hXUtkj95jDDkYYcYTGSR9aAEisxbwXJgjy74Xzyd5jA4YRkk7Fzn8BjoKw57SVHV4uTKFDfe3DaBuZM9Of59K34m8nepdhE+x1QHKsrYY7l9W7/AFyammu7eSVnQLEIgkahQF2gABlx0UYGOM5P1oA5JrBMsZNxLNlWJG87iWBJBB7nP079aqnTSS7IMtySScsE7de+MZ+tegw2tvM3mRJujjXMrNgEMQCcAHjo35e1Zt1HbCV/JZNshKgnk4UHIOeo659MZoA4IadIzZVWIDYjVXOwHJAZQASDj/61cd44tfIs4IiSJC6uwz/e5YHjkg8fj6168tpEtzGyEGF/nG3hdzc7RjsD/KvN/iVJbC6gjMbKwjAYgjy2YEKcx5wWySecdKAPIldwzBVyMlWIHcZyAe3P8qfHlieAoDgADoy5zgj6YH59aik3qWZeAxLFlyQM9cKOnP8AnpVu3Ut5TljImG+Q5XGOOpPBAzjsOnSgC/CrLIWUbWTDA9CoOSQCOcAj17dBipBK8z4LNmRi7FiSw/vZYnkbjXoXwm+GPin4seOdA8B+E7G4v9f8SXtvp9rbwxSzhnuHRFMnlAlI8EFieO9f1L/Bv/g2tvfEHw8t9V+IXxAuNJ8ZajZpOlnplstxbaVJNGrmK4LH9/tZtvGeOfWgD+SKa3kAlaMs2Cu0Dn5c88McN71dt1UWcjGNWuA3EbIHZQSDuX22/lX9S3ib/g2e+MlnLcx+H/ilol1AhKwte2EsbPkEqrrEQDIDgFgOuTkCvkbx3/wb9/tr+E3uJ9EsvD3ieOJZNh0+98uVljH8MU44YqvOec8e5APwUaMFRJJhSHyFQ4IGTzkDvk/17U4yEo6Rg/MQxOTuxnjJJ57fgeOK/VnVv+CNX7eGnQi6f4M6leJl5DHazpcO6kMdjRRgYlI6DnH16eAeIP8Agnp+2B4Xu54tY+Avjy2MJdCkWjXUgAUgYxFkt7f5JAPh2KB3lL7CfL3e4OBgjnOf16fkrjzNoWNVwgGAdpJXqxUDkZ/Hjr6/RGofs4fHPQTdRan8K/G2nsoYsLnw3qg2AN3LxEZx1wO9ea6h8OvGWmu8l94Y1+Ewlixn0m7gRV4GWzEMEHjt+ZoA87WGQ8CNg4zgDOcei5xxxVxB8rD7hAJEewrjHXP0756VqvZajECBZ3CEDGTA6FQOmGe3Pt3NV/JnUEzKynIZhIroxOc43KBuGCAcAfrQBz/lGeTD5U4PBUjJOccZ6cH8qjWx2SbsAMu7IA+bOcjr1PC5+prSkZRPuUNGGyfufd4IwGxnGd361YixIAcB+GBySpyMnqTgHOfyoAri0Ty/Mkufs5ByispLSDGeMgADA/X61ADGzIcbcPzIcMW2/MA397twR0NaEqoEZJMB0BCoTnBHTrWduhYlCdrAnJOAucEDHI7d+9AE91dtPEiPt2xqVUqApIbKoTgDByQR9ariUoseAR820kcZA4IOO3B9jTDJFDKc5mzyGBBBwPlA5+bn+RpLiZZZA4UKgJwmAFzwM45xzn86ALC3zQg7ZWVSw437cgE4UjdyMYHfr61fOsXcZDRuSAu37+Qc9DsJ4PJNc7JEASwA2n5gO34AEijLKgfdtAIXlCR64yPYD86AOltdf1LzAjzvzuKjPcnp6gjPUccevXS/t+7jAZmLHnAI7g85AJxwB+dc/awLIjySZLBQVO4q3OD0I6f0PPul/CSI2hJUIvzAMTvz/EeeT39896AO60vxsbaSMz263EbttaLgnHQHOD8uCfyxWteeMLUSkmIKjhiY4n+VTk4GBwTyOv615JHGX2Kihf3m5OSGzjnvxyf8ikmMqd1DZII5yBzwTjv/AFoA9ftvFOmzjG1kUDJ3LkjPOSOwyR+BrV0/xBpYZHNygjVj+7baC2Rt3HP8P49q8HNzPAXj3N86gHaMjkDocjHB/T0zVhlVQHEn71dm1DgBlYAnJ45y3X260AfREepaIFnEsscwmWQqyuAUZmLLkeozj164z0rJE1vuUi5iZc/KBIuAMkqPXpjv1PrmvE5LuWCJQrjeVIkAPHlkgk88ZHP+eKoG/n3Ll2AB+U8jIU4Ayp64xQB9EO9s/wAyzQ5wMjIOMAA8jtxxTYvIfzAHR3UkIokByDjJC9jxz3+XFeBnUL/y872RG4Db2w3zcZ556evFMj1K9GcXEjsSRlGJIBPJOD0H4/0oA982Ehwu37mWBbftILbeTxjjOR2FVDAcZWcICF3BAd3QcDPfgevJ+teP22rXjF43nfOCynnjIB6EnPPH9PSRPEN2uR5smBwpOeSM8ZI6cfrQB13iBYo3jRdxTgtI453cHI6Y4PGB/SuRMan5twIjJwwHDZbIOe/H61Xn1S4lUNMWnL9epxt4AKqOOKSG6IwhXHmAEjrtHOAD7gA/SgCw1tcSBHAZowTlUByq5IY9wegPTufwv6fAryu1uZHEeMuygHccAgnuMk8AchefWq4uFRJUVpCrEAxhgq9BwGJ4G4Z57nvSQahFAswUuhYqQFy6htoyd2fXJ/4FjkjJAO5MJcQlsyCGJyT0xli2Tz6t/hSiGLIbzeoGOCMZA5J/n9c9K4JtYmVZ1k81nAUxBSMjcqk9Tz978OaoJqM4EkjXDAtgAMclWAAZQuevB6UAeuokEOD5iM2MHIwfbkjgYxVhLu0XeZJ4lUAFeR1IHKkcdRXkUN3c3G4vIDgEhwSB0GM+/BqtcTzsoTzFJQkkjIbnrn1wAaAPVYtXtVJV7hSAxGFBPTPORx3B981DN4m0yBhvLOQWQBeh3YPb73JJ9sV4+95Im1Ufa38bnB3c/XjjGKe7XI8uZ224BYDqMDO09OcjJ/SgD0eXxTZKWRY5VwSMH2PUEcHgVTbxXEWLrAz7TgbiAD2y3rx1/rXnzSXDly5O6YqcnHOeeMflj2qQCXAB6DGevfHYcZyaAOxk8QXcjjYqRl8nPOTj+EZHPAz+VVZdbvZUMbyeUFZhtTrgH7wY9jk9OOcdq5lXJYq7gKvKZ7Ngk4JPWmLu8xgWDD1BBHUeh57fnQBureXsjbYJpwpJBLYDZzhunQZxj6e9FxdzzDYZjJKmASwG8qOB1PDBc/Xb7giK0JgfKrvGACCex7/z/OrtzbNcb7gRhFVVQnPHIAYZA4Gf5UAMsZkjcHzh8ysjAAblYEgKQR6nGehBx64sER92I8wnAYgHcDjIB7etUTF5MMbxyQt8xBU/6wgA5B/2ecf5NVPOAYMDsznKk5JwANygnBGSfpnnmgDoJJHigjG8jDny3yOWBO4YzwOf8aoJcqrMzJl1Y5XA5OCOc9s5ORn9KqSTOVBDZGAQcevBGPpj37dq7j4f6Rpuv6/p1hqknkWktzGJ2EmwCMlSzmMj98RzkY4Bz6UAchK07EssYDbcon97POeeuf6UwS/JziAscSnuSoGep5JO3Ff0sfDT9h39iv4hfCDyJb+O08ctojXVtq9jr5t9ThnSJpDNLpcuIpLbcSMDqOor8Ff2gvgjqHwf8daxoEN7Fq+jQ3Uv9natCECXMTcoXVflVwNoIHB+nBAPB5Lhypj3ZjDqAoY5IGMEj1x/KpImWZZSDHGU3EFs7mwMMDzjOCMcf1Bkg0PUZ8FIHmDYwVRWDMxPcDr047etbdr4O8RTsAml3bk9PLtiy444B9S2P0oA5VJZN6527c5OMBSp6EkAdf61dFwi7tiEhFBLYPB4ycY6ehyRz0rsX+GfjKR02+H9Tbco2qLWQg4yc5Xhj07Z49MV0Wj/AAe8eXV1FDJ4U1hop42RXSxmbnHqQMcDtxyMUAeOTyDYSz4Yk7VHTb0Ugj3IGfatKO5WKzQRKBJkSyTcA7QAAgOeMg5+vTJFdve/Bvx7DqL2f/CLa4WZisSLp05IAZiNoMJBBOMc9uBWXf8Aww8eabJ9nm8La/bFwdok026DSlQQBjywdpx6djQByMM3+lfMMsX6d8Ngg9eDk8/jW5GT5rMrMu5DxyMf3T0+n4GtCH4deNrZBd3vhXW47c9Z5dNuhGvTcdxjwcdc57/SpJdLvLJQs8EkRm42NE6bVAAGN4HODzjjjFAGMgD7yzEBRwQM5ySBgnr16VYNsvkB4yxdyQw44+XI6r64/wD1VYMdtChLZLq5SNT1LgLyM8AAlcn8O1V1unG9Ng5PRDggE4ycjrj2+lADUiYL5U3CoQ/GOTzxk9+nOO1bmk7ftcSQtuMjhfpk42n5uep9uelZV1BKql/KkKsRkFg38IwcDvgDPNa3hmNZL5GkRx5QUjpx8xIP3jjoPzoA+tfA8MaQKLldiCLb5gHzKQqttyDwo3A9O/au50PR1l1ErF5jtLIMGQlgFHKlmPQbs/l+Ncd4E0i51SURW7qiiBTIJmI2j5skD+9gfpX0T4W8Pm3n23ISSADZHIh+csMZZieiYz/jQB2ek2NxDaw2ySRm4kRjEFba8YjQZyRnA2g/maoCTYJiSGYMxYcsxkjOMFj/ABEt9eK1754bFominWOWNWQIuCSrZBbOTng4/CuDu3Km7kkvViVYxN5asQ1w7O5WMDsRgHPPXnjmgDpV0pbeRLm7LwecgmVlAIwxYvkZ4bOc+lXrnxEqrCIHEtrFGqKpCltoY7hgZJbnOAO9cg93qur6dDthuGmgZkAySRE0asqkg/Mck89fmqroWiatDd41GxlngZisCq+GBx83A+pz9PUUAelQweFvFNq9q9gGniK+ZNtERVc+ZjOcZ3D/AMeIrhviNr6eBdKubC2DIotQ9v5ahnCsDJ+8wBg8n654xXoNnYW8M6NDD9lXAMke47mKnOG4xuBHGaZ4g0Hw/wCIkkTUYhNNtBDXZKJKoyu1W4L4YHGPTnqKAPxw8Z69rXjjxJIot7t4jdJGi7JGJBcrnCj++D27571+j3wW8J23hLwPbr9nWHVLnypp5/4ihUZDE8gDHf1r0TSvhb4IF7D9k0O1EvDK6Rj5juOdr45OSxx6179a+HNHsNNA/s6NTBCNsL/L555yAP48YGB6j3oA8Te5hls2DTxB/KAJcKx44CsO3Q9cY7c1HZWNndxve3s3k2kCb3dGXBZMDdnONuMcYzx6YroNc8JW0Hn6gkLRW0vzx27SFJNzKvy4bG0DIwD6e9cjdeHIr3T1hlvbq1iugI2VHwiElgQCp+Y7duT79DQB5T40+OmiaHdvpOgWaNcxySRNctGGEiouNoI6HhsEdSfUZr5l8ZfGTxX4luTp8G+Nd6RlISQ43HGMgfM3fj+8B2r6X1D9nvRbi8nlW/eSWLEu95CNoc84yeThjj9KuaF8FdD0K9S7iubaZh87NdIj7sAHC5P3t35jrigDj/h34V8Wv4dttYvr+extpdoBmJZm29doc5I4PPrj0r06xigs7e5d9TSR13h13xh2XP3yd2UXnp711OteG/FWu6fHaW+pafYWCAxwwwtHFnb91gisMHaecD6GvDtU+BfjkC9kg8TWix3JZMR3ALFRng5k4bp/31gd6APX5PiofD3h4JaSlkVXL+XIi9CQSxB+Y7QP++uK+Y/E3xzkmlnAklLl8bkkYMofBJIPVuDz/wDXrotJ+BHjSeCa2v8AW4BCUKI7Tna55AHJ65A9+55NVJP2WNRvpGE+t2SFQzs3HTvufdgtggflQB57YfGi4iuVD3cs8KOuN8hG3PzEMD/wLHB49O/Ta9qth44ito7WbZe3LFJCRlAG4A3g9Mkd+3et8/svaRYqrX+v2yAMNx6AkKAMZIycZrrdA+F3gPwg0N1Nr0d3dK4MNq7AR5HPmHLHPBGOOR0oA7P4b/AnQdI8PJq/iGOK7lAMpZsISGwyhAw+clc9M9OteiRW/guxdYtC8Nrc3wUFQ8QMRKkHczleMce3B9K5+5+JHhSzt/s93qMkioqr5USyeWwRcABBwBz2H/18qL4zeErTctlZyNjKlooP3gPTHzLzkEUAeoae+u6jcyNq9ymnadCfks4mAwikgKAOox09ge1eb/Ef4madpQ/sfTJHkYMFZi4QsQFBVXz6vzWJqXxYt7+OOWCzvmtyWErlTHIg6KOndR7Y+lYaWeieJJk1WPSr2R0beQ8byhuAdx2ggANtyfegCKWfWfEluttGDZ2kkDtNdZMrWIMf+vuFHL2+SAe5JGK+R59R8XeAvHovrvTbl9PjuvLhurxLgWF/GA4WeNtu142XlQD8o69a/SHwTpmm6i0FikZtjPMsd0F2gNAzDYj5HAGAT9MV69+1L8Ovh9Z/s7u2oaPp+neIoZI59IuVjWW7uJFMaPOjxjcsUkZJIwQDGPcEA/Pnw5rdxrQuNW1KygmsjJI0SLG8jh2OfKWMEsqbR3zxjsK9gj+Heh6ppY13SpIFt3jWS4iWFUe2lYEuhTJPDdB1+XB715l8L4JNJ8JwX95Ar2F3O6WqyDdKfK2x5dGGRgt+OR616BeXVvdwPBbapPpjOBi3jkWCEjAYsQxAOWAx069aALelabbWKsIf3kDkwuhlRmbhiQyE5BwfQY6186/EDTodF197qwlkScyeZGrKAg24+QhR8xP9M9s16bFp+rWspnkv5JYSxkQM+AcZyx2noSVPOegHtXKeJLS5vnS5niidg25z94spHyknJ6HGfXPHHAAOQ0nxrf2lwt9GzQ3A3NJEN3lSICSW8sDC4DHH1x1r3jwz8R4detRay/ZxNMYl3ygmUMu8YRgQRye/XbXzZqmlyyIhtYgpXO8DOSowSMYySfb3xWRp8t1pt0bqIvDHDknLbQkwywGT/EeOPY+9AH3FMDqtl9lu4owsamNDGUVyGGV3ZzsO4ADPqSK8O8W+GYYZZmjR9kbMEJ3MxLAcYUd2H6itLwb8RsJAty5uJBkthQ6lwNoBfvgn8MfWt3xnMmq6c2p27FGIZzCBuBY7cIMe4PHqBQB863Qkt5Wiij86RpEXawJKBd2e3o4/EVBKYFZ45o2WQjexGCuQFwMbeDyPy598vX7uZWMoE6upzvKFfmY5OScDAKnn1qjZyT3CmaR8gLtIZv73U8nrkdvWgDVGvTWhwp/dZwqsc4xkAgMTn0/HPWoPFutC60G0t7kIvAIxjqSPlYkcYBXB+vBrPk09mkjjTdIry/M6gsArHqG59f0rmfFHN6bdiGit12qoOSe/AHU4z+dAFSw1E2kyuqmVFUgI3OVIUBuRzjH45qx815Jl8RFizgdFXJXbwW55LVmW8RdjLASUICShtuF5JVsdMbQ2c+g+tMeaRWdQ2/kKrrlkKjJABPbB/wDrnrQBfkiWUYeXyyjANgcuMkL1OMDH69hyJQYk8lULuxK9iVOAD1755+tZcMpZwGPPPBwCeSSfoABn6irMZKzFSwYctuJxnIGOfXg/kPWgDbeWK4KjGDlRtC4UEfe5DcEgCmRMqkLI3yxysGjDH5kJG4AZ5Py1UWRY2TYCdwdsj++M9+3G78ulMaKWZjKqnawBZiCACQT147D/AOtmgDYur+SSXIcQIFVY4wduEX7pIHc80Vh/aHX5ZI13LweSen1H+c0UAf61vxP+DY+Itq9gpVFdGR3b7sauSFLDnPIP5+lfNMX7AelQKG1ddO1aGK5WdIpraIthcnYnA2AAA8HHBr9NrX7Db3KeWzNuC5fjPYkZPQDP5Vs38cD277W3Dj5emDwTu4+nQ/xGgD5L8I/DHTvDGnW2n2NnFaQWirFCkMaRBFUKCuFHyjjrXqlno0AZAwU7E2swUAtk5ySO+c/981032VXkYnPzMMcYU4+bB55PUfhUktqkDIwT74wygYA/P6e/WgDgvEHgjRddgkiv7GC6hK7SkkaSAhvuqSykjov5cV4P4n/Z88KXOl39vpelQ2UskEpjliVUZZWDbXyBx85A/HFfWdzJDZLF5oYebIsaMuP9Y43Yx+GOfSmSW8ThlCqGJIJYcHIDc4PPfigD8JtY+CH7Tnh/xdNL4O02+v8Aw3BOQ00ePlRHP3lb75Ibtn+dfTfw98UfG/RkWy1nw9qitH5SCMwyGeQIOXyOARx09MdK/VLStPiZPJI3NljkAYycg4Uf7J9D1NadvotmztJ9njURAEu8YVsFmGVOM43Y/PqKAPkzwb8TfFMzpb32h6pDLGAH+0RTAttAVhxx1LH05xX0DpfiaaaMfareZEYAksoXBK4y4A9FPTjOe+K7lNFs0lL/AGWJCBwxQEuSQe4GRyf8e9Ty6XaKIysChgpBwuA2SckjAxwTg+nSgDEW5tZ1QYCqWGQSQT0GOT7+nb2pjWEByyjIJwSNoyDgdQvNbP2GEEq0SIobA4Py8Ejvw2cfnU8dkMlEJPqpyFbGBwRnJxQBzL6X9k2lCrrKfvDGFOCPmbv0rHns5QzcIACcHDFunUH1wTXoTWqIrKxYKeoXkcHlQO3frWe0SNglVIDYVSBlh05BPLfpgUAeL6zdx6ajyzSRQqrPuZiqBsZKgu3Q5+nSk0vXPD8trHcSapZnzU3f8fCcN0K5BwrED2zjvXnf7WemeIW+Efia98Istvr9lpl1c2DnJRriKJjGXHXaDggcfkBX8BXx5+KP/BRRfHfihfDnxA8f2unyanco0Giavdw2cYSWQAQRRj5cKBhRj60Af6F11448E2LtJceJNMtggKnzb21QA4O4srTAKMZzwK4HXvjx8KdJt5ZLr4heGrZkXcyy61psaKVJzhTMSBweeevTGDX+aRqvin9unXrx7PX/AIm/EpXndgyXusatGWHOQcMATz26ZrxDxnF+0nZXjWOv+NPG9xdy7Y4rf+2NWmecs3yKB52OT69vpyAf2Z/8FKP+ClVvo9pdfD74SeMLHVNVvd8N5eaZdwTWlqsoMRTzoHYO2CeMg9QCMjP8m3xd8Xav4g8TXeo65It1dSLM2zzSwLSsXd5D5mXBZu5PAHHNdj8J/hF4x8DeCdT8ffFW41dLdopLuxtL0yyTXkxBaKWV5iXbGRwfl+bBHOK+K/iL4+l1jxBe3cEphieZ44ljZx+7Dsoj2g4ztAGOhzzQB6Dpl54c1x5La9aKyuUcL94KDnbjBcNk4247V6FpNv4FhtZIZorW5uCDGszBWKMeAw7BvzHt6fFovJmlZ1mO8/dYgBzz0BB4b5T7Aj8K1E1i7hQESTCTklVeQDHUnBfpjHvnPtQB9cap4T07WtyaQ1qzRhRsLrt+YYP3cFTkjoe+cHqfN9V+Hj2dupkURXKSyHKMfLkABZWi64wMZ68HOMgCvL/DvjHUbO5dmvJ8FhsXzCu5sjbGG7buBnqDgjvj3KPXdR1OwgmlNoluquAPNdpk34EnLjaQeMd8mgDxmawvXufIiR8mJwjpwAqDarHauQ2e479KpPrF7bb7GSaVo1KpLGp+UlGGHck5J6HqOOor0DWZBplpczi6gZrlFjjCsTMiod37sh8BiW7jGTXlsiSSxu+ws0pdt5O5j/d3ADpjGfp7UATT3xfBE3mCLmPeSWzwSW+bDAH0HSrEmtXJ2LI7IzhQPlRYiAAFK/ICpI9/4u1c6sW1yDlSiNwULHccjCkMOeuP1q4Lkz+TujYNGCAkinaxQlsqd3cgDvQBsNq0twpg3MY1B3BTwSM9X2nbn6d69B+H1jd6pdfKWkjh84iKJ/upGhbMjFOR8vIAHtzyOR0W2vr7VrG2jSGFbq3CpHbxKzNI8Z2/6wN828L+BOMV9N+BPCN9ptr9sktwLorI8vlqsXHSQPGF6eSDnp160AVk0DbGiIkyyRMGdndizICHkYDGC+0Y/pWtDpL20sDPGJ4iVkbzHUsUyCygt32gfn1rr7i3ldkeNTHtiV3U7fnbdjbz6556/WseXYz4kP7xGDBc4DMDlY8r0Gcj8fSgDG1KGG7SW4eJYBHiNEQMibV6sxkJBwARwMe1cDq1vaBY3tQEZd3nqSrK5HIZhtz94Z9BXouvX0F1DHHbxARouzY3ILYxKz7MZ744IHr2rgdZDSLG8cSwI37v90hCP/CzMGJyeevH50AVtFuFhdmJEQZSBIOHXgj+FuUzjPFdQ+tSta3ixgXLuqRLMSNyoeDgkduPz715s0MkLyBmljRmUbWGWwzY8wFScqOvTtye46DT4Z0iWN5N3mbmOxixRQMK0qBeASeMgflQBa1XUJ5Igpcscqs4VhgIo+QcryRkdxnkdAMZgeHyXllJ+0/L5eOQAoOC27OPujI74x2ropfs/wBhuhNJGMyIUlRVLl1xiMsD8uTtznjnnOKqeRp7xqiq5ZgfP5JAcgGMKjDJO5uucfiSKAOI1Vr29lebeyTxKqxqAB8oJAdAMYAA7/lVTTr/AFOykkgnMsE3LjblS4PIYjHC5+ud2CD26VpoomYyRs08cjIysoyqgYHzZyOCMn0Htzl+Irj+0jHPAkcLwIsZIby8gd2PIAxu/EdaAOvtLR9YspHknXzETd8xOT03Eknk8fn6c14j4ljj0bVJLhGaYKPLAUFfLLnDMXHVg2SOn1r1nwtdW8MDB5nMrMm6KRtsckS8MQ+cn5c/XPpXOfECyt5bSc2yRlNxdduGdcgkHeANyhiePagCx4QE8qw3kHmbdm5m3kksvIJU+4POeT+NdDqM87OtzndKHYnceCVBAIQDG7/Oa8l+Hnij+zzNZTMZAWZFV+QB8yAAfkPfHPFeuSz2VzFAUVkaUM7fKxxlsY9hn/8AXQBQtY7m4eSQp1BYMuSoznAkOeOD0xnitR5ZHg2YzKmFCgjD4yDj0OfX0q9pL2sk7RQqyRowW4G7AcqDyVIPPJHB7fjXTeVpc1tL9lhVpUbBduHHIyF/P1/kKAOJs7V3ZzKXOVzKCoyVPIX2x7f0roLJYraN5YoknlU7I05G3OTyAeuRWpDaCW2CxWsgmEhyVU52hi25yTyMe/PpXb6B4RklKS+Wm6cnJkQjaCACQoHUcY60AcHb6cuqOsU8LGJxiZipkCBjhxkDk4rE1j4UNobvrmiXMrK6l1gBcEE5OCh6DOfyHvX07p+gadYvFb3BSF8/MXOEl5GSDjr1/Kq2u3VoLme0tIBLFCvk87du8HBYZ6gjPqaAPGfAvieOOMi/kYX8IYCJSQ6twRzngAg/Wt3XdSvL6VkLMwkI8sCRtsikFiQM475/GuJ8R+H/ALDqn9pKzxDerTx2uCWiIBYDGeQxB6c7cdq0dD1i11JHt5kZZYsC2kbaHAAAClB2HHX86AM4wTTSrAdqNuIEknAUAc7snkf59KzWjWxvGklmjMERAR0KlSBjJCk8rn09T2FdbrOkFAZBdxspBfcpYO0hAJjRV+96Z57dq5KQW00TW7o6YDbkICsVbJJLA9cnGPfigC9a2Ud6092lxCyqgygLZYgFeDkegGeufrTV0kXcaiIu0kczYVGBwpUgjryMnOPriqavHaxRC2O0SKYniduVYD7xz1OAM5z9KntLmSD54AIllPVvl7nGfXr06c9KAIRZTM7RfZy8hBhAwWjQYALo5+727jv2ogmNmGjWD5gFAO3d90ASDaxx1yPTv1FatzriWYCLB5kskZRXXDKrcen3Tz6d6rzXFoll9oIfz3WZSp+6cnoMHrx6DrQBPFNZXtkbZ2hUXIIHmgBzMBjygxGVIJ7EZya8y8Y/Fjxf4V0O88K6ZevBYMJYGKySIrRSjAU4BweOea6PTowtyI5ZIzHAN8YOW24AADEclgO5GTjGeawPH3huLUrF5iIhK7Kzxli+SowADnpnr06ZPbAB84aB4guke4W7cyJdbmOCCQDkEgnJXv0I6fWn3SrOks/lDPEyszMSRgYUc4PXjj054rIu9Jntbkwxs/yH5lXcSNwDYGCT3HfpyTV94r5bRDNGAiyeYW3EHaCB93IypPb8BigDkrxoVSby2CgKAwIB3NggEBh/Su/+EbBtXQSIASQxcqGUtwuCCPT+XuTXnGtyxBgI4yGyM9syYwTgdeDx+oNenfCC2ubu+JC5WLnIXBABzy68rxjqe3FAH1w9tJc2pvI2aXy22MkRO53I5EGDl26dT9fSuz0K8n09p9Tu4rZIktRDa+ZEG+z/AO7uB2sQOT1wevFYWi6dfW15p6ENJFcsZ2hVQqRnnJ+Vf3fOe+MDGSK2fi7rGmaDoNzDHcBrmRMKqgKPMxx8w45JPA9aAPij4p6q2q+JbqWLDskrLsXAGPQEYz+JJrzJN24RnAbzANxGSAecdPYVfvLiSe7lumctvJLZ5bdz/ETwOelVpHQkSLwxO5OxlJPHHYf40AWLS7vrG4hlikdGRiyujAMDnqTjGc+uemMV9vfC/wCK0GqadbaZqEsUN9bRpbqXlJ+0uhGxiucKRx0C55Jx3+FVlEmNplLj7sR284HrjPSr2nXl5pt3DfQhkkViSoOP3ZwQCe5yPTgD8KAP0V1LUZ5pljAMzo2Sm77ufuyK68uOvBJXqMcmuus5DqVpZWtxZrF9mjKxylivmAkZ/iAyeMHg4468HyX4Y6ofE+mQXswObWFUm2bTIsQ5lHAG89sknp15Neyi4tL+BrOyjkieOJBFIrj96TkP6+XycfKOoAFACaDfWdlfTWc1jFMZsKiON1uY0P7ycyN827J6cDjGK6jVYfsaXCRRQJBdBMGONHCIAMbWK5Bz6c+tcNd28lqkbzB47kBhbyBP3LBsFg4AIxk+nHavT/DUou7OCK+EIlYhCXAYN1IBJJxwM/QUAcRdWcscQEjkwH51lRf3iggHaFxjGQv5ZrAu7GEswjAWNm3I8i/O6jGdxXkjO0+lfR174fsppIvMdIRGAsyRqrk5AKhQRgjBHTOD0xXNX/gP7Gr3jK8sE6SCFJCBsIyVxt6Hqcc4xz6UAeLR6JbmFJVLRR7x5jsoMR2kFQTjgAnsT15PWqtzZ2SzxWx2O7MG8sFtz8Ag7gTj1PPbv0Hqtvod+9qsMCxmNpFZoQobKA7cZZepxzgjn86xLnw9LDI+2EExyAFjGrOTuLbVccgfQ0ActGlgqlY4dsYyM5UsJMgZBbnOeMdMfWsu7WRXQRbCi5yNoPC8noM/Xkda9G0zwje3FyQYo7e3VDcLJIUGcclMMvqT1znoRzirNz4aLKZ4FjALFZkijZgigkbhljwAD+H44APJZXjEqRPAPnABuBlkU8EjJP8AdHPTrUOqT2SwLp1vE+0S75JVAyzEZ3BG5bJPOMcd69MHg6SaCVo3bAkLohUD5XVRnaO5JP5dKwz4GvxcsZFO4LuLuCCuMADkf5z27gHG28cCbWEZTCgkbQhJ7NwCc8dPY/hcKxzuUigUwpy8bhSxJx82SOMkN+ftz3kfhO6kktWuCUjJWNwqAhnI45C9cjtjv9a7iDwhHCDAirCCm95ZIwZCVUAKp2Z69Oe3HagDwT+w4LiWSeDy0aNo/LjYFiCcDgY+bvjtxX69fsGiTRriPyEjupLhUDvGhURZwSGx6dD24r4BsPBVil3DdDMcnmfccr5bSA/ICGOM5xxX6q/sYeEpVuZSRFBISoDIA6kN82SF4Bz+RPSgD9Q/DMdxcXBundg5DBUym0Y4247Bj3P4V6hp0FwZxNIsi5CiPbjZuAzh1HbqPUY9a4zQrSLSZ47S5nyxKn59oZ2YFgykcAA4/mRXsempBOuJGCyL0UYCsu07SfbHt2oAqRPO0scbna6FWDhiuNo5245zgH9K6i9vo4NNADhpHOJTKd5I4JA7kdfz71l2+mwXV7cCS9htzawM4R2AaRz0QEAZ4P607VbOHyonU7WGM7WYjJA4+Y8jg/nQBgtcR30cyGNtqkmXZhfkGUVAfTOM84GM1Xt2itoZC0ZXGULA4CnBQZAOD8pH5dear3GLQuiSFmkVlIA2KQxPBYjnkDntzTI2iaBrV3MkbAbkDfx4BILHHGQcfTrQBh6i7wtEyOHWUs5OFJGDuHXoORjtXivxbi+1eHb+SUsji2kdj0Odny5/H0/xr2zUbYTTQWtsAGDxgxs2ckYXIPO3Izx715D8fkXRPDF4HVFla1Y+WZMZzETtwOSMk/UfSgD8NPGkEEfirUZMq8cksmwBRuDeY2M+2c/nxxXN69A76THdNhtkMowQDhkXAIXHXGfp/Pp9YkguNZ1C5u4irTTS+SkecBTKzLkH7wIJx0z+NYniyNbbw821myA8igArGFI3MJhj5u+Men1oA/ND4saXf3es3eoOqMkRVEO7a2AxwNuPQHp36149NpbkIUxHbOCvQKwkGS23I4XKj9a+jfHKWus6siIjxo5bzCspMRZSSrlR03cH8a851LSI5GEasqeUvVRu+Y7Q20DpnB7dTz0zQB5TJZxq0ZjDCdVZS4B8lioIJUjP8Kkj+lZ50m4w7hEZ5WLsPvAMSx3MB6ZH+ea9Vh0qM2L2e3iCXz1kI+bcVZvLUkZC7s9e3bFZqaVK5RiDCr4YvIN29mByAQOCQenrkdaAOQstNaKynke42zmRg1tghpCWxnIH3eK5+60+YMGRQhEhBHBYEkkgkdTu6/SvXo9CQyRiUlCWbA/gwSQCc9uMjj/61U+HYZpZB5ybkdySXIDsCxIAzgLkH86APPrGxu9qidI5IlfzAF+V8BshWYjrjGev49K8Q+JtxHJrjxiMR+XEAy8MA+OW6EE5X/69fVlzo0UEEiqT5qlnYLkYPUhTn7uWYZHpXx947kH/AAlGp+ZECUYKm4k92yRzwSQf/rEkUActZRR+U7vO8J6kqinPGf73A5POOM5xTXkUjaspdezZKkkk/NjPUlj+P1p8NoJ7N5jcKjZJ8tjk5z90Y7YrKRW8wFSQquwwDyxKogVeeV34xnjJ4oA/qc/4Nu/2XbP4gfFHxR8bvEOmJc2/g9odL0CaeMSQrfMGlubkCRSFnWElQwwQeh6iv7ytL0KG0tokWOMBUCrhQFUYAKqOw9vev53P+Ddr4Rr4K/Y50PxHPZvFeeMdQvNWO9QplgV/Lti3ALfKcjnHPB71/SjZw4Vd/YDC9VHccd+nQ45J9iADGbR4jnMQG4Ef6sbju5KnAORyOO+TVOTwvBcZkaCFlQn5ZEjbAH8aB/uHg9u+OnTtNm0Fs4A9Bxxz0x7VGPLOA27LZO4AknPbkccY9vxFAHESeEtOaIqtsm0fNyq8k4yckD1OfWsSf4daBfymS40y3kkA2+a8MTsQMEgkocqc9MjP5ivUpIEIzGo6Z7ZPQ88c/wBMemKlhiUJvIw2MKoGOMkZ/I5zQB86av8AAfwBqczfb/Ceiz7wVkMunWTkqeCfmgbI9h+IFeW+I/2MfgH4khlt9V+GHg+8hmRt/m+H9KXIYENucRgsM+o7dO9fbzRAE7omIb7z7wuScZOR7j1qnJaqoZgSoboCQMAjheec8dPb8gD8ofEH/BKv9jrXDJFf/BLwaFljfJh0q0t8M3JZTDjHGcY+ua+S/iD/AMEGP2KfFtx9ot/AlzokzFiP7IvXtYjnO3qMFRj3Ir9/Z4o1YgFQ4ONzBcgkEHk98VXKRRtz5bMckNuUHA7jjggGgD+ZbxJ/wbgfsj39s39nz+KNMuXSTbLDeRygEjP3SCGwcc+/vmvgn4xf8G2vh3Q7a6u/AXxL1KEhpHgttWtkcNgOyq0ijrnPI59h0P8AaldXNnbJK0zRRose7ewy25uflYtgE4/TngV8+eP9U0G7Oxr22QBWd90yKAxUYIVZMDqePy5zgA/z1viH/wAEXfj/AOEdTubTTmt9Yt4ZCYbhUm2zhSSAzfwZBXj8fc/M/ib/AIJfftTWU809n4Bu57aPcd1qWkVgo5bBGQMgnnnnpX+g54o8WfB/Sy9pr3iDR7e4nZjtmuoWd2xkAAyYQnOcDHXqOcfJXxS+Kfwn8HRS32k+I9GkjY4ltvPhlO0gE4VXPbPqRn3oA/gZ8Q/sZ/tC+HZ3t7/4ceIhJGVH7rTrmVTn7zBkjOBjr06VyV/+zj8W9K097m+8CeJYP3hQZ0q7dBwWIP7kleTjr7d6/vP8IftD/s6+Lna3mi0qe/jKpcBYLZjIAQpIcoSASw/Ppk19BeH9B+D3jqKOw0/wZps6XG7DTaXbPDKjAqZDKkZ5z0zjNAH+bNf+AvFumblvNB1aHYcMkun3KhSOxLw57/Uk1hyaPqEZRZLG6Q7QWUwyqgG49QygbckdfXFf6SfiP9iP4GeIrh2vPh34fLOSSjaVbl5Sx5JIt+uSQMfwjqK8g1P/AIJY/s1a/LLJP8ONLgkm3KQtrGrRxnK5crHy3Iwc/rigD/PKWC4SVR5JZSAWwrY4zxjvz7duMVt3RhuIAFtXDxhdu2FhkELksByR9c/Sv9CLwT/wRr/Y10ma6m1v4W6brQvwV2XVxOhs1yS80eMBMqRgHrj1qbXv+CJ37HZecWHgm3htLxXaGWJmVo1cfJHHIcDIDBeAPu885oA/zt4swzp5qZRdzEkbScHuDjAFF9cJeFGCLGqSANgAffBwTtPJxgfWv7kvHv8AwQC/Zp1w3raJLquksyMAsV2hSNsMyhQR8wxz3+8e1fmt8Wv+CDVn4fmvI/CfxCYRrKA0V/bIfLwxVf3oxlQgHbAoA/mTvojFI0URBHlIwZvmwGXcOT2yRnn0qE28hRS8quw5OfmOByAAegwRjHQYr+jvRP8AggD4+8XWxGhfFLQZr3YJHhkjd0y0rRRReYCed4O7B4AB6cDndf8A+DeD9ra2mePQ7nw3qMMchhPlXhVnKDa0pEq9NwYrjPDDtQB/O8xyWR/THzc5HU/h0qEISo4BHPoMfh2PSv3J8Yf8EDv24vCbJIPCtjrUB2O82mXaTeWp2sVkQj7wBA9fl9K+TPiV/wAEx/2vvh/dFL34S+Irq1EzobuwspJo1ZlQjcAOUDZz7g4xQB+eUaSSBYyC4DsQi/fxs4C47E/1rutB+GfxB1hDeaJ4R13UYAgd5INPupoAD0LtHGeRgDg9eor99f8Agn3/AMEZvFnxBvU8cfHbSbnRdCs5oja6BLG0c905bJkmVhnyfl5UHPznnFf1a/Dv9kr4HfDLwXZaRofgbwxbx21qis0thbFpjFH8xaRosuxIJwc4P50Af5st18KviNbg3Vz4N8S2ygMr7tJu40UHOSwaHKjGD75z3ri7vSLq1WRZ7eS2nj2q0U0Do6kP8wO8DBzn86/0mtX8Gfs9M8+m654S8MW80gESiTTbMqxdVDgt5eMhjx6cenHwZ+0r/wAEmf2cfj94d1LU/B2lWXhrXpIXe31DSESNElcELviQAMNwBHpn60AfwmMixuwBwFOQgPQ5y3I6/MTx71WJZpkIjKnB+YjqBwSMH0H161+wGuf8Envi54G+Ndp4Q8UvHB4Ka8jl/wCEldGWBrAzGORolPH2hYcADOCynBr+h3wT/wAEQP2IPG/w48OCXUJV8Qto1ubzUrXVIo7meZkwLhrcsCk7DbvHbJPrQB/DUwlVfOznBKYI5LE7gRz1x/Kpba3uXBYQzYjwFbyyVOecZ7nn9e9f2k+K/wDg3K+Boube/wDDnxF1aGyjmjaa0muIJRNGNrNGrLyVwCAw7V9MeD/+CPH7LPhTQbbw+/hhNTu449kt9cr50ksu5tz7iDt+YkD/AHaAP4Hbm2miBZ42E5O8M24EqOMbfTaR+Ht0jht4wiebIVeR2IHBH3Rngdsn9PTmv67v22/+CQPwq0rwlqWtfDaBtL1ixsru8W2iO9Llo4QyKVA+UbAR6+nJr+T/AMbeEtR8FeItT0DVI5YLnT7u6gkSRdgBiYhSBjj5QMmgDmRMkCFI2ZkdQJGJ+YE89B9T+tRyQNIoYCTKjcSoONvXk/TP51DIGdEiRfn3bmK/ekJHygcdADj61opJcLA8byuR02FQAAD03Ac4yO/HvmgDGnWB2BJkU5HX1HynkYI6D2/lVhkVoVAJZhywPXrkHB6ggCljsZn/AHmVVTkgbcHg4J5IwM56daszKUQKzKzA8lxgH8fpgUAU98CQk/MJxkLIfuLvABXgcE8dfT81ZwyA+QoYqAzqcgvgAuMevB+pOOMUkqgopMacDCyIQVPPJPvnP41EpYMnRyA3ykkdy3ynseme2BjFAA6dY9uNwHzHn0zwOnBp9vD+8ClxtVD0IyWAPcnk8j8qVY5ZgEjHlFsdOTweBx24qwlrPG67wFcHlcE4U9DjHcH+tAGikYhAcsN20Z4GMZ7/AJ1ELqVo3haQiJsl8YGPXtyORxz+lTmEc5TKgLz6HOW79O34fWoxEzuAAF3ADgcErxyT6g5z/WgBggYoSg3whQrHHYbuM47c96ozQMVVvKPlgkj3XsR+Pv37mtdomjUbm+TkOhzjAXAxz7fhmmskRZWdH8lRuVB92QkcD2PBz7GgDHe4iwPl2HAAYYwTg9cYwcY+uM9a7/wLaXM+qW75YI0qR+fHtR0HBBDcDjJ79xUXgj4beIvil4o07wv4N0y5v9a1W5itLGxjiEryyu6bTsH/ACzU/ebPy7ua+wtb/ZY+KHwG1eDQPiZoFxpOokJPG8KfabXbIomUi57kgnI7dOnQA4PWtU8ReGbmEeHPG+oafdNGu6A6gVdyo3DOfvINpGPQ88CvPvFni3xd4kb7Rr92mqylAj3bfelCDALED5yPl5x1HHWuG8fTP/b93GjEFZnXchLHcmRjng4HbPH0pbW11a8tIBYpdXMu3AUiWTJGMgJGuPoKANTSfFUmlMN1hEUyHLDHG3nOR2+Xvnoeetff37N3inwR4ovTa61Fa2l0E3Wwuo4zBOSgDBZZMbZFGfp05Br5I8H+FPHdzDbwTfD++1OGZiZLpNIncRquMkt5LZznHvzx2P6CfCn4N+HIbFbjxJoV5p5u0AmSO2uLP7N0wrmG33khhkkrgZ6nFAH074Ob4d2msW6tp1tqiWkrAhEW4TYxKnYicFeCAMccAnBzXvfijxvoej2+m3nhzwVHcWVuolu5ho0aSRqMrsiLwkY+YHPv615/8DPgR4Z8QeMrfTvCviVvNV0YWt4Y4bpdzAGONZIozPCD6r0B+bmv6S/2d/2UIvDHh1JdQ8OaR4njNuILi0ne0a2K3UJMyiC4RgzygqCmMgx9aAP5V/EP7YPgnQvEJXVPBSwSxNsknMFv5pWMlNxkiiAhk45JXdgAdMV9X/Cj9u34A602mxeJvhvplzBaPEDf3emadqN0sKkhy7yWil48nHTuea+2v21P2EfhZ4m1u8vpfg1FpdzJ5+ZvD1rNb3cbqrMsk32aGOMRfMoA28lT8x7fihqX7I9voHio2Gk3etaQvmyRW1tfWMyR7kxsUkffXGPm45zQB+8sH7e3/BOy80mz0HxJ4B8MMzQw281vJ4YsCnLEM8hjiG0+WBz7da8V+P3gP/gmJ8aPDLTad4c8HeHXltTc211pMjaVqKIYpHkJFtEwC7mj+8PY8YI/Fn4q/sn/ABM06Sz1fTNS0/VDHF5ps0zFI2FCiORS3K4kHPPU+leD+L/CXxk8I6K2s6j4au005VNjIbdpWijBRELIFHRhkde1AHrvxo/Yj+AmuyyN8GviDDELe3YxW015aXkbSbGVonKOJEbzFb5iu7tkivzk8c/s1/EPwFNIZtPj1izQSq9zp8n2gIi8iTylRW+6VxwfTJxk9R/Z/jLK6zZ3eoaReS3DrapE9xA6ykgBMr/Dz7Zyc16Tb6l8dDp/2W8tL3VlVQitJbySXEgkVFj8nIzMMqeBwST3oA+L9Rg1FQYZbK7g8jCs0kZQ5CDlkAx90D1OK0/DG6GVnZV25SVg45IXaCAfQY56/hX6Ay/sz/tM6t4Zl+IN78EvEt74WnjJe8j0O7SIoYU2zHbG2x9u7Ptg4r5I1b/hG7S7uba4sLnQ7+2Msc9tcRyQyQTIfKlVleMENvVuvXFAH1N8GdBn1m3uNQjVWTMZATnIVY+V56jkn0A5BGK+gZrGezsy8kxiI3AIoY52kAIWHVeO+ec4wa+bPhL8SvDem+Hl0WyuvIv/AJlW5UldxYRqcqMdQo7/AM6960vXtXuopY7SVb62EQlaOSMS5LfKzMx5BwvH0znrQBmiz1G5mMqQyvliqk52gk4CLkkDgg4966TSfBF5LOLi/glkMwCwxGMtHkYw271Jz+AzX13+yt8F9d/aM8XWfhPTLJYoLdkub+5ht0WK2O7aXdiMM2EXPsRX78eEP2HPgp4A0jSrfxTpaeJNVsULSLLtSK4ncbSvkqDkLtyD0+b2oA/mji0VLW3tbaLRJUGHFxcQQSO+5kVYlYheg256/wAX507/AENra0jZbO5ilhSSQP5bRuxXJ58zo+4N+BHA7fq/+1Nomn+DNXvNP8D+EYra2V8RyeRGY4U8xz5aCNeQFZcE88/SvzH8VWXjHVrkXUjSpFE5Js4oXBZywU4AHC4x19KAPC119lmMT6ZdmRplQzykBRhipzzwM8nGOD+FZ1/4v0+1vbaHUpLIIrlVbzQTEm8nkKfXOc4/ma6bW/BusXdrcuUuY5V3OVRXDBiCAvK85yOnHPevl7xD8PfEU98UTSdWuZGQ+W4hnkU5kcjOF4XkdeR046AA9+b4laTFexGy1fTbGztSZUOzMrk8FQSP9kceuT3rJ1/4rSyuLiPxFJPE20AeThU3t8xUY5AHX6+ua8bt/g94yuLeLyvDWqSXJAKGKwuXUn7wLHZ1wce23HWuwuPg/wDEi5sLOxbwZrLSJtUtFpU43IGOAG8rk5C9icd6AHa38Vbi8sPJXWJJAksZLlAXdV+UZGM7c5/P61XuPitO+itGJYY0gXalw8IJZCSSVVR8rccdRgVqj9m74ruqGy8A+JZDIBuEek3L5BwTk+UcDIHGB2rctf2U/jDfLLb3fw98VW8CQM8edIuzvY7sAgQ8jJOTigD5+k+JOqNcS+VqFx5MqhWxkNhSCfmJ+98wwP51xetePta+3RxQ6rdy2w3OxaQh0JUZQYPGMnj2r6a039in9oLUrkQWXww8VzSvL+7zpV35TRlhtfd5S7eMcH1zXZn/AIJuftRR2smpP8JfESxIJJnkexkA8pRuMrF1+XqT7A+ooA+MovH2oJLHLPd6hPbRqrbBcyoQcgcfMMHC+uea7W3+IFsIGuHa6d02yLBJdS/dbBO7B9fr0rn/ABv8ONe8D6ncaT4n0+bTby1uDBNbTskbwyKRwu4DKZ9Pw4rjni0x454g+6RQoD9CAcAAEcP3xn0x2oA9cg+I8EvnS+RIqxwnyUW6mwWJLEkKch+RgD3rNuPiPc+XJuTbll2DzZhIxBzgKG5HuefSvMrCO3iVw3mNhkUBiCW4AYqF64ya075I28traPzCT+8wu5gWG0YI6cH8M5oA6bxJ4/1/ULSwKQIkSA9WLtL1Cu4JzkD6HNcj/buu6tdCKG2ZZURXDeW+3Cqc73XIPJI6+1dbpXhrXdegzZaZNOlsAXlAcRoo+UhsrhcE9c/w10+i6ZrOmNOsOkM1wieXvkgLRiTGD84THCg5HqM96APB73VPECtPBLAwlaRsl423ArlVCHBznA5AHGeRUset+IIbdc2qxDaysQu0ufugkuPvDjA49OTXputafKbzfqMtvBqNzIFjjQBU3MQABjqeRx9a5jxlaXeifZbe+lt13R7oCE2iQHaSoJ+9JnPvx7igDlrTU/E1y4iileCEyAyKCu35sEHCqNqg5AHpXungw+JWtJUgvFkSJArwvIqq0TEsxV+xADe/PpmvBrfxfZ6WxMqwqdu0yRrn7wHBHUseSPp6irVn8WItOla4s7hlO4xSyJkIAwOdyY+UbRznBNAH3f4H8QWdiA0SPHMJEPmq6MUnQ5K5J5U5BPYYxUP7Qc3xF8SaRomoXt7FqOkSKltDptveRyNHDKGUTyW6MSrD5DyO/evnHwh8YfDDWNzBetbxXhUyw3ke4SySMGURvnAYEsMFemTk+to/HKy1O4tdK1meXT7SGdYoJ2l+0RxqCNryKhLKhJGeCBjtQB2mhafdW+jppMU0xWxhjLhgD+8cMzkAj5VBAHoaprYXvmxmWFpHLqI43HMgzkeUBguMY6A54rct72G5d57fU7LULd9ji5tZ3C7WA8sSJJ/q02hs4JGFPfiuzsbXSVt0m1e8hjtUdJoJZWWNTI27A84kAITgjJAOOPYAx77QyIYp5wIY2gwYidsiEDDKyscqcEY49K8pv5DbyyvGSoVpI08zkCMMu4sp6E4G38fWvoKPUfDbfabOTVNMuomHnQbriBmjZlOVDLIc/wAGO3BrxnXodMW5mW1khaWV2KIXXaVz85AY5LcqVx3596AObt9KS62zRIJxLwsuCEEjEfNgHAB9/euZ1vw1qMa3EUMG+PKCSJVKGRssVYuwwe/9PSvY/DlvapbSvITJGETyoVBKSSAMGJk3cMOBgf3ie2KxDeuNUCXkOyFpGKox4VVBUFi3RTuGD9eOMUAfO0UWp6NKXeCS1HmYCsS20MTt+o5/Ht0rubTxBfIpie5M0Lr/AKplIRdytgtkYC4HH0r0bUNJ025ureS5MLwjc2VZGO8Y2E89MBSe/NeXalPZPqc24thZWhUxoVQIittfcBhh/LPvQBzPiSFdSjkgkaMSgqyGPAUg5yMqeT8o+mBmuUtreURgIWVYmERXHLNzhSD7jj610JEbMpmLqkbyM7fNkrvLR8npwxx9OKz9dhisx5to7Lb3CbwM4PmEDDcYwAG+np2oAy7HWhbatNaSuPJjQhWYgqJSrBskk7T90468cVzd6n2m5lnlkMrmRgrYyrKxwOh5xt/IVj3twz3HkQDMzBTPMeC20qchs8Z3Hv2rStcbfLZSGwAx3ZyQTyPQ8nnknNAEs1q9rCsgKhGKgqeuD15z0AB+mayr1IkwVIdSoJ2nO3r1PpnnHvWrdHfGI2aQZJzuJ6cAH5u3WsqaFB9x8pjBJOc5/H2oArQlQPM2s2FIU4LKDjHJzwenFXYJ41lV5SJFMYTav8LHglgD6EY9xVOKIckk4H3VHocZB5/z6UsqNEhlxkHO0A5xt5JJHTr/APXoA9G8Bw2N1rlvBfWkl1C0qsyhQdwJIxgjk46Y/nX7Z+Afg58Gb/4X3N9rXgeymRrJQ1/JZqZ4WFtl3ikWQYfO36bORxX4yfBu1mn8a6JFKxt45pUd3kTjygdx3AjGCD9cfkf3turm20v4A3+oKUtozZuMRgFJHjjwrr1+Y5/LvQB+FvxAs/h9pni/XLGztrj7Jb3s0dsFPlhYVdgi7R0IA+vrRXFePLuDUvFOq3jFAZZ3I+YDI3v82D+NFAH+vvqK3SWQ+wuqXanCbyQBgBt2RyRhcf481kaHrOu3dw1jq7hZYnGxYgAuwZCFiSCc5H54q6b1jLBA4DuN2QHO87Mjke2c1lmNE8SG7e6WJ5IVRIFyC5ySSpHAYKe+AcDrQB3qx7pMADKqdv8AsurAbuvXFaJjhcKkgHmIDlTjHIz17HNZME+SxDbypZcg8/MMjGBjO4dKkNwAclsMGOX6k8g85HoOfrQBaks4ZjmaNX2urpkZCuAw3D35/Sozbx53suctyVUA8sozweT2qSO4yMkHAAbeSAuOOT+P86rS3JUYXOAQdwx/ewBgj0JNAHn3jz4n6J8No47jVJlSAIZGZGAK4PIYHqQSOhqh4S/aQ+HWv2zywavAC0a/LMyxuAGBLbXPIwe/9a+bf2s73SIrXS11RlZprjYsYJ+YMCNrIvUYz16HFfGelR+HIoXt44ZYhIN24SSLMy7iCqyLj5cKCOvTpQB+1ml/EHQtXjaexv7SWFsAETR5JJ6jBwv09q1G8TWE0yxLPC3HXzF564B554I/L8K/KPwxqWladAottcuLWOLazxPcy4AbAwBuyACTxjt0Nes6X4+0/T1lQ62ZZCh8q4EjOoYggE85yMkUAfojLrVkzqjlCSQxAI2n5SDhs8ck4p41eABSrgckclSQAM7Sw4xnpX5g638Q/EsblrHxHtDuQoEmWIOAQBnjGAfaqL/Ef4lvBGdM16KRU/eM0mcsPlPzZ/iyOwHbmgD9TZtRgRGlz5hySqqQWZsFvXnt/noguYpooZTGULHdghQyHkbTg9Txjnt04r8u7v4w/GO2azkt2guIwqrMOQWKfxBSeVKjPOa0V/aO+KUE4afQkaJQvm7W5cqqgso/vHBx9OhoA+6viVBpd/4Y1G01CdUtLi38qVn27djA7yQBhgAW4wM57V+ROs/s0/s0XXiK91WXXrBdRu7mSWa0jngiiV2Zg48kLg54zkZJPFemfE347/ELxnYz6VbaLc6VE0PktL5h/eEjA24Xp/h0ABB+RPDnwB1nxBrL6pqOp30dy1wZpdk8hRkdi5UlmxuBDA4GOO+aAPsTw/8AsEfs+eMbaHUZtB0zUogUMUvkwM4wONpWLqxA7nr65rpZ/wDgl/8Ast3twNQu/h5o9xfI6SQ3M1vHJJGyMGBVSmBz09cD1rrfhfZa94H0mGzg1FniiAVYZn3AbM7W4x82R75zX0HonjTVDGWuriJioI27xngHJ+vXp6Y4xkAH56ftD/8ABKH4M/GTwcvhmG3k8PIkD2cb2UaKDCy7VJTackZ7YPHWv59vi9/wbG+LEv7u8+GPxUtJLaWSSVbTW7KeIxuzswQSIoG0ZGD1wPxP9k58V6vcT2sVtDDMrPh23gsAzAkkdiAO341sXetX8MRzpRdpGY5WQsu5hhQACeMgcDufWgD+HHwV/wAGxvxjvL+A+L/itoVhZB2LtYWktw7xr2XzeDkEjt97kjrXx3/wUp/4JF67+xLo2ia/4e8THxlpVzCi3dwYorW4+0kSBljhTlot0YzuB4OOeQf7t/irqfxnmt5D4U0OS2jaBlSVERyHYkqdrA4BH549q/JH46fsk/tBftAmSXx5ZTalGskkMUF1GjxQWrNKXSKEhgCUlYEgbh0GKAP41v2Vf2NfFn7Q2ox6ZbajHoC3Nw0aXt7CWe2KMAZ2tgu+4hDHom0njBNfsJr3/Bv98Z7Xwrb6x4Q+LGg63dyWIuPsFzDJYLJMQqiJFLEgsXwS2AM5bgmv0f8ABn/BN/4gfDu9gk8K+FrrSTbTyeTc2Uk0T24kbc211+ZU3EHGcjPBGBj9V/gT8M/GPhmwS08cTa7dm3JObqeWRXUgEqdyZZeAApPTt3oA/go+OP7BP7Rvwe11tH8W+Eb6e3tZ2hGpWMc11azbWxuV4lbaOuMjGDx7z+D/ANmq/t9Lnu/EdjqEClVRHNnI1u+RkgSNGu1+mfvY2nuRX+kWPhB8IvG9nCms6PpV9KAGEV9aRGSNlI3ZeaM7mBB7DOK5/V/2JP2e9d8LT+HZ/APh17KeQ3jSR2UJmQyM3mbJUOVBDEHBHXgigD/N11n4DaVbyjypGQzAMu1PmLF8KGTPygggdMjGM8VzL/BfT7GRTMGn+b5YpFaIoGxufBJ3KCegGTz1zX96nxY/4I4/s5eKLK8fQbFvDmpOsiwXFvsIDSqfnMbI2zbIVIwRjaMg1+ZvjT/ghl4ku9cDaJ4ySWwLSJCZbQ5VASExIoG04IycZHYZFAH8y/wx8B2MHinSi1oxSG/hijkeNn2LGAFdsRgbBNs3cjAGMZOa+g9U06HTfED2eI4pIxKk8BkUo8jAxStHsAAhDOu1SSx7sTX9LPwD/wCCI2jeFdVl1Dxz4gvr6TF1BDb2cMTwW6uokjvZEnjcybJeTg8gFR1yOP8Ain/wQ51291DUtZ8HeNIbuYyiextr61WCR9rZjjaSKPG9mwDztBVeMZBAP5xtX0uCOH7RHbgpGUUk5/ebWBJGT0J29c/0rx/XZY4JWaOIRMzbdpYH5SSMjHfk4+tfpZ+05/wT/wD2lvgnp2pXupeF7zUNLsg+6401HlR1EhVXSNY8q3lgk88lSenB/KDVJbqzuJLfULa6S5t5DHcCdWEsdwrAbQhwYwpBLZz90ntQBWu7uS188Q5klcEJHsZkHmgr6jnJ9fTisJDdyxeXcyuYlcskXVnDE/u+BwSCQDjAJ5retbpbqVY5VOzIMky7d6hTlQoIPy5Kg8DI4BHWtjbpZjPkrJGQH3SrGWkckNkbSSBkkj154NAHM21pA0sz/ZWYCMbHkcMyNxuwwUAqpwenNWI7eZFuHQfPIr75AqFmAQ46dAAB+XbrRLLGoMcfnRl+FZlIeVicBcZ+VSSOwxkCpreZYXxKZCQcGJTncG6oTsxkjIz1xQBws9zDNLDHFLMiTLIJ1ZRtZ1Yq4YY4GAeeucdahieczZWdlK7kR+h8teAhK9Rgc+gGOa7KXT7RiyfYtkjOSo3M7RqzFiTgAAcgHAArstB+Ht7qMcNzFaOqx7to8okvySCC5wM4AJxyCQc0AeaXWkG7IuLcyNI0QExVtw3IMsTkYA+Vs59z0oXQzJbSo0ha4MY+QAEE5wVOEHYn8a+gLfwOlkIzO6xt5mWRgEUBSQc44AwDxnrya5jxHdaRbO7RJAt1H8o2YCHb8qqVHUYBGR1HrQB81XjS6RfRRsrgAbTKeI1AfJjA7tz+vtVvU72e+0icQrs2qQxODhAPnLHsu0/iDjriszxbqMck8qFSSJN52nIByfm49CfcnHXHA5GbWLn+z544WZkHyvnIJBAViM9BgN6+tAHE2F4tjrKMHKh5wMjkAFwGBOemR68AdOK+udB0+O5tIHQiQ3ESncWDY6HsPlGSM/T8K+KCrPdLKdx2ytkE5ZlyQe2d2MfmK/Qv4BWUVzoS391HBOYxs8iY5ManPzKCRubaBx2AzQBvaP4Au7oOtsiAMokMybQoHdST07/THtXQWXgOSKdUdC25iHlB2heT0XHzj5hk+1enf2hpOmWgCXMVs7Nv8mM437s5Oe4xxg/hXM6j49jt4hDbxwmWOUiKdnCZTrjg9SuR36enFAHW6V4W0W1t4klRUeH/AF00i7g5AzwCOFIz+fHWo3vtO06cx2k0OEbAKgkBjjAwffP8685k8a/2nbSWi3DW96021h0jWM98rkE8cf73ryKOp+LNG0dEBBunYIkpb7wbDFsHsQc+o4PvQBp6trIubkRXdyxLysquvCpGOFx6csuT1+lZWvzWkKRtpVwbh1t1FwuSXaQcH5j1PX071j3dxp+oC2urZJXWXawEjZ2A4yeO4LEdvxxXNT3Js5pkGNhYkMudxXg44+h7c0Aa0UkN7HPMyqDboMwvnc5bHqRuH+P0z5trFubN31K2XyirlSillJ6dMHp157+grpE+0Ey3sLEIfutkhTgcErnnn+VZt1NvQTyqjkPtkhkbK+YerDI+UYBoAjtdauNStAyhjKsXlxgtgxMv3n9uCf8A69XrG3It5ZZhBJK54LElwAQT0HsP/wBVeeT3/wDZ1401vIsSyN5Zic5AVTxt5GOD+tdtp2pJegmN1J5KAYA3BehXuM4/Lv2AHpEtxLMAAWdFIBz8pXBO0jB5J5+pp8sseTHhnliAEcZTjA2sScD+6DyfT05rTOm3C24uswrvYsREzF87Tgjj7vAyMd6ypEUyuCCki8bgcksOCpz1GD/LrQAy/VzHGLe3OWJMj/OwJORkDsCcEdKoyW0sNtHHLkM5LYyzFS4JbJDHI4+ozV6TV5V22aRoI1HLuFBPTJLBevHWrMEkTQSy3K+Y5/498gGMYB/izg5BOOufzoAr2diIog6Rb2clgSA2zjgnPUZPQ+vtVe5w7GF7ctgYbzOCGzxhvTO72+ozWn/ab2eyRDE8EkgV1KkkAqc7SRkDG7/9ZrH1GSCS6U2RufKBLXHnOMsxwBtLdBkdqAPnjxJdQaDq0jTwRmJzwzHfnKrwd2cjJH+ArkdU8ZWE+UWJTFKgRNqr8rDByQOCSc9j+Fek/FbRPtVkl0oUD94AVA3AqAQCV4H3f1zXzHIhjdNxBCnc+QoG7BCkDnHzY49+nYgGhcSrdsceYzmUlVSME9ORgDOf8K+v/wBnnwlNPDdzXVt5OfK8tmZlI3feAAI4zj/OCPkSCdYNRQ2GWy8e1mHAdgQwwTj165r9KPgrbm60O0N1FJDdypCXUIsGTkc8KNpPPbBoA9ll0G18P6ZJf3TiNYosRq+GaSLqcMxyvB7HvXwP8Y/GI1a8lt1kiwk25Y1YZUDgfNjJ56ckV9bfH3xDeeHPCscMN3DMJ8wjaSXhQAMF4PH14PPU1+aF9O2pSzXEm4ytMSVZiAUJHAyeCBg0ARkebHKwcZPGMjnPXI+lRpG6xMrIASCUYuRt46r6enqelZLzvC5wTk55BHTpz68VuzRSmxjmY4GSMA4OCWwenfigCg0E8oCwStFPuyXcADbxxtIxnG7mta9voprX7NChWeIbZpecPjGRg5AI56Dv2qhbrISzyPsIQgZAJwAGAO4Y6g+/vUjho0LhQzP0yQCRjr7dR+dAHvfwD1zUJvEltosUkjW07lAgfYGSTO4EqAW6EZJJHav038PfD+eMqz2BgZ1BO8qQ0QO4BQxO04PUZ/w/Mv8AZe019S+KOgw+VId8waUJngA7lyAeBw56dh61/QxofgJJba3uPIja3jg23Ekn34pSB+7CseePboOtAHxzrvgwT6aGtkEvlggqYh8r9SQpXCthu2MY5ryGO7l06N7CeKNJLWbcXcshkwMEAZ6Y/wA9j98eItO02Gzura0EBmgd/Nm+YBtoOEKb8cYHQda+afH/AMPVvLL+07RsTqQ0qLJGvmjr+72Y3E++evegCfwbrelaslvY30winMiMzOdxdlwQrP1wBgYz36HBr3ifQLe5tolQJdWjRkxARhlUkHgEDLAn1PQ8k5Jr4CtLu7srnbFE6y28wKqxOQEI6seX6HqTjBxjpX2X8PfHEs1hZaPcm3julhUFpSglYuRgADgnA546UAN1DwjHYcwqss3fACbEIyAAAMjHTr09zXC3NkvnGMwGVVlCKGXBckkFjwNoG7r74xjr9OanpctzZpfWjQSbSqmJjnJAHzEg5Yde44/GuI1TQJZ/K8uCJJS2HkTKR8gjkuflOT1GD60AeaXaxwweWtrHuMQSNQgfEjEA5JBLDgZ56Z+tZmlW7XJuo7pTbPBw0KxqGkyG4OFwRjPPfHtXrFpocSTxQ3sTsqgEsEcjeCTuDqcsNxOMkgd+emzH4ZtvKa8iuYpHnYrLHsQMCCdg+YEgYwOD379aAPnyaxuYLiV7aFhGpJIdV2vtIxjjgfzx9a1RpdxqW17kRwfaCpdQpWQquBkADk8cCvZj4dtJ5EjaQQPuwVwChbsu5+xIOar694Xl08QvDPBOxBVPKCnagVsxyEfdfPQ5x60AeZzaXawwxpaxKWhkHmNkHa4bCgZ9ec59SCB0MU8E13KnmpFuG3exU/PhQFDYOOD0xj3zxXSvDLaFcwqpcEMflYkEchsfeOeufUc9KqyW8sxESjy5F+fc5G0jHIwB0xgYHoOtADIdFhdoPOtcqZFmw3dlAKvnOQMgevboeK/Uz9jWC2gjEweMTTTkSJyPLjRSBjJ67h1PPNfmzY2d7NAVcg+Su4sQYxGo52h8YPGPyr9FP2L3MqTRzAjypuCBnerNw2/+8Mn8D7UAfp1JZQmSB5oUcMMliMFTxlg3Xb+lblnNFCwUs/mkqcg5G0gYzjsAcevNQE2r6c808zCeMpEkY+6U2cMCOvBHTrnrVTRvLkl2l8KVZTvy2doO0E5yvBP8qAGa4WkuFKsU37Tu83aeZMgg9+D374rcMJjtYy0kkjAgAq+7K8cdfaoZbNJ7lgpjcBVIywKhFXGG3HJ5APGOTnmteHSJY47V7mVAtwjPGqPlRsJ3554JBXFAHLGMyySRfZ5SCW2gDIGT1GRkHgHHvV2KxZU2TQszH7oAXAGOAxzywB59M10upXNjBLALfdC4QRsCmS4KgiQknjnj8/x5G41q5XzkdQDvPlleeGICbioxnGPT71AE0durX8SZSFQSBuIz5ig7ck8/eAye2a+Of2krLXBPq99dX5k0uK3eOODcWj3rFhinHy4zz644619hWk6XE8HmANIS8ksmcmOJAVZRg8gvzz7+tfNP7S483wxqMKNFEs0HmLn74WJAihSThRwPrjJoA/F9nt7vW5Y55ECCR5Edh8rYZimwH+HBH0HB9Kz/AIg2Zu9Iltd+xTAxZozxICPlVsHk46HsDzzWRdwPHrt7vZkdJWZGPJQmQlgPYc/hW1rsV3d6TdKGTalp5uFbDtgA7uvLAe/c8cUAfmh4qsrrTtcu40iJiyIC28sZGZzvcA8huvTpisW4i0y0muJo5J3MoB2yN8qyHmRkXPAySfpXqnj2xhtL6a6+0JJNM0sscAB3QTB2Q2+cckfdPrt54rxO6gmuZpplceXb4CI5AaTcQCOeoAxmgDcjSCWCWQSLiX/UErlw6jlifo36cCrNktnb2mzUITcebH+7UcKG2DDJ6HI7898dKwNPuGtJg0pjmQgRhW42rnDEH6Z5+n43Ly9juGkiT93DAwQqpwo5weSOhIHNADSluY4wsnmqzMHUkeZEqZwvy9OQM/p0qvYxW7NsAMWWDhpSDgE5HO7jH0749KbN9ihQyWUkkhMYMu5VI387wuTwA27+ftWJNdOAsqtu+QbgDtbnGep9D2/GgDr9TtRbxESPHvniSRJFwVMJ3bRgDg7APyx2r87vHMvn+KtTaIl0WdjnkEjc+CR+Br7butWuGtZicr5UDhC7btipGcbeeDwfy+tfBWvXUkms6nLkbnuJACuRkl2AHsOPbrQBjrIQPnJywD4z0J4zjPB61p6JB9s1bTrYFibm9ghC8hwZJFjDKc8fNjJHP14rKYMuM4yBjA56D3+vrXXfDyyfUfHXhKzXh7zxDpdsB12pLdQKQOOOVP035oA/1LP+CXXg208Cfsj/AAX0a2hSHb4O0meRQip+8urNZnYBQBkyYPqSM1+oVizeUSJFwoAZZPvYHtnsB6dhXwj+yLZz6J8CPhdYKVZrXwlosWAPmxHp9sisBjAxj06nPPIr7V0545JWuWuJJPtEaI8DSMY4nHBdVxgE5/WgDrY5Y5EyMYIyRge2cjHr+P1qCTCNGQNuc7T1yDkjA7dKhQxx5XIPrkN8pJ6c+w/Wi4dli/clC7EAEjIVFOeCejZH5L70AXVEZYAFduAT1AAOOnoc/wA6erqBjkEHAc9SpyBgn0rJ+0siqNwYsVBZgBgYA9sgYx175qx5oIBDdQCxHAB4PH4Ac+1AF6QMflYk/Kehz2znj+LnFc5r2rQaHp93qFy+yGztpJ33H5Aqq8jMx9QgOPQD2rVN0q5yxbB+/nLbeRg55P8A9avkf9s74mr8MvgJ8R/FKFTdab4b1KW2jkIXzHFrIEYNnjLHAUdcHNAH4fftc/8ABwj8MP2f/i5cfDrQPCt145i0maaDXbuwuoY1s7hJjugRtvLDac887ea+avEv/Bx3d60sE/gP4VqiyqBjVb5WZchj+7it8fPtOMnv3Ffyc/GU6z4+8d+K/FOowia41jXtRvpmK4Aea5kdQSwPmYVhgHgA/nzGg6tJoASBWZJlc/eZvLAAA29eD1/PrzQB/SR8U/8Aguf+0X8S4/7G0TT9M8G28xIkktEne7EeApBMrlQcc9Bn14r5+vP24f2gfEscct38Qdbd5ztkCzmLanOCxSTOASfpX45aZ4hvbbUYtQheTDSEyIyLIjBiOTuJGevJr6b8M68fs6vu3zShW3luQCCwDBegxu44FAH0V4u+LnxI8VTy3Gr+LtVuLmIExsLq6ZmIwM5E3XIHI7/jXmN34u8X3LubvV7+6XCqwmuJZi7H72FkkOW2lex+7+NcBqHjeTTrtneLzAQEkn2gxJGcjcQwwp69s+x6ViXfjZZbiMWhUq+SpjJJOcYJGeDkn8BxQB+m/wCyDP4dXxfpv9tNeXUs00UX2TL/AL55JB/rN3AXLd+BjHU1/VF8HdO8P6N4dtZNN0q3ilmjhklRmTfuwSoVlGSCCM54Byc8V/GV+z/8WU8G+J9K1O7tnn2zwuxkiYqiu2ZDuxztXnPqR0Nf0kfDb9tLwRb+G/DxbUrSISxRRSh50TYpjBB5YFep56+/qAfqW+sxfaCvlQwSqQFOCW/hIzgZIxj+uavNqs3lEERtlR8wAyR8xGR17/px0r4u8O/tJeDdelkns7+1nyPlZbhZxuDdVwxA4yOPoa9L1D4v6PYaNLqck4khKmRMsHZxgZ2lh8g7YHp7UAe2aj44ENt9il8kyKMLLlQyheikY55bv0zWRqPxELeHL2yt/NkvWVXs5pSzFJAWAySeIx/d4Bx+Nfm/42/bB8H6bHqNwSZb63V3W3h2uVZRlC4YY6AdMnnPXkfON5+2rqviC3mOmSQ2C+WypJMWGwIpYAknAbg/hQB9w+O/j74i8CG6vtdvVijK+XEkbKMEZyVQsPbHGMD3Ffmv8bP23/tc1xZ6f5ZllWRmumfkMflAZQTtPBAzjgCvFPGHx31P4zWGpaGNSi/tmynlUGNiVcpuUcMeFIIPHXnPavg/Wfhf8UJvFQeSzmvba7yrS7GMa5wd7FuMgeo4I44oA+9vgz+1b498MeNdO1GO7uW0W7vYvt8fnOEELSK0kiLu+QYJzxz06Gv6Uvhf8XLDxZ4Z0fxHpeqQ3aPFEZYi6krujLENngc56+gHWv44NX1I/DfTV0vUp4v7WuI2XG/m33DamAD0ClDziv0z/YS+Omq3ehXPhfUNb3ywwyTW6GcFzGTsRGCty43Ajtg0Af0qp8QrG4geOSO2LOmHJZGzjGM44Jxj2/KvNPFEulakrNJZWU6tljE0cTg4Uhsq+Rnj079Oa/JX4o/HL4qeBrW9vNCt5NRjSKRoHhglukIRmwrGM4hOPlyBx1r8v/Gf/BYnx/4J1K50XW9C8q8tneRlHmL8ySGPafNAO04JA7YI7UAf0U+NPF8/hSxVtE0fKKHKxW0ahI5OcMUQAZ+b17+lfFPxG+NHxyuUZNI0bUUgZwiRrDK24OxLjI6E5fBx3wa/FjxD/wAFtvFeoxxfYtBto2SOSN9zFjv3spZxnlsY/DFcdYf8Fg/ijrWpWtvZaHbN5jbADBvViqqTkKpJOc/lQB+rc2s/E/WL2S/8VaHeafBbBPNDKyrlm2CZBwQuEBb/AGs/St/Rf2vovhRetZTQ3mp6UrrBdRujj5wo3tGCTwMt3HTNcr+zZ+0p4v8AjDp1s/jnw1HJZXyT+Y8Fk6NHE43RYeRADkkH9PTP0f43/Zs8I+KNMvtY06CO1nkjeWW0mjDOSqbwUUH5SZcjIHTOR1oA1Jvi58If2g9AkNhcWF5c+WVms5ii6jYysWGYl4I2yZPp83HPWH4Yfsj+K/FT6zeaJ8SLnQQ1uy2aJJMot1t12xK4WYBD5WwHHrzzzX5eeJfg74o8A+JW8TeCtTm02WzuN1zb2reUWUYeaNogcPkls9RgADng/ql+yt8cLDxZp0Gi32qppPie3AguraSby2vo1GPNSAt8pbC/nyO9AHVeC/gP8efDuoahb3fxFfVodGX/AEbzNRupTelcxBESSQjcHGRnpt9OK+9fgx4K8crp9xc+ItLn1B3EYWWdyznZ8kkik9ULAkcjgjitfwFY2HiHXdL0yzUW90XWa/kY7xId2WAcngHdz168nvX6FabplnY20VvDCFijjVSMHBYD5mBwM/OT+dAHwb46/Zg0PxjpuoXd7HdRXN3aSIsJc+Ujun3ChGHyNuRnOF5r+dX9vD/gjF4I8aeFdc8beGpRo/jiNbm6IEIiW6MakxqqoeCSiAnnOPev7KJLK3dCpXEfJAKgrvxgfeOM8H14PtXhnxY+EmneL9LlMajz/JZZASChC5G3Zz2Bz/OgD/KK8TfskfHTwt4svPDUHw98R6veWFzKvmabpNzdCRY2O6TMcDDa3X/9WKwNa+CvxX0+KaLUfhd4v0+6ixJKZNAv40CKAjkg2/XIBPHcnNf6FsPwf0P4b/EZ9X1zRrG90oagXuPNhEToVbdl2CkuuM5B7ZxX6GeH/h98B/iHpcV9D4Z8H6l50CfaYX0zT3dFbACsGTJYccnqRmgD/J+v/A/im3tjBN4Y12GVskPJp95GpKNgAo0IIIwB/KobfwD42uI0dPC2tuB8wZLG5K46hhuQE49/X2r/AFf7/wDYv/Z219fMuPhd4LukVuSdEsQ27IzkLB1H1P17ViSfsDfs3NGyR/C7wtENucx6TaxYBfr8qADhf6/QA/yqoPhR8RrvKWfg/wAQyq3VYtKuWYZILlyF6EjPHTNUbv4Y+NtOBS78L6zbybvlSSwuVKlQNx5Xpkjr6Z9a/wBV5P2Df2e7Rc2/gHQ7fYWyRZW5BycDOF55x3HP51ymq/8ABOf9nHViHu/AWgSlwzMHsLYuQ5OD93pyOnQUAf5XTeEvEyFd2iasCwYFVs7gAHGCQGA5zg59+ODXR6boupx2sj3mm3vkwoADJZ3Cuc453YxjoO4HTBr/AFDtP/4Jn/stWbBl+GPhuZiHLCTT7R/vY3EB/cYzjvW5N/wTl/ZPubRtMu/hD4JlS4BHkNo9msky/wDLUfKoIHp16+1AH+WJNpN1KR9jguNz5ZLcwuxl5yQGcZzg9APyqomkav5nk/YbsSO5XYsErMCTjaI1OMAjn/Gv9RyP/glR+xmH3v8AA7wYUjk3xoukw4DZBB2rwcc5xjOevY9Vp/8AwTS/ZCs7hLiD4IeB1dMBHfQ7V2wM7cM8LZ/h7+2OMAA/y0V8FeJZSPJ0LVLkFCwMenTZBUEgf8e7Ej1ye/tUSeDPFuAkfhzXJSScJ/Zt45HQEbVtu39Mdq/1d7P9hn9m7Tmza/CPwLbuFUKV8P2DFlGQoybb5RgevY8VsW/7GP7PlqTKPhV4KSUNvLnw/p4IzjGB9l45/nQB/ln/AAjvvjN8GvGOlePvBfhvxDp2t6PdwXVvOmg3hifYwZoZo3tsSQsFwx7e+K+2fiP+1h8V/wBpPWYr3xno9pptzDYizeKEmNTIqBGmjtvKXyzvLcY79fT/AEb3/ZU+Cf2G6tz8OPBrWzwyIYo9EsTxIm3Ejx2uUBUkZ6cV/P38Xv8AgmJ8J9c/anf/AIR3RodG8ORalFf39rbLIbRYA7SXdu77VVISQOCCR6nigD+an9nH/gld8cP2nfFqambQaN4KubpJJtcvWSLz43YBjaL/AHsHr3z7V/RN8MP+CSvwM+APhOwOs+H4PFOuLEivPqcZnEl0oyzKQccsCex/p+q2u+HNF+Dei+FfCvws0qwitfsUUCfZmjeKL7OyK5Jj4LYCkg+gr0GOO61nQIz4hjgikjCSkNHvaQ5BJODyDuwPZc0AfCPgH9mzwqkccdr4E0PToADst1sYY2K5byyA4zjPAPQ/UYrtdW/ZR8EahGbHxD4OtbT7aBGk9tAkS7iSI2k2nG3JwOenJJ4z+hHgzRvDt5Es3lvGEhPmLswp27Nrj3znuCcdKg8dwSarZjTNNQCdJQY3G4BCFPl9+uB780Afhx4z/Y1X4KeKk8Y+FYSLSGV7yMud62pQmQzWzEZD/cxn1z1wK+I/i7/wUy/aa+DnjC70LwBq0lnBbMwlstRi861lVQFXKDpIxVWOOcPX9Gnj/wAI3c3gCZNcumvdVCN5NtuBLISoEec/eKjp7dTxX8zv/BSb4Ky+FYLbx3pFkLWXd/pDkDA/ebip6EnMh5470AePa1/wWO/ahuLy4m8Y6Lpd/FLGwlZLCOONgnRGkILeXznqOp75rn7z/gqBp3xA0+XSNV8BW+nazKqzQ6jA8bxrOu1WdoZ4i4iBPVCec8dc/A2ratPe6ZHFeW9vdwzZ84jAcKuCScYwf8nPWuGuvDejvqNvqNlGIQAoKBGY7gMggg4/iHA49zyaAPsDUv2jtbh1q1ZdXN5bX0vmyRRyM1vbxNgqq741KkEnIIzyMZHT9FNU8d+ANU+Cei2d9FpTa3q9rZ24vb4jZ5lxIxcRqessYZTu7iQc1+EaX+iy+PdG0e4ctA95aW1ycyIqRu+4ymNRyyE5z1+fFeq/te+PxY2/gvQfDGqypa2Ni6S2cDTwBTHhbeUbWzuYoxyR/wDXAP0X1/4PeGpNAXWIBoNzPb7XS2nQBZm37CVfozscEDnk+9dT4YbRPDljZat4o8K2wh0aWG7tJ1hhaKMIQTEqIP38W2MkDjO81/PfL8bfiPayQGx8VazEkTJ+5TULg4CswB25ACK44x1zX2h8LP2oNd8a+G7PwF4n1S5vb65uRHFeoxM1yskZhWJt+GZt4HQ4GfWgD+6L9g39or4Y/tDfD608Fad4c0wJp9vBp93Zf2fbRNcQmECSUWqj5kAbkEc89xXzT+3H/wAEH/2d/wBpa4vfFPw/tYvh347laS6kuNFgjg03VLkq5C3NtGNqHdJkjvkdq+iv+CVX7MWjfAr4KWHiueynbxV40tbPU7m4vA6yLFNEHhjiD4K4QbhjAG89K/WeCB/JWUxkSOqMwOCwJOSGx1bnOfTvQB/Hd8JP+DehfhVDqet/EPXjrs8Dl4YrY4gMEfmMXIPAbBbI9AO9fkl+1n4GH7LvxebRtMla+0WC6CXNtbjc1vbxMuYpYUOZS0EqhOeChGOtf6QGq6LF4h0y702e3jeO5heCTIG4B0AJUEcLg/55r8D/ANs//gkv4P8Ai94i1XxdHdFr25tb3ZpTwIUlnY/JcpMw3K6HoBxwCOtADf8Agj/4Z/Zx8b/CXT/E/gfXNHvvFNwvma1aRS241O2eTykkW+tjh43SRSNv3QFBHWv2wuvgd4Z1GXfdQ/aEfB3sQoC8DcBxgYHQ+vfNfxWeBP2df2g/2FPivfeLPhnfarYw6RJ9sNqhmjsNQsbS4X7VFqcbkpPE8YAU4JyT2r+rP9iP9u7wd+0noVrouqSJ4f8AiFp1tCmq6Lczj/SZFCo81mc/6RGzhgMDIKFT0FAHsPiL9jX4N+I2Uat4bhvfNJDO/O8nd87Z7/P+lcTb/wDBPb9nOCR5D4D06dmALrLGH/iYgqePlGBj3z+H3zGEcYOdxLZJHyjnaMdwMKD+NTtblYyVMZB+X5tzPgDJxwcjH86APgRv+CeX7NCTm4X4caKxJDlJLcEbSB8vIwR/kV0cf7EP7ONkimH4V+FmIOFZ9MtpXC8gAny84znvjgmvsiMu7OjKQuQoY8AEHBGe55q6IEEhIXeMcEn7p29j6cj86APkyx/ZG+BFmqrB8NfC8RB+Tbo9qACMY6x5PNdJD+zT8IoNpHgHwyHXGG/si1JUg5BB8vpj/wCtX0iUAbAUFiDgHkYzwTkYP5/SneSjNjPzYIxgkcDoTjpx/nFAHhlv8EvhxZxgQ+EPD0cg2xjGl2i+vby+vGPXilf4V+BY5I4n8NaNvb5FA062AIB3Yx5YBHX8+nFe17PmwyqoHQnOOnJP45/EGs54BLfj5RtRDtboCcllx6HFAHnkPws8HWzrOnh/SYpFB4Wyt12ngLgeWMDjPp7Vz3j/AE3wv4c8KazqV7p1nHZ2lhdvPm3h2GEQsXTYVxtIXuMevYj210yDyWORvwCcADpjvxjNfm7/AMFM/iJefD/9mjx3caddyW2oXmnTWVmYsibdMrKRHg8gqSD3I6UAfy1/tV/sd6z+218aNTuPgxaQ2FxNrFxAiShbeySFJW3TExRhcdcZ6gcE9a7PwB/wbpfEWeC1vfHHxE0uxjXypLmCyVpJBjBkjLMvzDG4DGRzn3rQ/wCCcv7S+raH8UbrTtcuWW21BpFmM5VWtlRseYoI3ZK54HOa/qX0H4q+C5/CrajqXiW2S3ktPNCgyv8AuSrMAzY5kzj8jQB/N9qn/BF/9mP4exTSa/401S/uYUxJaC5jt1WQKPMZS6nkuM9cjPSvI5/2MP2PfA6OX02fWTGzmBrq9Sb51OCP3YAZc5GOTX1F+3B+0NHrOu63oXw+sdUukSaRFvUMlsysXCmSJGX94mc/e55471+c2ha54wWaVPEdxGVlCybLpoPNCHoQ3O0jgntkmgD2UeBPg9ZIdP8ABXguxitpSEuUKAFwTncxYZJ9uuAK+OP2kvAx8PkN4Vh0+xWePdJbRLHuEgj+bcxXJOCM/XHXNewaz8XfDPhU3D3vi+2gVy67IJFAilxtAAjiOXGTznB6V8ofFn9oT4UM5u9S8RXOrzvGqGIIZXyxXMjNGVA4x1BHGaAPz2+J+h+KYX0zUpLaXzPPbEkKnCyRujYyFxuPTseffjG174Y/Ej4p2eh3GleHdcvJrUNHIosrkYdtu07vL6YVsHOOvIr7Utv2sPgVpFrDZzaKmox26i4DTW1tI/nDnOXjJB3eh/Lvzur/APBRPRNPhltPC3hFIlXKwtOkbxFTyMIAFRgBjrg5HB5oA+WbP9iL4365HE02j21iSvlRLqN9BC6F2UfNGAXC+pIHTrX0R4A/4JS+PNZNtN4p8e+HPD0DKk80FrHPqFxGHI3bZJTFGp25+8+OPSvPvEH/AAUA8X6qY/7G05rRhD5TgMVQO4++irnywo7c/e7d+Z8O/Hz9qH40a5YeFPAtt4m1nUb2c28FnokV1e3E/msqFcRKRGoJHJ4GR35oA+75/wDgmZ8APB9nJP4g+Ket6xqMW1ore3u9N06ORlGWASHz3cMxONr84PUZxxPiD9kr4D2dk0miRX2qTJCdqNqU99KWIBUyRzEKT8pIwPwFfbXwP/4Is/t6fGrQLPxT4216y8F/a0je207xRqOoT6gYCyuySQQMFik2jjoRkgk9K/eD9jz/AIIs+Ffhdo6XHxr1mT4geIGhSCKFozBplhEyqZEgycynIXlsnjg0AfxO+Ofh7eaXaz2mkPLoNnCQI42d984iDbG2gbYgpBzt3A555AI+aNafxfqqCxuPEUf2G2CQEedIqKFL4YhGBk4XPGSNvvg/6Ynij/gk1+yZ4ss4rbUfhxppAWQLIq4mSNy4K4j67mxnPcKeK+e9Y/4IR/sXag7bvAn2cTBf9VMUUZLglVBBIwc9sZHsaAP87TSvCV9JIv8AxPb+RHKRLLA8skLM4zthaSTIbIHHJOBntn17wh8E/Hvia5UaD4kcTo48u11CS6tDKyhgnluuV+UgkhiOXGOtf3paP/wQC/YrsLuO4bwfdXcaSsRHJeTCNNzKVUBXBGcY3dvrX118M/8Aglx+x38M7i1i0L4T+HvtOmxzRxfbk+1yl5/L/eymZ+ThBtHbP0oA/wA+u6+GPxn+GGj6fqvjXSBJoU8qwjUI7hZFmkw7FIwo+VxGScHBYcgEDhAtp47ktpNNsLofZ4Y4kQxsriTBDHCL8ykr1PTbX+hR8av2CfgH8UNJh8E3nw/0ay0l2CzSw2ZhiEcy+XcvGkSFZGClSvO4Fdw43CvH/hJ/wR4/Zc+F888Fn4J0690zFw0PnvJczzNOXG65aQMqSBSApiJVgRnpkgH8DGv+GdS0u/FrewzW8k6hEUK5VyNqxkDb0ww3H/a/A8br3w28Y6ZJvk8OavNBOEuY7+Cwu5LSWPALgzCLax+dcYJr/Rdn/wCCTH7H9/qNrql98MtLubm2mW62urgZVt22SFxtlGfXGM9CG4+o0/ZN+CVjoVvoEPwx8FnS7eJbe2tv7FsiiwCMou5jARuC4/iJ5HSgD/LQ1PwzqthuW5i+zGZI5tqwOZTGwbPmbhxtwMe7E15Fr2pyCaa0ilURRgRlmIYnHKhCfdT0r/Tv8ef8EyP2RfiAbgav8FfDMNxcQPHJcWFrHZsvIzseP+LJ4A9SRX5ufFf/AIN1P2QvGd7d6n4fufFPhOSRZHWKxvVuraA8YJiuQMgZwNp/jO7gCgD+BrSdOa4n82UjcQTmRdhVRyG+bsTtx9M9q1JLaOKV1J3bcspiw2DnkHB5B45Ff13fET/g2njgjml+HnxcYy7hJBHrVnIqGJMEI72+4MTuGST9K/Pr4pf8G/37Xfgx7mXw6PDviy2EjvGlleiOdoflYkQz8kEgY44KZNAH4LQaVPfzFAGwAzNlTkbRuIzg44I6j+lZ95aiKZgAQFJUjgjjuOfXj0r7++J/7Bv7T/wN0++1Dxz8OdStLe0J81E3uAi5Bmi2R5CfdOTwQOo618NatFJFPMtzZSWsysUZMYIZCQQ5IGGBzn6UAc2VBKFBhs8Ejg4IznjnrU12skUsayjkgbVCFs78fMAO3HB6Co1uUjkBkwQA+ANuQSAADk9cgfl+NQtcvNcRNubcCNrlchCD3AHIP+cUAe2/DGC7h1eynkzI1vPCEUt8yxu3JCryoxgMTX64fFjxidK/Z4gtpGEXn2aKIuQgzCMsGzySfX0FflJ8P/E2g2Or2U+r3kEMiSwmScbCnlo0ZwU5C/IpB4+navor9pf45eH/ABJ4GsdC8MXsbQRQJDNDDh7ebaqnduVjtYYzxzg9DQB+duualHc6ncyqUYM7YO1sfeY8HPI5z+NFcxLePI5cIj7u5hckHJyMr1GelFAH+yVDcWV34j8mXaHMLvHsZlG5tpO/HUYU9fYd64fX7i4tPHaQGQtbCFWUKxIyctyCuAOuBkVd0YyP4sidWG1IXBCgGTBGMANwOcfl0rF8Thn8dwshcBIQJd7A/OOdmzgduOmPXngA9XhuGVExklwGO7jGRjnuxAJ/l0q3gyOEGTvxnaTyWYcKMdcqPwzWBBdMwBYBQEUHO48gDI2nnIx1/pXQ29ykZV+Ay7WyFYuMdAp47GgCysRCF1BUqRlXxtXORg8c9KZKRLhVOABksGAAIwcdcE4H6kVYeZ3xjBSQgfLgEdTyAMA59c1WSIsJED4XDHzDxjIz044x3z9KAPzM/bc1D7Pe+GrY52T3gbcSFYeWwGTk9Bx+f1r5khvo/s9tFHIrMI8rJnDEADduK8gAsfTp1NfT37W/gPXfiB4r0mw0Hfc3li6tHBHuKShyC0o2+g3+or5lufh54n8Lia21m0ubZ41YQs8ZOWXAI3Z+6eefU4oAhe/u1dhEi/cUMQWK5HJySRnnHr9KpjWdTaCdo2eDy/mCISAxB6KSeMY74pjzGNUIEjtjEiKRuJyM49eR9MVSjup7gSIIzCULBA+Bk4wc4OD39aAIrLxl4g0/UVnZBdxOkitHN85O7gFd3CkZ/StbRvGuu29zf3TPcxwySeYIWG9FCgEorNxGuSQf61nvbL5RYg74wAz4+U5bJBPUe9TWNk05kWJT/pIKLAMtuyANwDDpuP6UAdzY+P7p/NupbhxMVUhQ+5BnPCoR0Iz+fvWlb/EaaaQOPl2MA6upLMM9Tv4A49uvvXMyfDrxFp9jJqU+myDTzGjLIEOQPvZzt4GAe4+tcuk1krKHR45gVQeYx2EbVLZyf0PbrQB9CWGv6jqzRLHbAhh5odtpWMKMnJK8cA/99HvU/wDwl62L+VAUWReJQQgZmBAKo5xuxk4rzC18Wz21nFaQslvhR5s0aBmkh5ywBOCQuCB3I54xWTqlzbzgfZ7je5wzF9qSMep2KBw2707njigD6Ts/iBwiyyENtBAdwVwoB6D/AD+IrST4hyxfJEAykkg+YBtznkfNxjjrwK+SzrM0ECbn3bsxj5t7k54VRnDfdH8vapLrWrmBbe4WZpTL8rQhSMHb3bvz/MUAfcuheP5Zj9oW6ht/s8KySeYwYlSBuKqD1wBjpjpXXxfHBLaQRSOjiNmxKWHzbSCjZB6EnGDwPxr87bbx3cQOyJvLpsQnepTAIG0jqwJGMe9SXviuO7lD21q6RRxK1wBO20zJljLyTzkNkdMHpwaAP00tfjrp9yrRPErIyruU8t8mSygB8FTnnHPNb+kfFzw7e3y2kscMSySJGzmJcjGFABwQO35da/MG18WyBV8hnUOCFkaXLCML0IHQZxnIzxV+HxbqkU8LRyNGyzoWy33txwuGJPGePw5IPQA/bKz02wvIorhLaLy2CSDaqMGWUDBPHPDAnpz60XHh+xaPEljFIjsihmhXJIOQThcZPuMdcVyHwX1p9b8E6HdTzb5WtY1JIDbmQADJB6A47dq9fLhlCblGASTjO1wCVP0zj/8AXQB4xrejeF/mgkgisvMVtkg8uFsgfvANq5OcHABJOeK5C00ETuE0vW7hBt2CJXMiooPy4BHI/wA8GvW/FvhPT/EWYJTtZCrI0BMZRuowGJ4JHP1q34f8KaToEcUUaKZMbGlUs8hDYBLDP3unTuKAPnjVvhz43kkeTTfEcg3knE0e7eeqxHIwEL8Hvz6gU/TvDvxE0RRJqMVrqsS4LrFhSUUgsNrE/MQDgcD8ufq37LGis6jhQRGXU8D+8dx4wSOeevIqnqKWscMkhYFo8/NtVcgLuBZioyN2PTigD5zm8RGHRtW1LUbRtO+yoLdmJiZ977gRGiR4cYI49ucc1wEHxKuVvIYY2imtXROZF+zsq+ZvUgZ+/wA88c46DrWL8T/ihoz3F7osMokEV47ToSu0kBiGLJjkNuwRz0wRzXkVn4j0e5nJZ12iVWBOcqi8gLjkLkdTjjoM0Aex+OtT8LeKNHv9L8TaXb30NxbSRvFNFBMksb5dgqyIT5h4AOf4gMcjH8xv7dP/AAS1t/El7rXj74LWvmXM0s97c6BbwIpfzC8zJCiKM8kA8knPHv8A0UXFzpl+jbbxWAOfmbMYAySvK5PU7sHnmq6Jon2gKJbeVFQRsuI8BAAZAdoyTgY57YxjkkA/ztvGfw38WeBdfu/D/iLR7rRtQtZpI5YZoZFkR4nwcIxHycdeePTFZNpZ3cbCW3jcyDBLOGCsykZYK+Q+CM4wOuK/u5+Pn7AXwC+P9wdc8R6NpkWqm2IFxYrFbTjI3eZNiFvObPJB6jjOea/na/aj/Yqs/wBn7XbyOw0y3vvC5mlktLxmw8aFiRH9xe3bHrye4B+Np0rV9RnDrayKxbJmjjC/d+6qqOc7uwP0xXdeEPh9qV/O7zQEgRGRleF1aQgkbGLnv+HWvfzf+FtJiby7a3M0LkrGSrc8cdQev6547Vzd38SBZJOlpawwlldVKMmQeSBuAH97nH58UAa9n8OdIgWK4u9PSP8AdES5IBOAGbBKkqpwMmtEa7oOj2s+nW6RQuMqr4LMOgG3D5BH07ehzXm+pfEi8nswWmiK+SwCiUqxLIQSV3ZIyT7+5rxbXPGDTI8sDlrlULM4D7PvEgHLcHPTtmgDe+JHjmBElRbt18lW8kDCBm3NgM2Tk9OB6/SvkrWfF8k8sree5DHLFndjkcDBB65Pr61j+OvFdxPJJHO8s4DNtw+FjLHcobHJIJXHpjp1FeST6k0hlUl2DDcTI3zdeegx3Pr16nOCAdde6oJ3d2ZyA27cGHDY/kc596qxa3G/mRhS4KkEngNgYyeB6gnH4GuPimaWOZg78NlAcYIz0PHoD3/Go2mkVdwIRj3XJwDjjg8jI9f8aALL6hsvMonPnDbgjBKuCp5yA2cAf0xz9wfDbVLqw8OWjfvrcMNzSKVUk7T8wwOWOe+RyOlfCFvEzXMQDHLOjgucYO8ZxkcdR3r7C8KXt/FoVqJgDBGE35Ocj5fu4xz0/wAaAPUL3X7mW42vJLJC5yzsFPAIyzH2/r71QluEvJzFGrsqbhGOiyA5GSTyABjH1rK82CcMFPlwOMbi5Lg+gUHOMOckc5q1G0VlF9og3NvXZC53Hyy3y9Qfu4J79vfkAme/Nk6xRq0TsB5hOCw2jsx6fLn/ADxVWe6S7dSWMhHzTMzZyRgdewyfwyap3V1aGJWuJwJSWDncN54Yj8SM5/3vy5K517TYS2+58pE4VY/9kjG5s89vwNAHeHVpLSxWPzI4ziQKMncqAjH/ALNz0rPTWvOZxcq8caoCHDdWJBwfbOPXrjFebX3ja1aZ441aVYo2G44wEx1KleSP88VwV74/kcywp8u7Ayo4wOBjng4yfbPPWgD3a48TvBbGISoFjkKbMbRsyTnAPJx/OuevfE0DDJkjAYALtYgDupYk/Mcg9P71eAXfiiRzMGkdg2NuCwMmMZOc85IGcevpWBLrN04O6R489ME54/u579fzoA9c1XWYbr5CMEZIZmyRx1BI5zkcfoaveGPFM8N19mkIBwdhLdemM88nOf6V4auqvltz7gcY37dxwfU/h055rTXWV+1xTAhGHARSAxxjBZs/NxjrxigD6/XW5/sio1wSkaAkDoT/ALOOuCADUVvqExjlmnznfvGScjo207jyOTwOm7NedeF9R/tS2ij3bJFAQGQg7x6AZxz/AFrurm3ezkWCUlsCMMq7WBYjLfN7gNxQBfuJ7cXu9MzRTIfvEEq45ycHoSfwq9Z3MKROkjnbLKQscijy0jJydjE8HI4I54rnbm8t7iZYNohjP3fL256ZODnk9Pzqw+owxW7QvbLMzkks8mAUOAQG7dRyPxoAvXskAnkgBAtxK2xuvGAecnOcY61m3LtJMBD++PlhmKkgEnnnHbOfX3xXONqYkldJsqpaRoQoLb2ViVJJIIx9B19K0LWYTpcyySeTMgK7chc85JwTxyT/APqoAxPGOToTeaMM8bMAzAlC4xznjGM96+SrlF82TL9XAA4HAyATkdP84r6R8YX5FvJGZd0bKFCkqThewB6dP1r5uvJAtwxVCoaXABwWxjGPQGgDtPh94Y1DXdetI4LcTq06nCAuwZcYJTsOpwQc49Tz+pvh+0i8M6EtxdRSy3FpENqOoRAEU48yQfdGCO/JUn2r5p/ZW0XTwJ9bn2OyMjRs0YyjDO8kAYbgLkEfQ9a9A+P3xJbSIJtKtZGja6jGZFAXgHA3ICARjpnFAHzn8XfiaPEV9c2O6ZhDJMGiyPLLoMDaoJAPXgHPzegxXgMLhWJIAU8FQcHAH97Az3qK7luZruea4y0ru0jycsWJGG5xwvPAHpU1rbm5DyLndGm5wOMd+CTx0P4j3oAo3FpukLo4C+ZgFwMBSemc8jkc46ZqdZQUit92dn+syWO5f4cZ6Dn6Gq8qhlI81smQDnkDoeOeen/16txQBVy7ZwD2xluDjoecbQc56UATFAWYjADE4BJznrnkcjn0qrePJbvhikmQM4Y5BI+XKg8HIGePSpp5GIVg3AAwAAOCcgMB39axLxmbpE55OSSQ2SOxHbj9MUAfpz/wTh8JWniT4g3eqXCRsNPgj8sOM75GPOD26MMc9ecZr947tTp2n3bNH5ZV/KWKMNtBK43tlsOee47jBr8Xv+CZK29rca/dGdYj5cZJAVkzuypUsMqdwJ4wc96/UXxL42lYXFnYzyzQupWdndwEYAruUsTzu+nA68jAB5X8QNbttJlmPls0lxLIGKBSGUjkEBenXnGc9+OPnnXvEEs6tHYRSEOhMkUxZo4TzkoEYbTnPQjk17VfaZBrFxsu5pG8tWdcsxUk5zgqAfuj1P8AhxWo+F5ZA1rpduC4wquN5IVhllZmznt3oA+Y9Q89JJ7mOIrsyucZ3E87/mJ6f0PXFTaBr8qTR3E8slsIemWw4K8Bty8j6dOele/H4YajeJPDdRqrmJRmMPg5I3LtXhm4GMjgnPtXk3ib4ean4XmkkNm1xa5Zm3SMTER1J56EDp0HpwTQB9LfD/4ixyyW1rdukokhj2b3JVlJGXj3felIzwQRxjrivpE6VaavDDcWTxneUd0bOEAHOATjqAOn1xjA/LHQdSMM8skcxguIpVkijlZo0yuRttsHHc57E9Bmvtn4b/EG5uYbK0D7BGil4pgnmuehIlC4K4Xo3TofSgD6Km8Nww6eIS80zSMAZokBGTgsx3DgAZGAR17Y543UvCdpJeqlpfypCy7pyM8uoAKhc8HPpyK9kh1GNtKiuZ7mG22xEQjbEXctwVgiI2u5PAJBwQMYrjfOvpJ98emBrcEmNpWVJpixBwVUADoe3AH0oA44eFpAsizXLCNVURBYnZwFHyuSRuY4xnknIxjpVGLT2s0miInmPlsDK6BmVXA45U/NyBk8gDrkGvY4Us9Qs3mmn+zXEBCS2i4DZHBCnjOMEA49ORVWPRReuI7eUxF3VBIVGRuPDOHBBUEjkdc98UAfOmoaGkpUiZcbSCJCQd2MAEgjJ6cZOfpVGz0CWSUn7zbgI1U72IXK5UFTwfx6+gr6lj+ErvdzwS3FrKrjzftMrMqRfLvLptIycnjjFWPD/gS00nVI729WG4hinCNHGu7ETDhwCOfUZJ5/QA8i03T7K30m4t72GRp3QtD5YJePOAofccEEbccEelfYn7IHnWUl1+5WVBKcADDqpIYoQV49O/AxxXlnizTdLWS+ltraWBJioBUBD5KqcsoIOATz269+c+5/sqrbQ/bpIeTHKRzuJ4Ylc9iTke56nk0AfohBbSy2vnKypCmGW3kBCl5AGJ3HLYGSMe/PSr2h29ukzfaHO0sQcjaijIypI/h5yDnPye9PxJBo0E8gXzDErhvlDKr4OSCMDjPUfSp7Pyvsy3ErxGN3aPau3c5J4346DkdvwoAparZp9vJ0+6l2hQMKSoID8LjPTAOPXNbV350MVqZZyAkWdq8EMGB3AkHaQ354Heqe1ZLpguIlUlAxIO4BuG659foDntxpXbu80MIZZCpXqAdwABJwf4SOf5UAchr94TDMzSPGZCoDu65bf8zFQF4G4kgD1AHSuVVr94C6y7lHMhl+YkqRyuBwAw64/i4znB7DXYIpDGZYUZFlJ2sRgAMTnGDxgHt2Hes0yQjzVjUICimNdoBcKhVsN0G45JJ9QaAKWlahJEWVYxISkglJJCtt5I5P3SwOf1Pp8h/tP+LHi0LUISqrhJQFUjBRwWI/766dMV9YRXMFpHO8kgMhWXzk4yN4LHoflAbP4gV+b37VevLHY6pGYpJPtGFt5hzHGVJDEBuxAz16UAfnTG2o6hqjuP8AWzTCRt4B3I0gdWDAYVtp/wAjNeianpM0GmO90RIzQqEG5VIjaFWZWRcb9p25Pcj0qh4R0ltSjiUzQ7CTK8sbDzEA+fy0I5U8ADjoT61veI3js7a5mmknjjtrRhG0mSdzQDaCD2Pb/GgD83vijJMuvXn2eRXt7BjI5cKnnO7tuPHU5/8AQhnpXhmralFLNFLbxrbEKscixlnUt0aTaOOW3E+ldP8AFPW5bjXb9I5XjaSSRnZmIUgyE4xjkZ6e2K8iS5ZJPnmUjqSRhc5wc46dunrQB00izTSLFDJ58rIsgCAjCKF3fdON33cjqeRVeXUHgieN1IDblfcTkE/KNxzy4OAfXFT6U4Mwkik2ykELIvDZ6bTkcIcdjj8TUuo2JWVUvASZWZzJHgKzHc3Jz6/y4oAq6bJI6MhCSPtCFc5JUhsEj/noBj3FRXMGXRPKkDQnBJOC46YYDvz+tSwR+TI21S6EKMAnO4HGTt5JyD3/AIua6NbU3AaSSVRhMtuK7sKNwDbvqf8AvmgDznxLcvFpV5uBjVLaYZGd24I20bh/CMD14Y8dK+Hbgu9zM7/MXkkYnqCckj8ORj0r7R+KGp2mk6HPIH8yW7QxLCHyvQDcoHrweeuB2r4teRWkZsAZboRkemMjqOP0oAWWIBRKXwpPC8Ej+9nB4r0/4KRQSfFT4fjPzf8ACWaHgOMjC6lASx+Xg4z+QHevMHcFViQj5mUnCnAJOTgkdNpOf14ruvhrqEWi/ETwjqcjqYLLxDpdzIB8gVYb+GR0YgdgTx7ewoA/1gf2aLlf+FUeAlXa4Tw5pkeQoGNtlAMccYyR+Y9q+h/7WfTpQ21mh4Dhc8Y6EAdSDjnP0r8/P2TviVpuo/A74d6jYXSSQXHhrSZUlZ0KlfskIddxPLbTz39ea+uLXxlaSQuhlgmi+cszuCScZ9fvbSf5dcZAPZ7XxZZysAsu7rkbiGGAMhnHX6ep5qyNZed3jRCIxl1feTnPPzEc9D/TpXgsmoRTo9xpcqo67W2hlVW5OFJ3c8g569RxmrcPjFrSB4bmSOKWNQZQz5D84JXnAHJ5/L1oA9Xm8RNAZySrMGDMjZLAEEZyDyckc9eMVtQazHJZJKsyRkpkhmDZ6Mdo9QK+dYvElrfXmIrtXMikSfv8LyV3Bjn5hxnpn69tO41G6tdwEiG3iHzNuRlB7iMsx46eh9zQB7zba/aTuVaXaQMD5UCk5JOM84yD17fp+f8A/wAFIPCniP4k/s2fETw54XYvqUmjXBjji+aSWNIi8q7I87pDsOcHBz36167e+NraHTr2+S5VJ7Z9qhWVc4yGZQGyEPQ4r5j8dftQaBolteWGvXNsltPHLDNJLIhz5qNGy4zjOG+mDyDQB/n4fE+zOg6zfaTqEE1he6ZPcRalaXEBilWeKRgz4YDglSec5BHNfOmpsmo77m025L4SBYwWeQMcEYHPAXPWv2x/4KU/CfwZ4i8e6x8R/AEcNpDftJLqWnQSRMl0SCZLlUjAA3AknIOTjsK/GgLb2l0YhEllLbuQgWNVcdFLFCoUNzgkdcgjrQBB4f1CZRLZ3RJmZRgkkhCCRyMZwMfSvd/A13dRTeTcsY7dSqtNtyo3kYyxPzDGev0rx7TYdKtbz7VcTSS3EpLOCoRW3MMsIw2B24GeSe9d4vjWy0uzks4miMcpBx5S+YjBjg5xnI5xQB6z4jt7W6aW1jnheF9iMIXCLICAcuvQkk9xxnNfUX7Kn7P/AIZ+I/jLTrLUo0uLQMouFf5lgifaCGGPm6deRhiO1fnCni2e4ug0YKwfPmdWKl8BeoU5Bzmv1b/4J7eLLSy8US6jcSzb2iWKKVp8I+SSDhm7En8qAP3g0T9hn9nkeGLZIvDFhHdR2ix+fAkbSMxi+Zidg6k5z+ea8F8R/sG+Etau5dL8N61e6a+XeK1Eoyuf9WYiWzEBgDAI4GBXu+n/ABgtZLFraz1SBp1bYyrdRhiQNoygbrkdxzjivn7xp8VfF/gzVxr9jdySAXEckhYkotupQurBG/eEDIyR14zxigDb8E/sv+Ovh3cokmqSta2xEa7UKJOkfBZkTjJxznqRnkmvYfG8utWngq8sY4ppb4wlInTdnKhiWVTnAwR+BAr6t+GHxF0X4neCrDUz9nFzcWUZnyVZ1lKKHzuGVyy55x071x/xItdBsNEMUMsSy7medpiqhQRyoY4wpB/TntQB+Q8Hwb8YeKbx9RluXi/fuLm1UvuMbkEEqCMjkdfU/Suz8QfBO80bw9OVhdme2MjvsYKkgjAQnHT5VBPJJ/GveV8aaP4V1a7ktL2K6Wcxo6o6SxjJVnERz0w2Dj0xzium1/4reGNR0K5F3HEIjEzFGKxkusYI4UcgDAx6N060Afjd8OfB/jHwf8URfX8QXT5b5tylJil1azvsQhkPEyyFs5wduK/Sn4gtZ+CfAt1rkFlFLcrpxucuqZjcQecHjHPy4OeOv51+ePxO/a68GfD/AMQ3WmXCR+fLqAW3kO1oYCZV2mcbC0ahCvAGDjJ619X+IPHVr8a/gek3hub7Re3unNbRtbv8scoRQWyjYKEAAA469OtAH4QfFT426/4h8bazNdzCWJ3mWNgvyRjzCqxkYG0gKAP93rzXqf7Mv7QusfDzxYt/c3MkdrHJhkJkSMIcE7sH5lJycevT2+tvhn/wTK8UfEK4u9e1+6h06ze4aQRSBjJcsznkg8AZViMegHWtD43/APBPy/8Ah74a1HU/DypcSWdi7T7ELSMojClkAUYA24P0oA/Xf9nf49+FPiTZ20dxdWl9HfRoJ42KPlpSykAPk5yST3yO9fGn/BRn9h/wP4rv9N+Ivh2aHRTdRol++1fKcRRxl3ATId8NyCMnBPJr8uP2Mvizr3gjx1P4Y1a/ktksrlkZJmYKnkSYZIzI5wOCTwMHrnjH6S/Hz9r/AML39lpPhvxFqCGy86MuiygMrSRxp9oO5sEAMoK852DOaAPjb4bf8E6/h9rbxz6p4veQGRFIjYIJZmUESkMB8uOD23ZGDX6D/CT/AIJ5fCDwvew3iRR6ndxspge5MZXKsSX2gjchI+mD1I6df8OvC/gXUfCln4k8P6vNexXMMM5cSrMkUkqAqAyEkMH3Mc9FfA4Ar6Z0jw3Yf2LaPBr13DfsyOk3nFfOK5DKAOke4HA9FoA9u+H9t4Q8HRRaVHp1gLe1Edq32KFYipjAAV1QYODwM9cZyc16qfE2kXkzJa38CxFCrRzsA+/zWATHBPykcd/rX5y/FXxhq3wd0a58QXeos2m7nmuJ3JKq0a7o4nbONr4JJwCM+1fkp8Xf+CpMIjnj8Iia11i2lKbxJI0RmiKhyUDY27wdpx0OTQB/Qp8UfhjoetWo1LSrnZfM0sl5CvCyQqSdyjA/5aAjoOvOOtfnn8SPAfjTwxef8JP4Gubi11iyImVbYtHO0se1laNkIDAKuCvQ5PAwa+Nf2av2/wD45/F3VI9JmtFuGO+NZYbS4mnKAkNvAyNhHJ7DNfow/wARfsFmsfjKOKxmaNZZDIuwASLuZi0nA+VhQB7n+yD+3t4ls9TsNK+JNhJZ61Z3UenjU1GFu1V1jbz0YDy3OzqDg8kGv6Yfhv8AErR/G3hvT9fsrhHivI45VKyl1yyHKhu4BDD8K/i98d/FL4R6HFDrVvqWnJe7pG8vzIjPJPhgGG1uWHGMetfpd+w3+3LoEPw9k0fVvEUUMUTSS2IuJtrGBVLSAbjwoOee1AH9KI1m3QBzIgVQMs5GeAfm6+1YbeJk1K6aw04pcNkknI24zyMnoMnNfnL4R/ax8EePru30Cw8SWzX16RBCiXKs5ZsBOjcZyPpj3r6H8NS+IfAd/b3epO13aanNuSfORHE7Dbzj0YdDxu9qAM349fBjWdcs7vV7aOLYLWZ5hDglQY+W+7lm69/4q/E3X/HHxu+FHiryvBt5qUNm1zJE5EbTQzbZ2ARwB+72ocf8A45r+nxJLXW9EbJEkNxbBJlcD94rDrk8Kf5Yr8oPjt4U0jwnrmq6jFb291CJpri0i2xPGrgtnIOcnOf6c0Aex/sjfGjV/Fnhcx+MJfK1KNAu26YDdKEAZgSOAx5A68cmvtH/AISfTjDJvuIyAMk71GSccYb04H171+Jfh3/hJL7UbPWrHUP7Htz+8aK0dorYgEAh0jGF4zg+9fTl7a+N9Z0kHSNflD/Z181lmYbnUbiiPnOeB+dAH6BXPjPR4miia6AMpMUZGZQWc5PGMA+/PbmtaHXtLlVcXUIdhyituwAMDK9j14r+az4m/tSfGD4RfEu08GaxqlzBa6jfrDbtLum4kcIsiSuM5BPT2/L6HtfF/wAf7+3jvtL8S3ktrqBVBOv7uJRJhljKsh5ZcYYdP0oA/cxte0m3Zka4jAkxhhIF5OeAOw457Y7VSuPFGhLIGaaKaWJSIWDZHz5yNwAIAIPfBz0r8JdXuP2kNTivmfXtY+16eCfsYndJHjBBSRJFAEgC8rgAHPWuGj1/9o7SBZztr+uPbXDOlxcSFpIreQNsAnjOfLbcRuOeevSgD+h6LxFp72yTJeRvvJRkRhuDDqSB1XGOv51NHr2mxqjyXtsgDbcBsONrcAqzYLYycAfpX8/1p8Yv2itDjutM+2XMt1D/AKRbSS25ma7iwWP2bHKr15/A44NY1n8bP2gbOW31K6aa/WczBoWEiLDJnIjKqceZkc9wT3IGQD+hSXxfpqMyx3AkPXeMDrnAAA+uO9XbDX4tRWUQq7kD5pF+6BzkA4weB/47X88P/DV/xtiuVl+wOIQ7QzxqHIjn+6Fk3D7gboTxz165+2fgH+3Bo+geHNQ/4WHaXcWpxH96sY3MSQpG1T/yzwTyOeTj0AB+leu+LbLTbS7lkuEi8u3kZw8ihiI8s5255BXPFfld/wAJjLr2s+PfEccokfz7u1tmRg5UzSskZ46fu1X8vwr5p/ad/bduPHd/e6T8M7rUNLMwltRdvGYYCrttaGN1P7qVgTk85yOK5f8AZp1DWdV8NeItG17UdsmoyBo7m4ug8/m5dmVBgb23v97/APVQB7LaeLNQsvEFnZahdXN9bRyK8RcjFuS+dp28jDbscE8HpX1dcT/arDR9SaST7N5lvK9tEx3XCK4LMYyeRg9eSePQ1+e3ju3vtN1nS7SLX4AlthJ45cRvMF+cMWC8OpY/Xf65r6T+Ft94s8W6nYQX0ksfh/SooyiLOGErqoVY9zH/AFZyCCeP3nqKAP0YTUPD91o9q+n2xtRLDC+NvlkusYD7gOr7gORyeua85sVR9WfyY33ySsvlrjDB3IDj1Jw3XOe9c7b6rqyT/Z7gQ21payJ5ah9zlONhYfxMR9Pqa9R0K30rUZZbyd3jnjKtFLbk7yV4+Y84+Y5/GgCj438N2R0f7NaB5LuRDujZN20EgHBxjpu6cYHHY1/Mx/wWgvrjwn4AgsRFMk7s84dRtRdrDII/vDaeR1z6iv6prhILZPOkgN4x3uCY/MYIu0neW6nlvQ888Gv5yP8AgvN408D6n8FJLPT7W3tvEbOLeNpFxJvc4cDjlOOue5oA/kf074jodG+zyES3fmZLglflY8AFeRjDHqD8+Bmn6N4iuNQnKQkRlA0pd1/dkBnyGkxkEEdO3B9K8J0e2LGWGdkjkiaTc653HDso/lx71qy3EmnadezwTTKssZiZOjFSDubHuCMe+fWgDttHuo9V+JFrMPJ3W9350zwPvDLao02WIPD/ALg9OwFJ8TbmXX/FOq3rymW3soPJiVeP3cEAUADHynO7865/4SWk891qGoGJZjZ27eVJC3zozgsgKd2Jk57YJ9qbrwvNOhvpr+2uIbiedmZLhcMqsflxzzGeefc5oA8avHiHnIyBHUDBOeQMleD1JYn8T71+wH/BGf8AZMtf2ov2itKTVNLnfw74Kmstb1W9RW8ndbSrLb285wNyyOGz7V+TOh6HdeJ9etNIsYTJealewW1vBGP3sz3EsUYUc/cDMP1r/RU/4IrfsO6V+y5+zromsa1ptvbeOPHUMOta7cCMG68udEFtbbiOECHd3/1vX0AP2Z8F+GYNL0nTtHs4ora00u1trVIlRdqxQW8UahePu7EXj/69d1dRC0t5ZFKhdoCALt6eoPfIHPvUtpZLDEiJKEMSAlWZnbKgIFyT0AVeMcVy/iue5nhgt7XLbpFeZk6YLFWHGOMAf4GgC5pOoGITGRWZSxZdq78jgBRg57dK5LxHdtqM0iyW6xxRKSd0WXdSeCMDITbn881Zso2sooJAZCCGEi46jeQikH3HH1Pbpka9q93Ij281nHbgH5ZnwXlbB2rkYwuAP8k0AfP/AMS/g/4Z8YQTxX2mWkwuLZ45GEUfmsJ4wSr92QEnvj9a/LHxv+yVq/wf8U2vxN+E9xc6Vrmn3v2w29rvieWOFtxjijJw8bbQpXODz7E/srDDf7jNMxSMtjYeIsZyvHfJbIHvj3DtU0Kx1m3a2voLeR5FUQNtAZDkhiCOnB/WgDnv2Wv2lrT4r6DFoviBorDx3pcUFvqFlMNn2plCo08JP3ssGzjJBBHTFfaaMgBZTgkY2lt44wOMDgZ9+1flBqnwW1Pwh40Hi3wZM0F5DcC5kggJDyBTvf0wCF2477fev0J+GvxCtvE2jWwu2Fnq8SiG8t5gFkjnRVQgBxkqck59SaAPUCqgs7qAp+6FGACQSOc8jHr6+nWwilIwpyXYYJbIwD8ozxweT1545qpI6rgK5kIz8xPVuSdvUH6+3sahN8sSgtyuMDAB65OfrgDFAGoQVVlxuwATjOCeTjP1pfMCl1ICuwXABwSCCHBGeMf1rK+3Lg7cguOMOApUDPOD1PfgYx0qGTUY4lJd48jktj1OPvHp0/HFAEtvLLcLKZLcwYlaJdxyXjVsiTG7vlqdGFD7wckZHPcAYHPbr0/2ayZvEFnDG7SXFugG7q4VjlTggBhmsW38YaMpGbuEYkYMrOck8+5wPlPt835AHZMwG6RQNoQcZBw5DA856bVH61+A3/Bbz4ijQvhFpnh1JNj6tOSVWQh22K23BDf3sV+5k/i3Rdk2b+3XchIyxQHKkEFj3ODX8lX/AAW9+LFn4y+IOjeD9M1WFovD1jLcXaq4eFZdpVFLbsK3XPP4c0AfKP8AwR3+G/g/4wfHrWdF8S3AluLRBeKjfvHlhSYiWBGB+V8E9QDz04r+wKL9mX4aGwSyOn3P2ARiKO1NyVTYo4ABGQuM9OOa/hU/4JV/H0fB39sbw5aSGNY/E92dI8zzAAZbhhljjqpY9ea/0CvDGrJqunW1xPINzRRPtV+MOitgfnzQB8peKP2Ff2dNdDyal4UtfOkBDTl5DMSASrF+TuBB6A9enr85eKP+CTf7OXiqWd4Tr2nBo8hrPUHRUyGwibx8ufw9PXP6zT2tldRBZCCB+825IclTt4ZTkDJX9PQ0xI7ONYosCNBwApO7JPIc9WPTHOefagD8Etf/AOCCf7MviSSZ73xJ42Zi28RJrLBRlskD5PXHoCDg8cDy/wAQf8G5H7JmtlUbXPG6jbtf/icEq5BGclos4GCOB19Op/pC+x2olLxMN3pkY45IG0/p7UTWMEwA2rhOWUNhiT948HH4+/NAH82Gnf8ABtl+xfZlPtDeLNQkjBDG51iVkIIzliqjAOD69BXXWn/BvB+wjYndd+F9WvOUOH1i5wfmGd+HAbO7k9uT0Ar+iBNPjXaqcIBsZTlu+Rlu+AW/Os+6sISN5AKk+WSQNvXBySMZ5z17UAfhr4e/4IJfsAaZdRXR+GT3SKQypc6hcSq7KVwCAxzx1HAPcHt99fBH9gn9mH4Aukvw3+E/hTQLyJcR6jDpttLfsCQR+9miZlYgkh8gDv1FfTfivxr4O+Hmk3OseKPEGn6JplsjvLc391HbwqFG4hWkYDs2eecD0r8+NY/4Kpfs3w+Kv+EO8H6/H4z1n7Q0Ez6fhtOs9jBZJHvVclnDFsKmc7DntQB+nVrBp9jHsjiVApRSpQH7ijYiBVwoAz0OOfWrIvLKNl3YVckkyZxuPTHPynOfSvnvwt8YT4v8It4q0+KyjtVtpLqKOWfIkRVJLlnIYAnqCO4r4l+I/wDwU48A/C3WzYeMPDc0tnFJJDLfaayytEyFFLgqMMOv/fH5AH65pc2cZ6j94CBjcB8uCclj1/GkMsKhGZSQxbbuBHAwAqkDnnA/Cvzm+Bn/AAUg/Zn+NmpR6LoHjK20vWyF8vTtXP2O5mcBlVEDsPOOUx078elfobpd/p2r2ttPbSxXMdxGJ1lhw0TRuqkFXBPyjB/LPrQBYlu4lDbISeO3HdThRxyRnof4azkkt5rtpvJkEuRlgwXIK/KDuGTyOvPBxXRJbwZzt+9gjrjA6Hnse3rj61J5EUbZCRp15AzxjuB34HXjj2oA52V5mkBS1L5wzEujEA5wA2ODgHNTLcXKM4NoF/1ZB81WB27s9Pujkf8A162C6gyM5jZVXdztAAPA5B5OSPxPvWTPqsNtCZZykakPHkgYboCy7upznGKAINQvNSH2eS2jVFjmSS4UKWaaHaylE4+bnB47CoW1S4MO4BUYKOvzJnJyWP8AByR19Mdq8x+JHx9+Gnwr0ptZ8beLdI8NadCED3uqahFZ24IR22sGkBdivQZzycA81+Kf7UH/AAcC/sjfBqy1Kz8F66/xF8RQCS2isNBAms5JgRh3uMsIo9xALYx13cYoA/el9RkT57t7YE7sPJ8qKBgyYPTgFc59a+Vfjp+2V8BfgBYzX/xG+Inhjw68DMfJvL22a6+VVZkjtYpjIeCucrzkd6/jJ+Kn/BwP+058e7rVdG+Huh2fgnSbt5raMWLNLqIiLLHDiZCVLBOoB6uPYV8K+MB8WPiXu1v4uXWuazJ4iEkQ1eS6L3Fg9yoZSFuGZF4AyAAf3Z7gUAf0xfHP/g43/Zr8E6rf6d8PtF174hwJkfb7ZILSzkmBCEJJOd7QkgEZ9DzzgfnB8R/+Dmjx3qMd9beBfgrpmnsymKGfVtRnuCEGFjby4WUJgZzkkHivw7139m2Pwlbx3uqRm70meQKLu2WSdrdJR5im6dIVCzncM/gcAGuKvfhRpFg0Elu1vPa3EYkhkljI3b2YFXZuAQFUY6dT3oA+kf2jP+Cuf7R/7RCXln4htvDGm6ZfYha0stMEhVXXawaaWQlSAOowTk+lfmtqXinU9Y3PdIhbfJITDEwCmVvnJ2KQMhOCTxya+lj8KNHkeCH7DB51xKio0SF4xIc43HBySSePr2zXTf8ACrdA0q2ddUtkluC4RWigYxqCSFVmAxu49jkDpzQB8VGSbPyoSSF+YjjGD3P3u/T0qdYbyRl2Q9ehwRnqQVPcHHHX9TX1LJ8LoZZ1mjso1tXz5WMbmRcFiQRwCCSCMjI5Jxz1lr8O9GVrVJI027RvAVRgjkYx938c+h5NAHxcbW9LM0kbLIPlxtLEgg4+Y8qOP8ioC+oQwNBICyu4+9nDL/CoGSM8t+lfoRZ/CHQ76N8m0jRm2oZWO/OMDhByc46jtmte4/Z/0GLSheyLp73FszSC3Zn82YHGNiY6DafwNAH5whJVABtjkDn92evf+H1or9QNC+Eel3OmQSpY6SqncNrWtvIy4OMFnUkHGOD0ooA/0sdFllfx1PGV2wxQAB1k6tyxwoTgd/6isXxFqSH4kLbozfubdWc/fMjAjr6Dp61V8DamurePdaZH2rboyKTnBK5G7eMYHHTGa4rUdQdvi9dxGVQkcKIQ7EeZhsZUZ5GcflQB9J2rZJIXBJVtxyRnb0CA8DjnitkSyGRM7eTyQuAOmcnNc/psxbaJZAFkHGBkAjHTnjiumW2kO1QBnaDv3c4IJwFA5P40AXWdUjO1cLt5Ykjk4AOD0PX8hWbO0hhZo3KgghiN2MHduBK8gbc/nTn3JtQuRhs5x1Gc7Tz0x3qCaRViYE7gATjJUfKRjPt/nvQB8c+IvHUPhf4zaZHeEvDM0NuqOFGyKYkl8tyAH7gda+utY8EeGPHGlMt7YwXIuYCUmWNA0fmRAqd+MnjNfjp+11431PR/jRo0OmSGKOD7PcXhVd5ZjKBGEbqFIPK+5NfrF+zh4wXxZ4E0q9kkV7kWyRy7mYnzFVdu4diAcc+nFAHwv8afgLqXgWO81fSrRrjT03OVjXLxjBbawH0/WvkcTrE0DXVv5LP8zK/Dhs4wo9CStf0DeIPD1n4jtp7C/t47m3uIzE6MFwwwcFlI64xj86/Lv42/sw6vaa6NQ8NQyT2txOSsEXJjO4lQoHA4P8qAPnLTtIk1ZRZWsatPPiURsCC65ztB4+Yjmvsf4Jfs53Woi31rX7TyYIxlInQGSUDBIweqYx+ddz8Cv2cW0yGLXfFUXn3ccSmC0b7yKuGClc55IyeMc819taeq2sUMMcAt41ARVQBQI0yoAUd/c9cigD57+MHhOw0/4d6jbWFikIiswFwgI3BCqk4HIwM9+nOM1+NmpRp9uljkZpEWVtxCkAHkcFV4Gcj9K/aH9o3WJNN+HusOj+XuhkjyQBwARksD1/P8K/F2aR7yeRI3M05kcqF3fN8u4HGchgOg+tACWl1H5k8R8xzs8tA2CMHAA29SPTA4x+Wj9pTEKMm0qrGQuoGcjhQR6kD39s1gxusczPPGVlBwFSQcEEDlc5JPp7irbPNdTxIN/wAxUKoIKMG4xk89/wAMUAbMpt4EQsqEYPGzIUkfeySSCMfTjOB0rNurt7siMbo9qF4ziMb3c7SOfcDBI+pqrfS3OWt1T5ogA5JGFU5G7rx0/GiwS0K7ppHhdoiiEhmLSKCQqgg46MAf6UATWWjSzXstwGjCCONmhyMMCfnkO7OSAAeBg5rdn0S3iVjHjYRk4wWbOc9Bgrz+pyKrTaZqWmQW91K4MTxIOjZYuGkXO0gtwOfoa2PDeg+ItfvVWyjeaMlUjhSGVzMztgKXIOD0H/A6AOda3Idli4ZAixKMAFQcscDByVyOv5HFdpo+kax4hig0yysvOuySWliiIlZXOFTJBxgjgdePevqfwF+yvq2s3EGo+IttjB8j+UCfNdWYEqwII8zDHH0xX3F4N+EPhPwkkTWmnWz3KCJftJhUuNpB3FiODkHJoAy/2ffD+q+GvA+l6fqkflzRINyvkuBKp2nnr1BHp09K95mljVWUKucqwYAhiRjhTjrzyDwc0W1kUgOwhcEHCkEtt6J044/ninXNrLEVDBWd+VA9DjGcjgcN+XegCnvAkEjKwZ8BVUKR94jOCvHUnrV2GDb8ztnLCQ7gBwGBwMnrjPPsMc5qOKMxndK6tjJOQpCEHORnkYAH5U+V9kXlkku7eYjMOCo7A5GO3+IoAdNIkYMakbSxIyWI9idp5Gc8d68M+MPjmDw34duovPEd1PDJb2x+4HkdGWNstzksQM549uterXE1xD+8MbMFDNwD8oGWBUZ64z61+Zn7T3inWNb1ebSZreeCOxUuj/PGMZJc553cHK47nr2oA+br/UrttSurq8n8yaa6nZxvJIQyEjDFjnPGeefbiqseuW9uV+0SzJtJzFCD86IxYKo6Bzhh7+lYNwZGVBjnYF3SK5CyAfKwYMCfm6jPIasOSe4uJWm82MPGUhMKqV3YKhjliTjryOnrQB6Fd+KoNQkjl0k3VvYpCYrhDIhnecqcFlAAQbz78j2NZdrq9/GWmF+6OJMxx78M+7ClWLdgegxzn2rkbC21BbieOJN8R/eqDwCw+fJdGBY5HGT29ARTLi4V5RCwEcskjrmR1QoOm47iATk8YAJAwcHFAHp9l441uKVhBeBztKuPPG5VGRtUk4Jxx+WK/Pj9uD7Z4k8CX730IZ3hn3EhSysQ4DcqSuOTn9RX1toMTSyutzMXaO6CfcKkIhzuBBzuyep49u9Yvxn8AweKPDt1E8UU8UsDApKu/BCYxjvnIPU8nr0FAH8efiq1vNO1u9jkCODMzLtEm3bvAUff7bTnrXJ6jFeuqkOELAvl1yoABPA4yMAd6+/f2hfhba+D/E94t1biK18+do38oKzE7iqFsYK59vT8Pz88ea5ZaNIqzTJIZopWWCFggjVSUALkkL8pyeeDyOoAAOIkSZJnlnmmkhjd95kX92W7Km0jAx0yTzjiue1PVrKSKSNInjM6shKbduQCdzYPqB7Vw2rePrQfaIAJfLc52qzSgHj5gQeDndg881x154u86JmhwwOFYEDgZBODn7x/XNAHM+J7KOe7nZHAz94ZwMn5icE8AHH5V55c25ic4dpC45AxwAec+54/MV6Dczi6SWZQgJYna4+nX36+hwPTNc7eWjJAl4iq4ziVFBBABOQoH0HrQBgW6MMjaNhBBHqANxOT9eoHep5og6KkTNCARxnB5I6nB7H/ADxTRL5jGWMYRSoZCDvz0wAT0+X/APVUk53PkltpI+8OxCk5wP8AaH/16AH/AGRkaJnDOMLuk3fdbONygD6gf7wz0zX0n4R8S6RDoJhvpjvjiVYlYsqMw5OV6kk8dR+VfMX2qQoUy6MuNoc5RwB1XIwOB6npzxVk3V3DGhaUyRMgZY1f7px/Ecfd+bt0x75oA+jr7xppUAWS2nacurtLtOzy36BWU9VyW6Y7d6xpfid9mtpo8ea08TeQOCq7AQMYxhjwa+dUuLi4mbc0oVS4J9ULEjdzznjP1PpU0mQrxlcgF2Vg5O0MxY47hc447UAd1qnjm6mQkZZWJYAE5G7ORndyOf1PpXIvr95cpNI0xQHkAufqcfkeD68VQjtbd4X3OWZsLGoH0OHBHI/xFURbHf5RjYqp+Y8kgck8qOT/AJxQBof2rqLgssj7pV2Ek8EYyRk9/wD9VUPPn3p5qPhOJMkoSAAQeepPA+hrpmj0428EcUciTKFwSMjOcjOR0wfT8KybpWuX3PgBQFAQbcjCg59Txx70AUnugUVsAqQGBIJcHnO3P0FLJdBl8wksvQDHIPGT+HNMkti+4DcAhwpz168kd+P196a9pJuHHyEjYuMby3BKn6/yz6UANMm7AxhEGFORuPsc9RSLctLMglYRorfNhcME5xghvT9fwqcW7E7HwoOSD1GOxHtnvTI4im/EauSu1iwHbHQnocfX6UAd/wCCfFTaJq0Xz/aIYZNsanBWaIkg7lYnnB69a98Ot219ELlC6ecVZSJCxXbjGctxwP8APSvkiFTZo06NiU8IOy9CcDucAfnXfeGvE2yJLeUs4UYXJBGPXJ6Hr/nqAe0LqEaTp9olEYXILJyQRgEls8dx0A/rrXmseHSixiaSeSSDBlDALG+SBuCk55B615BqWpqAURz5hTcV29CccgkZ7niucuNZMa5CDf0PHB7cj+LA/nQB6VfavpVmPMhneQ4bhmKldxO5RjOPvf19xY0m+vdaW5ktQVjhIZ0wrsyd1ByMn8a8KC3F/PG4mLyM5Qoc4xjgHn1xjrXr/hXUJPDBS4aNZ4J02zxzPyQBnIPQH8uKAOV8R6tCzmB2JmfIWFeSoJJG444ON3r9R3811QeZNE4QnByx2nrkHOQOCDx/nA9E8XR2d5q0V7ZRARTgqRDk4kOMHIB2jrx9a5K5jV7wQzfuFJPOBwfm4wR3A/M9DQB9FfAvxzD4c03VLWZ9jiBpoyxyDuAyu0jHU9umOa8d8e+JrzxNrkk9zcSTxqxRFZvlC9sBeDxj8q5qCeXT4mEbsAuVVVP8IIyrccrweKq+csjBxz82/GOpBBI6e3T2NAFi2t55WkcIWPUnJ8sEcgE9fT2q/pcqx3TQ7V/0tFRjk4DgYJAHQ5PXr9elZMN66CRASI8EhVGAegB68nFTWMzw3XmmPID71zyQMknp2xigCO6tHtLhonGTuypx0xjBAHGcY6fkOgaJt2Ax2sBxz7k8gHHOf1xXQ66U82G5hGYJUywGT5uMsRn+HkkAe35cZPM7ybimxRJtC5zkE5IJ/wA/WgDR87Jztz2wePTIA9ahvblZVGIhG/Tb2xtIAORnnIx/9aoxM05d8fMgAXAxx9B3+taUegtc2omeaKOOQHaWIWV+hwAT8v5dqAP0U/4J662LDVdasmVsSoD5S5cfdzhAD8xPB69RX6xHw5rfiF3ksLQRIrHLgMgkbB2swbjIUfT5ec1/Nl8Nvif4j+FOuJqPh6cpLbydFZlVtrEnIbIb5s4zwMdOtfsD+zh/wUs8OSXVtofxR0u3tVleGCLVYFzErMRl7qMLlRnvjsetAH6A6D8K9UuTDbSwmPOBM5YvO6ngEc9SB+A9q900j4G21hZ+eziJiA0qtGXZSzdRu5BHp0OM9cEe5/BTXfh78RtOg8Q+E9U0rW7eeJJf9HkSWQDAJR4zJ8o6joenI719Fx+CUvp7dzG+xdrPCE2qUUH5Xwo3YGPzx9QD89tZ+HEmnhHFkqrNu2SvGq+eIjkE8fLu4HGD6ep8C+IXhWzeJ4pLGJDMrgu7I6yYUAKQ2dqgg89fUmv15+IvhCHWLZYolt7cW1usQEA2kKoBaT5j97AOfw47D82finbad4enukEU17cIZRGs6O8ecYXaduFPT/HtQB+XnjHwLPp9zLcQWhSIFshAmEDEkFM9B0qTwRrf9i3ERaVpZI3WOe3ywk8tujbSAD97r+VereMtTfVDciGGK2kBCsh8wny84xhiQBwOR0rwS70+6hlkkG2F2ceWRuBHQZL4JxjB5NAH3rousRalF4elE7m38wkLJJuEeSuA3zfIM9/Ra+ktL00X0cb7QxC7gwVTjAOQuRxk56fjivy5+H3xAl0bVoNO1NWudPmkijfLkqm0gFwScg8HkMK/V74Rx6H4kgtZbPUC8ZVVaDzS2AwBK7gcg8jrgjsTQBiW/gbVNT1a6vLe1K2W0RiXdIRNKCAS0athACvY9+ldRZ+Ebv7THbTGSCCFeXjU+YJSFG52wSU5GOeRX2P4c8GobFo4IVhiPMWGVyWKlWbLklsjByc/T16KL4cK+1xbll3qXwDhlHCqccbdx9D1x15oA+XbTwpJeWn2d3diSqoqKcuqNhCzLyoOOe3b2rf0r4dzJcrJKkhERRXhIBRo1BZmDEZyQMdfpivp+HwCbZmdbZYwuSCEYZ+Xd0I6DHv2rpx4PC2EbqHE7DkKwBIbDYJIYjqfwU8+gB8S+N/C9tLY397DCkSJbFEttjFsiPLDJyfvA8knp+V/9lfSbj7VfRsIxDJdEgnKsFDkAE5zwP0FfRPjbwJfR6VeSG2XbJbs3EYO4beM8HD4xkjB4x3rz34A6b/ZutXkTdVnKiHAGxhId+eORnI9vpQB9oeIrNdO0lJTJsjNsrYxuDIFGNo3ZH/1q4vw+/nCQCQ+Ww3lSTjcRxwx4+XntXo3idWXTIYyDhoEXMhyqxMisEXJ4+bBBx3Fc94bsI13I6R/vXO5lKdGPpjhcH8AOtAGhbQSRjzCC6lS3JJQZ55PIOcjtkDn2qWC2Mk/mK+4+WpjVjhRwWcYxg4OMd+5rcuoVsYkLHZ5rFFVSXCquVAZcZBJ/n+d230q1v47efS5i9x5JW9tpgyNG6AF5ISc7z8zYA5O7vQB51rJlYnMYkBCqCGBIwdoPTg4zxXLtLcRwyQzxiMeUywt8pOCcgb/AFyQPbB6V3esojyTxkENCTtHllH45GV6h8A5H4dqwrqxa7sQy8ERF84Ocjp97OcZOfpjHNAHnVqrXH24SqSfLdBkhmZgTkZxxzn/AD1/OT9sa0uLLQbyRR5YRS8aplQGlyQpJOTgE8dOCccED9TdGsI7fUpBIsbxm3cyswJG7bxu6YOT16/KemTX51ftx3Vpb6Df2EVoLmW7hHlyBgEgkibaXCqBglgeDnqfSgD8xPh3rUtnaxtdNJkudgT7wfeF2fKOFHPrkdq9M8fajDeaDdvClwZTal5iyqYwyxk4GByMAAcdMV4/4akkjS3iudsS3DlS4C5iIYfIeBkEnk8dPev1Y/Y/+Cfg34ra9pujeKbFri2u442aJwrRXSApzz/AV6DIwCM9KAP5lfHumape63qE8en3TgXDeXmJwHjkdiAECHPHQ/rwa81l03Vbd0STTZ2KDGfszglCCqufkODjPHPJr/Sg8P8A/BNv9lb+zI3ufhf4euZ3hjPnzafA8pLIBucleSSc9skjmkl/4JgfsjzSvO3wk8PSPKApY2i5yOTtwvQDH0/AUAf5uFlZapDJG0drOvmBcebG/BQYO35TgEA/zzXS3hv3VFjtZ3C8n5HK5GN2Djp06euOpxX+ihf/APBKX9kO8dG/4VXosSqzOAkCgYYqeBjnJzkdB06isC9/4JKfsdzrJG3w30+LcvIjQAbvmBIxyDgnj3zQB/nfeZcLGY0sphMwUrHHHIzBhxtO1eTuPv6YpmoJr2nWLXt3p17BbzRkiSW3mCAYyxBIGByO3ev9Cnw5/wAElP2TPDWqR6nbfDrS7tt/neXepHPGQCSV2SL8oyFr1fxB/wAE7f2YPEWmHRtS+E/hOSwij2rGNNtl2Day7UPl85GM/hmgD/LH+I+t3WsagYVEv2O2QqjFXCnGE3Rhl4Ppz3zXnyaY8tslwCyb3ZWDK52hORyvUnHp3r/Ta8Uf8EUf2IPEkZM3wd0eBpGJxYoI2AYbd4C9wwyMDvXjuv8A/BAT9h/UYJ4ofBl1pjMYWUWt7KrKyriTKgcHeeRnigD/ADlrOAQxbvK82dCflWIqAGLBXb5RkYIJOece9EdnNDdx3TqFiim3s0fDrNGVk9tq5HJz2r/QG1L/AINxf2TNSujNa3Hiax3fJHEt0dhRQSMn+I9fy56VStf+Dbf9k/z5EuL7xPNG6ncq3pUFsA7gQ3XIoA/Mz/gnL/wVg+Evhf4R6N8LvjPPd6Nc+F7GK10rUIvNuPtsEQVCJyx/dyBRlfw9DX62fDf/AIKbfse/EbxFpvhDwv8AESV9d1KUW8FtO0tqvmE7QGmkACnn+8fzzXHN/wAG2/7K8Ecr2Gt+L7RmwPM+3glXOSJBujwCuOCD261ofDP/AIN4/wBn/wCGfjzSPHFl428W6lLo96l42n6tPHJYzNG+5GmWIK8a5AwQxzjkUAfrb4a8PnVtLg1HSdUuZ7S7hS5hdXMiujHO3zFYh1x3z/jWLrXgvxWRO0WtFI5Q4ZSFOIwSqh1bJGAO5PIGa988NeGtK8A6Bp2jWtzALOwt1ghIZfKhihjCKE3udwG1fy59+A8SeN/DWhRTTapqdpKqmQhI3TcQRgBen95fagDwS28F6/oMV1eWniSc3h3MElc+WODnI3AbsAduMe1eU+JvE3xGETWx8VxwRtIUyBlupYY+flcg8H1rc8e/GnSQlxBpMdzc72cgxgkFG4XLDhhuX8yK+QfEOteItcvWubZZbS3kO4GR/uDjOxc/Ic449j3NAFT4sfEf4q+E7W5t7bxDY3i3EQ2EkJvyNysQJMDnHY+o7V+In7Vnx5+M2k/ari+k+0Wxj3YtpM7mH8BVDnAHrnGeOmK/XDxJ4Gt/FAuDr/iRkO0pbx/aSoVohuc4Mmedx7dua+dvF3wc+D96H/t+9XVBBhnjlmMivkcjbvK5weMccdiKAP5ttf8A2mfGWu3c1pqumX11bv8AIE2TyRxIzcoylfmOc9ACfxwPG/EF1da3cyXkGhX8EYJ3XclpMEcZDF23RgEbic4OOelf0rf8KP8AgDJcgaV4H0i+kdgsQe0jZ5JsgiQqY8Nhj/8ArzmvPvit8K/Ai6Pd+HJfDGlaY93A3kyW9mA0LeXlGPycMMrjHPbPcgH85sd0GMS+UgkHDuqgv8nzH923C8ZBHvnA61zmq3D+cQG2idi5ZlCt7jauApJ+nQcV9nfEb9l7xB4cu73U9A1G3uLQTOTbzMsIgib5vlBJOSMcZPA46ivj3xb4Z1/S2me6tF8qHcpaIl4yASAyLnBAJHX06diANsr1kgZVnRT/ABkkAAZP3SDxxgH+dfY37PfiHWoHuLfwvdrFqkyqIlWQKVcgqCDwFfIGCSSMjnHFfngLi4Em0B1wpJwp7ANg9OMduuT1r2H4P/Fc+AfFml6ldki0iu4mkRkLLIkbB2LZUjAGRg9fQkDAB+wfwt0b9oBfF4N3NrBimdbnzbjUYJLOUBwxASBgCSo9AenU1+psvhu/uvCtvd6vbySSRwKLmM7vMXfGzORuJLLk5xyD7AV+TUv7beh6lBoU3haVFniCNfgx+VFI3Cr5KqwAUR4B68p3r6Vsf2+dDh8KG31xreaf7MqxlJAxP7sjZs25UDHI6DGSO5APsb4AfG9fC+taz4TaKYTPJusE2Ow2kiNEwxwg44x6D2NfSnxO8W2+t+BNcnmvha6hawB7mIsA0aBSScqeSBtPHZu1fgt4b/bN06y8ew+ILbTraW0lu44Jkd1WYI0gIdEJzt29eB0r9FfiX8QbfV/g7rnjnw7dRMuo6Sz3Vsjx/OjwfvY4ohwHUcg9jz16gH5+fED9oa48K6nfabYXn2xlllxIXaQxDIYmP5sngnv647iuKsf2oL3xHAunSajOriMxK5LRruAPCjtgHHTnbzxivgLxZ43kvNYvLxLhpS88qHdIS6DLAdWJD4A/HnjkVxtz4luSiyWjPA5kGZUZQw2nBIJ5YcA/h9aAPpz4sal8Obvy9U8XX5i1ETKjNDIBLNGXUpthERVk6GTeQMdeOD9l/s7/ABp0fwH8PWubCSK40RridFAkV49qxgkxqsjBRuySB06AcYH5FeLLC+8RaTDcXTG5CIwiYNErjYpDZIO48j24x24q94S+KU/hrw1F4QvFlKCbfE7llRgzsWwh6jJYHp06+oB/SJ4C/b20e2tkt7iSxtBENkG1lUeUrNueRV4VgScHrjr2FdH4v/bN8FeMdJvbGJYb2WW3kiNvGd3BDqSX6urHDc9M4r+eHw5c6hrF2kNndeSbyWNQWlZEEMgXewO4EYYn/PA+3vhL4Y0fwjA+o+KdVtpF3mVI2kR2cAuFCuXyVwPTqelAHxV8YPH9j4a+I+uX/hxWsLu7vHkVRGF2B5ELbSuDkn0Oeevpwvio+LfihpKX9lcyXNzZpJuYOWZgFyVUMwPmZXjA3YAweAK9l/ab8B+HtX1WXxT4c1C3e4lZz9jTaNsR2pnaDy3ydep5rgfhh4S8Z6bZTzxW7NbybZFDxuyoChDSBhxyB1PcGgD7B/4J1/G/x34c1ubwB4hk1C90K7kWBYZd7vaSrhDIWdzhcsRnPTjGMmv6DdN1K0Fnp9wsE8UVtvkjVpAkTsRtCu5yCu8ZAHB/DJ/ns+CmrQ+BPEq3iaLMz3Z/026MJaRJSVkkZCEO1S54we/Tg19w+KP2tZ9M0KfT7C2u23wqMvHIGjkRSqqoKDsMcDnGetAHrn7Yvxc8Lan4PvPhtLqdlJqGvWrQMJZ41e3YngQZY7TyDk8kkkEdvxa8K/8ABOT4vfEa6utW8M2sV3pr3cojlLNLKIxIymV+cKo2H14x7gePfG3UvH3jvxfLrsTa5KWvptkYFwsaOWGwRuoAXGB756kV/QP/AME7PG2ueEfhIdP+Il4YJfmkRrv5rhrR4wIk8wYYjKjgHPJBJJOQCj+yJ+zD4k/Z8n0WefS7e4vrcRNdPMsbszhibkkgcrsJOMcA9q+wvjv8FT8ctPVfCk9vp+rJFJHOqyFY0djhGIRuVC4/P2r40/aQ/bH1Pw7dalH4Lsrm5bzJLZL6K3KojkBR5aqNzRjOGIH3s/Svn74L/to/GTT7mWKWwuJLi/uCftckMyhVdiRHEpHKHK4z0B55oA3bv/glP8btZ1svdeKbR7Tz42yzzv5KtyTGCxDDgn8TX1v4T/4JoeM/DOmWtr/wsBFUIpnW1SRTFkYKqd43j1GO9e2fDb9oP4u6hZRap4j0qWYeTtsYrRXXIKZVrliRj5+oxnnPPbum+M/xUvLqG5OksqCVQ8ShigAC7hlhw2Qc8dRxzQB5n4D/AGRPiH8NdZttf03xhdX93bX0b2ttaPJDKxSQPGSpc5Bbjkiv2O8CfGnxdpunaLpvxXhuJbaJbdIb5oQp3xoodZApONuACe+OetfKvhD4jGXSYbzUrdrfUhiSINt8rzVHpj1Bx/OuK8ZftFavY6pp6ajoaXNgJQsiCORzc8+WrBSPlwQCcHnmgD9mfGP7Q3hDwh8LbzxFZ+JdOgtrWzlm2XdwPMCxws7xRfNkAgHPHXrg1/IL8e/+CvV3q/xhv9KguPtXhKy1ma3uXeY7ZoElIkCFSF2Dkr/ezye1e0/tbfE34geOdJv/AAz4JivbS01S2+zXFtaNL83nIEIiUjCEk4JBzx0r8cLj/gmn8Xdd+3azNeQ6fFcb7opNcbrjzJMuOp5bk/TPuaAP6yP2c/2t/gz8avhEjeEUt7rxRb6f5UttAY/PeZYwA7hTktgZxjOTXufwS+O2mX2r3ngbXENleTlorK4kjeFV2sVWGVnwSw5we4NfzcfsZ/s7/Ez9n1hrFjriC9g2P9mkucQSFeJBcRg8h03Dbg5Ir9H7/wCNEmn3MOp63pE1nq9vKkyXFi4RMxqGb5jyq7hjk8fSgCv/AMFKPg/8TI9ctvHnh21vdZstLl+0mazj85baMMHEjlc4jBx9Oc5rxnwr/wAFGfEfhX4f6R4e13To0v8ARjardTqhWWcWyKirJGV4JI/HP5fd/wAOP+ChHwp1oHwf8SNPluoruMWkxuLZLlCh/dt5hZTwygHBGOeK+qvCX7Hv7CH7SQj1nTvD+hSXTFZJrOxuI7SXEmGZZoVcEE544HtQB8BeF/8Agqf8O7nXNG/tS2ht4pNOEM0sifKkojBZHJHXeDn/AHvrVpP+Ck/wn1KPxQk0diIo3mntACoSR42+VpD/AHWwMeuele5/Hv8A4Ic/BLxXfrqHw38Q6t4NglLGWxhnW9THy48qOVyRyCTg7eOxFfnn8Yf+CJ3xG0DTJ7f4e+I11efyHVbmeXyVlOCYxKmQV4yGB4y2RigD6XX/AIKKfBS//wCEOvZXsba7lmWC6VmQAR52NgA4xgnGP7ufXPtGn/th/s/6hDr0X2zT47aARTBn2YDSbS7HPTB7jB56Y6fyz/FP/gnf+234G1mTTD4F1e/t9OuGa1vNOkkktlVeQ8O1eeCfxFeRP8Ov2u/B0lzYar4G8Xi0mIS4Y6fdXGTFkcFBwpGMHr19qAP7E7f40fs56vqFgkfiDSYn1Wy89VE6JllTccjPJzjvxjqa1dZf4Ea9pVrfadr1gf7RY2l3HBcwHcq7k8wpjqC2eR0HWv5MNE0v9pRLax1q68DeIhZabGLZXFrdhhGygKWj/wCWmc8D3969a0vU/wBoa3g0eEaV4p02E3Pn5EVykbxGRSI3jK/Ipzjj+7jocgA/fXWPhb8Mprq7kt9X064msJcTMsiK4S5PkxsiKfvgOM4/kTW7+z58JLiw+LkOhW/iH7bpD7tQhaOQxxRrEcJZSIPvSYIJPHGOB0H4DeJ/G/x58O6hezyw+I4VvAhiWRZ1VQuxwHkx9wBSQO+7Oc19Zfs0/Hv4z6v478O3qG/t/wCzTaxXV2iNGY0hLiZGBb94hA5Occ98UAf0Wa/+zDH4q8X/ANoyETTRHa6RjbEycgO2OpwuOxO0V7tY/DWw8GWluICkTxxqjryF3ooB3kd/l96+N/hf+1tqlnr04uJftU4QK0MsoDpxgjycfMc5wf6gY29f/bb8GXfiSXS9Wkkt5YJAZCpXyRIS4PA/iwOfpjFAH2BPpTSqlwZEiUbCfL6SgMSUIPRsdfY8+/caRc2el2x8jaWuBCHDkbAcsTyT14BOcdQa+bfDvxx8Fa9pD3keswLbExoCpUYZmwVY54O0LWTqvjrVNV19NH8Lajax2SQpc3d7O4ASIlsJbk9bg8bPc8cigD698Q+NNO8HeEtc8R6zKIo7KwnuYXnH7nybeKR5AmD0/p7V/n+f8FPv24Lb43/tCavp1jILrw1oU11YwW6zqlukgndWm8vqSSwBPcAdDX9Lv7Xn7TM0+k6z8H7DVbWPVHsHt7xBexQRi2lWSO6DBz99kkXcBxknnJr+a74if8E/NK+IN5feJtM1mytby4mkLW9vJGsaDczfN5ed7ZcHcewHbmgD4l8Eav4R1N5Gv9DtHdlG+4tovPyGYpJuT+9sCZPuBzV3xz8CPEWrWS6h4c0q4ns9RmEwI+ULGwQxLt/hwoTjBPzZxW1dfsffFr4Y6qZNGuDqen/aWWaKC5TzEWNJGRzGRu27WzkHGM+ma+o9N8N/HLwr4Q0q4m8N6heaXKkEcgtoLmRlIUSmV5zjy8rImcH5sbeMUAfNPwy+CXirwzFJay6Wx1LUzEqyTSrAIJTtCjzscqdvA6nOeCeE+LH7NXxZRbu+v9KRrVgbhVhQybVWMNs3k53lRnPfdXuk/wAZvHnhm4s7m68GTy2lvO6eZd2dxGrlm2/Mv/LMjaOO4APev1I/Zc+AnjL9ue0C+GtQl0Qw2lzDqB3KLS3aK1jnNoY5uRI6SYUjjOO+QQD4o/4IzfsEeIfjp+0dpvivxbozR+DPh/dW2qaiLiLdFNeW8qNa2uMDfvJj55/lX+hH4W0W00y1sNL06JIILG3jt4okTYsSRAIIwoPQFSP/ANVfG/7FH7JPh/8AZY+HaeHbC282/u3aS/1Oa3X7bdSu6SPK7KcBfPMqjJJxH0r7mtWNtdAEMzjqYwHzuO75jj5WAP5YPfNAG3cboNpDZMSszAd8A5Y9c9G+uOtcSbpbyWU71jZZWRkbB34wQwznjnHr8vWu0mVxDJMrNGx2AFwARnf8uB1zuPOOc4rzWKRrfUmWQGFZ58vLs5ZS5By2cg5yMYoAXWryfT9PmmgjaVlChBFnrk8kZ681hXAu9V061WYkXU7I6A9V9dpHbH+eK9kbSo7pSYmWW08lDOXJjzgBgQAfmAz168n8KNvoek2peR3hMiJM8Z8wsUKIeNmOcDGfWgDxXVAltNLZ3UwjSOBTCuXD+aSRlUU/NyBxXPWt2hinaC4aS+hJELSqY9jAKcbXP3cHrx1xnmrmveJdIPiWV7XOoXDMINvk7Y4SGIZd46jIz24wPWuJ8c3NhYWgu7PzX1VmY+TAmxSWXBct6ge+cCgDorHUhbtPqGrXkRlilXzdpIzuOwrgeowa5rxjf2ygXXhm6a01GNhOlzFwDli58xicFCv9a8aXxLPaWcsc0AvLm6nRtzEtI0qgjJJ5UgMBwScHJ6CvGf2nvibL8EPhPcePNfkk020jtTcJM8xTYpjMjRbN3cZwfU88CgD7p8IfHWa2t5o/E08CW1hHvnvnkijifajq0rGQgFQwP4r9K+P/AI8/8Fcf2W/g4b6z1P4gaPPqll8klja3kT3G9QVKnymOTuB7d8Gv4vf2yP8AgsH8ZviTHqXgX4Z6vL4W8JQ3c8bXsEskOpajGS8bo1ymD5ZwMA9M+hr8PPEPjTxH4ivrrUdX1a9vry7lkluJLu5kkllaTLMxlkJPVmB7498GgD+93xp/wcRfCOASw+F0gvnVxHFJPMFVlOcE7SDnHrzivBviP/wX21w6HDc+Gbvw9Z3V0rBo2uPOKbgcH5WJXj261/Dg9xcsSyzShicgiY5X1yVx3PA9OtKby9C4FzOSDggyk46jIwe4x3xn3oA/rVvf+C93xjWVhcXGkzwuAWeOTAAHBK9Qq4Jx0rc8Mf8ABebxNHeo+spYzwsNxAnIIx82B83J5P5V/Imkt5N+7kvJY0K5JeQ7TnGep56/Wt7TNKa+Xy01TdNIrYRWKlcLuzx0bIPcfWgD+x/xD/wXh03xH4bvLG1sIbTUZ7eS3tp1vCgjcow3MQ2S2efx4Ir8Dfjn+0P40+MXjXWPEd74kuL06hLJIyPMWHkM27y0Yk5UMAPwJ5NfmNqFnrOi3HlXr3UeY1aFw77JFJ+9uY4DZx3PWm23iPVrOYtDeTbuAA7kqMDoRj0x9CaAPtnwx4g1rwv4l0zxro19dWOv6TPDd6fdQyvHJHNC29DHIp+VsrnJ47Y9f3y+Bv8AwcF/G7wBouieGfF/gaHxTHo1tBZzanHOyXV1BEBGsspwf3xx8xOOnQV/MN4b+Ks0Zjg1VRIDwzYBwg+827tg4/8A18V+gH7O3jj4PyatAfGkdm2mTrGkzFUaSRMENHIrg5GSvf8AiNAH9SXw9/4OT/gfqKxW3jTwXr+h3a4Sd1dLiDcCA2AxGTwQMetfcfw4/wCC4/7GXjlUM/jL+wZky5j1aEQ7d4B3FjjPPueuM+n8Gn7Rtt8ONS8bTD4dRpbW8srGygi2mCRd4KqAOQ/U89jxxXzvqVlqul4S5muLVSBiL95G2c8EsMbhjPGe3SgD/Uq+Hv7ev7NnxFiik8MfFrwjetKoZU/te2jmG7+/FLOCpz6/TucfS2i/FLwlr4jk0rxDpl5GVwj2moW0wcNxhTHKeeBn6iv8lLSdT8caOkV/4e8S6lbSLyHstQubaVcMCSNk3Qc/l0r1zwT+2V+1P8N9Rtr3w18X/Gdp9jkjbyP7XuZYGSFuUeF5vmQgjg447UAf6w8WtW80S7biMJ98kHLEg7QAqnoSTnHrXwf+3F+3n8Kv2O/htqfivxnrlpDfPb3CaRpKSxm7vrwxsEWKEtkx7z8xC/yNfyXfsof8F+fjj4d06XQPiTpaeLza2EiDVJ5DHcLNGAy3Ej4wFAjOea/GH/goF+3N8Rv20/jDqWu+I9Wmh0C2lFtouixXE32G1VX/ANYIs7WYrjJx2xQB9jftx/8ABWn4nftUpdaTa+ItSs9Ie7uDFpVjc3FraRWbyr9nDeWw83EaHeTnPYda8T/YT1nxn4k+MHh6xj1G68i41CFbhELs3lyyYcuSxOffjPXrX5rQRW1pFDCsbNLLgCUEAck5Vf72CPrj2r95v+CQf7PGs+MvHll4skjeKztZoTG5ifc4ikJbaSvT5Vz2+Y/SgD+urw9YQeHfhFZ20U1zb40RYZys7hpJHgGAfmGByf8AvrpX89H7YsRGoahNHdz5a8kV0eR3jOTgO2T9cjjlvav6AfjAmq+FfAwt0fdaQ2SxYTKOzAYwD13DOeeT3r+bf9q/WZby7uljncvJdyF4mOGH7tzjn7wO3k464oA/Kv4ieNfFvg9pdc8ParqOmXtjKpjuLG4kt5IxDIswdZ4WBTDIpHs2D1r+sn/ggR/wUJ8ZftNeAPEPw7+JWovqPir4exWMNtqU1xI1zf6YyeRDJOso+VvkwcZOWOck1/JX8SI5rnRdXZ1URSW87vGyjewSBlL7X+6MgevLcjFekf8ABJv9uux/Ye+Net69rml/2j4Z8TW0Flq8S8zwW63ayma2G4AONzk56kD0oA/08I79WiALAsDkMpU/IGYADB6AAD6EVBPqUIO5yu0AglWAwSDtJzjGSp/AH8P5LviL/wAHLnwZ0GyuIPBngHxRrF1Aojjlu54rSCQEB04zlU3M+SewHOc18G/E/wD4OdPi5rWk6lZeA/hjo2j3rI8Vhe317PffZX2FVlkhOFeQbwR6Y54oA/tY+Kf7Qnwz+EOg33iTx74t0bw3o+nQvPc3Wp6haWiJDHhnky86s4woxjIPPvX82P7Zv/Bx38IvDUGr+Df2c9Fu/iN4rnjnsINWmaSHRkmd5EhuU4LXLJklMHndn+IV/Ip8fP2wP2oP2tNdl1j4k+PvEeqpd3KmLSorm4t9Lt2kLRwxw20EojjXDquMENuGeVrsfCHh/wAHfs8eCx448W2sGv8AjTU49ul6bP5c+zzYwCibwWRRJKu6ZA2ShCcqwAB1f7Qf7Qf7cn7V19LrHxD1/wATPolxcTXFjog1H+ydLghuDhEhsZZY3eNUjUFmBGADxmvljw3+y/8AFXxVqn2EWCs29d88+oxbA0rMyyGQStvUsG5Y/wAPHORWZ4r/AGlPin4i1BZodTGk6YssiWltpsX2dIE4zG0rJuuXVRGAzAHk56V1Pw6/aA+I+ka1p1yniK8bZLCJVd9yvskYhZFC8ZxjBz1PFAH60/suf8E9fEvhLSZ/Fvi6GKK8slF3axLsubedQwbzWj2nz1VFXkZ/1hNfdFv4H0jV9D1LQ59FiN3f2stvFqFuqPaC4AYrIkSD/Q5dqEHOCpYZxyR4X4Z/ay8ZL8M9C0+BnuNR1eCNbme7VXURNHEZYh5gBt4gUQ5wB8o/Hk/hl8dPFniL4i3dvHFNc2cL3EVykDP9lDtHskuApG1ZMhRgdSMnrQB6prP7O1346+GF9awvI2qeGpHgLrhkMdu+WinUAl28sxjJ5wnbHHzzqX7Jd5Fo6h2hdzF5tusLM/knCtKJCAQrbcYXkjPT1/ab9nCbwv4n8F+NdLlaCz1maSZrpZIi0x/0eYWs2xjlYzIJA7EY4UHNeMX/AIVvl/tFZSzr5zxAkohmaIbUaKJhlEI4PrtwOlAH5KwfsyfZkt7iSdoYl2PvjmXe1xGdwQ7jkPlhgfX8egf4Bo0sUQEl4AwKI7qGkb7zNKQCcAeo/j7V946/4TuN4tZdNLIv71XifKowyTkJ0f7uQckfhTtG8JXkqHfZ+Sik7GkVw5JzkgsOU4XkcfN70AfD7/BC6vbmS2s9ICK0SxwxLEX8phneylVOGPy5yOhFZyfs13Z2NcRMrRsSyoGBBOcBsjsByPr0r9V/BHhBLa6n/tWAR/arfyYZsLGiNwyuDKvzfLuHB/jzWXJ4du49RuYb0QywedJJEggxIsDSFhuHchAmD6HnigD8uLX9nzUo5JoYoLtcMJSrhwRGTw65XODXsGgfAC41jSmt50NpPDCxglkB3PLtAVSCOTkf+PV+jdp4e8PpJbLcxoDJGnQFDIpJ3KzIOAMDrwTXRz+FtIgaSS0tSbJIwdkau+w4LK6MVGck9Qe1AH45ax8G/E+j381iLXzViI2yIHAYEnnC4wcgj8KK/SHW7O0m1K4d7QnDFVPklsqCSPmKnnk/lRQB/T98GpWudV8Raro266uHMv7ub5Ii6tlkDsxwMK2MjnaM+tcxpW7Xfidqt1PG9tdwnbLE3KblYk+VIhGAQvTHfHQ16X8BtJS20XVrny0CO00mSeWBDbhuDcjDZ/8A1V5f4HjN/wDEvxb5EjbBdMUZcuVKuxCKCeBkEnnPXNAH1HZIYzAvGEUYYtlT904z9R35+vFdrYzl2wQzMBgkhgpwMDbxgj5eR9MdK4eDKeVEBvCbS5UkhhkAIWxxwTXa2l0I2VY8AhV4I4PGcYI54J/WgC7cfvcEbVI4bPGMd+AcHAwc1R+WSN9q9mQkkYIwVJBxgHg1LJNEcqy4YtnJyBg9M+/P+NF3LCloRtOV3FWyA+Opy3bqMdqAPwo/a8v7Zfj9ZW0gNwsKW/mWyHDyAy7lAUcsVbOB3IyO1ffv7EniyO4i1bRcywpEySJbzYWSOMleWVj8pwTnA4A9cV+f/wC0d8LPFvjn9omLUdBtr2RWvIYkmgYl4zDLliSOh5HTPtg5r9Q/2dPgBf8Agt7XxDePPb6hcW0IvFlcuZXaLDSycDY3A4AJ5PI60AfcbuGizGm5pU+Vs88DB/h9/wA6zZLGKbHnRJJsBKjYOGwCMHPY5q0oaARqSpAC4AJJTAOVbAGOQDjrxVgsAuTtDBgR8pG4ZOACRyMdfpQBHbyxRgR+XtGFUhFUHaRyAQ3HQfl64qaQKiqUztjDsQwBLcnJIxgZBqCONnO90Iyw+YcYDfxEkdsiqF27xO4Xe74bYATydhwCB17f99UAfDP7ZHjiz0/wzHorTKk99N8odiP3YZiWI7DHavyhs9YuILl3iRUzIQsw5EgIZcqWHHc19gfteWHiLXfFgGoWc0enWxZIXIkEfJBUDA5zhR/LjNfIt3pEsNlENnmoh4SIcgr039zhs5xn26igDUsoT9nuru4iSaMzbTcMw3I52nIAPbn8uKIZAjh0lcbWLBl5b5WyAMH5eQayEd40WK5l8o7i0vGAFZfkLoG55PXnpmrcYcbAskb78kY+UYbOzrjOQR/hQBdRmvWuJPMO7coHBZmUj7zLxuHU4z/CexzTLcSQOqmEyyrtIdweFZ1LIFI/uDI6nj1p1paTxSeZEyoVOJCmGBZwAg59jW4t1HHMLiBUDlGjm3gM+4qU4z0AHP1znpQB0dvqE+rJZNqUXkaYl3FDI5AVGCgR4wQNrAfz/L9LvhXq3wo0fSNLtLS50xNRFuu+WZoWl3FM43c/NyQOO3bGD+Xix201hcxT3UiorC4hgjOHaZx1Ab0J4+n0rhry91aK6klsWvbRogwZUmkzjaVSRv7rYOTjjk45oA/oasNc0m6Vjp89tKQi72VlKkEDlDk7cgg5A784rTW8jRFSWZFLOVAEin5XJBzzx1GPpX4K+GfjF460GwvBB4gv5C09ukUYld3XbF5nO8nIGRknt7Yrft/2k/i1aXombVJZ02NtgOGAHVTIM5AwefYjrjgA/eCC8jSRAMlUkALEjDBQH5+bJzitoyLNiRUCt/Ax5GMkcgk/jx+NfmB+zj+0T4r8c+LF0DxCsYgaJpI7hi4MjcrsUHo/PH6+lfp0kzG2jMQIcxhFbjALIcM2R1z/APWzQBHdeUgYuqsGADEDgg5HHXjaDj61lSSJNGU3t8p+TaR8oByNpxnAOP6elW7pC4YM29mKgEHgchScqMcc9eBisYq0cqh2CKvBOc8AjLYH3uB260Aa5gYxMS+WK5B2gkYGAwz3x274x7V8/wDxj+FGn+NdNuriCCNdVhBmR0jXL4RgAykfMNynv1x1r343SlkVJEIVeg5LY6HGep/qc1WlDGN1bIaRSuTgnaQQVyOoPGOM849aAPw98Y+HtS8O6hd6Zd27h7eVsB41VNiElShwuOAOP/r15jcKZ5YXhQW7iYq0znO9SQpChBwSWHJ/xr9d/jV8FLXxlY3GpWFvENVgjdhjA87ZGSEKnszBV/Hrxx+Vuq+Hrzw7r1zpWpW8sE0UzozlGKIu8HIV25fae3HHHBoAn0xfLUyrJ5ohh/eA8BgxZWU9Djb3JznFeIeLtU01tXk+07o1yVSJXdSjxuHj2FG6+pOc9hXp3iG9uLC0lFs/l/umZ8uqZjVS3mBmP7vgk89lzivzqufiDceJPiNNo1jO0zx3wR0Ey3C7d+ThlPB3jGePXtQB+gHgxUv2guWUs2cRuhbcFUBcFQSCMcHgk5xx1r1XV9MjutOMEjLlo3KptIOAp4HJwcHv1z9a5H4e6f8AY9Ns45UCXMSIznIJdnVSq5AwBuIHfIXPOa9WFm9wrmQOvBDAADCgk4Vm+8eDx+tAH4Q/8FBfhLeT+GbzWtNtlK2ZklmYFxKeGK9CMn8Occ9q/ly+KerahDfXtpMJjJE7DL8quw7dqsxyO/XocdRX95vxp+F2neONJ1HSNRRWgvYpIwGG9yGQqP3aqNjYLA5z94V/K5+3B+xT4g+HOsahrtho9zLo08sk9vcopaB1dywXdHHhMMTx0HegD8TLi4nlcvLJMVDAZB2geu4KvYAdepPelia5gww3eWWJzIMoQOhBGD09/wAq9IuvBGtf2g9vHYPjzACNpUDDYYMzDBOc/wD6q0f+FUeJWhaW6UQWn3omWRWUbu0gAyeDx09e1AHmIv5EfdIoKMGGEY7QxA5PPTrilh1IupiKkckq3JRwxPY+2fzrtb74Ya5AhW1hFwCc4Vmbb64wORgen1rlJfCPiO2nigaxlKjO7Gc8D5f4Mjt1zQBSuSgBKIkbEDIwRk4IIJzyc5/CqrQK7Wi7gQ7DzCDgIyADDDH3cAflWhd6fcQsVuYpo5FxvDoRtJUZIJHJyB1zTlt4zMqJgxyQKCCQcPgAtwBg8j8DQBk3zBnAiUtFEPmYDjOMNj2yMY9zyaSHy0ilDw7pJNuxlBBVMcHHXj5unHIrRubN7VWO9dgbIHHJIzng84I455z+NVwUO1OQxzlgFJHXOBt6YHrQBRZAu5kfarKB153HGcYHfb+ppCiYKsFO1QQe5B4bcR1PX8a7jw54Y/tyd7eKSMbTw5T5DnpgZOep64Fd9L8K57dA5cOrAY2EA4BwvO3gZ/UnqcUAeDrE6qzodw3blGF+XBBbt12/yp8a7C+5gSxJZiASM53YAxxkV65J8PrqNwFjkhbaCqyBmVuRu+bAA4PTtV63+GE8zqeACBu3duASwzngetAHlIhJSKcoyjlVIbHIyPXnj+YqF4ncMw2gN1IByCefbI/PIr3yf4ZSwWnlRTmdY8y744xu3HsSTgrjHQdR1riLzwjdxlhDFIyq2QyxggkHvx14PcnAoA83a0ICjKkt97Py5wQPlJ9wc1Yhs1l2kzRIqAhTLJ90EEHGF5Gc8Y6GuivvDOqQljPE26MM6lS5BXaSRjcdz4Hf/wCsaR0W8WNMQvGWTfsKZzgdM8nrjp68mgDDaFIsAvvYHJxgDjpz+fp/Oq8sqNJKWiVFZsnBZTtIA4H8JrWXS7plKGGQPg4LKygkfeGPXI9+tURa3EcjqYA25dpDozNxjkNjGen58d8gGTLiQfOqxkD5IgdxJAzyR1bp/LqKp24a3nV4iQvVlznAPIIP8P8AnpWlc2jRhGWJ1O7CluHC5HduP88e1Y2kjyF1BRGcpvx8oA9vzoA2jqon5XepwVLM2SQOmSSM/wD1/wAaoSvNI+EYMD6YBGTggYXk5PtVQW8obAJVcY3gbc4B44PXPrWmLdrdY5gMJIBhwwLIOefLJ4P9Md+CAWdIljS5HnAHDbgcAncSvT/Z4P610Gq6rAoCwvhAeFBBAyQcD8AK5WOCTdvXcxx0AK56nOO/r+FVp7Z4m3ySguefLbcpI656YHOfx9hQBv6ddIlwjXDYUklCc5DLjZ7heW/KqmpXkUt5I0SqYlPySMquffr1B4Pv0rCFyVkVG3HaRjnoRgY6Zxg/lWpaWK3ieZ9oWKIc5bHYnIw3UZzxQBFbpLcmUKjOpIwCANoHHLN0HtUMioJhHnYwA3IrbA3PHI5zn/Pp0VzeWtlBLaWADhwDLcsucjA+6SflOB26c85zXMyCMhCoYuSDneScdSCM8DP9fegCSOIsCpKDJVQ270wMHH8+M56da0LgQ25yrq4VNpPB65XbwPXP41lkTLHGI9uwsC/y5O1iDw2euCffpVW6+dY4VkBDcsf4hzng+nI/P6UAad1rUs0AtwgKxLjeFUH5sZC8dsc8dutYkSPK/wA2cli2XyDnB5ABx07fhVhbJoFRnfIzyM5/DAbkdx+PpUsYQ8FXfLdNoXtkjK9P/rUAX7Oyd5GAljI+Xd5asTgHnAP1PP8APtY1KY6e8cEDtKHjDSbkXCnbztbaNo69CMY59TnRXd0qv5IZYSSGZSc8Dbx8mc9R1561nyTPK7ebI4JypyWb5RweG74P40AUJpJJJt5L8tksCQT2yxz1xx36VWkl+yygrM5dsBXVyGUj/aHbrk9Bx3rXaKKTuA54BzjcOcH68j8qz5LSPzsynBIzgEt1wex9KAPtX9kD9sTxz+zn4/0a9h1e7u/DUl7Amq6dPcyvC9o0oUtHG5IVgufu46knvX9wP7P/AMUtB+M/w30Xxx4evrW5stVsIJmeOVJpIneMGSMxJyH3Zznp+Vf507KqkHGcEbTuJ2nr1znH5819nfAb9u74/wD7PWlz6V4C8TTxaZMixra3Mkl3awhcAeVDISIuvJUA8jORQB/fJP4Qm1eEqoZoi29227N+8AYBeMnBUdOnOfmzxwfiP9n/AMO+ILWddS0+3lvJFZUZYSpJIwvOcc4+n04FfyV+Cf8AguB+1T4cuLY6q+ka3awuPPgkiaGeRVH8LKgA9Rznj8K/Tj4Df8F7/BHiK5tNK+K3hC40K6naJJNStCJ7RJGI3O6y5Ixk7sYB6+lAH1Z4/wD2JLK5ub660uK4iuVdtyKjNDGhz1LEg8gnryDj2Hx38RP2YLnSopbG3sri5vpMxgqXG1z91xtbC4OCeAOMH1H7tfCf4/fCz49+HIvEPgLWtL1a3vIgdlu0TSK8gGVuIgcoNpwSMfd55xWx4n8G+FLazuJNR0uKa8urWcR3CADZNJkqyjzBkDcOfbOM0AfyZ+Nvg94y8EzO+oWMwhiw4uRvEYLk4kJTkAAnIzj0yOT7F+zv8WNX8LeIbPTbxt9s06oJFMhG0PjgY5zj1yK/VX4n/B3T9egvYrrzHiCPF5bY2kOxKAjg8L+fcV+XHxO+GWrfCrWm1WwjebThLugnijJSAqwJDnHIHQ5yOMUAfv78GNf0rxVYWbCVWTykJRmVTvdQ24YIJ4OOSc19qeG9B0yWKIMsTK8YRTluQCSPmB7MB3H41/NB8C/2p5tBu7a2v7kgwGNHSNxGBlgA4CjkgAcd/wCX7afBr4+W/ieHT4oys8U8YMMuFAZztLO5QAYBPXjPpigD621bw5ZIWiAUB15kAJyDnIBA6jnt2/EYVloaxYZ7ZBCkhALR7jtBJL/Nk5PX26V6Tok9pq9urzrIWUqyYUbM8YOc5PX19OMV0N1oETRiaJg5kUKVXkqdq9QvQdR2IxzmgDxvxNoVte6BeRxLGxaCUfMOTlCQQS3ynp06dgD1+JPhpp9rpXjjVY7m4ILXMpEYAIjZeSMgH+LsTjnj2/Q7xHpQtNFv52Q5jhnxsLHhUP8ADnBHTqPzNfm14M1u3ufiRrOnkEyJekuXKZOXbIJK5AxgdQeOvFAH1l4nuvtNqjIWMKfIgLEncowwAAOBkHp+fFP8LW0axtNI7LuwYNkQkRWyGIYKDjtnnt1FZ/iWRY7OOaKONWdVQKSy7MAHkZIJzn64z1xlng/UpoY9pGXRiCu1wrKcA8BhkHHUHPPbuAegX6b7Z90CM0qg+eAytEE6lFLYUEY68jAHWqHhrxgdJiv7OKyhnu2lf7PdTjcYWLMC6Mx4JGB7YOKkurw3qtEkBijd1UFiwH3CxwXbJGc//X61wLw3VtfXEdsnmsFZmK7ShBznJPKHJbGD2oA29U3TyTXsoRrqR2ZtrEqxZsnhuNuT8vsPSq0TtJbAEeUVifehxjl8A8dhyAfYfUZ/2gPa7rmT7NercCBbbaSGiMCt5wbnPJGD756dbYkMkRAG0OHBLZDeUGUhcDoQBn1+tAEqQMqyuItvmRuCVAJYAEjJ7Dk1+an7V/h2bVzKWUmELKxDAY4Ykk89SQM/Sv0ngvGhhnMhXIj/AHeDw64JLDC4wRj6ZPpX54/tOa/PA19bSTxwK0DOCVVn8xyZAVx93hhgd8UAfmjF4UgNw9u0e10I/wBW3JaMYZwDnGSK/X3/AIJu6cy+NbF2ZnWOONYRMCSiqQuBuGAQCPp254r8gv7Ze31OSeCcpIcFAVUhlcnAcEEZOfrnp1r9Yf8Agm14seb4iwWFxJAxfy9iLgMuCC+D65U/THoKAP6ntFQjT7dZCXcoq7d2FYBOOR345PfHeuN1/UfElnrtlFY2SS6WSv2iTDHymzhtmO+c5z612Hh+4D6bZuqHmNMtgkkNGM7iehyD/nNdCz25jAkAGMEs2MAYHqKAOdn1FYrb7QcjamX3LuJO0ZI4468f5zw174rSOQvHDM7FiVwOCBnrxx/9YfSvT2bT5/kUQybSxflWXaRgDaD6kdR2qnLpmnMSXt41RR1KRgHjsSucf5zQB5PceOZ1ZVayG3+LacEqeTk9+Cf5VNH4+09yoltJF3sqk7XIVhgMcgcjIxXU3cHhUGQTPawyRA5DtGCELdMZ6Dv6c/WuJ1/xN8MdARm1HVdMhRFaQq88OQQu5iAWHOQc/SgDoh4u0dm3KGBxhGxgAAllGSfu55z/ADzVuPxFos0W9pFR3PVmChtxOWOexAGf96vkXxn+1L8C/DYdDrdjKypJlUkXClEPBbJHLEc+4wa/Mf4w/wDBTXwToTXyadfwQW0Uk8autwjuAjNtIw3Thc8dzQB+9E+veHbfe0mq2kLKg5kuoY1Axkkln4yD26g815l4r+OPwx8IArqni3SrZwRlVu4WIAU54RuhGefWv5IfjD/wU+j1oXMOkeKb2OUxyBxBcSqV64QbX5AYkjHp+Nfnh4l/bf8AEuqySvJq+pXlwzDy2ubmZysasSoYmTIO0D0zmgD+1vxP+3r8J9LcwWGqQ6k8eUAikjK7icHLscA5Axz+mceM+Mf+Ch/h7SdOubgW8LxD91BElwjOZJMhQSSS8YLH6Y6DoP4tdR/af8da9cuIL+WzeUrt8uZxnoOVBG07cduue+a3JPjp4omtFt9U1SeaWPBeSS5dggyDnaWyepOfb0oA/pu8f/t4WEkDTap4hTTYHQXMdnbTEO8RAIjDK3DDuK+P/E/7e3gib7QrXt3fuFLRF5MiRyclGy3IG04+tfgj4u+KF9qUUQn8RNcIE3eUsjB42P8Ad5PHCeuMewri4vGtgLaX7TM5u2IZZ5JSpGwfMFC9cgD8eKAP2u1z9vsZ8nTbaKBSNiB8bmjwAC4HVsc/n6Vwl/8Atv61NCVN1Eg3OWRZCrHcPl5BAAAxxmvxtk8cRi9Ryz+VtwZJJiGRuqqApOeCMA4+9WvZ+M7G5mzckzwggmMEh/N5CDap4Q4GcdqAP0c1v9qbVNZZpl1q4t5HLRsjGRYmV92/awPPBx3z0HWuck+Lsc8M1zd6rPPFIo+aOUhg6437vnyVOT1yTkV8RWGneIvGGqymygvjYHbHa2Ua5hibgAkbCByD+Y9K+xPhp+zR4l1ayEus+XZ29tbPLGt4sipK0gIUIina4XqRgE8ACgDtPDfx4j0a8OoWpnufskRdJyrtAMg7UCA8kHHJwMrnrWV8T/2k18TWitbWcaalPBFGIjA4mWULjfE6KCWd16k5IOOnT1vwr+zTp2n2TldQjna4xBdI0ETqNzE74Q+fKHJxgcdK9B/4UV8MtOu7K4v7RJ7q1ETNJKYjveLGDJHyMhgMccAdhzQB+MHinWPi/wCJ9TubS2tdVEDs5W3WKRd2ScIwwQV4U85x14HNZifs6/F3xoI7Z9KvQJETeZonCjcRjJYAHt0zx361/QVoXgPwfazLqEGiaVLAxHmSPbxNIjNxEUwMgg4AxnHPvXp1vYeErWMvbwWSxgLG6rEisJO5ClfUHn8cegB+Bngr/gmj4416WN9UlSzWUbZd6ZKxsF+ZQQMYz+gNfQdn/wAEpPCsVpbQ61ezzry8jQbUZySCxcADDZ/PGRX7HW15Y2zobaSHzAqiNYznKkj5GVuDnHTvj2ru7C30/VNNvby7uhaT2oIFs4WJpNpYfuyhBC8Dp15HGM0AfjDqv/BMzwnpehsvhKbUpdUWFo7SFncxbjGWVtq/d+bOOv4jr+euufsLftOf2tfWel+HLu7gjnkjhkDuwaNWIUKc/e6c+owa/qdsvFfh7SIZUjiWS7YIkDbtkaqxXduZiN5yRgnJwuMYFZK+KLWxvGvEgR/PlIVYIh5alhlvMCLh88nnHU80AfzT+Ff+Cev7UVxcW97P4SeOS2CYaWXY4IcZYjIywXIJ6HFfblp+zv8AtLad4MPhS6tUNhJbtHJA0s4ZGMbJJtaOTAYq2CXB4OCcAZ/aC2+IkssbLY2iL5ZKvKUU5ySGZR1GCT2wc9eKp3/iCCOOS7vTGYX5aRwpcttGQu4/L7gemcdMgH8sfin/AIJ9/tDWWt3lzpejvc2VwxulhZkl2Ozk4DwgLyRn5QCAuDzWJD+wr+0TNJHbReE5Q806ByQ4VCZCDucAEc+x9OK/qpsbu3vljnQiOGTzAsswBVtmdvBOFYEfKTyAM8ZrpLKbSba1XdDCsySbgZki8o7SWLNJtBJLZIz6/mAfyp3v7AH7Sun6i1lHoZlPlrcOIJTL9njKBtkkbRfu5Tk7SDnawqdv+Caf7QHiTyJbiwS0dAxiZmljYDIbDZGe4z0xjr6f1fWXizRJEFssNlI0lztkkHlFcYbGHcDK9eD6YHTFRXEqyTO0EcKQIzNIoeEAgZC+W64JG3Gc98igD+bbQP8Agm98e7S1tyb2wgurOC2RQhYMVb7zFlBJPU9c5bmvRpv+Cenxl1K0itrrXhFqXmSGALLL5MUABL5O47zuLduM49q/e+DVrG3ljgmgH2mR3eNomxGkaKVRZCDljwDg+vpU0/iDRLcJLcRxJJz5T7UIX5lL5BTnJzj13daAPw68G/8ABMXxN59td+LPFb3UFuyCWzbzd0kJYOxRS2McnHr9TX6C+D/2VvAHhDQ49Ph0y3vWMSxzNcIGGxwVWNdynC8jjJGfxr7Eh8U6VelGfYixKVctGnKhtpCrjCgkD+laVjrnhWWC9nmhikCukUUTTbZXbGVKqfugMAR+frQB8t+Hf2dvCFrZXd9D4YsI4bS5YSSPHCz7tvyLGhjw3ynt0wenFW7r4IfDKW2lmv8AwhpzyAiUPNbjYScsVYhMdSAQAMAeor6HuvFelFzptpANrqZGCMBhiuxD8vVhkc9eaw9b8SaVa6edO1O2jtNioRuZEkZC3mGWTH3tyMADzyOxxQB8ta58L/hWn2SC38A6VF5efPaOz3PNIW3xvnZjlWGCO2KX/hGNBjiFjZeHfstukJj8qBcBVXO0kgdcknGeuenGfdrnx/4ANq8MFtE7wrzcOd5Uh2A3Hu3559Ox5QeNdECzXFnAhKyhVTy8Dy2PLkAcAnJ/HvQB5HZ/CzwVcXy3N74Wt76UEqzXcXmsFZsuf3ikAlgPQc5J5r1ex8I/DWyiCR+CLCCeBQUuFtUByR+72Yh4IAUHknirFj4v0zUL+RBHAsmw5aPn5OoyV64AIPoeOOldMfEekpANiNOFcRuqREsjqOecfcx1I6GgDH/4SDT9GjkiSHMRRRFHAhVFXdkIVK5zyAc4HNdHo+qT6pA72+I/Jdn2S5TjO4HOOQfT3FYkmo+GppmuJoXKpsBUxEAMGAOWI5Xd0Pv9K9H8P33h6KAyW8a4l3KWUDyxuHycbRlsgfqaAOPs5/Gms66LIW4isdxjMkZO2KNQGacj0x1PfNcj4/s/H6TXH9jWcmoraxS7JUQSl+Bt8pSDsXaByPWvcrLU0t5BJbYYSMY9y5UmPo2WQgnocg5HNeg2F/aOissIlCqAxCZz/CAcAcj/ACaAPylksP2i724ee28O3waNiyu1jGr7Sc7YcnJwOvuOOa2T4T/aI1zTYt0NzYzSAxGN5ktJCwO7LA5xwOuQenIr9WLZmuVaSKxEJiZvIITmRhng4HfPTnr9a+Z/i34t8V+G4pr200SaWFZ2VikbAdAQwCjO7p/kCgD46s/g58ekSSF9VhsBcZeV5NQcuCowR5i8r0OcZzivOPEfwf8Aj3JI9pFrbTIyv5ZW+mLOzH5v3kowy+3X8jXocnx2+IV9qLQwaBq8mC4Drb3LFCGO0bSmME5/CsHxt+0R4y8PQW8mtaWlmkCD5HUxSxlByZk4w54NAHzGPgT8dbXU7i5eWSGaOYN9oW4LbfmJLKAMSPj69xgcGvqP4X6X8e/AFzbavoni7XtI1Aj97PYXE6rOU5xKpbAHPOBjPPevIpv2s765t5JrS1cOWLlzHJKrnBVThQcc+vbJq34S/ak+KF1byRW+iwzRpMJwXt5CRbhjna3AyQ3IzxjHagD9E/Dv7X/7SXha9toPEHi7VNSgkkMQNyrlyNuBsVhggkde9eoXH7dnxmgvo1t7m2uIBgGK92tPI4UDDKr4XI6dx7V+XGta78afiDN9ogSDQbdoy0QVokZ4yMjA5YSdc8+3WsHSvhz4ts2l1vxN4xk3QsD5Ms7MGdWDhUXf1wDk9OKAP32+Hn7Xdl4mtZrf4u6fZaDbSwKRq0MYWIOSG+bzCccLknI+9X0Xo/i/9mTxrbxvp+v+DtRaVVEn2hrPcz42vxLzvzjPUcjmv5mvFfxe0zRPB6adc+IH1K4AniRfOyI03En1yBkHrmvkWP4wzWP9pXWkX17Z/ZN8ifZL2ZdxbLbgqtxz/KgD+0OL4a/CrUF26XF4Zmt51UKsf2Jk/ixjbkdMdjweOasL+zz8NdZdIpdB0WaSMbojEtuvKklQwAII4zzX8UejftzfGnS/Og8PeLNciFsJECzXU52MgwCpLE4O0YPtXFxf8FUf2wvCmqXNzp/xB1Rmt5v3SXDyzRFFP3CjDBUDH1zznigD+2bX/wBlP4Xa/IlhrPh7TjbLIEOyO3LSAD5lfOcADHTB5/Pyg/skeBPhp4lm1HwP4YtvJuIXBjlIeBWYlGXyVPC7nwrcc59eP5Drv/gtx+2zaXUF0/iayeWIKzCSxjEbAHBLKTlicj8Oo7DsLL/gvV+1zIhTUptEuWIURypZCPBXGCcE9x19+1AH9J3iv9mbxHqGv32uaLb3WkXV27Fltm2W8Uaq0RjVSf74Y4yPvAVz/hH9lq9tbm8PiHTpL9795Abi6YFhIeN6n65x6frX4BaX/wAF7P2oBBJDd2Ogzxjaod497s3rnHpnjr1Nc9r3/Bb/APaw1aaRNNm0LTIwjAPBaI0oJB6buQBlRQB/SnoX7Oms+F4rwWup3cVtcNIqQKGk2FXLeWidcbSMEepB7AeVeOr74meGbXUtO8GS3NvqZgmt4rieOOSSWUxSJGYvPG218t13Atx85Pav5tpP+Cyf7aWoJJbz+KrS3gPU2+nRCQAE4ct68nk+nvXl99+3N+1dr2vQ+NJPilq1yLe4huTp6usUcxWRGMTxKv76M5IdeOGoA2/2yfhb+1j4E8a6r8QvHF34rkg1OWa7g1eG7lnjkWZkCyb4fk2BeMJ8vyfWvk7w78e/ixoix2//AAmOtRROznf5zb3dSCzPuXO7KY49AOMV/Q5+zj/wUo+A3xs8Mw/Cv9qbwzpGn3eoQCwl1e9t0n0yWeYND5uEQy2kjuWBZCFJX5gOTXxP/wAFDv2MPg78PoG+IHwY16CXw1foNTbSba6huGW0ki3q+lrC7AQnkEEggA5HqAfnfpH7Y/jnTdetX13VH1nTIp4xcROPMd40bLAt0HAHpjrmv1B+Gf8AwVW+CyaVDoPiDw7HAlnbpEJbiCKWAzeWgbMTt8pz1PPAHAINfil4V+C3iX4pTPB4Q0a4vLliVENvaysCePvbBguQwyR619jfDP8A4I1/tdfE5rNrHwDf6bpt3JC8uoXnmwQJExBUssmcj5859OB0OAD7U8d/twfA3xlpNxaafp1kJ7l8RLFBAxnllkWKJEeMblAMjblHYBsZNfoj/wAEofBnxfvfFfiH4k/CqW90LwrFdpFd+VIy6bI6gfabcROAZYpIwiqg43q2MkmvnL9m3/g3K+IL+JdG1j40+OrKw0KznjmuNH0dpPtVxDG+5ke6jH+jhwSmSMjYeCCMf1qfAn9mT4bfBH4aaP8ADLwTavoejadZQWMqwMzXFyjMxl8+dzmV3zksOoIBoA9H8JfGVtO0K2HjJC8ghkD3ccQa5ZLZF83/AETGFmByoPOQATnk17p4e8T6L4ltI9Q0m8kuFlVJCk0ZjkWMhWXzVUfK/lsufrXAWPwh8APZrZ3VqbuC2yypPcvJMrueSCAQFzz6gHJHaup0/RvCvhSL/QilssKKqSTTSfuYwT8iiTsOckccn3oA9NuR5kQaFdxYjBHVQAuVI9cqPwb3ribrSHv2nW5GBGcghgqq4xgnJGR8q9/rmvJfiL+0v8IvhbYvqXjLxtoWh2qui+Zeana26zuThl2THJICnnGOuM8453wD+1z8I/iZD9r8IeKtK8Q2U7GKK40y7tb1thPllvKj53AKecdh7UAetyeJrfQVNrJOzyKsm2FGLM4RcADgYGFPGOmfavOU8b391fPe2azRyIXYW7nCGNzgoP7oKgduQfSum1Hw/pOsmbX9Nu1aU4cHc6M33VG6NxyeudvqOOCK4a5vbLSoJnv0W1lyEEkiY8/BzjOPmJ3HnPf6mgDLuhp9rcyatNDHGbgM0kK8BXLEtjJ5OWJ98fXHkviDUdQ164MGmSYEzMqxKvzsMhVXGB8vy/mTXt+nXWka+XEdvNKTGuUYnAIOMKCfucn8673wP4S0yS6kY6SlubdiSZIsuxycsHI4Ge3t+YB5f8OPg6buWDVNaAICJKltIo3CREB6cfNkHr0xxyK/Kz/guvo+sXf7Nt/pGmI8EEVu7FI1yrrHCQVbaOuAOPbiv6FRYWtiI0gXhkAZVJcKWAy/+z0A/livzw/4KHfCy0+JXwR8T6YsaT3EGmXcimQB9/yOW4YdOgFAH+Vpr1mwuZ7WWIrPHcyRhWPGQxBGM+v8/WuE1DTZrCYpMCqDG3GQMN049f8APpX6O/tAfs7614T8WeI9VtdPN3pel3tzNPFFEAV2yvkDPXGO49q+AvEiTXE7XPlsERjmJlCmEq+PLf5efu56+1AHGHcRhfwyD1+n0zV2xsLjUZkt4l3uzbRtzvJOMheOev5kVWfcSX+RcksqjjJO7JOB05/XgcGv1W/4JS/sjw/tU/HK20XVYUm0TQ449T1NHYBXRTmMYIOcsfXuOARQB8CWPwX8eag1uE0S8iimAaO4uF2K6EhgQePT8q9f8P8A7NWtpc2UsmqWdpMJEZiZgxBwMoy7jg7jge4PSv6rf2oP+CU/jjVLQRfB2xjXylSOKASpHHDEIthw4PytlRjr06jmvy38Vf8ABNz9qz4Z36jXfAepajGYll8/TWe6yrHht8WecEnpnmgD4S8XfCO3v9C/sTUbS2uLqO3iS31ONQCGCgswYHld305FfLGufs9a7bPcS6ZPBehAzfZ1YCQlc9uS2TjpX6c+JfgB8d9Hgmgl8B+J44h/rJ3sbl/JQHBXJTnoe9eGa14C8aeG7mKUaNr63Uj4fzbCdY12sC/VOR179qAPzC1LQNR0u8lsr63e2miba0bAh1z7EDcDgfhVmw1XVdHKG2eV0jYE4BxGEORn2IPPPQV+hPjn4U3Xi7Q5dRvtLOnahboXNw9pJAzqmNxZigBYBT6YzXxneafY6PfPpcUwuXkZopRtzlwdgyxJIxnv1z1oAt+GPiLbadrdjqd+v2kRyxu0cnzYwfvIGHAAU/lXv/xA+Ifg3xtpUD6ciR3SogRtiwuHQAMoXHIJ75PHfFfH2seGL3TLoGa3lCysWjfB2YYgqqkHk/MeOvBqS2imRQm6RShG0ljjtjkfyNAHo86atZRiWMyiOXdsEZIQA56ds7SP/rVmRNO1wi7yZWPzBs5IJBx044B//XXqHgmwm1ayP2tg0UELMEkHmHuOOOD/ACxUtzdeH9Mu1kuraGQxEkhVUM2SBjHcA46ZOV9KAM+/vR4L8IBmVU1HWVbG1QJGSUbRyeFAV/x4xmvF7bRpJ7OfV5WIZWeRVXJKtluTg/KMlfwP1rc8S+IW8R6uy3ZZbaMhbRBuKRKAqqFVTznC9emO1dv4Q8P3N7pt/ZXWYwIxJZynASZmypT0VcYz6e3YA4/wtb3GoXtlEqNcTPPEYwu058xiMEY54yBj0471/bx/wSX+H1/4f+Gej6rLpMVqstrEys0awyMWizI24jIJJHXjjiv5gP2M/wBnHQfHHxO0e18UeI7GztYL2CWSNZYSAEkVhHgv06jH17Yz/e7+zn4Q+EPw3+E2m28OrRRwWumpGJcAoG8gBGUgYyT2GaAOH/aN8cQWnh640a6lhtzJEzRB/LIYiMDLEjnBYYwc5FfzR/tL28smq3NzBPDLIJHfahXDByWwST97amR9a/W39q74reDNX1a/ttN8Svfz2U7RC1jwm0cgKTnjhQe/QDrX4mfHDxZpd4ZoIC0GobiAJ5CchyVAUn75wSOevT1oA+GPHekLfaZd3Ml1NZkI7eWpZ45goZFjU7jhGGc9vkr4ItoYrXXtSV8NuhuFjVB8yvtAAAyCecdjyenJFfoz43xeaZcWCNB5kNgeY8KuSm889GOR26En1r85XuJbPxPcszAOk0wOUzKV3hVKDaQp57kZyPSgDN03wnrviHU4bCNJSb+VI4YgC00yb8bY0GfmGRgd+ccAmv1R+AP/AATWv9e02TxN8RYbzTLGSCG806BwwN5G6StAxiKgrkoOo/irxf8AYj8NWHjr9oXw1LrEAOk+FJ5NVv1kO2Gb7OuYY7jIKkFmcKM5y2Bya/pjttQ0zxzfvDoSqunaWtsjeWfLgjWOMBLZYl4DKI2PuW465IB+V/hL/gnr4T0Aya00F1dxRyRTRxTAJBFKJGKK5KAbQ20+wQk+3xN8XPhtqs/xB1C08V6NLcaDaXgi021jSSS0S0R5I0BMZXILIx4Jx5me4J/o88ceJtO0bw6PDti9v9rus79qoxSMgA+ZID8hGeCfU+ma+PpdAiur+5uIrC2mnhiLiS4tluEkJZ9wY7CD8vCn3OO9AH43XfwB+E+t6dPCug3Gl6itvuZLKYxbnkDrvQXEp2uXK/KPmYtxnGB8e+J/hhL8OvE0EcUg1DTZZlkt2+ZXiCuF8uZGGRcDkPkdV9sD9oviZpVzFqzXNnp1tbbpQJ4PscRWWWJ1cBPI+aLDjkZXlsZGePgf9onwx8VYryxv28HakdBkdHjurfT5TZqsjrI7pIjybflPPTGRjPSgDvfDXi4eH/hteeIdQEbxWmnLb2iMQ7xPPIkEbxA/dAkkjyeBkgdxn1b9nX9oPR/CuoWVvqumedZ6tqDyXV+IELhZVSFQXYZVfNjlY+m/NfGWpf2xqfgGWC3gurMrdQxtbzq8YwHiCrNHIv8Aqy6MScAAKOelWdKu/smhaQlrFNaSwWirN5g3M1x8hnZDj7xcOVHU5yBjJoA/oH8KfEfRvDvjF7zQL2KytNa0YSyO85htneY5ijkcErvyH+XOeTgZzW1qfxr0hpRHPqVrHNE7LPECzCYu7FZI2lIyhIODznHXgV8Gfs+65Z+MPC09tr8sr6joduJbXUURmMNpHE5xMF5LEqAM9Nv4n5U8f/FrwhpOr61HB4pvZpbW8lSJI9rchmHymSQDbubouSKAP2E0n42eBdN1V59f1i1kg+ZliZUnjiAB3GSENl8kjbj0O6s3Vf2hvCF9fXN3o10selpIsH2278qNIgWJVlQkeTGcEDd24zxx+DM/xY066W5J1zUf9IQHeFR2XDseAsvyPgHI71lz/ErSTp32A+JdReBpN7tsQhiORnEvP0PQ80Afuyf2htCErwRa5BdokwC3VtcR7QgAwQUc9iRxxkEcdtyH4+6G2I5dUjUyKoMguY16dEJVumCPofUV/P5aeNtHiCuviXUI95G0BXDHac5xGSQuPoCScdTV29+IENxaiG18Y3SsrqQjLJCM84G93ABwpOPagD9+T8d9FUALrdkkTN5aNNO2WB5EXm/wgZ9RjcOMDNbVt8e/DkERsv7btTLKr5aG93hiwyATvOPmJ/Ppjmv5/rHxelyI7e48bSyKQEYNIx5wwUcOPLwRnP68Uth4gktr6IL4udhDI+xWldt/OQQ+85G09enFAH71n4w6OpKi8ilwSDIsrNuIJBJIU88UV+PVr4k1Awo0firIcBj/AKShIZgCQcvwcYzRQB/o+fB+OVvA91LEd0k0MjBgxzuZWCDZjkcrnkYHesb4NfBvxFD4v17XNVvbW1067u2lU+aPOk3vkRoMjDYIOSBwegFdV4BlXSvhdNf26m2lWxkdXUBWVvLJ8xMn5SOfrjtXzz8EvGviTxH4o8QQyave3axXM0eyPcInZZCqOY1ZtvX1znkdaAPvXxXbaVpENrp+nNC7DZ5jx4Z3dsbg7djkfrXPWUW0LKxLE9ABzxkDjv1rlUhuIWd7t5N4cKWlcudxJH3T+v0+tdHBKYrbzSxZVj8xlALHCjBBBPJxgc9j7UAacu5sDKgdww+Ujno5OAcle341WvpAYGRUMhZCCoyeAoyCABnI9xVUXRa3R1V/LmwY0dSvDEYLgDgZB4HQioL64litJpQTG6qQpR9o3dMkbTn5ffPHtQBzvw38A6I2s33iOa1Sa+a6fyXuUDG3JYhvs+5vlyAvPzdK+jlgW3VgjfJjaQuDkEY3YA4I+Xt+VeQ/DXUI5LWYF1k2ysDzzknIcDd7HsRx0NewnyPLy8m4qhIGGG4ngcFcH/DtQBTWOOKVpTJuMpzJngeZn5SGIO3H15qSXO3Epdgi7kJJG1gMqGA68BfTr+IYDbShQQVGDxjBIXnaAByef6d6UN5bAsTsA24zuZsHJJ98kZoAsW0DTINzSYBJwOEbOCVPOcYyPp27VPMkeWIQZXClACSRwMggfe+/09KhjveSEzx2A5PHoBwck/lTnu0eVlA2EhWbJPODnIGOuP50AePfFj4X6R4/0S7trm2iW5VT5UzqoZSyHBJAzjdj6YJ9K/IL4n/DzWvBOr3FheWbx2glf7PJ5bNkAkK2/GCpAz7ds9a/dyWZWXCgEtgAOA3OCMsO5FePfEz4baN440meG6toGumV9kpRSyuyEKQf7ue3uR0zQB+BGpWM0l1HxKBIqxs54UjONzE9MN+h962hpbWyQRTXEbNcRecNqFnjCcuu4fcwD1/2s19LfFL4Vah4T1UR3lpElvb7nCA/JLEzFlZS/GcDPU4PcV8xvqcUurX8UavGoma2tI2dixjdWjdV7Y5/rzQAjfbbQyQRAG3uAJg5yxZUPyOzdjnPTptqgVupHckStLIyg4YqoHTIPQcZ57fnXU2k9sYUEoeIABoxI28KinDQr6rnn0+XHfhXubC7uI4XdIYnYxsygKVXb9/A4J5P4mgDAtHu9+UMjMqrG7ysckqcgKF4yecfl2q8Lt2VmMhS5eKRJQoWRwoBBaRW+7GQBg9c1ed9NRVUMfLRisihiXZFIztOeGK9PfHvVC5uInDpDYRQFo40F0uTPJBGd8asckDByfQ9DQA23kgtGhvykbCN98sbghXZVZACBzyrHPqelZF5qokvJrm2EcJm+VtqDCKwIxHnoOnr9alubOeWDG8o8ybxGeFRlzzt65xzg1QvNNhj06GR5iJt2duAFjRSS0khK8fKCRzzux0oA9t/Zz1l7D4n6Hm4cLNceVIochQQ8ZUnJHqfbBr927S8lS0iIJKlFA5+Vtyxrnk/MMHqDX88Pwxkn0XxtoV/O22N7yCdHjJKFDJGrZJOR8gyc/lX9A3hi6jv9E02UuGV7S2kQ9CQyxyZ46kYx+HtQBdv9Uis4Hmll8qOHKs5BCHcGzkY+6Bn64r42+NPx8uPDkkKeG7tJi6l2YLgpyFjDDI53e3FfQvxd8SaX4a8M6jd3sqoi20jRLI+GdwjE7RxzkDBwOT0r8afE/iW+8Q6u7hpZTNcTfZ4owfltWl4jXcPu4PHfJ9cUAfWei/th63ZSRJqVmt/iVYZ2jkEbRKcZkCk/MRnOBzx9BXs3hv9rPw9fSbdVt7i0LAMjscoxJ4IOcg5I789K/K+7guUnJaIQGKQFt4Cu0jfKpkBHIABxitO0mmi8ucytOkgwzOxAjPcjaQSuf5dexAP2Xs/jt4B1FDjVoF80BtkjjfuyCQBuHf2P0r49/aEvPCWs31te6JPay3pBlkntwm0AZO1wuM5yO3XnmvkeGRyyNC75BJ3BypZWAB+9n5sZxx+HatmSRbe0mM8hZ3UODI+9V6YIwc5CjPXt07kA+af2ifF1povgvWbiO4EEpgmj3Dcp8woY1K4OQM7c/7v1r4W/ZB8BXWpeJL/AMYa1cR3VteXJNrJHMsjLIJs4kUkndtPbFRft/fFmLTdIfQbOYx3N26ptjJCEyE5Ygt1LAeoGa7L9gjwzqS+Am1W/eTzLnFyEMj4jZyxTaJCQByScdx+AAP1o8JQRSyR21nbvc7QpbYSZTxgK23sB2A7DHNeyQaHfzRKJLKcRbSVjljdRxkD5lGenvXNfss6joUPiqaw10wTXE0ojt2l2gGQEHkvxjnoOuK/VmDw14eu7ZW+x2nIyrosfzL0Bzs64x7ccUAfjV408P6vNM0UNvKFA3BfLwMBgGXcq7uRjv6V3fin9lvwb8Vfgrc6NqOg291PNpbsTPEssqXDoxLo0ynDZPfsMGv08k+HHheSVZX0q2lMQKlpI0xkNuAAVQR+Htz1FaEfhzTLKCeztLaKKFkK+UiDG1sjbjHzY3d+x9OAAf52v7V37JOtfDfxl4hsrPSlstNgu7iO382MRyofOZlYmNdrDoRtH1NfCMfgeazuZf7Uup1tYXQzxwNviEeQHYuykJJkn5cc9OCK/tA/4Kf/ALMR8Qade+INIgMFyiyzXAgiZBMihiA4iVcjGT7k85HFfyp+N/AOrWsl5Y3kscMCXJU9FLMjMGicIFLodvG4hskHdzyAeVW+k+E7SzeexgmuWiVmaSRURiQMjaCmV5xx+FfJXjb4hSQapNaPY2tmiTOqS+SFLLnbhxuGO2cAd+a+pdX06502GaOEGFI4wnJdVbBIIAdjhyeM+ua+SPiTo1nqJml8po71RjezpsY4z8w2jIyQevbPSgDh9T1y11O0ZpVtWV5ChCvGJGyvWIkHt9evFcnpNna3GopbbwASQrkoFTI+XdxjqOorh7/fZyrA7EeScow4jJJJPGOemf1Hc1pW+pQqIHiYh1HzMh5Y4OTITyfUjjoO3BAO38SaFLaQq+UaJFyJNpIbcQQSQRnv279eK8/eIMy7WCgcF8YHPXHHPX9Paty58Tz3SJY3UzNbbMPMcDJOOnHy9SCe3J6DNYCNFJJIpJSMksocc9flPHfIOf8Aex1oA9G8BXTWt/bwlwolPlrj+8OoOD39ueOeK+oSRE8UV2joGgR5UI8vZEwLbsvuwMkD146ivj3wbLD/AG5ZLcTtHGJtpdW2hcENlM9GJx+VfV+oS26xxCMzSlraE/aHO5jEQAsbMejA4HFAGxPJFdaSSBFJG8p8qQFTLGQeg9uAfqPwGRDt0uZfOx5cxJ3OwKr0IwY/ofrjv2jsohbcCNpDMrNGJGJUEk5O3I+bnvngdK1b2xgNmjygSGTIUE/Mp9VAGeoxQBBe3kd1HIgRFV3KiRWKjbg4IKnA445/+sKtvYRNNa24t9+4lcMcLK2ANwBHC5LVmNE0MqhYneEkmNQxIL4AJYntnH+Fba32YEZGWO5jISIDgqw2/MD64z+Q6UAVrzRY44Zklijj2tyW5ZCBgq2eo9qyZrLTmjjZ7eItt2GZcYK8ZPl4JJ46c/StdZxNIzXkzTCTlwrAZOeC/XJ4PH+JpRHZ7gyJuC/89F2kD3IGPxoAxU0DT5Yomlt4kimd9rNt3BFJxuYAZOMc+uKx7rwxYP8AuYYFeQH/AFhT5scnAIHrjPbHWuklmV9vnP5aw7hGi5ZV3DJHtyT6f0qY6nH9nKxxMsp4D9SAc8jGMnj9aAPNL7wZay4NwqgxDb90YAwRz8vWvP8AUPBpiidlJjiVi20kjntzjjjtXtN/fu6uikSK+AWbCsM55DDp/wDX/LCvYllQsxySgby+OWGPlwQcDJPrnHPrQB8y3/nWV0yhFEa8qrDcD6EnPoeKpG+dyd7MCDxuBI6fwgd8+npzXqfiHSrdojIYkWRj85ZRkAcAYHfjryMAfh5jd2pfe6gIVyQoA9+cHvj+frzQAC7cHzFlx0HCnGcgj7vSo7y6aVUklZy5cAuCdu36D2Bq4tl5dujnYwOM4O0YB5PPTtj07UtpC5nViiyRldqJt3nG7+JFPJz6+uaAKP2b5llPLKMPkDvyOP8APWrNvEZJ0Q/LEXxIqYxjJ5POFPBqeRCtw+AfLIBbkbY8kYJHcYIPPpV2ziieOSRW2yiUbEXGDgenc9T+NAFq7sonBlgZFjizGAxyzOQCvyngjBrCClZA4AIB443AH6Y55HvxWtrErJAkPkiJlUyswkJJbnaxORlv5flWRC7FSGwTgZ65B59+Dgj86AGxhyWJceXHHucgjAH8I2jocd/en28djIhDSMJgDsXGAB6fLx/Lp7YqD7NM0om8wMki7dq4UDBBO4DOeR+PHanKsaybS4EkLD5vlAIwc4A7DmgAfY0jkg7YzlOSAfT167cdT0qEvKB8u5F3qDg5Kgcgk+uec+wqa4YsCqDABJyMnOM8Y7VXiJQORhvMOT8xOOg79Oe4z29KACbakbIJCuSW+UkryMkZ78Y/IZOcVXWKI7yz7OMAsc8+xPYn3+tWZWWTyz5RDkEuOSDjK8HPt29aZFZtNI29lY8fugQc9TyCPl4JI9Rz70AU4lMsoXccbQcgD2A7D2pHt55n3YYEZGSRjHT5VJ6VZa7iimaJY8FQQCQoAwSOADz16/qKeLmfCkRjDnC4wSAM4OT0+vTGe9AFRLKRiNx2/ISenB6ZPB5+n+OYJLcxllYFyQCCxJPPPAPGMAdMcHoK1Wd0UZCs23jBxg9/l64+tVpHUKcsd3PyApycYHzduCPwoAoQwO4C4zgEDLZ5PUDjHT/9dSwpJFMGBYkLtJTcCMDqMdGyDznJ9RU1jskmCyAxxnBDbmyMsOOOOmOcdutd9aaRYM0Rik3BwNwPB5UHrnn5h2x1oA+w/wBjv9qv4h/s5eMdF1zRdWvH0I3cA1LSTPI1ncWe9Vl3RSbgpA5JAHXryK/tO+DfxX0n9on4d6F450S5iuob7T4ZZ4YCv7u5Ece+3OFOGB3flmv4E1EdtCLKCQLMMgFmIwvTblmyFx15Nf0F/wDBH79tjwx8JtOu/hd8RLyBbC81AGwuryQKtmrkK5jLSjKct1z0GB6AH7+eIvAUc9tJNORE5JCx+WXSTg5R2GeQ3GRjGK+Zfir8MPD2oeFtSsdXjiVLiCSON1IDRSspXzAoPUZ75znPav0l07xN8OPGVhDqWia3pWrW00KTBbWdWbY8YdciEsoJUjOQT1B5r5b+N3hjTNYdfsRuEjjw7iOH5HbnCj5QGACjnvQB/M98WvhzrPw48UTyaYZjZCdpYLgQH54/NdtjEPh124z6+lfZH7K3x9utEmtNP1i98i3nkijY+aFdSWVVCKR+7XoOAOnOa+hfih8OtE1WDVZ9V0TULpbG3kaGRbTciQqrDzsiQFjuIByOpFflL4i0W80PU9Z1PRob6C3sZmlWFoZP9SkjsIwEkG0jA6ck9xQB/YZ8Cvidp+u6HZolzA1nLbpE9yAJWaZlXYzOclMA9sD2r6ys/wCzYCklnK0ySonmKzbl3kDcQzZ7se/tX8hX7Hn/AAUA1jw5rlj4D1bTbiDSru4jh+23JSVUcMI4zzl0OwEcnjPJr+nX4ReLH8VaBZ6rYXkVzaTxwSiPcZCEZQ0siHJ6D7wJ78dDQB9CeLbGw1Dw5eACKJmgYEAsC2UYdjkDpyOefc1+PngvwxFJ8a/EL26KGgu2VQwHkl/MYBix5wSB3yfpX683+jX+paFcXdm0l5A1sZEe2iZsxKGUYAPqQSCCQc9K/M7RtLn0r4la/cTJJb3U1/loXGCEWZyCwP3cgHINAHu/jTT47fSrQzcS7P3/AJajazBQflJPPJOMDp2Oa5HQbdvMja1nc7kUs8vyhQVB8vHcAnH0XqTzWx4q1SW9eG3ZcjZlipJGFB+XnhXHA7dMUnhp4HCoQcxSAOCBwykq2fm5O8AHrwPrQB1YRA0du7GR9rTOxJALEEqMgdAOg9vWvO9Shv4NTaSNnEcgIcKzAbSSduMcjnH5/Ueo3iwFlYybWGDwASV4xjA9PY/hWHKtgZ5Q4eWVkPlHBwpyQCoDe4x/SgDzqeNy6rJ5rEfMhxyowPkU+gBCj6deDW0LW4mt4JXYosysHGxg2ZMsGLZGG2nBx3NV9Qmkhby4498qMN4bor5IYE9hlj+X4m8l280SgTeWwMexQTtBMfPynjO4kfT8KAMXXJU0+ydQxCiPasmST5QjwFx64xn/APXX4yftd+OJxqk1okzBsybXLnDruZI3BPQYH64PFfrv4jmbT7Gdp3eUOZAWcb1LshCqFxgIM8HGfwr8Sv2o/Dt7qfi97x7ab7LuBG0MVfLkkrg5IGePr7UAfHVnHr0twt1E8khYsXjeViZMklChzkLkkj14r69/ZA+NmofCv44+E9S1N/LsH1C2tr2NpAAqSzrEzy5+7GGIOe3frXjy+H2Wxt1sI5jI8bI8gUvIGIDZ29mwfTIyfSvJNe/tXwt4jtbu4jmeKK4glXCmOU4dJBuYcqeM9ccY70Af6Ivw48YaR4n8KaPrOn3ME9nd2VtcRyQyKUZSAWIyMbTuXv2A61xHxC+Mngzws7Wes+JdO0ySQFUS4vIY5NvIBQFxwSDiv5q9H/bu+JHw6/Z30iy8EQ3r6q2kNFZ+e0ji2H2ZQGIH3kEoBAHPPB4OPxp+I1h/wUR/ak1Z/F8N142vrW7vj9hjspLrTbVk3Md8KKQfLyQV69AOc8gH9w9t8dNBsJHvdD1ddRjly7lbpJIiQQ+0NvI25b8vwFct4h/awt7iG7ghvrOyuISFmLzr8uVGflzjjj0r+LvTfCf/AAU6+B+grdX8Pju40m3iDI0kct+rRFMqHYgEEDbkkDrnFfNnjT9qX9tsX93bXFt4jRrqKRHLaddRvlgBuBUfK/X8uhoA/rw8V/H6e91rULubx2zxzNKJIre7URxIoL5wH44XjPcewr8VP2x/2+tQ8Ia/daH4f12bUhGrI1z9rY7HYsOiydfrz64r8TLX4o/tcLLd3Ey+LXW8WRzugviAZCxwML2BIx/+ofPHirw98bfFWqvd+ILHW/NuZGaZ7i3nXLIc7iZU6ZI/M5oA+zvGn7afj/xYJh/wk1zbxyhgUW4ZHwDyoJfk4yPwHrx81ap8TdZ16R5bvWbmSLLMd88hGwnJ3Lu4G79eK53wz8B/GfimaztFg+wXYdRI8qOqNFJ99uWGXAAPcgk1U8XfB/xh4ZvJtLTc7AGOQxoXVy4IDIAOhxx370AWh4mhZXkF9FuJ4ZnD8ZIIGT6VKviOwbznluI3uJRje7DaVOcey8LiuU0P4D/ELULeW7itJ1s4sjc4dcljxtB6rgA8/wB33p2o/BHxzZxuJopQituYkMRxkgoQvTjp9aANyHxVDYyhYrkSDLbgH9TwOv8Aexz3z6V0o8UvexRQI6AgAySo5LyJtOA/Jz1H/wCqvJE+Fviu4VvJjmMiAuSqONyrggEjo38scZrQ0nwR4x05hLPa3EMbAsrSRv8ANtHOFHRc+340AdPeX863DzTXGAx2AO4+6fb1/wAO9LDfwTSRs90HVd0W0yrnLZGcsfXI9eOled69pvia6mDtDMRH02RsqvyRkAD2H51gW+heLZ+Y7a5CIzYIidSTzxu6ZIFAH1V4F8Aw+Kb22tJNTFva3UwQ7ZkdlLMOSrng8n/vnqO/6x/Cb/gn/wCGL6ws9ZufFEU4KRuLeeNUkZnUFl3K/POO2MH04P4NaXYfErSriB9NivwQ4kiaMTsQ+flGF5xng4/kTX03ovxg/a40ext105PFkkUW2OJ1t7+UBANqlcdeM/h+NAH9Bvhf9njw14HAjsLjSzIAoy4hYfLgE/M+d+QvX8+9dbq2jbLVrU63pcDFigZJo4wuEAAAEmAOfUdOOeK/ncHxl/bKvNrHTPGNwQd7SJZ36/KSRllCnjj/APWKbL4w/bF1oxytofjVonZQZE07UFVXYgAEumAScDPtx6AA/frSPBt3bXBWz8R2ksTOXfy7kEO5zkYE2NmGJ6e9M1DwDryTMv8AbEEn2gl1kEsRCAtlRuyW6H61+LUa/tj+DdJtNZvdB8VzC8BMCxQXM7wlhgKyKoyMk9uOnUVU0/4o/tj6dIkl1oPisgleHsr19obnbtKn+Ejj/wCvgA/bRvAuuWkm3+34swhXbbLvR2CL8q5PJ5PToQeMddxQmlCMT6vHK0yhgGdmAkDEYOH5/DPXvnn8ap/jx+1UoRJPDniSR8Bkh/se9O4EYBLrjjcTxgdK5nUPiP8AtW6iTLF4Z8UTKy5G3SdRjjjJ5UwYzvILDqevbpQB/QVpfhrTr6O3ki8QWO+QrNLun2tg8gIPOyHGTjp7mtBdJigvbpbnxJZStBGxjCXaEKjKAocGQkPgKfYknHavwU8Lz/tlTW82oW3hrxuIUTcssum3sFuueuDsyjENx65POCa6q20b9tlyJY/C3jlPtQYqq6ZNIjNIxdN0hQl4sEEZ6dgCKAP2Yvj4cdWtrnVbRnJyCZgWjkHGUJkwo3cnGPvE8ZybGiDTYLWZh4m06WCJiz2f2qNncrnaQryE5xjknr3Ir8QZvAv7a+oTu9z4Y8biT5tjLp0i3TNnA8tCPmj4PXn8MCpNH+En7cMVwtwnhXxsJbgSLAkdvPCpQswLO64MbZDEgcZyaAP2Z1DxzaaRpep31lqWmNcRmRBGk0BEY3FTO0IPzlE2krjrz1Jrg9K+JK+I9mnyajbXxkeMPKojhKkpGyyc8AlWXH1xX5SD9nH9u5Zmmi8MeMpIriZ5nSW1uJQsjkq4LYw3TB4GR16Vp/8ACg/287TYY/DPiewRNrOkWmzI8pIG3aUI2/KBzgYx19QD9sLHXdEtbMQz+J7ZIIFZZVkntiFlb5UZ134Leh6kDB7Vk3PxE8Bw25tb7xPaL5mUlL3UAUBcxhkG4gSbQASMDIPPNfjjafswf8FA9XuhEvhbxYtnOwlkXypYAcFcBmwGZd5BOcjJ9OBqXv7Af7d2qy4uPDOteZKpcLNezRxQRYyTFtJySeTxncSR2wAfpvc/EXwLB5kVn4sjiJYtGUuYtibCVMoYNlmIB5PQHFbmmfFv4YQtA1/4/hjk2gzq9yhBdOhILkHIG7PUgV+PF3+wp+3OJRp1r4N8UTOXIFzun2rHHhWBMbcgndj2Aq9D/wAE0/26dXhllm8M61CpbyRHLd3ETFX5MgXcSpByOOMcnjNAH67XP7QHweS/3J44s544j5WEmiydw5yS+MZJHts96h1X48/CJreYHXYJ1iCNHmeEFiEDEHA5AbcBj0HNfklL/wAEnf247dY0j0fUnEm1uLpycnnc3PJIJyfXNdFD/wAEq/23rC1WbUNF1i7sUOZre2umEzgjJEbbsqoOSwPXFAH2vq37aPwi0DV3tbnU/wB2kMbZWdSEZAAI3+fGG9ORznA61i3X7dXwHXzXS9ufMbMpzclUJU4JUK3KjGOPSvz98Qf8Eof2u725keDwtqhS5cNGkxeSULnOHcfeOeMHpnHauaj/AOCSf7X0jbZPCWpqyjZn94Bt6HAJOB1/nQB+nml/8FAP2b7CDzxezrcqQ6hJGkYyLyMlz90tzjJx6ZzXk3in/goR8HPEeqyT3E13dBiYFaWchdoAWIhA20AIoH1B4ya+NdP/AOCNv7YGpTokXhW7CSNsG5yuBkBiy/XJ+mK9Y0n/AIIX/tPyMkd9B9lMqF1wzM3mEdADwDkH24+tAHdy/tpfCe0czwxu9tJJseL7QuWcNjeVBwyjnrnrmtCX9v8A+FloiNFpIlwhQK04GWC4clV+8u7dwfbkDqmgf8G+v7UGu2FzNJf6bayWql1FzcCMyoCQCqkZLbeT0zXruk/8G4Hxkl0C4vdT+JGiw6h9kFzb2UX2lw0sZI8szRptBIAPH0PegDwSP/goP8O9MmluINMiEspAj2SgtETywbPAyenbntVhf+CmfhyIhbXR7Ynayu7BAxVgcgbQOuPUccEZ5PpNv/wb0/GOYK8/ii1jVMh8eaFYgEEruUbs8c9x9a6CH/g3w+IEQYS+LIYiUBZdrHb/ABAgkckk46/TtQB8x6r/AMFP7I+dbW+ixCLkttUYbHzZU46ZYE9K4Zv+Co+t6cZEstORUkOUUruXk7R34OD+PSv0s0X/AIN4JprW1m1fxx5MsqqLlY4SwVjwAvzAjg+uBnpzXZW//Bu34Ne4RLvxtqBjVhkpHsVxkZ4Y5U9OfUHHWgD8qdP/AOCr/ieBBEumws25ssQerNkD5cYPUfpWtH/wV28c6RhI9HtsSMPndT9w8gHPH49c5r9vfCH/AAby/AOxsg+pajrF9cRSZkkyF4J+XIzyvQH1+taOtf8ABAn9n/UNUidZ9QSJbYW/lwttTCDAZs9ZMdfc+lAH4sWP/BZbxlbQrL/Y8OElTKjJyBgMVRl+X5s/lX0Bpn/BYPRNe03S49e8H29ys4jErOiyOXAAZvL2dcEYJFfpva/8G/P7N1uhaVdUlDLuDNcDEfy8qVXoxHP5AV+X37cP/BPD4Yfsr3lu2k2UbWtyjnTHd5JZRIoBVJD0Dtk4B5/nQB79o/8AwUq+BhtVuW8MwwS4xMRaReeGZePLCREtwRgEfjmvmDxv8ePhb8Z9dfUJd0GkxSzyyQzQrEJC7ExiZODIuD2z0/AfA3hjwppQu2hvbGFYpD5qw/xyIDj5pM8AHsDT9c0ew0y+Sz0SFogcuSuSoL4BT/a4xj+dAH2Xc/EP4aW8aafoGiWu1YwjSCJTHLJ90lCRwDgfmOa5Sb4vQaJFJZ20djbkMfMRI1VoycnDYzntnmvA/D2mrdo9tcFkuV+5MDtRD0ViR15HXPaotW8Jaiv2iaaRZdqMUMZ+aQjglmx60AfUugfGjUb23nt5tVWOXZ/oRjVQqhiQwDEcNwAK5nxJ448Ra5pt3Y2l5M91EpSLlyZiuBuPzc5GQMdM9q+QbHWL3SrsWk6SQl1LB2bcSoYEBeRjv+Yr02y8ZJa31rdcPEgRZgXI8wYwTtH5/wAs9gDzLxNqutWs9xa641xZTOXCxzIxQuFBEiyMeNx/9Brz21u9Q0qUXjPM8VwxDlslTGeM4zjbjp+dfUXjm3sfiFpUjWUCxX1mGaOFEIkzj5CSep+bP1HrXz7/AMIj4u8hbaaznWJJzD57oXwu3IAAHQYOQB3znFAGdpVvbPrsMqSARX0qJJuODmQgYAHXlj+ftXOfFXw/FYXckVukTxklhKvDK5BOSBjIw34c5zkV0s3gnXbQxG3S5u3WThhE8flOHVsM3U4BHPHAz0r0yX4N+JfE1kkl1aTM1xCgi+cu4YIp3FSMgc+3SgD859ZMgcRMm/BIWTg85+fnPAHHb/CqP9nSRwRSNDutZSNspGBkY3AcDBy369a/YrwL/wAE6tQ8Vw2Gpa5d/Z7SZC5igt3abOcgMAMcg47dPz7D40fsFafofgNbPw9JCl3EpzmGJJSE5LKf7xI+bp/q+2KAPxIFtulhjR3MbEYx0U4zg46nBFSteR2c7J8zbSE5+XnPOT34P6V7T4n+DGveHbtbKO2nuL1JDEsNkjztJI2IxsWMfNnvzk8+pr6h/Z+/4JnftMfHzUrQaT4B1jTdMuyrtqusW0lpAI22kTpIyjcvzg5AwSfWgD87L/xTO5gggtRuDlQ+Du9sDHIyQR654rsvCcPjjWZ7a10bRdY1aSZ9sdtp1hdXpmMm0eUBBkA/Mp5GcHsBmv61f2eP+DebwBpCWeufHbxW+oz+XHLLpVjL5EMcgVHeN3JGTksCfTHpX6kaD8Hf+Cf/AOxdoPmppvw/0w6fGD9p1Q2VxeO8CqJHZ7gFi5VB6jKnvQB/J3+zT/wSt/ap+P8ALbajB8OdS8J2EohmXVvEAewTBIc/LNhyoWXIxxzgHOa/oH+GP/BF/UV8FaZoHxb+I8RtLWACW30yCJ5LZIwgliS7vD1ZdwHbpjnNbPxj/wCC7f7LvwviutH+Hr2us3NnDJDbfYFhSxLIWHkgQjAjBAYEE8SCvx8+N/8AwX5+JvjQ3dt4clOlafKy+TDZHbIoBJwp642+WPXJyPUAH9GPwh/Y4/Yk/Y+iNzpOl6LPq5iD3F7rlzHeXdzI3zO6QSn5JC0eRtwvzcd69vuP2rvhLpG6z0nU9HsUJKJbq1vGyxIAAQmflGBj2xX8H/jv/gpj8WvF7tcS6vfG8aYPE89yzEuGaQgE9Fy5wPfmvn7W/wBsr4v6/eXFxc+J7yOdyXPkXRC8IoQMueGBBzjGRigD/RDtP2pvDV86i01yxaOXBQLLGWORtAAXjHBwCMnvXt3hb4w6TqMSSm6FyEQsqq+9SSqkHdn5Bkjgiv8AOf8Ahl+238VtFuNPS48T3tzCJYQoluJZFSRH5JRON2Rx9eeK/o6/Yv8A2ude8c2+iLq7IJGSBfNUOpm5H70CQZLE4GfbJxg0Af1SeG/FqazpsckWcPkQswLCF9jsxCluvloOa/l6/wCC5P7dn7R37NGsaB4L+Heu6p4Wt/E0F1cweI7W6jmLW+XDQxqwdohkkkLHxu69RX9BvwP8RP4gjt2aQsoSNiGB/wBZtLEL6KBgfh+Nfzd/8HPvhaOHwx8JPEdrp8tzfW95qMcjwQyvJHB5AcGSWP7kW6RyQfXv1oA/lU+JP7Rfxm+MN0938Svij4o8Tl3d0jvNYuUgEoLBlWHOBzkgAL1BCjmus/Zy/a9+Nf7NviSz8Q/Dzxxqlna213G9xpkl/czWd5FuXdHLC2fMBCqAT7jPGa+T4ZJZoV2WDyI7Akxo7EsQpyBIMjn6jjINaE+k6xHbiWDSbyUSHaA0MoCjPQeUPfIz1JJoA/sq/Y2/4L6eDvGE2neDvjJev4I1mRYLRNWJd9KnlldUmaSSUYtwzMxJ6DB5r+kr4WfFzwP8YtAstS0zU9C8QafLbpNaX1nc297FKsiKY3EkHIO04IPzZ6cV/k3NouuyzALZXscoZRGVgkUo4YbUDN824twMcZJ6mv6af+CUV5+1D8IPh3c+LDe+Ik8NRyJc2mi3zz3ME1rgOwgs5iNyk5G4AY+tAH96fhnQPD8dlFJHHaiSRRkLjKqQBhAwwOMj3wAAcV6FpcWnWxCoipHjZ5jYyVHIwPQk1+Jn7Mn/AAUM0P4jzJ4c1e11LQfEWnskN1HdRyzWkrqpDzJMMZXJ4HUFdo6V+len+PTqkcUsGoJJFNGpTyQ6oR947xIAA3r35x1oA9y8WeI7TSIVW3WORmLiMf8APSQDOSSDwVxn3GOtfmV+1z8RJ9V0C88J22tQ6RqGqWs6SuGQTRIAAoiUnJY49TxjvX1b4k8RR2Nhc6jfyF4LSGWYNIC2DGjOcBTy1fxVf8FUP2n/AI9eMPjBqek+ApPEGlaDFdvDY3GmJcQ3Fy0G6IyI1t8/lcjp3HrQB6B+0B8FrqykZkvdOvru+N497A8TrHqMcgY7W8wkmVl6kdz0r8ePjJ+x9qmspf674Isoo5iJjNouwLIzhWeQwL3PBA6fd571x9zq/wC04l9b61q/iPxneSWz7zLfXmpXFspQ52PC/PA4O7n5a+nPhT+1fo2sXMHhX4oONF1eKSGGHXwfJWWcHaTMSv7puPTOAe1AH4i+LPC+teFNTuNI1qxubC9tiY2guI/LcbWAcgjAYYHp1Nf0uf8ABu58Q/hn4Y8YeNtO8RanY6Z4q1KK3TTXvQqLPCnzGNZ2PytnPyjhuvYVwHxa+CPwS+NNlpsV5JZLfXsZ8jxPpohZ3LjdGbqSHJIBOfmJz7Zr5g0H9iv4sfs9+Ij8Qfh9rj6ppFojXEd/pVwUaOBGBWO6RW4UqGwQM7vU4oA/0ANH1LTdRYvBqlrPFJucFZ0YqGJYDAboM/kfpXdWvhjTNRiMrGC5DfKQyxuq7ic/ezgZA6HnvzX8Nfgv9vrx5pM8Wi3XxA1rQ9UhHkyR3GoMY/MiwjEFmxjK4IA74HSv0C+GX/BQD416bY2ctv4/bWE4VFEpndlHzbipb2/8e+tAH9Un/Cq/CmoWclje6Dos8M2TKHsbWTk8fN5ikA4JP5d64LVf2S/grqaSnUfh94cuiR1OmWRJJIIJzHkAck8fjX4geEf+Cp3xftLsW2pLpuoQBtqNKNkrbQflkwBgnA6n8e1fR/hb/gq3PPaXsniLQrfz4FxHbadOzXEoDNuwpHKYBP8A9fFAH098Tf2NP2Y9Us7jw/qHw20hDqEDxGa1s0RoUdSgOFGG5Zenfmv4b/8Agq5+xbJ+y7+0ZcW/w602+1LwlqBi1O28i3dhYTXkpdLKZF/iC9O20ntX9fPiT/grj+zboemTa947064sbmwhlmgEoALSFdwgTByjBx0GQc4r+cn9qD/gqD8Mvj58VNe1i48KKNDillGlXl1BA6iC3YfY1ZZFO9ioJzwV3UAfjTHa6t4kXTLbVfDF5bRxxxli1rJBulC4LAyL2IGcn04pPGPw50TR1tLi3upImmjSSa2YjfE7AEqV+o/KvSfih+1Tp2s3OpL4e061s8zFbYRR54Y4LqQO+RwowPxrwPSI/HHxK1NZXiuDbyEbmwUjwSpyzMODgcAjIzQB1UGt6N4b0SVbS7lN2EljVCuAxkHIQjrnBz7j8D5FeC91lmIE8jSMTtQHG0nc+WA4APB9+ua9t1jwPoHhSD7R4n1OEhMGOzDhpCwK7/Oxgg8rjHJz7YHmusfEmwjBsPDOkQ20IBX7Uw2lgAFYqxAOOD19vxAMe20S9sHScrDbIQDi7dHIbBHIJ4xn8xWrbXWrz3EjwXwmSIHKwPiJQw4GF4Jx27Z+lcetvfa/MBcaoHZyWWHec7iRkKM4J6dcfSvQtA8E6hYOsVy5jtL0xASB9uzhmJLH7vBA59eKAOz+HnxB8YeCtYivfDoEGoQyxyC5R9zBslgTuYcZznOea/Xb4X/8FMf2nh4Om8EXE9s9jNp7RrKtkGufutHt810PlMAcgrg8e1fl9pHhfwpo0sWp6nrtpHaxxs88Lzr55ZSu7hSd2SM9O575xu3v7TPhDw/Omk6JpjPpyR+VLeoy+dMcKoIZl+6QG6464oA+09e+JnimOzufFvi7xlFHe3Fy0rRz3rxwxJMC7rgMSZFOOgxlq+CPir+0vPd60n9majcaysDBZbicjBCuoXy2wN6fewSOAPc1L4i+N3w78X2wtNTj1IQgqRbtECNwGDnYwIJ47nOOlcFPrvwDeZVGgTeaQqs7JIAXALZKhzhgU5HHUDmgDcX4r33inSZJbeG9inQFXuRvYL03lwinaoUKDngb68aubw3Wq/a5gUuUcb2/hmXeCxxnmTEXGehPTNfUvgnxl8ItJgt7K3itbQ604VJZIA0cUe9RKJg3QEFMHivMPjd8PtZ8LzQeLLbSyNC1S6Z7LU7dcWsiO5bbKqjbGSHXbnqucdDQB6n8K/jVoPwbkn8QWMyy3+pi3E0Ax55ILsVIHzKu7knA5Ra/UX9n3/gol8Ol0ax0ESvpuuzJEtzLqDKkdxNMhd33uRh9zOOT2A7V/PVPONSRCIfLeNMSsgKucsdgwTwBtbnHOKzHhuInjkjnMJjYv5is8T5UDA3r91tuevr+NAH9fi+P/CHjKD+0rfVIp7i5SLBglRl3tuMmCGxwAOOwx06nV1DU9K07Rn+yTq13NHgKjI0kpxgD5SSuC36n04/lU+G37QHxG8AXqmx164ubRHi32dzcSyxOmX2htzfdAZhx6/Sv07+DH7cng/VL6z03x1OdLnb7Ov2qQ+ZZs/zDIwf3YVimdzDqD2oA/Qm70S5uWSd7WGQTyhm85dxUhgfmbsckZ9hXrmgpf3M0elXFlp90tvaK0UV0kE9psjDbxLH5bZBwgGffGaXwrrHhXxPpVrqum6nYazpV9bN9nm0+eC4iidkG1h5LsU4IzuwRt4Aru9H8JSvBeXMFztRovJbLEMyAuRnGCuATj1BzQB8t/ET4dfCi4g1Maz4QtrK51Uj7Q2mxmPMmXA8raNqbtzHsRtPTpXwh42+FXwx0i9W60/XzBaQs7CzuXQvAq43RuwbEjA9x/MV+hHxg0OSztLkm83QJEMBnJVZVyP3bk5BO8dSea/KH4z3P2HSr8G5gSSFZP3DiRp5PNYkOu3kA8e3pzigDX1j9pfwT8J/DWqaH4KebUdTubW4t3lMMSAPJGVAdnYbk3MduOwPqK/OS+8dHWbm8vbiyhee8nlnlIVgVeVy2C0RIPHBx15x6jiPFeoukzr5pjmkmWTgPt2ZwAC5PAwfpkmuVttSg8sxTROGx8jLIAGc/eYgHjnn23UAerReI7aBRvsYn3A7lO8bcYxkg+59u30uReJ9PePH9mW4DE4PztuwQBnJ4UnI545+prxlbgsXYyFkRflG//Z4AO75icfpTpdTuCiAOVVBwACBuPHOev3R/k0AeyHxVYmYK1hbgDIVUYjb1ySB15H+ezY9c0x3yLULvf5gC7DGc54Py4Pf3rx+O9uHwH+VTn5wOSACep+98xHFaUGsTxxGFBGQD8smNzN0BGccYAHXvQB6xbarpqvJDLb7UlO4SpJJuJzkCM5+Ugg8+h9qst4jWHZEHmKRuWjhM2WZFGCFI5yVA9D6V5IupsxVZFIxksVbkg5GF/OoW1Z4ZVaJjhf7wJOT1BB7gH9aAPsXwz8bfDuk6TFY3lk5nid9xkUSMQQu0lj14GPbFFfGT6tcM7N5o5Ofu47DPG0980UAf6/t3Kmm/CC7cNGsa6XIAMjbgwZ+ZcjJ56Z47mvlb9lO5n/t7X57LCRyXLLKgKlmBZi0pQ8gAgYG7B7nsdTxb8Y9Nn/Z9l1NJcNPpgC9ly8X8SEfOP8OleJfsTeJhrV5rN0t2ZEM37sbsOX3Mdjtj7mMYGO+AaAP0+vLa6vrq1zPCBuZ5g425KjI3BFwCQo6kYz9K6y1CrAUZY2LqQ21C6qQBklt3Tp2ribO4zMyLNM5c4OdqoMknbk9Rxjt9a6yzAQuwO0HbyWIXoRzgEkYBJ/U0AU7qRmnCFQEyo+VQoPTlVB+Xjt6CuT8b6h/ZmgahddVit5GUqxRiUiYdx8pyCeevYdDXQandxJMixypucsEYMcYXGCQU75OPrXk3xXv44/C+qrKWkBtZ+F+XBaE/MOmTgn8utAH5keGP22fEnh3x7rugafELiytZZopN3zGNoZHBKucFTn0IHOa+odO/bwu5rCFpdIdptpDskgwoAAJ4yQevbt3r8T/CUsVz8WPHcipKqjUrwbXbdHn7S0Y6nBBG48Dqea9wmulsTthZtqtyqKv8Ry27H3e44z/OgD+i/wCDfxMt/iR4cstdteVlTBXG5o3yQQygjpknHQhs4GDXsn2aVpS23HO75mwMnGVx254/Gvyv/YP8etIt/wCG5XAjQq1rH8xxu4zkkY784FfqvGwaJJWmUZTnIHoW24PXjcf6d6AKV7e22mwPPcuqIobMmQoUAbiSSehryj/hbPhUX91FHqEU/wBnSQzeWGkWMR9dzbcDBB6dh6c15Z+1T40Xw94UEAubi1e9ZIg1qfn2PkOcFvlOCce5r80NC8ZT6e88Vp4ovlS+E0k9q1tvkKSFtyGVnxyrUAfrvb/G/wABSzSKmtWgZOAzzIBycEAMRnByDxxTU+N3ga4uTbxa3amaJgz7pYwqlsYOM8jkcdsV+Kt1qmnS6iYYtQvGSWMovmSLHIkzMd8nyjkZI7gDdya5LXv7U0i7kt7bVLmSYqJi6zNu2t8yr8hIJwx4J68HrQB+tHx08UfDbxX4Tv8AztUs/PjtZfKkilQyrIsblkDBsleOlfkfYWgbU7l7dG8gTSrBIQXJAlO1gxODnPr0PtVGD+3b0x217dXTWzSsW8yWQl0cYOVDYGFOfx+tej6LpMGjRO8dzJcSyqm0SgFY+rEKOmevX0oAqpZWq21xHPIr3EfNtGCQwMa+YBgccvjPXrjpmsaDTblwrIgVkONzruGA2S+7bz8v54qnqslxb3gvHkKcl3yPlCuwQ5IOMYyc1LL4pSCGXYwx5ZXzFww3MpAJLDoGOD06daANxNPt7N2a98tfMZV8w4KH5R5YU8bWYkjn+9VGW7ihkkMEWUXGJSd25MncDxhV27j+NYcfiYavFf2dqizqyQmRpckReU25njO7glVbvxj0r134Q+A4/iPdpoaOsUgSSR5M43HG0IBn7uTj3xQB5xPfwqkZkRTIZ3CquTlXTATgcDOPzrFnvJrqdohHvjYgSIUHzDgFFPpgYr6S8e/APWvA8kryK1zaEs8UojLbcpwCwHyqMHnqMc14w9rYQl4E82NkgeWS4xkxuoYvtDdQCDwQc4xQBmWfmadd2kysu62MZjRiwdMuPlIIwFz1xzjvX7e/BTxZb6v4B0W9mnjKxWkMbsXX5THGqurE9sLx1Ir8PDdW948bEA4j+WRcruaI8MQcnOcH0yfSva/CPxn8Q+GtBn8PWF4Y7eWCQJw2UMitGdpDfLyw59VJoA9s/ar+LEXiTVZ/C+j3Bmhshtco7A+ar4K4Hygfe5wD618h6eLqBLd2cPKF2qYycxbTu+ZuofI7457Vzl7rN5eajdXVw7S3dzMd85YE/PJkkknOQSMY5963tPvDb4UL5uAxcgEgnZuLMMnuTwDz1HFAGtqZaR1eSeMTOASrq7ltoHPOefl9hk+9aWj2Ed5JJGRGq7QSZPkVcbcmNWPzNx05zWbJcpcWsewq0sj5KsvIUHoCBwfxrUsLhEi2fMspHcdP++j0yFFAG1LZR2RG9FfkgbSFXy9oySQeCFyentWX44Wy0nQ57tLlIylqJvLJ3nGxm2kgcDA7+tW/tU07ImVfAw5LrhcdA2R0256eteE/tEeJG0Hwbqly1xDGr2Eoj8uTukLgrjjOSOP6gUAfgd+2B4pl8afFzT9DST7RF/aEUahZmw4dwCECnrwAf8eK/cP9mPwxB4b+G3h6yS23bdPt5JPNAADGGP8AdtsAB5HSv54fCF1dfEH9omztrmAXEUOvLJFJt3GNfOBO8kH5tqnJ6ZIx6V/Tt4IhXTPDOm2FvDsK2sI6Bc7UjBLZxxgDpxgUAdLpst9o2uxarpxeGUSK4eM7QrKyklcHg8KOvrX6nfA/40xaxptrp+tSxx3oiWONpJEO4gbRkuxJJzn8a/KW4vJobmIgrxljGowu454zzznp+Fen+H9Yn0u2huIrhg6qZsxsE8tsblVm6YznBHPH4gA/biC7huFMkcqMhjDBVDZcnaW+bpwM01FSV2IXrgnO484JHA+h/L8R+b/wV/acvNT1618F6kJ53nfybWaTfkbWA2q7LhgGUjIA/AdP0gsT5turAFWkUEsf9pM569iB/KgD5Y/aY8BQ+LfBOpWsUQa4NvNh8gyNlT8hcqRgE9Pev4/f2kPgevg/xfrFxq1iyW5uJpFXG0E7nO9soQTljyAP0r+4TxFpIu7GaKUJIHR8nnfuIOQuTg4JH0r+cL/gpr8OhZ6fqGp2cLJt+0s8qxKuFAzliRySo5PTntngA/li+Let6Vor3dpaokauWDmQiQKFx9w44bcevI47V+cPjfxba3FzNDG7xlZWzICSCB0yc9SPr/h9I/tD+LJDrF9YRzcpNKrMgjAJXO3ACg9Rj6HtmvhnUrWa7mYuwIeRyzyHaBwW4DDI46e2KAKFxd299Lsk5RjklSAfQ4LA+v6fU1n/AGdoJysbIYhnB288E7SMdBwe3/14lhKzeXEN8nKA5wu/rk9OOTj9Qc1dtzIHERiCuc43bsZGB03deR/+rAoAbc2Ehg+0Ix3L6DgZ/wBnpxz+A6dMJFDNMsbQwySBFQSnIKhzzhcKMrjtyfU96+m/hV4Ei8TPHZ6naxPHMplLOV3JGo+c7iMA8qQcHgHNep3Pw08N6dvsbS2WWNGJdzGHLFuThljUAbsdup9KAPinRlSDUomupPKjil8wj+EtkH5WA4HP6e1fVFhqV1JYR3EyMbcgLHgfOIVOUG5gec49BXGePfBNrpphube1NuzvgxKACy9iQE68n8a7vSrVptIsY5pUt4hbjYDIGMjqepIX92SM9QcjPSgCub64kHSZwyL5JJA4zzlTj+HPTrxntVxNVZHOwPcfJ8gf7oHPCgnGMbf6VUnPlKA8qSRYA+0ZCDGTjC9j8w9fesWTUba23yNLkkAJGSAepAOOueB0B6dO4AOvl1GNrb5laGZpm/d8MFTbng9QeuT+FZTQ7vJdbwcu8jqi4kjI5AOMg/TsQO3XButXt5bINC5F1uOS67k2nPzEDPfHc4zn1rnH1y4ilDKqh23hiHyhLDksCB36dKAO8aYRAyB3YE52jcQDkZIGOAMf41FLqRuDLNFMSkXGCAvXggZIycY/OvLNX8W3Fk5in+VtoZQrYyTgjPPJ5H48cVgL42BhuF3yZzxg/e4P3io5WgD2aS9tlJDTHn742kHPzEYOTx/jTotVjZWdQD5PUKcZAxjHPJ4P518+z+KLr96293XkbVI3Z5zz/Xmq0fie7CrFGzhJMZOeRnI5OcH16Z47UAe/ahexy5cFY+RzuUHPAyRn14rDTUAbfzpFKxDCBwNzcZwMA8Nya8pm8UXOzY53KORyQTxhjjcc9BU8HiloYGiK5iRxKqsN2JOSMk8Y5I6d6AOz1CeGWKUPhlIySygtk88A+2Pf+deTamyRyvtDKrAbcDg59AR6A9OPpW3LqYu90ik7zxwcDGAMYyRx/n3p6tAbm0V4yCUQsPl+cHB7nttzQBzy3EkqhJA4Tom7PPPJHHYf56Vu2kkKgAkwtISPNwWZeM5Geg4xVSz0LVHt4rmSCRoE3tuKkLj+A5xyPvfhis69klSXbE20I20rx0HGOeeMc0AaU0weGaJHXPm4DAHLxjoXPfnn8eKit3WNSDIm7OQQBkEc4wc447Yxz9aq7WZY2KjkfeUcnjOMg9eBTCjK3mDojkc5zyeOT15x7c0AdBHpdzfI87o8q7c7y527Oeijvj+nc1QazaKVkYAoMdM8epJJ5xjNdh4QvbSYXUF5dGILCyxqPu8cjIPU4B+ua5W/by7qaMyGQGWREI2jIjJPU9j2/IUAUXhQB1RiMk5wxwOCCMdj0P14qMQc5WPzCGxuHQNj7zDByOauQW/muFQbhnBwWJ7+3B6+3Fat4y6dCVwqyTJtkJ+ZohyFbnOOpP4YxQBzciyA5ZUxntweMjnk8dO3SpIGitWMh8tygyylc7h6AYweTimNKZdxVQVXOCVBJOcHBI5ORVG5k8xAdoO4/JsG0gDb97HXByfwxQA661FJJg4iVMA4jwOVzn7wGRyG+mTxWcHuJZWljYxhchdhC8YABJzzjj86n+ypI8YiJ3lMMrNu+bG7Gew5H5e9QOHjEm/crjgqO/I546daAFWNcPJId0pfqxzwcFsAj6/kKt+ZGhiG4qo79fm6j2HI6f41QWOaUglPQYOAcdcjPJ4/PArUgsxtUSg9SSMnIIHQ+pz/AJxQBkM0jTFQ2MsQrMflIyQDjHpjHP8A9fdhhsWsmV1V7gghZDnDO33Ryfl7cfpVi6SyIhaONQy+3JPG45UfWpLKW3kvYkl2RxNJCB8mCuSATxjJ25wT74oAyRoGsMizLZ3DI+WVlQlVHrjpxgdj07VJEmtW7DbDOMY2g7wBjB3MoHPAHc/4/c/gf+ybmwhsJbOCVViCxXAiUgAAZycYPOT174PesTxj4Y0uKS5ns/JQoV2KUTkDOVwnHGevWgD40N3q/mEzRzb8ncxUjC5525xjgnpjg++K37C91S3dJtNluYpRlmnV5YmViSWAkRgfvk/kOnSvXLqw+1YZLe3CJGd7FFUsFzzuHcZb+f0xI1WIndbxhVXG3YNpxjuvb69fzoA+m/2df24v2hP2ftXstQ0DxTqeoadBJHJcaNqc89zbTxK43xnzNxX5SQMEYHIxX9cv7DP7anwy/bX8JxaZqbW2gfEawtkXUdHNxGDdTcb5rRXIMqbw3ByQGBPNfw8PqFpmTdGF25UHAQ5GflLDp3+mMjrXqXwU+NfjT4I+NdF+IPw91q40vVdGuYbhI0uJY4LqGKUPLFOijbIjqjAhgQc9OpAB/f34w/Z0kvI5DbWgvILgZJjh+SRCuSGRAN4OeM5xxg55r4V+Kn7GaXVz/o/hqS3+3o9pKLS2IXMhKq8h67v73OeTz3r7o/4Jaf8ABQD4f/tl/DKxtNQlsbH4heGbW0tvFGmSMmJLhUCveRBmHmRMFGcDGWr9btU8O+GLywyljazgzQvuMMIdW3qfMYqoIyOoOOD0HUAH8Yl3/wAE0PFfh7Xm1fw7p1xNNJdltksE0YiUylty7WG75snnqcc4JFfq3+yX4V+NHwt8nw/rltf3ukM0KRmS1mkNsuAJEjk6rHnPB4wRkV+/b+FPDSwwyf2Vp2FVD81vEGwAOgKnIyMdhwfeobzRvDVlAr2+mWEKuchooVXMjY3KYwMHlj26GgDz/wCGdov2bSopbprJJHCGKZF8vEjEmJomzvyzHrzjgccV+en7QunWOi/F3xGbSe0mmurohJLPb5fBYkHAwk+48gYAJIGBX3/4gaeLUdKm0/8AdwWFyLqSONCVTyl2fc6MBzgdD3B7fm58d1S7+J9/eWwMcNxcQFwx2jz5STPJychi249uuARQAXemrNpkKzGSF9md4VSxBGBiQc5wTyCc4z3o8Px2tnJb20bsu98OCxkMoHVmMhPOc5wOn0zS6xNc2+n2bYaQJaxjeCSANqqknHUhcHnk555zVfw0qsksszl5VLFJEVSinPAc54ODz6dMUAel3diJF89Y94SJcYY7VXZwNoPIA+nTPNcJHLEL24hdCH3PtBYlvv8AGGB6dMe1dfZXc5t/LlVvLCSxs67SjEZMTMWHy/KFxgjPPfryE1o/9qGb5WXYe+MEg/MpznPIPNAHOawRvlVgqRyFUmkLqHHJBbJOQM+9aGixwSxfZo3SXDfuW4JKxAgHnrlFGTnqasa1pt3dRZhigMjRIzMwGVC4B3AHlsE/5xUVrZiwlRUiBYKfKkQsoTgAng4xyDz/AEIoA53xlZJ/Zt0wBfajnhC6KUXaocseMDA47jPFfmz8XLe2mvmlmMCNabjG0kJlQYPzBo8H93nIX0GAea/RDx/d3dtp7IHliikifIVXKOR/f5B6gd+SecYyfzE+NWuXWn+bJGyJI5ePzNm5gJAww4cEE7iOSDz0PegDxhb/AE97x41ihgkiut4aKNERiBk7VHKAgdCPzzXg/wAUrWO71FZ5oGYNLGYvKGdys4IPyjg7cDv1zx1N3RNVvG1KcEtNM8xmYlvVmPG7PGD9c1f1oyXeoQ+ZCsiyPGUQZ3vLI67UQAjABIH4YNAH6bfsReAtH+KOjWGgeKrGCe1tpU2LPGpeSAAbQYmxwRjoO59a/ePwL8OPC/gmy0/R9P8AD+nRWFmiLA62aRkBEVFCoE6YHuSB15r8Rv2EbXWfBPxB0p9egkjsdYhtjYrIrMkbOqMFznlsfy9OR/Qtc6paSWlrLEqFygy+0cqwGQeex9eetAHP67oOi65aGxu9KsZLd1YtEbaN4wsnO1wy4xz6Z5HPQ14hrP7MfwZvYhd3/gjw/cSId+86XaM5BBJ/g4O7+Y+tfQ1lqmnyPJISFfYN+TlSfTYfujJP5+1Y15qtqs7oXDhskAAFMHLDAP4frQB85XH7N3wLa3LDwJoQVVBZDplspbjgj92OMgcD3r89f2zvgZ8HtA8H3Go6T4S0e1nBkdTb2dtG21Y8gMVTg7s96/Xe713T0SZZYYw5Ty1IXB24xubJA7H8xXxr+1H4U0jX/BE5CwtnzHkAAyQVO4dTkY/n+IAP5soPhO+tSpcaDp5tyDIrPBCqsisAuFKL12j9DVWH9m2z+0/2l4gkknuZXAKSRbnABAUdOigYHvwea+0tT8V6N8MNK1G7gtlneAOIYEjVgso+Uhs8k9O30r5Qn+MHi/xReXHiFrCGz02CZg6AFU2KwIIXHGQM/wCc0AVvEnwt8O+GtG8mNdqSRrlsICoI6MFHBx6ZJH0r5y1vQ9HYBIz9ohBYZCKScghUOB93lv8Avrmtfxj8Yr/xBq7wznybRGdSsbk/KGYAlSx549aq6Zq2m3llOFmh8x5MImRvBfAOe5wSfoKAOMsPBuno00RjjRTIxyEXhSARkntjPGeoroovh1p+obIQtrPE7KACnzRKf4s7eP8A61eheGPBdxqk/kxMqoys+9nHHy5Gfm7j+frXC+KtD8S+HNZMNjqAETHa6o4OEyAF3buOCMdKAJ9U+AXhaz0tr6ZIJp1HmPFGsbgRM+AOnLYJ/KvH9R8GaNAWtbLTFwGYFxCoG4EgEcdff1zmvZNH/ti1nYarrKiCVSZIncsxyPmAyTkjgdO46Cpn1Hw5aXTo1zCse5WJlKHBBJYDHTnAx0PGOaAMn4MeAtEk8VaHZ6vpsMi3d7EArquGBdF5Vl4PzcZ49ua/qo+Af7NHwluPBGjSXXhDR7pltEleWSxtpCflVsfPGem49OODxX8uXw28Y6HcfFKwWK6J+zXS+QYAvlghwAV9Bn+Vf1y/sueJrTUPhjpoM6Gd7VIwXxhkMeTls46hSMds+goA6S3+APwet0kuI/Aug7I1I2/2bb5YAlTnbDxxjGPWtjSvhV8Kvsc0UfgXRITO7KV/s+2GI4/mRsGI9z3GeK6S7uLi3BFszlZXJILHAzyTkcEccd+lJaPdBGmeSNWePaBnoSScew/nmgCxB8DPhpe2ySL4U0UqqlVVrOzdEJABIQp8pyecjtzWRF+zt8L578C78KaFHEW2uTp1sIxg8PgRYHBHT0qKfUfEWkCS4t5GaAZdowzsuwEZIA/GsKf4o3cypHLOdxPllAGG7DEc4zjv+VAHXTfAD4R2GolB4M0CVMbfMWwt9jggOODHxyR/hST/AAc+F8DRrH4P0KNCyYI06B9u0Dgjy+xHb19eabp2u3msurxSsSFX5RkBVK9M9zjd1rZa9msyPtoaWI5KqOoPUs5zyQ3v2oA9M0r4X+ABpsMa+GdIiUxgKqafGqEZIwSsQJBPY/QjgVXuPh94VtmWA6Bp48tSgKWcO3y8kqql48kY9eh4rN0HxukUkY87fB5iqFdyzIgAyOSe/bpXsFrqGlanA7gGd8AKQ3Ifn5cgnjHX8qAPJoPhv4QllEraJpsbkEjdaQAKY8gAYj+XgDp1zx0OJYPAnhmSV4pdC0/AbO5LS3KMF4BH7v0GPcntXoNzqWnWpa0ZYY7tiCEk8tnCAclSw5PcEdxg81z9/rcdtcRRCEmMoQ0sZZRuzwSc8fKfTGRQA6PwD4WkVY4dOtdyrhs2y7QVHG0Bdo4K5wMZz3zWFqPgrw7E6edpNisiHJZreMFkA4BDITtxg9e9bz6oImDRP8zIrZzxhgrA7h1O0j8T2qDV9btWjihvsEbUUyh+VjKAs7f3gNxHJOeR7UAaGi+HNENoTDZ2iMj4BSOJSFLE7S23OPbpxUOuaJpdrBJM2n27qQY0ZIoQw2EuzMwXPU4+g+mTR1d7S4vdODX9jAm+SWDA6lk8vyy2GZUEZBAOMZ45NQ3OpWmoQtbyOVkjDMsSTGMbSPvSAkCZyG+bOeSR0oA5zRtH0eWOZhZ2m5vMYM8SCR1ZmZVYhOQAQADxgDmtmHTNNdSptYPk3AYhQgYJUBSwzjp1/CsSO7k0uCcRIJ1XcwWEIAEyWwF/hx0PTnPNZlj8QtOuZRbTQmGTey5YiN1w+Bu2t9OeeoHagDsfs9lHMmLeEqAcARIDgcsOB0z/ADovPsCQs6WsQC7lAaIAsGOTvCjDd8Y6/XNUZfEOkhIpURXZQSw35LEEleo+boeT68nGKzz4x0SUT/aYtm1doXcscbDft4AxklCM8HnvQBStNP0meVWMcS4kLLiNcLuXcwByCcHPcdOlSXmj6X9pmx9mXaqtiSIDcAu8bSE9T+vfvzGp+MNFsEkkCRRNtcqFc8s7boznHXkE56YAGa86T4pRX001sQCyN8jNJklU27yx6jofagD3XwyukM81okMX2uNmKttRkVQxIBYrkLzyBx7+vUS6VayOlxFFEhj3lkCrzjOTvxznDHtgEDtXzqviRYz51hJmUxtLIodemQdrHdlhnHHbB9637T4uppdjt1AJI54Qbh2yQOOBgDHIIIHTOTQB7LrCzw20U1u0ducFOCMYzgBiB82TngjB/AVS02ZFQQX94k7z71SNWynzEsQUY4Py8fzJrza0+I9h4ntpLaOVI3jDbSNhRyc7l2nqR39CvPpXIf2ndLeD7PepmKU/ekIkTccHARvl46YxnOTQB9EzwAKrI0exj8ikjHU/KN3AUY7dMmsi7ktbcsLp4kVhjcpVgc7doGARxnpz/PPiF94l1uO5Qi5GEcAo0ibQPlAI59APzz3rL1XxsLi3kilmSK6QDl2CrweoII680Ae5xGzZ8x3Cyo6gMGOFVmPGecZ4H/fNaEyW8MgaZVARciQldh2j5c9cEKOfzr5I1L4g6vokKXT3Fu9qEZmZJ1cDGNo2nvx75zjrXm/iv9pmaDRLhPNEUsibY7iUHdbuQQHAXjbj+fXGcAH6OaRq9vcD7DG0DtKUVBgg5YAFSQeufyIrduNKjVwmyNZCAxcHgg8hckjBH17Gvy4+Hn7RttqUcaTvM8lrtE+o2wkKs7cgxqOg7+2K9Yu/2ldR06eKNC0trIygMwJYqxP7wqx4Jz7elAH2i1ytvLJEBGEDr82eMj5W5PU8evevzH/4KA/sz2nxq8Mi6S18+/t0eS1ZSrBW2fKSpGFYcfyr3W4+MVjeWhvV1Y/aD+8MCt9zaw4ZAc8kEd+v5+M+Pf2kZrezRY7O4v8ABO6FIzJxkDIBThTg+nSgD+Xv4ofs2+O/hrqs51Dw9dxRRSO8d2kLmN4UP3GO3CjGPYZJNeA6r4UudQltjBEVuEctJHEvzoCeA+Fzuycke9f04+KfiXpfxGQ6bqXgG2urYphxOA00m4fvGCsnykAjv3r41+IP7Lvh2R7zXvCq2Phm7vCJBHdlGA3chVDtgZYjt2oA/H5PBzadbxNvkM8sRYeYj7CyjPlM3Y5x/wDqqhp73UpmW4jjENvlJonVsjkLhATypGCOK/Rm1/Zg1CRrmfxX4o0/7Ckm8/ZZE3CLrkBThcsvHfivGviF8M/C3h3UrS28PyLf3dySkn2ieL7ORGTtkdlbGMYOOnSgD4/vPh9F4i1Gxe0sjHECN4VSok64BkPAjyRnkDqPSu80L9m99V1MPcajaadCy7pIZWEhwpyFSMHJ4PXvmvpnSfA9qyW0uoarbRRwzRrJZ6ftZnyAQgKZ/dk8FscY619b/Dv4TQ+KNRtm8IeAtZ1m9dEJk8qaWBdgAI3DjYeD+eB1oA8m+Av7K3w+1CSePWZ2vJokDRiNXjR1Cnbkgc8oetfRd/8As1fBfTA0EGkJc3hKuYyFkcHjOUXOfujqPav0U+EP7IXxF1eG2/tTR7DwlayhWCxoDdGNhgLMQvyjGcA+hJzX194L/YQ8C6deQ6r4hnutTvRK8ix79sKOuGDYJ+YZUjueOnQUAfz1eMf2XrfWtEubbwr4FvZvtChYJrTT28wHBMZMgXOdwwPf8qsfsxf8E+/jVr2uSzeJNETTtGQtHb/2q5V2VW2pgHoANp/A8V/VxpHwX8HaRapb29rBGsSRxqFRABz0yV64x+VdFD8MNBtXLW4dC3zMEYRqGIXsMe31oA/HzTv2CNYstOhs5PF9hpMqx+QZLWOMr5cmAAGYf7JBxg8ZFTw/sH/CuKO5Tx54tm1dbhTDtt9wfAG+R1CkguQhGeuK/YGT4ZeHbjicvM4+Yt5jMBwPlwSf/rZpi/CfweTl7VXEY+YSHeDzg8Y7jHftx6UAfhV4w+CH7HXwF0+78R6P8L08S6haRi6ivLyxivLsybpHeRGulKggL028V+c3xp/4LK+L/hpby6N8GvgeIVtpJLGOW8t57gosWY0kS1sLQLAueAfVcdK/rU1L4I/DrVo5Ybrw9ptysqqjLNZrIoXPPDg8kk/gTxXnt1+yJ8Cnklkk+H/haRy6s8r6PZOTvwSpLQnPOTj3z3oA/wA+v43/APBWz/goP8SZL2wtrzxB4Ss5JJlCaBpGp28kYPzJGZ3iBZtrgHjpgDBFfmz438Z/tU/FbUC/jG9+IfiCe4bzJY7mPWXRy3Vyrg/MSxGB0x71/qNal+xd+z/eOXk+GXhSQNIG806NYbuQCQP9H6dPzNQw/sWfAK3cG3+HnhpJB1f+yLBWEYAAKsbfheD/APqoA/yvR+z/APHDUbR78fDrxdJBEEkmmbStTKtGWb5gZIWyME+o+mcnhdQ8EfEbSUFrf+FtbtIkkdVEul3Surb23ZZ7bJ6D/wDVX+se/wCyZ8Io8xweENFEYjRPKFnabCAzAkoiAEE47cAZ71mah+xP+z7q6vFrHww8I6gkikEXOk2JkyeWABhJIH1HUn1oA/yX7jSNah3/AGyyvodoIcPAQqnnJIMa4PPP06+jLWxuZpYbZUuA82FQxxHJYkjY/Byh/HB9K/1RvFH/AATC/Y/8TW1xb6l8EvBTxzrsmeHRLSGRAWYoBMkS7GBJ4x/Fx3r4o8c/8EGP2N9fnF1oXhO48L329nE1hONkZYvgrG3bbtH4ehoA/wA7OFb3wvqNqLu0kWSGSCdWeE7HCyN/q/8ApmQhDc85J56D91f2Jv2mbTVLrwdp8GmvpWpaRNDu1FbYCyaNdkeIHI4G4NnnjJHtX706x/wb6/Clb+C4j1d9Qtbd9whvYPMVk3nYjMFBx1444YdTmvWvAP8AwSR+DnwhvYdXstCSwvreaMtd24dFcjBLPCcAxNhRknPy47UAfo5+xfI3inw/Y66zNM80MUjXBOFJdP4QTx1GM/j0rhP+ChX7M2k/tB6bYeH9Y8KJ4msEhFtd2RSR7i4trpwSlp5Y+SUFGJHXBr6a+BcXgz4d+HU0qzuYbaSJPLaCJFRVCpGAD5YyxO0kkjviup8S/GGxtdQcR2cc6xqFR5ApYqGKjk44JPsOT0oA/Fb4Uf8ABIX9kzRjC+o/C+3sZJVAEWo2LzRpICN+Gc52h9wI9jX0rff8Eo/2UtShMVr4D0RAsahTDYRIFBGMruJzxjn2r77Pxp0mdIxdaOqqrbS9vGXYAANnJOcZOeSPXFc5rfx++HugLJdXN1FGwYKVMMweNVABBKn72f8ACgD8+Lr/AIItfs3XtwtzbeGdPgnVkkjUW0aSI3yncnljgZAHPPBx1r3fwv8A8E4fDnhTSv7L0meNbONY1jgbMbRohwsSpxlNoz1Pp2r2HSP24/gtLqY0u910aW8HK3EyPFHI5YjYd4zgkH6+ma+mPDfxx+GviSKKbTPF+jzs6eaojvIztDr8qv5n3WKnP06UAfCvh39gDS/C/iI6zpel2FvPNcrLdz2YEM8oZwS0mzAbKE8/hX6FeH/hF4d0mwsbb7NcK8NvGjlSGkZwoG5s9RnGR0BBxW9b+NfDkuPL1nTnITJ23Nu+TlepBwOo61fj8W6U4KpqFkxyAAsiHnjq0ZwTQBzviH4TaHr2nvpt28n2dwcpGSCABwZM5O/oO3b2I+Yrv9g74KXupXOran4W0rV9QuizNdarZW93MDxtETTrlEwF6Dg5PBya+yG8SaXs/wCP23YgfOPPGOcY5VvT+eahXxRpLqxN/bIE4BaYFgCwxt55HPPoT2HFAHwT4o/4J+fCHUtIu7O18HeF0aWKSJUOjWDA71YZ+7uDdec+lfhL+0X/AMEQfB2qa9q2vaPpFxpV1PcyTrJp0e+AOJBIPLtsYUcLjHTGa/rDufF/h2CTyZ9Ws1YFWLeauFc4JBO7ldpH61jXvjPwNKNtxqmlO3Rj5kLhwfXeePl/xoA/hxvP2IvH3wPmMEllquqaNazlz/obriPJzgIo2yY6H2/Cmx6hrOmrc6VYzXNtp80ckEumaqshJZuAsQkGNxBAGOcAZNf2heJ/+FIarHJHri+GpknOGNyLbaVAy31OQPz618t+J/gT+xdr0019qen+FhNudy8csMIBVhnbtb5gTk5x/DzQB/Aj8dv2PfGet+Kb7xn4PMnm3lzNK+nsJdwnZiX8nZ0U15JB4T/aR+HEVk+naJ4hje3zGzwJcTxEDKquMZAKkce3Pof9BuP4E/sS26eWsWgMq/MYzdxEDkcjdnafm/KqF78If2HICFmsvDUgzjcJYmLFsAhgp5Ycf54IB/Cx4N+If7R+2IXXhO+lJUNI1zpF6HRQcGQbVJcHPrjjHevrTwTH8cPEdjLdw6f/AGaxTbvntTFgMDvAVsvkZ74Pt3r+vNPh/wDsMWLKRovhlgFPDRRkHGB8pxyOCPx61bhX9iHQlLw6F4YBbIK/Z4pI8rkAKu0fNjIzz168kUAfwU/tM+BPii32oaiNQ1h4nMq29lBdPEJDtLI8bD945ZflwO1fC+ifAf46+OtSjsdI+Hni26mll2rDHot/HGN2QgB8sAjg8n0z06/6WEtn+w9ezx30ngHwpe3ufNR7jSLSeRSMMkgVk+YZUY4wMY7iups/iN+zLokgudO8GaNDIyqqzW+h6bCFVBiMDyoUwAAD3+72oA/gP+GP/BLz43Gxi8T+NfAviO0sYMXH2FNOuJLu6XBcxJHsPy5256cYxxmu28Tfst/tL2cY0L4U/BjxbcMuxfPtfDl8qgsyq26aSJQXAIz156cV/er/AMNL/BWCMpb+G4GMYZCDZWOQMdDuPH0wODz61gy/tcfCuzyLTwaGVM7HjhsI8BXUMAQeSflA+maAP8+P/h1h+3/41un1C8+D/iyaS4kZ999HJGcM7EJ5bj5MDP557iu98Pf8EXP25tRuokvvhVf2kbKTJJcNsWJTgMTzgkDv+Vf3ia1+2z4YspibDwFNLE6gqzSWcYTK4w2GJAI/rx6+caj/AMFALeyu/KTwZpsAb7u+7ViM85Kxg9MdM55z70Afx9Wv/BFD9q/w1am8t/A8t3dR25kLknKS8EgAA8jP8ue1fOXxX/Yc/aI8CTwWvjHQNT0WGPb5kk1vIttlgAuybaMkDtk53H0r+2vWf+Ciiwb4odC8Ph3+QLKZGRcgs27Yhz0X8/wr4C/aX+M95+0lYHw9b2WiWt5d7xGlhG5ZmSMstw7SqAkUZAzzz5nHSgD+Z/4Y/seeCdcntbPxx4i1RJZEK3UEMy2pRpAdoV5Qd44bOSK+lJf+Cbf7NHyySePNQiDINyvqmnKN7DhMEAjaQ2fw9q9T8W/safFm8ubm8h8b6PpTzxl0gE9wrQRFn2zMUbIfbt47dutePt+wl8Y9WE0s/wAWbGSWEMUja4vlHloeWGZPmLcduo5PNAGdc/8ABO39mSFy6/EXUWkjJC+TqNm7EnG3IVD02n8c8V2mkf8ABPj9mYWf25LvXPEDwqiywLqcYknLElp41gVChVgAQcZD49a5rw1+xh8T9Av2ur74g6XchTjDXVwVzuYMCryHJO8YHY9umfRL/wCDvxO8P2kQsPGtlbyK7bVh1Ft5BZAQNj4PTuCRn1oA+H/2pP2NrPwXcR6n8MEnmsMRSvp8siiWyyAcBj/rkX5txLYBYHAFfO3iT4jfEWH4Vx/DbxdbCXS9L3SWRmWGW8RkwEjdupKAqc55D9e1fpTrPws+JWozvHdeN7e789WEy3F7MxVpFYNHs3f6sEDHY5PPYcL4h/YL8bfESxvXtfF+irczFRDGwlEbbYk3F5M/KegHHfGCaAPyg0fw9etYxa0lxF5VvIiyxOBvZCXbBJGAf3TDn04FaF3o+n+I7c3NpJFb3RZjdRgqpLfKo+UEKR8rZxzzzjv+j+nf8EvPjDHCLS68a+HrewULJLDFcySgKhyCq7Cc4PAP4EHNeveCv+CXPg+ztnvvGXxNvAxDPPaWSRW0Zlz90yy5LZOdpx156UAfhhqemT6fO8DOAAeHTBA2jLd+CAw4q7YX6xZjuIo5UZVVZGCFwQMMUJP3skZr+hLRP+Ca37Nus3C2+ueMteW4a4A3S6pbRmNBhUkUCHbIMk5XIz+VdV8RP+COfwVjtU1fwl8RNYWyFsstxC5tbguzIrGXKPlFwScMAOO9AH4cfDH44fEb4WX1te+DfFt/bxWzh/7Le6aW0lVXLhWhlcqiDLg/XHpX6Y/DX/gpbrN+F0bxfpTi6ZQJbzSsGOQooG90c/LxySOM55rofDv/AATT8AaVqAvIfHCXohkJFlqVn50E0UZw7OYjnGCM4znvX0Pof7MXws8LeRc3WkeC9ShthI3mrYvFggrkTPksoBHTBGSelAHnXiD9pm08caGLiVLsafGX3BY42kYnAUOY88gISR7571+Zfxo+KmmXup3lpFEVQoxQuSsjqT8qsr9MDpj+9mv3Wt9F+EGlWkEcvh/wpcW0gWJ4bC0tXjUMBkDdZlmznknP17GXUfhV+x5rEe/xB8M/DjSSxs0sgs1ZjKASjs0MKlRuPU5IPbNAH8neu6gNS1CWdNwTnarAghQSSSPx/IisQuVK498469DjA+uK/oR8Y/sSfsxeKdcm1Dw1PcaJayvJv07T0YRKSwDpGLiI/Jtx93r1Ndd4W/YC/Ze024tbzWrXUNSiV42VJLu4jimYAKY5NtsobgAYyx7DHFAH89GjaDrmrW8h0+xN2kYLOojZnAG4EgAZwAvJHTPNZ8mlX6q0b2DxTLIQw+fJPBAwRnGQK/tB+G3wV/Y78IWFoug/CbRm1BY0jluP7Ilu5GRvlcO19d7J8jP3BnnJGK3Zvhf+xRHqlyx+DvhVLsymR/N8NxwGSYjLh45ZmCv1I4GN3HOaAP4qIdM1N9wGn3Dqq5JWKUhc8DOF4OR/9emLp+qof+QfcgFs/wCql2lSSAfucg+ox0r+2mLRv2RrRTHY/BLwcbdH2SSXWgW0akDduMLkYk+bPXjvXlfivxR+zJoRjNt8C/CcsE7swaHw14duI0WM4CqTZBgd2eGLcnHbNAH8ecGja1O7NFp9wyx5eTEMpAwNwAwnI/PrVWbTtVDAvp1wS7EKPKmySCQcAJz/AD4r+uC2+NX7LFjfJazfAfQM3KAOT4U0JI1CcyCTy4wXyueDnGOnc814g+OP7Js9zNFbfBXSbe5RkEUMvhbR4o3UPuys6fKIgwJA65AyaAP5QP7J1ok40q8PJHFvNwfQ5XrRX9iGk/FH9lj+zrOS7+EOgiWeFZhs8KaUybWyvyusWHG5WGe+KKAP1t8d+OIbX4BLpZk+zzfZkgiiKkgxled2enDe/T3rsf8AgnHdR3MfiFi7tsuU+XGBglgWDY+UdeAPqa+FPjd4ouI4rPRra4V4BGB5Svne0fADRbehA/Wvub/gmvbSR2+uyTQsq+a0jJkIWDElVAx8x57jr2oA/ZvTyhVNuxcthMAZcMR7cEc47V2lijNG23JKqBjnHOeD2PAGf92vNbObJRASgVcAnJK5OAeOh64+nrXpmi3KxQpvHDMCehJBwTgjPXk/iQaAMu68PRXJe4umMMR27GL7FAU7mXlQCp25OTxyOteC/F/bLoOrw2yGWFLa4iDqAfnWJsEgckZ65P0HFeyePteLrDbKzR2yEbdjZ3kbQQRgdx+uPr414yE11oV7szulsJSEAGBmIjDEH5iFGf8AgX4AA/mO0rWf7M+K3xBst6wzf2vdgqHIICzFfkIHzfMT27856n29ddmjtd75ldxvAUHnB6Fv4hyewHTjuPhLxZ4i8n9ovxzYC7EEtv4i1KC2tOWklke5bJf5xsXjj619O6V4jdbOKK8L71wEdQw3ADd8qtx1I5z/ABA0Afe37KvxNl8LfEXR45pFSO/kitXAfJfzJFUZUrhTjvnqc8kZr+gyx1W3u9GhmKHfJBFKJCcHHlo4YIAd3B6ZAPrX8kXhzxBrVn4g0rUrElZLW/t5oGiyCqrKhBkbGCoKLgDj61/Rj4S+Llqnwd0/xBq9yLe4XRYnl8xlR4nhto87g3Qktx67ewoA+MP24vivZf27Z+H7e4kmureQvLbMxMQB+UE8nGCexzjjPQ18HeH/ABRrV7qSpYRGNlQqN0TSrsLZLbSwC4BbPJHy5pPin4tj+IPj7WNcNx9o+0XUyQkvvZIY2dCqs2cnaH6cce1aHgzxbZeGUvFa0imvrgLb20pXeqI4Kgfc7kgHpjfz0oA623sjHNJNfTJI+9iZC2xndwGVAm0YQtgEZwOuRUlwsZljkkulZ9+ZEY7FZFcEKXLE468DA4HOcVzkPiLSYGmubpzIXyAgw4TLFyNvABJ9xjPevNtU8Ty6gxihuY4w9wxRoyxZYwXwi4A3OQMYzg59OaAPpTT9T07Kx7oZW3upAO47tvQHA5yOCc5z7cNvvFdpZSCN0+RImG4YOFH98k9AuOnp15r5c0/xTd22oAB3KISWRhy/9/nPXrg59K09d8f2MlvJBfW8sUkMZkjdFISUgE7WfcRklRxjPOPoAeua34h06+zEsse1+FJYkhEGSwXPclhj3qjpmhHWraUR3Ci3Vgxbnc+MExEdDnGCfevANIu5tW8o2/mSJhkV95DLk8HHsK+gPCov9OjhtyxKMFklBZCc4+UY9ycde/HNAEx0S48OsHtHTy3DhnXlZC4P7twf4jkDuBu6V9N/sn6stp8SbOC6wHuAV4cY3SOFBKDgdfb/AB+dNTM88jC6uYoF3SmPf8g+RdwAXOGJPOfeui+DniceFvGuj39xKgk+2wQyMh+VYzKjgg+pAAPp+lAH74a34X0fxVpJsb+COcbHQsygsoaJlwAB/tfkOlflV8fP2e9b8G3l3qmjQXdzpjP5qeUMBY3kLOrKp6AA9ug5r9X/AAlqcOoaVY6pGFaO5tYHAfow8tSxOOhxmr+p6DY+IbaS11GKK8gkDLsZAwCt/Dx1zk/Xv3oA/ncle5ggt0ktTbi2Lxl/LYPKUYkxTEDqQpFWtHhu9Yvlh0uznuMxiELFGzsWLfNgqeRk471+pHxK/ZLttb1hpvDzJp9neyf6TaqoZERuH2Z5yQTx78V7V8L/ANnDwh4EtoSNPtp76JImMskQIaQgFyCRjt278cGgD87/AIdfsoeJ/FzW99qNs+n2kwZjJcblcDqCo/P36fj9a+Fv2O/DGkxi51eVr18OxjyuMjIUN0+X1/yB9wW1lBaxmOGKNEjB2KgUImflGFC8AH07dulch431+08PaNealcTeWkNtI8jZ242RsxC4PByp6jt9KAPyE+OnhvQPBnip9M0F0j+zgl4k2nBBy24n3AHAzXja3VzdNm3PBAUsQMlm4AJHXAOfyq78Q/Gf/CS+LtVv2zNC19OIndslQZNgCMO2MDnn8KhsZ7azKD7+QZFC9WyBIACuSOSeMfTigC/pmn3zmZ5zt+ZTgAj5Aw9ucqD+I+ufgv8Abn8RT6N8PtaUEDbDOiE5jIAUgkZIySC3T0+gr9H7bVLa8tmj8k2rRqdzv8uBjJIYkY4A596/HH/gpb4ra38HT6VahTJdLOpcyrgKfvHJ55GefY8UAfnJ+wNos3iz44XmqXEf7q2uDOZZEJjLiRsZPdc846DHtX9NOnR20VpBD50WVhQpIMjkquQQD04r8AP+CYOkB7vWr2RSztLhXLBsYbaCrB846c9epxX7wWdvObKRI5F3J8wBkXATOSo4wO+MEj39AAvH/wBLk3yqVBITGRkkjqSemAPzr03w3are6ObcGMqy7XyXJBwQASpyBjBrwq+uY4BO88uwIxBYt3xgBcHpxx/+qvT/AIV6vb3QkjW5JGWAIwwDL91SSDyfy4HWgD3L4GeDrmf4q6Nd3E6zRacHWKKNCoQ4GGOACSOOpPPYdK/Ye0Bjt0CjJEademNuOAOvHNfAv7M+ix3uvXmrSIjiIbQ4Ug5bPAwMYIOOOwP4foMrDykXbtO3axAx8oHGPXnPX1oAzbpd8LqxBQgknueCcDn2H/66/FT/AIKfR+H7b4Y6/JeTW9tK1rMyM0vzyM0Z2fKwO5sgc4/TGf1d+KXxO0D4eaHd6nql0kSQwuyBivJAPBBPqF49cDmv5D/+Cpn7Tuv/ABK12wstNvpLXwu88lrctHKAZkZ9qh4SepBPr7AdgD+ZX4p6Nfa5401NLO0N1LPe3CRuqiQBTKyq2OeoHtyK5bT/AIJ3dzbPPq6rEiFiIzgyhiOQ0WMr9c/w/Wv0DvPh7pNgJ9dTMnnLC6YiVmUMA0jjEmdxPfn15rwLxfq0sLXVpaxsqu7ZcAqQh+7h+G3Yx+XXFAHyLrngfQNEme2ZHWeNQwkQKdx9Q2CC5JPY9RWfpHgb+0ruOeM/uwc/OnzEcdSEGfvLyMV7VH4WbU7yO5vlZ185flDHzHDdQwfcCM9sY45HJrsJLWw0xVt7aIxOox82xCOB1IXhenP/ANfABU8K21p4WEyo4hcwRRxTbjtU7eVI45Jx0xzXofhq4j1i+5IaBSA8gClH65IUoT1x3xz0FeE6zqaPdSWrS5eMrvS2k86J2HK5IGSu4DoRz7nj6r+DXhUy6bHqDGGVmj8wKDwcDnzcj5TjkdzjHQDAB478edBENsl/bjaIFRSoIxtJOecDkbf6da881CeC0+HtrqNtMgmJ2zAINp+XZnbww6nv/M19B/FbZf2moxNAu0oUXbwP3ROCV3Y57/0r5F8Q6xFa+C204yKZWl+WFPvDcCcLyc85/LtQB02haMdW8LNqEjtI6fN8p5kAUlSi46Z/+vXLx+HbnUbhd8bRsX8uFTkPIAeGYMuUPAzkdB0PQ/RXwN8PQan8Obm7mYSSRIdkabciRc7QQVORnGRnPHUCqq2M0U1xK9gY7cyvm4TBdsEYBUHpk9h1OfegDzTTvCdrFCy3IXcP3fzqSeAfmY4+9n8OK5SfwnCJWkd38tDyoKjzF7FCU4OSfUcV7G08ollX7O7gHdslRyQcENl1UAjduwf0qpfQQZt5lhVBsELCYjaswB6AAYXnvk0AeF6x8PDfzrLHHLLFjajyJk4GCC5zzgkenIPFZsvwlkjg8/eV3NlhsXBUenHUH3x2r6Ma4WW3e1NsA37sIwOPlbGQMMQPbjpj61Hc/vFtIbp4rdAm0srkZxtyCxYgnAPPQY5oA+dpvhKEZPKuU2ugMolUoSQoxtU9sfz9apy/DKaNJchCXjZweuBjGF44HTI64PA619JSzadbXcscl8twpGIpCw2hTjqGBwcH+WB3rF1C6twFEPluqJtKqcsXGehHufQ9aAPm65+HWoLG8yQq0bE/ZwSpaTHOGIxknFYV14H1mPciwySg9SgAznt0/wAeuD0FfSRM8kAc200aqWMQCthdq/L39MZ61TudXcLtitVJWMtIXQ53ZIUJzwuM5HPP1oA+ZF8L6zbN5Yil6gYKliD0OWI5/EduuOtxdN1CJUS6jljyMYKHk8428ew/L8K95tba91CfzHaCKMAFNwYO4yRhc+gx3/Sutn8HWVhpLa1r2owSBAMW+FWRQYt4wCSXOcdPf6gA5nUbBE+G9mbKyLXUsSrOyr88SKBtZsgc+/Tivlq4tfKuH84tvJO5WGOcng8cEHrX1JD8SdIkuxpKLFFYtF5LptBUkqVB46Nwfz9RXkfj3w0sV0dRsnEltKI2BjOVBb73GOeB/KgDzdZgqDaDxyMYHIGDx+dQMyvtVzgzP8o4A+9wSO/T9ankiZUYxgN5f+sBH3OxyT79qy5I2lYgMflC7SMrhiMZBJ5OT+nWgC8t0sDSCByZUBWZUIBCYwWJxyeKoW8xlmd5Gc4IYZJOeCCeR0PFdBp2ki7dlZo4mUBZXbG9xxnBJwpyevPBrP1G2t7O7aOFi+QBlTj+7kBskmgBbW+uoJGWM7cscFQAduQc5zxx+I5qTUkknkjkSWRjNH8yYz8/cHrgZz6/hzWWRIpLBu+eVBOcYAzn8ORW5b3Ki3dpEJfGUJwHUjnG3uMnj1oAxBFcQhoy2OPnJJOM46eg/wD1ZqaCCR5CsWwHaQPMI2ckZw2eCcdq1CryFxuRGdTuJGeCPQdP/rVQkIhk25DA5U8nbgYBOB6kdc5/mQCqkTIxQDawYgFcDBzjj/Z9P/11JKsSFg+GdgOc8EnBwTnnP0/woNwFk2SAKTnjcQVBPDMf905+tUbi4QSEZJwSQc5A64PPsw9aACyjnS8O502j5guAdo9Dnrxj1+9RdXbpLLGCWBJwVUHAJJByOxOarLJLNM2dyYXqpHcYA69O/fpV+3tUkZlcEsgyxZkAKL6ceh7flQBn7pnjjAQsxPPzY6EYIGOnJrvfBvgfUvEF0s8SSrbI4d5JEOzCnPBIHTB9ufpTfCvhqTX78w2z7FiIYo5GRH0JDk5//XX09YT2/hzSksLZVWUR7ZXUZLMVxuJboOvI/wD1gHRWlxa+H9ESytni+0rGFaYACXBA3Db3bJOM88GuGnuZru43FmZTnaJORngEsG69856YNUQk9/OJQ5cq3+rLsCc453dSeV9P6V3OmeHLnUI2LWzbY2DFwXQlRjuvJ5A6nnHU0AcLfR4VgVWNl3EiLBY7icLt6deuM9aiGhS3GmveiJAqMI2IZgQCRglc4DD6dsZzXZX/AIZezcTTl9uTtxu4K8ruyfm79fyzVSOeaGGWBUSWN0+YkEDjIzt7HBGeO3TqQAeQ3+jRbZEw6SZYCQrgFQxyVPcY7knjuetcZqeh6hZK727SSho9xKHGAFBHAAAIUHgd16nOK9uurBpXO6J8KMkHdgbcY2+2OntjHAwM6TRpJY2mYiNR2JbHQkDGTg8jt35NAHq//BP/APa48W/sn/tE+B/F0N9eW2gTa3ZWHiTTzcSJFf6VNNHHdJKgGwqPNJDHDLsyCDmv9NX4T/FPw18QPAPhjxdodxFdaZ4n0e01KznSVJy0d1DHIgB3EE7pOvXII71/lVXPhV727/cW5klDLMzRRD92FYAycD72wAkHgkc4zkf1ef8ABKD/AIKP6NoPhvwR+z38Sb2W0bQGh0rQtVnd4BcQM6mCFy2fMVflXOR0x0wAAf1w6r4lMUNpHFuy4VCgwcbY+hB4Xle354rzjUJ9faeK8jlZ4PNbdFkkBcnbkYwrDI5GPyrjH+I+j6kLvU9HmW9g062jmgSNQ4nV1wZOQSVyf4TjnORjFPvfFGqa/wCCrmQKljd3KTx2LwyMjSbV2+aobkAAZAPYY6mgDzzW/il4uXW9ag0/Td62FvcRLM0ymJ2gU7gy/wAILA5OM9jwefj7x3rGp6r4n0nWtW2wzam+bi2hVHhidH/iZlycYIBz1967H4cJrcvj3WbPWNRuLy1Eeq9XcpK0UkcaxfuyAZSXOc88+wrjfHdlqUvinSbYweXaWd44OSY3kPnkqjAYw21FyPfv1oA9Z1W1EmhK8IV45bONXZgQ6oQoDgAfJgbeRjr1rD8G26WzzF/IeKKdlcByXdACUygP3sDPTOfxNaGtzTpYwlIpQbiJUIiP7qOMqG2sDkY564JAHBFcNpd01rqrrw3nMRBEpCidoxtZs7eAMZ9wvIoA92t4reSPzRuETSRyJHhQpJjypwF5HP8ALg1w2oxrHdvNHvCruG08biM5+9njoPbPSpl1GQwyEMY0jO5drHkoPlYDtwB045/CuNmvLm+uXVA4fzCyybjjALFlxnHIJ/P6UAbSzSzNmQI0S5WQAsHxId2DyMsCOh4GDx1rUL21qrSAmcpsXYR95JMDJA6c5B6deozxiJJklljMcqNGBs+ZSXQFzIX5ycd8nJz2FXbYywCRlZfNnDq27a4VCDlVLg9Ox4OByc5oA89+L15YjRHS1uIwxhZpEkIBVwAsiRk8lS2ccnrnHNfj5+0Ibm0t2ZZhIjAszbyPmIJ2gAY/hA7dMV+j/wAYmubGG7kbzGiMjTA7t0aYLDcuOgyen8q/L3493lxe6ZEV2yDeQFYkZxkEkqRlSSR6dO1AHgHgKzudRv8AJcxmdc+bwSiE5A5OBjJyce/pjJ+L/ji0+Fxh1AtDeRWLRzupcFw6lWcFiMRncvvjBzXZfDoLa3EU10+QZisimQDaHDAhAAPkJ5HOenpXzt+2Ro9sfD2o3MUhMBt3dY2OMllyS5B+Y8DPXn8KAPrv9nn/AIK2fCfUPEng/wAM+I5X0PVdJ1SKxFxdxKbeaPzFhj23UQwcKMg47DrX9V/ww+Lvhbx94e0zU9L1KzvtMvrezaB47oMxjkVQSjp1zleT+lf5R+pXM1nrtxc2UskE0NzvieI+W6GKUtlAmNpGAenUA8k4P6jfsq/8FY/jz+zrHZ6JPfzeJ/DVs0EaWt/Kxmt4YyqlYGOM8KMYJA9BQB/oq+KNZsPB1vNq9xe28WnpH5gM8irhNp2gl2G8YP1OenOa850z43eAdaUXiajBIySmP/R5lYEpnJznAU8//qr+VHxT/wAF0PAXxL8CxR+K7LWrPVrW2WJtOt3YRyFUAQHDjdlgB06E+tfMmj/8FrrfwxFNZ6V4GaWDzn8mSWT94I9xALZH+sKkfqKAP7cbrx34Cv8ATJruPU4YZVQeYkk8ZJwrHAz90dD+Ffkx+2b+1f4f8HaLfaFpmsW5uXcxqFcGQq2VZVzndwD0FfgDbf8ABblZL0y6j4TlWzkDgxx3DYSVhxhc9iSc4wffIr5d+KP7XmvftC6pqGuaRpstnp1tGXllKSytbxNkxeaqgqoJPLHHHsKAPv8A8WfHLQvE9jK8uoeRcq26aOWQLFLlsnIZum3r7jFc4vxq+HB8F3+lf2pa22oMjqzhlCGQAhcHv8xPHpzX4b6x8etWKXOlwRyTzRXUqvKGYF1DbAqgDlfp6c15zd/FPWZRLBJJKnmNlgzYJHbcVPBwe1AH6kS/EDQ7fUTHc39tdRPI8jTwlSyqTkBj364rpofHPgW3gS+h1YCWRwXhVtpVuucZ68+lfmB4B8a6VeagLbxFemKFyiM7MQApOSdxYY4wOc9K+wbzw98Jbnwld6no/iaGbUUQbokvlkliQJuAEKHLNkDuev1oA+rtI/aS0LRpRFBeOwdCu0SAuSFwG3emccc1weufHKz1q/mlW/AJ3EZc8YbIBORzj0xjFfljrHiPULO+uYba5kMSs4jk3g4QOQpGf9nH/wBauWk8Y61FJIFuXOCo37iCOcE4H3eSD+FAH6q6h8WYFQCa8R5AQpd5sblIABOT9Py6VyWueL7eeG3aTUAqT5fckodghByyY6Nxj8c44r80r/xZqMhjM+o3EjNBuIEjYRgCVEgPXp9eenrXs/G+t2UkUpupJlTcqq0r7QpBXKqTxx7UAfuz+yFP8M9W8cWi69rcUExmjjjae4iDsWkIG9Xb7wya/qa+FfxQ+Ffgrwhp+lR+MNH8izijdyl7DuiReR5uJhsAGQfYZr/OW0P4i+JtA1JtVsbye3uQ7SI6yuMMWLKSUPBB/nXY3f7RnxjufM2eNNct47pBFPHb6jdIroeChG/7uB9M8kigD/Rzj/bM+CMuoWnh7/hYPhdNQvJTa2yzanbRq0rDYqLIX4PTkkAEdqg8RftWfCDwtfnTNb+I3hqC9Ea3BjXWbNw0QO0eWVlILZ56+vrX+cVo2u/EbxJeJcTeJNbZ1Klbhb27DgBjgqwkyvXgg9q+kfCthqmsm3h1/wAaanLcZMbz6hdzyyoBuMaLNLJnysEdf73WgD+9KX9uv9n6GyeM/ETwzLKwdf3t/bIvlgngHfx07dzXjk/7Z37OLXxu38feHIEjlJyNRtWTliTyzZIyPf7vQZr+SjwN+zDq3jq6htrPx8kMl1gxszs5JJwDt+0ntnt3r3C9/wCCc/iZY0N98SUjhGGmaMqC2MNlkMnB2k8f7OaAP6prX/goX+zjo1uDZfEPwvI7qQyrqcCn5QQPlGcHuPrx7RH/AIKLfAfUhJbyePvDgiDKsyDUrYsEYgkoS/IPt6+oNfypR/sBaVbttf4qs1wp3mQ+WyRwjAYMBIAZN27n0IFdLZfsM+FY5Vlb4o3HmRxgzCNol81OCFYbydpJzjtz3xQB/TVqH/BQH9nvSpT5Pj/Q9ryhVMV/E5VmO7LBCcnAyPf8KxY/+CrPwM8M3YtW+IukNBLMoLpc8qANxzgdzkemfTNfzzaZ+yb8MdPZf7V+JF8wkKNDFGbcElZWDEMpPlMVI598DNdHL+yf+zkUku7zxnqT3GWlmil1qPAhUsBMiiMncNpG3JOSfpQB+9eo/wDBW/8AZ7u9RtpH8faIRApAuN+yWRWZiyucAlcnB5J46YzXXWP/AAVa/Zw1S2aOT4iaHG2dqq90DgEkKGYg7SSD249cV/NPrX7Mv7P8TSSxa5qDwhcwCPVp2JGQFclYv48Fj6bu3fAh/Z7+DURMtvqerrbwSRtPKNQumyjqreYZWiIaUMWAjHysAGPJ5AP6b7z/AIKjfACxmWNPiRoEkMiqUUXS8ZVcgKVyASWyD6k1zOqf8FPfg3rEq/ZvGulyQrEypFFOv76NWw+JFUAncMYIwcZ6V/NlrPwP+E+nzxh9V8QToyebbyR3Uk37uQJInmIgCocFeMDp+ctp4A+G1sIzBNrYgEYLeZPIs0pBwVUBuVJUkeoIJoA/qf8Ahz/wVo/Zu8LR2Np4p8Z6Z/ZxuC0yBRJPDhTtEAQAMpY4Y47dccV5T8U/+Ctv7N1n4iubvw1440YWlxGbmOOIkKjSPsMTAr1CZJHQNkjFfznat8GfAkOm2+ryR6nPb30gjjiN1L5qN5YKBgxxndkqPQ5rgdR+Cvw5nhjuriPVbdfNaJozdOzMMhWdhvxkEd+aAP6JLf8A4K5/BmWG7lXx1o7RqCiFpjvZCpB568EdeenuK83vP+CufwIt7tpj4psJXVw5Kb9xKABwzpy5yG5xgdwe34EXPwC+H1uryxDXEidQ6QPdSFTHnaZkcnMYyM++TiuJuPgb8PLgNJZvqHmne0zGWXe0cZwVORk5A698Zz6AH9E4/wCCzXwWmnW1XxNZwJMxVJNspBBA4Xb907sdM57gda8w8Yf8FcPAcN/9p0rxjptzZ70WRUkdJi2AVQLIDgd/bPXmvwp0n9nXwHrM0lwIr+GK0hGxUkky8xfDPtJxnJbnHTvWvdfsxeCdjhr/AFeIk+aIZLkoRjIBYFjzjHf/AAoA/a/xJ/wVj8E6joT6pYeJrOae3gJnVpVYK0ce1V8ov+8OMYOARxXx/cf8Fm7LT9VLwTR3EJTa0illJ2Ko3cHqeSec4565r8fPiV+zfqOkW99qXg++u3tTG7XFrLI8kjgKAWQLgMc56DvXxff+CL3T0uBqFpfwXDSKFyk6LjGSGYDpkjP8+DQB/TOn/BauxaIFL9rd2Bz+/kUlMcLkPyMYyPaqDf8ABavSLu4S2nvNsTEReY53gcDfIEJPIz+n4V/MFd6UEjCr55lQkMVL7VAYAdTwcHB9xWFLYTRkEl+nUklsemew6/n0oA/qX1D/AILPW/huWE6Lq0F5CSZW8kskpY5IQ7X9zx7nIzWM/wDwXA1uSYSJPNEXIb55WwFIHGC/3flyOOMdM1/L79inK4OQrYxk524xnAH/ANapFspRtbcxUAgYJzxkADac/gOaAP6e7j/gt3qvnJJNeSSDcpkIyMggkKAGwBg/4cYqXUv+C0K6nGiQXU6O6hZDk/xAZYfP0z0xjHGfSv5dikjuwcuCWxkk4IAwDg8/1p/7yL+PJHBwSB+nSgD+kbUP+CwOrNcJZpem4teVcyyOXC8Dc2XO7rxz0FQ6v/wVZsL2w8q4a2ug0S5jctE+c/NnnkYJPFfzk2lvdTEzjdtQ5dixORyQNvp0/wDr1a1KRZI0aIt5oVFZjlUIXA6Z656H35oA/pO8E/8ABW/QfDEVwn9m28rSACNVlAVWAILFSBkjIwcV2Oo/8Fg/Dcdil7JNDNdKSz2vysG3EKEUDhjgc/5z/LQiyOA2+TJBB+ZtzYyQRz05/SpDbTydCxEYLfeyAfTk85/pQB/Trp//AAWH0w+df7LdYpQ8QtifmUn7oJI6cDHp06Vz93/wWrlRpLW30Kxl3MEhfywxKfdGMg84DD2+mDX81KeewMStJliSQCSOORgA+uR/KrkUUluyyKWLoNvOeCCQRnPy+xoA/oI17/gsJdXLSeTD9knPzObWMIyuSchSCMcA968p8ef8FT7zxB4WurBX1KTVZVZorkTuhhcrkKVV8qBn+dficbOW4Yyty0jbjkkA++OrfWrdto2+QmeQW48tmEnUHBBZWBXqQBjufw4AP0Dh/wCCgXxZtbZt2uXTR3cUiGN5ZHURscDKs53cA4rJ0P8Aaq1nxBqsV54l8TXkSrIjuqTMVVCSQpQPwCOuDjgV8SHRo5BK28RwRR8F2JAAXI47HPUep9M1naPbxrcXA2+aq5Rfn2rydoOQfQHj16cUAf04fsnftXfstaReW9/8UPFWmGG1hV3N/J5qkgo21rfO5mBB49SOT0r9rfBf/Bav/gnp4DtLfR9D8Q6bbS21skTNY6R5CO0aJkRusYJbKjPOeea/z+hpqjcocnB68sQCRwM9s+/4VXfSDLIMsdwbO4liD9B2PFAH+hTP/wAHCn7FlpO8Vv4g1OYBmKtHZsFyueAccLwMDIzuBGcVTl/4OJP2UUJFpdalLEApaQQKuAc8fN04HXocmv8APiTSnR1VmYkOSDuPAGMgcc4A/DNaP2dkcGNnAAZdu48krgHr7n/JoA/0DIf+Dhj9mC4YmGXU9jZV2eNVURgAxjJ77v0Nb+n/APBfv9nO+3bHuxtPOTEM5CgHG4cYx371/nnrFfwkBZJVjDH5VbjB56Hnv+vSt1Lm+hUfZ57jzihI2yEjHOOnU5GR9KAP9FPR/wDguV+zjqzhEvpYSQu5pWiQZJwQB3POPyr0qx/4LJfs33Uiq+uhchAQzJyR2BB+Ycj8jX+a9B4l16ABV1C5jYDOBK2MhjyME56ccdAK6ix+I/i21MTJql2siqCAZWZe/wA2S3POeB6fkAf6W2m/8FYf2btTmET+J4rWMiIGaR0VAJWZR1bpwfzzXrui/wDBQ39nnVoI5YfHOnPFIpETNKpyy8ZPTnkcV/mMr8cPGalAdYnyEVcJIQoKk8klj82T+ldppv7UHxB02GJLfVrpRDnAWdsDnrgN0xigD/Sq1P8A4KF/AW0fyYvFdlcSkciKSNmHUlcbuDgc8V4z4o/4KvfADQDLbNq4kkjlaNtrICSo55Q8rj1PBBr/AD0rz9qr4kyoZF1q7ieTnzElYsM/Lg47Eg9+1efX3x28f6jIWl1W7dmUNI5mcsVyVywLdcg0Af6G1v8A8FgvgO0jA6rEI4v78salBxwd5BIx/OrUH/BZD9nia6eEa1DmKL7U8jPC0YWEnK9ThuCSOOO9f5yU/wATvGU0oeTV7sRtgKBM5BA4HBPUkevbv0rKl8YeLC8rR6rqCrJ9/E7kOpyQoyRzkDgdehoA/wBGHV/+C3f7LuliRLjXyGCs6rmMozAHYYcZy5fd36AV8M+M/wDgupLqXie6k+HlhZ6h4XWfy4pZ3HmMPMbzWZee5XuRiv4gE1zVL5U/tC+u5BGoWFZHZtucnk5zuDMe/wCYr6M+C2qiQvY3t5tEYQoqtln3FcJjPPJHTH3qAP7TvDv/AAVW+Ini3TYb7QYdBeUFBLY3B8maNjGjfaEcD5o0DD2JBBFePfEf/gqz8ZluL7Ql0zR4PNR1e4FuZQrOChPm5IyQCwx/er8KvCnirUvDsdtFEwWw+zoGhhJ3EsAR5hByH+Tn6DjHA+t9D+JHgvxd4aFleadH/aUjwWjrP5RZZI1ZWuAXjJI2hRgHtQB6/F/wUF+MOk3dxdTeJwjPK8vkLFuiZZM/IBxgA5/D2rJv/wDgoX8WrxzdHxPEjNKriEjahU9UYA8uc/l16V5HN8LPC4aO5sr2KQSnzGgZEfr8xVdqL8ucgdelZeqfCDRks7u9+zSIskLMht1AJZMkySg/8s9uO56dKAPoHSv+CgXxXLS3EPjGON40dGR1J8ljkvs77So9eufrXG61+238VdakaObxDbGGRnIHknc5Od7Z5wC3Oea+StL8D6XqM11b6XcxRNCsnmK2DHKFBy4JON+ARj2rzDxX4dbSbuRraW4llKeWqBcorgYZ0kHQYA/E0AfZ6/FnxlroN5casZDIQyv5OCjuR93bwOTnnrVLXPj/APE3weUk0rxTdr5SDzGOIvKccqoUdVCgHJHbHGePli1vPEVjaWSWdxmIxxyy733xApjczDH3wB0z71NrtteTWsd3NfJNJcKGCtwrA9CGHRQeP8igD6R0j9tX4+zTQrF8RLy3LO0ewTfMQW3HDY5GSOOPu9K9Stf21P2jbEtLH8TNUZUjICGQlCoGCxYjj8+g445r4P8ABPwvvvFN750d1GpWQhF8yVSzD5lUBTgnH8q7/UvhtrdnPcWl1rFtaCGNgqNcuCAFA2lX55GMY4OaAPqG9/b1/alS8txY/EyVo2jX5I5vNYYwMEjGxs5yOfu9DxWRf/t7ftSFmM/xN1PdkZw52K7dAeck4P1OelfKFt4Sg89Hl1mLz7ONwhV9iOPvFj2b5j79fWq99oqQWE073cV0Ih5myOUNwu7duQE9Oe9AH1dD+2x+0ZcpI9z8TtVlKoTshOSHxhRnJAJTPPb04rldT/bD+Pm1BZ+P9ZTezPKXlcK3OXAAb5ueD74/D5dtGtrmCW5SRPJhj5hL+QzEgglRn5xkYJ9GHNcfrzXjFI7JZ2DjjywS0Z3DLAk5PB5P0NAH2Rf/ALW3xq8QvY2l143vkNnG+6T7UVjZCA77wOrcfqe1cB4j/aK+KOqwh7fxrqexMxs0N3KFZhksW8tugI6n16GvmG6bWLS2tg1sJWB8t55Oc7m5Ew9ck1Wht71klt0Qo1yAEAcgZIOSq44UMR+dAHuGl/tAfEtbl5G8favvKmMKby4BO0gYHPXGM9/p23m+NnxPuZEeLxVrtzMGQJGLq5YOjgdDnkdCPYYFfOGm6BJpl6yXEBnkYF0EjFgJCVK4YngYdj16kc16hpusQaPd2epvHGFs3RJoYwP4BgkkfxYz1HPvzkA9Xk8afHKd5JE8Ta/LZuUkyk9x5is25tq4I4X+Xcda4m7+MnxP0HWEfWfFOuXFhFnML3M6uCFPUZ5x68fh3+tPh/8AF74T61paR3QFjqYGyRfKDhyQUYk5ODkBhkfxHk1znir4e+APiTLeR6NOkc9sTNLKECgoSx2EDqG+bkA4z9aAPm8/tSeMnYy6b4w162mbdH5KXUhGxSQRhj6DqMDAPTiqesftH/Ey6jNqnjbxKiKiSCUXk6mN35f7h9c8/wCz6Gvqb4f/ALNHwpVbq41HVLUT2q+TdFhGZLZmyYsK33jkNnjjaB3rvfFH7H3gjWNAmm8P6iq3c0BaKZWQHciFkeRVHyA89fQUAfnHJ8fvihZ3KWz+M/Es7TyoVkN/dYYEgkttfgY/z1rsLH44+PIJ4hq3i7X1jyWA+2T5bdsyWJfnHHPp1983x/8AAjxN8O1+3XtvHdW5wIbmM7kZQ4QmOPPOF27h7deKzvDHwzvfHlsrw3sVtP8AvFZZnCADooKgDacDjpntQB7Jpf7QC6xMtjqHi/XreUgRpL9rnYtjIYkl+AK6e88eajYrHfWvi2/vYlJaPF1I8hfhhlWfkgd+2K8i0H9nm6bVHtriWFEjBV7gODvI3EMhLcLlSPqBz6dHqfwh1Pw+nlaZqMNw0rGVovM3DYVIcEE4QemBkjFAEV78Zmkmjvn1++M0c7mS3aSQJNt3LJvI+6QWGOec1j/8Lnu7i6trjT9b1K0vYpjGginmQbHIRFRw3zRkM+SeAR9a8k+IHhs2skKRqI2jjxJAg6u5DS4x0OF/XPNcVYRTqocJsypjhjcBWEiYCEMcZGTQB9iab8TbrUr1ZNT8Q6jJKSfPklu5vLlEWIxAMvyQqnp13DHAr3GXxBouleFbHWI9TuL2G5nKXcqXUwe2jkVSIXw+Sm8A9P4Pc1+Yl3q+oWziN5Y1uYnZpLVRkqUR13P/AHgS36Y4yK9H0j4h3ttoF5pWoxO9vd+XHB1dY2aEsxCA/KTiL6bCKAPffFvxF0JEAh1C5SY7nKG5nXc/zyZOHG7csSDOOp7ivJLXx9DrF7ZWha7iWzlMonNxM6zbm8xlkw2Aud3514JbzjUNTkuL+SQQrOCY2LAqgLAJuDH5CF/DHuK9Z0a3tbiOe6063QNMVjWJFJ8pUBLMMDq25R7bfpQB29/4r0lNRee2S5nlXbvEc0vlgkjcFw3K8Ht3NfR3w58ZtDBLJbwv5U23zIZ8AIP4SjHhcktyDyAOa+YdA0zSyWurhxE43wywsDlmYHayg84DdT7ius0jxFHpSz2mXuIhuWMoD82HBw+OuA/H1J70AfoJZfEi3t9HmC2lo7uGUCSXzZysaqG2r1VQCDnpz+B4x9UsvE808SLcrL5RmjVZAIFPO4lhxwQvX+tfM2meLXubiT7KrqFgKuXJ2qGXkZI64ByPavSdJ8TJo8VsLm7iWSfAjVEAfbJ8vlsBywyVz6YNAH0R4T0zwXaabv1rdNfBpNpRt0hdPuIu3nIwp4/vZ6V0dz8RBDZvosMMP2CaQQrE0hWaZNhWON5GGFABzjPO7FfH/iT4if2JqMR0uJ554wHlct8jSnDSeWo/gI2D0IPFc/a/EXWdauXuTpTIwf8A1m8iMMCcEAnjlf1oA+j9RvbbT7yCSztVE5LK0G/hhIRmML/EOTgj+8fSs+x037c97aS2TBL3zJNrNlVXcMouSMEdOPavLNM183Uct/rN9IhDOixwzbFTgDKvgjIAGBnJJxXJWvxR1PTbq5jtXuZVSSVYjLhj5OV2SGRsdSTn128ewB9H6R4F8PhJrW5t1aTzHkXfIo8tSAVAyc8MOhx6+td9oWgeDY2SLVNOtbhICSA5VC6MMY5YZ4H+ea+U4fF91PCL+K8uZruZMSS+f5SxHnehjLdAd3PvWTN8TfLvFjU3RKxvHLPLNkK+CflUnnk/p3oA+tpNN+Gdhf3CQ6XAtxdNuhKbZEthuGFXnIYknOOTjkYrtvCFl4d1PxL/AGTfS2N3YQQErZGJwwJCsCCPuydAc+nFfCGneOo7ec3eHupBKXZppTtKgbgAN3J6f56eu/C/4gmDxfbapftCElYNNGkgUiIMDlt7DcMDHHfigD9RvCfgnSrNQlhoUUtlF+8VXQu8QYcMrHkKOnoO9eO/Fzw54Ps2mvZx/ZV6r+Y4jQbmJHJdd3CZPXoe9epz/tA/DnT/AATBqdhPGdSAMUlokyLLIFwSJMNwvA9uR7V+dXj/AOKPiDxr4uvprbNnptyuxoC4lQRqzYLZP7vH4Z3Z60Aeq3Flpt1pLyT3cywz20yxMlsyN90ktGcfvJNpGMZ615TqtlomneEnuL6NZcTSqkUmGmEbuFjuQSM4Pfrg5rznxD4x8W/2LqGnQG1SxtYi4uI5d5kEYOEJB64GML3Nfjh8RP21viNpXiLVvDGnytBp9heTW5t7sJdMTHIVDI7n93FkkgE5yDxxQB+tdt4e8O3Nw17FsmBDRyRtLEpwc4AZzx1C1wfinwDotvem+h0tY5I0SVIri5DRv0KhMHhiRivyV0v9tfx7p96Lq9ihu4lkBEBXZCQMjrH0OB1bA647GvQYf+CgfiKTFvJ4Y01t7IAXZ2O0MAACw4UbTwP0PFAH6kWtzrP2aBF8NqscUSxwhWABiUZUgMvck0V+bc/7a3xEmZZI9H06CNkXy4w+AEGQMAsOODRQB+6PjDxzFqPxTv8ARWvndrGJkcCXcqHOMKFwA27OCATj2NftR/wTWuJb2w14zuwDz/u13jegQckSbB1AGOB6D2/lz8OeMBr/AMb/ABPFPcSPqH9ozQskbsgiEMzKyv8AKAASvHA69Div6kv+CZkJs9L1GBwrzvsk5ZSQjqAoVhn5iDk0AfsJpFpiQPIhZcj5pJD13cbeMg9Oe/PpXpNqg8oshVkxgDOSCQPmA4B/xHrXA2gMcZWVR5inzIyHBRjk4BG3IbOOM9veu2tpmNtkKqll4UcHjIIBYHB464oA8u8ZymTULa0D43uGxgnncG69jwcHPUZNcX44jMPhnUniaSOX7JclzkHMQgZDs3cHpkHn9Aa6fxC9qfEEEZaSW44dI/M5DA5Ufd5AOBwOlZHjqM3HhjUxJGob7Dcrt37dqmBuSccsOO34+gB/EprFidW/bM8dpDJJGI/FerSss8rShdhVTl9o3DL5xgdxxzX3/c6ZdwWsMK2wm2bT5qKxUMVyrODj5MZ6e2a+Dn862/bF+I7wAyPH4r1kI5Hy+X5sY3s4Y9FPpznBr9HLF76/toJdyurqihWIiwxULj0cZxn1oA3PBOqJo9xax3FtFdQ4AWKVFkO9mUGRXI+UjsP/AB4V1/xA+L/jPxHp83h6x16407T1Q2a2cTEAwqiK+/aw3HAwOBgkdhXmOoaVfog+zPHC3mbDMX3BVYjeSAOMnPIzgcexztL8P3t1qUP2iQwQuzrJcGQujFiUztOD2zz6/SgDQ8JQ3vh+Sa5kuUuY54ZIdtwDIQzA7nDM5DE8YyM+/Sujl12ygiae8lzDGCC0LgFbhgREVTP7xQxUk5BGMnoK4XxLptxpf7iG7a6zNKVCK0YVAgyUKls/pjA6V5lL4N8QXdstytzc4SSU7HkfDAjIDRs3zpgHnIxxQB7vHqhvreRIyrlm2pslyW8zhMOvGTnBHYDriuXjnezvooZEmEheQHaCsfl4ZnLqD8rYDYPPTNUtK0C+0u3iWK4MbLGGVBKzL5jL85fcORuPTIwPTv3Okx6fMIpdUdlvEmVZxGFKkNGxXcASVjAXkjsM8EUAR2UN6JPtOAYQDuRhhl3YKqr45PAx0Hy9adq+mXuow2VrHFHKjztvRUYsp4Kgv0ZjkcZOP0rrLKBvt8u6OKezjTm3YhEkJ5i3MpIC/dB74PNd7pc/2O0d57OGS3ScSw20YUGAADLtIoyFXH1A60AUPB3giPStMjd12u2ZGZxIM9GK4AIAyWHTrXeQtp1jcO9xczvFHEWLRBSzsiF9gAwGI2kDqSPbNeZa58QLywjf7NauIA2UUpnIXBPBPyk84yDnvisez1TxBr6QywW0wCsWlREJPzNhdxxgA5HfA6g0AZ3jPW/FGr3gXRUZILYySSKWDMiOSAzLkfKM5PoB06iul8B6H4uvLy1kmk82aOZHV143MiAgFf4RnBH4Vu+H/ht4uu5/OGnTqHAVVKs3mITnDEnJJBIHpur9D/gh+zzrd8LWe8smtYy6M5aLZhRhmAJ6sVB9DmgD7s/Z21K91P4d6RFeb/tVtCkEiyZ42xhGx7cHJ754r6RSKK2iO5ecAYHI5Usd3dePp2988F4G8J23hTRF023UqYcgk9ZPlBLZPb2yeldXLNLIzIoC7mGNmMn5SpHzd+P0oAtWu+4uXdUXysBeQ2Vwf4Tk+n61oz5jUKd/bG4nHBzgEnIOBRZqYyrFAqiPBwRywHBOW5NV9UvHkaNBGQiDb/CCcjpkDk9aAKUt00OcZCg5JBJOAckfkB/9evi39rf4iWmmeDbrSIZtt/fboykW7zFUjBwOhyuO/fNfZk8QaAyBiGCMxBAPK88HsevX/A1+Qn7XV/ql54yS3khlW3j/ANW4XCkg8AOOD8w6Hg54xQB8dLpV3eR3s4EpFun2tyOZRlw5QqMbTtH1OPeuz8Nafe6jBJcwRSyqoLMZFKKm1cFfm5z933FT+FmMN35tzEfLkXZKFJKyg9mAHAw3p1z+PpejXVzpr3ht41+yzbtsDRr5Yyv3iw5OOPx9aAMKYQ21m8jF33REOoxiMKrdQ3Q5wOOeK/nN/wCCpnjWVZotPt3lVxJIsaqwCtGc8sAc8gkfhzxmv6FfFF7LY2N8zxSsJ7eVy6kKuSWYcE8HJXH1r+WP/gpFq0ureMXhSUuqTkLGCzFcuMjCjGMH/wDWKAPTv+Cb3j2LTrW9tWCJJDneYxtctkkZ5IHOe3454r9Z/E/7QtloOnmR2I2xMXYOFcsi5wAMZJ2n+VfiB+wn9k0q5vQ1wQpiy4ZScvg8lscYb1/+tX1v8ULuXW9Xs9Gs1M0t/cwQxLFyd8zbcFe/tx19aAP0O+Aknjz9qHW59O8OQPBpsJL3F6ysI1+YgAtyA20A9M5+hr9BPD3wE1/4avHa3M/nsZMXRUSspJ6tnjILZ9Bz9K+hf+CcH7Oem/Cr4N6JezWMcOr63axahdyGI+e5kjUoHI6jDk8c/hmvsH4keC4rpWuYLUZBBYgMpJGVJ468A/TPtQBD+z14ftdC8LJcuEE1ydzv/qjhgD/H/wDX6Amuy+IXxe0Hwfp9y0t3DJcopWK2jkUysxBwQFwdpYmvjzX/AImeJ/C+ny6Lp0f2dY1PzbypABIJUlsY2jp19a+V9T1TVfEeoTy6hfzzzM7EGSRn25Odq+iY459eKAIv2lPiDq3xCsrqWaeWOyCSNFbRSMisASV3EucjkdCOlfz2ftReBLjxbpV+0ErxPps5uEVQrb2XOFkOwnaQO2Mnv6fvr4y022bw9c2d8xRRbsN/JYKRwVO0HOQOvHPHfP4X/tH65feGLnV4rNZHhuJJ4lxGSSucAsoYDOBzjgYOAMCgD89Z9ch0/wAPxaZOT9ohiaDDAFiynA3Ej/a7ba+cdZ1CO+a/sHtkE6yh0lCtu2ONyKW38qc+9bPinWr6W+uWUuRJPN1JYqdxJKYJy/TrzxXEW8i35uria7WCRECnzGwWZQQuCOC2MD8fyAMOXWF0q5UqwQRAs+0ZO4bgOGyD0I6Ht+Pm/ibxc8zsPMxO2fKdtyk5BIJRXGeAT0GcYrp9QihutQlbzGSFMmUyYwMkkEFR0Ixwc8n2JryuWyS91tYyxdUbH3CSFB5JOeuM5yOfbPIB0/geyuL+9juJwZBLJncRt3AnOSGBA7cdc4Ffop4Q1G08OeFbiEx+VLcQo7FYgpZGB3KXZPl6r93HTOOc181eDPCnlDTrmWBNsifulhG1tg5Ekg6EH2Axnt1HpvjHxFLbaYbG3xFDEoUbgduEBwgKkHbjGefpQB4p8W9et0t7y4gklSFg48xHAQOxOQuVzjOB17d6+DNd1qW4ndQxMQYlSHw3JGSQSQRhR2ycAZAr1j4neKLqaS50+OYvbksfLXPIB2nduY8YPTg+nt4FDA08wOwuewByCcjGfXg/l7UAfpT+yzqMB8GXtvcSYzloQzAi4LBjhSP9WOBwcng+nPo9w1rbXN0xETRfMyxK653NywKtkEcdl9efXw79nHTtSsNC1ANblRP86EOpwhbAKt0R8/h8vrXrlzp8/wBsaCOZZJjKSyYXePL4lG4jAHGRx7c0Ac/f6iPtDWsEMZSaMsenBwONwGQOQeT0PWohpqXcU9tb2aweWY1ladWdopm/5bfO2JIQQMYAJ5+YCrUiPZX5jZHuInSZmlSJFKRKT5exjkB+BnIIPYDt1lpc2ssYlkZYw0SxxvwVUJ0QgKMjtyc9fxAOGn8LOsGYH3yIFIkxgfKOMgDOSBjg8nmuZi8E6vrE80efsiW8e8B2YBjxjq2SpGeuM7eleyR/aHG+2jMtq7/NIqkxBGztygJIyR+X1zWkfD2pQWb3O15oJYovNuoip+z7v+e6EKcgA4+7nrjPQA8Ut/AmmWixT6lfmYpyQGBU8A4+5xwD3/H0vR6VpLDbp9lEZLdt4YZYsQfuuSOV5/XoMAV3psrSSKSJYmkDS7C82EWNM5ycDk5P0wPUUkFg1vFcW1qLeEum4XEiBJA2QRx6bQfUjqKAOLh8JavrG+M+XaQxm42fIEJ8tcyZxnIwenHXvVVvhzp9kJZdX1RAojdkGEUzuSPLXgHy16dSevAr0+TU7Lwroz61qt2JWRXIjVlIJGQQUznnPzZPP1r4w8efFy51O9ult3eKEuqqu9huVSRg4bp1zxjpjg4IB3XiMeG9GMr/AG0MFj8uFEdhsBOScZ9VJ98c18/eMvGk2qILS1uJJEjwqAuRFkrtG0bhxt9e7YFcNqer6rq9wQGlkSQnaoJyF58vBwRyD75zya+hfgn8G7bxJcRaj4llFro9vIJXNwgSSUgjcAWJGcZ7Y5oA4jwB8CvGXje2fV7KGWOFIzKjtu2THJxtDDHoenoc13PjD4feIPhxotgviQJdx3vzOY/3qJEvRQvVTye5x39v0EufiH4D8E6ENE8LW0G23iKBo0CZAyDkgc85PTv9K+ZPG/iV/H2n39sI/PIaXYkhH+igdPLOMDggkHjjIoA+Wh4b0PWo92nXqwyScNC7DcewDDHp/nrVK5+FmrxgPCfNZXAVQpIKswIO4A56D8K5y90nX9IvJbi3jnSGKRwDEjsFC5AVgg9cjj6iu88K/Ey4s3+y6izknG5pT864AK8t04I7UAcvdfDvxNa2xvfsk3kSAjfHu44PITue/fpXMXPhbVIRI0ls+5hwXRu/XIxwcc9ulfXVt4xsL60xa3URYrloGbe3OT8owMfL7Hoc+yXcoZB+6gcucbZUQ5zgY246+n1oA+LlgliDlrdiVUgKTs5XGc8cjI/WqE8zP9xCjjgk/KcAnnjGTjHcdK+rLzQ9MkzczWabGcq21RnjLMSQOTxXM6n4P0S7X9xEbdm+UkKMc8ZBC+nT6jv0APnUCUL80pCnnB5OM9jjJ596hkfCHBMgHBc5AGSe/PbFeja34Me2lMcU4JHKghiSMMQMBep4/wDr1xb6Xc23miVCYom2spBwxJJ3D5eFxj+vpQBiTzxStAkcBM4K+ZI5bDjp39gPwqq8GHcsp+YFSh+Xyh/ePquM/lW00aQMrhVG3kAYJOD79Rgjr0ptxCC6SsVVJyckEZ+YdevoaAKNvmLcA2Q3qobgdMFh6fzpY4JZ7hYYFM0szhQFUBmUjkfXOBn3zngVauY1tnRQ8coKrwjEnnHPX0P6GvTvhh4Tl1fV47xlxDbushZvunBJA/75J/D3oA9k+Gfgz+ytJF7dQOt3PEAgUDeVcZ+bH3uT3Fdxp3gqS/vZHu2NtCcyHdyGX0UYwOv8vWtp7owJFbW0CtgpGjqANvY7uzDP8+9Xom1KeZLWHzJSqPvEanMY/wB7qRhe9AGxFo/hbSoCI41u7kBASqo2W7EDOM+nfnjpXR2H2ie3U21tBbRL8siMuDtX+M4HOWAOM/xVmaN4SCM0t2xd5dsih3PyMgyVZc/e6+/HtXXXHyWTQWm/zIW3SKgwioMAl3xzyR1weOKAPPfEM4aV7JIYZWTc7kI2MknIBAHAOfoAa8f1UyWE5PklRI54KEKFIJ/hHTOPyNexXptLNJZ726RZmLFDvJIBb7u0HnknmvPbi7j1GZlijE8QkTaWUuMDarHJPClMnPv60AecXF/eyMDHFnbjqCGdc5UqoGPu9/fNWLCWS7llS8DwwIEYIigli2OA2chs/h/T0bUp9LtrT7PZW8cc+1UkeRA2MDaQjsPlzgjjt7DNeU6iLu0l8+3ZSqSCTIxgNkMcjn5eSf8A2XvQB1VtZ3LxXH2B2tk+40kkAz5bEgguRkfX3rNn1DVfCeo2GraL4gu7XVNOu4L6GS0mMEavFIZcvg5dvMHORyTx1rOXxlcpG0E6DkBX/gDDgKQsY4yAe3Ofoa4rUl/tSfKzussu5kjJLE5YnAJJwQDz1/EDNAH9hX/BOD/gojo/xB+Euj6N4iuYbrx5ocCaXrYkkBa8hRUWKcBxudzEo4UAZOOK/VCy+Les/EdV0zQbC60q9t0k+yzvFILOeNwd7bQP3blTnB4weMV/n5/s0fFbWfgb8cvCmvJqTLpMmrW8WtWm5vLNnPKsUglRxhW2k4xjbyAfT+8v4J/EfRviP8J9C8WeAZYbl7oww3psAPtS2q2bhMzo7NtZ1B55YAA9WFAHqHg/QtS8J+JLG/urpptR1BL6a6R23ROzP+8mVclYR8gI27d2MnJJNc/4l1P7V47hBEc8bXKZLDG2XkEllQZz3J+p56dfealLYT2lvc2d39o1K1higlmKloFH+tUEAbN2AMcdR05rzTTJhf8AiC5e8AtWhvsQQhA0shWVlEpBQ7EI/RvXkgHbeI7mRJlVWwsCKBGmTuLx4kOPu/Mw6NyMdeK8w00/aNWkk8p1YIhTcz/u+Bv43YyWJz0Gc16t4uhgtmiNuwErwxmQDKoP3a7pAo++ODjdye45NeceH22atcREbo5JXhjmCABWZixmAA+ZcEjGNvNAHdR2SzfLBNKu9PmV2TywyjB5bJ27t31yKyPsc1g7sfnO8tHg9YwSJCCOoLDOR69RXomj2NukhgLQYmRlV5uFeMpzljz8/PPUZwCOp5ieBHujbwxtEkRaOHYTKhCsVba77mZCMY5zgdaAMi2lbe7zLtBVc46kquAceowP881QuryeUypCWQCNzEDGxDsQGDbg/wB0k57Dnp3roriyREbO5WZfmAG7nqT8xPeqdnawBZHmjXOzEbsisSMcKcrwf155wTyAfJ3xDtL3Uy8WpTNtO6J8O4QjdtfI3Yzuwcck18VfHbwXp0ekLNHKIcDfh2UA4UYKhu/y8d6/Tbx5oenyxR/O8k0hleQCJYYx85IUMoUFQSewzgZOeT+dX7T2kT2+h3EnmtGkcYETJtkVQMYLMgz0Az9T160AfJ3hey8NRQBY3VtR+RikcnmvkOVZ9hBCrj2JFfHv7Y91HF4TvRFMX3wv16IMH5ADjAHp1r6B8JNJbl5UlkYqz4khOwAMScFsZC8k4+g6cV8t/tbOt94Sv4LS3uJbnE0ks6yLKZHJbKRx4+Uhj0JIzknigD8JtVZf7QuWOAxll6AccsOB9CPzrO2oQCQD1xnnGc5A9O9X9VgmjvZ1aN+LiQFmDR/xYCkYPPHI/WqKLIp2EbSOg2vntnaB1Gf68UARkKM4C/JkbSFYkHggblPHH+FR4OC3XI+70GD6egwe1TpDcXDBY4pGdidgETtI7K2CoRA3PTqueeOhr7J/Zk/Yb+OH7THifTNI8L+Gr6x0W8uY0u9f1GCa2srW3LoZSsjqPNfZkjr+I4oA+Zfh98PfE/xK8S6d4X8KaZd6nqWozxw+XbQNItsrOqGWVwMQx9yWOCB9a/qj1X9irwP+yV/wTr1vxXqWn2974y1DwlLqetapJEGc61qMIEMYJJK28IkIReFyM4PUfcXwA/4Jr/CP9kr4PB/7Lh1Xx3fRW73/AIkvo0e6vLolVeO2R0zDbI2SoGG45JryX/grB4yuvAX7D2v+GYbuC+h8QDTbOBZFYPDA7fvmUnOCpxjnHGD1FAH8X1nepDqUt3IhffNLIFbgAu7MRjHv9DiqmozJcXU86oqqzlkRQQFUnpUNuiyEqzqgCs245LLxwC3GTxyfU8diI8ZyR8wBI3DkHHvigBEUsY+Ni9CR1K/eO7A5GetWY7u7gLiC5njjfAwkjICF46g5J61WUICcABgc8djxkkfQj8hTRIzEDoASB7gfy4AoAu/brvO4yyykgg7iW4Oe+DSi8LpKrL87NjccEkDBPJH1/pUaSBFbaFZSuGJOMEr2IPBDf+g4qHJz1PJ6c9+ce45x+FAEzOpKkY5GD6kHsT9cf98+tWo0SRw5BAPBHG1fbJPPP4nOaoMMY+meM+p9aA7DoxoA2PKiG8K4UjAI4LYOevpUZhh2xGNzuJYMoBxnd0znk4/OsrcQSc8nGTgZOOlTRXLROhJyAwbBxg46gnt/n6gA/QP4NaP4ch8LJPqKxSXzvGY/MVRmNsna7fxEsxOfU5r0W5s/DS3qpcWEEAfDJJHIoZCWxu4OckY9OO9fD/h74oHTFij2MPI2+X85CbFwTuXpuxnH+RXbal8VtH1ERXbXcscylU8tQcBgCp+Ydemf/wBWKAP0k0a+0TwzFo+s+GNWEV5Gqlo1mISQghGBG457n86+qoviPJrek24udakle6t0aeNZZMREqFYcNwMg/mK/HPwp8RtFeaxE+ofukkVpkkbEYwxdjgnghWA9846k194eC/jb8HLO3WK+1WzTbESN7YP3CwVCG+b5uwzyTjoKAPeLN5LvVVsdOku7oTDdvEkr/vDjKA56Z/UGvVU8Bahp2kaley6fqTSR2ouIrliVVg3MiBiBkKB9ePaviaH9q/4d+D9WuLvT7y3uWt5C0C7EKspYOpUnnOCMfT8R3PiL/gon4a1jwld2TTpHcLA0McaKFY+YCCoII6p17fTmgD0q0vrjTxdzwwRzXTgvHJcuJSsKJ+8KI7YEg5Ax2+przu8kvNRujKsm3zGkYIcrt3Odqld2OMgY9K+Rda/a60GazP2a4cXi/OsZbA8tlCurHPPTH49q5Cy/a7sY4WcFQ27CqQMBhnpk9Bge/IoA+0JF1JLjdJdgAAo2QpjO0YBIJ6bRXR6brcVrbPaXV1C4LEoMqd5DZGBnAIBAz/s4zX5sXX7UK3k9z51xOkcj+YfKZiVAIXAY8gHAyfVj2xVa2/aXtbOCeOWFricktCzMdqo+GDY52vtYe/FAH7AaRNo9/bx27eRDcXCkOwMbIwEjKAxPT5Rn8uwrQ1bQtMjhtjaoCxcMZR5TsmJNpxg/INyNjofTrX41j9rnUNLic6Za7ZW43ytuIxycEtnG7dxxjNMh/bZ8exh/sqR7XA3K6EjjJ3LuPXdknvnrQB+1nxG8baND4dsfDdpJbx6nYrb3ksAwGYi3jijDMPlYMfnx0y/Td1+Z7bVdf1i/j021QrNLKBKA4Khg2AWwcEnI/Hj1r80dQ/a28Wap5j3Qt1vHAT7U+4NFGOdoQD95yAR15PpisO0/ae8X6PqKXWl3szMyM7TSxkYlbl2wCQBvY4x6DOf4QD9h9UtPEnh2zkkupRILiEQPLKwdIAI0ZkVXzuG1unbtkVe07w9PeaVDrFtf2IkliMTorLK2x+NxjyQigYwAOAPwH4467+158VNfsksrzVW8pDJ9zgsGYgcsCSdp6t1wK5jTf2k/idp8F7b2mtzQQTx+Xsk3ui5GSyAMFU8nBAGCfU0Afu3oGhXZjlRNRslEBHnK08SptxuDlGk4bBODjvxXZDRtEvra6a412wt544wkSiWMu7ghRlkf5s8Zxj064r+eK1/aI+KaNItr4l1CMzqBMgu5UDYB3cebyM9v8TWd/wAL4+JjOZP+EkvyVfhTcSuA6kg4w+BznoO1AH7GeMPFX9galPp+pLFc2g3pFMj4hwXPdZM9Dz26/Wo7DTvh54vgaHU9M0SKN0O2R/JDE8qzKzjKPn3yDz3r8W9X+LXjrW3DX+s3MxUD5y0rscHk5Z/vHA7ds1Rg+I3i1AV/t2+jESlgA8vBPp+84w3PHTHHrQB+hvxV+CHgK3vJDoepWWnkneyLJGVcHDuVJ+bk55NfGni3wcNI1H7MqLPEu4RzJNkOM5DEKSOh/WvNLzx74l1DY13qdxIwiKrK0kiuQu3K4DnaOBz0IJPJ5qrJ4k1m7MbC6kK28QDK7ysMEAEhWfAyc+x/KgDburDyMPKwVQePm9QM8ge1NiitZldQryOAHiEYAPykBz1569D3z61xV1quo3SgS3BMecgHdnIPcHtk10/h61nS0vtVlBMcEJjjdgdpdlwflPUZx+VAFO48hWZWRfNz8ysyAgEjbxu64FUwsL/dMajrxtPPfJzzz/KsqSVnkZmJDEkgofU5wTn3/nTVnVcqy5ZjlSODnaeQfbH60AdLbu0MbqkqjzAU2+g6Aj9f84qqxhVhEZNwcZJH8LNySMnIOQAfesIM/wDCWUAkfeIOc+596TMmcg/MpzlsNj1IBPB96AN4C2R41Lqw7kjg8kHnoDjPtx61LK9uoJjkRRzkjgc8YIHf1xnIrAJDY2F9+cncxI5GTgntuNDbmGGILYGOewx1oA6G3u7KAklwXUEcKCoDDHB7nnP4fWoJNQic72YNvJPyjAKjnlQOeO/qawBkjaMj3BxkZ6Hn6/nUqnbHIuF3EjBOMjgEkenAoA66x1SyM3lNH8zxMEYlSqPgbM8YPP6elZEurTrI6NGDsZkZh0JDHkbePu4/GsmNGLIfmypTcy5/hJPOOpz/ADq3fxqlzlRkSLv+YZOWBGf/AB3jpQBJJq13IkkalkRh8wzjOc5z6jH8q3PDEBlSUuQSckKe3GBg569/xrlocD7wwGXvgcbj0z3wDXpXhS1gkUsC8ab03YAJJHU5J4ycdu30wAWxaAGMLtyzHaCDklc9+/X9a1PsaIcyKQehIPRl6jP0xWrHZwPIQzArHK3ltkBto5GMDjgHPevo74afBX/hO9HutR80wxxISZnJZA3ylVYn7zbm7dsUAfKssAQ/KmCVGN3uTk8/zqnJbuCMjB688H9V/wA4r6/1P9nW/hG+3vUllYlTtwUJPG0Kejcg+nQVxdz8CfE8aSn7NI00Kl1CqSH7KcnqM+lAHgECNOVjmUcbjGFQBmO0DLHHPOKtjS7hVAjRncrliFAKqSwC5HXAH616W3wr8WWrKG0+4Jz5gcId2VI3AfLwPlp8Pg/Wk+0PLbXSyruCIEOxsAAE4GSc56ccfWgDx46fMlyjrZmeFSRcYRmVCMkD5e+9v1qKSENMxaERguw8tQeAAoGRng459OeO9es/ZNVsLaSKWz2u4LvujP3TgZbnnkDt2rCh0WO4mM0+TGgEroin5zkgpjGegHTpnvQB58bNSXMadH3MBjB3KACAO+MetX7ewsQGjnVvNALJwMbvmALEDqCB3PUeldvdWVv5bOhjt43bakWAWYDI3Hrhs4/ADnrWJNZRZjLSkNkg7fulSTg565yx78heDQBji2XbtwuSVDAEEAbu+f8APFamo6IkUcM9qNyyII5EGTiXkkkZI+4Rz7VpW1hYJIZJJWRl2OEYbg+G6YxyCM/gBx0rtLx9K+yx2It5IpyBIWEJXcWG+PjjjBI6dsDpQB5B9hdW8plBPC9ANhOflwc4AyT+NWFtTEuxjvIwNmF4UnsQOce9ekT2OkyQLPBBdsxXJBhKgSY+d93Zd2Vx/s1CmlQyFN1kyiRx+9kkxnKgZBxnpxzxkGgDlV0xkjhlMRcMqlTFyA3HysT/AB4wT9RXZeCr6XR/EVjdRI8b+eBPuPylSUAxkYxgD26etdJZrp+nRmBlhwxJ3MysY1MYVnJHQ/L3/wAau2MVv9qSW309rkGVHDiIMJcYfIYfdJOfXkcjPQA+/wDQtcvZY7dItON7DdWsCqscZcBmjG2U46Sbj6eles6B4b1Wee2Meh34upmH7zY0cau3IdcABRs28n061wfwb+J9vb6EYpdEjtr6KGKIm5KCNQioVlVCOfT8O/Wuj1L45eMjfT/Y763S3RvKjEUCfKrNsR1LDPDDHccfjQB9Y+HrfUdHQQazBsk+z4iO7ztxAJA8wcxcjp079689+IHxi1XRbCfT7XT91vK0kE0uVd2UDylXP8IyCcepry2L4p+LdVtrddRupbl3JiaURIgAGAACnABUDJ65PpXHfETXbd9JkE6eZKUJ3mQrIHzgIAQSFHPToQO+KAL3gDXNP1TUr+QpcwSFHC20bbWe6dv3qBc/7We/J4xXrs+k6WYpLsvbpcmIj7LKwM1tIVIYk5/ugE8D8+R8W+ENfu4JytgsMckrMzSNtZlcEEYc5xJ93jI9ee/senxarqnnzveOZZ0Csks2ZJJCCN33uy5H4AnrQBo3GmQw3SpBf7/Pd8GJOFRgQwD4GCGJ46d66SLS/DdsFsdWu7jy2COjM5JDEZZfZSvPv+dUtI8GyRTxtd3QEMh3Jl9/luVG5yAc4B6c85qDWfCqwSyzf2g9woLYdIs9zhck8YUUAeh6Zrvww0SWEWF9rENwY5I2nt5BHyF5ABGAM5wfbtWZrfiTwpezG5S6vrhGU72lYtIxUcbzjg4J/IVyGleDhJby3c8rSQqQ2WwgBIzgKfv8/wD6xWVrdpBbFPsm1klYI8Yj2Ssw43Lj73Gc59fagC7Fe+E5Ip7p2ki+8qebwxAHPUdM55rPtPEfgu2kSKWLzIzJlwX2h0PBOMfMOeOv55rhfFRaSzEUdzb6bIzrH5hGJQG+RgcE4+uQDnjNU9C0K0Zo/KdLyJQuZigYM6DLMvcjOOO+fegD1nxKfDUdjA+jQbLaYhjiTeVZxgE4wB1OOCRyPXHD2y6fuhQo0u6QhdpxsYnIBPfnGPQVdvZrUw/ZJrpbaMABGWLgsOApB6HP8/y5bVtSstIaDzpjtkXKLs2hgoKqScdMMTzx178kA7e78IQas8ao7iRGDEuSEKZ3EFgcBeOe4Aq5o/hS2ttUJupra4ghjKxxiTzQJAQV8zBwpz2/WuS0/XdNktkc6jKgkiC7I2CbUz8wO4dThTxXeaL4m0qe1bTvD2lyXN6VIeeVzJyTglcjgFj36fhQBo/8Iems3BmRre3IJUmAYAjQn7xIO3j8ODwKwdU8K+GdMtWe9v4vK+04uFjnZ3ZMneSpHIGOmPbjJr0C2tPEHhnSpLu/hFvI++YuuQfLfB2KSPRvTPHpXj+p3dpqc0yfZnzNvObjHleY/G5s8E5zk++aAPoL4WfDPwJ4j3ta63CGeINDEp2ShSnAY9Ccgc/rX0v4S+D2haN9pmi1W4tXni8oTKgn3GMlY9h/gcMevJwTz2r84dD8R/8ACEXMNwZ2hcB9kdoQFGDhSwzjbgrn26dK9U0v9prXLi4iUBpVi+XegyrKi/KDkjnv3oA+tdU+FK6GL280vVmu7q8Mk10s0n7i5ZhyJCCd0wcKcfliud8D3XxUivZbFwF06IsiyPLmOUklFfHXAQsBnkY7ZrxfVP2kr2GyiY6c0zKjSSsycgFuMfLyck/4jrWdof7TEF2yfaSbEpIZFj5/eZYZLgcHBXj/AHwecUAfR3xT8Jazq3hm5jvIYp2tlEtqqg7duN7qARwSxHvxX5r32t+I/Dd9PFZw/ZlS6JO1WB2q3zYCDIyCvHU9BX6aeH/jNY+K9FuIZJIGT7MWDFQSqqrbh14JA/U46V8afEXVdJk1N5obG2YLO0jTkKqsQRvLA53HJPTjigB/gebxz4jVr4ecYWtyUnRpAsY2nYJQx5ORx6c571lpH8Qm8QSrdw3VxBAVWOaNmZSrFiyiP+LhVwfb3rovB/xnsPCOnzabcSWcv2mKcrFEqkqrACPcSvGNx2449a6Dwf8AGLw1qF15byBbkSrIssqqAYwWVl+XGQDIOo57ZoAp6t4c0nxHLb2V88lpqgjWXzpYQrMQAu0heucmqI+GGj39jJbApFe2UjbLp0AidkOV24+8Cc59wK9vubaDUC+s29l5jbHijnRGZfJI3lUZf9WxDHGR2rkLLWbFri4024geNSr5mMgO0rk/MP4ZAccng5oA+QPGfw91DTrz7ZcrCpeURfaokJUcEow2A8Mf5gH25/R/D11LdxR6jcqkTQCWNI0HDOxClz24Xpn196+0NF1bw3HfSWGtS2s+lTSqgF9sZopVdSx3P1DEjHoEz7Hzz4iafYW+oC90G0SWGSZ4oGtirxsiOxQ/IeMBwfT5utAHgHi7wNfadaQSaPDayC82+YxOJGcbSCQ33Qdx5HWtHwm/9maE0VxKLTVLaSVZmOXQrIQMYHAUYb8P19G+zXYsob7VYvnhVUSKb5ECMWy31AAIz68VyGpwWN0ssitbxSSOEMIGFaIg/vXz/EcdevSgCtG6XiM6XaGUJIwkiJX526MqKclcqck5GDWd/wATS3kZxOz4iKFVUBN46tuA+bIJ/FfzzrafTtIvLpmcz2/kiNBG+CPvZAYcBRuGcevritdNRS5XzbPGFhBTcxMYYNhVKHHPzHnnOcdAKANfSNelhR3XakisSIwTmVgBtLKRk4KnAGeXNWdS8WTyzwTXRaN4lBaJSQUCkADA78cjHUfl5tfajPZ3EruUN3FJlQudhVVV8Ybqfm/nWNf6rc3c322Vk8sKpZEU8NwFVio4U8/ifagD2W38SW+qXUct2Jm2J+5IYks4+5vJ6KePy9c10Q8T7LWW0tLWW2EjqHkBwS/zb0LDHGDn6n2NfP8AY63JCRKm2QxfvCijDKTjCIuMEZ559a0bPxPfS3zSI/8Ark5jlAMa9Tl48YBGTgjByaAPZ4/FF8IXsymyFZV83btZZUIIIyTwff26VJJ4ng04iRdKigDkhPOJkkkXAG5iM7Bkkjrwc57V583iK/lmtolsAIo48mONMrIxCky5K5bkDr0FRm8uLh3+2xSi3LFVLj5lYjlUJHHBH5UAUvEOu6m1xNLYX0kcUwLCOHO1WYgspY4JXBA/DioNKn1nU544M3DmQqGdSwwo5ZskY6A9fpnvWrB4WvL0S4iWGMo7WzyEndhlYfKBxwG/Gqltd6r4dlcQRPNcMVQlUVllGAGRQB8jYPXvn1oA3rKC8F5JaSSyhIslBLIMOR1xgjseuD15zXoiWatFEdMup7TU4YjvYSkRSxtzJubIAwM8ZyeQK8gm1LW5Jm1N4Ft1XjynwGUZG7GBkNjqOPf1HWaFr1zqUTRbDFMx2CUjaFXJJ5xgkjAHTOPrQB6v4GTUpbm7lkv7uWwiRvOR3llVkUnczBunOcYzXVxeIPDVvcXcR1a48qdcp5cYIVg2HVdxDMMZz0GQT9a3gjX4/DdvcW91E15HPbyhY4YlY5ZDvWZiDkcn8f04J7WHVJL67NpFFbeY8jLjEkduCx2qo6MeAeh5PWgD2XWdH01vAWqaloN/ZalPPZ3E0MblVkhYRMWEu1+7HgNjpx6V/NJ8SJbq58beJJbkRpP/AGndCdUYHbIJnBxnnoOnbAr9wNb8fpBZS6FpCNbR2sEwEQba0jhWDb8t8ynn1HT2A/D34jzyXXjfxBO6BDLqF05RcZUiVuGA74yTQBxUShiFO7LMQRyQSdxAAA5HStO3Sa2mjj8sKruP3hToMqQDkcHrWdGwSRS6F1DDKA4JwQTn06fqa3ZLiO8ltVRneRpUiCFcKpJwAcdVBI5PY0AfXfhf4f6pqGhafeCO0kE8CurM3JXAC9Aew/8ArDpRX0V4L0y9t/CXh2FrYqyaVa5zG/zBlLq+TjIKsOaKAPt74p/Du++D/wC194mtI4Xew1TUnuhNJEwiLTz7gIirc5LdMqCR24r+mD/gmf4ptbi8vYVt4YSiW7IjEs0mwAs4bC7VOG454PWvwI/bL8e2ll8btKm1pEg/tJ0ZZ5NqlH81QuHKZx2r9of+CYuq202syrFJGfMs4mgfIbfG6qQQMcHJB/SgD+gyWeO5uzNDCkIYcqj/ALsllVVAXb1HPPOa6WJD9j3jkFdvBwQCTjv97k5+nU9K4OESlElGdwKgr04THzAk84AHGPXmu7h3RWaruLqIwSeVOACSOuM4x0x1oA8N1WSRvGMcqQttAKGQkOIn3cZO3k59MdT+M/j+MJ4Q1lyyh0065kQiT5mdoGJBAXIOe3Q59Kw5ri5i8aLaRsXt5d853sSFlVjtDYHzL+Q5OfWrfxNuDB4P1xpYxuGnzqx3EA7YH6qFOMnrjoRwKAP46ND0iC+/ah8f3VxHcRGXxHr8zTujCFk+1CNMFh85ITP0xx6/pLpWmC8sbb7PHEqRoFUKCGbAA3oFxhxyR+fHWvuL4C/sY+A/iTF4m8ZajZ2f9tyzSwW7WqNEIpSTcyTyuc5J3gZ29Vzg9K67Xf2aV8OxNoS2psby3lLWN+gxFfIC2yGUE4iz0JzkigD4btPB0Yt7iaeOQBcNCQPMZphgqGTcNo37Ovr+eBrOmb51trG1+yMoCtOhVd7OpQhs/dBIOcc4OMg9fpp/C8thDqFvcQy2t9bO1u6SkHYyEhv3YOVUrgg+wrn7L4dS6ldpNdLIfLZZU2yERP1ZTJkjcBxkdT0zyMAHh/8AZF1p2padFqVg16rhJF2oGjlRtm6JpApxkEDgd+cmuov/AANc3e69jsDbRnY6L5YjjjQ5bG1FOeFx0zz0Pb6o0P4dWu6HzreaQrjBY7kBBBBjbbxj9ducZGK9ng+GVze24S2sWkwERFWESEbvuYYg7QWx0XH14wAfkp4n0a/0VROttMy7CVMhZVlLEhQFZeUKkDPXnPauMs7DVL+aC4USQI7+ZKSuSXhjO+IPn5SEPy8HOMdTX3x+0l8GvFXh62tNVuIW+zMVjZBgmFQN4O3cPmIGM8Yzz6V8qpE8Vi9qTsjkKzO7DZKzRg+ZJxzH8oYEAnv1OKAOh0rw9ONHaaaaG3M2GIJZjPCWCpI0ZxhuP72MitWyllh064e5lt3W1WRC3ksnmRHIKnGRnGRnkc815U17qOEaCV5Y1inQQmVwBEiMVVGMhzg9OM54rp9FvpLrFrd7Wt3KO6ZJK7PmYFd+GOCeOnqOaAIRfafNI3mW6zC5mTz1K/IFDYHlLj5TgAZ9eMev6Bfs/fByXxbpNldw6ekVpM8YdvLwZU3IcMWOCAQSSD156V8dPYaFp8d1qdukTwqzR+asnmLuWPeuxWHEh4HsT9K+6fgP+1j4S8CeHbPR9QsnEkIxvjVWycABiAp28k/4UAfoH4I+AegaJDDPc28ckoQEiVQwGMMQBn5Tnd7fga96stMtNNgjitbdRGrYURqBgbdv3h9D2x9e3yLpH7ZHw21CCCSXUo7V3IjMcoAVSDjG5iOefQdeeldzH+0/8MJoGJ8SWW4jIUyKMlgc9CfmJJ79TQB9JAvsHYJEQeevcH35P6U61KFgzD+IZwOo46A+xNfNGnftLfDfUJ47S3120aWaQRRJ5qkl9xDEYP3hxj619GaHNHf28d5DLHLHNGsycn5kddyYPPXp14zQB0ZdEUYZipPHyj2yOO3H6+wrGuM3MgAYoFbnnOQMlgc9AQDVyTzAzhHLAj7pHQMckg569cCshZSLoO6ABSVIGQduTndkYHJ+n5UAav2KJSSCzcDAc5JB4I68gZHHtXg/xd+C2iePtNk822RNQCu8M0aorN8jFQx7Ddjoc9fx97nu41WJo3RjtZSCQOGBAJJPUcfkO/SF7iOZNhGWXPz9cjB+XH+fxxQB+M3in4aar4Bvp7a7si0EgdY5gpK4JYKQ2PUj/wDViuOjgnjV8kOFxsQZb5cnIY+vJ/Cv2M8a+BdC8XadJb3sEDv5brG7Bd0ZIOG3DHPP9elfmz8TPh7dfD68mIjElpPI5t2Xk7STjlj7Dp6+1AHyT8Q74Q6DfPdEuqwSBFUADByQMHr1/Sv5O/26tUF546vUG1EjuJirRswdjvIALc8AZ/H0r+pr4wax9n0O+85BGPJdtob5SRk447dfwr+TH9sy9OqePr5baGZ1W8nUsiMytudsBNpyTyOv86AOi/ZE1mx0+9uYZZZGd2ClA4O7eDnGT+Z5PB6YNfqP+zr4Of4g/HXwnYS20kunx6zbz7mXevlRyqSFYg5ycd81+cv7Cv7PHxK+JfjS3/sDwrqt7A6J5rtbzJAu7aokLlcMMH1/Sv61/wBjP/gn7r/w58T6b428XJHG8USSx2m4745Dhx95eCG7e+MdqAP2a+HdpHonhfR9PhtkjS0sLW3RF42hUVRn3wD7e1dF4ljebTZ2jVGcoX42knAJwMjBOScf0qfSbBreBEACGNVUDcyghcA+hzkAgHvzmtSe3aaJ4/KKKVxgtkYA44x0P1oA/Nv4paVLdPcTSQyxsTIGyqB8FiSPkHJAYc9s8+tfMi2LRXREauhMnUBSypnIIyB83qenOccV+m3jv4dXeqmeW1jG5wQAANpDfMQd3fj1/rXzpqnwY1W3uDIli+CBkbcZOMAKABjkdPagD5R16z83Tr1LqIur27KitGzOu0YXGeFHXkevSvwt/az0ORtekgBlCGVwFCtuO7PUZ9+civ6Qtf8AhvrQtJS9lNGVDKWCn7mCcnjjP9BX47ftR/Ci6tdSudSvoZEV2eSMyxEHKnO3HQcEfrQB/O/4w8BXmnazcSC3aSBt8qBgy53ckFx1HH615RrXhl1MTQQeWZMyYLcOW2nAwMheh5PY96/Rv4yaZH/ZvkwWZEjAqXQqrKFPABC5A2kZP4cdK+W77TbQ2QFxGqtDGFV2YB4zgZxxgdD19PUcAHyRrOkGxs52JQyTnJUE4A9st06fia5rwp4bWbUxcsG+di0QdjgnuDz6HuR1/Eev+KLXT54fLWIiWO4J3dTIvOCFPXGScYznnrUnhXTfKeMm3WRhyiIDuXOeoH+zu6enTGaAPZfCWiJpWlx3Dz+ZMzlY43THlw5yI1OwBEGMDvjqa8h+J+qW9va3eJAcrKVXO6NChwAWAIPQ/n6CvWte1ptK0ZczmJRBjy9q7kxlM4wcYIGfT9a+Ffih4z1ZkuLGCbbA7yElkjbzN4G4E456ggZ7e9AHz14glutQ1OWVi0itJtBPU4Zj+WR7Yzj69n8PPDR1O7E5jEsXmBNjqDnkk8Y5IwfThfwHF2yS3c0aF2LvKMY5woIwe+flye1fanwp8LQ29rbRG1+dwjy3IHy7mAyEKg7V4Hv+IoA948H6NpvhrwqVsxJFdyoZGUHIXnGxMKMDkDk549MkYOo3RtpZ5Yj++dlYFH+4c5YOQu7B5zyPqO+zf6/YWtsuniM5iufNeY4WQkg5TPAMY5GMZOeDxz53d+ItIkulQKqj5xJ8xw2wZG7ngc89M8UAZWo3F09wyu9xErEBcOxDkDlIwnVDkcH3HetazhdrXyBLJFCHIZVYK6yY6RsQcR43dieeT0rn/tAuL5o4W8yNpRJbM+fLibHAB/u5HrnpXZWcMs95CSjN5JRXBXYkoYE7zkn5+OOccd+DQBr2+uTaSZLZbr/RphDELf5GKNAcr5ZAAD4Iyecn0rt/D+o6msV4zTPcWt0Y451kPmwwogIY3RfIhIxx16CuG1u1064aOaOwlsHgn812XdIcAHgfuyfQ9Op49BFpupXMOnNp8cs62zSv50QAJlR/veaQMvjHGc8juTQBr6jdQR3kgtoEjtWOAULy72I/jO/B49ADyee1c5rGsxabbLeMxVwoXc7ZbkDGA4IzgcYGME1LqJhW2Lz3DBoJPMYR4jfkEYJwQVx2xxj8K+e/GOt3GsXa6PYSuZnaRVi5DEjgAbT0yOeM/lyAdddeJrXxAW05w8sLB0AkYlcODnIx/eJ+nTBzXneqfDbRpJ45ZTLHFPLuL+XlVXA45HAwT34A45wK67RPDF5pcA+1Lm4V/LJJySzEMp4AOOnQ847V3l1o13cp5MibwEAYEFfKH8LnDdMe/wBfWgDxWDw5otq0aW1pBK0ZXDlBvkRTnCkdMjv7+9bz6vqENubK2EiRchYYnaNQRkZG08849uKW8FppP2lpJMzQOUQOqmNkxgeUAAd4zyckYPPBNUo9YspLdoI4wJ5HxHIRlx1wSc+uPTpjjJNAEVpf3bzGJ5mPTdyecckZYc9B+X5eqeDtIT7ZcJdlStxHuLMDgsQc8DHb61xuieF9QuJbe6mgIBOVIG1H4wNzEHI6dh1znJr1DSTNaXrPJagIybX3q3lAAbeGBx3brQB5vrE1jpWq3ljcW6Pb7m2uVDAls/OGx8qjI49q8g8QeEdO1JpJLErFK7tgouBzknAP3WOfpzmvRPiTIBdTyxMVcShwkXzfLkAoJDjK8j86wfD0rapbxMHjRshXCgEjHPXoO/X8qAPDLvS9e8JzC6V5JIVZcNkj5Ced2T6E/l+I9F8O/EW1vkhg1RFV8YRmYqcjk5Of6fz49uufDdpq9vNFdQRyxmDaMKq+WVB+Y+vevjfxhoh0bVZ4LbfGYpG2dcBdx27fy/nQB9ZG6tNR063SxTzVD5Mm7AY4X7oI+8MYHXHYmsi5tYxBLIpG+I5CMQNxB+YYzjOAc/p0r538O+MNV0kxxSCU26sNy5O7aDyV5PJwM+nFe0QavaazbW8kF1tm3Ayxu5wcHJBHc57+4znGSAc/qE9xHOJJtrCIM+CvB53KOeSOnpyOo61wmu6ssxKpbJEJQBKoUMzg5BYEcISMV12syTTXCwxLzyoYkqoAz0yOP5/LiuZm0rchJGXLFWOc4IONoYjk8UAecajas2JI9+wL93IyT6YA6df89chd+5TI0gOSFU8gLxtwMjB2geo9h0r0qXTnTcPLL+h2g9ec5I569q5XULFklLxiRgzBTnAVMqMfLxg0AZFrEZpmSLliwVTgsxDcjHXqF7V9heBNFuPD/h6F5wglvlDIq/K4QjcFZgMqcZ68eteH/DTwlPqGpSXlwm2G3YMAy5UhAT1PXp+tfUJieaOOFFIYIVhQR7gyrwuxT9zoORz1oAoQXzvKPILE+cNysPlKqVB2nPPOOeOfavSNEuruCUyLEISVUmVschlPT5/b6n6V59Jd2Xh+0eW/8uO4VWUxvjc2WJPUjaOW9+B6Vkw+MpdUkTyHMVpFkseMkA/KNx9gBjr19DQB7lHr8Mdy8UxYhQGMqYKF2GcfKcAc9P8A9YwPGfxF0+xtntrGZVuJYVjnZAqb1GDgDjLZDZ7/AIcV4V4l8craiSK2lBLRkIsbfMzcA9Pvct19iRXK+HtM1TxPcrcXZYQtIpUvnDljkqD168d+vSgDt7R9a8X3m2JJFhTDyBgdixqSSwPbrn/PPRXV1Ho0L6dBFvulVFaVdrhiQANoP3TnHTJ4Ptn0oWUHhnw0sNvbKt7LbhQEJLbWGOWI9CPT0Nc14X8LX+qX/wBoWDMmXbdc7mADMSygHqBg49hgUAcBDaahfI0mxQWJX5yS5PTcF/D0zzz3rnNU8Ja5NvkM5hhVgUIyWc84DL/CMkZP+0e1fYGh+AYhdb70xlpBlBGOEY4IXgcADHNeqD4beF/skUl1IJC0R81WCgb1IVWCg8Dr9cc5PQA/Oi0+FOsapuuFmkJPzbDu29iVB3DH164HetfSfAFzYXsb3qtNLD52I9oAWTJCkFcb1HGM4BHp1P2VrGnWvhy1v4LJEmUoDbkqQ4BJJ6DPQevboM1856/rV3G06xoRNKqbWxymeQoyPrznPyH1oA+d/G/ha9tb2e987bcGRplMbFXQo2Qo2kAFQ35rzyK+gv2bf+ChP7R37Kd9bx+EfEM1zoQlVbnR795Lu1lhjdyFEbA+WMO33SOvBIAx4h4kN7fXEsdxOWkCBic+YWBGTuXPDdTwCQcgCuMuNJeRJRIvmx7QNzDOAwychgdvGeep6UAf1Ufswf8ABaLw18cr/R/C3xNsY9C8Vyi1AubRtlgZ1lAwBODtkIYDYMcnua/Zvwvqmna9qFnrenzJcwXxEyS/KWSNzmNWEZztAcZB/EV/nj/D7T30Lxvod5beZ5cOrWlxmJ5EcIs8LbVK4KrsB6HHA6HNf3Xfss+NdN8TfDrwVc6fFPDv0XTY7iZmAZrjyYFuACSTu3g98n60AfcGvaczzo9zIWjiiEjyCNBkYB+6oxsI6Dk8YwK8xkvov7WjjsgsaL5qo3lHLp52AzEjCsR6DA3cHGK9Q1Gee4VlEm5ViAYyMTuRVxgkt83TI7815ukEJ1c7jhkZ8qrsAMsflCg8qCQB3xx1zQB1l3eCzspGkbc4XchBbOFXgLg5X5fT0OQetcfpeuz3iTCAOstvIV27QxAyPlwynr/WtXXZYF09nnkKyKec8kEYyeDzyB6jBxWP4antjGzx7ZJLhi0sgVcMQTglFAGM8etAHRNNdNh5Ay/IPlLE7jjqVJIz/j04qOPUnSLmMSxRM28nIIAOABtAOBxz+tSSlgX3c53KMsAvJ+UYPH3cj9aetnBeHzYswowVipdpFkK9GI35A9Rn8KAOO8U3cVwkUZWErKgO0szMNwyF2EkIQccDAGOvYfnt+13brb+Fbl7TeZigLqrqVVQOSQpyD97j+uK/QrxFZxrMrpCgeIAkbyN7DhmCupIGfyHHU1+df7Yd1DD4euAPLhmdJXkZWG12IJKnAwwJz19cdaAPzD8Nfbr6SRrISzRozLMyfIhAOBgA4YdSCex5r0rw94G0TxprD+HvEOnxXr6m0NvbwTIgAdnVW2MMbSSRnHXn0xXkHw88XS22rTaZalVWUtkKolOwFgGGBw3qB1Jx3yPrP4Q2cOrfFTwn522eMaxbidcPG6osqlyVUqRlvx57ZNAH6C+Gv+CR37Jd/wDD3TNV8W/CfTNS1i7slv53iMttNLJKFdIo2hk/eBWIyxBJAySe/mHxI/4I5/smTeGG8SQ/DG10IRXJENnaXl2zyQKpXLOGJyCc5Bz65AFftVN4lg0rwdp1013BYaTp1nDGBI6K8ypGNscAzneFGOO55zWDpPjfQviHoN09sm+0to7+FYplRpGcoYvMdCvDYBOBjHJ60Afgdp//AATW+CHg2z0XXfC3gTQvKW+htVk1C2N67sZNwLSysT5hUcZHUdO1fefhPwvb/BiwiA8P6NpWnwvEtjFYQW8CzkKmNyQsq525ORg5HTJNfW0fh3TYLXQfDlxCzWmoXpuZnVSp3HKxqg6CRVIyRz1wR1rmfin8HNIums7V5ZPskhAtWkllfZIuNrIXly2RkfMSOMds0Ad38RrrRviD8JvDOom4itnjdVZl+ZzKUVYgBG+dwAPXIIJPWvyu/wCClXwGf4h/sfePxDGPEmueHdG/tjSLKJDFi2shvZlRGJcqOfu846cV+neo+AptB+GsWifaE+3/AGVLixtZXZAQqnbLGqMCHIAxkHNeb2N9JeeAPFMOu2Mv2ay8MapbamlzFutpYVgnWVN0h+aMpz2/rQB/moyQvbyTwXCyQzwyOkkDqFKsrMGU4UHKsGB6dMYpWBTjoOnQc9O3btXtX7SL6RL8c/iWugwRwaRH4p1WOzSLlUhW6l3AEjLd+f6V5teadFFpFrdgASzAlRk7iMAD1GMEEcf0oA5vaSOAfTIyT+f50mwgdOCO+PUEZI6f/Xr68/Y4/Zmvv2pfizpHw302+jtmvB595cuMCCzgw926KxG9whOMHnjiv16+If8AwQA+Kc/2i7+EPjGx1q2giUx2muxNYzzTldzKHwyvFu3gZ9BQB/OanAwELDkHjIGDnv8AjQrYJyobnvxjBx26dq/Uf4if8Ejv20/hzBNNdfDC81e0hSQyyaHJFqBTZnc+yM7gOOABkAV8FeMvg18UPAN01v4v8DeINCkjdlc6jpd3BGpQjdukaLBIHv8AxUAeXPg4YdzjGemRkD270zBxnHGSPyOPyrT+wSsjsYxGQ2MSIUYEZyCT3yPSoZYNqqyjC/xDkjOT1z2/T2oAprtJUdycHJIUZIGScelOlj8sqCwYLnG0HccgHnNPKqDggZAzxnPTI4/GmAAnLb8ggqOeB0Gcg56GgBpBK5ydp7HqB78VGEXGAMDJ45AHvgf55qdic88r0PA49Og+lRnqcdO3XoR7+xoAal3PAP3TyqQDgqzDhs54B9KBdXchRftFwuM5/ePjOcjbluOtNK5woQsR1xkHsR9etKqkEnvnGMHIHHHuc4oAfI9wZUV5ZmdlC72dmyMfKMlsYwOvvUcjy8o0j4BzgMQM4xnhuT1p7KxIJLcDjHVckng/560BASc4z3ZuTx25+tAFdssyYLDIIyp+YgMSB78Zp0a5/d7SCxyu8Y5XhWHHX5RVsCNHjKhi6788DHQMOh4/+ua2721V7a0ugu13jBdVAG4pkEkd2IBP4etAGKq4kXeVOXCbuCSMjrk9znIP93mumvNO01FG2Lbi2RpZDjy2by1KsBu4IUgfUEVzUsRRjzuCkBG4HzZDEAZ4xk/5zWvfX63FtbxCPawUq787mKZX5uf7vHpyaAMUgE8uCASAz53dTgHt/wDrok4PBz1GRxkfjSBSehBxxg84A6AZHTinoUMirIMJuXgdskA8DvzQA5HSMIdu523DpkdSOf09P5VLaRwSGUTymMYyAgODkMTkhhu5AHTHA4qW8hiUq8P+qwpAIBbhRuAx15FVFOOVG3PXIwTwM/Q8UAJsBchXDYYhScAYyedpwO4/KngvFuU4Kvg/Kcrzxg4Aycen4VEw+ZffGenPPOamYfOMIZAR9zHlqMA87wMMM49enbNAEEUrQN8vIXPIIx83PB9s0+GPznYGTAJ3fd5ALnPzHt7U5UwCmxirOAdqBjyORuBy34nAqYr5DMCrAKRtDhQcEAkMcc9R0zigCVBZ24fANzchSUQ8x8/3s8HGDwc/QVnj597DPcEbdmDnJULnpx+tadutoHMtwSV6hRjHLEkHcPTHI5pLie2KFFhPmNgrKpVeMY2jbycD9aAMsBjljIxKAgJgnAHQA9CMfzro7WzmaxlmjKRFjhomOSwG/wBDyD1549ax1jyvBBVsBh0JI4OfXsKuXF0IogkAcYypIYgDsce/XHvQBnS5VyoyqqTtx93dv+bb2HzZH4fSuji8SyQ6P/ZJjGwjnj5XZudzA/eOe55rmN7HG7DHJJI6EsQx/HNPJDEADIPHX5l6c9PXFADCgwdxPPQehJ7fjTooImDPLMU2ACM5LbjnGCD9TVu0tklnRJCzKuSVDNz+P+7n8/QZqOdI0lcRx7FU4AJ3EY6nOPXt2xigCJl3DAwCACecjvzmmxo8hVUGTnAAGTk8/wCFOSNnJdBwByBxn7wBPt/hWhbKLX98jqzYJ2FdwGOARkdcds0AKdPuDEJJIwgI9QpJHzEgDvVZbdsOCnCZLsGB4z1BP0/WpZ7y4nyXdtpCrtwNpAwckEkdc+lME0iqyJwjKCSu5AQOMEZ+h49e1AEKwCMhznaRwGIOcHBJ9O2KkxHxtj3kuF5IyS2TgYH+z+oqs0hdX3EnPAQsSF5B+6Tx0PPXirMKyEgAYDFTvxkBuo25+7jjpQBZd3hlSJlWJV3ZHfJB5z6Y/lVJ52kDuxDMoPODkAdQDn1NWLkb3AZmdVQEOQAxk6t1PXaBzVTYFJ4JGdqkc5X3AXrnOaABG3KFI3BAxOeeOo7cjJr17wlA8lkGX7zbTgDrzxkL2+XvXkkang42A5B5IJ4HBwBxXvPgY+Rp5maCOby4wSrkopBGOT3P3v8AIoA2reGKMTJcK+6QJ5W0BjlWTK5OQvHOT2Jr9Df2Z4Pt3gjW4o1aIRFcopJjyXC5OTwDjkdgo6V8RGG31Cymlhgjt7mMiRWjLBXVgd0alhyRtB49fUV9lfst391D4f1m2WN3S5lVTuYoF2qxbJJ5O7OPr9CAD1G4tEtLpDNKFWGRixLEg4YN945G7kY68Y/DobnxTpN1brbRW6GYKIjOqpkqoIAHy8dSeo61XvdJa+kdPMjfMgZ/MOwsSEyoXj5skZP+19K5XU9FOlXCkf6IJGYgMPMG04HboeMflQB1N5aaVe29uIExNtCSq64IY5IcMe27I9OO/ahJ4N0tIWtpYYVvLhCRGNpG0AYbdgkZG/2G2tHQlJiLMgm2orJGx/eSsGJUr/sg4498d+dC607W7q5W5ktPLaXaY2yR8mBtAOBx1HGOlAHA6r8MNH1JXSfT4lYRo3m7kCgFFBGNvB3BvbmsPQ/gT4OuJz9uvLe1SQyoGQ45RVIRsn5iSxA47V7Le2GutZ7ooUaNJUhkwQXy4UnJxwMY6k/WvMdW+0QzQizjkLCRTPFJ8oZopGDNHx1BHTvj8CAefaz+y5oEz3E8GtQW6h3KQsdzxrksX6DMhUZweQAPWvH9b/Z+trO6jjsNaF0qtmN9hDyRhiHDgdGBB+m4e1fZpuWNvLLKpmuJ1VVYA7dwRQ+PfB5PU1x01neROXSENDKxcuVyQGwpCk98rQB8Z6j8NbvSJ3kbTpriCBgUmf5gygA4BB4Gd1YmpBowJV08idQypI8ZYqFDEA/QnjGPrX33DapLbyxXFqJYZV2JvUfJkEZ6dMHrntWdZeCNHvLqG2l0uKaGQqkx2qAzyOTnIHGEGPw7UAfnWL/VpF8pIWRHBUCOL5dxJ65HU/161UmstTynmNKwXDAfdKk9Mgfy96/RrUvht4dtEe5GkxrbrK4RYFR2JUlDvAIITg9x0rk5vhxo97IH/s1Yo2Y7QgGNu3cNwA+7kDn/AAFAHyL4b8Bat4guYTHbXDKzKxck+QB1bvjcAB9Mg9q+pfB3wytrOaFdaupoooo2KJEq9VRWQccbd3rgDPrXdW2kRaRa2mn2MAhkd2xtUkBoyvCuOoKgfXJz3Fdis01w8DtFGjlFRy42AhVA34IHJIGevSgBYNDtYbDFohEca4MpbYzouAA47Ng1lPo0Y8m6jU+WGdGBb/WsFDd+hBbj6ZrsLSCyuba4WS/eNlQMkZAPmNuY7Fx/CD68c81hzQlgUErhGDbYyAVBG4ZGPu8Y/DrmgDGbVNRjdrXTipYbd0u/auOCQe2Rtxn+tcp4v1W4a3mt7xYpC0X3lfdyM5ycHnI/Tp0Nd5p+i3NzLO8skUEflsEZv4sMQck9TgkfT8q8w8WWmnC7W1e8LSSyhbVYQCzzZwRyeM/0H1oAxtAjvY44mgCqY9rBUU7XG/IJOeTkjr1Ga9c0TVtYLQyQQCKWLiRsMwwT8xMQyP75/qOMVND8Mx6ZDCysrztGnnmXgL8oJUnb1/xFdPZhAt2kccqybSoBACPuXJaMhuV5P5cYoA7aLxFqthbBGgjuBcRBDK5wUdiRuVedgA7Z9+nAW08araloHsY7yU8YkiDIWwSTkDjGDgex9a86mvBAVhZZAuCFWXmM5YFi2By4KgdsDsTTLDU4YroTpgyRGQ7VLYJOQNvr7Z/kKAOj1/x9q8zGGCNoIijEwxEwqNkhUKDjDAYHpyc9Kg8NyWl/5019bSufKLu32kqcgdCM4btz2C4rhrua51K6njTfbl3YmQJuUKSc8npwM/8A16u2dvqFvuUebJCgw0iKQz92wg4IH5c8c4oAqeNBb38g8iylmSFiUlK/LGASpXdgE9z0yc8c1a0jUm0zSIreS1igSNmYSZXcwfB5GDg884P9RV2COW7uGggQs7Hc6tblGJxyTlhnjH8q3bPw9JNL5M6CcSHESeST5TgEn+nvzQBzeoXa39hbzWyeaxL5aMjaSSOG9DgAd+9YF8t0Yfm08TYiDM86b41VcHBGMjqOOeh4Feyv4cMFoX8h28suhdV2hnwTzg4OMVxz6bcz7wtvKfs6qZB22s3OR3XHbvQByGhQXOqw+WbSzguV3bZFjEahRkJGvHGUDf8A669B8KxXdtfgaTHbWt5EyqTvKnfuAd9ueTkj8AfWt6Tw9Hp2mxalA8KrIyQzR7wrpkjOB3PLdexxXSQaRaWk1jeWCzLNKEIZm3KJGGQUJIIGd2c+3bFAHe/ETWLq08L6fbajCst5JFGxvJFA3qcb1DY+cdMfp2r5gmvIdRvIkuAYoY5MFICBIgyF3hh0P1r3f4g6b4k1SzslvLhmj8rAL4OEQrtIIP0646CvnNtDe11QySs7xoxyvUZ6AHA6/wCRzQBL4m0uyV1axklYHG15x80m8KxBJPUD9ap+FXEF6kstmkkKuYyXyTu5GVJPP3iOPT6Vsana3kcMUqShopG2RKOBGrBdyuAOcnbz/snOO2bplncwTCe8m32w8wSxg4Kodg3s6kMsajk7ePXtQB9b+AovBGrWM0Gp2dtv2FhDMoaKbOWKd/nz0I445ryfx34I8O6lql83h2OC0s4iSY+Y5VmH3o4jj7i7D+nrXL23n2t3bx6Bc3V5BclCyZyIi2RvR2JZowCQN3TqO+OpltfF6yeZHpE+ImBl3xlvOTg+bgnjJ5PPtQBj+GvB1/Cq2gu720hbI/dyA4DffZsc8jBA98DpR4o+E1/tubi3u727gNtlCDjErA7dwHXkNgjkYPate38TatoV81zfaf8AOIX2xTxlYwFACHJHPy5/A10dt8U47i0/0uTyWdCPs0X+rJAI2p64PFAHyrceB9RtrK9uZVlQ2SL5isW3M0jEAAA9fkPtznrmut8C/D3WLuf+1uLW2tI0mL7d81xEmDIkURHPUZPRc16DeajBrt8qWwVEeYS3CNggrgsXxjB+6351z/inx3dabe21rY3r2NtbQRolvZwBEd1Yg+e4GTHJkg8ZwlAH0F4f8RePLuwk0Xw3p6W9kjFQ1wPMuJFK43szdB8j4+tFtoPibTria71PTBcG5I8+QrgJtDl1jwMcmXJ/3QO1eR+EfjDrml2m2IohnkwfN6sCSR5eD8seWIX9a7eT426td2n2eZ4V8meCGQTKSXSXfkqM5+XZn/gXSgCh4g8Gy6xcn7PYv9kXdNL5BIaJ8xjaoA53APn8fUV1ug/DrX7fR72+06wubuKIEmO6Zj5IdTllDDjlDn12jGRXvXwct7FZoNaupYdTtZHWSaH5QAH3MA3ouAR2A6dzXvutfF/4c+HryWyutOtIo3jCyxKI9uwhh8wX2Y49DwPUAH5B+MrnxXNLcQ3P7i2jcRCP5l/eRnCA/wB7B3c9i1cUZL8W0xmeEKIgJQSXd2QtnYe2Cx+pb2r9EviXqnwn8Q2moX+iaYs7FS88UQUCLcMtKin+IEH24r4d8SnSfs0qaQjFppiscckY3+V3LE9xz/OgDxZbm6LyokTGIvvcMoZMZYnc2Dt+7+hru9P1mwubW1t0hZG3bPMjUBIsIQ5ViPmB9fUDFa+g2F19nubQ6bvVyi/aJIQYywDErkrwORn6e9aOn+FbSwkeXVLpFR13C1to1AUk/MRjvgj06Y7UAchqGkfa5JTbxTzRnYwlU7nJCrgYxkg9OM9Pxqja+EPEt7uSDTJEhyMM7BFVQW+ZgcfKfTjpxXsNvdRacHGnadE8IjXypGfezHPzZXnBGRzxwetK2pas8TRu7RtIHLRqgXCngBCD16/gRQBzGjfDqdYmg1CSyTeIwxjYNJGctu3kE4GCO4HHNdVf/CnStCjt7m5uZcXAOxkhC4KqrDBz8ylTjsKnj1S00e1V5pBJLIu+SKQgMN3BAJOSfmHHt0PNZWr+M73UUitk2N5QUfMhzhQFUfNkkbQMYx144FAG/Y2Hhwy2sSvOs6lLbBQlSrMBuJA4OcAdR0rd13w9oWjSQTXE5YuonSFdrBsMAFZduQpXHp1x615VBPNuluy7C5GGUK5wGU/KFB64ZR69Kngtdd1+Zr65u3V4FIRZCTEFUNyQeOgGPr+BAOwuPFRmLx2lvFbxJGYo3eNCAuNrFQCSR8o+ma5y8is544hZSPvXL3ErABzMQpZlLdU3dMVyUzR2E+bi6afKsSIywTc7FQvy5zgkflmtL+2IvJtzbxgJGCJTu3OzKNwOB94YABP4UAWIbC0jglMpklkeVnV9x5LHJyvQcAZrIsZbwai4twi28YHybSAGzyRkdflHBrmLPXNU17W5IbaXyo4pgHjCkJsBAJOc85znI7V9ieDPDfg2bTUvrhHju41Cz3DoWhEm08/MPnJP8uOKAMXwo+/RtQy0LXhUBlypfYODgH7uAeTx6dqsaHqkaPNYG0KtIDC8c8WAytkGUZHzLwORx+dep+BPBUGpXGuDTFSaN4ZcRsNrP82QQOwIz0H+FNn+H+pSXJC6VJBMjbVIJEki/cJWQ4AwvXrzx1oA+OPidoljax3j6ZCReSCd2mjJMkYCsQEKHjkj8OvavxK8dFo/Fetb9wkW+mVmdsu/zlWztOMcH355r+in4jeC9B8NeG9RnuNRsl1yaK4MLF2dIldSDEEJO64GTnHIJyBmv52fiDZzWnjHXoZ5TKf7QuJFcAqrhpOpRjlDjoPSgDjAwDtnHzZbPbrkjj616F8LPCt746+IPhLwnpsElxea5rmn6fFFGrszme4jXaFQEkdCeOAuema8+aMEAZI56JknnpnA46D8q+/v+CZul6pq37ZHwZisdHuNWgh8TWMt4ILU3KQ2ySrvuJl2EBFK7snpt9M0Af0Y6F+wVcaZoGgWUyQpcQaPZJcIsazBZhHhhvxxwBx2zRX746j4StGmjaKKGZDbxEMUjUjg/JtBGMDHYUUAfxKf8FIfjfpvjL4naPc6C6Y0p9zPCSATG/GV2Dn5eM56/wAIwK/cP/giZ8YF8aXunWkkxkvLezigm+6xBQKoTOQQeh9B6YyT/K3+0rriat8SdbNvYPZwQ3ckcUcpnEkex8YwQOMDuMgk5r9X/wDghV8TJPDX7S2l+G7q7eOy1UPGE3kRmXO5CSTweBnAxz+YB/oDW1xKnktu2Rsi8sBkEKoJA4zweB7da9FiQzWSSliSQGUnjIHUYB7g4/Ie1eWtK7aVYvCSWMS4lkJxtZFCuM9zgcmuxt7iVNLiM8oDOuyJd4TeT08thnPbjHU8DqQAeUTLGPHciAo26JgACCVYgZJ2g4TDZ7dKr/GNjbeAPEbDy2aLR7yTBY8IsEgO5sZGVXOOpz+BzYZmb4gMoDAtEWR1bLPg4JYeuSeO+fetL43COT4XeMpkuHWdNGvWiV0UGVUgkJAGRkb8jGcYoA+c/wDgnX42i8U6L4usB5Uk1nqcIRlldw9u0G4LIxb74dcHIO8g8DpX6R+IfCGmeJLGWy1CBZWuIzg7kVo327UEbKmYyCex5yRxxX85/wDwR6+LOo6r8Vfi14Wv7tFSKVZo4EzHGTBqF5EzrER98IB0PJWv6T7RDOSRnCcF2ydxwG59DgD86APzJ+KvwP1fRdR+12Vqby1uboPJcFnExi3hfMkYu3mna2ACPl45PArktK+HFzdRCGSORuSyLykiMuQZGYEHIOf156Gv1k1XS9J1KBra4jjfDKir5SuSCRhQCcD5gOevB6Vyem/DjQLC9uLqG3UjcpRMBvJycsChJAUgNz1H60AfMfw8+DtxcpD9qj2QIFbfLuZyq8twSCeOmeuenU19Vab4T0jRrIrBaIZhDiQlQSdiHLksPlYjPIBPPSuztoUt4Vit1WMhguFEa7cMPmG1eg469cVl+ILqO00y6uZWjLJBPucvzxG/OQoGOD2PFAH5U/tieKL2/wBRh8NwwlLC3nNxcBFyTIPljzIBwuBkjnPbGAB+f+oaHaajZzrIvlolsY7Yom1nZcvIznccEnjHPXrX2f8AHa/fU9dnupkknW4lmUhSwUFXCoS4TlRgen3q+ZdYspYZSi2rxCIFY1wCj7kV35PT5TnkdeKAPCY9C+yqDHaw3Bh3pGXYhldgQsm4H7wbH8OPlHI61n2ujajHOJVt5Y1IZXkCgjEr7CFbORhWOCMZz25r06VLq3chIFl3vudT0i3Hao4Db85HQDpW/a2sq2uUtlAEah02mQEZ3F15+VgCOvWgDxiTSNR+zbXjlW1EnmpBvfy1xIpl38fMWU4ycEZ781ms8QuJjDFJbwwFEc78liCA2Ebpx/LNe0aha3YiiiAVlCuXCrlQoOSGbAw/bAHpXIXfhW4uVe5SIeUrHe4TA565wcAhe/4igDhXnlDosFw82SwRWLD5mztXOcKpcgfj+FatrFqDWTPJdSxzK7bYUZtrscuqkk/Kucfl2q2NIMchwgRoyDl1IRgpwW3856D8zzUoilTdGqln+9nOUfb2U555/XPFADdM1C70vWLC+RrhJIrlZREJZCgYOoCrIWG4lgOoHPrjJ/oo/Zy8Vz+JPh5od0xCTpZW0Ug3A7tiqCCdvByOnPoSK/nzsrMzTr5quSGjEWEyVYEHlj3O1f51+xn7GPiJrrQpNFJy1oNgBwGdSMcDd2AxyDj36UAffxuRE6OWCsGJYHcdwHQHPQHp7deleX/F/wAeW3gDQptbnlQM6ERKB952XhV9uOPXFehzW0jRSOJhjZtfJyRhSDjKgZxn3ycV+Z37W3iq+vbtNEW7WSytnCzQ+d8+eANq9P4hj60Aeda9+2X42k1CVLG1AtTO8aFDk4Q43MuehGMVe0H9rvx3PKyTQxCBGUZYMSxPUbc8nn6fXv8AJkVnBO7CGKSNwD5hONrLjI5K/LxnkV2uiaLBEY5ZShAJchs5JIwDknjqSO1AH2xpX7T3ia4ZFNukrytgRspU4GQyqOg4Ix2ye5ryL4s/FLWPGKNb3sCWz25bagOGAK4bnOAMDqPTpXnVuq2rLMGKSE5TaSDzk4HygH29MVz3iBmuJSCzklXO85YMQCNu4nJHHHH+NAHyP8ctTB8P3yvO6v5MqjLHrgkE5POMY6DIIOO9fGf7Pn7Mfwj+Jviy41bxokGpzR3BuDa3IVojIXBIBBOWyDx2Jr6M/aLvFsdHvxNOis0UmWydwbB27gCQ3U1+Jemftkat8CfiPPbQyyzWU143O5tsZMoJKsTzwc88ce1AH9rP7Kfwe+HPgG0ji8JeHtL04eVHEXgtYEd4l5VWkVMjGP19K/QKFY4/3ahEzwFAXC4IPHccZr8bv+Cbv7Uvhr4zeGLOaDWrebUlhSS5tWdDJD5i7s4yTwcjnHUV+wtrexzTRPERIQM/KeSpJ+YnOD70AdfEP3Y2rvcngqcZ4wf1B/Op4wrkqVZ2PdgAc4OM/l/49UMBLDeVyOOnGPoAOT0q0kqbvkbnIwXG098dh3/l70AMKKJEhaNCjYZpNvIwN24c88N09vpUEtpYyF1lRWzuCkpxjJznjjg5/DoatTzxxuWk+ZRnLLxtwMn9SeOvHtXh/wARPiND4dt3W2dZJuSq4OQRz29waAL3ju/8NaZYXD3bW/mBXATaFY7BngD7wPuOMV/O7+358Q11G4GnadEIAtxIPPBVUEbHoGH3QAfxr9K/FfjHW/FFxeS3U0pD+Z5QLMscQPbG7jv/ACr8bP22oJoLZn85XDOdr5w3Q8k+mB69DQB+e/jqyjm8OG4aOKSRCQJMAiQYJLDJxkYzjODzXxFrYe4uLuJ2EYmDqo2IFABxjG04PH+ea+0rG/XWfDt3YvmRoYgJPkcliMncmeRwB09fTNfH3ii2k03VJImin3zyPDbgIz5HQnJXKj2/Q0AeBaroTx3TRzRSgoAYJChIkbOAAM/Nwc8dAK7Hwb4fksYp9TuwH+YohxhIm5HzBvvDkdMc/lXpGl6DJqd9aQ38eY4WcmSYOy7V9GU/N/FgfqKh+IV3pWkaFd2Fu0cd0jkWpQhI1Xn942zBL49aAPmL4o+KtktzFIyxLnyhuYFNpxjG3o3XFfB/irVbjUNRkQT+dEJNickBsDuOuOOoP0r0z4oa/Le3728M7yHzSW+ZnXcT1xkEg+me+PWuN8PeB9W8RajGBaytCzbiVKgFs8FSR0+X1yO/WgDovhh4Ll1bUor6QRGCEh/KA80sQRjhF68+v619xRmy02wiW1T7EXjUbW2mIFOQo2DJGD6npntXPeA/D1j4Qgs4UiSDESPLJLAvmSBuuzII/MHg+1cf8R/F9rpsWorbXAOxneFBkAMvKgAMeRxjkYxnNAHC+PvGTwXzrOWEULhpBbgs7MRkg/Nj+91xnHO3HPJ6ZFd30Ueo/aZZlupJcQgbXjLA+WGIbpnjpz2rxvUvEVx4l1d3YyOkzlfJRlVyDwCAQeSCOc9+xJFe+eGrT7Jp8UcdjOZ1KMxZ3Yll+7naB8pGc/XFAHY6MfOWOGRvMkLxxBGXa6yPkkfKQcYJ7fj2r2yCVbeOOKW7E8nkq5l2Bgsac/vUQAl8k+gPboa8Z06HS4nE0sF1FPOIZyDIAFiAyZFyhO/PXrnNd4bvT/tbPZwzTFpPLLvON7pnB3HaFAOOwHHvQBtavqSBSRFLEp+XKzTP8gGSx3sdxxjtj6c0y8utKRbaXTIXSSO2BlVRIY2kAyFyT0wBxn6n0ravrMMMcUctjaxxSx7AVeQyKegBLOec9sVzU3ivR4YDFDIY4V/emFjGWJJBCl1UEpz6g89eKAOd8Ta9JbabeNMxgdN204I3FOCpD9RnA4HTI9K8D8K6lcXXi6x1WOBpmtLrzHVjlXU4JLAnqMnjI5Petv4keK01TyrO22gI0gYgMWbzgFbfhsEj5QOPqW7WPAGnW0MBui2y5LjA25JUnjbjqcAc4H4CgD3u78QJe3tu8YFrDE0RkX90XkaMjJX5SNx5zx0xWyuq2U8FyYrofamcxyRNzlAMiQMp4Ud+DntXnJiFz5y26oWAAMi5QKeOY97Hacj0Y5xWZZXTWlyLdpZzuLKN8TGQq3DJvBGVJ46ZGeMECgDH8bWf+jm6iZ2jzIdxTgKoYg4CjIDD8MY715vBFJMFuYhPHDkMrtyZCBgiPCAgZx69cdMV7/f2E2o6eYLdTKTCxWNkKho2HzBuBlskgdhznpUXhvwVcC0tvt2xYBKTDExBIXk54T27evWgDT+Hnir7fpw0K7EcrWnG4kK7BWBw3OWHHTHXg98ejT+aNLnaSLFrHlmkIwikHswA3jHYH1z1NY2i+CPD2lyvqMSqLohmkVGMYJUEgopyM5yO/vyawvFfiGW7sjoliztHG+VWLAYMSqgZ3Hdx2PfPHoAcvrPhyDV5RIJBdW8nExh4XYcsx9VPUZJPIzxWzp3gjRrCxS40+QRhEbzVYbissYyWHH3Tzxjn+fqXg7wgg8NJf6i0ckDqR8hw29vm+6E6/wAzmuN1S2vrO4uYLJX+xycJJIPLjQdwS/XPfp16UAcsWjt75PJnJhZGR4CQWZ13MQx2jggD3GeO9ee+MvCOiXc0+oLFiSZlAE3yspwS2M46kjn0xmuzurSNbnfLMvnOQQYTtwy+5/hIx6Ag+9YOv6Vqd+E8tyySMSNx24wMnaQBlcHrjPTHegD5+n0b7DdENAstvu5whP3SOdyng8fyx2qS70e/022Os6WG+z4BMQJYhi+WJAI4/wD1V2mseG/FUSqqwFo3YgHG8lc8nPbpgccD161ZtbPULG0mtLi0uHhli3IJFJV3KkYUjjHHp3zk0AchpepWutbUuZRDcAHO4Eb29ADyvJP5V000FnZwKtwrMv8ACVGWkOR90nnOR+teZajaTaTumgsLpriRpHOFZlgBBKMCo+nXr0q34d8XyS4s9VUHPCmRCNhxt4YngggCgDbub+OzD7bXch6FwGKqxOd2R0GPTjHX1Tw9D4e1zW7C3vGSGOW5hjZMjkMQGx8w+bOcdvataSJb9TCiB4Xz++KjgP1BIPXhecZwPQ8UdP8AB8lhq2m6vEC9rb3sUkpAI43BiQxxwPm+mfpQB9o634BsfD0GnW2i/ZYre5to5HnkVFGGCnBbudp6j6eteYeLPF+meEIpILdorm+SNl3qF2wuAPnTB+XJ3Y7n6moPiX4+vZbPTlsyY0iswihX2CQBVG4EngYPvx2Jr5I1PV5tbv5ra4mdvMA3OHZm45HzZ5HoPQfUUAaGoeJtV8X6yQDLJGsm2Rzu2AMx3Hoew645rr9UnGgaVFbQyAzPGNyrh2O9cAEjJI+Zf5da5rS7KHQLC4mD75ZV+VW+Ukg4XPHQAc9+K6LwVomoeJb+W4uIQ8EmwL5nzMqj+6p9j+QoAzfC/h281q5juruNhErhsv8AdKscjgn7pDH6Zr6T8L2MVtdJFHEPJiWM55IDqBk+gJUdKv2PhR7KxMESqrFQVYAABgBhSR7cH+taOn40+NrVNjzSMPMYkBwyjbgAnlcH9M/QA9DFzp0rHzoVuJCvlhW2/LkjBGAOA2a6vwlFDaaiZbsxLbRB9sYRWyMHIKleeD79sV5hpRjtblZSBcSsCjxOmRGOArn16A/T867ywsbq6ukaIEQDAk2g4CnkggdOT1xnj0oA9GgnsFu7qS3IcySM0CKRhVYkhVGeuCAOtY8r6rfXDPFK8KgtDHGd5Hlhjk7Qepwf1q/b2EFk0UyEsSzSBDlyuDwSSecjJGcenrSz3V4uwWduXNwfLjYAbgWbG0Lt5bzG2rkcn8aAK8mmpMZv7QlzG9uFRQUyjmPljuP+rznHoD+fkurfDGXU5LgacLq9kRyWFvEZtsQJUIgiQ/eYdevGPav2t/Yf/wCCYnxS/aI+y+K/H8M3g/wBNcJN9o1CMR6jfRbt6xwpIuVVoyMH7g4xxgn+j34VfsD/ALLPwQ0S3jXwfoeoXtvDGt1f6tbQXc8jKihncuNu9nUn2PQ4waAP88TWfgn41tla8fwprEMU6MTLLp158qx5f7/k5IIBI+tePX3hy8097qK8tZreT+CK4jeI5UkZ8lwGxxzxng1/pt654O/ZtukayufB/g+eEqIkH9madlAvyrHhY+G4BPbJP4/np+0z/wAE8/2OvjDZX90dC0XwrrN4kgj1LTI4rMq8oLiQBQF3eYQe3XjqQQD+DP4f6OL7xnpcToS39oIGVCMMBJGSFVjwOAR7YGK/tH/YesLR/CfhHTfLMcq2EB2sgKFBFHJypGC2/JPTp1r8WvjT/wAE49F+Anjy31fwt4uj8QaX9oa5aJI2+12qeZG8LySh2SWNoyPmAGe3Xj98P2KLSC38N+Fd8SJdraWsTEpnIKxo45HyngdhwDzwtAH2xquh+QkhTaVEW1YgoBB24AJzyM5zgnr1rwHVYry21I3BUJFnyiGD+Yx3fu0yOGwgI98etfU/jcrGo2KqYhJJXKqVUgDJU5AIz36Gvnm+voL29bSVfY0zoxZj5s6PETkxsc7UJzgHg8DsaAMrWJVubFo2Qxs8SKWVSW2uBkkZOGyT05z0NWPCelJBYsISIzuKxs6gsVbOHAzxjOMDof11NQsYLYrbFWlPlqHdmTeQqhQzH+F8jJ9+lVNPuYYWMMZG5QSqgglWjHIYj+L7vrz70AbbWEyBkLGTc6j5QpblDlcbc9Ce/rUNttsI5YQ+3YF4ZRuDdeWPbJ/MdR3gW+u7glm3W+Tu3EEKSCBnIXoODj2wKytUmcw5MqM7AksTgui5K89O68nr/IAxPFM+qm0nvOlsjMBJHIhZ1H3chz5m8gnJUhc47V+Pn7dviw2eiLDGs8csitueR1wcEliWI657+9fqlqOpandwSWjtEYBtVWKZYAqxCGULuByMYBA56AYNfkn+3Np6XmnGG8t28td4DBG2hiDyGyD129+vGKAPzR+H2v2k2r2sy3SpcGTIIk2kkt8ykocHk/zr9APg1rsd34+0OC6ufs909zHIuoQmFGQRMpPmMy7S+B1IOa/JXw7oV1YeJbZbSaV/9IEKJuEQjEjfKWLD7qqQCefWv0v/AGc7Cwbxxpn/AAkV2IBbSwsUdi6SlwCSkiY3ZOeOnzYxQB+9mla1pvjbSVsbnVrmW30iFkjjhkMsV1cJHhWlKcA5B5AH061tfs73w0nVNa0meVJJ7u/uVtbOUqweNgTyepznjnkc15R4J8R6VpOpXOmaBbadPZywoLvzHEMkQK4cIPLwGyCcjHTr6df4b8NaxaeM9M8V6QDNaNqUcsrlX8pAxIYo6suU9+O3tQB7l8QtS1PTdd0MSQpa29qd8yBCvkrkCJ4yD82Qv459MV1mlSaf47e0xqTxXun3MKC3nLEHJBztLYYkjPQ9cVxnxbe/1G6iLSxt9ohjE0gaMCHYm4eWE/h2k9c8nJ5OB4h8Nr69i8SQT2t3cPNdaoLaWKW4EarFCSFnABG4YVvu4HI60AfS3iS/12/+IEul3MSC3sLeCGBlChDAihTx0Hy4yff248J/aZ1f/hDfgf8AF+8sr6Ga5/4R3UfstoCFEUjWcgmL7cZ4J4zjnpXpnxH16ysJjfWt/jUlliW52BjO4jHzqpJPynJ5ABr5l/a20u6t/wBjz4t+Lrq8ii+0eGtZvTPK4YRQrav5SuGX5JS424zjPrigD/Pa8bXzal418SX8rx+Zea5fTSYzjc9y5Kr2IwSPw70eIJFWy0+GMgyLCpY4Kgjjp6ds/hWHd3IudWurg+W4e+lkBC4Vg07NhcjOMmtfxK0bNaLswEtUBAyMfKDgEHOOD9KAP2Z/4IW6HbXX7S+r65f7jFoPhq9niRVEmXkAVUOQcE9OnT61/YzqHxXg8JatoUAtHjj1C1W4u1iRlQRnAVHULlGBAI6da/lX/wCDfvwyde+I/wAT3WFNsOgQIbtxHmEtMG2/Pnjare9f1DXemaVd+KHW6mS8jstPuLOUHYUiEfKFQ3RgR25yaAPeL/xJpDeG215bWS5t51BW3mUSS7pAcbgQdy5OM+np3+N/H/hXwV8SNb0vwx4n8C+HNc0e/YveQ3+lWly8UEjf6tWaHKsc9j39+fT9C8UXDXcXh9gGsJ5vJggEbT3EyliikbPuRhMgnGQQfSvSHbwn4e8e6PYy28WY4FuHMiBppbqRFIVmJP7tCeR+B70AfC/j3/gjr+xr8VvMt7fwFH4V1K9gaczaKTZyRgqMTRws5UYCjIA5r8nv2gf+DdvWNHuHvPhD8RYpLG9cmLTNcgb7RGoY7Qs0fDYA54HQehr+wDw/c6YYIdWi8mWaCKcFhGG2CTCoFbGAu0c85yOfWsHxl9g1jxJomlwuoZoATFFJ5ZALZdnVcbDyx6j+lAH+fZ8Y/wDgiv8Atl/C6Nbyz8Fx+MLGVj5U/h+cXUsp2Kw2xHDKoUkepKkivz28Wfs+/GL4d38+leM/h94o0GeJX8832i33lx7TtZTIYcL8x4JPIOelf6f/AMWdKjXQozaSrDZ6daiUu8gW5M8Shf3W0DjCj65z3rwDSfCvw18eeFdauPGfhrw74iR1S1kuL3TrK9EYUsCrGaLdkqDnBznGaAP8xm+02WyeSKVZUILM4lV4XGwncFR1GBlf1FU/KkIGzByq4UAggFSQB/tfX0r+0H9q7/gkz8LP2lPEut3fwf0u08D3+nRNcvf29tHb6VLcFAq2xs41wFLRhtw4DEg18eeEP+DfTxJqXh/WLfX/ABy9l4kWyE+kTxWynTmZQylJpGbOGwvTsQO/IB/MAqMu/epBUDhsgk4Bwcn3xn39qjB3yLnCbmVQQNwLEjLEZ46n8+2K/b/x3/wQ7/ad0CS/g0C70XxDNbNJ5FvEXtZJYkAYum/jIOQMHn0718o6r/wS8/bR8Pi7vJPg34gubazRpZJ7OJbiNhCdrLb7OXkYsMknoQPegD8/b4JEqLGsbFAu50GN3GTnnk5JB6/d/Gs5n3gZRVPcgde3NeueMfgh8VfBV9dWvivwD4r0Se2mlguBd6LeRpHMjMzAyCLBwCOvYfhXnH9nOJPLlhmiWPKSb4trlwcElSoIO4fX3FAGdBuByqqVRfm3ejEggY5YkY7Z469a6O9EzWlrJHEdiIqpGeQOSGIDHrkMf5dayZLIwzGONxtWN5XLqcMdoITIAyAO3Oc8+/YXd6sVhpcko3s0aDCrgqxx8rEcdT0464HNAHIyQ7BG5ZkGVYhgSQR2BboMk8j1ps5V3QLgqecgbSzEfMSSO7ZrYvZ2libdHhgxOMMSFJO0HjGNpX8fpWQwEssY2siDAyPu4I5BHU/X2oArfZ5OxAAyQccnrjJ7nrUlvHC0qpMxjZgcsoOByCATnqQPp0qeeNSxRJN27DIQCvQcgDsckj3xVjT7eKS4iWf5ETJkkOMPgkgOS3TGBwR70AQXEMkbImFKqSWdR8zj7wLY6/LjrSLHayAli0bIBuAIUE59COvIrV1N4jIRbiNkTGSOM4HU888Zx6/hWMXAByVYN143L9ByfTNADhDbeU7ux3qTsAPXJCru+XoCR37+uMvVw0Co4BABKoQDsLEsAPfp056jpVVZCGXnAyAdowOTngZGOM547fSrspiK42k5APAAwTyf1zQBWXCvt8s/KeRyef8AePfB/Sr/AJQumWR9wVQOoO7g4IP4Efl+Igh8tFO8E89TgYGeOvsact4oLIuWTJOc5G7OT/D0oApSRBXcAllLHk4IYZ7ZPTgVUMYB2jAI5A9PpjvWmVznjHPB5PUA+mM0xYEDASOF3HDkqWKruOCCDx0H50AQQDB7gjIBHHbnBx3OKmKh94yQGGVHABIzuP1zj3q7LBCu1YHLfI249c8cZ9Byc/Q1DHGCMMw3c7QD065C4OA2cZ9c89qAMsREk4AyDjGMZwcAnnuBV61t42kzKxjAHzYxgHkgY98DrUgQRE/OpHUqRlsD1c9c5HP4CnEqpYFVyQp5weMHv3NAA8YWRzGCDng5woXqGyPx6fX6xrHGu37QS4YOQR13H+8e/XtxxSGZwNoYDGSD0OOwz1C5/nUakE5kYgrygB+Vz6Y9cbvbntmgBG/dDCNjIzkYAIY9fl7c1GXZVDfMQW5Ifqcj+H8efrUgQuQVUkhmyA2AORgbfqe3r3q/a2Uj3kEcyKiSEspJ6A/MMMM46YNAEKSKkf76JwGACEqFfORj6D+nPuI1JLPuBXbz1JXbzzx1/wA9KsahcPPKwCgLGfLXA28JkbhjpyD+pNQ24JGJBI/AUsMt0IODngcZoASS1iiEbmQM8pLAKc44B5Gfc/nUih94Xoi4+YdM5JzjseT0/wDr0rxRFgdjARjO5iSV46AEHIxjp3PanOQ8RwxAYhQdu3GACR75B/WgAcO65lxID+7BAGMgAdex59uKPsOVViWww+XCsQAO2fXk+/NQ20ck0nlsQsceCTu27myeCc+n8q0zdtCfLwCFGMrjb1OCARyelAFJolHkxqGYFsMD1JwOg7dRXv8A4Ttz/YyRi3IBAJkZQGxzxkryOnfHNeG25jd0YlvO80KhIyEOBgsDnK5z1x0I96988Oh5LKD96WjUASNwgyAmQBjldpX+tAG+ryyraQIxUxNsxGVGS7bcnHUDGT6hgBX6D/ATQU0XQdVh3Ce4W3t7pZTnY7SFd20AcYUHn3NfnNPL5DmRXB2sAiLlfX596jk5J4/2a+9P2Y765u9O1cXF7O6JFFHFDtLBUIU7QGJyNpByOMsfTIAPoCWzkLW95EUlHmo7ABWKhSQy7e3OOf8ACqP2Fbm8db5JmVA4L48xlDncoG7py2Bx2rvrCzsjbhLd3ckyuPNGNpXBwMfw5zx9eK2LrR9umx3y3CySTrGssHliOV2LPsjjxyQAoPX+P1oA8k0uOW31AW1soMmXU7wANvBAGed+Nucc8g9K9KF48NoIboqzopjjRdvnKMlgCxJwMlvzNcxcaXcWxtdTTEbyTyEoT+8kkG1Qo5+Y7VUfmPSsd725a8kiuI5d8mw4yR5bAsCMZyDgp+FAHWXk+qzWwsIEijS4KOzgMJztYhEBAxvO0cjn8K4nxNo72DW8khWSaQrI8SEM0bHcu1hnOSFYnODg9ea9L0O9huLpPPlb9yrQwvtwI3VFLLJn7zYIxwevtWTqGlRpeTMz+dCpkkj84/vNzNtUkuSWbhsZ7UAc3o+lx3DCS/MkUASQRwKBtLbQcjgckt6g/KOvWp9Z0O5SJpZrNrWziDmNlQjzIxGp3ZB4O4n8frzuXMLwywhg/koY3UbcbMqzs27A4KBAPxr1f4leIND1D4daZHpDwx3zraiZGKhyViSOWP1ySm7A/v0AfLc88LzQxWsMqx4AmLnPAyFcHPyjJH5GtsKqWUcluojkSQFmjfMmc5zgcY2j8Sar2kcP2aWRmMbBHEW0hyerDr1+Zm56dh0rdt7RJ7FFkBt3mCgSKww/LbSx6q2c8e1AGBcWM2oRqFuPnDF2jaRY0KhiWJRT8x+9n/CtGzh021hLTxJdtCgSTacJG0i7QuB2yMjnnca2ItDggVY7xS4ZSYpUkXLfOec+mcViavZ21kAyiSNHDSlRINrMuAM44BypxnpgHigDG1BoGuUaFGIjJdVKjEYHygDb0Xj9a0tFbR7m6sxq+9LWSfbKqDAWIlcyDB5ORjB6AZ+sI1ceQkNvp8JBx5skmDMeFAIYdFzn+tY82nTKxuJPOjFw6th23qm0HGOPlGAOB60AfQ/jDwr4G0+xs59ClE8kqIytH80Xl+WGJkkC/e3Bic+vNcFLpGiT6O89tKxvSXVU3jICHnDAYUdeP8RXLS6zfnTLewEkZjwjblyzbEGCg9OQc/X8o7W/ZbCW2aOOMM0jIw5uATlgDjoM4OKAMk6jBBNANSlYQwb4xGvCsFLAkuPvtjd+FfPXjNbDUPF6z+H2laON1YHftEcnAYIrHpz+or0jxsWGjXjW8+y7WNz5iODIhO5d2MccD9e9fOvw9nns/EQOqXcl0BPhndhuZHYHIz3BJHTtQB9QeHkKwwHU7m72EK08K4ZyRxuwcEjrn8TwOR6dp+rWMANsbUTJtCIz8uEYYXIPTg1gNb6bFaxSQzM0TxiZg4/eAEZIAGfl61X0s2b3yGQ3ElvJIGTyRux6g8c/59TQBeutFsbvV4YbiYRRFw6KASF8w5CuwHBAP+cV32geCvD9zNdW4wbheQVOC6Ect6DoPwH0zheJLfT7azju4nm81VLBAuZAwX5QSD94jHB64Ge1ef8AhnxprOh619uaBjbO20CdSHdM8mRdwOeo/CgD0LW/CL2T3JsbTzVjG/ds3AKvy8DHHv8AQ0zR9Rs7DTZ4NREf2uZSnllApXqFCjbzk9evA7V6dp/jW3vLeW6W3gnE0ZBRBnYGAyrccEknGT2968l8VpDJdNOmzzJSZGiQ/cA2noOnPIz0zjPFAG3oCxqxns4pEl+0b08qPcJ41JVoCB0Y56ZPTivR9K8F+K7rV7e9tNKK2t3JE+6eDeYlYgmPygOTg59s88V5V4Pn1G1uLO5tLmFiblGWCWMMECPlpdzAYAAGfrX6VeFviXo/9k6bbXtvpkt/GITMywAyKecv/scr36e/cA+evHPgnUrDT3jWJI7u3t1mktox5bgugZpFT+Hb0IP6185teW2mWktteW0outzNujzyxDHEmTwRjA/HpxX6L/ETxBpepWFxNpkUUd7LbMDKYi/nALjYjZzEvPI5yRX57+Jvs9kkreTNNcT3OSyoGVSCSFI7YOcDryelAHmt7rs1zEto0WyJJFJDfdKkttLcYyAK9khtNRi0G0u7CaAwSWqqFRtkvbuOp5P59K8Yn897zzjDvDNtCeT1wMjfjvj8OeecZ9p8Izxazbf8I8skVvMqA7jFtijHO4TMRw2DxnngnHSgCjrF68mjWhkvY55ArJJbK4edSMfLz68/jXieomZZXlSMruZtpfhxnB7f736969q8a2+i+GLUaZAttdaiyO0sizcDfsUSJgnG3J4681833urFbhoI2LMVZwVHmglDnDN/CBmgDooYmeEpcuzRsuUwRlZDu2dDznJ7Z49qyoYZ/NMCTttL4IZd+CCQwGeg6flUVnJqt3aGX7OW3ZjVok2dQTmUDGTgHHBx+NPBvFiykO6cAqAd3RWBY5yMEhvbAxng8AHb+FNaHhXW7e4kWKdEAZ1mj+UAMhJyDwSM9RjH5H768K/Fv4S6npatrstrFcW9lvFuiIguLgFQkJLDJ+8x9fl59vzlW7nuI4ri6tPK2mOJZf4FIDA7zjjkrz7ZNcXrN7qVpqSW9vbkwyOyJNEgcuCYySjk/KmGO71z9KAPuP4i6n8M9cvH+yXUR2lvKbEexXbaf3nl9R8ygZ6bMnNfPZ8HaFc6oUfWkCPIZExgLtOBiMZ5HCg45wBxxXkd5Jr8e2eSxLJt+V4ZiIj5eCcp0D9AfUEelSx+Kbie1hRbNlvEcqioC+7oH5IOzBUDJ67s4yBQB9S6P8ONAsZU1VNYjna3jLeVIQYg3lSBHnH8cYw3Tuwr528T+Hmi1KK+jmgu4pJ5FZBGWAErsQH54ZdoyTwQwp1n4k1UlofKuY4/3SOjTgE7t4BVT0HGfpnkda1tQvNOubLbdvNaSFhC0nmkxbCP3ob5vXYR15z9aAMhdLtntLYR3trHNCw8tDIS0hJB2omfmA2/0Fcbqo8QG6u/s6jZGFBkEZ5w3BDA5YjGM9q17rR7ZpEk0rUWlW0zMj5LhVA+QAEfIx3PjucZx3rQstdvYLKS2EDzuZtsruB55VWHJPeL5m9Rx055AOn+Hnj/AMQ6C9zFNqccME0Jim35Cr5Y8xQRx6H8q2tT8RaLr2pS3U+oXdw6hFZoWJRi6tIWQFfkIL+p6151b20F5qVyksZhs7lSZJY1DCN1X5mHPLZbnHrg9KfbxR6fI8TECBndIm27TJGBnzGHqcJk/wCyM8mgDs9Hu2t21O0Wa6OnXiNFFcyAtLFJ83lhiTnBL9AM/Kc1xsVtFZM32oy37wSyEKgCHdk7fMwctuzgY/unNF34ha1hW3gLSLcMzuihSTghc5J+U5V/zqnpGowzzvE3mGYM7RRyYVnfIJRsYBAwuP8AeoA9C06/uNRWOC0QWCEESQuflIHDEju5GMH2zXs+m/sz6r4k0uz1TT9cSzm1Bw0cNxIMEH+6R25B/HrXhEN/brdwzy2cqBCkcsUTkFnXqWAbuCvavVtK+JnibSbq2tbaa8ewVQ1vBG5JgOAIycdMAZ9MCgDd8Q/AXxJ8NYYpdWu7O5tdj+YVK7nyCzH5uvRfX8K8yh0t9RmN5beYkBfytgUPjZhT9MjJz1r1DxB4p8R+MIoV1rUpZ7MsPmZyCg4DrsY9QAM84NZ2kLZaPP8AZ7WGe8SVd4GcL5wDMu/JGRnsDQB5z4s8JB3tQoeRn27wqAHDYIYkdRkH8a5H/hGLuHUVkmSRVZQVVlG4ogAG3Awen4Zr6K1i5jn01L8Qi2ukkKIGAJEa5Bz6HOT364rzl7zVL6QIxVZYkZYSNgBViwIGRxxzzQBxYguJCY7LT2eRW2l3Ukg84JGCF6jng+pxgjZso9atY2V4FiRo3R1ZVAwQRzkcAnPPufWup8O2jwXFyup3L29vOm15TsYRPuYxlOOMkkfhVHU9MuJJ7jy9Tge1iibDSsUklJyR8oxk4oA4O+8OQ3Nq1wRBuM6rLtYB0DOBk4PAyB+XQ1nW+kxwSz28aROoHEiksDnKk57f4/XjutF0mCOK/ubq5zE6MNjvhC56Fc/xAg9e54oshpJlU+aV8wlYQVVI2Ea78s3bLe+OO4oA5XSPDFvp90s9tbDdJIfNkXGG3knDkA9MfQH26fTeiSeFl8MPZalHLBO5EgeJjgyDjDFRycE4z1HX38fsL+KZxBHGy5mZF8sA72HDE9fk4HPbNXdU1YWumXVpHCkd0Gwju5IYL8yEA9OSc9qAPrb4Caz4b0TWNWnnZ7y0ltHVY34dSq8HJwRzkZ9+1fVVn48+Hi6XK17pwjmcSeXIdi7QWyAz7emMfl34z+Wfwd1qWyudQm1W6k+2yK0cSRkeUIt24PjOOmPzFep+IfiNo7weXHeItyNqOI23K5XI2uBwoO0jPfGD05AOX/astfBniDQdc1nTpZrQqZhFBbT7JTxnzME8DeM8DkZ54FfzWeOmkPinVi0gn23MqCZt5kZVcAbifvfXPNf0i+IdL0jxbpZM9yhF3DJGsTDCDzInADH+EhyO2AMnNfzt/GLRJfD/AMSPFekSRxKLTVrhEaIscxbiU9iM/wAxQB55YQTXd5b26RGZpJUAjVWLtuIHyAA5PIOO+Otf1t/8EhfA/wAFPg9plp4q1zwlHN431SFBb+JJbT7RckEI3lqHIEMYYgEjvxg54/lg+EGiy+Jfid4H0GIBzqXiXSLNkwCzxTXsKOpGeV24BAwcNX97mn/A/wAM+E/h34Ah0Sx0zTTZ6ZpqNLZ2ywMsqQQm5OQxY7peuep/UA/UDwpqvhHXdJTVHvnU3UzuFa5QbQEjAVf3DZXj+8eSe9FeEeDtA0t/D2nsbtwxiG4RN5aBsDOFDDknk+5NFAH86n/BX/8A4J/+GfA6z/FPwTYizMrSS6lbWwEcW7LHgqeBuycFT+FflT/wS/8AHl18Nf2wvhneR20Nw8+uQ2sqzxGWILLNsDqQ2Mru+8QQO4Hf+yj/AIKH6V8PfEnwv8Xaf4paIWq6ZqLRqhAfzkgke3YDuwYDGMHrkiv4fv2ftcj8C/tSeD9RspxDp9t44t4Y5ZFJJthqQRRkj5WKgZOepoA/08bTW7jVvDOkahKFVprK0l+zxDYoVoom4QDJXDEjjp1wBXpFo7vo8TzL5oRVdN4JaM4BBTJOGB56Y6cd6+c/h/q8GsfDDwprFvLl7nS9NJcHcObWHaSoxtXg988Hr1r6V0d1uPDsU5Zy+xSpIHlqyg4EhUDcpDEZx9aAPBbW6dPiLgKwiKFEIIZkLsVICsxBJ9OMZ9Rk6/7Q17DZfCbxbdE7o4tAv3wF2yRgwyEsSRyfy61maTaGT4myb1TZtLgqW+UhhjnHT+XAqb9o+ybWPh5ruiOm1b6wa3Kwt5cphkD7037TliGIzjHPSgD+cP8A4JR6xqelftY+JZILWdrPVPt6SthioQ6jelXJ2YcZwccYz3r+wKx1BBbwJ85ZynIUbsNGG+cZOOdue3P4V+Yv7Df7JPgv4WJqnjo6XEut6/dM0UhiDS2sKFQsMbMx2Ayq5Y4AJdvl65/T62s44cEbgcdCRgHrkDA29BQBopHFLtZvlcAksWO5jyQQo4yP1q0zIgfqjFcB1X5iR03kffGRn9KypJ/LO1PmPbJG7P8ACc9qdA1zcHYU+U4UE9QWOPXpzQAhuy7OIW+YK+5RwCcMdqkj5TgL614l8WfE11aaNPaQbUuroANGHyBG2Y2VWC4yVJGcdW4zX0NFYRW0ZkkBLspxhckZ4J+90wT+deQfEPweuqr9rit/NaNFVc5Cvzu3HnrmgD8zfHTSCxmkmiSSSOKSTcyhirZdvTk9+ozjjBzXzDq2qyX5WMCRbrDI7E4h3byHkCbRtDLwRk4A5zjB+6fij4UMNpcweSYnRJt3y4xtDEKAv3clWHfJavhHUrS4hvioB3m4McW7dtLu+2NSdv3c7cnjr0oA5tYblJiZG8xXIRpCCEdicKOWyB05Pr0GRXcaVKrWrwSxfvX2oGBz8uR8oUqOcY7jOaxLm0msrh4eHliOZoi29AQRyp6hiPyxUiMbUvLfMqW0QEk2JTkhQW8gICCxYEgYYEFu2aALtwkN3DOphEV1EBlGcRBVztJCSABicA8euPceieBfD8N9byQ3UKMtwpUICZAAFJ3b9uM53Z/yB45q/jTRCy/ZY0WKXK7NmBHtRUwobcz5PfIP4819A/BLxDZXcKbkSNsYxkDBJA2EEElTznkHnvxgA8g+IXw+1Hw/dT3BAaym3CEbRhVcY9TjqfTqSBxXi1vEbq6dVhk/cfuyFUhQ/RGRSOTmv1x1nwHb+LtClie0t5QyEqWyRnAwQxPHJzn2znmvg/xh4IufCupywG0CLHPJum2bUaMHIA/vNhSB/wDXoA82iFlHZKnlSJfQ7maQ5KuWXCHG3qCR0J6Z4r7K/Y+8UyaX4yOnNKsYulBDN8yuwAbPJ+9nHXPXqa+P53hZntlheOdVDiVwwKBucMMYcEds8dOtdj8OdW1Pwr4n03XLWKUmCdXlIBCyxBwdseVGRhTk9Rn8KAP3q8ZeJbfR/D1xeNOkRht2llZ8KHG3jkkf59q/F3x9r03ijxPqGp3MgmQ3U3lkcgqshCYAPp3619FfFP40av438N2+i6dHcQNLGou5WDKhjYDeoOBkBQRk9K+WYtLuov3Z+eQufnJ4VT1I/vHHfA+ncgFdkaExgLGu8EcAEAYHDFhkfe6V0dsYZFnLKA8cSCNiCo3AD7uO+7P51lNbBSik7jkgodwYsMMc5HA5GcVs28GUIiBzgMxZckknkAHjG04/WgCETXMiMWX7uAqgnhVH3s59CTmuf1a8kigk81sGNCVA5J44DMOQTz9a6qRtm75lYrkFFI256AH0xk1x/iRooYXYhUEiKpDfMx3AnIz05zj6UAfnN+1JdyDRdUaJwXMMpwyjPAJIX/vr86/l6/aAe8m8X34uIRDKZdyIPkcxjGCePvYXn0zX9Lf7V2onTtFvzA0YZEaRPMO4sWHcdscnI9K/mJ+NutPqXji+kuJfOmknkR2TAEeCQFHqMY47YP1AB99/8EuP2nPG3wl+NvhnRre8uH0vXb20sJrRXkf5pZEiQjru7Z+p9K/0QvhKuo6r4b0rWb8kzXNjbzkYPCuiMejDI57n3r/Nm/4JteH5PFH7Uvwx00qGiXXrGbYygkpDOrBnOOc46e5x1r/TA+H0KWfhvSYcg+XZQR4G0DakajHI44x69aAPS44GWMYwMY2qAPu8Zzg8cZ/KmyRMDGG65xtAHAB9j7fpQs2AQZRyOBwcnpjpx0HNPSQvIoOTjqxwVzg5HsP55oAxdXeWO1mEQJOzcXIyOQe2PULj6mvjnx9pt5qU85MUk00hHlkkhlOGLcDsMHp65r7cv4mkt5IiVKhduAA2MD5WBPbgcV8zfEGJbO4Sa3kMbbXLOGwVIBB24GMk8ntQB8Zanp0tlHKJVKszurLkZLoCMkZ4XOR+FflT+2vpn2nRrl5ZFLoGeIIhwWUgFWPcct6dOtfrX4pa3l+1O/mqIpJE81mAR2DEFlBHK9hX5U/td3Ed1YXiQiUJCXDlxhiH5+QgfMvB6evOelAH5peC9DuJtMlkgjcGVMIRjABGRjPJ4I4OSTwOlea+M/h8huX1O4uUiht41M/y7pZLiRV8lUjxlZOTn6V9GeB5LKLQpDFuMqPICq4+4MKCMDLcbs+v6nxv4rSTQjyrYypFJKk07sSGaROVXI5OOM9uOhxQB4Xr1/DplqiW8EQaBWjlllULkseWwoyTnHXjn618jfFjV91jdTQQqd0Z5ZnBhcnJPTgkYz9O/IHvOv3l1di5jtWR7h5QT5+QvOCflYnpkY9vavnrxOy3imx1AwkOSZsqRkkkYJBwDz6dB60AfI2jeFDr+sxTXiYiDFmQLuVhgAl88nqemOc89q+otF8P6VpEEUkFvHACoZoyo3qR0O7jA55rHsbbR9DwcwIViOCGXIJHBJ7d+1UPHPjWx0/w59tgv4m3MY1iTIIGT1AwcnC9CPw60AbvxE8Y2OjJBLBtLwWyIgHzAomADhjnfgAHHp618EeNPGF94hvLhd20OzyN98IGfr1b6AZz7YqTxV401XXiYpLpjGJsByx3sik4RsHG0c44zxzXM2kRdCpQvI3BkAO/IIHBAyeCePx7UAdD4B0jdqYubmKRRFubdklC+T8rcH5R+fHXqK+qdId3gnZYl2jYFYnL88PnnGAOgwRxyD1rhvBWji00dXu7ZTLctuDupDr7ZyO5Nd9aokaEovlxguACxGWf8ecYOPTBoAvSwRzMJcyPI7rEVCEIsa5xtHXPY5JHtVbUtaurSOOS3CMsZkYMu1WYpgjJ49s9+1UJdYtkj8mElWjdl3HftwgO1iQ3384zz+FcffXglgn3K0ghldNvmBSUYqGOcjnHI7AjoepAJ9Q8QX99NtkmdixM2FQMqR4xtQg9cg5zn1rhtT1FYf3UjESkFSzMMj+9ggDAA9u4qk+pQjz5YFMJOPKKs5Y8dGDk8EcYGMdPauWv7pbt2QSs7nO5nIOD327RwM57d+tAFKOJ73UELSvPD5gAkH3nwRwyEEnqOn619HaJpVxb2MU1pbmONUI89iFXAPVsrjGTjtxXkHh7TFSWG7aMISN8JLDMrg4wwx8iZ5OR0HU17DbXd7qVktpCGZIlYiKJ8xk7ckMP4ucA8jG40AXrMsMySvt5O6MnlvmB4PocfpxTJ3tXkV0Yh4ckvKfLYqegGAc+nToPesi0kknnit5CVdGIaRzhMYxywHzDg9+KdqKJZjIISctjBPmRtGc/MV5PU+o6dKAO0stYYKzm4B8sYVSwU4yeD6jGPTr1rQHi6f7PsiZUC5QSDa6r64Hrk9zXh1zeMgUSlY43kwbkSL8oY5yVBznk/lW9pV/auxhMsUibgNsjFQ2eSSS3rkc569DQB12q6vqLOsFveTyzMpYuhVUww5JAU5wM+nXp0rT8I6A81/8AaL5ZNhbnKyMe5Yg7ztJJPHAxxxWnomnWD20t3O6biRtVyixkYOP4Qcc/h6V1qa9pelwhYGWQ8hnU7mHRjtO7oMnr9KAPQoLU28LW0F40dmQHUvK3BODgAHGMYBG08jrXFamlxqAlivpC9uivsIJBJA4yQOmBxwPrWGPH+lSt9mklljYMRhnyGTJJLKFBBA96sS63BLZf6KgCLNmRWbClRkoeQScjPOfb6AGFd+F45PIAuBFjL+YTnAGSoyx/zirSWM0cRiSGC48hQUnlfAK8ZJQYyOOMHv6Uy4vBPCoWRhvU5wBsAJ6D5+xB6+/vSKzxRKsE7pMIwTJnfkA5OYypyef0oAW7v4hCIpbICQgx7gQUGO688Z7dM1xV1Ms1w1tLAX2LhSU+VUx8u0qRjgDrkH0ziu7VI5LdnkVp2Ks6sT5fygncMkn5t2eMDFImj2d7EJVR1mw2R7kc4fH3QfzFAHIQWGmXWxPsm/KiGUSopV8kdzzjIGec4Pbmuf1T4a+Hb93AtVtpQ5DGEICXYlQV46Z7Hjk+pr1GHQlELG6H2YW+DHMXwkgx90gDJb8azRYRrcJLHLvXcQGBIVjxuIw33vmOD+lAHlk/gLU/DURniQ3lkoDbRlsKOD0xwB+NejWUuiXvgiWGKCNtQc5eIgeZGyjAOOMKMn/Gu902QXNvNZz7RFh0ZmUNgnCZyW56dT9OleR6/osug6k0tsztFMd58s/u9rNuIbj5Tjv0FAHj/jXStSutNEsLO8UCunl7iNiqdxVW6bcdK8l8O6G8uoiW4DQSuwCJknKZ+YHOOeeOfwr6r1W7tbywhtkXaSpaVmX5QCeTxntnJ96rr4G0mTw1c6tbTn7UnKGNCZdyk4CqpyBtwfxJ9aAPMbnwRJqUts0E7C3iYGRWGdyjjjjn+dez6BDYaJYxRxJGk0Z27l2CQ446Dr0P5/l5he6s1hbQw+f5bBWaTGNxwDg9ircf/qrJ0bWpLzUf3kkjxZIRw5Uq2eQVHXof8aAPqCw1COSIMGdnkDhyxB/iPKj+FgP/AK9O0/RTNcmcqPnPyykHdmQhmTPYZY5/3c+tZHhC2juhEhdWbIBZivJJBLZHPIyfzr3S2tNOsZCsaKzlVEe4g8qOWRR97IHX09qAMnQ/CZ+1vPdRlOSqlguG2ggDn7wAAIB/uc811899FpkrWlnCrSlVQDAQnIAyAD83Q8/jVG81NgUxgRAfPjCndg4O4k4Hc/yzzXEeLfHmleGtPn1TUniR44FW2LEBpZEVQuzH8Py98n5wOxoA7GfxMujpcvqCRefdv5EMDkh5NsKPui3Hgq+QRjntnNfpd+w78CI9Uis/jf8AEfRFl8H2TSXmk2OoW8k2n3QtnSVJ7hCP3kG9Sw+oBODz8Tf8Ewv2UvFf7fX7RNnqOvW92vws8J3q3+v3RSRLa4t45RJHZRPjbJM2yMED+HnkV/W5+2x4N+H3wX/Z+s/hz4S0ay0q5utPh0TRrawRInto4wqMwWM5LPt3Me+4nvggHwl8av8AgsHZ+BobTwD8FPBkU0mlww2FzfrEtnavJFGIQLGxt13OCYycjOBwMYr5quv27v2mPjTBNHqVzJ4X08CJHjtVktl8rG1p3kdgzkHjGOep9uI0L4G+E/BGnL4t1qKK48R3Tm8jEqbjAoQuDukBwu3O7pkgnnFcJP40tZtSl+wpCkLSLCPKVAoZG2hwq8BehOOpJJHqAfT3hz4neK9NlhGpeJr+5uDIGaSS6k2hl/1mVLEEEnj+ZzXq2ofGG58TaNc2F1rMrLHGBA3myfu5AoCjKycqAeQMdfrXyl4c0m8195I2Jkjb5muGILFsMSM9Rkg5zzmu4bwZbafHLH9qWPzSsjJkEhhg7Q38OCTx70AcdpvgrxN4n8bz6dqV7d6hpOqrJ5TIzGNtkaiEOCcK28HIHTpX6mfst6E+gW1lpdwEimtJJISsinMflMfLAHpweRx+gr4b8F63/wAI9di481JzbPGELBSPvM0WBjnCk9OeD1zX3h8BbqW/177bMJ1OpSiZAWKxA5LfIp4VWBPp1A68gA+m/HV7CDIC/WIRqwZgFVgWcKCe/IGRnHBxmvEtAisZtUmmSRDcFjukJC4VTkYAGDjvx9TmvYPiHGxklwsYI5AGDjKMQDg/c5P5ccYr5NXXJ9P10oUZERwoZVBVhuIUgMCG4zx7UAe7a/ppu4rk28qQ3LRExzgKW4BJO3aV29OTg/pXmHhvSr6xubuS8m85ZCDHhiQzbsmQEHIDcnHTn2r1/Qrq01C0jZ0ZmeMvuYHIDBTgk9V56HgdhXJ3FjtvLoxMSZOFjUnaVG4JsXICDngjHTr0oAuXFw3kBn+XkEqNrYXOSpJHoMetcvq89o9vJNDF88CFU5fBz04zhiCPpWmbe9jZIXUk87wxyvy/wEt/EOfwzXN6+8kdqVAWFYySybQcnByQxAJHXA9x3FAHAvcG1S5uryYi3AJjhAAxKoyWBXn8ORk9M1+U37b/AIqlvIBZQ2xkicnLqmN687SW2gjgj0B/Ov1K1CJ7/TZzEdjRI3zTEFCcE4Kqa/Mb9rWxD2CSmNIjBtFwxXmQFiXESsT3HH16igD84vBvha2knXUrmJTIq/cmQsqsTuzycsOcjIPJr6v+Eeh2WpeJbKfUZ3srHTr21kMoK28ciRMCYo3yBsyMnkZ9MZrybw22nPatKuQFC+UJBjeAMDdk98+gH86+n/gD4fsvHvjXTdBe4WGFrpEuoMRA7Ad37oOPn54649u9AH6Q6Fqega5q+mSWc81la20XlNe21ukdvI6qoCNKse2aQFRknOd3rX2t8Mby3v8Aw3ewzLbNBFqsNnbmKMN5qSEoJllBG4Z6kHHbpXkekfD/AErwV4cbRbu0jXSpdi20kjQC8LOCslwiEYSMH+6B1OO+eu8PvBomm3OlrqljZsim40mdZVCSxshMRlVRt8zdyeM57AcUAaf7QV9pXhXwlqxtbea9vhFFFDdLI6QW7OoAyQ3BDMeTXwR4EOv2tzPrepajNbmK1mvkupZA9rbZDlI0ZJfvNgds4PTOa+jY/FL6lceIdB8V30Or2uoqY5DFC80LmPduSJnDLHOpAwUVa8j8R/DDT/CX9nKmozXVt4gMi21iZFieKKf5s3BO3ftBUDA7AdaAOe/Z68X+M/Gfxa1C312KfUtEv5Li286Ri9ssiPiCRGnUoiOOcEZwuPStH/gr345t/hX+xF478FxyN/aGoaY8Ti1wAYL5wBHIwGGAVgM+g+or3v4N+DtD8DeFrrxJLJKlzNe3ERBcXCxv92BxbiTERwvHU57Gvgf/AILfa7puofsTNqzSsNWur3TtM8weXumikkZiZFLMQ4CA9egBzkUAfxAWZ3XAcrw0yqMkna27LduRn69K3fEdyklxGqkMI4FU4A67RnBA77hWXp0TTSRRYwfPT5hjLDIBYAZ5JHuOR7Umrxsl1Mo5CZALEliByMcH1Pf8OtAH9Gv/AAQbvb3S774iyadNbm8vBYp5EmV8y3RnLqxyMjLDp9Mjv/S/cahbagtrL5MVtcpOf7QvrbDopOQyyj+Idfbnpnmv5Yf+CQltqOk+DPGPizTTtvBrFjpjM8rxxLDcIwMgMZy5DHoO2MV+4GqfETWfCug6q9zczQTCyVo5nJWO9u5ZC0JVZOWkJOPcc9KAPuSLUNK0DxRZapb6hAPIsdkQYhIoVIZTNJk/um3diSx9u/run+CbfxPpE3izVtTQ6p5bTadNEVEpjZeoK4BQhQQSOhFfkbp3xp0+50r7PdpeS67c3EBuFuWcRr5qkAsNwVyGXC9Rgjiv0f8Agd8QZdR8F2ljqcMz6o9s4+zRyKzNZNH8skSnlQEI9Pu9xigD6n8O/ETTfBHhVRrLQzpdyxWaEPGZYvn2bmCj7pbJPHt7Vx/9r6hcfEE+KbINcaW26CJ403RywiMbREAPllGGZvYjGOlfOPiqDR9Pgk1RdQurthLC4s2uSxtT5jtIXhaX5W2sRg5+9ke30j8N/GnhnXPDFtLbtFaQQrHZsZV2fZiIhEzNjq52rzySD3oA3viLrv8AwkXh+G20eSJ7sicSsxBLmMcxDPDg56EZHIyOtfPH/CtfHHh3SEEF8Ft9blhvDaRjbiS4JPllDkZ2kdPY+hrgvir40u/B/jnT7fRNT+2WqalFNNa27KzKrtEzK6qOA8bhvTaw4HU/ampeNdL1jSfCsdo9u2qS2Vtei0ZdrlsEfIp6bVAHP16YoA4a1tG+GnhWykuNLWfXdXUzXMYIDSwRBvLQf3icg4AHOc5GQO+s0mvfDa3l1CYLzUIreW2tVdQ8BdQ4MgIysaggYz0HqRXnOueKpNR8QRW2rXlpb3NlGz2trJ5cgjZAvyrE4+Y4UZP4Yp3/AAmV9d6to9nYwR3kMExkuJnyIjLH0jfYR+7AyMfQYoA9rvtE8PQeF5NWvY4f7dispYg0yqS53Y3BuMjsPY1i+ALW4uotRsNVsrcWMkkTWLyIoG2QKLgYI5XaoIz1qjqEsnjNYLi0SOWzjkFnq1tDuAiZljVXgweY98bg9eQfSu0hito/EdlpEM6uZrGCWSMSDbCkIhVIm2n5SqgNxz8xJoA4jxf8IPht4q1S58N+IPAnhnU7XVYpC17qOkafcsGlJC5kkgJEjRlQTnr0r8zvit/wS3/ZC8T2viZrPwB4fi8RRyTyJ9gtxEA0jmNtpicBSpG4ejc4r6y8e/G/VLL4vT6VZLLJaadqiWiRRhyGeIorSRkMN8e0kknIr3qbw5DdxanqWnwYbWNPa8DSEbo7idAk6xEDgebuJ/pmgD+ZPxf/AMEYPgjPr7aah1Wyee1Rw1negrb3U8aNbkR8nayyqGxnOw4xxX8/37Yn7Omrfsy/FLU/hveMbuysXWXTL0wvsltyPMjWSYLgzeS6E89a/v7j+Gmp6bfjxJqohUabbOwcnzHu5LffJYqVzggoygZHcDtx+Y37Qv7Hnhz9pHxLq1z8TvCjTyXEaS6TcWMIgv2upysUC28gXPlLF5YcHPK8HJoA/iMS084MzFSiQo2N2Q4KKMNz6ZpIfC/iW/LSaTpF/eRRhdz2tpPOi+YCyhjHGcdCRnp+Ff1AeN/+CAt1axXOpeG/Gx0wlRdjRr9VkdtPIXzFjl3Z84KSTx97OOlfsL+wr/wTv+Cnwb+GE/hbX/DOjeIPE+sW8rX2s6haxXNxJaqjhGiE8Z8p0D4BGO57igD/AD3rmO4tZyl7bS206lWMTp5RzhQwKkcDduz757da6SOQ/TaXy3I3bSB+OM4/PvnNfpR/wVc+Hfgz4VftX+M/CPgnShpGj28wkWGMph5JDK8zxFBhAXXHHTGK/M5Qy7iNyoSdoPBx2yPXA/GgCxNMqOhznJ2sM/KQMADbj0zUUiqUVxs2Pu2qAN6gfKQcc464+tZ9wzKyIGChssSQMrznOf8AeJ/PpS20rZyw3ckBgpwRnByce3Ye9AGiIvu4LkclipBC45ABxycEcc81eQq6KV9cEnBbg98dD0/Or3h/SNQ8Q6lb6JpNpJcXl/IsEMcEZeV5GI+4qjJbJHPt7GvqjWf2Hv2lfDuhQ+Irj4V+K5dEurf7XBf22mT3Fv8AZ5I9/mOEGY2CnnI57dKAPkeQHzNq/vFJHOA2D0IBH4ZrXXRFOmPfRt86sQV6KAhI47YJH861b/wzqGmLJBcadf2l7byPFcx3FvJH5bqSrqS0QAI9OcetOF+sNjJaugUsuD04LBsH5T1ySevWgDkrcCV2ilIUDJJOfUADA65BHNTkBnK5woGOwDY5y3rwP0BqsQQSVYjd94DqQOP8KljmUsgxjrk9AMcYH97vx7UATlFCbVAjKhgHxtByW3AAde9UvLMciO+duThicgnqTt7ckDjsfrV2UPLEqbsgOSityo57r/CMVU8picyvnyzyATtOABgAduePyPFAEE7hmJLZ54IAAJHy9P72MfTPFJDtIbzGCAITGMD5sZyT+RNOlBkOSVwOQDyw4xkYP0/nTQjsUC5KhuNwOOxwCO3JH40ARMPMdGwMsMYVQvTAJP45qUwgt8+AilegAbnBJ5746fpWxp9mHYmchV6ruUE8AjC8cDP8siqbQB3mymI4mJjJYjJJyQQDyP8ACgBywOsYnih/dl1QMoUu8hySAvYkleRW3GIrALJfuUk2ZhgZmldQwGGJOcEfN7jHHWqNuJbWFr0k+VG2YYywKrLnduXkkdB09DVO8vZb5zJKoMsQG14wdxEn96Vhk/LjI49qAJ54IHKSWswYNztfkY5LKVPHUmqcjfLtSQxkHkICBnjgc+9IYiIUBVkIUEncWIJBzgk8Hrx29KWBolt5FkVhM7ApJuzgDr+H6+vFADoMSTATsxQADeeAAcsQePUH86dO8bszR5Mat8iMQQAeuAW9j34xVsSrOI4RtIB++ECnDAAqT2B2j860LLTbeSSUTFUjRc7fuE8ZHlj/AA5OaAKK2qyLD5Mio7j96SDgdeoz6Y9ulUZYnSSQsThBgNuwrHv8ueT1/KtArEy3CRiSNwQYSjNlgAQQxzycdc+1UJGlkG+Tg5I2/wB0DGBj+Hknj3oAuxxxDyGt5TLLMVWUKAm3kYAcHOCD29OQRX0louiXqeHWu3byGFupVXicMwGAEUqMHGeTnr6dvB/BmlSaxr+m2EaNJ591AJI9oIZTJxjg5bjpwRuzX9APgf4CeF9W+H+i2t/pUG+TT4cM8KtL5xRSSxA+8B3PJ9eKAPxrjjje2lLB/tDAIsbjBQndtG3Bx93PTv8Al91/sq29yui6ndldqbhGQ6sSseI48g5+U8N2619Gah+xZ4Nl07UG817XU3ZZraRQxRBt+UY2nLA5BBOMY/Hsvhl8GdV+GPhXUYbu0DWMbMRJNHGj3bSMreYm05EW3ZgH+IMcc0AYZ1KKzu0WKBvLRT5hLExrlnJIUnHc+n061oXPiR/IgaF1ZAcq5HMBGVyDzgDHWrd7Y2MtxPJcQzWYmtSYVwGEkikthY8YKEEdupOawbXSrfznlHnNvjVXjYfuxGvz8RHgEljQBfW4a8WGZ2SYQyFo2X7nmMBnaAMK2SDx3NaUSWcRuftbQPJJErvK6jzVYMzFQ34DnPP4VVs47PQ0UylWt3dpRG8K4U/LhVzwBjb34znmqGpXGnx7z5Up3rJKcMWYqP3gbd/d2yYx220AQprFg94ttCdqq4YSbCIyeFI4A5+Unv1q9qlzbXcMiySELGojeSNskb2UqSVPXPt2x3ri0s7pp3KkxQymN1YJvIRhuKkDvyPQ124ggjtt4iBnbJEZRW83CqpcqfTacD8utAFO21KS7kis4pklRgkUbOGOAm4FWYnnnP8AKtG/8L21yqRy6kkCyM0sqISyLtxwqkfI2EB4HA9OtSWGmJcQCTAaVAfKEabXQZYsxKrkDczdxnHUDq68URpb5GwRhmmkUZ38n5Scf6wr9c570ARQeCdFijguZdZjeAKw3FWSOSQEnhh944IH4ZyTydeXRvDUdnEqazH5+1hhAGjRTnBOWxu54PPsK46O/l123u9Kto5DFCWlhIX/AFYB5JKjgZH4Z6isC30O6uJ3VmdWgByFkOGxnnj37dePWgD0C18K2l+Io4dfiLq7ugLbwE6Hg9Oh9OtQv8Nl1S5S1m8TWkSFjGodsH5xjjnj5lP5elccsdxbIbS3R1vomLRypkDYfvI2TnO7Bx/tUXWmaxZxR6jeTyrHvDI0jFSw4JKf7ORjAz1/AgHUXnwe1LTEWS11nT7oRzlUBukViqAAqQeoyM+3SoIPAmu6pNDZT3EBt5GYs0cqnY2CAcqBgdP++u+MV5jqWr6k0yqlzckO7BSrsVUlQOu7HfPf73XINdf4JuLuDUoPtmrXEdsZGMqszZKDblSS3QYOSM9M0AdNqXwy1jRZ0eMR3sCA7cSK3GwESBSegA7HPGR1oh+HmpXcsZEEi52GUKrKrMwU5OSex5r0Hxh4h0KO236bqkrzwJHG3lSHkyRA8jJz1x26Vx+neMtTdSI9SuQFj2LvwAWAUde/b06dKAPFPip8O59GtJrt2kdyrgRwFcqNpIDD6E9fevi2BbvS/ECOkOxvNSQIwLuxOOSMdOvH4euf0h8TXF3qunzQXKLdSXHG12y7NjJ24PT6fnXyRrWjnTtaiuJNP2+Y7qm5QQCuVBGewJHXPP4UAe4+FdOn1XQ4LvU42ZGjJ2RqFcEL8vG3kev4D3q34egNpqkQaMC080xKrAeZ5ZPoTw3UGtLwD4wurDSIor+1gktmwId8aZ4yGAY+oz35r6Q8JfD/AFTx9p5v/D2h2U0PmeYzooVgwwdqgdMgjPp27igDy3xHpunSCNbZzFEUSWTfnBBQEhQRwMiuE1fStNFik8ULzOquIZFG4FgRkcD5euf619X6h8EfiDAUjj8NCYygfKpyvbqO4749/wAKksfgB4+mtQsnh+KFJG2LGB8vzMd27d3IPT3oA+XtJu30XT4ytuxiljO5GjwxLHnOWwRhQO/Xr0rG1J5bxjMIsFyHRNpkIznPzbeOBj8K+2fEn7OniWw0OOWbTraFIthZlbEhAUsdo9MEceo+leRQ+CVvFuLeOxlNzBuRizBslAVyeeO2e/rzQB8oWl7r9trUTxqE04EhgG8sxkEGRmwOmByfQ9DXsY8dahELZLcvbxNtYkMWLggZbGOCe35962Ne8J+INFdY7XQGvTI6lkjiLqoBH+s9Bg/rxXD6/falIYbW50WXTCjqiMsQES7flYwkdZOc9+T3zQB7V4a+IjXMclvem+uoACsSNnaZG4GeORuC4+prqvDehW2qXl1da1c20enKGleApE1xDySiRh16HgZ+nU14Zo76rFbvFbKplwgeaJAi4BDZdiMByByByTzntWpq3iDXbXRp0jvJLaOUv5zQfuVkVlA2lCDg4zjAIPtQBy/iGaLVdWvLXS4hYQw3d1bxs8MeRGJXEZBQkrgK3X+/jtit/wAPeHZtA0y51m+1VI43UqjRzAuzqG+6OmB0993avHbTXFs73IaUQmZPtI3eZ5oYgs2ceu7tznp6+wabqNn4hSRE3yRsdkUMjxR4wMKwMmcEAt3AHckmgDgNeh8xEvZGZ5LidNs4cyu6fMNskR+8SMY7YNcWNKguLl/s0aQyOigxykLt8slnMUR/1eTt9s4r6ovPg9Nf2Ntdae2IAhmuXMsfy7MeYBs44BI9s15UvhK2i1GTTrS/P9qCUlVceYiqcgA/3GKFsdqAOU8Nn7DqySyXypYMqLJGySuX3ZDgeX91Rj1x0I716t4g8Barqmnya14Zg0qazW1ZlEaSLdgbVLyiN+ZCMnp03+9VvEfgS80xbDVLYtdPDBDJOETZbiVCHdcAdxu6+lc0/wAR9T0jUxfaXPNFC8JiayA/crM6GOYqSOpKKeg6UAeG6trmsQXEelyq1rBFIEnCKxxjG6dosny/mY445wauWfm6pY6hPPKwnhJt7NXTYLiKQMGlDjuAi+mS3AzzW9J4gs9Vv7m61W0See6LIRHFulU7m3Ffm9dmQSO5z2NbTY9JnuCiNcWsJcoysm2RcE4bGckZY45oA871K88SpCLSdGl0+MoHljyyEKWKq0gHzkYIBxwCcdeH6XqEsLpK6xMUZ/LSTAP3W6ZPByq/0I5rqdQ0+aU3dpBq1tPp4d2eFCPO+UZQSemfnxz2NcatlHjO6RdkhViowFBLgFc9AB9KAMG68R6w+oSfaLX5UUuiKuR5kTsVJweMgnB79uwpdT8XX2opHGHihREJdGUIyzbQFC9m5Rs9fyqy+jyyyTTRXMswXzMSnkcgbV69d2PXrXNxeH3mdxNJKNzSKTgHay4KuQ3Q5/mcDNAGjJql1BY+dHfmORhtn8s5U7fv5OQemOnpSaL4vnt7hdt+9zLwrI+cGNgwQDHIHytk+1bo8J6brFnAbWXypbZBHNEZ2b7Q2cPOFI4Py8/lms5vC+l6Y00kdwzyxwsckYKFcHAY9BkgE89etAHoeleKYZ50guIpFAkQykZGUzk8Z6/nn9B1uq2uk31/PBa38kEj2yvGSCF2SIuV4A2nKH8/avH9GuTBI0sSkuwADHrwp4+vI/EVoLPcTXLOklxHcSb1Dk8fdGQvp7d8Y98gDddtdUs7q2SF0ngGIRIpKuCm3afL4804JPOeue9VJtI1qONdYsbiZTFKkMqyIFAlYddgHIyvXv6V3el6SboQm9uJDG+3E787JA4ZmOep27859a9h1Xw/JY+Ho7O1gt3l1CVGkml5eSJQrWsw3Yy2CwPpigDz7wv4cmu4l1bW9ce3jwss8SjeJtw2xRxDGVAdGzj+8B656ga9Z6dLcRWQILqkcTysWZlUH5gDkKSOntx71n6b4fuNPmeXUfOuYt4LRmXaqIuMqmDyDuPsNvr13dX8LG4s47yBTG0zqbXcoACEfMCQeeMYBzycZwRQBBo+uma9jSVW8oybH8xvlPzgZT3yTmvf4tIQp9rS6gt7YRiTcjYZgUzjdnpkdeetfOVnoFwltOLjNt5Kr5MjAsXlD7iqt/cKjp0zzX0Lpemxaz4HZFluXuraFlnEZK5Vc7oweMnODgepxxQB5vqkV3qctxFbzvtScqPnxCQcjJHG4nn8qxr+CfR4o5ZJityVRFyDtK4AIXHXtkjpmt23t5dOs0c27xiCcrIZtzmRnO1TtweB/n1DPEWnz+JF097X/Ro4UC3MxHyOeAFQdmB5/EfWgDi9Q126mjRIWB2qBKnI3DqCcDkjOR9aqyzzeWDPL5zPH5igDlOg2jPbHp9a9Ms/DFvbLBdT26SOu1Iy6Hy5yuGIY44HB9q1Ljwn/aU32gWsNtJtxtjXEMZxt+Q9xgmgDxC01W8ZPscttKVmOVGGId1wQMDtn164rah0e7mjBnjMW/GGBJZcggkjseO+OhNeo6P4Ak/tWEqCJixaKQruhDkgK20DkjHTivQZPhvqdr5cztHMXSQy/KSoYglTsJ4JA45zzQB4dpyDQGV7naqkK+GjYtjs3ruwRz17CuV8XX+oT3sM9rJHJbXDKvKnftfqArD5+GP13EV9CzfDu+1JoBNbNKVAUZUodpJZVI9M56+prntR8DX0d+bYWEDPZGN4VLDjaRzhM85JHpxQB5h8NItWsPFbwX9rNPp11G7QySAAAEEbQcc9T/LvXba/pN/FNf3dvoUTRIDsIj3rjkkvgdec5Pr+FeoaR4P1mC4sLvUrEWkEbqAGjZdyvyRGQnOV5z/hXqet+DpG0ma9hd4tNIBuEBQv8q4O3dywIPv9KAPkK58S6xp3hnUDJZ2ytBaNJGI4gDEApyAV5yB2Pr+Nfgb8XtZbW/iH4j1F8iWe9kLk8qCCcgAfdxxjtjBr+h7xT4O1DWbG7u9GW4exjikt5LcwOQ2EKMxCL1KjnP8AjX8+vx28OXGhfFDxLpjwBXS+aRFCE7A4DnqRnk46HOfWgD279gPwxH4m/ai+GcEsLXEVlqqal5SpvDtZfvYw3B43r+df28fDX/hKPG9lJZanG8KwyOLG3ZwGWJJNoRYyMhgoGRjPB4r+Zf8A4Id/sveKviR+0PbeO9V0a8s/CHh/TpmGr3dpKlrNdOAghhcrtkYF2OAcce2a/r38I+GtK8F/FVLKeaOLT3YBD5hKSSvNiRuM7ccjHagD2rwX4OOkeHbC1uojJMVaViZBkB22hWGOD8h/OiveLrQba6aKWy1nSktzCgRGuULJyzbWGflPzdPx70UAflT+3p+zz8ZvGHg3Xn0S3SaCawuMwwlzIGELkFCGwGIx29c+lfxOav8AD/xR8MvjppuneK7W8tryw8WWb+TPEyqyi9SRsMVGAQpBPoeOtf6e3xJ1LTbXwhfT3KLcL5U28SqrAhldcglQAOc9vx7fw/f8FX9F0G3+LOl+N9Ftra1MepQtM0EKRAss4PzheoB9fT3yQD+wz9nPVrLXf2evh9qNpCLaC48M6FsQHc3nfZYVzJI3Ljrn2FfcvhrTwNDs47iZobaaBCzbgygSkAlsHgZJJ659h1/KX9gPxqPF/wCx58O9VV1cQ6BZIzDAB8qJF4BHUbSeCMEYxX6beEdQkuPCsbF2kRrYAZPzDjAAU556/wCeoBjP4di0fx9NcDUbK+iu7cPBDbSIZUUA7/O5JjOFbAwfY9K8/wDjjdJ/ZdwnnbAVjiLO/CnJGcjr976Zqv4Pjurz4ha5dPcyiO3baWOWDEHKrtz8qDvgcjOccGvCP26fHJ+HHw3vfFEb71sZo5pPLJUOA3zFiwPlAYJPBxjoTg0AfcvwVhitvCGlru/evDuBDKyiPbgMx3c8A5OK96tkWZAD0xlsHkjjB9Rwetfzhfs7f8FF/Etn4fsl1qwN7YwXTWYvIwQotRODHNtKH5Qi4xzkp1OcD94/gt8TdO+JvhDTPFFhMhgvoExz82TjKMpHBzj6k0AeyQabbh1kkUkNlj83KYwfunO446YweasyxoIwYkxvDR5DYPQgEYXg85/IVUeVXDkDZjaytuAVcAc4xyMjj19Kr3F00SLLI+2OFHbJGBuxuztx0wOpoAuJuDIGZ5DuXKs+RnIOBx0P0pjgXDC3YFkUksSpxg+xIz3rktO8b6BqLy+RqNu728pWdBOpaN0cgo4b7nzBgT254Nb516zkizFcwt85UEOuQBlgw55GePwzgUAeGfF34ew6npc1xaQFrhTKzOgw6qEYtwPfpz3PFfkx4+0x9B1WcXMMy7JpiImk+8yZYMPkOORwOvPWv3Rlu7GSJluJYysiuQzFQEI5XchPOTz/AMB96/O79rL4eaZJpj+IdLe33+Y5eOIjLFdzts2t8rEk4GD1oA/OC48QSLePJcqiW7yM9ydg3LCzKQMn7pCA+hz6VzeqNcag9yInb7LeMpHmSEiNATskL45XnPTjNdjo3gTUPEYuZ7mZUtX3xESMN0qbdpB2sSmFz6n5eMZrsbb4X/JFG7MEQ7WKEmV0U4UqmSCgGPUnPI9ADwvSvAGqa5K0VhC98kIaSaZXHlwnBYOrnAkIzk9OM8cEH6g+Deh3Gn3DWjxfvVkUPn5whB2kFuP4hn/gVbeh/D59NjEKXd1GHwXWJyplAHyowRuO+fr7Yr03w54bbR5UaBXRmbzHJbO9WKHe7kcDAz9D19AD7S8B6LLeaREqojHYuSAG2qByGG4Dkg+/P0Nea/F34LQ+J7GeWK28u5G45jUAEBSdygng5xg9voK9k+DNyrWpglk3sCoU5LKAwB7DjkdfTtivc9T0JL6EqifMSCWIyhBB2nOckcn60Afj3p/wPTTpXW/jlmeN8h3UAtGDlAzA52gEHHOcnivRNO8BwtHDbw6ZbsLUnynaPnkYcthRuO08e5zX214g8FW63Yd7dQSzFjtJHy5IJ29ADzjtngkYNc6vh/ypGEdsgVSE4jATBIBcMemM5/TI6gA+epvh0n2Yy5jRyqEQhflOVxswD6k+3rxiuKvPAl3IXaztQcZQfujw/O4Zx0H8zxX19YeFJr2/t2jlLK0hQqScMQSMEeX616VD8O44p2hkVV3BH5x95hlifU9Rnn6cUAfljr3hDVNJUzXFpKpBJJCfKVIJbIAwOPX+tcJFePFdJhmAy20lMjaTtOVbG4gAdTX6+eJPA+inSr6GW1tnlELovnom1CqHADtxncP1r8sfFuhTWOvajDPam2EM8xjDKEzEWyhVsYK4xjFAHJXkUc8crIZBIWB8xBtJAIYgRqOOR29TiuB8Ryb7eQNOCFKjDZ3Dah656YOP1r0hQ6o3CHHJK4+bjkdOleQ+LbtY3nmdUwDuAUbjkIw2kY4y38vrQB+WP7YN9FBo+qtIHedQ4jfP7snBIGB+A9q/mk8cmPUfG11LL+6H2mXcAWILKe7AcAk/TGa/oj/bQ1MJompSFl3y79gU5CDBCjYT7/ngemP5yPFs6vq165YJLJcTABfvbWYjJGQVG0nPP8NAH6z/APBH/wCH2qeIf2ovDd/a2TXFnoUwvJrhRnZGsmS4ZccDcMDJBAPHIr/Q08OyLb6NZlv4IIySWUY/dr6Dr/kV/no/8EjPjc3wl+LCSX13aWunXbRWtxeyqu6OIt86hW+/k5HJ79xxX9lHi79r7w/Z+Drb+wtQgu5byyhCPbujlFKbQW2k4OCT6frQB9geOfjbovhtJ4hPvuIgQI0ZQ27gDODzyB+Vcl4E+PSa5eLZXQEfntiIvISTycfN2GcfkcjvX5TSfETUvGWqtfSTSyR582ZjI3lkHnbsxk8H9a9A0PxDc2E9vdWkrRyRsPLCksA6nO3dn/J7CgD9w7K6+1WYl8wMZFzuyPTjA7Hj/wDWa+eviKsW+4jAVnwwG4/KN5BwTn72OPx9q5v4L/FxNdsItM1G5K3sUSI4cEFmwu4KCOQCB+ftWX8UtZ8rVJIg+IpF3cEhucAhPbgc0AeCeLRHFbyAjChXAwodSWO7yhn3HX261+VX7Tdk+o2GqMJYoPILAGd0i3cEkJk/N249/pX6deJLppY2BAeJiWCqQWzlgeD2z1/Cvy2/a0068urIiI7Y50ZoUVtzyFTxvCDgYVe+fzoA+CPAkszQ3LLFElrbyyQPIVG13YEErkdec9OcVx/xIty1lPIyCdWVxFsyF8xecNwcqTzwO/oK9J8FaJ9lhlt7xpAqKJ9oRxukYkqCpUjB5p/ivSxPG9s9qoN1bXHkJjdsdRkFmTocDJ9jjHIoA/LXxO0mnXE90s5j/eOJIjlmjDkjDFugA9vpjrXh3iKRLp5blXMiA7VlCZJxn+EenIHfAGfb6m+LvgrVY76WGJJgly4d2WHCuXOVG4DjIIJ5ye26sXwJ+zr4s8Z3fl21pN5azl3+SSRQD8xG3kbSCw98jjigD87PGl7qULo1ruaMpsLANu6KSR6ZPX6V4NqN3q93FNb3UjTRs26NDnA5xhRu6c89cnucV+2/xM/Yu1jS9BuNUk0/y1tIw7r5RUSbz+6SPC8uTnOc5yfWvzL8XfC7UtM1Sa1SxkCwSIjEQEBQwG/zCy4BA6Yx9TzkA+Yzp+FUOmza25TICTx03bFyR68DFegeAvC1xq+qeaYW+zW8vmMzDALEcqcryvHA6iuw8PeBNQ1zVxYQRGQtjjyizISAfmHIH4Y4zxX2h4d+H+neF/Dq28VpBcXZwk0uwebvz/DtHC8fkCKAPHpNJuIYh5MERjjBwgbp1OQFHoR1zXLX12bfEbCNwsnmt8xGWJBwcYyCPyr1G/uUN7PbRyrbMd+FlhbywUztUAYOMgZ9Aemenk3i8Jo9o91dxpGLj5oREI8lW4y4IJzgnv8ATJoA4XV9ZMRluMxpG7OyxAY5YjPfj9OlcBea2spc7ywfllVsIcndyCc5/McetVdUmutTuJBFEyj76YJyEGOVDDg4I6+vHBoh8M3bozpg7RGcAEMSTyMY4+bOO/HNAGPPNNK0vkghC+ArEcKO/ucY/rWfbg+ejEMMkZVjx8pHAHau4vPDtxG0UlvE/wA8a7kHydc7sAjrycDnrzW34b8ETXc/nTRpmLYXjlDdH64PAztB54/KgCbQbKa4EMmGwxClWcYKcHOP4Opz/WvStJ06QJOqM6zBT5YU+SpBIOGxgt0/vdvcCun07wpbwxJKu2KNEJjj27WIAPDlTy2R7e+etWbrRrpGlCDCBAQyfKwIHCyEHB/Q/wA6APOLgG0aVZT5ew5QlCA54I2ksCO3XOM9K5TWtaWFIlYN8yF0mVl2yBQQV+YnEnHp3rsvEVhfXKskkpRVXbGUQjBI4xkY9enpzjivKbnw5fzTpbTO4g3MFd1Z1SPOTtRTlMg8g5yTx15AOcn1dDulLM7M4KR5boC2SBnGeOTx1wKltvElxaPvhG05yQUU4K4yPmPf+nvU114VuYS0kZEqJ8nnYKEHnGI3BJPIweeo54NYb6LfbiiqSOTvIyqf7Tcfdxg8c4/OgDvX8f30dkkQumuFd90uwGMxjnrhuBweo5wDms+48b3MsPkwMTM+Q3zt5m31U/jn8fpXHQaBqlyJPKXzsMFZIkIMgyMuEJJKDvz36122leCVjt1muI3jvi20xyHGxDgr8u3IGD3NAGj4ZW/u7lrqeVypB27mIw/A5LHkdM/417JpBmuP3MrF1DbjgkAngct35xiuJsNKktUEYKsNwOZTgOdp+VCMccnqecc8c11dpdzaTEGMIbzgdzyEFVQE/dGRuOCOp70AeueH7XSZGWG6hj3MpVXZ2ESndgCQEgnOBnBH40sulQR6vtV/3CBjHcDhJAWJ2fNgAY6Hngda8pk1yZMASbUcYwnQZGQ2c5PQf/qxV608UXMMbwec0jTMqky5mRU5A2iVvl+nbBoA9FureKJJAZSIw+4HI2YPG0kfeOW5+lWLNZZ1C2Ub+URlydqozLkZA6gc/jXHy61cXFlDbqigFiS+BlsdBkcbcEdB261Al/NbJGBO4ZmIdDKwUIR12Z4PTvnjHcUAdZq91JNYy2rsUYMMRknY5B+YKVPYk/l3rH0aKWdktXCfIQ67wMJ6g4IA+b+vIqeB2nikkLRu6KfLViWKgjJ+r8j8avWD7FiubmNoUiG7zojtWRl4AIycnj8s0AayQNBMyuuFcgbRhG3DjcTgg/N/+us7xobW20V7q2jEpihAeDhyGKruwQMld+fTgAVT1LUZbosYJHkYqzLEqn93Gq5JOTnPT8vUVhWuotJJbw3BV4WkQSq7AfKXI/eIT86Ec49s0AcD4bu4r8Ss9m8bODGonjJQj5skHJwOSe2MiupIu9IRjBbzS208bho403RjIYBSh4PH+PWv34/Zb/Yd8DfG/wCGlprunaVpmoOunCe4uIo0z54hEjRtJGgMbBjjDZ56Y61E37L3wh8Ca9qGk+IPD/nmzlkjmjkjDLFhipbLD5lyT/3z160AfzL+KNLu7mVroRPFuJQx7GRl5bJMbcMCB26964yzZ9JnlkLSyMpOyQEhQxJ7Y47cflX9Qfxb/YU+C/jbw2/ifwla/Y5II8yCJQudqgHCr1GSMegJzzXyTpv/AAT88J6tCJ2uoxbo20uyhSHk52Op++Rnr7HHagD8qPAPim7gy0sP2nzGUxbVztaIhQzEdPlGT0/GvpDR7rUrvZeQ2NyzgnaxjLCMMcjA28jkfgPav0K0L9hDwjocYxcI4LCNEWNCSUb7wz03A8+uTnrXvXh/9nnwvpAihubSIlYkRy6KFkWJPLLAcjeWUHI+uOBkA/IfXk1ay0u/1O4gO0Qbo1ICtJOOQQCTnIGO3J6V8U6z4X+I3xY8XWmk21hem3uLuKGyhZW8pjPOqbtoXBCq39a/pa179l7wlf3Ed9dW3macpDfZSUERAQKGwo5/+v7Cq3gj9mzwX4Z1yHVbCxh+1JeG6tA8O9IAMGRQCoyBgY57ZoA/Zf8A4JafCb4a/sW/sreG9OvLiwTxfqNpb614nuo1QznU7+KOZYFcjLbUkKkDIUqT1wK4v9on4g2/xa+IVpeSXkR07S3eQW0zq0EDRbsZBOM4HvnNfNGp+LvEbaTaWFtczGzsUCXiW+/93vVRyFPPTj0wK8R8ceJriLQ7+yhuTBqF8/7ubcwmUBW8zeTyCSDx3PH1APOv2lfidCbuTRNGuYjIHeDZCyALGsm0qhA6bR2wPm/P538KCNXtZXBkcSK0qli6keYApwxwwxj/AL6rzLxvZarqGs2888hMYdiLpJDlpEy0glPXLOOnbPtS6Jrt9p8AKyLPKHjVo49zEKWzsUAckHqe/egD9G/CWpWGirNdMsYkdF8mzfIE28AllxwCoJ5HcDrzXbyyWupxiZHUSsu/AAIw/wA2ADwcE4B49+a+PPDfjm51hNOs5RiVDGCwADbBt4GecYyCP9nmvrnwjZwXJtku3CRSRqwUE7ycAgbgwKtk8DPp7UAamk6LZs8RLKWWVARzzsKghvU54/l619y/BfXbe21LTrCKGNZCsIQFVdgNgA2hgcZyOmK+UbbS7L7Tbw28Mm55GeNwwCPKSSFdz2Pyjn1JFfQnwutbrTtas7i6iWKdXRFMZLAjKgAt2IGP++j6UAfZnjd3dnMkLRIY1BdkBUgrg444BAHOf8a8GudN0251COE26skZDvcLJ8z5OQpU/dP0/IV7n4ovPtNhAx3S+ZHHGyljlN0eQCe/H6r7V5xo+mziUXMjxbGLqMMGcdSpwDyQPx7UAbdp5FhZKLaJ0JjAGF8zaSAMBmz8uO/v04rBhLteSSzDEeB8q8SybTgYIHykgdB3FdJhLW32szsNxjGdzHIOCckcDIGRSR2AnKCPKSBlY5Vd2xl3d+mcj8AKAMS+njkR22iB8kjeSGYkkEknpkntxyOK8x8RM4jJZSzFsjy8sgBOTuJHHTtivY7jTzAfMcJcbssEYAE8E7RyMc/oMjg1wWq2iXNzKrQ+SNplVY9xClsfKwJw3BIHr3oA82EF0tm4itYxEyM8r8qM4OWDYyRkdee3rX5tfta6Uxs5XkCudzFQnOSxzkAYz06Y/Wv1AneUefaRR7kRlHOQqnIXOAPu8jgetfn9+1xZ2KWTQmUrdrksojcqkagYkDcbiQR+fagD8ydAi0y2jn+1rLmMNgOXEayEHBIDAEZBwOc7QO9fSn7KH2C++M/h02txPHc294H+YIbaVFYEIVPBHoSP5ceEPosC6fcTG6RZZN5ETsRtK9d4/u8nr03V45Z/GrUvgT4z0bxzppjkXS9QSWa1uJljjmihIeaNmYfIjIDtPBBwewoA/qo8VeAdS8crb6y19Po9lA5jJSOSSMCIYBhAl+ZG5+XG09wcVwepeH9N8Iav4a0fU9RW6mvpRLNfXUc0MMGmh8xgwtIEEjHHG3tgEZrhf2Z/26vhJ+1V4D0y88O6lZ6bceHEWbxToktz9nutNu0QNK7Okmby3IViCAV46d64Q/ESL4zftCT6Hb3LSaNY3Kw20scc4hGn2pX/AFB4VmbBJ3ZPzUAfVWvfDnT/AA5dXXiLw9JBcWV3Hblo3KbNj4Z5LdTkBm45GD714T8SPhx4g8Y+LtKnOoTWEUtiF092lQwOYQTthJBWNg7dRyQvPHNfcl3D4fufCmpxWyt5llHHBFHMA8RaABIEOMFCXPr1+orD1zRNBj8H6HdajPBbRQxyXN3dSK0c1v5glJjhMjHnOQBnb7AjNAHz5p3gOfSPC1pp+s6humFw97ewC9h3yR26BshYiCFYAlskkA4BxjH89P8AwXL+KiS+BPBvhXSLqW2sNU1bz7ixYEWiwWkTqpijA+cbwTnj175P9H3hHwzD410bxg2j3H2tLVjbw3Mp826FvFHJJIZXkyVjZAASpzzzniv5YP8AgvFp1n4e8U/CjQLFpmjuNOu9QaOTDfZWBRSnzElh1xk8A5HOKAPwC8PhX1OzVyPKYCQsA3BTG0kHkE9fbNRa+6TahdFHIDPhCByQvZhnr14q74aeKG9Zrhc7N7Kp3NkYBBODwMBfy498S8l82/uG6ZmJIGMbSR0zyOD2NAH9RX/BETwWNU+GHiMaxpbtoTeII7mbU5P9SJIFCqhwQQV3DjPf1r9Qf2ovh6lomiLpl4ZoYPPv7mSNjJiO1O6N7jnCRLbFdowSS2GBNfOn/BF7T9C0H9ix7++YJe61rWrvskQtHNBiKFSrf89VkYkf/Wr9e9B8AeEvEmiajcarDN4nGoRRWkcaxO32S24/dRP0QA53dckc+lAH4p+DviH4bvtb+zaxBptlb2gMFle3QeZpPKcgSOXACu0gOPQEdAK/Tf8AZ70Cyv5Jbu31mPUDc2txcWF9DdSIHZ4hutABM+2VTjapwDgYGOnqmo/8E9vhBr2kX72unto95fkXNvezmM+ReNlkSVo+i7+MAgBcDFcBp/7P3jT4ORpBpupQTGO7WWVrK4AjjhiZ0imkjUjezsApQHJCjpmgDotb+B3ibV9O1e+RnEzvIYla4LTmSMebCZQrdXi2jnjr0Neu/A7wTdvoM+h67cR2kitApjjiVJosNmQOGf8AeHYdu7AIBHXk1b0B/FVpFDca3coLTUrEySNAywtBcLs2hIzwJPMycFiSOOa5rTtXktLrxLqWm6laXmoW1vOjRtc+XN5u47JPLXJVhEozg8snvQBW+N3wy0+x1JtS8JRLd6taxwMYpJomILbUeWQsCXOxeOnysB1rkNMXXbHw/P4snvVfU7C2ht2wrJa26ISXaDusgUKD2JBOOa7zRbm91XSYfF+qkCYySW8rzSGOK6slURwSYIGZA+STjHPPtyfiC4vLjQ9a8OpJGJZ5GnsBbgk3bN+8jhaJVwF8ttpPUkFjg5oA+Y/Ffjga94oilfU7631YRsbIM5haVmCqs27HC5UYxxg5xnNfTHwm8X2+j6cbfxFfFr+6imljRP3sg8sMrLLIB/x8SyOWGDja496/Pv4vNeQpaeTG9r4ot54LSO0TMcohGSP3TZdvmYHIPp2wK+gfgpZ3mg/8I9qnjcXd/wDaoFluAWMiWQcv9mxHwZGYuGblsbivGMUAfp58EbddLudei1G6NwdXt4rqwUsPNjijJnWVkBIDESHdwRnPOc10/ifxL4f8JeIl1MLAIrmBY5OQuZpYim3Lg44VQcEfdBryP4V6xpF94iTxAt28Npp9pNbta5GVSFWMICZB25UAfQ9TXdeLPDOm+OZop4LmA2YdLy4i3AmJFVZBjB+V9xK4JOc4FAHjjWPgaebUdS1QpcXut3BuYLq3QNPaoZiZZvM7KGO3GQeCcZr6F06YWegWcttKJIILZbdBc8O8ax7BJyM4fG7/AIHmvB/Feg+CfBmnWV209zKLadpHsIpBLLcPKfNW3VmI8sAPGWGeVz05rH0H4ujV1vDrKHTdNTzlsQuUhWCMMiguQvmudp+XnA45xmgDpfEXjjS1vrXw/qWowRO90lw5gZZCyK37iAjd8gCFR7nNbHw61fQ/Ffi3V0e3g+2aLatdWjvtk2rFIVJkG3CsdpwPQj3r5Z8S+ANf/taHxjp8sN1pt5co9rDLIzHc4WSLcCflXyl34HO6QjtX0F8CdOu7T/hMNYmgIk1S1KxJHBmU7MqSpZclS6sMjgYGaAJfinqq3VpdXEcdyt/FFfOPLZkiMSsI0iJBx/q8HA9TweKxPhN4g1WDU9J1LU4nj09tMubUABypEEyRwswPBJA/IfWu88U2NvqngvU3iQRahFeqjQXKtHMPNiG7OTxyw9iMd+t7wBaQHR20i8toVvtM05Y1Mg/1s24TMTjh2xICfegD+GD/AILf6Z9g/bV8XlLd7a3ubG2vY3cgmZZ42bzOW6EsT06EYr8eoYg6AbJAAD87NwcdSM+gH5Gv3H/4LbaDPeftW6vqGozsZodB0+3hd18uFwivsVGbGcKAD9MV+HkuYGcD5l3EEIMADJw2MnOeKAKcsagMmQ/YlgPY4GAOhH61X2Ki4zg9cduuOtOkOAWycHORzwOwwPas6WVlYDjJUHJ+p7f560AfZP7ClnLq37VHwc0yG2jvjeeMdLiktJQNssTTZmBDcMuxeAc5KV/pSeF/BXhW++Hsun3Wh2Jjh0Rbf7JJbW7eWIoQHVkZMZ25HTn27/5mf7FviW58M/tM/CDWrYb7iz8ZaLJGB3Q3qJIikHhtpJ+hr/S98K3mr3OgQX1pCdQi1zSLeRLa2JEkUtxbJ5pkHb52J6Z7UAfCnij9gL9mb4tHXrnXvhtopiu18uSWDTYoL0XAyJJUlhj5YkkgjnDYJAr80Pip/wAEDvg74wu9Q1jwHrmp+D9NtWlE8M0scyhyTtWNJRuIyOAe3HXiv6Q7jRLrw34QVzaONSaESBJlX/WsOARjJIJz+HvXC+IEmj8DvItwPtb3FtPqcSy5dE3H5CF7BSM0AfxEftC/8EWvjr8LBd6p4Qni8V6NHIwtlWLybl0wNrsu3BXaSe/avzP8U/svfG3wkZpNU8B64IIJmtmuoLM3Fu8yElgskKDb0cHj0r/RI8beJdP0aw0WLVLeO+tJLJmmFwgdXZhtMbRkfONjHJ6jbx6V49qHwq+HfjGDT9W0fQIIdLF9GL/S3sopI5JnfPnws6fMpbPbgEdORQB/ngX3hbX9LlmtrrRr+2nJYuk0Eyyx44cFXUbBnHOO9Yd3BJGPkWRdpGRKofeRwdzZORyR6+3Sv7ivjh8KPgb4V8Vaidb+GWhS2067JLx9GsHlkUrl40WaMAZDHlfmr5Z+LP8AwTQ/Zm+Nvwf1zxv4DtdO8EeKLKGSbTTYSTYnuYgZfsl1aZKlnOORnGeOlAH8iE6o7x+UFjYqWLYIXOAdoyOw/QVJZ/6xQWLyAkbSMrjPB6cHOK7r4meD5PAni7W/Cd5tW68P6lcWVwAwbMsMrBvmA+ZSpHHYEDpiuKWS2gheQyHzHwIlUkBM/f3cfKOv5UALO7IxwCjbjgq4PHTOD07/AJ1Wn3NEuWzk9cd8MfxPPWq7yEPktuIxypJHAB5yeen6VJLKzoq5GEG7O0E7cdyDnsf1oAfEFJjQzbQzcbxlQy8g4I65AI6cjPY1oFyA8ZkWQkYDAYJK9Dk9TxWT8wIKsCMAr0A3ZJ4HryO1JHKwO4vuOOFz79eOnB/WgCaV3TI+YgnDHJAJOeM45PI45HPSmFHYgIAwGB8u3aoOc9D1xnrjP0pwZ5opFJAwdxJ46jg5PTmprRbgbnTygiKd7YAZt3yhiwGcYI/wPOADRsYohGZJHD3CsAsTDJ9O465yOtW5Y03FmOxiPulixHGOMnjntx0PNVoo2CFxxjlj0Jb7xOc9s9P/AK1RTy8kMuCx+9zy2Aec9D/SgCyP3OZFEbDIySOc8g8DqcEev6VDLAJZnCyD7x+URhVHQc4Ht+nvUEYkHzSAFdowR3HsPqaW0SW4ulQbtiyDK43F1Y4kABB+bbj6UAfW/wCzr8LNV1fxJpep2ywXRSeGaO3+VshmwcZzjlRxj86/pJ+FfgHWF8H2kWo6JcfaXMBtpxGzLFlUEitlfmURohH5Y4r+a74IeO9Y8G+P/DcWk3UkNlLqFnZS2sqN5f76WMeYB2fBwB6jPGef67NN1rVY/BfhS507UbSIvpVk01rFAPndrdS7yk9XznrwOvegDyxPh5cvK8dnbXEmAjuxUBVwzb1yepBUn0Oa2fEPgqeTSXiewaRZEXcrxqSSmFI2gEN0HUdz6cbM3irxHYl5XuFWSUhQqoUJUu3PGMfeYHt+uYJPHepW0xiupoobWWAszOu7y50H7kqCo3hySpHbbQB8vah8Ddf1ee91CysJlFuybFeMrsDsQNiYwwYk8DptzVRvg5rskXmR6Nc204Ro5Yo4mdSVYqzlwvUnP5e2K+kL34maxazxww6jDFDlfNRVVQCwBAaU43YJyPTJH07zQvGGpXP2eziMH7/azShlberOSWLAnknOc5PfPNAHwdqnwU1WW12zWd601twQYmOSTllwO4XHPXmsCP4M6/KZHi067miijKsHg+Xy2PLFmXJ7j6KK/VOZlggLSW8LhFlllYovzO0aAZOPmGAvPvXLSeIbWLzIRa2pKCI/ZUijV5lyQw5XDAc4B7k9KAPy/Hwt8SwM5tdMuZ1i3FwsDbVABPTbzxkfQU60+Gvi+6keeHTbhViCBCIHbb5rBSqKB8x2g8HoGzX6DX3jG5jt71LC1toEbdHGhhQyjLNgNIF7HcD/ALo9ePOE8d+IbW5Ajgj3tJtSJLYhmMh2l1G3hsg4J6YP4gHgnhr4XeJDdXks+hTxwR2rIhQPsZtuCe+DuBOB3JxXgXiiTU/D2pXtndaU8VvLI0TecjPyrlcoGHDHb16nPNfq5oniDVbmwn8qKMExDMc0SKyyAMXKso+Y9cj1Ge9fHHiKEeM9b8QW+s28awae88hmjgVHLKSdi4ThsnPXuKAPkLTZ7iOWSeziNvGoCueQ5Uk7lZM/Op3E856iuztFtVVgGSOeUiSYy/KWQABhhTjnHt1NY+tSabp12qWi3RIuvL8uRSEaAMRl2I9c/gc1c1eSwulsk02VTIGBlYuRmMKC65B67t3+RQA+WezFwZ4Io28vBBjO4AhiGaQkdSAR9O+awvEWuz3Vp5UcUM7keSzMMqkeCSyAjC/Mx6c5plzMNPs51tVy77hGOpZ+dxZsZHHb2rMt1jvIAdyRTEFZAMYJ4yG54Oc8fpQBr+BdA0HU9SWHVZFEUQFwxJO1WjJYREY/jORxzx0qPxNBax31yulrAsayOyKhw0YJxjLdWCY+vauYEs1hcStFLthyRNsOXbgcjBB25/xyKr6lOl61oNMinVyoaeXcxJfO5i27+LGev1oAlltIERTcTqJZFLmMNlmVchmAydpzj88VXsLhRO8NvISCcp5jAICuODkcHH866Gx0ez1G2lmAnN4qrE8jsAIwWBZVGOenbFUNR0B9P/f2xSZYGBlHGdpAJ5YdOcfnQBux3VsqwQyyGS42Md2VZUZTwq468Y/Miqmt+HrfxIltNLbpvicgbRjeEAIGB1BznnjnnvUGnx2N9uRnEfHmbFJZsquRjPTHHHfFLDrkttdhbVjMYioSFxhNqNh8/hk/55AGy+CrmCKJ2lS3s9y4XAPlBSAVPGNxyfw56ivsX4DfGvwd8LtNk0nU5hNvkAaVVyQSDxk9Cc5/GvmptXi1tHit7aUKiIsiLuUbQpDFD0xkHnkc15lqf2WDUJooAyqOTvBYrxg8nnPPbuKAP2bg/a5+ERheaaSMsoWPY0QDHkHIz2zjP4Yq3Y/tW/Cm/YmOVogZCBlVUAA4x7j3A71+LscK209pEs4uvODOFP3I8twzn0+nY8dK9H0tbWCIzMsZmTlSvzwkc8Bf4sE9RzxQB+ruuftJfCiW3eO7jN4uwEbkDBmxggKAM8DHTtXn0v7Q37P+i2DXFvokc0025p1WzVHSQ5wCzd/pwM564r4BVDcWVyTDHK5BMIR/lBO7OVHKZUfpXkmoPcJJKlxs8kOV2KOVdDyvHGc4oA/QXXP2pPhvDavJpfhKN7abMcqyLGSdwbaQCDxjeOvG4V8oePfjJ4e8VOi6T4dtIIoW86RGXLs27G1WHIyu7tknj0x5DPcW81msCxyB1YE8AKSfkHXqeT+Vc60C2l4kbW/mSSFZCUyBGvADMRjjBz+P1oA9buvij4dTR20bSdBNvdXMai6LvuIyCJChB4BY/pycjmrDfNqFhImqQeXa20MPk2koGJg2djDONyDH6ivOJNEkGrK1vA05njR1kQEtGSATg9wMgntgcV3bQNLYhLydJzEgUFeJAUGQJOOBycZ689M0AUzFo087WsGn2VnBPgG4eQq0LuMvLgjLY/8AZhitPQrDSNO1KCT7VBIY5WQBXDJI3A3DB+XILcjrXnpWZpCAoY7mALgkhSQRzjpj/PevRPBuhWV9eCK7iuXuJWiFvsAMYkLD7/HTbyMeh4OOAD1xdUvrwjQfD2ozxRahIifZi3+jFpCDMxIGdg46f3hXGX3hDXfDPicCNLe5c+XcmbfhAWzuDAnnBx1r0vX9Pbw9JBFbQxRalbqGiJ4Ig8sFZX5/hOR/wL8D5Fqdz4v1W9ivrqJ4kQoskv3Y5rbednl5PG/b9Rs/IA2fH9v4p/saHVU1KUO7qGs4SZYfJjVRKqEr8n31zjOdxBHGD87XUwv5Q11b4uJJGCjyRvYLtHGTzjcev5V9o69aQt4JtbeefdIQG3ZH+pkXJjz3KkKfx9q+bNI0zyNYi8+3NzEsqiGPy948tnKqx5G0AMM+wJoA5EeD9UETi1sHQTKkzSOnlysDu2iDGBwWO4duDVA6Lcae6rdLKs9u4CpdoXUgZZjn0UNnPfdnOK+gvHHiTUobq10+3tkisLC3T7SbeCLzbiNdrKv7wfKU+YDn/lpyK8ll1e0uZxfak0yRCSQRqyRLJEHUbDIIxzypxnGMHHegDnbbw/IZZrmK2SSW6kVnuEhxHIDvKqO4Kkknr1GeBXIahaXGnXM9kkcXmySOTtQJGDhXPn8cjI4yeOc13cniG+s3jNneSlVV3dCu6NoGIxv5zn5f1NcTFeanr93epLOqiPzWVEiyu1hxkZJGCn5GgDJlurswtJLFFHaXLpE6wknc+CqEEN22npjrWzD4eMZgmuWQRXEbS/u+GEe0ACbA5OBkdc4NN0q8NheKt7DFPHCQrJjzFERJErSKT+7bATGOvPHBzv6vb/2kFn0qeRYWJ2RSLscIeArY6qMNj0FAHKajaQySQ2WkEx/M7mZMDds24MnPI5OPf1rW0n4c32oaddXzFJoolaaZGP30/wCWpwTxxjn3rMs9F1C6uhDNfW6eZN5Ai3hJSNwH7sD73BBPUc4r1uzUaFa3OlXmozJbt5kQghjjE7AoshCu/sOQOOOaAPD4NLjW7aC2nt44iSdmCGTYcBOOm0Fsf5Fddp+lrHETGv2q5DM8Ee1HRJCCDIu5eMY7DJz+FVoJtOa8lSzsN8HmvL591Kv2hy52sHVcE4A4HSuwhle2MSWDxW/nAmMIgDCRwu4owPzNng/X60AcstzqF7NZwTIlnFA5Z9kLCSWWNsGTcw4P3RkcjP0qzda9qKK0t3fzS29jH9ngiKjcjgkqCTwByMYzj1x06S4lhhjEV3EfPY7zOmQ3mtzKZCScqQBj6HJz0851q0tbp5vsi3QnZ2zCAXhkbAAkXI+QgknPHB9uAC/D4ov7tgpuXEeFEnzGRh1yfmBEfvwAcda67RdbuJLpBHqE9xCASYJJC0IZeACD90H5h26cdBXi3hjwjrdpeX9w96L0Thn8mRyzRrk5QLu4KqRXpllMumQi1lsyjM6sbqDPmIVXlSB6lh349KAPUH1WVjBFdFJUdlbyUGEyeF4J69civor4Wara2OoW+jbY5Le9RvOWXaFWV1YEfOo/vevbvXzZp93YzwRohIm2bi8x3ZfAVSoJ+9mu50Ga6tdU0t7eWaVpMi6TyzEiBlP7zzO2OPwUUAey/EHwrPdX5jt5YTbQ7n+zwoimMNjazMvfII59elX9B+EeuXlrZahLdabY2ICCPzJCA68bnkQ4BOM598U/whDfa34ini1KVLS2WMyzysBKLxAccO55YKq89egr2vxDoWp3Oj2U2mfvrKDABVHBBGQDgdF2g+3FAGafg9ZpbwG+13S3jYB4vJXeScAhcchSB9DxituLwt8PtIEA1LXraS4JEJEcQIjVVAyyk/MdxOMZrP0me4s4ljnzcMq5W3Ct94AA7tx54AxjuOa5pzpet6p5c1u63aysTDMoVSyMc7e5HA56GgD0/TNJ+Hel3seoy3ouYoZEZGkiVFbug2k4APOe4xXb2msfC3XJpIZbdozvdpdiqIjgkKFYHB4HUV87+K7aKKzWO4W4s4TIi4jBKOwwFUk5ABPH41yOhmSDUrO2gMk2ZgJEDlkQswC98GgD641vTfAGnqktjZ3ckd20IjMZ3Ii99rH7rZP19K5nTrX4cx6pOZ/DhnDupMlwSZhJ5gY5BPAwT+Fc94lv9TjTR7MrFBbWi+ZLgMHl2gYXIPJwePqPWuWOtaRI9xcXOt2lk8UnmrDMzKzEdVDMcZyP0oA9v8ceNfC9npYktPCkDRWcZSEysGUtGpUjYFz0HFeMXPji31KxtIIdF05oL9ladiXHkLu+5tXjPAHauU1fX4/EdhPp9pcl28xMzIT5RjdirAMOMnpjuD9a9X8E+CNGl0yKKeAmVlRnlJG4FcNgAg4JZRjjPP1oA6Xw3qWhi0Syj0fSFtJkEUyLEm95HHlsWJHJwze/bpX4mfGH9mLTPiX/AMFA/Bfg+20xZdE8WeIfD9tqFtbOVV7S7naO5ChFPPlRk+gxX7axeGLPTC3nuIfImdoTFnepYnG4DPQnpxx6Y56X9lv9njTfH37Ynhz4nCGSaLwd/wATZ714WMaiyttkCyEDawLyEDvnbjpigD9a/hX8Cfhx8AvDOleG/BXh600LTdH0eK2jt7SFI55J4kRPPuWRQZZWILbueuKoeLPAs+t+HotSs3ltdQku5X+0MHSaIM5AlWU43KAQO3AAr2aHUTrHjQ2FzF/owdFO/IXZJIww+eCu1V75HHSu6+I2h7vD0dvYqLeNBICYkYKFwxZsge56dSe9AH5oXnjnV/DN1caNJqN5dyWkro863UgDMDtI5IzgrjNFUfF2l6JBr9/HcCWSUOC77GOSRzzg/j75ooA/XH4n6d/aHgfWLcR7BPpszKMEMrtEz5GwHLcDGAP6V/CV/wAFQ/7at9Yulmiv2tbbWZo5p1glNtEfPZVRpSv3uD1/P0/v5vYbK+8OTRTmNENifMYkYbCbcAkcnBX1z9en8Sv/AAVf1yLRvH3iPw+JIBZPLeS21jexB7K5ZfMcyS91nD/dHUn1OMgH72/8EiSdT/YM8ASTsJNulybgreaSInKjcw5Ttwa/YHwLNE/g1Wk3RvGrqvXIRSwKYHO7A9O/5/j5/wAEb9bs9c/YW8LvDpcWnzQW9/bvHb7vIm2TFmkRfc9O+a/WnwTPM/hKdVJKRtKittGTgkZx349fyoA4X4WzG68a+KZkmdA1w0R3ngKG28A9GwDj0zk8E5+JP+CprNN8I20f7ULddQvYLadgdxO+RfvqCPMBVsEdvX1+5Pg9Yv8A294onfawkvJOSrfdLsMbhj5s46enSvz7/wCCn93broPh23laP9/rQdlkOAzRqJEYoCSy4UA52/e+tAH5n/CHwHe6b8PLC1urbL3cDSQAKfMNuCdkgOT8wG0g+nav31/4J2a6LvwJc6I0ob+zbwwxxsy741UkmRj/AArnII/hxX5jfDfTIJ/hrpzvEgP9mwhJHTMxV4zIBEckrD2/UnrX2H+wJ4nOkeNda8NxosazkTnHLSHzvmOMncMEZPfGcYoA/aYlEIR1xD0Y8KGJ4IBOckkcfX8B4P8AHj4l2/grwtqEn2gJe3EPk2iRMCy+bG8abuOGBYH0PHGMk+xzyOtvvyzjClV7ByPlK47Z9f8A6x/Jb9q3xxd634nm0W3eVoLEeSwiBVRMrH5nYnjB980AeET/ABN1+PVtRudJ1C7gN27zeUsrRKZ5HP3iAcYOOdozj1rUsvjT8RbNlaDXLtoQqL5jsVj8wcnnOGAbg8CvF7ueTFvHboTMxkE7Nhj+8XYABtGcEnPf271ZF9cQ2y2gIKhwyCRA22VjwRz/AHguOfz7gHrWt/tKfE23SRF144VlVQoAaTGM+UhPzDoCcHG77p6HyLX/AI2/EjxWggkutRuraJwZ4GXdFJj78YaRwSCOMAZPWuU1W3h1CWOK7VmNtMZ4CZGaRJCAdjMu0FSQMcDHbFXNO26XHMbaRU3/AHo5AHKluC0e/J3AHjryBzkmgDqfC3jOW3mijeyVI3+YAks+WI81mtww4LEDGT719ZeF4/7ZtLaRYxb+eEKlyTKhBXkAIu2M46dCDjsTXxf4Ve1TWo7g2JmJLbSzYzvkKjqpCjfzjB9+Oa+l/DnigWV9HDLMoKfIiq6kpvA+62OSM8HrxQB9M6R4UjDiSW5im4I3KCdrDkL5WTg4JBO7sK6n/hH43dTGQ4UqvKrgIeMZVs7cHGABwPfJ5jw3raXIjSGUurKvmHIMhYjY4LAeh5H+1XuWhaN9pQSAEghWLMAWYn2J4Hp1+lAGt8NrP+zNSyzeWrqoEZIQblxj5i3zAliOfc+9fV1s0bQM5+WPYhJzvwcZbanbJB5HQfr85afoU8dzDMrHYDyMcAD5gRgnJ56ED6173o7l7ZEbdJtjRRkBMDJyCOfQjPbP1oAW8sLa8Dtt2lgEXOGJ3d89RwR+XU1zcvh6eAqxjVbeVisbkYDkEEkOBk8Dv3/Ou8aFg+QoAxsUHBwDzlvU/wA8Zq68DeXCzHKxtlI2AK7iclsHp/n3oA5LTdDisl8xo8Bm3gYGQxO4kfme3eted2xmVgwBLfKAPlyQvPPQ5/wq85DPtkO1WYoxyAAMkZxnrjbj0rL1JQodo32oAB8wyxA5bG3OScL/AF7UAfP3x08S2+meHLm0jleO5uMBXRykiqRydwH3uT27ivzg1XVrzVI/Ju5FuTA7CK5kb98I9wJWQhf3i7enIx1r6e/aH8RO+rJYIrlo/un5vmJGf9WeANwXHPQ18q3kk0m9pAoyoGyParbsBcnav97P+IoA5DUZBaxucsEYnH8RGT0yTk8dK8P8ZzDE3kI8r7S5O3KNnG4DP3Rzkfn2r3a7tTdoFmHlqMqV4fK469vm5J79e9eQeK12mWK2UBFQqAF3fdXo5PIY9sUAfiz+2dZSPomqksttIsMk22RwwlZQSUViRh8HJHqOK/nT1yKa516cNuBaeYJJ1O3dg8Ej8SPSv6TP23IbmTQNSjhgik+0I8cgaMmVMAs7I275Du6kDofy/nu1PRr1L+7c25JgmmGWHykM2Gw2PmHB59+vqAReC9e17wrqsTaJPND+9hV5YmIZjkAkMG5+tf0g/so+Lta8V/DzRnvrya9uVSJLgPKzusYXIxu6Ljr9PpX82FnK1tdxvLHK5STMccPKhhwBwfm4x6cdMCv6C/2GLj7T4DsrgRzCXEcbL84yCMbyufmGD0/WgD9VfBkkkSR2kSskcozJeKQTnp5ZZl+6AecAHjp1NfTfha10uyV/7RjBIi/0ZhJlJ5WXBIbOQM4xXzj4WVv7PWMWk3mbgfOyQnzAEDYMgDjv6/WvbdIRWtYAVYjKIBjKq55cxqxygBI6DseKAPWfDmtXejX8V5ZSOtwZF2xIc8L7sPQ9c5z2r0HXfFuo6/cxy3xLSQKqIFOBhs7ydpwSMn/DNeU2ixqMS7gVYyFlOCq7scODxyWznsK6qwSCZQ0IcsEkZmbkeWThSCTw3+OaAH61qccMfmLjfGhOwgc7scMD15/zxX58ftFahbN5kLiLfNK2AnyIjMclI8j5F6fWvvnXLMoGkdSGaPcd2doQjII28ZOSK+D/AI6aaut30SRWnmqiYkVVberZ/wBYNvVs7gc9jQB8tTW5m1C1CQ7Vms7UhQqozypxMrKo+6Dmun07wafEHiHQ9IkChdRuoLZFVAHdpZBG4GR0zn/vivQLLwdcEWdw9qfNgQRZIIkAPDyGMHIYnPTj8a9d+Dfw41TXPir4XMsU0cNrqEUySxI7FWictuIfg9APz7mgDo/2hv2FfDcHw307V7GwSO/S3tZppCgDBlQOy/KuSMnHPYV5Z+zj8Ao7NvIWwGMGNZtgJcN/EwZeuSPwNf0A+PvANl4h8Ff2feyBUj0/dynyuTHt6MOFAPYenbNfF/hLwofDV7dw2UEQSOfEe1Rjkn5jgfhj68dKAPkD40fAS1m8NzCdYCot98VoBukeXIZCyjrgnoMdOpr+f342fAlrnW7y20aweN5riZLlzEFQ5BZeSuRjI/Ov6vvF/hnU9Xt5bmWSRQGGwbVlYKc/NsPA6A9PYYr8vfjh8HTby3lxBbFE3zz+bgq2wnPO1gCOv+cUAfhHpHwb0XwSZ7q4ssXDr80wC7pWB4CHBB4z+fp15DxRpoh2LZxNa7vMEqk4f5OjbSeW9OgyO5zX2b8WbeLRMW0kfnmKaTBQHK7SNu4Y6E45P92vkHxBem9uZrg7p3MjqI1GMB85wuOMMDxk4z0zQB8f+LGkgNxNdCWV5GcQtEoZ9jkhS2wcg/0NeW6poeoeJd1wonvfs0cUZV8hbYR5wZI+jE7jnAx3719gaxpFrq+9EskiuJPKjgRU2FTCdwds9TnOcD+LpUGk+EI7SCSB4Ui8/wC66qEZmP8Ae3DDfj0z+YB8k2Hw0vbcLJcWwYyqjrtYnh8ZXB6L973yOnSugfwabZo4xEiy2+0uFwwlAJ27RjGMA/y9a+mbvw35aSAGTMRijR2AK4XJ3AgfMcAdh9MA1w9zFbR3SgExsH2pK4G0ZOS2GGSf8KAOGbR7C4tLSOS2jN3a58z5GO4NjhsAcA59evar9paWFqJFECLHIgIXZjLKeATwWGBz83fr0rpEFo9xKX8pATtc5w24AE/z9Px4rndQYCVYZbnc8Um9SoA3pngMccDGR1HoMHmgBk9z5EqCEPOs4LJtjaPZwAVUMThenXqOc81aMrNGyJE7ymUC4V1U71J6JluDknnj/DPv/GOh6DZh7uSAXKRExQeYkrb8H0AwTls8fxe9eTH4ynWbl9I0jTba71K7lWC0ETMjpK0oUlUwePvckc4568AHvk66RLZr5lrCZAyDIAbZzkmRg3GfbHTnOa4K6g0qC5WWd7W3FqrM0kiAmXJwNo3YPygDgc4zzX0D8Pf2Bv2uPi9oVvrWk6Tb6do9zIvmx6ldNZsyNhkm8ksHMRBXGCMk9a9in/4JGfHO9SKLxN478O2EpQB4YJbiUQEqRhS7ASsDt79O5HNAH573MnhvUZpreWaA3LkybwY1gO0AiNQcESleOcgZ7HplnSbCVpFje0BK/vljUjOMgAls5Prz1J6V+nun/wDBHe5s0hu/EHxatAqks0FjAZroycAt5ZkGCGxglx711/hH/gmT8ONOvntfEnxS1G9aSdvKjsvscLQR5IAu0luHCk4HIwBnnPFAH5Hy+GbHTVi1GH5Jdu1VAcNGp5ILbtrAk5wAOvXvUEK2swmubi7BkGQzNltwXOB8iZxtxxn8a/pG8P8A/BNP9kqGyiHiPxZqcyGAvHFc6zpkNuZFUblMquSJDg4GABu6VR8T/suf8E/fh6ttaSXOmXtwHInt59XkuZFO0lC32SHBGeuc+2KAP5vJLiGW4j3XBMRAEceN7RlOjMoP3eh59BTNY1G38mKFJBIqIVIjzvCvkklepPPH0r+kPRvhT+wasRUeGvCjuVdElb7aX24yuS8ncrnpznPpjJ13wH+xRp3mNb+AfDN3Iigs5s7pyqjpsxcgDtzgnn5hQB/N0lxHIoKuz42ghwVwmAB8xHXA/CrRvY1dVOUBRlVVJJxgDkkcjrgj+tf0Tafof7CBtwNT+HulpcS/u4hBp06LGS3Msm67YuMAn5dvXI64r2Xw5+yz/wAE/PGunm4u/DuhWhuY8Ry2t7dWcyhxhmJlDhCQc84wRjJoA/mIt9WMQQJcK4i4YyBwFBXgYVcnGcZ/Gria5LcynfhwQFXy9qKAOdxDZPXJ/wADzX9JGvf8Ew/2FfEluf8AhFfHN1pGoXd4bdorbxHpk8lsCBsYRzMmBngg8/Q18z+PP+CIPi2S31LVPgp8UtJ19zC8tlpusAW5uCzcIt3E7R+bgqAvOcZyeMAH4wt4jjtXB3P80eJNncqoBx8vHOOfp+FhvGv2gQ2owkAdVVR8vJIyxB/iznPQegA4r1D9oT9hz9qj9mS1bVPiV4Ivzozujf2xpKm/sUJYhI2kiU7H8sKT0AyQeRXxWdeE0skSPNA7FlKSl0kSQHOSCoDAj9OnNAH0HceIYYZGSGRwzIyF1C7scjbnP0z9ayllGHuHfe7hVUksGVTwNwxwuBx9PavL9L1S5OUmf5pMHc53g55yPTnH1HA6V3Gmh5JoUMwLXDwqAWG3DHDOoDehyKAP3I/4JZ/tH+NfhB4s07wxeXV1deCfFE6wSW0u54o5ZQI9y8gKCSeg7Anrx+uv7U/w/VvEMPjK1syml+IdPR5gsPyPJOASd68L27Z9Dzx+KP7PfhO40Dwz4Z1xIjLJA1rcxup3OGWRH3KAODjB4z0r+mh7G0+LH7LemarIsUupafpUTiRzmWMWkMasrvtPO9fX+GgD84vhJd2FzouveHLuRJGjW5VUlGAqgONqd8AgdPQY9T4p4durC38Y6z4dmlP2YTzXEJdiVVkL+WFjAG1QPXsBzWxZXsvhn4jPpdsJBHeJIjsctGSQe4A3DPvz3rziLT5JfitrF0sjBIlYThSA0gd2VADj7u0/kvB7EA6ufX2sr6/82RZILSYLGVIBIZjhg2MN0B6cHvXRWXiCHVYFdxETa7QxJPMTsHIXI+9+vA4rn73w/AJrtZrtYEk2vDE4EjM56fPnhdp6EA4AHbA1PCmgESNZXHKyvuXy0DtKoOSCVGUU8YJzx9aAPVbDX7LXYGsI7aK3jkjCrIm0tuGNzBn9SCP+Bd60YbOSeOayszElzGGh+0SKuNoZg5OP4sjOay00nSraNIY4FhYSKkmGYMGUkPtYds8enzcV0QFnpc1tlZkScqFdOmNuJWkc+pOR6A85oAt2Wky2sLTS3KNGQIrjKgLLL5eC2B2D5IzXiHizw/aXV5cG5+zyMxaQyLyx8wNt2kfdOD83uPSvabjVbeMHT4Z2EN9KwmWVgY0IOMh26demccZ4HFcxqeh2EttutgLsxTPHlWCNIEJEm0buUVunXAx2oA+LfHPw0FukElvGohmkaV2Qg4jIPzBMfKxDA/j7V4dJ4I1TT9RS60i3M0EU5M0LR5YhsszyLz65A7GvurUNFnuJri2eNjtjby7iRuYy54QRE9kwOlGjeA/L2NErTvJm5nBAywXKsg9fmJP40AfD2j699m8Ww6bcQizvC8ItmdWxtG3fJIcDJPXHbdivvXwLrdpbxwy3jh22qq5wdwYDceDwfQcY3eoryLx98KrLUNasL9IZbK/imiffEhRWCY3KHUc8Acd888c11GoaadJ02MLdRrNHEshDgJJjaOufunjp2xigD6s0bVRLcWdxHbILZpisbZ3LuLAKGA+6cY6c8+2R9T6bFbafb2d+ZoYmCq4RH5DLtwCS2WI568k564r8svhX8UnufEdv4Wv32r9tWJWDn5ism1hnqTwcY9a+/vGOqJpWj2SwyIIxFEN2/LMeFLM2eWJP+cUAfWaagNT0YzwuZG8sbGVjgFUwBgHg7Rz1Oc1yWiXEy3zwGVzFuPLEEjcPm+VR94kHryMe1UfhJfHU/DiqT/AwQkktkIAST3H+HvWxZabJHqNxcEGKOF1eSUkLw/Krgdc4GenJI6ZoA6C2lYXUasd67uMr8uCSQNpHv+nA5rpY7yMTXTLayMYokVpguIlKcbtoABxgdPXmuSll8rc7K4kVS6kEEbuCEBye3G7v6YqzYapNcWcn2lZYFbBkjXbmQDGEwD0z6dM456EATVb83ELzQSo0iTNEsIT+BWI8wsoOcr29vpWXHdRtG6y7FR42Ms7pyT0Chj8w5PsffNXcwMzOuUJ+UKFCHacbQUAAAGcHjHuRzWReZjTdM5FvJlNh4ORn5s9hj9R6UAcbGYHurpeGJDngt0GWzuHJGD355z6V+d/7Yt1OyWsVmY1V/wDXlo97yDHyhZF5RMjue5r9Ap44oL6d4HKmSNjGCSwPJJUFmPON35V+aP7XF7dW9/DE0yRNP8jRhx8yA5VSCcde+M0AfD9zpbvCxlmXzFRt8eFzk4KjdjIPXBHPqa+Gf2pvCuo3fgvUdQsrZ5IrUr9p8ld0YHOTIoJ4wRzyevtX6CRWKwWpleQOZ4dojyGG4jgBiSTjnp3HTPX5d+MHjC18PQX2i6nBFNZarava3CFQ43shVW+ZflbIHI9BngUAflF+z58e/FH7Nnjmz8Z+H75pbaWZYNX0gzyLb3Vl537yKWBSQ+VBwxGRjAOM1/a9/wAE5/i38Evi14Ug+LOlTwte6rDHa31jPJCLnS7hsJcROXJCOZWbaw52gYOea/hI+Lnh0eHvEt01ov8AxLb4vc2bqGIVHbdJFkscbWY45wM4r69/4J8/tT678Gfilo3hq7vZz4Q8R6jBa3tkLl4FilkdUWdUyAQCSTz15oA/v01bWmt3161t7KS40fUbn7BZxl49okk2+VNG8QBYgsCCSTzg9sZmuaBeal4FvNJ1m3vGkt4ohaJADiNWX9yjqw2vuyueOM9c5J5T4R+NvD3/AAgXhq91CWO+XWJ4ru3mlbznSFwgQSDJAX7uGABJOM9M/Yl548+Hf9mXFrfG3kv3sbcQ2oZBJI+QAqonU427cgnuDzmgD5O+B9/o3gCK+8OavOthd6mtx9ujuAqusMw2wncoG4AEdMDI7nJr+QD/AIL2eJkv/wBpfRPDtvP9ot9C0CZomVyd0d9MWTCnIBwe3QEdBwP69PHthp2q+NoLqPTry0FzZQiIyxrH5LR8r5gjwCCAM56jGa/i8/4LgxQ2H7X80cSXbNJ4Y02V5XAMLycgmIkcJgYPQZHA5yAD8idFDO9yyg/LE3zEjOSBkgc47noOvtWJKjNOTnJY/OScBuoxntyD06kCtCxvJLUP5QRQ8e1zISSeijBbODgHPIGO+OahsIZLy/tbZF+a5uoo4ldkClmkBXtkA7mwOenuKAP65v8AgmtN4htv2R/CkaK0GlefeRxRqJWmmu5LlJGeFNxxGFCHgckEH0r9dp/EHi/QtM8Iafpt5Paz31rCJ2guJI7aFvMUQpPbw7SZXWUE84+XoOa+Gv2QfDN78K/2dfhr4Wls7aXUB4St9RuWeR9ySX8CX5FupfY7Dz0BO3III6dPvj4QapYalpMOv+KxFdaaNWFvZwzTMDaLEXjkkJVlZgFIGN23vgHmgD6a1ZvGUWgaX9j1wxajLHa/2hZC4Lm3aeNWilRWJUbWb+IMee+ePlv4u+Jb34c2epQ6zrl3q95qUQuGWV7hTDeABYJIFMgw/nl+B8uB0wRj33xZreg6p4u01dC1JIbCzsbebU7pJxFbR25JMslxC4JEpHyx/QMo+avIf2vfDeh678I4PGHh+dtTvdI1DT3F/G+6dLL7jrLG3yyEKo++pxjIx1ABxPwl8WeIvGXg2ca1fhNItppjPc3EjvLaDyixHl7t+d43ZVsjIHODnh9H1ebwv4i1lVuxqWn3dqhS8i4DW8txKZSSwytxlgAGDcAHIzivNPhnrVzF8NNTtbm//sq+1O9nuluBIsZnggYrGih1ChJQCGweDEQMcivd/hD8LNb+JVxpEULWyafaOP7Uu/tKia401ZQ0exoh8spLEjaeh5yeCAfTvw48V+GrvR9M0bxIYEt9XtpLC2a4jRVE0t82VfJAt7pgxwePvAgjjHJ+N7y00nxJpA0m3SM6Zex207spkW5tWkjXzNrElQI2C7u+3OAOT5f8XdHs/D/xCsdNspmh0OxMFvm3k8z7Pc27ea0s6nJWZyi8k54H1O/c6Vqut2Fn4qtmbyVlTT7qCZwFlt4+YpFD/Md0aJz69O9AHmn7Rnw0l1nxvpus6ZBDE1lJZXsEq+WI3MiqZIpJWOWIRsjngdsV6Vr08XgLwt4T+12VtcXGrRKyW8yJMY0QIZGhkAO3eWPTpu4weaz9W8VaZr9ndabrsclhPpzrNbzKiyTXDLsjMKIR+8QRqeSwwQcdBXMfEHxLp/ilPCR0qeI6Xo9s1vC7fIVtVmijMsiNlllB81cEkEAn3IB9EeDr61Nrq+p+HNBu981kjOkjMsMaI+ZdgY8vtlCjOeI885yeg8a6/feB/CcMGlCabVdQmhlNx5jK6kW0skit83zjzQTtxjAwRwKf4Y8U6Z4f8E6JND9kvodVntRdXKsgfcgxho1bcvI6YG7k4xXmPxk8bWGtxnTLGWA6x9rhawTfsSKOK3Z5iFAyQY2U5OMkYx6gHM+JLjW47az1PxCDd6ZeXVtqV6jK8RtxbNghFP3WYqA+DgoRgVyvj/4xeFrgaaLDTIbux08eXfxwSrAkMsqswWBFAMgAOMtn7nJz16K38T3fi3wiLbxNILQWItrOSQlFiuLNIy0gUjrOxQLzxx9a+ZdY8P6BezTCwiCyTanGsck5KwvDMVVt5VgC4DEj0Iz6YAP0E8G/EfwjrXg/wtbz2rra381pDHBMo35jyzSjcQQd7hSe4FfVHw8vtAg1qawU2kYS3jVY48BmjcKyoUHT5iM8c475r82tM8INpM/hWw0q5klt457VWtXnWSV2MsTzNGNvyQlOVIIwpGMV9VeAdD1mz8T3Hiu/nZ7Frd1Nu/E2YwojIRTw23r15OfagD1XxU9hcX/iCwWAy3TXEFwkKBVMkZZSGjGeWKqBxn7oHtXh/wAR/EHibTtW0e00DTf7MMkMrQl0x51xtRHF4ADuUxjI+uOlaHxB8VXPhv4jaPqd/NDZWt99kuLdnyytaIwjmEy9ny6Y/CvoXVNM0nxDbXPioQxyiOwiOnSkq8byTREho88LhgDjrwaAP4D/APgtz4i1i8/apNneFoynh7TZJY0ciOSdof3rDuV3Ejp35r8aEmzCUOQ3BYkk5BJIGSeK/ZD/AILjoY/2x9SjyHMejWX7zgc7BvUAL0BOB9K/Gfc2CpYlc5APTPc8dTzQBYuASsf7sBSDlhg5/ADk5JrNaHcS2QVz6cHHf24/lWgpdgpyeOp54BJxn0HNI8inpjGDgDB74OcdKAPc/wBleGf/AIaA+Fa2YRblvGeh+X5mSvmG9iCkqByoB59utf6M/wAIvF3iDwunhiLVNS8wTW1jBMkSN5TGWJBtB6swZuhx057V/nL/ALMhvE+O3wwl0+PzbyHxhossUZziQR3kTFcD1PHPpX9xv/CZeKo7jS7i2SeE2cFlP9lnuGXyXFsqtJCmPu5BBHTB7CgD9SfiF48utd1FdLiWVLfTIGuJ7mN3jF3Ki70gjYcgEnBHcn614X4N8VvrniDU4J4HTTHjaK9g8yVmWYH5SyHqNw5OOO1UfAOqavrfgSTWbwKt88omYOxaZ/KOAwY8qjY4BXp3ruNOtNN0nVbPxLbwW8Ftr9i0V6sKeYy3u0KfMiIwp3DPQY/GgDz34o6fFrFidWt/3A8NXIeSwDb/ADYIjjcFxjbtwQCCO/U0zT/Fdtpei6XqNnEIobm5huEKvEqhlA3RFB82OpIyecccCsy81STSfGGsadq1tNeWGtrJaxKvVIpY+LhucDljx7DFeeeK3h8P6HFpVyzw2Zu2a3vdyzC2DNkRct8sjIQMjgD0xQB5l+2T/ZnjF/C8dm0DSyKZbgWi5cRzKu8yeWfmk3Edu3Q84+C73xzqvwl0LVdEumkjsVjubgXDCWNcSIdoZB8rDbke+fwF/wCOfxsh8FfESJLqdrrT4jCEt87USErg5ZTkuM5+tdZ8UbL4Z/EX4D+LNaj1WDbL4Uvb1Gmu0VrCaK1eWNkydxlMoGcc4HpQB/H/APHjxE/iX4reNdYLM633iG/nQnaQY3ncoUwMFdvA/wDrV46ZD8xCjJyDgcnHy4Ix2x/9aui8WNG/iLWTBM00KahdLFIx5eNZn2sOOeSefb1zWAijGcZJJyCcjJ9B60AJCyknewQ7WOCufQAgYx/jt9a/S7/gnz+w7rf7ZPiPUdMsyltomkkrq+qybgtorDdGoVOTIxI5/wBnqOc/mkinOSOBkk8YPTg4/wA81/V7/wAG6Vg1vYfGa+eUtHNYWhSMZT5vnIIwRvAxyPQjqDwAfjV+3x+wfqf7HetQI2oLrOgahLIun6kMJ5hVF+VI8gBd2ecH161+b0BjzmXG3K/dU7lJUFs49/5V/Qb/AMF8Pif/AGn8TPBHw1iePdpFrc6tfpAR5ZaeQLbB0U43ARvjIyMnnk1/PaU2wI44y5XOPvAEsM/qP+A496ANCKAyyARPvL5G1fmIGfu7cnPWr5SazBheCZTL8gJh2jK4bOcdOlfSn7DXwNuv2iv2ivB/wttVQf23cn7QWeVMW1uQ9zIGEDCFhCGOcgt06Dn+mT9qP/gkB8INJ+E+q3XgiyTT/FHhnRRfxXk7qx1lra2Ml3yIVKkZ7glsEZNAH8iEDytEqKUCuSrFiMrg+pHsOKZMGldY5CuY9oBThXxuwSAOW7E+2OtWvF9u3hnxHq+jtCUOm3k1pIkiBT5kU0iMyoAAEO0YPqDWUkk9zEbmFQsWMSE5BUqCSc/Q/TigC5LdBI1jZFBAxjbyQDnJGOpJP5V1XgVLU6tDNfki2jlJdSoPLqTHsJ+6C6jcPQVwD7rgxBX3FTwwOSehwc9Rye/4V21hJ9ht1Ds3mEqQQSQQcgDIPPKtx70Ae4eHZ9Oj+JnhKberr/bGmb4oWBCyNcgg4j4yI9h9ct61/Wdos/k+HPDghkmMn9kaXJHGQrxMXt4ztKqxO/PX69zxX8dPg5p08beH7lFYFdbsHDqoZGZbiHjI5J+UfhX9sv7OHgy5+IWm+C7y50z/AIl9to+lC4YwviTZaxFnZWj2liZFGTk9BzwKAPM9WsNbv7uEpbyZGHIVH2EDJBIb0PbAHNYmr+AvFWrWTSMjQSKA8CrAC7Ak/NwPXnI6Z454P66zfBPw9by/aUti8KRh2R4UYoNg5Awf3fIwOxU9KzH+GWi3Vm1zbAqbfeI1UCIsg42nbjI5/wA9CAfi9pvwM8f6jfCyWK41m31KZIBzIstkd25miGcBlDjqcDP5/Z/hb4BXnhO1txeyyvcxYCo6iQxgRruMgXI3ZLAcdR2r6+0bQF8NyzC2giEzq0sjuq+YrBmDx7z1XgHk4rE1rX4rSCQS7VZJSZgwDR+XkSLuIHALlhjjj60AfN0+i3015LYm3fydjxoZAqoVBxiQMPmfdk89iB2rzDxZ4He3vF8qTbN5cjlYicCQg7VU5+XAKnA/+uPo5NZXXdZmkeO3gjLFbdoMBAo+8zDHyuRkcfX1NX7zRra/mWf7L8hOI18vdKxGVZt3JZR2x7UAfKVp4MkeEGacRyoI38hgyGcsxzhsYJ4PtznjNd1L8NL7WdRsrLT9FWOcx28n2u3VWhaN1UMS2OHBycdAWyOpr3lPB1q91b4ttyFwIclWw+MkEMvODkZ9s1734a0/TtKtrOGJxDeM3zbo0Xy41jbLAsASOgxk9O4NAHzOfhIdHsFtRHuuUhMkkgVWIfDZ3AnJOSc/Qelfnf8AEmyXwVrWtXMrKbYSztewIqF5xKCV3bvuKDwcc8V+x2tX8ljfmNzHOJITJv8AlyUbcWyAOB1444xivx8/aSu9Hj8ca7BdSOTPE7mGNgyL5mdpcMSBywxx0x0zQB+fniPU2v7+7kihIicyGFcgouWZk2Y52hSOuee9edXV7ewqFRirROWQoMAkjA2kL04HtXba7ZRQ3E7pdtBayE7M4BdASQAB75Hc8de1chc2kDotxBdBkT93sLEHPoATzwT+dAGjb6u91DEl9MtsISzSMV3SNlfugAdeQc+2K5l9dtoLqTyGIRHYlcsCxbOC3vyMdsH3ruI/DN1qOnLPYxM7iM72KkszEcoONxO3p9eO+ci2+E3izULlL9NIlis48tNNK4jWNATyUPLHAGPYkY7EA5yHU/NR3kjdQSxHOchiTyT6E/nV3TtXt7eaNssQ7GMoykfKTlnB7Ypb3RpbS9ltHBYwDB25VHUHILYxwOeD/SmW2nIW3jcCPlK5AVcFS23IOcgjjpzxzQB6tp8mkzW7F2CpcDgJNsbcOMFepORn8MVmTW7XdlOtgskhQysxJZtwUFTksTkZIrmtNsJIplVgHQN+65PJYc5J5J6/icV6LaSSaAFaLZNHMp3bfmERk4dGyODnP+RQB5jY200M6XIimXJIcgEkEZBwPTFVbmfZeSThmWQsqjggFScnKjgcHr6V9L3egaTJpVrfWsPl3dzbyO0QPzxsYzuOzGArE5FeJXXg6/u7i5kjgYYLMUByWx0JHbBP/wCqgDD0/XbmwuJ3tZkUTKYimQcgcEkfwjIHPvSalaF5zcOElEsazyCMnO3bk5bPyjJ5/wAKNW0BdHjL3DLFIw27HJDAsSSMHvwT/nNV9NnufIdwizxhlTIYbVReofPU5HSgBI5JUc3ElsJYym2OI5VWAwVUEdGyc+9dNZTXMdoDMjIZW3IsWMxAhsJuwc4yMj26d6dDcWd/H9ntoEE0CbmckYiAPIU9hxzXJNq7Q3Ei3AJgSUAsXCIFXJbqeDuH457UAekJa6hbaS9zJcGJZpNxYXAMpGDgbMZX736/U1z11pURiF3NKZLaY7XlRWd43bG0sAT1w35fgc++16yv4EtEmbzTtCrJIRCoVl2bTnvg8+31rvdIs/tnhi7t45bdbmHLuGlBR027gd2OMcdDzQBwY0ySN2lgkF1bBVQySqFDf7LjBG7H57T3xWnZ6RpTSxvdSlHbLBEywkY8AjjPBzn/AHunWs1JniEls8kciwgu0YmUZIBG9VY8gAfr71mJdMZ45oZYZZYpg5UuibctwvBwcYb86APbdT0bTfDtpp12Lzzrm8iT93hfMtoyh+ZQMZ4Pf+7XJXF3GFaOxtxJHcbldigYkgnLtn7uSf0PPFc5qXiUNe2091PBM/lhBaeaXIZdmfL4++BnA+o4rSt9e0y8uGaNIreMosZ2vGAsoxuL5H+sJ64A6e/IByN3OqzyCKBkdSUDqgXB5ByM/MeR78etdL4S8W3Gj3yz78+Xz84ADMjZTr2GTkdxx6g3r7RoLlEit5IJJ7lowZY5Uwu7ds3bOvfHTofeuJv7GDT76S0a7geeLaZY2lAyBgED079qAPfJ/Gsni6+N7fpEptoozGgxiRYQV+fngZKY7c85611lxd6NrVnBb3F5DZG1AlkjTguiEY3EdO3/AH0a+Wz4iW2ggSGS2hRdys5ZG34K5zv6gEn25FdJa+LNPtNO+1wX1rPcSiSOWMPAGKAqMDJ689sf4AHuN9r+mNYy6Zdl54kUSwuDlTaDG9SAOM7k69QvFcL/AMJloc1zDbWunQ2KLItukkm0bi+FQ7fqGP4+1eU6j8QtOgaOK5ubeO4nQCNZZUA+bBjC7Bj1yCBjjiuPufFWjyamtxNfWaLbjcyrcBFkkGCS+BjIwMfX0oA7f4j6xqz6rHZwQwyxWTCJnT786lVaNQc5boSev3a80v7PXL17OFJ1kwjXHy48xN2T5EmcfcwQOejGuyn8ZeHdVs45JNW0iGdz5aRw3ccl0du0ZJY8A5GfqOmM1l3tzb6WpuY9RsYvMjJtXM0G0yBQyjP9751yBxhh9KAOEV9TjmlK5inLtAw3Y3hsg7T3wPXpu61fsNEKbp0nuI5mX96CcrITyIsHgg8/iBk4BrlzqaX8zRS6laC787ezw3USGRskt9wc8AYz/ePvXqWkaRdMIT9tEayxh5ppZ42hAwCCC5Ow4Jz67fQCgDzq9juLSZw7yw/MDnGXkJY4t1LHJAz0/wBvp0q/pWqakY1tIHhZRIzjzcGSPOQEYnGSCD3Ocmul8WQeHbdo3uda03zQNsjJeQSudoB+dVHyDrj16VzEmteGbdAF1GwWPCCSdZ7fe6AEbFdegJKnpnpxwaAO+8PvZ6VqtrezrbXLMjmVQFzFPKqq7qz5xw/AHb16VQ1mPVtb1ebUZI2i09pCliI5FXzII/k8xUj685HP55NcrYa74VW6S2l8T6WhkKyBri+t2MEpyCjAZCkLs29MnPOat3XjTw5pFzBHceJLKROQqi/jmMS7gRKVBBSPBG3PpjoKAO70bwsLzzhHERfRo0uJEC5jTa52N0Y43fnnnNdHa3GiTSm2azKvbDLHqhnT5H2HHByFyMjpgY4riIfjL4BiSIyeKtNtLhT5M0KTqrzwhcGUhwBtIJBwT2PaslPiX4DsrmO6j17SZ7SaWV1zdw+WQCuCyjPz8tn1IycE0AfYXg/4feH/ABVpGoPeTrbXECMbZygZAXwQG49gPfnOetUV+GdtZRJHd6TFK0M/y3owkckAOMtg45DL17j8K+cj+0Z8P9Ks7m0HiaGwvZodwkS7QwlcnYoMfI6n0HNZOkftO+FLXcLnx3E8ZmXfCLlSrL2ZVckDPzA464HpmgD6c8YfDrR7a0SXT0XTr3ygkrRy25V2kClGAHK9SMn17cV4fqHgy70Y+fqEkTY2sim4DbgSCCFDd8jv2A9qyr79o34TX0plk8YIu0b3JmTb91doUJjJx+H648a8SftKfDya5eKPxJBPHu3RtvJ3hT0BC+mfoaAPoLTfDur30c+pwRQW1nAu7arcNnhW54GcDn8q7Hw9rEunWlxK0m/UI1cRI5BjaM5DD0+7jqfp3r5Rt/2pPAltpbaeusqI5ULSrHJ8uDwCwXkrn+tc1/w0v4Ctis0OrxyRH76Bt0hyxAwcjB5OT9KAP0c0fxo066YsxWC4ACK8KZjZCfnVx2IAJ/pX6gfBVNP8V/DLdeLbExNIkbrColJK4JOV5yBjrnn2zX842hftO/DhJoZr3xH9ji8xZHjePe/lggjOTxyevfOK/U79mH9t79nLUYIPh9c/EK107VNTEf2GS5lit42nZgqwl3UAMeAMEdetAHr/AMY/CfiixkceFra6kJOGltYy06o2c+SEBzjJ9MgCqnwt+HHiK5WbU/EsV4Ybe2byZ7mF1mjlXBbMjKCXxnjqMYya+z7C40a3t5bie6t7y3mtxc2d3bSrLG8bAEE3C7g5KbejHuMccQ6Z400u70+9s1ijj2tKqhmwpD5XcQOue3rzmgD4H8ai91O7Hh+O6ztuJRFECQXKE+Xkt0wQO+eDXTfC7wclhq8Op+IXi+xwupFmrljI0WNwZmHB4zj3rM8eXul2Xiq6vo7fM6SOUcFhCTk5w2OGwvTv+FJD4vsZ7VY7eKcXErxh5TIcJJxnYT7g4xxj3waAPffHA0rULi21Cxto5LSEbZY1ADK6LgK3HzH5ea8muvgTF4vZb2e/itLeSYzRRx4Hl733YkA6qAQO+CM4xWN9v1L7UXkknEDAZUuSrkrndnGAMjI+vPOa6XQPEWo6aRbi5luzcttjiOQsSlhkbmyCMfj7dcgHW6j8GNL0Tw3aaVaTQ+fjzLnUIAI1+Q52tgc/MBnA6j0rpdH0Q+HLKzYML5DGn76Jy0Y3KDuLEna28AHoORg9axNb1vWJLGCIElAVDEud7xkEPyfuHdgcE/lXQ6PrST2EWm3RWC1JAAXDTg8FiCDyDjNAHgvxW8d6v4a+eCINNcSurOdziNCCw3EAhehHJ4B56V9+/wDBPfxpdvo2uapI0bXE6QQOyjDEsQzF8AZTYBx6kV8keMvAUfiFmVrZpLa4wIZJOQ5AOSQeB8pOOf0r3n9m/Tb3wDo3iC1sQq7ruC2VIjuCtMdoA28oxOB+JPSgD9Ub/wAb6Qht5bKeEXkjstwQAZN4IYx5z8qlskEcDA6nFe7yeIbfVPB1qkLLLLLbEOXAfaSh3MTnGRg5Hv6dfhr4d+ELzVLjU9S1+Rrb5c2cDNgSBGQOwUkcsxHb26V9S+H9W07w3oMMd7slmlV44UcjblsRhXyRgfN0P92gDwDxF8Ovteqz3MaQSCcCQsRnJZmPr6Y/Oiu01+TXX1BpLO8t4bZ41aOLeBsUvIAAADxgDvRQB9fa1PK/hW5cFoxPp/EZJLDdHuLA5HPy8dvSv4Z/+Cust8/xF1qSZmYC8mI8wFmH7xlRwQQSynafQ9CK/uqvYYb7wqtugIc6cpG3LbVERD5Pc/Ln8cV/EN/wWW02fQ/Hl/I9uJILi4lXznXHKscA8d/UYxnPXmgD9zf+CF3iez1j9ifS9PgmAubGe+gnTkHLMWIkz0JGRx061+2ngoMPC8zMMOq3WMEBWALEEqBya/nD/wCDfPxGbv4F+KtEUhIbfVZpVjjZSEDoQVOc59ePXsc1/Rt4ZRotCvojIiGNpdpLjGAXIGNvGeaAK/wkchddl27S19OvmBh8zlmCgBeVOTwc+vtX5C/8FZ7i7kj8ILamSQHVArIvyhn2iEA7cFlyQDk4PrxX69/CW0FtZas7ndG2oXKlg4kB3yEBg2PlI7f/AFq/LT/gpvpCTp4fupg8jWl8HEa/MoV2BVnPHTHXr9KAPHPhhfTTfDvRoBP5T22l20bJIh3u8cBVlRvQscYwRx1r2H9lzxTJovxs077WfsiXknkEZI3GRlyrMWHO3nnpz2ryv4STafa+D7HYVuEFvidZIw4Vgh5+blRg4yfT2rD1jxDPpGuQ+INGUW95ZyrMNnyl2w0Z2gD5Mhs4754oA/oE+Mnxf0X4f+CLu/urpUuJbLFtHGyPIZJIG8vggkZbaOx5zX4xX/i1/F2patrN3PIBLeSzRNJkM5ZmKJt3ZIzjP0x614h45/aB8f8AxDk06y1WKZrCyP2XcpJExhjHluyE/KSQBnt3rU8PzX4SP7RaFY5oyQG3ZBwrFl2/efkdu/UDmgD0WGcXLuWX5/MQRsqkBMtlSzjqN2304HNZl7PHCfLcbpd+QYycAhjhRgc8/wA81LbXgWS5jDKkbImSVOAQAGJOeSQTg46GsbVY0EkO92DAl1MQ427t2Q3ZvunGM5AH0AIyoxJLNOkWWUFWOZFRuJGxkEEA9Pb1qG6itEu5TaSvdwmKNknZfLRjj5wgBYsVAz2z68in3UBR0RriFlm8sBo4/MlVG4IYk/KNpYZIzkdMVdj0uOCyGI3EjyOVmV8O8WCWDoQRjp0xjHA70AZOny6g08D2iHyYkZpdz7CqBtw2KFJdmIYYyCCd2Txn1fwVFNe6sks7lHX96qzttL7T8qjIxn6DHsK84Ftc2LxQ3KtAtw/mQRsQJH81WLvkLyhXOOOvetI6lPDfxW1q8jzb1RSyEZDHGMr0bI7elAH6T/DnS7CAWszXEMkpVZJIkYSOxfG5nOcrgk+o4H1H15ocUcyRRRQkOyrtIyVkwQFOQRgHjoO/avj39nnwNrWtxWOpahmK2iCBpCJVeQDByrFeRggfjzX6H6LoFnp6R4HzIoUZ3ABVxt3Ar8x5wO3HY0AR2GkSjyt0TLgYyMkncMdhgDaT1z0/GuusLGS0yjyMro2dmQwwxyu1tw3Hg8AfjViK5hUL5ZMboGD5TeCibcgBcbc4PTOMj8bYeIRli7FDuaH++rEcjOfn6+x5P0oAtpLE7Jh1BQBWDDaSCAGJJ75Hv1/GpGdNuMhh8xHzkEbckEDb8x6dx9RWHE4aQtGB8xZQZT1BxtIyc45HFWJ7vZhWCxjAAIG7B45Az16/l7UAQ3TISHL+WDwFPB5J4Iz1J5/Guc1W7uI7aYQBgyKzKqMEzhSVxwecjoDjn8tsu8sgaN93LBy4GMDodpI6Y7dKkFrE6MGGC4II6hi3qAef16UAfk/8TNTv9T8X6j/aYktliklKNO+2PAOQqEL87EDjIxzXj0jyQrPJGwY7iB5pWQlW5H3m+Ubh1HTFfod8avgfB4pB1LSgsd1FIJpIkzGrsvO0DBwSwHX1r87fHNhfeFLua31C2e2ETMZDIGMbMDjb0O8Z6UAZF9eEnJeMARj5txEbFQSwPHBxjv8Aw15jr1vNcl5La4ijAUvcRsSWYH+JScckcYwRXYSypc2K3sakxyZKDHQEkcJ27/jmuPuLlojNtjjuHYbJQeM5U4UdgBuP0z1oA/M79q/QY7vRr6KWMSM8U7KBHhyz5OMgAk8DoP8AEfhvf/DDxDq2sTWtjp0jRPLLu227F2GTjIC57n/IwP6WPiB4Oh8Z6zBp17CIvPkaHa5Ugo5xu+Zh2/n0r3f4Z/sXfDfSo7HU59Oiub2cxMWlVGiGBkg4Ylsn6fSgD+aP4c/sOeOvFklrLD4fmkiuJY1R2iZW3OQCCNvUDP5D1Ff0qfsbfsA6j4O+HFu2qQNFK8CSYK7XQKuQSnfP4fzr7j8N/DHwd4ejtPs+jWUAjZZE8qFQI2XvkDliB7fpX0tc/EvRPDXheC2sliEptNiRFkTLJgZ285OM9fXn2APgfUPhnF4dvHs4t+5CBuXiMNHgkYHU9Onek06yNo43IHVS+FkUg7nJAZVwd3GPrn1zXq2sau+t3El65SN5HEpKqCAGbBVV6Y5H59u+HdraxsHeMZjwIWKEIcnAMhA657D179wChZCNQ0cqByxA812C/L0CKA3QcYrr4rGSzWNI05lCFT8oLKPl2HB6dPz+grgriVjMrHhQUCqrLtUMTuD88Y7fX1rubXUtlsrkROT8m4lS0YPG5ST1z26ZGe1AGxBpY1KaHT2liZpCFKyHkA7QUye2QPyrUn/ZEkv531XzI7hZESUqp3BkfkbSPvEHPA/qK4fUb66tVjuYZVIikLsyMNxx0XcP4e2c9smvuX4IfEez8VaJb2U0zNe2yxxsXYqcqDhAhzleAD+lAHzNH+zVp9qpa7sEiuWhwzeX8y8DB+X2I/LHWvTfhr8FNL0XxJYX9vbCFrdfNQP1ZurZO324r7HvrW0uIZAFQStFwz8kAH0I9f8A6/NT6Xo8EHkzRxx+aqld6qpY89fm75z+WTQBga9p5u7F7RNxQwbVTjBGDgZx9K8Du/B1vps8juixl5yxPyspIOCgOORx+HNfUlyq+YAR8oypPXKEcsMDjocfpXlHjWDcf3afu2YFCDyccjO3HJwe/wDSgDxTWrCzS1kkZAFKBNqAKAMkbuAcgAAfjXwP8b9IOo2V3Hb2rOSXC7U3MVkPzJwvToPwB9MfoBqFhczRSRXDOqEHITDZOSehHODjP1GeteM+KvDtk8UkcyKx452r83y5K+vQ8c454PoAfzbfH74V6zLLeX8cUixuzuiiMq4WTIclgB8oxx6qPqK/NzUNGls9TnRJHeaN/lQpsEj8gBeem09+fXpX9L37QXhbR5NJvImiVYWSSBDjDq6DOcr0+bpg/wA6/DL4uaD4e8KSXWoB4lmlu33LvLMSOcrn7q9TxyfWgD5zs9Eu9WuRK6RRTJIN+FC+WmRuL8fNnHbHTvUWvvYafM1uURWjXLMWXDPHnzAm3oBk46dPavN9d+L1jos1wUvhhC0ayINikLwSpJyx5A79/Wvmfxh+0BDNLJDFcYk8zDTN1wSCQS3YjrznjFAH0TrHiqGKWG0aeLYHZncL87byuFb2z0656EdAfJPGOv2GnRyX1nfxXM7vG4Ty2UpGxxIwEjHkZ4JyM9QeMfMGv/F1pVaWGYuRjBRmG45Ged3GcdjnHFeM638Q9Vvw7efN82QV3tuC5LbRk84Ht16dc0AfWN78T9MtEd5ZkefaDnEZJYY+cgDlskn3x0ORXhfib4yXLvKlo2dwdYpAXJOOeWDdiB06HHuB8+Ta1fTStI8jMC5+SRiJNuSAy9ORkD6H05ot1jkwJImaRhvj3EHAcFU+8Dk7hjPTHuaANTUvFeu67MY7meVQ7gAsSVCkDb93BAyOnXgZGQa+s/2XfDNhoPi/TfFviMK3kzRzW5uWLpt37i8iyHjGOMY4zXl/w8+Fx1KWLUtUC2tiCpjExHzsR0zJncDx0xjHsMfQ72cMFubW1x5UC7FliKKqBCF4AAwwyfc9fegD+kX4eftXeG38E6ZHZeI9LsYoYIbOYJMsf7uEcZVnJ7E59Mj2r4B/aR/av8dzeKDp/gvxhey6c8zJcy+fLE43MDgIJG/d56FQMg5PXNfmd4Uu9SSVLRNUnCyuRFEkjbThsDJ6H16Z57Yr061tbi31GBb+IS3UrAvMWLM492zjp054x6UAewS/GX41a2y2P/CVXzRXpVJWW9lRWyQpUgt8vy4z0znqa2r7xn440KG0nk17Ubu+WMLEY5pgiqhG9XYuTJnnO/I7DHfxu4vzYSmOFJIpY7jMDZASTIyTkrkEZJznHPPUVyWsfE7UkuUtpZzJGPkUEDKNuYMqEvjHHfP9CAe3eIvid461TT1vr3XtUbBAjt7OeSPy2U4UBI5BzwOuffHWvOtD8SXep6sZ9RlvWuOv2i5uZixIzw2JBlsE54HT8uXtNb1HWGT/AFtrbJkhwoVZGJzhRjBf5T+fSvUNP8BXGo2guLAtNJKvzYJLxkgFi/lqOMjtQB6Zo1y09wQLy4iyFaBElb53GMFic7kOewB4rs7y6vktz5b3ErzKEYKrPyOMe36/hkGs3wN4Uggu7K1v7sPd70j2ZG+NwVBDfuum7H4DrX11YeF9O0TRJby8s47qRidsjrGcLj7ykKNpz6k9KAPn3whosdzAt94iWO3iiYvbqyp82RgFgwJPy9Af0ziut1nXXsbU6Z4ed7q6ks2e1ggkRA0YGN6skwERB6DAyOmK8Y+OniW4+wT2GlSGJ9riEwkRuMHIw0bDIyMHjovXk18z+E/FXjHwnFJqJkN1NcRmOH7WrXCqQ+4l/wB4rA7gQMEDB5zigCL4uJ8WNKuf+Eggu9UtI0mMjrb380XlEklXJiIzkDnOQcke9dd8EP23/wBpz4XahYW3h3xnq15BABIbW5vZ7+3aIH5kaGbKsQAAdozzgGuP8Y+O/FnjLQL61mtHN88gMr2kbCAwgZ4R3Yo24/3iBjp0xh/BzSDJrEUWpWRhePKedIrgtu5fejA5GCcEYHfnPIB+8fwH/wCCtvgH4vtF8JP2m/C2nOL8iwurzU7a2ksJRLmFmMd2rAMQCSynIDdRXhv7a/8AwSK8A/EvQr/41/sfarZeVNBNrFz4RsZVure8VVM8i6a6nEJw2fK54G0DivyR+PnwtbQph4i0yTeZEEivDwImY71YB87WAPPzE5J44r279jL/AIKE/GL9nm/s9Eubm81zwgZI4bnTJmNxGLd5AjBjJJiMbewHBxxQB+WGuaN4l8A+Jbvwx4z0zUNI1HTrp7K8tbmGSOaCWPKgGOQDbHhMZyR0xXUaFfNdanZ+TMrnfAI4S+GCbwY2wBx8vUew64r+m39p/wDZo+C//BQv4QzfFr4UQ6XonxatNObUPJhEEV7qF0iNK2k6nb26KQj4ZYbg4UkYYZOa/lk13TPEvw18XahoHiGxuNK17w7fvY32nzRNBJCbSYxmN95yiExDbjOVHfrQB+9HwJ8U30XhzR7CfJhsraIszcqxZUVQWzyuM/QAeuB+03wI/aEbSvhPq3g6e5gS2lEixBmJYrLHIsiAY4HKnnIHOcjiv5nf2cfjvpPiGwttOuWWG/tY9nkI4U3SBRuc5YllAXPocYr6f8YfHd/B9tp39k6lPHLqMsVu0UcjAKrYiYttbAQcdu/HegD7V0/xZdah8SrmS+8tIbI3ckUgfEboJGCjecnO3B6ZOa7HwTDFq/ijxBqblUimleKB4zvBQO5JMp5K5JwfevjDQPHMOZda1O7iT7TYMbaWSROrAHzmXI3pk7fY+wr2zwL8aPB3hzRFnudQjke481Zoy6CQSzgsJBg8Dd/9agD6GvrGW8lNnGsZaCIuZ94O4qQMMT1Hyj05PtWxodtqFq001ruWeG2cNIWzuUMUfYpOScc8fXJ6D5i1D9pf4c6HIi3GolppFLSfZ3EgKsd7oBjkgnA7cVDL+2P8MLZWa1MssnlFCGUoSG5ORuOG3H880AfXOm3CPJLJcSuqbz5SupGJVbLljuyyk7j07Dviu2uc6lp5xHtSGJcEMRw43K68AqSDz61+eVr+2N8PzOs0czxqkkfmwMMlBlckHuOx+noa9VH7VvgTWoTJb61b2ZulCqrEKoRBk/Lng7AP6YoA9/mt4Cv+kzCNg8jRR7sAEFiMfNksMj2/M1bsbzTrO2iknuSZQroiq2PmOScrngnqT3OSe9fM4+O3wyuLO7v77xREpjmZY40lQl97EKUw3EfX6DjrToPjb8O2t2Ka1bSCOMhS0qsz4IU4LN93nj8aAPoS517Rrm7g0ySF/tt3c/avtiMNiQAhWiJ6AfMR16V6/wCHLTwdp0GpT3eo2xurVi8CvcYXyRkBY1HEzdyueOe9fnPc/HDwfc6jGttq9rAYmLqd64dcn922H5GMZ4/lXTf8Ldsb5bdItWsBbpEfuNGZEDqNwb5shyRz1PfpQB9ljWfCl1rG/U1t57K1AaP13sV2tGAf3q9MjPHWuJ+JvgGy8W2Gq3Oh3KwXHlSvB5TFECMpeNRj7rc9senpXz3o/jPTL+NZYLuO7mS4j2TSTrsVS2GUoWILc8/SvdLvxjpVppWlfZryG3aRPLv4mnG5wkYXd8pyBnqMH0oA/OjwvY+OvDvxQsba5tnmt7bU4s3IOFaPzVEm4/7O3r9fev2Av5Xv9O0OK6bck0FvkcH5tq5IK5IG4j26dq+Z/Cdt4a13xBczyW1rfTySiOC5ViDHiTO5cEc+nsPUV9VXkMcL6Tb+ZAQqRxRIuQuVC7Q5P3cp6dCPxoA+xPhZpEOleHFkjkVmaFGIJEe0YKFUAPznGB74PvVyDV7e61K4tFG7lXlTaDypAAYNkD7wwPyrg/DvieH+y47SHK+VAyuFkJVZI8cLIPvDdkcdQK6fwdaR39/d3oHzlgWDkbSucSAL6ZB57YHrQB2E81r5U7GJYVUbUZxu+7944JwBxWVp99DqMssQmjtbeMfNM38RXJIjB6jI7eo5pPFhuIrWa3iWNA6ErnrtGT8mOhx1z9K4DTINU+zJ8hO/JUl8YPLAcdGOOc+mKAO5bUYIrwwtKAu4/vyo+Y5K42k8/KR3P3s5o1aQSxIyBNrqACMbQuBhseuO9edaheTCeO3nQ+Yu0BlUHDbuSSDg8+vTrXUC1lngj8uZ0XYp2cccepJwOgPHHFAHF648qecSQSmWBQBdoCjAyOox/PHFfj5+1dr0lz4qSKaQAeYAN7AlVLDp3GQP6+9fsH4pP2CwupLhG2eSzboxuDFU42kZJGM+3Ga/Dv8AaYmj1Xx7bxwvIYnbEpddixkOP4s9AST9Gz0oAwtHjF7YEpOrmNQwXJBOFO0ZGMEEHB7+lfn/APtdRSWemNPFgyI/mllIzjg7Sx5fqeuep7Zr9C9HtrfSrFIIpIZt8e4zLk5YqrFWyOfm9u1fDP7T2lW+r6ZdRXEzwk+Y0gj5OducxgH/AFfAPtmgD8r/ABtqZ8T+EVnMSC40yVBK5b95gnDcjAwQB+A9cV4Rol9JpmqafqMLFZLO/iuAyyHeixursEPVQGVeB6YzzX01F4Uiit73T3czQXeVPmFhkBn29GGDwCec+1c8nwosDHuWbBDF2AB+Xd/CMY47deMce4B/ZN+yX8S7Txt+z58LPEulXkV2kHhzTbfWI45Un+w3lpFtlF9+8/0VCyKyg5ySc19U/DDxjJq2pazrl/qFm9sJZHtby7QSxidGLmO3OzCxIseOQcnI6AV/HX8G/j58UfhJpT+E/CmuzWmk3EDxzW07s9q5VHVP3Tthm29CeQTxk813z/t5/HvTLSbQ9K8T/YrWVnWeW3UeYzMzb13MNyZyAdp4Axxk0Af2EX/xRhstflvfEXiCwnsriyS4DQm2lFtbwktmRi6FfkxwMdcHgV/E3/wVY+IFp8TP2vPHOt6RqP8Aa2i2sNnY6bKrBolhiwZlijR2UDzS3OSQV68gV1Gt/tk/HbxPE1pqfjG+aJ7d7NoopVi8y3kHzBtkeScD+9njrjgfNOp6fZeItbN9qAa8u7iF2uJnD5MjbsAsrZOGJ5PJ7k0AfMmnQbLG6mkgZt0eUYpuIBG3jPQ5yRj19aveDLXzvFvh/wA2FTANZ04yPKhG2P7Qmd3PCkE85HSvfP8AhFYUjukESKIgqtbCLLNlsgAY7jB/Gp9I8Os14hgtIbeZCjxb4gpBhYMoZcfe3KDknt1oA/rL+G3xn+Hlx4N8Im81i3t9I07w9p9sblHiCEjT4bWO38xpUMX71ZF4PbnrXtnh341fCJPD9/4R0XxtobXGxrxob7UbNZ4JJhH50Vu64JKSFSvznPmcnAOP5El/4TyaL7FJq+oW+mwJtt7SO6laGPaScrGWK53FmHu/Fc9PH4msrgyx69qiT7cD/TrnzA4LYJ/e9Mg8dMNwDjFAH9YfxC/aJ8H2V9aeFNR8e6BosD29u808uqLDd6lcxosUULG2lBW0VgerHnJ6mvXNI/aJ+FN98KtW8LS+O/DV5M0R+0ibWrdyrojLFcsJJCZrYRbQVHzkgEHJ5/jWu7TXNZuEk1TUtRlkhhVVuZ7q5nLEDJCvIxIG4dM4496mXRNejYKmq3oQxqsrLeXCKVzuU/LJ1A7jHfuaAP6FfHv7XPwW0+C90HRfEOnNrGl25tnnjuGNv8nOYIgQvmkvlQc8Nz1r2f8AZV/b+8CfDbSdXm8VeL9NhSWJntLw6mkaR7d7rbG0dyXchkOVxtJABAwB/L5B4a8ySRbi4uZJHkZn3s8pYkjkM5JY8jkn1rZh8FLLHIdpMeMospZtrACNyiFsK2QeQM5PagD+kSX/AIKj/s/ya14mk8V+ISYNVv57gakbWS6i27ysSExuGyASwMZB2kBskGqJ/wCCyP7MvhrTLnQZvEF9rdnbT/a7Ce2s5o5jJCC0dnPmMgxFiME5YKACT0r+cmLwVpk6G3mgd5I2ZwxAx5ZQQ4VmHLAjGOQeeCTz5X44+D66daTanbK1skUZkaOVVCvkbg7Ej5jkHOPy70AfvR8Sv+C0fw31zRNcvNI0e6h1W6kEVpBb2qrtjjYiCUNhSWxgnI6yY56V5X4X/wCCuvg+60uLS9f0XXGtI4ZJr7UrJIo7uAbkn8pQ75uVMmOgUAHAGBk/zyJZO0mzMY4IZwFCqNw3bcjrgc8cZH0rqrq+07TrCPTLOIz3LhZJpguYwWwTgE4IClR06rQB/QhJ/wAFt/CloyaRZeE9dfRNPmVrS486JblwE8uNpiudrKcEDP3Rhga83i/4LC20viG81iDwpq95qk8xjtlubh5Io7ZWCguI+ZCyIDx2YA8CvwRZfLKTOgIdpGfnA3sSQc4yeMegwOAK3fDeoWljdNLNaNNODi0BD4j2je2H3ZwF4J74/IA/o6uv+CzPw91WwXQNU8K6vpEU9uDfX1uwYfbBkhWQYKL5jMR/Out8Gf8ABT/9nbWrRdK1DUdb024guIrh3vVDxNDGqec6FTkgsrHBPriv5qvFUtlfRQ36W8dtcTLtQ42+eFbBUlMbiHDdeex6VwqowJdCyMQQdpC9eHGQeV3ZoA/tK+Hf/BTv9ljV5YFT4orpl1a3Cfv9TWSMW1raPsVYgf8AWOyxrg8/KVBHFfoB4A/4KN/s2a7d22m6J8UfDmoyfZpZpnlvYYkh3L8sbLM67pSCMjnB9Olf52flsv3d46dGbpkH7wPr365NXLbUtVsZPOtNQu7WVc4kgnliYjGeqkZ7D8OtAH+kb8UviL4K+MF94IvtA1rTWsYraCKa5iu4nS4aQxykRFW5+ZV57FADX0povjd4fCn/AAiqXtoIo4kNneCVHiKpy4ZgfmlCM3fHFf5o3gz9qX48eApYH8PfEbxJAltELe2tZr+6uIYh1BVJHIXCk84GN3UV98/Dz/gsH+0n4WsdK0bXbuHW7Gz3Ry3EqSJcuSpRnkK4LYUj8B+YBu/8FrNSTUP2tdUmVfMCabbwG4RwySgLIA4I7cA4r8d1dTyRkA457YPI4Pqa9/8A2hfjjrPx48aXHjXXpVe7nkmwhdiUj3ny49x6rz/P2A8G2MmHZUKPg/LjGTgkdeMH/CgBRIpG0DBzyeefQdf85qeKxmuFZ4x8q8njPPTt9KYESRiVztwAOx6cjAPGD/OrcayRwuUMsaqfmZWIDknHr2Oc0AfRX7ILWGm/tJfCeXWLhbW2TxdpDSO4JGz7SmCuPc/r1Ff3A3GjXXiTWtNXR7aa5jsHtrhpocJFNYvGksYkBIypAyQeOT61/C5+zQDd/HP4aRs6mR/FGk7mlwUAW6UnJK8Hy1IHv3PQf36eC1+weE1uLKS1lvNV0e1tdMYzFJEkitkBaTYR/Dn06dO9AH0D8FdOhttSnGuKXj1BY0ihjJmgi+UpFEkWdqYBGehr6Nu/BHhC20y90y41O2ScPJdW0U5VDDOVLKIQOQgBGQPy9flT4SeILzw1YxQ6xLBLf3s8cLzoA7wgvyyuucAYIPf866j9oCO6sV0jxPp93NNbRxwnUJIPOiVIigG8svVtpOR6mgDG8eeC7ljb6pY3UF+1pZziaUbYoiIUYJJvc/dAHIzz+Nfn/wCMPF2ovcS+Hr6+tLtJ7prtnWbe4aKTK20a7j5Z2jgjtn2B92+I/wATNU8Q6E+heGtTMdjHZGOZiZFd5blMoVZCMkOMn9a/K6ZPFFh8RtS8O3F8t7eeU04KMxW3STkzbieH3YBH+1x0NAHyR8ZdS1fXPitrq3oMlra3lxBAdmR5WzdG3OfmAwv0BIJr5I+K3x+m8HeCfFfg+w1KR1vYLqw8oSPKsSTwvGQkW7CfKzL06fjn6i+KXjK10TxZrFlKDeXyXcsVw8AXzBI4w6+aM7mDYHrhiPWvyW/aI0+Sz1fVDEsgju7gToXdjv8AODSsgOeVUt+HNAHxvdziWWWVRgvI7uclsn+JuenOSR61BHgEMSduc4zjHPOOOTgfp0pJ0CSFFB25ABzuGM/MeTwMk/n6mp5oUjEWxt4cfP1yp6bsAjHJ7ntQBZxHOx8pcBUAHcu+73PTJHGf8B/WP/wRl0DWfhL8Kn8XXH2iGDxVJI5DwL9kisgmBOZu33X74GK/k5tWZ3ghjGFZlBkIGWZ2I64JyNoA9yeeK/tD/ZgtZvC//BMpPGEdu2n65pvw81W4Weeby5A1rHI0EnXLBo2IHrjigD+cT/gqr8TbX4nfthePr+wvEuNO0uS20u2ljIeFvsyus3lFeCDIe3fGff8APa5+WCIOQRlWyq7SCwyT+ZP41s+MNavPE3jPxBq+ozNcXep6vd3Ms7uX3tPcSZYMSeMFf++OlZurRqrQIDu25D5wR0Xg/Qj8MYxQB+r/APwRb8Majq37YGmavot3JaS+H9A1fUS68lyltgo5HqGOOe3GDzX9mPx68U6F4f8Ag14s8QeKru3stMHha9F1dXskUfzC1liZlEx+djIQAACcJz2x/CR+wd+0qv7LPxDuPHhQPFeW62l4EOy4Nop3OkMyYZQ+7DAHBAxjPX3z9uj/AIKrfFf9qfTx8PdEuZfDfw4tPNJsrV5o5NV37gWvJI2HnxkgYjcEDaTjJNAHw5+0hrvgDXPiTr+q+EytzHcXcwlkhy6SzCWUtLkrwdrL7cDBr55XUrqG0a2UYjclSGHLZAGdwPIyf0PNIkuJSzoGz/rC3PJAAY56dO3FWUR7n9wqRjZk7nLAgNyDnHHT25oA3vBmky6peywgopVNyhzuUdhgc7ck+nAAr0K50Ce0tyJrZiVlIjkVi6gqFIdsfw57Vyuk2Mmkqs9vOsckylt0LHdlhjDYbqML3PY9a6e01bVLiAwy3RdGUhgyncxBAwSevQUAdj8HdG/t74rfD/QfPf8A4mnijR7KYR+WsbedqFumUDLujYYOWBAIOOxr/T8/Z9+DnhDwP8I/Ctja2EJuYfDekrd3LrF+9c2se4RNg7hlTgjuvtX+YD4IOreHPEmjeKLBmgudJvoLy3mLFVWWCRZVJZGypBA5HTqDkGv6LfB3/BwV8Qfhl8Jbbwld+BYfE2r6Pa22n2d5Jf3P7tLaJAZppZmLMGJkO3P3iTwSaAP6kvHuvWGiSXlpbOUMweNN3zZQM6hSyjrgD2rwWDxOi20xV5ERnlRnAVVDYATacjOScY9/Wv5NvG3/AAcCfG7xRO08Pw60CyjlmkkhaS5upGb5jknEoCsWB44xx1rhI/8AguX8ZHh2XXg/SX3YLRxz3AjzuznbI2AQR196AP6rNc+II06eeC5BctFKgk+UNEwL4kJTlhtKDBPYcZ6+Iax4lvdQmlCXKSW07iIshLLIMKQNrHEYweo9a/m/vP8AgtP431Gyb7d8P9Oa6l3LHcpdzb0zt+8MgMc9yOnGeK5Kz/4LD+ObR5FfwhayIWyyCVlHcYUhhxwPXvQB/UToygLGdixKhWJ8ldvzkcbyMZwTznvivatNn01pYVnkjj2wlYmR1P71VGTkD5RjAx3INfzW/s+f8FYr34qeNdH8Ba9oI0JNUubW1tJIHa5lu76aQRwRImCBluvQkccd/wClrwR+z54w1/w7p+ux6v5FzcW0d01tOhCCOWPeq7AcAEkcHnP4UAXLzVbSzdGVIi/ytGRtdGfaBuQEfJnjP4+tcvqniS6vbhZEEyhHVmCOV8kIDnDfwdTkjGcV8U/trfGTx3+yh4fudavdGXUVjAa3neKdLELEq5JuEQ+XKxB4I5G0nPb8bB/wXDlS3u47vwJcm7Q3MalbgPbs/Kqsrx4OzPIIGQGx2xQB+0/7V/7V/hT9nPwFqXirW7uGW/ht5UtLL7RG11PcsGMcQXcTsyVz9K/lC+I//BRr4pePPGOv67MtslhqdxL9ktkV1eGENmPdKQDjZ1GccEda8e/aa/ao+I/7UnjGfVtcuZbPRdzNZaLaySmxiiO7YWDSYb5mP5ccV8xXejmMReSzSyY2zIqHYmMcBWHBABP40AfV91+2j4+uHUSQ2zLGqgI4LKepJDE8jBHr0qCP9srxtFPaznTNPZIJfN8ttwWU4Gd4UAFRgcEHGeBzXx60QiJRi3BO0YxgZI49RUzRs6LkFMDC5AzgYGeD0OKAPv2z/wCChnxK06UPY6PpMcIYExiHcrjoVJBxGenvXp0H/BSvxr/YN9A+n2K316FjhtxAZYYcL8xdm6jI47dj2r8sxEyqcDOCcZ5BJ6/Ucd/WohFIOBhQvIAP14wD9D+NAH2prv7avxD1Gf7WLWygedAr4XG5updUzjGcVT0z9qr4n6rIq20UE2MciJgE/h2grgHqPWvmTwp4Xk8R3hidxHBFh5GJIXABG0YIwcZ9+gxX0JFYaZ4csP8ARrWIDyQrOjMpYjhi+RkkhfWgD1Rv2lPiRpllHLf3Vqs3JRIhl1BA5cEnBBz/AN9fnz7/ALavxKsYZrV5LGeOUts3RFpkkHCBSB06V4D4i1mCaORViBfdkuzYdVwcrsPDgDv715Rczq0jGNCBn7zZO7rjGehznOKAPrW6/bc+NUskbx6ssCRKFijjGCoGfkJPPIGDx0FLffto/FueC2jttZkt5ywe5uAAN+376ZAyfc+34V8buxc579c9T6ZPpxVhUYqN3BAx0GT9eeOgoA+o9Z/a0+KGu2wjv9VyynbkJl5B/C54yudo59+3bEtf2o/ilpwaK11Q+VIVUrsBBOSo3Ejg7SPzPpXz4tupWWZpFTYgGMAbzkEZHqAOtNs4WeQE8jaAOD0zwckdeDz6kUAfZfgf9of4oTX4jfVFj+1+ajnaCBGeGwR93AI5rkviD8b/AIh6dq72UetjymVZG2P5m9yQeNpOwdM8dRz0FeQS67Fo1pGbQn7Y8YAwMBDj724H1PPsPpXBXd3cXkxubuQyzyElpDnkMcqBnpgZz9KAPXLr4+fEe4ESf23NCIeIynBLArjkNznA/njNaNn+0R8XLJ91p4rv1aSMo8bEhSnIBAJ9GOfTFeGLGrDJzkk8g4OOnbt1xT/lGGAPyEc54IJzjP4GgD2aT48/FATGf/hIbkT/ADByHP3XADLt7EhffqR2xTF+OvxKWRJG8Q3LxhwTB5jKxyWwcJ165715KSVLE4O4jvgnaMAnj06+9KkMlwSY03bQCcZyu3JzkfWgD1U/G74gy3ZvBrV4rK5aIeZIfLfGSOehJC/988UyX44fEmd5G/4SG8iMgIcpIwVnHLH5evXAPU49K8pZWy2ccHBGDwRnHU9M5/OmgZAQAYHQcDgDpn8KAPW7L48fFGzKmHxbqMbB/kdZp1YYG3he5P0xgGsi5+LfxFvbya+n8UajLdSS5eR7qfdI3J+YAg8E/TivOsEcDjHPIPHp9Ov60uSevbpzn69RQB3c3xL8byHe/iXUvMbOf9LuOPw7Hp6/Ws+T4heOpFwPEeqlQCQftcoUnqMhT0J9a5TGSPlDHcMZI7HPPt/hVmaOfcvmIQGwFG0jJOM4GOccUAbk3i/xncKlxJrt/MY8hQ15P8v3Bg4OAD8vT+7wOarR+LfEzyfNqt5IZP3e03NwSzN0I5/2fTocVkSx+UxiUk5ALYPGcnAHt1/EUW8gtJ45QCWRsjIyAeowffj8qANY674jhuEabU75JU3Jte4uECjC4KjOT2J9MDHWnHxV4pZth13UtoZioN5PjBPzAY69Afw/AV73UpLpnaQgghdgChtufvdeRzjJ6HHOBisxApZQ5dC2PnEmQvTqP4BjPegDai8Q+IJJSV1fUlllzGHS6uOCOMk4zjnv6fSvavDnxhutK0KTTtWvL2/uo0aJFmubl/mIIBQgdeQST1BFeFSLZRxoY3keTJO/PUjHUjtkn3qhMWkKt8mQTjbnJ6DnHUf1zQB0mp+KNc1C4ubibVL6MvKzRAS3AVUONqAAHooPTFYkut626iKXV78qudo8+5I5OMH0GAKrOWcBWz3xxgDpk89uB+VOSLzEC/IQuTlwDt4A4x16frQAQ6lfxy+Yt3OXwc4luMngdj07n15pRqmotKsovLlHDYRxK4C8YJ/eHjv0yfboaa8WzawKHHdCc9sEjsOaYBGX3y8gdeSBxgD6dKAJb27uJZFZ7ueaRgAzNKfXg/r+lRG6vQMfaJ9uCuEmwecEHHqSAfw9qik2dVGEbhSOrYzkH06inJENqkAnbySMk5IABP60AXbi7kuIIRcTXBljTYdzhgQowuADwxGOvrwM5qgGmCABnVWxjc7JkHJ6KeRgnjHpUpjLDI/i4PqcfjwKf5TPF5hzsXpn2PTI+vSgCAPcAYMkn/fxj/I9P0qMoxyzSuvsWbk8nAGcdBU4BIyQcgkE447c0Z2kNgHkgcZIJwAc9h1/OgBkUU033S5Hdoz1653e2M0kquhCsSuMHcep68EjvkVIHeFwUdhn522EZwcjHP09uvXNRzTM/LMzf7wOc4/vY5/+tQAkjyOcysOFAHUEDtx3HH502K4ngmjuLeR4ZIJFkjlikeOaNkIYPGyH7wIzz6Y6kUPJkgH7g++OvBzjoMjkUx4tg55I+YEc/KegI9fWgD9fv2Kv+Cknif4fpZ/DL4u6pNrHguVPs9hrd2zyXOl8bYklmlyTbhdowAPu/l+rC/tOfCCeB7uH4l6NaxT2/wBohxqMaSuWHyrIhk7Dpzkd8DAH8lcKbmySAM8neyEd+MdTkCr/AJt2So8+ZlUEDMjY2gHIwCB+p/OgD+mjxt+0p8NU01iPGOj3jRhpmmF3bu0m8EHbsckYHPTtkZrxe0/bO+D2nKILnxIZxG4dniwdmwk7V2qDxjP9a/CK3sbu8to90020xklRKV74YnHUEY9amTQnOFVfMfJAXcXJLjb8wIHH4UAf0CN/wUR+A8Nr5L6tf3GEZRmEyDKKVBHqf6e9cZdf8FK/g/pqxtax61dypJuG2ERDZyRhgfvHCjnr1r8NU0MozxSIqSIPmU5ICt2BXnOc96bLocccUw8k7im9RgkMwHQDGQe/OfrQB+2usf8ABWj4fNpYt7Hwprk06bgZHdFfI2ndubOOce+egrzrUv8AgrKyjbpHgudlHR5rja4OOBle+3P51+KskDNLKjqIiVchW44Vh7UiTGNWTy43Rx8xA6YyM5/vdMUAfuR/w+N1XUZdB0u+8CtYaVA8UV9dW1yHu9gPzTR4YbiBzjkdsc1+2f7Jnxb0P4t2fh3WPAmvL4jttfuLXUNUt0fB0+aACQwXUa5MUgYHIIAO0ntX8OxGSSwILEfLGdrAM+MA9hgjPHSv2n/4IpfEvxVoH7Rz+DbK7uJNJ17SriV7UPI9tbz2yL5coj+6i+WJATxy/HNAH9k0OrazNNPq7X8VkdI8sLYqxAcRtwzhn+dcA5HqRzxWFrXxYufEd02iaSzy6hGqK+wOEieRW3SAKOSGK5PI5HXivKfitqZ8GiOW4u5fOvY4mkhjL7WEixSgBAMk/N+Rr0P4VSeF5NHsvE8UUb6pfTiJ4htMhAkVW37udv4cGgD0PSvHEej2FtYeIr4tqsMY8/c2SFblAcnP3fX1or4B/aH8eT2HxS1uG1M0ELRWkgi82VApZGUgKrAAfIMUUAf0J+F9SNx4fmE5DzWkM8BDYVSVVsZP/AcDqOtfyEf8FuNAuNU1GfVLaKNkgnnLBclTnO7GBjcCnPHJFf1t6zd2Xh/RJ5hJg3YeRI9wb5dmGYDHI6cdzX85f/BWTRvD+v8AgS9u7W0u0lsLYzXV9cWrxWd7LdRSMI7OeQ4meNuHIyBz70Ach/wbma19o8NfEfSJFKNb3kbKuCSPNQ4CjbwRz1B5Ff1FaaJbey11pJDNBktEikr8uGZg3Hy89fbJ6V/I3/wbseIYbf4i/Frw0l0glltbW6gi3DcyLK5Lqp6nb7EY/X+tezuGS18QxSAAKkpXHXBjkDZyOd3XP0oA1/hJuGj3pKBkF7cOQzAK2WY4+YEkBQM4r8xf+CkuobLK0jDiQO5edFXJ2oOED5wvbsa/TX4Vo9z4akeJiHW6uW29zuLYU4Azyfx/EV+Zf/BSvwZq+uaPYNoXmyX5mTfGgJHXDgDJyNu38/rQB8t/AS6kn8ES/aZsuyERbvnKb9wAZQMkBCvfHFdXfaFb30sg3I8ixsrpGQMHO7ceB8v54x3rmPhBpOo6F4Es7O9s5YLpY4y8n8chU9QCcY4PYgc/Q97bI99PbbUEcuZo5HQHfI2SqElcZIJGeOeelAFTwf4AF5qMapHHOkzHIOdsbAhTkbuDjHYV7bdeFhoMOII41mkh2SEK0i7H+RwC2cfKT098Yruvhb4AvLySOaK2mSV1BC4LbmBwGBPbjIHQA9zX1Y3wFvdV0cXN+RAyooY8hjGhyU3dWBAwBkYz1oA/M28haEuzj7r53bG+dHcKpUA/M24jI7DmqN7bGW2CrJiYupQIASPpluBntnmvXvi4bCz1+TRNDsDC9o5E43B1MkaFXZNq/KCRyOcH06Dxp55o7hcQuuHy7OSIw+4EBcKcLuz9O9AGroejSXLJAzKXDCSWSZvKIXIJABByMHoBzgjA4rQu1ktZTC8qtFEXG5WG1weo4749j0qrNqL/AGiK68kRwiBBNjAyy4BzIqjAIBJOMj15rpfD1hNrF2tqLFLmyuWRnuFw/krn5geckhS3PHHagDkZYYr68tXkNxIINjRLJIxcmMHb5Xyj90c+/BzyCAOhsIEN/b3zNC0YcskYG2UvEAxjYDphlGSeoGeOK1tZ0MaFLIsEczDewSWcZKBcnCSYG4ZxwAPpnBrnmWZFDsUjMo3ARghicDJVw3Gc8j24oA+wvAn7Suq+GYbbS49PZVU+UnL42KNm4qo5GAe/G7GOMn6o8LftIfarZZdQt0jfbkK0uwqwyAw/ecjOMcc+9flro96tuyTzLmaMhvnGSq5BBI7gjp347d/UW1SG5hhkhmjEaKp2AJH8zdAq4+Y5x3H4dgD9PNP+PWnyyAtBcrvACSbsxsAeWLCMZBIPvz3r17wz490zxCAkEjCchd0b4G0HkYG0Y5x25x71+XnhnXoIbGKa4dmbaQikklWHTZGDwORznFfQ3wp1pn1uKb7RiNnUMJJAo6EnjHByRxQB+hUIRBHIVEikHDFgAeByTt+U8j6fjVK5hLZdGXDZIjJHygHaMsOcde3A71DYzvLaxurCRMKdnI3DI6cY7cfyzTLm5eMfLGpAByu0nbyT68nJPX8zQA6FTCN7lP8AWEYDfKy9SQy46DHbv16YuG9iKD5dgLHDBg2eMZAwPr07V8k/F/4x/wDCET262t0XvD5u+zVc7iejFR90gHGME8dq+Y739qfxnKU+zRQpEkhZgQwzjPAIjHzHJ7fnQB+pcrwyfJ1HRgSCWBBwD+HOP8a8U+JHwo8MeONPuYL2wtHuWQiCXy0Z1JO7JwwJOen1r4lm/aT8b3qxNaSwQMiBtrBjk5GMEqOc9/btUy/Hv4giB55LxHlaVVMIhlCsGGTIsgB2gfNxtyfWgDwv4o/D+68B6lPaSDbaBzHbIjjBABx8h6DArwHUUKxSyRzx2zQxu0iyN87gEElQRzkE4NfSvjbxFq/jR4LrUpvNlJYyFU/1YXggkEZGDnIx90Z55r5n+JEKaVpPmR7VvJQ0QmKv5QQ/dJODv5K+gwc4NAHztcXt1P4z08Pu8sXAVJCAwIMihvmyMjP8+pr9M/Bc8en2Wl3UwFxGiQloTIQoDfw7cnbgbenTk8kYH5RaXNrGo+KNK03UQ0a292GtbpEIguD5m7bFNnEh5XtxtyO9fpj4fgv00mzgJLbo4sH+IEqQAD6Hj37DvQB0fxK+LWheELK6up3htLdkaSKFZAXRiDhFO3LEEjsP5V8Z+GPjrL498T3CpcSf2fHJJHAj/wBzsVXcTnj6+1eMftgp40aSK0s2nFsGdJI1V2YhDgZIY4Jzx2wSB05+ePgB/wAJVY+MbC3ubV5o71sSO28CPJyWIIbJzn8uvNAH7C2mqyyQwuzDbj7qk45zhs/XOMetem6JotlPaf2p4jvI4NLwGigeXdcXTD+FFjB28gdu2civFLNHsYbWJpFkLugbyyHZQzHLY9MDkD8uK6W1mkwEaaYxo24LcNuhYY2gRr0j9iAfrQBq67eaRJeiPToFSFC6xPLlPM3cAyLzkgcdT0zVbT1e5tQkzRmQzlcRBtqDnkHPTP8A9asidGdg425DblIwW2k5xhf4f8a6jSYpkVSWAR035VlBQkEck/QfTjnJoAtXFuFtij5KBhuJb7wxyQSOAQP1z616/wDBPULV9aTS4tVs9KdEiSWRyEkuLmTH3GB+bk9OhzXkmqzLFbtBI6xtINyuxGdxzw2zlTznse1eey6tdaFPHqNkqPPZSJdRhSeHUjADLgsDnk44zzQB+zIlayEcUswuHkijaJ2UZl8zKkkHG0YrqNIkDQRyPgsRyueOg5Jwc4A7+tfnT8Efix41+I/iuxi1Xc2nQWyW+9WKxG4HOxjkHB/Q1+jcarbWccY4kPLAHkHOT0PTp+dAFS7DTTlYh8qqFIJIGfXOOvB9PxrltcsVuIJEO1jG/wAr5wAuc5yo5HB49q6yAjypnkJZjjkKMgYzjp15FYN9skjmjTzAphHm5xkE8ce9AHz9rqtA8bLjy2eSMHOEaRAAA2T05b6Z4rwXxbeKRcDlgpwH3gls4JJHrk8fWvavHXnuTb5OxQ8iiMEkTscj7vswx6k188eK5hDZXLyrtEYP3tuWGSDnjk8jH0oA/Nz9pfxbFpthq0tyxEVrHKxBY46cFQGJHGefUfjX8zf7THxaD6jfMtxJ5HnP5aksdqvkMuzdgAqevXn15r98v2yLuL+y9Wn87yZGWZSGbh1IAyqgjLcfr3xX8tvx9uJLvUbqJWDNuZlZcgsfmO188YyOMUAeAar4ytrjUje3M04twzPFA6llLvgHchBzwK8L8T63JrF9K6Rpbw7yYgqqrtjB3YwcDJ9uBXRXkOH2STAMZQuS2VRSRg7T3wRzyAetcneRxplkcSHkAk8jktkDbjJ9MdqAMB4SVTGdyNl13MVIwMbSW49O2d1Ot107bm5jkeQMSCcYz6YHb69x0qT5ixY4ycZUDAbGME88YA/ShpIVUMzHdwc8HPVjn07/AJUANuLWyuGZ4LZgwXbGF43c4DEA/Tn2rrfB3htXvUuL+EmAjCLIh5ycYQ9yAc989cVQ8Px2Syx3FxOiRD7yMeSCQTyw+vTH1r3Gfxp4RlsrSKJ4bWawdQ7oobcAACU24yeecn/AgHqU0tjeeFIxpQLT6cyho0+WR1Az8+3ncMDGB35rntN1FYI3ecSK84CooB6kbSSD2/w5qno3xP8Ah9ohk33T3HnKA8IiIJBGSwIxznp9fTFcvrPxn8ERXEjWOmSvgNtDAgK5bAwq9Tnnk96APZdEuox5My4hw5+V1wxOTnaxIJ5B9u3rXtWl3VrcLDc3Ui+cV+RpSy4A6c87RgHAz1+tfn3qPxvjliH2ax2sgYghiATngYOM/wD1+aoL+0H4jjVYbWCOMKCqs5EjKG78vgHA4yOcYPpQB99674m0iMtE5TzizrPIX3YCgjCEHjo2DjOcZNeC66bK8vYjHeK8JBcbSS+FOSSynB4x2PSvlHUfi34pvZ3kmm3GTIPzIF6Fcjg8delYTfEHXyQVuNpAAzhuBnORh+O/1zQB+m3w3u21qGLTlijdLJhKZJJUWRgrcCNSeflA6knr0FfQ2keN9G8NX1vpFpcQLqF24FxG0m8RKSASXGPLbb65z+tfihp3xX8baSpXT9WltcjG6MMHG4k9c56E/TiqJ+I3jE3T3smtXjXE2S0xlJc5OfvE8HP44oA/om0PXPCGkag2r399BNNtWWTbJEcMcEBQPuj+eeMVta78ak1izvbHRTDPCsL5SCUvtyTtMjCb/R1CnqQSMdD2/nb0f4jeOLy+EQ1vUJFmCwhXuJdpB4LN8+AwUE/Qd8Yr9APgr8BPjTrfhu78c6XqFxNp6KGktriWeKW6GQzeX+8xJHsPVgc5B45oA7/x/wCNpNPvY5NRuIXLy5yJhKEDZYqSGG5Rkc+h96k0Lxd4YvYp4Lq4hIeMNGobAUkbiYRk7jweOa+Gvj/p/jbw5r3n3yXVtBOdnkyyEqHB/eMp4XBbdgBeAcdq890/4i3OjaZDHIGl1CFlktpAWZ42wCHbL8oWxkZHU/iAfpBqsEcVpJPpsbrBcIRFKWeBmGQ2ZVj+YJuI+bjgAgHtzvhPxJf2uvwm4lhUIVRXycbV3INjAAkYHfk9+c5+afAX7SOuzB9P8UwQ3OlE7WvUjYS2+M42eXKp6HGHDc173pmvaD4hnjvNGEk0JA3SCOIOSBnc2xepz+Bbr2oA9l+JetXXinS4bCEiSPC7nQgZATk4Zj2z2HbgV8pa1LJ4X8+1soVk8zaXl2KWVjjcCBgEcHH0/L6RsRa7C975qIoaMwQIXlnSRd4deSFwzDPHfjFeQeKNKW6W4ktklllCkgCMtJDGueSqrwwXPHfOc9qAPZf2O/2oPGHwS+JmlataXFxc6LNLBDrumC7leJtNlcIySRNJtOVI4/g6qepP1x/wVF+B3hH4xeDdK/ag+GOn2/n3Ftby+LVtI0jubuJlUtd3EcMahpopiQz46AlhzX4yJq9zoesb7YyQLHIr3DhcNMA+WJyRhcgkDjGcc1+xH7Hvx20/4meEtf8Agr4lVLqDU9JulsoLw7klWWFIrq2SPzMbjE6kAD+DI24zQB+GvhrWrzwLqdvqdlPLHcfLI3lnBRZJBlMAjjaR2zxj1x9raf4lsvGmk2Wp315OY4FBATDNGQofBBU9D19cHHFfIf7QPg67+HPxT8XeEJMqNK1eeOxYJtSWwLyS20kQ28BodntzgCtH4OeLZ9PuX065klltyuFjZgVORgg4B3DGe3fntQB9g6r4r1SW1tba0luLizMa29u2ZEQwqMLGQW4z1PPUHGK2/Dd7qXyjUFnmiebDRGY/LHt3bcZIADcAdeMHJFcxZ3kt1FbPDanyFZvKjGAdzg4YkdePyx2Fd5pFpdSJE5haFWARyy787sFmHzA5yDj6dMdABx0+51i5JggdlQFo8jaEjPMaM+STgYHviqWq2jabIlqLbzpBDGZhH8oi3IB5bdy65wT7811EdhdW0ryfaZYYkJEaoxHncgEAc4AHUZ5xTniaRo90kU7bXMzpjzHyMjzFbkN14PTFAHnBtN87KYBHIY42ZwpUNwrYJOevHp19M1tRaHq19IkdqscCRJnc8hjRUUBXYNn5iQDgcmthXijdyUMsKsWXzF27SrHESrj5gp+U49M1Pc3Oo6ghjsYyskqOY7WL92VVOQSACSShBoA4m+0qeGV4kvvNRkVlUNjY/Jb5s4IU8j6AdawrgazaCLde3AiIKl45GYhUYJkjI3Hbu6HrjrzW6Yr8yo7RssiSstykikNG2cHrjkEfjmreoNL5SWnl+bMoWOBVAGxHRWY7wfmXAGPYUAcCDqranutdQuZI/M+QyO8ZCgn+ENyRnn6j0rvnj8SwWq3ljq7xHysSJJcurs28hyql+TwfT8qboujwzxk3LpHdoWMCllO8g5bdg9TnA9zVnVxJJHYwxh2aITCaAR7CqLINgZgOTnqfT1oA4+38deOdLkWG21y/igeXACXEhBmVjubduGVwDxj361auvjT8U7WaSNNdvXQfcWV5OnUgZPGRg/h70+y0K4nkmdU8yTIMMWCMRjkk/wB7jGKt6lpduVMk9oAY1VXAycqoxx6dR69e1AH0x+yz8YviNN450qK+unktrm6jSYsGYMGbl8E55+vGa/oCtdLl8R2lmI5Nsiw2828Dawbao574/wDr9a/n5/ZR0iLVPiFoqW1u6wLewqiDcXKbgQckfKR9O/Ff0peBfD7W9usjgxKLRcbz8oVIxhCD0OBz9MmgC54esrrSreO0dt4beN6o0hX5lBXae4HfvXvngAL5qwqyAspJLnYUEnLAxnOT169z2rwyw1trLVVTajKN4jLnMckZYgHGPv7RwRzxwO4988Ey2+oXYuNiQSNnfggk8dRjH+TQBN8Qrq2stkdu7zKVQM3lgKXIG6IHI5AP5H8+f8N3dtc26IvyLhztPY9cFs9M+lbHxGt4njMSy58wrtU9fMU4JJXvz+R5BArltCthYW+2bllXaAMHGRtyefm4A/mPSgDoLqxsLi5DSH54VOzy1zvJIHOfegs1vgCIugAAQZGcAdSOo5qrFOi7pYmwXIVcsUIPfGcknk4+v0NbzWs0lklzsfy0kUPJhlAY8lRkfMc9/bn1oA8x8Z6iGsbmGa1TYkTnZn94RtPGz+6fX0+lfht+0nqlpeeOlihiit0jucBBHtJHA5IXJ45+pHvX7YfEG9iW1nljQmRYJldkJyflI2g54PA+uTX4U/H+6lu/iPEEt1hiUnezf89GfnIPTk+3Tt0AAlhbZsUaIqygLgnABLYH4nnr1ODXy38etLin0qZH2RXA3K8oySY/vbeeB1/Wvqu0tboaK00Cs0EO0FxnhiPnwQeRyv6dK+aPi5ZJqemSyktDNCzBonkLeehHBBfOBjuB3zQB+fE+gwXk6pbERJGBvklQ/vAG5K7AODg8nNdPa+G9F8uJ1je4dv3c0QL5ibnLTtvAEffjHpzXZWulwOsluDEjEEuxADYBJ2gD7x6/565z2Bt2MUMkkvzYMSA7sBuVmXPzZznB7HIyaAPNtf8ADmmWckz6bDLeSHAFy8mI43AGSuG5UNkAY54zXk7+HbjzGY4kd5nPEY6k7iTgcndnPH6cH6XvNCuWijnhtiiF8OFJxnHJIzwMnp+QxWXc+HREqMYVJy7NgMOc5z9/rgfQg9DQB86zeH75ZY9jBm/jBBXaQSV+6QQNuDzxzV+DTry25kmQgpu3cKfk+YDdgHIPOe/qa9S1CyiGzEbecSQq7cKyn+IuMd/rwfwHJ3CKSVbkKdjAKSwBIyM7h0zjr0GfqAcBPq19JOJA5R9+0uAFDeWxAyVHI+Qdf7tb+n+K5Ld99xEkzBcb1VSzHqm5imRwMfhmpL+zst7xW/71YkDMkgKs5PVV2jJILH/vrjuKSTTore2w0exZEG0sOEDAMcHtjnnOR35oA6qw8VxTIsM37jz5BgDaZOTjknJT7px04NdfpmlW2uzpDZjzpYw7PvVmIBO7LOTgtgHqcc9T0Hgk9mYFWS3fznjYsXUuzFfozEcZxnj7tW7Lx7eeF7J5LWdo7mRnXDNIJNpJ+UkHnI2/n9DQB9E6h4esdMb55JLmJIn8xXRYSJBklEwAJMHPTng9elYt5ponSCWJXMRjjLKm5GjJAJ+fOGOCvJJ614RYfHGVb2GLWreK7iTeVFxIzRozlmBT5sk/MuMnkk1Pc/EnUNakay0aGZYZZP3caNIxO4Kfl655PGDjA6ZzQB7Jqk+haKyXLztkwqEiaRCwlVVUlwhP8Snt39agtNbu9WSJLFY9sbqggEZM7CTD/I4UBhlyeckdK8/0vwssjrd+JdSMShPNFtIdzMzMW2src/dIP+efQYfEFjp8VvDp1sYomOEnjiAYlE4cyrll/eZxg5/DJoA93+EXwuvPE3jDTIfEMbpptqf7VuIYflElratGTC5J+UkyNkDrg5rwD9tPxt4ctPH174R8DRsmjafGYLuVTHulu1ig3wrGuQih2kGVA6Z719XfBj4lxaDBq11rEgu3msBBHMUC/YrU/aHEisMbi0zANuLfdHavyr+LGpJrPi/Wr1dzyTajcs8oK7nDTMxIcLx8x9e/BoA8kkZ3ZmIw2CCVyBjqVwR97OAe+frVYuu7LqxJG3lmGR0xw3NajrIybRHjG7DMSGY5zzk/T86i+yyYV2QAnoc9eT2/L86AIIpF3qXjZ0DgeUT8vIwB1BHJ9f8A69iJnRmuEiAVGbEeWG3IKZDckHaCOuOeg7XY48QgMgySSrEYIw3GMde1RqkT4WN+Tuz1wcEnjJ55HT1oAzppppXjEhLRxgeWp5EY+9sUnrg8dycck1NBaxzSN5hVF2gg5wCcDOeefmzTnRVJUk7geoBA9SCPxFPleGbYkCeWVyCwL5574z65oAy5VAkKqCMHvnoeRx2HNNePCqeeeCBn379/pV2eB0HmFPkY7RIOSTkbsjnI3E9u1QrGeFyMLzkEkHdzx69cfhQBCsah1VkdjtxsHRmJJBB9sj9ammgUsqKz7+jo/ABA4Knj+6OtWYiYpEmaMvtxtLEADg8gZ9f896rXbPJKZvMAO4nAGRnjoc+g6fligCmYiu5SR16bV5yOv6e9OBYLtLEgZ64PUk49utTrEJsIX2yOPkOcZwG4Jz6AfnVZ45ImKEHcDgtyc+nJ4oAtRy7MAccYOfxJNSSTsUeNGKqSSyA56nJ47DnNVircDb2HQAknHfH1pilsZxgEYz1z2PJ+lAH0L+y1ZW9/8dPhvFctMkLeKtJSSWMECFWuY/3jMPTP696/u70xPBnhKw8OJrPiGWcPBZyW9nDI0RCiJCftDlsKjAfjtHHIr+DX9nLUbrTfi94L8nb5cut6f5xI+dEjuVcsj9FOFHPtg1/XLqvjCT4pWPhzQfDqy3EkMFrFeahu5RYYVVEGwrvCncSPrigD9KLrxe2p67pkHgCy+2abbxoJZLeMPGk7uGC3LqTiMLuO7/Z9eT9d/FvxNBY/CbT7ZdNttQn1bT1tbpokjcpN5OZMAj7/AEAI5BFfmp8D/E2pfDHR30m4lttTv7wtbxb9yBlL4dgxH3wGIx26fT9CNGls9b+FtzNfWc5lsro3cKyLlhIyAusaseVyDg9MetAH5h+Or6fSfCkl5ZIkGrLN9jmi3gG1SWTm5ZCMgCFl5Axk9q+EL2K90rVvFXi43jskGmXTnUXYPI/lwtI08hJBjAYEjsfTmvsT4y63qvhrxPrFzqNlLc6NqjvBErRqqyLIQY9rEfeD4BwO+K/In9or4t6lpXhXxlpNsjadc61N9jSOPMEYjncxiNQP4BDndg4+agD5D/4S86/47ET3RvptW1KbUi7Mct/pMjglj1BCEY54zjqK+Qf2pPFF3rPjCawZYoU0yFYvKUqpLAM+5sdT85zn1/Cu60271jR/ENrf3LxwQ2sTC0l5Qzb48yEPnOVfPORkN6V8i/FPxBd+IPGmsajNIZC9xsBDhl/dgIcEDnhQPwBoA4SKNpmERbaScszkHbjjqfY05DDE8gm3uI9yARnaSVyd5J6ggA/WoVYvliDllGGJ7gnJx+I/L2qyIhti2jICjcAPvEgfewfmPP155oAuaGr3Gp6dBEC++4t1WILlnHmhY0XdwQWwCO9f0x/E79ojU/hd/wAE57LwTqEsdtq2r+FLfQLeBZYg3+mAtuEanIkEWRnrh6/motLw6ZcWd3hkktJEliIRSu5SrKSO/KfoK9C+I3xo8Z/EfTdI0XWtSuptI0lU8izDyENKq+WrOCxDLsGBnoOPagDxtZCZjOBudpDI3JCgsS3AK8Yxj8j3wL8sqvhpCzO3zBT3BOB0zzxzz2xnilWBNqIJVUvwxIC/Pnbt+gGPfmox5MEmyQksM4AOEIGCM+vO786AIp8/IqrhcDHQY57c+gqAxMoHBJJ5XjJxjk8jnB/SrstydkLMgJcPtJPJC54z35z/AN8/nEtwzhFjT5wSGycBsE4GD3HPY5oArKkhOxFDM5AxjOBzy3PSu+8N6YzSxiZC8YIMwXHmEEDABxkj1HtUGmaLLgzzRhUYZRerb8EjYcZCkEdPfiu60ZEsmEzKjOuTgNscZGAuE56/zoAtTabEkuIohtRNo2qoCsTwFAGF4x075/HTsbHzMWrKoZcfOR8wI+bOTyMgitGzIuIbi4VFAVg2B84UZzwcEg98c+ua0YbWG5vrYJNKgkXdKxBfHVdoJzwAo/766UAdTpulmO1+RxJ5h2CFR8xKKpLhh6g4wPr3rA8YeFLy60O9vYLWYwWyBp28tlVTj7hII38kkZzy3TPNfQnw08CX3ia4+yafay3ao0WxCjGQs5YGSONVyBjaM5AOD/dr62174BanB8JfF091p1xbz2Gl39y5e1dd0MFhJKm8kEuA4GCT1QHjGKAPwZezllkaMbnCStgOS2DgEsgPTgdhnitq30yQ7EOcthQMZPPbHrmtZrZILx4WUvMtxIN4QqeGxg8ZPA5yM813MekOkdvO8AiZwhUtECCQS27OOpH8vWgDlJfDvkWkUbAAu4ZtqgHaeM+4yDkdDmuduNDRZXRUZQp6nGCdowBnt9P8c/RWiaCusNLd3koWzsIxuIjRBjAJ6Abmw3TOeB0rntb0m0gum8mHZGysYZGC4kjLna7Lj5WyGH0A5oA6z9jDQb2X9pj4SW1vLDC83jPRsSTRqUjAulJctng4PH9K/wBQ34UeF4YPB2iB3adF0qATHna7i3Rdw4GEZh37HpxX+bB+wB4btda/ay+DFhIymM+MtMaXKoyuUuOjA8FQNnr9O4/05PBtqlj4X06CFwY4NPto8A5BVY1Hp06/r1oA/OT9ub4ZeGfGngzXNI8S6Na3+m32kajBPDNDBKdslvKsRjMiHDAoCCACM/n/AJvPxi+H0OifFTxxoGhwstlpPiDULSJCOY4IrqSOM5HU7AnP09a/0vP2zNQgt/AXifVJgyDTNN1G6BBxkxW0pIBJ68duv0r/ADcfiP4wOr/GH4majbIixXHiHUiF+Xn/AEqUHZg4GQ35nPpQB5paaTbaRbmIxCSVkUs5zuVyoyN3U9F/OqzFTK58hghxgjd8rY25IBIC8Hj2zWhdzrNI7sd33WwxHHy4xz78/iOKzRKwV1jf5WcL+J6AY46HPORQAxtJs7toQ4QM7BZJEQdDnBBAz97A4x068AV6Nofwk03UbNriS7mYpEX2YwFAHBwDwD/n1rhbZ5YWUEK2MbcAZIy2OnQ5z+efWvoPw3fS/wBnoskhhjkjjXemS33ASPb5ck/7JNAHy5rvh2Gz1M2lsPLQTBGDEgMOBu475J/PpXZ694S0600eza3t181rZWllUjO4jox7gA59flzXWeL9BEmoG7giaVSQwZVx0K84A68/X3FRXg83SYrdYnjeKPc7yjKnaANoJOAeBjj+hAByPhWOPS44kJyZizMxG0gD5cHnk4APTvXWarf7YCGbcpUqOSRtYYGBzjkn0Ncjpy3L3aWRKqiy7ldzjCE5wMnpn/63atjxAdiNEgQHacOo4yAo5Iz6H29KAPLNZuS1xIq/NwcjjIBII7crjp+Vc6FDhgWCEjdk4xnPOFHU81qagCjngAtlgwOc/NnrjnoKyTkAHIC5OcnGTg4/Dnn6UAW7O3tzh7hJCsbEnYDlxk/Nnjjj9KnvIrBYzJbtOjt8yo3PUjhQOmM8596Wy1KW3tmhdd6HcBgDcVckgZxnjNZ7M5Y5OBklQOSoJOQT64xQBEzEokeCzFgCOcdfQH0/nWjatD5EyzM0TqrFSuMsVxhSf4fmB/Xp1FAlv4eG7Y4PX/8AXT4lkcOzZwDjBOQQQeSR+PHtQBE9xJJIH3E8AKG+ViO2CDnG0j8ucU+3txNI3mtztLYxySMnBI6D/A+9RlBktnGRjpnp6elWIwCSvCg9xkYI+hoAY6NuIjHyKSM8evXntjFPjjVztZthPO4gY4x2NAjyXAfCgkdc5weDk9sfWgvtYHduCjAyA2MgZ5PBHvQA5kIJQnOzow/iB9u3SnRFkJw4GQQPmIAOR+v+NSJGJAW4yQMckEdieOh6VJIEQDGCeduRnjjOeOD0oAavlGF4WVvOLKVmJ6EE8478duOtUpQS+C2enzKR0UdMA+pI61YMu4E9MA5x3A6foKrE8k8HP3hjJIJ9ug4FAEojdhuCEoehXbwFz6nnqPyqJgu5QCd3XBGMZ4GeOTwa0I5DFA5V1IlAUIBkx5/l/wDY+tZjgEFw208A8ZJ2cDB7H5j9TQBISF37zgFSARx82eO3TirEl1K+wSMCyxrGqjHyqqnIHoxPPPIAqpEU2b9pDZGN3ORkgnHYdasSiIpGynLMGDjnp8uCP1oAiEgAfOTjA69yTnn0wKZlAoHY546jjHX35p8USMGEjgLkYB4ycNgdMf8A66Y6tkLtIOTluu4ZGMfT060AKAzEjHy/xHd0HIBPPH/16lQ7Tt4IHIPIz0GME1GAAMdwSP8APv8A40UADKSDkYyM9RnJycYzx0qdCzRsiH72CeM5AJI7c8k9PSockj15HPXpnj+dSJJGAqvgBXGSeikjI+nFADQAcljyc4P06n3H+FLvdBt45H5gZHY0kkkZdwih8k7TyQ2Mbse2D19qjZtqrkYJJzkc4wOhoAUOFIGepzjg579+M8U1tue5THzDnI7kkY6Ypd3y57decdRkf5+tUJXkDKE6nOcng9DyO/8An2oA0o1D/cJK5wAOp/P3J/KnvEVPBJxwQRjBOCD+VQWGoyRy/Z7tcwy7UVicGMknuBzkkHqelTSkpNKsbb1EhCngADggj8//AK1ADC37khWKjcc4yMjAwCT7j9KheaQqIxIdgAYn8wP0A/KrEfzOC+NucH054GOnOTRLZkNJvbacBhg9QOBnJHXH60AV45OAc5VvlHAOCOT3+nrT2OVJ9cHP1IOaYkbLlhHkdOQT19Pw/Q5pzkINoAG5t3TrkHH8qAI/lZeGwSOMgjOewOeOM0pjdEUsOpOGIOTyff2/Sm7iSADyoLDtjA6Z9atefNKEMjApknGOQcY5OP0/xoAqKiAncOOARjoO+c/jUhMQ+7nB4B79Mdzz6fhUtwI8gx5wf5YH9c1WJAx7nH0/wHFAFy1VGl2hSzONqkD5lLYHbGeM59BWgLMxukbBgyuAC3IIx0A7cD3rPs0YzKVDZzwU4ZSM8n24ArprWCV2y7Oo3Agsfmcg4CcHuBz1/WgD0DRtLBs0Ygn5VyTkAL8xBA7/ADdq0hYC1cTQMxkj2kr3xkHgY/HGe5r6K+FPwQ8W+OtPsJtO0if7PMUjWaePZDIGIBIbHUZz9BX1HcfsN6pb3Fs95rEFssiRPJHsDNJu271UdsZ/8d9OoB+aZhe5nkneECV2B3k8sACDwT2z0qS7hjtbeS4QRvJGrEJINyg7S4HPRjgc+lfpqf2StAEhsJ76RBAVBlSNDIsm3aTn+6c457kVH45/Y40PTvAWsa3pmoSy3tnZzzoJk2iSOGJppQ2f4tiEe2fWgD8S7q5a8u5ric5Ekrs5UlSgBwUGR9zJHUdFH1MEqxeYBHuA9GYnA6/j1Pr2q1qUcdvqF7HGwZUurhNvPyqspAGT16N1+tVQE2bxwwbGM+x457/4j1oAhdcMQMYOzrxxu5OfYfy9cV+5v/BESxsLT4w6/wCJru082RLS3022ufL3GASyrNKQWX5T5cTL3++Bj1/DMgMCzDIzjpkE+je23PY/j0r+tz/giD+z5bxfBT/hZt1BFNd+KPEd3Bp67Rv2W3lxBQT0Abn69eOSAfu/8RPDfhv4m+AZfFKac1pPods0KTnrKIo8q7KenEJ54Izx1wfOfgf4FmvNJbWIXn+yWExuEBZvLUqwJBDdxxnPbJPt9c6X8JtZg8Kar4Ymulto9agneEsu5UlZWmSMc4wQjLyOrY715f8ACF9aNrf+BBYR2lvb3V3FNeLEUMsjs0TZbAAC+Vxz360AfE3xr8KPrPjy+vTbmdjaWkTukURG5BJxlkPRWX8MUV9D+KPC62OvalBdXkbuLhyhmYFxEDsUAkfdyjY7c9ulFAH3F8Qb+5/4R7RJI2cR3VrbbQ5YsylUZtjDnaQCPxFfjR/wWPu7mL4IaRZwSIka2UpaONUQYMZkUYC8fKSM8k4z61+1nx01XTPD+g+ENGtUiddKjtI7/UMDEkqomSOclN2QT+Vfz/f8FaPFT+KPBtlZ6e6zQxW2fkz8pMTKcjPyNk8ZxnHBB6AH48f8EafjLc/CT9snQbKa5+zad4uabRJUchUcS58hX3HBO9zzgfezmv7z4NZE1nqtxGysLvT1lhI/5afucl+P4dpBx3259K/zfv2TRNpX7S3w4v7aVjLB4vsZXCKwKAXUMbqCByN2Ccdvccf6EWn67c2Pha2nZVFxd6JbdEZgixWUIACjoSTz/jzQB9I/BqZZfCrTsrqXnuRhWxyrsOgI+U4+vPtXxV+2Bqo0/V9GS5dPs0lxskYgMwjDksxUDJPDAj368V9k/BGdj4Kt7qVg4uC0qlAcZYs4UqOVwNwz2/E4/LX9vjxTf2/jLRbGF4009YvPLDPmGcMDgknABIAI780AfRnwf+CV18R/DF1d30tjDIbqT+xPsYKstjJBmOOcA4aXdg5PsK9u+Hf7IIs7l5dXQyrHK7IZBncAxIU+/HXvXn37C/iyTW9MgtRM0kapFhkf5SQEH3c8EZ9e3TpX6s2zxwQr84HTBOQQVUOe3TI984wSc5IB574U+FHh/wAMpAsNkhkWJQHCglSAMtjsck1teObiHSvDmoSgIlvFazsTtG4eWpUgAevP513bO0kQlQmNlIPyjIOMYGB05I4718zftGeMf7K8IahawyGO9uleGMAAoFc5J2Dknk/TI9DQB+NPj/xBHP411G7TczyahdRoqnIaTzCNpGTlVBBz+YrJt7dL5JszKrCNpWSVio3DnYihAc8EAnGO9T6hpItPECz6kC4ecyeYBuyssokbI6lsk855zU9/eW8upSfZmEFsoCII0C749oQhlx94s2Mc8+/QAoSyxPapH5Sq6Pzg/J5argqylM7SCfwzjOa9l8BtFHApit42Q4Cuik7sjGcqexPTOMjA4OK8bltokKqrhhIdrjJUBWOCpz3yT+Ve4+BbOP7DBBZMSAi5Kkkq5dQy7SfmPHcjGOp5oA9C1bwxHrtvGSgYGNSAcgKy55zjOc569hn2Hh2ueF7rTJ5PMXMIc8lTmMgjYFx2xj65+lfVekQfZpIUu7stFgLsXHC4XPyk+oxxnHrVzV/CFnrdtN9miDOzAxg84yQc5J+Xkdvw6cgHxRDBM9yyyiTZKNhOwrwg4AGTzgfnXQBIoohDDvLO6go+TIDuGNpHVjngcdua9wl+FF3JOgcBAjYZkx1YgcNn72c4pX+GTaI63LwPcDeXDSZkCsTn731x0/HigDz6wnvdO09bWC2vBHICRLcZMxJ+YqjFT5ajJ4APTqK9a+HHiSaw1NYJLhpDHJE5kLKu1nwWXax55AB79Mc8VzWpaiiw+Ssca+QrOXlQExEDDEHjnaetcvoM13FetcLZJKpLOJ3DFWUn5XV16tz34wcd6AP2T+H2vLrGi2kwcuyxgsCMfMoGNuR9OB2FdNr+srp1jc3kyMvkwvKxbC7sDJH3eDkZz7fl8jfs9+OpJWOkXkmXP+rTdtMZBwNxA5OfofbPNewfGzxhHovhS+O9XlkiaFFJyGLKx4bHH3h278cnFAH5tfGfx1/wlfjHULqEOIbRnjATG4klhkuFG0dzgGvO9Ml09LKXzJCbgOWCyKHI4OcEkce4H4VT1Mm6vbmVy0M15cyMP4xycg8BeMA/gPemCOKNVjylxMwXzGj+6wJA6D6n/GgDfiurdbUsUzIXyNg2HABxhlzxx09unczweJmtoxFcKiKSFUgvkAZw+CeeMdwcgHpXFXWqpaSSIA0QZiiKwJ25JHAC9Mnvj7341QQX2qXO8IIYI12iWV8BiowGERUYJx6mgD1mHXdPmKwwkD92gkJHJLkMflI4AGc9M5rkfGFtoupW0sdyyyoVKIjNGRvAYnnBz0PcZPGcdOalt7hLO4u4FmE0Z2SSmTGwBQAQgHI4Y9RwK8n8SX2rTwXTpcFktgXkYsFKZJAdeSSScceh696AOXbw7HH4l0ZVvUS0sL8zRRmRcozdhk8LlunPTgjof0C0K80uGzslP72QQxEEnaPQg8ncCV9Ow4Gc1+Mfj/4vr4M1nS57q4VAGX7RLJjyxgrkng+mefz6Cvp3wD+0joOvyabDFrlq8jqu1YbhMsH4CkHGFBwf+BdKAPrj4y/Dmx8VWwubWLzJx5sjLAF3ZbkhhuKpggd8nJr5O8B+CRpHitQE2BZGQbgqkyd1Q4JC5z1656dK+uNA+JOlXkQtvOtJRKqq6iYCMh8tkKeUHI4yfzridRutA0/XluFaFd832hRsLBSx6u3XqOMA0Aekafo9vK8du7xR7lQJJwQQvIIkJzz3PP4V13ifw/oenafbRw3UM2oxxqXjSQIrNJtIXhiGGQcnPArhYr+KbFwkitm2AURkmMS5yUAz/ex6DkcdafHci7kzIp8tQRGsigqoY87QeGJPQ9gMdaAKsSLHklgjbiN6ldmCfvEscYBznrnHtXS2kFysIdo8JOpU5YFnXPXGflOD/TtXLzjzZfKggIj8x4gi5y2wkB1+UZ6fl710mnXRVQsw3MuPLUhs4JUfMoJwcAn6cdDmgDR1HSI7xIxJLKGXDuAwAlHTb8ycDr39u+D5nriojFMqmIiEIyqA/Q/l6g/SvT7uZ5oDIWIJAQghQ+OMkheM/KenFea67Gsx/fIVgV84ONoxk/NjtuAPrn6UAfRf7IGk3V54hvdRLv8AZLeMrGv3YmlxxNsxhTgDgZAxX6YybpkXZIuE+ZzyAD14A7+/tXx9+ydocWneF574IqtdDtjIOcAq2fmOc+lfYEswjjDMoRcFmbafmCjgnHQYI/n2oASSRIY22j72QMEcYJ5x9B0/yMS7WOG2kkkbavlEsSW5B5zke/8ALPWud8Q+PPDuhSGHUb63R4zh1aVRlucbNzcjA/r1rH1vxpaXGgyz6dJHIJkKoflYYOF4ABzwf85zQB8y/En4paB4Z1G5F7f26+XdBzHIyKuAPu8tyOMfh6V8ffEP4zaXqZni0l4mWUnCwyb0O45JOeByD05r5A/bk8UeK9F8VJsuJYLeebcwRmUFNxOTx9T/AI18peBvi1Gw8m5uvOn6IXYMXbqTyfl/+vQB0P7Tdu+v6bcm8mKQ7pf3wBkKKcMWxg9h3HbvX8837QWgWdld6kHjMkrq/lyJtCx7QSM45Ofb1Ff0B/E3VLnxFoV81sCFMMgILLkMYy6kL0Jzx/nB/EX4/eGnWW8nuJE815ZhKGIywySRtPynnv8A/qoA/JjX7Z4riQEh1Cli3JZGGTt2joee/euLn3YIaNiDnJzhsZ+7j8T24r2fxfp0dnd3CgBlLZ4I45GBk9zkfiPavJryFFJcYygyUzleQGIB7ntQBlbQCGZyEAGfbA4BB6dMfr7VTvFUs8YxjA8v7vzbvX09hUjyo7FVVwoGeg554GfTGPeqLKwJLE9crwOMYwRg/r78GgBfLCqkZJYnl9rZwMcbcewHHv8AhUAEcswVCwAfcA2BkggdAeVx19fXg0m2XcrAMADlyByQDkggjrwP50+2iZZxLIVAU8pyCcZI249/zFAEd5u85crtG8Angnb2IP8AD1J9xWdLDHuYRL82csScgnHQ56Egn6E+1buxVfLIw3tzkkjsBjd3wP1HFTHTjHmQPG4PJJO5hlu2CMcH9OSaAOTZQpUBQSTg4HGcnOOOTj9asLYybUmdQiSA7Wdec8jkKMitN7dVypK8H2PJPrjrgmpN8hjSKPLqn3A4dhncc4Geefw49qAKRspFtQwGQ2eSBkDjhcD69fWqEkLqOSSMYyBjJxyTnqOv+RW/cXDOqwFNjADIVWxgDBHJ5IJqjFbXd6zRxwO5A42oc8ZIz2B5Xv07UAZmG3EAZA7jrnnt6YFJ5Ltk9gAxHcA5PA57Cupt9B1JE3/ZHcY6cbhyTjBHXAOcehqc+HdUVxL9kkQyfKqOOCAoHQdBzzz35zQBn6FIbe4Eilxh1UNjJDdCVPYZH44xX9Hv7E2pzXPwKjivLm7khKzNNBLCCEt1j5+zzOpwxHYnjPHAr+efS7WayuoIbyzEeZ41LggDDNtJKsx+bBPtweBX9S37IPw4aH9lqC+vNQtVtr3Tp9QtFi2K6W4TkCYZ2MpxhTk/0APxe/bo1jTtT1e007TbNrO2sJJXjEu0ySkyOS8pXG4nGQOMe9fmdcOWmZid0hyoZjk7QRgc4zjH/wBbvX6F/tc2UI8U3g8+S4CXc4inOzmISudqxnlmx0OR09zX5/XlugvCq7zhnOOFbrkEqQcdRkDIycCgCa1S7kUWkJbdcsikISuAeAPl74zngn5q+l/hZZeIfC7wzXN0fskxBaLznJXOTypk4JHfOMGvKPB+nxRyi4uCqsHUL5o4ToRnAzuyfoM/XP0roGjyS2z3DMskbcxEsSwAXhl2kdvr90ZoA+gPD2t2l8rSTzRRGKI7kkdvLclcYQhgfMOeuccHiqM2uW9nI4tWQbzKrKArFkckhct97AIH06153o9kPMMSytMFYO0RYmRcZ+6QOTkDseuaq+IkNpO80E05jIEkpcrEInwGKHcmDtyRnHO3igDE8aWtqzi4FqiSTsXL4G0gknjHQBiOPf1rrPgPqOp+GfiT4W1jSpTbPbazbPNKspQmGSSPeFjBG9D3BJBAHQ4NcCb2PVWWG6nYoqKVYsNxDgNGAWXLLgjqPpXQaSY9C1TS7m2ulkMTRPNEJFJO64THz4yjAKo6gAE9QKAPbf8AgpT4Bi0rxr4Q8eRbBD4k0t7O4k8nG+702aGSFpduPNleznAcg/eH8I+Wvzf0HUv7Dvre4wXMciBsEBSMgnLD3Xggn34r9Hv23/iBJ4o+Hfw+891mfT7kSQ7hlV83T7fzo0bJ3/6raxyc4OMGvzAiltpN6PINrKrAAnIYAEfMWHyjP5HvQB+nvwp1TTvEOn2t08aQbbcbVeVGDPHGPNLhRgksCeMfeJr0G5uTJeJ9lQw2zN5YmLHyyBwzEDHGQe/QivB/2bLKI+E1vr+eOKJZnVCzjzPs+zduCsDtbpjIx147n2GbXrBbprRlY2OXRJUbLOSxPJ6BiM+3PTsQDq7Cwu9Quf7ON5GJd5kF0sg8tY2BdyAVPUc+nJHJ5pL3StNW+/0fUt4toTHMyELEbkMFf5wOUJDdOcd/WDSdaRJXa2sAIhuRC7AyFdpUbiMcbcHGOuKvrp0N0JDDERNuWQ4BMasBhkbn5zkntyQSaAMqW1+0+VBAiT4UeW6qHjKqAAwfI38Dg9DnJxgV1FmlpplgNtsH1PY7rcsQ3lgcKiDA2jB5HOcZzToLqPS7S3tbe1a6vJJJU2iMKIYxkZLbueBgDginGxnnTzS+F2/MMY4yGA5PBz2/rQBxmp6XPc3TXgcsJUEssEakAfIWlkwev7zGc+9Uo9LTUIbZ4UY3UTrvJQruQDagzn7pHHPTHvXosoBHmsqWv2dNgZAMzxued2M5yT3+lRW8ttDDJL5kMCxbWBfAeRVwQQGAxnJOOnNAHKW/gm4mnMhf7I0eJwdpEiK3zbQMcqB/+up79I4Zgv7i5Z08mSVNu/bwH5A4yQe3Ht26S88X6esEhivZHvZV8g7VVwIxxt5xkYFeY3l4ovR9nDSmeQFduRt3YJyDndhiM9AAeaANxNPt4032juk0Zym7AAU8bSwA38HFUV0+6muWcotwrO6JE3AcZxkcDkA8/wC7+e7YwXCwrHeSRA3WDGisZJAQAwVySAv3QOfTHGOXsXiuFVVJZVRogOdjllzg55BJ5oA+kP2ULOTR/H2nu4iSYXEbr5QwsfzjpknoMjt0/Cv6E/CGpPPAvzBk+yrklc7mK45yORlsEV+A/wCzNpV3f/ETSZ0cJEzoskYHzclBwCemT+ec+/8AQF4S8NX1tb2ReExwzJEgmJAH3VG/2XnP/wBagDHvYPKvIJpDEqzSFVUhS2A3GNvTqPwr6M+H9tGtoJCUV/KyrDHI2tjH+1wPyrw3x9pkWkeVLHJHM6OoVgxxnjoM9c/h0rv/AIf6hM2lpv8ANMYHDhhgMQMrvB5GD9OaANzxRNLI8ibV/dykeY5BZcHn8M+vSrOhQxyREz7XyzZY4JIYdgQRjI9PxriPFOpxteCJvtCmQ/MFAxknI3EHk5/Q11WircR2cZJIDAAAR5IXB2sRnPPIx7UAX5Bbq8duiJvEmVcqAMngAEe4/Wta6m8vT5oGlbYpDyIrlgWAJDAfQ9PUVxd3czpfosmI9sqo6SD7ynByqnseeevT61s3c0dvEzqFZ5ISTg8gkEYZM9eSPxyCKAPJPFointLmOOUbE8xw7qGIYqclyxBI4AA/HFfjR+0KtnB43jZYVeNZSZAARJI4II2kdegHftznp+v/AImuLaHStZLRTS3LwO0BViAud2dyqMKfX0zX4l/HbV7vUvG9vaRwLmJ3PnRgl4gGA/e54zkAZ560Adjp+r6XdaHDp9rE1uSpdlmYqdwHO8EdcZ/DGOvHy38V5LabTbxcf6dHKUhCuoVlUkAAA4HGOcdeSa9tisJ18P3EscjyXCp5nmbiGLbeoPGBjHpjOK+YPGEF2uwXW6SRpWw24nDbiSXGcZ69fSgDwhNMumZZJ4GjzjaoALgbSPlOD3HYg+3etqz8KXcrrcw205EjEuWD5YdDuPc8evYegz2GoSWVs8ErSKGhRd6xucFiNxx82BzgH/OOw0zxvo8ccFiFXzAATLlduM7iCeOev09qAPPD4fvLWzka4TazbmjhZV3D5sHBbkHOOtcVdWSyqxZWBJdUTaQQRyfwDZ+uMCvedZ160vrmKC1iSQOpxsbc5dQM85OTkHjpyM1w013YtKyvGkdwkhjEW1TgFcEsG4Dcgn6ge4APH5vC+HWZIzcN5azeWFztOTuUgnuMnrxu6da4DxPomZAUgji3YO2L+EODkyZ+8ORz2556V9HPbrvaSNleKJ2+7vTeGGTG+3Gccf1Nc7faOl3IWdEDEjyzgqAenODkkc/ePPU+wB8qt4fvba48/YpjZjnPz9R1UsM8Y6A4zmpJNIi2q800jLIxUq+Nik/dK9QAAAOv869t8TaG9qyMrRrsU4CYKjIy3mZ99x79e1eU6zBsid5pmDs52LAS0YUAAhsj5Tg8Y5yfyAPMPENzFo9vILdo3MhkV12oTsXIOCVyB1PHPPGOK+dtb1eS5keNFchfmQ7nUjOCDlCCTj36ivS/GN9KzSQEDeEYLtOMBSBkk8sSAM9TzjpivK1tGdmmc4wFDLkjIAXjGeMj+dAGOlu7BnmTcdu8R4aRmfPCgvnByAeMHmtKw1bVdAuFuIN0IUoRGzHeAyqxyHzjG7g+gFdCt5AkcQt7aHerqFLEsxfP3juBz9OhxWRfos0yvI4aclvMQYK/e4H5bfpQB7B4a8TXXi6eG1eVpLx02xxHa3mncVwXIyMAAdunSvsb4c/D7ULPa95aAwPE8oW9VWQbUJby/NH8Sng546jHNfmZperXHh/UY7vTw6S27K7BT8xfeJBgkEcAnjpyc5r7QtP2odQPh+2tjFAtxFFDHIzqDKwThQdqYXJx0Azxn1oA9T+MPiOw8GeHL6ytVt7Ce+iZYlAj80LOinYC2SwAY/e9MjnkfmxcaiLuadppJN3mMx3FixUnK5yf7pH4fWu3+I/jjVfGN2Lu7klcecSqHDRANx8oYZBzjp346Yrzw6dcIymQDLruRDk7lYAhmJOVOO2eMUAOe6MqZQNsjJABBy3JOdw56/qfQU4xOgE0iuUGMEk7SCFOQAeMDj3xUcS7SIwc7Sd3G0EnHHTtn36VpyToyxqRvjjByhJwwGSBg9Tg/jmgCjJPkEqR7FclQDxjryOf0qghI8xlOzYS21f4iQWOAT6samkcl90cYVMnkexPy4596e8SuUC45BwwJ3gchgR68GgCIO2A2wtwS2QcEfh0OM/0pUaMsSQY+mMZbr6DHrj8KvBVIG1SvbkfNkE8nn5s/wBaXbCMkkK7cDA3AntkHIHYfhQBXiOd8m9dq5GxjnIZehz90EEGop5Y9pHAwAR5fJYnPGOQAAP0HenvugEiNAx80DBBAXgDGPUj24/WqbOyhVKKzcAEKMhuMEnv1NACxzouFZGbcRnfknJzxt3f/XyelVpgrMxQEBWIVQchRzjr35qxsVGU7H7EnqGcjJPJ46j8qGhZHcOpV5FygHPXDA8dvUe1AFL5irAMeApGDjseDgev8jV24lM6xOvVI9r/ACgM5A2qWIHJ4H5Ui2uUfeUQ4HzDc3PrweT0/qarPhV+RiynO44I3EcdDzQBIWVvLRVAYDLHJyxIJx+AP6VGzLtlDAElfkGOQcE5+mRQhII9gSOORnjr9KV42kKjIBY4PAyMH+ID3oA9F+DUpHxI8JxtN5Am1aziaUnaEjeVFZi2em3P6mv7O/2bvhEuneALDVNDv2vbj7Ot4haUPIZ2g/coG5Pl7iMjoc81/EDZXF3pN/HdWkjR3VtKskM45VZIzlO3H6da/op/4Jzft9a3caXN4E8RXcTatZaclrpjyvtknVBsUCNmG6QKeuDnODnAoA/e5Gn1Twpdyf2Jbr4p0SUJtUKjrddWnbDElOAcc5Jx04Hufw7+L/m/Dy8+2PcyXejxF762mGwjy1MZUJ2XOTjt+NfnDJ8UdQuNUfXNJkubdY0A1GB52KXhKB5y7Z+Rsg4HYdK7XS/ivYw+DPFXkXtvPeXkE8vkL8rxebGSkLkgbyDjnpkUAaHxD8VWnj6z1XTp5LeIWFzNd2bTfMnmSHfGkhJG45AAAPGK/CT9oSK91/xdNoeo/wCgx2t6kUUbPxeMZX3yM7Y8tRlNvUHHsa+m/FvxB8UXHiLT3s9WH2N72FLuzjmKhcviUTKpG5VAPX0zk5r5o/aF8zU/GNv4nsJhqFtYQxRTCPCCONNrvLKwP72XfkAew/AA+JPjXrtrZKfDlnbGKW2txFLKY9rxMke5gjr3YqDx1ya+D7svL9qdk3E3BVGYHcDkgtnsc5Jz681+j/iLQrb4iGTUmhW0urR2ivF2KHZTuWCRv7wIGc+9fEHjXSBod/fWIxK0Fy4LRLkE5IBG3v8AMPxX1oA8vUMEwEHBbLcdTnOeeTgDBqVXlRFdtpUNwg3bX5AGQRycY6H9KjcM/VCFznBDA7hyccHnj0pskgPlhlKqudoJY/MT15Pt9KAH3N41y4L4yEAx2wCcYGeOKrA5PUlcAFQTg4zjn8aYAGZzt6MQM+gA/rTWH8I64LY9T/TjNAEkjMRksQBggdBnPXB74/lSNvADkN8vPC5G5gMkkdun+er7dWclnUSbc/I5wvHGQMdccZ963X1CzW1a1SAI7rj7obDHjg9xwKAOfVnkVQ7bgp/djptB5xj6n9atQW7zTxRQrmR3X5yMhMNwQO5z/T1pNhKlgAhABwOpGTjJ7c13ngnTPOme5YZY4CFgSAFwcDI65Y9+30FAHomnaJeyaanmMhNrZO6yMvGB823GPvAZwff8Kw7aVYb9opfm3qqkKON5O0nH904XP+TXdXWrvbW0ttKm3bEY1OMArjgE55/z0rz7Rz9q1fdISrxupjOSyFd5K5H8TcHigDvBDeafYSSKuyB2UyptyPJKjaVA/i69ewHpX0N+zz8PNT+KOr2Oh2GmzXcd1J5a3CROZIcyIwLsq5HGR24OOled6hYytYKApkEsCOAi4TcN2VVSMM2Cp9sj8P6Rv+CPX7JUF5oGm+L9U06a4ub+SG5hadGCES+UEDhl+ZApyCSfve1AH0H+yj+wbY+FtHs9T1jS7dnuLOFyHtlGCwDoOYuDtI5yeTwcCvo343/s16Fp/wCz58VtXtLW3t5rfw5rrbJo4po5430yZAgLrhGDI+Dkj9MfrjfeAYvCfhgRxwW4+yxiNIwxLllUhVBC8IFKDAwPlOOxPz/8WPAOpeL/AIBeNtEhVIX13R9StQkeZCwlSRGG7dlGKZGePvcfeagD/N+8M+AL3xj8Tf8AhF9OjLvc6xLaqFGXjC3bKDvAByDwMHoMDpiv0U179jWa1isoJNXjg8i0jVoGBZ/MIjy0gVeB3HHc5PYfXfgX9h6y+HfxY1XxPLbNDFYT3t7ErYWWI5b92gCj5vPWR8j+9Xfa7eTNeXqzgqysYTNsjDSIjcHeOvG0EnP3fagD5Ktf2OtNtvA7O15Cs+4mRg6vBcs7gM7YHysibCOgwMHjp5PqX7GV5qtxGYtfVrdoysTmOONCowAQkYG9BnGWGTtJ6Yr9BdH1dryK60ktKbSW2mYQttCF0H78lQcEFXTaccOM9TXNzlrQLbW0UsKtuAmEjboyiIuWQNgt8uM9c55x1AOe/wCCfP7HFv4Z/aT8A6xfXcV1LpfiCzuo3Yn5Wt3zthUAhQzOMkYzjByABX922i2wttKs4Y2IX7JEeQTuKxjcAQeBuBr+T79iq5mj+Nng6OURtFLd27P8yxBSGA3qTgITgEjgnBNf1TXniW10/Q3ZZ4RJFbx7oxIAwADblj5OScc9etAHwT+3bf21r8HvHbSGBni8O60+CwbzClpOWVgThgAAfrjFf5oerXIuvG/jO5jCoLjWtRcAEkAm5lBCZHQHHTjg4r+7f/gph+0BBoHw08dW0up2tjFd6VqNpCWnZZR5tvIjbMOCGPfqSBjGK/gts1+3eI9ZFu5n+1X1zKrMxQOskjtncfvHnPPbmgDXcM8mzrgcjHGevpyQK0dP0tZp185fLQI+ABycrjdgDk5x+ta1ho8ZZI7hDFsdfNmXLlR0Oc8sO/4fiNyWC3jkfyAJYUUojFApPuBjOOQD/LmgDkpbeGJ3iYbs7FR8HIQNncMdDzx9a9I8J6iQUsZQvlK2Y5WbqRwqFjgAZxj/ABxXBzwszMzbQFB2g46ZyFOB6/zq5bzTwqmwBAo3B8Y6ZJHHQ5FAHv8Ac2Fo9t9pkIRpOAuRtJxnI+YDJJ54z1rkL6wscOsxxCckFdpI/ujbjBHGM+x/Gpo2tS38UdrM+di4Ukk5fHDHngBsfz9Kl8QQS20AlBjuJTsCiNthAkUkNjOCBnH498UAeVeI7L7NIbjT3KgMSrMcNgbTgjHBwPw/CuNfWVmlKzyvkgK+cquRkYC9GGMDsDjivQ7oI6zw3Cb5XUneCSp4z0/oMdOvGB5Jqti6GcMQAHcpyCcdeOh6j8/agDJ1BhJO7JkopIBwenX8eQenrWcSpxnHHAzjv6fp/k1ZLZRUxhgCM9cjAxlh1/xNQMMDGeQQcDvxnqfcCgCRMn1IGMHHA7de1Lszu+bIwCe5HPH05x+dPimHQohABBBAzk4IzjrjaPzNRTMobqqg56cA98Y780AXo7MSwPIHVfLGAGJ3MSASevTH8qrRQzuzpGjPtyT2Hy5BJ/DP51Apbs7YyCF3HYcew9wK3dP1QWCSGO3DXEhVFL4ZApOXxnPJCj8vegDD5HykbOSGzzyOCAfTp+dXBFGI1YA5HDgZByCB0zz1qKd1mnmkChRJK7rGDnbuC/KQfQjH4Zp3lEgHbkg5BGeg/wDrigBJI1O0r1LYCZPGDjnnnJz/AJFVwcOUkXADsH47ZHY98E/lWiLcSLtMgV9pbbg54Azgj3P6VWjhidgjSKA0gVjg53j7pP49fYc5oAkaFQiSoTtYjG043AZzg/T+YqMpgbySSzMAuclfu8e4/wA9qu3cEkDoh5+X5QMBcEj34qqqFm/eDCngNyMd+zc9/wA6AK2Dn7q/MwG49ACeTgdTg80k6MknyE7GAwzHIZuhKkjr075GRzVowR7ipEj5GU256D7xHfoR+VLePhkiwUKJnDnBbdgZUevy8/hQBTWNuFOSGOCTg4xxgeucn1q9JpV1HDHPJaM9tIH2Oq53fdySR0GCOenB+lRQupDqyAgRkmXLZQjH3R7kj/vn6V9lfCzS9P1DwPaPd2NvO8kjKxmTLsiZwfVQAT9fY0AfGBtSFaTzPLHG1GUrjGeDnqeAOPyqEqvHIJy3JB9QeB+P/wCqvv64+Gfgq+dY5bCKBCuU8srHhyAw3E8kZ6d/zzXF+IPhV8NbeIAahFZMrqshWVT+8w3DhjwQAOP9rHSgD447Aq2ApySfU9Ccj0/lQdrHc7Bjzjt7EgA8iu/1zwbpdlNINP1qGZI9xCtMg3KSfLCspGTw2fqOhrjZtMuYAWAWROfnjkVgQD1wOnJoAzigc5VgoB4PcjHTJPrn86seUxCbBkh1YL/fwRj8Qf50zYyxoXUgEYxwCxHHQehq4ksix4ZlaPGQhwCmMcg9ycL/AN8+9AFBm3Mx8vyyWORggHGOeepznpxUbcjb6555xxz078GnvktlS5XPJcDnI/hI9xSEDGf4gcY9B3OfWgCMJgjGMnIBPAG7jccH1xV62hlv5EiFwu5QVCt0ynYe+SBVUBSRuPGcjnuOPwPWl3EM2zg8c8jkjtj8MUASzwvFI8TbcqcMUB6c4Jz7ZP41GbaZEDtkJIP3fTnHJOM8cUoZifnJLhlPucHpgj0IrQvb6O58pI0KJEmCSPvtgAgc9QAPzoAxzAAQRgSBg6tjO0qSTz25P6dO1W4hGwcyk+Y4Dbhn5jnGMnoaid2Hzc8njkikBlJ53Y6DByM57YPrmgCUELggNv6/lg9G9xTp7ppgGfqCR75OQcYPTApmSSCzOhBGCM7Wzxh/Qe+RT54THtJZWLrk45Y9st6/r060AUgxXJI+909B16Z69ab1wu5VJOBuxlunCnsetLIkgGIyCxOPqO/B7YH60+OORE3YLKBg+zfMCeKAHrLbqBD5TNKMOzHlOegXHTmm7tpYYwCoI46ncADjt1OfpR5SoTkg7icDnI7nPtj+VTlYvJXDh3JO4dSvv7cH/wAd96AIRJlQD25x1Occ49qaAGLbiQQB7Y5xwCemKjIYNxxwQO2T7evFNfcANx5JHQnOPQ570AaemsftUQAbG49R/CcgEg9eT+VfWnwJ+CWr/EfWIbq4t3TRLSUyXM7NsSSJHAEanb9/O3Ptz1r5H0hWe/gj3MBI6KdnLjJ+Urx1yf8APf8AfT9njQ7bwz8INHgOnv8Ab72BJmaP/j4b7QufMdm/gwefc/SgD334b29tpOlaP4e03SxHDp8McEEtvGVjkWL5QXbd8z5HPbrivWPFGuwxzWWnGBjJbxqBMFDGN5MZQ7ewBY89MA9cCvL/AARZatfXUS2plgNuyxbHYqDkyNtDKMg4Gc8jjnrXoeueFNWtpDq0/EVrl3Afcpk8tsEkHvz2+tAHKQ2zNezXNskl01tKks8boBkKxPzD+LL44/lXJfFq6vrn4deLI2L2vmaVfyRRQnanzROTkL0baCPqcda6ayudQlu5fsNxHbyum6Qqp+Y4yqvgcLjBP4ZrnvihHfw/DrxOl8BLI+k30kdwiBVKfZ5Qykr0OTn8M+tAH8yurvu1bUtyH/j8uPl4YgrKylien3g3vgVnvjC4B5z7AAdsGrurn/ibaiwJB+2XI6+kzc1QAycNkADqfX0574oATdgggkHcpJGDhdwLEjrjGQcdc8V/Th/wSW/bi0qz8MeEfgS91baLrnh/VbJtKsyAkeoW91P+9wAf3t+GkQscHKvkniv5kdqhlOc4PTG7O5Sg4Hb5vx6d6+6/+Cffwx8beK/2iPAviHQrPUY9O8K6zaalqeqxJJDCiQMrmJXA+cOzKpGeQc0Af6WOg3s/iS68OuzLIJLNJ5FLlWAESlhtBxsLe3fA5FeR/E/7N4J0zxFc6IDb6ilyJV8hNu9gWYAP/GN0hznGQp+h3fgxdST+G7XxNBdGX7DoFtALQggi58uGWRW4yQuJF7ffyM81558QtZvNX8M+Kbq+sSZJvMmskhQn5YwzEjptOQO/OfwoA/M7xcPip4m1y61iLVri2juixWJo2fAWWUblx91TnIB5HeivZdFurc2jPcaybZ5biaQW5+QwqSF8sggZIZW5ooA/Sj9oPQoJNGjRFLeVaRjBA2nyhvZ3GCWbliOpORX88n7bng28uPBfiK/uZJZFjhbbnICoyuFYg91HTHTaAea/oi+JertrrpZyJIfs+nLOSFz5isEB5B6gFt2eOuOK/H39sfw+o+EfiC7liMzPBeCbcpUEQ+YI9u8dQW/Q45oA/lZ+BL3nh/8AaC+HskMTI48W6aWDowimt5NQi+Ru7ZRQDjruxnmv9ADWLe60/wCFvhnXbaJ7W8Oh2cgTyxKhS6s4MiVQxwNqn1OK/hP+DktncfG7w210tuJ7bxPp8duJBtMKxXiLvyF7Hac9eK/vm0PTJtd+CemeaTI3/COWJjK5bzQthEIQoA4GQOepoA9m+B4Wf4aaZdfI0rW0iSiMeXtIDCRueMEF+uOn1x+QH7fKnUPFaNDNE09rlUhjbcwAY7nZAO2Ouema/VT4FauyeBTaSI6R2UtxFKHDKw2s4JA64IA6etfi7+1f4rhuPjNqVjPKDGLkgRvgBY5W3DGfvDBGP5UAfYX/AATR19I573S72RredESeGGUfM4dwrbQe2TnI4FfulbLHdLEVcZwXOdqnOzgEDqf6V/Pp+xV4eurrx5by6Zeyxs0IZsvtYRLh9n+5jAx156dq/e3QvtNjaIt397y4gWYfQcjHXGf696AOseMwK2XV1LELhh2BYN9M8fj71+ev7UOrT/2tZ272ri2yQ4JYqxyMkDHPHY8elfeb38/nwuzgwCNkljcAs7MQd+cYGOh4zXmfxD8BaP8AEG3eC4iQXCKwjnwMocYXp33Hr0GOaAPyP1fwzFqyyzx4jkjChCGAOzb2+U87iccYyBzXm+peDL6Ngqxxxwx4DS7grlWOVyO7bwpHv2619MfEX4ZeLfA1/czKtxLpzErHMqsUZQ4AAAHHGMH8a8Fu9ahkZoL1pg4LCYHiNjnaiq5yAQQOx5oA52y8GXdwqrLPhPNOxySzFVyQWZSAfTHX9a9E0GC98PmIQzIzI/JxuRkJwEbnjvz2rGsZdirFaPLPGQCV3h2JYhsj3xxj2r0zRoDdmFFs5J5CuwLGpZi3QjaRgMM9hxzzQBvaJfz3VyUmdy0mI1YKVjZ27Lk9hgehHb19y0K3vVhQSKAgwF7nHBySeQeT+X4151pvhK7sGgupYmttpaaK2nGHOM4wAc4HUbiCMcciuttfEt1aOtqyJsc+WHVSMnkkhSSRyVxzQB7Da6fbSRBJI1aTII/i3E/NlsdQMf57dNqfhMT6OGjsxMjyLHKIFy/z9HC8naCRn6fieL8L3c94oKZV0wQWOSAevH/fXpyfSvqLwNKk1skE4V3KsmRGMgk/eb269APfFAHwT4l8ARabNPHNZjynyCZUILb2HBJPpXD3Wix6dAixKIwQVVNvybV5C5zx0H1x0r9LvHnw+tNd06aSOALME2qyDnJ/iPI+UMO/sPSvjbWPBerWN7cae9oZrclB5rqSyNj7yAc8DHQ9e+KAPPfhlqt54f8AEdvfOu2AzeW5XAwGIPRlI7/jn8vbvi9eS+NrKCytGkS3PlgfKTlyMmQsjYPJx2/PrX8N+C7JGLXEbBlVZHWRCAxOFJWQvwcH36gdCcenR+G2kiENnbusSgYZPmGGznJYcYz/ADxQB+ePiDwLcWE0jzB5HQttjRiwzz91y3TqCen0rg5SIZAuwIqHYQF2kOMZXcxOfYjr2r9VrH4Nafqkr3WppGYwMmNSVJUHbkBj9fT6+nzP+0V4T8DeDrRYbKzxeSI4gdBGAsrnd5jqc7+CB1HTr2AB8Y3At7kMrRqDG3mM0p34wCQMkZIz9OuSOKtMUjtVjALyOu4PHhipJbA2g9ARjr07CsS+Mz4EZjR/ICKRL8obkAldn7zsOo69au2kjLaxm5lCzJHtd0UAgkYJ25wfz/GgDm9TvdRiEsCTmKOQDzY24ViOpLAccY9fXPSvFfElzcpDOomDR3HErRklFXHCTNx5Zz2welev66UYGJWd/kd1kK7gdp5DMD64/LFeIeKZmgEZeNJbUo7XFtDhZZygGHkPJPzN06c+vIAPyt/bE1C9g0+8miIjjhi80FGDuQDksSp4IIHqCD1HNfjxpf7RfxE8Ga+91Z6xP/okqiFDI4UAY4yuMDJOPl4J96/TD9s/V3lXUI7R7hhi4Uo7gr5ZztXkduoOPwGK/EfVJ5JdTkIKt+8fJc/e2nByD9PzHWgD9bPgh/wUI+Ia69p1rqd0t585lC3chVZFjGAHbb8gIX0yMcZIr64X9vy88VeLdJ04wPb3QvEi8tJ8iOJmAAikyMAjHUfWv54LG9ntrmI22YZVLhplZo9u4gjaQx6YGP6d/or4Wand3ni3StR1CdzNDcQiGRSuX5Ayx8vnt/j1NAH9kHw08fnVtNsppklnE1pDINrEKHkjDli/Prgewr2y01Q3MhKlg5XCpgKrDlh84GSOCc4PPHWvj39n++Op+BtAuxHGry6fbExhCIcpBwNuSSCM9DjB6dh9X6QruI44ojcYzgxgbmxntjrk0AdjHfXECxSxnEsau0BcLjLgcMMfM3APr2rc0mC5vgkkYaSV9u9gvysTkfUcHIx+INcp5Bmk2XSyxlZguCdnl8DPAGCMfhivo74IaBHd+I47O4Mcy+X5hXH7naOWwDwDnp+tAHPJoeVVJ1YzsECJtAVt4wRycAg4+oHrwPPtc0SS0uZGCC6+0uU8kg+XGP4du0nf8uf7uCfSvuT4i+DrOG4ge2iigiAUIUxGQV69E+YHgn614jq+k21lHPKYgwgnWeEty6m2BzHgZ3BuQTwR0oA+nPgppkXhvwJpwu2EJkiWaUkqAiYb5hluWxXmnxk/aj0DwNDcabazfab14ZEiETI+XHTccnaSf0/CvnfxZ8YPFlzpq6NpwFlDAog3KTGJIsgEcdicd++fSvjnxxpM731xqGoXBvppd0hZXMqgsD8gLtgDJ/GgDgfi38fvGXi/Vrm9F/cW1vHMZIwrEHaPmxkEbhk/XGK/Qr9mP4hx+M/h7YLf6gJ7+1UxTwGVWmOVPJ3N1x2Pp7V+T+uaXcarDdpbaeI5Y/3a4ZU8zOSHJYHkY4wMe9dV+zP451PwF8ULTQteuW03Q72dTlpCAckMQcnG3OD78/QgGx/wUa0LxDfQyazp0LpbW6yRM/l7WV0z93d16ZxnqeMGvwlsPiEvhDXYo9UkniLEjBkcqJA3dhzt57c/Xv8A1TftxWvhzWfg5faxB9neI2LXVsfMBdiYt7ElCMgEHrn6Cv4uvjL4+ksPE1+bFLeZYLhokC/OCyHmXkDLgbsDp70Afd3iX9qnw5ZWdzpqzq939lSQrnEYjSM7suFwX2nOMjP1zX5c/HH4zjxNNe3FqWkjMkmGjAyo74IJ54H5dK8p1zVtd1xp5hKSXO54lJVMZOVIB5AGcgnH4mvLL601A215CrNvdmZyQWCbsA7j6cNQB55r+pXF/LJIzP8APn7xORzzx35z+nSuNexmvVRII3ZhzII+QyD+LI69f0rvzoMs032eTfkOEDZIDM390E56E10fiDRrDwl4ftEhlQ6lfBTKV3+bCDjgjPTGOvv+IB4pd6d5bpHGGSRRnBHzEj2+o/WnXWhzwwpJKdgk+aNCNxZcDOTng9fyp9zczLO0kheVwRggAZGcjHOBwR+VV2e8uJxCZLh3zmMFmYLuBO3GcdGOMdsUAZhhjCZyFbpsIxknCjAA7tXQaV4ZvNXMb2kJZyV3FvljA9ckc9s/Suj0H4f6nqc8VzdRPFFLwm/Kl+hIQdMkcc+mele2w6KNHtIYETATO90AB45IJXo3Azjrk0AePW/w61MM7zBGbaQqA4xxgAAnk4I7fw5qFPhjr7rJti3qrY+9xtIJHAPbkV7sjxyQlHU+cJFWJlY/MpIGOvXgfnXRWcwNvNBuMcnyI2Tlwg7gHqe3ccc0AfO9r8GtXu7Z53uLeBlUlbeRl81woPGc8nOetNh+FF/Gv76VItjYVQB8wB5JwOh5/Kvom+vUaBFtYWzErJukwN/Xlcck7h047VTWUeUJ3Vw8cSfKeu5sg7h3PTvz+WADyC3+GemqwNxl5Adz72yDyehXr7fhW7L4d0XRliigt9k9wuBtCMcY4IOwY5PfNdTcXsku4qNpCsdyrgDBGN4Kn254x61yc887sWw7ylvkCkMFKnqNxPGP59KAKsumRR7GjiLvGSxdQAVJIPzA8M2cdf6VhXVy7ShpQwKZCYKgIQ2AuD+IyccDmt9E1G7MkEcUqlmYFGQl2zzxyNuTnHB54z3qZ/BV/Lai6ZAAoPmK8gEyuABloWUsSMduv16AHOw3fhcXlo2t2zqDPHmZcHAUgl8AEbsMTzjv1r9bPh9+2/8ACT4WfBqLwEDrd/ssGI0+BHmtZGY71K3CzKUPzAkAYyenr+P3iDw9cWMMc1ymIjIqgsT1JwM5Pytgnua+qPhj8KdB8SeBbnVbiCGeaG0n4k8tp0kSMtG4OwlYt3HfnuKAOJ+MH7S/w68d3FxDb+E57ViXZXkSCYqSThizxbgcMM8j6V8eXmq6Veazbz2tv5cblQVYZDAcZb04H58DpWr4/wBBfT9buIUiaJY3dWwoBwHYZG0DrjPB688151bnyrtC+WETfdfIY4POR1PPX60AfXPhbw9ZapplxcJAv3V2fdXB2cZ46ktkn3PtXtnw48Pzo3l3siCCNHWNJAXj2/8APVyv3YghAPQgjr6eQ+ALi4XwrNcoiL5gWLn7oJGMnDAgjv8AyqtbeLPEml3jwxX8qWpzFKseHRkJIKuM/KuTnAIPy9e1AHpniy6k0TWLg6fI6lRtjePAQnPCopGQ3cc989a8xu9d1O7vFE80szMTG8UmAhBYDBDcbs57dvwrY1jXjJCszxGaMxR4lB+bzlXkBScqd24ZORz24xxP2m4mnW6l28gkKvykcgAHb1OOp4z6UAbN2zCeKaONsDMboxHJBwSNoGFz0+nXGazHv9ZN8YreUBZGSIRsoykayDa24ch8A55+g6Y9H0nRZbnTrm+mt4tqxkxGSTrkZUnHIbofx59K5fTo4ZPEen27kbmlAmCMNqqhz/Ep54Oc/kKANH9oK9vJvB3hW11CXeUQbIslvLZbOISMq9mL7s5zyPxr5CgUcfMV2MpwUIAY4BTB5x14ycetfQH7QHiqLVtbs9HtjG0GjwSRyOmY1DsRGq8H53CpjjGeteDwbri9tbG23NPcyoNoxgFpBhAM8j3OecjPSgD7Z+El3cy+FLS0jglYSGVPMj3BfvcMEJwemPp9cn6S0LwXql5ChaNltlUFWeNmcsRnIPbnH/fR9Kz/AIR+F9L8I+CdFvNaKreNF5hiYIcAiNkbATkHAJyT344r2G6+INja2skiNFDshYxtGmxCpUFAwJyJNu3PIBOeByKAJ9B8D2tqGutRkWOOMbXEzFA8ijDFeOMkEj64q7qJ063SH+yVEkUJKzuHzvD8Ahs9+/b0r571T4oavr108KtOllEw2hNyiQZAXf8AN8wOM8Dt6A099ev4YZJJJXjtoyzeWpyzKWHlA8/PgsDx60Ae3otusrXTOVgjJEyiQAIV/u55z8pz2OelD+JdOaaSGE+YXUiMKDhey547Y54FeDQXerazA0Md5d2jMxIiEbBZY1Od2/djJXHHXJ9K2TdW/hjTv7Qu5PNuW2pHEFKyFihILZJweB3Gf0oA73V9XTS7KS+vZCqXRKwRhs/6sEruB+6M/wAhXkt94i1fxPKUskMMbfKjIMIu3pkD7x4HTsRWZp1nr3jvU4nupp7LSxIWMChjhTuP3iCB2z65r2vw34a0TRYyL53VoFEiHaBFIqgYGSBg4HOAOe3JoA8y0nwnrU90FuWYZ+9IA5XaNuT146D6Z612sthY6NBDFK3myAbGZiGcsTjcMjPXpnpzWrrfjqGcLYeHtP3TCQpuAH7tF3KMuDyM9e2F9KpQWkExW91a6DXEmEFspyBID8ztyeM5+vWgDd06xjlht7iVPkkBYEEnbFnk/wCy3J9zV/Ubrw7oYS4ublwWXIhfbhR/CFJ/L8M5rjPEPjXTPDcCW0LSXF46/LDGQQvG3Kgfw8jjv+FeRwWuu+N7xp9Q82Ky3NsTLjADblC5IwMY6ggH6igD9Gv2UPHNvqvxN0q10qGNYBMiOz5YsqsQGDjgHKk/lxX9HXhmSe5tLT7XPIII4EdI9zEbtgGB6rwOlfzt/sO+E9Hs/GeltEMXaTI2XQEMEYDaOOWyMdT096/pV8LWcK2MEj2+79xsIYgqhxtBUY4PTH0oA4zx/ottc+H3nRgkkaCUMcksVYNxuPpn8q6X4S6cdS0KHhAqRMsx5GwxgjPzdeM/mKzfibDc23h50ijDvI8abFO1lgc7ZGTB6DJwenI612HwV+ywaUqZVd2AyOpk8wNy24ewx0HbmgDK1vw1ayXMxkTaAdoLyfMCCSTnPIJwR9aNCuJDbsvAgicxI3QtgkAnGSVwp4q38T5ri0km+yQO6sgZAxZWDHPI/ur16enSuY8IHUJoohdbo1ldNyYD7Q3Xk9Rz19qAJ7zEV5LPITdTPlt7dI8KCir2yB0P+Fc7Pq0hlZXLKAp+YjnoQc5685/D0r1K80hFLxq0bqGyGcKu7oemeeCPz9hXAeItOWOCXaiq5VhkfKvK8devHP4k9aAPEdfe7v5r6Oydn/cOroi4QnBz1PI6/wBM1+OXx3jv9L8fPb7TF9ocrJgcYMmMZznGQPyr9utH0qS2a9n8hpiG2yNuLABlHJLZ7HB49vevyu/adsLRPG8dwI1WUTuGBUhTiXOEH4nkemKAPDDdyw6NFZwxyvJLGA8kaIVxg43sRgduTzXyd8Xdak0bTZsq4uGmYK0jFFDENgKykeZ07juRivvj+zdIGgwvGrrdSIHkKnJGVOMrnBGf5fiPjD4+6Vp0unwGVV8oM+/eDuWQEbBt/hbd1+vvQB8W2d/qup3Uha4JGV3ljiIByo6Z57dMd810/nx2rLFLMJZGUfOrfLGS2D8ynkYJ7965ybUraycWVvEN4dVlQoE3KrfuyGz1wx6emPSsa9uLvUJBGkZgj3ZUhdrNtycZPbIx9Oe1AHr+lasmnalYyfaESKIs8ss5OxTtJwoU8gnB/wD1VWvfEEV1qE14XQs12XQplVZQcYG7qCvOOc4rzwzkwLFcFvOChAC2MqMfMcdOAvpnAzxWXPMsTRkTmRY8OpyecAhlzjkDHQ8+nagD15vFM0lzL5bRqssYVgNqgMF2A7VXCtgHkYPJxzXU6PqMdzbGW7MIW2JMZcZD85wOPm5JHOa8K0gTahci4VVERYq0mSGCDggoDhcleoHTiulv9Qkt7M2tq6ktLiVmwGK554IGOCMHqQtAFXxZ4mF/dy2yiNFSTafIQBiuF4YHqcnjrgHivGvFsws7YtC0vlkFnVuG3FRgkqR75xjAHrnPdw6W0108kkp2OySBtrMuGk2MAhYfMNpPT68Yrg/iALdbae0WZVRDIn2hlMaAjKlAp555ODnpkdqAPlvXryS5u3ZZFBAOAedqn+9+BB7cnoCaw52AKBR1i3yNnq475zx16Vr3MAjny5hniLOuEOWOGIzknPQH6dAeKo3LptVPJVAJAhJJD+STnBAwMc8Hqc+tAGUDJE8TpsMwYuqk8P1Cs24cY4/L8adLkMXfBdyzcAYRn5YAr1O5j17Va2rKfKUARqSFyg3MvJ4bGcc9iOlPlt0IGMmTGWwSQSB79PyoA5y4i+cyPvWNmUlkyXOcA5BPB6Veso7L+1LMrPKLdjFGyyllIMjhXkY9lHPXA4HSppbd2+Qo0alwSwORjAGDnhfmBweKoz222bn5ODGMDJcITxz0+YHkH8aAPSfFcWiWaWltZlZHMUkrPncuVY/Iq5Lc59R7V5lcSGVWVJC+U3RmIt8mMABgxJTGCP8ADNQSzSfaFeXdvVlJ5JOxRtHfugBPrSWpE12v71bZZA4zk5AYk4z25BPJ79aAIolk2Y3LuyNzLyCCd/LHktyfxrYS0UQBvutyTy2Ru+bGD0OCfyqOS2jt2HkSGXBJZgMKMHqOOQc1Za4hDKn3hIo5JIxtxgZPcgD8jz1BAGGxCxJNuQiQn92M7hjILHJ7nP8Ak1WaKOFupO7aeODkqBhcEevHPbNWZbhUXaPlA7++OT+hOPes9/LlTKzFpN/KE8Lwcc/7v/oVAFoiNSjKdwIwc5PU5A5PBxUc2wdgM8kgdicn61UxtkKrkgnGOcHCkE8nnjOKuzRIiqJHIkIG5MjAA4Az1J6H/JoAouA/l/MRy5C/NtHIHTdjOAP8ipUMcXDwglGOH5PJwBken5+4pBb7mXaxCgHkckd85JPOT6d6fEjM/wAm5iH24P3gc9M4HTigCo8RkY4JVSAR1GcgdvTBH50ozEocjdt4Gec5BA7+mK2LmBtu+QBn2qMZ2kYXgELweTjr39qyv3nyodoP+0ACSfu9fbPHvmgCusTkEhnw2TtywAB7DB/TPf0qrIAAR8x54zn8cZ9yO1dCIWCW6Bo5CxfeFGCCvUnP3ct29OlU7pCzA/KhHyBMDdwuAfl4AORjPIz14oAzFTcwO3aoQL3wSAc89+CPyq0tsGTcSBzgAk7iPXjpVl1jWFSEbzCG3ITnJbGG4xgde349xDliAOFAA3hSeeAMEduf/wBVAFElU3RldwbBHPcZIyOp5xXV+AvGGpeBvFGl+IdMuJorjTruG4xA5jY+U4JG4EZBUdPauUlU54HIORkYJ69PzqOPZuPmMYx/EV+VmGDwTjnrQB/SN+zv+138Ltb0GQeLPEdhpE93awfaY9TulQeeiYnIB7scckjkdhSeLv2m/A/hjWLq20fxBp9/p+rNJGkdvdwlmjdsxyxyISEKqSSDx61/Nw5lGRHI6o3HyyMoK9OSD7fzpou76LkXNxtGCFEztjAGCPm44GOKAP2R8U/FzR7LXb7UorqCSK+fy7ZI7lZQWmxukYIcgAlTx6ccV5P4n8T67rNxb2+m6oyRkefdSq+Q4YkrCwdiH+brkYxjuK/NNdW1IBM3tz8mCgMrEpyRkZJI5rYh8Y+JreMLFrV6oUlgDIzHJHY9+O1AH2/Y+JdRsLjVYDOIZ57N0eQsohQx7yvy8gs244PPPpXx94m1m5udXvQW2y+exk8xt5ZicnJ7hjnHJ61hL4x8RHJl1KaUuGQtJy21hhsDvxzWTI1zOTcSvveRhuYg7ccsMFsDdk+tAGjcXUskTK0cG5VHKgZbHVvrjPrn9DgsrycOpbIGPQnHXOeOKlcBuQfmwFYgt1BJ47YwaUSMAM4yOmAOmDwB3OM/nQBGEUsEICsQAT7+px+FWIktt4SQ/MEYZwSD1wT3J/wquD50oGAGxnkBec4z168CpGiblWwWIJO0546Yz9QM/UcGgCURKWViRtYZLAEF8swxnHTGOOlWLkWrRRpCjrIDuZg2CRx6kgAkE496jeT/AEaNEUKFBLHBySWYc474xn3Ax6VUBkwcBiVUFm5I+hx1PB9uaAHvJtSVVQA9FYkM+OPlJ/p6mvoX4V6I97DCzQkoQN7EZ4wpDe3Xjt+VfOiKxdOB+8YHt/eA5/EYr6m8Ba5LpFnbrGo2mNFkbBwAwCgnn2P50AZvxJij0WSQRliNrMOMoTtZdnPoV/UVyvw10q+8QXtr5cRuJbq5iGzaxKAuOAAMAfdHTsTmtP4n6tcX6CKYqY/Oyqqo3qHwQ4J7nOMdflr9Av8Agnt8BLj4g+L9GeWyuZ7GO5s5G8u0d1KHJbLAY5ONwJzgfSgD3X4Zfsi694msNBur2xkeHULmzhQbXbyllePcAmOCeex447V/Z7+xP8FtM+F3wy8M6dbwxWs9tptlGwWNY1wkaAom0D5vM3noMbh3NfHPhD4E6V4W8N+HVtdPSKS0ktJkUw7S5QowYgjPBz9MV+tHguO2t/C+l3PlRxwiC3VXEp2h1SLdtQDAOXYk9TxQB1vjdBN4cu8KoKqWVjjcpztOR6788jHWvK7nSpbX4aaqHmDs+nTtkqSVZY2k+9wSOfwz6ZrvfFV4smmyxME8to8KVO4ux5AIbpywx05J46VDqNki/DzVVlWYbtJmdccKB9nZnHqCQDnt3FAH873j5o72LXrlJEmkS7vocRBRLgSsrbyOWGMjngDgnpX5z/EG8skmjisbLyLgtNHcuzMxJZmChEGQSMHHcZIB4r9Kdbs4V1jxOn2aMW8t9f5I5jYCZsjd2bIz+NfBPjjT9JfXpo7eErtmlALSAFCrswcKOVPXHr0oA8d8MNqmmanHdTwr/Z8yrAobG5+m/cq8FOQeerd810s6xy63EVEggu2kwpjZUVuN5dxlh8wzjoMe5rYi0BWsEu45FCrIfO3lmZHX7sgQY3tjjB7jtjn0DQ7DTUshfXdvNd3EIVFnYpIm5icfupeVHQdAMUAbXwRvNa0n4ueFYPDIjfUTqFtEsUwO2ZnlAV48ghlBIPPPBFfv58TZvGfgz4a3firVvFEY1TS9NN/qVoIwYo4I4Wl2BW+VsYYYwc46dx+APwf8V2Xhf4t6Dq9wkUR0/XLaRJLhHdE3OQSIxwqbcdTgY9a+yf8Agpz+1/B4G/Z91zUNB1SBp9Z0SSygSG6CFzcQlJGEQkznczbTjgH6ggH8vv8AwUZ/br8RfHnxrrXhPTXFnomm39xaTSQyzIL5o3KNLIm8BAcAbf4sHNfmX4KUzawiuWG2Mk8naWAA4XPAznuaydd1O88SavfarMZLi6v7ia4YBizM8sjM5xnn5v8APNek+B/DE9vt1C6QrcGHKpIwwFIyMo3BGc5/r2APSrUFFldHjQbFT94MHnnIbGfvY79R71TuzMJOZYVYD5QANpOAw6N16+x25xTZ4p9w3L8rOFCxgFc9DjB4GewIx/JJ4vuLLG8aKQDvJBJAU7wc/KcdenFAGVdWtyDFJLH5aysBkchiSQWzjn6e/SnQwL5LxypJIvOwKSccEbevXrx0OK2tc1rSI7WKLz1iFvEi7WKyGRmA5y4yuee+T2rzm+8e2ViPLsgJzuw33yAQedynrkHg9qAPStLsltvLdblfOYjFuQxdkLZx8ucj5R+f0rr7pEvLRnb93II8KwAAUJjOQ44Oc47fWvmJviJrEF0Z7PZCwyRI65ONoX06YJHHpms648deJbwusmpSt5m52EZZEUsCeME8EMxoA9SuNStbS5kjuJA7ZbBZwFwGHAKnkcL2zk/gOK1m8sJzkPE4L5xvIIHGc+nJ578ZrgJri6mbdcTSktnDMzFuQPU9eDn61CjFSAcFTydy7iTzg5xwc/zoA3p2sFeWUAFmUbFUll54Jw33Tk+x4+lZLLuI3AcntkYyfrxycDk9qWYs+zYgXC4baAQT78emKjVJD94ccYzj37du1ADpIwGBBwcdBwR25z171AUYsT1B/nnHc9MAVY5Xqo5z1wRxjpz15o3ZHZcdhkZz68+1AEaqwyVDFuMbc479cf8A1vrUoWXO52yc9cnPuM0qORk8nBwDwcH3z14IpzSbxgjrwOFAyfXHfpQA6MRqWLMd+CVXOSxAzz6DJ/wrQguyYWUIowpDMACSSehJ5Bxn/PNZYi3EKCTkN04PGOh7UqNxsBwQxDDA+Y8YH16/nQBPIfmDDgbRg5xknOePwFMt22XCvgEK4PIyM54zkdcZq5bOIm+aLczqypvyQDwCQpGO3XtioIoWbEjeYuX2OcfIGI2j0zyCOOP5AAvyNcXtyz7lI2gIPlHQfN9e/wCVSqIwvlyIjMc5YZJTA7fn+lQZ8osAgUKM7wx+ZeeST0HT/PVjS4BKbW3YDE/Ng4+XGD9fyoAm8xIHBjbeEPIIzgMflAPcYBqjdSfarskDd0KAnjDZ65PrjFTxx7SiucqzF2UZBfHIA9vmP51WvZv9JUxqY1QK42g8lcAgj06fn+FADrhRDF5QUgjlic5yScH6cCuq0vxzruk2aafpl5LbKoy4X5g4GSvBPAyW6c/NzXI3AzHG7SFxK4ZgRyoGNo4HAP8AT3qseHLDorHBzjg44578UAdldeP/ABfMsqyaxcMshUPkhD8pbufvE5Pp0rnZdUvLsuLi8uX3gFjJIzAgEDKjJ5x/OqfysPmB5ORnjJHJPvwaaEO9FYn5shQTjuOvpQBoPavcKkltunUbhIGJyAqqFIweOrenSqYluYo5Iw7xAt8yZIYD6nOB978KvPNJp8KrFMuXB80EHvjbyenU9ew6GqPmDa28b5XIYMOO5J4Ht/KgCBGBbBLFfUgYOeDj1yAfyqcIq7olO8uPlUZ43A847d+faoWXD/LJ8g2lRz94A9D3Gfwq2ZZ45Fkl2lgp64BC7SATj+HB4/OgCsR5fyumMdz1z3B9ue/8gKiI3MPKOGYke2AMngdvf2xVl9rfO55JYsTnAHUDr6k1HGqs2TgJxtJ6Z4568+3vQAhRU3eZnzQMqASOTg59uD+tRYLBWYHkk4JORj+dW5M5xKpfltox0HGDk85xj+YquQc/Im0DPOSOOo/Hn8qAHIgwSrYbHqR3z+fHX3qEqNxy27qe/r161KieY4DPtDMAW9DwMAd+lOeNVkZFfeA2NwGARgHgduc0AVyFXBI74Bzz6+vtVlFOxpC2AAMZ5656j8qTIDBT90DjPc4AJz9DSBSykZ+VTwe2ec/0oAYNoGWX5fvbsYJ9AfT/AOvSs6FWPPHzZGB0GOn+elRbxuIPbv6/l/nil2K33lDH/OcjvQAfMQMEEbhyOhA7g9u1RuQCDnBxnn0yccfnU3mIP3e3aBycHPc4xULLj5h0YnB6HOPT6UAIGXl22tuOPnzz7L71a8xWjVBH5bAkq0eBnjgNxyOfrmokGBnOd3qBx7CkA285GCcc8dPT1oAJC7YVtp2ncAM5GQM5GOMcVDtz82OnfrzzxUrA7sjspOfp1/pTCGyS2RnAHGCCPWgD0v4PeHU8UfETw1o0knlw3mpWyzMemwSKSB74H6V/RHpHh2Hw8mjafErSQ2tqkT90SNIgsSr6AnnHtX89vwLmuYfif4Wktg5lTUITGUUOQd68lT0Ff0l+Ho5rjw9b3l3EZ549Pikc+UCMgcmbHVcMce/NAHaeA/IQzRohUvLIYyp2naQQShIGM5PJPb2rv/EMPmafJbW07SW32fzZopJApEgXCtnuMkgZrmfB1vZXGkNNc2ri6nVnQqgVdoYYEeD8ick5qnLq0EF09rc288kTlImhjCuFVmCmUvjkcdMf/WAOEtIgWljkCLuZhG4Q7wevL55OFPHfHtXKfFKSdfh14jtkDeSNLv1dn+8SbeQjJGcpwOnOT7ZHrIEVr9qVUUx3dxIIIpIcyDYMDcQeSeR1PXHsPPfiyhj8A63uh8uRdKvEdM5V28lyuEz8vCD/AD1AP5d9bBGrakFKkLfXQxggg+cwbJzgncD+VZDMxGG6A+/p9fQ1q67l9c1YFPLxf3nyjkYF1KM8e4Oe3H4DKKYHBz7Y5+vX6UAdR4E0uLW/GPhvRpQzR6rrem6dIqsAdl9dwWrYycZKyHFf3D/BX9nnwX8BPhj4dTQ/CllZ6r/ZmmvFIlvb/ary4ltkl8+8kI+ZsnjPPPuK/ip+Atutx8ZPhujp5kUfi7RJp1xn9zDfwO+eeCCAfqvtX9+fwa+J/g/xfoGllbOLXvtcVjY2ZnwYoZrWMW5dyxI2KbdlwefmwB6gH178E9W1y0+FpurwR2T63M8Ko6GMwRqDGdgY4UHcQMeteh39/pj+ErywEUUjwx+UXb55HQEK2WAI5aTjkZx718i/tF/FofDzw9oOhi5hs/7TVHWK3aNUtwjbC6lCMIAxXHuMjpXpfgbxXB4p8K6XJo0sF1ZtDYLqtzJIWbzgULA8nJ3Ekfh7YAPmLVfB1hdahdTRzzRhppcxqGwjeY5Kjr0zRWd8QfHreFvF+t6RFPEY47pplHlIQvnAHaMkccUUAfsRr2kael1fvwZF017fDYJjBTjnPYDn3Ffk/wDtp7X+D+uJ+7eEfb0DAgMpzI7Mw7DCkfj7V+wnj3whq9n4k1G0jQvp9zbb4L2AGSKNGQhGdj0cIBwehBzX4r/tWaDeaD8I9Z0HV/EF14hv5NR125F3PHHbPHa3U8kkVoQp+dYoxt6c/TqAfyh+E5/sfxu0m4s4hK8fiS2OF3HGb5FxuJx3HPHT8/8AQS+AeoXd98IfC8U4Jz4a08bSuVO60iABBGQBkc9OM1/n3aH5un/G/ToFRcyeJLWNGBCkN9uXBfHGCWGenX0Ff3//ALNk5m+Fvg4vOSF8O2QkQAZZ/skADAj+DK8j2oA1PBusyaKPFGmzTBViee5XK7GWL5jlRgYXAI6e4r+ZD9tn4/6Ro/xz1gfb0lubfUvJZS2BMscu1Qu0/LyRkehr+hL41eJB4Butb1FyIbS50u9IkOAoWKOUhZATnliSK/hI/bK+I1940+MfivUbaeRSuu36gxlgCguWQEEfd6A56Dd14oA/rj/4Jk/F+w8ceJbe5RoI3hjhjKpKTJhtgIz64z+PuOf6R7e5W4tYljYOoiR97EMQu3k4HXjp9O9fwGf8EZPip4ph+JP/AAjtvPJcXMkiErLIz7EDINxBJONvPsCa/uS8Bt4jbRrabUpRGz28eQSSCAinnn5VOWz/ADoA9De/VL5rOXdGAPMWRzsiITBI3E4JOP8ACtO3vLCEmaS4QKgLbgRtAA6Z3c8qfbpzjFfmH+2T+1VqHwdRdK0hll1OVXkRi+QrDhU+XnG4evT9fzc0f/goj8W9YS5sJiuZJTHCIY3O/J2Y35OOo5+vvQB/Rpqk/hrxXFLp1/HBNE6PGAyq29lLZZTngbscdeB+HxD8U/2crWNp9Z0pXa1LSHyYu5+YhhjnAOf/AK9fDvhf9rT4iRRQRTWredKBJH8++XLfMx+XOBkDP1r2DT/2u/iBFp9xb32kx3iSJtCsSXCuMHOevGeMdMUAYmhw2ljqLWMdu7XMU72zwSDEu8EoqBSMlcH8MelfVnhzSYtGt0kt1QatLEpmnwjLYeYFKRQDGN53DcT0z2r4g0XxNq2reKG8SJp+L69MriFc5t2ZW2SeXtAAC/5zX1X4Q1i5Szh+2F903zNvJDAsMtInJwd/GT2xQB6Ld/bIgrXha7kYHdnJORg7gwOMc84wOPWq+n6aL66iZoCiBy6nB+ViuctnqMjp25rrtJu7O9iSApu3gAMy7mDnsTgc9f1Neh2HhNJVV40ZW2hVClSQCeRtHbH+J6igCHw9pkFrGCPvOAVCLgYwTwT2yOPpyDXuPgq7EVyPKjCjaAS7AYwOTyBgkA9f04xx2neHlUqsqZZV4JO04AyQAB6ceh+mK7rRbAWxGyPjOQxYkgZHoORkA/gR3FAHr/mRLAokZMOCCM55PJwTjJyRz7885FcH4j8L2V+stxBbgSRoCAATvDZ+RiDzwB+X5dnaxLJbIcKdoxyMkDOcgnvj8sVOUKFhtLDoflO04HQ8e59elAHzo3hS5vHa1CyW6oMZgLRk8qSWLDPbn1HXBOT6jo2hW+nRQh90hATIJJ5Tpkgc/iPb3rp3sljdiLfyyw37iS2MkfIBj/Z6cdaZGQpZcgPnvtI29wAB9Mj3oALkLDC8qEKChDDqoAORkADj61+Tn7Uesx3XiiW3MbuLbjaoJBboc/N8oz9fxr9MPHOqPomhXuoRy7GjikfLnOxdjYYZ5P0yPrX41+O/EUniTX7+8vCsoluJNsgUggA/75zx79qAPPYIJLsqYbdn2xt/EwRdvHzN5eF5/Dnp6yq9pbN5cok8wgLKp++CfRejgc/xH6VsWt3d2UV1CkkbWtzuCpEqtLhvdlGzt+lYd0JruRVZok3FVQS4WNMjuu/LDBA4b0oAxdUnjSFyzReWI+4+Zt5yBuJGG/Cvlv4j69BbRTOHMUnkyxkHKOhwMswG7Pb/ACa+lPFkTabKYJkilCoqskTZAZlH3iOhBzwAea+Kfi3O5029CzQphWUbCRctlfMOdynIwB9ODmgD8bv2svECTSattuWkeFpkYqRg5PVeeR1/T2NfkXc6gZb+43JGQZGwwHOXOfbGB09/xr9Ef2prm6kuruIAh1SZSyOYwpGDuZdp38e/frX5pxQtLPLcecoWKXkbvnfIyAVLfKMk9jQB3MBs2MULSguxO9FjZc8HpIeM/wD1q98+E5jTWLMsuEt5Y3UtyWwR8pAX2P59K+ZdOluXlDJOwy+AmwYKjOMNgFvToOtfQvw6mni1SzmlViWkCIQAoddxJLISdp+UDuBj0oA/rS/ZXuRc/DbQJziYJZwuqngsmwIzZxheoPQ+g9R98+HBb2k1rIqKkgGCyKBu+YbiByA3A78c5HWvzd/Ye1l9Q+Hekw3G1V8qKONRHkRxoB8u3I3jHHYDNfrB4X+H+oanZR6pFY3f2AfIsxQEMc+uRg5BHr6GgDA1bQrhpVktY2EN4fMhnPzI7cZVuRg4JzzxnnIr6a/Z+tI4NaBkjywthHvlQBmb/npkMQcnH06Z7VT0vwMLnRPLchLiwfcI95YIAc7MeuBz9MYPNe8fCfwQulA6kyBoP9VvL4kODgZTqDnPX8znNAHdePtKS8s7eYxArboXlUKATnAA6ccD07dsmvmTUtOS5EqSBt37zczjCYfjacHgcjv246c/aHiGD7Vo8iRKGcKFKEYBHqDng8D8K+ZNV0W+jeWIOkcc2fvjO3oBggckHP40AfMXiLw9CJJ4IyqGOOTcXGVXaDhixGe49sd8Zr518SeHEuQ3zqsTF3DK5CYXB27s8gkNk49jjFfbHiDw3MhnVZTKGV1ZjyXD7QxJ2ns3HHQV4v4g8LTzWU5W1jU7XEOFyg3DrjHB4/XmgD80/Fkf9m38kFu8kBUhmYB1LLjOCEIOcAZ/P1ryXW01Bnj1SNmM9q29bjzGLqQOgyASMg857fTH114g+GPiLVNduRJYXTqQQrgHCjOQMeXycZ7gD86wNb+C2u2ti6LZvIG3fulB3EqOCoYcdf5UAfH/AMTviV8QPE/w/u/Dd5rk0unG1njijkLK8cMieXkccbQOOmRyMd/wU+KPgMw63cIRI0izyGQqMGUljnB3dTkH296/pA8V/Ct9I05rrVI0dDCfPtxJtCDr5TMExvIOOnfrxx+QXx28MaVaa1cssLQQLcyyL5YDMgAzyTgnPH69qAPzUbQ9W0+4nhgszvaPyiGRZArZIyGXPJyM9/XirOp+BLbStLt9ZvtSs4Y50LXdizFbphnJBjHRea9V1vxPZwT3FnpOmM13IXjS4kTawlQfKSCcAEj1/wDr+b3Pw+8Q+JHkvdTvWxKM+Q7nYIzz8uDgYwBx6CgDxTU9X8P2nmNpVtLdTJIGRrhMtGynG5WJ9jjpwByK8g1Sw8SeILl7mS3nnDM212V2ijU5wBuGARxwOfl9s19l2nww0bTmDXZFyxULhzkDJPPHXr+OasSQaZZRtYW8ULRYYqBCqk4/2mHI60AfJXh/4S6nqk6tev8AZldR5m8ABQOm3cOTjGe2RXpFl8P9L0hgsUUU1yjgebIqlTgEcEDjjH+PXPqN3AhgjhtZWVy4eQiQgphuAuOvBH9Kz2t4oZfvO6EjaxA5I+9znpk/jQBhbhYtGjxRzRKcPEgAKnBGF2gEcH9KJls7tHMMOz5chFYknHU85zyGyK61dHt7wxysUVSOX4Dt2xtwPQfn9KuP4YUOHs3jjOBuUglSMY5wePyz/QA8yfSmgjMoCqcBo0Y9GBOHwOhyR/31T4LGVJ4JEaQvJHuuHw2I+SCBxg9R346V6XY6FMXKCNbqQN6EqnzDJwQMnoPw/Culk8NTSwpG9vs3hFCoi7mwR6jpk/rQB5Q+nRrJD/pQmiBG9UXJjdgOXIHIy3vSXOmS4EykCJyQQoUqVDMC20DpjAx2617bpvgSW0klncQRJJEV2T4G5cc4zghwMAfnW1LpvhHw9p0D6oElBBYlGD72kZiABjg/Xp+VAHzLLpU58wW9sCGUZJUjzlZiuEAIyApAz61r2HgZHjinW3n87fkqyrswF4YfJnr1Ge/Q8V7Xr+qeGbO2sWFuiloDJaqpUskOcKG2dWI5H4e1eL+Lfivb6ZEtnaMIWQld/wAqPtB9iO4I69hmgDorXw2tjILy6uLW0ZcbWGzcPlAwA3X5ex44qvc6x4V0n7SDNbXlxMNxlkIxG5AIZQCMck8dOeDzz8v+Jvi9dXCvGtyc7mYsshBbrwRz8v6jAFeN6n46vbxiqvLhwQpUkM7+p+bkFuenoaAPpD4k+MdP1PTl0y1ggDJcRMZ41BdnzyAenJB7HjvxX6G/sj+BbfVvhTrWtXkQLm1lR4nDEeUqsWCY75GSRjk1+KVkdUnlie53mN5VMSuxLKynAJB6kkr3PJ6iv27/AGR/GGr6V8Lr7S3tTNHcWMyFXTco3RNhiUIwPnJB/nQB+Yfx5ZIfGOoiyhFvtuLiML8gUrG7H92GH3iBznPbkd+C8P8Awr1Pxtay6hpK+bdRhGlUgIq7SQQpxycEf04xXrv7RujKmuX96Q6yPdXA3FlyCzEZVQM9Cfy55Fc58EvFt9oStFBvYl1jdWJYFAfnyCeMYJ9unSgD6E+HngS30jw5LoOt/Je3EbFSF3kTheFBGBsJxnHp1rzzU/BOo6ffXEMcYVC67X28Ocnccc8Hr17819WadJoPi6ya2vbqOw1B0WSKUMY2LsqsseVOclsAjGc+nNeAeKvHVv4P8Vnw/wCILae6s0YIb5AQYYGVUhkLuDuGQOcdO+eaAPKvFmi6jpiLtjm8uRF37CGDZXqVAwBycY/vVyls8xghhSGRTGrCQFSSu3GBGR0Xjqc19eW0fw+8Vojaf4n0+6leBES2lljj2sUUBfn6sCMEnoQcVi6z4F0vw/aTPc3GlI75lWR54QAhXcgVj0XaR2zwOvOADwrT9e1CfT54XFxFDCFIPAD7wdkWxwSw5XOMfyxqT3w8L6BN4i1EQrdzRmOzt9ipMN68SEHkg5B6ggGsbxV4x8J+HoGNrcpe3yDCx2zhoVlUkAkgfOwIPOQPYGvmzxP401bxVdeffXM7QoSkNtkiJY9x24XB6Dqcgc9KAF1XVZNZ1SS7vAjzXc0sj7txSMBjs2BWBzyM5J5rpfhj4dn1Txlp0X7yVkuEmk2qWISNww28HGRjPsO3WvPrCCRpAwzJuwEQgsfmkxhcH0x+tfo7+zR4AOjWLeKb+ySSS4XFq8irwrJkZUrn7p45/AUAemSJfXRgMzSrbQQpCkRicRhUVVG0EnnKjPaqtzayaor2yxShFwJCIX2FY8/MgboxC85z/OvT9R1SWb5Y4Yl2kkho8YyeP4hx0/A+vIoWerSwMy3FuIopZeZGURl16kxKVIdN33T0we1AHmv9lW0EYjgt3Dxrm4dmGGwBsKBU+U4GMEnr2OM0HtTfyxl5WtYLRgZGZS8cjEqoH5A+nU163dalAIpHSBJmLbT+7jx5akclSud4G3v3Nc7qWtaXbGANa20o8qOeVISu8M4BKzoRyQWORwN2eKAKcOo+XbxARbI4AyoyggzyKNvmcD5AzL0PTp2xVHR4bPVJbm511yyqVljRjvjjQfcUDacnk/4CnXXiqOFXRba3CyqrRo8YyDgB93OcYzjBGNvNc3PrJljla1tlEMZRpST2bpjuAAP1oA9Tj8QaNpMHlWGI0dGCOq/NITgs7NtwuTkgYOAa5i51RvE07JNdvp+mCN3DxyEB2VskMxJyMjgAjr1OCa40eIrZx9mFtGZJAQ4Ck/IATvVifkz64I5xxWfca2yRPbW6RNbsNsYQg7QCSdr8YOfxyB6UAelxappek2dxYaaBdXjkRiVztlGQCz9c4JyfWuUvNUvLdHgRmkvbkEJsclYw3JYqWJUjJ5yOD7VjWd45RbuWxVkVhtmySVOMBVAPA68t349Kni1GWK4Mz6cillLJLIPuKT12sww4Bzz6Y680Abnh3w1ujbWNWcS3CNgrMd5V16qisx+TcCM/j2NbN54ke3huMRxwwRoqxrEqxMSpA+YBuny/0rg7nxKoQW+13OASUlK5wRh12+2QcZ6j3rH1HVor2RMgqXJREbnlQAS/PzHr+XpjIB+qf7APi2LxF43sNLazZLi2u9wuF58wFwPm9Vzn8q/pe04m2023CnJaCMLkdcqBk475I/Ov5Z/+Cb+oJD8TrQRKGO8ZIU7QRjjH1Gfwr+pjw/fQX2nqsoQyqi7OoUYBGck4H09+eKAMDxyJ7zRvNkVTIBsCDJfJOAF3NjOAPxx61t/Cd2srIy3dqQkaEuu3LHdkgbj26HPv71gePQYdHZlkk3Fi8ZUYJIIPocgnOP5Gug+E+vJNpEn2lG/0fcZN+AGCjChgVz6/hxQBoeNWn1m9Rra3MsRQjaRt2c85PTIXH0qhp86aTGIli3OIyQwCuSwHBKn7pGce+M1ueJfElulswsY1f5zJKyja2x8AID6Zz+VcNDqElyXmCGJGwrAZGScnpnnt27UAa4udQnYlk3NJuYZACxjJIG71xzWFq90iCUXCtKxA2qdpUyjPyg5+6Bj9RXRxXDvG4DIU2jc/P3iPlUADg4wePSuH10bnV5o2KlgDGpHTPzPGSeTg5/D3oAIpQmnXSwQZmkhPlIuHBI3E/dPYn/PQ/i7+1NqcsnjuJNkgaKYmbcCTGofDJsYcHJPr161+yv2230+3uRp0kqAIfLLjdIgK4wS3Qbs457V+LX7UMN+nju6uj5ks08jurPtOQxyCwA5wD2yBQByNjeRnR5JfOcMAPlaT5hjJAC8Y49vxr4Z/aO1aSaKK2iuVYiTzG8p8PuJJUyKvXBLc++e1fUGjwXsVvcyXMj7Njv8AMxPzEHoOg56Y9BXxr8coR9shkji3veS+WHw7HCtksxz8p5P/AOroAeA6bbR3cqJM587JJkfLSFl2DaGBP0+g5HJFM1nUpRdm2WNitqTGzgBCcnKkgjpg4654HTOKrrPb6bcSSG4JcbmSQMed+CcZ69CD6/nXP6j4l/16QRLLLckh55GDHO3HOeuQe2MbVyc0ALJfYkUNKcAE9RuBO4kBuxyOnvxUdvJNe3CmEPJbxF1fCgDp97jHcN+XQYrG0zSbvULuCO4l8qJ33eac5YB8nPPAzu7/AF4Ir1RbSDTYRBDAX8wKS6AKG2HJJC8ry3t973oAp6a81vF5a7g0hG3DhMH+JjyNw4PH4+lak17bT24XYUuEf58ndlQSCWJPJzzx0H0qnCkLySXE5SE4+5jgg9SFPOcjjnPNRi+tVmdRAZD5WIxEB/rATtMm/IyTk8Z+lAHQQQhbWK4ikCI7fvGGFMZXcu3HcYTP1P4jwT4pM8lthyZGYyMpIyWCkgF2x8z8Ht+VexI17fCNVVRGrDMcW5CRjGOOpyCT7mvFfii72sZikIheNWKecCB8ztuAx945PXqM0AfNYLjKjdneduBjkMcnr0q0yxshkPBXh9xwz4I4HTHBH5ClQM7OI1UmPLZ56HLEgEc8Z/769aguGjkIwCu0t8uWIJySQfXk0AMiljLtgEtwBnITnICqRzgZPrVo27uVZwqcEkhsg464zz0FZofy5kEYHlnp0IP97qc/ez+VW55X4JOODwAMDOMDH6/jQBDJc7I54d2/zCoRsL8mxsjnHTcTn6c1kOkksoZCGKl2lz13Hc5K5HU5yKvyxoy7wxUt94YxkA4Az2HGffNU2fDL5Q254de54C5BPTH9aAMx4priWV1TzWUEPu+QhVAB4UiooEjDKGQ43gbOSU2nHJ9Mg+vXp66bzSQtIQQhYDcAAeCuAOR3XFZ4umt8gRqzsR8xC9Tzk9jxQB0eq3OmfZraKMKtw0YMrKMAYZlGQGG0Yxz7Vycx2SMo4TeQF54xgdSck1Ye2nnilmYqSNu4fKMnjgEAbSNp6YJ9+y/ZWl8ssxAYDCAE7cnBy+ckcZ5J60AQFmuWEAdFDAHc3UYAOPp/8VVRozDJtyCVfJZc4OOAwOOnHT3rWNkYsOGVenzSDCt14Xj73Tvnimt5OBuX5snr8pwMjsR2x+dAFQku4Ei9QONxODge/cEGrMu7y1UqQOoJIyeuT1znGPpmmiWFRuY7sdAdxyACOPfn9Kme8W5ijUxjCkkv0JBJBzg9MfyoAIg8C+YQNncHHUkDH4H+dIbmTPyDyy+fmCjKqec5xn/9YqG6lSSMLEzKeAVwckjBP4cH/vr6VEJXTFscjzAQCAGwSRg5PYjB/GgCbDMGaSZs5Kg5JJVT1JPQEkkfpV1rdkRJW2sr4IGBuQgHBJPqRwPT9Mt2ZFdSNzAgE8nkYJYAHHfNWIi5jBkBwR0yRwPlHGenUUAWGYREuCQc5GNwye+OeOQM1XZvODHZ8wHLAEkDoMt25xSOwUM3OcAIoGeckjJP1PX1rWsBbXEEqOBHIsZO9sqGbGdoPAz1BPoaAM23iWRtjHChN5zwSwwR26ggfnVFU2yDapIZssxIG5QxJ4zz0AP0xUzSoMxsxDIzAMoyOuAeh5POaYqjzEILFRw3Uq2STk4HXFABNEsjTyBlj2qTGqEBSAccnBINZrR8scfK4G3cMHOF6j/eFbgETJKVKgxkBUxgspJwMA8g8c9RwR2oWyE4diRAVAIDkDtt+UZ4OQPxoAxV2I22XOwKVBHPLD7wH1P600RyFsL8o6AjOeeCSMdcHn6Vq4tlR1PzysQ3mOeyDJYHOCM4qg8m7IiRzIexJUAE8tx1yM9++KAGNAE6kMTzjJOM5PJGPSmxDc4TaV54HPUgc59ORVggCEl/vAFiueh6EY3HPSmIc7CgCOFGSBgAdD16dRQBN9nUHJ4OcjljxzjgHB+laMUEFzAkQuhE6TD5WTcADjJJGeOD7cVmOZZflQb2UHOB8xzyBx2Ayf51DG8iFlCsr55Vs7SPX25zQBvNpDDb5dzbtkEqTiPqzAHcSMngfnWddadJbcE53YZSpwQCeSCM7hgdf8BRA6yBopVOBgoQxwrd8Ec9v1rQaW1MKQgySXHIDP8AMFXGAcntnPrQBlNBEIxKrElztI7quACSc8LuJ/OmC2O0tHnIGAwJJyOrDnnn+VaLxrbxuJo8FkxDJERy2Rt388DJ55zgVXt7ja3ll8jaA4wM5BJIz2HT6UARpGAoQNyBuYZx95jyc9s/yphk8tXiUfITlj/F2BGewqNy4kZl3rknHJOB6DBOBURL52hmHQ45OcnHT8P1oAdHt8+AKjKquuckAcsGJHouD+tfV/w3tNO1f/iWyQmV5Y4vLZQTtkbGCV/i/D/61fKPleWFIcMTKA3TOQMnr7Y9uK/Vz/gn38KdH+IT6zql9LE8thCi2tvIcSPNJk7oAxAd1CdMUAfGnxj8J6hoqlZLdo4XlVYZdmVbLjDkkZThcY9jjknP9S3/AARB+Hs+vfDDTdcurC3dpZEjW7VAGaOJgigOy/eBU/8AAQPTA/Cf9vzSdA8BT6VpcDo2qX0izXscUsbvCEdggZUB8r5VQ7ccFs96/qk/4ITaZpsf7KngK9utg8wTSlwqxyPm4lMe9zgMwGOepyKAP2Q1vwlaaZoduZoUAVUC4AZ0DqqA9CRyOe3t1rrvBty8GnW2nSI8kMfyw/ePyNgggHABz9PpWl8RtT0S10KX7RqNpArQgiWSaJDGyIjDcTJzz19uevFefeDfix8PLaKKK68U6ELlFjDCTUbKFodoVduTJwOCf+BUAev+K47WPSoC0CK0hjQOy4k81iVAYY5JwOcjpjkVDr9xJN4M1eIMuI9Jk2sRiMJ9mZSuTxnf19fxNeQfFX4xeBTp1vHp3iTSdQu1uYHEVrfQXMqoX2jakTnktnnGfm9MV2NtrU+tfDXVL57S4+zXOl3RMkibcosGdyLu6ZyRj1oA/DDxiZrWfWo1lQxNql7I67Scv5hJcg/wkAZ+ua/PjxBNGPEGoPGI323Tq75AQkMSAFx8wwOnI4r718WzmGLxfe+crJDd6gBGx3PGD5ighGzhgcsMc88Cvz+jvPC2rtdYk1N7qGST7Q4iZzJIz4cl4yckFj1ORQB1cTwyWaeZcQr5sZCxxtHHIshGNzJjDDOOemfxqbTNIabUQbi6mmEqhWZ7hXRUQBlGFOC2M5z1zXHX93Z2s0cGl+cCtuuRdo2VBXkqHJCjAP4nJ7moILzUjPDNHPcFY5AZgql1ZGIBKEnC5x7YwKAOW+POqx+BfDOp+KtPWTfp4keYwKryKYgXRgpXBUkAZ65P0r8Ev2jv2qvHPxtEWjavfSJpFi/lQWZSRPkVisZlXO0dBnHHfqTX7pftNX5sfhL4wlu7eC8aTSZo0huApQiSI4kSPoSvXOM5FfzJ6xqxvWeHyo4pFlkDmPkOinam449+ntQB0vw40y0vtRuHuxEPssW+NnCiNZEILAkrjb3OPfqK7/W/EWn2U8gN1EjqpDx25XyiB8vAj4A9Rgc14Da6pqFlE8VlK8Al3eYUBDMpPIYhhxz06f0qNI7Punlkd3OWygzycHJ9c59fxoA9jT4kWdvIAhLRpuYAqSskg4WMBiQDzkHGBg1ha74/v9YUfZ0Wy3MymJTyuehVl5Ix2+g6EV566RBUKPkkDfuG0AnGBtxx1NCDy8HgEc9MYyBn8KAHzzXE5JmlaU7iTuJ4IxgcnnvioCGPGCcZPT15J4qVmOSy/eY9R/P9aau5mAPBHbkZ6AH35oAYFyCGVmB4xg988U5EwGdRkKAME85HPGewFWIyiPiTdhlwNp4z2J46f5+jZo2WTajK2epGMZwP8P0/EgEWSxwUVRg5wBkE/j16U9V2nhiQykYzwGOMfj/jSYx1YMfbHB9OO9OzjnGQD3GRn/H/AAoAUAjoQDuGQegBwASfTg/nT5sqwKvvBByP7pGOpxycE0xVZuACSSABj7xIPHT0I/OnFDA+x1IVgA4XIzuAAyy9CM//AFxQA6LYSyvkZAIbGQMc88d6jZcBckE85AAyMYwT9a0bywNt5MsZ3wSpuTB+7tA6+vLdSe3TuaO0NuYYHQkk9x1AB/D160ACAsCNwAyMhgP09qc6gKCACAOGTJ2k5wDjpzSSCPClV2nnccghz7AdMf1qDnkE8MRwDjt6dzxQBMAxMe19pbPzdNmNv3uenTn60u0JlQ6lwRyMNuJ54/Q0qQsYyQM4AAzkHkYOOOTjOfXpUGAOcD3OAMH0z9D+OKALkb5IEkgOcYGQGznJKe/+Aq8ZnUIvmZhJP7sjaQ24FRz15J6+vBqk1tNBGs4DFGBwypuAIx3IOOvpUe+aZo42bJDbl/vAnBOT2HH4ZoA0rnJyWIUqN2wAA4YDBOABnj9etQwmOR8YIXaSQeGYngEHtjB+mattaNI6HJ3lMMWOQNoGMjuOvvjNXLXTCoEkrKAp+UgAcBtxIx1GAfx/CgCqsLBNyHcytujBOCozyDxz29Ov4GlOyTzfvBjajKQoABbABJ9Tx79etdNLbR+U9wMv0AC/wkZ3LgDj6f7NcXKSZ2bJyHUY5HHJ6fUY59KANWURPGkSqOEBXdjJx6YPP/16zHVUDIyBWAByDy3Tn8OPrmpJG/eozMwUJklQTj7v5VGTG8TO7sXDDaCoGVyRuGOo/wARQAweVjc275eFC468nnj1ApwlYqqMxwvKgg5AYDAzt5PAqFvTuAM+/XGfwOPwp7KSQRgH8j2xQBGSc8nJHrzVyzmSGRS8SyqVcbG6kgjGPU1WCPzt5Y46ZPTJz1qWKMKS74DpgjcRznJyozz2/rQBNdSW8siSwQ+S23cVxxuXG3BI9d35mo23umXzkDgnPOSf0/wNSyJJcYmALDG3aQABtAACgn2PvzVYSMnG3A4De/8AdJGen+NADFG5Sc7iD93qTxjgnpg5496lCEQBhKMsx3R4GUwQck/ify601nMg+U4bcCx9sk4I78Gmyo0bYJ4IHGenHP1oAcSpYbnJBChjw2wc4AxnjJHX0P1p02xFZYl8zcoDvxgAEY91PHX/AAwI4ztViVyCMDg8dcHI6d6aXBXABXJO7nrQAYUMF3ZUjjnoV5IPHTGfzqJwYnKg7gvqOMHBGfzpwbnG3cQQ20k87SCBgHkZ5x1NPuJTNtdU8sYI2HBxgDGd3UcfpQBXLFs7jtU+gwCBjIB7U9XdcrE25OAx9AfTHfH8qQZHDBQe2PXvz9KeVyM9jkfl/k0ARlwp2jt7/j+PepIlaVgEUFmKpjvjJOQf89ab5Y6EHDcDPT2I49ang8mJm3BmIX5VUAFmB+UMMjPOOtADZrZ4GxKmGODwDz9AOtRZcblAAHAxkcjPOQenQVburvzhHmV5GVNsgJBCMOifXbjp2qkh+8T35/nQAq5CkkEAexGDzwCevNIHyecbTwD79efwp5x37f5/lUZRmPyjB54xx1PQlh7UAOYY+Zevf6U1gGwy5z0YcHPHrQqOrDOAQfYYx179atiJpWVoxljxtJ4JHzcHHB4NAHrX7P1ybf4reFCsiI0uoww/MpbfvcALGApKtuxz07ex/pp8F2GrajpVtpzXEa21xYxxtC48mTCh2Zxzx0UY7l/Y1/Ml8Fltf+FneDpHDQzRa/p6kL1Km4jVjxjAyxyRzX9UXhzwyINFXVQ3n7bCJxDKvyvujAVRg8AEDn0HrjIBV8OaRNpWotFDLIsEKSxyNGxk2KzqWZV7LgEc9hVLWbFZ9WuTDIVhs4ldJZE27sAlto6b8n+f0qnomt6h/aFwfLETRNLCzIQPOGC6sxIPTGO+d1U77ULjEkkiiIzl8Oow7MCVCvjqM5OMDkCgDmV1GCW9lk3eTsL7kbJSORQVBUbeC2SeMHjucCuc+Jms+f4H8RSSWZJg0mUI5GFk/dSoHA57E+vUjtWvY2TXF95b7GjuJlBLDiMluXkLfwjGM46tnoBVr4l6DaW3g7X7ea9hkQ6RqEiLtLSGTyCEERx93Dd8ZOBweaAP5adbd4tY1l0jVEk1G8yGGQC9zM3fPzYBAJ6eorFji80mOLq4c5ZtqAjLkqwPX5T+td/4ptxb3niJREwk/tK63mT7zAzOVI29tn5Zp3wj8FXPxI+JPg3wFaPFb3fi7XtM0G2nkUssUmo3KW3mNkHKhHcn2B9aAPcv2OvAUni34pwX587yvDcb6gswRtguooRJbLuXuZWTj0PI4zX9XP7IkOs3ll4W8P2umy2k19qVq7wR+YhEcUwleUhzkMXZm/MjPNcP8HP2Hfgr+zdotlppsBfanDZRXGo6vdhpI9X1RIZFvJY41YiW3AaURoTg4zg4we7+EXjC41b49+GtD+H1hqVvZ2/iGGGR1j2J5UflxmWQR4MWIpJQoJxhz14oA+xv2yfhdLr+v+GrOGR9RkutONv9hgKLNbXEgVIizkfNvfDN/tRg9q+jf2ZvglqHwn+E2rz+KY7kXUl79ogtruRsgwxIVEbD73JBA77T719N6h8N/C+veIdGjeGW81i0e2urm+lCtb2fkoJH3KRn7gkAJwAXPfBriv2gPH1ut1pXh3S9UjsLewnTzIyPmng2ujGYg4ZsZxnsSaAPxj+Kmtanq/j/AMTXkqvCW1GaNUEYYCONiEIJX+7/APqFFe5+PdV8OW3ia+UaSkxc+a8yWuVlZ5JP3gI65UKf0ooA/oRf4nWcGu3WgalZRXDC1It5AFAIVCpjkQkAnGRn3zX4kft+X2m/2LqaxhS8sl1KIISQE3+bgDrkjI68Dce9fpI+qHV/FOmahGquLnTpXZkUgNkbcDKjpkc+34V+Xf7ZnhybUX1kyyyfLBdOkCuo3EBwi4JwpZiuCfWgD+WPR7HTF+Nttc3TNGqeJrURyKTtGLuMgMWH3u3QD5fz/vA/ZlltG+GPg4wyiSH+wbFzIpADBreMhWOeTwR9c8V/DVq/haew+IbX8qyKttraFfLAkUyRXBc7uRjABz9Otf2efsea9Jf/AAd8GbFIdNGshuAfjECIRnHJx+FAFX9ubTJbj4Za5fQHbNHZXnknDd1fCkj7oOcenY8V/Cd8Z9Ktz4u10y27/apdTuGcoxADSTsDwOucnn6Z5r/QJ/aO0M+JPhl4hsp4vMc2M7q6ZP3omKhsjvgZ6Abs1/Cp+0z4Kv8AR/Heu7PMS2ttTuUmdUICuJpMI528ZyBz6nHNAHqv/BMP4kQ/CX9pjwpd3sxitdXuksJXYfJmV0VG56DHGTxnnIFf6F3grxRb674RstThmjS2msYXV1kUq6GJG3DafT+XOcV/mK/CrUtQ8O+MtB1hN/nWGpW10khY4VYpo2J6jOQCT9PpX+gb+yd8ULL4jfs0aBq+n3cYuYvDiLKqyA7Jo7MK6kjod4HvmgD8xv28PFI8R/FW+06G+E0Vjvg+R8hhvIdVYH5SB+P0r5L8CeVHeW9gYI1SS4DGc8sSrrtA3cjgc1q/F2TVtY+KPia6u2eaKDWLpCwIZgizMG3MOikc+2B607wFpEl74jgjtfMECzRhGlYAq7sMknPII/U460Afc/hbRYYbWCQQwvJJBgTlASmU3YVsH0ArtdP0qRptoyszhdpCgRFQRvwVXngEVsaLpd5Z6daW4jSRfJix8oDEbFGG3dTj8q6SwtoELLI5j/eYkZl3LGVGRtxjnOMfTmgDtvBaJYyuiWKStJHw5PzIXVlLDIyf8969r05raz2GdFxgKWk4RU+8xwOnPf3HevPvAradAZry6YyQxhsO6BQDjg4Psf8APFYnjPx/CXe104oGdjErKRh5MjBH93qP1JxQB9EaP4q0W01CGEXUL4dR8pwVbdk8c4I/TAr6d0HWoJxAY5oyhQNvGC7hsYGB0HWvyg8ENrmoeIJpL2YiFZQiGL5g2emPTp7njr2r9Ffhl4Yv7wQTtPL5eIkVGZtwVsE8dM8UAfSFujSsjKMlgP4sZyCCcnvnp+nv2WmadJIsbLgElsfNuBI/venRQefeodD0BLeNRJlyq8M/zYUDJGAeuP17V2MOIlQJGhVWJGAMdcDAA7c46464oAdb29zFCUyuFwDg4wcdTjtnHNSoGTDmUcEhsOcqBnJPykHoOlWWkBRWGAGYKy8ckjPQjg546dc05lR1AynzYDDaOTjrj8xxQAy4ZGDFpAdwAA28gIMDGHyQQPr7VhXAWRiyRMzKezZDnnHG3gdfU5P5alzliYxjII+UADOeMgZxjGfy9Knt4QmxpBtJUEnIIzj+XJoA+R/2ibvV4/DclvZrK0c7FJpEVgEjAxgqACWOWzznqOvJ/LO6WX7bMhQqqSymQsuMHO7jByMEtjpnp7V+7ninw1Za9ZyWVzAHVyS0hIbGQecEcc56Hv07V+a/xo+Bd54bv5dS0qMvp8/mSMQrNhCQRu+Y7SBt5I/AUAfJ0UzkmD7NC6yHLSMp8xOSeCBgdAeeh4qG5hUu2TBJzguWxsII6grzx34xitaW0ltpZgUeFgixxjyydxGcn2Gc+vT8KrR2Ekzs8akvsLsgx833sgHHHA6/zoA8p8baeLxiJ2Ie2VJEaFyFl2jO2bLfMcsOTnjivjz4rafI2n3kjhkSNWLuY0L/AOrCY3B8DIznjg+nf7Y8W2txZPFiBpBM5RmMpwgBPOAvPXuR6d6+UfiLpmoXlpdQPbqY5lK7mLZON3OM8cL07etAH89f7T1kscuqOIt8QlnjDbwH2g7dxG08nPYD61+ZJ+zebcjygszS4KjpgD09uPyr9fv2r/BeqW1xqL+QxjaSbJwQgwM7sc579/bPp+W2m+EdT1DUrtYrVn8uZmkYISkUR6M7E/I5yPl9uuKAM7R5D9qjOyBBNiNA67R1I8w8cnHGBivpjwVNCl5Zym0gLfu0kGNgJfguoB+Qj5eOfWvGbXw1Pa3yx7InlimPko6kSSLjqiFz3Pr/AD4908IwpHdxx7B5kbxNMHGPLAycZAbcMD24z3oA/pK/4J+6pDfeE7COVFT7M2x0DE8nGWUgDjkcDPQ1/S18Ep9F1XwVaaOscOI1PmRMFWQY4KljyD6d+M+tfy4/8E+9R2aJgqwEUheN8FhkdcqOvzY64z6Dmv2r+GPxC1bwXqsN1JfPNaSypvt+eI2PzEHc3T6DPYg9AD9QU8CaYsUwgBDTYMg4xwCByydOn/fPvWlpXh6TTnUQtmNm3+WWKqO4wFzkYP41T+HvjrT/ABbYR3FhK3zwKhMroQsgIAPIGQRz+OO1ehMQHQgr0A4UEe2T+JoAqtCWt3VgGzx8vVcDORx0zzn296881Dwxc3Lgxwo3HBddxOSCd3XnnHcc5xmvTAykBQ3PXGOO/Tnjv27VKpBY78kggqQCDnrjAAAPHf05oA8Z/wCFcSTHdc5IK7jx1I7DPbGP8KqX/wAM7WS3dHhtwqL8pKKVA6YPc/Mf517hLOUKjem0nzD8pAVf7pPrgnk8de9eWeNfErWEMtvBKqTL5m8A427ScEdOOpAPtQB8161o/hrw/NPLeWkcjtIyqq7M/LkAk4x2PbPGM14vr2s+GZJ7mK8eGyt1gnlWaRRuaQZKxjrkEnr2x6cVnfGvxqlmxP2iRT5p3MrkFtwOchR2wfXkYxXyD4j8Vyajp0yGby3JCQtIQCrE9OR8ykleeOtAHgnx78YNfyXMFm37mN5FtEjRf3kKSbS8z5G5scjP/wBcfib+0LcPPq1xt8wMy+VJdSHhCTksGHB59Rjiv1Z+IjTobiIkSktPG7o24AF8nHGCOPbuPWvzQ+NPhTW7yyu7qG18y1RneaRiGCoPufMSCwPPbv8AhQB+b3iuKDSL6Iw3D3M0uHYM5cFRgllZcgEHt/s5AzXUeHtXlntpImmRlUKqyFyV2HG1A56HGB19smuT8RwQxXsyvCzG3cjYzEoRk5AHocHnt61xKXz6fLK8M8kMYPmLDx8xB6NzwvHB+lAHsGsXcUkRaJFMhwAIzu6DJIOeD/hXn1z57uDHIAY1ZsyLu+bg4I7jORWnZ3drqUQdHZZZQEdVYgKxHG0k85OKqaiqWyusjO0ojb5QxOSTgfMeT2P8qAOcksrkGS4DJgnLkMeM7iSN3I/GqjzxqmZpCuwMVUYIJOMkg9cCqWo6iY4WZZvLVRkoHPzDjAYn3xzXlfiLxRLDGM7125xt4BHU8jPYA9vrQB7HFr9rC8aRSZMUitl8AHGOo9M/y6jv1Y1zT5ImuYJPInEZXymwys/OSfYtjGOnpXxxZeMWuL0JJ5y/vAvyYYlRghgG65z+ldjY+IWbzYxMyxuwH73GUPQ5OflPNAH0Xa+LFhUiBovtYBVskLw2Gy5yQBu/Hk55qpcfFm4tpkK7XmhwGUD5VdRh9hx655PBFfOuo635QlggudksiAM6jdkA5zk9Op5/KuQutWdWH7xmIAJKkhSrYJDbenH86APozxB8W9WukZJ5jEFy6PHKCwBG7ACngYPQ+lee6l8Rbi5t5EnujIZFC4ckhSDhSAfuH3H4V4TquvNCCNxdpMhWjJIUYzgsW5AIH5e9cnPqdxKQXkk2nB28HAxjkhh/eP4mgD0nXviFfAhVu52aPGxvNLoqjlUAHQBtvHXJ55rzXV/Ed1q7K04kd1ZpJGWQlm8w7stnIwcnHGMd6fZ2lxfKfItvP8xmVgyDgbuMNgHA2+vf1xXe+Gvh+bieOS62opIaWMxkbF4+XJHUD/PoAeWaf4V1XX7hvsdrNKDyud3fk/MO+CPTNe0eHfgjeRmKfVImUsA0KyISQASx3AjleBjvyMZya+ifB+iabprqLa3gWKGHDzFQGKjBMnTg5UD+Zr0DW/FlvZQW8b28TGWMRwTGNclFXaV+XhSQD+NAHxf4k0O20nWrGxWJVAeDBYn5i5CsRjHBBOB+PWv6O/2Lv2bdJvP2f38XyMbme8sJ5JVwQLZPJJ/i6AqBjsc+2D/Oz4tuxrHjK0cMFBu4o0Q5wMSKVJ2/wDgfQn1r+uf9hLTha/syvp8gaVJdGXdKXXYxa3H9842gkYx0B5oA/mT/AGwNDi0nxZqMVrCQiXdwnlhiANsjqOWGCdoHoOOgr5H+H+oXlrfTMiMiiQoA5GC2eQeRwDgcevTpX6R/t16Cmn+MdX3KrR+fPIDCUdsyySMgJX2Za/MHSC9rrcoDyeU7ANCpGDIzMrb/APZ39u3WgD7I8OakzzWkrylpBsZyCdqHAK7Dkc7gvXP88v8Ai94Zn8eWUV9oka/2rY2TQX0zKo+1xISdu0Y3YbhcEcEcZGa5nwsl2sMdw2I8RNtjb+NcnaTuIP3F456H0FekaI1wsgSW4WGK5BbLkLnb8wVST9fXk854oA/OrUtK8ReGrrypBe2csbEKyGaM5RiMhlPA6c+wPWqtx4g8RXapDearfzIwIxPczyYRQRt2u+AuBjHPA61+m138OtC8W28v9oW0DuWDNdSbQYw7vlhgcMBg/wAsV8PeP/BMGl+J7jS9CP2wWZ3+bGoIKtuOCpHJBwMdPxoA8QdJZWBk+YZ5ZiScgFjjL98//WrRtLSSVd+QwDrEAAflPACkdxx6jOM12lj4J1vU5QqWU65JLYhKhASWJbf905Jz06cg19FfDv4VWlqyXurxJdyJtfynjDrGE2nZwfmIGB6Hv7AGX8G/hUuqXVtq+tRmDSbcq8YdRvuHVwVHlujfIeCOB94HpzX3mdTh0+0+w6fAtrZrsSBIQHIGFCkRoBtbG3rzkcnqT45BqqxP9n0+1NuqRpbIsIHESqAWVGyFACjqM4POTzVi0vtRu7lFU/uS/wC8laQoRtPzcgALgknBB5FAHot0k6BXeaRU6gP8rMOzYI+UHj/IqrJqsTWcltPMBDHmOMOy72zggKSp2DB428gDBOa5nWNat4Dm51RMKjRjcdwCoNoA2kZ7Z468V5zc+JoZZYoYLqWdTNvMoRGiRQflG0JkgjGOe+OpFAHq9/KLKC2u0uv3c4CPbjdlQSQGZiSSCDy3T0riNT1eGGeMCISMSWMipvRmYBgHKn7wzgcjrn0xyviHxLe3RWNlEcapGyYUpJg4wrEsRnHsK5r+1b/cYQSY3foo+VQT1wxyxxnkE/SgDtr3UbdjHLcbYmkBRULEkKMEDknJyeQPTpViyVZoXjjLqWZt4XHllV5XovII4/8A1151dNOJIhdDeAN0PmBt3KhgWUthT0Bx+VdRpBlFlLcmcRSDYixFpA7KSMPH8w+Xg9Sc56UAac9ulmfLYr5rsdwG4ZQjOxufl4J9PSog8EduIbe2LTRSHO3cUMbD5dnOd+O+cZJB703V9tnaiW7dS5gDrKjbmG4Zy/0JP59K4oazeEwm1mKqnmKCSAGUdAQRwg4xQB6lZyfZ7eJJm2CaN2aNuqGPlWGRkHdjPXkdK5q/8QPczNbxOzmNTuLZ2sVGOCW4GCPbjtXKtqd9KsshZpFaJQzM2QhYZOzBGG4ODyPp0rFW4mFtcAxyK6EgucAKrADGepHIx7npQB1jXrQhJQsQmYKCCSyt97GBn73PUcjAqnNcsHFxnjeQit05AyST945I56/rXFpfXILYBmUAhMZJHJPyjHH6ggmut0mx1XWJoIEt3cMURFZDkk85JUDd16jHtmgD9Qv+CazzS/FO0KxPxNgiJAyEbu55xzn8MV/U9pkK21qGACs6owgABxuxgkr+P596/no/4Jk/DeLSfFSXl5A8d45MhAA27hgkDuPX6NyDnn+ifwkhv7rz2tniFtuiEVxG2xlBwH5J3Ag/y4xQBy3je4aXS4x5gEhCgKcLwQRwuOuB+oNb3w9tBDoMu+Ntzq7Fg2c7g/UbRnpxUfxCsrNofsxQJM+AXQE7TzwnHygEj+XtXa+AdHQeHEjMxLRg4D/K7HGCdx7YJHI7fWgDz6/ieaSWOE+VzgdW3gHJDY9s9+MdK6XTNGhFkDKisykH1y2AzEkDkc5FY/iRXsNQa0tG3PkSyNHGz5DHBG4cDAOOldJbu39nAjCSFQwJOAPk5znryP8Ax7H1AM1pUtT5QQrErNxtD/MSSCRjkdM/SuS8S3xZY8qu+MuYnMagHggAhenGcZ9MZHe1q+oGBmmWQR7FKso+60mDyuf4cH9R0GKyLR49YXdIxb5XDiXI2krj5ePTH0/KgDze8n1D7DfTl+SrAYA42rnjavTkfmfofys+PU6al4sSaeQB1MiuCcZ2vjIyTj5h9cDpX6465DDFBNbwFWilDwpKTxG5UjLKByOO/pX49/tB2rReNriyP7sTBzFMHKgbCQXB7g88frQB5NHZTJE7ySxiCRgcMc5jJ28jGf4RXxX+0JqsGm3EaIyg5dQFUMyqzFWKnHynaV9Pc819RW0mqs88LSpJBATGXbB2Yd8Y55ypHP04HFfCf7TNzcy6haxRRkzr5gwrY6EBGJB7sT19B7UAfPGpeIo7i4YRWqtFGNiu5BeT147YYN+HNR2OnW8t0JpZti+WJymAfquP72AfTrWJplubWdZNQTzZFkDmDcSxdhu6gH5MgcEYOOoJrQjvZhNPPDbyJH5oRE2AkqeJAqnpg4HufQmgDtpQkLRSW0bJiMyIDgh9pbIUn7oBBHHp09dO08Q+UVCw/PswzMofHA3Y3LzyDzjvxzXn8Wo3/mRhhJJayEJIvO+KUnlQv8C7ixOOehr13S/Ct3qGnrJHaSZ3J87JwVIP8Wclsge/BoA5mW5Fw0s2WBJICZAAZgASB79f84rW03S7m9aNvJQBMH0cg5yWIx7/AP1q7S18M6fAnl6l5IlVw/ysPMaRT8iNg4yUVfYd6t3mo2OmKDaWpZFVsvsAKlTyp/2gAR160AV7XSGsZWnaRBNbxF/JJCgjhhyByQpHBxnsB0Hxz8ZNeGoamYd2WBYMpPygpjjaR8g3Bicdz2r3fxZ4xit0aT7SFWWMlWMgSQhk+6MnDMASMfga+OvFl7LqWoSSwRSNGoIeSTA+YgN/CenHPUkEe9AHNQ3DNIoVicH52GQHzkk4IHRTj8K2ZFh+zvIFBVOGXklyecg9u/5ZrFt9sACZDM3BORgEnnHA4H06VfJCjHIU9ST1JGR+PNAGbIEJj2oQeWHLYAzu6Z64oMjllyzEZO7IB6EkcntjA/CptqtIWxlVPyd+ME9QeT92o3Rh91N24tjGcDknnuefSgB0p4+TG0dRhW7dMj6+tZ1wyk4UH5gAWOQufTJ6881cUOASwx26k8e+aoXJYvsHbp26gNk9Mjn1oAzbpNhQ+YpJXkkMVO3KjBz83A7dxTjBvjQvhiyguVLgEnnqDx1q/HEHR2mlKLGPkA6ANgnvgkkH3FV57yNFO7B442jHCgA8KOuB9TigCu7iIbVJAAB27ic8k9z7mpYL9YUywG4ZCk4JALHHG3nr+lY0tyZGLD5cdBkHPpj8hVYu82EG4tz8gHAOcDHy/wCc0Abr6lCQwuI3mUqQgHygO2dpDLjvng8HNZRaaRsKzgZPLDJA/ugf7uB/Wp4rJ8kzeajZ5UD5SOxxj0/lU4j8osgy2SeWBH3sZ6+wNADoYsRRs5KrvYEBVJ2gnrn3P/jtWLgQCMNavhlxuXC4cnJPDHg+vv61NBEk5CGQIgAJbCkKduDnI6ct+lQtbxeaAJcqhxk8BiABnAxn/wCvQBXGZv3cmAxx0GMDqR6YwKWK2ZnX5jlc/wAXUYOAAeg2+/c1O6tksq7gD8rZIJxxxg9OKdGW3gsMMxAUf3cHGfXqQaAHJEHkIIzhtuCMjIJAOfTv9KsTHDFCFyqrgr0A4zjnr61YZfKhBA3McEKACc565xnqR+WajmgkCRTNFw2cDLEnBAIIz/u/iKAM6aWNliVEK8/M2Ttzwc4J4+ntSiGQspaQqjscbDgAdxgH5hnA5p0pCsQ0ZBbbjdwRnJJwenJFOaXdEQEUsPkY9Onyn5ScA/z78UAT3KQukccUAQKBvdckuTyeT6nPTtVRJBExRF2fKAPlHXafbv1zUaSSThYDnqM4JxgYIyR0/i/AZppQrOVALK2FQbiMcY4ORkYI78YoAgeXLbEPLP1IAB4AGCB0yOtWBFIB5k3IfGQCzDb0BJzxznk1BLbNG2CuQMEdxxkDkdMY9ew9qQyZX5xIsZOP9gnaAcHPpj/9dAFmO3t5T5k8iqFYLGnO4D5ecZ6ZyPWniOFrtYVEogLEZAAOc8kgjJHzfXPvVbMTuAhyqhQGAPUgnAyOmTWhCZXkDIG8zIQOTxyQfoe/bPOc0AR6vaRWpHl5cFATwcLuJG4+g68n0rKEahE2FjI3IXHDAkDAGexB/Otm5ilWeSN5Aqg4kB+YsDhQM4PofzqWA2VqqSSMrOiuEj/iDBQfMU57lhjtkHigDHhSSKTzlwHAAIIO0YHAIz0AJ/PHaprl3uDvZUJHykoBtxwQCQeuSevpTWuBKHZGCmVmba+M5YnJGB09MCq7TSRqU3KzEZwAcZJxnnHOBQAikDhQ29MBgPusM55/PvmmBfNkcsCCxyevQA4xz04/StNElt7XeiQyGYh5DkEoCMZJzxyOntVOWdAiCIKjADzMZyx53H2AXH5UAMcxpDtEj79xAUliD3ULnPqenpUEZCDOQvbnCnt1zz2qWaL9004li4VRjaQ4bJ3Eeo5/yKqIAxJ65wCW7naCxx6cj8jQBfiMYdFdSfMZskc4GAd55/yPaoJUVZMI5PQBuvy5Pc9+lJbttO08/NlTznHy8g+mMfnV2O0d0beBvzwTgNtPQ4OAcnNAFJYS7IFcFiWIJGTkDPGPrXtvwq+OvjX4OSG48LXMttcAuFZXdYtxQoVKntgsc/7ded6fpYyjOoGDknGGycDH1x/Ours9KtCjxMiPKG5MiAk/xcDHPGfy9qAMbxv478Y/FrxI+r+Irq5vbq4lM0vmF5UX54lSNCTgIEUYA445r+yD/gll45srH9inQLF9bbQ9T0V9RxKz+UhhhMr5lC42AbiFYd0wOlfyL2thHYhjDFES8se4hQCFAVjtYdBuwTzn5exFfvv/AMEv9R1T4v8AgDXfhFbXUUF3p93EIkR2jdtOvNoZp1Ujeiy+buP/AE060AfRnxw/a80tb/WLHXfipfztbalPZiK01K5KC3DMieWqS4dQBhmIznOTxx+Xfin9svQG1+5tE8R6xcJHNJbC5tr+4RWSNm2NnzBhthB/4EK/Xz4wf8EY4l8DeLfGUPxB/wCJnJ9qvktSitaQPcKZJSZXBfarBgMEAAD8f5L/AI0fDi7+F/jHW/D02rrfvpep3Vm7RuzlmjlkAcOPYKR6bqAP6Dv2MP2svC2rfE3SfD974svZba/v4Ij/AGhcNKzTFoxHHulkOVxgjHGTnvX9nXgPxdpd/wDBbUXeZZYYNAdFjQIqlfs/DnPqPQ8556mv8oLwJ441rwJ4q0HxXplxcQzaNew3ccizMo3wSB1MmGyRkD155xnFf0j/AAj/AOC63iW58E6P8K7uzt7S/vrS20mfXJGLRTEDyiJAekjbsck9Bk0Afoh8UNZnuLvxylijFGn1AbdqZP72YfL6sFz+eOtfn54cmMNxqUFtM8fmTS71ZvLYE7QxJUc4J447dM19Dad8UbTxDbLJqTRwX2p232ifa+CBcR+YsqNjnIbPOOmM182W1xYReL7+C2gE1sZC8rSg5kJkO4IVbGMlc5/rQB6kYp7bTBJNFFMbhQv2sMr3IA4BVuTj7vGewrPg1yRHhtPPaMQrmIpGczEnaI5APv8AIHXPQ+lWWSO3uY4sl45EJitSZIhAsgLAqDnBDHORj9K6zQ/By39w08ckRMMf2kneW2hVB8tM8uSTn8etAHy9+082oD4ReJ2uHJEmnyshLsW2Mhz1PycnBB6+xr+bOcA3V0SSD50gOcnjexAr+mf9qjS70fDPxY7FhFJp0yqjoRt2xHpubk5747gV/M1ehlvbpW+8JpAenUO4PQc80AVWQEgg9sEgYOOw5HSkO4EbVBz1OMY6nr+FO75z26fj1pVOAwKswJByrFSM5AHB6UABGTk5OOo6g4zyfzp33gARkZ4O3OD05x2wO9WxZT+S1yzDyRgbM5fOCcZJ9v0qGNPM35lWFAuVBA3E7sDHtwP/AK/SgCIRAttzjIGSp7exB9zQIyCSCxIxtOecHOe/HQflVhFiYqrSbtwUk4AZT04PfIwferULQW0kheIz/KQjZDLyMc54znNAGaykgAgk87uvTt+lLFEXkWMfKW4wwAXaCckluhGTgd6VslnYKUUsW2h8kfl0OB0pTJhTjPJAK5xkeuM4oAluohExjUowQgHZjAPTr37H8arKu5guQpIyCQCMjr+h9KnLq6bMffzn1zyOgHHYimtCwAwjrwTuYkhgO444FADlPkknKyOoxwBgMcYKkAc/5zTjIcDcMzOwALdNowcEnr0P9Krn5Mcj1PpxyPpSMxY7mJJ7EnJA9j6f40AbS3yRWUlrIhkmkLIkjHIjBDABT/CPmx7dR0rIJGFQsG4w5xgA/h3Ax+XNNLEo24k45UE5+Ye2fTFKNzBV5JOeOCAeMDB6UANPQL2XOP8AP4Uqrv4J+U4z+OcGpViKs6smW69+Oo5A4/pxV02kcdqs6SK7E4K5IP3uMg8nAJyenFAFVpSqmHJCtjkYHQk9foT+VQMq7VUMABknJGCSCBgHgfzq4DCFAkTkEMRnO7jHB9M5/Oq8hjectGuxT/CcDGM9h9aALtleXUSmNCJkOCImAcEgHDD0IG72we1aFnc2ct1D/aMAgdZMG4t1DMgbaCpRV5GAKx0HlkSA4YfdxgZzgEE/iKfFG7ujKwByS2eD1UD65yffk45oA7i50pEWS7tJluIjKv7scGJCGx2HJzk+mz3rG+1PHM/Vol3rtIwq9yB2POadaPOu8MJViYDcFPyn72WbnBOTVySW1jtWgZC7sSd5XkADse+cj/CgCqtzL5T+WDs5ypwPvenODxu98VykqsZ3AU7g4LEggAE8fw+lb53s+Y8bCuGjBAB5OOhGDzj8arNGBKdzCMMAGBAJ4GMDPIPP6/mAVbiB/KjOQMryByV6Y3f0/XqKpeWAAxJ45I9weM88Dg1sXMJ8obTkA5yG4CjGQCB17/jVCVVJQwqwQ7dxJPJHDYB/zzQBSXqWxyOSB757/nTiN3dlLZ5XB2gY5z35x6fjT9pGT6O+M4xzjGeP84p21ipcEDBUNj2+b8BnH50AXLa6WONE+zozBseacHO7BJ/Mf/W55pSOXMjcn5jzjC4OCQvH/wCrHSleQqR5ZAXAwTgg4GPQ/NyfyqMuxO4EMTkbcYG4jHC46cUAXv7Qf7J5AGABgEY746jjHI/z0rKXdj5iPUY689c8/SpmjdRzySSTjHfGBgHmhNoIyScgjgYweD360AJG7RtvXkr69Bnvx1qwFndmZ1V0cAl2GcqD0XPQ8/pVeTBbtyOntk9vTmpdsjqqIGI+XdjI29Bxz/nHqKAHnysMqlgzYCg/dzjJ2/lTFKKCJcgN1P1z37dqbPGY3AJ+YDkcEgjAByOnQ1CSScEkk9ATyce3egCWRVaQrAHdNv8AF1HOCQVHXG2oiNuVLhieg6YPqQKeGMb4zwVGT0ABPBz2/i+nepbgQBh5B+UjJ4IwSeeT2zxQBWQDkvksepGOD/TinnHAGefXH6UgPHscZ9xzjn8D+VWIVTaS65GOPqSOc9u350AQH0Y4xk8nPpx+lQY3MwPB6574yQMe3P6Ve3I4G1ApHXA7e/r0qEEBjnjqP19vagCAJztz78cE54HHfpUuOMjHAH8zipApJJPTJIHGDnI7n3FDNEDj7pwCUJPBAGTjP19uKAIhs3qJM7Bkv6Adu/8Aex+dWVe0McuCd5+WMDjC4Jz0GeMetQAR8nv6YGR0xz3NMGcnPQAY6c56596AE2neoYfORweACvQHB98/4UCYxSKCHBzwVyCvfJ9Fz3pSAev4dvQ/0proGAHIbI2kZ5IB4bA55xQB7j8D7u2PxM8EyzSRo41/TITMV+bMl3FGFx0/iH8+e/8AXlpGl39rpGl2slok9rcach2xqHeWILIQ4HY8L2zgd6/jr+CqQy/FLwSL52hiHiHTGLAEsCLyHbyMcEgc5+mMnH9U2h/FINdWujpHdobaw8jzmvMKQsESrIEPQlB2HAH4UAaUOktbavqEaWReCaWaUR3CbSpUMNoz1wCxHQcHjoa4PX3SO6Mf2ZoQFVVlViqz8ngcjJAzx749a9K8C+LnvdS1Oy1mSO+tTM32W4ZyDDHgqYix68uOO5GeOK5Xxw9tG0kKxWpBLywSK5ZyiNuUFcZxn3PIAHBFAHCQy2SzhT56NIwBXzyZDIQxRmz/AAA557kjPWub+IIXTfCviA3UsczyaVOTErlplLW8u1xn7x2MwxjvXR2EaXBNzEka4KyH18x8Z3Zxnv2A7/XP+LVzYv4K1NTYQG5gsJw0se4OGeGQc+i8tnrnvjpQB/Mz43kC6pq0QR0P9p30rGXG8q80mR16kuufp717n+xTpseoftDfD2+ldoLbwzezeI57gKxMcelRfatyup/dEuI8N6sB0NeFfEFiviLVIg2SNRmYegzPkAYHGMn8q+q/2B9Ak1b4o600rFYrLwjqodRnLGWa1iCLgcn96x+q/SgD+tr9mNNU+PnjBovEGoQxeB9Agtor+5kD+dFCsN0yW6RsfnuGjVtz+3qa/Wb4bfA74P8Ahm7/AOEy8E+GrXS7g3gja5jVVkvvK2As7gfNK3lh+/3OOTivwA/4J0+KddPin4ieD5Z5za6lZ2twl1KzKBaWZuLYywsRxPKWjce0jfSv3Kvfjb4Y+EvwefxLrd7b2Vv4etpyFnkDItykJjt2mOPmJZuOvJFAHtXxV+KWkfDjwxq32X7O2vatL5W4BftKpcErDGgJxgIrZHqMV8Jaj4gl8R6loGpT6ddaje6vF5KWiKXGwSSJKZ88ADy+vOMc8HNfAnhj9rm/+M/xFu1vrN77SE1gTWmoXTNNaxt5oQl+MbfKlZlOf4TX636lZQaL4H07xX4XsIdV1+TSXt9L+zLi3iP2dna5QY4Uhx0BPHXmgD5n8aeBfFE2v3J0TQIpNPWOJEJUTESbS0ilweoZsY9u3QFdZ4R8ZeM4tI8u8tfMuVupvOZjz5jLG7qcnnDMaKAP0O8F6bHPD4be8uHgWPTVSYhSzLuQSEAYy3y5455IHHNfnp+21HpUUfim20e7a4BhdVlkjlWRZShd8ED5eVPOe3viv02+Fdkl9o+lPqcRa7t9PhikkO3Yj7QNzNnk7ST6A/WvgL9sjw9pmn3GvyIsM++znlSWIuYzmKQEEt1mDZ4IxnnPHAB/Id8Tr7UtD8XztG0vmw6msqoZGEciiU7i4xls4HGOjEda/rg/4J3eLLzX/gb4TuJJ8yR2MKPAEUAAIMgMRgjj/PGP5N/jxcef45uBFAPLS8ljIKFflSZy3IXqVHbrnPev6d/+CaepfavgloNvbhleJI4ipXESkKoJHIyo4OO/POc0Afpd8SbiS68GazHvAWXTbnoCwyIH+U4HU7VxyRk/Wv42f2qLKWPxx4rgkiikhvdQu1uRLCp80rMyxlTtyjA9DxjGO2a/sR8aahHF4ev7dl83fayJkNt+dIjvIH93JPpwcYr+SX9qLZ/wsnxTbSbnV9TuiAyYQK8ucAkDpngjjjg+oB+cOkaNP/a8KQWQZobgEFcfKgfBAPGTjIr+g79kv9oDxr4C+ET+GdPaSK2e2lRYwrGEx3I2GRh1DAFhgdzmvxr8NWVlHq0YWHDeflmA3txICx4HzYGDjof5frt8BNA0s+G4r2MSk30SFop2+SNl4bbGVIVMdvXH4AHdWWn3GtXlzf3cYkl1Gd5Z5PLY7nlYOSCecFq9V8H6FFp2rWRjtocS3USAYDNkMoyMc4yOfT86s2kUFsyqsEfl5wqogZQoUjJIHAGefXFdB4ctxP4g09LdHWSGWMuTkxk71CNnjAIAoA+9Rp8Mmi6ZctbrFJHbxgCNcB8J0fHfdk59vxHJNbxRo6m1IVnLuxcnDA5DDjOMdq9AhSYeH7WGa4TesCgYZcNwCVGTkn/Cse10uW685GkRxgkgYOQQenpx1oA5KHUQLa5jjnMURcxPEGY7lC5DqAT/ABbe3euSvJLcSRRJlpZVLs5RiAFIAPH8Wee3J+tdJcRta6hdQBQqrHtYbFcFiTyCDyNvTHrVR7K0klilDnhMMQBGBuIJGDkkf40Ad58PdOuw8l4zbEd1MfzdChwSVJ449+h9a+4/Afxg0Pw5ZR2l6ga5RlVmQfPkDByCvTj8a+KtK1NLa2S2iVII2wI5cjLsD83T2HP1roLS7QA3ErfvoiwSRMOpHzZJGeTnueme1AH6V2Hxv8OXUMTeaYtzhCWXaQWI6cDJ5P4YrurXx7o08aNBeB9/QZI7nJI+mPbnnpX5Q+H7/VbrUgLi6Y26zK0AU7cKuMbxkbufT/69fT3hrU/3kSO2QBt4PXOOCCemR39aAPuq11i3uQNk6yklXVEIJI9BzngnFdCV81A0Z+cjpgtjHQ49M9/8j548JXVvNdxTljFIu1QgcspxwcfN057/AOFfQEVwyxiXIxgkdi3GfmA98UAQSSShl3AkgcsO+DjP+z3/ADp8N3KGjO4qg+8JB09ON5z/AA/lUF3fokZaQouMAhQcA4O7Bx05PPt7GvmPxt8eNM8LayNMSJ5ym4T7AeCvykdevB78Z/MA+qldHLkOMyAld2SMEjPzemMflXPa7oun6pYSWt3As0MyNG28Bgu44yoP3RjPftXgmnftFeFZYoi0kkOQqnzYgC2enOOmCc9uPeulHx08CvEF/tJAzAH5yF6HB4I9SaAPkT4z/Bm50OW4v9OiLWkkzSoyo22JSRhW5bIGeo5BNeA2OnCCCYMY0mERB3DIZUO3ccnuCPxOeK/RjxD8WPAGv6Ve2Vxdwyh4NrBk3OTjAZMLwc5wO+PpXwR4iiBnvGthJ9leWT7OQVUtbuc5J2nAHBPUUAeS+I9Ka5dY2XzDI6427SV3c8nfj/8AV+Xi/wASPCq6RprXH2YTxld4Luu+3TB+aZTygzjI9zzXt+p3y28bFIGlmEqNC64PlhRgjAXpgE56jB7kV4j8SdVa6guJL2Ge58yIidGLmORM9HCgZ+YEY6AZHIxQB+T/AO0h8P8AQdS0a+1CSe6OpXTOiW5AeIKxz545+bHpt6Dlq/IDWPAkmh6tdx6VOiXVzOR9jddsU0g4LyybiNpGflC46gmv3f8AiFHY6xMto0RuNrBWQqFaNW4QfPjzGJJxjGPpzX5UfHfw7/wjXiLVLFYLgXA2vvj2rIiNhWZCBjI6EA9/vYoA+KpfD9zp97Jc6sHS4kw0u4FWVCf9ZbvuIXII4wfY12nhH7NHdb42MZLpHPLGCSXTBEahs7s+uR7nFWdSs5byG2uri5M92qGAW7jcRACD5jyZ+bGf7o64ycVf8LaZC12i3LxwwRuJEdSUHmDqxGMtk56n8aAP3D/YC1VjpktlbwSsUlSPySi7irkYbzD91Rznjnrnmv11gaWNI/KMayBGXfI+7DycA+WQMFWJHU9+nf8AIz/gnxbIGvJERDHGxVdjMVLwhhnAIwTySMnGM9q/YdbHdFHO/lE/KcjgZXjOz8B379KAPpf4JeOLnw/Pb2E3mSxzFUJYrGscjdZMh/mYZJxwc4wR2/R7SrpbyCGVGDI0KSfOcElkL4GCSBx+tfjX4RkuJtfsYYNywLPFhVdiShKguXB4fP8ADg9OSK/Xbwa6x6Jpu+Nm3W8aEu5fmNNoLDbgg5PuD3NAHbTQqqhuEd+QWxgdO+feoo2Ece4M2VODgEgnnkHd3I9OOvTpKZN8aqVY7c/ey3Xp2/r29Kq3zPDaysoBEZOMADPbjPQ89x/9YA57xL4ijsrV4osPMY8RsEAL5xng45289fb1x8peKtTvbpbi4kba8gfJMpcYYdOVGBn8816T4lvGuppndpGVC5UlyxUqCc52gZP585OcnPi+uK7RSMXVgWIeLPCjnDDOfUdP7vegD4b+NepynejMzYd8MQOQpJ6Ack5H4L6dfmBLie+t3LqsuS0Ue8tgKn3iDnOffrgZ6mvrb4q6OuozSwQxkuDMwcquAhAOQDjjHQZ9+K+eI9Glg3rCkblNyoFAALf3jyR0J7nvxmgD5g8bW6KZhNuALsXBBwWIwTu5Awueg+nSvj74k3EVlpWoC1iFwjwSK0EwLqWfPlgqxGVGeCOtfbvxJtZ9P8+2kTzJ0cM+AJFUkkjbx93nr1GMEV8V/EXSJLyydEb/AEiVXBMkn7sONxDZJGM/hjAoA/Hr4gOsN9chI5VcTO4G1VCguSxbDff4Pp0rwnUL+ea+SFYWlknUhiSFwgz0A9h09R+f1j8V9Ll0fUL6x1C0QxK8krMFBZ3kHylZD0ToeP73418sagr+Z59mqxyiRlDMmAsYBwqktyOCOnJHSgCHTtXksr42scbb02EKSVLE9W6dQQfxI/DZm1KS7jmaeVlkEuSTgBQuQDx1GO55+nfhL6+K3hvInWKdY9hIx8rHvjjnI4zn+RG1HfafLp0zLcsbhF+bIBMjEZc5z15OOue/NAGJqazXU4t4ZFwG5cDOeTkkLyODngZxyM5rznxfp+4m3Ep3gEscYVgQM4HYc45wcDtXSXk2oafIbwmMpJ8wZThwD3HOM4OT+Nec63qVwXkljdpGLbt75YlckEntwT29MdqAOUgsmsrtZmlfzIwSpwvPUDdj2P6ZrsLW6t0sJXZt0srHMmQVyOMYHTkVwk98ZfNZy28qfLwAdxweOvHJ/X2qla29/PIZIzcSggr5MYbYjnGBkAjnjOcdaAN/V9Q8lFdH8wyD59uTjHBG7HSuQ/tG7nDKjZQ5G0AMcAAg8/54rrLbw1q98iiaL90MbgBsO8ucjB/hx09a6nSfBKJMiyqHYEKCqhgCOo46jpntigDymHTtQvphEkbupx0BUgZ7E8A9P6V3OjeB/Mb/AEiJpCxPmEnI6ksBnnfnqfU8V7RpfhACeMC3CMAPlCKuQPl5I4HfvxnP09OsvCEMRSe5g2YjV1PyheFGOnBc4B/woA8v0TwdZ2kEc0UaxROmAHGJCUGHOD/FuB/ofTrbfTA0LSQqI44mRXlb7pDYUbQRy2OvAxXYzaNLKkTw5NqrbVyqnHzYJAHUk1Xi0yd5EtjIHhWQuCnQ8/LgKPmOCPp2oAgnj+yaewt2BxGqOwDfMQdxORznI6+3TivNtQuL2/vDE5kaNR5anaWCRYIZVDfd+XAyOTj6Z9ru7ZYLUx7hIQudjAbvmGTnaOMEZ/TvXnJkgi1ARYQn5zITxs3JuC5xgnGBn1PegDw2w06C78Y2kdxI+BfxRswGSibkUt833mB9Ov1zX9Zf7Karo/7Oxg0rVBJ/xKt7xyvuIzH8qqhPykf1r+VLSpdHk8bTrc5SZZj9mZHwGkEqn7ucMT19x7V/SR+z74x0y3+BVutmQk8WnCPUtrtuDCMBpFyejMGJyO/Y0AflF+19pD6nqWsXM135sy3105i3YbYrybNpzwRjAz+Ffltaafexa6vlwSyoZWdtiE+TGkvzM7EZLCQD0HU1+kX7TfiKPUNV1uaOaTb5sikKy/KSZMnJBIx9cc8+lfm/a+I7nTfEKbjI9oZmjkUZDyRzHPl5wOMkHoPwPNAHuVpNqf8Ao8X2kRxELCHA3bQ2MqAuMAHdgHp3Hr12orqtrHa4Y3MULKYrkcKXk25BVWBPJPHPoeM1yMHiC0Bgie3EdvHCFChSJAQoUAupzv4698e9bUfiHzrGGMq8P2aeN4g2WZkUqEJDAg5AHPfr9AD0LTtU1K3sXMvnhREGO4sjvIEbCgHI2kn0zjqc9PC9E1WODx9ftfwRSx3TblcFXCH5ioUE4zzgg55xjmvWL3WZNQt2YTqSkB3xbVUOZ87gwXqykHH1wR3r5j8MyufGN+04kdBcuDukLEBmfcBufKnAP5ep5APqm2vIJRM1n5eLpW3xRxJ8+7JaQELnnk8dBntxT/7Qi02xS3tHZ7uR3QoiOXWMICzkhueBx9OT2rhbK+NpPFJbyFdqOo4+byznasgC4yBjPc8/jc0/V4LfUbe+uhujR5XktwWAZnUnzHzn5SCxxnHPTsADrLbWrZLKK5RGjlhlb7TPIfmkDZCFUP3YyAeCSQDgnpVG+8ZtZxxx24gCDcXITJZmGOSG6ZDYx245riPE+rWt5db7AmG0d0RwpKh2cHJPz4A3NkAZ6dOorjbmBpJWjhke4RFDvIzEBSwPBwvzEe3HpQB2F7qqapJFJ9oKYbmOUhvMcn5tmOFXpgenXNRNdvaSqCRGnmRvlSmyTa+Qrkj5sYGMEYOPpXNx2pEO9XHl4Kjbz8wBHcnByP0rQtdOVoJJLm4DiF2ZYCwwTwASOSegx0Ge9AHYanqqaiIp1dUkchHYqVUugACgnGTnup5xwOObFhp9y0kM02wggSRs2AuCowOp7EdRXHrkrbwTs6wxsHjh+VkJyCpKBcjnGeep5NdY2sWFporSSOYbiElFkYs24nqNrOQF7DGBQBb1eeB5A4dGkQhePmAVc8DGP4emP/rViX2rwWkaFJ1lfYQQqnfEeQkZ5wQF74OcD1rgLrW5JGOG3ltwDgHDA4+Yc8dPpWKtxdSzFC52O+4BzkFVBK8jGfl9+9AHeXmstfhNlzKMkJMW+ZAoAwQpHygg85z9BUa34sI5o/KSZp4tiStuBXIxvVd3Xr6jPb1h0uwSOxkkEpedmI8sgHjOfl3IcL8wxk4wfTkXhYSXiBp4SjRthXkyeWxtUFehHqPUZzmgCG31GWBPKZvMEqqSp4Gc4zxyP/scHtWzZ2t1eEDDTyS4BiwdqIfuD5cfNz68gA966Dw/8MNWvZkmngPk7kYTOuIyp52rkfORnOff8a9607w/4a8H2pu7+7t5ZFjDJEdoJdQSQAOCRgD8DyKAPJPDnw1v28u8uIAkLSZYSLwVQ/MTkDOd3Y17nFrXhPwhZW08q2kl4IuIlKB0ZTgMeOMED9OfTynx18ZLSDTJYNOZIgiumImClOCAcqxwSMHj8ia+KPFPxPv9SAVbgiQM/wA4JDkEn5Tl+nIPHr1FAH9JP/BNj4nQeKfiYbWyeIhVY+QJjvBXKllzwBjr9MV/TJokEttEtwigkqm0q24OSAXRTjg5B+n4mv4vP+CN2t3U3xpaaWSTH2csCHBBYnOcAdOR+df2S2E08ekJMskisFVuGwCzAnO3H3sD/wAdA46gA5/4jXkyXUDxRKDIyh9zByGz93rjA9R6Y9K9U8EuZtERWUBmjK7iFw5OQduMAcgj8+pwK8N8R38rT2UckUcqyTqVLKWIycHLZ5PPr/hX0X4Lh+z6RBiNHDKMAISArqx+XB688UAebeINEukvVkhYQs+eSxOVznBye5I5yO/PaseaVjbvCk2Nh2ysilmUYGQBu+fIB6etejeMoD9me4kKQyBmjhjU4lcYHz4LDAK4/wAa8oHlJbhBkyIjFg2VG5s7mJ3ckY/n24IByFzDLeRyKdxZZWxvjKOyhsAsPQqfXoRUXnnSNOeUjIhDMoZTvPUcYzgZ/wA9K6a1mh2PI7sxU/vcc4UDjLEH5fQ+4/GnfGwvdOu0Z97tFIANoJAIYcNjnoenp60AeTR62upiYStGrTSssSMowzAn5uOpAx1xnIr8+f2rtBhGo6dcpYSwvv2+eBtDmQHKEqOhZSQM5+tffeiWSobrYu/bO23cpLKQc5ViMqMYxgZ4718o/tWWit4cgmuryC3a01KJo45JAs8owoOwHkryevPHPrQB+cU+mxwQtKkroABJIhIAZl5xJggmvgn9ome2F9FPGN1190AZOSDliSR0z/PHc1+gOsaeHtLi5gkfyyr7SCXcsVJ4AP3emOP/AK355/F/T9W1LWI7X7OHBZmEsisTtBUHOe2VNAHzppEUd3eLPdO4O7JZFDqxPA+Y44HHH19K7ldFSCaC6hlWVlO4RniPMh5DKOGJAUE9utWofhz4gmjEtlAAqlQ/lcZxy2RngDJrrrHwrBpdqja9fNHI88SxQxON8eDz8ufnywznGOfTggGBpOmFrqSX+zkXfO7tvO5DJvYhgp6JgDA9c16jomv3iTCyuRHa2oDQs/BIkPKuD6YI+mfrXEXviDSrWa7isFaRkykbORyA+1z1+8TnP1rk5PENtLaTvPdtZTwzsUUSDYyKNpI3HJPTr02+mKAOtupr2LVZ57hWaGKffJOQrJ5RfGUUnG4hiQ3XtzXm3jjx8mm289taFSplmc7iuAzKEwST02Bc9txz3ryTxn8Wp7ea5sdO1KS6V1C7gAPm2LjcVPGGJH/ATXFeDvDviDx/ej7ddSQWUkhbzndhul3sRwQTswQMe1AGlo+k+JfiBqSbY5mtLcuQgcqiqHYAqDwehPpn61s+O9GtNG00afBE63ETLJMWCg/Nwf3iHnDEnjJw2MYr23TfDt74btjBbkRxwRkNPCAu51JDOxBG8EseMfxDmvAviZqF2rhZHZjtYsSoO4u2CxHbrwPX6YIB448aI/ls2SpOGQbgc5J5wOeenTI7VZlVVtzHuyQcYIwcdQM56cDt/F3rNLF3RkYhUA3dQAQOBj1470SXDOpRmJLHk9COwAI6cbfyoAuwr8qghRxjJYnOSSf4um08U24AjQsrgueuCCPfjPA5HNUCTGQBK4yAeuSOM44GQetLInHVmJKkNwVPQcZHTHagB7OyqFVt7N/CVA2YIJ5HXr3qIPjO9V3nqN2W4BxkZwQQO1TTJD5EZBkErfeOzsrEAblx2Az7VGCFXzJAM4UHjD5ACgr6cYzQBSbdmRjuwxwwIIz0XJ9OBwenNc9OzSStgbRkDa2cgAAEAn1AP511DAlXCqzM3Vt2QQQMKAOR8pI+vNZxiWVfLMe1kckkbtxX67u3A7cfWgDMFoZI1CqwbLcgA5GeMHuOtWIoTGy7U3SKQck5Iy3oB6EfSrmUiBRJlHP3BvZsDJIAB6dMcf41Tn8xP3pWRYjgByGBceuScrwPWgDSkuVk2iY7uBkqMbSAB0Q89B37Zp8ohCZXJ4O0klWyQBz6859frVC1QBt/OCA53ZBxgnbjpnGPw71fvlVnjkiIAkQHYMHB24IJP+19PwoAzB+6+bJBY5YEkcDGP61aMqvGjIgJiyJEyfmGPQ9evGPeqUzdCcHIHPAAI4xx1/8Ar1BliwZW5wCOAckDjqcd6ANN5JfL3KAobBYjGVHAAH5j86iSUmVSrY28g9euAQefpVVo3dCQS0vBYZKrgdDgDG7j9PpUscfzRq25DhiQQRkjPVj9B6Hjr1oA2BeKGVCqsAMseRuH498k09NUeRtgUlISdkW0FXZiSDnBxt5/76GcjIrJDfOFbIB984HY85PY/lWgkQimjlictt+8So7EkZ3Dpz+lACX7M8kZdNjIhLAkAMQpOMgDPB5PqDWeAdvAwDkcknGODjiumvJbW9jSRQ63UQwcAbCmBgnAxuznP1rEaAkbvmU5JLYIXJPAwe//ANagCG2AQu6Pl2Uq24DG0nAAz3yfy+lTQBI5kZyCUJbaPr82cHgZ/E/jUjpHtHKjGAWQ7SeeQSvXrURlgQgqBJjB3k9zgkdTnp6UAW7xYmlLoflcBwOpGcnbke/U9PwrFn2AjDfLn5k3HGcY3EE9ccfgKmkmVVZgXz0HUoAPXJznGfyFZ1x8oXdhmPJKk4IyScgng5/PAoAtqEVRLtGCeMHGcdTgDj0p7TSblUEhuGUBufrwevX8qrW0gVXcxhznADDsB6fwj/CpIZRvMu1S5ygTGOMnY3HfBoAnjt7iZZXZvlLqGLOMliRngg4wMH0qvcwGNpFEhldSMMP4twBwMDgAYqYuAGADM7fMeCQFOMAAHoBUCBWLqrsGJOCexycgAnnj+fGKAKgUIQCSOSTn+E8nGT2/xq0EUsAXUMxOTgE46cc9Mjr2+nWJwq8OAHzkkEnJJ75HJp+2NcE445+VeRngkce1AEkm2IvEzyBSAoBOBweADnpj3796baxgmQF0jjVSpkYZJbOdgOMngrzz94j6MI80AsTtB4Z8ZGehz37UsbgTAAqCQFK4GG5PJJGOSR70ASH54GgjTALEmQAZYYHI5yFwP6VVVcHuFXKkgYJcjrjt8pHf86tkyhpMYRVYkBSBwe3XpgH86Io2m3MF6MMAggglhnCn73+fSgBY7cq20glwueQcgktjPpwR+VdJZRlxGXD4jZA3YFWJAUn65/P3p0Onu53lWMhCoMDPGMjIwf7x9+ldlpcMSQPZy2586Y4ViuCMKux/Yhi3QdvSgCXTrO3mjCB+dxxuzwA4xz3Ayv8Ak11LeGml+eBjKygEkMQWB5UMM84Kg+2evNXtD8MrOJAWO5Y9yvGu9y/LcoByudvv9RgnTnjl05R5YfcxG4jK/KMLlhnj5l6en1NAHI3EF7ap5U0TYUsdzAMc4GOc8nA/XFfoL/wTD+Nep/Df9o/w9YWbNHD4hRtJmVPlMkkskZjBGfmOc8EZHJ7mviY3UF3LHbzlGLNwzA/M20BcnP8AeHP9K7X4M6rN8KfjR4A8dIyLa6J4o069uXYFsWi3A+0llHG3ymwM98+lAH9fP/BWT46+N/gl+xh/wlXhPUpDrXiKWDS5Zo5GtxZnUoA8jnY377bCmAOgPfk1/BXrXiLW/Eep3Oo63ez6heX1w891NcsxdppXdnld3b5QTnGO2K/s3/4Kh+MfBH7Qv7Dmmv4O162u76KPT/EVnbJJF++VICt3buA3ySIr4x1GMcc1/GZd6bLp17FZXDFDPcQxuvyuJAJQAFDHKgHIOOMUAe8fs/8A7Knxi/aR8RQ+Hfhp4Uv9Xmk3zTz28M0tpbQQ/wCskmkYbQpGcc9c9a7v4tfsk+PP2dPHej6b41tpdNngvLWRSyMsUk8ci5SB887XJDHPGPev7S/+CRXwU+HXws/Zm8Gaxo1rY3et+K9Et9S1fWfKgMsk1zCGa0jkxujCZVSDgZBJ56fkh/wXUv8AwnaeP/AWmWuoWc2rPLqN21pC0JFmjeUP9KaM5jlZl4B5GOB3IB5Xo7vZeG9AvPtRaR9Cs94D9Ntoqjp0XapwOn5ZrO8GtLeTyahOwKrdkDLckbhnBOMcnj1x0HBrmDDdR/D3wjq0MkpguNDsRIQchQLdAcsOT6Hj69q3/hhcRanp00MLEPENzMVABwxBIAx8+c+/qe1AH0dpUU+qTM7b5tgxvky4CKAAo3ZAbaRgZ6dM9K9l8K6BdK0c6XcICqQUaRVcptOR977wJbHJPH414bo95d2VrJDAxVT+9RVJViQApdtpyw+UZGTx6d+l0nxDeCWEyySNIGyQm5W2ANgquR82QR6n6UAR/tY2dhcfCjXhcW+42+l3G+QEbz+7bhv7x9PTFfyb64Ik1W/SEYjW7n2k9dvmNgZ9AK/qP+OPiaG/+G3jWLVFkkt/7HvI4PO2iYyCE4bf12g+p6569K/lo1d8apfgkn/SpyM5LBTIxXLMct8uOv4cUAUdpJGSQDjjOB9evJp7DaByeGB67eB3569s+1QbnyM5KnGBjOAT7dOP5VPhWdFBGCACxP3Rnr7dBQBMzS+WoUuEcgkKSFOPlyR6cmq2QGYYXkccc9T0qSaSSNTGpVkQfIyknJ9G9f8A61QwFmYNKo3EElfQ4OOvIBPNADxkkHGT0H9OfapG4XB5yeSTk9D044P+NNAGCVZkUqSxcZ+6eNufu9Rmpp40HlmOTzAFVnI4Kk8/iev5UAQFSvQnBGT147YPHXjvSLwQT0zUp3Eb1ICjggjnIAJ/lUYVDhwWP95eemc8bu3PWgB+3b84zgnaCOgJ6c/561ZkuZJo1DKAsWV3Ac84BBx9F/Oq2JMY3EKeQuTjj2A680mQ2QeEzkgkDLdsj8/8igBX2Fm+XKgjBHI6c/jk05IwwyF+VSMk8cEnvn1xU8EEkrFUjQ8FizNtVQAATtzzyT69Kj2sHYOPlBO4g/LuXldvHTntQA5o4y67RhgDgAhhz0zz1z9KhdSmcH5hggg4YDkckHnp+nWpRJw3yqC3GVAHA5BwB0yTUI5lRQu/cwDAsRuySMBsdefXvQBpQxPIqEE72YYY7TuPZCXOOf6dOlLfWNxahmuIiifIFRiuASOeMcAkemMjrRA8MLSR3AlBicNFGjlyjjOCGY8gZHI9+lRXNzLeOxlMpfblsk7SqYC5XocKx4P685AKpIBULwQuSQTxnace1QnJY46cEnPTj1/E1sXely2lpBebjIk65xn5gPlwBg9MNVBFOXVojlkJBIzyAOnPGBntQAQgyyLG5IIIwQRg575yPQf54rqI4LNEj8qQNKAeW2nJJHXPQfJjtzXNkeWMqjHIQyHoQTnC9BjgH8j6VKk4BjZMK5Iz8uSThcdAcHr+dAHWw3T2qMJUQDG0bgpVi+evPKg49cGsd2YHDtncWK5+8BkfLk84pkxMhDPI5LfNtKkg8DjJHHJ7Usbtv8zy1bb055PplQORnd1H+NAFq3YBySoBRWI4A7cA+vFZssTtMRwWO51zydrYBBJ6DjitCIurAs6/N5hZWI4B2gED0BZvXoPwiBMk0nkpvIPJGBgbs8A9RkHjp6UANudoWOFhhih6HaV6DnA5GGHX0NZZkXYwLAhSRtHJzk4CgDrwK0r0hEUxgsUBLM45BYZIUnr939PSsSCJ5TJKQdigFxgcjlsKc53Yz0z2+tADgCw5X5eqg9QRgc9Pbt3qPe6BhwAQAdwyQRnGB26ikVuWRBuH3QvOdxI75GOg9sHPYUNHIMI6hXGQAwB5zknjkn5uaAEaLMJlDqSPvdOhzjAHfr+NRLlmIC7SApbjGeT0z24NSbChKgnPV++QcbeOw609UEg2k5J4CDqfYEkd8fnQAmwuNuWHIPso5OfcdDQEyMgYC7hjv15PA65z+eKQuYmCrG8RX5CDyDjOScZ49OvHtzUhZSyhdxLPkgqRtIBJ6+9AEJONuffJ/DoT6ZqeKTg7VzjGWUEkDnH1/wDrVEwdZWD+uQMHBOc8cdMAfnTS+H4wMgA4yMenQ+1AEzSrklmHQjH8Wc87gOgx/Oq7BTgrgHOMjqAfb64p5wWyOhGByTz3PJ9qUkgcbeoOW5GOf8R+VADGUcnaSSABjr16/TFSqiLGWBJlPRT90epHHJ4/XFTbWkiPCrgDJUgnB4IIx6flkfjWiWNhghlI5DKBnPII5BGM0AVmDDDDq3DYyQT3GT9DnvzzThvCnPAPBx3HBwfxFWpIeARuxnoVGQT7jv1qFVLN5ZKqCCSHGc4wQB9eKAIhtDbTgc4IPHU9Oeh5qZt/OBlVwSPQHoevqP8Ax2tH+zGjt0vJLmJXYZijB6AcHaD2OR19eelZwmcb1LM6NkMQAq5J7fLxx27UASTuXC+Wu0qAADxnoNqnbnbkDkGpJNPmii+03b+QzqrRx4+8o5xg9PvD/vrHaoIXETpKoBVX3YY8bgcgsR0H09BWtq2rpqhhdoEjkiQR5iIMZQcDj+9kdaAMLPIzwSCduB09eBTlGSfm28deM9/Uio2TcdxPHQeuMc4P4VYiiaXcF6gbs+w4P16j86AIWDDlXzg9xjnnvj1qVi0incu7GSMHGCBSx5WRQY45BycSA8Ec5A9cZHr+lRSnBk4AznIU5AHTII69KAO1+GM7QePfCrrGJ3GtWCpGf4Wa5iUP07FsfjX9Kx0270610zXYrkSTx6XbJPA3/LF/s6MvXIA2B/TO7HrX8zHgC5ex8aeGLuIBhBrumSBTkqdt3CSGAIyvHT6V/WlrkWkWXgCw1q7toB/aHh7T7hgnzIZJrS1CjGfvdD+B68UAcn4DuftenxvcvFslllMLqSWzyTkkcgbT68gVc16xm4knkjiiijlaK4kQSJeKGUgSEfcG4fe6ArggZGeW8A3lzZaUwRoNq3Esot3Ak3Ix3L/usBjBPXt3rZ1TWr29klnkFzIoj8hBE/COcbURF+621Tgjpt4NAHL6NqraZenz7JpUMnnzLImUlEhBjaOUE/IFyQOw9xio/iXeC78OasUgSKKfT7krIuMyjyJSQT2AP8qZA0ySNDJDPI2SW805mCSHLNwCcBtoPfkZPWrut6E1z4b1i0lEEJOm3bwmUAsv7p2BjCn5W649s5BoA/mI+IcgHizxBGwPy6jeHIJymJGbPPT0546V+qP/AARx+H1v48+MXj2C9Dx2tj4MZobowibZPNqUJULH0Z/KMo5xjdx6H8t/iRY3Z8ceIh9lki/4m97Epkk8syrHOw8yPHJJBYAHnA7YFfqh/wAEpPjDY/BXXPGt6rxz65qcVl5GnTmFWnsYSI7lEeXh2DmE7cEkZxjBJAP3T8KeLfBnwD+IWq+F76ylsBrSi1N/AAt5BH+6d5gCf3KsWGR0yR6cfoF8ZPgjB+0N8AtG0PwRqE/9k6iVkEqgI17clo8tdY+8v70k89VH1r8EvF/iLXPjv8Z9OuNSvzbDVLqKzjihDKYbIycK8cHHmRqTgnj5Tnrx/RtB4i0T4U/Bbw/4P8O3stzfaZpGmspOwiSRIo5XmUcNvZ1Ug542/TIB8ufAz9i//hXMWm/Dq3je8utRla91bWpYAy2rxMX2Rkn58cDHP5Cvor43fE61+Cuv+D/AcUjPZ6fptlHKbeFXS7QyJaXDyjbmIhFzj0A78juZfivqHh7whoevakFsfEXiCVI4rZ9xkFoGAkvDnARZFkGT/Xp4N+0JoWneIVi8c6xcLHdRWBa02HeJzGimHzXOPk3jpxyBQB9IQeM/B89ta3Npb2tvbXVtDcwouIt6yqD5pXn5mIJPPt2zRX89fxB+PnxasfE13ZaPqV1BYWscUMMayMEAUvnZkjK8j8qKAP67/hbeiHwpaF4wZBp0SqpJ2MRFw5IAJ7DOerV+ZH7XM99cQau91c21haXV3fiCWWYlUitkbeJdqk4I6Bc5wc9a/TT4fskfho2ewRRwQRwxNgF2QQ7TuBGRyRztzz2xivxw/bu8QWdvY+I9LmvZwXuTDpi+YQWYK/2wkDBwQcccnvjIoA/nW+MUFnH4gnurhxNC+oOEYLlCTMfnBUYIIU9OeK/pr/4Jb6KmofBHSLqzDSRhDyFKI2AArJxkjCn16V+CHhn4Val488beE7HU9GmudC1bV4IGeGPzDsefyyZVxkA7jz681/aX+yl8FfDXws+FXh7RtB0iKxgt9NtQkaQKshLQqWd1/wCem4kjHHf1oA8Y+JvhHXG0i8XTrW5lAilKqEYlxMjfdAXJ7/p+P83v7VPwC8Z2HiS/8Q3eg3zxTTT3Moljl2Bcuw525Jxz+Ff2g6hYR3NiyNZxI4Uxs+xcuhAAyCOBt/WvhL9oj4b6T4w0O/0+50uCW6likSKSKJMpgMq7gF55wfwoA/iv0jQZbLxInnxNbpDKBcAA5i8xlXGG56Ht7V+r3wn1G10/w/pcMYQRylUglKNukQqN+4sPlBB5+nGDjPl/x4+BEvhjxcTa6dJBEl2wNxgKJgTgl1xyoyMduPevr34A/BrVPFmiabElsZxFJATJGu7aowBtAGMnPPfHtQB13hrw9qGrOTZW7OJSCQVJAEnRVwDtyQff0zX0R4W+Cvim10o+JZ7VoHLOUt2yzeVC3LKoXg4wenOK/Qv4Q/s5aNpOiWMsmlCS9FtFuE0eSXyGYnI6bh/LvmvpST4X2R0+WGSKO2h8hjsRRkDgsAMd8E8dj7UAfm7pWjXTaTFJMzkBFwGADblUAqEJz19u9bPhewa4vZLdYpgspEcsjxjyk7HJJ6bSfyr13xPpGlaTq9xY2wYxQSEYDfxkjcdo42j5qv6HZ2pQqVUhSGJUcbS2PmwOTgHp6UAeTeJPhz5F3ceQYW3xja8agggg4bdjsa8wvPBF1bRubiQ4UFiyjgsR0XA5+avsSWK3kgkKsfkDLH8mVcFsDAJz2NeOa48U9/8AZ8AW5xGw6ENkDgk9Dx9CBQB85u91ABGSwS3ZjECrcurEAE55BOBU8GszwyZkcosg5iJOASACCQADn069PTn2/UvBkcvkyx25ZA6HKjlmYEsAdvJzz1715hr/AIPvrcyFrdhFOxCyBDvj3cZZRkngdumaANTwvriJfw5wRnd5ak4J5xz3GQPxr37TvE1sksBgkCzs2x1J2hcHqQR05H5/iPi+Hz9GkjRppQYpXCNnLbc8ZOemSK6jTfF91burI290cbSwKkAnqATyOT+NAH6Q/DzX1m1aGBpgfnCndwPmzkEnvweO9fZVsI2tY8EMzoH25wBwQO/Pyknj0/P8qPhX4vlm1W1mnJDtNGGAI+YfLux6kZI/Cv030++/4kkF0C2PsyyFjtJweoOOh3fge1AHHfE3xBa+F9BvbxrlUkAJQsQc5GBjPbDH8a/N/UtXi1i7vNXuJo5t9xIojBzMVY/Lgfw8gdu5z7+jftO/EOS+1BdGtbtmgjP73bnHHJXCnk5Uc+h9M18eWmsX1pM4EbZl+cuVJCnPL53cjg447/iAD6K/sn7fDH5UUaALCWLPtdRxuGxQP8jt0qG/8LvCglj2uEI+Uk5OSc9HG3dk9s84Neaab8Qbiymht50lm3oysygFgxwRk45A457ZHSu+tfG8M0QklZEC43qSGx1xkjrzxmgDodOs7WNVV0kMqqA4MZAJ7nPHHIx3GfWoNX0u9uQTBGE2DYqlRtCZA6ZBY8n9K6fSNX0y6kild0QzsRuchARjqD2PtXoc0FtbWyzskc0cq71KSRysFGSAFRskcgduDzmgD5sg+HNxcyASDaBkEKTzxnnJHJx3z1rg/H/w6s7bTbiN0MksiOm5BuwWPysFzjIz+nT1+wUvdMEUjABfL8wgkFScDg7W9e3J4Ufhz6eGbXXp4mvJY/KM5wQ45XvwxAxgDvQB+VGjfsy6t4u12W5ksWktYwXjlYsi8ZMSELjft7nPII5xmvyj/bw+BNp8O9Zl1S71RxqE908NzpxcII5JXAgfyvMZnjJx8oIAz3r+yKx0Dwn4V0U/ZBaPN5fIDJvKngH7uc9cDP8A9b+Vn/grtGieO4b+EbHlj2BWI2gLjymc7sGRR3x2zx3APwVvZTaXcgZmYxzYyWxlBxtC5IUcnkelamk6ncS3AjBxmfLBVV9uScLkLz0XkHt0rEu7eW6up2cEh8yrjDFxj7vB6/T9K6vw/bJhY47Z/tPmlZHfALHoI1XBzliOexPFAH7W/wDBPdpEkuI3mjQeWjYicNukH+rl5xtL8DnpjrX7KWwSa1V/NdGX+GUYByefl3DB6dMHn61+PP8AwTy8PXX2sySROwZNpXltu3GzPTGOOo7V+1D6WkECs6fIVDHcCACBkg4XsMcAfxUAa3w8ib/hKtMtx+8Zb6M4XgFlIIZiM7VI/h5wQRmv198OW0aadapE0SBYY8KWDAbwM84HcEn0r8wPgh4cGo+NbR2VRBEfNJkGc99oYMMHqOnfpX6V3ut6T4b057i8lihghhQuVILrszklTjHIP5dKAO8E0UaFXkTrycDbuzwBgZJwMf1rNm2zpLCDI6upxhVAyAeOZMdev0x2r4y8UfHvfqws7C+jisnmkKSSfKzmM5SMoBnDcYJJCnnFe7/DnxtbeJ7WB/NjkYjy3KsSwCjBJyATwB27UAeQfEa6/snUZLdUuhFJj54sgLtLAkKRyTx0IPJrz+/uN9tE5kidJ4SQUAZi/HyuuRsBbvk8jOOa+k/iz4dW+s5LqOOPdGPmeMgMoJHOD1PX8+3Br4q1q+fT55IS7CNN25ixBx0G0Y44weOP5UAeSfFdLU2f+hws13EGeWSFmUshH3FA4PXj0r5s0y4XcUuCzeaD5TRgsyk9nBIxwTzn39j9CeOtbSWFo40V08kncvyHcQfvNjkcY6d/avmBdTiju5zuWIJIQTlRl8kgAKCF5zjH4gUAcf420aO6SWSWMSyElCgz5hj7gjPXkHd7Y4xXwt8TdBhjmube0R7cNIdqSNmQMwO4gkALyfX8a/QjxPP9otJXt4okUwgGZicgsQWYMG45ye4r4b+JkcgvpV8wSvkFmZT8pypADhjnk9/WgD8q/jT4XnF1dC4cKyKVLSHcxhII2BcZzjHOT9elfF3iHTiPKjWBzHExwVXGCcjLdcELnOcc9PWv05+K+h3EouJXCTCZGILAvIH2jagyvHPp1x3xXxfqnhW7ZmaOzkiEhYSvKGVG5zgfJy3X3PTHagD5Sl8L3Nw15OiHy4VJcY5YDugB5Of59Oaz9L8KanfylYbW4MbTeWP3Z4YLiME9MEn9TX1RD8PrueWGCOKSMykcAYU7sYBLDlSPz+lfUvwt+Bd+1vAklnG1pPdRtI8qZ2zgqQIyCdwOF5BGMUAfAL/BfxPf2EYk02dWSIquVcgA/QdQFPT0965K5/Z+1+azlee18klv3YaFx8seMqzLycgZz7/gf6W/CXwC0a60iBLixtgyRqJAY1ZnO0jqe/HBHXNcf4v+AGiW0zw/YSIn3fL5fyAgEoenykYHHT1oA/m/0L9mnWdd1W00u0tWee4IyWRtkUePmkdvQEjr+de4Tfs06T4Dt1XV7tr27QKZbWyRShdgMK7Z4A6ZHpX6vax8ONM8KvdPodlJBez2piEpUMWmP3wpP3AAc5HJx0zivBPEvhiJ7FkktQL1WdvNIlaWQkknIc8jJOPTOBQB+dV98P7R55Y9OtyqZRvKbOwHaBtDN15A571a8P8AgVbeS5kubZQUYKFc4w395Se+ff8AmMfRuq+GLiC+ijEO5pfnxycADB+UfdPfmo49ILTeW1q0kzssUcaL8zHgbio5XBH40AcNpvhGwhZW8gS27IpkkwpYPgbhkjKjk9OOK6W78KxXqx21lb+cvlDYSgVg2zIBI++ASeuOldufDN7ZBhdRmGHbxEuzc3bJJOQeK04NStNLt1SFQlwkXVWUy5ICkcscng0AfP8Ad+Fxp8ckOGUxsUkichmWTlSwA4Azn8q506RHZ4WSQROHkcSNjaGDEjJ+v06e1eyXesQXVzdK8Zk82bbL5ioXb5TlyBxwxHua8m8QSWkkkqYXzQHRSCwUZyMMDxkbV9fw5yAcL4iuVgtpbtblGnlDxqIgcFoyQX9Mnrjpzg56V4hLcSy3UrTSsA+/e2BxhTnJB6cZ9P5V6beGWSK6tJFDoxJRmUh1Kt+8YbedpIJ9DnjvXnypFH9qjeJJBKr+WzfKw42r+Q9STz1zQB45pwz4vSWAbx9v4fLEKGcLwSeu1Qc54r9hfgv461K08F3mgWE1xNI9r5UzRhNxVd6k5LYG0j2PFfkzpNqlnrwWbT5ZIvtW5TGpBbbJnORxg9T3OR+P7lfsy+Mvhtpvws1Cz1DwtFLrN9pwijme2R5vtTEhI3kY5SMDqVIJJ5z1oA/J740yytea1G90hk82STiTLs/mMWyrE4GMnH0+o+I9RkY6pZztIsg+0KGGSAxQgLkD2Hr9a/QX9pI6c/iXXoLDRmV1WcJ5IVok3vJ8u5B8rgEdem0ZOTX593umXNrc20UqcfagY2ZgXY7zvDdcHPtQB7ppAW6SIzu4by0ZG/iyiDAJ2kHIx2711McTpIs12y+VMp+zIDnYUBCls9eBkDtjNYOmxCS1snVXAhhhA2kZc+UASQx4Gc9PxxVq5vPIViwLSI/yLkkLu4JK/gvf2oA6qCRGlURASCSAyPKQQkRwzqpyf9s+vTsAK8UtYltvGN4kZV5Hkd2bJwxy3zDL8ZXnBz3GOmO0tr3c0hllaI7ydyMUBXn5AMHgkdPbrXF+InMWr2d9ZxMrKziaVMBmU5KlyVO3I9u2MdDQB6XHfLArOWeNfm2ZA3YY5Ab5eeAOR6fjWdJqayBFjVhLuCMWwTIOhPAwpOPrziufFzc3MUQbcAfmAXO75cElyW5XGenr60wTAnaFJ3AZIIxnHTJPByD+VAG1cQzurlQvlbg6BDvK4bCrtB5Axk+m7im3FtfiNlSCZht3BtpjBhBAVi+4hlKn0zyeeKrQai3l3NmUyNqorKGIjUsOCwPUYAzg5x61ozs0SRrJcz+QY1YnzAyqxU/KQAMKATx2wfxAM22a4CkrKQNxZo1BCH3IbJBx+HP4VoEhAJJCwS4ZfLCsFceWc78EcqSD6H0NU7jULGO0SOMDzJT8smAgbYTuIY8MDjsOeSOK4281mUyjypdyx7ljIOQq452EYBPA+oPXBNAHpy6nDFFe3LqjCGIeS7g5LMMcfOQR1x9RnrXnOpa7cXpdTPI0TOcISMbSc5O3r2rJS7u5ojbs7lHYMFLH5kxgD3GO+f4j71t6ZoNzqUyrFbSjJ5cAFWOFwVAXO3r/AFxQA2zjma380M7jIxhDsXIywJzlgMkjB7V2ek6bLeMzrDuaMgqQN6tkg7gR7YOMnGfau40b4fXAtLeGZxh5Ek2NkZV+WDqMYO09OOgPNey6R4c0fQbMORCpPAJADh0wMgODtXA75JHfmgDjND8EyXMFszx7GZcGN1ZRHj7q4C5Ixkc+hr0+Xw3p/hq2tGv7eO+j2JcEfKxU8NgjbwAfeuV1fx9Z6DDOZbiH7RJGyxCMEqVIY5VQ/wArcDuRx05rwLxV8Zprm3nh8yZimdhVg2eRncGboRnoAR2oA+kNf+NWm6dY3Fja2wRoU/0YsRmMc7sCNs5wOAcj2Ir438a/FW+1SSRVvHHMgVBnK/MMLkMeABj69vTy7V/GF3qcpy7qGZQ5UsuQcj5cucdfX+L61zUwgmctFvPJxvIZCRjIPGeMn8eaALF5r1/fbke5YRyNufDMdxJAIPUY4Haqdtp4vl2IpNxnCjDFDzg7gOSccjke4xWnYaP9uMa+UoVSC74BY9SduQR0/lXoulWkOmSRMkSMUUcSDfzySSPXke1AH7N/8Eb9AttH+JDX9zFAxkj8pd2C4YdwpOQPvA/41/YBp1nNcaJDcxJut5CqNk7TGAnXGTuHTgd+xr+R7/gkjo93q3xIme2iZ7gsDFGmVEjlhuUjOBJgfliv69vD+n3sXh8fbBJFJCqxG2JCBWReRnHL8k5/woA8i8UWrnU9O+z/ALxYpA3kgHdJtYdWHAGePw7V9b6GbO10W0kSEI72sZkjJDeXJtJdQQB0OeevI9K8Gu2gS+WS4hCzJtx0JC5BHLZzxnp65r2DQ7qF7FGIZkZdkag7sMFIAHquc5/xoA878d3Mt1LulEcUSq3lHIDnA+UgeuCef6V5XdI7W4ZFYl02tggKqkfeIIx/Efz49/SPG9u+o3reRE6LEqh3CvgBsKevGOD7c15lqCXKILWFiwbCEkDLBOSMA89P170Ac+ltNDDJCZZE8zG0owwUB5ZmPCHBxzx9O2lpdj5kblJBJjdGwJ4aNuRtz1ODyQAO/FdK3ha8utCnv2tnkhgADYwgDYxuLAkg4CkcHkdOlQaFd6fHticEui7VOwhFZFDZG0DnPHTtQBiad4aFvHdTMqrh2dtyBSAc4DDHXaRivyz/AGnb6zv/AIh2elTCeSx8webklrcncVYbMYUlkHfjn15/XTV9Tgj0S9feA7K7BwoAO0uoVsg54A4H9a/Ej48eII9S+JlzFZyKq2ros+CGJZtxHyclcswz1xyc8UAefeJbXTdP02aUQJBGuWiRSACOVGepwVweecCvyW/aM+Kc3hvxTbDTrFZQCcLJH8j5cZJYjBH4Z981+mvifWRJDPDdDpGp2SEsCQNowMcEgA49+9fl3+0Doo1vXtrRxRcs4lGS0aoBk4J6deueucCgDyBP2gfHmooLDSrS20+3YFJJYY1YkZGdrMMj5s++ayZdb1J3W61XUpZZHO52kkYkANklcng9vpx1rjtS8RaB4Wt54YHSWTaoVgqrIX3Ybex6Dfu6YzjmvB/EnjfVNSldUkaNQzJGU5DLnA+UHrj2PI/GgD3PxD4+sdPEs1m7NOTzgg5UdSVzyc59M7uPUeQzeJNf8SO81qJ3EkzI6qxC4Zgo2kdgMc++a5PQdP1PXr2O0UtLJMxQiQlQE2g8Zzkkc8nv26V9LaN4PXw1p+mzzqOZgZUOApYszcjPpjsegoA47w18MUmmivdcnWKN1klaMuS7MgI2gseOQM+u4DvXv2kx2FvbRW1jDFbpFblUaNQGd1G4E7RzyT+eT1weUvZTNMDbQF1BbYEYlUDAZPHrlj35Ptiuk0G2eOMNdkRthymfmYN9xRz0GAPrjNAGtJqOohCrTMI9iF1bHzMUTqMdPX+dfN/xGjLXhYzbzIoJQMQvOGAK+zCvowxzMX8pi58t22yMMuFCgKo67txOCexr5/8AiHAbTUylxHkmLzSmVZ0RmG3O37p2NgD3GOtAHkyxYidcbWYHBIwMY4xkcdD9c1nGPDFpMKpUjvy2enHQ9MfQ+9azzwNJwCkQyMHqc84OcY5P6VVdovlU5Uq2Qc7gATk5BHTkcdOtAECxJJgKN4XGXBIPQZz6gOT19KtvERtEcoATBJAxknBYFccHIbH0pJ2gQMIX+YhS2cKg4y5BHOAw+gqiS7c4IAAwVycgDryPc/nQBc8rzGwz4VQMA884XjA68kmqtzuH8Q44HyjuAeOPamPKwAGdr9sgAkAjrgelNZ0ZSX3YPIbcc7jg8gd8e3agCFLsWqsWgSZi20sWIIUgkcA9sjH/AOqqq3TTSTOrqrEbOQMbcY29eTuB98ikmfcpXyySTkHLdQSoboOMZ/OqsUBQuVA+ZlO5TjaoIJJHc9fWgCVWWKRJXXzAoAKAlSwzkEFT6n34qa4urq7WNWAiijJIXC7imfl5wT93vnvznqYZYmcho8nqMnuMnPB9v/QaYxaMrklyp4OAAAeuQOowfwxQBMd2DsZAoOSzbgwx0BByMYA9qgMxIZgQ7LuPHCoWBzgZ6jj/ACeVMj7S+FJcnnA5BBBGD0GOPwqjK52kKdm45IRQM+w6cdO+aAJmCuoUHPfngg55/DgVCiv90+v5Y9Pbn9as2FvJM6tvK8ZYk4HQjCjHXIAP+NaL2qRjeTtAycjocdeGHSgDPAkGVZNyj7pGQdx6Yxj19e/vVu4nM0cMZaNHQFTnAJB75wDgjpzx9aid4jtHmd/btgrgY65x/nNQLHuk3Id5JPBUcZHcjvj0oAtWZihmPnYfHy4G7G4gkNkHjjGO3sa2HvLOOFoRjzzkMwBGeAQSAMAdRxjrWekLIACgQ5yG64JA+8CeeD+lNktyWJADFgCTtGDnPf8AOgB1vH5mCz/dyRy2OmQCAeT0qy4MkThjna33RxnsDhfw/MVURWgLLglTjnBIQ5wfl+g71YE8SIA2WLEgMFIViTwQRweq+lAFb5mQIoAJz169MnA+mevpUaWk07mFBlgAwVEJZt2Rj5evH4nNS7FL7skHI6HGRyRyOgwD+VWrDUfsF4lxu3LFkgfxMcgYB78DPToenTABmS2ssBMMsckZxlVdSu4ZGMc8cDj6iqrQt5BZkwyhcEYOwDcWbG3BBBHUfUGuj1LWP7WuTK0YhXtkDcDnkgjJzgjvjr7msGS6ZQ8Ee0ocqxblmxkkA4OB8w9Pu4HSgClGpZnyxKg7ThepwMk4GMc+g9KsbAqO5iY7cbMEDLEjkkHr1wPb8nLK64jAjAyDt2gklsZ5IJGcetS7nCFmJ8sYLpjLKVzypJz3P+BoAFmdVKMoVhGOZBggkcgDHAzgZx1Hahom2K3ynI3MVGDvPBPfnGPy96s3DqUiYWxfeFbcw+Zxk4J+Xg4HTHalSKWeVIERtzkEZKhArHaAR1B6/gKAM+KB5mzEBIckszAADHpke369agmDIQNxOQCRnoxByOP8810lzps2nHahDeYmSFBUqzZUgAjn7q+vXpWVNCWw6wOW4DbwfvjljwRxjGP5UAZ07FUA28Hnd0zk+gPHAH51XRZGZChOScA88e59Rz/niti3sLu5dlChsA4BBHft8vXHXr0qePT5UmaJ4mD8AMvIUDHHPfcPegBkNmWdftBdcoGBxn94SVzwOmR+GOcZrpNP00mRBJkIU6jgOOSpyq9Rt57ce9XbGxM/lq2C6IMn5euSfT3/AF7d9yGaxt2CTSbSCQCGBI4AwOnqTjjrzmgC3p1iY5YJCPMClXcFANwLOoXgdBtFd59itZ0jkiiMLnduLfd3hiQo4HO0j8/xPNweJNCsYNrMZSFVVVsZVlzh1IHJ3ZP1OKtL4706BTHhmPMgYYIwSQON33uPyoA7vSY5rYqyO0AEmWdDy/yryAR0OBWjdQ295N5cE6ruU+Y8hyAQCTyB7L+debp8R9KMYU7lyQrtg4GScnOOP/r1k3Pj/TobpxbsZIyBtcADIPZgTjPv9KAOs1vT49OsxNA5kaHzDJKp4ZgpIbHXgY/U1y1l8T7PTlNvdot+s4jaRmIzEYyPlZ8cYGTj9O9ZereP7e7spLVUaPzImUMxyAXBzxnnIOCfr2rxNgPOeRGEgfORjs3BByeOAP6UAfRet/tL/EWfQn8F6frtwPDRMnk2cryNFHDJx5UZ38pwc4x83oK+ctQnu7u8F9cXBln8wyISSwD53YXHAxwfqM/VFlUNkoTtO0AdAo4z+efwrbihtrpVEZRWTDENtI5ADE/lQB+uH7KP/BXH4pfs0/DceAre2HiC3s7cxWIu5ZwtqWjIWSIk4PzMPl77M9K/Oj45ftFePv2i/ine+PviBqU13qOoahmKFpHaKC3MyMkSJn5V2AEY9MYwSa8qCxWzAsFYv93GCMAD7pAx/wDqqjZ2iPrFrKzYX7ZAAQMqDvQkN/sYxnnv0xQB/Q5pGnX178C/CjQsZGm0WzMSKCQqCBRmQdAvH9MeuN8Ire70z7VaNcRuzyv5iRqXZGB4IQ8Fc8fXnjHPr3w9u7G0+DHhN7h0KL4etCyRdXY2w+TCjkYGT7mvLvAF1ax3N/f2pWNft0rBZSXBVnOQVPRiMjkd6APp/Q9OnlWK7wY9mFTechTkvukQdMkcDHAwMDtoWmn30OpCW4DyB2LCReQ6txhccFcE8e1XvCl2dX0e+jAisjbxglioUzK3JaPjjLAA9+a0LPUr6O8t4pomeK0bO+FNyyIpBwSRwRheO2M0AeF/Hewj/wCFYeLVjSQXLWN6SHL5JKPtQE9Bt/Lr2FfzE6zFKmpX6yKFdLqYEDpt3nBz6Y/wr+rH9oCFp/h34muPL228mmXMhLoI2CNEx3Lj0JYf8BFfy2eIYbdtd1UsfvXk+G3F8qJHCg7vbt7UAcoqsAvBOR3HTOeOaV9wXJ+Uc5UYAIGMk88cE/lWysEeCVRH2gADg5xkghSMcED8/wAKpyhRzgMScbSoG3A5XB6Hp7c0AVYYVdlAKR78kbiyIpGc7gB83tx75rQEFtE24yi4kxltgdQDjB5PUY/KmxAbgygnIJ9QpBHBA6HB/IVd8uRxEv7oCQ5LMo3YBOFPHB4oAYDaOR58LwxKNvmAsw+bA5UnnqPyqOewkhVp7dftNvIcGUYHlxEHkjHyt6etTqitGY2BwknzSdTjOMBscjINX9LnBmNsZGMFxmJkYny8FT8xUcMRjqRxnIoA5UBiGA3AZxypwAB8x6c5/oKcsbsVUbiVIKgjb97OcZPoDXYRfY4GuUmUFoSVTao2NjcFbbjoSPT8BWdHBPdsdsQQhs7iVUBAT8oIxgEDn0weKAMuWCZ2b90Qq4wo4BzkkgDGTx6fjUK2krtsCMAQc5yMMO4OOOM/jj2ro5VkUAkbc4XcDkHAB454OPpSxkAbyxL/AHQCSVK5G8n3475oAyBE0SoxRiybskHDY4GDgjqBzUFyfOcrHBJGhxwCdhOOy9O3oTz16VsuwEmxVG0EM28sD24G0ZIwfXvWvdz6atjE1vAhuVBBCDBBbbknI+fnpnPB/AgHGR20zBgEYZwNxB4xuxgVaOmSNCCmDIrKdmMuwJbdtwc9AP8AvqtRZXYDyuTgHhRiPjjPy4J+g9aeWdWDZIkXjKgjIPUoFOcZAzgc/nQBkppdyZA5ZApB+9yfcj+7x1+lOTTpY5flaNYz97dyCAeiqPYn+dabTgMF5Zn3MA/PQgdfxPbtTZJc4V+Bg5XPrjGOaALF3M1zaw2CFAVZQGGewA2hm5wMY+lUTBJGu1ivnfOu0qnyphecY6kFu+KejsMOoASM7kBBBbrkFs57D2zSGRpXDyIQSS+7jkP2656AUAV5sRRYb5pXwNgODgcHdzzwRj3FRwLbIuRIVbBbJ+bkE5AGePvD8qmmAIYouW4BJBbhhz68YqgiOZFRBkE8Af3v4gCe3X8qANedplRQflaSP0bBRs46d+/vxVeOQCMpyoUhXIJALDIPf/OanfzZFVixOwBRknICrwMknA5PSq/kuShC7iSckFiSQOg9ec0ASOzuSETcmFBwASS33cHHTjtyMcVnLcSQXDeQzRgkYQ4JbB3Et83I9+ePzro1s3a3eRywGBsVQVU5JJJZSD/dH4mslYIJLqNCfmY4IcHamGGMMeSpBOc+lACPdtcmNZVA5LNt/iAUbvlA6cDjgc1be4tksWgt41E0pZpSVHC8Abec55bH1GSO0d/FFHcEhtoRAA0YyGwOTyflyAePfHasjzWUKyEtjcG3DBC9yCDyeensaAI4QyMsgYLtJKjbnIAypBI6ZJ/L0pZrqSVyzriTHUDnBwQeBxn15phAlnSPOEJYq4JQK4weSOQuSD/+ukIZXbA3MCADwQyg7gAAfU5/n7ADUdmbkc5ByTk8YB7ZqVYZkAkEmcMX7ZG078E9+h/KpCElRZEOJG3K4UDKhMAdM9/51paZaW07TRyShW2DBfK4xuzj14PPHf60AYskskrmZ8BiWOB0+UFQx55yMDp/DQqkIHQknLHJ9cjPU9elE8UizSL1VHIDqTs2gHbgjr+vWoixBOxiRnlwc5PB6kcfSgBWdmbL5LcghsdBgf5+tSLIqo2I1cvgHI+6Rn268iolbLDcC45JGPzyc/T/ABFT7oCwOwsOxHZ+MkjjtQBMYIfsvmeYVlzzHgbemcjH+0R+FQIgZkRgcgA5zjsWGAR0yB7cmpAokUkIyqCck4I3cYA9skflUsLQbHLAvJtCqPRiQARg+mPzoAgmlcNsQYQZHQjuDwB3x1z1PtUUZIdWYvnIxjp7lh6AfnTWBAIYEMoCkduDkHjr160pOAvuMcnHp+f/ANegCaZkPEcsjgDcVwCqsQMnOenP61HGilWYhS2CAWbDEjoev0/LqKZk4OQPlBT07gHt6j9aailuhIP05/Q0APG6UbS7cfwnlQp4OBnjnFRhMcADueD78n86eVYMMHcc4HJ/x6cVZ38KoA80nO0gMT8vJUDryR3/AAoAr4jXb5i7ug5Przx7f405jGSMMDg529dpIPPtx/OntcK8e1owkqg/MU2bj/COODj8Tx6VWAONp+9nnnqONuQenOaAFLAsfTj3OBgdSM9eKUPt+7kdee/P07ZA/Koj5qkgdD06dMgnv7CjO0gkZBwrLjO3JOW/mKAEYuSN3I3cZxnOacuWmWMEA+/OckDseeM0x1ySVJKnovHHrj15z+dPiXLKFBLlkXHTG5sdT74+tAG54cVbbxLo3nSHYuqWRL9kJuI/mbP8HT/Jr+pH4marBP8AAvwfFp0zXN3b6FpAna3AKH/RYRtYE4H8PPJ46V/LzHp32HVdHZbg7pbuFTGoIbzEkUYI6EZIPqT7Yr+hPwzLqz+HfBcM9w+z+y9MkuIZFLqx+zRIjHn5Rsc9PXpnFAHrHw0uRHpdldPMbqYSxK9kY9zEMoDxtg8EICcn+76EV2Wp6jbpqLXEcLfZWuHCFX5JfKMpj7BTkZ968t0e5t9G1ue6iWeOKKeSU+RMFt9zKVJkjB+ZMOwI65YH1B9Msl+36c2pvc2lvG8kmFmbbPKTvkzDCCBtIjbk9+B1NAFqzsbmaVr+IrbiWRbdZAfmEQzu3ZPIyFHvn613+oaJHpXhPVtV1i4L3N7pt2NOh2FzBFHbyxHAx8u4uCOoHTOeK4zSNaxcAxQxsn7kyvKAXMUYJYxx4xKciPA9ATXoHxFulvtDWBlnNvcaQjBwVeT96uSuf+WMWxWOwcE8nmgD+Sn4sCWP4ieMRLIJNuu3uxg3VVmcbPLP3eoP4Vyeh+INR8Oana6npd3NbXEciHbA/lkq8iB9xz/qvlyR6gegr0P48wafafFjxpFp7s1umtXgVG5YMZSXck/eG4denIx1FeOtsIO0Zc42ryCxzyv/AHyWP4UAf1F/8EVtB/4X98S7nxZ41ms73SfCen5hM7bpZbiVU2zkDligt3HH9/jPU/0veF/hXovjPxnqviLUp7ZfDnhwFHtml2wskKIyIYBwUEasc+w7mv4i/wDgkR+1NdfAz43zeDr2/itdF8e2qWcU85xBaXcKF0aXkYUiOUf72D61/ZR4U+PXhbXdKPhbwvJ5kV3ZLe69PbuEuNQumiE00sRIA2+Zsx3ABzjOKAOT+NF/D4u8SXt7osIOg+GDJZ6SLfdJHMsKKWZI1XLxrsPB4y1flp8Rv2j31C+1vwUl/dXV7EZLaP7TKBDEYhlgsYGYlQgjHTBFftB4KttM8Q6Xr2u3xstM0/w9YXk9t86NJfyRwSyzNKGOAAXIcjHsDmv5tvi/YeHJ/itrHifw5ezXCXXiOVr20ieLyz9tvHRxCFbJhYfKuOu45HQgA9E0LQfCmsWAvfEHiKf+0WldHVVG2OMKjLGuRyAzPRX0ZpXwu+GmnaXpyarqum295c2cN7IksxhlJuAS5kTb94SrIue/l0UAfvj8GvixpuvXHiWzt3USaS8sTs8rGNXj3gKI8kucADgY56gV+J37d/iC413xzc2SXMjSnUX3RJuCwB5du8HspB69cc4HNfTfhvxJqXwcvh9rv4JLjWoLjUNQV7gFo9xZhGSGBJ3EgjqQc9cV+Zvxj8Sah8RfiD4g1uCaMQafPKZI9zCSfcxZfkLn5cnj9OlAHo37LWv+ILH9oL4eeFdZsYTp95PFHpkSR7pbiQEb3BK9Qp3H7pPqK/sQ8JzXtvpNhapGsCC1iO05AVRHGpUgfUjGPx71/KZ/wTu+Jemn4sW9p4r8Ipe6vYSJb6NrUsMbfYLYERloTIpPmFWAPA4J5zX9Tfh/W21iGPyv3a7FERO0IEIUgcHsCM8Y4zQB0Os6y9urRm5QbULOSVBLFWG3G3JPH1/DFfGXxi8aJo1vPeTSgbY2GVZdmGODkgjA6kZ/pXv/AI4tXZJhFehFlBOfNxjJKnqvTJJHGfQ18H/Hd9IXw3fRapqyqYIG8x3lUK20HIzuz0A/EHv1APjfxrFpfxM1029ygIuJk8qYYxln45Ayc/j15Ffs5+yp8H/BPhTwLp0dvZ28t4YImllMaMxZgCCM8g5IHb6d6/Avwx4i07+3LQ6bcrd2kF2FaWOfzFyko4J5ycgcdeue9fv9+zjquoz+F9Mliw0LwRkgHPy7PlJPQHDDGPT6UAfZcVta2CRCCIxq42AgEBQOMngDP+Fee/ETxRHoGh3MzTqrmNkUbFyxOQOScqOcfjWzqnii1sNNluL5gkcEZLOz7QCANxzxgY9e3Ffn/wCLPin/AMLD8XXWj6dctLpOnymKfyzuTeCcDarHPTB/WgDIuL+XUtSmvnRn8+csCAWwHPGQB7jn3/P0/Q4YVswzlGIPzA/KSpzzwOwA6+vSmaToFsbcJ5OxWAUbcZycgHnr1xW/YaHNbPtjX5WY8FScYHXOemRg/SgCHUrZLmyktrUJHcbCfOXjC7RkHgZOPToT9a8xsfCaPciSeV7gmT5y5Y4b2OecYHSvR9QguImZg7EZcsuSAAOCBgevT6VHpNm/nIW+4zlQxxtZeGO8d+c/54IB1FjottLp0VsLWIiPBEmzLlgAAQT2Ax+fWqGu+EbO7spALYJLt2qQqtksCDlccDI+tegWEcUQi8pXZcAbBlmO7rkdhx+vWtGfTLmU+YyMgdiB5hIVQq5PGOpwfzoA/ODxb8O9Rg1SaaS3lisxIW3KDtz1GMDgcevQ15wNDl+2eXCJWwxGfLbg4GDkk/L1x6fWv190zwVpGuQNb6hCsqSkqDsUHoehI9c/Q4NeA/EP4MpoV3JJptp/o7vncqncAcZyQOgUDp6YoA+MPDF7qOg6nb3e0rBbPHtzkExgkPvyvzE5BHua/QaP456BZeAftbXUQuzaLF9mLr5iOMhvlxyTn9R25r5uj8ASwC4cwmVcPtLqdvvgk9OvbvisGXwIkenmG6zK7ytKGYsFVDzsKk8kew/PnAB5h4t1VfEWp3t5M7efcTGRW3Any85wMeuf/Ha5Frm3XZapbFrlk/e3DuEkZAobaMqQWx7dia6rU9F+yed5HVMICwy3ljHGwnO4YHfviuIMMpKvNukG/wD1mCGjBJ4UAdM4/wAfQAk05JniRrmPZcGRj8pMhj2nO1wBzk5wRx2IzwN+9spzb+TbyAzTBJG4YjL4IGC/XOc/y5FZmlWt7GPMk3xiWWUJIzKUHPJJI5UYIx3rdkuYWG0ySbwoZBGu5iIhkjd2JBOPTn0oA2UvLuGO3tVdpFiMUaTZIzJGCGXGeA2OTnj35rdtPEeq6fdQsdQmlhMkSiJlGyKKPIZSp+8zbSeMHn1rj7K7S5lG07Qq7HyOM9CqkNxKMH5ue9RandxxOFUuc4kcK2PQ7SdvB/OgDsvFvjW9ttU1A+esNtE0QjIAQSqV8w4XPGVxzznk188eN/jp4k0KC4uNMuJRDCriFZNzZKd1KADOc9BUnibWLm8kBmkDyNJGpVmJQbUCEsAOc5Jr57+J1w6aRIucmGOaSUDEm45ztGPvHPOenGO9AHongP8Abh17VdVTw/riShXeRRcxR72ES8BSpUdcjuO/Br8pf+CnOtzeLfEdjKHMaT8yb2cl1BGCu04Qd84P9K7fQ557DxXDdoWjiEqfOjM33ZDG3yhsjJweAfevhz9tr4i6lqPjyO1jLC3s7cqFUE7GyMMzODt6+nJI5oA+WbHQrNLyOKRAUK4W4BLxpkZycNg/L719B+BPDPg57eO5v47qW4iQ+SisYyJRKE80ttO44BOOBhuTxivmzSdYuZBFIsa7Wk8vylx8r4AHHdOnPvX0R8Ppbu7u7VBFIfLfEaonyghtwLdN5wTkeo6c0Afu9/wTk+Ho1/W3toY/KgKBsxyfdBB4Hy8nHPp/Ov2v8U/DW3sLNI4UJMaMr+ZGg27MZyGOCM9cEcgV8Bf8Ep/ClqlvdajNCpOyNUcqcgyH5iATwfvZznrxX7I+PNMt5LOXam5pA+eQp2v6EZGBj64NAHxZ4c1p/A97cXEEaNIV2R7VDEAfL2B44AxzjvWb4q+IWu+ILgtPdXEFrIgVoIw2CvViMsOc54xzW34i0K5juJyqjJZ1RlUYQjABBJ6YAz0zn3rzTULC6jjfzCZZlwA8Z2YXjKbDnjknOR1oA5M6c+o3BYrJIID5gkYgfMz537OgByO4471638OPGd54M1G0Y3O21aYJJGXII5IJGcj0yePTNcDHZ/ZV373iEwA8syYdNx5wQACcg+nB9s1M1tC3zSOPMVTIXfCKFAyHMeT68igD9Jf+Es0jxJ4ZmniuY5hJbsZB8rOMKTnb8pU5J7Drn3r8+PHur20d7fbCJVMssSrG27G1iVJX1JGMc8rwak0PXbuxsrlIr+7tbeSN4kEIaRGd+QVUSAKuOcj1xXm15bR3d08l00yywy+dIfMJVh/EQdoxkk5xzkkHNAHlviy9u/IKRSA28wYiQOSVLYyjhQSOO5xg18/S2d2uqvH5+1S4c+Xk7mPzZ2lhk/4c19E6/wD2cq3Nwwa0WQEIA22ElenD4+ZivPbp35rxHUrNrm+jnt1dUV0dnVgqvuPGHDHPP48Y7k0AV7ixvp7Zo5pnkIaTIC7ISAABgK/LAYzivnnx54dSc7WiDXJLAFgUDbQMZ5O3Dd+eufWvr1dIjeFJ9zh1QuMuQgJUY3ICRLjHHA614T48aGxeUvbeYfLk2tyQjnJDbgnTdgjBz70AeVfCj9l+/wDjNrN5aSQE2VnGJHldVWJyTghX3DOBnnjvkV5t8df2WIvh1czaZ/Z8U4EhMThFZlZSWAwWww49e/rX65fsDCG8m1ZWZGlljClZVDkAZJCIGHPvnuMgniup/a3+EEV68mtzr5lvAWuJcIGdVBI2qvmAkY/LI9jQB/Pxpnwc0oWa6pf2Pk29vKrTyMACSADtRTgsCeuDxj0r6B8E6PpmpT6Va6XZNY2djJGfK2gvKBgB3JPOR6V1vijw7faxqVrpcKra6aF/0dQfKRIhjLSqMbnZV6Fs8HtivbPh58MrayuLFhJa3hykjmFizgA/6sgY2nB/TrQB6lYaN9j0hEtbaNN6xMZRGGkRiACVycEZIyc15n4j0p728e3y0tvkku6omGCHKjI5Xg49CeOtfZlpoBhtYYIrQOzQ7I+pCoRxuJGAcD6ZrznxT4HtpLX7WEZb+GdkaCNf3ZQjlmI+8cHj8PQUAfnh4w8MWFuzSuxDiVmjyA/zbTu53fLg8f8A6zXzD4/TSv3dxKEWWNDC0aQBMEYAYOqkAkgE59ua/QvxX4AnuGkeVGA8xhGCuQWI6qc9iD7ntzmvkn4p+CWsrObdZSMRDIV2ggSFfm3kdsnnr3oA+C9Si0tLi6eSVWkX/VyY3mIE5YdO4zkdq5VtX8P2LF1jzerISLkHG8E8cfw4z2PboRXK/FPWNS0N7yCyh5yd4dAJTt6lUJyQGHPXrXxj4j8f68skgWaSNhGxZQz7cE9W2jKnHYCgD7e1rxjErFr2OIo6FrZmkAaRNu4fKBgNsx3PNeSav4v0y8UCAwxXAmGWZxkA5XGQwyOc+tfEev8AjbXZ7DfJqtwXj3+XEWO5Ms33SDn3x+FeR3HjDXRKx+33RXhhuZyFPHHX72MUAfoHNqCWt1PLDOGaZQJJDIG5YcMoyeDxjoa5bWpFuUecgKOVb5iMtkgnjnnPbnv1FfHEXjbVo9OkujeXM155g8tjMzLEqYK/IODhVHbg/Q5pS/FXxIQscs7tGpDHK53fUE8cf/X46gH1BZypPOYZZHlZiYwDgt5IHCA4GBsA7eg7155rQjh1K4UK0Me6QIjHkYLYAJ6424z7c89PKbb4sNGI/OQx3PmkicEgAYwMcYHf655Oc10MXi6w1ZVeWdJJ2DqWJxyBtGCB3PP1P5AFjSdUuZ9RhFvHuuLdmKoeTIqnaxPTJ9OefwyPe9P+Mnibw9aPaaW62mLcLgRjcskYOHGcfPt3Anj8elfJ+jzXp8UGSzZiNuAUHOctuGB1OD9ffufRdXvIkfF2HjlMTK5yc7mG0MABjO79SfrQBleKvGmseKVme4mddRheeS7nQkfalZ2ZSVX/AFhyWJGOCBXzleTz3OoRefM8oS5jwc4XJYFsZ5G6vT5r1Ipdsci27R7/ADWI+dkbO9WK9QefzrzyU2974ktks2zbvcxOFzhSGct1YfNxQB7/AGCpDYW5CAAJF8rE5xtXG1V7cf5zUc88MglzEplKBmTkhBtJ4OeoPWuoazEdmrQvCrRohjDKpJ+Vc44+bGQf/r1xOpEhpSHVJyWeRgRtIcszbRjj6dgRQBT2xyuG3rGB1UEg88tnnk5qK5tIJGH7yLaVVy0hzgLtChTnliDz169M1z8lyqyj5yctklcEnBAz04BJxUlxe2zhVLAIFUMqnJLActliOeB1P4YoAvzaxFayMphVgYY7ePZyBsUKWUk5DMBk9uAfQVB8kpU25kYhd8qFtoGRkjJ4LfmB+HONeIXWJoJfMETblKkM4yCdpz3wxplr9smkO1zEc5b5du5AQCC2ORkj060AbMN44eQRRMFXA55BBUkjIHPPcevNZFxqVzJmIb1ClgQWB+UZ4zn5ceg9ealFyYHliVi2SdrbSfnHynBPUccfSoLLR7zUZ2CRSu0rMVIBXLbuOP4hjn8aAMppLqZ8CVhgsAjEsAf4tgUcDLHHUVc07Rry4mEQR3ctuChGxhuCu7gIOw479K928M/B7UblYLq9DW8fyHE8W1thXKuoPPQd+temnTPCnhKyMd69v9rlJZ5AF83CfMAmQRHkjvn6CgDyvwt8Lb678i7vofKhzvIfOMAZdcHgnGccYOOe1erxf2L4fVIba281Rgbo1jBQjIBYPlQvJzgH8OtcF4j+M6CBdN05Uitoh5KPHnzHRPkGW3kEkHJ469q8wu/Hd1dLJtnZUIYgDIOCCdpJ9/5duwB9HXvjbTbS3kidybhzujkXaqID0QsuCGyMde4+teXav8R4I/PUGWWHY4VnYsg+8A3Xqcn8B9K+fdY8Vz7SkTOyKDwCxBZiemWzx8p/xrhLjWr+6DJ5rLGeccg8jgEkk8EH+fHGADsvEvjCe7mk8iWR1LMMsWJK4ORndw3P0wfTg+fzzSXAZvMYhwuV3cgZJA5bnt+VSgqoVy4JKY2tzjj0AHzf4VEkO5h5TbmPYjavIYY56jmgCCBHlmVCyqxJC+ZkrjPyk492BrptO0aR5WaZw0cTADygdrHqCCc8ce3er2m+Hy8oaXDDbuCZHBG049Cv6+hrrR/oyBY/LCKACgGTnpxzknDD6D9QB+mWQjKOGEcag5GzGcZOM8cZAzyfvV01yNNFk0xvIkdFU4AOfMLchgQcr9PUciuGutUeNDGrOCD8q56ckcnHI4z+PtxzlzcyzM6mQqn32GTtJyMYBPI46GgD+gP/AII6+LNH0v4h3UZuZ5NTAhNoIUzGoLbWZty5z7k44+pr+uPTdXmudLMzuG3gSusjDhgueVUjBxk8nvX8X3/BH3Tbq9+KFxeWzMiwIpkZSNjglT93+91HHHFf2SeFbJLvQywIYqowBu3NhdpbljjkHoR1zQBzGo3Jv9Qyk21YSRKqkEZ3HjvyOB+GM17v4HuLC40+O2Z8SqQuX6AZY5J455GT0r511t4dDuTtUytM2XEakqo4LDnpx+BPNer/AA71SLU7aV7eIRTJ8j7kJUOM8rz1P/6xk0AexappPh6CzuLu5lgJkjKOAwJ+UHGORsOQMnnrXyjrN/YQ6gw0oRymOVwFLHbtzuzvGcnk8cf1rqfGGqXlvJd26ySiJA+REWJYkdSuDlQScdOo715LokMVxjy/NhDXJnkDRszyEvtYFSCVHXgY/MUAewT61eXOhQaNp6sYbxFk1Auvl5kYYIBzwFH5hvQccEUn03UFtXiSRFY7WxyxZF5J28jBz+FfZGg+CdPvfAiz2lrF9uMcapPMvILAh2U7srgYHPXg9eniOp+F2tdQhinijZmZolcHzMyK7BdxwMqAq8d8ck8mgDxfxfOqeHbpBGYyFkYBVOMBSQd2Pm4I6V+F3xUldPifqLwxRrJL+8lIkbdI0b7l3KDy3TOB04r96fiFBMml3kYQpHbq8ci4WIqZAQJhuIyuck+xPbFfgt8TYL25+I1/dW9u0oW+NqJUiJIRXKySkrwU3RHHXgDOOKAOC1nSbvULKe+NvI2X2hymwYLH7oPLKGXGffvivyS/a5udd0nxClrHdC08y3do/JmTLYwoR8H5SQRnPv04r9e9c8S3P2OeLUI3iCyiGN0XYxUKULFVbAywJzg5HWvw+/a6mmufHE8aI0wI6iRmfBdWA3BvlO0DOOOeTQB8aXg1CYSzXkm7fNypbIAUnLZB/iOSP97b7jR0DQrvWbhxb2paKM8uGJC8gbgGHA5rvPDngLVtdeB7i1a2sd6hGCEmQ5+9uLcgEHdx1BI4xX0XoHhPStBjmsYbZmmmiDvLwSduC4XptPI79h2oA5rwb4DfRYortrRrq6YbwzAhFDDJIfHJAwOe647VqeI/7QuDF9pk8m2gljYICMEBVHXuMjGfUepyPQbTxH/Z8MttchFgEDQxRuwWSMlA+4DsQ2c/73HWvE9U8SPq08lpFHPcFXwjQrvCqWHLduMnB9h6UAdzp99a29urIfMkcEgAYY5YsAO44PpW1afaJZGeXCI0eU3DOw8AfNjJ5wfxqxoHh6OWygvVjRSojj2SsMk7QGY5HJyGP41LdWVw0q24IAjkYv5ZyuGYkDd6BSM/jQBpXsAsbJbmG7WSTYTJ5YAJLoAYx1wSAvoQQOtfI/jrXHm1e4kZgWKPFJ5g3MMkErnPBG0854AH0r6f8UahDoWhzsdrSCPHUHduTrjP3gTgn8K+KNdla7uLi4DYLyl2Lcsc5PXuOWNAGaZXbccj58HDckYycD2zmnJK6EFk3kDAO0kYIHOcdf8APrQsJZo3X7jKo74JXAJJPT5gfrxVmNdjNgjJHK8kgEY/PIoAh3bwQFKBi2eMjnBP8Rwf/rUjfKMI4OBhQRnp1HByOasiIsuFwxb7rH7pAzkHB68frSJHjIcYVRhgeCSOTgA89etAECQmRGnJBZMgBWIY5Genbg/pW0NMt4dPF3du8TzA+TGVJwyMAc9eoyfwz0rOGCSY8R4UlcE535xzk8/d/nWpf3slzb2kDYcxqGHyHO7aA2SRnqT+VAGHLCXjk+zqflG4FjnO4cHBOAc1lor2uTK0eHyCpPz8dQvXBxg/TpWqZHtI5twbawAXcSeikE4x6hvoBxXNXE/mHeEUEcsTjc2ccjjsff1oAvSTs5CIDsABGBncDtOOnTJ/X3qGSTygGYZ5G5ecgYHA4ypOf0piST5gWNCACcsRkYLZ6NwevH06VdSxll8x3RmfJYEIQMfQcdR+lAGdlpzlA0Y6EMCCexIHQVpxW0SRKxQM4YfeYnOeR9DuqEOYSwYBWXj7vf1yR0P9PwqFZgziPe4ZmZipyBnIwRx0/T2oAvyzoCymPZnG0DI49Tjv/wDrqnPeysnkkbwoIX5QuAeSC2M5zUtwsjIDuVstgABNwAAIOMev6iq6wuQAqKp7s5YN1+uMdO2aAKm19wLYUD7pGCc9eQe/TtV+AyRyJjChiS5IHK4PPIOO2enSpIYlVyJkDblIDBm2q3qQCMnjuD1p8ZUyFMMUUtgnO4ZIB5wM8UAaEsiqhCjccZ27vU4+8Sccf59IoLhVjdiGQkDnhiNzDP3hjPQfnRjy9zovLfKRkscjJzz3qEOZYyAq4LYPABypBBOOh5/xoAdIVVm2nekpAzkgg85OM8fKfTqfrUsk4McEY8pwiFijKqspwAW3Jgnpj/8AXVcqqMqhwxKE7SO/IyOOCAT/AI8ikjtioWVlLq5dSM8LnIAYnkj056H2oAqod7yFnXlWJ2swboQF69c855/lVeIGQqgIwWAzJkMME5bgD5cY/Gr0lq6q2Ik5yquCQYx1w2OD255/TgtbcLG4z+8QZBYfe5zgE9uv60APTT0MkglmAwSVKnIzjOFGevP4ZxSRW0RRs7ciRk3jkk4HPTvn2pPM3xiNxtcYfH948DqOpyD+dNgdkkwwAO0N3I57EHvkDtn8KANpLNIQrbEkU8bTwBnAD+5z/Kpo7IzswUQKQflUhRlRjBPQdScZzms+Kf8AeHLhd5CuzEjZHklioJ6fp7VbuWgWRvs826MKojKs3IIGT94kDfuOKAInmdZPLYRYQ4JLYwcnA9h9KrPdTCRWRFUZB3xgF8jqfmBK8HoDiqgdXd45XAPDLkDPPQ8Lznj8qcJAsmU3DYArEDOT94na3ABBH5UAatzd3O2NmbLnC8kHco6nnp1b/JqGN5p3kSMIXC7trbSPmyAc/wB7iq0ckKynz0kaNlyr8g5yflCjAHb8+tQiYRvMyq6ZBKA7ssFYc5HtkfUe2KALlvqM+nTeZkGTPllABg9w3B4zn9K057qSSP7TtEZcfdXG4sec5HfJ/rXIeY5fzHXcxI5bk5B47+prRSSZo2VVLHClXOCE4JKjt0x+f4UAWhdXUbF1kaMsAflJyV5OTuHqD7VRaS4upQu92fcdxJweBxyOlOdgXIDNHngDAJOOTwTjGR7/ANanCNCyNEAGfJZwMkkgjncOD16ccigCKZZY9plbc7LtHUvgM2ByOO9QszBgcMmYwrZPUhmwBz7n86s+U7KhZj1zz94nPrg/3ec8UyeMZIZZQScjPIxgAkY4/L0oAzLhH+VkJ2913HqpyD78beDxxVYmQkNzuPQjGQMAfTGK0rwDyQqqVULh35Lkg56556iqcSkhT/tYycjd0Oec9z6dqAHMhliChckKrHrnjOT9ev5U1bdjEp8sKQu125GT1I57YGfetGN4ocu2WAAUDHKkgLwc9M/oe1aPlbLVZJWGHVmwMMeSSMjscA5+tAHPraFULHGOvPU8e+cdD+AqvuaIswAGOh5Gf7vIPXPT61rlFmglRWLy7t8YJ48sDHOO+SfyrDEbMxjcrH94gEZzknbtbPy8Dn6CgCT7bMcKWIUZ6ZIxnoCeh9as6fdD7fblwXUTRZPb7x+UA55/D8apPG6MqcDOOUxyO2T9PpUlnEVvrcsNoE8O0jGSSxOc464H05NAH9IHwLjGo/A/QXuleV00WJ7ZpSQiqkOF2g/xeh9+lc98OkWW61NRbhYft0ibWUIAd+d59Tkjn+Q69r8HdQaD4CeFY1gDQDQVzPtGVcR5IDLjIz+hHPr5b8MNX2ajrUM/Mc19M6SF2ypSQkBdvUYB/LpQB9t+GtGuILYNcTCNJUOy3wCxVRwQR27Yx/F+FdRZ2zJcqlrtWMoylNrbVzkM4OeZDk/gPevN7TxBqN2lmlo6hSiKgKFfuHbxx1Jx6c9jXqmiTussX2lwjhB/Cu0uSMHp0yRk+tAHA/GzUWs/hH42tJrdJ4v7GuIjO6jzYUKNgoTnB+6Bjnt71/Kd4m2/2xqASTd/pVwThcBVEmBn3wa/qu+OcNze+BvEtq8kLRy6bd+cVQJhfJO1mx1XpnsMV/Lb4n0yFNe1WHepdbq5UFMBf9Y4Pck9Op9aAONto5ZGLwgfKv3m6A88+x4P+RQo3yFZHBwwWQYJwpGCVb1wP0zVyOzlhKsCSrAgqpHJ42gg47n9atG12ofNiZ2yoG1tyoOpJX1HHPb8KANG/wBGFrZ291bbVtpnhRpWKhgW5Dso6jPft7ViSwvGxhO1wSCHUEDjGCoI4468d+vIq9JcTNCLRpCw9XcsRkYIAYdmzjHT8OZ0it5E2mJ3II5yVCqufQ8jHp0oAo+UREFXA3jJOBgEfX3qssQUgcphSQV4IZcDnHsTWpHKY2kIRSBldh7ADBY443DHB6cVTlkhXIZmDOTtVQQrbiCQxB68cjjpmgBxt3Lx5YPuC7+24DksWz6H/wAerVnH2fyztEaMP3qhtzOByuAeRzn8cVlxtKCmz92QCFJJwO2G5wMenvUExlaUlnLtnpuypILHgk8DP+FAGlGFlt5JFUCMSYUMcbcgqRtBzjIH4CqgH735nEaBcgq56dSAQeM4P196ql5eYnLIu0tjOBuwxAwOp6/nUcIaRkV48nzMA5K9MkEY5HTPHPFAGokkT5UqyyYJBQY+Ubcg7QMjGeuamaAiHzgqKqIWwyj5iHUcZHIOAOcZqmSUlK7Sp2iNGySTuPTIOf4QMnmrilpUCPM3lopUofmJOBnaCfl4HP8ASgCkJZWWWUCONGkCtEiqoAjAA2AdvmOfr9K2LS3tLqCaaacQBIt0GV3F3A+77HI9O31NY8kLKBJhDGxOw7+cDHUHv0/EYpQyKiqWUK3AXduXKgdBjjrQBYmtIvJ86G4VpMgsGwChcnPzY9u351WeFox5jOsyHHzA7ucHIJwaRolYHEqgHDHBAHHPr15/Sr2n2a3L/Zw7GDaTKRtO0DJLnJwDj07UAQSD93G4KneHyFAwgyDjj6/pQoDKhc9M8k89sdBwO/4mpZvs0ZkWCQFY3MYDbVBVeC+B99sY5PTbSSXFlHAix3MbMSwbJX5QccZxk/59TQAslvHHC8xlGQEADHO4knIxjjgH8vas2JR5vABbKnAAP3j2wPQ9R69cVankhYEPLGyBcqECjgYJJwee3OPXFVY7qJJQVUtyMHIHHsNvHH+FAGi0eFZQCFYDA5B3Ke+f+A0tuojy7rvC8DPBGQcn1xgcntn3q5GYJomdsqwRioGMZOMgflz6/wAohGB5bjHzJwABggdeMcj/ABoAmmuDsKQK3k8ZUkkA56Eb+nSsZJAb/DRjaoUbACp+YHDZA56j8hXV6THpMYeW+Y8jIVSAoYMcFgTjnAFc7eGA6vKbcfuVZWjxtyQQTgeq5C0ALqNhdM3nJHuQhiIw2SowpJZeh5H179ORgRw5LmV3RwxBVgnBPXGBwx/rVrULycyY3SIiA7drEA+x7E4H61j+aXZtwY5Iwc59eWz3oAnfajnDAgDouMDO0c8c8iml1IyFA9OAP5dqZEqvJ5bOMMUUgY3YJOBj0+vrjvVy4CQRvalI3Z2BSTgGPpxkD1OD6fjQBQ8wDpkD0HA/Lt/9anGfHKgjHJJ/QD16Go5FIzt2sBnG3ueAOR1AwPwFPVvMjEbDGCN3H4Ek5z6UANeVsbMY6llJGTkcjI6cn/8AXUkEBKmRmESJg7SRliSAeo54xz/Kngx+czRrsUMFCscsHHVtrdc4FSRRqzSI4JbeWVjgMM9QVPbFACXKwKFaNDkHJ3Z5BHBIOe2fz/KqrNC6lVJOQ2CSw2ngr04GCfyJrSki/wBWrEE7huZQCQvJGQO2P51C8aiV1Vt23qzA7TwOFz07/nQBHNnapjOAeZMZ68jAGOmcfjVRCzO4RWGzk456Z4A28c579varESrlkdgRkcDGR36deufz9qGYROVjbCkdhjsOOPxH4UAS5je1QGPY4UHzOSWbOCh559fTB9qqbWO3bt3Ywc9wD0HvzT2lLAAMDg5APA4B46cU9dh3PLIwfGF2gdzk8Y6UANIRBjaFbA5Hpk8gA+v8qH+cDjceCuCQPXnn8/XHtVfduwT17k8Mfc/pViMBMt5m0gADJ+UlsYHXg4/lQAJFIfmT5pF5IHO1egOc88kexzxUsQkZw/mIsyDKK3BJPGAWPsO34iq5kdyWyQ/TKZG4FsnPIx+dSSiONQEL72AZ92Tgkk4BHfk+/FADH3CVi+AxLFvmVgpPb7vHX9aepJVwgVjgEk+meMY6tx+v0psJiJXzkLKSQ2OD1JBPr0Hr9B1pZG2ltq7UDZU4PKsGGBjOQBtzQA6BIH/dyu6biR0ym7kjJ7jG7j1oubdrZsKd8bZAkTBiYkAjGP4sZz+Iqq8ioNrHDN84boVPIyeOn+FXoP3m2Aky+bGXjJ7SZDDBI67QaAM3G1hjOCfXjnj/ABpwZlkBXPA5I7DOc478hamZhgbY/uhlfABJZT1JHU4P6VAZMsAEAyeoABxjjJ/L8qANWxuJH1CyklmcN9rgWMcZXdIpBI5PQHvjnpX9HvgFrGfwj4FkMwnJ8N6fFKJ+VLfZQzAHBwfk4+vrX82tqB9ttnILHzoBtB5I8+MAAk/Kd23+fTNf0O+BFu7Dwp4GldPNkm8Naa0MRC5RTApCKG4JAGOx9aAO90qxvYvEk261KxXqf6N9ozjy8EboQT/qsA/U4rt1trizvBA0jMqoJGjzlAcldwHTIDAfnzUGm+MRqn2PRxpaR3VrlGuHRGaMkN90pyr4JA6/eI611lxBaG2WURzCfd+8Uvlk2jBj8vPCMSG6/wAPvQBT0aO0GqRiSZVWSbY+5wgjJBAYMTzyenP3jjpXY/EzXhZaLcPtlRrTTvJt2jTiaNIXUtvz0JZeMc4GDXFW1qtzeWzER2zMQixucMmDlZfcBk5/3/zm+Il7fRaDfpcz2989taOHDA4T92wjZTu5OxjjJH3vzAP5j/i65vPiX4wlwcy6vcyNu+9uMrjGR9e3pmvMGXB3cYzx6gnrz9Qfzr1P4q5m+IPi1ykcZTUruUBv9UFLrgAd2yw7evvXl5HQ/KCf7h+Qkg4I/SgDW8N65eeGdf0bX7Cdra60rUbS9hmVtrK0EyOMccncB+Xev6sP2Zfjtoun/CKDx+/iC5lv9S0NZwCwb7PINu+GISffle4RgOOQ3Tiv5PwsaFQieZmM70yMs52gDPruwcf7Nfp38AfHc+i/BC303U5p0+w31xJYNuKLJayOUjBJPIV5JRzwQ2B0OAD9Ovip/wAFJ/i4fBmt+C/D8MWl6fqZa2uNajeL7bJBPvh+yyWqDJLB8F+cbhxzmuI/Zy+H/iX4iXGntdXEz6ib6LWdUa5bc9pb25FxBCiYON0jpznjzPfNfmVc6vquseM44J5pLjTI5Wv5FjT93hQJFO7PJ3kDrk7zjnp+tf7LPxbj8FeG9V1vU7ZLXUniUWSCIS7bYKVh3KMEK8ix5IwME0Ac58Ztd1uL4g63aC8Vo7BorCBftaJ5UVqpjEQVsYAYP+dFfJvxZ8W6br/jvW9Zl8QW9vLqVxJdSIw2oZJZpjI0KhTth37gB/sGigD9Y/GP7RN1401Z9R0yBsOBCnmPwITnDIdpG0+uRzmu3+Ffg+08T3+p6hrFpH5+o2wLyRRo77Sp4VS+C5DH5uo7c9Pg7wlLNFHBEJZTDIVTyFhbMYB3BC20YG/bn2BNfsJ+y38K9e8SwWVxHaywiWKMBzCQjLnGeck5DDp3PGKAOw/ZTtfD2hfFGSwfw/IggYJbXcluQ7OGABkkOAwyf738J461+4/hfVb8X1lGjtDbKhJAOEOEOFGeuM+2Oo7184fB79lO9j1uPVdSvLaNkw/7q0AIDsDneGyTjBzjI28DJyfuzTvgyba6E51t2tzGgjtxGRHGV25CswBGcYORzjnrQB8qfGlPGMkiRWupiGGZCyNbttcqTubdn2449PU1+Sf7Tx8SJp1xYT6nqd4sjxpJJZgziMM4DPMNwKRAn5ic9TnjFf0BeL/gFbeJRtn125iIBKlOHjGzGBhegIx1/lXx78R/2JrS7+1XdtruouJLbyZYmywmJO7IyDnPAz/iKAPwq8LX1p4F8PT6OsUcs10Vuba8lkZZLe5Zg0jFjnqQeBnGa/fn/gnv8X9L8W+B00S/uo/7V09khZeCzoE2hlLNlgMg8gdvavyS+P37PVz4IhnMKswgBDNIh2qFyAWBGMZGQR6iuN/ZR+OOofDX4i6Rp0V2FiubyG1uo1IKrmQIMtu4+bkdgDQB/Uz8TfC3/CR+DNVs7JpIp5bRxFLGoU9GAdthyG44xX5X/Brw5d+HfF+v6Rqf2iK4jvJvNaYbml/eHD7jyQQOp7n6V+sHgXVjrOh6fevOJlvrSCRsNmIpJGTgjnDckHj3r5y+L3w3u7TxJ/wlnh6zKw3JzeNAMAANtJPGMZYn86ANSwtlt44VfcwIAUnop55yvQg5/wDrV0waL90RgumSwBRt2eTgr15B6+v58P4buklEcOo6jbxlUJMXmIzsQQGGOdvU9/1r0Rb3ToFhW1tkdwuGkJYnPGSCenI/Pjp1AOO1SxknMkkaBRggkjByTkHAHoO1Zeg2clxf+RcsYLeNt4fO0EYPK4xg4xx/QmvSbO3a9llkAG0kfuiMDkcYGMYwa14fD6spZ41iwxA+RQW6AYOOQeaAM60mt7Vx9mAJUf651O45OB0BJNbcV1NfLHDOQ2GJVh8ofGQcHj5uaoTaGbZTLGzHBOVzwSOTjJOVxu/Tim2kreYu4MuCVjVSABg55OenSgD1bwtbxx8DChG5G4EkEgZz2Pv9K6bXdFtdRsZEeAMyqGBZd3qBtJHXOMdh164rmPC7gCNtqSAnDKc84BBJ9RkD8q9LeQrE6gIQ0QY5B4GGxkAc9xQB8geIrCGyuHt3gaEK2Mldu7GSeCTnkj8+h4ryfXdNkkUi3VpS5ACBSG6YAYgcd/zr698b+C11dY54XbeW3typIOSCDjvuB5HWuW0T4fiKdXuUE6gHJl6Ag5+XPfkd+1AHypo/wg1LxBEr3dkIY5cZUsCBjqpbGemO/b3r1RP2dfDFvpTzX1ukQwxklY/OfL64Yrwc+3fGa+r7LTLW1jWKKNeOFIRVx37Dg7j/ACry74zasuj+EdSmM4gZLeUqEboz55Bxgce/agD8vPHmn6bpHiG60zSbjNjZyypEnWIsMZcjPyj8P6ivLbtyLmA2qb/MSRbiTecfP1KhfujA6HnnmrmpXz3lzeGSUs11K8skhJLfvOQqE/dxkVll1BEVsHzgbpWyVyMEFeOoyfc8/iAb+kTz22ZVCSRQkqQ4BYTEDliT8xxxx2z+PJ61qEkckhgkLO7bgXBO3kDac9Tn+fArYSxjEImupGLI3mIsbsA8mcAsFI4wvQ/1xXKana3UXmPKRGZJnkQuoVWhXk8nt15/DHagDj7iSS7lu5DMq/Zg85V8gGNcZA56nJwPSvnP4sa8+l6fcmaVEaETCMK3ykY2qGyPmPXH0z6V79fzJDIftAilWWR5ZCp2hicAAjHCDHT/AGq+PPjzf6TFZ3L6jLIbSOzncrCSrlwOU4Y4ONvbPNAHyVoPidda8dxRQTrCkU4QDf8AuZcSblPlswC/dYetfGv7VH2q6+JmowbDJbSRFbl4trJwB9x8DaT269Dz6ew+BL6y1PxlO8MzjZdAAL9/IJAw4PXAxwP0qt4t+G994u8eXaSGa5iaUqVlViiIeAWbP7wfN7H2oA+afh98PrrVnjuILeZyw8mNUZnQK3IfIXBIwMZ9+pr738AfAfV7PULCG0gluFuHt8BATtaVN3luQSNo5Gehr6X+Df7N9hDpNkBZLEBB5sjiPDAk42ht3LEgn3+lfo98KPg/BpywyLp0bmSPEckkSsxVYwmAcZVgcnJJxgDHegD6p/4JzeB9R8LaVcx3cDQuwUxrtIUBRliCThslT+K9O9fqR4k0+W5si7KC5GTtP1Pr1+bn6180fAfS30C3t444UhTyCrqrfMWBzycfd79M+h5zX1xPi408naWyAS3JB5GCORgf44oA+TNd8OXFzc+UQirJJIx3HYVDZwN/O7gjj/a/Lz7xB4Ls7OBHtb1Lu9kIjMcULkI+OVLeZ169udua+mdY0maV5U8sYIwH8ssQrcDBA+bncfw4Ncdc+H2AcSxlmJV0IjDHf2PBwe3U4G3HegD5jm8M3Twm3lgTBAIlMY8xSDkgMW6cH86y5vCsmyVQrKZAIV3gOcEAEEZGzGB1zivpC+0lIQXZ4lPIAYMD8oJ6qp6j6jmuJ1O1jDrskAZmzMSM7QRwVxgjpn+hoA8Nk0eawgkhztKpttweewGCSTv5PXjpjHFcJqdtOEKsrfKzglF3M4APTJG7n07HuK9o8SQRja4mAKtiJsHIIPBOOU5PXqM8V5Dq0dxcS4jeRlibELRtgK0hwWI2ngEEn1249KAPJvEPh7/hIIXsmZo4Vbcv74Ic4+6cLwcHr+PUVx1zosOlwwWsUW+GLgbgJXDA43HdJgjcxr2PUrlrWzaOKztZb0huGjIVjg5JbopLA+uM/jXnF48jrm7t1S5ZA5WL5okyTjLluSD7DpQBZ0Gw/tyWW2KF4reB2ncDYUCrnAi+gHfv0NeIfETRVLShVZbdXYsZIQxGNwCrhyfu5OTjr06GvrPwp4Yv7TwZf67AIw+oTtbQzMCP4SHDL/dA6+o7dc+a33gTVbiGWW4hluGkfAWNSwZmJw3ORncenfGfcgHRfsKWN3Z+NLxIwQjxK6qBsG3dgYzwDtP146cV+ifxw+Hlx4m0S6kmiLKbdztjHG7GfmBIyPw5zj3r54/ZN8CTaJ4gOoSWjw5QJh49uf8AaDY65A7cZ61+jXiO0hvLBoZCERo2EnmHcAMEcY684/76HSgD8DtX+A+pPqM0W0N59wCgVeYlDMCqkHO3GM+hHQ1754C+Cz6YtqwgkWQY8yThRzg43Nnoc59s+or7X1DQNDs7q4leGF2ErbX8sYKj585z0z0wRjJIOeDkf2lZoWhgVIwGOMnG4cZI45GOnJ6ccUAeet4OMMKxlolkXcASNjdMjByxz69PXoa4bXtDtIIZfOX98v3jlWB+XGTjvkcdOa9O1fUxGGaM5dN5I3ZBXAB5I4OCR075HSvINdvZbnznlcRqwIDRFgV3dDhup49qAPmvxzPZaWsjC3SQrvYLsJ3bgQHPHy84557nFfAXxn8Qao1hdT2+mSOsYPCRltoUkFAMcgnA5Ax9K+8/HtiA8k5ZmJHlkt825Au7BUDHvwK+JfGmq3C3c9tMsDWjMYMSbPmwCQ/zEgcDnPd6APyG+KN0dYvHkfwvcLeo7mOcwsVCHOQuEG4EZxxkZ4zXyB4g8NxXt3NHL4bvosOxllitnV1Xk4Hy4fjH1GD16frD8QvEOnaG1xcLZQSxwBpPLlRDMzMWIEYwdwJz0x9K+WtT+L9h5zz3OkWsUTSbX/cxhmjbqGHlgt8pPftQB+YXiX4eXNzM76XpGpSAO+1fIlwiL8qlmI5OQSR2J7141N8OPGMs8kTaDflRwjC1lG7gsBnHLdR+Nft5/wALA8B3Wlwtp1lZJJJCPOE8MSu8hO6YKpQfKGYjjORXOan478LRtFFNaWKDcnlSJbwjysR5UE7Pm465GOlAH412Hwi8f3Qk+zeF9W8oDBX7NMys3RgpVc7iR29+lPn+BfxCSwububwtrUDKCsML2cpLE5xgBMgYHev2h8G/ETw/DIWN1asvnqCgigGY2fk7duA3TOOCa7r4j/E/wnpegxatHdWjQFliMG2Ey/u1ChsBc7yc5HsaAP527j4RfEaWV0j8KaxiPBdBZXDOCSMAYTCnJWrEXwX+Lkcita+D/EBUAnC2NxkDkkttX37c1+0kXx88KWym+hS0MMz7H3WyGUyKT14O0B+nrmp5f2rdL0Mm4lttNuoIQGt1jtl3BiARvbHzEnHBOM/jQB+PsHgP4peEYoNW1PwtrVgrB8SzWFwgZQ3ls2fL4O4EgHivX9B8BeNPGGn/AGtPDWqXU0ChTMtnKwLOm7JwnQbuMdevevvrxd+15pXiSzglvvD1jcvvMf2d4I1hkjJJP7gKF+ZvqRzmucH7VMWlWif8I3oenWszOBdWhj2pDwUUBUABQEfpQB+e198CPidqFzNFYeC9fubmUsq+XptyTISzAFAYjxkntz7A1xGo/s5/G7Qb62nm+H3iOGVWSQE6fNkliDjAyVOD+Hsa/Xjwb+1/4g01Rf3vh7TbmS0Ek26KLCBGGUyNxJABX8h6VwXiz9ujxbr3iBbi30DSYbe0my0RjIL7X+ZiSBknAP4n6UAfmzq/hj4x6UkUV94H8R2bRgbWm0y9w8QUASBxHgkLjjpz0PFcBf6J49eXfLpOthmwrJNYXEe3IJ/jjxwvXB7Hg9v2p0D9vnS7pvsPirwXpt4qBQnl28ZkMoXL7mcE7BjGOmDWnrn7W3wl1IRNL8PrZrs3cBeMWdqv2VAAjbCI8MrBjknnjg0AfhxB4S8Z3EiiLTr2UDOcQycFcEcMBnpxx74ArVn8JeMLm3jZtMuoxCqofLtpy29QAS2VyTuBye3Pbiv3qh+NHwHOkpqsPgvTWlhUtParp1oskIb5goJj+bB6k+hOa8t179qD4S29sx0/4f2aSsTEZls7HgZ27XRoCByR070AfjHpXhDxYLraLC6dlY743jkC7Ov8S9cZ/H866fU9D1iySKe4026th8oIEMgEnHOG3Yxgdeep+lfpZ/w0T8NDL50nw/tf3pbfOsESk7hyygLgZI7Dv7U4fG/4Oai8ceo+DEjtiQozBbzjcePmVozg5PbH4dQAfnJoHhufULuKeWxlFqhBcNGVHUKQNwIboeeeB+NevS+KvCHhjT1httPM14rGRg0QBhlUFi4ZslRvHqBjj6for4D1H4G+O9QTR7Lw9DFOqvIq+RFAhDDpjIGMEY4HXoKNV+G37PEnjCw8O6/pdna3N/cRws0xxAFkdUVXMYBAO4jIP0PqAflfr3x4v59rKriEOUUIzqfkBGRgEAde/TpmvBvEnjjVNYuZZRPKsUrMyctja3QD8Cff6V/Uh+1V/wAEtPgH4O/ZVm+NXgKK1sNS0XSTreos0sk1rOrxeZHBBHKSN5YgHBxzwAK/ln13Uo726lt7TTlihjkYRskSKMKdoBBXHrx146igDloJLm6bdK7GMOHAy3Rskk8j3x9PzsXWqOqiKFtvy7W3Hnjgng88fzqrd3jRhoUREYY3YUgAdPlwQM5HoOuayFG4gnnj5j1ySOcetADpGaRsklh1PUgcnJ4pQAB1wMk8HqPXn/8AVSshQMCyjdnAyRweopFDSBUVSznChU+YkAkk8DOM5oARUcndtyrNtHVt2WIztXB7V3mh6IAFmuzuRlBCBQoCgknGRnpnn3qHR9GWJftFwGII3hD2Po+4ctweB+OK1ptQ8oMEKDCjCEEcrwASCAfwGKANe7uba3JNvEY9gxknLcKAwAAGRkHg8c1zl5eozKA7o7ru3cKrEYB+QDg8/jnr6UZ5pyVBBjJAYsxLb8jJIP4/lULJujbz1LN1XGM9x37bSPY5HrQBWkuGlffvO5Tgg4IJUkHIx7Ac9cdapztI5wMtlU43+pIwR2//AFirULCTfDHExkYHywMYJJxyCOScntn19KsWmkTXN3FbSJ9lYsFaRichTyTkNwc/nQB/QT/wRb8M3EWqa7rcqRxReUsSkt8wfOeV9MZz3OOlf1weCRENCabzYwsVuDuQEZBXLDbnBywI6Z468V/Kp/wR28Pz6Y2uST3rTWjqPLU5WNmU/MQAeGxu4z1Ff1E+GdStLfw46okhjMAXcrqI1OCdhTGSxPcEY4PrQBx+rTTXmoTvLZZsIXL+csbbGj6YUl/vZ3deK9G8G3lvaWcgtLURm45iUAhmTkE4yeM5P4+ma42LX9M8uV7hE8hiV8s5KvtIQlipwOTnB/xrtvDTWU9vJNCHiijJ8tEbOwEkkBiD8uAPcevoAZ2s273iXshmEYSMKH+Td8xO7cCMkjB7jOea5XwnYW0d15bXIyjOxlZQ4L5yuW7jJHQHIAqfx7cz2ltdy2wCiXaWIYlmAI2lecLwQD64PTmvOPDNxeXFxvEsskbMHwshTDKCzFgeSNwxyR60AfYmieKtXW3t7DTb0pJKRE9uZEIfZIwxsAwuV6d8EE1yPiAa01+yXUIS7W6kmASQq67FUqc4wcgA8Y+9gV5L4b1+80jWotRJMiw3ReKOV928hyWAxjIHOMk/dHavTv8AhZGlbb/WtViiF4jzJCgj+bc+WRhuJyo3Lx6EDtQB5n8eNatp9DgjbNtLHpUi3m1FjkndlbOGx0+ZeoJyCc1+DN/rF43jPV9OaVp4XupSjhF/dqshKjf6YyWPfrX6tfG/x3b+JLPU5Ud/Ne2kCSb1ULtjCEbV6AMGA9lr8f8ASo47zxNrzNITIs0jxs0m0bkIPBIOACW/ED0oA53xLYTCaUfPJBC8qHdwsxZnOWc5GQTjHbb0Ffl7+0b4e09vE9vMsMUlzIAWiC7iMupIJzx8w9+B74H6q65eXF7BfWf2NwElhZGQkwtIzhXDNg5OOeCOSe1fnh8a/Cd9eeN47aFss4RHmQkiJDsxwCCFCYDc8kHoOAAfN2n2sgZniMcUUUflrDGMRIVGGIweW3DP1JHYV3Wl6XpM6WtzLJdSTQGVrsqT8pDP5QVz1GAuR6r6k13B+FMlrHapFrFkqPvmmt5FLOMM3G0AhgWGe/X2pmo2GgWGnXdks9va3kUY82YXG1ZZgBJheAVGDyMduvTIB856zZwTarc3aRyfZ0MlttmYHczgAsVH8QxjnnBzxS6Rp1jbiVrNEVJFWJnVVZ1cL87McDA3Z/76/GqPiLxRp+m3E1pNJARw4kjZZY3LBWbCsfv5Yjpxtqr4Mstf8XanHD4filS1ldTJOUfa6+YQcADC8Z/75oA9u8OvZXlm9nBG0zW5KzFAVLSE5JPoN36cZqjNstHaEw+XK0kg+ckBVZ2ZWDY+bII9MZxnFevxeEtO8J6WZ9QvIdNmJD3rMyr+6iUhnct95jtPB65yK+Nfi18VrDUJGtvDxa0aGVoDLG2WmSKQhbgnsWILD0DY7UAc/wDFLxKnmy6fHLvMQ8t8EHLbRu6Hn5icZzkDnjFfPgJfIffhvmwM5Bx3JPOcD8OlLc3VzqNxLPLM8kssgJ3MSpDsQxIzzy3WvSPD/gm+e2kv5IRJGI2aMsy7sAgD6c+vTGelAHAx20g2qSDtAIGMYztIJOOTk/rVxwkacYdwmSckAkgEDnpyT6detXr5Wt5mSRViaN2UbeGK84Un+Lj9BVCRZJASYCif3+GMeRjJXHqc9aAKQlcu2IwpU84BPAyR2OD+Pei4lkm+cqFRVA4BzgDBIGeTnv60MGBO0MdqknqdxxnI46dKdtcqvG7IBP3R7gHJ+lAFAuWZTGcAHB7c5GRz7j9a0o5jFgqoOxQCzAN8xxnkjrnPbHqaqMAjD5AHI5Vex/vY6E/4A1ozR/ZLeK4ciQOAxQYBBVcnpyeR+HSgDH1if7c8UdoMZUApkjzJOAfoNw7AfpXaeF/h7Y6k0cmq6pHatsVzGzIqvkA7RnqwJPr9015pNcBp3liQx/Pu2huQTg/Jgg/rUklxeQjzTcysuRhfMJK4GMqDjbyRz3oA+oIfBHhGxt/ME4nfJKkYZVZT82QOCucf4EYB5fWYtLiDC0jhZdu3aiANnldxJ6jJrzax1+6sbeKd7tpkmIUwMxKqOAMDGSc4yK9N0LULDW9sMUUKzttZ1kGMngMQQME5zjHpQB5XqGlXMvmSJboRuLBgo3KDgqQMcKMcH1NYD2whKCYETcZ6g/LnOM9Ont6V9U3dhDZabOj2cLMy8SCNS3K5GM9e3TtXzbrThbsMgxmQ+YMArgM3QAcY60AY6JCsjMXLZzjg9CO56Zp+YdxUODkZCjlsZOc8dOR+dVQQrvu+YE5THQZA6DH1H41AuY3dvXocDK8DPXrwMUAXZDDCAgckSnCgcgfN39eQMd+TVqFwpBwChBIIA3H1z69ePrWYQrFirBwfmDALt4zkDHYEdfSlS52FWZm+QGMrwRg4wAB+P5UAa808UixxReWHwXkZiwZieMFTwOP51WaSBCHiYKcZYNnJY5DMATwvTjiqcTCV2YbVZgVIKgE9TwcdMg9PSrcNp+83PsKqAOxAUYPX65oAkeKafEkSNt5AdANucANkkcdaVIponjXzDHGMFhKwKkg56E/X/PS3JfrGjIibUOPlGBhicZJ2/wCc1kvI0rbtxYDnG7OMg8kduv6UAaV06zITE8DOW8t1TgDaMhgF9Wxzg9azjMAFjCqDH9515BHA6knJ6560yByzOAVGW6hUHpgYA659s1HPnlQACo+YBQN46jGPce33qAEkm5dh1OGUEAnJx8xOOnTjOPbmmq7ufnYbnAK4AGRyByBxyDU1rbNdusSctInJxtaFQDgDI69fy6VnM8lvO0JTJiYgM+GJwcLnJ6kY4/SgDbjiLyRLIwQsNhYKCQvr05GT6Y4q1LaqH2wy+aFQKy4C4JLEt8mMfKV7/wCFYT3sisr7AxICnB+6Mn5iPyp3226UjERDBtwbbjdGdoBz025HpmgC0ICjZJLDO7BGNpxgjI6jj171o2lp9rcxM5iLrmIkhQzrzg+x4Hbp+NY/9pg8lHYk8rtGQ2FyV4BK8n15FNfUZMqykB1O4ZJUrg4yGB45PrzjvQBtSWDx7FlDrmTa4jJYqwHQbieyqT9eR1pTp115jRyxNHEysYZJFCl0HIA9RkHtkfpWZba3P9rheYx7DIm/djD4PJODweg4I9zXZ+JPEVtqcOnhIo7UWMLb/J3MZhjC7txO073Pp06+gByD24jRSoDbnJ2gluBgd85GQfyNJ5LKP3ZC/MTtzjGQPToMjrVyBDOyAbiuwMpyGU5JI65x97p+NWGto2U+axXD4wRjjgAggjuSKAEEtpFEGwxZCd2/B5wOBuzxx3HeoxqCzEbolCAYQqAHHPZVGCCO/v7Vs2tnYTRyQlBICA2N2MNwFBJbnAGP/wBZq/b6RYiNWWBhIpOCCGAxzwSTk8kdOAOKAONu5t+AU8gqAAxxz8xbzPqd1U5JJZwis5YhsAsecDB4z2xmuq1PSRLuZWIYggcdADxn24689+Ac55aKSfTpMyRrKFYbQwOMkgk5HQ7c/wD1qAFVGXzA0Zb5eGOVPJwSMA+lJLbybkURkKDzgnLZ55457flXb6b4h0e7eOG6tY1GP3mQqtvHBwO2FB5468k11wOi3GXs0h8wfJ5b7CD3yOODk46dj9aAPF7iBoGG1CVkUdCSAwP+IpY5C7FHbkL825hjOcYHPA4H1PHevWZtPtJ2G+JQMknYAOx+XJ77j26butcfrfhU+bJNpqu5ALMhJA2rlio5zkkZ+rUAc1FaztI0lv8AMCCCEXfkHB5BPI4x/wABp9vpd/NIUWF5Aw+QuhXBAJx0IPGCB71DHdzabAjIWRySpTkBUGPlYnqNxP6V0Ol+MfJKm8jACK2xhgsBg/L04OcnPr064oA586HqjDctvKw3kfKDjI9TjnGKqRxSW13CLourxSqQpUEYGAM+hz+n1r0e48Ywra/ulVUO5kO0A5OTnn1LEjPQmvK5NQlurxrmduTIWwQWzhgckdvlB9+AB3oA/oT+DWvSN+z5oVqZpDJHpQZVY4VUMeTjA553fXH0rhfgrMb7WdagliZ44rq4kLAEsPmLEc9OoJ/kRmpv2eLiXU/gloUNzJEsZsZFMzEKxVFyEDZPAAHHTjrzXTfCa2h0bVNUubGMXEj3MqzKBlSN5GGBJGMfpQB9W2BKWafZEkd/JHkJCp3q4wfmAB5znn2rvNJmunWKW/gkSRAiFs87SS2DheuRj8Ki8Dvosksd9Kqtdu6xvZ/dhjiJG9gSODlutT6peC01y4EJ3WUs28xFt4hX7u5D2xmgDhPjNfzH4f8AiwRuQBpN8iTEkbUEDfKeeX44HU4r+W3XNQuV1fUyWjP+mXKDqXbEr8cryOT2P9K/p3+N1q7eAfEtxHOJ4m0q8kVohhCTA4IOP4xg59zX8wviVYrnX9RfcLfF1PuwoJ3CR8uARz6dDyfwIBNp873YZ/LZQuATnJDA8kDJ46/ka1UeOTcXZXIG1VBxxgbt+PcDH8q5GwmuYGkht2PzclkypIwCQeT/AJ9OgYzXEbhw21/MLMRgkn7xye5znv8ASgDsDaROXcKVZVJCrklskEDA6KBnt6VHd2N/boGtWVwY1Zd3zFRtViCDnnIXPf19+dh1W9h2urBjznfl2PJ6Zz69OnzHg4reh8SWzmFLiTywzhXIHyRKw5OMHB4Gccdwe1AGHv1KFmaWLBKsGO1to6+owOG/TtWY13cKAHcIvJOU7nA49BnP516HFqOmzzvGjCaAKQGf5UYHHzAMeSRjt2/Crsuhadexs32X5WZsOjBdvBADBRy2CcfU+ooA8wW+uACCQwHQkZ6k/wCFAvJy4Kn7ucHoRn+6f4e9dfdeEW2lraVsjIKuOuSe5HUYPSudufD2p2u3NtK654kQ8D7uc9MDkY79aAKMk10OTICGwQN2fTqc9fmNSG9cw4MY3ggCRWww4/mcD/vmopYpI12TRtHjqSGAB7/P9f5UyNYOQ7NnBKnJIyNpXnPvQA83c+8YlaQgg5bcSAN2Dnseama4uY5NjyspYZHzsrEOcHkHr8vNU0G/G7P3m4JyMKRg/MPQ9Tz7VYZTcMSrBiFGAx3YC5PGRx1PtQBJJMBF5WZHfJJLMzAZ56846VXR5FURhVbccggLvjAxnLHlSc+2ccVCWcAFn5YsCATxtA6/gakSVoCXCq+Y2Dq4BBHHUMOMevbNAFtkZlRkkZs5DAsxCkFTwC2CMEflVmxuZrPzyXLJLEYH2nlVcMCynnGOajit2aJXCnaw8xACec8uDnnaAV9cfSpERWYbUYE8EZ4+TscnByT+lAFP7LMQBG7g/wDLMFSxZVIOW46kEfl7VYhsnYs0oOQMKoGApUkk8dTj8R2rVt7gLMD5AVzG0W3avRhhWUBeoOfpntQ07DZGhO1ZCGbAJBGNynC9Ovv+NAGLJYMsTSHAyCcAglehOeeP/rc1Zt4WMkCFWAZU27RkkA/NnHfn9Klmc4l28KzsBtJAwBn8etMtJ9s8e52JXcVDFjyRjjsOo/WgDYEZYtGufujg8gFSTkY9sZq9KwaOCNQAyKQQO5PHr145+tZ4nd5Fckq2SOMAtyuFO3hgQPxzVm0WCSVjNO0YGcAscZ5Ix/dGAfzoA0LSPTnV47rdH0yx4wR0x+OO/wDKuTvQIb2RrZiYlwFbIySmSDuHfGR2zjvWjNIyu+wmTaSoyCBtOfmOR7LzVK5WBOgLMy4wpAw2CTuz+NAEO1buJ3kUmQBQULY3AA4K9PbOB2qpEkYYkRMmcrgsT0wDgE8nA/E5p+SAWJKsduATkgc+g4GKuxGNo8vneM4CgAZIByT9SaAKUdsI8Hyix3ZBBIxgggqADnsfx60pit7qbEqvEW4JDFgcYwWJ/DA9u1WZDO3zKwCqMD0GcAn6cDn2oCMxGdmfLY4UAbiAeT65I/DFAFU2aqHAKnJ4x/EBxkD+E9M/1qHyJo1JILIflHyrgccA4PJyO/Stq2g/cZkcIeSOM7sbioH0549/anzXZEPkiBMoSQxxkrztPTjqcH2oA5oKwcsvLHGVOT+fPqasK00DmUrnIwAQD7cevGPyqY5lOSig5AYxkLg88Enkn/GpWjOIwobCkkgsTng/d9TnH5UATaYqvchrw+XAQ24HA4PACnsODT9Ujs90i254+UoQxJ+7jGR3quQQGyc5ABHXGTxnPtVZozISqnAUA4zg8ABQoxyeaAKfR13bg+eg54J9z7D86mkELbNjEsc54ACsRkknvznHboetWFiUMshOY/uMDxIBx3x9fxp7wxSg+S21PlyobrggHnHI4PrzQBnogCFeDhzkHDMSR97Ppx9OKaGKOWDbRgH7owfXPHAq21mMNiXZg5CnH3sAHIPQcex57VWCsM7gTjvj0J59hwPXp1oAXePLyYxsLlmOCCVxgD/Z+Y/pVqaQ3ZhIQRosYABGC2BgHHX1qkxUsq8tzyMnBHccH1NTefhTEqlcMcEnkjaMqM/54oAiaDbIRg5wefQZGOvQVMAu0hjg5yMEE/Q/kf8AJqEMeRuG72PP1PNIMhyCc8Zz69P8aAEYoOcDOcDpnPt6Gg/dIbg5B/Dpzjr/APWpzKGGOODnpnnn9ajKAZJ+bOFGBjbnHOR9O/rQBGVDkqOSPzxgnkfQGpbeWS2k3bQVC7Vx1B45weehpwVoWjlVgN38OPu88HBGcZz+v4STsZSGdhnOOhA45GOncfr+YBHtQo8pI8x2+7jGBgngDocgfnVfBIJ3bRu4PPI+bAq4ojCtuAPHTHIOeuT14zUDMhJ+bPZV7A9j069fzoAntAjXVqGVsCdCXUDjbuYfUDGT+GK/o68MbtX8AfDuW1VfOHhXTIYZwm8pJ9iQZYY4J+Y56jA9ef5ybdtjwkpuZZh8+fvDaRtAx1yR2r+j3wBvh+Dfw2uEkWO5k8M6WJmflVYqCmOMk4AA6k5oA9n+C0NjoF3f6nrcb6hPE8Mdw0dp9oMUcxBMhXI8sfKPm7HAGA2K9DuZIvFmoX1xptjHbabBGsavLHLumeN5CpLxnMYwT6j1xgV5J8NPEl3ZXGo2JW2ha6u2jlEoVxNE/wB51Dcbg/lY9uB1r32x1WLSfDmp2yEwtLvKzpBHtXzMknKjOceoP3ic80AeTRQ3lvqN5NASIrKRQxZ0ZG6ptEwwxPA+Unnb14rH8X2r6hpeqSuYyWgc7FUksGRzuLkkjBAIxzz9KvJdyS3uyBGnDyAyO6FVkPVi5zkcnJ56nOe1WPHSyWukXF9DJGzG1ZVeJv3dvIRtUdBzywGDj2xjIB/Mf8YYI4/iP4sAfyjHqlx+74AYF2xg49NvT39jXmCxLkAybQ7FtvfgnB9/f9K9S+Mm5viN4okkcyOup3YZuMuyzvk9fevLUfzMkf5zz+PagCYQxLLGZZN0YZS4U8ugILqpPUlePbNe96T8bDo1hY6R9nlfTLXY2yZysn2deFtVOecemD/LPgeAw2sTg8/LyevbnjpUflqIuFc5YAlgGABHUccMMjoB9O9AH2LoXxo8DHUDc6l9vszOP3odAdgCbUiMnaPgE9cbeOOv1P4T+OXhSS1tdFe9kkgv3ZYrqImTzYzCVQvJk8quOOPu4zmvyWNqjmNIZklZwQQ4yOO3H149ACK92+HsUV1pkMcyOGtPMBlRiiKuVBJIOScnjt81AHvPjjxL4Ji8RXccWpB1UKC0pw+7c5I+70AI/wD15orzZ/CPhu6lmlug7TmQh3MgO/KqwYE9RhhjntRQB/RF8KrS1kuNN8y2t5N15a7t8Mbbsuc53LzX9GH7LtpaR2ulLHbW6KLG2wqQxqBmME4CrxyB+VFFAH6neBoYVj+WKMZV84RRnBbGcDmvRCzDYAzABTgZOBg4GB9KKKAMy4J2McnO2TnJz1A/lXO62SbQ5JOI2xz0wvGPyFFFAH5PftjKp0TWiVBJgOSQCT8ncnrX4M+EmaL4nWHlM0edShJ8slMn7QOTtxk0UUAf1/8A7Ocsj/Djw4Xkdj9ksxlnZjjyhxknpXvPib/kVNUHYQvgdh8snQUUUAfm/wCGJJG1vUi0jsVv2wWZiRmdgcEnjivqPSCSVyc4cAZ5wMLwPSiigD0PRVXzZhgYx0wPWuun/wBVF7Zx7UUUAZ8pJilySeT1+orn8ASpgAfOvYelFFAHonhcA+ZkA4XIz2PHI9Dya9QIBiGRn92vXn+ID+VFFAFBQDFPkA5kwcgHI2g4Ptmq0KqA2FUYBxgAY4HSiigDILNuHzNwBjk8ZYZ718tftOSyp4Ln2SSLlUztdlznOc4POaKKAPywnJFyMHq5B9xt6V00iILckIoIHBCgEZZgeg9KKKAM+7ZgIlBIXc3ygkD73pWP4rZjpFqSzZ8mYZyc43MMZ9MUUUAeH6gSQ2Tn9wTzzzxzzX5y/tLTzCwvQJpQMSjAkccCMEDr0yT+dFFAHwz8JZHXxTGVdwWvfmIYgnhhyQeeK/Q3wfbWz61aSPbwPI8mXdoo2diY5SSzFcscqOvoKKKAP09+GdvAum2+2CEf6I3SNB/EPRa+1Ph9DDiIeTFhY12jy0wvToMcUUUAfYHw4VftGNox5b8YGOvpX0VaAfZgMDHHGBjr6UUUAUrlE3N8q/xfwj0+nua5zVI4wzYjQfuieEUcgHB4HWiigDx7xeApiCgKMOcLwMgNg8d68Xu2Y3MoJJBJyCTzwvX16n86KKAOK18DZMMDAjOBgcYGRj05rzO64iwOB5cpwOBkA4OB34H5UUUAeezkstwWJJHnYJJJHB7mvOmZt0nzNyy55PPPf1oooA+8/gta2118NglzbwXCi7kIWeGOVQcgZAkUjOK9LbS9MWCHbp1gvzJ920tx2b0joooA9k8EWdpA0JgtbaEkNkxQRRk8nqUUZ6D8q9B8RKq6bMVAUiByCoAIILgEEdDgCiigD5V8REtZOzEscSnLEk5DDBye/J/OvKouTETyczjJ54DcD6cn86KKAMS/5MuefkTrz/noPyrzjxCAsJAAA3RcDj+HPb3JoooA8Z8ZohhmBRSMuMFRjG1+MY6cD8q/N74wALPOVAU+UWyoAO4ysScjuST+dFFAH50fFFma8AZiwzcDDEkYy3GD2r5L1VEa8hVkVlKTgqygqQqKVBBGCASSPc0UUAcVqP7tUCfIFllACfKAPtWMADpwAPwrntdkc6fCS7k+cOSxJ+79aKKAOH06aZL0hZZFGCcLIyjOzrgHrwPyqx4yuJ5La3SSaWRNpbY8jsu7bnO1mxnNFFAHBj/UqO2Yzjtk9Tj1qjqqqdJgJAJZULEgEsfl5Y9zyfzoooA5PRgJVkMoEhWX5S43kYY4wWzikuyQRgkZnUHBxkbjwfUUUUAe2eEFVgyFVKtGwZSAVYcjDKRgjAH5V5d4hjjj1bUhHGiAPLjYirj94442jjgD8qKKAOc0+NDeRMUQt5kvzbRn1649a2dUAEKsAAxlTLDhjjpk9+g/KiigDr9DllJnQyyFWgQMpdtrA7shlzg1xGsk/bmTJ2GZ8p/CcNJjK9D0H5UUUAZV9xbRY4/eEcccbSccds1BCT5A5PU9/RuP5n86KKAPpD9n4n/hJo3yd+1huz82AGwN3XHArb+Js8x+KdhmaU7bqz25kc7cTx4xk8UUUAf0jftHzTTf8Evr0yzSyk+BLMkySO5J2xjJ3E5OK/iGjJa7wxJDSy7gSSG+c9c9aKKAOT1xVW9mCqqgRx4AAAHI9KzIwDjIB+UdfwoooAhn+6p74PPf71bfh1Va7G4BvkHUA/xRjv7E/nRRQB383FtJjjAbGOMfL29K5C8ZsSfMevqfeiigC9d/6mH2XA9hsQ4HpyT+dZ87MWQFiR5TcZOPut2oooAfpZIvYMEjiQ8cchjg/WvQNERHv1Lornz0GWUNxuPHI9h+VFFAH9I3/BLVVj0+ZY1WNd7/ACoAo/1Knoo9Sfzr+gXQGb+yGG5sbX4ycdB2zRRQBxEQBs9RBAIFw+BjgZlbPH4D8q+jfBCINHUBFA8uQ4CgDILgHAHpRRQBzfjSOM6RMxRCwDYYqpIw3HJHua4Pw6qrBHtVVzG+cADP71hzgc8UUUAVHA8xTgZEk2Djn78n+A/Kue8TO4sWAdgPIQ4DEDJlXJ4PXk/nRRQB8y+PET+xdSbYu77PcHdtGc5fnOK/KmGR08VakEd0BuMEKxUEbXOCAemQPyoooA9E1UldMXaSuVUnaSMne3Jx34H5V8B/F2SQeJNScO4YaSWDbm3Bt3UHOQaKKAPEdLlllvo2lkkkYaWmGkdnYZd88sTXj3jNm8+7G5sfbJRjJxjy2OMZ6ZAoooA+er6KKTU4hJHHIPl4dFYcytnhh3r9Q/2cbGyh8NTyxWdrFIIocSR28SOMkk/OqA9SfzoooA+af2mbu6SW+jS5uFQyz5RZpFQ48vGVDYPU/nX533Lubi4yzH5O7E/xfWiigDR0YAzoCARhTg88/Pz9a+urdEXQVKoqn7NGMhQDjyhxwOlFFAHzZr//AB+Se7tn357+tUIWYuwLEghcgkkHG7GfWiigBrACYYAGQ2eOvPenDqw7DGB6cUUUAY55uHzzmPnPPYU2+ZsAbmxtXjJxznPGaKKAObg/13/fX9akm5bB5AzgHkDJOeD9B+VFFAFy0AeORWAZVT5VbkD5j0B6V0ugSyJqdrskdPmH3XZegTHQ+5/OiigD6fmJbSoSxLE20ZJYkknY3JJ69T+dfLHinjULhRwvnkYHAxubjA7UUUAc2v8AqV/32/of51YYAuwIBAXIB6AkHJ+vA/KiigCE8RHHHB6cd6YgHmLwOqf+hGiigDo4448MfLTPrtXPUd8e5/OmMAFfAAw5AwO20cfSiigChN3+g/nVOHrJ9P6CiigB8Pr33de/3T3p1+AGgwAMoueOvzP1oooA19B/4/kHbzYq5/xJ8uualt+XE74xxjCpjGOlFFAGdHyXzziJSM887jz9a628VRpUbBQG8tfmAAbo/f8AAflRRQBysJO5ef4F/VjmrF8q7M7Rn932HdhmiigDMXqD3Ctg+nzSdKmBJK5JOWnBzzkBI8D6UUUAbVmzAphmHyKOCegU4HXpWyvMS55+duvPYUUUALY8XJxxmFyccc5HNdZZE7k5PKrn3yVzRRQBPdgbG46gZ9+vX1rz7XeE44wy4xx/AaKKAOYQDbnAzubnHPRe9b2iSyrdKFkkUFkyA7AH73YH2H5UUUAeowsxdMsx4PUk9s9/cD8q01+8PcsD7jcBj6YJ/OiigDyzxcqrOCqqp3DkAA87ieR7gflXDjv/AMA/pRRQBZvmb7NEMnG4cZOOo7VAnK88/vE/U80UUAfuT8BSR8FfCYBwDZS5A4B4fqB1r0T4SSP9r1T535nuAfmPI3njr0oooA+u/DPFnAw4LRtuI4Lfvv4iOtbGrf8AITgX+H7O3Hbv2oooA5/4oon/AAqfX/lXnTb/AD8o5/dufT1r+W3xYAPEGsYGMXl2B7ASHAHpRRQBQswPJRsfNsk+bvxnHNU5vmaQtyQ/BPJHyE9/cD8qKKAJbMA4yAcygHIHIx0NUZ1UTXACgDEhwAAMheD9aKKAFtyRnBI69Dj09K9M0eWUWZAkkALRkgOwBJLgkjPJxxRRQB1cRPlrz1iUn3JRcn68n862BHH9jH7tOqj7q9D1HToaKKAPPvEMEPlD9zF/rQP9WnTceOnSvM7lVWbCqqjzVGAABgtgjA7YoooApuTmTk/wdz6yD+QH5VOnytGV4J644zwOuOtFFAESf6wf9dX/AJp/ifzqVeZOfb9duaKKAOoTiG1xx+5uOnHQxY6fU/nTrYDzVOOTECT6k5yT70UUAVQzG9fLE7Y5yuSTtIVcEehp0IBRyQCTGjEkDJY5yxPr70UUAQYGXGOAOB2GWOcCsyAn7WnP8Sj8PMUY/KiigDZlJVjtJX7vQ47H0+g/KobRmMlwCSQGGASTjr0zRRQBtRAHbkA4jOMjPrWXOq+XIcDIaPBwMjOc4NFFAGfLzuJ5Oep5PX3q3GAFXAA5/wDZKKKAJH6SDtu6du1PtgDImQD8xHQdNvSiigC/OALUkAA4PIGD98Dr9Ky5gOuBkRDBwMj5u1FFAEsCrtf5V5AzwOfm78c0y54gbHGJCBjjgAED6ZoooAitwDJCCAQYwSCMgnnk+tV7r5Z3xxg8Y4x9MdOgoooAbcf6lj3KAk9ycoM59cVbtwMQ8DkNngc4BxmiigCtJ/r5Pq3/AKGagk6gdvTt0aiigCjIAFJAweee/Q0zsPqf5LRRQAxOFGOOvT61KhJJyc8f1FFFAFuAAwvkZ+ZevPdqhYDJ4HU0UUANl+5H/vN/Jqk6pzz839KKKAIV+434/wAqhb+H/eH9aKKANCAkXFoASB5vTPH3ZT/Ov6I/DLN/wrf4cx7m2Hwho2Uydh+ROq5xRRQB0UxKXShCUAuFACnbgfIcDHQZr6di+f4e28jfM5u5gXblyPLQ4LHkjJP50UUAU/DKIXugUUj7ODgqMZLpk4xXNePVUaDeKAAuLg7QAFztUZx64JoooA/mT+Nn/JSvFX/YQmP472GfrgD8q8oQDk4545/OiigCSnL/ABf7poooAY33G+g/9CWvevh8Svh2TaSu66jDYJG4b2GDjqMUUUAdtAqh7vCjm6cngcny4uaKKKAP/9k=</stereopairdata>
</file>

<file path=customXml/item911.xml><?xml version="1.0" encoding="utf-8"?>
<stereopairfilename>Still0819_00027_r.JPG</stereopairfilename>
</file>

<file path=customXml/item912.xml><?xml version="1.0" encoding="utf-8"?>
<extrudness>0.3</extrudness>
</file>

<file path=customXml/item913.xml><?xml version="1.0" encoding="utf-8"?>
<CamPosX>322.247</CamPosX>
</file>

<file path=customXml/item914.xml><?xml version="1.0" encoding="utf-8"?>
<extrudness>0.2</extrudness>
</file>

<file path=customXml/item915.xml><?xml version="1.0" encoding="utf-8"?>
<extrudness>0.3</extrudness>
</file>

<file path=customXml/item916.xml><?xml version="1.0" encoding="utf-8"?>
<extrudness>1</extrudness>
</file>

<file path=customXml/item917.xml><?xml version="1.0" encoding="utf-8"?>
<zdepth>-4</zdepth>
</file>

<file path=customXml/item918.xml><?xml version="1.0" encoding="utf-8"?>
<zdepth>1.5</zdepth>
</file>

<file path=customXml/item919.xml><?xml version="1.0" encoding="utf-8"?>
<extrudness>0.3</extrudness>
</file>

<file path=customXml/item92.xml><?xml version="1.0" encoding="utf-8"?>
<extrudness>0.2</extrudness>
</file>

<file path=customXml/item920.xml><?xml version="1.0" encoding="utf-8"?>
<extrudness>0.3</extrudness>
</file>

<file path=customXml/item921.xml><?xml version="1.0" encoding="utf-8"?>
<extrudness>0.2</extrudness>
</file>

<file path=customXml/item922.xml><?xml version="1.0" encoding="utf-8"?>
<zdepth>0</zdepth>
</file>

<file path=customXml/item923.xml><?xml version="1.0" encoding="utf-8"?>
<extrudness>1</extrudness>
</file>

<file path=customXml/item924.xml><?xml version="1.0" encoding="utf-8"?>
<extrudness>0.5</extrudness>
</file>

<file path=customXml/item925.xml><?xml version="1.0" encoding="utf-8"?>
<zdepth>2</zdepth>
</file>

<file path=customXml/item926.xml><?xml version="1.0" encoding="utf-8"?>
<zdepth>-3</zdepth>
</file>

<file path=customXml/item927.xml><?xml version="1.0" encoding="utf-8"?>
<extrudness>0.2</extrudness>
</file>

<file path=customXml/item928.xml><?xml version="1.0" encoding="utf-8"?>
<extrudness>0.2</extrudness>
</file>

<file path=customXml/item929.xml><?xml version="1.0" encoding="utf-8"?>
<extrudness>0.2</extrudness>
</file>

<file path=customXml/item93.xml><?xml version="1.0" encoding="utf-8"?>
<extrudness>0.3</extrudness>
</file>

<file path=customXml/item930.xml><?xml version="1.0" encoding="utf-8"?>
<CamPosZ>541.852</CamPosZ>
</file>

<file path=customXml/item931.xml><?xml version="1.0" encoding="utf-8"?>
<zdepth>3</zdepth>
</file>

<file path=customXml/item932.xml><?xml version="1.0" encoding="utf-8"?>
<zdepth>-3</zdepth>
</file>

<file path=customXml/item933.xml><?xml version="1.0" encoding="utf-8"?>
<extrudness>0.3</extrudness>
</file>

<file path=customXml/item934.xml><?xml version="1.0" encoding="utf-8"?>
<CamOriZ>2.51423E-05</CamOriZ>
</file>

<file path=customXml/item935.xml><?xml version="1.0" encoding="utf-8"?>
<CamOriZ>2.41199E-09</CamOriZ>
</file>

<file path=customXml/item936.xml><?xml version="1.0" encoding="utf-8"?>
<FocusDistance>541.536</FocusDistance>
</file>

<file path=customXml/item937.xml><?xml version="1.0" encoding="utf-8"?>
<extrudness>0.4</extrudness>
</file>

<file path=customXml/item938.xml><?xml version="1.0" encoding="utf-8"?>
<extrudness>0.3</extrudness>
</file>

<file path=customXml/item939.xml><?xml version="1.0" encoding="utf-8"?>
<zdepth>2</zdepth>
</file>

<file path=customXml/item94.xml><?xml version="1.0" encoding="utf-8"?>
<zdepth>2</zdepth>
</file>

<file path=customXml/item940.xml><?xml version="1.0" encoding="utf-8"?>
<zdepth>-3</zdepth>
</file>

<file path=customXml/item941.xml><?xml version="1.0" encoding="utf-8"?>
<zdepth>1</zdepth>
</file>

<file path=customXml/item942.xml><?xml version="1.0" encoding="utf-8"?>
<zdepth>2</zdepth>
</file>

<file path=customXml/item943.xml><?xml version="1.0" encoding="utf-8"?>
<zdepth>1.5</zdepth>
</file>

<file path=customXml/item944.xml><?xml version="1.0" encoding="utf-8"?>
<extrudness>1</extrudness>
</file>

<file path=customXml/item945.xml><?xml version="1.0" encoding="utf-8"?>
<extrudness>0.4</extrudness>
</file>

<file path=customXml/item946.xml><?xml version="1.0" encoding="utf-8"?>
<CamPosZ>502.115</CamPosZ>
</file>

<file path=customXml/item947.xml><?xml version="1.0" encoding="utf-8"?>
<zdepth>3</zdepth>
</file>

<file path=customXml/item948.xml><?xml version="1.0" encoding="utf-8"?>
<CamPosX>463.705</CamPosX>
</file>

<file path=customXml/item949.xml><?xml version="1.0" encoding="utf-8"?>
<CamPosX>360</CamPosX>
</file>

<file path=customXml/item95.xml><?xml version="1.0" encoding="utf-8"?>
<zdepth>-1</zdepth>
</file>

<file path=customXml/item950.xml><?xml version="1.0" encoding="utf-8"?>
<zdepth>-4</zdepth>
</file>

<file path=customXml/item951.xml><?xml version="1.0" encoding="utf-8"?>
<CamOriZ>1.01932E-07</CamOriZ>
</file>

<file path=customXml/item952.xml><?xml version="1.0" encoding="utf-8"?>
<extrudness>0.5</extrudness>
</file>

<file path=customXml/item953.xml><?xml version="1.0" encoding="utf-8"?>
<zdepth>3</zdepth>
</file>

<file path=customXml/item954.xml><?xml version="1.0" encoding="utf-8"?>
<zdepth>1</zdepth>
</file>

<file path=customXml/item955.xml><?xml version="1.0" encoding="utf-8"?>
<zdepth>1</zdepth>
</file>

<file path=customXml/item956.xml><?xml version="1.0" encoding="utf-8"?>
<CamOriY>-0.0260335</CamOriY>
</file>

<file path=customXml/item957.xml><?xml version="1.0" encoding="utf-8"?>
<extrudness>0.3</extrudness>
</file>

<file path=customXml/item958.xml><?xml version="1.0" encoding="utf-8"?>
<zdepth>2</zdepth>
</file>

<file path=customXml/item959.xml><?xml version="1.0" encoding="utf-8"?>
<zdepth>-3</zdepth>
</file>

<file path=customXml/item96.xml><?xml version="1.0" encoding="utf-8"?>
<zdepth>3</zdepth>
</file>

<file path=customXml/item960.xml><?xml version="1.0" encoding="utf-8"?>
<extrudness>0.3</extrudness>
</file>

<file path=customXml/item961.xml><?xml version="1.0" encoding="utf-8"?>
<zdepth>2</zdepth>
</file>

<file path=customXml/item962.xml><?xml version="1.0" encoding="utf-8"?>
<CamPosZ>519.291</CamPosZ>
</file>

<file path=customXml/item963.xml><?xml version="1.0" encoding="utf-8"?>
<extrudness>0.4</extrudness>
</file>

<file path=customXml/item964.xml><?xml version="1.0" encoding="utf-8"?>
<extrudness>0.3</extrudness>
</file>

<file path=customXml/item965.xml><?xml version="1.0" encoding="utf-8"?>
<zdepth>1</zdepth>
</file>

<file path=customXml/item966.xml><?xml version="1.0" encoding="utf-8"?>
<CamOriY>0</CamOriY>
</file>

<file path=customXml/item967.xml><?xml version="1.0" encoding="utf-8"?>
<zdepth>2</zdepth>
</file>

<file path=customXml/item968.xml><?xml version="1.0" encoding="utf-8"?>
<extrudness>0.1</extrudness>
</file>

<file path=customXml/item969.xml><?xml version="1.0" encoding="utf-8"?>
<extrudness>0.3</extrudness>
</file>

<file path=customXml/item97.xml><?xml version="1.0" encoding="utf-8"?>
<extrudness>0.5</extrudness>
</file>

<file path=customXml/item970.xml><?xml version="1.0" encoding="utf-8"?>
<zdepth>0</zdepth>
</file>

<file path=customXml/item971.xml><?xml version="1.0" encoding="utf-8"?>
<extrudness>0.3</extrudness>
</file>

<file path=customXml/item972.xml><?xml version="1.0" encoding="utf-8"?>
<extrudness>0.4</extrudness>
</file>

<file path=customXml/item973.xml><?xml version="1.0" encoding="utf-8"?>
<zdepth>0</zdepth>
</file>

<file path=customXml/item974.xml><?xml version="1.0" encoding="utf-8"?>
<extrudness>0.3</extrudness>
</file>

<file path=customXml/item975.xml><?xml version="1.0" encoding="utf-8"?>
<extrudness>0.1</extrudness>
</file>

<file path=customXml/item976.xml><?xml version="1.0" encoding="utf-8"?>
<extrudness>0.4</extrudness>
</file>

<file path=customXml/item977.xml><?xml version="1.0" encoding="utf-8"?>
<zdepth>1</zdepth>
</file>

<file path=customXml/item978.xml><?xml version="1.0" encoding="utf-8"?>
<zdepth>-1</zdepth>
</file>

<file path=customXml/item979.xml><?xml version="1.0" encoding="utf-8"?>
<CamPosX>350.566</CamPosX>
</file>

<file path=customXml/item98.xml><?xml version="1.0" encoding="utf-8"?>
<extrudness>0.5</extrudness>
</file>

<file path=customXml/item980.xml><?xml version="1.0" encoding="utf-8"?>
<extrudness>0.3</extrudness>
</file>

<file path=customXml/item981.xml><?xml version="1.0" encoding="utf-8"?>
<zdepth>-4</zdepth>
</file>

<file path=customXml/item982.xml><?xml version="1.0" encoding="utf-8"?>
<extrudness>0.3</extrudness>
</file>

<file path=customXml/item983.xml><?xml version="1.0" encoding="utf-8"?>
<zdepth>0</zdepth>
</file>

<file path=customXml/item984.xml><?xml version="1.0" encoding="utf-8"?>
<zdepth>2</zdepth>
</file>

<file path=customXml/item985.xml><?xml version="1.0" encoding="utf-8"?>
<extrudness>0.3</extrudness>
</file>

<file path=customXml/item986.xml><?xml version="1.0" encoding="utf-8"?>
<zdepth>-1</zdepth>
</file>

<file path=customXml/item987.xml><?xml version="1.0" encoding="utf-8"?>
<CamPosZ>518.493</CamPosZ>
</file>

<file path=customXml/item988.xml><?xml version="1.0" encoding="utf-8"?>
<extrudness>0.3</extrudness>
</file>

<file path=customXml/item989.xml><?xml version="1.0" encoding="utf-8"?>
<extrudness>0.2</extrudness>
</file>

<file path=customXml/item99.xml><?xml version="1.0" encoding="utf-8"?>
<zdepth>-1</zdepth>
</file>

<file path=customXml/item990.xml><?xml version="1.0" encoding="utf-8"?>
<zdepth>1</zdepth>
</file>

<file path=customXml/item991.xml><?xml version="1.0" encoding="utf-8"?>
<extrudness>0.3</extrudness>
</file>

<file path=customXml/item992.xml><?xml version="1.0" encoding="utf-8"?>
<extrudness>0.2</extrudness>
</file>

<file path=customXml/item993.xml><?xml version="1.0" encoding="utf-8"?>
<extrudness>1</extrudness>
</file>

<file path=customXml/item994.xml><?xml version="1.0" encoding="utf-8"?>
<extrudness>0.3</extrudness>
</file>

<file path=customXml/item995.xml><?xml version="1.0" encoding="utf-8"?>
<zdepth>-1</zdepth>
</file>

<file path=customXml/item996.xml><?xml version="1.0" encoding="utf-8"?>
<zdepth>0</zdepth>
</file>

<file path=customXml/item997.xml><?xml version="1.0" encoding="utf-8"?>
<stereopairdata>/9j/4RdMRXhpZgAATU0AKgAAAAgADAEAAAMAAAABI5YAAAEBAAMAAAABDYAAAAECAAMAAAADAAAAngEGAAMAAAABAAIAAAESAAMAAAABAAEAAAEVAAMAAAABAAMAAAEaAAUAAAABAAAApAEbAAUAAAABAAAArAEoAAMAAAABAAIAAAExAAIAAAAeAAAAtAEyAAIAAAAUAAAA0odpAAQAAAABAAAA6AAAASAACAAIAAgADqYAAAAnEAAOpgAAACcQQWRvYmUgUGhvdG9zaG9wIENTNS4xIFdpbmRvd3MAMjAxMjowODoxNiAxNzoyMjozMAAAAAAEkAAABwAAAAQwMjIxoAEAAwAAAAH//wAAoAIABAAAAAEAABG9oAMABAAAAAEAAA2AAAAAAAAAAAYBAwADAAAAAQAGAAABGgAFAAAAAQAAAW4BGwAFAAAAAQAAAXYBKAADAAAAAQACAAACAQAEAAAAAQAAAX4CAgAEAAAAAQAAFcYAAAAAAAAASAAAAAEAAABIAAAAAf/Y/+0ADEFkb2JlX0NNAAL/7gAOQWRvYmUAZIAAAAAB/9sAhAAMCAgICQgMCQkMEQsKCxEVDwwMDxUYExMVExMYEQwMDAwMDBEMDAwMDAwMDAwMDAwMDAwMDAwMDAwMDAwMDAwMAQ0LCw0ODRAODhAUDg4OFBQODg4OFBEMDAwMDBERDAwMDAwMEQwMDAwMDAwMDAwMDAwMDAwMDAwMDAwMDAwMDAz/wAARCAB6AKADASIAAhEBAxEB/90ABAAK/8QBPwAAAQUBAQEBAQEAAAAAAAAAAwABAgQFBgcICQoLAQABBQEBAQEBAQAAAAAAAAABAAIDBAUGBwgJCgsQAAEEAQMCBAIFBwYIBQMMMwEAAhEDBCESMQVBUWETInGBMgYUkaGxQiMkFVLBYjM0coLRQwclklPw4fFjczUWorKDJkSTVGRFwqN0NhfSVeJl8rOEw9N14/NGJ5SkhbSVxNTk9KW1xdXl9VZmdoaWprbG1ub2N0dXZ3eHl6e3x9fn9xEAAgIBAgQEAwQFBgcHBgU1AQACEQMhMRIEQVFhcSITBTKBkRShsUIjwVLR8DMkYuFygpJDUxVjczTxJQYWorKDByY1wtJEk1SjF2RFVTZ0ZeLys4TD03Xj80aUpIW0lcTU5PSltcXV5fVWZnaGlqa2xtbm9ic3R1dnd4eXp7fH/9oADAMBAAIRAxEAPwD0f7P3gz4KwDtp95jcO6nWIUiARB1CdI3otAcK3H3ulvKG+g6E6Hur+TQ9tp26A8FTpwjZJsMJq5zmSdCJ0Vusj2sA7iCrVeDsdMyBwpnGra8OboQZASUmr4I8OUnM3QJgAz8U7XAqSWyt1g5p0BTqJY3cHRqFJJS0BMytjAQ0RuMn4lOTBHnohZGXjYrd+RaypvYvIE/1f3klJY8NEJ7W/FZOV9a8SuW4tbsg/vH9Gz73fpP/AANYHUvr080ZePU11fUumNOXbsEUvqaz1G1uc6X+/wBWttjP/OEeCRRxB6PLbULvQmbSw2hoB0YC1m5x+i33u9n7/wDYWe5u13CwOjdazMzMxut5VgY2/wBZmRj1tAa4Emqr9I53trxmsp/M9SzYuiyXCS5hDmu1a4cEH6LgkQYmigEFrvdAMwgzuckWvedAn9PZrykpaxgB81Ws0RnvgSVXcXOPCIU//9D1QCE6SSSliAeUgAOE6SSmLy1rS5xho5QabK7yQ1pAHB+KexpsfsJhvglGPitLnuaxp7uMJAopnseDoURZGV9ZunUCGk2PcdrB9FpcRNQ3v/0jnbP0fqWf8GsHN+uttzmsw9GWPoa1zRALMpxx63b7B6jtuy272sxn/wA0nUT0VoHsrbqqWh1r2sBIaC4gAuOjW+785yysz609JxI32cvNTiRGyydlTbGO/S/p7PZU+uuz/oLzrqPW+o5WJfa+1zd+BmWGCZJouGHjOc8+57q6t3vd/pHqtnfz+WPDP6S3/wACJThj7n+XyrTLs9nk9f6rkaGwY44LahB/7cduf/m7FnuJc4vcS555e4kuP9p3uT2lrPUe8hrWlxc46AAHkqpldQqoLG1tOQ58OIrIIDDPv9T6G72+1ifGJOwWk1uWwudy2z136wM/f6a4/wDgFf8A5FdDW9ltTba9WPG5pIgwfIrDyGj/AJ09Tr/0vTHf+eD/AORSGhPkVf2JuhEnoWK4ciyyP87euj6Vnb6xj2auGtbj+LVzH1acX/V6gkRFzx97A9alO71GsZJsOrWjk7RuchkFmXmVR0AeiAaNXEKFp3na3jwQ8N32xgIPub9P4fvLQbhtrq9V/tb+aCNXR+6FF1pfeltB2IXNmY8T2TMxyBpye6s2XsaS0jto0cfNW+n4tlpFz9KwefH+SAnGo6HUoFnXo//R9VSULrRTTZcRIraXkD+SNy5PN+uGW4ubi1tqA0Dj7jp/W/8AIIgEqt61z2sbueQ1o5JMBZ+T9YOl4xIfbuI7N17SuHyepZ2SZvve7Ud4GoVGy5jWuk6kRA8XMAb/ANIJ8cRO2vktMwHqur/W17S4YB9ga47i3a6Q286l2/8A7j/msWFkdSzcnJHqWGTY1s8mPtFdW3e7c76F2Qza39H/AMGsy7LBZZLTOywyAYP6LNsdt/tWfQVoH9bGh/nxr/6F3/8ApBP9vhNEareK0WOS6zHeTLi7FJJ1PGbfyg4Y1wx/K6SPvddYiY24DHJgQMc+PGHk2/8Af1HDbF2ECTpd0keGoptej3+iGhb/AMmWE/8AlVmu/wA7NR8/TKzf/Tn0ofdSqzwB0h8f+Ut//Szlb6j/AEvO/wDTt0wfdUj1/l+8oPQZlfqU5DNoeXB4DTwTJj/N+kueIpbitex24yWNbJG8tgCqypoZZb9P1fVZ6f8Aobl0trtpe4cgmI7a+aoDBwRjtxzULWsJcHPdL9x+nL6fd7/3E7FMRGt7jZZOJO3ZtVh/pM9Sv0n7Rur52kD6Gn7qx7Wz9crG/wCl6cR99d7f++rYqaGVhrWhjBo1rQQAO30vcsqz/wAXOKP9JhAfhlNUfU+UvyXdPs/Nr/VUz9XW/wAm0/jS1aVNzaOpY1jnFga5/uBhw9v5n8v91ZP1SM/V9w/dub+NYatK6pl9bq3jR0iRoROktP7yU/mKY7B1MbKswsivKqEMeN7WuHLXfmWMB9v9VbTL8rMLb5L2uHsIPC4vFy7MZ4w80lxeGtpyDo2yNPTdHsryf/Py3+hdVGJf6Vjgce1wO48MePo2fyd30bEwx6rrdTJ6bmMAe5oIOunOv7y1emV1MpYYIsiHSf8AqVctL9ge1u53dnKzMzqL6HkMp9Pxc6J/78oiV7//0umv+v3SMsW9NbTlY+ZYxzBXfVtIO3d79r37PYuXvtcGgs+kSNPyrLDzZ9dM93+jfkD/ADG+gtFx/gpoCjYWE3Xkhfbe6BXW4jTV5DBz6XH6RyYU5ThDnsr002Nnn1/3/wB30qv+mjO3Q4gEwHdvCHpOtrrt/SPawB4BLnBsD1CPzj+7apDOXevLRbQ7IjhVODt5dYXNe0Fx4D2+k6Nu36bchqth83B/jYHf+CdSu/76quLkVXsqdU9tjXFjSWEOG7d0tj2e385rrvcmbd+ja/8AkB3/ALL9TyP+/Ju+u6krDtYz+S0f9Hpxd/39LG0ysUeGV08f5uG96DbZsZZ/IZkf+B9Mo/8AJotJjPoH7ubjj/M6duROx8kOZYf8iv8A/TJP+dmq71L+mZ3/AKeenj7qln3GOi2f+mLH/wCnlq/1M/rub/6fMEfdWkd/qf8ApRSHpH/TcOZcdPmmTv8Apu/rH8qimKUsfI0+vPSj+/jAf9LIb/35a6xs47frn0R3jVt/8Ef/AOTRG/0l/wBFH9jV+qP/ACTlM/cyGflcz+C1mhZP1W9tHU6/3Mln4W2tWqw6D4D8iU/mP0/6Kht9q1uPVfW6q1oex3IKnVWW1MY5xsLRt3PguI/lkBu5LcnDimrntehZFz+j1Pe7eG7mEk6w1xYzX+qjOpZY4H02ucNeJWJ0LLLcD0nOIDLXkACedrlqsy8ppc6vbYXabA10j5BM07BP1L//08HpNoyPrF1XIGocchwjwsv9v/RVvrt1lHS7rKnuqeCwNeww4TZWDs/sqt0bIxqGX2WAU12FtNdpZtD3Alzmbml7nf1/oWP/AJtR+s+TSejja4O+0PrNbSdri0g2b9jttjdvsUoI4TRWkGxYcSmnK6hW6w59IAcWluVlCt2gDt3p2u9zHfyEPNaMez0fVovJaC6zHd6jNfzPUhv6Rv56TurdUawtZewgt2ONVdY0Y11Lfe2prnfo7ne9LP6v1jLxxTn5b7K3OZb6DiIktJpuhob7vTf/ANNRrnoPqwNuFi/y8gu+/L6a3/0QjbyMHd4YxP3dLus/92ED6u2tOJjVNn1aHs9VhBBDn33ZTefpfosZrk91zGdO3Tua+l9DXMBeN56dhY7Wl1e7b+ktex7vzFNE+keTGRq2s4kDMH7repj/ADMPBo/78rYO3qTfLPs/8D6a1UM++s05d07W3jqwqnuSMRgY1zdzd3pUWP8A7CsNyGXZVeXXPoZGZn20Pc0s3MbgNrY8Ms2v97mO2JE39iqaGVp0W7y6Lgj/ADslpV7qZ/XM3/0/YY+6tyzs2xg6RkVlwDz0fpxDe5aL63Pd/Z3tV3qL2vyct7CHMf17Ecxw4LTW5zHN/kuaiDt5lXV6l/03f1j+VRTu+k74n8qZNWqWJ1c7PrR0B/j7f/BWf+SW2sD6xO2dc+r7/wDhSP8AwXH/AL0RuFI/q+duR1yv9y+fuvuWg6wsre8DcWMc4N8S1u7b/aWb0j29Y+sdfhY933XOP/flpRJc3xlv3jajLf6D/oqH7S5uP9YaH0MvyKLsdj2h4s2l7IP8sBv53tWlRlU31NupeLKn6teOD2Xn+Jl5tIx6qcuyquxjtoa54aDqNoY1239I5q6boXUqr+mVuvya/tM2PuDnta76Tn+o9ri3833blFEk6FkIrZ736tZ3TWVWY2U6tt77N1XqaAtLWt2iz6H02/RXSF9VBDWiIaXSIA0Pg33bl5m3qPScMFvUqjcbP5va0OIA+nu97Nu/81bOP1+cWv7O28UCsCpjdgiv8xn0/wDq00xsqB0f/9Tl+p5z25tsuAr3ANraP5ILt7nT7t27/i0PqGa37fjV2Btw9CtkWAuLH2Q71zs/nn1fzbf+D/z1m35BdY6+wFpJca2wZH525y67rHVOnP6TXjY19eeyu3GddTXr+hpHqXusd+5vraxz3/vqxmEKiI8OmpPWX95ZCUrN2egH7o8Hl826qu/Lpxqaw5j3NOSPa4taXfRrH6JjrW+23YxJvS8n7NidUfbTVVluIY0yHNFc+6xmza6r9F7K6llh9he4sEbnE7WCWifzW/1Vs9Fbm5ebhYue3Jf06gWVsAY7az1GObzt9tbn7PV/4NQxGp/BlnIGiBR14h0/q8LXybraXWMZmOux7mMcXOPvcWl3tqcN+19L32fQf/N2ILst7Xte1oFLWbRTrs2kQ4va0t/rLs7em9MNP2erAyr6bzHohwY1pLqw3+eux/R3Opq2bFznU7+iiw9NwMP9nZHrejkZVzy4MaC6m5jtr7v0e536R/7ladKGxJCwT30KLpGWXZPTMaz3tptuMP2ub+ma3j+Tpud6iL9Y7XtzxlMcWvALbg0xFhl1Vn9e2pzd/wDxa6DG6WOk49WNkWdGZdSCH5FwJtMucfc4uo/q/wA572Kt1i/pOXgXYlvVsP1INlbMbHeJtYHOqZ6/qZG31H+xOOLSyR5KGTThrc7uBnZFzzU1xgDDx62gRDmCtjmtIb/OfpvzXq/0g2W9KssLpGP1TCtsc4kmCH0t9x+P56591zrQ1zwAWVitoa0D2sG1vH0nfvvUsfNuxywNk1stbc6uSGvLS3a2xv530EwSooI0fWfVrc50PadTw4Hv8VMNJ4E/DVcK367UuJNvSanSZMPaP/PlL1a6V9YOk5/VW0HAFD8wVUVfQLQ9pu/OrZW79M61lbU8SGyzhL15a4cghc59bDtz+hP/AHchw/6eMVeyMz6v4jiy3Mppe3QtbdZIP8qvHe5zVyfWur42W7FLcx1zsfKt+i20BlINfo5FTsizId+k2f1/9IjfCRdfaoC3cwPb9aPrHX4ttd/063f9+Wmz+eH9b/vy5jE6lhN+tuXfXnG3DvZc0Zd7tvqB1QLfVc9lHu9Vn+j+mj5f1w6fQZxGPyngyHGa6+SeX/pXf9tpcQVwl5iHV2UNEyx9jYHP0vo/2l1NX1Cx24Z9bNjOIgENmhhcBNe3+ft2+79K3/tlcp6xfay4tBi02OYOILt5bqvQ+l1HK6BU1pLnOqez2wSCH2NbOz6KiG+1sh2u61edxsLqlnUbKs0tvux2uZc67WS32Y5osbL9tb/0vqenWp5gy8JlWK7L1/nA2r9FY3Wws/SO3/q1bbH7Kt2+xVDa/wBb0nMc69oay2wuLTLC7t/a+luVbqT6vtQ3OcLAxslxgH9zYf6v0k2RNWy4ogz4Ca38rf/V872ZO2pzSR6011tbMkg/9U5yPiUsfXki5oJLTtsdo4OY5u86/R/R+orI6R1I10thlYrduaZMg/vuVjpWPlminMZlWUuc2wM9NrQ4Ne93qD1HNc79J9JEm+qhp0bfTvrS7p/TcTDo6fZbZSz0zayyASX+q9/p+g/6W/b7lZd9a8h1nqPxaq6Ba5lpLi9+xp2PcwPNTN6pjo+MRD3XWn+VY7/vmxSq6PhVGWUNLv3n+8/+Cbk/3J7WjhHZDl/W7qllLWYdrMe6CLXVMaSTu9vpH9O9jW1bP3Pesqii3qOa5j2PflZL21ucQ4AW2nWy538t59R66M0hjeA1oHbTQfBUOj5dI6jk2Vndb9p9SmWuLSK9W7nD6KaSSdSSqq2Dax/qITSfXyWeDvSZyW/ueqWf9StDE+pfT6iXu9e0u1dveGjx/wACx/53/CKdnVM+w7t7ayJANbGggHV0OcHu/NVS9t2SCLr7Xz3LzI/q/uqTixjaN+a2pd6V1npPQMfpj2YQqbdWS4Ctxc4tDbPVbZbvs3MbZts2Pf8ATYsPGxMUHFGwy+rc87XEbnNqLPfG3/SLQsxKcPAyWVuO30bSA5xdB2PPtB+j7nIuPdUzGobqYqrBjyY1MkbN1XkkCg1n9Lw3CX1A+cSVVb0bFfmPZG2sVMe1oBaQXOsZ9Ld/wa2W2UHh4nwJj8qrstqPUbACfdTWxuh1cH3FzeP5SCWg76vYv5jnt+B/vlVR0Lf6myw/o7HV6ifox39v7y6N1IdzMeCHVhU0uc6sOBfq4FziJ/eh7i3ckp5h/R80XGuup7wPzy3a35Oedqs0dCvndcQ3+SNT966PYQE2woKtym9MpaI9Nv3a/esjPYcfPsFEsLA3VhIIcQPzgus2jusfqHT53Ox91xyMhrrnO2t27Q/exs7fZ+lRU2acV7GN9QzaGtbY4eLRt/6Kr9VxLMjGZXXBLbGuIJ26QWO/6pbDgC4/HRQfU14LXAEHlBL/AP/WzcvIpx6bS5wFvpWPZWAS47WuO7a3d7f5ar9JdjW4NFNJPqU01+qC1wEka+76P0kfN/nWf0Pj/tV9Ln83+Qr1X8y36H/Wv5v+wmjwXnxapbtMEQmIHgj3/wA2fj/rtVJ/P53z4TljOWh4l0a+KzemXsbjXP1Pq5Nz/vIH/fVYP0x8VR6V/QG8fTs+lz9Moqbr8t/5oA/FDNl1mm/ntMKL+UF3P96SEfUHurx7GkEmxj2gjjUQlRZvraWTo0AzPYK0zj87+ykfpf3oqYt3nnuisL2xtc5vwJSRK/8AWf8AvqSGbL7W8kP8iEQZTPz2keY1QSolJLcbdS7h0HwOn5VONPJZ7v4DlEp7fT/62gptOAPKEceuSY1d9LuD8Wu9qOopKYisDQH79Ui1TCR4SS//2f/tHi5QaG90b3Nob3AgMy4wADhCSU0EBAAAAAAADxwBWgADGyVHHAIAAALcAAA4QklNBCUAAAAAABC+XVmDyFX9kpO0/lexzHj0OEJJTQQ6AAAAAACTAAAAEAAAAAEAAAAAAAtwcmludE91dHB1dAAAAAUAAAAAQ2xyU2VudW0AAAAAQ2xyUwAAAABSR0JDAAAAAEludGVlbnVtAAAAAEludGUAAAAAQ2xybQAAAABNcEJsYm9vbAEAAAAPcHJpbnRTaXh0ZWVuQml0Ym9vbAAAAAALcHJpbnRlck5hbWVURVhUAAAAAQAAADhCSU0EOwAAAAABsgAAABAAAAABAAAAAAAScHJpbnRPdXRwdXRPcHRpb25zAAAAEgAAAABDcHRuYm9vbAAAAAAAQ2xicmJvb2wAAAAAAFJnc01ib29sAAAAAABDcm5DYm9vbAAAAAAAQ250Q2Jvb2wAAAAAAExibHNib29sAAAAAABOZ3R2Ym9vbAAAAAAARW1sRGJvb2wAAAAAAEludHJib29sAAAAAABCY2tnT2JqYwAAAAEAAAAAAABSR0JDAAAAAwAAAABSZCAgZG91YkBv4AAAAAAAAAAAAEdybiBkb3ViQG/gAAAAAAAAAAAAQmwgIGRvdWJAb+AAAAAAAAAAAABCcmRUVW50RiNSbHQAAAAAAAAAAAAAAABCbGQgVW50RiNSbHQAAAAAAAAAAAAAAABSc2x0VW50RiNQeGxAWAAAAAAAAAAAAAp2ZWN0b3JEYXRhYm9vbAEAAAAAUGdQc2VudW0AAAAAUGdQcwAAAABQZ1BDAAAAAExlZnRVbnRGI1JsdAAAAAAAAAAAAAAAAFRvcCBVbnRGI1JsdAAAAAAAAAAAAAAAAFNjbCBVbnRGI1ByY0BZAAAAAAAAOEJJTQPtAAAAAAAQAGAAAAABAAEAYAAAAAEAAThCSU0EJgAAAAAADgAAAAAAAAAAAAA/gAAAOEJJTQQNAAAAAAAEAAAAHjhCSU0EGQAAAAAABAAAAB44QklNA/MAAAAAAAkAAAAAAAAAAAEAOEJJTScQAAAAAAAKAAEAAAAAAAAAAjhCSU0D9QAAAAAASAAvZmYAAQBsZmYABgAAAAAAAQAvZmYAAQChmZoABgAAAAAAAQAyAAAAAQBaAAAABgAAAAAAAQA1AAAAAQAtAAAABgAAAAAAAThCSU0D+AAAAAAAcAAA/////////////////////////////wPoAAAAAP////////////////////////////8D6AAAAAD/////////////////////////////A+gAAAAA/////////////////////////////wPoAAA4QklNBAgAAAAAABAAAAABAAACQAAAAkAAAAAAOEJJTQQeAAAAAAAEAAAAADhCSU0EGgAAAAADXwAAAAYAAAAAAAAAAAAADYAAABG9AAAAFQBQAGEAbgBhAHMAbwBuAGkAYwAgAE8AbAB5AG0AcABpAGMAcwBfADMARAAAAAEAAAAAAAAAAAAAAAAAAAAAAAAAAQAAAAAAAAAAAAARvQAADYAAAAAAAAAAAAAAAAAAAAAAAQAAAAAAAAAAAAAAAAAAAAAAAAAQAAAAAQAAAAAAAG51bGwAAAACAAAABmJvdW5kc09iamMAAAABAAAAAAAAUmN0MQAAAAQAAAAAVG9wIGxvbmcAAAAAAAAAAExlZnRsb25nAAAAAAAAAABCdG9tbG9uZwAADYAAAAAAUmdodGxvbmcAABG9AAAABnNsaWNlc1ZsTHMAAAABT2JqYwAAAAEAAAAAAAVzbGljZQAAABIAAAAHc2xpY2VJRGxvbmcAAAAAAAAAB2dyb3VwSURsb25nAAAAAAAAAAZvcmlnaW5lbnVtAAAADEVTbGljZU9yaWdpbgAAAA1hdXRvR2VuZXJhdGVkAAAAAFR5cGVlbnVtAAAACkVTbGljZVR5cGUAAAAASW1nIAAAAAZib3VuZHNPYmpjAAAAAQAAAAAAAFJjdDEAAAAEAAAAAFRvcCBsb25nAAAAAAAAAABMZWZ0bG9uZwAAAAAAAAAAQnRvbWxvbmcAAA2AAAAAAFJnaHRsb25nAAARvQAAAAN1cmxURVhUAAAAAQAAAAAAAG51bGxURVhUAAAAAQAAAAAAAE1zZ2VURVhUAAAAAQAAAAAABmFsdFRhZ1RFWFQAAAABAAAAAAAOY2VsbFRleHRJc0hUTUxib29sAQAAAAhjZWxsVGV4dFRFWFQAAAABAAAAAAAJaG9yekFsaWduZW51bQAAAA9FU2xpY2VIb3J6QWxpZ24AAAAHZGVmYXVsdAAAAAl2ZXJ0QWxpZ25lbnVtAAAAD0VTbGljZVZlcnRBbGlnbgAAAAdkZWZhdWx0AAAAC2JnQ29sb3JUeXBlZW51bQAAABFFU2xpY2VCR0NvbG9yVHlwZQAAAABOb25lAAAACXRvcE91dHNldGxvbmcAAAAAAAAACmxlZnRPdXRzZXRsb25nAAAAAAAAAAxib3R0b21PdXRzZXRsb25nAAAAAAAAAAtyaWdodE91dHNldGxvbmcAAAAAADhCSU0EKAAAAAAADAAAAAI/8AAAAAAAADhCSU0EEQAAAAAAAQEAOEJJTQQUAAAAAAAEAAAAAThCSU0EDAAAAAAV4gAAAAEAAACgAAAAegAAAeAAAOTAAAAVxgAYAAH/2P/tAAxBZG9iZV9DTQAC/+4ADkFkb2JlAGSAAAAAAf/bAIQADAgICAkIDAkJDBELCgsRFQ8MDA8VGBMTFRMTGBEMDAwMDAwRDAwMDAwMDAwMDAwMDAwMDAwMDAwMDAwMDAwMDAENCwsNDg0QDg4QFA4ODhQUDg4ODhQRDAwMDAwREQwMDAwMDBEMDAwMDAwMDAwMDAwMDAwMDAwMDAwMDAwMDAwM/8AAEQgAegCgAwEiAAIRAQMRAf/dAAQACv/EAT8AAAEFAQEBAQEBAAAAAAAAAAMAAQIEBQYHCAkKCwEAAQUBAQEBAQEAAAAAAAAAAQACAwQFBgcICQoLEAABBAEDAgQCBQcGCAUDDDMBAAIRAwQhEjEFQVFhEyJxgTIGFJGhsUIjJBVSwWIzNHKC0UMHJZJT8OHxY3M1FqKygyZEk1RkRcKjdDYX0lXiZfKzhMPTdePzRieUpIW0lcTU5PSltcXV5fVWZnaGlqa2xtbm9jdHV2d3h5ent8fX5/cRAAICAQIEBAMEBQYHBwYFNQEAAhEDITESBEFRYXEiEwUygZEUobFCI8FS0fAzJGLhcoKSQ1MVY3M08SUGFqKygwcmNcLSRJNUoxdkRVU2dGXi8rOEw9N14/NGlKSFtJXE1OT0pbXF1eX1VmZ2hpamtsbW5vYnN0dXZ3eHl6e3x//aAAwDAQACEQMRAD8A9H+z94M+CsA7afeY3Dup1iFIgEQdQnSN6LQHCtx97pbyhvoOhOh7q/k0PbadugPBU6cI2SbDCauc5knQidFbrI9rAO4gq1Xg7HTMgcKZxq2vDm6EGQElJq+CPDlJzN0CYAM/FO1wKklsrdYOadAU6iWN3B0ahSSUtATMrYwENEbjJ+JTkwR56IWRl42K3fkWsqb2LyBP9X95JSWPDRCe1vxWTlfWvErluLW7IP7x/Rs+936T/wADWB1L69PNGXj1NdX1LpjTl27BFL6ms9RtbnOl/v8AVrbYz/zhHgkUcQejy21C70Jm0sNoaAdGAtZucfot97vZ+/8A2FnubtdwsDo3WszMzMbreVYGNv8AWZkY9bQGuBJqq/SOd7a8ZrKfzPUs2LoslwkuYQ5rtWuHBB+i4JEGJooBBa73QDMIM7nJFr3nQJ/T2a8pKWsYAfNVrNEZ74ElV3FzjwiFP//Q9UAhOkkkpYgHlIADhOkkpi8ta0ucYaOUGmyu8kNaQBwfinsabH7CYb4JRj4rS57msae7jCQKKZ7Hg6FEWRlfWbp1AhpNj3HawfRaXETUN7/9I52z9H6ln/BrBzfrrbc5rMPRlj6Gtc0QCzKccet2+weo7bstu9rMZ/8ANJ1E9FaB7K26qloda9rASGguIALjo1vu/OcsrM+tPScSN9nLzU4kRssnZU2xjv0v6ez2VPrrs/6C866j1vqOViX2vtc3fgZlhgmSaLhh4znPPue6urd73f6R6rZ38/ljwz+kt/8AAiU4Y+5/l8q0y7PZ5PX+q5GhsGOOC2oQf+3Hbn/5uxZ7iXOL3EueeXuJLj/ad7k9paz1HvIa1pcXOOgAB5KqZXUKqCxtbTkOfDiKyCAwz7/U+hu9vtYnxiTsFpNblsLncts9d+sDP3+muP8A4BX/AORXQ1vZbU22vVjxuaSIMHyKw8ho/wCdPU6/9L0x3/ng/wDkUhoT5FX9iboRJ6FiuHIssj/O3ro+lZ2+sY9mrhrW4/i1cx9WnF/1eoJERc8fewPWpTu9RrGSbDq1o5O0bnIZBZl5lUdAHogGjVxChad52t48EPDd9sYCD7m/T+H7y0G4ba6vVf7W/mgjV0fuhRdaX3pbQdiFzZmPE9kzMcgacnurNl7GktI7aNHHzVvp+LZaRc/SsHnx/kgJxqOh1KBZ16P/0fVUlC60U02XESK2l5A/kjcuTzfrhluLm4tbagNA4+46f1v/ACCIBKretc9rG7nkNaOSTAWfk/WDpeMSH27iOzde0rh8nqWdkmb73u1HeBqFRsuY1rpOpEQPFzAG/wDSCfHETtr5LTMB6rq/1te0uGAfYGuO4t2ukNvOpdv/AO4/5rFhZHUs3JyR6lhk2NbPJj7RXVt3u3O+hdkM2t/R/wDBrMuywWWS0zssMgGD+izbHbf7Vn0FaB/Wxof58a/+hd//AKQT/b4TRGq3itFjkusx3ky4uxSSdTxm38oOGNcMfyukj73XWImNuAxyYEDHPjxh5Nv/AH9Rw2xdhAk6XdJHhqKbXo9/ohoW/wDJlhP/AJVZrv8AOzUfP0ys3/059KH3Uqs8AdIfH/lLf/0s5W+o/wBLzv8A07dMH3VI9f5fvKD0GZX6lOQzaHlweA08EyY/zfpLniKW4rXsduMljWyRvLYAqsqaGWW/T9X1Wen/AKG5dLa7aXuHIJiO2vmqAwcEY7cc1C1rCXBz3S/cfpy+n3e/9xOxTERre42WTiTt2bVYf6TPUr9J+0bq+dpA+hp+6se1s/XKxv8ApenEffXe3/vq2KmhlYa1oYwaNa0EADt9L3LKs/8AFzij/SYQH4ZTVH1PlL8l3T7Pza/1VM/V1v8AJtP40tWlTc2jqWNY5xYGuf7gYcPb+Z/L/dWT9UjP1fcP3bm/jWGrSuqZfW6t40dIkaETpLT+8lP5imOwdTGyrMLIryqhDHje1rhy135ljAfb/VW0y/KzC2+S9rh7CDwuLxcuzGeMPNJcXhracg6NsjT03R7K8n/z8t/oXVRiX+lY4HHtcDuPDHj6Nn8nd9GxMMeq63Uyem5jAHuaCDrpzr+8tXpldTKWGCLIh0n/AKlXLS/YHtbud3ZyszM6i+h5DKfT8XOif+/KIle//9Lpr/r90jLFvTW05WPmWMcwV31bSDt3e/a9+z2Ll77XBoLPpEjT8qyw82fXTPd/o35A/wAxvoLRcf4KaAo2FhN15IX23ugV1uI01eQwc+lx+kcmFOU4Q57K9NNjZ59f9/8Ad9Kr/pozt0OIBMB3bwh6Tra67f0j2sAeAS5wbA9Qj84/u2qQzl3ry0W0OyI4VTg7eXWFzXtBceA9vpOjbt+m3IarYfNwf42B3/gnUrv++qri5FV7KnVPbY1xY0lhDhu3dLY9nt/Oa673Jm3fo2v/AJAd/wCy/U8j/vybvrupKw7WM/ktH/R6cXf9/SxtMrFHhldPH+bhveg22bGWfyGZH/gfTKP/ACaLSYz6B+7m44/zOnbkTsfJDmWH/Ir/AP0yT/nZqu9S/pmd/wCnnp4+6pZ9xjotn/pix/8Ap5av9TP67m/+nzBH3VpHf6n/AKUUh6R/03DmXHT5pk7/AKbv6x/KopilLHyNPrz0o/v4wH/SyG/9+WusbOO3659Ed41bf/BH/wDk0Rv9Jf8ARR/Y1fqj/wAk5TP3Mhn5XM/gtZoWT9VvbR1Ov9zJZ+FtrVqsOg+A/IlP5j9P+iobfatbj1X1uqtaHsdyCp1VltTGOcbC0bdz4LiP5ZAbuS3Jw4pq57XoWRc/o9T3u3hu5hJOsNcWM1/qozqWWOB9NrnDXiVidCyy3A9JziAy15AAnna5arMvKaXOr22F2mwNdI+QTNOwT9S//9PB6TaMj6xdVyBqHHIcI8LL/b/0Vb67dZR0u6yp7qngsDXsMOE2Vg7P7KrdGyMahl9lgFNdhbTXaWbQ9wJc5m5pe539f6Fj/wCbUfrPk0no42uDvtD6zW0na4tINm/Y7bY3b7FKCOE0VpBsWHEppyuoVusOfSAHFpblZQrdoA7d6drvcx38hDzWjHs9H1aLyWgusx3eozX8z1Ib+kb+ek7q3VGsLWXsILdjjVXWNGNdS33tqa536O53vSz+r9Yy8cU5+W+ytzmW+g4iJLSaboaG+703/wDTUa56D6sDbhYv8vILvvy+mt/9EI28jB3eGMT93S7rP/dhA+rtrTiY1TZ9Wh7PVYQQQ5992U3n6X6LGa5PdcxnTt07mvpfQ1zAXjeenYWO1pdXu2/pLXse78xTRPpHkxkatrOJAzB+63qY/wAzDwaP+/K2Dt6k3yz7P/A+mtVDPvrNOXdO1t46sKp7kjEYGNc3c3d6VFj/AOwrDchl2VXl1z6GRmZ9tD3NLNzG4Da2PDLNr/e5jtiRN/YqmhladFu8ui4I/wA7JaVe6mf1zN/9P2GPurcs7NsYOkZFZcA89H6cQ3uWi+tz3f2d7Vd6i9r8nLewhzH9exHMcOC01ucxzf5Lmog7eZV1epf9N39Y/lUU7vpO+J/KmTVqlidXOz60dAf4+3/wVn/kltrA+sTtnXPq+/8A4Uj/AMFx/wC9EbhSP6vnbkdcr/cvn7r7loOsLK3vA3FjHODfEtbu2/2lm9I9vWPrHX4WPd91zj/35aUSXN8Zb942oy3+g/6Kh+0ubj/WGh9DL8ii7HY9oeLNpeyD/LAb+d7VpUZVN9TbqXiyp+rXjg9l5/iZebSMeqnLsqrsY7aGueGg6jaGNdt/SOaum6F1Kq/plbr8mv7TNj7g57Wu+k5/qPa4t/N925RRJOhZCK2e9+rWd01lVmNlOrbe+zdV6mgLS1rdos+h9Nv0V0hfVQQ1oiGl0iAND4N925eZt6j0nDBb1Ko3Gz+b2tDiAPp7vezbv/NWzj9fnFr+ztvFArAqY3YIr/MZ9P8A6tNMbKgdH//U5fqec9ubbLgK9wDa2j+SC7e50+7du/4tD6hmt+341dgbcPQrZFgLix9kO9c7P559X823/g/89Zt+QXWOvsBaSXGtsGR+ducuu6x1Tpz+k142NfXnsrtxnXU16/oaR6l7rHfub62sc9/76sZhCoiPDpqT1l/eWQlKzdnoB+6PB5fNuqrvy6camsOY9zTkj2uLWl30ax+iY61vtt2MSb0vJ+zYnVH201VZbiGNMhzRXPusZs2uq/ReyupZYfYXuLBG5xO1glon81v9VbPRW5uXm4WLntyX9OoFlbAGO2s9Rjm87fbW5+z1f+DUMRqfwZZyBogUdeIdP6vC18m62l1jGZjrse5jHFzj73Fpd7anDftfS99n0H/zdiC7Le17XtaBS1m0U67NpEOL2tLf6y7O3pvTDT9nqwMq+m8x6IcGNaS6sN/nrsf0dzqatmxc51O/oosPTcDD/Z2R63o5GVc8uDGgupuY7a+79Hud+kf+5WnShsSQsE99Ci6Rll2T0zGs97abbjD9rm/pmt4/k6bneoi/WO17c8ZTHFrwC24NMRYZdVZ/Xtqc3f8A8WugxuljpOPVjZFnRmXUgh+RcCbTLnH3OLqP6v8AOe9irdYv6Tl4F2Jb1bD9SDZWzGx3ibWBzqmev6mRt9R/sTji0skeShk04a3O7gZ2Rc81NcYAw8etoEQ5grY5rSG/zn6b816v9INlvSrLC6Rj9UwrbHOJJgh9Lfcfj+eufdc60Nc8AFlYraGtA9rBtbx9J3771LHzbscsDZNbLW3Orkhry0t2tsb+d9BMEqKCNH1n1a3OdD2nU8OB7/FTDSeBPw1XCt+u1LiTb0mp0mTD2j/z5S9WulfWDpOf1VtBwBQ/MFVFX0C0Pabvzq2Vu/TOtZW1PEhss4S9eWuHIIXOfWw7c/oT/wB3IcP+njFXsjM+r+I4stzKaXt0LW3WSD/Krx3uc1cn1rq+NluxS3Mdc7HyrfottAZSDX6ORU7IsyHfpNn9f/SI3wkXX2qAt3MD2/Wj6x1+LbXf9Ot3/flps/nh/W/78uYxOpYTfrbl315xtw72XNGXe7b6gdUC31XPZR7vVZ/o/po+X9cOn0GcRj8p4Mhxmuvknl/6V3/baXEFcJeYh1dlDRMsfY2Bz9L6P9pdTV9QsduGfWzYziIBDZoYXATXt/n7dvu/St/7ZXKesX2suLQYtNjmDiC7eW6r0PpdRyugVNaS5zqns9sEgh9jWzs+iohvtbIdrutXncbC6pZ1GyrNLb7sdrmXOu1kt9mOaLGy/bW/9L6np1qeYMvCZViuy9f5wNq/RWN1sLP0jt/6tW2x+yrdvsVQ2v8AW9JzHOvaGstsLi0ywu7f2vpblW6k+r7UNznCwMbJcYB/c2H+r9JNkTVsuKIM+Amt/K3/1fO9mTtqc0ketNdbWzJIP/VOcj4lLH15IuaCS07bHaODmObvOv0f0fqKyOkdSNdLYZWK3bmmTIP77lY6Vj5ZopzGZVlLnNsDPTa0ODXvd6g9RzXO/SfSRJvqoadG30760u6f03Ew6On2W2Us9M2ssgEl/qvf6foP+lv2+5WXfWvIdZ6j8WqugWuZaS4vfsadj3MDzUzeqY6PjEQ911p/lWO/75sUquj4VRllDS795/vP/gm5P9ye1o4R2Q5f1u6pZS1mHazHugi11TGkk7vb6R/TvY1tWz9z3rKoot6jmuY9j35WS9tbnEOAFtp1sud/LefUeujNIY3gNaB200HwVDo+XSOo5NlZ3W/afUplri0ivVu5w+imkknUkqqtg2sf6iE0n18lng70mclv7nqln/UrQxPqX0+ol7vXtLtXb3ho8f8AAsf+d/winZ1TPsO7e2siQDWxoIB1dDnB7vzVUvbdkgi6+189y8yP6v7qk4sY2jfmtqXeldZ6T0DH6Y9mEKm3VkuArcXOLQ2z1W2W77NzG2bbNj3/AE2LDxsTFBxRsMvq3PO1xG5zaiz3xt/0i0LMSnDwMllbjt9G0gOcXQdjz7Qfo+5yLj3VMxqG6mKqwY8mNTJGzdV5JAoNZ/S8Nwl9QPnElVW9GxX5j2RtrFTHtaAWkFzrGfS3f8GtltlB4eJ8CY/Kq7Laj1GwAn3U1sbodXB9xc3j+UgloO+r2L+Y57fgf75VUdC3+pssP6Ox1eon6Md/b+8ujdSHczHgh1YVNLnOrDgX6uBc4if3oe4t3JKeYf0fNFxrrqe8D88t2t+TnnarNHQr53XEN/kjU/euj2EBNsKCrcpvTKWiPTb92v3rIz2HHz7BRLCwN1YSCHED84LrNo7rH6h0+dzsfdccjIa65ztrdu0P3sbO32fpUVNmnFexjfUM2hrW2OHi0bf+iq/VcSzIxmV1wS2xriCdukFjv+qWw4AuPx0UH1NeC1wBB5QS/wD/1s3LyKcem0ucBb6Vj2VgEuO1rju2t3e3+Wq/SXY1uDRTST6lNNfqgtcBJGvu+j9JHzf51n9D4/7VfS5/N/kK9V/Mt+h/1r+b/sJo8F58WqW7TBEJiB4I9/8ANn4/67VSfz+d8+E5YzloeJdGvis3pl7G41z9T6uTc/7yB/31WD9MfFUelf0BvH07Ppc/TKKm6/Lf+aAPxQzZdZpv57TCi/lBdz/ekhH1B7q8expBJsY9oI41EJUWb62lk6NAMz2CtM4/O/spH6X96KmLd557orC9sbXOb8CUkSv/AFn/AL6khmy+1vJD/IhEGUz89pHmNUEqJSS3G3Uu4dB8Dp+VTjTyWe7+A5RKe30/+toKbTgDyhHHrkmNXfS7g/FrvajqKSmIrA0B+/VItUwkeEkv/9k4QklNBCEAAAAAAFkAAAABAQAAAA8AQQBkAG8AYgBlACAAUABoAG8AdABvAHMAaABvAHAAAAAVAEEAZABvAGIAZQAgAFAAaABvAHQAbwBzAGgAbwBwACAAQwBTADUALgAxAAAAAQA4QklNBAYAAAAAAAcAAwABAAEBAP/hDeBodHRwOi8vbnMuYWRvYmUuY29tL3hhcC8xLjAvADw/eHBhY2tldCBiZWdpbj0i77u/IiBpZD0iVzVNME1wQ2VoaUh6cmVTek5UY3prYzlkIj8+IDx4OnhtcG1ldGEgeG1sbnM6eD0iYWRvYmU6bnM6bWV0YS8iIHg6eG1wdGs9IkFkb2JlIFhNUCBDb3JlIDUuMC1jMDYxIDY0LjE0MDk0OSwgMjAxMC8xMi8wNy0xMDo1NzowMSAgICAgICAgIj4gPHJkZjpSREYgeG1sbnM6cmRmPSJodHRwOi8vd3d3LnczLm9yZy8xOTk5LzAyLzIyLXJkZi1zeW50YXgtbnMjIj4gPHJkZjpEZXNjcmlwdGlvbiByZGY6YWJvdXQ9IiIgeG1sbnM6Y3JzPSJodHRwOi8vbnMuYWRvYmUuY29tL2NhbWVyYS1yYXctc2V0dGluZ3MvMS4wLyIgeG1sbnM6cGhvdG9zaG9wPSJodHRwOi8vbnMuYWRvYmUuY29tL3Bob3Rvc2hvcC8xLjAvIiB4bWxuczp4bXA9Imh0dHA6Ly9ucy5hZG9iZS5jb20veGFwLzEuMC8iIHhtbG5zOmRjPSJodHRwOi8vcHVybC5vcmcvZGMvZWxlbWVudHMvMS4xLyIgeG1sbnM6eG1wTU09Imh0dHA6Ly9ucy5hZG9iZS5jb20veGFwLzEuMC9tbS8iIHhtbG5zOnN0RXZ0PSJodHRwOi8vbnMuYWRvYmUuY29tL3hhcC8xLjAvc1R5cGUvUmVzb3VyY2VFdmVudCMiIGNyczpBbHJlYWR5QXBwbGllZD0iVHJ1ZSIgcGhvdG9zaG9wOkNvbG9yTW9kZT0iMyIgeG1wOkNyZWF0ZURhdGU9IjIwMTItMDgtMTZUMTc6MjA6NTMrMDc6MDAiIHhtcDpNb2RpZnlEYXRlPSIyMDEyLTA4LTE2VDE3OjIyOjMwKzA3OjAwIiB4bXA6TWV0YWRhdGFEYXRlPSIyMDEyLTA4LTE2VDE3OjIyOjMwKzA3OjAwIiBkYzpmb3JtYXQ9ImltYWdlL2pwZWciIHhtcE1NOkluc3RhbmNlSUQ9InhtcC5paWQ6MjRCRjJEREU4QkU3RTExMTlGODBFRjZBMUJGNDU3NjYiIHhtcE1NOkRvY3VtZW50SUQ9InhtcC5kaWQ6MjNCRjJEREU4QkU3RTExMTlGODBFRjZBMUJGNDU3NjYiIHhtcE1NOk9yaWdpbmFsRG9jdW1lbnRJRD0ieG1wLmRpZDoyM0JGMkRERThCRTdFMTExOUY4MEVGNkExQkY0NTc2NiI+IDx4bXBNTTpIaXN0b3J5PiA8cmRmOlNlcT4gPHJkZjpsaSBzdEV2dDphY3Rpb249InNhdmVkIiBzdEV2dDppbnN0YW5jZUlEPSJ4bXAuaWlkOjIzQkYyRERFOEJFN0UxMTE5RjgwRUY2QTFCRjQ1NzY2IiBzdEV2dDp3aGVuPSIyMDEyLTA4LTE2VDE3OjIyOjMwKzA3OjAwIiBzdEV2dDpzb2Z0d2FyZUFnZW50PSJBZG9iZSBQaG90b3Nob3AgQ1M1LjEgV2luZG93cyIgc3RFdnQ6Y2hhbmdlZD0iLyIvPiA8cmRmOmxpIHN0RXZ0OmFjdGlvbj0ic2F2ZWQiIHN0RXZ0Omluc3RhbmNlSUQ9InhtcC5paWQ6MjRCRjJEREU4QkU3RTExMTlGODBFRjZBMUJGNDU3NjYiIHN0RXZ0OndoZW49IjIwMTItMDgtMTZUMTc6MjI6MzArMDc6MDAiIHN0RXZ0OnNvZnR3YXJlQWdlbnQ9IkFkb2JlIFBob3Rvc2hvcCBDUzUuMSBXaW5kb3dzIiBzdEV2dDpjaGFuZ2VkPSIvIi8+IDwvcmRmOlNlcT4gPC94bXBNTTpIaXN0b3J5PiA8L3JkZjpEZXNjcmlwdGlvbj4gPC9yZGY6UkRGPiA8L3g6eG1wbWV0YT4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gICA8P3hwYWNrZXQgZW5kPSJ3Ij8+/+4ADkFkb2JlAGQAAAAAAf/bAIQACgcHCwgLEgoKEhYRDhEWGxcWFhcbIhcXFxcXIhEMDAwMDAwRDAwMDAwMDAwMDAwMDAwMDAwMDAwMDAwMDAwMDAELDg4fEx8iGBgiFA4ODhQUDg4ODhQRDAwMDAwREQwMDAwMDBEMDAwMDAwMDAwMDAwMDAwMDAwMDAwMDAwMDAwM/8AAEQgNgBG9AwERAAIRAQMRAf/dAAQCOP/EAKEAAAIDAQEBAAAAAAAAAAAAAAABAgMFBAYHAQEBAQEBAQAAAAAAAAAAAAAAAQIDBAUQAAICAAQFAgQDBgQCBgkBCQABEQIhMQMEQVFhEgVxBoEiMhORIzOhsVJichTBQiQ0FQfwgpLC0iXR4aKy4kNTY3M1FvHyRBeDs8NUEQEBAQEAAwEBAQEAAgIDAAAAARECMRIDIUETBCIy8FFCYqL/2gAMAwEAAhEDEQA/APpcHdxDCABthQggiQAAYCKHBAn0AXcAN8ygkAmQFliA0A0AEDQBKyAYVJYgEpAEgOSKkpTIJIinUKsS4GVWKgC7CB5AOQJJBYchUZAlIEk4IJAMAAAAAAAAAAAEQQtUCq9QK3UCt1Ag0ioqsuYELLACtoCLKqL5ALIBdQFEgRa4ARYC6gICLUgCUYvIBcQBt5AKQAAYDTkBt4wAgDoApAkozYDkAQBbEAkAmQJACUgSahQAonACLQBABGIEYAQCahSAgE0AlyAVgDogABxAAgCQBoAhgMAUMBgNKQGswDGYAABsCSbAsQDwAcgHEgYB+4CWYBHEBwAgBgJgIAYAAgABeoA0AuICAGAkwE3OARKIyCmkAZAOHxAkAASQDXMCUATqBICSQBE/AgIjECSUAMAAACMQG5QEWAmp9QIAHEoOoDSwAeAEq8gJICUEElzAklAEkBKoFlagS7cQFADgBNARAAGkBNIBpATSAaRQwAAAAAAAAAAAAAAAAAAAAAAAAACDoUPtSIiQUAAAAAAAAAAAAAUa9oUGoz042zrHI0UX6eWJitRZMowqKUmhbVQYahthRCATQQ6yKsTIoAAABQAwAAAAAAAAAAAAAAAAAAAAAAAAAAAAAAAAAAAAAAAAAAAAAAAAAAAAAAAAAAAAAAAAAAAAAAAAEBB3xKlLvGIatIVJIipAAAAAVaiksSq4NMkkBYngRSyAnQlVMik3gBW8yskyitts0ijU0u5yajNit0xNaziDryRZUJIqLO2TLRvTwyGmOe1YwNs1FlQoQQMAgBxIUvQAgC/bwrox01GvXI8zvDYVDU0+8sqIrS7VCLphLSjMamLaqEZaSAAAAAAABMITgCLZVDYEQhMIrviUVtGkHa0BJVJomkRU0iVVlCKmAAAAAAAAAAAAAAAAAAAAAAACIEwIyAAAAAgEwIgEAAAEJgRYUQAQAALMAYQQAoARQgo6ARnCAEEAAANAGACYEW0AgIsAAXQBcAFACyAQCAU8SiIEZYCfEKiwF0AUgJcwABPIBAD6BCmAhMoUAIgI5gRAbiAE0gFHIBZgABMYAEAEIBAEAKAFABIBGIBDAAAoIIGA0A4AIAYDAApZgNYhTwASaCB4gIITAT5AGQAAsgCZAbAAACSQBAEQDqAAJgKMADgAgABAABxATlFC9QHACAfUAAAGAEDTkBN8wB4lEQABSAgBgDcvDBAEALIAAJAUgMAAi+YDkAfIAAAHKYCAYCAOjxATgIAoyAWYAAgEwDB5YAEyAARa5FQ8swAAYDRAJgLMoQDgBIBgAARSjiAMAiUAOcgFMAKWsggKABSAZgDwIAoFiRThlQv3gGeDAOiAIAUgIAbAMwBdQCAABQwABIBwAPoApA//0PpkSd3E+1AKAghAPgAAJuAAAhZlCRAdQFMFB1KEBIBNogH0AJwQBxAacw+QBbOQGmA5IFgBJPgFOAJVbRlUpIqSCrqGRckRpGwKg7cyoEBNMjRtSAmmBJANEEwGAAAAAAAAAAAAAiCtoCuyArsgK2uIFVkVFdkmBW01mBBriVS4gRgBQAokCNgIxCATUZgRcALgAALMBIAeIAAgDAAkBgABICSAcoAkBqQBPHECSgBzABIEljgQDRQmgEwFngAARAWAEXgAmpAMgFg88wEA4AIAUZAMAXIAmQABpwA68wDFACbnEBgGMAPDiBNJcgJoAngBJAEEEmoAACOYAgG+gAgE2ATzAQA2AswGAIAaWYQoClACfUA6AKGwCIASAksfUA6sBzwAaYEpAa5ASUAPICVXIE0BJMBwQMBgCAEgHAA0AuoAAgItSUKHkAQAICXUB5ASQDggksAJp8QJJ/gBZXACyuQEgFADgBNYARgAAaQEkgJJASAChgAAAAAAAAAAAAAAAAACbgIUyApgpqRFMAAAAAAAAAAAAAAAABAQ1L9pZErn1LydJHOqmaZLIot03Bmqn3mcXTqwqTbgih2cYjAK4w1KTKrERowItgRVmVE0RTAAAAAAAAAAAAAAAAAAAAAAAAAAAAAAAAAAAAAAAAAAAAAAAAAAAAAAAAAAAAAAAAAAAAAAAAAAI2aCKzSIuuIEqCi1GWjAAAAAjZSUV2rJdZw+xwNXB2E0wuxl1MSrgRYkRUbMqUlUILVAg6MuiLoXUVWoalTFd9OTWs4jXTjMaYvrTizNrWHaEsAljgusTpK51Fo2hAAQwEFEAMCenKaMVqNmjlI89d4ZFMAAQDAAAAAAAAATAQRCxVRkAxCCAmIuslEWAKreYE0oJqpJYEEkmFSSgCQAAAAAAAAAAAAAAAAAAAAAAAIgWYCgAAQBiAuoCYEQBgJ4AEgIBMBgEALqAgABAHUAYCKE+oQmAgAAAAEAgIvgAgFAAAnhiBFgDAiwEAgE0UR6LiBFgKJATCo+oBzAWACYAAswiLCCEAnLzAMAE8QFAAAoAJATgBOGAQAYgHUBSApAJAQCAI5gMBOWAcIAGsQHAApAaQEgBIBgGYAA0FIACjqE04CIgJoAAWIDAXAAAOgDAIwAbeIABF5gEAP1AQCAUSAgDiAIAaAX7wBlAAMCIBIDAFkA0gIkDTKDgAAJsBAHABMAATcgABHEB4gIBYsB5AJdAEAwFIDyAHiAIBwAAAC4gGQCzAMgFPIBQAAIA6AACAUSAwBrmAwEEBQJgGABMgKAH6kU3hgEJgJBSyAHAAAYlQnObASYDIF6ACxKGvmzAXEgGoyCh4lQZgLgATAAAZgKQGlABACyYA5AMgEnwAG59AFkAwEwCOAH/9H6cd3FGABgIIanMBgAAgFLAWeQAUL1KCAAAAAGwAgPUBtkCTKBgMBIB4yBNMipJmVSWeIVIirqGVi5PAjSLQiVXkVCTCJq2IVOSLoChMBoCxEDAAAAAAAAAAAAAAIWIK2gK2gK3mBU1OIFdlyKiuGBFqQIOpVRgBMBMCLyAUTgBCOQBAEGARgAdAIgIAgAkASgAkAnkA2wBgLDiALABgNcgDHiBIBgMBpkEsH6gRYQmgqENFDkBYMCMLICLfMBNgGYA8OoCS5ADAYByAUgDAaAUAMA4AGQDmcABgOZwAliBKrj0AmsAHADWJBKAB4YgEYAEgIBoBtt4gReGYAwFPECTAUgN4gAAAolAJoIUQFIA6gOAEl1AEsJAJAYDS58AJICSqBJLmA0gJpgMCVeQDmEQNgNYAADkBywCACwCniAowwYEJ4gElB0AQD9AJLECSIJpTkA4AaQElyAsWAE0wJoAnEBgOAIMBwA0BJIBoBgMoAAAAAAAAAAAAAAAAAACNkEV1tBpDvjkQTq5RFiQUAACbgAkBgAAAAAAAAACbgI5dS0zJ0kYtUto2wJkoAJ1fAypNyBJOCUWq2RnGjbkCOZVXVUIxWpEiKYCakBJQESCgAAAAAAAAAAAAAAAAAAAAAAAAAAAAAAAAAAAAAAAAAAAAAAAAAAAAAAAAAAAAAAAAAAAAAAAABAQtScigrSBqYk6pkMRVC6YmRTAAAAAAEAAMAAQA0BFgEBMJFMSalEMV9pTAqDTDtopjTFP2vmg1qYvWkkjOriF9GS6Y49bQ7cTfNc7HK6s7a51EqH0AQQ0FS7XnJFNabeSJq4urotWXMxa1I0qKKwcK6xMKAAAAAAAAAAAAAEwEwK2UEQAVUgT7SCLqUR7QhqoUdpBJASgBgMAAAAAAAAAAAAAAAAAAAAAAQAQACYCAUgDAUgRYCAQAAgAAAAGwEAmAgABADQCyAOgQmNCguggAgAAUAReYEWAmAQApwgBAJgRkAYEQEBFgLLEoTAgwYIkKT5gDAiwEAADyCIgKeQQoAPUAwAQCaYANEQDqAmAANoBQAgBADAiAQARAAARzAOMANAEYgEAAEgEgGgHHIAnEA4hQ3yCAKAgkBQAngAIAQAAQARhICSAkoYBAAAAGbxAEgEAgACLTzAAAAAWLQBICAIkAAQB6FAAYAGQA0ALqAAJZgHEBAEgIAfIBYgOAEAPDMAzAEAuICAJ4gCAJAaaAbAMgBMAAF1AAABegCAAIvIAQAwFngAALIAYDAWeYA8wBcyoccyBRwAI5AGeDAF0KBuQCJAGFLAgLIAiQFAC6MBNBAgBANLmFIqCYYB+0imAngVBGAC6AMBMAzxAIAUAOWAgAAabAAIvAAAIlAAQSB//9L6dB3cSYQ4kKUJAIIaAaYCSATAQCKCJKDAAAcIBRAB0AcQQHEAiACJAIAfQBQA4YEkyETT5kU0RTTQVbS0GbFX1tJlrSbKit5ARzKiaZFNWgByBJMip4BUlgQMBgAAAAAAAAAAAAJqSCuyAqYFdgK30ArajPMorsuIEGEReGQEXgyqjbICLAUSBGyATAg8HACgBMBQAZAIAfQAgBAABOIBADAEscQDiALEAAfUBoCSz6ANYgBENAMKXGWAoCIxhAUn0KE8AI2UgRxQBjmAmAIBgAAgEwABtpqMgEA5AMQAA6ANZYANICScOQJICaxAFiiCSwAkgD1ATAAD1AcgHAAmc2AuoBkAZgHQBqQGAo4gOAFAEYAMEAgDMAAOnAIHGEBRADAksMgGmBNICUAS9ABZEEk+AElyAAGmA8wGgJJAPNARtiAoAGuYFbxAiyhgADQEkwJVIJoCSYElmBKAJLACaQEgABpgOQIAOQJICSAkAIBlAAAAAAAAAAAAAAAAAAAJgVJSzTKSRBJBTIpgAEL8ixKKCiRFMAAAAAAAEBDVeBYzXJe2OB1jnUDSABoBt8iAAl6EU5ILKYkrUW0pzMWtSJQRUgoAAAAAAAAAAAAAAAAAAAAAAAAAAAAAAAAAAAAAAAAAAAAAAAAAAAAAAAAAAAAAAAAAAAAAAAAAAAAAAAAAAAAAAAAAAAAAAAAAAAAAQAAQAAEAMAAULMBgAFWupRYlZmoocHfmuNQg2wjADgAXAKtpVQpM2tR0rS7YOetSLtHSh9zMWtyLzLRgAAAAAAAAAAAAAABFoCDQD7WA61gCYEWsQDtATQDgASAYDAAAAAAAAAAAAAAAAAAAAAAABMAIEwEApAJATYCYEZAUgDxAAAAAAFADAQAwEAAIBAIAWIAERAcAGYCYEYATARQolQFKAhNAEAKAIsBMCLAXUBPD/ACMlCyIFkVUWgFEAIBQAswABBCYBEABURyIoa4BBEMKi+gCAcSERAYCwAP8QFkAAIAiAF0AWYAA1gASAQA4AAAAUAEyAAADzAYCkAAa/YFEhB+8BYZMBPqAsAHIDAMwEkA0FCwxYQwB4AJADAIaxAPQAQCiAFACagAAQAAQAQAgF6AHQAgBAOCiLAakBAOABoBPkAsQD1AUgACAAAAbkAAWQCYDgBZgPLIAkAAYAANwAAMAAMAEAmgEAmgFABACcrEBdACIAfqAgDCABSngA5gATcYgGbAOoCYQ1gUIAkgWQCkKk+oCYC6AEcQFEBAAZhREgKAD1AaAUgPgBGEAyoGgFABIBDATXEAanMAAIWYDAQA4aAi5YDmAIhCgD//T+nndxOAFEZgCXPgAojHMAnkEIAkAASQB6gIoXqUNcgCGAYgE8ABJTiQPEBQA8gABQAwGA0QSUhTIG3IVKWiLF1L4dTNipkUoAjEZFQ0oIoAaQDQFqeBGkkQMBgAAAAAAAAAAAAJgQuiCuy4AV2QFLXICFlBRXZQBW8oCIWQCgqk3AEG5AQCfPkBHMCLAGBFgLoAoATAGBEBvFAKIQBIDlgABADyzAJ5APIAAaAeIDXNADbIiSYDyzClgAADYRDIBMqowAojMCLUAACQDWIA1wAOIBABkAs2AwEAwGASAASkAQEkgJkQ5AacgTWIDgKUgDYEYCGsEFKeEgOQEgGvwAeCyAOoB6ANAGQDWYAlGACyAi6gJoBQA82AKQDLAIcQFADS4ANICxTxAkgJMAiSCSXIBwAASSXABrABrACeYBkBG2IC6AJ5AVvNlCjkAAE8AACSkCSwRBNOQJVAnPMCSAmkBNIBgAAATICYAgJTIEpAkgGUMAAAAAAAAAAAAAAAAAAAEwiEQVBIB3MB1sF1JEUwEAwAAAAAAAQCkIchXPqts3GK57Ys6RzRKGA0A2QCxwAaCmkQXaRitRejDoYAAAAAAAAAAAAAAAAAAAAAAAAAAAAAAAAAAAAAAAAAAAAAAAAAAAAAAAAAAAAAAAAAAAAAAAAAAAAAAAAAAAAAAAAAAAAAAAAAAAAAAAAAAAAAAAAAAAAHNudSFBqM1n8cTtHInLyNILVBgopcDTEr6bRnVxbSrbRKsdVPmZzrcdCMNmAAAAAAAAAAAAAAAAAgCABIBgACAIAAGAgGAAAAAAAAAAAAAAAAAAAAAAAAAgAgQCYCfMBTiAgEAmAugCeADAYBABHEASAAFACAQAAgFiAeoCgBQEAAAAIBYzAUmEKCqRNQmXQgEAmBFgRYCAUcwFiAgIsBMBMBFUgEwFACgAwCFPAKGEJgKABgRiQABdAFIAAegCAAAIQAAmAmAKcwEsAGgDoAAMA6IAAABAEAEgEgPEBAOACqjIBoAgBJgIAYAsQGAYcSgIozAaAF0AbcqADABAJqQCXwAGghMAgAfIBQBHEAXQAAGwFEgGADhICMAOAEUJkDzAHiAgIvAobAWPqAoAMQF6gHQBZAP9wA8sQEsAgAJwChsBAOZAGASgHDAfUBZgP0AMniAwEwEwFABiBF5gDAi3yAJ4AAAAQAm8QHgpAXABgNPiAogB9GBHLBAPgBHMIaWBQQAocwiKGwCABJcQE0AdWAWCIsA4BRiEMKQCzAlACkIOpQJpgKABkB6lA3IBACakBYANdACQEAAIA7QFgB//9T6g0dnERJQNAHqAmuQBHECOWIQwEA3UBJAKGgE5AEyh8MChehAwHGEgCWACajEAkAzAAD1AYDSAcvgA5wginID6EEquCNL9NmasTaIqMAHUAgBpANICSwIsWIipAAAAAAAAAAAAAACAjbIgqsuIELAU2wArsoyKK7AQtGAFbQQv3lUgI5gR6gJgICLAUSAgE8MABzwATSjECPABQARIA3hATCTCkA1iA8wHDASwAkA0AAD6gOIYDqwhkBMgCAYCAGgqLQQmiqjmBHIAiEAQAYALqAcADIAn4gEcwCABAMAAebAHgAQBLDjmBIgkssQhgOAJJgNhQAvUASAIYCCCZChMB5gNANIAz/AAiABBDQDbCiPiAmgIwBF9AGsAB4gEgCgB9QBASmPQCVZAsQEoAaIGkAwBZgSTkB5QAJYgSTgBwAmAsQIMCL5lEZAAAASAsWAAsSBoCyoE0BJRkBYgJJoBoAAAABALMBgSkCacgSKGAAAAAAAAAAAAAAAAAAACAi0VEWggAWZRbXIysMKAAAAAAAAAEBB4FQmyortiVmqGoOjAgBNFAkAyBqQBYBTRBfpoxW4uMNmAAAAAAAAAAAAAAAAAAAAAAAAAAAAAAAAAAAAAAAAAAAAAAAAAAAAAAAAAAAAAAAAAAAAAAAAAAAAAAAAAAAAAAAAAAAAAAAAAAAAAAAAAAAAAAAAAAACYHDuLG4xVS05xOmsE9PteA1MK1WXTEKqLKQO2sWgxWkYxhBXRpafbiYtai4y0AAAAAAAAAAAAAAAAAAAAAAAAQDAAABAADAAAAAAAAAAAAAQAQAAUADAAABEABFsBNgJgEgRAAEAgEA4AcAEAAAAIBADATATQCAAEwEAAEAEBCgBMBBRCATTzAUSEJhUYQAyhMCOARB4AJgJgEAICMYAJoBQAmAoKo4QAswE1wAUBCAUBSgAiQhNcAFACAEAgCIAUAACgAYCxAH1CFKYAwFAA1HqAcAHEALABgEAPBAHTiAkgHwkAgA/eAs+oAA0UHBEDCiQgbxAAItAAAgDMKeQBnkAIAkBgNcgAAyYCAUAMAAQQvUCLxAP2AJsBJ8gGgEsAGwABPmAP1ATyAAEARiBEoXoAwEAmAAGIBIA5yAUBBACYDSSzCkgAAwYAENTAU5AADtIJYJAIA4FA8QFmAoATygBADATQCXQAYAALlxAIwASQDiQBKACQBvEAxmQGBFhBPAobIFxAApccQBKXIDAWYCAHkBHBBBABHEAkAChMIAoeAA2EHUAgAARQIBNtgDAQB0AJAJkBTwAM8gCe1gR4gf/1fqHU7OJ8SgQAlzAIkBMBNcgIsIYC6oBtRjwAUNADUAIAiCg7YfqA1XiQEcQGgCy4AIoUAOG3ACiAJAEgMBICUkAgqSILdO0OTNai7uMtDIBtAKAGAJwBICVbcCLEyKAGAAAAAAAAAAACYEbMgquBCzAqeLAreBRVZtrECFlzAjZYYBEX1KqOYEWuoCaATmAIwAoxAiwB4AJOVisQFACATUgJqMQE+gBABwATAbXEAAMQGA11AAH+0A4ACfMCWWQDmQgkgEA+gA1ICgBPoAmgE0gqLRQowAJAWYCAcECgoOOABIAAMBpMAkBgAD4gCzkgkmETXICS5AAAwHMhTAUAOADhAC6AOAFAQ/QBhTkBwAALIBoCSAXEBPHACL/AGgLoAwAAjigBANcgDIBoIlUCxJyFTQD6kAASA0BJAMBxzAawAEwCQB45AQeHUCElChyAkAANATWQDIJJJ+gE1WUBKqAmkBJATTAYAAwEAgABASQEqsCxAMoAAAAAAAAAAAAAAAAAABMIiUMCNkERWBRasjKmFAAAAAAAAAABXZliVVZmmKq7mjeM0lYqItyAdABFDmMSATQABNIlV0aWRzrcWGWwAwAAAAAAAAAAAAAAAAAAAAAAAAAAAAAAAAAAAAAAAAAAAAAAAAAAAAAAAAAAAAAAAAAAAAAAAAAAAAAAAAAAAAAAAAAAAAAAAAAAAAAAAAAAAAAAAAABMDi19PH0NxioKzWBtgTxAHWcUNVF6bnAaYu012rElUUtDkg6tNypMVuJkUAAAAAAAAAAAAAAAAAAAAAAAAAACAUgEgNAMAAAAAAAAAAAACMkCAYAA0AABQEAyCLYABAoAAAkBMBMBAEAMBgACAGAAACAQCzAGoAUAEAEAJoAgBAIAgBQAoy5ADwATCIgJoKXEBNooTAgwhMBJALD8ABgKAE0AmgItBQURAIIFACzKBqARGJAMMkQKxRF5BAwIwAAGYBACAGAowAGBEAmQElIQmgGAQAAAAAAEgP0AMgumELAAbUAHUBMBpwgABwABRACAICBgKQHICgB4BQASAJAADTAMAHwAMQE8cQABMITQCATwATtxAWYAsMQGAAHWQDoAgHCAjABICzzAUwUJgKAD0AAEAdQBgEcgABAOYQCAIAGAACxYAAwAAkB5kDzYAlIC6AGRQgFICAU4QAAKIAaQAAngAQAKADIBQAANPmANQAQAmAAKPxCCAGFAAAYgJgEAIBfuAXQIChJED9QIyA0FDkAASAAAAloqEmgAAzAGApkAkAATYAAmwE3OYDlgf/1vqJ2cQUGADyIBKVIAUJoCMcABoBSgg4gIAzUIByAQAvUBxxQAwGuoBGAUmuIQLmAJFBAAuQDgAgAiSKariA1gA0BKsmVWVfPMlVcq8TLSSWACdQE8AIzBUCu0BJW4kVZW/MixOZIpgAAAAAAAAAAAmQVN4gRbArYFVgK7MohdgVsCL5hEWkwFZNhSaKItcAEwIwAnjgBFoBRICjEAa4AEMIi8wqMoBPAA/aAAEAKGvQBptADUMB5AMAWGYDeICAacsBy4AJaAaxIhpgMAbwAQCbAT5ADwgBBSQCa4FEUiA4ADZQdQAAeEIBPkANMBgNJgJqHiQMBgNIBgSAkpYDQDgBRgA0AAADbkBJ4gAAgGgJegD9QHKAADMBQA0gG8QItAKOICSAcAERiAACXIA9QHhmA0gJVAtQBMANEDbAcSA0A4AaeADTAIAJAJATcoCFmBFlCAPUBgCAmnGIDRBOuCgCyoE0ksQJJAOAGBJSAAMgTRQmAAIBpgTQFiAZQAAAAAAAAAAAAAAAAAACYEWVCnEIdlxAjPECxEUwoAAAAAAAAAi2EU2sbkZ1F2LjNUvmbjJSUCIGAQAJACQDAsopM1qLqYGK3FhlowAAAAAAAAAAAAAAAAAAAAAAAAAAAAAAAAAAAAAAAAAAAAAAAAAAAAAAAAAAAAAAAAAAAAAAAAAAAAAAAAAAAAAAAAAAAAAAAAAAAAAAAAAAAAAAAAAAAQHNqKWbjFVROKNMhac4oGLFVIjWB1GiF3CDKFciq7dH6TnWosI0AAAAAAAAAAAAAAAAAAAAAAAAAACLYEZ4ASQDAYAAAAAAAAAAiAAjIB0AUgADkBpgMaAgTAiAgEUACAAABMAAACAGAgGAgABAIAAGgABQAAKAD1AIAUAKAABARxzAAhAEARgKQEQEURYRFgIBxCjmAowAcARsgE/2ARYCjggpQAQEJqAIwFGYQgpNcgItFBAQmBFgDAQA1xAI4AJgD5ALoAgAIQCAYCgAAfoAZAGPHEAWIBIDS4gE8QB4gABGACAOgAAwoAJAAheoCyAGALoA0AdGFC5gD9ADBZACYAA88ABoBANvEAAHiAngERkBMCLwAAHiAoAYAAKQCJAOoCkBNoBSBFlBlmATwAUZwAPDABADAJAAAA6gEgIAXUAAIAFh6AEgMBMBrAgeQAA4kBAP94EWuBQQAgEsWAmwBriAQAAKAAAcIBBTjmEDAOEgNYYcQB4gDTAAEAQAsQGAo4gErgAsgFLAGAoCEwAAzKEAiBgDzChcwBgHAAQCKhMA4AACa5gCAJCDgFRgAYBIAAQB/9f6kdnIRACAlPMIUcAAAKABAJqQE1imwCOQQAIAgAQDSwAGpxAEA6ghushUQEmEOqkKklACaCFHIKda8QHgA1iAAOcCCSfMi6tpbgZsa1fWyaMqbrjIEWiit5FCgqGnGJBJNcSCyjJWlhFAAAAAAAAACIE8AK7MCtsCL4gVvmBVZFELAVsCMcwhSgIsAeOYVFqciheuYEXiAsgI55gKMQEkANALNgJ5gLowFACwWCAWYAAgJcAFkBJgEgNAIAYCQEgABhEsCATAcgJgIAgKTAQC6gACgAjmUJoAbAXaAYoAeKAeAA1xAWDIH6BBAEgoyAaAkswHIRLIKAGwEAN8QGgF6AL1AasBIA4gSAAJAJcmBJKQCUBGQGgCAIxw4ALLICXAAQBiA8sQEgHADUgSquYFqQCeJAJgSWOYEuiAcAICSTAlDQAwEAmBFgRYCKEwHmAJBAkBN4BTRBNICdcMgLEBNANIBwBJAMgJATQCaKE0AAC5ATrgBNASKAAAAAAAAAAAAAAAAAAAi2ERbwKiMlQ+4KSAnUixMigAAAAAAAEwK7PgaZqls0yjbOPU0yh6lQmAwDoASAALIokkQX0qjna3FlViZrUWEaAAAAAAAAAAAAAAAAAAAAAAAAAAAAAAAAAAAAAAAAAAAAAAAAAAAAAAAAAAAAAAAAAAAAAAAAAAAAAAAAAAAAAAAAAAAAAAAAAAAAAAAAAAAAAAAAAAAAJgUNSajKNNLuccC2pIu7ElgZ1rFd1iVEu2VgBRajNSpgSWQR06WKMVuLCKAAAAAAAAAAAAAAAAAAAAAAAAAACLQCSAkAwAAAAAAAAABECkBNgBAmIFJQwAAQokQDATAQBACgoIAQAAgABAAAAAAAAAAAAAKACAABQARIAAgCAABMCICYA0AghQAoAi8QpQAoAiwI5lCa5AIIYBABACzAi0BFqQE0AkgCABrACPQBNARgAClAEWAQURYA8QEE0ZgJgIAQCfMBAGYCxCAAw+AB6AIBgJgCAYAAniBIKOIQBR2sAQQBTgBAPIBBAwITAAwABqABANcgCZATxQU4AAGnAB6sAbgBNgGLyCE2wDICLzAQBAA1ABICAYAAgGAnyAF1ATfEBJgIAARQgE88QCQCQCZAUAMAkBAAAAdAG4QCAQDAAGugAQNftAYCAYA288gEobKFmAmAngAoAAFniA0AAHoARxAAABQA8wCABAEJgDkBdAAAAADMAbAQCAJSYCYCanEBQEGRQoAWAB1IGuYUSAniAZAKZAYBwARUIAYA4+IC4gABMhCZQMihAHwA//0PqTOzkbQAlxAAAIFiUEAJgETmAOACCBQUJoBQAQEOIAQD4AESAJwFTWICtUCNkARxYEoAIwAEsZAMiAKCOJA0pAGUOQHVkqyr6WMWNL05MqLAVWKiDNAgCSRkWVcCtRYZUwAAAAABABAm+IEGwINyBBsBPICuyAqsoQFb6FEHnCAiAl0CFl6gKQEBF4FUmBGOYC4AKQE6oBduEoAjiAmgIwANfiAmvxAUAEAKJAaAMwHkAJAPLEAAUACxAFyAeD6APAB5EQcZAa/eASAQ0AvQKUSAdQEAZgKOIAsQE0UKOAAAwIoB8QGARxIhZYgNcpCmlzAACIAnEAOUwJKMgHMgD5AJvmAAHABPkA228gBKQGBJAMASAagAriAwhhSYC4AMA7fxAQCgCUgHUAYDSAGA65gSqBYQLLEBASrLAn1AMYAaUgSr1AkA4Ai0BFgQaaAQEQGUHaA8ghgPMKacEE1wAsqBMCSAkA5AaAac4kDAaATyAiyhSAQBKoFiAkUAAAAAAAAAAAAAAAAAABCxURcwVESoEBJEVNGViQUAAAAAAABC1oCVXfE3Gaqb4mowi8ciiJUNKQFxAMWA1VhT7CaE8CiVMTNIvaiDGtpVZKsTI0YAAAAAAAAAAAAAAAAAAAAAAAAAAAAAAAAAAAAAAAAAAAAAAAAAAAAAAAAAAAAAAAAAAAAAAAAAAAAAAAAAAAAAAAAAAAAAAAAAAAAAAAAAAAAAAAAAAAAFf28ZKJKqWRBICu1JclQ617VAENVcBEqrtlGtRfpvCDNaiwigAAAAAAAAAAAAAAAAAAAAAAAAAAQAAAMAAAAAAAAAARAgABECaKEAANEDQDkAAQAAgAAgoTAHgAgABAEAIAAJAADMBgACgBwAoGgggIAIWYCgoIATAUAIBAJoBNYAIAzCFEgLtATAi0wqLqBFoBMoULJhAAAAC6IBMBMBYgKACJAQCaAjACgBQAnxAT/aAoxKqMAIBPABtBCAQCaATAQAApAAgAABcgEsQH1AAAAgAQDAAp9EAAHUBAOACAEwg6gRbjIBTzATAGwGA2wEAIAiHJQIipAOYAWYA2Am0ApAJCEA3ICiQF0AcIBMBMB4AGQEZAkAnn1ATaATAWQCKEyAAXqUEgJuQgAIQU5wgASAQAAgHgAOAEA8wF0AYAnxAEyBoATkBrABgEgJuQAoQBmBFJcABpgD6ECAJKAB5AETkAokAXIBgCTzQCacgMAgAQBABZQAgAAyASwxAi8+oCThdQAAcARzAMgg9ChMgAoSTTYB1AT5AOeACfUAYCakAkIIkoQBjEv4AGbxAMgEwDMIRQpgBzxIokD//R+p8cDs5CAHkAgABrAA4gDAUBAAQUHABAACjiAQA1KxAjIDiQH2gMAnABZgADAADEAAEgBgEAEgEgNPlkBOtjNWOitsDFjZWuMQpkoIIJdoXEq6fMmrg7UmNMWLIimAAAAAmAiAAQELYAQbAg2BFgQswiuxVQgCDAi1wAj0CEsFCAUADeACcMCLQVFgJpFA1OACaAjmAvUAXUBQBF9ACAE1DgA5gEcwCAFkAANY4AOQBYgGQA0AkA0sCBpcwhyA11AMWBKICkoATQA6gJrEBAJqAE/wBpQAIBZAET6AEAEASiACEAZ4EQ45gRYAuoDCgCSyQDQEpAaYAAALIBYhAFNYACAmgBcwJLHBhCmABcwHV4sKkgHkgABJAOAGgE1+IBAAkARxAIAYAAVQE1CwAlMkAwF0AaYFiAYDkByA1iENYADwQVBuQIWAUAEABQwFCkIcthQ3JNDSAmsQLa4ATTAlIDnkAAMCSzFEiBoBWAgUEANATSAmgGUAAAAAAAAAAAAAAAAAABXdliVEqBKQJdhNXDVRpiUEUwAAAAAAATAquzUZqLZUVs0yS6lQ+ziTQRAMQeLwKJdjWI0W0SiDFaDQFVkajIrgwOjNGGyiQq1GWjAAAAAAAAAAAAAAAAAAAAAAAAAAAAAAAAAAAAAAAAAAAAAAAAAAAAAAAAAAAAAAAAAAAAAAAAAAAAAAAAAAAAAAAAAAAAAAAAAAAAAAAAAAAAAAAAAAAAAAAAAAEwKbuTTJ1pgBZWvaiVpIgAAAAAAAAAAAAAAAAAAAAAAAAAABMAQDAAAAAAAAAAABECYAQIAAAF0AIAYBkAAMBAAAAAKAEAQNA0XQmAoAAFACgBpAPgAAD5AEABAAACAAAAgBQAmUIBQAgEwFACgASAAiMARakCL5AJoBNYFCjmAmALmAIAbxAi8QE+uZAQAmURx4gDwAQEWsQBr8AIvDEBROICa4gICJVIBNAATS6IBRICYA8ViAuACaAMswFkEPMAAGuQBEADAApAOABLCAGASA/QBOQAAAEAQAmgiPcAm4xAQAAJQAAMBAEgGQEwAKHgECeTCo2eIQTACkBgACAQDy+IBICkBgRbAYCzAJATcgJsBSAmAdChADAQCgBAN4AIIcgNhSAMwCHwAG8McwAAAGAAAAuTAIAaxZAwCGATACxKABgKOIAAiAgBwviAgEAJFA8QAAbgA7QGuoCAIAaAOgAwFIA1AEYkBgIBNgJKWAuIAAgDIAb5gGYCgAbkBJAEYADQBPBgIAAJATkAkoICBgDQCyAQCTAXEAYQZhRAH//S+pydnI8wEA3EgGYBHIAAIAIAYCkAgAhBBgAoACiLAIAdcwJduEmdU+xxI0xFqCoRQ3iAAGQDAQEuGJAugDawgCJQcCAZRJLEyq6jIoZFSWWRFTrWQuLUoMqYCakAAYAApAAAgAACNgIMCuwEWERyYVW2BBlEHgBB44gRYQvUBLHEBBSy9QhAKAFmArPEBJJuWVSQCbAGBEBMBMBdQB4oBRGYChvAAgAgAAfoAQANAOeQCzAbU5AEcwDIgcSEOOQDxCmmARIBwAQCeOQCeOACxAiUDwUADxxQCaAUAAEsWA0iBxhiEJgEBSdQE5AeIAA0gJLkBJLDEBgAQQAnjiAdAFIBjMASngFOQGAQAThABkBJAPNAPiAwBAP0AMQABMAWQDfUBgGYBADSjAAIJJ8QCJAIAajNATqBJPiA5gBoIYB6gDYEYCo2UARyYDzAOgBgUKQJYkCTxAnAEoAnVgTTAaYDAkoAmgGA0BImBMCtFDAE8YAnUCZQwAAAAAAAAAAAAAAAAABAQtiVmlGJROqgixIigAAAAAAAAAATCKrKTURFoqE0VEYSCJZBUG5zKySzKJdxF1Kr4kqpwmjKq7VhmpUwrVgaizScqDNjS1Iy1DCmAAAAAAAAAAAAAAAAAAAAAAAAAAAAAAAAAAAAAAAAAAAAAAAAAAAAAAAAAAAAAAAAAAAAAAAAAAAAAAAAAAAAAAAAAAAAAAAAAAAAAAAAAAAAAAAAAAAAAAAAAAICLoXUw0oIJBQAAAAAAAAAAAAAAAAAAAAAAAAAAAAAAAAAAAAAAAAAAIgAAgQAAAABABAAAAABAAAgABZAAAAihAEAKQAAgAgAAaACBAMBAAAAAJAMBAJ4gRZQngAgACKTAIAUAAQmBFgRiQFmAgFCATQCAfUBIBRAAAoAU5gRZQoAQCYA8QIwBFoAbAjwCkyiMcQCAgAi1xAG/wAQFC+IMJgC5hCCkAQENIBMoMiBBQgAAyAYAAwgCgAxjAAAAHACATwAiEJ4gRYBigDCQGnDAAFMgNYYAMBgABIAwIsAxYUMIMwGAvQBMAaAMsQABAOcAIgJsA7gB9AIsBFDzATAQBOACAOACkqAgMAAAWIDYUdQCQDgAgGAeoB0AG+AD7eLAMAGlAA0AIgGsAHDAOACgoAEkAiBgIAYBBQAABABEgOAFlwxAIAEA2gFkAIBAEAIBcQABSmAgBgKACAEASAIAkAYChMBPHMBNgAAAIAyATYBlmAmEExgFDKhAHUBNygDIBTIAmAQEf/T+qHZyDYD4ALMBpEDGqRUNImgjkNBA0EcQEyggBLBgCAIAHiELtAlVJEWLEkyKk1AVB1kqK7VhlQIqEwAAAeQDMhNFAupAyhQFNoBpChrAyqxNMiprgRVyUIy0kAAAAAAIAgAACAAAIsCDAhZPECGYELAQeGeQEG1wKIMCOHxATQRB1AT6AHVhUcwBhCgBNALt/AAaAWRQscwqIBGAEXWAE0AoQA8MQB4gKAFmwBgEAOAFAAA5wAAD94B6gOCIEgJBTASAkAQANAJrgBFoCMADgIQUoKBYYALIgFiBLoENANKAFkARIAwqIBiAAPgBJcgBOAJZgPoASAPmAgIzwQQ2AwqUYSghzxCjAAAagBpASAIAajgATGYEgCQCYAj6gCfPkQSxKDhgALIBwA1iAEEksAABtAJNLMIljwAJCpphD7kA54gKQCQACNmFRbAcgCx6EA8SggAAIxxAsqpzAk0BJANMCSYDTAkBOuYEgDiAwEwEAACAmsQJlDAAAAAAAAAAAAAAAAAAEAoAEghhTAAAAAAAAAAACvUfAsSorEqH2E0wlTHEumC1IQ0xBuMjTKsrIAMyhroRV2niYrUWOqeZlrEL0lYFlSxHTwZqpFyMNmAAAAAAAAAAAAAAAAAAAAAAAAAAAAAAAAAAAAAAAAAAAAAAAAAAAAAAAAAAAAAAAAAAAAAAAAAAAAAAAAAAAAAAAAAAAAAAAAAAAAAAAAAAAAAAAAAAAAAAAAAAAAAAAAAAAAAAAAAAAAAAAAAAAAAAAAAAAAAAAAAAAAAAAAAAAAAiAACYAuAAQAQMAAAABAABABABACYCgoQAQIuggBQA4JoIAAAA4gAAAAIAyAAEAwEAARa4AKILoAEAgEAgEArYBEYClAQNAIBQAoAWQAAMCICa/ABEEWaAAmBEAAUALICLXIBNSAo4ARZVKAgyClmwEwhAKACZzAjggCAEAwgClAQNhREALoAAMAgBziAJSAdACABrmA00swFGMgMBZqQI2YEQgzAXQBNADYBwAJYB1Af7wBAOQCQBADAT6AGQBwAJ/EAYAgEASAmwBgEgJuQE7NoBTICyAG4AU4ABQnn0Ac4AIBNgHEBcQDEqFkA0pAZAIBhSiQAAAJXAAWCAIAEA3ABDAcQA2AokA6EDmQHACKABPAAnAgjHICU8AEwEA8CgAQAwBKQGwCCAhlBACAeXoAmwBALBgIBSAgEAZgDAIAFiBFTmwGliAcQFkAALIITCgA4gJoBxACAi0BKOICjiUJsIJAWeAAlACzATCBgADjGAP/U+qI7OQgBkDSUEUANJAABkAghpAMKAIsqCIKFxgAgAgBACQFtMzNWJ4EUoAjdSipVTwNMk5KGAgGgGZDgBdAAqmgCAGRRgQSyAnV/gRVysZxrU0RTAAAAAAABABAAACYEGBBoCDAg8AK2BEog8wIuAIvMCMALABPkAo6AKIAGmggxbwAUADTAi1IA6rjmBFpBSaCFEBSaKhPBEUoAcFCgBQAdsgDxAUAGYDAEwF6gADXJgNEQwprAAAdUBJLEAjiAQBFoBZZARYCaCFAEYYEm8QFAAlxCmkA1XCQhw8wDFAJhSYCgBZgHqEMKeADAkgHhwAIgBAEMAAQDUASAaAXTgA0AwHMANSwGoQA2Au6QiUyFOQBPiAnjiAEEowkAS5APB4gOAgyAaXIBsAxYULqAMAQE0AMAkIaAJAcgKQB9QFkBGQpyA0A1IDgASAmsAiSCnAABLqA64ZASQFlQJTyAEBICLAGBFgEgSo8QLShgAAAAAAAAAAAAAAAAAAAAAAAAAAAAAAAAACYEHUqYlADIpgJqQKrUcGpWLFTrGBtnEWmVMEQTQILF1cDNaXIw2GBTbBmowto5RK1EiKAAAAAAAAAAAAAAAAAAAAAAAAAAAAAAAAAAAAAAAAAAAAAAAAAAAAAAAAAAAAAAAAAAAAAAAAAAAAAAAAAAAAAAAAAAAAAAAAAAAAAAAAAAAAAAAAAAAAAAAAAAAAAAAAAAAAAAAAAAAAAAAAAAAAAAAAAAAAAAAAAAAAAAAAAAAAAEAAAAQAAAAAwAAAEAAAACYBACAUADAQAAwEAAIAAAAAAAEAAAAAgAAAUAACKFACaAUAIBNYgJqQE1IQNcgEwIsBMBMBIAYCj8AEAgEBABPAoIAUAKABgReIAsAIvACLkBFCaATCEFJhQ8AmEDCYMJoKWQQZYACkBwAniAkgCAFADAACAGgABsCLwAE/wAEpAYBMAJ8gFACAQAEJtARjmBIBAD6gICSthAAASAwCJAOgCAAAAcPMBSAMBAIAAUgRmQG3MAKQEwDoUJgPABAEgE4QAgEEAUIAAEyoAH/gQJBTzAQDzAQDbAcgHQB9AGlOAD9QFHMAgB9pA3V5gEQANcgI9AABQARwAMFigD1zAXoASUDQDSAUIBMBzgAAKXxAYAApAUyAAJpAGEAKQBoBdQEA2AuAAALqAo5AD6gJgDATCAoWLRFFnOayAEAAJgHABZgEtBChooMwEAALMAaAWYQAAH/9X6pmdnI8wAgZFMA9AAoZAoAaQAA0gItAOCoTqhoTRdCgAiMABKQLEZU2yKcgFiimyxLGUTSD94AAwHxIG8RgCAAXEqgAAkQSVWyNYlFq4cCCem5aQqxeYaMAAAAAAAEQAAAAAEbAVvKAIMCDUgQsBB8yiFkBECLxAi4ATAWACYCwAP2wAZS+YQmAowCh4BEWmAolYgJgGIEcwCPxAGpATQCUsKACAE8MABFCgAjmAEBBQgGq45gNIiGA0FAEkuYDQEgF2LOcQE0BFqAIsBBCxzATQBABABkBJZ4BRgA+oB0YEQBgJoIUKQpcQGgGoAkgGlID9AB4gCQA8QFZ4gJAAEqgMAAEwHkA5AfQAQDaTCEgG8FgFE8gGm5AG8QH8QJVIBYFQ1j8CBpAN1QU4gITxAJgKUgNANc+IEpkAAAh8GFGAQVAJkAATYBmApCpJgSAEoAkBKqYQ/2hQ8QHMgNcgJICSAmkBLIBgMBAGQCaAQDqBbVgSKAAAAAAAAAAAAAAAAAAAAAAAAAAAAAAAAAAAAEAwAAATxAqvXE1KzYOxDUFtPiNMKmljLFqyLe0yuGgoAquoNRmnpMUi0y0AAAAAAAAAAAAAAAAAAAAAAAAAAAAAAAAAAAAAAAAAAAAAAAAAAAAAAAAAAAAAAAAAAAAAAAAAAAAAAAAAAAAAAAAAAAAAAAAAAAAAAAAAAAAAAAAAAAAAAAAAAAAAAAAAAAAAAAAAAAAAAAAAAAAAAAAAAAAAAAAAAAAAAAAAAAAAAAAAABAAAQAAAAAAQAAAAIAYCgBMBQAwAAAQCAAAAAACQEAMAAAAAgAAWYAwIsAZQiBAHwAUcAFGZQoCEwIwAQBGOACAQA1gBFgJgAEXgAmgE0ApKIgIAYEcnACbgCLATx9QE+SAQCKBkEYAI4gIqlACyAQQAAD9QYUgAAApAAAAAJAYDbwAinACwYBMgOYCCZCgBSAMCLgA9AhMBLAAQBliAN8QAA6cwGAZAABMAEgAC7oAOrYAApAXd+0BSASgCQFICYCKGyBZgJACWLkAb4FBmAegA2AswEwAAAfDAIEAALqFGYDWACkIaAeQUlzAaAcACAkA4AI5ACUkEkAsWgBpgAEYATKBcwBpADRAgCABFBgA4wjgAogBAPFqCBAElBisQFOHUAAHACkBAD5gRAeQC4AEIAYCeGQBABICAJ5gLEA9QIyEE8SgmQAikAZ5gDAi+YQADxxKCQEAAJsBZ5gOqnABACXMBTiEf/9b6qdnIJY4kUyIO3EKOIDAbAIgAaAOIDAACJYBABACh8AhQUJoaCIKJ1RlUo5EVFyihu/MJqtwzSIwyoAAAgAAawICQBsYGAswCOIEkpw4kajs069qOddBqU7l1Ap08LYlqOhGVMAAAAAARAAAAAAACawAqtyAjmBGygCFkBXZcEBCCiDwAjACieACYCeLAUAIAAEERSmQBqMwBqQEAmgpQAoAQAAswgdXXEBY5MBegBAAFJoIIClHMocEQoCj/ABAcfiEADAAH6gMKkuXECWYAlzzAi3wAVkBBoCMYgGLCFABHEAAcBTkBpTiAQAQAgFgANARjmEEcQppAEcgGv2gNIAAAGmAZgJ8GBFJAEgOYAlIAwABrAAmAJJz6gEhEngFLLMIGwEkA5CkmmETkBpgSAaeJA10AkFEBAwIyFJMAAYDzAkn+ABPMIACQGmuICTkBtwApAcwAYANYhU4AcSA+2QGkA2uQDyAXGQJLACSxAmkBYgJQA1WQCAFACYCYCAazAsTAkihgAAAAAAAAAAAAAAAAAAAAAAAAAAAAAAAAAAAAAAAAACakCKUMqJkUAAAAAQvWUWJUKfK8S1ItMtGAAAAAAIBgAAAAAAAAAAAAAAAAAAAAAAAAAAAAAAAAAAAAAAAAAAAAAAAAAAAAAAAAAAAAAAAAAAAAAAAAAAAAAAAAAAAAAAAAAAAAAAAAAAAAAAAAAAAAAAAAAAAAAAAAAAAAAAAAAAAAAAAAAAAAAAAAAAAAAAAAAAAAAAAAAAAAAAAAAAAAACACAAAAAIAoCAATAAEwEAdQABAACAAAAAAAAgBADAQDAAABLMAARQgEQACgAhAJgJlQuoCgCMADxAi0AoAQCATQEfQAYEQE1ICaAUAKMBoT6lChgRATAiAihAIgMMwFmAmgE3yKpPEITAT5hTgIQAAAKZAJATfEByAAC5gHoATyATAQA8F1YAmA5CHwgAQUgGBGOYC6gJoBeoQJwAn+IDbkAAEAwCYAAEAZ4gEgKOQBHABNgACmAEmUDAAEARICIABegAAdWAABQnkAZgACAAAAgBxABCzAAFPEIJAcAJICQU0uIClwA4AYDXICSwYDU8CAyAABuEoAP3gRKG01mBF9GAMA7eWAAAiASAIAGgAAAGgE0UKACIAADpxAiwBgDcgJYgHwAQCgA9AH8QIoAecMIU8gCAHmFRiQCJxAVioE1OICw4AABmRSQCAbYEZCFPABtlCAGQEYALqUIAkA6MATQC4gf//X+qnVyMgAGFDAcSAcAAAAYCAkAkAwAAzAiwlCgAgCSgKmiKg8yorZpCCE2UDAADABgHUAaAADEgbAICrNCssxW46zDQArvp4yiyixZEDAAAAAQAQAAAAACkAYFb5gJoCLQELYAVsCtpAQKIsIiwFGAUmBGOABMMAjEBgJ5BCSCgBMBY5AEICMIAakBRhICgIcYSAoAUSAkuADiQohALtgAaxATqpniAYAJr8AgX7gBYgPMAQDyAl1AEmFTzAeYBMgRspQELICLWACjkAoCBLkAJMBvF4BRxAYD7YAACOIBEgQa5BCxCiQCIAccQHMACX7QDIAAaS4gEcgE8cwEANIBASSAYAASATyAaaCGniBJNN4AABkAmAOADABpgTrL9AHHMBwQOQJJgSWccQBsCDCotACYDT4IATgByA+4ByEEyASATIA2ATzAExglUKkliESQEkAICaAACAogBpQBNICxICaQDT/ABAlICxAAEAoAGgABoBqwE0UMAAAAAAAAAAAAAAAAAAAAAAAAAAAAAAAAAAAAAAAAAAQDAAAAAAACHYpkuiSIGAAAAAgGAAACAAIthDnAGjuBppyAwoAAAAAAAAAAAAAAAAAAAAAAAAAAAAAAAAAAAAAAAAAAAAAAAAAAAAAAAAAAAAAAAAAAAAAAAAAAAAAAAAAAAAAAAAAAAAAAAAAAAAAAAAAAAAAAAAAAAAAAAAAAAAAAAAAAAAAAAAAAAAAAAAAAAAAAAAAAAAAAAAAAAAARAAAoCAKAAIEAAIAAIATAQAAgAAAABgIAYAAgGAgGAvQAAAEUKAH0IBgKAFACYCgoAiACgAxzATQCaAjAEWwEwE8QIgJgDAjlmAQAoAiBFqGUEARaATAjABPAoRAgFACAUAJlUp5gDfIIQWBBA2AgDJAKQBgCYAA55AGKQCxAGwIgN/uAJkBxxAYAAsJAGgEAmgFGAQQNAwFABIAlIAUGRAAGYCkBgKQBcgABAACzAUFAAgDEAATICSgzAXAgGAv3AGQBGJQNALMAAYCAXQIbbKDFACIB4gIBgEgSQUASiABYgOABLiA3DIBMCSAJfEAc5gLDMoMsAE5YDQCAMwCACAH2oBNYwQJgIolACgAAiAN/iAowAU/iAgDAAnCAIgIAnCEQDwAPQBwUJJcAI2CCABYgPAKj6ACcgDATAJKhMikAMAQCmQhYAABOACQBE4gEgJvgULIAdgBZ4gL1AUqQP/Q+qrmdHI4BgxzCn6gMAgAgBgHVgABIAA2AcACAABAEBBAUwHIEWyiDUFQYAJoagZQLEARAMoACAABvoAANIirNJYma3HUjm0YAAAAAAAACARASAwAAAQABFoBRIEXnAFVgK7AQsBXYojxkBBEWBGICh48ACMABIA6gLFegB6gL9wAwBriAogBQk+YCgBQA8G+gQoAI5gKAFAUNADAOEAHqAnniANALtgIUS4AGmgHxCjAIAqcAJrkBJgNMB9QEwItARaSAUADQCgACFEOAp+gAv2gPiA2gEAAJgRYAAvUA/cA+4BpgKQD9wAuTAksQEAuIQvUByFKQiXqFAAA1iAIIJwAksMQGmAAJzxzAE4AbYAugVYghpyQHQCSkBrABp9AHPECFvQBPkFNwAgEA0yhgNPmRDmcQBgGQwEyXAEAUSkCackArcAJSBICSAYU4CHAUJAWICSAmmAIByA05AbAXaAmwEAQAwFkBKrAmihgAAAAAAAAAAAAAAAAAAAAAAAAAAAAAAAAKQGAAAAAAAAAAAAAAAAAAAAAAAAAAIAbAAABMIInACPYy6mJLAipBQAAAAAAAAAAAAAAAAAAAAAAAAAAAAAAAAAAAAAAAAAAAAAAAAAAAAAAAAAAAAAAAAAAAAAAAAAAAAAAAAAAAAAAAAAAAAAAAAAAAAAAAAAAAAAAAAAAAAAAAAAAAAAAAAAAAAAAAAAAAAAAAAAAAAAAAAAAAAAAAAAAAAAiAAAAAAAAgAABQAQAgE2ApATAYCAGAAACAAABAMAAAABABQswCCAgBgIBMBALoAioTQEQCAIgRgKGERa/ECLAGgIvABAACzAi1iAgIvmFJjUJlEXhiAnACyzAQCkAAjYBMAYCeJVRAIAG0AmAMIQCYBmAuEAEJIAkBgCc4oBgIBMAgAAaWGYD9ACAhRxQUgB4gJoAgAjgAgCAEwgAABgHABAMBJgAAwIgMAbAjGYCkobQBACcgIAkAeICQCzACAATAcTiUGIA0AuIA2EIAX7AGUJAMBMAgBwQGIDXUKYDgBoBzJAKAGgGkAwCQFEgGWBQ8OACYAsADtAEuZA2oAInEBZLABMBZgHEoGAAAEbYAIAf7QIgEgKQE2AkwD1IABQUNdAEA02gEkBGeAQ0FJsAgAAXEB8QEBHMBLqAPAAxYBkEIAQCzRQ4IEFKcQhMobAWADweQEQDuA//0fqyR0czAAGAZAMAgA9ACAAAgAAYAAQAAEAABAAAZgK0QBE0hZADYCgAQQZFBBAeoAUGIDAFiQWVrLMtSOqtUkYrcSIoAAAAAAAAARAmAgCQCQHICATtwAcgRAiwIWxQFLhgQsBWyojkBECLAGgo9AFkALEAgAQD6IBAJ4YgEYQAgFipAMwABQAo4hBE5hRCmAF2tsAS4MAaYCaAIAGvxAIAH0AjHMA4gPoAkgHADQDgBxgARxAOIDwAU4QwFxAjACAGgIsAajIBrOQB80AwG+YCf+IA1GDATYEWgEAAC5AABiAgCQHIDkAbkBNSEACgB/uAAo6oBrqAcgBoIYDWIDXIB8AE+vEBMAAlOGIEk8AJroQNcwDHiFNMIkmBFgCYCeABjIBnkUEBQsgGgBAMIQDAE4AFgA+IEgHPQBrAgkBJZSBNQAwJYcQJIKaQRKAprAByA5AaYDkByA05UARYEZAJAaYAwGgLEAygAAAAAAAAAAAAAAAAAAAAAAAAAAAAAAEwIp4lZSI0YAAAAAAAAAAAAAAAAAAAAAAgIziE05ACgQIZFDAAGAAAAAAAAAAAAAAAAAAAAAAAAAAAAAAAAAAAAAAAAAAAAAAAAAAAAAAAAAAAAAAAAAAAAAAAAAAAAAAAAAAAAAAAAAAAAAAAAAAAAAAAAAAAAAAAAAAAAAAAAAAAAAAAAAAAAAAAAAAAAAAAAAAAAAAAAAAAAAAAAAAAAAAACACAGgAAAAACAAAEAMBMBFCARAwAAyAQAAgABAAAAwABADAAFADQAAPABMBFCAiwAIQCATAiwFmAgIvmAuICAWQCbgBZgLgAmBFoBNcwEwItgReJQugCaYCaxAAF6ALMBeoBEhUIKB4ADAQBwCE0AgEwEAOQBwAPkAIACDEBhSAADIAQEkEHCAABMKSjjkANIBAMBRACAYCfQIOABHIKT6AAQmwBgGQCbAI5AIAAIAiwCSgn9oBMARYB14gACAOhANAACkoYAmASsgEAQAsUECKABJgOQCSAWIDASfMCXoFNMBgDZBJZAEAMBqAGwDqgEA1HxKD0AOMAOCAAIAAFICAUoBNoAmUUEgJgAEXyAAFMgJgJsBYgGHEAeIEU/wASB+oCkoacAKcABgEALtwAQD6AIAkBZMAxAUAHHEBADxALARkIUwA5AWWBQwEwE0wABAACQAAAf//S+r5HRzGYB0AeYAgHmANQAfAAgAAbQCQDzAAGAAEACAWIQBQAmEKCoXQqllmAAABIQMijqENLiXQgBZgTVf2kWLKqHkRtfXIxWkiAAAAAAAAAARBFsCLAT5gCYEp4gNARYAAmBF5AV3fICtsCtpTLCIMQQf4lCkCLAUhQAJMBwAAHqAmgH+4A6AJgKOAA1hkAYrIAAQCgBYgEcQBgETkARzAUQ8QFlgAMAAU8gCPxAQBHEBgNJfEBr9oDmMwHAEcZ6AGYDXIgT5ACqs5KH28wI9oC7QEqgJoBQAQ24QBAEniAn/iAY58QBZPmBB9cwEwEwJAJoAxyAF1AWbAJ4AOcACQhSAN5oAAaCmsQD1AJAcAADCGsMgHGIBMADUgRAAHmFSSCJVxRBJRl1AkkAT+xgCYUMIIAGoxAXHAgWZoDCnxAazAYCCAAAYAuYDxAaTQDQDRBICS5ASTCp1YROqgCSwCpVQRIKAgYUkwHOIEkApAJATtIAmAMAyAeYEkBNANFDAAAAAAAAAAAAAAAAAAAAAAAAAAABARbKzqLZQJgSViLqSZFMAAAAAAAAAAAAAAAAAAAABMCtlZSTAYUSQEg0SASANxiAJhUgAAAAAAAAAAAAAAAAAAAAAAAAAAAAAAAAAAAAAAAAAAAAAAAAAAAAAAAAAAAAAAAAAAAAAAAAAAAAAAAAAAAAAAAAAAAAAAAAAAAAAAAAAAAAAAAAAAAAAAAAAAAAAAAAAAAAAAAAAAAAAAAAAAAAAAAAAAAAAAAAAAAAEQBAAAAUAAAEAAAAEWwFJQgAAYAiAAQAAAKQABMAAFyAawAQAASAAADzAQAAgEUJgRYAgCAhMKQRFkVHEBMqBp8gIvEBARkBZgKAEAuiAiwEwEwIsQRaKBoBAKAEAgFkAs8ACAIxiAFUgEAvQIGgEAmAZgKQD0AI4gGCAOoAwDPAAXMBRLAcACAlkAIAAQBZwApxAJAJgAYCjEAwjqAm8QAAeAA0AmAQABCzAXHAAAG+IEYgAYBMAJoBIoJQCfMAAIAGAuAA3yAEAmAwEAIBNvIIJwAU/sARQwBEDChoIAqQAAASAIAF+wgaAkgBYAHQB/uAeOQAnwAJAChpzmA0oIB/tAGAmAuMAIBMBNgIAmAAAmSiLfMBegCngAkAAJsAIDMoIxAAE3xAGAgCcYAMgHligI8AEgGwFxkBAJgABICbAFmAmpAX7whgCUgRzKHlmAmEJthRmAuoBOACywAHgEEAf/T+sZHRzDAAACQCAMWA1yAACMAAAAYBEgEAAAwABwAgFAAAuAQihFCzAIjMBxHoAoxIhuQDqAiqfECysGVixPElbi5ZGFMAAAAAAAEAsiBWAg3iApAACQJICYEbMCMwAMCttgVt8wIN4wBFviEVsCDq3iURfXIBYAJuQBIKeIDYBxwwAHj8AFykAAOIBACjiAMAagA9ACJcAEAJgLthAKOYDSAUcwB1AjAA1DAi8HABADS4sAakAS4gPMAAaQBxkB9CAaAT6AJ5gNAEAPiAoKEwFx5AJgRaAGgEA4wkAAQCb4gLMBOeABPMAnkAJ8wHwAQCniwDqgggKAgxeIBxAcQgo9QBAMBgEcggAaUYhUgHmEMBJcwE+QCgBw8woWYROmDjgQSq8AJJwFP9wC6ACwAMwgbj4ALLIgRoPFgGQU0AwEEOcIAUYgADgAAayAfUB1xAkgJIgmuQE0BZXFBUoAkkBKAhNhUWApAbYEkwBgRkAAcgAABOoDSAlIEkAygAAAAAAAAAAAAAAAAAAAAAAAAAAEBHtKhOo1MJVclMS7YMrhpASCgAAAAAAAAAAAAAAAAAAAIsIhZGkKYCafeMNLuGGiRglmiKksgI3EC07TgKsWkUAAAAAAAAAAAAAAAAAAAAAAAAAAAAAAAAAAAAAAAAAAAAAAAAAAAAAAAAAAAAAAAAAAAAAAAAAAAAAAAAAAAAAAAAAAAAAAAAAAAAAAAAAAAAAAAAAAAAAAAAAAAAAAAAAAAAAAAAAAAAAAAAAAAAAAAAAAAAAAAAAACIAAIAAACgAAAgAABMCOWJQAKAAAAAABEAAgAAkBAAAAAAAAAGQAAAJgGQA2AihMBQQEAACZRFoCDAQAwI5YhCzyA4NzvlXUWjR+oRbbeaVdRabab49BiaWnu66mr9qmKWYNXxIaJ4ZgJoKTQRFgRfMAeAEIGgZQoAjACgBNAJgIA4AIAKqLQBkE1FoAbAXoAmgABdQhwFJoAaAEwHACAHHDIBoBAMBgCAJwAHIEQG+QCXIABoBpYgMFRThyA2AdQFkAgBpwAAJgEhEcgDgAALqAQBGQFMACxKBgIAAAFMgDAJwAFADgBSAghoBAJuQoeOYQJwFHQAT4APMBxxAIkBgNANMAeIAQMB4gAEgBACwxQDkBAAEk5zAkAgFiAmAsAIsBAJgAAASApAGyhKUBFsgJAChcQCZ9ABYAOeYCwAU8wDIBNgEpeoBkAugBIAAkAMBAIBAGDAMgB9ABhBEIKTxKhT24kAihMAYRGQoTgAXNgJYgEhBbKEAcCj//U+sHRzOACIAABIBpAGYDiAEAwDIAWABHMBoAAAAAAQBIBACgAgAyYA0ERgoTrAAEEYlUACxAI4gGYEiKspVszWo6K5GGjAAAAAAABECYEHYCDYAAAJuAJVsA+4BNgRbAXcBB2ArtZ5gQlSBGeIEWERfIoi8QE2FIIaCnMZgJ5gEAABmAAMAzxAEuoCAbxx5AKEATwYCTWQDTkBJIAty4AJLgARABHACOWADa4ARgBNAIAeIDUQA8gDMBxjyIBANoAAjCAcAJYANoA4YgJFEX1AJAinICxAFICXIAAYCb4ALMBQAmALPAAAJgATYCecgABhwCGFIBgABmARwYBADQDXIBpQAwDiEOQqUAMgCoi8AogAAEgiSIJJwA0+mIVLIBTyAMQGmAoCEgCMIAC6BASAAogiCJwAIUgEQFEYFQQkAwGnADX7AJNgSTAkgJ1AsqRViAlACATYCbAUsAAlUBtgQbAaAcgAAgJ1AnVASAEAyhgAAAAAAAAAAAAAAAAAAAAAAAAAAAAAAAAAAAAAAAAAAAAAAAAAAAAAAAmEV25lRBs0yh3FTTVgaJKJ0sZsai0ypWAgsGVFiZlpIKAAAAAABSAAMAAAAAAAAAAAAAAAAAAAAAAAAAAAAAAAAAAAAAAAAAAAAAAAAAAAAAAAAAAAAAAAAAAAAAAAAAAAAAAAAAAAAAAAAAAAAAAAAAAAAAAAAAAAAAAAAAAAAAAAAAAAAAAAAAAAAAAAAAAAAAAAAAAAAAAQAQAAQAAAFAAABAgAAYCZQgEAAAAQDAQB0KFICAAAAIAAAEAwEAIAAIAGAgCACAE0AQAgEygkCLAiAmwIvACOXUDg835bT8Vt3qW+ppwRZHyrce6dS+tbUmG3zLI1Ye39y6zm0r15m2MbHifcmqtStNCb6t3BrGfV9B261PtV+/+pGJzpi0ikBEBARagCLAAIsBN5AJrgUJIBMBQwBoBNAKAItcEVSYQSBFgHUBNxiAmwDIBADyAFyAEAQARwAAH8AAA4gNKADgA4AIAiwAAkAbATAAAGk2wFn8AHKAAIgP0ATYAAswgwAi2gFkASAgE3IAAmmAigbkAAUgMBdQABgJ9QAAQAEAUNgIAQBCzAAFPMCWEwAANdAABpSA8gAAgBkAA1kAwGAIAYAuoD9QHXIAbwAUgNNcQItgKAEAowAAE+gCaAAAAaAiAmuKATzAYCACggATAQAAPH1AiECCiQABZgN8wE1EAEAJsBAHqAmARIAEIoOgC6ADATwAMAFnggEAdQBsBAAQigxA//9X6ydHMZgGYDgBpSFNVlk0PskaH24jRBrgUAQQANBTAAgAAABgKABoASAQBAAwBIBRxYC7SoUFBBAZ5lCAaRAyKcSB0adYMVtYRQAAAAAAIAIIWzAg2BFgIBsBSATxAG5AJATYEWwIN4gVt4gReIQmBBlCYCYBmApCgBTIQYACiOoU08OoAwBAICQB6ACkBv9pAmgEs/QAgAAcLgAQAogAgAjAAQCa4gReJQRwAiwFD4AEgNoBtAEEDgAaAWQD9MwEAYZAJsBNgElA8gIsCMQA/QCLYAwDEATAEgF1AJAUgRxQDyQC6AMBBDAUAMKAAAYBmA8wCJAlADWAAlOAB6ANIBpASSAf7yAskvUCMwECwKFAU4AZA0wGA/UB8QDMATCABgEQBFrHHIBgCKHgTQcoAYAgDiAAExiiqFmENASQD5ICSAkscgLKhVixILKr8AJQAmgIMBAKAGgJIBgQAEwJZgADSAmkBJAMBgMoYAAAAAAAAAAAAAAAAAAAAAAAAAAAAAAAAAAAAAAAAAAAAAAAAAAAAAAmApCItFRGy4FRV2mtZwdrBgjECaUKWRUq3JYun3SAm0A6sCxGWjCgAAAFIEWypQrYwE1JEaMAAAAAAAAAAAAAAAAAAAAAAAAAAAAAAAAAAAAAAAAAAAAAAAAAAAAAAAAAAAAAAAAAAAAAAAAAAAAAAAAAAAAAAAAAAAAAAAAAAAAAAAAAAAAAAAAAAAAAAAAAAAAAAAAAAAAAAAAAAAAAAAAAAAABEAAABAAAAUAAAECAACQEAigAAEAEAAoAGUJgIAkAAEyAAQDAMgBAAAAAABAAUGZAARgAcFEXyATAiAgFxkCLwyxYRVutem10ra2o0oRFfJfdnndXyeu9PTfyLASOkeXts9SuDXA6MWp6WlbDTqscki4Pq/sr2vXxuj/d7pfnXxqn/AJRbiV6hzZyc6iLWACYCYEegEWsQABARgBcwENEYKBgJIBPmAgEwE8ShQAARz9AEAgBgIAYCAOgDAIwAEp4ANAEcQEAdQAByAdQFxkBgIAh8ADFgEPJgIBAGKAWQBIAAMBSAegCAGEIBMA4ARyAUgEgKZATcgMoWQAAgBYgGYA8ABsAAMgBIA6AACYBPMAcALqA88gAIAoAa6gPMB4sAgBgOOYDQC4gPFEDkAhgNoASwkBgEcwG0AscgGkAgFkALEBMBAJPEBAJgABm+gB0AU4AKQBAIoADEBYACjiAmAmAJYAIIAoWAA0ANMBMAYBw9QE/2gKQABTgVBJATBQmAAC9AEAmpQCaAFgAgABPoA2wE0AcCoQH/1vrKOjACGsQGlIVNKCKMiCVXzCpYERC65FiIQaAAdQAAAcBCgKbAJAGAAEAEBCgAgBAABACgqE0AQAEVJANASoiVqL0YaMAAAAAAAACLIIMCDAQCkAAJAQBIQmFJsCDyAg2BFgJrgERbeBRBvmAPmFIIbQEQFxAAoQQcY/aFEwA8wFIDQDAMgHn6ANkCz4QARACaAAHiAmAANpsAdVIB2yBHtjIAgBRxAXbLKIgLoATDgBpcCCWYAkA4AUARAbXMBMBARbAMMigYCfUA9QBuQE0BHNAIBgAC9AEwCAEwBSgFADAAD9gAwHAQm02FCnIBgOACJxQDgAQEkgBASWGQBAAA5nEgkm8gB4gRaAI4BB0KoiAFxIJIB54ASQCAEA5CB4AP1AAFABxAaXEAAEAwFxAYCQA8gJSUNYEDzKGgJICdU3gBZVBVqRBOuQE8wE0gK2gE0AoYBEASAYEWgEBKAGkBNVAkkAwHAAgGUMAAAAAAAAAAAAAAAAAAAAAAAAAAAAAAAABPEAQDAAAAAAAAAAAAAAAAAi3ARB2KhzATRINJ2AUFBbACEciosuvlZlVCszoymRRMgTriZqxYmRrTIpgIAAGEQsVEW4KiyjlSStRIigAAAABJgMAAAAAAAAAAAAAAAAAAAAAAAAAAAAAAAAAAAAAAAAAAAAAAAAAAAAAAAAAAAAAAAAAAAAAAAAAAAAAAAAAAAAAAAAAAAAAAAAAAAAAAAAAAAAAAAAAAAAAAAAAAAAAAAAAAAAAAAAAAAABMAIAAIAAAAAoCBAJgKSgkAAQDAQAAEDAQAwEwEUIAYAQIA6AADAAAAQAAAOQEAwEAAKwEGBFlAAgE2Am0l3NwkZo+d+9vcj1bva6VprinBZHSPO+N21badtR4vI3I52o6u3q2zTOvSeyPA6Wtq/3WvitP6astpr39n3vH4HO1Yi1gQLIBPACLQEY/ABNAKAFlg+QCYEQCAIsAaKFEAHUCMAKwC9AEyhdQE0BEAAULMBAAAAAEQwGlmAACWABAAwEAAADTAOoAAPEAQBGOIEZ5gKQCeICnmAgHkAuoBICAGApAPUIAE2AgEAssQAAgBMCJQ4AGAkAT+IC6gAAA0APHEBYAGIAAMBANZAACwAaAMWA0gHKYDwAeeACeYDAAGBJPkALAgMEA0A1iA+iAPQAgBgIA9AIsAkBNgJsCLkAAQAAgB5yAkAS0ASAmA4KE0AZAEyAmAm49AB8wEAgBgGWABIAwEAAJgKUwEwgaKD1AABMBADhAGQCgBAKZIoKhAEgACYA3iAgJFR//1/rJ0YOAhoCVVJFSgipJJgPtIFkAsyiLUFQmUIAAYAAYgAAA0iBwAihAAQoAADiAgBgACgAAlADhkVOqnAlWLTLRgAAAAAAAAIgrsBBoCICYAmANgRngASEJ25BQ2BGQIsIiQRaRoRa4gRnkAgCJChoITQEQGgqPTiA0ARID6ACQAgBYANADRAwHwxAJkBNACXMAkBwA0AQA0gFACw6gJoBMCLUAKCiLQAQOMQGA0AnzAAFigDMBMBQAgFmUACAGoAEEAUgiMdQoAGAZAIAYCgBAAAA8AABpAJpgEcwGwGAgHmA1IDSkCUAGHxAaQDSAGghNIipICTQEWgFADAMihZkBAEkgDIBgLtAPUBphBkAZAN5gJoKAhgCYDwAJ/EAkBSUNMAQDQEk+ADQE8PUCxLkBbWvEKnAEqkE0A2BW0AokCMACQDAIAGgFiBJASSAmkBIAyAUgSAZQAAAAAAAAAAAAAAAAAAAAAAAAAAAAAAAAAAAAAAAAAAAAAAAAAKQGAAV3ZYzUGaZLuGA9ACWA0xila0iRCrMikW2UqDLVUKuJvWE3THAmqfbCxIpzyAE4AkrcCKcg0WyAE8AsptkNV2NRkpkIsosCVuJkUAAAAAJIBgAAAAAAAAAAAAAAAAAAAAAAAAAAAAAAAAAAAAAAAAAAAAAAAAAAAAAAAAAAAAAAAAAAAAAAAAAAAAAAAAAAAAAAAAAAAAAAAAAAAAAAAAAAAAAAAAAAAAAAAAAAAAAAAAAAAAAAAAAAAAACIAAACAAAABAEgRfMoQDkgRQAMAAAEQMBAJgDARQgBgIAICQBAMA9QAAAAAAkAAAAAYEQIsAYEWUIASkg897k8q9PRtTRcJZsLHyHe91721G5bbNRqvQeMo1t3bGG4OjlSvXFsqPaez1Gm6r+ElR6Q5Nwm36gIBdQIgEARa4gJgRhgEARgBZgJ4AL1AOGACZQmgIsBOFiAmAmUKAIsA6AIAAIAQBwgAmUA4AfrkA4ATQCYBACQDAQDXUA9ACYeIAAmAmgIgCATAFIBiAgDLIAAQAgAIQABEBSAACeMAJsCMwAZYlAwE2A1kAAIAkAAAAAbAJkAAJAHACTkB5gHAAAAHgA0A4kIYUdQEA0A0A8gEsSByBJYASTAIkB9AGkAokBYp8wE0AZARzAVsHICQA2VEQoxIE8EAQAgHICgAgoU8wBOQBvmAPIAiAI9AB4gFnICAIQCn8QABPF4AN44gC6gJgCb+ACkCPEIbRQmgG0skApgBMAmcGAARkAfQAyIE8Cg9QEwBgKQB4AIqHIH//Q+tHRg0EP1AnUjSXbgTQpjIKauEOZIItlBIREoUAIoYDAUACAAJEB6gIAgBIocEA0DCakoTQAAdvAJg9QBOAGFTWJlVlVBlpIAAAAAAAAAATAjZEFbQEWgItcQEgBvkBFgJsAVgE8QEBGzCI4z0AAIPkUQzAMwH28wpxwAVsgIsBACzAADiAuIDAc8ACAD1AJjIgFzAksAAAAABACWOIEgBASzAIAhAA0wItcABpAQ7QCAE1zAUQA2gAAeIA+oCAYCgBMBRIEWBJZlChMBcADMIOjClGOACiMwFACAIAMAFkAZ4gGQCAEgCIAaYDaAIAEsQE1GADQDgAjiAJcwGsMyCSKJLABwAQARgENKCKkqoBtYARAI/AA4AEAKMOoBAAsABgNsBMIbAaTYBAAAmwDMAyAZAFDnGAFICxKG2AAOQGgGoYEuAE6rIC6qAsSCpLAgmgJoAzATQEIAGgIsB9ACACABIIaQVNLmETSChgLABoBgMoAAAAAAAAAAAAAAAAAAAAAAAAAAAAAAAAAAAAAAAAAABPICHcXGdTTI0YAAAACYFOpY1GLUeElZKSmnINJsGlJUE4gWUzxM1qLHkZaVcTTKTwxIDuUBUZKgkBzAVJEBZgHcxiK3Y1hp90kAgRdTIy3EiKAAAAAAAAAAAAAAAAAAAAAAAAAAAAAAAAAAAAAAAAAAAAAAAAAAAAAAAAAAAAAAAAAAAAAAAAAAAAAAAAAAAAAAAAAAAAAAAAAAAAAAAAAAAAAAAAAAAAAAAAAAAAAAAAAAAAAAAAAAAAAAAAAAAAAEQAAAABAgAAAiUACAACSAkAKAAQAASQHABAJgIoYCACAgBAADAAAAAAAAAAAAATATAQCfQBMBMo4PJ7v7VXpUeLU2fIg+Y+6PPU1G9Krii5FxXltG+r5HXrpaVeOS4nWRH0HV8Bq+L2Kevb5749q4DRi3hmmXsPZ1+6V/KZqPTHKtQnIUMgiULAIXUBQBGMcQF1AAIsBPECIBgA1iAiCDlmgmAmpAT5gRYCKEAmEJBTgAAWAA0uQAAQA11AUgOQDIAYCiQAAAGApkAnAAATx9QBv9gCkBNgJsBfvAAEmA5AiATADzATcBCfMAngAmgItgEgKQBgRYBngUN4gJhB0Cj1AUhBPEKJAFYBgLIAkIJAFIAwoxAAHkAIAAYEgHACAEAZOWALAByAJgSzAUEFiTYDyzAGA4wAQDQCATAHiAmuQEZjMBZ4IBMBAE8AFAA2ATgAgCQEA8ChIA6kBkygkBNgIAzAUBA44BQgDiBFsAYD9AE0AgEgh8ShZAIA6kAAgCAEUCnMAAiwDoAgEwH0ATkBZhA8SggD/0frc4HRg4CBAWVMtLCCtqGUKSoJAUgABmAsAGlIDhZhRADVeJNCagqFJQEDATAAGkBOtZM1rEu1Mhg7EXTELaa4FlEe0ITUFQoKFADSILK4EVYjLRgAAAAAAAAACATIINARaAgwIgIBNARcAJSABCAAE+gCgKjZFEOgQoCmAdQE1+ACeAEeoDASxAfAAAQDTAGQABliA55gCAcgClAPiAAOcQAAQEkARDAiwCOYA/wBoEcAIwBHIBROYDgAn8AEAvQAAakAAMMwE+LAT6AJ5qAFgAZOABqcwDIIOIVFoBAENZlBwALYARAAFH4gABiAAMBgNIBQAQgEA0sQg9QpwA4AAJVAmkAo48QG0A0uLIiSQU+2AiSQCYVBoASAcAKACEAQlkAojEIABgCTAeQAAwEAnyAMsAHkA0AN8UBEofEAAAGA0sAJVfIKkgiyinLMKuqgixMKkiCSAmgGANcQIQBGACAFHMBwEKAHAEqoKlAQZBRmAQA0AyhgAAAAAAAAAAAAAAAAAAAAAAAAAAAAAAAAAAAAAAAAAABGynAJVUGmVlHJK1EiKYAAAQuwlUXXI2xQsoZURyKhyBFsAKgkCdWZrUW2ZlpV3OTWMmrMgJ4FU0A3z4mRJwFSS5EVB5liItTkVEGzTJpkEkyNLaZGa3EyKAAAAAAAAAAAAAAAAAAAAAAAAAAAAAAAAAAAAAAAAAAAAAAAAAAAAAAAAAAAAAAAAAAAAAAAAAAAAAAAAAAAAAAAAAAAAAAAAAAAAAAAAAAAAAAAAAAAAAAAAAAAAAAAAAAAAAAAAAAAAAAAAAAAAAEQAAAABAgABMBMoQAAgAAAYAAAAAQEAIBMAgAATRQQQAAAgABgAAAACAQDAAABALPAAYCfICIFG93S2un3f53kEeA9yeV19Vf2+zm17T32/7puRXkH7YtqP726tPRM34LXvfYvtXR2S/vtaHf8Ay15C1m1q+7P9um+Zybjwl12s7Rmx6r2dLvCyhisvVvmca1CgKi0AsgE8wEEDAiAmgEAnmAgFAAAARkCLQCtiUR4gJgRaATAUgKORQ0gI8MQHwAIgAAQU85CFmA8sQpSEEgABigEAwaUyAgG3ACTATYCkAYCTATAi2AIAUBBMAEt5gIACiQAIQAwIgIBMBIoCAKHACAADhPACLcAOQgAXEAkAlgOeACxjEBziAgHUKQEkARwAYBHMgclDngAAJzxAUAOQHkA0ALECaRBMA9QBoBgL4AIAzzAAIgDAGlDfECLAi2AMBADATAbAAEAJADWICYDKEAoATqAAIAzYA3CgBPD0AI4gGYC9AABTAQAACAJKFM4EAwEA1y5AReLkAWcAAA3IVFlQoT9ZAbgBSAsgAqFkANgOAP/S+tI6sHBENYYhU6smCxMy0TUhEWiiJUAAAAADq4IqQElUmg7QuE1ITCdS6IQ0VDAAHAEqoy1ImlBFMAAQCaAi6l1MRdS6ggaCCoCKtRlowAAAAAAAAAAARBFoCDAi0BHgBFrABMCMcwFACaCFZRmFLiA2giIVHiBH0KFIB1AJCIsKTkAAIAJkAywAXEAYAAIgYB6ANZADYDyAAG44ADwAXGQHIDQDnAA6gADAiwIsBPBSBFrGACABgIBAIAgAAUgOEgABOOACzwAIjMAzAAFKATYCAAEpiQAAeICARQ8wFAAA1AAqyA4xAF/+4BgKAD0CCOQBAU8sgFEsCSX4gMgknwKJTw4gNIgkkwGlyAkEEAJhUYbAUAEAEYACAbgITiAI5gPgwD0AACJwAYA0FKACAhgKAAoAEAwABqQHmBKoE04AsouIVbQC1NsCSRBNIBpASATAgwABMBQAwCAhxAUICSYQNhSQEgBASKAAAAAAAAAAAAAAAAAAAAAAAAAAAAAAAAAAAAAAAAAAAAIWcFSk1ITElgFiRFAABHugIjZlRHtKhOhdMQsixmoMsRGTSJECAlVySquacQYaV9vA0hWwyCEmUOthhqTtOZMXRPAKkrQTANwAliwINYljIRRNIy0npslalWGWjAAAAAAAAAAAAAAAAAAAAAAAAAAAAAAAAAAAAAAAAAAAAAAAAAAAAAAAAAAAAAAAAAAAAAAAAAAAAAAAAAAAAAAAAAAAAAAAAAAAAAAAAAAAAAAAAAAAAAAAAAAAAAAAAAAAAAAAAAAAAAAAAAAAAAAEQAoCAKAgQCYCKABAJgAAAwAAAAAgAACIAAAACgBNAEAABgAwABAMAAAAAAGAgAAVW8gK9XW0dD9SyTAy917h0dBP7Ve582XErzm+8nrb2zvqOPQ1OWWc6x9OZrDUOxJKVPqMNei8J5Dtaq/ptwJYlWe7NWtdvWsqbMxjfNeCvuKK2Dk7SFep9navdrRksSVmvY8TlWoi1OQUNcwItARfUACEwIsAeACAQAkwB4gRgAjMCLjgBC3IBNFEcQEAmBFgDhgRgAwYAUPLAAiQCCBQAABQgDIGgATnMBsBALqBFsAkBNgJuAFPAAkByBGeQA2ApAE8ACQF+8IJxAJkAkKJAUgJsIiASAm8QDMBIoJAJgAAJATAWQBjmABCgBgJMB4AIBwASARyKAgbcsBoKMEAwH2gNIgMAAoQBmAJQBL9wAugE0gJLAgEwGAwEsQABMBTyAUgGKATAG5QEYATwAMCg9AFwIEwBdADEAAaYBLYCAUADQCxWBQnyAMQEAMAQBICYBgAJAEgRgIYCkAWABMyFRiAg4gAChTgUDAUwAm+QAwEQDZQswFHAAAICEUHUAgD/9P60dGDCGFAElYgmmZUMogyoAAAAAGgJSRU6uSLEiKQCYKgzTJJBDSCpKpNVIimAAAAAAIBOoQnUphQEKALERowAAAAAAAAAAAAE0QRspAg0BGJwAgwEwIgKACAFGICAaUhEWgIxIVFlEY4ACQCCFAEQogAAYCbAUfiAJ/uAFAAyAngANgOQGuYAASAAOQCUA+ABIDAcgJNcQCQD94CmAIsAzATxAQAAgE2BFgGYAv2AEgKZAecgR9QHMgEQANfgAgCJxAUAEfiAmgGBGABoBAEFAAZgNYgGADzwAFWMQHGJAPLIoIWQQwBoBRAD7YCiIIBKAJICQFlUQOJzKJRiAwHHEITQVFrmBGACOYCaAEgEwDoAvUIIAaU4AEADAIgKeYQNAKAAA6lA8gFAUQEOAB4gADx4ATTAlUKtquAFtUBbVASAmkBIgABoCDzAIATQCSAcAOIAQDQQAIKaQEgGihgAAAAAAAAAAAAAAAAAAAAAAAAAAAAAAAAAAAAAAAAAAAAIAgAgBgACAi8ysovAAKHXEgjepYlivtNazhOg0wnUuohJpEqkqujgjm2VoCKrKTaVGMAyRQSwJp8SKGyCUjApgBNlAgJJ4GVFXBasq6lpRixuJkUAAAAAAAAAAAAAAAAAAAAAAAAAAAAAAAAAAAAAAAAAAAAAAAAAAAAAAAAAAAAAAAAAAAAAAAAAAAAAAAAAAAAAAAAAAAAAAAAAAAAAAAAAAAAAAAAAAAAAAAAAAAAAAAAAAAAAAAAAAAAAAAAAAAAAACIAAACAAQCaAiUACAAAAAYAAIgAAA6gIBAMBQAmAQAgAAAAABgIAkAkAKGQIB5AU7vcLa6b1XjAHl937g3GpPbaFyRqQrLe61tZ/PZwbxnVTnMuJqLCIhEWgR0bXV+3DWDWRRX5PU1d8lSzwrJMa1wLa001CRRreD1v7fUVarFslR7WxzqwmiNovggEwFxAAhAICPaAmAQAwDj1AjHACLAjYCPMgiaEcgE8AFwAQCAQCjkAAMB9sgEcQE8QDIBAGQBPMoQAAZALCAEBFhCmACeQEZCiQCQFMAEgACAMEAmA5AjIxAugCYDnAAAVgEwIyATzAT6AABjmigTAGwCQBsBZgKeYQSAAABMAPMBAMoABgBALEB8QHEBTAYBOAA2ASApAaAAGkyCSKJSA64APhBA1zAEpxkAAUgACkBSAMBMBAJsCOYCclDYAgIgSjmAsCB+gBICYBkAswFD4FA/2gD5gKJyAUQEACyAT6gOIAAoSAAFHEBeoQWWOAB/gUJ4gDQCxAbAjxATAAEkA3IEQFMgE8gDuYCaKgzyIF6lDyQCA//U+tpHRgwg6gCCmAyAAYCYAAAADIGmFNATTMqYUAQdSshICSRFMKYAAAAAAAAAAgCACAABgAAAAAAAAAAAAACZBDICLQEWgItcAINAEAKAGANcwhdoEbBUI4hEWFRZUIKAIsIiAQFADAGwFICASACAnigGALIBoAzxAG28ADAAwAcgNsAkAkBt8QFIDTkA4gGYCAUgIAbAjIC6gRbAHiAmAAKeYAmA3MQAKQCPwAIgAgAYCAADDMCOAA1IAkAwIyAYcACGwCWsGUEMB8CBpcgHkA1jmAmpAeWDAEig6BDdQBIgXbyCpJYACQDTQElYCaxAbAkgJwANT6ARyAi0ERAGAmgBqcgE6hSgIICnAQgphEoAGBFoBZsKG5EQSVRkAggyAcAGCAAGgJICdGFW05gX0AsqBOqAmkAwEAEEQGAmgFABADAQDAQABIAgCRQAAAAAAAAAAAAAAAAAAAAAAAAAAAAAAAAAAAAAAAAAAAAAAAAAAABFsIjYsQgDACSQA1IC7BphOg0xC9czUrNU8TbCda4ozVxbdwZjSKtJQoKIwVlBqCoIAeQDzRFADkBJAOAGRU1ScSasiyqgzW4mRQAAAAAAAAAAAAAAAAAAAAAAAAAAAAAAAAAAAAAAAAAAAAAAAAAAAAAAAAAAIBgAAAAAAAAAAAAAAAAAAAAAAAAAAAAAAAAAAAAAAAAAAAAAAAAAAAAAAAAAAAAAAAAAAAAAAAAAAAAAAAAAAAAAAAAACACAAAAgTATQCKEwABAPEBAAAA4ICAAAAGBEAAAEAAIAkBgIBgAAAAIAAYCkBgcHmVO1vzgLHinidYz0h6Fc9JhCkKQEWBKuRUNvDDMDmtg2GnT4uy+8o5kHvrcI5I5VYTI2i1iBFpFCAI4BEWoATQCYBACyAcADQEWgIMCDAX7gItcQIsoT6gIBAJ1AHUBJcQACSwAMwABMBAIBgR6lCYAAgFIAwIxICbAU8gFkAcQCQEAkA5AFiAm81zAH0CFIAwBgJLEAYAApAQABEAgA4lAApAHiAJhAwFIAAJ8wDAAKCZIGsgoKgAJAJQDAUEDQDWAU+oAA0wEAwBx8ADBgOQGkBJEDAeQAAwF+4BgJwApAJAQBICbATcgJgJsBNzmUHXkA5kBAEgDQCyAl1IEAWfIBN8ShNgHVgACfQBAAQgABvAKACYAXoAmpAHiEACaUFC9ACQBgKQE08wDiBGABgDAUzgAOEAl+wBfuKg6gEgDARAdSj//V+tnRgBAgGFMAkBkDAQAAANAAAmQNBTIJJgSI0UANAMAAAAAAAAAAAAAAAAAAAAAAAAAAAAAAAAAARBBoCLAi0BFoBNAIAAAEwIvkBBriBBoBYcShMBPMBdAIvoAMBOAAAa4gJgRAJAGAEEgABgKQABSAANWQDyYBIDTAAE3GADTAYBPABMBMAkCLxAUgEcwFGIEZAGwBvgAmlHUAU5ASSAWYBADaAGAsgAAiABgRiQBACTAUYgHbjgAWASfMAeIAkoAYEgCWBJKcwBpJAAQNgPqwGkA4AGoChIIIAWAUIC2oE4AFXECxLACUARaTAi64hEWgIwAgBKQFADhLIBRzCkwGnIDQQAPqBFoBEClGggGAYgABkgGgHmAASQVKuYF1ALqrAC2oE0gJgAAAAKCAAQAAQAgE0AwDIASAaAaKGAAAAAAAAAAAAAAAAAAAAAAAAAAAAAAAAAAAAAAAAAAAAAAAAAAAAAoCItcCoIAO0auJIimAAICrUwNRmqIcm4ws08WSkTusDMaQycmkEhNQkqE3JUJKWKHZQIBMCSxIpwQDQEksCKGwq2mRmtRMjQAAAAAAAAAAAAAAAAAAAAAAAAAAAAAAAAAAAAAAAAAAAAAAAAAAAAAAAAAQCZAANFDAAAAAAAAAAAAAAAAAAAAAAAAAAAAAAAAAAAAAAAAAAAAAAAAAAAAAAAAAAAAAAAAAAAAAAAAAAAAAAAAAAAAAAAAAAEAQAEAQACYCYCYCKAAAQDACAQAAADAAIsAkBAGQAAgAAAAABgAAAAACAYABx+W/2uo+gWPCvI6xjpHMrmGFRiQBoIi0UMCGvr10fqKMrU8k0/kLi66vEbtV1Va7yJYr32y81o7mFk+ZysSNB81imYaRDZRxKE6yAmghRAEYAQAAQAALMCNv2AQYEHmANgQzAi8CiLAAFCYBABACgBwAeoAAMBPoUIgMwEwAoiAgFPAAkBNyBGQIgP0ATATYCAYCYBPAAkCIQwAAbAAIyAIBNgJgABisQE8GASAPAqFPEAASwAcAL1AeWQVFvEIGgDPABooGRTmUAIAACoACZAPUgcANASWeIUZAJAPJSAlIDARA65lEkoAliQOEAANNIBsBS0AmABAmFLqBGWA2wFICgBMBAEFAAADxQBJARJQepA4ATYCjmAFCeIB0ATxAMgBOPQBPMAkIOoUghoKTATCABAMoQAAmApATAPUBBBICfUBSFJADYBACwkqBrgAuEAGZATAUTwCP/9b62dGDwCEA5AApyAyBgABAAAAAAQMBgCIqScjFSRFMAAAAAAAAAAAAAAAAAAAAAAAAAAAAAAAAAAAEQJoCDQCaAi0AmgIgEAKAEAmgIvmBFoCLAhxARQmwFgAkpUAGTAJYCYEejATYBMgAB1YDACByAscyhSQPugBSAdQHLAJAbcAPqAplgOQD0AeICkAAQCAQB+4BMBJgACeAAA4AIYD5IAAUALMB9ACAEkAZgEYgKJAIgBcAg4hQ3ICgB9oCAOgDWAEpAlAQpcBQwACSxCH8AJwAoTChpgRCAAzCrNNYgWpAOgFqAQQpATAg6gRdQBr/ANQCggjHEqjt4gPtAUQAJRgAwggBNBRDWYQm8CCJoAAwDqAIBwAAMAQElgBZVBVtUBbTDMC6oFiQDAAAAAAEAEAAAKAFAAgGAAMAKGAAAAAAAAAAAAAAAAAAAAAAAAAAAAAAAAAAAAAAAAAAAAAAAAAAAAAAIAAYAAAAABG1ZUBFNtOGb1jD01AtJFjWBlvFDUG4xUJNMgIFmKp8SIbQVEqHJA5CnmQSzDRMC6qhGK3EiKYAAAAAAAAAAAAAAAAAAAAAAAAAAAAAAAAAAAAAAAAAAAAAAAAAAAAAAAIgTATAAGgJFAAAAAAAAAAAAAAAAAAAAAAAAAAAAAAAAAAAAAAAAAAAAAAAAAAAAAAAAAAAAAAAAAAAAAAAAAAAAAAAAAAAAAAAAAAAACACAIEAgBgJgIoAGQEAAAAZAACAGwEUIgUAAAAdrYEU08nMFQBTAAAAACBgAAAANgcnlF/pdT+kK8G4UHWMdIsrmIC4iVAyqUkEdS6opCMjd6zs2+ZqQrkhHRE6ajq8DNGhsvI203i3GZmxuPbeH8utVLTs+iOV5G01yMNwniFJgJqQE+oESAgqEAAGIEW8AI2AgwIvBARkCOQCfIQJlCkBAKAEo+IDkAyAEwG2AsQABcACOIEShMBN8wEwFn6gIBBCAiFACAJAQAApAADIIWIAA5gCLAEwByAAKeYCAH6AJ4gJsByVCAAE8QBIB9AE0AdQoeOQCCCICpAJYgADlAEgDKgkAUkAAANANBUugCQDkAYAA45ACyhgSS4hMNcyKAGgHygAkBZgDYCAQAwABYAEgJgJgJgAAAZgDZQROZAwGAmwFElCkAAUgGeICAHyAOHUAeYCCEAAAUsggx4FApAAEAMBSAoAHzAQCCDiAgE8wozAXQAzzAPQqBgKAAihMIUALoFf/9f64jbBFQwCAGASFMAIGAEBBQQQAAAAMBhQiCdWRYYUwAAAAAAAAAAAAAAAAAAAAAAAAAAAAAAAAAAAjBAmgFAEWgE0BFgJoA6ARYC6ARYEXgBBgQ6lCaaAiwABACXwAGBB4gJ4PPEBAEgABIEk8MQE2AROIBwYBICACAn8AGAuADnmALoAwHOAAAYIAT5AEyASApwAQAAmpQCyAIAIAE2gACUAKYyAIjEAYAAQASANACAUAKACAFHDiARiAmgHiAIITQUZANY+gDSYEoCHwAI4AOOgUVwAklzAlMZAACeKgIhiFH7wJJwBNKALE5XIBrMC1ZAJgKOIQAJqQINMCLwYUogA9ACAGAOoCgAgACAAgBdAItQhBEoABwAwBMAAcAPqAwJ1UeoVdVyBZVgXaYFqAYAAAAAAAAAAAIAggUAADAChgAAAAAAAAAAAAAAAAAAAAAAAAAAAAAAAAAAAAAAAAAAAAAAAAAAAAAAAAAAAAAAAAAEbVkIiqF0xMiq9VSixiuZnRgyoEAkBN4kVFoRCZQ0QSQVbSDFahduIVaiNRIigAAAAAAAAAAAAAAAAAAAAAAAAAAAAAAAAAAAAAAAAAAAAAAAAAAAAAAAEQIAAAGUMAAAAAAAAAAAAAAAAAAAAAAAAAAAAAAAAAAAAAAAAAAAAAAAAAAAAAAAAAAAAAAAAAAAAAAAAAAAAAAAAAAAAAAAAAAAAAARAABAoAQCAIAEgHAAAAIBgIBAJgDKEQCq2BVq7nR0f1LKeQGZufcenpz9pKS4Mjc+f1tZxLSLg0PGeQjCzlMYy3ZnFEWEFADAcAJEDgAAABANJt4AYnn973adtDTeCWPUsHk3kdYxUQwU4FAupVKQB8yDO3evh21xZYM90d8zbJ/aSKJ/aXEgSoFaPjt09K0SZrT33it4txpQ3NkcbFdyRlqEFL94CgCPECLAAgeACYEbfsAiwIPHACPqBGwCATIIs0IzAAsAE3GQCAQDkBgEtAABmAswEwFYBOShO2GIEXkAmgE8QEAmAmgCAFACAYCeQCYBIBAQsgDMBRxAI4gEYAKQBsBAEgIAcZALIBlREBsBZAAUJgPoApjIByAmAYyARGQAnwAYBAAwBpBBABHBgEADwYDQDzCgBy8gAB8QCYAaaAEyByA5wAfQBgPABNgKYATYAAAGQCAUsAAUgJYgOAIgMAAMgGAAACAMkAsvQoQA2EIAeAUMAAPUIWYCYBHUB5AJt8QEiggAzAQCYAuQCYCb4IAAXAIJAQCYBwAUhQAmpAaAUhCWIDAXQA7Sq/9D62bYMqCeADAAABhR0IHwACByAAEAAAAQAyKAGnAE05I0YAAAAAAAAAAAAAAAAAAAAAAAAAAAAAAAAAAAIAIFAEWgE0BFoBNAJoCOIEWAmgIMCL6AQzZQmgItARATAbATYCAi8QFkwEgGAIBzzATAaAWHAAYBkApkBN8GQEgOYwYDnkATxAJAaxAbYAATzAbYCgAWGYAwFmAsgFHIASAPQBxABgA30AIkAyAYCAGAIAjGWAMAa4oBAHagiLQUo4AERLYBADaTAUADqwD4ASQRIKAgCpANJrABgNYgAAwEwhBUkpwAkkBZXEBpATqA5AWYQmgFAUoAXaAmgDtxQB2gADaCItAEAJoAgA6gJgKAIiBQUEAABADAHiA4xQEkBOoE6gWVAv0gq5AMAAAAAAAAAAAAAAQBAAAwAAAAAAAAAAAAAAAAAAAAAAAAAAAAAAAAAAAAAAAAAAAAAAAAAAAAAAAAAAAAAAAAAAAAAAAi0Erm1Kw8DpHOoI0yaRA44vgFTjAghfAsKRUFQJ1UmWltK8TNrUTdZMtYaUBTAAAAAAAAAAAAAAAAAAAAAAAAAAAAAAAAAAAAAAAAAAAAAAAAAAAAAAABEAAAAAAFDAAAAAAAAAAAAAAAAAAAAAAAAAAAAAAAAAAAAAAAAAAAAAAAAAAAAAAAAAAAAAAAAAAAAAAAAAAAAAAAAAAAAAAAAAAAAAAABABAECAAFAAA4AQDAQAAAIBAVa250tD9Rw3wAzd17h09LCq+LLgxt37g1dZwsvwL6ozdTdWvm2axNUy254lxNJ4lTXTtdw9NojUet8Vrq9Pt2c2z+Biq7kRTAAAAIGAkAwBLEDi8jvfsr7Wm/meb5Aec3ur9ujs3mo6mozWRyOjNJhkZlUihAQ1fmWORBn6qlvA1EUuvPA0hqqzAInABdrAdflYqx6TwG/dbLGMTnY09m8cU8DjWofqGkegCiUQRaARREAXIBZhCYEGgIsCNkBHECLAUAJgRZQmwIgOAEAJAMAwAPQATAHkBGQE3CAjJQngBEBeoBACAT6gKeAB6gHoAgFABjPQBQECX4AIKGABAnABZARAIAAFPABSAmAQA8EAig4AIISwCnPAAzyAAAAAADIAfMA4SEGAU8QFmA8QGwIwEHEAxAksAHmFJTmAwDEAkByA5Aa5kD4yBLAAyAAHICzAAEAMBS/iA5AUwAgACM8QDIAyAACAAByAAKIAJAH0AMwFh8ShNcgDJSAgAAAMAEwgQCYBmAAJgCKBsBJYAGQCmQEwE2ATICbATxYAEIAATAGuIUpbAGwBdQgeYAgBgJZgOcJA//0frkQbYBUADAOoAAwoAZAAC5EDAGAQA8goIAAACidcjKxIKAAAAAAAAAAAAAAAAAAAAAAAAAAAAAAAAAAAAAFBAoATQCaAjAEWgIwAQBFoCFpyAhkwIZgK0FEABgRzAUwEGYUgIMAYCbAGAACAeGYAAZADAQCxyAOIC9SByAIAmMAGugDkB48QGASA5kAwAO0A/cAoAVsHIAscQEwE5awAlxTAcAGYBEAABmAdAAASAIkBQAwCJxAI4BEbKQpRjACwAMwAAAcMBICSzCGsAGkAQ0FADQElKyAb5vMBpoBMBRAQ+0KkgiVU8gqyigCQAsAB4gLPAAAIAIAO0BNSAAACgBY5AEBA+QCdQFAAkwFCYUoCFACjEBNFBAAA0gBAOAJLMCVQLK8wLEBfphVoDAAAAAAAAAAAAAAAAAAAAAAAAAAAAAAAAAAAAAAAAAAAAAAAAAAAAAAAAAAAAAAAAAAAAAAAAAAAAAAAAAAAAAAAAAAEwKNVY+puMWI9jLrOHWsDTCsoAa5kEbI0hQAQEWUh4Ga1F1VCMOqQAAAAAAAAAAAAAAAAAAAAAAAAAAAAAAAAAAAAAAAAAAAAAAAAAAAAAAAACIAAAAAoYAAAAAAAAAAAAAAAAAAAAAAAAAAAAAAAAAAAAAAAAAAAAAAAAAAAAAAAAAAAAAAAAAAAAAAAAAAAAAAAAAAAAAAAAAAAAAAAAAAAIAIAgQAAAMBAAAAAJoBMBTAHl/c2tau4VU4XaaisFtybkc7UXiVCCCWigzAdbQ5QVqeO3v2rQZqvV7fcV16dyOdXVshoTJAAIAKGgAgp3m7W1rzu8gPO62skrauq4SxbKjyOv5d+R3MLDTThf+IsK0G1Lg6OdKAhPIoTyAMxor1nCDTiak1EQeCKyTUlCSxAGgAg6fH6327xzM1uPonjtb7uhVrhmcuoa6TDoCiLZBFooi0BF4gDwAiApCEwIsCFkBFgRkBARkBMoWEyAgEwFADQDkBPkALmASAuIBgBG2cAKQF+4BFC6AIBPoAMCMQAJgACTQCAGEKICgAakAAUgCAUgJhBPMBIBZ5AHHoAmA5AUADKFD4hDQCjEAfQKADMAAYCgAbgIHzAFIBigpgJAMBeoBmECWADAIAknhAUoAa5kBkA5KDIBoBpMgkuQDAMgFIBlmASAAJcwCACQCYAWAClAKQAAWACAaQBADAUgHUAbkAyYCxKBNwAegCYBCAUgDAHiABCgAngAAHEBMAKBoCL5gJftICOZQvQBNgCYCkAAQQAAEXzQAwFxwChIA+OAQAABmASANyAgP/9L64bYElQwDIA4gADZFBQyAACBgADACKAABwA0gJkaAAAAAAAAAAAARkBgMAAAAAAAAAAAAAAAAAAAAAAAAAAUAKCCLXICLrAEWuIC7QE0BBoCDUAQaAi1BRFgICEAIAAQCiQIwAYAEALKQCZAAGApAG/xAUgDb4AJLnmA2gDIBJwQESAwGugDQDkBgOVOICniA+gAAmuQC9QFADgAQDAEgGAQAkA+1gEcQBIAgAAGoAQA0AfvAGkwItAACQBmAIAgBpSwGEOAAKccQhrAKABYASajAAAaAkkEDXEAQFlUFTQEmAsgE8AAAAAAAAcMCLQAAARa5AEQAR+AQ2gIuuACaATQABGIAAE0UEAKAGuYDSAfaA0gJ1QE6gTqwLqOALUwqQAAAAAAAAAAAAAAAAAAAAAAAAAAAAAAAAAAAAAAAAAAAAAAAAAAAAAAAAAAAAAAAAAAAAAAAAAAAAAAAAAAAAAAAAAAARtWcSg7SIi6xiXUsVtGmSwKIvEIilzKykFT02ZqxejDoYUAAAAAAAAAAAAAAAAAAAAAAAAAAAAAAAAAAAAAAAAAAAAAAAAAAAAAAAAiAAAAoYAAAAAAAAAAAAAAAAAAAAAAAAAAAAAAAAAAAAAAAAAAAAAAAAAAAAAAAAAAAAAAAAAAAAAAAAAAAAAAAAAAAAAAAAAAAAAAAAAAAAAAiAACBQAwAAAAEAAIBAJ5AeU91L/UUf8pYMJnVzpMIWWIQLqaUgBMCWnqOtlBlW94vyLpbpOKM2K9LTUWou6rMLDDQAAAAAhr69NvTvv8ABcyDA19e2td2v/8AuRR4r3F5569v7fQfyJ4vmXBm+Nt229WjUZ6ejtmbcyAAE8cgptRiQc+sFc5qIqsVlGTQUgOeBASwClnVpzkStR7r23uO6ro3KiTnYrbObUpTHoGikBMCLATAi8QEwFIQZgRjACDAiBF4ARYEfQoTwwAXqAniAALMAAFgAN4gDAHzAGgItARniAoAAEAmgB5ARZQgBZhCYB6BSAQAApAfQBADxzATAQQwEwE3xATaYCYBICALSgBRxxAUyUABIB0AFADSAAEAwFEAHaAIAQA+YDAIAADMASAeLwCEkA4gAXICUcQpPAgOAD6lAwJJIB9CCSeGIDQCkBNzmAALIAzAGwBgCYCbkAfQBALIAlgCAIxAQBxAcAIByAgCeJQADYCnkAAAA0wEAwEAobCABZZAAAALEoAI5sgTYBMYlC6ARfIA6gJyAIAjiEKIxYA2AQAMoQAAdEAoggZQRLICygBSUHQD/9P66bYBUAAAACCmAAMgAAAIGAwppEDhBSaCGkFSSIpgAAAAAAAAAAAAIBgACAYAAAAAAAAAAAAAAAAAAAAAAAAAAiCLQEYAUAJoCtoCFkBBoCLRRW1xATWEgRgBAKQEAQAojICLATAP+jAHjiAADAJAUyAALiAwB5gIBRyAYDAJIGmmswGuQDkBpgEgMAkBRAA+gCAcAOABVkASAeYBD4AEYgESA4hSAo5gEAAAkA4AXaAgEAAJgDUAEAEIBJQA8gHhxAAGBLLoEABxCiAHEgOAJJSwHAQ2gBICSxCp1AkgGBFyAoAOoBADgCQCaAUAHaAOvACDQD7UAkuYEkghQAoAUARgBdpAnQoGiggBANIAhZgSiQBASrAE6gTQFqAsqwJoKYAAAAAAAAAAAAAAAAAAAAAAAAAAAAAAAAAAAAAAAAAAAAAAAAAAAAAAAAAAAAAAAAAAAAAAAAAAAAAAAAAAAAAAAAAAAACYFNliajCMQaQgiKRUNAWVqZtai5GG4YUAAAAAAAAAAAAAAAAAAAAAAAAAAAAAAAAAAAAAAAAAAAAAAAAAAAAAAAAiAAEAygAAAAAAAAAAAAAAAAAAAAAAAAAAAAAAAAAAAAAAAAAAAAAAAAAAAAAAAAAAAAAAAAAAAAAAAAAAAAAAAAAAAAAAAAAAAAAAAAAAAAAAABEoCAKAAAAAgAEwBgRAOAHlvdVY1tN86lg8+8zq50mE0uAAv2lQZlVGJA5dxrqjrGE5kV37XcLC9XhgRXpvF+RVcLP5WYsG5KalGWoAoATALXrp177uEiDA3m8tubzwX0lg8p7j879ur2mg/mf1WNSDx1ruf2s3iWu/x14vIYr0+eeZWQBFuQFIBwIqnVZVcmpdpxUMqr1slOo1VdRoqe60NLOys+hNXFD8tpVeFWXTCXldPPt/aTT1Tt5PR5pPimXUxZpbjT1Z7bLEg9b7Z3T+5VP0FV6+2DOVaiLDZMBTwAi0APkBFgJ5ARAYRFpgRbAgwIsCNiBGgmBEBAKeAAAAAAA4AMswI5AKQIuAE54AJgAAkBFoBMoTAXGQBgIAeICYAAIBAJgCcZgLMIYCkCLYA5YBwgBdAEkASAmwCACcADgUAA+YAABDkAzAJ48goAIAIAUIBgGQAAdOADa5ACAJCBoBoBgAUOSAQAA0gJJAMAAJAMwEwHMgACYA4AADhICgoGQKQE2gEwGAIAkAkBADcYAOQE8MQAAyKAAAUcQAAAGoAWYCCD0AI5gHEoWWYAAgBOAFliAm5AWICSAT/aAkpCAAngAscgB4gLAAeXUAKABQA0nkAPoAJAKJIAoTAAP/1PrptgFQeoBgFGAAAwCCBgAAQADgBhU0iKIIAoEQiQUAAAAAAAAAAAAAACAYCAAGAAAAAAAAAAAAAAAAAAAAAAAAAAIgTQEWAmgItAVtAVtARyAgyiDQEGAmwEApWQBgwE0sgEwCAF1ATrIB+4BAGeIAnABMALjIDSkBTmuQDwiAI5AMAnigAgEgJJgEgMCTcgJZAEgMAAIAAGA1jgA1mARgAJZgPtYB2gOADtAO3mAmgCMAHACgAa/ABR0Ai0A8sgItSA4bAUcACOYBADxAAGgGghtAEcgHjxCnGIAgGgJhDXUBPAKdQJpASUZgNAACgBJASSnABJcgJJAEcAH2gEARgBNSAdsgCriAQEJoCLQA8pATUMBQAoAGgF2lCSwAaXACUQARzAIkBpcQJ1AnkBJAWJgTTAkmFMAAAAAAAAAAAAAAAAAAAAAAAAAAAAAAAAAAAAAAAAAAAAAAAAAAAAAAAAAAAAAAAAAAAAAAAAAAAAAAAAAAAAAAAAAAAACrUrxLGarszTKMlZBQ0BfVHN0htwRTTCmAAAAAAAAAAAAAAAAAAAAAAAAAAAAAAAAAAAAAAAAAAAAAAAAAAAAAAIAIAAAChgAAAAAAAAAAAAAAAAAAAAAAAAAAAAAAAAAAAAAAAAAAAAAAAAAAAAAAAAAAAAAAAAAAAAAAAAAAAAAAAAAAAAAAAAAAAAAAAAAAAAACACAIAoAAAAAAgAEAgEwPM+7F+ZpW/laLB5xnZzpBkYkCLgWZVRtHMDL8lft7X1ZGoez3cYBK3tluexrkyUj1fi98rpadseRixWlkZalIKajN4JcQMPyPkPvvsr9C/aEea875hbHSdKP866wjgaivEa2ra7drYt4tm5GbVFs8eJtl2+OcWkYj1k/ikZQNwBCZKpNihWsZVz7jUppVepq2VapcQPObz3CrfJtlh/EyasjM1d5bVfdqOfiZaxRbeKiiVVMCu+/ays8Cii28d7KG0kXBZXePKzkmGOjS3To/iDHufaHkO50TeTRWbH02zmH0OdWISg0HiBFgAEYgAaATAiAuMBCtAEGCoRIIQEWIItcygAi0AmAgBKACQGAgH0ATfICICAHICl8QFEgACkCM8wEASURAGAoAAhADCkAOeICAAhAEgRYAwFgwCQEASASAARyAaKCVxAACQCOIQAHEBxID7QpAMAaAIQBmAgABgCAABAS4gADchAFJyQNIBsBwEMAYUAD5gIA6gEAADaASUsAfIBNgKeHEBFCbIAAAaAMgBAKAABS0A5KBAAAApAACQBgJdQBhBkFKQgTAM8AIsoJAGBFuAG8AE2EEhUXiAn0AQB1QQAAAASApAQAlxKBgAA8QDJADASYBOckUoAUgf//V+um2BmVBkFADAMgABkAAAAAQSQU0QNMBthSAkkRTAAAAAAAAAAAAAAAAAQAAwAAAAAAAAAAAAAAAAAAAAAAAAAAAQAQRYEbMCLYEWBXZAQeIELIohZAQaAigEwhMKACQE8QIwApAMWgBgJoBqMwEAmuQDmQDqAAKAAAbYCyAlmAmQEyA8gGnAAA4AYDAWQDXMBpASWIAA4AcSgBKXAD7YyAklwAUAEIAScYgHbIBEIAAH+wBQAWWAEWgE1wAUcACADtAMwCAHAB1Aa6ACXBBD9QGAQARAUwBATQQ10AGFCQFiwAkAwCJAHVAEAEAOAHAEoAIAUAJqAFACaAGgEAmABCATrxAIAO0BdoCdVwEBBQ4AMACACAJJANYASAkgJoCaAkAwpgAAAAAAAAAAAAAAAAAAAAAAAAAAAAAAAAAAAAAAAAAAAAAAAAAAAAAAAAAAAAAAAAAAAAAAAAAAAAAAAAAAAAAAAAAAAmpA57KDcc6gaZPMCzTqZtakXQYdFbclZTqoQWJEUAAAAAAAAAAAAAAAAAAAAAAAAAAAAAAAAAAAAAAAAAAAAAAAAAAAAAIgAAAAChgAAAAAAAAAAAAAAAAAAAAAAAAAAAAAAAAAAAAAAAAAAAAAAAAAAAAAAAAAAAAAAAAAAAAAAAAAAAAAAAAAAAAAAAAAAAAAAAAAAAgI2uqKbOAOLc+X0NBPGWQY259xWs+2uEjB3+K8ktSqVs+JcGwnOJAwAAAAAAIEAmAAea92r9J+pYrzR1cqijSEwCJAMJAjdwBkeVcqrfPAixwaWr225FVsbLdL6ZIy3/H7x0iXjwJVes2O8ruKw38yzOdV1pS4Mtax/L+SS/I03hxZYrzPk/LU2em2mnfgjWI8RuNe+41HqXc2b4m5GbVDqm8TSF2so3favhNTyus7fToU+qxLRu7jtV7KuNU4XwM6Km4KiOeKKCIRKRx+Q3+lsNN7jXeCWC5mdbkeJ3e81fJX+/rOKL6akacmvuYfZRTbkgJafjdxrLu1rdteSYQPaaNcG5aQNSrp6FfpTYZTvp6EJNYsDl1dinLo8C6uq9K0OHiRXrvZuo76q065J/4lxa+yv5cOSRipCmSKQCgBAACeUgK2ICeQCbCIWeAEHmAsgINAERkBF4gRKEANRkBFgAAA0wE2ApAGwIsAcAIBAEgJgJ4AKZAOgCmMShdWFIITAHgAoAJATcAIBdQAACCCiM49CAccAEAOAABSgABegAAgHBQgHIA0ATIQZAS9AAKQDAEAwBIBMAjgA/QBQA8AJQAgHEhBKCiGBKOJAQAwGkAZBCxCkgGARDxATAJAGANyApALYARbKBsIIARFHRgAA3zAbQABGZAYCzKGgEA8AAAyAXUAjEBMAYCYQPgAp5AABJQMBAJvgAm4AKrNsBACeIClvEIi5eYUAJoAkAQQZAGIAASAegCeBQLABQAZgNdSKHHAoiQJMAA/9b66bYBQAMAxAM8SBgAAAEAA0BKCKAEBJgCCpkUAAAAAAAAAAAAAAAAAACAYAAAAAAAAAAAAAAAAAAAAAAAAAAAACYCZBCwEGBFgRYELICFgK8QIWwZRFviAgFlkwhegURiAmAOMuICgBSASAdQDoAmmAADxAbQCAUgEgGQBADxAURiALEgaAeADAJ4gMAgBgMBoCSSAaTQBHEBpSBJLEAgBuACJAbxXUA7cABpgJoAgAaQCaATATQCgAjCAF28ZAEAAKAJQAugBVY4gS4hAA4AIAfaFHawHADS4gOAgCpJASSAmlgAQA4AYDAUASSAaAkkAQAoATqAoAUARgBAJoAgAAcBCdYAIAUAJgEFB2gEAEAEANANMCSxAkgJICSAmAwoAYAAAAAAAAAAAAAAAAAAAAAAAAAAAAAAAAAAAAAAAAAAAAAAAAAAAAAAAAAAAAAAAAAAAAAAAAAAAAAAAAAAAAAAAAAAAQvRWLEUujRrWLCSKkXaawMVuLCNIOoTEgpgAAAAAAAAAAAAAAAAAAAAAAAAAAAAAAAAAAAAAAAAAAAAAAAAAAAAACIAAAAAAACgkAAAGAAAAAAAAAAAAAAAAAAAAAAAAAAAAAAAAAAAAAAAAAAAAAAAAAAAAAAAAAAAAAAAAAAAAAAAAAAAAAAAAAAAAAAAAAAJuAOXceQ0duvnsp5E1cY+59z1UrTUgY258zr66cWj0NSJa4bat3i3LNYxqMy54lTXbst29Jma09d4zdrVr2vMitAyoKAAIAAIABAJ5Aed93L5NJrmzUV5dnWOVIMlAAwBlVVqOMAjI8pjRPqRYy3MladOhrdsBG3st7KhszR6Hxu/dWscZM2DU857gptNNaOg+7VusWv8qMYryGv5F0TveTUivNbrc33Nu+09DeJXM+hUJVKOnbbS26utKric3wSA9Q/JaHj9utptrLthd3b/AJmRCVu5JrJhDYCAG288iVp4T3drauvvK6LfyUTw4NkdIzd5qOtcM3goINzxvjNv43aW325c61skBi7zyNty+6spEHE9e2UgR+/ARZXWhdeYGh43Ttr3hdCpV3n9lXY7ns49qf4livV+wfG3053Osobaan1N2Ja+qWs22zhSBhpF9QE2AMCMAIBMAeAEXgERYEGBF5wBFsBPqAmBHiQDxKEwFBQAIAbAQCkA/cAgABYgJgKQEwACKxYCeYAUEg0gIgOQFwYCAWagAAUgIIGpAQEQHMAEgIAkA9QBsBLABAGLWIAAfuAMihogFADYDlsAzwAIAGAAEgMAAGihIB9CBwAQAZANAKAJLHDgBJJcAGAgDIBsCMgEgIBgEAJ9AEgGAmAARYAUDAUABA0AACAJACgAXoAIB+oBgAvQAwAT5AAAEKQCQFmAQAdXiAsyh5YkCTSKIqGANARlsAAQBmAliAALhiA1ggEEEygCIAAEwAAeBQIAkBZBTyIFGMgRZQJAE4BH/9f66bYHqUEgMAACBgBAFAQMBgNMinADRFNoASCmAAAAAAAAAAAAAAAAAAAAAAAAAAAAAAAAAAAAAAAAAAAAAAAAAAAEWiCLQEWgINcQIMCDAgwK2BB4gRZdQgpNBAFL0AQCj8QDEAzAWQBDAJAMgEnhiA2gF1AOACyAIQD44AJAOQCAHnkQBQEDgAiAGA0A0AwGkA1nAEoAcQA4xAaQEoAkkAJAOADtAIgBQAnUBQwDtAUAKAE0AdsAKMAF2gKFEgEAOAEgHAAuoDAfAIAHAU4bAEBJBDAQVKuQE0BJAMAATAaxAkA4AaQE0gCADtAIATQEWoAg0BFoBAEMAgBpBBDAIAUADQCgoIgAAIAAAAAaQEkBZkA1gBKQokByA0AwAAAAAAAAEAwAAAAAAAAAAAAAAAAAAAAAAAAAAAAAAAAAAAAAAAAAAAAAAAAAAAAAAAAAAAAAAAAAAAAAAAAAAAAAAAAI2rIRBafM1qYsSgy0YAAAAAAAAAAAAAAAAAAAAAAAAAAAAAAAAAAAAAAAAAAAAAAAAAAAAAAAACACAJoCgAAABMAmSoYUAAAAwAAAAAAAAAAAAAAAAAAAAAAAAAAAAAAAAAAAAAAAAAAAAAAAAAAAAAAAAAAAAAAAAAAAAAAAAAAAAAAAAAAAAE3AHBuPMbfQmbS0RrHnvIe4dTct10/lp0Lh4ZF9e9/qbZZGb0rdm8DWMexNmmUWUEgTpaMTOLrW8b5F0sq2wM2Nx6vZ7yuvXqZxXWAiAAAAAIABAed92Vf29Ll3MsHlrHVzqOBWRgVQmRABRrQhoyvJOapdSNRmvAqkm0wOrQ3DqBrbXfdi7qvGIII624lu97erJiaxt1unrPCe1FkNc7tPT1NSM2qb61argzU5T2UX3sZI6ThPZL/id6VimE/ia9E9lmy3NtXV+d8CXlqV7TTf5dPTE4VTIIvkQRvioFaeX9w+M1NX83SxtOJI6xgbZP71VfOr4m0Xec1b6t+3HtWK5GcGRq96r8kwszI5XdxiRCTwkKnRuzwksHvfaHhu5Lc6y7a1+b1j5jeM2u+vha7/AHl99vMU38tCxLXpfHdquklCUCpK9h1ONagI0QCbAVmBEAAAIgJhELSBFoCLAiwF1AQCATAQCQ0JvmUGACkBIBZAKQBgKWAeoCAJgCLfIAjgAgBpAIoQBAEQBsBMAgBAIAAQCfIIOIBkApYCAAEASAANgIBZgDAJQD6gADgAgByAAPMASAABoAWQBIAuQBDjABpAOYwAMgAAAYDQDAIAYBwAJ4sCLAUAGQAApAADiAAKQDICMgMBFDAIAWJAwABABQ/UBAAAAmECxAfAKWAQNgJsKWbCDoATwAUAC5gJSkA2m8gIlB1IBsogAALMAATAJAQDnAAkCIDQQAHQAyAM8wBdCgTAUBQQRyAcLgURxCHGAH//0PrptgIoYAwBABAwAgYAgGFADSwIJJBUiKAAAAAAAAAAAAAAAAAAAAAAAAAAAAAAAAAAAAAAAAAAAAAAAAAAAAAABAJkELICtgQeAELcwIgVvFdQINAJgR9CoUMBPEKTAHmBF4ZADYCQQYBQAMBdQHABliAsQgz9ApANpIAkAyxAcAOJAUcZxAcEAkAANZgPoA45AMBrABxGIEkmoYEoAkkA+1sCSrgA1UCSQD7QH2gEAHbICdRoXbiAmgF2gJoBOoCaATriAQAQBGOQBE4AEACQBAAlzAAGAANIBpSA0gHABADgB1QEkBJASkBSAANASQEgGBJIBgACAGgE64AQaAjAEWgBIAgBwEEAESAmAsSggAaAUAABAAAANYASXICSAlwAZVADkJppgOSKAGAAAAAAAAAAAAAAAAAAAAAAAAAAAAAAAAAAAAAAAAAAAAAAAAAAAAAAAAAAAAAAAAAAAAAAAAAAAAAAAAAAAAAAAAAAAAAAAAAAAAAAAAAAAAAAAAAAAAAAAAAAAAAAAAAAAAAAAAAAAAAAAAAAAAAgAyEAwAALoAEAAIsQ5CiQAIApgMAAAAAAAAAAAAAAAAAAAAAAAAAAAAAAAAAAAAAAAAAAAAAAAAAAAAAAAAAAAAAAAAAAAAAAAAAAAAAAAEBC+tSn1NIDP3XndvoLByyNYwfJ+5NXcL7ej8tXmyyHhkW1HxcmpGL0hMI1jGkVNRYBJQSAANMB11lptWeBlqNzxvkHR5/EzWtep2u5rr1wzMqvIAAAAAAIADz/ALrX5FHysWDydjrGOkWisF1CgBtYAc+5wSZCMre/p/FEaZ7UYlCjnmA6tIC/R3Ha4ZcTVG88nSzaTwNTlm1navkIwR1nDF6c+puXfFnScM3pVW7N4zqLxclwLujII7fGLu1ccoM9Nx7jbwtKkfwo8vTpFnAwo7o4EVB9QuKNXTT9OIWMnceF0dS7uk1Zl1rXPufFK+mqNLuXFA1hbnx9tuossGbxGS9k3aXgv2mLyuua2javDAmD0HtnwF99q92ou3TUM1JiWvo13paGlXbaLlLNlYCc1QR1bFtXX4wSrHsKv5VPJHGtQ0RsOQIgDUgLBgGQCjiAn1AjAELBEAEwIvDMBZgIBAR6AACEAyiPQBADeQCATQBOEAKQEo/ABygIvHEBNAAEWASANFCYCAGwIgDAWYAATiAgEEJ4gJZwASAMBIB5YAKAFADASAMwDoARgAQAAET6AMB4MAgBoASAcgEAGYBHMAUMBwAscgBASgAiQEA4jIAQEkAwCADqARIEW5AP3gJgCfMAnEBAJriwBAAAArPkAQAmAIoccgBwEDAHgFJ4kDwAUYlDzwAUYQAgGAgBAGKAAhNgJrkATGIBiAMBIAzw4AJ4gACnAAgCMlCb4ADwyATAGwE3OAAApAlmBFhBAUwEEElAAdQDIBAACYURAQAD5AAH/9H67BtgyhZANAADRAZgBA4CmAABBJASRFAUwAAAAAAAAAAAAAAAAAAAAAAAAAAAAAAAAAAAAAAAAAAAAAAAAAAAAAAATII2QFVkBC3piBW+oEYAiwIWAgwE8MwEyhNwEIBOApTABACYQBQlwAOICgAAIASQAA8ACAEkA0A16AGLAcALIgcANZAGQB6gNLACSAaQDgCSQEkBJJgT7YAlEgSSAl2gPtAkkA+wgTqAu0CLQCaAjBQoAUAKACJAUSAu3igCAFABACdQHABCWQCeOAAsABJcQJRIAk0BKAGkARxAcAAEkgBIB9AHmAwGAICaAkgJAAAAAAABGyArgAgBQARADCFABAAAihAABAB1AEgCAABASAkgGVUkABAECYEk5CmRQAAADAAEAwAAAAAAAAAAAAAAAAAAAAAAAAAAAAAAAAAAAAAAAAAAAAAAAAAAAAAAAAAAAAAAAAAAAAAAAAAAAAAAAAAAAAAAAAAAAAAAAAAAAAAAAAAAAAAAAAAAAAAAAAAAAAAAAAAAAAAAAAAAAAEQBAAAAAAIqAKAhQUEAADkAkAmApK0lEiBgAAAAAAAAAAAAAAAAAAAAAAAAAAAAAAAAAAAAAAAAAAAAAAAAAAAAAAAAAAAAAAAAAAAAAAAAJgUau80tH67JAZu59xaOn9ENkXGTuPc2rf6E0MXwytfyOtrN97cM1OU9nK72ahv8TWM3pDj6GmdWdwZJ4lBIAgBgKQBgDA4vIajqqvqRXTsN65SfEzVj0/jPJdrSky29Nt9xXWrKeJBcQAAAABAAYPuv/a1f8wivJW5naOfSHQMAAgAQHNu8KsNRlbq016LEis7U1KVr81knkWQ1y6/kK6eGfU6Tlm1wanlLNzX8TpOHO1S97e8y2dJwzqP3HY3jNpzzKgmQBNgDAEpYHb49Rqw+Kk59VuPc7b9Cj6HmrpIsgw1hMKTCoWfECu3IDnam0AV63j66lUmpXU1KmuWvtC2+s67dd1s2+Rr2airS9r00NTt18XV4pl9huaGnp7avZortTzMs068wjoSgM469lHeStPYUxqnzRxrUSI2TAUgJsCKAfoANQBFgQfUCDwQCYRFgRYCwAQCYCgAkCICeJQplSAoAQBmBEAyASAGAAHABMCOABgmAo4gJgDSKEAsQACMgDxyAAFkAARCABSAmASAwFgAAABHEA6gJoATAAGAAAAA0ASA0m8gHADYBiwCAGsGA8wFACAaUAPjiANSAAAAA8OAEgoCF3AJsBALAAzAQAApAADEBegCzAACQH1AWQBJQEDAQDxzAUFAoAEwBgGeYBiAmwCAhBQwgTgKQQuABLaSAGpYCmADAASlqvPMKTWIQARAGihJcgFPFgCwYBzAQBmAgDqANAGEhBkANgGQBBQALgAMBRGIAAAEcABkCA//0vrptg0UEkAAAADACBoKYAQAD6gNMKlJABTAAAAAAAAAAEAAMAAAAAAAAAAAAAAAAAAAAAAAAAAAAAAAAAAAAAAAAAAiyCuyArYEGBF5gQYELLgEQgKTfB4gRaAQQnz4FBCeQUgABMBAAAAKWAQngA4hSAoAAgSkKIkAaawAIAaAYBGABmQHbOAAlgA+EAOAGkAwGgJASSeYE0uYEkgJKoE6oCaXMCSqA1UgnABAwEARdQI9gCdQINAKChNAKAE0AQAnUBQAQAoAccwFABACiACAHABCAfaA0BKACJAcACQDgAjmAdQGkBJAEAAEgGmBNAMAAAAAATAg0AoAIAEgHCCEAFCjgAoAIYCAIAIAAAAAUANASTAZQSENuQFJQTIEqsgchTAJIokBgDAUgOQGAAAAAAAAAAAAAAAAAAAAAAAAAAAAAAAAAAAAAAAAAAAAAAAAAAAAAAAAAAAAAAAAAAAAAAAAAAAAAAAAAAAAAAAAAAAAAAAAAAAAAAAAAAAAAAAAAAAAAAAAAAAAAAAAAAAAAAAAAAIAIAAIEAAEBAVTCEAMBFAAwFMARzKCQJ1cgOSKYAAAAAAAAAAAAAAAAAAAAAAAAAAAAAAAAAAAAAAAAAAAAAAAAAAAAAAAAAAAAAAAAAAAJsCjW3mlo/U0RcZm69xaWlhVSFxj7r3Hq6s1pgi4eGbrb7V1XNrMuM3pyuzZqRm0p4suJpSXGSbgYIziUWqIAGApAGAAD6AMCKfAIzfJtpfEjUcmjquvEit3Y7/JWZLFj1Pi/JOVV5mbGno9HVWrXuRkWAAAAABBie6FO0nlZFivH2Z1c6gGAiqTCAiufdT2ueAVgeY13pbe16qbKDUhXktbeWu8Ud5yxaptqdyOkjJJ8ispVbZYi+rZWViwAAEBJoCOM4AduwbWqpxMVqPc7TDQonnB5enWVazDZTAEZCoXbiAK7cgKqZlR16aTSKy9T7f0q6fdaqiYMdLHnfLpV3moupI6ONHRzNMqOiuSA6trjddSUj2Wi3bSo1jKOVbh2apjayXqYa1za/ktvoqXbua4IuGuWnmPuXSrXtqXDXfWytDXEhKHAUwBgRYEWBB8wIt8AiMoBNgIBAJoCLAJcARYgUFCATAAE8AE2BEAAMgBgJ4gJgRAHyAQAUIBZgJ4BDkCLQAFIACEAn+0QJ5YlAQL0AFmAAABHHiAZ4sAAWYAwABgPIA9QBgAAAANYASxAAHmAAC/aA8sAHACYAkA1kA4AQBAA0AACYDyAJkYIgIBAAQBScAKeQAASApxgAAABcyoQUMgbAaAT5AIoYBgAIAeIAwDCMEAlhmAAABKAiELLMAYBICmQCQABYAC5gDYCkBARkoE4AIAWYBkAMBACAMQB8mEKQGnwAFgAfEoAABAAC4AMBdSAAGA8AP/0/rptgygAZAgGAABA0FMAACBgPLIAAaCmRTAAAAAAABAADAQAAwAAAAAAAAAAAAAAAAAAAAAAAAAAAAAAAAAAAAAAATRBCyAgwK2uAEGuIELYBELL8QIMKjkANhEWBGCggBMKIAIwAQCwAEA8gEkA8gCPgA2uQAgCOQBiAAADSAIAGiAzAMgJQAQA0pAkkA0A0BJICaAmlwAmlIE0gJpATSAZQAAAAQQJoBNEEXVgRdYAi0UKAFACgBQARAC7QCACAB1AUAEAEAKAGqgNL9gEoAaQDjAA7eABAB2gEMAAaQDAAGA4AAJICQDAAAAAAIMBAEAEAMIRQgABZgABACgAYCgBwAAABADAZSlJUE8AGAICSIGFAIApgCZAihhCAaYDIpgAAAAAAAAAAAAAAAAAAAAAAAAAAAAAAAAAAAAAAAAAAAAAAAAAAAAAAAAAAAAAAAAAAAAAAAAAAAAAAAAAAAAAAAAAAAAAAAAAAAAAAAAAAAAAAAAAAAAAAAAAAAAAAAAAAAAAAAAIgAAAIEAygAAAIQAygATAhZlQihyA6sgkmFSRFMAAAAAAAAAAAAAAAAAAAAAAAAAAAAAAAAAAAAAAAAAAAAAAAAAAAAAAAAAAAABADYFGtvNLR+uyIMzc+4tLTlUUsLjF3fuLV1l8uRcNZmpvdXVwtaTWJ7KHZrGc2XGL0TsaxnSAE5ZQgEEDQEOJReiAcBSAH+wAkB+oCYEbOAjP8kl2royNRmTGZGnVoazqEb3j97MS8SVY9P4zyTUTmszONPRaWotSvcjImAAAAQY/ub/AGTf8yEV4t9DrHPpE1GBiFJhB6gc28h0chXnfMudGy/aa5V4yznDiemOVLoaRKtgiyrwNRmrKWCLsQDIBoBWtIAnGIWOvx9n96sehjpp7jYP/T1/A8vTpI6DDZNARYEWgK7LCQI1XzIDo08vQqPV+A+lroYqx53ziS3uohG6z+EnRz0VsVHVRYAdG2aVlOSJRsannradFpaUKFmYxqM7U3WpqubWkYuqrWkpqVNXtwJhrd2G8VvksZsGisEZa0BQwEwINcQINN4ARcBEZBpQAmAgEwIgJ4gKBoTLoUAJgIA4gRYCAGARKATYABFgIBN/gAgCQDMoSbATCEAMBZhRmAAIIGAgE0AIBAOADIAzAUAPAAYCAJAYBADWABABmAMASAcAP0AcAESA4hBUu0AakISAlGACjiA8wDIKTQAEHoAmAAElCnGCAYCAUwAAACAGBEAeABkASVC6APDMAaTChEDzYBMAL94BOJQNyALAAAOoCweYBPAAXUBdQBuAFLAJjEIiAwF0AQBABIUZBCbAj+4A7ihpgRYAAgCWAAAA8oAiA11CBwAdQCGAcAFjBQ1iAAKUAAJ4v0IDoUBA1kAZgEAf/9T68bYAAUBAwAAIGABTAAAgYAAQAwGRTkKJAJAAFIQSASAASCgBAMAAAAAAAAAAAAAAAAAAAAAAAAAAAAAAAAAAAAAAAEBGyIIWQFdkBCyAhZAQfMCNkERaQVHtAUARKgXIBZgEBSAEAgBygBcwHgA4jIAgAgASCG8QpJNAEfiAQA0uQDjEBJMgcAEAEANIBpATiAHDAaQEoAnVATqvxAsqgJ1QE0gGUMAAAAAAQATBGCBOqAi0URaAUAHaAmgEAQAoAIAGAmgCADtAIAfaA1WQHHACSqA44gOPxAUAKAG1IEYAAGA4AAJAKEBJASAAGAAAAAgFAAEDAiygAACAEAQAgDIBZgDAAAAAYDKpMMl0KBlQJgSRFSIHIUSEAaDAQDCABgAAiByASDRIUwAAAAAAAAAAAAAAAAAAAAAAAAAAAAAAAAAAAAAAAAAAAAAAAAAAAAAAAAAAAAAAAAAAAAAAAAAAAAAAAAAAAAAAAAAAAAAAAAAAAAAAAAAAAAAAAAAAAAAAAAAAAAAAAAAAAAEAEAAAACAYAEACYgCqAiLkCFmaRGSoJAaZBKrkKtRlTCgAAAAAAAAAAAAAAAAAAAAAAAAAAAAAAAAAAAAAAAAAAAAAAAAAAAAAAAABAU6260tFTeyRBmbn3JoaWFMWGsY269x6ms2q4I1iaydXd6mq5bf4l9UvSnuk1jPsTsXGdJsIRUDKBywAAzwAX7wEwE8wLk5IBkCfIqgAwAGARAEbuPgEZ/kfmoStRmtSzLRrB4Ade213VyuAG9sd73JNZolHqPF+RbaqzNab9LK6lEEgAgr1dfT0lN7JeoHkvcPuPQ3S/stv8zlO1uBZEtYTsdY52kaD6kCKHgBzbtfI1zA855ZTo2a+Jvla8XJ3jlUe4rKSAsoyxKsqaZXoBoBKy4hUb61VkRcQ+7a2Sgarq2FG9WsviZrUe/8AHqdvV9WeXpuOgwpMKiwE1yAg0BFLEC5FR6rwNlVNtxFc+BmjzvntSmpvbvTcrBSiRtnSdHM6lHXT6UBPuhBEa2hhVqfIzQ2wpNoK6tpuHRys0Swej2eutek8Vmc7Gl5FIKTAi1iBG2cAQYREIUADCosBAJsCPVAIBNAKBoTwwGggBAJ4gRgoAE8ADqAngAmAgF0KFIAQKShADYCYQuOIAwEFAAwBKWAghAABkAwFHAAAMwABvEBJAOIAACAGAQAoAYEkuIDVQHABAAFOAJJAEAKAhoBZsKbUAIBPEAkIEAsswBv8AEA80BFgIAAagBN4ARbAUgEgIBoqFHEKAGoAAGlgQACkAAJKBOMQB9QCVACfMBpgIAAAIsAYCtyATeAQFCZAAAABGQFmAPqUAAAgCWRSKgAMwBucQFkAnzAJAeAQAIA9QBc2UN4gIBrqAvQAUoAAbSZARhICkAA//9X670NsGAAMAAAGiACmAABAAMAAFgAwBBTAAAACANAICBhTAAEAwAAAAAAAAAAAAAAAAAAAAAAAAAAAAAAAAAAAAAAAAEwIWRBW1GDAg0BCyAgBG3MIg+gVByAPHIIiUJgEcgEFEAJqAEuQD9AE0A16ANcgJQAQgCGEKApwAmoAaQDgAIGAQA+0A7QG0ARIEgJJANASSgCdUBOqAnVAWoCRQAAAAAAAAAACIExgi0MCgCLQBACgBQAQAQAoAIAMsgFADgAgBpANIB9oDgBoAYAARICgCMAEQAQA0A0AwABgNAMBwAAAAAgAAZURAAFADAQAAAJgACgAgAAI4gEAAUygakJhR+BURZUCYEkyCRFMKAGmAmwaAGAAABIQMAAAGFNEUwAAAAAAAAAAAAAAAAAAAAAAAAAAAAAAAAAAAAAAAAAAAAAAAAAAAAAAAAAAAAAAAAAAAAE3CAVbSAwGAAAAAAAAAAAAAAAAAAAAAAAAAAAAAAAAAAAAAAAAAAAAAAAAAAAAAAAAAAACIAAAAAAAAhAMBFABFoorsVEWysosCSsBOqxJVXIy2YAAAAAAAAAAAAAAAAAAAAAAAAAAAAAAAAAAAAAAAAAAAAAAAAAAAAAApAhqa1NNTZpIDM3PuHbaMpPufQi4xt37m1dTDTUL8C4MfW3mtrfXZwakTVLZrGbUJxNMaJjLMIChJAABIAwABNAAB1YCf7wE1iBekogyEVQEJ4hQkAdAGwKtTPoVHDvcafFErUZzwMNFHEipUcAdm33Do5QHoNhvJXdMR1xBK9R4nyuneauyVa5mbFPe+6dptVEyyYuPL+R/5gXl10cF0NerWY8tv/c+415Ts4Z0nzS9J+Du76k/xSasxxtbeZlkwCACAFAHPu38jQV53yjb0L9FJuFrxd4k7xzqtYs0ixNBDq4KVemXWTWonliNMJ2tboRqBacvmyia04BqSqgzrr2TS1KvkzPSx7jxr/JR5enaOr1MNCQFAEWgFACjEInXhJR213lux6dcExgzNd/OwuqcyolVlR1aTlYgWBFH3U9bs4ZBrHXPIyhSAmUOmDRFej8NirSY6aaSMNhgReIEQItARaAjH4hkNICLxzCkwItYAKUAmBFgAEYAAE+gCYCEEWUHQBMBAJgIAASKEwEwEAswD9wQZgIAzAQAnjAUALqAZBCAAB5ACAOOAAwDIAAYAA44AEAOACACACMQHCAlADqoAcSA4AQDSAlngANBSWQAAsgCAF0AMwFwAJCEAsgCQABTIAAcIASAGBH1AQAumYB6gLgAygQBHMgAHIA8gE2ARzAGgEuoA3AAAWcRxKCOIAAgCQE2EJsBSAsACeRQm5ICXkwGFRiQDIAfICLwKhzICmABtECiMSgcgJzzAMAAAAG4wAWQDgIAE2AZ+oAig9ABYgE8ACQABtJ4EBACQDyAcFH/1vrxtgAMAACA6gMKYAAEAAAMAAEwABgAUwAAACAKGiKYAAAIBgAAAAAAAAAAAAAAAAAAAAAAAAAAAAAAAAAAAAAAAAAEWpIK7ICFlAFdlGYEGgIWQEWuAEe0CMAJ4FQngsQEATGQUAIA4AKAAB5gNdQHAD9QAgPQA7XmwCAHBQRJA1UCSQDVZAO0AaAfbIDgAiQJQA0gJICaWAEkpAtqBNFDAAAAAAAAAAAAAAIkCaAi0AQAgCAFAAAoAIAQDgAjgAQA0gJJAEAOAEAAMAgBQAoAO0BwAQAwEA0AwCAJAAAAFCAYAAmEIBAAB1AQAAAACAAAAAABIKIKAAkAgMk0aRGAGswJJ9SKaIGFAAAAAAAwBhCAEAwGFCIGFMBMBFQ0RTAAAAAAAAAAAAAAAAAAAAAAAAAAAAAAAAAAAAAAAAAAAAAAAAAAAAAAAAAAAAAAEAq1SCGFR7y4mmrSBIigAAAAAAAAAAAAAAAAAAAAAAAAAAAAAAAAAAAAAAAAAAAAAAAAAAAAAAAABEAAAACAYQgokqAKAhMCDRUVtGkKCocAWacvMzWotMtGAAAAAAAAAAAAAAAAAAAAAAAAAAAAAAAAAAAAAAAAAAAAAAAAAAKQI31K0U2cIDP3Pndtof5u70I16sXd+6NTUw0V2rmXDwx9x5DW1389mzXql6czszWMXpF2LjOk2XEGOYQigAACUATIAAgGAoAAB8wEwIvEgvSlSADQSQEYABVIATxAq1f8REce6xoyUjPtgzDorvZLFhVN93SiltGpyzaqXla0bSZv0T2T/wCOqO1SX0T2TXuDUpp9lJgn+bfuztXf6uq33NucjpPmzfopvrd1Y5m/VzvaKf4G8Z16P27Zq9Vzn9px6bj0KwOKjqAnmUNW4AIg593gm1yA8/5K35V5/haNcw14azxO8ZqPcXUL7nIaYlW1m4RUdVKYYmsZtW1rBcTU3DQNCXEqCZwAHgB07Nr7lV1Rjprl7nx0PRT6s8tdnUYUAAUQAseACZUNYFKmm+BWXHrv58DLSuShqQjq0MVjmVE7LiByUw11PMNu7iRkSASgGnDTFI9D4R4P+lGOm41cDk0Ao6AVwBFlCaAi0DCYQuEARzAi8wE0BEBMAYBkBFgKAIgL1AMyhMCOQA2AoATAU8wAoTATYCYCAQAABAFIAkAAJCBuQFEAIB+gCAABS8AG5QAA+M8ACIAcAOACACAJKsgCWABlgA0BJYgMBwAMBSgABoBZhRwgAgBeoCkBMAQCCBhSgACABAMBSgF6ALAAAQCgAAUAOOQBkA+oAkAAJwAJAPoUIAgAAOICbwCFIA2ALmAnyATxAQCKCSBSASANSAZBSfQAATASKhAGQBPAAkAkBAMBBAFJoB5BCAJAcSAAJlD9EApAYCQDeIB0IoeGZQ08SAiMyoeOYH//1/rxtgAMAACAAaAApgEABAAADAMAGABQAwAAAApwQADAAABAMAAAAAAAAAAAAAAAAAAAAAAAAAAAAAAAAAAAAAAAAAAAIWUkFdkBXZARaAg0BBgRfMBNciiACeABCWQCYCjggCABriAoxAIkAgBwBKAGkAZEDjkAQgHAB2sBqoEkgH2gNKACACACAHEAADSAkkBJICaQEkgLKoCRQwAAAAAAAAAAAAABABBFoAaAUSAMBNAJoBQAAEAEYgOAHAAkA0AQAQAQAQAAOACABoAAXUAiAAB4gCQQACCpFAAAACCAAAApBCAAoAAEEAAAgGAgAAACqEAwAIICE0UIIRQ0wGiKJIGFMAAJAJAAGwiIDAYDCmRQAwEAQAQAwAAAAAAAAAAAAAAAAAAAAAAAAAAAAAAAAAAAAAAAAAAAAAAAAAAAAAAAAAAAAAAAAE3ASqG8TcZWaeRmrEyNGAAAAAAAAAAAAAAAAAAAAAAAAAAAAAAAAAAAAAAAAAAAAAAAAAAAAAAAAAAIAACAAAABNlQigkBOwRFvACDxNIEioZFWVeEmasTI0YAAAAAAAAAAAAAAAAAAAAAAAAAAAAAAAAAAAAAAAAAAAAAAgE7JZgcG68zttt9VpfJEa9WPu/dFnhoVhdSrmMbc+T1tw5vdv1L6s+zjtbuxZuRi9E2XGdKS4mkEEyULgAAEAJ/tAbYCjigAAAABgGQAgF1AGwEBdWUoIG3JAmgD1AMseBVIAAq3DjHgVGbvtatNG1rZYEpHn915lUbVMyerdrO3PlrakftOs4Ytcttza/HA6zli062eZvGNWVuMNW9+EDDRJcQSA6slWPSe37xqVxwRy6jcekX7jg2JIDABehdABTuMKvqiK875BflajXCrNRHgmskdohKoRLTUMsSumn1SjcZq+rNspoIbfMoJCCVwAIlgX7XDVXqY6b5e58S29FxwseXp1jtWOBhoMiCAFBVAwKCgkIq3ms9LSs6uHGY1Y4NC7sm7OWCrkyoaIOvSWHQosYRxWbWvXqw27WwyUgNEEqoo9B4OcY41OfTUa/D0OTcJ4AJ4AICPEKTKFAEWgE0QQKhOZAi+oEYAUzmAmAIBMBTzAiyoAqMgDYEQCAE2AgFEsBSUEAJgJ4YAKQABSAAEcgDMAATAEgD0CHACgA6gEAGYCAI4AMAAYDSgBwA4AcAMAiAoAEESTAAJJzgASAmwCJAEgDIBQwBhUWAQAAJoAQCeYA8AFiEJriAZgIAkBSAACAAEwEAQARxAbAUSAwDPIBPDABgEcShAEACAFKAUBCYCAQA3ICAAEAPHMAATwAOoCbAWICAAB5AKSgYBIAAAIIeeKAWQAAOQEkAQAIAYDwAJKCQBRmAeoAugD6EC+AUwGkgCCocgf//Q+vG2DAAAgAABoKYAAEAAAMAAAGAcQGFAAABQRDCmAAACAYAAAAAAAAAAAAAAAAAAAAAAAAAAAAAAAAAAAAAAAAAAAACAjapBU1gBBoCFkBCyYEYAi+pRGICEFKAFABkAlzAbXICMSA+oBABIDAlOADggAGgJAPtYDVQGkA+0AgBwAoAAGkAQAwHAEkgJICyoFiAZQAAAAAAAAAAAAAAAAgAgUAKACAABQAoAIAIAcAEAMAAAABZgPIAAIAAGgAAAAAAgACFADAEVTkAAYCYQgAAATAAAKRQgAAkAkgAAAzCB8iqUgEAMAWYAABAAMIUcCiJUABIEiKcgBFMAgAAAhgKAABoBhYkRQAAACAAGAAAAAAAAAAAAAAAAAAAAAAAAAAAAAAAAAAAAAAAAAAAAAAAAAAAAAAAAAAAAAAAABVquMCxKqNsLtN4GK1EyNGAAAAAAAAAAAAAAAAAAAAAAAAAAAAAAAAAAAAAAAAAAAAAAAAAAAAAAAAAAAAAAAAAgIsqEAMCLKhARZUEhAgqyplViZGjAAAAAAAAAAAAAAAAAAAAAAAAAAAAAAAAAAAAAAAAAAEAnZIDk3Hk9vofXZTyRNanLI3XumqmuhWerDXrjF3XmNxr/AFWccjU5S9Y4bajtniakc70g3wNYxokIjJQBAUKQCAAAAAABACQAAJANgIAzzAMgABOQItAXVxIHBAAAClsAkByBzby0KUVWB5vVsttey6fsEHjLajs23md4zSk2wfCCosq+JqJVtXxKyuq+ZKqcp5AKAG4lBY9B7ec6i9Tl23Hp03GOZ524ckU5CBAGYFO5hqPUK87v6d2nZWn6WsCweE1FFnyk7RmoLMospDLGatpgzow6EsDSJMqGENALt4gSyZBbt386JW+XufDv8uyXPE8vTs7vQ5gggJKCOAUokoHiEMo4/IYaVzKxwbNvtSsvgWFdU5wVDrzA7NHIC2IxCJbPw+tvbPXrZVpTn/3TNrcqtuHGcYCFRb5mmUk8SCagK3vBv5vWpzrTYObUEgIBNpgRiQpQUJgEYgQYEGERYEWAmAswFwAAEwIjAnngUJdQDICIAAgE8QEAniAuoCzKBgRBo9QAAYCAABZ4AAAAADQQdQCADhgAR8QpxyCE0ANACQBDTAaQEoAMsgGkBJIAAIChoASnLgENAMA/eAAIKfQIYA2AuoCcBSzAWYCbYDATayATAHgEICIAsABsBZAGQBmAZAGYCYBHAAgAyAEmAYgJwAACwAAHJQgABdQAITYUNhCeAA2AoAUhQ8AFIQnwgAYUghAACkAzzzCi0hBBQoAHIBAQRzAIkAgBJQgHACUsAgAwmGAwE3ABL5ANJlCagAWABHEAgAeIDcZEAuQU1WMUAQA8ioAP/9H6+bYAAAEAAAMKYAAAAAQOAAA6gADSAOgDCgACBBoyBgAAAAAAAAAAAAAAAAAAAAAAAAAAAAAAAAAAAAAAAAAAAAAAAAAAAgIWqQVtAV2QEGgIsCLSAjBQmgE0AmgE0Ao4AHqARIA0AAAAQShgMBgNKAJVwAmkBKACAHABAChAABABABADQEoAaQElgBZUCaAZQAAAAAAAAAAAAAAAAAACACBADAUAEAKAGA0gFABADAIAQAAAABIAgAAAAGAABEBQFAAACAYUMBBBIA2FIAAChALMIYCbBpSDRINOQaUhBJQKSLoBoBpg0gaAgAJAGwEUIqBgJgSQoaIpkDCgAYAEAAAAMBoKkRQAAAAAAAAAAAAAAAAAAAAAAAAAAAAAAAAAAAAAAAAAAAAAAAAAAAAAAAAAAAAAAAAAAAAAAAEbVkaiv7cZmtZxLTUErUWEUAAAAAAAAAAAAAAAAAAAAAAAAAAAAAAAAAAAAAAAAAAAAAAAAAAAAAAAAAAAAAAAAAJgRZUIACIN8ShNlCYQmVDTkirK4GaqSYVIimAAAAAAAAAAAAAAAAAAAAAAAAAAAAAAAAAAAAApAjbUrXFtILji3HmNtt/qsm+hNWcsnc+6cY0a/Fhcxk7nzO43GdoXJF9V9scN9V2ctv4mpy53tB3k1jnekCoJ4MoGwFIBIQigkAAQDgAAI4gCcAEAIAnmA+oCkAAGgoCCQEBHJgXUWBkSwAQAALHEBJAOPiByb5TSeMhXn/NWna35JGoa8Xa2LO0ZorY3GE62hYlROrKzV1WaRNcgLO4AduIU5nMzVeg9vXX3apczn06R6pnnagbQUAE4YAMCncfS+oHn94vlsuMMsHgtVdjderOsZVPHIqJ0yg0lX1zNRjXVVm4yOJUSTAcpAC5kD6gW7fCxnpvl7jwzX2rccjzdOsaCOaiAEFNIAgoVkVCjiBy76vdp29AscO2lqXOOQKu6cQh1YR2bd4SUdFKuzglHpfHJfYsqqMP8DnWo8tdzZ+rLGqXGDTAXUotWLIra8K/zF1TTMdNNzoc2hPIgjiwE2ATxAU8AqMwBFsojZsCLchEWBFgRzAAEArdQEsMyhRACmAFOMAJsBSAmASAgEwEsAAoQCaAUAIAAAAAwAUAOADIAagIEFEfgANSAMAAcfABdoQ+EAKIAaAaAaxKH2kElVwA455AJIKEA4AUANBAAJgMCOLAYAgpqAEwEApwkBSA3iBF/tAAhNAIA9MwE1xYCAGATICzAQDAAB4gC5gJ4gDAMUApaAAAAYAihoBegBHABIAYC6hCAAEAgDEAmcwIsBdAAASKEAMBZgGYAubIDPAoMQAIAAKUBDAQAAJfEA9QABQA88gEA5AGUHUlD4hSgACHniA+OQUQAQVDSAfAK/9L6+bYAAQCAAACQAFBAADAMgGgAAAIAYAAwoAAGiKYAAAIBgAAAAAAAAAAAAAAAAAAAAAAAAAAAAAAAAAAAAAAAAAAAAAAAAICFqyQVNcwI2QFbqBDteQCdZAjAEWgFAAAQAoAGANAEQA4AEgHADgBx+AAgJrECxASQBAAALABMAAAGA4AcAOOIDSAkkBNASRQwAAAAAAAAAAAAAAAAAAAAABABAAKABgEAABkAAAAAmAAIBgAAAADAAGAgGEBQAAAAAAVFsqUSEOQugKABgIACEASEIoTAUlB3YkDmcSoJAJIolBBIUAADAAFPAIJKBsBSAioAGiVU10IppEAwpAMAAICABgAUwGRTAAAAAAAAAAAAAAAAAAAAAAAAAAAAAAAAAAAAAAAAAAAAAAAAAAAAAAAAAAAAAAAAAAAAAAAAAQAAwAAAAAAAAAAAAAAAAAAAAAAAAAAAAAAAAAAAAAAAAAAAAAAAAAAAAAAAAAAAAAAAAABMIi2URbCE2URkIjaUUElQmwgo+QWLjKgipyRTTCmAAAAAAAAAAAAAAAAAAAAAAAAAAAAAAACAje9afU0gM/deb223Wfc+hGpyxt17n1L4aKhFxfDK1/Ja2s/ns/gXGfZyu7eeZrEvSLc4lxi1FsuM6JGCLf4lQ5gBepQN8yAwzQUswDIqEAwEwBgOQABAAAwHACAaAQDeAABHAAgCMAXUyMqYQKQDLAAAMnBQSQcu/jscdCq875j/AG2oun7jUR4u1oZ1hSKzU0k2a1lNPgVF1DUZWYJgNaqQMR+42sAo7HdSyK9F7biupV5w4OfTT15wrUEEaCAIAYFO4XysDB3amfiB4Hdfq2S5s6xmuecTaJ1zhBHRS0OGb1muhWNxlalOZWTbkBAS4AGKRFWaVosuJmtR7bwkvSbf1PGDz9OsaknNRwIBIAXQBRJQn+4oJIKdfSWrV0bhPMqxDdb2mpTT0aJJUwcDBzTxDJpAdW2yKjqo/mxM1qPR+O/Tt+P7DnW3ltVza3qywqEnRg6sC/DgQbHhlF0Yrcberq00vra9OJzVx63mNKmFFLQw1w63l9S7hYLoaxHZsd07J1s5eZLB2N4SZahSVSb6gReBBGSoiwEwIYgD5AIBYIBPmBF8mUIBPAAbAWQC4AIAeACAAIvkAYpgL0KBgJgJgACAYCAAHACAGgAAiQHggDMBtcgAIUANftAI55gNKMQCMQJoB1UgSa4BSdQFADSAI4gNAJ4AIAQQAJPgwpgIByAMBTwAQBACYCkA9QFngEEAKABoBLDIBMBQAZAEAOAFACgA9QDMAQAwAAUgD6gIBPMB9ACSgniAgEAMACF0ATAIkBPkAMKiEJwgABSUMBTIAASAgCQGARPqAngALDAAYB6hCaAGARCAJ4AHQAzAIhQAwFngAwCABpBRHIB9rgIIAaKBANwAkwHAH//T+vm2AAABAwEA0FMAACBoBAMAAYAABTAAAKAGiBgACAAGAAAAAAAAAAAAAAAAAAAAAAAAAAAAAAAAAAAAAAAAAAAAAAAAAAJqQIWrBBW6gQaAhZARgCLWEAReACaATQCSAIAIjMAgAiMQHCkBQBJLABwAJQA4AaQE0wJoB5gAAwEwEA0AASQDgBxAEknzAaQE6qAGUMAAAAAAAAAAAAAAAAAAAAAAAABABAAAAAgCAAAAAEAAAAAQAAMAgAgACAoAAAAAEFDKiIQAOQHIUBSCDqAggATZQgE2VCKhSAwpyQAAA4ACACgqCQABAIoAgAAJIgaI0YDIDIKQDAAhgAUANBAFOSGgKYAAAAAAAAAAAAAAAAAAAAAAAAAAAAAAAAAAAAAAAAAAAAAAAAAAAAAAAAAAAAAAAAAAAAAAAAAAAAAAAAAAAAAAAAAAAAAAAAAAAAAAAAAAAAAAAAAAAAAAAAAAAAAAAAAAAAAAAAAAAICFioiyoi2EIB2gorkrNDCCqnAKtTgy0kiKbAE4AmiNGAAAAAAAAAAAAAAAAAAAAAAAAAAICrV3Gnoruu0kBn63uDbaeTkjUjK3Xui7caaSRVzGRufJ6+4c2syyJe3La75msYvSMmsY0k3wCaG28WDSkAKhNgIoGwDgAMAkKJCBgCwAQDwAWeYDAGAp4ACAfDqAgHICyAADDMgRQ5AGBBgW1xrJBLGCA9ADPMoIn4ECaACjm3qmjQHnfKqdtqz/AAtmoPEttPqdIh92BQKyWZUxJXXAsqYtV2lgaZxJK1syotWnAFiWGBRJY4EwbfgnGouUox03HsrYtnmahINGwEA0BXqpR64EGDuc/SSq+fbpTrWrwTO0Zqhx8DSJacyGavTxRuMuqpuMLEEElAlzAklOJFSaCnRw0Sq9t4Ft0tPBI8/bcazlHJsgpwRDgAAg8CgKKtZ9tXHIsGVpZ4ZGk1ejAaQHVtVwGmOpVxUErUek8W8HygxVeW3OGteMpYi1TM4nRg6uHiB1VeCA6NPdPRSdXijNi6La9tX5rttszi6gmlii4aJKjp2mvajziCWK3dDXWpWTnY1KmyNF3AKSBMqIsCLYNKQEAmBGABgK2YEShMAwATAQCAAEARwAAiIUgEygYCYAAoAa5AMAAXbIBABAA8ACGAAOJAcACQQ4ATQDQDjAAiWA0gqyuAEgFHMCMAGAB+4AATAO3qAkAdQDMIcBQAnDx4gJgEAIAAUACQBABHABQAoCEAsgE2AAEYALIAYDkBMAAXQAgAAAABNcgFmAwBqABABQngAmwAITwAABgJ8gIvMACk+gQRzATATfIAjmUEQAADjNAKQD1AaYC6gP1AUSANACUsAYQPqUC5kC6gAD7ZyAPUAeIAAwEqvIBxAU0gBYSs2EGIAUETmAwBwAQB//1Pr5pgAGYDAQDAYUEAgHAAAgGAANAADCgACgAQDIGAAIBgAAAAAAAAAAAAAAAAAAAAAAAAAAAAAAAAAAAAAAAAAAAAAAAAAAAAJqQK7VIIOoEHUCLqBGOYCgCPaAoAUcABgLtAGgBoAgAgBgMBwA0gBICSAaYEk5AksQEAmgABASQDQEgHAEqgSSAkihgAAAAAAAAAAAAAAAAAAAAAAAAAAAAIAAAAgAABAABAAAQAwhAAUBAAFAAwoAQQQAMKJKiLCIlAA5AJIGASFRbCCQDoUIBFQARaKggIQDkGnIUSRUgCQEwGwEAAIqBAEAADggAHIU5IGmFMgAoAAggBgIBgDAAGmRTkKYAAAAAAAAAAAAAAAAAAAAAAAAAAAAAAAAAAAAAAAAAAAAAAAAAAAAAAAAAAAAAAAAAAAAAAAAAAAAAAAAAAAAAAAAAAAAAAAAAAAAAAAAAAAAAAAAAAAAAAAAAAAAAAAAAAAAAAAAABB2CItyVCZRBlQ0QJlCgqIhMSSx6gOZIqSeBKqUyiGhMosRlqGFAAAAAAAAAAAAAAAAAAAAACAhqatNJTdpLqBnbjz230cE5ZGpGLvPcutqStKKrmmU8MjW3urqfVZv1L6s3pS7t4s1Iz7IzyLiajJWQUAQSQDYCRQihsgTxKEAwDMBdUAwE8gG3IBPECLTYDkAzAGALPAB4AACYA8AAAkAQBADkBOAIsCyjwAkTASMCzAI4AEAGYHNva/KwMHyaT0NRP8AhZVeCvdTKNwpd7eJpEku4qLlXgajNW9uT6G5GVicFTV1f2CobwyIppSBteDt23SfBpnPqNx7JuX0PPWzAAojGADIiK9b6YWcgYW5/wA3DM0Pn2+pGtfqzrCuaIwNIso1kEq6uZqMupPidIysDJvIATAaAcBUtO3zJszSPaeBntcckefp1kbDObYkiCZAYAsAEyiJRTuHCZUZWikrdpodJhQQde3cP4FHSnDRKNPT8g9vR/bzZlqMLVu7Xdnm3JYarkrKdXLKOpZAJwsWBLSsmiCx4ZEUmwgo2iNNTx+4i6rzJVa+ORzahMKj6hCYCYEXnACBqOQNCYCa5gKOQEeggRQoAQBKAQAAIBMAAiwF6gIBADU4lCAEgABxIAAgGEMBMKIAIAEgGwG5AFzCGAKQCAGqgNJSFNY5ATWAD4ADYEWAPIBfuAJATeIEQHAAEOqAa5BQ0AmAsgIgDAOgBAA0AAR6AMBJSBHMIIATAAABIAYCAJaAUgABmASAQAFCIDhABkAgDAAmCgmQCJAQQAJ5gACzyCkAgBgLMBBCKGANwAmANAHoARIAAIigqBrkAJcZATCABgJoAgAXIBgICSyATAcQAmA4koaSkimEEFBnmAQANQAAID//1fr5pg4AAABQA8gpgAAQABIDAAGAAGQUwAIA0AGiBgAAAAAAAAAAAAAAAAAAAAAAAAAAAAAAAAAAAAAAAAAAAAAAAAAAAAAAAAAAAgIupBXaoEGgIuoCgCLqgIwAQAdvMCMAOABIAaAHIA0kAQA4AcAMAgBgNANNAOeYAAmgCAHADAkkBJYgTUgNIBlDAAAAAAAAAAAAAAAAAAAAAAAAAAAAAAAAAAEAAEABAgABgAAAigCAKACQGAwIsAKBkCKyiwEUAAAIByQDYEYKGAMBMqEApAAEVCDJgIB/vDSZFACAAEwgKHHEBAEgADIGAssAGA0RpIgI4BQAwEEAAAJgOQAAQEkRowAAAAAAAAAAAAAAAAAAAAAAAAAAAAAAAAAAAAAAAAAAAAAAAAAAAAAAAAAAAAAAAAAAAAAAAAAAAAAAAAAAAAAAAAAAAAAAAAAAAAAAAAAAAAAAAAAAAAAAAAAAAAAAAAAAAAAAAQCkIreJpCTYDYEWghzACSAGUIIRQ0wGRTAdSC1GWjCgAAAAAAAAAAAAAAAABAK1lXFgcW58toaGbl8kRqcsXd+57WTWgo65hcxjbjyOvrvuvZs1OWL05XqN9TWM+yBcZ0TwRUJsoEAgGRAAkyhFD4AIAmWAIi6CoOAAAuoDQB1AXUAAfQBAABwgAAABTAAAeoBiAwF+wAAAEwIvmBbT6UBIIUgEQFBAyBxCA5N4vy2v+mBYrB8gp0rzgnVmjXgHWHC5m4aaRWUlhEFgtntRuM1d3PtNMp14FRescQHMgNMUa3hsdRTxaRz6aj28YfA81bgkjQCAB8AK9T8Cqwd0u6znJNhceB8lVLXtHBs6RmuRs6IdXjIRes0ajFddGdIysjgExNPgFGSkBANYgOuDkzSPaeAsnhzqcOnSVswcnQNACUAPgRBACZQPIop1YhzyYRkaWNsDSumTIZFdG3wcFSuoIkscCYrh1G5cgQmSidEB2VxQFeu4q4BBs7J6WOcuSLV84YEQm5AO6MAO7x9vnq1/Ev8AwkrUb9sG0cq3EWFJtsIQEGEEhdReINAEWwCAEwIwAmXQQBF4AACAQA8QG0ApAAF6gJgRaAGAZgBQAIA6gNAEAKAHmAACQDYDgAgIICnGIBAABJIIAHIEkFE8AgzwQCYUgD1ATQCgAmAHCAarxYBADSaxAGBEBPEBQA4AGARIEXi/QBMA9QCGAoxCCJATAQC6AGICgAYB6gAEQGARICAEAJAKGAAHEBQAYAJIochA3yAQCSAXUAAAE3ACswE2AIKQCYQ4AIKCMQFmAgGAZ5gABkABAsACAAAiQDMAgAthkASAwoCCOADSAGA4kAWGLKHAB05gGQCQDagBSAQB/9b6+aYCAYAsQGFBAAADAEAcQAAAaAApgAAEAaAQ0RTAAEAwAAAAAAAAAAAAAAAAAAAAAAAAAAAAAAAAAAAAAAAAAAAAAAAAAAAAAAAAACLRBB0Ag0BB1AXbgBGACJATqANAKACABoAgAhADQDXUAwAcAAAgGuQDAYAmA0gCADqA4AeQEkBJATQDKAAAAAAAAAAAAAAAAAAAAAAAAAAAAAAAAAAAAAAAAABAMAAAEwABABUAAANkUSEElNJgJsIQCKAAAAAAAGAmASApKhAAAVCAICBAOApoBkUgGAgAAKgzAUciAKGAAEkAA1gQNBUiKAoAAGEIBMqCSBoBhQBJMjRgAAAAAAAAAAAAAAAAAAAAAAAAAAAAAAAAAAAAAAAAAAAAAAAAAAAAAAAAAAAAAAAAAAAAAAAAAAAAAAAAAAAAAAAAAAAAAAAAAAAAAAAAAAAAAAAAAAAAAAAAAAAAAAAAAAAAAAAgIvIqK2yskUSkgi2UJcgJTACYEbFZRXIIaYVYkRomA6kFlWRqJkUAAAAAAAAAAAAAKQFayriwOLc+X223nutL5IjWMjde6Jw0VHVlXMY258tuNfC1vwLhenFe7ebbNTlzvaLc5GsYtJOQiLKHICb/ABAHiEBQAAB0IAoT5gHGQAAAAFmANyAZAEAP1ATYAkAAGYAAMBgKZzAEA3kAkAAGYAgDMAAWQA+QCYFlMgJAGQAAsyCUEEWUc+8j7VvQisDeT9uz51Z0R4C2BqBLEqHWy4lg6E8EjcZqxrDA2yspgEXVcBEpAEgNbwr+dTzOfTce4ULE81dIOJFSCEAAQ1FKCsPdv5nzksg8B5WrW4sup2iVxGkNOVkEq9cDUYdmm+ZuMrvQoEgBsAAlxAdXwJVj1/t5wk5/ywefpuRvI4thlAiAgAkBccShPMoq1Z7XHIox9F/Mo4BXSnOZESRB0bfOSldQRDX11t6d7xIuM+uo9T57YSUSlgTo8QO2uU8AiGu8F8QsQ2WGn8SLXRPIiABpcQrs2GF1/UiUj0LzxOVbiLCosBAICLxATAAFEgKAFACYCYRFlUZAKAFlmAPmAmA0AAIBMBZgKABoAAABlCgAjkA4AWYB6AADSSAaIHxkoEgHBAZlAsgHABABIDAEAwhzICCk+YCyAAEwAAxAlADSgIcADlYARbAWYCSCpR+IAwFDAGgFmAmgEAZAIBNBAAnhgAnkBFcgGAsAEAZAJ4ZAOADqA2Av3gIBTABIB1AMChZgGACbCF6AHqAAIBTjIBPBAJoBRAAFKFxCHBQQAmAAIBwAoAChqIhkCAIAYBiEIAyAfUoEiASxwAYCiAD0AaxAcAEANpPFACKBAMBZeoEoAUAACa4AMD//1/r5pg8gAKYAAEAAAADQBAAAwAKOoDAAAAAaIpgACAYAAAAAAAAAAAAAAAAAAAAAAAAAAAAAAAAAAAAAAAAAAAAAAAAAAAAAAAAAAAAEWiCNkBBoCDXEAaAXaAmgCAFEAKACACACACAEAwHEAIAgBpIB5gPIBgADAIAYDgCSQEkBIoYAAAAAAAAAAAAAAAAAAAAAAAAAAAAAAAAAAAAAAAAAAAAAAgEwAqEANhAFAAAMIUgOQIgAAAFCAAABdQAAkBTACwyKhAMAZUAAAAMA6hQAEA2AAADAQQAElCkBkCmChogkRTQARTkBhQAmwgATCF0KGASAIglVhYmRoAAAAAAAAAAAAAAAAAAAAAAAAAAAAAAAAAAAAAAAAAAAAAAAAAAAAAAAAAAAAAAAAAAAAAAAAAAAAAAAAAAAAAAAAAAAAAAAAAAAAAAAAAAAAAAAAAAAAAAAAAAAAAAAAAAAAAAABC3IqKrFZLuKg7gAoOoDkgUgRzKlHaDAqwBYuRK0cwQIosoZqxMjQAAAAAAAAAQCtZVxYHFuPLbbbyrWU8kGsZO790Qo0a/Ei5jG3Hl9fX+q79C4e7jvquzxxNTli9K3aTUjFodi4hNwVCAWbwAACQhZlDXQA9QEwAAkAyYAgCQAAAAE3IAARIAA5ATAADHMBAPP0AaAAFADgBNAGHAAAGAm+IQ8woAAB5AQbAsoBPoAcSAAMiAmSgIObdr5H6FVh7pfI/6WvxRpHzyyhxxNRainCNMp1rPqWRF6aSOkZq2HCfAqLKtlRalIRNIaBsg1PET3/h+8x03Hu6vCIzSZ5q6AgJAbAXRgR1co5gYe8WLbzk0PA+Zqq7q7T44nWIz5bZROslZtXVRuM12VqbZXJ8wHIAAmoAScgSrmSrHsfb3a3V8En+J5+nWN795xUZgOAEFDxCFC4l0KUUV6ilR6gjzu0s6azrniytVprmRk0QdOhgxB055FRxeSx0+eJG45dGzVfQ0zU5CJ0tLgg0KY1UgR1sgsQ2tL0pNk1Lwki4tTIgmQJVkDs2lmrfFGa1HoDnWhM9AqGQCbAQQMKTAUAJgAEXGQCIhFCCl0KFACAAGAoAHyAHkBEAgBAEAADgBBRBUDrxIFHMocEDiQFAD7ZzAIAEpAcFAgAB8IAAgkAgKAJQASApAJkBZALMAyAAgiQJpcwDEBsAATCjACIBgBJLiAMBAOAE0AngAnAEY/EBQwFAQOIAQClMBAACeACAADBAEAAAwEASApAJ4gEyAoKAIJ5gIKG4CFIAAmAgEAsAAAakBQUSUcQCAE0AIAkBSEDkKIQBggBYAJqXIDWUMAjEIUAP8AYA44zgAwEAOGAAP0ChYYhDAMvQCSCiOJUDqFEBBADSQDjiBFoAgBQB//0PsBpkwAAACAAAABgEcAAAYDYUwAAAAgDRwQADAQDAAAAAAAAAAAAAAAAAAAAAAAAAAAAAAAAAAAAAAAAAAAAAAAAAAAAAAAAAAAAAAACLRBBoBNAJoBQAQAgF2gKABoBQAQANAKAABwANAABEAC5AMBoAQDQDgBpASAkkA4AZQwAAAAAAAAAAAAAAAAAAAAAAAAAAAAAAAAEAAADAAFIAApCAKYCkqFIA2EIBAMAkAAUgMBAAAUEgBAihZYBAABRiApAi2ApKgkBgMIZQgFkENMKZAAKShyAABFCCAAKCOABiASAEDAckU0AIgJKBEUSAwCQIyyoCIYAAIKaAmmRqAKYAAAAAAAAAAAAAAAAAAAAAAAAAAAAAAAAAAAAAAAAAAAAAAAAAAAAAAAAAAAAAAAAAAAAAAAAAAAAAAAAAAAAAAAAAAAAAAAAAAAAAAAAAAAAAAAAAAAAAAAAAAAAAAAAAAAAABG2IFNlxNMINmmaKlEiKQQJgOJChIgcFAyBoAbIoRRZQy1EyKAAAAAACvV1a6S7rtJdQMvc+4dvotqnzMLjL3HufVeGmkkXBl7jy241/rsMPbHLbWs88Waxm9oNlxn2KSoTxCE3BQ54EC7ihAABIAggzARQYAD6AGeIAAAEgAC6ACAeYC4AESAwEAAAAAQAAOIAUANAACkBgJAEgJhDAQD9QowAAINAW6eQEyBdAEFOQDgQHAIo3f0fANMLdR2W9GaiPnerabN9TcRHNFEqOMzUSrVjijpGK6k+6qRWVk8CixW5BEkwosnwCNPxCm75qP3nPpuPdVaaUcl+489bSkyoAJAAI3TgVWLvF8zXPAumPA+ew3d0uZ0iWM02iVehUroosEaYdlbSbjKdSibWEgE4ALPMB5ZAOqxxFWPWe3bS6zxTOHbpHoUsOp52jUgCUAOAFLzAGiiJRXqOMQR5/bpLWt1t+4q13rkRlYsCKv0MwOr0KOPfqdNoixxaFWqFKsRplPTcMg0NJpoDo22ktS67skYqu7zWNdJ8IyMtRkPPA0EpCLagdO0tjL4NErUekf7YRyqorEKUSEReACmQEAMKQAAMBAJ4gqPAIiwFkUIKABJZgEAABAAyCLRQPMAAIQBEAIAhgAAkA+0BgABACAABAElBwAEAZAw5AAHIAgBsAAQBIBACYAAASSCJQARMgN9AIvIAcgEJhRCAccADACIQ0gojkAQAokCMAJoBIITAjMrHABMBSA5ATAUgJY4AGE4/AAxAWIDAfqAswEAAIBRGZQOUAsQgAUgEyANyAmAsQB9QDIBNhSYQZlDQB0AMIgBMBIBwAAIAYA8cQABAN5gDYAEPIAQAUHQgIAEgG0BJlAlzAklKggZQ1gsADFgCQDgBNJADQBAAAoA/9H7CaZAAAEBAAgGAAADSAAABoACgACANCCCQAAgABgAAAAAAAAAAAAAAAAAAAAAAAAAAAAAAAAAAAAAAAAAAAAAAAAAAAAAAAAAAAAAAAAJogi6gLtAUAKACIAUAJwARgBFoAaAUAABADAQBABAAA4AaAYABKAGkA0gJIBlDAAAAAAAAAAAAAAABSASAAMAATAjJWdNMjRgMAAQAAAIIEwGFEgACYQFAAghhSCEwEABCkoJAJCnIBIQpAJAYCkAkAAJARQQRQAgDICICKgAaAclQSAMIiVDIHIUSAAABINAAFADQDIABQA0A+BABRiwGAgAATAckUMoQQEQwAAAFgVTkipJhYkRQAAAAAAAAAAAAAAAAAAAAAAAAAAAAAAAAAAAAAAAAAAAAAAAAAAAAAAAAAAAAAAAAAAAAAAAAAAAAAAAAAAAAAAAAAAAAAAAAAAAAAAAAAAAAAAAAAAAAAAAAAAAAAAAAAAIAATArsajFVXzNM0dwB3A05BokGpJkxT4ECkoXUolXIzVOQB4gWVyMtRIKAEArWVVLwQHBufM7bb4O0vkguMjde6bYrRrHVgYm58jrbhzezZqRPZy2tOXEuM2oyaxnQ2ApCCSgCFKbKHkAiAw4ADAApSAJMICg4wAAAAAgABoAXUAAXABoAyAQBmAAIB5gDcgKQGAAADeACAMACAABJ4hDAXVgEgAAugUAJ4AWaTwggmAECf7SqHyAQAuQFW6+hvoRWDr1+WehqI+dbjDUuuVnBuIg23gUTRRdRQpeZuViuitsEbZWSoxCLaucCidUAMI7/Ey9R8oMVuPfaf0pr+FHmrcS9czKnmAlgA5hAReKZVYm9cWfIo8J7goqbu3VSzcKy30NMpVtyKlXVfcpZqMuvTwR0jNWoqJYQARIDTAOgBPBAj1ntxw6fE8/brHo8vQ4NBASlgRzAIKBoCORRHUw58APPVla1m8u42rvT5GWUk5fUiujQeMEHSlyKgW3prP85TprFolainy9NCmuq7dRTsTgkK4UbZSq8QNHQ+nElpHXtMLdDNadfmoenpWMNSMazNoO4qLKOEB1bdtuEZo9BbW09NV+5aJRzsajl1PI0q32fN6jFc1/Jat8JhdDWDo2m4d8LOWSwdTRkABAUgABcAE4AUARayATxCEAsyqGgBJE0A0OAFxhAEAHaNBABACSGgdeZRGOYDeeICzAEgGASAAAAAmAAHUoAAIGFMBzACfMBdJAYBgAAEASWACgAeAAECWIE4APUBgR7fwCiAABpANSBG1YzASUgSgBOEAp5ANsCLYEWwItxkERh5gIBPqAAIAYCTATAAAAAM8AAAhgACfMBAJgIoAFMhAnOAUPBAGQRHEKABoBNgJoIaZQgCQBsAkAkATkAYByAEgBoBAEAAAAwBY+gAwgAEoAaYDAI5lBADSAmkA1yAaQBEgNpJAEAEAOcAItAGIBABAH//S+ws0yAAgACAGAAABADAJAYUAAAAAADIoAYCAYAAAAAAAAAAAAAAAAAAAAAAAAAAAAAAAAAAAAAAAAAAAAAAAAAAAAAAAAAAAAAAAAAAAIBQQKACOQBACaAUAJ1AUcwFGICgAgAAIAIAIAIAEgCACAGAwGA0gJICQAUMAAAAAAAAAAAAAATCIlQwCQokhokGk2VCCFkA5CnJA1YKJAJACgASAYAQAAUHqAAKQGERAGwhSFIqABAABIB0KAAAJAAFIDACAKACSrgZVAqAoQCIoKgACoACQhQVDIFkAFAAyBAMBpBoyAAAABoAgBkAgoAACQgAAoxAAAIJAEQMAgACgodXiKsTMtGAAAAAAAAAAAAAAAAAAAAAAAAAAAAAAAAAAAAAAAAAAAAAAAAAAAAAAAAAAAAAAAAAAAAAAAAAAAAAAAAAAAAAAAAAAAAAAAAAAAAAAAAAAAAAAAAAAAAAAAAAAAAAAAAAgEEAUNlFNmajFVts0xUWyoExgO4YaExgnVyRYO5smLqSxAAqSIoIJIKsRlpG960xs0vUDl1vKbbRU2uvgFxlbr3RSvy6Kl9SNYxN35fcbpxezS5I16pescNrs1I53pCeBrGdKXxKhNoAkAAQA5AF1CDEoG2AIAeACAeACAcAIAyAJAMQDoAAKcAAB5MBAOQFmAAAAgAA6AMBADAEgBIAAAAAAOoAAggQDmQE5kBvEKUAEAJgWaUwyCZAAIBtSAngVQspAr3H0P8CDA1/lq+aRofO9zVLVt0szcRUUTquAF1XNUuBuMrkl2ybYXQmkVFtSieRUCA0PFYan7f2HLp0le80f06+h5q2nKeZA54AEALIqlbJwBi77Np8CxHhvclUt3ay5L9xuDHWJpDrBR0RgjUYrr0/pR0jNWplRJAEYgAEoAarLJSPUe3W++nKDh07SPTdsYcjgpNFUEQ2yqQQPkAssSiN0BgOrWraOZVdtVJESjGEBbovHEDrxKivcarrpWXNExWVSzlt4msNWGUTqoYGjo40RGnZtnDJR1eZj+2p6mWmHa37DSU5Kyu02mUW01Xp4rMglW7eLZFN4EUnBU1doajTwZKutnQ1Vq1niYsVYZaDATAUAEALoAoAiAo4AKAgAGFJA04AUZ8wHHEASAIAAGBEAaAiUACAIAAGgABdAFADACgAQDhAAAAQANcAF/gA8wBICSQDjoA4AAIxiAJANIBhAAQAwpASiQgSCnELACFgEAQArAReAABFgJgDwCItAKAE+QAApAXqAugAARABIBkA1mAAKAABMBPEBAEAJPiUJywgWAUAIBAMBYAIBMIAFgUPqAsWAAMAXMBRgA5AMwABvoAoAQDeYAgCAGEAA1xAIkBpYAEgSSKGkBNIASwkBwA0gDICSQEYYA8oQA0AsgDPIBSFf/9P7CysgoAAgAGAANAAAFMAAAAACgBogYCAAGAAAAAAAAAAAAAAAAAAAAAAAAAAAAAAAAAAAAAAAAAAAAAAAAAAAAAAAAAAAAAAAAAAAAAAAAAoAIIFACgBNAKAE1GKAUTmAQARIBADgAgBQAQAgGAAADQEkwGgJABQwAAAAAAAAAAAAACNipSSCJQRomgiKwKhyAMJSmAEApKHIBKIJZhQgGFACAYAQACKAAeAQkwBgLMqEQHoUAQgAAKABSASAmyoAFIDkGmmRTCgAAG2MCCEFAAAgAAKhgJhCKgAAAAYAAANASMtDMAZQpIGgGAEAAwFIAASXAEDkBAMAIAoAAB5kAFLMolVcSVYmRowAAAAAAAAAAAAAAAAAAAAAAAAAAAAAAAAAAAAAAAAAAAAAAAAAAAAAAAAAAAAAAAAAAAAAAAAAAAAAAAAAAAAAAAAAAAAAAAAAAAAAAAAAAAAAAAAAAAAAAAAAAAAAAAQCYBIAERbKiq2JqJVVm0aYpNmkJMAWLAaqyaLFVmdXCaKJVIsOSKcNsghqbjS0P1LJMK4Nx7i22k2qfN14EVk7j3TrXlaahDFZet5HX1m3ezzyLh7Oe2p3NsuHsXdOBWdRmDSUpYQSEHqUJ4YgKQABgH7SAAJkoGAgDHIAAAAAkBsBAABxAUYgADAAAA6gAAgBZgJ4AAAwBgCAcwAgAAkAxAYCAAABwAokAATQAA5/EAYCATAs0uJKJ+uRAZAGOYCAACS4KtyvklBWFqOMs4LB863eGtdfzP8AebiqUVlKWBfpvCDcZXrCkcTbCyrbWJpHRXBBE4wAEpQHb4tL7qkz01Hvdu/yqvoeXp0WLEypgJY4ACxZVKywAxt7Ks1wZYPD+5v9zg80v2fKdIVipFZOq4FRfVuDUZdunDqmdIzVqxKyklhgFEhDwChMAnEUj0vt+06lKrocO47SvVTiedQARBVIBsBNYhCZRG7jEDC1VGtb1NNOvGSMmmQW6OYR2d0lFG4+iAMzSxbNC0yHXByQaW2+kiunR1OxyyKjvtxbVS7nCnBENcE8jQaeOIRfpYgWfuAelafgyCbcgEgRq+1hWl47Uf3EuDzM1WrgpObRZBooCCGAgACLxwAQCaAEiGE1yKDtgBJBBEASgKUAOAFEAOAEwFICaATKFABAB1AAEwB4AACAAHkAZIoAGAgAAYAA4kAAkkliBKJAcAJrmBEAQDeAApyAkwEAKACG8gGlyAmkAQBG2AFcgEwAwCeAEW+QEUgF0AWAEWEKQEwEAMBAJ5AGQEVIDAYBAAgDqA8UApAWQCYEQFiAAJgCgoTAJAQBxAXUAzAWYBAQZYgErMACkscAgwKGswCQEAAPEAyAPUBgKACAh4gAAAZhTWOQDAcYlQ0gJquMMBpACSAOIAmgJANgACkBZZADATwAO0D/1PsJWQAJAADAAABoACgBgAAEAaBEMKAAAAYAAAAAAAAAAAAAAAAAAAAAAAAAAAAAAAAAAAAAAAAAAAAAAAAAAAAAAAAAAAAAAAAAAAAAAAAAAAACgAIFACgAgBQAQAQAQAQAQAdoCaAUAIAAABASQE0AwAoYAAAAAAAAAAAAAAmERKiUkaAA0BGICYCoICYi0VSCGRAAsSrppkEwoCgACANAIAhALDMBMIRQAHQICAKEA4ATRQgEEBQgAIEFAAA0wackXRIwIqaJC6AAAIAoAEAwEGSgoGAAEyEAAFAAmBLqRRIDYCAZFOZACBMoEEAAAAMKAAgaAGAgGQKYKGmAyAKp1ZFlTkjRgAAAAAAAAAAAAAAAAAAAAAAAAAAAAAAAAAAAAAAAAAAAAAAAAAAAAAAAAAAAAAAAAAAAAAAAAAAAAAAAAAAAAAAAAAAAAAAAAAAAAAAAAAAAAAAAAAAAAAAAAAAAAIAAUhEWygkAkIhYoi2VlCyNM1WzSGkA0iCymBmtJNkEIdiiGpraegm9SyqEZ259x7fSw0k7WJjTH3fuPcay7a/KumBcGXqbrV1HNrPEYuqm0XEtElxNL4hNEgGYAsAAoABgD6AKQGgFADyxAUgNAEAJsAAHyAJAIgAgAAGALEAAJAQDngAgCQGASApAMwBIAAeYCAIAGARxAMgCWAACQB+8AAbcgDAWQBAAAACYBEgHqAnlAE9IgsggWWIBICYDQCTAr1sKv0KMHU5ZFHzvfLt3Gopn5majSippk+gHRp/SdIzV+njXE2xVtccEVHQkRD9QGsJA7PGY6024Ymemo95s7To16qTz9Oi7IwoAOgAiqVlhJBkb9fM4LFeI90L86rX8J0iVhNriaZSoVHRVLt6m5EdOhCrBuMVfWCspdABqQEAIKaxA9H7c+W1bZ4/sOHbrHrGobaOFUJxiRTXUAagqlACYAwiOosAMXcJV1rT0NRXRXFJkQ3yAt0WpyCOxdCircuKt8SjI0bS8Ci0yJ1cZgaG2+kgumMQK9y/lTMq5Xz4FBPEDp0MQLLPDAhEdG2Nii6SGF6gNWSxCu3YNd6nmZqxscTm0IDQAAhNcgIsBZgHABYADwAQEoAIAUAAAAgEwGArMBSAYAJsBSULMAATAADowAAb5AIBrEoMgABgIBkCgqmkESSIGkUADYBkAAHpmANANIBkCZQYMASAlVcQJqsAACYFd3GYFScgNAPIBTxATATYC9AE2wITxAAFkAuIQm4YBMgRAGALAAAJAJAAJeoBiAgpNgJsIUgJKQEAMBQgEUACgBMBwAngAAAQgogIICk8Qg6soMwGAAEYgPqAAGQA0ABAAwCQAKaWADT/AqDIBoCa6ASgBJS4AMAEAwGAwDIAgAagBQAgCcSK//9X7CVkAMBAPoAfvAYAABTACAKgDQIhhTAQDAAAAAAAAAAAAAAAAAAAAAAAAAAAAAAAAAAAAAAAAAAAAAAAAAAAAAAAAAAAAAAAAAAAAAAAAAAAAAAAAAAFAAQIAgAgAgBwUEABAoATQCaAiAAIBgPMBoCYAUMAAAAAAAAAAAAAAAItBApAYUwABMAQBAEbIrNRKgIhSAwpplDkijMBhQABQEJhCYRF44lAAIAzIg4FCAAqdURZE4I0rtWDTNiLRWUSoGAggAAAAyAAAAAEFADCiJAAABAAQuhUMgChQABCAaYAFADIAKcgAAA08QgI0X7ghFDAJkAAlmRSCGgowAJAJBoTAGA1yICQEU0Jg1Oj4GasWEbAAAAAAAAAAAAAAAAAAAAAAAAAAAAAAAAAAAAAAAAAAAAAAAAAAAAAAAAAAAAAAAAAAAAAAAAAAAAAAAAAAAAAAAAAAAAAAAAAAAAAAAAAAAAAAAAAAAAAAAAAAAAKQIsIUlCb5BEZKgkAYFbNM1FsqIs0hkEq1bJaFfUporu1LKqXNmVZ+59wbbR/T+d/gGmNuvcuvq4UfYuhcGVq7nV1H89pKKmwaG4CIlAioeQAgEAwBNEBm8oARQKUA0AgAAAJAEAdQAA6ANYAIAgAgAYAAZgACAbAXEAAAHkAALIAAUgOQhIAQDCgAwWYDiGAgCABdQGgFkAYAAAwGAgDqAAAAAgEBZpEFn7yBOABgABkMA+YVVrruTRRh6ilw+JYPnXkqxudVfzM1FcsFRNQajNdGksDUZq6jwwzOjK6sxJUWq0IiLUpACDr8fb82FxJWpXvNk19mvoefqNx0NTgYaAB1ARVKeZKMrfqbNdCweH90Q9VRyyOkKwWpNMmsCi+kxgbjDs08jcZq1FZSkIchSYU0gHVMzVeh8BZq1FlNl+049OkesRwbOJKGsMGQD6lCiQDBALMCOplgBi7z5dxZPmjUF9ciIlIRZpZoDtSgor11CaebQGLo2+ZoovWBBJIDQ2risAXrqQZ243FrarrOCyQxoTzDJyB1bfHEKus8IIKtJxayAtkgQEkwO7YNq9Y4szWm01+JzaAUBSgBMBPEIGoAIATWACSAcSAADAWeQBlkAmAgEwCZATAQCkoUyAYAACYAsAAAYB6gGAAA5wwKIgMASAlAB28iBqv4ANVQDAIAZQuACAYBIDQB1AbZAYwAJFElVASiCAbwKDMCFrAVWeIAgIziA0/wAT6ALMBSBFsA6ARYCAICEAmAgABPoAsgABtgLICSAAAAkKEAmwFHMIi8QEwBgEcQFHABcYAFy4lCyzAGAJcwCIyAXoAwFIQgogICgAYAv2gDzkBgIAyAaxAAgQDgAaWQUZZgESA4KhuoBVQBYgB4ZAIgZQgHIAkBJSAeoAASApIoywCCFAV//9b7EVkAACYDQAAANAMKAAACgIZFMBAMAAAAAAAAAAAAAAAAAAAAAAAAAAAAAAAAAAAAAAAAAAAAAAAAAAAAAAAAAAAAAAAAAAAAAAAAAAAAAAAAAAAABAABAAAAMAAAEAEEYAUAR4gIBgNASQDAaKGAAAAAAAAAAAAAAAAAAAAAAAAAAJgQaKzSDIATKABkU5AJC6cgOQAKQQmVEQGAoxACICqAiVUiNRNKCNGAgE6rIJiq2cGoxUXgaQghqsuBq4bo0TVxFporIAAAAAtrpqJM66SE6xboNLEWixMSjAggzTIWICAAhMBoBADKAIWQAA4AACQoTAZAAAUwgAAEAAAU0AyAAYUgAACBFAApIhyFACKHiQWVtwZmxuVYRoAAAAAAAAAAAAAAAAAAAAAAAAAAAAAAAAAAAAAAAAAAAAAAAAAAAAAAAAAAAAAAAAAAAAAAAAAAAAAAAAAAAAAAAAAAAAAAAAAAAAAAAAAAAAAAAAAAAAAAEWwgkGhMGk2URdghNlRHMBSA0ASUqNixlCGyso3a01Oo1VdRo4d157baGFZvZciLjG3PubX1Pl0/kQxrGXrbvV1nN7Syih2nHiMA2EKShvEIFhnmUJgEgAAATwAEA+oCzAACAAAQAASAACQDIEwGUIAAJAACQAAAMAEwAAAEAACAaATzAICE8AEASAwHIUAEkAUAAwB5AKWA5CEwGAZBSkBgDQDkBSASAvQBMCzT/YQTYCQAgGiAAQEdRfK2/QLGDrJ5fAo+feY/3eo+LszUVxQbZOpYOjScI1GavpivQ6Mr6Y1DK2iKJw1xMokmUdGwtGrUzWo9349p7erOHTUdRzbOQBgLoFK5aMzf1i08xCPEe607amm8oTNxa863wNMJU/aUdGnlJ0jDq0m+06RmrqhlPgAegURiAICUwSq3fBW+ZPH6licunSPYvM81aKSBgEmlCAAIwERvPaUYe+j77XoakV0UfyolZTRBPTxc8QO5ZYgVa/HjgFYe1v32fB4mjHVMmUSrmkB37bJpgXXwQGVrYa/7WWNrJIzTkqOvbfgRV1mmiAW21KUeq/pbhE1SbKBBEq44EHbtGndPqStN6MTlWiaCkwAKQCgB4AJgDQQQAo/EBeoAAmwABZgJ9AFIEegBICkoQBICmACACOIBIAAMAAXQocAABmAAMCSxIJqQEA4AWTAaxAGwFZNQUL0AaAfbxAYAQDxAIAkgJ5YgAA+RRGzjMCuzAhOACbjIBACAXqANwBFsBAJsBMBLEATCEwIgEMAeIC9AEANSAQA1IDXUBZIAAaxCl1CGqyBHMBNLiAoAGgF0AMQEyggBQANQAQmAoAUcgggKH1CaSUZgEQAygeIBAAAwAIIkKccgggBtALIB5FAnLAEA0A4AYDQAASA5AfABNAKAJVAAGsQBtkCmApNgEAAH/9f7EVkAAAAwEAwoCGFAAABTRAwEAwAAAAAAAAAAAAAAAAAAAAAAAAAAAAAAAAAAAAAAAAAAAAAAAAAAAAAAAAAAAAAAAAAAAAAAAAAAAAAAAAAAAAAAAAAAAAAAAAABABBGAE0AoAI4gMBoBgMoYAAAAAAAAAAAAAAAAAAAAAAAAAAARaCIMrICEAMAxKJIigAAAGAgABQAQUS7Ca1iEFZxOtSLhWUCFKrgJFiI2YAAAQdZKmK7VLrNhQ2y6mLaUjEza2kyKq1KmpWbFZpgBABOlJJa3IuRhsNSAQAQgKdSsM3GLECsDEBhSCEVAASFAQgGAAEcAEgACQUEDASAAAIABBQAwHJFEgOQaUgEgIoaAQCCGgoAMQGAyKspacDLcqZFAAAAAAAAAAAAAAAAAAAAAAAAAAAAAAAAAAAAAAAAAAAAAAAAAAAAAAAAAAAAAAAAAAAAAAAAAAAAAAAAAAAAAAAAAAAAAAAAAAAAAAAAAAAAAAAAAAAARbKiLYTUWyppSDT7sAqLCBFAAIAQBZqimzSXUgzN75va6GFX325IsSsfde5tayjRSojSYydbeaus5vZsoongDUWwgAMihgKeAAASAMAAFgA2AgGAgAAAADAAmAD1AAGAswB4+gBmAACzAGwAAyAEAgABuAFIAEJgNdQoAFgAniABDTgAtAAgDoAnnIDCjMAwAMgCAB45AAAAmEHUAlgAAA4CiQE2ASEABkgpAT02BOeYAALAAkgMwGQQ1PpkKwtVYx1KV8+8wo3erP8AEag4JNIlVQVK6NNfK2biL9HJmozV1bNKDSL6NdvUMp1QDyQHTsIeojFaj3Xjv9tVLmzh1XR1dDKmQAAyqTyZKMvfJz0g0PF+6cez8DchXmrczTKVUWDophU3GHVpfSjcSr6riVlKeAAnCAYAliA3BKNrwbeCfOficunWPZvA89aN4GQZgIoY0E4AJgV6nI1ErD37jWb6Sbiumv019DNRNcjKrdPBgdieCKiGspr0gKwNrVV1bPnJsdaMIdf2gaG0wn0AussCaM++01tbUd6VbrXG1uCRdbiOHwCUSGXXtcBVjsol3Jsyrp3T7tunysRWe2VKUhFtGijs2mF0+TRitPQtTiYrROvwRBTfW06OHbEYJ1aeKCyjiFJKQCIAGgEAAJ4BCAGBHMAeICeICAQCbIE2aEUwAAgAaAI4gKcQAB4AAQZsKCgkBSwGAICSAkqgTeDIEo+JQ25xATggEUHUAaAIAaQDbAQDIDt4ANICSAJnACUyAm+IFV2iiDcgRAQCYAAm8wFIEW5AQAAdQFHIIABY4cQItMAxAUgLMAagBAACiQGgGA2owAWYAASAADgBQAmuQA8QIwAABQoAIkBsCPqANAKAE2ECgAgoFgA05AWIDAIxAYDS5BDQCgAAajiUJZgDxAaQDgBpIB8ACAAAwAcKAAAQBIAA2wCSAQA0FKrawCAAA//Q+xFZABADAAAAAYUAAAAEDCgBgAAAAAAAAAAAAAAAAAAAAAAAAAAAAAAAAAAAAAAAAAAAAAAAAAAAAAAAAAAAAAAAAAAAAAAAAAAAAAAAAAAAAAAAAAAAAAAAAAAAAIBECaAQDWADAYAUMAAAAAAAAAAAAAAAAAAAAAAAAAAAABMIgyskABCAYAgpgMBAAAAAETkFSSgimFEcQACN0VKgVk1ZhUu5rMi6O9DDUk5IpgLMCMQyomRQAgKrUc4GpWbBTTnMWmFanbjwEpizTWBKsTIoAAEwKdRy4NRioGmU66bZNWQ/tk1cH2xphXphKEqYrg2yICAAAACAAAAI4ANABAAAAFAQAAAFANNBTTATIAqEFNgIByEIAkATkBhQgJIglXMy1FhGwwBBDCgAAAAAAAAAAAAAAAAAAAAAAAAAAAAAAAAAAAAAAAAAAAAAAAAAAAAAAAAAAAAAAAAAAAAAAAAAAAAAAAAAAAAAAAAAAAAAAAAAAAAAAAAAAAAAAQFdnwKzUTTOk2AIoZFKQhLEB2wU2wXUiuHc+Y2m1wdu63JAY+691XthoVhFwY+48lr7j9SzfxNYOWUVCbKyTxAAAAWIBkAJEA8MwDMoADIAxAMgAAkAAAGwF1AEAwEAQAZACAACQAAkAAHmANgHAAYAwEAwFmAghoBPmAeoU11AGAliEGIBnmA55AJgClAEhUswCAEAAACAaCBgIKccAEgJJSASAoAQQQAADChgPTXAC394CAABYEDkYGsSCGpDUBWFr5vHiB4Dz67d5qc5RuDNWPoaRJFHRpucDcYX6TipuJVtVgVF+nkGUwBsC/aP8yr6kqx77xn+3T6s83TrHWYUnzKpsBRIA8UBmeQWPwLEeM91L5dO3qjcHmPU2iScFHTp2TWJYw6dL6cDcRfXkaTE4CF0AFNXIU5kIaUikbHhrfNHVHLpuV7XFx+J566Q5wMBIobggCqGUJQRC1EolZl0YPk/156I3BfpYVTJUWZkVOuAHdVqFARHUjIEYGnhqtLnBtqx1ZPkZZNOGQd+0ZKrqrVWcPiQd99fSptdTQT7W6uDNWPMzwNxKE8TSOva/VJB3UwZFdGuo2nXuMqzm+JQTGYRbRwB17eyrLtkStR3anl7Ww01EYSzONOTU3epqObWYxNQWpwtiXFaex11b5LMliO1ZSYagagKXEA6ARcgIAbCEpQCbQCbAUgIBAIAbkCLZQmAgHwAT/YAPoAwBgEgJYAHQqH6BS9QHEgAABNICSAYQMBLEipNRiAQUCAAGAZAEADIAoan4EDgocEDAJ5ARZRCznMCDAi+QCATAGwEwItgRYAABCkB5BSzwCBAKwCbAjABABmAuoCYDQCYEq5AN8wAAZQRJAMBQAwBoBRGIEQE0AQUEIAiUEKOoCgKIxwCIvkAPOAEAZlBADAWYEliAwhMoaAYBADgBRiAJcQHHMBpYANVAcRmAQARyAcAJqMQCJAbQBgwEwD4BQiB5BBDAcRiBGAEA5A//9H7EVkwAAAAoAYAAAADgigAAYAAAAAAAAAAAAAAAAAAAAAAAAAAAAAAAAAAAAAAAAAAAAAAAAAAAAAAAAAAAAAAAAAAAAAAAAAAAAAAAAAAAAAAAAAAAAAAAAAAAAAAAACgBNEAUOAABgAAAAAAAAAAAAAAAAAAAAAAAAAAAAAEWVKiGRACeBQADIGgAAAAABxIXDVSLhwFMAAAABMCp4GmElGZFKzCImkWaZmtxMigBNSAAMAAAABNSAIBgACYFVtRmpGbUG5NM061kiRejDpAwoQA1OYFb0+RqVmxX2wXWcSrpzmLVwrUjESpeUIKwABlAAZkDQDChgIIACQAAAAAACgAAYCAAAAAAAIAAKa5BU6masWJGW4YUACQDAAAAAAAAAAAAAAAAAAAAAAAAAAAAAAAAAAAAAAAAAAAAAAAAAAAAAAAAAAAAAAAAAAAAAAAAAAAAAAAAAAAAAAAAAAAAAAAAAAAAAAAAAAAAAAABMIps3JqM1GTTKLYQ0wqUYS8PUiuPdeW2u1+uyb5Iisbde67Yrb0SXN5lwZG68rudz+pd+hcHI7N5lxNRbkqaAml1KBgCAADqgCQGwFPBAMCLAfUAQAgCAAAAGASAAMBANYgIAQDQCaAAG0AgAAAYAwEAAD6AL/ABtAJ4gGIQAHAKEgCJAAAAZAioc8gABywFIU5xkBJ4wwCABgNoBAADgAAIASz6AMgWKKCABhBmAgHAVF4ZAWaTxAmAQQEL4gBATBQd0DBC7wwIMTcYWfqWDwHuH/fak8YNxYzWvxKgryKV06JuMLtJtpm2V2k21iUXaShNlRYsSIEBdoNfdon/EiVY974q07eX/Ezz9OsdkGGgwHxAQAwM7fKHPAo8b7qUaVP6maiPKuGdEOhR0aSw9CxiunbrA2jqqVlIoTAF1AbwyAdXzJRq+IfzZ8Tn01HuF/gefp0hmVBAPAA9CgZVRa4gKzgDE8p+sm/4TUFujDooDKyrILKOWFdlF8oQrp/ADEtXt1H6mmlqxIykiDt2kx0A602nJBn+R1G7IsjTnWKxKlNNII69q1K5gd+msUZVZr61fsPTzxXwMq4O6SoJAs03iUXzgQOrkKJAHYhq3R1YfoKrb2mt92mHAxWoumTLRMBP9oCyAQB3BEfUBADAiwE2AnACbAWQCzKCQE8QAAzAJAAGUIgIAAo6FDAICGgGlIEv3ANYIAzARA0USSAYBEEBBQZALqA+gCfQBoBgPPEglPIBNwAmwIgRb5AQZREAAUsBARzATATAiAwFAQwDLEAATxAMwFAEYhgACfMBRyAIgBwwJLEAaAfAASnAAgAh8AABdoDj8QF2gRAAFHAoGuYAAkoyAAItBEQAAAEUOOQBHBgIBwA/wB5Q8wgSwAkkoATAeDAXoFPqEPjgQNIoYA1OADjEBxkwE4AUQA/UAATQAAAAAQOQpBA5agBAID/0vsaKyAo4hAFADAAAAAaIGFAAAAAAAAAAAAAAAAAAAAAAAAAAAAAAAAAAAAAAAAAAAAAAAAAAAAAAAAAAAAAAAAAAAAAAAAAAAAAAAAAAAAAAAAAAAAAAAAAAAAAAAAAAAAAAAAAAAAAAAAAAAAAAAAAAAAAAAAAAAAAAAAAEWVKQZIAAcBRGACgIcAABAWHBFwwpgAAAAAAAARtWQElBWcQs5ZYiVa4YktakSSSyIqQAAAAAAAAAAAAAAAICLomXUQemXWbBVQKLUZaMKAAAAUAAA1OAFFqNG5XOxErIKg6gAAQEBQEAAgAAAAAAAAAAAAAAAACAAAAAAKYDThkVarGa3KkRoAADAAAAAAAAAAAAAAAAAAAAAAAAAAAAAAAAAAAAAAAAAAAAAAAAAAAAAAAAAAAAAAAAAAAAAAAAAAAAAAAAAAAAAAAAAAAAAAAAAAAAAAAAAAAAAAABMCm6xNRzqttT2yu58OJrWVO43ehtl+bZTyWYGPuvdKr8u3p6NjGoxtz5bc7n67QugxXFa7ebbLiajOBU0Y8QhFBkAACxAAAAAHgAwEAIAmADiA0AmATGQAAAGSAJAYCAIAAAA9AGkAmwAAAOgBIBABICiQGAZAAAAAABAC4AMAAACAAAAQAEJMAyAbcgLjAB6BTTYDAUYEDiShRgEIKaAADqAZgPIAwAQA4AGECQBwCl0AlpkFnqALKCAYBkANcShRwKhWrJFYO4cu3qUrwnuSqW8u+MI1FjKKGk+BYjp0XjBuMV0aahODbKymRRbptJBFqZRKJyCLNBpalXyaM1Y934ef7fDJM8/TbuRzbBVABAA0wM/frAqPH+7FOjTpY1FeTag2yKyUdGlhK4G4xXVtsmaR01NMmmA0AplgNgEAaviMbR8Tn01Ht6OUvRHm6bieRlsQRBmAigKpPOP2gK2QGJ5er+6msoNcqt0foXoKysIidQO2kqqQC1EmsQrG1FGs5KtTxQZShEHZs84KOtvDAgzd+8UuZV1TV4CiREdW1waZR3q0GaqvXwo1xkg5Shpogv0jQtdmQGnbDrIEiBMCVU3kFjZ8W/lt8DHTTtMNljkAmAmAiCJUAEXmANgR4AJgIBOAE2UJLiwBgEAJAADWIAkAFAAEDkoE8URR6hDaU4FDgBpAMAkBrHMBwAJSyBrqUSyQCAafBgIAmAgbkAIozAAJTAC7gFM+oBICAVlxAiwEyiLQCYQgpOAIsCIA2AgBAMAYQgAAYCWICbwAAFAC7eQAAwDoA1LAaQDwAIAIaWIBAAAMBARgAjmAFBgAmggAi+YCAEgE+YCzKGiAfIoEgCADjADKgQDAkwEwCEAQAwH1YDmQCJAcAOADLAAAEpQBgAIAa4AKACEBFrEgahBQAgAIUoKJ6gf/T+xlZAAABTAAAAIAoaIpgIBgAAAAAAAAAAAAAAAAAAAAAAAAAAAAAAAAAAAAAAAAAAAAAAAAAAAAAAAAAAAAAAAAAAAAAAAAAAAAAAAAAAAAAAAAAAAAAAAAAAAAAAAAAAAAAAAAAAAAAAAAAAAAAAAAAAAAAAAAAAAAAAAmERgqYAEEOQaEwpwRTgGCAYEgGFAAAAAAAAAAAAQuxEqs2ytpkZrSRFAAAAAAAAAAAAAAAAAAAmgiEFRMjQAYAAAAAAARspRUqiDTGG6NYjUxEqCAGEIACgACAAAAAoCAAJAAAAAAAAAAAAAAGFAVKpmqtqzLcSCkAAADAAAAAAAAAAAAAAAAAAAAAAAAAAAAAAAAAAAAAAAAAAAAAAAAAAAAAAAAAAAAAAAAAAAAAAAAAAAAAAAAAAAAAAAAAAAAAAAAAAAAAAAAAAEBy7ryOhtf1LKeSzAxt57pX07evxf8A4TWFZlvce6unTujqjWObht5HW0bfd7n3IquS25trN2u22y4hdwxNATSWZQ+EECKDoAAGYBmwCQAAzAAD1AEsYAACZIAAgoADIAAaYAwEAwFAAASAAMAQCgAjkARyAAAAzAGAAABMkUFQZgGQAAAACYAAAMA4dQAAbgCLCAAAc4AAAA0goAQDAFiAmoCBLCeACAaxCnkAiBlBmAggjIAAQAwqWl9RBYAyBAHUAfIAYCtMAYe6U2surNQeD9zVa3lv6UaixjLmwqxGozXRoLGWbYq/RUyaRbp25FRbTqVFyTAFPoEWaWLXOSVqPd+GbWhar5nn6bjvMNhAOYAQA8gOHyC+VeoivIe6Kt7ZWf8AEbg8e+ptmnUI6NHJybjFde1iGjaOnHIqURxKgzAIgAYElKRKNLxT+Zx0MdNR7nTXyV9FJ5q6RMyoIAAWeJQPAKTzkoi8pAxvLpd9G+OBqKe3+lBlasCCdHDCO3S+nICV18oVi6+Gu/gVdTTlhk2mRXZssLKSo6mBm+Rf0hVNcpAkEdW1TlIiu5oIo3OoqpV4siqO4YGmBfosC55AKgE55kCmcwJVwxQI1/GZNTORzrcaBlsnzAUgJPmBFqAEEJ4gReABPICIABEBMAKDmApAHLAACOQCAZQ1hmAgHHAAgBpQAyASKGmA4xAOAABJLHoA+gCgIaCmAN8AE2AZgOQEsQGiAAWIAA45gMBAGYCtgBGChPqBEBPkBGOACbgCDAQAAmgABzxATkIUAMAAIAIbAi3zAJAQD5AGQAA4AYBAEoAUAEQAQAcQCCgATQCgAgAa4gRaCItALoAniAoYBmA+BQR+0AQBHIAUAESECKHIBPMinOIQQUSTnMAiWASA0wJNgMATkAdQBgEgEIAzAUcgABYgCTYCZAAIKQAAEH//1PsZWQABTAGAABAAAXEgEAwAAAAAAAAAAAAAAAAAAAAAAAAAAAAAAAAAAAAAAAAAAAAAAAAAAAAAAAAAAAAAAAAAAAAAAAAAAAAAAAAAAAAAAAAAAAAAAAAAAAAAAAAAAAAAAAAAAAAAAAAAAAAAAAAAAAAAAAAAAAAAAAAAAAQCaCYEgYO0GGFMAAAAAAAAAAAAAAAI2cAV2tLNM6nWqgixIimAAAAAAAAAgGAgABgJgCAYAAgABgAAAAAAAAAEHSS6mH2kFV6wzUZsRNMAAgKAhAAAEADAAFBQgGAEAAZADAAAAAAAAAYUyKaAsqzNblSI0YCAAGAAAAAAAAAAAAAAAAAAAAAAAAAAAAAAAAAAAAAAAAAAAAAAAAAAAAAAAAAAAAAAAAAAAAAAAAAAAAAAAAAAAAAAAAAAAAAAAAAAAAAAIBXsq1dnksWBhbn3RpUlaVe58yrjH3XndzucO7tryRcTWdfUd3LbZcS9IyVjVaeLCKt6/wAiz4ygKtFuINItTKH6gAAAIAAGASAZAEgAAAADxAGAACcEBgA2UIAQBkATyAPUAzAAABgIAQDAUkAUAD9AEAACAHyAcAIAQAAAACxAYAAAD6ACAU4ACfMAYAwgAU8ACQAAAeIDCiYAUANhCjEAzAICiAgAOoUIAbkBrIBPAAnDEACE0FAEtP6gLPUgEiAYAAMAgKTxUgYm6+u08zUK8L7nf+r9UirGJ0KlSWPqUX6L4M6RiurRcepplbTFMonVMrK5JwBNVAlSa2JVj3Hg8dG0dDh06NNdTm0AAAwjABIDh3+NfiWDyXuhf6WF/EjUV402wcwB0aK5G4zXVt8W+htl0J8CspJSUMCLnMIaYU05yA0fGYWhcf8A+I59Nx7rR/Tp/Sjz9NxMwqS5gDUBSAH+0BRJQNfKwjE8v/kfJs3F09v9ArK6OJkOmYHdouVADu8IYGHu5WviaFyxIRJxEEV07RxZBHdliBleSaST5FVSn8qKVJER07ZzZMg0eGOZBw7z/LbqI0j3IqCQOnb4vHFEFzgCOngvjgQOeABLYE64ga3i82uhitxoyYbKQItgLIBMIT6gR4ADYC4gJ8mBHMYAoGAgDIBRwAYCgA6APoUIAmQDFgPMBgP0ACByAZFBPLMBqoDyAaxIDMB9SgIBsBFAAAOSAQDjmAegAuoAA4AAABARYB1KItgRAVsAIsCOACCIoKJgBJ8AEA0AJgAQ+GIAgAAYEYxAABKQE0swGgGgHACgCQAwCeIDUsBdQAAKCACOYCgBpcAFEYMCDXQCLQQogBQAZgKAJJADxKIwwhsKTAMwDNgOCoFiiKajiAICUhBIUACXIqJoCXRADX7QHwCIhAnAU5ChwwBVgBNAESAmgAgTxCiAEAuhAAf/1fsZUADAAAAAApogYAAgGAAAAAAAAAAAAAAAAAAAAAAAAAAAAAAAAAAAAAAAAAAAAAAAAAAAAAAAAAAAAAAAAAAAAAAAAAAAAAAAAAAAAAAAAAAAAAAAAAAAAAAAAAAAAAAAAAAAAAAAAAAAAAAAAAAAAAAAAAAAAAAAAAAAAAAAAAAAAAAAAAAAAAAAAAAVWksZpLMqLUZbMAAAAAAAAAAjbBSBD7kALv4gR7wJLVgCStIEpAaYDAAAAAAAAAAAAAAAAAhqKUWJVRpzDwAUMGCIGgKggBAMIQAARABmAAABmAAAAABTAAhBowAAAaIJ1eJKurEZdDAUAADAAAAAAAAAAAAAAAAAAAAAAAAAAAAAAAAAAAAAAAAAAAAAAAAAAAAAAAAAAAAAAAAAAAAAAAAAAAAAAAAAAAAAAAAAAAAAAAAAAAAAAItwVHPvbf6fU/ot+4Gvn6+lJGoloc8CskwE3IRXXNlEN7+i/gBRo8EaReAANYgDQBAAgAAnkAAEIAaAEAAESAAEgHEAAPQAAADiAAEAHUAAACQAAeAAABQECAAHwkBPEAAGwBZQAACAACQEEGWIBMYgP0CiABgIAAIQAAZBBP4gJgCAbYAFOeIAASAAJ4AIIbwAMgJJoKiwBBAmAMAkKPUIQDSkAiAFAVLSmepBbJAAIAgAAFmArRiFYu7UWcYGoV4X3Wo3dUv4SkYkwWCVcSlXaWTNxiujR4ybZdFHg+pUq3TSsgi2rw6gNOWBPTt3WXDEK9r4GXov4HDp0aqObQfUgIKABAce+jtniWDyvuS3btrWjijUTXiIxNoaU4lF+hZpljNdW3fzM3GXRVdyk2ykmA2whANACQGj4p9uopyZjpuPdba06VPQ83TpKtgypkAAgDPAAYAsXjkBieawVPVybiltodY5FrK/qZEqriB26H0ood8iDE33+5fWDUVZVkqG3JB17RzZSB2vDMDL8y4rPBvAsWKdNykypUiI6dtmiVWh0RFcG/ahLjJqKrWUCoacER17bG0EV01rIqLN2/loZVyyVTTAto0Bq+OcXT4GK1Gi3mYahPKQpdyeEyBFgDYREBOMgF6AJpgRKABMA9QABxIBhwAACAFADATQBEFB6AADlfEgIAZQADAaAeQDRA5AEwBAEyAnguoBwAJAkUJMgIAJgAbAEA5YDAJkAbAiAAJsoi2BFgIBN8gIvmBEBAJ4gABAB6gEcghsAzAaAMAEwE8AAAAHiAAHQBoBpANADwAaUAKOYBADjgAQUEBAqoBwAo5gRsvxAi3IVAIGkAmgFABBQ4AGAQAokIIAGsApRIAAgHEAPABgADQDQRJIok88QBIJoYC6hBEBT4BR6gCYAAJTkAQAmiACk8QEBG1YcogQH//W+yMrICggCgCgICBhQAAMAAAAAAAAAAAAAAAAAAAAAAAAAAAAAAAAAAAAAAAAAAAAAAAAAAAAAAAAAAAAAAAAAAAAAAAAAAAAAAAAAAAAAAAAAAAAAAAAAAAAAAAAAAAAAAAAAAAAAAAAAAAAAAAAAAAAAAAAAAAAAAAAAAAAAAAAAAAAAAAAAAAAAAAAAAAFAFbzNMrEZaMAAi7JAFbqwEgAAAjZwBF3A5naHiVEu7iAJyAdAaasDV1MSKmAwAAAAAAAAAAAAAAAAE1IEFppF1MP7Y0w1VIaYGpRFV2pHoalYsQg0zgCAACAAAQUBAAQAAMAgKIAAoCBhRAD7SaAoCByBZVyZrpEyKAAAAAAAAAAAAAAAAAAAAAAAAAAAAAAAAAAAAAAAAAAAAAAAAAAAAAAAAAAAAAAAAAAAAAAAAAAAAAAAAAAAAAAAAAAAAAAAAAAAAAAAAAIWESubeL/AE+rP8D/AHFR4CuFUajNKYKgkAXMCumbKK95+jHUoq0Qi8oADIAfQBgKADqASAIAAMgAA6gEAGYBABkAdQCOQDiAEwCAGAkASA5AACQEA0wEA2gFwAACADIAAAAA6gEAEAGWQCAeTATATCHUKaAOoA2AgGAnmABAFEAADAQDYAAJADYCYQAGQBPEKJAHiEEADAAD94A0AAGQCAAp6TmxBb0ACAgBgJAEADxwKrG3i+e3qB4f3Yn/AHNbfyx8DQ8+wp1xNRHRoKZT+BuMunRUSjbC2nIqLdIrK+qw6hdNYERLT+Vyw1HtPAWnTaWUKDj1HSVrrmclH7iAAIgAeGIHHvV8s8mWK8t7jr3bS65RBqI8NZHRKFniBfpYyjTNde3xbNxmunCMDTIRUPIAkBpyBJLiB3eNjvlnOtR7nZ/o0fNHn6dIv6GGgkA8wGBEqjMiBqQMfzX0Vf8ANEGo0q2f0GqxXQjIklxKO3RyIJXbSAw9/C1seiNRVhEEAde1iUQdxBl+YrOljwsWNRz6f0JI0lTRGV+2mV0ZKrUcvEiuja6Na9zalw2pJVjDlvM1CkmVl17TOCK7aRMGQ9zhSrfBkWOVlQLMqrqEGjtNxXQffbFLgZrUXavlHLdKpepMNc2pvdTUfzWfohhqzbbl1tPMWK0O+cUYxQRSZURl5ALgRCRpSAIAXqAAMBxwAMACCh5kCYCcQUAAAgHADgAyAABAMBpL4gMgIAa/cAwFIAANADKEASQAAmANgJAOShgOSATYCbWYCbAGwIpgJsoTAjIEXEgKQEER9ApgACAEAQAwhgGAAAvUAeACQAAYgEANIBxIA5AaXFgOAEgBgNANIBxwAIkqGAngAoAi1jiBEBQAu0AdeIB2yAdsARwKBAKAggAaAApAABAAA+2ACAJKAHAQ4KJdoDniEDQQsAFABkFEgNBTAblYALAB4QAlgAPAgGsoCo5AKACAP//X+yFQABAFAQCKGRTAQDAAAAAAAAAAAAAAAAAAAAAAAAAAAAAAAAAAAAAAAAAAAAAAAAAAAAAAAAAAAAAAAAAAAAAAAAAAAAAAAAAAAAAAAAAAAAAAAAAAAAAAAAAAAAAAAAAAAAAAAAAAAAAAAAAAAAAAAAAAAAAAAAAAAAAAAAAAAAAAAAAAAAAAAAAAAAAi2lgEquZZplYsjLUSCoXvAFFrsCv7kcSpq+m4TzIpvWUgD108giF9SQaqeoVNVu05lDV5fQCVbJEE1aQI93EC/TuRVvcgpdwB3gSTkBgAAAmwF3IYhhTAAAAAAAAAAABNSAmgmIvTRdTFdlBpiwioAhAMKIkCXYyauE6tDTCKggCSo2TWpD+00TV9RakZCUxGCs4IAFgUS4GQs8AEygAnRmWosTI0YUAAAAAAAAAAAAAAAAAAAAAAAAAAAAAAAAAAAAAAAAAAAAAAAAAAAAAAAAAAAAAAAAAAAApAXcE0dwNOQoAYAAAAAAAAAAAAAAAACkCNrqubgDnp5Lb6mp9qt07BcdSCGAAAAAgEyo5fIf7bV/pf7gPn+aRqMULArJAMKrr/AJn1KIbz9BxnKAp0VgjSLkA80AdADEAgAAMwBAAAAADAMAAAwAFzAIAOEAADgBAAAA0QEcSgfQBAAAAwD94CxAeKAEwFICYQwobAJAAHMAJgExmAAEcwD0AIgASAMwABSA5AQQAE8wDoAwoAQDnkAADUAE8gABAAQZAACiQAAxAYAk8wDIAQCgAAMwAKenmBcQGRAZgLMBtAIAeQGNvIWpY0rw/u5RracvF1fwxCx59IqGWC/QXzKMzpGK69LGznkbZWaSlwVKu08AytTKJZgOqxxJVj2ftx/J2cWkculjZRwdTAEAfuATxA5N7FqNcyxXl/Pru2upPBSjQ8Ldm0pTJUX6Kk0lde2zNsV0LFm2UkmwHAQmgBOEA+Egd/jU+71MVqPc7Jq23rHDA8/TpHRBz1sTAQ4AMgBgKP2ADyAx/NfRV8O41GlWyfyOeBazXSiIaA7ND6YAnZSBi+QS+8ubX7iytYawUCspIDp2rxJRoRORBneUX5WGUlg49PFI1RKIIL9tCtJBqrhyIJ6m6W2q7Z4NDFjFbkshaacs0jq22LgzR30MiO61U9OtVwzJjTlbllDVnJRfXgEWJkU5ZEE4hUqW4MK0dtr4drM2K6jDRTgCljmEIQJlUQAIBQAAOAAAKGwBgKACAAIAFAU4AYAkAACT4BDS4hTSCH1IpwAoAYCAACAEUEEAAigzAMeJAJFQwonHAAkBTxIG+oCbAUsBNgRbxKDICLgCOYBPACMACcPABTIDAAE1ABH4gOIyzAcAAQ2AgFMgAAwBIBoB54AEQAJAS6AEQAAP0AEpwAYDgIcFAAniwItQpAi8gItJgPtjIBWoAdoDiAFngAmoKFGAEYCBoBJAEAKADIArHEBxxQUIB5hAiiaAcAMAxyKlRZEGYDYDU5BUWgGA0pCm8QDIAQDAITIBsCHbIUkgCAP//Q+yFQBYAAACGRQAAMAAAAAAAAAAAAAAAAAAAAAAAAAAAAAAAAAAAAAAAAAAAAAAAAAAAAAAAAAAAAAAAAAAAAAAAAAAAAAAAAAAAAAAAAAAAAAAAAAAAAAAAAAAAAAAAAAAAAAAAAAAAAAAAAAAAAAAAAAAAAAAAAAAAAAAAAAAAAAAAAAAAAAAAAAAAAAAr1CxmoGmVitgZbiF9Qiod0lFdugRTZwyoSt2hFq1eIEHbEAdgqDs+ARF2KBW4ATViKsVgBkFmm5CxNPGCKmrBC44BVtMgJAAABG6lBFUG2E6SZrcTIpgAAAAAAAAAAAAICu6LGKrg2wHgAJAw4IYkqwNaxYsjDcDSaAhanI1rOEqMukiyqgw1EgpNAJ0RdTEHp8i6mIxiVnAkRMDUFVEqHiAJwSixWM41E0RswAAAAAAAAAAAAAAAAAAAAAAAAAAAAAAAAAAAAAAAAAAAAAAAAAAAAAAAAAAAAAAAAABNgV2fAsZtRk0zoVhhpyTDUlYi6mmRswAAAAAAAAAAAAI2sqqXgBm7rzu22+Hd3W5VxLi4yNz7m1tSVpVVFzeL/APCVWVr73W15epez6Bn2c89rlYFxNbHjfcOrt3XT1/mpzeaJivU7beaW6r36NlZdDIuAAABABUcvkv8Aa6v9DA+frJehqMUNQVkihp8yCqrxfqVUN7hot8mgKtHIqLSiQDgBAHUA/cAIAQAsAAAkBAMAAIAInEAAACeIAAAABABLAAGAAGQCAcgLqAIBgKQDAIQDQUNgCAJAACQDAAAJAE+IAASAQAkgggAAAABLEBgCChADAAhrqFLMAAbYCWIAEIBxGABAAAgDIB4MAAJAADMAYCCnp/UQXtkCAQBngATAAkAgMjeqNVxyLFeJ94L82nNr/ErTzhUSwLEXaLhnSMV1aNvmafI3GV9K4wVE9OFKKi2rCJpgPqSrHsfb2Kn+WPwOPTcjbOLZoAAWIUBHNvKvsaK1HmfOf7XUS4oqPA2WMnRKim8io6NHBmkdW3+pm4xXRU2xUwGgABQA1gB2+Pc6i5Ix0se68e529XzxPN06x0ehho8wGiqIIgATfEAkDJ81P2l6mo05tljX95qs1154mUNYAdm3xT4QBZbIisbybjVqyyLpUxjmaqJS5Ijo2r+depKNN4ZGRweRx04jFOSxWdR4ehoqcBFuhgQa7fLkiDk32OnYqxwUyT4lKmio6trmjCu+eRFUazwAobkCSf4FHTpx2xxIicgPEBWYAswOraP5ks8TNajVeZzaRkBTiAMBSVQAAEAOSgAAAAgAATIHBQRxASUZgOAD9wDYBABAAkA0sIAeZA0l8QCQFADUcQAAAIATQBHIAAUAEgJOcChzAQm5CkAJgOVwAjIAgE3iQE8yhMKQRF9AF0AUgJgIAAeIDAWQDkAiACQAIYCzAIAUfgAwCIwAEwHADjkA4gBxGYA8gHAAA0uIAkEMBxJQkAQs3kBFwBFriwBLmA1kARKxAHyKFEgKABqAF2BCVQDs4AR7YAi0UJEAyhpACRBJIoIYElgAAOJAcQAmsMQhRIAlyAeJUCqAKoBjEBQ0AdCCQCSAl1CiABogjxCowA4w6EH/0fsgAUBEMBhQAgGAAAAAAAAAAAAAAAAAAAAAAAAAAAAAAAAAAAAAAAAAAAAAAAAAAAAAAAAAAAAAAAAAAAAAAAAAAAAAAAAAAAAAAAAAAAAAAAAAAAAAAAAAAAAAAAAAAAAAAAAAAAAAAAAAAAAAAAAAAAAAAAAAAAAAAAAAAAAAAAAAAAAAAAAAAAAAAAELliVX6lZHdBFitsKTtAQm5QFVv2lFbKgVoAcgJsCMoBAKQBWgC6llBFOQJUvBBd3IKJkKspiyIuCmAAACYFNlBphbXIlaiRFAAAAAAAAAAAAAABGylBKqaNxikqtjTFlaGbWpD7ENXEoIAKYAAAAAAAAABF1kITriEw4C4qdYZqViwmVAA65iquRhuAKYAAAAAAAAAAAAAAAAAAAAAAAAAAAAAAAAAAAAAAAAAAAAAAAAAAAAAAAAAAAAAAAAEbAVGnMrFREqHIDTxJVWVsZalTI2YAAAAAAAAAAgPN+6Na1b00032tNwgsrzrtxNyMWlJWQFQYCbzkDo2e6vodupp27XngZalek8b7jrqRTc/LbmMVu1srqauUyIJAAADl8l/tdX+h/uCPArJehqM0iskUNIgq082VUN5+hb1QRTpZIovyyKH0AJAIxAGAdQAAWABAAAdACAAAYAAMAyAMAABtyAgGAgD1AFiA8gEmAwEAIAfIA4AJgMIWTAcgKeAU0AmA54APhACzAAH0AQB0AAABACQQMAAACeAB+4AzAAoiADBhAkASA1yCjIAATxAICAAxAGAT+IAkwCvMKcBCAJAFgATGIAAgqWm/mILUQAAAgCMeYB6BAwrI3y/Nnog08X7vq3fSfCGag81m8Mih4FiLtCO6TpGK6dK3z4YHRlfVw8Ai7TjHmVE0ETkCUEHrvbGTT/AIMTj06xunFo8/gAAACgDn3cvTCvOeWqnttXn2ybg+e2zNpRWE8Cou03jgaSura42aNRmuivM6OdTQRJFUmQNJJYgEAdPjn+aZrUe88cvyEuR5unR1JQc9aCGqchAwCAEAcAMvzKnRfRo1Go49jgmjVZrrTjAyiSeIHXoZAW2y9AMfyq/Mp6YmoqFMaotRLqZHRt3imQaaxRkcPkMdNriyxWbpOUbRNEF2jg0Brp4EHHvl+Ww1HBTJM0lSkiOrbP5kZqtF4xOZBybm+VSqpkqJKcjI7NJzUCYCbAGyAqB1bTCyJWmpJzrQbAUAEFUkmA2oAUANADKCQGwBsAzASACAyKCACACGwGARADgA6gOAAgYAAMIOQUgDoA8AABAPIBMAgCLAAE8SgAXEBoAwAU4gACywQNGPECMgE8wIgIBACQBIB1QCAYAswCJAYQcQEA+ACAACAJLDIBAOAD0AeYDXUCUAOABVnAIMgpwEGMYgDATAUsKGioT6AJgIB9AGlgUDQAkA6riwE6yAdoA6pZFRFgRcAQa4gIAgCSQBDAccgDqAwBACAa9AF+8qG1EDAFxBGBUKIABgZMUJMKEuJKGQCAAJV6hQyCLwCl6gBB/9L7IEEBTAYCAAGAAAAAAAAAAAAAAAAAAAAAAAAAAAAAAAAAAAAAAAAAAAAAAAAAAAAAAAAAAAAAAAAAAAAAAAAAAAAAAAAAAAAAAAAAAAAAAAAAAAAAAAAAAAAAAAAAAAAAAAAAAAAAAAAAAAAAAAAAAAAAAAAAAAAAAAAAAAAAAAAAAAAAAAAAAAAAAACkAaAg6lTFbUYAxXZgQu0EQ7ioVuoVU2VCkCSc5gHUBAKQIACYEk4UgSWoBJWAuViKnVkXV1EFi4gYAAAAELVksqHUgkFAAAAAAAAAAAAAAAgK3VyaYSrWCLImRoAAAAAAAAAAAAAAAAAAELVkSpYra4G2KAhrqRU0RqU5IphTAAAAAAAAAAAAAAAAAAAAAAAAAAAAAAAAAAAAAAAAAAAAAAAAAAAAAAAAAAAAAUgEhNJ4lFbwzKxUGzUQggAALKvAzWomrEalSkjQAYAAAAAAAIDyvup/6jTS/gf7wMJnRzRAGBB5gKc/RgUbHeaetVUWFl+0iuxW/YUaGw8tr7NxVu1eTCvTbHy+hvFCfbfk/wDumcHc5RAwObyT/wBLqv8AkYV4DJI1GaGVksSoGFV1eLjmBDeY6NvgxiKdDLE0L8sAGAwEAAMAgAAQBAAkAAAAQBQQwDEAAYEQhyFGIAAQABAgpoBdAAByAAGYA0BEIEA2AkFDAaQA0AIIPQKABADAMgFIAEAUQAMIABIAAIChACQBGIAAAPLEBqAFACxAYCTCAAgAgAAacBQsQABMIMgABgRCjIB0cW6AXoyEAOAAAaxAHACAyd8vzPwLFeL93qPt+rRVjzBRJYwWJVulg8DcYrq0nNsTpGXRpz3MCzTWZphbVgDYFi6Zgj1vtmZl5uuRw6dY3cjk2axIhgJYlU4COfd/Q5I0875RToakZ9rNRHzpvgdYlLiVHRpOswyxK6dBpWwNxiumlkbZTXNhkFDCmiAkDo2ny6ifCTFaj3njMdsrLmefp0jrRho8yASAADABMAAzPNKNCz6pljUcHj1g2+hupXaZZNPEDs22TXMgteAGR5VQ6N5moqGm8Ey1EvQgt0F8xBrJJGRx759ulb0LFZW3mPQ2lWRGJBbpTmiDVr9KaA594vy7PoFjN0/pRVqaxDLo0M1HMg0pxxM1ccO5+pAV5GhJMDs0IglFjcEEWwFKQVKjkI6tvg0StNVKDnVDMqJ4FA38CqTlgABwAORQQAkA0AAGJAAAD9SggBwAKoDhAOOZAuhQACAaCCQCQE8QCQBIKRASA5mOADWIA+QCwAAFICaATKIziATOLAYCAcgJgJsAkBdAgYEWFKAFAAAALIBwAZegBmALEIADqAmwGAwCEsABQAAMCQC6ANICSaAkAQAegA1wAIAayAOnEITWIUsUUJw1iERAIAdUAQAQUOAHADQQRIBZdSiLcgRZBCxRFqQBIAVQJKsgLIBgOOIBABEBBEFNCQQ0ihSUDQQYlBAQQA2sZATbZFNLgFMyFADSIugKcciBR+IUcCAjiB//0/sqAYAAgABgAAAAAAAAAAAAAAAAAAAAAAAAAAAAAAAAAAAAAAAAAAAAAAAAAAAAAAAAAAAAAAAAAAAAAAAAAAAAAAAAAAAAAAAAAAAAAAAAAAAAAAAAAAAAAAAAAAAAAAAAAAAAAAAAAAAAAAAAAAAAAAAAAAAAAAAAAAAAAAAAAAAAAAAAAAAAAABGzhAQpaWBaAgKNdoo5e6Ssk3wAh3OSoVrSBBsBLMCUgNvAAAjYCLYCSAaZQ54EElmBbWSKvoQdGkuZGloAAAAAAmAghhTAAAAAAAAAAAAAAABQAwAAAAAAAAAAAAAAAAAAAAACFqSVLELKGVnCKidDNWJpEaMKAAAAAAAAAAAAAAAAAAAAAAAAAAAAAAAAAAAAAAAAAAAAAAAAAAAAAAAAAAAATYRDuKgCACLZRBmmaQQiokkS1UkoI0miKq1t1paCnUsq+rIqnbeX225u9PTt8y54DFdyIpgAAAAAAB5H3S/9XX+j/EQYbOjmJAUgRtbH4ARnC39LJSPO6aaU4ySNNHa+R1NNdupjU0mNTS1qate6jkItpeHKwaCtrxvuG+h8m4m1OfElivSbfcae5r36TlGRT5NxtNX+hhXgVkjcYokIChMohTFv1AhvFGjbrARToqCi9ASWACAAFwAl6gIAAFiAAABGABnmAMA/eALMAAOqAAAAgB9QFABkAm4CH6ACayCgIMsApgIBpgDcgIAyAGAwBAJgLEBgABACaAcALoEHAAAAoiQHACgAwAAHACAcAGAAAgHCyAABgAAAdAFIQSAAABmwD94DAjIDgAnkABTATAVc/UDoRAiBIB+gAAQAmgMnf8Ay6nwNRXjfeSfbpck2yK8tBoSLEqzStFkbjNdmjHcpOkYXVqnZyUXaWEwVlZRPiESUIB0XMlV6v20sUujOXTpHoVicWw5YBiAIiHDA5939GJVYHkVOlqf0tlg+cXzcYHWIimVFulDtLLGa69JYwszoy6qGkWSGRJUERkFNMgU4gdO0t23XLiZrUe78VZPb4czzdukrsRzaMAUcQGAgE0AdGBn+YUbey5waixm+PcVdeLNVK7FyMoksCjs27zIL3kZWMjzDXyN9UaiqNN/LCNVmpxBBdodQNRY5mBz76Fp2fRlixi7dNKHwNlXPoRFukwNbTfyKeRBTu0/t2n+EjUZWk/lNJViwCL9u1K6GaNOflRFcW6WK6CLihOTSJJvgB27fFGaLZIKm8SqUlFmk5ZKjr0JkzWo1FgkzFaETjwIDuTcJoqgAAAAARQAKQGgFgA0AIB5AOAAgcFDAMcgGAN8AEAT+wAkBMIU8wDoAPqAJhRJA+ACzAcgOeYCAHgAmwITAAUJgAAAAJAACAEA8gB4BEGFKQCQEEJ4sKaAABoIMwoAJgATCGAACTYDgBxIAA0gGuuQ0ICQDjigG1yAFiA11AIAGmANAGYA0BFoBQVC9AHABADAEmsygmQgkoaUsgZQmBHMCLAiAoAIAcAEAABAQ4KgiUMBlAwPBFwReJcQNfiUOIzAJKglImA7uRcTQv2lwBMWCCBpfgRRPImKdRgkqkDhEaH7iBQFFk1lxIFHEK//1PswAAgGAAAAAAAAAAAAAAAAAAAAAAAAAAAAAAAAAAAAAAAAAAAAAAAAAAAAAAAAAAAAAAAAAAAAAAAAAAAAAAAAAAAAAAAAAAAAAAAAAAAAAAAAAAAAAAAAAAAAAAAAAAAAAAAAAAAAAAAAAAAAAAAAAAAAAAAAAAAAAAAAAAAAAAAAAAAAAAAAAAVatoAod8ZAtrrygJLVTUgc2tfiWJVMmmULMCDYC7gFIBIDWOAEwEBBoCMAOAHkA4AmkiKsosQL9PEg6tNEaTAAAAAAAAAAAAAAAAAAAAAAAAAAAAAAAAAAAAAAAAAAAAAAAAAAABMCu2ZYxRRSCLCNmAAAAAAAAAAAAAAAAAAAAAAAAAAAAAAAAAAAAAAAAAAAAAAAAAAAAAAAAAAAABC5WagVkSASApKEwhFQiojr7rR2ynVsq8jDcZO490aWnNdGjs+byLgy9z7g3W4+WexfylxpnampbUc2cvqE1WsHKwfNA1u+J9yX0nXR3WNMu7l/USxqV6nR19PXr3abVl0MKtAAAAAAPH+6X/rF/R/iUYsm3MYtgKJAr1HAELW+Wz6MUjErUy0mlIC+7bRatRtNFGltfLU1IrqwrcystFWjquYV07fd6u3t36ThoitnU89p7nZ6unrfLfsa9SYPMVwqk8zUZpQVDKACujxfqBDeYaFn1QRTpOIKL0A8AAAAAAAAAFIEgFIDAIQAAMAQB6AIAkBgIB5gKAGwFAQoAAGAQABTbAEwF+4AAMgAB4sBAHAAgAiMABAAB6gCxAQQwDFhR6gCwAG4AADMAYAmAMAQA2AAAA8wEA2gEECCjEIaSgKXqEAAwBYAGeQAAAGQBIAAQFGABT6gL0SiIDASYwGRA2AmBl+Sn7i/pRYrx/vBJ6VG1jMFI8jMFVKpYi+jhpM3GXTRzc6Rmrq4WKyupgwi1QESQDTj4BXqPa9sUuco5dR0lekOLQZAAMAbnICjcLuo10YWMHev5LrnVmouvm+tHc0sFLOkSoJQaZW6eGRqMurQcXRpl2J4molSXMrNJvEqJSAQAdSK6Nspv+BnpqPdeJSei3/MefpqR3HJ0EP4AMASAAEwH6AZ/lo+w+ZqLGV479+JulaCUZmGNCRVde2jHmBfGBBk+aUUq25xLG1OkvlT5lrNThLAiLNBw16gaqUGRz7xTS3oFjG0cVJsq5rAInp4+hBr6bmijFEoq3ONLejJFZGi32wzSJoDo2+DJRqqYSZlUdf5dG/UislM2VKrjNhGhtXNTNFtupFUWeJoCZEWaTxwA6dGyq5ZFjqe/vlVJftJjWqb7i9s2xhpU1GrJoGtHS1O9YGasTzIoYAUCYCYAwABwAIBoB8YIGwBgOQBMBTHqA0UEgBAihADAiBKZzAEAADZAgBMAAJAJAJAUgRWPqUP1AQQLIAkBAJ4BQpAfqAgFiATxATyAQCAGARgAJcQG8GAgh5hSAIkBoBxAQNANKIfAAjECSUAJJgSzASAaYAyhpkEkwHIBmswHjGIBgAgBYADAUYwBEqAAgBxwAkgE2UIA+nMqBZgFniAMCPUCLAjEhBABADUAPIoGAKShlQQXEJoAgYgxLiaC4aTkGjiVBAAgoCCJIQS1gMa0Ew00iKlWZxM1ViwMrg7WyKIeYCgAdXE8CNK/wBwH//V+zAIBgAAAAAAAAAAAAAAAAAAAAAAAAAAAAAAAAAAAAAAAAAAAAAAAAAAAAAAAAAAAAAAAAAAAAAAAAAAAAAAAAAAAAAAAAAAAAAAAAAAAAAAAAAAAAAAAAAAAAAAAAAAAAAAAAAAAAAAAAAAAAAAAAAAAAAAAAAAAAAAAAAAAAAAAAAAAAAAAAAEL27UBzWswKbPgVDqwal3doNQveSoqu4zKit2QEXyKEgGQEgOrAs6EUmVEXzQEYAaQEsCKlEgTVQLa1AtoiLHRRQRUwAAAAAAAAAAAAAAAAAAAAAAAAAAAAAAAAAAAAAAAAAAAAAAAAAAAQEbVnEqYklBAwoAAAAAAEAioZFMAAAAAAAAAAAAAAAAAAAAAAAAAAAAAAAAAAAAAAAAAAAAAAAAAAhdFjNQaKyTKFmAmyoZAmUJrkEeb91P/Uaa/k/xJG4xGoKhdQBoCIBZ4AdOx3uttPm0XD/Z/wBkjevT+O9x6WvFNf5L/sZLFbVbKylZGRIAAQHj/dFv9av/AMa/eWJWNLR0YKSJoYVTqPEMoWfyW6phqMpKEmTGg8Bgq1GwK8mUde13+roLtT7q8UwjZ2+7prrDB8gLm1GIRUyslMMqnmAQgK6Y2t6gR3n6L9UBToRBUXIBgMAQCAJAGAQA4gBNAAB1AbAGAAJOMwGwFkA2gEAAMAASYCCHl6gJ5gADAF1ChsATwgBgKAGATwAXQBoAAXQBgGCAQDz9AEAgiUBRxAQDxAWYA0AAAAAQAZgGYAAJyAQANcQEAeoQAAAAAOeAUmEGYAA+ACYBP4gDAOgAFDQBXNeoFxAAHoQDAADMA6gZfkI755z+w1B473gp0aWS/wAzK08imEqVbFRZTGxqJXXSO+HkdYw6Kx3FRZTGwZWpwBZMYgKoI9N7YcXSXU5dOr06k41oegBBA2UKAKtf6WRWFu18rnkywfNtZRey6s6wqCg0ys0sWWJXTpfWmajFdlczcZWJcCoO0oIgIGwDgFX7dpWTtkYrUe68O29FuOMnm6dI7zm0cAL0AeADjiBFzkABNcXk13aF/Q1GoxvGtteqzN0rSqYYP0KOnbT8QroxIMrzKb01P8RY1HPoP5EWlTIyu0s0SjVp9KMijcL5Lr+VlhGHt8sfU2tXEZT0183qFa+h9CjIyIa9W0IMfTyNLUwi/QzlcCVWsuD6GRVu9ZaelarztlAWMtPCDQaxCNHZvB9DNF7yIsctmULuKLtFtsiLgGmAN9SBVeIV16Gs626cSWLruo5xMtRJkUoAGgH6FA8QCAGA0gBQAZgOeYBMkCbAAGsCgkAzAUyAN4gGYAAeoCeRAygbIE8oAACQEwBMBpgKeRQf4ARAAAIQB6ADAHzCkwEAwFKUgLMIQCkKIgBZAN5AHAAXUBoBRIQwoAcSA0EPIB5gP4AEAOAGsQFxAIgBsBoB5APMBgIBwAnyAcQAnyATwKiMvgA2AICTUKQFxKFEgNoIUcSgWAA1ICfIIjmUDAhBcQSMAU0IYmpQXALEYaTwcDBPhgXE1GZLiaSZcNKeQQJviEBQvUBxGIUyAjABRIMNBQ8gIkE6kqxZXAxW4ko9TKmiAhgJpoKHjhwIIYSFf//W+ygMAAAAAAAAAAAAAAAAAAAAAAAAAAAAAAAAAAAAAAAAAAAAAAAAAAAAAAAAAAAAAAAAAAAAAAAAAAAAAAAAAAAAAAAAAAAAAAAAAAAAAAAAAAAAAAAAAAAAAAAAAAAAAAAAAAAAAAAAAAAAAAAAAAAAAAAAAAAAAAAAAAAAAAAAAAAAAAAAAATYHPq6ibAobkIg+ZpCkBWswIOwEbMqIJgRbRQAGeH4EDQElhkA02QPMKACCgggYEkpyAsqBdVEFunWXiFi9KCKYAAAAAAAAAAAAAAAAAAAAAAAAAAAAAAAAAAAAAAAAAAAAAAAAAAAAAAAAAAAAAAAACAAGAAAAAAAAAAAAAAAAAAAAAAAAAAAAAAAAAAAAAAAAAAAAAAAAAgEypUHgwyhZmohJlQNhBIUgHmB5r3VH9xpp/wP95GmEVA1yDICot4hULuKW6VbCxDZ7zT16VrV4pZEg6pjMpGn4/zWvs3E9+n/AA/+EmNR6jY+U0N6vy3Fv4XmZxXcQAHjfc/++/8A7a/eWFYzZ0ciKCSCnVzILNjpU3O50tDUU1vdJ+kikanmfZNtOdXYPurxo8X/ANUkrrHlNXQtpWdNROtlwZoxRqL8TLKh5lRF6irm4NSJquvk9PTc1bk16mtHx/ndXebjT27SVWT1StroQHqAIBrHAiK9N5lEN5+i/gQU6GRResChgAAAAJAMBgIAQDjiASAnzAAGgEA1iAlgA8wEAwFIDQCAAGAniAIIMwBMBMB5BRIDAGAAEgH7wEAAOQCQCOQAAgEAwBAMBAKAHAAA8wBIBAJgMAYAAwFMAAQmoAJATQDgBoKHABIQsYAfcALAAeIAgoCEATiAn0CmsGBdIBHEBSQPgQCAJ/AAiPwAy/JLFPoag8h7uX+nq1wsGnkLGkprAos0vqNRmuyq+ZLmbjDoX1RxNIt018+ISrFUIcMCSwBHpPbVvzJ+By6dXqDjWjTggUsBwUC/eQVa6mrXRlVibhThzkuj5rucNWy/mZuFVLoaZxZpfViVK6dJfMuR0YrqShmmVyxKyMQpsAgCOYHRtk3eqzxM1Y9z4XHRcnl6do0VgYUYAE/iUBAT0zATYVJqMQjj8iu7Ruv5SxYwvG4WXQ6pWnJzZNBXTtlAHVEkGV5nHRw5pFjUcu3fy9DVSrPQiJ6WYGvp/QmZVVr5Nc0QkYGgs0dItdGQZS080Qa+2+j4GAavIqsXTiGaDTKi/RfPIyutbTh1U8iDk8i2tNvqRXAmbROuZB37XjBKOi/Ig47OWVSngBfouX6gdLbkiIsAkAILtJuQrUpkoMVqJZEaAAA44FA0AAC5gOQCQBQASAp5ADAEASAyBAAA2AFDcpwAAJkCkoJggMwBrABTiAdwAUKQB2ggXUoE5AcgIBSAwDLFgJgJgEyABCmQCQpAIAgAYAAQAcMwBASUgDAIAaxAlXkEMAgBzGABHEBgGQBIDeAAkwABgMAAeDAOICnjmAwEwEVA0uACAa5AOAFJQNgLgAFQADARURZUIoTQQiggBlBBUPoEEFCbKgmQgGBSUOeBAmAwEscApoij0IAGCAYUgC5gTriSrE4XBmK0kssCNJIyoQAQReIVHtYH/9f7KAwAAAAAAAAAAAAAAAAAAAAAAAAAAAAAAAAAAAAAAAAAAAAAAAAAAAAAAAAAAAAAAAAAAAAAAAAAAAAAAAAAAAAAAAAAAAAAAAAAAAAAAAAAAAAAAAAAAAAAAAAAAAAAAAAAAAAAAAAAAAAAAAAAAAAAAAAAAAAAAAAAAAAAAAAAAAAAAAAEBXq2SRByXfAorT5lZMog2BBsCLcqQISVAugCAWQElkFEBEiAAlPAKYBHEAiQGkBNZAWVyILaIK6aVjEgmFAAAAAAAAAAAAAAAAAAAAAAAAAAAAAAAAAAAAAAAAAAAAAAAAAAAAAAAAAAAAAAAAAAAAAAAAAAAAAAAAAAAAAAAAAAAAAAAAAAAAAAAAAAAAAAAAAAAAACbgDj1fJbbTutO2pXuZUq9PuxrinxDJNGmUYKYIjMBSEDYDriKPL+63/qq9NP/EzG2K1BpkZBQ2BXZwBDUf5d/wClkqx56jdEnX9hFae08pakV1Mavi+BpGpo61dVd1GmBdW7o1ariy4g1ueP9yX0opuvmr/EsyWNPRbbd6e5r36Vk0ZweS9zP/Xtf/br+8QrIg6OYRQp4E1FOs/mCr/EWjf7dPjqIlV9Jxkw2yvNeM2O8pO7daW4XlJ//EFfJvL+Q220176Ohb7qrgrLBM6c8s2sPX8xqXwr8qzO04crXDfcXu8WzrOWdTq4clxNbXt2ye+0ujf7jHUaj2LzZ562OACQAEQ0+P7QIbyfsW9UBToZIouQE0AgCQGAMAyAAFkAANgIBsBADAEA8wAAWQBABABAAAAIAYAAMIACAoQDzAURmA1jkAcJASQDaAUwAcABANwAALEByAOGAZgKAAAIDgUPjACTAIAAGAgDqgAB4fEBJ4gEywEA1hkEACYDgKIgAQBIDkCLchAgCQCQGAsAAAAUACzCruMgMAgmgIDIAAHHEDN8mosoUSWK8l7tq3tavh3BXi64G0p5Zlgt08/iajFdiwsjbK9YaiNM1bSzepiBcoCHGPQByuIV6H23b8yvVnPqNx6vicK2ZARiAAAFWtjUKxdzhMg1813tY1rpcLM6yJqiTQto5wLEro05VkzbFdieJuMVbPIqGljIDYQkBJQRVmkna0ma1Ht/COdK3qjh06RpHJoZoBpQVSQDkBdSB8Co5t7+lb0bJGo8743C2J1StVQjLKSIOjb5gdeWBlYzPLVnQccGa5acG3c1SN1mr8DKJ0iYA19LGkmFQ1sFgUYGil3uDQugiJ6cSBq7VP7cslEtSskGHXj6m1SRUX6SM6rV02nVMiOXf/pWr1RYrgTKVKvAiNDZvmSq6L5EHDZwzQEQX6L+ZSB1Mgg2QKZAaxAv0nw6hY1NPGphuJkUmA1EYANPiAP9pQgE3LAACQGAMBADAMgHIDkgSYBICAJAGAwBsBPkAgB4gAC54AD5FEWQElDbIFJQSASwFIBmA5AACQBvkApAAhAKQohgIAgAbgAAACAHAEkEEfiA4CmkAwDIIJAf7wCOADwYBOEACAYDmAABegDiAHwAeYBAQgqXUIEgojiVCa5gKIwQBEgERgURgB8AhZIoccQB4gJsuIi3iXGUWUEFAwAoILiEMNBUSUwBErIakA7VwAACBoMl1ATCmp4kBkAYEU8GAZhdEhEeIDKh1AlV8TNjUqdcjFalTgy1KDKgKGgIxxA//9D7MAAAAAAAAAAAAAAAAAAAAAAAAAAAAAAAAAAAAAAAAAAAAAAAAAAAAAAAAAAAAAAAAAAAAAAAAAAAAAAAAAAAAAAAAAAAAAAAAAAAAAAAAAAAAAAAAAAAAAAAAAAAAAAAAAAAAAAAAAAAAAAAAAAAAAAAAAAAAAAAAAAAAAAAAAAJgADAAACNmBG1oRBz6l28SjndiojJUE8AItvNAQc5AKeBURYAygggIAaQElABliRTawAAGkA0AANZgWVrHoBZVEFtFAV0VcoipAAAAAAAAAAAAAAAAAAAAAAAAAAAAAAAAAAAAAAAAAAAAAAAAAAAAAAAAAAAAAAAAAAAAAAAAAAAAAAAAAAAAAAAAAAAAAAAAAAAAAAAAAAAAAAAAAACA5dx5HQ236l0umYGRuvdNEo0Ky+bNYMXdeW3O6w1LuOSLia4ruc8XzKzrt2PmNfYv5G7U/hYHqNh5jb76qVbJX41eZmwaCRBC5YlQNMhFAmRXl/dP+7r/wDj/wASRpjSVAwACq7xAr1cdO/9LJVjA4BQnGJRdp69tJ92nnyCNTaeWpqPt1pVv3gxpVtKlfAIu0NzqbeyvpWdX0/8JF1HyO6tvNd694TaShdAOdlZJKACqlgc24tFp5hVejvP7PWpuo7lo2Vmucf5S5qwvL/8yt/rN121Vo0/9os4b3HjfI+Z3W8tOtqWs/U7Tli9sy93ZYuTrI426h38GVEliEXUc4MDa9tY7/SXUx01Hs2ocHnrZIigAnkBDTUtyBHer8i0c0QUaLwNIvSkBgEAAAgABgGQBCAAD1AQD6ALIAAACJAYC9QAAAfUAAJAFlABiALEAAFgAZsAAcMBMAXMAAT6gOQE2AYhD4BQwCQAAAMHgAgBgDAaYCAlmAsgEA0ApAMkApCDABhQATzCEAN4gMAWIU/QAAGuABmANALqEAAAp/EB5AJpAAAwEAJw44hXQugAzIWYBIDATQABneTWKx4BXk/dX+05/MjSx4vjBQ8ConTBmoldacWR0jFdH+Y0xVtY7oQRbUCScASjuUhW97d/VrHM5dOketShwca0ZAQAIBgV6v0t8WRYxNdQ30NQx823yjc3X8zOsRzwEWaT+ZTkaiV1UfzI3EdaWJuMVYismkEGYBHAAjEKt0cGjNaj2vgcdOyPP26xq9Dm0IgBgADIhMAQVTulNbL+V/uBHmvHN96nOWdCtRSZZT9QL9ulgSjseIis7yn6NuclixnbZzWVkaqVdBEW6WZFaug/kSMiOvLXy8QMDScaljoLSIs08+hFjV2uNPiZRK+CCsO0d9kubNwqRUXaGDM1Y1tN/IksjKOffL8q0cILqxnLIpQpCNDZvGArru5kyM67+ZlAnxKL9BqUSjsIKrvEgUtAOjxgDq08BWmno/QjNaTRlREAACniAFA2AgBADYBMgE4ALukAAeYEpAABkCTAGwDABSA02ApkBTjiANgKSh9SCKAJAJAU8WUACQBMAKeWQDkATxAYDAAIyBJOAhegVF5gEAAAkAmwB4gEAOIAAhoBpgOJAaQUwhgLIBgGEdQHEgMAAOoDAIAAE2A30AagIacBTQQrYsAAfEoABYgEFAgGERj9oEWiggB5AJvArKLNIWRQFxA2XDUG+QxNGLKAAkIJKHmEKQFBRLIgUgPFZkXD9AFlkFNwAoICACIAMgFP4FQPDIACEuJQ0RVunJzrcWqOJhsjKiQBywpQQf/R+zAAAAAAAAAAAAAAAAAAAAAAAAAAAAAAAAAAAAAAAAAAAAAAAAAAAAAAAAAAAAAAAAAAAAAAAAAAAAAAAAAAAAAAAAAAAAAAAAAAAAAAAAAAAAAAAAAAAAAAAAAAAAAAAAAAAAAAAAAAAAAAAAAAAAAAAAAAAAAAAAAAAAAAAAAACIE3ADTkoYCIINgRvkBzamJYiprkVECgRBGxRG37QI5ZFQZMBTzAEwBgNKAHl8AHmRRIDQEkA8gEA00BbXmBZVEaW1RETTgKsqBIAAAAAAAAAAAAAAAAAAAAAAAAAAAAAAAAAAAAAAAAAAAAAAAAAAAAAAAAAAAAAAAAAAAAAAAAAAAAAAAAAAAAAAAAAAAAAAAAAAAAAAAAAAAAAAAACvXcadnyq/3AfPXd3xs5k1EtRZpjSAjbkAp4AGlZJt1waeYVteP9x6+3Sprr7lOf+ZDB6LZ+S0N6p0rfNy4mcF1s8TUYpFQMivMe6H/rKr/7a/fYkaYxQMAYFeo5YFOq/wAu8Z9rCxiKspQG8DrzIyjZARWBR17bf62g4rZtcmCtvbb7T3EJYW4yGVlswEAmEAHHvLRb1RVces/kv/SwPJat21jmd+WLXDq3xNsqU8TUZElE0+AF2m8QNz23H9/pPjLMdNR7Js89bBFP94BkBXTNgR3j/wBPZ9UTEU6LwLBcUCxAkAAKAAB5KACQCACAEuoA0A2AAAAAZoAAGAAL4ADxAGAAP1AQDAGAeoAAAAAARABkAcAABOQhhSAJAFiAZAMBRADYBAC4ADAAG0AgBAEADAGgEEEwAANMAkKQQwBwwogBgEAJIBtxkAuoQAABgAAKHmAwABAKQo4gXqIAPUgEyAb4gABHIBTzKM/ySlKRB5T3Ov8ASN/zIrUeJblmgKcyCzTiTcYrsWLTOkjC9fV1NM1bpqLLqBdk4QRLBeoElDCtv27aNWr/AJkY6bj2OTcZHnrYIAAyAJAheICsXWwwZYr5v5Jf6nUf87X4HWJXKisrKYFg6dOe5G4zXbVG4xUkVlJBABJKQB4YBT07YqTNaj2/gYenaOCPP06RrRicmhmAdAoCGozAQDTAp3ClNPimVY8xsMLY8zZWtMkZSzZBftswOt4kHF5JJ6NpwwLFjK2X6aLVroREW6X1IlVp6Db00+pEp2yaQI88l+bbq2dItWyGU6ZkGrs2lV/AxVWauU8mQYbUat5zk6ByEW6eDIrY0H+WjKKN6m9KwaZaNIkgY7tm4tHMDtusIRlGbrP52WKrVijo0Hj1JRoEFF3jBBCQJVzWIHXRchWo0aatK1UuMDK6jfe6a+nH1JilTd99vphFw1d3IyJJlUgCYCDqFACzASkKfqEADAdXAA7EBIBICVoAU8gAAlgCYA2AkAdQEyhAACkAkgAE3yKCZwAQAA/QAAkAd0AKWAMAkBSA4AUwAMAATcgABAQYgSQDgBoKaCDIBgOOQBkAZgADAeAA0A0gBdQCYAJAJAEAQBJdQhyUClgOIAFUB9vAB9pQlUA6hCYA0UKAE8MeJUEcxiIWRqIRUDLgjJuRnUZLiAYAgOpQQALMYG22BFEEoXwAcEDS4QTWobTkmrggaYTXFDTBGBNDVZyGhqg0xJ6aWRFQall0K1JyLrNiMRlka1CKhQAxR0VaZx6dIlkYbGZFKAFMhRDIP//S+zAAAAAAAAAAAAAAAAAAAAAAAAAAAAAAAAAAAAAAAAAAAAAAAAAAAAAAAAAAAAAAAAAAAAAAAAAAAAAAAAAAAAAAAAAAAAAAAAAAAAAAAAAAAAAAAAAAAAAAAAAAAAAAAAAAAAAAAAAAAAAAAAAAAAAAAAAAAAAAAAAAAAAAAAgAAIABAOQFMAQtacgKrXAps5Kit/tKVCAE8AiLZQgItFQpgBZgADAckVKAABgHqBJMBsCMATqpILahYsRBNMCaYFlQqYAAAAAAAAAAAAAAAAAAAAAAAAAAAAAAAAAAAAAAAAAAAAAAAAAAAAAAAAAAAAAAAAAAAAAAAAAAAAAAAAAAAAAAAAAAAAAAAAAAAAAAAAAAAAAAAAFW5/Sv/S/3AfO6uapm4xQVksgI3eQVHiByre00ta+lfDGUwrtTTUrIIlVurVqtp80yjZ2XuLV0fk3C76c+IxLHodpudHd1V9GyfNcUZv4YudYGmPK+6H/rV001++wisdlQggjCSim7+YitL27VX8jpK2Kath8BWo9D5f2ptfIJ300tLV/iS/8AfMSusrwflfC7jxt+3Xr8vCyyZuFmsx14isVVeyqxIyqtudPT+q0c0X1TVT8pRfRPQ3OTXqfH6ttba6Wrd42rJmzEdEziZNElCmAOPffX8ERXBrONK7/lZUeS121aDvyzXFqWWRtlX1NAzCJJyVF1XGIG37Yunv8ASU4y4/A59NR7ZrHE81rZFUwACFM36gQ3v6D6siKNHI0OjoAZgMAAABwAIAzAAAATAG4AMwFiA0ApAaAMwCZzAABgAB1AMvUAAQDaAEAAP1AUgGCQA3xAQDkBQEAA3IAFESAQwHEAIBpQAQAgGAgBAOADgAPKWAmwAAyAAg6ACfxCh5BBAAAmABTAHyAYBHABTiEAAkAMAzAUgNgJAMAAUANMKXGSC5AMgUlCIHJcChvEiADg8lWYnNFjTy3ues7O88IaNK8PBQZlE0ajFdVX81bHSMV2W+tdSsJqFf0AtWDkCUAFXAG14CyWpVPjZHPp0j2lkpZwrYzIHACzAAIXyCsTcvFvrgag+d+WTW71U8+9nWDizIidWaiOqn1JG4y7Kwog1GKsT5mmTYBwAJAcTiA6KWpJVj2nt/8Azf0o83brGysEclPqFDUlAwoREDKprAiIa6cYBY8rtVGrH8zR0hWtOJGTcEHRt3DUkqu2CI4vJfpXj+EsajG2WNcMlmbSun0IizTeJKsau2f5aXJmUSvgpCvOtRr2rybZ0i1bLiQylp4NSQa2zcVM1dW3iFP7CDE1U1raifOTUWl0RWVmlmRWvtsafEyirepvStGcFVlVyKJSB3bNxZEo77LAyMrcP8wsXEEzSLtB4/Eg1HXizKuXUwYRAKnT94V2J9rw4IIVrN4hSkCVLwKOzR1ZUcTKuhEUZBQniAAGYAwCAHkAR+IA0AfvAJ5kAwFIA2+ACTxAJKCUAS8gEwCUAm0AmwBtAACkAngApAXUBgEgCAAGAwABADAUAPIBgIAAQAgDIIMwACSAeYDSgBgSWAAAwABLIAAaQBkAwGAMBSAMAYAugDSkCSkCSXABpFRJIKMgiRQo5gEhCjgAu0oUAJlQmkioVmUR6srKLNSJUXaDWJpM1GUSgkARAwaCAzAGgpgSrVvIzauJJYmLWpDSjEmqG+YUpgIAFlxKidKx6GaqyElPEjSLb4BEQB14FELVnA3KzYi6NGtZwmkVDVU8FmSq6NPThHKtw2YdAQRfMKIIDtA//9P7MAAAAAAAAAAAAAAAAAAAAAAAAAAAAAAAAAAAAAAAAAAAAAAAAAAAAAAAAAAAAAAAAAAAAAAAAAAAAAAAAAAAAAAAAAAAAAAAAAAAAAAAAAAAAAAAAAAAAAAAAAAAAAAAAAAAAAAAAAAAAAAAAAAAAAAAAAAAAAAAAAAAAAAAAAgBIAATIIwAPkBVZgV2xCKmzSosCLAiwyi0UJ4ARYRFlUZBBIBGAEkyKEAwHPACSAaAaU4gCqQTQE0FTQVYmRE6gTqgqaAYAAAAAAAAAAAAAAAAAAAAAAAAAAAAAAAAAAAAAAAAAAAAAAAAAAAAAAAAAAAAAAAAAAAAAAAAAAAKQCQgkKAGAAAAAAAAAAAAAAAAAAKQK9XWppKbtVXVlxXAvcGzep9vvjrGAwxo0urqauUyImAAAAAAUbz9DU/pf7gPntH8iNxiieRWSbAhfmBBMjUY+9Xdr3fUKWhram3c0xXFN4Aaeh5Gl8NT5bfsKy7FaVKyCLdHWvoW+5pWdbJ5oK39l7mypu6/9ZZEsaZvuPX09fd1vpNWr9pKVwxsIlZbKyEggA59ZxYK1va0PyNFyrZitR7xtHNtn+V3+x22k1v70VGsrcSyauPj3nPNbNbm68am9Dg3zO04Ytef19/q6reODO04cbXPMuXmbkZ1bp2x6DCPoHi/9ht3/J/iefp0dPQwoKGnBBwb/HUT6EHDrQ9K/wDS2aHktVy+p2iVxaqhs0ypu5cyVB3w/lKFV2bKjo0qNtJsI3/a9Et/puOLRnpY9s8WzzV1LP8AxAYDngBXp4MIhvMdvZdRBz6OCNI6URQlIDaAADIAYAAQAAAAAMAAAD0AEAsQGAsgHIAAAAA0AAABmATwAAAAYCAGEJYAMByAp5gAAFPoALAAnmAQAAABABmAVcAAAwFABkEHAKGuIAEACAABoBgCAaCkASANgEAAQIBAOADMAgAQBmAmsMQG1xXqA1+IEc2ANBSIL1wgAaAUgPgEJMoCACuLycwrcwPK+5a/6K74mljwslU+pRNc2ajFdSyR1jFdTeK5hnFia7pCLqPmBJwBJQswNXwT7ddcpMdOke4sobPPWoRFMBLAKAiN+AVi7mZa/mLCvnnm1/rtX1OsRnIqLNMsHTT5bJm4xXan+40ytRUMqABNcgHjkA6KXiSrHsvbyhP+n/E8/bpG3mcWkoCjABZFUwI5gSTIhWXdgFjyGjL1bTn3f4nWJW0+fEyyERV2h9S5ko74/aQcm9/Tt6MsajD2Mdr54HSpXZBlEqZgau1xozFVPVwUEI89uMN1dHWLVmYZNZwSo1dkvlM6q+6wIrE3L/1FpLBA0i3TxYVrbT6czFQ9xX5LNciNRi1eBtEgOzaP50SjRvljwMqy90vzWuhqFUqxUXaGfQlGtMqeZlXJrtJhVaYFlGEdXAIGwqLCmnxA6NG0MlHcnhJlo2FAA0AIBhAAwobICeHAoGQIAkoRAMoRATICKCYAfUBAJywACIDAQAmApAADMAlADYDAfqAswCQABpgEcgGwF6gDyAQAAAPgEKEAwJLIBoBtQgBAOQCQBMBgACAfQByA28ACQBAAAAZqAGsAGkBOAGsCiUFQ/wDEIAAKYAVCgBPACLZWSKqLw9SoSRWSZYVCMTUZRaNxkoZQmoAIAWIEkQOJIqzT0+LM2rIlbTWZjWsJ6Y0w1XgZ1cO2BNVGeY1SbAEEFnyKI1TeeBUXZ4IzauGmRSCiAggGHGBUQdYwNSpiuOZtnF2jRLNGbVkXMw2hbgRUTKhoKcQyBwB//9T7MAAAAAAAAAAAAAAAAAAAAAAAAAAAAAAAAAAAAAAAAAAAAAAAAAAAAAAAAAAAAAAAAAAAAAAAAAAAAAAAAAAAAAAAAAAAAAAAAAAAAAAAAAAAAAAAAAAAAAAAAAAAAAAAAAAAAAAAAAAAAAAAAAAAAAAAAAAAAAAAAAAAAAAAAAAAAAmQQATYFVpeQFTf4lRBlVECL5AReIQNyEVvEoiwIsqGA0wpkAAIBoBrEB9AHwAlUglg0BJICSCp1ILEBKoF1VCCpAAAAAAAAAAAAAAAAAAAAAAAAAAAAAAAAAAAAAAAAAAAAAAAAAAAAAAAAAAAAAAAAAAAAAAAAAAAAgEVAEIBphTkigBgAAAAAAAAAAAAJsDO3fmtttpq33WXBFxqRj7n3DrasrT+RftKv5GTra1tZ92pZ2fqVi9KbOHAxnV+08jr7O06NnHGs4MmLr0mw9y7fcRTUnTt1yJitmtlZSsUyCQAAgOfyD7dtqP+R/uA+fJzVHSMUniGA3zAhqPAKgmpCszcL82zfEy0ragsQnkFS099q6Fvlc15MqY0dt5PS1orb5bPgEdstBSblyERYZJYYgNgcmu4swo2flbeK11va171RNOsxKt/MVvlHyf/ADB8juU1oKuhV8VjY1OXXZHjt/vNTc2d9xe2pZ5uzfA7SOfXbNveXCwRuR57UFfgVlJMKt0ngEfQfFT/AGG36UR5+nWOpLExVBA0ijP37/MXoQrg13Gje3KrNDx2vuF/lxZ0iVw3tZ4m2EeycWUNYZFE6PD0Kjro0rKOQG37Xw32mur/AHGOlj2tplnnroQDFDzIirTxZQt7+hZrmgrn0XhBWXQFNYgGQAAAAAAwFgAAGYDgBAAD6AIAAGAQAdQDMAaAEgBIAwQAAJgACAbwAOABMAIIEAYgAB6ANJz6hQ0AANAEgR/wAAGAAJASQClSAkA5AWYDkBMAAYCAJCFhEADAYBPAKGwCQhANYgGQBIBAAASANgIB4gDUAGYBmABTzAhEAX14Igbc5CCMlAgg6gHqRUiDg8kponyZYPMe4ap7LUXQ0seCiCqJ/YWCaxNRmuycjpGF9vqRWavcd6UAXJrgVk4kBganhH+clwmTHTpHuW1OGR5q2CAgBoBZARvyQVj7pY25uf2CD575+qru9RdUdojMS4FRLTeMFg6laIjM2zXbXJTxNMVY1xRqMjHiA54ALIBpgNMVZXsfbbTaqv4cfgefqOsb0ScGjKFmFAAEBND6EC1FEFWPJL5dzZfzs6xLGvXLEzWYkRVuh9QHfyMjn3VZ07VfIsajA2TaTZ0SuxGWTriwrV2f04GKq3VyxCvO7qrW7tJ0hU/8AwknLJVjU2XFQYqunVSajmRWLvMNe3wNQqtG2U9NtsyrX2n0mRLX+my6YEViVxw4o3ChPgXGXZtH86fUlVpt8zKsvepfd5YFiudFYX6HQVWrPyr0MK5dzDaCqu4onRyyDtWQZJ4BUZQDrjgFdGisUKO6rwxMKkGgkAwgChANADwACBADxAChADYCkBZkBMFAEDfxClkASAoAUAACgAb5AEAGKxAQDAX7gBASbAUgNAAQwoTAYAAMBSAo4AMAQQegDSkAAlHECUJ4AHTgAAHQKQDmAgAYAAAMBhSCHABAwCAcANYYoCVegEyoEihhAlwKHIQnkU0TIw0+6BhqPcMC7pKhWaRcEWwD1KhZYBETSaTZpEGaZoKhZgEcCKFUCXY5JpiylYeJi1uRdVQY1orPkZUlGYU/QgrswqE8ABMBzwCYIxBiSwKYE+RBIKeaIAoEAdQIssZVs6xirNOTNWL4fExWisRou3iZaJoBwQPtCv/V+zAAAAAAAAAAAAAAAAAAAAAAAAAAAAAAAAAAAAAAAAAAAAAAAAAAAAAAAAAAAAAAAAAAAAAAAAAAAAAAAAAAAAAAAAAAAAAAAAAAAAAAAAAAAAAAAAAAAAAAAAAAAAAAAAAAAAAAAAAAAAAAAAAAAAAAAAAAAAAAAAAAAAAAAAAAAAAIghZgVtwBXZ8AitsoiVUW4AgEIBZBEXmURzAGgFADUgCSkBwAMAyAYAuZBICSbAmmBJYhYaQVZUiJoCdeYFqCmAAMAAAAAAAAAAAAAAAAAAAAAAAAAAAAAAAAAAAAAAAAAAAAAAAAAAAAAAAAAAAAAAAAAAAABMBSE0SU0SE1FsGgIAAKkgpoimAAAAAAAAAAAABG2QHgLajs2+bZpbVbZXPS6lELPiERnEKWnfurPUi60dj5XcbNr7dpqs6smLr0ex9xaG5+XU/Lv1y/7RMVr1aalYogYHL5P/aav9Fv3AfPlhVJ8DpGKJDJFRDVyIqtW+EcQq3f+3t7oUW5dVbTslaa4xP8VQ3GQ6jFxW1BGVWpgwK55FHXtfI6mhCnuryYRs6Wstai1aqEwhhDdghyFZ+8w1H6FMcW6caOpHIo89qXnF8DrIlrh1790s6Rhy2tyNRkvQolWwF+i3iSrH0Pxf8AsdD+g8/TpHT6nJTgGG8PxAzvI/qR0RSs7c/oav8AQzUHkXH3ksMKnSM1w2eBtlFv4mgTxCGm4KOrSbs0io3fbCb32kudn+4x0se2eLb6nmroMAoTJiGVVenxAhvf0LRzQFGgio6EA0ATIAAAEgAAAwD0AQAAAABPEAaASQEswEAcwCQBAMBAABIDYCzAAB9QB8gCAEwCICGgBOQBfuCmAZgABmApQCYQTABIUwAAbAQDjAAzAFzAQDAOACYCCGAgABgIAnEB/uAABAABAAAIAiQH6AACAMQGwFkFMBYARYF9XKTIG2BEoJkIYUghkVxeRxol1Qg8z55N7LU4wpNK8AyqBBYmbjNdSwSZ0jm6m4aa4FiLZaaCLViVE6ucABgaXh7RrVfCcTHTpHu2+KywPNW4EQNsBAH+AEbrBv0BGRusb2TCvn/uNdu9uucP9h0gyZOjKVGIOqvDmbjNdlcUmbjnVqKhsBPECSAi8AJUzlkqx6320+2yXRo49ukeiWR52x1ChgEAOCIUlElkQLVWQWPIarjc3nJWcnaFa9cEjNZSTILdHBgaOaIKNdJ1beODI1Hntn/D6nRK64IylRw8QrU2f0szVX2Mq87vVG69UjpCpzjgVk65kGp4+2MY4marrvgngZVib6PvPm4NQqmDTKem8SDY2eKgzVWauXwZFjAXH1NwprM0y7Nq0mupmq1buUYGXv1+Z8EWK5mlwNIu0eAGwslOUGFce7hWwCuc0lWaTlko70oS5kRG/PgFQzCpUeMZBHTpYtBY765GWksiBBTQAAZAMIbCooBvACOQAAAIAAQCAQBkASAngAAJOQBSAdAEwHMAJ9QB/gAAAAugDfMAAAHADAAGAAGYCgAAcSEABEAADSx6BUo4ASCBwFKPwAAABxAAgG8QgQB0AEA4AeahBQoCBoBpcWA2oAEVE0gGkUMqHACYQLIqE3xLgj3SaRFsAngA5AG+ANLIYmk7JIuGlOJUKzgqItyaxlGCojADSAkq44kqrFBNU0YtaxZUxa0k0RrEXZLAiod0AKeIELOfQBQQMAQDKGALACSbAaYEq44AGBAYFEbIqIrT5GtZxbp1SYF0SZqprTM61CvSSKg9JSRR2SvlCjtfxA//1vswAAAAAAAAAAAAAAAAAAAAAAAAAAAAAAAAAAAAAAAAAAAAAAAAAAAAAAAAAAAAAAAAAAAAAAAAAAAAAAAAAAAAAAAAAAAAAAAAAAAAAAAAAAAAAAAAAAAAAAAAAAAAAAAAAAAAAAAAAAAAAAAAAAAAAAAAAAAAAAAAAAAAAAAAAAAJgV2sQV2t+AEHYYiLclEMQF6lVF44ARiQCAI2QRGAiLQAgCAABpcgCIKHGJAoAAGgJANASQE0Gk1iREkBYiCdVAVMBoBlDAAAAAAAAAAAAAAAAAAAAAAAAAAAAAAAAAAAAAAAAAAAAAAAAAAAAAAAAAAAAAAAAAAABNhEWyoQQioUgNMKZAAAU0AyNJAAAApAAGAAAAAAVbltaV2uFX+4D5+spNxmk3ORWUZAg2AqvElVl6Hk76TdLqaywrS0Nxp6ynTePJlRc3P1ENd2x8vudnhpvur/AA2yGNa9JsPcG33T7LP7d+Ty/wCrYziurylktnrP+S37iDwCfyo6RzokrJSVUNTJEFFrfLb0Cvp21pGjSv8AKv3HOtxleV9q7Pfp2qvt6n8Vf+8WVdeK8r4DdeOf5le6n8axX/W/hNbqWsbXSpixEZup5DSpx7uiNzlnXPbyrs4phORv0TXrfDudho2bxac/iZsHYYCEDSFGfvnOq0uSEVw7y0aF55FiPNaloR2jNcWty5m2XPMGkJWlgWJwyotpdVTYqvo3i/8AZaD/AJDy9ukdZhol1IBhGd5H9X4IsKztz+hqPlRmkeTtjq4Yto6xGc3hHU0hNwUJMqJ1eBUrp0cbJdAj0HtX/f6b4Jv9xjpqPaI89bNEAgDLECvTU2sUR3j/ACLPqgKNHFFF6QDAABoAaASkByA82AgAAXQAAF1AMgDMAAIkAcZAKAHABAAAIBgH7wABQAmAwABrMBJgP9wCzAQQwGgoQAwE2ApCB4gCxAAAKfqAswBgEwEACAl0CkmA0As8wCeAQAEAACQAA2AgHwAEATiAL9gA8ABAADjAKAgjAKPQBBDz4BSngAALIBMC+uXQBgIBcQGEL1CnBkcfkl+VPJlivPeXrO11Fx7X+JpXzmG8ShpSBJOWajNdcYJHWObqalIqLbrFFRZXmETTZRNNAd3iXGp8Uc+nSPfVyUckeetjEyHkgFIBMMBNSsQRk72O+0Bp4H3So3r61R1iVhqXgjbKdcMRErqqm0nzxNxHZXJehqOdXqsYGkHEBN4gSCgCVMWSkep9tubVXOTh06yPSRBwaEgNAGRAALMqmsciIdkmGnkd0v8AV6j/AJpO8K1k5SaMVg45EFuipckVpL6Vzggp113V5YMo81s5V7RhibK7WiMnV4wRY1Nm5T6GaroupT5kV5/yb/1Kf8qOnIl2wWskiI09hnBmtY7dSuDMjD8h+snzX7jcVWaZT08MWZo1dhMMzVdF1LRGo88uK6m4lNYZmmXXtITUma017OV0ZhGZ5DNdUalHGVF2jEiq2dPGiMK4d68n1KObu4GkWadv2kqtOqwzkyqrVcOAivuKJaeLIjrphkSrHcrJLFwRorbnTrm2/QinTXpfLCAJyABQmAwCUAuIA2AmwABcQAAYCmAFICAYChgKZAJgATAWYDa4AIAAPUBxICh5gAAA+IBADAEBLMAYBEAOZATUgGQDS4gABEgIIkgqSQQ0FCAGAiCQDeJQgGgCAHHFhBEAHoA0pxAE1IAA4aAIbAazKJRzCHBRKJCGkkUIIRQrOcCoi3wNIEoCBgRAcjAmy4E2whQaB0AjZcSxEbKDSFiES7G8SaBVGriSRi1ZAZtaxOtYM2tYmnGJlSdpCoOQIkCYBABxwChsBJgOQCQGmmBLIJhuAGnAULMIYDWBQQypi2lZwyGmLaVM1cXJcCKHUiouieYVC1EsiBdpR//X+zAAAAAAAAAAAAAAAAAAAAAAAAAAAAAAAAAAAAAAAAAAAAAAAAAAAAAAAAAAAAAAAAAAAAAAAAAAAAAAAAAAAAAAAAAAAAAAAAAAAAAAAAAAAAAAAAAAAAAAAAAAAAAAAAAAAAAAAAAAAAAAAAAAAAAAAAAAAAAAAAAAAAAAAAAAABG7hEHPZ4gQbKiMgRngAu4KTZRAACGBEBMBRIRGAG1ACQDAYBAA0AoAeYDWADSCpIGLFIE0QSqQT9AJrAKkBJAMoYAAAAAAAAAAAAAAAAAAAAAAAAAAAAAAAAAAAAAAAAAAAAAAAAAAAAAAAAAAAAAAAAAAmEQZUpSVkECKF0AaYDkimAFU0yBoKLWVVNnHqRWbufPbTQw7u+3KuP8A8JcGZuPdGpbDQpC5vMuDM1PMb21u77jT/YF1qbH3SsK7usfzLL/rVJg9Do69NaqvptOr4oiLAGAAAHPvWlt9R/yW/cB4CW0bjFJFZH7gqq+ACrbHEEYnbL+LMtJVXbisAOvR8jemGp8yKjQ0tWmqu6jkCyZzKa66+T16aF9v3zS6jHGF/KTF1w9DTNJlQAVbjBJvqRXLq2ijkiPqmletdGtrNJdqxfoYdIxPLe9PF+Mq/uaqvb+GmL/8JucWleK8v/zR19ettLa6K062TXdb5nidZ8mNeB19/q6zm1m/U6zhi1zu7Z0xjV2nbkSrr3/hv/0/Q9H+88/TbrMKAFIo4N9+s/Qis7fP/T3foajLzusdozWfq3VmaRQ78EXVxHuY0SpLZUro06JxJKj6X475dpo/0I8/TpHQ0c1AQMKzfIr834IsGfusNHUf8rNI8ldOusufadYjPtgviaRF/K/gAp5FRNIsSurRfzL/AKcCo3vav++p6t/sMdNR7aZk89bBAFBHACvTzfqVUd7D0LP0IKNDIqOhLgAcYAYBAAmAAHCAHACYAgDoAwEsAB5gOAFADAUAADlAEAJ4AHqAAMBRIAAIBgKABMAAABL8QHngAggCmsAABAIIEwAAAAppgAAAggkBthS4hAAALMBwAQAADAGAAGQAAJAAAARLAEASgGAgABhSTAchCAAAKGwIsg6KuaogTxKgCiBoPQgIZQJgcnkU/tP1RIrz3lnO21F/K0aV84yRoFW8iixJGoxXU/pTRtjHU02qwaRdZqVJUWJQwiaaWeZQ1iQd3jWlqoz01Hvav5a+iPN06RJGVDUYAOAEwB5AjJ3bi74ljTwfuusbrr2I6RKwTTJ05FSuyuNVJuM12VWCZpmr54FQioEsQCABSgJUUZko9R7atN6vhLRx7d5Xp3medSGh8CBFDnkASiBroAXw4FWPJ71du9uuv7jrKtaenjVP4mawsIJ6WcEVo1yUkFerDlMLHmtBxq29WjpPCV2pkZNZhY0ti8HBmq6r5fvIPPeWrG4TzwOnIb5FQlhgQaew+roYqu6+CZkYvk1GrTqjUaU9DbB0xcEI19jEP0M1XRfOTI8/Zxa0c2bhQnjgaR1bVmarYa+XEwM3yWdWWK4libZWaMkG1pP5E+ZlXFv8En1EHJMmhPScslGtRfIoM1VOuFUyaRPScslHZMEEXd5PEERnmF1fo2hEXXbS3cjKw5CgAYAgGAmAMBSAgDqApAGwEAdQABACxAOEgJAEgAAkAJgNuQEAQAADTQQ0AZuQqSQAgDiBLAASnEIeMhSjkA0gCACACEA1iAwhphTgBQA0gGlBA0gCACChxwAGghZgOABLEBx+IB0AaXMBwAQUS7QJYhCjgVD4FCbwgqI93IuJpy5gqCCiPqA0QwioWQCwyRUJlAwFPEqCWEIKTUl1MOtW2S1cWVrBi1rCeMyTVwsiauDCSauHJFDZATgBEAaClH4ABARjJQnzgBAEgCxAcgSxQBOHMgK/tAkoYDQEkUSSGpi2hNVfVIgsQUOeAVBpgJrDqQR7HzA//9D7MAAAAAAAAAAAAAAAAAAAAAAAAAAAAAAAAAAAAAAAAAAAAAAAAAAAAAAAAAAAAAAAAAAAAAAAAAAAAAAAAAAAAAAAAAAAAAAAAAAAAAAAAAAAAAAAAAAAAAAAAAAAAAAAAAAAAAAAAAAAAAAAAAAAAAAAAAAAAAAAAAAAAAAAAAAICvUfAgpbKK2wiLeAEe7gFKcShOQEEJMENNgMGE0AoebAGghNOQEA0gpqoDVQYTQMKAhxxYUASVQqSAmkRE6oCcEVJICUSBJICQDKGAAAAAAAAAAAAAAAAAAAAAAAAAAAAAAAAAAAAAAAAAAAAAAAAAAAAAAAAAAAAAAAAAgIsrNRYZIoUlCbCAoEyCSZFOoUyKaAZFjx3uDXvbeX03Z9tYhfA1BlS3maS0SGSs+ICViLqe13mrt9VvQs6xw4P/qkblek2Huir+Tdrtf8SxRMVvaOvTXr36dlar4oiLAGByeUcbTV/oYHg1ljxRuOdIoUwBVd4yBBWhyFjM7c+UkxUWiCLYFb1LUt3UcPoUd228u8K66/6yKjTpqV1VNGmghZlQOpQZ5kFO7fal1ZFcVrdy7bLBlGT5HzG81p0NTWvbTrgqzhgdeYt7ZF7JZYM6MXpw6lm3jmbjnqh54FDq3kUXaZB9C8T/sND+k83TpHWjmozKDIgzd6/wA5r0EGb5G3btNR8cDUR5fW1NTUlLBJSzvGHK9N2ab/AMxVVuqrhyAXoVFlMwOnRjCSWo+j+Pw2mjP8COHTpHQcwSAMDN8hP3o6IsVn7vDRu/5WUeR1bf6ic/lg7Rlm2cYPOTSFDnEqAKsq8CsunQc3XoUb/tev+s055sx01HtrZs4VoMinPEBAQ0+PVgQ32Og/VAU6GRUXrmA8GAwEAAPBgGKxAQDzASYDmQABAADwAQDgAAIAJAJAQCchAAAOMAoYAA4lAABmAgGAswDHiARIDiAEAwEwgAQDyAQDkKACAG5AUcwE+QD/AHgIIAEAwDoAQAADAIAAAAzAEAAGHEKaUgDQCCBgJgOcACY+IAwEA2A5CksACAFbEC2mUmQyoAp8QFkQEADA5vIKdIK8/wCQXdoakr/K2aivmicpSbDQRNYliOue2p0jFdM4I2xVtq5PAIu5dALHiyqEnIHX4+0aqgxWnvtL9OvRQcOm4tg5qQAwBdQBgZO8UXj0KPC+7VG4S5o6Rp598jTCVcCjrq5r1OkYdlbflrmVmrFijTJgNAGQCdih1sSj0/tv5b1jmzj06R6lY4nmrcOMSKQAUAURzCJVYDusCK8n5KVvLL0Z25VoaSilUSsLJZkW6eZBo1c1UEVDVyjmCPNaSjXvV8GzpPC118YIwaWIVpbFqY4GarstXmZVgeXw1qWf8ORvkVtQjbJpkGjsU5wMVWjZTKIMXyWGrpvpiWNKJnI0zTqVGr45pt14wYquvUZgYOvXt1bLHM6RVaZpl1bd8DNabSc0T44GBm+SyqgOCYOjK7ReOBFbOg500zNHHv6zVPqSK4O6GbRbp5gauj+muhiqq3GEMK55KizScMo7cV8plEHYKSc5hVmmwOzQcuDLS7IikA+gAgBMIApNgACgAyAQAAgpRwCHAUmEHQAYCCEA5CiQGAogAjAAAJWQDSxAYAkA8gGgGkAwGEEYSAAEAAU0kEJ8wpoBvEIEgpgOAGlIDSIHHIBANIoIAaXEAjEIIAIAcAPtAIYAkA4AksMCoEuBQLqVA4CIWfA3IhKpWTWAAFCACBxxAUIFQg2ygyoMyiSrBARGCJpia0+ZLWpA6qpNXAkTVN4GbVRbIqLSIEFE8AgAYUAJkAAmwEwB45ALMBQmUOAJIinmwBcgGAJhE10CppN4gSgCdZ5EFtbATrYB9wUyCfagDtJo/9H7MAAAAAAAAAAAAAAAAAAAAAAAAAAAAAAAAAAAAAAAAAAAAAAAAAAAAAAAAAAAAAAAAAAAAAAAAAAAAAAAAAAAAAAAAAAAAAAAAAAAAAAAAAAAAAAAAAAAAAAAAAAAAAAAAAAAAAAAAAAAAAAAAAAAAAAAAAAAAAAAAAAAAAAAAAAAFGo8QKLWCItgQbhFVHIBSAAAQQA0gGFKAhgKAE1xATrIDS/YFNIBgEAHbIQ2iCMASSYE0gJJASSgCcEEkFSVQJpAMoYAAAAAAAAAAAAAAAAAAgAAAYAAAAAAAAAAAAAAAAAAAAAAAAAAAAAAAAAAAAAAAAAAAAEWgiLwKyUBEWVCaKEUMgaIJLINQEVICRFeG83ad9req/cjUSuGTTJSBG4CThgc1demnubaVnGCzIrsTw5oov2u61dtbv0bur/Z/wBYmNSvQbH3PS0U3a7H/EsjONN3S1qa1VfTatV8UyI5vL/7PW/oYHhU8EzpGKUyEAFGq4YEtsqvW062Up6lVHNNhY9F5P2Roayd9lb7Vv4f8pnWo8lv/F7rx9u3c0a/mX0lVw2o8+HMiKdRIsRUmUd/i7f6hVXGrwLjLXkIcgJsI597hWvqw04VmisvObpzqXl/5mdeWa49W9XlmdGXJq2U4fEsFUGkCCrtN4xmVI+i+KX+g0P6Ty9OkdK/ac2hkUCAzd6p1mEZ3kLP+2unlgzQ8xqWh6jXI6xiufV+WtI4p/vNDllw2+YUTiVE01wA6qWwXqE19J2P+10f6Eefp0i85gxAARm+S/V+BWmfvF+RqroaiPI6vy609P8AA6xms3u/iNIL/M8CxCT5gWVNI6tu13Y5QEb3tWHvdPhizHSyvbWzZ53URmwGALMCGnmwiveL8h+qCqNDIqOhAADxAJAEgGgF0AGoAFgAAMAAAFjmAwBYgACAeYBACAaAIAUSARyAGgEwgQDCgB5gIAzAeLyAjIQwCQoTAEAWCCQDIAmAEAwEAQA5CjoA2wEAMBAADCEsAEA2uIB0AACeYAANAADgKWQDAQQegA2ASAIKb6hCeAAAwCAoQCeYEWQdGn9KX4gIAkAwAZAAHqBy739OUVYwd6vyb9auSq+aNQ4NQJNlZTS4lSuqO6iZ0jNdcrsTNRirm4qlmyoswUFVOuBESngRp07Gz+7Xkn8SVY99t5elX0Rw6ai1YnNo2AliAMBNTgBl71fNyLFeG92pfep1qb5HnVB0RKpYjqpijUYrqo5opNMrk+RtlNOSIHgUGZFCRUFViSq9H7c/Up0t+85dOketXNHmrcOSKADiAMAAdLYAO/0sivK+WrG+afJHaK7tH9Or6GawnnmQXaeGBFaNPpRBHUS/aRXmn8u5vP8AEzrCupYEYOYFVpbBxaXyMVXZfFSQYXm1Oppvp/ibiqlikarBgd2x+pIxWmnfHHgZIx/Kqb0fSDUaciUm2E6ZkGp4/NvoZqx23WBlpg7lfnXnmaiVWjSL9u2nJKNuq+RehijP8lPan8AM5s6wXaL/AGkGvtf0l6mKOfyKjTnqSNM5Nz1NpVtHiEa23fyJ8zCqd1kgrmmDbKzReJlXfMYogqs4YAsAq3Sxw4gdegZrS+SKUgMAAJATAYEWA2AgBxxAWWQCZAiqGASELMAAIAGAIB9QCAFADjAAS4gAD6sAgCSQDWYQ44cgG1gAIBwARGIAkAZgETgAZAMKI4gNLiBJIgAGA3iAwCACAAoklAAAoCCJAaUANIBxiA4kAgB5FQFDKgcrEIizURBrE0hhBACaxCnEehASASBGfwNSJai3xNIjOJUPTWJmi5mNbCrGMDTBHEmqWZAmiNQmyURIqJQ8yBN8AFmA4AcAHUCODYCAIAMQCYcgEhQA0AJgCZA0AZASlgWUtjIE6vHACcygHPACabAmpYVOhBPtZNChgf/S+zAAAAAAAAAAAAAAAAAAAAAAAAAAAAAAAAAAAAAAAAAAAAAAAAAAAAAAAAAAAAAAAAAAAAAAAAAAAAAAAAAAAAAAAAAAAAAAAAAAAAAAAAAAAAAAAAAAAAAAAAAAAAAAAAAAAAAAAAAAAAAAAAAAAAAAAAAAAAAAAAAAAAAAAAAJ4AVXvyIKbWKitgRbCovEqF0QUgBMACHIMAMNMKAhpMhhxjgAmgB4hSgBwAQA4CAAAIjEBwBJICaxIJJASWQVJICxKAGUMAAAAAAAAAAAAAAAAAAQCIGAIoYAAAAAAAAAAAAAAAAAAAAAAAAAAAAAAAAAAAAAAAACkAkAkBSERaKzSKhP8AOHdeV2m2+u6b5LEqYz6+6dB37bUap/EXFbG33Glua9+jZWRExalAXEkRTIpSBJAeG8y/8AXa39RYVxGmQgIajAhkBleRr37i854EaS2241dDJprkwNHR3unqYWXa/2BHV3zjwKLdtu9bb2T0LuvTh/2SY1rV1vcVtxtdTR1afNasJrLEmGsPKF0g0xaQQNAc+vhcFWbFzuNFc9Wv7wsfSbPEw0jqaddarpq1VqvNPIK8n572xstGltfR1FoWSb7W/lZZ+mvm258vpVUaa7nxZ154YtcGr5TU1FFcF0Os4Y9mt7Uta++m38FidRZdepaOSj/AAZBzb/AOmqIrgraLTyNMvNbl/Pb+pnblmuOyR0Zcupg4RRW2ioVbQ8ALtO/wCJKsfSPFKNhoJ/wf4nDpuOnmc2jzJgJFGZvf1rFgzfIY7e5YjzWso70zvGa5NZuKdEaRzPDBAKZeAE6ZsqV16LfYk+YqPpWz/2uj1omebt1i45hvEB8ArM8h+s/RFVm71v7OpGErE1GXk9d1ev07P3HWJWY3zzNIbXAqIIC2vTM0jr0HD+ARv+1f8AeU59z/cY6WPbNnnroAoU5oAAros2uYEd7+hZcJQFGjkiovAYDAAABANIAkBANoBZ5gMAAJACAKCAAAAIAIAAAAAAABNSAQA8gAAmMgEgAIQAFMAgIJgBAMBMB5gIBpgIAlgGQDnAKaAAFAAgHAC/eAADAQQRxAAAB5AJ4eoAkA0FAAAZgKAgyAMwDIAAYU5kBQAoxAeYCnEAngArAW1eCAlkEL94CAaACKZBz72PtvmFjB3mOlf0ZofNLym5zlmhCZAlVtmkrtp9Cg6Rh0PDTS+JtldbJRyQSrlEJhEwG3ORB0bNxqr4Ercr3+3x0aLocK3FqOamliAAHRBSaAzN6osyweH94L8zTfSP/EdIjzKwNokmUdVX8hpiuyjX20jcYq2hpE3DAHjgQCfIB4gSRBv+3rTdRwaOPTtHrn1OFaGRA0ATiA4AThgOi4oipXwqEeW8yl/dy1mjry07Nu5ok+BKyt9CCdIbINPRbdVPIyI6qwxDTzWuo3d/6jpKldPqGTjkQaHj3iSjutkzKsTzS+bT9HBqKoq5qmzbJvAg79g/mq+Jmq02oMqyPLJRR8e5/gWK43BtmpVzCNPx+FsTNV33XMysYO8X51jUVVgaZXaPIDc03NFJijh8nhpp/wAwi4zINpVmkl3Co2to40knwZitKN+n9p+pFZiU4m0T08GEa+h9CM0V7vCpI04zaLNFw5M0aOaSRBTdw2BGeKCrtFy5A7dHPAzWlkkVJBDCkwBAHQAATYAsQBgKABoBECAGAQUEcQABSASA2ARGYAA0gCPwAEAQA1y5gSVYAAJJBAAASQCAIAYCAk1AAFCQDSAIAlnmAQQNIBrMBwA31AIKCGwAAnAAAaXEIeABADkBwARwKiRQFQgE2ysk11NIXUqD1AHBAqlUNQQGRTUbPkWRNRk0yVn+JQJEE9KqTMWtSLHgYaNEDgLiLUBUHgRSaIIgRycsBAOOYDQBACYBACAJAUzgAAENIACj0ID1AIAkgAASAlMBUk4xCJK0gWJzkA1jmFWVkIsSxILViRYlgwCQP//T+zAAAAAAAAAAAAAAAAAAAAAAAAAAAAAAAAAAAAAAAAAAAAAAAAAAAAAAAAAAAAAAAAAAAAAAAAAAAAAAAAAAAAAAAAAAAAAAAAAAAAAAAAAAAAAAAAAAAAAAAAAAAAAAAAAAAAAAAAAAAAAAAAAAAAAAAAAAAAAAAAsgF3ANNMBNwAq2kB90ALvQFd9QCq1giACbxAiyqg+gCaCAEAU8ggQDCklIEkENLEgYCYAlDAaSAGAmuYDAAGA0pAIAkkQTAYU0BbUCRQwAAAAAAAAAAAAAAAAABABkAAAFAUMAAAAAAAAAAAAAAAAAAAAAAAAAAAAAAAAAAAAAAAE0BEqGEIAAwPJe4baOpbR0aqauG3zLIrE3HkdxuX+ZqOOSwRplyz+HUIjZQUPR1r6FlfRs62XFAb+x91TC3dEll3L/AL1TOK9Bt9xpbmvdo2Vl0MqsYBIRKoWPDeXx3uv/AFf4IsK4maZEgV6j4ARTCs7d0Vta7fMyqtqOhVCZEW6W5vpYpyuTyKY7dvv9PWhfTbk8CsuqzaXQCMyoCAIfqFcm4cWwCo7fcV0dfS1dRxSl62s+iA9H5H/mN4/bytsra11ywQnGtvJ+V/5heT3adNFrRpzrmdZxiWvJbzyGtuLd2re2pb+ZtnWRzvTgd8WbkYtOrkqPR+0H/rX/APjscu2o9UsDg2bfAA4Acu/cqvxIrPnE0y83uH81p5s68s1y3tWuZtlxauri+3Eoofcw0lWsZlZq/SeDQo+leNw2WhOfYmefpuOjNGGgA65wyUZW9f5rBWd5Jxtrcm4NxHmdVfqdIOsZUaqxpx+X/EquJ2zNISfMIsoyo6tGbdoqPpu0n+20V/IjzdOsXHMGRVgaIrN8ljqt9EWIzN5/t9R8YNQeU1P9xZP+A7RmszhC5lQXbTlBEalFqyLEdWk5fWCj0HtT/e6cc3+4x0se2eL6nnrYChkQBUNPiupUV7xv7FuUoKp0ciovQEgEAdEAwBIBQAIBv9gCAeaAMQAAbAAAAAMAAAAAAA9QBIAYBABkAIBAAAARgA4wxAiwiQUmEAUnyCGAMBMBpAACj8QBgABkATIAA8sQoaAEwGApAAE2EAAwBAAAAIB8AoAMgAgTeJUCbQAALDEAQA3AAgGsAoAQDkAAP8QI2Asq5QE3j+AREBrEAXEihEDAo3kfaZVYO5XyWT5M0Pmeo4s/VmoIJcwJLAqV2aa+TE6Riuhy6G2VsTVBHRVYIIs7cACVwILtm41aolaj6BtXOhpvoefp0i5mWguoBPAAYBmQZm/xtJR4r3fWHpPgpRuDy0nRlJYlHRR/IajFdmmvkRuMVfTIqJAElQLAKmlJApnAlit32++26suaRx6dY9lGOJwWHOJFHoAkASABUqdCCbSaafEGPLedX+rX9MnTlXVtFOnVvkKyuIJUXIDT0fpM0Gq4WJFeZ3a7N5ap1kK6YIyazINDx9u2+ORKrQuoRlWH5xfLXnJYsc84I6M04wxIjs2T+ZIlVr2hdTCsfzCfbX1LByPkbZCYGnsHLXIzVd98mZWMPfYa9kuhqFUybZXbd45SZqtvRl6abMjj8kp0p6gZcwdEWaX1IlVs7Jzp+jOdVXvk+xvhgSKyDpGat0sMRRr7RzpmKqvefSBwzjmVVmk5aCNNRCIRRqv5gqCsBfoAdmng5MqtepWuDeJFV/3VeBcFtbSpIHIUAHMBwAmsQAAAADAIUBSgAAOqAGBGeYBEqAGgAAfQAQDAEgHVJgOABANAOJAcBDS4hTXIgMCoMgoCDAgEFN8gGgGsADgA1gUNEDjiAJAOAGARwAeRQwEwDAAQQ4AaQEu2cioSQDSAcFBIQm5KhIqFmaiIsoO6C4yTfEuGiRhqSjMyuhoKTrgER7ZwNSog8MCoQFla8zNqyLVhgc63IZFwLKQGkBGxFQeBFReQEWAmwpBDCjAgG4CIy2UGPMAngApAGwpZkDYDSAAFBRKPxIAB48ApxADAcwgBYgTUvDgBNKALKEF9MSVE0gp9AAD/1PswAAAAAAAAAAAAAAAAAAAAAAAAAAAAAAAAAAAAAAAAAAAAAAAAAAAAAAAAAAAAAAAAAAAAAAAAAAAAAAAAAAAAAAAAAAAAAAAAAAAAAAAAAAAAAAAAAAAAAAAAAAAAAAAAAAAAAAAAAAAAAAAAAAAAAAAAAAAAAAm4Ag2QRbKIpkFiZUKYeAEb3/aFVOzCIu3ABADAXUCLAjBVEAKCBpBBnmAwH2wAJQAAPtAACABIBwA4AUAADSkAgCUEDQDSAYUwJICdQJooYAAAAAAAAAAAAAAAAAAAIAJgAEA0UMAAAAAAAAAAAAAAAAAAAAAAAAAAAAAAAAAAAAAAAAAAQBABAHhfLLt3mtP8bNRmuNmmUZkIjZw4YUJ4gQ0bd1O7qwuOjR1tTbWV9GzpbowN7Ze6e2Kbxf8AWX/eJg39vuNLc179KytV8jKr0oIrwXlrd2+13/N+43ErkllZN4AVavACHBhW1r+zL6mnXX2+p3Wsk3W2Gf8ABcza1I87utlrbW329ejpbqRrHLZQVnFV5yKKJWbKjS8VrXtqfbs5qlgVGl6EYEgNBXFu7fPHQK5NayenZPkyjzv3JWGB1kZtc2rduZOjGuK9peBuCqzZUSq2B6b2cv8AWOMfy7M5dtR6vM4NhcwE3OYHL5LKnqRXAnNkaZeQ319RWbThOzOnKVC2hFbt49qNsqtZY1aydUywcslDTxKyu0sZQqvpnj/9noP+RHn6bi/Aw0c8EAEIy99+rZdUItZnkf8AbW9UbjLzO4eGp1g7Rlz6mDpM5Acd3LZqBLIJVlKmoy69K0KscBUfT9qo22j/AEI8vTrFix9TmppgEcGFZfkf1X6IsGbvFO31PQ1EeR15trOM+w6xKzrWwwNJReuK9AhJF0WLI0ldenb51HII3/aMve6fq/3Gemo9vHE81bCZATIDXTMqqtNRIRHe46FvgQUaOSNC9ASAQDAGAIAbAAEwGsAAAAAAgUlDeIAgAAAABsAATAYAAYAABIAAAGYApQAApjEByAswggBcQHwCjoEIByApwAAGwEA5gBAKAJYhRIAA4AUgDAQQ4kBZ4AAAAwE0BLDgFIAeIAANAIIGAoYDAMwABgAUR+IAAAIBWXACzTxUASgIGAQQEQRUgFmBRu1Om5CsPcJPTsuKTNI+Z7lRqW9WaaVJSyolQqV2aX0PmdOWHRWbaaNsrMVVMI6U5SKieeRA2yC/QsnqVnmStR73Yy9vTkkefp0dBloSAAGQBIGdvsLL0A8Z7vrGnp2eUtI1KPJpydNQ0VHTp/QmbjDr0XNcTcZX1ZWU4KIoIlMBRJAJKQrb8C5ulw7kcum49rbFyeatwSRQAAGADYD03BBO2QXHmfcVY3OnZfw4m+VW7T9Nfs9C1l0EEqYuANPQxolyMh6qwRB5vyCVd5aOh05Wrk5xDJgd2yXzIzVaVvmzMqxvPfRVrhY1Fcdcapm2alHAiOvaPEzVbFjKsrzC/KS5WLFcHU6M06siNHx7+YzVaWosDIxPIqNdzyRqK5ZR0ZdG3/xM1W1oNPTRzVzeRU6bS6CDIOsRZpwSjZ8e5o+hihb5flNL1foRWMszYs08yo1tnhU50R3i+RoKzXY2i3ReJKa1tP6V1M1XPrv554YCKqTQR07Z4gX3eGBlVRoNWA6tO8YMzVXrIjQkAkAAMwGAggAADIBBSfLmAOZAWYCAcACQAgHVAGIDyAIAcANcwD1AeDWAEgCOBA0gAAzAEAdACAGA4AcIAQD4SAIBxABCAlgAwGihwAgBQAJgEhDSYEkghpZBUogqFDAlEAJ4mkRaTyCUQVAqziArYZGoit2xNyMoOxrEJvmXEJWgYiVWZsWVZVzgZrUSj8SKiyito0zQliSqurVcDnWomZaCzCkQDAjZwRUXiBFkVCeoCgBsAYCb4ARbxAJCH1Ck/wBoQOAqLzkAAYEkyhkBCAAprECSAcADyxAIIGkUTS5EE1gwiaIq2rjIC5OfQBgPtYH/1fswAAAAAAAAAAAAAAAAAAAAAAAAAAAAAAAAAAAAAAAAAAAAAAAAAAAAAAAAAAAAAAAAAAAAAAAAAAAAAAAAAAAAAAAAAAAAAAAAAAAAAAAAAAAAAAAAAAAAAAAAAAAAAAAAAAAAAAAAAAAAAAAAAAAAAAAAAAAACAhaxBBsCMgOABsREe6ChWtIFbAjPMByAwEAmAoAIAEoAcAEAESA4AI5gEADRNBA0SSAO0CSQBACgAgA6AOACOADQDCmkA0gJJATqBMoAAAAAAAAAAAAAAAAAAAAAAAAAAAAAAAAAAAAAAAAAAAAAAAAAAAAAAAAAAAAAABAAAAwAAAAEB4jzf8AvdX1X7jUSs9mmCnhzAhfByAqfUiVqMbS3mpo2fY/ll4MitHbeQ0tbBvsfUusutN5FRdoa+ptrd+jZ0fTL/skWN7Ye6GopvK/9euX/WqZxthb7UWrutXVo5ra7a9DUYqngVEXzCar1uAVXODgo+mbRRoUX8q/cc62NztNLdUenrVV6vgyNPLeU9lJp22No/ktl/1bF1d15De7PV2lnp69HS3Xj/SWVLGXr6tNJxZpNcDcjFdngt1XX3Nu3KtGavLLcRlkECyYHFu8LvFFacetaKW61ZYjzdnOJ2jFUa1sDcRw2cs0moO04FDowPUezav+7tZ//TZy7bj1axODRgAo4/JYKq9SDgqm7I0mPIb+6dsObOnKFd/l6nJ4v4G2XNrrt7eqKOdtYQUCxAv0oFR9P2P+00f6Eefp0WmVOIACDK3z/Ouuogzd+l9hzxsjcR5rXbX3I/6QdIjl1Jf21zqjQ428ShJlZxbQ0y69BY16slR9P2yjb6X9CPN07RYcwQA2uAVl+Qj7rLBmb/Hb3XGDcR5PVU6rXGDrCs22WHMqHbBBCbnICatKNRl16Uuy9Co9D7T/AN7p+tv3Gemo9rxPNWwQMAxCq9PHuXUIjvf0H6oLHNoOTSOhAMBsA4AAAwAAAIAAAAAPQAAAAATAM8ACACYAIAJAMgG8gEAAAAsQCQAA/eAIAQCxAAgAEAACYAsQoAABL8QgkKTxAGEDAAHEhScBDT5hQ3y4gPIAwQCAQQswHmAwEwHMBQEHHAKcYAIA6gDATCAAQDAQAwHkAOMwoQAAALiAmBbp5EEiIAFPMKYAAT+AFO6c6bRYMPUXytvkzQ+abysatk+DK0oTKiSRUrr0sNPDmdIzXRV/lyzbC+IquQRbWWgLYS9SIeYFugvnXqiVqPfbH/b0+P7DhW46Tm0ZVIBgIDP36+ZLigPHe8P0aclY1FePeGKOjCSxA6dOO2GdIxXVo/S+hqIvozTKyQhZgDxKCAG0SjY8HaNTHmjl26x7l/4HmrULBkUZAMBcQGwHWZIqy0LEjTzXuL9bT/p/bJuFS2bX21BuuddHoZE6YhWjtl8nxgzRLVU1IPOeUXbvH1SOvKrV0DKeKfIg7Nk2tRPkSq1GsYMVWN51Toz1wNcq4dN91V0RusJ5EHXtHF6vqSq2E+LMDL8wvym3l3I1F1nrJG6zQgNHZOLJ8OJiq1LpNTwMKxPKfrzGHajUWuWEdGV2iZG3tcdFc2zFFHkV+VaCRqMc6pUqROIRs+PfytYmKJbrHTtOUY+hFjDWJ0iJ0eIo2NhDTngYoW8XyNkgyW+JsW6Vs+Qo2KSqL0MK5928UFUKxpHTtbLv+DMjpvkQUplU5aA6a8CC+uSMtJBRM4AMAkACDIKJ4gPPAIUAJgRCiOIAgCOYC6gSgAQD6sAgASAcANRkAwGsAHBBLMAgAa5AAAAgABpAPiAICS6gOACAHGADX7ChwAAAAASEEyAmA0A0gLK1CGsAJJFBElDwkBNlkTUU+JcQ0uIEkkwI2cYDErnvqd0vI6yOdqKxNoGERa4lCCJVJWonTAxVOWRoNyEIoK4YkqxbRyjnWkmsSNFkA4II2wxIqLATxIIOQpQAniAY5cAE/wAAINyAkwHPAAkATAHCASfdkAwGl+IEvUAS9AGFGIQ0FNcgGpYDqsCBwA1UCaQEksSIsqoAsQFtVOQVZ2hT7AP/1vswAAAAAAAAAAAAAAAAAAAAAAAAAAAAAAAAAAAAAAAAAAAAAAAAAAAAAAAAAAAAAAAAAAAAAAAAAAAAAAAAAAAAAAAAAAAAAAAAAAAAAAAAAAAAAAAAAAAAAAAAAAAAAAAAAAAAAAAAAAAAAAAAAAAAAAAAAAAAEWQVMCLAi+QDlhEWxBFtsoUgRfMBMAAkmAAEAEAEcQBoBpAEAOCAgAChgEcQhpAOPwAkgGFJoIUAEAEAABADCngwGBJICVUBNFDAAAAAAAAAAAAAAAAAAAAAAAAAAAAAAAAAAAAAAAAAAAAAAAAAAAAAAAAAAAAAi3AHLreS2+gpvdfDEuLjL3HuauK0KN9WFzHDT3HuqWbslevLIDZ2Pntvumqt9l3/AJbcf6RiY00yIYDAAEwPEeax3ur0a/caiVnwaYICvUzgAr/gyVqPPtOX6mVQanBlHTt99rbfJ91eTA0tv5HS1sH8rNMuyXCCFIQuAQIEVbpw16BpS7JVbA+o7fDSr/Sv3GK3Edfc6W3r36tlSvNuCNPNeU/5heM2M1029a/Kqw/7Z0nGrj5/7o976/m1SiotPTpaVGLf/WOs+eMWvKrVta3daW3zOuOVr0ntGsbi7X8BnoemRwqmRAgrO3j/ADX6Io5dZ/l3/pZYPN2cI7RiuXVeDk2jiu+pRB6gMPTvb8Sj1fsqXutXuf8A8vD8Tn01HrY5nBooICGBxeSf0r1CuBZ/A2y8j5BKV1s/2s6cpUdd9tdQ0y5tzhZJ5wmFcsmkOrxjIDp0sE+YpH0/Zf7bRX8iOHXluLoMKEAJkoyd451rdWWIz/IYbdv+ZFivL6z+XVfHM6xmqNxg9OOFSo4XmbCeZU1bpZhmu3Qzr6irH0/br8jS/oR5enRYYUBRwAy/IP8AO+CNRKzPIPt22o+SNQeUsvzrTg/t2/cdErMby5GkK1eoQk+DAsrJqI7dL/A0y9B7Tc7zTbzx/cY6aj2qPNWxkQPMASArpm55gQ3q/Jt8AKdHmzQuAlE4IAAH+0AQAgH1AQAAAAAAegAgAAAPQAjEAAPUAYBIBIDYCYBAAAAGYAAAHUAWACYCzwCGAIAAAqWDAQBACgAYCCAAWIBwAagKAhIBtMKE/wAQBoACEARiAAPIBAGYDQAABQALqAQEIBvABZgNAGQBIBgASAAIBhQAm+AE9PFEExqEQEgMKADgBXr/AKbQVg6mKfVGoj5rv0luNRLLucFac+eJUSqaR2aK+Rm4wup+nLOjK9P5V0Avq8EwizBoIEBdofWo5kqx7zxj7ttR+p5+nSOw5tBhSgIeYUsyjh36cpog8d7tX+mXS0HSDxtjbJ1QHVpSqnSMV1aGNcTUYrooaEu0BvAIQD4ACFWNXw897focum493mvgeatQ4I0QDYBmASBLTzIsTckV5r3NWNTRXDFnXkPZOdKEWs10mUSqFaW1+lrqZonZSiLHnfLT/dJvodI0nxK5pPAg69nhZTzM1WvbEwrH88vyG+Cj8Wb5aZ2moqkbrFT/AHBHVtXiuhlW1V4IxRneXU7a3wLGmWsvgdGDT5kHfsXFknkiUa9sukGGmL5VfnV/pLByRPoaRZpYOANvZ/pqvFMzUV7/APTt6GY3GLEHSJUk4KjY2DnBmKLd0vkt6GWmDkdIlTo0VGt45zWy5MxRLd1mjIrHZtKs0s54Cja0bNURixXNvE00wOarxNUde2fzKMyDqvgmyDnmVgFNAdWnkmSrHRUy0YDAJAEwHmARiA+gQIAATQEQpZgGADeIBHIAXLiA4gAAeIDzACCXaA4KBIgaAlmARiA8wBIAAWYA8gAB9oDjGWA4AcAOAH2gCUFD6gCQAAcMAEwF0ASQRJzmBJYgWKCoCCaqUSKiLcgVWZuRio90G8Z1JOTONak2MTVV7m5GbVZtkVQDaAiAgHVpOWFS7jKn3LgMAwFEkUJkqrqKEc61EpwMtDIAYEXgRUGgpNEQu2MQoYCbwAg3GYCs8ZAjMgIBSAmwBP8AFgGQBxAmA1hiA4kBwA0gqTXIgGmgBICSwAlX9gEoAEgidVPwILK1kCxV7cwqdagWwFTrUCUcAP/X+zAAAAAAAAAAAAAAAAAAAAAAAAAAAAAAAAAAAAAAAAAAAAAAAAAAAAAAAAAAAAAAAAAAAAAAAAAAAAAAAAAAAAAAAAAAAAAAAAAAAAAAAAAAAAAAAAAAAAAAAAAAAAAAAAAAAAAAAAAAAAAAAAAAAAAAAAAAAAARZBWwIMBMCLCIt8ihMCMgIBAAEgJIBwAAEEDSAcAEAEAEBQAmox4AMBwA0A0A4AIATUAIAAIkIEFNANIBgSSAmgJFAAAAAAAAAAAAAAAAAAAAAAAAAAAAAAAAAAAAAAAAAAAAAAAAAAAAAAAAAAAACYHk/NbvUe5vpOz7VGCK1uMp24suM3ou/CC4zqptoYmn3JrENSu7Y+W3O2SVLO1f4bYojWt/Y+4tDXimt+XfrkTDGvW6spWKIiQCYHhvKtPd6z/mNRK4m2aYLICrUxswJ7bb33N1pacd1sFORcVy7/21vdhNtak1/ir8xl1kZX2sCJYj2tEZKyTUtFF223mroWVaNurwhljNbtlDKwQABz7u30oLHLZuy7U4nD0K0t3Pv3yjotCjppwlWar5sP6hOWpXnt75HX3lu7caltV9WdJFvbM1daMUdJHK9ONuWbxi1FPhJTXqPZ2OvqLlQ5dNR6c4VRMkQIEZu9f5rZVri3Lf2bvoVHmtTXUfLj6HaI5b9+pdUSSTn9hpHJbSmvc85LBDtgolVtQEev8AZS/1Gq3/APT/AMTn01Hqo4HFo4MhFHF5J409GFcCtDno/wBxpl47f/VVcjrylR17TpajfBo0mKN2nXUi3BFg5jSHVQB06bUNkqPqGzUbXRT/APp1PP06LZMqABciUZO8c61vUsKzvI/oNfzI1EeX1V3ad2+MHSJXPuML0XDsRqI4zaACzTcPEMuvbpt19RVj6loudHT59iPN06JHMCCnxCsryC/Nc8lBYMzf/wC11F6Gojyzx17p8dNpHVKyFZx6lRY3zKiKQEq5GkdulXtvPQ0j0PtLHd0fV/uMdEe1Tk81dDICQBAV6eLfqUQ3v6Np6BVOj9MFRdXmBIAQBIAAAEgHUAAJAJAABAEgPAAyAJAWIBADAQAAAEAAB1AABgOAF1AAAAzAABpSAgg6gEAMKAAAAADgAmAggAYAgBhRLAQQ4CgBBBADyASAAAAQBADQCAAHAAgCApZYhDgBJADAcAAAgABAGQU5xAiwLNLICfQygkuAQARRlmAJgV66mj9ArE1PmU/E0Pmnkv8Ac6iy+Z/vLFctVwNREq4lR17dzRmoxXTpKdNnVira1+RQBfpv5SiYQBVunhZNZmaR73xFu7bVZ5unV2GFMAQAAcQODfZp8hDXkvdeO19bo3FeKbXDM6IEEdOlkzcZrr2+NWzcZq+jhGmU+IDeOIQgJKGARiBp+Ibep2nLpuPd1xStzSZ5q6RIij1ATKoTAHzAnpolE4kivPe6IT0nyk1yqvYuaQbrFdORETqSjS2j+UxWll1gFed80v8AU16o3BKiaw5GmKk0QdW0eMGarYbw+BirGV5xf6a3JWTNctMrRfypHRirMSMunb2M1puyml6IgzvLVdtvdcMJEWMmkdqZ0ZSWIHbsvqUmaNi+UGFY/lcb0frJYrh7kbRZpuWiUbmyc6c9TNVHeKdO08iKw+BtDrgEbHjXPdPQzSOjcLB+jMq8+8DpEqVHjJRrePyaMC7cpdj9GZWMNM6JVmlnAG3t13adWsDA5t3g1JWnInDktR17VuUQduosDI5bOCqKuWUdlUYqxfVYEVKQoAcgCcMIfUBwFGYAmwCABsCLXEBSAkgGAIBgMAAeWYDIGigRBIASxAk1IDSgASQABIAgBZZADrADS5gPt4ANKQHADSAfbwAACAHBQdshCALBUYAIAEgiURgBJFRNZARKJJ8AhyygkqIWSUmozVazNsG3GJcNKYYELOSxEWVEkwCQE0gCOIBABkASRSAaIqVayYtai6uCOdbgnEKaZAMghmFJogiAgEwE2gINhUG5AWTAbYEcACQEBLoA+IEq45ASSnMCSyAccAJEU4hYAKeYDgBxzAfbyAkupDEuMhFirAF1KYBYsVQq2lCCaqgJJYAHagP/0PswAAAAAAAAAAAAAAAAAAAAAAAAAAAAAAAAAAAAAAAAAAAAAAAAAAAAAAAAAAAAAAAAAAAAAAAAAAAAAAAAAAAAAAAAAAAAAAAAAAAAAAAAAAAAAAAAAAAAAAAAAAAAAAAAAAAAAAAAAAAAAAAAAAAAAAAAAAAAELEEGBBsBAJoIi0BF4FCgBAEACQDgCUEDgaCApgNIBrqAwAA7QF2gEALtAkkA4AaQDVQHDAi0AoAIAQDgBwA4AcASSAkgGUAAAAAAAAAAAAAAAAAAAAAAAAAAAAAAAAAAAAAAAAAAAAAAAAAAAAIAAYAAAACYHifMQ97req/cWFcLcm3Mp4AV2eJFRb+Wz5JsCjab/T1Kqtn226kV2q4Nde18hr7X9G8Lk8UG502tp7n03FdzV0f8SxqRW1obnT3FVfSsrV5phHiPJWnd639bNRmuUrBNgUaj+YDR8E53ul/V/gW+Fj3rqmuhybYPlvae13030/ytTnXJ/1ULrWvG+T9u7vxzb1Kd2n/AB1xX/WKuayL1USgxYoV/nrXnZGozXprqLNBzIAA5N9ml0KOVPGArz+4tGpb1Z15S1Rdm8Y1xa85I1BzuzRpkVtiFj1XsxRqa749i/acunSPTwcVBlDWZRl7xzqv4BXDvFOhqf0mojzd6dtX0R2jNUp/NR/xJso5L2+VepZBTZ4msROX+AXXr/ZLnW15/wDpo5dNR6lZnFQALFko4fKSrUXRiK4U4b9GaZeO3z7NSj6/4nTko1X+Vq1/mU+htlx7q9rXl8UjSOeXgFxOqkqL9KIglI+p7b/b6U59iPP06LDIYAsCUY+7x1bPqWKz/IuNBxxaNMvMaySrqLJ4fvOkRza6+enH5TSOKxoFbAWUxzKw7tu5dV6irH1DQ/R0/wChHl6dEvQwAB8ArL8jH346LMsVmeQUbXU9DUR5O2O4ulhFJOrLLwVepQ9Rpw1yRULjLLEWVSg1Ed2lLvHJFRv+0f8Ad0X9TOfTUe2jE89bBAwIzxCo0wkIhvf0H6oqubQrgVHSuYDgAAMQDIAAfQBMBIIfEKAHAAAo4gAAAwFHMATAAAAAc4AIA6gABADAQDAAABQAIAeICAAhgKAHhmFJAN80AmAQBz7jeaWhetLvG37DU51F9cV3LIlgJIAAAksApPEACAKM0AmEEgHUBxyCnhxATxAMgEEEAGADgBQA4AOgUgGwEENxwAQDAEwFADgBZAACnAKs08viQTYQoAaIHkFKYAOAENZfJZ9AsYd6pyssDSPm3lcN3qcPmK0455GkNFSuzbYVsbjNdOi40jcZq+kqmBWVtPpCLBofaFTosUzNWPd+Hf8AparrBw6jprvOagAAQUFRw7/6ZA8r7sS/tE/5kaix4e6xOiU6hF+ksJZuM117eFV8DcZX6eWJWasdoKHMhA0AlgwJIK0PFSrxxz/A59NR72mFK/0o898ukSMKlkAmiqQABOmZBYsIZB5/3Q/l044WZqNKPHqdOeEm6xXWiIlisUQaWyiH0RmqtvijKvO+cX+o030/xOnKmnKxNMJZYEHTs3ivUzVa6xMqz/L/AO3vHQsVjbb6IOrFWxiTE1fo9CVW7RfKvQ51XH5FRoai6SWNMXTTdEmdGU5COvaYtGarbbyfQwrH8soem1xbLFcGB0ZWaOZBtbFvsfIwJbqsUfoRpgLFG4iVcyo1/GvFzyMVXXrYprmsTMHnWowOsSnRtOANbx2Lc8oMVXRuFKghGC21+JuJVulZJ4Fo2tnL00c6rn3+SYiuHunI0y7Nm/nU5EqtHVwrgZVnviUOrA79HLElVZ9+tcHiTFRe6nJYDE1PTv3LEmKtSAcAMAAagKACOQCRBFgIoACAHAD6IBpSQEAOOAEgEBKACAJANAOACIAcRiALHLIBxIDSCJQAdrCn2gJICSqEOAoAIYDiChYoIOgCYUokAiQDt4BEu0BRxYDhFQ5KDEIEsQqSKh5FSo2axniakYtUNnXGBPMqBsKhiVKfaAZEA7IppSQSQoOMEUiiPQAhMInWpmtYtqca6JQZ1Ss2gpdwUu6SBgJkFd2sgqHcECfXEKTwzAiwIsBdAFIBkAwoQQ0BNQA10Al1AaAkiKkAgGgHEgNIgmlIDS5gSWOAE6qAjp024Iq6lJKqytYRBLtAIAJA/9H7MAAAAAAAAAAAAAAAAAAAAAAAAAAAAAAAAAAAAAAAAAAAAAAAAAAAAAAAAAAAAAAAAAAAAAAAAAAAAAAAAAAAAAAAAAAAAAAAAAAAAAAAAAAAAAAAAAAAAAAAAAAAAAAAAAAAAAAAAAAAAAAAAAAAEWwBAMBgAAAARakgrsBFoBAKAhNAQYCgaCC6EAwBKCKc8gHADgA9AJZgAEgHADQB2gDqBFoASAkkBLtAlBAQAuoCaAjABA0HaXQ+0aH2jRJIBgMoAAAAAAAAAAAAAAAAAAAAAAAAAFIAAwAAAAAAAAAAAAAAAAAAAAEAm0By6/ktDQ+u6nksQuMvc+5q1/Rp3erK1i/Ze4tvrvt1Py79cv8AtESxr1urKU5QZSAAABMDw/lMd3rN/wAX+BpK4uhpgpQFVniFR1H8lsXkzKshaMoirtHW1dFzV4cmXTHbp76rw1PlfPgEx1U1FavdXFPkBbp619J9+lZ0tzTgY1qttttvN5mmNRbCCJxbA5dZxYDS9vNPf6Netn+CLVfQDk2QHB5DzGy2FXbdatKLk3/3SyLI+We7vcPjtxq1fiqw8e+0RV/9U6z5pa89ttxfW3Gmu6Zuv3nS8ueve6/6jOVRBYkQNAcfkHiixXGonE0jz+vab2/qZ05Zrn1LNLDM2jj1maiOZWnM0gVlR4MivX+ynL13/LX95z6dI9Mjz1QyIFhmCMveP823wKrh3b/Jv6Gojz2uprb0O0Zc6+rTXJFK4717ark24NQUzxKiaePUD2HshTqa8fwo5dLHqZ5nFoBQBw+RxtX0IrgWMro/3Gojx29nvo3+HxOkKWq3XSu3/mak2w5t2u3U7VyX7iyjl7iiemEdGmv3ij6roqNHSS/+nX9x5+m4kjKgBrAgx92/zbc5LCs/yOGiv6kio8xuP09Weh1iKNzH3aOcqLI0OBqTSCsSBZpqZNRmu7bVTdZyM0j6jpYaWmuVK/uPN06JYGAAERgwrK8hjrWRYrM8lL2mouiNI8pqp117Th8iZ0ZrL6cjUQMoRYLKGoy7tBrvXpH7Co9B7S/3unGXzY/A59NR7VYnnrZkBmUJKQqOnxYFe8w0bfACjRyKjoXUB4AAAAAPIASATYCyCCQHhzCgBgKQHIAAoAAHACAeLAWYDAOpAiglgNqCBFBAAA25AUANAJgOAEAPEIUQ8AH0CiYATxAOgQLoBXudzXa6b1bfBc2ak1NeU19e2td6l3i8z2c8uV6dmw8pfbvtbbqTrhZ03tHcU1691HJ5uucblWHNoAMAChLCQG8AFMAGYQpwAEA/3hQAQA4kBZhAAADxAMgAAAEASAACAIAKtZAKAGgFPMAAAFmFWaThMCbIQSEIKfUgJAa/YBDVU1KRh6i+r4lHzfzCjd6s8yxccVc+hoSrmyxHToYpwbjNdW3U6duhtlfo46bYRPSyUhFyyAk6t5BUqVh45Cj3HhLTtUuRw6aaRybABIC6lQgrk3ywXQK8r7pr/o7T/FU3B4a+eJtmkmB0aGRuM12bVKG2aRfR4QajFSKiSgAyCmA8gO3xd2tVJ5Mx01HvtGXpUbzhHl6biwy0ACSqACOADo8ZILV/gQYPuiv5FH/NBvlpyeOs1T8DdYrtSMIklGIGjs8oM1V9sjKvPefw1aNnTlSpil1SNVhJzxIjo27xgzWm23+BhWd5WP7e/oaisPbY6aOsZ6WisRft1DgzWm9p/pp9DnWnL5Cs6NsM0yRWFp4UquR2ZqYR2bXgjFVuOGklkZIyPLrCj5MsaZrOkYqzSeKQrUbXjsaN8s11OdFu4h0fDBmVee6HSCdHBUavjFNmlyMUdup+8yrzt1FmurOsZpV+rqUjW8dKtCeaMVXXrYVccjDUYF82lzOkZqeksQja2TjT/YYqqPIYVnqIrOVpzNo7No/mUmarUs8DKM3LMqpUaVgO/T+ggqvgywRTkqOjStCM1p01xMqkBKADEKCBgGAEWAmAgCPwKABxiA4ACCUQA0wHiA0gHAAkBKABAOACZAcANAOAJpBDgCXaQPt4ARhANoBMqhgETkAAMAYEWigVV8QhpMCdNOf8QG0BGPwAXbBUNdChRzAkqhElCxZU1Tqa3BZHScsWqXeTpIxokqaeYD7ZClBAngaRG1giMzgVAsCKmiKbs+AEcWFKAiSrJm1ZFlao52ukTqjFaSeZFVuzlkVBsAVuADd1kBF3kgrtbkBDuAO7gFLukAniApAQCyAlAAFAElgA0A0uIEghoCSIqXd0AG+YAugEkREgJ16AShASriFxZVSEdGlUiuii4hVi6hAwpQwHGAH/0vswAAAAAAAAAAAAAAAAAAAAAAAAAAAAAAAAAAAAAAAAAAAAAAAAAAAAAAAAAAAAAAAAAAAAAAAAAAAAAAAAAAAAAAAAAAAAAAAAAAAAAAAAAAAAAAAAAAAAAAAAAAAAAAAAAAAAAAAAAAAAAAAAABFsgiA0wJAMoAAAARBXbACDATAQDeQRBoBQAQAQAgFAUwGgGAwGBJAMAAkkBKCAgBOoCVQJJASAAABMAgCMACXABwA4AZQQUADAAAAAAAAAAAAAAAAAAETQSNBIAUMBARbIBPmBKSgkAkAAYAAAAAAAAAAAAAAAc+81/saNtWJ7VII8ruvK6+4xdoq+CK1bjgtefUuM3pDUtKguM6j3yoakYa6tl5Xc7N9ulaa59ryI1re2XubS1IruE9O3POpFxtaerXUXdRprmiImmAMDwvk/93rf1s1ErkZpgsAKHmRU66N9adPTq7XaeCUs1ixw22ttN9t0625NQzNjpiFq9riDKYg3GARBa1tLGja9Mgjp23lO+y09WsN4SjUZrRbxKhTAC6Acevb55Au8Z5LT8futLc609lJVoxzXb3BqNzf/APMjZ6Sa2lLatub+VITjW8eT8n718lvauvetKj4Uw/8AaOk5S9Y8rute2pabt2fNnSRi9uG9sTpjnrq8Ym9xp9L1/eZpH0bW+u3qeatIrEiF0A4fIfVXhmUcizNDzuq07W9X+868s1z6l6pZo0jg19eX8qnmWKosmnD5GkFaL1BK9n7I/wDn/wBNTn01Hpjz1QubIHXPAEZO7x1LFi1wb1xoanoaiMDVcUvOaX+J0jLlSbtXn2t/sNjk1bTp1ywZYKJZoWaeaCV7L2MotuGv4anLtqPUdTg0JkIeSKrP8j9aX8qIrhcqeiZpl4ver83TfOP3nSCevWdNp5d0GmXJvVOq45JfgUcsZGip1zKjp0Hh29SVH1XRTWjpJfwV/cefpuJw0YaEDQkBkbr9W/qWDN8m/wAif5kaiPM7mFp6vQ6xFG7l6le7+BFHDJtkk8Qq3TaxDLu2rh1ZKPqNMNOi/kr+483TpEupgCAOgVl+R/WfDBFhWV5BtbXUfKDSPK3cbnUbxT04OkKy5yNoLYOQgS5lE61yg0y7NLC2PIqPR+0cN5SP5v3HPpuPapQeetFmFP0AH+wCuizYEd5joN+hBz6GRpHQsMAGgD0AYAAJyAngATIQAIBzIDXUKUgEgOOIBkAIAAABAL1AfEBZAGQDYAAAABIClAIIYDgKMwFPAATAQB1CAAb4ALjiAwDurRO13FUsy4PMeR31t1dxhRZI9Xz5ceq4W1xPQ5j0Kjp2u7vt33VfwOfXOtSvQbPyVN1VThY83XDrOnY0cXQQRQpyAJxxAcgEARzwYQ4AUAMAniFEgHoApgIAHABi8gFADAAEAANgABiAPqAAEAEgIA9AFbkBZopQ2TVWAJoaFGA0CKAgChWxq55EVh2ariUfOfOrt3mpTimWKz1yKJ1RYy6ds1DXQ3GXTtsaW5HRhfptdnIIv0rTX0AnOANNMokpmSLHt/ANPbYczh03I00+DOTQQD4gDhgAMce/TgsHmPctFqbO1XgpWJqNR4F5nVihTkB0aLLGa7Nu3ikbjK/TeGOcmmUpRpDb4EDAWIEkwrt8al934GOm499oYaVV0R5umliMNGVRACkB9SBrmRFqwzCsP3Qn/brn3Sa5WOHx2NZWXGTdZrumTKJLOANHZ8jDS+zwYV5/zy+iMzfIr08ao1WatiURlbt88CNNzgvQwOLyNe7Runyksaef2rfYjqzV8hmrdFzjxM0b2i/y6+hzrUUbxN0tGHysRpgaPzVk6JVmRWXTtXNkvgZqt6vzVXoc6rJ8thpq38xY0zZOsZT02RWz43BWXMxUdGv9L9GZivOQ6nSFSQZavjVF/gZqu+9ZyMq87rR9yy6s6RKjRYmqzGr49uYRzrbu1VgZI8/qfWzcSjTcYGkbWwx02uRzor8jhpP1RI0y04OiV17V/MjNGvqczCsu/wBT4uTQKWKNLSt8hmirWweBYIVZqo6NLLAxVdWmZaWpADAaYUEAkAN4ARecgIAAMwHAAgGlzAaSAkkAJANICSQEkoAfbGIBADjmAQAJcABICSXBgMCcQRDgBy2AMAYCxSIBmgl1Cn6AEACQElUBdrKJKqnAIlWgFta8QI2o3ngUR7QiLUlC7YAGozKiFrmpGbUba2aZucsWqLM6yMWoyVB3MYGnzAmrGcXRLGGoMqItFQN8gHmRTkKCKCaYBauLKLAxasTrVnNuG0ZUkGiaIK3AEIATcEVGZAi8PQIQUAIBoAWUyAsWgBg0ZgMAWGIVJYgPjiA8gGsSCSUgSzAaQEknADhEQ4/ACSUAWVCppYgT7QqdUEX6agKurkRE0BJIKkkA5A//0/swAAAAAAAAAAAAAAAAAAAAAAAAAAAAAAAAAAAAAAAAAAAAAAAAAAAAAAAAAAAAAAAAAAAAAAAAAAAAAAAAAAAAAAAAAAAAAAAAAAAAAAAAAAAAAAAAAAAAAAAAAAAAAAAAAAAAAAAAAAAAAAAAABFogjAAgJoBlAAAIgTYFdgINwApQCkByAggAUADQUoAACAGAwGAAMCSAcE0SSAaAYCYDSAYAUAAMAAEBBQQMBBQAMAAAAAAAAAAAAAAAAAAAABMBGQAABJQnaAE7gQdgDuAO4BqwElYCSYEigAAEAAADAAAAAAADg8zbt2mq/5SrHi22aY6JlZQvhiFVkFV9xTS1uy7iaqOQHSrSuaIur9tu9XbWVtGzq/2f9kNStvae5mvl3VcP4q/+Eitvbb7Q3SnSurAx4vf379zq2XG7NRmuZlYEwwqi31OOZFb/tev+qb5UZq+Fj0252Wjul261FZdUc9blxhb/wBo6WpNtvbt/leX/iK17PLb/wARr7N9urRpcHmiLjM1Kdoc7FW0i2vRPPuNRit6+L6lYJsGmsQM/dW/MaCuXXtGnf8ApKMF6riMjtzGLVWpaUaRx61oRUcrcmld3iq9270q871J0R9G1XN2+p5q2gZQPEDi8k4smuRWnHV4yVHl70vZuXGLOvLNc+rpqtW2pxNMlrLttqwsl+8quLUtOPQ1EpVeJR7P2S+5a7XKqOXTUekRwrSRDBxwBGRu/wBWxqFcG/8A9vc1Eef3P0Xf8p1iKb2/No1/B/gaZZ9mu2uClyw0qbxKJ0cMrL2vsdP/AFH9K/eculj0+JxbENBA8AOHyNovWeQXWfqfTb0ZR43eY62msIlHSFS1o7LTkrMrLj3UfcbrwSNQcqwNMpoqV1aPDo0xR9W0126emv5K/uPN06RLI5gWGAAlLCxj7uPvX/qZYM7yP6KX8yNRHl9zFtLVnmv3nWIq3NJ1U/5F+xGhwNYwjUQLFlFumgy7Num3SvNikfU0/kov5a/uPN06n+85oJLgMn0IRleQf5z+BYrL8l/tb/D95qDyzh7jUnJabf7DoMmrmJNRk7rEqBATrioNxl3aeNvgVHofaD/1tPS3/hMdNR7Q8zoaQAwBAQ0+IEN7+g11QHPofSlyKjoTkAAa6gEgNsBT+IAA/QBMAhgOAEAIBvEAkAAQBIDAUMIFyCgB4P1AWQAAIAwAaAACAEAQAcABYANgKACQgCk0AJhAwGqzguIGJ5ryKt+RpvBZnfjhjqsWZPZJjhaXqVAA0A6aj03KwM2a1K3PH+YV19vVz5nn74dJ01s8U5TPNZjqc88yKHIBwCBgIAkAgBzIBAAwF6AMAwzCjoABB6hQuQBkAghwAAHoANR6AAAAAGQC6gMCM8ALNDiuZFWogiwAAKDMoCBW+lxyCxiasd0dSxXzn3DVryGs+dpKM5ASq1OJqJXTtsmjpGHTtca2Rthboz2QCr9PLqVlZUUSXUgaWKSwFaj23t1v+2thxr+44dukapyUwBAADA499jXAqvNe4VO0uukmor5/bmdWaE4CL9Byn6mozXXtuLOkYX05lZTzKH3KSaYhbWpXNomrim2+06vOV0M+zU5UX8p/AvxM3pqcurxW619bcVSTieRm1rH1La46NODg41F3Qy0QDCgagRAVzjmUXoyrF9zVnbY8LI1K0zPGWz9DrWK0DKJKCDQ2P+Bmq6W+JhWD5+sqjWcnTlVGm/lT5m6xVgF23STM1W3TGkmFc2+X5V3/ACv9pYPNbR/IpOqV1SiInt4ViUb+gpojlVV7pd1XVZtCNPO6KhPo2dmasiAi/b4Q+Jkb+njVcE0c61GZ5as6Sf8AMixWUdYys02u6SVqNnxxio6dRd2BlXnb42fqzcSkupUanjXN6kqtLUX/AKTCvPbhRqWnOTpEqujaZajU8a5snymTFad93PoZRgauF7epuFLTeJpG149PteWJzq4r8gvy54yIsZWbNo6tu4agzRtX68jJrI1X8zNKKMDT2/0RwM0V66hoQVpziaHToMzR1aZlpbkAdAFIDQU/QgUtgJgHABxjiARgUBAwCShpEEkgGlAD4gSSAmlPqAMBwAduAQdvMA7ZAccwHBNDgaJcAGATyAJgAywAQAsShxyCnAEklkBJVAfbkA+zAoO0IlAEu2EVELRxKIO2MIuJoSYTUXZJYlwtQu5RZGbVOozrIxapZtgMoWYQmUNASWBA0RSbAQDgASgAaJWoIM6uAzrWBY4AxdQxasixKFPAw0TaDSLeJBGzkCAEWFQtngQRgCIA2An1AQAnDkAT/EAkAkAAYDCpASQBDIJJASWGAEkBKtSCaQMEAw1XEGJJYBFtUFTSgKkq8eIFla8ALaEFiAmgJSA038ADHMD/1PswAAAAAAAAAAAAAAAAAAAAAAAAAAAAAAAAAAAAAAAAAAAAAAAAAAAAAAAAAAAAAAAAAAAAAAAAAAAAAAAAAAAAAAAAAAAAAAAAAAAAAAAAAAAAAAAAAAAAAAAAAAAAAAAAAAAAAAAAAAAAAAAAAAiBMBICRQwAAAi2ZEG8QIyWiDAiwCQFIDQAAANIAwAIAIAABIBgOAHAEksAGQSQAAwABlAihgAAAgABgAAAAAAAAAAAAAAAAAAAAAAAAACZAmQRkBOwCdioi7AJ2AXcApxCmmA0A5AnRgWFDAAEyBNpZ5Acuv5Pb6Cm916LEDPfufbVv22TVef/AMJcGptt5o7qvdo3Vl0A6AAAAQGb563bstT4L8WVXj7cjcYqDDKGphiBDqSjP8gp1v8AqojUV6d9TR+izjlwIrt0993fqKHzKmOvTv3Luq5AlVxbuWfTAuGlZz1KlonmEKJcBXO7ruZFek9pqda7f8H+Jb4aj1ZzAwK9SlLrtsk1yZVeI97+P2vjtt/d6OF+5LsTwc/ylk1rXifGbx6++0q1UJ2O3q5V6lx+0w5okDCs7dP823qFce5/Sv8A0mkrCZ2jnVerkyjg13xZYOe1sINDR8Lbu3mhz70SrH0XUUWcczzVomQKSDP8jhqJPkaiuTOZ4lI87qYuebNxmubWyb52SNMxz61knqqzlyjUWuO7h/A2gTl4ge29lJdmvHKpy7aj0hwaNYEB6hWRu3+bf1LErg33+3vPSDUR57c2jTv6HWIpu0tRddLD8DSOHVSrWrWTb/YWCjM0ienn6MD2/sdTXX5xU5drHp+H7Tg0IAGpkDO8n+qlw7TUGfqfRb+lgeP36/OpGWB1kRPcR9t053TKOHdY3w5GpEcyWOBpE6uGEdei8EnwZKR9Wo506f0L9x5+nQ5wOYIAaxZVjG3OOrd82FZvlFGiuXcjUHmNw409VPJv/E6xlVuMNXH+BfuNIz7OMuJqIKucCpVtXAR36LxpzFI+pL6KT/BX9x5enSD1IoARKMvf/rWAyvJf7W7XRfizUHl7r8/UfB0/wOiMnoaiU7ZlQlgUWVwSNRmuzR+uFlBpHovaP+8p8Tn01HtufqeatiAAKFjgBDTWL9SIhvP0beqKqjRgqL6gOJ4gNAIAYAA5AEwEA5kBAOACQABIBgEAKQBsBBAA0FMA6gIBgAAswBsAAQBiAwIsBrAIJxCmAIBIAAAOHye9W10+yr/Mty4I6c86zbjzGpbubfM9vMx57Sk6MmERgB5EUsyolVtYkxZWn4/y1tF9t/mqcOuHWdN7R1aa1e6jR5eucdZUnJhTAIATUANIKIQA3CgACAAS4hTb5gRyCHMgEBQwHIBICCHkAlzAAB4AABIBgAgGAQBFgT0HmFXGQmAgCAEXQ/3kA8mFYWqkrP1ZqD597kXbvrxxj9xVZclAuhYldO2zjmbjFdW34wdGVuk32tPgVldpvAotrMERNYogJh4hqPae27923a44Sceo3K2FicWwRCKHJQEHLvFNIKrzfnv9peM2maiPALQs/Q7RLV9Ni3xNSM66NPbVoVmrHqaWnhKRfZMUankaVwriS9LOVL8nZ4VqjPu16od+41Mk8Sbq4lXYat8bYEkNdFPGVrjZya9U9l9dlo0ySkYa7/HOtdZdRYR9B2Tb0KN8jhVdGZhoJgJPmVTIgIGsWFXwSqx/cadto54WReVZHi7JJvjB2rNaGMGWUl+Io79i4fUxVdeBhph+fXyVs+f7zpyOXQadUbrFWpERbo5kabum/kRzqqd2k9O3H5XJYry+0fytHaM10tERZouH1M1W9tf0V+0xVR11PyviiRXmtN5+rOsZqxFR0aKxM1W/p40T6HOrGf5b9B9LJljTHOsYqdSU1r+N+r4GFdupg02ZWPPayi7XVm4lQRplp+Ofz1jMxWmpqrCTKvP76sa9nzN8sqU8cDaNHx/1I51pp6n7TOjA3CjUsuTNwqFMGapG1454NHOlG+X5N2vUixizJ0iOrbZio22l2Ljgc1jI3GF2jUVHTeJaNXatOkGKK9zmIqhPE0Ovbt4majs0pMtLLWjF4YgRV62cVeQDAlAURxACB9sgOAFAQ2FKIAcAMBxADSAkqgSSjECda/iREkuaGhQA0sACIAaxAIAIAYAAAOoDIEXA1iALBgMqnADquIE6VkCxVAn9uADskoHTtCBx8QIPDM1jKF7pGpGdUvU5GsTSes4zL6pqq2pORqRm1HvjI1iajZzmaZqJUJoAUgAAigxIGnJMCKEBIikQS6sza3Cs+pytbkRTJqprqXUWSjNaiS1MI4EVG1gqHeQOZAVgK3YCNmRUGAgAAmQFgAgAAxaAcAESwGsQHlgFTQDQDIiSeAU0wJLMgsyAeYDSxIJ1QVOqgqYtVQqaqBNVILO2QJ1qBOAJJJIBxgA5gBY5gf/V+zAAAAAAAAAAAAAAAAAAAAAAAAAAAAAAAAAAAAAAAAAAAAAAAAAAAAAAAAAAAAAAAAAAAAAAAAAAAAAAAAAAAAAAAAAAAAAAAAAAAAAAAAAAAAAAAAAAAAAAAAAAAAAAAAAAAAAAAAAAAAAAAAAACYCZAJAMoYAAARaIK2QRaAi0URYCgAAYDAAAAAeYAAQAJAEAMCaRA4AcQA0AwGAFAUMAAAAAAAAAAAAAAAAAAAAAAAAAAAAAAAAAARBCzIIMCMgElQnAEJAO4AkCSAkoAJAnXAKtRQwADN8x5J7DTVqqXZwgrzO68vuNw/mu0uSyNSJXE7Tnmy4zqFrKcshhp6erbTt3Us625pwTDWtsvdO401261fuRxWDJjTe2fndpuoSt22/hsQaScgMDH9y2jZWXN1/eWDyVnyNxmovDMMoajhSSqiobLJqob3x+ur/evp3rRrBtFsdJy5LaUHNMVtNBEVftcpwB07fyNu5aeopl5mozWg004KyTAGBw2fzBXpfZ+tX+41KTj2YfiS1qPT7nfaO2XdrXrVdWjMjcjz3kPfux2810VbVsuShf9qxuct+jyXlfffkNzK0mtCvTFx/UbkNkeS3e71NxZ6mte17vi2zrHPrvXR7dtO/0lwmfwRLHJ7OzTbfU4pSIh1xZVZm7f5tmuYVxbt/kX9CxGJPE6xiqNXqbRna+om3GPoWCiWyjV9vafdvtD+szfDT6Nf6n6s89VEgMiDP8i/zIfI1F1yPj6MpHnLOXB0jFcus08OHdJtFO5t82o+DaLBxXxZoPTc4EqvceyVOjuH1r+xHLpXo1lBwaAQVzxCsfc/NqWLCuDyD/ACG54o0jA3Efbu+h0iOfVT+5jmtJfuNjg1E4RUqqINInRYwEe69jr8vXs/5Ucu249GcWjAAM7yTf3F6CIz9SXS39LKPG7uXraaWcnaIs1/m08c+4qOLdv8xxyX7ixK5p4mkSriFdm3Upc01+8UfV/wDLRcqV/cebpuAwBsgaQWMXc/qWfUqs7yf6VX/MiweX3Fvk1OKOrFV7v9VR/BX9xqDPZoKrgqLqYlZru2/1afwFH1JL5af0L9yPN06QzKgArmBk7/DWaQGX5L/a3XRFiPL2q/7jVT/ga/YdBkuJNRErVxKiKxzAsqbjNduiotPQqPRe0f8Ae0X9RjpuPazj0PNWjIDMAS4AQ03M+oFe8f5NuUoqqND6UyovqA4AAABgGYCaAJAYAAoAaAABfsASAbAJAPUA4AJBAApgBrAATCiZAAABwwCAAAAUgH7AAIMgEABT4gEgESBXuNxXa6b1b8MlzZqTUrye73FtxqPUu8Wezjlw6qlHdzJruxCGnGYUuoZEqMw0E+IQMKdcSUdW0319taa4rkc+udb5r0W03tN0vlcPijy9cY7SunLA4tF1AcACAEwprAAzAAB9ACAF0CBBR0AMQAIPUA6AACkBpAD5AAAsQpwAniwCOAA0BFriET0cGFXGQgFIDgBACAG3D5hWHuEu5+uJqDwHuhzvrIsVjwUSTLEdO2h5m4xXTtVi+TOrC7RxTIizTaiDSLauFBFWECTjELHs/bNk9Gy4Qjj03G0+hybBEAAAMDm3v0MK875a1XttRNf5WzUR4B75VyUnX2MQv5DUtlgT3PVDv1dVxLG6YlpbS2raG4LE11aWx019WJcT2ddNGlVCSRuRi1ZgskVkd0AQeqNaxG2uk+ZnVXbDcfm1XNitR9K8e+7bUZxqumDmoAMgoREADSAumRVZfuJTstRLnX9hrlqMLxTTfzZHWs9NOrMMJegqu/ZR3JmKrrZhWL7gq3oLlJ05acW1c6afQ3XOrURFui4ZK03tH9Opiqp3OFXzciK8vt19S5M6xmumZCLNH6pJVbmy/Rx5nKqlqqHIV5nTztPNnWJUk4Kyv0cXiQb+2f5VfQ51qOPylZ29vVCKxjpGalUDW8a4v8DFHfqcEYajzm4/UsrcGdIlRRtl3+Pfz1nmYqtrUcJswsee3/61kb5SqKrE0jR2TXfVcZRitNTUU4mSMDdpLVtGRuFVUzRpGz47i/gYos3y/KsZjTDeEHSDp2zlwKjbq500zmRkbtpa1oNRVdHj0LRrbN/JiYojuuHURXMnyzNI7Nrx9CUWamo0sDMVT3S8TWGr9GzbIOyplUgoggcYgCQEliANAJr8ACJAcACyAcASVeYQ0pCpxBBKBqJQAQAZZADQAAAMAAXEBgPqA1gAoAcANIolHIKcPiBJLkBdWsYgWrBYAETmBJJfAILwkUc7skpNSJqm7tZYfE3GLVd69uZpFbXE3GUL4FZQzKynWkKRVgshBCyKyiUIB9ShQAgABkBA1TSM2khtQYtdJCbMWtSIsw0S6BQ7tBMTVpIqStGAEW02RSngAAFrICEtARtbEikBEB4cQI5ANPmAgEsAHPMBxIDWYEoChICSwAljmiAzAa6gNMCdUQTSAkgJqoVNIgtrUC2tQLa0AsSSAaAksQJQA5SASsA1GYEsAP/W+zAAAAAAAAAAAAAAAAAAAAAAAAAAAAAAAAAAAAAAAAAAAAAAAAAAAAAAAAAAAAAAAAAAAAAAAAAAAAAAAAAAAAAAAAAAAAAAAAAAAAAAAAAAAAAAAAAAAAAAAAAAAAAAAAAAAAAAAAAAAAAAAAAACZBFgNAMoYAAAIlFdiBARakCLKIsAkATAYAAAOAAAAI/aBKACCaGuoEgGgJAADACgKGAAAAAAAAAAAAAAAAAAAAAAAAAAAAAAAAAAIgTIIPkBFgRKgYEWwIN8AFIAmBKoE0wGgJoKsQDKF3EHnfdl4WlVcZYg85PA6xzpN8wiFgsJOSKhttXvTh4yFXpy+pB37DzG52mFLd9F/ltkMXXodl7i224+XUf278nl/2zOKp9zayttaqrnussV0KPLtm2KQRXquAo0YbLFj6JpUVtJJ5QjFrbM33tra7v5qrsvzr/AOEa1OnmfI+2N1tptRfcouKz/wCyF8sLU0bVbWXqRm8q9BP+4oupqOdbNsWVgmAwrNu/maIrl3d+3S76t1smodXD/wDZGLLjO1NZ3c3bu+dmbkb91errYSkWRi9M/X1WdJGLXLa7Ztlre2cd/p/9b9xnpXs4eJwqgiCrxBGTuG/uW9StOPe37NC7hvDIuDzzvqWXypVXU6xiqdXSbVu9ttGmVWpp1o7KuEJFHNZziaGv7Zf+u0v6jPTUfQtRvufqeatIdCIEsArO8hhqLDgWDkeTngmaR5y0NqDrGa49eFHWyRpFesklfmrQFceo/mfRGoUq4+pUe99lpf22s4f1L9xx6bjfOKgiJKZQWMXcP8yy6ssK4fI/oP1RqIwN0l9ux0iOfUvOq+mlC/D5TQztSUkuRvGarhlFlHEMI957JcaOu/6Tl23Hoszi0GAYgZvkoWouixLEcGuvy7xn2sqvHa7X9zTlKj0OkZPcP8pNfxNM0jj3iS1H6L9xYOc0idMwO3afUvVCkfVl9FI/gr+48vTcGZgIodc0RWLuH+Zb1f7zUKzfKJvQX9SNRHmdRflXw/zHSIo3H6qf8q/7xpHA+hpTSCLtNpJlZd22atanbiKR9Sr9FP6V+481dISxMqlBAlIoyt+p1mBl+S/21/Q0jymr+rqPiq/4HSDLSZtDaCEpKLaWNM12ab+YqPR+z4/vaL+r9xjvw1HtDzNiQGiAzAros/Uohvf0GnzRIOfRyNDoQDQBkAANZAEgEAGQA2AMAXMBgKQAAzAEgB8gCABgIIQDSATAAABgCCnmANgAAgE0AMACFADkBdQpgAA2qp2eCWbGDzPlPIPdarVfoWCPV8+HLrpnzJ6pHAZFQswghgAA4CwAoT5BQnyzIGnzAs0da2lbvo2mjF5alb+w8tXXimq4tz5nn74dp00o5HnsxsMgSAc4BQENdAokA9QAAATxCBBQEPIBTIDhALgAQAMAAP3hRIQIBwFEAJrABNcwJ6JBaQLoAgGARxAAE8uoGJuIVmiq8D7qf+u/6uJqKxUyhrPERHRtvqh5HSMV1ba3zWOjLo0ng4KwnpwUWpYdAJNyTAK0BXsPbDnSfoce3SN6Dg0FiAAEgEgUbxv7fpiFeb8rV22+ol/CzcHzi1UmUJJIIs0bfNiag6tvqKrfE1GatrqKrZdZw3uVXIumIW3TY1cQtuW8iLir7t3hIBNviB07FWerWcpU/iFfVfGv/S1g49DskwpAAUSMA2QOuYRfVYSSqzfOr/R6i4LE1yrzvir1mHxUnapWs1Bhk0+QHdszFV2xBmqx/OVnbx1k3yrO2rT0k0dGavXUiJ6USSjd2+NE+hzrUR11IivLaC+a66nWJYvkMrNJ4kqxubJ/kpft9TnVT1MVH7SNPNJdupdfzM6xmpcZKyu0sXiSj0G1f5SfQ51qOTyS/IuhGmEsjoxU1i4KjV8bDul0f7DFVpasdphXnt3Xt1bTzNRKpR0RobCFepiq2dTL4HNWF5KHrM3ByrA6Mu3ZWiy9TFGzqZNmGowN8o1rdTfK1TToarLY8ZHc1/Kc6q/e46dv6ZZIrBls6QX7dqrJRu0U6VTAx/IONVpdDXIp07czVRsbH6Gmc6I71Qp4yJVcq5o0O3aEqJ6zwgkVQnwNC/Rt8xmq7NIyq2AHBFCAkkAMAzQBABDYDiAHHAAgCdUBYlgQEgSkB54ACBQEAAFNJuQIyEAAAwGgJIBpAPtAkq8QpwQDRoSqgLqoCxVlAPtAkkBVfTtZ8ixE66FVi8ehrUxC6TeSQ1Mc26upT4o6RiuN6mOR1kc7UWVCWBUAA3AEZkqFAAAFQAIKcSQKAGiKlkYtbkRszla6RBmVHqFEgRbkgScOQp97IDvnPICUgHdiBGQINkA7BRMgRkBSAANucAD0AJAaAYAsQqSxAkA1lAD6EDgB4oBpAWIgsUPACXa+RBYqsKnSreZRdWnIC1VgCaRBKAGkBJYAOQABYLMATAniB//X+zAAAAAAAAAAAAAAAAAAAAAAAAAAAAAAAAAAAAAAAAAAAAAAAAAAAAAAAAAAAAAAAAAAAAAAAAAAAAAAAAAAAAAAAAAAAAAAAAAAAAAAAAAAAAAAAAAAAAAAAAAAAAAAAAAAAAAAAAAAAAAAAAAACAIAIAYAAAACIIMgiAniBCwEWUKADIBoBgMBgABADSIGAANANASAaAYAUBQwAAAAAAAAAAAAAAAAAAAAAAAAAAAAAAAAABABkRAiAmBBlEWwiLYELMBTIDtFFN32rqBy6vmNtorPua5ZFwcP/wC1VK3i2n8v7S4NXaeU2u8U6V0nyeZMHZiiCSuFDtgBF2A877qtOppV/lbLErAb4nRkNceYZxXd44hUaslVjp2V3arhy8iNOzS32qlGp8y6ZhMdmludPUiH2vkyounCGMNSd329qb7eUlNRCACrcOEgI01FXHliaivpW3/Tr6I5VtYQJoDO3/hNpvk/u0Xd/EsH/wBorc6x878nta+M8zTY1t3LCybzx/iNyM9VoWlNlckSIGpQVl2a7n6gce/svsv1LImslvidozqN7YAcOrZ/E1Ec1rw8DQ3Pabnf0f8AKzPSx7FNHnrRkQLmVYyNf9S0cyxXJvsNFvnA1GJd8+Z0jLl3Darq2XNI2ivdP59WcMKiDhtgzaNv2pH/ABDQX83+FjPSx76zxcnnbKDKHGJVZvkcdVLkhBx3cUs+SZpHnZho6xK5dZJ0qln3yVlz7h/qtfxFg4rt2cmxLTwsuQHv/Zs/2eq3xuv3HHtqN3ocmgBKuZBia2Nn6iDh8j+g+rNIwN2nTSu2uR0RXq4a18oWl/gagy9RzWr54nRlV3MC3TgD3vsn/ba/S9f3HHtqPQHJo2AfvJRm+Rw1X6IsRn67/Lt6FivH7jDcUXLD8DtGRuv0U1/GUcm6wvZLgkUc9Sos0/qkqOzafVVfzKfxFI+rPDt5dtf3Hm6bhZGMUKSh1WJBia+OpaOZYVm+U/RS/mNQeY3ELb6lpx7l+06RlVuorq4YxVR8TSM94Gg05yBV1E3MGmXdtV22pGcko+pL6arh2r9x5unSHJlRmA65koyd9jq2EWsvybjbX6wv2mkjyupXu1dXpX/A3ErKzcHRDbxCBASVWjUZd2nLt8DaPR+0P95T/rHPpY9o3Lfqed0CZA4IACOm8X6lFe9f5L9UIOfQWCZUdCUBTbYA+YA0AsgGAAEAEAICQCYCAaAOoAgEwGAgAIADqAAAA0AoAeIAFNLAAAEATIAwEEJAR1LrTo9S2CqsSyA0NamvXu033dC2CZmroicFmBjeb8il/ptJ/wBUczv8+NZ6rCbeZ7JMea0maZMBBBIBCAH1C6WbCHIUIIOpFNvkAJuuQsala/j/ADFtOKauNTh3w6TpuUutRd1WmmeXrnHSVIw0HiAANYBRIAkAwFIAAkggWAA1ABAAAAAB1AeACAEAAMBR+0KYCaAlpYMgtIEAAIAmC4CSBqAMTXU6llbmUeD93JLeu3GyS/AsajBk0JVLErp2090G4xXTt5VmdXO1fpVazNYysoozAm2NEL7nT01jZGLWpy57+U065Yk9m5y9r7J3S3Oha0RDiDl0uPTpwjlWksiAAQDYHPvF+W4zCvP+Q/RvXmn+5m4j5nd4FVCQJ1cAWK7zRrUw1Z2CJJSaiJ10G8i4mpf25cXU66LGJq3+1lFwdGz0u29X1QsNfSfFP/TLq5OHSu1nNoABVDQCeZESX7QL1BlWf56rtsdbt/hNctR4r25uHqtK2dZn0OtqdR6NXbMsJp8wO7Yv5k2YrUaFoZhWR5xTt7eq/YdORlbS06S9TozXQpZEWaSxglG7tnOmmc60NVZNkivK6UrUv0bOsSrsMysrNP8AeSrG3sP044HOqt1V+BFjzV5+/qTwf7TrCxKSsLdvnDM1W9sn+SjFVTv6zo3jOCStMCMDpGKawKjU8c41F6GarVvis8zCvP739a3qbhXOsDTOO3aNppolVu3xXqjkMLydY1l6G4rkjqdEdmz+peqM1I29TlyObUYHkFGs5+BuLVFczSNbxll3p9DFi66t0pracoZiDz6lZnWFXbd/N6Zio39Nq2koyg50ZHkv1sOSNRXNSG5NVGzsHKfRHOhbyOzrIiuKrNDu2bxxJRdrxEmYOWTaL9B4marvojLSwipeoDzGhpEBEFAEPAKIAcANIBogko9WBIBx1AYAgGgABsBNgJTmAACAaCHEgSSAmqgTVOQWH2zkBPtAhAA6SBJVKLqV4gWoBpIBxIFlK8QiOtbtXUpXBq7jtyzOkjna4tTUdnidpHO1XOEG2EQCQH3BCbLgjgABAgEyhoAaCj0IoSIHHAza1ITk5WukiDsc9bxGRqjuIhWZVRkgJAU8wACU4AJ25ZhUbWIIyANsAkAmABvHEAQDAFgBKuDxAJAaYU0BJQBJQAQQNICdEBLtnNAHbJNFlaygLap5rICSQVNAXUrIF1awBZVEEoCGFCUAOQE8QEAROADSAlKyA//Q+zAAAAAAAAAAAAAAAAAAAAAAAAAAAAAAAAAAAAAAAAAAAAAAAAAAAAAAAAAAAAAAAAAAAAAAAAAAAAAAAAAAAAAAAAAAAAAAAAAAAAAAAAAAAAAAAAAAAAAAAAAAAAAAAAAAAAAAAAAAAAAAAAAAAAAAAAgAAIE2QRYEWBF5AJgRZQmAgHmA0AJgPMByAxQ0iAAAGBJAOAJAADNAAAAAAAAAAAAAAAAAAAAAAAAAAAAAAAAAAAABECZBFsCLAi2AmBXYqItgRs4A4fMbzU2mjW2ng7OBB5zW3WprY3s38TciVS3JcTVd7FCWeGD5kwaWw9xbzRwtb7lVhFv/ABfUTDW9s/cm23D7dX8u/wD7P/aM401VZWXdRprmiCLA857ptO4olwp/iWFYvwOjBAU6jxCl3YOeAGZ2y3lmZraWRAnZcQLNPd30sE5U8S6laG311rV7moeRpirU4yCaTfAGqN04iAqjuhT6FivqWlC06+iOdbkcm881s9mp1tWteky/+zUY1OXmvI/8xNvpytpp21HzeCNzlr1eU8p728lu/p1FpVfCn/iNzk9pGX4bVe48lp21LO95cuzlvA6Wfjl11r1lnica5liRBIVj2eL9Sjk3z/Jw42RYVlM6sq7tFHBubqXiaiObuRVeg9n475WfCrM9K9k+hwUAOpBkbifuWnmIri37jRc5SjSVi2+dP1OkYrm1k+zUnNXr+40KtfG+o3ySKOPUhuYiCwbXtJN+R0n8V8CdK9882zz1SJij0GDN32Gr8BBx6v0WnkzSPPQ/2HSM1zamH2+Xdj6Gxx69oWq1n3qPQsRy3UWk0qWliwj6B7OrOx1Hy1F+449tRuHJo0ALMlGJqr5rPqBw+TtGg/VGorA3GNbfgdGVGr+pqdNJP/um0Z+q/lrPCppmqMyi7RzA9/7Ic7XXbzV0v2HLtqPQI4NCShwSjL8l+s/RFiODXX5Op/SzQ8huP91Sfh8GdYg13Ogks3cDi3dvzrmoOfJ+ppE6PEJXdssbV62QqPq1l2qvPtr+483TpBMmVIgdc+oGJuFF36ssKzvJR9tdWWK8xuMdtqJ//UX7DpGap3lZ1o/+3V/s7jTLgsoNQCXIoupKUo0y0Nr+pX4Eo+o8Eui/cebp0gMqCAgDJ3+GtaRCsvyn+2t6o0PL2/W1ulDoVlNrA1GStCeBQuqKi2kliV3aKm+PI0y9F7Px3dOfbdmO249ojztGZAA04YFejhKXBlVXvX+Q31RBRpYpGkXoCU4gGQAwBIAgAAACeIBACSAZAMoF+0AYAgEwEEOAAAAHiAIAAIAApwAZAAAAegAApAeOARFAZvndz2aS26eNsWduIlrF2271NvZXo/8A0HovOxy9nodn5HT3Sx+W/FPiebrjHWUeT339pptVfz2y6DnjS15a77m7cWe3nnHDqljEM256TfBgNR8AEsQgeIAAQFwQEGYA+RQPAikihpkDmMCK7Nj5G+1czNeRy641udPRbXd6e6rNM+KPL1xjrKvOTZQBIBQA0woAZAihMIEAADAIwAawzCiUATIAEIAAAAAbCnn6gRYEtLMgtAGQDYCAS6hDEAkVWLulOo55lg8N7up3butarKuPqakNYtNnqWeCN4lrp0/HR9TN+rF6dFNvp6TnibjFoe50dPNoex6qdTyVcqKTPu1OVL8hr2caeHSJM+zfqFo7rWUtxPMeV8LK+JtneyHqezr0fGaNcWu6OYxNe19oVpSr09NYYnPpXpEoOSwdQGgEAMCjd/Q5zZRgb1N6d8f8rND5lq1+ZlaRgIlVdzwAs0tF3cIsjNdOnt3lY6SMWunT0UbxnU1RZcC4amqLMuGpKgw0KvFkFuhSbJehKsfQfE/Nt5WUnn6dI7l1OamgFiygICWyqazIL64EVxeXr3bTWXOjgsaj597cTV0n1n4HU6epTMuKdWRXbsn8yJValjCszzNVbb6j9C8qxtn9CXJs7M10LqRFuk+eZlY29njpJcIMVo9Z8epIPK9sa+ongk2dYlXPoGU9PNSCNvYP5WuJitLtVftMxY85q/7jUX8x0hS/caYWaWcog39kvyjnVive4adrdDLbz6yUnaMVJYMI0fHQ7L1JWq1tTBRyMEYO/Ua9l6GoqjA0y69pmm+Zmq3rOar0MKw/K/qpfyo1ylcKRtl17W3Y5JVbuFqzXlgYqxh+RS+91gsVyehsavjEvuJ9DFR3blfLb0Mq87bP0OkRdoYuBRu7d/lJdTFqMzyijVnmixpx6bNI2PGvPmYqnvnFekmYrgVoNpXds2nZEo6NdfLBmK4kzaOnQsu5IlVoaWZhVq5kUKyxXICSckDAYCgaGUPIAzAaAkiBwBJANYAPEBgADAQCAGAccACeQQ0uIE0uYFla4AxZWgFnYwoVHkA+x8AF2wA+zGAJKoFiKGA0BZSsgW4LIDj3F3BqM1mauLO/Ll0qg6xyqDAUlQm+QAAFBmRCQAAQVRHMmhrDAihSFwQZtWQdTnW4jZnNtXZwZVH1CkrJgDsgIzIBICkAmMgItsAbjFkUJgABKAAHICAa5AAAA88wGFNYgNATSIJASAlWgFlaIgkq/iA+x5oCdKwBYk2BKtQq2tZgC+lCC1U4gS7QJKsAEAKJAUMBwAJASAjawEZ4gf/R+zAAAAAAAAAAAAAAAAAAAAAAAAAAAAAAAAAAAAAAAAAAAAAAAAAAAAAAAAAAAAAAAAAAAAAAAAAAAAAAAAAAAAAAAAAAAAAAAAAAAAAAAAAAAAAAAAAAAAAAAAAAAAAAAAAAAAAAAAAAAAAAAAAAAAAAAAmAiAkgTATAjAEWAMBOQIlCAQDAJAEA0wJJgSRA0AANANANASACwMoAAAAAAAAAAAAAAAAAAAAAAAAQAAwAAAAAAARAiBMCLAg2BFsBdxQrYhFbYEQMj3G/ytNPmywYGZ0YGYFV8wpLHMgq22tW/dipTY0dCwWJRftt5r7THRu69CYa29r7owVd3SV/FX/wmbGtcXnd1pbvXrq6L7qdsfEsiVm5mmQgOfVa7gJaP6unH8dV+0qvc7/wWy36jW00rfxVwf8A2jnWo815D2Tr6Xz7O61K/wANsLf9oivObrb621t2bijo+uRVxRHFOUVGlsH+T/1jTFdLDInmBzby0QmFcrv/AJeYHFuPNb5p7d7i70q4JTwNSNzvHA9WXNm2+rk1iXtTq6zyNSM+zh1NWWbxm1p+2Pm8hS3Rjoj2DlnnqggMcWFYt3iaSuTyTjRU8yxGNbUme1SdIjn1dS9q2ssFWJ+JUV6uhWb2luKqF1NK5WoeBoej9mY71xw02Y6WPXnBTAaiUQYuq/ns+pYOLyH6P/WRSsZ/vZ2c3JrXVa3XG11+wKjvEqvW+E+s/MWDhtmaTW/7Rc+R0uicfEz1Go90+J560cIAeZlGXvsdaxqK49X9O/8ASyo884WHQ6RLHPrY/b62ZqI49ZfLZ8O+DURyaixNCWnnAH0P2fhsL9dR/uOPbUbaOLQKDiBiai+Z+oRweUcaMcO5GorA3STq4zbzNsq9X9XXX/20agztVNds8jcSqJKi7RSlAe/9kL/Ra3TURy6ajfOLQgByQZXkX+c/6UWI4Nx+ldc6s1EeQ1/9zXov8DrBLW+XQq3/ABwRHBuVOrY3CqTSJVCO7ZfXT+pfvFH1a+a9Eebp0hGVMATxJRi6/wBb9WIVmeT/AEq8H3L9xoeX3H6N1OHd/idYzUdf9dt8KR+w0yz7FilxgqraM0w0do/zKRm8ESj6k1gnzqjz9NwjDQmQGsyUZG+x1bPqIrL8o/8AS25zX96NI8tdp62tzdDrErJw5mkO0yAIC2mRqMV16bfdhyNI9L7QXdvKv+W0HPpqPZo89bMgYCAhpYNoKhul+Q56Ac+jLRpF6AcgNANgKQAAaAAGgAAIEUMBSAwE0AADxAUwAMIAD0AIAEAANcwowAEgDAAAIATAIgIApqK/NZwljiVHkt/urbjVtezzZ6/ny5d1zSz0OOnXVtRzVw0ZxdPV1b6r7rOWyznC1FM0zqMhNAAAAEAN8gCAFHFgGIBBFw+1jVwmiyhrAIbAQFuhuLaNlargx1y3K9B4/wArTXSpdxY8vXDrK0FhicLHQEBE4AOApBDmUAkwDFgPhICAAH+8BPMAnmAJhQ+YQZADAJAM8QBQwCAoYD0X83QguGhMKWREOSqWZECQDAxt5hqWWUMsV4v3XrLT3CfT9x1lTGC/IdrmiL7nqrtvda3GJJ7HqrSvquG2TdPC7R2SvftszWJrq0Ntpy5UwXE107aq05dUkzeM6urgsAhzJdUnZcSLHqfaGqrOyrwzOfTT1KxONVKCA/cAAJvACrcKaNrMowNyp07+jRR8z16/PZLKWaVSkQXaKxNRHRpKLnSRiuzSxszcYXmkOAG8AI4yUS9QLdHGyMVqPe+Fc7eOp5+nRoI5qMgBAEYFURiALMg6K5SZVzeRonoamOdWIseH8Xt611e9ZvA7xOq21ngZYWIDt2mFk2ZrTVeBhWb5fDb3ZeVYewxpPE6s10rHMjKymDINrY46fUxWonqcH1JFeX1F/qtVHWFWJlYS03LINvxzwccDnWtdGqsESK89uf8AcWnCWdIVWmaYW6eZKN3x/wCm1yxOdq4e5S+3avNMzGnm6rmdozTThyVGhsMbJGKrYvaZlYGRh+Tf+ow5IsWuZG0dG3sljbgQd2r5rCKVXxJ6jg19a+vbv1MzUiKsEbRKrbycDBv7RO+grV4YHLqNRk+TT+78EI240VGl45/PWWZqNPWxkyrzd1FnHNm4Vbt380MUbu0i2j1RiozfLKb1fSDUVwVzNo2fGWUx0OdFu9n7djMaZEydBo+Pfz/AzUdWv9LRIM9M0Ora/WpJR26mr2Y1Mq53udR5suGrdtZu2JKO+rky0kQAEswCIAIBpwAwGqgNIBrMCdVADSCCEFACYBkBEB4ADyAICaaAsrw5AXUCr6ICyteYEu1QAoAGkwIxADQA3GQwHc3iUTqgLaqEAWtIRy7iydXBuRm1l6ko7xxqtnRhFvgAkyocyAgBFQPmAEC9ApgEEB0IpslawjFrWE2YtbkV2ZmtRBvmZVFuAF1Ai2A5nIAQA+aAhOJFDfAAAAFIDeIAA/QAQDYDQAwpASXUBoCSwAmv3kE61wAsrTmBalGJCpqjiQQ+3iBJV/ACSoBJLgFW1piBfSkAXVrgQTgIEgqUADAUAJ4ALAAAAIOJAUoD/9L7MAAAAAAAAAAAAAAAAAAAAAAAAAAAAAAAAAAAAAAAAAAAAAAAAAAAAAAAAAAAAAAAAAAAAAAAAAAAAAAAAAAAAAAAAAAAAAAAAAAAAAAAAAAAAAAAAAAAAAAAAAAAAAAAAAAAAAAAAAAAAAAAAAAAAAAAAAiBQQJoBMBPkBFgIBMBMCLKFgAAADTAEA0BJEEkwJAAEkA0AAMsDKAAAAAAAAAAAAAAAAAAAAAAAAABAMAAQBJNBI0ACbIE2AmmwOfX3uht1OrdIDJ3XuXTphoVnqy4K9t7p07vt3NO3+ZFwa+huNHdqdC6suXEgbCIsCLxAx/cr+XST6ssGAzoyAivUzgKjUyrEs5vZ5YuGFdWhvdfSf8AEuTCO3S3+lfC3yPDPIsqY6K2lTXFFEs0EABDA5ddvu+AFmz+bX0l/PX95VfSLPE41oJtZEUtXQ09zXs1qq9XwaKPN+V9obFr7mlqLbvPFrt/9oo83sl26TSacWalcToxV7DJOQOTfuO1vqFcitDKjE3Df3HLxk6SM1BvgbRz6tsGyxXFa0mkbXtN92+r/TYz01Hr2ecCRA+fxCsR8WbHF5P9JTxsWIy4SlrA2y59W31prOF+BqCrWsn9ycoq0ijktZdxpXpfZa/1bt/9tyY6WPWwcFNYk0Ov1AjE1ML29SlcfkHOkl/MvwLBjNN/idYxXLrfNpOr46ij4FFW6s7W1Hw7sV6moVwtrhmaR6H2bjv6dJf7DPSx7tuTzNhSKHyZkZW+/Wsag4tdTp2TyhlRgNTnK4nTlK5tTPS62bNDk1v0rc3qNlg4rPM2ylpzIH0X2h/+ntv/AOozj21G10OTQAaWJBh2zb6s1CuDybX2viWIwtw50nhlZHRFGs1W+vHGkL/3jQz9W01ov5TUKoeBWdXaSdmoA+geycNjqp/xnLpqN5vkcWjiQADK8j+s10QiM/cv8q6XGrNI8lqJf3Ven/oNwo1sdCq/nf7DURn66ffZPgbgqRUTohErv2K/Nov5l+8tI+q3xankjy9OpGQwBPHElGHrY2fqWQ1neUcadZy7pNDy24x2tnw+4dYyW6n79muNSss+MTUUolhFtKwipWjs1+bSRUfUU8Kr+VL9h5unSBmWggDLFEGTvsNaxYMvycf21/h+8o8rZN6us6rDt/A6IylwNxDeZUKq4gXabwjqajNdmhX536MqPSezl/rKLpY59Nx7NPA89aOCAQABXp5v1KqO8w0GQc+g4UGkXrECSAMwABtADQAAp5AADQAApAMgCQGApkB9QBSAmAdAF6hBPABAOAFIDQUSAwAAAHgAgAAYRweZ3K0dDsX1X/cdeIleZdpPbzHnpNyaZBUPFAJ4gC5AIJggAfIGCeLCnngAN4gEAX7baau5v2aal/8AT6jn11jc5bOn4bQ26Vt3deiZwveukiafivpTTMW1rC3HhtHWq77Z/CSzvGbywdfQtpWdbKGennrWLFcOJOjAfQIPUB1s6YoljUrd8Rv7at1o2U9eR5vpy7c1sODy10LqQAUpCJSAoAGAAADWOQCyAAAAYAAADQAAZgEQAQFJgPS+oC9mQpAI5ADAeQESiSRBi72v51myxceF941b3FLJfKqP95VecwAk3yKLNC0XhmozXXo3S1DbOJ6eqlaytiXUFNylmNMK+7hYZl0VPe34YKMjKoPXvaHIV7P2A2737uMko9sl+w4qkQIB+oC6FFespqyDC10+yy5plMfMt041LLqzoqkYLNJqYZYzXVo43RuMV20UW+BtlZW3I2iackCmAJTAAwJ6SxS4tozVj3fg7K+2b6nDp0jSOTQzAawAOgAAkFdCyMKq3i/Kt/SyxXhvH4Wa5NneM1tLFGawkuRFdezb7kSq1rM5q4PKJPb3Tyg1GmBsG+xrmzoz060GU6TJBs7B/lzzMVqLdZR+JFeZ3S7d5qRwOsKkkVg1KZKNnxkYwYqurV+lMy089vl27uz6HSJVaNMp6cNmasbuwtOm1HExVS13NYXFMkV5tZHWM1JZyUdu1v2NQ4Zijs1d1a6wM4Mzc27ry8TchqpLE2i6qwIEy4iLZTQUS08WFel8Su7b9qOXSuXy+wtqfm0xcZehiVthduMHRGj47616mamNa9cTmseZ1F8zfVnSFS0H80lqPQbL9JJmEZ/l5mrEaZsSbRs+Mfz/AA/cc6Lt8vyren4hWK2dBoeOa76ozR36+NWzMGb3FHTtn8y9SUdmvkxByyUXbd/MSjQ0zLUXKEZUZgNKAJJAOAGq4YgNVwgGpdrAaoBJKAHEYgOq5AKACyAi/wBgEWuIDn8ABOAB9QU0ECUgWrMCygV0U6gWpgAULEIcAN0ArsgEUSSAkrPgUR+4winV3DahGpGbXNazWB0jFqqylm451SzbKJpCAAABAPiAmAAABBAZGbWpCcGLXSQm+BzaiLc5kaVyRUWiCICYCAE+QBJBFtsKYCkBTzAcgCxAaAEAANcwGA8ADMBpSFPMBoCaIGsWEXVrBFTqCLa5AWpYASicgJVoBNUCpKkgdFKQBaqkE0gGlwAYDATQCYEGsQpAJuAINyBGQhgf/9P7MAAAAAAAAAAAAAAAAAAAAAAAAAAAAAAAAAAAAAAAAAAAAAAAAAAAAAAAAAAAAAAAAAAAAAAAAAAAAAAAAAAAAAAAAAAAAAAAAAAAAAAAAAAAAAAAAAAAAAAAAAAAAAAAAAAAAAAAAAAAAAAAAAAAAAAAAAgAgRArICDUAIBAIBAJoBFCgAAAABtgMCaIJIBoBoCQDAChlAAAAAAAAAAAAAAAAAAAAAAAAAAiAJoCgIEApAcgJsCKzA8z5vyWvp699KtmqrkWQYttS1vqczzN4moWZUVSME9Pcam3stTSs6WylENa+19za+nFdev3a5TkyYrZ2vldpu3FLdtv4bYGcHU62WPB8QML3NbHSXQ1CsNm2B0Ap1HiFKrbeClvBEwZOpoW0NR01aurnDuUEaTWGKIFZgS09e2njRx04FRraF7amlW9s2jUZqZQ+SIOLcP52gDa6q0tfT1LKVW9X+0VX0fc7zb7ev3dfUrSrSeLg52NR5/f+/thtsNunrW6YIs5V5byf/MLyGsmtGNKryjM6Tg3Hkt95Xdbyzvralrvq2dpyzenrPBpV2GnHGZM9Ma7sWc6HHEg4vIOLVRVcSzKjD1fqa6nTlmq5NsufXcJxmWK4b2jM0jf9nNX3yjhSxjpt7DM84eJFK+FX6BWI2bHH5FP7a9REsZTxTq+J0YUa6hWb5pFHPuqutr14YG4OVvE0j1HsvHc6j/+2/3nPpqPWTOZ52jIgrx6ILGJqvFvqaK4vIqdKr/m/wACjJnGXgdYy49TD/t4ehplRuv/AJn9SNQcdlxNaj0nsqv+vT/lZjpuPc8TzNHBAiDK3361jUHFr/pXf8rKjDeePI3Ga5Lpu+lVfxM3Bx6j/L6u7/Ao5LPHA2h6b+ZAfR/aVO3x3rdnHtqNhHJoEDzYVhajxfqaiVweT/SXqWIwtxhptzHzI2incJfc10v8tVBoZ+4zpyVUjcSueTSOjScWCPoPstRsdSONzh21G6cmyAYGX5DHWfoipWfuVGjd/wAoR5G7S3VU+WP4HSKWtjp6fLvzNI4dy51LzzNRFESaROs8AlaOx+vT/qr+8Uj6rqKGlxhfuPN06omQSA+pKMPUnufqWIzvKuNOr/m/wKPMaynb2px+4/wOsRXvLuutfDNGkZ9lC6lBVlVdRzKKy0donbVouMolSPqVuHojz9eXSImVMB1xIMffY61kIMvyjja2azmv7zQ8pdxqa/8AT+46RGWsIZtErPiwiKzwKLarBGma7tCO9+hpHpPaOG9qlj8tjl26R7OIbPMo6gBQTgQV6eEvjJRHeY6FvVEHPoYqTSOhIKaQAAAMAAGAAIByAJgLMAAfoAAD6AIAAGBzeS13o7ezq4s4SNSaMnR85rUcai711zO/+bn7NHQ8voaq+aaW64nO8Lrso1dTRprmmYvLSUkESBoA4hTYCAaAMwCAABrrkB5fy27+/r2jJYI9fz5ceq4PQ9LieYEYQCKh5gwmwDIKklJLSR0aGx1df6Kt9Tne2vV1f8C3SWNYM/6Neji1tpqaOF1Bud6nqphm2MXbXbW3F1p0zbMdXGpG3uNzTxWl9nRx1Hm+Rx8unhhauvfWfdqNt9TrOGb0rbk1iezt2G+vtbpy2uKOfXDU6afmtvXX0a7qhy5uNX9YDUM9UrjYXoVAkUNKXBB6DwW1+3pvWsmnbBeiPL9K78xqnldCAYAFJ4ZACQQNsAzyAOQBLTASAlmAJAD5MAgAATYDSAAEAswEwJaX1BVwBJAAJZgOCBFAniKMneQrsivD+85+5p/0mtaeXAJ/ACfdjJYlTV23KNsli3HMImtO3AonXQtZlkTVtNq3ngaxNW6WyWMjDXsPZlFp6jSM1XsYxOFaCZA2AIAAr1foYWMTUrNWmUfMd7+tf+p/vOkKoKiVF8wHXoONRNG4xXUsLy8TbK9LkbZSVeYQ5gAQBIVOkppmase58Badu682efp0jVOTYXQIcAAC4gOAL6OUZqobqey39LQix4bZ/Lqejj9p3iVtqsGayOJB1bNxdPhJKrWxMVXJv692ldfytlivNbFyoOrNdhESo4eBKNrYOa4ZGLGtXaqwMrrzO9+XeX6w/wATtyVKV8S1g65yQbHi+McjFV16n7jFaef8iv8AWP0OvJVRphKrhqCDa2Nu3TcYM51T3FnEBWBOD9TpESRR0aDlkHQ22iI49x9SKK1KNI6E8IRBB8jUCgqFIEqpL0CvTeChzWc64HPpqNF6Xczi6SPP+W8Y9OdXTWHFG5Sxz7D66+pqstjV/aciPNa6jUajidIUaOcFqN/x+Ok44M50cXmE12rMsaZlXBpGt4tvvh8jNK6t7WaWXSSEYCbeLOiNHYWfeZqtPXUVa6GFZE4G0rp2jxREd+uoq/QiuPuKL9u/mXUUaGm4cczCxcjLSaUgNICSrIEu0CVa8AJJBDgjQRQ8wDABhDyArbATATAJ5ANIB5gNoIEgJpAXVqBdXDMKtUMBtqoFf3O7BAXadVnJBHU1e3Aog7S5KACVrdpUVW1HGBYilttwjUS1Ve6NSMWqrX5fE3Ixaha/I3GVbNIQiFwKD0APQBZgMAAQBBABRkc63EWc66RFuCERbI0iyCFnyCoZEABGZAADMgUBTngAgABgNZACAI4ANdQHHIAAcAAVJAGYEgJIgsqQWVQFtayBdWmOIE66bAsVQJ1rIFqoFW10+IFiXEgmqgPtAlACgCUAKygCuwVH1AH0AqbAhIE+0IfaB//U+zAAAAAAAAAAAAAAAAAAAAAAAAAAAAAAAAAAAAAAAAAAAAAAAAAAAAAAAAAAAAAAAAAAAAAAAAAAAAAAAAAAAAAAAAAAAAAAAAAAAAAAAAAAAAAAAAAAAAAAAAAAAAAAAAAAAAAAAAAAAAAAAAAAAAAAAAAIgCBMCLYCAiwDMBMBAKAFEYF0JgEADQBAAAASmCCSYEpAkmBJAMAKGUAAAAAAAAAAAAAAAAAAAAAAAAACIAgUgEgIAAQCbAFmB4vzdu7e6nqbiVwZG2SeXwApQFW5v9qqs+ZBfS6vjTL1AlKYxddm28pudrhpXccnihhqzyPkn5B1tZdtqqHHESGuIrJNfgBz6rUgPQc6tP6l+8K+gbvb6O6X2tzp11KxxRzrUee33sjQ1ZtsdR6dv4bY1Gq81v8AwW+8f+vpN1/ir8y/9kozlBRs7VRo1XqaYqxBDA4Nzb8yzA5tZzS3oUY1te+oova1vVyb9T2Qd+HA1OWb05te2BuRNcXdjJtHvfCqPH6K6PE8/bbuzOak3CA4PJYalV0A41n8CxGBr6le9puMcjryyq+67YVWfE2jlvW2pZTk5wKqq2nXBpYlRv8As35d5aOGmzPTUeviDzNFIQXwq55MDDKOLyn0VT5s1BmWiMDqw59d/LZ8O5L4yXBz6/y01HbOrSKOXUTVnV5qDRj1fsdTqavSn7zHax6tI86l0AYWMRrFrqWFcXkX8lZylmojItjEHWM1y3UVrZvO8fgVHNqy63t/MaiuN5sqPU+x6/62f5LGO2o9rB5mzRUCzIMje/rMsVx7pTpX6IrLCjutLwhTB0iOaGr6MZts0ODcP8vDjqGojkvmzSLduvmTzIr6R7UrHjKT/Gzh21Gsc2gAyDBtBqJXD5X9OrXP/A1Gawdz+m55o6Yjn3Eq+4fw/CCxXDuVDqv5TcRzlRfozMlH0T2eo8fZ8fuHDtqNo5NGgCMSDL8h+s4LBm7qVo3fKrKy8ld/6ytejX7DrAaznS08P84gz9051LT6HRKrSxkIlRlStLx+OtpJ/wASFI+qan1Hm6dSwMg9AHVqfgSjB1PqZYjO8tP26tfxf4GoPMa9nbSb/mOsiKtz+rZ2/hX7io4b5YlUquMSouq8Co1Nk29WkdJFZfULKI9Eebp1hQZUZANROORKMfe/q35lgy/J47a3NtfvKPK6j/M1XM/LJ0jLJRuCT5FRHJliLtNykaZdmlX5o6Aem9n/AO8rHK34Qc+nSPZJHnU8FiAAICNHmBDdr8i3qgOfRwRUdAUwHMgACmAGAngA+oC9QAAQDAOACAPUAkAyIG1gURbAxvcOvF6aKyqpfxO/zjHTFbPZHC01bkMJUtLX1NFzRtMzeWvZpaHn9amF0rev/iOXXzanTS0fLbbVaTfZbqsP+0cb88dNdlYtXuq00+TOdijiZAATiFOQBYAAAByeS3C2+3s/81sEb5m1m15Wz7sT3cx5+qMkbZJZgEDTBHAmmE1BdBmVEknZwlLM2403Nn43R2mn/cb1xyqefrrXXmI6/uG89uhVVrwwJOC1z087uquXaVyg1fmk6aW33ej5Sj09VJXaOd5xvyxd9tHtdR04f4HXnpixp+KpXa7e271M2sDHV1qRia2rbVs72zZ14jHVV5HVzGIDRKseh277/G2V80eW+XZ5+7xwPTy5dIM2yaILtrt7a+rXTrxcGeriyPW0pXTqqVwVcDw93XokTzObRcQG2AgAAAAHMIBADAIkAyAazxAUANNgABngAAIAAUzkAmBLR+oKuACBMBpgEkBJQJqUQZHkF+bZ8Cq8X72SdtK3CIDUeUeBQQuADSlwWM10aejNkngdJGLV+nofNBrE1fpaCnEuJrppp1qoSLianWuBUOqwxwCvRe0rNa0PjiY6bj16xPPVg6kUwEA0BXrYUfMDF1aqGnxZVfNfK17dzqpZd7g6QriUlZWacSUddPluoNxiuuyi2JuItrJplNQEDwAUviVDxIqyqjEzVj23t1/kv4Qefp0a6yOTYXIBgLMBzIBmBdRRDM1Rr17qNc00RXhNu3XVaf8AE/3no5TptIyyckHTtnDJVa8YIwsc28/St6MsaeW8ZfP/AKZnViu5ZQREq4ZgbPjWnR8zFV0amRlXmfI/7/ph+w7crp5Bg68iDW8ZaXDMVqO3UyMNMDya/wBRVr+E68s1QsDVZTpmRWvsHNX6GKJ6xFYOFW1ycHSJUupUXaL+ZEHTmgOPdOGmgKnZJmkdGnjWQEzSI9QGihqXkB6XwlezsczKOXTpG1dOZRwdIq1dJaidbZMaMLW2FtrrK1V8smtSx2aq4ojLze8rGtb1OkFekvmLUje8a/yrJZp4nOq5/Mfp19WIMhZnRlp+Nf5qklGjvFNLLoYaednHodIld2wsu9epKNjWwTXT95zViNxY3B0ba3zL1JRp630tGRnzJoX7dxZCjT0o45mFxfVN5EVLIippAWVqBNUAEgpsASWYBE5gSgBMAUgJsCIQNcgFADSAcYgPt5BDVZAmqgWUrIF1KRiFTdY9QqKq3iEKyYBWrKG7QoRBXMvE0L00swgtqJYICq11JUVal0sjUiapdpLjOq7Yo3GahD+BqVioPA3KyjJWQ2AFUsGAADACAmcCgIAKOpm1pGzRztdIrZzVFvALEcSKTYVGzx6EEACSBBRIQQgAKSQAA04xKAgfAAQDAPQB4gEAMBquEhRAEswJRBBNKCCdYAtqpwAv0klh+0DpqkEWVXAKarIFtNMKurSUBNVggkkBJIAcIBd04ANQAwBgVtgKOYELPgRVbRUCqBJcgJQB/9X7MAAAAAAAAAAAAAAAAAAAAAAAAAAAAAAAAAAAAAAAAAAAAAAAAAAAAAAAAAAAAAAAAAAAAAAAAAAAAAAAAAAAAAAAAAAAAAAAAAAAAAAAAAAAAAAAAAAAAAAAAAAAAAAAAAAAAAAAAAAAAAAAAAAAAAAACACUBBFuAE2AmwIsBAACAQDzAIGhRzLoTXAAAEoAaRAANANASWIE6sCRQFDAAAAAAAAAAAAAAAAAAAAAAAAARAEFepq001N2kuoGfufO7fRwq3Z9AMrX90atbTp1UcjWK7Np7o22tFddPTtzeQxGzS9dSvdRpp5QZAwEwCuYHifLWneaj6m4lcTOjBWycEVRIHL5LDTS6kVyaNbLGrafQiu3T3mrX9T5kEx06e5pfjD5MqYvRUNgIDk1384E9o/z9NZzev7yq+i6n1M41pHuCpV+5lErqBh+b2Hhmnfd2po351eP/YLB55UpTDSt9zTX02ylHRzAAo4lGbubTqW9SDl3FvyrehYjDlo7xilZ4Gkc+taFBYtca4waSPoXiUv7DQ/o/wATzdturM5qbSaAz/IfqLogrj5+jKMD7a7u6MZOsZoWFq4YYyVHJWJr8TUHPf6Uag9D7Mr/AKnUvw+20Z6V63PE86hESIav0WfRhpivFyaRweU+mnxLBnROK5nSMubUTa7eD1E2aiKNfGmr/wDkS/AquW7XczUHrvZCx13yov3nPpXqOhwA8SBP6X6BYxLYSaiuLyX6dVxk1ErJSeB1Ycd5tWi/nbNQrm1l8tubuUcls3BR632NH93Z/wD2rGO1j2KPNGj9CgzJRkbv9a08GWK4940tG/oaZYWok/wNxHNdRbSx5/gbg4Wvy1/Wyo5bS8DSLNBxZcgPpXthJeM0+btaTzdukakHNRmAsYfxAw7G4yz/ACq/KryksGFuvoTXG6OiKNyk7biODX7flLBw6zmE80kaiOf1NI6KPFFH0T2go8c+uozz9tRtQc2hHEBpSyDJ8h+tYsGbvv0b84NI8prJW3UrOHH4HWINXHS0VzsyjO1577TzNRFXcVFlMm+gStHx+Orpc+9fvJVj6rrY3Z5q6IIgcIA6cyUYWo/mc8/8SwrO8rhSr5WNRK8zrV/0/rdHZhTunOs5nJBWfmkaEqlSra5MrLU2LjW0+X+BKPqN/wDBHm6dYjkZUSALPEgx9651reogzPKONtb4KCjytl221uXYdYjJUs2id8HnwKiKSzLEW0WRWXdoxa/wKPS+zv8AeVj+Gxz6dI9jHM4KADiALAgjpuG/UCG8/RfwA59BSijoQEgEAYgADAQAA8gABQAAMAQCAABwA5wAVViVHlfI6/8Aca19Tm/3Hr+ccu65D0OIyzAI4gKeDAcsli6t0t1qaOOm2mYvDU6aWh57Uql91J+mZyvyanbR0PLbfW/zdj/mOV+bpOnbWLY1aa5o53lrSMhpAEhTiXAHnPN7v7+t21fy1UI9Pz5cu6y5wPXHGhYsI69nsNTdWVaL4nPrp0nLV/4Xs9nju748pg43rW/VZT/hd/lrHqZuq5994VKr1NDFZwa57xLGLajq4axPRK5WNbwm0UvdamFKJnHvpvmOPyO+tvLtvCqyReOTquJ4HdyOJAt22s9G6snDRz7jcrf8ttrbrS07aabs1jHI81uOsiW72t7bLT2+mm7JJsz7frWMDW2mro/XVo9PPTleVFk8jtHLAAobeBKsegtG18Wu76rnm/rs8/EHojl0STTNsppYkVt+B23ara9vSv8A3jzfTp05bGfxPK7BMgIgAgBgJhTeLCCIAQDlgKQCQCABZgMBAMBcQHIA2AMBJgJrAA0/qAvUhQAkiAiAGQGMlAsHPIgyN+vzMcgrxvvWi7dJvg2v2FjTyLKGBdp/UjcYrp03+Yjqw6aJKzbNIt018wRdCDKVccgGsgsbnti06/bxbSMdNx7PKzPPWoeZFCgAAIAjdPtYqsTWND5v5ivbu9VfzM3EcCKidMywdVfqUG4zXU3LXM3GXSlyNMB9CobU4gCIoeIE6Eqx7T21adFrkszz9OjaWBxbCAACAAqmiIvpkjNah2U4PkyRXgtLDXtP8TO0SttPKeQYMgv27xJVbCyXODCufc17qNdGWNR4vw2o39xcn/idkrXTkywkswjZ8Y5q0uGJitOrU+lmGnmfKpLdp9JO3IHLKwdcyYNTxeNvQxVjQ1FKMtMDyq/1FY41xNwqhmmDpiwNXYOU/QxWl+pivUyrC1Eley6s6cpQmaZW6WDRB1PHAiODe27Uiq41fnwNDR0XOmmuoiUniaiFJQcAJ6WcEI9N4hRp0a6nLp0jbWRxdIIIqrV0VbPIo4NfS7MHghqY8tvf17ep15ZqGnaHBbGY3fGfRZLizFHP5dfl+jJFY2Z1RqeOtF1P/rMdK1N00qPPBGFebmGdYzXXtFLXqSjc1VgzmrBs2m55m4OjbPFPk0KjW1sE+ZhWW7KXBsX7ZpNcpJRoautaimqgy05XuNS+FnhxLiOzZWSwZmmtPTUqTKxalGRGkigfIAjoAAGIBEYgABEARgBBBGABAEu3DECSryCLFpcwp/bIprTfECyum8ii+tIRAKksCz7aKBaYD+1IFepRVWIHJa6NJUHdlZ0ncohbUlYBEG2zTKLZdTCbkBNyaSxG2KNSsWIvA3GUSoAgjiASFLiUABBAJYgBK2Tkxa1EG8TnW0WZVFhYg2+BlUWBFsCJFDU4AMAYQnb8QF6hRmAgHkAAS9QAB8ACQHkA5xAJbYU0A8yCSjgBJLACxYATqiCazAu01LA6qfuBi6qIqyql9Ci/TSAsSggklIBABMAQbkBrMBu0ARWpICtecAItgIgTsuJRBuQGk2BOqgCUYSB//9b7MAAAAAAAAAAAAAAAAAAAAAAAAAAAAAAAAAAAAAAAAAAAAAAAAAAAAAAAAAAAAAAAAAAAAAAAAAAAAAAAAAAAAAAAAAAAAAAAAAAAAAAAAAAAAAAAAAAAAAAAAAAAAAAAAAAAAAAAAAAAAAAAAAAAAAAAAAECATRBFgRYCYCAGAgAAAYAAoAIAADMAgAAaAkgJICZYAoYAAAAAAAAAAAAAAAAAAAAAAAIgCCrcW7dOzWDSA8RrbvU1nNm2kag5+/niaxNVXs3iVnUe5vPIKt22719vZ10dS1UnkmTF1s7b3Tr6fy7ii1Fxawf/hJitnaea2m7+m/bb+G2BnBoVTmeBB4TyFp3Go/5mdIzXNBtkr4Jgc6cgTt4nc+S0rPa1V3p5pvH/qma1GdbS1Nv8uvV6duTUEawnbta65AJ3Tw4hGlsW/spvmzTLoX7wgWZRn69vzGiBaWq6XreuFqtNPqVXsdt7o2zmm+tXTvVZr/Mc7FcO+/5gbPQmu1o9Sy4vIs4XXlfK+9fI7tNK/268q4HScGvK7nd6us3bVs238TtOWde80Eq6OklkqV/cc+kWycw0nwAytw51LNcWBy7pxo29CxKxTvHOoM0OTXupZYOWtscCrH0bxajY6C/kPP006WYUERn+Qc6vwK04rZMIw7Nuz9TpEtQvi0lyNxHNS6bq1ys3+Bocuo/kouMM1Fem9lY6mq+PYc+1eqPOAIhrfp29ArDbNo4fKP6PRlgzrWaWHM2jn1V3VS56ifxLBzas9t3weo/xNxHJZqW+poe09k/TrvokculelRxaBEK0KtvQixiPqVXD5J/IvjmbiVl1n5Wjow5cG9Kq43Yg4dV/LPB2Z0RzvBtcZKr1vsX/c3f/wBtmO1j2KPO0HjmA0SjI3eGtf1LCuDev8i7NRGJqRD9DaOd1nU0V/K2/wBpqDhul9irWb1GaHJbNs0ys0UnZAfTfbia8ZpetpPN23K0YMNGQJ4J+gGDdvE3GXB5Jp1pOUs1Bha7fap/j/caRVuVH9w+qKM/cqGp/hTOiVR1Kjo0e21vlA+i+0l/5aut2cO/LTYObQkATFGV5Cfv26CFZu8f+n1OUGmXk9V/6zpEnWCeqo09FcXdgZ2ul36izcv95qDnWDKytqVK0/G/raWH+ZE6WPqmr9WJ5q3EGRRIDq4xZKMG7xfqywZ3lH8lF1cmojy+o/yknl3ftOzKncudS7ecL9gWuJwsjbJpqSpVunX9oRqePTerptZ4IlWPqDwccEkeXpuAypANZyKrH3r/ADbepVrK8r/tbR/FUrLy14d9ZvJVOsRlJTgjQHWCskii+iyKy7dNfO4Kj0ns9/6ui6X/ABOfTpHsm8Tg0YCAZBCjlN9YAjvP0X6oK59DKQi9SUSWAAAAAA+YAAAIAzAAAAAJAAHCAQQYgU7zWWjoWtxahfE1z5K8jZuWe7iPN0U8DoyQTQ2U01kRRMgEpALu5gEImGrtHd6mi12WagzeNanTT2/uC6+XWqmuhx6+TpO2lo+T2+tCVu2z4M43jHSV1PM5Kq3Wutvo21W4hQjXMLXktSzu5PdxHn6qGJ0ZdOy2ttzqKlfi+hjqrI1d7vqbGn9ttsGl8z4nGTXXwxL2d8bOXzZ2nLnekDWM61fDeReldaWo5o2szj3y6Sn5narR1u5fTbIxOmsde+X9tsKaKwds+pnf1p5+0o9XLh0ibYOqkzVbOx8VWtPv7qFRYwzz99uvMaPkN49ro11NJL5sEcM110am61P7RbjTxedv+8T1FW18jpb9fa1qpPJG8xKyvJ7D+1vGdXkduOmOoz+3E765O7xuwe71If0LNnLvpvmOjzm8Wpf7FPopl6meJq9Vk4nocjAnt9J611RcXBjq4sj1ulo/Y066a/yo8XdejmJnNoIBgEADkAQUokBtAIIYCkBgABABMgIAXQB+gBmAZAIAgBNgFMLAXgBFCICQCQAACsryNV9yOgR433pWdPSs8+5/uDUeQxRtTgIs0vqRqMV1Uw1E+B1jLqrH3INMrdNRdoC1KQymuQBDA2/bP+6qZ6dI9pCZ5q2eRAdEAeoCgoH9LRBh6mbXGWUfOvOL/VaixlP950gzYNCdFDCOrikjcYrrtFbJpYG4zV65mmT6lRLuAEpyIo4wA5hirHs/bU/baWXajz9ukbaODRhQVRAA0A1HElHRRwjNU7qcFxJFjwN/l3Vl/M/3neLY3M0RyOIILtH6kSq2Vik+ZhpRrQllmmFjxPi6LT19RW4PI7HTWqpI5ppAbHi7Nz6Gasderkzm08z5qVuqYZ1R15SklgarKSINPxrjUlGKrSaMNMDy2Grp45ybg5k8DbKdcBUjU8e/wgxWl+rlJkYeqo1Lep15SorEqLtOO5epB1tQ/gZ0Z3kXKVuTNKznZtxxZpGntf00uRcRO2BUJZjQAW6WNiLHpPE2T0EuKszl06RuLBLqcmwRQwObc6X3FH4AeQ8np9mvar4HXlmxyUwaNsN7xTnu9DnRV5ZflP1JFYizOg0vH2X3awYo2Nas1gyrzLq5ePE6RK6to4an4eopG/aIT5o5jzus+27ryZuC3b3xLRuXU1wxwOashvFm4L9tmoJWXdr41wI05O5lHXtLS2ZqNfbvDoYrUXpho0wHAB6gADAAHACgBQgCJIDtAfbAEkpKi2umFXUoA3prkQC002BfXTKJqoElQgl2oA7YAi1zA49fUTwRZEctjcSq7PDAqIBEZeQEXdl0xF2Y0xGQYcvMsrNhpm5WcLga1mxFqDcrFggoAmJqsE1rEHgVKEghBAkFhPoZrUQtDZzrrEG2c2kHYik28wqLRAmmBF9AFxkilIB0AOgQmFABAAA11AMgGAJAADAbxAICggYEoAawAkmBOtiC1YYgTq8QLtNgdVGBcwq2uHoQWqyAsV0ES75AHZIKha7YEHYAV4Ai7yApAcgHcQHdyKE1IBEsCdawBYkgHAH/1/swAAAAAAAAAAAAAAAAAAAAAAAAAAAAAAAAAAAAAAAAAAAAAAAAAAAAAAAAAAAAAAAAAAAAAAAAAAAAAAAAAAAAAAAAAAAAAAAAAAAAAAAAAAAAAAAAAAAAAAAAAAAAAAAAAAAAAAAAAAAAAAAAAAAAAAAAAAgBkEGQJgRAOICAI4AAAAACxAAAAgBwAoAfaA4AcATQDRQygAAAAAAAAAAAAAAAAAAEQKShyAEAQICnduNC7/lf7gPBPNwdIlRNMqtRgQTA51vKaeq63ldTK47dO6f0tP0AJl45lNde08nudo/ybuOTxRMNU62o9a71GknbHA1E1CQivVbVGyjnq5EHp/Zzfbr24yidLG7uNHS3VezcUrqV6o5NMDfezNrrN22mo9Kz4PGpdV5zf+3d/wCPm2rp99P4qYo1KJbKFor1yZpir8wgyYGfrObPmFc2u/y7vkpRUYj1HbFy31OkiWh3bzNYmufcWivVGomuKcUubg1Vj6NpVVdLTSy7V+44deVS4mFSrmoAx9f67dGQcm9caNv3mojDtuEslLOsZVO+o1P0r9ppFFttPc7vKyguiN61pNVzKr6NslG10avNURw6n6sWmFAozd/+q44wFcd38to/hZUYbcuUdIyjli+TKOaii1VwdGzco5L40pzVTQ9T7I+rWt/JX95z6aenRwDIK9xhpW6oDF6m4jP8nb6E+EssHBg4XWDaOa7nseU6sBcc25arSzx/VaRuMuNqJk6I9t7Jqnpa79Dl21HpEcGjZMCtHZb0ZFjCeRRweUyqlycmolZynBPgdGHGsPtJZ99n+JYOHVxrP8zR0jLns5eJVev9iJ/3Go/5DPavYI8zYAaAxtw/zLeog4t842930NIxb41c8jaOayjV0Xx7Lfu+YsGddd2lR87P9h0iOayzgqLdHGy6sUfTfb//AOmaL59xw7bjRTOSiSGo6n0P0CsNmolZ/lF8tV6mojD3NJrXrdHRlTubdy3EcbJCK4d0vmXCK1X4I3ErnzwNI6NvmQj6P7U//S6PnezOPTUaxzaADWcijH3/AOsxCs/e/oX5QajLyOqnbc/BnWCepgtLjjIo4NxE3txdixHOnDxNIs05/YVGp4pd240ut0SkfVNVzY83TqhmQEAOAMG7z9WVKzvLKK1cTiWDzOomtCr52g6Iq3aS19VcEl/3TQz3kajNOqKi2vQqNbx2Ovp/AlH0++eHQ8vTrEZIoeLAa4Eoxt5+reOYgzPKqds1zsjUR5R2i+uuDqdYjLUYGhK/IIgjURdQrNd22n7jn+GSo9J7Nc7yvpePwOXTcezWJ52wUMAAr0+PqBDefo29URVGk8DSLlIEkAwAAAEAACAH0AAF6gMAYCCFPIByFEAEAZfn9d1pp6K4zZ/907cRjqvPPmj2x5qMcyphcCmBBAmA54EaAQswBoqUmA0Qdew0fva1K9Tl268vV2l2PF07xh+d3Stf7Ncq5nfjlnpitnrec11FI3dkv7HZW3D+u7hHmt2u0mMPVu72bfE7cxz6qCzxOjIxYHXstnq690tNdW+Rx76dOY9FvKaNqUe5cdn7Y+o8lrtEtzTb6iqtd/LlUmqz954Oau+3crk2dee3Oxh3q6uHg0eqdOVjT8Nsfu6n3dRfl0xfqcu+m+Yt1ta3k9zXRphp1eXocsdIXn9dW1K6Kf0V/aa5jNqXhd9WHt9X6bZSOuSUbvxOpo2+5t8azglmjGteXXv9O262lbOreouHH+Yk6/Sxn7TwmtrOdROleuZ192PV1bzf6Ox0/wC320dzzZmTWnn7WdnLPTzMcLS4m0MitnwW17rvWssK5ep5/p03zG5B5K7wiBpMAYDUBRABkwDgAmARgABAgFkALHMBsAAUgMAagBACxAIAAE8ACmF0B0JBQQIgCqEATiA0kRGV5J/mY5pAeR956caNLKcH+8NR4vgaDyKLNJ/MjcYdSx1EdIzXVVfmrqaZWr6gyuQEklIDfJAa/tu0bpJk6bj2zzPNW4lhxMqUgCYDAjbLDkUY2t9TUAfOfcFeze6ifE3yrNg2ylXMo6VV9ycmoxXZm0dIyuqVmplQSFSTICAGlOBKsew9sWlNLhU4dukbynI4NQRAUQA4KpAPFii/SyOdVNqQsfPtxfs32pWP837z0ctVv0rFa+hmuJwRVujhZMlI2aL5E2YrSrVmG+QHj9vVLc2b5uTtCu5ZGWEk8gNfxebSM1p26mOD4GFec84v9RR8IwO3KVXwLWUk5MjQ8evmRKrVsYVheZS79J8pXwNyq5Ig2zUlgRGp46WYqujWWZlpia+GteOaxOkZqK5FRZR4gdbeEMyM/wAk/wAtepYrIq/nxNjY2jToNZqxlQsigkCzSUNc5JWo9L4dfky8u5nLp0jdrjRen7DlWobWMmVLMojeuGGYHmPcGzdX95S+ZvmpWKpOrnY2/EvFpcpMdIPKr8mz4rMzGmD6HVGhsV89fUzVbmsp4f8A7jmry+oob6tnSFdG0+pJisvQP5qp9Dmrzu4X5lvU3Cp7Vw55Fo9Bj2c5RzVi3fzP1NwX7VqfiSo0Nx9JlXFJpHXs8WSq2NtgoMVXQkRo/wBoDWIDAEA4AF1AfUBpcQDtAFXAB9sYIAVQLqUQF1a8AJJATRA0BIC1AMAATYHLr6mEIsHHZM1Gar7DSK7YBFb1IzAg7SFQs2wFngAIAgIZUw0alZsDOkrFgVGzWs4mqE1rCuoGogzbNKYDJAGIUsiWrEGocwca7RBuUYbiEvKCBNhSbIIdwCaAUBTggS5gKWgBoAyAFIQQFPqARIAFEgPgEAU1gwEucgSUEDgBp/iA69QJrHMCxImixICdVIFum2wOhOALk+RDUlqMCaYVZVhF3aAruAqt3ArswiPdAVJOcWBKsASAGmQCRQ1UBqoE0oAkA+gH/9D7MAAAAAAAAAAAAAAAAAAAAAAAAAAAAAAAAAAAAAAAAAAAAAAAAAAAAAAAAAAAAAAAAAAAAAAAAAAAAAAAAAAAAAAAAAAAAAAAAAAAAAAAAAAAAAAAAAAAAAAAAAAAAAAAAAAAAAAAAAAAAAAAAAAAAAAAAAAACZBFkEQFAAAgCAE8QAAgAgBgIAgCSQBAAgGBIBoBlDKAAAAAAAAAAAAAAAAE3GLAz9z5nQ0Mn3PkRcZO59xal5WkklzLgydfyGve/er2VlxLha7Np7m3OhhrRqV55P8A6f1DEeg2fm9pu18t0rfwvBkwd6aeKMhPEDm8g422o/5QPCtYnSM0kaZVaiyXMKiv2kGNuqv79n1DS/SphKwMq6aa+rTFvuXX/wAQTHRTc0s4eDNxmxeEIor1n8jYHJS0BXq/ZrnQ1Vm+74meljeZzU1RvHJc2RXHu/N7Hxyb1tVN/wAKxLIPMb7d6O91f7jbrtpdYL/vHTGK54g0gTCMvXt8zT4Miubcv8m0ZwWRGKztGaU8CsufXaiUbiuWidrLnKLR9JypVfyr9x5+m4cGFCIMfXfztvnJRw+Qx0LP/piWJax4jgdWRqQqxzgqOa1s11NCp4482Uj6TozXR068qV/acOmk0pMAFVl75t6rRVcd38lucP8AcEYXDA6Rkr4rpDKOVuVVPhplg5tRR2L+VM3B6r2TWFr+lTHSx6ddDzqPUCreYaNvgFY9nxNss7yah19JLBnZG0UvOj/nlFHJrqNOH/8AVZZRyNTbM6Mvceyq/kaz6o5dtR6JI4NCAFqL5bejAw4wxKM/ybjtS6s1Cs2sN48Ezow5VLtodXYo4dVxp1fOzNyo5pxND2fsZTrav9H+Jz6WPXI87YAaxcEoxdxjqWfUsK4fIfoXT6fvNIxtSFMOcINwc9rTrafSljUGdqpKmnHVs1GXK1i4NJV2g1KKj6b4Bf8Al+jXkn+88/bcd5yUyCOp+nZdAsYbZqFZ/lG4r8TcRi7hwtLpqSzcRya77FrqJmy/8RRxbtzqN9F+43EUIqOjRTdgPpHtbHxlP67HDttrHNRmA6koyN9jq2fUQrN32O31PQ2y8peyW7b/AJXC+B1gd/o0Krjn6yKM/c/XdcFYsRRGJpFtflKjV8Op3Ol/Uv3ko+o6q+ZnmrpEURRkBKuYqPPvCSwcPk3FKdO5lg8tqfo0X86Z0RVu2ra+o1k8fgag4MjTJplRZVwmVGx41/n6SXNEqx9N1Mzy9NwiNAB48CUY28/VsuoKzPKx/bN9V+81B5S9vn1441R1jLLnI0BpziENcwJ14JczcZrv0rTd26FZel9nQt3Vfy2f7Dl03HsjhWwQNgAENNZgQ3v6LfVFVzaPMqOhdAJAADATAJAADHMBIBgDAPUBdQBIAfMIAoeQAlJUea8vuPvbizWSwXwPT845d1nnqcA+hQo4BB6AHUKMAUNg0gJTITSngAMDX9v6fdq21HlRfvPN9K78xt6ustDTtq2/yp/ieafrs8lrar1bO9s3meziOHVVOOJ2ckqPHAx03y3fNv7e30dJZJf4Hnnl1rBbPTHGlxNI6tjs7brUWnX8eRy66xqRs624ptI2e2xu4TZ5uv13kU+4NSHp6M/SsfUc8rrow8jsapfXVfuJZhrh8fvb7PU+zqT2NxHIqVLze0VNRatcrKTU6THWtK+h4+ulp431P3MxempMHZp+H27s2nrW4Fn6l/HndXVepZ2tm3LPVzMcbdRVuRqxNaO283r6KiU0uZx64anTZtvmtr/duuLyR5/V01ibvy+vuF22cLkj0c8MXpnzJ2kxztOeZpCggs09N3sq1zeBm1qPW7fRW201p1WMY+p4u67yLMjk0YBkFMAmACQCJAIQCTGgb5gEyEEALIBgIBgAUAAQBS4gHQIGAmAUxuoA6EoJqjgQIqiAD9xECUAAGZ5KfuTzSKPJe8U3tqP+aBix4p5mlBUW0WK9TUZdSwup5nWM11UUasFYq3tiyKLUsQic8gGuYGp4G0bqrygx06R7prFnmrYACAAAI2xTAyNas3a9Sq+d+5cd7bmdIMlM0ykildTawg3GK6r4JGkdKwweZYzUpKhTGADcPEAYEq/tJVj13te2LS5HHp0jfSOFbMgYAgAALVX6eUGKqbUpkV888lbt8nqN8bHp58La9BRfJX0M1ySMi3SeOJK016tuiMKjrKawB5CI3Wp/UztCuuqIwnXBgavi388GK00LyYV5zz36ulzy/adOVVLKDbCREd/j7fOpMVWu1GJhphea+V6dv5vxN8wck8jpjBog0fG42WMGasduqzm0xNzX85z0OnKVUuZtlZp5yQdiyIODyi/LbeSgsGInijStnYtPTjqGV7KiJQBYs0nNkRXp/CLu29+ljl03GxR/JicW4nOAUsUAIDj8jt/vaV6PGV+0sHirUenZ1aiGd4zY2PE/U30MdMrvJ17tK8cjEV5yvNnZl3bOyVlxxMVXob9McDA8rr4Xc82bi1btmquUarNej/yL0RypHnt4u3XtVm4tPauHC4mqj0NP0qxl2nKrrE1ZV2airdtLcijV1l8j5wZGYrTgaR27NtuOhKsbW1XJGKrobVc2q+pFRret3NXINTkKklIDAYDSAkqgSjgAKvICXbw4ALtAsrSUBbWvBATSjMB9vIgfayiVUBKtSCwAKAgiwKradViyjj1rLJGozXPe0Ymkc97ZwFU2cIgg2wCQgbxAYEqsoYQIuhwalc7FlVHqbtMTSkyqNsFJWaqvB0jFVmmDYCzCkZtbkVWfBnK11kV2ZhoiKTcogQVFogHjgAQAmAgG08wEwABYsAzAI5BT9QBAMAAUhABKQHPFkUK0gNRIEkBNAW1RKJVAtq0swLElOAFlcgJzGQMT7iCdbwB06KnFgdHfVIKqvqJoCm10EQ7gCqwhgWVQFgU4CJdoU1UBxIEu0ASgB4QAwP/R+zAAAAAAAAAAAAAAAAAAAAAAAAAAAAAAAAAAAAAAAAAAAAAAAAAAAAAAAAAAAAAAAAAAAAAAAAAAAAAAAAAAAAAAAAAAAAAAAAAAAAAAAAAAAAAAAAAAAAAAAAAAAAAAAAAAAAAAAAAAAAAAAAAAAAAAAAAAAAgE0ZwQgBMAATAAABAEAADAABAOAHADSAcAHQBgBYJFAAAAAAAAAAAAAAAAFWv9FvRkHhNW02t6moWqmzWM6r1GERVuACpZNtkXXbtfI7nbY6Oo45PFDF1s7X3V/l3On/1q/wDhM4rt3XlNtu9pqLSup7Xg8/8AskweROkZoxyKyo1sWgqDwRRt7r2JXWqtbaarrZpPtsvl/m+b6jFrTD3fht/sP9xpPtX+anzVI04fuTxKh0c2r6osStfLA0wjH4hENdflsK4J4sC/a+Qpspv3ulumbGK7l/zE1aab066XddZXZn0XWH5H3Xv97P3NSyrOSNTgtef3W5tZtuX6s7Tln2ex8cnXZ6S51kx1EdBgMixkazm9vVlHNurflNcHgWRGO2dYxSmcSo5txetDSuba2d9akLO6Rar6W1EeiPP00DCjKSjF1rTZ+oHHv2/sP1RqMshOcTolRtaIjmjUiKGk7OXndo0qlQnX+og+lJRSi/kX7jj15U1zMqJxJRmb6PvWQg4tWOyz/lZoYa/wOkZpak9rn+Fgcr7Yaea02ywcutnRce2fxNweu9kJfb12uhntY9IoyPOoIKd1+jb4AZDU5G0Znk23esZQWFcMzB0Rz2WOks5u2WDk1bNU7eH3LBHJj3HRHvPZSX9pqt/xI49tx6BHFTgiq9aft2nkwMNvA3EZ/k2n2zyZqIzq2hx/KzcRyaX/AMhPFLuk0ji1v0qJ/wATLByI2j3HsRQ9bn2KTj3Wo9UsTi0bAaeM8SEYm4/Ut/Uywrh3+OhZdV+80jG1Uob+JtNc12/u0axnTf7TUHDq/p6U8J/eaiOWZ/E0i3RcWA+n+CX/AJdoJZ9r/eeftqO5HNTAhqOKWfRkViNJG4M3yrhVnimaiVi63+X+pG2XPrKa6tuKtVFVwbhfNgbiVTXBlRfpN9ygD6T7X/8A0zT/AKrHDtqNU5tAB44IlGPvMdW3qWFZvkIW21DUZeVwW7c5Kr/cdIHqYLb8XLYRnbh9979bNmoKsjcRZTmE1q+GUbnS/qRKPqWrhdnmrpECKABgYVnMlRneWxrSMnMlg8zd/lUf86OqKN0ktbU44QUcOSNMiilZFNXaeEyVlr+Ln+5055olaj6dqfUebpuIoyo4gNZkoxt5+rZvmWDL8op27j+JGojyepX59Z/A6wZvoVDtiENIC2iyNs12aH1N9Aj0vs7HeVjgrfgY6aj2SR52xBA1iAMCNOKAq3uGjaeaKOfQwRpHQiKYDgAAAAAlAEgHEBzyAPUBQAoCH0AOACCgIhr6i0dK2o+CNQeQ1L9zb5s9vEefu/qDxOrkChQABYJ4BTSIE8wlJFQVX4gMAXMlWPSeC0nTbOz/AM9p/A8n0r0cKvPbntrXbrHizPE1rqsGT2SPPbpRyNMnXAz01HofJUe52VNauLql+H0nl3K7vPNQermuHULqWsvQbJV2Oye4a+e+CX/unl7v69HMR8XtnVW3utwybMNVlb7dvc6ttR8Xgd+OXLqp+P8AI32dpWNXmi9caTpsff2O+h3cW9YOF5x0ldW60dDV06/ffyVyZyaQ3m8/tNBamkpWVehZNpXmtxuNTcWd9Ryz18c449VTB1cyQFujpvVuqpZtIx1W+Y2fN6i0NDT2tc0sTjP2t1gtnpjjTmCoTxAZFavgtr36v3rr5afvOHfTpzHoE8TyV2DMqOgCzAlLAUgCAEwo4gOQB9QEugQYgIBz0AADiAMBAPIBNAMBAGQCfQArhZeoV0oyEAlzAGASXADAkMGf5JTdegV5L3c42df6y4R4cqpIsROuag1GXW86v0OsYdVp+6rFRdnaSlWJhlOsAPPFAaPhHG5oZ6bj3jzk8tbhkUAAAAYZgjH13F3wkjT597oUb67jgjryjFRtlKqxg0OlvLmsjcYrrusEVF9ComVlLskBNQAgJKRVj1ftdpvKMzh26x6RHnaOQCQFl8ShsKIgIv0sjDUTtkIr5/5fS/8AMtS3Du/Yd+fBW5ovuouiJXPViw9TInpslVsaeOmvgYrUR1MgPJaqjeai/mOsSuqSsmQavi21qQuKMVWlYw08759J2o+KZ05aU1tKRtyoZKO/x8u9fUzVbFszDTE88vlo+Cua5HC8zowdQNLx9vmgxVduqoRzaYm9Ua79EdYlVVfBmmVlSDsiakVw+TU7d+qBGBEOTStvx/zUb4Bmr7ZmmUSiQEtL5bErUer9vqdPUr6M5dNxr1UV6nFswqLAMgIaqkDyPltv9rcN/wAWJ15qV0eJa7/gOmHT5H9K3RGIsebmcTrGa69nbHIlHodRyl1Oax5reVjWsurOnJT2+IqPR1f5VbPkc6MHyC/ObXFm+WkNv9XUtR6Lbvu0at8cPwMUjE3Py6lqvmWKe2wfcWo2tTDScfwmBk4J4Gld2yfzS+RKOnc7i6ULBdDKuN2s3jiaxGvsNT5Y9DFVopypMqkupVCAkgLKqQJwAQQWVQAECWIVOqgotVSCSqESgKarIEkoAkAAAEbWgCNr8gOXX1ksDUia4rWnE0yqtcCi9uAVF4kEGAsigmWBKshDkATAtriVEly4moyklBpAmBG5qRmqrZm4wUGkJhASrIjZ44nLqusUXcnOukVkUSQJhTTIE0AoAQAASAYgACgKSQAAZAIAgB8AFID4ACcBAFMgaAYE6kEkNFlZkC2uQFiXECfc8wLFbnxCpJgCsBLuILaarT6IIn98Ct6jbkBqwEqxIE+5LMCatHxAmmFOuOIFqmAGkQPoAMAAIAcAf//S+zAAAAAAAAAAAAAAAAAAAAAAAAAAAAAAAAAAAAAAAAAAAAAAAAAAAAAAAAAAAAAAAAAAAAAAAAAAAAAAAAAAAAAAAAAAAAAAAAAAAAAAAAAAAAAAAAAAAAAAAAAAAAAAAAAAAAAAAAAAAAAAAAAAAAAAAAAAAAAJkCaIItAIBAIAAGAAAAAAMCSAAGgGAQAAMANBgAAAAACAG4A5NbyW30XF7pBcX6Wvp6y7tOysujCLAGAmBTu3Gjd9GZV4PUtLk6RmoZmmVN2Ak4abJRmLf32+tajStWXg/wDxEXHboeQ0rxPy8wY6lZWU0acgGTwLialJQo5gc+u4eWYFatMJ5No1B9M018lV0RxrafqZGbvvb+w32OrppW/irgy6PO7z2XqaE6231e+lcXW2cL+Y1KVnK3d0TNuZgVbp/JCAzGUZ/kX89V0NRNcas0bxNRtZvI0jl18ZNI9xsF/pdL+lHDpteZAQZGtb57FWuPe6nZoWs8ixliW1p+lN4nWIbtqPO3anwSNI51pJWTcvEqrNtL1tJvLvgUfRLZpPgkjz9NokBBBh6jxfqUrj8hhpY5No1EZVcDoyhfg+pqI5ofH+JmhXXF1X83+JKr6Y18telUcemhMGQLFkoyt451bfBCFcO5caN3x7TaMfLHobiKdZwn6GmVGtgrWeddJR8PmKrk1rN2VrcEkbivZ+yaxt9azy7kjl3SPQZHFo5IKd62tF8sCDHsaKzfJStSq4RJqDhaZ0Zcyl6mnOadijj1Ld+lXrqWZYjl7fmxNj3/sxRsLzn9zM49+W43ok4qZBXr/pX9AMPgbjLP8AJ49nozUWs+3XkbZcn+fS9Gyo4tRzpUT52NyDmzNI9x7GrFdZ9Ecemo9QcWgAQRYxNZzezXNljLi3/wCg/VFGPqcX0OiOaI1kv/ttm0Z2r+np/F/tLCuRuX+02jp2+LlZhX1Dwyjx+3jPtPN207I5nNTIiN4VLegVhM1EZvlvm7I4SbgyNTG2jy75fojSOHWtGnrPi9Y2OXcwrtLkajKipR0aEdybA+le2P8A9No/5mcOvLUaZzaOQBYslGNvMNW76lhXB5Bf6e644Gojyb/3No5P9x1iJaqa/t28sYAy9We63qzURWlBdFtHgVlseEov7rSS/iTJ0R9Q1vrZ5q6IGQQgE+MBWFbNo0jN8vhWnoyweY1cNHTnjc6o591CveMOBSuNmmUq4sqVbTIqNfxKjc6fwJWo+nan1HmroRkEcwBZkoxt4vzbxzEKzPKY7Zx/EjcR5W6V3uG+ClfidIMp4QaRPU+phEEyotosMTUZru0Z7sCo9N7O/wB3X+m/7jn03y9jkeetggYAwqGlj3epRXvEvsWtxlAUaORpF6RBKAAAYAsQABAP1AJlg0ZgAA1ACAAhzICAJgDP83rfb0FpfxPH4HTiM15uzPdy83RL9htkSFGbCCCKGihZgMBBBOIAA6memo9htqra7es5UrL/AAPF1dr0R5Xda9tbUd3xZ6PnHPuqDu5aEEKSK3PC7+jq9rq5cGzz98uvNG88Ffub0V3VMzvG81xLxW5mFp2XWDV7ScvQa+hpvSpTWcU00m1zg89uukYnlfKf3KWnprt01+078csdVlpwj0yOJehUW6dXdqqzZz7jfLb841paWnorNKX8Dz5rrq7auvkNj9lP5qrH/uksw3WDraNtO0NQd+enPqKc8jrrGHWjs0kpbM3rFx6HY7SvjtP+6147kvlXI83V12kxi7zc23N3qX4nbjlz6rmOrkEsChhTrV2cLNmaR6zYaC22gqcc36s8fdejmOjI4NlmwGAmA5AOAAgBsAbjMBdQGAAAA2AAAAAANoBADAQDSAQAAl9SCunIyEAAIQI0B8wGoJRn+SXzL0A8l7ur/ok813FV4hrAqgqVJOHJqM12vB1XE6xium2NkVF2DtJUTqiixEQ1h6Ad/h3G6o+eBnpuPfuW5+J5q6AyBMKRUEgGDTkgyNwvnaYHgvdandt9EjpI0wo4m2QixHVHypm4xXXZdyqzTNdFDTKScANuABMAAagUj1Ptd/mJf9P4jj26x6ZJHmbNgACaAYBAF+jMTxM1qLLQ1jkRY8N5uqW/u3xO3DVjS0Por6FriuRkTri4JVbGjPYsTCwrqcg08luP95eeZ1iV0wVg0jI1PFuNRGa1GpqdDDTznuZ9tdO3Dug6cqprkoN1ypzDIjs2bfcuaZmtxt2xxOdViecr+UnxV0biuHjJ1c6ckGhsIdlBiq79TE5tRib5Na3wxOspVSRphOrA60/lXUyOPyFfyW1wCvPd8OUag2fG2mr4LMqWuu7LGUSgzAlRxZEqx6v24p+4nyTOXTpG1ZKqOLcQ7goAUgK1ZAwPP6E9uos6m5SuTxeF1+41XOtDeL5Lf0swry0HWJXXtGkxR6J/RX0OVI85v4WvbqzcKW3tGHAtHotBzo0a5IwMPyeGs1yLFU7dvuhG6j0e2c6NX1OdGLvnGtZGopbaydogtiNx46aXJHMZDcOTUV2bF/NgSo6d0oUmVcaxeJsaexcyngYprW0nNTKpwF1JJhVlagW1qBKCAgIkkAASSkCytALEgHAElUCYUAACkBNoCjVtEsDmtqyaRz31JyKii15Y0VuyArYCYCaAO0AVQhtFUm1IQ1HECxMRFleJtkLmaQWsVFdrLkbkYRmTSE1BUEJE1cJvkYrciqyRzrcV2zMVtW1iQIKWYDIDMB4lEYICAABWQAFJgEgRYAA88QE0AZgLAIYAFMgJAaYDQE0wLKYkE0BOrAtqwJSFSTAcuEBNASTSWJATwQRJMBzKAaxAnVwA5AnRgWrFhVtVxZBNLiA2AwGAQBJIAgD/0/swAAAAAAAAAAAAAAAAAAAAAAAAAAAAAAAAAAAAAAAAAAAAAAAAAAAAAAAAAAAAAAAAAAAAAAAAAAAAAAAAAAAAAAAAAAAAAAAAAAAAAAAAAAAAAAAAAAAAAAAAAAAAAAAAAAAAAAAAAAAAAAAAAAAAAAAAAAAACACCJAmAgEAAAAgEAAMAQEgGAIBoBgBQFDAAAAAAEwMbe+eW3s6VrLXMNSMjc+Y19eU7dq5IYu4ztXVdni2y4zaq09S+k+7Ttar6MYzrW2nufdaS7dVLUS45WGK2dp7k2u4wu/t2/m/8RBq01K3U1aa5og5/IuNtqP8AlIPDO0nSJUGzTKnVeICfzKOPAYsYW5catldOtp4qDNjeJ6PQiL6t1xThgd2y3F9WzpqQ0lgys115mmSA5d0/mTCqlbFNcGmB7rY+5NvqVrXXT07ZT/lw/mOdabKatVXTXa+JlWbvvP7DYqdXUTfJYlwec3Hv7T3Gp/a7bTwt8rb5G5yOCEisUSVFO8caWWeAGYypWZv3OpPJG+WXNMmxG2GJocerbGGaI9/tF27fSX8iPP00skwoAxb42fqWJXHvmloucVMFgx1EYHWMU3EYlRzt4/E0urNkp3GjXP5xVfRNT6nB562gsczIJjEDCthj1KOTyT/KXWxqJrKTg6sWo6uCr/UUcv8AlVnxs1+BpVehFr1T/iX7xR9Ovw9F+44dNImQ65pkox90+7Vt6iK491+jddDTLGnP0OkRTuH21s/5SijWU9z4V06moOXUcuFyRtHtfZyjaav9aX7Dj2036nANBXNvsNFhWSzSM3ySnWx/hNQriVkobNsuWIWlOcXNDi157aVfU0iimeOUmh9A9nL/AMus+L1IOPTUbcnFRJDVe5fbo3fQKxHJuIzvJ/VVLgjcSs7Vn8EbZcqfzadolKjX4uxRxav0U+JqI55xND3XsZRpa3pU49tx6aYOKhgNEGHqfNaz5tlg4d/hoP1RUZGpVxidIjltjqr/APGzcHBr2+Wi4JOPxLEchpF+1bVnHLAo+p+KrGx0P6Eebtt1NnMAENZ/l2/pZGoxLfsNRKz/ACdodFxhm4jGunOms1LhGxx6sLT1f/ymmXHul+Y36GoilMou0fqCPpvttf8AlmmurOHbcaWZzUBQsyUY27/Wv6lhWf5CPsW9UaiPJ57i7XBWfwOqLdRNrbrmnBBl67+a3qaiKi4LKOEaZbPgZe70n/MvxJVlfTtT636nmraKMhyBFuJ9GBhWNDM8upVV0ZYPN61Y069LrPmdIijd2a19ZYNWcGhwLM0yafAqLdMI2vFVnc6TWbaFaj6bqL5meXptHIyoZQEqMbd/q2XURWX5N/kf9ZG0eWv9W4qskv8AE6QZSWRplK0zIEM8OJqIurKSNMu3RcXfRAem9mqd3X+mxz7b5ez4nmaMBIAQEdPjHMCve/o2nmiq59HIqL0BKQABSAwDMASAEAZAGKyAAD1AIlAIIQDAGv2gef8AO7j7mu6rKqj4np+cc+qy8z1RwJFB6AIJh5BQVBEAKQCvEII4gJ44Ajq2Gl93XpRcWv3nLuuvMbfn9x9un2avGzx9Dy8zXWvONwe2OFJvA0ySCDPAASacksWV37fy+42+TldcTneNdJ0vt7i3V12qEcr82507vJ0e52VdWrlqG/8AvHKTK3a87ZHs5cOiSNsiMSWjX8Nsfm/udXClFKOHXWuvMcnk929zr2usngjXETqo7DfW2l+6uTzReuUnTceps/JJdzVbfgzz5jrqP/AdBYvUar8P/eHvTC/ufH+PTelF9RTHEZaax9/5DU3lptlwSO3PGOfXTk9Ts5jPAqEwGRWl4XavW1u5r5aYnLvpvmPSM8VrvCfQypcQBZyAwD94UQwggBANAABIBAAALHAAAeAUSAkA5gBNgGYQRAAAdAIsAWLCurIyIgEAAESgzKGiIz/JY2T5/wCBFeV911/0Fn/MjQ8LZSzShosEkWJXbZY1aOsc66buLI0ynEXRdNdCXAIkQOAO/wAVH9xThDkz03HvZn4nnrZkUAAAgCMGSjK3eGpjwEaeC92StzPQ3BgNG2UpkRHR/lR0jFdTladWzUZdFMEaZSnmUSkACCYIoQHpvatvmx6wce3WPVSeZswFGIDAMgBpMC7Q4szWoseT9CK8V7gX/mDXBwduWq79u26JcEa6cV0mBKjxJRsbbHTh8DFbGonEkV5TfqN/brDOsKvUcC1zSiMWQaPjbfmJGa017SYaeZ911/09Xx7zfLWKNP6Kvobcukwjs2VvmT6ma03LVhRxOasbztY28/zI1yrO4Jo6sU1IR37FxZTxMVY0daIxMNMbyHy6y5OpuFc6yNsJ1YHZXJEHLv5elZLhiSK8zZ/NhkdEra8W1EEZrsuURyKGsAJVZGo9T7dune1VnC/YcunSNy1pWZxbirIKFbvxWIQANMDO8no9+nZdMCwYnjvk1EdGa090m6WrzRhI8quKOkSunbOMRUeipjo1bxwMUjz3k01uLM1FV7fByao9Jt5toprgcqMXy360vka5ac2i8UbrL0e2x0E/wOdGL5FzrtmoqvQjugtR6Gv6a44HMYlszUV17J/OkKjs3f0+hlXGijS2Fs+iMq2NBTUyLlUKnWoVZREFlUA4CCAJJANICdEBakA4AAJVYDChtICLuuAEVbgBXq6ta4sDO1tx3tpmolUvUKK7WnMIi2BCzAi7QBHuAEwLE+IQ0AmyiNsMQFVgW1ESrKtcTcZS+BdQrKSyortXtNys2IyXUDLpiL/BGasVt/8AqMV0iLMNIWIqEkEW2AIKJkgf+AAAgCAFICYCeWAUeoCAUgDAIUwAZBBIUuADAJAAGiAqBKYAeYFtGQWVYEqsCaeM8ALE5IJrAKkkkUCwAkmQGLwCGmpjgA0+AEpAmnxAaxcgX6dOIFtaIirYAkA4AYDAYAAAf//U+zAAAAAAAAAAAAAAAAAAAAAAAAAAAAAAAAAAAAAAAAAAAAAAAAAAAAAAAAAAAAAAAAAAAAAAAAAAAAAAAAAAAAAAAAAAAAAAAAAAAAAAAAAAAAAAAAAAAAAAAAAAAAAAAAAAAAAAAAAAAAAAAAAAAAAAAAAAAAAACIEyBMBAIBACAAAAAAABoBgNAMBgBoMAAAAAAAEB4jyNvz7erLFrk7mzTGqtZhFac5FFehuKNuncu6TKumcMcQJ7fc6u3c6V7VfT/wAIXWk/cOvqaVtHXVbKyjuWDJgzLQ22jUSosrLm1mu5tBdWbfHWpH8df3mlj3+88Ztd9Xt3OnW66rH/ALRxaef3fsTbObbO9tN8n81f/ENXWBvfbm/2X1affX+KmP8A7I1XJsPrfBpRDzNSsV3o0yQRx7xxf4AczvHwxCqtXz+o69tKpeuZfU1Q/N761ftPWt9v+GcDXqs6cGtq2f8AmbZqcl6S8M+/f0U8zdia9fbM4IXMg599ZLThcwMxsqVmb5zqv4G4y51ZRidBVratUoRZBxu1rPuRpX0TSUaVP6V+44dKsRzCs12sKxL5mhx+Rslox1ESser5naMU7qcjSOZuWl6lV0+KU7vR62FWPoF/qZ5q2iZA8U/RgYTxzKOLyTjTT6mojMWLOjNLUTfav5sDUSOJTdVVebKJbKvfr6azmy/eWq+l6v1Ryj9xwrSEGRKixIRibj9S3KWWK5N3ho3ZUxjvBdTpGVW5fyXfRftKKNezva8ZWpVGoOTVv83wSND3HtDHY3b43OHatw5KEBzeQ/QfqFZVjSMvyf63P5UaiVx558mbRz0U200+Cv8AuNRXBqw6afH6pNxFFaq1lBpH0P2l8vjfXUf7Dz9tRsI5aGBVu3+Tf0CsZs0Vl+TfzLojUZrhsoVv6WdGXKlD04z+03+2w1XBeVTTtwsmzoigsHu/Yy/I1nwmuH4nLtqPSScGjAdcSUYV836ssRxeQf5PxRRj61sGdIjmv+pDz+3+80M/cfRpvnVmojlfI0i/a/XL6lH1Xx1XXZaCeL7Eebpt0IwoAhuMdO3oQYjjMqM7yiTdeqZqDIvhbSfOxtXBq1a0tRrhqwbjLk3D+ZroaiKYKjo2/wBWJUfTfbtY8bpfH955+mo0OpzaMKFiyUY26/VtPNlgzt/+g/VGojyy+Xc6i4dtl+w6Is1FNtslnFijJ1sbWfVm4lVTyKi2n4FStrwD/wBZop/xInRH03Uwuzy9NkZUoATyfowrCs5eBpGb5j5VWM4ZYPObhJaWmnineDoOXc2X3tXtwWRpHDPM0yEUdFMQy2fEY7vTX8yJVj6ZqfU4PNXSIwRQAIlGNvP1b+rEGX5THbxzsjaPK6rdbbjt6z6HSDNZpk7ZgVqJLEX6amOUm0dunjdxyCPS+z1/qq/03OfTXL2eSPPWx0ICQGgK9Pj6gQ3r/It8CxXPovAqL0BJqMwEAZgEgNAADQA1ACbAGBEBhBIDAWQDq4eGayA87vPHbhWtqXpg8ZWJ6OOsY6jgvpx0PROnGxDtZvWUYKFkVDjGSKXVFQAGWTClEBKbCYEpA1/AaPdrPU/hR5vpXfhr7zY03iluL8zzS4615vebO+3tF1B6+e9ceuXK1J2csJlQAOSgAFacCVZW74Xf0VHttbLgzy98u/PSG+8LZPu0U7V/aZ56xbzriXjNw3CpafQ6/wCjHq79p4G9V93ctVqsYZi9tTlV5XylGv7fb4UWDfMc86W4x0emRwtCRTT7uBLDSd3zZPRr2Et5mpE0LAIHgAAAMTqpM1ZHqPG7X+30FP1Wxf8A3Tx/Tp35jr9Tg6FMgABkAwpoAzQCCD1AABMAzAMwDIB5hQsQEEAU0AuIDQCjEIGAADAUSFKqxA6W+JkDATcgACgoHzAWYqOLyUOGRp5j3PX/AEFk/wCJF0jwEG1IIsTNRK65hI6xzro1JbRWV6S7iouAknwKJJBXV46yrrV59yMVqPoXocK2EZUAEgGYA+pKMveKNR+oi68L7tX56bWMHSI862zSBZYFHSm7VUnSMOlt2opKy6tNYGmaksWVDiACQCAHEYkWPRe17NaqTyOXbrHrcjzNwTiFMiAAAAq7Rf4masXRyIrxXuRdu/T4NI7ctfx2bT9JMtcav6GRKmDxA2No/wAvDmc61D1FgRp5Tya7d+3xaOnK1fEGnOnmRHf41xqKSVW08PQ5NsD3NpK216qyZ05a1n6cqiTOlcqmoyIjr2riyfUxWm+8jCsjzmO2s+TUGuVZVHKXI6sVNMg7Nm5vX1M0al18phpj+RX5lX0NQrlR0YSqQdtX8qZBRvP0r+gWPLWwfodINjxVuL4cBWa77vGESIi8UaUTAQ1PcuRGnpPb+tGraONZOXTbdVpRxbiFrQ0FY238qtvur6eo/kdmbwbqhpNPB4mcTQRVG5U1+P7APPaOm9Lc9vFWN6zWjuFKf9JEeUsobOkF+g4YrL0eml9pJ4KF+BirGB5VL+4cZPE1yVRo5xzNVHotljoTxyOdWMrzH6lWsmixXHp/XgbqPQ7G06S5JnOmsryuG4beRrlVG3eMMtK9Dov8pZZHMjD1X+ZZdTUHVs7JWU5Co791hRpmVZ6twZoanjHi0Zo3NC2nTT/MvWvqzGKf97tpit54YDFdtKp17iCUASSgAaYCSAmkBJICSQE6tAOQqH3EsyhPXSWGZBU9y+JRB6zsETV1VYgRtrTxSBrl3Ot/lLg4b2bwKIpgOQgdoArbAhmAQ4AaUANASCBIortmAPoBbVpvACyZNRlOrKh2xKI2wzKit26FRF2GmIWZLWpEZMNItt4IioWzwIEFR7WAR+JAQAdvEAhsAaTQA8AIt8ApdUAkAMBegCcgACmAGEAUoQBIAwBANEEs8QDMCSQFiUEFk8kBKoE0BOvNgWpcQqQAA6riQSCBKMGA+oDQE0BPTTkDrooQFqRFSSgBgMAAeQBIBIC7sQP/1fswAAAAAAAAAAAAAAAAAAAAAAAAAAAAAAAAAAAAAAAAAAAAAAAAAAAAAAAAAAAAAAAAAAAAAAAAAAAAAAAAAAAAAAAAAAAAAAAAAAAAAAAAAAAAAAAAAAAAAAAAAAAAAAAAAAAAAAAAAAAAAAAAAAAAAAAAAAAAAAiBMgAIgACAAABAIAAYAmAwGgGgJAJsop1d7o6X1WXwKM/X9w6OnKonZkaxVoe6NtZxqp065r/p/wBQuJjW2+60tyu7SsrLowi4AAHkB4XyDnc39WWFcsm3NTq5z+IEK5kVi7lTqOeZGl213GrTCrldQO/T3k/qJ/AaOjS1K6i+VmmVmAQZgcmvb5iizY2X9xpS4XfWZ9Rar6YsUca2ZAmBge59npfYWvWqWorLFZwWJXl4OsZMIz95b55fAK5rWhN9GVKxW49DrGCbZRXqNmoOj2/Wd7VvLiXqtR7BrFnmUuhBy+QcaaXXEDMbNMsfyGpZa7qlwTk3BypN42/A6Id6V4cuJRBP/BftJR9AX0UXKqX7Dj00cGUK6mr9CLGI3LnmVXF5J/lpdTUSsmrZ1ZSTWDZUcsYV54/vNRXZ4Zd290o4MdD3l/qfqeatgyIan0WfGGBiNJlHD5OHp0X82JqJrN44czoyWTXHM1Bwv5aUh4JWn8TUFni8d1pR/Ev3l6I+lay+dnmrSEkDRBi6+OpZ8GyxXJvF+VY0jGbzXE3GVW6xpavFwUVa7n7sZxRIsHDq/Ndv0Og957P/AP0+11k9R/sOHattI4qArl8i50kv5gMm+cmkZfkcdZtcjURySuJtFFHF6zkq2NRWddxp6fVN/tNRKoo33LqzbMfRvaijxq63Z5+22ucqofUIp3n6Fiqx7FGV5L646GozXDqfLS39LOjMc17Rer/+y1+K7Q04tf6NJcq/4m4lcqbmDSPfex/9vrvrU5dtR6M87RhRlPoBg3bl+pYlcfkX+UvXE0jH1sK2fI3EcupNb3Tz+1HoahXDrKPtz/CbiONKWaR07dciD6tsk1tNHppo8/fluLkkYUwIbhv7VvQgxGUZnlH89elX+81EZFsbaNP5mdBxajb0LTk9T9ppHDr46lupuMq6uPQIv27+b0Ky+n+31HjdBPkzz9Okd7ObYkBpY4gYu4f5tvVliVn79fkv1RYPJ0/3GpwwZ0gt1fltoNZpM0jL1Hi+rNRlVxKLaGozW37fU73R/qROiPpmrjdzzPJXVHIyGAmnD9GFYLwLErL8vaK1nkzcTXnNbuWlp81qJnQc28r+bqtcyjicZFQLA0i/SeAYra8Qm93p+q/eK1H0zV+pnm6dUUzIEQNIgxd5+rf1NQrK8q/9PPKyNI8truXrucI/edYlZc5FRPWzgCCfA1Eq2rhJdTTLt0U03zgqa9N7P/3SXDtscumuXszz10AUAOAIaUY+pEQ3i/Jt8CxXNosqL0BLjICAICDIBhQAcABgIIAAKcAEAMCLXEBpQAemY1FepttLV/UqpNToxxa/g6amOlaHyZufRm8szX8Rr6Tntlc0d+fo53hn6mlauZ2nWsXlE2wGAmECC6OHUBkAk0KR6TwOl26FtTJ2cL0R5PpXo5jQXoed0R1tGmvXs1VKfEs6wef8h4u+2cxNXk1ienjtyvLNdWj0S65WYTWBpkNACwKgyAacLkZsald+h5vc6GEqyXM5X566Tt039za7UKtUc/8AJfdn7nyOvuv1LfBZHWcYxenM+p0xi0ioUMB8YAUwyhrElAF8unR2Otr0epSs1WbOd6xv1U2o02nwNS6liMSVHf4ravca6TWFYbOXfTfMenbn0PF1dd4SMqAFHEBpgPIKQQAAA/2ACXEAAACAGwoxCFkFNZACCEAAMBPEAgAiQCAomMwFm0lzIL0QDAAABAPoAMDh8l9NehFeZ9zY+P1Gs00yq+fRwZsEQiomsDUSuy+Kr6I6xydOqodecYlSrF9afAqL5xKJLFgSiCKv2WGrX1RK1H0OrwXojz9NpIwp5kQsihkCmARmbxLvjgaivD+8FGtX0/d//Ebg8ziaQ0pRR00+k3GK6U29NG2a6NPBSysrVkVDSYChpwAwBMK3/bFn99J5YHHt0j2LzZ5nSElxRFMICAASRRdouDNai9JrIivG+6F27ytlxqdeGnRsnOilGRquVdCMoksyUa+0xojFaid8oI1HkvMuPIwuMQdpGv46K45BySzIO3YYaifUzTG5d5ow1GJ7gT/tm88V+BvlWTpNOijkdKxVlVOBGXRtfqT6ma1HoVaVJzrUZvl6/wCm1OSLFY2lHamdWamlAZdezXzL1Rmq1bvAyrH8lharXUsK5VJ0ZSq4IOzTfyogq3Smlpygo8naZNtNfxWT5YSSs1o25ljJfuKaAGniSrHofb3665drOXTq9BByaVa2EdCK8R5fVeh5C6ylyd+Y23fBeUd7LR1n8ryZOo5t9HFVeqk6yBha1O3cq0/UaiV2aqlBHlNRfmWjm/3nSM1Zt8y1l6PbudCr6HOtMTy9fz0+hYOXR+tHRMej8e/yvic+ljL8xhes5QSK4dP6sOOB0SvQ+PtOi+jMVGZ5dRrTzQjTl27+b0N1Hodq/wAqvoc6MTcv8yy6moq/ZvGq6ko1N4opZGRlp49DQ0djdqYmTNEd0vmx5BRtrqrUAeq2O4d508+RijtS4EU4AYCgCSQDQAwI98BUHq2vhVMCD0r8Siq1WggqscSiVrVSaQHHfUsmUQeu4jiEQd28WBXa4EO4B93EBd8gJxmALABvAAVkAMIO5IBTORRGFmAMCatAE1YIf3OBdMH3JKmGrF1MQdhpiDYXESKTIpPAgi+aCkQNARaAI4gOIAAIyAmwIsKJ4AIITYAFJgHUBAE8QCQABcQDMByA0wJSQNYgSSnBEFlV8QJpNYgST5LACSbAnVAi5PAKcgC5MglIQ1HEB+gEkBJIC2tOIF+nSCC1KAqdcAJLkAwBgHqAmwCQABAf/9b7MAAAAAAAAAAAAAAAAAAAAAAAAAAAAAAAAAAAAAAAAAAAAAAAAAAAAAAAAAAAAAAAAAAAAAAAAAAAAAAAAAAAAAAAAAAAAAAAAAAAAAAAAAAAAAAAAAAAAAAAAAAAAAAAAAAAAAAAAAAAAAAAAAAAAAAAAAAAAAAACJQmQEARaAQAAAJoAAAEBIAQABICQGP7g1raemuxtMRXmL61rObPE6JaqvZteoxnVStzBoWo9O6dLOlv5QutTbee3mi471dLhb/xExda22906Vvl3FXR81ihg1dHyG33CnTvV88SDxW7n7tpzbNRKp4GmFOraGFKle+9aPKzSldTStTyHsHVU32erLzdbr/3b1/8Jytbef3Pid549xudK1V/El3V/wC1UmmKNO6eCcgx2bFttzwNRiuzM0yAOLXfzsCutpskKrb2/ldxso+3qNVjK7lGLF1u6PvLxz0lbU1V9yMarn/7pMaY/kf+YVap12tMeDeJZyrJ2nn955Xv+/aargb9cS10POQ51F45gZ28tOo+agDj1bfJb0NRmsieZ0iB9CivVeBqDt9t1/1yj+Fk6aj1ZwU30zIOPyLmi9QM15mtTGNvn+fb4G+UUrE6IWo38EgIUfzLl8oH0BqPwRyqjgYUrR2Wx4AYbclg4fJ46S6OSxGWlxR0Q7YQmag5pjtayVbM0O/29X/X6PXElo9zaZbPPWxOBkQ1V+Xb0YGE2UcPk3hX4mojP7oZ0RXZy1zUwaiOZw6UX8j/AHlFnh6xvNH+pfvL0sfSNX67PqeeqiupAVzJRiay7tS3RssK498/yX6pFRlNSzpEUbv5a2foBRuPr1rcJqWK4td/mWayOsR9A9p1jxq5dzZx+jTYRwAFcvksNJf1AZbZRk+Rf5tvgbjNcjefobHLHbqVn/6VjaOLVjtooxVYLEqijhprgbR9I9rr/wAto+bZ5+22pJzqgyijev8AIZY0xrI0zWX5NTqNrkjcRw6z+S7/AJTaOe6Sspx/JkquHXf0LnWTUZrnooxZpHv/AGUv9NrdbJnHp0j0JxU0yKOYGFbFtLmWJWf5Nfl1XU1EZWs/y7SbRy7ju+7qN8NNfuNRHBuG0qf0m4jk9Sjp2r7bqSo+sbVJbfSnhRHm6bi1ow0IAq3P6NkRWK4LErM8pjdehqMsq6X3tL1Z0g4Naa7ezWX3TQ4dxC1LG4yhXqVKv22LCPqPgsPG6Hoefp0juObQQDrixUYe4wvb1EHB5HHQZoeUop3F/R/s+Y6RKs3DVraNVm6s0jIu8/U2iOYF2mvxKjc9vL/XaH9SJ0R9J1Prb6nmroEYAwI2+lhWDdy5LEZnmKzWteacfA3Eee1/m09Ffzs3Byblzqaj55/E2ONqUVkJyVF2nkVG34b/AHmkuGBL4WPper9dvU8tdUTIAHXMgxN1+pb1ZqFZnlH/AKf/AKy/caiPKtd63L6J/gdYjMjFMqJ6z+bkBWlBqJVtXkjTLv01Oo4CPS+zm/7pf0WZz6bkexSk87Z4ACxAZBXpuZKIbz/b29UFUaOKKi9YgPIAYC6AAAAwHACagACEAwAKAGwABZgCQDAUEArNAY/uHUq1p0UTi24PR83PphHtecICIQ4gAanIphBEqpt4Yma3HrdnpLR0NOjziX8Tw/S/r0xfkclKWwC7qqxqQq8magxvI+JdfzNLGnTgdue2LGNejTPVOtcbEMOJtkZfEJgaAMQC3QIiy4BAOXkAN8CYG2AmwBIoIjMg6tptbbq6pXjmcu+sdeY9Vo6NdvVaWmoS/aePrrXeRwb/AMVXWT1NLC38JrnvEsYOpo2021dQ0emduXq9F4jbfZ0Fdr5r4/A8/fTpzHacWwQHoAAEANYAKABoAAMwDABhQAAAAAZAABOACzCGAswG+QUgGAAJgKMSC9EAA5AQAAALqByeSUVTXFkWPM+41/5frfA2R89aZQKxRKuZqM12WlVqzrHOunUyq3xgqYtbhoqLU5xKLFBA2wL9p+pV9UZrcr6Hp40q+DS/cefptPgYB04hQm8ghwBFpcEFxmb1Rd+iKPEe8l+ZpRwTNweYZ0DgqOmkdi5mozXRSew0y6aLA0wuq+BUPMgO0BMoEyUbvtyf7hLnCOXTtHsvU89bEGQ2AcQAAxAt0uRmtRejKvH+7FG603zqduGlmw/Rw9TVrlXWsjKCqFWNfZtdhzrWrLrCSDyfmqxv6Ncjty1/F6wQc0kyDr2T+dMlWN2xhpj+dx2t/wBpeRi6FvkXodWKuTgjK/bv5iVY9DX6F6HOtxweXX+n1HPARWFpfNRNcjrGKsUlR1bRfMkZqte/zKTm0yfJr6J5s1Bxm2TRUdtI7epkR1oaa51YHkNVPuafA3G2t4mybafIjNadk2jUYQfQofQBrPEixu+Bt2birfJnLp1j0kycWler9OIV4L3RVrfWb4pHp4VDxm5dL1U4pyjXUR73aa619Gt+LWPqebqJq26lGVZG+pFqW6liLdXqyo8prqNSy4J4HSM1LQcP95aj0e1c6K6YI51GR5lTqp/yovLbi0cLYG0eh8a/ymupy6HB5tfRaOhrlWbpvFHRHofGP8m37znUcHmoWpR81AjVcOhhbE3Ueg2l50lGcnOjF3sV1bpczUVbs7RZTzFRs7pTR9cTAxq2/ebVpePeMMzUG6h2l8iRVWnmuBaPS+Ljuo0zFVtMyogAgASAfaAZALF+gUrNVWOYFNtdLBYFFT3jWSGIotuHZ9S4aS1HYIfcFVXU4oCltFRW3DAg7AKZAbYCQMSzAAEBGQGmApAJxKglgNgRkCVW0A+4qBMBu3MBNgReADAGoCovAgjYigBMAgBxxAQAwIAAVEITxClMYAIBdQCcAFgA0wEBL9wCkAAU4gMBpASIGgLKpkEkgJqcmBOOAEk4BiSQVakA4IGlxCGq8WBJAOAqylUEWVr+AVbXmyC2r6AWLEImsApgADYCbAi+YBkAN44AAH//1/swAAAAAAAAAAAAAAAAAAAAAAAAAAAAAAAAAAAAAAAAAAAAAAAAAAAAAAAAAAAAAAAAAAAAAAAAAAAAAAAAAAAAAAAAAAAAAAAAAAAAAAAAAAAAAAAAAAAAAAAAAAAAAAAAAAAAAAAAAAAAAAAAAAAAAAAAAAAAAAAIAMgATQCgBQAoAAEwAAVWwI/c05jurPKQLIYBADQEgMH3K/kqijzTzOkZqu+K6FRS2BzbzXegq2SxzMrD0fLaGo0nNW85yCu2l1f6HJUPCeTGJqbs7PEBN8yo5te0Noqp7P5txpJ8bpftNLH0tHBorJNQwMnf+2NhvW7X01W/8VPlZB5zyHtu3iV93Tv36VnGOFkalSuPI2xQligM3XfzOOAHPq3daOyzWQGZq7m18LNs3OU1UnjLN4mo3tJcXW17ax09R9TPRrY4HIC6gjL3r/Ot6lK49w/ksWIyXZLM6xFd9XLtUmpEValr2wyko1faun/q3LmKE6aeqXU4VQ3+JFcfkmlSi6sgznmUYe9f59mdOUquToyjqOJXNDAaKbuuU1FH0HUzWEYI5dKizKoar+S3oQYjeMlHB5WzWnV9SozqpTJ0QWUp+jLBy1tguSo0bGn7cX/mGjyVf8CdD20nnrQMqr3LjSu+gGI8ijg8mk1T4molZ50jKrVTWM8Gag575Kq46bxKLvBp332kq5yjVH0XUXzNHmrURxZBKqIMK+LfqWDj8j+hPVFRlTB0iKNxLpZP+KpRTr/Ktbi3apcHE1DaOiPoftirp42lW8HZnDutNVHEIEcnk3+WurK0zbfsLiMbe469vgbhXLfBN8YNMuXWq3etVn9pv4SbiOTXthpvnVz+JUUaahpcTY+l+3K9vjNL4yefvy3GkclDxIjn3/6D9Sqx7mkrL8j+tHRGojP1nFbJ8VBuIo1J77NcNA0ODXUqn9JqFUVfLMqPoXstf6PVtzukce61G8cmjyAM0/QisGzzLEri8nhp1az7jUZZGt9Flxk6Yjk3H1ar/wDtp/uLBxblY0/oR0Rx+oHVtVNsOH/8Qo+saFWtDRX/ANup5uq1FiRhQBTuf0bCqx7ZYGhl+VT7kuPbiWM1l2w1dF+snSI4Ly9tZv8A+s1+wquHW+tnRlXWW8QOjbOLS8io+peFUeO0F/Kefvy6Ow5qABMisXcfXb1LErN8lH2H1skaiPLadv8AUak/ws6xFmsmtXSv/KyjJvhK4ybZQiWRdW0cGma3vbkve6C/mRKkfSdR/Mzy11hGQARvhW3owsYdsSwrK8xMUjkzcR53Vatp6HSzbOkia5Nw39zV5T+40jkawk0grDaCVfpPgVG54ZTvNJcZRmry+k6v1v1PNXREyoQDRFYu8/Vv/UaiMvy36Ho0aHlrOf7rol+06RlmJ5GkS1rfN8CitSVKuq5g0y7tF/O4KPS+znG6U/w2OfTUeyzPM2BoaQ0JuAIac4p8wIb39C3LADn0HgVHQugUwGAgGAgGgABAAQBRAAAACAABcwhhSAABLFV5kHm/Ma/3dzZ8Fgj1/OOXdZtuZ6o89oZQJfgAZ4AJBQuoR0bPT+5q0ouLRz7b5eq19fR0cdS6rHDieKzXolZ+v5/b6crTq7vnijU+aXpxa/ndzqOKRRdEdp8mL2z9TWvqObWbfVm/Rn2el8Tu3uNDH6q4M8/fOOsuqvI+JWtOpownxXMnPeF5ef1tC2m+2yhnr571xvKDyNsItFSlOAQLkAdCgagBoBPAgAB4AGOYE9PTd7Ktc2ZtxqR6rx+yrs9NYfPbN8kePvp6OY6Ti2J4og59zs9PctWthZPPmalHTE4LJE3RS9zpdyqn8zwIq6P2ALIAgIMQCJCiAh9WFJoBpgADAWQAgGAsgDMAAGwhJgMBMAQUwCQEANgRsB0EDIEAZAHUAAGBx+TcVSXMK857hj/h+qnyKR85tJsJFFkI1Ga6rfprodIxXTqfNWq4QaRfqPuhrkVFiKi1NJEAsRgt0IV0+UGa1H0XS/Tp/SjzdOiwwo6gMAAWAGbv/r+AV4v3mpenZRxOkK8lHA6MpJxgBfRvtNxiurTU0RtK6dPIrCxLiiocgOQCQDIDa9uv89N8IOPbry9s3izzV0hdApyRD6AKAB4AWaJmtR0JTgRXkfd67dfTbySg68rT8e50kl6mq5V1rqQSqRWrsv03yRzrUXXylEHlvcKjc6bXqdeVTmepWElDIjp2j+dN8yVqV6Cy/cc6rJ85VPa6jS4KWa5Vg7dfIdqzV5llbovEg9HTGlZ5HOtxyb9To6k8asRp57btfbrPwOsYqyuJWXRtrPuXRmaNp4qVyObcZPk18tWo+osRxI6MpVeI0dejHZPUgWr9L9APJazVrN/gajbT8Q1a7jkypWo1gVzRKAAQWNjw13/cU9YOfUaj1Dblp8ThXVHWU0ckV4j3XX/WJ5TU78FZm0t227ztWHtvb+q76To81iefqDXt9LOLbL36Xb6OTRUtRYS+hWHld2o1rJcGdIUaDm2KLWXotk50MeZzqsvzS+evoWKztP6l6nRl6Lxj/Lsuv+Bx6VxeaXy06NyWKy9NxY6I9B4q3dSy+Jzo4vN50/YWK4NCGzaPQbF92hLzk51GNvv17QWNJbV4qeZaNvW+kwjF4m4rR8fb5vgZqJ7zBpLiSKp020/3Fo9J4yySpgYqtzFvAyp9r5AADQDjgAQBXe/bgFcetrzkUc71Gy4iq149QIqxUTTjIB55hUdS0vAgob5FEHjmEJoASYAAgCYAkmEJ5YBSAQCbAYDgqEA4wAIKH2hCgBdABgJ2CliyB5AJuQpECAWWQD6gIAAUyAm2gE8cgoeYEZgBMIQCChLEBAAAgCOeQAscgGkANACXABgSSxIJ1ILKqAJoCSogJxOBA+3qFTrzKLKpuCC3t5hDrTgBNUgBrTxngBJUwAnSvMgargFWqqSAnVQBYgJICWQEW1wATYBIBACAfEBwB//Q+zAAAAAAAAAAAAAAAAAAAAAAAAAAAAAAAAAAAAAAAAAAAAAAAAAAAAAAAAAAAAAAAAAAAAAAAAAAAAAAAAAAAAAAAAAAAAAAAAAAAAAAAAAAAAAAAAAAAAAAAAAAAAAAAAAAAAAAAAAAAAAAAAAAAAAAAAAAAAAAAAAIgAAgQCAUAKACJA4d95Wm0bpE2Axd15zX1cE4XTA1gytzuL6j+Zt9S4as2/mN5tsNO8pcLYjE1r7f3dOGvpNRm6sYrW2vmNpusKXSfJ4GcHemmpRMHnvc7l1r0LFedbh4HWMVXdwpCKRg4fLOVWU44uCY1HBSiv1Gq7tqoh5QQdulqN27ZzLKzY6pKyAOPctSBHQ1rUvW9PrrZOr6oVqPabT3RSyVdzR0fNYo51ps7fd6W5Xdo2Vl0AttZVU2cIgwPPeQ2+40Xpad1ayeKRZFeajmdHOiracoIyde02friUc+vaNNgZC5HWM1I0yr1MixW97cUbez52/wOfTUbGRyUAZO8aeo2uZUrj13+XZ8v3AxgquMZnblmra1NIrtOPOCq2fatf8AUaluVEZ6WPSnBTIrP8m22kwODiUYe5c61vU6xmorI0yr1nKa5pF0WbZTrpcO+orUe+1FFmcelRicTBiGthpXfQDEeRorP8pZdlF1ZYM6rR1ZDtCcZwxByuvyx/Iag1/bVZ8jXpRDqj2fE81aEEVVuf0b+mYGLbKTQz/KPGq4QaiVwNyzoyq1FLxn6WwKLSnLWCpBodPtvTT3+lzkVX0G31N9TzqQDXThiQYN1Dc82FcXknGjPCUakSsyToyp121WOdkiwc2qsLp5LUh/A3ByvHUt1s/wLR9F9uL/AMr0n1Zw7VpHIAVx+SntqurKrNtDw4GkY28/VsahXNqt9r6I0y5NRvulcNKfU1By7iuFHw+2mbiOfScv0Kj6f4JNeM0U+pw78tx2nNTA5vIP8iObRBkWNDL8io1X8DUZrg3Kil30NsuXVXa7rgtE0049bB1/o/wLBz6eLXM0y+jez6/6G753OPbcbSOSmArYVb6EGFZQWJXB5PGlPVmoMrWjt+J0Rx66+fWS41Vf2moji3XzOscKJG4jkiWVY69lKujNR9Z08NLT/or+48/TUMy0ZEU7tfk39AsY1lgWFZflF+Zjn2mojJsvzdN26nSMuK9vyXXg9Vs0rP1/rbWRqMlTEo6Nul3RZSio+p+JTXj9BWz7Dz9ukdZzUpAks5JRibhfO/VmoVm+TlaGC/zIsR5fS/X1U1kp+J0RPXrOrpKv8JYMm+LbXM2lRyKys04LB6D20u7yGh0sidEfR7fU/U8tdETIAFf6X6f/ABEWMK2H7TUKy/L49vOGbiPO6ll2aV1xuvwOiVybpNauqlwszUZcbcwaElmEq1IqNzwv+90vVfvJVj6Vq4XfqeWukJmAk4AcT8StMXdfq2XUIyvLv8hf1r8DUHlrpp7mMMTtGWbZZQUT3CXdKyNRFMlSujTWBWXXt123c44FHqPZ3+7XBdljl03Hseh52gQElBBRDScq3qBDe/otEVzaGRWXSmFMBgAB6gEgKQGmAccQF+4BgAAApAGEHUBhS9AAAeICvfsq78KpssSvH61nazs+cnt4efuqpOzkVpZQ5wgKSCABhTVnVprBmbFhu04vEnq1qOLNRBLWKKBYhHd4nef22spcUtg/xOHfLrzXp38p4rMdnNvdhp7xTlqczfPWJY85udnfbW7bpnq571xvLmaOznYSXMrJpwwItlAnjiA+pAmpAIAcANVM2tR6Dw/jvt1WvqLF5I83fbrzy1WsTza6lDzEVnbrzOnpaipp4qfmZ0nCa0K3pdK9HNWjFmKZkJUose1Tz4hUp4ALMIABNgPqFHAAATwAeQDwyAGAAIBwAAEAJ5SAQwEENLgFOAABZ5gJ/sAOoQmgI8Qrpq8MSBkCAQDAQDzyA5PJKKJvNBXnvM1dtjrf0l0fNm+RuVaKsqHMYsrNdkflI6cs102U0qbRc8EkVhckUTUZANQgLdNLuwxcoxWo+ibdp6VGuSPN06LTChLmAZgC5AAGd5D6kFeO95LuppcYk3B486spZqCov04g1Ga6tLDTk2yv0X8qKzVwQNwUEgNKFJASUa/gn+el6L8Tl1Hbl7m2cHmrRKTKnEgDAEAAWaMTBmrHSkRp5T3fWNXTsuKZ14VV4z9OFwzN1yrtmTAafIVWr49/I+XI51p0Wn4kWvM+4lGrR8IOnMRGks2zU8sSI6Nrml+BmrHoJbSZitM3zCnbai/lLyrz20/TR1Zq9YIMrtHFmaPQ6LnSqznWo598p0r/ANDEbjzGy/QrOZ1Y6dCcBlfoOLIlG3PyJxwObbL8kvkX9RYOD0OjNSq+YxHXpfSA7qcOYHkNdLvaXBs1G3f4rOVmwlbN2Iwrg0h5IihYAa3iP19P1M10kepblnnrZan04EV4/wB1KdzRtYdiO/CVjUU2/A7sPU+3tVq9qvkcOor0aeEnCtxnb6s1cCFKz+VM0w8xv6xr2XxOnJVeisS1l6Dx7nR6Sc6ODzS+aj6CNMzTxsdGHoPE2fbZfE51XN5mvyK382BIrIq/m+J1St/xVsLLmjFRz+cTmnJkjTM03idBv+Pa+y/U50ZXlF/qGksYLGle2bktZeg1fmo/Q5rGFZnSDv8AHP51HIlRbv8A/KzMVzaTh4mqNza73+301ZVmyxxZhRqe5N5dwnWi6IYrT8V5C2q39yzs3zJiNiDKiYzAFdcwqvU1kssSjk1dUiOTU1O55mgu5ICpucgh1rJRbWrYE7VVViwrn1MGBS3yAQQ2gINwBB2AO55BQrBEk+IDbASAGA4AGgABqrkqJ1qUHakwhOyQEHZMCDYUSApIGgpgEEBE4ARsgIuQoYQpAAqMhBMhSkBNgDUARAOIBkBFuQGAgAAgBgCAeIB1AEQSSAtq2vQgnXEGrKpAWKoVNVQDtVrMAqQW1UZBFtcQLdOgFioAdpFNUAsrTtwCJKsBTSAcSBJASTAc8AABMBYZAOQGkBNVAIA//9H7MAAAAAAAAAAAAAAAAAAAAAAAAAAAAAAAAAAAAAAAAAAAAAAAAAAAAAAAAAAAAAAAAAAAAAAAAAAAAAAAAAAAAAAAAAAAAAAAAAAAAAAAAAAAAAAAAAAAAAAAAAAAAAAAAAAAAAAAAAAAAAAAAAAAAAAAAAAAAAAAAAAIgAAgQA0BGAGkB5bz+O4fOCwZORtlRrvHoWIrmX0AWlqK7arwcEVa1zUAdG38hudr+jqNLk8UXF1fvPJ6u9S++lKWDRMNcZplDVwqBQniag9f7V0q6uw7dRK1XZ4NSY7ah772b47d/NSj0rc6OP8A2fpMNMTdey95t5e2vXWryfyW/wDAF1lLa7jbaqrudO2nnmsP+0XUrozNuYlBHDuvrgChXVLJtxiUX281t9P6ZsTBRp+5d3o279q1p2eDhYD0a1Xvfce+3ijW1G/Qs4a913hLW1K2vZziasxL1rTnAwwaeMcAMfVfzv1A5t1b8q3OSxGU+p2jNOSoq1tRLNljUj0ftqLbW39TOfStZHJR6AYu5j7jjmVHLuXGlb0EViVlrI7xirK/gVFd13OFyQabvtbDU1bcUkvgTpHocjg0JIrg8o5tVdGUcCxtiVNYOr+pb1OkZpJuDaIazUyuQFuwrO501weokKr318zhWkTKqtw/yrehRivLAqVm+WcKq6NliOCjnM6Ijqr5X/SywUuVPSi/eaG17Vh75/0/4Geleuk4LARVW7w0bAYtscDQzPJ2+ZehqI40uJtlVruJeMKslHNqr8u6/kX7zSu/2xWfJaSWSHQ968WzzqeWRlSt9LXGGBg3ctmoji8ljpJdTUGYsDbKrVitU3/Gn+BYOTXjss1x1f8A+I6SjnSi89TQ+i+3lHjNKMnL/aeftY0DkpgcXksqx1Qis54mkYu8la12zUSubWc1t6Gkc2qkr2XH7RqDm10l2p8KI1By0zNMvqHhv/07QT41f7zh35bjsOankBy+QbelHUgybZmkZPkX+Y0bg4Ny/wAu76G0VazXdrpYRp1CVn62DU8KpG4mqdPGyRofRvZ8f8OfW/8AgcO2o2UcmjwAV3FG+hBhWyk0lcHk/ppyl/uNQZOt+m7cZSNo5NeJ1fRGhw62DUfwm2XO4A6tmlK5ykSj6zRRp0T4VS/Yebps0ZABTvH+Tcisa2Um0Zflf1G/5UWDLsl9/RfBVs2dEZz+bQq3/wDUaNxHDrfW5NIjXhwA6dvi5LWX1Xxi/wBFoPnRM83fl1jpT4GFOIQBXMgwtf67TzZqJXD5FxpL+pCDymk53GrHDA6xKs1m66tP6X/3ioybvgjcKipKiyhUeh9sKfIaK52J0R9Gs8WeWuiJFOQI6n0W5JMyMK2Ms1EZfl3HbblWxqDz2p+lt6vLua/adYjj3X16nq0zUZcmBoCWOARdXKC4jf8AC47/AEmuPaTpY+j6j+Z9Gzy9OhGAPAA4gjF3OGrZ9WVpl+WX5CTy70aiPK2UV3DfBI7RlmLgUPVUWgohXA1GavrMJFZd2ljZ9EWj03sz/d1/oucum+XsTztGiAYCKIUwn1KIb39F/AiufQyNMr6kVLMAQBADAAAAYC6AMAATAHgASECAJCgB9QB4AEEHF5fW+1tWsnZwdOIzXl5k93MebooUG2SwKDABBIYCYU0RTyAikUOCBIaJJixY9T4zdf3Wim381FDPF9OXfmutHBtXr6GnuK9urywZqXEsee3/AIrU2rmJq8mern6OV5Z9qtYHeVysEI0yiUEADAAgTnMimCNXw/j/AO4t9zUXyV/aefvrHbmPQN8sjx2u46vBcXyEGH5Py/f+VoNqvF8zvxwx10yMT1erlrb8Jv8A/wCRqPPI4d8tythHlrobXIikA5lBSYQAADQU2QJOSgxAcAACYDAH0AQDkCLCHABgA1yChgRxAfABQEOApNARsB0LhBAyBAMBcJAUtgAHL5HHST6gYXlKp7PWrzrE8gsfM2bgRoTzxZUdVZekjrGK6n+nWeZtlc2mlzDK1PAoaxAlHMmi3SSTJWo+h7J923o1yPN15dIvOagBgIA6gZ/kFj6IRXjveNe3R07cnHwZuI8a+Z1ROYAu03KaNRK69FN6cP1NudXaKhGoyvTjAqB8wFUBvABqQrT8K4118Gc+m4968fwPN06QLMyoIAAT4AMCejmSrHSkZaeX94rDTsjpyrm8W29JpvHA3WLHamZZSQGp494NM51uOl9SK8z7kXa9Pq2deRHTxSZqudTaIL9q/mTJVehX0rqjnWo4PJL/AE91x7WIrzOyfdppo6s9OkMrdusTNWPQ7Zzo1MVqKt39Nlzq0Iry20f5WOabOsZq+vMMr9HBySjbj5UlyMVpm+UTWnPUsGcdEqa6BHVov5SCWXxIPIb2rrrXj+Jm23b4h/Ogxa27KcQyrZoADnkRpo+Osq6tH1xMVuPXSmzhWyupXwIPK+6aN6lLLODvxSsSlcTs5t/wVktxVc0/2HLpp6fSxrJ561HLu1MlVQ3OnX0Kw835Of7m3odOUqjTwZqo9D4/DSdVzOVVxebwrV9YEVlaT7WdEbviXjaeRzoj5dflJ8mSLGIs0dYjc8S8Wuhioh5rHTq3wsyRpkaeFpOiVv8Ajf07Lqc6RneXw1VOGBeVUbVwzVSvQUfdSr6HIjAu8XBuK0PG2+dJCo6PIr5askVxabllRqUc6fwMq45UmhqeO1WngzFV6PQ1vy0/gZDepazC6TtAVz6mtg4COe128QK5KBlQJcALV2pQwpu6WQFN9SQKrWArAksQhvBdQKbsKhMgDzAaYEliwiWIDhtAKAJJSBLs4gPtkqBrkUNviEVu0vACtvMBPAKTxIBfsAa6BUoIHEAEoBNyBBgRkKTATYQYAIAAEFIBNAJgHDqALABTyAQDAQDAJCHAUEDXUoPQiJJNhU0gLaciIurwCrViwatrScCKn9qcgI/a5BE6acAXaVJYHSqEDdeQURID7QGkBNVAHWAEAwHADQDgAjkAu0CSqBNLiAwAD//S+zAAAAAAAAAAAAAAAAAAAAAAAAAAAAAAAAAAAAAAAAAAAAAAAAAAAAAAAAAAAAAAAAAAAAAAAAAAAAAAAAAAAAAAAAAAAAAAAAAAAAAAAAAAAAAAAAAAAAAAAAAAAAAAAAAAAAAAAAAAAAAAAAAAAAAAAAAAAAAAAAAAEL6laKbOCDg1/MaOlgsWRcZe49xatXNEoLgu2vunTthuKuvVYoYjX2+90Nyp0rq3oQXgIDyfnHO5s+RYrLZ0c1Gs3OJRBKMyDC3it91us1I3It0fJ7jTwu+9dQljT0N191JurT6Yl1MdVbSiokgircZAcq1ORZVet9q+T2+nt/7e9u2/c3jxMdfrUemrZWUpyjKmBxeX066m11K2WEE0eFiMDpGaCss7cv52Bya9opZrkUZCcHWRlKYNIJA3vAfoW62kx01K0zkoWYGNq/U+rKOPeX7NJvqhBlfefBHWJS+ayhs0iC0qpzwLo9X7e/2ra42Zz6VpHNTWZBi6/wBbnEo4t440nzLErHq8TtGas7hiKr2htehpqPQe1Zt958PlRjpW+2sjgp9AM7yb+eq5IDPeDnM2ywtZze1ubk3EpqEjSKdZTK4YFg6vGPv3umuD1k/2Cq91f6mcK0SMqq3LjSs3yAxW4ZpGd5X/ACxyNQZ9MMEbZLVT7bc3Voop1LSrV51S/wC8aG37SSe+u+HYZ6V6tM86mFUb9r7D5yBjmhl+Tf5lV/Ia5Zrk4dTaKte31c3SPhJYKNZYX4Lsr++puNNH2mv/ADGk8P8A0Geke5yZ56pPMhpPFP0CsJ8zcHH5Fxp15SIlZj/xOjKnW4c3eAObVjsXXWNQctli/WF8DqPpHgK9vjdBdGeftXekclAHF5RwqdZCs3jgaZYm6h6l31NxKp1MnOOBpI5dVwtR8ftwWK5N1KdZ/wDpo1EU6VU7I0PqHh6xsNBfys4dtR1HNQsQOXyK/KT/AJoAyyox9+l91o1Erj3FU9O/OUvxNo5dxnrt/wD06/jBocW4eKX8qNsqNPNFV9I9o1X/AA92X/1Gce2o2Ti0JAjdfLb0ZBhtGkcHk8qmoMnUU1+KNo49d/qxkowKjk3jm8ZfKsjUHIuBpHXs470s02v3kpH1pqFVc6r9x5unQQZBiQU739C3qgMayk2jK8q51P8Aqo1CsyzX3q81Wx0ZZ9sNDTXD7jZVcOt9TNxlBMDq0MWyo+reNUbLbrlpo83bpHR1MAIHVwFjC1/rt6moVn+T/R/6yCPKaK/P1vRt+knWJV+v8+tpJ/8A01+xGmWRZ585NRVeMlRdRuCxHofa+PkNBr+InRH0S2bPLXQiKZEK+FLegVg2NQZXmEqtT/C2vQsR5+1v0XGDsmjqjk3a7r6vS3+JYjjZtDrjgipVtMEWM1veD/32lV80Toj6RfGz5yeTp2hIyCACqxSCxi7p/mWX8zEVk+Yx0Ev50biV5jumu5XQ6MsvioNCWtjbCSohWppKu03knwZWXZo43a6GmXqPZv8AulP8Fv2HLp1j2KPNWklBAkAFVDT4jRXvf0bPqiI59FYYGhekBKOYAAwEA8wEA4AOoAwCAABPAIQDQUwAAagAAUgYvuLV+aukslWY6nf5xz6rDxR7I89BoEcQBhAgmhg0ZoKIZNUJAGMgNIahurWJNXEWmUaHh93/AG+uk38tsGcu46c16U8NjvA8SAtRXXbdTViXBh+S8PbT/M0sa8uR6ePox1yyLVjM9XNcLMQdeRvWMJ8gDjgAYsgIgDs2Wze5uqL4nLvpucvUU06aNFp6eSPH11r0SC966dXe7iqMya08/wCR8q9x8lMKclxPTxw59Vm9x6JHG0pKiend0c1zRLNXXqfH7tbrSVuKzPH3zjtzXScHQ8wFggCQEgGASAwoQDwAAABPkABBmAIAYCAAABthTzAWQBIAwgAXEKjYDopkiBkCKCJCiYCDAgPUDl8gp0p/ADD8iu7a6vLsb/BBY+Y3ZuKSRpEq2jMsZdlWvtYHWM11WX5aRtmrOCDK5RAE4IDgBZpLELH0Px/+20+Tqmebt1dBzUJNAMAQC4gcHkVj1iQryXvBJ7fTby7sTUHirM6MhGhfpJKraNRl1aM9huM10aNnBpirioAAAcoBJwwrT8S196r6nPpuPfRlOcHl6dIfQyp5oBADxAJAno5krUdS5IwrzXvJTTTfDI68LHF4tp0jidKxWhWYMMms4YGj4/ijFbjsszKvN+5VH23lizpyKdNzSpuudWTyILdvnJKsejT+Ssckcq05PIV7tG6zTqyxY8p41t6TT4PA7HTqzyDmt0MGupmrHoNo50VOSOdaR18VnjiiRXldsl2tN4qzR2jPS9KMQyt0PqJRuVn7ankYrUcHkVOjZ9UIrM9DowaKOrQxTIJtS0iDy2/ca11wTLGlnibLvqoxnM0jeZGVZopyUgQV27Jua+qgxWo9lm+qOFdDctGVee9x7XU1a11aLCqh8zrzUrzdUliehhteGX59F6nPpXqNF8OR560o3WMkWuf/ACpLgaZed8thuH6HTlmuXS+o1Uj0Hi23SyOVac3mVNK9GIMesdy9ToNvxLxcZwY6D8svyWuTRmDDTxOo2vE2xS6MzWal5p/kqf4jMajFo8ToN7xUqtuZzqOLzKjVry7RFcm3zNpXoNPHTrHJGKRg6+GpaObNRXb460Wqn6EqO3yP0VfJmYM/TcM0NbQc6UPqZVwt4s1B3bC8W6PAzVb231ZpBmos+7BFRtfmFUuwgTeElEO6SoTcgHdAC72ArXjEKrteQI90qeABM+oD7oCI2vOYFbcsCMwFGQDTkIsTAkgJZAEAWUKiztKE12gQAbUhEHUBOs5lFbRlSVUwBrgFNYAEkDATYEZAUyFKOYEZAGERYBhwAI5AIKAE2AugAgBgDYCQCAaAIAADECSIABoCS5gSqQWVYTV1WRpfpZhHXSoF6onkBJaaAsrpVIJLSSCpxgAdoEYAbrACWAE0wAAgAgAy9AGA0BLtAaoBKAEAAMD/0/swAAAAAAAAAAAAAAAAAAAAAAAAAAAAAAAAAAAAAAAAAAAAAAAAAAAAAAAAAAAAAAAAAAAAAAAAAAAAAAAAAAAAAAAAAAAAAAAAAAAAAAAAAAAAAAAAAAAAAAAAAAAAAAAAAAAAAAAAAAAAAAAAAAAAAAAAAAAAAAAACAwvP2dbV7XGBGoxLXbWOJqRm1z6r5FZ1U7QAtN9rlNp9ArR23md3t/pv3JcLEw1qbf3TTLcUdetcSYrM8nrU19Z6um5rYshXAaYUaz+bEohW2KXNpfiaxY2d97Arqr7mz1rUs8e26lf9qpytajz+89seS2U/c0fuV/i03P/ALAVTttRUXa5q+TwYRpaeKNRipQVFO6fypgcchXXtVNfplGart0vIamyxpq/b6N4f9kYutHbe/dtp17N33d/8VVg/wDwk9VV6nvGu/7tHTpFGs+MF9VZjcljnQoTU5FZZO6t87jmVXLr2jTs+AiMlLE7RlJMoGwPQ+C/2y6tmOlaRyaFsU+IGJfGzKOPfP8AKdeMoQZNc+R1iLIKiFoksHrPBVa2iT5sx0NCIxObRdSKxNX6nHNlRxb9pabNRlkJYnWIskqKrPGV0Kr0ntb6Naf4kc+mo3YOKlYDO8p+qv6QOB8WzbLAs5vb1OkSp1xKivVti1xlFg6/Bru3uiv/ALj/AHDpY9vZzZvqeetERVG9/RZRjtGkZfl7fPVL+EsK4qo2yWpEPhgUUarlt8MDcG/7SX+rv/S2Trwr1KwPNVDIrn37jRfqgMd44GkZvkrfmr0g1ErkrGPobZUa67Vbop+BY1rn18PuVeLda/gbg1vaWPka26f4DpI9s82eWtCGQR1F8lvRgxhNYG0cXk/oquoisycToyhEW0//AMiA4bP5Yzf3GzcgoqsZ6mkfTPD17Nho05VPP007MjmpQUcHlP8AJ8SwZ/EqMTcJvUsup0jLn1lCZoxz61u1aqr/APTr+0K5d5WLR/8AbRqJXPov5oNK+p+M/wBloL/7aPP206IOYcBXJ5H9P4gZTwNMsbeOdZvqdIzXJr46d54tfvNI5tdudXl2pMquLdJV1IWUL9xuMqdLBlV9J9q1dPHdv87PP21GtJzaMCOthpX9CDDaa/caRweTeFUupYlZGq5q/VGxy66j+5u8m6s1CuHeJ1vH8qNRlz5YGh17BJ3U81+8Uj608q/0r9x5umyxMKIIijffouOaK0x7PiaZZHlU/uv0RrlKzL/qJfyNnRHDd/kaaefeyq4tdfPb1NREEVHToNJ/FFR9W8enXZ6CWSojzdtx0YnNQA08QMDWnufVlg4PKONJf1GoPLbRfna08mv2nWJVuvZ21K/0lZY7NhIotq4UoMvRe1//ANQ0emJK1H0O2b9Ty9NgyAqo6j+S3ozKMJ5GoMrzCl1jhVo1B5+0um262f7zqjl3Cbtq24WclHD1NxlJLEqLtOWviEbvg1/rtJcXZDpY+k6mNmzydOiMGQMAmHIVi7n67eoisrzGGiuD70bjNeXw7d10X+J1RlLNNFQ9S0s1gVcHJUq6mUlZdun9T9CsvT+zv90o/gsc+nSV7E81bOCAXQAzAjpqJQFe9/Qt6oDm0HhBodCxAaQDAACADgATgA4IF0KAAAAAAwAIASQDAAAAWLA8r5PXevr3t1w+B6/nHDuuNo9LkUlZEkXSZUGIEsyLiVKOzS6pGOq1I1vOaGno3ppaaSivA5Tp0vKrb+E3GtXuVYT5s1e2Zy5d1stTa37dRD31fVrU8Np6mjptKLNTZt8Dle25yv1NPbV2mp9tKyosLfzEnW1ceas5PTy49Ce3FZmrNSPUeN3S3OinPzVwZ4/py7yuxHBsmA04AzN/4iup8+gonNHbntm8vP6ulbSt22zPXz1rhZitnRzwYoAgCzR0rallWqlsxbjUj1Ow2tdppdq+t5s8ffT0cxZuNxTbU+5qNYcDEmtV5zyPktTeWxwpwR6uPm43pxJnfHO0uhUEQA2Qdfjd69tqq3+XiuZz7jcr1NL1ulauKeJ4upj0QzCk4AJwAABgEANIAmAokAkAQBMhDWICnEBIA6gCAaAGAIAQUAHABYsIYC/cBGzCuirwRA5ggRVC6AGZEAABzb9fl9ERWHvv9vqzl2uSj5hfB4m4tJYmkSUlZdVXGkdYxXSnOkmzSL1jVBl0VrhLAkmATIE9NkpH0DxbnZ6fSpw7jq60zkoCgBoBMDh8hLieRFeT920na14/Mbg8PZJHVKaCL9J/K/2HSM10bbCjRtiujRWBWXQpKgaAaAHiAoQVoeJt+cjHTce/q+5J80eXp0iRhRADAAEwJ6WZmq6kyK877wUaFOljpy2zfFwl6I6Vz6aKMMpJAaPj22zFajrfJmVef9y1VtOvNWg3yrl0X3UT6HSsVYlBEXaGDJVeh02/tqXwOdVRvF3aVqrinAjUeR8e32OVxZ2Tp1hhZp5ozVj0Gzf5S5o51oasYepFeV0V2vUTz72doz0uXIMLNLMlVuaP6a64nOtuLyCnSsvQQZWWB2jCU4AdW3Midk4wz4AeX8pV/fuucGmsHjbNXXKQV6G2OPArCuSodWUCCuzaOGvVGK3HsquUnzOFdElijKq9fTVlD+JYPLeV8U9u/u0XyPM789JVnhqTrKOCL0y9Jt3NZ6nnrSrdKSDnT+SeppGB5lNa6nPtOnKVxacSarMb/iZiy9DlRT5qrelPJpCNMRZnVG14h/PjyZz6F/lF+Rf4GYrzyak7RG14lzqJ9DHSLfMqdB+pmLGFU6K3vFuZ9Ec6jl80saMRXBouLSbqPRaH6dfQ50YW5TWrb1NxXTsLfMnyYrLQ8nhpY8zCxl6bxWOJtWztWnprliYo4LOLOSwdmxulYlGm9/pbdRZzPBECr5Wuo+2lM+YwdS1FZSTFhOybCq7XAi7p5gPvhFRHvAXe1xxArdgErANsCM8Qht4hUWBB4cQE3ADxAlUCc8QH3ACswJqzYF2mios4YlQmiiD6ECVoKEQDAg0uICaxIqNgpcIICeAA2AMBYAQYUSAuPQBADXEAAAIvOQBvkBEAzAJATAJAQDAEAL9gDIDLBgEoBp8AHLyAYFlWQ1NYA1bVhV+mgO7SWREdVaqJILFSQJKkPEKkqgShADAUQAmgFGACgAkBoBgICSQDSAlAEgFIDwAAGB//1PswAAAAAAAAAAAAAAAAAAAAAAAAAAAAAAAAAAAAAAAAAAAAAAAAAAAAAAAAAAAAAAAAAAAAAAAAAAAAAAAAAAAAAAAAAAAAAAAAAAAAAAAAAAAAAAAAAAAAAAAAAAAAAAAAAAAAAAAAAAAAAAAAAAAAAAAAAAAACkAAYCAwfPOdRdERpiWzwNRzrn1fqKKnyAzNTf32+rasSpyIuOrR8noaji3yvqUx1LUq/pafVBEpbLiaCjl17RYCOhZPUonl3KehofTKvBRioONaSMq5N34za7xRr6dbdWsf+0B4/wAjsabHcW0tJ/Jwk3Ga5WbZc+7a7VIVxO0PEDg3fkdfQu9PTs1V4mpDXI9zqamNrP4m8Z0+7uzGGtXwnzWv6EsNbPQwpRzImMnct/cbePEquLcNLTciIzK44tnaIT1UsMyohbUs/pwCvVeCq67RJ8zn0rQOao6jijfQDFvm2UcfkbflJdSwZPVHWMpyURtlHNoD2HiF/pNN8Ia9cTn0rsaRhRbJrmmQYep9dkuDKOLyFktPE1EZFf2HaMLbZQUVuXaOqCvS+1a/karefeY6Vt5HFREkVl+Sf5sckiwcTwWGZtGBevzODcZqxKF1Kjn1fmc9TQ0vb6/1uiuVrP8AYZ6aezeZwqkgOfftrRa5tBWQzTLK8tCusIwNRXJXmzbKvc/TZLoWCvVqna+GTr+40N/2fL3Gs3y/YZ6V6g86giubyH6MdQMiDSVleSc62HI3Ga5kksehoUa2d10U+hqCjcuHdLiqp/A3Bs+zq/6/p2snVWPZvqeWqEQR13+Xb0YGE8jURweTtCqmakGd0Noqt9em+V5/AsHFa0JPnZm4KaZ4fxMtR9P8Yu3ZaC/kPN03HRJhTlgZ/lXLqviWDPeD+Jplh7jHUvGKk6RFGs5q5xNI5derq9VWz7Un/wCyVXLvX87X8qX4GoivQwskyj6ps69u10a//bR5uvLcXQYUgOXyf0VSfEDLeLwNMsXdYalv6jcRxblTpvrZI1GXPuMFrtcqo0rj3a7dVxl2V/caiWKdKs2RR9L9rv8A8uq+dmzh201Mzm0YFetjp2XNEIxWaRn+Tf0fGSwZOvPb07kdEcmvLpr1WTulP/tFhXNvX87X8qNRHF3cDSO7xtfzaz/Ei1H1nUwfwR5OnSImQyK5/IYaLjDEKyLG2WP5K8a1vRGolZrs3rVf8jX/AHjaM9r8nTf8zZqDh1ZdrPrmbkRGrA6tvi5Kj6tsVG10Uv8A6aPP35bjoOSmAJ4hWBq/U+cssSs/yX6a5NmoPMbZfmayWaUftOsSrNZTq0X8n7gmMizNxCSkotrio6hHo/bGHkNL1JVj6C83B5umoaMqTQENaXpX9CDDb/cbGT5lwp/lZYMG77Vt1yb/AHnRlx7vB6qXBwag4nibRKuAF+k8PiVMb/g13b7Sjg0Toj6LdzZs8vToU/iZUwhJKYQGJuHOpb1DTL8yp0ar+dGoleVtLrubP/NwO0ZZiWKKiWtEgRNRKuo8kbjFdmi5bDL1HszHdJfyWOfTry9ijzVs+pAJgMCGnxAr3v6Nl1QHNt24NDoSCGsHiFGYDAJAHyAGAADxAAAAgAAEgAAiAD0AAFMoCOtqrQ076j4JlhXj7OWe7iY83VXrZaltF66XyLCTXszjmdJyNamE6xmXTFunt7aid6qUszN6xZNde08Tq7pO9Vh1wOd+jfos8VsKbi966uCopwMXtuctDQ8fs3qVdNSbTKWHA5XprAqV3XkLu6mmkk38Bqs3d+R1tTV7q2dap4JM3Ijt8o/v7XQvZfNaFJiqfnN09B122m4XZizUmorvGl4qieDu5LJ+lrDseqPPSUGkaPht19jV7W/ltgzh3G+a9HP7Dx2O8PqZULmAAcu98fp7tTEXX7Tpz1iWPObnZ30L9tlB6ue9ceuXO0dnMRJLTHo/EePWlX7118zWCPL3278x17veU2le/UzeS5nGc63rzO83mpuru2p8EevjjHHrpzLOTs5UNlQAEgEgOII1G74Tfyv7fU+B5vpy7TpsPDE8tjoUEUAEAOAFM5AMBPEAAaxAAEAwABAABEANIAAAEnGQBIVJYgE8AEAgI2wA6K5IgbIE+hQcQoIggBgc2+n7LCxi7lJ6OompmjCvlt83PM3yUowNspVcliV16WOk2dIxXRR/kpcjSL8eyrXEM1fW0oCSxzAlIDph8Ase/wDD/NsqNZHn6dXYcgwpgL4gDA49/hWQryvuv/ZRyskag8I1xOiUFiLdOUjpGa6ttlZmmXTtngajNdCDJ555AKShMACuzxsLWU/Ax01H0Ov015QkeXp1iUGFAAAMB8AJaWDRKsdVc4MKwfdtZ26fKyN8txj+Jec/9MDs5dNOuJlEuhB3+PbmJxMVqO2zMqxfcSS0at8zcVm7X9NHSua8yLNLmyVXodLHTT5mKqvXwq30ZI08js1Frrq/2s7ROnSisJ6eaMrG/sMdJs51pPViPiRXllXs1dWvK7O0SrFiHNPTwZFjc0ZejVmK25N+p0rrLCSQZKyk7RmpLEMunQefoRVmWBB5nzKdde0dCtq9g+2yjmVK9I1Ac1WRoCK0FmB1bV44cGYrUezpjSr/AJUcOnSJq0mVDeEAU6ukr1dbZPMsHBpaWntbtUWfE3qY7traVhnJgG4jt6iDK1fJ6Gj8jm1uSNyMue/jn5HVWpedNRgXcHJuvGX2jlPurzNauO7w/wDmT5GemcLyy7tB8k0zMVhLL1OqNjxTjUr+0xR1+Sr3aN+iMQecSg7DW8U4umjHQ7PLKdu0zMV56jxR0Rt+J+t14NYmKirzMRVZPEkWM7RU2Ruj0O0+bRT6mKjF3v69vWTUaWbLC0dRUavkv0+hhYx9Nw4eZsbOyc6LXGTFHDruNS0Fg6dneLT0wFFm6zT6Egr07YyijXpquuBmrDeoTBB6nAKi7YADtgUEhBIEWwEA+4AQUSBFuGEQmQDMBpcQJ1YDTAajIAhoCS5AdOk+BpF0xgyog2QV2f4gQwkCUgDxATwArbIpMgQCCh4BSyxCE3+AAFLoAARAYQAR68QoYCYCAQAwFmAZAJ9AHmECQDiMAoAafMAXQAYDTfQCSIJ1UYERNAWVwA6dJNQ0F12aVoIOulsCC6rAskKJATfIAxAAGAmgFACgBpASaAjAAgJASQDAcACACqAP/9X7MAAAAAAAAAAAAAAAAAAAAAAAAAAAAAAAAAAAAAAAAAAAAAAAAAAAAAAAAAAAAAAAAAAAAAAAAAAAAAAAAAAAAAAAAAAAAAAAAAAAAAAAAAAAAAAAAAAAAAAAAAAAAAAAAAAAAAAAAAAAAAAAAAAAAAAAAAAKQKdXVayJquO+pZOU8SauivkNSriyT/YXUTXldKYunUpjo0t3o6uFLJ9JCMjzqjUT5ojTFvgajnXLrP5pKK6p2aSzbhGsHF5PwW+0NR6mro2dbOZr8y/9kw2zapZLNcGEauySqoazKlduWBWQUcW6c3aApT4AbOz8hudpjpXhcniv+yZsVsbf3TesV3FJ61M403NHf6GtprVrdKr5smDynmrK+4tauNeBqJWazbDm3v0kVnyVGPvLJ6zWR05RWjaLEEbHgc7vmoJRsLocWtAGPrubtsK4d9ZrRbrhiWDF7bTi5R2iJ1SQRO0pSUj13iVG1o+aOXTTtMCGpLpaPUDEu5clHD5OftpLmWDLqup1ZTqyojPPg5LFj2Xil27LSnkcumnYcwnk+MJgYN8W/U0ji8lX8pRm2WIylnDO0Ra7cAiDxjn3p/gVqPT+1q9u0vPHUZz6Vr4HENYv1Ayd/L1XPQsVxXfyvojaMLDGPgbjNWJRgVFLUtVfCyf4FGj7ZbtvNK39TJWo9gnOBwVLqQcvkH+VHUqsi2JplkeU/VT4JGoVz0/YbZQ1saXXCF+8oq1H3dzbx71+EFV6P2dT59e/qjPVV6RHBTIrk8lhpKeLAyrI0MjyDnWfwRuM1QlKbNI59y8L/wDVr+01Ilc2s38z6o6YN72Wp3upb+Rs59tR69nnUQUQ1/0rehBiWNQrP8pL7PVwaiVwcYNMqtRw6NZqSjjv9NFwmx0g5tNzZRzLhr6lsl27XRX/ANtHm78txejmoAzvJ/Wl0NQcCzRWWDqtp26M6RKq1vot8DWpHJrp1epxjtX4lHJuFj8F+42yW2hamBa1H1bb4aGlz+3U8vTayOBhSfQDj8lhSr5P94gzHmaZYu7f5tl/MbjNce6x02/5kaI5904trtZd1Sq5N7H3bcflqv2GoVz6SxwNMvp3tpR4zTXNs4dtRpQc1CIqvcfpX9CDGcGys3yWLp8TUZrL1v8AL1tBtHHrYV165fOl+BqFcO4tFn6I3Ec+BRoeKXdq1T5r94qY+sauNvh/geTpuIMyoZFUb79B+qCsi2KNssbyn61vRG4M7U/WUZLTf7rFRwOsaOin/E3+JYVwauN7LqdYwglBTXZt1MpBH1bZqNror/7df3Hn78ukXyclNgKJ/ADB1JksKz/JuNOvRv8AcaWPL7ZNa2u+eX4nSJq3WbtuKrgtN5ejNMse1YNRCrCNC6jA9F7TT/4jpyTrwkfQ7/UzydOhSQBBDW/Tt6BWG5g2jJ8y8k/4GWDAeNtCr4PE6I5d2sdVzh3f4lg42sDpEGniVF9P2hG/4Ff6+i/mqZ6H0W6au5zk81dIDITAeTkLGHuFF7LqyRWX5dpaNP8A8iNweVu+7T3LXCP3naMM2jykqHqLECE8DUSrqZI1GK7ttZS10NMvUezcNyk8+2xy6dOXr4PNXQ0QSQABDTefqBXvP0LPjgFc+isEaResMwGuoAEE4gNBTyAUAAAwAAYAAAAAwEgGwCQE0Bwea1ezbfb43f7DpxP1K821LPb4jz39rb1o0fG6VON7See39dJC0NlttpRau9eNsqlvS4e62m23Gg9xtU12Zok6MW+Lpp6eytbV+h2x9CdXVkXbDf8A373dVGlpVwXUxiuXxkrQ19VYuzhfEov8X4xaNlqasd2aX/eJVcey8hXS3upe7+XUlM3OWddNvE7ZX+5bUSpnAHHvfJ01daiqvydNqOpqcazenH5Lff3es9VKFEJHWcOd6Q1d5qaunXSs/lrka9T2c8HRimECbTkzY1HqvH7pbrQrdv51hY8ffLvzXXLODoM8wF6gGQRXuNvp7mnZqfB8Tc6R53yHj77a0tTV8T089ud5dHh/Hfdv926+Wv7WTvsnLT3/AJOm0ULG/LkcpzrW481uNxfXt3Xcs9PPGOXXSk6uVElCxKH+8AASAksTKxLTvbTsrJ4olmtR6vYbtbvSVl9SwZ4++Xfmr/3nFsyAAQDxCgAYAEAAswp9AFkEKAAAAYBmAPAAQBhmFLMIcBTyASUgAEbZAX1xqiBkCAJAEAAElxFG8X5T6kajG1cNLU59rj8Cj5ZrLts0uZqKijSJ1TKldWim9NwdIxXRT9JczbFXKexJhlbR4KSiwCSYEkpyIse88G3/AGVOig49usd+ZwUwoAHAAFcfkJhfEQeY9z1nY2fVR8DUHgWdEpJliOjRcp8zpGa6do8GaYq3QfaaiOmrkrKQArcGATIAgOvYNfcXqYrcfQtHHTo/5UeXp1ixGFEAJgEgDaCp6Ti0ko6lgZVie7FOznlZSa5WMPxETHRnZjpprqZRJkHfsMLuOhmtR3swrE9x1X9t6s3yrN2uOmnlwOlYq/gRFmnmSq9Btoekmc61hatZTnqIseQ23y6l1yZ1hXRGIc06YMixveOc6XRM51qVbqTMoivLX/3Gsv5jrEqVTVYWaeZmkbW2/R+JitKd6k9OyeUMisXTy+B1jFTXIo6dvg5ILHl1IPOeax1+rLGo5tip1FOSZSvTO0rq1JGVTNoGVQQdO3wTM1Y9doajenT+lHDp0joo3HQy0VrBUW5q4CODdfUjcR07OWpIHusnxUEV5v7b1Nyl1/YdozWxo2UpZGKOrX0lqVxyMNOHbbZ6Go0smXUU+Ur+VYqPPfuOkZavjXGpV8DNRo75TpXXNMwrzWbOsGp4z66epmjQ8n+jbjgYWPOVwcHWDZ8U0r5GayPNfRVc2ZisvQeJ0o39ljopPnicxj+Qw12WKltLQ1HMtStbfqdG3oYIw6WUnRW549TpRx7jFRxblzqtFir9i/mSJU1du2liSKq0rJuC0aSbwnkZVKQE2AZAKZCn3YhAAmwFIBmAJwAnYBZgRCmEMAl8AJSASA0wJ0xCOnTSgqJd3wCk74gVuwEG5AcxBRNMgi5yATeIESKTQEZAQBIUgGgFKAGEIAeACYAFKAFACYB6gIIUQAAJoB9QABgEoKYDASRAwGBZVsgmgiyoHRpWj0IOzR+ZhXdSrRBdVQAwoYCYAANgEgNAEAAAmA0wDMBxyAIAa5ANAMAKAAA//9b7MAAAAAAAAAAAAAAAAAAAAAAAAAAAAAAAAAAAAAAAAAAAAAAAAAAAAAAAAAAAAAAAAAAAAAAAAAAAAAAAAAAAAAAAAAAAAAAAAAAAAAAAAAAAAAAAAAAAAAAAAAAAAAAAAAAAAAAAAAAAAAAAAAAAAAAAAAAJko5NXOSNOa1G3ORcRz6idG3bLmBXaLy05Ijm1aLMopvZxDcxzLhrnvLyKy49VNPEoWgu/W0687o2PoayOTTg3vhNlvl+fpVb5xFv+3UDF1/ZldN9+01bKMe22K/7YGRarrZ1soaeKNyso/AI4Ny5syjmtfsXcuAQV89RV+ibcZeBfVXPrea1tSe3BcjXqa5a6tndNNy3zZfU16ak9q9DnYabCOLfxCS+IHDKTNDG3bnUb5m4yjR4GkWcMXBRs+32rVu1lJnpcbCU4nFcNPEKwtV4v1A49640m+CaNQZExJ1jKdeZUOy7liB7HxijbUU5I59VXWjmqrWcadvQKxrdCq4PJ/RX1LEZlep1iLK1lYBEbKGlzko9p49RtdL0OfQ6TmqOp9FozgKwm1Jplw+RcURYM2p1iJtwiipNSl/Mwr1ftyqWzlcbNnPpWqcw1gwMjftfdt6iK5NRxS74w4NIwKw4OkRZ1RUVPG1Y4t/+I0NP2tWd5T+Wtn+Jm+B6441UjKuXyLjS9WVWQzTLI8lWdWHlBqCieRthXqxHxX4GlVWxaeGNgr03s9fLrv0MdLj0Cx9DjVw4ghjj8k506rqVWa3wLgx9/ada37DfLNc7yNsqNyu5Xji0ag5dRYO3OyRsek9kqNzrWf8AC1+Jz7WPVTJwaPqBXuX+TZ/9P4SDEag0M7yedF0ZqFcNlLwNsOezXfT4/uNDkX00nJJ4/iaiOfSq20+RpX1Xap/22j/+Op5O2otMNB9QM7yn6iXQ1EcHEqMLVSdrepuM1TrOaWji0aI5t0pesv5lBpXLvPm1r8sDcZqva/Wn/wBJLUfV9Nzpab/kqebt0lSk5tGBw+Ta7apcX+4QrNeZplibhTqWfVm4lcmvWVVcPuKSkc26Sstx28b1Nwrj3jnVtHT9xqJXPpNq2BpH1L2/WPHaPxPP220MTmpyQVbp/lW9ArFuaZrO8k4dGuTLEZeosKzzOg4dy2q6r4fciOpqI5N4o1LLhCX7DcRyxJUafiJ+/T+pEvg19W1M/wAP3Hm6dEYMKCEc2/n7PxgKyXibZYvk3GrdLkjcRnWcazn/AOm2aHBesaWlPBv95cHFq4NxzOjCFcyjs2ixfMD6vtk/7fSjhp1/cebpuLTmoQAswMC1iwrg8o39ujWbt/gUeV2133avWr/edoi/dU7daqXHST/FFTGTqKFjzNxEE+BVdGnyIzXpPaX/AOoafoTpY98+p5a2OhkGTBEdd/l36oNMK2CNRlj+aq//AGWagxGotoc7NnRlxa7UaifODUK40jaCkpso6dPBTzKy3vb0vf6TfGyJ1CPolnNnJ5K6gyB9ACuYVh7h/mWxxbYhrM8vH2q/1o1FeV1FhuIyeP7TrGGZWuKfM0h3wcFRFSUq6lcEzTFduhVJv0NI9T7NlblTn2Wk59unL2GR5a2ackAANAR08n6lVXvsNC3qiDn0XCNIvUfiBIAfMBQA0gAAAAAAYAgAAT4AIBgAAAswGBg+f1W9aun/AAV/az0fOOfTKSlqOLPTfDlG95GK22u3eSxZ5a7xR5+lv7ni6wkixKntk9psNW18HqfSh1dIe/S0tho6eXdiST9LVOy3Gno7PWbsvuWwS4wbsTVfj/LLaaT03XunFP8A8RfRn2ULyustR6k42UfD+U1Pmze3E7YydZzjGiXJfU0ZFxNReBQ0pYB0YQ4IppSQaXhd19jVdLfRfD4/5Th268vQvDA8bsHjlmAscighvgMDsmvqw+IwV6uroOjrrXr2vOX/AO6axHFvfJV2uiqbbj9LWRvmJXn9XUd23Zy3ievnlwtVeh0cxICkBgCKEkA4IGsAokK7PG7x7XVTf0vNHLvnW+a9RKslauTUo8XUx3lBhTAPUKABhBgAAGYDWAUARCABsBQwGAwpIBoIAEAIKFmAyBMCNgLtP6UAyAAEgDIoWZAFRVu/0mvTEixkNTPo/wBxVfKtdRqW9X+81FQxlGkSTNRK69BNUsbjDo04en1NxiraNfaTfAuIu01gmMRbEFQLoRUqPgFj3Xt+3dsat5ycO3WNM4tAgYAAsgOTyGSCvM+5Ku2w1FyaNTyPn+pmzrEoWJUXaC7pRqM10bfGYOjFdOjXuZYyv7UkVBkAcQDFATQF+0/Ur6mOmo+iaC/Kq+iPL07RZBhTAMGAgDECdH8xKrqzcGWmR7mqns7JmuVkec8Paceh2rPUbCMMGsuoHZsV85mtNBuDKsn3DWNq/VGuVY+0/TSOlZrpgyylpsVXotq/y0c60WpwIryOko19VfzNneM1fjmRlKj+Yixu+Naem1xnI51pdqcCK8xrKN3rLk0deUp1fIrCzTzTZCNnaOdLAzWkNyprZdGZgwaOKo6xKsqyo6du8TIuYHnPO1S15XBGo1HHsXGpjkxSvTp/IvREYtVs3AZFU0wLtDJyYqx6rZv8mn9Jy6dY7K4nNUdS0BUK3wxLiOXXUssR0bRdqfqS1S3bmsiDI2unO4suNas6ldFLNMzUd+hqdyhmRK9V9RFZnksdC/oajLzahwdGWn46zV6+pmjV3WNbejMLHmGoccjrErR8c0r1b5ozRq+QU6V+qMDzaZ1itbxX6inkZqVPzWGkuaZmDJ0fq9TpRv7BzoPnOJyoyvKfrz+JqNIbP6karLb3GOg28u1s5rHn9O2UcTZW54+3ytLgZqOTe4avqIq3Y2+fDiWov3n0ySK56XnDiWo1Jwx5IyqP36LjiME63VlKyIokBNyAJgNAEgLIAkAAiwDMKACABBEkwDIAkBphFlAOml0UFmn0ArdgINtgOYAQEkBJYhTaIINARtkBFqAEAgpZAN9QhMBMBYgMAYUvUAaAjE5AEBEW2AAJgPABAIBoKJAYBLWQBIEoIEkBMCdcwiaxw4kFlVGYHRprHEK69BwyDQ0XPqQXtBSjEAAQAgEAAPoAAAC6ASTAlXECaAAEAyqYQAKAGB//1/swAAAAAAAAAAAAAAAAAAAAAAAAAAAAAAAAAAAAAAAAAAAAAAAAAAAAAAAAAAAAAAAAAAAAAAAAAAAAAAAAAAAAAAAAAAAAAAAAAAAAAAAAAAAAAAAAAAAAAAAAAAAAAAAAAAAAAAAAAAAAAAAAEW0swI/drzJq4a1EyaYlJpAAwACNmSjm1BGz09LuUs0lWW2+nbNEZc+t43TvjXAgzdfZW0rRZuCDk1dJrqalRy3qVHBucLNFFHd8yhxGKA9BtfcO40UlqpaleeTIsau39w7XWws3R/zLAjTSrqV1K91GmnxQR4ffPu1bPqWJXOs4NsM3c2fe1yZFcmtb5bPoUYq+ZydIixNm4yu0X89fVAeprgoZyqn6GVjh8k0ml8QrgmLIqMTd3jVsjcRUtSzwOiJqvcsQPR+3lGlZrCWc+laxzUrOMegGJqZuClcXkHGlHXEsRktydYidGki1Ba0ZcGFe02NY0NP+k59K6Xic1U7pxpWfQDGZorO8m4qksyxGekdBZjwKiFXLlge42ijb6af8KOXSrzCq9WK6dn0Aw7JSaRn+T+lGojOpyZ0RY0EUtY1+Jpdeu9t4bCnVs5dRWpEnNQsyLGNu3OrYDk1sKWZYMKi/edYzVmJpFNn2Nc1LRobPtOf7zBf/AC2zHSx6qDip8CK4/Jv8tepYMtrgaZY/kH+c1yNRKoShQdNRDVU1SXG9UBztxZc+9r8DSvVez0/ta1uqMdK3+B51AHH5NzWpYMtqY4mkY+8x1rI3EqmITk0ijcOE0s3epqKp1ku2/JaqS+BYPReyv1dZ8liTtY9QoPOprEiqt3P2begGK+ZpKzfJz31T5YGolchtlzXjupGcWLByXXbWi/lbZqCjSeMdDQ+raSddHTXKlf3Hl6biWBhQwMzyn6vwRqMuJW7cSjD1Hi28IcHSJVOo4U9So5dSyddWc1esfEquPdP57LN4I6RlHaJrUUdPwko+sUUUolwrX9x5e2oaMNBAcPk3jVdBFZrmTaMbcJPUsnzZqI49eEk+PcaHLr2a09RvjqKTURw7pTez6YG0Q0fq6mmX1LwWHjdFep5u247zk0QFe7/RtHIKxLc2ajNZ3klFq8oNRlm6lZVEs+40M/Wt8mpyd0/ibHLvJWrec8P3G0c6LiNPwv8AuKf1L9/aTofVNX6sc0eXp0iKxMKYHJ5H9HHmVWTdmmWN5H9e6fQ3EZ+H3rN5fZZscNtOdLQ498/sKODUcNrqzbKFc+RUdu1eMCo+saPy6GkuVEebp0iZhoAGWK5MgwbZmolZ/lf06/1QWeR5bZuLarfI6o6Nw41u5f8A0lX9gxGO8a4nSIgsyi6mQZen9oY+Q0/iZ6aj3rUnmrZmQEFeuvy7J8mFYdsjUGP5tKXwihuM1i3bVtt/1joODc4PUnH5ixK5H8uRtDRR0aSwS6ljLe9vL/XaT/mX7SdEj6Lf62eSuoMg9AEFYm5X5lucsQrL8r+lVfzI1B5WzfZuLen7zrGWbxTNINX6nJUCKlXablQaR3af126oqR6b2X/uV/RY59tx7GDzNjIKAACGnOIFe9/RfqgKNBYfAqOgBgN8gEuYAAAABIAAMAQAwBMAkAzAGAl+0BwUOqTeLw4kHkt/rfe173XFns+cce6r26q9Wqs4UqfQ6dMc13+d3Fdbc92m5rVJKPQ5zlu1bo+e7axq0V2smxfmezg33kdTeWXdCqskjU4YvTnvrXulW7bSyngdPVn2V4lxNNMoEihQATOABEAADdPxIJLTbcIzelx2aHitfVeFHjxeBzv0bnLR0fAKsPWv6pHG/R0nK7WrsfGxNW7PLiyb7L4VanuDSX06bb6sv+Sezn1PcOp/kpVfianyT3Uann901Csl6I1Pkz/oo1PKbi6h3t+JufNPdRfW1L52b9WX0Z90VacxecWdPTX2FdXaU0v89ayjzW5XV5rU03Vw+GB6ubrj1FeR0YDQKQQSA0UGLACYBA0NRxAZKsrc8J5CV/b6j6o8/wBOXbmtk8ljqERoADAEEABn6gAAFNrABBAATxAACQBuQGAdQABZACCiQAAnmBFgW0c1QEsiUBAwABAGYFW5/RafqRWM5x9GUfL91X82/q/3m4qg0idViVK6tCOyx0jFXbePtHSMVdRTSCo6NPCoRMIkiKEKse59vY7NdLHDt1jURxaSyICACAEBy7/JCDzvnv8AZX+BR86tMv1OsSj0NC3RlPA1Ga6tthLZ0c1+2eLKjpmSoTAdMAHEgGKAv2f6inmZ6bj6JtnOjT0PJ26xaYUIB5AIAAlp5kquoy0zfcinaWS6F5ajyviVDS6HesdNucTDAA7NjZd5mtNJ8jCsrznzbS3TE1GmJs3NDq511oyiSiRVjf2bnSU8IOdaT1co6kHkfp3eq+EnaeEq2ZyDKVViQbfivpfVGK1rp1VK6mVeZ3P+91V0l/A7clKIxKwnpvEyNfZqNODNU9wm044ozGmDRYfE6xmpVRUdO3+pERe1g+Bmq8/59L7tX/KajbO2zmyfU2len0n+XWeRHMrFWEU04wBq3RZmtR6bx9p0KfsOPTo0KXg5tKtZ4SUV0t8AiNueZRfoYIiq91iiwZ/j13bjV6I2h3TTAt0dVrEzUdqffWUZWM/faf5V/TIqPM8cjrEaGw+qvOTNRs7mKpvoYI8s82dYO7YP56vqidDa3abpZc0zmPL1wZ1Gp4xxesY5meh1eYSeg55mYrE03idEb/j8a2fP95zqM/ytX91PoWNOfatziaqN3Wx0XH8JzJXnatydFbXjbTWxio5vIuNWVxQipbK3zVb4lqOzeuKT1gyrk08XgaRo3c0gyrkTxNDu0VNTAm8QpZAHqAN8ABAPAAATAQUACQD7ZCHACYBEAMAAknGQRNOGBJXwATcrqUEkUACzAsSAkBICDYVCy4hEHzAi+gBmABQEEAEAGACAQUNQAo4oIAE0FEcwIsAhgDwzAXUAAIAACQDiAwGuZA8wBATWAE6oiL6wFXabcEHTTgB16TaxA7K3kgk+gVFgABIAAmAIAbkAmABNAPACdVIEwAAAZQFAAAAH/9D7MAAAAAAAAAAAAAAAAAAAAAAAAAAAAAAAAAAAAAAAAAAAAAAAAAAAAAAAAAAAAAAAAAAAAAAAAAAAAAAAAAAAAAAAAAAAAAAAAAAAAAAAAAAAAAAAAAAAAAAAAAAAAAAAAAAAAAAAAAAIAAYAAmBxbzU7XBmtxz11lEkQ67joRYuru0syaY6Ka6tlD9DWpif3UXUwfdqXTEL6q4EFFrTkai66dH6VBalWkQAQvRXUPEDG323+3aEsHkwMvVo8ioy90vm/eEcrt2zbOMQLNPyG3tV/NFlwKKtby2nWa1WP7CyA8f7g3ujqrT0bxRvKMDXqa79XUtq2d7KGzOJar4lRk7hzdv1A5dw39u3oBjLgzrBapNMrtsvzaepUj1Vckca0eRlXB5FxaOiCuB4ljLE3HzXb4nSCFcTaJoRHpPb6ddvbqzPStSOZxUrZN9ArD1MwVweRt+X8Ua5ZZi+ZnaInVSUJLFJ8WVXuNrho6a/lOPSrTCqd4vybRkQYzcZGkZvkrZLM1BwVOjK2qlkEKF1Xu9GqrpUr/Kjl00mYFeu+3StbkijDsmsCpWf5WzVKpc4Ncoz9NHRFlngEUxjL4SaHsvArt2Gkllicu2mgc1CUsgxd051bLqVXJun+XaHwLBh15HWM1ZEGoiiyxS6N/gUbvtFTuW//ALJjpY9OnKwOCmFcPlZdK5ZliVmPFmhjb9/nWfwNcpVfbCNor1Pl7bc7pf8AeKKIxT52Zoer9oV/0+rbnZHPobpyaAHF5R/LRfEkGYaRi7rHVu+pqJUFl1NI575tv/LesG1UarlNLP7rbA9L7KxtuL9EidVY9MjgoAp3jjRsQY7yg0MzybaukuRYjjmHJ0YU3jvrOXZb8UWK4ruVRctNs1FVbVY1T4/+ktH1aia06LlRI83TUMyEWjM8ljqr0ERxWwWBRhWUv4nSJVeovl+JpHFqtKt5wi9Uyq5t4vzLpPjmajJ7FJ6ql8UWrj6tiq1/pX7jzdNQGFCYHD5POvRSIrOalmxh677rN82zUZrm164UfO+K9DSOTcLu0tSOOsjUSuHd/Nq39ToiOhX5io+peFw8for1Z5u2o7YOdbEEFO7/AEbBWNfHE0yz/I/XWf4SwZl3lOUnRGfrqdO8/wAa/eVHPv0vvakc1+43ErlKjV8DjutJc7oVY+pav1s83TaJgEkHL5J/kr1KrKeJpGH5H9W3wNxHD3Tq36ab/caHFfCm2jNJr8WWDOvx9ToiNHjiVl27XF+jQR9Z01GnprlRHm6dIlBhoJgDxmOREYVsZjmWDO8r+nRL+I1B5XawvuP/AKZnVF+5h6rh4fan9hUZLTSNxEVnJRbRcwy9R7Pj/iFEs4ZOlj3ls2eWugMhkFe4/St6BWHfobgyPNKJfKhqIxb4W20f5Zn4PuNoz9Z4alublfibiOJt8TSJ0fApV+nhhzZWa9D7cn++0/VE6I+h3+p+p5K6l0MhyAVeIVh7j9S3qxEZXmLRo0a4XRuDyl8Ka6XNI7Rms6qbtJUTtV2ZRbpbbUtkiprq0dhZJNhmuuujWj7rNJDUei9oamnfedtWsKWbxk59OnL1p52zkBdWUDMiOmomCiver8h+qEVz6Cwk0joQQwp/+gBPqA5AAEAQASAAAA8ACQCQABNADQQfuCq91qfa0L3fKPxLyPI6jcrme/iPP1UZeZ0xzJyxhuiQhSVBiA+IaCU+hA3Cc5gJY4gPtbJos09G+o4Sl9DN6XHfoeE3Gri12f1HO/RuctDQ8Fo6f6tnZ9MEcr9W5y7tLQ0tBRp0S6xicr1reLO5vNmdVHNwQYHn9Xu3DX8KSPT84x0yWeqPODSaQQANNhF2001qatKvi0c+66cx6+GnC4f4Hh6r0SMjzWyVq/fov6kjpx0nUYTTTPZK89RZpkACAaUgRyKCWA0gDMA4AS07ujVq5oxZrUr1ex3f93pK8Y8UeLvnHo5roOTZogABsA6AEQAwogAkAASYBAAEJoBxAAAwAAmQABBQAMCLxAu08ar0AlBAECxAcALIAQFe5UaTIrG48zQ+X72rrr6n9TNRXPjJoSq4KzXVoY1fodI51foP8tpG4yuovkNI6NFPtRBYgiSxIpyq5hZHtfbLT2ULmce25WtVHFtIgMQBgGAHLvvo/AK895r/AGepblUqPnN6pWg6wqK5GkW6GZqM107ZzZo6RiujRXzuCsupdSoeYUoxCHMAEgW7ZxqKOZmt8vomxc6FG+R5enWLzmp9ADMAKEwHXNGVjrjkZaZ/n6920tHBF5WPJ+Jt80rI7s9NpJGGDA6tk/zESrGpbqc22b5lTtNSORrnyMDYY0OznXXxMiVMyVY3tg50mc60tupgivI6ny7zUS4uTvEq5LHEjATacgbfisn0RitOrUwxZhqPNb6qrv8AUfB1R15KisVJpzTpgyDX2OOm5zyMVU9VS2ZjTArh+LOkZqSNIv2+NkQdFlEwQYXnF89O7kI1GTtXFpeRseo0Z+1V9CaxQ2aiF1KBAi3ScEbj0PjNSdCqXBwcem40avBHNtHVntcAc9bTmXEWZkF+n9KCqt032t8hBn+NfdudR9Dojo3NIePEzBXRFo7dB/LBhVG+r3adlngyxl5STrGa7Nj9UE6G7rYqHk0cx5bU+p+rOsSuvYuLL1JVbuvjV8MMDmR5fi+jOkGl4xrur6ko7PKKdG3QzBhabxUHRG743Gr6wc6kcflvrT6Dlty7drI3Ub+eko/hMDzeTNxW14q2LT5Gajm8p+oo5Eils7xarzhmqjv3uOnjnJiK4tK3a/Q0jT/+VPFoysciiYKO3bv5CUWTxIokAzAQEowyCgBdADqANAEAEcwJRAQMAhgJKcAGkAZYMBqoQ2oAFIU0+YDUgMBpATQDQA3gAMKgwiLQCgBpIBKoDdQF24dQCAo7QE6hC7QCIIpQUN1AXbwAUcAEAs8ABECgoIAUEDhsBQA0gHwgoUEEkuYDhvACxIgnVQBZVzkDV2nmRXXprII6tL9pBegqdWAAABMgKZAJAAG2gFICkCS5gTqwJSAICQDKAAKAAA//0fswAAAAAAAAAAAAAAAAAAAAAAAAAAAAAAAAAAAAAAAAAAAAAAAAAAAAAAAAAAAAAAAAAAAAAAAAAAAAAAAAAAAAAAAAAAAAAAAAAAAAAAAAAAAAAAAAAAAAAAAAAAAAAAAAAAAAAAAICjV3mnpfU1Iaxw6/mEsNNY9SGI6XmnP5lPwKY0NHd6et9Dx5cQmL5CADJ8lZLUS6Yma3HF9yJCEtVyWTSJ21LNQp9ReG8U/dtRzimYxKtr5LUqobldRiOum5bRrEN7h4BFf38czURo7TVq6xJaOkgYABy77TV9JzwxQWPPa1YbkJWLuniVlxa9+2rfQoxLS2dJEJPkXB2+Nc7ipUbteRgDwyzIMfXeLZFce7tGm2zQynZTizpEH3UvpxKjp2M33GnPByWmPWtYs40ENkGd5G03/AK4bTHoVGLuH8zccTpBUrY4mkW1j1LCPT+CX+mn+Zsx0rRUnNUdV9tW+hBh2KM/yLmi9S8oz8kdoh1KhrG1Z4tBY91pJfbrC/yo49NJowOfe/p/EDGsjSM3yUdyr0NRHFU6Imsf8A0gRooyz/APWVXva17a1X8qOPSpGFU7vDQt1Axb44mhmeTeNV0ksSuKicnVlJvnmBU23ZTl2tGh7bwte3Y6XpJx7adsScwKZ9CqxNx9dvVgce7aWjYoxanWM1YmXWXPZYqf4WaVv+0nOtqdNJGOh6U4tHkRXD5TFVXKSjNahmmYw98/zrLqb5KgbZV6kNJP8Ain9ggppDvX1saivXe0ElsbPi7HLqq2Tmpk0cPk8ez4iDONIw9y/nbfM3EJPJ9So5tR5uvHUg1Irmu+1pPjdyaia9V7Kr8mu+qMdtR6SIOKlEeoFHkP0XHNEWMm37jTLK8k51F6GoVyr/AANsubUUWx/gZYrl1Iw/lo1+JqCGypOpVPIUfVX8qqlwqv3HnrSJkEgZfkXOq/gWDjeTnkyjBT58zpGar1cF8TQ5dZzW0f8A1F/8JRx7vHUtH8RqMrPHr86s80KR9WssvRfuPN06YTMAeIGf5N/NX+kqs9m0Yesvmhc2ajNc+qu50njc0OO/zad//wAuH4GolcGvnZ9Tozhbd/MKPq3ilGx0Fzqebvy6R0swpkFG8w0X6EVj2RtlmeSj7leD7TUKz7fVTk2bRwainRu/8z1l+AVxb1zqXjmdOWK5q2xNo2fbyndaaWfejNWPqGq/mZ5a6IEA4IOXyM/br6gZVnwNIxfIR9264po1CuDVqlq6i5aePxOkRxNK1dCixlOPxNQZjx/Fo0zRTB4FxHfs4n1aJSPrKUadF/JX9x5+nQJcTCiAB5P0ZCMFlhWd5W0KqfFlR5fbQlqtZKP3nWJXRrVT3Fm1lopmkYtrZR8DUSkkaRbptlSvVezK/wCvq+MYGe15e8tm+h5K6iIARBDcJfav6EGJbA1EY3nHjZr+BG4ViO0326eWJ0Rw7hQtRce41Ecdk11NolKWASujStgmVK9B7cx3+l/UidEr6Hd/Mzx11hL9pAwCuD6BWHr/AKlvViIyfM2VNum8u9G4PK2tV/cX8bwO7AppaKU2jDPECVt/ttFYR8FI1MUanmG8KV/Eaeqm3kNzqOKvtT5DVw1t9TVt89pjEo9f7F2tNHd99Zl0smY6aj2x51ADKpERHTechVe+X5L9UIjm0TSOj94VLMIbCkAwE2wGAgGgEA2AoAcALiAwIgAQAZ3m9Xs0a6f8TmPT/MdOJqV522OZ7uXm6pNm2UYCGAMAyAI5EU/tslrUi/Q2Orr4Uq36GL3jXq0Nv7f1b/qNVXHmc79FnDu2/i9rRuH9x1eOJyvddPV3UVKKKVS+ByvTWG7N5kUmQGYUwh0aldCweS8hqfc1bW5tns+ccO65U2d3LSRUGIAwG3gBo+C03qbpfyp2/A49114eknieKvQGlZOlsmoZIV5jyOytttSODxXoerjpy65cNsT0uNJ4FZCUsA44AJxxKGsoJoSUFDwAeZNCgDt8dvXtdTu/yvM5d866c16hWVkrVyaPF1MeiHMGFABEBQAQA4kAywAIAAABBBmAdQBgEgESA4AIClEAOAF1AGBG2CAu0vpRBN4YkCkBAABwAMwK9xjpXXQDGSm0lHzDyPdTcaiefe/3mo051hizSHVSVK6dtk0jpGK6Nv8AQ0dIyv0V+X1kMr9K0VgYJpNhElXkQNY5hXsvaj/0rXU5dukbaODYZA1jmAcABgc+7/T6yFjz3l/9nqrnVliPm91Dg7QqNMGVFulmWI6dt9UZnRiujQc3bRqMOkqJZALHMB5gOsNkFujhdErcfQfHWnbVl5Hm6dXSclABIDAXAB1eOJFdSfIy04/Nf7PUXJSWDx/imu9I7pW2ZYNAdOzwsZqxq2Obbg8pX/TanHA1Fed8fb5Wjqx064IwlXMLG541zpP1Odai+6SxMtPJ7pRvtSczrPBYnOKK5pIDX8S4lGKrt1MUYbjznk1/reXyI68lVpYFc6nXMDW2EdjkxWlmoZVgT8z9TrGalnkVF23cWIOlsgw/cCb7PRlajH0fqKPU7W/doVXQjOnbM3ERKhoCWm8SNNzxWpGk11OXTcbFMUjk3EdZfK8oyCuPuxKOjTUqSIvpkFVbkQZ3hmnr6j6P95sd+5pJgVaShueRdRbpOLehFT3FO9ds54AeP1tN6d7U5NnaMV17ajVVdrBkqN26lJPODmry2pHe/U6QdG0aTnMUeg1rfKjmPLXSrdrqdYjv8e0r19TNGl5JTo3/AAMLHnq5wjqN3xlnF1xaRzqObzKStTlBYri27hm6je0sdKM8IOaPO2ws54M3Fa/i3i/QzRT5ZxevoSKq2b+ZGqNXfQtN/AwM2lvm6GytXTt+V8DFI4eJqFaG1fdR9DNFlrVWDaRFFbVtk5AYBAUPkASAdAHliAdQBIIbxAYBACCiAHiEPtkKlAQ0gGkA+0AiAGqygHADSAcADUgJqApdoCVQH2LIIl9sBrR5AJ6UAP7WEhSdGBF1SAXbyIE6gKAF2zkAdrATq0BFoAdQFiUKGyAdAFH4ADrAA6SgF2gETmA1gANANJsCSRBJATQE69JCr6IDp08sOBEdFX+0gtreAq5ZBE0wpwQRbATKBADIAaAoAGmBZUAkAT/ECUyA0AyhgBQAf//S+zAAAAAAAAAAAAAAAAAAAAAAAAAAAAAAAAAAAAAAAAAAAAAAAAAAAAAAAAAAAAAAAAAAAAAAAAAAAAAAAAAAAAAAAAAAAAAAAAAAAAAAAAAAAAAAAAAAAAAAAAAAAAAAAAAAAAAAABGwHl9e83beckbtc2pdIrKK1QLdLcfN8syvxIru0/Ka2nhOHUDp0/Nxhen4DV9VG93mnuWrUTT6hfDktaU/2FYqFNRo6cGvQeL/ANvX/pxJ35WujV2+nqqLpMwmszW8HVt20bR0eKGNa5dSltvZU1FD58GRmhas4sI59XV7bAWaG9tXioXMDT2/kq3WDXowOj/iOkl8zxGhf8T0nbtUyyqWtvNO9XXiFxha7TmGRmsLdW+bA1EZ25cUZWWVd44HWBFR2+LU669Alb8ziYEbPBkVi6sNgce8/Sa4PAsGR2QdYiSwA7/GJ23FJznI1R6tvFycaEZGb5BzqMNOK+TgIxNVTd2zk6QVxJtlZVciweq8J/ta+uBjtXf6HJUNZ/JblAGHZviUZ/kn8qXxNRNZ6SOqHXMqJUXdaq6hp7qn01XRHHoSMK59/wDpz1gDIuzSMryj+Zei/abiOOr5m0TcxgA9D5rJen7wr3fL0X7jl0HBhcU71xoMqsRqCjN8o/mrPBQaiVxps6Mp3aeeZRTMZ5drBHuPE07NlpLKEcumnWc1OuNsQMDVjvt6so498vybdcDQyU5+J0jJ9Sop1JTTX8JR6L2lV11NWMlSpnpY9H6HBoMDg8ph2/H95YjO4rmaSMPdw9V+puFRrhkaZVarmPiaHPRw69VZmlez9qVjx8/zs4drGujmHMBWf5V419BBwZ2NIwdbG9k+Z0iVGeRplzx32qnx1DSuXudnj/EyxXr/AGTNdvrP+ZHPtXoTioRBz79/kP1RFZNjaMvyL/Na5JGolcbfLkaRz6lnNuVdNtmoOTcpV7UsZop+JuM0bBTrVji1+8nSx9Ttg0nyR5q3A2ZUmBlb9r7zhmolcV3FXPIqMLGz+J0ghee5Tk7G0ceqpTX8WrEBK49xHdZvPuZtF/inOvRv+JfvJ01H1XVUWZ5a2jE4mQPoUZ3k3865wWDPsVliXt809WbiOfVbb06vLu/eaVyaqnSb5637ixGduPqs+p0iJaH1SimPqvjVGy0I4aaPN006DCnBEUb5/kWXVEajHsaiVmeQ/UT5I3GWfavdfT9WaVnWU6UcXrJGxy71zrav9RuM1yxiaRt+2U7bzS5/cqjPRH02/wBTk8tdCICAOTyX6a5zkQZcTmaRh75P7uo3zNQZ2u/zdV5TpnRHPevbTb2Tx7J+LNQZl2sfU2wVFiUaGxXzdJRKj6uvop/Sv3Hm7dIDDQQA1FWQYd84LCsryzfyPimzUZeZ27TWpHNI6QX7if7jUaeWnH/ZRoY9ngjcZJMC2iTXUrNeq9mY7+r5Jk6JXu3n8Ty11hEUAV7n9G/pBBi3f4FgxfN8Z/hNxGNZRqaM8U/gdIjO1nhqf1GhzPE0ylp1TclSrtNPJhmvRe2qxv8AS5yidLH0K7+ZnlrrCRFDAdUSjD1sbW9QML3W7LY/lqbd6LKPFuurertj2rPodUVdju8WUO2kqvBhDSXEsHRp3XymozXXo3Xdb0NMvU+yNTu3fbypYx1G49kjztHJAwFAqo6az9SIr3y/IfqjUHPorAqL0BJIKYBkAIAYCAAAAbAMwAAAAFiENgLBsAXIDC89qq2t2J4VUHo+cZ6ZDPZHmLFFQ10CYIkmriS03yJ7RfV1aPjdfXa7KuOZi9tTlo6Xt9rHVul0Rxv0dJy79Hx230nNK9z/AJsf/ZON71vEtfd6e0r87VeiElq1h73zeruE6aT7adM2d+fm53tybTd6m2ur0eM49TpeE93pdru6buqvT6uKPL1zjpLroyObREAAAR1b/b073fCrLB4+7lnv+bz9IHVyKACcPUAa5gwdGGm57d0X+Zq9EjzfSu3MbOR43UwOfe7VbvSdP86+lm+bhXldWvbaOWB7uK8/UV8Do5BABQcZAFJAFCIHkAJgHHEjTe8JvcPsX/6p5fpy781scTzOgaIH6hQAgGAQAACAACJCFEZgAAApAaAbAPQBQAcICiQACLQFul9JBNIgAAAgBYgDxAhrKdK3OCDHoouaV8w8rVrdalXmrNmorlWZpDqipXTtFKt6HSMV07f6H6nRhdo40YRfRKFBRYjIlUBpQ8APYe1Gv7a3OUcunWNzI4tHPEyEwHkAnkBRvFNHHILGD5T/AGurH8H7TUR81vgzrCoIqLdO3I1Erp0MLm2Kv0sLljLqTNMpADASQDAnpv5l6kqx9B8XadrX9x5e3aO2Tk0QAA0Ap4AOcURXVXKTNac3lEnttSf4SxqPFeObV1jxPRGOm6uhhhLIgv231qOBKrVfMw1HJ5GbaF686sRqPMePcp/sOzHTuWBGDBG14zHTfQx03HRdmGo8v5HDyFnxZ15LTyNOZrqBqeJcYesnOtRo3yMK855XDeKeNYXwOvJVSwNMJrFkGpsH8rRmmrtTE5tsGyi9v6mdozTkqLdH6kQdWGREYnn/AKKW5NljcYejKsk82aV6rZ46NY4ImudTvgywlJFAsypEqZ4kabHica2X8xy6ajd08Kpcjk6RDcX7avDgwrO0tSupVWWJcR3aKmskFtSKo3mr9ujs+FWWKyPB7vTprNXcKywNlbmosDCODc7pbXTtqPNFkBtN7XcUWos+KLYjvvjXAyPOeU0uzct8HideRqbHQrqbVSTpldecuKMDzG5j7tvU6xFmybq5WApr0OdE3jhLOdHmdRRqW9WbiurZP56xzQqNfe/Np29DmsedSSs4OsG14pw3P8JzqKPM1wTWQiuHQU2Ruje0HOko/wCjMMvP6mF7I3Gmp4xxZehmoj5ev0tCK5dq4snyNUa+9f5T9DmMqlsTY2NBzor0gwjgb+b4morv2zdatczNFFollHRtnh8sEquh4kUQARzAQAswJoIUBUoCE0AQFEAOABIBpASgIcANICaQD7VxKHkQDQA6gLIAQEkAOoDrVgSVJyAkqSBKun+IEq6aePIDoW178SCOptu3BIKpvt2s0BVfSbzRRG1ORBW68wE6gJ0Al2cwE9NPICPZGYCdQIuoCgA7QDtwAI5gRgBdsAEAEAAABJMglAE0RU08IKLdNtEF9WEXVvxAsraMJIL6XAtVuIVMgi2AZ5gElAQHQAKBIBgSTkAAJAlXMCSYEpAYAXQFH//T+zAAAAAAAAAAAAAAAAAAAAAAAAAAAAAAAAAAAAAAAAAAAAAAAAAAAAAAAAAAAAAAAAAAAAAAAAAAAAAAAAAAAAAAAAAAAAAAAAAAAAAAAAAAAAAAAAAAAAAAAAAAAAAAAAmBTq7nT0sb2SC447+b29XGL6hfVdo+T2+t9N1PJ4FxMdasmRDkCOo+2rfJAeT1H87b5karn1LFZQTNSDj17W7nakzJnG8FN/r6eFosuoTHXtd/XWcNOr/EI6u/gMQXvFfUo51rQJcG74rydKaa0dTCMmLdVsU1a3U1aa6EROUBn+XSejjnOAak1i90tkSuTcajmAil6/ADitumng2upcE1vLfxNsuI6dnuu7VWPALrStrzhOITVF75oYaw93f5+hUcW5cUAybZs6xkLUSKO/w9u7Xt/SRK3kZIjbBYZsyrG1MLP1KOPfONPAQZTzOsZOuKxKNDxC/1dEaHqMjhVGWJFZe+c3fEK4tSYfRFRh6mLwOkQV6lFktLA1B63xFe3aUXGJOfQ62zmqrcuNN/EKxbSVGb5Nz2rjBrkcFU8zqixYqQieivzaepVe5rlBx6UzA5PJP8lRzAyrZmkZHk3+YlB0iObTbRpE3zQU9qp1K8pr+8qveWwcHDoIyOfyH6LXVBWQ0aGV5F91sTUSuWuSR0ZSusMeBRz3Tht8ij32yr27bTX8px7aXnNQnjgBgan1W9TURx7+0aL+BqDKpmbZSeGPJGhz6i+W0ZwB6j2osdxZ5xUx003kcVN4gZ/lXjRdCjNnE0kYm6f51n1NxKhEo1rCDa7qp5Y4lVzUhVr/Eqv/xGle29spLxyXOzOXatQ5KGUZ3lX89Y5QBwzjPEqRhasO79TcSoxJtFFW++i4d5qI5v8tV1t+8sV7D2XhtdV87I59xpvHFR6ijm8h+lHCUZVkmxk79xqv8ApRqM1zWbefI2jl3ErveU6RYOfWUJzx0qx6/Kbgfja92vSeaF8I+pamfwR5um0ZMAkKyd9D1nzNRK4tX6bejNRGIlCXA2iGo57K/z4mkcVl8it/8AcaKji18W+bZ0iOnw6nc0X8yJ0sfVdX6jyV0iJlSkozfJ/qL0LErhtaPwKjDtgzcRzak2tppZ9xqDjtHZWeOozQ4dzWbWjLucG0G3XzRzFH1fYYbPQ/oR5+/LUdEMwoJiOffNfZc+n4hWTaDSMvyX6sce01EZ8J2p1eBoZ0taVW//AKrZsc28qnfUtl82BqJXKlLNst32v/vtJP8AjRnpY+k3zxPLXQmQNgcfkXNEupIMtm2WNvl+ZZPmIrO1l82u1/B/gdIjmtVr+3X8mHxNDK4HRkUxCO/YP5kv5kWj6y1hX+lfuPL03BBzaKAgs/lfoFYTjiahWX5bBUnJyJEea26muq3h81fhPcdBbuH/AKjVTw/L/wADURkXwrVHRCTxKiys8CsvWezElvlH8LZOvCx7nieSug6kUwKtzhpX9CDEaNRGP5uJtOHyosGM13amhzg6RGdqLtrdLNWNoprpWs8OJR06Wy1LcI9Ssumuy7Viystr2/2U3+lD+Z2Sgz0se7s/mfqeausGRFADq4IMLW+u3qyjM8xhp062CvJXX5euuE/4nSIzU+1o0yV3DkCKY0STj4FF1ZbKj1v/AC/n++unl9tk6V7xPmcFPLEgAFACookKq3r/ACWubKKNJQVF1ZCJJQFMA6gACAGAghgEhQAAMBAEAIIGA1hi+Cn8CweT3V/u6lrviz2fOOXSlUZ21yxJaNrZKSey47tHw+41HLr2rnY5X6Nzl36fgtOuOtaeiOV+rc5d2ltdDQ/TovV4s5XtrFru8jOtIX1K6de67hc2MTWRvPOPGu3w/mf/AHTtx82L0xdTUtqWdrNttnq55xxvSCjibZOSot224ttrK9Hkc+uW5cem2W9rvK4fUs0eTvjHeV0nJoSQOCjj8tq/b2toeNmka4iV5bqe/l5uiZtgpAMsgpvHEKaZmj03hNPs20vN2PJ9PL0cu2ZODZrHIgzfI+YroTp6ON3/AJuR254ZvWPPal3ezs8Wz2czHntQNsFJQyA4lAQPCAIvMB5ggj8Qq7R299eyrRSzHXWNcx6Xx/jabSqtbHU/cePvvXo5jreJxbCAcAJZgOFMAAB1AOPQAAMgDIIQBAAlxAIAAABwApkA6AL1AAEwq3RxrIEyAID9wBmAgBsBamFLegViJfMij5t5zDe6v9TNRXAmbZNAdW0xlPLM6csVftnKsjbLo0foZUqzTywCLasgsbkA4hY9Z7Tf5V68mc+m434PO2ZAAMBAU7nCjCxib9Tt9X+l5lg+Zajls7RKrkqLdPMsZrp22N8Toyupb5yxl11xNMpMAnAAAGsQJ6TSsmyVY+geIf8ApavgeXt1jtg5NiQG2Ap5gAAFddXJitOfyGO31P6X+JYrxHjlF8eh6Iz03koyMVhKSC7bz3Zma01nwMq5t4p0bpZ9rEV5TYOFB2Z6d6IwksWmKrZ8U/kc8cDnWo6r5QZV5fyi7d/L/hO3JRwKwXDADW8U5tjlBzrUaNlwZhp53zNWt1p25ppHXlKpbjA3XNOqINLx7eJitOnUzMLGDrJ/cuuTOnJUUbZX6WaMjrti5IMb3DXu0l6wWNRgadn3K3LErT1Hj/0l6Bzqxo0yCgiMQJKViRY1/EP6k85TOfTpG7puEca3FO6xo1zTEaeU8d5B6N5b+WcTqlet2tlq6StXFPE51E6PEisrz+stDaaln9TUI1yPJbbdurx5HbGder8Z5halVp6z9Gc7ya5PcF3TT7VjNliOYuqPC7hrU7Xinkjdia9PpW+V8ziMjzGl22rdrob5rTu8Uv8AT1XqTplPXTWKMxceY3c/fvObZ1jNS28ZCo9BWHSvojlSPN7iv5t/U6wX7Ozr8yzQqNrdV+R/0nJqPN1zOsGv4xzddEZqH5dRpxycoxFZeg8U3mdErf2j/JSXMxUYO6w17+prlpoeMf5iTFRLyywq+EmYri2zhybqNnXx0YX8P+BzVj6dkmp+JsrZ27jRTyxkzUcDtF2uElV3bTFc4JUUXws55hXVtXwjAyrpWIDgAgKUBDgKkARARKAE0ABR2gEAADTkBhDkCSeMATQEsHiEOGAoCiACAFADSCppMImqSBZ2AFqASrUCxV4AX6WHqSi9uURVV0rfUBy3ongiqrtoBFNtOGAnQA7AHVAPtwAhasgUtYAJoBJFBACagCLRAihOCBACkAgAjmBKqJRZHEBrNBUk4AsqyC6oRZW3BgW1UkVbUC2rYRYrcCYpzLAcgEgEgNAJgE8ygkATAcgMBzxAl3AOQBW4gTTAZR//1PswAAAAAAAAAAAAAAAAAAAAAAAAAAAAAAAAAAAAAAAAAAAAAAAAAAAAAAAAAAAAAAAAAAAAAAAAAAAAAAAAAAAAAAAAAAAAAAAAAAAAAAAAAAAAAAAAAAAAAAAAAAAAAAgOLymrbT0XarhzwDUebvquzmzljC1z21McSsai9RRLC6u0N5fTxpd19HgF13afntxTOLrqQdC9w99XW+m1hmmBlWv3MFUatjUZdHjl9zc6dHDU4o9P/wCLUen1fGbfXrF6V+GB5dXWVufamjbHRu6vhOKDXszn4Dc7KdRxeqx+UjPlFX7is2Iar+XEDk74ZBft91WjhtKeYHctZ0xraOqYxZUl5zU0H2/cTb4PEq6t1vKam4p23VY6ExNxyu0vDAYza4NxqfM5zA5rarrVvoyjOeo/VGkSVwOvx2pOt8ANVahERdpTkDG13jPUK49zb8tx/wBIAyrS5Z1iDBZlRp+EX5raX+UlG6jFEbuK2eWBBiajzKVxb9pURqMsyIOinXMsRpeETtuekFvhXqHi5OFBE4Iisne3/MZVcWrPbb0IjEvWHB1iUPOCmptYQaHsPG4aFIyg59DpyOYp3b/JsFYr5lRl+Ub768oNwclTolTTCLdrjq0XVFqvcWeMHHpROBg1x+Sa7KlVlTiVGR5Fzq4m4OfTk2ynbBAWbKr+9Sf4qlV7qyxOFWEZVy+Qw0XPNBWQ8cjSMryTX3IfE3Ga5q5Qzog1HgBS7JJv0RVfQtBdujRcqo4dKmjCiITfJAefvm1xk1Eri8nho/FFgzKKcTqylfGlvQo5tVubThhVv0ZR6v2pX5Nw+tf3HPpY3V0OKhsKzfKYXrPIqODijRGDuH+bZdTpEpSaZU6mLXOHgUVNN9tuD05/aVXt/blI8fT1Zx7VprE5qHhkQZvk/wBRJ8iwcMpYs0MG0d2J0jNKIxNMuevy307PFOzf/ZNQc1XFaJ4/U/gWK9n7Ql7K7/nX4HLtY3EcWjbCOTyX6S6MNMq0YGkZO+x17TGCwNRK5m8zSObeQ++c3pwUc27+azjhWv7jcFvinO500sm1Jaj6bqP5jzWNQszKhAZG/U6tlyZYVw6q+S3oyox25xNxFN2k6tcG8DcRyur7aJ5PUf7grh18Xbj8x0jDs8Km91ptL/OhfCx9S1Wu9nk6dIiZUZgZnk3Oqv6TURn2yZpGJOP7TcTFM9uppucJeJRw2fdp0TzeqzUHDrY2suPcbQ9sosEfWNko2uill2L9x5+24uhrA54ADn8hjo48wrIyNDK8i/zvSpqJXDj9yiRpGcv0dNP/AOq3+01o594vnuv5jpGXGs8DSN/2rX/XaVl/GTpY+lWxbk8nTaM4mVMDi8l9FXxkQrKNssTfS9S0/wARqDg1sLa3dm6QbRzar+bRj/LQpWVaUbiJVazKjR8fDvWeaFI+rW/yz/Cv3Hm6bgOamBC30v0YIw7PkWKy/L/5PiVHmdu/k1G+dYOgu3MPc6s4P7aw9DURk6mMI6REa5hlbU1qPW+zK/66q/lbMdLI9wjy10BAAVbpflWIrFtiaiVg+4NatLvTf+atTXIxK66tatsuxHZEnrbbSl34/vGpip+X0tP6KtjUxz38xr2XbppJeg1fVW76+tHfZqfUupjf9p7bt8jp3s5dXgOqsfSLLF+p561CIoAaU4Eow9fG9nzbAxfcOr9jQpbh3/4FivGW15rqV/icnVHJXhBUSmWA4CLdPTTh8SxHVo6OafI3ImvW+x6pbl8+xr9pnpY9ojz1o3iQEMAAjpvMoq3y/Jc80FU6LwRUXJQAwABoBQARxAIYQQANSAZBTAS/YAQAMBgJgAFO6dloXVU3Z4YZ4liMnR8Lq6mOpFFzZ6PfGLy7dHw230/1G7vpgjF+i+rs0tPT0lGnVV+GJi9LiUtmNUQuJFNJ58CjM3nmtLR+XS+d8+B15+es3ph7jd6m4c6jk9PPzxwvSls7YwTYTSf7CgkIeAVPQ3F9vZalHDRjrnW5cen2HkKbyvK/FHj74x3ldRyaGRBl+4NRKmnprq2duIz08+e2PMJKhJBMOGwYEuDDWJUoZtWR63baf2tHTo8Iqjw916YscVTtbCq4sxIrE8l5d3X29DCvF8zvxwx11jGvaXLPXOcefrpGZNsDMAaCmubAAEmQADQDIuOna7W+5v20RjrrFkek2ezptKfLjZrFnk76ejmOg5OhkAAgGAMIEFAAAQAIAYBAQgCOQAAZYADAMQCAFABAAAmgq3S+n0IJtkAAKABAEAGQEbKav0AxP8yKPnHuBf8AmGtHGzLGmbjnxNodWVHTtMW5OnLNdW2WFpNsL9HCrkqLdLKQi1MgacgSTU9SrHqvaX6ep8Dj06R6JHCtGQADATAp3MPTaKMXcqdO9eaZR8w1q9tmlkdIIJo0idPqRUrr0Id44JG2Ktrhc3Ga6qo1rKaUEDcIAmQFYCWmlPQlaj3vg8dnXmjzdukaKOLYwAYCgAzAfQK6avAwqre/oX9H+4sWPC7D5dbHnCO88Fb9XhHQw5pAXaH1pPiRWtwTObSjcqdOy6FivKbL6rLkzrKldshg0BseKyaXL9xzrUdl8jCvMebcbyvVI7chQlkaYAGn41/Mc6rTeTTMNMDzy/P0bcpN8rXM85OrlUlmRGj454tdDFbdd8U2YVibhRrXnmdIVBGmVunfEyrqaaQRk+eq/sJ/zFjUedh9+Bpp6fxtu7Sjk8yOddF1GBYyhBoMBoi61vEtfMY6bjdo3BwrpFe4yhcgrwF9T7OpaMu5naFbfh/NPQfa8avNGbGXoab3QdVqu6SfCTGK8n7i8tXfaqppfp1UerOnMS1jM7sa6tvr3p6Ew11bjyF9xo/ausnKfEz6rqzY3dLKM0y2K9ft7SvVHnsaji8rSaK3JjlV3iHOj1ll6Rfrr5fiZHndbbam53DWnX5mzpKib2N9taLNP0FpjY03OjU5o87vMNa66nSFT2jxl5FqN7V+bTh8a5+pyI8yoWHI6RWr4tpai9GSs1Ly36Sa5mYrL0n80HQrf2MPR+LOdSMTer8+3Js1y06/GP8AMqxWV/l1NF0cmY0z9G0M3Ura1MdHDjXMwSsPTamOppdbexc6fxMVHDqN97Vs0VXZsnhZLkKivWwvDEVftHiKOt6tKKbODIdNWmphUKl1AfaAMBgNICSrhKAO0A7UAoChrgANQAQESgAAMQJANOAiyrnMKmlIA0BBpgCQEqoCytQLq1Al28wF2oAaAK2gDp07YZYkF1FJFwnp92YC/twpXSjtIjmvQ0KnpxgkBBoBN44AJuQI2XECtpgRgBNADWEcSiFlIEWoCEAgDMBNEU0sJKCCCVUyUSWYDkKmgmJJMKuoRFiAsq8iC1PkwqVWBarAT7iBpoBtgBaAAkBPEAkAkBpgSQDAJ4ANMCSAmmAwP//V+zAAAAAAAAAAAAAAAAAAAAAAAAAAAAAAAAAAAAAAAAAAAAAAAAAAAAAAAAAAAAAAAAAAAAAAAAAAAAAAAAAAAAAAAAAAAAAAAAAAAAAAAAAAAAAAAAAAAAAAAAmwObW3+jo/VZTyC44v/wBoNFWxraOYX1dWh5Tb67il1L4MuJjrTIhyBmectGhC4sNR5yzKxXNZuTQr1GlR8GLDHDXca2l9LlcoMrjop5S3/wAyq/6oHbo6y1adyZcROWgjn18GBZtNw9HUrqVzria9mpXqdv53b6qStNXxlYHNrHfp7jT1fosn6MJibCPLeT0q6W4tWmCeJG8Z+vf5HDNObhtqP8CK4t7qxCWfQ1E1z13N4hWcepcFulqO1qy+Iw16Gt0klORKhu2BBnbm3zAc2pqPtfoUZvfjhkXBZXUGDs8ZZPVaTxhlRrJ4EBOGORBi6jnEK5N3eNKObLEZrfA6ITxKNfwUd93nCwFG3JzENb6GQYuq8Sjh8haKpPJ5GoyzDoGuhRreArO4b5VLar0hwoawZFY27c6lp5lg5Na3yP0KjCmMzpA5jAotrMFHstjWNvp+hy6VfmYFG+caMcwMaz4lKyvJqLwuSZ0jLlUpwbVZVBlf4+s7mlYzYqvaNy5ZxoMiK4vJv5ayBmZYlGLv3OpCN8ims5nRlO9oUkHR45d24oudkWq9tbNnCqDKuTyLa0l6hWTaJNM1keQh6znJQbjKmkODohajmuXBlFaU1a5wFfQav5Kc+1ScOlMwos/lb6BXn7Zv1NRK4fJ/pRzZqIzqrmdEOy+VlFF4te05WVF+BR6z2o/yNd8XqL9xy6ixtI5tAgzfJY6iXJFiOFYvE0jAvhqN+p1jNCSzKivux9K2Kqju+RJYRSCq914GvbsNPjOLOPVV3nOhrEiszyOOp8CrXC2issJqX8WdIzTThr1NI5G0u2Vl3GoOZ/I6rmmbHt/aKjYN87HDtts4HNTgiOPyT/Lr1YaZfGTURkbzHVs2biKGoWORRx7l/qdaJL4FiOfdWm9v6ar9h0g6PC1Vt3prnZfvJ1R9M1PqfqeeqgRTT4kGPvH+bb1LCuPcfp29CoxU5OkRXE3pXhOJRyXxppJZ/cuiwrg1821nJ1c2h7eSe70p/jRnpqPp+r9bTPLXRCCKeZBl+Q/VccjUHDqZfA0jCssceJqMqNRd19Oryi0moOJu32tJvN3t+w0jh1n8z9TbKzZp9+HHAUfWNt/t9GP/AKa/cefvy6RYmcwAc3kI+x1lBqMriaSsnyEvVa5GozXFM3pGak0rOcfa0Vy1bfgWI4txabXf8zOsZUQ8wj0PtNf63S/qHQ+jW+p/uPLW4RGhBKOPyf0V5T+0DLspNIw94132n+I1Erg1stef4FB0HLrw3pKvDTclgzLtHRkqNziUrS8b9df6l+8lI+r24ei/cebpqA5qAIauNLLhDAxLo0Mvy+VF/UWK8ztotS/PvUeh1xF28v8An7hr/NVR+AkRkWUKsHSJSq4DK3Tr+80j1/s2v+vn+RnPqtR7ZdTzNiZAMcwqrdStGzMrGLblxNQx5P3bTWtu620qtpaalmolYi2WtfUpS2DupR1ZVX21a0beLTgyuowvQqHW5RbS0QscGaZel9q3X/EaV6qCVqPoVs2edogABrOOZKMLXwu11LCsH3TR32tKr+Of2BXi7adsZ/y5nWJVdayVDdeQTUqYAX0WR0jNd2gu61uhWXqfZWOvK40f7zPTUexR5q2fQgQUyiGnxCK97jov1QVRoqYRUXoBgP8AcAABAACKAAYB1AADoAAAAAoAYCSeaAGnxGgAAB4+oHLu/IaG0T7n3X/hRvnjUtYO88rrbnBuKrJI9PPzxyvbhk7yONobjA0zomfUCMgMBQA8sAptpYhVmlr30bd1HDMXnWp09H47yNd2oeGpxR5O+Mdp07ujOLbD82nq7h1S+lJYHbi4z1GethrWypb8D0e7l6r6eG3Nl9L+JP8AQ9F9PAa/HtXxM36r6L6e32vq1K/BSZv1WcLqeC0F9V2/RGL9GvVdXxG1rik3HN4Gb2sjo1tWmjXv1HFUjGauvOeS8pfdPtr8tFkj1ccOXXTPbPRJjjajBpDlBEUwp+oDkAT4AEECAklwFqyO3ZbDU3NoWFVm2ceu8bnL0e22+nt69tF8eZ5eutdpFuKOToHgAAEhAABTzAAggKAEA5CEAADcYACkA6gAAAAAA8UAIBAAVZo/SQTIFDAIAYAAgB/4AYba7viFfO/cSjyGsn/EajTJyzNonRxiWMr9upfU3yxXXtnHdJ0ZXaMfMEX6ahFRYhgaIHCA9T7QeOpGXac+3WV6RYHnrSRApAAACrcL8uy5r8ARjarwf9L/AHFV8w3CizfBtv8AadYir9xpEtNTYqV16X6ifM3GKubjUNMuurwwNMpADUgIBzIVOigyse69vv8A0qPP26yNM4tBdSAeAAUAAwOqmCRito7ivdpWrzTEaeC0IWvj/Ez0RnpvVRlzTUEE9PCy58CVWzChRyObSnXh0suaLB5LaKNS6OyV2oMmmyDY8VEvqYrTtZhp5nzqjdab/lOvJUVkarmMGEaHjcdTExWmtZ4wzm0wfPv59J9TpyVyzLNuaTeKINHx31QZrUdWplCwMqxtyvzrLLBM1EVo2iemuJB2xgQZnm1/pm+EklWPNVcuTpGnovEStGObKxXVZMRkih4gNYBY1PEx3WT4pHPpuN/TWD6HCukU7hvtb6BY+beQ1bLXvXhMHfmFX0o61WLK56rtVpzZ2fRsYaVcTUZtTSNIuogLKJMK6tumnyJVj1+zcpN5wefpuK/Iac6VlHAkrSPh1Ok+jFR161ZwMxVGz0lpu93nbBF1FW605AlpqKJcsAjA8jWNxZRgb5SltsLItRvPHT9UcyPNWT7n0Z0itPxv6ijiiViujyqT0m+CZmNRj6LlnQrd8e/yvic6MfyWGu/xNci/x/6i9R0Ozyq+QzFZeg2mbqVt0/Tr/TBgjDp9RuK2dg39trqYrLh3La1bQWK7Nk8WSiG6canaIq3aY2weAqDVfzCKt2r+cUaFFKMqfaAKoB2gNYANASSAIgAjgBGEAoAaQDQBDAcAOEAQETSgKtQDdcegQdvMKXaA6gWICaYDTAYAqyBbp6cYsDopSTOjorVcA0a0yCGpnAEIKK7UkIq1NJrgwKHpsCH2nI0H2nxQC+04xKK7UQEHWAIWKIuQIwAnUCLqAmoyCCAF2kU1WcsgGq8yaJVAcBTSkCaQDSAto+BBZWLBFlcHJBYgJLIKsTYEkyBp4lglJAwFJQAOACAABoCSYDAIAAGmBNYgSA//1vswAAAAAAAAAAAAAAAAAAAAAAAAAAAAAAAAAAAAAAAAAAAAAAAAAAAAAAAAAAAAAAAAAAAAAAAAAAAAAAAAAAAAAAAAAAAAAAAAAAAAAAAAAAAAAAAAAAAAAAgM3zeo9PRwebDUeftZvHiVLXLa+OfEJqFtSsYsDo0d5raK+S9l8Quu3T9wbmn1dtvXD/3QaW98vbeaapairDzTkGuB2nIMudXmx05Gz7f2Wju66v36q8NRPodPrcaju3HtXY6zlVdH/K4OGr7Mvcezb1x0L93SxF3XHbZ62xjS169vFPgGLBK4FZcm5tFp6AVV1e3EiurQ32jbBWh8mFdX3HTFOHzmCY1Olul5LXn5NZuOslPZXrbi+q++7l8SHs5ty/ln4FYZ1rRiEcO7v8y5moOatsYNDp0Gneq4Shg9FMGRLunAgy9xebvoBy6tn2v0AzXZm4hY2wA1PCv8x25IUbE4ERG7wZmqyNW2LfAK4t3hWTURnTzNoayCtnwKbVowxxFSticDCK9fDSsFYrwccgOHyL+VGojNk6GJVLEbPt+ba1o4JCq9FhmcQf8AoIrF3T/Ma6lHJuX+VaMwMN4uTtGTqUW5qEUe12uGjRfyo49eWlpgc2+/Sa6oDHb4FSsnyL7r55I6co5Vn1NotSn4AdXjFO6011LVexebZxqiDKOHykRVciNM7JmkYm8beq2ubOnJVdcUaZSvV2TjgkB1eGr3bzTS/jQrT2bxszjQLDEyri8k4pVcJKjLaxNDH36b1TUFNczowNZxV8kgK6fVHWmHqKr6HER6I4dKUGRHUwpZ9ArCfPmbiOHyc100upYM3Tk6oLx22eWEftAqdZs551RR632uo22o+eo0/gcu2mzgcgIKyvJfqz0LEri5+hpGDfG7OkZowSjI0yp1XE2/lYaVPCuH8KKr33h/l2Giv5Tj15V1oyGsyLGX5H9Rp8hFritMOeTNMsGub/E6Rmhlg52l3JvJVtJvBzN9zpbh2so9z7Vq145N5u7OPbca+RxADHH5P6KrqWDLeZsZO7x1rSag5rNJNGkcu5squ0PDA1Ga5N0krWXCEbR2eArO90p/jrHwZnpqPpOp9b9Tz1okoIAgx93+rblJVce6cad/RoRGKdYyrs1W9LRlMlRyVs6/aXDvb/8AEVXBrc+rNxitT20u7eaVV/Eh14WPpWr9bPLXRFEBMkVl+Qf5z9DUHDrr5LcoclRhXxcm4lVXfZqUeeDKjis/y9FPJWszcZrO1Hi54s6Iv2ajUxCPrG3r+Rpf0VPN35dIsTRyUijm3/6PxgjTJtzNoyd+/wA63oaiOF4Xq+dWaRw1l00qce94+pocGo8bT/EdIyqxkqPSe0Kzv9LlJnqrI+hWeLPLWyyCgUcXk8OxcMSKzuKRplgbv6m/5jUGfr4/3CXBKDaOfcNJ6aWf25NRGXCzZ0Q6lStLxjXfRfzL95KPq9nj8EebpuFBzUAR1fot6MDCtzLBk+aTivRM3Feb2lo0r8++r/8AEdWVu5h62rH8Kj0gqOFbW9ohZmkdGn4vUf1tJBHTTY6Wnnacc+A0ej9p30nv1XTabVXPwOdbj1yRwUEAwKd2n9i/wQajFsowKMXztpdlx7F+0sRjd7W50Ws+2MfidYyzL3VtO8fxgjl7ox4BR1QEq3g1rL0ns9t+U0Z54+gqvpVs36nBoECAazIkYet9dvViNMfzn6dJy7zUR5K1Py9bmml+06I4KrJFQmsfQCVUUq6qyOkYru27adp5FR6n2ZH9y0slRnPpuPYo87QCgA6gKmEhFW9w0X6oCjRwRResQJAIBgBAZhRi8yoOACAYAgAAAGAAEgAAAAICvX3FNuu/UcL9rLJqaxN55vU1JrorsrzzbPRz83O9Ml3tZzZy2emc443rSngzbOhvAIUYADwyAEAegAlxCh4ANwAZgS09R6dk6uGjNmtSvT+M3z3dHP1VWJ4u+ceiV2KFikpfGDk0ffbhgNXBLebJoQBgwEEUbzeae0rN3NuFTfPOpa81vd9qbq03eHBHr44xx66csneRyEcSobrJBFQUDAIAYBCIDACSIsjQ8d4y+6fc1FFxOXXeOk5ei09OmjX7dEkkeTrrXaRJHNsZgABKCBgADkKAFgwAIGwDIAQBlkAfvAHiAoAeYAAAAAAQAQAmFKwFmg8GSi0gTAOgAAgGAvQKxLYWCvnnujDyGquMpmoMhTxNmpVUsrNdG3+uOWJuM107bOz4HRhfoKUwyt05ZRbRrICTwZA0B6b2jb8y9emJjpuPTqDzV0MgACQACvX+h/EEY+pEPqmWK+Xbqa6lq8m0dYyqXM0Jab+aSxK6tNRqJm2F7jvNRHXRwaZSeYQnIBmA4gKkjNaj3Pt2z/tUuCZ5+nSNXPE4tBJcCA6ABQwEB00cJGG4NX6HHKBFeA0327hp5Kx3hW/+4y5p9oROj+ZEqtiFGGRzrUQvk/QRXkNvhrWWcWf7zvGa7kGDINXxLiz9DnW47rLgZaed9wQtfSs/+mJ05FaNuYT4ER3eO/UX7TNajYsk3KyObUYPuBR9q380G+VcjSTceh0YqSIjv2T+aeJmq7NQyrH3n69vRGoVSjbKyjIOzgiIz/MKdtb9wajyy+qGbbei8RH2msmGK7rZ4FYRmSgAEgsaniZWs1xaOfTcb+k8DhXSKdzlLwDT5xv9NW3ep/Ud+fCV1VtVJYlcqo1X3PAqJaVWsyou09J3clHoPD+E09Sv3tebcq/+I59dNyNDdeK290kq9qXIx7NY5dPwrrbuVvl5PMvuY2NCnYkc7VPdV+W3VQI1HP4Rfk3XKxajtvSVJhVTwKircV+UDn07urjgaZY/ksNxaehqIhtljBalbun8+lVrkYI85qfVZ9TpCtDx9mr1nIzUrr8on9qz4GIsYtMLHUbnjn+W/U50Zfko/uG1yRrlU9i/nQ6R3+U/RbfAyMnRmTdG3pPu0avoc1YcxqNdTcGvsH+XbngZqOPefrOOSLyOnx9nMCg3Sa1HZ8SRVmztFugqHr/ViIqe2eIqNbSSjAyqfaFJ1AHWAEqgNVAcSAKsgOAElzAXaFPtYD7Qg7YAO2QJqgD7ZcASVQJ1UhE+0BtYBS7HwAOyMwJVqBZ2SgBUgB9gFtKrgBdSkmVdC044EVNVgoc9QKmpYBEAKAIWq7AR/t5xIC23S4FEbUVSI571XA0KbU5gV2oBXaoEHUCLQEYYCaAXagBKMABVQDVEQPt5gNJIiiChpATSAkkgJpPNERZVYYgXKuBARAE0gJ5sKmlgQNMAxAZQwH1AaQAAAOAGkAwBgADSAsQDkD//1/swAAAAAAAAAAAAAAAAAAAAAAAAAAAAAAAAAAAAAAAAAAAAAAAAAAAAAAAAAAAAAAAAAAAAAAAAAAAAAAAAAAAAAAAAAAAAAAAAAAAAAAAAAAAAAAAICnV3WlpfXZL4hccOp5/b0tGL6pBcXaHl9truK3Sb4PAuJjtTnEiHIGP5+yVKerDUYF3GKZWa5G5ccC4ind2X2+3iX1Vy6e919LFNNdSLi+nkZvF6fFMiO+tk45FZDcJgcfckWVXf4nyV9jea/MrZqS26uvR7f3BttT65o+uRhcaGluNLWU0srLowY5fMaVdXbWVlMQ16hY8k0IxXFuX88FRz2vFXzC6ytTX+bBYpmsROm41Gos5Lg1fEOa2fAlGkrGBRu7TUDNvbGAM/eWbuvQ3BVVyaHVtX+dSr5hHo6uMGZoO7mZGVrN97Irn17xR82UZsybgFYqNXwsO9uUCo1+BkR1J+3Z9CVWNdyyK4944qjSM82BZlg3fAfRZ82hUaxhlXun+W0ZaY1836lVn+QeS5ZfE1EZ+eZ0SnXkijc9uJLU1P6UKrf9DgHEuAMPXfzN9Sjk3LjTbKjGx4HWIFnBUW0ltJFV7bRUadV/Kjj0qycDKuXyP6ajNkGRZ4lSsbyH60dEdYyoriaFuYHZ4dTvaLqWtR7FrFo4UKGZGd5R415OSqz7cwMTd4ajwOsZV0xNVE7vD8Art8DjvdN/zf4Gqr2DWLPPQjKuLyuFKPqyjLbiUaZY+8b+9dcjUFVVHU6MjUcpgR0FNqLj9yqFafQrwmcehGTAjrv8q/DAKwmbGf5RrsrOclgz64TB0ZPUx07Li0UUvG3V3q/wBhR6/2vWNjaMnds5dNa1zkFEgZXkv1fgjUHHliUYFvqcczpGKlbLrBUUXcd39DLFV2lK39FUVX0Dx6jaaS/lOPSuiTAazIMryX6zXIsVw6uCtPI0YxHCZ0jNN5dICOTUw7X/I5NwU2riqrLtn4GouPde2FHjKc3Zs49tNRM4gzyA4vKZV5SWDLtHA2MfdY6lnwk1Eqi67U4xN4y5NdfqJ5TXH8TUVya8p2XHA2y0vbde7e6T/nRjpqPo12u5xzPM0i8SB1zkVYxdz+pb1LErj3X6VvQqMZLGPxOkZU6lnVqMobKOWmP2av+b9xocF8UvVmojY9qqd9pRkrNk6V9GthZnmrZEwHoBlb/HWfohBw6/0W9DYxbLPmbjLns39ysfwtlRwqXpaXTu/CTcSuG6z9TaL9kn9xY8QPrNP09NfyVPN23DUHNQBy+Sf5afGQrKs5NIx99+rZvkjUVxWdk5Sx7X+1G2XFT5a6D/nt+wsHBq8Wv4mdIyq4wEem9nJf3+muv7kZ68LH0BqWzzV0IAZKOLymPb1kRWa3jgaZYO6xtb+o1Bw7mJ3D6Jm4jl101qaatn9r/wDhNDMSwxOkZFVDKjT8Sk9WizmyX7RUfVr5/BHk6dIUGFAVHUUUt6AYN1xLEY3uDWrp9itxq4NxXmaa6onlmdWXTqeT0Krus1Z8kDFGr5tRGlTHqNTHPqeT3Grx7fQCuv3NV/mWbl8SmvYew9BU31uao4J0se5PMokoAqndr8mxFjFs0Feb9zblaWo6zj2osSvP6m+s70uvqqkpOrLkd3DXBuQI8IKBfuAv06Sk1xNSI9P7PpHkKPihSPods2cK0SIGAVzwzIMHW+plgy/Mqaaf9TKV5Jx9rWX8y/edGXBX6lBoO6+ZriAUUFFunwNxiu7RcO0cimvU+y3/AKj0pY59NSvX5HCtmQEgMgjp5MIq3v6D9UVVGi8EiovQDAYCyAGAwAAAJAQDAEAcAABMBgEgKQABOrsmqOLcGxB5jfaetXUddeXY9Xzc+nFbA9MeelkaQZhBmAmAwCQElxAJDR5kAUDIgSxCvReA02tK93nZx+B5Po78tQ8zqAB5gKQCZ9Qjh8h5Sm0TpT5tRr8DfPGpa83ra9taztZyz288Y8/XSo64xRJUKWgDFgCfMYGAgJPMgXqFOCK1vGeJe4/M1cKcuZw77deeW/WqrXsqoS4Hl6611kMwoYVEIYUIIEAAADQUAJhAwCAABSA0AwEA8sgFmAQAQA0AYBSAUSERYFmhk/UKuMhQAgGAgGgBKWCMPVfzN9Qr5/7qpHkNWc8P3G4rERpE6liOjbqLyszcZrp209zR0jnV+k84CLdO3BFFlXCCJTzKJJEHo/aP69/6Tl06yPVI89bNECAcAAFer9D9AMiywjoaHzDf17de6efczpyOdGkSooZYldVXF1J0jFdDwvJUdFDTNWSEKeADryYU0QNNyFj2/ttv+2frJ5+3WNbnBwrRkDzKFADYCyYHRp5GK0d5dGkGnglVfft/U/3naFb1WrJPmHNLiREqZiq2K/SuUHKrCshGnkNFdu5un/E/3naFdshzOwGn4xy44nPpqNF9DKvOe4oWpRwdOVVG65hEHbsX23TSM1WzbBwjm1GJ7gn7NZzVzfKuPqdGKckR27KW8TNV33xMqx99+vH8qNQqhG2VlXBB2rLDkQcPlV/prvjwCx5W31Szbbf8PjR44xOA1zrvvwLGUEUNSFSWJBpeJ/XUfwvA59Okb6UKDi6KNy4/6ZAeG3ul27nUtzcHblmuf7SeeJ0Y1bTTjAMra0jIqOvbaaeBmtR6+lVStar/ACpI4V1iV1gZVGAJq2C6AGtFsBFcnhXC1EucmqjQfIwKNRYlVG6brIRn6rdH8TUSszyr/OlZQbjKnb2hyy1HoNKPtVjich5/cJV1rLqdIOrYYXTgUaHkv0LLOUYhjC08LI6Da8db5XJzqODyqjXwyaLy2jssbp9UWstPyWOjZdDBGLpP5kdVbm2bekk+ZzrMYt8NR+puNVq+Pb7bIzWXJvsNXDkhGnR4+ymEKye+fbdLmiRo9o13FqLdzhYintrRZPkwNOm80tJdt5bfIyJ6e8rquKppBXQ6cgDsAOwBqsAPtATqAoAcRiwF28gGkFOAg7QJLTCJqsgSdADt5gTVAhqoD7WVRABBFTSAmqhEkoCrNPRd3iBf9itcjOrh1UEVclID7QF2ALtAURiUHckBCz4gQd2gIW1X8AK25xZBCy4lRDsbArtQCm1Ciuy5gR7UgINACq1gAoAaXEBqoDjiQETiAdqCh15ASVWBJLCQHVIgmkEWqoFqwRA0BJLiA0uYVNZEA3CAK4MomgGAQAwG0AAMBoBpANoAgBpAMBgf/9D7MAAAAAAAAAAAAAAAAAAAAAAAAAAAAAAAAAAAAAAAAAAAAAAAAAAAAAAAAAAAAAAAAAAAAAAAAAAAAAAAAAAAAAAAAAAAAAAAAAAAAAAAAAAAAAAAFG7w0rRnDCx5LvbUuZDVrn1Lwysag7g1bobvV0v0tS1fiF1208/u6wn23XVBNR3vk771JXqqxyxC649S8VDNcndLO/Hkel9vbTS1tr36tK2bs8Wk/wD3ifW/rbo3PtjYbjPT7X/K+046ezK3PsvsfdtdTLhf/wAQN1wX0dTQu9PVUXXD/wAJWbFdng5DLgtbEAW6roY2UoDr0N5paq+SyfQKutdUU2+XDNMYura7rW7Y+5Z1fBtsmLelU8Ss1n7u0XzCOXU1ITCsi1pbZ0ZWUsjQ2vDr8t9bGekaM8DmOfe2+VBWa28wrO3ln3wagp07OeRodWwx3FHxktR6hHOoG8GgrI1m+5kVy7q/yNvPAQZzvJ0kQTJYNnwWPc/wFGuzAr13Gm+ZkY98WVXDv7SksMCxHDJsCzKj0Hgaqui23MslRqJmEVbz9LHnAajGsyjP8jbFLoWDgOiJV6Fg3fbac6lnkKN1NnEExL6EWMPWbTfqBybz9NzkWIxplnaIdFiEX6ahqOaNNPbaa+RHHpUniYHH5D6Ev2gZLxeOUmmWR5Btarb4ODpylc9V+JsWp4ZEGh4Jd28U+hb4V6zjJwrQf7zIzfKY2UcCwcGRaMLcJ99vU6coKqcjTJamQGj4Cs73Tx4tlrT1x56DLIg4fKZV9CqzOpWWHvcda6OnIjU0iOrnPDAonsV3atavP7qSFWPf6kdzRwq4SMivdYaNvQRWEzbLN8m5SRVciU4HRkrwq/gBVRRfH/LqQaHsPbSa8em8u+xx6WNQ5qbCsjfv85/AsK5LPtVn0Ztl594PA3Eqaxr8Cpjn1a43Tz+2v2s0I3/z80qhX0HYT/bafJVRy7WLuJzDSIMnfP8AOsvQ2ri1l+XbmFjESSNxiiYxeUMo5bViO7L7Nm/xsaiueXZJTiqJG0e+9uV7PG6aecnHtWiclARxeTX0oNM15mmWLuXOpb1NxKpunGJtI5Ndw9SvDuS/AsHLrL5reqNo1Pa9Z3+kv5kTpY+hW+pnlrYIDiBibn9S3qWFcW6fbpWNRGRlkbRVqYNRyZqI4sVXStXOGzURxWw/E0Nv2jjvtJL+Iz0sfQrZnnrYIGiDK8hhrOMiwrP3D/Lt6MqMS858YOkRTKWqv6LM1Bw1T+3oVWcWz6GolZ+pn8TSOnYruvJUfWlhWi/kr+48vbpAYBHEDl8kvy6xzxEGW3GPxNDH3z/OvjyNRXDqfJdR/AzSORYrbf1WkqMy+Tf8zOkZQlzJR6n2XD31OaTJ14I9685PLWxBNUsBRxeSn5fiIrMeeBplg6z+ezf8TNQZ+vj/AHLtklX95tFO7TerWc/tJmolZTk6snSXmVGt4ejWtpvh3IzVfU7y7M8vTcKDCjHMKhq/p29GBg2f7SxHnvdm31Nd6X2clVp/iaivN6Hj7alPuO0ru7YNou1Njp6dtav/ANOIfMuo5LJKIwwNCPcpCLNO8x6ljL2Xsa87239LQ68NR7dM8zYAEBTu3+TYysY14KPJ+69N33SfDtSNSFYNdrZ3VFm1gdGVK07Q38CiMf8A7gHWqWBYjp0a5SbZr1HtBJeRr8P3GeiV762bPPXQAMAWLIkYWq07OOYjTJ80/k01/M8PgaHlbtfa1pw+b/E3GWek+5G4g1MbOzKBCJVtM1wRuMu/SaTb6Gkeo9lOdeOem5OfTUewk8zoMwCAAULTzbIKt639hxzSKKNHIqL0A4WYAAZgADiQAAxAABAAC6gAAQOChZADAJAADLICnebSu8rDwusmb56xmvMbna20Lul1ij2c9a49cudrA6xzJcioXoEAA8QHmAlkFANDwAccyKG0gCskpHrPG0+1taV4vH8TxfSvRzHSzi6HlgAEChlRk+S8wtNfa27l8bHbnjWeumDe7s5s5PZzzjz3pBvkdGBPMBSA8yhACXMBrDAgTlsCVSBpNsluLI2/G+Iy1ddelTzd9u3PLZwy4Lkea3XaAyCQG1gFGQBkERkBgCxAeQAAJhQ8wCABr8QF0CDEAAAD0AABYgOAEA8QoeQCmQEwhAWaGT9SVVrIEwAAAABgCxYIw9bCzS5lV4L3fVryF+qRqKwUaRNMqOjbv8zDgjUZrp27+e0nSMVfoP5rFZWUxKi1MoklIEqvtZmq9D7Su/7i/wDSY6dJXrEeatmQAAAZgQvDowMfUTZZR8z8rWN1qT/EzpDHI8MjaJJlSuin1KTcYdF0+9FSunTZtlYpCG1AEUA5gCSTWJFj2ntdu23s3wPP26xuI4NiFOIBkAAIAzAvpkZrSc4epFjwWsnTeX/qO/JW3WHWrXIVzqa5kROn1SSq1tNp6dfQ51rk3z5kajyDmm6v0bO3JXauZa5JGRoeMc3M1qNK2CxMNMD3HX5tN8mb5quarmqfM2xUpgI6tl9S6masbd3xObUY3uBRoJv+M3yrh4fA6MUIiO3ZOLrkZo0L5mVZPkMdaXhgaiuZI2ymkB2U+lEHL5FToXS5EWPIYvBm2m94RuHX4r0DNaduojCPVFU0VDRKNPw/69V0Zz6dY30sMTjW4o3OKkqvH77TjVsjryxXKtPE6OaSqgLaoDt2NZvWvOyRK1HqG+B566RJ2kik3MAJPECV8grj8NbtvqpmqlaF3BgV2xAi8Myo4N4omDcGRv33Oj4xBuRmqtByxUb+3atoq3I50jC3ajWsnnJqKu2bhrHii1Gtvvmo/Q5q89VcjqjZ8Y3inyMVHH5X9Reg5aVba0NPqjVStfer8m044HMjC0VidStvZ2nSnqc6kZGuu3VtPM1Gml460Oeg6Zc3kfl1Ry0s2D+dRyFZqfkJmpmNQtm5tCzZqi/d5+hmKWg8UKi3UcOSC3bWhwFbGl8ylsiLVSQ0aoEDrAEWgFEgCqA4nAA7QCOmYEkihquIRKEwJKvACSXMYhpIpqRcTQkXBJImAaJjQSggkgJpASrVoiuvTygzVWdpFPsQDSgoYAKFZxiQV96eIEL2fACEgRbAg6yULsaIF2gJlFdkEVXU55gV2rIFbpwAXYAOkAK1YAO0GGqzgAAKOAUlWfQBwBJL9oBBBNLiETQEqqALEiCxSFMBgOSAkARRNMBpgMBoBgADAaQE6pAMAagBQAAPgB//0fswAAAAAAAAAAAAAAAAAAAAAAAAAAAAAAAAAAAAAAAAAAAAAAAAAAAAAAAAAAAAAAAAAAAAAAAAAAAAAAAAAAAAAAAAAAAAAAAAAAAAAAAICnW3Wlo/XZILjP1/cGjpuKVduqLi4lt/PbfWcOaPqsP+0MMaVbqyTTlMjKUgcnkbdu3u+hWo8pZvIHTl1LYlkZRssGuMGrysjhevr6TweHIw16rtLe2bVdSi9UGby7isIXt8r6gcauzUo1vEeX1NlOnVd2m3Mcv6bE6/Wo3tL3FtrL8yaPriZax26fkdtqKa6lfxImMP3C66mpR1acLgVpiamTK5VnWa4lRx7y3bpzGEiKzHqR9OB0xNdFdxqX+pt8MxivSbZrsSXIxYi1EGbu7zd8hg49ZxVvgijKd+RsWVt2/gUbviP0PWxnpGlKzMDk3riq6kWM6VIVnblzdmoKk+Zodvi/8AcVjmVK9ImYQrPBvhmRWRrWXcRXJunFCwZ85ybQJwaG94NfJa3UlRqMwqvcuNNkVjXzEHB5DCEaiOLuNokmWD0XgUv7drPEVGkc0Ub79H1I1GO8CjO8lZ9/wNQcMTmbRNPEsHofbiXbqMnQ2EckK2CbXIixi6uFmVXFv01pJzOJYjIzwOrKVSjo26m9V1CvarhzhHHpQZVxeUwqvUsKym5Zplj71zqW9TcSqq15ZmxbkBpe3qzvFXipf4Ilaj1LOFUMgzfKQtVdViIOBuM8jSVga0u7/A6xlKigod8oYGj7ar3buq5KzYrT1eZxBkQZ/lMHXogrOzZpGHuWnq2fNm4lJKcEaRHUy+JRd4+s7nRn/6n+Aqx7zUUXfqeetFgyCneYaFgMSxqMs3yrcqvDNGoOKkrM6Id03+KksFNazZdbv9iKPae3V/5fSeLbOXaxpI5NCJAyN9adazKOPUlUtzhmkYFUdIlT/yyuRUcutCdnxdEjQV3N9RcJQH0XbKNvprlVHHry0sRzQ6lWMbeOdaz9Cwrj13GnZ9CjEqdIlN5fBliOTUvKx/ga+BoU3cuf5UaH0DwELxuiujOHau85qEEcHlHDqvUNM6JcGmWHrOdSz6s6RKru5WGco0jk3HzK9a4TdCK593HfqOv8RuI1faa7t/ppc/8CdK9882eVoQEES4n0IrE13N7PqzUSuPeONGz4o1BjtybRVqLuc8qOSpXGm7PTrwSszpEcTU1UZFg3PaCjfaXq2OvA+hNw2eWtlkRRhxIMnfWf3bIsK4deFp29CjEu3XBcjcZc+rNbyv4Gvgbg51X/bu309tv2moMyxtmuvxuOolzawFSPrFv8scKr9x5enSEZUEwcnkvor6hWXZ4mmGPvX+dY1FcWrZu0P+Fo2jj0Vht08J7mFZ2o8Gup0jNVrEqPV+y1/rKdFYnXgj3TPNXQ0QIlHD5Rx2egVnPBmmXn9fC7S/iZuDg1lL16rNwjcZRtpXvqSsu1I0KaeLb+rBcS6yuWjoaK+ayw6k0dPjt9oPVpp6cNtrL1LSR9J1FFvgefp0IwEUQ1n+Xb0IrCs4LEY/mnDz/wArZR5zZXX2U+eojoDXunbXfJJP/ulGZZliIplE6vAI9l7Aq/72zf8AA2W+CPdTxPM2YAgKd7P2bMgxbPmWDA88q2u7NZVWJqDIvSNfSSwmrZ0RmXqu1tcxBQ5WRoSVeISujRa+V9TbL1PtJJeSqzPUI9482eZ0BA2A6rEDB1vqb6iKyfMv5dN5fMzSPK2/R13/ADL950iM+ua/A2g1HiEKrNRHRpqY9TTLs087LoVHq/Za/Pw/gt+859tyvXLrLPM6DMAAc8gI0WZBVvo+y/VFHPo5FZXpwBLPFhTiADIAgAAEAgGwDoAAACfUBgCfAAyAAEAwEwEEU7vZ13de22FuDOnPWJY81u9rfRs6XUNHq571x65crUHZzPCCiMBLAEDYDmQaQBIAsQAKnprucczHTfL2ar2JV5JHg7eiCTDQyAVr1pXuu4quLEhXn/J+Yev+XpTWn7z08fNy66ZZ6pMcLUbG2TQCkAmAABAOAgiQoyAlSru0lmYtXHofG+JWl+br424I83fbtzy0222ea12JEDbAAAAmAAAAEASAZ5hTw4AOAEAZAAAwFIQIBtyAgCQHIAAgoUhCcgAAwFmwqzR4kFpAgCQCQAAAFg8AMTX+prqyrrwvvJP+/t6IsV554YG0SWZUdG1X5hpmunQf5rTOkYq/SxszTK2kOeZUWJASkBsg9D7Us1umnl2v8Tn03y9asTzV1NkAAAKQB5OeTBGO8LplV8z8vhutSc+5z8WdIlcb5m0OuDLEq+fmR0Yro1MLpljNdVcDSJ5hABNLiAiKmmsmSrHsPa9l9q6OHbrG7icWjIEA5AXQKFgBdpvAxVWJ5wFeD3ab3mon/FC9DvyVtaP0pviK5pyREqZkqtfSxojnWoGiNPJ667d7dcWztyV15BzOQO/xn19GZqxqWxzObTB9yN/bpbh3G+Vc1JhHRigiOnZuLr1JRu25HJtk+eX+mnlZGuVZuEKOR1YqSyxIjq2jiyRKNOyhmFY/kVGpU1GnOjowmnjBB20T7UkZo5t+n9i8LhmSLHkNSnzTxOmtNjw7l9rJrNbFkJWUcUUA0xJYYk1ZGh4jUX9xpt5SzNbj0cPicK3FG6rNHzUCK8pv6Tq3fI7cs1xJQdXIVAsTkqu7x/61OUyYrUejs4n1OFbiStNXzIoQDxTANSYSEHH4rDX1avNr/E3R3Xt+JgCfcmgBqUgOLeL5ZNFYe7rLwOkYqG3q+7tgtRvaFXXRrW31cTkRib5fn3eeJuKltM/iKjY3L7tJzm0YHn5xZ0hWt43BxwgxUc3l6w6RyLFc+hmapW1uMdJvOanIjB07YqDotbWz/S9GZqRl7xRr2XWSxXb4y2KnlBKiryqddSr6CKexcXXAtZq3yf8AlS4IkaV7SzVkxUdO7eTZFV6NsehaOjVwy4mRLa2bsuZaPQ7PT7tFMiL3TtzIpOvIKjCeAA6oCLUgLs5APtAdViA+wqJdkgPtguIfaMDgYmg1iGXENDA5gYGmRUkwpoyHWs4JSRqOqm3dfmZnWsWLTxCra1gyJFAQJuAF3ALuYEbVbAUQBHt5gHaEJ1SAj2wFJoITrIEHWQqFkgKboqK2ugEXT8QH9voAmu0CDQCanIBxwAXaFJoASQDSAaRA0lkESS6ASQEkoAsTIHVsKknADnkA5wAQDq+DAlIEkwGmA5AAJSA0A04AmswHMAJ2kAbAJAAP/9L7MAAAAAAAAAAAAAAAAAAAAAAAAAAAAAAAAAAAAAAAAAAAAAAAAAAAAAAAAAAAAAAAAAAAAAAAAAAAAAAAAAAAAAAAAAAAAAAAAAAAAAAAEL4JgeP1ru93Zlatcuvd92DDKH3bA1Zoby+njS1kujDU6d2n57daXGtl1QXU9bzetr6b071qk82gzrgtZfgEtclrY/E6cD0XtmtdSmo7JN937IOn1v8A9NtbX8XttwvzdOr+B59T2Zuv7T218dJ2o+HFEa92NudlqbK/29Rej5ljFmuXWwqysM9vGSgrvFoOWp9CDp0vI6GpgrRbk0MXV/yN4w5GLqbaWCGJqrWcUYRl3a4AcO/arRTkaiM7ulnRnXRpP5kiq9VpNR6JHOiaxMqyddzZoo5Nw4o5JFZTtLOiJJtGh6Pw6jb1fMx0jQZhXH5B4VSZBnYt4ZlGbr2Svb1NwVqxRoeG/wBwvQU16RGERvjV+hFjG1HiRXJvbRpyucFgz05cHRDrjgWI9B4SfttdSdDTTOaqd1aNN9QMi1gM/wAjjZNcDcHF1NoksTUZen8LX/TV5sz0NA5Ljl32Gn1nBBWTYozPIW/MjkjUHFMm01ZRGoPR+3oehZ/zQZ6GtLOSDUbVH6EVhWWLnMo4vJONHrJYrIxOrCafIo69pjqUXOyFV7RuXBxqj9xlXD5TJRxzLBlWwNMsXct979TcEacjQsajFkMavtxN7puOAqvTJnFTggyvJOdX0RRwvBMqY8/qSm4yOsSraTBUR1G3giwbHtdTu2+H22TpXpmcA3iRWd5RxZY8ArPlLM2jB3C/Ms3wcG4lNY4mkQ1OE8yq6PFV7t3ozi3qNpCq91b6meegWBFc++n7Fo6AYr6m2WZ5SO9J8EahXHTqbQ78F1RRTp27rz/M4KPb+BX/AJdpdUzj21Hfkc1OAMXd46tvU1CuPWcado5FRhL9p0iVK8xBWXPrfXZrlU0pWxtZ/wA9UEfRtJRpUX8qOHTaZkCcMgxd7+q1ycGoOLd46NvQ0jGT4HSMh4Vb/lLDXHqNVbr/ACo1BVZ/M1xVUykfRfEKNjor+WTh0068jkEBweT+qpqKz24xKjE1Y77PqdIim2GJpHLqKZay+4iq59zDvdJZXg1Br+0Ev76n9X7kToe84nlqmAV+pEIwtb6n6s3Fce+caTXAsRkODoyqtm4f+SzKOJWqlp4f/Laf/umojj1JrCWUG4j0Hs5d/kNN8FJnpY968W4PK6ABAZO+f51n1Kjh3OOnb0/+IDG1K4vE3Ec2rjqtcPtM3By3s0tHmqv95qIzrI2jr8Yp1qt5dyFR9YsohdEeXpuAwpCq5PJ40rykFZb5mkY2+X5931NxHFdw7cuxlHI8PsdVZmxmPrzZuMoLOS4PW+x8d7V8q2/cZ68LHuTytiYACUcPknjX0Azs2aR4ve+RtTVvRtJKzhnTkrkfk1WzvZdzf7Tes4VvMbjLRSjriTVxy6m63OrPfd48AKq6St9WLKNvwWlRbjRwx71+81/EfVdTGzPP01EDKmRENePtW9CLGFZcyo857p3f2LaaS+ull+01FeZpu7Uoq1wasrfgbiIau4tq2td52csorVuDxKF6FRfpKWjWMvaexaxu78uwnXhY9s8GedsgHIFO8f5Nk+hBi35GmWF51Kbvoixpk3x3WkuC02dGWTqY0fSxYKmUTrCKLtLgajFeo9oL/wAwouuP4Gelj3p566AyggKdcyEYOrha3qywrJ82pror+dmkeUv+jq/1Y/idojgr9SKlGo5sxAkuRqI6NP5UoNMuzSTm3VFZeq9lx99/0WOfbpHr02jzOgzwAAABaaiQKt7+i/VAUaOXUqLplBEkFPMAAOoBgAgGAMBANMAAQD4AJoAAJgBSEPBgABAUAU7vaU3dO1r5lkzfNxLHmNztraF3Wyhns461w65c+TOrmUJZBCKgAAEgGwFlgUOGQdvitL7u5pV8/wBxx7rrzHqrNt4nirvCgwqvcbjT21e/UcdOLNyaV5vyHktTd25UWSR6uPm49dOGZPRI5WgrIAMiiLKyEFMiiAHkAgGuZFbHg77Wrm/6rynI8/0deW6eSu8CMgAYCAIkAYBDAEgAAAQEgokAkASxIAoT5gCcYgGYBMBAA/UAfMBNIBsAQCAGAp4gIKs0IxXoZwWgIAAAEA1yAJ7QMXdLtvZdWVXhfec/3uPGlYLFeeNoaRUXaC+c1Ga6tD9Vo6Rhfor52vUqLdPBwiourJUSgBRAG97Wt/rEv5Wcum49ijzV0gzxIqSQCWQAArLB+gIx7Ptt+wK+bedTW91atRFn/wDxHTkrPOjJ1zU8CjonFHRzdGo4aNM11VyTKieaxCH1AkrAEkBEiq9h7U+iyfFHDt1je4HnbSjiAAACb5BRxFF2msDNVZVx8MSK8J5DDe3nn+47clbGhjprkWuawgkoUAa2g19tHOtRJ4OTLTye8q1vrf8ATM6wrpTbzK5pSB2+Of5qTeRjpY1mYaYnuOXoVjhc6cq4dO3dVM3WKkRHRtn23T6masbs8zm0zPNpva2fLE1yrJ04VFHJHVippER1bT61JmjTc8TFWMvyS+arNRpyI6awnXADs0X8qM0U7vHTt6EivI6lX3NcODNq7fG73T29m9TLoKy0H5bTtkuHFkXEH5Gz5fAJim3kNVyk3AxpXfcXu/qYXXZsN1arx+BLB7DxPllrUWlquLcHzMWNRoa6UM5q8pv1+bY7c1K4Yg6udLNlRIDu8e/ztP1MdNR6G7aUnCtw9G8pojS5Us8Yw55AQlWeDT9GAta2AHJ4+0bzUjjWTSOvWtxMqrpuaaSdr2yRcFejvqbuOzhwGCev82m3nARj7nBzU6xmrPHaatqY8pFGrf5sjkrI8jtkn9yvHM3Bz7Z/tNVG1rKafAwy84li+huK1PGt90PkZrJeYUKjJGo4tu8ZN1K27y9OP5TmsYFVFn6m4rZ2Npo0YqM7fqNxb4GuVdPj38/auQrI8qp7GyRpDZubI1UX+Sc1q+uJmK5tq33JSXpK7d8/lTMwinQs28zVHVucMTIW21O26byKNNeZ19FLS00lXnBlV+z8lqal/wA23cgNPNSuJAOoCgKURwCBpPJACWEBTVcehUSVSyJTNYzpFw0SMQ0XABBADAkA60dsESq6K7dJYvEza3Ig9NzkQx36WmqVhIzW4sgiiCAgYAoCCMECaAawATxwAg2AAIAYCAjxgBNARaArspAh9tsCLpGIEYkqE0wK7IKg0AQAdoB28AE1DAfaviAo4AOMMSIEgJJcgJYgSSYE54EEk5AMgpp8ACZAYDTAbYDVoAcgOQHIDkByBKeAEpQB3AKZAO4BzIDkD//T+zAAAAAAAAAAAAAAAAAAAAAAAAAAAAAAAAAAAAAAAAAAAAAAAAAAAAAAAAAAAAAAAAAAAAAAAAAAAAAAAAAAAAAAAAAAAAAAAAAV6utTSU3aS6gZu487o6c/bm7/AGFXHLp+5knF9NxzTC479DzW1119Sq+VsBiY7aalbqatNdGREdw+3Ts1yYHjb2xZUrl1LYliq23kb9SOHU1dbStNbOq5M51v1Tp5DV/zVrYJeWjpancu4rFhtxiEcdrpOEVXd43yWptLflvPNPiLWpW/o+5Kx+bRr0xMNZrrr57aWzvHRoJ6svze70ty6fbsrJTkFxh7n5asrlWbZlHBvtXtSdcczcRwvWszWJrt8Td23FUasXXo02kchVuHFGQZV7OWRXB5K8pV4G+YjgozpjLq2yT1KLm0VXqqLgsjlROe145IyrI1vq6SFcm6t8jfEsGXKTOiJVeJYPTeMq1tqmek12yc6OLfvLkiNM+1uJcRlazm0HSIiiwang1Ou+iwLR6FZSchDVcUb6EWMfUbbIri39vkSZqIzu5mxNPE1Eek8Ko0FPNk6Rovmc1UbvDTxI0x78yjO30d2OZqI42zbKc4YmoPV+Jq1tqehjodpzVyeR+lAZNkozxKMvyDjUNRHKqxidEWVWJYr0nt6s7aXxsydDVRxEdV9tbPoFYds8QODycrSw4ssTWZMnWIdMSju2FU9fTXHuWBVexyZwqgyjg8pbFRkVWW8G5zLqMXXX5lvU3yI0iTaLHiIrX9sqde1nwqyUejSOQbwIMryL/OfwA4b2irt0KMKyUnWIklgVA//wB5Rse00/u2dv8A6bfwkdNPTHAMyMvyf6i5QVXBZGkYGpZWvb1OkRNYmkRs1KT/AIv2DFdfgPn3mh0dn+0VXtrZs4UKDKuffuNFvgBjWcm4yy/KP8xLojUHNVo2h2q211tBRz6SSdW3n3MqvdeGXb47Qq/4X+849eVdhzA+nMKxd2/zrvhJqJXHuMNK/OCjDn5jpGanZfI49Co5txi7dvOq/Yailpqbd3/3Klo+kLClEv4UefpozKmlLIMPdOdS3qahXFvW/s2XM1GWOsHhmdIzS1F8r9DSOS849Eiqrul3WfojQ+jeLq1stGf4cTzdtOmcDmCQRneT+uq6SWNOB54GmWDfGzfU6xlC6k0OV5OjwnUT/AQcmpaHbrY1DW57Ml75csTPax7pvE81UEDWAVhXeNvVm0cXkP0WlxaRYMl5fA6xhRqfVaP4Giq5bNN0dsEtJr4/UWDh1LZdTcZr03suv+tp6Mz21HuDytjMB1zIMbd46lvUsHDunGlb0KjGs3j1OkRz6rjUtx/KaNQcd6y9Prpt/wDiNRKz25SSNxHd4lfnV9UL4R9XvnhlB5OnSEzKjD4AcPk/pqupYM1wVGLv4erf1NxK49SH3p/wGkcrtjozwq0agzbptfE6RC09G7eCkqPX+y9F6e8q7KPksY6aj2aPK2fqAEGf5PCy9AM+YacGkeO1fD6d9W2pZtq1nK+JqUU6uz0dHS1e1fNWySbzg1qIbpKupbhOkv3GoMx3hIoNO6mSjZ8BZW3eknwuh/B9W1Prc8zh0qESZBOGJBXuH+VZIi6wrdDaPOe6dD71qX4Vq0IrzuhtfuKVxeB0RHU27q7L+F4lHO6xBcRKuDKLtNRZI0w9r7IU7nU/pzJ01Hs3ieZsAGBBRvf0LfAiMayxxNjC839V46FistpvdabWfY/+8dGWR2xpTzsywU5NmxKvUqV0aM91X1Kw9V7Si3kaLJy5/Ax03HuXm0jz1szKAaGuhFjA1Vi+cliVl+ZU10nysyjy2ovyNf8ArR1gza4s6MlfNsAq0maiV0afBmoxXbpLP0Kj1Xsv/cW6ab/ecu2+XrszzOoAYCSAjprFkRXvP0X6oqqNErK9IKkApAAGASAAIBgAAAPAAaAEAAESAggwAWYDTCnICAAOfe7Sm7rFl83Bm+esZrzO421tC7rdYo9nPWuHUc7OznSzxCCAAIJwChADgAA2vb2lOrfU/hqeX6V34jcmTyuzl3vkKbSuON+CN886lrzm53mpubd93LPVxxjj105W2md8c0kELBAIqBgACagAAaniAAE8AGRRLJZqyu7ZeW1ttg33U5M49fPW5029p5PQ3OCfbfkzz9fPHWdO3tZyxspXMgI5AEIAAbUgIBAOQD1APQAlgCYA2FNALIACGgBoKTCAAAEgB8wCQAAwAGgIhU9LiQW9CAYAwABAMAAxt1+raOZR4j3r826V+PYkI08xJ0RKrKi/ScXRuM116eOrjxOjK7TSep8pWV2koswi1YMqJJRiQDzA2va7/wBbVdGc+nTl7VYnmroCAkAfQAATyYGRqr5mnjDxCvnXuSiW91WucHTlKyToiSzSkqOizy5o6Rmr9SZUGmHXRuEEWFQ28ACZwAfAKkiUj1XtPK9YxiTh27R6Kv7zhWkkQIBgJ4hREDRdpYGaqaxRB4nyuG+t/UdOWmjtsdNGq5OiSB1gK1NvjpoxWom0ZV5fyP8Avbep1hV1cUVzSmSDr2Lm/bzJVa7ZzajI9xKdvPJo3yrN0V8i9DqxVjRlF2i8YJRvSnBzrUZ/ma/6XU9J/AvLTF0X8q9EdWKtTIy6No4upJVjTsc60zfJf5WWFcaOrKaUZgdWnPbJmqq3E9rXNEV5TVzwNK5ruQJ6HdkvgEdycKGNBwkqGsALdKFggR37bcvSsRt6fx3l669Vp6ji3BnOxHB5enbqvjOKLytZVpk7RihMqGmQdmxv26lLLNMzW49Dqv5f/ScWnM98tvN4yTaXMsi687fyW732p+bqW7X/AJU4UHac4a9F4VJaMLgzl1E117i3ynNpxbG/+sc8anSo7NdowrF8rrduhZ4nXmCjwW5+1q15WwZrqI9HqV+Wy4HAY26rwOnKOrxlYra3HAWjviDmrm3Omrr0xLEZVaqto4SbStl41U8jCPOv5bG4NHxtvnTglD8wvkq+pIM/b4PobStykvST5owRhPC3xNRWtsMKslZcW/Ua09ExG1nj3GouPQVlZ5VYVfUkVz7S0W/xNVK7PJJLTS5QYixx7VvuN0d2+/S9GZiubQtiUdu4fypmUV6OeBRdq8CKu2lnLgo9LtsdKpkWOskCaAi0FLtAaQQ0kWIl6G2aiWIUFDKmj0CEXA0xiDuQwHcMF1LPCFiYrcdOjpvNsxW46q6aRhtMKYAAAACIEQACkCLYEWAgABADAXqAmgEwCyhAVNcgE6gQaAhbOCiFkBDtAfaAdoD7YAOzmA3QCHbBAdoQ4w6gEANICSQDQEqgMgAoyAbcgEgNOcwBPgA0wGrQwJIATAlIEpAOgBIDAYAuQEgP/9T7MAAAAAAAAAAAAAAAAAAAAAAAAAAAAAAAAAAAAAAAAAAAAAAAAAAAAAAAAAAAAAAAAAAAAAAAAAAAAAAAAAAAAAAAAAAACAJAYABh+4LQ6roVWFe3yzw4BnXL9xvFA1G95spUzwKq/T1L6T/Ktano4Iuuinkd201bVs1lDKmqbOQzrk1r/Ngag1vbjq92+6F8uCOvV/HSPT62z0df9SlbeqR59NcGv7Z2Gsvo7etXAX3Yu/8AEX8bDT7tJ4JvNMJf1w3+krmztS3zAQtunoJWAs0vN6LfbdWrPEuLrs091pamFLKww1c7Ew1Ru7/l+oRlvlxAzvIXxS6G4jhq0n1O2JrU8N82vPRkvgehRwoq3b/LccCjJs3kRWd5GyTSN8o4qy3gdB07OjetR9S0evSzXU40OTKsfVtNm+bIrk3f6cdTUGXMnaIkmoh4SMR6vxyjQov5THQ6uhgZ/kbvuUZIjTPs4RYjJu5s31OiBMQa3gnGq30NVHoU1BxFet9FiNRj6jlhXB5B/KozNRlwJ8zap1fI1B6fw6jbVxzZnpHfJzHLv3+Wl1JVjJti4QVmb/G88TpGa5Yg2ymsnJqD1/jlG3oc+ldRzVx+Qh1jgBk26lRlb3G7bzNxXOmbZWaeeRYPUeCp27bHiZ6VopHEQ3GGnb0CsOzKM/yb+VcjXLLNmDqLa9AO7xinc6f9RR65rF+pwoMzKs3yj+dLpiVWe2p6AYOsvzLN5ts68snWG/Q0LE5gDa9rpzqWzhP9pKr0ByASoyd/+tb1CuPVfyWfRlR594to7RF1cEER1GVW77Vr+Za6/gSJa09Ev2HCgiSKyvJprV+CKOJt1TfQ0y8/aHdvqzryidU4NCFoTS5MDR9vUT32lGSTbJVeyeLZ561AiDk8hjo/HEFZDUM0yyvJQ9VRwz/941BzUg6oL5qOZRTp1fytLF1s0viVXvfGVjZaK/lOHQ6TCmlJCMPc46lvU1Fce7+XSt6QVGJVM6RlLUwRYObUTVrLr+41A9JTZJf/AFF+8tH0l1hVXHtU/gefpokZDq8SKwtw/ns+pqJXFvH+TZLoaRkKTcZpXc1foaRz6rUan8yqiqp1n+bd8H2/sNj6N49du00U/wCE8/flqR0HMEvJZEGb5J/mJ8IRY04bYzJuMsG7mxuITXc1XrxLEcTrLqm89Rm4jk1XP/abND0Pslf61Po/3GO1j2x5q0CAnB+hRhXUT6mhxeRw0nPMsKysLYHRlza9rLu/pj4G0Uai4P8A+lKAz9RxHobg9T7Hr/rFblVwZ6aj2x5GhkAdQRj7vHVs1xZYVw7xpaVp/wCklRjvJ8joOXcNTqtrLS/bJqI5dVxbTXLSaNxKzskvQ0jR8ND16P8AmX7ydD6rqYXZ5enSIwYUPmEcXk8qzzkozGuJoYe8vSupfucYmolcOrr0tayWLdYwOkjBfbq+3vcdqg0KLauz0fqanMumKn5fQTjRq7Kc3gNMek9l7m+63nzJKvY2jPVWR7JHnbMAzJRn+SxdfRgrOtH7zSPO6l69yx4yIMzcaq+zrPNvURuDm3msnq3hzNEjcGda0xBUOqnIDb9t07t7pdbJftNfxH1XU+pviefppHEwB4gVbn9K2PAisR8zaMTz8JP+hiDA2a7a0f8AOdER3WL3Fl/Eo9JEGbbGDaHV8Ci6ieE8TUZe29jKdxeP4YM9NR7HNnmaNBSzAo3v6LkgxbZmkYfmo7reiLFZK/3Onz7P2wzojL1F+XC5yaiOc0J1mCxmujStjVvI1jL1PtCqfkU+TMdNx7p5nlrRr9hAEDTWYWMDV+pzzZYlZfmMVpL+ZlHlNT/b6/Lv/wATrEZ2nErkdIlF3NnyKgUFiV0adphGozXbocfQqPV+zP17P+RnLt0j1sQeZ0MAAEBHT4rrIRVvf0X6oQUaOCKL0EP9wUAOIQAgAAAGAIAAABcgCQAAjiAsgCACAAIAo6IAAGAscwjD9w6qesqrhVHp+bn2xuJ63ntDcFQk8AGwEAJQAAOERY9H4GjpoWu/8zj8Dx/SvRyv8jvL7Wvbp1btb/NyOXMdHmtW17t2vMs9nMcOlTOzmSQQRmwaMc0EIoXUIOpUHFAOUGggCAAgJGByMBEkCxRLFlaez8xq6GFn315M49fN1nTa2vkNLc4UcPkzzdcY6zp04o52NAgI4gEQAIBwFEAKAgAACQGAdQAAbAUgOZAXEAAAF1AbAOIBkAQAcQpMCWi3LkguggQCAaAAAA4gY+6Uall1CvEe9qRudO3C2n+1MsV5jidWU0BPTXzo3Ga7afqpHSMraSrwisLdP5bFFyzCJpkEmuQ0a3tz5d9p9Tn06x7Z8fU81ahsigAAEABWPeVdzzEHz33LXt3upyk6clY50ZNOSo6bQqpo6RirtSYrb4FZdWmsMTTNWyEPP1AWMhTSAdZCx6r2i23fhmcO3WPSLI89bh+hAFUSAEAEW6eXUzWomnLRFeM82u3fX9UduVrv2j/KS5CudXoiJVxFGntXNI4nOtxY5IseX8t8u8nhCZ0hVyww5GnM5A6tk/zF+wzVbLiTm1GV59Ttn8Ga5VlaFp0qvodWKsIi3RfzL1IreqoqjnWo4/KLu22p/QIrD28dlfQ7MVYnAR0bd/MjNVq9rOdVm+S+mrf8RqDjUcsToya6ijq0/oMA1aymuhGnlNauLT5mlc9tPoBdta/Oho1bbLvTaWJnRxvSdG1bM3KhrT4gXaOm39KbGovrtrcVC5sLHFXzFdK701LaYabl9xfcVra/LAmMVzyjohLEoJgaOjb37WnyaMVp6XWfyz0OTUY+7t8tn0N8lZWhXFczqPS+GcadvU49Kv3dpqc4rh2do3SfNHRHfr2h4nNWF5X5tG69Dtyjj2F3SH1NVHq5ms9FgcK1Gfrm4jo8Z+nbqyUdbZzVVqNNlGdr6fa21zNxK76fpp9CI8/rL536m4ld/jW3dGaLPK/NproyRWdo5wjaNvSc6KZzGHqJrUs3z/eblVp+PiWoyRKy5vJStRdUSNHsG+9JczVZq/y2NU+RmLHJteZqpXf5BK1IXMwrg22DwNVWhvP0cOhhHFpM2rQ3H6a5PEyinRcMqujXeTILNo/nkg9PslOguBEWzV4Jy0AgsKOYU4kASKhxBpkSUpfvNMjIBFZJs1GQUJgMAWcEquzRpCxRyrcdmlSMWc66yLiNAAAAAAARAEEWpAiwFkAgB8wEAQAsgEAMBJSBN1UAU2WICgCFqzgBB1KK3UBNAICSrID7FzAmqsgTowiDqAoAO0BJS4AcACAYEmAwEwoZATzAYDXQAzAcgMBpgTQDAa5AOABIASAklIEoAcAf/9X7MAAAAAAAAAAAAAAAAAAAAAAAAAAAAAAAAAAAAAAAAAAAAAAAAAAAAAAAAAAAAAAAAAAAAAAAAAAAAAAAAAAAAAAAAAgM/deY0tu3VJ2aAydx7g12/wAtKq64lUaPubUr+rRW61cAaOh7i2mrm3R/zIYY79Ld6Wsp071t6MgyPcC+allyaKlYGo4pHLIqOZr8Trzxqx1avhd3raatXTZjqY6SMzW2+62jxd6rk0znrV4dWz1ratPnzRXGx0O04FZcGtebPowqWlq9llZNpp4NMuq2tDz250YXcrr+ZEa1209zuv6mlP8ASyDm8l5iu+01RVdYc4xiDwyrtNNzwKxWVqW4/gEcm81IoWDLes5zOsiNDw6b1sfUtHopk40U7uy7PQKyrNyQZnk7Puw+J05Ry1tzOrLW8Gn96VwRmq9C5k5Cnd/pQsGQZNiqz/IR3Y5r/E1EcaN6OzYJ216Lr+40PVpvisWcaos4TZkY2ri/2EVx720VaNSDNTOsQ1iaR6/ZJ/apOXac+henBzqs7fv5vgBn6jwZoZF7d1jcgacM0jb9vqbWt0RKN6TkKd040rP0IMe7xKrg8g8l0NRGfVcEbFtXgWD1XjKpbddTPSOxPA5jl37+RLqRqMmfxKMvf46meRrlHNwk6MrK9TUWPY7JRpV/pRy6Ve2YHF5TBVS+IGW1MRmVGPvXOrZdTfKqas2ytpjLLB6vxHy7WvqZ6V3I5CvdONFsisS2ZRneTyrV85NxlnNzkdBbRMQaHiKu27olzkt8I9Z1OFagxMjM8k/zPVFVwNpJzyCMDUWMnXkp0bN6ynIG/wC1lK1H0/xM9K3o5nICzJVY29svuW4kiuPW+izfI0ywoxnqdozViCI3XH1Kr0PtRfqPlVIz00308IOChAZPklGuywcd3FWUefiW3zZ2jNW0T4lFdolLnJRp+2FO/wBNWf8A8tsx0PXI4tnliiDj8j+kurAybZm4yyPJY6vPDA3yOevA2yLOWvjBRVVx2v8Alswr6Bs0ltdFL+BHHppbHEwhxJFjD1n+Zb1NRXHvv0bR0NRli6Tl/E6Inqyq4dBBzak55TqQ/T6rGhZtYvrVXPVFH0W+cHn6a0pIoTIMPWjub4SajNcO9X5T+H7zSMg6RD1rxRr0Kjj1X9WHI2K5m9ljngVdfS9uo2+lH8CPN00skypZkGb5H9SOhYrhusH6FZYdodvU6REbfUuUlRx2+Xsax+ezNxHHqYJJ82bHpPZKnd/9V/uOfax7M8zR5kCeXwYVhXzNo4vI/p48zUKy3hJtlzbhfLqPlX/4TURzazxhf/SS+BqI4dVQ0uhpY9Z7Gq3uHy7LGOmnsjytHHEAIrG3TnVs+smojh3v6Nl6fvKjG1FnGJ0iVza67rar/kS/E0jl1bK1l2/5dNfsNxGc08JNyGtLwa/1NF/Mv3k6R9T1PrcHl6dIRzUwrh8m/pWWZRmp4qSjw3mdzd73UpVNw4SOvKY5FTdw7VTUKTes4P7HX1rKupfOneBz/ZokpxbAlRJAe19ifNuZ/kY6hHs1keZo4AIkgzfJY3r0RSuD/wBZakeA3O41Jz+mzNcq4rWtaVjjizaIOcjSIpOcQLdNS/QqN/20p3mh/wDkRq+EfT9XC79TzdNooijACrdY6NvQyMRw1BpGH59v5n/IWDD2ijSpX/7kfidcRVun2vVSy7v8TUiM+yNAom2Ero08WjTL2vsZfn6n9LMdNR7A8zoJAagiOfffov4AYzxZpGD5yX3tckWNMzUtG8rwVdOf2HWMsnUf5accTUFDzNInVorNdGkvmrPM0j1XtD/9QXL/ANRz68NR7lnlroDKABoKwNb6n6moMrzKcaTWXcwY8tdL+21uuomdYyzq1+Y2hXUM0goVKvooj1Kju0nDsVl6v2Y512/5LHLt0letk87oOoD9QgyIIaXECG9r+Q/6kWDm0Vh8Ci8CSYD9QAAAYCXUAAQDAQDAACAAAACBIoeYAAgAAkB1UtJBHlfKa33dxeyy7mkez5xy7ccnoedGxQZgMBLAB5gAAlBnpqPW+P0/tbfTTzeP4nh+lenl02Suu26mr5nPWmRvvDSu/QxXLj/1Tvz2xYxdTQtRtWUep6Z043lVkbZJ9CskwCIzKIvEIlACaBgSBgKo6AEAEBTSIgZAAEwF1JWhyszNi609n5rV0Yrf5qnHr5uk7bW33ujuf0383I814x1nS5/tMNGQCUsKeeQCjEBhCgAeIDgKGABCAcAIBsBZAAAgAAYAAIKbIDMoVnAD0MbP0AukyE8gBAMBQAQANYgZG9XbqtcAPF++V+do/wBBY08o0zohpuSou0rxZM1Ga66z93E6xhev1Wiosp9RUXRJBNKEQDwyA1Pb9mt/pPPEzXSPdLHGEebps0ZAAMAAFmBkazi79Q08B7prG9vxybOnKVh5nRkKpUroc9qk3GK69RPtRpl0aONUVlZEZmkAEofAAjiRTWBB6X2p+o680ce3ePUKDzKchQ8gAqggALNN4SZqxbTMivGefX+qb54s68tO3ZudJGq5V0ZmUOqxA09s/wAvqYrUW8DOK8z53DdJrikdOVqz0N1zSRB0bPC66Eqxs5nKtRn+bx2lnwqa5aYu3/Tr6HRjpa0GVmlngSq3tJzRI51pRvq92jqV51YjTz22c6aOrNWhhdovFEqtrFGKrO8tRfZT49wis+MTqxTWZB2aFZrzM1Ur07qsix5fcaSTaXMrSp6MuSo6tpofMZqtXSUKDI4N1VLUcczUZqFKmkd+yXa8M2ialWarbh/AsHjNddu4tXLH9xp0er21+/Qo+MEYobxNRCWBQ5Au0McOZK1Hpe77mj3LioONajI3SwaOkK4K1+ZHRG54dyrP0OXSxfvbSjnFcOheN1R9TY7ta0yYGT5BflueqOvKVwbRYwdKj1dbToq3NHn6acGtxNQX+McUsuPcSjss8MTmqPZgUcuvSEaRbRflpBGDuMNW3RnSDs2Lfco5majp8ovym1kmmZgydHH4mxubZq2ipWEnOoxddRqtdTcVo+Oc2aXLElRT5ZfNX0JGkdk/mWJaldXklOm+hmDg2zhy+JupWlvV+Q36MwsZuhhY2VpblToehhYz9O2MGkrR1oeinyIObRcvkhR2a9vlTIpbe+MoYLb6128bOOUkGj4zd9jxA2+pCJR+IVJKQJKmGIQrKFgaiIWxNM1FsqA0ml1KyTRUBQANKWBdTTVXLMWrHTRS4OVdY7a4Iw6GFAAAAAAAiAIEAoAjACgAgBRIAwFmAgACSQBa04AVtSBFoBOoEGuKAg6gQdShdjAsVeDwIJKgDVIAHUCFq8QIOsYgEBCS6hQkEOIAcBSgAxAAFkA0AJSyCUACXECUcgJJQA0gJJANSAZAEAPICQDXQCSQD7QP/9b7MAAAAAAAAAAAAAAAAAAAAAAAAAAAAAAAAAAAAAAAAAAAAAAAAAAAAAAAAAAAAAAAAAAAAAAAAAAAAAAAAAAAAApAJAAADyW/1Pz7xwbKjM1ruSiCs/iBXp61a4XaTniRVyqplfGGUWpxk2/VyEV61vkchFFb8Ttz1jcr3mx3enutNWo0+hxq10WpWyiykyjI8l4LQ1KPU0UtO6l4ZMq684gxYzNZ4lRTbVenkBWvM30sGlddcDUg6tDy+lqtVadbPhmPU135Ew1Cz+Rp8UEZN7v8AOPfXap0NQxm90s7RGt4JTrN8IJRvo4q5964p0bAzG8SKyfIWnVjob5RypW4HRG34Knz3acuEhR6B4nIc29UaefIixlN44gZvkLRdLmjcRz1xNFdvjV3bilepqo9V6HGqjd/K/QisbVeLBri39sF1zNQZyaOglVptLmVHsttVrTp6HPoXGBl79t3fwCs/UyfoVGTa3zSjcDrizUG97fXy35yidDbOQp3f6TQVjWxAzvIuXX0LEcVeTOot0upR6zx3+3oc+kdZhXF5LBVXqBmvBlGRvLPvNQUJybZTrl8TUHs9rWNOnojn0q45q4fJ51XQDNlTLCMXd/qP1OnIqNouq8ILEet8So2tDHSus5CneN/ZeODYaYtnwKM/wAm/pjNf4mojOmMjqyuqlMCK0vBKd1X4lo9SpPPVDIrL8k/zfgUZ2o4q2WIwtTDDijpESUrFG0TaWHMD0ftisU1OWDM9K2UcaGsWiNRi7r9W3qWDi3No07SVGGscVOZ2jK6mKFRXqt/TzRYr03taFTV9KmelbhwUYIKyN+/z7FiOHVcVb6Ghgpru+J0iVYoZUVXaq8OElGz7W+bfVty0x0r1SfM89U5Ia4vKfp19QrKeLNIxvJOddo3EqukHRnUdV4KOCbKRTV9zdVmqf4hrH0PQSWjpJcKI49Ksk5oFgFjC1fqfVmoOTex9l8jURi0cJM6JUrua9vNoqOfDuS4O8FFmxSevpRx1P3Cq+i6n1M4VYijKnwlEGDqtu1vU1Eri3+GlHNmoMmZOkZqOo5q16GhzamHc541kqFR/P2PhaC0x9K0l26Wmv5UefpuJdDAFgwrM8jhq/BFiuDUeD9DTLE7sZfFs3EqFsXVcmVHFVuaLh3Nm4lcspJTzZoen9kqdxZ8FRmO1j2EHmrRkCvhVvowrCZscPk/0l/UWIy2pOjLn3DSWpP8Kk1Ecu5XzXSyVVBqI49RJv4G1et9jP8APf8AQzn2sexR5XQyBSBibj636moji3v6Vl6FRkXeDSwOkZcevZRqRxobFD297Wiq/wAhpkqeLteHbDpmy6NPxOw09LcUx+buROqY+hamFmjzdOkRMNG0BweTf0rhiBm2bTk0MHcqn3bNrFs3Ga5d3ZJatv5cCwcmKvWM1ovDobGRa8qvxKiKmcQV7f2H/uLL+Rl6HtanlaOSKTwAzfJfWl0KjgWGPR/uKjyN9onaOZuDk1NtWula2fbdVNo59zoqt7/0/wCBYONwVEqLkWD0Ptpf6zRfK6NVH0zU+tt8zy9NxGSKAKt1+lb0MjDtivQ0yxPPVjuS/gRqKxtnNtPSnLvbNo5ty2/u/wBRuI4WzSHUqL9FS0mVHtfYynW1f6THbUevk8zYRMUFRz77DRcmRkNmiPP+csna7awcGorNhV3df/xz+w6ssm7a0knl3M1EU2wZpDriCuvRTlI0y9R7Qr/r10MdNR7qx5K6ERAnAB6lGHqYtkaZHmf/AJX9TNRK8rdzt9V/znWMuCqh4G0K0NtsqFTBmir6YNM1GK7dFY2nkVHrPZf6z/osce3SPWnndDAACeYEKPF+pEQ32Og11RYOfSWBRclIEgGkAMAAaAUgCfMAw+AAAdAAIApAPIAkBAMAzAX7gGAgCJzAV7/bra/JMsHjdZt2nnie75x5u0WoOzkjIA1gAQANACAeYEtKj1LKq4sx14b5j2faqJVXBJHg6eiAw0FhkBRutnpblfMotzR056xLGDvfF6m3lNSuZ6Oe3K8uB1azO8uuViL6mmShsAyKFEBA1IAUNEUmmUCXMlElgRRkAkoKlPBAEDQkoIJAFNR0fyuGZs1qVqbPzl9L5dVO1efFHDr5us6be33eluF+VaXyeZ57xjpKtbMY0CAgAkBrAKcwAgCABgIIcgLMAQDAQAwB4AAAFEBAAZhQ8MQDRXzOeRKLiAAGAAEAAABk75fm2+AV433xnoPh2ssHkXmdA04Au0vqXDE3GK6ko1kuEo6MV0O0aza5GoizT+sIvTkiJvEihzwxA0fB2jfaT49xL4bj3ts3HNnm6dC4mQwCAD1ATkDK3H6j9Sjwfu2f7yzeUI3yPPPodESWBUdEuMTcYdGWmpNRl06M9uGRUqw0yakBrqBJxACS5Eqx6L2pZrWfpBx7d49al+w81aBABT6hAAPECWmvwJWosr1Mq8h7lw3n/VOvI6tio0o5YGqxXSkZQ65iq09o/lgxWotzwIPN+fU7ij/6YG+SnpuUbrCZEXbV/OiVW28TlWo4vL17tvddDXLTB2rX20dGaugMrNLOCDd0HOmjnW4r3NW9O0ZwxFea2n6aS4N/vOsSr4Kwt0c4M1W6/mS6o5tRweVx0vRlgymzpGUqYijR2NJMVHX9pTDMtPJ6+nF7L+Zmo0rVYKOva0TsmSjvVIcmUZ28UXaNQU1NI7dmoumyJXRrVlT1IPE+Qfbur1XBm9bek8dqN6CkM1bZ4moyUyUGYFmlfHAlWPS7O1b7WrT5pnKtxw6+nL5GuaOBU7bwzrqNzxSjSs3hLOPSnvJaxMxWdR9utR9ToNDWcNnMZu9l1aXA6cpXBt8G3zR0rL0uledvVPkcK049VviWK6PF5X9SUd6RzUu1rMop3FVwKiNIWnHJhGLu6zr3fCTcF2y+peorLt8kvybR0MRWNptu3xOqVt7N/kroznRkbvHWs+pqK7fHPFLmSoj5XNdMyRYq2j+dPgjVSu3yP6DfHBGIsZuhyN1K1NzFtDHGK/tMEZmk5ZvGmnrQ9Bx/CYRm6WaTNLWlfHRZEjk0bQ8Sjt3D+RMght2pSYVbqZmR2ePtNmgPSaeNa+hBYuoVZVgSgBWo2VFVqxmbjFRskjSIlZBUJhCaKHADCrK2gzVju2ynE5V1jqMOgAAAAAAABEAQIAeAEQEAgBgRYAAgBICSQB2gRsBFgJoBQBCAFarkBdjWIE61QROEgo+AC7WAnSUQQtUog6hCgBQAwCMABBRAEQCJAcQA6qCIlEhUlWMgJqoEu1oAiACAHABABADgBrkBJICQUTxCP//X+zAAAAAAAAAAAAAAAAAAAAAAAAAAAAAAAAAAAAAAAAAAAAAAAAAAAAAAAAAAAAAAAAAAAAAAAAAAAAAAAAAAFW41fs6dtTOFIHntfzW41ME1RPkUZVt5rd7t32nnJTXXt/cG50Pra1F1z/7QXWlo+5tKPzauvVYkax1U8/srKVqfCGGbHn9xqK2o7JyrNlZcGt9UGuYRf43YW32o9NWiFLZ165yNyOje+0Ne6mlq2fLI8+N/jIv4Xe7C6tallVZtOVH8w0vMdcysw42K9w4p0KjjWo0Udm31+1p1t2v9pmtStGnmd1p5Xb9cRjXtFtvObu9HW3a01GWINZztC6lYtZWs4YRVbdvRT+VXXFMSKxNxrV1Lu1F29GztIlqzYO1txXijdR6tTCk4UR1W1VsyMi7z9cArh8jeaLHE1yjNq8kd4jc9v42s/wDpJOhvPmcRy+QaVVWcSKzMkFZO+c3OnKKFidIy3vAVnveWRnobZyVzeQfyqrCsqwGXvnF8eSNciiuEM2jR8Op3Cb4GqPUJnGiGthp2ZFY1uQHBv7TVLqWDPR1RdoqbrmUex0HFV6L9xyomjIy99+pZBWfq4VclRk2zbNiVTcHofb9fy725tGehsHIc++caXxAyWwrN8jbFFiOJHVldpNo0sew2Sa0aLlVHLpV5gcPkm3EcAM2cZRRj7u03c8XJvkqmqNIt0lL/AANo9rpKKVXRftOPSp9DCs/ybfevQDNiWajLE3N51GdIqFVJpmrq4pmh7Hx/+3pXlWTl2rp4YnJXPv3+VDybCsa2AGZ5JxZLjgdIzXAlxOqLqzzIsrW9vprdJ/yst8K9KcKB4GVZXkZ+80zURn3c1tPIqMHFuTpBZRyzSJ5EHpfbKjQu+bRmrGz+45NCJeHAgwtfG7s+LZqFce8w0m2XEjFbxbOkSrtPFYZlELtfCBFen9t1jR1W+df3GekbCRxU0pwCsXeOdW3KSjk1nFX1UGkYGnj8GdIlXU+aCoq1EsXyTKNr2ol/dvpponSvTnFTZBw+TyqvURWazSMXffrs3GahSIhmtZV3UYc0VYgq14L/ACVr8ZDT6JRRp0XKqRx6DcmApfALGFqRwNQcm+f5TXNo0jGrhVTmjpGadm80aRQmn2pZ97YF3jP1dulxu3PxFafQ9R/McK0jJATJBg2k1CuLyTjTXPuLEZdYOjNQ1Fx4Sag5tSX3dbGkLTc37n/msKsfTEu2lF/Kjz9NjIwDjPIDL8hH3nxLBxXfy2nkVGDXFHWMoXxg0OVQraduE2LEcjUKqfNmkeq9jr86/wDSzHbcj1p5lMgjqfRb0ZVjDaRocPkv06rh3FhWY1J0Zcu7js1PRFiVzaySep3cK1/ajpEcNrY/A2j2HsZP71/6Gc+1j2Cyk8joE+BA6qWvUKwtXGz9TUSuDyl/t7e+p/DBqI8vfyqmFCXU6oqflqrh+wqIX81e/wClpvLiDFGpvt1qP6nWVwBjU9t0u91pTZtu6FH1DUxs45nDpuFJhRmBn+UzrAGbb/E2jy+73tKXu3j23gsGbr+Qrd6qUxevajeCi3kH3q6lNU7SyI4rWk0ieni8M0IPc+wafm3f8hevCPZSeWtJEUTIVmeQc6nwKM+/H0ZpHnrSrVazzNRll66f2Gv/ALik2K9+u3X1V0LEZcSbRZpptwUej9sr/W6XLvQvhI+k3xs/U8tdIh0IpgU7pxo39CDGtgEYXnm13cfkRrlax9ivydNPje0nRly7jFa3Pug1ErhjE2h16lR0aOLTRUe29jfrav8ASZ6aj1p5XQwAUc+//SZkZFsMTSPO+ceOp8DUKz9RTu1HDTX7jqyybYaNVyZqDnssiidVGJWXTo1+ZM0j1Xs5f+YJ8P8A1GOmo9w8Wzy10NmULIB1CsC+b+JRmeWcPRjjZlg8k6xtdX+v/E7xlw1a7oKlRti36lQ6uHiWJXRRrD1NxmuvQztPIqPV+yv1mv5Gcu249ceZ1ADXUASlwQQ08JAhvcdF+qKjn0ZgovQEgAAAAAAATAAgAJAApoAgAYBCAJAGApkByAswCQEEcvldT7e1tj9T7TfMSvLWcuT38vP0i2bcyQDAIAXQAgoFgSju8Tp/d3NE8k8Tj26cvUWt3Hir0wGQ0AQFJ1rbCylF1GZvPDrUTtoZ8jtz2xeWFq6FtNutk0z1TtxvKpqDbGIueJpCKgRA8QoSxkBtzkAk+ADIaAE28iggAACBvAAqRTTFVZpO2m+6rafQxY1K1tn5m9fl1a9y58Th1y6ytml1eqtXJnmrcPjJFGYBADyCgAAG5CBgJAOQD0CgACEAAABmAZgEADAGFPRU2+BBcQIBANoATAGwDqBlb/8AUbEV473xjXQfSyKR4/NybQLEqrksVJuMV1Wt+Yuh1c66U29VFRYvqxEF9WiCYBkpA7vFWS3elZ5KyM9Nx9Bv9TPNXQjIAGAmAQBk7r9S05TJR4X3fhuseNa//Ca5V51I6spRwCL/APLJ0jDp1MdNQVFujZpKDUZq9GmTzyIGlOYAhocxkFj0Hti6WuvR/uOXbrHr8VhxPLXQSA0pIEuQA2UEyQT0sESrFia4mWnkvdCS3Kb41OvNFvjv0l/04Gq512NmRJOcRVaG0fyQYWL04crIivOeffbrUfKZN8haTwRtirZIizbR3rrgSq228E1yOdajk8l/t9Rr+EsVgbXGh1SrseBGVmnmSkbmg26Jo51uFrY1aeTTIseZ22FWuEnaJV2TgrC3ScWxJRvaK/Kq3yOVajj8oo0Lc8BGmOdYxUq4fEDS8bjb4GKO637jDUeV3NY1bRzZ0iqexSVHZta/MkSo7u0wSsvfStXpgaiqKucMTQ7Nq4siM10XbeRB4ny2G91E85NOjV8Nrd1GnjBcYrQdjbJd/FgLvAnpX+bALHpPFX7tC1eT/ecuo2jq1xEHNbQ7nPE3aNLaLsoqrKDnVR3WKgkGXa3bqVfU64jQ1XiYxXFuXg1zRqI4NCJf7DpUeg29p0E+EHCjk1HLNRpPxu/pp3tp3/zOJFiNZ37XK4nPF1i08lqf3TlypiHyNYNe8Nd3AyOHU3z0pqlJqRHPo7db3V+eUni4L4Gotho0S7FEGbRR5Cv5N+JIMXTzR0Gzs8dJrrmYrLM3v61oLGnR463bYtZqXllFaueJmLHLoOIjM3UrR36/Jt0RhYy9u4eJsrVtjt3wwOZGTpPty4HQrWb/ANO/SDCRmVfzYmlaa/ST6GUZ+naE5fErTT3H0T6GRRt7YqCjo1XiiKu2epWjl4kGtXzyrFa6eSzbA0tpuXuKdziXwQR0kVZTMB2tLhAVWpbNo3GKotPFHSOYnDAqEEBQAICXTmB0bXS73jkc+q6cxpVUI4u0SCgAAAAAAAEAGQARAQC4AIBQAmAoAAGsAGmAOwEGAgGlIBHAAdQIusYgLtkBqrAGA0BLAgGuCArtRgQhgDXBgRjkUJrmAsAGAQBFgEASrUIsVeZFSVJAmqgSVAG6ALtAO0AiAABAADAaIqWYBKA//9D7MAAAAAAAAAAAAAAAAAAAAAAAAAAAAAAAAAAAAAAAAAAAAAAAAAAAAAAAAAAAAAAAAAAAAAAAAAAACAq1tzp6KnUsl6gctPM7S77VqVn8C4uO2t63U1aa6ERKQOTyl+zbXfQDyN24Kjju3OJcEdS1ksFkFkVLyGksLJ1fpJFx16Grp6inTaYSrZKy49xdq5qDt8P5H+y1vuNN1soZvrrY6SvVaHmdpqxF0n1wOJjtpqU1F8rTXRhHl/N7bS0txOkkpWKXMM1i7txprnJUcKVr2VaqW8kUVeR0txsItuNK+mrZWawI05aeX1qNNX7lyZ09Urf0NV6umrPjyM2IsmUyIx9W/c5Iri3l2tNtGojIk7xHd4uXr1fIlHq+EnGqr3L/AC3JBjXaeJUZ/k5hRnwNcjgpR2eLO0Rve3adtdT1WJnpW7mcRxeRtgmFjNmAMretvVaeZ1gpTNsvQ+AUUt+BjpWz0OQ4/I4JV5gZjxZNVk7y6eo5cnTkV1zNo0/A1Vtw+UClekrkcaiG4/TsGmPqPGSDg37Xy/tNwcCR1Rdo/NeqWcoo9nVcEcaJTBkZG9fzuzzCuDXfbRsqMh2lzzOgsopNRHo/b36L62J0rXyOI5d+19tLrkBk2YVl+Rs+/wBEb5SuSp0Rdp/+gqPZ7aqWlVripOXTS1GBn+TtilkJFZrUlGLuXOo4OkRGqnEqLtBTdLqaR7ajhJPkoOXSmYVm+Sfz48ijPfQqMPXXzvpgdYhJzgsy4LaKUyke023y6NF/Kjj0q0yjl8g40lHMisl44lGX5T9RJ8jcRxJ5HRFlXAG17dr3bjuefaOmno0cA1mRWN5B/mt+hqJXBuI+2+ikqMOz4nSInpzJRJ8fQqvV+3FG0bXM59K1PU5KMMfQDB1PqZYOPez9qOpYjGq0zrEW1+XFBEdSV3N8l+8saep9tqNvd87fuM9DXRxBXPDMKw90/wA2xqJXHuv0rvoU1ipKIR0iLP8ALgVFWolDT5FG97UUbnVfKiM9NPRrqcgxRweU/wAiIrNeOCNMsTeW79azfDA3ylRrivgbRDUUK39DYEafU+UUj1CvorUKq/lRx6UsjATwTjkBg2xxNRXH5Bxp+pYjISj1Z1jNO8xHXM0jnr+pVLmyq6/DVX91oYTiKr391FmjzVSMhN4OeTCxgWNRXF5F/l/E1EZa/adIwjesrt6o0jlu1HX7j/CCqNGbalX/ADoVX06yhVXKq/ceeqiRTRBk+Q/WskWDi1bdtX6MqMNfKoOkSoWUPriaZcFpX2/Rm4ii2EGh6z2PWL6lv5Tl23Hq1gsDz1TgghqP5LejCsS2Lg2jP8m/kS6li1m2wx6nSMOXWcUvX+KDUHPuZb1Otam4jjtpu18E3gjSPZ+yNG+nqancv8hy7WPVRwPM6GsCIac2wDTC1vqfqaiMzzejbcbS2jRw7NY9CkeZr4WiT77tw8jpEo1Npo6VNStVLURxguoeqlW+pWqiNJP8S6My1svQ1EbXtdd290qrjZC+B9P1PrfqebpuEjKh9MwM7yjh1XQsSs9YWllR4ffba1txqdbM3IuuLU2tljyNoi9pae159vd+BUc7pDKLKKGaiV7z2H9d+lCdpHrlkeV0MiAKzfIx9zDkiqz9RxWzWaTNMsCFKRqJjM1l3aLsuOqjYo37nV1behqJWa1GJtFmn1CPQ+1nO90U/wCKfwHSx9J1FF36s8tdCIF6AU7z9C0Z4fgQYtmaZYfnf808aL95ZFY+yns0Usne37DaKNb6daMu81ErgtCZ0RHBhHRoqGmUe59jub6yXIx2serPM6ABijm8h+i/gZGQ3BpHnvNYWs+DaNxKzm/9VVZTpqfwOiRl6i7dKls02zUFFniaRKjj45lHToPFFZer9nKN/XrJjpqPbrPE8ldBBEGAAlnzgqsDUifiyxGX5dwtLn3P9wkV5aznaaq5av7DvGWbOJpBZhEcywdFH9PqbjDu0M2ugR6r2TH32/5LHPt15euzPNWgRQWiWbMor0+JRDeT9l+qCufRfymkdFQGgBoAQAAMBMIOoBkASAAGbCm4AEAMAAEAAEAACAQQAZXuDVitNL1sduIx0wGnwPbHnpPI0lEcghFAmAJADRND9QNj2/pzq31Hwqjz/Su3MbuR43YLEinDgAQUACcdAKtxttPdLt1FD5m51jOMDe+K1Nv831VfFHp4+jneWdZNZnolcLFaRpkwoCAKacE0IoJAWQDCBADCnEE0wdpFTrV2w4ktakdm38RuNfGtcObwOd+mNzlpaHgtOmOtaelTj19G/VoaW20NH9KiT58TletbkWzJhSIAAQDgBPEAYAgBgAAA0AkgGwDMAQUMIQAsAAAAQVLS+qOhkXAACAbxAQBkATjgBleQX5mHIRXkPezb0tBdWUjxzwNlCxwLEW1wzNRmuq6jUr8DqxXS32aqfAqJt/OVF6gotcGQAdPjpW408cO5ZkrcfRbubM83ToijIaxIGApAeIGTvP1LdWUeH95VncJv+FGorzWZ1ZC6lR0V+meZuM102/STKy6NHCqNRmrSspIKJn0AcogVcCq3fbFo3STyOXbcezeDPNXWAihMB8CIQDAenhJKsWJxBlp5f3VX/UV9Mzpyo8dadI6VzrsSMIk1IGhs38pmrF7wMtMD3FWb6bWRuKr01FVJtiprBBlbo4WUGarcWS9DnW4597VW0bdUxB5zaOaSdYlXlZSpmZo3Nq/yo/AxWkrcmZaea0lFrrk2dYlWo0ws08yVW7oP8uqfA5Vpz+RU6NvQQYaOsYqaUlGl4xp3TU4HPpY77YNQYbeZ3lUta/qbiVVHE0OjaqbKSVHfZQjKMzyNfnTWUFjTlSSNDq2rxT4ESum5B4z3D8u7fojUbh+K3HbqRwwKzW134yajJfeWTKgV0A66qTlBW/4TcTZ0t/mWBmxp3alcTCqrKCi/QZmqNy8F0EGZruLKTpEdrwSU8DI5dxlhwRqI4NNwzY2Nvfu0E3lJzsFeq+QVj6uq6az6nTBs7DyLtWtNR4c+RzvIzdVJbiyT4vE1IWvR7S61dFN8jnUZ+6rDZYL/ABc97fNYCq1uhzVxb2v5V+qEGDSuKOkRsbC06bRnqMs7yH67eRY0u2Di8PlgKzV3lV8lXyeJmLHFoPjyeBqpWnulOk+lZMLGToPFG1rWWOh/1WjDMZNMLL4m2mtpOdGq5yZqRlUws/iag1NLHR7eSZkZ2k8cTWjR1P0J4GFU6Nl3r1KOrcTKMqNG2IRLK0hW34e0tJSs/wASs1t1RBZUKJggVnORqM1RarOkYsVtG4yEEADS5hTtWCGJael9y0cyWrI0tDRWkoRxtduYuMtmAAAAAAAAAAIgCBADQEYAQCYCgBMAAABgIBMBQgJIBpAS7cSBOpQ+wgTrBRF1YBEEDWAEoQEbKcAKrYAQcgJ8wAoUMgAEAFDQEksSCyqAsQDAbYDkCLYCdgFJFEgAAAYAOQHPEAkD/9H7MAAAAAAAAAAAAAAAAAAAAAAAAAAAAAAAAAAAAAAAAAAAAAAAAAAAAAAAAAAAAAAAAAAAAAAAAAAAGf5fWtpaPyOG3AHltXVdk5xfU0muR6ibxSYNT0d5q7dzo2dX0Ya1paPuPd6f1Kt1+H/tA1Zr+e1N1pPStpKqebmSYjNu1BWXH34ydeFeg8R4fbb7Q+5qpttxgx9Px03Fe99kad5tttV1fKy7kcWvZm/8D3fjO77qVqP/ADVKzROEhyZ+vf5oZRFa/ZiK06dPeaOp8qsp5Mi6tVVb5q/sYTU5YRyb20KAjgs08GBDd+6PJVrfa21VqaUdvz1Tcf1m5waxa2myO05Hr9olTSpOcScaiy0JNMyMTUt8zfNlHHvrxpwscSxWSnidoy1PCxbcJCpj1CnicFVbz6J4EIxrZhXB5BxC4nTlK5KPE6xHoPbyb0r8pMdq2epyHB5J4pdArOcf4EVj7p912+R05RXRYnVHpfAL8ht8WY6RrNxiclcPknLT5AZzI0yN04u/U6cpVVZk6I1/AqNZvkhR6RKEcBTu/l02wrHu8QM3f4NJ8sDfI4qvE6I6dop1qrmyj2OP7DjUSMqxt0/zHPHEquLc/QwjIws8FB1gnVxguJqI9P4Ff6X/AKxjoaiRyI5fIfRKDTK4kRk79zqtHSDkTxOiOnRxaXNpGke10voSWUL9xw6WJGVZvk5V4WRRny1j0CsTWxuzpGdR9DSOnaS9SvqaHtK4KGcaoRmozPI/qL0xDTPmJb4FGHq/W55nSM0qZzxNI6NLmaHtdFRpUT/hRx6aTMI5PIv8uOpFjKs+RVZPkcb4s3ErjXM6MrawWDc9tVnVvb+UnTT0NThQccCKxt651G+ZqJXDucNK9uSKMJwzpETqngaQ8n8Cj1/gKxs16nLtqNM5Ki3Cb6MDBu0rNrI0OTfWjS+IiMWuB2kZXVyFELPtbU4NLERY9b7cS/tHbnZr8DHTTUwRzQLP4kVhbhzqW9Wag4960tGzTxgsRjI6xKsyWZUU6ub5dqKPQ+0V+Zr26R+BjoeiRxUccCqz/KfVSMiK4Fg8Qjz+4/WsvU7cs06pRhyNIhquFZ8eyPgAaK7rpcnUtV9Dvn8EcOlL0MBWcVfo/wBwGC1GJqDh8lhppc2agzKqcWdIzQ1MJmhzVxVJzizKO729Xv3mgTpXu7y22eaqWRAWyc8mFYDZtXF5NfLVdSxKy1VnVhG/Cc5KjnjuqksH91rEKNqm9Sq/nNUfTLYteiPN03CwMqeEkGNvX+db4Goji3H6dvQoxm4OkZVajhy+TNRHEn9LXCsGkc1p+XiuRoew9j//ADZ/hX7zl21HqTg0MiCGs407PowrDaZtlweUaVVOEv8AcWKyNXc6dXE4nWRhVbt1atTCfM0yjbV22mp1L1U4Z/8AdGqot5fb0w06uzfEqY9b7N3P91bVcZVRjtqR6VZnnaMgJ7XIGDq4Wfqag4fIuNNcpQVjX1K1U8Jg6MuHda2mvvJv5k6pdUUc263Nbal4ydKr9hRwOybmcINI9B7QU77Sf8wvhY+mWctnnrRNmQSBn+TwtVfEpWe8DSPOaumnazXM3Bx7nSimtHCEi6OfcJPUf/4k/wAUaiMu9coNspUUliV7z2Ivm1Hw7P8AEz2sesR5WwnBA3iFZvkcdXDkgtZ2o32v0f7jbLAmGmbgzrz9ntz/ADUaRz72PuazWWZqIznnBtE6IRHpPaanfaP9Qqx9G1H8zPLWyMgAo3i/KsRYxnniaRg+dfar/wBMG4lZPj6/Jovh3v8AadBza0fb1Zz+5+zEQZ50ZOtSpV+k4aKj3PsRfNrP+U59tR6tHmdDbAQo5/IONGeqMjItiaiPO+axd44NL/um4jgz3bf/ANpI2Mq6ddGqWSbNxHO8XJtEq4IJXTotyvVGmXrPZjjyCnkzn21y9tGJ5a6mZQuADj9xVYGosfiyxGV5jFaL49z/AHFHlLJ/2+q+HedolcFcHJtkmpbQBVAdGnmkajFdmks2zSPWeyl+c440f7zj26cvXZPE87oCIAAghp5s0Ib39Cy4yiCjRlpFF8FDQAwAAkiEUHoAMAWID4hRCICCgAACZAACQAAAAFIQLoFCrLjmUec87qfd3FscKwkej5Ry6ZknrcAsCoBE0ssygeYA8AHAAupmkek8Dpxt3dYd1o/7J5Ppf16eWhB5nQANgNAEgACYBPB4riiyjO3vh6as30flfFHbnti8sLX219GzrZQz089643lz2XA665otlDkAgAAFyAcSAs3HABxwJpiddJ2Rm9NSOnb+M19xjWjjm8jF7b9Gnoe36pTr3+Ff+8cb9XSctHS2uhoR9uilcXicb3reLm2zGqRAIAAGuQAAMBgACAAAA44gPMBANgACkB9AFmAAAAsAHAEWFPS+oguIBkAUADAT5MAkDM8go1PgFeQ97J/Y0XnNmvwKPF5mhJI1ETWLg1Ga6tRt2q/Q6Rh1XaV0biLf80sqLUwJpEE2+4Kt2rjX0/6kSrH0Zs8vTpB+4w0a5gAQQAAZe9UarXIqvFe9K/nacZdn4muR5XHgdWUoKL0n2o3HOunPRSKizSbj0NRl0qrakqJKcgBV4gHaBJLCSVWz7atG7q+KOXbry9rGL5nmrZ5EB6gESAAAEtPB4kqxNNSZaea91p99LfA68rqrxbX230N1zruRlEiDu2eUmarpZlphe4sHpxwf7zXKqdH6UdK51YQWaLSspJRt0b7VJzrcVbmXpWX8rEHmNopTS4YHdK6nhgZYSWYVs7HHSkxWouszDTzSUXsup1iVNIrCVM1BBu7Zr7dUc63FW/U6F/TAkGFV4I7RmpLAI0fHP5oMVqNG1ocmFec31fzrM3yKEjbLo0MGSjRtUzRmb9fMvTARpxw3kbHRtl8yRKy69SHlzMjx3uWv+qfVI1G4zNtqW07JplVurctrLgWM4ktTGTTKXcwJVvAGl47c/b1FbkyVp6V3rfGuRzsVVdIKnoOHKJUG55CKzNd4480dojsXPmYoo13KZYOCrl4m2Wptmvsw802YpEb5SFYu8Seo3jidIiulOLKmurRUOTNaei8ZaNJ15YHLoVb2sOeaJyp+M65zH4mqNZnJVepVvEgwN1o/a1WvidYjv8e062fAzWXH5Oq+7LzSUljR7RzZNCpXT5Nfl4cGZI4NF/MjVK1tXHRccsDCRjaWaNrWxoOdGHwMJGQsLNdYNxWttbfl+jM1GWvqfqVpp7ZzpwRGbpuLdJZRpS3oYcDJHLoW+ZMquzdOEnxIFt2pzAnZ4gbXhbY1XCWGa3nq6dXD1KzynEipO0AHdyNYmiZQEWsSohdYGozVaUGtZNIaOjS0018xi1uRPU0VGBnWsQ2+Fi1MaNXJzdIkRoAAAAAAAAAACACAIEAmAgFAA0BGJAIAcARYCnEAAIAaXMCSIJwA+0oAF2kCa4gR7UANAACxAg6SBW6uQFGACaAUAEAKOfEBtcAGkBJICyAJIBoBoACo2ZBW7YgLvkCafEAkBSAJhDkKEwHIH//S+zAAAAAAAAAAAAAAAAAAAAAAAAAAAAAAAAAAAAAAAAAAAAAAAAAAAAAAAAAAAAAAAAAAAAARtZVUvBAce48tt9D/ADdz5IDiXufbzFq2X7TWLI69DzG01sK6lZ5PD/3iYY7aXrdTVyuZEZXuBv7VUsmyxK8zrW+VsqOT9pqQVamoqrqSxqRz/wDEbVcWSa6CF5amhfvomsJQZSvbB/iQZ6u3M8TUo0fG+U1tp+k8HweKFut62dL3TauGrpz/AEswqev7i0NxpW0+y67lGISsVtS2vUrDJ1bJ3LB1eL8ZXylr6X3lpXSlJr6l/wBYdLKz/P8AhN14iytqOupp2yvX/vV+ocrXP4PUtfXdcVVLmdbyy308oZyHFv3DXXEYjgnFAYu6v+ZaeZ25RHRtLXqdKr2mku2sPkjh0g1XGnZmIrF1M8Cjh8k32dqz4muRlUWMHVlteCqnuJS/ysz0r0eRyFG9fyQRWTMYlVm76zmW5g3yy5aZzwO0R6XwS/JbcZ4HPpWrOJxGd5F/NBVcLwzCsXXs3dtnXlEVg00aR6fwVY28dWzHVGpmcxn+QeK9AM9vORisfcObYHTkQo8TaNrwFfntbJRA6o9AsMGcBRvbflNMDItiBmb9t2Um4ONI6I7PGru3Gn/UWj2KxONUNtyZGLucbNlHDvXGm444FgyF+06i2nXMQer8LV12terZnpGg1DOQ4/IzFaoKy5n0CsjyEvWt6nSI55No6dr82pWcpRr+D2lIfxxOFEjKszyX6kfgBwXcVbZSsLVad3yk6xkk+CNo6/Hqdai6otV7NPM4dBoyrK38PUfQK4L4Kz4RiWDD1WnaTpEpVhvA0y6NKJS6o0r2+nhRLocehJyYHF5NxVRksQrLbAx/Iv8AM+B05K5a4ZnRhZRcsiwb/tmr7tRvCEjPTUb6wOFU5SckVh7qfuWXU1Erh3jjRt1AxZO0RKvJ4lQ+cgey8Go2tV1Zy6ad6kwqF8m+hBh2hyijh8g2tOSxGSoag7xlbVtKVlBKK7PvfLIsV7HwC/0NVzs2c+1aByU0gMHVxs3x5lg499H2bNmojGodolW8G1yKypbiekftCx6T2pWFrxlKMdK9AziFHEDO8o19xf0lVwSuJSMHcudWzXM3ylCyNsq9dYWrzUFVPaV7tWvW9RR9C1cbQjh0qJgQ1U1S39LCsNmojg8o/kXqaisxZHVg19SXqUjlo+1V6K3/ALRRqe2qRvtFLgsDNV7a2bPPWi9CIWr+nb0Cxgs2rg8m/kqvUsZrNpmdWEdVxH9RUc7hVpH8bZVT8eu7W01zuOmn0m+a9Dz1qFkZwCakisbefq29TURxbrDSs+MGojGlJ/A6xmqruG3/ACspHG4SS5Ux9SwrmtVTX0/ea1HsvZFYWtzhftOXTb02R5w2BXr/AKdn0DUYls8DcZrB9061tPT0q1WNm1h6G+Vea09Dd62Co0ssTrrOLHsddUsr2eDSePMiIanjqaXfLbdWlJTUKUVbZIpr3nsVTXXeWCSOfbUeoWBwUSRBz6IDB1MWzcGP7hu9Paq1c+5BXkdS+raYbcuYk6RHPqdzbl5xPqVCatxTKBKWUen9nVjfaXSxb4R9Hv8AU45nmrZQZDCs3yf119CxKz3maRg3STfqag4tzjp6j5upscu4Uat0sUtIsRm3UJG4yWmpcmke/wDYv06j4dkGO2o9UjytAgArL8j+r8EWFZ+r9FvRmmWC47qo3BnWbejWeOqakHLv01q6q5QmbiVxOsYmkFVDKj0/tNJb/R9WOlj6G1izx1sQQDA595+hZdURWNY0jC8/9V5/gNwZPj/09JZfM5+J0RyaqX27zi+/MqOK7x5GkNZcyo6NFRZG4zXuPYv/AM5vkjl26cvVQeZsAN8gObyH6PxgyMe2Btl57zWd+tk/2GoOC6Vd1ZLJafM2MnUc6VVHFs3CqHgaZSq8IKldOk8UaYr1nsz/AH6b5Mz01y9tM+p466mZBIAlH7Qrz+pMs1GayvMtr7Lz+ZsqvMamO11Z/wDqnaIzV9UG4yVnLwAEVK6dNuUmVHZpRZ24YFR632U41X1pZftOPbcerg87ZoKYQmMVDT4+oEN5+hZ9UBRoYo0i9EDAMCgAAAAeICCGFGZAZlAwCAAAAGAswGsMAAAYCAFgENNV+bkmyjx+61Puajs/8zbPZ844d1Qd3I2VCKEgBpgGYDgBxJnpqPWbDT+3tqVecNv1PD9K9PK/E4tBAMBxIAuoUdQEwggAaAhuNDT3NY1VPXkbnWJYwt94i+l89F3U5pf+8ejn6Od4Zbo6s9E61xvKMQaZLMoeLICCGJqkk9msdG38fra7+SrfwM3tqctTR8BGOtZLosTh19HScNDQ2O20F8lJtztj/wDCcr23I6O9/wD7jnrRdQEiACmANYAAQgD1AOgAAwEgCAHEADQAANgACgAYAgHAC6gMBANuQFAUaWN0QXEAyA6FAASAAL9wGd5JfmT0CvJe9aztNK387/aUjxMwaUV6moysWaNRmuu/+X0R1jLovjqJmmauai6CLsOBRJOAH2gXbbDVo+Ka/eZrfL6N1ebg83TZnNTAJAMQDiBm79L7rCvF+86p3045G4rydljgdYwdccyjorjp+huMVfS06ZphfoZFSr5KhyA1YBrIimnwA1fb9mtzVnPp1j3Vszy1tHiRTXMIAGv2gGYDq8SVViZlXnPdan7bXX9h15VzeJc0/wCmZ0rFaJhDS5kHds8sTNadKZhWJ7jUadGv4jpyrl27/LU9Ddc6uggnpZkVt6b+RSc61EdX6WujEV5bbYN+p2jNdU4EYOuYG1scNKOrOfTS28xhmZaebs0tbUX8x1iVNYmmU9PMzVbW0x0pOdUbtTp3XRkjTz9cEjtGKmio7fH2/MSMVWpfm8jm0wPJKNex05K5UaZdGgvmTZKNOyjDoYozPIr5k+hY04oNo6NFRZMiOm+fqZR5P3Km9yksPlK6Rhd0WhFVq7a81l4lSuirnBG2FtfmcAN37fUC3ba9laQr1HjNytTRSb+epixXU3JlRS3bZLmKp6zlSIjN3J1iOtNtL0JRRrZNCDhnttzNjR2bnT+JiiWpj8CRGTu6d2obR17Lw+ruK989tepL0Y6L+K1dHFNWRn2ad3j9N6dWrcTNVLfKVK4CCHjM3HMtGtkcVRsFZXktLFWWZuIlsOPoKxXN5RRqTh3Fio7OO9cpxFHb5Fd2nPWTMIzNFm6Nf/5K5wc0jF0vqOitjbP8v9hzqMnLUfqbitTZt9kGajMvC1GuTNRWntMa9vBmUjOWFmupVrRpjo25QQji0G8GuJVd25fyJriRC2tpskBPV+qeBFXabfY4fECWhq9lpRUr1e01vvUx4JBHQkwSJxhiZ1cJqSylV3q4NxmxGsNwVlfTR4mbW5Fk9rxMqdrSiK5LTRnSMV2bfWlYmLFldCunkYx0iQUwAAAAAAAAABEoCBMgjAAAJFAAoAIAQCAUAS7ebAdVABbkBKqjMCQAUBKIsgIkAgBRAEXhgAZgAELOQK7LkBHt5gJoBpAEcQB1AaQEkBJASgAAaZFJsCDcsCq9lwAVHxAmrQEDuFQ72BJNoCTsAK4C7wP/0/swAAAAAAAAAAAAAAAAAAAAAAAAAAAAAAAAAAAAAAAAAAAAAAAAAAAAAAAAAAAAAAAAAAgADh8vbt0WUeUvbCSsuO11JV1Xa6lK2JFW6epai+S1qvowa6Hramovnva3qwzVeu4oypHH3/idear2PhdTabna0o+y14+ZOJk59NxLd+1/H7r69NVfOvymGp1jG3/hH42Pt2dtN5TmgzbrP1n8korDOsyiFt2tJqIfQipafmKKe+sejk1g0dHXpr0V6OUTE1NMiMnVtiVXHvGvtt4q3BpwzU/TWOtfUS7XezXJts7TlNbPt3HUtZ4/LA6hrfb+J5xn+SaTrxwgDPs/gUYm5tN3D4naB7e35la8G0bo9xXl0RwojrfpWfQwMO+AVw+StEPmpOnKOCucnWM42Pb7nWduKQ6MeiPOrn8h9CjFkVkXcFSs3fWxa4HTkcum2sDqj1Xgl+REHLsaSUHNWZ5B/mOvxA4dTJ+gVia1vna6naIK54Zmkes8Mo2tfjgc+laCmehzGb5L6oA4LYIqsTVvN2zrEFYNQb/tysqzeRKlrc7pOA5/INrTkNMluJKlZW/+s3zE1zS8DeDu8Nju6rkao9bXBHCqk8Z9DIw9aJBXBvn+W8CxGVV4wdVWZZmoj13iKtbWk5mOqY7kkchw+SzWMBWbbnwKMbev8xpnSCmrx6GjXVs4erVdUaR7RLtSRwoaeMkGV5H9X0QVwXhpzwQjLCu33S8ztEJPE0NHxSnc0WeIqvYWePxOFDqpeJFY2/tOq3wyCuLVwpaSwrCt9T9TrGdFHDRUdW3l3qv5kX+K9upak5dKZhHB5R4VXqFZnEqMbf2/NafM6cijkjaLaosHofbKiuq1ngZ6WNtM87Roowdw5u31LErh37a0LNFiMeq4HWCxPlmioi855FHtvEKNppxxxOPbTszOaoarijfQDByyyNQcPk7Rp1fNmoyyk3MHWIuooWAoimm1Obt+0LHsfCKNjRvi2c+ld5zUcH6EGDqZtGoOHyTX2G0ajLJp8uHM6xFst1x5DEU3rH7EVXpfaVY0ta38yMdK3EjkpvHAgzfJObqeRYOFrMowdVzds3yU0bZU6uMt9AL9h824r01ayKPoGsvzHHM4VpDoZFe4f5Vk+QGJY0M/yeNF6s1Bn1co6Mk/8GVHKpda3ebq5/Eqtb2up3+nPBDoe0bxPNWgRENf9K/oVYw2VWd5Nwq1eMybjFZ1WkzowjqPudVwbxKOX/LR87WZVX+IU7nSS/iWAqx9H1fqfJHnraORAAY+6c6ln1Kjh3n6NozjAsGLn+B1jKN5U84a/EqKVt7Xh/5e1plBp7GqSd7JJKAPV+06UrXVelyrU59NRvHBQ0BXuG/tWgNMSyXA1GWZ5WPk55moOF2a44ydEcW4czHG6RUcm4ul9yv8yn/qlMckp2cc0Ue99iuNHW4zBjpqPSnABAPBN9AMG6NwZnmqfd0VTnYDFWzrOKNjk1drWlXqLPvSX/iLoq3GiqPUURHA1EcPZDjoaiPT+yv99pt8HJbPxI+iNYuTy10BkIozfJR3qeRItcLXa8TbLBu8ceZYODcpfbvHNfvNo59xKvqN4PsSfozYzNTGINxmnRwVHv8A2Mopq/0r95z7akenR5mjbIBlGZ5LHW+CEVm6ymrXNM0ywk8U3xNwZrh6enR5fcmToijdt6l9Z5S038DUGfbPA0ynWLZhK9N7QX/mGkOvCx9CtmzyV0DRkEAc+9caTfVBWPbriWI8/wCeanUf8qg3Bl7L9PSfx/adGXJq4ad1x7yjiusTaCnJFR06S+ZPkVl7r2Ou1az5pI5dtx6hYo87oAADn8i50fiZGRZYm2Xm/NqO9P8AiRvkcVlO6tOH5S/cbGTf9KvqaiVVZJvA0gqixK6NJfMkbjFet9mP/XJdP/EY7a5j20RgeOuogyGkAJZhpgaixNRmsnzGP2V1sUeWmdnqw/8A5h1iM6v1QdGRZYgNMqOikYGojr0k/mYR6z2U395/0P8Aecu249dEnnbPBEAAAV6ahsohu/0bfAg59BODQ6AGgAAAADIAkAgAAIAAH0AQA2AADAUcQGAcAE8QGAgKN9qfa297Lio/E1z5R5LUWOJ7uHn6qOB1c9DclRGXIQ0+ACbCmgJLICelTvsqri0jn1W+XsUkkq8keHqvRAc2hIABKAFIDgKUADQQgBgCfB5cijg33iNPcN30vlvy4HXnvGLywdxs76FossT1c965XlSqm/Zj1XaGy1dbClbP4GL23OWnt/AWeOtZUXJYs536NTho6Pjtto5U7nzscL3rpOXT3OIWC5Ixa1hMgI5kDATAPUBrAKHzQAAdAhPEAAMwGAswGsAD0AS6ADzxAYCAEAANAKQGwIgMAAABuPUKNL68MwLzIT6AABIBADYCfNAZvk/1FHFCDyvvJTsaP+ePxKrw2CNrTRUSbZYzXZq2jsS9DrGF+rKsmbZXN/MpCLksConUKafECzSS70+q/eZrUfSU8K+i/cebp0hrA5qJAIAABgZ2/UanINPHe86trSfFppGuR4+TtGAofxKL6J9uBuOddWlb8lpo0yu0FNZRRdJUSCGsQJNKCA7WgrT8G2t1RmOnSPdNyzy1uJZmVGAAAdQFkA0wLKsxWnn/AHXVdtJwa/xN8q4fET2tcsTrWK1DKGgOzZ4mKrqMtMj3Evyav+b/AANRXBtX8p1Yq9ODKJ0wZFbek/kqkc60Wqpq+bwJFeX0F89vVneM10JCsmsCUbOwbelPXM59LHQ+S44GW3m9avbudSvDuO0SmpRWU9N4kG1s3OnBzqp6+NLTlDX4ozFeeqsDrGaksjSOrY43qYqte0vE5tMLydfz56G5SuWFwOjK/RzM0abWXoZGd5Kv0sRY4UjYt0cLEqOu7xkiPMe56fPSOQdI89bnAVdt9V0eeHFFRq6aUThialZqVrWeFXDLqCuKxzKLtKkMLGns9z9i2Dx/YRW9p7jT1Kd/clzMYKK7lam5pWr+VYFxXVf5sDI4d0sG+R0iLtN/l19BRXrZCDh4mxobL6LLqYqLLqSDn7F91Piy6N+lftVWmsjla1gtTvTRNVQl22jiULeKadBKObxyTb5Jm6jWdqrNwclc716Xt8jTjMYK97p9+lPEsRRsMC1Ko8pHdW3FqPwEFW1fzKDVK0N8p0n0gwRlaLNjY06t6K5tM5pGNWFbA2rV2uNO7iZqMzVXbqv1NRWlsvobZmoz9bDVt6liu/Yv5Wsf/USo4tRdurZdSxa79DHSsQZ+36lK0Nw500QirbPFeoF25wvgBdpP5X1AWk/mkivVeJc0fPAMu+CKsSI0I5BEdRNqDUSoLTxxLqYv7jKxFvHAKjezWKLIza57NvFnSMWnVxixYO3b3k52OkdRh0MAAAAAAAAAARAECZBEAYAAAKAACMgADTKJACAVcwLAAAKAgUECWADAMwIuoBCQCYC7QIugELVAUcgBKEARACgBwA0gJrIAYUNkEbOAK7anACtzYAgCaSQA2gK3ZZAJWQDWoAfcQC+4uAB34wUf/9T7MAAAAAAAAAAAAAAAAAAAAAAAAAAAAAAAAAAAAAAAAAAAAAAAAAAAAAAAAAAAAAAV62p9urtyAw9z57UxWmlWMJKjJt5ndzP3Girro0vdG50/1K1v6YMYO/S916L/AFaXq+mP/hJiq/IeZ2280uzTb7uqgM1ialoq3wKjjZuTRYvGbzcaa1dHRdqvjK/71hZjUZmut1tLRqU1KY8U4M636tbSurUTTmQ5WI7lxSREcSvBoX6L4pY80RqV36fkd3owtPVsvX5iY1qzX8nr7lKutbuVccoJjNrh3Npo0vxDLMtecEalVs7bzHgdPbV0vI6NaakYvsnu/wD7lfnMVuPL+Wt49avf4zUtbSeassjtxGbW34z/AG9WTpl1WcL95zGNqXxePE1Ia4d9ZLTk3yzWQl8x2g9B7cUq7ecGelbieHQ4KzvIuLLnxA4bNpYBGNrUr3TB25VfsqJ6lV1UGqPZJ8jz1FO7caLXAKxrrFgZ/k7xDfBG+YjgqzrBve31N7PoTob+axOFHHv/AKVJFZVnwNMsrfWnUh8DpyqmuCb4nSI9b4SvbtlZ5s59jvSOSsvfv8xtgcGpMMoxdWVbE6xNOmOBoeu8TC29F0OfQ7jm0y/IuL4cgOC1u1N9CjEvPe5OsQ6tGoPR+3lGnZ8rGOkbC58DmObfqKJc+BFZLclGTv3Gq30xOnKOes4G0aPhk7bhOuYo9acapPBN9MTKsPVxZSuDfONOCxIy0oOsFtYNQex8X8u3ouhy7HWsGc1cHkm+5TwRRnPFgYm5su9qTpBSsFLNMtDx1Z1qRlJoewjJHCiVcWRYx94/zH6hXDqYVs3wRUYFnNp4nWJU6o0jT8Mp3emuTLVetjieegSxI0xd7+paeYg4tw/kb4GkYdok6RmprAo6tnjq0nLuRVj2zUOOkHG1cJyjJjh8o8apiDM4mmWHvJeo2dORVWJxxNIuSxwCvSe2l+Xqvm0v2GOmmwclCwxAwdb6mupYzXB5CzWi+EtI1BlVjPidBOi5hMEOfiiq9v42sbTTTjI5dq6YgwqrXtGnaOQGG1gWDg8q400l6molZdXzOsZXPICtVmytytJVj23iq9uz0uqk5dq7IOYTy+AVg2eL9WWDg8i40nJqMsurnI6xFmMSUVf5o52QHqPaqX9tqWXG5z6VtdTmoTJRl+S/W+CLBxNYN8SjAvHc3zZ05ZqatCwNJqnVeDXoU11eKqnu6Lg9b9hKr3l3Nm3xZ561CaIqndt/at6AYt2aZrN8pZqtao3BwI2hate1eqZRz3+bCPp05NDZ9r1nfVf8mZm+Fj17WLPPVMiKt1+jd9A0xXgaTWb5T/LzUmolcKTOjOK9Se5QubNI5aKexPDC37DS46vB47vR9SdD6JqR3W9TzVtH0AcgYmvje3qyss/ymr9rbX1f4UWK8lq+UeSceh2hiqvlNSuSdupUxO2832qmkuxRMLBwRXO6atn+dZtxOJqI9/7Ip2bfV+Bz7HozzqAKd5+jYoxrM0Mbz25W3tpzk05/E1ytjAv5TGriWnijoy5tXftz/V3Ac+prWtLebcsohR4lH0f2PX/Tarecox0PSNHBoiIVvpYGFbFm4M/yX019QlZjicOJ0g4td/JqTk9SqXwGK5d5fHVbzb/ebkRwvA3Eem9mV/12mOvCPoLxZ5K2DKgDM8k/zE+hSuG6xNIwbuXJuI4dxaNO6jNr9jKOXdudTVsuNUvwR0kSs+yX7DSHRYlR9A9jz9vVf8qX7Tn21K9KeZo+JAAZXkHOs2uSLFZ+vjpuORpGFMWR0iM61UtPTr/901BzbtfPrf1f4m4jPnGDTNWVXIJXqPaH+/0viOvBH0CVLg8ldSMqfUI598vyX6oisa+BuI8959L8xPgkjUZZW1s1TSw5/vOqObWtNLv+Yo47WxxNIaZUdGjhZFSvdeyF3LWfNI59NR6g8zqAHwIjm8h+l8SKyL5mojzfmlNrr+dI6co4bNau5u3w0v3HRGTqN9iNRKpeZUTKVfo/UjbD13sr/e48n+459unL2qPJXQ0ZQswDg10YVg3mTQyvNP5tJ8PmRYjybbW21F/OdYjhrDZuJQ82mVCWRUdGksazhJpHZpP5rJ8Aj1nsqPvOMI02c+249cjzVsEBADmGBVpf5iqW7w0LT0Ijn0MjQvWIDAYCAABKQG3IBICQAAgGAAJsACDMBwFACAAHIBkBm+f1OzQppp4u0v0OvEZ6rzlj3R5ekYNMhYAHABMqBASSM2tRZp6NruKpt9DN6akbPjvEalL11dWEqtNLizz99unPLYtJ5rXaE8SAgAjiAwBACCnMAJgIIQBiAZOQI6+hTXr2ainrxNTrDFOh4zbaOdXf1Ne6Y6k1VdtMFyRi1rC9CGEwgkBpgCCjIBYhDQCAYBOACAAAAbAbgKQQAAD6ADAAEAIAYBMANoBSARxAAAAATCnpSrqCUXwQJqQCAAAAJAMOIGf5NfOp5CK8t7urPj0+WoikeDZuKEmVEzUZrrvlVxkdIxXTdzBtlZPzFR0VYEkAQBbpwmm+aMVqPpFHNKP+VfuPP06pLI5gwAADAAzA4PIfX8ERp4/3pWdPSa4Sag8W1GB3jCSRRfpx2G4xXRpudM0yu2/0JFiL5KynVSAPAAWIDxIrQ8Rdrc06Geo3H0BxLPJ06QGVGWICkB5AIBrMlVNmVYfulTpVtyZvlWd4hfV6HVitPIyifAg6dnbEzWo7G5MqyfcLnby8+5M1yrO2eOmusnWsV0TBlE6Eo2dFzRHOtp2fMkWPK6WGpdLmd4z0vsoYZTrnAo1vHt9jVmc6sdUw5MNvO7j5d3fkdYlDiJZWUtNYyBs7H9Nrqc6qy+NYIrzqcN+p0iVI0y69naLpmKrXss1MQc61GL5Ssa3qkb5K40dGV2jgYo1u2EvRGRn+Sr8tXyksaZpsXadYZGXbdYSZR573Lp40XQOkectpW/y5F1TrpNvEmjspqdiXcNTELeS01btSbNamOimr3LuXEumLlez4l1E6Si6ropbgwjv2ut22XRiq3rLGXxxMDk3amrNQT0P069RRHUQgz7wrHRGjsHNbT0MVVmpxgyI6aX3K9Wi0xttqXzOVahpEVRq0hpgGvV205WLLEZ3jrPusl0Zuo7N/aKKMoMxWP47Xf3GnhOZ2s/Ebr+fTdDjUcO21q6Nn3voFPX0/76Fp5V45F8CH9rbQt82WcktHXvFGk+cGRkaOcGxsaHzaaXIwMayXe0uZuFamyfy45mazGbuV26zXA1GmhsWu1rjmZrLi3WGrYsV2bJtEqOTXw1nPMsV3bX6Hzgg4NPBsDv1l+SmCKdrb50+oXF+7cWTCLdvimBCt4ckVsaXmtXb17dKtVPMg1fF+Ue4casS+WEAakxgZDTCm1KKK3mVDbhYBEZ4sCOo3EI1GaptzR1YozzCR1bV44HPpuV3o5O0MKAAAAAAAAAEQBAmQRYCAYCAGAZYgIBANWRQSA+6ACQJoBgBQEAQICIBIA2AALtAeSATAUAQaAUADQCgBwA0BJAJsiq2wIuYCKgoTAcgRtbgBHv5PAqK+/ggIuwDVm2ASA1gRUO7HIqP/1fswAAAAAAAAAAAAAAAAAAAAAAAAAAAAAAAAAAAAAAAAAAAAAAAAAAAAAAAACYHPqb/Q0322vVP1KLNPXpqfRZP0ZBYBzeQt26LaA8fquZbwNMuG1peLKKtS9olYwFR/v9JfqTV+gXHdS3dVWWTIyWu2lGaKOLvfE1KNjxXn9XZaa0bVV6LLmidNRsV9z7LVXbq1suadZRhWV5G+01bq+zUTmoj/ANkMs3eYVUYmojOxs4R0wizd+G8nor7q0NSFjNccP6anPW/Vn7fymtWyTbbb+myxRvPxm/j0MzjkYrKndWjT6AZVniBneT1E7RnKOnMLXAmnnkd8Z17LYJ00ap8anDpV2o4q7HMYupg2UcO/aVMeJqKyk3nxOsqPSe26uuneeJnpW0nzOSMryDffiVXFdrgBj6meJ15HX4pd24qnzNdI9f0Z56Ofd46faQY13iUZvknNu3gdORxadmsHkdR6P24v1H8DHQ25ZxVxeScKr9RBmWzxKjI3dvnOkFVW4g6xHsfErt29PQ49q7UsTmMfe46jA4tVwm+BRh3zbXM7RE6LHF9TQ9n41Ro0jkceqrqa5ZmFZO/f5rkDg1Ppa5o0MW1k7HSJTiVCNo9P4BfkWf8AMY6VrRzOVRx+ScUU5k1WXaOBRj73DVfI6cildPibRq+BU688kxR6itcEcaFq4VsuhFYeo8QlZ/kX8nOWbkGdB0E1CRYj2uyrGhT+lHLodLMKzvIubr0QVntxEZlGBuf1Lc5ZuJUaps0NLxNe/cUT4M3fA9e+hwoawcmVYu9fz2fNyBxazfY/QsRhWO0SpVlYLEqNXwK7t3WeCZar1aR51CZEYe5xu/Vlg49xjp2TNDElNvqzcKkniVHb4+qvuNOvNmqse1bnI89aKzMjN8o/zFygoznE45GmaxN1hd+pvlKqrmaqLUzUV6f21X8i9ub/AHGO2o1kjioawZB5/Vc2b6m4zXD5H9L4lhjKk6wW0wXUIHi46hXudko22n6HLppfEmBTuoWjb0Aw3AiM/wArEJPlJuFZqUnVldEQwKaP5vizSvdeNUbTSn+E4dq6jmqF/pt6MowWzRXD5OHpQWMsyvI6onZ/LHHAqKX9XxKr1XtRRs7vnc5dK2UjkpqOIIyfI/rPpgWFcV2u1zyZUeft9T44nSM1alKNMqbKH0lFXHZ4dTvNJcPuErT3NnLbPPWoCKp3kfZt6AYt0ajLL8rb6fRm+UcVVwOgjrP5X6MQUNLtcZPTzNDa9qL/AFvpRfuJVeveLPNQEVVvMNGyXIDEtgaGb5R41XNf4muUrhrgdWULf5LdLFHPXRdmlHyxY1o7/BbW/wDc6NrcGkZpr3l33Wb6nBqERTSxAw9xje3qyxln+T0lrba+m/8ANgWLHn9PxW1rLde7q2dNSrNXTpWl4ql8sYFRz69pmcnpVgquTX1O665qqX4IsHvfZ1e3aajXNI5dq3kcQICneuNBhWLY2jA9zaT1fttY9qba9Wai6xHsOMM6M6pexyaWMwVNV30O1S+DgIjVY+hqQfRfZSa2mouqOXbUehmTiozIqOp9NvRhcYTNxHD5JrsrzkRGU1MHVlxa30OcnqL8Riubd1/Ws/4lBuDheORpHqPZa/1lP+nAnXhHvmzzVskZwMgzfIuNVTwQVwXjH0NxGBauJuVHDuX+XdrH5kjUHPu8L6sf5a1/ablSs+67Y9DSFpy3yKj6F7JX5Or0S/azn2sel9DzugZEDxAy9/8Aq2EVn6/6dvRmkYNs1PBHTkZ1ap00Uv8A6rNo5N1jbVfHuZqJXFizTKemVK9V7Oa/v9P0t+4nSx714ODyV1BAyDn3/wCi0QY98UaR53z0O1/RG4jM2b/L0vSz/azrGa49V/k2bz7ywcb5mmQijq0Ydkij3nsdfl6zXJHPutR6aDzVsEAVXL5LDR+JkZVjaPNebbVrLj3qTfI4NRKu61IzWnj+B0RlXfyLkmajKpy/QomlyKjo0FNkaZev9lpf3rfBpr9hz7bj2Z5a6HiZQgGFjA1Jx9SoyvM/VpL1g3B5Nv8A0l3x72jpEcKfzQbjJPFsodXOBUdGm8jSOvTWLbKy9b7Lh61v6Gcu3Tl61HmrYaIDIBgV6fECO7/Rsuq/eFc+hkaReA0AAEgEyAIAbAEAZYACAAAAAiEMKGEAAFMBQAwEEYXn9RvWVOFar9p6PnGOmO4PZHmpQVDaaQAwBVbFot0ttfVcUUvkjF6anLX2vgnhbXfauSzOHX0dZy1dDb6W3UaVY6nC966SLDnrYYQo4gADgBACQDSCgBZgAQQAdQAKYAAoAYEWA1MAEgAQTLkKJCEoAGAAAAAAP/EASAcdQqLQQAHUAYDTAQAASAYgGSAEAAAAAMAkBQFPT+tJkovIEASAYAABACYHF5LGyfQK8t7qq346z/h1K/tKR4J8ozNxQmVEs/gaZrrv9NX+J1jFdGo8kaZWuuKgIvTKGkESWJFWVUwlmRY+j7d92jp2ymiPN27RYcwAPLIAzATxA4d/ml0IryHvLHQ07PmzXI8WzsyS6FHRop9r5GozXRor8v8AE6MLduprJYldCKykgJJcwHKIE2Fdvin+fXq4M9Nx9C5N8Ujy9OkNYGFACkAzAGQNOGKqZlWL7qX+mT6wb5GX4bBv9p1rNai6GUSA69lPc5MVqOvIyrL8+p2ra5muVZuzw0oZ0rNXojKSUgbG2f5ZzrUWcTMaeXaddfUT/iZ35Zq8MmsMQjV8fhUxWo63gYaef3mG6tB0hUfU0wlV8SK2NhjRnOqvvisOJlXnXm/VnWJTqaZdO0bq0Zqtm2JzqxkeUX5lfQsWuKDoyt0iUa+mpojnVcXlV26dY4ssXWUnB0Fuk8RUaHbKRioxfPaS1VSeDeIajFW0nj8BWlunslj3Z8CCrW2kOMpAxNxV6eo1yeJR3bTc17Ulg+oGhp2lwzUSpt8jcZLvbZUX6Gs04I039hvoil/pfMmDq3Fe6uGKgkEdD9NRkWg1MiDP1cLnSMu/YYd3HAxVi65IqvR/Vp6mqsbVrHGqdXJlUNVJqeJQauFPUQZG0arrWo+Z1ZrR3NJ036GIMFUelqYc5Ow9Bp2ah9DlUZ2vRV1WuLcmoNTaUVdJPniYolaitJFU7lP7bryQGLp4WSNxK2NrjRLi2zFSMjUXbqW6M1FaexxT9CVGdu4++2sUyxp3bC2LS4KTNTHHvV263qWK69k1j0JUcu8w138Cwd2y5IlGel23suohWhfHQ+ASOTbYWXKStOvd2hpozET2rzxmSiuZb9QOm1lCgzVdnjbOZjID1yc1T6IzQ+6AphSZUQZUBWULWwNyM2q2zccxhkFWaeo6uTNiyu/Q1u/B5nKx2lXGWzAAAAAAAAAQAQIgTIEAAAABFgJgRYAigkCLtGQDVuQF9HKAkAAIKCIi7AKWwAAAYAgHmAoAQEWgEAmFKCBgACkBNgQYEe6MgiMpsKQCs8AK7qcwip04lC7eACw/AAduQArx6AN6nACHc5mcCj//1vswAAAAAAAAAAAAAAAAAAAAAAAAAAAAAAAAAAAAAAAAAAAAAAAAAAAAAAARs4TYHmfJbzUd47nHI1iaxdfUbs1bH4lFddV6XzUbq1xTgLrs0fNb3Sjt1W1/MpIuul+e3etXt1O11fJDGa4tW2Dswy4u5N4nSRWx4bwe18nou+payunEVtl/MTtqHuvYrtjoazXJXU/+0c3T2cmtsdfYxpbiuKWDWTK51z7i0abZWWf3RmUOu7roZyguL9HeaGpZKtofUYldmCIOXfXiqTERnWb4YPga1Y7rf8wfIbVfZ7NK/bh3OZ/94nrrVrE1vI6vld3XW1a1V7NfTkdpzjNuvTVUI49I59+405JBk2cZGhl+Su1eTrwjk05tg/idR7nawtKv9KPN0HqtdjOasO9lmjY4fIRaqXE1EcNcHgdYPS+BX5Vnm28zn0NU5Kyd9adRrIRXDrOK+hqIx7v5md4ju8NV23NUsOIo9bKticKjn8g40o6kVj2UvoFZXkrRbB5G+RyaU55naI9N7eS7LNcf8DHcGzlmcVcHk3gkwMy+ZUY+5bepZt8TrAqP9h0iPZeOUbenU4d+VdUswMffOdRgcOvP22jUGI88DvETo+6F+JR7faVVNKkcjh0q9L9hgY+8+thXDr/Rb0NQYjeOB1iLKOcDSPUeCUbVf1HPqjUSOQ4vJ41qGmY3jzKMXdtfcaR0iK6KMzaNj27RPWs3n2uBR6arlI4CGs4o5IrD1HjJYljO8m/lr6m+UZtZfodUXUf4yXFe426jSp0SRx6Fyq7ZGBmeTcakt9Dc5XWbXUV7QnibvJrL3W01qXbtR9s4PoSDnqpeBTGp4SrW5p6mrTHre2PlONA0ZqsTdubtiFcW5brpW9DUZYVuMHWIlXE0rZ9vp23OWSJR6jgmcA5jHkRWDufrfRlg493+m/WDURiPFyjpBOrllxGh4pTuac0y1qPYvM89UPnwMjM8nb82OSKM+6bUczTLC3NvzH6m4I1wNMrKYM1B6n29htXh/nMdNStP0OK6LL5W+n7CEef1MWbiOHybjST6li6y0sYOrK5ZlCqvmSfMlI93tlGjT+lHHppZ+4wqjeNfZsnyCsWWsHmVms3y9vmS/lN8s1wUweB1FjIiuqxj1NK93ssNtpf0o49rF5zaR1cNO3VAYNuRqMuDyeNEnzk1BnVR1ZSsoxCKZbsuXdLNNPX+2a/6H1szl0rVUZnJSCsnf/r2ZYlcV8E/QqMJNNuMpOsZqbjiVFVkm0nl3KSq7/AU7t9p/wBTf4Eqva2zcczz1oMiqN7hoWfoWDFtiaRmeUalI1yjiouL5HREdb6bR/CxBRq27a2az7FH4lG/7SStutS3KhnpY9TJxU4Moo3mGjbqWKxbqcDTLI8zrrQtRP6obXKDUVirysYYL1OuIst5fbqG+5tdMAKX529sNLTS6vEuJjW9tbjX1d7prWjtbThCz8Hvnm/U81WFkGh1Aw9ZRZ+pdTHD5C3bot5LmBgvd6dZxwR1iObcb6lq6iq+Cj/vAcetvE+/tydFVf8AslFK1O+8vkkaivpHs2sbG9v5l+45dq2zkiRBz75fk2Csay5G0Zfk6910uSLBwNSpOkZcWpTJrPug0jl1f03PG8lHKk++VnJrB9F9m/7TUa42X7Dl2sb8nBs8yCGr9FvRhWE8jaVweTU1r6ssSs3ivU6MuHVm9e3nqAce7mdWP4sDpFrjiGVl6v2VjvKW9SdeFj3bR5a2aIECMvyTX3PgIVxXeD9DSMG7Uo1EcG6UaeDx7kbFG6hW11OCVUjURnWiZ6HRktJlhX0T2UmtHV6qpz7WPR8DythIVQsXDIMrfY6tiwZ+6/Rv6GkYF8X8GdeUcDj7egl/HP7TY5d1DWpbnbH8SxHFZpfgVE9NriWM16v2a1/facLgx0se7eZ5K6nJAEwc+/8A0WubRFY1jUZed8+/m1IwWB05GbtcFp8knB0YcmrSNBvneBEcVnB0DSIOnQrFqmke99jJ/b1vgcu2o9NOB5q2I/ABFVzeRx06+pkZNlxZtHm/N43v/WjfIztdL+61Lc9JT+B0ZZmr9FZzk3EVZMCVHxKjp0FijTL1/srHdtcGn+459Nx7I8tbPoQIBrEisDUcNyWIyPNYfbt0sjUV5a9Y2t0/40dozXCl82JqMotNNtlAuZYldWn/AJeuRpK69NZrjgVl632Un920/wD03+849unL1nqeZsYPIAQDYFdFn6lVHdfo2+AFGhgmUXBDAIwAAAAAAAAAMgCQAAkASAABgKOIAgG8QEEEAOmaTyBXlPJ6r1da9p4ns+ccu640pPS85ueAD7WyGL9Haams4pV29DN6aka+08EqxbcN/wBKOHX0dZy1NLSpoLt0qqqPPetdcPEyoIAAfQAQAA1kFDQAA5AUACkACFmAAMKGwAAYBOIC4gAQACYAwCYAQBOIAAAEyAIB+gBIDCosIFzAMgDMAAAGwEAIBzyATAIAHIDCgBIAYBXCyZBeiAAUgIBlUEQMDh8jE1nkxB5n3TL8baf40Fj59Z4nSKCosTUQajNdVp7KnRiumzTSk3GFtsGii1BFieBAJzkBNLiRqPouxx22k2/8iPN9PLqv9TmoAIAGAmBxeRxaIryfvFL+1o3zg3B4h4HWMhYFF2k8GuDNxmunbuKWqbZWbWUsSs11VUFRYscSILAJALFlV2+PfbrUt1MdNR9Cr8yT4weXp0iXAw0MwAAAQDUSRU+GZlWT7nX+kXqa5aYvh3NmuMHasVr1bjEyyZB07NzYzVjtzMtM7zkvaWSzlGuRj7JzQ61murIyhpEGztWuz4mK0scZvJGVeZ1F/rNT1O3KVbHEusmsVgBqeOZzqu1/4GGmB5Bdu6b/AJVJ0iVXmzTKVUBr+Pwo08kzFajofUwrzzwtaeZ05SmjbK7b4WXJGa0239ORzqsryql1b4Jlg4Jk6MrNPPEg2dDHSqzFHL5Vflp8mSNMaJOqLdNYgaSXyVfQwjM8tRqteoajLWmVV+lpy4REGtoJuGgR5XyGk9PVtV8CNOelmmBqba9rJOMDUR1d055m9ZNYqeRdF2jWGSjrpZ1SSCtHZb9Jfb1HNWmUdu0X5KXBNmaLLKUQZ2t9Z0iY69hhZp8iUjpuZVXT5dSvKS0at3x5HKtLdJNqURVL19O9vt0snbjARZrL5UkhBg6du3dW6tnb+I3LLup8DmMfeaUYrNHSDq2m6+7RQ8a5olgW6XzpvjiQaaXbWq6GKBPEDn3Vu2r6oFYlX22OkYrspvr6aiqXqTDXNm3bizUhqT1LRCyGGno0VrKVOKJVjUro/au3XJnOqzfIqNb4I1FX7BtMlRTvl26recoK6ti85M1HFdRqtLmag71joupEcWhbi8yrXZvcVVogNlaZXEBO3bZ8ijobiqMq6dhq10rPueZFb1fcO3cUpSza4siNPT1VqVV1kxhqXcApKItmpGdV2vyNSMWozJtknAQyqlUysdm3dV6nLp05daMOhhQAAAAAAAAAAIgRkJoBdQBgIBADYEWwISAniAmoKCuYHRW0ICaZASBFtgJ2SzAjMgAEkgGgGAAE8gFICATYEWRSAAHACeAEbMCDtwAjawFbvyASYE2wiLchSwyGIjfKWUUuE+AFVrLGAIzhKKHVhCdkBHvxCv/X+zAAAAAAAAAAAAAAAAAAAAAAAAAAAAAAAAAAAAAAAAAAAAAAAAAAFG43ent1Oo4+EgZG79yV0/0qz6lwUafutrHU05X8rNeo7NH3NstT6rOj/mRnFx2ryO21Kt11aYr+JBK8zv2nqYNP0xKyytT644lFOq1li/QuNRzam8tpJJW+FkZXGjtdR6mkruJfIMVPVxo0VHA7yVV231radu7Tbq+jxFqytDT83vtOEtWfVSZW1Lc+Q3G5S+9ZOOgZrg3j/LjiyjOtZVTNwegp7X8ZvdvTWpuXSzWL7ln/AE2OdrUrzersH4/e10Vq11qThavL+Y6TwlbbUMxUcXkbTCLEcFn1IMXdX7rM7cxNT8Wu/caecydKPZcTzdDk8jZrT4YkgybzkaGXv07WmFEI3yKNvpvuWeLOw9zpYUquiPP0qG6caTjBnMYupg8TY4d88sDXKOFOc8jrB6jwCddu+UnPoadeJyGNu7TqP1CuPcONM1FYuo8TvGGt4Gbbmq4QOlepyUcjzjk8i500IMhuXKKMfyMK505VRpM6xHqfb8LRwUTiY7Gs8DgrO8k4suYGe8mUYm4b72dYlFFJ1R7bZKNKq6Hn7F6MVWLubTdv4BXDubtUccSxGNGMHeGLdKHeqXFmke326ilV0WBw6VbXNyYGJubfO31KOPXfyNdBFYve5wSwO0ZqdMMTY9Z4ZRt68jl0NGTkODydsUksICs55lGHubTqNnTlEKvA6Rlue3U1qWt0j8SdK9HEQuhwVVuv07dURWLqFKzfJvthM3GWcjqjp0aNtczpJo9CvOdtFStFKwxF+Wprm1vLa+qnVuF0LPkezjtr2u8XJ0nDNqzbv5zPcJXdW9lxZ5a3BbT0tXDUpVr0xI1q3a7PQ0dRalZrHXAlprV+9VzjxMIa1VMIisTcubt8Zgq1xbr9N8jUZYczaGdoiazKrc9s1f8AcWb/AIcR0PS1XM89A1gyDC13NrepYrh3r7dJvkzURjSpwOsRKuMRmUanhsd3prjIqx67DH1PPVOZMqyvIudTDKCwcFngVGDrfqs6RmorBwbRdVRiWK9X4JRtU+rOfStBs5hamGnZ9CLGBqM1Cs/yr+SnxNRGYpyOqL6ucCB0caqfUD3eku3Tolwqv3HHpqJGVc2/tGi11Cse0lxhl+VtN16G4lcVcHhkdGVtsiCtPGOjKr32gu3S01yojj02nJhVe4b+1b0AwrNGozWb5X6a+puI4quHJ0Q7vCEEUpy+ss0r2ft1Onj6dWzj220Vgc8DzCsfe/NrXa5liVx677at9GVGFSU8TrEqyyhFZUP5rJc2Vpp+2FO80mud2Z6WPZNYnnaLII59/wDotc2ixGOzSMzyilrlBqLjingdEV6rhOf4QjnaU2dccF+80r03tJRuNWzUTVnPqLr0qwOIGpIKN6/yHP8A0gqsa7NJXnfce0vutajq0lWsG4M/R8HpJfm3dn0wOmotex2+jdQm12vPmNELKtUuzPtxKNX2unbf6UE68D3jzPO0MgEnjjkBg6jl/FlRm+crOzvGcqBB5F6N7HZFb27qsOOZU1C2hZfALqVNFq0PAsH0r2hh4+z53T/BHLtptHJAQc2/X5LDTJfM2yy/JtK6jijUHDmsDaONtO1cP80mmXHuF8vpdosHMpn4m4Po3tCqWzvH8UHHtqNw4NCQIauNLTyYWMSVBoZ3kskxGaz1wnmdWXBqPBLlqlVybvO7/nNxHG1Dg0j1fsev+rTngydeB7o8lbPMgArJ8k/zfgiwrh1HFX6FZYcS1+01BxbiOyf/ALqRuDm3rXfrc+5QbjNZuq+1nREtPEqPonsv/b6r4t1X4Scvo1y9Cv2nmdCIHAoyd851rfAsRn7ppaN+lSkYjhWj+X/A3yMzFV0Xycr4HRHJucVqW/mNRlxs0ieksMQj1vslzvqR/BYdeF5e644nkrocsihgcvkH+V8SDIuio895xpvUb6fuOnKM7ZRRaM8Faf8A2joy4dZu2hCyV2xByWUs6B1QR07fG6Kj3nsdP7Wt8Dl21HpXmeds4wJoRBy+RX5SnmVWW8zSPM+a+S1utkaiOG1Z3Gq3w05/A6QZWraa1fqbjKqcSiSKjp27+ZGmXrvZTT3b/pt+4x03Hs+h5K6AgGpKBYIlIwbIQrI8zjbT5Q2ag8rq2T214y74OsZrip9RuMlbBlCT5lR00cw1wNMu3RXe7MqPWeyv1bYz8jOXbpHrEeZsEAASBHTeYEd3ho2fVFHPov5Si1dAJQAMAAMgAAAFyYBiAMA4AAAAADYCzAYAEAUuoQAQ1bvT073nKrfxNQryF3OJ7eI8/VJVOusY6NtsNXcONOrZzveNzlsbXwdKfNr2l/wo4dfV0nLSpSmmo06qq6HG9a3IcyZ1Q8CAYAgABAADAMwppgHEAAIAAIgOACIAJCEA54BSkAmADMIIAMMwDIAkBSA8cwEAwObcb7R21/t3nucZFwdHoQD5gE8gHEAAAAniA8wFAAgCcQGAPAAlAJgADAAoAPQAYCbAVfqAvTMhsBMAAABgLIDj8mo7fRiDzXuWqfjtSeaZSPnrh5rE3FKMcSidXxNRmuu7jTqdIxV7WFTbFX2jBlRcsAJ5oIaqBJZEaj6F49/6TR/pR5u3aOpnNQQAAAAcXkF9PPJiK8p7vTts6LgrYmoPDWeJ1jITwwNCzS+ZGow6tvhVm0WbZzmVmutdCsnkBJPgAJgNEHRs3+dX1RmtSPolfpr1SPN26xNZHNoegBICkqgARBYuhiqy/cmO0nqa5Vg+Jc37ssDszWxVYGWUiDo2ji0kqu0wrj8u42tnxLFYWw+ifU6pXWiMpVZBq7RzppPNGasdGeBhp5ncv/V3fODtCrM3BWDS4BGl458DnVjueT9DLUYXk8N1V86yzpFqpPE0wkkRGt4+01ZmtOm2KMNRga6a1Lrqb5SorE2yv0XLgzVba+ZJvijnWoyvKr6ILBwQdGVlMwNrb/QjnVjm8kk9Jv8AAkaY2R1ZqzTUOSI1dJTp1g51qODzFZrV5QywZaUM2LtFY/ElF2pppyZHkvM6XbuGrcStM5LHAg1djp9tWuGbLESpqTd04oujorkaRfpTV4BFstrEqHXcOrhJKArV2G9T+S2X7BYNK2XRmVZm4hXOkR1bFt3foSkdV+ZmKqTi9X1FGluLdtZMNMbye71IrpVs1hidJyOnwlV96F/CTpGrqw1xOSvO3v27h26yd/4PR6M200+ZxqOPdaU48DXNGJTUtttRpSlnJ28jTruq7rt7eaOdiNm+cGGlVLdykg5t4oX7ixKxaWs7QlLOkZq+yg0yiA2BZoNqyfJkqxtW5o41tkeRxumagnsX8y6/vJWahv1Gou3IRpdsnj6ErLm1326z6ssV3aL/ACW3hwIjg0MLQUrs3z/KrHAiwbK0W+EFEbPtuyI6bN/bCpaD5kVKt3Vgen8Rd2q6vJKUMZd8gDfIuGoM1GKgbYADAEwJolV1bd1WZy6dY7EYdDCgAAAAAAAAAAQAQJmQoAUIAYEWBFgRYEQBtoCFgBFFyuQS7wH3QgE7SBB4gJZwBYlAEgHKAcgRbAUkUpKhyRUZAUgADWIA3xATAqswKrNyBDvkIG5xAVQJSuYCbAQEb4YFFGpbgBRdlBX5kBLtwlBELTwAgB//0PswAAAAAAAAAAAAAAAAAAAAAAAAAAAAAAAAAAAAAAAAAAAACdlXF4ICj+90J7fuVldUBbXUrZTVp+gEpAxfN37Z+BYlea17RBUctr8UU1XXcKYu0kFdGhSmpjWGuhEdCfasAOHUv8zfE1B2+H8pbx+q7uvdWyh8/wDqlv6sb9vNeM3eG5qp/nrJzxpm77Z+Np+ZsbKredFkVms3cP8ALbDLNs+J0kCvTeVSvp6Wp2vJqsma3Io2/k9V6i07NS3DTUMJY225foRlz75qumucgZrvyKMff0o7z+5mouujwtZ3VFwxOt8I9WpefqeejP8AJOLJc8RBnWs18Coxt3bts3Y7cjq8I091WDfUHr+nA8tVxeTeFUuE4FiMvNlGVubq130Z15gNsp1Ubo9pRRVeiPP0Kt5+i2ZGLaWaVneQsmzcRxK3DM6wev8ACLt2qnjmcu1d9eSOQw9zb57Ncywce5cUxyaNSDHbm3+B3jNbPt1Tru3KrJ0r0+R5xxeQcVSCsl8ijH8k0ryuJ15Rz6DlTkdR7Dwdf9Mn1Zx7GjlmclZnkLTqN/Aoz9Rxj+wQYeq33v1OsRZor5lylHRHt9D5dOq6ZnDoq2FD6IwMPcWXc/UuK491hpssGMztEXbZd2pWeZoe40forOcHDpUzCsPXxsyo4t5ho3bww/8AhEGM+J3iVOrg0j2Pi69u2ojl2rtUs5Kz/JWm/HKMQM95lGDr/W+rOkZpZHSI3/btZ77co/aTpW+upwoq3b/J9WRqMbUWLKVl+VabqdOWXAnK9Dojq28o78Rmr+49GOZRIDUIir9vHdJx7ajtqeWtp1ZmqnqakVTRlU9G7spFF6tBkZ+s5sy4a497+i2+IisTBOWd4zidW28io3/bC/N1LP8AhHTT0Z5wrPBshGBq4tpZFVw77CkGoyx5hs6xE62UlGr4FTu1hGAqvWpnnqnBlWRv3+bZcijjsljPIDA1vmbnOTryzUaYxJtldR4I1Fet8Mu3Z0jm5OXau85NIa8rTs+jkiMGznI3EZ3lMqLqywZ1XidYi+jwgIlpqdSvRyFj3VFFFjkkcemz6mRy+R/ST4tlgyGVlkeTc3xzg1ylctMToyssRENJzdLoaafQKqKUT/hRx68tQ5Oaqt0+3RsyqwrGozWd5aUqrmbiOGrhGxJ4QUVJptR1A9r4HDx2kvU49NO4yGnipyIMXd46t/UsK49xhSz6GkYKbnHM6RF2MGkUSu6vq/3BWv7VU7zTnhWxnoeuODQSA59/+n8SRWNZ4QbZZPmNWmnf53GCNQrNW+pMo64ynfc6MO1715RIFOp5va6S+ROz5JFxXpvZ+7e6vq27e1KvEx1B6afxPO0XUqKN/wDpfEKx3BRkeTaWr1aNxLHE9SGks8zSY59bXpZwn/lf4lHHq7hRVvN1/aXRvez39zfU9GTpqPdcTgEUDycciIwrPFrqaHB5NJ6Lq+LRYMdaCSVWdNZVbrTSq+WBdLHJqVS+4uXb+00ii1ZuywfRPaULx8fzf4HLtuNjBo4ggg59/P2fVhWRZGoMvyXzasLkbiVw2UQbYcuFb0XB2NDh1m1RJ4/OyxVFVDOjL6N7SXbsI/mZx7bjak87Qa5AQ13Gnb+lhWJZQaSs3yijt9GWIzm2ojidGXHqRWlOTuzUHHuY7bf1m4jjwTLEeu9jr/Vz/Kx14WPb5njrZqSBLAKy9+p1YESuDV+l+hpGDfhBuDj17LsSXHUqzQ5dznq8k4k3Gaz9Rwzoiek4gsR9F9mx/a6kc0cfo1y3jzuhgBBj71v7tn1LErg3f6N2+RpGJEy1yf7DUVnvGm3XHuaNxmuLcOa6i/nNxlyNGkS0sMyj1/spf62rWfbYz0se5ag8ldAmFGIHL5H9H4ogybcSo81522OpznA6cpXBtqT9vrVs6MuPVSeln/nZYOSyxNaGmEro0FF1BqI977J/R1muLX7zn21Ho0eZ0SmSIIGjk8l+kvVEVlWiTSPN+Wfzuc+83ErOu53GrWVhpHSIytVN0q+puIhXrmUSrC6mozXTt/qRpl6/2Uv9W+UW/cc+nSPZHkrYCgiCJ/ALGDb8RCsjzWP2+lbT+JuDyupVPa34fOmdYzXFRRbE0yjbMqHXkUdFFEI1GK7NCzSt1j/vFHrfZmGpbrRnHtuPWI89dDRASAQBXprFlC3eOhb4Eg5dDL9ppHQFMAAAAAAYBACAOIBmAADAAAgCgAJAGAmEDA4/LX7Nq6rOzj8DpwlYe38frbhpUrK5vBHp9scvVr7fwulpr8591lwWRy6+jU5aNUqV7artXI43rXSQPAypwAugQOACQEA4kAAACMAoAOAAAwEgG4AQCCHPMBZgIBgCATAcAAAwBADAhqW7NO1/4atliuPxO61tzW99Vz2wkasR3SYDWLSAxN0v7jyPYuFkvwO0Rt2ctnOqUPiTAKJIGAmASAAABliAMAiAGAALEAAMwqSAWQB0AQAEJgFXNkFdCRkACAIYAwEAMDk8ljWr6gea9xqfG63NR+8LHzx4HSBLkzQnXH0LGa6mvy0zrGK6bfRVviVhc/pTNItVsALEA05xAdeuRK1y+g+Lfds9J/ynm7dXXByU5AIAEAAcm/yqxFeY90R/Yvl3YGoPAX5HaM0kWIu0YUm4zXTtvmTSyRpFm3WLKy7a4KEVlHiA8ZwAmlzAi3BFdG1w1VJK1H0bTc6dP6UeXp1iZzUAABmAoKpogkmZqs73Ap2VvUvLUee8Vb8yOiO7FbKObKSAu22F5JR3mVcnlMdtf0EaYOwwq16HVK6/2EZMDV2P0dTFWOky081u8N455I6RKnEs0wlGMsDv8c36mK1Gg8emBhWJ5Wf7ij5qDcqudG2E0QafjmsUYquy2OHAy0wtzhrXXU3ylVo6MrtCJSfExRuV+mr6HOtxneUWFYLBmwdGU9PPAg2tovyvVmKsU+QX5NlhwJGmKdGU6Zga+2U6RzquLy2nOlM49yLFZPbgbRbpLiSo7NSmTZkjy/ntJ/3PWA2zabdN9uJRqbTQ7U+7LkErk1NL7V5AvpqqMEWC6l08TSL1fgysqr2U4FVLS1LLHgBsbPf9ii+KGInu7q1/liOZTXRsP1I6MlajraMijUfY6vimKrT3P0R0RhGF5DHUq+mZ2iuvxV+zVpyyM9DY1cJOQ8xvH9vcNTgdor0fi7q+gumBy6TU9esrAzBkbjRWcLA7QLZ0TtVdS1G7qYZHJpTpvEgjuK92ZUZGpR1s+cnSM2OjW2/bSarCFI1McsQaQwJaTaeHAlVu2S7U+hyqxkeQWNepYo2K+bDIlQvIr5qvgyRVmyjuhcS0UbpRr2rzEHbtn3UcErLgo4s1yZWq7d5+im+hCIbPNRkVKNd/msK6E/ypIg27x7WyVpY/qjOSD0Pid7t9Bd2tqKsrIupjR0t7obi3bouf2CMrXyNIhY3GaRWRmAFAs4AsopTM1p0adUc66R2VyRzdIkFAAAAAAAAAAAAIgCBECYCAi+QEGBF44AEQBG0AQefQATwCH3AWK4DdgpdyAFbmBKQJJgEgCx4gSRFKAI2lAJASAXoAIAAUgEgQtZAU6mpGQFLtObwKhprmBG1sMCYIO4B92cCiabakBfcXDMCttt4gVak8MSirtbYFtNKHCCJ9vbmBXdRjwArA/9H7MAAAAAAAAAAAAAAAAAAAAAAAAAAAAAAAAAAAAAAAAAAAFerbtq2gPMeQ3OrZubN+ppGNe0uXiU0lramk19u9qzyYXXZo+Z3ulhXVn+pSQ1Zq+S3O5XbrWVl6Bms/cXl45lRTp9l7Kt7dqeErgaGlrex769Vq7bcq0/xVw/8AYsZ1uObT8B5Dxnc9Sq1Kc6cP+0NKlZuOqDDOu0pKqNdXs+ZzAotW70ngrTPMg66pJKAivduNL4lgzL2waN6jZ23v3/hm3rt9bQd3RJTV5ox663GbvPc2j5zXr/p60snhb/MbnGJXclGBixHN5H6aySDMd4c5lNY281O7UccztzDXf7eXduVzSx9DXSPULA8qs3yeF+cIsGda2DNIyNaidn3YnXkaHg6pblOMFxN9Uepcnmo4PJ8F/wBIAzVg5KMjcv52vU7cqt8f8+tTlJqo9ouT+B5qObfuNLkQY12aGZvn88HTkcumpbOqvZeMTrtap8UcOkdTkwrE13Nm3lLEHDu38jN8jJdX3HZG97drGrbojPQ9FLaOA4fJpJqOQVlWU+pUY2+j7jOvIq0W2oOsHsfDqNpQ49jQSlnJWT5C3dqOMkBw3wrZ9DURh3snZ+p2iLtvWb19Uao9xpuar0R5+g7L5XzgyMLXxtBWnFv3GnHM1BkWak7Rl0bJTqV5yij29cpOHSpP5VPAwrD1swjh3zT0WjUGNxO8jK2i48DQ9p47HQo+Rx7WOvjgcmmZ5D6544CFZ97NJtPEsjOsDVu7Wc5SdpE1KmOBsei9sqaXfNoz3VbhxqKd64045mWoxrZlGT5R/OkdeWa405wOiOnRwPRwxV6Z2YN8wHEYBV+1xscO2o7FhkeWtp1xMh6+FPmwMqno4VFF65EHBqxLKOLyDjR6SXlWLCmTsiVWwPSe2V8130J0j0FepwaLUa7Lco/cQefvGbCuHyFuzT7jUTWPB2jNXVxwriVGv7erO6T41X7B009ThOB5iHOOBGmNvXOtaCjku4rZ9APP3zfqduWKEsuZpF0RnmVY9j4pRtNP0Zy7V1GFVbt/k2IjDtzRoZvlMIX4l5HAlOJ2RdSskRPbTbWolzxFV7uMF6I41qGkZVx+Sw00nzmRqsmykrDH8pjqY8kb5SuesLFHRlZxIIbavzJmmn0CMlySX7Dh00DKqd440b+gGLY0yy/KvGjef+BqDjpxZ0RK2MFRz6bXHhWwV7nwyjYaS5I49NOwyHWuJBibh/Pb1NQrj3X6Vp4qCxGHp24s6xmrU0yoomGushWz7Tx3VX/JZmeh6uDi2awxA5fJNrRXqSQ1lM0jy3ubS1tbcVWhlCN8jOp4TXv+pftf4nTUTv4fT0Ku0uzTWfUaL3paWm32USxSyKPWe0FjrzwMdEei6nnU5wKOXyP6XxCsmxo15j3Je1dyuzgliaisWdWzmbSbxlG3cuZRGLP0EHqvZFGt4vR/uHQ93OMHBRAEb/S/QgwrrE1Kjh8kp016/uLBm9yWJtHNuXNLThjX9/zGojl3GV7V4NKDURzNPva4mkfRvbCjYetv8Dh3W41Tk1TIjm8hhpfEKyW1OPA1EZHkJ+98EdOUtcduTxzNMuO/1afq2jUHHqz9tc3ZmojnrLa9TY+l+1v/ANP/AOu/3HDtuNU4tCYAhrudKy6EWMRs0lZ3lOHKCxGfRpNM6I4HPbpTh+ZZmhya7/Lth/nzNSI40otPM2y9n7Fl6760ZntY9nJ5GwFD5kGVvv1bFiOHWfyW9CjCtmjpEcWvH26xw1TURzblz9/+tJGolZupi8DoiehMpCI+kez1Gz1I/iRx7b5bhwbMAWZBj7x/mWLErg3v6OpH8JqIw7qE3xjA2M+XVaEvCWzSVyaqmup1udIzXE1jiaRPTcgex9lL/WVazVWZ6WPbZnlroCKeZBzeR/SXRyQY9zSPM+ffzai4KDpyVx7X5npV/ho1+LOjLi1/0pWTsyo42ofM0HX9oR0aOahmozXvvY7f2NX1UmO2uXpJPK6AgfqQcnkv0l/UVWVbEqPN+Yx1Lf1nSFZ18dfXs8/tnSMsy/0VnibiKnLKGhEdWhjdSbZew9ky9044Vt+45dtx7E8tbDIp5oBNwn6MDBthgIjI808dOOKsbivKazjaWjjqHWMVyVfzGkRvm0ygTwKjoopaRqMV16KhtMqPXezFGpf+h/vOPbpy9YsTzugIH0ACqr0s2REd3+hb4FHNoZGkdGZFOGAZgAAwBACAYCAfUBJAMBAAAgDiAAEAAAASBXq6GnrOr1V3dv4FlE+ELBIaggimAssgHIC4gPMIUBQ0EEgIBgIAAchQAwEAALIIbAQAwE2q42aXqFPPIBz+BBDVs9PTvqLOqw5Sag5fGbvV3dLX1ElDhQWwdaMocoAkAAjfTWrS2m8rFVDbbSm2q6abfa225LaKl5LavB6iT6lnIu0dzo2fdXUq0uTHqjI8Yvv722ov5n+JvxE1f5nc6ulrU09Kzq+3h1YkHP8Af8jp5q2HNSaxNXeO8luNzrfa1YyxwM9crGq8sTio4gOQokAkAYQoAbQEcwJIBAAU0AwEATICkIAEAq4WSfFhXSZCeAAAYgAA2ApA5PJYUr8WB5/zsPx2s+STBHzXLBnSNGVE1CrCNRmupfpI6Rh0tfl1fRGpWasbwRplfVYYkVNSBKMBolVJqGSrHvvCtvYaLfL/ABPP26x2o5KYBIBIAByeQ+mrKrzXuWqewtPCygsR8+vi2doiKcIqL9DiajNdG1cdyZplZt3DZUrtT5mmRk4AcgNPnkAEVdt1+ZVc2jNaj6Lt3OjTn2o8vTrFphSxyAYBmAQAsgJpma0z/OJ/2d+JYrzfi3GqumJ2Zrb6mWTIL9D6iVWg8DCuXf1b290uRYrzvjYaaeOUHVmu6AgSA1Nh+njzOdWOoy0855FRvfgbiJJyaYLoFaHjnDRmrGizCsby+GrptGormZ0YNAaXjXi/QxWo77GFYW8Ua9/WTfKVSuRtldpMlVuVl1XNnKq4fK40r0Yiss6os03iQa+y/TwMUR3uOlfqiKwlgdEqzTUgbGzx0p44mKjn8qo0PihGmKdEW6fD1JRoWq2p5mUYHmtH8yeORG44KaKWJVaGhpKyaeREUbzQjhkWI4qGlSpVu0L9hUXatbaCnVTqXUWraXsplJMuosrtUuPxA6KUVVhwKmrauIRUd2xcXUGa3Gg3ywMK5dxgp5FVp6j7tNdVJlGPvqd2PFHTkT2Efcqx0NrVcro8zkry3ln2a66nblps+C3CStSz4SY6jLTv+JxHBuKY+p0lFGzrGtWq/iN0bGtEHMcFt9Tb2xTclwdF7q9e5EwZ+tTFmxo9vfpp81iYoy91orTtCZuVmxUzbKdDNVuP6FHFHKtRleSShNZliqtrEqC1mrvJY9r6MkWIbJ/MozFRHeqNZfARXTs2+1pcWKjjVvns+oWuzX+bb/EiRVs7fmJcClG6hasriRV9MdJhBtniFWar+aCKsb+VYAdfj9V1so9TUZr1Kc1TebRpzRKmjIqAA6lDRBJWgjUdGjqIxY3K662UYHPHSUra1auOJMXVicqQpgAAAAAAAAAAAoIEQIgTAi+QEJAMgIMCLwAi2BFvCWApgBpsCaYQ5nEKcgNICa5gSXIBrAipSANgV2UgRTgCWAAgABNgQ7gFa6Ao1dWAKvuSUV3suIRW9ftKK77mHmBD+44gC1ksWBNazawyCJfdSWBALU5lA7oKXepxCLFfDDiQRtqcCit3ldAKcO4K/9L7MAAAAAAAAAAAAAAAAAAAAAAAAAAAAAAAAAAAAAAV6mrTSU3cAZu58/o6DhJ2Lgop7q27cXravWJL6q7tDzG01/o1azybj/3iIu1tal6NVtXHqRK8nvW6zOGZpllvFwbkFOtobrVp3bfSvdVztVSLGpNcujvdXT1VTWVq44q1Y/wI1eWxp3TWBGFG8s+5PCILBy96noUdWla2mppa1XngyVdx26flN41D1bQuDMoq1Lu03ebCMpuczpyrX8F7e23l9C2prXsnW0RV/wDtE7rUR8r7L/tKfd2+4mP8t4x/osYi2oqlqJVuocFYrm8g/kUfEsZZbabwwCsvyN3a/Q68Il4Vd+5o+KOvQ9coPLVcHkm5wEGdZtuAjD3Db1LOqeZ6ORr+2a2ete7ySHY9KlOB5qrK8jabvhBYOC5UZOpbGTryNb29juG+CWRelejWOB5xm+Ssu/DkVGfZxmUY+u0rOTtyrq8Up3GmuEm+kexaxhs8tHJ5Jxpr1xIMexoZfkHOo+h05HPopTJ0HtfH17dCi6HDodFn21b6YGBga31ODSuTeuNOeRYMmrfdJ3iPQ+2qze9lyM9DfOAzvJv5v2FgzrPGCjC3Ufct6nXkR0kmzaPbeNX+mpOcQcOldaXHkYGNvX+ZYo4tRTV+hYMOU7TzO0R17SrevSvNo3/B7WswebpRfGr9GZVh6zllHB5DDS/eWDJWOJ3jLs8Wp3Gn/Ui0e0qoldTz9CVvpZlWFrOXL5lVw+QcaWHM1EZGbwOsTFtEdB7fZRXRoudZPP35FzOasvfv8y08Sjgu4TnkWJWBZTZo7RlOixk0PS+3E1pWj+I59K2kchz+Qf5UdQ0x7AY/krLvlnWMVypzidEdWljiejhir0dUHAAyM2rjq2inqcOq3HUlGZ51WVJVS3NXeqVSLEtFQpZBZwkDiti4LiODybnS7cpcmpDWLb5TrhqS1YGD0vtNu9L3fDAnSPRLoeeqhr1jSt6BWBfHIqM7yto00lhzLBjqyZ2iLNO0Ab3tp/6qz/lY6Hp3meZo1gQYu7f5tiq49d/JZ9MixGA2m5OsZSq/xKLVijcHs/HYbXTX8px7V0wYFG8f5NvQisSzzRRmeWf5iXDtNxHDV9rzk6ovq8JREW+PSe5pPP8AYLFj3V3LwyOFbRn8TI4/Jfppc2FZPoaYY/kU3rNPgdOSqq8EaZSsuWQQtrjq16tI00+gamNvgcK1EWZVRvf0X8EBjW6mmWT5RzaqZuI5a80bA22upRVXBNZfKwPd+LTWz0V/Kjj006czIkolEGFqubW5yzUK493ho2b5AxgLX06rF5cjrGcW6evW6UYeppMQ1d3tdGPuWlqcsQY3Pam7091uWtJYUozPS49QcWjA5PJfppcZJBl2zNIxfJNffa9P3G+UrmVniaRzbjWTTTcYqSwU31azZJ4q6Kr13s2HTXfVGOlkekWBwUJAxyeR/TS6lVkvOOZplheV0Vqazfob5LXH/bVxcG2VO40Uu5xlXIqq9TTVW6tcEwPQezap71cIqydI9mjg0CKjf6bejIMK2ORqJXD5LGlfU1BmnVHNumlSV/EhErk3Li1+XdB0xhRM3cZyv2FWPo/tz/8AT69bNnm7dI1DkEBy+R/SS4yGmW1JuMsjfOdSJxN8s1yLryZpHHMPSu+CZqDivV9lKvmzcRz1mfiaiPpntnDYL+pnDtuNU4NhFFW5/St6EViM1GWd5PBpc0WDPiGpOkRx1bf2uSszSOHVxq/625No5XgzaPa+xVGveeFGjn2sevSPI6GUEcyUZXkH+dZiJXBrv8u3ozaMOYg3EcOvhWj/APuFiObdYX14y7zcWuBpJuTbKenCiCo+k+0axsr/ANf+Bx7dI2jg0IJoEgRj7tTq29RKY4N7ho39CpjC1uPodoy4e39GeNnP4mhw3+m/9bNxhzZNlEtPFliPYey1G8/6r/cTpY9ueSupEUSBy+R/SWPEgyrOTTLzHnnjqPnY1Bx7Ss/ajjVydBw6mOmpy7mzcZct7JtxkUKmORR17dRY1GK997JX+n1X6HL6NR6ODzV0IgeQHJ5FxSvrP7CDLSlwaHmfMNO88e/E3IVw61I3G4XKh0jLJ1fpr0OkZV4oKnRTiaiV06KTupNMvX+yX/qrNcmcu249jJ5XQAMiE8U/QisC7WJqFZXmfltpPmml6liPKasLatR/nZ2jNcVVDNoi18zkASxKldNM0zUZdmk2+7kyo9b7Lx1L/wBH7Dl23y9WeauiRAgHIFenx9Sqju/0bERz6KwNIvxCmAQA4AQBGQAASAwABAMBQA4SAQAAAHAAgAnABBAwEAwoAeagAAQBIQQAAGACAYCYB0AaCnkApIEnLgofAAYBkEJv8QCQMrz91Onp/H8WdIrT06/b06V5VSM9IkmZVyeV1Oza2azbSRvlEPFOuls1e7hOzbZeorr09Smqu7TatXmjAr3W70dol91td3JFkFmneupWt9NyrYoliODyG+1K7iujov6cPiakB5/UtpaenRPFy3BZB1aE6OzmzxWnOPNjBj+N8dXeK9r27VVpZSdNxF248H9uj1K6iaqpygToS9v6anU1PRDpEd3q0t5JPUcUq1M9CSGp7nymtvbfZ2kqreZcwdfj9gtou6z7r2WJz66V1nNTCiQCUEGYUBAAIAAQAA5CgAlADXEBSEIAAAElLXOSK6YIEAADAABgIDl8l9FX1AwPN17/AB+uln2hY+a3zk6RaSUlRZVFZrpWOlJ1jDon8qpqM1cngjTK9OUBOuUEU5wCHSA1HvPAX7thpclJ5+3SNHM4tHICkAAGBy7/AOivqFeb9yVnYaiXR/tNSj57b6nyOsZQxeHA0i/brFwWJV+1eLNsVfofU0io6UaZTgBogcQAnYLF2ljddDFaj6LtXOhpv+VHm6dYtgwpAAD4AIBxJBLL0Irj8sp2d+hY08r4v9RftOuJW7EYEYOCC7RwakzVd7M1VO7qr6F68Icl5V5nxzz6YHZK71HAjKUMiRpbB/I0uBitOpriZaee8qo3a5tI3A4SNMEB3ePcXM1WkYVk+bXzUXU1FrkR0YNIDR8c+ZirGg8Tm0w9+o17eiOnKVSbZTpiyDd0foqzlWnH5NTpyueIiso6sp1QGvsV8smKHuqzp2XGDEaYPU6xEqYPEVGzsf0+a5mKqvyf6DZFYUYnVF2lmSjU+27VXLAwYxfNaUXo+hYrPpQuLrv2dERFm50E08MlJB59V55mx17atU5kaLPLVXalmpmSQX7aXo1lLLD0KylDLDElZGtTDeouZdTHRtdzT7lc8CWtxrp9yTRhXPuvpZRo6Xzbej6GaOLcaHennJqVU/Hbd1t3tYLmLR36zmbcORzHl/OKdSrjI9HLULxu5enbu5QOoleuq1qUVlk0eao5NxWTUHLovs1q2XM2NPXc0b6GB57yN/za16SdINTx+r3beHmZ6iK9fiwrv0cdGi4QZo5dXRWrqqciwVb3RVa2da4osqYzdPdWnobpje2m9ruNPtcdyOVg4/J1is9SRVG1fzLlJqs1d5L6ZeSZIRDZuLJstC8go1F6Eir9limKjku/zHwLFdmpjt2+BEijauLL1FWpb3DU6AdGh82m/RkFW1cNcgL9f6yCxY1noBfsLfPEwnzKV6n+50FVO2rXLKTUrnYswaVk5XA1rIKgAaAJYCAacEXU/vWWEk9V1PTcvEljcrRpkcq6xIigAAAAAAAAAAQAQJmRF4ARsBABAJgQsBGAItgRYC7oAO7ECxNsAbAmrATrcCfcFSkgAE2BF2xxAjMgNMBygI3tCApeqAW1AKXq2yKiu95UMCjU1MJA57ainFlFVtTuWGYEO5lQnbgBKrhYgS7kA+9VCn9z8AEr8SBrVAf3owTAfc+JQd6AhjMgf//T+zAAAAAAAAAAAAAAAAAAAAAAAAAAAAAAAAAAAAAAGP5pwsCs15jdWi3U0OV6sYcwIK9LYuMAuurQqllKCLNZvsZEcLvGJvm4NrwPndPYaT0NdOO5tNY5k6/Wo2l5nxm7q63tVrlZGFYO80NpW7ttH8vKSs6x92/njoWJqrS2+rurrR0K913wmDrijX8R5baTZ6N+1fw/Mc9ax0bPWvekauFuTUMlSujVa+3YkZY1rqcOJtHHu9xqaKnTvajefa4ksmrrk0NXW1NaivqXspWbOvr+GvYVWMI4UcvkX21r1YiMu+Dl5AZG+snq2acnbiK6vb1e/dxwRrseqTnI81Gd5JxdLoIM52jE1iMi9vmhcWd+YlbXtqsPUfoTpcehTxR56rG31p1LepYji1G1RtcCjIv8rg78q2/bajUtbp+8nY9AuEnnGZ5N/mv4FhjOvGPc8EjURj6kZnbkaHgsdzRrEvQ9bKPNRw+ThVS5kVlXg0MjyF51MHgjrzEVaKxS4SdUe42y/Jquh5umk9X6WpMDB1cXgUcO+a7IRvkZlXLg7xHpvbaard1xxMdjciczzjL8k07JLBliuDDNlRgbhTZ26nbkPTWUcYNj3GyX5FF0OHfkX9TCsXdW+dwVHHr/AC0bZYMPu7bvqdoO7x0f3FGao9pVyjz1NR1Y7LLmZVh3fdiBweRaVOhvlWUkoaR2kYtd/h03uqI1VezrlieaqWphRvoZRharllVweQvFIXMsVlVUOTtGau0sbVXN4mx7fbqKJcEkcOkXIwsZG+xv1EacGvaNNpliMK8dz/YdoynWYND1Ht+sbbu5sx0NhYnBXJ5BtUTKrIv+0pWP5L9Vrojryw5apybiOzQXcd+azjqro2eSF7MNbdqZM+64rtWDF6ahfSsMOqMa0nTeamnEuUuZkdGn5JLGynHgTDF2pvNPcNLSs5XwJiuvTlpehMSjV3Wno54vkbnGs6ytbeOz+VJI9PPyZtc9tR3+o7ThjVVtDTuossPwLeT2UrxlLP5Lus5Tkc+uW509L4Da/wBhS1NZr52mmsjy9ta3KLv+lycGlW7mujaMwjz2pg3GQGb5h17E+JqDGTO0RdS3AsG97VXdranSsk6HqV1PM0aU4EVh7m03fqU1ybiOxvkWDAVZyzO0Zqen+00i6iA9ptEq7fTr0OXSr8jAo3rjSfLiZVi2UvEsGV5P9RdEdOUrjqpyOqLVkB1eMU7vT9YFHtYxcHmrULIiuLyjwqixWW8WVhi+Rh6z5p4nSFVacG2Ur/ThyIizZUnXquE1LWo95qObHGtRGDKubyLjRx5hGQ8zSMfylvzE0b5HNTFTBtDv0zgopxXdPCmH4gfQNp/ttKP4EcevLS3IwG8QRg6v1N9ZLCs7zl2tlftl2cKEag8fXab3WeC7U+LZ1R108Je0LW1XETgwminjtvp1bqu59rzKPW+0KKmu+1JflLLmY6aemjA5BsUcnk/or6kgys3yNI8l7i3N9Pd2pX+FZG+Sxl219Z8WzaIu+pHa3m0xiitNS9ukyWD6D7Jo1ttVvmkc+lj0SOQZFcXk8NNeqLErKfM0jI3/AOs+eBqJXM8Uzojn3UPuX8q/aBTr2772cxkaivQ+zUv7qzXCpjoj1uTOLRiiOo/kt6Mgwm5UlRweTxS55GorNTxOkZUbhTXD+LA0lcWs/wAZNxhVRTZvqaV9I9vLt2FOrZ5u3SNLJnEAHJ5F/lr1zKrJsaRk76VqtdEaiWOZ4fgbZceepScV22b/AGmoOHUlUo3nZP8Aeagp0sbLqzbL6Z7c/wBhT1Zw7bjTOLYAq3UrSsRWLY0yzPJw7qc4wNQcLUtTyOkRwUo7V0ksG3ZL8So4tbCqfDuZtHOqtWfqVHtvY9Z1bz/CydeCV648jqCAiQrJ32Orb4CM1wbj9O8ZQaRhxMHSI5NdStN/zliOLcY/da43RuLXDbDM2ws0VNoLEfSfaH+ws/54/A49unLaPO0fCCKTBGPuX+bb1LFcHkJ+xfqkv2liVg677W45HblzrkpVu2gm8MY6QaVwauFLdbyajNcbUttmxZpKFIiV7P2RWd5HKjJ14I9nOC6HjrsaAI5gcnkvoT4SQZLwxNMvM+ff6nWxvlK5Nm1W+ms/kbOg4NV/kpfzGojktEmkOvIDq26myk0j3/smsbfWT5r9py7aj0Kk8tdAyIAOTyX6dfVhWY8cOZpHmPKuNSXk7/tk6RHBuLRr6zWOEM3EZdv06tvmbjKrjJoSrihEdWhjeqNj2Xsr/dPpV/uOPbUevPPWwRQmAm4T9GRIwruGWFZPmH8+jPBWZoeU1JW1b/nZuM1xJSzqiFmBKpYjo0+E5G4w6tBT3TkEx6/2XhqXX8mBx7dY9WjztmRSKHiBXp5vkAt1+jb1REUaGWJoXIBgMBZgABIDAAFIDkBNAC6gAAkAAAAASAIACEwCQEAwEwGFNYAIIACQCZQA8QFABID6AHa4kKKqfgApWSabAV79lLalsqqSyajj8ZvtXeOzvCrVGrya7VbAwolgP4AAxEFqUep9lNd/IuDI8i1r+QppLg6pnSDv8pvLbOlbUSbs4x6EzRwrzr/z6ab6ODXoOfyXlf7rTrRV7e1zmanDOtTW0+zx7pxVEzP9airwTnb27v4pJYMzyGtfeat9VL5K4LlB05jOtfx2utLZLVtHyyv/AITHUVzeH0nq6l9zfg2l6slVDzlvua9NNZqqX4liV3eVutPatZTFfwIKfEKujs/uXaStZstHH5Hyv3k9LSwpxfM1zyza7/AU+3oS+Nm/wM9LGQtNbrXs73Vay22/U3zUruXk9ts6uu1Xfbm1gSzVjq8XudXc1vbWXFduBysadphRkABCkAAYCAcAACAYU8kAZgIAATQQNyABRAEZxIOmCBQAAABliAZgIDm8ivyV/URpheVU7LWXOpR8yvgzcKEaRNLCWajNdFf0sDpGK6FV/aTZthfPyqSouoBNLiA1yIJVwCx7n2+09hp8k2cO3WNRHBowEALHAAYHPv8A9Nc5CvOe4FOw1Fyj95YPnLwbXA7RKVXwNIs0v3iM10bX6mjbFW6Li7NJXZVmmU5kAkBpyARBFW6bxwJWo+hbG3fttO3SPwPN1MdI6VgcmgAAEAKIAAJJ8yKo8gv9LqRnGAjUeN8dC1qrm5OyV6LunEzWDILNJ/MiVWiYqqtdN0suaZYseX2Py2t6naFaFXJK5mQaWwcVa5oxWo6kZVgeYn+4q+aSOnK1FKDTBzGYHXsG3fqZo1f/AN5ybY/nZSpb+bM6co5nEs2yfAiO/wAf9UdDNaaDRhYxvJKNaVyRqFc6wOjKzT+qWSq29u19tHKrHN5LDSfqhFZDUHWM1KmYRr+Pc0sn6nOqs3H6dvRmY08/kdYlSpCZUbPjnOk1yf7zFC8ip0b/AAgysYTzOsRZpLGCK2tFTpLrmYqsfzVE7UbzyEGYquTY7thWbxwglF2uvlfoZI89anbY0q7SqCpeWrb7KXL/ANARmbfyt9FLRs8K4ILjq/unbGSmOiu4VqzxKiF9SVg3JpkU1e154jF1s7DyHalV41Zmrrt3NlbTlZBXfsLrU26TeFcDNF1ViQWd7cEVDUaaKMneaP3NSizzlHTlNZ242r0LOyxq2dBt+L3/ANyv2rZpYHLqDs1lORzgz5iy6M6DS1X3VnhBged37f3U+h2iNDxV/ldPiZ6F2splGVde2tOjWMoJRPtXd3cTKq9Vd8prMqPPbrTdLtcEzcot2urq1slRP8B1Bob21raS71DkxBzbXP4lo6vJY0b6oymOfav5kapU/Iz3VfCCQi7YuRUcmthrW5yFdqXdoNcIIjl2zxRVqzfY3qQXbd/K/QCnbuLRwkDo3DiyQE62/LhEBouXAF9LdtpgsK9N4zUtq6UN5G3OuuOZWTAWMFQgGATyAMgJVcMlald22vKg42Osqy2rWuBMb1Bavc8Bhq9EUwAAAAAAAAEQIyIsCLAhACAbUAQsBBoCDYEWwiLAUtBRID7gJUtzAsrecsgLFjxAtRFDYEXIEYAhZ8gIO8ZgOt5zAV3hiBz31EsQKHuMYKiL1+LKKbavc8wKLajArdioUgKcOoDSkBqEAdwEe4B9wDT4AEgJ2AkrgL7sYgQ+65GD/9T7MAAAAAAAAAAAAAAAAAAAAAAAAAAAAAAAAByb3dvbVlKWEed3PndzdzS3alyNQQ0/ce60nN3W65NQXF136fuvThd+nZPoZxVW98rob1J1Vqtc8gwwt3Zd7h4YGhzS3hzCMzX8drvGvzejNSq1PF11dPQS1J7pjElHVr2a02jKM21upoRru6aT/McEV0aG40td/JZMYOtYZERn7u3zvmaghtPI6nj9dbvTSbpmnxX+Y3bqxrv/AJlWqpttX6q//qMejSV/NPymnXV1NKte7FNfULzjLm3LjTfVERi2eBUZ/keB05FPj33bii6o7WD2Szx4Hm6VxeSb+WvxJEZjUvHIDG3Cd7t9TvwNP25T82z4pF7HpF8x5qrM8k/zIfBFGfqXirNQY9nLO8Zeh9uqK2a+Jjppt5OTgMbdtPVt/wBMSxHFrNdsmoMlrOTvIrf9sputm/Qx2N1Z4nAZPkLd2qywZ2v9DXM1EZN4bk78jV9v47iY4cP/AGSdK9S1DxPNRn+UcR0KjKtj8TSsjev823qdeRDbKbJLjgbR7umFa16I83RBuIrpt9GZWsC+ZpHB5FpV9DfIzqLHBHeD1Xtun5dmuLOfdGwlJwGT5Jr7sckIM+zUP0KMHXc6jXU7cos29X3JcWdB7rbqNKi5I8/Srcp6Lic1Ye5l2x5mhw7u06b5FiMee2zZ3iNDxCdtzTjHAtWPY0UHmojrv8q1iDCvgBneTUpVyWZ05Ssyr4HZhqeBU7hPih029dVQeaiG4/Tb5EGLqZwVWb5R/IuRqKzKvmdWXRoL5qp8zaPcUShJcl+44dCxHNWNu2ne3qVXHuXGld9DUGBzbOsZWabnA0PWeCqltavqzn0rUWGZxHH5N4Jc0VWRc0MXyFp1WzpzEU1nM2mNPwmmr7lT9OTLaPUanjtvqY41fQ89quXV8TWG9O7eHFD2MYOsnSzTzTN6sc2trdtWByvVbzNYmp0s25b+BEaWwr3PDJG5ya6dfe9vy1/E6c/PWLXBfUd3ieic4zqOJ0ZEBDfQBko69pvXT8uzlM4d8NytD77WU/BnjsdFn99a1XS2TUGcVxale3F5EwY/mnKquLLzBkpwzsi+vMsHo/aeN9SeRO1elTWR5lHoQYe4wu/Vlg49040rNciwYS5naM1Yl3OSiyrnA1B7nSX5dMI+Sv7jj3VTg5jm8g40XXmwrHvJaMfyrnWjhCk3ylc1G5wOrCxOFiFdvh/m3enGUolWPZZM89bgkg4fJv6fTAozIhyyssLer86z5tnTkR00kzdZStENc1BB0+MU7jTnN3qhWnttTBtdTlVRIrm8j+kl1EGS/wBpWcYvlbVrqQ84NQcdNzSubR1ZX92nnayS6kIrrvtmrfbrZWs8MExVe/2y/I04/gRy6aWGICVVN8lJBgXWMGoOHyWOlC5mojGpdSpaOiLHqJTiphlRxvVrEc6x+JVep9nWV9TVdf8ALRGOh6ZHGtBgcPknhXHDEKy7GmXnvJ6KvuXb0TN8iim206uUuB0TVGrtquF1DJaOipS498fAq69p7Poq7XU62k59NSt044oGDi8l9ClcQMy0QaRi73HWtPQ3EqjJG2VO5c9/VVCufX+q8ZSjUHpPZlPz7tcKsx2r1eLOEaKCiOq407T/AAsgw2aGf5NqKzmWDPScep0Zc+s8F1saiOPV68bG4yq0vrj+Y0R9K8JWPH6LXGTzdusd0HIEERyeS/Tqv5itMqxplkb5xquDXKVy2t2pxyOmMuPUWNV/KzUHLq4rSayhwaiVRt3NoZpH07wD/wDLtP1Z5+3SNA5NAlFO7/SsRWO0a1GV5LHUX9JqJXDbL4HRlxdzV9LlLZqGuHWb+2nx7jbLnTlmole39jy73f8AKZ6WPWSeR0NBTyJVjH3i/Nt+wkK4dzhp2fQ3rLEtMwuKZ0iOO8L7PFO7RqI4NZzp6kf/AFEaiVxWxZ1jK7QjuQSvpXtZJbFxxv8A4HD6OnLYg8zRgDyCxjblzqWfUsGfv3+TZGhhayT7uUZnSOdceNr6C5J/+I2M/VfdSf5jUHNfM2izTxKj2fsaf7qz5Uf7THax7LM8jqAGByeRhaafUyMqyxNI8v5/H7n9ZvlMcu1zrP8A9N/9P+0dBn6v6NHxbcm4zXJbM0h0KOrQc2wKy+geyv8Abaj52X7Dl9G49CmeWugIgA5fJfp1fVhWU0biPM+VT+60uF8fQ3Erg1F2auuv5DaMvV+mvI3EVqs4s0iSWEAdejKaRpl7D2Thubf02OXTceuPPW4kmRSATya5ogwbYqeYgyvNP5tOP4L/AIo1B5Pvf9i1aZd8DrIw4quGjohWabZQVngErp03kmbYdWlKkD2Hsu06144UOPbcerSk87oEFABgBHT/AM3qQQ3f6DXoBz6LXCTSLgJSASASASAcAAAzAEgAAAICAKAAAAADLIA9QIhD9AAAAAEA5CjMIAG62WfqFJgIIaQGfq73VW9W2047XmbxWg44GEOmNkUY+jZ28i69z7W7YTyN5+K0N7uFoaFr8XgiSfqMvwVm9eytjhJ06iOvzO4+1oLTWd/8DnFW7LTrs9qrany4S/iaqOPW85Zt10qpV5vMs4VdsvLLc27NRKlnlyZLyOjf6r0ttqPJxCZjmGsfbeR1tLSejRN6l39XL+k7eqa0PGeOtS619Z/PMpGLRy7SNfyLvwTb/Av8VZ52/dqaekuC/wDeZINP7GlCo9OraUPAlqMXymnpPc10tBJLBOObNyjY31Z2+rHCuBjf0Yuhuv7fZOi+q7iOh0xHXTbfa2F3ZY2i3oTRnf3LvoV2lJl2b/8ACbxNeg2egtvpV0uODfqcemmVqL+48lD4Xj4VKrr853X0VWsx3OfQc39ZrM2u31t5VaVX+XXDojrakdu/8X2aVdPQr3WmW4Me647tnpfa0KaeULGepi1rHHq+D09S/dW0VNTtmx07fx2228NVdrLizPXerI6+5v0Ma0RAdQBgAQmAAAAAAEAMKQQ8wBgGSASAABLkAQFR4og6iBSApAGVQRAAMDm8hjpJdQusPyPzbPcL/wC23JR8xuuRuLUUionXI1Ga6dFflM6Riuqs/aT4GozU/wDImaZdGm8ALVUgScAOrkLHt/a9u7x1elmcO3WNeDg0EA3lIgRQmRVO9U6cLNMDzvnK9+w1l/LJYPm+o8TtGajP4mkW6NsSxK6tB/MbYqekpuajLtrEBE4KBU4sAywIBOWFTopccQPoPi33bTTfQ83fl1jrw4nFs1zAQDAWYABJKCVVW+x211zQjUeK2X6qag7RK9FnkZYMgt0niKrQlM51UNRTSy4wIry2yUal/id4V31MuZgjR8fkzNadbzMNMLzS7dejOnKq1bA05pdQOrYv5upmjWwyObcZXm6r7deSZrkrhWWOZ0YOq5hHf4/9ScjFaadpRhcZHkVGqp41NQrkTOjKzTzJSNnatvTRzqqvIVnTtyUEaYx1jNSqEavjrfI/Ux006dVRX0MK87Ha46nWJUlngVlreNxravoZqp7xTpXT5SYixgTxR1hVuk4eOYo2tsvyUjnRm+ZTitgrJqjY7NnhZepKOrUpMrmZHn9Sk3ZpVukoBXRu6d+nE5ojOvI73QelqtN9Q0ehr9ijgXVaWjrSsGWMpW1FlJqIdbSaR06e4+31JiuvR39muxfS+BMVv+F1ler0+eJmxWkYVGcSoLYogztd/m0bjM6QG40k5Kjgn+11k6m/Kt3T1Fq0VkcaOZpK3xKO22Ne3pBkYG/x1U+h25HV4u/5kc0Kzrs1Fizm0v2n6SXKSUWyZVGZkI49+19vs4yjUHLoPEtZrs8gp0p5QzCxxaDxUlo7N+vyp6kHJt3ijVSrvJNt1fQkWJ7HMVlRu8Ndv8RGnVpfowvUVlyaDxT5MLV++XzVsCLNo855Ac+hb5vRhXVu8O0gnpW/Kc5gLSfzYAWuzTwIPReHvWtX3WVVHFm451o0vSzil1b0NaicwVCYQoAYBiwCJAFhkBJWaeDJjWprUtxZnFldO3TePIxXSOow6GAAAAAAAAAiUIgGQQsBFoBNAJoCLQELAVNYgR4SgIvEIQUMBAEgSrYC/TsBeiKfdACdwKrWAqdoAqbYD7oxKKNXWeSCKLamBRReykCDu8yoi7AQkBAEwAwDIAngAngASAAE8wGAmgHDIIPE0IwwP//V+zAAAAAAAAAAAAAAAAAAAAAAAAAAAAAAAAAZXmrdtfgyJXkNVvI2inVxSxLBLbbfebi0aFe+lYdugqu2tnbNR6mRybjGzNQVaelq6z7NCj1LRkjrecWTTttPKU//AJW/wxOdb9F+he1EtPXq9O/JoyzecLeuNOFxDDLs44lxHDvbVntbyN8wW+CrOu1moNdDe0+XCTkMveW/Ms+WBYOHc2a021jzNSDKveDvImvX7HDbaaf8Jw7VZvLRovnOBzKxb4s0jM8g5vC4LE68CXh6u26quGZ06o9f2qejPNarP8n9fwEGa7Q+RUY+o/mfqduRte2qtal7dB3RvrPA89Vk+Qfdqtlg4NZxRt8jURjty8TvB6X20l9i752g59q2U+3HkcRh7lza3qVHDufobLBmd2MM9HNHo/bdV9q3qjHatlwcBjb5zrWNDh1saPoUY9sLM78ja9tpW1XavDEnSPTQoT5nmqszyrxS4/4FgzWuLNajE3bfcdORZslOrp16o6Ue5rgkeeivdP8ALfoYGFaMjQ4PI2lKr4OTfIz6TPQ7Qet9v1VdtP8AEzl2Naua6HIY2/fdfuLFcWpCq1zQiPO6kqx6Iw6dvWbJ5QzVae60lFV6Hm6VPg55GFYWqaRw71paT5cjUTGO6pHaMtTwdZ3NbRhBemo9clCg81FW7w0m36EVjWUsozPJqUksDfKMzGvVnaMtjwCnXULgOlesSc4nmqq9240miKxNTEozPKNuq/aa5GbVzgdmXXtKzq0rxbRv+D29FKS6Hm6FlVJhWJuLTZsquHcv8uy54CDE9DvGanXmbhHrvC1/0lHzxOXQ088Tirg8m5hJ5FVlWU55mhh7x92qzpyipNZI2mtjwCncdIk1Z+I9aquMsOp57FijW3Glpp1tdTDJOVry2sla05npnzZ9j/4fXXq4v2v0M3nD2c9vC69Maut0upnFUva6um/nq1BuRK6NO7ompzPTzw5Wk22dZELI0hwQKAiQCCjqSwae2srU5ni+k/XWJNHFpNV7l2maMDzbatVPNZCKzIy4ydkXVrwLB6T2lgtW3WDPTT0UnASq4lkGFq5yFce9fbpWg1EYKhHWMrqlFyUODUHuafLSq6JHDpTagyrl8jH2l1ZBkWWOBoYvklOs/gb5Zqijg6Ji5ruQMdvgazuq801BmtR7GyhnBSYVneVU2r6BGdY0jE3Vu7UcczpEQo+ZpD1Hg2wOzwtfubzTS/jTFV7S8uz9ThrSMEHL5L9NRzCsllqY8p7k+/beOulVuvangb5VxU8Zu9avfZqqfBnTWVy8Pp0x1Lu7z6DUdWjs9HSc0X8MepFfSaKNPTXKqRy6URBkDyfoRXn7G4yyvcOrbS2bvTPuSEV5Za+pZwjsYjf7jUtZBEK99rRjEZ9APdexK9ldd5wlmY6R6lHJodCjh8o4VRFZts4KjB3rnXsdOUqtLgbYValXZr1ArrWHp2499sSq9l7UUbK0fxHLpY2Uc2hJBw+SthVeow1m2RpGJuW7aln1NxKraw5mmXNrZ2SzcGlc+qoV5eLsjUHqPZf16vPtMdtPUI84EgK9f9O3oGmLboWIzvJ51XQ1EZ6lwuDZ0Rza0vsfD7hqJXFqZT/MzUZqGjjdRnJR9M8Oo2GiujOHbo7M8DiGFcXkvpqUZdk4k0jH3uGtbl/6jfKOXViGuh0Zc09rTf8AA2Bxav00ryRuJVO3U3XqaSPqPhFHj9OTzdukdsHJoZIIo3n6NoIrIbNIyvI/WvQ3ErgvxnkzbLiSTvp/Eo4tw/y6xn3OTcHNmzcZe79jpzqclTD8THax6o8rqAGsSVYx93jq2YhXBu2/tW9DTLFbhy84OkRxWz0Z/jZqDh1l26do42NRiuO/E6xFm3WKnMD6d7WUeP8A+ueftvlqnnaOQpMEY25X5lvU1CuDfz9lrjKKjD1l8mo4mK4G2XJVxqaE5dra+B0GVqYUb52yNxlRM4FFlVgEe39j1f8AcWtx7GZ7WPXnlrqAHIo5PI/RX1aMjKsaR5b3Bi9R87m+VqnZuqtWc1os6ss3Vw0aer/eWJXJdy3wNshdCjr0F8xUfQPZf+11PVHL6NR6A8tdDIhAcnkv06+oqsuxtHm/JrGf54a6GolZ+t9Wu39SqkdEZWrlVPLmbiKsmUTSKjq0cLr0NM17D2Tjr3fDtZx7aj2C5HndAFGWQBZ4N9CDAssJEGT5tpX03/KzcHlL47Wf5zrGa4qQ3BtknBUBUdWnwNMuvSt9QHrvZb+e/wD+Nv8Aace46R6vI87oQDAEBDTzfqBHdfo25YERz6GEM0L0AwEA0AYAMBdQH6gACAACQgAPUBQAAEhQ5AJCABcQABgJfNgUQ0dfS1nGnZNrgMVZMEQLkBHVt2aV7cqsquDw1r2pe2pacYRaNAygAlXF4hWNsH9/yF9RrCqs1/7p1/g2HmckPTr3WSLBj7L5/I2sv5joJeRf93uqbOuSePqxBDxOn9ve3osu1r8Ga6qFubLfb1aSxrVw/REkVLy93uNzXaabhYL/AKf0gaWhttLb1VKVTjNtZszaMnzOhXQ1K6ulg7YxyaNSjp8zrL+0o+N4f7BPKVPxux09KldZ43sp9EOuh3d/ZW13wTZzisfwOn36upqPlH4nSpqO9utTyKTwrWyT9EXmGp7ryl91f7O1TxeazZfVHJsNC395Wls1bH4Gqje3PzaOon/CzjL+tMDx+2/uNetH9KxfodbfxMeg1136d6L/ADVaRw39aZew8VfS1/ua6wrivU6e/wCM41pxlHK1pRp7DR09X79W+/MujoeKh4pk0KiVK9tUkug0OX6EA3OYBHAKTQDSAMwBgJsIcgLEBrmgABMAiADIAAJxgBzwATxAAAAAICiAIvMDoRA04IEAAKOIDAGBz75TpTyYGJu/9trrnpsqx8wvm/iaioLE0idVxRqMunS/ScdTpGK6NH9KTUYq6v0JFRfpykUSTIJJcgJVfALHtPa+Ox5RdnDt1jYlnFoyAAAAKo3uOkQYPll/pNbpU1B801FDk68s1FYmxPS+oRmunbr8xnRirqQtSFxLEdlFBWUk2BKZAUSAJwFTq4yzJVj3/iHO0pLPN26x2ycmiAYDASQAQTJVVbpTo3X8rEV4jY3jUT+LO5XokozzMsJ1As0nDRKrQpkc6paiwchqPJ7bDWsuUyd4laEkYMg7thMx+JKO7I5tsPziffpvjJ05KqmZfM2wkQdOywuo4GaNZ8znW4zfNpPQT49xYrPweJ2jn0aTJUduw/VSfEzWo1Tm0yPKKNSvoahXHU6MLK4YkGxs/wBL4nOtI779K5IrFyyOkSp1weJUanjsn6GOljptk55GFeeaxZ1jNCzxNDX8b/m9DnVXbtL7V/QzB551OqrKKWQbe0+bS68TnRweYrNK24Jlgx0uRsduz+qpmjQtSMTOo89rUi1lzbNxRpV7QOy9PkX4kZeb81ptaqcFbjMek80RSauscQOvbfRJZUdawRvWS781BRbR8Smt3w24eletnMZMzWnpbPk5OYUoKbyAzt4+11tysjcRbr1SccAjJ3i+erZ1itLxWo3R0a+nIx1EW2fzYmVdSwp3GBib9TfHgduUT2FouubL0jR1vqg5tLNrhV8pM0dEmVU90OEVFO8rx5lgr2lFbTfRlqLt6vynBkZ2hGRSu/efNoESOLbZw+ZaV0+Tntr6kWI7F91sOCFSq97hrfvEV07bGjrngKji0Zn4hXVv8ErTgBLacfQIop8twOreYVquUkWHpY6duhQtG0WILdRw8DImnzNSo0vGa9qXSWRuMV6LPFGmDAABAAB6AMACxbp0mDNrWOzRUHKukXGXQwAAAAAAAAEAmZDIIsCMARYEWBFsCLQFdkBECDAi7fiBF5AJcghBUkEW6VobbFVctTCSAeskFR+6BXbWSAi9ScAiu94WBRz6mq4Aod+JoVu0hEGwI2YEfQA4AIBwA5AAEAm4AEwFMDA5kBz+AA8+gCnqASvgBHiUf//W+zAAAAAAAAAAAAAAAAAAAAAAAAAAAAAAAAgMbzd49EiM15K9jQpdsDpzB6H2knXQ3Gsn/wBEjPaq9ZylPHEyjG138z5nXgavtO3du78uw7/Xw1HskkeIcPldvp6ul89U448gleL8l8ihLCTUZZFsCoyd7bu1GzvwrQ9v/VqXzjInY3q8TgMfdudS08zcRwbq0UwyN8jKti0up3R7fbr8ulV/Cjzd1pXv21pQuZiDIvgyozd5ZO7cnXlXX4Ovdul6Guh6iqX+XmeejL8k3bV+b4FlRm6jzKMm1peB35g3fbVYrezzcGelbtVLnI4DG3z/ADbYFHDr2apZcGixGSkm55Hp5R6n27WNoutp/A5dq1c59GcVef1nNm2aHJuX+W2IjLycno5Hp/blO3Qb5mO6NiYOCsPd/qWZRw7ltUaWBqDIlOx6IN/21XuvbhgZ6R6KTz0Zfk38yXJFgzrvDqWDE3Nu675HWQdHjFGrTmmbo9t6HmpqjePt0muEmRiXfM3Cs7f3eCN8xHFpuMYO0HsPBqNrVLjkce1aK6nFWNvnOo1lBYjh1X+XbhgWDz7+qXzPRyzXXs6t6leXcjVn4se6SjA81UamFX6GFYOrngaiOLe4abNwY8y4O0YbHt5O+u4bUKCdNPWTOPM89FO8/Rb6oisW4GV5N41UcDpzBwRJ3jLa9vT/AHE/yjrwr1Vcjy0U7xxosisS5oZnlGpSNcwZ1cMXkdmNd3jsdek5SjV8K9tXBJYnm6DmE+iMKw9eJZVcO8T+22WDFldx3jKczwNo9r4mvbtaV4JHHtXcjk1Gd5RfMo5GpFZL4lxmsTdqLuOZ05RCuGR0jLR8fuLbZ/cpgzvOdTXXq+T19b67sn+aezmdnbNm5wmjoWxHZt18p5umovWGBybVbncdtXVM68cs2sx4s9kcqWRQuJQyIVZQEgF/gA8gsdexvi6/E830jcdrPJXQIlVj+49N99LLKMyQYtU/U7IurOaKPTe1sNO/VmelbyfI4KkrRmQYWpMv1A4vI2VNC1nwg1Bg/fo3gztGatrqTiUdGhbvvVPjZIqveJQ4fI8/QMzI4/Jv8pLjIaZNmaRjeQw17xwwfwN8xFFToyskJrT9u47xRwRL4aj1j6HnsaNYgZnk3N1/Th+Iis9pv1NMvPbrVS1HPWfU68s1DT3FZhYmxdbU0q/NqWVfVkGh7d3Ohrb7T09HHHMVY9gzzVoAcXlPpqg0y7KS1GJ5HUX9w8cO3E1ylctdVc0dGRr69bL0r+0or0det7qtf4q4lxX0trBLojh0oRhUdT6LPkmyjAtiajLL8zXv0FR85EVjU21eSOqasvt6JNREorKj+3r22w4KPxCvY+0q9tNZ/wBKM9K31iclEgcHlHDqujJFZ6zxNIwd03bWs3zk3GaiqyjTKjV+W1Vw7maVCql0nnYK9n7XUbH4/uOfSxqxxOahijh8l/lIM5s0jE3ErUt6s6RKryUlia5de2Fo+pupuCjVq02v5jQ9X7MrP3muX+Jz7WPSnnUwKdzaNK3oFYvQ0jO8k8aRmWDga4M6I5tfDtSWCtJYlcupHauXc/2HSJirbpKyfGSpj6d4v/Y6Poebt0jqg5KcBXB5N4VXVlGa8cDTLF3jjUslzOnLLm1ME+qNI5NVut8f4Y/E1EcesodeUG4K9r9VefAo+peGXbsNFLlJ5vo6R1ycQIo59840X6kVkOGbRl+Sc6nwRYOC7ePHBm0ca+a+nHCtjbLg1YdKerNRKpWLOjL3fsdNfdn+FHLtuPULL1PK6AoEiUY+6tOrb1LCuHefpWfQqMS+L+B1iOS67raKXGxocO4X5dmsu9/iWM2OK/1M6MrdD6ij6b7Yc7BTxtJw+kajVOFbBAmKrG3GN7epYlcHkZWk46FGFrS6Xr/KdEcjfz6M/wCWrNozdZzX/rG4y504NIu01jHArNe19j4691/IY7a5evjkeR2HEBxhJKOPyX0L1IMvNpG0eV87Hzvj3z+Brkqna/Urf/aeB1Rwbj9DTf8AMyxmuBvHE2h1A7Nu+60ckaR9C9l1jZ6sY/Mjj26RvnnaIiGQcfkvor6hpmXwNRl5nyTi/wD12b5Rm3Xz7mOR1GbrP5aliK05xNsposK6tBfMisvX+x127i9f5Wzl3G49hgeZsBTkCL+l+jJRhWxAyPNP59Pl22N8leT1P9q+Xczq51x1+rE2E8GwAqV06eLSNMuzSTTtJUet9lfqX/owOPbpy9WscTzuhsAzAEBDS4rqREd5+jZc4LFc+h9JUXpzgAwDIIJCgAAGAwF1AIATTAcBCAGAAAAASAIAWLCs6vmtL/NWy65m/VHZttzpblO2m24RMGJTfbtt2022k+UpHWQ1pbDe62409S2ol3VrChRJm8ivwu3toq9tRQ2+JKNEwBEEdXU06V/OaVW4xyClT7Wnpu+kl2Q7KOMFRn187pvC1GvQ36i1eX2rxbsvgT1HZXXr9p69XNVVskgzPA1n7t3xaS/941RqnMS03Fk3zCsbxl66W41tdv5aqz/FnWIs8JpW1da26vg24XxLoo2+v/b7vW1MoV4LEX+E0sLbmyxeC/7xm0Ubu32fJK9sF3TjyLBtpO2Kx6nOwYvlNVbrXpoUxjCTpIJ+cxenopZVS/H5Ro1VVUqqLJJI59VVO+s67fUSzahDkc3g9P7ejazWLt+xG7RXu/E6mvq/cq062ctvgJ1iO7abXT2a/LXzZt8SXoQ0dhpaOs9etm7Oc+pPZXTmscTIVa1q5rVVfRDQcSBy1iAMBMBhQABCgKcgDAACQFAQAGYBADAOgCgAAAAAAIgAAeQUNhCAF1AAqL6AdPIyBsBNSAFUEQLEA/YBRvo+y/UisXXx0tVc9O37jRHy67hs1FVrE0iymBqM10bd/I16nSMV06T/ACTTFXUfyIqL9OIKiaQVKsEBkFj2XtKzeytV8LnHt1jcWBwaEkDgA4gJsCjdr8qQrE8hXu22tHCjEV8y1MHB35YqCKJ6aclSunRlahuMLatfdxyNRl2VxRWUlUokq8AG8CBJBU64PqSrHvfCPu2Wm/U83btHfPA4qGUABBA8gEFiS6hUdb6LRl2sQeG23y6kccV+07Qr0aTn1JWDILNPMlWNFPDE5NDB8yxY8noqN1evGWdp4Su7IjBgd/j/AKmuhmrHc8Wc2mN55Jfbt6s6cjnp9K9DpWEkyFX7R/mIzSNhZHNpn+ZU6Ho0yxWZVyjqzU0EdezcXTWZmrGu4ObTI8phanVGoVxTidGFickGxs8dKepzqjeKdKy6EjTDaOkSpLmVGl45/N8GYo7n1MK87qKLwzrEqODZpGt41qX6I59NR1bhLssujMq88+Z0gnpZio2tk50secHOq4/MKdNPqIrH7ccDqy6tku66JVa7om11OY87uqfm3XU1AtOsZlHcqzRcjKMLzuku5W4qUVqMzT0G8+I1V2rt29J1YHDtL9t3UsStKujClmmUlpl0X/ZSUsot0NTtcIVdeo2O8rr0VH9RzxT3mv8AZq5+p8Bg69Np1TzwRLBneSq+34yagu1l3VrbOUiozt1pzDNyq6fGuLqvNEqOm/1YmFdFMaJcDNGR5BJWn4HblKW0brZepakaethgcmht3EvqKOpMwKW/mKI7vGkehYKdo/wLRbucdNmYjO01FjRWjrV/IePAykcGi8cSrXX5Bflr1kgq2biyLUo3v6iZIsX7J/K+YqOKmFn6hXXvIdE+BAbN4qSim36llyYHRu/oTZEiW3adGmVVejb5viRV+rhbAiLE12pgdfj7quom2suJqM16VbvQbSrqVb5I1rGLmVkFBgAAOABYgEgi6l4yMV0ldei0c66RcZbMAAAAAAAABABkBBFgRfICLYEQI25AEAQakCuAI2XECqwEHlAQ0APoBF2AFdp4MKl95vBAQeq8gFbVYFdtRyVEfuS8OAUnq59QKnaQI904dCog8gIsCMADQBEACQD9MgEAsAE2AmyhSAPEAVpAmmmQKQgeOYEclBVEAf/X+zAAAAAAAAAAAAAAAAAAAAAAAAAAAAAAAAmBgee1O3uXNEZryupaXgag57tVU8DtzFet9safZ4u1/wCN2Zz78jl3NVVLojMSvPbjU+dvqdORd4vzX/CdV67r9ytlDUwW3Wo7tT/mRL7dPbtPm7SZ9B1X83ut1Vd2CamEZsxGT5S7UTkxGWTZ44GhlbhzZyduEa3tyq+1qN88CdDaq0queRxVh69u6zczJYlZ+8t8nauZvlHHo6M6teOJ2t/Fe101NVPJHm6VR5FxREgyL4zJpGZry7s6cjQ9vVnXduSNdVXpK5I89GV5C06jEGdqNKtvQ1EY1vlsejlMel9u0f2rWjNmO1jZr1OCsTd43KlZ+7cacdTfIyqptvqd5Uew8HR/21XCwk491poZJvocR5/Ual+rNI499hp4ccDfKMxZwd4PW+Cp27VPmzj3VaWeJxVg7h917Pm2aRx7vHSb6osVjv6menll6X2vT5bW/wAyMdq3Zk8wyvJOdTM3EZuq4Uoow9es26no5VoeIrO4o+qL0leyh1cHlpHP5DHSx5kaYlljBWWZv/qhnXkcdZacI7Qe18NXs2umuEHDtXaszirF3jnVszQ4dy40rMRHn227YHojLQ8ZT7mvSvU3fCx7ermeh5elLUaVH6GVYOoixGf5NpafxzNxGUlJ2g3fbiS1u7HKGToepShHmVzeRcaUAYzeJSsnydn3RyxOvKOFN8DrEb3tunz3tnhh8CdK9PB5qOffONL1IrIuijH8r9cZHXlmuOiUxJ0ZxoeIqrbjTSUy4LfDUeyWJ5+lNrB+hkYWu8WWK4d+40m2akSsZnaRlNJvE3B6/b77T2220/8ANbty6mbxqa4dz5jW1HhbtXJG+fmezke81bfVZv1Z0/zT2QWtaZJfmnspv4773zVvD6o5WY1FT8drUeCT9GXkqyunamFlB6eXOpqDaAAntJTXfopqqPL26RN2VVPIxItZ2tfuZ6uY5Wq5OrIAUpBUl1JoTgqGFR4gEgdGyfbqeuBx7bjSaXwPFXQoZlXL5bR+9ody/wAuJIrzK4cDrETd0ojIsR6j20mtG1ubM9K20ziqV7fK3xghrDu5xCs7zdnXaW6wWDyldaLS0d4Oiu4nDLA0y7vH6j1NxpUlY3Qqvo1sHiefpCbnAyOLycdtV1CsppYGkYm+b+/fn3HTlKp08WbRNvAI2Pa9W91PJEqx6lKTg2ESjL8k51ITwgK482aZeH3NNxr611WuHc8WdoDT8Vr6uOpqdsvGCi+nhtDT+uzu54hHoPau209PeVdFEWt+xE6WPYo86gg4vKf5F6lVluJRpHj/ADOteu6vVZJ8DUHCra0wuBtELfdn4AdnjtPUtrUTWdkn/wB00r6u01FXwSRw6CMqhruNO3NoDCs3mixlneVw016moM6iR0ZGs+3TfRAUNR3VeeBcV672qo0tbn3JGeiNtHJodCDP8ljerfIKz28ehplha7nVePFm4iDRthRa0WphLTcepVV0c2r0ko9z7dhbCscWzj020jCmyDO8m8aroWDPawKjD3D/ADLep05ZqGJtnXJrYuf5kzUFNlLn+YqvW+zFFdaOEHLtp6NHBo2EUbx9ujZhWNZQaRm+T+qvoWDingbRz6yfdRfzM1Bxt99KP+a37zbKrQhWT5WND6f41Rs9FZfKebvy1HSjm0GQcPk3hX4lKzmaGJu/1bepuM1z3yfobZceovmcuYpPxNQcuvnWHnU0mKtv9S6Ymx9T8Yu3ZaK/lPL35dI6TkphHNv/ANFkVkWNoyfI/q/9VGoVw3ysl/CzcZcVbdt6f0m5EcWul2UnLE3Ilc6tDNMvfeycK6nKIOfbcemPK6JehAokUY+5x1bN8ywcG9laVnwKjFtD9YOkZcjm2rouvBmhwara0rVX8bZqFcTzfqdGV23U2SLEfTvbNe3x1f6v3HD6N8tRnBsdCAQIxdfG7fUQxn+S/QfRo0MLcTWt0uCOsYcs9upo4Ydjf/vGhm3w0lOL7majKhPGDQs0jUZr3HsbDW1P6MTHbfL1x5K6AygA4vJ/RX1f7ijNT+ZeppHkvPSlb+o3BDbvtxf/ANNr8ToMzVc6OmuUmoy5L5s0h0wA69DC3WDUR9C9lKNlqf1I4/RqN5nmroeZQIiOPyUdlfUis3OyTNJHmPIqdRr+Zm+Ss/VxvuOmJ1ZZeooVfQ1EVQUTqypXXt8bI1GHsfZNp1rtcKs59tx65ZI8tdARTGoVl8rfQLGDbqIMfzeFtP8Apt+81yV5bWf+ldf52zsw4aL5pNoXUB8JKjo08O3kaiV16bmWysvX+yX+ZbpTA49ukeqjied0MAXUAAhpLGz6hEd2vybeqEVz6WRUX1AAAIcAGQU3ICTAAFADwAEARxAAhAABmwOLd+T09tbtr891w4G5zo5K+dt3fPRKr4G/Q1p6Gvp7ivfpv1RzswPc3VNG9nwQgy/F7HS3Gi76ybbeEG7cHd9mmy22r9uYazZJ+0UeCXbt7W/itiaqa697uv7TSeq0m00oRzn6opunq6D3GXytwMGPp+R3j+lyk4ylHX1ZtdGh5PcampWl61xaUpQ4MWNRP3BeNPT0+bZJBfuP9P491w+lJer+oQUeM2WjqbdX1q9zs/jCNWoo8xtdHbVq9JRa09cBFd27/wBPsHRfwpfiTP0Q8LR123d/HZ/sHQ74OapVUOXwX7hB5R6lk7Uq8bvE9HLNel2Wj9jSpp8YTbOfVI89vk3urqvG37zpPCV6Db6P2NKulyWJy6VR5DY/3le6sd6X4l56xaza7XyFV9v51XLB4G9SNHYeNW0+fU+bUf7DF6VZrbHT19Va12+5RHLAzquiZIgTaxRA228wFgAAABEkUNcxoTWJUEQA5AFiFEAGIAAAHUA6gGIQgAAzAeQCcgAAAwFIAAIBgKGANgKAHwAEAIBBSZB0pEBiBEqnkQAQAHpmBRvFGi5ylCKyNRJ0v/SykfK9WsWfx/eagrrnBoTryNM106FV22R0jFdGhjptM0xV+mvy0kUW0eGBUWICVeMgCcEI9j7St/pdRR/n/wADl26xu4nmaNBQAZgDQFW6x0mgrG3S/I1a/wAjEV8v1sLQdozVSwNoto1JWav0P1IRpmr0l9zEsZrro0aZTXQBzIA2ABU6wsiVY914Fzsa9Gzy9x2aORzUZgPoAANkAwpolUtRd1LLoxB4Ora1cOFmejkr0tXgmuRmsGupBOjhpozRo1wSjkYrQlzjkxFeVS7d3qep2hXanJGEk8QOzx9vmZmrGhwMKx/P/RR9TfKuamNUzoxUoILdun9xPqSjaWOJzrTh8v8A7e3qhFZWn9K9DqzUpxCOnaP50ZqtixzozPK1StWcyxXAuR1ZTrmKNjYfQ31OVVLc/Np2/pZI0w+h0iU1yZWWh49/N6marvtxRhYwNf8AUtHM6RKglJpGr4z6jnWo69VSn6NGIrzts4OsRPTzkUbGx/Tfqc6KPL46P/WQjTGiGdGa6drhZRzFGzc5rHnt8u3WaNclV6RqjS0qzpKc0ZRleX003VojUZ1aRkFdFad2m1xkIwd9pfYtKmAqWl5RVS7kXTF1PLLDtr+LLqYs/u76jjI1KhrVtGeTNajp091q0hS0+gaaG21bWt87bfXMg9TtLd+hW0ysjFHL5Gv5bfIsUtvdam3q/wAS1Kq1qyscjUqHsVF1GRKOjVxZlV+i5SkiM3yFfmyOnKVRt3FkuTN1I1NWOBybGi80Si2+r245pYkkHHtN89027JKGbvI69XGuPIyObaOG0Wo6tSHp2nkYGZpfUjQ0bqdL4YmRnaTcyzQ7t5NtBP0MEc+yfzpmqlS8jCvXlxJFW7VQmhUctoWpZcJYK6d1+km8QQtm5tD/AOjCq9VxqsC/cytGuPIJD2qlPoiKqpb55WclHRr4NPoQSq5oQS0rS4YHToXVbGozXqdpqfd0lb4G3JcUAAAZANgAEk49CNR06DxOddI7Fkc3SGFAAAAAAAAACIEQDRBBgQYCQAAmQRdSiuMOoEbICm/ICtsB1CI2cZAQbAWZQJxkBB5SAgIuwEGwqLZRF4ARbAAiLx6gEcgFmA0oAMEBGQgCk2BHgIIlBwgBYLEAXQCawzIGEKeYEWVQB//Q+zAAAAAAAAAAAAAAAAAAAAAAAAAAAAAAAAmB5nz+p3SlmRHmdW37DUHPq2+Vno5R7nwul9vxOnV8aSzj9PLTP8i13NrBKpiJXlda2LfNnSI4d9qJaTS5muSs+jdr1XNndl7KsRWOCR5umnJ5SyXav8yJEZbxZUY+tZ974no5Rv8AgK/6fuyxM9q1m32uOR56rB13Lw4moji3kpSjpyijbfq0jmjrVj2Udqw+J5+lcXk8a1X4mYjLs8TSMjVcWc8ztyrY9uVt33soyJ2r0NcTzjG3rnVtGUmojP138lp5HSDJycs7Qeq8BV/2vc+LOPdVqTC9DiMHXfzP1Njg3z/LXOS8ozFbFpHpiPaeKr27ak4HDtp16j7aWfRnFHn74Nm0cO/eC6GuVcCcyzvEew8RWNtXqce1d2OMnIYGq3L9Sjh3r/LhcTUiay87Hp5R6j22lXSv6nLtps1zOFVj79p6ln1LBwa9oq/QsRh6ifcd4NPwWnO4rORroewmcWeajj8i/wArAgx7MoyvJWf3G+iOvIo0l+06j23jaum2onwR5+/I6ngcxg7lzdvNziaHFvXGk2XlGHk0eiI0/DVnc0Swll6qx7KstY5nlqobhpUcZwQYeo5ZRneTxpjzNcjMosYO8Zeg9sQ72bzXAnavS/uPOrk8j9C6ZEVj2fE0jI8mvzI6HTlnHHlEnWD0XtlQr24tQTtXo1wZ5qOXyDjT6SFZGpi2grJ8l818TfKVxVssZWMnZhqeConu6JTxHSvYJHnBbCtuiYVgaxuQtcO8m1e2p254Y1w6fj9W30w4OnrhqS219N/PWDfPLNq5XaO05Z0JlZ0SDQnwGDo2t1Vw+Jx7jcdnapyPO04NyvnbR6eGKqTOrJhEokladunHajy9ukU7rUjDmb5iVx8T0RzJrkUACs4Rz66WRBt8zn7OmHS04G50xYsyOjBLEutGkS1Fug/nRx7rcajfA8ddCbMqjusdtf0MrHjdbVSb4OTrFQ09WX1Nj2ftxRs1b+JnPpGxU5CV2uy08iIxXliFZPuC/btobzZYrx/fB1ias0ruTRrX8D+Zv9Hl3G74H0y/1P1PNRHCDKOLyuCr8QrLjHE0jz281a11rOzxbZ05SqdLXpbN/wCB0xlf/c6FcXdQRMbntTcaWvurPRlpVb5Gem49McWgQZfko+4IrheExyZpHnLXiU36G5UFNaiwbNojfcUXPNFMbPtNq+8Xa8ErP9hOmnrjzACODymDqvUrTNeclHnN/oVtuL3zbOkZquuhWMseZvERtt6rCJy/aVV2w0f9RXrqVJR9GuoszhVIyKtx+ld8YCsRm4yzPLY1S4GoM+iWR0ZGooT/AOmYFOo/mb61RR6/2t/t9V87wc+qrag5tD1IrN8n+ol/KBwPPE0jz+tjqWfVnWM08IKw59V9ro+TZqKr06xZcobKPde31Gwp6s49NRonJQ+oVn+Ufz1XTMDPubRh7jHUbXFm4zUMcmbZcerLarztBqCtuPl/mND13s7HT1bccjj21HoUcGh6gUb1fk2+AVkWNDL8m/nXoWFcUtI6RlzWm1qPq1+JuJXI57a2WSbNM6q29W7QuZar6lskv7XRX8qPN35ai45tH6gcHk86p8mxBnvM0MPcOdS3Rs3yzXPqL5W1lBtHNqVm12+GmoNRHDrQ/hU2iG2nvqlzKPqnjv8AZ6K/kR5u/LcdBzaBBzb/APSjqgrJtJplk+Raeq16GolcOo8G+h0Rx3U2rHCpqIz9bFV5Ym4yqpnibHv/AGRX8vUeThHLtqPSnkdARDbwCxi7n9S3qWK4d8vybGmWNZuHisjoy5KwtTRSwhM1FZutHZ17jpGa5bPFlZW6D+depYPqHt1f+X1f8zOHbfLSRxbBENEqxh6r+ZssGf5P9D4o0lYu4xrfqsfidYy5a4a2nP8AA/wNDK1X+XVcZZqJVCzk0i2jk1GXufY6S1tW38iMdtx63I8dbJZkD6AcXk2+yvqyqzGpeORpl5Pzqxt/Vib5pVWngvXTn8Tqyzdx+lR9WaiOaOJQ64OQOrb2XdiaiPoXsyf7K/N2UnH6NxvHnbCIh4gcfkX8tejZFZjwZseX8i0rpr+M1yVn6rb1Ny+n7DqyzdR/R6GoyrKJLDLMrNdegvnSNMvZeyKxr3by7LR+Jy7rpHrjzV0CkgMiCN2+23owRhXniagx/OS76a/lsaiV5XUx2rfHvOsZcVVibQmkEOvQo6dNRCNRmurbue5MqPXeyo+5f+j/ABOXbcesR5nUAIBrEIjpKZIIbv8ARt6oqufReBUXgGQQZAAAwpoAeQAgBAN44ogRQAJgCCBAcvkt09tozX67YI3zBT47x9aV+/rLuvbJM1aju1NDT16/buklwcZGJRkePs9tu3t5ws4+J08xVnlPI17L7ZJ9zcN+g55S1V47yNqKm1rVOXnP/tF65SDy2ruVayba0Zj1HMWo7PYbq1a2lrTeMTwL1UdXuG6ppUosrM5xpduq/wBv4/tWcKv4l/ofhk9Pa1a/zNsnVMddnOf7jGjH8w/u7vT0uXb+06QdPnr9ujXTWbt+4QV/8QptNtSlMdTt/b/MaxNZl1ra+vX70zZrDoXxBr+4LquhWmXdaPwRkdGx01pbelP5UzHSx0RxOaknmvUozdDxF9PWrqajq6pzgzp7JjSbbcmKKXs9G1vuOvz5/EewtY0EkArOIkoGQABAUAEgC6gNoBQERvqU04d7Ks8wqSfcpWKeTAckCbKgQUyAATKCQBtjApzXLMYgniAADAc8wCJyAQBmAYAABIBxAAAAxAYCYAASAAIACk8CDoWSIGwIwAwoKBEQ31Ao3iT0mWDIt9Nv6WFfLdx9b9X+83FUcSpiacFR07d/Lb0OkYrp28fbZ0Yq3TfywVldpKFiQXVKBOCBVKPYez7Tt9VfzI49usb+aPO2ZAJAGQAwK9xD02grH11Ond/ysRXy7WXzNs7Rmqc2aRPTXzQaR06T7dVLiaYq9r8wsZdaWRtFiwCAgUQBLMKlTBkqx7j2809mucs83btGoclPqgFmA4/EgUgDBEkFOcHyhkaeCeG4suTf7z0clei02nVRlBmuaaIJ0zJRoUeBho1g+hFjy2svt763qdoV2ZYsMG8FJB2bH68CVY0TmrJ9wfo1tysaiuPTjsUHRip5gW6H1olGyphSc6rk8pWdtf8AYI0yNJfKvQ6M1NZhHRtfqU5SSjYeOZzVn+WXy19SxWckjqykiDW8e5q0YqrteqdGoMtMA6xmpI0y7/HP5+UHOtNBtGGmDuf1LepuJUK5m2Wl41xqfAxWnffKczDTzt1FmuTZuM06OGoNI1/HqaM50iHlE/svpBI2xW5xR0jNX7f6kyUblkoRzWPP+RSWuzcWqaG0rU21e6kmKy4vL0TrVvnBGmVSkPE0uuzR0062MjJ81tktHvWazCvOWo1jAE9NPuT4Aaej8ylcDUR0UqkjTLq0LLEosVu1yga1PH+Sei+a5Mlitbc6ldxoWtp/EkjUrj8Xqd1LafxXM1UdTMotrCQEbv8AECzQc1fQK5PIVeDLGa5NN4nSstTUeCnkc24jpvFgV7u06dmuQis7xT7XVPjMs60bVn3VjLA5I5ts33PoKLdZtVxJIK9vhLzwKJ2vFWuZMHHT6oKlru3OO3n0Zgjm2v1LkWqt8jnVskEtk8+qFRzaj/NsnwYV16uOj6BFO0eKfEFLX+XWjmFX6+Oh6ZEC2bbfqBTV9t2uTKOrcZKeRBLSa+20A9G0EF2m/m+JYlem2W821NJVvq1T5Gtc8dmnqU1FNHJrWUp4lU2uoMAAwBIlMX6Wi7cDNrcjs09JVOVrrItI0AAAAAAAAAABABmhMgiwIsBNAR4kBAEWFQYRCwFNq4lFVkALECNgiLQEWUHbxAT5gQzAVgIMCL5oqoYzIBgwIvMAYQNoKQQPDIKAiLcgRbCE2DQFKAEUJsA6IBz8QHICgBMBAf/R+zAAAAAAAAAAAAAAAAAAAAAAAAAAAAAAAAmB5HztpbxJEec1LTnidJE1z7m/bpWZ6OUfQ9qnpeN0k/4a/tPN35bY/kbpdz5SjMR5TWcYcTSODf2iiXM3yjk2b79ei49yPRfCPZ0cvHnB5uljO8m+7U7eSJBnXcYmkZOq/mZ6OUej8Kv9LVPOTn200dR9unZ8YOIwdX9xqIz928l0OnMQePp369a9TfSvYPPDE81Vn+St8yXJFiVlXNIy9S03aO3Ktz22sNS0Ge1b1VgecYW7fz2aNwZ+6w023kb5RmdynHI7weu8Guza1njLOHcGg8KtxkjkMDVxZoZ/kLJac8TXIz6KXgege42NXXQpV8jzdCzXcaNn0OasDUfLM2y4d/LfojcVw0Stgdh7TxqjbU9Dh0OnUw03ZZpHMef1HizQ4N+5pCN8ozU1MneD13t+sbVpZtnHtWqsTirE3f129TQ4Ny/y7FiMXUxsz0QbHt1d2vW05DtHqsYk8quLybbqlwZFZLZpGLv8dTHNHfkLSTbRtHudpWNGnoebpV8wnPIwrz2o5eJYji3y/LZqDEq8ZPRyy2PB1Vt1VZwXrwr19Yg8tVVun+W5IMO7k0rO8nOCZqIzqL5unE6xl6P2zXG9idK9CjgOPyOUcSNMiyxg0jF8ladVxwOnMRzd0ZnWI9R7ZnsvbmzPY3a8jz1XL5NfIkuchpj2tjgawYvlGrakL/LGRvmM2uajXxOjLY9vLu3SfJGr4HrZVKu3I8+DK1/NQnStFjxO3Pz1LWTqa7u5PRzwxarTk6YmrNPU7MTNhqrV1HbM1Ilqs6MnAAsACAGsMTNiuyt3ZSeexvXLquWdeWahkdWQmBJODNV20wrHQ81jpHFr27rtnbiM1VMYnVkNyA2ZtWF2zicem0LVOVahVhNFnQnayR0/0Y9UfvrJGL216rq17lJPcxOtVVmL1qyJf3N6ZM5WtyLKeRj6qp+hnVxXufM7eulfSs4u1kQx4zX15tCcnWRUdPVacz8DUR9B9tT/AGFfUz2y2EcKp6uOlb0IMezl4FVie6LxtqJcbM1EeQk6xFmndSaG77Yp37/SuuFsjV8D6TfGzPNRFyZHB5SJqVWfPzIqPF7+m5191dV+VJvH0OvIjXxGpf8AV1Mc8DWo6V4nbUSlOz4ywmvUe0dOtb37ElCf/hM9K9Mji0ZkjI37/MtBYOG7irfRlHhtxr6ju6V4M6RUKrWaxmMsjaHfS1K5N4lR6r2LW391Z2x+UnXg17RYnnDgis7yj+dehVcDtGeRUef3K/Otyk6cpUapPI2yjdSmuEoLF2wStudOf/qCj6BqKLM89bRCKt040bf9MCKxbYuFkbZZXlXCqb5SuCh0ZPUyYFTSz/mRVew9rV/0l/8A8hy7WNhHJoMiszycfc+BqI4HaCowdZxqPqdIlLDiaZc+pi1V8mzUEKN27W8PkKj3vg8Njprqzj03HdJzUMis7yTm69CwcF3m+jKjCusTpGag2aRyarXcutoNxFXdiv6jQ9j7NT+xqt8zj21G+cWyAp3rjRfwIMd4GhmeR/UT4QahXFwlG4w5bv7dq9U2aRyNqFHU2hbZ91kFfUNqktvpL+RHm6bi0yoIODyTxrzgRWe8TYw9w/zLxzNxiqNV/K+Rtlya6btd5RSvxx/+IquLWcPngbZG2wunyKj6l4/DaaP9B5u3SOg5NCXkEc3kMNL4hpkNGmWT5D9VtGolZ+vKq/Q6MuW9lK4NUNQrh1cK1+JtFWnLwNI+g+ycdHUfDD9px+jfL0aR5mxEECawBGNrv8y3qag4d9jpPlxKjF1E2n6M6RHBd/NpLLBwdIlcOtPak+ZuMua6xYRdtcbJfgUfUvAf/p9GuNmcO3SO9HBQMB/gRWJqubN9SwZ/lMdLHmjTLD3C/L1OiOsRyNJ6lbW4UZpGbrJVovU3EUZOTQu0lP4lZr3Xses31nwWmv3nPtrl6s8ldA3wICQOLyX019SjMbxNDyXnJbsv5pN8pVWk3Wr/APx/4HZzZur+lp/GArnsVUqIqOrbxOJpl9D9nL/RW6Xj8Dh26RunnbIiGgOLyWNarnIVmzibR5fyE/cSX8bN8jPvFb7pLlH7ToyzdWEq+huIhCzAdHyKzXZtcLy84NMvY+yH+bqL+R/vOPbrHrUjzVoyLhhUb/Tb0YGBY1EZHmlOpprj2WNRHldX/YY5u+ZtHHGJ0iItlQL5TSOqkzVlZrq0Wm2Wo9f7LSepqPlp/wCJx7dOXqjzuhkQ0Aiqhp5vnIRHeOdG3qhFc+jkVF/QAwAcIIWbAIAYUeoAAwFABIAAepAJcSoQGT5lu+vpaWeR0g171ScZIz0FGOBkY+5x8oo4NHaeES87p6Wn2LTr817Nt8SyjT0tKujRVVaqySTaWJjqqzvP3dq6WlONnJYNKlYpWvJJGajJ8x+dutLS5Kv7WanhXT560aNdPnZ/sQFdfKaG20NPTSd7Vr6KRedFvj97rbrUt9xKte2FgZvKubttr+S72sE/3I0jq8rs77uqem/pTw5ySUQ2Pilofma+N+C4It7TF99jW+uty7Y1eCgz7Ks1ttpbiPvJuMjOixJJQslggpkCYAEADlgGYCYCAAH1AACQCJzAEwGyBSUZPnrfNp6az/xZ0kVqqnZWtFwSRiwBEEFAnOKckENxudPa1VtVtJuMBJqqV5Ta2/zwa9U1bXdaV/pvV8hYao8rr30NBOlu2ztmi8xLXF/xh00FRfNrPjGR09GfZf4va66u9xquE+D4mK20epzEkgqOYQ4AXoAIAYAoAYCyAPQAAABMAzAABdAABAOAEwEyK6K4pdEiBgKAAAAYCYFO8/Rt0QisiO5ur4pmh8t3ULUsv5n+8sWqUoNspUgo6NvirGoxXTtf02dGKt0/pnqVl0aTwKLKtED6kQ0VXq/ZznR1l1/xOPbry9HXM87YWIAARABmBXr/AKdvQKyLqaWX8rEV8u3D+d9G/wB52jNU/vNIspg0VKup+qn/ANMTTNdFsdVT/wBINRh1rDE0ia5gHcEEyBKWwoxBHt/bL79phzPP27Rro4NGAgDqAQAyEHANJUxccyLHhNz8u4vHCzO/JW/p40q1lBK5pkE6YMlVo6f0owsPJgeW3cV8hZvFTD9TryV3PMMCCK6tk4tHAlWNKDkrM86vyFy7jfKs/S+hfsOjNTxCLdBvuRKNquFUc61HN5LHb36IRWLoT2Js6s1OVwCL9u/mM0ja5eiOdacHlk3pqf4iwrMOrKVQrV8c06vmjnR06imr9DKsGzxOkShc2aZd3j/qS5mK3GlbIw0xN6vz7LgbiVQjTLQ8dH3FJKuNN8WzkrzephZ+p1jOihqo1/HfS18TnWj8kvyb/AzFYSXI6C/RJRur5q1fNGKMLydY1vVSb5K5tNYmk1rbD9NrhJio5vMaU0T5PiSNMitOeZsd20ShrpkZo4vNaHft7Vrhgn+0ix5daePaVVtdtg+ZBGbaT73wzA7dvr11FJqVMdVLJ8f2mpUxN2UZorJU1lVyVXbo+TekorlGIHR47cNaqa44GarasoZBJYAQ1LY8wp7OzbvX4koW9XdX0LEcFUdWWja0rA51YWm/mjoRUNwpo1zLBmbSrrdKeMM61W1ZxicUcunhdo0q3WbdZzIhaa+VdcQBqVIFDrFpA7NTHbP0RhI49q4si0dPklKT5GVGytjHNFRz62Gq/gIOm77tvZMIp2r+ZQFqW6X5soir7Y6D6ICvZtdxRXbDUfqRV+u5qgylov8ALbCnovEgnZ/MBdgoZUb/AIXVteVwg3HOtZFQYlDCiCC/Qo5xMWtSO2qOddZEkRowAAAAAAAAAAAAEZoRAmgCEBF1AraIpNwghNhUG0ERZRVZkVS1iVCgIUSBGJzASQD7ZATq0VUGEQaAg0FRcoCOZRFpgIACEFDqAokBIBNSEJqAIwANPiQQbZoIAAFLwAaWE8gBMAAOoClAf//S+zAAAAAAAAAAAAAAAAAAAAAAAAAAAAAAABC7hNijxnnbw/3EZYOo8TpBy7pzRJZto9E8I+j677NporpX9x5em3n/ACNsLQ8xGHmtSzc2RoZvkbfLVcTpzER8TVX3dPidelevq5eJ5qrM8o51ceCLEZ15VbOeGZYjJtjLO8HqvEprbUrxzOfauncWjRs0chh6mCSNIz93nB15FniKzu6wb6HrWnOLPLWmb5R/mYcixmsyzjE0yydRTY7cq9H7dqvsW6GO1a9FzOKsLXtN7TzKODeOaKpvlNZcfN8T0we08Wu3a6b6Hn7HVq4Ut6HEYOq5NIzvIw6qc5OvA4dKG1PE71Xu9qmtGn9KPL2pbxtaLXAwMG8vFm0Z+/fDkjpyOLTUNdTrR7raJrRpXNQefoT1/wBO3ocxgarlwijO8k0qo6cozk2/gemRXtfCpV2tH6nn7Gg3CcZtHFWDuHNnPAqOLd4aVn0wNQYv+aT0Qb3tun5tp4E6R6VZQeajh8o/p6CNMq+OJUrE3f1tHflNPaqbpc2bvge62y/Lquh5ulSv9L9DCsHVfEqM/wAphpNPob5RjUWKPREbnt1f6lvhBelesryPLRTvcNH1MqxbZlVl+WcWU8Ub5SuDTxUneMPTe2a/JZ8zn2031gcFcPk22qyBlPjJrCsPfWnVbSzO3KOdQ3LNxHqvbf6VpM9QbNtTT08dS6qcvU1neQ3+hqKKNtrI3zwazHrJnT/Nn2ZW9pa920m08R64uuZJJxxCtz23WdxhwTL1Uen1pWldrkcJ5HldeJPbw51UjsyGERZcCzKhNAEsACgBolHRpWw6I5dRVF1LwyN8pSbNoFiA8MzFV02t20nmcca1yN92Z6JGUSgRKJKs4HO1qLLVg5aquykxWopsoZytbkY26319O7dXhLJrWFoeYasleqsguPTaK7qK2UqTNqYNSloJpjlurTiZUv3kHm/N2b3NsTpBnVtiaFlbYPmb5Svpnt/S7PH6S6SzHaNRKcTkDWw07dSEZF8XgUrC9z1b0qV6s1yPMU2qs4s4Z3kR36GhtNNTrWm3JFRv+3N3ttXeaelt69Zag1Ve1aSbPJQf4GRneWjvXoWDMbZUec17V72+Dbn8TpBB7ilcU5NhX3dG8xDHp/Zmp9xatvVftJ009KecCWIox9+51rP4CK4tw407PoaR5n7Clt5yoOkRdp6KeJULU0a2j1Gq3vaOj2a9oy7H+8dUenls4B5oNM3yb/NXRBXA38Sxl5/Wt33s2dZGaaWGBplHVn/2kFdPiKzvNKeN2xVe71LPvbOFaRMinfP8ixVYrwNVlmeV/wAq4mojhqdGS1oKKmobXDvSLFez9tV7di3z1Gzl2saqXA4tgDL8l+t8DUSuG2T9Co8+1Nmup15ZSawKjmtVK0/ytGoIaD+bD/Lpz+BSPf8Ah127HSXQ4dNOzBHNo2wMvyWOp6LEqOHUUYlGDZy8DrGSaKjksk7LDBWk2ipLu7XzszSPZ+0VG1vb+Y49txunFsNAc2/c6UdRBk2NIyvJ/qckkWFckTj0NsuTV+W1ZzhwaiVyXwVPRnSIWz+tLqWj6noV7dHTX8iPJ35dIsiDGqMgM7yf1VjkBwWST6GlYWrjqW62k6cudUaraTNo5NdutdTnCLFcu6SpaFyTNxmo7PGyKPqmyw22kv5EeXvy6RdBzXDUgcnkP08eLBWVY0jH3/6lmuLN8o4tZzTU6Uw9TaOPUbrq8/ycfVmoOHXqoqumZ0YU6Th4Fg+iey1/p9WMl2nH6Nx6FHlbNgJKQRia8OzfVmoODyD/ACWVGNr3dU2uR0g5EktTTrxScm2WfqWmi9WbjLktm2aHRtH8yfUI+o+Bn/h+nOGLwPP9PLpHemcVBVCwM0Ympm1yZYM/yT/KS/mNxKwt25pevNQdJGHLd92rVZL7X7jQzNaexSbiKMDSLtNlSveexU09d/yVn8Tl23y9UeathEBmQcXk8FVepVZbabNI8p5xzK/nf7zfLNUz3Vby/LSOrLM3OFNPlLRYrnbzNIaCOvbT3YlR9E9nOdhZ/wA8HH6Okbh52znAgAji8llWOslVmyyo8r5F/PVLN3g6RK4NVzqbn4HRlnayjt9JLFQzzNIknCKjs27+dftKy9f7HrGtqcu1s59ukevR5a2GQEg0ruK2c8GFYDNRlkebl6mnzdLR+JqFeW1HGzS4d50ZcVfqUG4iN4nAqHU0OmjxRWK6dLiVHsfZUK+pGb0zj268vUnmrZrFwFMBLMohpLFsCG8/St6oQUaGRUXIB8AAB5ADAcAACAAGAgAAzyAM8AB5EGR5yjWrp6v/AEwO3KNPS1lraddSuKiDPUD1NWuhR6t8EiSDM8Vp219e27tkufNnTxEHkn93fU0uChkjTVaScVyMVGT5BPV32nVZKP8AxGoNayxwMWjh1Nje+9/uLR2KOPI1o6NzttPdV7dTNZPkSUVaHi9voPuad7c3l/2S3odeSiqSXQzoShZJE0NAAUggAcAIAiAoCBgEAAAFcv8AxLa90OzT6o1iLK7zQu4pq1bJgsVlbFNP0IHkAwAAgBal1pV7ruF1GKlGPQYMTyDWr5CtG12ppTPD6jtIjZrq6epdqlk30xOdGZXyGp/ePSd0tJNzPQ3ORHeeUtrP7G1Tc5tcTU5Ry+L+7XdLRlpS+5ehep+Guv3BdRp1WbxMSFS1fDbXRp36uo64dP8AvGtTHB43b/c3SdcdOrzLaOz3DeXSi9ScpV2w8ZXQXfq/NdrBch10SO9yzjrYID1AIjAAywAIAeLAGAgAAwAAAAgAQD6gIAAAABADwzATb4BV9cYjkQSIFAAAAE8AoQRVusdG66AZNF80Pr+40r5Zva9uvdfzP95qFUVNIlVFHRtn8tixiujaL5bJ5HRl0aH0FZX6Vl2xxKJ1WOIQ5SIhqAr1Xs14a66L9hx7do9HwOLRwQMAlAAFeup07LoBjvFNPimVXzDdrt1bf1P951iVzpmkTo4ZUq+rm6Z0Yrou13qCsurFmkWpBCdYIHmBJ8gpVbmBSPae1/8Aa2X8x5+3WNo4NnABwAEAQwEQNBUlyJYrw2+lbrUS/iO3JW5oOdKnoiWsLV+0CSwYo0NHGq9DnVSxkNPMeQw39vhY6QrpzLWE3+wiOjZOLozWpWq3jgYaZvml/pn6o1yrM0H8iOjFWBFmm33Jko2qOao51qKt7VW0LzyEVg6NvkU5nXGasTkIu0XijNVtJypOdVyeSh6XowrK6HVimpktGp47F2Rzqut5GVefsuB0iU8jVR2bBtalWjFWVqXUMw2xd8vzXbnibiVzybZd2xw1KvqZo1Lqczk08/uP1LLhLOsZpViTSNTxmKafA51pZvlOjddJky0wcTpGVui4yLTW9Rp6dfQ5VWN5ZfmrnBqFcdXidEa/j1Ca9DFZV+Wq/s/9b9xlqMRVaNq7tlKbXQzULyGk1o3bWEZmVjzNNv2vukrTt22hPCWUcHk9t8jusIzRBi11L6b+Vwyq6Nvru1scQld+mpcLI6Rld3JZmmRWzeWAHXtNVz1JWnqtDVWrpqyxaUP1Mi1Y4EFd3hiVVWw1X/cXquKLYjo1l3p8MDMHDVRgbGg57UZEKv5kuBFLVyf7CxGZpYP0aN0a9sDmjnTf38PU0qzUc1f4kBTJMCaIKtSvEo6FhozxgwkcO3UM0V2b/GiZgivZYWXoWiG6XbrMRXRRv+3sEcu2waBYs3ajUXVAi5Y6L9CKq2jQojr4ar5Fgu11GnV8yIltnNX0WIVHRt8y9QLtXC7TILW8MSjT8Z5LT2jm9XaeRYzY3Np5LT3lu1V7PVyajFdbUZgCQDWCgNOjSvBzrUdCcmG0p5Bo0AwAAAAAAAAABMAMhEAAnYCDYFTYCbkCDIpSghWthIFNniMEHiUKACAgdeYVF1wAcADyArdZeAELLHEqIusYAQdQIOoUnUoTQCjmANARYCYCAi88AFIQmAoAWAEcM0yhAKQD9wAA5kBPlyAJA//T+zAAAAAAAAAAAAAAAAAAAAAAAAAAAAAAABXrPto30IjxHm380CIw7OWdYKO3v1dOi43S/aer+I+l+SSVKUWS/wADw1uvL+Sf5duDkMvOavzOGbRm7+zdknksjrzET8FWd1X0OnSvWUUYdTzUZXkL/c1bFgzdZxVo1EZjXzQdx6/Y0ddDT9JOHVVLe/o2c4Scxhark6I4d3b51GUHTkdPgqd+59FJrqq9RXNQeYZfkX3ar4QWIzdSFVyaiMm9uJ35iPVeAS/tE/4nJy+jbSmE2+CZyiPP6ub9TSuHfuKJLByb5Rm9jnA7j3O0qq6Gmll2pnm6E9w+3TbZgYOphwxKM/yLiF0OnI4tGrdl6o9H8HvdJRSqfJHl7VXv266HxMDCs5eJpGbvr/ND4HTgc2h82olzZ3Hu9vhSq/lR5ugt3b8mz5HODB1MzSM3yLj6soOvIzqY5Hoivc+Kmu101wak83Y7JhN9DirB13Nio4d7+m8TUGM38x6IPR+2a/Ne3JGeh6JNvE84zvJv50uSEVmNxyKjD3ON4OvIs2VXbUrXqdb4HuqpKFlCPN0yWv8Apt9DLTC1UBm+Wfyo6coyE8TvzGXofbqnXs3lEjpp6erlHlqKPIP8r1I0xbuXJrBk+VfzxyR05ia4tJP/ANB3jL1ntmsaL6nLuK2/Q86s7yjxX7Cqy74KUErA3mOrZ88T0csq9KjeC4nWRLW5sd7rbXTenVJTxN+ms6jqa9tRy3JqcJaqnmbnKaC4gT4ksXXRo6WnrfLZKTj1Mald2z0tPaX79FYtHGtu/V31baTWMtYmJErzusvmPbw51WjoyZRCyxAJgoTQQZADxCiOIAgLNN4GKqNixChmkCwxCpLFyZpFmpfCDEiuZ2OsQTOIEkyUWaVe62Bw6aiy9TjraqyYqxyb+/29C9umBwrpHk9bVfHjiVotFp2U8Wij6NpaPZSqWSqjnUWLSlZGUc+90VVJZBXGqdr/APQB47y3+5uuRuK4liVFtK92COvKPrPh9Pt2WnPI59o7oSOSKt0o0bMi4x7YFR5z3dqWpXSVXmnJYrytne2NmddU9OqTxLKPVeyaTv0+VcDpfCPobWMM8tMRIjN8r+qkuRYrOcrFZpFR4jc2ta7SlS2dYK67fUvjxRoSttLtLEsNe59jafZo6ztzgz3R6U84EhVY26f5t55hXDuH26V3yRUYKSbn0OsRdRRXAqIWwanqMV6D2opva3KhOoPRJHFTywCszyT/ADc+AHDZwWI87qQ9Sy6nWMp1wNMq9bNdbFV3eBq3vNF/zMlV7a7+ZnCtEBRv/wBB/AgxrYmkZflE7XUcEaiOOmDxZ0ZK6mv/AFkUUxNl/W0VXtvb9e3YVjJ2Zx7rUaRyUPEKyvINfea5QaiVw6mCnoVlg8ZR1iHZ4Gkc2pVVfrVsoVcG/wChCj6B41Ou00l/Kcem3SzmFkVWbv8A9V+iCOHVeD9DQwTpGaFwNI5G1Vr4molUU/yp5Jz/AOI0Pc+1P9lbrY4dtxr5nJo88AObyH6cCDIszTLK8g51PgiwtcrfI2y59WO6H/BY1FcTt8tOfbJ0jNLZVnUrBqj6ppYadP6Knj7dYmkc1LmBm+S/US6GojhtGZSMLWXz2jmbjNUa1sHJ0ZcmulZatrfy/gBybpzez6I6RKey/UrHGC0fVduvyNL+ip5e/LpFiOagiuTyP6dfVlGVY0yxt7hqWN8pXFqt9t0uKNjl1aJ2s64RpR8SxKz9ZYV9DrGKq064o0Po3s1du11VzaOH0jUreg8zYIGgsYWqos/U1Eri8h+jZdUVGNqZW9GdBw6zjUq+PabjNcOol2JdWdGXM65xzAv2v1JZFivqfhJWw0vief6Nx25OTgpgESoQWMK7xb5ssVn+VaWmrdYNxisLdJfavZcEdWXNqL85cI0l+4oy9azdVJuIprGJpF2k8UzSPe+xlH3n/Kjn21y9QeOupwRABxeTeFH6lVmLP4m2XkvNN4rndm+UquijTtnhpSvU2mM3Xr/p9JvPEsHI2pNomo4hK6tv9RqMvovtB/8Al75dxw+jpG2jzugYQAcXk3Cr8SKznEmkeV8jP3KtZ97/ABTOvKVn6mFtzbg8vxNsuDXxrTnGJYKJ4mhdWWixmurQcXXoaZ17H2P+prda/wCJz7dY9bJ5GwEMgjdfK+iYVguWjURkeaw1dOf4GahXldR/6Cqef3DpGHHXM6QQbxKHUJXVR4pGma69JZt8CsvX+ymnfUa4UOPbry9V0PM6Ggg6gKQI6fH1Co7z9Jp8yjm0ckVF6AAGANgGQAAAHEAAEAAGQBABkAn1Ar3O3rudP7dvga5uIx1pbzYt/blJ8lJ18iyuz3e/avubNVXPD/2SeBrUpXRoqaahI526KntNN6/9y23dc8hovfMgULkpXHiQPMBZAMAACAkoMgo4gIIfAKOGAQOQOLdb+2hultqVTmF1NYrtssWZQuIDAAI6lu3TvbgqtlgwvGePpvFe17OsNZdTtbiLN/4qu20Xq0vKmIiCTrVdXhqrT2r1Hxba9Kk6QU83t7P5lZE9VW18ps7ZXj1RPUdWhemt81H3VmJRnBg137091bWu3asuKz/2Ttzymp6elufKaivqTXTnB8ES/hK7t/sdTcVppaTitMJbMyqx9tsXudZ6Kawltnf2/Gcbfj9gtkrW7u5tY4HG3VYejt9Tfaz7FOMtvgjrLkRv7PZaWyo3VTZJts53rVjO8HXv3F9Xkv3lor81qTul25VSLyzVmhstfyLWtuHGmhVamhXR0vytFrDNI5Vpl+S/O39dJc1X8DUGzbFsxaEZAAMByAgCZAJAJ5ACAIkBAOAAAAeYBkAgCACOAAwDIBOQE8gq+jwRBIgWAAgowCAA9QqvcL8uz6AZGmvmRaPmHklG41Mf87/ea5WuVG2TriwOnarF+huMV0bKe2xtlbpfS5zKyu0vpkqLqgSwZATLgK9N7NtGprLnVGO3WV6g81aMgQAgACN8a2XQKyV8z+AHy/yUrcanLuZ15qVyq3E2idXiVKvq4sbjFX631I0y7KIrKxANgJdAJcMQpLOQsex9p2/09+jOHcdY3Uedo2AAIKGRA+gDXIolXPmRY8P5Rdu7vOU4nXla2do50qvoWsL0oMhrKQNDRfyIxVTeBlXmvK4b5z0OvK10UeBa5pvAgu2uGomSq1E28Wc63HD5lTtLPqa5GVt8aHRmrSIlp/UkBtaTmqOdVHXU6bXJMkaef0Eu34nWM1ZBUW6fQyNrT/Tq0YrUcvkcdBvlDEVkzxOsYSqwNLxrxfKDNHc1OBzbYGp9TfBs6RKSZWXVssLrnJKrWvJzbY/kcNSOhqJXKjoy7Nl+ouCMVWtfFM51WDulGtblJ1iVWsH0NI1PHL5njhBzqr90k9K39LMK8+d4lWabfAVG9pONNHKrGV5VNatXzqWLXDXM2jX8dxMULya/JbMxYxMZOkHZs18xKy6N5SdO/KDDUeZdMfU1Fdu30+KYRz+U0Z0LLjAV5Z0DQ00lmVGntrLUpg4azNRMXKuMGtZW0pOZRdRdjlEVs+L3Sq1VuEzNGs/2EFWrZJT0KrP2Ov8Am9/PA1Rraq4IwjldH3/E1o6pipkVzF11Kp6q+ViIzJ+b4nQajl48TnRRXHWhPCDQuvMNGQVfywBJMCNkBfo46TXJMxRwaGGJR2bzHSlGUijZNyuOJap75L73dzQgv0FOk0yDk0W08OZRfv1FqvmRFmlL0mFc+0jvT4Foe6w1X8BBdrY7dc0yINrh3dUVVelhdepEdGu4t1YaTvjDIiyjlegGl4dzqrGMmb1ix6y1UnA1CiQoQElgQdGnYxXSVamjLRogkVQAAAAAAAAAiUBAECYEXAELLACDUYgReAFdmAngBF4kEYAOxgL7YDVGAfb5gN6YEPtgJ6fQCNtPCSiDr0Ag6TgBB1KiHYBF15BS7QIuoCa4gJqciiLQEWQRfQCKTgqE1ACYCIIvoaBwAjADAUgACYCA/9T7MAAAAAAAAAAAAAAAAAAAAAAAAAAAAAAAFG7t26bJUrw3mLJ3jkIjHbeR1kD2FVqeR21Wv86k9V8I+jeRhOq5JngrbyPlX+W1k5LGHntRybRlb+VqR0O/A7fbtVbcNvka6V6jTzXQ81GJu7fmWXUsHBuGlR25GojOWL6s7/wez26jS0+lcTz9Kq8gmtLo2ZRi6mZtGdun8+OR05Vo+3Kzr2tyRe1j0lHJ5hjb5r7toNoz9dfl29CjKbhweiD13hqdu1pwOPY7tR/I3yTOQwNQ0M/yLhVfNm+Rwadu666M9H8HutvXspVce1Hl6C3rjRZmJWFZlGd5B/NhyOnMVTsV3atFmpOtHulkumZ5uhzeVw0V6kisVtZlRleQa7jrwVXtHOpSvNwdv4R7uiSqk+R5ehVvf0niYGHd8eZoZfks4jgdOBxaK7rJfhB3HvNgo0NOMMDzdC6zirfQ5qwNV/MzQ4fIONL1ZrmIyKubYrJnoiPT+10o1HzOfSt5KTzjM8nadRpcEiwZ15SbRUrz+vadRtHokHV46s69EuLwN0e5VXmeboQ3WGi2zmsYVzQzPJzCXA3yjL0/mcM9HKPR+2Jdr+hO1ekrhmeVHL5H6ICsi7nE2jG8m5u284OnK65q5YHWD1/t7/bdy4s5do2FEHBWZ5RrvSCsuzSTRqRm1g6tXqakLE9XPKa7dLRWmpPROXO1ZLN4ySGAbfEBwTQwHSzriuBmxY7FuJSPPeW9LU13AnJa47PGT0xioqDTIAizWgeClk0Lqhq4TKgWIBIEkBLTaSkzVRb4liFJUNANZmap6uZJDVcLM2hegDTgC/a1mZ6Hm7dOV9qnB0UWqSjL89f7e24KWZxqPIv5mXGl+yStrVpzsjU5S19PrWEskoRjrlmVKt9N2hWUnP1XVHkKrB5iQ1wcZ5DDXi/KaU7i3c4lljSjR+xp/U5Nwd9d/tn8mlScjryj6d42v+k0pw+U4/TyjpSOQp3zjRa5kVjWfMrLzPu2ymlXmlh+JY08zKOgWPAsHsPYVZ3tnyqdb4R708oOJBl+ScarS4pCKzrvB/H9xtl5p6SbnkpNwSpRTlGJtCtpJvEK9f7Tqlt7tLNo59K28DihqWFjD3H12b4tlWuHeONG75qDTLDShydYVfRYBlXZY/iWK9L7VWGq+iMdNN44qFC9CjI8i51XBYzXHZ4N8kaRgWnvfOTpCpVZplCz+as4w5CtH21jvtJcm2ZqvYcWcWjFHN5BxpR1MqyGbRkeStN1zNxmuZHRlHUbbSXPACvT+a9ejZR7jwKjx+n6s4dukd9TAGyDI36nVZqFcephVmojz9VwOsZqVsVBWVGrGLX8KKqOms55IK+h7GqrttJLLsRw6aXSZU4IMrf/AKrXRFhXDrfS+ZpGE3B0jNExjBRxWX0t9TpGUaWU1XqUe39rqNjhxseftqNc5tjMDl8g/wAuFzIayrYGkY/kH+c45I3yzXMzeMyuXX+ay/oLGnJrVwTf8J1iJbD9SvXMUj6osaU/pR5Om4ZhSjmRWZ5HHUT6GolcVnxNDC1W3d+pqM1z66fb8TbLl1WvzFza/YzUhri187eiNxFnj1+YvVFo+q6X6Wmv5UeXvy3EuhzUyK4/JfQl1KrMb4/E0yxN4p1bvqb5SuPXtFLrjhBtNcmpNnZ8qGojg18IS5HSMq9FdzNaPo3s9f6S9nzRw+lajefU8zoMCIP3hYw9ae+3qzUSuDyDjR+JpGLq4K3odGXHqV7tRJ4fJJqI4dRfl1OkRy2c4lHTs6/Oij6n4b/YaKfJ/vPN9G47YOLYggTwTfJBWHfBliVneT/TU5dxuM1ibm0aV1ErA6xlx6mGt/8A23+41EZt3FK15SbiKk4ZRbp1n8Sj33sfLW9KnPtqPTnldDZMQAcXksFSeoVmKss0y8j5hqyf9ZqKWPZZpw/tL9xtll67nTpyacG4zXLY2HUqV1aCi3JQajL6P7QUeOT53Zx+jrG3B5WhgAgOPyTwr8SKzXmbR5XfL8yrf8X+JvlK4NVy9xKzef8A7R0TWfqz8scjcRT2cSidcAldeh9SNMPZexo+5qz/AAf4nLt1j1p5mx1IgGCOo/y7PkmRWHb9xqFYvnKpammv5HJrlK8xqf7JTn3ydWHFXA3ERbTKh1TKrp06xaslZrs03Hcgj13spfPdfyP95y7dOXqUeetm0QOeIBkwIaeEoCG8/Rfqijm0skyldFQHmAIAAJAJAACOQAAIA6AIBgGYCyAAHWz4MaE5blsahADAAG8MQFOIDkBANAEABFBQMAQAEL0CmsHiBzPYL+4W6bxXCDWi3U1tOlu3Usqt82TESrelvptVroxgeRA0gOTyeotPa6k8YRvmCnxL09Dad+pZV77TizVg5fK+R09xprR0Zs5lvgWRNdqf9v45da/+8RXH4rxujr6H3NaZlpQ+CLbiF5PxuhtdJX05luMSy6a7vFL7Oy73ydiXyMzxWwru7W1dT6a/tZbcG9VKtVWqhLgjlasFr/arbU5JkgyfA0drauq+EI6UaW6v9vb6lln24fH5TEHD4LT7dO9+bj8Ddo7N5fs22rbj2/vMco4/Aafbp31HlZqPgdLRx7y19PcvUvWcW0ma5KlG+3+ClUXBPtrBWWj43xi2Nu+1pbUQsv8AtHK9NI08df8Auv7m7ThyTWnaYQwEA4AQDzYCYAAZgEAAAgpvDEACEAAAAAZAMBAKZAApW5gX6f0ogkQIASAAAAYEdbHTtHIixjaf1otHzLytFTdaleVmai1xnRk1hiB07VzZvobjFX7Vpd3U2zV+jDTZcZXaSwKixFElBAZBXpPZ7/1GoudP8THbpy9Uuh5a2ZAIBsBARv8AS/QDJS+fAK+ZeWUbrUXFWaOvKVxJG0Srn6lZrohdyNsV0asSubNI6V3KIWBWVtQHmBKAFMANNyFes9oWnT1Ucu3SPRJnldAwEgGAMAfMBKQJJTgRXivNSt7qdTryta2yw0ka6c3QYU1+wDv0I7FJirE81gZajznna/6yr54HTlf4vnlxNOaaZEW7V/mVXUlWNVHNpyeUSe1uixWJs3+WuuJ1ZroZGUtNQyK2dC00RiqNbGlubQix57Qya5No6JVizKiyjUySjb08aJcjnVc/kE3o2fKCNMeZwOsYqSKNDx8yZqxozGZzaYW4XbqWS5s3EqtGkdG1cXVuskq62bYnKqyPIr81PmjcK5DbDq2uF0Sq2Moa5HKtRhbxdurbkdOSqE28jbLS2Dm3LAxR2bmHp2U8DDTzzxO0ZqzRwYG5t3Okn+Byqs3yym1XxiCwrPWcnRGt45y3HxOdFvkq/kX4oy2wGspOkHbsoduorNdm5pOneccGYI852WyeZpXVtq/MkhUqW50U62rESnJFjytNo7N+rDSf9jWJx+A0c+le2i+PbyKNDSurw1iXUx26VKw+JdRHUvWrzUAS0twqPAo2tp5Slfl1XhzGCG+8jp2XbouZwZcHHtrQwPQVt31VuhkDRA3kUUt/PXpkBZa0rEQZuVsccToNKuNVzOdFDfbqrqaF76maQlyAffVNJtS+AEs2Bdo4prmjFRnacqzXXAq13blTpSv+iMpHPtX2tFD39YvV81iIq7bfMmhUcmnn8Qro36lUfQEWbb9KyZBz7X5bLoyie8X5qs+QFj/RYRHazIEK4ajQVfuG+9WWUEFln8iAno40fJEHTs95bQt31qm+ElG1tvcWtqXSuq1XQuM4263V13VyYZMB9CqsrbAxWovoZrcWoy0ZQAAAAAAAAAJkAQBAmBFgRsBBgQtAEWgF2gHZIDVAG6QAdgElTmA+zoQJ0QEXQBKoEHRP1CoWrIFVqlRC1Es0BDtCIOvLMKi6lEXWAINcAiFkVUXlAEHhnkBF4AIITyATATQC7XkURxgBQAwIwAuqATAAP//V+zAAAAAAAAAAAAAAAAAAAAAAAAAAAAAAABy79paNpIleE8nb8xx+01EZbUHXkX+Dp93yuguTk79eB7zydl3w/wCH/E8Narynl4enEFjDz+o2szoMrfvu1U+MHbhGn7apGpfkO1ej01jPE84wty3a1rc2bgz94408OZrlmuLTm10uqO1I9pTGqfQ83TTn8naNOq6kGLdYwbZZm5c6jR25g2PbVYd7PlgZ6aego+KPOMTeObtm4jO3L/LbNRGbfF9p3kI9n42qpttNJcJPP20v3LjStzMRGDqPE0M3yUOF+B05HJtat6tUuLUne+B7zTUJeiPL1RT5J/lNZGYjEsVWZ5B/mP0OvIXi6q2vTqzp0PccMDy0cflG+xJkVjxLwNIx9851GjtxES2C79fTqscUdOle6X8J5OhzeR/S9SQYtmaVk+Rfz48sDpwjl26x/A9H8HvtvWNKlV/Cjy9Klqtqlui4HMYF8H1No4PIKaqOcmuRl1U2g7xHqPbijTu+pjtW6sGeYZPkLfO1GJoZ+q4riIlYGq5u2/gd+Udnia92500jrfCvcxieTo1TvcNJ15mFjDtHA0Vk+Wsk00uB14iazdFwztEep9r0it9RZODPavQJHmo4/KNJV5Fk0Y1tVKYPRzwza4dbb0133XzO05Z1FbPTripNYa2/FeQ0ttT7N1xlNHHvhZWxXd7e2VoPNZjcZ3lNSupdOjlQJCszUeHqdeYzWbp0hu3U9nMYtXzgbYIqFHIoCB1xCpJkABPRaTg59NQ9YnKVUsTqgwAJkojeKqWZtHHrXdvQxa6SIUv2satjrTk6xyqUI0gS4gMiCuUgJlDicQAB1zRKDUckgryNASgKZEde1WDR5u3TlZCODohdSBk+c273Cpo1hYnTnnTWfoe29OrT1LtvlGB3/wA2b20NPxu32/zaVIczjibnLN6da1LRi5RfRjXRsrTqZcDz98tyu+rXE8ldUb0o8YxIPP8AuHwGzrt77yjtXUWMNynJNaeKwyDTo2q+ZNYYnblmvsezw22muVEc+/KLzmObft/ZnrBBj3/YVHmPdSerrVfKqSNcxphV2VrZSdcF9Ni4NMvV+xtD7W4u832fgOqPZRxPOCOAqsryLS1mvQkHBqv8uyfFFR554OGduRKtUsWaQWSXqB672vWNm7c2c+2mxByMNNJkVg62Lt6ssHBv3Gi11RuMsWy+ZnWIu05/EIhZ8fUQj1HtVfJqv+WpjpttHFTkDI8g1959INRmuHUfys0kYL+pnSFWGmVdlDT6sNNP2ymt7pzmqWkz0PX5M4tEwObyDS0o4yiLGVbMsGP5Bzqy8TpGK56nRlHUURwcgVaaVXVL+ZsD3Xh6quw0l6s49eW47EjCnnkQjI3uOtb1NQri18NO08sDSMLK0nSM0TMmoy5dXBvqoNRTpx9EhYkfRtuu3Q0l/IjzdeXWRYZAQjI3ynWsbiuPWcVs1wQTGGsTpGaTUYvKDSOPPtU8G0aiVVT6kuMM3o957aUePXNs8/flqRqHNoBHJ5D9NepIrLa4s0jG32Oq30Rvliua7wOjLl1/rh5dhqK5NWrrC/lNi7xmOtXDCUSkfUMUlPBI8vTpBJhTWJBmeRc6vwNQcLeElRg3fzNs6RKq1VxeUm2XFrTF3kpRqI5Ny4tZc4Ni3x361U+ZaR9WrCpVLhVHk7dIFgznVEhHH5JfLVeoVl2w6mkYu6/UtBvli1xblxS1vQ6I5dWVa64fbX7SwcOvLaXTA6CrQzRYzX0j2fhsrPm1Bx+jfLcPM2YAmk8SLGDqNy/U1EcPkHGljxaLEZGpk4OsZcWo41VP/wBN/vNQcGq06V+J0jLlaNDp2ifekuZUfU/EqNlo/wBP+J5fo6cuzI4NgIHxjkwrCvizURn+UX5dZ5z+BYVhbrHTs1zO0YUaqnVs3/8ASX7UUZOpT5Ks6RFWZRfpMsR772PKrrPojn21HpszyuhzgAiI4fKf5H0YVnLFmmXj/MWfbhj8zn4Gop2c11Iy+2kbZZOuopprodIlc84m0NBK69vji8zcZfSPaNY8d/1mef6OsbJ5q0EgADi8mo7Z6kVmcTaPK75N6tf6o/b8p0jLgt3P+5XL/wBJscOplWeRuIoaNRE6N5FR2aDbvPQI9l7HUX1l/J/icu3SPWI8zZpkCAV18lvRgYN8CwY/m8dSieHyPHpJvlmvL6z/ANIk+N5OqOHjgbjKLQMTosCo6NN4pMrLq0sVZgex9lqb6jz+Q5dOkeoiDz1o4IoAAFpvG08wK95hot8ZQHNoZYmkXoKkAmAJgPABSA54gEcQCQAAaAFhiAdQCOIBkAgCQgAQBkAegDSTzCuTZb7+7vaip29mbk1iOtGQAAAFGYBiERtetbdlrJW5SXAal1pUte2VVLgYKttu6bqj1a/LSrhz/wBovqa4Nz5t1uloqa8W+JqcGtHba33NBbiITq3GJnBweG1dTWvd6jbqoz5lsNUeUr/db77NXyUs3z+JU34HUX03q/2F9iR3bDa32um6ajmzfOcDjbrTq9SIzPO2VdGlMpb/AGHXlHNtfC6uqlbUsqVePNm+uho6Pi9topYO1lxf/hOd6MV+at27Wtcu6wgWhuNPY7WnfjZruhdTWJrH3u91d3eb/TwXI6TnE1t7z8jYxx7a1Zz/AKqHhNN127eU2J0rvjA5Ko37jbalVm4LFc3hdL7eg7NNWdnnyRu1HTvdC240Ho0aTbWfQxKFstq9roLSt9ctuDVot1dKmrR01MasyI6GhTb0+3p/TMjRY4skrJNLHECTs2oGiJAwogBdQHgEETiAsQHICAbxClAQwEgpwAwEAZBCAEwAKczmAogB5BCAQCYVfpuaL0IGQ0SgBgAAA2oAhqfRb0YGPp/WvUK+a+dXbvtb+pmuVrOWJ0ZNJTASuraPts4Nxmr9rhazOkjGrtBymvQ0i7SnIIsTjACSAcYhXoPaL/1Vl/Jic+m5HrkeWuhkAAAGACalAZMxdFV8z80lTeai/mZvkrgzOjJpYlSuhvJnSML9Z5PiVmu2qlJlZTxQDWADTAUywGUer9o//MWacHHt1j0aR5q6GyAkASAJAQDRA65oK8b52vbvLvnB05rTR2GOhV9GarnXUjAa6lHdtn8pirFiwZFed88n/c0/E3FXUeBphJERboNfcXUK1mjlWnN5BTtrpZwWKwtl8unzOrNdARKrhkqNjbv5EpOdaSvWU1wgkV53SWNvWTpCrSsJ1zCtnRc0TOdVXvKzpWXQjTFrVnWM1KsziVHf463zwYqtF4GFYe5halvU3EVVNI6Nu/mzJVbTX7jnVZPk8bq3JQai1xJm2XTtX86b5kqtmYRzNYm/rGvb4G4qhKHgaRoeP+vHgSo0NX6Wsk1Byaectg/idYlT0+ZaRt7VzpKDnRw+Yyo+KHKs5I6o0vGubRxgxSurfKdvZIzCPPrmbiuvY/WoFGrr0TrZTCaaOZHmO1zHI3FdW0rNkKjs1tu7VeGMMyjzf2u2z5yVp06Wm7uGBweR2FaVb/EDJ072o4TZpWzsO6yaefMiKNzZ0vNow4FRfW9bJNcSiX3DUQ66nBYFRbo6zpnkGnodlqK2nnLMUXyA8YgDnvbt1axiaFuphgiDN/zv4/ibg0qP5K8oMUVW/UU8wL7KCCE8ioz9xZrUTrwNYrT0r99FfmYo6dBxM/AwjNWGpb1Krv1f9v3dDKRyaDxTKVdv181X0Cp7NuBUcdH87KtdO8/ToyJE9tLq1yQK59H5bz1IqzffLer5lgnWXpOWER2dl3rqBX9Oo11CujcuO1EEm5003kBPQm1X0Alo2xIOnb2m5qJXsdon9ivdg4K5rYgKJAupHxM1uLqqTnW1qwI0cgBQwAAAAAAAQAQIgZBF8wItAQaAjEgHaBKtQGqAPtAO1AEANKApoiDtwAjasBUXUCt4AVtSBVaoRB1lBS7IKiNq5gQ7GgIOrXoBVasMqK7ICDllVHNAQagBBCjnkAs2BGAg6hSeYwJpZlCAi2AnzAX7gCAP/9b7MAAAAAAAAAAAAAAAAAAAAAAAAAAAAAAAGf5a6WnHNkrNeG8nedaxYjNeZ34V3+06O/l6x/lrZv8AD/4jv9PCx7Lyk99nwSR4FteU8xb5Um8SxlhXs5k6RGRuX+a3wO/KNn23pwr2zJ3Vj0FXg30POPP6zzZuI4d2/lU8TfKObZpPXo0+KwOnSx7N4fE81Vx+SthVCIx7rN8jaMvVfzM7cjc9t1jTvfrgY7Vu1lY9DgrB3P1Pk2aiOHeWinTidOUZixg7D3G0r26NFyX7zzdtDd4aVmzMGHZYo0jM8k5sqvhB04VV49TuKV5s7dD3U5LDBHlo5fJfLppcyMse2ORcGRvmvuW6wdOFXeFo3udJRxO3Q9rxZ5aODytpVfQzBlTDnkaGJvfrb5s7cUW+Jq7brTjgduh7qyhnjo4/J4aaXB4mYrGtDyNDI8hadSeEQduYiraS71UYSjrR72le2qXRHl6VHcONKz6GEYeosTQzfJ2iq9cTfKM3TXzLHA9ER6325WNtZ87HLtpsLFnnGPvmnqMo4NbFM1Eees33tM78o1vB1V91VLgavhXsUuDzk81RTvnGk3zMtRhWwKVkeWtNojJHblhwaLhxzO8HrfbCjSso4nLtpqbveU2qxxsc+edKxdxvdTcP5nhwR6OeMZtctok7RzOFwNBOsgR7YxJVX6Grae1nLrlqVfjzOOLpXdYfca5ZrgwyR64wTZUJ44sIIGqTxKBANASyRAadospM2CzVsjEi2qXY6oCoIAjq4qEc+muXLqUOTqq7fmNRXZXI7xxprE0ylMIgQEqvACIDQDsoGmGlJLVK6gsRCCoGgGlBKrq22U8TzfRuL2ji3qqyxlBXFvKfnUk9HzYoyyPQ5UNzmXEIDp2S+Zvief6OnMd1XJ4q6xF2MqyfdOp2+O9bLAzjUeAeNpK06ts07KeaZ25Svr+3s1pVSw+VYHP6MLlc5qo8hZvSS6hWVZQglYPmtNamop4I3yOJ04I7Im6OIA9H7PX52pHChOoPTI4KBRkb9zrWkQZ+4w0rt8EVGE8XJ1iGok0HavID2Ht2sbOYwk59tNTM4gwYVg6rbs31KOHyS/JfVo1GWMsWjtEWVXErCFm8ugaj1ntpJaWq1k2v3GOmmsclMisjfY69n1LErh1nFW+jNRlhLOebOsFhWVdmln1DTX9rVneJ8tN/tM9Eer4nFoEHJ5N/l16sQZbNGsXyD/NlG+UqmjjM6MI3fc46gV6WLS6MVXvPGYbLRX8px6ajqMqMsSDG3anVs+pqDl13GnZvkwjBaTcnSM07Qk+ZpHJrLFm4JaSavar4WUCj6PoqNLTryojzdOkSkyHOPxAxt5adWz5lg49w407emJTWGljPBHSM0Xhp+hpHI4cRn2s1EU6eFq80mjRHv/bya2FOrk4dttH9xzUMDj8k401/UBmtFRi779Rwb5Z6c9kdGHJuHNn0RYrm1XKx4Vg0LfF1nXo+qFWPqFnw6I83TcHoYUAZXkH+Yywrju0k2yowb1hnSIp1G2knzNsuPVb+bl35M3Exx6/1WNDo8XWdeq6pCj6pEKq6I8nTcBhoFo4/JZV+JlWZZTgbZYe5tOrb1OkYrj3GNLVfGCrI59w5etzWmjSVn66SdV/KdIivSrLNRH0r2l/sW+PdDOHbcbJwbEEDjP0IMK7xZqJXD5HDT+KRYMXV+lnVhy6lZ1E//tmorN1KxSnNnSMuZLGTSOvar516/wDxFR9T8S/9Fov+U8v08unLrODQkAtinHJhYwrs1EZ3lXFKrqWJWJusNK6XGEdoyo1H+bqt/wD0VBVZevCrXE3GVFXxRoXaKlqSs19A9lV+TXfSpz7bj0h5a6GSoMJxIRweTamsFWs+Yt1LWXjfMYL/AKzOnJSu4rqv+Rf+E2xrO3E9umn/AA4G4VxvE2LIxCV1bbFwajMfSfaVe3xlV/O/3Hn+jtGv1ODRgBMRw+T/AMvxIrOspNo8pvZtq0jjfD/3jpGa4bP5Ny5za/8AEaGfrLCp05ZUJtM0LKBHXt3Nkij2fshy9V/y/wCJy7b5esWZ5mwQAC1MNO7/AJWCMK5YVi+dcaunP8D/AAN8svM61I2lbf8A3GjqOCPm6GkpcSokqyEX6WNq8jbDr0mq90Eo9h7Kc21OE6a/ecunWPUrqeZowGAAR0+IFe9X5LfVFVzaCwNMr0RTAbCFABACAa6gMKAAAjmANAGQAQJlCCBgCxYHHvfJU2r7aJWv1yNznUcL8rvV8zSS/pwN+prQ2Pka7xdtlGouCMXlZXRravZo6l8oqzMis/wVI0bX42sl+Buo0K6lb/S04zhnPAtfWroab1bKUgpbbXruafcrKTnPoXEcuz8p9613qxWlFM8zfqa4N55fV1X+Q3Si4rj/AFG5wzau/wCM2ekklOtkLwa4N1t9bStW+q/nup64l8Db8lZ6Oza4vtqYz9VkbXR192vsaeFJl8jpfxHR5Xa6e10qU018z4mdGjqr+32MctNKPUxfKqPA6X5Dv/Fb9xarn2T+/wCStfNKWv8A3S/wbLUqeHM5UE/tIEuaAyPOfma+npckv2s68jXSiFwhGOgGRweZ2+pr0q6qVXkdOalcux8XbWjU18K8uLOl6Zx07vxltfUrbT7Vp1hR6GfZcdm50K7mn2rNpZ4HPWht9FaGmtOuSFosMgVmgG23iwIsBAMAAAG+QCSAYUJgAAApCABwAALIKYQswGAuIDCgBSECYAswGAk+HAKYCCCACZCoNAX6f0oyJgJgEAEAAAAr/RZdARjUxuvUqvm3nV/rdWf4n+8sVnWzk6MisSkErp2/1uDcZq/bvFnSMVfoKZNMr9LJgWKvEgkk0UEAb/tJxvH1ozn06x69YHlroackQAABIBm2nyZFY7XzT1KPnHuGq/vdRP8AiOkSszpMnRDjAqV0Q8Fwk2xV+s8EbZdem5qugRbIQZANANgCBHqfaLi1680cu3WPSo81dDxggADh1AMQEAJEVKrxA8f7jq671rodOVd3jW3oKeDLWHWZDlIDu26+UysWtyZVge4oWppuOBvlbDpkucG2E1gBZofWoznAzRrpyc60o3anRvH8JYrz+0+iM8TqzXSESpnJBr7X6EzFai1qTMV5vS+q882dYlWMMp1Yo2dBzVcjnVG5U6duiMqwqPA7RKl6FR27F/Ol+0zYNSzlYnNqMTdx91m4VSjbK3RzlGarba5HOjM8pWbVTLGnClGR0ZX7d/NgSq24lJc1+850YvkFGr8DfJXKm5No0fGt/cUZQYqtG0tYmFebusX6nSJU9N4wVG1sXOl+w50cvl6qKiNMtM6I0fGYanrgZo7d1WdK/oYhHnePQ6wrq2eF8CVW5qVn8DmR5a9Is11g3FdO0fbZdGKjY1KJr4GCPLWpLfqaiujQrioCIeR0nbRtWqlsLHm1RT1RpWv46kpvoZqOHzEU7bJdBEVbXcTWG+puDoVpyyNJVi6FRZRw8SrG34vWVb9k/UjNitSXxMAbSQHHrP8AMrHNG4Oq6htEGbZRdxmbg79Np1RmpqvV+W6/YFXvEiItxggM7cV/MlcjWju2bmvbyM0d+hi2jmM62Go/UsV3pToW6pkI4NtnJSunyCiq5kIlsscOaCOSya1bTzKrr3eOinygyQ9lLwfEVHNX9R+v+JVX76uNXwYgno/No39AinZv56wAan6zXUC3c/TV/gQiSf5H9L/eFPbPBri0BZovECdbxbMI6tLWurp9zfxLEr1Ow1ra2j3PNYGnN0pvIjUXaVGzFbjorgYraZFNEUwAoJKFIDAAAAIAAIABECjiBF1AFUB9oDSAcADQEYgAAOACyIo7kArX4AVtgQtaAK2wEEKwEHUA7S6IOoRC1VykCpoKqtWCiqAItKSiDAiwiOYCmAIhA+YUkyiLYCYEWAMBABR//9f7MAAAAAAAAAAAAAAAAAAAAAAAAAAAAAAAGX5f6SM14beudSxqDgeJ34Gz7IXf5LUvy02v2nT6+Fj0/k381vgeKleS8vbL1xNRGNdQ5NIxtZTq2TyR6OUeg9u1jRtwxOfY2r/pXc8Dk089qucTSODfPBHXlFfj692vRdTpfCvZPF4czy1XD5S3zJdCxljamCKjM1YbbR35Hovbtf8ATWfNmO2o104q+cHAYGu5cm4y4N6/y+15M3yM+te+9V1k7/we70for6I83bSvfuNFwcxi2tDk2jK8i33wdOAvFVdt1ppczv14HuMeJ5Krj8pZqtY4kiMe2ZRj7t/M0ztzB2e36O26rHA6dD2KWB5KM7ytsUhBk2s08TWIx9451HHPA68xXZ4Cre6T5fvOnXhXssGeS0cXknNUBkWf4FRjb203a6wd+UGyU6tF1N1de8WFUnnB5ehXvX26UmRhajzZpGX5R4cnmdeUZ2m8eZ3kV7XwNezaVXNnDtWolDZwGFvnOpZM1Bn7j6XHwNyIwm5tPE7yDa9vWrTc1epCXCS9Q161amm39dJ4YnlsRR5JflLJ48GMaYl3i2jWJWH5RxqOMjpzGXHpZnaD03id4tttm1jazJedNQ1tV6j7m5Nzlmqm+JtCfU0hSyiSu+JMDWJBJLtsZo7Ek0jhY0590+3BZm+YlcbPRGBElCbjElo5dS3c8Tla6SDSu16FlLHVVnWOZyAwD1IJXUBVfqVAmVDZFRg5VqKrqDDSnKy6mo061SEjtHPomoNMBMKPQBrIBZvEBpgSRkJ5gQtmaiEUCcBDA6ts8GeftuL25PO2g+YXVO6SbT4o9HDFc1uh6I5kmVBHENOvaLtrPFnj+ldOV/ceZsu6SK8/703EaOlpcJlkaeOSxDTs8fTv1qK2XcvwOkSvrmmorVLJVRz68srEc1U79/IvUDMtnBpGF5S3drw+CN8jjrqTMHTENXp2y+BZB6T2fFrat1/DCHSvSI84lVYoDE3v6jkRHBvLdujf0g1E1h1T/CDrBZWrKJNLID2HgV27NLm/3HLpWjwOahvB+hFYFs36lHD5Ofs+rNSs1jrOUdozVq5FRXqN1Vn0Cx6724v9Pd87GOmmrmcVNKWRWNvMdRmolcW5/St6GoywVmdYi2qRRTfFPpVsK3Pay/1LfLTRnpXqDgAg4/JP5K+rKrLZoY2/w1ukI3Eqmr5nRhDUUNAVaeNp4KrND6D4/Da6K/kR5+m4vzRlQ8AMXc46tm+cFRybqPtWKrEWORuM07ZdTTLj1cbWb6GxZor55/mSFH0Wn0U6VR5umoaI0HgBkbt/m29So4N3hpWfCCwZCNs1ByjSOPUbTT/lNxFdMGmuRVfQPA1jYUTOHbcaBzUZgcXkX8qXPP4AZtnBUYu8/WszfKVRfKDbMjj1pV7NfwwaiVzaiiZ5Gx0eHrOvR/zL95Kr6fdJWjkeXptEyG8SDK3znU+BqDh1F8rXT9xUYlrd+KzbOsSqNfBYZyaRxazzcf5sTcRybi8OyWUmh1eJU69fVFqPqduHov3Hj68ukJMy0JIOLyWVeWJFZlsGbZYm5a+5brZs3Ga5Nx9Da5mhy6/y21k83WqNxGfuPqXSqNxktu5ZqD6V7WqlsXHG5w+jUa552wQJuEyjDvgyxK4PJYaafU1BkaiTqzpGXE1N7L+HTZqDP13hTDgdIlcsucTWI7NpaLrkEfVfGKNlo9anm+nl05dJwaACu/lbCsR/vNRGb5T6a9WWFYe6/TtPM7Rhz6tJ1dXpp/uRpWZrJXrT0k1Ec6UGmXTo5oqV9A9lY6es/Q5fRrl6TM81dAZAgscHk1jT0ZYVnLFmmY8d5me1Lm2zXJRqZa2P+Q6s4ytd/LR9DUZUv9ptUqhmurbvE0j6T7Vx8bX+p/uPP9HWNY4NmsMwB4sg4fJvGvoyDNtyNsvK7v8AV0/62dIjguv9y+CsjaM/WzSfI2ilo0J0/aEdu3wuvQ0PZexvq1v6f8Tl21HrEeV0GWRAALUxpb0YIwrORCsTz36tJy+2/wD4jpyzXm9ZP+xrOX3P8DojPraXjiaEcp5FROtkl1NIv0/qUmmHZpVXzQRXsPZSbtqP/wC2v3nHt0j1KwPO0AHICfIojpcSCG8X5LfJoDm0cV+00i+qkKYDAQQAHoAAE/gAJhTTSAAEAYAGYAwCFmAAU7vX/ttvfU4xC9WWRHF4naJp7nVxbmJ6f5jpfxGo7trteK5HPVYO90/7Ld1vp4K2K9DtLqNPzF/tbSz/AIoRzkUvG1+zslZ8rWNUcngVhqavBtJEov8AN37Nqq8bW/cZkFm3/wBPsZy/Lf7TaMjYePvu/meFFx5/0m/bEx2+X06bXbU0dJQm231gk6MX+O8dTQVdW0Wu1K6STrocnkZ1/IU0s0u1f94Kv9wakadK87N/gSKu2m721NKlFqVTjGeZbExw+U1K7jc6VNNqySSwyzEiuzzl+3bRP1Wj8DIt8bR6W1pCxhv1kUY213V9jezrVO1pzOkiLVt99v8AG8qnX5UQbVU61rV49qg41UupBza3j6a2stxazlRhHI1OldVsSITRAVbWIA7NjQQNCAYDUAACyAQAAwABAADQUAGYDQCYCwCHhwAGwEANgEAADTQUwFICywCBMAXMAAAAAQAwEAAKwVfpfSjIbwAHiANgMBMAATyfoCMVYWT6hXzr3KnXyGty7jUWspHRk1nIHRtv1IX7TcYro2mN7J8joxV+jnY0i/SfMIsWDAlLQDTUkVt+0m/7+P5GY6dI9meVsSQDkBAMgdSjHtaLTyYXXzr3PVryOtP8Sj4o6cpWRB0RNYlSr+CRuMVfqJQmbjLp0Z7UEXJyVEkA4kAakgGoBHpfZ7m9seDOXbtHqUeatieBA8wABAMBJEDQV5T3NhvP+rJvlV/inO3XqarDuRkSwA7Ns/lM1YtyMqwfcq+bTvng5/E3yp6b+VG6xUyCek4smSjYWRitKtzL0r9UWDzexcVaOqV1N8AiVHDREa+zf5cs52trzMV5tKNS64pnWJiaDKVcMwNna46aXJGKqWsvkc8mRWDwOkSmmVHZscLpkq41W4xOVVj75RrWjkjUHOjaLtGFYlVt1ahcoOdGd5T/AC2WfEsNZ3qdYyu0HDRitNy2K+BgZHlF+an0NQrjr+w2ju2FvzapvCcjNVqWS48zA87rY3t6s6wpUtDRaja2L/K9Gcqrn8svy6+ohGWkdB37B/mVM1GjuMaWXNGFjzjSXqdYV0bZxBKres8mcx5jVrF7Lk2bgu2yxkUbbWCMDy+on3OebNxV+2zRKi3c6M0t6BI8vTRTxNNtbZV7ZhxgZrNjN8+vloUjJ0NRKynBGlaVLJrM1GbFvfERkVEq26gd2x1ezU7lmFeipqfcorriYU28IA4Xfu1J5M3B3PmZRw7iFqtLJm5Vdeip00zFFev/AJfUC9uUERan1A4d2/zJWBYsW7TcpOLceJLBraML4o51GfrqNVliu/RfdoxlmiIz9HByuDLVrq8gmq1s+JCFs3Fo6QKKdZxrWr1A6Nd/6bHnJAtl9Raqlytaz6kF2/8AopZcGIie1+i1fiVHPtniFS18NYC7cOdKr4yiAX6LANm03E8Ch6Fvn9WQWxFgLrNKwlSvQeP8tttHSVLdzbKzY2NHVpqrvo8BUdKuoxMukqSv+BlViZMU+9ExTV1AxR3jE0u4Bp8AJoKAAAKCACCAgYCBgIGAGAgYETAxgQUAJoiEwqLZBFsCLYEZAG+QFdmBB2CIPUGBOxQu7EB/cRMEHqFRC1pCoMCuzkoqeIRXYKi01jwAg1xAg0VkgF+8oWTClmAmgIsAx4gJ4gRACj//0PswAAAAAAAAAAAAAAAAAAAAAAAAAAAAAAAZHmbRHREZrwu5tN20ag5LI9PzHovYNF9/cX4/Ki/ZqN7yWDs+DZ46V47yr+ftaLGGTqZNLI6RGLqNO9nwPTxB6f29X/SKc2zn9FaWvaNFzxOAwdZ4tPI3Bnb5ZR6nTlE/D1/1NehvoeswbaPNVZ3lG/udvJFiMrUeD5G2WXfA68q9P4DT7drjzMdrGnqSqW5pHBXn9U2y4N64SN8q5Nr3fepHNHa+B7mqhxlgeXpXP5RxpJLizMGNd4yzpiMjfudWzWTg68RHR4CnfvKrhB06I9nVvHgeStODyzlVXqIlZLceppGHvLTdnfiDV9r0/wBTMcC9q9c1J5BleTad16FGW3H4GkYuu5v8TtyrU9uVndS8o/aXtXrIwnqeWjg8s4ar0zLEZUTnkUYm6a77J88DtylXeLX+ooms8DtfBHuobz9Dx9K5/IP8mObJIjDvizWGsnyr+ZNnXhHDoyd1j3fiK9u1ouWP4nm7qu6qc9DkMDdP5n/0yNcwri16q9YPROWdc2nsqUx4naM6u7arJFxNDUk9V1KlrVfytozeV1N3nMx6prm3PjfvqVaGx4VQ/DX013dysl8GblHRpafZVLgjozVjKhYoqI2yLoSclSm0VEU2mBOrkxYuuzT1MJfA4WN649a7tZs7cxmq44nRk0BCyxg5dNyK7V4nNpUpRSuiqlHblipRxNsn65EAwHOACiQABolQkjnWoruoMNxUku7Eq1e7cDty50G0JgGaIGsEULAA9AJVRkCAjc1BAqHEBElngKLNGzVpOXUbjreUo81jaF3BZBRqPuzO/MZqlwdnMKACOBjqrHTp2hJcDydusSdjk0afc4MVp433Tu3r7t1/y0SSDUYalkVoeJc7jTX8yO8SvrFcIrxSg49srEmc1UeQ+lcgM264lR5Lzu7dN3dcoRvlWY9w5+ZnXWcW6W4j5W5RqD2/sqLaOq+GBOzXpEedTq4fUDE3TnUt6lHBvoWjZssRi5nWMp0cP5uRQr2WIV7bwtY2lPWTj007lyOalf6LejAwLKVJorh8lb8rHKf8CxmsinA7RirclBUVWr3Nrg4RY1Hsvb6/0jtzu5OXbcaaxOSggxNy51LerNxK5Nw19u66BGFXr6naItVXVSUUarnpgUeg9p1/1Gq+VDHSx6M4VTIjh8m4VV6lis55mkYm+svvuczpEqqtpNsq9X9xYIaL5rF1bFWPoO0UbbS/pRw6bXTyMBPDEDF3H1v1NQce7w0rfgVGKlJ0jJ3eUmoy5dWv18laqLrS3Rcav/WQpj6IlCquVV+48/TRwjKiuYGLucdS3qyo4t3+lb0LBjI6xioakwVHJqv9iOjKtWhx0DT6J4avbsNNccf3nm78ukdsGVHXiBw+Tyr6iDNsyoxd251LRmdIKL2lOczbLj1cXaOhqM1z69mm084NMOvwVZ3VPVfsL03y+m6n1M8fTqijIREZW/8A1X6I1Bxan0v0ZRhR8uB1jNV6jdEn1NI457k6v6baks1EcW4S7rRlJtHZ4bHcVS5oUfUbrKOSPJ06QvQy0JIOHyWHavUKzn+w0ywtwvzLf1G+Wa5dw/lfqbRxbi6f3GuiNQcW4h2SXCqRuIhtl83E0j6f7Zj+wX9X+B5/o3GqcGiIFdwmBh3f7zUGf5LCi9TcZZGrX5LRmbiOPWbWq446cfsNwZ+q4VU8VDg3GXM2aR2bSsWRR9W8fhtNFfyHl+nl1i84KbxQEbfS0+KCsOzNRGZ5Z4U9Wagxd5jpPnJ0jKnWw1dZ8tP/AANDK1UlSi6G4ik0yv08WvUsH0H2Svydb1Ry+jUejPLWxmAMKz/J4Wq+hCs/KfQ2y8b5e8qsYxZm+SjUeGrZfwL9p0ZZ2vVutX0NxK5bOcyodVjJYV2bfM0zH0n2qv8Ay2v9TPP9HaNbI4NAAJRw+UzqiKzmzbLye9x1KdLM6RmuHUUae4b/AIqo2OHXX084NxlS8TQnV/tER2bZ4zyRpl7L2Ng9X+n/ABOfbcesR5HQZk1RA0R1f07LoQjEtkyqw/OudWq5abRuMV5nWU7GkZ950RxL6sM0dBAIlVFSurTWKNxiunTaatAHsfZT+bUfLTSf4nDt0j1KRwrYhEDwzAOAENPjzkCG9/Rfqijm0CouQEoaAG5AIAIAcBSCAAgAyzAIxCn6gIAAYCAbAy/P2ddGqWTZ05RoaNe3RpVZdqJ0JmBk+ffzaNeMNftOnIl5+6rpaek+JrB07yNDYuqwfYqmRX4mtdHZ91nCs23IsRn+R3q3lq6dFFavOczc5NaflrfZ2fb1VfwRkPxlHTa0T4yydVXH5tu+vp6K4R+0QbPalZVeSM0YuzX3vI31HlVt/wDdN/wPzNvu7qmlwhftZYLdTwOnLVdRr1Q90LbeGtoatdV3VlUXsdm82mnu0ldvnCOeququ2qqskoRLQlTTnv7V3c4LolaztmTQsyAa/YAAEgAAgEwGAlgA2wDqA1ICAGgEASAIBgJsAgAxb6hUoaATYCCCABgGYBngAAEgH7ACACQCeAAAoAYB+8ACm3wAQQAC6gAUmBbo/QZE8wDMBAEAPIBAETK6BWI/qhZSX+D557oX/mOqv5v3morHeZtlOsSVKv2qnU/E3Ga6dun9x9ZNxmrqPGxplZpZsIvkByA0RW17Wsl5Ck5utkY68Oke0XI8tbOCAAAD1AKrgFZGoos/UD597pqq7/UjGY/cdOUYuR0QJYlHRb6U18TUYro1Y7UzbOOrS+lehpmrEgiypATAAANwFej9oONxZfys5duserWKPNWzkgAAAkAa4gIgaCvL+6Wlua2y+U6ctpeIbWib6jnWgsDmhgdm1ygzVi5mWmH7lTjT7c5N8iGlbuqsZOlZ1ZHElRZpvEg1qfSjn01C1U3VrowrzOx+VNfzM6xmup4lZSqpaM1Wts3+WYquh8emJlp5zVXbuNRdZOkSpJRiVlOoGvtW3pzzkxVWay+V+jMqwckdOUoRodeyt+ajNGtZOIZhWR5Csas9CwcqNot0oeZBt0c0Rijg8mvlXqIrO4HVlbo4OTNWNxQ6prijnRleU/UUZRmajThT4G0duxh6iM0a1pyMDz+5UalvU6QQpmjVSNnYY0t0g51UPKJPS7upIsY8KToO7YY3r6majV1nCt6GCPNZs6QXbZy16wKVvVaVazyRzI83uaxrX/qOkVbt1wJRt4OOUHOkea3Cf3LLqdIq3bqGpFR16+n8r9GZ1Hnq6Sz4Sajbv2dIlrkRKzfcOnOj3VWKZYPMqkOUyq09tZ3UvgWVmx1NTgjWsrdPSdngNHRX8vAK1fH75VXbZ4ZDDXZr7rTqoVpfASJri03L+JoakYKDm1HFulOp8DcR07XHTjkZpC3C+VepYqxJxJKhEVy7ja6urqJaamRor1thr6DSvCb4SXV1p7C9oizwgxWKp3SjW9RGnbtK92nj1ZEZ1HDjqGnbvlOmm+BBVscbJcy1KhucNewV0XXdt/TAiK9k5cFENbDWtAFu9U6NfgBLaOU0Ec+jCv6MKs3mGt8FgFWa36CYQaVXbSaXIgWyc2xKCjjVfqwLrP8AMgmC27RBZVtJFiPVeEffovoVlqUqZrUWrIjRNtEVHuYRJMKklJFSiCGJVxIJhSAYAaDAAAAAAAAAAEQACMgAgwqLIEwIMIjICzAhZgVWAg00VEXICkKhIEJKhd8ALuCk3IRWwqLKK2AswIPARlEql1Ai0gEAmAmwE0AoATRQoA//0fswAAAAAAAAAAAAAAAAAAAAAAAAAAAAAAmBiecvw6ErNeH188DcRzty8T0fMem/5d0nS3F3n3pfsJ9q3Gr5LVlY8GzzJXkfKW/NwywLGWRq9P8A1G4jG1E23B6efA9d4ZOu1pV8Tj20695+i3yOSMLV6cTaM7fP5o5HXiDp8DVW3PwwNdj09VOZ5qrL8hbu1J5I1EZerhJpGZfqdYr1viKum3quJy7quzXf5bjijkjBs+eZoZu+ssjryK9gp16LhKO1g9tEOTy9K5PKP5ak5jNY93jL/A7SDH3Onezfam1PA6cxGh4bTtttdauqmqpcDfUWPTaW/wBtb/M6+qPLeWtcfktSt7J1srYcBIyydSzh8i4MXXdbXO3CNz2tSdezXBF7V6pHjqsbybf3fgWDO1GkvU0jC1W3d8MTvwNv2wk9VvNF7ivU+h5Rm+U+tLoIMu+Ka6Ghhbhy4ecnfkd3g1O6ouB0qPaUwqlyPHRzeS+hdRIjEvaMTpgyfJ4uDfMVxaDTcM7j6B42rpt6Lg0eXtXS5jDA5jz26v8AM3xbyO3ESuW2J6JHOlEepsLPAgTRRKtZM2ixVTxZhpdSLKUYENdKEjXI5uh2jIS7iojqW7SWjntM4mNaxZpWeRuVmxK1p6GtYxBtLMl6awffSWBPZcW03k1iGTyuINy5eR0jFCKgglUoOVaRsvwMtKbLEKur1OvNYp5ZHRg4AfaAngAN8ACSBpSSgagxViuywMNq0pZYtWM7RzoUm0CkgcNYgDWACgoaWJKJECSxCoWNSoikVDkBpgTpaDNWL+9rBHKxvQ23mJBVquDpGKpZtkSShp4nDqukizvOPSm7HOtRDW11o6VtRz8qkxW48DvNW2tqWvZzLkjalKDI0vDKd3pL+dHo58M19Yf1dTj0ixLCDmrl8g5VehUZ3FFqPD+fc7zUfDuNctMrvc9DYu05mcjfPlH0P2PjtdR8HYvaPSweYNcyKwtw/wAy08WywxweRaWg5yf+JYMdHaMU4kqI3UqPQuLHuvFf7TT9Dj1P1qOvM5qWs407PoRWC8cjUiaz/KP5azxZqIzKvmdUWSGUHWZfWpVex8Av9E2+N2cum40YOamiDC1n89pzk3EcW9+XSsWIxK5nWIuxgoovEys+2Cj0XtJfm62P+VGOh6HL0ODRwRHB5N41TLFZ1oNowt3jqNvFnTlKKZJFRTrKJfCDSFoyrTl8q/AlafQtFRpaa5UX7jh00mjIHgCMTWT7n6s1EcW9n7TLBjpz0OjJWrhJRy6rzq8u5P8AA1FX7SXq1XF3QpH0Rrg+R5+mgkYULDEDF1389urNDi3rX2rCDFmDtHKwtRzWDSOPWcS+HajURXEX6waH0fxCjZaXoefvy6x1HNQQcHk39PxKM+yh4lZYW5n7ln1OvKVTd4QaRya+F7csCxK5tauNm+ESbjOO7wKX91ppfxIdNR9Kv9T6Hk6dAZUnlkQZG9w1XPM1Erj1cKWjlgUYd8TpGaousFPM2jis3E/zQaiOPcfVZ9TaNDwiS3FfVInQ+oXws0jy9OkRRho2gM/yUTVdCFZ9lKNowdw5s/V/vOkZc2un24cWag4tykq6v9VUaiOHWzjNwbjJbf616mh9Q9uQvH1/rZ5+3SNI4qCBX+lvkiNMO5qM1neSXyJdTURkaraqzoy5NWs6l08lpSUZ2tNe30OkRzZvqaR2+PS+4jSPq+yUbXR/oR5fp5dYuOCiQQtX6LQGmJZQaiMzyuVPU1EYm6ulp/E6MubcYX1kv/pr/umhm6ziDpGVCko6dB4oqPoPsuVt9b1Ry7aj0J5nQEDXMUZ/kcWgOByp+JpHjPLYKq5t/vN8oleq7NZ8qr9htGdu32rTS/hRuRK4szbKdVDKldm2zbKj6T7X/wD0yq/mZ5+3WNY89bBQmQcPlH81PiIaz7ZsqPJ7v9anBKx1iOLUUU3U4tXSNDP1nk+h0jCg0LqpQWM106H1dDSPaex1D1Y4Kf2nLtuPVnkdQRDaIqOphS39LBGE21gVWN5p/m1b/wDp2k3Ga8vqKNnVLNXZ0iOLGTcRW8SolSvAsR1aeaRtiunRUq3QD2PspfNqx/Cce3WPVHnrQIAAkCOmpllVDe/ovq0EcujkiovQEgFIDAJAABMAQBxkKeYAAZgAAAIAYABn+b0XqaCtVfS8fQ3yzVnjdwtfRVU/nooa6f5e0vUI67NUq73wquJjFY2l/wCY737n/wAusfgjr4gn5Z/e3tNPhgv+8QX+cVraCSx+bH4FiM/baWvvVXSTjTrx4Ym6hva0099XQpLSan4fMS0ank9pq7uippxg23Jy1qL9Kn26V0/4UkZtFV9lTU1luG33Jr9hdHRjxJoSpWr7qpJvkgMqPv8Ak+lbfuOo1m5ZyoRA4gBfsAYCAMgDIAAJcgGYAwEA8wAAiAABgGQCAGgBgEALoAQAAMBLqAwEwH0AUSAMAAEAANACAABYAIAQDwzAAoCFmAAAB1AApNAW6P0GVTYQgAB4AKG8AEA68wrDsvmz4lV8/wDddf8AzHV9V+41BjQbZSSxAu2zjUOkYrr0n+Y+Z0jNW6dZsysLNJQwLqoCeOZFOQNb21ft8hpt9TPXh0j2yxPLW0pMgAYCgAqsQrJ18Lv1IV4D3dWN9qJ9GvwOvKVgs6IdWWI6E12m2XVZzpqSov0XNTUZq4MpJ4AGEgOQBWxCt72nZrdx0Zz7jpy9guR5a6G4ZAsgBAABGEABA30CvMe7V+fS3Q68tDwz7tCWa6ZrSOaGgOvavCTNIvZlpi+5Y7KPk4N8jn2z/LUZZG6xV3qRE9PMVWvp41TOdah2x4YOSRXmNr9V1wTO0SurIMmmEavj3NH0OdajoU5mG3n90o3WpHGDtyzSgrCa4Aa+xx046s5Vpfdd1Wuhlp59y2+jOsShM0y6dn9ajmZqtm2eJzqxk+SUXjhBYtcicHRhOhBt6WNEzFacnlPoT44yIMqTqi3RzJRuaT/Lr6HOqzfKr5q+hY04MTbLq2rXcjNGzdGBg7qsall1NxVdTVRq+Ocpr4mKDyaVtB45MkGM3idIOzYz3olGxbFRzRzI808XhzNxVuhh8GWo3qJW01BzpGBvP1bG4tLRcMtRvUb7Krpic6PPbpRrWXU1y0ehmp5lqNPU0uC5GKa872Q4RvlXZs6TJKijz23nbPCXV8CDx32LJ5GmnfttJ0Xc8uRRXud9fTtFIJqYq0/I7hvC0eg1cbGnLXqbjFdGnXE0jophmB1aeDUCq1Vj9JhXHvML4ciwdGzS7Raie5ouxPlmSKK4qehQqrEiLtPC6Zmqj5OstOSQiOz+pQWpUd9X874KCRXVs8atfAlRwKO9rkyq7d1jt55kVTsc0i1C3i/PXohFX1f5FnmRIo2LashVG6w1oXJFRfuMdBNdEQR2WLgqKKKL29Qqzd/VV8WBbZTtnPMA2fzadlxIK9m4ul1KG06azXHMC3X+vEgt1YhMgsdvlTfADT2fmtbaU7aKsPOUVMel8bv/AO8pNo7lyJYOxmWkWygAkmRTkB90kxU6uSYJoimAFDKAAAAAAAAAAARAECIIywE2gINkVFlRFtIgrduRRF3IIOwEW5ZRFsIg3xYEW+JVQYRECOQCYCfMBFVG2AEWgIusBEWsQIOoQmoyKF1YVBoAaAUAJoBNFQRwCiH8AP/S+zAAAAAAAAAAAAAAAAAAAAAAAAAAAAAACYHnvO37bNceBGXi9xnBuCizwk9PzHrP+X1e3aa1/wCLUbOf2ajp3bmqnjLfoedK8p5Kfu25Goyytw2qv0OkZrHWEzxPRB7TxijbUnNI8/fltZvcNHHJ5mIjDvgzbLM3tk7rqjtyrv8Abi/PfOC9q9JpvHHieajI8h+tddSxhma+RqDNti4Z3ix7Lx1VXbac8jh20u3r7dJvoYGFf0NIzfIOGl0OvEB4lK26pXk5OtHsL62nTG1jhYa4d9udPXa7HglxNc8s2s60HaREUoeBoWZAQsuJMCSjIzgl2prElgg9loakK9IfNE8Lrq8Vovx+pa/1K2Bjqq26bnTvEScVZHkLJ6rtwLBwazir5FkGFqWcyj08weg9rU+bUT5E7MemjFI8tGT5RzqT0LBmXajE3iMPUtN2njid+Rp+3l3bpYZF6V7HBS3gkeXGWR5Lf11H2aawXE7c8pWZa0nac4ivU22lqx3qepcBTw+g4tW7rHAzbi69DtN3p6GnXTabVVEnm6/WnVbeaS07WTyWRnB53X+aztzPTxMYqvI7Irtbii4gTLgklLMqkkSqm1BBCjYwF7CQVtybROoohqUlkFFqwzNgj3Q5RNVVqavbi2TVwVm2IMS7XDbAe3+ZSbiVc/2HVg0QOIJQkYqo3RlYqdcSa2tpXE68udFlB1ZCfIqB3ggjMhUpCJJSZtElWGZ1cRzM1ZFd0YbiFVjmWUrpemoOkrFVupvUWVomS0V35GohLFxwGgtWMgGk2RVnYNFawcEtELJTJZUqKOiBcwDMIk8AqSvgZxdSWtCiB6mqrNtljNqHE0iWWJy6uNwquTzWusiTtOHAwodsIRm1ccnldT/S3XPA52tR4luWRpFsDX9u1797pV/mO3Phmvqjc2k5dIsqYHJ5GJXOArP4pBHgvOWneav9TNxWbPI0OjRtLxyOvCPpHspf+Xu3O0k+iPQHnUSQYOr9TfU0jg8q427XNosGREHZlOICK7Lh6Gh77x1e3a6a5o49tug5qhr4aVuqMqwzTLM8tjSvDM1BnVnM6otiUEQbUwuNkFe08Mu3Z1S/iscumnbJgPMKwdVzez5tliVx7/DSc44GojGqng+h1RNtR6oqap1Mn6L8ZCvTe1Ul963oY6VvyclHUmDg8m5vXnBYM1trE0jC3GOrY6RmhM0irVSi39MALSbd3k/lqi2LH0OqjTp1ojz9NJSZBk8SLGFdxZ+puI4t8+3SbLBkpxgdIzRqOK4czWJrmveHOc2RV1d4/HXp/wDkn4EsJX0XUxu4PPW0TKjIoxNVzZv1NRK4t8/yWmDWOnOZ1jFR1VNXBWa4tWIsuiRuMoV+ZtvFwjSvpHjMNnpR/D+083fluOlIw2GKODybTtUkGfZYm0YevDu/U3yxVOosMMzaOLX/AM7fQo59e0uz4YG4Y0Pb1X/eab/mQ6o+k2ws5PHXSImV0KQRj7tTqNmojj1l8jfQ0Rh3WLOkZqq6mI5mkcV/pVePe2WJXDq/U55nSI0/b6Vt1TDHuQvhZH02+NnPA8nToRgDCs/yU91UCs+ccTTLBum7OebOnKVy67dYfBs0OTW+nVjH5qljNcG4wu0dYh7WO5FR9Q9vJLx9P6meft0jRODRgQvhV+hFYd22zcZZ/k8K1nnJqJWRuPocZybRxaz+bU4PsS+BYOHWzqmpcHSMuaMTQ7fH/Wij6vtUlttKP4EeX6eXSLkcWjCqtbCjAxHhgajLN8s8aFgxN3FtPH+I7RiuXVl21k81Rf8AdNxlnbhpdr6GxSkB0aK+ZFiV9D9mf7fVfVI5dtcvQzwPK6AAYGf5NfNX0Cs+3/pNI8Z5aE6pdZ/E6cpT1Jr99ThCn0ZpGZu2m6JfwnSM1zo1qJrMqV27XMqPpPtl/wDl1P6meb6OsahwrYQQMg4PJ519GVWe1wKjye6Stq1XNv8AedeUZ9/0tf8AqUmkrg1816HSMqkUW15liOnb/UaR7f2Mv1nOdf8AE4/RuPU+p5a6BBAyCOrjp35wFYd8cyjF83WdWq4/bsbiPLakvZ0s83ZydIy40lJ0QuYEq4liVfTGyNxl16LhW/AI9j7JTm7fGhw7dI9SnwPO2YCzAGBHS4oCG9/RfqhBzaORoXKcwiSQAwEAR+IDgAyAcoKHDAMgBgDwAAAAYAAgE6qydbZNQyy4MfV8Vr6F+/by10zO06Zwq+P3u5/WbVf5h7DV22209tRaen8XzOd61UL7LSvrLcWnuWP4E0X3aizu0q8ZIM3ceY0tv+XtUm+fA6zkHjdprrX/ALvXwcPPqOqjTyxOKlADAEwBOMQKNLZ6WlqvVrPe8zWi9mQpwAACQAAAEgBIAQCAfQAxAQDWIA2AwogBZBBkAQAT+ICAEAANgLqAAGYAAwEAwEAAMBAPMBAAAgGgFABEBTAGwhBRiEEADQApzCotwBbouK/EirCIGAgDiAQAZgCcAjEsmrP1K08F7wXb5HUa/wA0NlhWEdGTWZSr9vhqI1GK69umtc6MrdPDVclRdpx3MIuQEyKTrOZRpe3n/wCYaXqzPTUe74s8vTcODKn1AUgEgFbQ5YGTuvlvbow1XhPeKjfOf4Uzpyy86zqhxwYSunOhqMr7KNJSaRdofSjUYrpCJpyAmuIAA8gNz2s43i9GY68OvL2J5K2ckAFOAABAHEKZB5v3Yvn0W84ZvlpV4ZxpuvNm6xWnJhEk+IV1bT9hmjoZlpke46r7NG1mzXI5Nq50/izrWKuZkSUEGvpP5FGRirE+BGnl9DDU1V1wO0K6ocYkYHIo1Ng26ehirHVJhpg71du7t6Jo68pUVlBrGEqqCDW2L+SOBzrUdDwU8TCsC2FrJ82dYUkzTLo2uGomuZmq2ZlS+KOdWMzyeN6+hYtcK6nVlZR4oiNnQx01JzrSjySnSngmIMg6ot01xJRuaOOlWeRyqxweWx7OWJYrOSOiOjb4WSfAzUbTxzMVYwd8vzrRxxN8rVNczdRr+PwldDnRPyH6Fk1JmKxGdoy6dp9S4mOmm48HPqYR5rUq1Z15NnTkqzQwZaje04enVnKtRh+QrG4svQ1yqnRzwNI9BpKa1fE51Iwd6mte/qb5aR0YbKzW7VYKcMP8DnUjzGpSLv1ZuNuvY4WRKlWeX0u7b3jkQjzFdpXiaad9NGdPJQuJE157yun9vVjhBF1zaaSsoLCt/QtXsUPgi6y6KalUs/wNSotWsma1lZp7tZQwrb2+tXWou1/Ms0Zoo3q+asYFjS/YrAdIu3dV9t+pmKqp9CNBrFtMguqn3VjMzQeTrCqQU7JxZcy1B5HDVT6IiujZSq2ZKy4rKNS3qaiu3Ux2/c+RCOXZOWoFaqW+Ua3d0QiL9H9Gy5hHNsnF6yVU93+r64EF2ov9PPIghsvrRUqmzjWt6sC7eqOxrkFWJTt7LkBDZLB1XIght3Gp8Sg15WtZgXbnC9Y4ogt1rJ0rz4kVNudOQiyriqYHpfb2rWtbO1kl1cBG3TUrqKaNWXNExdSjgwpNEAFIIdW2FWLAirEQSCgBlAAAAAAAAAAAIgRkJgQbAi2BFtICu2oBF2AhIRFuQqICCIvoBCxRBgRbAi3AVBsBTwAE8Sg4dQIvEAgIUMCFliBFoIi8CqiwEANMCMAPtAOzpJUH23MBUvtcCaP/0/swAAAAAAAAAAAAAAAAAAAAAAAAAAAAAAmB5rz9vqb4EZeO1W2sTcg5tX6X6Hq4HtvZFVp+J7udrM4/Xy1C3fBPkedK8nvrN6jj0OkjOs3d2ilvQ6SMslfMlzO6vbbGvbo1j+E8/Sl5P5aJczEVi6qxlGmWVul8+J6OUavtqHe2pywM9q9BWpwqsXe27r29SxKz90o03Y1yjNqnKjmj0D22yrGjRTwwPP20N/b8l4GIViapqI4NWvfrKtuh6eIld1NClF8tYNoksMhiE22AjQaRBKeJAmBHIBpw4JRZ3KMDnYLdPU7k0/gc7Bbp6kPEzjTk3LmxUcm5aWnZ2XAsWMOz+b5j08q9N7VrK1PQ59q9BOJ5qMjyWOphlBvmJWbquZXQ7zljWa9he1u5vidJMXWn43Trs9RailsdTTXfvfJ/eXbROq9TE4Rn5nWRD7QDMCSbqSotWo3xMeqq76lspLOTSxN4iu9jcRU2yiNbKc8QLqszRbVma0ZFQdu14GmUHaS4ACdf2kDYRVqUTx4gUvTJeV1Tq7T7ihWSM41Ks0tN0UMmFq3tTTUwER0aJLDI1Ep2OrKVERUmsDOiMGKsiF8HJFQjEKspgdYxTvMnSMowUK+BDAsUUCggk7QZVKeJBExWohZGGkafUvUqV0N4NHWMq3izSLq5GRXqKCwRo8SiWokII6ZaLmYFLXzNgV3jgalEU5R0ZCKgeCCH1AGAlLKgAUozaqF7SeXvp25iPclicdbHf1JoHqQ5MVXF5ZztbyZaeQbCmgVu+1ad++0ozmT0TwzX1BqWzh0ymjCuDyL+ZLkv3gcS+pMEfO/L37t1qNZOz/ebiuKFmaHToROJ14R9N9mqPF1cR8z/AAM/SjbPOgymOQVg6ixNRHB5TDQ9X+4sGRSp1jKccCoUOzXqFj3u1UbfTXKpx68trzmijdONK0cixWNdwaRl+WhKvPE1BwUyOqLVXCSIrS+ZR/EVXtvFKNlp/E49NOv0Mg4EGFdYv1LEcPknGi2ahWTVps6snEp+hUU3eD+H7WGnq/a1YrreqMdDbOTQFGd5KfuLosBCuCy4I0jA1nOpZHTlmhOEaRTrOE+UFgltkrXjn2/vLVfRP8tFyqjzdNAyE8UFYd2aiOHyOOl8UWDJrnidWad+RUclsUo4XZodXi1+fp/1E6WPod/qbPNW4iRQBhXws55mmXFv8dJrmywZS5HRhDVntccClcVlPfPSToyjX6+eRR9K2GG10l/KebtuLpObQZBn+TfzVXRlg4LNGhha/wBT9TpGKqth6m2HFrTZX6tfsNRpzbhtd3qjUVp+2sd3pzzHXhH0a+NnJ5K6RH0MqcSKMfdfqOOZYVxbhxp29Coxm0dIzXPqKWkzcRxXTiqeD72ajLi1eL6mxr+3V/qdOP4kOmo+lX+pnk6bKDARFZ3k/rr6FK4GoZpGDd/M/VnTllza89qXU0OLWt8upP8AEn/7xqJXDrpd7/A6RmwaC7bJ8SpX1LwGGwp6s4fRvloJnB0HGQI6sdj9CDDaNRGd5TGtfVliMjWTqn0OjLi13L1Hzqv8DcHDrtN1cf5TcRzpy8Sjv8fHekio+r7fDQ0l/Ijy9+XSJycmtEwQ1HW+alvRhWIzTLM8q8aLoywrE3VEqqz/AIjtKw5Nf69fjgv2GpUrh1UlHodEc9YkDq2+fUo+hezP9rqvndHH6VrmPQI8zYeABIGd5P8AUSXIDPtGfqaHjPK5VbzdmjpyzTvD09dvN1SNozt5WHR86o3ErmSKidMwldm2eDjODSR9K9tf/p2m+rPP9HWNNHFsEqBIg4PJfUmVXA4cp9So8nuV/qNF87f4nSJXBf8AT11zsv3m0cOv/l9DpGVKwzKLKPAsZrr27i09DQ9r7H/+c/5f8Tj23HqEeZtLIgCCGt+lf0DUYdsSxlied/VTWf22bg8xr/7Gn9Z0ZcaxtidIiL4wUNZBK6dPGylGozXVppxaMgj2XslfNq9KKDj26R6hHnbPMAAMwIaazjmFV71/kv1QiOfRyNC+Qh8AEA2AoAkFIIACYYUAMBZZgP8AcAJACAMgCfxAJATbWKAMWVBxxIDgBw+Q2Gtu9Sq03FIx5G5VX7bY6O1U1Xdbmxekxe+plcEkDCFmAAAAwFIAgHICAAAAAeWICbhgHEAkAAACAEkA1gASFAAnzCCQAAAUywHxAJAWQBkAAPMBQAAGWAAARIDAQDiQEAAADTAH0AUgPMKMgEEE8gHmAgEAmFXaP0sipwRCAEAAEAADSlwBh6rfc/UuK8L7yn+/t/TUsV595nRlJZqALtDHURqM116bf9xjxOkYXaa/McmkWUXzMqLoMiUwA8yju8JhvtKeNjPTcfQLKLM8vTcEmVADAXEAWYIy95+pZdQrwvvGn+qVudUb5R5uDqh5lRev0zUZros50pNxlbt/pRpiupBEpIokBwARLCxs+2XG9ouGM/E59OnL2ubZ5a6AgAGAcIAQBhMAMysee92r9Oz44G+GnL4V4P1Olc61TAaA6tpiyVXSzDTK9wp/Yq+VjUHDssdJTxxOlZroqZQ1mBraH0Iz0sWQZaeYoo17+rO3KV0Nhg0wNPx2MvgYquzgc2mD5DHdN/yo68lQnE2waINbYP5GuKzOdajqc/iYaef1P1LrlY6xmg0i3b4XXqSq3FLhnOqzfJqXX4iFZ8pHRlZXDDiRWztX+Un0MUU+Qx0n+IisiIcnQqykEG3t/wBKq4wc6ri8rLrV9WWFZsnRF2hjZepKNx8zBGJ5BRrtLgai1zVN1lreNbmOMHOi7fKdG3oZjTBWR2iV1bbCy6MzRuWxXqjmrzu5Ualo5nWINJoUje0MdKvpByoxvJY7izXQ1yqjSmrk3Ub22x00zlRi+RUbizNxpXpIrNb2n9NX0OdHnN1Xt1r16ybjS7Zr5k+pKldXkKTpX6Imked09PBG1d2lRPTcZmUYXntF01arOaoKzNPb2blFV20a0lH4kR06VnZKCxnHVpvCWVCtLcoDt2uvfTcmh3a25+9GcoRY7vHVbTnHiSq6tev5VucGYrm0cdNM0hN9upHNAGs7fbwcQAbHbV1bOtpcp4tkourtraOov4TOivyaStR+ogt8fx6io5Nf9a3qWK7ku7bw+TIjh2nAtKu8k4vV9BFi7aY0suhKjk2zi3xC1dv126lYzaBFtsdvZPkQU7O3zJFSobhP7r6wFW776KW+AFmj82hZBEdi5tC5BVei2tX44gS3D7dVgS3MrsfBogt1I+1V9QJpzoYcyCdbfl4ZgT04dVKxA9L7e1HfurOEFZbZlqJQRT7OAU/tyA01VdQIq4wWVeJnFiUkVJFgZQAAAAAAAAAACM0JkFbYEWwINgQtiBBoCMBEXzAQC6lEQE1+ICsBUwItYAQeJSI5hSYBABEAEAL0wATlZhELLiCotFiIwFKABoBQBJU/ECa0+QROuhPACxbbmBP+3wy+JFf/1PswAAAAAAAAAAAAAAAAAAAAAAAAAAAAAAmQeT87dWrfqwy8pq2lydIjl3H0WXQ9XzHvva9Vp+E03zq3+1nn+vluObetd0dEcma8lu7TqWjmbiM7eOdJxn/gb5Rm6C7rpLmdqr2+3UUS5JHn6FPlLTppPNEVjWweJUZO6lXfVnfhG37ap+Xe2Bnuq3aOFHE4DC3LXc0bkRnbpt0g3zBw6bfelnLg7/we40V20pVZKp5elVeQtGmurMxGLdYy8GdYmuKuO4T4Qd+UrRqpZpA+RRBV5ANUlkVLtgIUwBFsAArbafQCzhJmh0s0zFgnfUiyayMYqvVxclkHLun+W2szXqSsHU1e23z4ep25jT1PtKy/t9Sy5nP6Jr0CUnmVj+QtOrZcDtxGKz7L9p6IyjiuJvA04IHVPiBJVIpgNJIgHWcQhoghHM1BFuMDURVZmkc+rZtGNaitPtZI069J4GtZdCywM1U1liZVRq4ODcZqs0idchRNMmKkQVXmSxFZpC/cMUTyJgmqq2ZnFSrRLDgIIXUGkSoyUWNQYqoKpFV3RBFKHBVWVUHSMVF4s2iVVzIIazAVccihtMahrHAyqWBBFrBmK1FdnzMtCn1GoL1gbjCCxxNKtrkZqFqqEWCuq4IuoeoWCFMHIo6FisTAqdFL9CauKb1gumIGp0lhwdJWKOppBHIAeIBAQpJbi4g3yPP126SBdDz2ukQsjLSu0r1M2h0o3nmZtVz+Yr27OzeUpEV46WyqccAPS+yqu2/o1wZ6J4Yr6VVZnn6RJIwM/wAjhqNehqDjWc9GSkfOfIW7te3qdI05lX8TQu0U7WiOJ04R9T9qp18XSc2/3GfoNbA4BWwraOTIMG5pGf5Nv7deUssVlVyWZ1jC1cyoKVUpc2gse90P0dP+lHDppZ0MCjeYaNmWKxbGkZflHDS5o1EcNVgdWVrwUsKrWLXbwtJVe58cu3Z6Mfw/4nDvyroXQ5gu4q3yUhWDd/gahrg8pK0G1maiMnTxg6sLLr5Wijnunkv4q/vKr1/tlfk6vPvOXTbYSk5BrBgZnkXOp8MCwcNupUYGr+pb9505ZprI2yo1Wm36FkVZtKzqKP4qoVZH0O6y9EefpopMiN3gGmHZyWJXF5H9OPiaiVk+p1Yotjgio5EpacPFs2rt8PL3GnHMnSvoGphZnmrcJmcCf+AGFd4yaiOHyH6cfzfsNRmsuYOrKGrb5XyLCuTVzsuGCNMoaXzajjmirH0zaqNvpf0o8vbrFqRlQQZ3kvrXoIrOuaZYetPc/U6xiq9SEjTLh1fqvOXdBqK59x9Vl1Roa/tdTvNP+onXgj6DZtts8tdISIpzGLJVY+6/UafMsSuHeYaVmjUZrFOqKdbNFRx2yo3i7N/sNRHFerc+rNxGx7Zae605y71+wdNR9JvhZrqePptGTKhkGb5J/mJdCwrhbKjAu/mfqzpyjk3VvpfU6Dj14+3dr+NFiOLcfW/gbiWJbWPuL1NsPqHgV/5fp+rPP9HTmNCDztiSiGrhp29GQYZpln+UcdsdSxWPrPBrmzow4dZ/qJfwo3Eceu/pXKv/AIjY52+BRoeO+tIqPq+lhpaf9CPL9PLrEzkEQQ1/ofowrEbyNIy/MZ09GaiVjbn6U3l3I6o5ddRfc8oRUrg3GFkuEI6RlTJRft8Wmsyj6L7N/wBpqf1Qcu2o3U+J5WzIE0BneTj7i9EUcF3g2+TNDxvlJjTngzpyzUdVRTWnL/CTojg3X1Vb/hNRK5yonWsYgde1qnJpI+le3J/4bperOHbpGmcGzJQERn+TfzV9CwZ7yfoaHlNwnbW0uljcSs+8rT3D5Xj9p0ZcOsoankbiKsmUWULGXXtvqxKj2vsjGut6HPpvl6lKEeR0BAMCOthpX9AsYdlDNRGJ5xP7qcfL9v8A8RqDy+tP9jSv87OsZcWTaNojiBZXFFR0aWFkajDq08mWj2Xsp/Nqzxojj26R6hHmbCAJ4gDnICOnhMAQ3v6LfOyEHNpZGhescQgAeQDngAkFOeYCAcgACAeQCAawAMgAAkBRxAcADyAI4hCgAYAkFNgJrgAkgiSXMBZMBsBADAXEBzyATYBmAZgH7gDMBvEBMAkAWIAmAAIAAccgAAkAAICnHIAAXUAfMIQB0AEAQAZAE8gGAIAzAAABACkAeAB6ACcADAJAYBGAUgAIAAASYAwE+YVZoyq/EirGRkgoAAHICAdWBibhRe3Rmh4f3nVreOeNax8RFjzkwzYakqLtJTdczUZrq0v1kzoxXRRxqs0iyuFyovUoyHIDKjs8Q2t7o25XRmtx9Cu/mZ5enUGQAMBAAGZvf1GQeI96T/cUb41OnI8u2dUCZUroSb0/iajDoidNI2yu2/09Co6EyspRgFCUkEkAZMDX9uuN5p9Wc+nXl7hqHB5a6EiAwyAYCAIAYWBkVhe7qt6enHXEvCs7wblWT5nasVsJmEMDp2mbM1Y6liZaZvn1O1s+pYMvYN20kdanTqTZllKqA1tvL01BzqrVmkZaeZfy73UXBOYO3KVdjxKwYGh4zJozWo78lKOSsPyidd1Vc64nTlVRtg10INXx6lMxVdbMtMLcV7dW8c8jpGarXU0i3RfzIlVupyp4nOqzvKYqr5SIrPWGZ0jKdHjiQbGzc6KfKUYqoeQ/SYisY6InR5Abe0c6KbzyOdVy+Uq/tr1JBl8Tqyt0HjHNko3s0kc6sYvkklrP0RqLXKozZ0rLU8Y/mf8AScqrp3D/ACrJZtMyrAWKO0Sr9DC0Eo3ljVPic6sef3iS1repuFR0VDNI3dn+hVnOjJ8so1/VF5ac2lHcjbNbu0n7XxOdRk+WqlrPqkxGnPoZ4G6N/RU6NZ/E50jB39Ete76m4qe0+peoqNLe6X5N4WaMLHm+2TpBobXS7018TFRk+a23deuENLP1LFjh0tvkiiW9232qN8WiIyK7i9LfK4NYrU8dd6tmrPgGa0arteHArK5KDQtpqVlSwsbPimn3KTnWndrUnSuuhJVcO3x0kuBoQ1XGrRvioKi7sd6PAgn41NarngmZo7dVqI4mFZ/k1Pblkagfj8X1LWa593Fde0Fiu3RTto2XJQSoz9tnhxcArq8ksaPpDEIntPmq10kK5NNxeOoK6PIv5qW6AW6UPb2TIObZfUkUG5n7z5sCzdKdCtgkS2q/LsuGYor2No1AUojWsnzCpbtdt11QE92opp/tIJ3c7dcpKJUx0muTIJabnSgCzTs3ScCDv8Z5S+zbtWqs3zBj03jPJf3qaskrdBieHdJGjTIaHqcy4ag7zkXGdCchV9DFaiyCNGihgAAAAAAApACAARkRswK28AINgRbwAXUCLcBEGpCkyoUAKACAIsCDqBF1Aj2ziBFphUXXiUR7JAkqYwAnUBRAEWoATQRC1QItNlC7AF2v4gN1AFQC2lJxCOjT0VYDproqMiaJfaS4BpL7SCP/1fswAAAAAAAAAAAAAAAAAAAAAAAAAAAAABDU+l+hEeN81Zw8cJIjzWq+PE6xHLuX+W55Hp5H0Pw9HTwukv5F+1nn+nlqM/yFlVuORzjNeU1/qfqbiMzfwtJvqvwOnI4trjq1jmmdrPxY9xX5YryR5arl8q47BEY98DSMnXeLZ35R6D27WNu3xbMdtNhPBnAYGtg36m0cG7eBvkcm3StqVn+JHe+B7iuCSWGCPJ0rl8m4pVZyIlY13idIjk0o+++h6YjvTjMqJRxZFOAJJJEFdrwaiIqG8AJNSscyCtwBG+KgCU5EBJMBqXTSgSIqepLNzk1Bm8TTwv8AWlbo1IsXXbs91TbrtolWeRx65a13LyuPzVT9MDl6ms/daq1LuyUSdeYlc7OzJJF0SpptszaL1RQZ1UGsCxUMyoksSYaHkRC7i4I2ZYiqzNohbIlqq3XmYaiv7YV1Ur2qCouoBPLEyOfXtNpRqCK5m2aa5hE0wJGVK8NFFLWJpEZjAoAHR4ksVcrIziqrNM0mpUTMUi1/Szm0UcQK2ywQSk1iamkoNIhkaRJJgQ1XLJqnpqUEK2CKHXLEgckAZrUVvOTDSOn9RqC+2COkZJMosRkR1LTgWIhXAINVwaggsMzVF1LTmc6FxM1VeouJi1VTUGdU+5L6jpO2bybWEnadMWI5YM1rOB4D2XELata5s53tZy577mcjhe3ScjTu1gcrXSRcQxXqPtIsR0NG+veeEmarv+yko48zLOszz9e3aWfVEjUeLbh4GlOuOJYPV+xdKfIVS/hb/A9H8Zr6MlLk8tZSSnAyMzf/AKjXI1FxxzFbejIR833c21rLk2dIqvFGhdtlL4nThK+re3Kx4zRSyxZj6eUaJxUruKWnkyDBt1NRKzfK2hVXrJqDOlPI6srE+HAIWnjqVXWA1Hv6rtrVcqpfsOHTRowinffot8QrGvmaRk+Wh3X9J05SuHTUM6srs4ggq0U+71bKse82SX9ro/0I4dtrjmhX+l+jKMKzZRweUf5aRqFrLR2jFFm2iiqsp/8AWQWPX+15W1u3n3nHpqNg5tAgy/Iv834I1Bw6jhSVlgWfdZ2bzZ0jNPM2ijVxk1B0+Ph69Usu+qM9NR7++ccjz1ooMiN/pbfBFVh3w9TSM/yWGmvU1GazFidWQ8XAHJVpqr44mxo+DSe50p5yZ6V7y9ps28zz1qEZEbZP0KrDvGJUcPko+11lGolZcYHVhDVUKeog4tWstvm0biHtUvuz1QvhX0zRXbpadeVUebp0S6GVBBneQcanwEVwW5mmWFqL5nHNnTlmqrY4PmbZceq5dq/zGork1qw2maiNz2kp3dF/MTrwR762bg8tdISIo9SUY25c3b4NliWuLduNKz6GkY/A6RHPbCyb5Gkcbh9s5KTURw3bn4s2jb9sVT3Wmkv846aj6RqfW/U8fTaMmVCIRl+Sj7vwNQrivl+4qMG/zM3yVya9ZVf6vwOjLi1Y+3av85Yjj3GNrM3EtPbOLJvmbjL6n4OvbsNJdWeb6OkdyOLYAhrP5LehFYpYyzPKZV5pv8DUWsjcRWs8ZNsOTXSnV6RibiVwayiyTz7UdIjnTbeBRoeMU6qNM6+r6bjTp/TU8ffl1iU8TkoAhuPos1yCsR5m4yzfK4ur6Fi1i7tzSqWbsjojl3GFtw7PHD95qM1na+LT6HSMqSjo26iyNRH0b2ao2F3/ADwcPo6RuHmrZkQmgM7yX6i9CjP1XFbejNDx3k/8i6nTlmpbhL7Wv0aRtGbuIfb/AEmojmzwZpEqSIO3bZs1Ej6V7dX/AJbpPrY4fR1jSg4KZFARneT+tf0iLWfZYP0k0y8ruP1tOM0/3s6xms68/a1lw70l8DQ4dXFp9INxFebxKLK5GozXXtW3eHyCPaex5VdWeCX7zn23y9Ujy10PAgRFR1cNO7/lCsNmojE86l3qf/pmojy+tb/R0XBXeJ1iVyJ/NJtlXIFlVgaZq7TlNGma7NB5irHsvZin7vSiOHbceoR52x0AAoYRDSebCob39B+qCOfSeBpF6cANMAAAokBsIWQUwAAAJAAAAAJjAAYDRAswDIoQDAQBkEAUAEgOQhAAAAAACgAAYAA54ARAbYCkAkAxAYCAAEwHGAAAAAAFMAAQAwhMAAMgCQDAAbAJAYC9AHIUIIOACAQDgAgAAABAAA2AAAAAAHQBWQVZorCDImwgCiAAAAGFCzCMbdYalvUujxPvfDdV60TK08wbQ03JUq/S/URqM11Vf56g6ML1jqYm2VlcLBF0ASIJ+hFdXjLdu70pyV1JK1H0Oyxx+J5enUSjIGAAAABm71/msivF+9afm6b/AJDpyV5RnZkll1COmjnTg3GHTVpaOHD/ANJWU9q/lg1ErpRplJkEkkRSxAbQGl4OzW60/wCoz06cveuG5WR5OnUjIYBKAQAQCCnhGIVie7E/saduprnyrK8EvnsueJ1rnW0kYQ0grp2uZmjrTRhtnecU7O7XBo1Bk+Oj7S6ODqzXWkZZOrkK1dsvy0YrS1ZkHmteqW9udItXdCsJZkR3+OfzNdDNad1uphYxfKprc0eWB05VTOJpmpKCI0vHPtUerMVXalxeSMtMPdJrWvPM3EqqDbKzTcWTeOJKN3Th0XI51qODyyfbX1EVm9WdGanVga+wf5XaYoe9pOk+cGY0xYOsSpVxgI2ti/yo5NnOijylfylHPEkaZB1ZW6LiyFG7V/Kmc6sZPlVGso5Fi1x1ZvGGl4368DNV266+S3oYajzq5HWJXRoOHLJRvUT7FPGDmMPert179WaiqdPPqbG5scdCeRzqM3y6/Nq+gjTk01jibZrc2S/JcYYmKyzPLr86VxX7ixty6KlyaG9tf0a8szDMYnkK9u4v1NRvT2rm0cJFRsa9V9u/9JhI8vWsM6RpqbGspmay4vM0bafHIkajh06Qaos3em7UthwIjyutWys3zK1i3R3VtJqyzIO6m5tqPBjWcdele0/MblZSdmFd3j99bSssciVXp9Pe03FLLKzUGcVz7Os0x/yuC0U775XR8mWDQ29FZpGajp09rXRv3p5mdVXqsDi8ml2VaLBHx2FvhiWsqd/K12yxp2bV/lOORKy4NvhddGVa6vIqaUt1xIQ/HubMVK5aYalvUq10+R/yN8CJFm2U6N/QiuTZv51wxwKqe+SruMOQRZrx/bL1kGJbLFWrwgUU7Nt6iXNgLWhbmy4TgBbvl81eqIDcfNpVfICxS9tD4MA0HOjbpiBLRf5VrcgJ6LnThZEwT0n8r54AbvgNzp6Nn9yyqubKzW/TcaetjpWVl0CH3sYunPMqJrKCNJVRlYtpiZrUWkaBQwAAAQAQAAAECbIIt4AVtgRbAiwFABCKE1IRFoBdrAUQAnWQIxiAmgI2oBF1CosojHIBOsvEA7QH2vggml2Ng0rUYVC1MAI9oB2phCdUAu0BKkgPskoddMC/T0eYR1adIAvSjAiwNIKIA//W+zAAAAAAAAAAAAAAAAAAAAAAAAAAAAAAFWu4o/QI8T5q81h4OWSI8/q5nWFcW/brpTzaR6ufCPpum/t+M0arjSi/YePvy2xN9fC1uhlh5fWf7TcGZ5K0aaXBs68xHNsKzr0XU73wPcRjHI8nTTP8tabVSySJEZepaFjgaiMfXzaO/I9P4NTtk/4mc+1abbVHHJnEee1VkbRwb/GqjgzpwKvH17teif8AEjtR7SZfwPL0OPyrwrXhwJBj2cM6wcu1/WdsOJ6Iy71zKiVXiRU+5LBkFd7u2CKiu/yqXBqIVcMUKq3ukgrsyBNANcwK7WxNSIj2viVBasFgj2lBBRJZdTNE05RMEb5lkDQFqUqJM6qa+RSQV21C4mjulFw1XIFlWA+BkUyURtqpYMuim+qhpil7qywSwM61Ilp7h6jS7SwsdFacSokgJ1AkgObUcMBVfdhxNSs1Z3QaQkwJJkA2MVFrACDRQigagCyjlGUQZoTozFire7CTmpZqSKrsjUKVTSG1gVCkqJKKqWKrmvbGTDS7SyngajNO8GkJEASgfIxW4ruZUtJQyylXWeB1jIqlBRLIghfEqFRgQcmoiPqaRKljn0q6qbyONrWIXM2iqykxa0o3de6qqsHMyZ1uO3S0k6ovuxeU9Tbp1tbkSfRfV5/W3t6Xjga9z1c+p5KtF86a6mb0uKl5bQeVofqZ9msWLzG3xbtj6DTHXtPJ13KddBS1xZDHfpbW+rjqEtGhoaCWC4GUF0Bi+5Zrso52QivFNYyzSpaecF5HsfYKb33/AFXiei+GH0GIbPLUNJ5mRk7606lnzZpdceq3Wlv6WRY+c62OpaOLzOsggqlF2jMnXkfWvCLs8doV4dpy+nll2vA5Kr18NKzXBEGFZGkZvlv8i9TUGdVrJcjoyupigh6PzatE+Ng1HvZwXojj0pmBzb9xoPm3gGmQzSMjyj7dRJ8jpylcdUdGFlv5QI6WNkl1FV7zbpLQ0v6EcOmlkGRDXw07RyCsN4mkcHlf00+pYMvGTtGE72w6lRRhOOfdP4Faj2PtlRs23xs2ce241jio/wAAMrfv81/A1EcOrhSz6GojAbbb6HSIbXM0OfXwbjLA1GXb4lL+4rHHUWBnpqPfX+pnnrSLMiGrhp2x4FGG2aRw+Tx016liVlVf4nZNNS7KAjjhLtjin+wurjW9vV/1WnyUk6V7e31PozzqJ5hUbvB+gGHZrgVHB5GVp4cywZqR0YV69oXxNQcWrZceZuMjaJ21I6otWPp1MNOi/lX7jy9OhmVNEGZ5D9T4CDgu4mTSMK2cdTpEqu6/FM0y47qf+3BqI5NVy7R/E0bG/wCz/wDd19R14WPd2zZ5K6FJAPEiMbcP536ssSuHeY6VvQ2MeMTcRRqw7L0f7TSOK9prp81JuI47ppJLgzQ3faind6b4yOvBK+h2wbPH06CTCjgUjM8hjqT0EK4br5X6GkYDtDwNwrm1VNqLm3J0YcWqvks/54RqI4tx9dlwNos2i77pPNlH1LxH+x0vRnn+jpHYcWgBXuX26V30IrFfOSxlm+U/yt9TUSsnXc154o6RNcOvj91+km4lcOs27KeFTaKVgyo0PGL81GmX1eqilVyqjx9+XaGclAFe5/St6BWPY1Bk+Wt81Vwgsiax9yvlpDx7jojk17L/AFCaxwNxmuDcwnVL+FHSMqMjSOjbvFMsH0j2ev8AQW/rOH0dI2lkeatGQGTAzPI4akdCjO1VNbejNI8f5R/R6nXllPX+jXVuZVZ26T7knyNys1ypSaROjhplHXt3jORpI+ne34/4bor1PN9HWNA4KADPAKzvJP50+gGfeYfozTLyutaNbSfJuTpBnany6Wty+5JuM1xaryNxFahZlRPTzLErr236iKj2/sb6NV9P3HLtuPTrI8zoMyAZBDV/Sv8A0yFYepkaiVi+aS+7Ky+0zUHl9SP7SifCzf4nWM1yJ4m0RWZUOrgsMdGnjZdDTLs0o+YI9l7Kz1Wv4EcO3Xl6c4NCOIUAEwTBHTeYFe+x0HylBHPo5GhcgiWQAAuIDgByFMBMAyCAACiQEA30AGuIAgCeACniAwAAkBAAQwEgpwEIAAH+wAAXGAJNkUioQU5wAIkAkII4gKQCAABAMAgAkAkAYCAYBIA2FCAEA2wFkAYBCyAAAAjEAAADqAAEgADgAAQBPEAAAHICChYqAghgEgMBYIBMBoKTAnoPAgtggAEAIBgKYYBVvJEVkbr9S3qVHiffH+6o+emv2GpGo8vJtEpxKidZ7kbjFddP1qr/AKZG2V8NamOZYytX1SaRcsgJcCCeDWJFXbS0a+m/56/vFaj6PZy2zzdOkBzUAAAUDIM/ffqP4EV4z3soejZcav8Aeb5V5B9TtGDRUX6f0QbjC/T/AEmaRZtXgVmuqpplNIBqxlYHzAE4A0PDT/d0/qRnp15fQLYN9DydNwjKhAEAEAD5kAFSzCsb3VX/AElbcVYvKsbwrSu8cYO1ZrbSgwwaTCujZv5jNHXZyZacXll3bS69GWKxPFt/asnzX7TrrNdqMoMmBq7N/lpGKq0ivO7uVvr45rI6QqzjJWTQHd45/MzNGi8DnWoxvNYa2kzfKufNm2akiI0PG8VwZKsaFpOTTD3q/Ps8phnTlKpWBtlZTFgbulHYoOVaji8mvy56kiszI6xlKrxxA19hP2vRnOqlu8dO3oSKxDpGadSja2L/AC/iYor8kp0X0aMxWOmzpBZptr14BG7pPu06xwRirGX5dRdPoixa4UdGGh47HURiq0dZN1tHJmGo841zOkSrtHDEUb+kn9mrecHOoxPIp/ftOeEG42ppizTNbnjv0X6nOjP8svnr6CNOCqlwbSt3YfptdcDnUxn+YX5tWl/lLGnFop93Q2je2KT0lJissfydf9QyxpXt+D5GqN7Vr8jS4o5o8tCmHmdI01PG17m0+Rmo5/M0VftxniiRXBpJyVHXqaU1xygDzD2k2crLANI6+ySpKzkgz7attC/oFaO3361Emq4+pWcdfdxeBpE9O0vmUdujuHTPIDb8ZvKWX220pZLA/LwqVfJskHbsdZWVdSuazFGk79zlZHNpya/yuAjk8ljor1NRENg0rlqVDyWGsvQRXTssa25QKjP0vls1yYWuzyP6NX1CQtg4tIo57RXVsubYHTv4WlV9UkCLNgu6lq9ICuLbfqKrykKu36ffV80ET1V/pX0ANg8+qFRXt/l1vSwC3S7de3MKt3uC030IDVX+nT6gS0vm29ozQBtnOlZPMB7bHTumBPbW+Wy6AS0Wvm6EFul9LZRteA1H9ztnArFegyCBlEqWgirJM43qVNWMzOLq+tpMtGFMoJIAAAAAAIEQRYEWAmgEAmihNAIBQEKAFABEgN1Ai6YYAR7XkFJ1eQEHXkBHtAFXiBF0ATqVlPs4IBqkBUbVBqt16BUOznkEJpgHYA1pBEvtRkMEq6OJROujBRbWvQCyqSMhWtBcEHd5FwPvcDB//9f7MAAAAAAAAAAAAAAAAAAAAAAAAAAAAAAcXkdXs03DjmGa8V5e6bS5FiMW7xk3Bybx9yrRcbo9c8D6fva/Z22lp8o/Yjw9eW3nfJuKX5Bh5rViDQyvIuapSdeRHxFU91RM69VHtKx9KxxPL00zPKOdVrlgIjL1fpg1Bk35P8T08j1viG1tKJM4djr1nGk7cTkPP6uR0jLh3rb7UngdOVPxFVbe0Tyk3R6+uOPU81Vw+UfzJLlIiMi3y4nWDl2q+drjJ6IzXdOEMIsUfECGva1VNGBm3172fzBcUvUbzxC469rqrtdeKNRK6aWgIk8TILPDEortZJYFxCgqLK1kii1MBBDtxNITqNUoCJ1cYEEbYvqUSoscSUWpLgZVDVtHHAsRxam6h4KSrIt09wrqYLEqSu5Ki6qZlTs4UGVc13hAVzXQEMSApoWbbeCNSLq+lYN4zq5MYhyBKpFS7lxIOfVcvAlHP39rJ7GL6aldTJ5Gp0mJqeRvUwQxqFMZlDnAghMAI0pPoBOmCIhMokmSgteUZxUtO8rEliizjESCNHxRRKzwJAkaFepZVUcSWmOe1sTDTo0ngbjFTs5NISzIosiUJGKqFsX0MtCin5hEW4s6xDg0CSCGoxqYj9xVUMmrit3RL2mIPUgxfo1OXPqbqyZzvbc5U/3lqYptfEx7NYT81en1Q+U5k1MSr53Ss4skvRkMXrf6W8tSuk31lGVa+ilC5maiV18llxgivKbms3b48S6uMnyX0wspBjKYU03wLB7j2TsqX22pqtJ27oNWMvSU2cYrIwixbfsU5oI4bTxKRie6E3tVVZySK8c6NZm8XSpX8Swe29gaa/utSyWVDvfDL3cHkoawIYyN7jq2RVcW5b+1aMcGEfPNarVnOcnaQ0adeMYGsR06dO1ZYm+TX1bxuGy0Fw7EcforpOSKty/yrroFYdjSMvy7U1XJGoODt5Z4HVldXLqgHtazr0a5hXvrcPQ4VQZVy+SfbpL+oDIsaGN5b9aOiNclc6S4YnVhNz6ICGhhdRyf7Qr6BoqNLTXKlUcOmokYFeu407FViN4GmWb5dxWvqahWdXM6MneuBUVVpFofFl1Xs/blY2NXx7mce2o0jmp55BWRvXOrYsSuLWjtt6MowI7bR1g7RmppwnJWXNq42fKUag7/ABCX9zTn3ozfDT3l0+548Tz1qIxJkV6/6dvQKxGbZZ3lcaVrkahWbVHVgsU8CjmwXanwo/3/AChWz7YU7vS9HJnoj2bxbOGtEQR1MKP0YisS6NJjP8k/kgsGarHWMVXrZY8yji1Zdnhh3HSMp7HHVrZfxFqx9Nj5a/0o8fXl0gZFMgy/Ifq/BFhXDd/K+ixKjCak6xKrs4j1Ky4njZRxt/8AwnSMuPUef9U/iaivS+zq927qvUnSx7ex466EA1nh8CDE14dn6ssK4d7ho2XQ0yx8TrGVOv8AVjyZqI4Xb6ZXB4m0ceo/3so9D7RX+ro+Ek6I+g2wbPHXVEyBlWMvyH6kPoItcOo2k/Q0wwrOMeJ0jNrl1nFtPHizcHHqqa4fxGoji3C+a05ybgs2VfzEkVH1PxOGy0vRnm+nl0jsOKlPAgr3H6dm8uIaYt5RuM1l+UcOq9SxKytfJPmzrIy4NRz92MpRuI49dvuX9JpHPJRq+Ir+bXkmUj6svpo3/DX9x4+3WEcwegFW5/Tf4BWPfizUGT5b6qvoajNY25cdn9aOjLl3OP3787SzUWuLXUWU59p1jDnbKjq0MWuRYPpHtHDx9v6zh9HSNjqeZs0RAwM3ySnVh8EVaztWFV9EzbLxvlM6TzOsRPXULX49t8PiVGfun8y59qNQciqzSLdOE/iajNdW3UzJR9O8Co8dor1/eeb6Okd6RwaNAGTAzvJ4XSXIiuDUxraOTNo8nr1nW0nwZ15ZrO1Kt6Gq1kr/AOJuVHHrKWvQ2itBE9PFYFSuzQ+rrBUe29jtvT1X0Ry7dI9OjytgAAhrfpX9CLGI2aRh+cXzyuGmag8zqr/Rac4fO/3HRHHkzolV4hFlVKNJXRp4NGozXVpZWkI9n7LTVtWf4EcO3Xl6dYnnaABiVQwIafEIhvf0X6og59HI0LkEPIByAAMKFyAADIBBAAACchTAQDAUAMBcQhhSAYAApAGEAAsAAAeQAgD1yAAEAwpMBhBi8QpNhAAMB5AIAAADMAaAAEA1kAAJoAAeWAU8gEANBC6AEgMBAGXxAJAAABAOAGAYAKeYAAQAAEQANgADgBZgMBTIAA0Am4CkwJ6PEguhEEQABSAwAB1zRBj7v9S0czUHi/e1J1tJ/wAmZqNR5PoaRPuxKiyr+ZGozXYsNWrOjC5v82eZWatSxNIuqgJkA2BZt3+ZX+pfvJWo+l3c2/A83TqIOaiJACgAUCjg8hjd+hFeO961fbo9EzfKvHQdYwEVF9FNHJuMOjTf5LjqjSJ7ZYFSuyqhFYNJjQwH6kUwrt8W43OnGD7kY6b5fQr/AFHl6dSjgZDYCQUSRAwDqF05Csr3NXu2S/qLFYPhv1X1R2rNbhhlKAL9q4sSq7YhwYI5PKY7TU6KRGmB4zHSnmdWa7VjijLJrMqtTZ46eBiq6HkZaec8gv8AXd3JL8TpFqxY5mnMAdvjmlczRpWxyObTI80vn036m4rmS4m2AQaHjHFzNWNFvE5tMXyE/fc8jcSubidGVlFDJqt3bqdOvoc6sc3k0/tejUEislo6spVA1vHYUZiqv1satmYPPnWIlXMDY8cvka6mKDyT/IcczDTF+B1jKzTeKA3dv+mupijN8skr1a4qBK1WedWXd4/9SvqZo1tRSnXoc2o83bBv1OkKs08xRvbf9Gvoc6jH8ml96c5Um4rl08zdRueOc0tyk5Ujj8y5dfiI0z9PPE6I3PHP8uzOdRw+ar81LLGU5HLUcFLQzaN7Y/pJ+pioy/LVjcR0Eaxz6CxjgbqPQPGq/p/wOY8u0+5vk2dIrU8a5vhxTM9Ml5unyK3J4GY0ytNfNBujveknpprisTKMS+ku5zhiVpL7KtSAjzvltB0u8ICqdlWyaeQGx2WShhkVq6uTUo6ldRmUWaO6+z8yfqVHZqeV/uNNaWMJzIGv4zU7tPt5Mx002dBzCZzor3SeLaEWuPfVnbT1NRlR49/mKvM1RLyqjVXDAkF3j3hb0FRwZarr1C127xTt03wZEivx7i65GqVVqzXWt6iDp3inb1fUhD8c3j6QKa5K/JqWXKwV0+Uq/ktIVJpW2tuikIr8a/mS5oVEI7dZpcwqe/S+96pAS3mOnp3AbTttuqyIHtMdHUXRFQtl8ytVZRiBLZNxdcWiKey/zL8QiW2tLsuaCrdJtppEHXsN5baN300m1zNalj0HjfK23ny6qU8ILjFd8gOYCp9xBJNcSWNRZS5nGtSteSYunTU4CwWpyZUwoAAAAIEAQQJqMgIMBRIA0URCFEgAUmgCAGkA+0AdUBF1KI9qzAj2AJ0SAXaAnVMCPZxSCYnEBUWglQakIi0F0nUGkquRiGqFwPtXAsiamlw4Fw1NJZkw0MpppxmQ0O8rAYuq8WVNEFDlgf/Q+zAAAAAAAAAAAAAAAAAAAAAAAAAAAAAAGZ5XGsBmvF+VtNlGDg1EZF3idIOd17txo052SX4np/g+n+Wv2101xg8FaeY8lZ/btOQjLzmpnB0GV5Bw1U68xHR4Cvdu6qMjfXhY9bR/MeaqyPIW/Ms88REZuu5q+hqIydVt+h6uR7LYVS0KKOB5+1W7y3boP1OUGFqNYo6MszfN9yXSTpya6fC1b3VWa6V6yv1erPNVZnk2/uxyRYjJ1MJO/KKdpDb5naI7K4hE04IIbjGsIK4bqWBT2BdW6SiUuJYldVHhJpFic5EwLUcIsRU7SzQlVSQdFawpMiu2vp1zYVHuTyxLEDxKABYBELYlE6YGaL6Z4Eacu8tGAHBauEmli3b/AC+jLqV0VclrK+jMLEtTLAg575YlkKotWTWJpqkExTyNRDUlROqCniiBpkA3IFV8TNi65716GLFc2ouRhpWtzq0cK1kXVK3kNxVx3W9DXsmK9Tzutov5krLjwNypY19PXrr0rqVUJo2xYlPArIAG8ICwaVuBSpNYhDVQCywAh3Q8A0LWdhgdJYE2yB1zFHFuNTut6HOtSKXbEi13aSih0jFODTIRFNyYoWRlUbYIxWhpxkNMSd61zaN+yYhbdVRPdccmr5OybVVBi9tSObU32pZt9+L5GL01h6O7s3F2miexi77zf0snsY5rbu0tMzq45L7qc1EcSarh324s6uMmJUZ/3btzZyaFuhPeuQg9P7d0nZXb4NFsR6TT0u1Sc6h6um/t2fQg8zutJuXyzK0xPL0Soo6yRWJkBKmZ05K+keyNOPH2tzub6YekVFBxRHWrGnZ9AMrUzxKjD9yqdKiXG2IjTzX2lbCDqB7WXKLB7H2Do9mrq2t/DBeqj2SPOJJYkVibp92pZ9SlcO+cbbUf8rESPEX0EsTvBbo7dtTGBpF1tNQ+ZuI+m7L/AGuiv5EcO1X5HNVG8/Rt6EGKyoyvLr56xwUG+SuFW5nVlam+AFuwXdudOvNi1Xu7KHBxqkjKuTyb/LS6kVlWNIx/KNfffWP3G+SubTRthNxGIC26TunPJftLVfQI7UlySPP00DKqt040bNlGLY0yzPMWUVxyNQZ0YwjqiWovlzAro5slzkD2nt//APT9Pq2zl15VowuBzULmKrH3v6111NRmuPXaWnb0ZRgzD+J0jNSZpHNfFz1RRo+Cr3brTT/+oOlj3Nn8z9TzVspgyYq3WGlZdCqxrYs0yzfKZJepqDNVYZ1YKzgo57Wh/wDVKa2va9Z3lJgz0sex4s8zYghivXw07dUWDFs0aRn+SeCjiWDOSOkZU6qyXCTUSuO7TUWWKszoys2MvVr/AFC+Fj6bGC/pX7jy9OkCwMKTAzPIY6r5FhXDf6WnyKjBR1jOq9TFpdTaOFt4c1aTURy6inHhJqI9P7Mx3a6Jk78NR7U8ddBEAIysYmrm/U1Eri336TXU1GWRaeB1iOfWcuOjLEcVu51pHKxuMuOyyTND0vtBTuqNZSZ6WPe2juZ5K6EZC/wCxl79r7j9EWFcOthS3pJpGDc68udc+pPfp+rNrHDZpUX9b/AsK4txjZ+puMrdk/zJ/wCmBofVfGYbLS61PN9PLpHSnzPOpwBTuX+XZcw0xrqcjUSxmeU+qvoXlmsjcLBf1HZhw6uH3Esm/wDE3Bx7hJWUckaFHbGZUanisdVLnBamvqzwVV/Kv3Hk7dYTOShuEBVuv0regVjvkaiMnysK1eicmolZGvg9N/zI6Rlx6+WulwsaHDrOWn0R0iKe00jq22aTCPo/tRf6B/1s4fR05bGR52jRAAjN8j+rjyK0z9VRp3tyqzTLx3kXN9PpB15Zpazf29WP40jaODd/qJ/yo1EUdzKiVEUrr284moy+m+C//TtH4nn+jrGgedowEwM7yP6iXQgz72+Wz5Jmh5XVla+kuWR0iM7UcaGqq8dRfsOkSuHVctRyOjCroUWVSkqV27fG/wAAj2/sj9PWfoce249NPE8zoAD1Ahr/AKVvQisOynI3EYnm1+bHD7b/APEWDy+q52tOXcdYzXLV/NibEQhrEqOnRxtWTSV1U4rgGY9l7Kw+7z7Ece3Xl6hHnaCxAEAYTJRHTxl9SCvfKdBxzQHNpZGkXpANMB5AAAmASABQA0ApkAkIApgAAwCQFIAghhRICAYAAmEABIAAAACTYAAMAAJChsBgAQgBgDYAgAAAIAeACYAAoAGA0AwpSATzAAAIQD6AIAAcgEgKZAJAAAAkATAGAIAAJjAAAIAMABgADbAU8AGAAJsBPIKnoZMyLQEAMAAUAMAyAyd7Fda0Fg8Z73XzaL50f7ytR5PLM2lHUqLapJprgajNdTlalToxXRZ/mSVlZVxYovWQRJMBvBSBZoL8yn9S/eSrK+lJzFuaTPL07Q4MKcALMBgJgZ/kfrz4CK8f70X5WjZ9fibiPHNY9DqhYqSi7SXyNcTUYdO3a+0+JuMrNssCs11V6hlYsAFmFSWOCAMswrq8e41qf1Iz03y+ivBy8ZPJ06EmZUAEMoCAICcQqUBWX7kTeyhfxIsV5/w360cYOtZ6blcMzDKQF22fz9ArteJlXN5BTt9Rce0kV5zxdp02uEnZK74MspQBpbBxpwZqx1P9xzaee8qo33rU6xTwWBpzOQOzx7i+JmjTzZzrTK84sNN9SxpxnRimgjv8f9aM1WizCsfyK7dWOaNQc3Q6Mp0faSq3NtjpVfQ51pR5FP7Ljg0SDIzzOrKRUjU8a57k+RirXTqVmlvRmVYDzg3CnXMqNjxz+VmKJb7HSt0RmKw3h8TpEqemsS0bu2/Sr+050Z/lsqtc2I0z0joy69i/n5rAzVbOopTjMwseb1VN7RgpOkKlpYMUjf2s229X8DnRleVw1solGuSuKjhm0bni38lvVGKOfzShU/aZjTMWcnRGz4vKy9DFRy+YyoxyrOosToN3xr/La5HOoz/Lr81Pj2iNOTQz9TVR6DTx00+hhHm9asal69TpFaHi1F0zNKt81WdFPlaTMVj6ONjpRsbfb92muRzowNfSdbtLmbgu0NPuTQqMbz22TtVr0CuPabaLSRVnlO6ujKcRhgBl7TUafzNteoGhRuEWVHRS3M0iVdTteHA0PQeI3EPPMzUek03DOValT3sVq3wgkWuTdKdpKyNRlx7N/OmaqrvM4WoyRIn4zFvkxUcWqo1rPm2VXfucdrPRGUjl2L+ZM1Vo3cV3Fkwjo3GO1XMiRHxjx+AquZ4atp5hXT5JfJpt5gS0X3aN+EIVlV423zJrgKtLVw136gT8gvzU1m0FS3S/0tHGTSAdH3ba7XDIgNg507roVC2WbrxYD2UO7XqQS2TjUa9cAo27S1I+BRbtrT3ERPQssZ5EVqeF3Gno2VtW3asczWs2PR6e40txL0rTGYZTNAkCStwIpq0GVlTeoiY1p0TbIq/vjAysp1vJGtTIAoAAAACBEEWkAmiiMgRKABSBGS4mpIgfQKckBMARbAiXA8wCAIsCMARzCaAaTAjBUJIqacA1GC4mn2ouGhKMhialEgKYyGBTyxLho7uIxNLuwGGiS4aGxho7hhr/0fswAAAAAAAAAAAAAAAAAAAAAAAAAAAAABj+Yty6BmvGeVcXjisTUZZVk8mdeVPZaf3vJbbSzfcn8F8x6b4I+h+Zq3q1jLtPn1uvL+Tc6b9Sxhg60JybRkeSt+Yo5HbhK7/blP8AUO3JGuyPU6ecnmrbF3lpu2ixis3ctrTbN8ms1OY9Ud1j2u3UUquSR5uqpb5xpMzFYOqoZplnb1/mL0R35R2+3Ku25bfBOGXtXqKHlrTJ8lb81uehYyzNV/Kd+ainaOJPQldtURE5/Agr1nyIOWyKK3WCCyiWZqItqaE1DIK9xqKqRqCGj8wo6KIxQtfUhKtcyDhtXNcwq/SZqIvmSoQEW8SiKKLKGRYtSCDn1W7ORYuue/IijSzNQroSXxKytqQF3Ckiq3DKimzxNxAA2mAJwpYMQ+/Nu1E1pfmghTACbwAjmTBXarJYK/7eV0M+rWhbPTmYknqalrbDQ1FinPqMNZ258FTVXyXat1RqRddmx0LbbTrp2ctYHRmupBgwI3cepm1qIaV0rQySrXVBtksgFZlWK2DCZROiIiTfMyKdbV7FhmS1XBfUdmY10iNW2IVqaf0o251JqS6mH2Q8WkZtXFV9alXDsjnelxKt6W+myfxJ7LhXwkzasc932psxa1ilN2SeZnRCzeLl9BqsTd+SrS7raZXxGq5H5i+PalPMg6fG6+tvdXslRGIVurx6cd2PqZ0XV2KSywJoytfa/NaBozN7TtpL5wUZ7c5GkdO3VXijXPke09o6Tto3u1jP7DXTL0VdFLE4CO6pGleORFeb16TJVef9w17K0c4y5XQDz7xKHRSb4H1P2fppeMTWdrSb7ZbiqcdRDcVjSb+AGNqcSjE9xylppepYrErV2eJ1iOmmmoixqQ16n2Xp46luSgdI9PxPKHjwCsTX+tznJVcW+f5F0uKwLEeV+380neJYuppviVE1oT8xdV9F26VdHTSy7EcexY4OaqN640WyDFsaRj+WcaiXFV/ezpyOSqTg6MrVkDXT4lTvNJrmSrHt7R3M41oiDj8o8KrgSDLZpGJ5BzrW5YG4lU6b4nRnE7ZEWDZ1nUrHNfvLVfQLZ/BHCqRlVG7/AErPiFYz6GmWX5WJXoag4YjE6oV3gER0nFk31A9v4VRsNLhmcumnbJhTq8fQgxN051LerNRK5Ny/y7ehRht8DrGacuCo57N9zXU0NX2+k93pxzZnoj2rcts81dCkhqndfo29Cqxr5mmWb5PKrNQcCS44nViqtXrwRUUVcvHOCjc9q47tTwqZ6WPX54nmdEpIqrcL8u3oUYtjTLN8k/pRqI4JaNor1XLU8WaiOGyl8/mZ0R0+NX51f6yVX0h8PRHl6agkypMDK37/ADWWLXFrfRb0KjCzZ1jFqF01+Jojivil/UyxK49TBL1Z0R6n2Uv9RPqZ7WPZHkrqYoTwMrGJqY3fqyxK4t/+k+RuJWQdYy5teFZ/0mozXG7N9q4pG4jj1FgmuJR6f2ZR/wBzWerM9LHuXmeSugMgccQsZe//AFWvT9pYtcOv+nb0Zplg2xZ15Yrm1LRej9TQ4Xjp1Uf5mjcHHq/U7PmVHRslF01wND6psFG00V/KjzfTy3F+ZxUQQVbpRp29A0xrJxBYlZfk386WWB0jNZeu0o4/MmdGXBrtdut2/wAVY/7xYOTcqLtPkjpEc5qMtPxD/OqubRc/Ej6tbhPJfuPF27QI5qE8AKd1+lb4BWPY1EZPlfrrji0aiVjbjOi4dx1Zcutbtpq3/mQg49dRaJxSR0iOfLMsR17Zp2xNMvpHtV/+XTl+Yzh26xrzicGgyKJjEgzPIYar9EVXDrfRZ8IZpHjPI/Xp9Yj8TtyxUdy39rU/msjWMuTdw7qP4Uag5YhlRbRPiVK6dvxNJH1Dwijx+l8TzfR2jtOCiAADN8n+qlyQGfqOK2fKrZoeYs1/daLeUM3Bl6uOhfn9xHSMOPWwsuqOiITARKmOZUrs2+FpKj2/sdzp63wRy7bj0yPM6AgCCG4/SvH8IVh2wwNIxPNuNRv/AO2ag8zqx/a6a4S4+H0naMuNZmkReLkolWoSurSzSNI6KJ/MVl7P2Xh91L+Cpw7dY9PB52gAADxAjp8fUFQ3n6L9UFc2lkaiVcngETy9QABMBAOOIBLAbQUAIIAB8gCQGFEAAAAoxCAAAXUBxxChACyAGASEACAAD0AAGwABNAGQDAAEANAPAAzxAQBmAIAAJkAAQDAABgABH4EAihNgHUByALkAgBcgDiAAADAQAAACAIYBIDbAWYDgBAHQBrqArAHUAgAjiAeoUsgJ6KzMi0BAAAAAGAAwMvf/AKtiq8b73X6NujLB486BxCCJqHBqM12X+XUr8DpGK6dTDUUGmVqxuUXSTESWOAAyiSUQ+UGasfS64Uov5V+483btIksTmoaQDAMwEBw+Q+pen+IV5H3nX/Tadnws0jcR4mycwmdUEFF+l9LNRhft3+W0ajOLNu4ZpHZVBlKAGAZAPADo2b7dar6mOnTl9GtbL0R5unSDjJhTAOOJQoCh4EQYkEgrg8+k9jeeaLGnlvEP87q0dWa9DkzDJgW6H1IlV38DFVVvMdC/JosV5bxThNHZmtFGUMDR2GFTFHXGcmWmD5lf6ui/lUm40iszbFCxIjr2DS1FJKNV82c60zPOfp6b/mNctOGINsU11CO3YOLkqtOy4HNpleS/WXoaiVxnRlKj4EVubPHRRzqxXv1OjYkVjHWMmsCo0/GL6v3GarttHa5OSx5+/F9TrylKmfU1Rr+LxRzov3kvRuuSkw1GAztGalRTxA3dk/ye3qYo5fMputXwkkaZXHA6MurZuLpkqtu6xiDmPO636tp5nSCOnmaG/snOgkcqM7y6i9ZzgRa4K5nRG14h4WRzor8wp0qv+YkaZGnnB0Gz4rOyeUGawq81WaUfVkjUZVMzojb8Xaa29DFZcnmVFqPmoEbjg0VGDNUr0W2x0qtmKked3de3Wun/ABG407PG/qVfX95msuvzFU9BvkzMWMTTWJ0VvbFzpKcp/Yc6jz+8oqa945ybirdrXP0FSuHzOhLo68mRXHt9HJ/gFQ8zpJbbuthFkTR5qspxUqtfbt9inE1GVyT4GkXadMMiju2ur9tkHrNhuFq1VuPE5dC3yGslRU42/cSRVd137Syc9PgVHBtbNXS5tGkrr8v9NX1ghEfGuL80KObcrt3Fk+ZYO2y7ts/SCI5NjCaXUtWp75Rry8mpIRfaXtG2gK/HYXVV1BVOvC17oFXb9zpUf4lE9mu7TtV/wkFHjnGopyKo3K7dezfOSC7yNfobzgINXHaLo0FPbJvQuv5ZIF46GrL+VlBsU/vOuGPEJh7eqWs1xxIDav8APa5sKNF9uu/XH4hKs2361k8FigJbd425kqrdNzKERt+39RuzTyNsVvJjEgzKoIDLEByRVlbPIzWosdoRlrRS0Cmru8zjaUpkDLoAAUBAARYEGwIPmUKZLiaTsMTUG8TWBTIRKtuZBLuJi6fdIwEkxdRs+RcTUUyiaRlYJBqLZcNRxGIUouBMYai2XEtBcTSkYmoyjWJpSMTTkYGhhpuwxdR7gCz4FxEcSoJAEFJhDkD/0vswAAAAAAAAAAAAAAAAAAAAAAAAAAAACYGH5i0tvrAZrx/kb9+o2aiM2zWZ15HZ7Zr93zOi3/lTj8Dv3f8AxWPe+UxthjFTwrXkfMP5YnNljDA1cWbZY3kMNbojvwVr+11N7W51ZO2o9Jpy8TztMHdP5nyk1GKzt1b5GuB0g4dL66xxsjtfCvb6bwT6I8vTSjybX26vqSJWLq5mkZe7f5jZ34Gp7Yq++7XAn0HpE1GB5lYu+x1LepqDP11FGzrwyo2kpOc2euMuyrJRYnOBkQ1liuaAotUqI9sjBLt7Sh1KiaYFWsu54lgnSqIiZlVV/mbgrSp1nEYJ0UFiVamVA2gIWZYEpAmnGJA05xIK7Ytgit8jLR1XaaiJLA0ixMgbs4xIK7WNSIqzNYiVaySqlb5UZ0cmpqtvtmA3IjpL554CJXdRYehURmWUJwBFMCSGARMAiYLHDRBS6o3ApCCrCJNgV2sc7W4rdu1zxM6rs07q1VzNxmpWRqCu2RoRxyKEuoFiwMohq27TFpI5NS3ccrXTFVqmdVDCjwGq7FvtPBJqUjXumK7bxxg18DN7Mcm43Da+YxelxyPWSyagmrihb3SUzZf4k1cd+jvHZRRMaYvq9TUUW44GdF9tJ1WOA1MUPOOBFeQ37nWv6squZPiIj1nsjQ+5r3u8u39huz8R7FbVR0OK6L7aqq3yRB5zcaKl8jSsfzOmq6SjBzD+JUYv055FHTt6ZfwnXiI+gez6NbJ2eTt+4vbOt5VPOqne1jRt6Aed1FwCvO+5qytNrisfxKrzroUWaWk7ZI6cxK+qe1tLs8dTriXtlsKpxFe7w0WFYl1Jpli+eXc6LkiyKylWPQ64jo01gVHqfZ9IrqNoz1WnoUcA1ngQYWr9T9Sxa49/aNK3/TE0PP8ATA6xKnSCsrtOmKb6Gle901GnT+lHHpUpOY59+/ynykKx7PGDTLG8t82v8EjfKVyqDoia6gru8HVveVF8LHtL4WZwrREo4fKRNESKz2jSMHew9a3qdOWapozbKd3Cw+JFiexqrala/wA1Z+Jar3+r9X4HCtIQZFG+X5L9QrIs+BplleUc3r6GoOBJNydGT1ElCgohSMH6ge78XWNlo+hx6n63HSZDWeJBibhzqW9WbiVxbtfk2YRiY58TrGankaRzWTbnqUa/tlTu6fEz01I9lzPNWwRFG8/RsitMe0pmmWX5NQ6roa5SuJYHVlXrOE/QsHLHFY/KaR6P2pVPdzwVTn0serjizztjqQVbj9K3oWKxrSzQy/JNppcDUZcXcbZU63+VxOJpXNPbH9RqIv8AEVT3FJ/iHRH0i2f7zzVsoMhNzgFZe8j71vgWDh1vot1TNIwpOkc6rt9SRocT4TzZuDksoZtHq/ZS/Px5M59rHsEeV1NYAJkGJdw36liOLf8A6T9V/wCI0Mezzg6xhza8PDjBqI5kmrVbj6LfuNDis8vQ1Eeq9mL/AFNU+pOlj2p466HBkGBVZO+/VYg4dw/y7NcmVGDZ/jB2jFc+qk9SlHg7Js0OG9m9OnN2b/A1BxajcuXxNI6diu66rwNQfVdl/ttKf4UeX6eW4uOSiSCnd4aVmg0x7PA1GayvJ/UlGJuJWXrJN09TpjLg3GNNWP41+xlHLvLJ6tnXFNJfgbiVzVNM1reG/Vr6o1Unl9VulPwX7jxdu0Rk5qJAp3bjRt8P3hWRZs1EZHlcNWq4dprlKytVTbSqs3aDqy4dSq7NZ8rwWDj1Y7vgdGVCRR17WO9IqPpPtlx49L+dnDt0jVRwbMAIMvf4aj9EIVn67/Lt/SzSPHeQU62kll3J/tO0Zp7lqulqN8LpFRxbtdtl/Sv2m4lcqcGkToio7Ntk2CPp/hsNhorozz/R1jsk4KcgJsKzvJN/dXoEZ+qpq/Rmh5bUm2vp4YpM6RGbqW/Jv/8AkZuM1xarXd8DcRWsSosp0LErs27+ZzyKj3Hslfk6r9Dl26cvSnlrYWIBgQQ1/wBK/oFYduRpGH5x9uq4/wDpfvNQrzWsv9NSvFW/YdYw5LV+Zo2ITBUSRR0aOFkys11ab+plR7P2XL+6/wCRHDt0j0yZ52zAACQI6fFAV779Fvqgrn0VhiaRcugRKZxAABdQptAAEUESCgBBBkAYgEAAU44gCwAQQpAEABTzAGAZgABIQgABgKZAAGAdAAAATyAAABgIBuQpBDAAFABmAAEgCYAwCAAAAEAYBRIQpAAAAzAGAMA6gNsBJMAYAwGgEAADAAABvoAl6gPJgKAAAfQAQB0AAqLAs0XmQWkAwF0AGALkAYAKAM3yFX95suq8d73U00Lc+5fgVXj2zcQk4KiaUliV12t81X6HWOddGo/nRplc2++HyKi1YoIkgJASTwZmtcvpWm+7TpbnSv7jzdO8TyOYYAAMBQBw+QUuvoFeW94VT2mm+ViweEtg8DuyCjo0Y7WajFX7WHp2XUqVPQza4Gow7a4FQ1jkBJNpgDATYF22bWpWOZK3y+jpylHJHl6dYkc1DkBpgIA4AEkEkFcXm0rbLUXQTyryXi3+emjuV6NqHiYYNMirdJ/MjNHejKq9fHSv6MsV5Pxbi1q8TszWnjkZQIDS8fkYqx1vHDmYVheew3On6HWKhmaZoCOrZuNRTkZqth5nIZnm1OjL5o1FZ9XgvQ6RKYR2bC35iJRqnJqMryi+er6GotcMnVhOrINrYY6M9THSwbyPtWMqw1J1jJwUafjXFnHExR33U4HNp5/USV36s68lRpmaRreMeNvQxR07lfl29MTm1GA0dYlSo8YKjc2H6UcmzFHN5Wv5S5yZjTIWGDzOrLp2j+dciVW9aW0c1ee3WGpb1OkSq9PPAtI3tjjo+jOVHF5dY0fqWKzauDoNfxNnLSygxUS8tX8lepFYqUvCDoNfxL+Z1fFGKg8wvyV0ZmKx08TqNrxP+b9his1z+aUVpblIixnaOZuq9Ds8dGq4Sc6jA31I17I1GnT4635lUKjQ8ql9lpmYR5/TlNHQb3jUnpN8Z/YYqMbyFEtzdcUyxpPZ0m0PiKlU+U0Plq8nkRY4tKkQiKs8vsrPa3s1KUPIhrzG32N9W6VTY9dtfCaf9r8+fB+hnUZWntputN9cTco3dj7frr6fe9SF0Rm9Jrl/sKVu6uXjmalVu7DaaS0++XKeGJi1HFqXtfWfc5h4GpCtPSm21tGGDJWYzNtg54qCld/lq/lVjKTMWKvHOLpdDVFe+qluHjyEHXpRbbOepKjh2qSulzZf4Vf5Jfm1fQkIupjtrTliKRzeOfz1/eWtUbzDcWERfuq/6WvJMhC8c/r/AKWErn2mGpD5hVm/Uaz5Qgq3yWOnp3XGEEETtr9BQtnjp6i/kAXjrRqALaONaObAs0/90/UhS0ZW5+JVFfl3T5SBZp/rNPDFkD23y6rr1aCLNFKbTwRCtX29f82G+J0Yr02QSGuYUiKfQiGqhUpIp94xdNMlip90GVSrbEKnW8mVTTkimAAAEWBAojZMIrtgaRC1pwNMo9S4gxAaZMNHdwGGnW0DF02yYugIE/wCn3YgHdzJgTcgRtkUQbZZGdJuTWJpNyVCkA4wARiAioICmmRBPMYCMCqiCiAyAGBFgMD/0/swAAAAAAAAAAAAAAAAAAAAAAAAAAAACAxPM2TieDDNeJ3rnUs1zNRlwtnblWl7QdtXytKuI062Z0+nhY9f5TU/OsuCSPC1XlfLWWC6ybjDEvjJthi75zqs9HCt32xSNO9uDZn6NR6CjaTfQ8yvP6z4m4zWfu3COnLLl2ib1qcu47Xwse1S7cFksDy9NubyjhVXqSJWLqPE3GWRupd2+p35G77Zrhdme1eg0zzKwd25vZvmbiODcW+SEd+IzUdr9OOZ6WXSjIsrzIqN69zkIVdFW+phUe1VcBEL8zSEsCiSw9CUc71aq02ZnWsN7ylck2NTELbuz+nAiw62tbIsVZjxNSM2mniVEkA1jmBBliCuIokmRTdpwIIIEQaChZATTNIkiCLsXERs0URgC3SU4GaKtxLw5EjUcr0w0lpVcyWJXSrYGmBIQmFJBUgAIIAbtGQwRmSiEgSXMBWskpeZm0kU/cTyeJxtdJFbusnxM6uJaO4Vbds4GpUsaFcV3LFPiblZwnWTeoj2Yl0NVRnUU62vXTM3pccN9w7Ys42ukh11HxMaqTJqqb2VnFcyaL9DaZ2siarm19Or+VcGNGV5TVdK/JhOAGLfcXtm5Co6fzXqubCPoO08R9rTr0Rmjs0tn2uEiCneabTSQHBemfoyjxW7n7jniXBSljiWD2/sXRc6tuEJHWsvZKnI85qOvRfatJFeZ1V3TObKrF89XspXqkWDz+LcGx26FYWB14SvontWsbBW5snbLaVTzjn8g40G/QNPO6ixKjB9xafdai5JybkVi121XwxNYOnQ2uGGbRuQfTPCV7dhpU6GO2GhVHJY596/ymiKxrs2yxvM42qnyl/A1Bnaak6ov0qS4CvV+1q/kWcf5s/xOfVVuLM5GFZ/LbHgRWDqQ2aHD5J/6drLihBhpHaMrK4lR0aS+eq5so93EKv9KOHTSSZgcnkn+Wl1KVjvE2zrF8lb8+y6m+U1zLM6IsThEGj7erO8U8kKr2NnLbeZ52yFHB5H6k+SIrPc4GmYwN5D1bf1M6coq04yNspXxUAdXiqd25rz7qkrUe6vjZnCtEzKuXfP8r4oDJsjbLI8mvzceRvlHJVSdEDrDTYFWm8avh2sqvf7CjptNJP+E49Ku4GFE4EGHqz3N8ZNxK4962tK0BGJxO0ZqdpKihuGFbPtSs7uj4qrZnpqPYHnaIg5t840Y6osGTbHI0jK8pHdX8GXlK40seh2ZU6tsH6FiOeMWuDSNGPS+00v7iz5VOfbUeoWUnnaMiqd1+nZlVj2NMsvyb+aqRuI4+2EaRRqt1h8EaiOOzwqurZtHb4VTudOcu4lWPot1Dg81bhSRSkyMjeL823qag49dxSz6GkYR0jFVaraxWZuI4pdu124Nm0c7bs0nlLND13slTqN9Gc+1j1kHldRHABPJ9MSEYl3i55lg4PJL8tp5M3ErKtCULkdIzXLrVxtZ/wliY5rTVz/ACY/E2jjxcGket9kr/UJvgmZ7aj2XU8ddDIhBWTvX+bY1EcO5/Tt6FGFZPM6xiqbV/O07dGaGfWO2ib4/wCJqFcepm0+ZpHT4+PupGsR9X20f2+ks/kR5fp5dYmclMgo3mGk2w0x7M3GKyfJP8zHOEbjNZms8muZ0ZcFlOnqc3eCji3CxtHJG4ilODQ2PBLu16R/EKj6nfPA8fbrETmoAp3j/JsFY1nxNoyvKx9xdKiJWTqW+fTeUWO0ZcWraNPWrzuag4tw/n+COjKmWsQOra/qI0zj6X7Y/wD0+rf8bPP268tU87QRVCzIMryH6z9BCuDc/Lo3tnFX+35TTLx+8a+9pxnKO0So7pJ7e/8AUjSOPevu1P8Aqr9xqI5U4Notp+wI69B5opH1DxH+x0W+R5vo6x1o4KAoAzvJfqL0ERn6y+S3PtZaPL6zddzpdsN9p1iMvVt3aF2sJ1OBtlx6qx+BtEKuCidWB27dp2foaYe49kP8jWXocu3SPSQeWtjIAkCvX/SsuMEViWyk1ErB84p1G3/9LH/2jcHn9f8A2ukv4rTJuMuJ/LqN54nQVp8Qhpwio6tN4o1Ga6dFYWkqPZ+ys9X+lfsZw7dI9PkedsIAYABHTwl9QK98vyX6osVRovCCi6qCGEMA/eFGIAANgAAkAAJMBgJsAAAAIAEAwCQogAQDQAAmwCcQhACxAAGAoAAHkFKQg9QD1AP3AOAoCBhRAQgGAAEgKWAAHoASAMAAAFIDAQDyAXoANAEgGAAlyAGow4gGQB6gDAAAAzAOgAAAABkAAABIBkAAHoAgGFKQJaGb+BBcyBAACgBwAuIA0BneR/VwyhfuEV5D3r+lotdTZHi7KMDSjMrK1KMZksSum/8AlZ1lc66tRL7lY4GmVln80sqLUgiQEpnIKayxIsfSNq52+l/Qjzdu0XcDkoAcgLoVREZkHH5D/K0B5b3Yv9Crfw2NRHgngdogTbKLtB4OTUYro22TS4mmU9u/mcmoldlSspRAE3aSBSAJgWaP1olbj6Rpvu06N8ao8vbrFhzUYlUgAgaZUJkDlSQjn8rjs9Ti4yEaeL8bhuK8pO8SvTGKyZBZpP5kSq0E5RiqjqS6WXNMRXk/HwtW64KTtErQIyaA0fG4qyMVY7IMqxfPqL6VnmbiqKuUbYSxA6No/wAxGVbClI51Wd5lTt30svwLFZtck+h0ZqQR1bP9T4Eo2PU5tMvyy+ajNQrgX7DoylXNRkBs+Px0mc6sWbpfl2jkZaYGSOkZqURkaRoeNxujFVpOJkw08/rr536s6RKjXA1UafjPqjgYo7twm6W9Dm0868WdIzRXB9TdRueOx0n6nOtKvKr8meuBmKxzqi/bvElG9Z5NnOqwN9Xt17JczpCqqOXyKkbnjXOk11MWI5fLr5avqxFZawcPE6DX8S41HHI51Fvll+Q7cZMxqMKeZ2iNXxL+aFyMUq7yy7tF+smIsYlTqVseKxbXQxWEfNr8tepI3GVo54HQeh2T/Jk5VGJ5KvbuHPI3Gk9g3XUrykVK1vJKdC/oZiR5zTcNHRW/4zHSsuRzrLJ8pTt3DXoyxqLfG0XfWeIpVvntJLSTSzeZmEZW1rjipaOlhW95HTV9ldYQ6o5JHktpRK/yrM6N16ja17tvWeqOaPN2Uazawfc4OkWvT+Kx0rfD9xjphna6jVsupqNNbxzmj6NQSssvU+XVsupqNNbaY7eyfJkrDI0cH6MrVank1OgvVESObx9vnqapR5NRuP6kmSK6drjotckSss/bzK9SrXX5X5rUssokQizbfNoX/EUcmwb7+ESLCrN/+vPRCCzVx2TjNNBC8Zm680Sqo0vl1G1wZVXeRw1a/wBOIiJ7rHbUfJkIehjoXr0kIj47HurzRVV7G35nVkKlVdm5jlYCx4buIwkCN7du6dlzT/ECWqkt0+UyFSXy7rtfEB6b7dzD4Mgs0cdW1ejA0PAXnVjjKNsV626xIyRVMgAongwGmQEsCXdwQUdxMXUkyYsqdbmWtSWoTF1NXJhqSbChsgQCcIqFmBVqLiaZqppmoyEm8CoTQAAihAMByQ0SMC7i4aFYmGn3DF1FsqaTYCkqEAgGVBCAACQE8cgCQhNcQokAkAkGCAgAIA//1PswAAAAAAAAAAAAAAAAAAAAAAAAAAAACAwPN2x9AxXi91m+rNQcbO/CNf2DVW8nqW/h0/3m/r4aj0vkMdTUfWPwPCteX8u5sl0N8s1jXz9DbDF1lOqz0cLHovbVX9i1nzM9tNt27NNvjB5x57VfHmaRn71wkdOUxV42nfr0o+NlB26pHs3XFnl6rTh8rbtdVwgQY+qzcYrJ13NnyO/MI9F7br26TfBwjl20204b5HBXn9033NrmdOUrP3bisnp4ZWaFflVuDOiL4gCSYxCbGGo90FxNcu63X2r44LizUio/3dL1nTxY9RPRu7qeREqzVvFYM1Y4r4mWordW8gro2+0bc3ZUtdcKihGmdVxyyNRDyKE79uLGCdX3YkELMQCQqBtw2RYq0Nb7lrVX+UuLi4yiDCnXAByaiGVELW4FAoZEDCpVyggj2ypYFboRo1WCyJakiobCIzwCo8cQqaYQMoFYYDAoXcwIANKPQlo59bVVvgcOq3Ipd1+Jz1rFbupxZNVwb3dqlXjDeKM6rO2fnNztbp6dvl41eKNSlj13i/IX32k9S9UmnjB09mLHZjxJe0xyb3XeiscJRj2axwW3NNRfViZ1cUPWS+oaqGp5ClPqtHoZ0wbTfveW+3p5Ztvl/KRWxtdqqcJZEdnZFGuhBk69cSKw/M17ar1cGoMJuQrp2VO7Vos0rI3Ij6zpaCVV6Iz0i6ulJzoyvKJV1Pl4LIozNVfK2+RR4bdS9Sz6mlKlZcF5hXv/AGLpdujquZTeB06YerrU4CreVjQs0ZV5vV+rA0rD9wJulc4TZYMGuk5wOmDt0NNvFG+UfR/blOzY06tsx3dGrEs4jk8n+g0FYF8JKjH8rT82vdi0pOnI4a6a4I6Jq7TpHwNQ19B8dRV22nH8Jy78jqRyHN5Gfs/Ei1jWNssfyv6kvkixWeljKOrLq01K5lg9V7ZrG2s28ZRz7ajYwOKotpVb4JAYNzUZcPk1/p36osGInB2iLtPEDp0FOrWP4kUe7ti/gv3HDpYizCuTyj/LSXFlGS4NMsPfqda3SDpyY564Y9DaYm8VK5FRre2azu8eCM9VqPWxMvqcNaEEGd5NxavoIrgWNjTLz24c6jbylnTlKjp1beBtlLVXbVxyI07fDV/1dWv4q/sFV7W2cSeeqRFcvkXGmkuZYlZU8zSMbyVvzlXn/ib5SuSs5HRkamCLEV1rg55FrUfQtvXt0NOv8qPP00tmDCklElGHqZtdSo4t+40rdCwYumuLOsYqbyKiiMpniFbntNf6ms/wMz01Hq/Q4LpkVzb9/lRxlFgyWaRkeUf5ijkbiVyL5Towq3GT7eKEVz+vI6D1HtKv52pP8Jy6WPSxJ560HgQU7z9JsrTHu8TTDM8o/nr6GoOLuOiOfWWSNRHJOK5mkaPt9d270/6h0R9Btm0eWukBFIgyN1+pZdSwcO7/AE7LoaKxeGOZ0jnVepjlnDRpHDh8scpNxHN3TCfE2PYeynFrzl2v9py7aj1aPK2CCF8av0CsW2bNRHB5Jxpp8WzUGXbE6xly67m1o41SZpHJe2DT4VNRHHbBp9DaPY+yK92rj/CzHfhvl69o8daMgTQVk739WxYjg3L/ACrPoaGK7RPRQbjNcmp+pWOFW/wNo4bS60T5s3BxWbl+ppHZ46reqozzNo+rbfDR01/IjyfTy6xZmcVLJgUb3HSYVkWw9TcZrJ8mvzMOSNRmsrVzr6nVlxXSWjdLjqBXJrRNjoy54KNnwSf36L+ZFqPqV8LNcjx9usRRzUMCjfJfZsFZFv2G2WR5Rtaq/pEGTqY6mkudjtGXBrN/b1G8vuM3EcutWLv0RpFODKOrbyrr0NRH0z2yo8dV/wAzPP8AR0jUODZANEoyvIfrP4CFZ26w0rxn2m2Xkd9H39NrhDOnKVHdWf2bRl3L95plxb39T4I3BzPLoaRZpLJlR2beqnApH1Dw/wDsNCeNZPN9PLrHW1xOLQACUZ/kf1PgiKz9VfLb0Zpl5Vx9/TaWSOvKMu6/Ivz+4l/7xtlya77bfA1CxXVGkWViAjt0FL6QVl7j2SvyNVf0nLt1j0iPM0JICQK9x+lf0KMW2BqFYHnl+ZH/ANr9xqI89uXO10k+FmdJEcbS78cjYg6hDqWI6dJfMjbFdelCVpzkg9l7K/8Amp/wL95x7deXpjztGAoAIAjTGfUCG9/Ra6oo5tGYKL0BLIAAAAAYCeAAAAAQgDuAEAwBMAgKcIAATAEwGAgBAEgEgIIcwAQAmAIBgKABAAB1AcSAsgGwAKAABBDAABgACbAAoAcAIIXQAkB5gE4AEMBMAQAAAC6gEsBgL0AEgGsQBKApPHHgABAAACAAAAQAAwFAAAAJgRYVZoZv0JRdJAgEA2ATIBICAzvISr/BMRXkven+20X1sjSx4hmw11CVYlyNRmuq/wBNOLOkYdF8LVZqMLrViyKi2SonMoArjgRUmprgGo+jbBq210Wsvto83brHRmclAAARAUBHJ5FfKmFeX91pPx7tysiweAvg2doySNC3SUzBYzXTtXhBuMLNDP4mojsRWUugDTjMCcTiiapNcAHpYNErUfSNvjo6b/kR5e3WLYgw0OpNAECwAAAgaCqt+p22qsvlEV4fZPt16pLid4lenMMnPAgnp/UhRoxkc61CeTXRhXkdlC1rrq0doVpKcyMGsMQO/wAdm+RmrHc0YVi+4E4031Ncq56tQsDoxUpWQF22+tLqjNI2m5hnOtRw+XX+mt8CxplUa7UdGKkvwCOnaOLozVbOJiqzfLLCj6lhWesMDoydccyjW8c5o+hzov10+y0ZQzLTAg6xKkio7vG2+czValqric2owd041bepuCtM0y0fFuLwuJmjS1Mn6GFjzd/q9DpEoq8TSRt+OfyODnWkfJKdB81EEgxIOgu0cwjfnuopzg51ZWL5L9d+iNcq5qZm2W14tzSxioq8up0qxzMxpkJRidBq+K/VS6Gajq8kp0LN9DEWMBYnaDS8X8uqupmo6/KV/Jb9DEajBq8cTqla/ibfmQuRzqJeZr+UnyYjUZGngzY3vGuNJrqYZrK8tX/UTzSLGle0cWT6lqVub9To39DBHmaJzidFb3iXFbJHOoz/ADFY3GPFFiweOtGrXq0Oiu3ztE9tK/iRmEYu2UNnSleg3Fe7Z2q/4cDmkrye3UM6Rp6bYr/Tw8pZzqR53W+TXsmsZOkar0Hif0rJc0Y6YcO9w3F4EaaXjbfI11QrLP3S7NxZLI1Faew+bSen/wBIJWWXp/LeyWScfgVpp71d22T5QzKRybB/mJ8zVKn5TDVq3nBIro2ONLoVln6T+eOGJWq6/Jr5dNiJFmyx07Lmv2EquLZuL+jCV0eSUatXzRYJL5trdcgivxlvnU8i0VfTrW6WIro8n9VLrJkEtbHaV6MA2aml1/LiBDxjff6oKhtPl14X8TKiWqu3ctrmgie5Ubr8CBbrDcY8kRUt043Ca6FIevhuU3ngwp2fbu/ipAlpPt3ELqo6ER3+Dsq7mepqM17J4sjJMqmQLiUIKAHP4gNEDCnIBxwIafcxi6lW5mxZVqsZxpJNEU5ClmEDAovmaSozJpkd0jEQZURKhSAANsAZRF4AABkAfvAeICCAoAEFEwECAJAMwDMBZAH7wDqFGDCFAU2EIIAP/9X7MAAAAAAAAAAAAAAAAAAAAAAAAAAAAAmB5nzFmrOfwDFeP3GLb6morks4O/CN3/l5T/Wa75VX7x9a1GruNa2o7W52bPKV5/ylu68cjUSsrUaxZthiXtGq54s9HKvUe36uu29WY7Vp61u3Rs+hwGBq4YGmWfvnil8Tpyp+GU7uiXA69D1zmfieWtM7yr7rpcYNRGVqY4GkY+pi30O/I9T7fq/7VWeUo5dq1pSq30OA85q5/E6xHDusFiduKmOnb17dOs5QdUq1oICohbFlRGYKOPfU7l3qMMcTfIx9HTrfUXZZy3ijtWm9prsrD4Hm6qK9S3e5XA51VbTCr9HQX1Mqavd4wRqMoMoT5lDqpRBTrqIS5moL6VcEpiLXMIEFEJ4WyJBl6a1VrxXBcWdv401MYOFZRYUqplElHAsSmmisqdSjVp4GoprkET6mRKtkRU2sMCCuyxKpMqE1GYBjmArBULLkQNMaG31KgT5miFKATxIIxA0V6l3ELM5ddNSOW6g42ukUXs8jFoo1tdUq23kzGtYwd7rvUu8ZXAuDmViwe+9uaX+l7p+pyW1GuqScrTGR52jwRNV53Up2YtSWDJ3Go5ak2KHi8SK9T7N2a1rXvyRrEr19NrZL1ObJ6ui6abZFY2tXHEKwfPabarhgbg8+6QxYOzxNFqbnTo8E71/YztylfXlXD0wOPTCSo+BhqMXyf61uLkRWXrpOlm1hBUeJ3C+dmmj0dGWjpzEtfRfZtI2t2/4oL2j0bRwHPv1Ghb4EHnNRY4moMjzFZiqNxGdTQXFYnRXRpaMTGEFg9/4OvbsdNc0zn2O5Lichx+Vf5Hq/3kgw71wwNFY/k3+apz7TURy1UnRF1azjxN8j6Bs1G30/6Th35ItMK5fJ2/LQgx2mviWjF8q/ze3pJvkclFGZ0ZdFME30LB6325V12r6sx2rUg4tIazjTt6Mgw7mmWb5V/k4c0agyKptnVFmnh6gdmxh69Ot0Wj3F57meetYGZHF5JzSpVZVliaZYW/betb1OnKVTVYxxNspvLMDZ9rKdzZxkjPTUepTODRtkVmeUf5iXJFiVwPBmked1VF3PNnWM06tpmjT1OawEhrR9vLu3lJ/jX7h14aj2LzfqeZSIrj8k/wAuqniWIzHmaRieTStrdy4KDpylc9TbJamRRDRU3h8kKPoWin9qif8ACjh03E5MqP8A0EVhXz6mozXHv7RptcywY9KydYzTmDSOZYxPJgei9pr/AFErhUx0senOFaMK5d+400+oVlPoaZY3kn+bC4JG4lcyRthDWaSaXFFVzTmn0Rsep9oT36rfKDn21Hozg0CCje46TXVBWRfE0yy/JP5+sGoOKOBtlRuFLXODUSuS2VV0b/abZant+v8ArNL1FWPf2+pnlrpEYIp1zIMbctWvb1LBw739JwaiMZnRhVq9ORUcLbhRyZ1iOfBQpND2fspL53yqc+2o9OeStmQQ1H8r9GFYl8zURw+Tf5dU+eBqJWUrOHidUc24wV3yUlRy61kpf8iNRHFe2KS5QdEey9j0jVb49rMd+Go9f1PG2OBASFjG3U/cs+pqJXDuv0rehRiWxOkZrm1LL7kcO1/u+U1IjiWWnPGTcRw259WdEd3jPl1E/gWo+q6S7dLTr/Ijydu0TOK4QRz77DSfwCsm5uIyPJQ9Xp2molZmtXGn8zZ0lZZ2q32OcnY3BzbhN2sajKqvCcy6NrwGO4o3wsi1H0/U+o8fTrCOakBRvf0X6oKyLvmVGP5L9eP5TURl6qnV0o/iOsRnayb0bPnqNm4y5NeVdo2itZ4AdW2+o3GX0z23/wDp2n/Uzz/R0jUg87oXAoeWZBlb79ViFZ+7X5N/Q0jx/ksNeqXQ68s09040LJ/xpmmXBvElqf8AVRqK5o4GkWUcMrNdm3xxNEfUvFQtjoJfwnm+nl1jpOLQzAZBm+Q/V+CAz9dfJZrgmVHlb/7jTXDsb/BHTlmstp/29v6//hOqOTUwuaiIJzgVF1VOAHVt57muhR7r2Tjt9XnKOPbUejOFdARAQV67/LuuMAYljYwfPYarf/2jUR53cKNtppcbNnSI5f8AMbRW+RRKpUdFHioRph06LcW5ge09lrDV/oX7zh268vSvE87RrEAAYENPiBXvcdG3qijn0lhBRfV8gH6gIIkgFIU5AWYCCHIAAmAAAAAASxCgBAHqANgDjJAHqEIBphRPAIAEgBgAAmAwBwAmASgAAyAIAHgALqA5CiQgCgIAF1AHkASAZBQ+YBMgKAgAYAA8mApAPQAyATYAAAAAAZgMBSAL9wUNhAAAESAwFAAAZADQBkAMBdQG2ANYBUWuARPRzCrjICBADAACCgAzvIfNqfBf4lV5P3nXu2unHCzNRY8O1zNBpYA1LJGoxXVdvtqzpGK6brCrZWVzzRplcngUNLAIlWMwpyRY+heLtOy0Gv4Tz9u0diZxUwFEYhRmEDUAcvkPpr6kaea9zru8fdcmoNRHzy7mZO0SksTSLtD6mixmujbYWaR0jFT0XFysuxOSonABMgNYASbAek8TNb5fRtlL22k3xqjy9usX5HNTbIFwAABYgEASXIKr3anQ1P6WSK8Htvl1axzR6IlepiDFZNc+pBOmZKrQWOJlUsyK8ftl27xp4YuTvPBWlkZYMDt8e8WZqxoNYGFZHuFTpVfK2BqK5KOUnxOlZqQRZoN9yaM0bnBHOtRx+UU7W/piWNMejmi5nVipoiLtvjeq4SSjcmYfQ51qODyqSpX+osVmYHSMBMo1vF41sllgYo6tRfI10MNPP2zOkSirNI7vGuNVMzRqs5qw96u3Ws+puKpk0y0fGONX1wM1WnfkYV5vVwu11Z1iUVxCNjxc9t16GKqXkVOhZskajCOiVdouLYCjeqvy11OdRj+UUa/wRqNOWuZtlteKaaa5I50R8t+inzsiRWNkzojR8Xb86rXoYo0PI1T0LLpJmLHnkjsjQ8U41az1M1Xdv4ejb0OaxgJI6jT8Q/zfgzNZdHl1O3x5mVjFrn0Oitzxbb07Lr+wzWWf5dRrqeRI0o2zh/E1Urf3WOk1zRz0eXqsY6nWK3PEP6q9JMVK4vM1/OUcUIqvZ2i1bcmWlanmqxoNehiEYW2S7oNlehqu7auf4TDLyulXttL5nRt6LxjnRh8LGKywt9VV3d68majTZ8PlZLDJmemXJ5Gsbi0ljTu8W1jORKy499Xt3Fka5Vo+Lcq3MlZZamupZdWWNVqbj59tHSPwIzGftbQ01waKV1eYUXp6EixZ454tc8xUcNa9upaq5ladfkFOjV8iJEvG4yuDqKjh0F+Z8f8AENOvyuLrYsRPQXdtb8wjm8bheq4hS1oW5u3zAv8AI40pZ5EhEnjsm+QMLx7mt1zqUVbB/mLpgA6RXc9FYinuk1uoXGCos38ffVuiZFR3z/OpbnVMB+Qw1Kv+UIlun269X6AG4XbuU3xgKnZ9m6nmwjq8W+3ddvVs1GK9ssl6IlSAKGFIBgCAIAeRAAEAAVKeYBXAgsqzLUSVuBGjd0TDUe7gXDStdJDDUHacTWM6JAjZwVlCSoWLKAA4gJsBgAC6gGADlEQSUJlD6ARkAAAGAgABSA2EIKAD1AAAACAK/9b7MAAAAAAAAAAAAAAAAAAAAAAAAAAAABFtJSwPMeZ1/mtf4CRl4/XeL9TURyWbUtnfhHov+XtWrbrU6Gfq3HVa3cviecrE8lb8xtdDcjNrL1cMTWMsK7mzb4s9PM/Fex8Mu3bVOPauvdtLRaOUVh6rxxNsM3fWh45wdOIq/wBvV7t0rckzp0PU1fE8tGZ5T9WHywLFZetZUTbNxlkzLcZnaD13g1G0Xqce2o79SK0b6HKDzmqzrEcW7ffC5nflHdpVfakbRZ2QpLoi1KwKmK2VlCzKK9TTV6xxG4M7b7Faev32waNXtt2a2r2fKszkilakvEirtKvd6GoldNVwKy5tzudTQeK+X0KqzuwVuaBii13ZjR16P0yRCdHZhVva4Joqa5mohrAAakghpaVqp3Y1UoIiDKGuQNH7zQK1KiOolgUKqRUMgdHDT4EqrldMmCvUtyKK++MJAeeIUmEDClwMWip2dWZ1vEq6lXg2k+onaWJ9rzUM37M4hayr9WBL2Yotu6LqYv0a9XO987WxWBzvbU5Xpq2PMxelxVqQZ1ccOtqqjxMWtM7W1Hf0IMnVzfqdAqqMTUR9I8BppbOkdTPQ1FRnJNZfm9OXCyj/AOIRXnNbSxb5moPPbmvbZ+psU5ZEV7v2Fo/latuEo3ay9etNHFFW8Xbo2YHntRYxyCsby1Fe505Vj6mx7sjWI6/CbJ/3mmo/zI1Er6kqy/U5dMmliYaYXkcdV8+Igzt1hpWniijxttP5nPM6Yrs22gpk3Er3vtbT7Nq11M9o3Ig4q5PJ4aD6sDA1c5NJWR5Oq7l6G5RxLDFZm9HXt6NJ26YmoPb+Jr27TSX8snLsdZyRxeUc6ar1DTGaRRjeRU6tnxwSOnLLmpzyZtXTpLDrgaiPebdRo0XJI49Ktkwji8o5pWoVldrZRh+SsnrPDI6QcqnPibRdTLE1Eex8DXt2q65HPsaMnBUNx+ld9A0w7m4zWb5d/l1S5lism1sVCOrK3TrgUd/il37rTq/4hR7SzmzZ560TMjh8o4VV6lGZBpGBvLzq29TryzVNMfiaZWP5Sjd9qY6+o+af7jPTcemS5nnbHQgzPJOdX4IsHA5+JuMvN2tNnOOZ2jFWJxkBHVyl5lGt7aX+ro+Hc/3E6aj10uTzNgia4/JT9tepYMuzg0MTyFo1mdOUqjTUKGbYLVaSfQoNBfP6QSj6Evpr/SjjWzRlUbOE3yRFYd8zUZcXkX8hYMeueJ1jFSeJpHMn8ySyhkaem9qKdWz5VMdUekOLREHL5F/IWNMuzNMsbyTjVfobiVzKDowo3WCmucosVW13N2S4o0PVe0ljqvoc+1j0JwbOCDl3z/KfP/ARWXbDE0yyfJNfc+BqDkUOGzbLm1rJNejNFc119HTTf72bZa/tms7vTxzJase7v9TPLWyCkQY24fz29SxK4N5hpv0NRGQpnDkdGVWrOKfJliOF5S/4TpEczrlHI3B7b2Un2aj/AJf8Tj21HpnB5q2CCvVU1foFYrcmojP8lhRTlJqJWZbFSdWXNr4K08kUcms0725KqNxK41WHHQ2j2nsisXtP8LMd+F5etzPG6EQAVj7l/PZrHE1Erh3k/as0UY1lH4HWM1xa0/cT/lZpHK050qp5Jm4jPdm/U2ju8W29VCj6vp/p06UR5O3WJHNQlzIObf4aT9UCsmyNIyfJYavSILEZuti6nWIz9Sz7XH0/cNI4tZ9trJ8GdIyrlzIG57cU7ii52qW+B9N1PrbPH06RFGFHUEc++f5TQWsm2fM0jF8k192z/lRqJWbdquppRwOkZcF1OlZ8PuwbiOLVeLbzNogsQOnar54Rpmvp/t7Dx2lOctnD6OvLQODQYU+hKMnf/rWEGfu/0r48DSPIb9L+6ovRHXlmpblzt7LP8xFGfu33aj9FBuJXMaxFmng0VK7NDjBpI+peMrGx0OtTy/S/rrHScmgA1g5JgzPIYakL+FCFZ+u/y7dav9xpl5e3+5py7Wb5Ky74bey/+4v2nRlyavzWk3EQeJUWVcAdm3c2c8io917KUbfVXocu249CeauhyRABXuP0r+gGIzUGF539Z/8A4ijzuv8A7TRfGWdYy45m0nREGiiSxKldOk/mRpzdWk4rZBXsvZNk1qrlRfvOHbry9KjztHkALBgEgR0+IFe9/R9Giq5tHFFZXoKkAdAhhSAABoACCAokIYCiAEAwHEBRABMgLIAkAmQgYAAswBIAAABgCAbXMBPDIAAEAAADgKQQugDAACAH+8KAAIJCkEACkAAG5AAGAssQHkAvQAAGAAEsAAaxCkEOJCkwgwAYCAEAPAAAEA5AQDAWOYBmAAAAgCZAQDAiwJaLxYVekZCZALoAYgAAUJgZ/kcLr0RYry3vCr/savJ/c/ei6rwjRsJYBE0WM113fyVZ2jDqu/kq2aZq2zWDKyugBpwA1DWBBJTBKse/8Hbv2GjbocO46yu9HFoAABAUYcQjl3/0L1A877ipPj9WclH7yxXzqyxO0SolRdt5mTUZq/bL5mbjNWaNZ1DTLsqoKymwEkBOACAGrErUfRPHf7XSX8p5e3WOrnJyaCIAA4AGPAAkCSQC1VOjdfysjUeB0Y+7V8O7/E7wr06ZmsJEEqOGSjRX0oy0af7iK8l2xv7zzZ2hWhmSsADt8c/zJXHEzVaMmFZPuL9Cr6morip9K9DownAE9L66+pKNur+VehzqqPI1nbX9BGmFor5F6HVmrU+ARbo4WT6ko3FjE8TnVji8thpzysiRplwdYya5FRqeLya+JirHbbE5tPO3WL9TrGbAkaR2bBxddDFVsWXd8TC4xPIqNZpcjfJXMnGZvGHf41xqJma01ro5rK85uFGpb1Z0lKgsDTLY8S4b6r9xmi/eru0Lp8Dm2wLHSCelmWo9DpOdNehyqMnyi/MT5o1FcSUG9Rr+JwdvQxRPyy/IccIMxqMRvE6su/xz/NqyVWrvlOneq5HNY81bHFHSDu8faNWr6io1fIKdK88jmsecTwOkGl4pL7qQqV2eUqnoNvNZHMYKTk6lbnivptBnpHF5lRqp86kjUcmg+Rqpj0Wou6jXB1MDyyfzN9TpFbXhrN2c8mZrKjzqjUo1yJGo5trmvU1Stjyqb2130RzI89oYWlnRa9FtUraEcGmYZjzNFFvRm403/Fw9Ky6mKyx/I1ndW6ljbR8PnHQlYUeTS+/PNIsadXi3i1xdSVlR5NRrp80mWK6/FuO6eSLWXBrLt3F11EVpx/pGn/CRIy9q8U+Zpa7vLYqr+Bkg8ZaLTyRqs1yale3XuupI07N8n/ar4EIPFt9/wLUriSjVsv5iq6/JqK0ZILNo+7Q1MIcEHLsX+Yl8C1Ke7XbuWuDhhpd5DDR07dSBr/a6kgR8Y8Y4tFrKvYxTcTybC6L4bp/1SwJ7/wD3CtwYRLe4WpZ4YQRS39Urab49oVLey3Rv+EIN1hbSt/KgFu2vuK3NJgWa6jc1fRAdOz+XeN9YLKle4Vpqm+RGIfoFIoAoxAAHmQADYBACWAABJYEU0yVUkyLA3AVDuxLjOk228SppSUDsEJsBFCAAABpkQowKBoKUcgCAGsMyIJKEUAAwDMAa/EBAAAEGQCAEAdAoAHiggAEAAf/X+zAAAAAAAAAAAAAAAAAAAAAAAAAAAAAV6zijbCPIeWtLu0Vh5fVtOM4molcuthWTvy09R7Dr27HdauWLX7Dn9PLUWTgjjGawfIOda3I6Rms3X+lvgliaiMNRZrgeieFe28Yu3b6deknDtVu+caS5ScorD1czbDL3zbvDO/Cu724n95vki91XpqUlpHlqsnyFu7Us/wACyIzdX6HJuIympfLE9BHsfFV7Nrppnm7adW7tGhbmzEHndR4xyOsZcevHfWvNwd4rWWmlCWUF1k+0aK7KEWVKosoNSogy6iF9RaamzhE0xRraySXbmZtaxx2u7MzreFW6ksRp6GnCk2jp0tJ2UktTHPvNJOsWzEquVd2T4Gg0EdmkorA1FiRkSdZQVTGJplN1wkmhUhgTd1Wrq1MmRTZxkVarZpDquIBgjUDSkqI6yygmiKNB8CoRAYgLUt2VbZm1Yp0b/cszM6asWtquLcF9kxC+5osnJi9L6ufV8mtP6ad3xMXtr1V08xaqfyJy+Zn3axZXdLWXc12mb0Yqu1PMxa1jMva6bhuPUeyYi9bVrlZ4Ljiv/aJ7LjN1PIa9G+18cRokvL6mTSGj0Hjq7jcaNbVSVebzJaOq/jtW2Fl+BnVVbrx9VhGJNGfqbNVl1yEV53Xc3bXM6RKVKtppZnTlK+p+D0HXZaSWErEz2y0ftKDiMnzFfnVegaYt9JYqMYZYPHbxzqM2Ka1LCvonsXS7NteeJuub1UT6nBXPv1+VAHntTOStMjy1G7xPBG4rmrRI2jS8HpRu6NdS1HvMDhUOERXnd7+raeZVcG7w0rNcixHnVp4t8DqOjSrjibia9t7aUbRLhJz7GscVcnkv0Y6ygMB8TcRk+Rt80Lkag5aYs0jp0smzUHuNgu3b6a/kOfY6Yk5K4PKNKiCsc3jLF3/6r+B0g51VJmh1aFXZrnKNRXvdNRSvojh15EzCOHyeMIDLecmsVg+RX5zf4m+Rz0hqDaLZXa4NxHtfDVX9pSORx7WO6Diqrdfo2nkWDFvBpGZ5Z/Iow/8AUWKyk4huDqytq5EStPwlZ3unHMt8LHr3meatAiM/yaxS5FaxnfUzSPO7v9a/9R15c6jXI6YiTTjmRXoPalU9XU5QzPVaj0Z560fEisrfuNZ/sNRK4rzEmoy81aO5tHaJVtEERtjgy6Rse2Kzuauf4v2GOmo9X1RwUY5sDi8nlUsVm2xKjD3z/Oa45G+UqtLA6Iq1ciolt/1PV1RKr6G+C5JJHGtEjClfCtn0CsK2GJpiuDyeOmujksNZSiJZ1jJ2WDZpHPVxh0CvUe06/Nd/ymOmo9C+RwaARyeRfy19XgWDLcMqMbyDnWc+p0iVSqzgjSObcYv4o0K8nZrLvgK9b7SXyauPHAx0sb0nBoYAcu/w0+hYMu3U0jH37nVlrJGozXM4SwNo59esuH/C2Ucz/b2s0jY9r1b3dI4JDpXubR3M8tbGDIEFjG1vqfqWFcG/w0rczUZZCtyNsKdbFNcO1moa5Hhl/CdIOS3BckbR7j2bjp6j/lX7zj21y9GjzNggr13GnZ9ArFa5G0cHlMaVXUs8oy7PA6subWxV2+hVcurEXfGEag5G8eRpl7b2Uvms/wCRmelj1J5K2YCZFY24S77RkaiVwb5fk2KMazwbfI6RK5ddpa08OyPSUbZcjb+SM4cm4M9v8DcZrR8V+rVCj6rT6Kc+1Hl78usByU5A5d/+m31IMltmoyyvIY6r9DcKytRTaj44nSMuCznRTeb1HPwKVy69ptbk3J0jKiG3BRv+3F3bnTSzd0W+D+vpeo07OOZ4+vLrAoOYSBHNv/0n6irWUzSMXybjWdc8DUSszUtOrpxkzrGWfqN20bRx1GaiVx6r+ZybRFKSjr2q+dFZfTvAL/y/S9Wef6OsaCOLQaCkiUZW/wD1rJiFZ+7aWlaeRpl47d2jd0nmdYLNy19iyWf3EVGdulGo2uJuMubPA2LdOZ6BHXoL5TQ+q+P/ANnoL+Q8nbrF5zBAU6koy/Ifq+iIVn7pTpX/AKToy8tq2jcVfB1/ebiVnWa/tnXj9w2jj1PqNxKhJUTopab5gdujjdxkbxl7v2Z/t9X1Rw7dI9AeetmQDZBVuf0b+gGLY0MPzqnVty+0ag81uGv7bSS4Ox1iOTuTNso4FDryKi/TXzJmozXZo4pyVl7T2W/1H/Ijz/R15ekTk4OhwyIACeIEdNZpFVXvf0LeqCObR/eVHQkA0gAKac5gACAPUBgACagACD/AAQAAZBTbgAkBdQCJCEAAAAmBKApMBQwgAIAbcgKGAwEAPkALAA4gGQBEYgMKGAAHqAALMAQQNADAQAAADYAAwAAAIlAJgAAwAAAGgD1AJwAYCAI4gAAAQAAGYDfMKUcwggAAABgEAAAwEwE8oAlo4W+AVeZCIAAKGgEASBweTXzJ8YLB5f3eu7x6fLURVjwNsHgbDTn4ATWRqM10P9NI6Rh1an01hRlBpmrm8EaZXJ4ANKQBKAJ1WEkqx7z2+/8Ay3RXFJnn7dY0UcWj4yA5ATAIkDm30di9QPP+dU+P154JfvLFfObqMDtEqCRUWaScmoldW1U2sjbCen+qysurM0ixBBAEkgoeBBJOHiiNR9B8Q3/Z6fxPP26R2I4tDIB4AAC9ACJIJVkKdlNbr+Vkivn1V26scO47clenrkvQVhJIgnTB+pmq0aYoyqSwiOZFeT1127+/KTrz4K7k5DBgdWxf5nwZmq1Hmc1ZfnqztlKysjXKs/Qf5afM6s1LoEWaWFkSjc0/oquSOdaivdru0rrh2skaed0LTRdDsxVyWIRbpv5kQbimF6HNXH5SXoPlKlhWS5OkQ0Bq+LeLXFmaO2ykwrA1l89vU6RKioKy6to33LqyVqNm2ByXWP5NfnN8oOnJXGsTow7fHuNRGK02bZ+hzI89ucNWyfM3BUjaNfxTlvnBiq6d0o07ehhp52JOkKs080VG/tsdCrOVGZ5b66vhEGoOFOMjbLW8Q13tvkZqrvJJrb3MRqMGDrEru8faNRPk0Sja3NZpZ9Gc1jy7OkHZsIWrV9RUbO6rNLLmjmR5lKDpFaPjbRq19SVGl5H9C64QZhHnnhhxOkG14qO60ZJGKjm8zWLVtzwEacG2bk3SvR1+fSq1xoYZjzNljZ8m8DcaaviX+Yl0xM1hHzq+ajXJkjbi22cs1Urb3y79vZPjWTmR5zRzk6LXotk50fxM1mPN2Uaj9YNRtt+L+i9eUQZrLN8vWNxPQRp2+IfzY8mSs1V5WsXlZtF5WLvF4X9Uy0qPk1GqvQkF3i8LWXTAtZcm4X+osnnOIjTR0vm2tvRkSMvbv5vRmitDy2OlSyMkQ8YvzEnxRajm3M13F55iK7dwu7aLoQV+Mt86fNQUcuqo17+pR2eS/QpciRLx6ml680yK4tol3p9SlW+QUbju5pMIu3de7a0fIEPaLv0NSvqFU+Kfz45tQglLSXbrtTj3Balu1G5cYZED8jH3KtfwgT8hjXT+AC3r7vtuIwAN59FLdIAe7f5em1yCo76uOm+LqUW7rDW03waSILtJ9u8U85ESvdaTTpV80GDKoAaxAbqQKChJgNPEgOgBADAAH1CjuIHIUdxMNKS4iLZURbKAAAMAEAAADkITCnIQmgCOAUMIAAoJIFDxAGUEQAQAMBMITAcSFKGA8sQDIACEABTgD//Q+zAAAAAAAAAAAAAAAAAAAAAAAAAAAAAV630P0CV43yznTs+JWXmdXFmojk3H0Nvgejkev9pab0/Caup/HZnH6eW4i3k+hySvPbu06lvU3Gazt4/ybNcczpyyxtNRfDM9P8WPdbOsaOm1MpQeXtovIwtNLmzmViXzg1GWTunNmz08K1va6+u2fAz2r0Wn9SPMMXeudR+puIzt1b8twbgy1i/id/4j2+xX5FOiyPL22lvGnov8TMSvP6mOZ0Ycmou7UTXM9HLTbSnEiK7OMAIO6Wakuo4dbe6dXgmNMc2pvp+lJE1cc19xfUlPEzq4rprKr+Z4DVxVq7iqxTEontdVat0q4yzcK2r1VJR0jDo2bnTSeZiqN3p9yXxESuO2n+w2iNKYlHSq9uBEWUSnAzRbejVX6E1XLXODoizgZEaOGA9ZTiiCppFFbzNJiSUhCgqjJmmSvbuWRmiutknDJK0ka1nBHHgXQ3atFNjN6XHLrX78eBxvTcjmur0b7HEnPXTFGpub5N4E9jHNffvS4T8THsY49XzFO6Ox4jVU28vEqtU/UDS8TbW3Wm7PBcOpKrUpsrP1M6OfebJ6ayzGjhtp4uuagsHn9f6n6lFdVL9EUfSvBbaNlpPKa4mLEaq0E8OBkZXkE+9+pcGbuKxS/PtA8brr52dIuDQr3PtXHA7csvrvjdLt22nVcoOXaOxVOVGF5RfmOCtMrVSVbPp/8IHitzWdRxzNiFKvJ8TfJX0j2XpdmyaX8Ufga6c3pO2Dzq4/J4aSXP8AwCsOyxxNKxfJKdSOWBqClJQsDpINbwFJ3NfxN3wy9quR5qBmVed3X1NdSwZ+9Uab5M1gxFEuDpBfp1jPI6RHtfAVjZ19Tl3RptY4HFXD5S06a5kGHdYm4zWP5JzqvHFQdIRzKsuTSummFY9DUR7vaqNHTj+FHHsxdlic2nB5TBIoyG8TTLC31p1rRhidIqmsxJpHZtX89E+aNLHvkoSryR5+lDRlGf5PB19CxWa8ysvP71t69lMQbhihP8TaLniseBuD3Pi1G00/Q49q6jiqjefLpWfoWKx7uTSMny7b7V1NRGZB0RbRFGt7f/3tI6i+CPWvNnnrQMozvKPuvWORYtZ7c9DSPOar7r2s+LZ15SlRSb1hZlAV6H2qo+41/wBJMdNyvQRBwaSWZBjbxzqP1NRHLf5at8kVHmlmztylX0qVlXqynPUK3Pa6nXTXBWf4melj08HBowODyf8AlXIQrOt+40jB3rjXt1OnKVWmbZQupAs2dJ1qrnZFtafQrdDz1pFGRDV+l+gViWxNM1n+VtZadY5ssRmVUHWM0tVOINI5YnuxxhFV672mv1X0SOfVajeiDgpkHD5LBI1Cs234lGNvlOs/wNxKoqsZNsKNw4U87L/wmlVd0N1XGwHsPaaS0tRrI59NRtpHFs2Qcnkf00+ZYlZVjbLH8g41mszfKVyzOBtFGrZy/T9jNSI5mp/Ao3vaand0jgjPTUe0jFnmaEEClRiFjF1Xi45lhXB5H9JmozWTB0Yc+smlZfyhXLqLCVkqnSDmaxXVSbR7n2Yo0tR9Ecu1j0KZ562FgRVe5Xbp29JIrGfQ2zWb5L6UWDNssOZ1jNc2s47uTaKjk1l2PUVuEG5Ucl1NsDaPc+ys7/0YmO/DUeoR466FJEETgw1GNrY3t6ssSuDyGGlZ/AqMay7pTwO0ZcWvha39JpHPqdrWn/S5/EsRwHWI0fC1nXXIVI+qf5a/0o8nfl2gOaiRg5fIP8v4/uIMprE3GWN5F/nOORqDPvhanPGDcZxn6kfary7/ANrOkSuTW+a1nlyNxFXEqN/2vWd3pvldEvhZX0q31P1PJ06wjAOhFc2+/S+MCjKtibRieUS+/d9FBqFZepX56L1Z0jLh1LL7MLN6j/A1EcetLvY2yglIK7Nn9anI0w+n+CX/AJdpfE830duXc2cmhIU1gyDI3jnVtHARGdvf0dT+k2jyO7/3dV6HWCe6Sei3w70iozdyvnafA3GVFXjiVFlJnA1B2bZceqKkr6psG/7TR59iPL9PLrF5xUwD1BGX5DHUb/ALWfr46V5/gZpl5bVx16z/AAHXlmsuya27ssfzEjQ59yktTA1KKoNIso+BUrr0FE9EajD3vsv/AGupPFo4fR1j0CPO6GRBIFW5/Rv6EGM3BoYXncNWyzf2mvxKPObmv+l0fV/vOnKOFpJuMjrGUWUSqo+JUrp0vqRYzXVpPM0y9n7LcrV/oX7zz9uvL0qPO2YAAAR0+PqBXvF+S/gIrm0eBtlfPIgcgMKMwHkAZ4gIBwApAJCDMACm8ABgJgEBAAgAAAJAcAJASCl6AMBAAAABCAAAAAIAAGsMwAKcgLLMA9AEwCAGEIAAAEAAPABTGIBABIBIBAAARxAOoAgCQEsQGkFEBBxAQDAJAAHkAgAA4gNMKUygAIFyAADHMAAHiAoAGA9J/MSqvngQKWAmA5xAADMAA4fJ/XWMu2CxXmfdCnx/RXn9hR8+tDeJtSKiayLGa7LY6aTOkYXzNEbjFW5JFRengBJOAGnwAc4QFj3Xtu0+O0m+Enn7dI1UcGxmAwABYAc+8x0wrA8zX/Qa8Zwv3iD5xq/UzvEqtlRZov5jUSunaqbtdDbFWUx1ceZUdKtZ8CxlakVDjABp4EUJgTq5aTyJWo994RzsdP4nn7dXdJxUZANgKOIDATYEquSVYlHdKXJkV883Fvz3HC/+J3hXqaY1rHJf/ESsJGQ65gaOm32mK1EpxIryu9heRsuVpOsadtniHKmB1bF/mJGasanU5tM7zcvauOBqKy9Br7a9DoxVkFROmeORKNvSx00znWhrJPTsnxqyRp5rbfp482dox0tTxGMatooZFbtMap80c61HN5Kq+y0+jJGmM8zrGaKtijU8W/m9TNVoNGB5/Xw1LerOkSoyVF22tFlORKN54wYqsfycvVTfI1FcSOjDq2WF16mK03NTBswMHe1jXt6moOdI0NTxL+drjBmq7dwppb0gwrzsnWJU9PMUb20x0Ec6M/zCh1a6lgzl0N4jV8S/nh8ViZo6/IKdvqR6mGnn1l1OkMdWycXTeUijf3Fflt/Sc0eWebOkV07V/MvVCo3tdN1t/SzmR5d4HSLXb49xerWclqNff1nQ1Es2pORHnIc48jrFrX8Q33QuKcmayr8zX6CRqM/b4M2j0W2X5FJ5HOmPN62GpaOZuLWj4qzrq1+JKwn52uFXGBmNxm7d44G6lb+vFtu+tDCR5vRwbk6NV6Hxj/Jx/iMVl53WXbq2XVmo22PE2nu5wZ6Zri8zWNesckI1F3iv1VyagVmn5ikurfoIsPxtvzEujFSn5ZfPV8hCJ+MfzzlgWlUb99u5c8RFrQ2cW27XqSsxk6eFmuTNLWl5Nd23q+TRkirxr/MRalU71du5tZcRGnZqKdo+mJEc/jLP7iT5GqzVe5Xburhp1bxf6Ss5SZIfjFDazlCjj0n26j6MqrvJqNSr5oQi3Wx2b5pyQHjvm07r+WBUUeNfbqrkUpXUbq3KUEWb5NbieaRFPyNe3sfDtgQS3anR03yCFuv0NO3qFPcpf21LV4MKW5+bQ0+csA3sumnf4FRLeKPtW4RgRV9n27lPOUpCV7jaNPQq1yLXJYGgFOQCSBgRZQQASBIgUADAJYDAUQAAGQC9ShANcwEAswGAsUAwEAZAAQ+gCGAAABlCyAYCAAAgIwAUFDgAAFzAWADYCAIAEgDED//R+ygAAAAMAAAAAAAAAAAAAAAAAAAAAAAKdzbto2iFeK8vZQxGXndRpHSI5NzKpZ9D0cj23gq20vb1J/zP97OHflqKNVpY9DnEeb3Lm9jcYrO3jjRt6G5EZO3q3erXNHpvhXvdNdta0WSSPL005/J/TVGUrHvmaRkbl/PZHo5Vs+2l+XZ9cydjfq+3F8Dyqwt1b5repuM1wbu0UN8jNX1JcWz0/wAHu9FRSi5VSPJ35aV+RhaEvjwMRGDqZnSI423bcVjJHokG5pPCCUQ1aNYgqm7cOAjN1tOSI5tTQUma3rn1NCyWDgi6ppt7Xt8zfUGludlDjGOZYat8Zota2GSxOsS1s6s2TNxnXVoXVa9YM2Iq195N1R5FnIi0UFVDKmpSBbpYuDFHTbCjnkYVwpYydYJXaiCIgih3eBBXZzkFRSxGon24F1EXVoexiNr6dF89kiexiLazTJelxRqNPFM5XpqRW9zbTyxHsY4t15zU0FhTB9R7L6s63nvuWf3E6rhGJLVkaPj/ACWlucKzK5mLVx1atk2Z1WdvL2WSJozbq1sZJKrL1/qNiCxYR7r23tk9pRw8UzNG3XappGRweS0YtC5AY+tpZtZJSUeV3Ed9vU2qOjVuy9TXJX1nxeiqbTSqsVBjpl3dhgY3ka/NhxYGXuGq6drPgiwjxmvWbvgdZFWbTRdtReqOsSvr2zqq6FOtUzl2y6FjicVef8kp1GuTK0y9z8ulZxiWRHkdXbd95WE5naQS0tpZOK8TUiPovtTRensa8LN4meht9EcBw+WfyL9gVh3rLNIxfIfrM3FVLE6QbXtyqtuVwg1Uex6s8tBbJrhBB5zc42ZqDO8go084NRNY+KZ1FunizUHufDKNpQ49o75OSuDy2FK88WVWNZJvHiaZrE39u7Uc8MDcFOni5ZVdGm8Ok4G4PfaCjSov5Uce1TZzGd5XOq6FGVZNOUaRgbtp6tn1OkRWoShGh2bJd2rpvJqxr+Ee+eDhnn6XSMDO8m27JPgjUGdZlHnd009a/OYN8iFVx5HRlbEqFxNQe62Fe3baa6HDurHSclc2/wANKUWIyGjQyPMS71jhwNQZ1VOZ1ZXUaQNbHtyr/vK+j/YSq9TMnBR1IrN8pZfdXRFgz7tw44IqPOXeMvjJ1jIonOBtFllgmswsek9rV/L1LLL/ABOfTUjeODRgYu8x1bTzNRK5NbDTs3yKjz2Lk6xKs01hJURvMpLmWDc9p1f3XP8AC/3melj0xwaMgz/J/VVTwNQZ9mpKjA3mOs8TpyzUapG2VeraJXMsF3jpetp8u9CxZXv7uXJ563CMqhrv5GwrEuajFZvlF8ifFmoYzlgdGS1ZcxwRRzWcp84Roew9qqKaz6VOPbUbjOTVBBw+Sf0r1NQZreMlRi71/m29TcSqceZpMUbhJqq52RoxSmpn+YqPZ+1Y/trvnaDl01G1JyaDGDk8i/kquogy7LA0jE8jhrNG+Sud8zoy59dfU3y/xNRmqLPhk+2Cj0HtJf6pehjpp7D1PO2CIE1GPEKxNTOSwrg8g/y/ijSVlN8jowo1ng/2lg49VzKXFYnSI5sXHRGke99oKNC/PBHHtuN84NjMgq3L/LtJFYzzNss3ymPavUQrObwhcztGXJuHHdPM1Ecu4fc7tZYGojlyt0No937LS7dR/wAn/oOfbfL0kHkrQICYxXAKxdW3zN9Wagz/ACX6D9UIlZGo4Tg7Rzcdom+H+U0rmbXcseGBqIz+5OEbRqeGU6y9cS2pj6nZRC5JHj68u0IwAK5fIfR0mCKytRcjbLG8g41nxwRqI4LKdSnTH8TaM61p0aP+d4G4Vx6ixcZSdIwqTxgqV6T2r/vNJfzIdeCPozwfxPF07QoMACubyD/LjqFZVlzNssPyc/du+MI3EZuok9ai4wzcGfC+yuXezTLl1cbN8zbKPGCldO1+rArD6j4Nz47R+J5/p5duXaszg0bKpERkbtxqWfUQZ+9/Ru+hoeS3OO9pGcI6xKe6f5LnJ6n7zTLO3SnVtJtFCwKJ6bbZUru22X/TmVmPqmy/2ujP8CPL9HaLpOSgAQGb5FTqv0QhWduv0dT0ZpHlNRt7iv8AQzrErOeO0n/7pUcuq07yjcEEaZTq5gqV3beJaNI937Mx22o+qOP0dI3zzOhkQIgr3P6NwMS5qDB8+p1r/wD403+JqDzu7s7bfRfCXHozpGXE4ltHSIhMlRZXAqOnScWrJSuvSUKzJrL2XstRXW/pqce3WPSZnFsPkvxIhgHACOnjIFe9/Qa6oo59HIqLkuQVJADAIAMwCQBviASAIAYAugQAGYUZAEgEyEABhmAgAATAcAGQBIU+GHEBSAZAEgHqAAESANBCAJAAG8go/cQLiUPqAAACyAfoAmwgXMA9AFxxAIAeCAQAgCQCABANtgIAweICAYAAAAAAAIBpgEAAAAwEARxAAGlzAEAgGgBgKQAB9AqNkAaTi+JB0TxIEAAAAAAAHD5KvzV9Cq837nf/AJdZ8rfv+UD541idA0lmVEksJLEdSX5abOkYXxGmmajNXxNUaRdXECQQ80FS7cAR7f2vb/y+s8Gzh9HXlro87QAJgAAJAp3a/KjqRWH5NTstdPPtksV8y1ccjvGailBpEtLBliV07ezrdm2KtTS1Co60aYSSAlkA4IowQEquWFj3ft+ztsKW4S/2Hn7dY0Tg0YD9ADFgEgLLECVciLFlFL6wRXz3d1S1rtfxP8TvyV6TR/Tq+akzWFmZA1g5CtLSfyoxVPkiK8t5Jdu/bXFnSLXXXFKTVczzIOjaYaiJRrvNpHNqOHzFe7aXS+JYrF2tp011OrNXERNYeoG5t4WnVo51Tuvla6MkaeZ0E+2erO0Z6WplYWUcmarc0nNF0RzrSrfy9CwisN8DpEOs8Co0vFv5/wBhiq07mGmDvU1rXXU1ylUrHE2yv0c1ORFb3A50ZPlFF1BqLXBXD1OjLp2uGojNVv2l4/E5kYG/Ua9jfK1zVcs0jT8XhqJmKrR1VKsuhhY83bA7RmnR8y0b2wx0Y5HOjj8x9NfUkaZaUnVlqeKcahz6V37tTo3TwMxXmkdYldm1c2r6olG9b5qZ8IZzSPMXU2cczpFq/bOGnyZaY9DdSvVHJXlbr5muTOkHXs8LL1Qo3N4p07ehzSPMpQdYVreJb+4vRkqDzanTT5MzGmZovGTdHodrb8mrzSTOdR57c0jXuuEm4rs8W41avngKy6vOV/Jq+VjMWMnQzNlegUvbri+2DnUjzdF83xNxqt/xcW030cQZqMLd4bi752ZrlppeIc2a/lJ0wp8zWb16LMkaiPjHGpX4lrNX+YqqqrMxqK/Hfq164MthVvmF9F+ZISF41t6i5YmqVDyi7dwo4qRB2+Om2m0+ZKyyq/qWT5wai1p7td2zTeZkjl8c2rp8sC0p+RSWv8JJB06VVfa3WYRy+Oa+7UoPIYbpvhBY1HTrqdjPLEyiHirxeOaLUrlb+3rWXKxcXXT5XF0ZBY69+yfRkC8Y25a/hLRRsorrV/qCFul27m05yFXeTX5tbP8AhAN9jpaVn8SA1n3bZN8wg1I/s6vlYNHqY7TH+IgjrY7aq4J/vKiW6/2+m+RFLc/paVrehRfq2f3dKzyyESvb7D9BPg8i1ydEBoyKaRAvQBWKEUOQEwGswByQCICYKBPDAAbGAQAwIyUOQhSwpzyIg9ShdEFIATAMQGAQRBEgGJQihgJgAAAAKAGAAJgMBPEAQBIAAegQBRCAIA//0t+v/Mfef/Q038WXHb0dGn/zH1f8+2Xwt/8ACF9F9P8AmVpf59vdejTIn+a+v/MfZP6tLVXwCejpp7+8Zb6nevrVhPR1U94+Kv8A/PqvVP8A8IP83Tp+4/Han07jT/7SQT0rpp5Ta3+nV036WQT1XLc6dsrVfxImJq6eTQMOUVBKAcoAlAEgEgEgADAAAAA595VvTcER4by+pFH6iIwdR8zrEce9s/tPrgejlH0Hbr7fg9vXi1X/ABPL3f1tna94bhRgyM15rXbk3GGf5C0aLN8qztpVvUpGXcj0fwj3dVkukHl6bjk8nbKqXAzErHu+Bphja1W72fU9PI9J7drG2a6/ic+602U8H6HAYGu225zk3ErO3za03ib5HBt692rWvU9Fo95WO2sckeTtpz+St+SseJmGMO+LzOsZxwaOo77pp5Jnpg3dK3ymKh6jkiqbqav0COG6wIim1ehitIWpJFR22lLfFmiluacOIgjsqKtp4s6xK7dw+1YZG5WXJpb+ujS0P5uCfE6TkLRtfU/MuuOZbBo1+ZScxJYhAsXiBDQ3LTs3HbV8yWNOj+70rp1mJ+JnEVSs1kbQrYkCyFoctozoi01mTVV2s1kYtFOvuLUo2jF6akZGt5bTdnW97KOBNaxVXcaetDrZTwQ0xvPR1K1UKEkpMexjO3WrqVTjIurjI1dfVtbuyGrjl3epe6mzkqVn2eMFHova+2+532eWCRmj0y2VYiEc7RyeR2ta1hKBqsm+hXGEuRYjzm6qldnTBTVSzUg+o+B2yrstPqjn0jTWm0jmMbyqnVh8DUGVuKpad3zTLg8buK/O/U3jWjb0/MqudkdOYlfYNnRLS01yqjn35ZdKWPQ5Kwd7jd48yjL33y6F+qNQeavt6u7lNneC/Z7aNSq/mRvEfUNvVUolyqkebtFvGDmrA8g51G+eLLFZW6/St6G4PPKqmTtEdWlpptWyNQe58DWNrRPmcuxpPkcRn+WyrPURWNZSzWMsTet/et6nWRVdcsjUTW77YTeuOh6xI86iz+V84IPN6uLZqKz/ACX6XbxlGpUY9e7CcTsjp0oblKAPdeMr27aiecHHsdUGBn+XeNUuTCsiy4Gmaw98vzrQbgpq3wNjq0lLr/UjY97p4VrHJHn7UzmrN8paLpPOCwZvE2jz24a73HM1AqN4Gkd/jK92501zaN3wPcvF+h5+gjCs3yb/ADI4wilZzcSzSPOa6/Mt6s6RBWTQsq8E+qND3u0UbfTWUVOHbUWpHMrm32GnhzRUZNjQxfL2S1ElxWJqJXDR5HVF1ObCNv21Wd13cqslaj0yPO0I5kGX5H9X0WJqDhu4Vp5FR5yccTrESrjiaQ5nDIJHqfa1Y293/Mc+242kcWh6AYu6x1LepqI4t2/yL+hpGC8zpEWaTS4FRC2cosHofabm93/J/iZ6V6ODg0EyKzfIfqJdDcRw4cQjz+5h6tmdIzUVKNs4r1VLRVx1+JrO506yvrJasj3ds2cK0WRBVuP02yKxXiaRneVc1UcDUGbSToyNVxVyVHPKTcdDQ9l7XUaOq+HdU49rGzJybBBweTeNfiWFZzzxyNMxhbxp6z5HSKj3TgXEcuu2ohYSaiVUpdp6mk17f2uo2dnztBx6bjWOS0ZIDj8i/lXqIVnM0jE30vUsuTNxK5uDOjLn1oU16Fg5tTj0Roel9n1/1H/VMdLHrczztiGAnEEoxLuJ9TSODyVu3S+JYjLfE2Ofc4Jm4zXHbBP0OjKlPuthyKj3vtH/AGtrcZRx7bjcSODoCCrdP8qy6EVj3lI2yzPKY9scJLErOk7MuLXx7q82aiKNw+3v+EFHNVzc1Ee89mV/L1P6Uzn23y9FMnlaGORAd3biFYmpm11f7zURweS/R+JSse2B1Yce4mtrvh2Fg5tbNVX8EnSIz5l1NI1/CKNaq6r94qR9SvM/BHk6dYiYaAHLv/oXqRWW0uJpli79TrWjoa5SuFtrVrEYVcm0Zlk1pVjje0f9P+sdIlcmtZS/U6MoUxzKlel9qr/Waa49yHXgj6HbFv1PF07QupkPAiuTfv8ALXqBl2RtGH5LHWt8DUZZ1mvv0fBJnSDMs50ar+ZmpGa5tRruZtEcAOzbVxk1EfUPDKNhoroef6OsdvocFKQCcQRkb1fm29Swrg3v6F3wjEtHkNa072tucSdZPxmp7yPspRj3y/xLEZm6a+7aMjpGVWBRZpOHCKjr26ZUfVdl/tdCf/po83btFxxaNAJZkSMzyH6z9Cxazt0/yb9KsqPLtRuFz7GjtyzWbEbP/wDuv9wRyaqXd0g6QVvA0idMYKld23lNlYe79mf7XUfVHHt1j0MQeatgBdSCG5f5N10CsSzNRGB5z9W8f/SX/wARqDzu7UbbS9XjxOkRxJ4nRkmkVE6rAqOnTXzVkqWuvTfy26/4ErL2XsvLV6Vqjj27cvSHBoIgaKoYRGimWVVe9/Ra6oI59HI0OhECAYBIAAgGuoAA8wFl6gIIYAwBAHqAsgCADIAngwAAAAAAAABdAHlmFEgAAAJgDxCEAIAAAH0ATCnIBHIAgAgCIQwCQBgAB/iANAJgLEB9AH0ATAIAIAUAOQBgPMAgBMAQCAYCAYAAAGDAACQD1AJAOAAwCQAA6AAAFJ4gPTXzEF/oQDAGAsgDMA9QCQOLyantYV573Ap8dqLlDND5wzal0KynXBQajNdVcdKTcZdMTpKxpF6hUXwKi1BDTKJ0ICuDEHtfabT2Hbyszh27RsrE4KfEAAEgBoCrdqdJ9GFYm8U7fW/oYI+X3eOB35SlKNIlpYssSujTcahpiroi5tl11yKymBLMAxASIqSkK9z7atOwrGSs/wBp5+3WNU4NAAAbUgACYEqkVZp4NBXz/wAnSNxqVeEWf7ztyV6Db2nTq+iFYWzJkSIrQ0PoRmkTyaMtPL+Zfb5HHideSurHjwLWDzIL9q/zUiUjYMNOTyana6noIrB2cfbR2ZroMoacYoDc2yjSRjpU7rB+jMRqPM0wdlybO0Z6TxNMYnQlWN7R/TUckc60q3qnRulykyrDSnE6xKaaKjQ8b9cdDNaatjmrD3361jUK504OjC7TcMyrfq/lT6GKMvy2dWyxazkzoy6Ns4ujNVv8Ec6Rh+UUa7fNI1FrjmDoy0fGv8xSZqtayzXqjkrzFs36s7RKlQtSN3x7/Kz4nOq5vMr5KPgmSNMk6stHxr/NqupijV3NZparWaZhqPM5HSIv0HNl6io9G8ap80YV5jWUallwk3Fqeh/iWo9FKsk+kHKkeZ1qxe0c2dIq7Zr5lHMVHoNX56Nc6nMjzDOsGl4l/mr0ZLRd5ms6M8rIxFY+lgzoPQ7Jzt1PNmKyxN9hr35Go0t8dbt1KvkxUrQ81X8h/wBRiEYujnC+B0WvRaD7tvV9GjnWXmoi/wATcabvin8tvgZrLI8lXt3No5ljbt8U/nS6Dpmo+beFLL0MxYo8e+29VyZqpXX5pTRW64EhHN4/9VeqRaV2eZXyVfJmYsUePtGpU1Up+XS++rckIrr8XirLqSsMzLVt6srX8aWqp2P7SDi8bb8yqfMtSrfLYa1Y5Eiuja/7e8dQjh2Py2rPMq1b5RRrr0EI6b/PsnHIgo8W27qOJaKdwo3F+jKOjySnT07GSJ7ebba9eCLRDxLctc0QUaNXXXif8xRZ5Ff6h29ALPJtP7UciA3f+0pbqAmu7aejCJWx2k9Q0X1bFvirAEK22b5MBXfdtVPCwZGvNttR8niGlu4l107dAV7bxdlbbVfEtc3YRTSbUwyLhfAauJdluTGmIw5xQ1MIaYJKhSUAAwABASRAmUEkAyhAAQfvCmwFmASAsgCAEwGALmAwhySCJoEgAAAdAAAAQAgBkDAHzKABAOGQEQNAUJYgEAf/08GuvDjgVdNbi1casGprdPniF9k1ubcbZA0/7p5thZU67tcSNeyX90rLFIp7JffpwQX3Wf3NcIdl6Nka90nu7V+nUuuqsyL7rtPy25p9O41V/wBZg919PcHka413Op8XJYz7r9P3b5On/wDMT61T/wC6E9o6ae9vKJS9Sj9aoh+OjT9+eQqsVpX/ABQXI6dP/mHusr6FH6WKnrHRp/8AMR/59tb4WC/5unT/AOYe1t9Wjqr4J/8AeJq/5Oivv3x1vq76+tRqf5OinvTxdv8A5setX/4SpflV1fdnjLZa9fjJWf8AOrae4/HXy3Gn+IS8VPU8zstSjVdauK4MlYrx3mtSt4VXKzkRlhajl4nSI4d581O3jJ3lH0XX7a+N22nWyfalMM83XlWVum1W1uRB53VXM3GazPJfQvU6co5/F17txRLi/wBx368Ee2WOHFnj6bcHkrfOk80ixmsq+DNRGLudSLN1PRyj1Pgq/wCkUZtnLv8AG407P5LYnErB182bZZfktTt0uOfA6cGM/wAXrautu9Ndrxt+w7dLj6E0uB46ri8o4rWqyYgxrvHDI6xHHtnOu4zPTGWto37qmKaseJBVqN9rgK5LKVBmordcCCNq4GQ9ui6K91HdEYFWKtK3bbHidIV1b5/kNfgzpyyxNO9r27OJ6sG5t9KNOqeMHn6ou7FwwM6KbO1LqHg85GiWvrrt7KYvjCCq9vsFqJW1Kdq4lvQt1NtttPJKehn2RW9zSqhOXyJejFN9/H01/FnO9Ljj19/uHhX5fQz7LhbfW1Lvu1LNtczNrWOh7h1eLcLiZ9jHNqeVvVQkviNMUbjyr1a/bVVjhP8A8Jkec3ijUs+KZuNI7GjvuKRi3ZYCj6b9tOsPipOVRy6u1o6vDEix57cbZJ9DUGVv9PtUcGdIjMN4j3PszbfkWeDlzPwOfQ9N/bpM5jO8rVJwscCKxtSuORYa8n5Bfm2hQpOsFGlSX0OkiPrnitNU2mlX+VHLuGuztg5DD8l+p0LFZe5r+W10ZuI8hfQeraVMeh0g6Nhsu7WpyVk2aH1bbUjTpHI5dX9ZWusJvkYVgbzG7fUKzN+l9mzN8prBzxaO8R2+PoratJ/iSN7+D6HprtUM8vQsX7DCvO7uXez6lVm75Ro2a4YmoMGqSOsZdenwnI3B7fw1O3a0nkcux3yjiM/y2Nqp8itMe0LFljLB3bX3XE5s6wLuWRtHoPbFfz3/AE/tHSvUr/8AeeZUNZ9tLW6EHndX62jUGf5L9OeKaLBlKibTZ1lF+kbiPebKvboaa6HDuKvfM5jO8q/nr/SIMprE6MsDdPu1LRzNxVaTk0js2/zalE/4kb/g97/6oPN0oeGZhWX5NzqNPoWDObjE0y87rKLOebOkUqtJm0afh/n3VPWTV8GPbP6meWqEsTKsryUfcickWM1wWWDLUeb1rJalmsmzpyp1lP1OjK7TXzVXU0Pe6OFKrgqo8/baa9TmOXyE/bS6hWU8TbLE8q39/tUQkaiOL9h1ZW1lKQRve16r7921lTAnTcekyPO0aIMnf46rnPA1EcOtbtpZvgmVHnH/AIHWM1Ksp9DVRO1UsRFeq9sqNq54tHPtqNjqcWgnHUowtf62+pYxXJv/APb3jkaisGOZ1iLa1KiD+pYYYgek9pVjva/gX7TPSvQJScGxmQZnknOpHQ3GXFhOPIDzuq/mcZydOUoqpzNsqtRw8Mu4o7/BUnd6Sf8AGZ6aj3F/qfqcGhJEU7rDSt+4isezf7DaMryuDS5o1EcFW8joyjq/S4KOev1dJRoe09sqNtfrY5dLGxmcWieZBweS+pLoWDPvinBtWHuf1bRlOBqJVfU1GXJq5+rNxmo6axU8yke39sKNi0/4jj23GqclMhHD5J/Sai1n2KMPeOda3qb5ZrntmzbLk3DzNwV2xTZUel9ny9e39LMdLHq2zzOgzKI3mG+REYl5bk1Bn+Sb7FhxLEZkrI6SI59zZOrXoajNcmvOPNpHRHMpVyj6H7UaW0t6o49xuNk87YKKd3K0mzKsh4mozWX5RxavxNxGfavI6Rlx7hKHz7jURya+He1xaNoo/wA0dUWD3/s6saOrbokc+2+XoMjy1syITCsPUz+JqI4fJR9r44mise+K/edIxjj18Xqzw08TUHJr4WXSiNxK4ZxRtGx4JzuKPqv3i+CPqOovmZ4+nVEwoCOTyGFK+pFZjNIxN+/zrfA3ylcFnGp/1bfuZtlm3/Tosl3M3Ga5NZzPrJuIhV4mh6f2kp3mk/5iXwsfQnmzx9OsIwozCOXfr5F6hWWzSMPyL/OtzTNcpWZfHWqnn2s7RKzWl9qv9TNxlz6kOzjmVEEgOzarGDSR9S8PP9hodann+jrHWcVPLMgSwIMfeOdS3qahXBv/APbanwRR5DXS/vEucM7Rmpbq/doqP4yxlm7lfm2OiKllgUW6Txko7ds+PUJH1Ta/7bRn+BHl78u0WzkcsUFDMkZW/wAdVtFg4N1L0br+UqPLWv27iVl24M6xGdeqW17nwu1H/tFRx66+c6REE2aRbRqEVK69vjZr8Ssve+y1/pNT+pHDt1jezPPWzIgQFW5/RvzaCsaywNRGB5y/5t+a0jXI83um3tdFPhK/E6yI44NsozBUWIqOmixRqM106KwsEe09l/MtV8qqTh27cvSHnaCIHkVQER0+L6jRXvP0LeqKOfSeBRcghoBsBAEgPHiAgGFHoAuoBIQACxAfUBvKQqKQQZAABmgDgAMAzAPQAjmAAEAP1CjPHgAAPMBJBCAACEAADAEANgEhRIQSANwAALEAAaAMwDMAkBNgDAEAYgPMAiAE0AZ5gCAOgBgAAABADiAFigAAaAAGAoAAGkwEAeoDjABAABwAIAacEUmAMoNNtXILyBAAAATAAAgOTyONa9JEV573Av8Ay3WXp+8pHze2DNwpJtYlRJPD1NJXVT9LE6xh1Vi2gowhlZ1b/lgqLquUVE11AawIqSzA9l7Sbeysv522cO3WNs4NGpAABMA6gVblflsisfXx0dRL+FlHy7UUSduUqpYG0Wab+bAsSujSUakm4xattP3MDTLspjBWU1IDyAE8QJOCKlWqeJFj2nti07J/1HDt1jYRwaElUEQ3i5AWIDYDriRYsqsYIrwfl/8Ac35yzvyVtbOyejX0FYX+hkSSRKNHQjskzWsTZlXl/cCa39Y6HbkrqnD94rBgW7dxdPqZqtmTFVz79TttT0EV53ZfpL8DqzXQsQylWArb2f6Cnqc63FvD4GFeaWGpdP8AiZ15rNSh8TTCVcHIpG7tp+2jlWhuFOlb0ZI08/EnWM01WDSO7x7/ADVJiq2LYNwc6rD8ivz3HJGuTXMjoyt0vqXqZqt/Sx06+hzoz/LqFW3DIsVlzjgdUX7f6k3xJR6DOqZyqsTyyjWnjBrlHElidUd/jf1a/gYo2b44s5q8zq1Ss/U6QKuZqjd8ZjpPoznVVeXS+1V/zGYrHbR2Zrt8avza+pKja1cZS5M5NR5d4PA6Qxbt1F5ZaPSVc1r6I5Ueb3SjWv6nSFGjaHJaj0dFFKdUc6seb3NY1rrqzUVLbtJ+hqj0d8aqM+3/AAOaR5e9YbT4M3FaHjf1KxzJYldfmKzot8rGYRiaf1HRW/4992h6MxWWT5RL+5vGRY0Ni4tXhii1lq+Xq3oW9cTLUYWji0aK9DtMdvX4ozWY87qfrWjmzUabPiWvnXQnTDN8sp3NvgOW3R4xxqV4FrNWecr8tI54mOWo4tg5sucpI6VK0fL17tFL+Y5kcOztGorcmjVWtDyynSVuEmYRxbFxdY4tmqlX+aUatXPAQi3xbwt6IVlw7ivbubYZsRpoUXfs7J5JMlRn7G3zq3JlWuvzGGpRvOCRYs2Hzad1wgtYcG2+Wy6MK6fKpfepPIRYv26b2t1whkI5PGOL14MpRu/l3Np4oQX79d2207dYIJ7H9Gy6Niijxc/cSWWJRW32bhvj3kF3laxuF1UgS8gvy9J8P/UAa/zbNdGggpjtLrqGi0vm2d+jAe3T/tdQCOh822v8Ammp/tLeuADsp2qfCciCerZvR02uAV7jw+hqf2y7lExiLWfVo00HPzZGbW5y6YMtEqpZIKGwIPUSzJqKb6lLcDUSqm08jcYsIrIgBQAYlBmAEB6ACTyBhMoACQAA4gDAOoQPqQDgqkAvUCREAAULqUAAgCAB4AEABAADgA9ADEgJKCABZgAD6kC4lCZQwP/U8qtXGCiaaYCV8M4AktReoE/uSAd6iZAj93kBNagDWqxi6l90YaX3ZxzGGn91rPABrWgCX3yKf32xglXcwBZXcOMG0F1Jbq64tjF9j/vLIYeyX960plYlxfdF7tWwf7i4e6P3q6nypL8DcjN7ew2unSulSI+nkZrFqPkLJJLoZRk3f4m4y5NR/OkzrEbHjKfLZ8mc+mnfrWa0rTlBhGHfI2jM8naElzOnAh4Ore5phkdevCx7RZuDx1WZ5JzqueRqIzNRxLfI1GXntbcJPLGWermfg9p4X/aUk4fSNO7VtGnZdDjBg3xzzZpGb5B9qSXDideBV4i3du9KM5xOvRj3C+pvqeSqzvKWjtqIjIu1idYM3Y6zW5s+aPVJ+I2Ns5rPGTNiL+4yK9Ryn1JRzNdTNEHWcCAalNdCKns6PthmLVUblfM1yLKOHc6321y6nblHRu9SurtHauMRkejlGXstSldT8yV6Hao3dPVoqYYo81VHU3C7Zah8DFpjkevjLzM3prCWtqUs7aVu1mb0LFudZpvUs2Z9jFP36vGZJelxw6+97XLWBNXHJr+SeKonPrBBzU8nrWaWX7QNrw71Na1u7Gq/ElHfba93qY1XHvtkljxgsozr6DRUZO7pi5eJqCzw1O7d6aeXcjdi6+nrRWBxqIa+iqadrZNIivN6ulOXEaMPy9O2tZzOvLLGUydYPovsvTS2LsuLMdo9G6wcKMfy0fcEVkaimr5wUeR3dO+1r5yzrIpaG3myTylHaI+tbFOuhRZRVYHLtl01WJwWPPb192pZ9SxWZvHGldrkUefVU7SzrINDZaaetSOLR0xH0HST7azwOHSVdXj6GFjze5xu/UsGdv1+U+uBuDH7cMjrEdvi6Tq0XWWUe+qskcOhJPP0MLHndz9TRVZ3kn26LXM3zEYOmpeJ1R06aSt1jA3Ee98dWNvpzn2o49jqzZxGb5S3zL0DbK1Fg2bYYG6hajfU6ciKyNwek9rqNW9v5cCdeFj0qUHmqoa7X2rTyYHnrPGTYz/J4UU5Fgyq1b9ToLtNS1Xi2dIy+gbdRp1ryqjz9qtwOasvyuF16FgzWaR57cY6lmspk6REdM2ju2dZ1tOvOyNfwe6efwPN00EuDMKyvJJ/dafCCwrgebXqaYeb1LS3Z5nWKKNN5QaNa/gVO7pyXIt8D2Vnizy1STxIMnyD/MbNQrh1PptHJhl5uzTxeaR25gnTHjBRfoqdSi6mx72qVa19Eefpo30OauPyMKtU+ZRl2RplieUaes30RvlK40nOB0ZdFFCkLG/7WTWpqP8AlUmemo9DBwaJkGRvn+bZ+hYOHX+iz6P9xpHnWpXU6xirMUjSG3EBXr/bte3aN83gcu2o1Dk0PQDC18bM3Ga49++3Qs/gVWE02zrGaupkVmq7WSfosQsen9r1+XUfSpjpY3EcWjiIIrL3+Oo30NRHFd9qb4wVHnNTGzfFs6xE6xHX/AqKb426Sio0vby7t5T1J009rfNnnUgKN5+k2+OBGmS+ptlkeVfzpdJNRK46PCVmdGUNZvhiiiiWsepR7X20o2trcHY59rGqjg0EBneQ+tGoOC7jEpGFrP8AMb4SzpCosrLm1nDrD4s3EV6TxT9QPde3FGxT5s49tRpJScmjA4fI49vxLEZ7U4FVgbq06tmuLOkZquZOjLl1nnzKjn1HmjQ9T7OX513yT/cZ6I9SeZ1AEbv5WujIjEtkWDP8lhReqNRKy4ldTpEc+4ShvjgbjNcetg7dINoqrhqYdCwfQva9f9G/X9px+jfLYRwbHqRFO8/SfqRpkvA0yyfJv50nyNRK4bYROUnRHFrY5fxGkcu5adbP+Y3EcqtNo4G4j6F7OUbbU4ZHL6Okb6wPLVEAK2TIsYmpEv1ZqJXD5FJ6cPiyjHs4TOkRxbiz7tR8WoOkZcu4rj17F/4jbNcaWRrUbHt+v+oolzX7x0sfT9X636nj6dUehgDA4/IfSn1yIrNs5NVGJv0vu3ZvlKztd9tp4pHVhnJfLSj5s1EcurZOY4M3EQqsZRTHqPaGO801/MS+CPoD+rDmzx9O0EGFAHJ5F/lr1AzXjgaqMDyWOvfoa5Rn6qnWqv5GdYzWa8NKnKTcrLlsobXU0I92MFHbtfqx5FR9T8Wo2Wgv5P8AE830dY6TkpsgArG3X6tvUsSuDfr8i65wB5Hc1nfV5tLD4HeM0tzho15d6NMuDdLt1LJnRFCw9ALaOcSo7tou5JdQR9U2v+30f6EeX6OsWJHNo8ABNTDIMzfv81z0IrP3T/Ku+hpl5l9v38Vh2nSMsuynausf/MWPwNo49XG7fM3BBdTSLKNYFiV2bbN9UVmPe+zVGz1Otkeft1jezzODRkAgKt2/yrLoBi2NQYHnU7a2p/8AiNQee3ana6PxOsRxG4yi6yUWVWBUro04lGmK6tLKzCPZ+y1FdX+lfvOHbty9IedoZEDAJ5gRo811KK95+g1wlCDn08p4GhcEMAAAGgpyiARQgBIAgBMIEAwEAwFPAAAIAEAZgMBQA+0BACxAeQAAJBQAggSCmEKAHACAAEpQDyAGwABAD5gEAAAAdQGANAACAIAADMKfqEAUnmEABgAMAAJAQDAGAcACZAJATAcAAA2ASAYAABADAWeYBmAZANAKJAIClR/MiUdBAihZuCByAAGYCaA5fIr5Ktc8QrB82p8frzyX7wr5m4k6RKEaRJII6tKs6TZ1jDp0l+R/05mmf6tr9MlRdp24lRYsgAB1UsD2PtFxtNT/APJ/geft2jeRwaGeAAAJTmARLAr3P6T/AAAx9THTuv5X+4LHy/XlWaOvJVKwZ0ZT0vqCL6prVSNs1bfDUxNRmuzTyNMLGwJZgKMQoSIJLMLHsvadp2dlwVjj23G4eZ0NYgEgEoAQABKrUQRqJVeKwkg8N51Nb3VjnJ25K1vHt/Yp6FrFdKMoYVobZt0MVqLYbwMq8z7kXbu624QjrzWl1YhGq5VNPkQWaK+dGasbcziYqqdyp0dTpUkajzOwb+211Z2jNdWIZNMg2dhadJHOtLzKvOW+XW1K8e46Qp4LBG2EqOMgNrZ46SaOdVZrKdOy/lZmK89EHSJQvU0jr2DjUUcTNVttYnOrGN5JTqz0NQscaNsp0cMUeh0XOlX0Odajg8svkXqSLWVB2jK7RfzJko9DXCk9DlRjeWr+ZV9DUWuBHVl2+Pf5tX1MVW3ZScyPObn5dW6/mNxahV4m0bXi3FLepzoXlazo/EzGmJEM6suzZNrUqupKN7UWfozmseWtm/VnSKs0XGM4ij0mnjp1a6HOjz3kFGvf1NwqvSwcmqj0ei/yqNcjlRgb9RuL9Wb5VDRzg1Ur0tXNK2WTqoOdR5fVUal1yZqNO7xza1KvqWpXf5ZTt78cTEWMGq+Y6Fb3i3Ok11MVlmeWUa8dCxpDZuL1fJipWz5FK23s+iMrHntJw0bHodg29BdLNmaywdefvXfU1Gmp4lpWaXLElYcPmF/qn1SaLG4n4+35i6MWM11ecU6SazkxFjO2locrOUzVWtbyi/Jb9JMkZe1+qDRWn5PHQT6rAyRn7S3zJvmmaqV2eZSfZfiyQheLlt15otRzb3DcNiNNDbKdtddGRll7TDtb54lWu7zCTdH0JCJ+Mcuy4NFqVn6OF4f8X+IHX5dfNSzygRYv2c2296dGSq4dg4vXoypU9+o3L9ALt2p2dejH9RLxzmt1xgK5/H4akApbv5dxdLmEq7ykO9Lfyoap72XttMgM9o+UgGg+7b6lVnANG1x22rX4hRs8dHVXJBEdpD0dRcEgJaC7trdvhAMJfNtWuTQFn/yK24pkaj6L4j/a6foYrUdpFRteCCD1XwAha7YELWLiK7FiElJUT7VGZdTBWnc8MhqYsW3b6E1rENTRdC6mFXTtbIaYupt0vqM2riT0apSTVxy2SlwdIxUTTJAAAAPEAAQDAUACAeQCzAZEElCgoZAngA8wEwAKaAMAEAQAAEyAZgIBxyIhgDKEygA//9XyCtDyNBzIAoeDAmnCAircSCVXx4ADtiA1bDHMCS1FBRB2AStiA1eXiBYtTlwAVtQAWpCAktRZBdS+5DzBpLVbzeQND1ChrUxmQh/cllFu3+bUrRzizpIle+pkuUI5dDl8g5tHJESszUtORuI47udVcDrBu+MT+3Zvi8Dl0rq3jS0GkYRi3ZtGT5W67qptKEdOBL27dau6+R/Sszr14V7GrPHVZXkLRe3oWIzNe0Ut6G4zWDq2rS0rgeqeB7rxq7drppY4Hn+jS3c4aNmcRh6jxxNoxvMWffVcIO/zRL2zTv3ilZHTtY9ws56nirTO8vb8xeghWPqPP9x25ZZm3t263cs5PbzPxmtzRiJWRjoWNmBXqszRz2zwMoRFF1hJKq/b4UxOdVx689zbLBn75zpNRJ05qYzKa1o7cYfDgeidLjb2vt/cbrSWppOmPNi/VMdVfB7nbV4Qs4cnC/TVxw6t07RZ/MiaKe5TM4GaqK3Cq021gRTWq9y40/p5kHTp7TtyzM2jL323as4LKrL19N1TbKKdtVplxHsfbu07tK11nJnobX9rGeEnM1n+R0u2yXQKy9anbWzS4A15rfrts3zOvI6Pbmn9ze0UcUd7PxH1N1izqjy1FG7rGjbm8DKvN6v1YFxLWD5yktKH6nbkYtKYyjtB9L9o6Tpsq1ybxOX0o3IOAxvKpvWlckUZWvWKWcrLIsR5jUom8FHQ7yDr2milZQsZWZ0xH0jbVjTqnwqjz9i6J/BnJY87vPmu88yyKzN+40rTk8DUgwtKqnHI6xGl4+ndq1XJppHT+D37SmUefplJuE28oMLHm9zM/Eqs3yP6WORuUY6wWZ1RqeIU7jTjnLNfxXuVmzz9IL1+VwYWPP68OzZVZnkP03Z5LGDfKMale5ysMTqmurRTWCeLND3e0qlo0X8qk4dIvWeGRzGZ5L646IrTM1ErJ+jLErzus/ml5naIK2aRuD03tdYXZO1ejR5VV7pr7TwA8/qNTJtKzfKvBdeBrkZdLJ4HVNde3U2XqixHvdGVSq5JI8/flpN9DCszymOpDzgsSsxwaR57Xn7j9TrEPTUOTQ7/ABte/d6X9Rb4WPbvNnm6aGWeRkZHkI+7Zmoljg1G4bWZpHnLtWs44nWB0gqNz25X/WVb4It8K9YeWhLFwQZG+t+bY1FcV5dbejKjzatm3xxOsSp0eMGh2bav5tfUv8Hu8onkjz9NQpMK4vJvCq9SwZty1GD5O3590ksDrylc1XyZthbVwgsek9rr9XnCM9NRunnaOJwAxt451GaiVw7pxo29DSPP2z9TrGKnRznBpBaP2EWPZ+AUbKvqcu240ZOTRYQ30AwtQ3Ga4vINfZafNfvLBiqEzrCrKrkGFd1x6Ylaer9s1jS1H6GOlbK6nFRiQZW+/VfI1Frj1H8uHJlZedebfGTrEWUwUlxFFm+6VzNQavtis7ui9TNV7FuGcGh0Ijn3+Gl8Q0yX1NMsfyzjWT6JG4lcixz4m2UNb5VguJRTp3lqeZVe29uJ/wBl/wBdnHtuNWFJyMJoIzfIfqJG4OG2UFGBqv536m4iLtCNYOfUUNfE0yjpWxrGaTCvd+AXbsarqcO2mgjmpuAYz/I519DURw8UUef1ku+zfNnTlmq+EM2y49ZT3GkVasvu9YKPV+zl+ZqehnpqPTnmdAwK9ZvsfoyDHs8TSM7ybSqupYMuWdIxXLr1dk8MDcRzaz7vuXyTdTURQp7+vI2Po3tlf6Kedjh9G+WrmeetiQijefov1RKrJtibRk+TU6ijgiwrhamOJ0Zces3VLpeSxHJrRFnzZ1jLmn5pNo+i+0Ultbvm0jh9HTluRB5mgQJ5R0CxiWUt+smolZ/lHGn/ANZGhkXiJ5nSMuPcuXq88DSVy7pxisX2JfsNxlxRijQ2vbv+4rPGyLfCR9O1fqb5vE8fTsgYUSByeQ+lcpIrNbk0ywvIONa/qb5SuDVq236NnWMM5ua6b54lHJdqXOcm4iNINI9V7OX+r03/ADMdeCPevM8XTtDRgIDk8k/kXqFZzeJojB8g/wA6/rwNcpWfe/5qbzVH+6x0jDPtho6a6s3EcWo4s4ynA2iKiYKO3aJNlSPqfjMNlof0Hm+jrHUsjioAWYVkbtfm39SxKzvIP8i3qijyW5X+tq/+mR2jFLX/AE6p/wATNRlwbptalk80zYp4FFlHJYzXbt5XpIXl9W2y7dDSXDsR5fo7RYc4of7QBROJKMvffrWEKz9439jU/pNI8td/n93HtZ0jLPtb/SVSy+4/3GpByayXc4NorNIs0+BYjr2yxa6FrL3/ALLbeyvPC0HDt1jeWR562CIOAFW7w0bdUBi2g1B53zmGtd//AG/8DcGDuO57bTb6wdYy4azLfQ0hFE645ljLo038yNM116KmtgR7T2Y/l1Vw7ann7dY9HPE4NJAKAACOk5kCG8f5D9UFc2jijSLkENyAAOApgGYA8MgCZxAMwDMBMAgITcAEgADAGAgAAQDYCgBgDAADMKAAIJAQAgoxaCBIAXIB5gACzAAAAAWYAA1iFD5IAkITAJ/EAAOgAAJgGLAEoAYCAAAAcgEAEgGACAYBLAMQD0AAAAmQAAkKGwBYBAwAAkAAJAYAABUWwHSO5EF8kABEAkKYQAIDm8io00+oixgeY/2Ou3l2mh8zvmagEoNImlCwzLEdGljpPozcYrp0/wBHqbZXVsvtlZW0yKJ1xAaeIEquCD1/s5zt9bkrI49u0b6PO0YAgAAAr1/02gMqO7uXRr9gV8r10++0/wAT/eduUqmzNonXBoqV0abjUTRthbqY3xKV2aawRphNIIlUAIpyAMLHsfaD/wBNdcmjj3XSN48zYAcAEcQBcwEwJUyIsWUwabIrxHuBRvdT1O3JWj4x922q+Raw61iZQ0KrQ2r+SOpzrUWtP8SK837pTrrab5JHTlVqSjA3XOpZkE9P6viSjbWFV6I51qI6qml1wdWRp5bYv5HzlnWM114FZEwQbGwa+211MVp0TGJhXnNdxudVdTrClDNMJ1fMDa8fhp454nPpYvupq08JRlqPOWz+J0jNNLiaR07J/mL8SWK3XwjkcqsY3k01rfA1FrhzwOjCyiA9BtnOlX0OVajj8uvy10YhWRJ1jK3RxZFeg03+XV9Dn0rL8yvnq+hYVnZHRl1bP66p8zNajftz+JzHnN6u3WuuPcbhVNWpNo2vEuVZcTFEvKKdvZ8U0YjTCa4naM11bR/mJmaPQvGPRHJY8vq4Xt/UzpFp6WfqaqR6TQf5NfRHKqwvJwtzb1N8ijTmcDdR6LbWnRq+kHGjD8ko3NjfKqdFPug1Uek0HOjRnKo87uKxrXXVmo26Ng+3Ur6io1fJL8q6+JmDzlHj1Og3vFuK2XoYqODzKjWrPIsVRtX83xNVK3N+vyL/ANKMEed0njB0Wt7xuOjHN4mKyxN6o3Fl1NRpoeJ+p9VBKyo83hrp86/sEaiHj2vuVfCS1mu7zFe7Qw4OTCxlbd4r9purWz5D/bWfOqZzIx9u4aZsrZ8hjoOOCRlIytvCcmytDzFfyqPLEyRV4t/P6qC0qryFf9R+Aix3bJ92jfpJKyytu4foaWtDy6f2qOvQyQ/Fub48VmWpXAvl1rTzCu3y+NNNkhFnjl3adxRw7PDUT/mFWr/Jrt3FfQC3Wx2fQIXi3NmuDQo59p8uuv6sSpT3+G4fVBV3k0o0rcyEGuu7afEB6OO0tzAWyU6Oov5cBoNgn9vUq8u0KPH/AE6n9MhB46O3VXOooW0/2+rV5wRT0MdtqL0AlRztk/5ij33t/X+7ta9EYrUrUObSq0yWCDbKitt5FCdghPEBKsgXaWhKlsarprVVwRAwpNTmQCUDQyCvUeAK5LJydY5VGDbIAIAQAAAGABIAAMBAOIYBmRDiS6EUBkJ44lDAdsgIBTmGAwFiABBxgAyUBSAabAEyIJAEAygA/9bxiw4mg28mBKcMPwAO9QwFpuFnPIAbl5gNXaAPuOYYDTmWAu+VABW2ABWzAfc1igF9xsA7uYFlQFaXj1AKsCXelmULu/AoFZJ4FHdsMdei4yjqj30R8vI4dI4d+/zI6CIzrS7TwNDM1t7Smp92JWUHaTR6jxuO3VuDxOXUFu8tGi1zaOasfUbbx4GmWF5e9XrfNi2j0fMdntWtHr2S5G+x6/TxaSUHirTG3lp1LQWJrO3b7dO0cUzfI8/Sj1LpdYPXPCPoO0oqaNKr+FHk7aG8f5TSyeJhKw9V4yzeMsnyNVeydskdeFdvtmlf7p2rkka7WPV0n8TyVWX5RzqR0RqJWVquE3wjE68sszS+vHiz3c+Ebuj8tVhwOfQWrqNZIwI6jlLAzaiHazK4iRD1MKwZtajo0KPtbXBHO1XDqqZLBneQwqlwZvmjM0o70nkzqr3nia9m108eGCPP3R13wpZ80Yg8Fvk3fDI7QcLUOTUFV13fKXB7HxvjdOujW0Zo49DsewhODCsDeaad2WKyfIaSppOTpEZu2q+5P/pibg9/7a0429nzwMdI2HSVickZHlF3XfPBmlZerSa5ENeV3ymzrwO3EGj7V0e/f1eSO1v4Ppeb7keToUb5RotLiZV5zVrDNIwvM1auq9JOvKOLb7ZO0uDsPoft6nbs68Gzh2NVLGDgrC8h813zNRWVuFFHHLE1Eec1FFjtKy0PHpvVr/Uv2HX+D6HSsJeiPL0JPFOOWBzWPO7hxaeptWZ5LHRa4ybkGLprNM6stTxNG9xpr+ZM1fCvdVhtxkeXpD1PotHJyYWPPazx+JpWf5P9NcpNRKxEuB2iNjwSf9zVo1/B7Sq5Hn6D1HFG1yMK89qKG2VWZ5Rxp/E3yyx0lOB1ZdOlWWp6Gmnv9uvy1hkkcO/IsjgcxleSc6r6YFVn3hKWWFed1Yl4cTtGQs8DcHqva8LSt6me1bylnnFG9w0X6kVh6iNJWV5XOvRG+UZrSbwOqO3Zqb1XGUUe8004SfJHn6aiWZhWT5FzqPlBYjgtFU/Q0jzWpg2p4nXlE9KZwyNjU8RVPe6KWSbF8LHs3E/E81UnyMqyN7jqW9SwcOt9NnyTNRHnLYuVmdeUSpVpo0N/20l/d+lR0r1B5qoWckGNu3Oo+aZqMuHcYadutWjSvOt5vj1OkqLEuKNI7dpXu19OeZb4V7qyhnm6WFxMqz/Jf5WuoGc1JoYG/aetd9Tryz056rFM2wvS4lWPSe2EuzVtk8EY6VuI4NCYchWNunOpZ9SxKz981Xb3fJR+JUYKWMHaM1ZWsFQWaf4Ake18NWNnQ5dtu85KVsnHIKwrPE1Erg8m1XRU5SbiMWmePE2lXVcFTVWo2+5RmoLB6/20o2154tY/A59tNdZHJS44AZO8c6rLDXJrOKPDgVHnJxc5nWIlWZw4mkUamc82UbntZd27q+VWzHSx604KHkQc2/f5XxLFZTRpGP5V/mpdEbiVxKToharcR1CKaLJ4/UVXufbv+wT52f7Dj2saJyU2FZfkLTqOOBqJXE3GLNo8/qPF+rNwRiTSOXWc2UcUzSFpXahcIA994Of7KnWWcO2o0IOTQcAZ3kXN16GoOFsqPP636lvVnXliq3libRyaz7ZXVFRVfGX1KuvW+z051H0MdLHpXMyed0EcyIhrL8u3NoisW0SbZZvk8qrqahWbCOjLn1/8SxHHqwlblKNiunzanVs2j6L7bw2KX8zOHbfLUPO0FgBz72VpOCKybmkZPk7fm1jl+43CuOcU3lJtlx6s4J8bliVwazzfOx2jKqv1YczUH0X2ko2d3zscPo3y20eZoTiQK2CbXr+AaYjeb6liM/yWOmvU1EZLr+86suHX+nUjJJGoObcWVrWjhVf/ABG4y4kbZbvtxL79F/MmOlj6XqfW/U8XTqiZUuhEcnkMq/gFZlnwNowt451b+pqM2uLWs6t/0s6xHA0o00sknAg4L4yurOkZFKrMo9X7N/3en6svXhI95GOJ4enaAyADj8l9CXUNM54s0kYG+c6t2uLN8s1nakPWlr/I38UvlOiM/VaWlpNcW5NRmuPWxbXU2gqsSpXbtbQ+uBUj6n45Rs9BcqI830dY6VgcY0ABYsDG3KnUs+ogzvJY7e3VpGkeS1n/AK7t4/8AqOsSjdudDTsuN3gWI4Nxjq349TpGVMyUWULGa0dm1CkLH1PbT9jSTz7Eeb6OsTxObQggFiwRlb79a0FhWfvcNvqPlUqPMWS/uof8D/cdOWazLKNmrcXqGzHLq2XdgaRXV8Cot03goNJXbt836GmXvfZuGxul/Eebt15byOLQIDIgp3OOlaOWYWMe37jQ8951N69//wAa/caiPP7p/wCj0Fy7v3nSI4Kt4o6RkIqJVSZUrp03DRph16WKcCo9r7N+nW6Vr+88/bvzHov+mJwaGQDzAJgCOnKnqMFe9/RfqhBz6RoXIIfQKYDAUAP0AUADwAOgAwEEEwAAGQDAOoUggxQBkAJhTeIwAQQAAAUSABAgEAADYAAdAGAYgGWQCgBvICID4AICSQBAUoAAhAAAAQAdACZAYCAEA8AEAAEgACxQDAYB6gJgAAsADqAR+IBg0AAEgAAASAAEQAIByRRHMqABALIilX60B08cSBZAKQoKBgOcABgcvkF+WujJFYXlUns9erx+RmmXzOzlzzNRUMionTkaR0aOFGdIw6dDDS6GmKuWGnJpF1VgkBZQBgCzxwIr1/s1zpayWWBy7deXoUeZoAAAkAAQ1V+Xb0Ayli7RnDDUfLd5+rbg5f7ztylc/Vm2Uq2SaCV0YK6g6RirtesXlFR1UxXUrK2shDfQBoBsKS6geu9oN/a1E+hx7dI9D6HmdDAACQABNASqsCKsqRp4z3KlXd3XodeUrr8T/tkuJqsO0yGkB3bPGvWTFWLzLTz/ALpp+bpPJNSdOVR0nNE1xNudWIiJ6b+ZEpG5T6V6HKto6i/Lt6EaeX2jifU7RmumORWTSkDW8d+m2YquuYxObUec3SjdaiyxOsKINMGgNnxqnTZirHTZSkc4085dfmW9TrGaMHgaR0bSFqJmarezXwOdVkeVUXq3yZYtcEcTqyspmZo39r+lVcYOdHN5Ss6Xo5EaYh2ZW6fMlHodF/lVfQ51Wb5pL5HzkRWasTow6Nq33IlV6C2EeiOdV57fr8+05m4tc6Us2y1/FfVZGKi/yFfyL+hiNxgpHWJV+2wt+H4Eo9Hfkc6R5nc4all1OnJUdNYmqj0W1c6FXywOVGP5Wv8AqHPJFjTl0nDx4HRMeh2WO3q+EnOoxvKL/UNdC8tKNHODVR6PbP8AJpHI5VGBvl2690uZvlpLZfXX1Ray2/ITbTuuhhXmli5OkVueJxVl0MVHJ5tfmUfGBFcm2fFmqleg1l36Ec6SYJXmtPCxuLW94p/lOvUzWWR5BRub+pY07PF4XS5is1DzyjVquEQIsc+xcWS5stK1PLLu0Lck5kxCMTbvj+Bta3d4k9u1/IYIxdFL4GytrdLu2zjkjCSMjb4tG1rS8s529bcJwMJFHjbRqz0j8TVSoeSrG4TeGAix2eMc0suaJUZenhZ+ppa0vJ/7WtuqMkQ8U5uk+RaOXV+XcWjKRFrq8i50NJrgIkT8ZirLoQcOk41bN8LIFdPlq/m09MAqxrv2dp5lRDxWN0ujIinSbW4l8HiFxPySjXUcUiwWeQ+bR0bLg4Iot82zfqEPaV7tG6fLD/3gF41dysuHawDx+Pf6EUeOxver4plRHx8q9q800ES8ek1qV/lYaLZJ22+pQCej821t6ygse19qWVtqo5GKrcdoObSpliK2yiLRRGOYQZAT0q97gDsSjAjRgACIAgi7AVu/4FQqqjxaKivVS4I1Klilm45kyhoBQAJyAAGQAAAIBzACYEkRCyKFIUdAAIJAICjMA/eARGQBAAAAAAAZgShZEA0BHFABR//X8W0bD4SA4gCPRZANLtQAmQRdow4FB3LMglXUYCtb8QCcIAXCUA3btxQAmni8GA25zAlVxmAnbqAVtGID7peJQrajXUaGru3QsGr4Rfc3OmnwZ2vhHvM7YHCozt65u+qERwXtEwbgx77Ja14TiHJ2nWD13j6Km3olyOPVD8i/y1UxBlaj5mkef8tTu1YTg9HzGr7R29aW1LrHCPQn0qx6mnM8qsXdWTs4NRGdu2lpvrgb5ZrH0K/mKq5o9X8R73SwrVfyo8fbavyFo0VXjJlGLq59DepjI39l3NcztwNL2qlbVvbhEGu2o9PScjxqyfJuda0G4lZWu/yn1OsYcWzvpT+Y4aO/sNZbmrXy5HO9LivWurVwZPZcZz1r1wTyJphX8pqaeLf/AKyYpLy9m8apjEx16W6+/wAIM1caGnhSTmOPUKYy/KNtJcV+41yM/bY6kPHM7o974+sbbT9Dz9Kt3La0m0cx43dact4wmdpRn69Hp5m4OZJ9y6s3YPonj9Pt2+nOccDzdDo1KxRzhgYHmN5TucrI3IrH8tSqoq1X/Rm4Mvaqbw+B1kR9C9u6bW1mIlycuhrKqk5IxPJL8xmoMzXTWm7dBEeV3FVa0pcTvyrd9oaM7xdMy9K98eWo5PJP8mFnIWMHVzkowvMfq1jODryijQrEtI9EH0Hw9XXaaafI4fSjvOAwfIP822PEqszdYadm+RqDzdlDO0YrT8ZR219OvVHX+LH0JZdMDydKVnCZzV5zXUtp8zcGf5K0aTNxGJWjyR2iNjwlZ3NJ5ltHt0owXM81MR1v07QYaef1scTUVneSb+2kuZqMsbJxxR2iNr27R/3dU1hElvgeyrieaqjr4abb5YkHn9ROTQzPK/Qk+ZqIylVo66jr2qVtSk8Wjave6WFUuiPP35E5cnNWR5LHVaAz9ZfK/RmoPO3fc2zvGTrC4lg9b7ZU6D9THQ3F+BwVzeQcaMc2VWJZSyjJ8rmlxRvms1npzgkdUdvjqzrVT5mqPeZJKMjzdKeXQw0yN+51HGRTGfqPB+jNM15u+Dx5naInpP5lhgaGv4Jd2/00uCbF8K9geagWOJlYxd251LepqJXHrP5LdUyjzylYPM6RpKluJuMvQe10rbiz5IdK9NjwPKoWYGLufmvZ83JqJXFu1+TbnH7CxHnmsTrEqzT/AGGh3+OSe500+eJb4V7VuWefpQYVn+TeNV8SwcHErLze+bvuLvgdeUqvTyNsr6YYFxY9R7ZUba7f8Rz6abEI4KEuPIDF12ndvmzUK4PI/LtrRwgspjBxbO0RZRTgVkrYWa5ID3Piq9uz01ngcu2nZiclQ1Glp2b5MKxLZm4y4PJr8pdGIrEq3mzrGF1XhKzCKrOW1xg1F17P27WNo+Xd/gc+2o0zitGHEDJ3cfcfQ1EcW4w07en+BR51JK0HWJU5RplTa1Xh6hcb/tWr/uV/+NyZ6WPUqDzqMwrl8hhpo1BltSVGN5N92t8FmahXGmzowhqtuPXAohp2+avqyq914JRsadZOPSxoHJogjK3/AOq+cI3Bx3yc8ijz7xbOkSk8mmaZct+HoURpjaP5Sj6F4df6LT9Dz9tx2nNoWAzvI42UcjUSuB8So8/rOb2a5s68s1CZRtlyX4+pUU2Uz6lHsPZ6w1XwjAx21Ho+h53QTBEVa/6dvQKxrYGoyzvKS1XoagzX/ibZc24Uy+DaNRa5NWv1J8zcRXSsXlPGTUR9H9u/7FdbScfo1GkcGwKObffpz1RlWUzbLI8k51PRfvLCuJrLidGXJqPCj4uzg1Eriupr/wBY6xlRXG2BYPpHtRf6O3qjh9GpWzB52wQR1MKv0gLGI8WywrP8m4rWMsTTNZLwWB0jOuHct6a1O3FWeJuDn3Fl3WXJL9xuI4/pcGolbvtqXuKP+ZftFI+k3zZ4+nWEjKgiOHyWVQrOspg2ywt241L8pNRK4NVd7s+jOkRxWwppdU2aiuC6x+J0jIqyo9Z7NX+qp8R14SPdPieLp2hmAAce/l1XrkFZ0wzVHnvIfraiXCxvlms7WSrqt/yT+J0THBqVnR0nHBmoy5dTN+ptCq8SpXdtITnkjUSPqfj/APaaCef20eX6O0XwcVAD44EWMXcONS3qWI4PJNPb2+BR5HWw33c+GH7PlOvLNQ1UvtacL/MzbOuHcP531NoqRRZpyVHft2kpfPEEfVtH9LTn+Cv7jzfTy6xOYzOagKCDK3yX3bR0EKz97H2NT0NMvM2Ublp//TZ0iMyynaVT/jZoceu/nZtECotrgVHboOGzSPe+zv8AY3f83+B5+3SN7I4NDIAIKt0/yL+gWMWy5Gkee8+41tSJ/SRqK89u3/ptL1sdYy46wn8DbNKSiVcixK69HNM0xXToptWa5hHtfZj+TVX8tTz9u0ejODRZgOQEyqWnjIFe8X5D9UIOfRWBUXIBsIaUhTyAQAAADAEAdAEsMgh9QEAAEAAAAAPIKTAFgEABIDCjIAyyAOICAO3iA4SQCgIMADMBgADCo8QHwCIwAwDIAAE2AwIywBAOQEAZgAAAIAYAAZAAAA0AgCACAFkAwABAOAAAnEA9QCAAAAGgBADAAAATCiQgYAAmAl9SCulIyEwEFElAA0RA8QObf/pr1KMPyGO01v6GVHzHUiTcaVlRZVSVKv0v07czcYrq0XOljwZ0jFW6f6ZUX6OWIFiAYU0gPVezXhr16VOPbpHpEeZs5AABAAEdT6LegGTSJS5hXzHyOGvqNfxNftOvKVxo2h1zRUq//MpOkYq7VbTRUdmlkaZWTwCJVAbSRALDMKUij1vs9zXVS6M49uvL0Sf/AKTzNmAAPiAZAIgnRYY5kqxNYsivH+6Kv++beXajtyq/wznQafM3XN3JYGA0B3bP6WjFWOhmGnnvdaium1nLOvCo6L+RTyR0rnViZETo8UZqtzTXyI51qHmrejIryO0+u7/mO0SuyeAZNSBq+NxrbHKDNV1vgc2owN6o3dzfJUFkac0lzCtfxsKjMVp1vFpMyrzup9dvVnSM1FOTSLtBxdMyrfWNV6GKMvyqxp8RGqzpOrKzTzM0jc2MvRnqYoq8p+h8RGmJHM6RmrNOEwPQbRfk1OdWODzOFaP8CRayohnVh0bZxZQSq9A4anoc6rB8mo3D6wai1zKU5NstXxL+b4YmKOvfKdG64QZix522Z1iVdoPFeoo9J9UTlCOVWV53fKNa3qbhVOm3KOjL0Wwx29ficeljJ8vH3pywReWnHQ6svQbG06HavQ5dDK8rXt1/gi8tOXSeL6mkr0OxtOgrcUznWWL5Cvbr29TcaQ22a9RUrf3CnTaX8JhHma4YHSNVs+Ic2suEGainzSxpYkacOjxRupXon82inzrBzSPMUUXNxqt3xTXbf4GawzfJ17ddvmOW1/i21q1njJayl55fNRiNRxbW0XT5FqVseRq3t3ygx/SMLQwaRta39VO2g0/4DCRg6GZta3nP9tH8phliaCnLgbarW8jXu2ifCUYSOTxz/Nq+BatPy6/Nr6CDp8Xi2vQVlmxGtdcrMNNHfY7Or4YAirxdvzF+AqKN1Xt3Np4wIOne47OtuTSGpD8Q/mS51FVyW+XWt/UCury+NtO38sFgnoRba6iecEFHi21qr0gIjqfLubdWGl3ll+dRrJoA3n+0o1mrCIemp2eol0KDx1l2XSzj/Agj4vC9q9GAbHDUsuaaIHsbfb1mnxlFC2S7dw6/1AS2D/NvXo0AeOn8ynRkU9pD0NSvoFj1ns/V7tB1Zmj0doObUQeJRW1wKItFEe4IUgXbdruDTrIABABAmQVWAhYqH2whoi5saZqlrgzcYoaRURKG1ACzAGARyAABdACJAJATkAAYBMAACgAAAAAAIAMwACSRAo4AGQA0AwBdACAo7cJIP//Q8cnmmdcQNpuBgVqkwR7XwJijFMYCHXEgiUNNfEgJkBJS88QG4WeYEVYCTgBTzAbh54ARTbw4SATjCAliAm38QBXSAkrG4j0Htuqe8pxwO98MvZ0WMo81Vl7ly3PMsSuO2BSOTQU3bRvVem21e3Tquhyor8g/lXKCRGTZYwbGBvrTrW5JnfhG97YTrW7XEdjfq4q10PK0xdw4s2jURm775dOFxf7jrxGa4NjX7mtVdTvfBHuKtNp8kePptzeTcVrPEkRk3+r1OkZYu7c3+J35Rt+2V29655GO249FVtPE8ysPe2nUsaiM7ctLTtORvmsshW+aEjvFe48eu3b0VknK5Hn78qe80dH7FnalXCwwxMaPI7nSVJSUM6SjN1/qxOkQ9HGyj0LYr0u02NoThQzhVdd9PspiZGbqG4jK8rZqI4LE3zEcWwfz1b4vE60fQdtpuujp14dp5ulG8w0bMwry2vRO2OR1iMze07MXjJ05HFpLu1En8DrfCPpW10+3Ropn5VieXoPX/St6HNXm9dJtcDcRj+Y+Wqa44G+WmXoVScrgemRH0fwtP9JWM2eftGikjiPP735rtmlZ25tFG3kkWMvOaq7rvCDvyY9H7So3uWni0jXU/FexWeR5KOPyja01zkisO6luTQwfKV79VW5YHTlFegv4cz0QfQvG1jbaa6Hn7HV1OKvP71/O4LBnb1t6VrLNG+UrzrfzNHeRlq+HU7mjfDIt8K98sjzdCOthptmFef1cXJpWb5RTRep05Rj0eJ1Rr+DXdu68y3wPbTJ5qK9z+jZowsYGooZpWX5NxVLLM68oyVmdB6D22vz54k6rL1lTz1Ve6caVnwaIrCvmzQyvMOVXob5RmqqaOiOvYVX3qJ/xG/4PeaaiTz9VUo4o5qxt63bVsxFcO4cUs11NRnXndS1a+p2iHpz/AOg3B7H20mtB2XxMdjXzPO05fJXddNLrJRj3WLLRjeWf5qjka5Rw1xzOyNDxVe7cURq+DHucjy9KdVLxyMqxt5Z97ko4dd/l2b4JssR53UST6naMpaeGZobft1d++TWaqTrw09WecNZkVh7hzZ+pqM1w7xxoXfGINQefcTidIurKfNmajOvSe16r7l3zqTtdeilHnXRPHkQYe4fzuOZqFcO/tGhZ80WIwFg4O0Zq3TWJYNHxC7t5pzlJb4aj2jeLPNWixMjO8ljqLoiwrh4x6lSPM7mFqN9TrylKihybZxdXmWD1ftxf6Sz4u5z7VqrA4NBYylykKw9V4s0lcPkP9vb1QgwZxzO8ZqyrhYFA022l0A9545du1010k49NR0nMV60LTt6BWLfM3GWb5dL7dV1NRKyE8eh0jK3hgBXhLa6FWPaeA+XZxzscu2o0EzCmmQZG6f5lm85LCuHdfp29DSPP1Z0iJ1twKijPHoyj0XtOqe4b4qjM9q9OjztAJHJ5KOxepYrMtMmkYXkZ++0b5SudOMzoyq13Lr6gR0bRb4mpB7zwqf8AZUnice2o7kji0IAyt8p1XPRG4lceo8H6Aeeu5fqdYzSl9rRpHJqNq3wNCWlDcdAj6H4xRtNPqjzdusdSMKTQGd5HHU9EaiVxWKjz2p9T9TpyliBtK472x+JWVVn3PDDE1B7L2cvy9S3Fsx21HoDztmBVuf07ejIMd4mkZflHLr+BqJWe8jcZc24eCXU1ByaqhNvPuNxFejX8zNZmkfSPALt2FVxnE4fRuNHI4tgDl37/AC56kGYy0Y3kn+auiNcs1xtw0zpGdcWpb6eSbZuJrj1XFUl/E/wNohoJd/SSlfRvaqjZP1Rx+i8tg87oMsSCOpkwrFsoNQZ3k3FazzLGayb44HRlw6zlX9cDUHJuE33NrgdIjkTbcmkeh9rv/U0T/jRaR9H1MLP1PH06kzCjqyI4fJYdoVnWRqowN2p1L+pvlmuHcuVaP4cDoy47LHTUzFYNyDgbn8WbiFQo9h7LUbqs9f3DrwPcZM8VdYJMALquLyDwqQrP9DSPO75/maj/AJjUKztaz+5Z/wAn+B1jLj1GlTS+JqM1xXlNrqdIhUhuCo7do3LBH1bY17dror+RHl+nl1i7qcVEgNYtBWLuI736ssGf5NxoW+BUeS1nO7fo5+COvLNQ1n+VpW52f7zoy4tf9S3xRqIpSgotpgyxK79tjHqirH1XQw0tNceyp5vo6xODkoAJJRlb3HWsQrO3ynQuuhtl5izndvj+W5OkRn2h7Sj/AJ2aHFrJ97nM6JUM8gi2jxLGa7NDiaR7/wBmr/Q2/qX7jh26xuQcGjIAgq3bjRsgMWyfA0PPec/Wuv8A7aLB57dVa2ugn1OsRxJJHRKaxKh06BK6qOGvgbjDq03FbcgPaezI+1q8+2pw7do9GedQA4AHkVUaYERXvf0bLqixVGjiiouQDiQHHUBTiAAMBMAbAQQMBgCxClEAAQAADgAWGYUZ5AE8wEwgAAHIUIAAGAng5AEA5CEAADwAPUAAPQKADGAgAAEAdAAB9QEwDLAAQDw+ICYAAAAAwAB5gIAyAJAJgAAH0AEpAEgCAFIDAGAwEARDQA0AQAQAZAGYBIAASALEAkAYCs5CkvqU5SB0mQokBSAyANKUkDkDm336L9REY28r37fWq/8A6dv3Gh8t1E+OfE3FqKRUToio6NFTRs6RiunbtPTaNMVdpqaGkW6ctdAq1IBppYkE5xwzIr0vsx/NrJclJjtuPTnlbSAQDAQEbfS55AZNcLIK+Z+Vq1utVP8AjZ15SuB5m0SpmipXRdruRtir9xg6s1GXRpOcTSLkmwhtNIAQDmQEiK9V7PbrfVS41Ry7dJXpo5nmbOOBFPIBYsA9QB8yCVBViaRlXk/dmG8T51R14XD8Lbu28rmzpXOtGpzVLMDr2bcQSq6n+0wML3XX8vSnm18TfLSjb/p1fA61zq2TKJVWMkWNvRaenV8YOdaixRMEV5HRUa2ouVjryldRWTyFRq+Mwrb4GK1Ha+phpg+Uw3jXNI3yqpM05mnIGv43FGK07LPAwPPbjDVuup0hVZtlfoOLIzVb9V8lZ5HOjO8usKv1LGmWzrGEqZkqt3xz/I+Jihb9fkWZlpg9TpGalR4zyKPQ7JzpT/0g59K5PML8urfBwSKx8zqwv2+Yqx6JfTVvlicq0wvKqNd9Ua5K40dGGp4pxeOaMVXfu1OlZdDCx5y2LOsRZpYCo9LTGlX/ACo5VY8/5GP7izNRao03ibRveMx0Gnmmc6Rn+ZX5lX0xLy04KZo6VG949zoR1OVGf5pfnL+nEvKuLTzNsvQePfdt18TFMZHlP1m+g5aU7fB5mqPRavzaajjUwy8xxOkaa3h387fOuBmso+ZXyVng2ZixnaODbOlK9FpNW0P+qcqkebafc45nSNtnxdp7ucSZrGOHzC/PrObReWkvGtrUrPMtZro89X5KPrBmNRm7dYmqlbu6+bQf9P8AgYI89ocza1v6aV9uv6TCRg6WcdWaWt/S/Ql5drMpIxNBtM2ta+7X+hnomYSM/Y2jUr1NLXR5lfNV8SRIu8S5s10HSs/VTruLLqxBo6vzbLoRI4/HP56yWpT8io3LnBhXRuU7bBcpBFXinF5eWJaVRuF27i8eoiOryn6Wm+RCJ7FTpXXT/AtVzeOf5lZ5kKe7w3VlwYFnlMVpPPAQS1692zXR4gLafNt9SvPEoXjHLsugC8Yo1/iyCW0Ubpp/xMBbXDdOrzVmA9DDdNdWiGJbWK7qyfUojsPl1r15pkVLZfRqrkv2gek9mP5WiVXq2cmogyqg+RURanIourt6rF5kDe3q8gqenpqmQEwABMgTIItgQbArtZIqF9xcWXBF35MqVF2nM1GLBg8CslZQUCXMBdvBAEDQNFCAcSQDQgWZQgHgAEQYIAKAKSAYAAEAUEEBABADAEgHAA8wqSpOJNXFlNKfQzauLu1RBnWsf//R17eC8bbG23qeyx5fZVb234vUz0Y9GT1X3VW9peLf0q9fRk9V91FvZWwtj36iJ6nuqv7H22ddey9US8tTtx7v2YtKvfXXnhioOdjU7Ye98Tq7NfM01zRluVnvDMKYCb5MAtZ5sBJSgCQBMBNtqSiSSaUkQYJ4EBMFUVfxKBxXPiEOsSb58j03tOvfu3P+VYHbpHrqYY8Ty0Ze5t8z9WajLiu+Rsc+1c9wqvUaaitV0RyqubyVoaS+JYjLtPA1Eed3de/UfI9XA9N7cUaDt8JOfatl4Ub6HmGJquXgbjLO8jPa0deEc/iKzuKJcWdemo9lVcDyVpyeSf01ecSSIybvGGdEYu5f5jfJno4R6H2yvyr26wzH0WN2jxxPK0wt05va3VmojO31u3Sb4Nwb5jNZKrjHGT0/wj3e0TWlRfynm7aLe4aNm8jkPLbuitd8DcKy9ddtuh35Sntqp6qr1Rqwe609OKr0PN0sLe1S0ZWHUwVh3UnRGL5dfMksIO3I5thVW1KVnF2UHTofRtNdtK15JHk6VX5D5dBv4GIPMaqOoy/J1hrqjrwObY6U69U+LR06R9I069tVXojyUQ3LjSs8uZlXm9Wr7mzURjeaUVqvidOVZ+1qpx9D0xH0nxVO3a6dXnB5vpf0dalHAef3TVrt8ZZuQZ2/j7VuaNSI889N2vK5yeiK9R7UrGpZ/wCYnY9W44M8tVw+VtKq/VGYMV17ngbRgb66Wq0d+RDbp90cG0jpo+ibSvbpUXCDzdi55M5jz+5xbb5moM3yOGg4zk3yjA7H3M7xG14Cn+pql9UyOvCvcJrgeWivcuNK3oRWBqPE1isryrmiRrkZlanaI3PbiT3SXJMvXgevWUHloq3jjSfUyMK7lmlZPl2qwvU68ozEk4R0Ho/bCjVbRnoepOCYp3n6LRFYmrmaGP5iWo4s68xKzU21CNo0PF1ncadXzlGqr3Sf/rPL0Gv3mVYu7fztFVn7pxSzyLGWBfPDFHaImmlCZ0iPZ+31G1g5dtNI4K5fIuKp8Cqx31DNYnlG/uxyOvKOSqOiNXwq7tzXmW+GntM8TzVDrmZVi7p/O5xxZVcO5UaV/QsR520pneIlp/M1BqI9B7ZX+ts+VGTvw1HpkeZTTxIMLXxb9TcZri3z7dFv8Cwefeb5ydYVbRQ+01Eem9r4d/RGexvnnUJwFjE13i31LCs/yLjQs/Q1Gawa4PI6jo01jjiijU8HX/XU4pC1p655s81AQZvkPr+BYtcLfZL4lZeZ1v1Lep15KjVOuGcm0XLIsHsPbyjZueNzl2uNHI5EN8fQjTCtm55m4yz/ACf6LzhtCDDUpwdozVtHJrEGMv4DFe+2eG30/wCk4d+WouiTmqvc/pW9CjFtn0NMszzD+Wj4JMsVkUzT4HZmrm8AitNz6tINPceGXbs6x/FY49DtZlodSUZG4/Ut6lg4d22tKz6FIwIi0cMTrGaduSNMqW3PwLIr0vtJfm2fKhjpY9IedTzA4/JY1r/0yK0zcjbLA8hb8/H8TfMSudZeptlVqWLiForutis5Kr6B4rDZaS6HDvy1HWjk0XQIyt651bG4Vx630WfJMDztsXidYzSeT9DSOWzluvQoelVq2OGAo+j+PXbtdL+k8/TcXyZXRgDWZv8A9T4FiOK+TkpGBa2L9TrEqD/aWMuLUxw6m4ypWORoe29or8i/qjl23y3k8Dg2Yoq3OGlbnBlWOzbLL8o8V6GojObhG4jk3GVW+LxNxlzaicOvU2IaFX3z1Kj6X4VRsadWeft0juOTQ6gcm/8A00siDNsVGN5GPvP0NcpXG7L/ABOsZcOq0+2ObKjl1EuxW4uzNyor0H3XS6m4PpHtlTsZ6nD6NRrODztiCCvV/Tt6BWPc3EZflsVT1ZYlZl20dGHBr/TZdTUHNub/ADakdDpEcdWjQ9J7WrO7011Q6I+iWctvqeLp1hNGVEcwY4PJZ1IVn2lI0jA3X6l/6jcSs7cue7osjrGHLxpyhmoM+zbWHM3EOmPqVHsvZKndLomTrwse2PHXUjIZCOLyOVfiFrNbg0y89vf1L+pqDi1FOrecvt/4HWIz9dL7el6NmozXHbjhxOiCuLKOzaZsqR9X2sLa6PPsqeT6eXWLYOSjqASQjG3L+e3qWFZ/k3GhZc2jQ8jqVneQ+X+B1jNQ1v0tKMJs8OppHHuV26llxmDcRTPMot0qpvEqNDa4VXr/AIlR9V01+Xp/0VPL9PLrEjk0BoOgGVvYeravUQZ2+w2+o/5TSPMKK7pz/AzrGWbH+k0+t2zQ5dwvzLM1Cq6lZW0eRYjr2+Pc38DQ+g+zcPH2fO37Dz9ukbaOCgBgU7vDQtzlEGPZ8eBpHnPPL87U/wDxosV5/dKNto45S/2nWJXEscWdGaMCh1DNdWk5ujUZrq0/ptzWQpHtfZj/AC9ZrjWv7Dj26x6NZHnaMA6gGeQEdNZ+oFe8/Rb9Cq59FlRdVyBJ9AHACSAADoECYUgAIMACQH6hRAA+gCCAAbaAQDAAHkFDAMwgkAYB6hQ3ACfMIEA4AWAAAAGIA1IAgprKEEIKQQ2AmAZAAAAAGIBkAAEgEgADAAFIBIAASAACwAAFmA8gDMATnFAABHQAAIAIAGAADYDQCwAACMQDMAgAAYCATCo8VzkDq4mQpAMwAAAMgBAc+9/RfqhBj7nHR1Yz7LR+BpY+W6yfcai1WVE64Ymoyv0XNWjcZrq2rnTfQ2xV2lhTDmVldpvDACxYhQlAElMgel9mv8zWXF1Offh05eqR5WwgAAAGgFEproQjJn5pK0+a+brG71a8VdnXlms06IksAldGphZfA3GKv1sVXnJpMdGivlKi5NlQTzCBKQBYMipIK9L7OberqLh2nPpuR6qqwPLW0sCKGAZgIqmQOjJViaMjy/u+v+oq3m6o6cNKvBfoOvJydK51qIwCQjs2dliuJK06mjmMT3VWdvR/zM6cNOTa2dtFdDpWKvRmspBW3oOdNRyOdVZOOBlp5JKN3q+p358JXT6Bg/UEafjHnPI51qO9mGmF5Zf6urXGp0iqF0NuaS6EGr4tzPwMVXdGJhWBvFGvf1OkKqhG2U9OavED0Wn9CjFcDl01Gf5b6K+oisqZwOkZOqLRu+KXdpNfE51T3tW9C0cDEVgvidYlSpmKjf2P6KOdVzeXx0k+pYMXidUXaLxwM1XoqOaL0OdIx/ML81ehqLXA8jbLR8W0tRTygzWmrr/TaeTMI8w1GB1iVbpZ9WQej0nGlVrlJikYnlEluH6IsaclMzbLe8W0tKyMUcfmvqq+hI2za59Toy3fFudOy5P95ijj80vnp6CKzqPE6Mt/xr/I6ZHOozPLVa1vVIctubRwzy4m6j0ax06tfwwcqPMXfzNdWdIrV8Rb8xdSVKn5qvdp1t1MxYzNH6jaVv7Szegp5GKPPaqjUs+bZqNNXxONrehOmXN5hRq1bzgctRHx+GpVPmarNdnnFOkn/MYhGToKXhzOi1v6rWpoWj+E5pHn9Ny4NrW7tWnt1PVGKzGElF3Xqzcabu1btoKM0oMVGLTC7NRpsXXfscM4/wATKMzaOL16NGkrt80saP4SSELxDffHQtHLvF2bq1eIiu9S9jZPkyVHFsMNSs8xTFnlMNwn/KFi++OxvOYHN42PuVXDNlqUt4v9RZriQdPkV3bWvSAQeNfdW6/lwFHLsX26ifGQtWeQTruX6IRFnkMdHTsv+mAIk13bG76y/gFLxuNLrh2hFfiX8/a+MhRs/wDctL+J/gET032buz/mChLs3jn+L95A1V03mOSsUOkLeY8bEBt8N1avNtFD2S/MvXmRY3PZ941GurJUeyZzrUQb/ENItdSi3TookCwAAAGAmAEEWyCtsCu1jSOfUvgWIpdoKh/c6BDrecQLKvuZqM4l6hAgAAeACjmUDgASxAfqAoQA0BF4FAwH6gE4QAAIBgICRA0FEBCSkKaqTQQNAUTVG1gZ1cC04zwGmJpTgZrUW0rCM1pKCK//0vSQe54DaAEoCkwAlHF5VtaK5HGt8vN7mq1X2XOTvGPvNi6zZINxnWTWDksUk+gwJt5sCLw9AHKeCIDtnEARQSlLQA22gIusZgNfLkVChthU0vizXPket9opO+pZcEdOmXqE8PRHnGRrPFm4y5dSIc5QaFWxS7X6lqvT14HKrXF5F/NH7RGWdbj6ZlV5u/1tvi2z1ceGXrfb9e3aJ8Dl9GmlqNrTtZZnArE1GlmdGGX5JtpLJnTgLwK/1dZzWR26n4sewX+J4604PJWTsugiVm6ils0MLcObt88T08D1HtusbR24u2Jz+ithSk30PMPP7l4t8WzcGfv0vtdJOvKM7S+fVpXi2jtfA97pr5FGcI8nSqfI/o9q4s5jzWtVOTpBlb1JXhcD0col42bbiq4cTfUI97VfInxPJ0qjyH6SfUyMS+ZpGL5j6+7moOvAq8ZTu16NfxI73wPosR8MDx9K5fJN/ZgwPPalUzaMbylm7Jcj0cIPEUV9zVZpM62D6HDqkuMHi6aU73DSzzzMK89qKZRqMsXzLb7XyO3ENce1VfuVnKfxPQj6PsF+RSeCPL206P8AK/RnFXnteW5Nxms3f4aVm8+BvlGEm5k7wer9q0fz24sz3R6bM8qs7yudU+RYMqUnBpHnN4vzbep35RLZVdrY81H4m7Fj6HoKNOlf5UebpU7fSzmPP6yl9SwZnlU/tNVN81GErPuhHoiN/wBtqd3R8kXrwsexrijx1UN3hpPkIMCyNDK8xdKKtYm+YMzTcPE7Jr0Htis7h2fAnSvWccEeWq598o0ujZIMW6NIxvKr5knyOnKM/GTrCPTe2KTZ24xiOh6VZQeWq599hpMKxLrE0jH8tb568oxOvKVnpKZOiNXw6nc0s3kyVXtVxZ5qGnjiRWHuXN3yKrh3sfZsWIwdSqlQz0RmjSxtD6mh7fwlY2tG82ce1aJxHH5H6UmFZNscDUSsPydl96zz4HTlHJXA6I2PBpPd1ngW+FewXJZHmoZFjE3Dm75yVXDu7JaVp5CRHn+p3iJ6f1KFiag9D7YX+p1HyoToj0ifM8yhkGHqLF85NxGf5L9H4moMOMcDqyspNnPDIsV6n2xX5dSzM9K3YPOIvCtvQixh6rxNRK4PJWjRafHBFkGJgonA7QXaTgo1vALu3dYJ0PV2eJwUL1IMzfv81p9BFcVsn0X7TTLzGs5u31OvKU9O0mkXNYCK9j4NRsq822zn2rvyOILfS+iKrCeP4mkZ/lbP7K/qEViYSdoxVlcMioemn3KeLQWPoOio0qV5V/ecemk0zAq3Vo0rPiBi2xRpGZ5hrtr1TLFZVVhJ1ZWLKSohTOXzX4hp7vxKjZ0nm2ce1x1ZGVBBjazm7a5mpCuHyDjQv6YFiMBOWdozU2nBUUf5sMykep9p1+bU6VS/A59tR6I4NADh8i/pQgz5lwaR5/fpvVc4QdIlimuCwNpinVwg1GT27+dT1FH0Hx9e3aaXODz9OkdCOYJ4lWMneJPUsWFcO5fbp2a5GsRgRizpGUbPDA0jju4s+cGoizRl2c9BVfR9oo2+kv5Tz9NxdCM0DhEGXvsdR+iLBx3aSKPP2WMcsDpEqLRqVlx3j9puMVQlD6tmle69pqNvf1Ry7dI2oODRkFG6x07Iisqxtlk+UUWS6GolZ8Qjoy5NeMPU3Erm1Hh8TSI7W7epC5lwfTPDqNjpeh5+/LpHYcVHqVXJ5B/KkQZrxzNIxfIfqvhgjUSuG85LkdWY5p7XVPINOLVTVap8WzUYqG2+tTzOkR9L9t4bFLqcPo3GkjzNGBXrOKW9ArHssDURl+VcqqLErKs4R2YcWraaW/rX4AcmusbfA6wcqWJUeo9pY7rTnhYdeFj6A82eLp1wGTCCuDyESmEZ7eRqjz+5U6lmv4ma5ZrP3OPfZ8Edoy5NR41Sy7TURw2U5GkPSqm8TSPZ+yP9ykuFWZ68NR7NYHjrqOpkMDh8i/pT4FKznzRpl53efqXf8xqJXDaPuanc8qT+w6RHDq1imknjg/3m4lcd+SNoKorLr2mLND6ztcNDSX/26/uPJ9PLtFiOKmApzBGNuH89vUQrO8p/t7Pk0aHkbp33bjl+5HaM1HVsnTR5T+yTSOLXfdqWbzlmoiviaFlMMEWMV37THtXOyKR9XrHZT+iv7jyd+XaHGJxUFDTxkhGRvf1bfAq1n7/HbX6o0jyzcbizWao0dIyzo7drpp/x2NxHJq43fI0IxyKLaPFFR2bd/V6G2X0D2en/AMPfS3+B5u3WNw4KAACnd/o2RBjWNI8557HV1P8A8aNRWBu7/wCn0ozxOsiOOG5NJUUionRKCsurRXzJG2XVp5WIPZ+zcKa3pWDj26cvSI4NmyAWIABHTefqBXvXOlZdUWDn0cEVFyCxIAgAAAEEOAEA2gEwABhSCAAfUAAcAKAAAAaCgBgLMACDMAyAWeQDfIKWEhBHAAAMwHkAoAABYYgABPMBAEgMAAAABSAgG+oAA0gBgLIAAIwAMACOQBDAJAABgGQBkAAAAuQAwAAkAkAYC6APCQAAwAMwAAAFgAAAAwEBF5oK6vRmQgBgJZgMA4gICje/ot9UUZWol2XTy7X+4qx8q1cLP1f7yxpBM0ylVFZro29cGdYw6NqmqWg0wu0vpbKi7Sy9SixYASbICRR6T2bL3Gpy7Dn26x6zieatggAHigFmAnMOOQGTldTzCvnPn6v++1pz7jpylZUYnVBxxCOi9ngzUZro1VCTNs66NJ4FRenJUCCBOMwDMBy1gRXovaFo17f0v/A59ukeu68zy10BAwDiAAKQJ0xcEVMyrzPvCs6mm/5Tpwrm8E19u/qdKxWomYQ/Qo7NlMuDNajrxMKyPctZ2ifKxqKztg50F1g61jp0qrb6GWT4hWzs23o1b6nOqtza9SNPLa3y77U64xyOvPgq+OJXMIGNLxdvmaXE51potmWmH5lRu6P+U6cq5jTBzAGn4r6muBmjRak5rGF5FRuLG4VzqMzowspb5p5EV6HS/Sr6HKtRx+X/AEk+qJFZEnSM00Ubfi23ptehzqrd0vyrJ/wsyrzuEHWJU64MqN3xznRfFyc7FV+Vx0Z6kixhxJ1iVZpP9gR6HS/Sr6HOrGX5hRqVfNCKzVDOjLQ8c0tRKc2Sq2NXFP0OZHmbrts1yZ0iVKixLR6PaudCvQ50jH8v+u/QsariqoZtlueJx07V6mOoOfzdca24ZEjTMU9x0G14lzWy+JisubzS+h8cSRpm04HRlu+K/TuuCMUcPmFGquqEacejmzdR6LRfdo0jODlSPN62F7dW2bitDxTjWqWsujzC/J/6yOcajI0sGdCvQePf5KnmzFZYGvX827/mwNRppeJtF36ftJUtVebq3ejXIRY59q/mnLE3Wa0/Nqdv8TEIxdHOMjdar0Gn8+h61g5svPaUK2PM3Gq3tg19hJ5SzNSMTUUatk83Y1Fbewx0k3zZmoxmn9xzzZY02NNTs7ejMssnbrGGaK0PMY6VbEIq8X9fWMC0U+Sw3TfNCK79vXv2l68IZkZ2ys+6vRmiujyy/Oq3xRIRdp179nqVCOXxrnVRqpUt+u3dRGEGVi7c/Psuq/wIH4hzK/lgtVx6DjVa4d2H4lSujyX66t0IJ7zHbab4SFiWhXv22ouEf/EQQ8T8ydedcCiHjXGr6NogNH5d00uFgJay7d2/VFD1sN231QBuVG7+KAnqYbyXzIFpzXeRlj+8ols127myfUlVq+1HG4dM8ZA90qzmc2pD7URRCAaAZQAIAkmhMgTTYEbQgK+12yKB6Fni2BRraELPAusuWyeRpEVyCJJQNFunLCLTSEA8EEIoAEwHKQBMsgABgRZoKAGAdQDEAIGgCAGlIVLsgzq4UDTE6aTtiyWrIu+2lkZ1rEb6asNMRWi+JdTFqXbXAmtYqrV2zLqLa0gyqaICcQr/0/THueAgBMAkBehKrg8w40lRPPE4V05eX3F4vCzOddo5t5uGqJWxI2yNy1f5l+BVUWtBQu7JgFozIDuSAlVS+gCjGeBRLHpBBXZ4qGUNPEBTjDyAct5AXadZzzOnPlHrvaFY09S/M32zr0drfJ3HnGRqm4jk1n8rjkagPHL5arnYtqvSVmeqOWjP37mzETGdrOK2h8GakR52z7rrievmI9l4b5drWTh9G47tdxovrgcIViWwcs2yyvJPFNnfgWe213bptcFJ068D1dMJZ4q04PIOdTlgWM1l6toraORuDD3DdngenmGvX+Cr2bOq4tnD6NRo2tFW3yZwGDq4/MdIjO8hKpzk6cji2KdtxWvFs7XwPd1SSw5I8nQ5vJONFepmDz+rWc2bisjeP5jvyyu8PXv3VEjp1R7pKMOCPF005fJv5KrhLJCsW1sZNssPyt1fUjijrxFT8JTv3Favgzt14Hvm3xzPF0rk8m39uOZIMG+DN4jF8o5vgduBd4Gk7qsPqzt14HvnmeHqq59+40eskgwNTNmsRieXXzL0xO/LLn2VV9xN5HWrH0bapLSqlyR5e2k9RqtG2cxgarUxyNRGb5P9ODfKMPt+eT08o9f7VXdS75HL6Rp6GWjzjM8o07LoijK1FxQHnN44u/8ApxO/LNdHjk7ala82oOt8EfQdLClZ5Hk6aGo407ehkYGri5BWZ5XDTXVm+UYNG1ZuD0csvR+16v8AuJfBSXpqV66DyVVW+bWlPUkGHqLibiMfy7+ZTwWZ05RnJyzpB6T2vX8yzM9VXqMIwPMuuXfv8pLqSKx7uTSMbyr+dJ4xgjpzGWc33YZHeQeq9rYq76QY7i69FjB5hy+QcafUKx7RmzSVi+Wu66vbGDWB05TXDWM2dYNbwVe7cV6F6R7KrlTxPLWobeD9DKsPXc2ZSuDyOGi4yN8ssJneCWk33dAPd+Ip27WizaRx7XXWzkrh8lwjl+8KzLKSssHyL7tW0YQztyjnq+DNo2/bq7t0l+JL4aesT6HCoHk2QYms/mKrg8g2tC1lwLBgd0Wn9h2iLtLrmWD0Htb9XVtwhL8S9D0Z5Qr41fHAixiamOPE1DGf5VxofE1Bgp4nZldptpxzNQet9tJrQtbmzHatfM89CvhSz6MixiaufwNRKzfK27dFP+ZGoMWVMnWIv03KxNQbPtqs7tzmkTpp6nieYHoBlb9/mt9CxK4tXGrnlBR5m+NnyOsZp1NItTgsWPbeIUbLTXqcu/LTsg5BX+i3oRphvA3GWb5d/JVTnLgsVizJ1jFXUwRUPSm2pVP+JBY+g0+iv9K/ccOmj4GRVu8NKz5hWNbA0yyvMvudUnEo1FZdM4Z1ZXPJsgqom9SOVlgaivfeN/2ml1UnHtqOlHJSnH0KMXU+p+pqJXD5CyroW9UIjBT45HaMVN/R1NDnefwKr1vtRYavojl2sbxyaEkHD5HNdEWJWfxNI89vWr6zxw4G+RWnkbFGrnL4IsZS2zxTjgWj6Hs1Ghpr+VHn6bi45gUBYx9xje3qzUK4t2vyrehuMvPvHFHSIL4VkI4rZs6RF+2UWa5wKPo+3w0dNPhVHm78ukWGANgZW/8A1HHFIsHFrP5XzNIwHbGXnmbiUm8jUTXBbGOR0iK6Z19WB7v2qmtrd9Tl21GycWzTA595+m2RWVY0yyfKY3q3y/caiVn2eB0jLj1rNtLqbjLm1OHq8DQjs5+4vU0Pp/ilGy0l0PL9HSOvjicmgBx+QwqvUDNssCoxPIT92yfSDcZrjvbA6o472ntjqFcmo4pVTzNxEdspupNxH0329Xt2FOrZ5/pW40U5OCggr1/07PoGmNZmoyyvLtrsS5M3GazX/idWGfqKZ5d0CNObcYOxtHLGJoeq9owt3T1HXgj3tsLHi6dQ2ZNAGf5J/Ml0KOBTMFqPPbhubYZs1ylcG6slXUf8p0iOTWwtWOFF+46Rlw2eCZtDo8Z4ge19kVf9y3/IydeFj2SPFXUSRAlIVw+Rf0/EFcHE0jzW6+u/WzOkSs3Vfz6rf8DR0YcurZxpRxUmoOS2bNoVWVK0NmpeHqEj6rt1Ghpf0VPL9PLtFiOSgAr9XxIRi631P1LFZ/lHOi31RR5JON5bh8rX7DtyzS1P09Bx/wBJNMs/Xc3s8sTcRWii3TwwNRitDZ1m1YePcv3ikfVlhSn9C/ceTvy7Q0c1DACKyt2p1bcpLBnb9RttTmkXWXlbz9+/Psk6Rln6ina6bf8AGzY5NRLucSdBFzkVFummmio7Nvb6uGRWX0D2f/sLPnc4duvLcPO0QDkCndfo2+EEVjXwZqI8751fnavc8O3/AANQee3P+30Z4pnWJXIoZpkm4KJVZWa69FTesGmXRpKVZgj2vsxRTVXSpw7dY9EjhWjCmEDQEaPMCver8lvqiwc+jlBUXVCpIBgJuQB4gJ4BAAKQB4AAAAZ4AAAA8gCeJFElAAuoDAEAIAAAEEDxAAHHIA/eAolgD/aAAJANgJoBgABHEAiQBhQmAPEACBIBADAPQBsBADAYCAOAAwCAABhQ2AoCAAAG5AAEAwBgEgEMAYBEgAAAThABABAAARIDACBFBlkArBUcZQo6XJkEgAAgAA4gIop3inRsiDKalWj+FwaV8r3UfcsllJYqlGkSrgVHRtlmuh0jFdOzyaNMrdH6WjTK3StgEXLMoklBAlniFeh9nuN7ZTnTLqc+2+Xr0eauhkDQCAGALOEBj2+uOEgfPvcya32rGUnTkYvE6okgi+z+VckbZrq11NawWMrNPJGkXVKynMIBLECSYUd3FBHofaGO7a/kZz7duXr5lnjbGEgP0AAEAAS0yVVhlXnPeKhaVujqdOFcHgrRW1VnJ1rFa/EwhxiB1bN4masdrz6GK0yvciX9m+atJqKyvG2nS6cDq511mUNOCK2Nk50UYrUX8SK8tvIXktSq4qTtyLwwiBo+McXM1Y08zmrF87/uNJ8Ig1FcrzOjJoI0fEv5/wATNI0vU5tRieSUa79Eb5K5UzownQlHoNs50qt5tHLpuObyy/J+IisdnRmnVYQBr+Jc1a5MxVdeupq10ZhqPNwdYzTrniaqRu+Mf5bS5yc6peTx0LJmY0wWdYxU6OMEKPRaGOlR9Ec6rO8ypdLdYEVmJLI6Mu3Ytfdr6ko3L4tr1Oax5jVws/Vm4tOjyNJj0OyUaCsjnRleZr+euqksVw1RtG34f6LGOlVeaU1q+pIrIWZ0iNrxNsLJmayr81WdOvOSRWTVOYOiN3xLarZehzo5PM/VR9BFcGi4Zuo9FtG3oUZyqx5/cLt1bcpOkV1eMt+bV5MVl3eWr/p2uMqTnGoxNPBrkdFb/jv0YzxMVli7zDXuurNxp2+Jc6y9GKxR5mPkfVmY1HHtc/ibqVreX+bbWfozmkYeisTo1XoNtFtGq6MxUjz0RZrqzStvYNfahOYM1GTrqNe08zUaa/jXOm1yZisMnXXbrWXFtm4019mnfb2U8GZrDI0E03jjJWq0/KqdvVdUZI5vH2/NqapR5WFue7oSK69jL0LroxUjM22Fuif7irXb5hKdOy4kgs2n6Op8Qy4PHtV1K+pVx0eVrGvV9BFi7V/2dmQVeJfzJcwKKtLXtHC0wB0eVUaleqkCe5x2eHCyAWz/AEdRP+HAIj4hxdejQVXs067h1/mcgSvNd5Z9UA92u3dd3OAH5Ca7meaTAfkPl3FbLikwiW5XbuqvOUmFGo1XeY80RUtHDe9ryZKNr2o1Xe3rxCvbow0AAgRAzQYCAAAgAEQDsBVfUA59TU7szURzWU5FQojMrKdaziFT7u1AH3ZKyO+cgE+TKiLUOQGk2UDrKwCBVAsWABmQEABQQAnACgoZAIBgKIAs06z8DNrUizskzreJV0U8WTTFla9plUgpQAmgIuoDSgBgMAgD/9T0y5HueANQAgAoRmqy/ONRWORw6dI8pu7fN6HN2kcW5vhLxRG2fZ44FVDqwE2A8EUJPDMgdNSF2oYFZvmUJtIgFGaAG0vUAWGIBOUFF2lZq08EdeGa9r7Up2baz4tm+2W3qWij9DzKytV8DcRx677auTUF3jK/R/VI6V6FP5mzkMvdvuu2zUGbufosb5ZrzyiZZ64mPdeMqq7fTXCDy/StLd7hov1OMVkauZtljeTvN+18Een5xl3e2qTrWtwSHbUelqeStM3yEPUafBJFiVm6q+VxyOnLDDcz1k9UWPaeJrG1pB5e2nXrN/bszirD18HgbjNZnkXCS+J15XXL4td26rGSaO/Xge7eGB4uhx+Uf5aTJFYeovwOiVib1/mYnblHf7fpO7rHA10PZpQzyVpyeUt8tehIMa0ZcDoy8/5Jzq26YHbmK7vAVb3ems+Zvoe3zbXU8fSuPyj+WvUkGJdLGTqyxPIWdr+h04V1+36/6mvQ30R7l5nkquXyLa0viZGFZS/U6RmsXybX3YZ35VX49J61atYNo6Uj6FpJqqTzSPJ0DXbVHZcjA89qrFm4M/ydu2kZm+Ri0+ZSsz0csvZe16paFmjn2uNx5YZnmGX5NxqQuSEVm6mFW+hUrzG4fdd9WejlNdviav71I/iOt8EfQFPHhkePppHWj7dvQwMHUNDK8y261jmdOUYlU3bmd+WXp/alW9S08JM91Xqszy1pzb/9NRxAx74uEzWoxPLvtulzR15GfTGyZ0R6n2zWHfpJjoejrkcKrl37iqT4kVkWeOBqFYvlHOpidOUxnziduUer9q1f27t5twZ7HoVJ5qrl8iprVMjTHtnia1lh+TtN2nwyOnKOOt8FV8DrIja9uabe56Q/xL14WPXVeB5aob+V+hCMLUb4BWf5F/kyspUmuWWEk5O8FmlNTcHvvHJV29Fm2kcOx1No4qz/ACMKyXQKzsyjzu9f5tq9TtyzVNXOHE6RG77ZStueqRelerXM8tUrOKyQYmr9XoWDg8l+hZPi0WI8/ZQ+R3iL9LHkWD0vtZTXWfoZ7ab6yPPTEbv5X6NkViajLEZ3lLRppc2b5GHMHVlfpuWjUHr/AG3WNq/Ux3VaqOAjqfpucoIrCubiVmeZt+VVLKcSwY7xls7RFui5wNQb/tb5t1a3BVck6V6Y8tARWRvP1bepqFcms407PoaR5i6xbNxmnSsm0XrBrkWLHufGqNnpL+U49tuiTmIarjTsujJgxL2NoyvNPDT54m+UrKT6cDoidcF0CLdqu7Wov5gr6CsEvRHDpqBGVc+9w0X6ogybm2axvLqLqv8AKais/GcDoifAohpx3YZyUfQNjhtdJfynDvysq4xih5YcgMO7xk0jh8m19lzzLFrCnodnNKzwjoUVJ8ij13tRfl6tusHPpqNyDi0EQcHkX8y9CwrgeZpI85uv1G1zZvlKrbxyNoru08HxQQ9uocTOBbVfRdv+jpr+RHDpqLMzmCeRVjH1sbv1ZqDh3uGlY1GawG+KOiFee1yVHJqxLjmaiLtona69UWj6Ro4aVF/Kjy9OkTMgCsrez9y08CxK4tbClp5FHn72+aTrGUbo0jjsoaNRFenhZNmh732xXt2lnzscOm414OTQA594/wAsgyWzSMnyji6S5SaiVw2qog6MuPVjBvqaiVy2skkbiFs3+Yv6jQ+o+PUbTS9Dy/R0joObQZBxeQyRFZ1sjTLE38/etJ05Zri1I7cWdEjk1FDT6MsWuPUiKz1NoNrHejTL6d4OrWxpOOLPP26x35HBQRFW4/St6BWPbFGkZXlsXTnDNRKzLVjFcWdWWfdwseOoag5Nw/mu+ptlSnDwKPV+z6zuqdWx14WPdt4wzxV0BkKMcQRn+R+ur6FWuC2BqsvP67avbpaEai1n7jCuo7Y4HSM1y61lSy/pNxlw3cJI0g03LKPcex8Nf/qMnSyvX4o8bqbZlCkDi8jnWOoaZ8S0bYeY3H1W/qf7zpGa4dVfma3WrNo5Na2GmuVcywcdrRkdEOikqV3bLCfwCR9Y0sdLTX8lf3Hl+jtEjkpgKrxIRi631P1ZYM3y77NDH+JFHkNT/c2jhJ25Zqet8uno19TSM7Wt8z9TcRBM0LNNywjR2ans/qX7y1I+rL5q1/pr+48vfl1gOSgCVc0RWPu/1LepYVn+S/2t+eBUeV1LRrX4zXA6yM1n6jb2+nGUs2jm1n8zNorRRfprI0zXXo/5mgPoHtGH4+VxtJw7dI20zztHgwEFVbv9FkGLdxibR533BZLW1E8uxfuLB5/dtvbaFXyZ2iOSqUlZRb7kBZpxEGkdWkn3rmaZdWg2q2WeJKPZ+zJ7NX+mpx7deXo0ji0H+4BkQuACpjM8wK93P2X8P3gc+lgjSLqhUgGAgBgIAgIADqAAEcgB4ACAeYCAYDweAULkAmAAGYBBAigCFH4AMAiQCcADqASAmBKJAXQBSA5AbcgRQBkA5AAoblhCeQAA0wEAANuAFiATIBAAASAAEcwD0AHiAQFCAYREBzAAA4ATXMAQB+4BwAgGAsgBAAAgAAAIAYC9QCQAAXUAYVF5kHSQAEQJAKQCAACndR9mwgyZbTjHBmlfLN58utdcE2jUWqqs0yF0KOrazZvA1GFu0xVujOjNdGg4VisrtJTiEWIolJEDiSK3/aNo3zXOjMdOsewzZ5q2eeJAAGYAAAjI1cNRtcyK8B7rXbvr8rYnXkrEOrJLDMovs26pGoxXVqx9tFYW6SlSagvSwKyAGmA1yAcBW97TUb1daWMdeHTl7E8ddDRkMoGgEAAS085JVixkVge8KTp6NnzN8qyvBP5r+knWsWNiqMImkpA6dk/nxMUdrXMjTN9wV7tlZLmi8qxPFWnRX/TI61mu6rMoIlwBr7Fr7eGRirHSs5MtPLb9P/iVmvU681VyZXMwO7x319TFWNTIwrG87X59K3qaiuRc0bYphHf4r9ToStRqxiclYnlMNd9Ub5K5JyOrCdImGRW/s8dFfgc+lVeT+bQafNGY0w2dYzTq4YRr+HcqyZijt1Hg/SDDUrzlsG11OkKSwNDb8U/ka4maJ+QU6FkYisDNHWJUqKRqPRbW/wCQjnRweZUKiXNiNMlHVl2bL5dRPisTNVvamHrgc1kea3KS1LLqb5Co8UaRv7FzopHOjO83jqUa4VLyrNq8Tojb8Pm10OdMLzKnTrZ8HH4kjTGTco6M62PDubW5JGKYfmFOknysSDGpEydUbXiXPcuhz6FPma/QSNM7TeOJ0R6DZNfYq+TOdGHv126955yairfHfXV9S1mtPyqnQu+Rzixg0zOivQeMt8jXoYqMbfrt17dWa5adXiv1a8i1irPNJdit1yMxqM/b44mqlbXkK9+1a/lUmUjz+kzbT0Gxc6NTFRg6q/NtyVjUabPjHNLfAzWGXu1G4sixpqeKtNbLkyVlm7pRuLJ8HBqNNXxuOjZfAzWcZFPqfRmmq1PIY7WrjKMTCRx+Pw1ayaqp+YrGsn0JB1eNc6dk8iVIzNJqt7LqWLXf5b6NO3BIhEthD07xxRUZ+1wukv4iq6/M/q1ZILNNTs7p8SCjxj+eq4lRXqrt3Oo8uAVf5TFaNuaggndTsX0ZUPxvz1vRchVU+LcaynqAqPs3j/qAe7SrunPT8AJ+Q/WVlxqgDyTjVq+dURT8j+pS3RBD32GrS3NIBbxJbirXGGBPUhb1NcwrR8HqvR8g8CD36yOdahhQQRakCSNBgACIEQJ2ATsBXa/4gU6lmk+YFFrSbZqttlQkpAcgNOcwGqt5BE6pyWIlElQu2cAGlBUADAMwBgGAAAPEgChSAwoAarJBNaTzzM2tSLKUZnWltakrWJEDAQAwIsAXQBpAOAABgf/V9KuZ73gOJICAEAyWqxvN2i1eqPP1XXl5PdfqfLlxMO8cOvaXhiRXJdYuUBU7J4FUS/8A1AJW5lAsVhmSok2slkFRbzkBY5lB3N4sYD1Ab6EEk2gLdKZ7VjJ34Zr3ftqvbs1PFyO0amvZLSbebOMGXqZ4GmXHuvpgsadfil81E+UijbpyOYyd1abN8Eagzt7bt0rWNc+WWDoqb+rPXB73a4aVV0R5O2i3zjTS5sxEZOo3a0GxheSt+Y+h6PmzWt7ViLzyH0WPRVxPIrL3rnUtBuJWfuH20s2aiYwn9b44npl/B7nYV7dvRcYPL9K2u3D7dNyuByGHrOX6m4yyfKNynyw/E9HEB4OnduKs31TXtbQ7HkquHysOtTMGPfKMzYwt4vzW/wBh6OEaXthd25b5QXtXsUzyUcHk3lOMoQZVljBsee8hC1HznE78I0PbFZ3SeTRe1e1s8TyVXB5X54XBEiVj3WL5HVNYW/fdqtZQztya0vbFO7drosx3Vj2Z5arj8k2qLqyFY9sDWowfJP8ANfU78h+MqrbjT5NnTqD6BXCFyR5ehDc4aT5mBhaj+Y2lZflrdqXU6cwY1Fimd4y9z7cr2baVkce601mzhVZXkYd36CKzdd/KzcZrzOo13QejmMtHwtZ3NE+DNdeGo97ksTx9Kq3X6dseBkYduhoZHmLRCnHNHXlKxtNuZWB3Zer9p1+az9Tl209Kjz1qOXf/AEpCDIti8cypWJ5f9RwduWa4qtv4HWI9T7Zh0sjHavQo89HH5BxVINRlXxLCsDyWOs1nB35Rx0l2ngjpEey9srt2zji0cu1xtnnVx+ScqvxAyWiowfJ3/MaeZ25iOPTs1gdUeg9tVf8AcS+UehOleqPNQr/S30MtRhXfEsVn+TaWkk8m/wBxuMsR8jtGU9u5upUrI2r3+yUaGnP8KR5+/I6FyOZGf5F91l6EaZzwzNo85uEnaeMs6wVaaacnSI9F7XSetay4InQ9PlgeVSv9L/EDD1HL/aWFZ/k7L7UM1EYDeJ2RdoYM1B6r2svydS3O0HPtpuZHnENdxp29AMS7nE2jM8xP269GWDFq5xO0ZXaf/T0NRXtPAf7Sepy7VpI4KhruNNhWHeVhyNxmsrzLila8zURjtwdYi7TxLB6L2mvzdV8IJ229JJ5jThEVjbrHUszURx7qFpX9DSPMdx2jKdLJ4MGLl0Kr3m0/2+kv5Th2q7AwK9xhpWYXGLZcEaRk+bxen8f/AITXJWUnB2ZTURiEXbGPv0az7gr6D9KS6Hn6aJ5GaOff/pL1EVlM1UYnm7/mr+k1yM+ja/cdWVlm4CaNBTddZDT3+1w0NNcqo4deVWkUrvtq30IMSyzNI4PJtfZLBhZHaMJWWGBUVVz+KKPY+1v9vqOMO5HLtuNtI4tjIgzvIP5sccCwcNsoNI81uLTqPufP9505SlCf4G2VOpFXjyBp7VOfwLR9H0vl06L+VHDpqJHMNBYxdXNm4Vxb7DRs3xUFjNefeLg6xmlqYJoqOW8dzXoaV07Nv7y/qQo+kVwql0R5q3DkyFGOIVlbpzqMsSuHdONO0cmaiPPtydIhXfEqOG+LUHREKynVfAo+he21Gy9bHDtuNM5ND1A5d8/y5IjMbnBmhkeTj7nwRYlcVk2dEcOpjevxRuI5bfTV85Nxk9g51PU0Pqeyw22l/SeX6OkXZnJoQQxw+SmF0LCs9tFqMLf461sTfLNcWpXDE6o47Np4cVDNRHNqSlVJzgbBtafMn1Kj6f4RRsdP4nn+jfLtnA4NAiqty/yn6AZFjeIyfLP5qxyLErMdpaOkZcFn+20/tNQcu4/zLqdIyoqsccij13s1K27pHCf3DrwvL3DWJ4a6kRB1AzvI/UoKtcPck5ZpmPO67xbfNmuVrg3FlGpPGIOkZcWvNWlX+GH1OkYclngkzQnovmEe49k1jVs+VGZ78NcvWo8ddAQLEDi8j9VY5FVwehpHmNy5tZr+J/vNxiuDVu1bUefy/vOiOXXcrT6Uj9pqDibNolSySKO/ZYvr/wCkI+raWGlprlSv7jzfTy6ROYOLQAIxBGLrY2fqWDN8tH2FOXcVHkpjdaqfBP8A+I7RKhqYV0U83l+JUceu5vb1ZuIgsCospxRqM1o+PUWr/Uv3iry+rPKv9K/ceTry7QI5qGQCAyN451bepYVneR/22ouiKjyuovzL/wBMnaMVw6r/ANPpqI+Zmkrk1J7mdEQQVdSZUlR27X5e+eRSPoHtFL/h7jCLx+w8/bpG1JwU4AMyCnd/o2fUEY18cDY8552y+/rcfkS/YWK89upWjpJ8mjrGXIni0bQp4BFlbQpKjr0X83UrDp0GnW08wPaezV+Xqz/DU49useiTODRgEAIqlTiRFe8/Rfqgrn01gaRcESQBIAATAUghgHoAgCADMA4gAAnADYAgoAcgIAAGARxAUgEBBDAHyAGgBSgDMAQBGIB1AAAB+gUmEABAC4gMAjmAIBAABADAWYAwBAEgHUBgLIAQDAQAApAcgACAfQA4gADATAMgBgAAAmAwABZgPMAAYUTwCFEgJAABICbIroqsEiAAOoAASAALAKr3KnSt6CDJqsWujNJHy7yKX9xeMlZr9pqNOZPkaRJZiI6Nsos/Q3GK6NrE2R0jFXaOCfU0i3ReD9QizPACSRkNPH0A2vajjyFWsnVmem+a9qeWusMgIkAAEA6rEEY+4+txxYV4T3hC8hZckjpyMA6sk0CuhuKI3GKvu4001kaZX6D+UqV0FZFcQBoAQEpkK2/atv8AXUXOTn06cvaPM8tdDMgyAAHJVJvkA6PElFrywMqw/dy/I0nHGPxNcqxvBv57rodma2UjmykgL9o/nxFWNA51XB5qf7LUfIsaYHiIWiucs7MV35Iyh1wA1fH/AKcGKsdWZhp5nyuHkZ4NHWLUkaczQHb49xqSjNGs5WZzalZHnf8A5VuVmXla4lkdGKcBHb4/9REqtezxOdajG8qvzV6GuSuM6MpUwIRvbJ/k/FnOtI+RTe3t8CNMJvE6RinVFqNPxLffavNGaNK+TZzajzWr9T9TpyVGuaNo2vEOa2Rz6F+7XdpWXNGVjzyc4nSFTrngUb2w/QXJM50cfmE+yvRlishTJtK69m5svUlV6C/P0OaPObtfnX/qN8lVUwZtlv8AjLTpW5JnOjj82o7J6kjcZdVDxOg2fDv5n6GKJeXU6E/zIzBi54HUa3iLTdrmoM0WeXSeg+jMwYizOqNjw7+ZrmoMVC80k6U5yzMajK0/qR1Rv+Ph7dxwZzox/JV/1FusCKlsXGpWOZroa3kl3aN10RzSMCrlnRpueLbdLRngZrLN8so3D9C8tJ+NcatPUVmurzVfylblYzCMzQWJulbu6+ba2nGaGEjzmlmjbTe2P6UcmYqMbcKNxZc3JuNNLxuNLfAxWHF5FL+5fA1y07vFWwt0RKji31Y3DfPEsVo+Lb+3dVxfUlRlR26tlxTZYrV3GOy+CMoz9nabVfU1Surzf6lLcWSKs8W57q9BWWdEatlybEWtDymOhpvkCDxThuq/hFNcGh8mo/UquzzCwpfngSC3bfNtrroyDi8bHdWTRUt2o3N56EiLfIr8nRbAs0ottbrPMhEfEOJT4oVVOwUa/paPx7gC7jdP+oKn5Jf6hv0Al5H9Sl+LqEHk5/Ks+CYB5HCulbmgp75trTfSADeWa1dO38qCHr4bij9GRXbs7dm/nIg+g0t8qfQxViatJGjAaKGUACIAgi2kBS7ALuKiFrgU3txLiKmyoi3JQgJJASSCJV5lZTKGkEBQAAAgAAAACQAAAQDlAEYhVmnmYqx0qqg510PtQU4AYAAmAmwCABoBwAwAAA//1vTQe54DgAAQA13YczHTUYXmrr7n9KOFdI8lu7zdpcTLtHDq2XBkacmrbucLIqoJpKeJQ83CAdk0pQBkiARQnKyzAE+DQB2tPDIgbcFDrZLqAPFyxBZouE7cTvwzX0Twen27Sj54mfoOvdOdKFzOSMzU/aaRx7r5Viaiu/x1fnqv5TNGvWzhvoYVkbh/N6moyzfI37NJ1fE3yjG0azqVquLPV/B73SXbWteSR5O60q8gl2VSMxGVe0ODURh+Raepaqzk9Hzhrb9tKNKz6xI+lVv0weJ5FYu5c2b6m5WXBvLflNQWDFXzaiXGT1TwPe7ZdujRce08nflot640W8sTnBi6v1HSMMfyLavid+EdPt6qe6UG+lj1qxUI8fTWOLymafJEism2D6HRl5/dz923I9PCNr2pTu3DjgsSdtR6tPieKqzvKQtTDkbiMyzhzyKPN7uk6jw44np4Zbftas7mGskO2nra9Tx1Wf5K0tLoWIyni8TbLzu7btq2tzPRwrc9p0b3E8IZO1j1kx6nlVw+S+lcCQZV1maR53yN29R9Tvwi/wAInbXquqhnboe/ag8XVVTu3Gk1zMjE1EbZY/mXC/YdeBkaH1HZI977fX+kSZ5+2mmkjkMjfQ7trmFrP3NmtJvhxN8svMaifdJ6eUavt+nduK2fOB1fxqPdWeJ5OmnPvcNL1MjFv/0R0ZrH8ykr1T5M6coyNKG4zO0R6/2rPz2zOXbWvRYQeeq4vI2UJLNCDLbk3jLA8paNVnTkcui8U2doPXe11Oja3Nwc+xtzJ5lcfkeAVl2wsaiPP7+351jvyjj0n2ynxOkR7f24v9N64nLtprnnVxeTlNLoBltpSWDznkMNWyfBno5Yrnq8kuZtHo/bFfzbW6GO2o9OlB5xHcYUfpiRqMS74o0VmeWxpVM3ywxlB1F23STSh5nSK9/t1GnVP+FHn78i2TirN8k/zI5IsVnWWDWLwNsvO7qyepgdYIJNwjcR6T2qvmu3yM9tPSLmeYR1m/t29CKxLt5mkrN8uk9NGojDUI7ou0LS+hYPV+101trf1/4HLuNNr0OCqtzH27BGLfibZZfmfpovUsVkVcHaJV2lhi+Roe28Hhsq+px7V3ZHEV7r9Jr4/gGoxr4uWbjNY/mrQ6P1NxGQrd2eZ0iV0aU1+JR6T2nj9xme1ehiMjzNYaCxi7lTe0c2aiVxb7DQvZ5JGojzLX4HaIs0oWLLRdVNuOAHvtBRpaa/kRw78qmzAr3f6NgsY7hGkY3mn81UuTNcozJxlnaIlmoCOnxVP9Rp/wBRK0+gXzOFVEzRzeQ/TXqIrKeJpGF5hxrxySNclcdco6nVnUm8Aie1f5teWIrT32gvydP+lHHqqsMqjqv8u3oQY1lwNIzfKqdKOv7iwYixxOrKdk0m+BUU0fzdJRqD2nthP+1v1sce242E5OLRegRnb9fOjUHFqNfAqPM6znUaOnJSj5TbCjVyl8iwXbGbXVeGBauvotV+XRfyo83TSRgDxWIVi6z+Z+puDh8jho2/EsRgNs6xio6rcfE1GY5b4P4mldWwm2qk8nZEpH0l8PRHm6dBJFKZzyIMndfqP1LEcW7/AE7dUzQ8/U6RlC7UOORpHE4UG4g00/l6yWD6D7eUbFesnDtuNI5NADl3z/K+KIM18jSMXyc/cLErivgjpGXFrWTso6mxy2aSr0k3EWbBfmLlJpH1Haf7fS61PL9PLpFxyaEjBweRx7UIjgjE1SMHffrX9TcZrj1HFWdGXDqOcFwRuCjUtCXMqHtPrg0PqHiY/stM83bpHWmcFPLIEU7t/lsKx7G4jI8t9VfQsRm2U5HRlw31ISrw7jUSuPWxdnGEnRFSWMlK9f7LX+rrGGFn+wd+F5e2Z4a6gVD4yRWb5D61ygsRw2RpHndWLO0cWagzt1HbdPFYHSJXJrNyufbj6nRly2y6lROjT4Gole49kfqWb/8Apv8AeY7a5erk8bqaREAI4fI4WS6fvCuBrH4m0ea3Cm9o5m+WaztVJfdfNL950Zcms57Fyriag48VgzYlRBHfsZTXqjSPq9V8tf6K/uPJ35dYaTzOanxIDMEYmpi36iDM8v8AoL+v/A0jybdb7m7WCaa/YdYg1klXQfNNr8TSOHW+pxzNxKrSkot0sXDKzY0Nj9dP6l+8tOX1dv6f6a/uPJ27QI5qGsSIEgsZG8f5tvUsKz/If7bU9F+80jyl0nr6kr/I/wBx1iOHVx2+k+rNM1yajltm2UEVV1c0VK7NDFWKmvoXtH/9PfPv/wADh26RswcGjIFIFW8c6Fl1RBjWZseb8+41dZcexGuR5/dudHSb6s6suWqls0iMFSpJ8Co69JvvSDNdWk5TKy9p7Nx09ZdK/sOPbvy9EjztnkEP1AAIU4+oEd5+kwrm0cjUSrkEADAAGsQCQF1AfUAATAABoAyxAGARIAgGAcQozAAAAbAXEIABOQBgCzAGwDMAQAAugD6AABIAFABAQgBoBrEBAGQBj8QABgIAYBIB1AAAAaAEAAABOABACgB/vAUAOQDIAicQHgApkAQUwCEAggAMwCOAAAgGwDoAcQAAiAABMCL5BXSskzIeQEfUBwAAACiQqGv+lZcYwAyFjaTSvl/k1G51F/MzUHJmVE68kVlftm+5o6RiunaZ3RtFu3UzJplZo8SC6oRNOGQHEDX9rWa8jprpYz03I9wjy11MgAAAAFmgMndfqNdQrw3vSv8Ar7PnVHTkrzkY9TqycSEXv6EjcZdNnOgk+mBWU9usIZpK6KoInC4AJyAwBYgbPtlxvdP1a/Yc+nXl7hrFnlrY9CKOAQEAUItVKrUmUi0jTF92L/R0/rNc+VYHgnGtZN8DvaxW8mc0Mgv2v1EqtAwri8yu7ZaizcGorzniI+0/U7JWhL4mGUsgNPxz+RrkZqx1uTm0835tRv6vmjryJVho0wIA69i/zIJRs2wbOVajJ9wL8vTn+KDUaZ+eZ0czIOzYfqQSjas4OTTH8vhqV6o3CuCrOjKaYG5sH3aMcmc6qW9+bRv6GGmA4eR1jNFZKjS8T+pDM0atjDUea1pV7TzN8pUFmaRseI/zcJRiq69wl9u3SrMtR5tYHSJU64FRu+P/AEYOdHP5jHTXqI0x8mdUro2ziy9TNHoXmnwwOaPPb9Rr2XxNxVNMXCNst3xT/KaMdDm8yppVrOTMaZSeJ0Gr4lzqL0ZKV0+UU6D6HOLGDU6xWp4hzqdIZKy6fKqdC3I5kYVc1wOqtfxL+f4GKJeaX5dX/MTlWRRxaWdKje8b+k0c6jK8mu3XcdCxpXtPqSfFm6lbu8Xdp2X8pzSPN1hRzNtNzxMRZc0jNZcPmcNynzrLLyqPj3+ZV9UWpXf5hN6DfKxzWMnRfzHRK3Wv9LHOkGEed08PxNxpueO+hrjgYrLK37/1Nmixp3+LxVkKjl8qktx8Cxp1eLt9S5is1zeSXbr/AARIru8T/m+A6Rm6te3cWXJlitO67tm/QykZm0itq+qNFd/m1hRmVg8U/mc4YFqOLVla9/UsK7t6p2dHyIRHxbnUhZRiQcK+XXslwbNNO/ylV9mj6mUPx+Olqrj2lRx7DDUVebC1Z5HDczzSAu3uO20yCWzXdttSr5AV+Kcai6oCnRXZr48LFE92kt244tMCXkk/u19CCXkcaadlygA3zTppPg1ABvfm0NJ8mwo3j79HSfSAg3z7vt24doVLdtfd07LKEBf3Ou9q3k2mQe/2+p36VWjnUldGnLZHRaUMoAEAjIi7QBXawFbZURdowAqtZ5lwQdiortHxKhBDqpzAmq8gJpNPECUGoggMmkAFAA4AUAC5AAA8ABADAACAAAkCzTzMVuOqhhuJEUgDMAAIAIAQDAYAAAAH/9f1EHueE2AoAGAl9STMdK855jU/Mv64HCukeR3Nos+eRl2jj1LS8UG1DbmeHEorVEsQJKVigEm08QJq0gDWEARrnDzAczMkEVfgi4JNYgRaaKJwBfSuEI9PEZr6N42vZtdNPNo5fQW7u0aag4jL1FibRx7zKOJqDV8dVfcx4LAlGk8Kv0OYxtVm4jM8rdfaxzOvMZZmxp3a9F1R3t/Fj33pnB4+mnLv7YVXAiMzUhMsHnvIP81vkevhl6P25RV2zb4nL6VptTxfI84xtfFtvmaSs3ydl9qFmzpxEZOjVW1KJcWj03wr39FFUuSR4u2op3+GljxZmDI1enE1GaxvJWm+WSPR82a7/a1fzm+SwNdtR6lZdTyVpn+Sc2jkhEZWrMTngaR5/dN/cfqerhl6D2rWLWaJ9Go9NHwPGrM8lZPVb6IoztTDHhBUeb3Vn3vHiergeg9p1/Ns+SkfRY9RnHU8dVneTb+4WIy72iTWMvObh/O4PTxB6D2nX5rv+HEn0aepXM8tGf5Jy16AZl+L9TcR5rfWTu4/9Z6OIO/2/WdxXu+Be1j3MYw8jx0c2/aWnCEZY+o0aGL5pw0lks/idOVrK08WmehH0Lw6jbU6nm7ad0S4ZxGRun3Wb5spWdvFGjY1yjzVk+7qenmpjc9s0dtyug6XHscjyVXPvf045gY9ljJoYvmn+Y0+KOnKMrRluDtEey9sVjRb64mOxv5Hmajg8jwQKzXmXUed8njqs7cpXPVYSzrEez9uacbaeLOfathHnxXB5By54oKzbZlR5vftvUtOcnbkrnpmd4y934KrW1Rw+itKDgscHkmndZ5FaZt3+8sZrzm+c6r6s7xmqauWbiPS+1646hntqPSLI8whuH+W1zRFYljRWZ5ht1qnCjI6cssTuk6xHVtFa9q9Waaj6BppdtV/KkebpUzmrM37/Nc9CwZ932p26G4y81ruW282zrEGm4jiag9R7Wr8t7Ge609AoPMK9f6G+gVjWNJWV5iyrSqeZqDEhyuC5nZmujRSWRqI9d7aUbVx/Ec+2o2DztKd3hpMDGtizbLH8zZLtXGGb5gyVZtyjsL6qauGIPc+HUbOi4nLsjtOLSjeONFv0IMe5tliebbmv4muUZaUHVF6xKsep9qLtpqN5wlJjpW9JwUpIaxtW3zWRuDh336F45R+JYjzjzx+J1jKdHwZR0aWN+3mFe/php0X8i/ccOlPoYFG9b+01zDTIsbZYvmX+Yl0N8lZk8zoyuSwKOvwy7t1RdSVXu3MnCqRlpyeRfypdSxKzGp+JUYPlX+c0+SNclcdOJ1YStggJ7Nzq1jk/wB/aK0+g0b7KdKr9xwrRkEdb9NwQYzZpGZ5hflJLNs1BjLBnVk7v5eQiKE8Y4yjcV7j20v9HPXA49rGssDjjRMDO37nUx5I1EcVikeY1XN2dOUobcdDTLm1Hi/QsHVsEvuV5toVX0Z8F0R5+moDCk3CZRi6mFn6mojh8g40bFgwIbO0YqGqmkozbLGXNazz6mh2+Kqra1U+FkKPo7nD0PN06wjAMmFjI3E97LBxbt/lWb5GkefOkZqOo4rhgzSOGyx7Xyk3GT0cbKf+iKPofgVGxojh26RoS2cmgyDl3/0JdcfgRWbc1qYxPI4avwNcpXDe8qDtIzjjvWGl6mojntil1ksRb4992ovU0j6htv0NKf4UeX6eXSLDkoZRw+QiVGUMQcFnLg0PP71/nX9TpyzXNqKU/Q0jhu+2z5OpqI5dR5eh0Rbsf1UupUfT/E4bLSjKDy/Ty6curH4HFowKN3hpMKyGzbLI8q/zF6M1Cs23y/E2yzrS61nN3bNQrn18E3zZ0iKFizSPZeyqzulHJv8AYTrwse0g8NdTw4EMJhGd5DHUS6GoOG6/aKjzmpb5sOBuJWduMaalm+R0iOXXv87j+H/A3ByGmU9FYlhXuvY/6l3/ACGe/Cx6vieSuoMoARw+R+tehVrgeJakeX3H1v1f7zpErg1pb1I6HRHHqZ0/pxNRly2NonR44grv2a73H8y/eaSPq/8AlquVUeT6eXWGclGPAAXH0Cxi6ihiFZnmH+Qv6v3osZeQa/P1FxO0E9bFaKfJ/vNIz9TBuDcZQS4lFummnJWa0di/n03GPcv3hI+rNQlV8EkeXvy7QLExWiIgS4cSEZO7x1bepYVneR/22olxj95oeX1G/u3qs+14/A6Rms7VX5OmuEs2jjs4s0biUpKLtOW0VHZtlLvHAGPoXtJr/h7/AK/8Dj9G42TztGAmFU7v9CzAx7v4FjLzXuGXra0fwI3ytef3LnR01w4HVmuWspuDcZGYRJYIDq0vqRWa6tNQnyNJHtfZb/L1o5VR5+3bl6FHBs2DAnIQwIUwkCG8x0beqEVz6ORtFxECAlEgIKfaAQAAJoIYA1zIFBQ5ATAEAQABTzCBgLIB8cAojABBBmAAGCAI4gDQBIAAYgCQDAjAAA0ABQEACSAYCAAHgFDmQEghyAgAAkAAAGAgAAkBAOYAAAAAAAAkAAJAACcAABwFJhAAQAQAcACQBgABAB0AEAp4gDAi0FdKyRkDAIAOAAAQAgIaynTtzgDJo13JGmnzHzNY3er/AFssHAkaRZWCs10bZruZ0jFXbbDUtGJtF2isyov0cAi5OCBrOQJZ5gant2yXkNKebM9NR7qIw6nlrqCAYAAAHEDK3P6tvUK8R71qlu6vnRP1N8o804OyEpCL7P8ALNxh0pP7KfQ0zVmk8MCovqyomgoIGkA2uAVqe37Ou+0uUmOm5XvbfU11PLXQjIEQDZQFUSAUzILupmqyfdKT2SX80l5Hm/B469nzR6Ga3kkc0PiB0bNxqdTNWNCZMVXL5NP+01Yxw/caivL+Hn7b9ZO7NaSgwhkGp43GtjNHW8DDcee9wYb3Tf8AL+86ciNcDdczlMya6dnH3FykVW20c60yvP8A+2VuV0yxWfKzRtmiWEdeytGpX1JVbbRzqsny6i9XzksKz0sDoyksijb8a50mubOfSrN1jpWWXytmI0888DrGaZpGh4p/mftMVWvdS2c2nnN1+pbo2dOUqtI2y1PEfW10M0d+4+h9Uc2481Z4wdIJ6ahpNlZxueOf5TMUV+WU6Pd1JKrFOiL9vaLRCJVegbmtfRHOjB8l/ubfA6Ra564S0aZbfisNO3qYqK/MqdOr5GY0xzojT8S/zV6MlR2eSU7a7+JhqMBHSK0fF4aleeJKy7vJqdvaOJzWPPwdVavibP7qXRmamr/L1nRh/wASZmLGMmpRsbnjn+XYxWWf5iv56a4osaUbb6kbpW9rLu02uPackjzSz+J0jTa8S8behmo5fM/rKz/hQiqdm8V6mqzWp5ZN6FnGWJgjF0Mza1v6XzbVf0swy85XP4m402fG40suUGKy4PJKNdxxxNctOrxVotHNEsRT5Z/nSuSLGlvi3F3zaFZqvyi/Ol8kSK6fEP5muaFSuLc4bizeEssVpaWO1s+SZmssnb4R64mmq0vM/No0a5kIh4lvvjkpFHNu127i1esiDt3D7tlPRfvCRT4lxqJcxVcusu3c6nVsDu8gp21LENHjHM15otRxbdxqYcGFdHlF+evQCzcqdinwTIH459+nevDt/aBT4u0atfVgQjt3Nv6iifksNzK/hQE/IxOnjnUB7t9+20n8CBbv5tvpvkwHuHO1o1wYC3D/ANLR8asB7tflaTXFftCjd/TpWXIIu1vk3Gm1yQV77YW/JpBzqR31yky6JFDKEQKUQRdgINzgBXZgVu0FRW7FEG5KiDcgR7ioEpCJ1QFiUjDUokqJQVBxKgaIoCEAwAAKCAABZAAUQEEAOJIqGpq9mAot21m5sznW46U4MtJp4BQQBQEAAAIAQDAJAJAj3Ygf/9D1Eye54TATgBAFPqRz6rUeV81f8xtc2ca3HlNTUVtS108GZdo5NS0sRpTfuiYKqOMTAAnOAEokBNxlkA5cYgRltgPq8ygQDlsIeYDVsSjp0Ld16p8Wejnwy+kbZduhSvJHD6eVLeOa15GIjO1YeLNI49fG9a8zUVr+OUO9vRGKruvhV80iIx9U0jH8y3ata8ztwy5/E17dxRnbtY9vDy5Hi6acnkH8ynghErN1LQ5NRl5zd2nUeOB6eR63wde3aV6s491uNN/Tb8DjKjE1WngjcSs3yTSomdOEZ+xqra9O5ZtQem+B7tYP0SPF00p37+RLhJiLWRfFnTGGF5C773zZ6OFa3tOk3s31J3VemThQzyjN8h+q2aiM3VcVfoaiPN61sWj0cD1XtWr7bt8jH0abyR5Rlb5zdmoVwazijazRqRl5ncP58eOZ6eIPT+01Pc+Sg5/RqPRrCDzVWZ5C0ar5IsKztXJvkbxh5rWXddtcWerhXp/adY+43nBj6VXo1meUZvkXiIM7Ul1ZuJjzO8atqucz1cjY9sVT1/m4SZ+ix7FNM8dVzb9/l8sRGWRdSzojD81jZqVBvhWdtlN1yPQy+ieMrG1010PL9PLbrq8ccjkMTcL5n6mhn763boW6lg85E2k9PKPQ+16zq2XJE7HrXyPJVcu/+lIsGRZ8C4lYPmbL7j44HXkZ2in3KcjvB7f21SNs31wOf0qNk81ajg8g13dUgrOdSxHnN9ZPUc8z08xmqKPH1NxI9t4D/apdTl2rVPPVjO8g8VHxCs+zxk0jzW9ad21zcnXlmqNN4nce+8TXt2tPTE4fRXecGmf5D6yqzrpR8BErzW6Seq2d+WVdK4yzpEep9sKK2/Az2rfiDzCrduNJsjUZF85NJWR5abL0OvKVjpydWHZ49TqUX8wrT6AnwR5umjMKyd79bfAsHBrfRZdGaZeb1M8DtEPTfFG4j1ftdflXtzcGOm24edFe7f5TTI1GNbobSsnzVp7E8oZvlGNkzqi/TZqD2Xt3DZJrizl9BqehwaUbtxpv9gVkXwxNMsXzcTR8TfIy1hiuJ10XabfDiyj3vjVG201lgcex0nJVG+f5U9SKybYmmawvNwrpPkb5Rm1SWZ1F+m5yLB6z2vjoX+GJjtW0edStl8AMXUa7mzaODyTa0LvjAg87fPE7RKto08Ci/bqdRL0KPoC+lei/cefpRkZHPvsNIKyLYGkYvmLfm+lUbgzlDOjKyZXqgrQ8DT/WUXoL4I9vbNnCqSMq4/IYJCKzpxNMvO+Tb+/ZfzHTlK5anRlK2XwILfHVnWT6f4mqsfQohJckebpsLAgr13+VZdCDHeJpGV5pxRepqDISxOrAusJKK6ubR1Cvce3VGzUZOxy6VpvA5tHxAy97H3MyxHHqOKvkkCPMXnub5s68s027KvQ0jn1ar8Swdni13atZ/iRaPoTwwPN01B0MqWp9IisbUza6mojP8k40XPNFgw74YHWMVXqYG4jmdlaZ5mkd3h8dxRrmS+B9GtK/A8tdYWZkJ5BYydd/O/UsK4d9H2rehqI8+3+06xENa01fIrNcTtj8DoyNL60uhR9I8Ko2WnHGTzdukdxyaARx+QfyLoIrMsuHA0jE8i3903BxXUydEcmvLt8DUZc1sFVrHAov8fL1VHGP3mma+obdflaafCqPL9PLpysObRMVHB5HOvSRBwW5mh57eY6rfU6cs1y6mCsuhtHHq8XXkaiOfUawjkbRPZVnUUFH1LxyjaaXoeXvy6R0HJTywIOfefpW+AVk2yNoxvLP8xR/CWIzW5cM6QcN8tOuS78TUZrm1avtbf8AEzpEU1TTNI9n7If+pVuPbYz34WPZI8VdTZFIIzfIL8zDkWUxxWeDfQtR5nU4+puM1n68utuUnSI5tVfPbjFZNxHO1LSNIlpv4lg9z7Izv/QZ7OXqzx11HqQHoCODyP1qeRVrhdoKPL66i/zZSdOWa4NdP81rmsfibZcutDtX+hSbiOSzNoda4yUaGwq+5NfxL96KkfWOFf6anj7dYDnqgBSliFjF1XnHMsKzfLuNGvGbBHkJb1tSy4pnblFutFnocF2pv4s0M3Vc2tPM1GEE8TSLaZssZrS8epvT+tfvLSPq2onK9F+48nfl2kKYObRIIJyIMndJ/dt6lgz/ACX+2tzlfvKryup+rrP+SDrGaz9VRoaXq/2G2XJdLvcGoiMGkXaeEFg7dvaFb4AfQfaa/wDL5/mOPbcbJ52jAQFO7/Qt6oisexpl5nz8/f1V/Kv2morC3uGjo/0v97OsZrirg2zaEUWVaRUdWi/nUhl06b+Vp8yo9t7MwprLg1U49usehSPO0AHICTgKWnx9QiG8/RfwA59Fm0XIinAAENgEhSkByEGeYBCAIAQAuQAwAAAACIAADMAAMQo6hBAAAwABAIBgGQCAcACwAQDAABYgIAAAABgDSYCAACcADMAAJAAAAgAQAAAEAKAHxxAJAABsAeYBAAgCAE8AGAAHEAgAAADiAcAAAQAwogIIAWYDjgAljgFRZB01yIAAcSAgABgAENT6Lc4YGPWO5eppXzTzqf8Ae6qf8bk1FZ8lZNdSpXTt/qOkYq/auL2nkbRfpQmwi7TeJUWJrMYGrMYJcSDS9vtLyGi3/EY6b5e9xl+p5q6HmQGYA8gGAlEgZe8/Vt6geL97qNbTfOiN8jysHVB+8qL640k3GXSnOjCNMVZoLDEqL10AkpWYEpAkk3jwIppxnxA0PC27d5pf1Jmemo99bNo83TpCngc1MANKTAfqA6kFplWZ7kU7H0uixXlfEONzhyPR/GLHoo5nNDwfqQXbdxYlVorgYrSjfTbbalf5WahHk/EPC1Vwg7M9NMyykRWj4vJmaO7oYajz3uR/6jRZ05jSMZG3KhYERftcLEqt145HOtxmeer/AKVvlYRplrJRyOrFSTIjo2j/ADV+BKN1M51pmeZxVH1ZeRmHRk6/iUbXi3FGuMnPodOsppb0ZlqPO4ZI6RKFiVHf42PvVXMzVa9rHNp5/fL8+74TJ0iVSmbZaXiXF/VGarS1EnV1Oax5u+NjpCirkqNvxjb038DFgPJfoNmVYUHVFuli0B6Kv0LnCOdIxPJ1jXnmjXLVcaOjLc8S5TXLE50R8vhop8O5GY0xsmdErR8XhqpPjgZqNHfKdC66GCPPI6Rp3+NtGrWeYqNLe1nTuuEYHMjziOsWtHxjjVTJWXd5Vf6ezMLGFSJNq2vF41sjNZcfmP1Ktchy25dvhbHI1Uehsp011r/gc0jzT+pxzOkVr+It81uqM1Kp8zWL1fMRY5drhZepqpWx5H5tvb0RgjD01x4m1re2jV9DpDRhl53Kz6M6RpseMtheOKMVlx+VUay9EWNLfF2+dcBUR8vVK9WSKn4v9VejLUR8uvnrYkaW+K/UjpBaxXP5CqW6b5wyRqNDZfNt7LhiSoyNFw36mlrU8ou7bVb4QZIo8U/zEuaNVFW/w3NlzgkV2L59lZcICObxlvnT5CqhvKtbu/4lHXvFOyq+WZkR8XHdH8rLRxUfZq25JsFdXlKw9L0kC3Ux2TlYIyI+MeD61LUUbL5daFzYUbqvbuWl0ZVT8k/zK2X8KJBLfudLSvyUAG4x2tY4WCDWfds0/wCFoKTfds03hDCC2OzUcGAa7nbU/qaCjdOdLTfJQBduLRfTuuSIPoHiUraFXzMUjRRGwUBkRs4CoyERu1mgKXeQK7XKiDsUQdyog7BCb/aBF4RBUNMDo02nxyKiwoEgh+gAAMBADCAAAEAALIofAKCAAJAp1rLLILivS+ZzmSq7NO2EIxWlveZaNXYFyACBAMAAUAGICkBOwCdgFIH/0fUM9zwhgABAUZJvjBy6V4/ybh2t8TjXXmPLXsnZ3I6xy6tl8Aqu1ncqm0smBCq4ATXIBYcSBWcYFAlZ4lBWqeYCiMEwBYOeQQ+6cwHZpQ+QK7NlXv1dNPmj0c+GX0rSUVrXOEcO1U71w1VZRJmIz7wbg47Y6ta9SjZ2CXba3UxR1az7dOz5mYMq5pli+Xh9q4o78VKj4CrvulOUnbu/hHs64Hirbh3z+eOgiVm6jhN9DcZec1fqwzPVxPwe18Oo2dF+B5/o1HXea6djgtY+pi2dIwy/Kw6LgdOBy+GXfuqLk5Z6OvCx7d4tniqubyDwS5YozhWXZnSMV57d2nUafwPVyRv+1aRp3ss0c+23oqxJ5Rk71zdmojP3do07LjBvkeb1fric8T08j1/tqsaDhdDj9Gm1Xp8DzjI3mN2zUZrP3TjSt+BvlNecsnLnNZHq5R632tXt07S8cMTh9G43qvHA8ysre/qNmolZ2vhRvkjpz5R5p43l8T1Qev8Aatfyb3iFMHD6NNvqcBm79/O68QM/UeDNRHl9x9bfBnq4Zb3tVL7zfJQTuNR61JL1PJRyb/6cXguAgy181jaPO+XbepHI7cRK5dpLsm85y/8AaOuj6LsVGhT+lHl7VbZwmzk0xdd/MzQz/JPt0WXlHnFEzOZ6+WXpvaNZ1LWf/Rme1eqPIrk39pS6CDJssTTLzvlm3qW5Sd+fA5NvnzOhHuvb6jaVjmcO1ajxOCs3yH1+hocN8ZaER5bdtvVb4M9PLNKsNo2R7rwija0azZw+itH0OLTM37+b1xKODUwUlg81urNXafNs9HMZqvRhuDaPoHjV27fTXQ8/auuDk0zN9abOBBw3cJzxRYleW17O13PPI9HLB6TdnidIser9tfot9THatyYPMKN9aNNzxCxk2YVjeW+qE8kdeWaynngdoy7/ABS7tanNst8K99XFZnl6WCuZhpkbt/O+rKlcOu+3TtzhmojzNs8TtESpjBqD1/thRtm+bM9rrZPMKt240/iVpj2NDG85/lZvlhkydBfTJzjga5HtPA1jZ05HP6DRk87SjeN9hVZF8cTTDF83b5knyNRWZGOB1FunOZuI+g7Jdu30/wClHHtYuk4q59/hp48QrJsVmsDzVn91J8MmdOUcVXB1RZV4P9oivYe2aOu0b5sx2sa551Ru2k/QoxbYs0jO8s3XQccSxXn1ZfidUWVww4GmXVsm7a1EuaL/ABXv7YYckebpSMjn3z/K6yIrJsaRg+Yfdr/BHTlHAsWdEWNQgNT23V/3lV0Q68LHtOL9TzVoERxeReFUWKz4xgqPOeR+bWs+puDmqdGUrRDS5OAq7xSnVqnnh+8t8I+hWUOOkHnrSJkV7lxpWSCsh4GkZHnMVRLqa5Sslcjqyd7JAVaeN1Gcmh7zwKjZVfVnHtpo9Tm0CDK3uOqzUSuLXxpbnDKPNajUtridYzQ7cyo57vHM1B3+HTtr05d6J0sfQtRRZrgsDzVpEio3fyt8kIjFs8WbGf5T9DrJYjElPM6sq9VvM1Ecqz9WVGn4NTr0/qJ0sfQ7LE81dCwMghBYxdZ/M2ag4vIuNG3P/AsSsBWjDkdYzVetZQ5yg1GXFZzgbRPRc36wB9J8QktlpJZYnn7dI60cmjyIOLfx2oqs2xplh+Rt+db8DcSuSzS/A2jj1bKY6GoObUhRHI0y6PE46yRR9Q0p+3RP+FSebtuJGGjZBwb9zZAZ9jSPPbp/m2fNnSM1x6uNWzaOW9YbnlJqI5tR4pRh2mkXbBd2ql1No+o7Bf6TSjkeXt15XnJoPAUc+9a+2zIyrPijbLF8r+qln8pqFZtmk8UdGXE7fLVNcSyK59X9PP8AzHSMqFZyaR7X2T/uFy7Wyd+Fj2KZ4a6gigDM3/6j9EUri1H8rXRlZeXvZ88MzrGa4dbDT1HOLsoLBzaqi1v6UjpGXPZJRHI0h0UuCwr3nsmq/M/oJ34OXqTxV2BEAHB5D9RehVcXHHLEVHlNV4/FnWJXFr4fd5SsDpGXHr/VWP4f/hNxHK8czSJUZUrQ2D+ZJcbL95Vj6zZYr0R5Pp5dSOSlmENYr8QsYdupYVm+Zf5NcJ+YRmvIV+XV1WuTO0E9XH7SfCpplnaj7m7G4iNXJUXUr+JYzWj45N6lH/Mv3lpy+r3mfgjx9u5GAQUCwM0jH3X6lvUsGf5Jf6a08WjUHk7pd+olP05nWM1w67nR02nzNo5LYueJoLH4lRfRxBqI69BpqxKR9D9pqPHf9b/A49ukbEwedRIUAU7z9GyIMe+Bpl5r3A519b+lGuWnnt3P29J8WmztGXOsmVETSLKFjNdOnHcio6dKIfMD2vszGmtbmqnDt1j0aOCiACAAKjTiBDd/oW+BRzaLwKjoQDAACABgAQYBQEEADQAgEwAAAAGgEA5kAjkBEBgGQCgBgAAgAAiMQAAkAkBeoDQBCATYDxAQAAwEAAEgAAmAMAgAAIAOgA1AAmAACAM8ABYgIBxABmAZoAAFgA5AQAkA1gAAKADoAZgPgFIIADMAAEA0FJoACCWAAIAgCNngFdFHKRkOQEA4AAABAR1PotPIDIr9afUo+be4qxv9WONjca1mSVk6qXiWJV+h9fwNxmurbONSyfI0zV2jhY1jKzTxsyouTRRIgANHw0132g+HejHTpHv3hZnm6dDgyAA6gAABmb1fmPiRXjffFZ1dLl2HTkrykLI6soNrIouSfZJqMV00f5OJWV+1yNQX1j4FZT4xICyAkmwCUFdviHG80o/iRjpqPol/rc8zyV1RgimRDKE0VREYkAsGKLTKs/3DTv2FlyaZqK8l4mye5R3Zr0aOdQZERboP56+pKrTtiYVVuMdC6WbqyxY8h4ie61f+mZ3StVIyyYGh4t59UZo7jmrB9zL8zRfJm+a0qq4z5G6xUiIu27f3E+RFjcRzrUcHm07bK/SCxWTXJeiOrNSIyv2zi6bJWm7HaYqxm+YwrSObEWsridowmrQSjX8W204yeEGKOy+NX6Mw1HnLJJ4HSJQjSO3YWS1U/wADNVtNYnOtRgb7DVcmoVzYo2w0fFuNVEo1bv5Wjm1HmtTCzjm/3nSFFWaZbXi3FbHOqn5BN6Fl8TMajBOkSrdL6hR6DS/TT6I51WT5VNavwNQZ6xOjLZ8Q4bXQ50T8qm9u3ya+BI0xDojv8c41K+pmjV3VU9O/ozCR5qYR0iu7x7/MpzbFRr7qPt3X8rMLHmlgoNxXf41taleOIqNLyS/KssjmRgV5HVWz4lz3rooMUUeZzo0SK4NF4m6j0NH+VWcu0wjzl123fKWbitHxVvnSJYzU/Nr5aWXMzFjP0JTwN0rb3lZ27X8snMjB0eDOkWt/YNfYXRszWXn9SvbqWjngajTT8W5br0JUUeYw1a26QSNRLxn6tesisp+XUqvqSNKvG3jVq880aqYt8soVWZil4tv7lS1EPK/7ieiHKu7x+OjevxgzWWPp4Wsbi1rb359mn6GEjj8Zb50+LN0p+Vw3MrkiK69L5trZcMSDh8e41FHBlEvJKN2+uJYOpxbZ2Ty4EFXi3865slRy6ya17r+YquzynzV07P0Ip6XzbOy5ZBC8Tf8AMfKGFc+i1p6zb4WCJ79du7fomUS8gp+2+aZA95bu21I4BTsp2TfJgKZ2duaaCCj7tnZcZTAKw9rd8JU+oCeO0U8LBT1XOhW3JwBLWxppsivoXhKtbapmo0pkw2YCYFdnxArteMgIO3MIqs4y4lFVrGkRdpCFYKi3PqEEhEc8yiSUgW15lRalzKiSyAPQBgMBQAAKACYCAAAAoCFmAwqF9RV9Qrl1b9wFdbucBVdeldpHOqtV5I26NLUTwZBegAgACAGAgE0BF4AQYABHED//0vUHueESFAAmShXcUtOcHLpY8X5S8q1VnjByx2leYtnBMdI5tRvLgGlfcligBOQBKMQG7TmwFLyKIvkUNtsgaWGABxx4AElQ6qcswFDcIQrU8bpp7nSXVHrnhl9FiMDy9K5t7PcuGBmI4brM2ONfNuKpGht7JRpv+o50XbqPtWZmIy7uGbxGJ5m0Xql8Tv8AOFXe2lO6jhxOnfgj1tMzxVpweQt3arjJFhWZuLdtbW4G+Wa89dJ2PXPDOvc+Pr27bTXKp5vo3F2vaNNt8TjFZGosTbOMfy2NkuWJ24So+36zu6vkdeqj2k49Dx1tw+Rc2QGdbE0mPO7lzqd3qejhHpvbNZ0LNZ90z0MfRpuYuDzjI3mOo0sijg3uGjZrga5o81dd1o5ns5Ze19tprbSv/wB55/o01q1ZwGNuXLcczUSs/eY6TRqMvOtzaWerlcez9tVX2X2uE2cfo1Gy8Dyqyd5b57epuJWbu3+VZLNm4jzd8G2sj1cj23tuvbtZ4WaZw+jTVcNnmGXvn3XbyNRKz9dxR+hqI8xrtfchZHq+aPR+06RdtcS/RY9S+h4q049/ikkBl2cPqbjNea8q391zxPRwyr8f+pXm2jdV9G0VFKrkkeTtUrv5Wc1YutMwagzPL2f2YhqDrzEedUTLPTEes9pUVe/8Tl2r0uWZ5Kri8jkkviaiM1rhwZpHmfLWi7XWDtwlcu3xeGB1xJX0DwyS2mnB5vo6NA4jN37nUfb6GoOC7cNvkVHl9y5v6HflKWnB1HvvEqNrVcUef6DsOLTL3z+co4tT6bTyZrlHltxLcs9EZG2SbjmzavoezTWlRPJVR5e1dCcHOqyt79bSyEHDruNNvobiV5jVv80neMpaUcTUHrvbVe3auebOfdabCUHBHPv2vt/ENMpw3BUYnmG1qOvRQdOUrLb5naMtPwle7W03wTLfCvdRHpLPJ01DMqxty33uebKOHdWjTtHI1GXmb45naRFmnnJ0g9l7crG0Xqc/pVxr5nmHPvpenHGSqybs0jD8441Krob5GXXDBnRF1Z7Wag914mvZs9NdDl9KrtOCufffpw8pKrJvg4NMMLzD7tRTyRuKzU8WdEdGhWHL5pGlfQ9FdunRfyo4deRM5q5fIfR6iDKtiaRgeYsvux0OnIz1Vo6MuiuC+BqD2ftz5dn6v/A49tRqycGlepHZZdAMa6xNss3zD/08c2WDz6R2ZWVYHd4tJ7jT4fMkapHvLOGzy1oiDl37iiXUKy7cjSPP+Vt+fb0SOvKOGjjE2ixrADX9spvdroidK9lbM89aBlGf5FvuXoai1wWNI83v2/v3/qg3yKqrCTbI1Gox4AdHh1+fRxm0i0fQb4PqefpqEsEZFO7cabI0yWbRj+ZctcORqJWWnEI6MHZpV5MsFGivmU9TSvoHh01stJZHDtY7Uc1D/aFjL3cPUa4ziahXFuWlS0cmWI8xP+XqdYzTeCKy59WFaVxZWo0vB/NuaL+dDpXv9TG79TzVSMiOr9D9CxWMzaM7yrjTx5liVhJS4OrKGpyZqI5phqC4jW8DFtzpp8yXws8voF1i+Z5a6EFJqUQZGq8ZRqFZ/kXGlZviWIwPU6xmq9b5qsqOK2fwNxFu2X5i5FR9J8XXt2el6Hn+jpHUmclDYHF5HKvqxFcDXE0jz++a+7b1NxK5NR4G0cWt9b5QbiVz3Nxl2eJ/Vr6iq+n1XyV/pR5e/LcMw0HKJUZ+/fz1XQRXFxKjzu6+tr+Zm+Wa5NX6WdUceqm7Nr+FGoOfViuHQ1GXR419uorcUaqvqOzSW30kv4Ty9txb6nJQFc29/TkIyzSMPyv6sckahWdeeJ0ZcMtOpqDn1lNfizURUmmzSPb+y6pa2GXbgZ78LHrpg8ddYeZFJvgBmb7HVa6IsHFqz2Nrkyo8zqSnCOsZrP3KmjWT7jUZcus3NvQ6RFFnlzKieisZLEr33spfLqP+Qz34Xl6aOB466hgIDg8hhqJfyhXE3H7QPKatl3Suf+J15YrP12611bLJQdGXPucLp8e1QaHI+ptE9NSwlaPjl89f6l+8tpH1i6ShckkeTvy7EcwkVTyx6Mgw7YFhWZ5i3bpVfUrLyCw1dT4naJUtxdzprlUqOC/HnJuMop4lFungajNanjp+7p152X7xV5fVtVvu9Tx9eXZEwAA4ikY+5U6tvUQZvlHG3t6r95qDy2rZ1vq251O0YrP1V26WmsYlqDQ5buGUCZpFtHikajNde3nttGeBCPovtT/9Pj+b/A4dukrXcHFsgJTwIKN5+jb1RFY9jSY8z7gX52slh8qj8DUGDu33aOg/5P8AFnWMuWtYl9TbNRaxAnRQpKldWipvU0zXTSq7WupEe29nOdPW9KnLt15ei4HBokiKZUIilRQBDeT9i3w/eIjm0FgaFyxCJr0Cj0AJAAAAAAFIAuYQPEAAACQD1AAGFD/aAgggAAEAgH6gDYCbAfAAQBkARyAQAAADAYCAAABgIA6AHUAAaAAEwAAzAOnAAWIAAAEgEAABEAADAMgABMBoBAAAAwE0AMAYDkBADAABAEAPgFJgIIfAAgBSASBFqUFdFMEjIYAAQAAAC4ALUXyMDGld/STQ+de5axv9T1NRWUkVDrnhiWJV+3c3g3Ga6NDDWZ0Yro0/rZWU6yrNFgsSeYEyB+gHb4q7W70efejFb5fRbr5nJ5unUpMggAAGAIDN3y/MfUNPH+96t/ZtzT/Ya5Hj7YHdgUBXRXHTbNMrtKPsr4lYqzbvCDUSulI0ykmA+BFAD7QOvxvy7nTfHuRjpuPo+pizy9OpZGAFBADQBIEeKAuRmtOPzSnY3XVN/AsV4rxTX95VvKD0fxmvTOZxOdZSmGBZouLKSUaSiMDFUtTGlv6WSNR43xj7dS6fM7zwnTURGTgDv8a/ngzRoZSc1YfuhJrSv1NcqpX0p9EbrNC6hFuh9SZGm6vprOcGFcfllO01EuQisTSfdSr6HVmrVOREW7ee9dGSjdq5RitOHzC/KU88BFZLzOusJLMo1fEvCxiq77cvU5NR5vUUNrqdIlEG2XVsnGoo4MlVuWzxOVIw/IqNaeaNRXKjoy7vGP8AOqZo2LcTm1HmtZfmWXU6wqKWJUbHin9S4Rkc6q/er8i65ozFYHqdIielmWj0GhD0avoc6MzzH6tX/KXlWfU2ka3ibfO1zRimL/KKdC3LAkVgpI6I7NheNSvRksLW3rqa2XNHMjzMTJ0hXVtHF16lo29ZTV8+1nMjzGOZuK7tjZK9YJUa2+Xdp2TyaMEedrPHM6RWx4j/ADLmjNSoeYWFOjJFjN03LjidCvQ6DnSryg51mPP6+GpaebNxp2+La+5WRUX+bXy19WYixmaLhpI6Fbut82jhxqckjz9FLjgdItbvjHOn28mZrLD3GGrZLKTUbaHjLfN280Ss1X5hfNRkiwvG2jUq/wCYtF/l18q9SRXNsLdtqvk5LR1eXX5df6jMFPjnGpUvSJeXUayfNYkiujxicWj0FZZjiurZdWWLWprtvZPpBCODYYXo1zLSrvL1/OXoIRfsm3pW/wCnAUcOzcWUcwVd5TDXTXIQdGk+7aXXQiObxj7dSvqKqG5rG5suoiujyD79vp2fMos2rnb3/wCnAlRz+LtF0+kBULfLubT/ABYlRZ5Jf6hP+VAT3ynS0nyIQtaXs0+TQBXHa2XUVS0l3bS6ANDHQ1K8lID277ttqL0giFSbbW38rKp4W2qa4WAepedvSc04A957d1e7bYvIx0jVVzDcD1ICovWAhbWUQBQ7tuS4ml3/AIlEL2CK2VKUgEqAIvByApCIyaE6uCCf3WsgD7rbKi6t5RRJWXEIl3LhiA5AJAAD0AAEANhB+4BBTkCrW1OzADkepLbQVFJv0CrdHTczBLR3aaSWMHNuC1Vmgqelg45kHTV8AGQAAASASAARaAi0AoAO0D//0/UnueIoAb6AIlRXr2jSvjwOXSvD+V+mUzm68x5q7bcPMjvFV8MOpFV2UYFUphANTEMiJRxgB8MgIuuJQKi4cCBp5xnwAEm1PEoi5bkIs0/wKBLtcFg1/AU795Toz1Twy+gJ/NLyPJ0ri3jiwjLiv04mhy6a/PS4mlbuyX5SfFs5VUt4408eYiVmWcM6MMDytp1Ud+FaPtnT/Mdnw4Duq9PVxDZ5K0zN25u54liM/d/p2fQ3yzXn6p2sp5nr/jMj32jXspWqyhHk7rojuv0jnBlaj+JtljeV+vm4X4Ho4Zq72xX/AFfojXax61OTx1XD5BrvTXIRWdqJdrNQed3EO3Q9XEYes9uV7dkmsG2cvo3GspWWZ5xka9vmc4NGkZ2/s66FnXM1ya89VYwz2co9z4OkbSj9Tz/RWi3z4o4KwtduTcZcHknGl8uDNco89Hdb4Hq5ae39uqNqrdYOH0Vreh5VrH3Dmz9TcZZ+9caTb5o1B5x/qY5ftPXz4Hufb1O3aY5zH4HD6K061cweeqyd39bZYM7fPt02zfMYry2rLs2ermYj1vtbTxs0uBjutR6KTy1XF5F/SuECKzbZSaR5rymGo31PTwzT8Uu7XouprpY+hUwql0R4+qo1n8jMjF1E56mkZXl4emkzpyjApjLfA9MR7H2mk9K1vgc/osegmTytODf2llGfZ5zkVl5bydna6XVnbkVaSSiD0xH0HxVO3bUrxiTy/Vt2p4nnGVvPrbRqDh1bPtfNyVHmNdfNHE9HKVLRqdCPf+NUaFJ5Ynn7V0nFWVvMbtliOLX+XTsWDy24wtB6eaylsl866OTaPom3UadJ/hR5e24uOasndY2KODcN1o2uv7ixHl9SrrZpYwd4zU9HBnQj2nt9JbaVxg4dtNVQjiOXyGNPiixWU8WupU1g+Wv3azfwOvMRnThhidWWx7eTtua8kL4ae2TxcnlqhuEzKsfXeLLBwb63bos3Eebu8fid4ylW0o0PceAUbRepx7VoycBzb/DTXNssWMtotGH5hK2pK5HTlKyub5HRHRW0Ufobix73xlO3aaa6ScO6rpk5Dl37fYkBlWbbk0jA8251V0R05GbVnRHbt1Nq152RpX0LTUUr6Hm6EsjC45PIP5UIrLtyNMvO+Xf+oaWSg6co4qM6IuWOBqD3HgElsazzg4dtRonFpXq4Ut6AYrNxKzPNWjSr/UWJWHa0uTvGEqMDS8PXv3WnVP8AzIdNR7rUl2b6nlrSOREcnkPpr6lGZbgzSPO+Uh7izOkLHHWsnRFreDlNwgNr2pL3OKy5mar1yOFahmVZ3kH8yXQsSuHiaHl95bu1bP8AmcnTlmoVUtdEbTRqPDAGu/wlU9xT+pEqvdW+pnnrRERRvMNNyWKyrZmkY3mrY15GoVl0jJ5nVD1fna7SxlVoW7nXDHEo+h+K/wBnpL+U4d+Wo6jm0axaIrH3Lm9vU3Ga4t1+naeRYjzbaTg6wPuUoo5NR/M55mhr+3lO5pOfdgZqa97d/M/U81bIiIa30P0ksVjWeJplneZf5dV1k1FYbxx4nZhVqmojmdsija9uLu3OnPMnXgj31vqg8ldC9CBNxPoFY2o84NRGf5VxoP1LErCeJ2ZU6z+Vmojkti2/Q0izbS9TDKCj6b4/Dbaa6Hm+jfK+OZyaKGCOPyGCQacFjTLzu9c6tvU1yjl1GdIjj1nNn6G4lc2r8rjhBuMu3w36tV/0zLR9QWFV6I8fbpAYaAoz/IL51PLAQrifQtR5vcYar9WzfLNcmvaKs6xHLe6i0ZmoKNd/MvRG4yt8anbVSeRR9U2/+303/KeT6OkWHNSYVzb79P4grMZplheW/wBxb0ReSs/Uh/g5OrLgd/pXE3E1z6jarD5lTUF9WBqI9v7MX5lv6WTvwcvWo8Vd4ZFJgZe9f5rnoIlceo0laeTNEeXs08WdIzXBq2bTXCToy5daHaxuMqGiieljmWD6B7JT7dVvPtRntY9Jmjx10MgIC4z/ACDnUT6AcTWZqkeT17RinxNxmuDXsnTV5NpHVhzblp2T/lRqDlaxNonVTkCtLxc/colj86LUj6xqYWZ5O3aImFEgJvB+hBiXZYVm+YU6VP6oLEePqn9279f3neMVbrLuvpPgquQjLtLeJtCjEoup8pqM1qeNc62lz71+8VeX1XVjvcHj6diMAAUY4gZG4/UvPMsGf5JTt7RzQHk9XG+pPCv7zrGKz9fCmm/X9h0g5b5lDTUFRbRS0zUZrs0ISaBH0P2qo8el/McO3SNdI4tHAUiIq3n6NvVEajHvCzKleZ9w2VtbVT/hRuIwd2vydJcEmdolcleMGmUfUonW2AZdei2rJ9Co6dNwmVHtvZ09mr6VOPbry9FkedoYADAHkAtMCveJPRtPNfvKObRxRUX1WaCpAGABmAADYBkAsghhS4hBABAB1AAAAAGAAAAAZgAAAgGsMQCUAAIBgACAcgIBgIAYDxYAAugDyAOoCAEARABIBAB1AIAAAAYAAdABAMBdQBYgGQDzAUgABAAAPEAQBKyAeQCAJlgIBpwAMAkAzCmAwEwFAQgGuQCAAIvBBXRT6UZDAEgAAAQAnzCk8ViEYra7seBpHgPdVe3yOquqNRpiTj0KhrMou0YV0bjNdWlhrP0NsL9OVqOORWVumosVF0gEMgkUdWxv2bnSf86M1vl9GusWeXp1hIyHAAAZ5gKQODyC7dT4INPIe9Kv7Wi/WDUR4u6hnaMisZso6aP5GjUYXaMPSaZUqe3NRmulGmUwAipJYgSYF+xfbrUb/iRmtyvpFsYfRHl6jrAjAYC/wAYCkAAtTnEzVjl8sp2WsuHbIjTw/j127qj+B6f4zXqLROBhgwp0eJKNZr9xzaLg10ZFeL8fX8+66v8Aed4la0GWEkB2eNfzwyVpoHNWN7or+Rpv+Y1yuOWj+Sr6HRinOIxF2k/mXqZqxup/KvQxVc3kF/pdR8qljTB22OmjozVleYRZpOLqCUb6fyr0OVajj8tjop9RFZB1jJlRq+KcSjNajQs8c5OSvOaqi9v6mdOWajnmbR0bR/mV9TNVvWk51YxPJKdXHOCxa4zqw7fHWjVSM0bVnic2o85uVGrb1OkWq6vE0y1vE/5/QxR17lTpWXRmGnnplnSJanTmVG9tsdJI50Z/mF81X0gsVm1wyNjV8RjeOaM0117/APRt6GGmAsEjrrLp2jjUT6kRvXUpp8jFWPM2wfpJuKv2z+ZeqLWW/eHPVM5keYvKbXVm41XRtX8yFZbe6rOnb0Oax5xo6K1vFWi/SIM1KXmKvsrbqSLGZpv5joj0G0+fSoznRhbtRrX9TcV1eMtGpX1J0OvzP6U/zGIrJ03jJ0ZreWOhh/CYI88lj6M3yrc8bZdllxkzWWPvl261kajTr8c41E1yZOkqXmFhV/iSK59i41F6lo7PLqdPDmSEcW1wvX1RaV3eXxopynAzCOXY2i6suZqlXebr89bGYLfG2nuU4uGKjP3ELXc8WWLWli9pdckRmM/YuGnxnAtadXl/qrboSLFvjn+VZcxRnbd9mphwcmma6fLqNSj6EI6Nrjt714wyVXJsLduonyCjffLuY9AL95jtaPqBLYw9O9VxqQc2wcaiXIoNz/ubwILPJY6lH/KVD3WO1oyAz2bX8LANs+7b6i6ALafo6lX/AAgGz/Suv5QHs1OnqV4QAaH6F69AFpqdtbpABbHa1tysRXs/bOrOk1wSJ1Ua71YObUJ6xcNR+4MXUHdtwVEe6AE7yAnZZFEZxCE74AJsBSEJ2QEV82BR0V0LRLCmqVWZBGVMMonW1ckEqfekVB3zkUTqETAMAFIDAQAqgJuAC1qpZgVPX5Bccmpd2ctkVHjBRd2RXBQZUad4WBFXLUfwJYLKWeEsyrpplgFXVRBIqgiAAATYCbAAAA6AEAf/1PVM9zxEAAEEo5t9bt0LP4HHpY8R5WyrSOOf7TnXbl526gjrFVlPAqq2iCLTssCqlVNKCIk3hgAkpyf4gDeMMBJwA3wKDiBFWmVxCJKZKDHmb5HoPbFJ3q5Qei+GXuq/M4PJRwbpzdljLku/2l1XPtZ+9a3JQaVu7WFp1XQ5VUd5CpHMsZrN7vmSZtI875GLazngd+EbXtZOdS3JE7WPQ1yPLWmXufqZYM/ffo25wb5ZYe2bevRfzI9f8R72qaSr0R4uvLaveNKia4kKytTBmmKwfKWjVaPT82a0PaqnVteclgX6LHqqw2oPHa2z9+09R9AM7XfZp2s8sjpIy81q1nJ8T1c/jOvaeDpG0T5s4fVuNOYPOrF1cWzcRneTsqaOORrkefops2keueEe/wDE17drp/04nl+l/WnVbGrfQ4qxdd9zb5nSOdZ3knGk+ZqKwNF/NzZ6Yse88Ev9JXrwPN9Fd+MPnBwVjazl9y4s3EZ3kbRo26nSRHnbNOzPRB9A8RTt2tep5vpf1Xb6HJWPrv5n6mojg8haNCz5GuYleYvjef2HrjL2HtWr+zbhJw+jTeTxOCuDf426AZ93245lR5fyHz61u5RDwPRxDXR4iqe4okocnXrwR79V7VHQ8XSobh/lPoSDHv0KayPNuKpcDfJWHVKZPVGHs/a9WttbnP7Dl9Gm3U8w4d99WHIquDNNCI8nvm7ajfCWj0cojoLvyzwO8qPouxXbo09Dy/Rp0I4qyt2+67aKODdzXSs+hvll5jVSbmrzzO8RZt5cLqaWPoW1/SrHCqPN35Vdm4ObUZG6l2fAQcO7+XSs+JqM15fWTtez64HojK3YVjUrPFo6o+i6eFarkkjyd+WosWZzaY+vabN9Wag4N440rdCxHmr27rNtneM1LRtDk3CPb+DXbtKTxOPatE4q5PIcF8QM1moy895L9V80zryM9NrLM6I3/bU33FG+EszWnr6o89A8n6GVY2viyqz/ACOGi11RvlHnWuJ3iVPTXI0j3fhkv7SjOHax2nEc+/8Apr0KrKZpHn/MT/cOvFQdOUrglM2ixuax1RuLH0PZytvpr+VHm78tLY5nMxy+QwSjIoy7S36mmXnvK/q2XJwduVcFUbR27LHVov5kVX0RKIXRHm6Ujmri8i/lSZYVmvA0y815R/n2a5nTlHJXHBm0XRhgbHvfDqdnp9ZZ5+2nYclV6/6dn0KrGtgissnz1vy6JfxG+Rhy8ngdWVtX+BUangl3bvTfK37hfDT27zbR5qpSZHF5J4VLBnP5jZHm/J2jXsnnLN8lc1HidGDtbCQPQ+1F/qLPoTpXqog81bgIrO8g29T0SNRK4rZQipHlNzHe/Vs68pUaW5G2Ur4KQRoe30rbuv8AUSz8ae5efxPPVIyrn32Gm1wwKMtvibZYXmcb1XI1BnpvidGSu0sVmWCG3Xzesmh9F8eo2mk1xUnn7v63I6DChNpkGPuPrfqaiOLeuNKz5FiPNtz6nWBrqVHLaHZrjJobft2q/uqJNZyY6HuL/UzztFJBDXcadvQsVjmmWZ5rDTU8zUWsJuTqwWpfE2jllOCo3fa8f3NFGTM9RqPdXfzP1PLXQZECu8H1UCjFusX1xNRGb5Z/kNdSxGHZQ+cnZlXq/QEcl1Etm0X7SsaqT6F1X0vZYbfTT/hn8Tzd+W4u6HNRkFcW/iV6BWdeDTLz2+c6145m+Url1GoxNo4tbB2S5HSJVGpaX8DTLv8ACfr1+ApH0/l6I8nTrAcwnyKRm79/mRyX7wtcd8EVHmNV/M2dYxVGu1GJscl/ldoNo59dzb4GkdXjFOrWCo+paGGjp/0o8vbpEzk0JA5d+vy1z7grMsVGH5V92vaeSN8s1m6rSmOR0ZcUQ6+jNxHLdRVOc3JRCjxxNQe79kY31H/KTvwseqWHwPFXWGRSYGXvn+a2uhYlcWs/y7PozSPMauc82b5SuDWS7f8ArL8Doy5dxHfeOS/abiKWyonplg9/7LTWjqelTPfhY9Ijx10EwQMqs3fYX+AHHfK0cmDXlNWqnDNvE6Rms7Wjsv6nWMufdLtvHJI1ErmmMDSJVlvAqVqeK/Vo+VkWpH1bUXzM8nbvCMAwIE3hnwIrEtzLEZvmU/s0jLuNFePrqd2pqW5t/vO0YqWu/wAyj5Vg0jOv/iaQIou04eLLErV8Uvz9N/zoVeX1PV/UZ5OnVFGAwFxCsjcOdS3qxCs7yv8AtbeqCPJ3Xz6mGVTtGa4dV/laT9f3m0c2pbFo1ERrjkUq7SblQajNde3cyVH0T2qmvHx/Ozh26xsI87QzAAKd5+i/VEWMi/U0PMe4YWtr/wBNUagwd1C0dLosjqzXJVuHGRtkswJ1XArNdWn9SRpl0af0trMVHt/ZuGnrelDj27cvQnnbEFDIhFUq9CIhu/0bPqv3lHNo4qSouQEkgpgABAAAMA6gDCABSAJgAAgAAAEAQAAHHEAbAMQBoAYCkAAYAsQDgAADASAAAAYD4AEgACAMwAAAcBSCAAAAAAAABY4AEcQAB8QABAEyFAQADAFIAAAGQAAANAKcACQEAcgAAAlAULABJgN4AIIAEpAGoAGBFphXRp41RkNgGQBICAYCChYphGJdNNmh4L3Zj5DU+D/Yai4ws2VDjgUX6Liyk1Ga6NOFrI6MOjTUakGmVtMH0CLE8QJYsARB0ba0aum+V6/vFa5fStRfM4yPL07QGAgG8QABAcO/+qXyJFryXvPHS0Z4dxqDxNsWdoySzKL9J4M3Ga6dCPt2g0yeg0kajNdVFJUWLDIgIlgSdYASAv2r/Nr/AFIzWo+kp4L0R5unWU+hzUIBgLMAgBAWrIzWop36nZ6s/wAIivA7Vxr09T0xi16rjJispEU6OGiDUWOKMtJVwxIPFbNRvtSr52O0K1aolYSIOzxrS1UvUzWmk8GYVke56/6Wr6muWnDoudOnpJ1rNTGuaVHDyM1pv0xqjnVU72vdttRc6x8BGo89tn8iOrNWoiJ0cNCj0FXgkc6rk8ovyLRwciKxp4nSIknOBUjS8W/ma6Ga00mzkrz+4XbqWXVnSJVURibZX7d9t6vr+4zVegzRzqxjeWX5qfRGuVrhOjLr2DjVrPEzRuPgc6rz+8rGtb1N8rVCRthqeKwbjBQYqu/VXdR16GGtecyeJ0jNSrzKje2OOin8DFVxeXUqluuJI0y0jqjS8U/zMzFGhul3ad6vlJzV52XhJ1iV0bfC6ZaPQXWELM5Eea1frsuEs6RVu3wthmErfhOE8mjFSPNauF36s3Gl21waFRvazVqPt4o5keaeFjpFaXjG/uJErK7y6/KXrmZixk0cvE6Fb20c6SXJnOjI8hWNe8cTUVPx7i9X1Qo7/L/o26WMQjI08/U6JW7t3+TWOCj4mCRgW+W7S5s3FbHjLRW0dDNZZvkVG4s+LLGlvj7fm1LUq/yyjST6mYsce1fzI1StDyj/ACpXCIMJGdt5k3VrT8nD0EzEIztng0aqV2eYUunp+0zFh+NcWcCpXHu1G5cGuVd+h822t6MzUZu1cWT4lWu7yy+gixLxmPdP4Cjhoo1LcHJUdPllhpt58RBdsVOnYlHHtXGp8RVWeRw3HwQRbrOdpj/0xBC8c810gI59o+3WXJMqrN7huW+aRA/IOa6T6APXfdtJ5MB6PzbW7+IVHYfNpai/llAPY/Mr1fGoQti8L1XFBRsnhZc6sINr9F68lIU9vjt9QA03O1fPuA9L7W1W9PHMzYy3Z5mWoUlUnbkERd3MgLvYA7ARdgF3SAOwCYQnYA6gS062byKrSr9OJirFGrWrRZVczq0zTJSESpfHMqLdN4oo6MFgEEhSdiaiFtRoKFfEokgI2s+AFNtVyEUW1G5I0i7plRDux/eFdFFVY5mQXvOCClVvJIKsq+BBfpVbzyIOuhlpckQSAQAwEAgI2cARTAlIEkwGB//V9Ue14gygSIIko5PKPt2/RnGtR4by1nEPNmHaMG2AdFbcMKUO0oCDtGBAdSgmMpIE8igq5AlTFwyBtrJ8AIy6uYwKDgVDlZxGADpZNw2b5HpvaVJ3Db4VlM7Xwy9jRt/vPNRwbjFsRly6rwwNRVG0zu0aVv7evyJdDlVU760qqERn2jM0jze/f+os1xPT80eh9tJ/ZvbnCZn6LI3OGB5lZWs02yxGZ5S/bos68M1l7CnfuaJcz03wj3WWR4unRRv3FKmYMzUZtmvP+Tj7zs8Uen5stf2hVfmvOMifRqPS6axUnkaZu7c6lrMsSs3cuaW9Dryw843ObwZ6oY914pKm001zR5vo1HZfCr9Dg0xtQ2wy/LOdNV54nTiDE0nNkuZ6aPoWzSroafLtPH35aW6j+S3ocxi3xfQ6RlmeWtGn6nThWHoqbpo9A9/4ivbs9Pm0eTtXXbJwclY2q+5t9TUSs3ymo66LS5nXll56i7rLmoPSPo3j6du305/hPJ20vbirtyOYx9b6nJYM7yj/ACYWTz6HTlmvMJfN0PVGXuPbK7dt+w4fRuNnI86s/er54YVwX+VP0LGa8nu8NRvievhHf4KXuatcEb6HvWuR4elU7qewhWRc1UY3nGsOp04KxaJu2B6Iy917co/7NWeUwcPpW2qjgYz985sWDgu+1NrqaiPJ7p/O2sszvIJ7TGy6tHRH0TbLt00nyPL2q3CDm0ydxi2+ZUcG+caVjfKPMXsm8D0RHTs0++ieTaKsfQdFRWOiPN2qaxOasjcNdzLCuHeYaTfNG+UeW1bZrjkd4y6/F1nV001nZSbvgfQ6qDydtJTDxOasXXzyNQcG/caNnxawNRK8z2w+aO0ZWUf4G5R7zxCja0q+Rx7adpxRxb94IKzbv8DcR5/yTnWssDtyjgk6Qeh9rUb3Hd0lGeh61HlrUF/pbtgRWLqtv6ijg8naNHHnia5R5u1oeB3iLtLFzkbiPeeKUbShx78rHZJwHH5B4JerK0zniaR5zy0vcWayeB15ZrirCOiLcLYc2iq+h6MrTp/SjzdqsTOauPyHBFGbY1qPOeUfdr29TryOJRkaHf4359xppqF3KDVV9CajA83QTRhXD5F4pckaiM6f2lR5ff27te6jGYOnIppioNsrFhhzNRX0Dxqa2umuhw+nlXVJyVTusNKzCsextlj+ev8AppZNP9jNQYtXHwOrK2r5lGv7brO8ourF8LHtGsTy1S6kHF5F4VXqWDOws8f2mh5jyFu/cXfVnTkrnrZYI6MJ3LB6T2nVPU1LLLtgz2semWOZ5m0njkRWZv3Or8DUZrja5lWPJ6rm7fBtnSM0V6m2S1G4go1vbKndVjLuTJ14ae0eZ5qoZBzb9/lpdStMy2JplheXh60PgjcRnd3JHRlHUtyNQR26TakUj6Rs1G300v4Uefry3FxlSAyNbGzZUcO/caNoxyLB5x93dCjBnWIIaWBU1yvFv1NDe9q0/wBXV8ZM9LHts2zzKRBXuXGm0VWRc1EZPmn3Vqv+mBqJWOlPodWVOs8JNRHOpzZUeh9qqd3Qz01Ht7Zs89bgIqN8mRWNdyzTFZvlrflfFGoMO3NHVlTqN9rXMqObVea9DSLtm/zJeLgqvp21Xboaa6Hm78txZ+45qRCOLyLxqVWfYo85u3Orb1Z0jFc+t9JtHFq1zXNHSI5tVw46G0aXg03rKODX7xfCPp98zxdO0IwE+YVm79/mTzRqJXDacfQo83q2mXlibjNcuuslwOiOTXaSulnhBuIp12rNuuUI1EdXiv1k/Qt8D6nX6Kf0o8nbrIlJzCCubyH6a9SDNbNIwPKNffsl0N8pWdqLul9GdGXHe0dk5wzURyXeC9TaI0juxLCve+ylHe3/AAk78Ly9QeKugRFAGXvMdRosK4Ny2tO3RM0jzWq3OBvlKztWzax42R0Zc2tCvZfA3EUN9rNIt0cWIlfQvZ36Op6Iz2sehPJXUyA4kGbv8b/gVa43k45MqPJWtx6nSMuG6X27vnZM6Dm3ai2PI1ErmnE0ylTBlK1fEVnVr/Up/EtZj6tqN9z5nj78u8RMAbAT+l+hFYtuJqIyvOONKkYORFeQ0l+Zf4v9p3jFT3H1VxzRqMs+3H1NoKqQLaLOCpWn4mfv6b5Wr+8tWPq2qouzx9uqCZgNsA9CLGPr/Xb1ZYVneT/29vVFHlNVz963DtOsZrh3CS0tJpzKn0cm2XFfFmw0Eq6iyg1Edm2eFvgGX0T2r/8Apq/q/wADj26xrnnaAABRvcNFhWS0EeW9w46+tGHyo3yMPd/paXOGdkrlryNMo5gSpgVK7NL61Bpmr6ZejLGXtvZv6Ws3/KcO3Xl6NnnbIBgGQCrk2BXu/wBGy9AObSWBoXRARMKOAAAeoAwAAeIQmFPIIQAmAgABgAApYBkATzAFzAQAA5AcQAswB4ACcgGQAwFEYAMBMAWABwAAGAMBAAAASAIATCmEIAAACYAABgIAAeQB1QAAgBAPIAkBgIAAABYIBNgSAXQAkAAMwABAADeIAABTYC4AEhAAsgABPIKu0/pRkSAGAgCAAqgiBYp+hCMbUUWfqaV4L3hWN/d8Wk/gaisF4mkNIsRZpfWlzNRmumuGqpOjLor+qzUZxak1doqLEsSInIwOQi3RfzVf8y/eSt8vpbcueiPL06wNcTCmgABSAAcPkM11RFeV94JvbaT4d1pZqK8M1LOrASKL9LFPobjNX7WVS1eZtlLbOHBpiu1dAgxzKGnxCmQCAnpy7L1RmtR9Mq+6tbc6r9x5unZJSzmAB5gAAAmBYoSM1Ve7r3bbVX8uBYsfP9HDcUS5npiWPVTEehzrKSyIHXh6kGpp5QzNVL8SNPGUceQ1HzbOvKVqIVk0RHVsX26iJWo1Gc6rL9xqdm/VGuVZmg5pX0OtZq2ZIiVMHLIN3Rf5aOdUa2OndcHVkix5nZ46aXLA6xKuyKidCDd0XNKt4mKqnyKnQt6GVjEeSOsZNc0UaPi/1cTNVqPic1jB3eGvf1Nwqk0yt0sYlcf2EV6BNYehijJ8tHdV80OVZ65HVl1bS0alfWSVW5bHI5VYwt9WNay6moVzqDeo0PFv8yOZmjTvk1zRhXmrZv1OnKVKks1RubBp6EcZOdHP5dTp1fJkisk6DQ8W+3UXVmaNPcv5LdaswR52MkzpBdoYP1FHoXlVtcDCx5zcfLqWjmzcD0HDFR6BZKDCPO7lfm2r1NxUtvg0n6Cj0DtNUnyOZHmrL5nPNnSDv8baNRPPgKjr8ovyY+JiNMZfK8TaNzZONGDFRmeRr/qLfAvNaLZtq0mqlavlF+RbojEIxNLBpM2rd2znSrY5pGFqNrUsuTZ0itTxlu3u44JmUri8qo1/gWKfj/1EuZay6/LY6WDysYjTP0Hio4G6lau/U6Lb5SYIx9u3KfI3Yta/kHOh8EYIzNu8U+psrv8AMr5KPijAr8a/nnoXpKp31Y3DbEV3bD9G66f4EqMrRfzfE1i1oeUU6dXwMkHjH8zFVxR261pzkqV1eS/R07chCLPHuVavNEo49J9uo1P+You8phrVsuKBFue1uumBBDxloccYLRRort1mnzAu8h+unzSJAbzHT07BTtL2ll1CHtvm0LpfwyBHx7bVqrD5XID8e4s1zTQVHY/U/igh7HC9l0aCjZuPuL+WADa/p3r0ANDDb3TzwA3vbF5qk4JUr0SsZIi2FJuQE7QApAJAiEDKpSRCbAFiBdp6NrYtBV2npNORo6qmWor1KyFUamm1iXWVFmzSCuARZRw5CL1aSiS6Mik3IRF1KBIorvqOoFFtVt5gRdwItgRbAKqWFXUhwjItWn255kaWU+aVkQC0sZA6aVjAir6MgtRFOQCQI2twAi2AmwEApAUgSVgJSB//1vVwe14hACATUEo4PMuNukuZwrceF8zebJPkZdeWK8g6qr+oEZTwAVksGA+oDblkEW5KF1AasBHjAE5wjgAlMyVA1+AE9GinE3wV6z2jRd1rqZjE7dMPVVwUo8tVn62bLEcuqsDUVVs8e9rg4LRvUXbWsckc6OfePEsHBbHBlR5ndXnUs+TPT84y9T7cqltcsbOTP0jUa0/I2uCPMrL1MWVGT5a/5arGcnbiJXJ4mvfuaVycnbpI9oni2jx9Ojn3zwSERmXzNxmvOb59+tblJ6vmjf8AalY0bNIz9Fj0NFPqeNpl7qydrepqM1m7x9mjZnTlHnLKbroz1Tw0+g7Krro0fQ8ndVbrYadrLlkcorI1cczbFZHmbfLVcZOnAyNFfMo4s9KPomgktKir/Cjxd+Wz12q6bZmIx7mkrI801WtTpx5SsXbtu75Ynqvgj6J4+sbei5I8fbS67+RtcjmMbVwzNJWT5ltU/E7cMsTbQ7erO9WPo+0/Rouh4+2luo4o/QwMfW5AZflX2aDbzk6csvNqe6Mz18j3nt6i/tU3n/icPo01pyZ5xmbxvvafMsVw6+FHacjUjFeT3Np1G3xPVyjV9tVf92uSyHSvbpyeOqo3n6UiDKtgzSMLzf1Kcoy6nXgZOldq2WDOw994GnbtarqeftppHBWZvMbm4lcGthV+hqMvJbq774R6YL/H46lUspUiq+i6OFF6L9x5ehPAwjG1pnE1Bw76fs2aNRXmdXPkeiMurZVb1apY4o1Vj6FTJRwSPJ20l3R+BgY+tMlkGfv/ANJpZm+WXmddRKPREd3g6r+4pxUovQ+grNnk6aK2WOSzMqx9bNxzLBm+Ucbe1lngdOUecunizqi/QXdhzLDHu/HL/TUayhHHujrORHD5DFqOBVZ1ljgaZeb37/MfM7cjktj6nSD03tVTrWb4Ix0r1CxR5qqOp+nbmRWPq5lGb5XDR9WbjLz849HkdoL9GG4eZuD3uxSW300sow+Jw7HRMHJXJ5BuVziSKzW3BtHmvK2/PaWcnblK408cTowupjqU5dy/eGn0euCrXkkebpo2zCOLyDl19ArPZR5jyN517Ph3P/wnXmjlxNstLw823Oms4tJq+Fe/tbE83VUpMK4PI/Up5FiOCH6mkeT3eo3r3cYNs68iqucmkXpd0epqD6Ds1G30o/hRw7VcjmqrduNNzxZFZT5GmWH5+2NFyTN8jGUL/wBB1ZWJlG77Xj+7q3wl/sHU/Fj188Ty40MgOHyLxr8RCuCDSPK7xzq3h4d1oR05S1QlivwOjKVsHBR6f2cv1THTUemTPO1pLMgzd6/zGkahXFqOKuORrB5S8y45s6RmlWWoNMo3cFI3Pa1e7drHDNfAlaexnNnmqiSDk8h9C/YWDOsuZoYHmH+ezpErP4pLA2yhdx6lRLapu6xxKr6RoKNHT/pR5+mosMa0IAx9V/M+rk1EcHkf0niIPO3skzqyTtCk0jlu0n8TQ9H7Uj+6rHIx01HsXmeeqIIqncv8tliMuxoY/mX8q9GahWRK4HRhTrc0zURy92BtHpvaCb3VXyUmOlj2dnieV1EyFLUc1fRAY1sGaZrL8u19pLi3P4GoMRY4M6xzUa3JGoOez4cSo6Nku7Uhcyj6do/pU/pR5u3WJnIAVweRc2XoWDguaR5vdY6tn1ZvlmuXVbScnRHHqv5rL0NwUar7rNmoy1PAL/UVjKUW+Ej6bqKHHI8XTtEUYBIVmb/HUnoixK47ZP4mh5i/GczpGa59Vto2zXHaE7G0Vasy/QquvxCb1Un0NUfVP8tf6UeTt0gRzB1Irk8hHYvUozW+BUYHk3G4t8DfKVmayePodWXK181V/LJYlcl6pJTmbQaKclhXvPZP06j/AJUTs5eozR4q6j1IFIVmbx/m2ksVw7nDSv8A0sI8vquG1yOsZrg1Uqqrtl3Q+h0Rya/1249TcSqmoeJqsrNHPoWJX0X2cvyNT4ftOf0a5egPLXQYEUQQZm//AFX6IqVx6kKrf8rLR5LVmY4HTlmuDW+XTs1/EdBRu/rePBfuNRK5s3BplOuLEGt4iv52mud0v2mqR9T1Gu54cTx9eXVEwoAH9Nl0ZBiWcGolZPnLfl1XVlkNeR0F8+o/X952jFqzXh3rPCpYM5o6IEvxCL6tvIJWr4qv5+kv51+81V5fUtb9R+p4+3ZEyEv2ASTxRBj7jG9vUQZnk/8AbW6tGkeSvafvW5r9h0iVx61Yppz1NsuW7xZtBVgW6TaZWXZoOasqPovtZf8Al1X/ADSce3XlrnnaEgAFG8f5DAyXgVXlfcXy6+s+lTfKVibxTp6MfwnVlyTBpEZKJ1UrmVmuzRUXqVHRpYKzCPbezf0tb/qnHt2j0KPOpwAMAyAjTiBDd/o254FHNorAovQDAaAGASAAGYQMBAAAwEAAADyAJAAo/aEAA3OYAAAEyAANAAB6gKWQNouhAIAgAAeYAAIKAEkEOAEwHICAacYgHcAsmA2AsgBAEAABgAAIBvH1AAAAAEAQAegAAAEzgwAAmQCeQAgCABoAyAeYUoYQZgL1AaAMsQABwAgBAACmABkVbTGqIhgMKEAkAMAAdVLIMXUzfr/iaV4X3oo3z9E5NRY86aZS9Ci3ScWT4m4zXVVRqpnSMLq4akmk1Ym3cItCJLHMCcED0/qr6r95K1H02Zh80n+w83TrD6HNTAADiAmBxeQXzKOQHmPdqVtnpz/G/wBxYuvBtTmdWSTxLBbopwzcZrp21lFkdGEtu13FR2JoMpdAogByAAWabhpLmStR9J0MdHTt/Kjy9OsTk5qaAIAMgBsAIJIVS11OlqJcaskaj57X5Nwnw7j0zwler68zNYSMhkGnpuaozVidcyNPG3+XyF1zszryVpJhg8wjp2P6kdGZo1jnXSM73BXu2NvU1yMjaudKr6HVzq71AlXMitzbz9uvI5dKd8atdGSNPL7XCsdWdozXQRE9NwwNzb/ppPgsDFVXvF3aF/Qgw4k6RKlVQVHd41xqwuRmq1pTObUYW9Ua111NRa55g6MLNPFog9BTGtW+KRzqszyym1WupYM2G/U6Dp22FkupmjetCwOVajC8km9Z9TcHNhMG2Gh439SEZqxqWcyuhhXnNT6n6nWFFcCo2/Hv8trqjn0qnyq/JT6kisl5nVl2ePj7ta9TNGzq/NW3ozmseas8TrCrNHFij0FX+XV5tI5jA3ajWt6m4I6UplqPQ0tNavhCOdVg7tRrX6s3yI6Lh/EtR6GuNV1Ryqx5vVwvb1OkWuzx7/MQrLv8j+jf4HNqMRYM6QbPjnOk1x/wM1lw+T/WT5rEctK9Bw0+pqo1t+u7QsuDRzIwqOIR0i1ubP8AQnqYqRj7mqWtaMpNRp3+M+prmhWFHlpe4l5QhGlezcXXOS1Hf5JTpPIxFZW2+qGbStfcvu0H/T+4wkrH0M1Btqtjcvu0G8k1BlIytDCFwwNVWl5RN6Ktyj9pgjn8e/nU8i1moeQ/XnoI06/HOaWQrLNphZ/gVpoeQbe2rbqjKRDx31xzRaqjXw3FvVyRXRvsdvRvhAiF414/AtSuZwtW0cwtdHlFP22uQiJ6KT2+onklBFirx1otC5Ciu+G4s+bCr/Jr82r6BC3P+2q8sQCmO3ugHsMa2XOslEPHOLOVwAls3Gu11yIFs5Wu0+oC2uGs1zbAltVGtZPqFLbfVevRgPbOaai4NTAGv7aulfEVmvTvCfwMLEZkKjIBICATYQOOACkBSAegDq4xA6abhJQFWU11kRXTTUkysF2swOW2tMo0OVvFmmaE8Qhq34gXV1AixXQVL7qyYDz4FQrW7VggOPWvOTCqO6SgkIO7iAm+YU62U45EHVotTBFWtyoMqs068ZIJVupghF1ccf2BpdRqAJSQLuAXeAOwEHYCP3ADvkBSAvuICSugD7iA/9f1bPa8QzAFICbM0ZfnX8nZzyONbjwXmby8OBiusZeS5kdFN1xKqCwKG1lIEsHxYBgApgBqv7QHVJcCCNkignAAjjwKiVo4IKlpuMnideGa9f7Op+VdvizfaPTLCuJ5lZ2qsWzUSuXVeAiI7JfK0uNkao3nwXQ5K5N6/n9EaiVwalu1No1B5jUi1m31PXyxXr/A1japvicfpWo0dRxR8mjzNMrUaNIx/MfTVdT0cM1HwST3dWs0de/BI9hVcJPF06OPfvgWM1nWfE2jze7+a9o9Eejgeo9tV7dr3P8AzYM5/SrG1W3auZ5lY+usX6m4zWf5G0aLTyN8owKQ9aq4Sev+K+iaC7dKi/lR4u/LZa7jTa4s5xGRqGkY/nLTELqduGWbsn3a1F1TPTfBH0PTUVSfJHi78tIbr9N9TAydR4msSsPzloaqdeGWZtKt3njJ6b4WPou2w0qf0o8fbSWs507ehyGRqYm0Y/mrtKq4HTlGRtV+bRrhY9X8WPo+iooq8kePtT1fofM5oxtSW5KMnzb/AC+3mdeIPP1cWbaPVB9B8HTs2lVwzPN9KrQiTgMzdt2syjg3TjTt0xNRK8nuFF4XA9XLLc9sUjXl/AnbT2R5KOfeOdPoRWXfFlZee84+7UXRHo4Gbp1blHdH0Lw6ja6foeX6Nx3RJwGVuXNjUK4txZV0rWZqI8fqqLZ4o9PI7fFLu1F6o3fCPodEklHJHk7U24T9DmYx9XDDkahjP8mm9FpYGuUeYs5Z6Iy0PF1a3FJz4G74WPoNVGHE8fTRXcVb6GFY+s/mk0lZvk7dujJrlHmtZpyeiDU9upvc0jHHEvUR7tcTy9Kdng5yMNMbUcvAozPK2jRc80b5RgTNp4HYX6L+bhDLiPebJRoUr0OHQvMK4fIY3l8AM9uGaR5rfYaj+J15RyuylLqdIPUe1KfNd9CdK9NXI8tVDXadHygKx9R4yUZvlrRpTycmuUeemceZ3jK7SeMrnBuD6HtaRo1SyhQebuqtOSuPyMyrdCxpn8cSo8v5G35z6Hblm1yKzbg6suraLu1tOvOyJVfRVKj0PP00GpzMjh37hois+1jTLy+/atqtrm/3nSQc9VLmcDaNX2/ju9NLHHM3fA93bN+p5K0ThYGRn+R+v4IsHDZYSaR5TdQ7N82zryK6OTaLKfVWOZofRdr+hprlU8/08qswOaqN5hp/EKyrMqVg+ebWol/KdOUZNToytVSwxv8AtOk7rHLtY6v4sj1snlaAVn7/AOpehYjheDTKjyW4s/uN/wAzO3KVGrNMpWnIo9X7PxpqW4w0c+1j0CODQz9ArK3jnUbZqDk1XFLejKPJ6mZ1jNTWWGRWUNTEK3/aSS3ErqL4SPWpczzNlAHJv3hX4lis9wVHnfLWf9w/U3yzXCoOiI6j+BRPZ43XItH0nTrFKr+VHm6dIlLMKLOZ9AMfUcttmojN8rbt0LWXNGozXnm02dsZJw044Aczbk3Eem9np/f9EzHbUevcnmrQIqjd/pfEsGZZmkYvm4SovU1ErJtaFgdMYUa3JZQbiKcnHA0PTe0Ev7pRwRjpY9jJ5nUEEdTGrCsdufiaZrK8w/y55MsGI3yOsYU66ivWTcSuW+D+JpHX41zrV9VAqx9P057Kf01/ceXt0M5gQVn+QfzL0LBw2yk0jzW5tOpa3U6cs1z6mNXJtHBqWzZuIq1XLcFGr7frO4rz7qlvhI+mamNmzx9OsRRkHUixl7z6/gUrk1X2pvoyo8vqSrOp15SufVlpJm2XHqNqTaKdZ488ijv8P8+rX1LUj6k8O2OS/ceXp1hI5qckHHv/AKUupSs1o0y8/wCTc7i09DUSs7Wbi3odUcjq7NJ/wmojls3ZKxtC08XBYle/9lLtpd86oz9GuXpYPFXU8yIRVjL3j/Mt6iFcO8/Ruv5WUeWtjmdIy4dVu1V1sdEcupdTbqbjKmTSLdHM1Ga+jezv9tqc/l/ccfo6ct9cjyugChkGZv3Gq/RCM1xar+S3ozVI8nZNs6Rms/U+m3LuOkRz7nDUaNxKoS+BUWUcvMsK1vEfNraU599f3lvhI+par+d+p5O3aEcwgCymr9GRWHqZGolZPnPp00s5ZYjyGl9d+k/vOzK7eVVdVcu3/AsGa3idESmWEWaahNljNbHh/wDcaLf8S/eWtR9R1PrfqePry6oxyMgIHXNEIxtWO+3qywZ3lcNu3w7kaHkb0/WjJJYnSM1ya30accVJtlyXxNlNVgqLtJfMkysuvQp2qzCvovthR46q/mZw7dI1kcGhkASBRvf0LeqCslyVHlfcSncas8Ko3ylYW6v3aenPBf8AxHaRlzVxxNCM/gBZQM11Ul3TNI6dJ4W9Ske39m/pavpU4dusegk86nmAAGYColimBXusdK3wA59F4QUXoofoAZAABkAAOAiMSAAABnmAn0AYBAAFCQDCFIAgBgGYAAAGYUwFAQ2FAQgCQCQABZgGQAAAHUA6ANAIAAEAwoaAWQQZAAAAAABHFgHQAYCAYAAgGAMAAMACYAWYABJJAKZzAEAADwAAAAAAAAQBxAAABAADAQEXzCrtH6UyCZAgABwAsvUAIBMDG118zXJs0PEe9UlverqjUV5vFOeBpBLlFFtfqTNxmutfqo6ML8VqJMrKytfmZRbEZgNMIkESq8V6ozW+X0vTfyV/pX7jy9OqSMhziRQAwDMDi8hnX0xA8x7trOwr01CweD4nVEYLBfoPNM3Gau2v+ZG2U9vXEsR1pQVlKQHMgPgAICVHBKsfSdt/t9L+hHl7douwOahAAAAJJ4gJ4gTrwIqTh0tz7WRp84f6sfzf4noiV6xYpcoM1hMgFmBp6X0oxWk1mZV4/eLs8naq5nbkrReDcZSHM0QdG0caibCtaORyrTi8yu/ZXqiwYexc6NeR11mr1+8CTwwIjc2r/KS6HOtRbz9GRp5XbV7VZPNWZ1iVeVlOpBt7WHpL0OdUbtflXXQkaefTyR2jNSTgqOzYONarM0bEuepyrUYvkJ+9aOJqLXMdGE6PGeBBvaT+Ss8jnVcHlsFV8ZEVltzxOrK/b/UiVXoLNOHwaOVWMTyijW9Ubi1yJGmXbsH26ifEzRr449TA85r4alvU6cgriUbHjnNWYoXkk3o/EkWMY6o69m+26f7TNG5dRK5nOrHm7L5nyk6RalpuLFrL0Gi5pVrKDnVYW9Uatl1NRUNJ4mmW7oudKreaRzsIxd7hrW55mo0r0rYlrL0GljROM0YqxgbjDUulzNxXRsHF6vjJKjR3+Ojec4OasKixk6wbPjXFLP4Gay4/KqNRLhAjSjbNymzVStncY6M/ymCMHTwwNxW1sH+UlyeJmoyt4mta3OS8q7PG43XpArKvzCjUrbmo/Akajn2v1J8maqVp+Qx0bswRkaODhHQrXs+7R9ViYSMnR+qUaabF8dDq6mEZOk4Nq09+p2yT4wYSOPY/WjVKn5JNatXzUkir/GtZc2Kjgy1LV5NlhXful3bWqeZEjn2Dfeo9C0R3UV3NkRpduXO2XqDS8bHclwFSqNT5da0gX+RTenpsLE9pjpXXNBFHjnN0gqOuo3DXowq/yTnsss4IiOup2srJMoe2x0dSvNYBS8Y8bL+VhENhhqwuODCpbbDcv+oiHovt3X/WClpfLuP+sBLTfbuGnlLAe0T+8/iBDZ4u/owNP29b8xxgRmvVW6mVhBSeYCkAxYCkBSABCbAGAgHIEq2gKvrrtDDUvvu2bGLqm1+JU1HB+oQJAPtYEq4ICXdAB3gTpd1yAWtrWiRBy3fI0INgJsBN8gFmEKQqddTt9TOCyuu5CrFubVyJhpLc2WKGGujQ3aeGRMXXYtZcGvxMtJffUQA7aiIId4A9RFB3yBHuQELanIBd/PMIj91ZBSerGARH7yBr/9D1Z7XiNAKIzATRmjG9wWjtSONaeG8sn3x/0gzXblk3t0I6oYx+8ojk+gAk5jJASitk0AlVLABNTgATGCyAfcyAmUwE22pcIoFaUVEnXjIEqNT1OvCV7f2lSNta/wDEy9kbtsEecrP1MzbLl3GFSxU9ippVc7Zlo20pszkrg3T7rvgaiOHUntt6G4leXebg9fLm9t4esbSjjgef6Okde4w0mzzqy9RRhzNoxvLZxlCk78GH7aqv7lzhhgzp2PX1wx5njquHfR3IsZrN1MJNo83uG/uOMpPVyPYe3qdu1XU8/wBF1qT8rXQ4NMjWctybjNZfl7RopcZOvCMbaLv1qrqj0XwPoWn9FVySPF35biG5w03+4yMu+LbKywvM2hrmd+Ijk8XRW3NH1O/RH0FJJLnB4emlO9X5c9TMGXdYnQYPmnN0nk1iduEri8eo1ElzR16qR9D0lFKropPH3Wkdxb8vAxFZGq8TowxvOWUJydOYM3xle/c1bzk9F8K+jLBfA8Xao6zijfQwMjVmWaGP5tp1VX1O/DNrE0lLf7jsR9C8VVra0Tzg8vbTsiJa4HIZW4fzvrJoZ+/caFksG8DXKV5TUbbk9XKPR+0l+Y2+JntXrXyZ5Krl3raqupMGa3+Jtl5rzT/Mf+J25VxaPzOJiD0D6J4xdu205zg8v08jqk4KydysW0aiVw779C65rA1EeS1rxdzmj0cjQ8RWdzRdcfQ6/wAV9CPH2I3lVfoc1ZGrm2uJUrN8nqdmj65G+YPNKrWB3iVp+Gr3bnTnmb38HvUvxR5OhHVaWnaeKMNMjWxZqJWZ5W0aOJvkeb1FODPREbHtqn+qrH/SB0r3FVizyUR1XFWQY+s/mk0azfLOdKHmywee7IcndHTt6t2quEqSj3+3UadfQ4di31OQ4N9+oytOC+T9ILqPMbu83bO3KORr5lKOkV672nWKajfSDHdHo1yPPRVuG1RpcSKydV4yaiVkea+hV5m+UYdKqWoxO6OjbUbtC4NF0j6JoytOs/wo83bSWRzVwb/6/RFg4W0ngaZeV3t0725ydeRzUxZtHXsVO70q8JRq+B9GvnCyPN00iYqODfw7xwSEVwWwlm4y8pvHOo44SdYqqtsYNxG17bU76kZC+Fj27zfqeWrSZkZ+/c6kdCwcN1g/Q1EeQ17d17TzZ25RGraeJsdWipvVPiyj6Jp4adFyqjzdqZzHNvW1p/FFajNbKPPedtOsl0OvLnWTm5OiLqv8Srr0ftKsa9n/ACMnSyvVJweVoIKzd+29SHyLErjTwbfJlR5HXzOvLNRojoiTtzA9d7QX5F31g59rG9BwaE8hVZW5x1LepqDh3LjTv/SyweWs82dYzUku3IrKF3LCvR+0kvv4cKtmelepyyOCmwOLf4qvQo4GyjzflbRubc2dOUrjqdGFWrbFAdGxXdqVrzaJWn0mMF6I4dNw1BhUbzGHIDGs+RtlneXlaFurX7CxK8628FxOzJQUc6t+01B6n2eu7X9KuTPRHrJPM6HnmZRz7x/ltlgzGkjQxPM2TtWvJGolZPqdWFOtV4xyNSmKq4T6Gh6r2dWNf4HPrwR61nndQBDWfyW9CDHs5ZpGV5iO2q4M1CsaIWOZ1Ycu5bwRYjnmc+ZtHb41zrVfKxR9Or9Nf6V+48vbrDOQFhiFjO331yWDh1HgaR5jXc6lseMnSM1z6r+XDibHJqKG+hqVFOrm2aZbPt1TuKLqhfCPo98WzydO0IikSjM3mGq16CDj1ZVW+Sb/AGFR5fVa7n1Z1jNcus+HU2jltm45m4im7huSo0vDfrUfU1SPqDwj0R5O/LpBJzUgrk8g5ql1BWbY1WY875Nr79lwwNcpWbr5P0OkRzO0NP8AlNRK5Xw5HRBpYs1Er6D7KrGjd8kjn9G+XpIg8joRENY4BYyd2/zLepYlcO7tGlZ9APL6iSw4HTlK4tW+FVlFszaOLUhy+J0jKv8A9BRboQ2ajNfR/aCf9rqN5yjl26ct08rZogAMzev8xssK4dfDTu3/AAsqPJ6jm2WZ0iVwai+RpfxGozXNr43t6HWIoTjAqLKrEqNnwkf3Gkpx70L4WPp9/ra6nk7dYRzAmAWfyv0YaYdjUZrK80prRerKPH6C+bUnn/idmFut+ok/4SwZ1kuJ0Q6xwAtpxZWK2fDv/U6K4Ky/eK1y+oav1tnk6dUTAIAFmQY2s5vblLLBm+Xf+ma/mRtHk7x3aqeWJuI5Nd/JpNrgbjLlahuDZSUwEXaX1FR2aFpqypH0b2zh46r/AJmcO3WNU4NAAAo3rjRsuqAx7FHl/cH6+tPCtTfKVg7qqWnptZNSd4yoq3DRRH1AnXArNdej9SKjo0l8j9Sj23s79LWjJqp5+3SPQo4NGAPIAAjXiBDdfpW+BYObReBUXrEKYDmQCAAAAMghAAA8QEAwEA0wCQGpeAUdAFAAEMBSAJgACkKlMIAQCAcBCYCAayAQDzAG+AAApAACQAAgAjkA0AmAeoAA/QBQAAAAAwEANgEgAAARIUBAgGAgDB4gLIAAYBICAaAQAAwAAAJAAFADAAAAAAItgIC7Sfy/ElVNkCAeQAgEwpEQ8iwY+vha3qyjxXvev+qo3/AjUV5hyaQ8SidM0WM12Vw1Kv0OrC+36s5lRZ/mlFRb3DESKG2AIzWuX0vQx0qP+Wv7jzdOq5HNSAYAgEs8AOTfrJvMDzXuhTsG+ViwfP7LE7ISTxKLdKHgjUZro2ieLRtlLbtyVHbVJorJoIcBTYCnACVf2Eqx9H8e52mk3/Cebp2jpzOSgAeYAAcQEwJ1fElEpTTXRkaj51uIWrZcVf8AxPRwV6mi+VPojNYTIh1yCtLSfyIxWk6xKkyryPk/l8phg5g7crWgl25iuZkF21w1EBsp4ZnKtxx+UTe01PQs8q8/sH+WkdWK6ZgIkgja2bnTOVWL4x6GW3l9H69Rfzs6xKtNMpJwQbW0c6SXI51pPWx07T/CyNPPUxR1jFSWRpHVscNRGaras/xOVWMfyf676pGotciOjCaA3du19qrXI5Ujj8sppV9RGmUjqyt0X2uVwJRvzNU+hyrTJ8qvzKv+U1Bw9xvEdmxbWqurglK2G4TazjAwPP7nDUt6moqusybZa/jHNbLhgYol5NfkP+VmI2xOJ2ZdW1fzpPKSUbtvm9TnVjzmuo1LRzN8lLSwfQ3WXoNB/lUfQ5VqMfyFY17IRao03jBtlu7Zzo1kxRleRrG4s/QsaUaMTDNJW9t3+VVPJcTmRibxP7tl1N81alt26tQ+IrLY3eOlfrXAwseeSacm1bHjrLtsuhmxlz+WU2pZcoLGnJoLHE1Ubd33aE8Ow5jAWc8jcVsbH9O08zNZcHkZW4tHGCxpd4635iS4ipR5hfNX4kiuTQeOHA1Wa191VPSaeMqTBGLpPGTatqq7tFTxTMVGNpOLM022NPHRXozLLI0+Mm1rV3EW2uPCqgwkcWys+5MpVnlF81HzTEVb46Jn8B1UcWoo17LqyxXdqOdqyI5tj9a9S0PfuNd+iEVdqvu2jIKfHP51yyFSo7rDcWWQF2++bQ0+gInsmu23VEVzbOFqrowqe8XbuX6IqJ73HSo+RAN920tHMB7HGl/6QIeNfzrkBHart1/iUS04rusf4iBOVuW+MhUrvs3U8O4IcRue3qFPSw3LTylg0tthq3rxxCOzwT7dXDmEr17lYsysRgih4gKUAmwBAKUAMITmAAAgAgBpMBgPEBNlCAkmwLHGZAm4Ai2Am4KEtWMgIu7tgwIWcFEZ4lCAT6gAQ+2SKFgQIAbAJkCSc4EF9NV1wCrlrQsCYLq7hWzYxdK+ssyYuof3HIYH9/gMRH7wxdR++XDSe4ebGGq3qjERepHMuBfcA//R9Ye14ilgCADnVjB87f8AMa5I5tPCeTcarr+0jty4GpXQjeoOEQVt8yqGwGqxiApl4ANYYARaXACSwASeIBPFL8SBplEnj0KiyrbhHThK937ar27JdGa7Rr6v0M86s7UzNo5Ny/lf7DURfsK4aa4zJKrYWcnNXBuXi+poZ+7t26VrcDcYrzK+qebPZPDL3mxSroUjkeT6NxbuX+S1xbOWKy9RPM0jD8vabp8kej5xl1e1V3at2+HM6d+Fj1S4HhrTP331w80jUZrO121R2XBG55ZeZtebw+LPZJ+Ee38LTs2dVzPN9PLbQb7a2fJHnGNaWjaMrzF+3TVUdeGazvGLu16tc0d+vBHv0o/A8PXl0ijeOaP1QhWZY0w875e/5rXI9PCDwKrbdVz7pwRrtY96zx1pzb1/IRWbfBm4zXm/MudRxkd+WVXiazuKy+J06n4r6Eslzg8XTaG5n7cIzDWRqOJOsYrC86/n7XyR34iObw+mrbmjnJ5G+vDUfQozPF0qrcv8tkGTqS2aiMPzrWB24rNZG3c2VTtSPo+xq6aOnP8ACjy9+W18wm+hzGTrQ2+YHB5Fxo/E3yjyl2u6M2erkeo9pV+q3qTseoWWJ46OXfPh0LBmtYmkeZ8vadVrk2duFcu2x1KrhJ2R9H2dfyqLoeTsXJnJpka+fxNRK4PIWjSaXE3yjyNl8znmejmM62PAru3NV6Gr4WPevH4HjraGq/kfIyrH1lJUrM8y/wAutVk5OvLLzrmcOZ2Vs+AXfuqV4TLFR7ernHmeXoQ1fpZlpkakziajLL8w29JLmzXKvN6k92Z6Yy9D7Wo/7lPhDHSvYrKEeSqhr/RZ8iDIu5cM0jK8zP26uYaZqDC7oyxZ1R1bRTq0TzlG1e/0V20S5I8/ZE4xwOa4zt609RoK4dVfJZvhiIPLbu/zNcjvGXO3iuZ0kR7P2qo0r/Ax203uJ56Kt1+k54kWMnUUuTSVjeZcfuR05gxq5ydWXTtK/PWONkiq+iQlCXJI83TQMDP3z/MccjUHC8MXxLGXktZrvc8/8TtGVVW+KNK0PFUVt1pVWbZsfQLZnl6aEsyM3f8A1vpgIjiu8G+SNDyW6+tpvidYyppCcmx6H2tWd5V9GOvCvYs8tU0RWbvsNVr0LEcOp9Fn0KPIall3trM7cpTq3xNpjp2uOrWOZR9EX01X8qPN20cnNXNvn8ia5lis2ePI0jzPnG/7ju4QjryxWZVtnVh0JdqSIr03tBfmXtnCM9VqPTTB5mzkKzN/+q/RFiVxXcJt8mVHkNdPubTwOvKUtPDM2ynM2KPZe1F/pbPm4OfdajaOLQWZBk7jHUb6mojj3cV0bvj2lg8q4TxOsSpU1P3msZQvmFj0/tGs3tbj2x+BjpXpoOCh5SgOPyP+VcILFZ/dj+0qa8x5HHWvZ8zpyjmo+LNsqteSxcdfjknq19UL4H0hqXjyPN03CIFdwm+jAxbYGkZvl7RpY8/8CweeS5nZinZQsSjl4lI9b7NX5tm8PkMdtSvVYHnaOCDm39vy/iiwZl8jaMLzb/NS5JI3yzWUuJ0RRr2ksFSc/gUev9nfqv0MdkeqPO6BgVa7ilvQgybM0jI8zOCLBj2b+B1jNc2tmjcZc7NI7vEpW1qzwcl/g+nThWeS/ceTp1hHNTYVm7764LEcd1h8Co8rq/U+Z15ZqjVWE9Toy47xjPM0IXs3ZxzKja9sw9zWZiV+wXwPojzZ5OnSAypMKzd4/wAxwIVw6z7at9GaR5e2Z1jNc+q8k+ZpHJqPP+o1EU6uNrPqaGp4VfnVXNpftLUfT7qGl0R5enWFkYUEHF5CYQK4LOMS1Hmd/L17epvlms7W+lnWMuS+NsP4TUFF6pJG4g0fqNRl9E9lqNDVf9Jy+jpy9Ajy10HUgBRlbrHUs+pYlcG+/Qv6BHl7uf3nWJXBf5kn1No5dSZaNxFfEot0pnkajNfSfaUrZ362Rx+jcbZ53QTGRlBisCqzN609R/AkK4twp07f0s0jyNsYOsZrhvaU3wk2ijc/W0biOaWaFmm5eARt+Dj+60f/AMlS0j6df63PM8fbrBJgIgjf6W1yYWMS2RqIyvOR2UXqxB5HbvHUa4/+k7RlPcWTvVvPtxKjP9TohqE5KLqL8DTFbPhv9zpf1Iz01y+n6su79TydOqKgyGAksQsY2q/mt6ssGb5d/wCmf9SKy8lqf/NfT950g5NfGmkuSOkZc11izSUpjAIv0oTRUdm3S7beqBH0T2xj4ys59xx7dI1U4ODRyAAUbz9F+qIMi1TQ8r7icbjX/pqb5RhblP7Wm3xrh/7p1RzriaQliBOvU0y6tGFdSVHTpv5LLPELHtfZjnS1vSpw7bj0SODRgICUgV6fECO7/Rt8P3liufRyKyuSAYU5AeBAoKAgXQqBAAAAdUARIAgDAAAF+wKYCbAHiEKQHgAAEADAJgKEASEACAMgBAPoAmA1KcgL1AIAIAIAYCgAQAASAAADATYDAUgDAJAGwCQHICAUAPEAyUAKQHIAAdAEA8wAAnmASAQAACAGAegAASAAIAAkAmAAACAi8wLtH6ZMqnIAAPABACIAuAWaLisjcv8AMss8QPF++F/qKP8AkKry1kzbIT5AW1alG4zXVZr7i5HSMOi31pSVKtj5iosUFQn0AmlJBLGMCNR9J2j/ANNpPnSv7jzdOsXzzOahwgABPEAA5d+k0v2gec9yLu8ffo0WD542dohdxoT0JTEZrp2r+ay4G4ynpfU0jSOumGZpk+MgTTCHJFADqKsfRPEudlpP+U8vbrHYjk0FIBjmA3yAAIsCaeCCp0ePwZlY+db3DWsuVmzvwV6fRfdp1jkv3CsLMWZDUgaOhHYvQxWlitimQeS82u3yXdzaZ15Wu+zkVg8iC3b/AFIlGy8zFWOff/NtNVfyiNvN+Natoq3WDszXVmyMpIiNjx7nSXoYrUdFfqUGY28ylGrqV5Wn8TrEq1FYNKMSDY2OOipMdLF2opq1zTMNPO1wR1jNSRtl0bR/mVS4tfgZqt22DZyrTG8mvzE+LRqFcleR0ZTo5sKRubV/kVZyrTm8p+kucyIVkSmzoys08HHAUb1HNV6HOqy/K46ifJQWNOBHRl17P6pM1WzaJOdSMLeqNWy6m+VqmsSaZjW8XgmuJiqt3+OjYzG2HB2jFdG2+pepKN7OJzOax53cv57c5NwqNMGaZb23f5KfI51pmeTw136IRa5aYYm0bezf5KMVlm+TUay6oRpy0wZ0xG7tWnoo50jK3/69pEaQ0IdkuZus1tbhp6dnzqzmseeT5nSFavjP8y6GekQ8t/lZIscWj9UGytqi/ISz+U51IwuOPM3Gmr41vstyTMVlx+Tw13yeRqNJ+Nt+bWRWVnmFHb+wkacOiaqNjV+bTT4wYGLTG3xNRW1otvRXRMyjG05Vn6m1bG3c6K9GYRkUal+pta1LOds4zakxUjg2lvmXqirXT5NS6PhiSeQbC3zCijdLt3FpLFdi+batc0Ky4tpaLSilW+S/XX9IixdV921aWfEhrn2NlW9XmpFiWnvlG4bfFYhVu4X+mq3lJCDx+LjoBzaOF/SwF2/f+onmiiW7x21XxTMqNJTttRckVC8c8e1cUBXsvl1I6gFH27hxwYE9bDdTkpTANxNd1PCUwDc/LuHHGAJ6uG4l9AFEbr1aAen8u5t8QOjxFu3Xa6/4hK9g8TKwEUpAQCnngAZgLqAANY4ACUBElXgA3XAKTqghQA8sgE0/iAQAANMAAjYoi7AJ5AJWgBNyBCTQMgGwEQGTIE8HiA2sJAXUoOADklEq2/EgffxKp/cID7j+BQnaSA+41iUPvXMBfc5ARdmwFPMAkAngB//S9Ye14ggERRxgxSPOe4NTs1bPB4Qc61rwfkbP7rc4NmXXlycA6RDuIqMN5hB2/sKqaWEogrj8Ch1cAS7k8EviANdrQCeYCtVZPMgtqpiSgsoNIdYvCySZ04SvoPg5WzpwY7Ro6zarjxwOKs/UZYjj3OFcTQ7PH1+fTXCCVWmv2GBna77rM3Gazt/Z/wBvZI6cxmvP6K7rqvoer+MvebVdmjWr5I8nbcPdOKQszmrMu5NRNYPlm1qtckj0/MaXtWmN2+KHdV6WsRijx1pnbxzd9Ss1nbq8aN10zOnLLzF47u2MZPZPCR7/AMbRV21K/E8n0bjo1Z7LehxVk6rxNox/N8PQ7cOdcXhad+8r+49Hax76MTwV0c+8adUuHAyjNaxNI8z5i06rjBI9PDNdHtqk7utuh078LHt+J4q05d84SIOC2aKleX8u41W88T0cM1Pwq7tzRPmduvDUe/7Y9Tw9K593b5OhBl3xeHE2zXn/ADll93Hgkejhkvb1e/d0XCTffhqPfWzaPD00o3WGnDykgytRZwaGD55TbpB14rNjL2inVrHM9X8I+kbb9GqfJHj7aWPJrmjmMnXzksRmeXtG369x15iV5ezlyemI9d7VrFLWOXdaelag8tHHvnGYVnG2XlfJWnWZ6OIKthR21K8MUbo+kaGFKTwqePtpZZwm0YGRqpWbNDN8phoP1N8s15K9pu/U9UYrf9tJW3FXxgz01Ht3ieStq9fCjTIrK1Gsis1kebtGmujOvI8+pq+Z2TW37bU7qvQtHtVXthM8nREdw402ZaZGpmUZPmX21S6HTlMea1H82J6OUr0/tOn5zjkZ7V65Yo8tRXuXGmyLrIuzaMjzVn2pGuRhqZSeR2iO3YY69Ev4joPf0yR5O1TWZzVlbl/mP1ZUce4w07TyEV5TctNt9T0xFOkvm6G0e29rJLbN83Bz7abbWB50U7vHTjgRWVeeBoYnnLfMkjpzRjpqcDqy7fHLu1aLqjX8V9CyjnCPL0uiZMDN3rnUZqK4tTGrkRl5DcR3N9WejllXp4Mqa1fCLu3mn6mqr3rc2PL01CMqzd7jcujjvk0+Q1Hkdy3a7fU78s1XVrJcDaa9H7Ux3SfJYjpqPXZnlrQMoy95jdtcTcHFqv5LLowPI3eOHI7RKK44G2XbsMdetXzDUfQ2so5L9x5+mgYRyeRfyVSLFZ6U/EVXmPN47iy4LA68sVm1g7axi+rlEV6v2hVdt3yRz7akeiPO0aCsvfP8x/A3Ga4dZxSz6MI8jqZ48TtEpL8TSJccM+BR7f2v/surZy7bbCOKmsQMbWbd36moji3+Ghf0YV5Vza3xO0ZqWRphGzcpcyq9X7QWFn/L+859tR6NYnnaCA4fIPFLjiahXE1L/aVHld9qP7ra4s6cxHO+eRtlVq2ko7vFfNr1/qRbCPo188Dy9NohUb/S30AxrYmkZnmn+THFliVhd0SszpEQvaSo51Emh7D2fWbWfNf4HPtY9NHA87YTKOfe/QIMx4m2WD5t/nL0NxKy5g2KdVK1W+JoVVaTKj2Ps+v5ln/KY7I9Rmed0ICrcuKOMiIyHhibRkeYeSZYrIbOjLn1nLUG4y5rZY5yVGh4dxrpPiy3wPprwj0X7jy9OsIxgJIsZ2//AFINRHDrv5X6SB5XUct+p2jFU6rhcjSOKymWbiK7WfdgzUR6D2op3NP6kOvCvoLUNrqePp0gMqTxBGXuv1WxBx6/0W6Jmh5a9nZuTpyzXPqPKM5No5WsG1n3Ylgpbxlm0avhMdavqX+I+nX+r4I8nTrEZMKAOPyDXyoKz3+wrLzO/c69/wCpnTlms/VS7WdIy49R9tn6G4jn1G8FBoPSWOZqI+j+0P0NR+hy+jcbx5GwNUlmgMncv8y3qyxHBv8ADb3a5AeWu+3F8DrGXDaYryOjLlvm/U3ELBFFmk1OJYj6X7Tx2N/61+44/R05bJ5WggB4hpmb39W0cxEcW5X5VuqZpHkLtyoOsZrhvC0nws7r8DaObcQ9SzRuIqbyKidGlgBueAU7vSj+NGr4I+m6uFmup4+nUjAMyCOo4paOTCsW+BqMsnzX/wAv4oK8jpPC7XD/ANJ1ZS3NfzFCx7Ubgz2bRJIrNW0TxNM1teCx3Wh/Uv3kvheX0/Vc3s1zPH07ImQLqAVcOQrG1fqsurEpWZ5lRto52g0jyV5X3+UY/idojn3CSppNcUWI5HnDNxkRzKi3TWTRYldu2+lvqCPovtn/APTqT/Ezz9usahxUwBgc+8/Ra6oDJtMwB5T3JjuNZvlWfwOnKVh7tzTTXKuB1Zc9UUDKh1yNRHXpKLKSsunThVunxZB7X2b+lrRyr+049useiTnM4NABt8wDLACNMJAhvH+Vb4FiufRKyu6ACAcxiA5CgAAAFAQpAeAAgBgDYCAcgEgGYAAmAAP0AOgCQDAABAGQAAp/AB5gJgMBcACACAGugAAmAJ8gHACAAAAQAAMAAWYDwAJAMwABIBgEhTyAAE0EHAAAAFgA/QAgA9QFABHIAaAcgACaAaAIAAABAPIAT4AABIBACYCsBZoP5WupKq2SCIDAXUqhhAA0sUQZG6/Us+pR433uvztN/wAiLGnlGozOjIXICxZo1GK6NTG9WjcZrq1MLqDSLbOX6FiLElBUOpBJWAacEWPovjrN7TQbz7FJ5unaOtPA5qP3AACxYABzb9fJVgef9wL/AMt1b8awWNPnNqwztGKrRpF2g8eoiVftE+9pZs3GU6fWzUR1JuDTK1MIaUhSZBKcMAHVYkaj6D4OytsNHomv2nn7dI71yOLQAJAPQAAGsAGsMSCelnHwCx898lFNfU5pnbkr0e1fdo0bzaFYXSZU64sg0dBLsM1qJ8SDynuNdm+T9Drytd0Rn6isGmmQT0X86JRtSc61Fev+jqLnRljTy3jKxptcmdma7msDOsADX2DjSjiYrUdNczKvM6iddzqrhJ15KsqVlJKeIGtsGvttcZOdWOm2KfoYaed5+p2jNGJUdG2f5iJRtnKtRl+Ww1KpfwmoVwrkdWU6vm4JRubR/kpdTlW1PklOi16EgxuJ1jNTqsgje0bfImc6rN8sodeQjTPg6xl0bVvvUPNijcbTxXE41Yw/IYa9kb5WuetsTbDV8Y1j6GKro3n6NuJiNawXJ1iVfoWj1FRv8F6I5rGBuqtatvU3CoaeZajc2b/JXRnOqzfJv81dUWK5tLA3RsbJ/ky+ZisuHyq/NXVCK465nRG5tf0Z6nOjM8l+u/RFiqtH6jVRuanzUfJo5rHnmuZuVWl41xb4E6ZHlF8lerMxqODSWMG0rc0VOlVc0zAwX9bjLE2rT8dlZdDNZc/k0/up9BGoNjhqVNVld5fHTr0ZmNODScNQaRs4/a54GBiafy2lG4rX2mOlHUyyybz92z6mo019rH26v1RlGUlFmnzZVrUpL28fymUjN29ot6M0tdvlFNKxz/wJCK/HtO3qKKt8u3cQIV2bdd23tXhDFSOHa2myf4FWr/JYXrbiSIs267tvdLOBSOXZtdya5has8h+svQQW6k22uPPAgj41910uZRRRRq2XJwCrvIfXXnAInrqdrW3EgW2f5OouaAj45zeOjAhtsNZ8pYBqLt17eoEt18mv8EA92u3WS5pAG7TrqV9FID3TjcVfNIA1oW4U9AqVV/qQizYPt3Ta5kHslaap8yJDkjRYAKf2AACQAA4QElUCaoBNJATdUwI/ariBW6BR2gJ0ATUAESwggBNMojb5QK5CE5KFJANlEWygXUATIGmQDUFCYAAgCCaABSQNMBpgIAKongEJsKHgAZwAYoBxBEKCq//T9Ye14hBFJ4ACcNNmKPL+acW1G+ByrUjw2+fdrRywMu3Ln7E3jwI2rbnFmlNakepMEO5lEq1cYsBcY4AKynBAJPgyolMkULABcZbAdbFRYrd2RUW6dMHOMnbiI+h+Mq67bTfBrIx9Krp3X0pdTnErguzWM64t3ZtYZlitPY51cZVJ007a4ycxnazjGTcZrM8p8ujK4s68MsTa1nWrPNHot/DHvqrBV6I8nbSreP5Ukc4Vm2zOjDz3lL1+/dzjken5q3PalV9m7fQ5/RuN9czzKy9y5s/U1Ixaz9819ptnTnyjzUTqSngmeyeEj6Fta9unppfwo8f0bT3F39uzXFHGKybwjbDF808Us8Dt80qv20u7eV5JYep37WPbs8Nac29eCXIis55yVHl/KW/Os+p6/m51oe1af6nHka7aj2bwPDW3Jv3ik+KCM+zhl0eU8pZ/dunwZ6OGXZ7dq7bukLBQzt14HupnPM8PTSjeuKqeJBl2llSvN+Zt+fPwPT82XR7Zr9zd1XLE69z8WPcPNvmeHppz736PiZGZZw+hpHnfNzbVc5HbiJri8dR21a16npvgfSNNRp0S4I8XdaGp9D59TAydXHMoy/MuNL0Z14YrzWbfI9UZe09pfJt5WPM8/wBHSN1nnVxb5y0Urhawf7CxHj98191vhJ6uEqfjq92tWq/iRu+CPo9FCS6Hj7aK7ijOasq+OZpGV5dRpR/Ea5rNeUsm2eqMvS+1qf6hJcFI6WPZrE8laU7n6GZVl3fA0yw/PakqqX/7zfIxEnzO8R6H2tRf3OOcF68LHsFkzx1VW5lUccyKytTLHM0jH8420vQ6cjzz+ZxZ4rI7xHq/aa+ey4wZ7HqZTyPLWlW7f5bCMmyNIxfNWiOiZ05GNjg2dEaXiqq24onlJbR7usfA83SxKcUYaZW5fzueZRxa7/KtyLGXk9ZtuFkenlFa+qGag917bXbtW+pz7VrzJ56KN59HqI0y7qOJWWF5vG8p44ftOnJWQnidWWh4mjtuaJc5NXwr6A8HgeXpoJGBm7t/O5NQri1WlS3FQwjx+t81nJ6OUxFUa9DSY2fbq7t7pxwci+Fe3yb9Ty1TqkZVl7zG7fUpXFruKN9API7iFdxzPRyzS04/E6MvTe0kvv3fJGe2o9XHA8rWFjkiGMreY6lo5m4lcO5/SvPIqPIXwf7DtET05TXI1RoeKr37rT6Mlaj6DeZh8Dz9CJkcm/eCDTObwNVHmPMtLc2OnLNcCaOqLKpJFHrvZ9fydW3U59tR6I8ygKyd451G2ajLh3WGld8qs1Eryd05xO0ZKqaxNB9+Iivd+2cNkkc+1jUeBxaDaiSDH1/qfqag4PJW7dC74PD8QrzF1FsDtGKknBphXa2PoGo9f7QrGna3DtSMdtR6FHBo31IM/ftdyNxHE3OQR5TfOdWz5M68s1ztmkV3smbiNLwq/PpVcWideFj6FqYWwyPNWykyqGtaNNlgyLGkZXml8lfxZYVg2x9DpGVd4SxNIpq5wfI0PZezq4XfFVOXax6WTg2Cjl3zSovUIzbI0jA8zjqqORvlKzLI6I59XBNGhGkSB7P2dVp3s8kjn0selzODZiindL8tkGTbODbLH8zg6roywrHs8IZ0jLm1eBuI52465lGn4WHr1jmW+EfS7tT8EeXp0hGMUS8yDN3znUfwLFcOu4o/RmkeW1MLHSM1Rr44M6RHK0pxNsuezht9SsvSe06t7qnKR03Hv7Yts8ddBliZUnjgEZW5Uall1LBxbl/l29HJR5e2eGR05Zrm1nkzaa5bTX0bNxFOq8XHM0jZ9vpW11OOKLfCPpmo/mZ4+3WImWgKOLf8FzMjgtLUGh5bfv8A1Gp/UzryzXDrv5GbYcmq023wVTUHNe2Um0PRzRqI+k+0VG31fhBy+jfLdyPK6AATxUkRj7j67TwbLBw77/b3XQI8rruFidYlcWo38vqbiOW+b9TpGUHiwLtE1z5H0v2n/sbf1/4HL6NxsnlaBA54hWVvP1bPqWFcO7f5OpzVWyo8jaLSdYzWfeydY6ydIijWwszbKuMALKYOSxK3Pb0/3miuHejV8EfTNT6n6ni78u0I5gKqOp+nZdGQYtsMzUZY3nXCpHUsV5PR+nUjL/1nVlLc/qQuFUaiOCTaJoqLaJ5mozW34Gv+q0f60S+F5fS7/U/U8nTsJ4GAACCsbWxtaebLBmeaa/t/Sy/aajLyOpLpr9UdIObcOftr+VI3GXK8zQGVldSJRYy7NF4OCkfRvbS/8upOUs8/brGpPI41o8SBAU739F+pBkWcGh5P3Gk9xrLJ4GuUrF3eFdNPNVxZ1lRzKqg2g4BDoksUVK6qfWjTLppin6ge29mOdPW9Ko49useig87QAfQAXMCNOLAhu/0bcsP3lHNoGkXICRAIBYgEgSXUBAACAYCAIAfABf4gMAWLCm1GBAmyoSAOgAA1+wAQA8wABIAAaAT5AADAQDAWQBgAIAYDkBZAOQBgKeABkAAGPAAgAAEARxAAAAfIAAAD0AchRkATKAQQQFHEIIAE4AAEAwABAMAQA2AgGwEwHACzAYAAcQGAgEBGwFujjUlVZEECkAQAAAAU08cQjI3ji7LB4/3upvpWfGsGleRaNoaAsWMGoxXRfC1UdGa69VzddCosxlMIsVuRQ+6HAxDTAnwwzIsfQvEvu2Wi3/Aeft1jsRyaAAAIAA599jppvmFef88p8dr80i/0fOLNydozUHjiaFmjKeBYy6Ns33uORtmp1+torNrrTNIlUIlOIDTxIocZIBrELHvvb1p8fpx1OHbpI0sjztGgoYAA+ICb5ACywAs03FkzNWPAeWp27rV597O/FK3di52+n/SOmHQkZU0hRo7bGnoYqxYnjJlp5b3Io3tG+SeJ15K6lik+ZawmQT0sLqSUbScqTFWIa3zadks2iRp5Txv02Sy7mdoldskZNZga+wx02/QxVdEx6kV57dJLe6y9DpyVLJFZOoRq+Pnsb/E51XVCeBhXnXg2urOsSiWsTQt0XF1bqSjfxOdaZnlfqr6Fi1nnRhJIUbeza+0jl02hvlOk+aJFY2bOsYqdHDRUbe3f5VfQ5VXD5ZSqN8xGmc3idYyu2/1J9SUbkp4o5LGL5BRrM3FrmWRthp+LwbXDgYquvcKdOy6GIsYKR1iLNNpNPlzJVegT7knhkYGHvp+6zcKppKZaNvZv8qOpzo4fK/XV81JYrjTxOiVsePc6TfJnOo4/KqLVfNCK4aYHQbeyf5XM59Dg8mo1vgIKNF4zyN1G2vmouqMK8/eZa6moNDxr+fHLiSon5NTT/rGY1Gfp5mxtbZv7CfFNmKjEulW9kuDNxWj462fVErKnyf1p9IJGohs7RdPqaqV1+Wr+XnkzJGZpOWaWtjS+fSr1M1GNldrhJYrW2mNIIjM1Y+7b1NK09k+7TjkzCM3UcarXU1FrS23zaD6SSsxm6LhyVa7vIqdNNZKIIRRsrfOmnBaDyX60rkSK6tm/ybzyFRn7fBwFrq8l8zqxES2bjT1F0FRybX5b19Sjo8io1KW5ojUTXzbay5BFfj7RerCq7Lt136yBdv02qMglPdtHPBgR2TmlpzSAh499uqihVn77TwasQG6w17cmpAnu8NRW51QIe9+W9WuNUFLd506VQQ93HdpvoAtz+pW3OAHqfLrY9Aq3QfZu5CPYUtNU1yMkNsik2ASATxAEBJQBZVcgJ1UBElAUuJRLuIJKyeAA1OCCn9qEQVuv4lEXUBQAoAGlHUCu6nMIqsoNIjPABANPgBHiA55kBBQoAEQAUAJoagjiAgHEMBcQp54BBBAiqMWA+0BMA49AAICAwCv/1PWwex4wwEgDNnOq8f5nU7rak4yc6rxO5b+65wiEZduVLvOAdELc3iULDNYACngAux2xXACUOMwCyhARVk3jkBLBZLDmEQnGQqzHNlQ6ROKwAcJNuqhlRdo1dresYHblH0jZ1VdCleiOfapbl/L8TESuK3QrLh3OMLm4NRpq7P8AUc8EkZquu2CcGIM3Vxk3Gay/MW/KS4tydOGWZsE3r0Szdkem+CPdTl0PH03FG+waWcozErObnCcUaZea377tS0rE9XA9L7XS/tmc/q1G0n+48y1k6rbbNxhneScaULjmdOB5/bfr1WcuD1XwR9C0k61rV5pJHi7bLc27dNo5lZdvqk6MMLzdkrw+R24Rb7Yp3bmVwOv0WPYnirbk3todSI4HhLNRHlfJ/Nq2axPVwy2PaOm3eza+ZIv08NR62ZPE04vIP5l6IsSuC7jJFR5byF1bVtKzPR84jQ9rr/U1fI6938V7RfsPD0rm3vIgzr5m0eY8u/zbPhMHo4Roe1Kf6lWT5m+7+EeySPDWnPvMhBmXngajLzPmdb8y3PA9PMZ1DxVZ3FIxxN9Nx9EqojgoPH0qOq2qYGRlagRkea/T5xLOvKPNVv3WnI9UrOPd+2KxtJXODh9HSNnPA86uDezMFiVwXlJ48zUZeQ3vy3afM9PNR0+Ir3a9erN2/ivoiw/BHi7aR1X8jMqytRywjJ85b8pT1g3yleVq5eJ6uWXqfaia12+Sw/AdEevWWJ460o3T+T45CKy7vGUaZrE85ZJ1Tg3zBiJ5HaI9L7Vx1nfph6jq/ix6zkeStK9y4pHEgydXM0jF838rlckdORgY92J6Ij13tKkK1nnBjselR5WlW8fyeoGVfBwiowvOJu6XJYnXkxkrHA6o1PCVnXquYsHuXmeXoN4YmWmTuPqkuDi3v6VjUR5PXc2jE7xlDT+qTpCPf+369uzS6nHtWnJwHPvXFUw0zLqWVK895m35rXGEdeWay5OrDU8DXu3dEhfDce8mZ9TzVRPEyMzdP5nzLGnFubRpWfQJjyGrZq0M78pUaPgbRue10nvV28FLF8K9q8zy0CxMqy925s2uBqFcW5l0t0RcZeQ1XN2doUV+pI1B6r2hX59WeCHavTnlVJPEisbcObucMTcYrg38Lbaj6fsLB5C9peJ3iVZpt8TSNTwqnd09S3w1H0DUxs/U8fSokHF5F/SuQVwwnZVNVHk/K3nc2a5nTlK4kpcM6sr6NL1CvY+0kltbvqc+243Ik4Kaw9SDI3X12NRK4d6mtDUn+FllZeTlzJ3iUJmkR44lV9B9v17djQ49q0WclJ5EWMe/1NmoODyuG2u+UfvLCvNTLOsYFVLh4FELQrxyLKPZe0F+Rd84OfbUbyRwaNvmBnb/AAtJqJXE8X0KjyO4bd7ev+J2jNVxLwNIq1HhHUqNX2+1bdUX8xevCx9Av9TPJW4SIqvcP5GhBk3xNM1jef8Apq+Lk1BhS0jtjIvjXAuCiqhr8Co9t7RXyXtxaRz7aj0JwbHEDk3+FUvSBKVn2Rpl5zzTjXw5I3ylZqszoyp1bZ82aghSZwA9x7OXyak8kcu2uXopODYyAo3eGk+QgyrmkYnnW+6vKDUSsmzOrDn1cWuhqDm/9JpGv7eonuK938QvhY+kXWOPqeWukIyowIMze/qNf9IEHDuHFLf0s0jy1nxOsZqjVh4m4y5LfuZuIqaxh8ypj0vs9f6mv9Q68NcvePNnjrqMjKFxkVWVucLssRw7zHRuujKPLu/HmdoxVGo045mkczmFP8Roc903aOpUbvtxf6ms8LIvVSPpOphd+p5OnaIvMypMUcW/zXpBBwWKPLb/AB1rtcbHTlms/X+mDoy5tRtSo4G4ii6Kh6C+Y3EfSfaNY22o1xaOX0b5bh5XQEQIixj67m79WaiVweRcaF+Uf4hHlNbGzfDFHXkcmo57eZtmuXUaxXGTcZQyb5lF+g5sajNfS/ay/wBE+l0v2HL6V15bB5GgAJBWXu8NR8sCxWfvf0NT+hmmXkdSE8HkdIzXDaO1ep0jLn1sbNmkQKJ6abcFiVv+3VG70X/Oi3wsj6TfCzXU8fbrAjKkBHVhadvRkGNZtliMXzy+hcMZNQeT0G4vylHVlLcS9Rt4vtzLEcWSg2lSTSLEW1c4GmW54GHvNHpdC+Go+l6n1v1PF06owZDAK5gjF1fqfqIVmeax23/WRoeRvZxrc8EduUUaqXbpLp/iVlyWwb9TUDk0yupCxLErq2uNbf8ATMqPpHtrHxtH/Mzz/R0jSODZgDAo3n6TfUgybLE0PJ+4l3bnXfLtf7DURibtzTSa/h/+I7RlzqUnBoRXUqLK80VK6dNNWTNMOrTybA9r7Nn7OrPHtk49useiTPM2AGgD0AjTCQIbn9Gz9BBzaORoXSESSAACQFADeQBIA0AIAAMAEAAMBAEgMBAMAyYBxAOoCQDAIAQBmA0AgGgEA/UBAABEgMBPEAAAB44MAAAAAgAAAABAMAAAABgLABgKAAAAS6ANYgDQUBAuYBAUQAQEEcwFPMB/uAQD6AHoAADAACcAEAegDkBTyAaAUw8QFbECzRyIVZ1IpQAAAA+QAA8eAGVvV+bb1NDyPvdLt0X0aQ1XjGzcQIotTWEFjFdOq8a/D950ZdN18yZtlY3ilwKiyAHAEpwAlV9pFj6B4NzsNFr+GPwZ5/o6xoI4tCQBADAQRRvv0p5MNMPy6nY6y4dpUfNLr5mduUqtvgaRboYWLEq/b/W+RqM1asNR9TTLprU0ynkAwJSFJkEqPELHvPbTnx9fVnn7dY1FicGjYDYCAAEmQNASpmp5hqPDedTW81U8PnsdeCtjxzX9vSORenN1GVOAO7bfSYqxc218SNPMe6sNxp+h05SulNNLlCLWUljggJ6f1IlGwsar0OdaO2Ka4wyRXkfGf/MWXzs7RK7mRlKrA0/G41sYquycTKx5/evt32p/MkzrytR9SsJpcCDU8cvkb/ExVx14GVx5/U+W9l/MzpEqKNIt08bJEo3lLh9DnWmf5ZYVsvQQrOWcHVk0QbWwf5ccJOdahbxN6Vp5EisRs6xmnXMI3ds500zFVyeWXyVjmSLWXP4nVldo4NQZVu1eCZzqxj+TUaq6o3FrkSh4m2Gj47C/wZmq79XGllzwMEYGT9DcE9PFwi0b2m+7TTXI51WN5Ksaz+Brmlc6lnRG14992m+hyo5vL50eBI0z6rFM6I19hjRxwcmKjn8p/k+KJGoz6rE6DZ2TjSdUY6ZcflV+Yn0HKubSWJujb03NUllBzGFqp99n1ZuDs8e/nUEqOjyi/JnqZjUZdMWbG3tH+VlmzCMXXUalk85NxXd45/N8CVKh5NY1ZIRRtcLJmqVoeSU6VnygwRkUwZ0K2dDHRrGJipGTqfqNLgzUaaexc1Zmss7cr86z6ljTv2L+VzzM1HFuFGq01kaitDafNSOuRKjNp9bjmWFd+9+bbrpBkjl2bi6fM1VT8nhqr+kkHRsfpsgjgpK1H6grr8hjTTfSQRLY2aVnwSxFHFpSrNcmCuvyedIBEtHHb6i5olVz7FxZFWnuVG5svQCzffRpv8SIlVTt7IghsuKXEor2qa1UuVih6j7d1b1TAlvf1l1SIHvHLo+aAW7xWnbpAD3cdtLTwAe7iKLkgFunLo+gU9w/zq2zUICbfbuUvRkSvW6Np06+hEizMjQkAAGA0A6wBZUCXekESVl+IVNQwp9mEpgR7GnLIJV5AWNyupBC1cQFapRHt4lChARuBW325rMIptxaKI2TWYRHIBhTVQCAGERgBdvIKcMAgAgBQAo4AEAOCIEBJKMQE0FDjgAgBwUKAFgwB8iAkI//1fXHseIm5CkKgU4+jOfSvFeXv8tsMZcnNqPGbpzez4SR6I557ssg0lWH6ARAacAPDFJgLhIEWwBKMViBLubUAKJQQpbKLaxGEgSduDKL9rXuvR/zI9HLL6PopKtVwhHHtS3bcpcM5MRK4rFRxbh/PXqyq1tpHc85wM0dL+lmVZ124ZuMsnzEdqfBHXhmuLw67t1p1fM79eCPbP6mk8DxVtzb5y1+IiVn3UybZeY3Vm7uc2enget9v17donzeJz+jUaeeZ51ZWojWsM3ytnXRzzN8qxthTu3FI5nqvhI+gJNQ3nB4evLoq3b+TEzErL1M4NsMDzNm9aHjlJ6Pmjt9pVnUduWRvtY9YeOtOPfP5o4QIlZ+o4RqI8nvXOpaD1cD0HtGqtZ2U5YmfpWo9SnOWR41cG+lWhmolcGqu6r4G4w8lvbL7jSzPVyNv2pWdx8JMfRp7BM8lVy72ME8xBm2cTBseX8rdvVanGT0cMNn2fpzezfIfStR6tJHkquXe2cL1EGdeJNxmvLeY/WfqerjwzU/Cp23Gn6muvCx9Ba4LkeLqtoblxp4GRk2fAuMsbzll2I3zFYGlFb9JPXyj3ftyvbtK9Th9GmvXM8ys/dubs1Erh1cFaeRWXjdx8+pbuc4np4RoeBo3uacjfSx9AXPmePppDW/TcmVZVsXJUY/mrxROxvmDzCTqenlivX+06xZvkoJ3R6jI8laUbnCpFZlmajLz/nLLvSZ35iVj0huDqj1ftH6r9EY7aenTk8tFW7a7I5/4EaZWpjgaRh+bbnA6cDEUTjxO8R7P2rSNO+GGBj6DfWB5lUbyVVIKzLLGSowfNN2vgs1+46cjJV44HeI2fb9e/dV6DrwPazJ5egS4foZajI1/qLqOLfW7dFtehYPK6rhtneMo6djcH0HwlXXZ07sW/8AA5dq0DgObev5fQNMyzbZUrz3m3N5OvKVkpzidWMbfttL+8rJb4aj3ERnmeXpodOBkZWs5s0uZqDi3n6N/Qi68frvE7xmijebRqI9D7Sq7bttYQsS9eCPYN8TyqaxIMrcx3NiLXDvfl0m1yNxHkdR4uTtEqekpxRqD1fs5StRk78K9LwPK0FniRGNr4XfqajLP8m2tveORqI8nZ4noiVOmHEUjX9v1Vt5RvmW+G3u7Yt+p5KEZHDv8bI1BxP95VeR8jH3rdG0deUrlozoysSnIqPb+1aRtHP+ZnLtuNlSedoS1iBkbj636s1GXB5Btbe74wag8payTk7RkVNITUuCxX0Twle3Y0r+Bw7V3o5Ki1g45BWNZyjSM/y+O2tjjKLB5mZcnWMpS3liUQs27Kc8Swr2vtCsbazfJHPtY3EcWjIrN3z+c1Ga47PODQ8fuLLvt6nXlmoJtmkVXeJobPtpTvKesk68K97ZuTy1oiYKty/y3BVZN2VlieethSMjfKViPmdkV3lVKivTbmWB7r2kvyLv4HLtqN5HFtJdSDj37+VFWs+8mmXmvMudx6JG4zWejoy59V4liI1cOepR7r2dP2tSeJy7bj0CODRgc+7w02IrLtgaRhect89Vxg3GayZ4M6MqNWVmagozZobPtyk7mj6/vJfA+i3+pnmrpCMqRBmbxzqssSuHcr5LejNI8q2mzrGap1ehockp+pqIrmcXzNI9R7NX+pr0ZOvCx7pzLPHXQiAbAyNxjZznxLBxbxxo2nJpoo8s1CO3NYqjUacI2jknnwZRW2k56lG/7ZStuaV49y/8IvgkfRb/AFM8ldIRFJiji3/1VjkRHC816lHkt5edW08zryzXBuLRVwdEc+pZy5NRFF8WvQqHoPFG4j6Z7SUbS3qjl9Go2jyOgIE1ORRka+F36ssSs7yb/wBPf4FV5bXhVwzOvLLk1MO1rM1Ecmp8z+JtlGyxbKL9spafI1EfTfbH+wb/AJ2cfo3GqjytmABWVuv1GWFcO9/Q1I/gZpHkNRSpOnLNcFku1f1QdGVGqvnZqIjMFEtPBlSvQ+3Md3ozn3ot8LH0e31P1PH06wGVDCK9bGlvRkGPZliMTz7h6a6M1B5TSfarrqjrEqWs51W1wr/gVHE+puMiqKL6QjUZbvt6qe90F/OmS+Go+lamN36nj6dSWZkAAs55EIxdVfM/VlhWZ5vHbYYfOijyWo0/uxyO8Zc2vPZpT/DJUclsWzQcx6FRdTE2xXXoYVbXMI+k+2//ANN03/Mzz9u3LSODQAGBRvX+S0+JBkuWzQ8p7j/3Ov1VTfKMHdOK6fRQdWFKwwZowpUSBOi4moldWim7qSsuimT9RSPbezP0taf5Tj26x6HM87RwAACYEaLMCO6/Rt8P3gc2gsPQovgqCAH1AAAAAQDWAAAZgCATAIAYBkAZgDASQDAHmAmA8WAdQCYAAFIAAwEwGAAJgACAcAAAAMBgLgAAAA2ASAACcAEgCcAMBSAAD5ACAcxgAgAAyAABgCAeQUPEAAACQBgKYCEA+ABmAMBAMAAAABAOAEAZAEgDATCrNF4NkEwBEAAQAAHUBIDM3y/NsaHkve1Z09FrhIaeMeZtkiicQWM123rhVs6Rhddz2s2ysj5kyotAlGIA0BJEI+geA/8A0/R9Geft2jQzzOLRxIBAAAgKd5+lPXIKxPIpPaay/kZR8xuuWR25SowaRPR+qAldOi/n5G4xVlfrLEdSUG2VjYQJSA44ECbCpUUsEe49rv8A0XTvZw7dY2eh52wAdAB4eoUoCAgaAlTOA08R7iqlvtT1OvI1PFt/2lZL0zXYjKGmB27XGpirFzMtPNe7l+bpPodORdpfTX0N1hYjIdMGgNqmS6I51UqrH4My08jscNXUS5uTtCu19QwaA0/HZQZo625ZhpheSX+vbXGiZ15WlXHErBpsg0/GuE1GLM1XZUwrB3GGtf8AqN8pVcG0WaeaJRvUxrX0OdWOHyymlfURWZB1ZSiMwjW8d+n8cTnVWbtJ6NucGG2HC4HaJUqfvDLa2jnST5YGKqjyi/LXqSNMlvE6RnFulmKN2mSb5HOqyvKfqVfQsK4p5HRloePslqSzFVo3USZV5+yz9TpBLTzw4FRu6GGlX0OVVl+TX5080iwrlqjaNfx7/LZiijyqwq+ZI0z6vFSdUavjnFWupzqKfK40qyRqM+vA64mtfxz+WyOdRzeWUuj4wxGnJptybrLa0bTp1Zzoxdz+rf1Nxp07Bt3UCs46/IJPSa/AwrJpgzoNnZP5PiYRl7tRrW9TUV0bBzdEqH5PBVZGo5tu4ajoaqVpeQU6NjBGRp5yzota+1f5K5yc6Rla6jWt6m4NHYuaszUcW8+XXaRYrs2ONX+0zUcm8x1m+DLFd2yc1JUZ0RqP1NRWhuV37fHlJlI4ts4sjRV/lFFq82iKt2TwfTgSo4mvnfqVXXvsdKlvgAbHGVzQSuOmF7dGB1+QWFXyC4ltX+TdNehBy7T60uMlFm8UbnLMCe7/AEaRwzAe3U6FucEEPGtu3wYqq9B9utHBMqJbnDcOehBPf/q1/pCjeR26duYQbr9OkfEA3T/KpZ8QHuW7aVLALdPDT9Ap7lTbT9AJany69XlLQSvV7RzpKCVIuMtDMBgCzAI5ASTCJyAYMCWbCrauAqaskRQ7AR6gNdCIknIDgBMBOvIaIWoXRzahUVtlEYeYBDkBqq+IE1UCXZJBG1QE69AEqlEvtxwIYi0AmAmARICiChQBLJkAA80FJrAIiwBoCMTJQAJgBB//1vXpSet4yzATUAxXqxWln0OfVXHiPMNqup28sDDpI8frX55sjrFLzKonhkAJwiKSYE0+YEZfwYCbjAAooxYEpQCbfAISRROtowKG2WI7fHV79XTrOPcj0c+EfRa4w+Bw7Fe4ZiDjspZUc18dWqLFaeyUdz5MzR06r+VyQZuo+Rpli+ct2xQ78REPArv3VVxWJ178EexmX3I8Vbcm8l2wygJWfdtJxyNxl5jdtXu4wR6uSPZ+Gq67Si6nDtp3ar+Sz4nAZWq+JpGV5m6+3XDnJ24iVneKq77iv9R368Ee9t9R4um3PvMkSJWbdYybYeb8u51n0PT8xse005thgPo1Hpeh46ri3z+dlSs/WntZqI8prw9Tniz18I9P7Roq0vbJOIOX0bj0SU4HlVn7xze3Rmow4Nf6H6G5UeR3D/MfHE9XKPR+0J+5dPJKZMdtR6qrPJWnJv3LwBWe+puMvKb606llxeJ6eEeh9o1xs+hn6RqPTKMzyq4t9KgsRwWb4GkeV8r+q7PJs78GOv29WttxW3FPA6deCPdvM8VaVbmPttgZVoLWWH7gv2duEydeYMXTsrPH9h6fA+geCp2bWvU830qtFNnnaZu6ws2aiODcv5G+hqMvHa0/dfqenlGr7dpO7rHNG+vBHvTxdNqty4o+RkZl2UYfnbLsT5SdeIledWLxPRGXsfaS+W74mO1elrMHlqufetwuYKzLKTSPO+ccav4nbhGVXOUdB6/2r/nfRSY7aejzPPRRu8KmRm2S7sciq8/5pNWl/wDRHThKx6PuspyR6Yy9t7Vq1oX4zbA5/RW4keatOfev5V+wDObhgeb8x+q1xWB24Ss1TaHkdmW77ao77n4YjpXsk5PLQrfS44IwsZGs23JSuDyf6DRvlHl9Zxid0Gji+hR9D8So2mnzxOPTTtWJyRyb15MNM20T0KjzXmlOs18fxO3KVnp44HRG97ZXdu6jpXtW8X6nlqlEyRWTrObNliOHfuNC74FiPI3XcztEOmb4m4j0ftBTubNcFiOr+NR65xJ5A0RWPuHNn6lK4d+50Lr+U3EeSu8cUd0qWkakZj2PtD9PUfFGO2431iedTRBjaz+Z+pYzWf5a0bS88cDUivJy2d4zUqWNJjc9sVd95T8BfDce4blnkoTMqz/INdySzRqFcjXwFHjt/Z21rSo+ZnblK55WFUdGFlVEPqWEe79rpf2P/WOXbpGsjzqGEY+q07v1k2jP8o/9NqP0RYryls2jtGadFGZUOq+aVmWD6N4r/Z6f9Jx7WOtHJorOEwRjXTRqIzvMudvHVFg8zW+J2RPhIZVqZlllV7n2so2lnzZz6qyNk4tD1Azt59b5FhXFqYVb6NmkeO17K1rdWdozVcuDSKrN5lRv+2KN7uhOvDUe5tnieVsuAFe6cabIMm05GmWJ562NTUKxXLO2or1Xh0LGVVfmeHxKPe+1EloajXM49txuHJoAce/bhIRWe54GmXmPMTbWbfxOnLNcMwjbLn1XORQqpcGUe99oKNC7eBy7ajeWBwaESFc+8+h8iKy7NQzTLA85X8yv9LN8pWVqOXKO0Yc2o8TSKlaCq3fbCf8Ac1jiL4I+g2xseSukIih4kGXu1+Y/gWJjh3b/AC7f0sI8pn0O8SqdVTBpHM0v2moiptZI0j1nsyqe4TfX9xOvCx7ZvgeOugIDiRWPuPrcczUSuHyDnb3ngijzD+ZTxO0YrntXHE0OVOFWz4uz/aWFUXcvA6Rl6L2mv9VSeD/xJ14WPotvqcnj6dYiiBtSQZ/kH81fQRHGn8y/E0PHbl/m3T/iZ05Zrk1sMWdEc2o+52ZYinV+r4GkWaD+aINRH0n2qo2duco5fRvlso8tbBA00nLyCsbWnufqzUSs7ykf2t3xwj8QPKazmTtGK5Gm4TNI5rS8TcRFzmUdO2UvA1Er6b7ahbGP5jj9G41TzOgIgCxlbp/mWfU1Erg3rf2NSORR5DUeZ05ZrivMLl3G0UauFm0bjKqZKLdPDFhK9D7ar3bzR/qyL0sfR7PFnj6dSMgYFes/y7L+ULGPbIsSsLz7l09HJqI8rpfTf1R2jNPXhXa6GhxvMrKdMfUot0+JqM1ve3E/77QX8y/eOl5fSbuLNcJZ4unZEyGQFc5CsTUxs45lhWZ5xf6ZdbFjNeR1KprV/B/idoy59d/Lp9Km4OXizQeZUq/TtkajLr26mr9Qj6P7c/8A03T9Weft1jSODRrkAEHPvV+S2+aAyrczQ8n7i/3OtyhfuN8pWJuklWkZRidGXOkzUQJFFlUys10aLm6ngaRfpNtNhHuPZq/J1fSpw7duXoEzg0YAA1yAjXGQIbv9G3wA5tDI0i9OABANgEgDAABpADAQDSAWYAAAOAAAAIAJAJAJAACQABZgETmAAEAMAAAEsQCAAAQDAQDkKAE8AiSClIQgDNQAgDoA2wABgIAAMwHhxAQDzASgAYAAAAA2ATABMBTkBBA2ABQECYDAQBkAgGuYA0AgGAgHAB0AACApQAOYAloYYMCwgCAQDAXAAAMEBmb9fmt8CweT96z9nRX9RVeJeBtAl+BRYoNRmurUU1qjow6LuYZWV1rYplRNFEk5AGozAnSOBKPe+3f/ANPp6s8/btGmjk0CAbAbAjggKt2vyXzlBpi71K221etGEfMdRdtvU7RKrg0ielhaWWRmujTa78cjoytbSu4COlZGoymsioaZAwFPAKlXMLHt/abVtjbpc8/btG2mcFIBgDChEQswHXBYBUq5pgjxXuZRvrtZNnbhWj4if7evd8S9M12pGENQ8AOza5GKq/0Mq897uhvSsuKa/A6cKNvbu0qP+U3YwvRAVzxINnTfy1fCDFVJNsy08ntcN1rJvFODrPCV3ZhkQEaHjuPMlV2vMwrD8rhvfWqOkaQaXDMrBpgaXjXMoxVd0xijm0wt0o1r+p05ZqpODaLKPiSjd038leiOauLyaii9SxWYscMjpGTWAGt41zVv8TFF+up07c4MRqMKeB0hTopzKjY2T/Kx5sxUV+S/T/AkbjIeDOsZq3TeP7yDbo/kRijN8rhddUIa4UoOiO7Yx3pczNVp6ilMwrz94731ZuFPTzNVG7tnOlU50ZvlKxq1jihGnIlibZavjvoa5MxVQ8pjTrJIrMq8Toy1fG5NPIxRHyuGnWOZIrMWPwOqNbxsRZdJOfSqfKqe18xFrh08zbLa28vST5HMjI3UfdsajS7Yv5lHEtZdu8X5VvQwrHrn6nSDY8fhS37DFRm7xNar64moq/ZOLIlRb5SvyVfUzFji0c8DdK1N382g/wClGCMarxOhWvtX+XBipGbuV+a31ksadvj3NbIlZcu+X5s9Cxp0+Pf1SuCFZc+9X579ESNO3x2KdSUZ1/1WurNQrQ1cdr8CJHBt4Tjky0rr8r/kfPAkUeOxbFRz6inXa4JhXTuZtt69GQQ2TavhyZWa57VS1nXqGo6t7jpqxIp7P6XXjGATXLt8NRdGUW7/APWnoBZuFO2U80QPZz2uOQFPj/kulzwKItRrNdQLN7hrp80iA3s/l26AS3OOlTogFrr8mjANaHt6esBRrY6FOjYQtzjo0+IVLdPDSfQA1Mb6bCPVbJ/lpEqR0pYGWgA8ghFDCmsQhp4gOQJd0YkDVgqS1OoDVwqXdKwIGnxCnPIIlJASAANYZkFWrRLEsHO6mkH2wDs4DRKui24GqtWi8yaH9omrhW05GmK7aU8C6grpxmNDdFwAhahRF1TCFCQUo5ALtYQuwAdYAIxAI5BQ0BGMAgiQE6gLAAAQH//X9fij1vGHgAuAVVuP0rPocqR4Ty140rcTFdY8jeG2w6xBpxgigWGLASs2oIpgKV6AJdAItwBOucsByniwI419ACZccWVFrUKSiMMpWn4Ss7mi490o7Twy+hJQ45HDoc+5z5EiOa/NlVyVc7pJ8CjV2iSo3zcmKLtZ/JHMDP1P/wBxWWD5ptXUrgen5srPbNV/dS+Rv6NR62jWJ4604948cH6liVwa1oo2uR0jDzF2nqKrWbg9U8D3fj6xoUT4I8fbpF2rb5HBzGVqOTWMsfzVu1Vk78RK5/ApW3dJyk7dz8I9vbNyeKtubeZIkSs62Zth5nyDdta3KT0/NXoPadfytVrHEz9FegXzHlVwbxzb0A4Nxbto7ckajNeT3Fk9TBnt4R632rRLb2nOVBy+jUb7WOB5GmZuX8zNM1xbl9uld8UmWI8bqajVpZ7eEer9o1l6luiM/VqR6ZHhVxb1zZmoOGzznkajLyO7a+6+J6fmj1HtGvbS74MfRXolgeNXFv8A6kuhVcGpbsx6FjLx/kJeq2z1cRGp7X0/9QuaRvrwPcL1PF02o3T+TAyMyxUx573HZ9yWEI9HDNZO3WJ2qR9G8V8u0ojydujrcNnJWbuX8z9TUSuDeP8AJvHI3yjx2pZzJ6oy3PatG91jyknax7bM8daV7n9P1IMyz7ZKMDz7x7eh35ZrBpLcnaI9p7Sr+Texz7V6FZQeVpzb54J8SwZ1s8DTLzPmXOracTtwjOqocrI6j2HtRTp2tGbhHPuj0R5WpHNvHCCs1uTUHnfMWm7ngduYlZenDtB2Ze69uU7dt8Y/A8/daa6OI5d9kijPf7QjzPmG/wC4v6nflK4IjBnUei9rVa15eTrCJ0R6xSsGeSqVnFbehBk6jxNKzPLuNHDjJvlK8xqTLO7KWhV2cdSxX0jxijbU6o4drHScWnH5BuVygoz21JpHlvLudxZ8JO3CVw6dcc4R0jL0ftWv+pmZhNmeo09ezzKaIMfVmWWDh8naNBzkaiPI3UWfM7RD07NfE0j0/sxO2rq8ydeGnrOJ5VHB+hBka2NmaGf5J9u3sbg8nqNd0naMpU5mkj2vtNf6a9uLf7Dl203Dgpzg/RkGNeJNs1meYf8Ap45tFivK2xeB3iJJRiUeg9o1neJ8l/gOvCvaN/geSqbcIhGdv3+ZBqFcTlpsqR43eOdW0rGZOvKVTWM2dGVlbQ0WLHv/AG5VLY1t/Ficfo01Mzg0GsAMTWxs+cmoyz/Lt/2zS4s3B5bF4nVkK0ZIoNNzbA1B9L8fXs2umv5Th3WnQcVR1PpccmBjWZuIy/OP8hcHKNRXnMW5fI6MJrLPgVFamYSksV7320u3Z/E5drGqc2gQZu8f5jjoWFcevhS3ozSPHauDnM6xmoYtG0V2aWWcgeh9pVf91T4/uJ0R7Vs8zoAKN3+m5yCM3FYlowfPOLVRrlaxbOGdWKr1G4nmaRXpvF+qgsH0D2tWNrZ82cu61GysTi0GByeQcteggz7SaZeY8pjr25SbiVwWcrqbRz6ig0h6VXZ9ZKPfe01G2t6nLtqNs4tiQObe/RCJBm3wTNI895rHW9EjcRlu2HU6MubVzNIqywZpHoPay7t1T1F8Ee/eLZ5K6wpawIobJRlbpfmNliOPd/pXf8rCvJNTxO8Yqm+JUc18kkbiKcojOTUR7D2Tjrp9G/2E78HMe04nirqCKEwax9b6n6molcHkl+Rf0Kjy9rnaM1zatsTcRzxKS6tmjVbhP0NRHo/aTnc0XOyM9LH0K2Fn6nkroiRTIM/yDTsvQDjaxUlR43dL820/xPH4nXlmuLWfDM2ijUzslwNRFV8WaRPQwtgag+ne2FGzf9S/ccfo3GtkeVogBZ9AMfVeLNRKzvLPt2l3ygK8rquZfOTvGK47YOscio53acHzOiIgdGgsVwUm4j6d7ax2Cf8AOzh9G+WoeZsAHUixlbpL7lvU1ErO37/0+p6FR5DVThs6xHG24XqaRRrfUzcZVRxKLqLEqV6L2v8A7zR59xakfRXmzxdO0IypgV636d/Qisa8m0YfuFfT1qyweVopV2spR2jA1sdSP5TWjkhFQ04ZUXabblliPQe3FO/0P6x0vL6Pf6n6nj6dYUGQEDX+AWMW/E1EZXnH/pqr+dCDyWrlq2eUyztGa5tZfQuhtHNk2jUQ0youoyxmuzbqaP1NEfSPbq/8t0/Vnm+jrGiji0ZAAUb79BvqgMm2LNDyfuCVudVdEa5SsLc/TTqpOiKVjxNIU8QiafE0ldej9SNRlfpqU0Kj3Hs5p6Oq1x7EcOnaN9HBo4AADICNf2FEN1+lbpH7yDm0lgaR0AAAAAAAAwEA0goCGAgEwGApAYCAeQAARIU5IEVA8QAAbAQDQB0AAABZAABmAANBSYA4QQAAB6gEcgAAAMwAAAQDQDAXUAAABAEgACYDAAGnzAUgLqA4AGASAgAAAcgEAAAwEgABxgAAIBgAAAgGFDQCAloYzzILGQAAAMAAGAIDO3/6jRYPKe803ttJr+Y0seGZUNYFE01BqM11Xc1UnSMOh2lVtwNMrGlg2UWLEqJJQA3jgENfKTWo937at3ePrPCzPP26xrHFs/iEGWAAmAAU7lflWIsZG4U6Oq+PazQ+X62J1iVVliaROkSVKv0l86Nsrml9yEVHTXkWMJI0ia5gJKWRU8gBNfiRY9p7Rc7XUrytJw7dY3cjg0AABAMBEAgqShOQrx3ulNb2zfJHXgdfhnO3XOX+w1WK78TAkkB2bXJmK0vMjA93JLT0pylnTlVe1f5VOiOlYdBhDlhWxow6Va4oxVTosfQyrydIrvdXmdoV2vDIVk5gg7/HvFwSjtyZhpjeWlbzTfOsGuRQzbKSQGj43B2T5GKru5LmYVi71f6ix0jNUm0To8SDb28vTRitRz+SUaSfJokWsqEdIxTTcQKNPxr+VoxWnZqr5W+SZhY8+zryU65lqNjYudLt5HOiPkJ+0+RIrGeR1iVbpSiUbWm5op+BijP8svmq+ECDixNo69i5uiVWtE/FHNYwLqLOTcWjTxeBWWzs3OlhwkxRxeWrN6tZRBY04lzNstPx9vqXQzSH5Os6c9TMaZKZ1ZanjcZ9DnQ/JqdFdGSNMyq4nRlp+MeNk+KMUR8pX5KxwZI0z6I6stnaY6K/A51WVvl26zgsVLZv50WstLdJ/bt6GFYtHkzojV2L+W3wM0cnkFGr6pCNHsX+Yi1l0+T+hLqZixn6Txg1StXW+bQb/lMjGpkkaVq7PCjTMVHDvP1n1xLFdXjnjb0FRz79fmp9P3CKu2Dfc+oqK/IL83DkIq/YYtrpIrLl3CVdawjTtqu7bfCCIztHByaK7vJL5Kvh/iQiHjnFofIVFO4Ua7fPERp06r/0sroRFewcaib4lFOthr26MK6d0v8ASp9UQGxxb4OMCo5tPDVbfMKu8jhqKOKAlq2/076APYWlWXQKp2mGqk+YQa7jcW9QJ73DUT6EBvPo03zUAS1sdtX+VwArtvbpcmArOds55yFO7dtv1mQha2OhVrgwpbi3dpaduWDAluF8tY4JBK9P46zeimRl1u0cyNBWkA7uIDTQDT5AEwA5AJkBy1gA5XEimrANXAfdGQwH3eYxdNaiTGIktQmKf3IxGB/dbxZMB9wYI90lBgA5gCVaSQW0pyIqxqcAGtKMQossAKbQsCiLUhMJqAKrMCDTbgqBU5gPtwgaF9t5oaBV5jQnUaF2gKICosBNFQkgCMQE6wEETjyAUAf/0PXxJ63jGGYUm4JUc3kLdug3OZzrTwXmrtabjBpf4mW48q3Mt5h1iMtBRD4AJyRTVnVepA3CQEG5ZQNpuABJt4AWPTeGRBF5wWB0hWTeRUXO/KGiiFcX6lg2fbtKvfU54nb+MvdU+o8/Q5ty5sIOS/IqOfRU63VJ4/A0rW2ijSTM0Wblr7aWTkylZ13OBtlg+Zura+OUHo+aO72vVPUvaOEF7aj0um02pPI04NzjZmozXBucNKxqI8zaXqtPOT1zwj6BtV2aOnwfakzx9+XQ9w3WjaMQrL1MjbDD822nVHb5lT9t0d9yuSxOvfgj2ODZ4a25d64cPgIlZ904NxHmN5adWzfNnq+cR6X2pWNra0Yt4mPo03U1XM8ozNw3LRUcO9laN30LIleStHee3hl7f21Xt2eOcwcvpW410jytMvcfU/2FSuDe3/KsakZeR1IdpeZ7OEew9o1ddG85s5/WtR6LgeNpn7z6sDURwazitn0NRl5HcqdR+rPX84PXe06RtrPi3Jn6K3zxq4N6/mKjh1Yafoa5ZeN17O123zPXyN72nX8/u5Indaj2B46qjdWa044EGc1wKjzXnbJ6keh34ZrN21VbUVT0JH0jYU7dvRZYZHk78ujobg5DK1s23xZUcG/tGk+Rvm/o8haO9xz/AMT1csvRe007bhvikTuLHslkjx1XPu3FVyZFZ1sXDKjznuC7+7h6Hfis1j6f1JHog9x7VrG3+OJx+itw8rTk3rmEWIz7NIqPLeWf5r4nflHFpOWdR7X2thtXhxOP0Vus87Tl3riCjPtnKKjy/mL92q/2Ho5ZZuk8TomvoPgKqm1S5M8/bUaeZxacm9nBMoz7YZFZeX8rZvWtyk78wcdJblm0em9q1/Os+jJ1VeoXNHloWr9DI0yNQ1ErL8019mvSWa5R5q93+J3iLdtdNrtWKaNj6Ps1Gjpx/CebtqL/AFOSuHfy7Y8EWDgcSWo8p5SfvtvJnXllx1zwOsHpvaaT17dF+wvXgetZ5FOYXoiNMa/7yxKzvMPt2zfVL8TXKPJ6kTgd4iVK4Gket9mqHqPqZ6V6dY4o8ta0cJ6EVjauLn4mojO8s40LdSweUvn0O8ZWUwxXA1B7n2nP9m7N8cjHatg89Ct9LIrGvi2bRl+ds/7dLqWDy93GKO0RKjNQel9nKdzZrgh14V7B5nlxQQZ29f5rfoWDks4TfR/uA8RuG3dq3M7cxmozCyNsrNNLM1EfQvA1jY0XSUce24708TjjRuIwIrFu8TUZZvmv9tZ9TUHlpjqdYhq0epRLbqbx6Goj6dtn/p9PpVHD6NRYclQ1sKN9AMhs3EZHnbfl1nizUHnZcnSM02VEZc9yyLFfQvb9e3aKeZz7qxodDk0c4kGbun+Y1wLBw7j6LJ4qCxHj9RY8scjrGaT6M0ilubGh6f2gv9RV9H+wz0seweZ52wBz739L4iIzWaHn/Oub15IvJWO/mwOrCvVpCLqo6SxNRl9B9rJ/2dp/iOP0bjYg4tEBxb62S4lg4ruMSsvKeQsnuLrqzrBxO2M8DSVz61oyNxk9LGPUD6F7WSW1s1k2cu2o2Mzi2GBzb5rshdAMyzxNMvOeZb+98F+w3IjLfU2inX5LgaiKUaR6X2kv9TT4E6SV7ttI8tdoRFDJRlbp/mOCxK4N7ho3fCIYHlNTDE6xmqLNpps2jnZuMqlmjUHs/ZVY1sXmmTvwsr2J4nQYkCeGIGRq42frBqDP8rC2116FhXlb2xO8c1GqofqaFMrBGkc84moPT+z0/wC70/Vk68EfQHieOusGPEyBsgzt/hdehYVyS5LSPGbj5r2beEv9515Zrj1FhPU2jmu1NnxZqIqs3JoX7V/MkWI+m+2127L/AKxy+jfLVPM0CBLAKx9TNmolZvmP9rdc2hPI8pq4JxyO0Zcd3iumBpKos49ZNxlGZZYOnaqbL1RuMvp/t1RsKr+dnn+jpGkjztmVRPEyRlbr9W08yxKzvI/7bUf8poeR1MMXyOsZcDxVejNIp1MG31NxlBsos0nzKlek9q473S9S3wkfQ28Tx9O0MwoaAr1sNO/oFxjXZqIxPcMp0XHtaLCvJ6Lwv6o7RhLVt87f8pRxvFyaQ0pZUdGj1NMt/wBt/wD6hoL+YnSx9Gtn8Tx9OxNmQTwAOhCMa7l/EsGX5zHQr/VBqDyGr9Gov+mZ1jNUauLo+hplyt4ybinVlZXVWKNI69HCrCPpPt3/APTtNHn+jpGkjg2YCYHPvf0X6oDJbKPKe4mvv6zfOpvlKwt0sNNvjX/4joiiqwNIIgqJ0fAsSuvTXzfA0y6NNzW3qB7b2bD0dV9KycO3WPQnBoSATAABGuHoFQ3WOjZc4/eVHPoYFRcnIDgAQU45AGQAELLABgNhRPEAaCFICcyAPmAwABIB/uAQAsAHMBRIQSAswJZAAVEIYAAPmAkwHPABAAAAADkAkAAcgIAAAoAAgAcgR6ANAAAgAAzAMgEmAwAAkBAEgP0AQAA/UBPmAJgMAaAOACkBgCwAGAAEQAv8QHABl6gHEAAUoAClkBPReZKJkQANdAoAAD0AAM7f46nwRYPLe8P9npvlZ/tNLHhbPEqEWCaeEGozXVb6E+J1jDosn21YRbZSk8jSLUuRUP1Anh8SBLFij3PtR93j10tY4du0bJwaDUADQBKAGBVuP02Bk6i+S1eLq0Fj5brL52lkmztGaqbg0JaeDRUro04+6uRtirrwrrqVl1VwNREsyoE+0CSxIIvMqppmar2Hs+06WqnwaOPbpHoZg87YkAKoIhwAiAKprMg8l7tX+rlfwo68Kt8G527b4W/ea6rNaSMIlIHXteJmtOhszgw/di/I03nDN8q59m50avodKw6UZDnkRGvoYadVyRitJpY9SLHltT/9R1Fxbg6wrqwTDBrBhXf4zN9TFV3ZmVZHmcNxpPhDLCudKDoylAHf460XjmmZqtHM5qxd+mtw30OnKVRJtk6ZkVt7X9JHOrFfkF+U/VEjTHbhnSMU6tJlRpeMf1+hmrHdaO1pYyjm1GBdfM44HSFJGqjW2P0uTFD3sfZsYisZnWJU9LPEUbW3w0qnOq4/KY1rPMRazkoOjLq2WF0/w9TNVstc+KMKwNdRdpG4FSZNMtjZfo/ExRyeUU9uOQiuCuDg2jR8e/mgzRb5L9JxkmZjTI6o6stLxz+ZvoYot8gp0m+RiNRkJ4nWJWl476/WTNE/Jx2p9TKsyrxOiNfZQ9JmOlZ/kv1ZXFIQR22F0/8ApibqNXcSqNdIOYxKI6Qanj8U/QxUcvk6zqr0LGi2a+depqs11+Qj7TfU5rGdouGjY15X2GukIwkYtcDcaaeycpzyM1ly77DU+AjS7YPHtfHIVEPJfWvQRRsX86LWaPJudVPhBIqewt83UtRVvFGu/wB4jTr0MdD8TNSM7TTmGahXd5DHQq+GZCKthb51HEtghu1GsyRXRHdtsSJFOxfbdFVHdqNxZFiL9T5tp+BkiOwtNn6FK57StWy4phXR5GqfY+KIGl3beyfIoXj383qiUVaWGrLzTAe6UarnoWKs38vsfT/+IIW5l6NOjIG8ds3yYCWO3s1mgGlO2vxeABpudC3RgJY7ZxzCi0Pb1fUINZRpadlnAHo/Fvu0qrkRl2pkaEwASAwHIDTYDWYC7gHIAnADb4kB3FB3ACvLjgAd/FgCsRUu6EALUYDdsAJVspxyAl3ciKlWGBb3LgQWUtHqRVtXIEnYgjZysCqqalwBWAkmUNUQDWmRMH2wJPQ5BS+3GZRXamDArdP2ARaCINFEWgFHABNFQMKQQobAfAD/0fYLket5CchCtKJRxeWt27f4nKtR4Dz7ef8A0gjpy86+QdUOOKIqUpgQtVc8QCUBGJ9ABKMsgH2riA62SyzAm3gMEIUyAuJRKHOAE9N4wzURv+1q/wCqduSO98Mva0wPLRya7xEK5b/sNIo2uOpqWXBGqrX2qjSrxwOdBumq1S5iFZ+odMYee8pZX130PR80a/tav6lszP0aj0FFLSPLrTO18bM1ErP3to0rVXE6Rl5/SXdr1/qPV/Ee/rVJJLkjx9+XRHdP8uGYSs3UjIrLB8w51I4LE9HDLp9qUncN/wAKbZ07a5errkjxVtybz6sSxKz9T6bRyNxl5TcWbu5PZx4HsfbdOzaZfUcPosa2XwPMrM138zbxKlZ3ktR10XHPE6cxl5d2nUfBHqg954ZduzouJ5vo3Gjku5nBWXrYs0jN8m40sOeJ05ZeWj54eOMHq5R7X2vVfYtwg4/RqNk8rTP3T+d9DUZrg3X6dmuRuI8lqN2uergj23tmnbsk3m2cfpWmvOJ5xn7u3zMqOHcWa036Gojxuvbuu2j18D03tKvdqPpXEx209VmeUc29+mOYHBaE8QleU85f/UW5HfmI5Nm51EuZ3/hH0zQ/Spz7UePtpNuE2+RgZWq5bRRneTtGi+hrll5GH3SnxPXwj1HtKvbe13lxJ3Vj1jXPI8dac+8fyogzrsJXmfONOzTzUHfhllabSZ6eR732xVU2eGUnn+jcbHA8w499CcdDUK4LZPkyo8p5Np36yztyljk0228zvEj3Xtqs7VSsHizj9Gmv0PMOTe2xKrgtjgVl5Ty7nVfM9PLLi26+dczoY+h+Er/pKc5PP9K1I0DztOLev5uhSuG2GKNRl5TyNl961nxZ35HNVy8Toj1XtVJuz9THavSwkeaivWfyNEaZN82aZZHm3+XVLhJrked1MJxyO8Rbs5dkuqNj6Zo4Ur/Sjy9rEzm04N99TKOC+ThmmXkN/adRqTtyiqsRHE2PU+0qfPaz5F7HqDyNFqOKv0IRkXKVlebcaHTuNco8q8MT0Rmp0aRpHsfZlfyr2OXbT0bPOoeTnkRpjajNRKzPMvt0OjeP4GoPLvOOB1ROnqdOUe99sqNjXqzn2NVqDzqjqOKuAMiyZoY/uHDRp1bLErzFljiehFlYzCPUey1OvqPlVjrw1HrWzyNAgzN7+rY1Byav0t9GB4nVfdZtHflmopYQaTE9PNJ5Goj6P4hdux0p/hOHbUdiObQbhN9CDF1PwNRKy/NudvWf4jUR5s6s1F4oEW7VfmVnmjQ+maLjSov5UeftqLHkc1V7h/l2QVkWNxGP5/6KerLB59LjkdWBKyNCOmpfxRYj6J4Rxs69XKOP0bjQ/ecmguvADL3K+Z+pYVxbxpaVvRliPH6n8R2jNKV2yaRQ7d1pLB6v2bjr/wBNWzPSx63M87Z5Ac28c0AzrMqPOeetOqllCN8pWQnzOjKOrlHHkVUdLG3xLGa+ie26/wCjnmzl21GpJxbPqBwb5zZFiVx3hR6lHkfJYbi8cWdYlcmaNMubVWMs6REtB5II+i+2o/s5Rw7b5a0cji2WZRy73BLnIRn2KPM+atG4Z05ZrOblSdGXPqY+hqIpSA9R7Qx3VVxTRevDMe5eZ467wm+IULEhGTrv5mWJWf5BxoW5QaHln1OkZUaz/cbiOR4s0yhVvuxNFe39l1jVc/wtme/BHroPG6kQKz4BWRqrFzzNoz/Kf7dySDy1uJ3jFijUxcm4jmc4GkVqvGSleq9mqdzVPmOvBy9283J466mZCfIKz9/9a9BErjmMeU/sBHitee+3Sz/edeUrk1bP1UnVlQ3nPFlRXd4s0L9rnJYPpvtxRsVPGxx+jUaZ5mgASF1jXeLZuIzfNP8A0l+c1IPK61oTO0ZrjvfFdvI1GXNkdIhLMDq2q+ZRzNRmvqHt+sbCi/mZw+jfLSPO6jMYhMisrdP8yz6lhWf5PDaajRpHj7pNdYO0Rwp/SVmqr/U/U6ModuJRZplZem9p1X97pdLSSrH0F4Nnj68u0EslAQV6/wClb0Cse6nE0lYPuO7VqL+QsHl6Jxb1xOzB6i+eyf8ACBx4cTcZNRmUdGllLNI9D7bTfkNB/wAxOiPojzcnj6doRkHEBrFkViWzfqaiVl+c/Qq3/HH7APIXa7dV8VH4ydYzXPrN17VzRtHO82aiU1gaRdXGDUZrs0foa6gj6T7e/wD07TfN2PN9HaNHocVACbAo3v6D9URWUzSPJe4kv7jWXLtN8lYe6bjTnhWDqzqhM0ySfAosqVl1aVoumaRfpuU/UD2/s2Ps63/VOHbry9CuZ52jAJAAI04+pRHcfpXfoFc2jkuRplfGBBJBQwAAAXEAYAAwFPAAkIAFxAAAAAMgGwEA+AUBC6gHqARADkKQQ2AACAJAAEAADAABOQAAAAHAC9ACABAAB0AAphBgAgCOQDfMCIUwhSAwBAACUACAADiA3nIAgGAmwAAzAAB8gABAOcMAEAwABANtgLMAAeYC6gAUQA9F4wBazKEgHAUSAZgIBsDP8ivn+CKPL+7l/oK/1mljwb6GiliEWVUI1Ga6H+mjrGHTM6dX8Si2ywUcSouq8MSIdkUCcBDUFWPbe0HOwsuWoeft1jbTODRgMBAEwBXr/p29ArK/iX8r/cB8t3OGpb1O3LNUM0HRzZFSummGopNRir9VfOjSLkajKyrgCWYAgBgSWL6Eo9b7PfyayfCDl26x6TqeatjPIBjVJSxqDFAHUgSYVKQPLe7l266a41RvlR7f+bb25pmumWmRElCzIOracSVXQzKsb3Sl/aVb4Wg1z5Vx+Oc7ep1rFdSMhksRrbZzppmK1F1cLJmVeV3KdfKXTyZ2hXWsUGAgjs2D/M6wZrUaVnJhpkecTrqaDXNlg5s2dGamlHoQdfj3NoJRpzijnW2R5Ffn/DA1ylcsHTWE6oK2dp+ilBzrUiO+U6NvgzEVjM7RimjQ0fG4WccjFV3x/wCo5rGBqL5repuKSwyNMtTx30PqzFFu8c6VvQy0xW+B0jJ1l5Fo2to09PD8DnVc3lFOmn1EVmpnRl0bWO5ciVWx6mBibnDUt6moqumJplr7Fzp/ExUUeUxVehI0zcJOsRobB44majo8hjotGIrIrmdYO/x+F0Zo6d8m9C/wMLGMuZ0g0PH2i0Mz0LvI/oxxkzFZa4SdEaux/Sb4zBjocfkf1E+giqtBw54I1Ua+p9Pw/YYGFGLS5nSDT8a5b9DFRT5NfOnwgRqK9tg054lqV3+QX5NjJGXpL5ja1r6fzaUPkzKMXozUVo7CHKngZqKPIqLp8WhFS2L+dPlxLWT8lX6bfAzGojsXFl8TVRLyH+VskU9g13FqK9+o1l1Qg69o50+19SUZ1PqLCu/eY7ZLlBmK5tjhevqbqJb+Pup88DMVfptvb2QRy7RxZdAqe+TWvPRFiLnjtmjIq2P6iXMtFephr2nmFXb1fl0txIJaOO3uuQFexcWTfKBRDtddbtXCwVPfr85dV+4qJb3GmmyKWs529XyYDrjtrLlAQaeO3v6IA2/zaF/QBbdzoX/pANPHb2ChKdtPJgF13bddGBv+JaejWM4xJWa755EUFAniBKSAkolMECkAkAkB90MAbkAbKIpgCxcANSviQORgFZAEyMDmCKkrgTowLaWIqxEE++FJFFdZgT+47APuWbCotyUKJCGqyRU1UiGkA1DzAHkBXZpfEqq2yit24BNV2eARCZKFIUmvxAWDKFAQgE3iAAf/0vYQz0yvLSbKhWJRn+bs/s1quLOVbj5953UT+VhqMFdcg6nnPoRUMsAIgEy5AE4AaATAEpyQElMQwEub4APPjCKBdGBJOHjmag9R7V0o1nfg1HxO98M16yiyPLRyambLErmviaRRtZ+Z8i1W1pU7aVrxg51VW64CI4nnCOkYrzG9fdqT6yenhHofbFUtC9lm2Y+jUbawWGZ5WmdrKMjSM3yT7aJPNnTlmsbY1ndUw/zYnpvhI94pmDxdeXRTusjKM/UUyajNed8tdvVhZQeriM61PaVHN8oawJ23HpKI8jTi3b+Y1GXBrW7aN8IN8jyeopt1PXz4Ze68JXt2dHjJ5/pWnfK4nnaZWrxRtiszzFlXQlZm+Uebsna082j1zwPoPi6tbaifA8v0bdd57TiMvUeLNMsry91XQxzbUQdOErzLeJ60e59sqNp6nm+jpGvXF9DzKzNzhZ+pqM1wby3bo2fHI3yPKXcXnJPE9cHvPBUddpVZYnm+itKEcFZm5c2a5GolZ+7fbo3jijUZeP1IVme3hHrfaNIV30xOX0bj0nTgeUc29eQGfMOZNM15Py1p1bTz/Yd+YinxtVbUU81B2WPpenVqtVwSR4+/K6d/pbZzVlaubg0Mvy1u3QZqMvJWmT18j2PtGny2b4nP6D0x5GnNvHlPEDPspx6wVl5XzV0tWyeTZ25iM/TfZikeiD6D4CjrsqYZ4nD6NNM86uHefXjwyKOG+Ca6FiPJ7+y+46nbkrmpnjyO/LL3vt5NbOvNnH6NNSTzI4t9PdiVpwWxRYjyXkr92pZ8menllz7ZxeOMnRX0jxtVXb6aX8J5vorpZxVxbtw+hFrhu8Dcc3kN7eb2nmd+RTTM6Qev9p0ilnzM9q9C+R5VV7h/ltEGTqPFwaVj+efyVr8ZNcwefvj6HeMV1eN/VrHFmx9I018lY5Hl7VLFnNYzt7jqNlg4r2hMqPIbxtarbUYnbkrnq23K5nWMvYe0az33M9tPSLI8qo60dlm8wrIu5clRk+cv26GH8UmuR5ZJvA9EYp0cmoPcezkltG+Lb/ecu2o33ieZUb4UfMEZOp1NQZPnLRt1PPEsHmFyZ2iJfsNxH0P2/Tt2Wm+Zy7o0vU4qr1fpcAZFnOJoYvuL6KLlP7TXJXm5fdjkztGViwKj1XspPv1bfy/vHXhuPVyeRSlyBmbnG7bKOTcW7dKznKrA8PZ4neM1KtpZvET0rYxzKPpPjqxtdL+k4d39akdJzVDUfyN9AMi6x6FZrH86/wAiv9RqDznHFZ5M6ob6lRbtFOrXl3KSq+n0+iq/lR5+2jZzFO5/TZVZWpmaRie4XCok+ZvkrAOrB2TssMxAtP5sDQ+keJ/2Wl6Nnn7ajrMNGlhHQisrWc2b4GolcG/f5Nm+RYjyNnwOsZKl0lCNIqlOxYPWezF+a2uCJ0R6s8roOpRz73DTXqQrOszTLzPnX/qWuiOsS1l2fA2iF7cS4FoubJLmWI+je369uyqcPo1y0zi6GBn776sORqJXE+RUeP3tu7Xs+rOvLNc7+Vm0cl7dzNos26+ZBH0j24o2NY5/4HDtuNM5NjIDk3qmqnmEZ1njgUeZ8xjuLHTlms19Toy59Xj6GkQA9R7OU7pMdeCR7d5nkrsCAkKyNfGz9WWM1n+Sw0LMo8q+R2jnVGq5WOGBRzcmblEKYuSxHuPZSm7fKrJ2vL1qPHXQMCLyIsZN82WIzfLONtZ8miweYv8ALidoy5b37WdIypUPHoaFSs5UliV632co3dIHRHuW5Z466gypAZ2+fz/AQrjc/sDLxet9T9WduUrl1sKwuZtHPZZmoiq2Dk0OjaZr1LEfT/bqjYrqzj9G40WedoECtgnzKMfULEZfmrRtnOXcixXk9w2kdoxXNaZXoaRzvE1EKMcSjr2tZsmnBqM19Q8D/sdP1OP0b5aCR5nQcQoZEZW4T77erLCxneUcbXUb5FHj9RTj0O3LNcawiMUbRRqYtmoygqwUW6aeZUr03tFf67SniL4WPoVs36nj6dYRkDAq3H6dlzQGRZZmoMD3G/nqn/AaiV5fReFn1R1ZLW+azfQsHM1BtDXIqLtLArL0ftrHf6KXMdNR9Eeb9TxdOpGQSALBkIxdTDDqzUKyvOv/AE1Vx7/8API6ib09VLnJ1jKjV+Z1n+E2jm4s2hx3IqLqZ4cjUSurSbrWepSPpXt9dvjdKvJs83brGicFMBAUb5fkP1QVlWZUeR9xf7nWeX0m+RibqFWkcjqwoShSaQSVFlGVHTR4mkX6a+V+pNR7b2a40tX1qcu3Xl6KeJ5mwwGsACAFWAIbn9G3wf7QObQyNIuAlgkFABiA+ACkB8AB4gCAQQgGAgG3IAAgBYAEyATIA1ABADQA1yAAE+YDX7wAAkAQCAGAAADgAgKQQNgGQBAAAALMBgAAwBIByAgAAAAAAAACAEwAAgBgDQBACaAeQB6gACmQBBQEPMBAADAJAEAAACAGAQAeoD4YAIKOAD0M36AXGQgBgNOMYAiAAEz6kHD5JzdehqK8x7tU+PXS6ZR4FqDaEsSiayaKzXVP5aZ1jDo/+XV8ii1v5UVFtZaIiUlQlzAmlGJVez9oOdpd/wA8nDt0jdWB52zAJAJgAAr1VOm+YGXz5wwPl2+r+ff+pnblHO8TQKYtFSuitouuZqM1fq/UupphfVyjURbVFCdowIGuoE5QUOWsMyD1Psx46q6GO3SPUJYHkbCQAgGFKAgZApAlwCvM+8H+ZR86wb5aUe3v07pZYHSubYRzDyyA6dq2n0M1XURWR7oU7KeVjXIzvFudvXlLO1ZrsMBrkKNXZt/bMVYvrmkzm08x5D8vybXPA7cpXRGPIMmmkEdexcaijjgSq0mjCsnzq+XTf8xqNOVYm2EsiDr2H6iXMlGq+ZzaZHk126tZzg1FrkR0YTrYK2dk50kcumoW8/St6GYrFOsYpzJpHd460XwM0aWX4HNqMLcYXcc2bhUKGkanj2ot8DFF+5Telb0MNMNuTtEp1cYBls7PHTXU51VPkv00+MiNMvNnRF+3XzIlVsvFepzRjb39Zpm4qmjhmkauwfytGKiryn6afUQZrwcnQd3j388czNR2byHpWkyrGjA3B2bFxdPkSju3inSuuEM5rGKmdYO3Yv50So698p03+P4GFjIrizoVqbB4WXLExUcvkq/PVdBGlGi8oN1GzbGk864HMYjcWb5uTcWu7xzizXQzWUfJqLV9JEac2h9SNVK09382lZ45GCMrTeOJta1tu50U+RhGPqfW/U3Fd2weLJWUPI/Un0JGojsnNkuZayt8l9K6MzFinZYWU8zVRb5JYJLg4JGojsYWov2FqUeSX51fQkV0bH5quPQVGe8Lv1gsWu/WU7WeK4kSOXZP50Wqs8gvzE+BIRdtvm0brpIHFoOW5wxLRf5TDWVlxQiLtFd2hZLkyUUbKVddGRUd1huHwKq3dLu26txTIiW2x07LoBRsv1ayUPWw3D9SCe+Xz1fQCW5fdt6W5OAE/wDavjDAND5tvb0AW0avpWpzU/gA9rjS85NBRtcdO6f8IQtuu7SvV8EFGnjo2fIB/wD8r8SDZ8K5pKyaKzWp6EUMgTKGmyAkCUxkATzKE4IBAJsugVgJTxIIsoJACB9xQSA0QSRA6rmA0yqsrYgkrkwS75zJil3DBZWyCrO7ggErBU6Y5ERdVSiCUBUXdBEHbjzArtecCiLvzCqu+QiFrwVEXZZlwRd+IUmwhNlCkBdzAJ5gRbgBSMH/0/daujCwOs6cbHNZdr9DpK52INtoVGV568VolwTObUfPfNWjU7s2RuMTGIDqG/UCNrNZBRb5oAEoyIG8gCZWOYBWoEu2AEk0ArOIKBsCWIE9PM3zP1Hrfamn2q9vwOvVR6ZfTieYcWoszUZc98maFO2rg282yVW0vpXDAwqndNuOhYzXG25bWcG4y8tusbuyWB6uEen9tp02i5tnH6txq2wT9Dzqz9VmozayfLXjSTnGTrxGaz/EVepu9NTxPT14WPbrGx4a2p3riIJEZ9uZqJXmfJNPUbTnE9nzc277UrGi3xeZz+jcehThHkbcG7aeoyxHBvcNC/ODpyleUq8cPxPZPDL33jF/pNP0PJ9PLbru4TfQ4jJ1cczaMrzFu7SjhJvhl56jbcSexX0XZVVdDTS5Hk+jS3Uwq4OKMvUzNoyPOt/Z6cDXI87SvzdT1xI994FL+xo+J5fo6NJ4Yo4DL3H1M1GazfJONvZcWdOfKPKw7Wa4nrg+i+KrG105/hPL9Fdi58Tg0ydf6nODk3Ga4PIPt0LvoaiPIaqfcz18D2ftOj+ze7wcnP6NN88o4941MArgs0sXkbjLyXk2nqtp5Nno5RZ4WvduKr8DXSvoqq0eTpUdV/KzCsu+eBpNZPmnOkkspNcjy7t8x6+WXsvZ9fyLW5s5/Sq9Ejyjl3mfwI04Zh4lxl5LzC/MbfM9HCOLTrOLyOw+jeIpG1rPI830rbtRyHBuvqfMFcWo8HHI1yy8hvFZ2dnlJ6JBXovtcPM0R9C8NXt2tIPP3Vd/E5Dg3rm/VBXBqYJ+mBqI8j5D63J35ZVbZzdf9MDuPpOyqloaa/lPL9GovOKuHeub4CFcOr8tbPoaZeO3lvnc8zvyK9JzgzrEey9p1nb2bwcmO1b7zPMKt1+mRWTfOS0YvnZ7qvob5V5+zg7Rl3+M/Wo1n3I1UfR0ow5Hl6U4nMwrM3jm7bwxLBxazilvRm4jxu5s3Z16neQqvTTbjgaiPa+0ar7N36GO6r0MHmVXrtKjIMmzjE0Mfz7/ACUi8jzLs1xO6BYo3yj3ntJRs2+pj6LG50PM0hrOKtkGRc3jLM8rrPR0+9JOOakRXmNxuLa93dpfBQdolKl8jpEfR/CqNjprocO1dxyFeu4o2+RFZV3JqIwPcdvlqjpyV59zkjtGViSzRR672Wl23t0xM9K9PB5a0EkRWVuMbv1LErh31+zb6j6GpEeM1odm0zvEoWBpFu3aepXA1Imvpm0UbbSS/hPP9PLpKtRzFev+nZ9AMi7zKjG9w/p1XBmuUedSeTOqJc1JUdHjKta1Jxm2RofTIcV9EeXpqG+hhVG6cabKrLs4NRGD7is+/TXRmuUYccztqC1YUoqFoOL/ABNLX0vxijaaS/lPP35WOk5tCcCLGXqtS+eJZCs3ymO2ujUZryN/wO0YHamsC6KqptwaHsvZdYtdvkY7I9OeatmByb7Cq6lgz7czSPL+cbe4s/T9x05ZZyS4uTYq1pSSRqB6C+dPhJUfSvBpLZ19TzfRqO5HJ0N4IDP336mHI1GXHb9xR4/fNPVs1xO3LNclm4xOjLnvGBRZt/rTKj6V7f8Al2K6s83bpy0Ujk0YVx75pKvXMDPusYNMvK+Wc7rUXK0HSM2OCyNo59V9rZqIhniUes9mJPcVa6/sJ14WPZtY4nldAQGWPIgx9aO5mojO8q421/8ApiIPKt9x3jnVOs4wRoc6wfwKIVt8yZqI917KztzVWTtqPVHjrYAjZYOCDIu8W+ZuDM83/tL+qIPNX65ZHaMuTVc2ccjcRUufQ0IVaWJWa9d7LX+pqXrwcvbPM8VdgTA0Bm7/APUaBXHdxLngyo8Tqz3Po2jryzXLrZR1OiKLcX1LEqqzlmh1bWe5LPFFjL6f4F/6Gj6tnH6OkaDPO0bII2ZRjX5liMzzn+2jnZCK8pr3hQd4w5bWxx5Gkc7whs1Ap4lR17Vvvr6moj6j4LDY6a9Th9G470eds3zIFVYoEZOv9dl1ZqDN8t/tNRPkgrx2txR1jFcrX0tHRFV3DZqIgVFmniVK9R7PTe/0ukl68LHv+J4unSDqZUMCrcv8qwVk25GojzvuP9Srf8MGoleY0/pa6nVk9RRey6FHKzaHVFRfTFYFZei9sQvIaC6i+Go+hvNni6dYJMgAIkisS7NRGX5xfkaf9f8AgVXkNWY1GuZ1jKjWiatcjTLmcybEq5lZXUr88FSuvRcUx5lSPpXgFHj9KeLeJ5+3WNA4NGALmwOfffouOaIrJvmaZeR9y47nWjKanTlaxNz83Z/SdGVNeKNIUYlSrKFSumim0IrNdGmvlYqR7f2dD0dV/wBLOPbty9CeetAATfEBgRSzKIbr9KwHPo5FRf0AAGFOQEwABgIAAOgBhwCFIAmAQASAwE2AZAABiAIAkBsBSAIBgCXAAagBAMBSA2AQAgABgKQAAAACQAAxAIAABIACgIaCiIAQQALPIBwgAAAGAAGYBiAQA8AonAgTKg6BQASEEADQA0AAGAAAAIAYAAAMBZgEQASAmwqWlhb/AAJRcyBAABIAAYAAHD5FTdRyLFea911dvHPhF1+0o+fWzNhJcConVYFZrpz0zrGHRi9JPqUXO3yJhlanCAJKhqzAlJVew9n27tvqJfxr9xx7dI9ClB562ccyAgAAAIXXy2XNAZePdjjmUfMPJLt3F1/M/wB505HGszaJ1SlBla38yNpXTquGjUZq2uUmmV1EA44EUmuAEkuA0NOAPT+zW/uai/ln8Dn23y9SnB5q6JECmAHiUL1IpwRCzYUAee93yvt2/lZvla4vbr+XUk61itlZHISjAo6Nq1Jiq6iKzfcNe7ZNPgy8qyfEx/br1OzFd0cTIaQRp7LHTOdai+2Zlp5rzGHk6coOvJV6c+ppzoIjp2f6iM1pqROeZiqzPPr8vTf80F5acicYczoxTXIiOrZONWskq61Hgc61GZ5Rfm14qDUWuPA6MCuDCtjYW/LSZzqxZuVOnZLkYVhrE7RmpIqOzx/6iXBmaNL/ANBzajF3a/Nuup05KprmVlo+PeZmjt1vmo10ObbAWUnaM1KiCNbYP8p+sGKpeQU6U5wzMWMiVJ1hV2jbtc9RRtJ4J8jlRkb9RrP0NQrnq4cnRGp4+2Zz6B5FRo/FEjTLWeB1ZduxfbqJmaO3cqdKyjhJzViLHM6wrs2jfeiUaGv9Fk+Tk5kYaR0iu3YuLqMiVHZvV+Vb95gZCzOkGlsHPcuiJUinyWdeRI05dPM1RtZ0T5VOdGJqfUdIldvj/wBRRxJUPymSfUkVx6ODTNVGrr46bXGDCxkUfHqbGts/08MsTCMnXSV2uTZuNOvYP5o6CsjyCy9TMairauGvU1Urp8msJXMzCObauLr1RqldPkF8kvOTJFGya76zzLRZ5NfMm/QkVZ42/anJKji1Pl1WupYrveO0suKIji2lotX1LVX+Rr2uvJiC3ZQ6XT5YAcOk4cdYA6fKLGgIt2X6VkSo5NnhZepVT3tY1/VIRVuu1/atrgyA2OKdVyAo2jjU+IRZuvl13PFICW9xWn6FBqY7RdLEUaUvb3CFslOlevGCqNgp7l0ZEGxcuy4R+4B7FY2rzQBs8rp8go22OndPkAaOO3v8Co1PB2/KfQlGtyIDIBgEgHcwGATJAAEgJgCYBCAYA2UCUkDScAOAAgbwAliFNFEkQNW5AhyFEkEu4ofcQNWJgtpq9voRdSW4gAe5fECL3LYEHrvMuCDsAncCHcMEXYqE2UKQE2ApYxAmMBICkBNhTCP/1Po9qJ5iVmxxa1Y9DcrnY5b1g1axjF9wNO1aZJL95nWo+e+Z/Wl8oJrpGXYraCXFsBACwWYDhNSyCMtYoqElxKGnGBFSrZRj8QErJuQE1PpBQJSgJVAlp27XgdOUr2ntdTt3Z8zXaN7JScCuPVZthz6zSRQtqsFbnYlabFWYVzbmJgsRxamFW0b5Zry2q5s31PXzGHr/AAte3Z0TPP8AR0jvvjVo861m6h0ZZPmrRStXm8jpwlcvgazvqLFPM9HaPZwp+J4q6OfeOWpRIlcLxs5N4y8nvbd+q4PXx4Zr1Ptmn+lepGLOX0rcbUREnmaZ24fzuxqIz/IudCy5mufLNeXq5tEcT2Twy+ibJRt9NdDx/Ty3FmrhRs5RWZqZmkY3m/oql8TryMHRb7/ij2fxI+kbddtKr+VHi+jZ630M5Iy9XM1GaxvOXiirwTOvMR5/Ss1aT0wfQ/D17dnp9Ueb6eW47W85xg86svWxbZWGZ5a07drJcWdOR5fSl2k9s8I+kbBOu3p6Hk+jcdDylHAZGq5bfNm4zWd5NqmhaXi1ga5HlHjaWezn8HtvainatvmcvordweR5VcG8eJYji1F3JosR43f2b1nHM9XFHZ4Krvuarqa68K+hJni6VDWfywZKzLYYhlh+ds1prHA7cQecb48sT0I917Xp27aVlJw7abiwOFHFvMyxa4nClvIrLx3ksdVvqz08pVW3xRtI+i+MXbttN/ynm+jUdingclZu6+ttmojj18NO3oa5HjNzZuzXU9EQtB4xzN4a+j+L/wBtpL+VHm+kajsXU4qzt39Uso4tZfK38CxHkN9buuz0cxmobCndqLhijqPpe3r26dF/KeXutLYk5Kzt05uUcO5f5dmWI8du7J3fOTvyiOk8ep1iPb+1q/6WeeBz7abR56KN24oRWY+ZWXnvcFn3I6cqxLYYHRGn4Nd25oubNXwPokM83QJXEwrL3j+dmojh3MvRulm1gag8nvNK+lf51CaO8SqaP8TUHt/adH/bWvzaOfdVvnmaU7mPtsDI1DSMX3FdrTqueJrlXmXaXHE9EYWVwTksHv8A2vhs1yk59q2GeZVeu/kaRRkXZpNY/n7r7a4ZlkHl+7gjtEWafM1B9P8AGLt2ekuhy+iuk4Kq3P6QVl2eJpl533E331SxhSdORiKGzrqFPa4RqD2nsuvboaj4yY7V6M8y0QRWVrtuzk1ErO8o422on/Cag8dqZuMjtGcKqSLEdG1x1UlzN6R9N29VTR00v4Uebvy3FixMCrcONO0cgMq88SowvcL+XTS6muUrz9rM7SIXdwNI7/E/Nr0XKwo+l24eh5em0ZMDn3n6fWSwZlm5yNDz/uK0XrXkpN8xKx0/8x0ZR1LPgaBt1N16oo+nbBRtdL0g8/fluLjmG4gjUZGo8XxNxGb5ZP8AtrPmyxK8laXKO0YCl4ICExY1B7P2ZWVe3Qz3SPSo8zYYwcu+yRRwWWKKPKeYbe4sjpKjglI2yp1JaNCzbNqyT5lH0rxNY2dI5s8/flqR2SYaGIGdvH+Z+BVc1v8AArLxW7bWq/U6xmqL2lQdGaoskoxKizap3aWQH0vwajY0Z5+3TlodEcmw5IOLf8CxK4LPFRmaR5Tylv8AU35pm+Wa4NSVkdEcupZm0RxA9h7LSesoyROvCx7FnkrZS0QAVj6jbs55m4jO8xaNtZroIleVtaDtGMU6rlNmoOZr9xoLThuCxmve+y0os/5f8TP0Xl6fLE8jqeZBC3QDIu5NRGZ5r/bOM20ixXmbTbodYjn1Uk3yjM1Ec9p/YbiIVriaiPY+y6/6ir6MnXhI9oeSuxSZDQozd7jqOeBCuPVa7XPJmqjxOs33NvnidOWa5dayhep0RTdYP1NIraxNI6tm4ukWD6f4LDYU9WcPo3Gh0PO0MgqLU4BWNdf+k1GayvPt/wBrg4auhB5PWTiWzvGHPZTbHkaiKLYrE1ELMo69p9SwyZuI+peETWw0k+Enm+jpHdEHBoEDTjgFZGt9dvUsRm+Wf+lv6oqvH6tvlfodoxXHLwRtFN3i55mmUc2UW6UFSvVezv8AfabWTTL14WPevM8VdTgyACncv8qzeWAVkWcZmked9zY3UZdpeUrzWjjVrqjqyNWv5l/RGoOSTaJpOQLtPBNGoxXofa1Z8hot8yW/ix9EldzPH06wTyMqQU5jHkRGLfijUGT55xt6c+5/tRYPHajmmp6naM6r1641fNFRzNw4NBqUVKv0386xNM116dflbWRR9L8Dh47S+J5u3SO+Dk0MsyAzA599hoP1QGVZSyo8j7iXdra3CLI1FYu6eFE/4f8AE6xlzybQKUBYuppl06fy2NM1fXFMJHufZy/J1fSp5+3blv8AqcK0eADkAmAI1Ahuv0rehRz6GRRckESYCgAkKcgAD6gJ4gEgKZCAB8AF1AAAAAOIDa5AIB5YAACwAaWICeAAAAEgDAAFIDAGAZAADkAkBAAAwAAAFiAwFAB6AETmAQAAEcwABAEcQGALEBANADcgIBgEgEgDYAAAC6BQwAIAEA0APAAQBAAAoAcAEACzAQAA44ALACLAlpfUFXGQgABgDYAsQE0FcXks6pciwed9z1b8bqPlZFI+d2weOZsoWARJPA1KzXVWPtfE3GV9Evtz+Btlal8pUW1hhE4wIgguqkB632Y2tLXX8yZx7dY9IngedsAHABAACf029GRYylCupKPmfma9m61Y/jZ05SuBM6MpVwclRfbNGkX7hzZSaZXaagqLa5ASyAWWZRNcyBAem9nv8/UXHsOXTpy9ZVqDz1s1iQCQDgBMBAIgAMH3en2aVl1/eb5aZ3t5y9RLkdazW3VnNEkEX7ZzaDNadcGFcHnpexv0aLyrD8RD0nHOTuxXeZRKrCtLYudOORjpY6MnPE5tPOeeUeQ03/KduUq55mmKEpIjp2f6i5ma01XgYVmeen+3r0uixpx5nRijIDp2j/MRKNdycq1GZ5X6qP4GoVwLqdWU6kGtsH8jT6HOtRfrY0a6GFYLwO0Zpo0js2Fl91IxVajwmTm0xd6mtW3Vm4lUo2y0PHNOzXH/ANBiq7LqU/RmGmE+R0jNFXBpGt4+00suCOdWDfY6TXHMzGmRkdYys01LgVG3RzVW5pM51WX5FJa080WK5as2y0fH5szVW79Tp9JMRqMhPDqdYy7Nm4ujPQ0dae1p8mjCxhLDA6wrq2v1IVGpqrCy6HNYwZ4HSDr2b+er5Eo0d0n2WXQ5jEqdINHYOH8CVEfKVlVb5GY049LPA3Rr6X6dYOdGPuJ+5ZdWdIOvYtK9SVld5NflzycmY0ztJtY8DdRsamOl61MEY1MzY1tm/kcGakZe5w1bJcWajVdGzfzJk6ZWeQxoo5mY05ttaLJm6jt8hjpvpDRiLHHt38yb6GqOvfw9L4mUc21a7jVLHR5JfQ2ZUePefoWo5tyo1Wuonhp26fzbe9ecYkZjP0X80mlrs8ngqMyQ9hj3Lmi1HEsNR+rKWOryOOnRmSLNj8yfoEcmi4v6MrS7yP6tX0Cpv/aPqyIjsG8QKtJOuq44MCzfYa+WLSKHvMdPSfLABtd21tHMgW2fdoXSzaAPHOG6/wArRQvHtq8eq9SA2NY1HX1CHsl+Y16hT2cO9lxxIo2f+dfysoW2U6N/xA0fBt9r6BGzlgQGeADS5ANVAl2kCdcYKIoB8QEA0iBpADqA0pAO0BtEBAA0AIqhICSX4gSSIptAGQBMhAmDEsgomACSATATsnghgO4oO9kEZYCbYUTAQN8yhAJywCy4AIIUAGYBmA0gGqy4Al9rGAP/1fpdoy/Eyjj1qviajNctqpuEW1mx5zz7nXh5JSTUx888veNZpY8fxNR0jOl2yNNDulRx5ALD0II/vAFgsQCShWcARS/ECaiOpA2nGAEcV8SiVXKkCVcscwJUWJ24jNe49t17dol+012mtmzip5hx3hs0jl3DilnxNRUtpWdPTWfzCjXXI5q49x9TNRHHuH+XaTUZryuo5vL5nr58MPbeJ+Xa0q+R5/o6R06rSo3+BwVn3bnA0jE825suHI78M1L21Xu3SbySO3ZHrDw1py7zG0ssSuDUcKzXBM1Ky8prObxlj+89nCPYe3VGzUczz/RuNZW7cWjztMzVzZpms3yvyaco68M15zb/ADaqbxxR6r4SPoulhp1XCEeLt0Gu0qepzgzL8TSMTzt3Tsh5nfiDJ8fSdZcu5NnovgfRqqEvRHi7VHXcUcHMZd8zcZrB899S6I7cIxNDFxxPRB9I2Fe3b0SWCR5fo1HRkn6HGLWTqOTUZrK81aNF1eRvked2j7tRTgpPZPCY+lbavbpVryR4u61ErP5XyOSsrXWMm2WT5r9FHTlHmHDtDPTFe/8Ab1O3aL1OH0VqHnVwbv6o4liOK7irYHjd3FtWyPVwNT2zRPd16G+vA91VQeKqhrx2PmQZtrYlZYHuG+Vf2Hf5jz6sk8TuPfe26dmzXVnDsbH7zzrHDvHFmWFcN5i0cjTLxvkL9+taMkz0clQ2qnUryk6o+lbJRoV9Mjy9tRecVZ26xs/UsHBunGlYsR5Dc2+dnp5Qtsl3fFHQj6TsaKu3olhCPN9K06EcVZ27s+5+pYrj1m1p2ZYy8XunNnbrJ6uai3xte7VquDsjVv4j6VprBLojy9NRLM5qztw/mwKODdfpWeShyWJXjtdu12lnJ6IyNNVT+fgdIse89tU7dooybOPa61WjgOfewqIKzLOGVHnfcCa1G8IjI6cjDu5WGZ1Rs+3qp7nTjn+83fCPoNk5Z4+lJ9TIytz9UliuLdvs0r24pFiPG7jcPUctyd4ErS8DpEe99q/7JtcbHL6NNqeRwFO6aWn6sism6h4lSsL3G1FecYGorzcqZO2s2JS3gsy6Y+i+2+2vj6dzSxeZy76XGjqbrbaeNtbTXxOSuHc+e8WqP/U0TiIBjj0NxobtTt9RX9OZrUxi+562rWlXKNcleYU5nVl1berdozNwfUNkuzb0ryRx7WL4OLSjd4afxKMrUSNMvO+47RqKvCDfIw5jA6oenzLB7n2bX/SWb4sz2r0CPMogisfWb7n6molcHlY/trI1B460HaMopoI6tin96sc0bR9Oqu2tVyqjzdNw1gZVVunOk1xIMu5pGB7jslai/lZ05Hn8zqwm6qOpR3+C053WmpzYqx9HtmeXpomZFG9cUXURWbY0y857hc6qS4JG+SsZWnA6MlZNlWJ7OHqVXVFK+nbX/b6a6HDpYuRyUrfS0FZF82jcRmeahbWz5tFg8naeeB2YKzbyNIjWJxLB7j2co0tR8Vkc+2o9CcGwgOPfZJBHE2mUeS8tD3N3zZ15Ss9rkaZVXTlJF0XbVzZGkfS/FKNnpdVJ5u/LpHXmYUkUZ+8x1GU1yaj7au3QRHit19bg7RmqLPgbRRquSou2bmynJ5+hUfTfDNrZUPP23K7Uzk2HiRXF5DgvU1ErgcZlSPJeS/3F38TfKVxWnjgbjLk1HDbOkQk/wKPaeyl+Y/6WY7WPXQeZ0BlCtDULiGmPqOW3zNRmszzH+2fqaiPKtyjrGVOo3kagotLeHI0FRpPIsZr6B7NrFLdKmO15ejPK6nEBEdTCr5wyDHusWbRl+b/28c7IRXmG8MWdkU6vzSioobnBcjURCr+bE1Ga9n7KX56fR/sHSR7LM8ldoMyKFiSjN3uOo/gIVw6+GnZ8kzTLxOq5xOnKVy3eXqdGVVrSn6mhXZlR17Rw0zUZfUfCtf2Gkl1OH08uvLtyPM2YVG7wfoBjXNRlk+en+2Ufxf4AeU1MjvGa5ndz8DTKiYRqIFiyjr2i+ZQbiPqniP8AY6XxZ5vo3HYjztiADrwCxka2F7erLEZvmp/s7xm3X94V47Xfcmk8zvGK5ZiDoii2LZpksniBbpxJUr1Xs6P7/T9GOvC8ve85PHXUdTIAKd1+i/VEVkXfA3GXnfcn6ia/gEHmNJ4OOcHZDu33WWeBUc8SdEOueARfpvA0zXo/a3/6ho+pL4WPoTzZ4+nWAypZhRlJBjXzZUZPuH9DTS43/wADUHj9S00vHFz+07RhVuFFqpciq52plo1ECeBUdGivmXI0jr0W3V/1BH0rwH/6bpRljBw7dI0JOLRAEkFG+x0seZBl8cTQ8d7j+bX1n/MjUWsXdYVo+PajtGFNcUzSFOAEqdTSOzTxvD5BhdTJ8jSPc+zbJ6Os/wCn9xw7do9Bmedo8gBgHQCNQIbl/lW+BYOfSyKLgh5AEANIKAFkA2+AQoAGAAADAQAgABgKOIDaAQDbkBSA0AADUgEAACAYClMAxAJ5AADcAKQCQBoAiQAAAAoYQAAA2AKAGAnzAQDAAABACAFIA+QDAAEAwEASAdQBYgNgIByASATgAgDIB/uAMgFIB0AeQBwAQA0AAOQEAARbAlo/UBcZUMAmAAAASAMQOLyX+V9Cwef9yY+N1OjRoj51bF4lUkVE65SWMr9P6DpEX0c6S9TbK5KdMrKzTsoCLZwIiLwQE0gr1fst4a69Dl26x6eElJ52wAccAEASwB/TZc0yDJ/zrnJVfN/OV/1eq/53+86RKzGdENPiVHTqKGjUZXa+LUGmV2ngsSxKsyyKiSYDjiAp5ASA9H7Ob/u7L+RnLp15eurB5q2cwQOZAMgFIBmAmAEIxfdlZ0NJvm0WeW2R7ctOpevNQd6xW9COaAg6Nq4sSjs6nNpw+ZXdsdX0/wCnaa5V5/wrnSb4yd2K0kRDIrR2Dmj5SYo6TDTz3uKv+s0rP+H/ABOvK1ZXEtcxJBftJ+5VEVqyZVwec/2ndyshGmfXJHVipJEHRtnF0upmjXOdVneVX0LkzUVns6s1NEo0/HWao5xlnOq67YproYjTAeB2jNCxNVHVsv1EuZijWiTm1GRv4+646GoVzrA6Mu7x/wBWD9TFVoXwT54nNWBdfM0sIZ0hRVm2Wr4/Cr/ac6qzeKdKz4ozGmK3xOkZqdHiWo29K3yVnkc6sZ3kVF0+LRYtcazOjLQ8e13OeKMUX7vHTakxGmOjoOra/XV9SUamrjPJ/wCJgjCeDjlgdYVftvrRKjV1MVj8TmsYlmkzpCrtr9dcOIo1NdfLZfys5qxDpBoePxtjyM1MHklNF6kiuClnJtGvofpJ8TNGXulGq0jUF+0cWROkdXklGnPJmY0zNJHRlrpzpR0OYx1gbg1dkpq55mKM/dqNay6muWlmzbVkueQqVd5H9Nvk0ZhHJt3DXVmqNDew9N+kmRnaLxk2V37xTpvlBgjj2rlqTRXV5GHWrMtF476sS1lz7xRqv1wEadu1U6VvQXyyz9LMFdvkX3adbIkWI+Obbb4xgWpXPdfmtBa6d9+hpvgQh+OcWfoBy1+XUfqP4Vf5JLupzgQT01O3unxQRX41xdQKqtr8+3qBdv1+ZW3NAG6x21bLKQHpP/TXWbzANiopb+nAKh49zd+jKHs5+7DIhbdfnvqwqW2+XcWS5sA2iX3mlzZAbTDUsuaZQ9oprqV5og7PB2xsvQqVtTKIJICSIJJlAZBHEBRyKBV5AOCKaQDKBoAIgyYDbAjIBxAEFSqiiaRFNADQCAQAghgOJzCn6gEAPtATryAOzmAuyfUBOgBDAHRpgLt5gLs5APtAFVLgAdoQKqAa00gJLSAnXSAu+yoCv//W+i6msksCRHLqXTZpFM/N0JSvLebulezrwZmMvnnldT8+zsdI1HJwlFaRVsfUoLW7gCv7ABoCMANrDABJS0wJY5GQrWeEP4FCuoxKJ1wiABqZYE9Nuyg7cJXv/CUddpR8x2y0rOKNc8jgOK2DNDl3b+Rmoi7aV+hT1glVqJcTCuHWfzNG4zXDvbJaTtxRqMvM2StbHmeqeGY93s6xo0XRHm+jrE9fCkM5Dhs0niVGD5m3zJLien5xmun2vVfes/xNfSLHqEu48dace5+oRK4NbCr9Gb5YryetbutKWLPZyy9v4Rdmy00uOZ5vo6xoN4M4xaytTOOJthmeZt26MPib4SsHYVVtwvVHs/iR9Fqu1LokeHt0lR3D+T1OYzLYmh5/ztl92OSWB34HH4ijtuapcXB268D6H05Hh6VTum+zoSJWbqW5G2XnfcH1po78MszaLuuqrN4Sdqsr6Rtaxo0ryqjx91tPUf5bOcRlamLNIyPOONFQb4hjD8fVW1qp8Wkeu+FfSdNRVeh4u1LV+h9DmMrWtL6G4zWN52y+1WvFydOEecom2epY+h+DqltKPmebtcaLWE5HBWducbMsHDuG66V+RYy8Xr2f3HbmermGtz2mu7dJI314I9vV9qg8NaU7l/JJkZt3iVK897hx1E+KX7zt80YSxk9Q+ie3q9ux0+qPN9FaZwGfuX8xYtcOraNOzfI0w8ZvbTf4no5Fuwa+5VtcYR1wj6RoLt0616I8v0VZPM4qzNfBso4N/ht7ehYPH61k7d0ZneJU9rjZRm2dSPpm3w0qV5VR5e2kzmM3dOLFHDuvosujLB47d/NaWmvU9ETXT4tfm6ajOxuo+kpRHojy9KMmYVma7+ZlVwb9r+3unxNcsvHazm7Z6Yg03N1JpH0H2/VrZUOHatL1OCubeuUiqzXmQeY8+395roduUY6/adNZb3tanduqrjmat/Fe9PLaFEmVZW4cWac4MKz982tG08VBYjxjpj29TtKmLdHQ1LuVVuOhqdLj3HgN/s9ps1p7jWrS/FPMx3THTqe5/E6Si2tLXJHG1rGdvve3jFVVp339EQxk6/vDRf6ek31swuMnyPuBbyydtFKMsWNMcP8AfxiqVXwk17GB+S1msGl8ET2MRt5LcNR9y0cpwJpitaztabuRq44ddq1ngQwaevfSx07Or6OALn5LcX+u9rf1OTUqWEt9dP5kma909XZsfI2eoqtR3NHbnpmx9g0admlSr/hRz7E/U5q595b8rHmijLssTSPL+5bRrpcq4/E3yVjVvGWR0ZWVtBvlHvvac/2LtzsY+jUbcnlUmv3FGPd4yajLN8z/ALW39SLFeQiW28jtEEQEdfjq92vVc2v3mx9OyhdEebpqAwKd2403/wBMAMxmh5z3G19yq4pG+RiPA7Rgd2BRqe3K927pOcodLH0W+Dg8vTRPm8jA5d832Jc3+4sGczaPN+fca8LFdqNcrWMup1YFsVGQFuwU69UuLlmh9P0MNGi/lR5+/LUTOalw+DCxk25misrzr7dv8SxmvKtxgztGStlKNIqX1Io997Roq6Go+UI591qRvI4Nhijj3/AI4c2io8h5OXubesHXlK4kzTKuzhhV3j0nqJczUR9N2CjaaXPtR5+/LpF6MqaUAZu7+tliVyauTSfAqPE69u67jm0zpEqm3U1qKGpNDp2lfnSKj6Z4pRtNP0OHbcdaObQWZBw720NGhxXUZBl4/wAhZf3F3wk6RHHezeHM2jmvLc8DpEJYsRHt/ZS+d4ZVZnuLK9X+48rqPUgVsnBFY13ibjDL841/bY/xIsV5d5uMEdYzijWtBuMqbWXDkVEdNYmh9C9mfo3fGEc+15eiR5XQ+JBHU+l8MCqx7vPqaZZXnXG3XRwWeVeZtB1jLn1LvGs4JFTVPdH4G0QopZYle39kr82eKTHfgj1+Z466wBRJKMzd/qOCxK4dy407v+VlR4i34HSRK5dWzbR0jKq02/E0iNljgUdmynvRqMvqHh1Gx0uknD6eXWO2DzNmFRs4T9AMa5qM1k+el6KX84g8lq4Tid4zYos4bfQ1EUYQaZCKO3Z/Um+ZuMvqfiF27HRXOrf4nm+jtHWcGizIh1UsKx9Vza3Vs1EZvmX/AKS3qgrx2pZKrlYwduWK5tRR2vjB01lRbCTSFmBbRFjL1ns6s73TjOLfuHV/G+Y93bFnjroDIGBTuv0n8AMm5pHm/dDjV/8A7YivM6U9scJO0YqWonNnkaHOsV1NJTq4KlXLBFZel9qf/qGkvX93cS+Go+gWWJ466wkQMKJz9GEYrEGR7iT+xp9bv9xqDyGrHbZPmdowp13ks8Cwc+RsNcglXUzNRK6tKzdWupWX03wX/wCn6PxPP9HWO/M4tgAA599+l8SIy7Z/Eo8f7iae411yaNcrWLuVHYv5UdYxVCNoS5AW1zNRl0aX1FZro04hoI9z7N/R1k/5Tj27cvQHnaMAYBP4gRQENz+lb4fvLBz6LcdCi5BDAbQCAAGgE0AAAB6AP1AGgFmAwDqAAIBwApkBgIAAGASA8gCAEwHGAChADYAAAOJAAF0AHgAMAhgAAASANgABIAAPABSA0AAEZgHUBQAAPIBZgAAAwABACAACQGwAAYCQDXUAYCzAAABwAgAAePqAAAAAJQAYAIAYBpYWYHRJlSj8AABZgNAIByBxeSyr8QPP+4Ev+G6zfNfhJsj5xY0pJwVE08Cs10U/TaNxl0aX6PobRbRRRF1lZVRiNFhEDCGuYWPVezH8+sv5V/ic+nWPUTgeetJZkUkAgDgAPBNAZTl6mHMK+ce4mlvdVVy7mdOUrKqsTaGliUq+zlJmoyv1eBpldTFI1GatXIrJzgFEyA6vECUtMUb/ALRt/rV1qzn06R7JSeWukMgOIDkAAQCID0Csf3Uo2lG/4i8qxPBNfesuh2sYb6wRgS6EF23wsiVXY1BhXL5Vd2y1V0NRXnPCQ6Xawcz+J2StJYkZNEHfsMmYpHU2YbYHuX5dfSs+R15E3yNViieCILtv9RKRrt5HNXB5pL+yu84ZYrOovkr6HVmpLmRF2g4unyM1WxLeJzquHyn015yais1V5nWM1LiKjT8by4HOtOuzwMNMK9YbfU6cpQlibrLo2j+dLjOBijXbxObcZPkf1WzUK5FJthoeOf5kLk2Zqu+2RzWMPXUXt6s68lRqzTLT8djVrjmc6q7cfptc0ZisRQdYlWUxcCo2dHHTTOdacHk/qVuhYOOMTaO/x/1RMGaOnd/pW5wYVj5ZnSFX7dvuS6ko1rqU1PAwRh3+pnSC3b/Uk8uJajXWMHKrGJqL8y3qzpCrdDBr1FpGtrKVhyOasNybg7thhaM8DNEvIr8skRn6ag6la22c6ST4GKjP3n6rbLGkto/mXQdI7/JJvSbRiKydNQ4Z0StekPSUHOjIskrNdTpBp+Pc1sjFRw79fmfA1yo2ziygtR1eQX5TjmYWOHSeJqo090p0nHGqMrGZpKMORsrT3P6Tb5IwRn6Dh4Glru36Tol8TMFPj3869S0Q3y/Of7BFdewxrb8CVGbp4Wh8GUd+8U6NX0IkV+P+qOSLRVrpV17dSRV+8+ba06WBBsI7o5ijmu396yKro8kvlo+KggntIenf0Ijn2DiyU9DQNVRuHPxILd+p+20QGsk9ol1koe3x0b1WfaAvHcZ/hYVDYYaqr1CJaD7dy/6iKNL5Nw+UlQ0u3d4Zd2JFSp8u7tGCbYC2813VlzbAe0Ual6rkwrp8Lbtu+oStzLLkENYEArASUlB3QA+4gdXwIGsSqJAZAAE8ggiCqCIAoAIAaQE0FNMCWIAAMCPaECqBLtAcBTSRAYcAGAsUA555gOJAaoAfb4BQ9HoVC+0A/sPgQC29n0Aktrbhj8Bof9rZcBoa2zKLFtkBL7EZBE66SAlC5A1//9f3F7FZVvHMB0cMzR47zd27XfUSo8B5FTrWa/E2sczww4MrRZlB2AJOMAJqFiQCXEBNRiUJ80A3eMiBPHFlDSlYgJKXLAnHa+BRdR/twO3LNfQPF6fZtqUmYSxM9o69V/JJyHHfEqOPdP5MMzSuzZYXrzVTNHf1Mji1XNmdIyzvJ2jb26m+UrB0a92ok+Z3vhI91oqKVXGEeXutwty5qkszEK4L9Sjz3mP1HHCD1fJlpe1NOe+37S/SrHpEnkeOtOHdWxag1IzWdubflXfJM3Izry9kpjqj1Rl73xydNvSvNSeb6OkdGraKNnFay9VwzbDK8419tVeDeR04Ssnw9PubulP5sz1deCR9Bys1yPB06Kt0/kaRmDOePrJtHnPN37tdtZrA7cM1DwKnc0SzTR26aj3riXGUnh6aUbv6USMs6yxlG0x5rzr/ADe3JHo4Yrj8bjrVjmdK1H0bTXbSq6Hj6bGs4o44nMZWo5ZpGN52z7VR58jvwjK8VTu3VejPRfCx9GUpLDgeLpUNZ/KzAytSWbZYnn2lVI3yjB0mnftZ6Yr6L4jDaafCVJ5vortx4HEZm5f5jj9hYOHe27NG/oa5R4vVuu75cUevmI9F7Oq/v2s+CHXhqPZ8ZPFVUbt/KlzIM23I0y815+y7k+kHThGNp5nqg+leIqq7PTXJHl+jUdxxVnbl/MUcG6t26dn0NT9R4rd2T1HGR6OWXT4urvr6dVxZ0t/Fj6XXCPRHj7A1gYWMzXeLC1n+Qx0LfsNQeO1LWTjNHeM1fsFOtSvO2J1/hH03SmKzwSR5e1Sk5qytw5b5yVXDvbOuk7LMsR4/c6r1LfNiz0xl3eDXduKLimb/AIPoiUJV5Hk6A+TMNMvWeJRweRU7exeajxmopcvM9MqVKnU1qPpHhqxtKdTh3VjuVbPBI4tOXfadnCGjOvW1W5Q0eW8xpX1de3amalXGd/a3ytC+Jr2Ma3gt1peP3C1NRq1Um8M5LejHob+8top7NOzfVnIxwa3vm0xp6SXqSrjN1/dm51G7dtav8TOrjP1vcm91k1ayVeiLqY4LbzVvx6mtMRevqt42tHqNMVPUb+rEmmE7RiiKTuQRbAXcAO3MCPEAq49QLNO0voBx6jmzbAhIDmACSjt8Wu7c6deEnp4jNfaku2tV/KjHflkSYVz71xT4gZdjVR5P3Rdf3UcWkb5Ssarza4HRlZSz4nTkfRva1e3YJc3Jz+ixrweVUbL5W+hVY9jWs1l+ffbtI6o1FeTbx6HVk5A7vELu3Wn6o6fwfTHnB5e/KwjKqN6402ucElGZZ8EaHmvcsffq/wCU3yMZM7Rg24UMUa/tdTvdOcky9eFfQbfUzyVoiDm3rwX7RBnM0jy/nmnuLfA3yVlLA6xlB3KOrxv61fWDQ+n0UUr/AEo8vbUSkwqFnFW+jKrJthgipWT57/bpdTUSvKuynE6sk20iiOli5ZYPfe0XO1u+bOfbUbpxaEkHFv8AOvKCwri4mkeO8lb8+y6s6cs1xNYSbRVZ/NDIjp2X6lfUqvp+z/22m/5Th35bi4ypdQM3d/qPkWJXHrvtpZ8kyxHidRfM2uLOsZV2jtclg5759vE0OrZL8xJio+n+OX+k0/Q4d+W46YObRNgcO++pIsRw3tHzFHjfIKNey6nTlmuS05rgdGXPa34mgVcmole59lL6m+C/ejHdaj1CwPK6GBGzhN9GZGRfE2yx/P4bddbFivNW6HWMufVcpyaiKeDRpk9N44moPoXs6saFn0UnLtqPQI8zZ4kENR9tW+EBWPZQ45G2WT5+zWhWMfmEV5i0tzzO0ZUauPdzZpFMqYNMorByUe69lV7dR/0tfvJ34OXrDyOwWID4kGXun+Y5LErh3L/Lv/SwjxGpU7cpXNY3GVc8yiLeOBUdeyU6lfU6Rl9S8R/sdL0Z5vo7cutI87QYEL/S5AyLOTUSsb3Fbt0Kvi7CDy+q5TO0Ryar+aZ4G4zVbeCnM0hLDMI7dk5umbiPqniq9uy0Vyqef6+XWOqTgpogFjDFVjamLZYMvzja2do5oqPIWeFpO0RzXvPa45m4y52+DNsjFgW6c5lZr13s1/6+kfw2/cOp+N8vcpniroCAyAo3WGlb1QGTbA0jznuhxqf9RCK81pzEdTvGKLtzaSihNGkGUFRfS3ysrNem9pr/AMx0viOvC8vfPP4nirtDRAmgG8nHFMKxbFiVlefhaOm3j87/AHEivG6lWtO1s8T0RzVa1fmUcUjcHOsyoaUf+oIvo8ZNRHVouEvUqPpnglHj9JcpPP26x3ycWiYUAUb/APRnkyDLeZUeO9wt/wBzrPg7L9iNQYu4x7W+UnWMqlzNoMICLNNwVHRTPDkVldTGrfWAPdezl+RrLl2o5du0egSPOpgDAAI1Ahuv0bFHNo5GkXrAgYEoClMAEgAA0ABAAswBMAgAzAADIBsKACACICEAZACAPQAAAGAwoyAiEABliA0wBACAUAABIBIBIBmAACQAAAEAKQHABAUBAAQAALIByAQAugAAAPgAkA5YAkwHkBEByAYyAgCAAAAbxAU8QCZAMgB8gBgADWGIBMgJgACgBMCWnmFX9DIQCAAGAmUDeBByeR+mrfAsGB51d3jtddE/2miPm+pKccDS0syolTJljNdOlH2mmdIyv0oek0VFyhacLgVKmvpTYRZWyWDAbUgJJrIo9R7Lt+dq1/lTOXbpHq0eZqBAMKAE8ABKZ9AMm31z1CvnvuinZv8AUT54nTlKxjoiSbRUW2WCXIrLp1rTRPqaRbpW4s1GasbKyYVKABYAMDc9qX/11VxhnPp05e3TU4HlroZATzASYBPAAAi2QP8AeFZXuhTs69LF58q857fs1uremXqeisV6RM4iTYFug/mJVdmRlVG/X+l1OUFix5fwcdupX+Y6s1rVMsmUduwcKyMVY7GZaef90yraLz5nTlpJYpRyNVipLDHiRFmk4spJRsOGkc1cXlVOz1MOReWoytBzp1TzSOrFWQEXaKmyMVpsZwc6sji8kp01bkzUGZB1jKaQqNHx7blHOxp2+pzajD1frtPNnTlKSwNsrtvhdPgmSjXmVLzOVajL8ivzPhBqLXIoOjDr2K/MTTM1Y0k0/ic1Ymv+pbnJ15KinDkrLR8e4meJzquvUx02ZisFV5ZHWJVlMGo6Eo2Nu5op4HOq4/I/5eRqDhWZtHbsXOojNg7Nyvy7J5wYVjI6i7ScMlGves5cjAxdZfmWfwN8lPScORUbDfak+hiqxtZRqW/cbhT03+AqNmylfD/A5tMR42ZuI69j+pVrMlF/kP0nzJCMyp0GrtXOlPCTFHBvf1GyxT231L1FRo+RSei36NGIrGodUbGjhpIxSMvUUajXUvKtDxz+qvCDNZcvkf1Pgi8tK9B/Mupqsu7eY0a/A5rGbp54HQaer+hPJGEjM03JtpqanzaM9DBGbo2xNFaO9x0MOhgjm2LiyNUPyCjVjoSLHRsM36Coz4jVafNmh37iXt03wSMCnx7+dGqK94u3cW9RB0a3zbRcZYSIbHC6jgiLVWso12Bfv8dCj5PEKlssdO6XFYAc20cXS6lQ92o3HrBBdv1GnS1eEBThPasgWwxpevNBEPHY3SKI7V9uu3wTaQVZVdu6c/xEQnNdz8SiV127qPQKLKNy55ogkvk3TfWQDbKNzavOQLfFONft9RiVvJ8SIYUTwQDTgA4yA8iBqQGiqZFGaAaCHAB+wAAFiA4AaQAgGpCpoBgDWJAJcQABxyAeID9SAnABAA0NFE1VEEkuBRNVAkljzAkqyA/tyA61XEC3TqQXJYEVFp8QK7VjFlQoNIcBAAYgf//Q9rZzgVkpSzAE4/BmKPFeWu5u3liiRHhNzbuvZv8AadGlDxyKpJRxKFiBCslEnbHEB9zahEBeUscAFW0prhwKFhGOYQK3dhOQUwCfxAasUdG3r3WTeUnblmvo+xTWjRP+Ffgc+0Wa2UMxByXTfGDSOPdfSvUsV37VRqOeCM0diwUvkRHFeG5KYy/L37NBt49DrwzWHtE7bikcWem+CPexEJZJHi6bVbvIkSuF5mmXmvJ2b1GuMnp+cG57TTWlqYGfo03k8IWZ5VZ+5b7mzcYrO39+zQbfE3zP1l5tt9y6s9WfhH0Da17NOlf5UeTt0xZq4UaOQy9XFm2WL5xt2rjgkdeExye36d29045s9PXgj3jhtpcz5/TajdNRBIM+xWXl/NOdZxzxPR82at9uUneVlwduvDUe6tg2eLppzbzJGYM+zx6m2Xl/OW7te1vgd/mzXP4qs69KrNuD0dLH0lJKF0Pn9tq9dxRmIVl6htGD7geKfFKDtwjk8HXv3dV+09PXhY+hN8DwdKq3P0MkGXZlZYHuJuvbyZ04RibdzaX6HrkV9L8fSNtpV5VPL9FXZJ+hwRma7m0mhneUcbTUazjA1z5Hjrv5sT1RHrPaFK2vazOfbb1fqeWjm3bwQGe5zKy8r5z5dXOVGR34Rl6K77Qz0amPpvi01tdP+k8n0dHVjwOQzNw5tKKOHeVnRspiU0alR4rdVi7qnlCPRKy7/C1f91px/EbvhY+j14eh5OlFsKyYVlamLKM/yeotPSnqWQeS3F++7S5nefiV0eJq3utNNf5jro+lVWB5Og2pzMKy9d4sDN8m429n0LB4/Xq+5s7ypjU9u1nd1Vczd6/B9FWnZ5I83VDtoXht4GNWMfc2rVvutVerQ1cZHk95t76L01qV7vUupjzV9LST+fWrPSbf+6bneLgVtrpv9R29Kx/7w9zG5t/d2rttNaWkk615qGZt0xTr+695qpp2UcpMLjP1PM7jUUqzq+abGrijU3+vfB6lvxGmKnq2ssW36sGI1cuALFbtfyjQ7WaIqt4+oFN8QKbYfAIJATYC9QBqEBBy8QItsBZsAcgELLiAJRiBPTUuOAHJqZuAEgBqQEijR8NTu3emv5lB6uPDNfabcF0Ry78oUmByb2O1IpWc+Rpl4z3L827anJI6RGVhwzNsrdJSdOTH0z24kthRvjicvo3GjJ5wr41ZFZFljibjLH9xWa26x4wWK8s8Jk7MkpfoUafga92701w7jd8JH0m7x9TydNhZmRzb76MfgIrMvHE2y8x7it+f8Eb5KxzqyHbiUb3tFTvavkhfCx72zxPJWiIOPfZVX4lg4eUGkeU85addt/E6cjMmTbKDUBXb4qHuKeppH05RVJLFQjzdNwehlUdX6GQZNmbRje4XGilzLyleXdTsyHLQRCmfQ1B9E9q4bO3qjl21y2JOLYZBw77Gy9CwrjeBpHivI2dtWzXNnTlmuX6eJpFV7OSjr2H6lfxKPqGhXt0dNfyo83TcTRkGWKCszcv52aK4t2vybrnVljLxWpZptfgdoyrtk5KOazxk0jt2TT1F/wBP5So+n7FNbXTXCDzd+W+V5hsPEg4N6/mXoWFcdlKKjxW7u/u2tzs//CdeWa5u6PU2yotFszSlWOBYle79l1ilnx7THdWPTcDzNnmQQv8AS55BWQ8UaZZHuB/kJcrIRXmbZYnaMObWcs1EVu0GkGlVtlhX0X2h+hf4GPovLfPLXQiCOr9D9ArIusJNoxvcTjRo8ptBYPNXwx4nWM1z6lnLZpFVnxNIVYmSxK957KltvlVk7OXqTyV1NkxQsAMvcqdRiJXDu/0NTpRv8DQ8O8vU7csVRbNGoihv95pEQO3YYaleJuJX1PxKjZaXoef6unLqZ52ikCOo/lfoBjvI0MX3I19ij/mEHl9aUnlidolc+pWDcZUcTTJ9wHZscL1XU3GdfV/HYbTRX8h5vp5duXQcVHQgFmFjIu8WVWV53DaOP4kJ5R5C/wA1beh2jNctlPauh0jKm1YNskpkC2nIsZr13spP+9q1/Ay9eGuXuEjxV1OTIAKN3+k56fvCsp5lR5n3Q/zmv5UXkec01hL5o7MUtX6rGoOf0NIlXEIvpX5TSV6X2iv/ADLS6Jjrw1Hv3meKugIGAuDfQisa2GRqFY3uN/6fTS/jf7hB5HUbWlaq4s7xz1Tq42rHI1BRM4GmTmCi7TzLEdWjX5I6oqR9O8J/+n6Xx/eebt2juOKjIAYVz779H4ogy2/mNI8d7ia/udZc7I1yVi7r/LGUHaMqlkVCSxKLK1Kjoo4sjTLo04dWiJHuPZr/ACdbl8v7jl26x6HA87QAAH6ARrxQENz+lYQc2hkaRegHID6BQgEwGEACgAAICmEIAAADEAwAAGgokAT5gDgBPDMIEASAAAAnADbAAEAQA4AACQF6ACAGwAAAACADMAAAAAjgAgGAAJ8wGAAIAQDnEAAGgEAACAAABvEA4AABAAAgGlwAQAAQAAADXGAEAAAAApAYCYCAdPqQVfxMg7lMAJANAAAAgOXySmtUspEGF5lT4/XXRGyPmt5TaNiGJUSqsBB06P6bg3GV2j+m2aZX1a7MCi2sOvcEqSSCJJhA3AV6T2W/9Tqcvt/4mOnSPW9TzVpIijMAxAABKX6gZGp9TfUDwXu1Rv8AV9U/2VOnJWC8DqgrzAvb+VM1GMX6s9iKi+iiuJqMrEioklwAkiKGggWAVs+2H277TfFyjPXhqPdRw5HlrpBgZUNYSAsMwGAepAmAAjL9yqdg3ysa58tPM+Bf+rnoeis16bqcUNPEC3R+olHbPEw0r3KnRvXPBiK8l4P6ro7M1sKDLJwwOzYQ26/ElWOwwrD9zru09O3GYN8rqOnjVPoarKWQFmm4sBsVyS6HOrHP5DHa6v8ASSNRibdv7dG84OzNXLEMrNJxZQZqtmv0p/gc61HJ5Jfk/EQrLTfwOsZTQR3eOfzPnBmxp3vP1OTTE13GpZdTpyzUauTaLtF/OvUlGucq1Gd5JfMvQ1FriUG2HVsn+YiVWmk5Xqc1Y26/Vt6nTlKrRpHfsHjZGKO289tl0Zhphx258TrEOjxFRr7THSk51XP5P6K+o5VnJQzqjt2Ti6xxM0aGuprb0ZzVhKDpEW6P1IK2U5SZhIxdxhdrqajVPRzLUbFWnRTyOdGNuZ+7aeZ05QtJy8DVGy3NfVI41Yx9WFa0czcWr9m5vUtZde+l6NjCxlLKDpCtTaOKQ8jFRx79fPPOC8qjtpTktVq7zHRjojkMSsJHUa+2x0k+EmKyzdd/m29Sxt2+Nc3foKyo8j9ajkOVVaEybqO/cw6fA5LGZpQbStV/NpL0MEZenn8WdFaax0l6MwM3SeMGho7lTtusGRybRtXU8y0W+TUX7uDwEVb41zZ9CVHFdKuvb1LFd2op2sPhmRHNsXF0y0HkI+/8EIL0u7aW5rFBmKNi4tXqSrS3VY13wEWL93Xu21XyYB458OgHNtsNT/rAWb1fnJvMLFu7/wBvWz5iA0sdtqTwCF414tfytBVfjlGt28JYCphrtNx82YFm4fbu/wAADdLt3E+gQbtta6ss2kBPcYa6aycEUtV9u5cdAHT5d5HCQJ7DDc/EqVvoyCQGnADgAQDiSCSAeOQU5AeYD9ACGFPgAoQAA0EMBpSAJBUsWQOYyAcAADRA3gAAADkAYCAkkBYkUWLTlAWdqQQoKJ1RANMCUYhVlbcyCcxmRRIEXyKIwzTIxCFBFPHMaP/R9pJWR1YCvb5W+SM0eF8vea37siyJXh9x9bfA01FTchUYhgO1pxAK8+ICtJQnjwKJdz4gJYYAN8QiOXAAULECar3ZFUJYgdu201Na/wATR6OYzX0TQ+iq5JI49pD3LhJGIVx3xKjj3GLquqNK09vH3LeiM0dPD4GRw6qxNDJ8w19rA68MVl+LTe5r0Z6ukj3KTmDw9OijdPIkSuJuHPI0jzHkLTqN9YPV80ej9s1a2loynM5/RqNmqwPMrO183JqVmxm+TtGjB05Zed0EtTXqv5l6Hr/ix9D0l21Tz+VHi78tDXfyfAwMu2BpGH5qyWoqv+FnfgL2xR/3qfBYnTu/g9qlieGq5940lHERKzni45msZeV8tL1ZfDM9HzGj7Up37nqkb+l/Fj2TcvE8Vacu75CFcNnNpXDErLyXlotq2jBy2ejiFPwVO7c6aqse49HXgj6JOMLI8PbSndP5IMFZl8GVl5/3A07tLKD0fNFftqvduqxwPR2se9aPB00q3T+TqZGZdNlR5rz7X3ITeUQejhlmbKk6leGKPR/Fj6XtPl0q8oR4+6q2flaORGXrOWzUKy/KW7dBp8TXKPIzDxxPXEj2HsymFuBz7benPJRybx5EVxZMqPI+aaeo2+J6uGXFtE7WTeSOn8I+m7NRo09Dy9tLrPA5jM1mmyjO8m1XRdnkXlHjNeO9xlLPREavt1d260/U1fA+h2Z5elR1HFGZVl6reLAyfOWjQfodOaryDuszpqNXw2na260200lZYvIvt+D6FfdbfTxtq0XQ89pjk1PcHj9L6tSWZ0xka/n9jmrO3OENXGfvPObbcabpRW+JVY+pfbtyqWnqy6mDR8tbZX79vRVa44yS9Li7V91+Q1MtWynkzOmOHcb/AHOt9WrqN/1MLjj1e6y+du3q5IqFrVX0qACtpAupZTiBbaEplMAVlkBFuMgDiBKYQDTnHh0AmniAWc4AQumBW1+IFTU4yELtjMAS4xgAo4gReICthgBB/vAO2PUBPkAkA0gGlAHLbNgIAQAmWDY9t1V9/oz/ABo9fHhivsN88Tl2hGFce/cJCM1nvOTVHi/cFp3d8ZSZvkZcwdEdGg4cs6cj6b4GseP0+px+nlY7jiqOp9DfJEVlXRYyxfcj/IqssTUHlnzbk7SOZZ5Ghs+3K/6ui6mr4WPot/qa5HkraJhXNvcKV9SqzbqTTLy3uFt7lvhCN8pWR3ZnVk/TEo9F7PU7xehevBr3Lg8lbLIg4t+/pRYOPJoqPIeahbiy5OGdeVrOqocG2Stg+gHf4RJ7mkrNmr4H0yx5umyyMiGtjp2RBkvibZYnuNpadF6muSvMydYyVrYFBpr5pLEr6N7ZS/s21xZy+jXLVOLYkg4N7hc1ErieXwKjxW9w1rrqzpErmhtYmoiu0FHZ4z9WqNI+n6CjR0/6UebpuJyYUZlVl67XcypXFu/0bz/CyxHiNX6pO0ZQeKNIq1M8Cjq8dL1FyCa+pbPDQ0/6Tz9+XSLcjm0GgM/eY3TLEcdm1PCCjxO5X5lujZ15Zqi1oNo5rKHiUSrwk1Er33s1Rp35pGOyPRI8tdABDVXysDIbx6mkY/uD9BcMf2FivM2aOsYc+qpWBuIp5riUW6OccSxK+i+0l/pbfAx9F5bjPK6iSIhrfpWXQqsluSoxPcX6VJwxZqI83fE6o5dRuY4G5GarcvHgUOmZpHvfZWHd/TiZ7aj055HQ2AEGZufrZYlcG+X5N/QDxF3wO/LFc2ongzaKkpKE2pKjr8ep1FBqM19U8ao2ml6Hn+jpy6U5PO2IKqOrhW08mQZFsDURh+5cNDTXOzf4CDy+vhWVzO8ZrmvZ2bnM3EVzjBWSWDkFduyt869TpGH1fYVjaaK5UR5fr5duV5waMoTX4kajI1OJYlZPnnG0f9SLB5HVeDfQ7Rlzu7Xb0NMue0uWbQJ4lRZRljNew9k47xf0WHXhrl7dHjrqMDIYFO7x0bLhK/YRWTbmaR5n3S51v+oi8lec01NZ6naMIa6i9lyKKlBtElCCL6Yo0zXpvZ7/APMtP0f7h14aj3vE8VdRBAZgHB+hFjGuzURje5E1t9N/zNFhXkdRrtazlnaOamzxS5I1BROLNBpFRfVliV06ONfiUj6d4R/+X6LXU8/bpHccGjATA599+j0kisq2LwNI8d7ij+41n/MjXJWPubYUa5HVlRV4GkOSomlKgo6dOz7p6FZWpNJxzKj3Xs3DQ11/TBy7dY9CuZ5mgA8wEsQFXiBDc/pWLFc+jkVldkA8gBAOeAUmEADAQBIDQCzAIjMAAYC6sAyAGASA5kAQAApAABgABIAAcAG+QCAGA55gLAAaAYBHEKQQACYBAAAMAAABgEgEgAA8QEAAPgAQAAAAAZgLMBpAIAkBgACAYBAAAIAYCTAHIAAQAANMAgBAPiAokAYBkAgE1AEtP6p5BV0GQcQBoAwAIAHkAgOTyP0J9SjH8hXu2muv5GaI+Y3lueZtaikESoonEsR0aD+Ro3Ero0MdJp5mmVtH8mARbp/QVKdcVgEMBxJR6L2c0tzZc9N/vOfTpHsawvU81bBA0AAAABk6y+ZpcwPC+8FG/vXmkb5Hnm2jqiLKjpbmik1GV95dFJUW1TjA0i+tHGI1k2igrKAk2TAgrV9uON/p+pnpuPfWUNnkrcGZFEAOAFABACaCghjP8+p2F3yaZYryfhGv7ytVk0z0fxivUP0OdQ0RVui0rJko7FisDCo6i7tO9f5WWK8h4d/nXX/TA7fwrYkwwlIHXsH8zJVjsZhpje5l/p6P+Y1yK9COxeiOlZTeBBLTzklGzXCqXRHOqo3qnb6n9LEajD22Okn8DtGavqRlOv1IitfSfyV9DFVR5CHoPo0ZjTKR1jNSSKjt8e33maNGZcLI5tMXdJfdsupvlKrWZtFuhjZGaNer7knzOdbjP8m/mq1ygsK4lj6nVh07V/OnyZmq1HyOTUZG9ca1uuJ05Sqas2y7/Hx3x0M0jtf0v0ObUYd383odYlFWWo19m/kUHOqo8im6qcMZJGmelidGXVtI716ko0tRtz6HNWHZHSFT03ii1lsKO1LkjnWmTuY+64NcqhprmaqNijfajmjK3ajWsjcVHSzSLUbFMaVfA5VYxtZfm29Tpyq7aP8AMr0YrNd+6+bTt6GFjIVpNwaWzc6bM0c+/wAxBVouGaqtbcqdJ/0nMYtDpCtTZudPniYqRwblRqNdTUadPj3F/gyVlHya+ZMcq5tJ49DVRo63zaTXCDmrL0lLxNjV03+WpyMDLShuebNjT0/m0eeBmkZ2n9XSTQ0r/Nt44wZI4drmn6QWldHlGoq+OZAeOfbaeEYlqOfcLt1nPFyI07c9s10Mo5Nooul1NVVnkMdVPoSJV+hjt7rlJEji2dvnXJM0Vb5BRresBYu3Ddtm44WgiobFpMCmjX336hFm/X5tXxawCp6/+1S4zIBtcdOy51yKmI+LtF56Mgjt127iP5gFf/cWXUCe8UbiXxSYWHvHOqrc0QG8UalfRAPdtLUT6IA3addes8kBK3y7xcm0UPQmu6ePEJXosWZDSTAaUEDjgAQFEYgSSAkAvQBqvMonBFN4YARkBMA4BDChASQDWGYDkgYAmFCeIRLLMgJAlmMBisgF6gCzAklOAFkYgSqmUdFKriVE+3gEPtAO0BQRR2riVE0uRGg7MgEwCSoTCpKs4EEuwmql24QQf//S9qkGSa5iircWjRvboZHg/Luv27YdDUR4vUtLaXA21FbT4kVGMQG/lzyASvHACXcsoAWZQJ4w8kUJ45AGIRHueCAkqtYgSV4wWYEqvHAsV3ePU6tP6lgeieGa+i1whZYI4diO4eCMRK47pG0cd1OrSvGSq1NqsbvhgYqui30syOC2OJtGR5pp0S4ydeGK4fCUd93WclienvwzHtuMnhro5dy+ZYlcV8E2WI8xvHN3+J6+Eeq9u6f29kurk5fSttRr5Z4nlVm62ePA1GazPLN/aTWTbOnKMLZUV9zTh8x7P4PoS4RyPF3f1Ve5lVxMKzrvHEqPPeZt+a2sz0/NHT7VpO4bfI12PXf+k8Vacu7eKQiOGzNMvJ+SvGpacm8D08RNa/tGjete/NF+jUeuUZ5Hjace8tLnIqVwt58JRZGXjt++/UfNPE9XCu325RvdUfBZm+r+Ee+eDPD00o3eSIM3UfI0lea83b8xqceJ6Pmyv9qUdt13LhB1+nhY9xbGTw1pz7v6IIM27xLEeX84/wA7ufxPXwy5fHVdtVdGjfSvpGio06roePtUngmzKMrUZVZfmdT7e3bXM1yjyNrQ3+49XI9t7Pr27e1uDeJy+jT0cQsDzDk3bnDkSDhu3GBYjxvmGnrPmkenm/iYo8evzknlJvR9O2yf26rojzdqnqVcOUYaZmonLwGmM7ymlqW0ME8TXNTHlL7LX1LNJJerSO3sY7vC6+hsNxXV3V0qVeKTnEzejHp7+9vFUWHfZrocauOLce/9rEaWja3Vk1cZWt74dsNPRqn1IYz9z7p3O4UXrpx6DTHIvLa6l0arPJI1phPyGtaXezcj2MQeq7KZZNUJ8WZEpaYVOrYDvC4gUWTzAFTFQBNafACrUpjKArdOLAXbGSAmmsoxAsVowAkrNOFxAIAEuADbcQENftAmnEBTxeICs5zAqu3yxCKmo4AReMN8AFayyAJ/ABPPABOAIpxiBGwCn8QFMAGIDUKWByt4sAgAa5ANZFg2vale7yWiup7OfDFfXbTJw6SAwri39phGozXDMWnqWpHh/NQ93qTGNm0dOVZqfE2jo0E20nk2jpyPqPiUq7HSS4qTh9FdeZxVDXlaViKy7Zs0jA9zvtpRerN8leadpWJ2cyWPSCje9rVne0cTH7zV8EfQLN9zPHXSEZHL5BwqliVnWzNo8n57u/urG+SspLHE6Mm2viUen9nV/wBSrLhUvXhce0fI8laBkcW+cNehqDiX7io8b5d9251H/MdYOLJ9MTYi1gVGl4BTu6FvhH0q+DPLW0epFV7j9NvgQZd+Rtlhe5GkqL1NcleaU4naMo3yAeh81kjUSvpHttRsl1OP0a5aqODRdSjP3z+eFyRYOOzwb6MqPDbmz77dWzrGVL6moK21ky4O7xK/OrJaPqFFGnSvKqPL03DzIobgDL1/qZYy4d9+hf0wLFeJuvxk7Rmq7NpGoyqmXBR3eNpOqo5i1H1HQw0aLlVHm68ukTw4GWhKIM/efUag49RwmEeI3Lf3LY8WdYjnfzZGkUWzNInTOOpYle/9nr8rUa5Iz2R6DI8zoAqGp9L9GZGRd4m4yxvcVo0apcZRYrzNjtGFOp8pqIpeOJRPScODUZr6R7USW1tHNHL6NctpnmdA0BVruaW9AMyxoYXuJ/l1EHm3ZtHaMubU48jcZVxg2aD0yxK9/wCzIa1H/KTvwsemk8bqJQB1IMvcfqWfUsRn+Rfbt9Rv+EDxDlYM7xiqL24I2ipvHEojxCO/x0PUXqajL6lsF/pdL+k4fTy68ug4NAghr/p2fGArJs4Now/crnS055skHldbl1O8jDntg2zciK3g8CodcwO3Yr50dYy+r7L/AGuh/wDjR5Pp5dYuk4NGUJuCKyL5s1EZPuD/AGeP8YV5DUtNWdow5b8DSKm+JpB1NItouJYz09h7I/3vpSzHfhrl7ap4q6hEABTu8NF+qIrLZpHlvdDnVccKl5LHntJvtxfE7Mo631XLEUZG0SqCuikQVivTezlPktN5wrfuL14a5e85s8fTpD4GVNAJ5NdAsY1mWJWL7lX5Ol/UyweRvjRzzO0c1GqpfwNRVM44lQ1+0qL9NdzSeBodej9HxKkfTfCVjx+j6OfU8/brHccFABjxA598/wAn4kGXb6jQ8Z7htO61l/Mv3GoMbctvtT5HWMqoNofQIkio69HG3wKi+mFWEe39mL8jVfocu668x6E87QkAQAAq8WBDc46Vo6Ac2hkbReiBwwAAAIAMgAAAADMAyAGAwIgOOIB6gADbAUAMA4AIAgASAGASASAMAAAAKAgAEwokIcgKQBgCAAEA5AUgADgBAADAIAFgANgCAAAAAAABRIDAQAAAMAAADHgAZgAAAZgDQCjkA0gAAQAmwF6AEADQDyATxAS5AD5gFH8wVeZAAQAAACgAyA5t+vy16iDG3y7ttrL+WTSR8w1PqcZG2kZgqJVzA6ND6WjcYro2zf22jbK3SXySEW0xqVDQRJBTawA3faD/ANbjl2MnTce0R5a3DMqfoAZgAAswMrcfW/UDw3vJf659aqTpyPONHVBGIF+HZJpir+6dJYJlRbo2wNRl0KSobAEwoTCAg0vBPt3ulace5ftM9Nx9Ct9TPLXSEZU1iAp4AAAiBMAyDTi82u7YanLB/gWDx/iHG8q+DTPR/Er1GRyZTCJab+YlV3PEypP6br+ViLHjvEuN1avGbf8AxHeFbKZhkyDr2Txw5ZGartZlWT7kqrbRf1J/ga5Vy7fHSo7ZwjpWKuMhrMDYo26pmKqOsvyrr+V/uEajz2yc6FTqzXVVmWTrnIVsaUqi6GKqnfKdCy+P4EjTI9TrGalVz8Ajs2L/ADDNGlxg5NMjdpfdt6nTkqk2ys08GZVr6b+VHOtOLyePa3gajNZ04ydEdG2f5ifAlGzEPE5VqMber81m+SqK4G0d2xcXTMUd7cdDIw9SsXa6m4U6lGps2ux8znVQ36nTnkxFZtW5OjLo2zauvUlGrfijmsYVli/U3CpaTNVGxpuK15wc6MzeV/MaNRpVp/K8czVRr6b/ACqs5UZm+T+9Z+h05FWlg/Q1UbOk/wAtPkcqsZW4/Ufriai1Lb5plrLS3P0M5rGNVRidIrR2P0t8zNRTv1DXPIRVGlmao17/ADaNUsoOaRi1wOkVp7K06cdDFRw7v9Zt8kaiujx7+ZDpB5NJdr54mYrj0c5N1Grb56w+RzVk06m0aejZvTgysZuV4fM1BpaMvSfIyM/6btLgzQ06Y7dx1MEZ+3+qOporr8mpSeRIqGwcXUlrNVb3DcMRXVo46D54mRxbV/Niao6PI50ZILtm/wAu6fII4drg0upSujyK/MRFizPa2/FkIq2Dm65FWq9TDcO2GLwAs8jM6b6QETup26fJsA2P02XRgV7BxqJdSKVXG4s+dgHuPl3LKJ73DWq1k64BBvE1anPtRFG8cLTt0gA3al1fNAPeWbvS3RAPcN13FX6MCafbu+mD/EFej01KgiJ9pFEAEAPAoRApAc4RxCmgJ1YE4IBqAItAKChxCAACAGASQMBphQENMBqsuAJVqA4Act4QA1XmA+wCSowiSTQElbGAL6viUTIDpwKhgIimUGRAcMQBYAJgOAYu06mbWot7UZUQFf/T946xgRC7EwOff0pXbWcwZHzz3BVLSdkyyo8drQrtrI6NI2tV5cAIwgE3GCATmzx4AGOQEe6FCAHJQ1kUNcmEJwwCZcgSTgKkoWJYNbwtO7dUywxPRPDFe+q5abOHQr3LWBmDk1HhBtlyrHWq+RVam0XyWa5nOqu1PpIM/U6GkrF864dUuB34YqPt2k7qs44M690j1qxw5Hjrbm3NpZYy5NR/Jd8UixqPJ69u5ueZ7OfDOPaeHp2bSk8TzfRp3W+lricFZmqzTFY/m7P7VUuZ34iazfE1nd6fqejrwr3mThHi6aV7t/KYGbfM2y855i35zryPT8xp+0qt3tqcuA+lV6hZSeOjk3UygOLVXyv0NRHjt7ZXu55nr4Zx6T2lR/NZZxiY+jpHpc4PKOLd2btiWJXDquKt8VkbjLx2+u1qOOJ6eYjX9qVX9z1zJ23HtllP4njrTn3bwQSs28PLA2y8v5vHcW+B6fmjT9o6bWvPCC/SrHr1LR460595lHQgzrQ3EliV5HzN51H6weriso+F+fWq+DtBvqtPpCUJRksDx9Ban0syMrVNDH8419lS8BKuPKqLPPCf2Hp5o977Sp3bZtPic+6N2/ZTG96pep51Z283e2q23rUUdSGMvX8xsaKXr0b6YlHlt9uNlralrPVc9KM6TrBTp77a7a9brvu18EX3Mar/AOYG8VFTT06VS4zj/wC6c7dWRy6vvjyjwrqJeiJq44tT3L5HVxtrWf7CaY4dXf7jWtNtW8/1Maqu9nbGZY0RTjMaJK3ImhO4QJ8UAPECVZnoBbx6ANsCcqEFTTeTAkr/ACgFnIEUpAm7QoQArt58gIqvcA/t8IkCq1WlCAj2xmBLJTzAJwkCUgOn7ggwcgSAnVZfuAaeHUKhfLEIjarXoBW1+0CEcwIvABKc0AnGTAiwIxwATf4gKZAUMBtgNfS2BysBSAwCCweh9mqfJaSfA9nPhzr6vfN+pw6Qn0Mji3/zWXRFHDm8MzSR4Ty9u7c6j/mZvla4YxNo6NKzbjmdIj6p49dm10v6UcPo1HRnkcBVuW1RyVpmso897pso01xxg3yzXm24Z3jBTLKPR+zl3b1LHBDpY9282eRsvUDk33CSo4GKPIedb/u7uf8AojrylZko6MmsfUD1fstL71o/6YDrwr2KeB5a0JIOLfY29EWFcTWJR4nydk9e8c2deUrkyxOjKNnK6FGx7bU7qr6oXwPo1s2eWtxEiqt0/wAvoBm2Kjz3uRwqc4ZvlK84m2dWSb4FE9D5dRFiV9I8Ao2VJ5nHtY0kcWxMBWdu1+YzUSuS7Xa+UMqPB67bvjnx9TrGVdmzYqs1MlGn4aXr1XWSVX05fLWq/lR5umgZCakqsvVXzv1Kjh8hD0bzyLB4m0p/E6xlXezax4GoypZpGh4q061eGKLR9R08NKnoeXp0iWZlo/Qgzt2/n+BqI4tZ/K+ODA8Pr46j5SzryyruoWJpNczeJtEtL60lzLB9D9oKNvf4HLsjeODqJxAr1nFWBkNcDTLF9xWX26fERXm7wzsw5tRTiagqbcQBboJO2JuM19L9rr/S2a/iRy+jUa55mwQVbjCjZRlWwxNIwfcuNdL4lhXnr2nE6o5tTPDKTcRXc0h6eeJUfQPZmGnqeiM9rHpcDyOoIEKMzXfz29SxGb5R/wCl1Xx7CQeKu+h6I51y2zk2IY5vMoUsqNDxuOokio+p7HDbaX9J5/o6crjg0AK9b6LTlAGRZG4jC90Xiuly+aSyFeX18jtGXO21Mm0RlMIFnJR27BTqI3GX1fZNf2mh/wDjR5fp5douRxU8iqSZEY1iwZPuFTtUv5xB4/UTxSO8Zqnil0KiicYNICou01gajNey9kL/AFcv+Bjvw1y9pPM8VdhEEBwAo3r/ACmuqIMyxpHlPdFe7cWjhRf+I1yV5/RySXM7MI6kLuZqCp2wxKhoqL6Swleq9mz/AMSoll22/cOvDXL3J5K6GZBmArOJnkFYzUZljLE9yY6Wl62/cWDyNo7Hyk7RlVr2Tso5GoKYRoSqofUIvpz5Gma6tC3y48ypH07wn/6do/E83btHbBxUAAHPvf0viiKy2jSPFe4sN1rRn3L9xvkY+4lus4YfvOsZVyaQk2EWJxmVHTpv5k+EGkdGmpq/UiPb+zG1oavrU49uvL0Syg4NCAGALkBGoEdx+jb4fvA5tFuI4moi7IokQLL0AIAJAIwAADIBgIAAMIAYCAADMAAFAAwAAAPQA4ACwAABoA4YAHUATAAAAAE4AAAAAABsBMAAOoBmAwEAwBMKAgQAAAJgCAcgCcYgEgAAAAEwAdQBIAgAAEAdQBAAB6gABmARIAsACADiAgAAgByASASAALIBNyAUzFVeZCQDAAABMBZgc++/TXKRBj7vHQ1f6GbHy+2DNKjxngESrE9Cjp2/02RuMVdtVNWbZX6S+RoIlTIqJ1yAfcoAkscOgG17T/36X8r/AGk68Nx7dZnlrcMyp4AABAAswMvcYXfqFeJ96UjdTzomdOSvMM6smpbAvyp8TUYXLHSSRWVm34GoldMlQSAswJJcGASkB3eHcbzSj+NHPpuPo2pPe/U81dCRlQwBRwAJIAAtlIVAK5vKw9lqroWK8V4u0bqkcz0fxmvWY9xyrKUASoscSDu9DChYz6MLHjPH/Lvbx/N+87QraqRlLADo2OF3zgzR3sw0y/cS/wBFP8y/A1yri22OlW3CDpWauIyckVsaf0L0MVRdxWz/AJWRXndimqOvJtHVK6VyIylWQrX0voTMVpDdpfZs+hIMVPBHWMpoo6tk/wAzqYo1Gc2mTv1GtZehvlHOsDaJ1eRFbFLfKvQ51XL5JfIuUiFZ3CDowt27iwqtiz/ccq2yt8vnnoWFc6OjLr2Ti69SUaObgwrF1MLvmmbhSqzTLS2T+TExVPfY6XozMVl1SOgv0H8yfJmaNbUyMLGJquLuOJ0jIoWjXo5onwOdGbvl+Y+BqNKqZmqmtXQc6aZypWfvcNSXxxNwVUcm6jX0YejV8YOPTUjM3q/MZuJRt5lQWo09dTRzk1JzVjLA6Qd+ycJpszRDfJOGxFc+jmaqa16fNorqjAxarg+ZuDS2L+VmaOPeqdQvJVmxfzr1gtRb5NPtRmK4aZwao01H21HI5rGWnFoOkStLbP5HyWBiqz7KLs1BobVzTHIlZcFk1qWnmVpp6GOi4MDN0Wu58v2mh3eQT+2ukGRRsbfOrG6heRw1nzhEiura/Np2JUcGjHc4Krs8koWmwJ7F/LZLipIjg0MLxwTLWnT5DC1WSC3R+bbalekhHN4/668shVG4SW4tXkEWb76KASp/t30IF49y2ujFVVtX+aucsB6i7dw/UCW7UaybzakCW9z03zqEG8+jSfQA3fzUpHAKe8c007PkAbtYabfIijd/qUb5FRPWcbqX0A9JpfSuZEWepFEAEcQHAUuAB2yEKAGk0wLKkVOq5k0PPIgRoJoKUFQgGRS4lQyKEETQA4QCTkCSYElNmESVW2FWLTYElpYBElpMKnp1xxAm6AJ0hyAJNASpZviESkoEuRBLgAQABQAMAQRKqlkquiqSRmqckaEkH//U9+8ciBw1mBxeZrVbV9WYZfOvcH6T5cCwePtg3P7Tq0hHdhwQAqzxAg8wB80gDvbWSkASwgBQk4ZROuKwAbYEWoUlCWLAlCzYDj5o58SxG17e0vubummuGJ6f4y94njz4Hm6FO4eMCI5LNmhzaTnWSfJhWrtFGl8Wc6qer9ISuK5qIwPNOdVLgken5xirvbCdtw2+GRrtY9TT6TyNuXc2x9RGa4dy39uyXI3B5bVsr2h8T2SfiPdbCvbt6LjCPH22vu2qtvM5jN1MzUYrG8x9MPgjvwjl8Cu/d0Szxk7deFj28zJ4a2p3TwSJErPtizTLzHlPn1XHHH8D0/MbftCk11LMfRXo6vDI8lace7cuBiODXfbSz6Golrx+5t8x7eGXqvaNHXS1L2zZz+jceiaPIM/dPF+pqM1w7hrss+hqI8ZucbuT1co3/aVP9Q3OKWBnutx7HLA8dVzb5ykuYgzbwa1l5by1kta3Vnp4qNv2evnd+DX7Sd1rHq1geUcm8s8ICs+1G8jSPK+U2m41dVtUcdDcuGJeK2z2uvXU3LWnROZbLelewv7n8TT6tfufJKTjquLX97eLrNaLUt6IGMnW95bVP5NK7X8zGmMve+56bpdn2atdZJrWM1eUsn8tdNelUanSYVvNbuHWupaq5VwRL0uKNTfa+q5epZ+rMqptqO2LIF918AFOJQSyBp4YgO1lwAMMwEgHiAlVcQDuayAMwh1YA28wJVcAWTLzAlEgSmMwJrMCzDPJhUHE5gCAlKUp5gNIIsriFSjHACqMfQCtuc8QFVSwBVhAGTCGliBJyAJuQJVslLeYD759QFZyBCQE1jP4AVNNfECLqkmAnggIWcgDAinwYCtgBFIAcrABZgT/AMrSQHI+gDSAMswBSWD1PsKvd5JTkqyeueGH07nyOFqDPIiOHfObGsHE3GPSQPn/AJG069+tmzpytcyg0y6dtWbr1UnWD6ttaxoUr/KoOH08qt4YnBVW5j7bkqs2wHm/dD+ai6NnTlmx51qWdmTSUSVHpvZyndJ9DXXhY9uzyNBmVcfkJUFhWe8WaZeN8xdX3N3/ADM3yVn5HRDnkWI9f7Jr893xgdeFj1yR5a0RFcW9b7o4wixHE8yjxXkmv7i7/mOvKVx26ZHRlC75lG97WXduK85QvgfQr4NnlrcRkyqrdONNgZbf4mked9zObafNVx+JqJWBMYHVlBxmUXaEXaXEsH0rwqjZaa6HLurHcji0OIgzN1jdxkaSuPX+i39LLCvC615s2uJ2jKuzZpFNniFa/hFOvX1QpH014R6Hm6bLiZCtk+gisrV+pmmWf5SVt74xh+wsV4y1scDtGVGq8O00itZlTGn4ivdqqea/eKPqKXy19DzdOkBlRwkgzt251LI1Eri1nFLPlVlR4jWal+puIoctYnSIpbUmkPTXzKOZYPovtFNbazfM59rG9J520WFVbj9NhGXd8TSPP+5X9C6NmoleethmdUc+qo/EsELLkUWaLmyRqI+me2f9o31X7jj9FjWPO2IAq3D+RgZVlwZpGB7kajTfqWK87e3E7MOfV5GoINwm+JRLT+o1Ga+hezK/l6nojPax6I8joApSQZe4+uy6liM3y7ddrqtZpCDxOpP4neMKbPE1EUttQaQlnJRo+Mcakmoy+p7RRt9Jfynm+jryug4tACvX/St6EVk2bNowPc2FNLliWM15bVtwOyKm3iaiK0pKgyKO/wAe/wAxLibjL6vtf9vo/wBFTzfTy6xacGwAn/gBj25liVj+40/7Vf1f4Fg8jqZfA7sOazh/A1Cq/Q0ycrIKt02WMV7P2Om94/8A8bY68NcvZo8VdRBA2Bz7xfkv1QGVc0jy3uhpa9lOPai8q89pfT8TszSusWaRS0VKkiou0vpz4lSvV+y5fkaJ/wAFv3E68NcvdHjroaIE+YCeTnkwMZssGJ7nx0dJL+K37iweQs5o+rO0ZQ1UpXoaiKH8rKJ0zKi/Swcmoy6dFfL8SkfTfCP/AMu0PRnm7dY7jioxAJA599+jD5kVl2NI8X7i/wB5rJfxL9xvlKxte09vRHWIrniaQmVFlWVHRRzZFiV00wTnmEe39l/7fV9Uce3Xl6KDztBAABkBGqhsojuf0rfAg5tHE1EdADkAAXUAAABgGAAAfuAEAAAAAAEgABEgPoAgAAhgAA8ADIAAAEAcAGASAMBIAAYCgBgACzwAaxAGAniA0gDoAuoDAWQDyQAAQAgBACAADiAQAwBgIByAAABIAASAgGgAAAAABKeADAAFADAOIAAZgKIAAABMBV+oC9SRRJAAOAEwEwGBRvcdKOogyNxjo6q50aNq+WX+pmhEqJ1Av2yTrY6Rir9rPa0aZXaMOrfUInXIqJoBpIB4so2fa2HkNPqmjPXhqPc85PLXU/TMyABgACYGdu/1LLqFeJ97r/UUfDsN8pXlo5nZCmAL19JWF1V+UaRbt1gaiV0IrJzwAeQBMgAHZ4xxuNN/zoz03y+lX+p8zydOqORkAAFBEBVJkCzCufyFZ2erVcax8RB4XYW7dxSM5PTGa9hxwOdZEwRUqT3CjuWRzqpUzh5BqPG7Rdu/v/1vwO8K2KZSZYPMDp2j+YzVd7RhWf5yvdsr8lBrlqMzYudGiWUHTWKv7SaylXHAK1tD6FBzqxKJTT5EV53aPB/1M6RK6EVEk2QjX0X+WjFaR3KnSsuhBipSjrGamngKOna2X3EZo1FgcmsZe/8A1PU3yWOdODoynXMlI1tJzRM51pz+QU6a9cRCsxY4HWMrdJutk+pKNeIy4HOtM3yS/MjoWDl9Doy6to4v0M1Wm1mjmsY+5w1bepuFVpm2WlsX8vIzVS3f6VlxMRWWnJ0Rdo5ko1W+5L0MKx9f62upuBUTTLWWro2nTRzquHyFUtT1Rrla56GqjV0P0znRw7/60+MFg59OZg6Ua2g29KDlVcG+UazXozXKVDS4eqNUjU1XNW+hzVj8YNwd2xzJUR36mqfUkVy6T+Y3Rr6Db0qnMY9nFn6s3BobJwn1Rijn3y+dNciwp7T6q+qLUX+R+lPhJlYz9K2Ms2NLTfdppIwsZtvrnqaiVobXGjXUzRx6+GozcK7NnDq+hmji1cNR9WWK0dp+k3ybIyzdP645NlaaG+x0e5dDJHLtIVq9GaqVZ5JfnSuRIq7ZOKtLiKjh0/lu1yYV2eSxpRkE/HOJT41aKjh0/lu54MhXVvlhV/iCJ7dzo39GGnJssLqeYqVZvMNw3zAnu8dKj5AS0f0L9CCPjcLJc8BVVaS7dVp/xMIs3bjcwwDfP8yjz7kFPe410n8AHuXOlp25MmIW4x0KW/mKqWvjpab6ALctvR07PMCW5aT0m8moAW5calPRAem0JaS4wiIuRGh2gOIAI5APskgl2gRdColWsBUkmsDIccAYABgwmVQwEwEEABADyKhpcSGpOvEKOzkETppPMC6mlzAnWiXoBfTR7seBFWfYj0Grg+yNTCdIeA0ERmUDXMIi6gPtgBgEASaAUcACIAGFOADIB1zIL1kYrUMimB//1ffP9pkS7pxAzfPX7dsqmWXzr3FqdmlHHAsg8rKvido0hggBwyCDqAd0ZgJqWAZ5AR+pzZgSyiAJZ4soXdErgwFkES7oKqdH/EaiPQe16K29VuFane+GXtKftPNVUa/1MsZct1ORoc+3h61m+CCtXbJrSrPqYolrvD1A4rZlR5zzDnW+B6vmw0Paabdm8XVD6NR6StsDx1pxbhts1EcW5fbp2ZvlmvL1rOol1/xPZPCR7/bYaNF0PH35dD1nFTnEZ2p8zNssPzWDS6HbhB7YpO7lcjfax7BYYnjrbn3jmEIlcWco0y8lv/1X6nr+aY9L7Tr27a1ubM/RqN1KcDyNOHc2m7RYlcO8aWlZcINcsvH7hpX7eR7ePDL2HtakbZ2XE4/Stxup4HlaZ+5fzNmozWfu7L7Vk+RqI8brtu3pkejlHpvZ1I1bWb/6Mz3Wo9etK2eH4nlqs3f73QUJ6lE1wdkQxka/mfHaX1bis8liy6Y81vt3sdXU7vu3anJU/wDjOk7wx0+M9y6Xik/sUd/63/3SXrVx03/5ib6z/K09OqOdpjP3HvHyms5d1T+mqJq44tfzW+1pWprWafLAumOR7nVaxvZ/Fi0xX3JueLIoV+JFLufACOKAUgDa45gRAEgByA+gCXIByASAMBwALOOIBZALoAZBDAFADkBpgTrzYFicrgA55gWUr3LACacKHmgqNnOeKAG5AEpYRYkpwyAkn2hTTfACNoSniBWlICthhzAGsJAMAgTh+gDmXiA3bEATgB14hQvm6BEWowCo+gEbYhEM0BDUhPACL6AJsBZ5gL1AQCgBICVpVWBzegBIB1KGWD1n/L5T5FXXCrPZPDFfSTz1NHoQZ+9fz8sCxK5XjL4wwR893zf3rJ8GzpFrn4xxNMuzYqdSq4yjryPq2io0qRl2o8/apnJVG6+gis6zNMvN+57TavODfJXnHZtnVlLFSij1XslTuX/SzXXhY9meWqSJVce/zU8hCuOyxKy8R5R/6i3qdeUcbNoSLFe09kfTqTxJ0R6pYnlaJso4d4/m+Ag47f8ApKPCbyzeraebO8ZqmcDSIPMo9F7TXduqz6DrwPet4nlrcIiqN3+nHMsRmtlR5v3Jb8ytTfKVgvDI6Yit25gXbb9RfsNI+neJw2el6HD6eWo6zk0a6gZe5/Ut8DcRx7v9K75VYg8JrfLZydoxUG8JNCt9SDZ8Cl/cVXVfvNUfSrZ9Ty10hGQr/SyqydXNs0zWf5THbtc4QivEtts7Rmq7NmkQnEDV8Lhr0jHFFrOvqEYL0R5enWEyAJVZ27b+6zRXFrx9u6eXawjwt7YuyybZ0iVVaUbZUd2JsT0Um0upYlfSfayjaWXI5drGyed0ELMCrc/pv0Ay7LE0zjz3uN/Tzg3ymPO2zOiKNR1jPialRV3IqLtsvnU8zUSvp3txRs8OLRx+jfLURwdCAq3OGlaCDKtgaZef9zueyvSS8q87ZzhxOzDnt/iaEXbCColotO0cSxK+jezklo6kcUkjH0Xlvo8zqADFEGTr/W4LErN8s3/a6nGVAHib3k7xiud54G8RCOBURwmCjS8XWdRSaR9V20/Y0/6UeX6OkTObZ5mUVbhxp29ArKusDaV573RDrpL1ESvM6kLE7xzc9rZmo0jMFZNNWZR3+NSWrX1Nysvq+2/Q0l/IjyfR15WnJomoKqLynlJEZFsVKLBje5GltazxuWDyOq00zvGFVsXHQ1EUOsGkKrxCrqIrFe09kf7u3JabHXheXsl0PFXZLIgUwBRvMdJ+qAyrviaR5T3Sk91dv+Gv7hyrA0cEnwk7slqNTYsRSlwNInTFxxKi3Tyh8ysvWey3/wCY16Ut+4z34b5e44nkroaRAAJ5NxwYWMZliMT3K+3T0Zzmz/cWDx9lGm3yZ2jKGsuy0cYKik0iSKL6Wg1Ga6tF4fEqR9O8N/8Ap+h/Sebt2jtk5KJIBgc2+f5UdUFZn+YqPE+4P93rf1f4G+Rj6vA6xlBZGkJYlSrKKSo6NNfMp5FF+m4q59Ay9z7Mf+n1Z4upy7dI9DJ5mzkA9QEmERqUR3OOlf0RFUaGRtFwDQDZAgCACQAAyAMwDMAAJCn0YC6AAQdQAAAAAA9QAAgAAAHiASAgAAAAABgR9AAByANgDAXqAwABMAQDAFiAkpAYAAQAfEAyAGgAAkBAAApAG5AYBIB0AMwDIBcQHkALAAAAAAxAGAgBgEgGQDAOgB0ATAYAARIEYAS+pAXxGZFIgkAAJ4AIAAo3qnSnqIMvUXdS9Vj8rNj5ZuF87jKWaioJFQ6YMqOjaqe43Gav2rwtORplbo4JhlKhRZGADUxIDnAo1/bDjyOl8TPTUe9jHA8tdIMzKnkAkA+gAFZu+UarIrxvvb69N/yZm+UrySnI7MhqSi6sdhqMOimOjKNInoYKWWJXQmVk5AJAE5AeLA6dk419N8rJ/tM1qPplszy9OxGAAHUKTkIYCtigpYEVVusdtq/0NiK8Bs7RrUf8yPRGa9i+ZisDEipVwaIO9Y5GKsPTfzIK8dpPs8g0+N2dota6wUEYSkDo2r+dYGKrQeZlXF5lTstRdC8qx/HudCvI61mupOCIlVYyBqbb9JM51VtcH8CK83ta/Wv4bv8AadIVenJWU6vEhGrtmvtoxVS1VKa5oisOuSOkSppFR0bZxqKCUamXwOVajN8go1V6SahXKsMzoymlD9SUa2jjRSc60o36/L6yWIzZjFGxZp/M1IqNauSn1OdWODyS+dTmxGq41zOjLq2sdyJVaLk5kZW6X5tnwN8lVVZtlo7HJoxVW7qv5bh+plWOdIi7R+qeAo1k8mc6rJ3DjVsuEmoI1ZpGpoR9sxRxb/C69Byrnq4Zuo1Nrjp/E51Y5N8sZLErlpmdEau0fyHOq498/wAyfQcinTeJqjV1FNfgYVkN/M/VnSDr2f1GaiW9xp8TMVx6eDOlGvt8NJPqc6MjVXztcmag7dli+kEop3y+ZMkUts4uvU1WXV5DHTnqZVm0eLOiNLb/AER0OVVn6qSuzpEd20crAzSOTc/quMixp17NxVrmZqa5dfC7XI1Fd+x+iy5mbEZ1PqfqaV37j/bJcTKRybf6qvjJaL/KfWn0JFS2LLUcl187SzbCuzf/ADaKuQGwcW6wSjl1F+dZdTUF+9U6Sa+JEie0Senav8pVcmg+27fXiCrvI4a6b4pEEtwp0J5MCW0fdp2XCAK9g/zEubAjb5dZr+YCe8X589ADe/8Ay30CnuMdGj4JkD1v9vWODCFq47VPlYKer+hVrgEGs+/Qr/Kwo13Olp24psCW6h/atm2sfxA9TsdN6mkrVzhGaOj7FlizOqa03kNXA9OENMNab5ATWnLIYX23kUN6YMLt5EMHaimFAQmnwAEmAOIECgqh1x6BBBQds4EDWm/iBYtCAD7QRNaX4hVi0VxAkqQTUW10+7Iaq5aEPEmquyIIWYVF2NISYQdvEAdRoTRQoAYQAIBxzAYUPIBBDgip0qQWGWokiKJA/9b2S8ltoxvj/SyIX/EdB/Tf8UwjN855Cl9KtVdNmVfP/O3d8E0aiPON9q7YwR0aRepJAm2//QBCcYiADu5gTlLJ5gRxeADSAc4gLJzwAE+DKE3LkAThFFta4cjUR6b2nV/fvZZdqO18MvX0iMDz0c2tMlHNdQpNRHNtsLalp4CjY0VFK4cDFUa+FVIg4r4vE0zXm/LW79Z25YQer5o1faSXZqXniZ+ix6GiwSPI24dXFtGkrP3zf2rVWBvlivPaD7tWiWTZ6v4j32nVKleiR5O20Nw/lMxKz9RvgVGD5myV2uiO/ERf7Tp/qLfidO/DUesq+eMHhrbl3cO8IsZrg1G+1+huMvKbu06jngz18zEes9s07Nq4xTZy+jUbMM8rTP3UqzcQajLg32Gg3zRuI8da/wBy57eWXuvbVe3ZpHm+rcazhJnnVm67abLErN30PSs3hCNay8br61tteaZp4SbvSyK7ea3rXy6jr6YHK9a3I59Tf7jWnv1Lv/rMw1jneOLIDgFCcgDwyAmoqA5kAeIBbACD5gGeIDQCkAATriAngA55AKAEBJSA8wDIAbgBpYYgRkAaxAEABA2A1iFNuGALFhE6uVEAWVwAc8Aq2r7QJNgRafEB1fP8Qh4JygLK80FOYeOIDeLlAR6sCDXICOKfUB98YNSAnE4gRqwiWbxCpJL4gDWACawAHacgE7cwIt8sgI2fFAQbAja04ICM4zkwgblSBFAReACmQAAmGUF38sEVzBBIDAZqD2X/AC50/wDXOz4VZ6/4519DbxPOgQHBvf1GFceo4pb0Ir53ur9924xx/edoyqq3x4mkd3j0/u1S4tHXnwPq1EuyqX8KPN9Fho5rijeP5ArNsisvL+6LzuFVcjpwlYLbWB2xk5YxXrvZFW9S75IdD2Dk8rQWOHAK4d+5uvQsSuJviwkeI8l+q3zbZ05LHI3LOiEnjH7SyD2/sqv5eo1/0xJ0R6eJzPK2HiBn7z6zURyXU1a4pFHhd2++zjm/3nXlmqEjSFbAsV6X2hT/AFK+Ber+I9w5lnlrcEkVRvPoxJBnWRpl5f3G41l6HXkrCb4HRhG+AVdtJ76+pUr6h4zDaaS/lOHbXLpOTQIrN3Dm7NxK4d9ZfZuuDqyweF3Dbs1nidYxVXCTSINyFbftxN7msfxItR9Js4Z5unQpMiN8m2WDKviyozPNW7dtZmpFrxrzOsjCu+BoUrMDZ8FP9xVdUW+GX063D0R5enSERoAZm6fzssSuLdtLRu1/CwPC2eEcIzOiI3l+htlzNw4NCei33LqaiV9L9sYbSz5tHLtY2Mzg6FJBVuf02gMyxpHnPczi1fQ1yleeu0sEdYy5tRp+ptEIgI6NnDup5moPp/t/DZR/M/3HD6N8tGTi2CCndY6bQgzLGqy857nsvy36/sLyteftDw4nVhRc1BXY0iekseprlmvovs3/AG936L9pj6NcvQM8rqERAo4kVkaz+Z+rNRKzPMvt2eo+ahfiUeKssDtGaotU3GUapZGkR7cSDS8TjqG0fVdLDS00v4UeXt1iZzaHAiKtf9O0kGU3xNDz3ufFaa6ShFeZ1FCXqdo5qLrBs2IGmTSllGh49fmI3GX1fQ/R0v6EeX6O0TOKjMCNvpfoBj2UYFiMj3J/tq4f5n+4sV47VTeSPRHNVezbKKnjmaAsALtLH1KxXtPZC/1N5/gbHXhqPZJnirqJIADn3n6U9URWW+htl5P3PP8Ac3/pQ5GDpfT8TuzUL1z5moK4Kyksyjophg+IR6v2WkvI1/otP4Drw3y9ujx1syAAX+W3JphWM2WJWJ7m/S0vWxYPIOyem54M7RlVq4v4FRWkyofoaF9FLSZpmurTjtjqCPp3iP8AYaPo/wB55+3WOyDipwAAc++/SXqRWXbmaR4f3G1/d68cbI3yjL1eHodUVYuUaQR2lSrKMqOjTcW+BUq2idkyo917Lf5GpH8px7bj0SPPXQiBrAAkCNcG8syiG5w0ben+IiOfSwRoXICSQDIFkASFAQ2AgAKAgAACYAAH1CiQEEIBgAAAAEgABAAAQA3ACAQDATxAYCzAcgEACAEAMBMBgLqAMBgIBoBZAOJAIAAFOIAAwAASAIAQDAQBAAgHmgCIAIATAAAAAJAAHIAgABTGAAAIAnEAYUMIAAAAUgKuaCuhsyIpSAwBAPIBMBcAKd5jpfEQZjwVv6X+40PlWunW9lys/wB5uCsolTAsSujbYNm4zV23yZphZpLBmhbSMQiyrQE01BBFIDU9uP8A1+iudoJ03H0DmeXp0EmQ5AEAgBQQZ+8UarRWnj/e3/yW8+1muR4+z4HVgFF1V8rRqM10UUaUribZS0HwLEroTKynCbxAHXkAksQHIF+0calXysn+0laj6Zy9EeTp2hmAsQGkAAEgJsKjmRUdZTo6i/kYivn2jZLcU5Smd4xXsn1M1kSRUq54AdtXhic1h1zQaeQ1l2eVs3/EdeSthBgAXbb64M0aRzrUcnla9201Vzrgb5Vh+Lc7dLk2dGK7McyJoU5gau1f5U8ZOdbXUmcQR5zRXbq6teVjcKuSNMpog1Nq/wAuepzqrLy6v0IrCWCOsSp1j4lxF2h9a9TNGs+pzrTP8gsU/gXkrkk6MpAamh9COVVHdqdOArKSOiVOuDw4BGvWWl6HO1XD5FY1ZY041JtF23fzKCVGo8GYWMreKLtGoaqrkbRobF4t9DFF2sppb0MRWRwOsRZpPFIUay+lTmcqMzd4aj+BvkU0NajV2zikHOtRy7+vzLkWK5EsTow0to5q44HOxpR5B5PiJCuSjUnRGpsvm02c6OTf43q/URcU6TRuo1aqaVfM51WRqYO3DE3B07K3zInSLd59LMwcNMHJutNfbOdNV6nOjL1189k+ZuDp2Lxa6EqFvl9L9SRVWhCc8DVR2b5flP4GBl0eJ1Rpbd/lvnwMVXFrKLtCFdWyysKijcytRr0EVfs+vFCoo3D+dzxEV17FSrJdCUcephqP1NRXbfHb/D9plI4dtbtePNFquvyf+XqyQLYtuUuQRzX/AFHHoVXbusdurclBkVePcXq84LUU7hRuL+pYq/dKdFOIyIJePx7lwgI5tN/msNLd+5vVvlARK77tvIBsvptVcVgBXs3+ao4MKWr8uu4fGXIFm+/UrbhABusa6cgqWr/tq/1BCtjto5Mii0vaPowBpvbOc5Abc7f4oA1V3bekcGwHum7aelZciK9p4SLbeekmOiO96abkw0Pt1TkuohaqXDMCL9AIxOBQQwDsATQCdcAINFRKum3gBJaQEvsNgP8AtmNEq6MPLEaH/bDQf240SWiNElpjQPTAa0wG6AC0bMiunSoq55kom2RVdrSWCBULIqEnADd2A+6cwGgpxIRGABICXZzIuDsLphOjGoUMaACSqQTqoJqpLDMimmFOSD//1/fO/p+BES7qpYx+CIMX3DaidPlU48CalrwXlNHT1rN8jUTXnN3oqrUYm2nHakdCqiArLuII5egClcAH3Y4ASXUodbTiA+5EBZrBoBJzhwNB4WhATS7sDfKPWezqQ7vOFB16Zr1VOCPOOTUzaKObUS/AsRz7fKz54FqtujwXKDAr3EvAJXHc0y8v5G7tq2wwPV80b3tfSdNvb+Zmfo1G5HLNHkbcGrbGUaZZ3lNSNJt8zpxGaw9lpd+4065J2PTfCPdrGOiPH02huFhDMjgeZtHm/K2/OafRHo+cZaHtCvdqaluSzNfRqPUVxPHVcm6fzNgcGu2tOzWEI1yy8juX3Xc5PE9nLL2vt6nZsqdWzj9HSNR4ZnlVna2LbNRmszymp2bd+sHXmJryllXvfHE9cZe+8FTt2dWuJ5Po6NGMDiMnWvLfqWDO8leNC37DUY14ndPF2s8RVlcfVnJ1R6kUAEgDYBXEByBJYAOQBttAIBADAAAAfUBNAABEgPABIAeWADyWGYBPzSA4kBdqzAi85QA2wBPmEN9ABOPUASbAknAVJBFlQJpzmFTS5gSiH0QDSkBR+AFlcMAJKFgAWaQAm4Ah3cHgATh1AjYBWAi1+wBY5gOcPUBtxjyAG5UAJWAVrKOoByYCVuf7AINv4AFnKAqbWQCkIUgCzAXEBZMAbAWYBdrtA5wGoAUlEkuBrke4/wCXS/Pvboer+Ode9yZ56gbCs7dY3bCOTXslpXb/AIWRXzrXbVrOMG2doiqslGn4pTuNNfxWSR3k/EfVVgkuiPL2sEnJpy7/AOivqWIz7PgaR5T3Lbu3CSzSxOnCVhvPmdWcSTnIsMez9jqHqN5KpOqr1eR5Wgwrg3r+f4FiVxtz6lZjwu9ffqWnmzpytczZtkVtDUYlg957Kr+RqWJ9CPRnlbAVm7pzZx0NRHJqOK2f8rA8HrOHKyeJ15SoJKxpFblZgeq9mpvc+iN9eGXtXE4HkrpAFc+8+hcpIM+7NI8p7it+fCzVUdeUrFSngbZJrCGBdsl+YsORuJX1LYytvp/0nm7b5XHNodCDL1nNmzcRw79r7F55QUeFusceZ1jNQag0yg3DlBW/7Y/3NYxlotSPotvqZ5a6CSCGp9L6IsVlXZUZPnnG1suZqI8c2doyheJk0iFVxA2vAV/1FG+eIvhH0u2fwR5enSAyqNijN3D+e3qaRwb59uhd8O1hXhrPnidMRC+K5GozXPxgou28Ky5m4j6Z7b/2bXGTl9Go1JPO2GUU7rDTaIMy/Q0jzXudw6Qa5SvPtSzoypvCcQagqcmkrp2qi6fCTUR9R8Eo2VXzOH0bjvOLYYFG7f5b9UQZtsWaZeb9z/VXDhgIrzzSO0YUNwzUEG4TNJVmi03yNRmvpHtKsba/wMfRrluHldRBARwIMnUU2fqaiMnzzjZ6i44fvKrxtm1kdoxXPdy4NxlBMqBOWUaXip+4owbg0y+rVwpRfyo8vfl2iRyUSBTuf0rEGVdm4jzvuh46f9L/AHiLXm78JyOsZUXczOBuIriDSHV8wjS8cpudEfV9P9LTj+BfuPL9PLrEkzipgQvk/RgY9nkWIxvczS21I43/AMCxp5DW4neOdVO3PM2itOQgSWLKLdFmole29kQ9fUfHsbM9+GuXsEeOugICAOfeP8r4gZlkW1HkfdLjc3Xp+41ytYNG6qEdmEbWmS4ISaQVZUX6cYBK9b7LX+vxz7LQOvDUe3WJ5K6GZAgFb6bL+VkVjN4G4lYfud/l6U8ZEHjnHZZdUdowVljhyNCru4FDWDLEXUzNMuvSUx6kSPp/h6x4/QXKrX7Tz9u0dhyUdAFkBz7/APSXqRWY5bU9Co8P7hU7vW/rOnKMnV4LodWark0GBOqwksR06WNsTSLqtqrKj3PszHb6r61/A49tx6HPE8zZxGIAAARgqIblTpWYVz6ORResCoZA54AIAWOQDASAcQAoAABgEgEAMBQAZgAAAIAmGAJ4ACAABgPoAAAAAugAgDIAAPUBQAwBAEAKQHHMBAADyAEwF1AAGAAAAAQAoAcAEAEAAAAMBANADAWYBPABgAAwCcAEAAEIAbkAAAAAAbAQDiEFKAgWYDAQAAgoWYF3QyAB5AKQAAIEUVbtJ6LEGZV58oZofLN3Xt1bJ8LNftNRXOaROgSr9By3B0lZro22b6GtZW6amTSLNNpgSSlNMAWYEmwNDwMLfaP9aM9NR9E4s8vTcODKgAASAIIRwb5fmN8ytPI+9q/Lo26M1EeNbg7RkonIqLtP6G+TNSMrtJ/ltGkWbd8gi+pplJOcwJVaAcyAnAVbouL1fVGasfTU5rV/yr9x5e3WJGFEgMBSALEaE8gIkUWU0vXi6tBXzmtnXWrC/wAyPRzEr2dcUjNYSMqksWB21eBzaNLH4hXkfIfJ5WyXFnXlK1k4eIrByQW6GN0Sq03jhxMNOffY7fUX8rLFee8U/wAlz/EdWK74lEQIVWntXNDnVi6rjH8TLTzyUbjWr/MoOsSrnkGDqVWptI+3COdaW2cqCDDSxZ05SpJwaZWaD+dN8yVY10zk24fKYNPmWJXHJ0ZNOXiSjU2rmknOtFulOmyQZfHA6xlLSzFVq0+k50cfkce3oWK4pOjK7btO6XMzVajzkwM3fL8zHkWDnWOB0Hf4/OOmBikdOr9D6ow0xlhg0dYytpi0yUamn9K5nOrjO3n6n4GoYrrwk0jR2tlahmijf4dr54CK4v8ANJ0RpbS2DT6Qc6K98vlr6kiuKuZ0SRpbP6WuGaOdVR5BYoQc9cDdRp0f5ankYqxmbj62upqKu2r+ZIlRfulNGiQZ9HjDOg1tm/y2uRzozt0ouyxV2z+uOjLWT3vCCRpz6S4mqzWju8dNrocyMquZ0VoaHzVwwaMGOPcuNV4GoV07JzJKKd5H3MORYq7a9DNZU7r656FiurYOG+qJUcuuo1W+eJYrsXzaBCODShvE1Vrs37nTqzKRDY4XLRTrYazeckadesk9t+8Ip2TX3KyKIbxf6mwV0a3zbaQiGwc2+AqOeO3Ut/UxGnT5BS6sgFjo2fQrKPj3E+gVXofLqtrmBLfKNf8AAKs8h9VH0Aju8dGr4pgO/wA22+JAVx21ukFDpjtrLkkwHpudvbopIFTHbtcnP4AOz/0yt1wANVToVfJ4kV7b2z8+2x5GOka3ajDaNqpgV2quRRHsCEtN8AJLSYD+1zAj9pgL7L5FAtrZsC+u27c/iQWLRqgHEAMAdUwBUQDdUxqo/bSKg7EAOiAO3kAKnMWi2MDKiAItFEexlRGyhZgqtmkIBgSVXyIJLqFMCPcESTIoxkAyAaxAFWSBwFNciaBAOQqSACD/0PeozUWKinFGUYHuSyeslwSwEqV8+8tqNXhP5WzpIcsPX1VMFbxzalm8GUQdeeBRGydXCJoGihdgD7OIEZazAbAE4ZANp5AFWviUNLHCQLdOzqdeEr2PtGj7L29Dp3WXpeErgeccd5eWZqI5tWarEop2+NI/mLVbbWGBzFO6zSCVyW65Gma8nurTq2jmz18MvU+3K9uyT65nL6V0jVbirazPM0z9V4mmayvMt/aVebk68MVn+JatuqVa6no6I9qkeLp0irdvIkSs/UeJph5vyrnWtjxPVwNr2rSqpayM/SrHoF0PLWnFufqgqVn7u3bpWfQ3yxa8nr/Ue3nwke88NR6ezom8+B5frXV3WWfI86s3VxxWRuM1keZtG3jmzpzWXmXSLdzPVFfQ/E17dpp9VP4nl+jTrbhM4jJ17TZ8ioyPNPt0HzLGXjNxjM58R01HMzk6IroFN2nMBRLAbAKgAE1iApAG5AIAIAIbAaQCgAS5gIAQBnkAANwA1iAPHABJcgJJtADAi0BCAGlIA01gAwF1AkgJJwETTAmsGFWVamWBL04gNJgPDiBJ/LgwJegA3kAu7ACLtwAHEAV3fMBqGswIxgBJKMGBHEAtngAAEgGeDQEXCcADskpAg7f+sBNtgQbmQIPoApxAcsIK2gBYPEBfuAbwAWq/lgDnAAGUM1yPff8ALekPUfCEeq+GHuc8zzULoEZm6fzMqOLfWVdDUaxijwJFj51qLFps7xCrjmaGr4Wndu9Jcro7b+I+pOJlZHj78tQdTmrl32SRYjPsaR5D3G/9XaOSOnKMiZzOiGnj6m4j2/smOzUa5GO1j055my9CI4N5b8z8DUHHdwm1yKkeE3MV1LLjL/adIVQniaZFM8DfJX0D2dR12bfWP2mfoRvHmdBxIM3cubvoaiOPXt+Xf+lhHg9VvvsdYIzyNog3OAHrvZKf3bejL14R7GDythhXNvH8qXCZAz7MrLynuK3+pcnXkrFk2yVspA6fHqdSsZmh9S0F26VF/KjzdNxaYCAytVfM55mpRneTs67a7WcFR4m7btB1jKtzJRGyx6lg9H7VU7mvqjV8D6Db6nJ5a2SMiGpk/QsVlWKjI9wN/wBs31NRK8hfF4ZHaMqr44ciiKZRue3cdxRdcS3wy+lXzPJ06QjKjiijK1572WFcHknG3v6FiPD3wWHM6xKqs5TKim0mhdt18ybLEr6d7dX+iqzl9F5aZxdA8QKN0/kjmBmvIqPL+53+ZRLLtNQrAtaWzqzVV4LEV9WUdWzU3RqMvqXhKtbKknH6X9bjtODYKKN3+m2RGbdstSPM+53N6+iLytYFok7sKLmpEQwakos0K4wzUZr6V7Uw2lurS/A5/RrltHmdQgBwQZGpg36liMn3A2tpZrmv2Fha8bdwoO0Zql2lsqK5NoE4cganiG1qJ8TbL6ql8tf6V+48vbrBJzaDIKt1+lYgyrtNG2Xm/dP16X9IivOayk7Rmue2Em4ySeMoqEnjBRqeNT+5VcTSR9Xr9FF/Kjy/Ty6yHkuZyUAK2T9AMZliMX3Oo21Obu3+wNPI3WDbO8YVXSnHKDWopZUSqaRdXM1Ga9r7GSWvqv8AkM9+G+XsM0eOugIADn3j/L+IGZbmy0eQ90Y7rU6JP9hrkYVHgp5nZhFqJniWCvNmmUqtFKu04NMPXeycd/j/APTsZ68OnL2ynI8ddDZAARsvlfowrHtkaiMH3O/y9L1sJ5Hj3Vqs9TtGS1MbfAqKu3E0h1KjoqajLq0JwkUj6h4p/wCg0Otf8Ty9u0deRzUAJsDn336S9SKzXi4yNI8N7hX+r1rfzmoMrWcdvojtGVcYSVAnOBROmBYldWk13/A0i6mCaWQTHuPZmGhqv+k49ukehR52j4gDAJASefqEV7hN6TXDAqufReBReEMB5gKAACQCAAAAgAAUAAAAAEAEoByAswDAAAcgJNAHqAwAAkAQA2AmgAAAEAQwFmA8cgAA6gEAHAAAXEBgABAAAJgHAAAM2APIAAACQBAEgLABxxAWKAMgCAAAAYAwAAAPUBAAAgDAAAMwAAAMgHAAAgAAATClxQF+RlAFDU55gGYBMAEMAxAq3T/KtPQDLri/xND5fv4Wvf8AqZqK5Jk0iVFjgEdG3+pp8jUZq/br5nB0ZXaNlWVwKJ6bzgMpIoawIJIDu8Nbt3ui+V1+BnpqPo1sGebp1EGQNtgAAA0Bwb5TqQsMAryfvNJ6Oi7ZSzUHicjtGQlyKLtL6WajC7b/AEsqJ7dz8CpXTVx6mmTzAFUBzABngFT08H6BqPp2i50tOf4UeXtuLDk0ADj0AGAEA1hIVAKFlb0YHzvUw188FY9HKdPY1tKT5pGemEjAlkwrspkjNVOuaXGSNPI+Xfb5NvjMnblK1EuJKykQWaCiyglGnH7DDSvcfNo3r/KwrzPiHOnb+o7RitBgOvUzUaOzfyPoZqulKTDUeevhu9VdUzrCrmGBXmiq0tpjVoxWl+RlWJf6rRzZuM01zZtFulhZPqZqtWrwRzsVyeTUqj6ssK4TbJrHAUaW1adDnWolucdK3oIMlM6RE64II09H6FPE51XN5FqKpcRFcB1iLtvKsiWjUWSOas/fqNTDkjURzJtuDaO3YqLzkYtV13cpoxFY9vqa4nWInpsUami501b1OVHBvVN/3moqmueJtGjtH8lupiinyDbrXoxFcazNo79nk0YoW+ntU8WJFcORtGjsbOLTyMdKq36iGSDkpmdEauk/yzlVZu5/UZuCza4WxFHTr1mjMjOrnidBqbK3yWOdHBvI+44yNQWbR/N1FRZvsmzLTl0sXJtlo6/0fA5qy1mdFd21tgzFRz7r6jUVbs3jBKiG7waEVLa2xazkVC3ai0fAQXbF4x0JRRuf1XBYrq0sdFyZo4KZwaHbvn+TV8SCnY43RaYjuV+bgB1JToPmRHPsXGol1Kp76PvTxZBbZzoNICGwfbaeDQoq1MNay6iC3eY0o+QVLSaeldcYCK/H2+aHxQEEmtSeoFm/S++uqTCpb35q6duWABq46FbPmAUx0GuQD0cdC64wiA2rnRv3ZpAG3f5dl0AW3bto3lZIinT/AG8cnIDv/tfSwHsfaV50WuhnpG4zk1ESqi1IFldOcQLFp8ygdFwJoToxoFptjRNVSAMgEURaAIbCH2gOEgG2BGQFJQpYD7gHJBJMUSkik2FRdlkVC7giuz4lEUk2VEmlEAFaqSCxkVXJQmyghgSrRsgs7SapRAAA5ATYCkCVWTABTkB9wH//0fepSiCdGzFR5r3Fqfnt8hjNfOPMXtbV7Z6nSLGQ6Ws+pdaVzHDIqF3PMqk7ZsArdcgJIgha0PABKcyhsBLAgGlwKJJdpQJATXdaJOvCV7z2vXt2trTi3BrtluPCpwRx3g0jl1nFXJqKjtUu2nN2kVWzk+hzNc24xciDj1prVvp/gajNeU3GF3GTZ6+fDL2Phqdmy016nD6Nx33wr0ODTP1GjTNZHmZ7ElmdfmxXF4Fd29o5zwPR14SPaqJcZHh6dYo3fLgIlcFn82ZqMPK+QberZzi2eviJr0nten+ls+MmPo3G7VHlqs/cYtssZrg3zjStBvnyljyd5s4WLk9k8I+h+PUbanoePt0i+7+Vo5qzdQ0yx/NtLS6m+UebTxPXPCvpOzr26GnP8CPL9FT1X+XZrM4FZOo8TTLG80+3SfUsSvHbl4jpY5pOTqAob4gCYDzAarAA8AEpAeLAIYBEAOAB4ADxyAUcAHkgCQB4gNKAFE4gCAOIA0A0uAEk0Am5AQCATWOOQCmAGsQBV4sArCeIDhgTq4YFqAlPBgTWOCAlLajkA04y4gN2nFgSpZVfzKUBGZYCn8QIzLgAgCOCYA8QCrjBgNPiAKU8QG2uWIEHmANgCthEcQIdykCMwArOQItgRbxATYCkBTLAAgkAYCzANXCvqBTACQDAlWTpyPof/Llfl6s5nq68MV7KDyhrFkRk6/1NdTUSs/yVuzaatuVX8SjwDrxOsEZh4Ghte3a92702v4jr/GX0y31M8nbUEwYXXLvnkhBwOG8TSPHeei26s4OnIycmdESrDxRYPd+yqpaOo+cE7I9HB5mhAGbu387NRHJqR2ucoYHgdezeo3bOTrGareJQ9OZNwfRPaNWtjPNmPosbTPM0BRma+N2+pYjj32Ghqf0sDwmrMuDvEQmMOhUQgsHs/ZFX32fJMvXhI9aup5WwFcu9WCXAIzrLE0jyPuFu26tHA6cjJal4YmkqMlR2eMU6q6v/ABNo+paWFKJcKr9x5e3SJ4mAZhWVquGzUZZvmI/tbSWK8Ra6s5R2jNRvkXERq8cSQel9pqd1VPmavhHv3i2eWuhAQ1fpYVk35M0yx/cdo265yXkryNszqyrZoReDhiVHoPbC/wBTVvHFFvgj6NZfMeWuhP8AaZCeBVZmt9TCM3yr/wBLdpYpfsNQeIvY6xmqrvgaZVlFu2wtgaiPqHt+qWxqnzOP0b5jROLYIKN39GIGbZmkeX9yv81ccDUSvPtx1OrKq15LBXiaK7Nin9xJZzJqMPqficNnRcpPN35dY6zm0AOfefRBEZt1JpHl/cz/ADqxlBrkrBtMnWMqbcPU1EQWORRft3DTNRmvpftasbOy/mRz+jXLXwPM6hcuJAWgVGPbNmkZPn7du0tOUosHjXkdYyou0aELFQVgo1fFYai9Ua/jL6s8q+i/ceXt2hQYUAU7r9JkGXZmp4Zeb904Xony/wARFrzd23id2FFm2aiI4RiVDpmBqeKX5qfLE3/Ej6ssKUXKtf3Hl78usM5KI4AR1PpfowMhlGJ7oslttNcXZiK8frNqUsjtGFd05jmjQqNoasEq7Tcm4y9z7IX5uo//ALf+Jjtrl6xHkroZAYIDn3r/AC10YGbco8f7o/3N3zj9xeSsLTSqvid2EbuVbgBXMGoiVYNIvpGZpivW+x1G/n/7b/cTvw6cvbI8VdDIACNvpt6MKx+GOZqIwPdLf29FrnbD8BB5J416HaMo3jujoVFRtDQRfpYmmXVotQvUqx9Q8V/sdDl2nm+nl1jrRxUsvQBwRXNvsNJf1AZjXzR1NI8P7g+bda39ZqIydZQ6qeB1iIKuBrUBRNcypV2n9Umoy6qJNYhHuPZeG31o51OHbry9Cjg0YAgBMCCUNhKW4/St8P3hXPoGhd6BDAABAMBSA8wAAAQDAGAgBgADSkBACAACAAAwAADqAMBgAAAnzAf7wABAAAAMAQBPMAAEAAEgACkBgAAAgHIAkAPABAABxAYAwEAQAAADwAWYAlwAAGAZAABIBMgIAAcBSgIEgABwAADxAQAA4kBAAAFReYHRCMhAADQAAuAABXul+VZFGVTB/BlHzDySjcXX8z/eaiuRGkOvMIv0HNsTcZdGg4tZG2V2mvmCJacyyiyoRKikAnmQdXjG1utJ8O9CtR9LvjZnm6dSyMB5AIAkAeIHDv8A6vggryvvNf6XS59zNQeIs2sDtGUU4xKi6lvlaXEsSr9CXV/iaZT0MMipXVVSaZER6gEwFMBATXzFWPpu1fdt9K38iPJ9HWLszkoAGsJAEAAKAqBFSqplc0B863fy7iyz+eDvylew0k+yq5JE6YWIwHIV10yRhUk4aIryvn/k8kp6HbkrTSwSFZNYEE9L6kupKNNsw0V1NL151aCvL+Jjttxizk6s1ozwCH6EHfsnNWl8TNHS+aMNsLcLt3t0uKTOkKliiuaSeOIGhssjNajpTMtMTUXz29TpyzRUuIs0/qx5kVq1cJHOq5vIJuqb5lhWeuR0ZSWAGhtH8sIxVXan0NPIwrHSwwOkSpVXEtRp7d/IjFVRvvoTEVnnRFuk4c8iUatH8qOdVw7/AOpPn/gXkctf2nRl17S3zYmK07LLMwMi+DOsSnRYijU0XOmkcxx72vzp9Cwc1WbR37L6Wl6mK0jvX8q6CI4s/Q6I7tpxxOdaG9x055MQcSeJtHdsHPd0RiiO/wDp7upI046Z4HRGpoONPDmcqrP3ajUbNxBt38yLUduv9La4GBmrM6K09hxTMdEcm9UanwEKNo4vhmWi7e/S/wDpmZiuTTeKN1Gjf9OeSMDKrMwuZ0V27XGUZqKd24um+IirNo/nS5krJbvOSRobXGyLUPd/USCeyfzJFoq3f6s5CK6ttFtNzlxA4NPNzzKO3dOdBPiZFG0aVl6loN2u3U6MkV0aLnRfQI5du4ums5KLfIqNVPmkIqyj7tCP3ETVOywa9SVS3Ca17MsFu6h6VWAaGOm0BXs7fPHwCFeVrR1As36+er5IKe5fdo0t1CB/7f0cih7f5tG64kUtqp07rpxKg2TbVl/KyKNp9OouKUkVLa/Rq151AWl+jeM1iBKrnbWXGUwPU+0LfJGeBKj0jozi1A6MqnWmOIFqUAAURIA3yAACYAGwIlQQEC5ANALICLZRGQAAAAGA1eCB94Uu/EYIuxURb5FQNgCtAB3BTkAkCLwCDuxAmuZFWLBEUdxMEbMCPd1AkrFCb5hEG+KAXcFS72APU5jAd65jB//S94rJmai6lJwyM0eS89fu19SM4Ij5z5a7e4cYczpFjPSlYPE0qvVtwZUVPLAqlwkqCORFPjgA4SyASU4ADpyAVeoBMMqJTkwGVVmi3KSO/CV7323Ts2VXzY7ZbN8KtnnHFqFRybrCpqCW0rjprLEtVrs5jl3DxgMuLcWjTsb5R5TVa73yk9k8I9x46sbeinDtPL3XSOjUbWmzitZ925NObH8zeH280duIiHtuk7tPmd+1j1yeL9Tw1vXPun8zQiVn6mFWzcYeW3lvzX6nq4R6r25RLaJ5dzk4/Stxr+hwVn67mSozvJ2jQs+SN8+R5fTq7aiVeaPb/GX0PZr8mn9KPH9G4t1MKs5LWZqN8TbDF84/krzN8jC2rb1azlJ6/wCD6Tt1GlSOFUeL6NFrP5HyOQyNR/gaZYfuC0aaXA1B5HWcMz01FFkszm6EmBJriALBYASSAIwkBTzAbYEVIDAACQJOzAWAD6gLN4ANYIAbAGAgJTICAbajIBz0xAUAKOQA3yAScAABHMBcQCGANQA69QiVXGIFtXzCpLHMCS5MAVoYElYCymKwAWTCI96kKHbABKwClwAdrmeYDjkAZZgJVkBpcgFMSBFtpgDyArswCYASYEe7ggE8QFaFgApAiwIquIDkBSA2EEgR1HggKgCeAAiiVczfBX0j/l3WNtq25s9Xbm9ajy0N4ZYMisrWctmozWX5lxsdR+iLCPB3c2a6nWVcRVGWI3/aenO+r+J2/iPpLhM8fSk0ZHHv80UcTxZR4vzNp3V3xnA6clZr5QbRJVNQe+9nr/TaluqM/QjeR52jS5kGbuvrcmoji3GGleP4WUeD1nLb5nblKqjE0ylTB9DUV9J9sKNhXqzl9FjVPO0FhiUZer9TKji37jQu+gg8Ldw5R2iIOc2aRCYccBB7j2UlFo4KB2keoPM6H6gcm8eQhXBZS0io8b5xu+6u3GZ15SszLFYG2ULNNAaHh1OtVGh9Rp9FfRHm6bhuTATfHkVWVfCW+JUZXnrxtLccUi8jxeWPE7Mk4KiCxcAep9m0b3Kkt8D3beJ5a2GwKtW0VfHAKzLLiaRhe5I+zWf4pN8pXlLQ8ToyheQIJz6hHpPay/1VC9EfQ75nmrpBmZVF4FGXqv5mXEZnl8NtqPoWI8TdyzrGaqviUVPE0jo2n1qcjUSvqXhFGyq+bOP0dOXd+44NBIUc28+gRGbY2jyvuZ/6ldKo1BiOToimMSoi+hR17FTdG4w+p+KUbPTTPP8AR1jr9DkpAc29/TXKQM62JaPK+5rt7hJ/wp/ia5KwrNYwdWFLxz5lEcnJUXaEto3yxX072z/s2+bRz+jfLVjCTyuo9CoM5MqyLGolY3uJN7Rp/wAaNRHjrrGHyOsZUNYsoi2aQ0io1vD46lZ5mv4R9Vs8V6I8nbpEW3mZaICrdONJvqQZdzSPNe67RrUn+EQrzeraMsjuwosaCUFZOuZYNTxb/Nr6r95tl9W4V/pR5Po7QzkoAhqLuq10Csm+GRqIwfdMvS0o5sivJaywO0ZU2tj8DTKuTaGlgB0aPJmozXuPZC/M1P6EZ78NcvWJweSuhkCAo336fxCsxpNlR4/3NK3N56Fgw9LFI7RhGzzNCtlRLTTb6FF+nkajNes9k/75/wBDHXhrl7f1PFXQyATAhqfRb0CsixqIwfdL7aaLWXzNiDx8fJjzO0ZqNm5jkjSK2pZUSRR0adkaYdGivlT4yFj6j4tf6HQ/pPP35dY6jioQBAHPv1+Sv6iKzZmxpHhfPr/Vaz495rlKzNZS16HVFfCChJcCosS/eaSuijxKysomzSPeeyv9trLi2jh268vQI87RwAdEAZgRrxAjuP0reiA59F4GkXIofUAkgYCAcAEvIBAAAkAwAAAG5yAUADAQD4ACAACIQAAAJANZyAwCAFABAAAAADYCAACOAAAQAQAADAEAMAQCYDAAABNyASAAAAAwEwBgAAAAABIAmAAMAAACQDDgAlhiAZgAAAAHoFPIIABdQAAAAEASABUQLq5EoZAADAPQBgJgV7j5tO3oFZdFNl1NRHzDymG51P6maiuOeKNIks8AOjQq5NxirNFxayZpF+li2aROrKidZIiac5gKI9CDo2Vo3GnOSvX94rUfTXm4PN06mYCAAGwEwOPf/UnwgK8t7wrOz07crwag8LaHgdoyRRbprBljNX7fGtkaZT0PqhgdSwwNMiZKAAkBoCScwuIWPpXj3/pNH+hHl+jq6MZOSn0AYCAAFIIgRpLTxfID535FxuNTpdno4K9Zt8dKluaRnpzXZZGQ+pFdmm/lwM1TfAivL+6H276r5pHXla0ljiWuenmZEtPCy9RVaieCOdaGaa6P9xIryvil2/cr1k7ROmljwDAXIK79lhVoxSOkxjbE3qjfNfxVk68lSWBXM1+0g7tlxM1qOtQ2p5mWmLrqNW66m+WaUmkT057vQlGrXFL0ObSnyC/Lr6iDNOjJ1TbKNHZvBmaLdRTXDkYaZL4m4lFMyjT0P00c6Kd/jRepYM5PidILdOESjT0sjnVcm/c2qWDkqdEde1b70Yqu6DAx9X6mup1iU6PgWjT2/wBC5nIcu/4MsVyrFG0ru2beJmh7tfI2Zgz6PE6I7tnE+iM1pLdL8tmYM9ZnRGhsWk31RjpS3qmkPKSRXEs5R0TWjt/oMUce7f5j6iGo6Py2NUd+ovleHAwMuvU6QaWwzh8TFHPvvrRIVDb/AFGqjo3mNI4EiuPTfHkaqNKvzaa6pmFZUYm4O3aZuDNFe7xafQRS2j+dPjiWsp7vgyRUNr9SFRZvM0Roto4uWoN6o1F6CKu2imlkRHFVxe08yxa7tZd22Zkcu1fbY3Uqe/wvUzFdG2fyWA4tDP1KV0eQUurAlo/p2/YEUbV9tviStHvJWu3zgQW66nbp/wDSAhbTGa81gVFO1w1FzTCpa6/NkgnvlPY3hKIp6v6CjFJgOkPQskAbL5qXrzq/xKI7FzWy6SQS2M91l0YEdn9TXqVE9nPzp8iYo2rml6rl+winoY6F16MD1HspzK/hwJUetOTUKAofQBAABLAUgOShN9QF1YBIQSgH3IBNgQbKE8SiKYQ+4ByA0FJ4hCkA7gCQEAonAAVWAdrATriAFQTOAUmxiBMKkrEwN3bGB9zIp/VgiBvTawCpLRnMB9qQClJYLMCH228Qh2rxgoj9uQD7bA//0/oNKmKidU1b95iq8V5q86mpbqakZfOvK2nXb5uWdJFjh7mrOFgaFVljOYUdyKEqDQ1X8AEqyA5cAJckAVtEyAJymwhd/bjmUSUWyKqxKc+BRZt6/OlzO/EZfQvC17NlRGe0d+p9LOA47uGVHLurfLiagu2lV9yvRShVaSwOY5NbNsqVw75xo36o3z5ZeXtWdSHwPZPDL3m1w0NNZfKeTt0iethXA5xa4buV1NMMHzTS1O1uWlKO/wA4Oj2tV/etd8Fgb7qx6hKY6njquXdfUywrg1n8lmuRqVh5PdTLfGT2cD2vg1Gzp6nn+rcaGSnkcBnaubNIyvNONGHxOvAwdp3PXrwxPTfCR9B0q9tKroePto9b6DmM26xNIwPP2a7OB24ZrJ8dS1txSM+7I9N8EfSU8o5Hg7dFe5caVuWBiIyLuXPU0jz/AJ+yTVE8YNRHltdYsx03FEwYbJYgSmQH0AlEAJ5SAohJgEYgCXEAjiARID6ADYBMgCYDmQHE5ARgAASAk8wElIDYDTjMBMA7egAswEAKWAQAoAc4ANJ8AheoEl0AnRvgFTq+eYEoSUt4gCaAaaXqA+9p9QG3OYEHboATIDawAK4KAHPc4gCa+XgApj1AVMZkAeQEXZV5AQ7gIy5AI5AQdgEscABgKYATcgRATbYCfMAQBHMAYAgI6jmEEVgDkKEyolWuOB0+ZX1D2FTt8fZ/zHftzemzPOpThgEZOt9TNM1left27G76hY8NfN+p1wJN8Co9F7Qr/r6dEztfA+h2zg8fSgyOLe/UvQsHHxKR4jy7jXt6s6clcFrN5nRE08OJYPoXtKsbOebMdjaPO0YGXrr52aRxbttaN4f+ViDwuphZ85O8SqrTOBUTr+01B9L9vL/QUjCTl9FjTSZwaRZRmaqltlRweUtG1vhwLFeEeDwO0Zos8CohVTiywe79lV+S9uSJ2kelPM6DPADk3rxS/EqOK0oK8V5iHurqcU4OvLNZ1sWaRCz9Co0/Cy9ai/mRqj6esEkuSPL03AZCtk/RlVk36mmWT57/AGzksK8dZ4wdUVuSoVRFx632ZjuFzROvCvbcX6nnrQCK9d/I30EGW2aRg+5n+TVPizfI8rhiuhtlCyh4lVFZ4FjL0/tNTuKpjrwSPoFnjieW10Iio2mCjK1vrfqajLL81bt2t2un7yweKusYOsZV2eBRB/tKOjaLusajFfUvDP8A0dOZx+jfLtOLoJgg5t59HxCM6yNjyXuZp7lLjBeRjWhZvE6IpuoxKiMZMqOvYz319TpGX1Txq/0un6Hm+nl0jpOTQbKObeQqqQjOdozKPJ+6H/qE+HajfKMRv/N0OiKLM0hdSou2z+deprlK+n+21/op6nL6VqNQ81bNkEbRDnkFZGpizcSsb3K42f8A1iQeNvjMHeMqrcSohOJpEqvEqNjwiX3q/A0j6lZ5c4R5e/LrCgw0JAo3f6T+BBm2Kjy3uq06tV/Kv+8OVrzl25g9DmraNREYKgRYVreHr3aq+DN6kj6tml/Sjx9usIwpzgQQ1FNX6EVkWRqMsH3U/wArSS4NsSq8pqVSUzJ1iKHDt8DpGVawzKHnkVF+ijUYe59jub6v9I7n43y9YjxV0HUgJCuffY6cdQM2yxwKjxnuZv8AutRehrkYuk2qp9TsyhZrGCxEIlmkTq4wQRfp8DSV632ThvLPlpsdeGuXtkeKuh9SBAR1Pot/SwsZF3GRYjA91OK6XP5iweSvCp8TtGUNT6pKiriWCdU20jTNXJYmoy6tOrhepVj6f4rDY6H9B5e3WOuTkoYABz75xpL+ois3iaR4Tz7nda6495rkZmqvpjHA6RlW4Sl5yVTTKymuhtHRpfNYrK7TtCKPdezU1ttVcrI49tyPQJnndDCAAAjXACO4j7VvRAc2jzNIvSgoaYBkQNAIBzIC4gDAYAAdQFAAwCQBAABABIAsAABpgIBwAgBAEwAAEgMAAADLMAAGgFAAgAAkAcgABkANgKQABgIA6sBsBAADYCAAAAAACQAAAJAAAAzAYCAAAKbCEgGwEgGASAQAYAABAAAgHACgAzAUwFJgXLBEoZAAAAAeoC4gR1vot6QFZNXNqxzNRHzXzajd6lePezUWs/BYmkSq8QL9q4vPQ1GKu0sbup0ZW6a7W4eZU1ZV4hE6yQSrDzyAJgC3aStaj/mr+8VqPqDeXoebvy6QJmFGIDQCgAA5N+oa9ArzPuus7CeHcWDwOLZ2jJI0LdHJljNXbbFNM0ynpPGAjprwZUSZoC6gDAcgOuanmRY+k+Kc7PSa/hR5u/LrHWclKAJYAKAHmAnEAVkVKi7ml1Cvn3mF27rVX8x6OSvUbNzoaf8ASZ6c18mQ1JFdel9KM1UmZV5j3Um91pt8UjtyV36f0pmumFnAwHV4oK1K5HOtBYz6MkV5Xx3y62tR/wAWB3jNaLUkQ4gDt2TwaM0dTObTG8lhva8u1HTkoKwkmB2bNzLJVdkTxgw0yNzhrX5yb5KrRthOmZKrV0voRyqxVvVOnhkmI1WZkdIwnVpgduyxRKOlqU/QwrHeLNwNYYlRo7ZzSTFVHepfbYisw6InRtMlRq6T+VM51XLveDNQcZsdO2+qTNGhKRzVk6sq75NnSJUarGTSNLbP5MTnVjn8glh0JGnLXE6I7dm4ldDNRLd/p9WZiuBI6I69m8TNIt3Kf23ORmKzpxg6I7to8cTNVLe/Np+jkkHDXmbR37a00MUc28SV16Fgr0vqxNUd9sa+qOas14v4m4O/ZfUZoq8gvnTWYiqtBxZGqy6tyvka44GVcWm8YNI0tPDTU8jCxl9rx9YNQrp2rxjoKhbuZRIpbZfOkWos3injkSCrQz+JaLd5lPIzGi2r+ZdS1D3y+ZMQWbPFP0FWOS0LUfqB2tf6ZkHHt380mqL/ACEdyfMkVZtfpaXIlZctFF3ULXR5BSqNeoiQ9ou6lkSq59C0XTfMqp71ReegiLLuds08wFs33S+goo0fl1H64AWbmPuqMwJ7tTp0YA5ttfRkUaOOlboig2KlPHFIA2H12fNMins3OtHOQhbPDUfxAe1x1XTnID2q+a1ejCHtf09ToiNPQeyrtakcyVHtHyOVahSFJsoJAWIBnkEJgIockCkoUsAlAHUBYgENgRYAVBwAEA0+IA3IC9QEAegAkBNWSIH3IqjuTAUogOyRphfabGmG9B/EaYFpPmXUwfa6jTB9pDVxKu3bJpi6mlXT9TNUrPEBO4EcygAXcEFrSBW7FB3dQP/U+gJv1MUTVoU8kZHg/L2bd7ZYvAsZfPt9dPWsnzOkVzWsph5FFVmm4KqACl8AJSnmA+GBQNARmMAIgSwkqFblAVbVYdeJQ3FcmBfWsw5zO/KPo/j69u200+CMdo6NaHWXmcUcd+Zplx7pyl6mo06tjWdRRwqKNFJHJXFqOXiaZrP8lbs0XZ5G+WXm9NTq19UeyeGXv6JKtZyhHk7dIW4xrPA5rXBc0y895hq2u/gen5stH2qu53vOCwL21Hoqs8iuTccQM/dvt0rPob5Zry2pXuv2rE9fPhl7nxlVTa6dUsYPN9K6R2WwVvQ4jO1Myssjzdo01XodfmMXx6nc0mc8z1XwR9CShrokeLtpXuXFTAzro2y8956y70nmkduEri8LjuqNHbrwkfRDwdOindv8px+JIrH1uZtl5zzrf3fgisvM6uNmY6dOVcGGwkuIDgAQEswE8fQBOAABzzAG0BHMBpsAacgCAfd8AGnKAJAJwAeEdQE3MThABEANPt6AJ2nEAQDYAm1kwE3xAjmwHiA4nEBJYACYBL4gGYElgBJNpgTq03jgA7wlmAYMB1rDlgOzjMCM4ZgLuXHAB90voA4bwAFK9QLEpQEoWQCtCAg2k5Aha7yeQA7fuAh3fuAj3yuoDVu4BNNIBLoAm/xATAUx/iAmwEAniANRigABP9oBmAavBBFQAALMonp/VB1+aV9U9j1jxvdzszt25vQLA86i3HHgIMi7xZtlke4nGwt1cEivD3+r4nYoVobQR6j2TWd93ckdb4Hvm8WeOqbIOHefWpNQcmTA8D5F92vdcJZ05K5bRwNonSe5I3EfRvaqjYLrY59rGvmcGjUzPIlGVrfU/VliVw+Rt27XUfGJKrw+pjbHOTrGahEPE0haf19DfKPp/gk1sdJepy+jUaEnBorcfQoy7lRn+Vs/7a7XNYlHh7rE6xKhM5lQ0lJqI957Lq1oX6Iz2R6LA87oGBx7v6iwcdgjw/lX3bizecnXlGe3J0RB4YwZRse36d25p6o3fCPplszy10hmVV3+llGVqZljLI9xY7VrhKbLFeQcLFHZlBvECKzwA9j7Kh6/c+TL14WPZnmaEAU67ir9CwZkcQy897pc6VF1N8q8u4TOjCN0y6qCaLKj1ns91tua9B14I941LPI6EiKV/pZRlamDfU1GayfOpf2tupYjxb55Qdmaqu1miiMygOjZ/UjpGa+qeKqq7PTfNM8/0v66cus5NB5Acm9fyosRwX/dkB5H3JL3fwRqFY2opzOjKizxxKItrhPUo7vHPuujpGK+q7BRtdL+n/E8/wBPLpyuOTRtQBy736VhjIRn2TeBUeS9yuN1jyN8jDvlB0RU8cjSFlARftl82BuI+oe3F27FLkzj9G40pPO0cEELuE4KMm2bNIxfcrf9pw+pEivHX/lR2jKq7ctczSIxBUCUmht+CX5yfVGv4y+o2j9iPJ26xHIy0GKKd3+m/UiMuxpHlvdDS1lHJIkV5/uR2jNU2cuTpGUWsSodTUStfwynXrynH8S0j6pZxh0R5O3WA5qMAIav0W9CNMi3Q1GWB7qcU0v+sUeU1GmnJ1jNUNQzcRFriUGRUdGlY1Ga917Jrjqtfwond/Go9VkjxugIoCOffP8ALU8yKzXizbOvG+5Pm3Oq1waNcqw9GITOrCNnmmaggVEqZhF9VEMsSvYeyFO9tH8DkdeGuXtEeOuhkABHUcUt6MKyL8yxHnvdNorpYZqxYPIv6I/mOsZQuvmhmkQShmhKYZUX6blmow6tKWsHGP7CrH1DxijY7f8AoPN3f11jqzOKgACubfYaafXIDMWDRajw3n3/AKzWfHvZrlKytRtNHWMovEoEWImnGZodGkvmXAsZq2j4M0ke99m/7fV6tP8AYcO3WN+DztGAAAEVyKIa/wClb0/xA59E0i9ANMgH+wAyAJAcgACAAHkAAAAAkwAByAo4ADAEAAACyAAGwFAEgBgKQCQGAAJgMA6gEoBNAEgAAwCABAEcgABANdAABANgIAYBABxxAJAFiAIAAFgAAAAgBAAAgCABgAA2AAHEBtSAgHggEAwBooSZAZAABkAwEASANICIF1cUZUwAAAIgAwATkCOoppaf4QMmrm69Sj5x59f6zVnhdmo0zGuKNMmsGVF2k0rm4zXRo/qtGoyup81muRUTovmNCxEQJ4gHEgs0LRqKP4kVY+o8F6I83fl1hnNQgABsBYcQOTyC+nqgPOe6FPj2+V0Iuvnzjid4yTeMmhboW4Bmr9rxnkbjKelxKlXplZSkoJAAqSUIgdHLxFWPovhLf+X6HPtxPN26x35HJoTICT/AokRCAUAQzIp6f1IivBedp/rNSvHuPRwlei2Fu7b6b/lROmHUZU0B1aT+UxVSn8SK817uTetptLFVk68q7dLGteqTLXNajIaxgVWlWyaUM5tJVeJIPK7P5d3rerO8K0VMkYSxzIrr2TzRmq620jCsfymG803wdf3HSARpk6kR2bNJszVdfAy1GVu5+/eehqFVZHRlKlpZKNTSc1SOdVHeL8tv8SRWZB0jJp4RxKO7ZWj4maOl41gw0x74Nm4lNKYKjv2lvy/QxQbr9O3UkVlwdYJ1cYkqNTRb7EzFVRvWml0EHFxk2L9B/MiUaNkszCsvcRW7RuGI1UsqNDaP5Wc6sVb/AAqn1EXXGnOZ0Zdm0cvqYqrNy402Zis9PgdWXVtLQzNF24U0aMxWdkzojs2b+f4GKLd1+njxJGmfXNnRHftvoZiijerFPoWIp0niijQbbS5wYGZbCzOkV37G02jGWjHQh5HBpvhJIqjQwfo8jdR27hfI1yRgZ6zNjR0bTpqZkwM7U+p+puFX7VfMpJQ92iQVbd4otR0bp/KZVRoOGuJqi/eJ9sGYqrbt1si1Kt3+ajLMQPaRFhRz6ya1ICuzTfdovoSo4tJ4lqunfru7Y4BT2lsGSoo/+ZAHRvE/tUa4ZkC2bcP0gprnp9fxCrd8vmSfIInLeg2QV7J/M2+UFEK4avWQLN19a9AHuMdCtlzIJU/QugFtPmpeq4r9xVR2L+ay6MIe0lakImKe3ca3bGMjAaHy67XBNgS22G5deoBt01qWr6gPaN/mJZNQRWx7S1HTXSXMVK91a0ODniwu4ilJQpkBSBJWIF3FA3ICbAJAlSjsRVypWikaIL5niBU9R1eBUTrqriwI21K2yArcIqHNY6gRkAkAkBLEBzyAfawDtYE66TZNVOu3nNk0SWlSqxGqFWqzCJTVkVDqBLseZRFwsAEgiWm6ziFWWuowIIw2BC1YAiygkIUhULMqF3MCFrIBFH//1foBihX+iz/lMo8B5XUfbdcXJqRHgtzdWu3kbiuVxxKEn3YcAIXSRVEgEgDc4IAsml0AgUS6ARAm7TkUFbQBJJZlHVoObV44nfhl9L2qjR01yqjn2LNfCvVs5I49ToaZrh3TlQuZqEd+zrN7PksyVp3Sc1cOo5cG4xWb5ePsJdTpwlYWzXdr0XB2R6b4Ze9f7jx9OsVbjJGYjieGfAqPN+Uf5r6nq+bLY9q6bpo3eGY+lajfSwbPIrh13iUcG9f5NvQ3yzXlHaLrt5o9kn4zH0LZ1jRouh4+24t1HFX6HNWbquVORqRm1i+bc0rGWbOvCM7w6WputOvOx6evCx79v5meLppTuX8smBn6mOHE0y8151/mucoR34Sq/b1HfeVg7d+Ej6A8G0eHptz739OHBFY+rdz0Lia8z5y7eo3kpNsvOajlyc+nSI/4mGhkFC6ASWUcQDtkBQAIAtgAu2UARDAUBDa5gGWQAn+AUPoAK0YAEgEgCAakBsBJSA54AJYgEygFxAeYChgPPMAgB8AItoAQDQCf7AJJATmQHb5vgA3DybQAnyAXcnmA3ZVyAVrTmA01AEqNNgShJgWz2gQ7m1ObAi+oFbs2AJcwE2kBCznFAIBJzggHjAAk1kAPEA/wAi+gEGgGnACWOIQ2wpJAIAyAjqvEIgAMAQE6YM7fPylfWPZtFTxdEuNmzr25ts4gs8GRWTbmzTLF9yt12eE/UWK8RB1BVczUR6/2RWd2+lTfXge54yeOqEyDh3b+eeBYOVtP0KrwG8s/u2fV/vOnKVQ8ToyKZyakH0z27Xt2FGuf+By7WNJnFTQVk6syyxGf5Z9uz1OcAeIZ2iVBtyVEtOe5G4V9T8Qu3Z6aXI4fTysdRyaK2CfoEZWo8TSMzzv+zsnlKLFeLupfU7RNRiGVCWLhFg+hez8NvayyZn6Ebx52wBxbt/N8CxHHZwpA8L5S/dr3cZv/ABOsSuJwjaI2legG17dX+pp1Zq+GX0m3LkeXp0g4EFerhRhWZY0yxPclo23xwLFeSs4R1YQdgqNXDxLB7X2XX554QToj18o87QYFW4cUYGZZmsR533S3FFyNyFeZk2zqFm0wI0eMM1IV632cvz68R14SV7pvFo8tdSMmo3+llGTduW0aiMf3A2tq0uZqI8fqM6sqr1cFEK4FV17Os6i5Goy+q+N/2elHI8/fluLzm0OoHLvfpQGfYqPIe47f6u3SEb5GNd8ToyotnJQ0pQR2+OrOrVPI6Rmvquy/22l/Sef6OkXo4qG8Arl3v0r1KM94YlR4/wBzf7t9UjfJWM5aZ0ZVtlRGCi/bfUbjL6j7flbCnqcfo3GiedsRyAhdwmVGTbiVGJ7n+XbL+oRXj7WeXA6xmqnhkaQdSgrzZZEbfgv1qp8WjpfDD6ffOPgeTt2hQc2gyijd/pz1IjLs4Kjynupp7mq5UWHqa5g8/c7M1XDaNREG1MFRKklK2vC/rVS4tftZq+GY+pXUOOiPJ27wYnMLPAtVDWXyMyMmxqI897s+nR5fMag8pqdDqwg0sceBYK0aRJJspV2mlgajNe69jKPvW6Iz34a5j1UnkdQAMyjm30fbXqFZtuBtl4z3Jbt3WquEo1yMWmS5HVlGyzNCDRUqVWVF+nkpKj2HsZf62z/+2zPXhrl7RHkroeZAgI6n0W9GFjJtkWI897rt2rR/6xYPI2q1U7RlHUeOHI1BWaZqVVzKi/TTmUVK6tF5epakfUPGKNloLlSDzdu0dSOKgAbA5t/+mvUDNxn4lo8J51Ru9acrXbNRKzNbNTyOsRDCJKhTiBNYmojqwdsDUZqymUdTSPd+zbf6bVnNNHHt0j0OCwPO2CAyAJAjVlgjuP0rfADn0ngaRegGQAAAZANAAAAmALAAYBABmAAAA+QDAQBHEAzAADMAAABgABIAAIBzAAAmgDgAcADMAXIAAIAIAaAAEwABAOcApwEIAAGAAABACQDgBAEMAAAAAhgAAAACxAADIAeIAAQAwEAJgGYAwCCh5ECzAfQBNAMAzAAEwIWYHRXIyoYBwAP3AAAAARvDrZfysDH/AMyeRpHzv3Gv9drN5OxqNMx4lQFSrdGv5ik1EdNI+6bjNTr+oyosr9TNImpAlVqGQCxCJab+ZPk0RqPqVLJ1q/5V+48/fl0iZzUIAzAQBAHLvlKq31A877n/AP02/SyZYr57fOEd4yjElTVmmoZYi/bWxZplKiclR0JM0ykpAarxAcgCfAKlXDEmLH0H2/bu8fpPo0ebt0jTObQkgEA5QCAAK3niRTrmoFV4X3EnXfajXP8AwO3CVu+KsntaQXpjXYsDCnPIg6dH6ZM1U+pFec93TW+jbmmjpyrq0H+XV9EbrmtModXk/wASLGlTBI5tJ1eIV5fQ+Xfaytzk7QrQXNEYEwFdewzMUdawMNMny+G50uqNxUMzbCSgDs2K+Z8szFHY8Tm0zN7hruc2kdOSqZOjAkUami12r0OdaR3X6VkjIzZhSdIh1KO3ZvOc2Zo6o6wYaZOtHczcSknJUd22fywYqpbiXptEistRB0ROtQNLR/TRiireqarqSLjhNov0M0Sq0M8DAztyvzGdIKlmmUaG1+loxUV71J1QiuRJI0jq2bixKq7XcUcmRmpHRHXtnF00Zov1cU0+RlWYlwOkjNdW2+pGaOndw6sw3GesG0dEdm1eBmor3sfKWK59M1UaMxVMwM29Ys+RqDr2VvnSM1T8gnE5KSQculnLOiO7Ul1foc1jgq5cm0rR0MaehmrGfq/UywXbdzZCiW8q4w5kiqNHBrkaqOvdfTKMjk0sGi1HTusa/Ay0p0H83U1UXb5YJmYp7LFv0LUUa+Go+eYi11bbHTa6ipHHp426BXTvXNFb4ENGzhOPUUU3carXIpV+5U6CIkR2kOU8ZQFOK1MOYqrvIL6YjIQS0cdF14QQU7RxboVSthrOOZUqzdtfKyET1fn28EBtsdK6fICOyya5oKjtML9eJUS0H+e11IorhubeoU0+3cPq0EOqjc/9Yoelbt13zckEtml9y1ODTIru9tW7NylxnIM179tnOrCDRqtrZEElpXAPs2KI9luQD7LPgA/ssA+zYAWk5hsgvjtUIiouymApWb/yhFT07PM0iu2m08Coj2sCLRUPDiAdr5MipJPkBJUtwAf2rcSauJV0mhpi9Vwhk1QqrMgjxAk3AFdrRgBCSomsUBNQRQ7SsQKpUlDd2EKZyAaTeQDr8rkina08Rgg+RQo6hEW4Ag3JQ6UtdwgOladaLKWTVQ7sZgD/1voExmYoo3du3Qu54GUfPvMak6b+OJuI8NqvFvqbVTZpOFiBDqAWSeP4lVGtADtxkASxAlmsQIqvJgDb4lC4FDc1UhEqwBJpNSUdfjl36unTnZHo5R9Mrwjgkce/IjrtszGa5LuCs449b6lU007/AB/+dyZ6V2vBGIVw6sNmmWT5txprHA7cMVl+MX3d1RdcD0dnL3XHHM8PTo591yJErjtg+hoeZ8o51Y6np+aN/wBtaaW2tZ44wY+lWNvJT8TgrP1M5NMs7ydo0XhizXI82kratUlm0ev+I+haNe3TrXoePutjWcUcHOJWbqYnRlh+bs1EPgdeEUe3aO+7pPBnbrwsr3ODs2+Z4a2p3UKueBIM+1oyKy8r5i7es5PV82bXR7Z0+7dVhR1Ovfgj3FnOJ8+tuXyGSXoCsfVfLmbZeW805vfHkaGHdfMcenWIGVNIKEkBNUcTwAaTATWIEWmAKHmAJLMBSAeoBniEL1AG+CAHkAp4BTeKAF+wCSrAChIB9uMcABckAJcwE3IA0AlZgKYAkwAAAbcgReDAklOICgBQ5Alk+oElDzAnCWKAjkA8QEk8U0AuESA4UAFccwiagCQU7XeQCdvwATcrABZvECLcSgIgKeACQBgwCYwQCTjEAeOIBZzmBEAnkARGYCSCEgFiFGQBykCGrmERAYCyKJ6axk7/ADn6lfX/AGrXt8VpOIk39GGocERs4qyyjJthgVGJ7ns1tqpY/NIWPGtI6gqsYNRHsPY1P9U/6ZN9eEe2SPG3hYSUcO6c2ksHJqTWr9GEfP8AdS9W88bM7RFOTNInpL5lxZqI+neBr2+P0kuRy+nlqO84tDg3yAytX6pZUZnmW/7PUjPAsHib4s7RlGSi3R+peqNRK+peNXbtNNdDh35ajpzOSo6n0MDL1MWaGV55pbV8m0mWDxtnDyxO0ZQ6lBpS7GuUfRPaKjZv1MfRY3DzthgcO7xv8Co5NRpJrpBR4DyEvWs3nMnWI5p5mkJriSDd9sKd1RvmbvhJH0e/1NHlroRBDW+hsDKsuJplh+5XGhVLi/3F5Wx5JvgzswhfKEURpnLEK917Kq+6zfIz0sesk87YgCncuNNyWIzWykeb9ztp15NYmoteYbeZ0YqFszSFVY4hK9l7Mr+fXnDHSR7ZtM8ldYOAVG6+V+gVk2efqbZrG9xYbWZWNoLEeOsk+OLOjKu2BRFrOSo7NjjddTcR9U2GG000+R5+/LpF6ObQjiBy736YLEcDxFSPGeftO7t8Ea5KyLucTqilyi4DJlRoeMw1FxZuMPqu1Trt9Ncqo830dYtObQeAHJvMkgOC7wLUeO9ytW3dllgv2GuSse2B0jKhtGkESsCo69ljdc5NxnX1DwSjY09WcPo6cu9HBoMKjqL5LegGPY0ywvdTf2KR/F+4sV5K2OWR1jNU2TzLEJPnmaEqrmVmtzwFZ16xzX7zp/GY+n6j+b8Dx9+XaImGgBz7tTpkRm3xNI8l7pX+qX9KNclYF7Qzqyrb7sDSIvkyonpr8CpWv4NP+4rGMtG74Zj6nf6vRI8fbvAjmpAQ1n8j9GRWTbI1Eed92Y10Vz7v+6WDy13EpnWVlTb6nJqIhJpDmSi/ScM1GK977IUV1m+SM9t8vTweR1NYEAwObfL8teoGc1LSNVl4j3LL3OrPOf2GuSserTqvU7Mk/pZRBZoqVNKGVF2mk4Rpl7L2N/u7R/8ATaMdN8vZHkrockCAjqP5LegWMhwWDzvu6XXRXGG/w+UsK8nd4fE7RhCzxNxEJAkljiaZX0csqOrRWCRSPqXjf9lof0I8vbtHQuZyBkAAcu+laaX8wGdHzLnJUeE8+k93r9LmuSsrUfdDfBHWIhBUSqkVFlINIvovm+BUXVSdWUe69mudrrNfxV/cce3SPQnnaABIB6iCNVyNCO4x0rehBz6KwXoVF6/cUNEAA0AACAAABAABmAAAAgCYAJAEASAZAAAmAwFkAeoBIAAPDEASAYCAJgB9ApBAAwFIDAMgFAAwAB9QEA5ASAYCeAAAAAAAAAAAAEgJyA8wFIAAAEgEgADAQAASA5kAAAEAAP1ARQIgYAAMBAMAAi2BCwV0rIyBgMAYCYBICkBWyccmBjr6lORofPfdC7d/qV6morHmCoknkipV2m33dTUZq6qf3OrNxFyt80I0yso33yyom84QAs4Cn3QQTo23hzIsfUdFzpabX8Ff3Hm7dYnEmAIByAAJgcu+mE8QMD3FXu8dqrlBYr5xZY4HaJSSZpFuniyxmrtB/MysrKdDSOir5mkSzAEmEEBTyAmniFj3vtq3/l1EuDZ5+22sjg2GgABwApAa5AUtkUVzQWPFe6E1vLtcEo9TtwlbHh8drWMsi9MO0wqSWAHRt8KmKqxszVee94v5NF9WdOVW7R/k0/pR0rnXQscyIdXDM1WjpJ9qnkc63FlcyDy7Xb5LVXwO/JWgiMGQdOyfzdCVXZw6HNpleZ/U0LLqbi1DI2wbA6dlb5vgZo70c22Zv8Nb1RvlKoXM6MJKExRpaDX20zlWhr/pv0IMyTpAyo69m4cczNHW+RzaY+63GlpXt93UrSHHzODerjl/4vsaOHr6f4k1Mduz83426aW4oo5uCaY63udvraVraOrTUww7XIXGdVo1qJ1ZUaW3+aikxVQ3f0JiK4PU3GVmk8UhRpN/+kwM/cv52aiqqmkd+1xTSzMVYhu1NZ5EhXG+ptHVtsbYEov1PpbfIyrMridIy6dDNEqurUWD9GZGYjcHRtvrryklHXuZ7XJzVnpqfQ6xHVs3muhmojvIST6kjTnobRoVxqmcxwazjUtGXA3FdG1cWUkqLPI5RwTMxXHTM6VHfeOzDkc1jPSxNxK79s5o0zNWOLXS72iwS27i0ii7efQ2syQc2k/xNVHZrQ64rgYVx6axwNo69dTVRyMK5dLB48zVHXvl8qZmKhtH8xairc4akdEIrq2v0yKjjWFrVXMK6d0vkXQCOz+qOJBXrKNZyB0a/wCgEVbOZw5FqoXw1X6gW7xfJV8CCW3xo0KKNrCuvUKNfDWCVbusVVAN47a3NYkU9p9FubQRDYrGOMFEds/zX6hUnFdeebAdsNw+jAWr+v3cwJajjW9YIG/l3WOclE9GVr2RlXb4G3bvfjASvo7wOVWBMjQbATfGQF2gCRQ+58CCLm3EoSrzswhwlxAl3vIioWSebKGmkiAwKhYASTAUVeaAIqskAd4UTI0EwNE61bx4EE1ZIBNTmFLuSUICOYDcAVaichAtPAuiUJADeGBAuwordpcBCkonSrILlgRVdrpAVO8FRDvZQd7CGr92BRP7b4xBFX6bpXIgV7J4oiq5KP/X987LEwOPyVu3a36kR4DziVqOlsU8fwNweL1Kw46mhS3OBRF5RxAjIUdyALQssChLABS0A4bATeEFQ7JPECKz6ASTAfZ3qCjT8RVf3NFWXDUHonhl9JVYcdDj0K9xmYHLYqOLUc6yRqDR8dgrtEquqzwZgcWoaYY3nEuyqthiduErj8FXu3lVyyPR3SR7XieDp0c+6xaEZris1Mmh5fe27rttcXier5o9T7fqltZjN/uOX0WNRuFJwVnavM2yzfLX7dH9pvlKwNiu7Xpy7j03wkfQk8kuSPF06obhxVriSJWbfM0y8952zWojtwlP2rV23mbwR37SPbLM8FdHPumsEEcF8wjyfmLL7tmuZ6vmlaHtNN7qeSOvZHs/Q8FbcXkckhErK1M8cjTLyPlm7ajfN5AjJa7rcjnXWEqzhkZVY6TwCpV0eLAnXSb6Igl9uAI9ijFYgV2rBRUqr8QDtYC7YxAS6gJANqFICWKAWYDaQCQElYBtxiALEBtsAfQBdwEWuIDAFOQA8VAAARAAwCABcwCZAJAGwFmBJJATTnBgAAm1liA0+YCbUAJNQA0gJUsBPMBN8gE1hgANuYeQCeGP7AIW6AJsCLxATwAAGApAOIAAm4xAGAgH1QAgE8XhkAgGgK9TMIgwABoCVU8YPR8/KV9j9vLt8bo/0o39GGgcMRDV+hvoIMuxpGB7rt27enVljTx//RnRDSxlYo1yV7X2Kn33sv4cDfV/GY9gjyY2f/RAZ+4fzMDj1vos3wqyo+falu7FHeJUHBUT0vlsnyNxH1PxC7dlpHD6NupHJSs8GBlWwb9SoyvPtLZ26sTyPFWZ6IyU8wLtv811PP8AxND6ttK9u306rLtRw78rFvoc2i1F8rIjKs5xZqDH9xP/AEkPn+MFhXjrv5jvGUXliVBpS7GuR9J9rVjYp83By+ixsnnaEhXBu387NQrj1vpfoyxHgN1jqWx4/wCJ1jLmSxKgSbchXoPai/1NfXI3fCR9EtjZ85PLXSEYVXrx2P0NQZbeEGmWD7mulpVWTk1EteUtbucM6soXcqCg0uYhXu/ZVY72uNZM9kepR53Q2yI5919DLBnSaR5f3Vd99KLJrE1ItrzzcYG2VNzaHVcCo9n7IX52OcP9xnrwsezg8zoAI3cJ84Iaybc8zTLG9x4bdJ5uxqFePwTxOrKt82BF1aQR3eNU3SZ0jNfVNlhtdJfynn78uvK05tADk3uSCVwMo8V56ye6vPM1ylZlmn6nVlRmyhxwKVo+IrOqvU6Rh9V0P0dOP4UeXt1iSwObQFHLv8EiQZ9sDTLxnn33buy9DcGRb5fQ6Mq7OcQEsTSOvZ/UbjFfUfBqNjpz1OH0dY7jg0IKIan0W9GQZLyNRlge6o+zp48WI08narSk7RmqHaSoSZYidTSVv+3V/qKcu5Gr4Z19LvmeTp2hGWgyDm3kfa+KIM+/Q0jyHudL+5/6tTXJWE0rODtGFDlYGkMolRwypW14JRr0a/iRusx9R1PqPH27Qkc1DQFWvjp29CDLszUR5v3Z81dKesFivKaqcydozqFs3JURw4mkCeOBSujTUuTUYr33shLs1v8AqmO2+XpjyOgQAyjm330V9SKz5co1UeH9yR/daq/mNcjH0Y7V8TqyjZlRDiaRYpKyu0nl6moj2XsZf6m/TTZjvw3HsTyV0NEBmBDUfbS3oFjJsoUFiPO+7cVpLkrFg8lZzWOp2jNQvWHBrURXMqJVZpHRRR+BRfov5V1ZaR9U8co2eh/+NHl7dY6DmAgIA5t9jppdQM1YWRpHhPcDjd63LuLFrJ1HkdYyOBUKpUWU6GkdGnjYIuosMCj3Xsv/AGut/Ujl26cvQo87QYBAAkBGrmSiO4/SsRVGjkaZXJAMAAFADlAAAAZ4ADwAQAA1mKoaIAqFn6AEAAUNhAAQAZgMAQCeIBmAAAD4gABmARgAmAAOQEsAAAAYC9AGAAIAAACIAAAASAMgBAABAAAIAAOoAAPMBAOQF0AAAAAABgC5oASAcMAAAFABABABkUEkBIAAIBgACAIAhZwBdXJEqpQQEgABmAQAMBQnPowrHlT8SwfP/dVI8hqdYNQYjwzNIlXOCouql3QjUZq+r/MOjLowd8CodcLATjEIMJgqmkmwiVZq54ErUfUNq52+k1/AjzdusWnMAAAwIgUb76K+pFYHnJ/4frRnH+JYPnN8TvGah0NCei+1hmr9Bt2ZtlJfVAHSqmmU1yKDuggABKXgUTqFj3XtRzsF0u0cO43G0sDg6BkQwEA0ApAqsRRIV473XTt3jfDtTO3BWh4G07Rev7C9MNFKDAawA6dB4GasWMxVYXu5TpaT5WZvlRsZehV80daxXQRk1gSrGjpY1TOdaTmHhzMtPN7hdvlLrq/jgdYlduMmmBisCK6to/mM0drUmFZPnMPsW/mg3GkXg4RpimuQR07X6iVXdMLE51qM7fr8xdal5K51idWEkoYI0NrjQ51qLNVfltGVZKWB0jKRR07N/MZpHbV/MvU5tR8095N18jer44otrq89aeJlDViDa8LvtTQntcKQj0VPKXqpUOeY1MdFPMaWeou2cMC+xjU2fmNpqp1V4fXAuo6N1eltNdllbESq4ZOkrCzRfzIUaSWBzVw7xfO2jUFNbTgbHbtXiYqDd/Q/VEg4msDaV0bd4pkqurUcKzjgZVl8TpGXRoPFErTsvlD4mBmvBtG4LtB/MvUVHZrLP0MKzHmdIjs2WcdDNQbzGqRmNOWmGJtHdpw6zxMji1l+Y16GoLttb50Si/yCwa5ZmYOCmGMHQaLx01zOYz2scDcHbtrRTHOTNHNufrYijSeKgtRdufpZIrm08WaqOzU+avwMNOPTzg2jrvLrjyMDm08XBVdW6+aiZBVtfqKiO8wuo5Eiuna4pz0FRxOPuP1Krq18dFESK9q4tK4lKNyo1MAsXWl7eyfDEiKdpb5lGZRHWw1XXqGl26/RT9Ag2WMriSijQtF8eDAluklqz0QFmv8ARV9AHRd2hZdAFsnLafGrIFslGpHHIKjo/rP+solqYbh9GQPVw1+jSKHruNdW5QyA1l+cubUlRLUc7hdYCmn27mH8SDo8XqOm8njMgfSFqK1avOUcqSjvXMmNn3oYF90YI/cGIHqgJ6v4lw0fdUgP7vAAWqQHeAd4D7pAYBKATsuIC7wDvAXfID7m8gL6aeEvMipZKApRjIDcAV2eOACqnOIRLtbASaQU5/EITaWDAE1kgE4eYFcKcihpJhDntATuFQtZFRW2Am8CoQDUgSbb4gRkGpK7yIun3g1//9D3DeJlHH5a0bZ9TI+ee4NT8uHi+CNweRtaToIJzgFLgQRbkCDcYIAX7QG74dSgrhmVE3gAoeYCaAS5ATcANfKzUK2fb2n93eUrZZYnp/jL6BXFyeboQ13hDMjkuEcT/Vg3FaewUaU82Sjp1X8rkxCuDUzNMMXzjeTxhnbgR9uUndS8oO30WPW45JHirTm3GYZri1X8ljcR5Xc3mz9T1cRHsvDVVdnp1XKTj9Go7r/SedpnauDNxhk+as/tQdeUrI8XXv3enTqenrwke/yb4Hh6dVe5fy9SIzr5lZed85ZvUccDvwldHtKi+/Z9MDr9KR69czxVqOfd5x0CuG7aTg1Iy8f5Jzqt5tnq+aNr2fTu1ban8JfpfxY9bGGJ4bWnD5K3zLohErK1k4b6G0eQ8lZJ92bfBCjNqpxg510WqqzMqsSdYCmk7PHiQTjgsQHKbxAVqwBTqrDLACiEURs3kBGMQJdqyYEWoyAG5ATwQAmAuIAwAAAaYD7pxXAAATAOABEgGSAba4gKcQBMAYDSAH0AEpYCgBzIBGACTQEliAdwDfQAxYDiMXwASAkmvxAaTQFioyCMYMBNALGccQJOVmBBuGUVvMAtE4ARb4APgAMBfuATAJkBSA5lgHoBFcgG2gBcgEwHSFmBXrNd0ZgQCAB4AT01Lh8T1fJmvs3hl27DQX8sl+nlh2HFVev9D6ERl3RpHnvdtvy9OnOWXlp5CIZ0RZWrZqJXufYtPl1HyN9j1h5FJZhWduPrbKjk3Fo07zl2shHz3UzfxO/KVWzSLtt810nlJuI+q+Or27TSXQ8/flqOg5tI3wq2Bl3xZRj+4X/pI/mRYleOah+p2ZRAv2dZ1U+HcjpB9X26a0dOf4Uefvy1FiOSoaq+RyBlXZpGL7kcaFeUmuUeRspzO0ZQssCiWi/mNQfTPbNXXY1ni2cfosahxbNY4kGfu/qLCuPW+h8oZUeA3LXe454HaM1zehUKYzEHp/aNZ3Nerx9Dd8MyvfWwbPJXWFmRpXufobLBmWwNM1573RjSsczcSvKxLNso2RQabxg1hX0D2Uvlu/5THRHpUeathgc+6+iCjPsaR5T3S51klwRuDz7jLibSq7YlD03+wqPb+y1Oq30/wJ14I9gzzOhAR1Ppb6AZVupUYXudpbeq/mNRK8hbOTqyhdgR9AjQ8Y51F6nSM19T2aa22muh5u/LrytMNBAce94IDjZUeG81ad3fkb5Ssu0PBnRlX6Ggk4yA1PDz91G4y+qaK/Kov5Uebvy6RM5tBijk8hlX4kg4NTkaZeK9wP8A1mp1ZvkrJvbuUHRlU2WIFCKOvYuLr1NxivqficNlpdZPP9PLrHX1OLRgV62NLejAyXmaRge6lOlpz/ExFeTs3VydozVTNITfIqHVMqV6H23L16r+ZG74Znl9LvjZnj6doiZaKQOfffp/FEGfqYIajx3uZpbu0rgkb5SsO67cUdoyqNIUsqJU5FK3fAv8+i/mX7zVZj6fqYWZ5OnaEc1ICGsvy2FZLgsZrznu3FaUcE/3lg8rqrDqdois0iOBUJYAdOkslzNxivf+yn+XrPokY7b5ekg8rqfGABhHNv57a+rMjOl9y9TSPC+5I/u9X+o3wVlVwqkdWUW8AIwaiLK5Gmas03DTNMvZ+xUv7nUb/gaM9eG5XsUeOuqTIEBDW/Tt6AZNsCq877ttH2vSwhXkmu6s9ZO8YqN57vgVEJalGohqOJUdOmm3hyNDo0nKU8GCPqfjlGz0Zz7Eeb6Ojok5KGAfvA5t8p00uoGb/mXqjQ8L55/6nW6Xa/A1Csm0LNHRlBP8CokkVEqYGkX6a+YrLopkMHuvZf8AttVdanLt0j0KPO2ABIATAVeLAhuJ+1b0Qg59A0i9AMAAMgAB5AAAAAKQDMAAMwD0AACQBgHoAIAkAAYCAeQCAEgGAZgAB1AAABAEwUIAAkQIBgKAGATOYCgAcAHqAZgIBgKQDIAAYBIAAMAAACeAAAMBdUAADAAGAgABgEyASUBAgABgJlD4ECfIBgAAAPmAgEwI3xyCravBBEjIchQAIAeGQCAHx6oDH1M4KPB+7sPIX9FBqKwXEm0NVxCLKP5l6molX5XNxlcsbYFRasypqclAENLGBokiNR9M2Fm9po/0I8/bpHSclIAgAyAaQFG9/TXqRWF5hd2x11/KWEfNbZs7xmow0UT03DkqVboL531NRlbX6io6EpNMm7PIoajMBoi4cwyodcRFe49o2nYvpdnHtuNxHndDIgkqn1IhAEAVXCl6EV5P3co3E8e1HXkrp9vP/S4cHBusNTI5h+oHToYIxVixsy0xPdeO202/4jpyirxr/wBNRnSpXWsTLKUcQO/RXyJnOtJrkiNPOeQfb5bDBNJ/GDryldnUrKSwIOjav5jFHa5MtMrz+GnpdL/vN8qi3izVYCA6Nq/nRmrHc8TA4fIr56PoahXLB1ZSUrElGjtcaQcq3Flq91WZVlvM6xmnwKi7atq0maO9Qmc2o+c++tNryFm+KUGnSPMtmApINLxmT/AVG9p1TollgZENRJpJviBz2osRos093qaX02ajLHADt2/nNen1ut11RqdI0NDzuhZq16Oq5LE17Jja2/lNtqpRaMMmQV7tzaa4pqTcqKa5mtHZtnGWaM1D3ONGyDgTk2jo2+DRKrqvimZGc8GzpEW6OaJVjteKg5qzbObSzpEXaOaFHbqOVJgZq+XM6RHVtMyVUt2vk7uRhXGljgbR3af0pGBya/6jnM3BLQwspFHXvcav1MRWfTkbGgsaqeBhHDb6mbiuvavBmajn3Md5YqNM0Wo6ddrscGVcdFijSO2z+STI5K5lV2X/AEzI5KTOBodmuk9KTA59s4snyNCW8wshFW7J4xzIjlsn3v1KtdN8dJLkQirbvH4hKe7x1JKL6Y6NiEc22cWTKp7j9X9pCLdx+ipzAhtMGVEK/XC5hRum3fqBbrY6VeiIqW3c6d4ygIr2OFvg5ANH5dXDmAtX5da3qBLcr87lKCjdudVWeGCkglu3GpX0RQa/1Vf/AEgINf8AVT9MQqeo41+UwSi3QfZvJfOAle/0bzp1eWBiolLI0fc+IUm3EhAABSAabQD7gF3AHcwGrAPv5AS+4Ad8kUTIQiqdccgL6bZRNjIsqq6eRNUO7bwAWIVJARsAgGmEEsKi2BFhEQJrLABPAqFgwE3AEHbmUJvkBFsoFV8SBQVDrTGHgRVv2lAFVsAINlQNxiA5xA//0fad3UiM/wA5b8iMjKa+ee4b4emBuDzLbUxkaaRtDeAEGgFbBYAQwYD7e5y8wBqHiihV6gTrmVDnEAzTSz4AVzascwLFYB1xafE1yPQ+1a928UcMT0/xl7mvGTzUU6zXcRHNa37AOOlp1XY0NTZqNFLrJi1V+s/lIVwXhs0wwvN2jUn4Hf5xFvtavdq3fJHX6NR6mr4vM8dVybjGzQRx7h9unf8ApZrlK8nqyrLmeznww9146nZt6Loeb6OkdOrhSWcGmbqs2zWN5vKtcpO3LLi8Foq28rLlno6v4R7l4uUeHptTusEkZK4bQrI0jy/l7TrWxwPV82Wl7Pq1e9uhr6LHqpg8Vacm5t8zA4dbKz4JG+Wa8dukvuOOZ6+Eel9nU7a3suKOf0aj084Qzx1Wbv5tfDkjUGbqJtPHga1l47ftd3auDbklWOLTs3PFnOui6rSqozIo7nxAO6CCSwxAX3EA3f8AACNl3AVXXNlEO1PMCDSrkANz6ARkAfNADw9QE5fABqsgRYBhxyAaATAGuIAANgCUgGKAHZgNdQGnw/aAk5zAbUyBJckAkuIDajACLjgAJQwBMAlIB1cgDUZZANSwBAN4gEQBLCALKVwlkFirKwATrGAEbJARaXwAr6gKznIorbh4gLiASswCQBuAEAYPICPECTwWAC6gJcwCWAAABgA65gU3zCFkAIAb4AX7ZfOuUqT0/Nmvs/jqPT2mkv5EXvywv6HJVe5XyNcySjMsjTLzXu60/bXFJz+JY08tZqrlHRDrbHoa5HvvZCjQ1PXA10keoPKpSBm6/wBRRxb1xoakfwsRHgNSx35ZQUd2RodGzrGoo4uDUH1PZ/7fTX8qPP8ATy3FzRzVHV+kDMs8cDSMT3I/9Ml1EHkHGbOzIsklPoNV0ePx1qV5tHSI+r6f6dF0R5+/LUNZnKqhuPobEGY8DTLB9z4aNUuLZrla8m8Mzswi3OZRPS+rA1B9O9vqNlV8zj9Go0Yg4qGvxIrO3Lmz5Golce4w0rx/AwPnuq5s+h2jNVplRGJt0LEeq9m1nc1fE114I95bNvqeWuhEVTufoEGbfqbR5z3S4VEojFmojzDSWLNsoWXEoenniWJX0H2au3Tv+BnslelPPXQpSIOfdv5UWDPuyjyfudt6yXRSbiMBnRKr78cCodXjgIPdeyf1G1yxHRHrGeZ0DAr1X8rLBlvLEMsL3ND0aT/F+w1yV5FuWdmULPuzAhDchGj4uXqV9UdIzX1Tbfo09Dy9+XXlYYaEYAcW+zr6MRHFZtfvKjw/l1/qrrlZ/wCBuDLt0OkZV2nLiaDSxhBK1vDQ9aqfM2y+paeGnT+lHm+jrEjkpPEK5d9kv2AcF1gVHifOud5drgzXIybKTtGFUS8SgSTZUdmxwuo4m4xX1TxS/wBHprozh9HXl1HFs/gRFes/kfoBlNmkec93KaaPqywryt+LOzKq2JQ2i4gpgaZr0ftiXutPrZSbvgj6Rf6meLp1hZGWgRHLvfoS5kVn3xKjx3udp7xr+VG+UrDu1kdoyreRpCyzKh0zKN/27Rvc1/qUfiW+Ej6dqfU/U8nTtETAc4YgU7j9O3oRWW2aSvNe6/r0qL+FssHlrnaM1XOJtCwYBXAqOjRlmoxX0D2S/wArXnnUx26cvSHkbAA8Mijm33015yRWd/m9WVl4T3FjvdZ8O41yVmJrA7IrcpYZBCNCdWWM2L9NYo3GXsfYq/1Or/QZ68NSPYpHjrqZAAV6v0W9GBlWxLB5z3c8dL+mwi15Lufad4xUdT62VETQknzKi7TcM0y69KITCx9T8fhstD/8aPN26xezkAAyA5t9+mo5kVnLGyXU0keC89/uteMndmuSsrUtMKOB1xlFFSmsCpVtUaRdpqWVMXUeDQR7v2d/ttV9Uv2HLt0j0B52zgBgKQEmBDcP8q3wCqNE0ytSAkAAABIAgGApgAAaAAEA1AC9ACACQCABAABwAYAwFkATxAYAAgBMBgIAAMmUGZAQUHQA6gEkAAwBsAeGQCzAEgAA6gIAAeYAAsgABsAUsAkAbQAAAKIAYCAGAJAAAAAABABmAABQfvAAGASgCSBZADAAAAWADgBADxArsBfTFJ9AHLMgkKbAIAJYDyAjHPKAMfUfzT1NDw/vBJb6zebqhFeds+KOiGmEW1TlNmoi+tvzUbjNXL684k0iyuLCJcQgSxLVTeeBlAsZCx9L8W29loP+RHDt1dcnJRMAEgCAAKN4p016kVjeTr3bPXrzoyxHzHUbbO8RCf2GhPScvErNXaU9zS4lTVqjugqL0bZSgCSrIA1BAZ5lE6uJIr2vtBztLrlY5dtxvLI87YIHmAAMoRBVdQyKjkFeX930/Pry7FidOCp+3G/7WFzxOlYa/ccxKsAX6TZiqnPAgyPdC7tmozVjfKxzeIl7ap0rNdycGQ5A7dB/JBiqtTxMK855f5PKUfNL9v1Hbla7mobgVgJYEF+3wtjlBB3GGoy/PR9ireasv/Eaiq1ip4nSsJIgu2v1YGaNBPizFacHklFqNmuSuZKTqweCM0d+1+g51qL7Jx0ZGmS1idIxTwKi/a4WxM1XbGaOdaeC9+1/1dLc6fuK6x5C3MwhAaXi8G0uKA29HVwUmah31FAVz2lvEIj2t+gAk0DBW1ljj8AuLtPXbfXmxpjq0vIatFnDGo7NLzlv86lGvZMaG289tk/nVq9c0X2THbbf7bcaVvtail44l1MUZZG5UxdoPHrIo7rOMOJkZl8bM3Bbp2h4Eo7V0Mqzbr5n6m4i3RwaYo7bYo5qz7Zs6RHRtn2uTNE919HWSK4k5Z0R36L+VGKObcKLy+JYFpW+ZdBR27t91H8DKxnUZsd+m5ovQxRw3XzOTUHXtMU0SireJK0Ei1XpPE2y6dT6GnyMDjobHZnppGRyZuCwdmenPwMq5azMmh16j/J9DIo28tgS3nCOJYsT2eD+AqKNbDUcBXQ8dIgo0H8xRPeP5k/xBF+hjpWREcm3fzruwxFaWbz6/wACiy2O39SCGzeKCK8tRxzAlu1Dr1AnaXogPbfRZcYJQto+3U44YFEars13+ABrytZtcAJ7tfmV5dqIo3Tm1bc1AQbr5ex9Cqe5cdrXIge7wdLLliA9xhqp9EBZP+qUc5CV73aPu0aPoZqL/gZaIBwAsQo6ADQ0HQAAGAAAB6ANACTAawIJVo3kFX6de1kFtrciNIAMBSALBgSYEQAAgBMBMIjABkAihYxIQpAi8CiDxxCBMomrkVJXqsQJ96ZA3qcwK7NPACvtTyKIWUMqIziB/9L18lY1l+e1GtOtOjMpr5955vJ5xj6moR56+UIrar/owptsCDeEASSUQgI4gKYAaxzwKBtpgCZUNNJyniRQm2VBjwAlWsvE3yPUe0dNvXdlwWZ6L4Ze0q+48tHPq5hHNqOAOLTcu75I2NrapLTRzqp6zwwEK4bLEsYee8x82rarjBno+aO72rRrvv0N/SrHpa5HjbcW4eMlZrh3mOlaeTRrnyzXl7Te1VxnE9s8JHvtul9qnRI8n0dInrWijT4nJaztRYGmWF5pruiJhSd+GVftertu0d+2o9mlmeCtKN3ZZCJXDe2M8io8r5Sv5j5tuT1/Nlve0KOuna3Fon0rUeiUHjquPcP5sCjg3Hy0s+jNxivH69m9Rv8A6Yns5g9b7Tp+Tf8AFHH6NRv5nlVm75/O0WDN3DjTt/Syzyy8TubNWclpHJX5XJyrrFi1KvmQP7vMKHeQF91KCBq4B9yXAEu+UAKs4AFq4Jv0RRTZcQIPEBZACQEmkwBqEAqoAdQDtATTATq8wCQHWsgQaAJ4oBp44gESwABpwAQALkgCQBtQA0wHLASAEuQCaAmkETqm/pzNSaPTbb/l95Xd6a1qKlFbLutwM9TDWT5bwW48S3XWdG04+VmZWsZtUzSH2gSXIC2nIgmnAEXzAhac0BBt4yBCzwlAQniURbkBJAGWIDWACAbYCQA1AA8AEAvQA9QBoBPHIAniBKkzkBTfGwCaCAoaZBfs6zdJc0v2nq+cZr7Vtl26OnXlVE+nlha+pyFO6caeBFZlpNMvK+7rP7tKr+Fm+VeYfU2i3SU4G4r6F7Kq1tb2fOB2j0XA8yjq+QGXqubdDSODydo2mrz7RFeDupfM7REVgo4hHRsZeql1R0g+r6H6Gmn/AAo8/flqLIOSq9bCln0EGW1zNowfc6/09etoLCvKxxR1QnNgOvxiT16Jcbo6RK+qV+mqXJHn7WGjk0q3D+RosKzbY+hWXn/dNl9uleMmo1XlXidmCmM8gJ6E90tSaiPqPha9mxpVcMTj9Go7kcVD6ZgZuv8AW11NI4t2/wAm8fwsK+f6rizO0Sq11KmFXMRK9Z7KX+ok314R7jizyV0DAq3P0NCDMbwNI8z7ptjRdDfKPNPB4G0Rs5wYRPTzg1B9C9oUjQul/wBMTHdXl6BHBsgOfdv5UWDgt+wqPI+5Z/uMORqQYbZ0ZVXRRLTUYmoj33srG1p/h/aY7I9RPM8zqMiivX+hgZd1Jpl5/wB0ONKnrBrlXlGdWFd3xKFEhGl4dTq16s0zX1TSTWnRfyo83ddYkYaGQo4t7hZegiOT1+IHgfKt/wBzqLlZ4nXlKz7s3EVtmkNY5Aa3hKt61W+Z0Zx9TWFa/wBKPJ26QJHNTZVcW9eKEHDctSPEea/3mry7o/Ya5Ssuz4HWMqkoeJUGWHMo7fH/AFrmbjD6p4tRs9J80cPo7R1HBQyqq1/0rehBlM0y877q+nTXqyxXlLttydYxUIwNBd2JYlOrl4mkek9rf7mnqjV8EfR7Zs8fTpEczDRvAI5t99C9WFZ9i1I8X7lX+tu/T9xvkrCsv/WdWETSCeBROmZUrf8Abc/3NOfcv3lvgj6ZqYWaWUnj6dSMiLCq9yo07egVlv8AYVivMe7X82k1yf7S8jzF7YQdoyhxNCDWJUSWOBUdGlwSNRmvf+ycdHXfWpjtvl6RHlroCAYHLv18tV6gZ8YlqPC+4Ye61ZzdjXKstJqqZ1jKDyKiMIonXkaiLqTgbjL2fsVfn6v9EmO/DUexPI6AgcAV6r+Sz6AZHCSjznu36tHl22/eIPJ2wol1O8ZRtWWVEciiVGaiVdWTWsurQcpCrH1Lx8LZ6H/40ebt0dJyUAJgc+//AEqrqRWbxXqaqPB+f/3Wt/8AkZrkrKu8UjqzSTRUCccMzSJ1RUrp0nF56FRZwhFR7z2VjtdWedf3HHt1j0JwrQIGAihIghr/AKV/h+8Ko0TTK5IBgCAOoBmAQAwEATKAJ5AMBMAQAALmAAEACAGAACAYAAgCQGAQAdEAmAcShyQJMoJAIkBLEBgMgTAYCAAAAYCkAAAAB5AD5AHABQAwFIAAIBz+IBxAJAAFIAAAEgGYDkAATwAJKCcQBsAQDkAzIBlAsCAAUAAAA2AmwCZKE+RBFsC6qwklU2iBgEgAAAQARn6AY2q/mfqaR4j3mv8AWyl/kRY0830NIlUosWaLGV9v1E0bjK7KDbKeKchE0wHxkB8QJTyzCx9I8Lj4/Q/pk8/brHakclMAkAAAKN5+l6MDH3y/0usv5GWD5jZJOPgdYVFm0PTUMM1dpStQ2ysqouwOhWNRk1YolGEogJbzKJIgdViB7T2a/wDTaq4yjl26R6DFHndDIhgRKoACCGo5ZBW2Feb94/q0s8JqdOAvbUvbOvFPE30w2FijAYF+hkYqrGQZnuT/AGFrJY9xrny04PCW/wBKujaOtYrvRkSgDs22NI/aYqrTFV5/zuG/0p5JnXlp2N88zVcxkQW7dxqIlHejDUZ/nEv7aeVkIOeq+U6spVyIL9u/nTM0d7fMw04vJ/5DURyyoxZ0ZOuBFd20wq0YoulmVZlol+puAg0i7b/UjFHbgmYrceI/5hV/P0n/ACsrceMZKpMyju8bjbtXEDapVpdDInIEHRMIgoyn1AfamBJVSx4kA12z6FUpjMCFrpAH3W8OAElqtcQOzS3+402nW2XPEupjv2/uHVpjq1rf9hdTGlo+5drrRW6dH+wsqYlTVpqt30mnXhDNaYtpKxLqY7W8E0QcF472zUQVePqaqNBuaL0Oas+2bNi7bP5lJKq7dLBozEcKOg7dB/JC4GKOfcr5kywLTzLR27jGjfAwM+mGBsdum/lMUjl1Y7mair9s8SVIhvGu5CKq0+Zuo6rY1MDjrn8SjsrjRJZmRyd3zfE2OqmNPUyOZYPAquxudLmZI5tFxaOpcF27U+iEVHaYPEVENyo1JDS6uOkwjn0m+7oBdvFEPkCLdopVl0kg5NFy+shVu8TVk2UW1x0X0IinZObpdRVQ1X+a3wCLd5h2egDX6UMA2uTQEdu41IAL/LrtdQDdfLqTzAnu1jV9CBblfLR8eIUbhfl0byAnrudOj6kUbj6aNAPcZ6bmXxAlqP8APq+ZUr33jX3baj5GOkjoSTJqn2oiiChkBABICiCgCFAUIAaAIAMAGiBxAFtMMgq2U8jKmFAAAAIBgIBgTgCF6gQgIIAi0AdreADVGgE0VFbUgQa5FEqaXcsWBK2klkTVVOli6iVdO7IJvRvxAVtJVWDxAqlplUnZsrNRhgf/0/Y4o24sb3FZfJzMj55527teVwZVjDVlWWviHRXZt4rIKjXEAcZgJsAYAmkALFgE4gNZyULCQhvoUOsZlE6Np+pvlK9f7MTbvPI7dVHrKOFCPKrl1cGwy575SUcdVn1NK3NJNUr6GKI7jBBK47PGf3Goy8x5X5tZtZvM9fzZbftbT7du28WmY+jUbyyg8jbh13Lg0w4N++3Sc8zfCV5vQr369avJ2PZ/Ej32kvkqoyR4u66w9woqjBWdqLE0xXn/ADT/ADWlxR6fmzV/tbT/ANQ7Jzh+w13WuXrK4ZZHjrbm3f7xGa4L8fQ2y8n5B92o1+DPVwzr1HtNTtbPkzn9K6xu15nlHDuFFmUZ++t26NnbgsDcZeP1X8z5nt5SPZ+06xs555nn+jbaPMrL3rfeyxGXvbNaVn8CsV4ze83hOA6ajik5Oo7+QD7gG7ywFMdQH9xzhmAKz5gSrqMCzT1GsEQTtZZPgUVPkBFpxDAi/wBoCgCVcU2gJR8QGlxAbx5gOmm+IA9PmBCygCHbLAGowAjDeAAquYAbqAoxlhDwQCwbjiA8gpRGIA0A1XiwHHIAT5gEIAUvACztnBgOIw4AXbandavVnp+bNfa/HU09LbaX3L1rFeNkjh9fI+be8tfS1d1eunatv6XKOXMaeZdMWzYi2k4bWIA7NOAGnhJBJWATswIWvhCAg7LiAnHwKITIAwFMgPhAAAgHEgJrgA+oEQDoAmAAKQDMBPACdE2BRbNgCCEUOIIOzxq7tei/mqev5s19qrWKVS4VRntgHIVbrDTc5hWXc0y8j7st/qFyVUb5HnnPA2LdCXY3yPo/s+iWxcfxGford6HmCeUAZmri20aGb5jDa3T4lg8I/ls/U7RAmsio69ivzapcWkbiPqlK/JRcqo83fluJHJVe4caViwZl+Ztlge6LTp0S5livJTmjrES6IqNDwqT3Oml/GbH1HJweXpqCDKqty4o5CMzUcGked91OK6aXU1yPMPDFnVBCeHAgnt1OovU3Ij6p4xNbTTT5HHtqOs4qUJsozNZvuclRx7xpaN/QK+faixb6nWIgsTSIzHwLB7D2QlbVdjXXhI9rxk8tdAyCndQqIQrNsjbLy/upxqVXJI1B5uz4m2UXLxfACzR+qTUSvo3tGvbtrGeyN087oTA5t5kiwcD5GkeP9yL/AFLXI1yMR2WRtlU1iUTpnBYlfQPZiitmsoMdrHpTg6ACvX+hiDMt+00y857rsu2nOWa5V5d1byyOjCFqxmUVpSyjW8LjrLlgX+I+p1UUr6I83TpDRlQwOLe42XKBEcTTt8vMo8B5O3dudSc+5nXlK4XgbZVvPAodcSja8E/z1Bf4j6jwXojzdNwjDQzA4t7ml0ESuKymEUeE8zqd281Hzs/2G+UrNeOZ0ZV+pRJLIqO3x/6iOkYr6r45f6TSX8p5vp5dYvRxaDCq9Z/lsDLuzTLzPu7D7XoxFeXsdoxVbKBmolOixKleo9q/7inKUa68JH0OyxPH07RHiRQwObffSvUg4Hiy1I8T7ifdvbr0f7DXJWNqZnaMINwUKJKiempfRFR6H2yo3WmpwdkbvhY+lan1M8fTojJmhMgq3LnSfQDLtkaR5j3Y51NOr/h/xLB5nUacI6xlWnmjQhOOBUSTZUdGk5svU3Ga+gey6xt9ZrJ2r+xHPtvl6Q8tdDIEwOXf5V+IGe4TRR4P3A53eo/5ma5Ssuv0o6oVnCgsRBGhbXmajK/ThNGmXs/Y+Otqxj+X/iY78N8vXnkdAQE8AK9b9K3oQZVsTQ817tnu0l/K/wB5YPJtRHqdoyjb6uZpCxKHRYlSr6ZsrLq0n8iSCx9T8f8A7PQ//Gjz9+XWOhYHIACZRz7/APSX9RFZ1VN1PMtR4Lz3+61Usu9muSsq67mdowXDEoc4YFROn7SpXRTC/wACouo/lko917Nf+n1f6q/uOPbcehR52wAwFH4FUkEQ3C/Kc8CK59B4G2V6QAQMAAADEAYAANAAAA2AALAAhAAAAIBoAAJAP3AAA2AihyBGSByAACAbxAEAAJYgAAA8wEAAEyALEBFDWckBmAMBIBgDAQDAPUAQCkAgBvEAQAALDEAAQAAAAAAFDUECKCQDMBPEBgEAOSAQBw6gACKGAgCSAkAYCAjYC6iXaiKbIGAAAA8QAAWYGLrfU/U0jxnvOvbvK/8A40WNPNWNoIgCdVijUZq9qNRG4y6LJKyRplN/ViEPNgSwyKG8ciB1lsEfRvbz7vHaMOYlHDt2jQZxU5AMwDoAAVblTptcCKydzXu0dSvF1aNQfL9WsP1R1iVUaROmGRUq3SfzqTbKxY6gR0SajJlAsAJvABrElAlxQV7L2ZadLWXVHHtuPR5+p52wA8SgZAFUERVqZkVDh0A877wq29F/ys6cqp9sWnR1H1OnTDbrgchJRwKLtExVWNkHB55RsNRvgXlpkeDsnt45M71mtOphlJPgiDr2v0QZqrTLTA9w/wC80LLjCOvJXWi1k0RFmg8UiUjRZzbZ/m1O0v6osHNSbVUckdWaksyC7R+pIzRoMwrj8jX5avqWK4uJ1YqVcMSDt2mVjNV0p4mVZuqn3OeZqJUIxNC7QcXRmjus8TnW3jf+YNY+1bmoksdI8OyVEfQyO3xt1S+Yo2dO+PwMoFdvEKHqPL8QhOEFLveQEqWxkCVrdzxAjjkFJ1TYD+2klGYROumnmFSXIBNy4TArvb8QLNPXdOP4E1MaOh5TcaX0Ww64mtRoaPuPUSjVon1RdTFn/Ettqt2dnRt5PE1Okx1aSrqfNSysujNezONBJ9uKIrg1H8zg3EWaE1aklHRr41ZmKz0dB27f6Gupioq3WaZYIaeZbUd2t+lPQwrOooNjt0n8vozNHNqr5mWKu2rhzyJUiO8UsRVFMzSOxv5E0YVx8TUR1af0J8ZIOW31QaHXp4acephXK8Gag7a/pyYI49FQ1zNDo3dU0uRJVQ2zhp8mWoW7hak8WIqzSU0fIVFFHDYqr95EV6ogs2Ob6oUclPlu1xTAs3imOhYLdH5tOyIYp22Goo5iqNf9WGIJblzpVa4FQ9OftNZhBsn834kIjRxqfEKluP12FG6+pPmBLcv5KdSBbjDRrzkA18dCr5sB6rX2U+oBrStGqAnuMK06Iinrwr0fJFR7rwznaox0y7ksDLRhRHIBoAAEAgCJAIAWQAA2gFBQ+hAJAXaVW8WSqtiCNAAbAUgIBoBgIByAdwAEKEwDsbyAhr62lta/c17qlebAp0fL7HXcaWtRv1LgttuNGte+2pXtymSCGludHXs9PSv3OC4ibpZYwBW7MosS4koIIpqsgDnICLxAgyohaizRRDtKDtYR/9T2TN1xYPuG778VKSMFfOvMv8x8jZGNbpkR1J4JN5BUf3ARbTyAO2ACIAbxxAdXGEgRccQHlgULjJUOe5SBJYqAJaVZcP4HTlK9r7N0nTTs+GR06R6dTErgeccus08yo5dXFAcuNsFm2b1W8sEqrgjnVVbh5chGa5L4YvI1GK8pv7fmOc5PZwzXpPbFe3aNvNs5fVuNnBI8zTg1XiVlmeTappNvjgdeGaw9knbc1jLuPXfCR72IcdDw9OsQ3LhQYiuCxUec8w41nPGIPV83OtD2nT829l/Ca+jXL0yWB423JuXNpEZrh1MK2fQ3GXkd5NtSK545nr4Yex9t07Nko4vE4/R1jXSyPMrP3FsWVGf5K0aDfSDfPlmvIamFj3cwle69uV7dlV5SzzfRtrSeYZG7s3Zt5mojI8jhoWniGXjt3Mt9R01HEzk6kgGgCf2AIBpwAJgPvAknjjgBY7ri8gE7SA7NxAEcEBByA04wAsmQJ1SkC/R01dpczpzzqPaeN9gae6066mruHVPGEh1MR3r/AJb+Oyvr61v2HK1WP532Lo7DT+7trW7V/G5MSq8jfR7G0zoKrUyAg6wAuxzAD7cAI55FB2vIIk6PDmQRVcYYDVeRcDWn/wBEAux8P2kEq0cRmXBp7b215DdpW2+he655L/2hYK954LfbK0bnRtT1E/VLx/iNzv8AUWjt6O1vwNeqa1dT2X5LQVbalK1TcfVLJFbOl/y21tTT+5fXrWzU9sYk6uIwtx4HV2O4roOyxwlcGdeP2K9Zof8AL1Xp3627u8JhI59+U15TeeDrobn+20G7NuJZ044V7PwnsnY6NVqbyr1LtTDyJ3+I19z7a8ZrU7Ft6VfBpHntWPnHubwNfHaz+2orGCQlb8vO+ppkNqOoQWfICEvLgBDHMoJkBQAACxYA1DAkqgJvEAAWEgJuAF1AEuIB2gLhiAkAIAYDpzApeLAAhpxiUKCDv8Mp3emn/Ej2fPwxX2eGkl0Rz7ZgMKo3b+UkGdZ49DTLxvun/cur4JM3yrAwOiLdNxY3yPpntJf+X9e4x9FbOR5lK2QGXqZliMrzj/0tuWCNRHidTOTtAio7fFKdelv5kaV9Uqn219EebtqCTCqty/kaCMy7iTbLz3umyo9JdGzUV5ZcToyO5cANX2+p3WmudjY+nXUYcsDzdNImVU7r6J4lRn2+YqPNe67Y6a5IvI81bOTqiLwxAu2j7tRep0jNfVfH4bTSj+E4fTy1HQmcWgwMzX+tmkrg8m0tvqehYrwWrgzszVc8QIzioLE17P2TRLVs+MGuvCR7LM8jqIQHPu8awCs+xtl5T3TZW3C/oRqDz9kmjbKF3hgiiWhi8TUSvpntWvbtbWOfdXlsRxOLYA5N7kgOKykpHjPcb/1llM4I6RKxmm8szSIzzCYlSuJqJX0L2Z+naTn2sejODoJWZRVuPoa5wVGZZFR5r3U0lSepvlXmbPqbZVWclQq4ga/g5esvVG74ZfUar5a+iPL06wzKkBxb5/NHJCQrjychHz/yC/Pu+dmdOUcTxR0Sq3Z/iVBWVmUbngV+fXlJv+MvqLWXoeTp0iJloZEHFvnil0LCuO3y48isvBeVj+51Gv4mb5Kz7VjM6RFbZpBAR3+PX5i5nWMV9U2OG20/Q8v0deV8nFo45gU7j6GJRls2jzHu5/pN5Q49RFeYtzOsZVzyNIaRUST4GmbHqPaanc0jmavhI+gvFtnj6doTfIy0MxRyb7JepIOLiWpHiPcTX99qVy7TfJWPfOTqwhHM0BMIdHDLEei9rr/U6fPuRu+CPpOo/mfqePry6wjAUcQKt1hpPqFZduppl5b3c/zdP+j/ABLFeYtXE7MIvMBGkNFg6NLFo3Ga+h+y1/ptVxndfuOf0rfL0CPLWzcrAgGByb/6a/EDg/zfE1R4Hz1u7dav9TNclZ1LYJcDqwi4CowaROmGZpldp5psqPaexaxrazXGsGe/DXNevR5K6GupAZgV68fat6AZVuhR5n3e8dPn2/4lhry1sjtGareEyaiI55FE1bGUVF2kVHVpPL9hSPqmwX+k0P8A8aPN9PLrF+ZyAiqQHNv/ANKq/mIjOTiy9SpHg/PON1q1/wDuM1ytZV3jidYwUpSaAkpkqJ0yNJXRT6gyuokUe79l/wC21msk6nHt0j0BxaMypyAlmBGvEojr/pW+AFGjgiouQDkA/cAAHAAAAAAAACAAAXQBpAKABgDYAAACAcyAAHUBAMBRzKEQMAAACQCAAB9AEAQAwEwBAJoASAYCKBAOCBQAADAACQDEAAABABQyAYAgEASASAADQAA0uIAAIAARQcQH0IIwAwGAgGAMBRJQdoBBAAGQCagCLYVbpv5UQTbRAIAAAAAfIAWYGRuPrfqzQ8X71T/uaW4OiEaeYbNxkTiVKsXA1Eq2+Nkzow6XwCJvOWUSmAgWIDShgSqywj6F7at3eN0+k/vOPbrGqedoAEgCAOEgV7nHTbIrKuvlvz7X+4sHy7cLttgdoio0h0STxCVbRfPBtla8LplResjTJrKSokrYANLmFOIWADTIsev9kfTrp54M4dukemODR4AEgDxyAXQBgVa2DIqthWB7vU10bdGjfA5fbVprqUXDE7VhuI5CXoQXaJmqtzIri8yu7Y6lWa58qxfb7/Ia/mOtYrV6mUPiEde2wTRitRbJlpg+5VGvoWXBnXkdSU/MWsUERZo4WRKrQObccfl692z1PgWK4ttadKjX8PA61irVjiQWaTcpczNV3pmFcvkMKVfCSxHGkdGakgjs2rmVyM1qOjLEwrN1VF36m4VFPE0i3ScWXMlHdByrUeT9/L8rSfUR0jwWeZKIwiDp2cq0rMUanzJy2ZQ+8KatZuQHM4MAWOYMTbrUKlPFBBKWIUquMgiVrT/6gF9yVgDEnqpLAKLY45MBPIB0o3iBavlRBNXSzCK66iWM4yA67m1MsC6rt23nt3oPC3cuTGpY69P3DS362n8am50zjv2nldrq2S74b4NQW9JjStet6/I055OQY4WoeOB0lTHVt8atmaI7mcBEV6bNUdtlOmvQxoz2sTY69D6TNFGq/nLGlm2cslZG7wxEVz1cs0jsTmpgcVlFnBsdei5oZHPdfOUdGn9JBz2+osV16T+RrgzI5Kv5o5M0jq13FJMqp2+DNVD3amyZI1Fu2wQqOatX3P1Cujc46afwIJ7F4wwOVfq2nmyi/cKapvkRD22KfoVVG3wu2+ZFT3K/N7mUPcS9FLqRMS0FNG+hRHZx9xTlmQRiNVrqBLcudWegU91h2NgPWU6VW8mQGr82jVLgwC77tuuUgF8dBeoBfHQXqA9XHSq0BLc2+WnbnkyD2vt/d6Opt/tu6V1zwM1Gv2NLHLmZUBTgBMAzAYEcQGkFS7GBFqGAPHLMCyumoxIG9NIaYa0qjROta1yIpyFKZAACQiLYUJgSQABF2CBWkBt4ARbwAi7gYnuXzGv4rs1aLupxScFjWPLv3DreQremrTC2TtwN4VzbXa+T3DdNjpUuljMKf/aFjOunR8F7h3SenqJ0rOTarUia6K+0PMNu33Uo5XY0bHifbO+2Nlqa257v5U2//eA9BZJmRNWIpyBJAICLtjDAi8SoTQEGksihS+YH/9X2PE1XF533Bf8AOt0UmR858vf82MzTUjPSn0Dat2awCo5ARbxkBT3MByA4aAjCAHyRQ0nxAGnkioIwxAsrguBVT0k7OeKOnHlmvde0atbS13xtkdO0egqsGeYcl8WVHNqwqsDm2+MdWbVu1UJGKKdxi8MoCOTUyfRFjNeR3sWvacj28M49Z7fp27NM4fRuNRr5WcFZ2osWajNZfmLRpqp04ZrK8VSd3p8cT1XwR7uHxPB06Yp3RIVw2fEo8v5ZO2rbkmz0/Jmtv2lT5Lt8B9Vj0SxXU8jTi3TmzLGa4tW3bp3/AKWbR5DcXaag9fEZe48HRU2lUsZSZ5/o3Gjwk4DN1s2aiM3ysrSngjXPkeStZ93dZYnujL6D4Oj09lSr9Ty/W/rpGg8E3xPOMbctYvrJYlZPlG/7dxxKmPG7t8HzHSxytxkcnUpAJwAXEBzzAGASA5AEwGswJJgDuATzAJ5AJ2lgSq4zAsq3OKwLB37Bd2rVc2j18T8R9a8evt6VP6UcPpf0dGj5Lb69npUsldZo43kUeYqtTaW7v8pzkI+W7jZau41nXQq79KrE7+rVdFPZnmNWjtXbWc82l/7Jioz934febK/buNJ0fJs1IuNPZ+xfKb/SWtpVpWlsu60Cxl1+O/5f7nXu9PX1a6fbm0u4tFfm/Yt/F1+5p6v3a8cIMz9Vze3/AG1by2q62+Wlc2jv6ZB7bbf8vvD6dZ1a31Lc3dr/AN04dUZvnvYvjtDT+9ta2T5dzY58jK9se1tPe69nrru06v8AE9NmRH0Xb+M2ezr26OhpqOdUebqox/c/hdDdbZ6v26prFwowJz+tR5H214BbvdWvZfl1cwz1ZkSvoldP7dFXTUVWGB5ero5PI+OpvdG1b42zQ5qvM+19ktHfXT/ynr/iY9o9pTXatZ5Yo8tVfTTdWnkYo8f7j2ta76nbjNken538K9ZloOcnWDl3+1I8n4TY13PkLbh/5H/id51kWvVb/f02Gk9WynkjzW7SRy+P8vXyNPufLp9ucvh/1jPUV5n3rvNldRTVpfUjg5gxIsr5zi2dIlJ1dXiVChlEXZcQI4TIClgGYAuXABgJOQB9AABWAQCAUASywAQCxATzAGwIgTqsAKghAABJYVqeAp9ze6Vf5k/wPZ8/DFfY7cPQ5doUnPBzbue1FHBbPIqPFe6LTvLeiN8rYw7Vk2i7RXM68s19N9rLt8dVfzHP6LK1jzqWp9LIrL1M2aZrJ9wuNo5ybX7BFeKa5HdEVhiUaXhq9+4pP8SNj6k+CfI8vTRSjIo3S+QQZrwNVHm/df16fB9prlHm7QmdEKUssyjY9s1neUT5m74R9LtizydOhcCIo3S+SSRWfaVkaHmPdTm9EslVfia5SvOvM6sINcAOnZ1nUS5s3B9V2ajb0X8qf4nDtqRcjkpPkUZWomrOebKlZ/lnG11J5I1FeE1HidYyrsyoVIk1Cvb+yU27W6MdpI9dJ5HUMDn3jmsCDgtxKjyPud/6nD+FHXlmsCZyyNIi2UT0ViUfTvbde3aOeaOfbUapyUPEg4968ijivmUeL9xP/WXfobiVktvE2iq2IFmm4a5SWJX0X2gn9m7M9pHoEed1DXAoo3LjTfMsRmtTjwKjzPulY0XP/A1B5uzxg6IpdscQHVzgVGx7frOvXrZI3fDMfUOC9EeXp1DUmVIDh3jbtiVHJblzwA+eb20615ylo6cpXLdm0VxyKBKW0WI3vb0W1qLqjf8AEfTrZ+iPJ06QjKiSUcW9wsl0LBxN4lR4Dyd/9RfkrNG+UcN3J0jKqTQlXEqV3+Oc6qXVHSeGK+q7NRt9Nfynl+jryuOTRgU7nDTt6IDMsVHl/dr+bSn+FiK8zaWztGVbZUCc4FEk5cGozXqvZ/8Au6PqavhI9+5k8ddoRFDA5N9iq/EiOJ/Uuparw3nqzvdR9Uv2G+WayLPE6so8INIiuhROi5lZr0ftZf6vT/qRq+CPpF/qfqePp2iMQYDAo3f6Tjp+8DMs+BpHlvdlvzqpfwL94kK81ZP4neMoY8ShIRAuhqDp0cXX9pqMvoXstN7TV/rX7jn9HTl6A8zZyRCYHL5BqKoQcNcbJFo8B53Hc6scLv8Aeb5Ss3T4HVEbPAIjMI0iyjnM1EXaThpGmde29j/qar5VM9eGuXrUeR1BA5IK9b9O3oBlX/cCvM+7/q0lx+3Z/tNco8pmdoiNs2aREolXPAqL6KPQrNdGg8vU0R9W2P8AtdHl2I8v0dYug5KcAKAObfr8teoGfV4qC0eB84k95r/1s1ylZepi0jsyi1hA0CwNSospyKldFXDKyu03KwA937LU7XWfKyOXbpHoYODYZAJgGRQq4S0BXuP0mUUaORUXoAkBkAwDMAQDAU8gBYAEgCeEAABkAAABlmAABQEAwAAAEygbQAQDzKEQMBAADAcAHqAQAmwAAAACQCQEAygIEA0AZgIByAkgD0AEAAEQALkA4AQDAUYgEgABkAAABmAACfMBxIAwEAwEAAAAsAAAgAxAYCkAYAAARATCrdP6UyUSyRA8wCADMAgBAOuLgDI3EK9vVmojx3vRRq6b50w9PpDceUmDbJ1ZRNS8DUZq+2ajkbYroeLSKicYlEpxCGgB4YgSrmWLHv8A2vZPx9HzbOPbpGupPO0aUAGTAIAAK9dL7dgMxY1t6MK+XbtfmWTwxZ25Zrncm0TpnIgsT+dM0yvdsU4zNRFiUIrNSzzKiXbIAgJIKcAer9k/XrJvOqOPbrHqkeZo+oBmA5AUAJoCGqRVTwJVYnu39HTfVnTgZvtdzfUjkdq5vQo5KfoQW6LxJVWsyrm8kk9pqJ8pLyrz3t5v7dp5nexithGEOIYR1bd4GK1FxlYw/dWH2brNODrytdKfyqq5I1WKFgZRPTzJVaJzrcc/kVO01U8mi8qzNmo0qr9h1/jFXZ5EFum8UjNHesjKubyK/Kjhh+8RXD1OkYqUoqOza8zFadCMKz9fC7NxEFiaFun8tkSjtf7znWnmPf1e7baL4Kwbj582Zqosir9rb51LA0u95cUZRN6k4hB3QpChX4hUq2SUsB1c4sCafUBJTkA2mA0oxAFXiBaqcyGp9mHUBqmCYE47QiNnDArdlwCoKAG+RRFtz1AnXTfHiRHVpbVPFrFcQOzTX23FXBdZW28rq7dQosupfYdG09xaTUauk6rnVyXTHZbyO13P0Wh8malTFmnVynmuhrTHf/kXoZMZizNwde3ebM1FO4XzTxLCp7f61PMVD3eCnqIrmTxNI7aPAyrkumrPqWI6NH6YIqjU+qSxHTo5c0Sjnu13yFdWn9MBHKsL/Eo6NZfIvQysVaDxRqonvfqqZVLbPBlFDcXC1duH+VKzBD2T+YJinUw1muoVZry6JvgQT2rwfoBz6cq/Qqrd24un0ANT5tEIe1ntfoBXtvlvzxwJVPWw1rNcwie7xtXqgDdfNSj/AAYD1cdD0ZFFpejIBXHRt0AKru0G+KAJnQjrIQ7OdGr6hRqtvSrZkEtRNVo6yrdCK3tLy+88Xo01G76mm81ZYf8AaMja2PubZb3C7+1fqMGtVKymj7lzRBFhT4AICUpAKQGrYANsArAFqtJlTAaYUmBGQFIQNhQECUgSWAA7QFQdyIha8PA0I9UBJTxIHIEWByeU0aa+2sr0V+1SkyxY8jvvO6W601tdPTVbVz+WDcWxj/8AFV45v7VL21bZOtnh/wBUuMO2nubyerejrt7RprFOXJnFd3ifeOps7OmvVdt3MfwhHstDfaO80lraFpTzJgn3zmQKeIxR9xIYJrVJgf3MRgTaeICnEqBtAVOxQpA//9b2UYmq4PLeb1J1NR8TKvnXkk3rNvgadI43f5f3IRVXdxKozAjg3BUNrqRTaGCLTfEAkBwwBLGAF0AlXIIlkii2lotPI68JXv8A21ptbJRxsb7ZbMxU86uPUwyKOTc41cYGkVbdTei6m1brzOVVz6+BEcesmqvHM1GXkd05s0+Z7OPDL23iqfb2mmuh5/p5bdmphWVwOKM7VfczbNZXmWoUHThK4fBRbeVR6OvBHtsZwPD06ufdPERK4njL5GmXlfKWV7trmen5mvRe1V/prW5sn1WN6p42nBr42b6mkcG8aro2ZvlK8nqrHE9cZe88PWNnpzm0eb6X9bjteTOAzNXM2jL8w0tB9TfKPJOj7lxywPZPBH0nx1e3b6deHaoPJ9K26sk/Q4UY2tnLNRGP5h9uhZLiyxK8huBSOV54nJ1RAcAJAOAHACyAWQDl5ACAlwAJSAG5AE5QA+aAcgSxLBq+Jqr6+nWce5YHt4n4zr6zor7enjglU8nflY8v4zR1dXyLsk+xPGDpv4r0nnNX7WzaWE8Dhz5HJ7X8dXb6X364XsdeqNuu60+50rqJ3XCTjYjC927daujXUsseZ0+bTQ8Jpqux06vN/uL35R26elp6KdU0uhyoz/cNU9m3niXi/pHL7We3223b+7p1s807Ynbq6J6/uON1/baSrdZNpyY9Fd/kvm2l+7NqTHP5UcHtXR7dC1qqJtide6Dyez8pXcff21fupYxOEHGUYXmvc3mK6dtDV0K6NWobiTt8+Vxt+1tr2bSmo8bWWLL9awzvcPmNbb69aabhJonHOtPTbXU+5pKz/wA1ZMdc5RgeGqv73Ua5s3v4O33Burbfa/Jg3xXQxzztWLvbutbV2dXezdmTvnEZXnrd/kdOqeCaOnE/B6bVt26F5z7DnfJGL7XWGpdcXEmuvBVHvXcWpRf0nnix821tW1G4bxzUmyuOZxQRLLEojZv8QIxwKI2jgAsH6hCeUBUWEEwFEtgDAJjABZZgEgGYCywAQA+YBMAJ2AM0AgDBICSbgClhAAIB1KNj2zVPf6X9R7ePDHT6/bM49Mot8TCuXePBT8AOLjIV4X3I/wDWWh8cTpylZHNmkWaecnXlmvqXt2rXj6epz+l/SNKTztoaj+VyVGZqPHoaRj+5LxtUudkSNPG3qlbA7SsUlyNI1/ble7d0fWDV8LH0y/1M8vTZEFG7fyiJWbbA0jzPuuyerVcqmuR569cToiOCzzKN32tjvKev7Dd8I+jXzZ5Om4RFUbuFX4iDPu8Co8p7pv3a6qslVM6cpWBm8DbKLq05Cx1bDHVUc0biPqu3w0KT/Cjz9txYjmpMozNTFlRmeasq7SyZYV4XUctrM7M6jdRj1CK0sTUHv/ZNZWpboO6R6jgeV0EhHNu3gBw3x6FHjvctm9055JHXlmsZ8kaFdiiehnBqI+n+3F/o1Jy7ajTwOKhlHHvJwYg4rFSPE+df+runwZ0gym5+JpEH1Cp6SxNRmvo/tGa7e34Gezluwed0NY+oFG6c6b9SxKzruFzKjyvut/mac/wm5EectaTYqs+RUFMANz28v9RXlmbvhl9PvmeXp2IyEwODeT9z4FZcl/25hXzvd43tb+ZnXlHM7I0iE4yUSq0VK3vbmOvX1Rusx9MusTydOpGVEEo4d9jZPoWI5HhZMUj55vX3a+ol/Hb95vlK49RzhB1jKHA0CtZCVo+LSepX1OkZr6ttl+Tpv+VHl+jrFiRyUMop3P6b54EGa2VHlPd8/c0/6WXla822dmVb/YWIJKJaZqMV672av9VRdX+4114SPeTxPHXcmZUPEtHJv8q/EiOB/wDoLSPDe4H/AK/Vw/zG+Ssq6OsYQmSgyKiVHimVK9N7Ur/q9P8AqRq+GY+iXzfqePp3hSQGeBBTuv02BmWNI8p7tf8AqKV/kX+JYPN3w9TsyhlJQipTWZpHTovFFiPofsxf6LUfO6Of0dOXoMzzNlADaIjj3/8AlEHCku5eptHz/wA243Or1uywrgTwR1ZVuQEagnRwajNdGm5Zth7X2J9Wt/SjHbpy9assTxuhkAwK9x+lb0AyrlR5f3e5vpf/AI3+8vKvLN8jtGKg8zQEUSoVldXBsqOrb4JGkj6psfl2mgv/ALdTy/R2i7E5KcgKQOfffRX1AzVjZTzNDwPnHG81kuF2WFZuovm+B1jCKKB4ZFROj5mkroTxKyu00nVge89l/wC01Y/ir+449u0eg6HBQAACKIriBHX/AE7ehRz6OCQRfJQJAMAIAAAJAIAAAAYDcALgAegAAAAAAIAbAJWZQcQAgCgAJIDMAAIAWABIDAAHIBAEWA25AGAQAPEAeICAaAS6gAAAdQAAgAgAYAkAwEwAAAYCjEAAAAAAMwAAAAB9ABgEAMAYCgAAABAMA9QBgACAGAgBgReTCrdN4GRIBoAAACQCOICWZVZW7X5lipXj/eq+bRn+B/vEV5JrgbQ5WRRPoakZq+7SaaNRir7PFQbRJqICJ5gOXkUNWAE0niIse99o27vHLpdx8Tj9HSNyp52gsAE2AADAhrfptEGbRYv0ZVj5dvn+bb4nblK5ok2yas5hAq1KbI3GF7fzL0Ki3t7lhgVFvalHMoKrEIbqFL0Am0gPUey3Orq1/kTOXbrHrFgeatHmQDAADEAYFeqiKq4EVi+7EntqPkzfIyvbX6to+J6a5WPRzicK0aYF2mZqpmVU79TtdRdCxXmvb09uonzO+sVtVOaJSB0bfkSqvMNMT3Wp0dFrhc6cUq6n0J5YG6xUiInpvFcjNVoIxWop3qnb6i51YjTK2Lf2KzyOrNXrMiJ1UPDFkGgsEjFVTvV+S31Qi44FEHSM01iVl1bWzVsDFadMxgYVw6y+dm4iCNCWnizNHe3xRhp5z3wp2NLPhYrfNfOXgYrSLZBbt/qTA0qsyhqwRJcWFKSEST7lM8QpuziCgpqPMCzugCdbJoCxJQBOlVi2siCyYCId0ZAOtpzIVaq8M+oRzareXIKppqciiVdWZYDpaXiBOsWzA69NLiQddGlggiFrwBx62pHqVXPo6kTKwkCVtTGQLtDf62i5pey9GXTGto+59xSvbdK/rmXTHRo+Z2mp+pNLcuBqdJjS2u40NarenqVfxLrOI7pNNQWUp6D+ZFrKzdqVgIrlrizTLr08KmK1HNeXZmoV0bfJyZop1k1bAsLFui8I4ipFWpmI06dD6SMuayffhkXVdGq19qGRIp0sGuppVm8S+WOBIHtcZ9BUU2XzN8A1V+pjppPJhFezbVhSjXX5jIqzVX5QBtI+AHOsLtPmVV29nuq+giBru0SA2fzSlyFENNxeOoEtwo1WmBLd/wCR9IANb9KvRgDt3bey5ACj+3a44ED0nOlZLOApaL/JsA6Y6TXIATX2GuqANTHR6pkE7uNKtuIqurfbm19vTSV5SSw4GcFnj9m9bTbfbisOBU1V43yHkNvfs2t24w7c5gK9Jsvddq3+x5GqrqKJZnBvaOpp7mqvo2Vl0ZBJprBhQ0+ICaAACQGmwJ0mSC1ZEUQFJgQbYCCIyBJWYEkwE7AVuzAjJUEywJpSRViqQK0FEZUALDLgwMbd+A2Ohp6u7pV/c7XnkblVme0tnoa+tfU1Kp2rijdYr133E+C5ZHIjl1thstV92poUtbnCGqnTSppLs0qqleSKgeAUSgC7qAqKX0AuqqxiSiXykVGzolNrVr6uCiNa11HFL1s+ScgK+3uuBUVdtp7YxA//1/ZVcWk1XF47yz772jDMg8D5Bu+q3+Ibjj1GixpHJepVQ7YUyUDxyAlH4hElSeJFRgBdmOIEe1z6AShgQdgLH80wgHTBYwVHRpaeMxhkd+IlfQvB6S09rVLi5HaNO8KvOTgOK7xKjj3NsMTcRLY17tagrUa6z6HOqo182IlZ+7fbp2suRqMvLbirWZ7efDL3Owq1t6K3JHm+ja/VmtH1RxgzrucjTLH805SZ1+bNin25Sd38JO/Xgj2K5ni6dY5t1CtHQkHHayi2OEGoxXk925u55ns4jL1PtunbtJ5uTl9K3GxkeVpw62ZpGd5JqujZ5G+PLNeUtLu5/wCkHtnhI+h7CsbbTWT7TyfRtfb6X6HEZmo5k0yyPN2/KVTpyleb0lF07c0j1/xH0naV7dGnRJHi7dIs1MKtviclY2s3JpGN5p/lJcyxHkNy8SWrIoeJzdEQGlDkBRjIBMgEgDfAASgAcACwyAJYAAQBLFALulZACQEqlg2/b9e7eaTeUnt58I+sU/heOEM8nfkXada0UadVXnCOVo81728rTQ01pJ/M8kXhWZ4n3f5XXotrt9ClklCsk2ei8mN7w/htzTUe63lvneMIx1ciLvcr/IrXmzPHlXf4x9u2r0qTryPP+P3Vtfyjqngpk6+v4rU9w6zrs36nDmfqR5Tw3tK/kL/e1bdmm38Wei3Fr2ez8P43xdUq9qu+LeLOV61E/J3T2t0scDnzf0YvtTy+jTu22q1W2alnos2D1tu/OuXRnnsGN7h0K6+2d7KbJmuOsRb4iirtqJcEO6PEe4qu+8rRS/mx/E9Hy8NPd7av29GvDtpLOXd/UYvgnO41r9S3wUe7326CquUk+atD27Xt2em+eI+3lGP5F/c8vRdV+w6c+Fx6XfONvqNcjh/SMn2q50NSOFpOnfhKq937G+6009OrfyxhjicOZ+rC9v8AtfbaehO70a21LcWsTfdxK877z8dsNphtdJad54HKUeNaaxOgGsI4FEWpUAQagBWzATxeAEQE0Ao4AADgBNgJOAEmAACnMAfQAnABMA4AEAIB8G0BUwg4SAACbKN/2hXu8jpV/mk9nPhivq9v2nHpkszI5d6yjhkGvB+4Je81H1OnM/F1mLAqL9Fy1OGP/wAJ15R9T8JV12OmnnBy+hHccWkNV/I0BmXrLKyw/c/6FGs5/cWK8g3LwOzNNQEbftld27ouuB0/ivo9/qaPJ02iyCje4USniIVnWNMvLe6I+8vQ3ErAjHA2E+qCvQe0U3u6+n7jpfDL6FbHqeStkyK594/lS6kK4bY5FqPJe6LRuI6YnTlKwYNhdz5FMdnjad2rVNY9yOkTH1XSrGnRckeftYlJzaRs8PgBmX4lRlefc7Sy6o1B4i3M6sItt4sohTNI1B9C9mv8u7XJGO1lejR52jCuXeZIo4bYFR4z3Jb/AFVlySN8pWM1MG0RsUXbevzJv8DUSvp/gKxsqvice/LUaJzUn0A5N5GAHFZL1KPC+bt/q9Rv+JnSFZluhpkm5zKLNJw0WM19J9q1S2jfGTHbUbaOFaCTA5939BYM62RUeT91OddL+VL/ALxvlK888HgbELLiEKuJYN/25WdxV8mjd8Mvpt/2nk6dYiZCbKrg3uF8SxHHqOE45AfOt1hey4JnSJVFlB0RB44hDUFiV6L2zjuarm4N3wkfSb4Nnj6dYRFHoQcG9+uFyLErkbllI+d7y/513/M/3m+UrkudIyimUCbkpWn4qv5i5nSMPq2h8ulRfyo8v08usTk5KUFVTu/08CIzLGqPK+7XOvpz/COSx5q+DwO0ZV5msQRwKJ0LGK9f7Mx3NfizXXg5e64njruZlCA5d6vpCuBZpGqkeE88v9bqeprlKy7qWdWUIgARUTosTTNen9qf7vTnKUavgj6Ff6n6nkrtESBkoo3f6bJozbwaR5L3Y43SS/gqWK87Y7RhCVGJoJhDqVHRo4m4lfRfZv8As9T+tfuOfbfLeR5GzkAkDj8hj2hK4q42RqkfPfOQ9zqz/EzXJXAnCR1ZRs5QETUSp0NRHRpJJpmoy9v7Fz1n/KmY7bj1eeZ5MdAkQMCvcfp2AyrmkeX94KdTTXKn+JYry3BHWMoWUM1EJoolR4osSr0VmurQcR6mkfVNlK22j/8AjR5vp5douOKgAA5t9jReoGfVvuUc0UeA87WN3rN5O7NclZmooeDk6sIehRJdSxKlXDE0jorizUZXaa4FI977LX+l1lytWPwPP27R6BM4KEwCQBlEavECO5/SsBz6OKNIuQDmAG2AkwGyAkAAEAdQAByAIBNQAZAABICAkAmygnABZAADkAkAUsgAAAAEAmAIBgOQEAADQBIAAk4AcgKQDAAAACQDAAAJAYAkAQuIB1AQBAAAAAAAIAAOoAAAEANoBAADbkBQAANAIAAADPABgEwAvUBzACQAARICATyCrNPGsmRJgOQBAAA2gEFGQGXu1+ZaCo8l72rhot4YMsV494HRBkBOZRqM1dZYJs2xV7eKk0ysAk3BQcZChtSBZCZYj3Hs992wa5XZw7dI3keds8sgDAAQBAENXGjgDNq/m6AfMPIp/wBxecPmZ25SuN9TaHXBosZq2YsoNItu33KeRR1VbhIsZqUFQJgMBLEKlHED0vsq8bqy/iqc+3Tl7BHlbMgAAAAAKtXgBWzKsj3Rjsk1wZvnyrE9uW7deynOp6L4YemhnEPoBbpZkpFhlpVu13bfUXOrQivM+Ab/ADEdma2l0MomRF21zZK0vMVWP7o/21Xw7jfKp6Vu7Tq+aOlc1jZlEtPMlV31yMNRDXU6V1x7WI0xtg529X6o6sdOlEROuaIrQrkYrSnd46VvgyKz6nSM1NIqOjbqWSjqyOauLc4XfM3BUlBpFlMHJKOyMF6HOtML3nXu8dZ8mWNR82almem0XyMizQU2QGn2NIyg7e0BxExiArJpgFaxhwCrKyswGl2OEBJYPqBKtuD+AFqcZAXVUZogd9Sta4RIRzvV7vgBKl5wIJPXSy+IVzalnfIqIadm8MAJNPIgacZFFlW5giujRvZZZAdNNdZBFN9ZpZgct7qzzclEHeMAErgOmpDILa60uAOjT0U1LzxA6K7fsy44jRdp7vcaX0XcLGG5/wDeLOkduh522n+rStv2Gp0Y67eY224pj+W545GpUxKtqvGtlZdGdNYdek5rmQc93FmWC7RajElENZqRFT27z9GKivV+osaX7d4kqKbOLhV7X5REUabhyUq3eS6rmAtu8fUUV3wviCr7fpehBXtnNkUo3L+eeJFTu/yZ4gR2jhiit4ajKqzcYpN5kQ646dkBHatpyAqpfdlriBLcv8xTxAluX8lHxgBar/JT6gOr/Jt0AWk/yrTy/eFPb/p2XQgW3h0sugD0fm07IgdH+TZ8ihWx2/xxIJWx0Y5MKqdGqzODA1/Ca2pp1s66L1KpZySoXg9zXS3tbP5U3igK/IW/u9/ZajS+aPgGolulbxWqv7XVzxaXAg39l7relWtd8vla+pImI9Bt9xpbyvfoXV1+0ipOQIwAAOIAlVkFiaZFSSChogjapRFoIXbIC7QGwItgRaKgVQqymlOJBPsj1IIsoi7RkBBsBNgVbuLbbUXB1ZYPO+0rdmtevNHX+J09P3JM5Mw+5cQ1oVkwaTqmBHtAUSUSTgCaZAZ5EVx+V2Gju9BrWwS4osajF0PE+J7P9Pq6v3c5q3P/AGfpNK4tx5HyXjbdtNbUdFk7qQmOv/8AajyX2vufZrP8cOBiP//Q9j3dqb5ItcXifK27buz4SIY8FuG73s54sOkcspLrJWjs8MCiE/gUKUngBJ3XxCFV9YAeahEUk3xQDT/AAweQCajMAWGP7AJrDMqOjQdrWVVhJ6OEr6P4unbtdNLlgZ7qO7U+meRxHDfMrLi3OKNRV3jk3rr0LValFhBzHNrvEqWs/wAhbt0LWN8xl5v69RLqer+I91t1GnWr5I8ndbT1n8sdDCuC3JGmGB5y3zqnLA7/ADZdHtWn+pu/5Dr2sepqmsDw2ujm3mcgrh1nFbeh0kYteS133Wcns5jD2XgV/o6Hn+jpGnkedWfruWzURl+Ww0GnxxOnMZrzGm5tC5o9iSvo22XZSq/lR4/o2nqONO3ocVZup/8AvNMsTzz7Uqo68RGFtk3rJZyz1D6ToV7KVrwhHh7bha09j6GIrH17JOEaSsLz91WqXxgsYeV1cPxJ01ypsuZydUQF1AeLcAJqADABQATjiA0ASAgGp5gNAJtsBgHQokmWD0XtWndvqJ5I9s8Mvp2tq20NG2rXOq5cT5/d/Vjw3k/fXk1a2lp2rWqw+WuJvnnVYOhqa3lN1Wuu3e17LE9M4yI+q7PbaXi9BtVSSSbg4W/quLxnmtXym6sq4aVFkh1z+Be57P7enV8ycwa+3XbtpiIoY68jy/gNPu8nqOcVMno38Vq+5E/s0pwszhKjr2mn9nbKtcIrMi3aMHxm3195v3fWVu2uU/8ATtN/wb/mrLT2llESoOM8jz+z9kV3tVuNTXde5YKqxX/WO86xEtl4vd7DeV09G2pbTTh90wW9bFb3ndVae0c5WOPPkQ8DrrX2tb1ahSjXfIev4Pb624/ubOHnEEneC7yu709ptbWbjCETn9pjF9nv+4rq6szjB2+kwP3iu2la8YMfJY1/BaXbtNJfyyT6eUYNq/d8zVfzM6c38V6Tyq7drdvioPPv6R5T2t5KujutXa3yvP4nqs2Fe4qrQnXJnmv4y595ua7LStra7iFh6nO/qvknuPyn9/uLWq/lQkWsa1jogTrGJRC1owQEGApgAf7QIuWAmwACMAP94CAHkAo4sA6gABICAGgFMAEgCAbeDAqkIEwCUihsQr0vsms+QrHJnr58MV9RtizjahEHHvLS4EK4olwVmPAeafdutRt8TpGmdk4Kjo00m11aO3I+seMX+k0+aRx+vkjpRxVDX+Wrx4GRm2fA0jA91T9nT+JrlXkrJo7MEkWI9B7Sr/rqLhMmr4WPods36nkroQRz7x/KuYhWfYrLyfuj/cRwg3ErDePQ6BKwHpfZine16YnTrwj3rzwPJW4RFc27xSGo4bsqPIe5GnuX1SOkGNhGLNiDIO/xFZ1qp8zpPCPqa+mvojz9NQGFK/0N9AMvUeLLEZHuK3bterbg1EeKmcFkdYiLLQUzNRK+hezKxoXnODHZHokcGyZMHLvHgijibKPEe4bv+8vHM3yVlTB0YQtzCr9q+6yNRnX1LwqS2VDj35ajteZzaPIDh3uYHLCleoHgvMP/AFF/6n+87RK4IkqKrYeoF2j9S9TXLNfTPbCVdphzMdrGvBwbAFG7+iQM6xoeR90W/wBUks+2TfKMCYNsoWcMoVcGWQeh9s1nc1fU1fDD6Vf6meTp2hGQRAGdu388Ghyajaq30YHzjXfz35NydOUqm8LI2yim+PMqpJYljNej9q1nc0nhZG74SPo1s2ePp1EkBJFcG8SdyxK47mkj53vf1brq/wB5qFct5R0RW0VE8gNLxKf3UdYw+raX6dP6UeXvy6xI5KAKN2/k6AZ1lgaR5H3Yp16dKL95eYrztrR8TtGEJ4GgsCos088wj2XsrDcqeVv3Gu/BHtjxV1gCglHHvf8AKgOJrFFqR4HzPzb3Vf8AMzfJWbqYtnWMIREIoCiWm4KxXqvaP+70/wCo314I+g2zfI8ddoXoQLoSindr8tvqQZtsDSPJe64e7Sef20IPOtPI7RlWaAA64Gojp0sINxmvons3HZan9a/cc/o1y3jy10DRA8AOPyGVV6iDhr9Sjngao+eecn+51H/M/wB5rlK41l8DqlQsWIWJUSo4zNI6NPNGoy9v7H/+f/SmZ7bj1aPHXQyAkor3H6VvQism2JYy8t7vx1Kf0GoV5iywOsSoWzNIEiodcLKClX0SbNM11aPApH1XZ/7XR/8Ax1PL9HaLUcgAAHNv/oXqBnrBr1ND5/5y3+r1lyuywrM1MWdYyIwKhLE1EWVRUdGnaGaRbTL4ge99mP8A0ur/AFV/cce3WN/E86jAByXA8HgQV1RQtw/ybfAgo0cjSLVgUMgkAkigZAZAACAAGgAAYAAcAHkAmgCABYgJlDSAYCiAEA8GAyBSAkAACyAYAAIB4oBSUE8CAzATzAAAA6AABADgBAGaAAGAsgGwEAwCJxATAEAADAEAdQAAAYCAACSgQBBASAACAeYBMlCIBgEAADYAAAAAwCAEAPoBBsKt0oVTIkwBZQAAADyAAE8QrM3n6toKjyXvfCmg/wCosV43qbAsSosVYWJqM1faXVG4yutikzTKYRJ44lDAMJAmnAV7f2Y/9Hd8rnLtuPQHnaNEUAEcgBARsprZdAMtZ8mIPmnmKqu51F/M/wB525qOA2h8YERbZ4o3EXXaTU4lR0Uf4FjNSbKhpADAFmBN5EV6D2a43kLjRsx06R7RHlrZ9SAgAkAkAfICrXlKQKZgis33Gp2Lf8yNc+R5/wBuNLdW5NHes16pTmzihJFFmn9RKq2DKoamOlf+llV5bwLjU1Esv/WdEraqRlKsrAK6Nri2jNF8QzDTK9yKdpj/ABJo1z5Edoo29E80sTpWVyIJVxJR31yRhS1cdOy51YjUYnj/ANGOCbR1ZrqSxIiWWREd1XgYrcR3H6dvQDOq8DpEqUjEdG3tNsDNHT6mVcm6lakdDURS+RsTo4zM0dtZSRitMj3XWfGaiXDFiNR8weDwM1tHMyJ7dRdAb9NNuqfRGUJ6TkBfbeYA6AH2wH9uFCIE6Q4ZVJ6bxIDsxAml28GAWv2r5cwiu2o3iwqPd+JQJkEknIQ448QIPBgTTUSQR7gHW0vDAC2uo4YVJ63ygV2vgoc8witW4gKZALJxgUJdCCyrfHMDu295RB1LoyBTDwxAr1GagoduHAo1PE3q7TB05rFeh0Wu1s0inV+o1EWaDFENboSKnoMVEdbMQWaDaFFeq4tgIq+v6bAophKQVbuMaJhENu1MEVHXjvYRdXHTfXACnQeK6FKnu/rT5oRYk7L7cAQ0HiSqWrhqsCWs06rmEPTxo10AhtrNWKC2Go/UiJbxfOmsuAVLXc6afJgFl+S4ANJzptcOID0FOnZdAo2sQ/QgW14pgG2lprowDR/TsuADo/yLLiQFf0HylARmaBVuybq3Daw4MCvTb7008Zz6kErXdNSZxmZCnrbl3srqO5Zgrs3m/wBXcbZUtHbV8FiEXq2jttutfaa7rqrJJEGt473XuKaStvdPvr/EliRY39n5PaeQX+nuu7+F5kHQ01gyIimA5AlWwqrK2I0kRD9QIPACElAAQBGyAUFE1HAgtpgQFkgVXbACttFEL2VE28kBDb6v9xV3qoS5lEtVd2jdc6sRXlPblu3ewsJTOv8AGeo9U3DOdQo4gEhTVvjABIBj8QhtOJ4hSTaILFdvgTFVbjT09XTtTWbVWuBVjIXhvH7dLV0N1bTtwcp/+waa1w6/ndfZ2daa1NdcrUj/AN40lX//ALV7j7H6KnlHywGH/9H0Gp5/x1av8xzH8ItYx4rzPmNtburV27s8iRZHj9bWm01WBuNOey4lCVpKDtgBVrLkB9kOWApxCFZdrUEU54gNqMWA1AEXhi0AVYRYs5RR07Rqt083P/wnp4iPpmzrGhpr+VGO0W609pyRx2XII4921gkair/GqdSy49pqjVUcTkri1czUYZ/krRoNG+PKV57b1Vtatep6r4SPeaX0VnkePt1ha7+WOpiFcV4cLgaZee8xNrROWZ6fmy7valUnqWWOA+laj0iPG25N05s0jUjNrg3NvktHI6Ri15TUU6h7OfDL3HiK9m1onxPL9HSR22wTbODTP1YWBUrJ8x2qlXOR14Yrz21r361EuNkev+Mx9G08Ek84PF26RHWcU6HODOuVGB7h+Z4Rkej5s1leNTtuK1fM9HXhY+kxCUckeHttVuX+WYVjarVmGa895/Cyb4czpEea1LNsx01zFNnJzdCT5gE8AHCYA1jgAoAGwFmARIBEZAGWIAgD0ATYEl0AEpKJo1yj0/syndvVPCD1W/iPoflLOuz1WfPv7Vj5Jv8AV79a8Zyejhppe1VV+Q01dxyk9W/jFfV9XQpr6b0tRtVfFHi6/KsVbHxuhsE1o5vnmYvSsn3S5ekudjpwNq8129muFDN8jy/tX597qXhv0O18LWl7r1ftU07WyTxOPP6jR2VvvaVNTTl1aWROoJ626ro3rotrvvksjI5fP1jaPvtXDF4muPI5vbXmdDcbdad7qtlgpcHTqDb1d5t9Crtqa1EuXcnkcKPDe6/dGluX/bbZzRYNl5/FcvtP3Jp7G1tHXcaVrTJ6bdiPZ39zeHpV3evL4VhnlsHh/cnutb+/2tFP7aN8fjWp+3veVPD6L0no98tue7mb761lV533dby0dumtNesk5uDq23/MLdbbSrpU0tP5Ulim5J1dGU/dW8/uv7ynbS/RT/7I0X7z3x5Pd6f2b6i7XnCUmMGHXc6iv39zTWMrM6Toaen7t8no17dPXul6mb+jP33md3vP19TUt62M4M/ukppWzjIoVm1AEQIy+ICyATbYD7oAU8wE3IBPEAzAOgCwAG1kAgBQsgEwEA8gABAAQWUVAqAEAANIsK9X7Cqnv16f4nrnhjp9Lb+Y4VmE8Arj3mfwERyNS/Qo+eeV+bcXa42f7zpyOOMDSOja079StG4lnXkfWfHqNrp/0nH6eVXJnFVe4+gyrNtgaZec91uKUquprkeYs5wO7JSVHovZib3yb4I114I+gPOTyV0Jog5t48IKjgvOXEtR5D3I29zE4wjXJWO8GdEQsmnIHqfZKndS+Rvrwy9zxlnkroCK5t7gwON5o0jxfuH/AHLXE6cpWP6m0RcOGsArR8LNtxT1Rv8AiPqcRhwPN15bHoZELuK26pgZl8MissX3I42v7SweNjtXRnURv0Kg07SzcSvo3s5Rtryc+yN04tgg493i0aRxvMUeH87H91den7DfIzLdDaIW6lR0bXG6g1Er6n4msbLSXJHHtqOxHNogOLdv5gOW8NSB4Dydm9zqN/xP8DtErhdiog3LAu2/1SzcSvpvtlTs0+py7WNU5NADn3n0Jvn+4DPsgkeP90S91PDtR05KwnibZVtSUFeZYPSe15e4rhxN3ww+j3XzNnjrrCIpLkBnbpfOVHHuH+XZ8kwr51rfU/x/E6xFTaiXmaSxD0KiSwESvTe01O5on/Ejd8JH0W2b9TydOpGRGICuDefqFiOPUeD5Qyj53uFF7Tzf7zryzrlviaiIptOUUMRK1vDY61YOn8ZfU9PClP6EeXu/rrEszmo4EFG7/T+JRm26o1UeR92ONzVfypl5WvO2wO8ZqGZUICymZpl7T2Sv9RVvkx14OXtUeSuozIoagDj3uPb0JEcWbSfMtV8+8vZ33mtZ5u7OnKVn3yOsYRePoUEMqJUzKzXq/Zyjd6a/m/wL14WPoDzZ5OnUsiBAUb1/lP1RkZ18PQ0jyHu3HeV5qiksHn9TNHWMoPFODQjD4FRJPE1EdOhmjUZr6N7NrGwv/Wv3HLt05bqPK2AEBx+Q/wAvoWDiovnXqWo+d+af+o1P63+83yOKkJKeR0ZKzwKFwkqVPTZpHRpYs1GXuPYy/XfRGO/DfL1KPI6GQEgVa/6dnwCxmXxyLEeT93tLU0+tP8TUHmbHWM1C0z0Kgk0hrMov00ajNdel0NEfVNlL2uj/AEL9x5Po6xajkoyYABzb76KgcCfzIo+fecX+q1v/AMjN8jKvwg6MmsioaXEqJI0jpr9RqItplgKke99l/wC01Y/iX7jj27Rvo4VTzRAoKHLIIKMSwLcfpW9P8SDn0cpRpF6KGsSBgIAAcSAsgDPMBMBgEgEyAAGQDAX7wAA4lA8QBADcAEAIBwAIgMQABAH7gCAHwACgAMGQAC4gMAgBIAAYBACgAAAABgEgH7wEA2AgBoAAIkBgAAAgGgFkAACYAAANAIA6AOAEkA2wD1ATzAGAegD6gIAAFgAAMBQAmAmFWaTwjkSiTyIBACAYBICgAiQM3fLt1LFg8p72U6Wi3/MVXinkbDKibyKi55JG4xXQ6tVrBpDthmVlOGsyqlgEK3MinVN4cCke39ludtrJcLqfwOXbceiR562ZAkAwABPGrXQgyafWvU0PnPnadu81EuFmdeUsZmXqbZOoFtsGpxZpF1+DNIv0/mRWasagqBSANMCSSJWklzRBu+0HG/U8a2RnpqPao81dIlkZUIIADIA/xAr1vpngBRiRWf5+vdsrPhK/eWDzPt+8bvHinJ6b4Yr1icPE4kGQVbpOGSiyTKo3+my/lZYR5Xwn6916/tOq1tojCbZEXbblkZrUdEmGmb7gU7Jvk0b5Vz7Bzt6PobrFdEkRJYEHdT6UYrSTyc8hGowfGuNOy5XZ2Z6dlTLOpepB20a7UYrQ1lOnZdArM03NUzZVixKyu2+F0Zqul8jI5t2l3K3NGoihmkSXIiuyrmqRiqz/AHJXu8dq9V+4kbj5ZbkTptBmRLRwsn1INzS3DSSalLmZRdXWTlpAS+5VqJAj3quQHRttu93ZUq1VviwNHd+3d1tqu77bVSltAY1sbdQoabCLa1TIoaTApvVWwyYRRajWWJVERiBKEwiUcCBNARdUngUVtMBpQp5gSl1zRAJ4eoDdpwYCSSUoCKcgSjuATwAVauZWUYgSq3wyIrr0dfsw4AX118M8wF99rFLEqK7arfQoqd33RmgrU8TPdCOnLFel0cFDNMIa2ZqB6DgUPVWMiB7fMULWT4EgnoNxiKK9We5Fir6Y1gg56/UCrtfGmPACvRzFBqL5gLaR2WhENVaWFkUT3bUphTr+nIFeg/mxIHr/AFgS1saIBaMtOeQENu4uUSv8upBBLcvCjfIA1FOmpAac6QBoP5LegC2rbTXQA2+La9QJbeO5ogjt3Larm5KqWg8LLjBAaL/KsuMSQPSx0mviBRa84BpbtrdrkIVfrlcyCWo4uAa+EMKFPb0AnTVp9l0/zcAju2utuNXaW01ZdqT4EVDbvSrtlqafdXVWMog2PG+4t9oaP3dZfd0U4beYxG/sfNbLfpLTv23f+WxBofasiKfYRVipGIDIABNAV9kvAB9r4gSdFkBC6gohIFtM+hBYwqLsEQxYB9rmUQenDAXb2qEkvQIg1Hcp/wApY08d4ezp5CP5mjt/EtewtWXJyrI7SaqdUqkUXsskiilvHEqBWgBuwCAlXEgbSbdXyYV5fwVNJ7261Kpw218GdC16PWppauF9OrXojDOj5O3s7K9sREAf/9LF18n0CMDeXTlpssIzrWiYNCOZQu1NZ/AAiFMgNVkASCJditlC9QIVrPIAdO1ZoKO0B9gCiXiBNVyiADslZpgd3jqN6lfU9PPhmvpOjXtpVLkjl1RLWahdDCOS/QEcO6cNYS2ag6/FKL3t0xLSNFKFJyWuPUltmmWZ5ZpaDb5m+UrD2C79xSqzb/8AiPX0zI94uXE8XVdVe6hJGYVw2/aVl53y1/zMPj6nq+aNT2pTt0r2bxsT6LHoqpTjkeVpw6z+ZtGozWdvXGlbqdOWK8vdTaOp6v4ke/2qjQ010PJ26xffGsHJWdquWajNYvnG1RLnxOvEZrJ8dRW3VK82j19eEj6Cl2pLkjwdOiG5+gyM554lZee861a76LDA78MVxeGqr7rTXHuPR14aj6HM/uPD02p3TjTbMKyNRFR5v3BqLvSXI1iV5vVUMx01FTwMNkA5VQFniwD0AJAF1AT6APNgKUANAAAAuIBPECSuA625ln4PTe0/KbPY7n7u6v2VjgpO16/B6bzfvTxOptb6W3ve97LBdrR5sHzbX1u/U71xZ10dGy3z2+tXWqn3VcnSdpj322/5mbeumlrbe9rpZq2By6/VZd/+Y2v9962lpUjhW+Mf9kxiuXyXvze+QtV2ppU7HKhN/wDvFlQtf/mD5bWo9Luok1GFYAytp7j3+yta2jqunfn2riXdEd95/f79Ruda10spJBLZ+e32zUaWteq5Jlt0Va/kNbc37tbUvZ9W5MiN7N8bNerKFW0KJa+LGh6mpMJQ0QVzOJQ3ZJ4AL7qyUAL7gDpZYyEWO8gPvTUoKG3mApQB6gDjmAEEb1xlFFbWIC7W2BCwEYUgDQEXgAgDNgLiAgJKFmApnAATkBAJvEBSAAOJxATtPqAQwEA5CHZ/LAFTAGkAgJV6moPY/wDL2vdvG+VZPX/HOvoqxxPPaFEERwbzFlg5naKu3JNgfN9839+7XGzO3I5+JUdWy+fWp0sjryPrW3UaVK8qo4fRYsOSqtx9EEVm2wLrLznux46aXGuJvla8zCR2YJFg9N7LrO95RU314SPdo8dbCUkVybx4JlRxuJRpHivPp23NumZuDLszSIyB6z2RVLXb4pHTrwj27eLPI2RBy7zOArjbn1Kjw/nm7bq8cHmdeYyypaN4gs1mBq+AU7mq4to1fA+n3UOOSPN06EZENVfI3yIrNtmaZYPuizW3qk/qbRqI8hZY+h0RFlEtH6lyNcpX0j2mv9IzP0I2zzuhPEI497mio4rTmUeG83ju7vqb5SsxnREbMDp2K7tRJ5GolfVPFqNpproce2uXUkc2g0BxbuO/ADkssMQPn3knOtecJs/3nWVHHdQpeRvUVtBF+2UWXE1B9Q9uUVdjWOZy7ajTfU4qIA5t44qijguio8X7mt/rLLh2o6cjFbjE0yg2A1JYlem9qVa16+qN3wj6HqObt9Ty10hSRSkDO3T+dssRw7t9uld9GB891WnZuDrBXZFRU+hUTqWFeo9px/c6b/mRq+GY+hWeLPL06wjATAz91jfDIsHLqfS/RlHzncN3s55v9515Zrmvg8DaIzOJA1i4NI1/Cqdavqb/AIzH1TgvRHk7dYDmoeAHNvP046osGfdSjSPH+63/AKpf0ovKvP2snJ2ZV8ZRpDCLNLF4liV7X2T82uuSqx34I9n6nk12CCB9AOPft4LIDi/zIUfP/J2ndar/AJ2dOUrOu5OsZRmEUJOUVFunn1Kj1Xs5/wCs0+cmr4SPfWwZ467QGQiijeR9uOqMjOvlBpHj/dn+869lUa5Hn7HWMoPBdTQSZUSqyo6dB/MjbNfR/aTnY2//ACY/gcO2+W2jzugAawIOLff5U+TEHFVTddTVI+d+Yj+41H/M/wBjNclcSyh8Dqwg4iCh1cFQ6s0jp0msDTL3PsZ4a/ojn26R6k8roJAAK9z+lYgy7WUfAqPK+8P1dNP/AOm3+0sK8u8jtGKjBoIIlW2JpF2nLko6tBTHqbSPq2z/ANtor+RHk+jrKtOSmkAmBzb/AOiv9QGcnivU0Pn/AJz/AHesv/uM1Csy6xlZHRmhSqyVDq8YAms+pqIupgzcYX0yKPe+y/8Aaar/AJkcO3Xlvo4tGjIAACKwzAjuP0rFHPoFRemBIATkBMAQDAHACQAAYAACAbXABwAYgLIAAcgRTgCTKEQAAAYgAAARACkASAYBBQNAEAHAgADIoI4kAAQAQAIAAGAQAcACAAAAEAAGCAAAASAAEA2ANgL/AAAGyggAkAiAAgYUggQAwBYgPjCAAEwCQDqAAADAWZQAAA8iBZAMCL/YFT0ciCwgJAAE+YDAUgDQGdvl+a/RGoPKe9Pm2+jP8TX/AHhFeJfQ6A9MAicTU1EXYuqg1GHRHyo0ylaYTYEvUIaZoMKG8QR7T2Q/9PrL+ZHLt0j0+Z5mgAAAAARNbLoBkv60upR889wf73Ww/wA5vkrHOrJ1WIRdZqUaRZqZrkVF+iuJqM1dMlQ0FNoBTADryINr2paN/R+pnp0j3Twb6HlraRkEgAB6gHQCvWhLEChEVx+ZXdsdTl/6CxXlfBtLdrqejfxivWZM5IYVPSzJRa2ZBEq3oyrHkfEYbu69f3nVa3iMGiIu27xM1Y6GYacfmq92z1F0k1y0zvF2b2tPQ61zrsRkSSwCu6jmqRiiSl/LzwJG2DsP/mpZKx1YrrWOJGUkQduljVdDFbh62NLLoSKzKNtHRKmlxKi7QwumzNHU3xMq5t3wZqFUYG2TrizNHbpv5cTFaji85WfH6/SskjcfKHg4JW0WZBTMDT07LBdDKLa6rn5sgqSvARJXbQWO/wANdV11PwA+h37NRPTdl3WqsCMvnW/0nt9xenK0FbjmTaxZBP7krDMIau64SREbtQUQdkFDTeawCHCTAHKWJA7d1sQF9vuzzAVtJ1xKIW0mokAVCB9kYgRl2AI7cgHWqWYAq4hRZ45ARd1wIJdykCSgCSlOQJVtGblciiyq48Ahwlis5wKO3x133p9TfLFem22Kn8TowNXOSxUtHkKFr8kIHoOGKDWwhkVLQeOIqIav1Fgt0/paIKFgyqv1HNPQiKtHBloNw4sILNJrtZKKqfVPJkVdusk1xAVPogKr0/qkB7h/OvQCd5enLAWg8wqGkvmhhD1n+ZIE9bFKQE2/tgPTf5bQC0MU10Ae3cWaXIijauNTH0KDRcXIDRcarjqUPRws08sSIlopJWr0IDbuaWUY/wCAVxW1appf5nkFX6eotPNSgJVsrWlKCCWr9UsA1X3VgC38t6WLfclh1Clo6GrqabtSjdaqWBVR2ScNpNZAdW03ldHSvp2rPdWE/UgWnrL7FtNt5zCyKOidO22n7aVkp7kyI0tn5reeO0qXWpXVpb/KyWD0Xj/c203cLVnSu+Fsv+0ZsabdYspq010MivJgDaAj3ATUQAmwFmBCyAg6wUW1aiQHay4EFbYUq6kZhFrcgQs4wYELaiiEUVVvL5yWDxW2b0vIJvhqHdK9ta/zZHKpDdlGGZhpXaz4FQu4oQCAeWABkEPueQUS+4K8142z0/JWWU4HSM16NuH+w50gCv/Tt3Pjdnp0bpW2XFhnXjvL7bR0l8kqGWDDtWMDYhHIAj5ihOpAugDAVVOYDYBCajiAmvwAnZzlAVDjBUSxCpJN4pYFRpeI0+7XquMqDvEfRqcPQ49Ba7mDEHHfA0ji3CX3FyNcju8XWFeyJ0O+XBzVx3tiVGT5i3yLkpZ24ZrJ8PjuqQsZPR34I91EWjgeGtqNyogRK4ruGbZeb8hZy7c2z0fMje9tUWntWlim8GT6NRtxGJ5VZ+rm5KyzfKfLoTzZ05ZrzSXzLo0ez+Mx9C0Kxp0n+FHi7dYnq/TJzGdqdDWpWH57DtSOvDNZ3g9N23lEv+iPV14SPoFnLZ4OnVTuXFEubMwrP1FJpl5nzt51nB6PmxUfbdFbe0rxeP4HftY99nLPB02597b5cTMRj2luEbTXmfPQtWTSPP6lvxOXTpyhgYbKIxAUKAABIB5gACfIArDAFgAAIAQBxAG4AQD7sQJLABSwBANOMEA+4CKhgS7owATtK6gNZAPuwAdXzAkm6gWKzfxAJaATtLwxAircAE3OABZ4YgJXfABq045QBZW0rEolVriQTrMADAST/AAyQE1ZR6AJ3nFZgVtzgBFzUCP1ZgRdUA1QCu1Vx4AJIAac4ARgAAUgKQHICATwAAE8AJJwAplgDYCgBrMAvgkEVgAAswGa5Htv+XK7txqP+VJHr/jnX0CJwPMAKz91hdosZcd2lS05QykfON2mtR8cWdYKq2SxKjr8cp1aqP8AMjrB9bphSq5VR5+/KjM5qq3M9kEGe3iaR5j3V9dVwa/xN8pXnLJydUJ1EV6v2TXu3Ttx7TfXge2PIpgcW9zSCVxWTw9S0eK87ZveXnmdIM15SaCfQRHsPY+n+bqPOEjfXgj2MnlaBByb3BlHFxKjw3l7f6nU/qOsRnP9prQLEaNj2+p3em+TN3wPpt8bHk6bRkgr157GQZtjSMD3RH2aTzf4moPJN4xmdEQtgsSolpuXBrlK+l+2FGzcc0Y+hGucHQMDj3f1YlSuO0hHg/LP/U3lnXkZ+DNIi3IHV45Tq1RuMvqnjP8AaaX9MnDtuOgwpMDi3bm3wCOS6+V8gr55vV+deccTrGXO8jSK4QHRtsLqDfKV9R9vKNgucycvo3Gg2cVE4Acu8wrBRw3cFR4v3L/vHPFI3yViWeOBtlBwBKrNJXq/aMPcUXGZ+CLfCR767+ZnmroUEURBBmbn62aRw7vHSv8A0so+e6jdrN5OTpBXZ4FRCqAdFLNRl6v2i1/cUUcczXXhI+gWWJ5OnUv3kUiDP3P6jngaiOPWwraOTA+c6stueb/edeWaovg4NojUB9Ss1seC+bXqlzN1I+p8K+iPJ15doDCjhAHNvPo6yIjPtgv3Gqjxvulzu8eFUWDAaOyIo0g6BFmnmVmvbeyV+f8A9Ww78LK9keV1CIpMDj3uaCOJ8+RakfPfKON1q/1PI3yVxPmdYyrzeBQdpUWabhlR632el/d6b6s114SPd2eLk8ddQZUFFG8x0/iZGdZLM0y8b7pU7xv+VGorBsoZ0ZQbwNQJKDSJJzkVHToL5lJqMvo/tHHYWfDvOPbfLbTPPXQIgbA4t/i10Qg4qv5l8DVSPnXmLf6jU/rf7zfMK44whnVlBrkA04Kh1bNI6dKG1JWa917Hy145Iz23y9QnwPJXQEUTgEV7mPtW6gZVjQ8t7wSerpvj9v8AxEHl2oSO0YqLNBTKAdXDwzNMuii48TUSunQxj1KR9W2f+30f/wAdTy/R1i45KQBwA5t9+mvUDOxlQaR8/wDOud3rf1s1Cs2yOqFOEPIIMConXNGojp03DxNsrawgPe+zP9pq/wBSOHbpG+jhWwQMAQEVmwI6/wCnb0RYOfSyNI6KgOSBAGIDAEAoAGALEBAADTASAkAIAAQDT/EAaATAEAAPMBAElAgBkCkBgAAA4AjmUNIgAAAAAAAAJAFICKJZkCAABAABAAAAOAIwA1mAAACZQogAYBIDQBJAeoDAUQAJgEgNMAAUFAQMBZAAAAZgEgBQQAyBADAUAK3ICek8CVVjIEgHICgBtgKACQM7fr82xqDy/vKn+k0nyswseGNxDWRRJfSajNdDjsUFjNW981XM2ixuVKCGUPNFDIJLH1KPYexn8msvRnLtuPUI8zZoAAGAZlCkgyrP5/iNV8+9zJLfavNs6cpWNCR1ZS9Aiy8qConerwfE0jo0nChGolW5lRKVxAHjgAWbQAgNf2zeN/ppZyZ6bj37zk8vToEYDAJAEgBygIav0/EK5ojBEHL5VTstVcILFeQ8T8u8ovU9EYr19jnUNEVZTNIlFjwbMh1UyuagK8j47DyFknxc/wDvHaLW/V4mawaSILtu/mJVi+TDTj8su7Z6vSprkZviHO1rzOtYruRlEqoK69J/KjFaixPBRnJFYWyUX11/OdIldSaQZxJYgdui/kRzrR3ya6EGZpuUdEWVXEIs0vqTZKsdcmVc+64GoVzwbZSXQlMden9JzrUc3ll3bDXX8jwI3HyfWWLJWqr6mVFXiBoUWBlEu6MAqawAkrZSEaHimraq5ZsD3F01vtCyX1VUlVwv29peS3uu7tpVc4DVZG69tauluv7bRfdKlNuAOPc+E3O2p9y1flmMxgo1dhutOn39TTstN5MyjmrVtxz5gS003aFiwOj+3bhAxr+N8Zo69b1vVNqracYgZj2b/aB0U2ndngQdC2lVxlkEbbOluH4lFdtk3bJcsCairU2Xyw8yjh1tP7f+JRz2hOSCLbzAfdwAXfCzAh3YzIAlLCpK8ANWbAdr9rhYhE+6MQJ11bJPkBFajWHIDR8fd99UuZ05Zseq20HWuZ6yjEQGjhaRVS1q8CQLSblFoes5wEU9ElC1vqLET0m4glFSjugouv8ARiSCnSmS0PXeIgs0XgyCmYtgBfuIVUFiOk5qyKr08LlEtwsZIJN/lvmAtHjAEFKsBLWT7lzAlrKdOf2AFcdNroAtH6WgDbvMA0bOtpAel9ba5gFMNSEA9NxqTBA6P52gDSeNvQA27wcBWVu32alGuYaXbvuqoUqCC3Rva2nDxAnpX783D6kRZeyfEBvGqxyAs0NxfT071Vmu7OAI0sux4dApVyAdPpeOAElqPsjgEWrd92ktNJJ1cpkqtbye0tp6Ohr6sWrZw1XMyi573c+O3C09k71o1PbqOUyNNjae7tK1vtb2n27LOyyGDa0dXS3Ne7QurroQN4ZkEldADuAKwA7oCu95yAj3wUFrt5ARllDr8zxILbXhQgKnZ5sCDZpKjTOAPGa/yeRt/Wdp4K9pa2K9Mzn0zC7jLRPHMASAADLFADxATfAAmACuFkB5ifteT9bI6xK9NZRZoxWYWBlp/9To3+tX7FmnkGHivMXo8U5ZqIxE1i2aaKMJCouVgigXNkQsJzAfcuAArdAF3Q5S4gThsBR0wASrGKAFbGXiyifqaCS5lkRseColu9N4s75+I+hUrDw4nn6VXr5mByajNI4dXHUjkbg0vGJLSb5sx0rrvhUwOPUZUY3nGqpLHI7cJXL7eqnvU0envwkexSxZ4em1G4eMCJXFqOJ5QajLyu8v877nxZ6+Ej1Pt6sbKuGLZy+jca7yPMrP1sWyssvyznRjlkdOUrzugu/Xqn/Fkez+JI+iQsPRHj7bLW+mTkM7UwNIwPP3+ZRlB34jNUe26929SfI7dpHulGJ4enVTuckRKztTM3GXl/NY6r5no4Zro9qU7t7V/wAKcHXvwse3SbPBW3Lv3FUSJWRqTPQ2y8r5m3dqNLJGhh3fczlXWI5ZmGiXIAb5ALEBJKQHIC4gEcwDIBSASgDqAcIAWIBIDbAXUCUwgE2AYAOFwATAEA5kBeoDkBpzgwGmA0+EgST4AN2cAR7uAEZgCStCAUgKZAStDjECacAWp1SlYgNWwQErWeeACVuKAi9TDABLVAXfGQCd544gFbS8QDujMCUp4sA/cAnXigI9rYEWoAhGIA0BHFlBhmQKWwHMAK2IDhwAAKIAaQCaAcQAkAr4oCAQAHEB1Um+Svef8uK/m6r4Kq/aeu+HN7lHlDyCs7dP5mzUZcO4fbpWfQI+eblTdy+J2g51mUaHjFOtSP4lJ1g+spYKcMEebvysHA5Ko3T+QsGe6y8So8r7pl6qUZLM3BgJnRCatYsHsPY1Z1bN4QjfQ9jxPIoeHqBx71/MgVxtw0VHhvMtvdanLuZ05HBbE0IY8Cwe29j4O7L0PWnmUPADi3jlhK5c3BR4Lyr7txdrBdzNwcFlxRtBWXjwA3Pa6b3dHwk6Wfg+k2zaPL01EX1Mqr138jRBmM2y8/7qfyUT9UWDyqfE6iN0msCoenHd1LylfTfbKVdikvxMfQjVOLoGQcW8xsvQsSuO7gqPn/kcde/9TOsRyrBQUQ4yB1bFK1kvQ3GX1bYqNrpJfwo4d+WouTgw0OoGfunNwObUya6AfOd03fUs+r/YdIlc8xmbZKJYHTs8NRepqI+o+Aq67Ci6/vOXbUd5ybCCOXePKOZYjgssCjxfuRzvLpcI/adOUrHZpFMSwJ1RYj1ns+kbhPr+w114SPfX+pnlrqjkAEGZuXN2VKz/ACE/Y1P6Sj57qPE6QVWzxNIScZBU65yWM16z2fH9zRdTd8Mx72zxPJXWAyE2FZ25+tliOPcfRf8ApZR85s5cnSM1RfnwNoSUFAuRYja8An/cVXVQdL4R9TsoS9Dx9OsIyoA5t79MERn3xNVHjPdPzbu2OSX7i8qwrNcDtGVeZpAEW6SxxNRK9z7IX5s/yWJ34OXr+p5XUQRSYHFvXivQDj4wWsvne+SevqN8bP8AedOUricnRBkUKZwLEqemaZr13s7HdUfJs114I9038x4q6wRgZUdCjn3j/LIlZ1p+JqpHjfdDa3jX8lS8qwm8ToyrbxZQZo1A6QVmurS+pGoj6R7Sw8fhk7/uRz+jXLbS4nldCKB8yDj37+ZQIOJY2RaR858t8241H/M/3nTkrj4HVhHhABg8yolWpUdGksehpHu/Yv0a8dDHbfL1HU8roIAAKtz+laeBlGXaDaPKe8W1rVS/gRYrzN3MJHWME0kywRwNQTo4Zpldp4yVK6NF5IpH1faP/TaP/wCOp5fp5dYtOSmAAcu/x06+oGesLL1NI+e+dcbzWf8A9xl5VmXbk6smlhBUEIqJpJZGma6NPM0i5LCSrHvfZqjaaq5XUfgcO3SN887RrqAegBAEUBHcL8q0cv8AEsFGhlKNIuRA8wHMAABIAsGAmASAkgGAMA/wAJAJgByAoAEA3gAgCQEA0AZABQPHEAjiAEBnmAIAAEgHgAdUAQAAJIAAcAJgABPIAAGgAoCAAAAAAMwAAyAIAScgADWICZQNQAgAAXUBwAQAEAAAABADAAFADYB6gKSg6AGYCAeIDeIBxIBgLMAAjYCWk+DCrDIEA3gAmAAAABnb75dX1RqDzPvJTs9OP4mIR4Wz5GwRJROqmvU0i94aaaKynLdEbjK1/KkgHBUARJMokngB6/2O/wBdPKKs59unL1SPK2YAwAAgAXIDJeFviFeC91/L5DV9VH4HTlKw/qmczqyPUItbbS6FiLLttIqLtJG2auVSokgoYA3OAApj1IrV9uPt32lP8UGemo+hW+prqeWtgyoAAGAAV62RCOZuQ0o8gp2mrPIsHivF/LvKLmz0fxmvaOZZzqFmyCdMGSi18zIen9UBY8jtV2eTsur/AGHaFb1XiZZMKt2/1dTNWOiTI5/I/NtNVdC8tRkeFn+1TOtYrQkwhpw54FV16X0IxVixPH8DKsXbtV19wudjrErogIkoIO3SjtMVQ+oGbTK0/wATNxEq8ii7TcNER1NQYaUbngWDnRtEq2kiOrSfyfEwsQ3mn37bVrzo0RuPkV8G0uGArora5mALADS047V6GUS7YAUASq+0Ds8ZqquvVPiFfU9to1vTT1GpskRGPo+Y0NpuNxSz+dv5TWNY6LNa+vt9w8HaasX8FvmNvT+3dauexkiLNXR09TaLRTUvTwXEK4/F+M0L7Jq9a91pSbSn/qltGd4f25tr21r3rNq4LHiZFC8N331K0/yPIonXa7jZa3ZTGzr+wYjm+xe6d0pSzIOWutVSuoxcbWw8Z/d1762+DIijc7O+l3SvpeMAc19O1MLVeUjBTqdsd3LEDN17qzbrgkBwWWPNBELWxATc+oCdZxAhEAOcChTIElLIJpTmBJwsAI5fUUSTTyA7/Gv510a/E1CvW7Z/NJ1cU9fIsUtLMtE9UzBHTbmUWiWqiQGjZziKo11j0ERLRloVYq1Eu5wVF/8AkgyqimZoT1nkQGk8JAj/AJgLdZzREC0Hw4FVVTC2JBPXnACVfoxAhtnOYEY+YonrTKbIHdzSeoBpuaNAPbuJnkBHQ+XAApKu11AdZrqNLgAJ9uqAL9XABzGthxIqWl9bqELQjutwzCszep99H1K0nr2dtN+n7TIs27/Lq+MBFjggq0tTTtd0pPcs02VTe4i6r24cQmL/ALirhzAdX2poinS7gCddVqrrwYDq09N85AXa1WWQdFt5fs02rOyq8KvImDr3fl1utbT1L0hUWKQwWbbd11N1a1ElVz9QxUdo76FL6+ld1dXwyGI29h7s1Fpp73Tmkx3rMmDe2282+8r37fUrbpxM4LZazICZAJSKpMCElBIQANWgB9y+IUnYIrkqHV44iK8b5dOnkLRzk7c+Fr12nbu0qWefac+mIcsy0cyAIByAd0AKQEAPAAnEDzHkV2+S9bJnWJXqLKXPQxSImVf/1avJ7e2npPuf7Qy8R5PUem4bmTUGatZKcDQVtzPoFR/uIxzKhPW7sUoIBar+ADWpyAFeM3gA3rqMUA/7mvAAe4qA/wC4rMtAL+4rMlD++rPDBDRLT1qy0/gblG97bsr7yiWR6P4y9/RYxwPN1VVazlwZRyXEVwasvUfA6RGr45Rt69WYrTr1H8hzK4b5m2WF562KT5Hbhml7YorbttcEenvwR62jnE+fW3PuFNnASuHVfytvgjfLNeV3T+Zzg5Z7OfDL2HhEq7WqOH0bjRcQedqs7Ucs0yyvM27dOtVxZ04Ssbx9Z3enGcnq/g9+sDx9+WkNw12wviYGffkgV5zzl07wuUHp+cYq32tVPeKM0nLOnfgj2VccTxVtz7vguJBw3wwNRl5Tyz7tXPA9PzRoe0aP+4baiJZrutR7Cjwk8dVyeQzqlyJErJ1MMXwNsvJeWsnq2jizQxn1ONdYi6mVGWIUmwE8sAF6gMA6AGICYBACAGmEACxCmscAHEAIAaASbAacAADAJ4ACcMBsAYA5zQAsgJIAnHqA25ASf4ARAl6AJoAxAQRLuxwCniBKtpzAcOfQIVgqKxAT6gCaAaU+oDaSAXpLQFtdHU1HhW0Po2MHTTY691hp6n/ZYFV9HV0rfNVr1w/94uDr23h97u692ho3um4mtcBg66+zfL6n/wDLakfAgr3Xs3y2203q6mg61WbbRnRhujq2nmiiDXIoUAJyAZBAgoAalAGeYAAkASAAK+QEIjMIT6AMBpYwb5H0D/lzX5dW3NQ/geq+GHtf3HmQegVnbl/O/UsjNcO7fbpanLsZUfOdX5m23jJ1gglOLKNLw2O4on/EjrPA+rvNeh5u1hPmYVRusFHUDPs8fiVHkvdFl96J4GoMPBHVDTwwzLB7L2SsbW4RiXrwj1p5mgyK4d59XwCVyvqVHg/J27tzf+pnXkceeBoKihwWD3HslTTUt/04F6I9UzyqTA4t4/mjoIVyPB4lR4Hyif8Ac6k/xM68lcUYmkKVikUei9qUndUXGf2G74H0O2NmeStQuhFVa/6YRm2eBpHnfdV/l018TUV5Z8joiNrQgJaGNzXKV9Q9u1S2K9Uc/oRpnFsrYgcW6fzNFiONvOeKNRHz3fN/du3nL/edIjmmcCiMgd3jf1qwbjL6ntFGhp/0o4dtxYYUPADg3Lm7YRya7+Sz5JlV863P1tc2zrEqlxGRWUcQOrZqdRG4zX1LwuGyp1OP0dI7Tk0MiI5N7Kg0lcN1hBpHiPcL/wBZd84N8lZLePriaRXaQHXPqWI9j7Ox3NY4mr4SPcty2zzV1IgIIMvXfzvkaiVweSn+21PQLHz3U+bI6Ihc0IJyBOiLGa9d7NXduKv/AKZm+vDMe7PJXUiKGpIjO3H1Nlg4t3aNK/8ASwPnWoobO0ZUWcmkLIoEWJW77eqnr1b5o3/GI+oXUWjlgzy9V3iJhSA597hVIRHBZyWo8V7otO+vOChftRrkYdklkdkRSKgYFulizUYr3Psh/mPpVodLzXrog8bsHgAMDh32DS5oRHHnYtR863sfeu1zZvkrktLmTpGUWyh1RYlTqscDcZr1/spf6qvx/cXrwke4eZ467FJFHECjffpr1xIlZrNVl473TH95ZcqosbYTOrCuzwKBKCiSwZpl1aH1LoVH0n2oo8dHHvOX0a5bGGB5nQ4xAUsDi8g5ankWDkopsn1KPmvk79+tdzj32/eb5HOkn+B0Yqt/sAZpE1ORUX6TxSNsveex1GlrfA59unL008zytpEwAFO5/SsBltGmXkveMvXouPYv3jlp5pqDtGKjMYGgsywSrmaZX6cuehpHVoqY5yCPq+2S/ttH/wDHU8vfl2ixHIADA5N/9C9QrPSbsvU0y+eebfdvNXl9yxqFcF/q9UdUCwWIQiososINM1dp5mkdFHhiUe79mY7TVjhZHDt1j0CODRkAwBYgRriBHcfpW9P8SijRyNIuzIHxAeYAAp/AAAJAAEmAwBoAXQAgAAHgAAAAAgGAZAABniUEAAAQDAJAEAwAAAAE0AACAABgGYCAYAAwEAMAAcgLIAeIAARICmGA2AAJgNAACZQgCAGwDFgDARAwAAAcgAAAAIAAE+JQMBAOQCeADXIBPAgAABMBPICWisAq2DIj0AYA+YAgAAeGIHB5FRqJ8YLB5r3bX/QJr+Io8FaJwNwEwo4lEqtQVF3d3URplcpVVyNRFsKEVEnl1CBqCmCEsxqDgVXrvY9pvrp/wo5dNx61HnrZkB+8BKQH0AFmBlXUXa6geD931X99eOBvkrBbR2ZCykIstKRUW3SVU0aRdpuYNRKuqyocMBrAAeOIB2tEWNLweG90f60Z68NR9F1HN3HM8tdCMhgABMAAEdT6WQjlCqd58221V/KzUR4nx+G707fzI7j2dn8zOSHniBKmZKLWZU6fUgryS+Xyt/VnaFblWZrKaIizQXzkquiTKqd4v9PqJ/wmuVYnhXO3w/i/wOlStEyykpYHZor5cDFaiaeJhpi0w3WsuqOsSuhFZSnkQdmjjT4maqeHwIMyvFdWbiGii3TeJB1tyjCqN0oSksHMjoiagiOrSfyYGKsLW+bSslxq/wBxluPkWuou11YraowpJgduhZqsGai1WWT4gTq0AZMDo2ajVrb4hX0He+X1fHbTT1qJNdqTkYscHt/Z18hrX19xz7jVuJa3d7bTvqbe2nHYrwYI59VO/wDd04pSuhqKXgthr6qruNdtpKKyKWimz1dbbd23cX09RuCaiOx3Wpo7bV1mvm70mXyrp26qt1e1vpvRWIlVa7V91o61XKvVosRHx1NOmjfuhTZolV43yf8AptzfTzSZY1HofbW+7KXtZT21mCWJYt1N1XeaOvraaaWDx/7JlFv1drf+bRZRlbLTWts9x3JNqv4DBleJ2tN7rU09T6ZUlXHdf23o633LUs6OllWM0RHF5z2zq+NSdbd9bZOI/wC0Ejir4Td/bev2zWqkYrkto6lVNk0MRXbGAINRkFJJhE6gWK3BEB3KYAbh4ARiGFdWx1GrwvxNRK9ntuHpmdY51brMsRDTmYLRZq5QSCGmyieqsAFptZCqeqSIdBRCz+YsVYsaERVXMqp6pkGm4KK7fUBfqx2JIiq9F5tsqI5PqBPXxSaRFOjlMCGj1KCzi0ED1AG3Om0AtJzSEUGi8cciA08bfEAr9YA3Gq5Adv1Aodov8QJTGrIBT9QgNLC7IM7yCyt/MVU9SXp45wAbVzpV5kF+ahkHNo1+3rOyzgorunTXq+DCrtxbt1FHPEiJa2s6Q+EgW21e3PiFTcrHNANX7ZTQE5wIYUhU5l5gTsnW4Q6ajVbU5hXZt/tX2tqzF08FJEXX22po6ml2uHas/LgBpbP3LuNFNbiNSlXH8wwbmz8ttd4l2XVLfw2cGcR1tx/6SLqUypCoPMoTCItwA5hQghSUIKYCyzA8l7iXbv3HJHXlp6favu2+nbojHTmtUmVAUwh5kEWmVTSnAB9pArKSgCvL+enT8jWOaOvKV6duVXqjHSI/Ayr/1n5jfaL0ZVqtMMvn3ldWmo8McZNRWVbkaEGkgBoAxRRKiWZELiBK2AEHipAWYDCmkRRJQSES01Lk1yles9paKe6Ta+lN/id7fxl7qmXxk4VVOq4sRHNqX5gZ+o/mszorY2VY0aIx0q7WwWRlLXFdhlhebtGp2no+cYq32rWde2p0O/0WPUVZ4K6ObcvFsJXFuHFLPoa58svJbiXfHOT28+GHuvHpLb6bWHynn+jrHTfCp51Z2t0NxmsfzNprWq+J24jLP8NXu3lPU9HXhqPdLieLpVW7WCMxK4bNtwgjzHl3Oq+h6vmjt9qVnXdqrJYm/oseuhcDxVpzbty+qIOG/wBTZuMV47f2+Z+p6+Ia3PZi7tS84Qsx9PDUes4Qjw1XFv3LnigMq6nDgVl43yd5u3kaqRmNRmcq7RFtkULCQIt5ANgKIASAYCAUgKQG0EDYCzAIYC4AAU44IAAIAAGALkAPHBANIBJQAACQD7W/pxfJFwOqbwhr1wIJ6ena/wBKb9EwL1sdeO77d4X8rJoovS1cbVa9UFV4NlR2+P8AF7ryF/t7Wj1L8kb9Ub2n/wAvPO6mL28L+qpkXU/5Y+at9VdOnrYzqqtH/l15HV1nt+/SV6qX8wFPl/Y268PXv3GrS39KN8z2XGj4f/l5qeV0Fufv100+ENsdTER2XsOurvbbS2v9M/NHIvr+D0NP+V2wSm+51G/5Ujnah6n/ACx8Rp6bu76toTefIz7K8Fu/E6VN3/b6U9rcfiz1ccaPo3j/APl94X7dXq6Tvd5y3By+n4keL91+A2vjtdrbV7K92R0+PPs2954H214u2z0ta+1073spbspH15xltU8P46mFdpor/qo8wq8ltdvp7TUtXR06uGk1VKC8+RX7fpSmz0/krL49qOnQ1oslKSj0Rzwec93eM0tztLarqk65wjfzv6D2pS2n4+taylOCR2+g2LNTFrperPMMX3TutLR8fZW1K4tKFaTFWPjevdX1LWrimzcKqfM0iMSAgB5gKJAEA5AUwAZAABPABNgPUYFUgDCGsCh0zN8D6N/y7rGhrPhzPT14YevPNqCeeQGZrubtdTUiVw76KbfUfDtxCR871oVnJ1lVFQUavgKp7zTUT8yO38R9TtmePryqPUiqN3PahBw35FR433Nbu3T5rA1BjWb4nVDrgywe29kKa6jeTL0j1R5WyIOPd43KOS1eZYjwO/t+dfrZs6xHHxzNBqrTxyLEe99lVjR1Gsmx2r0h5lD6hXDunNuhUrms4cvIEfPvI/rW4uXJ15SuXtS9WaEe1zBR6b2jP91W3E3fDL37eLPJWyIKd04o/gCs65pHmvdeenhwZqLXmbuToiF5kC3b1+dLmaiPqHglGxo+Zz7WNA5KGwM/dpu75FiVy3aqm+hUfPd5+pa3Ns6Qc2ZRFzOAGh4uretU2zX1TQw0qJZdqPP35biZlSjEDO18LP1LEce5f5dn/Kyj53r43becnSCpvkVlGPxA69i/zE+UG4j6p4pduzojj23HXEnJQ+gVyb1ykWJXE88C1HhPcE/3mo3zN8pWY8FJsVyETpmixK9j7L/3Cjr+w10ke2zPK6gBNSBma2NnJUZ/lHG1v6QFfPbS5/E6RELPGeBoRicgJ0cNTmWM17H2XX/UVa4Sb68Mx7fieOuomQo4gZu4+t+pYji3rjR1P6WB851MbM6xlVbA0iMlDLEb3tpO25q+Mo6Xwz/X0+7+Zo8fXl2hQZUmoIjl3v0r1KVwWbahCjxHulv+8b9Eb5WsazhYHVhHIqCq4gWabXcajHT3nsqsXs/5WO/By9W8zyO5gIDi3q+ZegRxNQ5eSKPnW7n7+ouV2biVy3USjoygzQksgiWlmajNez9lv/VV9H+4dEe0PLXU4ZFDXMDm3v6fxIM9s1WHivc7ne2XJJCNMRvFHVlFlEeJqIkoKOvbrFGozX0n2o1/w9f1nLtvlsJcTztjqRQ8gji8g/mS/l/xEHHV4y8jRHzbyf62o/5n+83yVzQdGKi8gHMmkSoaSujT4Goy957GSWjrvqv2nPtuPSnldAUNEFW5x07IgyrYI0y8r7wh69P6EWK8yzrGVbxbKHVGoiVczSL9N44FHTpOO31FI+r7V/6fR/oR5e3WLOpzDYCQHPv3+XX1Cs1YWXqaZfPPM2/1Wso/z2/eaiuC7xR0ZKMCoEVFtDTNWrBmoi2rn0Kj3vspf6TUfDuRw7dZXoZODWgYAihgKnECOu/yrxyQiufRxRtlenzAeZAMAkAkAYCaYDgBPABgCAGA44AGYAsQFiAAAAA+EBSgIAEUADQAgBkDYCAMwAAAaAUgGeIAASAYgAAAgHIAwCMQDMAAI4gAAAmsYKAAzAeRAAEgHAATAAFgULMBtAGWAB1AMCAyAABAAAAAADAAACJQ0gABIAYDQBBAwIsBAS0XwFVYZA0AFUAEkBAQYAcPkPrT6Fg837qX/l8vJWxCx4B/sOkQIolVcyovlPT6mmV1X+WaROrlFROYCDqEDWAEkkswPU+x3O41UuNDPbpHr6nmrZyQCXMBkAuQAswMrW+trqUeJ951jd4cUmb5WvN8cTqyMCsrLP5SxFn+TEqOjReBqJViRpEpIDFlAuRA5YWO7w1u3eaT/nRmtx9JvnJ5umgYUcwAAAMwIan0kI5uIaQ16zo6k/wMsHg9k416Twsmj0MV7WzxlHOhziQTqSi1mVFMwseT3LVPLWbynE78lbqyMMJEE9D60Sq6W+ZlVe4rOjdL+FmosYXg/wBKyXC37DdStLFYmWTq+AHXofTHMzWotrmpMtMT6d/qrnVM6cpXQVhJZAjr0VFJfE51uLZgiszBXsuTOkZpwVFlHiSjr9DCqdxLqIOarbwOiJJQEdGjjUzVieafozLUfI9/WNe6/mZK6OZmAJwFdWm8EzNRZW8uQJ9+OYE/uJqEwLtreNRS8G4fxCvZ+abt4fTs18yaRYq32pR62hrUp9XbgKjUvt7bfa6NLqHXUxMibXdud1V8aSaD0d1q1W222m4VlmZVR47ylNtuNXb6v0u+fUuGDfUddLXpXKUxBOkzT+bRLUV6ONNvd5KzX4gZ/mNbU2+xtqacJ11cRFjym83t93qfd1Y7uigqvT+1NKm47qXmL1jAxUrs/s67X+429Ma9k4kiLNB/l6DfHTaKMzxCmm5rx7LL8Da4yvB1f30q5dyFK9M9G+lbXtarVXZPEwyj57cV3O11Kx82nFhIsc3i99pX2X2cHe6ZbFPfaC3GyScJpYCM4r8J43a6+i1r6dbQ8ZQquXfe3tq7dulXtm/bhyIFX2Rp6une+lrWTq8rIDIft7cur1KRaqfa8YxAr1fCb3b17tTRuk+MAcltJ0+WyafVQQVuqWQB3Syjp2adbqcuJYlex2tpStwOscq6NXFSaghpuGhRPVYghp5lRZqQ0RUaMUS1uDJAadoArtmVVy+kiKaxOIVbqfTKII6ZRGyhyQTsvkKI6b7QIt/MMEtbBIinRwgI0eIQX+oES1PpUBQsaALShygDTiYQBVvvzjEAbi2IA3NpAepjqTwIov8AWkA74XKHlqBDpaLtkVneSwr8fwCrG+6szhAVHb2wa5ERfi0QU/5wI6q/Nq+UAS11MMBbhd1a9HIBqykmBLWUKr5hU76lk0BN3Ssq8QJziA1acnkyC61vmlhSom5KHWqdW+KZEX6G41NHUrqTLWUsB/dVldPN2kDRW00nq6So+9umPrAR6D2/e+pt7q+VLQjNRp4r0MtgBNFQmggACgIFwKofLmQeU9zrt3lXknXE7cq9D4y6vtdNrJKDPTLqWOJgNLiRThImhyVQ8wgAGBF4gRbwkK837mXbuqanNSdeUrf2uo9Tb6d3/DBnplYZaf/X8l5XUstBKeJYy85qP5magpZQ9PT73AHfXw974/cquhU0Pw91g71X7QaX/CrZd6GGmvE2adu9YIGivi7amV1+0hqz/gWo57bVeEkXXHudlfQcNp+gENLb21X21Brp/wCE6rwwlhdXV9v67WLqviXE1L/9ntaML0w6lNL/AILqaeLtX8TUR6T2ltLaOtZNzKX4HS0ewWeBwqubWiRGXLfIqOGVLZtpubXDTouhzolr5dBErjvjhzKy835q3dr29IPX82Gh7Vrhecy/Stx6SiwhnjrTj1pCVxbxxpWfQ1zP1Hk7vuthxPbPDL320r2aWnVcKo8nbpFuq/lk5FZ+tP4mmaxfO2h1XQ78I5Pbr/1qecJnfrwr29U0sDw1pTu3CXUkSuDUtwNRHl/LfqWanM9XzjLV9oUSWpbiX6VqPUxgjw1pybt4lg4tWzqnHI1GK8ZumvuNLmezhl6X2fTt09R5Q/3nL6V05ensuB5Wmd5B44ZIsRmay7a2fQrLxm/a7rLjzLUjhtXkcq7RVaSKE2gIt8UAQ59QDFYARxQB3AEgCRQ7Ujr6AS7bLOtvwZEOmhqav6ene3pRsKl/b6rfZ2W7uXa+5v8ApLg6LeF8hVd19vqVq+NqtDEdFPafltSn3K7a/bzeBBmX0L6d3S6ass0akVr+P9m+V8lorcbfTr2WydrQSzE1n+Q8XuPHX+3uElbj2uSK42oAt09K2pgs3COnPOj3e0/5YU19v9/V3Tq3WYVDF/Bk+J9n6e98g9lbWstOud0sWdPX8RseY/5f7Hx3Z2a2rd2aTn/4TMG5t/8Alt4RUX3HrXlfxQZqo+Q/5beIei3tq3rZLPuf/unL2I+Z+S8a9jqvTmUmdZ+rUvF+O/vdzTQU/MennhnX2fw/gtl4vSqq6en3pY2slP8A7Zx7qs73b4zQ3G2erWlVaYwUf+6Z+d/VdHtXRpobKiVaylEwjX0G/wDctZRaqh9EeXpHz73z4XTT+5WsWeOBY2+cVUs78svdf8t9F23t7LLtR7bPxh9M7bV4/tPD00TdU/mtWvqzmMTx7rq+Q1r1atGEo1Z+DH99WlKr4RHqdfk3G97Zr2+O0uGBfr5ZZnh4v5PVtyL/ABK1/Leb0fEJPU07XlTg4PNbpHmN9/zO0Hp209Pa2+bCXZCc6uPN+3aX8r5OtrV490H0ufzkr62tSlL9iwfA8H1usvBf8wtslrd8YYNHT4946Rd4f/mBSuno7Ku3iPl7nb/wns749v1mvcW1rrStqwpqpj4Hzu5lSPC+Z9967rbaV0qJWfa7LM7/AC+erXsPDVjY6c4Ptkz9JlZjy233m6flvt6drvTnFcDU8Na9H7it9vx95/zODnz5RX7cp2bKkczf0R53z/tjyXkdW/8Ab17at8bQefW3j/Oe0d/4rT+5ummnxVpJo870OiVF4oIHgApAJAFgAYAACAWIDAUAOAFqrECviA8whATWZ048lfSv+X9I2eo+DZ6evDnXqsjzBMDM1o7m2ajNZ/k2v7XUXQpHzzVU2c5ybUuBqDb9sU795pzzO38R9OecHk6UsjKuXduI5iDjbKjxfuC07q6nDA3zBkVOiBZOOBYPd+yUvs6j4JpF6HpjytDNAcO6fzBHJd4MD5/vmrar9Wd4jmmcCh0UmuUfQPZle3a2+Bnsj0ORwaDIODdWbtBZByaj+S3oVHz7dt3vZvHE6wrnTb9CoXcVXq/ZnzbmemJb4R7l8TzVoYAUbr6JAz7io8x7tcalOSUF5arzndB2ZVrGQLtq51Kpm+Wa+peFSWy0kv4Tj2sdpzaJgcG6w1GErk1fptblVlHzzcp9zfGTpBzs0E2+ARp+GU61eeBtl9Tr9FVyqjz9Nw4MqHzIM3XjueJYOLefoan9LNSo+d6su2OfE6CqygrJNTmFd3j/AJLp8mbjL6n4ysbSknDtuOo5qQHHvHk3xLBxWanE0jwnmrd27uuTg1Csy0I2iDCJ0SZqJXs/ZX6ynNJl6SPZnldTQCsBl6n1MqM3y9o2mo+hFeBajqdYlVtxgaRFSFSqkajNe29kp/fSay/xL14SPaM8ldARSAzNf6n6ljNcG+c6Gp/Syj55eE56nSJVbco0iEFgdcTUSvRe2P8AcV9UbvhmPpepmePp1hZoyoYHJvvpr8SjhtyXMtHhPcVv9dqQuJ05KybRmbRBqGVkii3R+qTUZr3/ALJzs/8A7bJ0cvVHjdgUKcAOHe/V8Ajk1Fw4lV853UPWu1xszcZrks8WdGaTclBLKizTk1Er2nstfn1b4Kw6SPZnlrqRFBBz77CiXUQZ1mWo8V7mcb26nr+I5Vi3zw5naM4i0VCg0iXCCxHTt8bL1NRl9L9rr/y6v9TOX0b5bCfA87oRAWxKOLf/AF19CwrkX1pFSPmm/wD1bc+5/vN8lc8cTbKLRQqlFlUaZro08GkaZe89jY6GunlNTl26x6U86mFIgq3L/KZBmXNI8j7xb/uargtNfvLB5uDqzUWVBVJOTUU64tQaZdFGaR1aGLTJVj6vo/oaK/8At1PL26RPqc1AAwObfuKV9WFZyxsvU0j555rHd6yWa1LI1BnvPqdWaE5CFxLBZW0YGmavo5ZuMLaIEe/9mr/Sav8AUv3HDt1jeRwaADKABVIqOtjp29CCjQySNRFyUlD4gNECAADBAIBgADAAAAAAEUACIBlAsSCUsAAUgN9QIlDAbxIEAwEAwABegAAAAAwCQBAGHABMBvmAYAABIBIDzAUgCjMBFCSAkQLJlApAJIHKAEAFB1IE8cABpAOChegBJAZgDAAEgHABABIAgAoCARQQQOJKFACbAABAMgJkBAJgPSWYVdOEGQswAAkqkAZgN4EHF5GvzL0A877ox8df+pAj583LOkCRpE1ESWItSmkG4zV1H8sSVlZXCuJQLEJiUOAmHiDDYV6b2Pb/AFeol/8ATZnpqPZqczzV0MgCAQDgArgwrM11875yymvE+9K/6qtuDomb5SvMWOrJQyqtSwxLGFzh1UcCot0mjSVdJUSVsAEmwG8SgIO3xdu3cabfC9TPTcfS7fU/U83ToDAUANIA9QCQI3xT6Acrc4kVG67tO/8ASyxXgNCyrrruz7j0TwzXt0049DnUSggksIJRbOJlSThyFeW8ku3ys84xO8K2Z5MzWE0QT0nFlBmq6WjKlqL8u64wxFjznhIqr0WUnZK1kYZPMEdWi32wYrSyuLxyIrH1F/r7y86SjpCr6uUVzSSCurbuaGK1FtczKs2y/Mv6m4GaZTqoIOuISMVVW5ntgsHNlkbQ1zA6dD6WZosSnDmmYaj5P5VRutTpZiurhfIwhLOArq08amaiSkB1fACaf4gWaduxp9QPRbn3Ct145bS+m1ZYqyYV1e0PN6Oy1e3c27K2mX6ij0e+8ztN1V1pq0+W67cc0QX11KX3uo62VlbRjMo7fH307bXT3FlL03E8ViRHPo7Sm8tr6Lws7JzGIU6adNXda21u5TokUQ1KV0t5o7erlKjQHHo4aGm1/l1oAhv9m93t9zoVxffMEHkPPeMXjdWmnVtu1U2alajW9n699PVaWaq4n0FiNLYb3U3+prW1fq7WnHQmI6Nm50dt62qQcHhKpbnWo+NLo3FY3hH9vWluH3R+DNUr6B5SdTbXcz8qOTLA3VJvaqyvoS/WDUVk+2tJXv8AP/lVkvUVqujdqz09NpxNnWBGVHgN7q6WutKXDb9MBVaujp626pazq3ZaimDKOi/knsqai7Jbtk8IA5dtqVtsrPJ98wWjY3O4rfRpZXTxqsGQc+509Dca1HFbVWDTQHlfdmy0dtu+3Soq1dZipR590SckF+jdJ/LnkWJXrtlhp0fT9x1jnXVqYqCxEKZmqiy+KlmYquuZoW2UoghQUT1lh1IpabxFRHUwsWCdH8pBUoRRO+NSAoguFaZAm8aEMQpngUsK+DAnqS6r0IFRwvUCNFjJQrZgS1H8qYU6/QQGlhgAaUd4EZ+YB2fzAFswC6aYU7qYYQWctMBv61IBlfAg5fIVV6tcCRpHS+bSS4QVS2+E9CIvqyCDUW6gR1mm69AHqKViAak9oUtVTRBBr/poKWu5VQJajXfWOJQ1ZrVS/YQTpqPufJAWV1O5N8FzCrKXnFASo2pgCx2TdQiShNsg9Dtdtp6Gptb0T+euJEbPtyq7Ndcrko1HXoYaV2wyCImjQBEIJ4ANAKQE7TgFjzHuxRutN8HWDryrY8Hbv2Va8ZJ0w70oZzU8ZCpKsEU4KBsIi2BFMAbAi2B573SvzNO3Q6cq2PH2b2un0ROmHQZV/9DG8x4K1F22iUnjIlR4nc6P2bdrcybiOeGyq69imrzEsqNWqwxDKN1FofIoqtVt4FCqlHEg7NKkLoQTtScJaQSMrd/XZJtqQ2Njp2s32iw1q1q+WJEJq2eMFQdj4SaEbdyUPiIPR+2NOL3s+FTdV6PTyOKuTWxbLGXNquEIRnttptczqr0OiuyqXQ59Ba+KSIlcd4kMvNeUaWo5fE9XzZxr+1/0tS64sn0bjfrisDzK49ZthKzt8+3SaXHM6cs15dJ/erWubsv3ns/iR9D0klSinJHh7dC18dNwZgz9RmmWF5x91kuB2+aD2xp/6tp5dsnbu/ix7BOcWeGtKN3GQHDd8EWJXk/J27tSOp7Pmw3/AGfT8rUbyTM/VqPR1PG049zyLBwbhxRvjBuMV43ctu7PZww9d7TU6GpbKWkcvo6RvrM8jTN31pu1ORSsvdP5LekGmHjd207T+ApHJeuBydog3gRUMwFAA3IB2yBGHkgB4IBLDAC/b6fdbE9Xz50fY/bvjtro7LSf2NJ2dU23VZnP6zBs6ujprStb7NFg3PajzwZnty3bo2sklNnwFHmKXtq+drj/AJpPTzPwel9z6traNat4OyOAv3Oq6ePeL+g59X9V8b8gp3NrLiz1fKFfVfa1HpeNpBz+vll85936itvHyM8xXnWsYKO7YVnVolj8yPZ85+D7Xp/LsEsvkPN9J+rHlPatf/MtS7+ngder+FbXuO/5+jV/9MTjEa+83f8AYaC1O1WhLB4Gb+0R8X5FeR03ZVic4OPUxXzH3voKm5tZc8jpxVZfg/Mf8K3Vdx2fcVVlke2dbMc7Ht17h1vcOrSu20bUrWJacnLrlpu+4dVaGyi+GUHLnyLvAqNlV5YSO/Ks7xnmNbU8g9va7deTJePwq33ik9qnyk88/CPkWspc9DvKWLNpvNbbPu0bOr5pnr+V1H1H2LqW19pbU1bO9m82zn9omuD3vq/b1HHNT8Tj8ZtXXT7AU7fU1Hm2er68o9BvvB7PyNlbdKzwWCcI8fNxrXXt9tpbXR+3oqKUTjEtukee9vLu3utZ/A63wVt77xW18jH93W1klknB5r+Iw/M+1PDaG1tqae2iyybs2b4/VjJ9hbHu1767WFcEe3r8iV6q26/8y+1wVTxWaMj35t1fQ+5x7YM839WPn/hFO+0q8HZH2eP/AFK+07x9mzvZ/wAB8j6eUj41vZe7jg7o+h8J+LX2Tx1e3badf5Uef7z9Zi9Vrp5VSnNpHm1Xifevn+6v9vpSocPkd/lzrT0fhKfb2Gkv5ZZfr+MnreW8fo4a24pR9WeWrjxnv3z2w3OhXR22rXUs5+nEzIPmzbZ1A+hULPMAfUBSAJgMBRx4AIByAgBygGBHUeIEAGEESBKmePA68eUr6j7Ep2+Ps/4nKO3bFejOIjaIYGZrZmoyzPM27dpd5Yog8Bdy55nWKS5wVHofaWnO9p0Z2vgfSLZs8nSotEHJvXikByccOIR4jzr/ANTZdTpyM1tI2EruyjmakHv/AGUm9rdvmkTsj0R5lIKz905uyo5dZ/JZdGB8+3Eu9m8DtEVJrJlD085Nc+UfQvaCVdpZp4K0E7G8sMTztFxAz9y/naLEcutbtpZ8YYI+e7lxZrqdYKlacCoVlwLB6z2VVf3HwNdeEe3eLbPLWxAHPu7fKBwWmAjyvup/NVPjiajVedeOOR0ZQcx+0o6NpHelHHA3yzX1Txde3a6bfI4/S/qx1HJsdQM7c/WzUZrk15enf+llHzzXt32b54m4KLYZmhFsI1/B/Nr1NXwj6ipSr/Sv3Hn6agXUikyKzdf6n6ljNcO/aW3vOMpo1B89u4cvmdUVWUyAuaA7vHT9z8DpGa+q7Ff6bTXJQeftuL8TDREHHvnip4FRx2UtI0j5/wCac7rUa/iOkGe28iiMsCVVZ4osZr3Hsuv5nwZekkex9TzOgbATy6gZermwMrzbjZarzw/eaiPCOyiDpIiq2eZUICVMDUSvb+yMdVvkv/SXsj2WeJ5K6GQRfQKzdf63zbNxms/yGG31XxVWB87s0/xOkRCOJpEVgA0vxNRK9L7XrO5p6r8Dd8MvpGp9Tg8ldikwDIDj3zyRYOG7xlFo8L7jx32pPM3yVkPE6MolCXQqLtLDI1Ga9/7JX6nSo78HL1B43WGFJgcO8+v4II47uU3xifwLR843VvzLRzf7zfJXNZqMEdWUWEDTRRbpo1GK9r7JU7hf0v8AYXpZHsVLPJXQEUQBz73Gq9TIz3i0maqPE+5rf6/U+H7i8lYrUM6xEXlgVCWBYiSxNI6tv9SNRH0z20o8dT+pnH6NxqZHFs54cACMDI4d+psnyRYjkr9SazNUfNN851G3za/BmuSqOh0ZKMMShehUTqoZpKv08WpNMvf+x1/p9X1Ry7dY9FmedTACCrc46TIrMsaiPIe8sNzVf/bRYtebeSg6xgrPGChGoidJmSovoobbKOnbP5l/0zKR9X29p0NH/wDHU83fl1iyTkGAMDk389lXzbBWfVxdNczSR888w/8AWayX/wBS0muVrO1MzogyzKyeBYiVTSOmjWbNRlPTKj6B7LU7PV/rX7jh26xvI4tD94AA0BGuDZAtb9O3/TMiufRf7jaLsQGgGQEwwAAmAEAAMoJAQDAZAAAEW8QAAzACgTYBkAAGQAAwGiA6gACAAAAAAAAgAyKEAAADTAUgCkAeIApQD6kDAQCwKD0AHgAACgAZASAmUMAkBzJAAAAAgCADIAAAGAuIBmAQAAPP1ATASKJECyZQALMAAEBIgQCmAE3iBLSwbAs/eZUgGAPABADUhTA5PIr5qt8v3MQec9ypPxmo+MoqR89ssWdIqKWBWUohFiL6t9sG4zVtPpxKiaxWBROEkESlRgDT4AKSq9J7LfbvWuLo5JWo9ueStwSZAAADKGQZm6/UsupoeN96KNejeX20XkeVssDtGSrZxBSrO5wajKxP5YKi7TywKi7gVEo4FCb7SCSfaURfQg6tg2tan9SJW4+nWxh9Eebry2focwKcgp4gESwFlgwC/wBLkDkeBFCxTXRosV8+7ezc48Lr9535SvbVyr6GKykZElgBa2ZUTAI8v5hdvlFZcO2TtFracrMlYNcyInp5oladTxxOahKU10ZYseb8RFb6lUsmdWa1lkZQZhXVt8auDFVYsCKyN5hvp4dqNwq6McEaZTWJEdGhkZqrV6GVcGt+pbrBuBSaRKrIO2qiq9DCqddRWUWDmjA2hrDMDp0ssDNVbV8TCx8s87Ts32tX+Zh1ZlmYQkFX6eNcDNRYAPDEAWOAFi6gWVtKhBT7ofMC2t2sUBOu5snm1zabA7NHzu70Kfa0dRqmcAdnj/eO92ev95xqN5p8SCzZ+8dTT3v93q0l3eKT4AaGr7122p5Gu6endadKxGBoS0fcuwtous2q/udy7lw/mINXx3mtruN/qU0dWtq2Sa4ZCweZ957umpvopZWSWaJGos9o6k7nDJpr4jRpe3b1pvb6V8ZtZftDNb270NPb6uhpVUVV5wAF4jQ2u7V9KznUlOepZTXm/KeEXitarrbuWo5X4m9XW1qWtbcOs4PRTgxURW3tay1Gn2/Zan4BXmvC31dPUVqp9qePQ0Vqb/TfYsMtR/tMoy/Gvs3yr1Zoep8HrUq9atrJRbic8Hboaenq62stSLLNN5YgYVaJadqwodrKEaVToUWpttOMGtQDU1/H307Vmyb1Hh8SajyHuHZa+w1ezWat34o0usRvEmIs0bqUmEr2HjrTp1fE6xzrt1GWMq6NyaoutlBlVVc+hqi7VXyyZFVC0WXaiUQR0njJapXzlhEqvDAgreD9CiVvplAGl+0lUXmQqSa7erAroEFsyiVn8sECqxgik+6UUSum3iQO30wRRVYNgKmLkArgwBz3QUO/yuCBXWQD1XkAamEIB3zQBZRYgTnukCneLB8mRqIaMdnQCOjHc4YF2eREQeYVHWQE741lcgFbGiXFADxqFK8WoAtTHTUcICaernV8go1ZWtS1cZWIKnNe9qGESXbGEwRTerWqnJBTerlHEoupdWccgiStEtZEGrpb/U0raFmp7FkQek9rbl6i13l3WklRs9xhorYhEWihNFQsAE5YB2vIBdrBhujjAarzvu7TatoXfJo6ctND22u/aOODHTDUwRyaNAJvkAkyhNhCbATAGBFgYPulTXSuuqOnKtDw9+7aroOnN2SYaf/RXuBzfpBIy+aeRu7arwxR0iuVPAo0/GUV07NuUwzWnVdyyNMDsVrSU0uxfNGRF1VWlarBYhXbttFNTb8CMuj7deSIsYO+rVXt25JwXW13iNOKuz4lqVs0ULuWbMok6d3oaiUlo1WJU1RuNKmSRTW57drFL3nPgK3K3KzGBzHLrZlRy62Cb4CK4omF1R1R6FRxwwOVaVa4ZrlcNwyxl5Xfvu1G+Ms9fCPQ+2qxt3Z88jl9K1G1VZ+h51cGoypWb5S329KczpwzjA2tfubunN2k9n8I9/WuXojw9txDcuKx1MwcF8XyNM153zVmtaOB3+bLr9pUf3bWeLVTX0rUeqR4625919ZYlcOo+2W8kaZeP382vbnJ7Pmy9T7TqltLPqY+rcb6WUHjquHcuW2IlZ2+caNmjpGa8drub4Ht5c3tfate3aTzzOH1dY2keVpl7t4+gVl7yyVLNo1GLHjddzZl6IqjA5VtTZT6IjaKAhZYgLLEAAGwE+YBnmVHXsa92pVcmj2fPwr7Hoq9NhVUT7+3BI831u0eF8rp+bq7azrqrRmJtZwb+fMSva+2lbT8bV2fBv4nPvyR5zxqep5mTrPCvQe57YadeEnnHT5K6p492f8ACkc+vLUfHt27PWs1zwPZ85+JX1zwkU2FIwiib/A8/wBfKPlvue3dvLtZSa5isZII0PF1nX04y7j3fPwj7dt6VehWlkmu3I8f18qlp7XQ0nOlp1rbmkcbVYfnX377TT6HTnwjs9y3/wBI1zyHPlY4/Zbb2jtOLtJfsV4v35adWVm7M48q8pXBnq4v6zX0j/l5r6OnoXrbUrW7tk3i0dfrGWv7s2X39FaqtKwUHl4uVto+LXZsaw8qE6u0eY8NX7nl/Rs73w1Wx7y1FXbTwhng/rMfH9W3dZ+rO8Wp6XI9PzYr617EolsVGTzM/ejz/vqzvrOq4P8AcP8AmVt/8v6u2xm2cnf71Gr5H3Nt/G2+3qaVrOYwcHhnOtY0NLcrcaD1a17VarhMmZRg+2cdzrvgdr4Ks9xe4dz4hfk9nxUnln6Y8Vv/AH75LyGm9DV+2qPPtWJ7PnwPZ+yNo9HYK1/q1G3Pqb+rLW/4PpPcf3dr2dzy2q5Pde3+7ssspRx5v6sfNPb+nPk9CjcRbE+5x/6rX1/zNu3Zak8VC/A+P9PLMfH9dPU8hWvDvSUdD6fx8NWPsiq6bXPLTw/A8n2v6xGX7e3z3Oneln3Wo8Tj1y1jF977JJrVol80N+p1+X4PR+NTWz06xj2YGfr5R4XzvtPynkdZ20NFdrbxbSODevMeX9m+S8VT724rRU4xaWWVlgxwNoQAuYAwFAAgDuAP3AACAYCYDqm3AEb5gQAAhoCWmocnX5pX1b2XTt8ZX+qTv25t484jZOMCqy9Vziyxlledf+lf7RFeDvHA7QEuCj0fsutnvE+CRu+EfRHm5PLVJkHJvM1gVK5MZBHg/MW7tzd/zHXkcGDmTaHVYwag+h+zVGzs/wCJme1jePOpEVn7h/O2WJXFuH+XfnDLEfP9S02cHWCp4lE658zXPlH0X2lWNk3lLkz9FlbawwOCiMSDP3GbZocW6arp2byiQj59rqbvmdYimWmUJ5lg9j7HU6jfJGuvBK9oeWtGTBzbvIo4bfvA8h7ot+elwhQv+0bgwbKzR0QlDRR0bJfmJGozX1TYL/Taf9Jw78tR0HNocGBna/1t8zUZcO9caN5/hZYPnmrMtcmdIK7FEY/aBs+CrG4qlz/xOn8Yr6fkl6I8vTcDlmWibAzNf6mVlweTw22o/wCVlg+fXx6nWIqiMCqFb8AjR8ZSdVQbjL6ptJWhT0k8/bcWmGiKji3jxRYOSz4lR898tP8Ac6if8Tj8TcVwNODSE5iAJ6bxgsZr3PshTZvhA7hHr2eZsFCbhSyDL1Hn6lgx/PONlqN9DUR4W9pOrKt4lAkBLTWKRqM17v2Qvnn+VjtY9cjyV0NkEWuIGZrfU+jNxGf5V9u11Ws1RsK+eSdIzVdsTSIqeHACdcypXpva0PcUS5o6Xwy+i6mFn6nk6dYSMqYHHvnlzEHE/qQpHgfPWnfaj/m/wN8lZdjqyWCzKF6FRbpYOTUZr6D7LpCv/R/iTq/hI9OjyOwAixRw736+mAiOS2M+jKPm2tZd1urf7zfKVz26HVCCCuJRbpuWajNe29kr/USv4WOl5exk8tbIihEHNvvpT65CUcFijxHuSP77UbywgvKVjPM6ojMlQixEq5molde2wsjcZfTPbf8A+m0fHuZw+jpy0zi2AAg4t/8AUv6RBxqZ/EtHzXe4Xc82a5SqJnA6soeggEjSLavA1GV2nmjaPfexv9rr/wBVf3HLt05ekPK0CqMCCvc4abMrrLsbR5D3h/ulHClSwebbaxOrCL4soE+RUWadsZZpF1XiaZdO2+pPqg0+r7fDQ0v6Eef6NxZBxaOQEwOXyH0V9WBnpfMjSR888xju9bGF3s1y1WfdzjmdGCbwKU6moymly4GkXVxtHQupVtJWLKj3/sv/AGer1ujj26xvwcGjTCAATh+hFKcX6gQ1o+3Yoo0cpKi5AMBoByQIAYA8QEALFQygAM8wHwAcECAAFmAwAAkoSXABgJgADWAAAwEuhAwAAwAU8ChLEAQDkBAMAawAUgGYB1AYBJAIAAHIAAFCAIggCgAMwDoQP9wCKFIBADQAyAkBzICAACQCQAAzAagAAJARQRxAIACBgKCga5AHoAPmAZgCQBJAgEwHpcQLjKkgEAwAA9QEByeR/wAvOGIMD3DWfHas8O1/tKsfOrZs3BHqaRYlgajNW0fyM1GVmm26mkWUyxAmnhATTeIRJSgoicyj0Hs+3/mNeTpZEvhqPdI8tdBBkDAMQBAAGbu1Oq+UlHkPe1fzNN/ymuR5J4nVkoKVYsisrKyqlRboM0ldEFQWnMoQEswBKCC3bONSvqiVqPqVca1fRfuPN06JHNSAE+IDAWRUDWD9BVjjb5mVOmLfxCvn+4w3LVuFoPRPCV7TTc0q+hmsJpsyqSIq54GQk8ZCvL+4a9u+T5qsHbkrZTwXohXNJY4MyqVc0zKx1tGVCUkV5vxijda0fxnZmtVJyRAkRXVt/oa6maqwyrL3/wAu8pZ5Ov7jpCrJ6lZSiSDo29pM0WODKuPWw1rfA3BA0iVcwOuuRiqWpjUDjeBuIaxA6NB4GKsXVhPHIy1HzH3NTs8hqrhIdNY8GELIKv08EZFi5BA0BKsfECU8AJJxgBJXWTCmrAEzgBF2cQAd7UALvUy+IDniiAdnmAq27gJTGC4gW7Xd62zutTQu6W5oGurZ+W3O01/7hWmzctsDa1/fO43Ovp699OsaecT8wRs29+bbWvS+poWr2uXDkNY4/Pe5tj5G2i9FXTq/m7kag7tHy+z1N1Tt1ax9tpvk/wCYlGu91pV8XfVrerijWZllje2qae80rabcO2Kg000Ft9PX+5XUXcqP0xCPI7S3bvW08O9m1bmk8dzXlBgdv9nqa9bV0VLtSuTIjr8X4+v9vamtX56tyBi6fy7bUwxrq/vKNTe7m9rUskoo1h6jFeW93eTW73Cp29rpOJVeZu5yIys0m3ZT0LB67xlp0a8zrHKtO6wKzFdWVVrc4mUVp4mlWN4EEKoCV1CAjpoUO+AEqZQBBvECTaiURUaYAFswJJygIVeJQWQEm12xGJBGpQq4MUStiZBMoKKsBVmSh8YIE38xQ7uMyBWfEBt5AF8gG8UpAG8gCzhgVbld1WspRlqKtDCjT5gU7dJat1HEquqOREQtdpoA13FZ5BUrWTovQIScpAOqmrZAk5oBG0/bw4AO6+StuaAHb56NMCVm++OLAE8WgK7p9k8mGlupMp+gB3fM0BJXcYZER0aW5vVp2ThPCUwPYe0NXu+6ng3GBKj0U/AwpTiASAdzKFkEEgTq0syKlKIE7J5BXn/eTVtLRvxTg68tLfamsv7fUosfmkvUc61u7M5LCmQolFAwhAJoBLAAATgKxvc6naK3Kx05Kn7dtO3afA105tTA5K//0vO73z+88g+7U0q6fOJKYwdWul3u16zb1KYhTS0de/ZTSb5tNyBoOttk1V6LVeU/+FDWcS/v+zBbe34yi6nqrv5FLB6Fl1TLp6pU8hpqrq9Kznk//hJpirR3ena6rWjx4N/94auNC2/vtvle2tE590lTFF/L2tLWi0nhLBIzdTV0dR41tnjiiN4v2+8221TVdPVc/wA3/wAIMdVPK11Gq10748Mgziz/AIhXT+rRuvVmomB+cpb/AOVf9hdTCW/0L/VS6x5osMem9vWrfQtaqjEtGzLiDmrk1HDZUcuu5o45CK5tvXutSvVHSo3qPBSc60q3DxgjNcmo8ZZYzXk95dO1muZ7eIzr1Xga9u0q+LZx+rUadm+2Wedpw6zKjK8y2qV+P/iOnDLJ8UlfeabWbZ674WR7nBZHh7bV7nIkSuC+Jpl5vyt51XyUHo+cRq+0qw9S/RIfRqPSVwZ5GnHufqLGa4dd/Lb0ZuI8fvbdt7RzzPX80ey9s07NkrxhY5fVqNnI8qs7cYPAqVn+StVaD6HSM147Vl2aZ7OWHvPblY2VW8JOH1dY1ZjE8qsnctd7XGSjL8lqfb0repYleO17TaYiSX8IrdoMNo3yiMOhFip6fIKhDThgEAACbAisCoHEliu/xkfeoudlie3ifiPsuhaujo1epZVSqsWeL6eVZPuHz2yvs3o0163u39KeJfnDHb4n8vxqn+FsnXkea9v/AJnlLN8DtfA2vcln9zRquZwg6fPV/wBA6rkc75WPk1nO4h5ux7OPCV9c2K+345WX8B5u/I+Ve47LT3LlrE3z0MjunFAanhF/qaVWbse7jwj7Hu9zbabZalImtVnieLqbVZvt7z268vqai1O1VpyWY6+eCvySVvKadOSMzwOn3RNtsq1xs8kTm/rUWe3dq9psq1soebM/S6lfN/eOutXdYPKSfOK5vAe2dz5rUdNF1okk27cD05jLcp7Y1PC7vT79VajwntRv/TYr2nmrKmyXwg8/9R07Wj/suyuNnXAxfKuLwvgtXaaz3Gvg3gkma67/AA1k+/8Ae109J6a+pf4nDlY+X6meB3SrNJy4PR8vLL7F7Lr2+Opbgzn90eQ98asbnueTlG/+f/5//bT1fsWv/ltYwbeZr/oqPPe7tar3aqni7QZ+U/Gte50fl2aXLT/acu/KRj+1fmvrX6muvBjV3fh9lvrd260+98pPOMzyftjxO32z1NHbVreVDnE68d4NTYpbPZLBtVUjrvRl197aL3K2q0cW47p/7pZxsGz5bSets74ZKUjh65Vj5l4PQf8Ax6nLubPsc3/xWvqXn067K7jCT5HX7Uj49tFbV8pRf/cwPpfLwdPtW40r12tsH9J4/pf1nl4r2fu29/r6CxnE7Z+N2tz3XtXfaLUssmkcOUd2x0nXb6dW0kqrii9om61Sl3qv+sjjR43/AJhbvRrtlp/cq7NNQnJiD5VL4HWBfvKEwBADAE2gFADWGACQDkBNgDcgNZgRs2nAEAgQDkCVFNkuZ2+aV9c9pVjxlObUnTtzbHochG6fawMvUxZUZHuG3+kccR/WnhXVNnWARqI9T7HTe7jkjrfCPenjqhgce8ju+BRx8Z5BHg/KudxdrmdOfBXF2nRD4y8iwfR/ate3YwuZjsbS5nnaLLIUZu5+prkyxK494+3Ru+mBR4DV+u3qzrBVMAS018y5G+fKV9L9sf7Gr5mfoRrHBomQZ+vjZopXB5GP7bUnkWJXgNRruczJ1iK8zQiiwe39k0nut0Zer+I9ajytQSFc+7cJAcNnGJKPGe5Z/uvgduUYkxgzQG0sCjq2H6lW+D/eakZr6rs1G301/KpOP0ai45KHhLKMzWbllRxeQt/p9R/ysRXzzUeJ1iK7OViUFQNr27WdzRLizp/GH09rBHl6rpCzMqjAGZq4WZWaz/KWja6nLtKPn1ubOsEGu7qUJcmBpeKX5qbyNMvqm3UaNOlTh15aiwwobxA4d2/mNDkti5A+d+Tn+41E/wCJ/gdIjkZoQjECymZrliveeyVnySj8B0R6qMDzOgbAVsgMy7lhGP7itGys+qNRXg7qDoyi+RSkniET01LNxmve+yaxZvmmh14I9WjyupyTAmQZerm2biM7y+Gz1W+TCvnz6nSMqpxNKUxiExKhYzXqPalY3VPU6XwxH0S/1M8ldoDKlMCjj3yxXxEHC80WkeC87/vtVfzYmuSsx+p0Z1FvE0BFRbRwbjFfQ/Zf0Xefyme15ekPJXU4jEgGBn7vC5YOPUeFv6WWkfNNZ91m16/tOnKKmuKNxkm+JQSiizSzNRmvc+yV+c+lGOvC8vXI8lbN44hSZBzb1fKmuYg4HgykeF9x/wC91OUovJWQ8WdWEMEoKDhBqInVyaSurQcXXobjL6f7drHj9NfzM8/0dI0cji2ZAZIg4d84svQQcahuFnDx+Bqj5lvf1G1lJrlKqti8DqyTUACZpEqY+pqJV+l9SNMvoPsh/wCl1Y/iX7jl26R6I87YiQACrd/pMyMyyxNI8j7vcbrDjposV5q7TjDE6xlFplQk5LETSxRpKv08Zk0y69u3K9Qr6tofo6X9FTzdusWHOqF1IADl8h9FZ5gZ9PqU8zVR878zju9d/wD3GaiuC8SdEJLArJ1RYidXjBpHRVy4ZUWacNAe+9lf7PVn+JHLtuPQKTg2ADoVAgqNeIRHcfp2w4AU6D+XA0L1gQESAEAAgGgBwAAIoeQCAYBOJA2AgCAEAwAAkoADEBQAegDIAoCAYBMFCAAGAsQAAAPUA5gABkA11AHgAliA+hAAEgIoIAFIAwBJgAAANgAAASAcQHBAmAwABQA0AAAAAAAAAAKJKHkAliARADIABMBoAxAQBABACaATXAB6TxYFsGQJhRAAAPEAmABAcfkf8s+iLBh+dh+O155L94WPm91Dcm4VHIqJVfAsSrtP6Y5G4yt0l8syaZWVcoqJ4oGCsgStkAVbaKNz2h8vktNc0/3E6bj37Z5K2EQADAQBkwM/eqNV+oHkPetcdKcux/vN8jxzwUHVk0oKVZDgrKyk9kMsFmjgaZXpmkSzwAMsAFWcegEk5zIJ6L7bp8sTNaj6np40o1k6po8/TokjmpgJhKChAGAtHJbMijTzCx4LyNVXdXr/ADHfkr2Ohjp19EY6ZWIyJJgXN4JGVRkK8z7nX+q03/L+468K2KtOtWuSLXOmsEREqvFEqx18jm0dMwrzex+Xeay6/wCJ1SxqwRDS5kR0bfiStLHBkZfksN5ozlDNxVjiSspLkB0bczRc+RhXFuf13HJG4INwaZTSklHVXJIxWkdRTVlg4+huIsyIL9B5masTMtPnPu6keS1fgVuMJmBFkVfpZIlEsmQGeIEojDiA1h6gS7pxYQ7PiFJ2gCStwYEp4gQbATUgPPEBTjhmATGCzIEnjiwHM5APvjMImrQgBXbAfewpK3HiBP8AuLJdqbSiIlgdOw8nudhfv293V8wO3S91b/QVkrJ/cfzSgjh0d/qaestWE8Za6l1Wzoe69Pv1b6ui0tSsYPJgei8N7s8fKepd0daJOa8SB7vz23q+/bbirre6mOQVTuL0+3uHSydXarwaCNFaf3W6PGVWwGN708RoaOlTcadWrWeLbLqvDvLACzSzLGa9b4W06CXLM6Oda9v8DTKtZwUTbwIIcSqnwlgJPECVspJAqSn0AV8WUOuGKII2zwKHwAVHyIHZfiFEjBGrl4jAWzCJRKCo1CCFJFSs0QAUUwwAVcHgAnmA7YPAAu5gB3mEArYr0AOADacSAN5EU7FRDcLAjSnSa7W3wIKqJLWb4P8AwKrpVqp4siIakTKYUteLabr6ANQ6clAQVeGaAajtckEa/QwEn8oA2+2QDUmKsKlb60+IMSq4s+YENRfK4AsdcEugU1WIcEF23aUqYcFK9FoW7vH6epg3XUSbJWWv4pqnkdWtcFaq/aZo2E1kZBIU2yoTYCkAmAGsQF3ADchWN7sU7SluVoNctaq9p6javVcsDp0xW9224nIRd6Vwdqr4hULbjRrnqV+GIwR/u9B5alRgHu9vx1KjBW/Ibaud2/RFwR/4ntf4n+AwL/im252/AYhf8V2yWDf4DFcHl9xp7zbPT0plvCTUhqrw24rsqWrqzLyjE1WWj/xXQ5WMYr//0/P62+3WnVN1rHWoVya3m9TTXz6em/8AqosFP/7RatcFo6K6xiVHTo+Z3O4y09KFzTKi577Xy7NP8H/4hiIryWrjGlpNdUXEVLyd2u56WlHoTAV8o21Gho/gwroru9e/zfa054Q2MDvutWtfm0dGF6jBwW8qo/2+lHCJGDp2/kK6tfk2un6yy4Lq6t05W300+fcxIml/daq/+TpfFs1iFbeat8tHSfxgYprXvh37fS/Flg9L4q06CitaLkiUd0xWSDj1JxCOPctKvVlgjsVOrVP1NUbVcYObSncOLBmuPV+i08jXLLyOu5u2+J7OfDL2niq9m2p6Hn+jcdl3NYOKuG8YyaZZHmHZqvOHB04HB4Gqe9pzSPR14I9qscWePptTunMIkSuK3NGmXl/I27tVvLFnp+aN32pX8rUs+LhE+ix6CsxKPI24dw/mwNRmuHcWjTs+huMvJbqywazcnr5Ht/BJrZUlcDz/AF8txpN5nnGdrdTcZZnlbRoM1zGa8lfC0vI9kSR9D8PVV2lUeX6OkdxwVj7nG7aNIyfLX7dFrKRIPIbpz+JOlilPmYbSq0yCLpnwCq/UBWAjiAJAKUBFY4M1BqeGor7jSrn8yPZOvxH1TzT7Nl2vNpI8Pd/Wo+Va2pOu3hCf7D2fPwV9b8Pau42NFPy2ov2nD6TKiHjPAU2GrbVTTbOfsM7zOstbyGlo1f0tSjcn4N3d7LS3lVp6s9vJODlfIwt/7T8VtdC2to6Mai4uzZ056GvsKVe1pp2U1ayMdiNvA+L1E3qbal7c3ic9HzD3Tt9DR3H5FFSvJG+a05/bi/12mup9CX8ZfWPPzXYt45Hll/RjexF311bpcYOv0R1atXfzKqk3EnKeFemW31LOVRt9UcOqMr3F5TT8dtn92yrZ8OJyHxnfbx7vXtqt/U54no4/F16X2V5Wm03UXcK8JyerzGX1J7PS1412q2jFWbUI8nX4ryPu/wA3pPU09ro3q4su5p4I6fOK9LttztNPSp3a+mnC/wAyM9oo8h7m8X46rvfXreyyVcTz39WPk/uTz/8AxjWd6qKTgakVjJnRE9Oyq+6Tv87jL6d7d96eH2GwppaupdWphHa8TP2/Ujx3ufz2h5TcO+gn2S2pzJ8evVp6T21798d4vZ022tp6lrV4pYGvrfZHn/Oe5dDyO+ruK0tXTrZWjjA46yLj02p/zP2n2Xo121+517Z7sDl1+0jN8L79p42t1bbq/c5U2g1ataNv+al8q7TT/wC2zliOXff8y9fcU7P7fTpHVs1IOfd/8y99r6D0Vp6dKtZrMzg8xt/L6ujuFulD1FaVPM6zrDXo9f8A5l+V1tN6PdRJqMKmKRg7fzu52+4W607Jaq4wdv8ATJi67/Ie+/Mb/Sejra00eaSON/RhU3urSyurNXWKaO07xGrre8fK6un9u261WoiO449fozNDyO429/uUvatnxTZv2/BPV8vu9ZRq62pZcnZmZRD/AIhuKrDUu/WzLaFbfa18e+34syOfW1Lajm7lkEJKDMBQAuIDkAAWYAsABwAIAAaAK5gV2zYCYQZIBlFmm4cnb5pX1/23Xt8dp8kjp9HNp9DiK9TCjkDLvjkaRi+5bduzw42j4CK8S5TxOgdPmcLAsHrvY1I3Tt0g7Xwj26PJVPMyOHdubFg5b5N8kyo8Dv1+dZ5YnWI41mbE9Nd2DLzB9K9sLt2FDn9BrcDg2QGZrPFlSuHyDjbarbyqWDwMy5OkQmih6T+Y3yPpvt6nZsaLgY+iRp4ZnForZAZupi2EcHkrNbXUss4wLB4HXazOsFcGgVwLCvdeyafLbqi9Mx6pHlrYcEHLvMkFcV3iVNeK9xtPd24cDrEY1uZoQzA7fH46tV1R15YtfV9DDSp/Sjzd+WoslIw0VugGZrJ9zKjh8lhttR/yiD5/qHWCl2KBYhG/7Yqv7mvqbvhl9KssTy10hSAm3EkGXq/UbiM/yzja35Ig+f3+c6CLSTwKErLiUaniVOrXqa/jL6npYadV/Kjz9NxKYZlSYHDu/q+BqI5b4J+kgfON829a088fxOnKVz2RpFazCrdJLuNRmvf+y1NbcMGTtI9RGR53QogAtkBk3bZUY/uRr+ytGGKkQeGtWMjrBXZQVKWBUW6eZqM17/2UsG+PbgZ7WPUpHmdCgAeGPIDK1V8z9SxGd5qz/s9T0EHz60QdYip2NKJkCVSxivV+08dzT1Ol8MvoNvqZ5a6wjKjoQce9zSA4nn8S0j575m073WfDvZvkrPtidGEVgUNOSlW6ctm4519E9mR9rUfRGe2uXpEeR1GAUrAZ+8c6jfoIzXHrQqX61ZSPmurm45nSIqfJmzCssSoFiilXaWDNxivb+yE/uW6VZnprl65nlbAUgOfe41r6kg4eKLR4P3E/9dq/1GuSshydGEZwNBplRJfsNRK7No/nRqMvpvgP/wBO0n6nn+jpGj1OLRhSJSOHf/WvQQrkeD+H+BpHzPdqLtcp/eb5Kp9czohBCNRE9OczSOjT+pIqPoHslztNV8e9fuOfbfL0SPM2CgCKd039pzzRlWbdSaR4/wB4f7tP+SqEqvOcEdoyWcoqEsGUTrnJpldQ0y6tBw0i1p9X0F+TpP8Akr+48vbpE5OanmMAyDm37+SvRsQZ9Yd6+qNI+deZsnutaf8A6lv3l5VnXzwOqJJorITk1ESWa9So6EpeBUW6cxIR772Y/wDRaj/mSOXbpy9Aji2AAIAI1WYEdfDSsnngBRofTBRfV8gGQACAYCgCQCWBQTwAQDAAGyAAUAESALkAoAAGASULiA2AsGAAOOYCIGUDxwASAOIAA4jABAAQBRHEAAMwD1AAGmAyBMBFB1AJAACABADwAADAAXJACcEDTAPQAAQBJQIAkAlABA4AIAABAJgBQ4ATQAkQDAABdQHiAgHEAJoAQAAARfNAPSxbAsMgyAeQUQAQAgGwOTyClVksVi+Z+bYa/wDT3L4MVI+a2mYNxagVE65GozVmnisDcZW6OFX6mkW0wAmsoCU1lAAnhAApS6gbXta0eS0nxhitR9B4nl6bhmVMAASAMmFcG8fztgeR96r5dBvKLSb5K8ddo7MopxmEq5ZGmU6r5SolpYlK6KuMUzTJq3MimVDqwFEsi4nRw1BmtR9T2z/I02/4Uefvy3FhzUwFAQRBVEDUECq47qDIKP5kFjwnlU1vNRfzQejkr121c6NP6UZ6ZWmA10AulpKcjNUmRXnPdOGvR9EdeFaWj+nX0RquaxYkRKrglWOt8PQxVCcMjUee2qVfI6yfBs6LWkiOaUyBdt3ngSquMqzPLJrX0bepvlpYlyLWDRB0bfMlIuMK49zVLVjobhVZplNCjpphU5tDU+l4lg5DaHV4BF+j/gZrSyWoZlXz/wB6VVfIW/pQbjzj6mFKEyCzSeEEVPMgUcwJJ4egAsQHkwJPDqAT1xAl3NgHemAQwFZgNZAENANQRCdZAEoAeeYAlABPAASCnhmEDt3YsB90ZADYEUwpt8EA1btAJaAFrNKE2n6/90Dq23l95t3OlrWq8syjq3nuDf8AkNNaO51O+qywWZBmqrAemu22JYPW+CtOlB1jnW057cTTCpZlFnACOTCp8CCCQE2sAI0zgUO4BR8GMELPGAJPHMBJFBYB1yIIgNlAsjIjXEqi2DAbbggdWRQrcsgBZgDAVs4QDswBr5ZAWSKG38pAJ/KlxAJwAdubINjYbPQ1qtale5pSDXZTxu0r9OkgurFtdvx0qfgA1ttvw0qfgEJbbb5vSp+BVD2+3f8A8qmHQgT2u3t/8qn4DBH+y2zw+3X8Bgg/GbSzx00DUF4fZPKn7QIPwWyeSsvRgQft7atdqvdL4ARv7c0LKK6tl8CBW9tqzXbrZc0RdRXtnVrZ2rrVc4YgV39s7qIpelp6wBF+3d+s61cfzDDR/wDs/wCQf00T+IXVml4XfUc20U/Rg1obfbaulsb6N6tWV1ZIDX2T/wDMaWX+bTSb6majas6zHdWZykzgn9t/ABdjQFdtXTp9VkviXBXbeaFM7DFxW/I6HORiKtTyiTX20o4yXFQfmOlRgrfmNRYrtXoi4jm3O7e6r2a3zVmYLIao07V0Z+yuyeRpNStqWtg2/wASYahgMNHoU0RyATSGAgYmiShehAepQQAdQDuIr//U895FTdN5LOAR53dr81s1FUVsjSNbx0qsxGAxitFfMscAzrmvVKW8UaTUXWadkJJjDUdCi+5HAmNa09KqspzZDUNzVfas4yLE1ga9u5xXI1jTT8fXs04fEmJa7uyUEVvTh4lNS7FEoojbGyCvUeMS/t6vi8TNHXqYIiuS4RxbrBIsEvHKdZLgbo2K4HJXNrvGQlce4b+2zfLLyer89oWcnr58I9zsKuujSr4I8/0rcX6mFWziOC5pljeb/wAsZwduEqr25Tu3Xov/AIjr0seurzPHWlO6fIQrh1ME3yLPLLyfkHN7Wrm8j18D1PtyqW35ZSY+itmp5VcGu5bZqM1wbx9ujb9pvlHk7pVtNMGeueB7/wAVWNpp8mjy/Rt1Yw/Q4jO1ZeRplk+Xa+1HQ6co8soTXdzR6v4kr6TsK9u2ouh4+/LcX2tCfVHNWNr4mmayPNR9iOLZYPH6tos11M9NRTMHNtJWgBWswpcAE2uYCgBPkBG0oCNeRRqeF3Olt93p317dtFabPM7e34j2/uL3j4zW2r0tte175ZQeez9V87try3aJk9HHeD2/tj3ttdlpf228lUWTS5F+nWjY3v8AzE8Zp6b/ALVXtdrDDI8ufo8ftfdddPfre7ij1Ep+VOD0Tr8V6e3/ADS2yXy7NuOdzjZpjg8j/wAya7vQelTa9rbTnuEQaX/MzU06qtNrT5Vxsy9Kjq/80946uunt9Or5nP1HkN/5HV32o9XV4uYRZMNQ2m+1NlqLW0sLVxXr/wBY7e6Nnfe/PL72j0dTUXY1DSqkYlwcnj/dPkvGUdNprdibl4J/+8a660K3uryd9b+5+81q5dyzM6urb+7/ADGomnu9X8TGDM3G/wBfc/rXtd87NsuIokolW7q5WfM1Ohf/AMS3EOj1dTtfDucGb+ij7rn/AKZl0N69mmmSqh9xtQTApYCmMihhD7p4gGQCblgEriA+7AaBWUgPu4IAywAXc2A5wAVrNZAHfKxAUgGEAIB9wEXYATlAPIBNgKQHIBICeIDWAAAlgA2wEAmAYANMBgV2eICyCHmASUT0q91oO/zSvsvhF27DRjipNfRzdsnMQ1n8jYVmWhBl5/3TZLb1XNyaivHTLnI2JLD1NQex9jpvUvzhfgdOvCPaccDy1TgyM/dP5o5FhXPaIa5p/gB883jb1LTza/A68pVDjM2iWnizXI+n+BrGw00c/osaCxODQYGZquWzTLP8m+3bajz+ULHg7Zs6xC4FD0PqRvkfUfBJV2On6HP6EdyOKiePCCDMvKZpGd5af7TUnDDAQeCu0m5zO0EViUOjXco+JYPeeyq/l3s8owHTL1B5a2TA5N43gUcVpbRUeI9wuN1afgdIMe0mgWXII0PFKdei6o6RmvqelC06L+U8/bUTZhS4AZuq2mwM7y7a2mo1yLFeB1GnbE7IreQQVQHofaqncqOcm74Zj6NbODzV0BAnzZBl2zNRGX5q3btLvgGng3bH1OkZRs0URqyo1fDt/dqvgaR9UrhWq5JHm6bhyRSwA4N39ZUrl1OPowPnG6btqWf8zO0RztlTS6gWaVsTUZr6D7MrFLP+X/Ez2R6XLI4OhAK2CZFZd88SssP3LhsnHGyLB4i2cHWIg2VNJNtgXab4G+Wa+geymnV+hnsj06PNa6gaE8iDL1HFmaiMrzuG0u+OBR4BvA6QVWSeRoSrCAmjUYer9oLu3NGskbvhl75vH4nkrtDkyEBx7x4qeQHE8WUfPfMP/W6r4K7N8pXBaOB0RCCoFCAv0WpR0jnX0X2ao0dSOSMdt8vQnldRmAMUZ+6/UEZcWv8Ap3/pZSPmuokm11Z05FbUZm0JvGCoFiVFtVxNxmvc+yGne1l/CzPbXL1p5WwAZgc29yXxIrhmGhSPBe4f9/qzl3GuSsq2LwOrCMSUCUmoiVUaZrr22Fk1maR9P8Ao8fp+rR5/o6ctDocmx6gDMjh331fAQrjfGOTN1I+Z7u3zP1f7zXIoiMzogchAjUSrE4yNIu0bNOWVl9C9kqNpq/1I59usehPO0AACndP8tkGbZlR4/wB4Od1/1KiLrzbcQjtGSsuRUEYlglTE0zV1cZNo6dt9dQR9Z0n+TpR/BU8vbrE54mAyVQQcu/xpXmBn0+tTzNI+deYf+p1f/wAlv3moVw3icDpEJIqJVNIlVdzSKjoo3MFROhUfQPZf+y1VH+dfuOPbpG+jg2ADoUHEIjWEBHWw0rfAgo0cpNC9YgMgAAAgAAACYzACgggIAbAUgP1AAFgAQAAABLYB0KBgKQABgKQG2AgCQGAgABgIAAAGAkAZgADSAQDIAAakoSAAF6ASYCyAcQQKQABgLJgPNAIB8AEyg6AIB9QCACACJAGAAACAeaAMQCABOAGQIB+gBIAgAAAAFGMADAiwDT+qQLmZCQDCkAwAAgDk36+VeoGP5NTs9dP+CTQ+Z6jxcmoImkNQ8Ci/S+lrgbjCVE2oNIupaEAVbCJVBpvECSrhMlGr7Zf/AJjpc5JWo+jt4s8tdIXUyDAASAcgIDh32N/giK8n70U6Glbq0b5Hi2pO0ZKCpVlMjUZSrMFRZpJFF6ZWUgHUoc4gL6URpKmHqQfUtk522k+dEebt0i45qYBDAM2AIAA475sgjXB/EK8P5yn+tuusnfgr1Oxfdt6dKonTLoTMiSxILbOUvQyqPQDz3utfPpPmnJ05q1o6DT0q+hqsLciIdcCUdXBehitHXNEV57LyepXnJ1nha01GSIyEyIv2+bRKq4yrO8x9ejb+aDUVPJGmRXEgv2+fQlFxhXJvFGouqOkEINMnXMyOqmNZM1RZ4NCDk4Gw1gBbpOXBmi2TKvC++a9u+UcaJh1jy7OYXoBbp/SRTxZAAC5ASTjEAVgHIDIJKUARgATwAj05lE1gQEziESSlAFegDcAEAAUmA+5qUERsuQAoWLAebAUxICYUIAfIAkAfPiBKi7sEBdTb6jyRZE1bTZ6tnDUt8i4a66eC3jdWq8MyyJre8TtNTbabWqobyNxitfBpSaRVJRbOBEQKqZMEFnBRZw6kEFg8ACwBXABWzAlKggjXHgaA2QSq+ZBDjJQW6gPhJAkwBqSgeGYUq8YIHXBsgMn0BpTDKHbJEQWUJPmFHAAYU869QBZdQHmgG3hIG14i3cn6BGikFNgAUmgBIIP8ACAEkAyAgBxAUAEANANOEQNWxAnXWsuJKqS3TXAmCX90+S+IwRetL7kofNDBm77UepqYuXzk1Iup01tStYV7fiXGdTera31Wb+JMXUU+uZcTTV4GGiRgclwE8iYHJQJhDkAmQCQBhQggAJgBZsBgACgAAJYH/9Xzm++S+HrzKjz+4atd2NQc13GRore2VY069S4511qrVcSMueMDQepp/KmuIVVpVddRzkBpaShYfEyI7y3bpOeIhHndTC0vM021tkmqJvNhmuypEN44sKnWqeDyKiDS+6WLHp9ku3SqiVXRfGsGRx2fMDi3cTBYLfG1/NnjBaNZPiYVy62LCM/fuNC/M6csvMv9WuPFHr/iPebddtKroeTts9Z/LBzHFbqVGD5i0tLoej5s2rva9fzb3WKiDfax6mjhI8lac24eMAri1vpthKgsZeT3Vs7I9nCPX+Ap27Sj5wcfo01W2nPQ86uDVzKjL8k40W+prlK8u6u10uMr8T28+EfQtjho1XQ8v0bi+zXaziM7U6GojH8219tLgdOWa81p46ta87JHr/jL6Xtq9ulVckePvy6RK7+V+hyaYuuzTNY3nLJ0VcsGVl5HWSVupnpuOecTm6GrPmANwA5ATQCgAAjKAfUgXfjgUO3MBYP0AcpDQSAk0AJgNWSAXeUKeJA5nIATgAbkBAExkAJgMAmABOMwCQBsA9QIzyChPEAYCloCWSCBOQBADQB6ACAEASAS2AAOAFPABTACkAkBygEA5gAAUgPNAKQBgADkBIAUrMAwAQDAQDAEgK2ABDAPQC3Qju+J6fklfZ/G07NppVzXajXbm6Zk4ivWfyMDMu8TSPO+7G1p6bWXEsV5Fy3J0DrbHEvI9z7FTSvZ8jfXhHrUeVTWZBn7j6m3mUcupeKWb4VZB893C+ZvmztylUJNm9RPShW6o3ylfUvCqNlpdUcvosdyODRNhWTqZuMDTLP8zK2uok80kIPDWcs7IjZYgPRxsnwN8lfVfELt2en6HL6eVjrOSk8mBmaraZUZvm03stRLpH4iK8NqNNnWIrSSzKCrxNRH0H2XWNvd+hOyPRKTztDEg5d7mvQo4rLiyjwvn7f6u88zpEZbbmZNBegRo+Ix16c5OkZfVKfTVdEebpqGjKi2CIrM1HizSMzzNnXa35RBYPB3lOWdBU22oKhrDIFej9pr/VU6s3fDMfRHmeathMio2eDIMy2LfxNRGP7gf+jvzwgsV4dw2dEV2eJQqhGz4VN61UuZv+MvqKyryhHm6dIZkIK4N0/nfwKlcWrbtrZ8UmUfOdf67Y8WdJGdUWZpEUpzAt0uhuM19E9mr8q75Ix2vL0RwdDAhfBMDLuwjD90ONrWclZz/wB0sV4l44s6xlFqcigjkET0libjNfQvZeFbP+Un0OXpjyuoIIvKQMzUxb5GolY/uF/6K8ZqAPB2yOsRW1wNKaUIIdHjiajNev8AZif91T1/Ya68JHvLfU/U8ldTIEFcW8+pCFcjSkVI+c+Ul7rW63bOnKVwNcToyM8ChpBFuhXE6RivpHs39C/ojn23y3zzOoS4EQMKztz9TLErj3H6Wp/S/wBxUj5pqZ4nSCLjtnibRFsqFkypV2nibjNe79kLHUf8n+JO15erls8joUhQkEc29bhIK4sZ+IqR4Hzyne6nSzNclZVsDqyStKxLApKidWlgaR17b65NRl9R8FhsNOMnLOH0dOXccWw8QAg4d8vn+Ai1xNxPKGVmPmW5nucdTfJVbfym0Jt8SgXM1ETrkajNX6KxSNMvofspRstR87qfwOXbpy9AeZsFABTu3+W/h+8gzbJNFR4z3c3/AHiX8lSwrz9qxgzsiEYlQ1zYE6KGajK1M0y69D6qxzRasfV9JRo6a/kqeXp0iRhTIpkHJ5BfLV9WBwUxsvU0j535lv8AutTrez/aahWfqPHHM6IaeBYgRYiyuDNIuUT+4qJ0eGBR9A9mKNnq/wBa/ccem49AjhWwIEyoYEa8WBHXx07egFGjliUXICQAiAAI4gADAQBABADeACAH1KCZAGQCAAABsCIDyzKEAAABiAMBgJoAgBpQAMAAMgABAAAscAAAYAASAIBtkCTwKHmAgCIAIAACIAJIAAAc8AEygAMwAAcgEAAC6ANcwAAkAzAWQDAIAGowAMgBACxYAAADYAnGQAwEA4gAIAAAiwDTXzAXIyEATADCgAAGBzb/AOivqyjI3yna6/8AQwr5hqzMvM3CoLE0ydcPiUX6WRqM1Zo2WJtlbXEIaYDqwiSaAUFVp+3bR5HQb/jgzY3H0qymzfU83TYyMhgGQAsQEwri30d/wA8v7wrO203/ADP9xrmDwzeJ2jKPrkUWUwUFZWabwKielyyNIvqzTJ9SCVUNUvQBrHMENPFRgRY+neLt3bPSf8sHDtuOuOJxaHqA5AMQFMZgNYvrIVx6ky/Uggswjxnn127zUlYnfhp6Pxr7trp9KodM11IwiSeJBbwIqJBg+63hpt+iN8jr2eOhRvjU6ViuhGQyVXVjC9DFULEixga7jytuEJL1OvK1pQRkN8uJEX7fFyyVYuyMqzvMv5dN8rQajSVnibYprAMr9u8TFaXZGVcm8+unVMsFZ0RLFEwdOk/kMUNoDkmWaDquZaLtGe4xSLGZV4n37WN1RrjRFdI8nbAw0XCSIs0mSqmyBIAgBoBgOYFBmQSTgB2xyAUz6gDT4gOcQDIB9zgAVuDAlhPQBTIA49QCUAu5SA88Agaj4kCTdQH2cUA4YBHIKIAHVFB2Sl0As0nWl03zLErSq62+lzJth1ePsr61eSNI9DpaiUtsqJvXo4r3YmhcnKggrWLKLcWiCtsomsgiLIqc4BEJxKotzAlX1II26iVUs0ERTKHYAqBHiQFmA0wEswI2xeAU3kA6riiArzZFLiGRdMqixQ25SSIhTgFCxKHJFNPCABIgk3NYA1vDWnDoKjWI0YCQBICKHkASEAAiAzAPUKYQNyFAAQIAkAxAcsAb4sDP1X3ar9cjUKvSwCHngA3gAAOIAEA0AwEsMQJQAsQHCAMiKGVBgAMgChNgCAIAFyAJA//W81ur99mn1NRl53VcWcm1RosVYpW/tX8legc6vvZw2RFFklXq2aA6pNLmFS06J2cPII66czKKPIXSp2/iWNRgar+bBSaabe10+3TSIzXWk8OHMiHVNsosyzAp03Oo8cTUg9Vt120ouhitRZrR29TK1yWyKjg3NsepqDr8dWbv0FGlUwrj1XOJpms7yd+3Qb+Bvmo8/oRbWonipPV/Ej3ellHJHj6bLWbSlGFcWosJKy895aytac0men5s12+1ay9SyWBfosj0lco4nlacuu5sXE1xblqunZ9C8wryethbHKT2csvbeHr2bWleSPP9GnfGDOCs7Uxl8SoyfM37dHt4SdOIzXnNJ9+rXq0ev+JH0bbVa0qrlgeTt0iWr9DOKs7UfBG2WJ59K1KrjWTrwzWFtKO+vRc7I9FqPpGmorXgoR4+3SFuMNJswrH13BWawvPYVSfI3GXlNarTlmbG4pbOboSZAwBqMQAAWDbAjniwFCAUASATAUrgAAOQFMAKZAADgALPABwgEAIAYCkB93AA7lmA1ZMAmQAAYELNsKEgHnmAAEriA8AgAEA8wBcgFADYBIAwFxAJAABvEBKAAB9EAu0Aw+IDgBRgAAIBzAA3iASAAACmQAAywAAD9wDWIFdswBIIcACYF22U6iwwlM9PzZr7VtFGhpr+VfuL35YWwcxVuHGmwM265FR5n3e5+0k8ixp5bBYs6ISTbwLB7z2NP2dTpgb7R6xHlUsyKz9w/mfOSxK49w/ydT+llI+fa1nqWlYHWJVM9uZRbo/VLOnLNfU/Frt2enXpgcfp5Xl2JnGtI2bSfoIMu7hwaRl+ctG0s+TEHibNKU+J1RBYuM0VVm3Sdo5G+Ur6v46FtdPrU4/RYvg5qjfJgZuoVGX56/bs7PNNpMRHhrs7CueYVLTzSNQfRfZ6S2111M9kb5wUmBx7t/NAHK0UeD8009zqNvizfKMxtNG0RSnIFavhKzuKznJ0nhl9SSwXojz9tw4OaotlGZqZvmVlledt27O89CweF1OR0Fdn+JVOj4FjNen9oV/1VH1N3wy+gR+88tdYHiQQ1PpfUDNvgwjF9xr/AEdlzcGorw7x4nREWmUNAbHgKzuKvqdP45vqEZLojzdOkBlSkDg3T+Zgce4cadnwVWWI+ca7+ZxzZ1jNUZlEZxwAu0rQ0lwNxmvo3s1NaF16GO15ehXM87oCiGq4q/Qgy2o+BpGB7qtG1SXGyLGnjLTOGR0ZQbfEBlFmknK9TXLFj6L7OhaVo5Gezl6LgeeugII2fyhWXqZs3GayPcH+zv8AADwLWMs6QRalmkMCWnMljL2PsxN7inNM314SPdWxZ5K6kyAFVxbzGwhXI3iWo+ceRx3Wo3h8zOnKVxWcG2UfUIfUKv0cGdIxX0n2ev8ATXt6HPtrlunndTWIQiKzt19bERw7z5dDVfKli6r5vqKW1yOvLFUzwOiCcZAZYLdJ4moxXvvZNf1Gv4P8ak7Xl6g8zoUkDA5N9lVcAOPBx6oVY+f+ct/rNVP+JmuUZlozOzKPAqDMCdeppl17RNWNRNfUPBf/AKfpHD6OnLuOLZgGRKOLefqfBCK4nHa/6bfusVHzHXs72TeZvlKqeB0QmsBEFTRVlFwNMV0af1IsR9D9mf7LUf8AOv3HPtvlvrE87oCAAp3T/LkgzWbR4z3fjvO7+SohXnrOYOqEVCRoTq4xKyupxbNDs28d1fVBI+r6S/K0/wChHm7dIawMNGyIIGq5vIfRX1Az6/WpykqR868xb/Vatf57fvNclcGp9R0QTgVAlJUWVNIupi4jA0iysxHAD6B7Lc7PVnF96/cce249AmcK2CAZUJFEagLWUaVvQCjbuUkyi5ANANgEgCzhgABBAIB8QABdAE8ChgIA9QHUAIGAgAoQBIDyAQDAEApAOoDkBQAwABAAB6gABHMAYBAAAAADTASwAAAB9QE5AEA8EAJEA8wEAAAAUAAAACcAACAbYAAgAB9QAAAMiBQUOQDqAgG+gAkAgABwASANkA8QpBCeQBTBhV+RkReAQdQDMGCApwAMDn330IDJ3anQ1V/Iwr5drYWfQ6clVo0ylVsot03gzcZW6cQaZWVxkIlwgFSWQQ4CmuSCu7wX++0f60K1H0+09z9Ty9NkjIADMAkAA5N9PcvQK8t7u/2mm/54N8o8KzrEJuCiVMgynSEjURbp45mkXpFZNMoJICQGs8AJVzCx9L8LL2Gi/wCU8/bpy7zi0AABFBBAwOPVXzP1IqIV473JhvbdYk78Dc8Q2tpRfD8CdMO5PEyJVXHAlVasUZCYGH7pS+1pznOJvlV2wx0a9UdKxXXEGUw55cCVXSm+1HOtEBh7xuvlujR1nhWg8HgRk5At0PqJRczCuDzSjSrb+GyZYoSwR0YqSzCLdF4masdDMNOXew3R8SxVWGR0ZpoI6tJzUwGRXI8G/U1A68+JUWaT+YyL3nBlp4734vm0rdII6x4xqWZUSQT0gLMDIcZgLMBgHUUSzICr5gNtcAEmpxAaAfcAYZvMAaAUAKIAaAlE+oCAawXVgJLECaSQEolOSIIjIaorUmh9sANpJwBGOADbqioj3TkVTrqJZxAFy3tVCqoSN6mL9pvft3lYL9pdTG3TyCc+ppnFnifLaF9d07ZbUYlG5WO2VxDKDzKLF9OOZBXboaE62UYkRG2ZRJRBkJJSVRfIBVfAoLYkDWQEWscAHkUFEShRDkKGm8QhogUSAPAKOGIQUywCiuZAN4yVCeLkqnGBA2sMSCPABrqXQliRUkgCcGA8UgNTwzXfHQVltNQRqEkFABAAABCAaAAAASAYBAUAABkANALNgGQBKWbjADP08bfNzNDonqREkAAMAmWAAP1AeQDQB0YBAAAAGeBABRAQTBQJziAADQChAEAf/9fytqtWatmsWaRyrbaV3yTKLNLx+hE5NPmXUdStWkKsFZRvqtttxgDFVtetkp/ALiV9zW13auHqWIq2247LQ3g8wO1bhOyh4vgDENd11frx9AKf7Db3c4z6k0dStSqVa8OpUqS1HxyKgrfjkgqy1pUMsRHaVnVN4set0sUuaSONaPWeBIVyXwKjO3Dfembg7vHKe5stGgmofODkrj1TTLL8q39o6cssXYVd9zp9HJ6L4WPdVxx6Hk6aQ3GSXMwOLU5Golea8pb52j1fNhr+1KflXa5mfo3HoarE8yuLWiQM/e2f2rcoN8xm15a1Va6rzPZPDL3fjl26FFxg830rcdV8E4OCs/UhSVmsfzTX21Vs68M1g7RTrrnKj8T13wR9HWEJZQl+w8XTor1n8jOZWdZyzbLB9wuIR2+aMvxlHfdadVnMnfofRlkl0R4e24r3X6bMjG1ccys15/3FZqyhzgjcR5rWmG2Z6dIoiWYxp63wHs/b7nS+95B3Tt9Na4f9oWJrQ1vaHi6/LWmouvcQec8z4XS2F+6jfY8k3iWmse6SyMtIWSYEJClAEuGIQMBZgNAJ4YoBpyAp6AKUASA4gBpgLqAgEABQARIDYCnkEGIUSEHcwDqFJANYAIAkB5ANBDyAU8gGsQABQASAdQEwHEADAUMBgEAIAYBkwAAkAbAUgDfAAAcIAeIBICAAGsQEAcAGnCArmQHliEGYBCKOnZL82scbJftPV84zX2nRX5VF/KifTywkchVu18nUqM67Kjy3uz6qdFgWNPLWzg6Cyj5GuR7/ANjVjbaln/mZemXplJ5mhHAis3W+pzzNRlx719uhqPpDEV8+1bRZxkdYiDTZRboJO0HSJX1bYpLb6deVUcfp5I6Eca0jqfSxBlXtMs0jJ8/bs2nq/wBoV4l2j5eR2jKDZcHTs0vuJm4Pq+0Srt9Oq4VRw+ixac1R1H8rAzdRhGP7hf8ApH/UmWDxFup2EXID0c5NcpX0j2go2bfNoz2kbsnBsgOLdubdCwcytjPIiPn3lY+/eMZtY6clZ9vlyNoI5hWx7fXduaLqjp/GH1Bnm6bgZhUbZFVl3bf4lYZPuB/6K3NtKPUsV4ezhyjpBW0niygWIjNet9mVT3Ktyg6deGY93xPJXUmwI6mFWBm3CMT3K42r6s1GniLuMDbKHdhBQLPEDc9vJ/fr6o6fxh9PeDPN06E2iBAZ+4c2aLBybl/lXX8rA+a6jfc/U6ys1WyoXbyAt0cWbjNfSfaP+3vb0Mdry3s8DzugfUor1MKv0IrMbNI8/wC6v9tVPJWLFeNs5yOjKDUgCAt0K4m+WK+jezqxo35QZ7Xl6Fczztn1IIXWBVZepmzUZY3uJ9uzc5NrEK8JZ4HSIhJoCUhFlK4mozXsvZaT3FbcMf3Gukj27cs8tdQQCcEquHefV6iJXLhIo+b+Q/Xuur/eb5SuNw8jqyjMASXUqVdpPFG4xX0r2io2t45ox9G+W5MYnmdBIARWduHOo38S4jg3zf2NXl2WkD5xqOcsjryippRJ01kgGii3SiVJuMV772PLrqP+X/EnZHpzyOpANAc2+eFYJFcTUNvqKPnvm6zvdW3OzN8lZrw9DqyTwLEODSJVwLGa69thY2y+peFrGw0fRnn+jrHacWwARgSjh3v6j9EIritgrT/C/wBxUfMtz9SOnKK8E8eRtCcFQlgaROmJWa6dL6lJpH0T2Z/sbv8A+4l+w5dukbsnnaP0IoTIKt2vy/iQZjNjxfu9xvOnYv2iUrzzWR2iCCpR2lRKixg0i6uRWXVtHF0ykfWdJRpaa/kr+483brEkc1OSAYHL5HGlfVkHBV/Mn1N0j5x5h/6vVb/+pb95rkrgusfU6Mm8ioFz4lRZXE2i6lmaZWp4Eo+g+zJ/s9TmrI49usbyPO0TCCShlCpxAhrqdK3oQU6ORpF0hR0AcgEgHqAgGgGQIoYCAGAgGAAACQDIFID6ACKBwAZYgJAN9AFmAAGYBEAHQAgBgIAAcwATjIAAgCQBgAAAAABmAJANZAIAgBANgIB4ABAAGJQACAUgMBgIAAAABAMAzAI4gAAAZYgJdAGgEAAPIBIAAfQAWYAQDAjYB0xtHQKtx4mQAAAgDoAAICjew9Nc5IrL11Ojqr+SxR8s1X3Wb6s6clVtGkTrkVKu0oxk3GU9NGkTrgEWJhKdWmgFXHICaS44gdvh8N3pdL1/eK1H1C6i7R5unQjAUxkCnIQgCQRy79Q6zxQaea911nZVfK8/sNxHgbnZEZCVZQsZTqaRPTRUXp8CoaRQ0wHCZAQBOsTiGo+keA//AE/SWeDPP23GgcWjARcAAJgC6kHLq/URUIlhXkvdNY3bb41Unbga3hG3tK8cWOmGgoMh8cCC2r+UilmBje5/m29G+DNcql4y3ftaPPPE3Wa7FyMh54Ax00+g51RnkBh+TbXkNN8YOsVo2WMcERkgLdDFkpF5hXB5vHbqf41PoailR4Kc4RtipoiLdJ4olVe8zCufeYx6liqEjoykgjo0X3KORmtRZxgwrjsvmaNwNFRZptSjIulrFGVjyfv2vy6D5zJHSPEtQ2ZrSLckFuim7KqWLA7reM3SxenaPSTIjbZ66+rTsvgwKXp2rharXqgittSFOrxFE2uJAIAAbxUgKueIDSkAaaActqADu4LEBd0IBoAmGASAT3ANtANMBrICUOCIHKAJ4hT7kBFPmwhSBC7jgVUG+BcAgBK05gdm33NtNw8Syjc8HattbuSSZ0jnXpqOalZJ4M0JLFAReYRJYICLeIEliAoCm1CAKolBZACWAEcihtfiAIgTzIHZNIoSKBczIV5TkKcgJFBICbAbAcuIICJRFCykAgARQKUAyB8MMwNLw7T1CUbYUYgDcgCAHgAAIAiEA2AwhQAwpegDkAzAWT6AAAAZ5gVbi3bRtBXNoKfgVF9VgEN1gASAlAAAQAQA4YDyJobKCQFADAXUgJChooGAEwDXIqEgCACQP//Q8tuHi3OBtlz1hwl+wKcw/wB5UK1k01HECm9ksEBXfBzUqKnjaSiauk5xA6lqd3CDKpqyjEAt8yhrACdYgByxoPud3quRdMTrqtvE1KmO7x9G9VNY4o6pj1VVDONUazMwrltjJUZ+t9ZuDQ8b9Dglo7rOa4HNXDqP8TTLK80+3Tr/ADHXhmsrw9e7e05Senv8I9vjL9TxVtXuODMjjs23PI2zXlvJXS1W+bPT80eg9r0jauyybM/RqNyuB5WnDrLmWM1m+RcaNnwOnLLzbaeqmucHr/iPfbesaVFyqjx9txZfCvU5rWdqPGGbjLE87b5IfA6cM1leKq7byifF5Hq68EfQ5ScHh6dFO5fy4GYlZ90bZee9wW/N9EdeBy+Do7b2jfA79eB9ATPF02q3b/LaMDG1sSs157z2N0mbiPM3u23Jm10iCv25ZmVe68b5DVtsq2+7RWqkksnBB0ae7verte/d6BGF7j3NdStemTIsjzdtSWyNK+/kBGQoAUJYgIBzgA55BBIA5QAAoAaAbSaAUQAADAU8ADIKiAwDNAJIBzzIBOQCACJAEAepQgBQAwACSCDBoBIAkBgJMAeIAAmgCQBPgANgNgJgAAAZAKf2ANqQEwHMAEriAuIDAGAkgHCAUQAJgJuQGBDIIMgABxJR3eMp37ilf5l+89fzZr7NT5aV/pRjvywcHNVG7ntkqVnanUrLyfu1zqJehqK8zKNqs02n6GuUfR/Zle3aWnjb9hOxvrE86h8wM3ViWUZ/lrP+01I/hJB4LWXzPA7RFbtwNDo2sfcq1nMHWI+r7WvboUXJI4fRYsyOKo6v0t/iFZepmVGN7laW06OyLB4y7h44naJUJk0y6tip1arqbg+r6CjSp/Sjz/Ty0s7jmIaj+VhWddcwMT3LhtI4yWDxt1jgdkVuykgnpvGOJvkr6T7Uw2Kw5Ge0jZ4HnbDCOLd/V8Cjl445FR8839n923WzOkRxtplBEOCq2fble7dUjmv+8dGK+nPB9DzdeW4J4GVV3+l+jAzdR4lRi+5X27Tr3fgIrxN0jrEV5ZlEtNFjNew9mL89Gr4Zj3EnlrqUoCOq4q/Qgy7czSMP3NaNvXqy4rxbawOiE6pgFEpllg3PbqncUfKyOn8Y19NusY5HlrZQRSeAGfrfUwjj3b/KvP8AC0VXzfWwszpGVTayNGF6AxdoNdy6s1Ga+k+0qxtbfvMdry3Di2OgENX6GyKzL4mmXnfdn+3r6livH9DoiLcMCIF+lg0dOXOvo/s+sbezMdtct9HmbAELrB+hRmWzk0jE9ztLZNc7IK8M+R1jKuyxgqiuAFlcTUYr2/slTrRwhv4muvCR7I8jqYCsiDi3eF/ggOPjCFHzffv8+75tm+UcU4nVDkMhPgWK6NHE6RivpntP/aXfVHP6NctrI87oAESjO3P6loLBn7+VtdaOOnYI+cX4m+RXB0A1jBWUl0KidKmozX0H2TXtpqR/Cv3k78NcvSs8rZhSA5d88lyCONP5kB898xZ/3mt/WzXIzXmdQs1iWMjjAE64mozXXtFN0dIw+peG/wBhoz/Ceb6OsdhyaMKT6EHDvcdT4IsK474Uuv5H+4EfMNXNI6c1EHibZJlAjSLKY4FZrp0ViaR9D9mYbDU//J/gce3Tmt2DztGFEAU7yftQuZBm3WJoeK94P/WuMuyv/eLCvPtnWIMMioEyxE6rE1EW04o0y69qvnr6irH1nTn7en/RU8vTrEjACBFVzb5zWvxA4dP6lPMVI+ceYx3Ws+H3bGuSuCzOrJ4tYlQSUTpEqTTK6sTJtldSHiRY997Mb/stX+tfuOHbcegzODYYBElQNYYDVRWDYRHWhadvRAUaJoXIBrAAkAAAAAAYA8ACQF6AOQCABYgGQBICxAYBxAZAmihIAYDAQAgHkAl1AYAwFiAwEAwEAwFAB1AGAADQAARxAACQGgABAD5ADUgDAAAA6EBIBkUDAABgCAQDAUwA8wB4gACAYAAACAIAQBIDQCAYCzAMwBgADkAII+oVKi+dEFhAQASAAHGAABSBTu3+XhzCsrUU0v1o/wBwHy3WTT/E3BD1NodehUq3SmTcYqzScSjSJ0SkonUiJQALICVcijp8daNzpvlev7yVqPqmpjZs83TZYGFGITC4gMGALjk33B9Cwee9zL/y98+41B8+tmdYyjJUTq3xLEWUfA0J0iJ4lRcogrJ5MoksQABTOBBKkzHALH0X2y3bx2nOeKPP26RqrI5Y0ckCKBAMgEwOTV+pkVD1CvKe65W5q1xqp+B24Roe323s6rky9MtMwJpYAWKIIpdCDJ9zJPZ/9ZGufLSvw+G1qlwlG6zXelxMoeQHTp41MVQQYfmcN9pvhCR0itDNhk0RFmk/mT4Cmuhsw04fMKds16GoqvTc0r6I2zVhGVmk8SVXU8zDTk3v019TUFNTbNTTkC7bmKsWmVcuooszcRGOZRZp5kqL2YV5j30p2+jbh3PEO0eEtEmFLqQSpKYqOqm51q40vZejMqtr5Lc1WGraerkCWr5fd6mm9K+o7VfBwBmuxRF2eYB325gP7jAl91pAH9xZEwNbjoMEq688Bgf3hgPv1GB/eo+JME66mm8O6PUYBWq3CYDwcqcQGq2eCAaowGtN8QJfbh4ASjECbos0AnSQhdkEELYQmVS7ZYA69q6gV2RQkgJJcUQSoozAk1GIG37ft+dJ05Zr1mlkbcxaJLA65FEW5CJrH0Ag2gqSSCIxiFSbYCTkAsyYBPqUEgPCCBJgJoobZAlyAXEAswozRMBXoULMAtwAbwIHwCmsUQJKUUFXDIFXNwUNAClANY5EHd4q0XUZdwHoWiKSUgNgAClAAAAQAIBoBNANIAgBNyAkwCYAcgJIAA5d7duqrzYUtCsLiVFyQRKACGA4AfAAgBgDXMgaXIKI5hESgbAUkD4gGDCjIBNlBIBKfqEADYCkD//R8ruLJ0eUvA0jko3VzkaVY62u3GUE1EeyWpwkuiiyUjUUXTdlDwLqYISeDGjo0YThpYkVfpxb4EFlUliwptIA7VEvN5FQWSSnECKhJtBUqNFiNPxC/MSxxaO38R6uqxONVXrvGOhIjk1Xg0ajLPvPdJqK1PHKNL1kzVdl3FTA4tTM0yxvN6kfJyWHxO/ESuX29Tu3Xc8YO/aR7FfM3zPB06KdxacCxK424n0NJHkt8+67t1PX84zXqvbtO3Zrqc/o1GtEnlacOu8YNRisvydo0e15N4nTlHnNDHXrH8Z6/wCEfQtLCqXJHi7bPVwr6nMrO1bG2WF55OzSnI68MuHwdW97Q9F8LHvVgzx9NKtxZ9vQwjPu5cSbR5vzt51IR24EPbSdt/RPFQ/2Hbrwse+bPD005964qjMGRqtTJWa8v5vUnVdsjSPP6jSZiukUroZaXUvW8Vu4U4viNGwvMae10vtaDdlnihpjE3O51NxabPBZEVUpCngAABAgABlCAAgzCmsAgbAUgPEBPMATQCbCjHIgMQCAAoFBAAGYAAJgOeQCzAGoRQl0AMsABMAAkmEAAASAZZgCSAJAIQAwEgBKAEA5AYCkAQBDATQD+ACAG5AEAJAMBAOABYgDTAIAOwA7IWYRCQCAFADA0vBKd5pf1Sez5+GK+xtKEuiOfbIg5ijdJdq5moVnXhsrLyHuu6eskuCRYrzjcvE6C3SZvkfSPaFWtlL5oz9Bu5HmUPoUZmpEsozvM37dnqW4pCK8Jq5v1O0ZqppAdnjsdWi4SdYj6to4aVFzUnn7aiZyaV6v0MDLvjibjDF9zYbatedm/iWK8bdnWIioagqO3xtZ16rk0dEfV6wqVSy7Uefvy0ZzVDWhUYGbecyoxPdFlXbJPngWK8XaW8MzqgicOKAlpW+ZSa5SvpvtpRs1PP8AcY+hGtDzRwbIDh3X1NCJXK3EvoaR873kvUs3zZ0iOS2JQRD6BXoPaqndVT5nS+GH0ez55nnrcJOTKo6j+VgZlioxPdP+1XqIrxbeMHVELMApmkWJXtPZa/PU8jXXhh7Rs8zoEFQ1n8rYGZbqaRg+6VO3U8LFg8W1JsKY9AHVNMsSvQ+2V3bmq64nS+GH0q31M8tdYjmQHEDM1vqfqEcW/bWhe3KrLB85usX6nWCp45FCiWBft8bLozUZr6Z7Ul7Sz4Sjn2ctk5NgCvW/Tt6AZlmVHm/djjQoubZZB5FysDcEInEolC4FFuhmpNcudfSfaC/01m+hnteW6jzOgAhdrtfoUrLbkqMP3Q+3Zp/zIqvD35nWIg23mUNYgWUwNRivbeycdf4F78Jy9mzyuoIADP3jm8IQctn8rfQUj5rvU1rXXVnTkrlZ0YGYB2osSurbJSdIzX0r2oo2TfOxz7a5bR53QTJAshgzdz+pZ9SlcHkf9rrOf8jA+cNnTlKqyNoeeIQ5Ki7Tcm4zX0H2Qvy9V/yr95O2uXo2eV0CAJYRyb1YqQOPBuCj575V/wCq1G+Nma5GbZwdAk4DIWclE6uTUZrs2n1r/pkbZfVPEqNho/0nn+nl1jqk4qACeYVwbz9T4FiOPUfyW/pYqx8x1sH1N8lRahYnTWUcyoEyidDUZro0rYmmX0X2Yv8Ay+zf8a/ccu3Tlu9DztGgoSAp3ijTjqZGbdfgaHifd3+9a/kqWDBsdkQh5hEkWInVJuTUZWpFg69rLupLUj61Rfl0f8tf3Hl6dYJMKMgG4CuTf41qBxaeF16ipHzbyrX91rV5alv3m+SuGeZ0ZElQ5KidMTSL65lROi5mkfQfZdf9HqL+dHHt0j0CyPPWzeJAmuPEuoS6lUljPqBHWX5dgijRLBekAAADATAGAAPMBAMAAQDX7QCOIAQEFCyAAAAAYCzAABAAAAwEAgHPEAgBwAIBNsAAGAYgCAAAAAGAAABIDgBAGQAAQAyBAHEBgIAKCIAIAGAPkAAKQAB4gKQGAAIAAJAYCAYAAnzAEAAAAAwEA45gJsgQU6YWTJRaQJAMAAJAEAeoFG7U6b6OQMy2Vk/4X+4o+Wa0q7XJtGoqqZNodcSot0nizcYT03LNCykttIIsUvDMIaxAkpQCWOAHTsn26+n/AF1/eVqPqt8TzdNkjmHAXBgDD6gJwBy75NqrEHn/AHFWfH2fKyNSq+eWUHaM1FLMrKem/wACwWVfA0ylVYgdCatiaZDwAUsolUBpANWjMEfQvar/APLap5ptHn7dGwcGzWIAUIgfQAeYHLrqLQRVU/iEeY92r8+ludcDtwuuz2652r4YmumGook5qmkBZXKSKXqQZfuFf6JzwsjXPlpzeEtO2+LN9MVpKTIaUAX6f0mKqWHEgw/P27dfRvzbOnI76isnhwILNJy0KroeZitOTyqna36I1Bz7dzpU5wpNsVcpILNPMlHS8DDTl3qfZ6M1BTmbYqScAdGhhPoYrUTzZlXLqL5nOZuJSXJmmVlMH6maq98zFaed97VnZVa/y3kjpzXgHhJmtVFkQVzFHQZUNIBMCDSAruowKIxICgAgAYCAJAYCAMwBAAA2wJK7XEDZ8VuqJOurp1v64Eo73uNm1D0InirsgzvIbjT00no1declGf8A3t+MP4DBbXyN8MEMEq7/ABmEMD/4hTjX8Bga32nbCyf4ASW40eLggg9TSawuvQojFUp7kwGqTk02BJJrACSfJEDjmgNjwj7dVG4zXrdF9qg6OYsscSidXwRAnngWB1KiLzhBUq4IiI2bnAqgBJ4gOwAlBAm4KGgEAmA80AQAuIBZogdXhDIoTgoi8wHfHLAiB4oqmlKIBTAUVIEA6ooaeJAkBKriSjq8c41VykiPSO0MiwpeQBkFKZAYCVgG3IBIB3SApAcgDYCicgCWihS+JAAADmACQOHe2feqvgWKt0cK4lZWogaAcyBGWgJY8wE5YDUziAdwAASwCQIuWwJJgLEAxAMQAAYBkASAMBTgB//S8lrvBriVHPVYPuzNKupftrDIiNrpqeQVy6uom1mo4FRSrVteJhehRB2q21JRdotTPFZERdTU7sGMHQsiYuk7N4JhAlzzRVSTwBiLvGCUSECvDx4Ght+Fo3dWb+B0R6ipyop1nLxIOW0YyVlnal2rOMzpFbGw/QqYrTo1csCJXFfMMsTzbVmmz0cM1D2xT/U3eaSO/ZHrqRE8zwV0c25WLgJXFrN9rjgajLym7atZ8z2cfiPY+Ep27OifE4/Wtx35KTzK4NVyzUZZfln26eJ04ZYOy/M3Omv5j1/wj6Ekp+B4em0NfChkZ91iXWXn/N/VDzO3CYh7Z01bdqc+B26v4PbTOJ462p3WFUuZIlZ9sXgaZeX80/z36no+Y6vaun3bvuXCrOvfhY9nV8Tw1pzb+UlhwMjL1CsvJeZr+dZPgzWpjA1W5ZzrrEUuZlT7ccQohkEYCjqAeoDQCbAEmAwE0BFgOSgyAUgARKQFP4AKQDAKckBKAJAUyANwAgHggCQDEBIBsAyAQDAUlB3QASmAJpANWCCZAUpAHcmANrmAdyQCd1wAfegF3rgAd6AfcgE7IAeokAO6zAHaQEr8gDvAO6QB2AO4A7wBXAO/hAB3MC2nbZfM4As7NJf5/jDAl9vR/wDqN/8AVAVqaLztb8ACNHja34f/ABAQ1Vp9v5c/EDngIcgAAijX9s1VvIaVXxaPXx4Yr6/bPA5dMkzA5t59KRoZ7xwNI8Z7pvO6dIwSTksVguMzYs03DSg3yj6f7Xp27GqXHEz9CNdHnUrPBgZt5mepRm+bw2dmuZIrwds4+B3lRDoyo7vG469Kx/mOk8Jj6sqxWqX8KPP21D6nNVWu4o+XEDMvngaZYHup/k0XJyXlXkrKMjshN8EB3eJrO401nNkdP4j6slCjkkebpYEYVXrv5GBnW5gef92W/Jonxn9hqDyMHVEGlIFmi13KeZvlK+o+31GxpznE5/QjROLQZFcO5fzCJXHqOE/RmkfO9xLu2ub/AHnSJjnti8TQXcFej9o1nd0wWJ0/jL6LfNnlrSKIIav0v0AzL8yjB91Wf2FXqWDx9sc8DoiuZCpUwaLGa9v7Ll6qfKTXTL16PM6BsCvW+hhWdb9hUee9146GmupqDx120zaIlU62iOYiV6b2pD3NPU6XwxH0a2Z5K6osgTKM3V+plRn+UfbttR9CwfPL4N8joKmiiOQHToObI1GK+m+1/wDZtLmjn21Gucmg2BVrv5GBmXwWBUeb93w6aa6yWK8i/wBp0QokBqVPIqLtBYo3yxX0r2p/tX6nP6NcxtZHFsyCGo/lYGXZmkYXuv8A2i/qEXXiLYYHWIrKDqEq3TwZqMV7r2UvzOnay9kevlvM8rqJAJjIg4d5jqOCwcd8VHqyYPmu7fdq3bc4s6RK5mbZJIoksCxK6NtjZHSM19O9s4bKebOXbcaqZwrRoKJIM3Xxu1yZSs7yT/0etP8AAwPnNsJg6cpUHyZtEW2ESTksRfpS3idIzX0L2X+jqNcUjHbUeik87oWZENLkBybz6l6Acna5U5F0fOfKWd9zqWeHzssHBbPA6QJFSnMlQ6QaZru2mN0jSPqnim/7HR/pPP35dI6VBzUdQAiuDe/qv4FiOHWT+3eF/lYI+Z67yN8iLRtC9CmCAiVczcZq/SSdjbL6R7P/AP0+0cLr9xx7dOW21BwaMgCqo3mGn8URWe5ZWXiPdz7t7Z8lVfsNQYGeZ1TCCAolTM1GV1JKjt2s9yCx9Zq/kp/RX9x5u/LqDIYCIObf4KqzIrhrhdepUj5t5jDd60f/AFLT+Jvkrhs/wOkZCxRSmisp15moi+uGDNIs01OQH0D2X/stRfzr9xx7bj0CPO2YCASKhV4gR3ErStHQoo0cl6FRegpkBmUDAQAgAByAgAAAAABogGUHUBADAIAEAMAwAYCgAAAAAAbASAAAAAMwAAAGwAAgAyAMgCQBACYA0ATgAAABiA0gE2RTfMIUgNgKEAAE8wGgEmAMoTAeAAAgBAMAT4QA24QQmwogBSA0wCQCeIA0AAHABAIBgNtAIAQCAKfUiKuZkABmAAABIA2BTu/0m+oGW1Pd6M0Pl27Xbq39X+8sFHXiaDqoKi3TzNxmrKKJ6m2VtFARJTMoBp4AEwA1aMgq3b2stSrf8Vf3hqPrCcw+iPP20fU5qMgoCBgAHLvlggrD8/WfHayfQsV85vWWdpWKjPA0iSzwCJ6ZpE6wmaRdUMpIqiZKgiMSByBJYgj3/tF93j0v5mcOnWNo4tGQMA6AAABy6+NgqkI837uT79J8IO3FWrvbX+2ccLF6ZbCxZzEoAsp9MEUmiDh87VPZNPmXlpweCw2uc/MzpWK00pMiUAX6bmvozFUyDF9wrtvot85X4nTkdlMkWsJZGWk9L6kQjpI05vJKdrqLoWDl2uOlR8INs1fKIiVcGsSDqtmYac+9+ieTLBzJHVhJEHToPExWomzLTm1Pq9TcSowaZTq4M0dDMNMH3mp2LzxsiOkfPLozWkWRAs0FXZZmQwFAEGURskBGJATAGgCAEAgBgEAADAQDgAA0fG17rNdCUaNtFOGmQcPkNDtp3cZRYMuJKEAAEsAQDkBZgADl8AGr2As09W1HKIN3Z+X0O1U1turtLNOANfx3kNnqXiug9NrL5pNRix6DQtKn950YN8wupUxLUQs8cBBOiKI2ggEyoTeIDgKKgDAFkAgG2AgC3AAUQAlEgD5gDIomSBVwYAwqTcEQNYSUFcgEpginUBRiA0wB4MAWeJRKr4EF+0+XUXR4hK9K3JKsGQBAUgJZgRAYAgABgKADIAKBgEAEYAJEDkAXJAZ+rjrN5lV1VXy4hk0A+oAAYR1AABAPIAAcgGGQCgAyAYBICQBxATAEA4AAD0AUgf/T8huH83NFHLfU7cciiC3Sri/mXICu26bcpfDgUU31u5q+T5FQPUXHiBDvSWQFtNylwa/aUWLXlSkA3uLv6UyB13FljAEqbuyx7GDDWrqtOUAf3F3i16FQ6617NtLFFg3/AGxqPWu5UOpv+I9bTPE5UUarxfQo5NaxYjP7ps5WRtW3sqxpVWXExVXa2FfUyji1HiVl5/zVm79tssIPT84xa6PatZvq24RB07WPU0yS4M8Vbceu4sWJXFuHFLPoajLyuqla8zmz1we38cktvT0UHm+lbdT+lnEcGrDeZpljeb1JrWvE6cM6zPE0793SnGZPXfCx7xuW+h4e/Lor3LwSRlmuC9scSo8z5hzrOeGB6fmi72jWd07tYpG+1j2aR4q05908hBxZM0zjyHlZ+7eeLPR8xp+zKf6jUfBU/ab+nhY9ijxVXHv3DSIVmX+rErDyHlG761oxxZVZVtG7b+Vx6GK6SpV27y7LGVJ7W84UcBUL6F6L5qtIgptaqzAreouYUlqoBvVqAnqoBfdTQA9ZAD1pAX3VyAPurkAd4D7+LATvJQnqSAd7APuNZAP7jZAd7AHdgHewDvYC7mA+6cgFLAcsC3Tulg1LAtrr0r/8ur9ZCD79W5+3X9oUluEn9NfwCDW3HevpqvRBXHazAUsAkoJl4gEhBIDhgIBwQEFDgilADgoUANKAhygFBAygiQEAwEAQA8AABQA4AYEQJ1QDeID7gBgLMAawAgggAYAUbftVJ+S0elpPXx4Yr63ZxZnPpkmZHNu+CYGe88C1HiPc9u7dwWNMWDoiekvmx4m+UfU/bijY0M/QjUzOCo2yYGbqP5ugRleftGzsubX7PmLFeFfNnaJoalAaHhqd25ov5kdP4PqbTWD5I83SgwKtw32MozrPFlR533Zb5KVLFeTcL0OqHllkUaHhazuKc5wN/wASvqllivRfuPN0sRgyqvXaVHzAz7sDzvup/l06GoPJT/6jqiIFuipf7TfKV9T8HXt2FHzSOf0I7jioyeBFcG4+plK5NfCjfRgfOty/zLPhOB1jLnt1NBID1Hs+s7pNHS+GH0C2eJ5a6IkENx9LAzrY4FHnvdT/ACaVeDlyaiPI2ZsQCnXNRkWJXuPZf1v0N9MPXI8rqIAhr/pvoBnWZR5r3c32aa4Q/wB5YPI2eMHVEUA6phK9T7Sr/qaesm74Yx9DuvmfqeausRIADM1fq+JUZnl2v7TV6osHz677mdEVWlZlUVXEDo27+dGuWK+ne2FGynm0c+2o1Tk0AK9x+m2BnXZUeW93t9uklw7jUV5SzbNojCIHPcUX7d/NhkbjFfS/a6/0j6tGO2uWwcWjiQK9ZxVgZt+gR5/3W1/a162wLFrxbh4nVlBsqksAlWaWcGozXvvZc/cbf8Ml6OXrEjyuhkCfMis/dONQsSuXU4t5QaSPmeu272b5s3yKG5NoICGlIR0bdN2R1iPp3tj/AGK9f3HHtuNaOJxaHEICKzdw4u/UsSszyza2WtH8MhXzttHSJVTf4GwwyZUro0vmxNxmvoXsxRo6i6Iz2vNehjA8zqMggkDk3n1LqoA5Z+ZMlHzjymG51Otn+83yrgaUnVA8IDIbxKJ1icTUR2bSO9M0y+q+NhbPRSy7Uefvy6R0HNo3gAEoz959bfoIOHXt+Vqf0W/cWj5nqvHE3BBw3hkbQRDKgjmETqajNX6UpybjL6P7OUePt/8Akn9hy7bjcODoAAgo3f0EGdk55Gh4j3dhvbKP8tf+8XlKwMmdkDbYQ5NREqPEqLtPiB1baXasKXKKPrSc0o8vkX7jz9ukM5qPQoAObyH019TI4K43XqWkfN/LY7rVtx77fvN8lcFnidUSWCkMhIuIsq3hyNRKuWDlGmVmnzCvf+yHOy1Hw7zl23HoUeZsIBsCOZUJcfUCOt+lf0KKNHBFF6AYBMABAwIlAAAAD9QAAkAgBNAAAgGwEAAEAAAA8gF1AYCAABgMAyAWYAAwEwDEAAGASAdQDIAAYCAc4AIAQC9QGAAMgADEAzAUYACQBiAwABMoAEwHACAaATQDTCCQHICCkwAAkBwAgAB5gEgIAQD6gGYCgASAQBTNEVd6GQAEAAAAfvATAq3P6TXoBmJ4zwhyaTXy7fUdde08G/3liqHmaDrgVFmk/mNxmrNNNtmoiylscSomoCBACUZhTiOAE9N/MvVfvKsfWav5Kdar9x5+/LSSOSnhIUAAABz71/ImFYnmV3bHWX8pTXzWyZ2jNQNCysvIRmnR4+hpE65lRek3lkVE1hnwKhwA6uMAH28QCsZsK957OaewaXCxx6dI3kpOFaBAwAAWIBMAcu4WJBSwPP8AutP8v0Z14Ue2/wBKyXBm6xW2oZzEkFTpEEBBNVw+ZU7PUXCMy8tMzwELQcczpWK1lgZDmcAL9L6TFVKDIxvcy+XSb4WR1iuvTxqoFYS9QqdMGSjreD+BhXPvK92hdPhVlixwbFzt6M2ldBGU6ZoDqZlpRuknpWkQctclB0YqSA6ND6jNai2OZhXNqfUzURBcjSJ0zhkqum2H4HNWL7rr3eOu3wakNx83bnAlbQeZkOoF+BkSnABZyBQ11KLtroLW1FRvBuCo9T7m8JtPG+O0ntqLvtb5rvPFEZ1490aDbt8V4177WrpT9Tg0jQ90+E0fD6tNHRbs+2bN8yDAaCkQAB6gD6AAAAAAGj463a2pJRp2s1kQcPkLO1cSwZbRQogBQAPAAzAQAAPEBgNgCzA7NLJNEo0/E6k6yTzlFiV7jTfBnWOSVoNB6eBKFYB1kBNgNYlEWgHwAWbAk5gCKYDtnABMIBZgDwAMgFGIBAA3BFOqkihKABoAeREHAKVeRQ0QJMBzjgAMAzzCBZg000mDV21wtPXED09Xgo5EBmFMBLMKG+QBigAAQDkIGyhSASAAJMByAACaCggMVL6BYz6Y2nniUrpQZSQD9QDABICQCzAkBGQJIBSAwEwHIA4YBmAYrIBAHEBAMAlRHEBAf//U8po6Ft2mp+kmjj1vHbrOlZRZ0Oa/jd9bFadmi6C3i97gqJt8UT2C1PE7xwlpWk17BLxW8eD0rDRJeF3ixtptLm4J7AfiNz/lq3zHsI/8H3tmu2ja6F9kW/8ACPJNYaVvx/8AWPYSr4byKhdkNmfYO3h/K2w+1Z/gX2UX8V5Kte6+m16svsiuu03jXao9JHsOjQ8Z5Gidqqqni2a0em9t7TcaLtbcQ3zRpHo9JS8TKObWbUoI5dZ/K0VXBEy4Og3dunWlV0MVUtZ4GWXFqZljNec8w3bUfI9XzYrR9qV/K1LcZwL9Go9HXBTxPG249XFs0zY4d7P2rJcUXkeV1F3XXqj2c+GXvdskqUryqjy9ukW6n0M5Dg1GlkVmsPzbiJz4Hbhhy+3aO3kKvgkenq/jUe3SxfqeGuincWgkZrjw7ixHlPMWVtV/ger5s1o+0KRq3t0wNdrHrK5Hirbm3n1ehYlcV+LXDIqPIb9u2o5xxbPT84Nv2avzNW3QfRY9UsfU8auLyGL6iJWXd8coNsvH+UbVpeDx/eFjLvr3UpWcTzOddIq+7fOWZXBbVs8HZ/iwqNrtrFsDnspIEAAJgEBSAAGsQAAxAnABAB2yURSAYDgAZAoAcYAABABAD7QAAeAEkA5AJAAFaIAqzCCAEUAAA4AAAAjEgEBKACApMBpFHR/w7crS+/8Abt9v+KMAih4AHCQEASB27Lw+631bX29e7t4TiEcuro30rdt1DXAioSiglAGYDiMQAAgBAAE04AYCcfEAAEAWyAgkAoAIAkUb/s/Tf/ENNnt58OfT6tZqcDj0yGzFHJu3iUcTzklHhPcT7t3Z8jfKsZG0dGgu6yR05SvqXgPl2FEZ+hGkcFRu4TYGZZcEBke47RtG1zLyPEXylnZBDZUafgazuqV6o6fw19Qs5Z5emiRkVbjCjAz7OcCjzXuq7TpOfa8CweXtjkdUE9sLMo0/b9VbeUXCTX8R9QtnJ5+lgMKp3T+Qoz78gPNe7bJLTrzT/ea5HlWlmdULBOALdK3zG+WX1XxSjZadeSOX0ajsTOQUwpIrO18bP1LCubcuNGz5IEfONzPe31Z2iKWUNSmWD1Xs2qtu8eBu+Gce8ebPLWjgiqtb6G2EZ1nGZR5v3b+nR9WkaiY8neVgzaoPLDiBJdDUZr3fsev1TwqXpI9X1PM6FMgV7h/L0Az7P8SjzPu3Ki5JmoPJuHJ0RF1lgSrISvV+z1/qaepu+GY9/bM81dCIE4jEgzNT6n6mojM8z8uz1Xx7SwfPrxkszpEV25sqnXAhXRtUu9HTlzr6f7cUbJPqcvo1Gmjk2J5BFW5+gKzrvBoqPKe78Hpro/8AxGory6lI0iLykodcMWEX7dPuXqpOnLFfTfa/+yl5ypMdtctddTg2EBXrP5GBmWKjz3ux/wCn01zs/wBxYPGtnREGUAFmnKak3yxXvvZNfmfSrHZHqzyuoIAUZ+7+tyWJXFrP5L/0so+a69oszpEUwaB6BDTA6NtHcup1jD6h7aX+hTfM4/R0jUg4tGQJoDM1sbt9TSMzzH+y1v6GiK+duHmdIlVvobQTAEliWIv0M4Nxivovs2saOp8DPbXLfPM2TQDCuPeL5oQSuWq+ZTlxJSPm/knOvqN5uz/eb5WuJvE6s0swgS/aUSqsepqM13bVfNJtl9V8c3/aaKf8J5+3Xl0HJowEQcG8/UaXQsHBu8NDVfKrA+Z6zacHSJUTSFOBQ0mGU00aRfpPE3E19I9oYbBr/wC4cu2uW1PE87oaKAgo3v6aXUkGczQ8T7tj++t6L9xYVgWcs6xkmVAsTUROtZeBpF1Xh6FHXtrNWXbmCPrOVaL+Sv7jzdugxMBgAVy7/KvxIOGn1qeaLSPmvmJe71v/AMlv3muSuJnVDTgrJlRJY4LmaRanLKzV1OhR9B9kf7HU/wDyf4HDt0j0HA87YCDMuArgURqBHWcaV30X7yKo0csDSLwBMAXMByASA0yCLRQZAMA4yAADAABAIAAMgDMAAeYAAmAwBgJdQAAgAAACAHkAgDMBgACxAP8AEAAYCYBIAA0AgAAgAAMAABkCYDxAHzKEASARIBggHgAmAALIAAeYCgB/vAMgCQFADAAABAADgAAIAIAIAEAAEwAgGAgEsWRV6ZkKAEAwF6gOAEwKtwvy7dAMyuN11NMvmXkqxudSf4nBY05INoEocgW6eNscDUZq3TwtgbROrxKiSYQ02FS9AIpcEBOibaKR9Y0MdHTf8lf3Hn78ukWI5AbAaCgAA597jpr1CsXy3+y1/wCllR82vNX6HaJVTsaROr5CIs00kzSJ1WJUdFJSKyk1JQmsAGnAB3YAMK917Kf+j1O7+M4dusegTnI4KYAAIAATAo3GLXIiudgxg+7FK02ssUdeVVe2bzTUXozdc63ssDmHMgWUygyoIscnlsdlqrpJrlpj+Cf5do4M6sdNhOTCJBV2lkYok8MyKx/c1Z0NNv8AiNcq6tK81T5o3WTeBBZRwyUdMGFV7hJ6V0+T/caixmeOf+nrPCTSV1JkRKmYHUYVVuf0rL4/gag46YqeBtKmkExdovGDNVdJkc+p9TNCDRRYokgu4GKrN9yJPx2t0SYjfL5jZQ4JW0WYAoAvWRkGYBwAqallF+z/AC9ar6o1Er2Xup/c8Xpt80ZqR4WINNNv2tft3um1/HBKVp/8w6zu1qLKAR49oBQQIAAIAfQoAEQMo6dneHH7TNGh97CJIOfc37q48Myj0Xtzxmhfa62vraas1SayVHktXTrWzx4/sLFel9reD228b1dwu9VUqvAVHnN9orR3GpSqwVml6EVzgKShEDAaAIAFmB26CfaQd/jn261fUsSvc7d9ynodY4rL4IsVKmGYoVsBAqFDaAKgRs2A1ipYCycgNkQkUDCnPMBTiRTtiVCzQAniQJsB8ApJciAxCnZIBtyiBcOgCrgA1mAlg45AHH1AbweIQcegA3iCmgLNJ/Nn1CvUVc1T5oiaYUwFPIACgAaAYCCHBQEAAcQE8gpFDAMyITClqWijbwwCuLQUvEo6QhhDgAgAiPUAQDgBxxAUYgMBQARwYDAEAZgKAoYCjEBv9oCAPUB9QhAf/9Xz1NzfTwpWtV6HC1NWf32rk4j0Ggvu7Qpw9C6aLbxtYNk00Le6qysPY0f3eq57n6F9jUbbi1nNrSZ9jTetdr6nA0C1HTFOC6iX91bLuf4mtUv7zVmO9/vM6ai99qT9TGmo33F7vGzgumhWxniNTVldWc2zfNXWv4NKyszvEbFcmEcupniVlza6cBXBWrb6Nm1ehThLojFEdeYIjjtiaZeZ8lbu1bHq+bNbPthRt2+LZPo1G6vpPLWnJqvMDN8hft03hmjfMZrzdPm1qJ80ez+Jr3+korX0R4+2j1oVTmrgupeBtlgedmY+P4nb5s0valX/AHjtyrB2+nhqPYVbanieGtqdxhCEZrh1HDmcixl5PyTi882z1/NG37ST+d/AdrK9MsYPHW3LuniWJXFqOat8IKjxu+t+Y4PX80el9oaaVLW55mfq1HpDxqz99mWJWbqNY+jNMvF79zZ/EtGW7I411iLI0SggTyAqYEXUAAACChQA1gAPEKWJBJICSAANDwnjqeR3ddvqN1q1i0XEdfuHwGn4rU7dOztW2KkGsKAoxyAnWuOJUeq2ntbaa3jXur2utZLhkYv4PK6lOxus5FVHPAA+IEowmQFkAAD6ASnAA6gOQhgRvggK2AigASQDASAYAA44kDSAaAYCgCVYmDUiV9H8LP8AwfsspXa8B0zr51ucNR+pltX9XDAoXcBOuUliPbexJ06aluYqPMebs/7q/VsxGmak+JoCkBrH0ALACAACACAJIAkAAE4AEArcuYEcgFICkCSxLEen9kaff5BTyPdz4c6+oWcuTz9IWZkce8zjoUcbzFSPBe4Enu7duTZrlplYGh0bdpaicykdeGa+p+Fr/o9NdDH0I7kcVR1H8oGbdYgYfuq1v7VduStiWDxlrO2WR2Qq5iDa9t0ne0O38ZfTHmeTry1CzMqp3UdsAZ1q4FTHmPdcO9G80oNcq8xeE8zogTkDY9tVndVXGUdf4y+m2wcHl6ageBlVG7+iAVn6hWXl/dTavpqf8rZYrzP054nVEXbHADo2tJsk+J15Zr6t47/aafocPp5ajoRyUPIKztfGzCVx763boXb4VZYr53rPuu2+p0RVHAoEoRUeu9lV/wBQuqb/AAN3wR7h5nmaNMgq3H6bAzrPgXEeZ912hadeDk3EeUu8TQj6BU6YtM3Ga957Jr8t2uBeyPUs8rRBVe4fyQBnWU5GkeW93Ob0qsoZqK8w+RrURaxkGGlBUr1vs9f6irN3ww95a0t+p5q6wECbjEDMvEsqMrzlo2eo+EQVXz+zhnREJT9AGkB0bRfOk+aOnLFfUvAr/RV9Wce2uWjwg5tFigKty/y+oGdZcCo8n7vbtqaa6G4rzDcFRDu5lEq54hHTtsbfuOnLnX0323hs+k4fgY+jXLVRwdABXrfQwMyzKjznu6zWhRLjZlg8dY6CMlQKuYKt01JuMV9A9kTVXfRk7Xl6eDzOiRAnKxAzty5uzUSuPXf5dv6X+4Jj5prObSsjcVVJtCWIEkpxNRl0bVfOvVG4zX1L25/+n059zOP0dI00cGiZQ5IMnVws/U1EZnnP9jrf0kV89tbE6xEIjM0BrAIaUPE1Erp0olG4xX0P2djttX/qmO2uW8edsMgJ4gcm8fzJPkUcqxfIlSPmvkfm1r/1P95vlquNuDoyGAJJIqJVfE0zXftMWbjL6rsV/pNFP+BHn+jrIvOSjqRQBn7xzqNiDh3WGhqf0sUj5lq4OOh05KTaNskUOSxlKhpmujTwZuI+k+0V2+Pw/j/wOPbpGzBwbMAIrn3n6c9SJWfbkzSPDe627b/UfSpYrCbUo6siW30KGixlKrxNItrgjSO3Z/XWeakivq9W3Sk/wr9x5+nSJHMBQehFcu/xrV9WQcVPrU8zRHzXy2O61n/9y0fia5K4XkdENZYlSmjUZqdTSVdSCsraOSj6B7I/2Oov5zh26xv5HFQuYDASzAigFr/pWa4JEVTpZeppFqAYAAwAAmADMAAQDAMgCZYCAAD1AAAAwAAGuoAAgHICAJAcAKQAAAMwAAAAGARgAgCYAIAEAAEADAJYBwAMgAAngAZgCAcEBEgACgoFiANQAAAAAmAZgNgABmAZAJgPMAAOgBwAAAAAQEgEAYgGMAC6gGYAAZIAeACmQAgVcGFXLAgRAwFmA2ARIBAFe4U6VgMvT+tTzLUx8z8x8u61f67fvLGnDDzOjJpwBZRKSxKspg8ToysTxxKixvEIYCmMgHVTmBJ4YIqx9W2rT2+i/wD7df3HDvy6RccQANYBRIQSFUbzHTjimBj+Rx2et/QzSvmeopt8x05Zqtm0OuIiLKZmkSyclR0VeRWU3YuAWPqA4AUFDyA9v7Ksnt9ZfzJ/sOHbrHpEedowABAAB1Ao3KiyCqYgzVYfumndo0nKf/4Trylcntpp21F6M6VivQJnNUlDILdOHgzNEUFc+/r3bbUX8rZrlYw/btu6tl1R0qVtJQYZMC7SyM1YkyNMr3JXu21OatJrkWbW3dpV9EdKxVjqZNTrw6Eo6vUzWkdRd9Lr+ViKyvGudF81aDdSuqDKJVeJR0zJhUNZfl25ssHFp5QdEqaYZW6TxlkqxcZVRqKGWCEoonWCUdH+VGFZ/nqd/jtavOv7ixuPl1nOfIzW0DAdVLAuXMgbbRAnkBCcQLts41K+qNQe39w0T8JS3NolZeAeGZppp+3NV6e8o3k2sOoSvQe/afRfhEEI8UFEAIAngAZgAAAAIDo288CDqV5zIIavzLoWD13tKyttdWr/AIWi1nHiNenbd1eciNx7P2XqJqy51glZeU8xVU3epXlZlixxsCKAcAAAgBkDWAGjtGvttEo6tp8up6liV7ba2lJ80dY41fcqnWQCwBUoGgBdQFfmwCcAEnIDaAUhA8gpp8wItyA3AArTKYCAbIFAULoQEfNIU2A8kAlZREYkBVSAZPAA44gDeOQA8wDJ9CgeLkBrByQT0nj6hHptBzp19CVItgNEABRKAADEIAAB9AFIAFAClgESAANALqBVurqunjjLCqNusJKjowCGkAwAA68QoQQ4AMgCQGAngFEgABIAANwAgAAAXoEAD9AFDA//1vKvWwk8qLe5JJvCQFbUT9AhKM0QNpcygep24IUQeq5U5ED+4sihPUVk8QIxEModupAVo7YMoX2nV8Y5lEkrZ8EA028szXKPSeDp26bsnnmeqK1pCVy6rxNMOTcWwJiubb42Nq36JwsOBzrSrcNSEcVs2yxivL+QaV7Se3hl6H2yktl3LN2gx9W42eHoeRpx6mIRleVb+0zrwxWDs51NzXDiv3nrvhmPf1lQlyPF26xHXeGJiK4L54Gma855p/Pjmen5sOj2mp17t8jp34aj1qPDWnNuW2wOLVbxfCCxivJb6/dfHqez5sV6P2nVvb3u+cIx9HSR6BOEeVpybjFsRK4Ny2tK3obSvHb5RqYdD1/Nl6z2ck9nb1f4mPq1G+eNpnby03cmpErM17KtW+hWXit5bG3qKsZz6ZHKusQbMqWLAHkBSwDqAFAAQgBgLMB4AEEDqFNRxAdYnEsG97STe9ryNVK7feup3a1avgkc4jybqjSjtkB0hOeUFH0Dbv7Ph2lxU/iY68pK8DrJdzfGRFVwVSsgJpwoAUyA8wg7YAaQDWACkByArPCAK5KEAAADQCYAsQGwCMAGgGgCYAYoFmjXLNfStk/t+JnJupnpl843GN2+JG4rRVDQEq4LEsR7v2Rpv+1u/WB0jyPmWnutSObMRpwo0EAkBIAAQDgAAaAABgAAgFZgQAbQCeIDRqI9f7BrO9nkj2Tw519GnE4VBjBlXJu33WksRxWUT6YCkfPfMWVtzd82/wBhvla4GpNIv0VjgdeUfWvH07dtpf0o5fQdMHJVet9JBnWzKMD3S/8ATJF5R41rkdg00kBv+1q9+8q+sHW+GX0e2b9Ty1sszIo3MdoHBaoHlPd366r0TN8jzTTOiHVQUb/tWqtvaHTPxH0duTy1rSkyOfdP5Y6gcN1xKy8p7rx1a80ixXmrJtnUQtgB17JzeqS4nWMV9Y2a7dvRfynn+nlqLkjm0OgGbq4tsQrg8k42130aZSPn17/NK4nWIpdocvMBS3mWI9r7HrOt8DfXhI9okeVsICjc/Q0BwW5mkeW93PGnLgbg8taE4RoRWWAE6NyjUZr6F7KpGld9EOyPSdDztBkVTuXFJ6hWNu/Jbbaqda+P8KzGmPJeZ8tTyF1ate2tcMf+8VplK1L8DUZsN6FvpVLKejKit1tV/MmujUGoleu9mVT10zVv4xj3DeLZ53QARvl8AM3UWLLEZHuBxs7vgFeBbOsRCShVfDgB17NTqJm+WK+p+Er27Ki4HHtqO45tDHICnc/SBn3eAHkfdz/Ooln2f4moPNPI2iBQ4COvaQ7r1OnNc7H0/wBur/RL1OX0b5aUHF0BUVa2FXBBm2j4mkeY932nS06vm2IPJW6HYVgEsIv08GoNRivofsuey8/wona8vSo87oADjiBmbjHUtBYjk3bjSu/5WFfNNRRZ+puVELftNiMsInXkaiOjav8AMr6/uNxivqXt7/8AT6TzcnH6OkaSODRMoUwQZmr9TLEZPnmv7HV61j9oivntkdYhZ4Zs0CAhzxNRmrtF4+huM19H9n/7bU+Bz7a5b0HnbLCAFEAcm9wun0A5Z+YUj5pvsNWz52Zvla5GdEDYSpdCxlKppHbtMGaSPq+z/wBroz/Ajz9+XSLoOagKCUcG8fzv4CJWfvcNDU/pZoj5lq5xx4m4tKINISKzTgInRG2a6NJxbE3EfSvaePj2/wCc49unLYR52zzKAgo3eOnPUQZt44FR4f3a/wDXXX8tS8rWHbM6xEZnIqHVlROrxNRlbWVPEo6tk2roo+uKsUp/TX9x5e3SBIwoAAOXf5VRBxUw1K+slqvmflv93rf/AJLfvN8pXGzqh4BKEWMrKxgzSLFizUSrqYIo+gex1Gx1U8+9HHt0jfRwU02AAACQEdf9OxBRoLDkaFyQDAGAIAAAGAgGAgCcAGAkwGApkB5AIAAAAAzAEAAEyAwEgGAmA8ABoBAADAQAA1ICAaYAwEAACwAGwDIAgAzAABtgMAkgJAAEyg6gABAAAgDoA0gGBFgMBAADWABIBIA8QB5AIBgDAQBAAwGAAEADAMgEwCAEwFxILpAMzKnABlmAAKQACOq/y7egGXpqLV9UUfNfOrt32suHey8qzpeR0ZSSAnTPEsROqixuItWLNMpxwCB4sBpSAwCpVj6r49ztND/8aOHfl0jpk4qJBoCBsA6gxVu/o+IaY+9U7bWX/wBtlR8z1YV7LqdYlVZ4mkNYgWUeJqM1YomTSLtNGoylElEugEWBKjnAAlyFez9jN/a1qvi0zj26R6hM8zQAawxAAFwCBAU7p4oK530Iusj3LSdqnm1Y3yrN9sYat0uKg61h6NYnJDKLKEURJBVusdvqpcaMctR53298vel0OyVunNk08ALdHkSrE2jLTM9w17tpL/ys3yDZudGl+aNVmrokMpVZLFdaWBiqTxn4iNMjxz+R/wBTNpXURE0wOrOqM1UNT5qtPkxBwacdqOjNWJBF2kpaJVi5rEyqnXwaKK8yiVcCDoWRhXJ5Vd2z1v6WGo+U2wM10QbMhp8gLq5EEs2AOpBVZYlE9O3bZNcyxK975JvU8GlZYpCpHzzmVt2+Ht2bmtuTQZr1PvjHbaF+NsyJHiA0IAVeQA1iAgGAADAEBft1LIOrs4JEEb6bSgQem9mtrR1KzmmarLyvkFG51OXcxGnpvZF41LV/iFSsDz9O3favW0iEZzUoKTAFiAAADzAOiA3fDePtuqWa4MyJ329tLW7Hg0WI9jtH3Vq0s0jpHOrrqDUZFJKHZNhRQIlYKQEbMCSWAEXg4QEnMERGsFU7KMAIpACweADs8ABMBANkAFJYDDRJMBIwSjBhUa8wCueIBxIH1ATKABwAZOAG7KQJU+pER6Habiv2qthF39zTkTF0Pc05Fw0v7inBMYo/uNPjOAxR/c6aU4jDR/c1+AxAtzpTjIwP+503gAff0+YwH9zpPiA3uNNZMYE9xp5SMUludLmMCe60ub/AYmj+70uDfpAw0v7qvBDDUVuUsAazN95az1Pt1SipZGnbtddfbTeYZ1etapAf3FOoDWvSGwBbikYgN7jTXMAW5oMUf3WmuYxB/cUfoALcacYTiAffoALWpzkGh6+n1Af3qPAAetRcQF9+nMGi2vTgwo+9TmAnrUnMIf3qsA+7TmAfdpkmAfernxAPu1+IH//X8Xa0Wk8qE9W0YBEu7UbzwAl9y1lD4AOdSyhMCLvZfLhJrBNampCbSGKrb1ViWQFtSzjuaXobwW6O33e4r3aVO9LBZJYDAbpeR21Xe+lp1XrP/sl9UUbbdbjcS76lKpZr6R6ri2mX1KfUzYYM825RnEXUuq5/idOUeo8PWNGUegakwiDk1DTNcW6eAiKtipvVc2bqxu6XI5VpVr4sRK474JvobiV5TdW7njm8z1cMPWeF01XaVdcE8YOX0rcaLeDPOrh1XwNRmsnzFmtKOZ04iVj+JpO7quMnq68Ee87sTw9OkV7hTVPLEkRw3zKleZ8xbu1Op6/nHOtT2nL73HxL9Go9LXgeKujm3LxIy4ddxSzeRqJjx3kHGoz3fNl632rWNl3dTj9W43Fg1yPKrh3D+Z9SxKz97aNG3objNeO3Fu7UZ7OWXtfbFezatLBSzh9HSNrDiedWVvLJ2sWM1leQcaNrclgaR4zfP5o5maRwWOTtELZkUIBXwQFYCKCABgCxAHIAuQAAwDqAIip1XEqPRezad28b5KS2pT94WVt18vFGYkecWBWiyyAenXusaHvNe70/DVVlLsoZixHg9b6oQaRmEUKylYEDquYRJ4AKQHIAsAHIBnjxAU4gRs0BEoUAMBMAQDAIAACeADWAEgBAEcEBOi+bE3Ga+j3f2/Ep8XSf2GOkfONXGwbRWAEHzYFlXCxLB9B9oV7dg78xWHh/JtW3F2uNn+8y25FJQmAlmBZaFgBGGAYMASAAGAQAkA1ADbYEbMCLAF0AQDSNQez/AOXlf9TZ9P3Hrnhyr6HkcKhcCDi3TxwKOVzi+SCvnPl7W1NxaVxZvkriUmkdWzSvdJrideUr63tE/wC30/6Tl9PJFrOSoa/0SiKzboqPP+7GuzTSzxNQx5Cx0QV/Eo9F7Pq3vKxkjpfCPodszzVoccDI5904qn1CuG2LCPI+6rf6hT/CjfI8823ijogA9H7OrO8UZpf49x1t/GX0Kzlv1PLWoRlXPu8KoDhsarDyPut/mp4ZF5aee7oNgwaKOrYKdWqXM7RivrG3UaNE+FUeb6eWomc2jBGbq4tgrO8vhs9SORYj544zOsRBlIdcSxK9x7Gr81uiNdeCPYTyPK2JAo3OFJ6kGfZNG0eT93P56I1B5r4GgugFlHwNRK+iezqxoX9EO0jfPO0JkzaseS9ye5+2dvtbQ64NomtvGbjd6mq+67l82XVc7vObA6/F30q69ba1e6k5czXKV9O0dLbbimnqVslWflT4P+E3WY837n2NbaV91ar+7W/zPoyyqfsnHVlcEarnj2uBxaAEbAZls2WIxvcVktnZPmiq8I3OZ0RFooWaIjq2X11OkZfVvDKdlR8Hice247MjmpP8AKNy/l9AM+zzKjyHu20bmqfCpqDzVnyNCJQ45BHXs18y5nTmMWvqPgV/oq+snLtvloo5NCcAKdzjptEGbbA0jzHvD9PRjObMQeTazOkEDQFgRF+hhZM6csV9C9l1/Ju+hnteXpDzuhgJsDO3D+dlRxbuVoaj/lZFj5pqOGdIVXxwNoEEST4moldW1xsjcc6+p+CUbCnVs4/Ty6cu70ODZsoIkgytTNvqUZPuC3+h1PRfvGD581B2iIvmUPAIEsZZqM1foqWbiV9J9oVjaXa6HPs5bZwdAQEgcW9+tPoUciz64/uFHzTd2nUv6v8Aea5HMdAPmEoksRZR4mmXdtF82JpH1jaz/b6U/wAFTz9+XWLDmogBwQZ28x1GIjP3+G21Y/gZar5nqOWdIlLI0iKcFKmsMgynRo2zXRpYs3EfSPaX/wCm+t2cvo68to8zQRQsgKd5jp48yDNeJUeF91f76/CEl+wsViWZ1ZLAodQlSrgbZXadszQ7Nk51K+qBH1mjmlZ/hr+48vbpDRhTQAyDk37hV9WBxaf1r1LSPmnlv9zqW/nt+83yVxM6oAiWSKyksYRoq5KCxlNFI+iey/8AZaj/AJ1+449ukbsHFTAMwCQEmBHW/Sv6EVz6MtGkdBAFDASAJAcgCAQDgAaAQAA8sQCCBFAA5xAAFmAANgIAAaACAKEAIAAOADgBAADAI4gCACAiAGAYFCAQAAAAAAAADSAZAgBsoQCAcMAyAADqAgGkASAdQAAyAFzAeZAmAFAAcQABQAZgOAAAiQCIAEgGQGYCAGUKABr8QIrBogvgyDILgAJgBZAEFQOciKjq/p29AMqv1r1KPnPuGsb7Vj+Nl5VltydGTSUgWUzNRFlVFzURYrQ8DTKStiA8gGmEDAnXFFV9Q8O+7x+3b/8ApqDh23HZEHFcMKEgYACJAq3S/K6BWTuVOlqV50Zpl8w3KjUa4SbhVUm0PBsqJ1+qDURasMyxlbVwaROSh54gDXIAmMiBsNPYexrtvVTxwRy7jceqyPO0lJASAmwgACincYxPIixzlVk+5FOz7v5i8qy/bdp17LkpOtYr0aOYfoBbSViRRxIIa6nS1Fzqyzysea8C/wA29VgjqlbicmGUk8GQW6OLM1qLYUGVZ/nq/wCjtHNM3yqjx9u/b0slGB0rFjpTMsp1JVdWST5ma0c8xFjF8fX9Rfw3ZtK7UyIdcMQOpOaoypWXyv0JBnaf0o6xmrEEWaUqyM1p0NkFGtMplghwKGkQdFPpM1VO9x2+ry7LfuIsfJtRQ45ErqqeZgSQF2mgJ9skFldJtS0Bz6ii2IU6OIfUqV75J6vhcM4/cGI+fWUNlbX+MTevVBK9h7wqr+P0bPgZZjwsFbKMAEswBgAAwAAzYABpeG2epudVVpiZtXHoV4XUaiyhmPZccm78Jr1q7JOEizox2ez/ANS9P5WjbFea8qkt1qKIxLFbvsy/56T5yVmsz3TRU394/wCkkWMaJCmAgAAAAGmB672pbt07qc8WZZLyUW1e9LiWRp6DYWbpTojrHG116pYFp4stFl2kSCCKiTRFRWZQNMB1YEJxCJJYAJftCnM4gJYgLiA28AEsAABtcSBJ4BSxCB5lD4EU1giKSgBLMASAlH4ARyAb6APEBPEgblZgHdDQGnoaq7VWVPrAFqduITCVrcAYas8gDuawLFRmzyKhu74sBd7eQD73xATu8iA7mAdzQUd0+gQKxQ3ZkQu5gNMBTGPIKwPIa9qbhVt/mLG9bW3fyKr4IjNWpvmRBPMoOElQu58yKO9r1Bp97eZAldgC1AaffzAXe+BdB3BT72vQA+5AArPmQHfBUH3Gyhfc4kArtAN3fABK9uAC1Nb7a7rtL1IsY+9916O01PtpK3Xgai47P+L1/tv7r9g1Mf/Q8XZL1PLGUauPQon2tp8gEsAJ1s36FxcSrbQqp1M5NSKjfeaCUVcwX1RTq7zT7Y0m+/qanIorqtKX+J1xELb2+lVYtVnHECnW83qXX2m+7HBsi45L3Wq5ugq3S1ft4vuIrs0N+ohrMziY79K3fVt/A1zEr2niqduhV9DtWHe1hBkcmq8TSOLdPAqIbBzqqpqtNxKGc6qnWeJEces4qzUSvJb2zd21lwPbz4Yey8VXs2tF0k8/0bju1IVW0cFcGo1OJqM1j+Z1JolGWR14Zri8Cu/f1nkentY9nVYHg6dFe5eQjNcbxZpHlfKPu1H0Z6+GK2vaVX9vUb4D6NR6JKTw10cm4zLBw7iOyzeSRrlmvH7ld9m+Z7ePDD2Xtir/ALBN/wAUHn+vluNiOZ5mnBruGaZrO8m40HHE3yzXjr37rux7eWHvfby7dlVL1PN9HWNSq5nmVkblruZ0jNZfkf8Ab2byKjxe9t3PgZ6WOE4uqDmQptxgBG2QFYBkUEgJgOoBOIDAUAOZAOgDCp0l4MD1Xsen59rcqslZrh912/1l0lgsEIRgtysTSgCzb/WvU1B7zytPt+JqssEc6kfPtTGwaNLmEDQDoAOcwEsQGA4AQAAKAFcorkAkBgIB1AUgOQAAAFiBJSgHmA5As0azeqXM1EfRfIfleKXGaox0Pm98W45sqo5YAK2UATpkaiV9D9sTTxjfSR0zrwfkLTuLerMxqOb0CkAVzAlYBQA0sACAE0AwGAlgAdQGwIXAigGAihp44l5R7r/l3T8/UsuCPZ/HOvdrE89AZHFufqZYjls/lfpiRY+b79ta9+SfA68o5HbkUdnj1OtR9UdozX1vbqNGi/lRx78rFkHNVWt9DRlWfc0y8z7scfb6Jz8TUV5ZpPE6oVWsxB6b2bXu3qnCEdL4TH0CJxPLa0XUg5t3lHADhbxCPG+6P903w7Ua5Kw1DmDqElDwCPU+y6Tu69EdL4R73M8tbIgo3f0grgsaR433Vjufhka5GHZYyaEG2nJR3+NTerVcWzrPDFfV9NRSq6I8/wBPLcSOahviBmagSsvzVu3Z6i6Fg+fakNwdkQzQVZRZFjNe59jf52s0o+BrrwR608rYA59232lSuG7A8h7ut+fVJ4dpqDztmbEWwLNNG+Yza+jez1G1b4snZG9kedpw+b3L2my1NWuDShepluPlWrqWtNrZsjShsCLYFmnq/baa4FlK9JT3XR7fS2z0+16bnuTzOmo7t/7x0tzp20ftN01Kx8zX/aM6J+ytZLX7YzwNVl7Z5mERzKFd4MgzNQ1EYvuaf7K65tFV4Sceh0QmgBYOSo7Nl+ombjD6r4r5dnpp8jj35b5dXE5tACjdfSBn3xRpHjPd+O5r/QWDzpsDYCTYR2bSO9N5HSOdfUvBLt2VV1OXbfLQk4tgop13FGQZtjSPLe8LNfaXDEsHlG22bEYKBIov0VLNcsV9E9mJrR1PgTtY9HJ52yAJgDN1od2+pYjh8g/9LqpYfKyK+a3cnWIryNAQQ6uCpXZtMbqTpGH1Twb/APL9N85OH0dOXdkcWjKItciDL1o4FSsb3G3Xx+pGDlIqvAtydIiLq+BoCwCJVxNRK6Nu4cm4zX0n2l/tNR9Uc+zltYHndCAGBxb7G+GUIo5U4tPKX+BB8y3Ca1LL+Z/vOnNMczwNhr9gRLCTSJVzKzXds8bRzNsvrG2/Q0o/gqjzd+XaLEc1NYkA8CDO3f1s1EZ+/wD9rrR/9Owqx801WsPQ3yVCTaCrKlN9Csp1cmkdOk18SxH0r2pj41f1mO3SNZHmaSKAg595+nPUKz7sVHhPdf8A+oav/V/ca5GHZs6skUp5FiLK8zUZWaeCZtHbs2nqVfUlWPrWVar+Wv7jy9OkBhQyBgcfkPpqUcVcbp9UWkfNPLNvc6r/APu2/ea5K4rYs6IklhgVmhMosq8kaRbxwNMrNNSwPoXslf6HUf8APBx7dI33JwUNFBAAAkBDXb+3YCnQwRUXrEKACAAAAAAAAfUAAUQAAAAAAMBMAAaWAAAZZgEAGYAApAGAQAwCQIsBgNAIBgIAQDkAACAAJAWRQdQDIAeIAAAD5AEgABLAAAA6gAAAAADAUgABiwAAAIAHgASQEgMBNlAAAE8wAAzAI/EAYAmAAOZWJAMBZADX4lEQFMP4kF65mVLqAwCAElgAAOAIai+S3owMtfUmUfOvcq/1+ql/EXlWU1B0ZCAsri8MzUSrFmbROsplZOAJLACSweIQ3YKE1JR9P8G48foJ/wABw7dI7zipgAAAS2BXuJekw0y7pNWnLtf7ixl8u10+9nWJVLUM0h5FROueBqJU08SoupbA1ETRUOQG3yAbfMBVzkzVj1vshv7urX+VGOm49cjzVs55gLIiGwBuEIBIuircZIiubMDM9wVT2MfzIsajG9u2X33zsjtWa9N0OaBcgLdP9plRbPACN1OnZdGFeY8J/ub+jOsZrcXIyymsMQq3SSTZmqsaRhY4vNVb2d+WBrlpy+LfdtaJcDpWa6+0jJ9vIhjrX0oy0dc8SasY+yw1dVfzNnQrqTIwlUDpp9KkzVgiZ9GIrO0k0sTcSrEVnFmm8UZquhoyqnW4IsFTNCSaCOir+WDFaR1knp3rzqyLHyTcqNSy5NoldFUIwoXQDp0FKxIOzQ0O4DQppUqoSSwxkiMXfJLVsq5dCxVKrkaK+g7CL+FsuVbEc3z3VUWaK6LPH27dejXMqV7b3NXu8ZV8UkzNZjwHUNhgCzAXEAwAMgBgAAB6T2f5DS226qtTi84OPcbj3+r5jZq05v0PP611lFfLbG+ler/zVeaLzK1ryPtOFur1XFs9U8OHfl53zun27y/qzcYaPtO8bhdXBazVXvCq/v7W42zEWMBsinwAQDwAOgAALAD03tTO64NGajQ8toKidq8ywanjMNOsZJQdI5WO++RqIhVsottioJFQxKh2Co1wCJOUFRzyAIaCGmApkAmAoowBgNvACKAHgA8yYCuICWDCiygqCcCKSeEhAFGTIonEIlMhSYBhGACcQA3zAdm8wDthgKybthiRcOuren0tp8iaYs/udRPNjVwlutSc2XUxP+71Es2NMJ7rV5gwlu9TKXgNTD/u7E1cP+71bLPBF0J7vUWZNB/fakRP7Bokt3f0ZdMH95fiNTB/eX4fuGmBb2/F/sGmD++usn8Rq4P76zzGphPe3c5QwY5d5sdTdaldR91WsoRdV2V3FtL5Yx6kqj+9eSgiGt9b/NBQf3j6QNTC/vLPOBphreWAP7tzgAnvG8wF/d2WUAP+7bzAf93Zf/uAP7trMmmD+8vEJ4DVwf3b5jTCW8ayhl0w/wC8ssv3AD3tuEfgNTB/eXSxx+AMR/vbty8hpjk3PmdbSTVU11S/8QakYup7u1KWdbWs/gWRccGr5X79p+Z2fMC/b7HT3FVe+m2+OME0a3Yvsfa7MJyIP//R8NZypPMhK16FUd7dpTiShqc2gC2tZVaTLBya2ulm5Osgo09R2ZoLU3da4Iootvr3yyGpjnfdZ45kVOteYVNW5ASVpAmq2o4YHbtd29N/NkalMe28P5vS1NNaVuGMm6zY2nrK9Z5mWcc93JdRw7zBKcMTUD8bVPVT5GrVbVWzmOfXltvgEce7slo3fFFnlNeU1sXC5nsnhHt9ku3Q06/yo83bUX6mFWciuDUUs2yxfN6nbCWOGJ14RT7Xr3bzussVU7drHsa5QeKuijcuMCxzris4NRHld+51nOUnr+bFei9rUjb3fMx9K6RuroeOtuLWfzNlRw75xpNvLJm+Wa8frX+Zo9vLD3XgqdmypVZTJ5vo6RpNuPQ87TP1cWVGZ5a3boM3x5c68laO9ye2eGY+heHp2bLTTzg8v0dY7W8H1PO0yNzPdJuMVj+WbWk03xRqMvHbttyuMmem+XC3BxdSbAIAjYCMlCAAAAqAYt4DBp7L2/5DfKdDRs1zfyr/ANsDsfszylMbUol/UiLjM3PitztX+ZRwnErIGOX1KhpoKagD2XsZNO7eUErNY3ueye7uupYrFRQNcSC/ZUd9WtVxaNyo917hX/l0LOE4OdV8/usSgIEwGgBoBAOACQDoAAHbyAViitAAAwCAHVoAAAAAAaQFuno2vkgLb7XUpCdXLAu0Nle1e66gCddr9rUq5KPZec3GlXxirWywS/GDKPnrwwKpQBGwFiyNRK+i+FX2/D2tk1W37DNZfPN051bPmytKyKOoAswJZgRYBwAOoDAaATAXQAAkwIWAQA2AgGsWjUR77/lzSfut4c2d71+J6vW63ktvo/K3NuSOFrc+al+brnWtX8SezX+bntvq61nZpJyPZL80bXUOyahL/Auufrj5rvHOpaIzO3NZxQkaMaHi6d2tRPmjtz4Yr6zp4UrPCqOHZE3ic1U7rCsgcFnPwKjy/u5w6V5o1yryzzOqCrRYPW+yaf6nufI6deEe5k8laD5sg5d3yA4rCo8T7lbe7s+EJG+RiRDjmbDzfoUeu9kL/Uzwg6Xwj3CUnkrRxKxA5t28ESDheOBpHivdF53bSyhG+VYrskpTNIglIGj4tzrUXOyO08I+r1UVS6I8/flYaOald4AZmo/mKjJ8/ZrZXjPAQeC1MzqIqoDrnJYle+9kRF7fymuqkepR5mzdWho5t2vlQg4LY5FR4/3Zbu3FeEI1yPPWRsRgC7RxZvlmvpXtSkbN85M/RY2TgrG92WVfG37spMtx8wvJGlcAJN8AJ1o7AWU0cQLbaNcMS6N72xvNDZ7mt9a6qjesvomjraO5Xdt71uuSMofa0yojqP5WBmameBUYXun/AGULhZCK8PZrI6RCKBWwgQduxx1FXqjpHN9V8b/tdP0OPflvl1HNogOfd/TAHBZoqPFe7LTul/SkaisC3CDSE0ihFR27F/mJG4xX1LwijY0nmce2uXdkc2w2kps1Vc3kQc263GhXTdu+sdGTVxwfdpfGjlF1HlveMzRdX+BZVeVeDOmoi+hpBLeAF+l9SaN8sV9H9nKNDU+BO15egTg87YAFmiDM1n8z9TSM7yr7drqvlVgfN74ZHSCDwNBpBDWJYjt2eF1PNG4w+p+GUbHT+Jx7dI7fU4tAoTwTIMvVeLNIxfcrjx9+tqr8GRXgm1J1iIvmaA1IDg1GV+g4ZqM19M9qf7S/qjHa8tg87YyAUhXHvPqh5lg5LKJ5wwPmWu/mb6v95rlHPPM6IeaCCvUonVOTTLv2Kfcm+ZtH1fbKNDS/oX7jzd+XTlajk0HiUMgzd05uyxGf5Fr+11l/IxYsfNNTh6HSFQzNMnJSieARZSZNs10aWLxNRNfS/amHjUv52cu3SNdI4NAAAo3n6a9SDPYo8J7qw8jqrhFf3GuSsNt5HZkk8ZAlMhE6LGDbKyr5FHXsavvSXNCkfXXkv6V+483fl0KOJhTAOhByeQeFZ5lg4aPtuvWCkfNPKYbjUX89v3m4Vx2wwOiCMAmmionR4mmasWDwNsrqZgfQfZLf9jqf1nDt1j0DxxOLQyCAAYEUswI6/wClb4AVaDw/aVF2QAwoAAAAAMcwAAAaAGAAEAIB+gCzxAJAYCyAYCAAGAdAEAAEgCAccwAAAAF1AACQGAgCQHJAIAiAAoO0BMAAGAAAAAZADAU4gMAAQDgBAMAAAABAOYAAEA4ACAXUBgACkoAD1AQDAXoA2wAAmAHLACAkBAKAIMC+pKpkAAdQAAAQCvjR+kAZVMbKQr557npHkNWP4jXIx2jogiQidLdpYiytm2jcqLq8jTKSwxAFYBu0hBi0VRVfuCvp3t5z4zQ9GvwOPbUaSRwaNLABNQENYBQ5CK9b9OwVlvHuX8rRR8w3fy6llybX7TrEc2bNIlxxKiacPAqJqGWIuokjUZTyNA4ANYAOZZBLJSSrHqPZDjcai50MdNx7BHnraUSQL0ImH1KAAY0V7n6U+pGnKyDP89/sbvijUHn/AG/b/VKf4Wd0r1Lls5IlIE6ZkU3iyAf029APK+IXbvbr1R1K30kzDJ9o0W6T+cVYtiTCuTyaVtpqVfFZFixn+Hx26hZYHSs13J8yIlVjB01+lHOtQ0FZG2w3Gv6wdIV0phhIiR1Vc1XQzWxIgztLj6m4ysmSizTeMko6Wjm0p1spNxKpwzKJVgC/TcIxVFknV8MCLHyffr/Uai/nZK6ufLMwIoDq2zRFaejrL0Ii2+4Sw6AxkbpfmFEY+Vwag914C/3PF3r/ACtBh4DXVleytzI0ltbdurVrg0Ur3fmPzPD1uuCxDMfPyNgCKzAGAAGYAAAGQHV46/Zr0fXgSq9q4TnPuxOdiaq11W1HLhrFFkXXL7Ts6b23HDA6s2sn3PTs32onzJFiftq7W4rVYYmma6fetO3ed3Mix5l5EUSAAMAAAFIHp/amN2uhms13eT3Nn+U1jP7jXI1PF2VtFczoxWjfFYljKFTQscwQQxkok8SCNQJXAigG0A0sAIgNgKApANoBLMAYA0gGugCaxxIoshocDQkAKEwB5kUmsZCGwot0AInMBSA+GIBEkD9CjP8ALauppurpaHxgxXTmMz+/1+OpYy0dfI66yuyaYH5DXwmzLqYsrvtb+JtDTEbeS18leBphryu5WV2XUWLyO4anuyJorv5HcJuNRjRKvk9w/qvPIahvyW5Sxt+wapPyu5/i/Yhoa8rrzMqfQuhW8xuK5dv4DTEX5vdLNr8BphLze6th8seg0xKnm9dfV2t+g1MC8/ueCo16F0x2193buMKVwBiFvObneakpJOOQMT/u903lX4I0h/3e4jGtSLhLe7jLCOiIYl/dbl5JP4FMJbrc1/y1nlAMNbnd8kvgQD3W54JfgAnutwsUl8QE95u28qqFyGmD+73aySj0BiT3e67cqx+IML+/3Cwar0wCn/ebizTtVdMCIf8Aebh/5F+ACtvNzVT21fNQNMR/4hrz9K9IGrgW73M/TX0ZUwrb7cpzaqgGK9Tf69vlemu3iFdOlqJ1x0qx6FSrHGou3tqvgiaM6u41tOzVartkKt/vtxl21IP/0vD6jbT5nnZQUtroGknW1Vigaffg+ZRx6+usUdJFcNpvbPA2JX0/t07pA5np4lDWmESj8QpPNQA+gElTtQD+44hvAKa1OAGh47S3t7du30r2b6ODc6HsvF18hpacbtUqo42xJqV3ff0qqbWXwGsY59zutC0Lukuteo2m/wBpo3n5p/YNMa+33mhrfTZYcxrNirVsrNwyo4d7ho2fwNcs15i6S1q149yR65fxHu9thSr5I8vbSWt9MnOFcN2aZYXmsbQduGU/a1J1r26HXutR6qmSPHXRRuWpLHOuG7+W3RG4jym9+ZtrhJ6eGXq/btO3aKzUScvpW42EozPNW3BrtzBYlZvkrNaLNxivJanc7Suh7eWX0Hxle3baa6Hm+jpHbZpVbPO0ztVlZrJ81dLRlvHkdOGK8o3NofHA9s8JH0nY17dvproeP6OkdFsm3lBxVi67NRlk+Xt+VAlR43c2nEnTXLjeBydSAIAjZgQTKAAzxAJA6dhsdXfatdDRU2s4Lg+i+K9sbLwte/VS1tfnbJf0ktbkdut5S7+RPtWSWSRhrGfr7paizxkI4dXXma2hrkB57y+y0q/maShcUajNjHdYNMnOJB7X2PV/a1L8MkZrNec8/bu3NurZqLGW1AU2UdfjK92vRL+JFR7L3Xb7ez06zmnJzV4GChwAnJQ6ogGAgCZAYCXIBgKAE3wKIwAAIAAaAJAAACytJzA6KbaXAHfpaNZXYnKA6HZLF/UAr63bXBr94HFq6rs4YCtf5cX8AOW9E8gKWkgIPMCyuMLqWJX0baJafiIeTo5+Jmo+c62F36laR4gDUoBJfMBKwCSQBgwDIBxAAA2AkARAAmBG+YEQG2AswNbwfg7+T1M406/UxuN8zXq77RbDTejtE1ObRL0788uC+lrL5rJTGMszreOXSre2r8+Cn6S6ka/3MFVP1Ma3iT3NqxVvAazeXn/LePVbPX0l8rzR346efvhkptM7x561PDRfc0WTVkd+fDFfV5/ccOwYI56Kd032SBnvM0jynu+351a9JLyrzbm2J0QVXM1B7L2Mp1rNcEdOvDL2fqeSthog5d48kBxzjgKPDe4lO8ulw/xN8pjI4mwJwWD2Psin57nNVOnXhl7b0PJWx14Eo5d4hBxWzNDxHuNd27ZuDHtVJmkJOH0KNPw1e7cUT5o6fxH1Pl6Hn68tDIwFqP5WQZuoaGN7ia/s7LqIjwtnjL4HVCbwkiiuDloSmPeeztVaGhqalskuHIddJInufeKrd1UQuhwdccy97Ktpsl/0/oM6uLP/ANttHWarqUwfGry/7QlSxp6G50d3X7mhaam9Yx4/3VZPcpLODUq4wO6Doyi5KLNLFm+Wa+n+1qtbPEx9FjXONaY3unRvuNg9LTUu1kc7W+XzHcaV9C7pqKLJwxrWEqK+KKi/7da5tIGIvcUpgmTVxW9bvyJq4d9B8XgEdXivDPyetXb6eoqN8bZFhW/p+1fO+MvO1ddSqydLf9w6SsPZ+L1d3qaX+so63XPMVLHTqv5WRGZbP0NIwfdbS2qfHuRZFeItibQpkocfgB2+NX5qXU6Rivq2w/2umuhx78tR0PE5tEBRvPpXVgZ9lwKjxXuv/eR0RuDz88ihlCUyVK7dio1EajL6r4jHZ6Zw7rcG+8rtvHqde3wRy1vGG/dWy19S33VZ1Sw5f9kzrWMHznnNDX1J2tYw9BpirY+47bb6/mUQky6Y5/LeU/4jdXslVJNKC6YydSsuViblZsVJQdNZpwaRZpJyoNxmvpXs1P8Atbp5yjHbXLf6HBQAphgZmr9TNM1m+WcbPWb/AIWFfObcjpBHqaCz9AiaXE1Ga6tnjqJPmbjNfV/E4bLT+J5/o6R1yc2inmAWtCl/EDJ1Hi0VGL7ncbC75tfAivBOTrEKcIKBMqJplZdGhi4NxK+k+1HOys+dkY7I2TzuggBMDi3j/MjkkWDkvk3yTf7BR8v1MbW9X+81BCznDibCngVAkaiLaYs0y7tk/mgrL6xofoaf9C/cefvy6crDm2bASIM7c/WyxKzvJYbTWf8AIwsfNNRYo6QpehpEVyKlTwCJJxBuI6NLC3Q1GX032so8ZVv+M49unLWOLQACCjeJ9nxIM94lo8F7qx8jrcfp/ca5WsV9DqwEoKU4DKSjI3BbVQoZUdmwcalfVAfW3lX+lHm6dBmYUcQAg5fILCvxA4EvnUZyaHzTymG51eXfaPxNclcdjqgkM1JYmhKvM1GauUqTTKzSakD6F7JSWx1V/Ojh268vQQca0IICIKg6ARyAjrKNO3oFU6HAqVdxCGFAAAwEA0APkAgGuYDZBEoABoB9QEgGAgGASAAIAAbQC6AAAA0wBsAkBAOQEA0AgGAgHIBEgDwAJAZBHEoIAMgDqAAGKAbATAJAACGASANAACAHiA30AIAAAAAQDAMABAHQAkAYBACAeIAATICAYBkAAMgACQIsoeQFbwfQgvXIlUMgeYAAgGgACNvpfowrKeDT5EHz73Th5DVXNm4tYqcHRkcQJpQ4LEq1pJ4G4ytThmmTnEBNw8AJVcYsB55FEq/K5YV9J9sOfFaS5ScO2o1YOLRwAWYKSCHAENZfI3w4hWZg5XBplHy/eJ/ev3ZqzTOsK5nmbZPiESWeJUWmkW1nMsRJGkSSQEegEvpAckV6b2U/9Xaf4THTUe1zWB5mxkRTIBooEiB55gVbjGuAHKBxeXr3bLULy1HmfB2jdqOTPR/Ga9WkcaiSQE9NYkE4jImqS+bDngFeU2DjyD59zO0K9DEOTDJzyIiWj9YqxdJlVG+Stoan9LLCMrw0/wBvm82bK0FgRnTXIUdWn9JitJUcMhGPprt3esvRnSLXUVzPqQdFPpMVpLiQZ6UWtXkzpCpoqJ0wZKR1WwObSrX+nAsFEG0NcwOijwMVUqxOOOYWPk/kl27nVT4Xf7zNdI5HBhSQF2hhIWL1qQoIuB6nEGKdW0uSpiTcLED23tJ92y1k+FZXxLXN4jev82/qRtXovtunliVK99uvzPBYYt1Iy+feobAEUsQHxAQAgGAAIC3banZqK3ID0VvK9ub+YmCFvLUvLtkkJBd7Z11fed2WP7DVZrj93uPIX/EkWOfwd+zcrhijRWn72rGvS/8AFWSLHl3kTQgAAAYCAMsQPQ+1rTr9qzZKld3l1+dkSI1/E6nfpp8mdWK1HioRplBIotsoqhoqRRa1hJFQQDsAqwAOQJVtAwQbAeKAScoAfoAAIBsAWCkASAi8GFNgEMlAiAThlBxAGgE3gA5+UgICm3KATULAAiUAyDO82qrTq/X8TNdOWDbUSRjG9JatQJLVVuGARdp6yjoERvqrJhEVeMwJ11cGBD7yXOQJ0vIDd0swK1qywHe0rAQRtquIKqPdV4MCCirngBLukCddOUnzCNXT8La9FqUsseBYlro0NjbR1UrQ5WZpHctvGP7iob0EDSWggaa0OANT+yuITR9ivILpfZQCe3QwJ6CGGj7S4kxR9hcgF9hPNDDUvtLiMNR+zwGGj7KgYaPsVeWZMNL7KzLhqL0JUcCCu22Vguo/avRNVbgBLueYEVoSsQan9pREA1//0/I6ulbSeDeJxsQrPuhtQYRC3zMDk3V6r5axJuRqMnVv2tnaKrr3NTwKJPUlQERT4gOWBKuLAnTQvqT2YhqNrZeBrqVVnLfMmtY637dpxc9IGridfa22Vp1LuOSGpjQ0Nrs9h+npp252Uk0xPV8taIrggmOHW3N72ltYlXHPfWur/VgkNMVf3Nk25IuE9664q2XIsMOm/svmrnzNRmxoaPnLLGzSjgbjFjq3Xk9PV0prjP7DpzGLGTt09Tc0T42R3/jL39VkssDy9tIa7wMpXFqtVXdYuo8n5fyeitTBNmp1i+qjxfufT2V+51wjgW96vq9FtffOw1YeorUf4mcHZTy+13c20bppFxLC1krabaeZYzY8lusLucpPVyw9r4WvZstNczh9HWNCcGcRwakFiMvy140WlxOnLNeYzulPFHrnhI+ibT5dClHyk8n0dItv9LRxVn6mZWWN52z7U38fgduGK81pRbWrOUnr/iR9K29XXSov5UeP6OkTu4q/Q4qx9S0Fxli+c1O3RgsZeN3DM9OnLmeJzdCAOAEbYARKGAACUsD2Hs/ZfYo94381lC5oWrjX3e+iXazMNMzW3Ftas1bkGuZ6Oo1KePqUUamtqabzxA59fUd6NWcssRk3TlmkQeMFR7r2auzZ36uTNjOvJ+Yt3bmzniIscAUNlHd4anfutNdSj1XvPW/KrXozmjxDzNKQA2A+EkCa4gADAIAABgICNgEUGACAAHICnmA/QB1QGnsbXSykC/V13MWwjMCvV3qqu3TfxA5L7rUvnZgVPVssGwJ1xxbAT1O0CM92IELKGBCBBdRYpdTSPolp0/EuP4VmYqPnGtabt8ytEoAQDqsZAdgI5AMAAcSAZANywABOQBARYCgCzS2+rrONOrfUDR0vb2tevdqXpRcuIG94ve6XitB6KXc25kldOatt7h2ln26iab4mcdPZZXdbbcUfY1hx4krpOlOpRT9ysPqRuIq7Iqtt5yU1Y1W2m6uHJYz08zqafZdo9fLw9tPwFZ3emlzR6J4ca+q4VcHDoIwKN2/lEHDZso8j7rt3a9elYN8o868zoFhHUQe39kL8zUnJI6Xwj2EM8laRkDl3mYHJXOBSPA+bc7u8Zt4m+VrNngaZNRMPE1B7b2RVPUu+VV+46deEevSwPJWoeJFcm6eIRxvMo8H5+f7y/qdItjKtgzTImSjX8FVvdUT4tHT+MvqNn80Hm6agMqhqfS5IrNu+Rplie5m67P1Yg8RqKJR0EKoip6a72qsxa1I0dTfaujR6Wja1av6ocSYtVn6mo3DZi1qKb25EaQ+5DgQru8f5bW2V+/Ts44rgalYsW+S8l/xLV+7ZJOIhG5Wa4XWTprJMqLdF/MjpyzX1D22o2KfODHatTLE41phe49buVdvjzZxrvy8Lv9q7Ws6S0pbYlbsWeD8dXcJ2um0i2pOS8xs9Pby+115epJVvLBs2ysJ7dO1kkDHRvdO2lCnNE0xZ4yup92r025NSj6n4C97bd97bh4M6OdacyMZVazfY2EZtzSPPe7I/t6L+b/ArTxtk0zWmI9s+pNMTrp2s4jAaY7NimtVeuBZ0lj6tsYe30+xyu1ZGOqSLoMgKObduKpAcF1gio8P7qf8ArX6G5Rh5GgpkBykB17OyV5eQtJH0K/ma7Dxul2uv3HXBZs8/V1uR4jyfkNTc2dtRy2YbY+rrW7nVOFyIqKbWIVNXlYhDVkiiVdalc5LKmJ/epZREGvZMRlPFHSVixbo1atFuJ25rFfSPaS/0tvVGeyNxM4tAAAzNX6mVGZ5l/wCj1m/4APnNp45nSCOBoCqETqajLt2K/MVupuM19U8VhstJdDh9PLpHUclIAtk/QKytRw22VGJ7o/8A0+y/mRB4S2Z0gRQpNFTqVl0bd4ybjNfS/an+yt/UY7OWujg6CSAbA4N5+oyjlvk10f7gPl1/qfq/3muRW5R0DhZgOS6ziyktl1MduxS746m9ZfWtD9HT/or+48/fl1iRyUygIM3dKLuOZYjN8q3/AGet/QVY+a2NxAnhCNCOeRRLPAInXE2zXTpL5vQ0zX0v2s3/AMNouVmjl23y1pyODQkigCjefRJBwPFx1LSPAe6HG/1fU3FrGbjE6MiSs0TIE6S2aiLVkVHbsmvuV6uDVhK+t5pf0r9x5enSBGFMgAOTfPBMDip9a6MpHzLycrc6i/nt+83yVxHREkysmsDUROjxNIs7pY1E9NqSo+ieyf8AYX//ACHHt0j0CRwbEgHEoMwiKzfqAtd/l2nkBRt8iovgAagKACJAeQAAZAAA+YCQAARIAA4ATf4AADkBMAAIAGA+ACAEA4AAABJgDzAIAcAJAADASAJAYBmAAEgNkCyAeYCKEAAOQAgIAIKEASAgCAGAPmAACAAAATAAABAEAMAkAAMwDhABAAAAAAAQAZgABIDWeJASAAHQCLAhYC9kCIpyAwEAMA4ADxTjOGBkWt83Qo8H7vUb+3OyTZYrBZ0Q1zCJLBmoi3NmkWLkVk0uJQROJQRIDSxzAmkpA+je0nPjKz/E0cu242czztBASWOQCgAKIav0NLkQZtI7uhVfMfJJrcak/wAdv3nXlmuPJm0CeITFkpliJGkXVxRqJTTKiafMBzIAAJpAej9nWnerrVmOmo90nmeSusEQQNAABIBIFWusAOVZgcvkv9rqJcp/AsaeT8M+3dUfU9H8Zr2HHA5Vk5MqlV4gTs5IopnAV5Pav/zK9XhFn+87TwV6D/M0zDA44AWaa+Yirokiq9xXu0dRfyvEsWMTwdm9BrlZm0rSgjBkV1af0yYrSSWM8UQZDlb3VXNSdItdShFczgiunSXymKqS/eFZ9sNS/qbiU0aZWUwZmrHTmc2kNZ/KWChG0Mgv08oM0Tri/iRqPlfmq9u81lw+4xXVnnMIC3SlhpakFJpgQ1EwFZtqAy9x7PfdttSs/wCVmnOvH+UUbjUX8zI05tNS0yxa9/pJang+1PBSvwIw+e2wcEbIAgBTxAAAByAgBgSpngB1al5z5BUVbADT9u6j093WOLSNMVf7uo/79zxSgkhGfsl2a9WuBsta/vObfatyqYWPKkUAIBpgHEAQCYGv7d1HTc1ScBK2t/f7mo7POcGIjS8Rqd9GszcYrXj5SpitM0i2ZRBBciiycAqCAdkAkoAGgBZAR9Qic4QFRkAbAFigCABqAHmojECKAHi+gBYimgEAoxAbSmQC7XAA4ADChEDnAgJmsANLCAE8KpgZ3nV/p6WfBkxuPNTCMtk8SInWySCp0ckQ7rgxgrbZUWJNV7mFRb/ygT07qCCV7N8AiFK44lFmqmnngQUW5FUKkziBJIIfwAs0nNkuoHq/HLu26b4Z+pqMVbqqNSvHM0i+J6FQOsoCK0woVVIEu0A7AG6rgAuycQI2qAu0AtUKaoAdiQQOgEexJyA+wi6XaBF6fEGn2A0W0lGJBV9iXiMU/t4kD7eJR//Ux9d/drGCnoSwY24r2tV4I42IrlvIDI3f1YSdIrjcvM6KacKABw2EEACwAs0tG13ggsei8Z4ytazbFsjpI3tFKqSrkiN40NHxttRd+o+2vDmRFG629KP5W3AWRm69HZ4ILji1a3WCTbDOK67XU1cWoC46tPx9XWW4GteqrV2Xa8k0EvLO3OnGEQuhWMUv5VGRWdHdCLos0dzarh5M3zWLGx4xV1dzS1MeP4Ho3Y517Wv7Th0Kt1btrLyM6PJ+d8u9NOlHBNWR4vX1nq2drYyya0pwyKDvjBDRPS3N9FzWzRudD0G1926n2XpalZtzk6T9YsVU11r3xlJ5np58MY+ieMXZtNJfyyef6LHVd4ODirg1GaRk+Zsq6TfE68M15vapW1qVfGyPVfDL6NoVaou7gkeHuusSs/lOerjlvo2tlCGmM3yfiNfdx2NRX9p056xLGBXw272uvV6lflnM9P8Ap+J6vd1WXojzdXVLWwo/QwMjWwKlYHnLNVjoaZeP13FmY6biqTm6E0BEBWxASKJKjbwAsroy8QJVpVPID0e08pTa7dUlc3HAis/d+Vd7YYrqBTTyjrET1QwPW8vfUr2qFIw1RXyGpRRhlyAh99uXJRDuTKIYNwswj3Ptddvj726NE6ZeN8jbu17MRpyNgIo1Pb9O7d05CpW37yvjSnHtIkeQ5hoRADmAGsgLNHRtqN8kdOeNY66xdq7J1r3LFcTpfmxO9cpwsdoXQyBgADQELYgRUlAA+oAAgHAAsEBKuYG94/Rvr0qtNY5AW73wmtoV79VEViajWS4FRXAEuxsCSo+CAjfTeYEeywEbVtxAhEMC3TwtVrmjUSvoPkr/AGPErpVIlSPnV1NiNAAawAdegBH4gEACAIAeYBEADYAASAAReYHXtNpW3z6n08gNO26Wku3SwquAFWrvX29zt8AOC+41NTNuOCArsrPGWRdW6GtqaD7qvDkF1qbPyra7dTPgYsdee2hCvXuUR6kdfZm7je10WlVzzRqRi9rdHeV1Vgzc5S9szcOb29Tty8/Va/tmndvdL1yPTPDlX05tHDpkGVc+6ySCuG3QMvH+6LxuGuKwN8jz9uZ0BpsvI917GUrUa5I134HrJPKoA4t25uEcrcPADwHmnO6vHM3FZqZtEq4M1B7r2NT63zk314R6xM8dbPMDi3WZUcr5AeA82+7dX9WjpyM1mkJNcQNv23juqJc0dp4R9Pvmzy9LETKoav0tgZtsMiowvdja2tVP+YcleKvY6CCweZmrHdstul+a3hkcbXWKd1d3s4ykyOXHNkaJkEYxAv0tF3q8C6Yhaj03izUrNOZOkrGBKTWpi7Qqu5I7cudfUfb9Y2NJ4tmO1ju19R6dW659Tz10kfP9z5W+43jtr2lT2/A512laf2KVrC+my/eYdZ+q9ntabVvsysFxV5bZveabrTG3UaleY/4Rr90KjNax6tHY+JejabpN8CNTlZv/ABr11GCfALY7vbPg9T7z+5XLqduY49XHvNvo10NJaVcv8TbjasCK9b6WgM22JpHnPdv6GnxmxNajzFNBtS/wM2t4VrRgkTRXqbq644ktXEK7i6ct4k0xqeP89udnburd4KI4F1Me78J5/T39F3NO3QuM2Nl4MrLl3mVeuJYOG2OBpHhPczdt5aehqKxWzSGogBTOAF2im3hw5HPqrHdqa+GOLiDi6ODW1O60mWlD05ckUNAHaAJgRaeYA5KL9OvM3yxXRor5kz08uVfSPaS/0bfGUTsjaWJyU8gFMZ5EGZqfU0+pUZfm/wDY639MBXzpo6QRg0gTKiSKy7tj9aa4HSMvqvjf9npeh5+246Hmc2hMAK2T9AMvUxZRhe6n/oI/nX7CK8K3OR1REoawzKJ9EVlft8WjcYr6d7WUbF/1HP6Ly1WcHQSAZhXDvPr9UgOPUs1W0Zdr/cUj5fq4WfqzcSoYGtB6DQ0TQ+9J4EvS46Nvu1p2lr/9wnZ6voPi/em23Kpo6tHRpJJ8CX9MejreupVXo06vijNgJIBPGQM7dP8AMt6iIzfKv/Ra/PsKr5rdw/U3AskXUJFEkkNFlbJIvsmLdHUXdDZZ0l5fTva96Px9ad1e6W4nEx1VkazTq8cGc1KSBoKp3r+RLhJBnW4NFR4D3Qp8jrcpX7jXK1jHRkPmUMMrKribgsoVHZsv1K+q/eaqR9ceSj+FfuPJ06wNnNTAQHJv8q/H9pYOLTXzr1LUj5n5XHdav/5LfvNcrXE8DqyFgBJYssZWI0ixMuInRYlR9E9kf7HUf/3Dj26R6BHBsgGUACQENf8ATt6BFOiaZdC6EUoAAoYAwGAgGAZgAAwEA+gBIAAdGAAJgADkAeICAIAAHKACAyKEAwEwCQABgDXMAgBAEANgLIByAeoC9ACYwAJAGAQAIgYAAQUIAiQCOIAAADfAAAADMAAQDTAIkIccgpALMB5ADIAoAAAAADqAZAMgACAIlDyyAABsAARBGwFvAAYDIAigAkAzAajjyAxrqGUeI941/wBdaP4alV51nRAniEWVmVJqIm1DUlRYmaiJfuKDLAIOIDSxwKJrDED6H7Oc+KU//UZy7dG6jhVBASAi4BFEb/S10aJRm1xt6gfNfMqN1qT/ABP9515Ge1zNsmk5AlGJWU3iVF1MsDURKMDSGnwAacAGYBMEG97QtG/quLTRnpuPfvBnmrcMwoAaAOACAhrKaTxIrkeAVTvknttRfyz+BqDxniJe7pOcnf8AjNezti8DlWTzIqVMWA74sCVWk8QrySXZ5W0/5rSdZ4HoHm5zMocEFlJ7oILiKjf6LxyEGD4Nxp6leVjZWmgwacEWOnSXymaqRFZeumt/Zfyo3Fq95lZSUkHRpZQZompmERpn6ijVsup0jNNMrKawyzM1Y6+CZzaV6qwNRKolI0GnjiBdpOE4yZiqnpwrJsivmXuSqrv9b+oldIyWYVFSBfovMNRcrSsSNIqzZRDUeQSophl7T2XadO1X6M0515XzNY3mqv5nBGoo06O1ZXA0Pd+MU+HtVcEzNZeA1l879SNoTACbkAQCAYAAgBgOrjEC5gOY9Q07vB3jd19TTFa3u2ie7p3cUWMspaSpq1aebNmtb3am9DSb/hSOVWPJxgRogCAABoA6AIDv8Pbt3FZ5geg3MTgWI0fDvtTSNxzrZnArKCKLUnBFQtV8SicygI4yBJrACK5MB2AEBFrGAHGEECgoGA1yAiFNoIIwASAHgyKGoAScAOuZA2II2KCyAlh2kUplFQThiRQnADhw2ALKSAWQHD5qvftYfB4CunLytjFaGSgIa+ZRIF1XwwTIgbnNwBHuebCp37oS4AVvDDkBYoz4gK1oyCCG3KAc8yBdqfHEoao5AlKrkBHubAdH3ZZoJXrvEWVtskssWaYq/VUur4GoyvNBwAmpCiAAinBAFCkCESwJpYAKAJJYSQIAgASwxAIAIgBRzAO0BWS4BVWOWYDVI4AS7Aj/1cvRqm4JUcu+03VttKH0MUZOratHmYGRu2p5SdOVczpLOik6S8AHXT4vABNR8QJaen3OAjW0NKidVGQdOW5sqO1oqsegdHp9js6aKd9RTZ5JmaiWvrN4EWRn6uLDcjntVEaxVeuMLiFwvttKEAVrGBAnRPEFZXkXKlGo5dMm9pyNRyU3q25eZRJOFDERpeL3f2NWmo3CTxO8rFj6Fo3V6K1XKaOVrLj8xrLRp8JMj5z5fcVvqPtcoVtkAJBA2wFDKOjQ29m1Z/8ArOnKVr6GnMKMZX7z2cudfS9onXRrV8EoPP8ARYtsorLOI4dSHkBiecnsSwO/DnWFsaTuaVfGx6b4SPo71FSJPB3f12inU3mnbBuPgctbxTbXTwkauOXX3VtPIpiuu9tZRbFM1qY1dtuVq1UegZsS3L+TKCox9VrJGmXnvcFpaqs4LrNjyW4xu1ORz6dOVOZhs0AmwIN4gWUSnEC2eBVJuAIuwELWcgRd5ATbAG+ICxYD72ghd7CpLU5hGxs/P6u30LbeqXbYgy9S7vZ2fECJRFgbXtiqtu6lSu/3hdvUr6Eg8uswoAUATqpLErb8Xs+/T7sMT3fOPN3XRufHWWk8Ujp0xzXnNWnbZrkeDvy9PKKOToM3iAcQDICNuQCKAAASYDgAAeZZBu+I9sa+9otae2j/AGlwey8V4+uwpFocGbVUec1fv6TjP/Ay3jw1tNOzXCSs2IrTbcVWRUw5rp5vEIqetbJMCDvzANPU4ATvZMCprEono46lU8pRpmveeZuv+GqcnVGakfPXnjmRsAICVFLAkqNyAOnagFADgBZgMAAGApAALdro/ctLyWYF+prx8qyArVpxAhbqAk4AO5gJ3IJaCVmk8wsaddXTrV11G46Exv2Zu4VVZvT+l5SaY1btdPWx1NOrdVmaRFubfMoOnLNb/tOndv8ATPTPDFfSnm1Jw6QN8TA595mkijhtngEeJ9zW/wBS0zfIwzoJUiMDXKPfex6taV2/X/umu1en4nkUAcW7+rDIqOVwk30IsfPvKNPcXfX9p05RwvoaDWLSZeSve+x6xp6luBvtHqeh5WhkRXHuswjlbxkpHz7zE23V3M/MdOSs1viaQ88sgN/2rXu3dIOv8R9Kv9T9TzVYUmVV630MDPYR533bZLQoudsCweMac9DeqdJbhmLWo0tR00KKP+jONbjO1LSwqBlQ6QBLR0balsFJFkej2m0+xpqUm2R1nLi8hte+vckpRZWeoyXR0cM7xwpJ8TbFX6CbukdeWK+p+DX+h0+smO1h+TprX0bLRcOGcK6cvlG4s6ajq85MOseo2adtKsttpYmHSOtWaxRGwufEghq6zqoQWRna7eVbZmlR0b3dvmcoRmvX+3aLHU4rA9HLzd1slcQBXr40YGdZQVHnfdFXaumoxnAxXSM7T8TrNK9lGBz11xxb3SW2XbxskNSxlXUuQFACTh4BGl4feW2+rKy5HTmsdR9V2mutxo11FyLWVW7xSKlcTcFR4H3Hfu3t0+h0GQ4Aiky6J1UszasdGi+3A5dNw9a0OXmYaczazMtRGZIH3JYgRbkBZYgS0tK2rZKqbkDd2HibL59emEZGtPVybrS7dWyqsJOvLn1BoaNtTUWnRN2fBHWfjnX0329sNba7R1169lrNODHVI0XWDGtIvABNqCUZuq4syxGV55/6DVS4x+8K+d2s5wOqIvqVDRdEsi6zju8e33o3GK+qeN/2ml/Sce/LpHSzmpMKV47X6MDLvgyjB91YbF4/5kQeFs8TqgKBFRJIsR0aMppG4zX0/wBsqNlL42Of0XlqZnBsAEgcG7f5j+AK49bCluXbb9wWPl91Ll5m4VGBoJJqxGTFrWFJi1rAszOi2mq64ptGp0WPY+1fcV9C1dHUfdRtJrkd5dc7HvLVS+ORlkiDN3H6j9QMvy7jY6z/AJSrHzi2MGoFgUK2Bm1ZEZOd6awmzOrIO8auOrbb3V0HNLNejNTpmx7DwHvPUTWju330yl5o6y6zY9tS9dWq1KY1ZmxlIiufeP5EupBwvNJcCo+f+5oXkNX1/wADXKsdo2gZoHqIynXM3EWV+VFR2ePc6q5Sv3lH13gvRfuPL15dIDmoTKAg5PIY9vxLEcNH8y9UVY+ZeUf+p1F/Pb95qFcrxOjIZRJLAsRNOGaZTZRZp4MrL6J7I/2Op/8AkOPbpHoDi2QQAMKSYENxhpWYiKtFciouKBEU4QQgoQDQA8wEgHxAQAAMAAAGAACAWAAA0AoAGAwDoASAJyQBQgHABBEHUoGgEFMBAOAAAeACgBtoBAAAAIAAGgGAQQKYKGAgAAAAAAUgGeQBkQBQoAYBAA8AhzgApClADAMgCOYAAAD6gACAYDUEAAmUAAAMAgAIEBGz4gWrFAAAQMinmAIAAK5/ADG1HDNI8V7zpG97udasNPON9DoyScATWeBqJVrxNInVQVD445FQFDS4ANYvACWMwB9C9lt28c54ajOXbcby5nCtHwIEUHUoP3kCssH6AZafzrgylfOfPYbzUSy7mdIjOTxlG0JZyEqWRUqxrkaRZTBQVKnkaQ5UgCzgAaAOoG57Tt2+Q0nxxMdNx9C/zfE8tbh5mVNAIByAAQ1X8rCuPPICrdKdDUT/AIXBYPE+Lmu7rbjJ3idPaVeDXU51mJpkU0oZBK2YDSxRFeV1kl5Oz5PA68+Fbsy554mawk8CKdHiB0OTKlb6WuLLB5/wrl6qjibK1CMmga6dLJmaqRlplbpuu/hZuiOsK6ViSspdAL9PJwZEupMVxa361p4waiUZG2UqOSVY6q/Sc60jqfSyxK5uHqaRJBV2jjJiiyjhkaj5r7qUeR1erFdIxTCowyCzTCxascCNmkQR1MjSVXMhmvYeyLza1XwRpzrB9wrt3t1wlkajj0LxVpcTUV7v2+/veMtR/wALRKy8Duf1r8pI0qzIFhIAAgABzxAUgADQF8SpChAdficNzVlZrb94udbTvzqWMxjVtS16Kmco6Dc90JW2WlZHMjx8GWwAgHmAAAAB0+Pca1fUD0Wq+ZB1+L3VNLu72lKwk3KxY16+Z2DSq9WqfE1rOLdPcaOs/wAuyfxGjpVWkEQcI0JcAIrB4gMBIAswGgIsCXCAIrEB2AE8AFkFhvEISAUkDfUKTeACrz4AhpwwE8WA7AE4AGSIoTwAKrmAJACxmQBYKEQNZQBzeQXdtrLisRW+Xj20m6vMw3QlGIDSjLEItrnLzIifbhPACKo8gJN4YgK1uCCo9OABZNgWVSiICE3zAVrqvUBNuAFLYUs8wJp8sxEr1fg9RW0IUm45117j5e19TSOnJhDSLoTIo7ZGgiEFGICyyIE5yKElzAnkAMAICAEAYoBsAQA+gA1wQBkBVYCVcAqQR//W8/p7xadXayM6M/V333LPuZi0UPU07cG3wMxGfuKfxLE6cq57pLI6KjRqQJXSiAK8PQC3RSQGrsNG+tL4cw6SPVeH2y0rfceSWBLXTGrbWmWzJii1m2RrHNqWDUU2xI0jACAOoFe4uq0fUM1g73Xl9pqOHVcFrpKEaYVT3YIqm61rxxCLaqVmdIzXu/bm4+5tlRuXUnSK/cOpKarioh+pjR883tLJzj+BNaxxwNMFdKz4YADo1gXTF1dBuMBBr7fTa0m85PVxHLqrtrSNSs/xI9Dm+j6ahVccDy9tp6sdhyHDeJAwvPPNRjVYHTipY5/CeJvqatd1aVVOUmdOvosj0263GCjODydOkcTfdmZbU7jU7cKBFD3VsrYgVPXsnEYF0dG231ts+5fgy6mMzynv7dab+3p6NP6mXUxlf/tvurOdTS02umBdZxy77z1t6+5rtbUOGNTGXqPubaJWorTgyoWIBEgQeDCp1swJq0gPtlgSrpuwQr0rXqwpfJyKgd6cgCtaXwyCpf26WRBVfSgCl1KFlgBJWaWIRJOQGgEwN72nWd2nyQqV0e8X+dVdESEeakqiYAAJUfE1ylbnjdXtrVuUuh7/AJvL26N/uavTbrZm+/xjl5u7m0nz+7+vXzEYOTYyYB1QAwIvmAZAIoAEwHIAuYHd4vxmr5LWro6KzzZuRK+kbLxv/DdutN2mCdVUNTV7sngc66SOTcUV12EdMYe88LXTX3O9JcfQJYxtzrV0flo5LHOuG1rWcs0wQEWgBIBgNYgW7W9fu07spRrUr1/uHcL/AIfStMmjNZeJbxDYAAJUXMCVrARmcQBMB9wBOAAgABRIBmA1WcAO+0aWmqp49AOSzaeJQLutgsiBujeYCajAij7aXECHbDKFEZZgTWpZv5mMEqXTePAqNfQ3D1KfI4S4ZFKzr1+bHmdIy9D7PU76tl/lmT0TwxX0VvF8zhUJkHNvMWvQDjeYHhfclp3d+WBrlWRlkdWUq1xwNcj6F7KS/tr25svaR6SDytFAHBun8zCOa/0hXzvyDT17+rN8jib4o0LapSkszXI9/wCyFG31G+f/AMJruj0h5lOCaYyt9vNKl2u4mrjivv6pSlJNWcvG+S297atrtYNv/wARrnpbwzrUaO0rnYjii6j0XtNL+8rCzR038H0a2bPNVJkFWu/lAzrmkec922/IovX95FjyDWHJoNEiKtvrXups5ZixWhs/E03Gm9XWmOSOdrrOVO62ldBq2in2vDHHEi45LVnBqAmNLxum6WUEakbF9ROrTTbZHRx69O6rRUrL3la1hcjtw8/TicZo7Y5LtFzbq8DpyzX1Tw3+yp6GeyOvUwTcSoPPW4+a+fe31N7a+jWKf4/5jDo0Nhr0iFbFpKDFjpKu7ocGXSVYrqql8SK5tfSvqWmmKZYa57UvTC/7jRqNU7tcixLXrvbb7qX5KF8UeiPL3WsHI/UCrcOKhWfbAqOPX29dbWpfUUqmPxOXVdYerGcYHN2jxXnNXu3LjBcuoKzG+ZphCeQBOIDpaLJ5FlZr6N7P8k9bReldz2v/APhOjFbe8lMsRw2Ky8B7gsnvtX1NwZbWRQkwoM1Yvpqdqh8DnWop1LN4s51qIO0Iy0r+5AU05CGsWBoeO8Y95aXKos2RqR6fZeM09qoqp6kbkdmpWOn7iNMLd7K+tu/taK7naIPTw8/b3fg/A6Hh6d1krazzfI3enHGnbVd3ic2h6ZAJvGFkRIrs4YK59fQVlNMHyKPP+4vl2Wqnwj9rBj55ZQdZURKGsMhokkTTGh45JaifCTU6Sx9V2S7dtpLj2yY6pF6ZlSYEdT6X6AZVjSMH3baNip43RlXhngdIhrHAoEoNIeJUdW1xaNxmvp/tvDY/9Y59tRpo4tEAyDP3Tm7fQprk1/07/wBD/cSrHy/US7m+ElgjIXEW5M2tSFJzrWD0IpQAwOnZan29RWnidOazX2LaX+5ttHU/iomdK5rZ4majN3P129QMvzU12GtPGv8AiUfOFhmaaENqEpklo6t/slta6cub2Utcjna1I4GYbJkDXQBqz4ASpd1c8TUuJY+gexvM21Z2Wo5nGp23WK9fHMwyo3j+RRiFcE4r1LUfPvc0Pf61uPd/gWKxzoyZQ0VlJYG4i2pUd3j1GrX1Qo+tvCPRfuPN06QksDCnIBIwcu+iF1kg4dNfPX1NI+Y+U/3Opz77L9puK5DbJpTlwKGsCxE6uWaZWPoVE6OGio+ieyHOx1H/APc/wOXbcegODoYCAaYEU0AtbHTt1QFGiiovwAAHiAQAkBKWBFsAeWQAAJx6APqwEA3AAApAYA1AC9QJJSBEAAYCbkAAAHMAKQAAAl6kQAEcihMKJAQAA55AIAWIDAQDATAAABgACAAAA6gHAAAAAAQAgDIAxAIAIAMgAAAMgDMAAOpAFAAADQAAQAgHMAHEAwAAEA5AMyAATAhYC6uQDIAgJkKcAACAawAyNX6n6lHjPe1X/c1fOiEV5ayg6smkBPI0iycVORUTb4G4iTQQ6rEoGwHMAN5yFfQPZH/6ddLhq/4HLtuPQ4cDgppECKB4gCKFbJ8oIMvDu5Qyo+ee46xv9WvFM6clZOPE2htwwJWwxNRE4jIqLNPFYlRPBOCsjiUxLL1Aa5kXAk2Fa/tlx5HSjNuDPSx9Ht9T9TzVsIwpwAAIAAhq4VYHJAENX5tO6/lZYrwuzt2bms8LHoiV7dwvicqh8DIlVAStmQKuYqvMeRTp5T4o68rW4sWZrCUgSo8SKvaMtGlOIg834hqt9VP6u5z+J1StcywEFdGlEYMzVTRlWZvX/rdOy/zVg6Rav6FZCZB0aLwaIJrFkHFqw9ZyWFFXBpNSq+CyFI6UsDClqLAK5zSGVFungYqpOM5MtPn3vPT7fIW61TFajz7RhspIJ0xzCxYiNnIELucwzSTKler9lNfdvXmac6yvdFe3e6n9RGoytK0YM1B732rZPYXpng4M0eE3qjWunnJFUAJgNsBZgMAkBADAEB0pYEUmUX7Bta9c8Alb3u2XXRvwdSsRgaOou9TzRvVr0nnbK/jKNLLIxWXj2HREgAGAIAzATZBdtdRU1Kt8GBt7rdrTr3TM5EGPqar1HLY0S0324jR0aetaj7quH0Lo09p53c6GCu2updTG5tvcGhqx9yU+OBqVmxr6erp3U0smma1nCeeDLKYJSzaRdMR+5VP6kNMSbkIaTWKATcsBrmAlJBJ5YhSXQGE4kBur5MKSUBMKcSodpzIDhiVUa4EDkBMBtEBMIAmEAk+QDWAUJyAVSAawkgUyupRVvU/7e0Z/4ErUeM1FWW3MmG0aptdAG3AFmnZTAF6q4kiIvUUwkBb31soX4gc9rJPtKLdOktdxBW6ZphUsEoCIdiVu4olMvHJkEW0nKChXXEIVrq2UJdSjn1te9LfKxhXrfaWs9bStOHA251r69ZrD4MqLa4w2CpZIocKJIoIG0AmBFlCcgCAlmARAAAIgAAA4gJYZAP0AlwkCLYEXVPMBpAID/9fxEz9WJxRC9EpbIpPuq8sWEce5btZydIqGltLarh4Satak1t6Gx0NCirWqb4tqTOu05c+50flt20hc0iypeWRfTTnDgacsS2mkr6iXALI9RsNBV01glJNd42tC3aoRKq13cEEHYKqu5yI1FbcYMKQEbWjACLbSxCOLc66Sh5iMWsXcy7+hpxrmdE6lZVtw4KI2v24FEVrNZFhj0Xtvy+tod2nVd05KCWpjX3e73Gs41KRPAwuM/c6jq+16dX8CNY5NXQ0dVp/bVWsyrI4dbQSbqogDlvoJf5TUTFiSs0nhWeBYzXot7ttHR0NNaSiVMnp4efpwbJLU3NK9T1XwxH0NVahckjx9VvEdbCuJzVxXJVcGrslvNf5vpSx6jWsd7vWlVWv0rBGbVcWvqW7pWRFUvWaxeRGlGprLN4gU/eTAjqXVVMgcmrrXu5TyBjE8xtb2f3UoWTLqViWTQZCs0BYnIAwBQASBFgT01OIVaqzgBPsVcZCI31eCAodmURbbAQCTdXhgFdOnrtwnkQSu0wKLVXECl5lBUCdXARLNYgFkIPRe0U3ulHFYmqiPuvU79zzg5wedRqqkBECeRR27Td1069t3genjvHDrnT3m8rqV7aF7+mnPGOBnltd4dK9zhGR06ez7s2kAX06JQswrm7HIE/suJBiu1GsWDEIgqGwEA+ACWDA2/a2t2b2ibireKyN6j6Dv7wuzgc61HlvKb7c7W3bp5c4mTLrK4tr5Td6zbvOGOQa1z7/fal05zCWsezdnLNRxtKCoSATxwAUAP0AJgAA6tbf6uvpV0bttVyxA5W8YYEQJVS4gSnkAgCzaw5gRQAAJwwJSA2+gBVNvAC6uzu8bKAL9Pb1Tl4JAVbm/feFkBFacZhcT7nEIgSTyAHQBNMCDQB28gCmhqar7aZl0LcbbU21+zUUOAFp61qqE4RUWq7ebNyler9k0T3a5nqnhyr30nCoJwIOXdrEDkngSkeC881/eanJvA3zVrLmMDpqJ1xfxRrmpX0X2hRLatrJtDtG/H4nnaAGfuYdgOa6+W3o4CPnO8TtZ24vM1K1jnpVvBLEuq6FpdkN4Mexj23tXd00NFpYppTjkS9Lj0lteqr3TC5nLVx53e+b1Nxqf2234ZtErUg+yqqdXF8UZ1rHFuNXhXAzrUjO3FbZ4DXTHDuIb7ozOvNceo4LU+bDI6yuOPR+0a/6up1/jFe/eDZxpKU8CKr3DigGdcqPNe77JU06+oHkniy2NRZtdtfc6i06KW2ZrUje0vBLSr+bzONrvOXXavyOtHHCDDpIlpaWktP5olSFrM/sK6mp9IZx36VNNZKGsA0nq0SWDIa49w3weBUrD3t/zHWZPRw8vTmnkdXN07WO5Pk8TpyzX1fxajaURz7WOizVat2ySb/YcW4+T761batrS8W/3hpyPXunhZ4ciYrq23ldWj+dz8TFjU6a+lu1r0lPHozFjrOnbpa6STWZnFR3G4vg1HxNRHJr67VZs03wNSM3p6r2q+7b2u+LO7z9VtIMEsWBXuMKsKz7OZKjg3u41NvZOjw4zkcenflD771lLx9Dm7PKeZ2tlqPU4ZBKyLPmaYRbwKhMBJ4get9m6rWo6rikdI517TdYJTnBqMuS65GmXzzzzX97qtczSs3FgNTBKppT0RlRd4GasUtnKtxbtdNaurWluLRmtR6/ebamltlTTrRVyjtUszrr6vHa9Ladmmmkac7C06d7wxCY9R4Ha209Fu+TZK6yOnd+Q1KKNOs8yNVz+P+7ubttwnw9SsvY+3thTb6b3Wsl9xtqvodY4dNN7it3nJdYwvu0q1WfmeSZNXEnqviXUxHvkagkMouGFjE9z6D1NjqdmeDfog0+aWq2blRFUkumO/YePtq2V+Bi9NSOi2gqqO1GNaxHRb07d1eHA1Ok9Xt/b/nq61FoamawXQ6eWLHobOMiMo97AWq4q/Qgy7M2y8/7wf+kqv50ZaeIOgMiodXiaglgWMujbfUoNxmvqPtz/AGCfOzZz+jUaLOLQkAkDg3b+dosRxa7a0dR/yW/cZWPl9sMCtkzNVF4GK0TTzZlQm0AJ4gNMCzQXzqOZrlmvsvj/APZbd8Pto6OdXT+0IztdTdxzLErK82/9Brf0oix84eZrWnX47bf3GrWvCcTNrUiXmFZbiytw/cc7VZrbZlomAJwAACYG17W3H2PIaV3l3Q/idOWK+uaj+dxzLWHLu38qA4Gk38S1I+e+5n/5hrLk0a5Vkpm0OZKHDKymmalROrdTSO/x36tFxkVY+svGGsmkebpuBsypgII5d63FX6mVcSnuXM0j5l5K07nV/rt+83CuVmwZZFSmm4LESXM0ixFROmeJUfRPYyjYan/5IOPbcehRxbOAgAPQCKAWt+nb0/xAo0cEmUXASgICBgIBgEFCaAGgpQAAAAAAMAmEEKQqWEdQgII2KAKOIAAAADzAMwCQD1AEASEMBMBdApgLABgLqA0AIBOAAAAAGAgEAwD0AAAAgAAYCgAzCB4BQgBgABgwAA6gAA3IAgAAkAgAATYDyAGAMAAM8gAAAQDAAEAyCLAT5gW1yAGAepA45EAA0FIBroBk6/1P1A8b73w1tJ86FivKw0dUEBElgWItiGbiJtyaZSkASAcFBZYgNYYBXvfYtp2WquV1h8Dl21HpDg0YDIAAAI/cUZFl86TKjwXudRv9a/NpfsNxaxeOJ0ZPIB24GoiWSKys02/gUWehU0LAqJdSNQsQJPEg1fb3y77TtxVkTpY+lamNrPqeXp0hGQ8gABSAwI3+lgcT5ADU1suj/cWK8El+fR/zI7xHtpmOUI51DT4mROrWYErkgVUFeY80+3yKa6HSeFrcooQrBzJFOmcdRR0vODDR1l55EV5vxy7d3rUiMY/7x3kZrXRlgJQQdG3wTgzWoliyNM7yWG50X8EahVr65mmEk2QXaDxZKsWPMyri3C/O+BqJSUGkTSFR01hoxWoVsgrmmHiaZSSCrNJSzNFj5GWnhPfFI3lb8bURK3HmHBhUYCrKJviBYnhBFRbeYEWyiVMwPS+zbRuGuAYrk93V7d9Z8ykYNHiI0957Kfft7VtlxKzXjfJ1ddzqJ8LP95GnIQDAGAgHEgACAGALEDoTcJEU5KLNtb86vqEr0nuqn+k0WskgxHk9HG69StV67yi7/EVa4YsMx42SNkAIAAAAAIJaeYE76rbicAqHcwLdPFwRF1bKoCet25BS++64oqLq+R1q/TZ/iUTr5bcJY3b+ITEHvtVuXe34l0w15DWS+u34jTHRped3NFCu2NTGjt/c+4phqYoumNXY+f09w+2+D4FlZsa9b1upTwZrWTbcgDyAXclmGmH5T3Np7W3ZpV+5bnwRluR5/ce4t7r3d7ajquCRNXFmh7i3Ok01qWfORq49F4vz2nvl2Whaglc7GtZ8zWsDgVQmgIyA2A+GJAk8Chp4SQKrCpVSeYAsJAKpuYAdaWZAfauuBRXq6a1KOjbUrMixi63t7R0/n1NxVVfQlb1T/wAF2iU13Lf/AFcCBLxvjpx3NU44pgTr4/ZLBbmkehEN7TaJQt1X8GFRWy2XHdVb9Ggmmtps4+Xc1/ABX2OzcTuqro0BJ7XZcN1T8GU0f2G0bn+6rP8ASwaH4/a//wDXX4ohopsNn9K3VLN8k2VNPV8Ztq/K9xRW6yv+6RJVOr4zQaim70V6zIa1Xp+I00/99oOvJyU1Z/wSlojd6Ef1DDUdT2z3v5dxpWa4Ipra8Ftf+G9y1L1fdyZdZsaNtalpXcsRqYsprqtYcNFTFundXXciibyIBfsAWWRFDQEShANICSwIAoiwHiA0gEQPkAQA4AXUAwArtIDriA4A/9Dwv3E33M4If3llDx4kQ+9vgVpw7me7HjidYLvG6yrqY44MVvlqadrJvAw9EWUo7X7bOZ5FWxRuPEK7fbMcTTFjl2+zrV4cATltbKsxUjTYVqpJIJqDbYaRs+YVCVJFJ4ZBVVtSQK73wwCKdTVdsyJWfqtuXiajnWfLb+ZlYQsu5YcAjn1MCoovacDQUpAaXjt5XRfd/m4GaN+nntTKFZRgZxcX18lXVUXqpGGHemm4ariBn7zRppw2sCqytaE/lyNyFW+P8bq7+0UsqJcWjcjn1W3v9qtHQpTvd2lnEHfh57XB4vTdt5RLKT03wkfQOJ4uvLavcP5fQwOLUJVinTv9uXzMNxDW1VVc5IuOTU1e4NY57tsGKdRtY8guOf71nmvwAk+1r57JAxVqaNUu5WTXQg4dzaupT7beIMed16dtmlzgsZqh8ionRhE0AAGQEWBPTtwA7NP5V3RwAp1NRsCmzfACElCkBNhSSAlRwwLq/MQRtggKHmAFDTCJ1tIA5ko9L7Rfbq3vE9qxFZcHuDU7tzbq2ZaZKZQ8wFAEniAgBjQIC3Rpe9lWilvKCDWfiK7eqvvdRUn/AC1xsTVxLbbLR3GGjpXhf5rsmi6njU7drSqueYHVTbbbRUOqduDZNVx7rSperaSfwKMvcbWmdV2l0xw3q6uGVlCShwAAX7R2rqJ1cYmh9EVXqaOne9uBzrchauypr1Vc5I2o1fH6Gx0nCm0MivFbrVdrvHA1GOnO7GnNHgATwAQCYAApAaxAcgRYAgLaU4t/ACN44ARkCLc4gEgOQGBJYgOQO3xlXfUaqptwCx6Kng9a8X1OOZm1uRzeV8bTbaLvXh/gJVvLg8M9p9xrdKZUL1FZkaG+2KU/Zp8vQjfqzntb1wdGis4oto9rygIK07giV9FVfMLit6KUtlMQenxgJizZ7bU1LPsUtEakPzPctRK2aWIh0zEbc1lJyLyV7X2Sn/cd3Q9n8ca90jhQyDj3blgcuQHz7zN+/c2fV/vNQZ7bbZsxLTzN8I+k+0Kv+x+Je0biPO0EQZ24t8zRUrl17LstPIhHz++m3drHMmukT09Nab7v8yM2tYq1ddNzzJoe031tC3yvP/AarQfuXWvp/bbirM6qOy8t9i33H+wlqtHW9w6Wu5qnjmZajke/d7YwkG4g91j2WRMXVO5+W3cuJuOfTibs7Y5nWVzx6P2ep3S6Honhx6e7tmcqhSQVbnCk9QrgtyKmPL+72lbTnJJiLjyjcs0PR+19o07bi2EYL4nHuu/EbW4t3OXkcXoc1qKzfICFtOcOAVKmk6hHHv8ASlTVtPoE1k23esmlXH4SakZtF9xrJd2pCTNSM2szUs7Wl5no5jz2kaZdexq7XVeZ0jFfV/Gpra6Sf8Jx7rUQ8l5DS2em1qQ28IOUmtPnO9066tnZKJOmLKydbStpv1MWNKXZmFT0Ne+i5oyK7KeU1KZrHmTF1cvL3s02pj9pcPZFbq1nL5nSRi19E9rJV2cRlaPwNVitciACndfTIGfbAlpzHNatdRxbE416eYr1q001FVCxMtsDy70/ttLF5yDHlr/ViVipXiIkrKpsKaDNeg9sX+3ua4w20jryx0+gbp4pckajDjvjgzSPnnnIe71GuZpWewoVowM1UlftxMgvN8XmZrUU2UHOtOjYrt1k4yxM1qPaX0LbhJ8DD0xbbYaOrVV1Kp4E1ENLxe20fpohqY6UlVdqhIK5dzta6mFV6xgXTF2z29NFJVKzWztfI6G202ty3WvB5m9crC0/Kaet3PRTdVlZqC6zirT07bnV+7uHlCqkB396f04DWQtRrDiXSxZXVfEus4krq2RdMZu88vs9O9tC9nGVnGGJlcfM97pfb1bUXNx6f5TUpgpTJviLSRr7PUWlRpPFYmK3EdfVq3zky0oskssBont9V6d+5OMTfNSvofid3/d7VanGrg6uNdchlDUtg0BwXRpHnfeNv9Jp9b4/gRXim8YNgZUJlE0aiV07VruXqbjFfUvbr/8AL6TxbZy7XlocDk2UwAIDg3X1ssSuHdv8nUfKlp/AlWPmNsMiNlBKqeto/bStn3GK1FUmVRakAajEAkCzSs6uVxLzUr6z7X3Vtz46jvj9uKo7OdambIyzNx9dnxllgyvOv/Qa7/lMrHzqTTTr2Oq9LUmuZitQ/K6i1dSVjgYacF6usNqE8iCDAUgDAcAaHhU7bzRVc3qV/edOWa+y60d7LWHJvGu1LjIRxJfMi1Hzz3G3byGvZ/xx+BrmKyu3GDaHmUDfAInVGoi2tuBUdvj4+9T1RUfWnh2+i/cefp0hSZUwgCuTfP6emAHJpuLpvgCPmHka9u51Vw77fvNclc1vmxOiBcioaNRlNIqJvDMolpqHiB9G9jP/AMv1Omr/AIHLtuN9HFo5CDMAzwAjV5gR1sdO3oBVo4IouActBDmABsARANAMAAUlUmANAAAgHPEgRQ4CGkQAClgDxKE2FAAAAGIDATwAADDMBrMIG+YBIUBCYUAADAQA0AwFIAwABgIAYAA8cwFkAAAAAAADCAgGUJgH7woiPUAWAAAAEAAAAfuAAEASBKAhQAMAkKADMBAMBRIDaAQAA2AoIIsKtrkEDAMwAgADqASQNBWVuFFmWDyHviv5+i3/AAFivJNyzogyAlVFjNWTMG4ymaRNKChsAzxAbAFiB7n2FZPQ168rL9xy7jceoTOFaOJIGgDFgEACxcAZOo4t8TUHhPdeG+uljKTN8jAxzOiJJyBLM0zU7KAidGaiVZJUGDAbjgVB6kU6sK0vC2a3mlb+ZGelj6daO5nl6dIRkAAAIoMyAtHbb0A4WiAqnj6SaivANdm59L/4nonhK9xV/KpzhHKoaIJL9xBZbqQJVhkV5jz/AMm+pyWPU7crW1pv5VHInTCSfAglXOSLHQ3OJloVaWLA89t327/Wrxmf/CdYlarRGBPEg6NAzWonkZVm+V/U0bcmbirm5+JpinVcgi7RzM1qLWYVxa6/MXVG4iJplOjkEdFF8snOti6lCUc5tDQFui1JmibeJlp4n35SNzpWfGrDceTiDFaKSCVcQLGyCMhUbMCzRtBRv+07xvVVZuSsUe9aRvK2XGsAjzbzDT23sq+F0smsSs15jzy7d7qrnZsixwSRUWA2sJASXIAAMgGAgBAdFHhBFhuoVLQ/UqVmvVe5Ld/jdO6yiAxHjtN/N8StvXtvX8PZ5Bh414MNkmQDAJgAAcgIgEBKAGqhU64OSIbeIFbs/gUNWbAaZQJgOQAATaAmrgWaWt28QV6rwPl0/wAvUx5PkalYsegwzRpmizwLR5n3F5q2m/7fSweTZnW5Hk3Z2cvHqYbSr8xBJaY0XaGo9CyunDQ0ez8J5D+604ti0blc61EsDbIrjiRAswGyqTeAD4AJPgQOuIUkwKdzu6bTTerqfSiasjye/wDdO41W1t32Vf7ia3Iyn5Ld5/dun0ZNXHRt/P77b/TqOy/mxLqY9H4/3Vo61O3WXZqQ8eA1MZ24371/qhoq4u0Fa+i3VxHxMjOslZywHRVmGgLpVK9CDm/uNJ27XIFvyNt1gCncXdK/LmByLXvMziB2aGo7V7uJBc8MYCrdC3zJrmVmrvKN4XtjgEef1b97lpSVpGtFmwOvYeNvvtSK1fascuBUel1K7Pxek66Fm9XtUzzCo+L8huN47K9qxVS8C4Vr6P5mi9VvLMRnHCtV2aScvM1itrxj7turPOWiMOuccAgeABICgKQCbnACSIHgswFYoQDAMkAkBJAP0IBYgIAYELOACrwAs+zaJ4E1cf/R8M9GnFx0OCF2zxwAnaISZcGdrqzvLR0jSOlelLq0uUyrG/o6/wB2vdVZcDGPRK6dLbtpanENa6lV2qkxqIW0qpuEho7NppKq7m4Kmnqa2nXFWkLFC3CSkjYWt34rAKl3zxAPuJgc99TEiKm238pRHUo3jOKCVy3o1m2VixyalFkuAZxz3Va48WDFVtpr6nzVo2vQus2OTV0LadosmmajNUzJUde203bgB26bi3bMEV1ptNNZmVdmlezaSwCuj5dRfbviglZ2+2aq4rX0g68sWtzxOxrtdJVmW3Njdcqh5h4Rzk3w51m+BSe9pV5nqvgj3aSxPH02q3OXVmRxXfMlIz9fVtwyOddI59TdJSrPIY2qeunEEWFaW+hGlGpjmDEL6WH+CA4tbT7k8JwjEiuHT1npppz8CojLmUBmbzTizxzNOdc322sQh1TmQixYgJgLJARkC/S7cgL7tcAKNS3ACuQIdCgeDAiFEgNSBOXBBHunACFgFiwGsMConVuQJJYyWD03tKsPUv0LWGP5q6turxzMtRwoKAFi2BJ45ATWjbNgW6WhW1obSA6lsNOyh2IuNrxv+n0ftaFF9xvG8YoxWsNbbT07fe1vnvPEFQ3HkXXCqhfsKOS2/wBTgwKbbu7xu+4BLeWXJLOIBh6rrq1kGM3daNp7uWBYlckGmQwBAT07Otk1zRVj3FHd7bSs3jBiu8i9by2nWtc54GWsZfl/J3vR6bTXUrNeZ1LdzNRxqsrIaaAinABMgD5ARbATCmghwAANKWBJ2/ECMgJsBAKQGAd3ICVXzCpp8gjf9o7T724tqWaVKLiS10kewteryaObrjE9w2f9peTUSvMbDSe41K0oarnHr9Hb20apPE567SKtbtvKeZVsZmv460wlg8isXkqeOtVysW+A1PV1LxFtRqFA09VP/BNS1nGC5k1fVZreIX2ssV0zGnqz9pf+zu080VGRvNy9xqO74ljna5zTKScM1yj3PsP5rvkj1/xxr3COIGQcm7eOAHLGbA+ceTt3a94yk3FcbTWZRZpfUkdeGa+ne1qdmy+P7B2mNc87QyJRm7hTZgcG+3FNLTc8jFrUjxW73Hc2q5J4GNdMcF/kcqcUNFLuwGrMKa0rvFJwQwlPABLU4SFX6e5awZGpXVXVWo1e2CRFtXbjdV1ccisuRXdp7cTpEr1PstTup4duJ6Z4cOntceJyQnaMSaKNbVTrBNXHDe6meBdMeY907fW3WpVaFXaFikbgxdDwu81bKv27JcZUFpHsNDaraaFdLkjz9PRyp17HN3cN9x2vHIIsrqVmcYAdtxVJt5BGduvJadU0yyM2uPa3pr3bmOhcSVX5btwjgdOWOmVMndwST5lR1bJTqrlgblZr6ro6tdvtKX1Mq1OPTTx/lN893q21OHA1zBlauKLRyaulW2ZixqOHV0XV4HKtRSnGJGnXoxZTElQX1EvQqLdFpuEb58pX0n2x/sv+tJrpz1rehhTkCjc2+QIztRO1WquG8mTqNc1mL+609Xtu1ZLGUcLHplR19V2nmyNMvf6dK6VnbNAeUu1wKxUWysoyA62xCNr29q9u5rzw/edeWLH0bc2lJrikaYcudjcR848rbu3Wo/5mVXG7STVC4mVCeJKpuUYqoN9zhIxW49H4jwtbaa1rz3PGDDrI2tHT1ND6MVnDM11dK7mvmIiNnAVCfxChylLzAotvf7fF1bLEsL+9e6pERiVjGjtG1p9mSNOXSzutV4MMK3vNWmeKXMCej5mk9urbtKO6m6pqKaWTRRy7++u9JvaP5xo8dqreaGpO5o3PGMDSODyaX3e5YSkRVC1HGIFtdVma1Fr16UUtyyKoe+SwScjA1u3ONYLB7r2hufuaGpTgoOscem93FZxG1sGugiOKxtHmveeO201/ORY8dJuBQVEkUNNLAqOnbZr1OkZr6l4CVsNP9py+ixoHFpEBxwKODdfWxBwbzHb6q/8At2X7BSPmUxgRsVUiqt171aS5GLGnIzChMimscgCtALtClr6irRS28jcZr634DZ32Wwrpaqi9n3P/ALp0cq0KrEDL1n8zLEZPn3Hjtfql+8zVj54180FbaHjVVLUvZLBQp6mLWo5tVq9s4kyqvc2mqrmq4og5pAUgDYAB6T2RtVufK6SalUVrP4HSMV9Qu+6zZWHLvMUhErjT+dTzNUfO/cU/8Q1nzsxyrLyOiDMsDAlVwaSrKqMxGa7dhjrU/qX7zQ+t3wfwRw6bhGASA5gDm3ilVXq/wIrjp9SKPmHkf9zqr+e37zUK5XB0Q0VKazLESRpFkT8ConVfNA0fRfYyX/DtT/8AIcum434OKiAGgDFYgRSAWsvy7egFOjkUXSgDoAwGAk4CHMECbKG2FIAUAEgABkAAAAswJTBEACbKpAEAMATQAsgEAZgADkBTADYCYDbAUyAAEIBgIAQBEgNqUEJBRIAAegAAIAgAAIYBIAuoAAAMiCADIAQA0UJBQwAAYAAIAQBAAAZhDIBsoGwBYgJ5yABQ8QAAAPUAAQAAwFIABGwFlXgQOIAMwAAgAAJIGlyIrL3T/Mt6lg8f75UvQazVWVXk2zaDiUSqajNTeCg0ymkaRY7yUFnxAWIEphAJNTmB7f2Db8vcV4TVnPtuPV5HnaNIgYAASA6uHgBj6ySt8TSV4f3f8u+tPGtTfI885b4nQSWUBE8kWIk5zKidM8SxKsXU0h9qQQJBQyoccERXb4u0brT/AKkTpqPqV8zy9NwephQihFAsCByAXyZBw2AFhnyEHgd0u3cWrExb/E9EHtdNp1q3yOdRYiAniBbfGCKjliQjznuKkbur4dqg6RWrpP5KxxRawsIiSzM1Y6H0I0dcwR57Sw8lqLnxOkWtSZI5kQdGg5wM1qJkaZ3l6y9F/wAxqC6DTOHigi3QzMVV2CzMq493+pV9DcEOJphKjxFHTpvuqc62c/gQc3E3EOuZRZpslFhiq8f79Tepo26NB0jxuKMVoEDqBOQIrABQQS01+BVbXti3bvF6orFd3vnT/wBSrPhWCLHlFmVXsPZNsbp8gxWL7mqlv9T1DUZCeJFDAIbQCQAAAABiAIDq21VfBmasdi0aOsPMzrTnvp/auvU1KzY9L5dd/iKGnN45QmVuvZbb8zxOp0/9BGHjbKGG0OIDAIAYBACZAIBpwBOrnMCWWIVBsIjkAJgTkBMBuwCllBLAl3cQBWkC7S1Xpvuq4EHrfB+a++vtamL4M3HOt62KxyJSPnfm7N7zUT4OCOkcBlVlHBBY7AVccQrd9sajpqw/pbNxz6e0TNuaKKpgFgCcABPABVxzAdcJAUEGD7j3s1/tkurOdd+Y8z9hWzTRnW8XU2OnnZv0GmI6mwqlg8RqWOJ92lZp5lZdu11FqKHgy6Nrx9Xel10DLN4tPgyiVXwQEtV96arnBBk3TTxA6dvqLK2YBvNwrv5QOSQO3baiaVVmRXUrzmyonp2VcZUAPzjfbVp4NIJGIlyKrV8T4i/kLdrfbXmB6e6r4vRrpaNk3GL6iIwd5uNTXfztSdI3I6fAuNW1edWKWN3xib22tR54wRhn6Vku3uNRpueHtOg6v+Ilc67GGQoAeAEdbc6O3Str27Uya1I5NLzOx3DdaXeHEzrXqep5Pa6bh2nqhp6rtHd6O4/Rsm+RUsX5YMMlJQAADAIAIjNEMCjgA4AUcEAKAI2UgLt7ad3IzWo4/wC71u6O7DkTW3//0vDadba9vt0U2eRynKY9HsPbGnp1V91b5n/lT4HWcstF7XY6ajsTfVSawee8tse/8yi6YZEsajz99n2PPGTOumNPap0XyueZHSNbb7qaxZwkTGlv3qtYZExVdrzkFOt72UT6FHItlrX1MPjwDS/V27oonEi64tTVssE2UW03irFbNyyCxbjuULICaurLqBKibeAQWX+VZkGfumm3jKRpK5KUerbtDMduno0o21iRvFupfV7Jq4BYy/I6dnT7lnLk1K5dRlaWk9W3auhpzx6DR2dNPTUZ8GYtVy7yrVkaR0/bs1VpOHGJB30qngFW9mHVFTXRoWq7dzjpJqOdaKfdlmdXOsnzOo6v1R05ZUe2ErbtNLGGejoj2iwzPHWlO6xSgg4mgy8v5TWtS9oGOkri2ye4bnIX8ajtr4+1X82o+3OEc7W5HXWEo4GHSQu2rzI0HpWTweYRTfZX42r+IGTrbK6u61WARVqaTpTJ9GVKytXTtqPAsc6qtSy+VlRW1GADSwCCCgAr4gW6LhyBba6ZBVMlBBBBgJlUgFgA/UgnXEBvTVQKrARQQ1zAmlGKKJJQag9T7Wr21tZrPD4isVg+Tf59/Voy1HHiFEAOucAXVq6IBW1UsAIq0AbXidLTu/uXz5MzWov3XkHW3ZVQlywI0re5tddqmOoHP3uycvACt2WYFV7/AIAKrcSwILWnDIIjdtplRyMrJSUAFmipvX1QWPa3o7Vqq2wSRiu0Qtb7bTUyRvXLvph3azwgJXn9zXtbk1HGudwaYReIDASwAMwFAEWA1hiAAAE6KQBogjkUJ4gJsA7oAJQBMBUwLK1TwA2PE7vS2U97cvgg3y6r+dVrN6dbWXKCers4/I+W1d1o/btR1rOLclkYpeA3C09TsebywxFZj11X3PtRydWffTtWzbnPMq66NONRRyAvppVrikTVWVrGRBN0lNgU61ZzY0eR87VbfUiuPcbjl0xGzbiAiaNRK9x/y9b7r8kmev8AjnXuUcEAHDuWu4Dns+1N9GCPm2/X51l1f/iNxXK8zQs01NkkdOGa+p+3l/oKE+iRpHnaETkSqxd5uH3OqMWtSPK+Z3X3X9utm2s/UxW4xdSaKWRpy6ms3mVFLvHqUX6WqlniQattTT+2osogy2yrw8is4qagoAY6dvW1sgrprt3dPIBaeh2twWJXqvZeG4tqPgjtOnOx656iSmTGsY59bWjjCJrUjO3WvRV+W0smtSM3U8vpaTavPwxLq+qew8xovWbpdJtRiuBqdJeWlbcLU+ZuWb8uV/FOq7PqiXnW+e2Zu7vt+XM4Xl6Z0xtbUc45kxq1Bbm9OIxNReu9TAuJqOhsFr6yU5moxa9TXwWz0dH7fZN/4+Jcc9eH3S1L2ebhwb5K5O1z1OkrCWRUdG1mupVpSXUx63feZvraOnoVbrVVUrr/AJjODHvecOZoc+rqYE1VNtdIlq45r6nd8TFVRaqzMKirumTCu7Y7PT3dXNossYJolTa6u2tNl8smualj6R7crGzR1tc2q3JgEAc+7cUjjIHBbkWpGRulXU3i07NpdvcowxOXUd+VW7v2LkcnXWJ5jc91XVZPkXGdYDSTKiNmEIBr5cWBq+DbtuKpZyjryzX0W7cQ+GBtyquOYSPnHk3/AKnU59xWnJ1ICSNDuXDEi41dh7a3u/0/vrt09J5O7hv+ilTFbkauy9o/bU6l62tPCTDrOWzo7O+jWEsFyM2OmC7dVLkyYjXVlQRcQu055hUqU7cWBXr6taLDEDjb+9ZJzi4NIu7K6D+VQNRc9/RRElc7yVvI9kcfXMM+p13unuE0n82cBmxx7ylq/NwNxlzU3Fq5Ngdu281qaeD+ZdQOjV8xpXr+ZVrrMhHL5rfbPV2DWm6W1XCS/wAy/mCvLV0m7JYY8EFX2ooMtObU29rY0IHpbO1rpXzZR1bvaYd6wCvR+zt1p6K1KallVdubywOsrlXpa7/bWwWrUazixXrZTVpqOBUctnh1Nxh5v3hVvQ0lXF9z/cZ1qPH2rZYNQzcpYiaQ5KhrqaHVt/qXqbjFfUvB4bGi6s59rHdJyaNsBEHBufrt6lhWfvn/AKXX/oYqR8yeK6kdAA7qVgYrUV9rRhodjIqaqQSVSj2fsDYaN9fU19SqtatPlngduY517lt2zKwMyDL3Di7XU0jI9xOPG6vPAlWPn2RG1tNZrTenzcmGkNOqvZVs4XFhVeu13OtckYVS1wCEUMASER77/lzsOymtvmv5Kv8A947RivZzyIyp3n015gcKfzJ+haj517i/3+ty72ixWZJ0Qyg9QJ1KzU1iUdvjp+/Rr+JGmX1zUUP4I4dOhGAQAAc+9yq/UiuOmN0vgVHy/fw9xqf12/ea5VzRJ0Q4KgSxhhKsqaROSonRy5Kj6H7Gf/l+p/8AkOXTcehk5NDIgQElEwBFZv1AWt+nYCnRKLuEAADQAwAAgAAIAEwHACaAaAEAgBgGQEpCCUQJyAiqYCAcAEBBACgACjCQGEDwUgIKYBlgwEoAYB1AXUAAb6hCCmAgAAYBkBLMIjkABRIAAo/AB+oBABIBLYQ2AECbZQLAKMwB4AABmAAEyAAEBBgFCcANhCAYCICOBVAAAAKQGAgG8wEAAJ4AK+RBZXJAOADMgICgqABkAnAVl7r67LrAHkve6n7D4OtgsePZ0QQUTZqMptMqLFijcZOOBQ4AcSgFM5gNJNge09gSluP+qc+249fmjz40JAaIAAAFmBla1PnfqUeK95Vr/eTx7EdOUrzdsDoEkE1PDMsRNzGBUTonGJqJVibgqEniESKBYsgeQHR49xr06Wr+8laj6vfOeZ5enQkQAAFCCBgD+lkquOzxIpVUso8JvlG6v/VJ2g9joW7tOtudUYrKzMgcgWWiCBSFec90Yaunbi1BvlWrpOdOr6IVhYiCWQHRkkYaCcOcijA1V2+SfCTpCtJEYOFmQXaDbsZrUW4mWmf5hTXTfKxqCfcmbrKSggt0XjBKLWZVybz6qzzNwqDTk0xYlWOJKR06WRitw2kyRa5uMG2UkBLTzREWvBmaseT9+VjT0XylfiR1jxLZitAgKgTgA7SCNkBLTYVreCcbysY4orNa/vlS6W5gjyCCvV+yNTt17Tk1C+IrFZ/u2n298082pDUYYVFgCQDgBAESA4AQB6gdm1T+pGasdctJNmWnPuG+5Nmolel3qb8K3xVkacnjVmVt7DxTd/GavMjDx+oob9WG0eIAAPkAwEAEAgJWrGIDriBN/sArYCbAAABrAAAEwGwFPABpgSTKNTxN2tVNOHKRZWa93pWmi7uIYjwHmttqV3mo7Ri5RHWOHtaRlUQJK0ECbko9N7X2vevvPGqeHwNxjp6mr4m3MSVQwCzSAOBQ+GBNCrgARDAE4sozkzVjxXndxZ7y/qYrvy41rvt7kpMt6srvqNJRiQ1Z3p1mJkDh3GNm+RWals9O3dgVlu7DTulbhKjkVmuF6fa2km36FNJUtOTAtpeqTWM+hE1mb11rqPtCqu/mBCzkBKyeAF+hKv2rMDvji8Cjn1LK9sCI0fLRfbabWaRTHL4rxOrvbpVr8eBpXq91qU8ToqmlVNtYkwee1dy9a/e8EbkbkR1NPv8AmRWho6ursrfdpWcOKwFR3bH3E9srV1KSr4GU9V+hb7ta3pzZpmtnwt21ej4PEy51pTgGRBQ4xgzWpHjPcvk711HpUcpGXaTGTtvIOlbJOJIOjYNat51Zgy1Gzstvp6d/uaVoSLpY9NS6vVWngblcKmaZJYgSYCyAq1t69qu5JfExa3I5l5vX/wAzrZckTWry7NHWW4U1UdDUrFiSKyYCATJVjl8hvPs07eLMWukjI/u33STWsf/TzNn4XT2NnqWur6nODcjFrrWq28WbxCtqTmXEVPT75T+niZsajK33jaUm9E4eJysdea4a/lvtU4mXWV2aVeLDS213UioPX7eYHRs0tS3QNO5VScog49xabQg05b6GM4YhcRrpq2dU2Als7N8gjppt+zMAbdPiBRdy2mBz30XbPIGJ6W3SbSBIsroy5mAqaTaiyCVkeV1f/l4LmajlUfDbaqXe3mLWWz21hSYSuDcaWDtGTNpjrUamnV5AXVaqpQRNPOZLEw9vq4xbA1Ga1NG0rM6SuVZHmvms7PNKDv8ANKn7U053Fm+UHbukevqnkzx1XPunLEZtcVnmB5Pymsqtypcm5yurPFaepqabWlp21Mce1ZGe468112praTavpusczz16JTpGdiNLdLTwnDEiJ2hIggrVu8MQqjdPT0a9+o1URm1h7rz9I7dOvdD4m8c7WRq7vU1bOzwb5FYUNalnhLAsrtda3+R/gAW2urXOrBivtazQ1CcooqkDp8elbWrW2VnAV077QSu1VfAi44bTVw8Co0vH102otTvniZrUjr3XjtK1ZpVVfMzrV5Y2voW0nDNxixSyoU4ACIJUzwAkps8AHuNtfSSd1EhFEACUlE6PGEBKXxNRHq/a9e3Q1Hm4klZrzO8tOrb+pkaimQpZASqvmwILL2KKm8QoTgEb/idu66L1W3DyRi1uOfc207vD4gRrdz8oBejn5QIVXMCLr3PHACvW+qFkVEFpxgwBXiUsghJJLFAc1lxKiJUS07dtk+TA9r43We506PPCMOhiusdG92rcNZEa1kavj72atqajS5FGX5DS7F2pziIx0zTbmeHAAAWQAAnICAIAFzAnTTtqWVKKbPJEHr9h7RddDv3M97x7VgTXScubW9qKO77iU5KCaerH3ni7aFnWuKRdT1cldre1ohpsaY6tPxGpbikNXEd34/T26a7psiSs2OCyg0gSxKLlUDt2Gw1N5f7eksXxNzl055163Ye1tntl3bm33bfgdPV6+Pk166ulpV7dHTrVLKEi+r1T5xie59yv7Vrtqm+SOfUcfpxjxmz1no61b8mc3ge20NwrpWXFJ9cTNjcq62tVKCYpaeoku6zGHs5tXz2203grWjkanLF7Q/8A2l0JwpZfEvonukvdO1jGtiei+5P3LtLPFWQ9D3Yvm9xobxK2g5jNQWcsXrWI9KzxNYwi6tZkDWBYV7j2ArVvqLg1+89f8ca9wuRwDmGBwazmz4lRza7mlvRwFj5vvbzq2nmalaczZUxZo2i0rhianWGPqPg9R02WlRKW1wMddamNWJ4pfE56uKNzrdlXRZtGbVkeU8zvVoL7SmeJit483r63dM8TLUZt3+0oosyhANWgDV2mzvudNNZIy3ItfibaeNk1Umt+rk1tHGNPGQmOpeJarNvqiQvq5a/ltpF1mxdp7jtcvIqOnT1K6ll2L1GtPQ+B01t27Wfa80XWOo0b79VX1dzJazjK3Hku7CWoM66Tllbrfq1pTl8A1rivuO7Gcwh01u7MsZaG08q9D5W+5cjpKzZrZ0vJaWopmPU6zpxvC3U09LcROfNMUn4xPI7C+Navqo4nKx2nTD1NW+m3W+DRlVulqLJY+hR6jwG0rWr1r1htYSajnWhv9w9LSdn8Bay8brOcoUszrbnvRPOGalTEfs989sQa1MWaFFpubczUqOi+vKzk1qOe+qpwGijVs6tNmdFF7O2JLVVmVNvAgqtgKrr8e3W3dXMxVj0Gk1rJK3xHNWvY+32ltVTkzs41ppBBLA5928IQRn2zKPPeV39Nnv63tiuw511jG3nl/vNpTmYxvWbudR2xnHigOaxBCWAsQBY5ga3t9pbuk/xJnSMV9G1X8zOjnVTcPoCR838i519R/wAzLBzSBG2Rmttf2v4T/iW4dtRP7VMbf+Ay6cx75UdUqUslWuCTeRh6ZD7tRwu+v4kaw3Xg4b9QIWpEomDj3GzVlNcLGbGnAtf7b7b4syJXu9T0Iyq1NN4dgGbo+Urp7j7eolgys67r6zdnaQqu1li08UTTHJq6dlZXu3jkXUT2Ca1VdTgWMdNTetfabebS/wDEVyYV9V1slwg1EKmq3bBR0Ki3cOaSBm68L0RRXR/5qvEirXfCUyKK6qq+pFLuvqYpxyAv0dne2OreFybA6b7vsS09JJLCYWZdMX7K61NStXZ1UqSypY9htdjXQso1XqKMu06OVc263VHd6FXili+TJpI875+2rsqVd/zPuN9rZNajDto2op112u2U8hrWOfV0uNcjc6YsURzOsc7Dguo69p9aR0lSvqPhHOx03zxMdkdsnJQA0wODcr52EZ++cbXW6UcCrHzNZBsJIgbZmqWDMVtZp6drZKTK6sW2vxwGGrFs1m7SXE16LwPldTxVmtJLtvg5O0rlXstr5rabqErOt+KawCO5qMeBBla31N9SxGP7i/8A03Wn+UlWPn+bI6HLJRBuTLULNGVDqBB1jIIaq+RQ60b9REr6z4e+28Z4nbvUsq0dJfO1v8x1c6VvdGzr9NLvkxhji3Puql7Kr0oqsZTGGOjab/Q3bT03DnJipjwXuKP73W/rYistqDqyEyh5ZlE69CosTwgI7fGVnWr6r95pH1rUzT5pHHpuFJgEgOSK597/AJVwQHJp/qL1A+XeQXbr6leWpb95vkrmzNoclD6lROZNxlLtxKidfqA+i+yXGwv/AFnLpqN84tGwDMAASAjq/pX9F+8CrRygC5OCgAYAApAkAsgAAAJAAGmAMBADAOoAA1zAHiEGYCgBpSAo4ASWCIAAAF+wAzAChJgDyASUhRP4gAAASAAGYRKSAYESqEAAHQAYBEgDYBAAwAAAMwDoAAICSYA3yCEFHqAAAAAADYAAAADaIhZFUNhAFDkAWYAwAA9AAAAABgKACADIAYEbSQWVyAlwMqACSgYAEKQp8QrM3n6lo5srNeT961/L0X0f7yNR419Dog6ATiDUSp8DTKxRgbZSnmA7LmBHu4ASyKJJQB6/2Bb59wv5Ec+m49ijg0aIG8QE2MDWIBXMgzdzKu11KPE+9Kxuq83VG+R5iDqgCVLgWIsTwNIlToVFlXIQ8sSoG+JQICWeDA6Nk+3Wp/Uv3ma1H1ZfTV80mebp0BhTKEEEANZEUniBxWzChZoDw/mF27vUUR8x2g9XtXOjRfyoxWXQiIklwCptYEVHDiBge60u7TsjfKu/bOdOn9KL051eZDaIR0Pg1yM10OsEVgbtf+aJfxKUdp4StEjmZBft5npxM1qJyRXF5hP7NGuF0WRoU4RyN1hOqMi7SzIq14YGRyb5R2rqbggaYCwBHTpvDExWkpxDTntmVkoKJ6bholRdf6mkZV5j32lbbaN1wtDGOnLwkYs51siB1wxAm2A1acCCNswCmDCtHxVo3dO3mVK9B71xppt9Csx4wjT0nsu6ruHV8RWar95r/Wt/9MiRY8/liVUWAIAxzAYCQDkBAE4ga/itL71WuRmi/V2/LGCNuTdLtqozksSvQXff4a9eTRpzeOrgytPXeAtGx1a8Ykyy8prr5m+pWlQAAAEgAAALEg6aV7kkwIWqlaEBGwEQF6ACqwBoBgCAQDkAlgABPIC/ba/2bq/ID2mz83p20U3CsoGpI8x5HeW19a17Zy4I04LXAn2LUyAqvpujCrtGncpCPceC0rae3XCrNxitJG2A1A0OAB/tCjMqBEC4lAsAE8LEqx4TyT+7urzn3GK9HKa26Vex8jnrbnWxxlvAIu+yqYJ4dSjm1VNmgLttOg1auZYxW1s/Ia1/k4vGWjpjliT85u9J/bq6qqw+lMYIW87u8fof/VQwSp5zc6iii0561QsFet5ffVxtpbe6/oRlXPb3LqVwe20O7+kCP/7R2tntNBzyqBH/APaRLPZ6H4AX7fz1NTGu10U/QC//AIxp5vZ6TfxKh/8AFtDV/L/stJNx9MlwbGjs9G9KvU0EqxkzKp6u+2Ox02tGvY3hCL5HndxvK6lm0m11NyOkir7ulZJdn7TQ69H59RrRpCaiGys609i9xpacPbOy9V/3jCOXT2FdXVv/AHW3squIUtdv/YC6uro6e3o9Gj7UnKkqNTwutRO32cZSmeZKxWp3N5hkO7YFW5td6N1T6owMVvl898rsty7u2pp2yzzMa7OPxmhbW1WqqYRLTG4qqkLiZ1uJ6OlLt3So4ZDSvV+Pp+QsZwNyuHS9HRzDRQwK9bUrpUdnmsjNrUjxnl/L6urbt7oXIy6SMNbiyt3Kzn1CvV+29xqWi1rt9OgZr1Ch4mo50yh1o7uFmYvSyL7eP1KrubUHO9ukjy/mHqVTssYJrvIwvv3+vjEQNax//9TltVndyOtcQqTrCAK4YERG9FZQ0SxY5dXx/wByYwRzsdJ04L7PV0cDOOs7VX7q42kjcrmu3bGQ1Gn4rTj8y7lZEWOrX1lL4EbjjvrTbLMNrNP5segF1FCIzQ6drAha0Zgc+pqKzXQCvOWniUGMqQJy6rACXY4lgc+51GlDyESsDX03qX7c3MG3Gt3ZaDporuj/ABMWjpiMCJXNuqLsbRYirS1vuUh/5Sjo0rrtat8AJLUTUz+JWcLR1JcLM3GbGvtlLU/tK5sfyq7rWeSTPT86ljR9p6Xz6lvwOndZx6iiw7jy1XLuHiajLj1HhZvkB5Df4354no4iPSezk6bbUnD5jl9Go0vIbO+tV201PM81deennNTb20pVpXQxXolFNTtWcomNI6+5TcJpLqMHFr+d2+1r2VTtfoMYvTB3W81d7qTaXOSNMbqzb+I1tZ/Mu1dS6mNjQ8PtNGk3+e34Ixq4jqLS004daJcgOT+5062ijtZR6FRbXXd1ER6gUa+vpRDaAz9aulqtLTz5mmXLr7S2i/mjEqK9NullZZrEix6vZPS1KLUn5msZMV0hbjxOnufmWE5k1rHVtdlp7fSVKpd0PMmsqtxodlaq7z5E10ce68M9XT+5p5mtYsYWvtL6Li6xNyudilV5KS6mJrb6jx7LR6E1cJ6bpmiordmnhgwFe7vi3IQkUGbAsrIQ04KNvwfklt6albuO5NAxj69u/UtbqRVYAscCCVZkC37Goq91k0nxCqrUl5l0WaGirPElWPQ/dWlprTyUQc28Z2vt3PdVproagpU1wCL9BvUfbVNzyCLn4/XtZrTpbHoE0X8RvIaem5BqjX8buNGvdqUaS4vAaa42VSlICzB1nII43ptsqIusFRED0ftX+4vqOlU3prjGCJY3Kv8APeavp3e30vlSzJhrDXkNW+E4/tLhqvU1bXUMM6oaKhIAkAAJAjIAAZgSogOrbbrV2d/uaDVbc4kg0v8A9rPI2c6l1b4DGp06V7q+4ktWiXoTG50n9+m4/Mo00Za1K9YTs8Qrk1NzZJpYFxm1j7vUta0JyWOdrmdGjSJVrAHofB+I0dw1q7i0LBqqWf8A4TrzysmvWW09DQXZtqdq4vidpH0fl8wrYYlx7MV62vGRFxkeW299xt7dqlnHuOX052PJf22rXOlvwZyx8zrhv+J1rvSddRNRxZ0kZxpaFNTXwqpcjGb06dT21u90ps1ppcWw53pS/ZtK/q7is9ENZRt7P2q//mGvwaGinU9qaFH8us2TWnPb2xS+FdVT1GiH/wCyWvnTVo1yxkeyOfV9u7zSTskmlyaLoyt1o304700/QlHNVYki17/2C6307x9Ssj0b+OXUevyZisnmQcWs/mcFHLrNLTu3wq/3GbWo+a6r7ry+OJZWkFptl0xatO2i5sZtXHXp+V1aLtrqWSjKTOrhX8jq4Ot3Ec2ZtMX7PzO603K1G+SfMzpiOvr21G9TVtLbZFcGtqN5Act3iVVb5lEpAdNN3ZB6LZO1NOva8TLtys1NbV1cOC6EbS2mxhu94bYMdl9FOsSFYG50Ps3as+pWK5VXuthiVhp+P0I+Z5JEVsaPdMThxJqobzcrTTjJLEDC191a2XHAJrnV4/xKiu2qm4qVCeq0u1Z8wCmq6viB003L4sujs0PKamnXtTL7J6uzT3l9VLucM1KzY5t54l6+p9yuL4iw1v8AtnT2fjKPX1LqupEYqSJXL5L3O9WzroYJPMmkjzm58nq6jadnZdXgTWpHN9/mTVxB6v4saYK6llim0XUxetzayhmp0zYkrNvDE6SsizWnXuuXUxxamrbVeGCJqhVhRJAgBviFQklRt+N0qLRmJs3mc66ctDQqkpr6kjVer8FqfI6o7yvPWvIZBRy7t5FRw3hZio8Z7pvG7jikZx1lYOLZnGiuZUobUEVBKUQSrpt+hQ+yOsBFmhqPSur1cNGolfRPHeRW90q2ai3bj8DcYsdF20aTHzje17ta8czRg22w19040dO955JsNSPTeN9h31qrU3t+yv8ADX6jFrpOXqdp4vbbLT+1oVfbxbzZi125mJvR01jBl0CpXkvwAi9P9oNK2kgqL03wwFVmb7x63E4ql4wfA52K8nufI7jYar0dTGMhjh1Ube5NTtiqx5hn2cG11u7cV1NSbN2lhJdei1bpYtQ8MDFd4qe4SyUhUdxrX12rP0SKzXZsL6elRu31YFjn0nut7p3p29DTGMbUsliys1Ba3bbHAqIPcq1+14VCKd3ZKsJ5lg5tPOOZaJvVj5UZXUXaXIV2bHSereX9KMtu3d37KTGPqTRnU3DteEsSjS8Zp6upqJ1XzN8ehqM16y1tbT0sXN+39ptxeU0NTe6ivpw0+6e7n/1iOjp85pXW30KXbtqacuTJGRp61NfV79226pYINI0f3LxXCvUK5txTsvC4nbmuXUVTB1c3Ttsbp5G4y+p+F/2OlBjsjrRzU5AacZgcGu/nYRneUcbPXa/+nZkWPmnU1G6aJSLdPQtqZLB8eBm1Vi0dPSzfdblGBhXRWzWFsExgmu1ZY9RgO/gA1qOvEqJ6W5urSnE/A1KPce2fJX152+pj8rafoWo6NRS36iMML3FutJ7S+3V09S0YBY8Rq6V6P5kRpWRULLkYrUNGVNVbAtrt280U1dXbTm4Lia6NPYUUS59Ajtd73pWiu+1LBPgaRF1tp/U5+ICV08wJ01r6LmrhlRmb/wCez1H9TeJqJXEdEKIKhpgWVw4mkTTYR3eNf51Ix+ZfvLiPrN3jPQ5dNkYDzQUyDm3fADkrb50wPl2/f+o1Xzvb95uFc0tG0SnA0CoZqaRtlYUOmeITH0X2Ov8AQXX85y6bj0ByaDRAAN4gJAR1l+Xb0Aq27wkqLgHIUSASAYZAAAAADAEAMAgAAHiAAAAwCZAfdIQ1iQKyKBQFIByEOSAAKuChAADgAYCzCk1yAIAAGkAmEOZIDEoSYU2whBQAADAG+QAAIAYAANAGYCQDeQC9AGAQAsQGAZgABiAniA4AEAJ4gDCAKAFIDkAkBQASA0wBgIBoAgAAJAAEAJARspIqdHgESZA5wgAIBhSKBKcCgRBnb1NarLEeV96Y6Oi11I1Hiohm0MokuRpFiyg1GU0zTJplDbnABQUOqgCayA9b7Bw3OtXnp/uM9NR7M8zZ9QABEDnABqJAzdyvnbJVeM97KNxpv+Q6cleUk6spNIMmiwWLI0iVHBYiSbKynHEoM8ACPxAacAxbt3+ZV9UZrUfWKua1a41X7jy9OiaIpBAwABgESiK43iRSWDTIrxXnK9u91P6j0c1K9N4//a06KDPTDoWBkSzYVNrAgScMDB91YU0rNcWb5ad2zc6NJzgtc6vWGBkDIOlZIzW4EFYPkMPKab/lOsK0XmRzOIzAt0cLJma1FrMji8wu7atdV+w0o038qa5GkTIizSTVkzNVfbMyrl3mSfGUbgqho0xUqsDo08fQw1EpCuayizRqIConV4ozVW3bkg8773qv7GjXG/7g3HgYxwOVdEXzZA0BIAmAE2QOrhoDr2l/ta9L9Sleo93V79pp3fB/vDMeKYaeg9oXS3tZ4is1b71rG7T6BY80wpNcgEA8QEAAOcABgIDa8G8bJuIMVWnbSVnK4mdXWZ5DSisuJTNxGrt5v4nVjoVh5N4MrT1Ptiytpavdl2OAw8xuKuupZdQ2qAYCwAAABACA6NPU7UQRVpYCYCAQB3PhmASAgBsBSA0wHADaASzAkB27XWdVhwIOTcdys54iKqrmUdGm3V4EVZZK8cwNjZbKupVJL5ixK9bo6S06KiwSOkjnasRWTaWDIpNtFQrOSgTcYAOql4kAqy/QBBSmLJohHz7yndp7nUrbPuf4ErvEdtuLJ/NbDqYsaldV7YSmZVRqanasWU09rFpZZGLV7p2nacsWu3YJ2hrNSaxlzXb77LjJZEVzJcD0LujwZmwR325tChR1RysxrXBXT1NV/Im2ZFjpqaaxUPMDntM44AXaGp2W9Swek9v7B77XhrurHAvhHoPIW2fibPSVaq/OMSLGNu/JWWmtXRt3NvFMuNSMjdb226srXSlclBuRuRW2maaOjhyWMVt6n2tGq1I+ZkYZ/wDfa1Z+3qWqujwN4iW38nu9XUrpXu7JuCWDu1aRe9M44kV3+Fw1rUrg+2WjNZraV4JjKStIRG8WUfiYrcVX2ltdS18p5eq78uPV8dt9H5tGvbfizn7umMzV2yepib0sdmlpPWt20wb5jWa1dDQrorNtnflw6q1HVzNgCYHL5LRert71rybI3K+Z7m86j7syVtTW2OBlXpvC92jZN41eBFx7Lb3WpppoTpxsde229tdwo6yTroxprS0tCraSwUs4XrXbmPPa3ktXf6606ONNYNLkR2XWutJdiSa6qTPsyz/7Db/d+92KeXAvsP/Vjgd3JHtkIi0w0SwCFngALEYHayXymbFcW529bY1Odjrz0y9bQ7XMQYdpUtLfX21e1KUR0irU8lZvGshsra8rBYsYq3Q1bq2OBFd1NaFLxgiI33EqUEUXumscwqvujBIoc4SA1b8AJaepVZsCWrvdNJKrxCOHUvbW9ClVaPj27d9nhXkLXNp1wUGWadpCOLeYVagsRRtNR/bul/0RWT0NbvRMaStdYhENvqNany5nSJY2tHc106/M8TTnYzfI6yteOeJ34ZsbXtOr+3qWiZf7DfTL0tcEv3HnSuPXwbNo4d24020IMBeH3OsnrVr8jybZ3nSY9F7e0P7fbOl4V2zj3dbjWVW06ricK1HnvI7FUT+dL1zM134lZGrZaVHDl8kR2x5ryG71L3aeBZHLquXb6Fta0Bzei2fjltkrXUvOSa3Is1d1XTUtr8TKs3X3ys4TbLg5nqO2eRWVWpuYT7PxKOfU1bX+pyEVIIdUyo6aOVDUlHPrUVbYBF+13FtNyn+0ljUr122f3NKtnhKONdYi09NzMoNYjqbeuvDbYF1aJKBqKr102/mqn64jTEVp6Vfpql8C6YfaplceAMZvl9pa9HZLFMsYseZvg8TpHOkVBIEksQJZBCYDVmgqLzAaQDIJ6bmyCt37L19vWtsDLcjP3Gwto9S6WIaNO1/MQkaF7V1VFlgGlVYVklgmwlr1uz8LtFRXdFZvHEONrvpoU0l+XWtV0RGdTbbIiv7duTCuTydH/b3eOCCx89tq4uc5NukKtgrs0NJWU2UpgXrb1SbUereARxvaX3Ot9vSXda3I1Ilem8Z7P0NCv3vIPut/Anh/1jeMa7d37l23j6fZ2mnWqywIMLX3m03em/uJvWfFIjTC1NG+jaYwkg7q1pZQ1wIrl3W3+3DWTKjmXIBNAEgKQEAAAF2kk8QixoCPaBXEFVftNxbQtKy4ozV1p/3tWk8epMb1ya+v3YLiWRm1RTTve35dXd9FJuRztdm6rStI1NK1LRxrBbyTrWW8GZab/tvUT1lptNtnfl14n69TqXeT9To+tx4VW10liw6uW2q7v5cuJk1ZfWrSjvaFHMzXHv6YytXyby7qehh4uvohTymhbBzL5ZFjhe3W/cK0NPs2vbV882a9XnrL3e/3G4tOpqXt8YNTlnXG/W3xbNYmh6lsla0epmxdWae91quFd4E9TV1fL7mv+afgiei6nXzWvXDBzxyJ6LqyvuLcUc1jInqalvfMLf7d6WvpLuzV0PU15u+DxM2NNr275DU22stOlord4nXmsdR9O29u6ifQlYWYmUceq/mCuLeuNG/LtZmtR8+e3etqOtc+HwGtI7pf21nRZozauOLU1XbPEmqh3QQN3eQHVtrOyyJgvs282Qcl25zKqtsCDAdXJR3bSnzJkpHoNLa2XLKTLvy6loKq/wDSRtVbfaOi4vZJeoZ0n5LbasrSum0hi6w9zrU3d8XDXIrFS223V7Kq9Ajf0NhaqTaxZm1UtzrV26dZ+Yg8/vN5a7dVkzSOdJduLCKr2RUVooM8QG8ACcAE7sDt2mtzcAbVN4qUq6Wnqa1nGZ5DdNLtWb5GdXHLWlr1mstcSK5b4PkUETkBG2AC7gCYERbTWdcjcrNha1razxeBpklRLEoXcERYVFtQApJRseK1VerrbNHOtx27S/zdrMtvQ+E3MaiTylL9p05rl1Hp0dI4kUcu8eCCOHUZR4j3Tad410I1GPVYma2tvpK0duZmqL6fb8rzMqKbaVMAWW0u2FxkCNtNZcyim+kquQPQe3t4rNaWVpwZqMvVV+5qVhKXka1Zy4Nh7P0K6j194+5tyqJ4f9Yvs3OXotOtdFdmjVadeVTna7TkWvGLI1it6skXEe6cIYEkAwEyiDRVQtpd+DJivP8AuL229/Vaug0tWvD+ImMdTXh9xs9ba37NerrZcxjjeXofD+MWz0f77X+r/KuX8xmtSI33Ft03eFM5GK6RGI6EBPAKlS16NxxGo5dfUtp4s3HOuDV3UtdryNOSv+5bKiK1ccCxFmpqd8J8DSIVzQqndRizKjR0nqOF8TNVs7StafLwWfUy6RT5H82yVcQtU7e2psrfco4aLGHdTyepq2T1NRVafBQajNbnjrf3Nu3UtZzjm0dI51LfbX+2p3bdWb/7QJWFrbt6t+21vm5PA5V2kc2rsox4TmTWsdG32tKpt4smrjg8tVLVTWTUfgduK5dxwt8jvrg6Nv8AUoNxl9T8O3/Y6XpiZ6I7DmoAl1A4dZ4uQjM8t/sdxHHTYWPnVNC2q0qoNuzT2VdJq133PlwM2qjq6938tXguRlVCrZ+oF2lpWmQL0u3PgQV21eQVGZCL9OE5zgo0/HeX1thd30Gk3KmJNazifkPcW516rTTSd82lA0xj9+OOL6k1Vmo0tOWv/QET0darpkvwRFS+4rKGk0uhFUW7P4V+BBNdmSql1gqpuyShJfggiu9qusNKWBTp6lqNw3ADWq08CoX3W+PECSv1xCLFqtqArk3D+RliVxN8jqyJ5lRJFDTgotq8DUZdvjv19P8AqRpH1m7x+COHTRTJhTkACqN5il0kg46t9yfqB8v36X9xqL+d/tZ0g58seBtDzxKhrOCokmaQ3YInp4vEo+i+x3/oLr/7mJz6bj0JxULEgYAmALqBHW/Tf7QKtHLoUXBAFAAAmA4AEAAAAAANsIMwpAICQCAFmAAAAAAICUAN/wD7yIUlBIAQGWJQTAA3gFKZAbxAXEAeIAuoDmMQE2wG8wg4hSCHAUgABwAgAAzAMgDIAAAAAYAAAACAeQC9AAByAgGgEA4AQDgAAAAAzATAbAACAB4gJMATAYAAngAAACeAEqr5URUsggRA2woICS4EwGgM3er82yER5f3nWdtpWTiLMrUeIeJuIeCAcSsCxFqh1NspTBuMpVAGUNsATAlDA9V7Dv8A6y9eL02Y6aj26PO2akBgIAQAnDIM/dL52SK8b71Td9J/ytHSJXk7S2dWRPAInwKGsixFmm+BqJU2yok1kUCZEw0lxKp+hFT0rQ/QlI+r7dzoab/kR5unRNGRIAAQDSkinGEEHFbPALCUSgrxfuFRvL/id+Wa9F4r/aUnNKDPSOvPAyJJcwJvJECj8AMT3VTv0tNzxg3y26PHqdvRrNLEvTFjpRllIC9NtGWtAGJ5VdvkNG3OsG4rvRWKcBFmji8zFai6zIrk8pjtLc0yxUNG3dp1nODSVYnBkW6bxxILbOWyK5959CjmWCrjgdGKHzIOjRsZqxJ/sIqi6hmgkyonppSZqrmpzMqwfeFXbx7/AJbSRuPnjwxMVtFkDQDAUgIglUo6dFrvrOQSvXe513eOpZrFx+4rMeIhojbW9uX7N3V9TTNanveq+7W9eJCV5VsjSMAAA5AUgADAQABoeM3P2bY44ZGaNL+9UmcXXHvNdalcHJqFbfiWr+N1U+BWHkdRTiixp6X2t86vT+X/AAKxXnd0p1bTzI1FXAKSAAAAAQAgJSA6sgcgRbAIAGAmAAOOICYEkA1gAPHABwA1igOnaU7nDRFizf6CVe9QDGesSiyuu6qCYCt62zC60/EeU1Njea41blpljNe5225rudJatcJOjlVqAWCKoswE5aKgkAXQBRxAOIoOMkWPJ+6dgtPW/ua5XMOsYtFWyxRmtFayqoqBW7yBq+I29b6qTxTZuM13eW0KaOo1XKOJ0lYR8bVd0VWLLainc0S1bPLEsEUq3ePEuiWpoadF3TGBjRnbr51CZm1Yfjdx/baqbcVeDMLWpr7zbNp6jTSfIqRm+S3OjuLWekoxw9CK5dtp/euqczUH0z254v8A4bs3uLuL2r8skprx3mt5q7nXu9Vy5g1I3EdJr+3fBJ4laxxXhWmSqu0dK2tbtrmylrc2umtlo2+9E8OJlzrP3m7trWq8Eq5G4ji1LTPNs0jo8Xd6e4UtKGhUjU3eqlq2x4GW46/C6re6TpxrDJWbG+7y8TLInkEV6tnWjszl3W+UtPVs6KreR4O+nokVazlY4nLW2fuUpUI681HRtFXGOGJbcZrs0dTumvFHf59OXUWqcj0xyBUAE6qc1K4mLW5HjfdHt6lLf3O3wrGK/wDCY9nXHm9voVeolqYJPE0y9BtorhTFLDA59Osen2N7Uok016nm66w9Whtux3Su4n4D31n1cfuHyup47S/t9LH7iznI6c862xfFeQ09L9b5bPidOuGWx9zuXdXJnnsxUe4g/9aKO7ic/iEDpxbCqmscAINwguK7akBcV21VxcGbVkUau4rVYPMw05tfWrdp58yY3ENPQWo8JM10lWV29FWMCN+yu32k4lErcqLdWpq16Ea0V1HkMNLHiEOYx4hUf8QmpK0JJRgFF7t5xAHPailsKh244gW1zngGa6NOHhEIOddOjRKtm/gGLVTUcQa4dx3Oe5lxmqNK609KyQENrZJNDGlrtNRER2lYu+bWBuI0lj9cJI1GaytbUVbucJOvNYeu9r6fbtrPm4NdVluJnJHJrvFlRwbnGrk1KuJaO5o6VpDiqiBVw7Y/MlBmi9bp6Gi7Wz4YmK9Hz415fe7m+4s61bxfqc31+OJJ+rtPxq2Og9xusXwqxjyfSx5PdavfqOFxNPFWj4zRtpU+7OLM2rFu63d0sLfAis6lL7i0JSyon/Zur+aKhHJralVgnJRzzazyCNDY7P7jxr3fAjcjd2/gtJpPVpEk1fVdb2/trZVGnqg/b2nPypIus2Mfynjq7Jul1PdkyysWMu2hXtmjl8TaPTeIre+2lvLJM59R05robXGEc8dYK6lZhZlwWKztgGUNTTTw48S4eyVduollxL0V6wxhqGrpyu1xjzEhWZo+1a7y1rW1q6eOCiWac6xvJ+H1fHarpfFcHzLGHCUNATnAIiAAEBT/AHADwA0fBaNdXc1V1Kl4CxY9h5HT761WnXFYYI5ukRrtFakWSkjTlfh9Pu7mvlWLKjM3e70qzXQp2lRk/wBzZWVrYuQzXrdH3XtdPSrV0ve1aqYwQY9XPre8rN/k6FUv5m2F9VF/c3kbKVelZ4KpD1c1vP8AknjbWfokkUxTufL77cabpfWbT4BcZFtNoqlp6bbxA0HqKlFXTzjECWz2ervL9lHmaxmvXeP8do+Oquz5tR5v/wAJuOdrN875a2lOlR45dSkeVvZ2bbzZloLUaxQD1NW2qu2zIqFLXpkwL1361XLlpNkHGsQC0ARwQCAiBJKQCIAsq8ICJqwElgBFrEAVYcoKfc0ENNPOSjf9u+R/sVdUtDvx44Hbh5/pHR5zf/3Okq31O99Tt1Y4/OV5j7TmW1B5q9k8PSe2dKtK21se7KTrI9vyjU19Wzc8y6+py53rtfK1HMrF7xya+51aUb07JdYJXj7+7E19xbV+tttnK14+u9cfZGRljUq4KSou0tVpnSVmrHaVMnRgNuCit2jIgi3ICRNaSljUOVmBOtpwWQDvt66tc8eBmwnTndNXbXTcprKCSN6+n+291/cbKrtnVJev9RbGK1JMMuLVeIHB5G0bfUb/AIWRqPMeF2i1O7WfDBHPqukZvmdL7etZJyZ1rGTeCoiAwNLx1aurtd4ciCW71KtRSsLgQZ98cSqgnIEbJzCAs06vPkB37GjvdVqsWS1qRv6Whq6KnvnDJmddcZPlPK7iv5TaXois2sTuc+ppzaHi9q9xZ4xUmtRKuxtp6zo02TW5y9H4/YLS+eyRm1bHfr6zpXBxgRMef3u6dm+pVrL1NTus5NMUrKFLyCKrPEok12pRxAi1AEeIBkAkBZTMC591VgQQ0Z1dSLZso3NHYX0afcUdrgis/wAhsqdy+y5s5wSxkI477a+k4umipqF6sYaoeADVpAaKi3TssuJqVkXKmIOSiLKFmQQbgDr2epbTt3IxVjs09wq6mPFGXTW74nXb1uU5Goz09vp2Vkn0R1cKmByb3JFiVw6vQqPD+5bd2+vCiIRluMqk2cIjSb1Lab+V4mWnRtNHvf3dTmZR0amro0XzNfAK5bbik/K0wK/v1eKeJRG771HEDS9vbDU3muq6bdYxk1CPomjp10KKtW4XFktdueTtrRkp9TLohbWu+QWK3eyeMBTWq3wQMD1muFUEw63s+QE1dvJJ/EB9/JFVD7iYEpTQEVCIK9bRpqqNSqsuqCWMryvidXc6dq6NlWVgmEseStS+ys9LUwsmYqJf3LsZwTrcmKhr7ymlWXM8CyM2snX3NtxabPBZI3I42qc8DTJJNBE0WBpM2OnT0Wl3MzaLqbR6jVrYVX+BlrDeqqYVglWIV3nbk4aI1pPfw5iRiaptubaj/wADTOt/xnuf+1oqfZ02kuCSf/aNSMVp194ad8L6Tn+U3Gcdej5SuvHbpalF/FZYFTHm/cunp6GvXV0XLvnxxMWNyub++WrTtlYnPHWdOjb6yqoj4kxrUdTb/wB+rVrE1q7T6GufxnqsU9ErhV+2+pQdJWK+o+Ht/odH0J0jsTkwpzxIJ1eIHBrubt9RBm+USvtr0tlZQSrHl9Pb00l2xHDAw6Jfb0nnUBduiuGIB9ulcXCIObc76tVFYIM+2vazZVNS4nIC+tQixRT4lAtSOYRDvbtLzQUqpt45BF1sVDCOatnV4hpbbUcZEEO6SiSsyB90YsCNtQCqt8ZIH9yMSiPc5AdrNZZlDpcIp3GrjBqI55k2yc8ihrkVEliagsUxgWMu7xr/AD6L+ZfvNI+sX+qX0OPTZJ8TCpTICCKN3lX1Irlopt0KPlu+c7jUfO1v3m4Oc2iSaCHJUSRtD4lRPTzwyA+i+yf/ANPu1/8AUOXTcegOSiOJBJADAJAhrfQ4Ar0cKplRaABTAAEAAMAAIxAHgALMCWQQgoCEliFSCEAoCgAAABgEADwAYCgBtgIAYBPEAAAHAQQAgogAYBkAAHqAZgHEAYAgGAgAAAGAQAAACAYAAMAYCAYBAAAAKACAHhxAQAAwAAkAwAMsQEA4gBZsAkBgAAAAJAADzAWQCeXIglp5ATMhZhdBUOQCCqQBBBn75RqNdEWDzPvNxs9Jr+N/tA8MzYRROuRYymlhgaiJSa1DRUSkoEgJJASTXxA9L7FbXkGnx07GevDUe8R5q2CAmCgzAMAgIrg3eN3HoMHkPetZWk8oqzcHj7HRCkqVYsioaUoqJ0wco0ixuX1KGs4CYMQprACSlegwOmLhkpH1bZWnbaT/AJEjzdOi/qYBBQAShkUpggJ4lHHqYWZBFhdeP9yf7yytxUnflK3fDt22tJ5GemXejIG4AnMoKRFY/uak7ejXC0s3yp+Lv37aj6GumK7lijmGkXRcsjKnEgYvm0ludCy4Kf2mo07VkjTnUvUIno/Wl+Jmtx0WUvAxquXyVe7aaiXBSagp2/6VXzRpFqMoso8eoFrkiqd3hpt8miq50bYqeEBF2jn6mK0m3wIqi6lmoBQioaWJKq+zmDCsb3Wlbx15nBojUfN7MzXQm5MgryAHgAdAE5AdW0B0aDa1K+oSvY+dv9zxdXH0pBmPDvENtDwd3XdU4YlZra96Ux07y5jHkZI8oytD0AQCAMMwAAAAFAF+g4fUlF6u2RUdRymhB6PwVv8ARay/lKw8rqKLur5ssaei9qW+a1ODlFYYW+r26968nAajm4kUADAeACYAAgAB15EEwFACkAAQAAdGFADCGFSTgIk1gFS06y0iDQ09NUryA6dvs9Pd6i0r2VVxbKtrR3PtHx1dPvpuofLMMvKbvbLQv2Vt3rmkVVIQ1ZoDa8P7ivsPlunenIqY9Ts/cXj958tbvTu+Fy6mNKqld9ca80ysovFADeBpCjmAIByAJOzwIuOXeb7Q2dZ1rL0TxDUjzfuDz2jvdJaWjWOrMVuPN/ceXAipQ2FTrTkBs+M297XVa4N4zJqMVq+e0PtXTmflg3GHD4+7TXbwYtUt03LlyIKKN1t3MaqV692PAzqKL6NLrtiHzJVcOtp9tnGRkQssJRRX9WCxCvY+0fbb3Fv7jWrFK44mqjT90eUs6fZ057KtJPoJG5Hkda3di8zo0v267tta1VjzMq5aadr5KTQ3Nlt9Hb6S19Zutk8jDLh32+WtqWwirZqIp1XTsUZm9RzXiRqWCuLhPEWous9SlosZ1W94XW+3uNN4xBKlens1Z4GWEUnUor3Fu6kPDE49t8o1vlU8PUeqFqXSnueBzkaZupqJ2Osi107OyUvngZ6Yd2l8tpXFHT5ufa490eeh4FQK1aqW4gzWpGb5DzWls691sehy6mvRzMeb33uX++q9OtYTMznC1h3l2OuOWu3xm8/s9XvfzE6jUr1dfcOhqw+6tecnm6+et64PPe5dvqaP2tv+pK+arNc/LEvTz+jv9XVt3ajdo/icnpnOOd6LW1XbGxrGdbHhvM/b/Ktaa9eBx75blek78O7uXM8/q6P/1+K2/rXCzSR3csR/4vorF3qoC4qfmtu//mVRTEX5rb8dSr9GQkQv53bPJ/EjWOfU8xtrOFYg5LeW0VeG1HMYK7eS07YVsn1JiordKziuMkqtfYVVad05mK6RLW0K2wRluM7V0nTBVUojpHHfR1tRvsaqGnVt9B0UWcsItc1IulqNL1gBLUjACt6jCh6rSjnxAFb8QojiAKjWYjNrp0Kzg8Dc5cOq6lfT0avveX7S456NDT0twu6recZGpyzektfxNr0xyHok7ZGpoKtb1eUZk9Wp0zdlZq8LHEzY1rvhQ+bI0NrT8z4FR36nyrAaljE8g/tXXJ4nblmvX+1d7paugtNP5uRqxh6LuazSMI4dZY4FHLq1d1CKKVNCtOjQa1LQ3hBirIzd/rvcXWnpy1lgTHu+f/i0fFeDpt1/cajy5kxn6fbXm/dnle+9tJNdvBJh5vbXntjpx89uKM1Y1FrrTpK5YIw1rPqrbi8LMo0a1W202kseLIMPc7+2o2lKUmmXPWbsDW8f4jW14varVSNSPT7HYU0F1JrpjuTREPL1Ai8QlYfuilnoq8p9DUYrx7s6ZHVzbniN5u9dLbbbT72nELP/AKxm8rK2NXb62kvzqOluTMY6zpzV77L5Kyxi+zr0KXVVa+BqcufXS3U1FTDj0N4xqNr4Ew1U7SMXTs1gX1PZLSs9N9yxHqlp77Sp5HT7LqGsEyYzrxW92V9rqWo04TwwAoouPAim3ARFgCAl6hQsQBgaHhtVaWurMNR7iuupS5mGtWdndkMTUdfSqqPveaGEry+42Nr2ikuSNub/AIV254tDUw9VV0506qAOVQ3DKidrdpEVWclVLSa4gLW00yjmyyCOzaaD1rKvBmpEteo2WitvppKFOb6G3K1but2tCltSzyTgI8Zute2vqO922w0qVQK3g4CtXxGjoO7try1HAI5d12PWt9tRWcBixz6lnppJfEzRUscURSa5gR7G8gJ02+pZx2v4gD0LLPPkBLT0He0ZAdmt4f7Ne93TXQDmWnWrhuQYuVHb5dOs+iA59ROlmnwCErASkAbQEZ4ANNrI1KlEWvxL7GLtPQvBqK9X4PSX9ukni3lzN69XyuLt5ZbdNtqSx6OvvjH1d3e9u7UcpnR4e/prh3OtNm03CyOfTlrg1L4nGhJ4AJkonpzY6RKt7kdpWR3AxGfxAU8CAs5yIoq0gGuhQ0xqJq7UcjSV0U1Fddt1KLIj1ntHVpou+nPyNYeo6ivUtRmeejh1Xi4KjO8tbs2t7dMfQxWowfEav2dD56ws5fE59O0jh8ptnrt6lM5MtsDVp24PNFYsQrV2wWJUHa6vFYgae0Uabb4GaqvVss3gBzat124FFXdyAsVVMgdFKKCNSNDYVVL97JW5Gx/cYczLpjN8hoV3aySa6FiXlxafg28bWw6F1n1a+z2unt6QsyWtTloV2enqWVuKRnWrXVqWWkugZ1jbvc2cuYeQWsnWv25uWViuTNyaZTSmsBEFTEAuUQzQDlARwAlVQQSVeIFlL8wqWppratalbTb0CNTa13fkNGXbsrGHUpjK0HbQ1rV1HDrxZUp7jXtqXhfMVMaGx8JrbtTfCnEza1OXbr+1tFVfa7Sia1Y8zrbd6F3V8GVhHgA1gajKzPIqK7LEqItmhFkog8zKr9O3ZD4AT+/3andYi60tjue3UrynmWD6VsNda2hV8To510ERy73NdCxK4LOWaZeF9xWne3M1qM+up2JxjJltDTv80tSZrTo1O7VXzvDgiDmtoICp6cPAoSt2gWVs2yj6B7X2n9ttPu4TdJfgLW+Y176hHcTxIqKtjjwAHiGibSKI6aTfcyC6rS+IQNhCrqFaCfIoPQiG21lwAO+cHgwYrun9VmBl+U2FNxp21O1d1V8SVmx4i24/MfdhiZxz3F9txXTp3JrLAmL7M3U1barmxqOVqKTKyaXbmAmpYBkETraGXRo6F6aim7lhUdxry88uRFcN7N8SKqzAaq7ZFkZq7+2da99sINYmq1qKrhYgdW18lr7Rt6LhvpJrUT3Hl93uJV9WzT4SNTFerv76tFSyWCwfEiqK7e9699ccciLqNVZOCLrX2mutrRt/U00BlRDOkrFXbWO9ep0lZsfUPFNf2eklyFYdaZFSQDRKOLXjvfqUZnlV+Q7fw4mbVjzN95ppurWJh0VK1rxjiBGex4gU6t7ajjJEFT20qXiRSroooupp14gNuHhgBVa/4hEb6kpFE+x1r3fiQTqmlLAUtsoptEygJKy6kDhDQ02gFZ4SFV905ECs0kQRn4AO2CwZRGSoafBFEb07sUWIoahm2RBUBqCVcyomaSu7xeGvRTnZL9ppH1rUXzTzOHSxEyokByBRu3EBXLT6uuII+Xb5f6jUfO9v3muSqDogeBUPMIsr1NICoso3MAfRPYzjx1//AMhz6ajfOTRrAB+hA5AAIay/LswKtHBFMWoCXqUMiEFIByAmAwH+8BZgGQDYQACYA2FEsBY8AD1AAABANAMBAEgGQAwAAfIAAEgGAQEOAIgAUACxAMgAAyxQAAmAwAAnAAQBIAAeoAAADAOACWIDWIBICAYAAAAB0AADoAMBdQGAAEgEAJgMAAXUBgAAAegA5AEAAKAACLxAnX6VBAwABrEA4AADgKFgQZ+/b+4+qQHmveFZ2Om+Wp/gB4Ox0gCiSZWVlXgaRJPAqHVGg4KhyAwJQoxA9H7Gf/mSn+CxnpqPfo81bBkADgoUFCQRw7ye+QPKe81+Xot9UaivGWcHRCjiUThJBlKrhG0Sq4aCLVbiyg7ksYAbclQ0wHPAolRYmasfU/Gudno/0nm78ujqjgc1ABCKABFQ+iIrk1fqhhVeYHlPdFZ3aa41SO3JWr4D/aV6E6ZaKwMIl6gT4dCKjhIVl+51Gz7lwsa5VX4h/wCnr0OnTFaFeRyEgLafT1IpqSKx/cH6ml+H7TfKuysxDKwYRZo/UjNajoaxZhXPvlOhqLhGRqK5Nk/yaPhBqs1emuBETWDAvbkjSjdr8psChG4zUgi7Sz6GaqbxIqnUwZqBKWVDRmqutkoIMz3FTu8dqp8URuPmTMV0RZkADAWTkAkB1eIFtZTTWDBXtfJrv8RptYqFIZjwzhsNOzxNv9RWOZWa9H7zrOnp26EOXj2GiAAEAQAQA4gBAICzTeJB0VcZEUruRCvQe2vn0NanOrNVh5vcqNWy5MRpue1LKuup4stYrM81Xs3mov5iNRwOOAUAABAAAQBGQDAgkgJwBGQCQE0AAAULIA6gNASzAaqA4YE9NwyIutqal/lX7AqdNtqvFuMBo7djtFqT3p2gaMvfVVdRpYRwKOUqGA01mwCZzA7Nn5PcbK6vo3fo3KGpj0mx9511Ypu6JP8AiqXWcb+33Oluqfc0bKy6M0mLEXURs61l2aSRNXGbvvce02ThTq2xwQ1qcvNb/wBy7jctrT+Sr5PEa3jIepbU+tu3qyaqd9vqV01qP6XgQV1p3EFta9rCuvR0nf6ViyyFr2HgfEPTr97Vr8zhI6ZjhbrG90+Qddx9jD5OKCyJeC3mz119vVlajyMVttvx23t80N45mdEbeP0YiJZnQf8ADNGyx/YNA/FaNlEJrqNEX4XbxEIuit+C2zzr6QXR27D23o3urUosM2yaO7ebx103ttD5YwwLP1Y8bq2va1q6j7nJ2jrBo7RXbq+ISr9nsWrX26yiSamu3x21pte77ixWKM6jh8hufvp2thXIsWRx6G2ruW4eSlGtMSttXSqtnjA1MPT8f93Mnsha2xrpR2fEnsYa22tRK3Bk0qzS1NbbWV3lXEay06e53S0dv4oqY3tju/7vSWrZROGBGcVeW3FNtpK13i7HPpvmOb+7pvKfc0U44s8vUejlxb3ca9NP5UoWeJmOijR3Mw7Yepula+ztVrBpnm6rDtozfFY6XTOR9DmvPQ8cDVR5/wByeQtS/wBmriIYdI8nv91bX+qzcEq6z6anayIurecwJ6d3Vygi5XmtnZcBg4rWUwijQ2m2tZJ4wysjd0+w+1uSjhrqOl+5EsXXq15en9k8u7BZnH1/XTX/0PIafh91uX+ZaE+p6GWjt/augsdabuAa7K+3tmlDoE1fXwu0p9OlUhqz/hm2rj9uv4DE1L+x27q620649Bhrh1fC7W6aemkuiM1dYXk/DLQffRRXKCNayr6F6vBwVXrPHaaptqTm0cq6RdqwsUZdIytxdttkbiqjlQ1gFTnBJAL7sOOPMgNV9uebArd6pTZyF1X9zoMNL7k4PMuGrlCrKzGJ7Duk1OU9j7u55s3OHPrp16F/lm2Hqdpw896XvW21K92pNm+Tgvo5+ym3ntKlezSqq8uJqcM2uX/jOrqvtlsWERbWpKspk5V0jJ0vy9fLJnOxvXYtRvIw1F2yVXaZxRGnXqzXTtZ8iDze91Va7XwO/LFT8b5O+w1FqUwa5HRl7nxHurb79dmr8up+xmcMd9tR2eJGU0kqQliwObcUssX+AajP1d89urVqsWWR6OI7fB+Kcff11jbJMtO+13uXy1NpofZTyX7TnXm3XzTca39xqvUtm8TLpHRpKuZmtq9fcS+2uSIa6fE6qVrO3wklB5PcJNqrkSFYpplp+M0q3vMTGZGo9bortSSxwI6R01UBdTjAmJTbU5r0kYhJchhXB5F6O60baLt80cjcjFeJe0vbV+1ROznJHo5jnX0r2rttPxWz7tRKurdy3xgvTmj5Pc6O7spnDlxOeLKzk66f0KF64mpEtQteS4iP3qNYZjDS75wwjmMXUF22wZcNOHXrgTBV9115DBNajcYwMD1tNa9ezVSaeZMHBqe0L7xd+0tWeNXgYprz292GvsrumvV1eRGnLK4kAgJSsoCjIAlvgUW6Kt3KOYHsdjqzp14smGtulLqsJOG+RcZtU6mml9ab6Ga3y49zu9PTXbWiTZzrrIxdzdqstwFZ2rqSVkaWm0u+2BUUWxYAuYArNYgO+omgKqU7vpKjT29bbWHM8TcYra0dTuXc3majlWX5fWTTSbbK1GKFJBEYm2IV6rb6m32+xaVErPDuZB51pTJGnLrX7nBEVKUFNTIGptNXSppJOqduYxcJfcvaUm/QuKs1fHxN9TUrVcs3/wCyRHLd7fS+mzt8IBrZ2/kfGPa/bvWzvGMsIy9bd7afytNJcZCqlvnV/Kkl0COfWu9SzsREFyAJAJ4gOQFIFtIeTKOza1o4btjyRuD1WhqaOjte/QwaNuk6ed8pr21bS7Ns259Vx6eu1gNYR1r9zJRQzi2UgJoCdHGBqM1NHRA2UCa+A0wpxwAUNMgMZKH3SBKt4AJeZdRJXebyLqOnb716LlOHwZv2HqvGe63Sq09dTWPqMWaNfQ3Wlul36dpnmc7+Io32n92jpbLJ/wDvHLp05cWns9G+a+lHJ3kZ/k9TS012afAjWPM7jQepaUEsGntXp2U8S6mJ7ytXaFmgliPe0oqEc+rdvMCq2JURVcYAvosERY6ttpt2mPUNSNbQ0e1JpGXWRc0+3kGj0VVuQL7VlNZJkVTp96slM4ko1qr7VccWZHDuNzVuHbiUY2vqttzzxKzXLqXVnHIrFQtWtKy8zTKp6wQK8qQIrFlCsmgFg0AJATWQE6WwxIp1UgX0Sd69ydknigY9P/xTSVUtOjaSyQakV32O13z+7ajU5rLINY7dt4ra7dJ6VfxxJpjr74UJBrFO6vbsbWcYESx5HyO27rN8TWuVjLtR1wKyhIRZp4mkqTjiVFUMog2BF54EROrwCo5vADu2+p2NNPFCK+l+39VX2qWTjI251phHHvbYmozXDfmWo8H56ye9v0ZK1GdZmG1m3h3UkpF97y+zMy0rvbggKHZtlEL1nEA0m6WEH0fxDq9ppuuTRqu3LtTdvQw6HaYkKSf/AEgKLOAI2xzCrFh6ASxIgbKK28SqmnIElLCJr5XIQr6tZx+p4hVF9TuwTCoamX7wjwHuHaf2u8uqqKW+ZciPP3GXLtgHNLtjMAlIA4gRAAhrACVbRkFStqTiBCZYEuziXBKtlp4vgaiKb69tT6ngEPT07aj+Srs+ibJhrQ2/gt/rPDRtVc7fKv8A2yjqr7bdVOvudGj5J97Kmk9n4zbtK+tbWaePaoX/ALQFO88q9Wv2dvRaWisklj/1rmasZjdm8yNLlqO0dzmMig1KQu5FlQ9u/nSOkZr6h4t/6PS/pNVzdaxIJyQCcY8QM3e7iu3VrWz4EV5nyG6trxL+BitMzUrWyWWYVTq0aeGNcMCK53qvFMKddZrB4gXV3MdUuAEfvLPIBvVTwqBG75ZgV90Z8Qh6dLWxfAC+teeKAjayyRRBt5gEzlmQKeHEAjgFSmMUiCu1u544EEbXSwQEK45gFmkAnYoa+YqJqsFROCop19LiiwUG2QiiVcywTSbyNMu3xanXpHNGtZfWb4v4I49LClGWjkB9yA593il8Qrmp9cII+W71Tr6nW1n+01GqoXI2yZUNFROrNSoHmVE9POCj6N7Ic+Pv11Dl21G/JyaEgOQHEgNPmQV6v6dgIaWRRYgJJgCCBlUJEA6gKAGwEoAYDSCDIBPEAkKQDkAAOjAAGAniASANgABAA+QBmAIA6AABmAAEhDnABBRkAZAABjPIAeIAAcAAAbAAAAAQDAAABLEB9QBgEADAABMBAMAAAAAYCQAAADwAYCAAGAAACAaAEAAAAAugBGIDyxAXdxAiyCen9K9QGAJAPFEAUADYUpA4d841I6II857qXdsY5XTIrwDZ0gSZUTWRROrwNMp0aeBqIlGBUSajICKU4PMCyMI4hSXIqPRey7L/AIlWvF1Znrw1H0Hi0eWtnKAMAAgMAF6AcW9jvgo8p7wSehpN5VbNxHimjqhBE65SUOqlSVE6IqLEaDiAGuYRLBlQonMjSVI/AD6j4W3dsNFv+E83bcduBybOADIITZUIolmRXHq/UwK8ykeX91KNevD5Trytd/t5t7RTzJ0y1EYDAuS+UyqOKzAzPceGzfqbiuXwf+0XNODdc600YULADo018syYqhEVje5a4aLXM6cq7aw0n0UmqyaSIienmiVXROJzVTuVOlf0ZqDh2Fk9CuHA3iV0yREqvFEI6GRpTuV+W1waA5qPBHRmp4EZXaOZmtRJ5kaV6ucrMqIKXmawNKCC9zgZHB5qv3Nhr15VlepG+Xy62fqZrqWRhAmAmAAADqBZWMPUQr21rT4iP4VCFZjwzWIbro8daNer6lYr1Xuv5trp24oiR4sNgAkBAAAkAwBgRkCdMALqt5mQWx/wLB6P2pH5lf5WWsV5zeV7de6f8TEbjV9sP/UpfzFZrl9wKN9qN/xBYzIIoAAAAyAJIEAgGgJVAeQCAAFkAdQpoIAp5egEkpAnpU77KqJSO+23ivaR0xUtuq3xCY7tLRr/AJciaY6q6SawcSsxpY5r+WvsbPT7VZpZmoxWJuNe2vd6luOJpFQBmAMBgMAkDQ8L5C2y11arhccf+6WVK9ju/Naez0Fryrd30pFZkeN3/mtxvLN2cJ8ERtw97YUpIjs2C0+/8xSitRu6u3rqbLsqk8JRrGdeXpqOrxXqZsXXT9yt6zxQxdek9reNW5tXW1MKpnbmOfXT1/lN9o7Pa/c6RUVOZr5Zv9x/car1HmzFrpXMpTlYGNZb/iPcd9qlpa3zVbwfIVXqtPXrr1+5puU+RgW1kCaQBEEFuhofcxzRR0bvfLS0npaGGGIwjE8buba0t4tPE6Y0xtxTt17vNSbjbfWz0dDQ09aqU3Ri1lz6G4dtZ07UrRD6oGOfabhX3Grp6riE4Qaxl69k9K1M8ZNNSJ+NnTtLTUqBSuvT0vuUtVZpyZ1iujS0q1p8y+bMzazVW8tp6NHqNehIPOW8zuLN1mKmio31tTVfztsMp6d33R+0sHs/CWdtphwsSsM/3da+lp01E3EfAzHSI+0N5bVrqaNsmsDh9I3K2NTbpnjtx1lcO48erOUl1L7tunZ6f2V2xlkY6us1o6blHX5ufS0+hzXnp1amXhGJoj595zeWvub2blTC9DWtsq159DA54h4ASrZrEIs+5OIFiu+1hC23YrJ6mRRp7jyt2uzQSqksyoy9S1rObOWBCMIKF9y8dk4TJFf/0ZU0+2vbB3YTKgmQE3ICdgIWf4EEGwObcUrqqLQ11MVYxdz42l3NcDGukmu6r+3pJNptLgZdJDdvlTfxI0o1rV7IgNRQuzNtIjSvVtRfS5COX76absshhqjU3beK/aXE1zfe7n6FkZ9nRS7eJqcns6qVdsoNeqXtG11XPF8kanLF6OW8WoNzlm9GtfT03i0mdueXK9ajbd1un9tnSRzrk1b6jzZ0kY1Uk3i+IsXV2hNWcuo1K6a6zTmMuJ5rHSVybqv29TuX+bIxY3HRTTw6nOxpb4+FqOc4/wATKurd6ULtri2RWTqeNrq277trnBqUxTreN0tFKydn6m50zjPrd0adW01xN6j2/t7zF/IJaLrNqrOcYKlj0VNW3aqREDET1NanbN/mSGI4tr4z+/1Pv6q7dNOUjWOntjW3GvTb6LdVhVYSYrnuvmHuTyV9fV7HGHJnOtRlaXztSZbjq1r/AGq4ZmWnF3S8cyo0NrV1U/EjSjeaq1HHFCJXDMZGhveE0L93e18rwI1HqdKnbX4GXRK9mlGTA4tfcbPSX52o+58G8QjkrvdLcW7dKtuZRq7OXpwGaydd6ujuex1+W3LE6Rmt3b209tVfaolPHiXXOqNfcTni2ajDmtqSsTciKnZZsqKPutOZnkQVvWeXMBPXzUBSrqNLBwwgteyfdxSCl39+DAmr2w5ICdb44geh8RV00+55vFHDppb5bYaW/wBB11KqVkzMo+aeQ8TrbW7Xa3Wc0dMNcSq04YwOESQT0tG+rbs06uz5JSbnOpa3Nj7L8jvIs6rSrzvn/wBn6jp/m53tubP2Ft9PHda1rvlVQjc4c79G7tfGbTZLt0NNLq8WS8p7am2uJx6rpzNZPkvJ10/lT7UuJwtevmPOV3OnbUdsbJuTLo591rvWbjBLJBmuSum007P4FRfq3Xb0A5JxcZFCrMwEqxrisgK7qEUG21FSynmGWo9RXU5yzcZd221a/ahcFzLrFjG3uqr2wxzyKscl1lzAi3CKHpLvulzaIPQ+U1+7TpoXqqVrnzZFZOv5SnY9LQ0qpP8AzPG3/V/gCsxywJKoGr4jb7bUtF23flGAG15Tx212VVrXhJ/5VmF15zceRdl2aK7V+8I4bNvMgUIiHgFLqEGQEqsBvmBCQGASAJSwJ1apgwOvZ0epbuXA6cxG9uLrR0VVYys0+Z0wY+vZtTARxNwwgblGbVVSYaNqSKXACdXJqVlYnyOjJWzkoUoBAEgSTgCLxAlXAoksQF6BEqqHJdE667rgXR1bXe6m3t30cPMxVaW49wautt3R/XzRxsaldW1epTQWrq37m1JyrtKz9xf7jbZlrVEVlcEFdGrt66Wn9xw8uI1GLubu1m+BpioVvARTqPgVCVQCUgLdG3zJ9Qsa2lavLEy6x10tkuJHRY6rj8SB1XYgmq77pu2CkDp0bJNNrAzWl243CiK4EGRuNbtfM0lrh3Oqm+5TBcc7Vei87PErKnUv3sorjgiotSwgBxHqBC0gRTXxAlEAOlVxAtrGSILFgFd3jKV1NaL8U4Ctd62y0Ld15d+SDUrq0PJ6Oq1WspvmiNO2vzYIip9rAp3FlVS+AR5byOpWZ48SxzrJvZOXwNObnsmgJ0tBRa2mioqsmssioqswhIgsqoAhdQ8Cqu2zTtiFx9D8BrurrRLB4G0sejtg4Dm4d5MmozXDqOMOpqo8F5r/AHmrP8TRitxwQZaT01E25GaqWm5csipXULACmJYA8gI1WJqD3/hrp7PTXF4ivRzGjRmWxf5gF3NAWKIlhSdQppxmA0yIHZgJ8yqKXhxxKLJZEc2tubL6cwqNFae55sqrKuHIErYLEJXn/dWyW60Fq1z08fVfwkceo8V9wOBuzeYCYCbAcwAVfMBphAAZlGrs9ls9PS+/vL904LTq8f8ArGpGa5tw9G9m9BNV5M0RzV1ey6tCcczKtOvuC3HR0W+fYpCYdvcu+su2llSvKtUv/dRqDj1/IbrXX5upZ+rLUkcju+Lkza0XcZHXsNlfe37E+2ubs8kBXutPS079ujZ3S4xBGoqo3IHSnKhjQtJdt0uEm+Wa+meLcbLRX8p1rnjsq0REpgiCV9TyWLIryPlt6tfUtarwnAxrcZTvKJrSme3MaIO0YAc+rpK2QHPbSaCofNUAerZuHkBJasATesn+GAE9PSdvmfAIuyzAha7ykBK0gNkEW+0ugAagKVrRJBU7RPMgjhm8QB25FA08wCqKht8gLEzSGEESpA5tWna5WRuCKhLA0yEyosTlciju8ZhrUjjZfvNMvrOs33uczlWogzIJAcgU7rBVfqBzaf1dBR8t367de65Xt+9muWq50jbKTeBQIqJ1XEsZSniaRKmcgfRfZP8AsNRLLvwMdNRvnFowABrAgcFENX6GBVpFFyAYDAeZEABIAAMCJVCIH0AFiEEgEgOQogIUBTKFmAPkAEBkAswHkAAHABAMBy8ggrLfwKpkQmuQVEBoAAAAAAOrAPQAAGwBAEgDAAAAAMgCQAAAOoAAMAWICxAMgGAAACgBsAAAFAAA/QAyAMWASAZgACAAAAYDASAMgDEAAIAHyAi3wAlTKCCTAYBIAAACAAOHfpfc+CQHnfdVX/w+V/GsfgFj5+5NwIompNRKnVYFZTqaiJZFQ8gErANPECSbSKN32W+3ymm+asTrw1H0XNnmrUNoikEGIDn8CKCDi3q+aWVXl/eCf9pRrhY1EeHszrERyKJ1LGaksEaRKrxCLk+JpA+QQ08IBp5vAoPUB1TnAjUfT/AS/H6SfBNHn7aaJxbCAQAVC6FABzav1EaiuCK8v7sn7lOqg78pXZ7bt3bTHgx0w1jmJEVZLggSUhWd7gx2VnxTwNxpw+Bl7bH+I3XOtRMwiScBV2l9LkxViTykyrH9yr5NOMu5HXlXRo46dXzRqs1YiIlTFmarosZENVTpXX8rLFjN8dD0UlkmzbNdSwIideBFdDZGlesp02gOTTxqjbNTzCLdJy4JVixxJlVOonJYII0JJEF/AyOffru2etV8aMjU/HyixmuqLRgKIxAYC6AAAnAFnCQPa7W/3PEWlzCCR4m/LqFWbS3bq1fUJXrfcfzbDTt/KgzHjIDZAKGAQAAPiAmAAGQBVgWpkDmBB6H2lb86yfFNYlZrD8nWNzdZYkWO327bt3VXxlG0p+58N9dxniZWMaQozAAEpAbATICQAAAdXDAnAEWAAACgAAaCmkA54AX7V2rdNZmWo0XqTgyNm6dylEVbp2dUuYQ77l1mEBjbzVepqtm45VzmkAAAgBANMAeABLWKAd72sobwQEeoDAaXBAdGlKWOEm5Fr1/jNF6u2ouPadscOr+vH73R+zq3o81ZycrHXlLx+0vu9emnVNqzg1zEtfR9tpU2G3rSO1VzZ0cp+vGed85be2+3puKLIx1XeXGG2+Jxq0PEiE2Bt+A8z/Z3+3qtuln+DIPa6TWrVXo5T5EVLtgiHHMCm+8ttNVU4NZ8DUi4KXWtWzXFPEqyODw/yal64fLgy6qFvHae53r07uO5T+BdXVu+v9vX09PGKqGgI6a7d87cIgNMfcd2lurRzNRqOS7dtWOHIDV05vqUjIzaV2ae1toy08HiZcrT1NVVr82DWZEed8nvvvajVH8tcpKMZuWVHVRuyCJ1u6/UmB672x5PRtp222o4tKieI1nG3udDb62k67mqtRczOtRibDxu22eu76dbY5KcDh9K9M5adryz5/TWI9yeZhSlJyVFi10sDrz0xYv0d1S/ytpM9vHTjeVm7b09HUvnFWd9SR8z8jqLU1O9cStVyw2GUboBTzAaj4BEqPgEdOnp1rWXxNI0fHbCm8bV3CXLMlRn+R2y2ur9pNsSq5kVSjiB/9K5ndzKAFxATYFTtj1Ag7NgQs2BRr3WnV2bxWRirHkfL+Z1tVOtflU8DDrKu8dr3roJt4v9pmuk/XZbfPlgRtXq7hai+X4hXPfd9rwkYlrk1t9qNmpGLXJqbi74msZ0aFb6j7KKW+RfVm1q7fxjrjrtVX7TpOHO9r/ubfR+hd3U6Tln2Uam6VrcUuRqcp7Kfv6Wk++sz1NTk9nPqby+q4rgjc5ZtUOtm8WbkZ1dK01CzNYyT1+7BlRLuaaUhXVo6bt8THUV3V2itSLPE4Xk91G90LKilY14nHrl2nR7XTd0mnwONdI69vpJ6ndyX7jm06u1Xc8SDP3F1p2hqHJY3HNur/d08VJqJYwNR4nVzang/L63jbO+ilLUOTUHrPE+Y3XkLpfbVn0WH/aOvqw9PpePT+bcfgTGddF9SsdmnEckSo8r7q8qtDSenX8Dn01HzrUs9W7u+LbOTpHTstPvbfBKTFahbi0voVVenRNkHQ9V6VX28Qri+5DllxNPb6X3tRJRiyj23jNrXS01EGXWNJVlEaVau0eph3tSByvw+gnPb3dbYgT0dhXTs7VhSsgjrpFcCotsq2SsolGtYri19aMGajnXK9RWx5HSMKba3I0iq2raF+0CFm+BBVZvJlEa3ScZBUHqdeIFtbYNRmBFtUthmQXdySlr9o1HVsdK2teOCzfAlq49RpdtKpKISOFaxzeS3FdPSiYbEXGJ/e91Y4M6s2M7yXiNLcTraThxLTKKfbXt1eR3H5ynSo/mxzOvMY6r3+l4zb+PXbtqVouazOsebqrO6zzk2wiyWteqFoRx76dOeWd5Hd/YpJ5Oq9nEeJ3evbXs7WxObuWhRtMMu7T2taabvaJjBsmjOh2m3U0ypvLKIqvygRQDeo0oUFRTe7eARGixKldmnqOsJ5NlZq/W1u2rongyo5G59SlV2wKiFnOBVd/idC2pqq1FLq8uBm1EfObzU3et80LtwhCKz0klBQSliRUXYDu2G9WxX3aVT1Mk3wAp3W81N1bv1XLIjnb5EEeEgAAgBoAYA3GAEq2AVniApAaAv7Fp1VuLKK9HT+7dJv6miyDXtRaKWlpueeB0kRLXs61SUuDaOK13ZNBHM0ZqhPgzNEIMtERTQDTNRmpSbZSVlmUDxAiAoAfABrAB4cSgqygjjxAkmsgEgJ11O30IiXdOC9DNWNbat20/pag8/TtzUNW9UjLo4tTW77NTK4ARU2wnAiqb0nM0xVNmm4QZR1NPtxKirFIoi0Bbt3DhkpG7SlcIzMu0Rtq9rYXXRTcV7OrZMNQvqXlNMpq7b0s1hjxM1Y6KYfLxMtKtzq1qu1Ysgytzd2+rA1GKo1u2FVGmVeSaKiizxKiSxyAlPACSmAKrPEIH0AlMoKKvECVbOtgOqiwlMirNK/2tRXXBoDfpt1eNXtxskGo7NLRpV9yqk+ZGo69KyqjLSepqqqnkEef8n5KU1VvApa81udT7lu54yajjapvbCCsodwDqBYrL4AO6nIupVF8MDSIroRFlcQFepRPb2VLpslb5eo097/bOtqWcrEkrv669d4nzOn5CkP8AUX7TpK4d8YlvnFseCNRwrivZN4mmXgPKt23eq5zuzFbjmth6mdbRyWJBbpqXgRUdW7nACMhBmFXbLbvW1q0XNSVY93tqKqVaqEsILXp5jqTgyos4eRApRpVtb4GQ3iBCIZpUlZwRDtiBGyTQFas639Sqetf5epBRVN4pTH4BUq6jvfGIgovSSXQIhPc8eAEdSn3Kul1NXzJUr5tv9q9pr30Xmn+wPN1FAYEgDAJAJAkmABDTATZYJUdm+2st9DSLv+H7l4rSv/2WXE1BbXWmPt3n+ljF1fTx+74aOp/2WVKvr4LyOr9Ohb44ChX9u7yte6/26vk7qTJqu/htbTXde1F07sQaN7uFo1W10HFa/U1xsSq4U2ZaSqo9QLq2gC5LDueSN8s19E8daNporlVHXXOuytiIsVuIRled3r0dJadHDtn6Ixa1I8nraky0Zjo5b6jqsHDALX7lJBX3tFDzxZAmpRRB6UgQegrBVVtvyQF9du6LqBaqwsQI2vw4AUp8+JAJwoKGmwBuQJJYYgRfygVamrjGZBHFjBJVLiakqqC4mh1YUnUAlgS7kswhzJUJOGFQ1lNZRZUULE6IaKicwpRUd/i1/qdLl3IqPq+s5u3zxOfSoyZBMMByBVuWmlPUg5afUKsfLt9+vqP+e37zXNFCOiHHAqGiolUqU+MGkTrnBR9E9juPH35fcOfTUegOLQTAYAmQNAR1fot0Aq0skaF8kDWJQSRDQCAAGAMAgqosgaYDCAAggABcigAAFPIqjMAgAIABTyAYAAOQDAAgIlkAAJYYgGQA1xCkwCJAAAAfUAQBhmASAZgAAAMAAMgABAMBANgHAAgAgIIAIgKSAeYCAeYAASARIAAIBhAAAGDATQUMAAF1AGgAAAQAAZgAAwBgRYD0wLCAQAAAAAkANBXF5D6/gB5/3Op8bqdLVYHz6yhG4IooaZqIsSwNMpVcKHxNRE80EChAN1jHiAJSAJtlG57TvHk9D+r/AAJfCx9Jbxfqeatw8DCos0hgIBoiuPfLFLoB5j3bWdlWcu/95qDwrhM6oRRKqlSEppmmU6tPA0i6sGmTgBuAFl6ACcgWVeJFj6R7Zs7+N07Pqeft0jWk4tFOIDzAUlBEjQ4IOXXxswqpp8ArzXu769J5ZnbhKv8Abb/01lx7sTXbDZSk5BqpFWJYEEXiVXH5qqtsbp+pYrL8C50GuT/adKxWsjKJKSKu0sjFaSckGT7jw0K6j4M3yq7bP8qq6G6zVmHEiJaeJmq6HgZ0J1bVlzT/AHFixk+Nc6M8JZtK7U4wIylXmRYvZFLUU0YVw6UOqNpViDKzSzJRc8MzDSnVbbSNQQzRRNOCIt/yyRVOvjo6qXGjCx8n1cG11MV1ivIwp5gIAYBAAgLYcAe08QlreMtT+W37i4568RfPHMjoloOLp9SpXsPNV7/G1nJJFY14xsy6EwABANOMAEwAAATAaUgSWZFWduAG37YtG4jngaZrP83Ts3mpX+ZshKPDNrcVSz4Gkrr91Kd3PNESMP8AcRswFIApAJkgQAwE0AAEgWVcgDQCgAAMgAAYVOoF1V0I1iWk1S3zEqu/TrW6mTLToSqkQQulAFOo21CeLNRKydX6jTnVbZUCKAAAIAaAJAQDkBMAQEqqGiwd+ulWlYyZ2hXtfanZbZq9nL7suht5unl/dG0Wjv8AUqsrPu+DHq681te1PFKlf7jWlcUGeq5/dPk3ZvS0bfJx9QvMeSk4dV0JswolgKGA1IG14LzmpstRUu50m8VJKPd0vTUqr0xq1JkSsuQGR7irGjW6WKcHTluLfCX/ANNHHuktMU+Ow3upTLGWZWujW0dau5rr6a+WubDLN1tZ31e55pmsbxfqYbtc7Q4IKvtVvunVrGSrrk1dvS2peFDQ0127bSVdOrskmjNZq+77a9zeDIyw/JeSdp064LmUZDtnxDLkt8tsSjq0sQJNxaAPTe3thttd2verdq48jPSa1PMbv+00O55PBc5MyLK4/bO4/u6X+633cOiMd8u/NbF9BRgzxdct6ptp1jGxxqq7OqwkRXHud0tssWscD0ccs2s3+/vXU7m8PU9XMZ1p6XntDW22ppakptOOKZpzrxurSDozXP3NOUVCsm8UBBsATAt0bQ5WYR06jarjmVlXTc30nNHAMQ1de2tbuvi4gonoaD1ceQNR7Ld3aDX/05K0vA7uayEswK73QFTc5MCDtDlARbaKI3u4wIMbyvkPldYwRmxqV5Hc/PqNrIzjWtTaWX21WMuJixuVf9tWaTcEx01RrJaeCZZEtc6va7WnRO1m8EjUjnenToeD1tSL6rql/DPzG5y53p1f8I0dF91lLOs5Y9kNTd6e3+XTSWHA3jLh1d/a+EwWCm25SrEm4mIfdtfJGoiS0XbE3Izal9uFBvE0/tNqVwLiaa0ZzGGrFpUT+ZwXE1fSumvpUsYa6KVvaJwRmw12aGGBzsK6tSq1KtPJo5dcrLjiWlfRmtTz9cvRz06NBqlu5rCDjY66elqJ2xhGLFWbnY03q7smiNSsffbJ7fTsrNzkjUXWXsPD6/kbOmlCjO1mdY5163wnsnSrb/UW764NvgdYzenstHT0tnT7W3qq0RtztR1H34tkRTrXro6dryoSMWrHzP3Fvnqajq33d2KZxtdIxNOreCMVpraFFo6fUy6Rw6nzPtQE6aXasc2BXruMgOZptlZd2z2tu9W4LENyPW7LWwWGEErpHerGWk1qTmUw/upIDnvqvKixYHLqam8o4pVRzNRi1Vp6u6veLGnO0a7aUWwsalYrm761zZthTfVqsUUU/fSzyKgWsrdEB2bLxe68hV329Hatc22kiVXJudC2jbttmiiCwIH3NE0V3u2zOrizTte7SzbJem5y9FTVppaapGKzOd6d+fkrt5N6f6bx6ozens+f/L7OPebzV3Lm7wJOna/8blxmDpO3nv8AzVZRt4PFHbm683fxx6fxOnp7TQqqJJ2xb9T0x836R3PX45i1ywtTXskpSRi9OnPKm2rq1xbTXoc706zlSt0rSngc7WpGV5tP7L7cbM4125eSsozzMujo0FDSIOrc2fb2LhmTErH1NWzwnCZOiJJSpYZLCMAISpwArnFlFF7YyEqdW2EdNaWtjyNM1HUbbCJVUVkopvn0NIVau2WbA266Gt4vbu0qb5RniZGHqWd7u1s3mVRVIKriWQShIaI2tIRFsgQA+QAAAKZAYCyxAaYDbAjiB0bTavcaip+JYLPIJVv21yqoKOfTv2NNcGWFamlrt4p4nWMq9e7fGTQ5paMohaTNWI9xlUbSmRTU8CKHkApgsROcMDcZLIoeYQNMAyKE+QEk2ASUOQCQHOAAwE3jgTVTTklqL15S+lT7axfM5WOkQ/vL24IxjWnpfO5fxM1uVbdx6cQtcWtuU21XKS4xarrZNyMZTdu9wyivVrGBRBAWaNVZxkwR6GujfTorWWaWJnHSVybpNOVkMVz01Gs8gOrR1e5Y5cCK7NPW+3XtqkzNaiy2o3FeJFcO5bpIK4r27sXiysVXZ8zSKrv5giGBUTVoAO5MCSYFepGYEYeYROmOfAKKrtc8wJWbkDq2+WJFWazrTHGAPS6Hk9Cu20sYt2qfgRYhbzehXF8OWJMa1z63nnZflp8IwGLrn1N5raqbu4XIYaz9a3yuczUZtZtnDK5KbWkBpxmBKueAEm5wAdbcGBXq4OeBqM1BBE6gN5AKrh4BY09Tct1V2+Bh6p06vE+Qto6lb1cRH4G+U6uvb33K3NVqr/MjrHj7im2DTKw8B5K07q76ma3HLZ8zDSMyyDpr8lZAobxAMgFOIGh4TWeluU1xTK3y9ltbfLIemOirIp5qf8QEnxx/EKkrNYJwMEpbyIhWb5FEq3nMAbkBOY/9WIFV2uLgCm101KcgU23rTWnVerDWOjQULHiVFt7y1UCVVCkBP5gV4j3bofa3zvwvVNEeftiNhyAAAp4AOQCOIDAaYDwmWWI1dLzGnsaxsaKt3ney7rT/AC/wm9ZwW9zeQs/1X8IHsYa9zeRiPvMumK7+4fIXz17fiNMc+r5Pc6ii2pb8RpjmvrXtm231M6opr2o5WY0wVpbWthmyKle1afLTHmzKoIKnVkHRovhwZqJXv/G6re20/SDtHKu+jDKwDzfuizerRVf+XE5VuMC7iQ05dZvNAGhfCGA7LMKjivgRDWrGAE1acyht15AJ3QCWsFVuzeAFdrOQhqnAijpzAlZqIKI1rLjgBc1CwCKNbJSFUWQEkBbRSVDUIAeACspQAkAmwJKMmERfICFn8sGhQb1hJYlgmio7vFP/AFOm+HcjaPrGq/m+COVVCTIAGBVuFggOZY29MQsfLd7bu19R/wAz/eagpzyNocYFQIpiccSspQXQ18rKPovspR4+6/8AuHPpY9AcmhmAQA0pYEiCvV+iy6AQ0ckUWFDTAlmRBIBmAPABgAAAoAEVTkiDqAdQCQBMAYCgB5AKYCiWAMoEQJIAgBgAAAACwwAYQwEA8wIgCCgIaQDzAj2lUiBsAAMgAAkAQAwDEA9QAAeADQQPmQPMBIoYCwATwCgAeIAgAAhgLABoAlgNBDAXQAQCAGFAAASASUBAQAmAAAAAmAm5AenkBMgEA/3ADAJ4gCYAiK4/I/VXnAgwfcdf/LdXmrVCvnVlizpEqKNIklIFla4fuNJUkmaZSWCKiTkBxhiAPDIAmcyjW9s27fJaHLuF8NPp1vqaPLWoGjKhyioAAinnmQce+U2r6FivNe62/wCxUcLpmojwVljhwOiEaDUhmp0RqREkjURclOKNMhATSXEBKGA8OBF06vEVY+j+1bT46q4yzz9ttfgcWhgwGAsyhqciAnEo5Nb6iKrYR5/3ZWa6T44nXhS9sfpW9TfTLciMjiiQVOjwjmBFijm8pVW2l+iHKsb25adKyfBnWpWwZZ04QIu0ogxWk8jKsv3HWdnPJnTlUtnadKj6JGqxV+bIh1+VzzM1p1PAziiuMzyZYRj+JfbpW5KzRsrsIyYHQ0klBFKymsBXDpY1T5Gmamgi3T+pEpFt8HiZaV6uSAqWBsSJUXJtoy0i6zWyeTqyLHybcV7dS6fCzRmuqmDAJAbeACAYAA8WB7XwOOwup5/uLrnjxmsvnfqRuI6f1pdSlez8hbv8VK4V/d9IYeLcZkdCXUAASAYAwEAAJgNYEFtUFSvLyA1fbT/1NUuc/gViqPcqX9/qPKXII5/F27dZW4yilaXuxfn0fOqf7ARgEaEAABgASAiAcgACgATAc4gTzAOIBADaQCgAgKlVEo7dHTnAjpDvocURcS0fuUfy4oVXYrWa6mUxW33MqoWWDfIqWMrXXzNo25VWEAAmUNsBAACkBgAAAZANOGIOvU3DvRLgjpKr03tDdVSvp2ayk6xx6iXm9D725rqZt5nSMSunc+V/stD7OklkiNSa8hvNZ6t3H7DFrrFNtprqn3Hp2VVxawOVhqpzxMVShEAmASA04xA917W3619utJ/VUzYN3Mgz/NafftrcYxnka5alc/t+06To805N9Kt2ejVeQdrOFZGUqz3Bu7aemq6P0zDgvMOYw6p/brfNO0HSurs3EvcaFuhisraVX/EO1uEREv7X7eq39VW2TWdTt2MgxfL+Qo6/a0+GbXAsKws8ZkIVrPiEc2pmB06cQBPBNd2KLCvV+1Luz1EsoRaxYv8AdG21d3tqaehV2sryZxYwdjqeQ8O7at9G32n9Ur/pYlmukrY0fdWx1UqartpW5vFHm6+etyu3a77a69Py9el11wZ5+vm37LtbaLXXdppN80znOV15Hz+57brQ7vpzPZ84xax/7m05ndjXf47cNq2m8okoqn7jjjJYlei8X4/Q0dJPd6czk4Iy7lsPE6j/AMyfXBAc+/8AE+KVZpequ+BdGHb27a/zad6OvriNVbb2lu0lbTi08hqOfX8HvNGXfTth0/6VLqM3V070cWTTKLtrbThq1VZ82WJWrpr7NIhKeh1kc9cH2F97pEkw1//UGd3NC2q2wE7NhEO4ol2g1Czx6AU6mFX6FhrzO/snKTlG/U1kXqu4x6rKlp6rp9OGBnGpVld66onqvsq1t29WEuGJZyat2DrTUWpeyrGXEuM126nmKVntcvobjOM/W32rruW8EUxz/eXF4jRTfW7sEalFujtb2abyOnPLFrsrtz0ThyvS6mk0oqjpjOrK6P8AEE01pVf/AKAmmtKvLEmGpfarwWJU02oBpfctCS4EsaNbiytKfAxYrt0d23mc7yrsV1dQzlY1Ljn3V1VdqWHFnn65ejmuN3tS6uuWB567x37fcThLMliW9/1Og1/mXEsVT7d2t/v9jwT+B35Z6e2Vlprs5HZwqN9acgyg714koy/PbhaG2aTxfA49NR8z3Os9TUdnjLZydINF4yiVpqS/trrxMNxzXijioVFy3IHNq2l4lZWbTR+7qKrcdSrHo9PbRVVvb4QR0kd+hVUoqIjTqS7cCKVm64sBzIVC2tTRxu4Klc9t7qa7f2KwlxbNSOdrkrudxXUatDrzRrHPUdXUl9zNRmuXUcYm2HNbUeMFtFf3GyaLdOybg1Eer9vaN/salr3a01gkuLJYrJ8tSunqxV5cxBlrUjJGbVkQTnMxrc51bp6NtTE53p7/AJf8/s6dPTroXVl9SMez6XP/ABx2K2pubLT013WfBGdd+fjzx+0bvx+vt1OvR0Tykjrz9efEZ7tCwkjpqD1u0azZElu1V4M3OscO/nK2Nn5mulp9j/aenn6Pl/T/AJNrt0vKU1FFczfu8XX/ADYLb29oljXK/PF9Ny31bM1yUazn6MyYa4tyr/bffkzn03yyraNK17sJOWuqVNDth2Lo5d03im81kWDLtEzY0yt007qf2BC1XCyAoq23gUKyixBG9CoVXxKjqprJVjM0yru+5zzIizSdcrPgaio6mg2/lxLjOp7PaX1b4LL8CiXk9xL7JbdcCDPbgy0i7sIdMMyBWvjgApAQBxAYCmACQGAgBAGQDAQGv43S+zR67eeCRUcW9Xdd35hXKmWFdW37uGR0jKy9m/gbRU3jiBG8NGKsQyZlTblmVPD4hSWAAggTNIeBpAUNMBxKCEygQCxAksQAAnmA1yAi0RTkio6ilSjFEa3dcDLTtrrVVJRityuLX3D1MFgglqpI0y6NDSvrW7NNSwN7R8TXb6Xdq2XdeswBh7iq7nl8AKGA6Whys0FfQfb+40fK7Ku3ul3pOYz/AJTeOdrE8v42+y1HVr5eBMbnTMrou+CRmx0ek2PjbPTrfWVaUXCMWZw1Ru3pU1IpCSJWo4uxqzu8+BhvXLubOz5gtcd7qcDTKFoWeJWVaqrARKgUAS08GA7tzIEHzAFfkBFOAiS+ZhU5SZFX6esuQC1tVXbngByvc3rgngipqWjuLN45MGtLa6ne2nmRqV2vRtZdOJFcGrotNrgGaztbODTKqJCCYAdUA8QDuhhA1KNQJYZhk05Ab6gR9AJvUbrDDWp7ZtXXqWQlfRdmo22n6HWRjqpzihWMfPt8/wDUX4/MzFrcUd3MwoopcBVuqu1QEUzxAf7gFgUX+Ov27ijxzQbj3OjSsJrAj0R01DZuf+jIhKSqa5ATXIiBoqq7NpYFVDT1PxIi3v6hFdrWX0vkQc13FXPFMqxz6NKu/wAzy+AaX6Gp3zesqqwQR16NeLUMotc5IIM8CI8r720Ztp61ckoYceo8rLWAcSkAkAAAAAmQGgCcAg6lBMciokptglPoUXU2e4u/l0rueVWUX18Nv7Y10NT/ALJMRXreJ3uiu6+ldL0Ji65Xo6ieNWvVExVtr9tFRYTnzApWeBFSmAHVgX6V4snyLCveeH1O/bUfI7ONatUESViUjyHmtZ6m7tZ8MF6I5ukZerZcArnu5UvBhVWleLwwOluUBXbICqzbAG8QJO3ICLtGHABTLlgRmXgA1SQLq6b+ACvaMAIN9zAspGNiIseUIDm13/lKqpYygJVrzCLE8ChO0gSXUAsuQCyAjADnoAWbeAFF3JqMoZmkSqWCUmmXd4lf6jTXOyNo+r6n1s5dLETIAGmBXuMl8SDmqpsl+JVfLd5jr3f81v3moqhG2U02UCgqHIRNvmUOuLA+i+yFGwv/APkM9LG/JyU0ATxAYAgI6v0MgjpuUUTRQ0iIaAJAAGA0AsQGAAJqQCqCmEEAABKIAoTYA+gAFC5AACmQGAJwA44gJ9ADIBoBQA0ghyAAIAaAUBQgiUALgAQwIyFMAAEAmA1mANcghxzAQA0AJBUghZAJqQACWYCAAAAaATxCjJAACzAYBIQTIDAEAZAEgEzgBHMKcgDxAAAAYCAIAEAADgAaAjADonEkE0oAEwGkAZgCIHAUgOTyGa6IQYPn/m8brTlh+8VY+c2ePqbiVA0ia6FFlHKNInTFGolOSsjMBtcyh8ABQBp+AtG/0H/OhfCx9T1FF2zy10KTOA9QDMAgAA5d8sU+gHnPdFU9g5w+ZGoPn9jrEKcSiVcgylQ1ESo5wZUX0WEmmUmURAIAcAOYaglaj6L7StPj8P4mcO3RspnFRxAYAs5AcEABzbj6iilkGH7rX5Wm/U3z5Vz+2H3U1EuaOnbFb6OQa/YUTriRSeAFG/U7XUnkIsYXtvLVq/8ApidalbSzMsm2Bbo44Ga0mYVn+4FOzfKTfIhsHOhV9IN1muhyREq5kquh4pGVNLiGmP49tfcX87NldicejIwngQXqO1BS6EVxaUOvxNJUkVMWacySi+yTzMqq1cpLBUsWaE0iVF1cawjLRpTK5pkWPku9S+/qL+dma6RzGFICQCSAJAIAmsUIPYe2bK201FbKMfwKw8luU1qWT5kaivTU2U4FWvY2ff4rpEFc3jmmZbiMhQAAIByAAHQBNACILVyCnZ8Ajv8ABPt3NerNM1Z7nr/rr25pETlwbD9WoWtj3W3bUrd8aopHncyNAAAABoAkAZBEBwAQAojEo6Nvt9XXfbpVdn0LiNentLympVXrouGXDUv/ANjPLPLSX4jDR/8Asb5eMNGfiTDVOp7W8pTPb2foMNc9vCb6k/c0Lr4Ew1X/AG19L9Stl6omNx0aKgzXSOhKczKopdqBiL1OIEZx6FxENa7ScDCs67xNRyqGZUHUAkoEwCQABMATAeeIAAIAWYF/3E69sfE1KOrxG8/ttxV8LOGbnTPU16rW1q6tVe2McUdpXDHmfKbpa94TwXIza6yOHQ3P9vqLUhWjgzla29Kvd+luNvbQ3FO2awoyGpjy+rDs3XKTNVBmVKQGgGuQHofam7+1ua6bwn9sge5vFW1xMDl32n36F0/4WWLGd7b03qYcIxOlq13762joatar9QxCOTztF9hvkb5WMfQs3odufbaTddGhfQvd6V0sFE+hzrFro1NtW+stZW4Yoyzqd7VVZbUIIx/JeXrprs084zA8/e3fi8CipTIErZQEc2opYF+nEcgLW5A2fbuvuNPVa0mnKA9I9/uaZpSExyeV8jq7jb20r5NcitSPCaqhwSxpUrRlmZxNW13Orp40vavo2T1XVdtW123Ztt8WJE1FOCo0thWH3WwkDr0dpF++cJIrZ1PJzp103/lykJjhvu73WMfgFxya2r32SakKjRvTfyNwBobPym40oSu3DnEI9Ftfci1KvT1KK0IrOMH3HuNvrJfa03W3F8DURjbLbVdnZqYOsjFd1krcYOkc1cKcy4a//9Wq+r2qOJ3c0e52WOACr8zAklAQmwRDPMqqtftem8TXLNea8jheK5HpkctZt6d3qLy1qmyWRzvLUqrUaTwMWNRWoeeZFD7U5YB91VyQFWprWsyaCmla+J0nOpa0dpsI+aylnp5+bl1076aUKOJ6Jy4XpZZczSaHFfUmCH3eQxUfuMYuJUs2QxZXKQwsVXmEQslnxCo9sehF1ZSGYsa10U1nU53ldW6jrqV5s8/XLrxXDrWsocHk6j1c1LZ6rtbHNGMdHfVtzLwGEdOlsNLUfe7Otl1OvNWtHa6+L0+7ujmdNceo6lrJFjmje8yyVHlvdm4ntrV4Qcem48ZbODDbr2OgtS6T4masaWpRVXasEY10c2paLdrAhq2SwrhBYM/uls0yu07zhk0RqNDb+T1VCs55BdbPjvIfdXdfFsNytfulGVDx9AHPACrU22nqP55cliVw6m2+0pRqVnD09O3bOSzLrOOPcv5oWRuOVcurZrBm2XHe8PHAgVZeQHZt6Y4ZnbiJXrPb1W1bQs5rnBvvlnXH7h0YS1Eo7W0zg3I83LeBx6r0cca6NPbNtd2RxvT6ny/5tTtuK6bhcDGvrccThz/f77S2Rr2dG0319DV79Fw1kxHPr/y/G1oeZ/vX9vdfM7YHR4O/h6fvKG88ErN/YskuTL6nH/RZ5YOttb6TfeZvL1c/WdOZucTLWpq8qWDV2huracx+LNyvN3HdpeSn6sPU3K+f9OGrpbj7iTeEo6yvn9TD1deujV2uW1j11kbre318H9JyrrI5tGztqJPJHOujqvqVq2rGcRna1u+7NwZ2un3tGkSo445BBqWlQEV1tDzKHZN+nMghfBFiK55mmR3FQ7WlARV4eBYjrpuG8jcqWLablqMYKijX7L2+WX6mbFcdl24MxV0LEgGwIyA+ACgBBTAQDAQBmASEOQBMDt2GyevbudXaizhSyju3O606J1pTtfIIztTV722+ZRS6psQd+lo9mlLWLO8jnaos8y1qK3gZELSZqxCYZlo5xMiSIG8QqL6lApRUNM0g4lQ8igTYDTjMBMIRQ0+ZA28AEFJWhgSaIIyQNtEVVZR8TNUd8KDKklxAlWru+2qlvgBu6Nf+F6M1/WvhOcICnS8Vu978+pZ9r5sqOvV8HoaeCbdubIrg3HjKp/JhJRxam1vp54lxXb4TdX2u4rajdW8DcZr6Hudpp+Q0FXVU2jMuOcrz2n4x7W9u9TDwMWOs6c++8g1V6elZ5Qc66SOCjdad9/mtwxMNxya291PqeEAc71Xf5pGJoVZxWZUQ1FC6gQVoAWJUHcA1aMQJWxxAhbIISCgIK3hyBZKCmrcAI3tChArns0GRS0WRRrbHXr2/NnP7DKytau6qq9teJGtcG6vKkqayNVS+pWUIAUAMIc8QHTTtd4ftNSGrv7bUou51ccy4zquywAgkAdreCUzyLIJvbaq+qll8GMNL7dljFl8GXBdoaVpTri+Rqcpr2nhfILX0lt4/MojeMO69lDMrHz/dWnVu+rOdbjnWORlXRoVSTtbICrUt3BEZ4ANtgKQDQ1np6qsuDkqx7Px+v/c6Nbp4B35rV0rTUjrE2m8iKSKpJxmETVviiYJ2ayQRXElVz6mF54AP7kYvAB6mphOZBXf5lhyBGVvV9m0zlBWtdmjrd6rSuTxaA1dPThLiispds4AWQk8SaywvdO3Wrs7WUt1xx9SMdR4JsrhYJCFIAwBAS9ADLEBSgJJ4Aae21/HaVV9zQtq2jGbwjow6K+d0NLDR2ukuXcu7/wBoGH/+1O6oo0q001yrVf8AhGpirU9z+Q1P/mtemA1cc9vNbx56tp9RpinV8ludTG+pZ+rIuIW3+vZdtrOGQc0t4kU6uCKG5AlVgW0cuEWI994JP+105iXWTtHKtZOAiStGPIlHiNxfutZp5tv9phtxamZGnPqy8XxCqO+LJxiiDso++ssoGgiu1YYEOgUJARanIBdrAnSrUAXAK1oTA5r2kCVFIHRRcMAE8XAHLr2m09CCvuiSh6bcSBZJUOoElb/94DYBZqAIIB9sgRs4CK7xmagrRpDqWIl1NI7/ABH+501m3dR+JpH1fVc3bZjoRRgAA2BXuXgiK56OLTwFHyzdfq3/AK7fvNcrVODOjKQDSNIcSENgTpi4Lg+ieyHPj7v/AO5j+BjpXoEc1DAMwGgHIEdX6GQV6TwRRasgiUyAoLoZAwCGAAAAANAADASAbAAAAAjmFOYACgTREEgCxAkAgFxAApASYQLAAYAAMBgAAAgHICAWQUNyAY5AGWYCYDAaCBqCAKCQBAAAyAACgAYCbAIkAgAAUAKQoQAAAMAlgABIQwAAb4ARCmAgCAGAmwGAgDIBtAIAATANMgmwBYgOQAAgKFiA4IOPf/5fiBiebU+O11/LJR82mcWbgjE5mkSXICymKNIlU0ymyoJnEoIkAS/ECSQHf4d/63RfK6F8LK+ran1M8tbhEUoAYAEAVy77FL9hBge4VPj7t8MjUHz22Z1iVUsyosTCHXE1ESqaiVdW2EFZMofDqAAPugBpqSK+gezNTu2NkuFmjh3HSN5dTk0GyBooCBjAgObXzAq9SjE9117trTpY1yrl9rrHUjgdema368jiiSCrKJfgiCMtgVbtN7fUXHtcCNR5329ZTqJZZfE6s1uoyh8Qi3ReZmtRY+ZhXD5td2z1HyU/ga5VzeNae3p28jpWOnVJESqKOlZJmGolVS4fEKxtlZ/c1avB98myu1MjKSxIL19JFJylIg4tNLH1NCczhyCJ6eYovZlVerkUVIokBZTKSCenhZGWo+T+TUbrV4fOzNdHIYUAOABAIAzAkgPXe0rp6GppxjEvqVl5nfrs17p8GwscyQi17TaV7vDtcHKRWHi7PhyJWiwIpJANgJgNAEwAAIB1zAtSIEwrt8M+3c1bKxXX7sUbuei/cCMnaWjUT6ha3/dFVbT0r8XWQkeZQaCAHAAATGAAsQEwBKSAgoFIEkpA+hezNhX7S1bVh8Gbc7XrHe9VEkWK7a9gK3r3XEoP7jUWEsIa3N3mxio3+3qL56VtPNSMNcO48DsNxLen2/04GbFlY+79qfb+bbWbSWTM3l0nTz+voX0X23UMzjprju4IILUxkqI6tpUhLXFbM0wiEMoiwCQGASAmAAPMAYCAaYFqqs0wK5+aUVG3sdzqf21+lZk3rGMe7Zm1uK3mZUgHIAAIBgCzA6/H61tHXpZcGVH0urlVtzRiiGtjV9RFcfiLU29n2PFzgaqubyny7nRu/RiNR0eWXft7LOYLFY/j9OurKt8Ddq2tGlbpfU4XA5MFuNd6Om7ZxzCPMbne21rYtwUc2pZtZgRrgALAIbxwA5r54gXaURIFnbJBse3bWpuFHoVHrnSXjgVHH5baVeh9yixTU+gWPBb7T+3qtLKQ25OpENkEQJVicQNTaadnCWbINFtR1SMqq7XbFhSvVuoVV2N+pRctN1SRNC09JpzOHIJY6VXhx5mmV9GtSvbesqC6inW232K92nkzpz0zYotSyfzqGd+XGo9uJ0Zf/9bh1bTeHwR3YS7lbCuQFiUBEmwIY8AIvEo5t2129uR05Y6ea3mpFoPTK44zdXUFrcim+okszla1I576knK10Rq3myKbm2JcQ+xvJGpymunQ2FtVpKTtPm53traHja6cd2PRHq54xw67ddaUooR0xz1Xe6WBRXOIVGMIIuiEDU1WHORAPTw+VkNSVXkwDuhwExLAgk+3t6gKrSWBKoraTFXFtLQcq3C1VW1ccGefvl6Oaor8v04nn9XeVt+P273ChJdyWXAYutXR8PpWU7h4LhJrGb0jbbbbQ1fyW4a4mozaTq1kaZxVqNvDElpjxPuLU79xPBSjhWoxMGzLTV8XSNRN5f4GK1HZvdfTTjTX+Jh0ZsWnuNIhqWwksHI0VlKtmnIFleYF2juHpWlMjUr0W0361Eqy1CI3K7abpuKzIa1fXXrHzOAzatWqnWcIGJp99KqRIa5NfcJ4VxNyMXpwXScuEdJHK1x6k8TeMuLXTtnwYwLT+WKvnBZCtTaaVm+55Ht+fDj109F7eululR8TX15/F5rq81tL7impoaWbaZ856eY8rXbPTu1bNYHDt9f/AJvnqjdayp8tc+Z5tfatxwWbbDhafCCodbxggalp67paeKNSpbr0njPKLcJUu/mWR2lfO+vGOy6rPZqJNdTWOE6xh73YbetbaldRKyf0wc7Hq4+jLaaZzx6p2ayNSOPfeJ6dFZzqOEdJy8Hf112Pya0tNKnDmjTyW65nuLa3zWt3TkKkWY6rVUc61ropp00U3xWZjVcWvrpNtlg476qqm3xNRFCXe5eBUS7VVMIqViipty+QSpU1YwYEtS3cpLEUtyVk1iVA2FKIxRpEkA3ZrIqJKxQrxZS+BKKW5MKWZAuoAFIAYCmAJJgKQGgFIAAIIt2+3vr3VdNSUb20tq+PUfccNQ0gjl377335yBnWq2iiza7W+vqV06ptt8DUiWt3yux1Ntp1rq4OEkjs5ysK2cEbQs+BFRb4GKqt5mVCIpsiDuXFjAyqH+0sQLkaQygKiSAjLkCTS+IBhxASjJgJvgAegCIHg0QKeYVNKQiMYmaqFq4mapIitjxW1roUevq/X/lXqBpbbxr17ff3D4ykUd+rrKlcMq5Ig4Nfd9tlargDk1NZ2mOJRRayebxAqVK1fcpTLo9Z4P3HVaX2ty4dFC6ot6ZvKjynnbbn9JJV9IMXpuc4w9PTtq3+b5Vm5OddYs3GrWtXVRCMtMzXfezUZUWtwRUWUYBHMCtqCojawCjAISAuia9QK7MgdWihPMCLzAsq8ICrEkgKtRyEqiwR07bbPVTazREWqltC0WUSUd23t3qK4tGauob26r8vEozbuS4IIBBDYDpWTciWrk0jTK2m5tXBPDkVMKzV8XmFU204yIL9jC1U4xTRvmM19GrXStGou7FZ/wDsm6zqrUpoWf13TXGCGqtXbaFqtrUtP9JRheGutLf2pXHG1UWq3b2VZfJNnOjwGtja3qznXSKMcDKui1o01VAUWeICAfdIEL2AjXMD03tvcu7eg45pmnTmvUVlZP8AcZr0RJ4kUssyqinjAEpaAsUNdQhNqQKNZYBVXfgEFbThOAENS328oYwZnkdTu+aEufqMVoeNr31V8PpRRp0wCLE49CIM3JEc+80Frad9J5Wq1yKtfL9WvZZ15NoPN0gwwcgCxzAYDmAHkAMBIBoqFBRJBCbXMA9AEwI5gSTIoAOiICIzKqykzgXlmvpXi9L7e300/wCFM7uTtMiGtf7elezy7WZo8PqOczDo5b25BUHXuzA5tZAX6Fm6qALo7sWBHt4lEL6bArb4MipJKzCJ9iAkkgIvUgKqdu4CKryCLaqV0AuUVwAjeE8AOLUxYVU3BBPTmCwWJFRKcMQFXOAJYgNqEBDLMA7pYCzArvY1EV+hpEk8cSxKkkaRo+IX+q0+lqv9pdZfVNZ/OzFVHkZAANAV6+MAUaf1IlWPl26rGrf+q37zXKqIOjJlDRUpp4hDYFlMHgaH0P2Rj467/wDuHPpW+c1ADkBpAMCGs5owIaUxL44gWhDKBANOSAAAGAIAAAAAgAAAGApAJKozAHgAAEMgQAgJSECwzATxxAAoRQ0RA0AZADcAKQGwEgGgBgAAAogKUAMAcgEBD4EBkgEv2lD9QCQABoCOTxAZAFDAGAgDqASASAmATzCgAAAAAWGQCxYQ4AcwQKZeJQyCJVC5gEgMA9AABRIAAwEAAGYEWA9PiyCeYAkA8gAAAckUgObyGSbEGJ5jDY674KslR80ajDkaik8TQaKLKLA0ydZZpFictSVkJNYANYZlDrgA4A6vF2jdaVuCuv3i+Fj63qP5vgjzdNxAyoAAgAaf7SK5t7jWvQowfP1dvH6q5YlhHzm0pnWIXqVk64gTojcQ4gIsqaZTmcihpAEwQGDAbxDT3nse3ftNRcrScem49Gjiow+JA0FNgIAAo3KmGFUMVGR7nU7VPlY3yrN9sN911xf7jr0y9HXA5USREWU6ciKjBBHcL8u6zwLGo8z4GqWtevrh6HVmt6r5mUpqAmrtFSzFaiZlpyeWx2eonlBrkcHiLTta+h0ZrtWIZTqsYM0dCjtRloV+pBWTpYbnVnjY3Ga6yIkkB0V+ky1A8ArhqotddTcSpoInVQSi9vD1Mqhq4qRBTPFmg0BbRfK0QTo+ZmrHy/z2m6b7Wr/M3+JmusZuRhSAlUBMAAEBOAPT+0LL8yvGI/7xWawPLT/cXfGWSLHIpKPbeHr93xt68lP7Ay8Xq1db2XVkbQkAYCgBgKQAAAABMC6swQF8gOjxmq9PXTgqVo+66NbhN/5qplSMXQ/Ur6ha9D7jXdtdG6+mIDLzKRGx6ADAAAAgAAnoqbRzILd1o9jEHPHAo69jstTdairROCyJX0jw+319noKuMroaYx2W1Ny8XZ/9ky0rdtxzf4FEX/c/xR/1SoO/XrxfxRQLca8xK/ACf91rJw6VbAmt7Wsd9Y9GEXrV0rv5XAHB5LxWnu6/Ml3cyNy48H5PYX2Oo6XWDyZix11nW1EsDOJqm+o7YFZ1DNlQAIBsBAABEACq7ZAXaez1L4pYEHRbxlq0d5WAXHC8GVCAIA6drWrfz5AV30nW2GK4AWLU1dPTdU4T4FFTTSlkEMwAAAEAMBxzAlkBLTfa1ZZpoFfS9lqrV2+nZcsTNHQ8sCDGq/t7/sWWZ0awec+Vadnxf4BY6daj1dBLjapEZWwr2WdU5txTLa1ru70sXkYRj+W3ncvtrCuRSxiKxWSYAlYAanIAiAijVWJFWaNZUyEdGLwWQF+2vraN50pTGje23mddQtWqbgaY6dby/wBzRtpOrmyiRpjynk9JYW+H4BpltsqEAkyCVcyjc8VW3b3RKUmKNGqVayZaNaKuo4k0O+2aq5yQ0V6WirLqUW00YIK1pruZR0/22EpjUR7GrSXRZdK9XVmpWazNdZqzl8D08Vy6ivHs4nZh/9fMdpu5O7Do06wETbAS6kDsksSitssKyvJ7tVTdlgjrHOvLbzf97imSk17Ejhd7XxZm1uRGDKh05EBVS4RqRLXRobZ6rSSO/Pzc702tp4jsX5j9Dvzxjle3fTQrRRWMFjgdpHK3UbNLIrOKrY4hEHpziFQslVBSduQVGZAaYUnPDIgamSAfLgAnbtZBG2s87ZBcS+6lkQxYtVGK1F2ndXOVbixp2xRxrpFX23XGrxMV1laniNTtcOZbI03u21lgGKr3Gwu6rUq8VwIsqiu5tpwtRSkRrNPU3uhSltS0qF6mbUx858vu1r6zslhOByquGkt5Eqt3Y7ZfadrqHwOdrrIhqdrwMq5LKG2uBpHPqXURxKih4GkDzwIJVtDAm8cQOza1t2tojcdFNfVpxyIpW3utn3PA0iH/ABTW08rR1Ky79nrW113XbfUsjNdqsjpI5qdbUwaXMqOW83NI5takY/sLqurxHiNbyep26Fe6MWdeUsbmt4fcbOFdRHBYnt+fccOuVniLdm7o3nI+l2HL09tJ/fd+DUs+V09vzeL8z+rd1Wbcs8vT7/8AzWSf/P8A9nn9XumWcnptQkMGmsgaU8gaFZyU1Zpa1tNzVw0b5rj3zr0Ox3v919WaSO0eDuYyvNayes1VRESupnpv51nfebZjHbrvFq1FlkdpHg+n00nrpcZNPLaovruz7ZwCasWolRdrkyuja6j7szFbjUvqqHzOVjTO3V5tDzNSDjsm7dDQHdVCVVq6zswzUe5uuBUKjfEBK2IQNtlQLAqD0KJWyEEZhFQJwUNMCSk0iSaAr1KxijFVXMGVACAGwDPEAzAU8gHiwEnAA2A1iB3bHYvXmzarVcWVnXW3bb4K2XJQBRfWdniArartSOJRHTXcuBqRK2fAaXbq96t2wnidZHLql5rX7tR92r91rOSnLCs5eBl0RbgioWM1RVS4zEg9b4b2Stetdfe2apb/ACLBksTWxT2h4jTxWnaz/mZkXV8D4+mFdvX44hU14XYt/wC3ovQhrP33tTaa9G9Bdl+XM1KPG+R8Zr7G0alWlOD5lg5UpNAfQBQVA8EA05QCggEoAGRRwAiwFJBKU0BKpUF7QyKru8czNWOnx+2e4vD+lYsyNbbai1tWcq1yQVoPduuDSaC449xup+VPDiEcV7pvFoCu9K2fdIEXSvxAI4N4jQK0WTJVjX0NOmrVW1HlwOddBraqvgmlVYEVlbm/d9JqK49SWVmjT08O5gTyAbULECizaZUP7bakIi3gBHECzuhAJtMBNcQIoCyyTgBUq5kEXPIK59R8iJVbWJWWl4zub7a5ERoa2y71inJlNc6s9ooT+ZrFlNcOtfuclaUvEoSQEXmFJZmkqxM3GEgFOAEq2YE2pyAnt/kumuhqJX0jabjXto0a7XK4m3PF9dXWmNSI+BBbX6pw6gjwXj7r/itmv47R6l1p6XVwq3lgzFHgdRRL4SYrpFNPmaIqzVcOCCqZAPQAArs5YAmBpeGq77qnbnKNNcve1rHF4dDNr0w2oyI0jb4FUowxz9AFPBhFmlZYoIldK2DArvVP0CuZYMqldSm3yYEKXo+Ln0IOLeaNbVan8So6PGbvSroqlrRaryCNWmorpWrimFW1abwCJSkZRC0pzVwy4tfN/Pbf+33mpVfS33L4kefpnIrmaAaAYBmANAMAxA6ditv3zuu505LCSxmtNbjw9F8u3s31szpiGvLbCv07PT+KkYG/PbauNNppKOkoGK7e4MZpo6VX0qiGKtbzurqKOzTS6VQ0xS/L2f8A8vT/AOyTTHBqX7rN5dERpEBANMC3bpu6S4m+Wa+pbasaVH/KjpXPF6RByeWv27S8ZnOtR4vWcYTiZ1pzt/ECGHEK59bLAge2eBVdlFhKCB80XQnPICPYmwBaaWPIBzyAq1NTn+JBVMhQsQLEuEBFlXChFA3LASkDltKZBRdtsirKrtRUWKYKEwJUX4AExkA5cgRcttgC6gLJAV2xRYiCNIazKlTTNI0PEP8A1OnH8S/fUqPqms/nZmiJkOQFIFeusF1ApTi08hR8u3eGtdce5/vLFc50Qyhy25Kh1CJSlkUTpmUfRPY7nx9//wAv+Bz6VvHNTAAGA2gIav0sBaT+VIIsTAAHIDTgBJhTkIMwoyCCQAByAAGYAgBgIASkB5BSAYAwEAIAzAagIYBACjEKYQSAm+CAJCl6ZANuWABAmFPPMIAAAaAisMSqYDfUiD1AAAgAAoSAHmAgpoBwRBAAAFB+0BoBQAdAEwEFNoAgBwULAgIAMWAwgICAACLKpoBAMAAG+QCzAa6gJgACyAYEWA9Pj6kFjASAYAAABABXNv18tSQY/lFOy1v6XPwKR8x1FFu3kbilwNIaxwAnp5GolSpgbjCaxKiWTCBuQCYAcyB0ePw19Of41/4gr63ZzD6I4dOgMBgIAAaTA596pqn1IrD81jsdZfyyWD5tdQ8TtEpZlZNICVTSGlyKi2JNREsioaAZFhTgFNEHuvYtv9PqJczl23K9KoZxU4AeRFDACgAp3HBkVQ3gNMZXuOs7Kf5ka5oyPbFn9+y49p2rNelRyEpIiVcSKlkRSv8ARb+ksV5XwrjcW5yzqlb6RlgAW6L+bEzVi3u/Ew2o8lXu2upR8az+BrkjK8Lfu209Tqz00JIwaJVdKc1TMVoJ4hWUpW81F8fgbiOqeJExKqkGOimRlYlBFZ6Xz3XU6RKmgialEou9SKjqKF0AoKJJwBbTGSCVUu5MzVfNvc9Y8lr8pM11jGZhSAmnGICzAQDAmsQPR+0LRrXjkVisnzle3d39QsZ9WRp7X24u/Y2S4ymGHj90vzbRzYaikKPUBdQBgCAfUBAAAgL0BK1WwJ7FfnVnmGa1vdM3+1qNQ3WPwBGBpOLTyZWno/L2+74/TuuE/iGXmYI0AAAAEgGAsgLdJ/MkgOzW2WvrXVa1bTyYkG14v2Pudw621sK8jeM3p7zxvhdvsKKqorW5srGtBxwUDBH5eQxTlcEMTSlFw0rKkZYjDUftab4Fw1H+3pmMNRvt6tQklIw1yauydMaMYarWramFsCY08/7v2C1dD7tW3av4ErUrwTl4GKqJAAABAAAwFDAakCenyA2dqoWGJmtx2atFajXQK85uNC1LTGZdZsUdrWJUN4II9n7a2G31dv3alU2+ZtztXeR8HoaWm9Wqy5BZXm7V0b8bLHjkMbR1dhOm70atWvEyMwgABgIBgMCShoAWYHvfb2ve+z5w4glRo/ctGJlWRraztvlhwWJtrF/moaSySclVHdeUpobTun5moqupEef2e9+xd6uq8GBpanm9t9trStLfBogwtbVtq2m2ZUUNYgSX4gCSAklPMCa0lEw2QGrs76jT7WvgNEtLYWrwbXoTR000a4LEhI6aaU1mqcTAaxdTRazRNTFi0msHI0Q87p7amyT01884jUeRcGwigWBA1mBu+Gu7UvVfEzR29yeBlt2aVqpQ1mZZSd+5NL9oVRtZsmnwLR09qq44EHPetlZ4YGh16UX05JRXKgASq1jzLGazd6lS8Hq4cunJ91zGJ2Yf/9DLcLUcndhfpXAtzIFBUK1pKKdzqvR0nb4FjNeJ8lu3qvB+qOjLN7JxGLqVawuYxdJrtYwlQdlOJMV1eP2epub/ACrDid+OWOq9Nt9Gm3rwPVI89p6u6aXy4dTeMOa2raGpzKKbXx4yBFajnHIGJu8IGK+6QF3QAd+GAU21gwF3yuhA+6X0IJdwA0RcQs+CIoSIuhKCU1bp2hyc+o1K0dLUrCk8vbvy6Hoq1e5VSRx11xbstHtunlialVu6Oo7YLE0xV9VfNkZ1RuNt9yvcs0StSvP+YrdaN6V5ZHOuuvBakpwYZsd3itpfX1VZfSuJjqtSNjdaiooU8jk6M52VcTUHLqWluDSOe8/iBBU7ngVMJ07XACa5MaiVG6hXZt9wk8cjLTQr26iwyQis/e6tNN9qcs1Ga4u93Ztl6Dxdu3SbLGenRe1s8jbmqduZRW3jH4lMcmu27dtMZDfM1veE1dTY1V9NtX4l9n1fj/ze0eq2vntLdV+3uqpDWPr/AMeLtTxGlqWrr7drDE1/o+d18cdO5utLStqWzSwOHV10+fP68hutvbV0r6i+luYOHUfV4ry+snWzVjk9cv4qeAUu6CJptoqWlKgJp9ySlFS1fsdetNX532p4SdZXk+kdHl9pp6f51NTuVoLa4c/jI7ixnvonc6PJaVrzigyrdnJUTpZcXEGarp28O2Zzrcderb5Y4RmYbZttT5o5FE7a+n2xjIVVdp5FSqmowDNRSjIrIYCS5FRJIqG0qrqEJYlDyERFsqhFQ8kA62XEIksSh2XciUU2RlUVDIoAQA8wBgAAAJgDA7vHbG26ti4os7BHbrdm2XZo2dkijj1NZ24hFTvyChNQBPStDg3Ga79C7onfKToy49fUd7N5SNXFLfMio2abIIziRXp/angXudRbnXXyLJM1uI99asKEsEYRW0mQRgB4PFg1FqMUDVG82Olv9N6WupXAjUr555nxN/H67UfJwN6M1uFiUHUBSAYSAPAgUyANgCAGZCwAaRQyojqMyqFiK2VX+02alRa5FLY3Va9zxAnfWhviQUzLxAUKZAn9IFd64AUujWQVdo92TM2q01ZaVPmxgw049fVdqzVZGsVyWbawAg9NwA04UMB6VEwHqgc0RiVDfMIrYDQBYBJxmBKO4CLXBgXaWn3KWBt7P21q7zRetRw/8tXhP/aLiazd1s77azpf6q54kVn6jxCVXJUX7TUdbqH2yZqVtXu6UnUvK4QZYZuvrPUs2WNKLM00jiwFbDMCDZoCYE0ajNSkqCQCeQFtbR8Qq/Q3EfJdfKWM17zwl1uduq11MarKDTDv+1df5giF9PVhy6wkw1HhfGWVvIN2x+Zhp6jdv8uy6MzR4PXxT6MzWleiuJlRdpsCKAYCs+QFVgHVKQNfwGn3bqsepprl7ivFQZr0w4+BG0e30Ai8MChNthBCiIx54gCvZ5uQJQmBRrVhysiqVGrJyQU61OKZRzatlaqq5DLNo1o60rLqB6XTeCatNehB01suHwKqzFwiIWogPHe9NtWt6a1VmoDj3HmFkHE0gAAkB9QBgCYAwGrcAGXUEl0EgL0AAIwA2AgAAQRdt03dRnJvlH1bTqvt0a/gX7jVYSgIzvP27dpHN/uOfTceM1W3izLSEzliA61nGwHNrWSTCqdG0NtEHStTFOcCi7uTcoqJVzx4AJ8mBC0Uw4gVW1McQKnaQoriBOtZWAFtU1gETcKIfABKuMvIBanyVb5gckpoKpsptKAtSnAIkpRRHFsCaAHgBDuAlIABGzkCOaArzNsnXoUSWRqM1oeGcbrTnjZL9ppH1XV+pnOiBAwBAQ18kwOeqxX7QPlu5f51/wCq37zUWqTaJMoSbKiScFiJlDo+RB9E9k4ePuv5zPSt85KEwGA05YDkCGrjVsCGnkUWp8AhkBIAVQAMiHJVCbREOQCAGAAIBrmAAHUAAAo6hBmFIocEQBTKCERBAA+gAAMBPAoFJFACkAQBmAwEgJSAJhAwFBVNEQZgEACAJQBIAANwAQAYAJrEAmAGQABJQNoAAAABMBBQA4ACgAAAiHIBkAmwHIEWwpgACAEAAGQAwAAAAACLxwAdFiQWZACAJAAAAeIABzb36F6kVk775trr150ZSPl91Lk3AksShp4lFlIgsZp1xNok8Csm3BQ64wiCUIIKsC7bP82r5Wr+8qvrsyqv+VHm6dIIMgAAHACIKN2pp6DFY3lF3bTX/oZYr5rqPHA6xmqzSHXGQiVcyxFik0iZUSjCSgeQAmFNYAEQB7f2M/y9VLLA5dtR6lZnnaMoaIoYBAAUU7jgQc+BFZ/uFJ7G2GRrlWD7c1Gtz8DvXOvUJwchLMip0waIB5hQlw5oix5PxU13bXB2f7zszXoW5cmayfREE9Ke4lai7CTDSrdLu0Lvj2s1yMTwOGg1/MdaxWoRk0Sq6KL5TFaiS5EVl6jjfW5tG4OgIdWB0aX09DJEmRXC1Grb4G4GjTCdX+JmxV+aRlUdTIopTKGmUW6f7DIlRw8TNWPnfu2nb5HUT5JkrrGE0YEWRUqgDxyAXUAAujADe9pWS3LT4plZrP8AcKdd5ZAjLI09p7Uuntrrkgy8nvlGvf1DSgBNAACAIAAAAYAgOulZSgirXouIGoq2811qznJUrb9ypW0dGyxwIzHm6Zmmq9Jvq93jaWTnHIMvNPMjZAEAOAABxyA6dr47cbppaVG54wanKa9d4f2HqWjV3L7ejLjNr2m08dobZL5VZqIlFZ119zjtWC6AJsqHl1KBoKUQEKJAUALt5gHZGQD7SoTqMFWrt1qLHEYusfy/jr229qVTcoljUfL9xttXb2a1ausc0YsdFUN4mAoAQDAIAUADAALNLMg39sl2VuRqL9W6Sxz4Bqsu/wCYseEhHBuPpSSwKlc6xKy+ieF09PT2la/5mpk6Oer/ACOmntrUWbyBK8bfQsm6x+IdHXbS/tfH6ju4tZqDNNecMgaAFICZA5AaQDUIAiSj2vtDWT0LqzyJUbLurYIyrK8kq03GlauXE3Gl/krU1dCzvnEolHid3uHqvtTcVyRRdqNPZVn6lb9jCOLTlsDR06SsiCOppdoCSnAC+m2vd/KsSaOtbDJ2fwRNHRpbOqU4kXHTXSVuBFW10+hNMS/tqvFoauLdPQqssCauLFoVWZNMTWmlkNX1Y3unRVNvV1fFm4zY8e1wOjBZFBIEq5kGv4atu52rkZqxo2beLWRlvF+lZWiZXUlSx0USbh8SMufRfbdpPArTr7mscyIo3N/l7qxJYsS2W4l9loKWJaj7bNLiTECyxCVxb2Hi8z08Vz6Z3djJ6HJ//9HFu33HpYdumvlMi3hDCFmBFrkBmeb1WtNVqzfLNeP1aN2O0jGhUSNYmqtW6T+UlWKWm2YzWtd2x8ZbXtNsK8ztzwx123NOldGvZpqFxPRI4W6LWjibZVX1EUVWslgiiMqMSKVbLGQI3fcBKtU+ItEuxc/UmiLXAaIWwKF3riFPEyJp/iAOwEqtZvMypZkAkESXyuSVqOvaaqWpW1nCPN3HbmtTcWapi8OB5bHeVZ4/TtTFrPI1Ia0tCaOU4Z0xm111s3xIxpttENcHkad1cFng/Q4du3NfPPJ7d11/tUU8EctdMbew2a2m2+f6rOX0MWtyOHdXnUeMkVx6+pwRpmqHZfEuCPf3OGkVV1a0iZU8gijU0o6gUOrQDTjBhE5eazAvW+vVOtcJIuuLUdr2c5lZS0a4lG5s2lSDcZ6dDo74tyjo5K7uHhkMVz7nWqqrtmeJqDR9s3ptddbnWr3YZM7z56z749tV7DytZrFNTlkcuvnj2fL/AKcZ288Jr6GNF319MTlX1fn/ANM68uXQ3mvsrfLKSeNWYvTvfnz9F3lPcF9xo/brTtc4uZOXsnP/ACY4f+J6ehsnSyb1LYTGBm1jrj9eV1tRvMxWvDn7pckZ0+4Lol2wQTSbaRU0sypai444lcqkqqybdsuZuPN1VVrI6R5uqhJpgmyM1GSIaCunSvWuZitxbqbhXw4Gcb1xajllRAoacYoIHIREIbxCBIonVcTTKMy8QBANYgRsowKFX9oEm4CE4KGmBOSorsYqoEUgAAAUsBrqAIA7QO/Z+NetGpfCnXiVHZr7haVft6X0r4BHE7N5hVV78iCEgCcAW6OZ0iNCj/LjNHRlw6ratFjKqbOAoaCNnwHg7b3U+5qYaS/aB9B2mjp7PR5JImpHjdf3VvK7hrQt8qeTRVd3jfdG53Gp27p1VeigYY9Lp6tNVTptP4mamJxyIhSAlbHEKz/M+OpvtC1WvniakivnW50XoW7LGlc7KDMAzAeGQCQCbIGQEIBFDXUoAiF88DLS/Zbb+41a05mart8prOzrp8KoghotKvbxQBZgCf4gOefAB1s2AnYCtvHAKt0nauonZGars3erNcUkRpj6+pZ2zwKi7bzbAKvvpSo4gctnjAHTSkKWBDVSeKA53SQItQgiPY2BL7cYgRtVICMYACcADxA6dD5WixHpNr7h+zt+y1ZssseJrUxh7rW+73alv82LjmzLTLviRKhkVAsGEdr3NtWqrbJEEU+ZMEbKcSiKcBVdnJYEo+BQKZCLK9DUSmmVDAAJ1suOYF1EliUafivJX2ep31c9DUqWPXbTz2hukk6tWf4FrOO7VaVLy4+VwZXHzrxd4365O7X7RFes3lo0rt44YCq8HrLOOJitEvlqZEAGkA3gBCzAjmwBRwA9B7Wp+daz4VwNN8vWadv2ma9EWJ8GRpFoBPMoi1/0kBKzQA2+ARKtlxCi6bQVzRDhgO678FkpKOHWq1lkRLGZuE05DLY8VuO/SVXmv+lQ01qYYv1AnW8uAhsDJ9xbRbnZ6lf81YsvgHPp89XIPOYBIAAQAAEgOzkArjmCtbb7Lx1tNW1teyvGNa1yNs6u/tfDrB62q/gioa0PDZK2r6uBiIfa8PTFvVt6NIKhbV8Sn8uldrrYCt38dbLTsv8ArSFZ2r2dz+2orOBkQCgACOjaL82qfODfKV9V0/06pcKpGmUsiIyPcr/0iazkzWo8fq24GVQmCKq1W2iq5NZ44mQ9BgXd0AWU1IKJPUaKI315wkCm938SATbYEkiiVVKAuosAHVAK1sQGoWYFesk6OMwONPswf4ACxs2BYgGENoolVpAV6iYAkAS0BLgQQcyUJ24CIrNgWLCJJs3Ga0fDYbvSb/iRpH1PVnua6nOiIBIAugEddYIChZ4ciLHy7dfq3XHuf7zUWqTbIjCShrAqU1iETKHTMo+h+yX/AOX3f85z6WPQVk5qMgACSAbfICvVS7G2BGjwgosSCH3ANMgAAqjMBkQ4ATAAGVRJEHEBgCATAYAASAZAKeBVMiB5AEAMBRIBIBgAwEwEwoAMgAAkAgBgDCHABCAAAAQDAQBHIgPUoAFhIDAAGQRbKJLLECLlAIKYDCCQEA8wFYACgAzKGAgAiEFNEQniyqMWA55gKAGAMAATYBABABkA0pCE1AUgEwHp5kFkAGQBniASAAACAo31Y011ZlWVulOhrLnp2ND5bPM1BGTQkiolRmkqdTURJGmUkpAf7wCcSBgWaHy6lfVfvKR9dq50tN/yJnn6dEjmCCh5gLDgAAU7v6ArH8gu7ba3SjEI+Z6uDOsSq5kqJUXMpTUNlZTTjA0LE1AZNLgVQ0ULjAElgATAHs/YVptrV51Rz7aj1y5HnaMKfQgRQ28CAgKq15gg5oKOHzi7tjdLpJqDzvgLf6qPWTtfDFj1TzfI4iSCp1UtIgLZgOuOAWPI7L5d/Zc2ztGa9DVtozWYbZlVmmsVBFXMjRate7TvGfa/3F5Hn/Av8qy6nWpWrEGGQnzA6afSYahtAZmu4375uuHwNRV7CJIDp0XFXJkSWckVw6i/NsjUSiDbKaxzJResUZUr5BXPXBlQ1iVFumZqxLiStR4L3tSPIP8ApUkrpHnDnVRZFOuABIBIDAtThAbXtWy/u11KlUe5q9u6bTmcSEY37gr1/tBxS85QVnHmvJ07NxZLmFjl9SKHiAgG+QCAAABAPiB3bZyupmq66NppyEc+u0tVPjgWFavnaf6PSfB4hmPN1waK09Fq2dvHJZxYrLzb58yNBYAPPIA4gWaOhfXsqUUtlweu8P7Jtruuprv5eODNyOdr3PjvEbfxtUtNdz5susu13b9CKWRQioTIuBXxgBtlQm3kFhL9oQ5AeADeGAEYKhMoABgc+68ftt7Xs19OrTXImNa85v8A/l5s9dd20s9Nrg3gzNi+zyfl/ae+8b8zS1Kc6/8AhM+rUrDahxk+KZlomoIABSAZgCkCVcANvx2v3V7YmOPqZb5X7t3Wm7IKzaWbIivXpK6FiOXS0u66rzNxmx7rb6q22jp6erwrMwbjnWlorT1ad1LqeQBfa1v9aTXoE1g+7dKujttOlcJbbM46R45qGSqeaIE0AkmQdO32b1eSI1I6l4azUq6Jq+rn1thqaOODLqWObujBmmXq/ZO+rp31NGymtsnE4ko9T36c4/uMow/PatKrTtPbBY0xvI+R/uI0qttFVk73bfYulWYaTKi/TT1No6pcSDl0qPvWHEaNnT0IXIgu/sb6nBwyIs0/HUrT5liTVdelt+3BImqt/tHmFXV22OBFWV2rlzkCJLQ7ciNJ9vQYGqvOCCXawpqrzgYMH3Tbt0K0ebNSFjyNpOziiQW7fQ+/qKkpS8xR6SnszuStbW7ZyhSZ1cdP/CLeN04VldT9WRjWo41quXUqnXX7LRGYHSrp+pDFNtR0vL4gXV3PdwgGHa6dXBFxz0XzwaSrXaHPArJrVhQnmXE1RunB15YrjhQd9cn/0sOzVXjgz0MO7TWGIFmZECYEW2BlecT7IrxzOvKV5u2lhPxPTI5Vz6inMWCl1UmcXXfsfHd/5mpkdeeXPrppqFhXJHaRy1H7rWSLiIWs3iyiGFebKK21MrIileFmBFWRFJ6jjIijvjIqD7jUyguJd/EhiHc2ULGxESywYE8sQHi8CKeTglC+5jBDB9wLgmczKld4YHPpvlbtdxqal61vZvHicK6vV6NZi/Qw3HTV4mma6aWDKVrERBruq68zl1G+XnreNpp671brLI83T081xb/XblVwlZHNvWTbTX4Zm4OfXSeKKjkv3PBG4yjT5XiFTxeKRkCwcMCGqoyAgsQFkGU6tWzzAjekYgKmDA2Nlfur2v1OkrNjrvZpRBpnFV2rPE1FxzV0nuL9swjvxNc+rjV032qP4T6HHOPH1XXtaa+rZV0Ku1nyJ3Y3xK9d4/S3mhVV3V1/S/qPnfR7edg8ptNv9p3sotwPF0+j8e68jvbU7mqZTkcn3ePDl8hv1XZ10K/V3TZh4++crAvqdzxI56rlBNNPgDR3wE0rXxLjN6LvWYZvSq+o8lkaceuy7jUceqs1dHU06q1lE5HWPNVDYZpSRBIBABIWJJkrRMikljJFJgTxtgGSajAIiyolROSgs+0IjiyiUsoKgRs5ckCqyiUcQEA4/EqLdLSvquKVdn0RrE1LW2mvTC2ndfBksNczpZfVVr4GMXSeGYw0viMBK4EwKApwBfttnrbp9ulWevA1Ilbmh4rS2lfuanz35PIuM6r3Wpa9s1VL4GVcGrradcU5YVy6mra/QCHqQEgSQFlLuuKOkRp7Nam5qtLTo7X5mtTBuPD7muLpPDAzq4z9TRtRw00a0d/g/D28lrJPDTrjZko+h7LY006qlElVZJGWa69eqsu2JRNHjvNeDom9Tap97zWZVeX1vu6T7dSrRdaXbbymtoqK3aXQujY0Pdu40KqlWrr+bMjONPbe8dK1fztNJ808hhju23uLZa7itnWP4iGOx7vRv82ndN8FxZkeU91+Npo9u4oo7s5NauvL2KI+hQNgDfAgCiLbIHVhSdghoBgFhortiZo1vDUWN3wM1py73U7tZ+ogl3dqTAf3O7MBK+IEu7HEBvHICGTAk+zniRV2jZLKZ4kVDX7uJFcN3JUdG3tCkKle7s4kB6eipmwFmrqYRXIKovecAKncIbTiQBvABTmBDUYRFJsCXagpRiB1UbSAsUZAV66n0A5LKMOARVZsqEkEX6AV0U0la/zPAiLt5evbWtFHHAiOR6ba7kVVNqOuJRBlAgLFmaiVIqHmgCIAcATraEAvvtPAarp2m+tp2WLUFlTHtvGeV09xtrqzm9atx8BajxPjL9u5q/5v8SyrXr9/hoXniiWo8RZy/iYraOo0kQVpcQJSBF/tAjZgJAOeAHo/bGrF7VTzrgab5eo0sp/xJXoixtSRSduL/eBFtvD/ABAX04IBd/BAFnAA3OTwCpTNcAKNZBYhW0qMguKteqeK4lGZvNKG3jxZGU/F6qpeG8AN3T1GrQ5twKOyl1DlQAm5ZBXqUV06ZymsAzY+Z73b22+4vpXwdWw83UUBkgGALIAgATAH0AaXECUtGtQdzGmB44jTC6jQYjQmNCAAAAzCOjaY6lWnjKNxK+q0eC/pX7jTFPunAgxvdOoq6FK8W8TFbjx2pbkTTFbWHUapNwQcermRUtNQpAsh2fUCzshY5lEbWgCCcgPtAHgBJMotpVsIvVYWIEb2jIgipsyiS0+YFeskl1CuTUSz4gKuAFkAOZAknwAGEQakodXBAJcSBTyKCUBXbmWIgaElBUSWBpl3+H/3Wkud1+8qPo/nfI28dt77uiTasq49TFWMXT9y+Wsu/wDtlavRZouLixe6N6vq2VvwYwwL3fqJxfZ3T6JjDBqe8tNwrbe9Y9Rhim/vPaJNfavMciYrxereju7Tm28epZRX8jX1GtZwSuBqIJ4FRJIqACVM5NI+i+yv/wBPv/Wc61G9BzUAOOQDq8QJhFet+m0BDTyRVTTAAJpkQTiAACf4APEBcZAbAAHAAgABAOQGAniwGAgCQHAAAAMBACcAAAAwEAmyqCAzAeHEBAMoRAwhgABIAAgGAAE8gFMhSkCSQQACAYCAAEwEFCAkELMBwgCQCAEwAqhAOQFJAgDMA9ACAGgGEGCAIAEgE0AgoAAGscQgIGAsCiDSCnp5gWJmVADAUBDwZRFoAAp3uOmvUyrL3H6Wr/Rb9xpI+V3XzZQajRGkNFE6fgaZSSKieZpDKgyzAKrACUBEtJxdP/pmGo+vaLjS0/6K/uPP22mYBgAdACABMCrd4aeBFZW6T/t9VcHRlHy7USdpOshUCoaRUqawZWUohyaROrKiUoqBPiALOSrA1OJFNVA9f7FbWrqr+VHPpqPZI87RxiFAAA+gAQVa/wBJFc7KOPyynZ6qWarIg8r4LUT3ajij0fxmvYPE41DWQEqhUmyA08bLqFeR0Kqvk7p/xNf947TwlehWMmLWEsyKnpqGmSquZFK/0NrkxFef8H8q1Kv+JnVK1TLIQHRpP5WZrSSxIrM3fy79P+Q1CuiOJYyZFdGnkZEliQcOs41rczcDnmaSp1xIi6i+UysN5OCK5jcSmmEW6eLgzVTWGJmtR4b31SN9W0YWonPMOkeXZzqk+hALAKIAAGBZXCoGv7YarvK9SpT91UVdxKIkYWYaeq9oXb7qFZrF83Tt3d+rYWM8ihgIAAYAAgAAWYHbt3FSDqo01iQUblrvrbkWFbHl13+O07zinBWHmViytvSaCrbxl8coaDDzTDUJTPQirtHb31326abbLIN/xvsjebpp6le2v/T/ADGsZte68T7Y0fHVSsk7LkaY1tQkoWQCyAGAnigaEEIqk8QowAAhpghMFPIB/EBBCmQGAsyoIAaKHa0qLJNdSYrO3nt7xu/Ua2jVWfFLEmLrz++/5b7a+Oz1bVfBWxRnGteU8n7T8h45vv0++vOuIvK6xnV1cWUPkzGNIxBAwHIHf46z7u1OJ/AlWO/ymz3FNF3rjRcehF1k6Wt2vEDodu5YhRstD7u606uI7sSxK+hLQVXjw4HWOFqddLTTmtVV9DSLLLuUEHj/AHnZV1KaVW2ksfUOkeVT4M5tEyB1lgdWht+7Ey1I1NLRrWs8TNbgvqwu1EVHRpbWvDxTNJW/Txeywf2FKSlmnJ2bf7e3TWjp1qnyQDvr9uMP4ER53zelqbjUV6pvDI0059t4rU1K91qtEo167NXrXuUxhkQTv4tJfJEceBDVr8bW9UrJP4AS0fH103KxjgBd9mvICf2at4omB/blRAxdTppuqgYaao8xhqXa3gMXT7OBMNHY0y4aaqTGtSSGM6TXEYvsyPcPi9Te0r9ldzrwLF3Xi91tdXb2dNWrqzbCjtkIu22m7alVXOUKr6XpU+3pUo8YqjnRDcbf71OzmTFleO3GhbQ1nW7cpmo2hbVlKHkBKmu5lvAIWvrdyXEmKhTdvIuCyu4bxmSYq3Q1fnllSrbaizTwNRzqKsrYo1jNWuLY2xZUqv7VeR01jH//08LWTdu5cD0Rh3aKTpPElFs8ggkBMDL8xVtLk/8AA7cMdMLWvXTTUYnpjkzdS7tgiY07vGeMetb7mr9JqRnqtC9l9KwSO0jhqp27XmbEXNngBGz7cGFJ2n4gRhLFICFsXIVCyl4cCCLbIGngFJhTzwQFlahD7IxmQiMYwwLO1JwRSdlkiCExmBF2j4kU1KM6pw5JasV6t1p5nHvp05jmW6tVzXA816d5G/4jyupqXroptznJrTHpa2bZUX1eBGbE1aENTCtbmc+q1zHBun3S5hJZnk6r0yPKb3eTZ1rmSLjkerFe38TWGIYWWBVxZp6P3EtOixnMFi5eNWivuWhtFRza2pa67ahcc9tKzcMuMj+1rZ5/iMZVamj2WhEw1Q8HAwHUC/S7bZoCVq9rA0dnTBuYZqVrHTZ4Ym9THDq91rQuJvlK2fEeE3O5fbpUdpzs8Ej18XHDrnXoNPwe08f82+1e63ClcS9fc4+Du09xutev29hpLQ0/4nmea9a9c+c5du02X9tN9W71LcWzn1TyxPL+RWu3WkwnCPN0+r/z/H+s7ZbJ7zWrpw3X/M+Rmcvf9PpOIn7g8HpbbSbpMcOOJcfO/wBvZ4q9e2zRhpBPGOAZ05AhqfLiVz6qt3NY5Xok8Csai2gxaKuLYm459V6GrXkdJ140OjiwdfTendp8Ait4mQngAZgSjGA0m6NOGZ1qQnUiotY4ZBcWUorEXEbLsZUsStdNYBiqYgqLKLiBG7LGUZKGgJTOBEQZpSQBIDqgJrAsZep9v+7Nz4zS+xt9Cmol0m38x2nOs16Je+N0lOrsMH0/+E16IVveeyuo3Hj4XHCSf5iD9ye3tX9TZuv/AFUPQxC+99pazm+hZTx7WPVUFsfZ+tld1b5yT1NR/wD2U9sanzU3Tqn/ADGfU0V9geH1HOlvE08lKJhrQ0/ZddKn2ttr6a+OJo1ybj/l/wCR1k+zcVx6mbTXkfOeC3HiNT7e6vW9nlGJyrUY8cCNH2sCLfABICScYAW6dZw5nRl7T29tVttv922Fr5fAxa3I0XqN4GNdMcO70Kbhdnau62CNSs2Nnxnja7LT+1TN/VBrXKtRpaVUsEo4sM4ovr6SzvVfEGObUehd/XX8UBm7jx2hZ977bBdZmt4La6yxr2uc0VNcOr7TbbejqJRzC6z9x4LeaSlLuXQarito6ujhqVakKX91fSadH2tZNZkMau1vreQ2uotR2u1lLkhjBu3MMBpmoG2VAgDiFJsBoB9jbwTA6NDxm61/09OznoTTHdpe2d9fG1VVdWTTEdz4O22p3alp4YE9lxkuhRseOr2aPVtmaMvVfzueYF6kAgBZAKQDPICX2+bID7aWTCrtvqfac2yIFr7j7j7VkFcOopsUX0XaoIFaUBFbm2msShrcO+Yw05RBFwnINN3kGou6KId0gPtbIGqgSssJArSxA6aJtAWNoIjdd1YWZTXFqYMgg4eRQVUBFmneGBe7qUkwLNWvdEgXU0129Aji3MTKyCueChrAqJIomioAHjxAUgPuJRXLMqlXFlHTt95qaU9j4NT6l0R8d+vV9f2gez8lb/TWWTiOopHiWsTKq7PiAk4YDcZgRkCLAFzAfEDZ9u6qpuV3KVD/AGmmo9jpNRKyI9MXQ+BFRgBPACLb4gQcvD/0BTzUBB2tZYIaupJyoCFeqYWOa6dcA1qvUt3KPwAy9el7W/ZiGUNJ/bfdyA9BsbLd07qPFYMo6pSweIFic5gK0xKIjxHuzbduutdT86x9UHHtgBxMAAAABgRAaAt0dG2rZUq1L54BK7dXw+poU79TU0kuXc23/wBUoz24Ipd3IAmADuARUEgBQBHRtE/uUhcV+83yzX1Ov01/pRqsI7nXrttK2tbKqkix4vye9e5u72zeWOEGK3GXZpEVCeIDtaURXNq0IJaalQBYkkpAV7PICCTswLFXAofaBF1l9QLdKk4cSourXtIC1/2gVt5gSonmA2/xA59a0WjoUUatWsQopkBJOMQH3BDripKJTzAi0QRYC7lwCouwA2wgbwLBE0hroWIaZpGh4X/d6T/mX7zTL3fu+ifjdRfz1ZzrTb2tVTb6aqsO1QEq3ucyEEt4PH4DAu2r+qtX6oYuoPbaFs9Or+CJhqq/jdpbPR0361Qw1i+6vEbPS8XrbjR0aUvXthpc2Rp85ShHTlmmkdEPHMrJlE9PB4lR9D9lP/y6y/nMdNR6CTkEuQVIiBLEolgBXq/QwI6eRoWLLEyFkyqkiIaWOYAA1iAALqgG2AACzxAAHIBkASgDMAUADyAPUqhEQwCQBgIB5gHqAZAMBADARVEgADACIaAQDUgDxAAFkAdQH/iAAP1AiwAqgByEGZAeoBABIAAZgEAKAp5BCkKYQAAAlzAAFkVTmSCMgGYAuoDAQEkAoxCGAADcEESgCiQABoIFzAbIF6gQZVPTcWILABEU2+IwIAKgYBAFG8x0viRWXqL8u651f7io+W61k7YGo0gjSBZlSrNPjJpDq5YRPobRLEqEAZrqA5jACzTrNkuoI+ubRzt9J8exHn68ui1I5hyUHqAADZBTup+20GmZrp20dRc6sD5duMb29TtEqorITxwKLEsSokWIsRpkcShyiiVQIpcyKkQer9jN/wBzdc1BjpqPannrR4gCCmAmAyCrX+kK5+oHP5BTtNXn2iDx/hn/AKyr5yen+MV7FI5VDSMqlXPoFTtmQFXiFeS1H2+UtOcnWFegxIwCC3TeJKsX8cDNaD+mzXIDzfh7Rray/mf7zqla+CIySRBfpZGaqeJFZvkF/q9K3FppmotX5lZSQVdorNGKLCDi11+dPRG4AqJII6KP5TKwWxQVzGolMIu0s0zNWJMy08Z78p+dpN/wtBuPIwc62jxIGgAAzAYFlPph/ADR8DZ6e702su5SaSu33dSNwm8ZIR5zNkV6b2fbt1muaKzWb7ho67y6eTYIy5I0GAAIAQBgASAMAQHZt5gg7KqVHADn3UK3oBs77Tnxat1gMPL4mm3othadhqLoGHn7INr9ltL7rUWlTiWRH0n297b0trprUusTbna9LX5V21wXIIaKFPMAkAkBNgLBgKUgoyAUhRAAgykwCQpSECYBAA8MwFEgSQCgqBIolliAp7WRStZZtJ8AusjyHtvYb+bammldzjXBoi6+fe4Pbmr4uztX5tKc+RixuMOeZlTgg6Npqdl01iB6m3ma6mg9vbTiVEkR5bdbd6NpWTDR6WrzI0v0tzfb6i1dNJ2ripyLEsb2j74ShbnQXrV/903K53lo7f3b43cNK1rabjisEa1PVqaG82usppr6bXriTUx4X3XrrW311V4VwwJa2xDKgC7T0+ZFxo7amGeRGl97ZLgRVPdNozC63PHePdV93U4rBFc7Wsl3YFZHEBrmBJYAQelWZloKddNJQgiSoiB9qRVOIAa6SAQA4AOpAK3UB1bTmQH3cQH3cGTAKHjkMElYYFKGAd+KGKyfJbXS3F192s+oacuv4faaW1eppUi0zPQA8PttL7ytaibhgr0DfdiyME1+IXWT5vYPWotZYtYMOkrympV0tDK0rV7LiEPvkCH0rPEArdohjorrtKQi2l+5FiVfSyR25jj1Vr1Wo5I3jOod+MyMTX//1Me9k8Gdowt2uBR01YQNgRb5AZvlVNE1mjvwx087uk7M9UjihtNp966Ty4suLa2NWy0qrTpkjUjlXJqXSxOkZQSbzRVS+lYZgQwnHEoV3PREEG0RSmeJAlkBFr8AqDcBTV01BNXE6tLAmokrfgaTD7kAu5SQF9XgjIirqygLgtkBFIlU00vUyoTbeBFQ1qO+CTPP268o6Pj72cpOPQ4Y661PG7C+nr0f4lg9Rpp5mkdNXOCIiaxzJUVbjWrSsJS+Zy6rpzHmfL7zV1PlT+VHmrvHn3ZVs8ZcmoqLs28yjq223eql2hvHdV10KOleOYMcv3btxJWsWvX0u3sspvzIzjj3OnLTq+GRqMdRzVXa8Suai1plhCSTAg9N8AiVXGCIro07SoZFdOhrWq+2JK1Ha4b7W8TcjTr8Vq6WluPuamk9Z1XypZT/ADHWQ9deqpfyfkKJWjbaD4LCxtr85d+z8Ls9mvuW+ey/z3f/AHTNY6+jq09zXWmulkjLlus3zfkVpL7VHi8Wc7Xu/wCf5a80u7Vt1eBy8vt/+keq8VsVs9P5sbW4nR8f7/Xa5vPU7tP7c/VkTHj46fNtzWLOc5ONj6PF1zOeORFqHfwKx7I2eGIc7VVmacbQ7YFTST4hDk1HPpve371myu8GsTq56p8xoVn7i4/4BGNbAzQYvAgMgLNPTtZSlJm10nKytbLFkdPUYvAhiDrAax37LTVqpvgS1055LcbXvu3XiyaXhw6u3tpPHgajjecQWJpysTraFARXZcSxlGSifUiAAmQI2hIqoookkBJYHTlmvb+y9N6dL61MHGLg7MV6mvlNWck16GUxfbe6TT7617uqMin7m01v/lUcc6lwtOvjPF6j+amn3Pgka1NVa3t3xGovnom+ScE1dZur7c8Qn2qmon0ZdXRT2JsNZTW16j2TUX7E0qfp7iy/Ezel1neU9ta/i9J7iu6vC4JtP/tGL01HjNXUvr279S1r252bZybQeBBU7ALPMAyAsqBr+G2Ntzr1rh2ypLasj2N0m+2n0rA5664p1NRaeLcJcQJ+Jvp6ur96z+WpuOfSPlfcT0J0dD6v4ixjHmdfe6urL1Lv4tmkcttSVMz8SjncOXl6EVWrXq5rZprLFgev8Luv7zRTvadRPFdAxWs6Q5Kyj9pvgQ1Tq7Dv/wAqfqRuMbf+2vu179PC/JLBoNap8PtL1pq6TbUYNEHnd7V11bJ4NMgqoywSsbQBQAnmBKqA2/CVrPc1LeCwM2rHqNNuq9DnreC+o+ZFxieVt3UsllALHl0pZ0c2potfbSWGBkZl6zd+pqC9NwQDcsCMQFJvgA1gAm28gJRbOxBDUbeAwSawniBBKXIFiRFGeAFNqSVC+lAPuYCtYBYlDVOJBYqSsAJJIKK14kQWQVSliUdNAizv4ICDs4b4AcVs2BEqBANxwAs0ubA7NTU78XxAm7flxzIOLcWTaSxhFRSUFcWILFiaRL1AGAALIAkggzKpOlkpQCrbtlcwOnxz/PrHMo9X5i709va3/TEtHjrN5viZVXPABpgJgICMACAlxA7vGaj0txWy5waix7rRw/8A3EsejlemyNn6/i4Ag+oFdmuBVNrAgK1gIbeGIwRbxzy6gSbjMCnVWZWo5dVxmRXNqYv5QjmvSFKKzXR4F2m95cKygqRv0umpgipqSId3gCML3BsLb7Qf21DpignUeF7WnDDz0BkASkBADYCQBIDVmA+9t4gFoYEX0AEwEwGAkAyoaKOrZL82sYuTUYr6fX6axyX7jdZcfmdLU1ttatOH7TLUeH3Wq18ts1wMVpyuxAJwFWVtWCCvUiwEKYMCy64IBLTfEosWngBFJ1wAcASpXiVF1FEMITtzIqHfIDXUAAn14gcO6fzgR1b9yXIKKJ5oAdmyiVaMItqsCiNkBCeBAmmFCo83kBFtJ4AJ2kITygoRpDWOBYiWRploeIcbnTf8y/CTSV733W48fqxj+ZT95zvlptbZr7NOXaiotzIgxKCCg4gEEGR7sSfhtwv6f2Mw1Hy1QzrEomDTJzwNIYEq5liPoXsm3+gv/wDkM9RqN85KlAQ1ngA1yIJNlFepjRjFKjwKiSbCmsSIcAAAA5AJAEAwEA0wDqAACxwKongAMATACIMQHPMBgIBgAAAADAAABgJgIqgBoiCJAAABgACAYCAAGAQASgIplUwBEDgIMwEAAMBSAwCJAUAEQFADCCQFLAQUyhMgIAIkBwEPAKTCBIBsAyAACQE2FGQCAEwBZgMiHkApKINgFHiFWepAIA9QABgJgHACrefpdGZVmpT3L+V/uNI+Va6+d+r/AHljauIZtk6rmBZVYxwNMnRY4GkWmohJQpYQokoawAatJBKuDkEfWvG279no250Rx6bjpXM5NAqBYgABAFevPYyKzLua2XNMo+X7v5btceJ1hVDc4o0gTgCycQyk+RpKmsDURKZKhwDQmUDxIqSwxIPT+xrRvH1T/YjHTUe5SzPO0PUKAhwFAAmQVa+FWwrnbAp3VO/QuudWIR4rw1u3d0fGWehK9pgjlWEoRFNOAqdsyKa+VyB5LeVVPK2rzax9DryVv1b+LJYwaIJ1wsiVXQzDR1hvHiWDzfil27jWX87OqVrQiMhYYAX6OKfQxVieGbI0zfKuNfQsucGoV0OE4NMnjwILtFuTNVP0IOPdONZehqCKwNMp4kMdFMKfEwp2KrmahyzUSkkgi7TfAzViwy08f7+ovyL5PFBuPGs51pAipLABwAQAAWUxXoB2+Hs67msYw0VmtX3lppa1bLiiEeYgNN72td/fjo/2FZqn3Mp3lnzSZCMfMND1AAEAMAQAwDIAA7NpjgB2JuqIinfNSrV4qPwA2dVrU8TDzTmCsPLQG2/4nHa3rPBgYbrNviWD6B7O8Gq1+7eMcZg6MWvZQkoWSIzhooMMyhQAAEyBG1gEgHEeoUvUKjIEkAdQyabYDIFI1QNCbwKh9QAATgByA4Aja0FDiFLIKm27dCqksAind7XS3dHTVqmmsQr5l7k9v38ff7lFOk/2GbHSMGEclW6Fu26ZRtJyomcOJmiN9OupWGQZm52ltF9y+kKjS74hpb9lalSjkvt7pvihrOIfbdcYLqEwBOcALtLQs8SLI69HSUdSNOmt+3EKitR2eGL6Arc8V4iEtfWXohjFrXaKyFkA4AaTAaxQBHMAiAE8WBKJAfQBxgFCwAaYCaAP3kBAEkAgABp/iASAZAc280+5K2bDUqqXbRtpNwmiLHFt7fZumuGBVrdd+7FZcAwi3CnJAcO48xt9vNbPuw4B254eR3mvXV1Xaq+Ujr6udpZhm8lWshnEb1YQJSCrdNTg+AZrp06QzfMc+qvSS4HpkcLTanGprELu/EYj/9XD1X2uUeiMLtlqQ3hMko7MsHkERduQEbN8AOLftPTfM7/Nz6rzt6XtOGJ7Y42u/aV+3pt/EJqi9+5yaiY5m3e2BrTHRbCs8S6yr7pwKEQVO3IKSXMgk4SIFPIB2yxArspRK0pmGRU5IE7cUNBSzY0xP7nBk0xW3jJFWVaAG8QJOFkQR9ALdGnddVfFwcuq3Hodvo6dK/Ksjw9dPVzyeosHJjW8UaC/Pq+KOkSxtLFyjprlV+mTULWv2VlZmbSRnbrWcduTzZ5+3Xlhb2+duRzdmFq3m+BtlZSkKOYajS0NNaFHVThiw3FdtR2eWAdFV324ViWipa5b3cRkyudUdzSgrFSpp2nOJ5hnC1dKtOMjTEVdVyqgmHTV7XMZkMQtpvNYgwqOHiFX6Wq6tNPIg0dvqS3a2T4nSVHf4r3O/F2a7VerePODpqVtanvS2vV/22jFlxs5NRiubbbvd+V1l92zdZx5I6+Een1NzpbHbpcYg4dV6fj89ry263H3tR2OL7/x49Y2PBePWo/vaqhL6TUjx/8AR9f41N9rulqVrk3iV8y/rg9yzp7dai+qpKzHzjeJ2u7c2cOn0OPDmupXUhVXaHPEb4s059INFcyKhkBJqMVr+E1u29lHA665LfL7mmCSxIrCecmUWaWjbVfbUjU51q7Hwdn8+u0lykza7Tlbu1p6EVrCXQw7SM7U3Fb4JZcSwqlZyysmsWFdehrKuFVJmunLotqXthGCI64rtp11Zd8GVjrjWfrUWnZpYm48ffOKm5NOIlpRwKhQA8iIU8wBvkBFgNIqmgJVXE78T9Zr6V7U2j/sUngmd7HJtrx1UvleJyFa8ZeZd16QF1K3jtTJWrA1FV9hqV41CxDx9e7VbSwqo9WFW6mjqPuv2vMMuS2jrNz3WS5JjVL7m600qVs4nNgcvuq9qbD5nLaOPVaj5w7Qszm6Ke6QFHMAAaqB07Ta6u51Fp6VXazZR73xfif+G6Uar+d4v1MWtxPV1Ul0I2x/Kbh9sUbxwZqMVLx24vXbvR013Xu+GLNMNDZ+zdfXf3t7qLSpnE/N/wC0VHZbw3gNs41rK9v5rBBbx3g9T9GlX6WCOPee2NrrJvRmjfPIaa8/v/bm42i7o7q9MSrrg22419jqK9Jq+qKN3a+5+3DcUdn0DONDb+4tlb626tvBEwxr6GtpbhTpWVvQmKu7EQcm42dVqK9MJCvn3ntF6e6unnJFZi6lE0+RqBgCAi8MiiVXgRGz4q7r8s4SjNaei0bO0y24ObrE9a3YsArK3y7qWZFrzTXa4NuNaGleltOqczAHFbsVZTxnIqLaamnhKAVtasykiBO8sqoNAR7lUB98gQtiAKuQF7UkEewCTSgCFgIu0ZgReoogog33ANUl9QJ9gE6qEQNyBKIAOoFepacAIVayAurzATsApko5dTBwERkAAkESraFAF1Na1sLOQLnZ9s8AOTVTTAgBKi4moJZODSJQQCAOgCZRHiQHbOPEirNO/BkFupoq6lKCBbLcf2mtXUalVcwUavkfN03+h9rt7XMyFYd7N4EEEwBgACAAGAAX7a3bqVtyaZYR77QunWbZxyD0curFr/1B0Lt/6QQGpWVln0Cua+nDKoWCAlSGEqUY4kZ0WaCiHGIQmpRWop1q9+D4hXDfSaXykSqK/wA2WYSjwWulbV00pbclZal73b+UOjq2r3Kczh1RGana7Vvnal/EKq1LVt9WNenEg+f+VrVbvUVcF3OA83blwyK5otgESASAMBQBKtO5wgBrtcMAblyAIAaaAjAD4AIBLACSKggDq2OOrVdf3m4xX1Crwr6L9xusgzR4/wB2bBbfVruNNfLfB+qMV0jzvcRU4kgj2AJpUUsCpasMC+uuuJRetSsSwhW1lkgp93cogIs06cWA3ngVA7fgRVMNuWBOoDb4IonWmEsglZLgBn6+NmgqEwgGpAdUkVFrhvAoABxxzAlSmMsCy1O7LICp6M55EEbaCAT2yhtZgUWNIUlDSAaNMNDw+G60v6kbR733TC2Oon/HX9hzvlpsaN3p6Gng3NUaZTW4Tr3w3JcEvurtVuZMNL+4057ZclxNSerSrSbhsYabaw65EVk+6r0fh9wk/wCH95ixqPliN8pUlhmbQVeJpDCHVPJZgfRPZP8A+nX5/cb/AGEqt5HNTSIBATTIiTKIXa7H6AV6bwkqrEyIYDkACliUMAAa5EQADgAAaAUwAIqngwBIAwIhgACQDAOoAAADAEA2wAAAAE8QAqgBoBSRDyAAAoZAgGANgAAAsgCAAAACqJAc8CIQDkBZhQihvKSIQDkAbAAAAAMwE3ACYUYsBlDjkRAAQAgGAgGwEwBsKTAaYCAAAA6gCQA0AgFX6iCwBIBgABkAsAGBVu/0nhkRWdRfM10f7gPlm6Xbq2XJv95uKoNIkgJ1ZplJTOJqIc4GmTbnMBpx6lD4AFUQSq4mCwj6t4dzsNB5/IcO247PQ5qYAAdABAQ11OmyDMaltdGUfL95jq2fV/vOsFBoJYsCzCSxlKTSJ1KhrBFZOSglcCKl+8ihWxhlHovZ1o31VzTMdNR795nmrQgmqbqNCyKGAgIa2NQOaQqvWx0r1XGrEHh/H27d1R5NWk7/AMY6e0Sg5VInBlTTgKnZc+QBVKQryfll2eS7uUM68+BvtYkYOqxIJ1eJKsdPQxWiUvDmWDzmyfbvtavOWdRqTJGDnkQX6LwZmrFvbgZaZnl0lqaL/mxNxV7zl5mmDwiSC3SzZmqtIOTdfqVXOf2GoI+hplKrJVX0yMqeYFFs8SxCT4FE9PMlItaMVp5X37X8vRfUN8vEtSc62hkQSqu5gdD0EBF6KyAjbTSAVMUwOnxtu3Xq+bDNeg94xFWgkeSK22vbN+3dKOP+IrNWe66/6lW51SMrGD6FUPAAQCyAHiAAMAzAXEDq2lkniB2VtGLIKt008HAGrpvv8bfn/wCoqY825mGFb3hYenZdG/wQRx+O2339z2NTibiWvq/jdGuhoVrVGtYdk8gFPEIFYoJAUgEgKzAimA5ClIAAJgCeJBNOBpgkBBRPIqBWCBPAAWYAyqEESbwAr7uIU7X7sAIoInOEARcZAcXktjXdaFq2UqHh1Dcr5N5DZ32eq9K+aMdRtRpYWTMDcr81USoHaCKo3GtSIeJFZjzCraatkgJ/3CeaCr61V1PMg5dbSrRY4lRHQpS7yiAOl6aWQVHuhhT0q6mq4qmwlrb8f45aL7nLusYgrFrepV1TjIIcOcgGk4wQDcxkANvlgALnADWIAsCCQ0LBgCaRVNNARmXgwJSANwA5IDDgAu78QGsUALEAw4gHcgG2gLKbVallazXbyKLdbxejr1ivy/Eq64dTxOnpYWUr1C6dq0ooo+3kmZSMPzfkb4aOnZQs4D1fP56wb2dnjmR6fXELJcQliFqoM2IpurxDnYupZW4BzsRhTggzg70lgFxbp7vFKywRvmsdcOtXrdfK/gejnp5uuMP0OkckZclH/9bAxeeZ6GFu0+Wzn4EHXbVSCFbUlYARdnxAp1qq9XOJ24rn0w/tO9kq8T2yuFi3cv7VMDUTGdqasUwK1EdC8fO8yldFdSayGCguiLs19I0VpOZGh/vIE5WYDdkmApTArb5vAlWKrOXhkYaw1isQBPmFSRArKMgJJcgpKeBNRJQANpgFOQHXsqzaTh3XbmNqtorCPB09cR1W3XDMkVHZ1ddeeC5nWVLG1WF8DTjV2nEBlXrKWSqy95p91scmzz9OvLz+7u6prIw6M6yxlm4had13dyWWRcHSt7qJRwfQjerVuKxN/wBga9nNqW7n3VeBUtOujpdne7NvkQUajTiFAMQnHFgxbqNdq6jTHM1wNM2GkiMitkgiGo4YTUqOfUDorr2pTseJUo2+hbcXhZcSxHpNnpLRSSWBvUa223lNhRtVwbx+IvWkZPkvOW3N324V4GbH0Ph9Jyl4fb33ur2R8ubZZHu7/wCiZ+PY627ps9GFhhClm5Hxvp37Vw7m7stG/PH9prDld7jXfsrs5UfOdSn3HZI4dPofPw471huDDdjneBXCotSVil6FZDKzUQgjArFjp2O4+xeeH7jcrlVvktet4rVzxkqM7iQd/jpdo4GK9PzjQv8AJg82YeuRzbjTbrKyCWOJqCuWBJ5gxKeAXHZ4+na5jiZrtxGhqVePcyO8jn1NNWTKzeWXutJ0tJqV4Ppy5pOjy01dxBUJIBxzIgYCaAGwBMBqWags06qzg9Py8s19Y9v6D0tlpVfGqZ27c2reyqu67hHAQ/udGV86BiS1tN5WRUOVymSNYkqdqiqVQlhvBw82RA7QUJ/NnH4GaPIe/dft0q0XFZHGuvL53ZmWyWeAE3ppICEICelW2pZUqps8kgPe+F8XTxmitW6a1bKXPAza1FmtvHqXeOCI3il2eo+3OeQVPf8AjO/RrRY6lv2G45Wuz7ml4Db1popPWssXxxNMsXzfkdXVS7rvueeOQR5y67nLkopVradu6jat0CtrxnuvX0I0tw3ai48Qlj1u03Vd3RatHgRlVv8AxW236jVUW4NYDRh7r2nfTf5F+8uqzNXxW50G++jhLNGhXtd3rba3dSzqFek8X7kwrpbnPLuM2I3b6tdXT7tPFcGZV4P3boqm57oxspI089MAWLFGmTRVHEAeeIQdrtZKs45EVs7Oj03DwfUjUeh2tookjm6xLVrGeZFZ2+XdR1RVrzeuou0zUcau0u77bl5FRxWc2kCc9wBaj4ACtGAFifdgBFqAEwDMA4xwA6KtWUEDs4fUBuqYEHTgURdFHUCC0nGADrpgS7AHACiQJqqggHkAr4AU2fQCKriBZ3cABMB0zA5r4tlRBgNBDgAhgWUYFzs7fJkBTqVacsCvMosqsJLEHEqmECAJAi2A0BbRrJmVGCeBBfoysGBDV0cPUDksuxwFKZAAABSAZAABAAgLtNpMsHvdradOuKeC4PkWvRw66WRHRLPFkDy/6MgpvVpYFVCyjGMPQoKtBKlHQjJ1o+IU+6MgiNnIaV3yyy4hpyaul3/+oDmem1ZrgER2X2tDUdmsehWcaNt3p6dlamcYJkU/+Jau4+uElgksCCTrfNwFW90KMgjwvm9JaO81KrOZYeftnsrmIAQCAYA+gAm0AgLKwwE+gBD4gCtAEWwFAD7QB9Ah+pR1eP8A19P+pI3GK+mvguiNsnkRHnvedX/bab4K2JiukeMduDMNGrvgFT74Aq1Lu3oBCtZwAurRLEIcNvAotppLNgX1vSoRNOVhkAogAiQI9oD7ZYDfIoJgojd4EHGni2yKjZOcAHWvEon2yANNBDl8SgmHiQTWsgD79VkA/wC5SwYEVrpYpAQtuLNxkUc7cmkCYEk22WIlJUrv8P8A7rSf89f3m4zXvvdUf2GouHfVGKsauk7W2+m04fabxKs21Y08XxYZVN/K4/iAu1Kr+4WGEZFENHTrZWdkBCuq61pd8MiGsr3Iv/KtzObVX/7VTFjUfNSxqnJtkyoHgymJ0zCPoPslr+wv/XgZqx6BGFNIiBASnH4gSeARDUcUfoVUNPKQqUgS7hiDuAc8SAkAzKoSCGQNAEgMAyAQAgoKGsSIPUAUAADfQATAAAAQAA8gCAAAmAFKKpqCIRVOAEAdCIbYBIUFARAA8wDDgAswAAAMwGugA8QIhRID7oCCZzCk2ASwBsAT5hD9AABt8AABAADAQCgKcQASEMAAAFIBPMBgGYCAGAswoAEAPkAAIBgOQiLClTMCwgQDAAEA8QEkBDdY6LIrO018/wACo+W7+qWvf+p/vLG3KjaJoInTA1GTxk0iaRpAuQQpAcNgCtjDAnWOBR9V8Dj47Q/pOPbUdxxaOCgAYUvUCGt+nbqQZs4z0ZpHy/fJ/wBxev8AMzpBzZP0NAWYE8ixlIqLKpQaSpMqDMIAqWCClkBve0rqu/q+hnpX0SZbPLW4ZlQUCKFlgEAENX6WRXMRUb41tOUMsV4PQt27us5d0fA9EY6e3mXP4HKsxNPgZUlniVVrRkRWJVeY898vkq25xJ15K2qucyVhJYZEEquGSjpniYrQri+pYrzmj8vk9Wq4/ug6/wAK1ciMCYRB06RhqJZhWd5rCunb+dIsF7WJtmhLmQW6TxgzVWPAg5t5hekdTUKh0NMpVyJVX6WWBlUsyDltnBqBplRZTMlIusuZhp5n31WNpp2f8efwI3HgmYrSJFOjA60wHIFepigK6LkBftPl1q/1L/wlSvS+7afkUtHEjMePeZW2n4G3buV6kSu/3co16+gI87AUmAAABxAMgAAkAjiBfoMDpU5Mgr1GBt+Nm2y1E8o/wCPN3+oqtzwLwunyf7QlWe39Od9D+BuM19Q0n+XVRwKwkmGg2AYQVANCGmEAp4BSbKgh5sKJCEm5IqxdSaCqjMBvPABAIBNlQIqJAKQAAkKLxGBRU7IIklLAmsPUCNrSwBPmULiiLHgfe2wddSu4SmVD9TNdHk+pzV3bTXaUWTcAd9HpXq22Rlz6m2V+OH+BGnBr0SeGQxVTtaOhBCeYV1aW4SSQEda6sA9vrU0389e5esAX1/Mc0ThgdGh422raXwGJa19ts66GMYorOtPaaa7+5YAdkcOIBilmAuoEugCqkA1JAQngAuyMuIDjDAASAHUBKuIU45lCjHAgcIoEkAQkQLsAHSMgFGABasACqkAu3gBXq1s6/LZoCvt11lqN+pdEb23mWndLq0Fcm81daiX3rK1g78csl0rZy+Ix7+ZkD0q/5SY0s0ttS1cVkzNceqnbY6MrCOZNctcmv45J4WwY1EtDQrpqEk2uMBlDVolfBRgEN7GuupqvmLo49fZ30m8HC6F1dV6V7VtMM3Klmu/St92vyp9x356eTvhP7b5YnTXDH//XwbrGDu5jSwt8uYE3qu2BRfTBSE0WtxNSCOa9TUZc1tJ6NW8MTvzWbGPvrc3meiOLPvaVCNC7TqrJR8Si/wCWqjiGSAs0tu7LBYMxa06f+HJr6kYva+qjU8e64sTs9XP2OIag6ys4rsoAirICF68UZVzuTNrUTqyauGubAmmuIEZnBBUljggh5IYhuODxIIPAKlWyZKrs2l4OHbtyr1/K6k4WdUjz2Ouo6e/1tVr53BitRr7Le6WhV/cq76jeGJNbxtbfWWrRWSj1Okceo6a9CslbHMgyN/rTFVlOZw6dpHn9TTbtZt9xh0curxWUmolc1a2WRphO1sZkLqGpqOz7VkAqyiVuLaXcdqeBGpFTeMBoQs1iwLK1tZZTBEtU203PI0xaVaVlTZIOdp62nXTtg5QTVWpZ2UQoKDScZhHXpKurZJkVu7Tb1pWKoqOy+80tBRZpvkgMrdeRvrPtnA1EcdU7M2utvxPmbeMlJKys03zNYl6VeQ8vq7/U7sq8jcZ16J69loaFm1KcGeq9HC/3FuK6eyavg7LA41ZP18+V4tKOHT6Hzn4q1uLZiOljksmaeexF0KxhBnCaKzYCsoTIZoNSuVgNMhKcCVZGxsarR03LxeJzr2fPktfU7nNmR6FbvV0anFhFCpxQZxOuUMLhV00mQxdt7X712eob5jqtayh24kdjlPLAK4N8oNR5PrGfmztHzqEuYZNIIOpAgBgRXUBwUSRYrp2em9TVrXmz0/Nivr/j6fb0KVfBG+65p7nb/wBxXtbOY4v+D2tjPxZrRL/hLWCsm/wJoi/Ga6WFnPRjV1D+y3emvlbbfXEB10d7XD5nOcuQro2b1e7tu8EEd844GOmXgffur3a9KrJLE4V25eWeyeppq9MekcSNOSHS0WWIE6fMA6aFtW609NN2eUBXtvD+G0vGaa1tVJ6jU+hi1qQvI+TbyanKA0ya7i2pniXE16Dw9dPTS1txdVXXMsjFp7z3Dtdvbuqne0OMINyMvK6m53PlNy+2e9zCngXEaGw8ZW+r9vd9zwxXUYN7/hGxdVOkko5uTKMXyXtqrT1NrML/ACl1XmtXa6mg41FDZpVm23evtHOlZqOAR6PZ+79OO3dadu7+JGcG1s/J7Te46d+1rgwjv07OuTTXACjdeL0d3jeil8UE15fyvgtbY/PX5q8OhpS8T5e+3f2buaWJYqn3b2WenqLNrH0Mq8vkwqaZUSRUSUICPUD1nhNvTS0q3pVPUebZitRxWmuo8sw1GtotJSjFdYnqtRLI0z9xqKtXK4YArB113ajbzZuOPQrKwKw5bP5gqzTjiAWvGQFfc80BKt+YEmwE8ACYAUgdNVCTQA54hFi5hSaX4AJwFJ2jBBE02AOGBBLECWACfQgM0BFuQKWwFM5gNftAksQJVZUcuoosBBgSqgiTxAE0gJ1ssgJXh3w5AV3QESieRpBIDAQCtIFeOZlTVgLaP5gLqJ2ILdOzVu2cALm088QObW2yt81QrltS1HDAiAuoAASA0oAQABZRw5LB7vYXnRp6KRXfh31ePAOupqH0IJQ2iIrvXnn6v/3SqpacZyERlIqnW8vLIInWzs5IE7zgAOs8gqm/HoFce4dlkFcjtf8AzPAgjpVT1Vd42XDmGV2pbvfdEJYASWp2YLiB16eo1XImmuHy3lNba6Vnpwm8JDHVeQ1L21bu98bNyyvPaRUIAfIAspAUQBatnrNKyq4YEXo3q4aYFYE6PhwAaAYEXWQIusANAEADCBFHT4/9ai/mX7GbjFfTnaWbYMDl8lsq77QtoXU9yw6MzY1K+ca+hbb3elqZo510V5EUSuIEY7sALV21yCLFdPgAPVSwRQu92eADh5sDopgESieOACa4ANNp4ASS5gNqcUUDf4AU3crEDjdpyIoVocgWJyVE0AOK5gRtqd2SwAh2WeLAl9lvMB/23JgJ0VAGsQIatVWyKKZllQFDX7CxKlJUaHh/91p8+6v7zcZr3fuhTsNR8r1+OJirGzpaSvoaStl2LI0iz7K7e1NpDQPQr29qyTkaiVqJ37xorto2c9rhPMaYd9urdqnCo0xle66v/hm5v0r+/wCUxa1I+YcyxaDbKVXGBpDeJVPTwYZfQ/Zc/wBhef4zNWN9HMNOAACVVjgQSsUV6v0uQpaeCRUp4cQAKbwAaYQyAKpp4EQIoZAALICQCAACMQHIAgFxKGsSATAcpgIBoAQBkAAAA2AiqAH6gCQBkAACAACACAAB5kQMAUAMBIAAcgKABgLMKeWYCAAAAAAFiBIAxCGgBgJAPqASAAGYEWgGkAwCAABAGRVBAACYQNhQAgBYgAAANADQQQgE0FKi+YCzEBEDQU2AAIIAqG5w0n6mRm6bXemaqPl/kqxudSf47fvLGnJJtDyAlR4wjUZqdXiaiJqTSFMMIFKKGniAJYkE6KXBVfUfbn/6Zoznice2o0jkpyAAEhRAEdX6GBnKJj4CD5f5NP8AudSf4n+86wckmkCwYE1LYZTtWDSJVNRDzKDoA8kA0wBEG37Uw39OpnpX0myizR5q3AZUZ5AJooJKhyBC6bqyLHJkGj4OeRIPAKjW7lcNT/E9PNYr21WrJeiOdYixGWjSxCp2yRAkpCvMe4f97W+UQzpyNqqmtfRBipQRU0Si5SjKnVYgeetVLyzawbUM6fxa1W8Y4IjBAXaOcGa0tkyrh80vyKN8NRFiptLNcjbFNBIt0cbKTNaWuJgiubeLCj6iCtHRk0QX6TzJRMyrlv8AUbiBFRZTMlVcc60wPe9O7xqfK6I1Hz14Zma6ITiZDThyB0zgAJkCu1xKIaeLAt0apalZfIJXqPcdO/Y6dnmkv3FYjxrzI6NDw2p27mvqErS92Ju6s3yYI86FDAQAAAAAAQAAdewSdmrEHdfTUSQUa2n8s4FGn4Rt6GpXgqMI87eVZ85KrY8D+o03g0Vmt321oUtu7trGrwfI0y9y3C7eRRJPAAkAkBMBygItlgimUSkCFmA1jBBKJIJLmA2AliAMCJoEgAQ5CBAEgFQ0NRysCDnf1FFtcWExJ37SoSc4lA2EKYxWaCsb3F45b3b3rMPgYrceA3PhNxt7duNo41WBht3bbZzt+61UmnxRlFGrWmm/mWE4hcRtpNPu03PICjWlL5+RBwWq1MBUE4IJKyzAcyME9PStZpLiMRu7XZV0NPHN9SprT2eh8ne1xwKL3pvPmB06FlXGcQOpXTXUgVbKwDiCByFLEBsATYBmANxAA+gBAAsABoAgBxwATwwAUSAwE1zAeYBEgKAF6ADXILiN7rTXdbJBqc6ytz5mqw01Jcenj46zdTXvq/PZyV6+fnip2fAOmJVzJWa6dG2DSyOdebpZbqpMuaC0Xb6sOg1NStpKuCUE1Fbqk0xou00qWbSzGo69G+nqSrrAazU/s6Waqo9Bpqq1dKkutEm+KNzpmuGad0YzPI7ezlj/0MOyTzyO7mqVnRuAo047pZR3cINMIv8AAoKJssRxbzWjDkejiOfVYW6btY9MjkqpWHLKtdFKJVlhlJQgKL6jtaXkVUq7i6wqzNirK7y2TMXldWLct4TgT1XVerqJ4s1GVLtIFbceoEXZPMxa1ijUaTcGNaw66igumGrFA7NgTryKlTrWchqHHMKhEepQQ1iyCVFLg59XGo19vtFXTTSxaPF329fHKu3jK6lu637Dl7Ono6tHxtNNykn8DNrU5S0ttW9/lrxLFtbGkmksMDrHC10UbiTTmjuLxWFxM1YwfJLtqpeZxrtGe9KMayYbZ+4f3LYZ8zRierortmqyXAsrOOLtnEqYHQCEyGjpb5iVdW20rVxawIuq1qVWYxNT09y1aK4SXE1RrWbbKzaqzDJ3s2giCaBq2qTxIqyl3RyiK19puHr1ekmlZ5GoyvfiN12996uODLqOHWpXSbmW5xNSojTWp3QaRcrLgaF+z2O4133aalc2TRq6tt/XSqr0Xbp5GbXbm4yvK+X1/JWjW+WMkjnXXn9cFdN1XdZQjhX0vmovi8SN1VZYljlYg1iVysRhSVjCdYUhmxF4GnOovAMaMyxilxNMJ1XzKBWuI2tPR7dOb5wcq+jxHDrWV3CwBSpSECQ1IawJ4ykQxOq7m5C46dpWL93INR0XcppkbUPBFFGtaUHH6frN1U62hnWV87uII04n2gDIgATAXQBoCSeBqK0vB6T1d1ppfxHs+bFfWNKuCS5E6v65rkkYQnWCqccQFDICWAYgNfL9KS9AHUx0R8w94a7vu7VTytBydY7/AGdbT1dK2jeG180NFwXea9uU3C+5pYW9CLK8rfx+ro2asiVvG54Dxn2v9VrZp4LIxWpF/kvJzaK8GRWXbV+7ZtlR3+P273N1p0+VcWsSxi16NbLbbSve6zZL6rYmmXk9/XW8pu3XQUqYyNI9Rsdht/CaC1NR/PGLJowN353R190vs1sknm+JRt7fymnu2qNqtuQxGhTQXBSZNPW22nrqNWisuqKay917W2+u5pNH0LprE3vtXcaU2qlZdGNXWJbQ1tu5xo38AqWl5HeaP06lo9ZKje8d7y1NHtpuKqy4sJj1O33u28lpNVasnmjNR5Hzfj3sdb5V8ryGtOHzt3fR0m+USFjBRkWKDQHgVDAnoqbqcpIsem/uq6aiuUQoMNyM1X+aeYVr7K80wfoZbizWaa9HJHRn7rVVE1lKKlYtrKWbcKJWaDLk1H8zCrNNzgA3VgPsgCLrxAUwA5AAHVSB1vKGAnhmEDlZBS7pQAmAWUZAOlm8MwLVkqtJECvV1KK0mnjkANNgQadcyCNrJoCu2QAlDgAkBzIE0oKKtZQwyqfEArgBJgRYEqQnLAsu1M1AqduYAiieZpAswGATAELNMzVKCBpAOYYF2jqRmBeu2zlPEDo7QE6NAVX0e6ZyYVw6un2uEBUgGAAMBSAATqwPb+K1O7b0nDBI1jvy762GOi2rXP4EFtXxIpWhhFDmcQIWywKqupaVdV4ZGUTlR/6EkEVrDEKhZLlmVqObV7Vi8/wIOHXlx24hlh77c6m03PdpuGkHPqtfwe9vvrtakKORmrOm8qp4QiJai6RkFlYXuOlfsvHHBhOnlDbgcyB1bHYau+1Vo6K+Z/sCNLde0PJbfFUWov5HJcGPraV9F9urW1HyaYVWnLkiLPu2XFgJ613xYFLYU04xAujDuAJgAsBXEgMAAjaUALEqOvx2GvSf4kbjNfTMDbBp4kQ5A8v7v8YnRb3TWWFjNjceQOddCYEqAWrTVgHXRbCLa7eMWgLFpYw8CgaTyCCq/YBJZYgETgBNVUgOcOgDjkArsop1Fg44EHBxIogCSdgJdz4ZlBDYE627cyiVdVLFhF1badlDmRqYbsniszQjbteZlUe6iAq1Y1MeKKOcqAoaAlVSVmu/xGG503/Mv3m4zXu/dDX9hqrg7V/eYqxv6GOjT+lAS+5VYNwyoHqUeTkaH3VXEoJXMgAMr3Zj4fcdFV/tMNR8rxNwppnRkROJQ/QqJV+oD6H7Lsv7C/8AWZo31kcwwABp5AWXwAp1H8rKFTJFRLoQEhTicwpyRBJVADREGRVKSiXAygQDQBAAmAegDT5gAAAAAAAZgDzAa5AAAAYAL1KoAfAAAAAAzxAAHICAAEBJZEQS0AgGAAEgOFkAngAIAQDAQDAiFHAAwAIAOIDkoGRAAIAAeICAACYAGFKQGUGZEHQBFU0sAABANMAAJAAgIAAlIAcMAAi1GIEafUFWwQExgASFCAAGgDACvcY6TIM2mF0Wo+Y+WXbutVfzsvLbijE2iUBDosZ5GoiazlZFZTTU8jSCUVC6ANVAbgB6eZVj6h7a1O/xmk/U4dtNSDmpgHQBTADYC1MaWCs2v1oD5p5uvbu9RfzWOvIz8DSDJ4ASeGIZSNRFlTSG0UENAOQJJyAuIGt7bt277S9TPSx9Ou5s4PNWynAyokYAqAAAWp9L9CK5MCKahfgIrwGs+3dRyvj+J6J4Yr2ml9NfQxWcWIipEFliKSZFeY9zVS3NGs2kdeRr6WNE1yFYWJEEkSq6Kv5TNU8mFef15Xl3GXapOn8GlmRmnARbo5wZqxcZaZ/ml/pu7lZQaipVcrobYqZEWaWDJWl7xMq5d6vlrHMCpcjoymkQX6P+Bmqk1wIOfVzZqIiuZoTShkovXM51qMX3bTv8bdcrJsjUfOLOXiZraMGVOueIF0yAMgHXACOlEwUXd/betlwYSvUeac+L0+LdZ/ArEeMagjo7PFuNxWOeYStv3TSK044JAjzAUAIAgBoAyAQCAOoHZ4/9REGrk8CCrcpdjhYgdngca6i4OrRWXndZRdrqVpr+Aq76vajUZr3ngvHV0na8KW5b9CsNZvEqnVuAppwA5nAIE4WICkCFrS8AEsS6LAiLxKsNLiQTSIHliBHqBJcgE8ShAORoFgAuJUJsGDuIBOBqizwA59R9rCnS0gTWOZpFkBkpKhZAUbmk0fHDIxW4wNSrbaiehiumubWS+26tJGRgXcu1WpUgVX07aaVqzUArrd67Lr4gStsO5fLGIHJqePvwShEFf9jf+Fg13bLx6soaxA6tDYVV+6yyZUdllXhxIO7atLR+JRNW/AIFoXamYQVba6o4bAs27dmyDqiWQERmFJJAEcgBcwHAB6gIAzAUgCAcxiAJgMBZgPLNAEADxAiwGsQEl3YILJrJ8n5W+0uqaKTtxnkHr+fy1i6+81dZ/NZtN5DXt5+WKe5vEa6YK3aY1Uq3kuosVmsSVz6dO31P8v7TnXl7dFNSiUNmccadtWmMsYiha61HmFUvXdbwlgB2VatXuDKm7jFZFUv7q2m8HKLgsp5FN/OsCyIv+9px9yMCs4//0cNxnmehhXe3y4ZhEtrPxC12WlqXmVhCZwZRG9lSsm+YzWPvNd6mFc0eviONrP1HOB2ZFNJvLMIuv/CVFOpdfSTFiForgg0iniBKcAFMMgG4xIB3lEFVjNaiurhHO1pz3bnEzWoKzwyIq5OTUZOVxKJ1rOJpE6qPQAtYqK+78BomsURVuk61smcu2+Wwt7o/Ku7Fng6j2c9OmllZysTm66k32srOujbPTqovhbnwNxz6dtLqMLJnRyxKtgOfWcYLEzWoztfbPcXw+lczj06xy7/8mjTwSwgw6MC9u60mxZ3tY1wDKb16L66z8AzXLqatLz2qDUFDpzwKyS1VTJSQ1Zraz1MWDVDAE8QLLrCeAFM8giVcU0witVxCrKuHDJRZMZEVZp6ttJ92m4fMDe2fmdXdaf2odrzEhHFv9jar79WUmbiOTR2r179mkna2SNGNz/8AZjdU0XrWvWlv4Xiyex6rvG+N13q0jU7qrG3JC1qR6Xc6tdOkRgc2seP3WxjVtqW/zOYDry59fTmv+DOVj6nz7/GZq4OBIz1VSabLjj7Fd8gzekJUFxztRtYrF6QtaSuVqMzgVjQkVKkuZWV200vuatfWSV2+cau81u5dlcDm9zjrpNYwCTVi0mkRuQ1t4UyFwOmGCC4faFx0aFUsQJzxRBRq2WfQpXJbVxK8/XSrV+ZS1iajz9uRYHR5KlLeLDJEBIBC4gRtEwFSq8AhrHA1B6D2norU3dWse1ye3nwxX02mEmOnPWN5Xze722r9vZ072s1EkjUW+K8lvt5bs3OitPqy1MX+V85o+LXzruvyJJpIp8X7gr5D6q9lpyNXksazc4mULuCnIRC9u1NnPpY+T+4NX7u7vb+Zow6we3d9/Z7yrThX+X8RVe+19TtassjFMcW5pt7tXvRNrmZtbkZvkN9Wun2VWawMtsG+pLb6gKuophFiPVeD0Vt9Lua+e0P4GnOuXyG43W73X9orJLoaZauht9Hxej3R80YsaPL+X8hq7vUs7txwXBCDF+lyn8RqmtV1cy00XUd+087u9tKpq27XwzQG/sfdyt/uVKWTy/8AZLiY0dP3JsLtTZp+hnDHTp+Z2NsKasN8Gi4iett9pva9tuy7nnBDWNufaW3vjp27P2l1def3/hLbH6n3rg0NVz7bc62wv9zQs0B6m24p5fafc/8AmUzIPM+a1qvTpoqZpmRWMsyqlADRUEBFuhCsm+BKsaC11fLIw6RF2hwyDo2m4dJl5EalaP3K6iTTDoyfKayrKT+YsY6rJVm3iacVlXLgBalVIEe6AJV1QpvVASsBG1eQQlgBLiFSq8kgjss5XwAq7muoVKt8QHZN5AV5ZgPuTAUtOeQBabAV11bVccALP7hWeIE66qbxIFfFzmBVdQpAjTTtqJ9qbCrK7PWxfY4WbgIoxq4eYE1jiwJrMor3CnEIoyxCLf7XWVe50sq84Ag54gIAU8AJfM2Au1cSiSXIAyNIYDqpwA0PGaG31NVLcv5ZyM1uRpb/ANtbe2m9baXm38JjWry83arpZ1tg1maYwYBA3iBetOagRgCVb3p9LgCzT3NqvFSuIF33q2+mQKtatWuoVn2wcANMAAUgAAgJ1A9j4HUertkuWBp15rUmMSuq2r45kFitwRldSiAE0nnmF1TevJlNUuU4yKanV4kRNpOJSYD7pzkhIqeLgrTn1VOaCVya9KJPtwIy8z5dfn/AOPVdvtnUVdz28yVI9dUy0LPADz/uP9CeLZCvKtHRyLiB6r2ao1bXWaRtmvWLWxkiJ6ttDdLt19Ot11RFeR90eE22j26uyr2uzxqsgPN22uqs0RVVtOy4BUIgBAXadsIAkA9PTeo8ADU0XVxg/QgT0/lniAU0bZtYAQvSCiCwA7PG47ii6m+Wa+kTlHI6OdTWJESQFe40qa2lbS1FNbLEK8buPa1u9vT1KqvUzY3Ky/I+NtsVV2asm4lGK1K4URVtZCLqX7cwOitu7L9hQ5YBhmERUSA1jggGmyibXIBNIgbtCx44AV2t3BVd5dWuYHEiCYEmmkULFgJ1sAfb6gTrpT8CiVrquCCIO7AO5hRCeQClp4hFTzNIGA0+JRJZGma0PEY7rTX8yNRmvc+57f8Al2q/56R+Jm+Ru6duzSpXlVBpOKPFxiAuzTz/AMQD7VHjIQvtVeMhDej1wkDN914+I3GP8P7zNaj5XJuFOUaZOeZYHLkqHVtMo+g+yf8AYX/rJTXoYhHINAE8ChpwwJ3sEV6kdrCo0yAbKiSRFPiFOUyIILoICn0IhFUgHIEk5IgeAAuoDTAACYAYBPIAmQH0AQAkhoJkBgIByAn0AGA2VQAgCAGAAEgIB+gAwAAkAzIBhDAAHAAAgAAzAMgHngAgHAEQojAAKDIgaKCSIEAIAwAOgDAHkBFriFNZBAwEFPEoAFmA1gAdQEAwAiGAsgGAmyhPEihSUDIgalBUK5oC3qQCAfQAkBeoU2gFjIRDWx0rLoRdZlXF02Wo+a+co673W/rYjbP4mw8ZKykjUZqcwaiJLmaZCc5AEt5gSkAQDTacILH0z2nZ28XTpZnLtpsnFRgNUMqCJAQCeKfoFZrT7pXB/uA+cefr/rNXpb/4jrBlzxNIJAniVlIqJ1wZUSkoUsoklgQD5IoKLHEDV8C+3faU8zNWPp+pmeatwliQMAyzAbAIIqOopTBHLwI0VcWIPBb9Rvb1/n/xPRPDNez08dOkfwoxUTWJBNqSIk1gSqSIPO+51O40r8VJ15Vp7W06VfQVixaZDWZR0rGpitCMwrB3aVfK1fNL8ToNFqWyM08swmLdLOUZqxdBmtOLzCnav+pGoI6T+ReiNs1NOCJFung0zNVcRpz7zGno5AqT5m2akBbpGaq1mRz6qixuCCRpElgZpHQ3gjFjTL9zVT8Zr9EiNR8ybw6ma6IwZBXMC5TADeJBLhAFel9RRdf6qvkWJXqt98/i68oQZeLbgjS7aP8ANUBK9H7oU6FHyKR5UjRAMAAEAAJoAAQHXsH+YvWCUbHclgZVVr2q64PEsHV7c+Z2pzVv3FYrA3f6tlyZVjY9p1dt2kuRqJX0zZ6f2tNdSsHqNLENQlZYFErWhgGYA3AQARsAlgFTTKzQVBHBhpOigyGAgG3AC7sAFmAAKSgkBtkEG0mAlZgFngBRquQHpYhV6wRqIZUOUEJsCvUUpwZrTze5b0tRrGJy4mK3FWvaurSdN/iZGK9NPU+ZIo7aUrZKt6pkNcev4ut23pvtBrke03Gmoq5gKjbdaiXzYgT+93Va5kRPb6323M9Qrtpful8wh1u3aHigOzRq2vmeHIo6qdlMFxAtl3XyhFVtHUtabJqArR0NPsqZom0wBKcwqPaA+wBOkAHbyASqANOABpoASkBNAEMAhgEACTAc8wBsBOQBLgAQFkZvkvI029LVT+Z8g9fz+bzOrq2u+62LZH0eecQn8SNH3cwIt44BAtRoM1bp6qcvIMdLe9YQR5uomujzDjUrVTjjJlCqlXLMBX028cgmrqajSVeCCE3yCq9zKqrFRQ3NcMzQPuakfbjDMNY//9LET4PA7sHWvc/lxYR1aWi0sUNSiyanADns4w5m4Y491r1pNUenjly6ZetdLHgemRyqrCxtHRpqFPEjKvXsq1wxbC45oWYaCkCKcOCCV4UdoAmBFpkA8MwKm8DFailuDjW4raZGoEnboCrIRpkdyWJRPSbeZYi1xEyUV2cqEBKtWS0TtgZtXF+hpUs024rzZx76dOY0a02VI+ZWa5s8vVeiL9PX0sqs5uspW127TWMArpel3JO1lbosTUc6NPRhxXDmbZtaNF21XErmhZyyLFG41NLaqdRupz6b5eY8tvFdxR/L1MSO2s5Waq+po1KtmmgqO51GsJK52uamp24lYRdnbMISfBATT7kRRwCnWs4oUx0LRt2S8n+JNXFNtOtWNMPTUOQYps33FZxJtIKlW0EVKuOJB1bG2pp37tPMsGx/dam6qlqrA0j0PgdppaVPv2U2Zm1XfuezWTV8UZWOZKuku2ihEbc+vdtlGP5fcVVlEzHALrz+puG1jwJjU+jmtecxi/6I2vhKGHur7mXGb0TtIxn2RmcS4xejaRcZtRiC4mmkE1Kle5pLiK1I09rt7aT7msTna93HKepRzHMy9CyiwgLErVCn2zkBF1SCorTlg1ZVquCzAi7Qscgjk1NZ2w4Bz6rlbc4G3nq11faQscd1Dg6R5OoiiuZkQ8wBJAV2zgKdUUSXI3ylet9jaE7i9+iSPZPDnX0GrjHF8jjay83q6/kfHbi24po91LZt8jU/Wmx47zNfIU7nhZZrkT1RkbKv975HV1tZSqOF6ov8D33boeR0+zCczUHoaOUpM1k7MgaxQFe6v2aVrPgmcuq1I+Rb7u19Z9qbdm4UZmHaN3xHsrX1HXW3tvtUz7f85m1Xpt1r12le2jlVUJszqya85uvI3tZw+P4mW/DI3e7tqOeIS1y98Yg1fsaPX166SxdmakZr0fldRVtTRTaosHHQ25l4rR0661twnNaL6mVGb57zz17vT0clxMqwV36jm7kKi62TwwAs09F3zcFCWg+YRJdungwJ11k8FgBKG1x/EaKrUa+lv8WNHf47zW62DhPvq81ZyUet8b5Pb+RSVknOaZlKyfcfiqbaq1dBQrTPQumuDwG6WhrfZb+S2b/7wquDzVVXc3Sy4EVm5gSLokscCgagmmBYMK6NK8YIysTtqwsTKoLWhhXSvJqtIw9BhrO1da2vfueBWaVsFBUGm4YEtXFgRgAVSASAkqyA4gBWfylFeQEqPFMDrhwFQYBW0BF1bJoKjqVnICnta9AF3AOt3IFkpgQ+2s0Au1fEgSlZYgK1uYE66llWKuAHXV1LPFsYKNS3zACeJRNZgS1F8oRpe2/Grda3faj1FTHtQGl7g8lq6Wm9DtdJwh1j/ADyYQ8wJSASBFlC9ChyEMongiD0ey8Ltd1t1ZWa1IzTMWu3MUaOtqeOu9PUtNE/xRltleT1dvq63ft04a+aeZuONrkDJ1eIHTS0gN6c48QJLTAk6KuABEAVaqjEquGyxIGgGgEAMAAmsAPWe3tH7e3V28bNwbdOWxWWoYdQ79uAXXStTuILKt5IgGk/Ughak+hVUatGsU/2gVd9k8cSi2uorYcUQNNx0IqLXEqqtWySeAHFeyvNcjLNeX8u43DXJIOHReJ1vtbmlusCsx7nucmXQWt+IHn/AHI40Y4thK8vMm3JKte5ge98Btno7OvcknmbYaKwxAp3G7poYXcKJMrI8V57yb3uv8uFKqFBGmW7NgLuYClvMBASTaAn3SBLRv2ynxQD74USA1dJRJBOlpxkCFkofEDnbTZR2+Mf+op/UjcZr6NRz8DbGrUwiVQFqY1ccEBm6iwcgeZ9zNdun6sxW4xdGk4+hhpZEASAK27MSjob7kEQs+0BdyKJ1QE5SRAKyAja0ZFVXM4kCdgFez7WByVhkE8iiaYEmgEAptwQA3dlAu5Zoga1K8VACfa1JRGQHd1jqBSVAVEqgNYFHf4ZTu9JLjdGpWbHufc67dheWpd6wp6k1G/t6q+hp2/kRVPt07NKcQJfZosZREFtClsZKhLbVX+bAoT23FNk0ZfunRtTxG4cyoU/iZrUfLfQ3ylPE0hrmyhxxKhp4gfQfZT/ANDf+sVHoDkoKBMCdSCepmBXf6X1yAVcihyEADTC6cg0kFNZgNoIOiCjIA7pwCBBQA0wJQRCzCmEPIBAMBAPDgAAGbAJAACShJkEplgGbwAUAEAOYAAEA4AFAAyqQDWJARAQAD5FD9SAkAAGwD0AbAQA5AAAAAJAQDAUAOHAAA5gBAGABEgMAAWYC6hQANgAAAFBADgAwAHjkQAQ2AsgAAkCIU2AgEAlmBZMACIGA44gLIBANoCOsvy7ehFZi+tepaPm/n/l32snmrsRpmSbRJMqGnBYiUmmVmEG0JKAhrByAZAOuYElHxCx9I9nOfGKOF2cu2m2clPoAMAAOgBLhvoRWZj3KOZVfO/clf8AX60Zdx05RkN8DSEuRRZ3BlJGoh0ZUqzNQERaNKFgA1VvICeS6kHd4ay/vNLpZGasfVb5/sPPWoRFAAAYAGRAPJ+gWORqSNCuc8hB4Lyfy77Vf88npnhl7DbtvRo3/Cc6i9QZQ55BU7S0QRA897twdLL0OnLTQ2n6VeiLWF8mDDSA6a41TM1YYVgeYUeRpHFL9h0g02uuBlCAs0sGhUXt8jDTj8pWdrfojUFWhjpVXGEaZW1CJ0zRKOhmWnPvP0/iFVKptlKuBBdpEqrJIOfW+o1BFFRKqlkoveCM1Wf5+nf47WXCDLcfLbqGZroTcGQQB0VfywAk4YFr+juAop9QE7vCSxK9W7d3i3PFYCsPGvMjazbfqV9SpXqPccX2mndZQvxCR5IjYYCUgABkAEAAYgAHRsv1a+oG3WJxwZkR1X3TGUFgft2zrr/B/hBUrJ8jXt3Fk+ZVkbPs6nduk+CNxmvplF21jkGFepiGtVTDCpN4yVE0wB2CBARvjgFCAknARJMAcgElEqsgabAjqAQT5gN4gCAJATtGIEHbgAmAVtjiBDWvCA5ratrPoGl+lYIvqocGoJSyphyEIIhdSoJVjz2/mms7ODFbUVS1JwMq4NXRffwCH9iyf1wwG9HcVU1ff6kFX95bTcatIXMAtfbbhRNV6oCu3h6Xhr9jwC6gvHvTb7m3yCnXQsmuQR06b06LmwrrpuNFJJv4pERdXW0bOK4gdFdPTvxa9Ci+le3/ADT6kRcrSsSLqUgEEUlCAlC4AJxkBFlUklkEOIQB9WYAqgDrBA0k8S6FPMBYAEADSeIAANKIAjglLwX7g1JrH8j5rsb0tDhg2Hs+fy15/W1XdzbMj3884pVuDZG0WEOtuHDkRDdlGODAg8HgEOuo6ygxYk9VthzvKyuq0oYcOuV+jrd3DEjjYu0tOU3b4EZLvc45FBbVhqleJAndUTbxKRx62s75v4FU1qQsAYn/AHXCA1j/08R1nCMTuwlt2q2CNH7tWokziKda2CxKuOVuMfwNwrI3lktRzMs9vDz9MzVtLhvA9Lms2ymybyA6L2VeRBy3tmgIJoKbfLMBJEC6gDYCdmQRbwwzIqFlgZtVQ7NHCukiHfjJFNFEkpLrKarkaRYgB5lQKrCpwzIheWZ1qJvRXNwceq6Rbp7TSti6tnC11juqqUUVUI5u0cupr2hz+wmKq2W71Nrburlxk3Ga9R43Wrr1d82zccq0u1M1jGoKqpaDFWMTz26Vp005SyM1qPK69Lu02RlvV2jTSX6s9I/7wNXdunaO0jUrg3WNpRYzVVKp4cysk6tYBCiMwsXaFW8yV0kTtpV088WZ1rEXdzCRTE6al1gZXEdSr7mUxWnDKzUbvvclZQYEo4kFmlEwyEd2jq/ZbaWDQV17fWd6pZYm9Mes2d7PTqnyMVXQ74QZVz6l+3ELjh19TtmzCvN+U3S1NSK5I1GLWa7KcTWOeoXtwWQw1XmoGGl0GGkMTRwBoiQhQ+IBjmUWafytWRmunDupudSqzMY9nNFdzqz3TLI6SrVrWeDeJHSVKrvlhAVP7lugVC2q4zwCVW9Z5phnStrtLEGq7atnk8AmoWxzKxUKKbYlYXp4E1a49XFnSPN2qyxNOBpthA5AbcAQeJAgJqWdOEr3fsPT/Lvq9T1/xyr2N9WmjXvu4r+041Gfuvcmw09Kzvqq2EdvESKzfbtLa33deIq38vU6CfhLLS3GpTUcJtuWyKpWqt75J/bhqjzNzwlejerp6eDaTOdQad1dPglxILojPIrLi83qLT2OpbJwcOnTl898PudPb7l6tsbKYOT0Rv6nne3FziRcYu/8tfWwRFZWvrNhK5vuFRGXIGj4JxvKepqM16S9K6m71HZJqqcepWGNv952f6fQwxxKObe+L/sqJW+viQcFSqlane8OJAr/ACW7ZyUgSdlVdQjmu5csKnp14gXd0IqF3ygIXt2vAqujxe8/tdeuo8MSVHvdSlN/o9rUqyMo8Pu9L+z3Xa4+V8PUqwvOV+etudURpkQAS+YCbbAsreABtPEA+7HqBF6rZBHMoYDAJxAKNrECdmA0wF6kD4gOQJu3ECl/MygawYCo8QO7SwUWCnaqmUBU6pYgCvDAtfqBCycAVusZgRAeIEu7mApXEgFaMsgIWh/ECVb9qAn99vDDIDls8ShpgW0eMgTu5qES2Orajil7Unk4A6fJbvdX01p62pa9Vl3OQMlANOPQBthCkBsBLAuhool6AdO02d91bsqStSa0K+O3OzTsrSuKUmNdJMcHkN7bc3Sso7cDUjPVcizDFDQQJ4oC+s1c8AOqteIBVrIB2/EAaVm7PBsDn3Nv8vKQriaAFiA3gAgFIDA69l43W3b+RLtWbeRZB67aaH9ro103jEm3Xl1Vu2StrLJTKX4IipUv25lVfTUTMiaYEkoAUys3BBVfS7kVXP2OjlAW1aZBDUw4Fail6fe+5rDNkFW6WEZIlR4/zNLU123k4gOHTk0dRUsm+BXN73Z7iuvpUtXNpSYrova4lHnfc67aUfUQrzTaNOTu8Vtfv6yq1KwLEr39NOtUqVwVcDTJ3fYnbkB53zukq1++7N3jDHBGa1HlbtvFkVCQABIAa4gBA0wHJQpgBzJA0wE7TmUQA7fGJvcacfxI1zWa+jUwfodHNYnIE+OICv8AS/RkGdqWUQyjzHujB6aWSkxW4ytOyVYWZhpYmoAPlAfytgKe15lEu9AQb+IDVmsgH9TzAeXUBKZAaQCrjgAtSHXADhkgf3Eih/dKGtZjBL77YwP7tmsE/wABgbtqW/yv8GMQpvxTXwYVC7eZA6WggeeJQrV4gRgqGkNDyGhyXQ9O9qOauGJUdFNxqat6q7bxWb6moV9g23zaNHzqjbBrSryCI/a05cyBJaCeTAHpY90yAnouM8wM/wBz1f8AwbcVngv3mK1HyhZYG+Sm2aZCZUOXOBRKqeIH0H2S/wDQXn+OBUegTwOSkpWZRJBDriyCd8HJRXqPCSKVHKkokEAU0wgKDqRTTxAbzwAUANsKQDzAaUhDgAICQGAAABiAIBgJPgA0AAACkoEyYHmA4AEASAp5gADkAAADqAAGCAJAiUS7hgUt5jA54EDAQDAACEAZAHUAQAAAP0AQAAwFiwAAxAIAaAJAUgDRQmRR6AJNyBLiAAESUIgChwRAAQAwEAAEAKAoAUAIArngQSRRJQwG84RAARzAAGBHV+hroRWXV/Mn1LR879yL/X6yjHvYjTIg6MpANGoiU/MuiNMppmoyaYD4gNgLPECQWPo3sq0+Njlc5dNxvHFTZUAAlAAFDThgZdmnYD597nXbvtTDPH8TpBjW6GkCYDWJWan0NRDrniVE28ehoGQDwjAATlyBLMg6/E4bvTfHuRKr6xZy0+if7DzdNwEAgBgOQCSKVsgRyX5hSo8ZZUeF84+3e6k88Tvyles2bb0KehjpMdMwYUAWTCIIgYPuyr+3SOJ05adew/29X0QrLpRlDq3wCuin0oyJYBWF5txvNG2WGZ0g725xImmmRE6YMC/oZac3kFO31HyXxA5top0a2/lRtF5BOmYR0WxMq595P2n8CwU1yRtKlmTDVuln6EFhlpVrtSaiK1gVE1mBengkzFVxeWq9TZa9P5GyNR8su8DFdEG2ZUIDpo5rAEcgLarCSDmX1lF2p9PxESvU7d93i44pMrm8dbB/EjolouLp9Qles8xpq+wpH+WuP4BI8fEYBswEAAEABAAABkBdtsLrnIG73TjyMiOpHbgyheEw3WcSmjTNZ3latbm88XIWPReydo76j1MsYNRK+g2+ZlYVXqFUWkNCtgLO7EITYFlXCCK7vEqmpQEswhrABzACkokmQSTAr1LBRXFdQgbATbAiwCeTAiwIt8wIO3JgRvaViFc6c2hBXdp0wQZWM0HwKAIaYEbAef8AI6irqw1gYsbjmVlmjCs3XbpqfNk2B010aate/Ss30YQV22rVYNpkEbaWu8n+KA4d1o6md4+AVwW3OtoY0bSQUl5jXsoAvpvVdTe0NcAO/b12+r/8zFrKOITXdtdGixTTBrtrtm/pxAs09OMGQSTgBV1HVt5kE3uYzQUPcJcGA/7hcQD71VnggGtxV5OQqS1qviALWrxYArp5ASTXNBD7ksCAUN5qShpxhJAm10KDMBpAGWAB24ZAJ1nLMKxvOeS+xV6Oni3n6B7Plxrzbtx5kfQkxXeywI0UceBBJRmFRdeQRHF55AKeAQ4CYHWWEsNLhxDl1HRpWSU8g8fUdTfyyngRyc36nzBT00/uN54YFE3W3a1zMjl1tK1F82BSIaT7bRbFBqu3t0O3uJqa/9TFumd2FNsGijrrjWUQJ2IiOrPa2/2HTnylef3Nou8Zg9/Dz9OS7m0s6sLtrg36AFrdzYRRb1Cl2NrkF1NUjMgWWQBbLIgg3GKIp2vgDEVCIYr1MUY6ajmtGSOFdYj6EVJKDSJKcjUZX1cLqaZoTk0g7sSKmnxJQmYrUh0UtJmLW5Gnoa+hSiTeJ5+naJam/Vn2rFdDnjWujb1paXqPImNOXS2N95dquGOfJGpDW9peK22lRKJazNzlzvTp0NDT0v01Bpm10LD1FZZvl97qbSndpRL5o51qPJbzyWprWm2a6GG4463te3ddyyKepblmE1RbV4AQtqNoCEzkEDs28QJK6QVNXeTI6SujC1ZbxSI6RVZ44ASrhiBZartjVBNQ+zObSKzVFl2vEqE6yESSnCCCxaXZXuvKfBRmAlqNuSDX8RstbdtxhVcRrWPUafjdKtVN7d0cMiNRXez2uDfcnxMtKtXXdlNQM7e6tnXubLErz241O6zOkceq55lhzR7eYAAoAbUgRgBtQFRcgJyUdO10XqcJMWvRxyvtVpYow9UgreqzCxZXtmZI6RfNXjKgNIamolljITVV71dcAzap7uQZ1W7srOrapuIDR6lO3PMJVKUWkrC12+XAi1zXfF5m483apKTbiacIiHmUJoIjYgimBOp048s19I9l6fbs5rxZ7KxXpbaVdWn27/Sziyzl7W8Y7/ctpufUurrT09HT0orSqVVwRKjK8l7Z0PIW73d0fQsuLro8Z4XQ8ZTt0vmbzs8y2mjX8Y9a7vhLM6sc78XrLFrLKGXRpaPcqLuTTM1lke7tf7Wx7HnbA49OnL5ztLUWpNnCRydtd+ruFqcYSC64ra+OBBRq2nLIpqmYyCHTuvZKubyLEr0/gdgtHWereIqngbYri3Hk7rV1FpuE25CO/wBs+OrvNb+415dav8SDl9wav9xurNf5XCKMe3y5hRTV7XMEEtLQ1d1d/aq7PPBFRHU2+ssLVafUYa53RzBFXpxWChZ5kE1yZRGy4/vCIO0WkD2vtze/e0VpcaGWXn/PaP2925y4fj3GpGpR5iivoaeq3iqxBGmItN2xyRArVSwQCVW8EBNaLWaAt1MNKOoHLZECQEqtJYlCYCAcgNASyAnwQCIGlAE0ArYFEa1AGoANKndYDtvXsWYEav8AAKbq8wK70hSBGtnXAC2l08ADV05nACp1acICLYC6gFgEuQEoSzII2rKAhVNepRGGyDp0vH69q96rhmBD7d9O0WTQBbAohTV+3buXAIlr7q2svmA55AcgJ8wHIQIAAkiiUwgLNLeamg50nDZK1Ljs2vn9xpP5osmT1a9nNvtytzqfcSicysWqFh6hDAVefEDqfzKALa2bS6ARhgWQ4Ai21nmBz66xlgclsGFRkBywHAABZp07mq8WWQex2eitDSrprgsfU2sXarbhTCWSDpE9O0KJIrqqk6ojR2rHAKMU4Kq6l8kyUW1wIHKRASigtStvqyA59RV0/QKq7HbFhdWPtShg1w6z+48SI837i0HW1br6VhJHLpi1wa6FcXtfEN229O55IzW40JcYBp533O5pV9QzXm8zTD1/tfZUrp/3P+aWixK9DwKy5dVvVv2LJZsqvO+5NV1S05xeLRmjztsyNIrmAMBAEgIgJAcgElDkA7gFIB1A7vGYbmjzxTg1Ga+g1Tr6QdI5rllyAkmAWtFX6EGddpYlWPMe5X+nXnLMVqMjRrhJlpNKGFOJIhgOChpSAnmQKSiSAJiQJd+ACbgCPfj0AcqUvgB07XfbbSf5mjXUX4FxGlp+4NlX/wDlKr8DSY6ae6Nms9vVLpWv/oNYmLH7m8fMvbL1hAP/APa7ZVSS29cOiBiFve1KStPbUXJkMcmp713H+XS06v0kyuM7e+495va/bu61q8HCSJq4y9RxUyqCWAVNNhDAChdACACJwKBIC7RU2UczXLNfZNr+hp9KI6Oa7iBXbSVpAi9suYElopPMCyJAyfdX/wCj7iOCX7znVj5QjUrVN4mtTBV49C6mBqC6mJqxZR9A9kqPH2f/ANxipj0COYaYDkAq8gLLgVXyZQUyAbYAmA10KgWYDbAOBFOcMAprqAQIAIEygICQGmAZkDQAgHOIAASAAAAA+gC9QFOJQMBzAArEDXQAAcAJ4ACAcgAAATICThlDlZgJxIUvQAAJhgSkiG0AAJANOQFxAfqVQyIAAAbAQU5UBAAACAJQCzAaAAAAbChMoTIBIBtBAA4AQBEgAUBAAPIBKS0OSAAHiAmAuoCeAUuIFkAEEEpkAYCAQAAruatdGFZKWQR8/wDdK7fIasfxCNseTbIKJI1EThGmU8ioCoJ4lDUEDUsBzjBVj6J7JtPj7r+fE49tvQScgAMBAOYCjMgy9X6uWJR4L3ao31l0RuDCNoISAk2VMSTNMmlDKiUvMoJKHVsB4EAgOzYWjcacfxIVX1ir+Wr5pfuPN1GzMqMggAADIAiURY5b4OCNI0WKKjxPuCvZvdSy5p/gd+SvTeO/22n6GemHUYDAm1hJFLDiFYnuur/t9N9TfKrvHudCqXItSutIyhoC/Tc1kzRKQMP3BX83Rt6o6cld1cl+IrKRKLNNGasXEaUbyqehdce1iDi2WOlX0g2jpWBBKmAHQ5jAyKtyu7SsuhYrl08aqeRtmrKwEWaLxkzWlrMirWRYK1iaRIC5ZIxVU71f6fUjN1ZFj5M8cTFdSw4GVJAX0yAGBZW0qOIFDwsBZZYSB6bxfzePbeODKw8nqr5murDUFHFpA9Rv7WvsJawjMg8rAUAIAzAAAAIBsBAWaOFgNymokkAtRrscZgHhau26VZx4FZrk83Xt3V+U4FWPY+x9D8l26lSvX27eH7Cs4qvWQKLJrAKhR4hVndiANyEW1yArzZRbWgQNQBW3AEquUAYyA5gCdMFOaArtmA6WhgO7ArbAh3AGYFbYCbnIKi4gIhazSCqtuna7go0qiM1LFmgo4ADyAE4BgYGF5bSSumZrcjgosYk51UNZduFlKIKa6FFjp1dZCL09XTwTeIDtS2V7BXPq1quEsDK3mg3KhYrgFc1tjbQ066rytwgC/T0tLX+nC3ICymm9K3bdBHbp6HdjVgdejtrNY2afqQdmja2ng3IFr1W8AL9OEiKnUgfbWQG615ACokgIuiy4BdH2qvgoKB6VUAraVGAf21SAe3rwkCP9ulk2ALQaybAn9p8GDR9rUzTgBdupxZUHZqLjIU39wCLtq1TdUsA3y8b5Lcfd17N84I+j8o5JlyngR6SeJER75cMGpVt2ykGtTXIKcYBUYlhA+oTD7YCYFDDHX4nVz8sYB4u19W/wI89Tr2ua5AVxjAVZR9mZER3Fu+na+BVc9NLCeIB9rHtIP//VyHEYnZhTqYqcjQs07fJHLElEHqJ4JYrjJcFWpe6q7cDpzGaw9w33NM9vDz9KbVOrCxNrThAVPkFSVO3PIIbwyAXcRUW8YJoTckUYJAVNyZtaiHdDOfs1iN9ZQZvSyOd2k5NpxBqRKkqmpE1YqybxnUlbgsQhlDopCJ2hIyqurnMxW4laJwMVuHTSvZ8l1Odrcdm30Hm+BytbkdunWXEwuZmNNPb7vY7akPVXdxk6ysVb/wAX2PDVw5wa1jE6+a2FVH3U/gTTCv5vYP6NZN+kGdGH57faW9ulo3XbGc8TFqxg020uLWSXMy1q2u006qfufsAhqaK4NAc72jf+ZANbTg7JICtbRvJoCddm3k0RR/aWzUfiU1J7Z8WiNSrtPQj5ZXxyJjXsPsdzalYExfY/7eqUuyLiex208ITRWdc9qQpYa1XbFkD7qxisQYu/uIqq6dUrcCC3c6WppJf3TatGCY1cLaePe7adcKziSrI9vs9rXaU7K4JIy3iy2pGZGscO/wBZXo65dQjH/vHVdrwji2axi9Mze73vfanPPkakc704G5zNOaEhA2AuoAm0wG2ASBF2wgKTYAsxVjW2VlSnzKcMjnXv+cPXffgsEZdrHNXauZTLrn6pW03XNyR0kD7sgtQVGVkPSZALSeTKmLNHSp/mZFkXRWqbWQaxyWs7PErnTrTuwGpgdGhKWOfUluGbjy9oN/iaciWOYZCeKgKneAtRSKyhYiJaSnA7/OfqV9V9s0S2VFk2pk9PTi2lJxDnoAJvKADuwAO5QA1aQBQgFZ9xKPLe+tWNGlG4Tk4WunL50rNPAw6OlarssSNIWsBC1ioSpOINaXg9m9zrqMe0sZp7/e30LWpRw3g8TTKvT2apt/u2abssEB7Xw+j/AGuwT51kiPF7zV79a1+Yacd7SwErAdey8lrbC/foOOfUJW4vdulr07NzpVbylJFTF1NPxXkNP5L10rcVYDz2/wBvp7fVenpXV0uKyGqoXMKTsBF4hELKWFb/ALZv2Xt1/wCliM1H3JZau5+U1CIeWp27bSSiMmSta1Nh4XQ1NvWusnLWRmqvXtnYLHtbID/9mNjP0P1n/ugcfkfA6Wno92hX5q9QPLbia4PgUcuZAgGUEgE8AEgJJ4gTs08gBWazAsSAlEgNrmBC7TaSAsiAKr5AGknIFjtZYMAWtDxAtpr14gW/cVswE61vZxgFVX04yAau1mBOuokAu2tkArbdZ8AD7SSAjbUhdtM+YFDrZ55gSTsljmQNPvkCKv2Of3geh8Pu/wC4sqNZEbjV1tpo6r7dSspkbxh+V9v6um3fb/NTlxRZWLHnmocPNGmCfQIQAA5AQDQQJgSTATcgCTQDSWYDwAb/AGANYgJ4MDq0rdyQFlfWAHDTAbsAu7BgQ1GmuoHBd44hSAEBKACAju8Po/d3VOSxZqD1eWCyzNNRF4uSOkOsLFhXRW8YcCNRZXV5laWqGQHa1kBNWfEiJ1f4AMKLXUMCtJWxeKLgk9RLJfhBBVdpphXO7VrWW8FmyI8h5vyP93qdlfpWPxI4dVmpYlYex8HN9tV8nH4Ga3K01l1Aw/ctJ29bcrCJXnNvorVuqTEwbYr3212629K6VFgkVFutq/brKzeBYIaGn20Stm8WwPFec3j3W6s+FX2r4GFZrCgBMAAQAQCAABlCAaWIDAu0rJLHMItprPTc1wayZqUeg9veS19xua01Ltp8DTOPVLSsnDRdZqxaN1/lYQtTSsqttDVxl6upWqctR6k0x5j3HZXvTtcwmYdIzaPtrBAd0APuWYB3qAF3gP7kYgR728QGtRwAu5sBO7KDuAXc0gErAOYUoBANORoJGgbGhNl0ImiLYEW4csine8qUAqzAEghgJsoChyA0xiGmMFuh9dfVGolfY9njoacZdqOrmuICACJAIAPQgyfdGPiNzH8K/eZrUfKKszrZoqDAuoJGmHOI0x6HwvurV8XofYpSrTcuTW6Y1V77s89Kj/FBLF6986bz0l8HH/ZIeq2vvbax82k/x/8AEExdT3hsrW+alkvVFMXv3d42+Pzr4EXBb3N42yaV7J9UVMW6PnfGuv62fQpi2vltjbCutWQYtrvdo3C1qT6k0xNa2g8Vq0fxGmLF22yvX/tIamJfb5NNeqGhrTby/eNQ/t25ADrbgpC4Oy/FMA7bcgFDnIaCQgyxKAAkKcwRA2WAWIDICILoCAAYBPIATgBSUAULOQiUEAASAZAIB+gD7XxaQXAq44NP4gHa65oIUgJ4soApAMAgB4IAkiGAegAATACKpgP0IgWABIEWBLgAAAAwEAMBsBTiA2AIAaAEVRgyIIAACAGAgGAgCQGAkp9QAASAAABLEBwBF4ARgCxEUZASAAFICAbATWDT5AZFgPB+7l/5jqLpX9wjbDeZtDKhroaiJPOSspTGBtDTkAUBDbRQSwHXFhX0D2I52etHC6OXTUelmMjipyAAEgLECSxwCsvWnuwA8J7xq1vn/SjfI8+bQ1aM8ihyESWHqWVKlkaZNNJFDqQPiUNtZANMCzQb+5Vr+JEqx9d03+XTl2qDz9NxJGQ2AAIBrqFESQcdgpeoHjfc8rfWayaTO/HhNeg8Up2mm3l2mekdqMIkBJfTJFJ5yBj+503tat5KxrlS8Q/9MqzkzXSO5GRJNIC+jTphzIB4kGN7jw+16/ib5V21S7U+ZawawIiem4smyVqOj0MVpDXXdpX/AKWWKzfGtPb1Ns10oiLKolVfEpQQV6y+R+hRyaUds8TYmsAzVunmjNaWtGRVr4wWCuI4mkSSRFXp/KjIhqrv07151ZK1HyO6izXVmK6oGQYgW0yQDcSBYrQoQFFn83QCdsgj0/gXOzvXnJWXldf67erDUQrniB63Wh+NTbxay6II8k+hGiAABgCAAAgAEwJ6bxA1tO+GHIBtzmih+Kt2bqr4JwEqHuGVuof/AEkpHofZ3kXSnZZSlyKleptv9Nf5XPqTUQ/4hR59yLpiP9/ptv5suZVw67ujfy2TCr9J92LCLIAt7YQZCUOShX1nkFLubAVnIBV8AJhAsQJu0JQQVN8ygAdsWBW+QEGwCUBC0ARTATcgU31O1BU9kvmb5gaCCCTTIYBElUdoEWFZXldNv5upmtRmqqWJzqqdalm++WyCStZlQQ0pbxIINJ9QK7XdcsEGmXutaPmbnEC3d+XrutCuiqpduTBjiVa1U1wsB27ffvLUSb5vMC5b92+miXUI7aajtVPKQi+lnHNkVZWyzZB1016Qk2FWV1E8CCfDAAlRiAnGQCbAIyCh14lDWJBNIiiQhSUGQDkIXcA5AMIAgiqq3mt9nb2vxSwI7fOa8NqYtySvpcTFfD0I6CUEReINExiDUfug9l9XhLDco9AukE1C2uq9Qxek9KNRuOQefvt1PsrT5XL4keO1Baiq5/8AWETrqTlABdd6nJgQdrZvgBD7ndxAtVOxzmgH2YdxB//Wy3XuUHVhXq1lQWFc109NzJ0kTULajbhPM1ialvH9mkSb5jNrA185R7OXEtJJ4s2zUoKhds5gPJYkQYNSgqtuCCCnMiiZwYEG+HAypWc5ZGK1FGpZLI49OkU2s2ZaOtZ4CCxUXHM1IysTg3GakrQaiHVYlDakCVcGQFryZqrNLTepkcurjpI6KbbteJ5726zlcqKuBzvTpIsrSHgZ1rFjXanjASuDb7DV8lr/AGtFLufM6Rzrd0f+Xu81Mba2lX9pplav+XOss9anqkwmm/8Al1rWy1l8USpqT/5ca6WGtVvk0RdR/wD6c66y1qJ8oJi6f/8ATjcf5tej+BMTUV/y31//AK1Sw0n/AMt91ktWj+BpdL/+m+u182sp6ETT/wD6bbjCNapF0f8A9Ntwstav4Ew1L/8Ap3uYha2mvgXDSf8Ay23Gf36fgMXTr/y23PHWogaep/y13TXya+myYuo2/wCW26Tn71I9AmuXeewt1tNN619WrS4JEpry+90fsX7JlojUrmgNhNZEHX/ct6a0lSlUnMpPu/7YWJLTWp82pNnzbkjrIu2+51Nthp2ivKCNY9Hs/JPc6au5wWJig1t13fS8CDO3e/ppadrOG/8AE1Ix1Xm9XcX1n0Okjz2oNc8ysovmAMCMAABICCmwItcwFHEC/b7d6ts4S4mbXXnlpzo6dYq5sYe7lTbVlkb0tPVh5AlW11K2wYa06ugUfIgmq76qrPaswza5/uvkXGNOt23igSpWbiCKXDACeipeJVh61pIdVxWs3J0jx9K0nJpxw0ocMCVEvwAWYQ2pWBUVupRdtqTZTnKR6PlHOvrfhdJae2rSuSSO3bm0epxDiAOHe7q2jdJNx0QVGnltL/NVrmzWGHXy+3vbtrPrGBMMdlLdynmREu1ANV4meiPB+/dab1p0yOFdY8U0ZaCs1kA1fGGFKznIGrK1+UqNz29r6ez+5r3cQvxKjG3V3ude1v4nJYVu7TQWtfT0FkliXEep3LVNtfpWEZR881m+9+oVXAVFqMwE9SFBFRTCLVp1aKJ4V4ARd5ZQqpyBNcl6BHRv/Hva0o7fVdSBqe2tJqzvjEftFqKt5p/e3jrbhb/4hqpeZildKj5yVY9TsWr7fTtXHBT0MUdGBAdvECq+TXNQVXz/AM1t/s69l1IMwAwLgAFJcBIwOqTcImCf24zAEwBuHAFlr4ALvwhgSdlGAEa2SctAS1NacgIJt5gSq4YFrXcgK3SHigIurQUlZgNXsuIElq2WAB9xrMB/cAPvOrwAf3XYCX3pAffXiQP7lJAhdpLABabzYELvuU8QNn241TU7rYLmStx6PQ1q3va04LIjer+6uT4gteI8/TS093ZaGTNRyrMKhhCAcAJgCCHADiMwCAJAKQHHQB9oElhkBG2OYDVnXIDoruE1D+IFltWqWAEFqp5ACvGQBqWlSwOJgKAGliA4AcMo9R4Xxv2NstzZfNZwvQ2O9MjUJvFpB0h1s1kG4tpKxbIqaU+r9QJ6eDaYFiuBNWn/APcBPut6fACLu1/0QCi18PUKj9m1cZw5DRJJLBjTVGtvNDSaWrbtT5kS15nzPmP7lvR0MNP95HK9Mf7Fry6qRjmqUrMD2ngKRtknxRmtRodjWKkisj3InbbKeZqRK4fbWw+7r/cu0lXgbc3rloNZJgRrod+ouKrj8Sop8vvtHZ6Fp+bUaaSQWPnrUy3myWKhZRiZVEAgBAIBwQCTYD7GUP7bAf2gGtNZAP7azCCFkgG2Bbt9e+hbv03Flk0XR1/8W3U/q3/EupiL8luLLHUs/ixpiq271bf5rfixpiFtW1li2QxBxbFkUpQCzAYAAgAAAMgHIAAuJQYIBANADcZkEe9MBoomqrMgf2YAj2NAQaAhZJhSeAEq4IIYCkoUlQJgNY5lEoQR0bLSWtrU07ZNpMuGvR+V8HtNnoPW0k1dWXHqIj32zw2+k/5EjozV4QZgADAT/EDK904+I3McKr95itR8mq3EmWgUEhBIDTeYU+6MwJ93EBq0kB3MCSu3kUHc2QNallxwKprUeY1Evv3jMaYktzeqhN9RphrfalcE+g0w1v8AV/iw+JdMTp5HUq/qa9G//SNMW18xul9Opb8Rpi2vnt1TLUt+I0xZT3PvVh9x/iNFtfde+/y6jnnMjTFtPd/kFj9zAamLv/223yw759UmNMSXvjeLim+qGmLK++d0sX2v/ql0xYvfuuv8tPw/7oMWV99Xa+alPggmLF77ScW0qvqDE/8A9udP/wCkvxBi1e9dBxOj/wC0DEq+9Nq1jpOfUGJL3lseOndcymJr3d47/NW8dMQeqdfdfjbcbL1QMTfunxiwd7L4YBMSXuTxb/8AmP0gGLF57xz/APm/sCYmvNbF4rVXxRNMWLymytgtasjTD/4htG4+9RPqNMTW923DWo/iNMSWvoW/+bT8SmJK+lbLUo/+siaYk1VYd9fxQ0w1XqvxQMS0tJu6xXDiiWmPmnmvL6+ju9XSpZxW7WD5GddJHB/x3crDvtHqX2XHp/Y/ktTebnV09W7cUlSzc6Zr1+WYcw2VR0ABoHgNBmAIBp9BiCcQJECATxeIDAEgGAgCQHIAAMBSAAAA3AAAwAAkAAAEgJARmQG2ASAm4UgCZQyAAEA3iBEBgDQAAgBsBPHEKhm0BaiAzAYA8MAEAIA6APOrT5BWRfOQPC+8qx5HU/pqWNPPwbRIiHkaiJehpmpGkEFQJgFmpAAHWyWJR772A/8AT664Smc+mo9QcGkgCIAAAB1eIVl68qz9QPEe9IrvFzdUbiV5to2BFDnmswJzCUljNSWJpk4bAl2woYAyocIKcAW6D/Mr0aFV9a277tDTt/Ijz9NrIMBpgJANgJ44AEYEqubUeMEXUMio8l7o/wB561R25Rs+F+fZU6E6R3mA4wAmkmiKXEKyvcsf2S/rNcqq8N/tVznE1UrvRGdSCLtP6TNaSggx/cdfy9K3KxvlXRoNulZ5I1WFkGRKmcijpMNI3xpZLOGIrK8co0oXBm2a68iomsXBmjpySMqhqfQ30Krh0sao0VZ0DKzTeKIsX2Mqp1ciiqrk0idQLq5YmVCUzXnV/uMrHyTdKNWyX8TM11ilmFIC7SeACeYF1UoApvhYBvIqPUe3rL+0vzWP7C4y8xvKxq2S5kaUSwPVafz7DPKsFR5Z5mWieAAAAAAAQAEAUOmaINLSbKLFbGHgEbfi/B01P9Qrr0Cau8r7U1N5b7mldJxxZTUvE+H1/FtvVqr1/lYNaH97T+CH6mda9Q91pYpzlBda9UE6NYMavqg0k+6rWHIupjX2G4lQWMWO6qbeBWV1sAim+ouBVRqu5lF8JIgru0BWrYgXRgEKQJdwEWgFkASBG1eIEHKAQA6pgVWwAg2BTqWSWOAV07Kj7cviTR3qtVmwiSqnkXQl25FTCTXAqJYPiiaqLo80UZvlat0nJwZrcYtWnhxMKLt4KSJow4sBWtV4JOQK7LBsDk3Gqlg5a4hWDubzZ1bYaU6cV4gdWm21IRbp1x6gdGlXtz4hK1dFzp1gI6dNt+pFSvkTBw1en3O7ctBXdXczipAnTeqcXgTB0LeVzCj+6rbqAffrOAAtaWUT+6kgJK6tlgQD1ABX4sCVbANvABq3BgHcDCdpzAAF3LJMDL89r/b2/q4D1fOPJ2mykj3RFYZ5EXUFZSU05xwIajJURCHW7TX7iLqVrzkML0ha7yKxquFxDNX6d1TIjHUWffeQx5+ph6d3dwgw6XT7VHezU8iGqdPVbfqB12rCl5NYkRwt8DTTo7oIJQ47uAH/1814PA7MK9Rp4cSxK49XBwdowNDTVrOzeRUcu+vNZnE68RjqsaycuD1RheqKtUVmolQ4aATt+wghawEYbzIpWgBKzWBFVsxa0ha8fA52tSOZuW3zZwrqlWj+plkSrKdTaUTJqIJbwKiylTSLKprgVEsvQGqniyNCtWzFVpbTR7Ky8Ty/Su3Mdi0MI4nltd5Fn2K2UKJgmtHXa3pi3JdEd1t19uYc5yaiV2+1tJPcd/FLgdscq9mtbS0o+48XwI51P+70KWizhvJDExct/t62VJbtygmLiyuqr/TUgqvvdOluyy+boi4HbdaazSj1GCOn5DR1LOmni1xggu+5wZQ++reQwFrdEMFOru9touNW6qwILyuxeC1Uy4qWjvdvrY6TbRMF3fV4hC76P4EB31eTIMn3FqpbRuYxwM1cfKPIXd9eztiRuOat1klCDZWtOQUUs+IVo6FbWpOSMuspau409FtJd1uoS9J7PyDfy2hdFkSxn2dVtxbVcLIkh7OLeabdXd8Dcc7WcozK5nayzAh3rgApgKXcgB2WQChAOEA32x1ArYUJAX6N3kYrvws+3azl8TNeiJvTaDYhoKr7WpAfzRCAIvxCB1YMSroypYMW6dKtqeYBubJWwWBFV0rIEl8vEoq1n3fSyxjpUkzTjYhasOUVzsKJeJWKnbUTXalgEVorJwVBElg6/FU+5uaLhJ6vnHOvreyp9vSquaNdubpTSU8jkqj+90m+2ceQD7NPVfUIqvsNG+FrQWVdKvjdKmTGmuxYLAiCQp1weORnoj5r721Vfd9qctZnCu0eYbRFKQABYIC9NJFg6Xqaf2nFpfIqF43bX1tSVkuJYj1HiNj2XevPoWstPeWna6jfJmVfP9RdrxIqKxIosBRd4hRRYgXpZBAwFDZRYkogsR6D2x4f+4v/AHOp9FOfMqOT3Ju/7rddtXKWCIrX8Vof2uh3WSlKSI8xqeQutzfVSmbP/wAJqRU91u/v9reaQHRob7eUddVT9pNLoUe30LO9K2ebRixVkYGVV3h+oHiPdOor7mFwNQcnhNno7ncKmum6RLNSJXpqeD2CcrRTXVs6TlnXXpeK8ev/AOXoaxm1002Hj6//AMvT8C4mujT2myrlt9L/ALKJhrn8zqbba7O91o6dW1CaqlmZsaj5zq3727HKtqn0MqFgA5AL2XAAQDVZ9ALFTDABRCATwAlW3aBJa3BgT7FfICL0WgIvTAi9NhQ6vgAlRziA/tyAOkAPsgBRIA6rgA7ZAOihSQWfbrqVlZoDo2W7roUdLJzwGLrQ01umlq6Nbv0RZyuoX3XlbyqaV0nhKRqcs2sy3id9dy9K0viX1Z1TreO3Oiu7V03Vc2jNhrnIoAAAAAaxCGwAAAcASUoAAMgE7TwAsqpWAEnpp4oCHbYBJsBpgTvZOsAczQA0AQA4AnROzhGoPb6OnfR2enp2fDLkUitWVU3YNRB61XbuVpkNyrtJTjbINyrklMpmWk3R2ya/EIk6w8WvxKqVVLmciCda8UUOIzAdbQ8Y/AYEm1kBTud5paFfua1u1KMJx/7IS1geQ9zO06e0r2V/ibxJjnemNqamtum737rvniwzarehqPFVtL5oI0fH7LXT+arSjigSOi3gFe3daccSNY39pprR0q6df8qgKlfXhxbASIx/P7mttvFWnjnJqRmvPaWvqL9OfgjcjDr0NXyDfdo01X1SbNYju0Nn5yy7tPR10rYzEf8AvCQ1Yvavm925tpNdb2SLeU1Yv+X/AJR43to1/wCtLM+p7Kt/7J3Oy21tzbV079il1qn/AO8ZvK+zzi0XxMWNaPtKAaK6aTxAfagGkA4SIHlgApAcgJAKQItADAK4FE05cLEYalXT1buFSz+DLhqf9rr5/bt+AxNJ7XWiey34DDUbad64XrD6kqk6MgUYAACbAFID7VmwI2sFKQB24gE8wGghwB37bxD16fctbtr6BVe62lNu0qtuQjl1VCApWLCrqoIl2xmAK8ANvu4gVNOQINMCDCp1yCHOBREoAhFEkBLqVHd4endu9Of4l+81Eeu8852l281aq/aQes2L/wBLpRxombZq+ZCFayrzAh9+sgTrqK2TAlIGT7nf/k+6X8n+JzrUfJ8yxoM1iAYh8RhppYlw17T2b43ba+01NTX0qalvuNJ2UwoJYa27eC8bqfXt6fCUTDVT9seKvg9D/wBpoYapt7N8XbKl6+lxhqteyPGvK2ol0cg1DV9gbPOmvqL1SBqjV9g6dat03TlZJ1Mmqq+wb2Urc1X/AFSrqm3sLdL/AOfpNfEYart7H39VHdp25Qy4nsqt7K8pwpV+lkZxdVP2f5eqn7GXKyLi6qv7Z8ppuLaFp6DDVdvA+Rp//L6k+gw1VbxW/p9W31f+wxhqp7TcL6tLUXrVkVXampT6q2XqmAlNuYwDuk8RgX3azmgGtRPBMCXf24kCV5xKH3vIiGrS8Sh974IBd4DWpwCn95oAep3ZjQ/uWSGoHq2jMaYVdV5vMaYb17cXI0wV3Vlk3KGomt3eMePx/wDfGgW81ODLokt3b4jQ1v7r/pA0S/v9RZN/iNU/+K6y/wAzXxY1UreW10p+5ZP1ZLRmamra7bs5ZhUWwL9ruLbdq+m2n0LKlew2nvvV06VpfTq0klLNysY7dP3zSzX3NKvwZox06fvXZWwtp2RDHVp+5/G6il2tX1QTF+n5zx+p9Or+KCY6K7zbX+nWp+JNXFytS2Nb1a9UNTEvt3eWPpiVMH27/wALGrhNNcAYUsqFJVNtEQJgOQHPMBAMBAMBMAAWQDXUqmiIGAMBQA5AQDAJAJ4gAAAACkAgAXUBMAyCmUGBEKACJYAkANBUWBHNoC1SiAAaAMFiAgBQASA1jgKrI1MXAHh/emG/b51q/wBhYrzrNolOAAaROUipTT4GmUk0UCSYQnQBcQJJQFe7/wCXznS3C4YMx009WcFNACxAAGm+ADWYVm7jC7A8T7zonuVZ59qg1B5hz8DohJwUT4BKeZWTThmhYmGTZVGIB3ADtOAE9JuVAV9Z8c+/aaVl/CcO1jpyxObQkA6AOUQKShgcd8W/UiovAo8p7sXbuavi6I6cjU8Fb/SVS4k6RpLD1MIkVU0sCCIGf7hp3bKzXByXny24vA3dtrPXE3Wa01gRgAdGnjUzVh+pFZPuSf7ev9R05VfoudKn9KLWasxMolTD1JR09DLSFk8Us4KMrxsPTs+V2bSuwiJrB4EpHQsUjLSN38rRRw6WUdWbFoRKjxxJR0PEyqnVWCAryKGEXUcrEipVzhcURY+T+Rp27nVryuzFdXK0YVGQLqZANAWoCnV+oA4YBHpfbU/bvXhEx6FYee3/AOvf1I251gUep8f8+xc8FkEeXvm/VkaLIAiAEAAAAQIoCB1ZR36VpXUCdnOQF203VqXVE3iyDS8x5HX8ddLRs1KTzBirb+6dxqNV1MZ6ijT0tT7inmYrtyn3NcTOukiuz6l1cUX+XGZRdManhdezulw4HTlx7j1GlVrE289Q19SMCo56p3yCurSrgBJ4ZBFLYVFriBZS2GAEoCHAABGzxASAeYENRcQK0wG8QKtRAVNxmBxbrVSXoRqOrbb+nb805cMSGLH5BPBVsEwPfufoa+JFxFeSusez9ppMFd+3nWPiXTEv+ILjX9o0xOu/03g+6S6YWvua3pnPQyrH7cXKM0Q1oqlBBStSyyAc2su55gVarSTTeYGfr3VaWu+AaY2o3ZzzCopYSEdG3u6vDEK0NPWpZZJOQiasm/l5hGrtqTRviBfVRiEGopq0BlvTj6XmRTra1MVmA1rcwLa6jeQVJarbxAm9aiwWYBXcLmBbTc9zxJgn/cw8WUS/uq4YyTBJa7tishin95rHIYhLcz9TGBreVU4pjBatdDA/vpgP70ZgHengRqVgef1G7LT4JZB7Pkw8pQexGEQRa4BDq1nABBNCyCE1IRFPErJOMwh4VWIZod+CGM2iq7mhXHqtLT06adZgy5KdWz1HEYBU60iOYR13dXXqjIztdd2KRtYmr/KlxQVD7tp7ZC4//9DLtY7xzVWtOJqRLVGs2/U6SMkoSwRtlneRupVVwO/EYtZ1cbYfid2VuLDJlQ25UEFV3yAgsUFBDC9Rq4g3BlULGK0o1rZHDpuKpRltLoWJU61nE3IymqNZZGoia03VmsZTrWDWJpvACD1bPAza1IjWvMiujTr3YRCOfVWNTav7Vu141PJ3Ndua7NPVrfGUcLHedJ6dVEJ5Ea1arArn8juezT7cPT1OnEYru9oqe/W4twd652t/yfydtznGWPuNe9tZbjF1TwOiOvbampe1ty328myVUV5jWrr10lqXsm4+mEMHW91r6m5tp1aUKciDk2ddxbWte1k0m5A6dHeamlo6uvVpNPDqSQU6nlN+q11nddjaUJGsF+48zuLaq0NpH3GlLtki+qDZb7fX3D0dzqVt2r/KsCWC/eqj0r3sk2lgzMHNstDS0dv95Uq7Yy2aoL+R1ttt/uUVcXCwIqm3lPKUvWiem3fJBVm18ju/uW0946ppP6UKjlt7ivDdbVSn6eLM2GF7i3b1dnSyyeJzqx863L7rt8yOkc7fbEZBVmn2v1AlqdqyzC6req3xCaVrSBft/qnhBKjprqXX0uCKVqvW+qzbQSuLUq6mmVLxATTQQrSgEFDYDlNygGmArMCMhSkg6NBTiZr0cR11001PclHN4mXoiN7JYTJF1BXKal3tsmKG4GKlLgofc2ohACeEASpXiQQvi4AVXCgBXTCVXWjTxyNaxhuuPQumIWgrnYlp6SSllcrFepZPBFYqvM050NwUSwzLEafgNH7m7onzlnr48OdfV9NQl6GemVieDXMwMjc7fUtjWcXOAiqqW3NGs0vQqrdfT1dRrsUxjLCK7+R1aYWizRcFmn5Pcajjsqp+JMMa1G+1TmRDmJbyhmOlj5N7i1vu7vUfKzT+BxrrGO4Ioa5AICyum83kA7qVgURopaq+LCa9jXb02m0WjpLttaG3xNM61dnSulp1oSoluKd+leq5ESPA7mrrdqyjFh0ipW4EBZxIHO8XgFW6VeIRPoAJNoCWWBRo+F8XbyGskl+Wn8zNM2vZ77W0/HbO1aKElCIjxPj9G++3Pc6/KnLI09B5TVWjtrPHFJQB5qmnWlXqNLEo1fbvjaa87jWr3V/yp5F0b3ktotXb/bqkq1aaRNV16S7aVTxhQS0Ttd2yyIIaidlCBrwXuJt7uyXDA1IqXt6re6qlyZuMV7Wmk3hkdYxo1NPWq4qpXQodKa8Sqz8CKbpuIwwFqPN+7dfUpWundqXmliceq3HlFhkc2x3ANWTAQCYEkgJpQBdEoCFqsCAA2BKqhATScSgF9yyAPvvkgGtfmsAGtdcgC2usoxAS12skAd9rcAoWm7ZgPsgA7IYEdXggHWIgCVa9jlZBEL4OSwe58VrK23pajyWKO/Mc+ktytS6To2mnwOmMaq0tG6v3WyLiLd7Va2hetsVBz6jUfPrr5n8Tz11iMEUwCAABrEIYCbCnBUNKSyItWk2bnKalXQxNeqatrtO7BZi8mqd1traLxwk52Y1Kr0rRhBhVqcuALcAK71AqcLBgICuyAJAPUArzKL9tC1azzRqRK99vrq9Ktcc/wNYax9xPbZ54DF1g7bfX0LKW2uRldbe38xtmovdp+gxuV1ryuzj9THlAxr2W18nte39VD1X2H/FNnEPUiOLLh7GvLbCn1ayj0L6pelep7h8fTFXs+UF9U91V/cu0aiqvZ8ki+rPu535zc6j/ACNGz5SmxeT3R1X5jdKHparX8tWierN7UL2v5fXxrtrtPjZpf+8T1T2aXj/Ze+rL3OjVt87I1OU1s6Ht7eU/+lVcpF5X2d1PDXWGpak+kk9E91q8Wp+bUw6Ivoe5rxOh/mtZj0T3H/B9pm036svonudfF7Kn/wApP1cmpyz7p12WzrloafxrI9U9nRWyphSlK+lUX1TU/wC41EoThdEMNR+7qWxbbLiIu75lFWpNjOKyvcdrafjtZpcEZrUfNW4+BxrojMmVACbgBpgDZBF3XMBq3dgsWArp0cMCHeAu5gSTbAbwKrb9r7OmvuVfUSsqqYeKNxivYLTrX6a1S/pRcZ1Kvy5QvRFNF7TVziMGXqp4rHiRHm/Lay1NxD/ypLAxW443jkZaVPECLATAEwBvACMhTriAgHAEkgGlIHoaa+nTRpStkqwpIM/ye4prWX2nKSKjP1a4BVNVAE1bmEWdyiQItgQmQErcwLKwwK9VQwpVyCG0URKBLiEBQ6oCRUd3iP8AdaS4u6NxmvY+c0r622vTTrLlRHRmUVaHunfbWldG+3tNUkn6FMWr39Wr7dTTiM1//CFxdT37oNxekI0Ytr722Tzq0vQM46dL3h4y7hWj1TGLjrr7g2N89RfiTExwe5vLbXU8VuNPTuneySSnqZsakfMa8jUWnkVkzQEoCGsRB772T/sLz/8AUFg9AYDiSghEDRBbqYgVXUVbBBRSpKHliUDQCUASwRMEk3wbgB91liniQ0+7U4spoV7Ew0d9uMfghhqN61thalH61RcXVb22hbPR0n/1ETDULeO2T+rbaL/6qKmq7eI8db6trpfgTF1U/b3i7Z7ev4sYag/a3ibT/p0vSzGGqv8A9j/EPPRsvS7KarfsnxNv8t1/1mRdVv2N415W1Uv6gahb2FsLfTq6tfwBqu3sHaPLcak/0pg1B+wNJqK7q3xqDUH/AMvksa7pv1qTF1W/+X+s8a7iv/ZLieyD/wCX+7r9O4036pkxfZXb2Dv/APLqab+Iw1D/APYTya/zab9LFw1D/wDYbyi4UfpYepqFvZPlq/8Ayqv/AKyL6moW9neXWK0k/SyJ6mor2r5Wr/Qth1Hqaqt7c8nXPb3+GJMNQt4LyS//AJfU/AuCu3h9/XPb6kf0kxVdthu04+zqTy7G/wDuksHDZWTfemnxTMNB4EDT+WCi2ss0iavZegEq6rWJUSWq0QwV3F1x4AWV3dqwkwLF5DVo8H+AF1fNbir+W9q+jZdMdVPdG8ok66tl8Qjr0/ee+Xy1vL6pEMdOn753KzieqKY6Ke+7T8+nV/sCY6Ke+NC31aP4WBjo0/eGyvnSy9MQY6Ke5fHamVrLo0XTF9fN+Ptlqx6oamLtPyG01Po1qP4jTFtNTSv9OpR/E1qYsrp2eTTXRmdXA9O/LAuoTpdZouhQwE5KHJNArfgEOQCVxAMOYAASA00AubAJUhQEMBIBgJAMBFUMBYAMiHIB1AXUAkAagCDwaCrCAkBgKABgACAf7QrJ1c2+oweJ97V/1qfOlSxXm2jaHIEu2DURKOpUqVUjUZNuSoPQAa4gDQDSA9v7Aw+/TpV/tMdNx65HFUpIEwBuQGASFZ25S72B4z3qu3Vo+dEjfJXlup0QniA1iGamngUCXMuImnGRpEpAVnOQAmA8mQTo8cCj6r4h/wCi0f6UcO2nanwObRrAgRQRIURAQEVzamDIqt8gPMe7l+fT0/YduUrt9vv/AEkPhZodI1UYQ/QCxLCSKWIVw+eU7HU6IvKs7wNl9mFlJ0rNakGWTQF+lCTMqlmRWV7i+baRxVl+BvkWbRzo0a/hRqpVplEq4CkdDURBhoLAKyNgmnqV497ZuM12RxCJLkSkdCyMqTrKgoz9JfLHE3FXVQZTrEwRXRMxBlVOtljkBTMFE05REXabhYhTWaIR8v8AOV7N9rL+dma6ys5mFIgnRQFWVrIF9K4SBz6uDAjV8QV6L2pqx9xRmnBWKxvJV7dey5EWONlV6fw0W2mPN/hAZea1VFmnzZGkAoAG4AJAAGmAmAgGswO3Ts+2UBYm4YD2sfeonzIO33I3ZUXEQYujhZSWq9dt7vsq3EQc67cr25Ma6q7vCfgUVajSWIK6PE7n7WtLyNyuXb2GnuFancv/AFnV5rFGpfvZpFulVpSBbVy4CFdwpAiqhSsoWAEaPEC5Y4AHQIMwK7AJYBU0+YQmgKrICOQEbOcAOfUnFBWbvP2QYrciO33GlWvzXhvgia1Yv/u9BPDusXWcRtv9Ov8Akn4ktWcqr+TpV4afwkns36D/AIpR56f4MvsehryO3f1VsvTH/tF1m8p1321n5rNT0Gs4epr6da92nZW6DUVae+09RN2UNDSq9xSV9yMCIorZ2cJANt1QFdaS5alBYx/JaqtOklDTxCs6GgoTh+oQ62hpoDr0bywOqic4BGvs7P7aCOuieYRHVcVcZhYzWnMcg0SzngBXr1tZfK1PACj7evX/AD49CI6NPQvV99njzQF8p54tANVlNpBUaK1GmgLaOcwHFfiA62joBY7tuG8QJWaWAArJZIB/c5gSd3GOAEballkALV1Fg1n1Isee8le1tVke75uOzD1IyRCcMKSwAbw9SBVtIRJdAIasorn0p7mGCcviVKdU5gjFro0264EcrVi1eBGF6ahJ5lD+724kA7dzngFX62nVUnMIodFnwCq+1d0lV//RyWd45qLpp4YnSM1RfU5nWRgq6nfK4GsRm77VrdwuB35jNc+nWXL4HVk+15sMp1qEGok1EhXLZdrwZFOuQCmSCLtzCk7SoZlVdlzMVXPqI49NxGsmWliSzOkjKytZxeBpE4nI1EWd6iC6ziPdOQ0xG1pwJa1EFizKrEgjs21VZYRBy6bjprWPU41oLVVcDONaFutSmNSerfstXmLVUW002upPRr3cm98i9w0q0Syk1zz+s2vXe0tPs0O6rzZ16jL0G52b3VezuS6nCGqbeE03prT7/wBhrU1LU8VR6S0e6O3iRXO/BWdq2vrpquSSgupro23i1p61tV3bdkDUNPxFtNv8xJW6GdXSfh3XQel3zLmSxNV6njFatad0KuZTVG92230rrVWt9u8Q8Jn+k1KF4bQvfVvqtu04JtRItGrudjbX0npppNuX6HMFPGv7L0VZS8Ciu3g7XpXTtZRVzkNUaniL/epqt/SZNQfhm9S17WlX4DVUaXhdbbuNN6XbPFSzNqMz3WuylaPhXEwsfPrJN2svUrpHJbFSEtJOMgaUvEBSBNS1AHRprsXUjS2qZET7bKuATXPuOHoaSuWAhZgJ5BUYAOgDgBpNARbAiwprMix10+ky9PJxJHRWk1mCJpRwI0k0gFhyAdXyIqaxDSawcsCFtVt4FTVbs3iDTrbGQas7iCDtOCATs3gajNQqscSudJljHSiIeJpwqSWZqMUmuJQ11LGW/wC0tH7m8q+R7OfDFfTKNRK4nPphNP8AEyGswHOHMKUS5Ai9KjX0L8BhqL0NOcKxANWYEENxfs0rW5KTl01Hx7yVvubi7WTbObpHH2sKSq7YIDs2+zs3JGpHTr6NezDgItjPs1OBWHd4baU19dWu/pxg1Ga9Brav397TRWWC+CNYy2noYTXgZoVWv83xIPKe4NjbS13ePls20RqVh2UMNIXYEaxIRen21gAiQJKEo4lHV43x2p5DVWnprDi+RpK97s9np7HSWjpRhnHFkrLx/ubyT3GstGsxTD4hWn4LQrTRVrYSyDO8/vfva32aNulcGuoVmbq3ZVVRR6L27u9Nbaul3JXni4JRt31e5LFf+kip1UoKsSALr5cQj597gf8Aq7zzOkGh7N0K6mu7vNLA68xivarTVXKzNsC1fuKJhlEVt7PKzZDT/tmsXbIzVeE942p/f2rp/wCXM49NxgHNs0AMBqMgGoQA7cgJ0bAto5AGBU4kBNAOiAthgCcZoBqtbAJ6StlAC+w+QEno24IKVdMCz7UIAdIxbAg7VriAnqLgBB6rAjpvGQLlqPLMIjd92aKr0Htze2dbaVnlikd+a59Rs31mscjq5Hp6ltTIKnraSde27hWwM0jwO+0lpa9qLJM83TtFEmVEgNQwJViccgJ/KEQaTAFUpU61WbNyM2rqaTf0o6yM2uvS2NnHdhJtnXVXb6WjhDbCJarVqfKsUTBybqv3dF92dcjHUbjIbSZxx0SrqJPNEwXLVq8ZNYG7p5S/RMeqaj9nVu8KXf8A1WX1Fi2W5vlpaj/6jHoasXhd/qfTt9V/9Rl9DVtfbXlb/TtdX/sj0TV1PZ3mb5ba/wAYHoav0/YvmXnoqvrZf+ks4PZ16HsDyysnb7SXWx0nKa9LbwG51KVra1JqksxjOqr+1NXUUX1a1/FmcX2cH/8ATiXL3dUuSoyYvsnT/lztl+purv8ApqiyHsvp/wAvvGr6tbWt+CNYnstp7D8PXP7tv+saxPZ009oeF0//AJDt/VZk9T3XU9ueIp9O1p8ZZqTEvTp0vGbDSUae20V/1ExYns6FXTphTT06+lETDU1rWWWHwgYab1tR/wCZ/iXDUXe3FtjE1FyxhoQNGDBoxiOANDbZcEKaldRtKZrmMBq6i06OzxgSIqruE7Vqv8xcNPdXtp6btTPDIis6+715UYvqRpKt9a+bxXIg00vlXOMSsiqnICnf7Rbnbamjb/NVmK1HyDVt2WdXmm0cOnWRD7j5GGieo2AnZgJtsBSAAXbfUWnZWfAA1tZXeCAqnkAgJJ4gTKj0ntHHUuuMP9p05Yr1FeRpDkiFqfSwM3VtCb4JEqx4/cav3tW2pzZzrcQ7lwIqLAiAoATqwBAQeAU6gDYAlOIEk4AkoCJ4PEKYRHU+kCiqAsXUAdZyAipTxKJOHgBXqVginS8ALVtMAFcghyURZQghpFDqwGVHd4lTutJcO5fsNJX0HU+p+oYUvH5XkzNWPnu9bruNT+pmbXSKk28iarU9v6a1d7pU1VNXbjlkajNe11fGbTU7m9GnHJHTXN88vZ1tZLDFjW1VscwIwBL1NMmiobgATxKPfeylGysv/uP9wqPQGBJBTkB1zxIJXwYFd8Uyh0wqA5AGAgCOYDWGQEkRD4AEwwE3JVAD4AMBACQDWGYBABHAgIAO3EASKCAHGABACAcT6gEAEgABDzmSBzbmA1e2Sb/EA77c2A66upkrP8SWGrNPXv3pN8TNjUr5N7k0+3yW4n/6jMOjKfQDS8D4fU8xrW2+nZUda9zbUm5Ga9zX2Z4qtK1dLd6WN1Z4v+I6Mapt7E8e3NdTUr+0lNc2p/y/0n+nubL1rJF1zansHXX0a9G+TTLhrm1PY/k6/SqW9GZ9V1y63tLy2li9F2/pcj1Nct/D7/S+vQ1EvQ16muW+31dNTqUvX1qzOLqExnkMNJaiXEYqTtKkiBOADvXqA1qMBvUAktey4tAxYt5fhYhiS8hqLJx6F0xYvK61Uu29l6NkMdOn7j3dfp1LL0YMdFPdu+q/1W/UumOivvTe1X1p/DEJi+vvndxMVcLigYvp78t/mpRsYmOjT99abwtoqejC46Ke89o8b6dkujKmLqe7fG2+paiGmLdP3N4zUwre0+hNMXU8347Uy1kvUumLV5HZ3wrrVb9RqYtrraNsVqU/EaYmkuFqx6oupiX23wh/EaD7V1wGg7LrNMGI48imH8ACShSA5ATazAcgKQHJEAAAnyKHwkgrs8QLVkRQASA0AngAAL1AlXFgZGommyjxXvf/AHlHz00GnmsTaHmA2ypiXU0lSTLGaknDNILACl4ASxASYV7P/l851ddTh2JmOmo9msjioTIBsAXMBgCCs/dfWwPHe9cdTSbj6DfJXkmbQKJKDMCaDKSZdQ+MmkElDwfqAfEBzDngSrAtRcDHsuPc+I94bfS21NHVrLSiZOXX6SNbb+6dnr3VF8tm+ORnHTGt3YJ4Y5QEDaeAQTwAchQEc2q/mIqGYHmvdy+fTfFqGdeU1d7atO2afCzL0y2Vkc1OqCrKNYogjMhXL5avdstVdC8+VY3t3DQa5M6VmthMyykgLtLIzVTIrO89/tG+Eo3yK/HtvQov4VBqpXTJlNNYslV0S2ZUVxcBWVs1Gpq/1M3ErrXQMpIiuiv0roZBHPIK4KKG+jNQqyIzKiVXiSkdDnAyqvV+ksFE8zTOpJ8SKu03KckoksLLoSrHzP3Io8jrzxtJl1jKsuJzaICyoE6gdFHCA59fMCFEwNv23aL3XQrGM/y3+5sRY4ZSYV6b29FtC9XxYZee3eGrfl3MNRTIUSAADAAAAAABZgdWlPaBZigJ6C/NqupCtP3J8+np245fgEeepmVp6zY37tKmHA5125XrUbcQYx0RvbHoVVOrfueAFei2tToWM16/aN/aX7zrHl6dNNNtwbYX5KColVYgSakAjmBG4HPMWlhXRTnwAk4zCFAELKQqOQDWIQ0+AEL1QFTTAi5Aq1JCxkb5dyaZitxl6c0s+Jzd4vVksWTTEbXnImrIjLaxxgjSKeMlFX3eJUxXZy+g1F23+X6Sxz6jproyu6TblXTo3+R1bwCK7WqsEA1p92OYHN5DXehp9tXFnyCxgWdm5tLbCl2cHxKJrZ2n5XJBDW0fstK0P0AengpYHTpa+OIG14y6vVuQzXfWQzqnd27KzkgsZb1n3fKn6htKrtmA3+0CMpYgTWogLJTIF9ztxAp1r6lqxp4MCrR1N3V9tqSpxIrtpZ2zTXqVFifIAmAIy1i8gBa9ZhWxAsWPECxPm5AVrw5CIuyusg1Hnt0+7WtykzXu+cc9ljgR6C7pCl2pAJYZkVY2uACjtcoAbApviyudRicwxRAYo6BzTqyOdTXBwETepiBOrTILE6pRzAv0sa45JhFeq0FV4xJVf//S8vbR3lXjZI9Uc6i77mlW49TrGaj9y7+rI3HOo6WpeWnxOkiODUurWl4naRmrdOtYmMzTnVnbVT3NIIq1bJYTIMUWtyJrWK31IolJgJWSxIK3qE1RmZaVvNrkYtVzWtJwtdJEqORKVYvlxZ1lZotqrIuphu7/AMo0KLWxfAokphjQq4gWU9C4lW6dX3SSjv06uE0eeukW1TMKhq0iCaqt0dssAqFtC0YQXVc603V9rzk3ya+g+2NH7e0qo6m+omt+pwRLEgGpeIChAOIyBghsGCGAu1cUiGD7Wk8bUq36ASTjBZBRIEqRJBckyLiL5AJrgRFV6marx/vDU7bWeaSMj529V8FmXG4g6uywAS02lIVF1YU66fP8AuL1yWBFdNKpKbOC4xag9RJw02/QuGnRu2MW/AYh62k+zBfiiDgsoYRHuxATClMgADraAG7SBXZhSAs0qqzSZmt8x0O0ZYGXeBXXENaiwqXdgRT+pBUlWQqyulGJGitZVwQNVu5UKuDCG2pwAgoWYVZpqcQsTxWfEKKVbxBiqylljlUL2Vawajj1VOZpxqScmmKMyoXAsRve1t9pbTWd9Vwj2cX8Yr3ul5/Y3zvGHFC8ucX08rs7Y11V+Jn1Vd/c6epjp3T+JPVNUfY1U39u/wAJLgaru1hK+Iw1foLcT+blwgzYq6YnmTDSZFcfl9T7WzvZZtNHKtR8e19RvUt6nOuqWjT7jSJSNHQ2dUsVJnXSR0vT7K90YBpzbrcUdO1IMVmxLngaYa3gMNfu5f4lZrY22yepvPvVT7VxZvUbr3FdNQ8zJjk1NfkQVXtXc0+zqqU8nyA8/wCT8Frbdu1VNFirLKA1rA1MG1yIp0XECxdQiSSWJRqeL8DuN7ZWtV00uNnhh/KaTXsNpttHYaS0tFQuL4siOTyu8Wlo2fdGGHqB4bTT1dTq3IWPXam5/s9vjlVcTKvM6M7jWl8XIBvdONSOhYrp2HgdzvVMrTqsZZdRrbHV1NprV2erbujIK9FX5cGZFjaWQFV7vLgEeC9w1dd7eTcV1e0dzXR3qVnngduYxX0J1XDE25snc6GrbVfY3CeZuVFPdvfpTbXQ0C9N68KNz1ZirK8z5nwW8Wo9ay7u7Fw5PP1HSVhW0r0cXTT6nGtow1mANAABAABbptZAWUXECTSApssQElIFmmgLLWAlWvcsQH2fiA1RV6sAd0nLxAT3Va8AK3uJyqgD7t30CoNWeYAqwAdrATrCkBaKxAv7ZyAhesAdHi9xfQ1l2uJwOvLNen3HdqaKjNZnfXJzO9qQniwL7UdtO1o7muBmkeR3kvVt3KHJw6dY54MKFUBpRmA0wJThAQJ8gGmagtpqumKSNys2L67664I17M46dvvba11S37DfN1mx7zbeA8e9Kl3p9zaTb7mdE10f8F8es9FP1bIal/wXxsR/b0gLp18N41Y/2ul8UTDVtNhsqfTttFf9RDE1fTR0KfTo6a9KL/wjDViuq5VqvSqGGpPWs+X4Fw0ffuuIxND1rvixgS1dTLuf4lw0u+3NjDUWMBIwCXMYiNrqimzgYaG08VkTAyhZZAN4AV6ustJTZFwTSkUNYEFFNe33XTgka9U0aWta+par4MYq21XGBIIbal1SNT6i0WtMzgI54LqWQRq62fytP0GCU1nsn5uRMEHeit2tw0akTXNs9XTepqKtk22jWEqzeKNKzMRap0a/nUXKpu1nF+7rGjZrgsDlW4yb2dV38VmRpOm4d3NE11YK1tFN6as82VlbRBFir3OCVY+Neb2/9vvdan87Z5+o7yuBnNoAACYAAAABABIAsAHXMCYHpvaa+bUa4JM6RivTTgaYS9QI6j+VhWPv9RrSu1yZmtPI1xSMNQ24xIIyAniAgCUAPmBC65BUa5gSAaAklgESVQJIBpAR1J7ZAoqBNSsMwJK0IoaVWBBpIIjdysCLEEwpWYE65SEE4FCKAIclBVASZUd3h1O601/MjUZr6FqL5n6hlRaFjxM1Y+e72v8AqtRPhZ/vMOsX6er21jCPTEIq+66W7qOHwZdHVpeZ3Olh3vI1rNjh12u7urjOJTFU8ShwaQIIlPI0BhDrmB7/ANltf2N+l4LWXoEYaESwH6ANYAT1ViQV3lUb5AOqwniUDkBAMAQDkBwESIABFU8wABpgKQGAACIABlBBAZlBMEDkITzgoXUKcgEgAAA5AGApkCSYBIEqL516maPlfupx5PXX87OTrGRDgK9Z/wAuaf6zVtyodeWOnvEkVzGABAURBQRBAYlEu+yyYC73yXxSZMEL6OlqfqadLc5qguuXU8L47V+vb6b+EGtTXLqe0/EamNtCP6XBmrrl1fZHjL/R9yj6WwBqjU9g7N4117p9Ui6uufU9gN/p7hfFGTXPf2Dvar8vV0rfsLIa5tT2T5Wv00pZdLIeq65b+1fKaee3s45GcXXNq+G32j9ehqL/AKrf/uDDXPfaa2nhel0/6X/6C+pqqyVXjh6kwKt624mVS7knmihy/gANtACvPFgSV4CC2o28SKktZ8AB7i8gOu5uojMCS3upMzIFi8lq0wVvjJpFun5rdVfy3cerGouXuDd0xrqX/wC0Qx0U92b6v06lo9QYvp7y36mdRv1SY0xdT3zva5urfWpYY6a++9xXC1KWfpBTFtPfbf1aVZ9SJiyvvrQeN9F/BlxMdGn712doVtK1V6qSLiynu/x9pVu6vqDF1Pc/jLP62seKBi2vnvGW+nWXxRdMW08psL4116jUxOu/2l/p1qfiNMWrW0rYV1KP4ompieH8VX/1kXTEezlD+KJpi1aVsi6E6X4omgdLcUNA6WWaY0JJjQsS6p4gJBGXrNuzXVhXjfe+OvpdKP8AeGnl3BdCyNaiUcSypQ2a1FixLKzUjWojPAaJDQ2ufEmqTWOA1HsP+Xz/AD9b+gzWntkzip5gABIAA6vHFBWfunFnGAHjvelV+TZcmaivJWNamD0GpiUYDVNGpWUsyolngaiGoKggAXUiovIz1VjnbaZ5rXaQdzWTM6uLdDVddWuP+ZFlSx9g0NRPS03/ACo2xVqsESTAkrANMDn1l8xFVvADz/u6I07fA68JR7atOi1ycF6Rts5qYE6qUBGSCnyKdtpqpfwljUYPtx/LevBZHRmtvMyyYF2i/wATNWJkVw+br3bHU6RBrlXN4lztqPnibrFdXoZRNOCVV6WBK0FMkVlbVRudxXhKaNxK64bIiSfAqL6fTJKoZFcKfzWfUsKsnErKdVxJVi/gjFVXqPDoUUI2yaAu0+KM1UqYtJGar517spHkdTrD/YZrpGJaDDYAnQCaAvlNYAc2tICrliBr+2nG4jg1DNMVzebrG5sZWM3LHiFeo9sOdK3NIMsHyFY17+oajlChgEgDxAQDAMgCQEgOrSxQF0IDp2G0rrai7bJNRmEbflvGam80arRjuXAg89qeF3mhb5tNpDWmvs1qUolbCOBiuvLpdsMDLoh3NYhVNscswqvTv86x4lZr2/j3X7VXY6x5emnTUqsjcc0nRWUrEoT04xQEZgCbagCnUaSA5XmFXaT4AXpBA0BXYCDCknAE0EFlOYFTpAFdsCCnUyxCs7dac1wzZK1GLdRf5jjXeJ/uMtIOrWM4AJWmZYaK2GIRQ/lcmgJSEaWy2a1qOPq5mo5dV0raqijM0503prKuAQf2+MoCOpqLSrHQK87vdw9TUbq5A5sasBTK6gW6WtaoVXqptzmBGqwlcALaabs11A2PFP6qvgsAzWppucEGXL5LWWnVKyxCxnPdUWLrj6hT/u9OcGF0/wC501Cf7Ap019K04x64AO2603hKjmgmJrUrbFWQU66lJxeIDvbTxUkEqp2XytwUEy44yA3dV+Ugm044APu7eGAEK1pi2sQHKQEqysSibnmQVtx/6Q1ywdzP3Lc5JXu+almXdGIIo6hShPMB8MACVMZBB3KAWq25KxUYDFSzUhyqDQQ1d1DN5W6d6vBkYxDUwYMJWfBlMdFE2sSInqbhduAEKXlYv4FVLuxgi4//08W2jZ//ADap8szvHNTqLUs4VsMjcrNQtpdteB05rNjM+5E4nr5jjXLfPA6o6O/tqlOIZqLbf1AU2aZFitroRUQCYCo25EohPMyongSkU6uCa4nLp0jmbONdIde7MFTVG8ZNRlZTTbzOkjNq6tYNIi7pYAKJxYFunTqMS1PI0i/Q+Vp8Tn0sd/col/tPPXaQPVolmZ1fUrOtqzOJnWvVUm644wVMSrDclTHPqLvuqZttHXkfRPCafZttOc4xRe6NZckcESzA5Nfya29u3tT+JFcb8062aWm3DzbguGHbz2fbpPDi2MMS/wCOJNTpvrDGGF/xx2f6WHByXBH/AI59yrqtNprN5QMBTzNdNQ9K1nHMmKs0fNLVf6br0sxgjbziatFIsssSGBec7KK16PufUYLK+X+9ZWooSzSYxXbob+uu+2tXJMR1LH1MmB0nFmar5/7wvjqRn3GVeCeOJWoK24SFW/fs69k4egRS2FXbXb6mvdU06y2zU50tej8d7fWnb7m5ab4JYnWcMXptRStVWlKrrCNTli0vuyoarHoi+qaHruqiK/gS8rrh8ld6+lZPKPQ5VY8drUabMNKOMEUm2AgEwGnyAbYEGpfQCMgdWho4SZrtzEp4GXVF8gqSxCynHAKksHgRqLK2hY5BrUb6vJjEtVS3iGdPMLpoA9AqVKcw1FrvChBUE3Ygu1ZppwgVx6mo0kbkebrpS7O2ZtwtN4IrBJlZoKgcrIKlpajpkbnWM2Oqu8164qVHQ7TtnE6+T1Jhmp2nqlXytqvJ4cmy+56rV5q84OyfRmvdPV06fuTVosb2/Ee56urT93blKO+V1zGmOv8A/bPWThWl9URMdOj721Uosk/2EsWM/wA57w1N5oPbqqonm0ebqNR4+zlnJ1X7eyT6kGi97etIhGW9c/8Adatl2p4DDUL1eT4FZVdsIqNDxO4Whayf+aEWM16rRr9rTSrnxNVkrWdniRTVeYE705BHF5DdbjZ6LvW0VayI1HjLW+5eXhLxDT0+09sbbV0q6j1nNlwXEJq5e09rMvWs0uCrmVNaW18LsNrjp6fdbnfEI7NTWwx/DgBVbVlSyK8t7k3tL2e3pjDxYHD4jbPV1l0xgK7fcOr81dN5tYgcuyr20nKeIEa2rbWrRuXJVep2ytpUVV8SIxd5vV/xKtpjtwn4lHrZTxWJApeRFETgB4P3Fad5dLgUcWx13t9amov8rO3FZr6lttZ6+jXUWVkmdnKpXaQZ1W3auMQiVYp1NVtxTMmriKe40W7Wsmuhmq8r7i3X39SFHwRwrpGDevcZaVugEHUBZAAE9NSnIFtcFAE2uQFbQEVgwLtBY4AXdmEsA7lXLMCvU1lwAg9W1lhgBDtdgGtMCdVHACVagNqOAwKFxAWGXACNu2MGXBHRSbfQYatWrVuF+wmAtdFC0lStlZtqDUqVuaPm9HSpWlqy1gdfZjFFvOKe7snl0J7GI39ya0zpqtUZvRjM3W4tubvU1MzFbiqDIIgCFwqNcQJxAQfvAlyKBFQ+7EC7b2dbqyzR14Svp3h9R6uz07PlB6a412uyri8jKILdVeGIXDe4XDECC3iamMS4iVd1d4KrbI0u073t9VYKLoCB1wCCACAEAZBUWWIydB7u1rPRthLUM6yMa6dT79tCz3CSt0I06dK9K6VXayWCM2GpX1dOkdzhMzgadbfTZMYKnvdDu7HaLI16prn8hev2lZOfmWRqQtT2/lNvqQsU4SL1wz7OxxnnhJyxtj18iq7ht1cNQd5z+MWpf3y0NW7abbShF9E9l+13mtezprKMJM3hdJ6mpr6Nu1/Mn+4zjWp7Cms13Xv3LkKafkJu1o1cKzJBDU2ldnGppfE15RZp37tfv6Cw1Gta7jWvWcIhwTwIbHZ6ddSzj6XCF6MduvprUq6NxJybRppVrqK0y0si2iW4U0fIwrF1Kt2wcEUrYqKuWQauys76SngaHXSoRKYFHy73zoLR8pdrK6TX/unn6do82cmwAAEADAAABoCIDAdYkCYHqfaeWo+cHSMV6StTTBynwAhfGrCsTyDS0b1XFMzqx5WijMw2bZBAATAABoBgQvkFVpANASSAsXIIlCAEgJJARusAKEA8iiUgKGsUATOYEbV5ARVGRSuoAlXIIbclEcigCAoaAkio7/DY7zS/rRpmvoOphZ+oZVR8yXBma1Hzrev/AFWo+dmYdEe6SAbwKKnZyBKzlfA3GQbQZhAkVDmDSGwHXMD3/sqP7Cz56n+Ao9BEOORgCCJIAWeJRO7eRFVX+loB1yKHICAYAA8wHHIIkQAAAvQqhAPMAxyAkiIjHIoakKPUBrKCIYCAWaKpkA1xKhMKWKAYDAMwhhQmAQAwFkBLR+teqM0fLPdP/wCq7n+tnJ2jIeKA9Z/y7n+61l/9s68ude7XI0wkQKIkKADMBANAN8SgIhBTgBQAQAAEACUFEptzZA1e64sGk7uccfVFNV30NK/16dLetUQ1Rfxmx1Pr2+m/gTF1z6ntvxN89tVPpKNQ1z39o+JumvtWryizLpqm3sfxbXy21a/GSauqLewNq/09xZeqkhrnt/y+f+XdL41ZDXPqf8vd2sdPX07rrKBqi3sTyVca/bf/AFhi6pt7O8qstJOM4sh6mue/tjyemnO3u3OED1XXPqeF32l9W31F8JHqmqL7TXo4tS6fWrL6rqpzR9tk10aHqErx6dSWBynxRkLuSyaAFbkA+5t4gPvxCHbUAj3yFSV3EEDWo1gUTWt25ZE0L+4Y0D128EXRL+6svpzgaJ03+rXBMuidfJa8wr2XxGi6nnN3X/5l/wARou0/cm/q/wBfUjlI0XV92+QrlrWnr/4Rou0/efkKY/cl+g0x0U98b1uXar+EkMT/AP293Kn5at+gTFtff+t/mpV4DBZX39/FoUjnIMctveNLWb+yms/qKYwfP+VXldWt1T7apXtiZ4kVj/b6l0KOA0OCyph5l1MNYF0w+6TXszgbQ9kxKU1yL7GEiaYk3x5DVx6r2BqVrvLqzSVqNEtMe8VVwsvxOerh9j5r8Rof2r5wNMH2r8hpgenZcCaYXZbkNGfvKvvlplXHkfeaimlaM0/3mosePzY0Fm0jNpiHezPsuJK7gvsYends1OksXVOkrGGjWpgyHsYTsZvTU5Rd2cr016qLHNssyBpYqcpNRK+u7K87bSj+BI6OddKtzCJ1YE0wH3AV6qxCq7IDB93KNLSsubOnCqvbD/Lv6mumW5XqckSSgCdcJYCQVXuqzoanSrEWPN+28O+vU6pY3amWUiC3S6kos4wzLTk8rjstWcUqya58q4PDz/bUZ0rFdpgOrFHSspM1o1yIrK0vl3mqvQ3CutvAiGgL6OUSh1cSQcGD1LdcTUKmisJVmRWo6VijnVV6ilFKoWBtlJAW6MmasSrE4mar597zq15G39KZK6xg2zObRMCVJAtqBdEICjW6gQr0A1vbr7dw54lc6PctO3cSuKI1GNAV6H23btVozyCMryy7dzZBpxAMBMBAADyAAABQB06OQF3RYsDU8Ptaa9vmXUJW7u/HrcU7VZ0jigkqva7Dc6DVb6vfXqTF1Vu6fbv2PMzY6c1z9zUSYdoTdYhhpCzn0CqMFbuXAsTp63x950KrmdY8vTu0qvgVh16V3XM0jq7lZFQQBGyA59VhVFqywJ15BF1WBOQIWArYVHHMCyrCHIEL8+AFVmBzO3cGnFuk0mjNajB12vudOpyrtykuphsrfsAUqJIpNtqCmKbLDBlCaaxRR3eP1YfY3DNRx6jvfflMwac8W6ctS1ATC1L9qcAZO/1GqRXFgZD021MYgH27ZpARtpOcsQp/aaxYHVbQrancliBxvTtp5r4g1Klu7DiBq+Jdq3a5oM1p1bRWWX5DUdrROBGma5KIucMQqbslBAnqRgA6qsY8sAp6STeIEo5AJVvweHqAVTTeIEu/UQC+9aMM/UIO7Us8G5QHXo6N8LXdvQK67V7k1OYEFoWqpbkgso+DKJp9qQEXqRhZEa5YGu19yzXMzXv+am2JHdFNueRMRF2hFxNKtpeANWJPgRrQ6uAlQbKyi22EpQGLUpwyDJNhMJqQYUQweol5MJ6mmC8pd7jMMep9zahsL6l9x1cBfUdz5Bv1f//U8+trpOq7M+J6Y5nXSdXMyuBULeVa0ojFnThjpiXq0e7lwpV028jTJNFRCzaRFittVM61hK0gDkBNTiQJslVCyMqilPoZqxRqYs5V0iCqm8cjOKs+3GSLhqfZ2M2ybtBUxG1m8QBVfESC2qZvGbVlUA2S1cWVbSkxash2vKly3xk8nde/5c6St+Bw9ns/zK93VqCezX+ZLVvOcIvs59fHVn3mlgdJ04X5LNpN9euOZ6OK49c4+mbCvbpUXJDpxruqvxOSHliRWbuPGV1L9zs10QXVOl4bvl3vaqnJFQU8G7Nze1aTlzQ0dOl4fQpOLYNL/gum/q1LdIGmoV8BpVlrUtDLpqX/AALS4alsSaaL+F0rw3d4KETVRr4LTpLWo230ALeGrZr55joNEl45aSbTdm1gkiyjo8ftXpVm2FnmZtGmk4mDnVEqtW3wRmj5b7u13af5rNsYPH2csrpBHbiBG08Qi7Y7T+61VptwmdOYle52my0tnRV06x14nokc7V1qvMrCLq2AdjzAi6MlVVr7a16NVWMHPqNSvIbyipaOKbOFbjkbgiotLgBCAH2gNVUARawAi68QFVJEquurSqqpmXaK71jGZDRNg0lZoGrFqqJeZGvYnq8hi+xfcbwKmlMEEkwupQGtSrZLMiypzOQah9CNG1GYUabhyBXrazszUjl3057OTpHltJFcxnmVAA0ipgiMwYlptdyZYj0W33CenkrLqdYzUHstO7m2C5GtZS2+20vvVSou2YyCtTzO22ultO+mmlZPBkI5PC+E2u5233takt2zGq6r+2tlqOUrVL7Ip1/aW3bmtrLD9pNNeV3em9tqPSTy4mL03HPdt5nG1pBsgt0nGIHQ9TDtII1vDAtvZXywCq7QlBUT2+p9vUTeSKj1uhr01qd9coxKzjq00kpAlIE62kIwPdG9XZXb1zblv/uhYw/D7T+63NaNSk5a6BqvdV06xFcFwQZWRGRUFtRxgiK57tzLIOfX1badHZVbS4hXjtVvV1G3m2F16fwuyW30vutfM1xIMHzGv9zc2b4MDle7t2dnAuivbWddVPNvAD2C1bU0ZmHBnR5V6n3dz3Wy7v8AE6QfQtN/JWOSMhzGJFQ7oEK8X7m0+3cylHcpNIxqrE1zSvoHtDefe29tKcU8uh6dcrG1dKQyp1NWMOJm1ZHNZW0mr2wRnW1W63i1F9vScvoZtHjd3V6eratscTjW45HmRUG18QIOuAFeTAFiBdp1aUgWJAEoCLQECiVX2uRgl9yzyGBdreLGAajMYD7lIzGIktRNQsfganJq7T0dfVcaWle3pVl9TXVp+C8rqY02upHpA9TXXo+z/Mauej2L+ZpF9U9nfp+wPIWj7mpp1nPGTfoz7Oqn/L2ih6+6/wCyiXk9nZT2J43TSepbU1XyntHqns6NH2z4nSwWhP8AVZs1iezrr4vx2lhTbaa9VJLDVHma6OjstW2np0r8sKEkc7Go+Y2xMNwssgqSGoiA8kAPmQJPEBMBWcICNcwJMAQE1VviWCS0m8E0axNNaPNgXaGi76irV48zrxGa+neE2d9vt1p3xwTR6enGtJ6CsoZgcurSmnbDTn8SKX3XXGukl1Lgmlq3Ux2sokluW/qSAs0qX/8AmORhq9IIGgqLCBoKUAAQmp9Cwcey+W969ZNos3qf2LJcFgTlKzNHaamrp/d1m+2q+VHfXNPcQ9Clr4pNyMWjZ6f3tZamlV101x5jpIu0dpTV1rq6kw0t3u2ro7f5VhVzBJSuTQX91q1Wqu2qWB0rEbLqkvl5HnrrHFfTVdxVxmjcqVWtKr3ctcDWph6qjdK3OolVHb632aaj7XaHkhghs907a3aqutbcxYOne6NrLv0/qrijEo5NXX1tyvs1o1ObNmHuNluFeq0uUN8i+yYv2OzvtrWniv2mL01Iv2+k9Pudv8zk52tHraT1FExjJFOmiqXd5lsWkTvTuq6viokyrlXj9LJuz9QqS2Whp/5QLadlcK4IMre/gBLvTyJR4L/mRoP7m31ozrar/E49x05rxBxdSaAYAAAIAAkuIEQEwJVxAmwPV+0lGnez5nSOdegk0yJAjqv5XAoyt4u+jq+KMNR5Oy7W0ZbRII5gLIAWIDTAeOYCeKCqmwGgJJRiBNSENKMwJSA05AVlgBREMAgoaYDnkAKGURzIJAVXzIp1yCDIoRQpgBthAsCiQGj4VO270kv4ky6zY+h69Ys3b5ZfEazjg19/ttvab6tZXBYk1qR4Ld/ma+pdZOzMtxWlGZBFtzAEG8Sibg3GSNoAhoqBGg5CJJge/wDZMLx9+a1JJR6AygkB9AGgqzUnPmBTdxVlDrkAMB93DiAAAAmBIiAqmmRCmMSqeZAMokmAm8AgQUABA4KCQGnzIBMoCIYCgoTCgBoAgBvBwEAUgABgAD0vrU80Zo+We63/AObbmf4zk6xkN8QPXf8ALz/eanXTZ15Y6e5UmmE8SBAHAKAGUKCIcAPIBJSAMqkAEDaKAgEihyAEAAIoQAAiAAcIA7QDJAGPAgG28yh9zrk2A1qXSiZQAtW3SPRARt22zrV+tUBVbZ7a/wBWjR+qAp1PDeO1fr22m/hBF1z39seHtP8ApkvRspqi3s7xN/8AJev/AFi6aqv7H8a57balfQmmua//AC/2tv09e9f6qpkXVN/+XqafbuV8a/8AulNU/wD9Ptev0a9GuqJhqrU9gb//AC6mk164jDXPb2P5WuVa29HiX1XXPf2j5Wn/AMmfih6mqr+3PJ0wtt7Inqap1PEb7ScW0L/gPUUvabiri2lqL/qsmCt0usHWy+DJghZxnKGKJnCcRinV8mAmp4kAm4GAb/aA8WAk2sygblTjJAnawEWBGMSBNQA1aMyoInIoXqFPJSEwDTA2NMEjTAnI1cWaWpajmrh9BqY6K73XWKvZfEumLK+W3FctS34jTFi83ulitS//AGmNMWL3Bvl/867+I0xZX3Nvq/TrWXqxpif/AO1vkK5azb6pE0xXre6N9qNW+9aVhkhpjh8h5bcb5Ja9u5LKS6Y4VzJqo6kmaIJEVNVbzAKUhyIi+tsIOkqYTlDUwT+I1cR9DKk8CCuxlUEAyxK+r+Is7bHRs+NUdHN2p4YFRNOUBNYATXMCvVUsKhkQYfuus7ej5Xg68q5Pa7iuouE/vN9M16BNLA5YidXJMEqOZAjkFR1v0brnVoQeZ9tpV1bzjg0dKtbyMMpKPiVFuisSWixyRXP5CvdtdWv8r/cWNRleEae2S4pm6laESZZSqpcAjpp9MMw0c4z0IrJeG8v6I6QrpqREkUX6P0wZobcEHHaK6tvgbiVJQVE6kqrqv5YOdaK6zKjlNspVxAu0+RlUsG8SNPCe+F/rqvi6L8Cfx0jzZyaICVFyAvpWWlzAtfLiBz6yArpPADT8HZrcqM2Vir/c6X3a2SxaIsYcMNN72zZd962yifwKw4PNV/1VmsiNRnrDIKMQAAgBQA3iAgCQBIDp0XgBasXKwYG37dca0JlZeorZxFkEDWJFYe8s3qN/gZrty5pwl4mHZBtEU04y5FFGpKciJXpvB6qtpdrzR0jzdN/RoolG3Nb24GkFbduDCr62UYBCu4A5buQqvJ9AGlxCJ1fACasBK6aApswElIDXIBgK2IFLQVDsSCuHfNVq2jNWPN69fzI6ycq7crDDoHbCAqFnEoCCfFuAK3AQlgzQdLuj7lmVmtrZ7umtVVbiyNRx6dajJFZUbi0Z8QMvXi1mFVW2/wDmkIlDjt4IGktNYzzzBprQWUr4hFVtVUcTLQXELamnqZv8QY5tTSqm3+AVp+MsnddUGa0b8gyzt7oq7nGQ0476Nax3WzAjo7bvXcmsGFN7RsBW29k4acARWn0b+ABWrrjDAJnCJgKKqzwQCadcAiNrNoKs0NC2q+a5hGpp0WnRJQnIUPKQGpyAn3LiAl0AGrWaYENRN0amORGo8/qKLueZl7vnSiSO+oTEhkswEs5Amm+BFDcBNV+pUD5hkIOdpqshNKA3DjANQnXiTVw3TjBV9S+3KB6otcEEwdoTEuzCUNaxZ2qOpFx//9Xxd9bVpf5Hksz6UjFT0vI6iirxL6M107rc3tp4mpy51ndzdozk7xyrroq1r82HQM1za16pYLE0jj1NbEiyK5nEinmBKqIGkBW1BKoeOZlVN7csDFrUiow0OoU7akZBCc5CA7ZNIupp8zcias7E8UaxlJVgqFl6mK1DT7sTDSxabRLFhRK5ni7fS+Qho8z26VlKK3KSYZqTwhHSPP06/FUdtzp+p7OI8n0r6foJ0ivJGe3mXdzWSk5hN35IKJ1OgQd9+MFC7rp5IgfdZ4Qigm38KIB3suQB3WeOAUP7kZIIFa/8JA13r/KvxCmnflAEld1JgsWs/wDMjNijX1I0rW6HOxXyb3Tqp37eJSPNWvAbRVm2DTnmB07O7pq1tXOUer5xivoG3p3adXbOJOtjnVj0zKBafQBfbUgNrDIiube2+zpuymZOdrUeH3qtPc3mca3HBZuTKlLQCAknwAE2gE7PICIARVvdhJHSUnaSLobwBpSAYBdEwU005C6FaMyLqyqwDUNsioqwDTfANRcrPiRuVKi5hdSdG57VkEtcerbGUbjzd1BPibcKakISKCcYAb5FQQENTUo9D4TStudLtqpaeXA3GWhr6F9CrvqwqpF1GVqeSh91eHEq45995bX3SVdS01WMGdXE9h53X2dXRPAmmNbZe5PuNLXcm5Ebelf7jVqvDMlI8B5f/c3bfE4WtxwtkUmBPTYE3bkA5AtpqKMiCFrSygTCO3aeTvt8JbryKNTbeeTbrHanzKmNTS3D1MW8+ARbbdLTU5QB4ryW5e51nqPiw1I2/a237VbWaxeASvRVslhxCHa69CidUngQXV0q9CDI9y737G3dNOE7YBXnPDbL+51lfUXyIK9Nutxo7PbuzwwhEHhtTUerZ3ebcgQtVhT0sLJ9So9Lqa6vtXZJpxAHn9N9uqm8k0Ue+2+4q9GjnGEZE3rcwI2b1MGlAHmPd9q/c00s1Uo86pzKr0HtLefZ3X2/41DZ6Oa59PfOLYPI25Od6SraUjONSldpqIkzWtc240/tadtWtVguBzrUeF1r/cs7v/MznY05rQsyYaUFw0mlmXDSWk7ZD1NT09tezwrZ+iZqcGurT8fudVxXTv8Agy+ia6F4Pf2cV0LtcMB6Hs69H2d5XVf6DXq0h6Hs6q/8v/KWwstOvrYeieya/wCXXkH9d9Nejkvonsup/wAuNwvr3FPSC+qezq0/+Xen/m3DXOFJr1T2dVPYXjq/Xqal/wBhr1PZ2afs7w+n/wDKdvVj1T2dWl4Lxej9G2p8cR6mumm12tPp0NNf9VFnLNq77jqoqkl0UFxNH39SPqf4jF1XfUf+a37Rhqu2tRf5lPICu260k88eQVNXVlKIiN68gK2sciWKy/P0tq7HUhZQcem4+cuMjm6EnOBALEAiAEUENYgRswE8SBAFUBLoBOlU2ag6aaPQ3IzqXazWM6i9Nt8iYuujar7d6vjKOvKV9N8PrrX0K2XBQd+o5O69uyrs8kc5BzaXltK/11aX4m/RnUn5TarBS/gX0NU6vldLKtXPUs4NUvylnlVL8TXoah/e7i67qrD0Lia7dnr6uo41E/wMWLHYzm0iwogBNQwgakBdrKMjU3OttteyrR27oxO0msOrT/udbSstWsN5Iz4VboaVnodjWPImmKHsNTV0Ox4PNI1OksR0NnvMr3VKLgi3pPVPX8drWt3aF+1vBknRi7S2Drpumpd2b4szelkWrZ17FW2a4k9lxbSiqlXMzaqF9Ctrq7zWRdMD0ad/e8xoLadG+9xKGmEuxZQhphzXp+BLTArpEXDd+SbGiPdPDImhd88Aod7cEkBCXMSp4BUlW8YsIItEO2fAijteTmQqFnSuLgBp1z4Bk6avc4ShAWOva0B5f/mBofd8fXVS/Tuv2nLtvl824nndhqLHABAAAwFICAksm2BGQHMgSqocASeIHrva2Gjd8W0dI51t8TTKWYENae1wBla/F85JVjymrhZ+rOddEGiA7YAi8ABASzxAbchUHlAFWIEk0BNZBEpAmnzAcMAyAjqP5cMgKgEUNOChZgSrXkBBkBJFV2AksUESiUAu2Cg7WAKpQ6qAJRxCLNDVto3V6YWWTGjo1N/r6k992+jbgiqLXbYEZIE2wI2AreZRNo3GQjSDIqGmioklJpCAaA+gey3Owv8A1/4Cj0CMIAGgGmBPU4AV3yYBWUoKoAAH6AGQDyzAafQAmQGsiITKDEKJAcyAJgOeACYDWIDYCAYDCAKTYQkFMBANANBDZAJ8yqQAiAfUocAPTwuvVGaPlnu5JeV3EcbHJ0jHI09d/wAvcN5f/wDHb95358MV7wrmCBgKAAAAYBID6AGQCAAE2VTkBLoBIiCACAEgHkAsyqAHACAIkBoAARAFAQDAJAaACgzIAAgBQANAHaA2pCB1QA5CitrJROADVmsU2EJat65NkXT+7b1+Aw1G1u7B1q/gguqr6GjqfXpUsutUF1B+O2N1FtvptegTVdvBeNf/APL0+BdNVW9teKtj/bpPo2iaaqv7Q8TqZ6dlPKzGrqi3sfxV8vuLq7STTVT9g+PjDU1E+hdXVdv+X+0tjXXuvVE01S/+Xem/p3Lnqiaus7X9laulZ1pq1sl0clTWN5fxGp4p0Wo01fFQZXWd3LMYpd6LiFJcDTgYHMjDRIw0YjDTkmBLnxJigBwgGnGPABIYCSKas2gCSB+gCs5xKB4gRSnMBxOZAsmAJSUSWeARIoJTAUwXELEuA7UxYmqrZwc7G4jBFFsixK+peBtPjtJfyo6OVaEzkVE0BNATkCOoFiDIrH90pf2dXysb5Gd7XwvqdUdOma9DTHM5pE8kQS03DkKG8cSAtjRpZtMRXlPA27Ne9VhizqlegzyzMoknwCLdH6sCVcTZlVe6Tvt9RL+BmorE8C52yjNYM1UrT6kZOoXHRp41xzMKbAzNXDfN8HQ3FdIYNAX6ORmtG+pBxaq/OaXI3EqSc5FRKspkpHRVzUw0iwOfiaiHKZUi3RiYM1pPjgZI8R78p/rNJ8HpkrrHl3mc2iAlTByB2aFVDYD1EkpA5tbDACugHd4dxuq9WVl3+5qzal16BY8/OIVse3rdus+K5cwwr87VU3NkssfwI1GY2FKQAAcsAAJAQDAQF+h+wC8DY9vNPcpfAJXqsJ6hlOrhtysEFjzm51H3u3NmK7cububMupOzeQXR3LjmBXdgrW8BuK/cVG8XJuOPT2G1ssjpHB1WTzRUQiQF22p6FU2+5hFTowF2OAE0AkgqSIixOcyh9lWBB1gBQAgE+oFVsAKrYp9AscevWZXNMzWo87qpN44NHKu/JppmW0bTmRUZjPECuzh4AQdkiojWzjEqVJ6Stxchm107eyphqLBcTTnWnpQ0npvA0ylr6VrL5Wn6gZLTTb4gFm8ghO2AMQTfGQmJ54hWffU7rPHABalk1EBVU254BGh4uzrqLmlIK2vqUthlybi1XaJ9SjmtoUu/mXoF0aehSv0kXVkJYhD7247QHV90z8ApQqqeIEa1pyh9Cg+xV4uskDehS2EQgK1tKV6gXKzovl/YFOtlbNgTiFC4ARrbtzxYDdsGgmpUcVlZ8Qal3Q/UJqu2OCyDUrH8nprTvKyaM16/nXE7Mj06hmAYrIgEpcgTbIIvECOWZQJBipWaiOIcLQlxCz9BHp5hp8w3icqAYKpQGsOGFwoa4BMPtIuHVJegMOFIH//W8pqaNNSXbBn1Y5q9PaLvXQ1qVPd4UjOSxzrhpNX3LgdY5VZqXs/qKzXHe0tgip0beRGjdUmgiSr+ARJVjIgLKVMkqqrXVTFrUVW13wOdrWKbWbxkzrUKrfwIoTbZQdrbLianWkmpEtXqi9DpjGm8GXE1JYZFEXZrMypV+bEzWnRpfKuoxNWds1dpaMdReVMRxPD3H0PnTdqJYPE4V6+UHeZI7SoqWWQtXWTspSiDpzHm66aft3S+5u6S8sT28eHj7r6NpJJHPquKyuOJzEwBJgKya4AxCMSmJIBz6kA3hlgFE8wiQCaAACQCUQiVrGVc2/1HXb24LiYqvk3uC07hrNKURqMVpNywoS5FDCrdvhdRzR6PnWK+lbWn5FMce1Ha1yqx1MiCUFA0QJ4LEgyPM69dOirdw20cumnjt5ufuWhZI5V0cqXEyqLl5gAAAPABAACYElkRoJYEUpCmgoYBADQUTBBJWhBrS7was06prFhqVcvt5cSOiGpZU+kYlqL1ZyLjHu6v7yulpOtcbMmJemdazs5OkcbSjErCeRRHIBgBUpphBgnJVej9qb2uje+m5fdyNazXf7n3P5HbVNKcZImPIOzbzM2tyDDiTQr2XAaDS1H3KOZvmpXvdmo23dnZVUwOqjwvkb92vdv+I5NRysKAJLoAMAkCytq1WYC7+CAlMKAFkVDbdcRg6NLyGtp4KzgC+/mta9XVvB8jQzUnZxzIPWeP0VoaaVW+v/wmsZaNbw4xgCT1JTbyJgs0NUmDqV28WQeZ9wXtutwtKmMLJFV2eP262ej8/OfQmDF83vrbm/alGmsC4Mjss3gn+DGLqX2Nb+C34MYmpU2u4s8NO/4MvquvRaO31tTQ7VpWlLkMTWX/AMF33fNdC7U8i4a9Rs/G7haVaulk0soJYa7f+H7m2HYyYa6dLx2pVS6uf+n+Uvqa835X2t5TyW4tq0012zhLjA1OU1yL/l/5d/5Kf9oeq+zv8d7E8ptdaurb7aSeMWO3P4za9fXY6lV8zUnRyp/2TfFEQ/8Ah6f+ZGWtQ1fFU16PTveE1DM3ldZ9PZfjKvHvb9R6nsur7P8ADP69OzfPuY9T2WV9q+Go/l26t/U5L6ns6NPw3jNFzTbaafoPVNXV222r9Ojpr/qo16mraLTr9NKr4IuIk9R8l+AxND17xmMEO52eYxdDGB5cS4hp8wGoAXECGtrLRXdYuB1t3qRYDUfZV2fASDntvG9L7qqi+qL9OzvRW4slg4t9pzZNEVwalHbCWTWoenpVo88YIrS28KiSDNdFNOcWBL7aGDi8tpL+y1f6WcenSPkVnjL+JxdFmjeqfzEE6Ktm5eQVW3j0CBcyiaeHRBFVmgqCssiCNgJ1ALICzRwNRK7tO7SOjCTaKim+rGQXCo33I1zf0se+9n7nu07aTeKx+B6v452PT3r31deag5biOTT8dp1o6LN5s6eyYjXxOlR4tsvumJ/2G1013WrhzbZPYxPSvtZjSdZ6E9msW6mv9uFWrtZ5JGNakL7zs4vV0frI0xYVMQtetV3WcLmBBbvQ/jqawOu40buKXVnyRMRPvSzMhd9eDKYTuv8Aoi6gWslwcgPuc5AHdZ8Aodr8lBAl3vKMQC1nXG1o+BRW9fT43kmqsSVocvEaI3dK4f4jUQ7qKyq4xLpiTvRJxGZNFepuq0SylgSruKt9qzRBC2tbufQodd1hNiCF961hWk/EjWIrcXs4dUl6lMNaju0lgQVblO9qpLgaB96ybqrOUSqsde29L2bbh8eJBXWsPvq3LkCGlpTMz1COx8kEPR0bVczKAuvlIGH7w0/ueL1o4Qzn03Hyhs89dSkiiMQAAAIAAJLJgQAIAnVATQHrva+G3s3hLSNxittVf4m2ThhFesmqPmBm6/0uTNWPJ6zTtb1MV0iGRAm0A3DQFaUASq5QDYEbYLAKpriwLEgJJhE64gPEB9QGkBHVhVApowG+gA0UPAoGyIg0RTS4sBWUhSgCSAAGsQF1RUADUANAHdiMDTkBTJA2wIuQIN44FE2bjJLE0gKAIkniUNlZOpR7/wBlf7G//wCRio3zKmRDTAazQE7gV3XysBVyKoAAHIDlhAA0wB/sAMgoZQ0yAaAACAAByAAAAASAwmhZhUpRMRGSqJgBoIaAMCBvABcCqJ4AABIBIEqP5l6ko+Xe8FPl9xy7l+44usYuQV67/l8v9ZeeNDtz4Yr3azK5pNkCAMWAMqjMiABgCAAABxyAWGYC6AMKCgkiHmApAIxkobIEVTgBRIDSImj0KpMgABgGeIAAegDAGygAAAAzAAGgEwhkCQDAEAmiAYESqiyCxZYkDfMoJAAAAAGAVXElVm7pRqMRK8n72rOloWaybxK3HkJAaYAUSVXEhNTWKLiF0KHgARgTFEYkDaRmtNP29vttsd5XX3VO/TU4R3Y/0mR6Xce7/FNzp7KtlxcJFwZG8906Oq3XR2ejWr4tSzKsDW1PuW74Sl5IioZADxAMviANlCbAIAJkgUoAnAArZSVEpxNSIINSJqTWEKDcjOiDWJolDBRquGcOnSISc20qw7LlOJYlfVvGaVdLa6VKqEqm3KutM0iSxAmgJoKVkBBsyrJ9zru2LjOUdORke2nOpdLOEdK516aqOQk8gqVOhFHEKalp+jLB5HxDdd46xxf4nVK9HkZrJy4ILNLNGasW8SKhrfp29CyqwfBYaVl1f4G0rURGTQHRpx24ma0a5kVmbn/f1XC1TcHQpDCSAv0ZeBlpK2BBxazjXw/hNQNRyKiRUX1wRitBsDlaUmkNBFung5M1pY2zOK8b78r+Zo2XJojUeReZiuhEDqwO3QZBLWUAc2rkUVVA6/G2jcUfVFZrW9z/AE0hYSCPORiRpre3mlue2zzT/cVml55P7+PIixlBSAGAwEAwEAAAF2g3wAu7uAGt4GPvp9QzXsP83oVBdKG3kQjzWskruDNdua59S1Uo4mXXVcziDQrsLqV5SyIJ7HW+1r0tXnDNRz7e/wBk8Ezq87QqpUlQ3RICnVcYIorkCUyURuQQeIAgG1zAjXAC6rAfZJBG1GiisBtcQKboKos2grj3Mw+OBKrAvVu7XA5WOsquYZnHXS7uBBC7xnIiq7NviBU7JOGaQuAFmld1yKxWjorS1EsGrRiaca6dOnZ9GCKOvTfF/gQZW903p3yKKEuGSYBmEDpiAuxrIIzbuLtrBBV+lX7mnLQVZTZrUxbiAlrv2mgqX7qLGMQjQSwgIzNaytd2SwbCoZviUTphhkBGtQqaTq8AiNU1i0FSVm3iECicHiA2nGKwIuhKAE0BHUVqrurDwBpaOotRfNWGwq7tgAeITTVsHGITSdpcsB/U85AISYVx+Q0O+kyyV146YtljBl7uaj6ho6togi3OIDzxAAE2ESQcuizK5YliR15gI9MN1wwDRxCQXEqYMKeIUZhTmAgwAJIj/9fG1NjM45nsn0ZxB7V6XqdJ3rNjk3lO2qrxZ15rlXJrU7K9TvHKua9owNMqrOuIRFMKGkgBWSxMKhbUSZNMRtqSS1cVvHI51qKbqX0MtQlWWFPsjIYhqsYmsNWadJNSM1YtNPA3IykqFQ0kyhOxKqmzdjCrtOmEFwtXqk4DGdTawhGbG+ardOCZ4e49/wA+h9uj4nnx6Z2Fo0zn4lw9x9iIafEsiXtZqV7azHxOscbWz7U01bXdoxUHpnhw6e80lCOHVZWVRlEN1rPb6Tus0QeS8n7s3m2aWlevVNG5GmcvfPkrYTX17Tcg9L4DyG631O/dWx4JKDPSNi2pXTp33yRiDynmfe2rtm9PaNK08Ua9VZ+094eRtb8yztV81BuQr1Xj/J/3VU3nxM2I1K3nIwhaupauQFL1bM1gddS04kouqQO1sIJRweZ1EtvavCTnWo+UeY1HfXb5My1Gdi2GsTWjbN4SVcWutKxOL4lMS0bruSqvQ78JY+j6Lf2tNv8AhR2rhVqZlEXyCIPEKi3wMdVqPK+59dPVVc1VI41qR5x1kw0g8CKg7SAJgOQE2Am+IEe6QDMCdUAWUBdRIugi6aBpSDQmDQ2F0Z5A002gaFbtcjDQtXtcjF9jvrWvnwLiXpFWKxomSmhBEpkIAoKAARUNgwpCOjZbm231VeuEMo1fNeTe706Qkk+RLSMRYMzqnmyCOovwAelZ1fdyLBr09w7labomkmowLpjHvS17TzMiP2mFH22A+wCT07AQ+2wH9psCS0LcDUmpr0vhvaC3+n97V1u1ZKDtOHO9NivsDZ521rP4F9U9l1PYfja421NRj1X2WV9jeKmZ1PxRn1NT/wD2J8TERf8AEvqalT2X4qvC6+JcNd1PBbPSSrXuaXMeqasXidrwq/xHoeyX/Cdm/wD5b/EvonskvG7WmK01I9TQtrorB1L6JoWy2qcrSrPOMSei6troaKT+SsPNQPQ1D+32+S0afFJj1TTWnpr6aUX/AFUX1NWSlkl+CHqaHdvl+BfVNS736fAnqun9664l9TSV7N5snqai725suJoWo+ZcD+5a3EYBNjAOzLgim2VDxKGiYIrVrfCrkuCVahEngBTuNdaFe6xZAW1Ir39JGGlo6v3a9yGKsIOb+5s9b7fDmawdTZlAkFSeAC7WMBAB1AHZLNqQjm8laNJJ5yb5iWujRh0WPBE6ixDd27dOy5ySK4e2Nqm+LNpjv26/Jp6GKRzeTrFFC44nNqMzUs61bri0RpVS99VpOFznApjd2el20RpmupgRdiDi8w/9FrT/AAM8/bcfH9RNs4uqKcAWadsQLIkA+2BJIoqu4AraRBFgSq4CniEWaZYVfTVdTpGE+52KKrZgSVvxLB672ZqWd7t8v/4T18+HOvcp4GKyhq9zitXmRVT0FRzVuerGipWWvdK/0gW7haar8yS5Qg05trvbSr2qRddupZOncRBWz4lSqN98+lZdDfLNea033XStzxPTn45a27LT216PTrCwbZyrcaSvi2uJyrSj+7urul2oWCUEaw/7tJtNNBMFd4mpdWDA90lHas+LGmFfc2q4SUAxVXd3bfdHbkoGCddW92l3dqSAdmrWjNJZgcTTV8eY1XRqzpvGZwgAVMG4xKiHY08nPOCB122rM2ynmRTe31G8Egieltr1tLSjmBO+hZ2mr9Sohqbdqjri3IEnt688SKg9uu5NtqvGCrqVqaeeUEA3VuViVEqKix7cXxgirG5yQBa1mkoxQUuzUtyQRJaLbxYNWLS52YKmtCr4NhFXktrXU2etp3XbS1Hi30OfTUfDrrtbXI89doiRQAIAkAAAJJ4QBCAACdMQJJ4gbG28w9poLT01jnJdTD/49rzPc/xLqYK+e16vBjUwX9ybpVda2z6E1ccGr5jda3y2u45IKql5kCXMAzAlHICDUgNYAOeQVBrACtVaAmsGESkB90AP7gB9xgL7jYEW5AisMQBAMAAEA+ICkBBQgHkAgABzgEIoJCOnY7b+619PQbaVrQ2s4LC17GntXx+g+29bakc3BtjXVoeM2e3f5ejVJtZ4sVZXhPJxXeaqShd9oRzbihXIpqygIgqywVJ5wzcZJM2gYBkUSRWQUOucge/9lV/0F3/On+wtZx6AyoAZAVzKi7UzIKdRSnJQ1EBSgAAYDKzRIAQNAAUgH3PgFEgAEgABAMAQDzAICABdAqQCAGgGgHPAiCQBADAGVRIA0AAFfqXqSkfL/eK/8313zsv3HCusYxVes/5fz/e260f4HXnwxXvFmaczeIA0FNKCIMwBFUSAyIQDAABIBIAnkA55gAAAZ+oDAI4gABABAUZAE8AgYAVRACIAAKDAgYAA5KFgAYgHoAIAAFiAyIJ4AIB4ARChOAhqsuCVWBufdejpaj01XGrjEy3iNPeOllC/aQxNe8drE2SKY0fGeZ23lXZ7d41UwzTLtgiGNUMAQDSxggzt2m9RpZGh5b3qmttot5uz/cRqPGduI1R2jQ4GiU4QXUwLAaYcjTCdnkZ1rBJNMHoTTAsQp1cADcgGQDIDIIJl4Ylw1OujfWfbRO3wLhror4neWcLRu/gXE0bnxW52lPua1HWpMXXC3yGBYvIYIdz4mVNPmQFbfNgahVyXE7yOdNxxNYyJKCeBQPH1JRRrM4dNxFI5OgyxWag1Ga+s+NfdtdO/8ptzrqqaZNBUyCYCvkFQJis73BWdjd8FBvnyaw/bL7dxaMPlOnTL0yZyEpKLNLFoyE82A6LHHIK8l475N808+5naJXoePxMsmsSCdHDJVX2UMypWSdbejLB5/wAJLV+jNlahGTTYHRpqVgZqmyKzN6+3e6Vnxq0biugMJAX6TxwM1qJW6mWnHucNatlk00aiEjTKaKi6uK9DNURxRFc+HEoEBZR44EoseBB5X37X5NCyWUr8SNx4lZwznXQyAWYHTpuALLMgo1eaKKUwL9k41q+qCVue5MdKjy/9JUjzbRFaXhv9zVrhw6FSrvPpO6jP/wBJFjHyCkAIAAAGQBQoAEBbouGBb3SBq+Dc66U4BivZ8U3JWSvCq+UBqPLb27pbB8WjNdoz3qu2DMtpd8rAKnSY6kU+5sGu3xG2err/ADYrPA3HHuvoOlpKlUs8jo4uir4IBWvBRRe0gRVgGrQygeJEJoASgKlEqAiLqyKSs64AXVvhJUNywK2g0WAFOogOe0cQrj3LwJRlamg3NuRmtOPUr2t8znXblWuJl0V2h8fQIrePHApqlrF8gml3TggmpplZrp0km8JyNRzaOlqd0fgVHZpuCIp31JStXIqs71CIQlbDMqJOrSkCemo+oCvW2VLN8FJBXTSppqHOAaWWtWzSpkGXdoJrEqOuum47nguJFZNq4/EoSpz/ABAklyIBOFLCpVh4r9oMFoQCWLlhMCq30Cn3OCoE8MSCVXADlNdGBCqVcQHVtuQBygBOQI2WIEu51xgBqzWKAbtg5yYqy4x/I7VUf3KceBmvVx2zlLxI9MpzzIqttoM6krYA05UBQkGbUljgGKcQgSGkiO8hurzDpDUhpKIDYAbYAsQGANQEHdiRH//Q5e2ryKrn17JW+bHA7cMVl6m57tR2iIwPbzHn6ri3F+/5j0Rxtcl7NyaFdqvMmmFKGrhQuJLRVqWjI52tRS7s563g7+ZNML7iM+y4ir91uglXEsJwNREkpwNIlKNIHrJeo0Req3wLpidbOBqYk74FtMVw2yKvpotYvI1GKvrUqJrEMjFOOBjpvlRbCz5Hzvpf19T5QV0lbGTg9FotpRismVnQk1jGJoq3U1L2qq8EdeXHqPTez9KFe/No9H8efp7LT/A4VlYnCMozvNarrpds5lisbwlfHPu1N89NXnBWN2D0NFsbL8mmk10SOf6J1+3VRSqU8iaPP+4/IvSXYnCryN8xWf7d8fW87rVh2s4UqTpajY8xtdNadX2qfQ5zoZvg9Tt1r6T+mDtg9Vt7SvQ41FzSzaTIag1RZwUVSgi+rwIqOoyUZXuG6ropTwbOVV8r3vzajeZHSOVzGAbxOZz4BcCSZVxbSM44nXhmx7/a7in2KX1bJfKj0PPYurutLUxo5DKfeuLgzaYrd0uJNXFOvuaaOnbUtOTgx1Wo8HvNf7l23nJxrccrMiDYVWASwABMBMBQA4gCzGAhRzAUJBUQCSKUNhBiFGIBDBoxAGimgIdQCAGEMAicQJLmwEaUsQJVATwAUgOQLba1rpJ5IiILEgksAKrsKdQJhEkozAIAMwCEgAoebAMiiyv7DtxGa+he19Ps2q7oltnprk2kjmULqAVas4TlhUpSzCBWXNAFrqubRUNalUsWAfeq3CcgS+rEoEgAATAIAACACAGkArvsTbLEclfL6E9rlM36Jq7S3FNfGj4mfUc1de9tf7S+lG8TXYk8znWoeLIB4gNIocBEbuE2WQcXjH3d9uMnWxNaSUHLFDA4PJ2r2qrzb/cdOYzU9XDb4ZwMIhtdSmjo913Cli8tLdHd6e4wpwJ6pqOnrUvd1rXFcRiubU8s6Xde2UjXqO3ablbhNpRBizBPc6n2tN35En6VnKu9uvu1t2rgjqmuzZ7p6yi/1LMxeTVe0ffrXbyFho3fza9KroJFc/ktrbu7nbPBI3zWK7Njs3oVl2bbMd1qLdzpvU03WubMRpW9s7aVdOYgWqvpX7dVXlgZtRRun+W8YMtRi9tr2cOMCaodW1wfoUbuzv36SfI2zVzZKiBmq4fNW7djrW/kZw7bj5DY4uqIVJPgBLvaAl95hFlLqzAjqrGUgKYjMCNlAU0wGBZpLmajNdNKvM2ymqPJAQtp8eJRHJlg9l7NUd8YYI9U8MV7HRtKglYWWUrDMyObVt3fKk5IqFtm0k6435EVTZ62q61tVUWTcyFdX9pVUVHMLiQR2+3qsbWtZJ4JvAproakqar16fI45M1yleU0dV6eq2s02eqeHCxs73d3elThKxOdjcaOk5pV8YOfTcKunGo7uJZhrVL2drXdnb/0hDts7WcJqOoE7bT5Fpu2RDUnttKFLcL9oCWlpLjgXQ7V0eLki4TdXhVSDBVx/lZUStqWeMQQJPUs5hFA7amWCII911yAkqt8SiTr1YA6RxYD+1K4v4kEftoB/b4JAw1o2y7f2EE1o3byJqpPT7PqaXxQ0xRqbrbaSm+rRfEauOLV9w+N0fq1e7+kaY49X3p43S+lXtHwGrjk1f+Ye2ovy9Bv1sNXHNq/8yNRKNLS069cbEtXGZuv+YHk9WVW6qv5VBj3PVib7zu83srW1burzU4GL0vqy4ObYAAGgEAAGYAAgDMCdMAJSBO9gIzACyAlV8AF2KQiQDTASkAdgB4AKYxCiQFABkAwhAEgAAAMAAAAAAAHwAUcQCAI2+UKO4AdgI9wC7iA7oKGrvmAK3MajT8Dbv32iv50aiV9D1F8z9WdHNVbNdSVY+c+Ux3eq/wCdnOujmRFS9AJaGGpUqC+bNSojHMuoCoChoqHm4CBZlg+g+yf/ANPv/wDk/wAC1G9DMhgBRKpBO+eIFd18reABVYJlQygaIoKlAQ0iAgB4wAFAuoDSBhEaMBoAgaEgABrFgMFDDI6gN1DRNAPtkIccyaCAEwGsQGAZgIAKo6gCTAdPqXqZo+Ye8V/5vuPWr/YcXWMQqvVf8v3/AK+0/wD07HXliveo0wYDSkIGQDKozAAGQEwEMAzAIAUAEwwGwFAEmAmAdQHiwEAwAAAACQEnzAchQAAElAAAAAAZ4AAAA5IEAFAANYgACRAugDAlTP4MxVj5L5bVb3epDwVmYdI43fiFQdho9H7G8jp7TeXetbtpav1PJG5WLHtbe4/F0z1W/RSVJHPq+7vGUydrfsIYot762Vfp0rNhccur7+ScU0V8WDHJf39ucXStF8JC4ytz7r3uvbuteHySwLq4yt35DX3n61nZJ4JmbTHJgQEgL0AkpAi2FHACWQCYDGAaGIlpaVtSypROzbhJZsuGtja+0/J7l4aTov5sC+qa0dL/AJf728fcvWprE1oaH/L3SmdfXdlyqoImu/R9leM0cbVtd9Qa0NDwfjtuvy9CsrmE11009OiilKL0SA5vI2biPl9APN+5W7bCynivwKR4V9BjZ0bnAlgrtmc61CggE3JqFdFXhiejlyocvE2hpKJIHV8ABxGAqKNd8Dh06xUjk2lbKSxK+q+GurbLSa/hR0c67VgaZOuGIFiAkuQBbICCUkVw+cSex1V0NcrHnfbT/wBT8DpWa9Smc0SSCp0zICzxAdJbjmB5HQleTdVzaR1i16JsywaYE6ZmasX2zMqWaaXFFg854a7WprLi7f4nQrXkyyaYHRpvAxVw+AVm+SSW40bepuKvmQzTWIqLtFQzLSdrEwcu6c3pHU1BFYFROQLa5SZU30A53mUESwLNKJMi23EDy/vlf6XStj9UEbjw6WJzroTIGswLqYgWxh+8gqvkUULmBdtrfmKeYSt7zvzbalnxclSPNtkV2eNvGvXq4/EqV3e4J7qtkWMVoKGBFSA0+IAwAAyAJkBSBKreaAn3Ad/htVU3VJymAxX0JWTycoqYp3Vlp6bkLHld1N3D4GK7xxW0msWRoVX7Aqz+nMgNTmij0HtXS7745NnSOHT2tVzNOaXckBXq3nAopgKaryCFatgHVNYMAYEqqcAibqFL7ZBW6pACwxKJ1u2AMCMAQ1KhXJrVj0A5dWsolVya1EkYaZO4TTbzRh15cjtOKI6a576ncgxah9x5FEG2gEnjDAto8cAzXRp27XgisV3aN5xWBpHdSSIs1Fa9VUDMwtZp8MzQqvDy4FQdySl5BRp63dkyIm66mcN9QJ7fZvWeOQEr7S+i8iDs2/ZCazSAu11b7dr5KAMu2LwAjZNwwBtrJSFD4QAOYl4AEyo4AMBOyqsyghzgQwu/gyokpWRAWcL4gSq8Yz6ARSaeQEk+eCAO1qccAEwH8rUgCsn0AatKgBW01q4MNS4wd7tnoXa4Ga9XHTlkjvqLYTS7kE005Bq2tcMSM1OtXmwSElOJHfmJxwQdJBjxC4inLDcTYU0oALLHEKEBJ5YBCAUYzJEf/9HM+924M6SDi3m8ff2xwPT8+HHrpn6l2eyR57+uPX1HU2mKe5vEKO5hEW5wWRm1cVtmLWpENTFGLWoqtCOdrSu1o+JnWsVO5nVxKs8SwsWK1Y6m5WMS7uTNyoFNnBpFmnoptssiautp1qlzKKrWURUAWm7NFNXU0jeM6vh1UMrJJSyKsTDODuZz6b5VaqbeGZ4e4+j8+kK6V2pOGPRezrpPOY/aaxn2NvqA+55N4G+GOnsvaOjGlaZxsz1Xw8tepWUHnRPhiRHB5Lx+rvW1V1quEifivO6/sbUdvuPVVvRQb91ZV9HX8Xr91buFOE8Dcuj1/jN5/d7dayzOHUHl/cGr33tP8R14g9D4XSWlt9NRwJ2LfOfpVrzyOXIxvB1791a/BKD1b+M16vbQqdz4HKoNTVbyyJhpV07WxhhU1pNZkFqULAgjZYmaPPe6tTtpCzxk5q+bajVruMpMu3LnthaCtrKxHUKlXAqrdCjtdVSzcHXmMdV7hV06bbTepXuhcDs89c+01a21bOtYWaRrGHYr92ZhXPr77VpZ1oqpLmgrE8v5HUvoqjecvA49VqPOWbbbZzrSDZArQwKwqSphIEWgIwAIAAUATCCQCQIgEBSyAABIAzAABIIACQHmAJANcgCOADACgagqhgAC6MiJRwIAB1wxAlMhVepDYAkBZVBEmAssQD0AeQCkBxJQiiylo9Dv8/LNfRPatI2Kjiz1dOdbi07M5M6jq6PeoYNcy2l08GnPLMLqX9rqVtFnh6hRfadz7u6I4BNJbVPF2S+JdEq7XR43n0Jot09DTT+Vy0BeqlQ0gg7U8yhQAOoUQA+3EgIAbQHPu266bZuM1zbHY6Opp996y2dL1jOL9PZaWjbv01Bj21pzbW9VrXvdpJ8zeJp/8X0ranZRTXKSei6nvd09vVWqpbE4NU6XlU3+ZRo1fmmurcbl00Xq6fHKTE5/Vcmnvt3291qSnxN3lHX9y19F6l12qMjMhWbttrrJPVrqKlZO7Gurx2419bU7W26ric+o3K1IOCsfyOy+ZfM2rHbnpmrXs/7fb2SbeE4l9kxRtdg9wlbVb7OCL7Ji7Y6ddLVvWv8AlRLVS2NfzLxzM1RuNL+31VrcHgxKrv04amqhPkc+lVb6jtpOPUQG01K2onPqarLk0XOtZ1yNxK59tv66Hdxs3gaxNG21NXV3KvfD/p8osyDt8ilOn6nJ0dyySRzqqN0rdnyZ9CwU6tNTU06xKfEo6lML0MUUbnRetXtRnFjm/wCF96i7hcYIur9Px2jRQpaKWuqta6a7a4LkaZReolmxaYh91epmtMz3BqdvjtZ/yP8A+E49NR8rdU8Mjg6xXasPEKlUCcAQvXtYE9G3ayonqN8CCr1Ahe0hTr1ALQB0bZ9uZYzXbVQdGTvWMQqp25lRVZzghB672fuFXV+3/EsD1c+GK9npuMGGFskDeJBC3cnEGa0X2l2ur4iQ0ltX/mvZrkVE+ztWGQDeAEWu5NcxFYr8Hqu3d3VUnadserot4/V1Eq3vVpcie5jt06dlVWZaMW6sSSZNU1RcZxIJKinCQHalWBHsXBFAqpYJEFq07tYVwJq4j9rUeSJq4l2xm1h1Q0xTfcaOn9erSvrZF1Mc2p5fx+j9e4pL5OSauOTV90eLp/8APVn0TY1fVS/dfi6/VqWb/pGnqj/+2ni6v5Xa3wgumKr++tpRPt0rdJsD1U29/wCkvo0VHVhPVTqf8wbRGnpUXxki+rlt/wAwd3lWmnVejZm1cU63vzyFsKOqXNIey447+8vI3+rUfwHsY5tb3JvL56t3/wBZk91xw6nk9fVbm7M3pcUPVs3LbnmT2TCWva2DZNXA7NrBk0VNwTVJ2JoTZFIAAUAEAAAA1VsB/bswJfZYD+yA/tJQA+0AaSArsA5AAGkBJBAAgAAmWAAJwFABIBIBmEAA0AQwJdjzAao2ArabqpAinIA0AQyiShoqB8iKeDIDDICrVeIUuAEQEQAAAyhAant2yr5DQtaEldNzkWM19GtpvuaTT+JvWFV9NqGyWrI+b+Vx3mr/AFMw3HMlxCpAT0F86AjqwmyorlDTC7hph940wK7L7Jh95fYxKt/2idJY+g+x7J+Ps/8A7jn4I66xY9CsCIEUNgNEE7qQK7v5WUNPCACOQCQDAYZHHAAzAYBkUMIAokNCeZBIAREMAw4gRiShgABBUGZFhpQA3jkQABAAAAMAQCACqAHkAqPFepmj5l7zceX111X7ji7RhzzCvU/8v2v+IW66bO3LnX0A0wAGuYCaAIAHgA0A4IggAAADLHgAmxgj1RVSngMQKSBtwAwEgGAgHkAZgExiAY5gGABAUIIMwAqhgEEQdQBoAKpANgAAAgHICRA8wDMBrTs8YwJohq62hoY62pWvxJq4z9f3J47RTi7u1wC4yN3777E1t9GJlTZixceE3Gu9Wzu87Nt/E51tSnhBAmwHS0FFy1Gi6gtqO2LGgWo0NUu5vMmgy4gJ+oECqMAmh9ADIITZcDS4jDThs1iaC4aageqaarJZylp9q+Br1TWn7eS/4joRl3o1mGvql727mmzlURMhZFDxQCgqmByb5YIDzvuWq/4fqRm2irHgrLgA6fUKKng2cq3AZUVzNQroWJ6OXKjJm0NSAPDIIM8SCrWco49NxUji6iSxH1H27Zvx2k+ik6RyrTRpDWAEkwJpIB2AryIrk8up2Oougix5bwFktyo4qDsza9auhzRJY+gVKskDssQHTC0geSb7PK2fGf3naLXoephhJREEXDpgyUXt4mVC/wACwed8bFN3rU4SzqVqoyykkBfpv5YMVYlzIrN8pCvpWefcbir7qHhkGTSAto8TKpwEcm5wtW3UqmsyoksyaLKLmRT7ZIOe7iznkUCcFE6ZkF7zMjznvbTnY1t/OR0jwTzMVskQCzAuWAE6uQI6mWAFAFmh9a9Qlej8z8+zp0gI8wwro2LjVq+pUrW9w0jt6EWMFuQpAIB5gMBZAEgOYAQDQABbt21qVawcgez0Nzftxc4IIevub3q8IRLVkZOs4fMy6yKmRtFqHLAeMgRu4CPVe0srN8zpK4dvVJt4m3MWwQEFpuxRJaMOQasVAgtf7cgUK3e8QosmA6JSBYQDWBRACNqSA61a9ABrACMwBGzCufXpM4FHLavFkVyayZmrGNvq5cpOddeWbuPlUTGJGq5VbhJWTt0IoawS4gSaWcASSjL4gXqKtJhmx16GpJWGjpXcFRbW4HFuKfb1MeOJYjmsuRQrw6lVLx9q/cahNdQjU1VTtcYPgQLx2Dt+IHZ2KIZBCuhTTxSA5d/qNLtrkFcDTeIBLyAVmsgBQ1AArYQ2A/lXHMBalVbCQKtTQ7lnEMq6K6Fpwt+INWtOYwDJ9sYkCq+bAlD5gDhPECUqYzAM8AE4yYB9OKAbiywwhgRb7cQqMtp8AqnX29darVliGpcZmp4vVTiqUGcdp257+P1qJtqIJjfs5bBVmjTi8iNOhIGHM/KiVvnlJV7ViR6JDS/Erch2TaC4gqsLiUQFGYQ4AEggSAV8UEqvHIMv/9LEtR1tLZ2lSs7ex9z6p/wPZw83Tm19VS0j0SOTlukupoCq2iCq7eRLVim1nJytbKGZ1cRu+eRmqosjDSF8cEZalQrScxhqxI1ImpLTk3OWbV1NM6SM6tSUZG5GbTdrLItSK/tWviyKtrowsDUiWra0g0ybsAqtyBbVyBJrkQ0qpozWtPLkce468oO9anl6r08xFay9WcrXXnlQrd2ZjXonKxY/A78OHf49/wC2qRtqtZvE79PJa3q8jgixBELa1K8VIVDU1q6dfualq0r1ZirjwXn/AC+hqal9Pbv7jbiUdeVel8JoPb7WlbKG6z+JnqjB83trV1GmsEdOKN3xGpXV06umSWM8CdoyvcfnNOtuyjVrVlQnJOYrp9tba1NL7187uY6G7UbmrvtvtKuuo38EYTHJTzO31LdtJjnGBcMdOnvtOtne2q3WvBIwqzS8rtteyppu3c+aLhjrVpIhf5viYo8n7v1+2zS4JmFkfPmscDLvEbUbc5Fa0ViubBp/dSwrBS1doajtdQ8U0d+XPp7xJ6e3UQ8Mmbca49om7PUy6GqjtpSUzCuPV2b1bu169yWRKMDzaS1Y5HGtxjuuLgyqu6wIINuAK8go72BHuYAAIAkATCGBKAEAoAUgGbAQAA2AkA4AABANYAMBAOQB5ACACqXUoYCzZA8SIYDSeQDiAquwDWDxALX5AR72BPTs28QC93MICPcwF3MB97yAXe5hlHTtEr6tVbi0er5Rivsfjttp6OhRaf8ACj0duVdPYoOTJW05wQHNfaWmZCoX2t5iSLp12z08JkqaX9orYziDUls6rNv0BqymlSn0vE1Ii1IASIoaCCtQBoKO0oHzIgKIvmBx+UulpRzwN8xKv2ijSqug6SLNSUmTlaxNt457q9rWcVTO/tjGOjc7WmlelaqETdUvJW7bVbyWMFn6yS09x5Bqzr2aRrr8WOne6a09FVXB8Tnv606dr20013OF1J0Qt5dPQs6ucM0Z58lZFdpr6umrpzSfpPTrm1NlrafaqVXb0OHTcjr7Tk0zvIJu9FGRuJY6N5VvQdFiND2tHTTSZLTFG30rK+o2sWXUwttoXqrr6XbJjVU6+x3mpV1b7l6mp0Y7tlpX0tNV1HijHVWLmk1DxTMRXBqeL+6/lv21fA3O8Sx1bbaU21OxfNObZL1qYS2OhW7uq4vmPYxY9Cjt3x8xPZoWrV5w4Jqh6i5kC+4oKhfcTAi7t/SgEu58CKklaDIcYYsCF0qYvEaKPvUb7eJNXErOF0Kjz/vHcrS2Dp/mu0v2nDuunL523LwOLqk1KxCq1hkEWVYDbVniAVUMIs1LYgVPLECuyCnWQBgX6ClwWM13VbjA6IHZxi5AovhkBXV4yUaHidx9jcVvjg+B6PnWa+raVFdK7zak305rOyq4mA+2qQ1CiQqdargpZDDtpWSmEvVwTVxx7nyOz20/f3GnWP5pGrjN1fdniNLPX7v6ayNXBp+6/FasNasLqimJW9zeKX/zZ+BcTFdvdniq/wCez6JAxRf3x4yn0q7+GJF9VVvfuwWWjdvqweqp/wDMTap/LoW/Ehim3/Man/y9uvi2NX1VX/5j6z/T0aV/Fk0xy3/5gb9/S619KyPYxRf375W+C1EvRInuuKdX3d5HVT7taywwgnuuM/V89vdRRfWu/iZ9zFF/I69sLXb9Wx7mOe+va31Mze1xH71uZnVwnqWGmGr4YZjTD74zGoddTkXUPvkmhdxdUpnEgO7mAnaQFMIgigp4gEANShiIPFkxUW0MEqad9R/JVv0Rucmu7Q8D5HcfpbfUsv6Wa9E1q7b/AJfeY14dtOumn/G0h/mns79P/lnuf/nbjSr6J2L6M+7Q0/8AlxsKr8zcat7fypJf98l5X2eL8h4z+x3OpoNP5LNY8jFjUqlaSXBIypRAAwGgEyAgBSBGQqu0gPgAmBJASVlxATxyCAAAaq2BLsAjasAFEmFK/wAuQFdbNgWpKJCGkBJVAlgsgGA8AI3XysDmyAmsQFP4lEk8CokgiLcMjSOZBXdQ4YULIAYCIEAAADkCVLduKLourvNWuV2viNTFlfJ7muWpb8RpjktZ2fc8WyKaYEnkUS0nFgKr4v4gRYDAAABZASTxBX0X2FV28ddLP7rj8DrK516P7V1hA1nC7Gsy6mCGNMOueOQVZqvECq+CfoXUFLJrAAKABwEOJAOgUYhDTCgIZUIKkqk0CCpEQoAkAgFAUMsDmAhPFhTTAayIhgIAAIAMwH+4AAQBgFDZQAOj+ZSZo+Ze9kl5jXj+X9xxdYwgr0/sH/8AUoWX27HblivoSNMABoAAAF0IHAQ3gAMAAaATAWeYCiDSj1IJIVAyAQDAQAUHUBp8BgCBIBwAAHoAwBgRclBIwCxAcE0DKoYAgGgFEgHqAICnc73b7RTuLRgZWRma3uvZU/Sra7gNYzNz703Dw0a0r+1mVxk7j3DutaW9Sy6LAumM3V3epfGzZNMc+rrO3Elque13JNFVmRUFmQJ8gJUZRNWScFxNTrp2vjVN+iNYau0vH7nVwppXf/VYw12aXtnyeqk66FlPPAYmu/T9h+UtjZVpPNjDU7+xtxS3bqa1KuOEsWJri8v7bt43bf3H3FqNWSaiMySLrCd2y4aFYuGhNlw1KOZrGdNcCyJp8TWIMC4HAwMJoTKNL2/Fd/ov+ZIK+q6n1s40RWBkEyAFDAI5BXLv18qfUivP+fU7DVXKH+BSPnt3BVFcwiOphY59NwlYwpLMsSuisQd+XOm2dGTWESAgBqMhRXqrmcOm+VUnJ0HQsK+l+1tTv8bpvgdXKthIqJLAokuZBNLkA3kQVsK5vIV79pq149j/AHFivIeBc7qvLidWensVlgc0STCnV4kE2iBVzQWPJ7xOnlW5ib/4HbnwtehXDqYYTXIiisz0AvyMqE03BYjzmwq/+Ia85TB1VrrHIwwYRdo5MzWonGMEaZnmpS0n/OaguTktRNSQW6SmxBN5gc27UOjXNkVGTSJJtAW6eRKJPBEGT5Ly2jsNXt15lqVBWsc1fdfjWps7V6RLIYt0PdHjLtP7jXRoUwt57v2O3f5c6s8sjOLjyvm/cev5Sv2mlXSTmOotbjFkwpPoQFXDAn3SBZR8QC7lAUAWaX1JhK9F5Cq/sFEZIJHmWw0t2r+ddWglbPn/AJtKt+M/sCRgBoAJOQAB5AP9wCkAAIkBpAS7UBdoKrup5oD2ejWuDrKlIM2qt08GlkSryz9TTbOdeiKrVeYVHtn4ADSyArskio9Z7WT7Xwlwbjj09TU6RyRtqcABarAspacyoWpq9hTHLbUd8y40KKGSosaIJLkBJMCUgRa4kAAYgRsoxKK7cwK28egVGznACnUokgrg3WBBlbpT6Tic7HTlk7urc8UZda4nTlmGTpSH8xUTrj0IqxJPBgOtO3ECbxieQFuhZppJSyxitOqa9SsLp5AU7lO9e5Zoo4G2URtf5e0oez0n3SlhzA1nFq4kRPxv1MDtviQU62rXTWPEoydXXlNhVCu3kyCV5T582Ak1IElCwXEBRaYQBW7n5kgJdzkBNt4ANKXjkENckAplwANJgCUgDcLIBJcgJ2cvBZIBJvMBKXgBNoBNfgVUYVcENDUJ4qSKbU4gcvkKu2k+EErfNYX28eZl6uViRGkk4CyFVufUjrFkYkdoksytjPMi4TUFAmAk+ADVoAMwhrACMp4hmlxDD//TxNw9Tsta2DSwO/EZ6ed+7fus3nJ9HmPL1S+a7OjB9mE2Imqb37fpM2tSKXd+hztbkLt6mFRtaMCKr75eJnVxX9zkNEXiyKnWhuRm1Pt4nSRNWVrgaRLDMoHdfEsQ/uJlRZXVayAKWjM0ib1EkVMQVpcMC2q7cQiaylEVJWgIlKMqp1bS+kHl+j08K+zu4nlx6fbDe3dcZRPVZ9CWk1jMxwM+rf8AqlT61OR6PnHLrrX0fwun2aNZ5I6dvO004ZxUa7u6taeLaM0eR8r4ryl792n3Kv8AK4GtMi3tbzO7snF2v5rYf+0axW14T2V/ZNa27h3WSNazr1FNLtSSRzs1NZ/lvDvdV+5p/VBrm4uvKbvwPkaqNCt2uPbMG/YXeH9lblai1t58qWVeP/WFpr2ehtK6VVXgskYtRz6u31bfctWsqyhEiuS/jNWtaVpRxVSzWii3j9zi1RrueINX12utXXrqUo4oogVNamhfVtWdRdrMUW0rjJmjxPuvU7rWnmYWPEfcjFEdpVWpa1uJYFSYaZUPIK6dvWb1jjZHbmM2volNJLTdI4RibrnVWhtXRdSWotWk0iaF9u2VbJeqkzarxPuDTvp7mzu3mcq1IyL61nkZVF6ncgE7AQ7golAMBSAnfiApYDXMCUyEACAUAAAwEAQAANAPIAAEAwCQFEgMAaSKoKEAwDgAoAlP4kQmyBq8gHdAVBsBPABcQBsC3RrLkAsscAIMCLxAangA11A6Nm+zVq88T2/BivsfiH3bXTfRHftxrtyOKODd7nU079qtCOkiagvIamnX5lhzZr1TRTy1bYKrHoahfyyTjtYnCaX/ABNR8tFPUvoaivIa2o4qlJfVdQe81m+T9BitHa3tqJtuYRzquhIwpAEAOOZUJrEBNN5BSa4MIUFRmeWtHbnHI68pVenv9zqpU2+m1HM3Yjs2+lue1213LfA56p+P0rUrZ2UOSWg3mhfU1aWqsKiUR32xvrNWpDaNc9Jiqmw3d8NTU7a8kzV7XHVq7H7un9t2cric50rm0/C9z/O1G0uCNXsdv9rRaf2qzBjUxPR0VoV7ai9LgWlStu+IZNEmzITh5w2ULuWZAu5MBq6QUu9PKWAd7ygBy+QCfe8IIom08AG+7mAknzAXZPNjQnp9BoXyzGAFOvqWo12JYjQluYU2z6DVwW3NcqptvkTTEa6+oqu1q5DVwLduqbsofCMSGKLbzUaic+hDFkt5ucAKla6cNcSCzUbhN5E6pj5/7r8qt5rLT08aUyZ5uq7SPP8AUy0c4ARKJ0UhE54IIkliUO9YQFUwpAruyKlV8gE0+IF2haGWM126d8JNsiz5lVXqRwAqXUCelq/bcpwdOesLHrfH+/XttNaevpq/aoTy/wDeOt61m8rNT/mVd4aehRerkzp6uTcf8wvIPDT7F8Ce6457e/vJ/wAdZ/pJ/oY59f3r5LWUPVsv6YRL9FxmbjzG73GOpqXt62bM/wCi45HrWblszezEXdvEz7LhqzL7GJ1ta2HAvsmFe/a8CXoJajZPZcRtYnsYXcxoQ0SqxoHZjTCVgYfdIMNOfUGE8SKi0RBEASS5gKYAbUlCZQ0EOC4gguKUrmMBNeLNTnUSpttXWcaVLWfDtTZfQ137b235TX/T2uq/WrX/ALw9DWnoewfM6uenWn9Vl/3TU+aezv0P+Wu7svztxpU9E7GvRPZ36X/Lbaaf+43N781VKqLiezu0fYvhNKO7T1NT+q7/AP8AWPVPdo6Pt/xG3x0tppr+pO//APkE5T2d1XXSXbpUpSvKtUi4mpPXvlLguJqt2b4lEQEomDFivA+9NnbS3j14+XVSaZz6dI83blBxraGQUmwF1IJSuKIIN8eAUlZMCLYCtRgEAEAKzgCFXLA6FUIUAMCVIAnAELVAgsGFLWiJApo8QL6ucAJoIaYDiQJIGiIYEdW3ywBzpSAsmBKMSiXaioXfGRQrYmVNYBFd3iRo80BBgIgOoDAGAgGgAAASAsQBMASo/mAg8yiIAwAAAGA0B1bbyGvt126V7VXRliY7NP3Hv9LGmtdMaY6dP3f5GiTWq2+bGpjqp778gsXZW9aoumOrT9/7iuNtOj9UNTF6/wCYl7T36NZ6LAumDV/5gV1NN0WjFnxTGmIaPv10WOin8S6mOqnv7bf59F/BjTHRT3vsLfVV15E0x06fuvxl/wDO0/Qup6uinuDxmpgtdJ8mXTF9fJ7G+WvWRqYurq6N18upR/FD2MWKnd9LT9B7GJLTs2XUwuy/Jl0ENcBoMUANjQSENYANMAUcQBAEAGTKCEQMAgA4AKGUCyxIGsQHgAkAwEABQASUCeJmj5r72X/nOvP8v7ji6x5/0CvUewf/ANSX9Nv3fKdYzX0KDTmafMoAB4gKZWADS5kQwE1ABIB3cy4HOBANAJsqkASBIiHGAAAARZYGgUQEIBrEKZAIBgGQCAUlwSwZAgFPIoFMBT9RgMy4h9r5Fw04L6pohIuBTyJgGxgx/cuz/udr92i+fTxf9JixuV4K1nGeBzb1U7cSKj3SBC1nkBVqYZjBHT0dTXfbpUte3KqkmCGpS2nZ0soazRFQIEwN72VsNDyHkPs7mvdTss8eaOnMZtfRdPxmx0/o2+n8ayVjV9NHSp9GnVelUUWLUssoS6IgHqWfEBcQODfp92OcAee91qfGW/rqwR4F9DTRICaLEqSRtk0VDTKGEEgSSjMBOrWYR3+GslvNH+tBqPq93NpfHE49KjnkQMAkAYAFc2/U0T6kGD5lf6LV9DSx87tmUPThvHIghrKbuDn03EUYaPGSxKuXI9EcrUkjbJsBAEpAV6/M5dOnKnicHQ3kIj6N7Qsn45JcLHaOVbtMispASWIVNdSBhVbAq3af9veP4WWDxHh7dm5olzOyV7XJnJDmSKnRYgO+DggVWwrynmV2+Va4ppo6c38ar0L6ZRKJWEvUgkgLmoMgpjYDB070W/vSr+ZfuOkWtEjBoC7SzJVWdeJlpm+cX5NHk+9M1BamWomiCzTzILGsSDm3mCrzTDUQ7pNImnJWVmmZqpr6oeBlceH986i/u6KjlduMGXSPMy0Z1S7uPEaokaCSBAHABICxrACdUArZAVsATxCV6beqdgmsu0MvL2zDa3buL1fJhK2/MLu0E+TQZYDeIbIBJgMAAIAacAACAaYEk+QFmk5sm8cQPa7LUdtKkQ5QYqvd4LElb4jjcZrI5V6YrhfAioWfAqFeK1yKOfUuuJUr1HtLXTq6N/NW0/BnSOHT1dk8lkbjmS0ZKi5aSiSCGrdUWGZSRy2bviVUq6fMaJ9pECzxAsUADiYQDgIGAJcyhPACFnwAiqz8AC9UwaotR1I1EOEMis/eV7XzAzdzRp+pmunLM1KrJo5V3c7UOVkTUxU9NZvMupiLoymLVSEREvtuCoiswJ0wa6BmtXbWborM1HNfVygI6tV2OCjHetWj7WAffp24LGQKtl5V7a7VlNXwKNnb+T0Nw8IrxxCOna6lNO1nOESQW33dX+m1iBm7zXu7drA5XW7+nEKfa8moAO5JYAVU1XZxZQwq5XlwgJZ8kER/6MB904hUpSczLCYHeZeYCldAhpcZAcSA8E85AjZSA+yFiwG1CzAKJtSA+1Qp5hcSthljIFbq5lgLtTUgT7MJWXECKtDwAjq0Vsk8Q1KxNXT+1qOluDgy9E6W69NJQtNzzxMryojkR6+YlUOsJtzAWLKrkGwRRAQqL8QpWSzKBAR4hElDCItxmEo7q5jGX//U8pvfI3tZ0yqz3/Lh5++nA3WcT2R57Uba9K/TkS0xzamva+DbMWtyKmzFaRbZCIWszFrSt2bM60jbAKigJ6axLGavhI7SM0KJxUwaRKXmUEPIIPtNlxNTrpKOpcNTiFEYlQu3tzKE1OJTUlXiEXpTAQrNJQZqktbCDNq4Fd2MauI2r3ZYHHuOvNVNRjOJ53fVmnr/AMYZdSomm5CK9Knz1TxbaOvMXX03Z1VdNRyQ6R0rOTmickDV7ZSAS+YBElEsEQCw/wDWAKzWTCItTniAIKccgBzzAJbzAAI2xCIrBNmKsfPPdWpLaTMNyPJVqm8SNI3r24FilV8Ch5si40fHVb1aN5KyPRyzY9/XOS9OaGpvtDb27dW3azA5n5rY1xerVE1VFvcvjc1q/slktMef9weQ22+sraFnZLmoOetMG+nyIIvSYEHptZgRdAo7XGIChgKGBPtgBcACqYQ8gCQGAphgR4gOJAIwgAfQAWQDAEsJAQDjiAAAAA5KpFBAAwAB9AE4AaJUKz4IgakAeIVFoBAKQCQLdJqgDvdWyQEGBEAAaQFmnbtaazPX8azX132xqd+xpL4Hr7ca2DgyqehR3+5xyLojfbad/msizpMVvaaLwSS9C+xiq2w0U8JL7mJU2mjERJL0YvroaempVUo5szempDWpo5JqehNa9U0lGATBAQQAQMEmi4BriwiM8gCEAmERvSlvrSZdU5qlChIaYXelxID7tWAfcQA7zkioFLBhzaMCA+boVUXbm/wIYXfX+IaYE1bIaGlwGiu+ok+1ZsmriOtrLT4pvkNMT76pS7IaYT1q8xqYr1tzWk1WYXE3u6aaSctsLizvmvdXLgTRzUq1T7ibb4jVReq2+5BD/ubWl14FMQWprt46mEcCKHqu7StZpcWsJCE9ZuJbcBUtG1J52kIWvp/ctVPKMQahq0vEUWDCp6GjauNuRA1p3Up5MCvVpVLF4hEKaaXzOXAVOXb6UzIVnain9gtHk/d3mNXTstvptJNY8zh1XTmPGvOTk2QUQAmmBbRPtkqBNTIFtK9zgqJbiirVRyA5oArsRUqrCQAIu0VJqJXZXqaZK95YFd7ciqqTZlSlgLUcwUWLb1hOQKtavbDJRDEyoIEATGACkCVXIE04Ah6lCSggPUBIASAalFEihANAShuWhhqL64DDUW0uJMC7kakE6p3+lN+iNzhNXaXjt1uMNLR1LelWX0NaWh7S8xq/TtdTHi8B6JrR0v8Al35fVU2WlTpa3/hNejPs7tD/AJY69lOvutOj5Vq7f+18onJ7O7R/5a7Ki/O3OpZ8qpL/AN43OWfZ16PsHw1Pr+7f1tBpPZ3aXtXwujhXa1t1s5GHs7tHYbTb/oaGnR9KplxNdK1bV+iF6KBiaT1b2wdm2MNRabzKiu2pWrVbPF5FwL7lXbtTljDS1b2pWa5kVwW8hrRCwfoTBW/Ia+axJiujbbm97Rd55DB2dpUKOJKBqeAV533ttfvbKuqlP27YnPqNx86tdcWcK6I/cXqZVB6pFRtqPMCLu2BGZAlUAYE7W7kAmASBCzASWMAdGQAEADoBasQIvkBXZYgQ1sEFVVAtq4AsTCJZgSqgJKQHHECnWeEAUVYDalyUSqiola3IggVUbc0QGPAghdywqaeAEACSAAOgCgAAAGAAJATQDaAK4OQI2xyAQAUAAQBQJoAYDTYDkAbASsA1YA7gCWAd7AfewGr8eID+6ExKu4tXJtF0xJbzVWVmNFtfJ7iqw1LKOTGmOjT9w73T+nVt+I1MX192eSrlrW+I0x16fvjyFF9Sb5tF0x1U9/7pLFVt6oaY6dL/AJgaj+vTTJqY6ae/tB/XpNejLp6r9P31sb4dl0+pdTHTX3f4631O1fgXUx0afuHxuplqx6l0x06flNjqKaa9H8R7HqupuNDU/T1aW/6w9kxaknlar9GXUw/tX4IaYOyzyQ0woaGmFjyBhzgUEyECYAASAwEABQAFDqpaXUzR8098qPMa/Ce39xyrrHn3iRp6b2Fj5JL+RnWMV9Ebxg25jLEAkAAAHEEQ0AgABoBcYAkBBYMqmyIdVGJQ2+ZAJgACjgUKQpyGRIABKCKSAYAAm1kUGRMDLgIbGB9reBZDS7TXqmpdqLhojkXEEIuAyGBMuCNrJZuCCC1qO3205b//AIgqTIBVT+W2KaaJYR828xtXtNa2jlD/AP4TnY6yuKu3vrWVdKrs3yRn1XWjoe1fJ7n6dNUX8zL6prX23sKzh7vWSXFUWP8A2rA9mts/afjNo5dHq252Ca2NsqaDVNGlaV5JGaj5X7l2ltp5LV074uZ/ExXSMt4kVXZBXqP+X1Z8pMYKjlr/ALx0nhz6fROJWDTaAEAMAgDi3/1SuQVge513eO1OjRCPn2ZWgUqRqMpLDBmkSwKJIqBBCSACiSZB1ePcbjTjPvX7yj63fBx0Rx6aReOJkADQCAfUDm3v0L1CsTytO/aatf4kytR84axKUVzIiOp9TOXTcRRloN4liVfRxiejlyqUv8TbImCgRFJcwivVcnLtvlUcXQ0yK+heyvn2D6OTpHKvQrOTcZMonUgmiCba7SKpSKK9Zd+ldcYbLB4Px3y7yqzizPR/Er3DzOFQ5IqdSCVs8AEFeW84mvJLUXJHTlbW9R/JXnBKwmiKaYFxA64YkHnIVPM6lowzOsaaqfdlgjLFSWARbpEqxOYMqzvOt/2yazrZFjS6j480VmpKQizT+olVc3BFZvuDXtttnbcaf1UDUeTp703lfrpSxLVxdX3xqv6tGvwYlPV0afvytcb6H4MWp6szyHu/ebr5axSvBIns1jD1Ne+rbuu231M2riBlRkApAAABAAFiYE6dQFZxgBUwHTMJXo1d28d2cEpDDzbTDolo4WUgrd8o+7a1c8gkYFnIUgEgABgAAAdQAB1xZBJgS0vqUcwPZ+Pqlp6bXJFYp7ztxieskrfLheGag5PTCzRFVWSXqUQ1FisZKjn1Mcystv2rqNbh16G45dvoFLVssGjo4rHZAUa2ulKQHM27OSqspVLECbDIYEWpCliswHT5mBbDSkqIkU1UIVqBUL0hFRW7JBcReqgDuVsGQJaSbBrg8iknCDTI1quJM1uODUrPxONdpXPqaTrgZaUXpwRdCUL1Giap3cRqWGqy5kuojaqWLLqIq0Y8AzWpsknppzPFmmKv7oyxKysXzqEs+YGBvNN11AOezbAqirfz4LmB3aPi669e7TtD4BGjstnudtCjuq+a4Adl/H9z7qLtuBleT79PUXc1PQLHEtaybluAoWu68XAEq7qywAFuLJ92YEtPc2ScR8QJ/wBxZdZAn/dNqAFbVkB014WGLAs++lmALVXEIK69U2rYgT7k1gES9QH3RiATyAa5MKnhk3AFbxa7XkFT7m8wFV9AhurAi7SoQEruuEcgqN3Cl8AjG3llfVs1kzNd+FSzxMvXxyc8iPRIXUjRYwVU0+WYaNuSKbcAJYgwPqAvQAfoVEXZJQGah3cg52oFZ1//1fn+41HqWlH1pHjqh25m2Yrct4GK0g7MyprqQRd4Zm1qIqXizLSFmqkWISrOXxCp9mEosjNqda8DpIzT7ToynSEVE05wKJLEqLJQQnYqB2TUyBBWdmVU64eoRdRdwQ7WVVjmNFGpqdzM1o65YmKqagxV0NQ5MVqVFUcnF1lK1HbBfiZrUKus64L0A6/E0epuKVfCyZ35Svpu2UKOhjtF2RyD71xzAfcgH3IoasAdyRAvuJgHeuABICdkgYa1FwBh9yZQK6yIB2kCLtAojdRpNnLpY+Y+5dbvt28ZZl0jz6pacCNpaunb/PgXQtOtE8Q1IstCyCurZS9WiWOJ25rPT6BSnaofEWuFZHuLRaorafFQwPF6mlnyMWtOXiZFtFKnkQFmAdyaAjayAi7LkAsJhgEpYBUbNcAIO0gEgE8QhgNgACYCngAAEgMAjDAASwxAAAAgAgBZMCXoUJplUTAAmAQA55AEgGeCAEoJQm5IhoKb4gQzAT5AKIAcAdWjp1iWBPUqu3JAcdgEAwACdMz0/HyzX1H2TrLV2S9T6HccenpYwk8lZRtbtUhVK0vuY3y5FEb1+0pWBNFVNJbh917OOSGqk9N6EWq5ryZNUVtXc2i7mq4Bpe9KiXaqqvoE0tJ4uvIpVshlTu9V6em7VzNRlg28vuatrvwPTOHO9LtrrbvdLC7jmxZhOnXtr6ldVaepbubMVdd7xcHKtIamrpaTjUs0yNJVddRTXFAwdteQDaS4IghbUosG1PIAetRPtbUgF9emnhb9g0xC+706Lvcx0GmEtyrqUmujGrhvcOe3TUtk0xO12q91sHGQ0xTb5dPu4k0cX3Yt3PJjRdfUiKy0s3GBYKu52XbLiYkVF92tN17eBFUWvWHhNmyqlq0s3CTgItpp27McMcBoLad0/lr3Shpg+xqKHEuAY6qqKqr4Iiuf7Op9MxV5gT7a0w6BNV7fSVKtPiNRZ9uleYVTbSpdp2xS4FNXLsSwRBFtL6ViEKbZpAHz9AobsliwquzfBhCWmnmNF3bWIbM6GqtLDBc2S0Y/l/P7TYq03Vrr/LXHE59VuR833u8vvNR6t222crXWOZEUyCVZbwAg7OSias1XoECbS9QOjSykIV7N4MopsQQtAUIIcYwBdt6ziuBqJXUscTbJOIkCGpXBEEXXAKhXkMFutppVUAGnC+oIhuErOUsCVY5kYaOAFmA/QoWAwOowNoYE0MNRngXDRKWMmvU0Vxyl+iHqLtPZbjV/T0tSz6VbL6JrQ2/tjy24cae11fjV1/8A8hqcJrup7E83qZaHb/VZG/8ANPZ2aP8Ay38rZxq20aetp/8AdHoezu0v+WF0/wA7d0XStW//AHieqezu0v8Alv4+n6241bf0pI3jN6del7D8JpfVXV1PW0f+6XE9nZp+1/C6WW0o/wCp9w9V9nXpeM2GljpbbRr/ANRD1T2dVL108NOtK+lUi4mpW3V/8zS6xBcNL797LC8r1GGo55hBBQ4CEqjA0gCOACs61zcAcW6t/b2WrV4PM6SM67a3rqJWq1ipzM3lZXNvtt92vcvqriiylcqs9Sv3a/XXBm2WhpWrrV718TlY3rh3u3dV3UWHEyOPFYgPT3Ko8M+AVo7XcfdUW+rgB0qhRZWkYgc292lN1o32+oprqJp/Ex1FlfHfM+Mv4zdW29sk8H/Ejz9R2jgWZybIBAAABNAJriALgBMCPECNoAVcwOiHmEAAuoA3xAnV8GBO9ZCqrAV6jwAqQFtQJVUhFibXoBNFDTYQ7NAUazwIsUwATBRNMoMAE0BFgNEELrEimngBFgDIAAQAAAAB+8AAAGgJQAsswItADAAAAAIAAAAAEUAAAEDiSgxAQDbAQDAACQCQCeABIBMYANMAkBqz5gPvYCdmExKt2hphrVayLpi2u81EsLR+BDFul5XcaX0XaLpjo0/cO9o5+7dz1ZdTF9fde/rlq2/EmmOnS97eRosL/jiXTF9Pf2/rn229UNMdNP8AmFrL6tOrf7Bpjp0/+YVbV/N0E/RwVMdFff21am2m16Manqur748fbG1bJfiWVnHVp+6/FakNajrPNF0x00894y+FddT1wJpi6nkdlfLWrPUuri6uto2y1KfihpifyvK1XPJjUw3pW5DUwlVpzAtV8199JLzGtz+X9xydI88uoaek9g//AKrVcOyx0lYr6NOJtzACAc4ANFBJASEEgADX7ACAAAgAcACYwPiAcADgUKOIUACKyACADMYHD4FwSVHwHqH9t5sTkNaccTXqaO1ch6mnkaxAXAhgcAIAAh9xd3Y8+ZcC1bPTXclK4jER09VWs6vJ5MWGuLc7a2m25w5kWVRo6brDki61dK1bpYqQi37aaKOTX8VtdXUetqaavd80YsalXUrXSUada19Ec1Ny8ZkmoWGRVEEBXMlHzj34v/NtRr+CpzrrHm8nJloMD2v/AC1X5u5cY9tcTpI517bqaYOADDMBtSASBxb/AOpegGD7kXf43UXHBgj556BseuZRJFiGjbKSAeeJpAmENPmA3ADUMC/Yv/UU/qQV9dtaUrc0jl0oTMhdAHiAgGFUb1flzwJBi79J7fVb4Ub+JpXzRysChpciCOr9WBz6aiGRhsFiVesoPRy5VKMDogAYBIFeqsDj21ypZxdDWCIr3nsW7ts9SvKx0jnXp0zcYPPAomlwRBNciKnh2uAKWAo+Vzyf7hFfPdg2t2u7Pua/aeieGa95xT6HGpElgRUuJBKwCkVXmfcGq9tvqOv+asHTmDY0caVXTEVlZ6mVNZgXvIgKvgQec3NlXzTqv81UbitboGEnHDIgt0swq2ygyrg8yp2d+jRGhpw61ayaRpKtT4wESo8QLsZIrI9z77bU2OroWvXvv/lWJK1HzU510BATACkBAMAAWQAAANvgAgJ1eAFtXwAi8wKmgHXkIleh2rVti0+KYZedu5YbPTzCVu7yk7Kr4JL8QkYIaDQCAAAB4ACAAEAIgsTwAlRwwj2Hi7K2jW09PiaSujeUtZNSspM1eWXZvL4nOvRyj3My2rbkohZrN5hFGq1EmozXb7f1bf3Va5dxuOPT6HoJuLPKDo5LNTUhQswKobKLVioAk+YCTngQOEyocFCaVsCCdNNICVlHoUQQEkgBVQor1bKuZFcdotiVTrTiEWLTIqyIQRm7td2BWozdXT7U1yM1qM7Wr3PocenflzalU8s0YbU2xxAr7IyAmqriA1yKiN8FgVmqaKXjkVlo+Pt236NGoxXbElZDTWKCYyfLuLKyyYGfjGMAcmvaAqqm51aOaWaa4pgaO19x73Qah96XBhG1t/dy1Pl1tLtcZohjN3W7W4v3RCKOZ44gJppSAmnaIQEkmliBKq5gOifAKdr9rw4hE62/9YCS4sCct5ZAF+9KGgIaas2ksEFd+lp9rxbgCxVqs236gHbOQRNJJywC1VGAEW3VBUklChgHalgAkmAJpoBLL/EIdlzCqtzqKlG7ZcCDCdnZzxM16uIfcjL18m0HbTU8QqUBSTCpYSQNrgg0JAEp9ChNYwEJLmGUbYoM1B6bzr8SsWDsxjoE9X//1vm1rOcD7DxEnJBF6ipiYtakV21O5GdawnqLgZ1cCdeI0wWfIKqbViKlWmBcTU9OrWeR0kZtXVwZuMabrOJQoTAU8AJLBlAm05AdrPgVCx4lE64ERNPHAqJdyrjxKiq+pJFkOrbI0eJirE6z8TCh5nOrDt83BnOukiHa2oMtoWqqrFEVq+1tP7u+qnwlneVH0nRXBHLpFrUmUESBJPAAkAIOPV8pTTs6V07XfQLi+jtqJNrs6NgSULivxAJWUrDqUK2oo/diTBJOQiUcyhxxATIFAHPvr9mjfnByqx8s8/ZrW+WcpZl1jKp3SZdBq9cywV/TBVW/cTWKxCyr9vrOt6urhydInT6DtdZa2nWyeZa89c3mK92g2+BNR4jX0HWY4Ga04vtw4MixVhYgU2mrxASYCcIAdlAVW7AJpsAhgCqANQEAAALECSAUyAoAAB4APMA4ACAaYCkB5AJdACZcAExkVT7igaAUADwwAEAwCAB4ERF4kDQVJgQ9AF6gIAcgdeg4qBLVjtYHG4AAABpSwJ0a4no+VZr3v/LvXl6mjbo0fSt2OVj3LxPJWUb17lBBX9yqw5Ac2o/u/LLccDGtHoXWm+2w1VO5ute/2ljwKJPbfYiF+A1pbp7yqwWNuRUWaNbVTds2GatmCsqN7jpOORrlK8tf57ns58OFb/idCNLPgcu61zFS066O5SVu6cZJv40028ZOVacu77lZNJNvmRuJqj09Nu9muiRKqil7WTSbQQ6aX2mrS3JBDW1HMVw/eFT1autppLb4ATVrUffdNyuCIiC0rXUtcZKqx6VnM8SAWldQ6NJpcQCztaFqWloCvVvVp1nBlRTFEkuQQ7Kt8XiRTwrELAIbbfBhcJOyeChgSVrhUq6l5Akr2WIEle6wnABrufEIar1xBo7JzYTRCAUIAhAOQYUgwdr5BcQ1rrRr3ajhc2zN6XGBuPdGjS7rS1WT2a9XNf3SpzS+Bn2MJe6ax8tsfQnsuOLee79XUXbpXdWuSSJejGBvPKbvcT9zWveebMXpqRn2bZhpFhQAOSB0zwAlaqZROJqiBLEqJrBYAGDYRXZQyiDQEkgEMF+gsMDUjNdFX/6zeMnarUKMxiq7KS4IO3AYHWjtkn+BfU1b9vU1KpVpZ48Ksehrp2/i91qw6aGq1/Sy+ia6X7a8lqJvT22o/hDJeV1HS9kea1XhtrV/qaRm8Lrrr/y581bOunX1uieh7LK/8tfJv676Nf8ArF9E9l9f+WW7ee40V8GX1T2dOn/yvX/zd4v+rRmvU9nTT/lr4+rXfudSy4wki+qezpr/AMvPDVzerb1cF9T3XU9i+CpnpXt63ZfVPd1aftfwumkq7Srji22y+qezq0vF+P0nOntdFPh8sl9U101rp0+jT06+lUPU1YtxeuTieQ9TQ9fUedn+JcTUXe1s3JUU6uvXS+a5RammprkxYAgMijjpub01/t6jmryNTn8TS39raSWpWcHiWRa69G/3Kqyxklgd611FDJIKtCldvOn3zOS4lC1vI6Ghbs1Jks51NPT8hoatu2jc9ULzi66JgxgzK7jc7rXdNO3ZVNnaRl0rU3Gh9f5lV0xM5oq19XujW0uESi+prp1K13Oj3PlOBJP01w7XT099Tt1cXXLE6+GS2e1poa7rac/lcmersI12pzODbl+xp6FnqO0J8INaYlpfa0X2931Equh0nqZGZvtuqfMkyK461S+a7yy4mVhaesldalbNv8CyrW5o6i1V3LiaZXqrYRDURKseX95+Cfktr93SX52lL9UcuuW5Xy1qM8Dz9R2lIypMAQABOoCeJA0USbAi2BBgFcwL0whoByAASQEgqN0BRZYAVoCxAW1yCJlDQE64gEhHPrZkVUA4KEpWBQ1iA2uIEWQCAhbMipRyAiwAgMwCIAEAMAYCAYCAmgJZARkBPqAAACAAAAAABABQAAAASAAAAAAABkAwEkASATgAwDMAAEAMAAJnIAbQBIBIBPEByASA5AJgAloATAO5gS7mALUaLon9+3NjUxKu91F/mY0xbTym4q/1LL0ZdMdOn7g3emoWrdR1Gpjop7v8npua6vxgmmMreb7W32s9fcWd9S2bZFVQDWp7f8p/wjdf3TrLSiDUSvVaf/MTQtH3dD8GaZx1afv3YWrNtO1fRyDHRp+8vFan+aynmhqY6Ke5PF2/+bHqXUxfp+W2Go/k16sumOmu522ovl1KvrJnVxOttO303q/iXTEuycmNTA9O85FTB224p/gUJzlAQvUAduRcCzCgJqRcTQximqt5DA/t2eaLIal9l+hfVNH2OokEvsriXE0+xIuGnC5FwGeJcAuQxEKatbtquaLgYFdtWLdllE5MuAprPu7NTB8xiaNSuomrU+KLi6sTlYkwS7GTBXqXppR9xwmXA/uUjuTTXQYar1uy1V+x8jUiahpb7Sfyaji2WWDL6kpa22en81Pp6cCIupeutX7eqsyWLrl1vH2pNtPGpjGtcnz6dk3MkHdob5/Tq/Bgdcpw0BC9IxRzsVBmVNqCBKCqE8ZRKPnXv2seUt/TVnGu0eYeJFJge3/5Z4a25n+BHaeHOvbIMGAADAbCuLyCiy9AjD89WfH6zXJfvCx86eYaJlDRYlSRplKscSiRpBAQkA0u5hTShBVu3cXr/Uv3hH1+jitX/Kn+w5dKbxzMgAGQCKAKp3n6TjmZVib2s6Gpw+VmkfNtRJNxlJVRTxQBrrE59NRXJhsAq+mR6OHGmzqh1fMBziALElFepkcumopODqGB7r2Hb/Tai6ybjl09TXqdGTSAnXmQTTgCaYFLCpYZfAix8/2+he27tail11HPpJ3hXtk5y5HOsJIipoCbIIzjIHl/dn+507PlB15G1oOdOr49qJUWZoinEEF6+kgOpFeb8pFPO0vGdV+JuNNq+DI5lXAIu0/qBFrMtM/ztZ8fq84w+BGo+e6PnN7pJLT1GlwWY1rHVX3X5KmP3J9UZ9lxfp+9/JV/+m/Wo1MUb73Xvt4u29lVfyYF9lxjamo7vus3Z82ZvSoNmVIByAswAAAfCAEAQAwEAASQE1ZrIAbkCDAFniCt/wAf82ysuKkrm8/bMjcOmLCt3UvOxc8UmGWHgs8g0TYEQAAAeYCAABMAUkE+gDriUes8JZvRSeKTKzXZu60iUsSVYy7PGOJzrvyTvKniZdFdrSsQqDzKlc2tKwwgrFS8Zq/a11bk0bjjX1LaNvRq+h0cUvtWeIVL7LRQQ0AwEA2ApKiVUBYk0ANwAJoYgvbggId7WPEKovbuwCo10lPIgsVIAkkkpYFGpqpKZCuTV+aeZpXJrUiWZqxl66r3Z/A49O/LlvTkc3RRfTakCqqxgKk5yYBGARXaWoyg1Ga58sVzKw7tvjCyKzWnpNwk+Bpg71aU8GEZHlqrtrzXADHtqS8cgqjXurZgc+KwAdLNYgd223z0Me1XXJgdV91TdPurVVazAr7W3gA6tv6giXZGKyCpR8sgGDcLMCdViA0ocxIEmpxiFyAhKCE6yA/nvZUVmB2aenrJfPb4BV3a6pY5gSScywGrJcAmjuTxBqLbWQTUsGp4lU08UQFm83nIULugqErRhwID9xUDl1hZkWMvyuu7WWmvpS/aZrpzNcFMFJmvXzEku4jvAHSJ8JI1B1K0GFSWIDIpQUNIBTLwBqNrQ54BmkrASc2xTCIziEf/1/nm4pWrw9T6zxubFkaV2hmKqPAzVLtJilWliAltQUCouZqRNSrKwNIbcZGkSV3wLEPu4F0RdgGpYFlY4gTr+JpBKRURzcASyAc9uQRF3dsih9s5gOqxhEVKXJirE0zK1HVfE5dNcqtLV7XPA4664vVlZdxNXFV6d3QsHpPZ+hX7zcYxmdR7vQyw4HOot6mUNLAgGgDqAm+3F8CDErpa2pa1tPUdKziksxqub+2b1b3ve9mssWka1VNq6VK96s3qN5S8gFr6b1rOybqkubWJqB7fZ9ltPUq7Wc5N4Fo9QpnFQZqVMiCWwCMAE3Bmo4vK37NBs5VqPlfm9V2136EdIzap3lzBHTULOywkqar7rLMGnXVjMJqymopNQ17b2xv1r6bq/wDLgkb1zsbmrovV07ValNceZlHhd5pdt2uMtNCrGbq1axRhXPbveAEGnkwI4oAtZhSdpzAJAk7AJ3wATbyAj3TgBOAhdEAJwA2AQATAEXIABKACJAcrIBAHUBgCATKGiqACGAgHmAZABApAi7SQC6ASTAbYEYxAQCyAaUgdOksAHqS1AHM1ACAGAICScG+ales9ka/29061zaPrcfscun0ut5R5+mEmYFdtOr+pSRYhWtdN4KDKq9XR09Zw1L/AiwaGlp6DhKHzKlqWpqJZYsqQaVHT5uLKWrIKhAV69U9OyZYjzD27blHslcrGt4qaJp5QY6jUUJfny3kyfxW3hhORx6WQXrS+fAy0LdtlDIuo109OuSBp/K8ORUE15Y+gBjnBBF2ssFgQQs7P1Co2teIwCovvtxAS0Hb6sQJ12dUpYRL+2qs0iolXRpkRU/t1eYEXScFXIB00cfplkVJ6ELFJcgKL6Mcl8UBXaE8bV/FDRC2tp1z1KL4lTCtvNCjx1aRy7kFU28xsNP69eifKQmK7e4vGVz3FfgDHPre7fGactalrelQuOO/v3x1cqalvhBLV9XPf/mJt/wD5W2b9bQZ1fVyav/MbcN/laFKrrLJelxxa3vzyup9N6UXKtTHuvqztb3L5HXc317fBwh7mOO271dZzq3tb1s2YvTWK++MjOqfdOA0GWORNCV8Rol29ymYAqtVJgEAKGgp9r5ASonMhDsgBL9oDiANDxXh9fyWp9vRieuB0nDFrcp/y839sXqadfVm/RPZdX/ltuP8APudP4Jj1PZYv+Wf8e7qvSo9T2X6f/LTbL693Z+lS+qey6n/Ljx1fr19V+iRfU9nVpew/EaWVtW3q0Wcpel9PaPiKf5Lv1ZrE1cvbPiaufsd3q2XE1fTwvjKKK7akdcRiaurstnSHXb6Sa49pfU1aqadfo06L0qi4mra61q/TC9EMNP8AutZ4dzGGk9a7zsxhqH3Lc2xho7nxGALiHAwJ4ARd6p/NZL1LgsS7vpx9C4KtfUelR3WMCQLQ1lr07kWxNWpGVMAaAGMDSTyaLgp3eh93StX4l5SuDaeS09Cv2taZXJSdrxrOu3T8ht7/AOaPgc7w1K6Ek8Vk8jmrH8pq3V06ab+TGTvxNYtX6W61N9WHpxV8S2Ya4/7zX2ye1opu3gzWaysptdxtK11r2lziiVdX71OyWvp8IM4jpttqbzT73nzJuL5VUvbaRTVqu3gy2as/HfV1uu6rwONmNsvV0rbPV+9XGrzO0usuj/i+1j5m0+UE9RzeNpbWteyX5b5mvCYer43dNPSrZfbbmJE7PVdo+L/trK2k45zxJe9THTr7Va0Oe1o5+zWL1gknmjGtIatFq17bZAQe203VVh4PBl0X1RkK9K2+W6lBVH9vpVxSqRVb2mjb/KozwA6tKqou1KEVFrsllj6BFd7N8AquU8HMGar5j748E9huf7nRX5WrjhwscOo6815Y4OhAEAAEl1AH1IACXAoiwIsCVMwLeoQ5AaYDgAyYE64oAtigOe6CqUBdVzmBZHIqJpASqA4chA1zA5tRzaCKg6vMB5ZlAUMgTxYQmsAoUkEHmFTAgwAgJAJAGAIAAAAAAkgHIEQDIAkAAAEAAAAgABsoSQAASAACQAAAEgMBAPIAzAABAAAAAAAAAAAAIAAAAgABACKGAgGwFIDkAYAANgABIGj4zd6O0TepRXdsMeBYzXavLaM91aKv4BMT/wCLaF/q05fN5f8AulMK3ktusXpKy/AqYzfIa2lq2V9Cn201kjNrUjk7mTVw1qWXHEumGtWycyXTE67i6xl/iNTFlfI6+nhW7RdF+l53d6f06tp9f+6alHdtPN+X1HGk9a88k2bjNbm01/dN0u3SvHOx09WWroU9zPC9aJfzND1TXfoaPmXjrPQXpmX1HZTb7ifzL0a6IziauWkuLks5TUlp1RcRNadS4iarBcBHEuAGBQhgVlaPlwYwcj3mrS3ZqVXdw6m5yh6b1FjGHJksIurqValtIin315jA7WVPms1Awc+oqW+fSsu7o8zUjNKvkdGe28qy4QX1NXTp7mk1xRMVn3170/L1qPB4WRuTWaju95r6dqVrKcxPNM16o6LWu3F8+PJkw1HT0Yt30bfQlXXRuNOm7p2PCy5mVR+2qLtsu18GVFa1PtvttinwKKnq6ddV6VlK4PkXB36WqqqLS65JnOqstpduNEpM6CrunFlgFR19rXW9eZF1y/8ADk3LsRXRpaX2l2pkVbEqGLBTasM52BIwpQVQsSUfPPf0ryTf8qk411jy0EaJsD2n/Lb9XcY/5Fgd54cunuURlIAAAAiuPf8ACeRRieZx8fuF/KCPnD6hosCiSZWTRuIaAbcGkS4AwkDBggprKQLNFxZeqA+waL79HTtzojl0JYGQAEAAU1iBRuo+2yDG3C79LUrxdX+4sHzXW+trgVpBJMA18GvQ59LFaMNmBfR4Ho4cqIxOrBpADxyIBFVHUyOXTUUI89dD5IK9n7DtFdVc+B0jl09clBtlJAWVUASRBNYSFVZLAAqpYV8+vub6G/v24d2o1ZfE7RK9xT6axxRzrKbzIGmFWNYEEQPK+9LfbvoPi3J05qtnZqdCluaQrLoMqeTxAtTXaiCXQlHnPORTyu3dv8yLGmxaU8eYZoSZdTFmnZJkFzq4beSzZFY/uDyu00dpqaF9RO964JYkbkfNm4MWuhSZA2AsQEAARAYAAAEAEAPgAgCQAAxQE6gNIAAiASgN3xdu3bW5yysMO9YbRGoVViFbFPm2uLwyKyxsciNEAEAAcACChgJgE4ACAsAaA9P4DU0lRN2joEamqq3TiygJGPqzW2Jiu8qFslBl0lV2XIKjqQl1CVz6n7zTFT8XoPU3NUs2zccen0jQu9PTVOhpzdVN3ZZoK6NPXV8yolZJ5lRB0TCl2NARYAqyBZWoDbVcWDFNtdTBUxFaqBiX3UswqcU1Mwg+0q4oCGZFK2oq+oRRqaztkGlFqTmUR7OBFUblYBWLrpy31OfTtzVGVsTi66r1XZ9UFUqvHIipJL4hEeMAV2+vF4FZsc16xMmmLFuhqxgzTFbe3tW9V3YNGmF1koh5IJrG8x8ing8gMOzlYlFN6JkVXbReaAj9uyAaTWaA6dtVqWwOpWAkmnwAeaAk7QgBWjFANyA3aFADrdr6eICnuzATfJTAR1bei+qGgrrScy8gCzbcLgEJANJxAQJR9WKAG5bkAZQu2cwJRMEC7u1ZZFDdo+ZohiOnrU1HCceoXEdfdaeioTlkakee3Gv3WdlxZHblGt5XUjvzVlYgjtFiXAjpB2hqRJPDoGhVIKIjBASTjEND0ALEEXVvFFTFdpeDDNClZFQ5aIJdxB//0Pml9RM+ra8uBW/hxkmmF9vEgXZxZFQepRYGL0uKdTcJuFJz925yKOciypYu6QdowmqYTJuRChWLiJLTj4lTR9rB44sYaPtyXF1JUhQhialbRdXDxLhoWCwKiMTwAaTAankArPmAlCCLXbkihJWzM2iSqZtUd9aYWcM53prFerqqzhOTh1068xTe9o7TlroVL/bCpPV65liV7P2Xp4X1Fi1xOyPaaSwOdZqeRlCWIU5xhDQWfbm4IYrterwbTQC7aV+lJJ8gCunVZJAKu30qN3rp1T58ShOum3Pap4lDWlR2XypRlA0Wpp5ADs+RA5YA2wBYkoy/PX7dBJ8zlVfKvK379e0ZSRuOKrK06qbjR0lKU2eZEc+o/uWdogo5r2SIFW8Ygduw3utt9Tu0XDNaNu3m99qfNbVfpBNXGfr6j1Ld13i8wivUSgg5rJNSBXgwIw2AlScwB0gCPaAQAgB4gKAJQEJgCxAYA3OQAAmgCAHMgMBRxAbAFAA1ICeBVEgBQ0APBgJrEBwA0RCbjMgg8QoWQDwAlVAKwCzAiAANAdNHgBJtoDmu5YEQBAADLBu+1tRU3+nLzwPq/K/jHT6tpWbz9Tn25Lk5OaBpgK1Z4EwRrVLIYun2J5lxAtCqyIC1Yy4FEQFICweHAo5v+F6bcuzxN+6YlXxukuNi+xizT2GhS3dDbXMnsY6HVPNHNS7K8gBqvIoULIBwhoi4+JNMRdgYhZ8yGItWeWJFwrRm3C5sLii+722m4trUT6spjj3PurxW1wtqzZZquIXHDqf8wPHV/Tpe3V4E1fVya3/MfRq/ytu36saY5NX/AJlbl4aWhp1XWWT2XHJq/wDMLyNnFeyvpUf6GODV94eV1XjrtLksDP8AoYqt7k8hbB69/wAR/quOe/ld1fPWv/2mP9DFb32u/wD5l/8AtMn+i4hbd6lsHaz+JPcxF61+NmT3MR7+7PEnuuDuJ7GFh6E9jC7scCaI9z4k0KfwGhgOGQPtYBEIKUgTTAlIFawxAaxAmkENoAgoaAahMBpS5AIcyy4mpVzgsLXoPaWs9LdVpzZ6+J+MdPoTRcchkMDlDApGKc8xgO9FxDb7cyA71EyiiK1KTEgWVUlRJLkANAHaA+0B9oCdUAQA1UA7QMzy+1+5VX/hePodeKz0jpeMd6J6WrZJm71iR27fYW0qPTvd3VuLOfs05NnqV2urbS1HCzxN5qbg1PMxqdunTuqs2P8AM9nVqbi99B6mk4aM+prk0N3vdSnenR1Wc5nT1Z9lm03l933aepGXAzecXXJtdlW2vbStayjKGb38Nam32C0Hhe1vU42tuLeV/tNZaqr3Vefqdebrn0pa+/rK+uuzT4Qa6SN3TenaqWm8Iwg83TrCvXuq0yS4lcG1/wBLrPRf0vFfE62s4N/pOmpXXrwzJKY6rUWvpYLNDf0xzbTR1Oy2jqVaXBl0w9rstXTrbSthV5MnsuKreC789W34San0xPV27PZvap17nZPmc+utbkXunNSYlEXttK2LrX8DXsmJTVLtWXJE1RL/AIfxIF3XySAjNgE+58SBdredmBVfUpR9trQ+RRdWicYyiKn9uvH9pBX8lvpjBwRcH21mgLKKtfqf4suolOE1BinV1L9yVYS/eFPOskRme4fHf8S2GpoxNkpr8DHUbj45evZZ1eabR5unaEZUgACSZAmwGuoErARZRFgOrxAuSCHKAE5AkgGA0A+EMCrUQVzgW6ahBFiZRan+AAAd0AOcZYRy3c2ZFCtABgygjkA/UBN8iCLkBqQIPMKYCgBMAIBAAClgMAAHgAASWAAAgAAgBMBgIAeQAgCACAGUACAACOABiAwEAAAAAAMBAPIAACAKAAAAEAwAAAMwCCAAIKAAAAAAAYBABICYBIABNPgAdzyAmrADeARNOtlFgK3RP6QprRswJLQxLiJLboCa0KziXBse29emy32nq3rV1eDlTmdOYxX03v7X+XCWfyqMDtjlqyurd8WXDUrXbzZUQtq1pm/giiD3GmlMgL+70+bfwAv0tRXr3IosSkIYQdoBAQgoYFevo11lFvx4mojm0ty9G32tbLgzWCXkFofb/Mt2zk0JEctNBW01VYxzNirWrfTpGlWWs/8A4qiIsddKtVZtdz4Ci+9dJr7iarZczOqo2VraWrZtSrcjVR3t6esu38U+BjVVamlCWnqKa/5XyLolXSs32ailcLIaYa2dk8/Rk0wW8dS+N2+7mmTVX10q1r2PFLmTRS9joPGIjqX2TE3oaU9zqpXEmrixOtfpRA++ckFQbsFFb2yAIc5mVJq3FhRLqQF13GbBVkYqggSUwuZmq+e/8wHPkXZ59qOddY8q2jLRMqPZf8tlOvuOdaJr1bOs8OfT3iYZC/YAZhTIggK5PIPBMDH8pVX2WvV/wNlI+ZzKQaCAaS+JqIlVQaSpLqVDeBpCl5BQk0wGwGsSCeng5YR9g2znb6T/AJEcuq0nJEOAAKIgAyAp3Vfy2wMfVU1ulxq0VI+abj67erDatALWxafQ59NRBGGjESrqOUejlzqSOjA7oyAbxATwAjqYqTn01FHE4V1hzxIr1/sK35moukHSOXT2VTcZSXMCxOMQJJsCdXwIqpp5gFFjIHzrert39m+F5/E7RXu9LGtVyqjnWFnEgkscQqTRAgPLe/Kp10bcmxGo1vG37tppxyNsulYkEpwILatJEDgK8h75dtLW0darabq4+BNajA0/cHkNLGutb9hPZcX191+SWP3U45oexjp0veu8o+66rZrjED2McnkPdG/37+a7rV8K4F9lxk6mpa7+Zy+pi1cQbMqT6gEgACYABFgNAMBQASwGgEwAAkAAAJ0IGAARAMijZ8U19qyYYY+q/mfqGoiniBraF09s1xU/tCMphpEgChsgXqAABQQAAAE0BJMgu0te1MMwOvR8i6/K049QrrWvW+KWLM10gs2iOiDtzIK7tz04lSoOqnoVlp+39Lu3HdxWRuOXT3ulpy5fE05OuummsShPSU4ZlDpdrBgWpyVKIAXZgBLtjEIEpGKr1KOyhMiqb6KqpeYFXbAEGnwCnV2QFlLtrEIHIFbo2BJaSq5ClbAIpsFcut82CCuDU2+bacJGK1KzrtP4HKu/NU2bzMOiFfm4wAmu3EITeJBVbpxLEc2s+Rtmlt4vbHhiaYrc2du7ErnV9rNZZlZ1geU1XfUamUgrOaAi6gEBTaSQDVatgWKijDACVXCjMCUqMAJJpYoBP5sWsQHR8OAD7pccgJ2h48QEmliBLu7sICLdHTV8WFdlaLggylMIKbcfNbjgENpuIAMcoAK8gH9WAC7YAJ4gHcgqNs5UAxnbjXcuqZGpHHq6zrZKrxRGkr6t93ZU01iDVO58draCV7qEw3LqiiatgR25i/HhmR6IlOUkdIarD5yGoGo4BpJQsGFPFL14gJrmFCYVJkUdvEA+2m5KYl8tXzArtaqcoMVVOM8Aw//R+XXq3EH0NcC+3bgTTCr3ommKtW7xxOfXTUimXY42t4SUkVZVm5Wavpqwdue2LyvparUnadsXlNOM4OkrOHiy6hwXUSVZLqGq9w0NqMy6I+hTEpaWLIpOrtkNRD7dpxJrR/bWaJ7Jhd1K4tol6X1V23lVkc79F9ULb5v6cDlfo3OEPv31M2c723OVlNJ3yxMXprHTpeOtZrvt2mNakXrZ6VXFn3ehNaxL7W3zdVHUmmKrvTX6aUG+THsvaNPyrNYJuT1fxzr1VcEcaymRCiMSDh8nSadys16EaY+tprR0+6bWtnEm5B0bXyrvOk9PsiubL6gp5auhWa6bs3zZPUdunur6le69VTDKSYMV7mkt99nq92CUmld1fLaiXy6TfavmbZEF/J6d3W1quc8HkXBD/wDaBtxXRt2zDtPA16mLH5LcPc/b018mDGDX05hOTFRYrSQPLElGH7n1WqL0OVrT5dvF3atoWMhY5kubDRpV+ICd+CIOe9cQpKrA0dptnX57/ADo1O6JRFc9nbPiVENbUt2wEUpWYCtpuuHECLnIAiACXmAkwH6gDATS4ARVQJPIIhmwHMAOQBgLEAYCAkkANYgGYAAAElCzKptQgCQCACMQDABpYSA1VvIiI6jxIqABIEkBJcgBgRQCaAQEqoDpTgBWeGIHPbMBNACAEAQhBoeG1Pt7qlj3fLpzr7Lt6W7K4cFib6Yxdxh4M5pgVklwBhPUTWDGmIpjTEu4qH3KucAxVfXpl3L8SauK/v0WdkviTVxX/c6S/wA6fxGrhf3+3TxuupNMJ+W2qw70oGnqjbzG1X+aepdPUv8Aje1eHe38Ceyeofl9H+b8B7L6l/xaixVbE9l9S/4ompVWie56k/I/y/iPc9Vet5R0rPavxJ7r6uHce4tTQq3FZJ7rjK1fe26bitaLql/3S+yY5NT3lv7ZWqv+qh7rjj1fcO/1fq1bL0M+5jk1PIbjUxvqWfqy+6453r2eLx9SXpccOtZqzg53oUpsmqG2NCbY0GJNEkwhgBQ04xIFnigE8ShtpAEp5ADRAKjYB9sCXYkBJJJSwDMBRIEHIVGuYFgABCMQJVCJ1cMB5FDYDeORQogCSAPQqGuoGj4nVejr1us08z2fJivqNL/crW3NG+nJKORkc2ta6+nBhUdN6yzUzxIqbprv/K45jTCts7z3KyRdB9jH5rr4jTT/ALfSTm2pPoETrTQWMtsDt01KlBlPsQCemUHaA+0A7XyATqA+0AAfaBXraa1KOjUyixK4PHXdbW0L5o6WJGnVThkc2mR5jZq0aq9GduOsYsdey2mjTQSos1ix10SObbv+31baNvpZNHBvNG+jq9js66VnJ256Zsde23+229Vp7elrN5sx1Na5i7caWs2tfSo+7ijEXEf7vyGu+2mn9tPi1/3hYR3W2mpraL0taydnxRn2xbEtvtHo0+3dqy9CXskOmz06W7qqGZtVfCWZBXamnZzZJtZDQ+6qAFeqyn8AG9RvJNgHzPgFwseaQB2WzlkCaWLs2BVp62ndd3zfEGJU3FLVfBrhAEbbpYduMgxzPea0x21SmAHbd6ja7Y6sCdddppuOTANB6lptdqOSIKd38tlatZdsCqLp6VKvUbnJJcwBP7qV749rholEtXSrS1u3BMgpsrKqrXowL6Naq7LNN5qOBB01s+1d2DAqv23wYD0l9tRMoCen81u15PAz0sfFfMUWnvdatclqWX7TzV2jiMtCAACSQAyAWIDZRFsBMAAuzAaAJCJJgTkASAH+4CF0ofMK5nzAtowLEpYQ8cSiSjiBN5AJuFPEDjs8ZIJJTiALBANWAcyAmkAm4ASfECE4hUgIgAAQAAAAGIAAAICSxAbQCYAAAIAAABAMBANFCAACQAAkBgL1AACQCAAAAcwAAACAZAIoAABAGIDAAAAggAGAig6ANgACyAADMB9reQDWm2A/tgP7aAi1ACbwAEBJZANvCAJLEInUCSaNImnIEsQptzkVFlLtP5XiuJrmpX0r2/vf73Z1u/rrCt+B6Y5VppuqwzKy5Xp6l7ypniVU1o1eN7pR+JA3fbzgpAFdVy0y4i7R1L2sl2dtfwGI644lRLt4gESQEBCdZAUQ8QH2FENbbV1q9tiyjPt4NWurX1G6rgdPcx2122nWqpVQlkYtXEnoUbmCamIW2mg3LrWUNMF9HS1MGlZDVw66VEklWIyGi3uTjDFEUK3SfUBqz4AQd8G5yCYFETJDEL6laqeQXCW508OoMV31NRNw10Jq4dd13KSmIrdtuO0GB7hpTGLJpiOtCjVxTyJq4T1tRvsTSfEB317QwJbe99WrtYC7ujB/iQVuvzRxOfSw1p2fAzq4Oy8rAlpj5x/zAw8p2v8Agqc66x5biZUW6lHsv+WmO53K56a/edOb+MdPeQVkwDLIIQDfIK5PIL5Vw4k1WT5Cs7XWn+BlR8xRNbA0SSnI1qWHVm2aaYQygTjMoeY0LoBJdCCSfB8So+v7LHa6OP8AkRz6VaZDAICiAAgr10/tMKx4ltvDB/uNI+Zbn67T/Ew0r4wAtRzBz6aiBhoPAIurkd+a52HB1YSz9QEAMCNsE0c+mopPO6mkFer9h2jX1FzX7jcc69umbczKLK4qQJVQVLEgraeQUqPFcgj535qy0t/q/wD5DcrT3G2fdp1s3MpErC5Z9SKmlwIJtARjgyK8174rOhpW/mj9hY07/C2pq7TT7GnC5ltTHetOzJqYXY3gVMW0UqCCnc+Q2u1TerqKVwDWPE+7PMaHk76ddCfy5TnqZrcjzbzxMKJIpADAUsAAQDAWQDgBMCIDgAkAAJAYCeJAYgAAUKQLKyQMAAjbABIo2PER2WTfNhmsvcqNRrqwsVJYhWttLfkv8AjLusQqOIDQBwIEALEoAGgEwBATRAyiVWiCaYGhtKysTNdOVzfMy6K3Zv0Ko7HzCINK2DKjV9tWS3dU+Mr8TUcu30PSrFFjMm3FYmjQkkuIDdVGIEJVeIAtRN5gP7yeZdTEfurgNML73ICL1mxio9trOeBBNaINN6STwAX20wIPSjIBKVmBKJATq+AFdqN5gVW02wKvtceIVw7/AF66dMOKhwYrcefVsWjlXoghN4mGlaSTchTslE4gVzARGzbQg5NzZKswbjFVbbcUV8f2msc7XpfF7PU1qzR1/wC0ac66tx7e32on2Oqq+M5FRi732vuNlR62pqVspAxWsY5EVFtfEKlVcGBCIwAnXBRkBJV4AOHkBPtATUPMCUSuQAoWDy5gNNcABgRTtMLiEdG3TrYDtTc4BEq6nCAH39oD7pwYUK2TAG2ngwiXWZATbWMgSUWlPOAppPtaYEYawWQFW511oruSTI0xtXUdE78WyK4u6W2wrq21raX5izQF+88pfc07LLBBrmOKjjEj1cra8zLvE1yDoRFSU8CqX7AGlKxAdWF0pnDIKGoyAfenmF0rWbwWQS0nZZBNQenIRLtwgJj/0vlz1Oh6r05YX9z25LEz7Lii2vd5YGbVxFVlS2ZUdvJAOGBKqSKG8SokqcDUqValw/A6Ssrapo6Ss1Lssa1FmnpWeEl1D7bovsgencuhNWWMSlmT2JFb1nlgZ92sU317/wCWDN+i+qFtxqJTJi/RfVTbVu87P8Tjem5Fc8zPtVxJ9Bq4lWraxQFlawTTHbt32LFPHiYtbkdC1cepG0Vrq2RTCtpT9Lx4hVNV2Wix14m1K+i+2dLs2VU18fU73w4N+uUs5s1KcSIJA5d3o216dlc2+JMacup4vUu0sMOY1Ub+H1W26uuPU1qah/wbW7OyqrhxGjt0fH/b0nSzmxBLb7GulTJd3ODOji1fGa9nZVtVVtg+ZqU1U/CXwiywRdNFfE37Ox2WZdNdGn4zVWqtSVGEl0aNdNJdTIlHIiB4GarzXuvUVE3MRU5EfMtTVdXZLiw2qV2nJQfNYgmq2eOSAt0turLFOQq2mwVrKGFaep477Ne69seAxNcOs2n8uJFV3xjvBVGrVNYMqIpRkBFqcQINSANcwE+YCAcAKyQEGAJAD5ARbCGAwAAYCAJAAJJ8wEAwABsoiyqSQDWIAmAwDBAJdQGsMiCNsyBAKAJICQEWwBMBMAAnpV7niBe4QFV7ICoAzAABAPLACVLujlPFHXnvGcaS9xeRah7i8LBKTvPpqY9L7c8jq7qj772cc2y9dDZdrL/M/wATh7LirUvZKZf4j2MdGhu7RCsy+xi22vd/5n+I90xS7Wt9TcmL0uK5bzJ7LhSPYwplysSey4x93rNbh0nIaOirVq4tjQpZdClqJwY0d221VbC7LqY661TUozaqZNEbW64E0cOtqfct2rIaOLytUtCRo8xdvuwyNaIvPAahp8GRVdlyKHkgOPWzZkVAAAAYgSSLgfQYgUtwlL6IuDu0PEbzcNLS0b2n+V/94vqmtXb+xfKav1qlFzszXqns1dt/y90a47rcS+VF/wB6xZEtae39reK22Wl9x87Mvqzqr3LtNrobB/a0qUbaxS6mLGpXz0w2aIEAwE+QCmWAAQsFRWYFkQASBCuIEkETriUSiGAZAJSA5kBp8wE7rIumBatUNMdG01UtSqeTZ6PnWbH1jwv5u107vGVn6Hp6ca0lpp5mMZD01lANUX2mo3NHAXSe313/AJoQNQWw1JxsF1O20V47iGhbGqyTclhalTSpTDtXxNYmm9zWj7XgX1RPS3WlqPtq256YEsF0EA6oBJcSBooIAO0A7VwAXZwAXYBn7zY6r1Fr7dxZczpz0in+38nqr5tTtRvR3U2l7aP2tW3c3xOeqntNu9tX7c9ymSWiWptdPVfdZfMsiaHalWu20R1GgpXR0/oSXohekS+5ykim9RvCGwE3fkl6kC7pwdl6ICvv07S224zGqmlpx3YdvUaFbV0qrulR+IIqrula2D+V5OAIX3rV4qm6rMGJ331KKYZDC/ue9t14FVVqamprWiuCzQENXcaj7XjGKaXNAdOld2rF183FAVNrRTV8EgK9Kz7lqUTaeZUT3OhWl6WrMuywIqzV2/e3bKQKtXb2pVurx4EFmltH2NalptZyVDttXMqzVeRA7071D4OS6FfSrqfLbICenpaWkoWH7SAsqXeJFTjRq5wn8SCN9xWq+RfsA5r7i9nCS+IXEFXUmU1/gBOdTNwDE9Ozri80jHSx8Y8lqfd3etd8dS37zz12jlMqQDYDWQCZA64AACATfAoEBdV4SAlmBIBp8ALEEEQAnIFdrSFUcQLa4ZgWp4JhDTKCYAafcAtVpV6kHKBJOMQDiBLtQDhAJsCLsATIEHiwp9AABABAAAAAAMBdQBoBqQJAReQCAcAGAAwAAzATAAAAKGAgGwFAAAwEA+gAAgABtAEAAAAAAAAgAByAgABgBAMAACgQBDAkqNgNaTCanXSXECXYkBIBQAm4Ai8QIMKg0AVYEkA3iBJAWVKiSwCJKCiScZ4oBppgTrIHpvZe5vXcvSX0WWMc/wDKerhz6j3laN+h0ck3pYNcGRVH9ljLaaKasrtNNYxiuJDU9W+nopO7SRqRNc2p5PSUuuMG/RnVOp5LUtdqiShSoLOTVm03G5t9dW/UWDUWOZzaEciIGgI31NPT+qyRcFS323b7a3TbLgt7iGFaznFpECsoxdseYVCJ4yA1FYXEojbWom1OWZBCm5pbFOUFwvvvUrKUIgq1NW9IcuGBJbm7iMlmUQpdt2U4sioP5FACqrturAlbStZqsdfgNF+nRusNRGXoQQpt7u77oVXgXQ6aXcmuNXBBF6LWol/lgCTo4dW5ygCC0W798oCT0G28cALdvR0TT4hFnanhbIg8/wC9NTU2+zrudGzXa+1xnic63y8NX3R5DTwWraJ4s5Xp1xbT3r5HTy1J9ciexjI8l5LW8lrvc7hzdqCK5ZgyE2Uen9ieV2vjNzq23V+yupTtXqblZr3en53xup9GvX4lZx003u01HFNajfqDF1VW2NbVfxGpiX2bPJftJpg+1dcBquTf0sqVUPMKx/JXpo7XVerZV+RpS8WLSR8wtE4ZGdbxEzqkrMupg72X2TElqQa909T+6Pc9TWqX3T1P7yzL7nqa1Ksvsep11KrMvsmGrqZLOkx9e8U+7Ybdv+BGeh1JkRLEKXEBrAAzAr1sKP0ggxo4fAqvm2+w1rrlZr9oVzEC1HgjFaiKRloQBZXI7cOfSeZ2c0sgE0AAK+Kg59NRQ0eeupphXp/Y13/dWr0k1HOvdLqdIwkscSiYE1KAmiCq2DwAKJWsp4hXzf3PXt8lqTzRJXXHudk29DSay7EVyrpWGIQ05xAnjBAgrzvvlRsaW/ngjfLwdNXU0/os0ya0vr5beVjt1bKOo9kx0U9xeQrlqtrkx7GLv/2r8lavZ9zD0L7GMrX176zdruW+bJelV9zMKjICWIDloBMAgAkBSAwCAEANgRAfUAkAkAQAAAPgQIoIAEBJYgSIBAXaOlTUcWaS6lF+rstOi+W6YRPxd4s680Ep62xWq5TjHEpFV/EaiTvRzBF1PQT+26vgwOBqLBUYxAkqRmAQongQS7afECLU5FC7QDs4gJ0cYAKAJpQQTSjEASS9QBPEDr2mpD7XxM1uV2tJYmXTUWk+jYNQeDcZo0K3ZxIZtPa7rU0LrUo4acljFmvoHhPMX3NXRrI6xysbS7rZhFySj0Aqs7PLIortp3eZQlpWYNP7TWYNP7WITUlp8AH9uBosrXkVNOGQF6sEJ1jPAKVr0qpbwIqt6+ms8UBXbe6SUQMFS31XjJcVF76tnCIK7bucEhg5txr2acBWXu9OzrPUxWozL1snyOdjtzUbJxi8TONai3DIsV6lmlgRopfxAHWVi8YKjm3amvHqajFZN9H9p0cSppWq5rZp9Gwjv0N/vtuo09e8f1NlTE7eQ3Osu3W1LWXJgVWs7Mgg3MxiFOMmAWxwQFkcwFPXECc8GA1+wAhcAGnOWQDdYeGQEXyAHhmBPT05hgdtNJVxWYRZV8kDDVlxQTBEcAuGlgDCrzgIk7JsAvaIS/YDDT55BTTgB2eAEbNQUcHkNSEqxi+JmtMjda3c0lkiKqS4gW9zyCo2sG4VbEdua6FDMvRElgHU4hkaSTwKAKTQU3zAG0DSfJBEWoWAQ6tsATSeIDtZTgA5Br//0/lFtWWdGSrnkBY6t/VgBFV4FB2yQCUADRoX6ez176f3a0fZOYSimk0pZqM6lVQuppFmm1EPgalSrFdZsupiTshqYS1EvqGmG9RcB7GIampOCJelkVdymcDFreKNRy5gmriq0szaquzkzqhV4sCahATpdWxAn92jwSZGk3uGvRcDKxB6veyNJU3DyKq/T3PZKsRT7vuPqej5xnqvp3hNLs21F/Kj0dOLWhJQjgyAHPMgU9ADEoaIJBNCCCeQxScWeKkmBOq9DQj2pBUkgHliAEUm+Zmjxvu/WVe5Z4HNp881F3PARo6tJdSgWrGEDEdOhttTcNYQpzINBbRK6062TfQYrW2OxWmpzbzLjFrn8u0rwuCglWMZuXjgYdFWo8OhUrn7k2VBLRAmUKCAZRG0oCE8AJzgAmwIgIBPmBEIEgJAAAAARAlkAADfAAAkgFElCyKpANgC/eBJZQgI4gNYgEQREGRSeIABJAShoBMBcJQCgAQEq2aeADd28AEwIgCAAGgEwEA0alR6f2k7d1oyWZ0tR61rkclUa1G/QaqnTb0rLFmh3aeor17jIstXBMCp0fEgg6t4IB2qqKW44tgeL1/JO+/dq41bhFHo9GtdSrtmQTvVqvyqBorem1aXii6JVwx4AdujqviTRe74Ac+trLtl4EHNoV+4+5YLgFU+XqqaLWYR5i8FQlWVLAj2VgoHRLMqm61zj4AZ+v8AVCRMFLZME9Pb6uq406Wt6KTWJrQ23tzyO5f5Whf1ag16prW2v/L3yWrjrOmkurkeiezV0P8Al7oU/X3Lb4qqNzlNamh7T8VoLHTd2uNmaxnXfo7Xa7Zdujo0qvSWXDV391fJOB6oqd3Z44lwESBZp6TtjkKMr3ZpT463R/sOPTUfNnY5OhJgDYBIAgFK6ARdkFJ/MAkoAlAA3AEVgBIBNsaDubGg7hoTsQSq+YA25KEyAUAX6Py4vgd/ncSvofsjzVdTTe3u/mnA+hP2OHUezOVjmi1OWHUKxda+rXVdX3O/+XE7SM2rdTW3mjVdzxYxNS0bb3UaltLgSxqJ3097bCf2mYIraby2Dv8AtLqo6ni9xeE7YcZbHtiYj/wO1srRzzNf6J6urQ8XbSSTu4XAze9ax3JQc9UyIUAK16VxtZIuCF95oUwd6l9RVfym1r/nn0Neos0tzp66nTc+pmwP7jeRA5s8kApssYATd3mAK1kA4tnMAC0+7NthTdKVU2herII21dKi7pSXNBFa3dL/AEthSvvIS7FLeGPAGJ31LWrFs2RcUV03qafdXNMaOSlm9S3OMTSLaRraCebrZyRSVq6t+zT+PQIurR20u1L5kRUVpaqXyKW80A/7N30+zUePMKlp7NUfcnwgaiX9omolp8xodNnp0p22l9ZAs09LT0vpefNyEN3rlmUNXfBMAiz6fvAhanJsil9t8whqnUA+ym8W/wARoHoU5v8AEugW3os1I0T7KrJGdEGk8YQVOvbXFEFGo5csCqO54IKspWAiztAVku2z49rOfSx8Q3eOvqPj32/ecK7RQZaAAAwEyAAkBEAKBATpyAk8AEgFiBdRyA2wFwArsgKlXEC5IImmgHmA0sJAVXiBDcWwCucIcwA8wGBOUwFhmArAQAXEKYCAYAQIAAAAAyAFgAZsBgOAEAdABAGYBAAAAEgBQgDIAAYAwEgABgABAAAAAAwAAAAFIAAAADAAAAgAAIAfawJLTbAl9nmBJaKQEuyMgh4ooScAHQBkA8sAEwIMBSBH1ClZARSgCQDbwAaAmmq4gP7qzLqB6y4AL7z4DQPXt/8AuAT1bPNkHp/YfkqbPfPT1fp1Uqy+aZ6OK59PqVUd3I+3nkVGTvPIa2jq2rCqkpU/5jrzzrNrn3XktaMflVlwNzhn2V00NTcaatpptvBya3DNdOl4hpfmvHkjne19WhpbWuljWscDnempEtXVWikku69sKoxrc5Fdxav6lHXrMomr6r1biWM2I6te+rrMTxNI8zvFqaF3WzeHM78sdOrxNtPUratlN+GBOokrr2u6uvy9ZNcmYsbderRauf1LIwqnRVtRut8O3FIiqVqailOa26ACvfUatb6q8wqLsob4sBrTs1hwILUr6ahLMItrpd1O23qiAroKmPQapVrWr6saG3TiBH7qQRL7nQYJd92UP53yIDtusrYegEHW+fcFH29R5uSBKllyGphqt3xKLK6b4tsCX2qrqBzb3x+nvNC+21PpujNWPkvnfEaviNzbbauSxq+a/wAp5+o7ysruZzUpAchUZAkrRgETpqumNXHoXTE67iyxTxLpiyvkNauV7L4saYu0/Nbyjw1b/wDaZfZMdel7r8lp5a9n6l9jD1/d3kNen276loRNMY+tutXXfdq3tb1Zm1pTJAAAAA0gCOIAkARADaQCCBy0alMfY/bzrq+M2/bZSqLia1zsaK0bcMSoTo+QCdGswCGDCAjq/Q45EVjusuFmIr5v5Ov+p1Hw7mWq48FmTTC1GnEGK1EVgRQBbpnXljpNQjtrmGyhSBL0AgzHSxQ3B566wyK9H7Ku1vXVcam459Pfp8eZ0YNYMCxMCeYE0oApsQOuDCvn3uqirv72fBpkdHsPG279pp2pl25cv5SuddNHj1CJyFWRNYRERu60r3XsqpcWwryXvDzW119Cu20LK15UwRuR4uz4mK0i8iKQBIBPMAYCgBwAmwAAYAAswGAgCQBgRAYAgAAAAABkCKGAgJVYDAYFmnt76mNVMAF9DUpmB0eP/Uh8mEV7y9lqPFxnAFVdfUq5VmFTrubLCc8wKXi5QBkwDEBgKMQCMQGwHjAD7QIwA+2AJRGIDjmQJJMDo2ymyjgStRousGWtVvoFV3vweQVDPAqDT0pukuJWa+g+E29abet9NYtJs6RxrW7NazwZUL7Wos3IFlXqLqUTV7vgBOW+DRWUlV8Chuq4oBN1S6gL7lOIFb3FUsGFxVfdPJAxTfc6lsguK/zLYsBrbN5smhrbVWLGgejVDQ/tV4ogTouIFWo+QFH23ZNhpya9ZrDxJVZmvVtR1MVqOW0KTnXWITMMy3FVnjiRondPoFHc2EUblfI8DUY6cDw+J0cKcYQVCrYBtqegAmBKFXFcQhZegAogKspCc2xXEI69XQ212lt254yFUX21qfUAko4AOqTwASfaBLNAJc0BZp6SvmEdVaquQE1hiATOWAElSAhrDELCnEKknwQKi6ygycwuAU1boA3ZRFkAp+bHIBq6bT4AZG93FbamDwqRpkWbbbIpqZAtkKr1G0GypZzgRqV1aTRHq5XZojvEXiFOrCpBR3cuARW9TGGMTSWp0GJ7F9xMGn97CAaE4Bp48AaKoGpQwa//1PkyXE6IkpeIRbWrwb4lRG3QoUcwEUOJcBGgt1uVpfYq29N8AOd0tT6jSYdVJdRau15vACStR8MCCm3y8ADtT5jVO3ZROWyaIWtSJXdM5GdaVVulKj/1E0KzUE0U2tjBNaxUFNWchEswiVVCCraLElVG9YeDzIIrDIKScYhdS7smwa7Nj3W1K0WLtZI9fyjHVfWPH07NNV4wjp0w71hgcKyaYwAwEsihLCWFc263ttG3bSINSM1zryyTm1Wb9USfm6vKj/Eegf8AxikS6Meog/Mdz7a0hD1NdmjrvVUmbFWYmVPoA0RQ8WAm0k3Jmj5/7s13ZtcVJhXicUw2i8AJVSWObBVtdXV+lNpepWWp4avzqeeIHp9Ffao7/EMvOeT3K1buDNbjgWDlqTDSNqvUwSBXOtN1xeBUJzwAMQFiwE+YEWBBriA6tIoeDATgBARsAngAgHWwQ5kBSAgoQRKYAGwCVADAIAMgFPM0pQBKQG+gCyQCkBogUkRF4hSyAEwJASbAiALIBRIBEAOqAs+0+IC+3wAhZQ4AQAA5AGBFgSRYV6v2fpxW9uB0ZeprDOTRXqgOfUpABpPs+IHVTUVgJdyaAirVWYGF7k31qbbt0nE4MDxelqOuorcmaHt/Faq1NCrnFZmaNBrCCCFqRmUQ7Pm6AWVTkC2reQFepp9yaILdLRVawgMzzT/Khc8Rg889PM1iB6GpbCqbnKEWQ11aHhN5rYV03+Br1TXfpez97rfNb5fVmvVNd+l7ISa+9rJeikvqns6Kex/F1aes76j/AAQ9T2d228F4naN/a29bf1Ympyza0NK1NuvyaUp6VQxNK25u82WQVvUdnjiXBF2awyKIWuli2UOtZxQRPsCnXTxAvpoJNSQWfbhQgMP3lrfb2PYs7PM8/TfL5i4U8Dm2XeowCovU4ARdwF3AIAQFtWo6gKAJTiA3igIEDbArYE4hBUQB8wiVcEFKQhpASpSVJUWQWUd3id9baa9L1eEnv+Pf8Y6j654rf032gtSrnA7dRxrtOKKraNLWV2sUa0SbVcXkuZNFX92n9Kdl6FROuvW/RkqudX1Ne7rSzpVcVmTVW1rrUyu7+pNVXq7qYom6vuxjMNyL1t1XK1p6uRpUu+1H23crmExZJWMDjmVGR5jazX7tc1mjpxUrB+43mz0yONrV8PXT1JdqpvhJjpZU1r32+47u3tr+w55rbV7/APNXicrG1O7l1TTcJ8CKq2+5drRSbJcyVU77u+nZVv248FwJFsL+61u54KPQrODU3l6fNKjlxZVwXtbWjUTw5TBBF6i10pU9vxAi3XVv2aacNY4YBVtdG/au1YphDW1u25a6EEq6Os389k1EJICzR0/t17U8iGl9mqt3RiwhKtVgoXoFJW065fuKH96MqtjAnq6jyqvxAl+a+SAXZfiwH9rm2ESWlXjL+IE1p1WSGiUJcIGgxeQ0wYJTeyqubcE1cZ+v5nx+jbttrVlcsQuKq+4fG2cLVWL4gx1afk9ldNrWpHqDA/KbJf8AzqT6gxXfzXj9PG+4oiL6qNX3T4vRU/ddv6UDHDqe/PGLCldSz9Bi447/APMPazFNF/FmVwl/zF26+rSaXRyVMXbf3rsNdp6k6amMQY1NP3B4qymuuo9HITEn57xSz11+DKmIP3L4lOFrN+lWKYo1/d/h9BN21bPCYVX/ANk59NSPk+91a6uvqalMK2u2k/U89dY5yKJAYDQCeZA8wHwAQCACidHDAk8gEgHmAUcOALbARyAjdgV0WMgXZBCkBgSkCVa8wKNZy4QVTkEMBzyAaYEpkoEihPEggQIKlgAkuIB0AGQADAiwHkAAIA4gMBgJgABmAADAIACg6AABmAACAMAIgNMAkAkBgAA2AALIAkAAABgEACQAAwFiBJVbyAa02wJrSjMB/bQQ1RFEmpAlWACSAnkAOQE3JQoAFhkQDYCAg7pBStecgId0gDAm6/KBEBoBvABN8QItyAgDoA+IBIDTAt0dR0urVcNOZN83Ga+ue2fMV8ntVefn04rY9c/XGt2SsuPf7Nbp1f8Amq/xRudYliV9ppajTvWYwL7s4sSpVdtISXAzaqrdaz0qJU+uzhGNailaGrpptatnflwJa0jTd11dajs8ap/iZ1vHX3rJ4ousq9vrfJDc/My6WLvuvia1jGZ5bSV9N6nGp05rHUZGz3P9tqd+Z3s1ybG+3D1tGt6cHic8dNdOx3H3tNT9SWJixZXThPdOJhod6TwBqv7NbW7mAOmmskQPvSQUndvCqAh8zIDts+IEa6SeLKLK6aIJdiTAmlOQMPtfBYkXDVYzBiD19FZ6lV8QYh9/QeWpT8SauJd1H9Nq/iRcHfprO9V8UNTEXuNvTG2pWPUavq5tXz/jND9TWUrODR6s/c++PG6OOknqfsKeqG2967HdNq9lpxlJmr6sT375Lx3kNvp2291fXpaMP4Tj03Hg7cji2i0A5AHAAAmAAMBSA/QAkBgJgAAkAAMAyAKgAAAASgDp0d/raMKl7VXRv/3TUqY6tPz++04jWvHqa9kx16Pu3yWlgtZtdcS+yY6tL355HSydX6oaY6tP/mLvP/m6VLPpgQx1aX/Ma98L6C9JLhjov/zB2/a1bQtL5MYY87v/AHjr7hxo0Wmo+JNXHndTXvqNuzxbkzq4hLeZnVAAkQBRLuaRZUoWqzXsz6n9wvueo+4X3TAtUvuepvUTRL0uKszk2YG97Ov2b5ehuOdfRHMuTowaYEq5gWpYSBKuBBCyxCo5YozVj5/73/L8jbk61aM66Mrbed3u2SWjqWqlkkJUx3V94eRT+ufVGvZMX6fvnfUzVLeqgexjov7+3dqdtNOtbfxf/CTTGFvfL7nfWb3F3aYw4F9lxxWs+PDAxaqEwRSbYAwAAAFgAAEgJgHABAMAAUANoBZADAiwGAAAAASAAOAABADAlVAMBgX7bfau2TrV4PoBavJ3yaWQTD2uvT7ktds8gYq30PUwxCuaAHAEowjiAmuQAkA2gB8wCOIAuQDQEowASUsBtANIgIAs0dL7lklxA9VsPb1K6f3NRNg1x7jR7G6rLgZdI4tWvZmRpyXsUdGyjVtCy4lYrp1q10nVVxbLIxa9x4OtqaSVuRuRitZX+BpD7yAeo2URtqvIsQvvuI4lEXrWeAIjXus4CrK/LmBFwwmD7aykmqS0UsViEJxVYgCsgCEwIusAQmMyKO5MBuvdxAqdEUU6lu36QRxaqs5ZLGnDqUeMmK05r6UqTNjUrmtp9rwOddpVFqyZbQc1w4AKZZRVuLuIfEsY6cbjgdHCkkyoS+XEBzj6gSxyCDtnIBL5ZnMAWOCAlRoBptgSV+AVZ3SoAas1kBF1xAUvhgET0tO1vQDtppqtevECUKABYOMwJNp5AOZWaCDENCy5oA9MAJKe0Ii1OQDVZwAFzeICa4sCGo/tqeEBXn72SrZ8WZquauKAmgoTCxFqcCNnpRZw8w1y6KrDMy9XKxWeTDtEugaGQVF2YSq7XfMrFqBWQugQRBFSSfAKcMgKt8S0SrbmRqJ9/QK//9X5PPajqiVcgi+uou2IwQxFDtLKiU4FA1AUacq0oDs1N7q6tVVuI5DEUNWtxbAt09C98UpKG6XphbAJgiyXqFxCyazzAHayxZBC2o4loUQtqzhBnVVziZ1ULW5kVXazbIHngVTSgqJKAhqWMVYquMS4iq144Ga0rVnxIDuAStLKNbxGotPXpez7VW0nr+dYr6bo+Z2Naru1apwa6Rd/+0Gwr/8AMUmfVkl7h8e3+pjyHquB+4thk9RJmbyYn/8AtB49KXq19CYqD9y+OWL1V8C+qI//ALQeOb/Uq5NepYj/APtB4xvG9Z+AZwv+P+JWWpRvogYP/wBoPFTjer+BcXEn7h8Xkr1XwIYdfcnjllqpP0JhiX/7R+OWD1YfoX1awL3H49f/ADG16E9Av/2m8bktWXyJ6hf/ALTeObh6kEswQ1/dHi9Oj7tVf9P6TjVfO/PeYXkL2dMKTh6GWmE25wyIDL1KLKRJSuy3fdSqxUDU8PraWhf503hwJo7PIeVo6OlXEjUxhWm9peKM1qDNkaRu4U8hEZ9tRziVFibjECM4gPugAd0wK3aQItACAaAbKIyBFuAIyApAYBiAwG0AslICkAxAJ4gNOQJKzAO4BOwQ0yg7uIU0UOJATAlp0d3BKizV0a6VVObIrmYCbASAmA0wEAZIBAJgSrmB3U0e5SAPbJYp4BHJrLtcIKrAAGAgEwGlBYV7P2pTt21o5m6y9Fp5dDnWk4kCnUr2vECuq7swLlVViEAWcAUa9msgPOe5326CpzcgeWXQsR6r27u3ZKixiC2K9QqysDOBW0paYwU20W8cRglTTu8ILiL9Paa1v8rL6pq+vjtSfmhF9E9ln/DeLf4Gpwl6V6nhdvq/qts1OU9k9LxWy0sK6VXHMvqns6l9vT+jTqvgX1TTes+H7DWCD1Gy4g72BF2ClIEbaiqu6zhEHM99R4JP1YXFS37cfLh64hcUPyWpq6lq0q1BTBpPU1NT5lgEbVawo+JWVldJ3A6NPRrXhiDVi0wh9kCjz/vXbfd2Frfw4nm6deXyp4nN0QATYBICAIAafACSAmgB4AJsBNgNvAgiwBYoAaAEgGwE3AC7myjp06wscwiN24KCjjM6cdYV7j2T5lU1PsWeFlxeB9Lm7HKx9AwONjnQiDn3HzWVeDLEXKsJJZEtJHPuoqk6/UjF6axz7XWvpt1iO7EmtY69TX7aNrNDUxwaGnXV12m+7CW+pdWOib6CwTa6Bo7bh7mvbpVeODb4FHUskuhXOm8ceJUQtWSo8r5DbvQ1mueJ6uOnHqLPHb221thDT5mupqStbyO41L6FbUyeZwkdNS8XrPUq6WzgdRddqU5nJpHS0XpSpwzIuoauxrqPulp8wunXbUqli3CzCajbbUbhYA1ZTa6OnXtiZ6gPT+3pqKqPQCy24nJWJgg76jyX4sKJ1eHav2gKdXjZfBAJ6drZtsIX9sn/APvGqkttVcETRNaaXQBwgGoYElS3BDQrUazaXqxpiu+pp0U3vVJZ4jTHLqeZ8fp4W16yuCxI16uHW94eM0ZSta76Ip6svd/8wtKq/wBPpT/UyLjG3nvrf66imoqLlVQT2xcYm585udwn9y7bectmL2rPvuLvB2Zi9LiP3W1DHsuJrcWRZ2mJ/wB1ZYrD0LfoYp1Nd3c2Zm9Kj9xv4GfYdu23NdJNWxs/2Gp0mOJ4txkYvTWFMGdBjOcF0N6lkok17GI/dtliPYw1ey4wPYxB2fMzaYHWVJlUIAAGwGgFxAcEDZREgCgAdXiBOABASAi8ALKWwAVuYFd3ID01EgSfMIEBLMBrFgTYFGsgKQpsIaAEwJJgE8C6EAoIIrMKkwEgDMAAAABEDiQEgGAgH1AbyATAIYAAFDYClAAAAwFIAAAJ5gAB0AAAAQBIDzAAEAMAAIAfa2BJabYDWk+IElo82BJaaCJVqkAAOACChACYAgGsABsgQBPFgLBYgK10gIPU5BSeo2AndvMCLYAAwACXdhACAa6gNtAJuQITAAAwABAPqBOuIHofaHmf+HbytbuNOzSt6Ho46c7H1elk0msniju5HIRTuLtJUq8bFRW9tppZfNz4i1XK9aNWtb4qjwOdrUi3X1or3VcNmdXHCtDsS1IbbzM66LNLc6uunp6NWlGNnwLErs06qlEkbjnasxg0yhr6f3NN1fFGuUeYtRqzXI9UrjY0drrpaTpaW3kZrUjs8dpaqbdlFTna3I0FpqZZz1ViSIJMgj2qAoSAjYaDthYE1Ubtade67SXVwTTGbq+d2Oi/m1E2uRWvVy6nu3x9IctkPVya/vva6WNathfVn63/ADF1P/laSRnV9XBuffO91U/mVXwgl6axm63uje6uepbHk4HuY47eU1m2+5y+pL9FxW/IavCzM+5h/wDEddf53+LL7mF/xHW42b+I9zCe+1Xxcch7mK3uLWczkZ9zEHqPizPso7+JNEG5JoiRSYDQAwFkAQAAMBJ4gADAaYCAIAAABACAYAmATOKAcgEgDYDlgPugBd0gNXAO/HAaJPUfFl1FbZFLEAATZA0AMB5ooI5gJgESAmAcQCQGQbHta0b+i5nSMdPpU4m3M8yiaAsWCxAlXACF82ZVHq+BKseC9+1jfKz40rBmukeXMqcgIB9wA25AUsBZgAAARIAAQASAZsBQAAAClAMBOACAAAAVsQEAwEAAAAA1yAAAAkCVWBKIAF1ATASAn2oAAkqgCXAAAMAABgCAIAEgGkA+gDUJ4gDAkqgOEswL9l211at8wPoej5DQpt5fLEzUeV3GstW9rc2HWVxa1U5gi64tZSuqCL/HX7dT/AqNPVf3GnCcQajFe38dT8mr6I2w60nmVBAB0AHXiBDtlyaEq0DKxVAhZxkFit2bChSA02iInKa6gRtpLgBF6Nq41cgKtrqZRFK2onheoEHpUeTgIrtpXrk0BRa2rVxDkqq7XtOKxAg3LCqNTTTZK05baUMxV1z7vTVHKUYGK3zXBZJNNGK7I6iSxTIuqbVeaiYCKrZfN8DUZrndYNOVQyLrIUcSiWfwAU8GBKZUBCtptZgKuGIEonGMQJJSDUlWMguhvoA3VRmwDo3gBLR03d9EB2aelGTgBuvIB4vF4JAWWUAR7fgEJ6irhxCrFdtS4ATbQDWK6IB4cQEl+IQSAOzAlV14yBRuqt6eHH9wV53Ws24MqqSgCQCccQsQmA0SlPALHVpp2cGXq4XvByR6YM8gpYhTjiAm8YYQr1llTFarxQZxNVIuDIKJAHjkEDngDD7WFf/W+USl8Dqg75YQ0yhxx4FRKtiBWUvFlRKte1YYSFMag7mFSpd0TU5hDeo3myiXfLWJA+7ulyBB2wUgVX1GZtXFL1JxMqHeUQVN4kUQBPsjNlDgqJVpJRdSs4GkT3FexLkZpHFbqYbKcAEAVUvEC6upGRudYmJV3Sr6m/8ARMN7yylKzRf9DAt285bZm96uFXealeLJ7GH/AHF7fNJfYwPc3XFj3MR/uLZ8R7mD7nEnsYf3GlCZPYw07pTjBfYwvvNc2PYxJ6uo+LL7mB69uLkvuYg9y+GAvZh23NlgZ9jA9azUvH1xJejAr2TwRkN1vbNEFulse5Nt48uAF2lttNfV8z4oDsTppY6dVVLniBW7PVsuM8grs220WlW2rDf/AKgYztVru7nmwqtvAgO7ggI3u/gBn2XzSBNW5hB3YgNy2BF4eoEG+CAQDQEuEgJMCLlgRZQoAABAN4gNAEcwABPEAyzAjmBJAMBIBwgHEhCaAJ4gSkASllV26GlFXgRHLr3dn6BVEQA0Ak8QJoBgRAXAAAQEk1OIHfp2hSsgJO6+AHJuMwKGAZgOAE0AgJFg9x7ZqltE1k8zpWG3pOcDnjS6IxIqN6zEgQ7Sob+VDDUb4rBP8Bhqt7e9vpq38BhrM8z7d33ke1aWnlxbLOU1w6P/AC631n+bqadE+ss36pra8b7KWwc6mu7TwqoyLh7NvS2OlTCWxOE1YtDRr/ll9TfqmpLT01/lx/Eeqan3tZQi+pqLs2XEFrDBFlwRbaCFMlCbClLAcQUU6W4rq2dK5rM16s6g94lrrQpWXxbHquutabOdVTvNB9qVZcmVjMttVT5cVHMCWntVPc04KJVrWl3hgB2bKis/lLE1qaehxZrGVyqUTSgBjATJKRned2v91tNTS51Z5+nSPjF6dl7JvJwcq6q3iQIBQAwAC/T0+6oFcYgSQDeQFbeIAwDuIBsBZAW6VFd4gdF9GtKu3EDitZtgKShoDqq8AiF+hRFgdWz3D29lqVzPb8e2bH1rwPlq77bp8Vgz09Rx6a6XLI4Mq9TT71hmsiiu2v2YXw6maRQr/et20xT4nPHTXRrbamqlW0yuPEJriv4/Vl1Wq3WMmhGl2zpTTp21UW49TTK3U1Fp1dm/gQLbyqy+OJqJq5M0h5ADCMvzW3eolZKYzOnNxLGVTb2eFaN/Bno9mPVp6WnuXpPSek8cMWcrWpD2Xj9zo6nfeFXipM3pcab0+Tg5KX23xs2NUfaXGfxLof2qEA6VfAB9lVkkA0oIHMgKJIp/bs8UmDD+zaJhgxHsaxtFV1YMU6u70NL69WiXqQxz28zsaZ61fgVccOt7y8XpNqtrXfJIq+rM3P8AzF22nP2tCfW3/dML6s7X/wCZG5sn9jTrpvhhJNX1Zmv758lrZ6rr6D3X1Zut5/d67nV1bv4k/wBFxzX397YT+Lf/AKSe5ip69nxzM3swffvESzPspdxNEW4xGiEyZ0LMKJ5gCtAFlK91kphBGrXwCv8ATr6bfIKn/wDs89Gj1NTVooyxzGjH1G7XjisCaCqcEEkpAIl5AN0QFdKpWAepoaieNLS8sChW22tXF0svgQRVW8Ap/Z5AK2lHqBW1GAEkBFkEowAQCYAUCAcwBZWAFADSwAGgEnAFk9yhAUWnICenkA0giSYEkBJOAGmkgKtXGoFEBQwgQDQEksQBooQUgiPEipAFccAABAMAAUAMAARANQAIBsBMBgBQgAAAQDQAwAAkBJAAAAAEgEAADAIAaTAOx5ASWi3mBJaSAn9tKAGqp5hDSXABQuIDAFyYD7eQCaAU8AAoAFAEgE7JZkVB3qBF3AVrsCMyAMBNgABmAAMAAABAMBgIAAIAAFgAJgDQAmA0BPTu6uUb5rNfXfaHkX5Dx1Xb6tN9jPVHLpsu0GmFGr9dbPmTRLWstOssza1I5P7W2rXuq/m5syrnehrPUT3Fl2p8CLro1rVT7a4t5JFTV230HVTZ5lkTVlqGkCKhx3LEaOFeG0u7us2+hv3THZp7XT0/pqkZvS4uRNMNU45E1cce78ts9kvztRSuEjVx57f+/NHTTW3q31YWcuHxvvXv1W942lwgavq2X752VVOfQJ6uHd/8wtFV/wBPTGOKM1rGHuvfe/1F20skuixJ7LjH3Xnd3uv1NSz6T/3TF7axw217t5vEzezEe98cjPspdxNBMk0J2GhKxFDYArQAdwDlBB0AUgEgIKQCnCACAJAIBMB5ADxAMwEASAAMAQAAANLmAgGAALIAkAgAAQEkApAaxATQDTAGAACQAAmgEiBzgUNPAAiAAAAjAAwEgJAdfid5/Zbmm4eKq8iys17zT93+NvjZ2r0g2xjr0/cHjtVfLrJepTHZp+R2WphXXpPVlTHVS9Hler9GDFy0m3hD9AmKN1au2q7677KrOSNSPPeQ96bPQ+Xbp6vVYIWNSPG+Z8vqeW1fvamEKEuhmts1swDMAATAAAAQAApAaAJhgHUBZgAAwBAEgKAGAAJANgEgRaAUSAAIBgADAEgAAgAAdWBNNgEgFapkEqpTDRQ+2GAJASxYCnAASQAsMQEA6oBoAgAkAkCXKAEuQEs2A0gHKjMCVGk8eYG1tt9NOxOVxTIqf361f0hVevqJr5VmQZ2vEBXNp27bFRs7PVrdpPmVK9/429ftQ8oRtzrsDKMFURIAq8gCCoawALWKINyASDTzCaJQCaT+JA0kuIU+5IA7gaTxwZFVWom8MAF2tZ5AJ4qCCi9Cjntp4yiii9HXIjUct1jLM1Yhr7e19NtOYMVqMm9WrRyOdd4qeccSNK7fgBRqp85LGK5rv8TblSTgqH2T6lQvpYEoq8wgVWA3WcQHWgE1SuSYTREJRmgHM4BYfaFK3y+oEa91nGbA7NvpuJxjmBb25ATUOuGDATeEZATrWUEKOIU+7DBYgKOIBHLMAVWswJZYgJAHbMQBJpRnigE6rBoIrbcdr/ADz270lS7Syky1FCiQVOO5YZg1G1IzCxDBBUU8QsddMIazM17OKtZHeUsViF1JRZMLKTeSQA2wCG8wp9skXCwZUHa/gQRbhhDiShpgMGP/1/lr2tlgdWUXoWXBgRdbTDAl24YFDT4FQNyBK08AI1o3xAsWkwJ10O6YeIRXbRssSqi6tPAiCtmsSB2c5kVTdEVVZQRSf7CBRLGATCrFacSsrF8xpEqxwKLqVbWRUT1tJuvdbBGRn2SMNxGEjKhsAkoSbQAAZsAyASYHTSqgoLaLeQEXt7J44AL7TnJsCTrGaxAS1oUMBT0AVrPiBDttbIC/S2epdNpZZgX12PGzIi2m1pV44gW10qrCAqVKWs/k+BNMdC22qv8ALg8+RNax17bx+np/NVxa2bzGtTl0U2GnMtd08xq+q1aVFNapJE1fUqbb7tLJOC6led3NO23UrClpvFkxlG64Iqq3IHM6YhEmsAIS0AY8AIOQFIBkA6uQGANgJ80AZgKChNcACIAYAkAMAAAIsAXICSWADSAP3ADS4AESpAMggUANY5AX7auPdGAFuvqdqhYNhXBICkAAYEkA5Ai2AniA4ATlANMDoo8EMFndh1LiKNVyyKqbQBXFlw03R8EXE1Om11dT6KWfomMNdOn4Tf6n0aGo/gy4mu/Q9meV1mvybJPizpzwmvYeK8FudnoLS1Eky2M60q7C6xbRn1X2XLaJZ2Hqew/tNLjLLOU9klttCuCTn1NeqakqaayRfVNSrZUcpJPmPU0/u25j1ND1Lcy4IouBN8BgO6AEsShtgKQAAgAhkA6sCrcP7ela/JGpEUeMWpq1epqccjfRrQWnyOVVVuPy9O1+SN8s1y+L0FSltRrM61kvG6a1Ne2q80SkrWdThWo4fJd3YnXNGG2f3XsoalviUcq8gtJ2raZShci4q3S79VS0lUqVt+O0u2sYYm5HPWgkUSQCAJCmlJEQ1azSy6HDuN8vifldL7O71dO2auzhXaOFkUIAYAAVrLA7qacVQFGrpdjx4gQUANvgQQZQmAgGAJAW6VkniBbuL4QuIHJAABKilwB1WwriBTMMIMHgA642N83CvU+zvMf224+1ZpUax9T6PHWxysfSdLWwwxTJ1HJf3SYCeODJVVuizrmZXQ9SPqTfoZqyCtW332z4CQtQ1NvS7lyn0NYhV2mnW3di31clw1d2lC4lQ8QqXAIGk88iBzwyLoU8yAj4dRq4VrUrnaq+JNXFFt/ttP69Wi+MlMVPzOxr/wDNTfRBcVX9wbGqxu2+iB6ufU91bOmSs/UL6uLU9+7SjhaNmvWCHqo1f+YVKx9vRS9XIX1cmr/zH11jpaNF6k0xx2/5h7+2KVKr0J7GOXU98eRvnqNf0l91xw6/ujf6zTtrX9JH+hjl1vM7rVXz6t36szfouOO+6tZTZtv1Me5iC17Li5M+64VbO7+Zk9kwnCzJqoT+BnVCcjQ5Y1SnmNDkAkMpdwEYCiYAiAMAAs01Lh4cwO/+zpbHT1UQcutttSjh4r8SCqFXEBdwU1ZrJgNajQB9wIlp6vZdXjFMo2tD3Bevz6emnfniyom/NeT1VELHh2gcO532raltO+nVN8YxIrPq3+BFRbbYFV8GA0AmALAgbwKI5gdC0HC6gD0WkBF6T5AHY0scAEwBANYgRsA6YAO9ZUoBabCLM8eQCa/EBq0eoDSnNgEBUbp9oFGWIBmEHaAQ0pAlVywG4AjAEWBFhUgHTEAahwAAABAAAAACggTxYDQDkBcQHBQQAmAAJoBgABkAACAABJgEAS7WwGtPmA/tcwJfaSCB0SKCIwAlwkASggeADQAwDHMBgRkAkAYBIBMgDtwYC70gIvVXAKj3sBO08QIgAAAAJsAWIBmAAAAgGnAAAZAADAYCaAIAAFIBxAIAcAJAOQGuoSvdf8tt5Z7nU2jeDp3Jeh6uK59R71qDo5i9FdRbJkHHqbezfzWbqskzNajpTrWqh/Ai4gtOt18yzCDT22npuaqWE1dwNIXbLAGkULBE0TrSzeCGmKdfebbbJvcalaxmiauMDyHvjabZOu3Xe+bDXq8j5P3fvN5grtVeaRm9Y3IwtTc31XN7Nvqzne1xX3N4sz7LiLZNArtZDQdzY0FiaCQFPIgGwEnzAACQpAEgAAA5gAbAQBmAZAEgAAkAIBvmAgE0AQAwFADAMgFnkA8gHDAIAADMAmQAAhAKAAAYAkAMAAIAGASAJ4AHECSgBQAnAAgAAUgDYA3xAUyA8gEAgGA5jICTsA+GITEqX7cFga0xbTdaunlay+LL7GLq+V3VHNNW6f8AUx7JinW3mtrW7tS9rN82PYxT3cSauFbHIyqMgAAgBgIAxAAAAAfoAZoAAAFICAAAAAYBIAAnjiAfvATAQDATAEAAHrkA10AYCkAYBUCzNAJASQE5QDAQD6AEQAIAfQBQA0oAFi4AGAJTEgOACvICQEqpAJt5AOnGQGsQLKXVcX8AOuur3KFizNV0aW31LrBT/gTWsRt49pfPhPBjVxx/app48UVMX7G33NZWWSYiV9J8cvyoeZ0jlXUqI0gdYyAjLWYU+4IO5AJtN4FwDYREqJKHmANQAYMBNIBNJ4cQuo2pGMhCbYB3sio/e5oij79OOZcD7qtcCCp2SeYFWp28MwKLNfgBxa9qoy3BVd9GZrTI3Ol87fE5125UOk4Iy6Yrsmswiq9E65cSxK4tT6scDccKgrp5GmUldpYAKJCJtpL5QElOLAlIDrbCAVNOEAu74ACzgCf3lVYKQqGN3IHTo6Nqv5lEgdNadijgBNREIIFWcEBGFkDTqpwQQ3ioCo4yBK+DjgFOIzQBhxAnCh44gQdYanMCST4YAJrnGICcKcwDF4AZPkdg7fPTPiRWXasEKhIQ22/gFQYVBsCdde1Q3O8P+4tmTG/9Ev7qRjU+q2mrVLMmOs+ge7q8xi/7C+8UQkMT/Y/7pRCYxZ9U67mqTVhjf+pV3FHmMX/RZ96jJjU7EpOWF9grp5DD2EphfY4+UJ7P/9D55W0YnVBjZS8iBKqa4YBD7KyuIFT0ElMYsqFbb1wjnxGhf27bhQXQ66DeNsCiXb21jiwhpTxAkqqYWbAlXTqqvmxo57aSeSMq576bTcgRiSKotmQRnuDSdEoCVJJBBdrJFDo8MQLKWh4Iuov+92YLMJiGvrW1FjjAWOR17sTnWkYIoiAE1IBACKH1ATAdKywOmtXZ9qxYG/4/2zq7qqvqWelR4y0Cu7U2nhNjFdZX1b+oZc+581s9Gj09jpUonMtqWFYP3u/U7tT5kUbe38nsq0VabWjfF2IKfIX2Wupu6aXSnzEVk/b2/dFJsv5ii3TSpkkgJPdLtifgTVD1+/6VHUaYnp6V7/MNX1aOjtUsXi+Jm1ucu7tXDD0M61ias1gFSlvNgDlegRF4voVpZs9NYrCE82VivNeQtFrPj3Fcq4e9rPIok33YARSXMCluqtmEJ2TyAg8gIsBMCMAKGA1IEkAYADAjiA2ihAOJQCyAafABwA+0CNsMAINACAnV8OADgAVQGkABCgAqgHbBgdWgoUIuCncars+gHNGJFOBgUjAK0ATqm8sS4mrVpXvhWtm+iZcNWV8butR4aV/jVjDXRp+2/JamNNtqP4F9U11afsvzGp//AC7XrBfQ1fT2D5fUzpWvrYeiezqp/wAt98/r1dKr9TXoezt0f+Xt6JLV3FJ6IvqzenVT2DtP8+u/gXE1bp+x/GJ/mXvZDDXTT2j4fTy0rW9WMXXTpeE8Zo4U21H64l9U106e12mkp09DTr8JL6mr66qp9Nar0SJ6mpPd6jwmPTAvqmoPWu82yyCL1Hmy4gVhik2MAyoaQCaCmEKYXQKStLhNMuByQIBwAQARwAcQENV4hU1WEA4GMn28OINcHlr9tFRf5mdeOWbXXtNH7elVE6WL+05q4PLWddJVXE68xmhr7WzUZv8AxN/0WeJ0e3Sdnm2c+6sjuZyq4zfKJaqrVuDDTJWs9K2bcGop009K677rF49RoevR2hadWqLN8yxK2fFWX24WZ2xhpVTaxIiSqRTlARAlHAzVJqcOZy6a5fIPd+j9vyWrwlnCu0YLRlQARIBIEquHgB3Jyl1Ao1rNtAQRBF5gReBQmAoAkoAJ4gKQJK7iAIANAT0l8wF2ryApTAYQ1iBPbav2tRWR6fn2lj6p7a8st/t1V/XWfwPZf1xsb6q0cqycMgl24ALtJglWs4lBAEl0CjF8AmI37dP5r2VV1ZFxy38nsqPHWq/RlMcev7n8foLHUmOQq4ytf/mHs9P6NO1lzM1r1cNv+YqtKrowurJp6qL++nqZO1Xwgns16uHce6b6jnuu/iS9mOK/ndSzxlrqY92sVLy+ovpqkP8AQxG3l9xnMPoT/QxS99rtfUT3XHPbUvm259TPsYj6jQNuBpiq9pY0Ql8BqH3WWEjQNwATh1Ip6W31ddxpqQi//heol87S/aMNS0vGu/GS4mu7S8JpPHUbguM65fK7LS26X2+JluVnJmVEAJgOZKBlDriAdAACIAA0wBviAK9llJBd9/U7e3gBWqNsin9uAB0cAJUhgHawJaKXenqZIDSt5laUrb6dazhLUlRD/j+8hr7kJ8kgY5b+Q1NSe9zJFUWt3MBxAFNsWAwFIEkAAKuLA7dOyhKQHa1VggH9zhwAr1bJqAKlWcAhNcAHV4wFOJATqkAJTgBJaDalMCvGrhhFicoCVaAT7YQEXLYEdX6YWYHNDQBkBKqkok8AI5EBmANgQsAgpgSpgEFuYVGQAAAMgGAAEgRtEgNZANgJZgSAQCeIBAAAQwGqt4AS+2A/tMBrT4BEuxTAB2ICXagFADnABZ+hQcAAAgByAehAwCYATXEATwAJAXcgE7pIKT1QI98gRd2wFMgCnIAAJAAAAAAHIEQBYAADwAQAAIB5AMBANAS4ARYAAAJgAAwDIAAcASQRuez949r5PRtws+1/E78Vivrl1DaOzlQVEXVTLM1pVatU8lmZxdS7iobuEJTZwNXErOump1LKvqxq4yd57p8dtJm7tZcKkX1Ye9/5h9ny7bSXrbELjE3vvXf7iUr9q5LAz7YuMXceT1tZu1rtt9SXtrHG7NuXic70pOxkRZAKSgbxIoCBgEgEgAAAJgGCATYULEAgAYAASAQAsgGAAACAAGgAAATwAcgAAAZgABmAAOYAJAJAAGAgDMAgAAAFggD0AACABxwAGAAAAgHCYCfIgSQDZQJyAwEwEkAwDgBEBgAEgHICYDTYBIA2AZgDAQBDQDyATTgBQA0ARgAAAAgCMABYgJgEAJsBgEgLMBoAYCAEgCAEwBIAzAACAB4ACAYCAAABoCQAA6gWwgEA44gLMBgSAi0A448ACWwB5gJoBtviBKcIgBZANIBsB5YgIAl4cgGgOraR9yGzNWPQd9VWMU4OTq5dxr27c/xNQY2tqyaRHabn+31FbNJpliV9K8P5XR3mkrVaT5G45WNTFP1Nsn3BA23mAoQDdUBF1UgJ04gIqCcCoO8AdgFIARUbFCgIFKIppjFQtVPNFTVb0+JFQ+3GWRBVaj5gc9tJBVWrpRmZrURou1NENce+pD7lkjFjtzWf/mcZcDm66oa7nJVR1E3V14BK5NaqWWRuOHSm1GsjTAiQG1OQQdGBJcwI9yxkArZAWK3AB2h+oEcFkAJTkB2bfRivcwOmtoAbtOPMKKvkgh5YAJ1aYKcvPigQs8HzCpQpAfbKkASWSxAO1MIayCh/NgA1hnkAPF44AGCyYC6gLV01allV5oDy25UXa5GVVPIIklgBDUQFbIE+ZpSAADAGnANJg0SDQF0A0SyL7VJXsuIxfcK7XEYvuf3Lcxh7jvtzYw9n/9H53Ctijoib1MEuQQd8rHMAeGLAWNuIBngAnSycFQm0sCg7pUcgH2peoE0lTFZk0Ksr5gI9qbbyQVU9PvxIKb6LXRgc72t2/UioLbWUvkAnpW4LAKXbARFgXUThciouWm3iA61jMqFdQnBKrnsuBitEkuBANALIAkBNSAsChMC3Sa4ga3ifIU2N/uuqdupQ/Ke4d1vHCu60yhYAZj1bWc2bb6kBXBwwJO3b8QIvUaycIClsgdL9rlZhVlbPUcttsirqaU/EjUjs0NNQG5y7dDTj4Etax2Vh+pGlvd25ZkTE3dNYAxOGliERnhJRG2eOBVXbfCtoK5dPMbtvVtD4FYrlcJFQVTzQBftUJYAcd/qgIJwwASAGwIMAaATWMgNAADgBYcQD0LgGAgJdADDiXEGEgDaXEYCZ4jAWwGGotouCVdK9vpq36Jl9TVy2uu8tK7/6rL6pq/T8ZvNTCmhqP0qx6mrtLwHkNTCm31P+yPU1dT2p5azhba/xHqaur7K8vbPRVfVoepq/T/5f+VeapVdbDDXRT/l3vP8A5mtp1nlLGJq1f8udR423NPwGHs6aewKx233SS6VGJ7JV/wCXmyT+fc3t0SNep7L6ewfE1U3vq29Gh6nsu0/ZfhdPHt1LerL6p7OnT9teH08P7dP1Y9T2XV8R4vT+jbUnqpE5NXU0dpT6dDT/AOyjXqatrrVr9FKV9KoeqasW8vVcPgh6pqL3Oo8ZYwQ+9dcXiXAvu2ebZcB3PiXAswB4DAO3AB8JKGApAFDGBtgOQCGEEMK5t1u67aO9S3wR0nKLtK3fVWfHEzYOXcbu1dX7VDc5HbWe1Sc6GlJFc2/s1ptVmXlBvlEfG7e2lpzbO2Zajsag5qarHoA4Afa2XEcurv8Ab6Di11PJG5wmrtHW09Zd2m5RLzhq291p0duCRJF1Rs909zLhJIt5w0eQ1Xo6eGbLzEtVU1tXS2/fnZ80a9WbWVr6u43WopU2WSSPRzMYrX8Zo7iJ15ywUnH6VvlpJHnbZe/0r62qq1WEnXm5GbHTvNrfUotPT4ZjSRdoafZpqnFGOq1IlZ4HOqyd/dal+2uLUmWnLpaCo29WvoaFmjrV1G6rTfq1kXExbp7b7i7FPwLIjS8fsnoOW5jBHTWa0IggTaAg5YVKuJA5QCeGPI59LHy//mBoLT3/ANxZ3qjzV2jybMtFIAAgJUUtIDtq4iQKNb6sAIJkAwIMoIAMgDMASbxAO1gOGgINAAF23+oCetZyBWAJwEAAnBvm4Pb+w9yqa3ZZzKTXqfQ5uxy6fQU5yMVg3aM3BAfdpXF2SXqDFF/J7TT+rUUouLip+d2FP/nKeQwxza/uzY6OCVrvoX1XGTuv+YenpprR0knzZm/i4xt3793u4brRqi51WJj3axi7ry+53Nm9bUtf1M+5jmW/vSccHmZ91wf3/eu2si9mIO6sYtXEWlm1JnQ4URBNURBNBDgAggbqwDs4oBXhKAIw2gJKvIDl1ViUQkoJAGwGspCOnZ7p6LfbjITF193Z8pGmILda1cnC6DVw/wC91v42NMc+41b6i+dyRcc6IHkAnIAmA0UMocgKAIyAgGQSqgOqlE0Adqy4kU3SQE6AHaviBL7a/wDQAnRARemrSBW9v1AT2vUAW1fMCX2oQA9JpSBzXUWAAEBLMAYCQFylgPFMBpMAkCK+UIPuSoYDwAUwFKeIBIFunq9vWCCnUv3OWVDpeAOitkwJSmwI2fYsHiBCMcQI2rXgBRmAJwUdVNhuNTKjUqccAH/wncPNJeoNC8TrtwowU5hNK3i9wuEg1Tq7XV0lN6tJhXP6kVJ5ASp1CJMogyKQAAwAAAIAjGIDWIDhgNVYEuxgD02sWAKgEvtxmA+1LgA4jMIlEsCLAlkAgCZAbcgKSgw4kBwKFhkAwBKQHCIE0gHOEAJtICH3EFL7nACNtR5ALubATYAATgAgGAgHAAAIBgACbAEAmALmAQAAMAmAABANZAOQEA+gDATAABgEAKAGAAAAA0EdOw1fs7jS1P4b1f7TrwzX22mstSlbr/MpPQ5UO5ERbdskAdrGqLWVFN/lqsW2Z1ced8j712ezt9vSX3LLi/pJWpHm917732q2tNqq6LgZ1rGJufMbncNvUu38SXtccVtZvNyZvRiDsZ1cRbeRAiBgL1AaYCeHxAIClIBIQwEgGAgBAMBBSTAYAwBADcIATwxAYCwAACJAIgBSA0AMBZgEAMAYCAYCQDkAAEA4AQAA5Ac/iAkAAKZAIYA0AAEsBpyAgAAAMwBMBoBPIBANgCAABgHoATzAI5ARYAA0BKABKABgMBMAAcpAJZAEMAkAYAAIBsBZgDAJ4IA6AGCAQAwCQAAYCAaQAwDqAgAAkBWxAEASAAAAA8wEA3iAo5ADQDQEgCAJICSsBJcwG8QEsMwJJJLDMAWOABxgBy1hmAoQBABADgAQDwYBXFADbkAxjEBQALDDgA1KAt0LdtkzNWNzT1u+pzrq4N7Z2iXJqFZ2pClv4FZ1SrFR1bfcami507Ovoyo3Nl7s3eh8t33tc8zWs42Nr75VnGtp4epWWzt/c3j9wp7lT1Kjv09zo6qnTunIMWtQpzBiOD9SiNnAQK8lKlNbcCoTpUIXamAnRsCPY0FHYwFDQDxCoOQF82QEW7ZcCCFkxgg9ORgHpwiDH8tu3o6mnRf5mR05i7Qs3aGjJYN/o1+27GavLAdWvpOdeiB1IqL05QSuLd6LTmmXE3K5dRzNxibc0lkESSjIAdVZTkBJaajMAVUnLQDWn3Y1gBW0XXCQE9OyyzAIs8eIHVoaMfNfB/iB0zOQBCnmBKyrGCATXEATzkIafABxxYA8QHXNdwXUnaMgEowhQA1VLMAisBTeAE4TQFbnJgPsSzAaUAJqXKAxPK7Cyu9WktPFkGXEZkxUqusYrEIhdzkBBoB10rXyA66eLvers8I6F0cNq9ra5BUQGEKACABADQAABTAUAMD/0vnM5WOqJ2aeSIFm8wiTvGWICbjEBykAu7PqAnbmVDS7cQCW228gJN4SRS+40s4AjazyAEvgARCm0sBWdVjVMBWqnjzAEknGZMEXpVlYQBC22VlKQAtFYJFROuk+AEexJygqGrScsxRz3pZmFQdGsYIqGLyAMQFMOEBHFgN4FCAso+0C611ZYcAKM8WBNNZcQCzXABNgRb4AQb4ED0VjiB27enc8DLpHbXTVWR2jo064TAVfVwsAOispqeGIxE9N9zgyqxynggLFljgGUVg45msVXa+MPIGr9rradZrf6X+8rn0xPKaVdPUduHArnWT3SVElniAm+mAHNZ91m8uRURWAxEYCnHMgj2z6AEcgF2sCdNG12qrFtm5zqV6bbewd5qpX1NXS001OLbZr0Z100/5eXT+fc0j+Wsj1NX0/5d7f/Nurf9j/ANZr1NW09gbKr+bcXfojWM6sXsHx2Pdr6nSEjOLpr2D4tObauq1yUEw1dX2V4aqxWo/VlxNW19peFpnpWfrZj1XVtfbXhqYLbJ+rY9TVtfBeKrj/AG1PiPVNWrxfjllttP8AAepqS2eyr9O301/1UakRZ9rQrlpaf/ZRcDV61+mlV6VRcE1uLLBOF6EwD3Wp/Exi6Vta74tjE0vvWyljAnq2fEYIu7ZcQ0xgGxgUlwJNlBOIDkBNsBJ/iFAAo5jA2EJ3SwbSLgacgSjiARIAkANAPtAUcAJdrAHUpWXr6upr7paenaKrM64zrWrTtw4nKqccSAVUAOoGRqr+73ULJf4Hon5GWs4pXueSRzv6rL2em9zuLarymTpfCNa9lRd1sJOWaBOcmZxVV9fS7vtvGxcNR3m6W1pLxb4G5zqWs6vnlxph64nb/JNd+x3n93PbV1jmcuucajuVOZxVmeS3Frv+30Zl8jvzEtR0fAabSepZ93Lqb/0xnFOlR7PX7HOLX4Fv6mtDyep26UL/ADHKRdW+P0nTSSiGydLrk8pZ21K6S4m+Yza1NKnZppYYLExb+qy9lX7u4tfNJnW38TGwsTzWtE3AkVRpb9a1/t0TTNeqaovvb21npViFmX1XXYjnVP7bsn8TKuBeN1Hf7loXxC6614/Ra+ZuQLtPa6VKxEpczURNKsxVQiobsq5lRD72HyphUPualsHCQQ1S7WLKanTSjOQiXaqvAgbmMDn0seA/5kacami+aZ5q7x4WOZlpFpLICMALICenniB2RhIHPq5kEQBgQKHGACAALKNNwBb9tPLIAVMGBB6eIEHovgBLSp2ptgKzkBSASgCQFIGj4jyt/Gav3dNJvkz08fTGLG1qe/vIXhTWvob/ANE9UdP3ZvNZTqXtH8uBfcxK+81NZd1b2fqy+zNcm41dXiT2Fa316rteS4QT2aRvubNSnEkvSM6+rLZx66bgVvxMaptt+pNELKViAtOjrjwYVcmES6gCRBJVhSwCQB8gGssQHE5gRweAE8OAEVVAcuvE4FFJQwBgIC7bw59CC+FGOZAoWXACLTAg6WsoqpA54xAbATYB0AZQ0UMAYEAEQPICem5YHaq8liQNVjECNk21AUNP6QGqwgCqfECXbICwTxAUSAKvABQpAb6gRtCWEgcN38zAWQBIAsQGwEkB11q18EA+zmAlUAgCu2GHEIj2zkAoh4gNJMCXbDCk6hCjgAoSzAEwJdrkC2tWgJRiArQgIWc5Acz5MC3RzTfADUr5zXt21s121UZcCpgt5hzhRQExBeYusFVQNXELeX1ckkTTFOr5LU1aOl8mFxwLMKbAnSMwhxJRattKlP4EDe3jOEE1XbTSwzCo9iYUOkAHYA1ppACogGqwgJRHqEKAGgH0AUQBKZAMACAEmAAAAgFxKBcgCCgIBYAGYB3IgX3UgqL1eCATu2BGQE3IAARACgBgAAAIAQAwABAPEAAEAAAAAoAYCAccwEgGAgGAANgIBgACeADAAEA88gCGALABANANIInRw01zRvnylfaPFNPaaa4wv3Hp1xrpaCFbUrRTZpLm2S1rHnfN+8NvsqvT27+5qc1wZjWpHivKe4t1v/1L2jlOH/ZM3pvGRe7tiYvSoJyZA7ECzAAFICAcyAmwpzwAUAOQEAgHgwABzIAnzATKhcZIpgJAPMBANAABmA4AAFmAAMCDAaAJAAGATLhgGQAAAABADATUAOQEAACAaYCYDUsBACwAYBPABAAAuYDATYAgABwArOAEA2AIBgIAAGAIBMAQA1AEpgAAABZgDfMAgAyAJkBkCAHyKAAQA2AwEAAGQAAQAugAAgGAAAAAQAwEwDubAiwBANMAYCkAgAQDAQDWACAEBIASkCaQBisQBWAlPEB9yWLAkmuAAoQDbAJkBtSwBKQHIEpkCPa0BOccAIcQJADQCaj4gCAl28QBLlgSjY2mquzueTMV0jk3kThmIrh1KmkURDCLqy0ERdsJeZUWVtCkqD7nQaJ6W51NG3dp2dXwhl1Hbo+4/IaDmuo7LqXRo6Pvrd6a+elbl0xo6HvvSt+tpus8sSpjt0vePj7/AFN1+AGnt/MbTXX5WpV/EqY701b6WnPIiYLUazUFTCSKHaVgwiLcYhR3BQ8QIwBHEBOoCdeYQnUgjdQiVXmfdGlGnp6i4XzI6x0bS6VK26EK69/ej0HjErIyR5a18ZnEw9ESo3Z4kFjxy4GRy7vFNI1GOnFMqGdHEQESXLgA6tPICatDxCH3VahrEGH3YQFwswBqQLtPSjFgXqsYtgN5Z/gA62jBuUEC5sAs4AFZPMCdObALKcEAlQCUN48gEpz4BUu7uBobh4gSbSrmFR7pAksMQFbHECTs7YsCDsocBCVsAhu0/wDoA4t14vS17T9HoF1z/wDA6vBXJil/wSqwdseeYwXU8HotfNd/gTB16Gw0tB/KllxQRc9Ktl2/jBR5TyGg9LWsoiXIac0cAhSAAIAAAABoAAYBwA//0/mH91LyOqLFu1LgiJU16vF5vkBKurVtqcQJJp4pyA2BG1pyyKgVZx4AWQrQ8yKTsquADogEpeGbAU4w+ADxtxwAg3ORQdz+ID7uDCkgJd0KZlkQd/MAmHgA3KtCcyAmn0gA7XAB3RgAoVkk1gTALTqsIGCL0aQ/lGGq/wC10+NfwJhp/wBnpvBTIw1DU2CqpTBqH9m8k0TF1C2zvWs4MLpfb7a45gUNgOoEpAi3yAjewEXZsCWmyDq09fsJjcq//iMZIYvum/LWSjtRcPcl5a6X0oYe5vy2pbNIYnsP+MazzgYe6y3nty8kqsmL7q/+NbrhZSXE90beX3VsXYYnsr/4nueFoRcTQ/Ibhv638Avsp1tfV1n3almwzqPc5xCIyFDtOHAACIwgDoA1DCmkghQgFBYO3xen9zXpXi2eriM19MSUKr4KC1hYqwZA5iQIpFAA3iiISTKpvqDB6AEyFNMAkhhwUIiliVAAwhyEE/iFJoASYDKgWGYUoAarIQdgD7GBz7vcV2te+2PQ6c86lcen5zQt9WB0/wA0126O80NVTWyMXg10Viy7lDMYtY8Pc7vtl9sx+B3kxNbNdNQo4HGql2fgZU1WQmjt5gEIASLgfb0GGh1aIKt1qLS03fob5mpazPFalHZ31Wlafid+uWdbC1NO2CalnG8romcjFin65CQcG78vo6NXVS7NRJ2441m1n+N32jpXs7y7PKDr1z+MytDf7nt0ZWHcjlzz+rXHtvI122l20/Usdbyzrl3NN1qJauu3i8OBZMG1sa209undzY59NRzbKr1dZ6jyklhro8nt1q6aawgnNEPGaOjq1i1VKOnXSSNLS0aaWFFC6Hnt10TthixIjI2Pzbi1rZ4ne+GWtmcGmTul97dKq6Sdp4ZPyVkrVpMczU/Uqzc+XWlRaeh81ufIvozrk2M6utX7mbeJepkI3tzf7enazPNPLq4PC6bqraj4vA6dVJGm3xPO1FWrNqNVzaLPK1zbLa/28u31G70yt0NpXSs7qXZmfZrHVSjMqt7e1TlAEK2pPc2A3dPJBEH3+iNQFaT9UsInaKk1VFr9zgaK/uane6aNe5rOSqv0tVt9t1FuIZsXSGUL2SiOZNaHcY6XHjf+Y9V/b6Vl9U/sPL07cvnDweJGjbkCuzAUSBbpKGB0qwFGpmQJOAEwIsoPUAYBIElgB1abmsATwQB2SwF2sCrVfACpgE8AhYBSASeIEgBPmWVHdo2SUM6ys10aWqlWFmajFO2vaJsaFT7bPDMinqKKslSOF4s49OkRkyqacgOJQDrR8cgLFWEAwJJQA4lAJ8gJvDFAJPiATgAobxAk+QCw4gcWs/mccyiuQGAgEBft+IR1OmJFiLq1kAmvxAhfUvSrrVwuIHKApkAAAJJAJSiiSKEwEAuoDzIiWlgwrRVYxXEgO1gHZgAnSHIU3xnCAI4Z5vgBJAKyfEIjHcFHbkAOZATUARWIHBf6n6gNgIBoAAK5gd9cFguADS5gLtAcJKAKNSkhFalMCUp5gHZxQDrWAHZ1quoEVW1sUn8CgdWnio9QJVStlBBPtfFFEJ5kArOQOzT8bqWqtTWf26vKc2VCvTR0FEKZwnMDl3Gin81SK5VKAlXMKkBFsCLYAmA1TjzAl2IIfal6ASWGQDdmyhJEDyAiA4AIjEAzAcALMBpADAIwkAAACIAfHEBAGQCQDgoaq7ZS4AlTa6l3giiyuw1rOEsQJvxeun2xNnkAPxG8X/y3gQRXj9fSq762m1VcwOG2ZFJgIBgDAMIATgBAMAAJAMwBgABAAwEA5AAAAAQDAIAABgAAwCUAAAAwBAMBZZgADAJAAEA0gEAwBgGAAA5kIa5cDXKV9b8V5Pa12dLPUShJPHkjtK5s/wAp712+1UbWL2/YXWpHkfJ+5t1vrN2tC5IzemsYttS1nLcnO1UXiZ0IgAEAwqLfAAAGAADAS5gGIDAAAAAAB4gCgBgKUAAAA+gAsABgMBTxAACQAB5AKQEwBIB5gIBoBwAuoAAIAAAAAAAAA6gAAAAMBAAAAAEyAZANsBSAAAAAwE8oAQDkATAEwCQCACQDiAmAIBgSzATwAAHACAAGAsiBgH7wE0UMAgAkAAAEAPEAAJjMAgBQAsAABoAAIgAAAGAmAKrYAqNAKGANAIAkBzJAFAkAcQE0A1mBJQgGgJIAVuAB2rMBpYQARIDyASfECxKQBKPgA45gOeQDjHEATjMCSaYEWwhzzAGsApqtsgCG3iAR8AHGAEqviQdm31VhVkrcR3D7oI05bpICi+CwKylpXbUBD1NJP6WVEGoUFRBsBpoBuwQJrjmA+5QUDyljVSTdV8ra9BqOjS8ju9L6NW6+JdGntvdnkdDCtlZfzF0ae3996yi2rpJ81JdTGloe99rq/Xp2TCY0dD3BsNzhXUVbcmUx2119G6+W6foExZ9ttSsUURenbOAF2TmQHakAPEBds4AK2nhkEec92aU7Sa4drM2OnLD23nKaW2pV/NZLFGcbUavl9TeNV4chjUdGhtr3xcGLXSOyu2dcEY1UdTTjF58CGODeVhS8yxiuN1hSdHEdrsUKyayAFZ1yCH3uY5gSCiU8E5CDuskBdoaVm/mw9QrqVWglTtjhzCFareGQChYQUN8wCJwAfZyRA1CfzZAFbPgBKrU/NmA7JLGMAFXHLIAlT6ANJR1CiAoquKAHbGVIDiXjkAkAR+0JUXVrEIIeQDhtSoKBEUO0OQqWmpb9AG7Y9CBtvhmBg+c03a3eskkBigDAADIAgBAADjkA5AAAD//U+TJ8zqiSAnOOADTkInR4YPEgU2bxyRoWLVcYkQKYxKLk0liAq3j0JgFbhzAslJKQodksUQQdnkyhKF6lEq2hv0Adlk08yBNKOYUsUA5w9QHa0IiFW0+oE28IAjWW4bATtD5gTo5kCDtARJ2XHEBKyAXd2gN24cyCDAHggrl17SRXM1BFCYDX7QBcgFaPiBXZpAOoE0wJRyCBgNZAJsAUsA4gDfIBZASyzAjxAlOAClALMAyAJAGuIAAQgCQHmAphGoVr+3NH7m9pKmtcWevifjFfQ0pcslQ5giB5SwKrbjTom22FV139bvsiOowTe608pkA/uE3FVIMUPyMW7O1eoxVv97ppLulDBU97CAa39Xgk5Bge8fIDp0b21PmdYAu7WyJoVGVNCqVB9uQJfb4AP7bAPtMB/b4DALTxyAf2+BQLTkCXakQPtGBdqGIw/IK291lpV4Zno5/EdP8AwPbOmCatzF+iK6+31VzW+BfdHbvGtroQvQzP2qo8Pteyn3LYO3M10kXbjyu30H2Jqz6Mz6auujR1lr17q5GLzi6z975Z7a7qlKR0541LUdLztLL5qP1NX5prt0N7p7nCiZzvGLri8tr6lWtLSb7uh045S1yV1N/o/O04N2Qjv2O73Gq4usDl1FLy+u+1aNeJeYlqn/gmjXTV73jCXPP+o6+zLj0dG+rqqmlLSeD6C1Xo9PTdKpPM83Vah2p3KHgjKsXyG10q3WnRYvOT081zrv2ni9HSpVxLjmY66ajg8qnutWuhp8Eb5Zrt2XidLa42XdfmZ670kc+/1HuNwtKvBwWLrq3+otDbKq+pwsDP9UeN0vt6XdbBjodOrbTtVqU3ykzIlZew1uzcPT5s7WfiStzE81bSdZTXQkpWJZX2Wq7NZnpn6wlqeZtd9mlVqzwHphrp8bsrUf3tXN5GOq1Ed/4/V1r91eMDnvEsW7Pxmntqy8b8xfoTlbobJad3qPFvIxe1x0alFqV7bZHOVpGta6VVWuCFoi9WMhgrtrqIRcNKl7XcVUijrotTgkvUy0sWlZ/Vb4IBvb04y2+oE6adaqK1QA28kEct95pVs6OW+aWBVR3G6tpVV9NJyRMKlrtTqP5ugVPSo5AinqaLs6rukBVvqfc+7erUmh0u0E1nFOpbL1IpuzZnpXif+Yu4XZpabeMs83Try8AzLRYgEMBqrYFunR5sC5YAUXzwIIgElCbAQBkAgJJhFujeH0A68IlBRGAA0wOfWaThAVSAWAUgDgCLAkAuIF9HhB05YWUs6s3rLovdWKiLriUTthWFxCOHVUWg49OkJmGiQA7NAdOmnAE3SAB1UYgNvABpSgI1q+CAeQA/wAG49QG3L/eAk4AU8WBxajmzKIIBgEgRmQOjbJvII6u58SKFkAYMCndasKOIHGmBKeQBACaAYDkoFzARQMBZkBOIE9JywNKswQTiJniAgFbHFhStV5LiEPt6ZARXLIBw80Au3gwDshgHakuYCanICNlhAGbf62FAAAIAAdcWgO5dAJrLAAbhSBFuAjn1LzggCtsYeKAlFXLAaaQDwgCu6nMo19nfU22g9SsLqVE9l5DR1btbylWnxguDf2vjfCbpJ2rVYc3UlRDyfiPAaWja2jqqt0sKpziQeM4wGhKriBXrbm+4t3XbbArl8QNraeKvq7RbhOcXKXIIzd1pJYp4hVCqRUUwGBACSAsiAiWYCAaQBABAA3yAUcWA1kAZgCQBADTAUAEgGQAwGnzAI7sALFtrvFASrs9RvHAouXj3E2cBNP8A4b3KVYGoPxuo3FWii7R2utpJ1SwfIBut1ODkCF9bV04blBT0t1dWTVmQXa3kNzCrS7SjHEDj3G817U+1a7snmpA4HUiowwCACIAAABZAGQAAMAAIAAGAIBAOQEAAAA3IAAANAIAn8QBYgMBAEAAAAwCMAEAwAA6gP0AUAIBsAAI4APIAQQQAIC1azWTZrTCd3bEaItwQLoQCAOgCYBEBSzAcAIAkAYAAAGQAANgEgABEgAAA0AgBYgAAAAEAOAEwGAQAuoByAMwIvMBoByAAAAAAEANgLjIAA8wCIAQBHPIAbAeWYBACagAAAAAmACQBMAAEAIAAEgABgJ82AoxAcAFQDIAxAYCWGIAAmAIAbAksAHICAaAbhgRwAIwAfQAjEBMByAIBv9oEWwHICAACQGAMBAE4QAIBMBxCAACABAEANL8AJLSdsgLK6duQEL1a4ZgQSZANAJrgAdoEYAbQBAB2wAu0BpFEklIEvlWWYAAANqQHEAE4AJOQJVkCSeIDeICxyAaleoDAeYQ1R4oBpJZgDWIEokKE2v8A0gFW5kCTqliBXGIEsU5QE9G7rZMix2vT+5Tuj/Ajbg1dLttCAq+2swlVy1kVE66jTxDKTsrPMojfSSWAFUNAEgEADhBEu/CApK8BFn3XGQB91t4ACs+IEu6fUoasxolTc3047bNejLKOynnd7ptPS1b4dS+xju0PeXkNJRa3f6l9kxo6Hv66S+7pKz6FtTGhpe9dpf66OvxkYOvb+6PG7h9tbw+uBcHfo+S2WpaFrV/Egse826y1E46gx533Nr1W0s180vgStR89rnKMtNvxuxxrayfMza3y9HttOrrEQzja7YuejGRNVVbbzLbgDE8pXtt2rI1HLpnzODOjlTVnVlQO3diAQ5ASTQRNJpdAqD6ZwB06O3hrUeK5AdTc4hElbDIIcpYsKcptSERSbxfACbX4FAqp5EBPa1wAVV2ucwHCtjk+QAnKAlCfoBFwn0KGqzgQEKcQoWGQUq2YRN5YhS4YgKrUAPu6ZgoaeWSCCODCBcwpKAJNNANSnPAKHXuWCAEmpAzPM0nQ7lweIHnGQKWgAAgBAAAgGswABgGAH//V+TI6omkETrgQKyc4FE8sioTtOIU5UFQ5aAsWrgsMQgdlZZ5EUNp4rCEBW9XkRTWtzyIK3u3VuBoS31k8hq4spvFZ4oaLP7irw4lRLT1U2BLuTxCpdyiQGvmhERXa3a5KJd0yyB92EvMCPeuQD74cgSs0BGW2EFrpNYYAFrqMF+IEVZWc8QJQgI2cYrAiuPcYY8zLSmygAQDAG4x4gQxbAg1iBJYASqyiUkAwgTAc4AJWxAk2gEoAIAcgJtPMATATwzAFgAZ4gJKQGlDAUQAAADeBQ0pR05iV7X2psft6f3ol2yPV4Yr01U2sEc6J/aeTIiOrt7Xo6oDjv47WtaZrlzLqo18dbmi6ast4nVfGqJpq3R2D0HLePQmmq7eN0e56lm+79g009La6Tt3J5ZjTUv8Ah+hXG9n6SDVtNnoducL1IaVdltZ5voU11aegohYFxFtdGC4gemuQwL7aAOxSUPsjBAPtBo7AiLqA1SQDt5lwEDBGBiHHAYqrX1FpadrvgmXmJazPEaPfqW1bZtnXr8RrdsnFU61AxPM7is9nBfvPR8459Vz6etut9Raeiu2qzeX/ALR1sxIr3fjKbW6r9V2X2G3p1W20MeRwv7WpWdsqaWpa2rrRHU6ZiVXudzo6z+3tdOZ4ln4Y0PHbR7TTdtT6nj6HPq6sjm0k93uu55SPEVs4JQjja0hZKvzFiVga2pqa2u71UqrwPTzGEtO197qdmvaEWxG7oaNNGvbpqEeXqukWGFQvgpLEZOjV7rdPUeSO+5Exq6sUp3cjnBl+M0fu6tte2Z0t/Exratu2jtyOMbZvjtDv1bazO1rODf6NtfVVVkv3mdV2bnZvVoqUwUE9hwvwerwaR0naYu2Ph7ad+/VeWOBOvouNbtPPa1gyIIamlTU+pSalZxGm10dNzSiT5l9lxY8TFoJhSNEHqV4soPuqJC4X3G8l+JBTfueElEb07a91ngaRzU3Ok7Qljz4FLHfoQrKWkZpHXfVpp17rP5TLSt7uttO1tJNxxaEENjr62sn9ysLnOYor1FqbnVena7rSvLBk0QonRX0peCLo59Ki+266uqqrks2UXalZVa0mEQdVK4YkROmEyVUpalhEL6q5gV/dT5v0ASrazyw6hVn23mY6HgP+YGhe+4o/8ta/vZ567R497ZpSzKn9hTIE66SAmtKcUEDphMALsjMK5r5gRbIAoQAwIgNAMIlV4gdyaskgoq4wAbnMDi1n8wEUwBgKQABAMAEF9cjpGDNoso3UIsTNMprFdBRy7isM5dOkQqjDR9skAqyB0aNJzAm44ALEAXNANAKsSAAN1aXqAm2A1yAHAELYYZgcVnLAUfiUNoCIDSA6tqoc8AOhpPEgMsWBDUt24sDg1tR3csCHUCUgNMAakBACYDmChvEASKEAQQPTWKQGrTJcCB8QG6yA+zABKrx4AFV80ANVSxXEBJLiBGMY4APt5ARdW2AKkAR1F8raAyrL5pCmAoAaAAHRYgaFV3YsB+gQakqvdwKjns2wFXStae1TClgKmlbUcVIp7fa6u4v2aaxf4AO2jqaV3pNTZOMMQLLbfUpXutVpPi0BXHAo19726W2WmlDw/YBmaOnqatn2VdvRSVHovDe29fcX/wBZS2npR8ZNIq8p7a3lNZ02ena2ksuYGZq+B8lW3a9C/wCBnF1z6njNbST+/wDlvlbMhrktoRaFZMLo7IIL9Pda2nV0pd1rbNJ4MoptiBBqCKiA+gEWAVYFwQLAAAbfFANKQEgBwA0AoKHKyAO7g2QJ2XwAj9yuQUnqIA+7wgIi7WeQBF7ASrp2YHRoafbmB1V1UsAh/fxKLVr1WbAt0tVN4MIuV1wgoblxiBHttJFPtnBqQFbRq1HapAitCqzWeYFT2Gm80DVD8dWYxBqNvG/wyDVWp423+ULqq2y1FwGGo/2d8+1jDUHtdT+HoMNau08Bo201qbnUdZUxUYay9TbpN9uS55kVS9N8AI9rAHVgDUAL1AAGAAIAzAACQAAgBgEAAAAoAYCYDgAaAEASA+ACajEBsBRACAcAOQEApxAYAANANZBAAwCEgCQAAzAJAG5xATCgAAABgACAIAAAAAMADIA6gABmAZIASAYCkAkAAHzAAGApAcAEQAgGARAEXyAEgGAV5gSzATAQAAIBgABHIBPqAANADAABsBAGYAAJAMBQA0oAQAmAwE0AAEMBgIBSAZgOqxAcSAQAPEBAMCLAQDwAnwAEAMAnABTwAAABgACTAIAcADQCYAAMAAEA1ACYAAAAAAAGQAA4AeEASq0mB2UvSqT0/qYFi1e/FxPHCAIalq2cvKOAEPtadl8uZBXbTq/UCD05UMBPRXxAFo8EAPRYCelZAR+2Adj4Ioi6/iBOqjECMcgJQgBLHECYB+4CLwAlEsBJYwA4gCSsA04AeNsQJKvDiEOzUARVpAb6ADf4gPLEKO7CHgA8FjICVmAd04sCem2ANIC7R1mlDyM2LKuWjXUl8COiu+zqnmwuOTU0PtFYsUZqTTCL/aA1q2WADeonmBXMsBroA0mwCQFmESAcAWKEAnZZAR75AStwiQCWgJTbgAotmygauhoXzWwY0Hz1ybQ1S77ri59S6Jvfa16/bvZuvImie0qr3hwS1Y9PtqdlI5HO135jr0dR5SZdGjVppPPAyirUUqAMTyalNM3HPpmKtVEnSOBOibkokqLgBB6bzQDXIIJU/MA9OnfbADtou1RyAseICcxOTCJKYxAMFiAoCpKreAQVeAE7rgBFzVgJrHECXZ2w2A04eACfUASjFYASa4PELDSawChPNARh5SA3XCWBGMccghtzxYDbWYUnbHEIlinjjICrR5gCdnisgqUN/wCIDbAjKy4hHJ5Ks6FuuAV5TgQHQBADAQCAYDUoBgIAgD//1vktcsDoi3DNhCbYEq4lE2slMhEGoUlBVviVFna30ATfb1AeLWCAnTbWsu62CII3rSuTl+hFcurqO/ojNqxQ7GVNMCSbeRRLtecmoLKXazKiau3myjo0rp1hsYmrE5WZFESkBGz7FJBW9yseZNAtdPgNULXWMtDRJa85gHfjKYTBXUaxeIMS7p9GNE21xGojPLMaqN3+wg4ta0v4kaQswEmA1iAWAg00BFgSQEogCSAafIBNSA0DBhxBg6AwvQGGqt4gwQ1g00AnVhCfUAzyAkqOMUFHY+AB2T6gPtfqEHa5ATWOIBwAUFHTstv/AHGtXSf+Zwer58s19c2fjtPaadNHSr2qtUa6Zdi0q5NGEP7VVkUH20lkmQZ2tRde5vACC09VLCV6GV1C9dVZ93xNGoW2+u+b+JRZbQs6dqWZBTfaaicUr+0CVdjdpRVT6gOnj9Tvm0RykDt2+gtLgpCOntKhxwNAfQAwATUgCpxAfaoAUARjEAdSxEWioQBmANcQMry+s4Wks2zvxGLXZsdH7WjWrw4me1jpVeLyOOKd7Ki7uSLIVh6O2rvNd21Map5Ho3ImNpaddJdtV21Rxt0xiJf3W67nikzt/EdPmNd6emqJ5jmJWdtvEPWX3de7pX1Ot6SNLb62z27Wnow3lKONbi7f6329JviY5K4djvNHbVdtRza3I63nU1ZXzb1tT7ehRQ+eJi8NSuvfXdNDD6mSeSqvFbXt0+62bLekxDd7B6dvuaZZ2mO7aU1O1PVwZy6WOlVObSvX03qVdavFmoKtpslt644t4lvQt1dBay7bZMkuA0NtTQr2VF60WvTrfCylGYqNNGtPoUGtRJVRNEnT4ECw4gEpcUAvu05gJ6qf0phUXe/IGFN5xAHPFhA6TiwqEJPIomrYSiCL1K1q9S7wQVTt9auvbil1KmJ+QstLRbeQg4dGj1otVRRcTolWXdK2cJ3t+xEI6bLu21ZxRkaOn+mqxhBk1y6Fr6VnXtbl5hVn2XXVephiogil9mqs7rFsIqvoaU91qLu5lU5qngEWVdnkgob1Hxj0AX2ZzbYTU66FVyCLK1VcsgHM5gOVEEqvIe+9GKU1Hxwg83TrHhLJ/Aw2hErIIl9tZthSSjoA+jyAhqSkBxWxYAQJ5FEJAlIEWwGkBIIFmB3aNvlwAm1OXEAcJYhXHrU+YCEcAEwEAMBcQHIAILVlJ0jmmsTYk3yCJootkMq9fGGY6bilV4HNo4gKHaPUgqm04MCddS2UgW01O58wLE+QDcSAsgJ5wArYYQAuwBuQBVUgKzWQGfbMBwwAAAaRR26de1QyCaquOQDhNwBRuV8uIHA+QBEAADTgCSYA1yATQD7WAkmUNWYCkCUr4lFmipsgNJVZBJSvUgk8AGkswE6rFhSc8GA+aAHUCPan6hElVxLykAdeQEezgBXq4UazAybLEKGwEAwACWnDsk8gNOuGCWAQKsSVGo/H/wB1tF9uO6rmCjG19praTi1XK6EENPWtpyq52UP0Aho91rqtZTb4ZhXoHvK6FHWlcOL4kwcFvM6lLfkNVXopAo3O+3O+daal3fHBFwQ3G21tjer16OrcWSYwT3O7tuWu5JDAtp5DW2VnbQfa3gyo9H4j3U9NWvvb21OSWclRDc+9dytRvbvto8k1kDGXu/cvkN2u3U1XVY/TgZVlal7aj7rNtvi2FR6Igi8ABMAn8AIvEKggJZAVtgOuYFoQNMA7gHICmADuQEq2TzA69La11Fngii1bCkPEIa2Wm+OWYEXs6zisCKq3W0WnpuyWQGaswoYFmgla6T4gd60IUwGUvtqMFiAU0pAX23PQA7JcA0/tpYMA7IZQogKfdZYFRKm41KP5bMAtudWc2BKu91EsGRV9fIypdVgVB/fpcALtPc6dkm2QxOu4068VjzCYdb6dn8tkQSVE+klQu2Z4yBGE8GFK9arggotdRAFL0tO7mMQarts9JKUgaqtsKWylA1D/AIZV5Ng1bs/B6u61ft0xSxYHRvPB6Ghrfa7mnGU5EGTfY2q3C7l0Kqu21ssGoYFf2cYgii2lATUftwFJ6YC7WgBJsBIBwAAJyA+ABABACAaQAAwEAwEwCeAAAgGkAwEAAABwAcYBAAAOADIBwApAGAmABSYDAMgDMAAABYgACAABgAAAAAAAAMBNAEAHEBoAaAFgAAGYAgDiAJyAZgAEWwBYqQGA0AwEwAAiQBgIByAAEgAA8F0AAAAAABgIAX7AAB5gHQAASTAYAAgCQHgAARAYBADYAAdQDNANAQsAQAgJoA/cA00wEgGAMBZAE4gNgLIBAMBgIAbAbXEBTABIBmAgCWASAwBoBZgSVZAaSQB3AGYEkkBKt2sgJd7AO+QJKwDlJgJvECacgSTgCSQRKtVlAEn2WyAda1axQNVvRq3gFH9pPQCD2sPoE0vsJ5AL+1sgpfYs+DgAeg5gCL0bcQFbTsAfbaAazgAeGQEqpBEoayyCaFIA6gFaJrkwp/b6gRagKG+WYEniBDGQCZAOADV2gLKviAgHW7plxJi66abppRZJ/vJjXshudSutWYhoSJrP9DTJMCKAcJAQeDAawAatGYEqsBhDXUB+oEkk0lOIDqknIDaSc4AD7c5QFcxiBKtgBtMB98YpgJ6qs8gI3us0BX3cwpNoDt8XVfcm3AzW+Y366sKIwZzeiJ01nWwXWrt9VOiGInrWlYDBieTsnLWUlkY6ZmDqdHnQUIosq2pjiAruqyyAir4QmEGnpvVcZAd1NJUSXFcgVOtJyf4hDnP9xQmpUBRLAdXGYROqTT4EBi+sAGWfEBO04PMKlwlcAghgHco+YAhZ8AJ1aSxASSeYCfyho11AHCAUruSf4gN1x/wCFlgA+18QFg1xAar8QJWUhNQxTC6dbRgESlt4AFXPqgoSxxyA5vJJX0rQsCLHkmsQqLYQYgIAAAABoBgEAID/1/k1cDoiStwCJdpQ1UqCrtOIFtFLLBctNWXTkVnQtJv0C6K7dTi8OgNWWtTTwqseYZVXtZ5krSi/MxVcl21hkZaVxJA4AlVwUTqzUSrEu7BGkSVIwGCVKsInSZxyCrsfUIp1cpM1YocJSYbU3sTRBYZANWaKJq7XEaH9y0ZjRNa1koQDW4txAkt0/RANbngs+oTFV8bhUbJSAquAJcQE0wK2BFZgduns26y2kRrCtoRkNMT0NBal+3Jcyasjv0vGaVlhLJrc5W18XoVcNN/Emr6p/wDC9BvGuHqNX1WV8fopr5E1yGnq6abHbvOiJp6praaFf8i/AmnqT0NOqhUX4DV9XBvqVcNtfgajHUZGvR1wTNuTndSoklCAIc8wGm0wG7qvUBVvyQDd+IEO6cghNMBLA1Bq+39Od7pT/Ee/5z8Yr6+qYmO0Tj8DCIxw5gD+Xl+JcTUVlKggFTOCBWo7fUpGCrU02lkXBQ2suIxdJqM2XDQobwHqmneyqpwfRMvqanoXd13R2+rLhroparxTTIHCIB8ygyARQLECUEQnUBJJAKAIuhYE0EKChtRjyIPPb3Wrfc/cu/lTPXxHPpdq+fpVKuhR93Ni8EpbTV327ur2T7c+SMdTGpXd5W709PsWdjEVLx23+1pzGNid0i3eprTfapsY5Wubxm0dau983zOnXSYq8j4/U1nNMX0Lx1iWKNL2/r6uOreK8m8Td+iTl37bw+ht8VNrczne2o6NxtKa9e1mJ0rm0/BbeuOo3bpwN/6M47NPb6eku3ToqmL0uJfZpb6kmTVSrXtXalCJoaQ0OJCDAKi2kAd1UAvuJcxgffxSIuH3WzqoAU6noAVpd8YAO2cG5AHSvUBKlQKNXe6ek+xJ2fRZBcL+6To7r8AYlTVdq91syBvVVXHEo5dXydKN1VXZrOAYjTf6mpZRWKvnmDBd6utqfbq+2qxbQXD0m66bSbeMYgTdlVrvwUIFWaN1qt2plJrGU99pW1K1qlKmSQ1JVwKKq7Dvs/mhMuo76balKKmdVzMaJOyWGQEba9cuXACFtS7xqvxCoNXWb/AKVdKfqxCLFVZJQFS7YQZ1KIKFPIBpWtw/EhiGrr6WhK1L1r8UNXGduPcmw0P8/c+SJq4z9x760aprb6fc+Ema1jy3nfPa/lo+8q1rVzCOPTUY7XE5tIuvIAt8uAEOOIVOz4ICnWfauTA4njiQMBFEZAHkAoxkCVQG8AgA6du5TQHTRwAWTs8wKdeuMhXLayWWYEMwGkAAIB4QAgLqvA6xirK4mmUsgLK3aAnKeeYRDWUV7iVYordScmxayZFRwAc4ZAVOtnkBdpabSA6aJATjHEBJSArVc/sAb6gL0AWTTQDxYA6tYsDg1qutgIyBJQAIAduQF+jruziwHWoiQFZvMDk1790VA5QBKQGAoAFgwGA0oeYEsPiULu5IBAKEwHEFHVs0pbtwA7naWQTWKIFEYr4gNOAFm8eIElhi1ggBwoAMLYAPtzYU+38AgdYBpRyAr1qpqGBivMKAEwHABgBZofWkBrOuEL8Sog9NrPEo7Nju7bZtWU1ZUamnuNDU+ZX7cMZ4DEUf3O0q8b1a5tExRT7Gq/ybUt6YFxNVrx3379lHKtmkjU5Ndm09lrUrNqW+LL6p7Nna+19ntmrUqq3Szxt/1izlm1Ly3h9LX22pa03vWjabXIWEr5vZNNnOukJoimmkgE2AowIE2AIAbIItgJ4gRsFRQA+gEWgHXDICxXnAIVgIpgN5ACAXUAkDu2VnjGTKNJVbcBDVufAIlZ1fOOIFXkLL7F6zwwCx59EaDAu2X61cOIG9WibhoMn9imSwAj9lLLECP2HVgH9vgAntmlPACK0W80BB6DkoHpv6QpfbbwS6gJaDfJACoqpqJArVMwB1xAFR4RkBK9XggCqacoIfffmBYtW/+VgP+61Eu3D8AEt1bJqUBP8AuMMQIvWSxKJ13FeBBb96reLCJ9+n24PEDq2W9ttm3pNJvBkVza1a61na2NnmwiFNFLI0G6SugEHo1WQw1BbWjn5UwIW2enKmq/cMEb+No3gRdVvxif8Am/YRdV28a5weHMGqv7G+LjBDDUbbO6U9rgKhbQsuEDE1W9NhSdVAB2cgI9jAOxgLtgAhgABH4gACsASAALMCVUAwItACQAAJAOQgCmmAZgE8wAIApMAAIhYgEAC5ADAADDNgIBgEfgAPmANAACzYDAIwAGAALIAAaAAFkA0AMAawAEA3ACXMAAAGAfvAgwBANgNANgJdQCQAAkAAACAEAMBgDAAEAwFkAAMAAXQBgACkBwAkAwEA0ANARyAYABJYgJgAAAwIWAEATwAkgB4gDwAcQAYMBQAIAAGwEwGAIBgKYAADgAQAAACAJwAYB2yBJVbAaSXqAOQEgHEoBRAElOYCmcQGBJZANBAuQU5fEInVxiBJ2QE6ruxAawwAkrYyALUxaCmu1KZAnS2UOQiSl5hEYafaUOEBKulZogn/AGzWLWZQLbW5ZgSW2fHBkB9iv+ZSUJaFFmpIFqaFEu6tV+IXU/7fTaxrwCK3tKz8pQntKtpMBPZ9uTlAP+zwbnHgBD+z1HkRUFtbt4AQtt7LPiAfY1YwWANH27JYqQqt0aAGsYCBV4gSWpODYB3YzmBKJwkKO11hSArRZdsgc969rAqAMgDNAKwAgG0AvUCUgSQBOAAwhT1AcgSqlzAHFcGBKV8AIqFgASBBtADAi1IVDIDV8T2qzbxMV15aV2Zd4K3WRCxsbS6uo5IMrrqKzxAwvIubpc4ZqOfbguocM6OFHQB1s0knmAWayYVGqVvpzQR17avblmE1cpmXgwalV/gA1g5AXc1nkUNMKIWaCH3YQyBgSeUTICrVSUDt0ICQDtlpsoHK9AHMYoASbxRBKZmQqVX25BUYnPMAdVgAK2EAOVAQ4TwmAI5TOQAmqqQCny1bfHIqBPuAkiBS1iAqrHECUSBXelIdW5T4BY8pvtH7OtaiyzI05ggAGpAMwEAZANKcQG8AEAwP/9D5KnJ0RPCAhpuTSJUnMC5OEVDrVFFrUuKhDq+YIh344IinPeyobomQc2u4mqMVuOOz7jCkAplgMBroUTpay9DWpi2upwZrUdGjqK0dMiCTs5xxCDubwWAFb6krUc2o+CyMVpTZEEUAwHiAwHMAEIoUgSopcZAPJgKZzAawAbbbkBOwFbQDpWbQiLGxpxaqlGXSRXuNNu0rIFiqtnWyhwCNXRsm1GLM11joSXAjWLHVcQHRrtxYF1K8UZqJujfoQc9/lbRtYzd7ZXaUZG449s3X03mbcXPaVmRUXdNAX1de0Iq1LRiUV1mzxAsVIxAUpuAidaoA7UsyiErNFg2/a9Vq77S/qg+jx4Zr6zirM5dMmjmjj8pqdmjhg24OnMZrC+5SrmlrW1OR6sYaC8lraVYdFWOLMXg1F+X3F4pp1rL4k/zNKvktdNq9oa4j0PZxX3mtOF255mvU9lVtbVq+67bt6yMNFtValXfVs+7gh+BVrqbmyo5X7B+KhqzpN1rP7TX4mL9F91o3DaqkS4rb8f2djemrdvDuOPTTshHNomELqAZFDSIJIIHAEQDoAgFETACAHlHPMsRnanhtPUt33bS5HWd4zi/Q8ft9D9Oi+OJL3pjqxOeqi6Vt9SkaqURkQESA0uACloAw4sLg768wYX3KhB92vCfwAPucUmDAr3eVQuBfcZQ4tlIC7HzIH9pcWBBfbbhZl1TdUlOSGsjS1VdSguLJs8siBWmJCoVtxs1HEDk197p6kU03OIMX33VNKqwdrckAtHdLWT4WXAlMPXu60bWZBDars0p5rFhpwNq0vhOBYOncU+1St+KzIh6XdqTr2y4AVV02qYJzZlFy2/a03kiEV6Ohqajdu5Vq3yxLFd39tXtVUsEVlZq7al6p3rjwArSjDBQaZSs5zYDVXmkwLFWy6AN1bzsyKj2L1CGyNCJIE1yGhpO2SAp197t9sp1tWlOjcDTGRuve/itu3WtnqNZ9qNLjH3P/ADJrnoaGHDuZm09WZuP+Y/kNRxpVpRdEY92sZW790+R3eGprW7eSwRPdcZ1Ne2pqJ2s25zkzejGh9y0QuJi9LhNvIzqlZNrACPRkBjMhULy8wIOoD7XwA5t1bGAOeeBA2wIgIoLAAAA+gQSBdoPGAOxw8gB4AUa3ZEy2wrmcTIBICbAO0BQA2gFIF9YOkYqRpDxKJ6alpBFrhLAIr3Sap6slWORSsTk6JqxBJV4gJ2hgW1aSAl3JoA78cwLa3l44gTQCiQB1j0AWQD7e4AjEBquMMCvXpFXOaAz5xATxAeIA0wJadnOIHY9dRgBB6r+BRRq6ruQUgOoAAN4AJcwHICAkmA45gCayKJ6ek7YoDo2+ztrOE0vUIu0KKlnVsK6IUwiCWDUZAKl4bQDo+7IBuU/3AwZPDFcQCAqVmowATWABV9fQBy24YQq5wEV7nCrmeMhYxHMhQAmA0wBgXbas3S5sI2FScDWIbSrhbMuC/Q8duNxho6dr+iNTlNaej7P8jrfWqaVP5n/3al9U13aPsHb4Pdazb5aeH/vmvVPZrbX2543Z/pabf9VmzUjNrS06aehXt0aVouig1iahaz4hEZKBU75pzTMdRY+TbzT+3rXTwhtfgzhXaKJ+JFJuQBsgQCnmA/UBOyRAMBXq65gQiQpNQAmAgHSeHECxUtychD+1qP8Ayv8AAA+zfjVr4AD0NTKAJU2Wrbh+IFlfGatsHCAup4xValyugR2aejTTwoo4SBNp8HiUJLhxCJdsuArn39UtFpZxmCMMjRkHTsU/vVa5lG6m4xn/ANQZDl4gSmcYgBuJgAdsksgGpqozTAK1kCTrODAj9lN4gNaFfQog9DHBAR/tcm8gI32cN2UDVQe1eYQ/sOtZaALaXREELaWUcMyiL044AR+20pAg6N4FUonDkAduIDh/AA9ABylLCBNPF5kUO7fQCS1rMIj966cy5Aa3GpnJTEnuNXmDFtd425vwIYl/d0mX+BUw67vTIq5X02p7oIJW7Ws1K5FQWSssPiBD7U4PJopp20a8EDUFoJqYQNV22lHhHXIYag9jpQlEBdK+zrZdlYSGGuZ+M/hf4kw1F+N1K/8ApGLpW2N65rEhqm201Fmgag9tqLOrBqHZANQuowgKjmAgGBJJsAhgR9QABpgDAeYEQGsGA0AgBgGQDAQDgA9AFDAACABcmARyAaAQBmAYANgLIAAXQCQCgAAE+AAwBAHEBuGAgAAyxAGAANwAgBAOAIsBANgCAaAIAIAeACgAxAAAAkAAMgDiAkA4AG4ASAcADAGAvQBgACAYBAAAZgDQBkBAB4gNOWBLoAmoAAAAAVgFmAQA1lAD6AABIAANgIBzwAQAwBwAK0ADcgDAEAJgMBANMBLqA+1gSrXmA5gAmcAIygHMIAQD7msAABrECSjIAslwAaq2p4APoENIBwA+3ACVVAFilPABPmA+HUCUJhQ5iAiFavJA1bTTtZwyo6NPbXbQFr2yq8WBbStUBYrRhEgDs/gBCz7swItJgJVVZbAhWsASWUcwHEZMBLHCAH04AR7c0gGpWagoUpALt70kQNVVcgJLEBLSqAW0qcMAIrbaV5WMgVPZabeKAi9lWPlmAI22cPPEgT2l2pf7QuqtXb6lMeCzgGqXbu+V5hSWlVAR7EwIvTwIIOvMoMAFkAAADkB9/MBfdq1HECt24gLvtkAS2A+5gEsB9zAmrSA8AgUMCNm8gqKQGrsKNV7lx4mK78x0a24emojEjeo6e5dsBiytbZWtX1ZlWg7N1h/sCMfyFUrY58DUcu3C/mfqdHFGfxCK7Xh4lVKmn9y2WZEdtNJaaSWQRbTBASSWYBlM8wBy8wI2RVSweaAKr+EglarlRkVDwrg8iCWaAhLjtgoS5ASrDxAbS5gL1xICOYEklMcgJO6rwkKjXuu32oKTbeYEuiAdaJADWSeARLDDDMCDTmViBGW32g1LCiSeTKiVZX0kCeOLAJalANJtgKtnZdqxQC1FCS4oK8x5a6tuHCiMGMVw54ECAMwABADAnptJoCzcfUBUwAD/0fk8HRkliBZ2Riyoa5o1EW0hoosq0lIDVlkioLVZFVuUQSpZoot+528CVMZ+41G7ZQc63IonEyocgEAKYZVNSsQLK5mmUnXtScgSrZ1xRUTWpzBiatOHECOtbhP4EqqL9TFaVtSQJIBdQp4hEgBgJIBtlBS0OQJUSbl/gQO0cChYADtAEe4AbRBsbPx+n211ePJma6SOrUqp4IjpHFuHamfEqVxd8fNwKzrX277kn0MV05dlPQja5V+WXgAUfLMC6lm8yUTtaMiJjntfuk004N3VfBG45dxlbhwk0dHnUK6svmeRlSvbTf0hFacZBUNW7sVE9vGXEC90T+AC7EsgI2wyYRCG8wCDUK9F7Sp/5ho/Fn0+J+MV9SnE49snmc0Ubzaf3MYwlmalEv7bT0121Syzg17Jjh1PE2u23eJNztnBpeKWjZX7pjhAv0XDv4zS1G7WbxfAnumGvFbauab9WS9mJ08foUc0rjzzM3prE/7XSnGqbRPZU1oKZVVPoT2XCehVPGi/AvsuI/Zo3jVN+hfZMWYomiSYQd0gJgBQJsCXVkBMhBICAOoCgKG0smgI/cpxchCepVoKj92P8rZcDV7Z9sETA7W5AwvneOBTD7bTi18ERQ6N52YC+2uLZdA60WZBNVrwRQ4XJEQtXWWlXuePJBVdty69vy42/YQR1t79rUWmkm3GJTDetZ3VKjRLV3WlowrvHkA661L17qzEAxTp7v7topVx/FwAjo3rW13bhiFxC+puNWj1KtVouA1MGld00lZcQqu+9s9RNYUX7Qqfd+XbUtxyJTCv81K6bwTakiYWv2W1K6enw5GjENXteo3e7olyWLLqunarTrVundD42zM1KnrUd6OtcwkUU09fUr9tpVrxbzFaXV2tcMcFiQR1m9xGlWr7c22EWqqVe3hyCJVj8DQmsUl2uyAnSl0orVICS0rvGz/AIa0K8W3+wBrTquElRKUssAE78QFawEfufEi4jM5AQvuNPSU6l1RdQuM3ce6fG7bC+pL5VJVx57f/APMSqmuy08Z+q8/+7UxrWPPbz3d5PcqHq9q/lwJe1xj6us9Z9133W4tnO9ritWhE9jEbMmriJA0wL9rXu1EmBpzGWBApWYAkAPHFgRs5aa4AJQ2FHbzASwWAGfuX3XbZBUsACJXUBWACi3Q0+99AI62l2MCsIaAOIE62dXKA7dCzsu5gWWq2oWYHPfbWCud6bTjMBfbAh2wBLgBCQJACWIRcjpGadUaRJVxAs0pmEiolZ4yBDWsrVwM0jnrVs5uidapObPIghfWURUKqUtgXLVfECabtigiTAs21XeXOCCL1V5QAQ0AqviFICfd25AHc/iAsWgKN1ZxCyA4VIDSAMQH3cwGrJAHeBG9p4hUJAcgJOQHmENgCXECddLuCpKkYARtptBEcQJVUgdu2XbK5lF+jpUtNbZY8SKp06tAdCryyAWWYQRkA2k+AE1Uok6VWTCGqyyKbWMAEy8gBgNLEAS/aEV7is0b4QwsYK5hTYwGWZcEqVtqONOrt/SpNTlK09r7Y8pvI+zt7w+LXav8A2zXons3th/y831bK+51NPSWcfW//AGTU4ZvT0W29o7LTx1r21Lcf8qNyMXppbfxuy2z/AC9Gs83izWJrr+41hX5fQYIWbs8cSoEgHCAQELcwiLCp6KTtPJNmelj5P5K6vr6lq4rvt+889do43kRQAkAZkEq6N7/SmwL9Px2rb6oXqB018bRfUyCyujXTXypQwrj8jT5VZcHiBw6bScsAu5eAEAEBftnF16gbdZyCU3V5N/gEFqpegEnSAIukYBdJ0hcwh1pgBLthdeAEa4PEqJKqYU2sPgByeQrGiwRhrAjR5kF+xla1YKPQZPHhgEKVGAQOePABp8QBWxAkmANgTVuABMegCmOIDTkCTeDkBJYvkA5SzzAbfdmANViOIEbaTjCMQI/ark0APQrbBIBf2dXhhJQlsZT4QBX/AGFslZIAeztx4FVG21dcYIirU21/4WFV20LLFL1Aj24rAIfa+BArU4yUKJQUJSQEQgFasvEojbEBqkKGEKracoC5bjUXEGJ6e61KPumQJ6m/taG4UZlMW13enZQ011kJiddxo2WNofoDB3af+W2BUTpVXqrJr/EipfYtklPIBOjyhyUKscVg8CA7KwAPTTTTf4hNQ+xTtSVVx/aLCMbzGnXT1UqqFCf4mW44AoAQHXt9pqa1e6mSwAm9lq1zrmXE1F7TV41GCD0LJw6sik9OM0EHbVgQ7FwAXZyCj7b4AHY0Au1gJTIA0AwEwHIBkAAABEhBAUQAMBZAAAALqAANALqAAMBAMAAQCbxwAaQDaAWABiAQAQAAESA5AJAjYAQDAEA4kA6ALIAAeYBgAJgKAAAAGgCAAAQA8AABtAL1AADIAYAAQAAADbSAWYCYEgISAAJATTAEAPABMAAbQEIAa5gSAMgCZAQDyAQBAAASAZgGAAoAACQAAQDAEgH2gT7EiByksChPDIBAR7YAIkAYAkAASyAFIDTaAknOYRZW0LACKxYE0AJSBKJQEssgG7T0AgBZRusRxAtpW1niBfXRl48CiddHtXcgixQ3jyAsTjDiA20VEVVtYEU6p1TacADx/EAcJ4gRtbHAASnDmAlTIBtcWA/gBJOVjwAj28ViA0oyAHDxeICdVZOMwIqjXUoHWG3wIJVtwYBhMcJAbWGAAoTniVBHIiitQG1jiVEcQK9VJppcURYyNVdln6kaVu3ACCu0A/uN5kDd00URATfMBLEAcARbAVrAQhvICarhLAaQEvlQCwkAbAJkCMsBtsBdzAfdIEqLElWNzbfLTtywkxXflx7zUTw45CFqWzr3cBTlvbb5UrJ+qeJl0jseqow//cBjb191sW2zccO3PXmbckXXCeIRHT0vuWSXEo0NPRrp4LHqREmp+ADSxjmBH0AksVD5gHQBxzAcehRGlWvmIJzGaASaa6gFsOIBEuWA3EYTJRCvJAWKIbfAgSalwA3FlGTQDrCT7gpXUrDIKem+3jiBPDMCKchNEquINDTeITScrILomcwhqqtlmA4wxAalINBphAl3LDFgw5cYgwOiCo3q4lBl57zta11flUPiGmXHEgjMAACAAGA64NMC7c5/ACgBgf/S+TdDoyFmBOiNRF9ME1wZpDrhlkBYEChYg1PunH8AIWfc+vEGp1rOZDVWtZVy4Eqxn6jdnLObaKwyIGsQGUJrEqiOYE1ZlZS6gJZgCmQJY4YgPgZEejI0i6pYEVC9YyAg5AknzAHjkAADQA24CGnOZRYnCggrlgOQBsog3IDrnBFj1G20uzTSnNIy6xDUrLI2z93aZ5lZrh1HCgrm09k3alcY4MzXXlp0cGXXHSoax+ADdYc8ICHpyQTtVPFgc2p8rwKrh3uUvOTccu2TuLtG3ByNTizIIKBVkCuz5ASpMhF6sUWNwBW3zCE8cihF5HqvZFFbyNOlcPU+rz4YfSW8WefpmmjFQ4IKtXcU0sLS3yRrEUf3drY/bdUXBZTUVsszKnqalNJd2o4RByf3u63H+00V2r/NcuKlXd7ikV3VUutchYuOp6taVdnl+8ysjnddfcKe96dOCWbDpPxB7O+lNqXtbo2XV9tXaV3as5NZiMdRYVzJsICijc77T2yXem2anOpa47e4aJfLSPU6z5s3pU/cFuFUX/Nn3L/jevf6VX4Iei+yzR8judTUVb2hPgS8rrU7n29TjWii1sXZkUPQrnaz6S4AO3Sf0tN9HID7KrgA0v4UA2nXhAELWlYuF1Airp5OfQgL61K/XZJ8gHVprumKxmNFS32i32qzn0C4Wvu9PQXdZt9FiymI6W+WrZVVHXk7Aw66lbajq1iuICe51tZtbeElm2EX6Pfb9RwyaKG/v6uH01AjvtTs7XywA5L27l9+3FlHTtLtp6z+HoShaFtNVtrakd05sQLSdnpN5J5BV+j8mkv3EFNKX7LW5l0RetrXp9qlIXNhcW6ulZ6K0lg0iaK3s6ui0+7LMumrraavVV4Ihp6mnXU+rH0BpU0tPTc0UFRN203jdJkB9yrykGGrPgght3jIodVZ5tAD0rN4sCxaFc3iUWqqWSwAkpQD7pAO9BEXqAwna0TDGpiF9Ts+pqvqxpji1vL7PR/U1V8C6uM/ce7tlpuKTfqZ1rGduPel2u3Q00upm1rGVufcm/1sfuQuSUGfZcZurvtTVx1LOz64kva4zN5abZyYvS45XbHEzoi2QKSByBFsBBTVgjr2axbA7p5AKefEB1skuoBiAofwAariFKO5eoA44rFfuAzNf63BBXIAAmgBAd21qojKSietpK9WuKAzmowAKhFmnpu7hFG947weiqLV3TbXCqwkzR06q2q+WmkoXUaM/W01Vt0XaoCuB7y6cYP1RRBaqbxAjqXTwQFLkBgRSAaAFmEWzJ1jNWVeHQ0g7sMALtBuZ4BEXnLII6jwhGaqqlbNSkYbRefzEEXWswsgqLUPBgSrVN4gS6ICemnqW7VmEaFUtGvZXN5gKQBvHEIUcgDMKUcgCAJOGscGBTqJNNceAHO9DtxYVGYwIH9l2Uouim1XioyAi5QEcQAAXQAAYAgHLAatAHTpP5ceIBaJAspqp5qSAbpbOv4FBpadE/nwQF/bpLJuAI97TwyAE5/wCpu1ljMBEauc8gL1XBPIIbrwActfsKJJy8CiScPAAdpcgKcZAbljEEf5uowSwvgpbLORevE7/e6bpt9C7lZtdv8A75r0TUtr/wAufKauOtbS0q9bS/8As1HoezY2n/Lfaabnd7m2ouVKx/7VjpJjPs1tt7T8NtV8mg9R89R9xr1ZvTV0dPQ0F26GlTTS/hSLjOrba17ZsYK7IoSqUPAgcN5ARtZVU2wQXFWru9PSaWNrPgl/3guJaOutZTEBMTYTBmFQiACexOM+1/uMdLHyTcp/dsnmm/3nCuqrttbFKfQirabHVsu6MCDor4xL6nKwywA69LZadYskpXQImqx8oDajMinEeoEe1SBx+RrGjhxf7grHTggOoCYESjs8bRW1YZUbKpyCJRhHEgTKCMMQJRhmQFVg/wBoAkkA3g8ADtTU5SAKuMAOIeCA5fJJfYt+8EefyyDRkHT46Pv1ko9BCCJ9ijAFJ0U4ZhEexZASVOICVcQGsUA+1JARSxkCSSYD4YgDgCSXBAETiAdrzjABRDxAYA1iBKloyzWQUs3mpCLHZrD4AKOEACU4gDqgpr5cGA7p5xPWAK7VrbGAqL2+nqRhDCYhq7HTjDF9Qit7GVg8QK/7G0xAXVd9nqV4AV30LxlAEXpQgG9Jxj6ARelNsEENaMBQ68gF9tMoVqzAQnWMeQUk7Nw8gJLuq4TaKYlW168cQYsrutWuCtCBh/3erOZA/wC+1GvmiF0CYtr5Huj7lVC4LMJia3ulm0ypjG8xq01dVWpMRBG44ERQwCQN3w1U9BvqajNaC+XoVlFtNcwodUwiL0a2eKTRMXULbLR1H9MDF1Vbxmkp4Ew1B+JpE1mY+Aw1XbxLiavAmGq7eK1Fk0y4aX9hqUwspGLqjU2lq/5WQ1X9lt5NfACD01AUuxZAH21wAj9vkAPTYB2NuEpfQIL0tT5bKH1AiAYYgOZATQUsswH6AL1AMwHkApAFiAMAkByAMBQAYyBKcAEgEnADbASAfQAAEAMAAiwEgHwAAJQAYAJANgEgEADX4gIBgH7wCAAAiMwFEAADeICgByAcAFPAA6ACQDYCAJxAUAOABAP1AgAJgAEgDIAAGAeoCt0AUgHABoCQAqtgRYAAADYBICAAGswCADJAAAsQGkA+2QJVSQBICdgGnyAHiARACxAYBEAADkBoAVZAaQE1VcAiaqvUBdsASUPMAVQHKAWbAbxAnp6FtZ5YA116G0VH8+K4FFySnDICx1/9IQ8MkAu1TiAVfawHjYqGupFDskVCs+KIpZgNOGBFtvHIBq05kA8UUSiceICaeTAKJ1Aaq+OICtIEquFOGIUJrKAgxXxAin+wB1eMMCVknjEAJLiAVmceIA8MChNy028giPc+ACdWyKyd3TttAWObIik8gFACxQDVgFLAFhgBF5gRdgEoYElgBJtAOva+IDaTyAEoAl9tWAHoxmAvtwA3hgwIuMgEqxmBZpVlkrUbE91ZyZh2jL1rpuUVm127O1qZZPMixsbH5nLyyZK6a79d00tN+hEteevq97bzZ1jh0i7J4cTTBS7LAiOzQoq1SeYE3PwCJ1wXSAJWbhARrSyXBgCpCAaS4AD5qQBVbQEu91wawAG5cLMCLT4BdOFxAaqowAMUuvAITs+OYBLia/EAzx4gGeKBgv3RhkFJOeAE5jEBz3LCYCHKWCATcrABuz7c0gIzKkonVcWANNPgRTVeOYUqv9uQB9xoBdynBgSXzAE5AFmoQHnfOw9VRxxBrKzIEAZgEgACgCVWBfrNNLmBQAAf/9P5MdGTQEqm0WVcehUTd+ABSz/biExYn+BQ+9RDIJQs8wC2qowImOTcX7sTNbjkuzDSLwIJplEoEDaKag+YEqsqJq3ABqEVDwAfdwIqDwMqJZFRS5kVG2AEQCOYDqsJAAG+QCAKVkIm1hIEWAAJvmBCUBPQU2XNsix6ZOKpEdojqX5YBpkblw4krn05b3dvRGnPXf4+67cWYrrzWzpVyMO8dlE45kFrrzCClQJNKOQHHuK/5uRVZ28dWkbjl2y91WIN153K0ZUssQAYDsjEolWjYRZXTWbKHhMIBdqYQmu1lEkoNceUr1/sHTepv8f8tWfUnhl9ASPNayTIhXu1VtZgVaGlHzPN8Sou7cMWZ1XHqNaGrKaiyGqp0qf3Vu+2ScJcDK2O9fsKyr3SotJu7h8OZFjh0d0rdit9KzK206Or+ZZGUpuM5Kkc2g5lrjgVtcVyLiAscijC8vrp3S5HfiOfVY9rs9McXVstL7+oqc8zPVxZG/qaujsV21rjB5911xxbbW/uNz3/ABN0a7bPPWzTgyrj1NGu417fdfyVWTcIKjtexaj+zjprkDE9bcbiid7JadOCf1MhiW41700auv1WI0of9xp3r36jtLxXA3rKe4vSYtN4yqiSKhsLW+bDtXAqKnT7TnVpMv6grp3F57KLCloMoe9VVGnWO7kgFeituKuMliXQ7vu3EvJAPRpa9tS6lzgBDQ3L0O7SVG7z8BRfq21LVhKHb9hA6V7FARVudstft7ngmJQam3pqVWm8KrgUW1qqVhKFBKKf7bbq3c1jy4ATtevEKi78gErvqA/uWecgHZqPFxAElSy4gL7dnm2FNaTyYRJaKAs+2kA8gU4CEUNOQLFWQJpPMaG01gxpim+40qfVdE0xz6nlNvTJtvohq459XzVV9NJfVmb0vq5Nx5zXqn9uKv8AEnsuPO7r3FvdTG2o03/C4JauMvU3WrqOdS9m+rZn3XFL1JTnGSexhd2EE0xBXacE1cO77pgggnVYcQOHc2fcQc0ywBsAAMgqLeICYAB0bXUdbBGlM4gEJeoD7UlKxAFPD9gA1wX4AJqMXmFKqeHUCUKrjkBmbj62QVAOAIsB0U4Aa2nXtSr+0omqqUBm7vSdbtpYTgEUJAaniNKr1O+6mOAo19bV7sUZHLqNphVafc+3KShPwFtX5qXUAK3tvcQ2nVlFf/7P6y+q1SCS8LWuNrz6FHNuabbSTWm27oDPYAAVxYiVeqwdYylJUKALqXirgogswgspRmqhRai+lM5tFfT1LfVV/gF0v7e7WFXHoQ1LS8fuNV9tKNhV9PD7l4NJerAtXiPt46t18Agb09JduksebAqr3WnmESTgGLAYeDyC4cSsAIWmYygBTKjiBFuFAFbfMKrsm3L4kUlUCWKlSA6cgLPtYTCKiX9vpt4rMCNtpR8AD+0rGACWyXEBPZLF5AQe0AX9rVZ4gH2K1Ak0kBGMQJdr4AKqgCTYCngFW6elfUwpVv4Ad+j4bfXxWn2r+ZwRF/8AwS9P19XS06/1dz/7NCpqFtHbbfCjeq+bUVApta93Ly5ANIuBpTmXEDSpxGCWknquKpv0Rucprs0vCeQ1P09C+OU4I16JrQ0vZm/1GvuKumnxdpHqa0dD2Toaanca7s+VF/4iyJenfoe3PGaDl6b1H/M//CbkZ9mjpaeloKNHSpT0RcNTtr3tmxjKMzmaDeICgATgBoAeACA591uLaH0wlGb/APCFjj3G/tbS7lfGY+XDAw05tbdX7bV02rJPF5sBalb6mine3Za6zA0fGwqwpawUxnBpK7nXkGSVYKLaaKbUkVLU0IWBKrwXuDxWlpb3UbrCs5R5+o6Rw101RRVJQYVJ4sghdKXBQ5axYUs8giNqgHYFSVMGyK4fLKdFPkwMQgYEXiAugGl4indq/AqNlVhBEPttW7pKHAEo4gLuCJRjPQKTr+0gcTkUK/IgH1AG1AHF5J/kWXoCMFojRvIDq8bH36TkUeijHLMInxjgVEUolgPtxx4kD7JnmBF1xAlCQEogCPanPqAu0obSQAkiBZMCWCATtjgAdzwTz5gNYgTwzAUKfQAhJuMQJZ48QE7Y45zkATiApfLkFSs3bEBKQItyFOIyCE5zYRGLfAB1QE6X7XhyCott5gHamnHECCpW09yCJfb083VAH2KXeUFFb2i45/gBBbRp4NARez/hUsKh/Z2+ICW2fICFtBrCH6hEeyMgIuVhYKXbmiCKq59OABGOIBZcgM7e/UFc4AAs8QNTYbrV0qOum2lORUd3/EtWZaTLrOLf+JKy+fTU9OJTEq7/AEW8aOq6MGJvfbezwVlhxCYnXV0Xg7x8CLgu9NuFetvQJizSo74VxnqUFtJpxBBG9bJw1AU3VNBCVEuCkJpfbTzUkXSW30pbdfgDVT2Wi8XXMLqv/hOhfnX9oEL+F0v8t2kF1T/wVtwrYENOvjtfbp302m1+IXVO52W61GneqbjNAc39lrP/ACv1KK7aVli6tAQdVmQJ6fBMA+1zAj9p8Apdj4gCq8wFiAMBIAnEAlsBtgAA2AgH0AGAADQDlrABQAdACIAEAMBWAiuoDAEBJ5AGABkAMASAAAAgAyAAFADgAkAAQDAYEYAcSAgCJAGAAGAAAAGYAA8wIMAniAwJAIAAADiArIBADAlOAAmAOeAAAAAA0AmgAAAABYACxAl2MCXYkAQoAGgFICzAbAEBJKQBqAEsWA1UAAEgGliA+18AHVQwJJS4AmqcAJVrL9AiSWICtRgRlBNTVcAujS0XqOEB2ae0S+r4FHRWqrhUIsTfbjkBDDFBTYQUzkKa6BCSnBZgKXGPACU8ViArKMeICs+IA7uMADvbAlb9pBFpcwBOAJyUNPCHmAliA8AFZ4pAN05gKf3gNJJzyAlGOGQC7UsWwGkgIpKMcEwHxSj6QBqfUCLpJUPtUkEXWcsgri3mkk4cwFjOvVSRVYQYhSYEXMgLiANsCFnLAQEqoCXb3YICz7SgCL0sQE6OJQA5jAAV3UC5a65AReo3wAh3NgKYAUgW6Dhma1HXbXtGUQRvVehtNTdXissK3dj411U2URhiTWo7b209BKM+hIWuK+5tfCTWMWqLbTvcpmmKP7FvFNFZWae2rVdSpqxpvACTSWHMIiqN4EEku3MCUZpgDyArThw1mBJNzGMAPLHqANlArOIQUWu01HFjEOGyCWSlYgOtWl82HICLgAWQEXM8gJVriAdsoBqQCuDhhdERxCHD+IA06uHmUKJfzBSiMOAFmNSBPOeDAdW0sGAV+bB8MmFDriAOqQAnwAm0n0AhqJpYAee84+7WU5wUZRkIATAUQAAAEq5gdGvRqqs8AOfIA7sQP//U+TSmdGTThYAS7mVEk+Mmg3acAiyidZ6gNtoog7TgAvuQiaqP3JJog8TNVRZYmFRwWLAFKYFiZRKJRSk1yKg+2BJKAJYccioJgio93IgksVjmQCqRdJvAKqctkUogCQCkAzAQAwOjRXygQs+DCIoBN8wItgJoC7Zr82vqK1HomofMy7Ry62o16hWZrPBsscenM8jTDt8fefls8sTNjpzXoNvqd9E8znXoldmkpxDS1Bk0nkAX+VS/gEcmtRtwywrN8l9CVeZ0kce6zdTTtrNVopwg1Y5JU8NuLNSlVPmyYa7NL2xfujVvh0GJqy/gtHSjuxXOcS4a4PIU0NNxorBRzIM5Wc+oVcm2gCFmAQ1jzCFdppYFBXE3x5Huv+Xmn+ZrXXCqPpfxzr3DZ5qgzIivWXyPoUFbJJPgRFWrq2eCwXFmbW5FFNv9zuusXwM6qjbNVpM/MmXWnXbXVKqyct8CM4z9wvv3VE++7ePGDSOjW0K6bq4mvEjcWaGrXudFZRmUvKWpua2t9rRfdbi1kguYvppvTXaXGLTS4lYReYELX7JfBEHl99bu1bWXE9nzcunLWuMHZzx6Lxu00dNK9XNmjzd10i3eLb1TtdzblJjlqufxVe67usjfSRpWfzHntdDb7U3yIuM/T2WlutW+rrJ2xwUwXV1161/7fRjRURkkiIz7af3v8t7W42tkv6Sq0NXRtd1UYLiZNK1HbUV+CArexve9m9SE+SxNaLqbOtNN6abx4i1CWxSaepZ3SyTJot1NGmslWyw6BBpbXS0W3SuL4ttsKf20sUggTrnggpW1UlEgReskoQFb1m1CTASvd5lxAq3YElpO3EgHoQXQ66Cb6kFn2lUgarUqjtqlPEiHFc0FChhEo6BR9uz4AP7VhphOnbm0viTVxXfcbbSXdqa1arqy6Y5r+c8XSZ10+iUhcc2p7q8VTK9n8CmKLe9djSFp0tZvngMMWU9zvUr3U00kZ3DA/P7i+FYUmb0uIPfbjVwtd/Az7LiNtS1/qbZL0uIZyzOmI37nHQaYqs4GmOfXfyv0Jo8zduZY0QwASaWIUrXawCEmATOZBC1ko5gcO5tNsAKMgCJAIATCogABgBft691sAjVqsACIbQCaxAm8AIxOCzASnMKf1OQF24sDL17J6jggrAAFPICWmpZRsLJY5YANpgV62i9SrkDN7Oy7XIsStTxdkrPqiUdevZLDiZFPc7rEqq003PIonTd62lhpxHUDo/4ruHMxiuAFd9/qusKEBzaupe6h2lSByaukliBxtYgDSAKrEsSuusRJ1jCLAlRN5BEr4LtQEauArs2GrWmonfIzRrvyejWvbSq/7KMGOfW8zL+TSrMRiRcU38lruGoXRBVVt7uLP6n1Ah9zVeNrNhULUdvqYUfaWEBE6pLBALt4wAdjQDVODALVeKQEXXDEBWqo+XECHa8+oFd8sgqoimrKvECyuKy+IRFVfAC6srMoubxUBEuyZgCUAHbMoCLpzxAEpwSAX25XauIFd9tm5/YFVrbWt6AX6ex07OLXdV6BHQvGbSMdey/6oNWU2XjtP6ramo+kVGGp11Nnp/p7dNPN2cjDVi31qytPS06f9WS4K/8AiG4eHfHpgXBS76l27Xs2+rZMEEk3EL1Lgtptr6rS007TyUmpymu/S9t+R3EOmjZLnbD/AN4vqmtHbey95bHV1NOi6y2anKa79L2btKOdfX1L9KpVRfVn2aO38J43ar8vRVmuN33GvU1201Pt/Lp1rVLgqpFxnRfVu8W2U0lcuITYCkocgCAEgJZIuAICBEc1N9p31XoQ+5YG/VNVbneX0datFk2PVdd8QYo5fI6D1NLBTDMWtxmauh2fLdKq4ImqNHb1qn8lm7PNFqOjQUWt3pVcYTwIO7bOqfZ3S8DUqOvtNoSriQdVVCAViVXm/dmxdqLc1U8H0OPUbjyiXdJxbRdYzIGqd+CWQCa7cMyiKU4IKliA1DccSIVm1gFcHlWvtQuaCsOZIABACgDU8Kl32b4IqVtpSnwgIioeJQLPHIB0onkwE9OMgGlIBbTaWBFxXZREFRJKVKASXdmQDXN/Ao5PItLb2XMlHnyNCQOvxi7tepR6JrvaaZUPt48gghrFZANKU2wBrAgccUA05eIA1CnmiiSWGIEUiAVZAaqo5BR2cuQMHZxaCQJY+oXDajHiERWLhSA3zgBxkAlWADuhwgHW2YMO1cZryCo9vHjIE04YCmcQCJ4BQ1HqERQA0A0pWAB28QB1TfGAHWqSwxAXTIILLkUCTeYUPn0CDBYgNICTXMCL/AgUJ48mAKlbOWv2AD0dP+FAV326nBYhEXta1WGD4hVT2ibjuSkKrehptyrqAMbyP6uDkK5AEA1iBq+OpOm+gHRbTlqCiK03PQImtGuYQfZlQUR+3wWACenAD7msMUQS/uNVNdrccgLP7q85uSgW91J54BMWLyNlEqWDDpvoxupXQGH/AH+m+HaDFn95pZWceqIYsWvo2+myyKYlWLLBp/EiJqjSxWAVGllbDhAA0uvQBuxQdivmQ1G+z0XPdVA1U/HaN08FEBVWp4jbv6cOeINUanhdOfls0n0Bqu3g7YutiGqH4vVrjKC6pex1OUhUHsdSv1VYFVtC1c018AIOiAPtxxCD7fGQpdjATo0gE6sAiMwGwFxAJAJAAG0AgHkAnIA8sQIAMArEgSAaTAIAEATDAUAOAABAAAAgJZgEQAoAABdQGnxAMwFAAliAZgAAwEA8gFIDAcAQsAgGgGAIBtQAmAoAHkApkAYDQD4AEgABkASApIFgA2sCgSwAaUgPsgCeeQA7ADxzATxAebxAFXkAmgF2yAQ0BJAENgNVkCSwAOycYAHTCQHWsgSVe5wA2ocANYATquYRLuTAl2dQB6c41CalXRbzQF1NBPBlHStJUWCyyAJdSgT4kEob45gJVWaAMVmA0oQDnCABviFRa/EBrFSEGWQCjuAdqwu1AJKABSQPkBJ15gLNlEojEBegD/aA+6OADzyAXAgEsZZQLmBJJtQAVQCahYgLNSwHliA+1N4ADrIAqgcm7T7e7rgRYy9RL4hVN8cgIQwG8AIuOACyYCAjZcQIrMCyqkCfaBJW+AA8QItwATwAi28wAAzyAUgIAiQNfxW30Pr1uHAxXSNC19lPckpDZ18vpbZfl1mz4g1zavm9a+KcTwQTVH37Xec9Amuvb6bSTZrGLXY68UVhHgESVZRQkpzAXbPoA/ttY8CAtiFPtgIi3+AA1OQE6S8wEqXyzALLtcMoWLwCp001mEGFcSBu2ICdmwCZyWICdWkA3ZNALtSlsATjICXbKweIB2ZNZoAti4AdaYAHdLgBQ05AahuOIUPABp8GFLBOAJVbq4WKAXdzQC7XayacICUTLQDXc8sQIuznFZcAPPeac6ifIDKaIFmAADUAIAAkswNS822SnhkBlsBgf//V+SLPA6MpSwFV4gTRRJNF1E+7hJdA7YLFk0Lu4sojP4maId3AipU0+7PgQV6iXAyqqMQFIDKJp8BA5NInW64gJ2Air8GAd2IEk0RVkxkyIjMEFdrSGohBFMAAABvAAAVcQOvTqq0kCm7lhEYAQEOIA2B0+Of5qklbjaWpOPMjtHPr2VFBUtZdpNY4WqrMrKW21IvjkStSt/ZOsrM516OWrTVtEEdV9FzIlXLmgyhqYLtCxx7htZFjNY26um2zvHn6R2WpXvT1MK8WjVYjVfm9htlhZ2fKP+8ZHJre7rP9GijmyJjM3HmdxufrcdEgrlbtfMga05zCpvBICDbcAK1ggzKJVUNKTr85+pX0P/l7o2po62pGFmkfQ68MV61s8qIzIQNJqGBzaq1NNxXFCorrXU138zSU4ow27VXtwrkSprl3e0rdSsLPkSVpwanjW71pq3s65wnBdWu7Q0NLbprSr2/vNMLFDXzZEXXLXaaOreYcdGVv2dtNOmnhppVXQrN6TKwEBG1QObdtU0bP4FkSvMailtns5cKr7LN+hrUje8ZV6el3cczh1+usZ25772bZqFavjdLs00/U591ZHZVSzi2ml3EEa0VMMEA5VXniAPXWUz6FEVqLkxikm7ZIgmlfkl8QYa+4soAPnebX4ALss+MAL7TfEuhfZTzGhvSrwRAfaSCj7aeRELtSZUOUAnZvBASi/BMLh2paq7tRqvqyGKb7rb0+vWoviFxx63uHxmh9e4q44VxJpjk1fefjKL5O+/wLDBo+6tDcKdLTa9WKuLP+Oajfy0qjGrg/43rLJVTHsYT8zubOE/2E9lxL+91nj3tMvsY57a2pZ/VZz1Zm9Ljkve9XDebgxrWMDzu4q7Ki4ZllSsq+pZVmqLqYddSVHEnsLO5JDRv+N1UtJJr5i0aOlRszqumuBETII2YVGQKrpcQjk3Tito5BXnLtPMIhDzaAhDbygol2ysSCMKegCalwALTTxfADh3SStAVzhBiFAEQAAQBAHZsrpOAjueKwYUTwQEksJ5AHcAsZ6gCTAagCOosHiBk6n1EEQDgAmBPSwsijWqmsWBJWxgAdsZA5t1pT86x5lRLxVo1ccBR37qrTxWMGYObtdsFxKodKfEImnhiFDXECMJwBB1UgVbikUb4gZsAJASrmWJXTwOsYqNm5gC3Sq8+aAha02Aksyi6uDlIzVWp4qM4OanE49AojmiCVZiOACVcQCApw/QIlWv7AGkliwHPEAeOYA6yAOrTSjMAelLwwAS0k8HmBG22xxAv071r8ttKlvVMKvWvp1UrQ00/QmCrda9tavYq1quiLg41o9q6wAV02wia0+19QLEu0AWmrYsCdoAjFfQolVLkBKqSXIAw4LBgFqTiAPTQwJqF6msQVryX7C4Ona+K3e4caOldp8WoRcTWlp+0fJWamqquLsxOS116Xsizc6uuq/wBKk36s+zu0vZ+wrjq3vqPlkMPZ3aHhvHbf9PQq+tsWaxnXar1php1rVdEkXDUXezctsYmk5eZpCAi7AClgTeKAjBQpAaQDAaQDgDHvrWrvVSXDZ2z8Y1sI5VqHAgx9Oqr5CH/0wO/8c0/KKNajI02Uu75jj01ENbS76upitaw1rS39xPCUn6GWj2+q9O7pe7TVZS6hA9WtNO2nqfXbBT6hF+0apbuT7lV5littr/NzNsiixKLkwhNjBz7vard6N9F/5kzl1G4+d7jT+1q2o/8ALgeeuqp/uIJZPqFEJ4ARVOQElUiDLgUJ0kDN8xV10krc/wDEy0xGAIAbAUga3gVOpdPFdpUbdVDkqBJT1ATpLxIH2qqTQBWXkAYADrGAWk6zgyolWiAjbTxUYARVHYDk8xTs0H1/wIsecCgDs8VjuKr1CPRwUOshCw9QGk25ZBNIAdUgE4yAXbwKJZIBxKIBPNLABp4BpHqA1aMHxAHhgAsYnMMhPCQJvHBZgRycdQBxwAFRwARwAlWqWYUQgC2TAM880AJThOIQoaeICVWvUB5QgpZZPMBy2AkpTYElD9Aga4gHqUOAE6wwCun3YAStpynyAjalk5ZAWo+H4ARsmmFU6u5WlXutgsgMzW81a3y0UKIkGOW+/wBxd43eBRW9xqWcuzbAhbWu82QQtez54AV6jbxYVBAACUIDo0ta1F8rgC6m/wBZZMC2vkrr6gi7S31Zi3PMDt00tSNSsNdCok9CzcpSpAHo5poCD01b1AhbSdcUBD7LzkCX24+IFTpAVJ6b7Uyoj2YAO1LKJCl24RICqnOBBLvuni8QiyuveuNXAE15HVomnjPEC2vlXXOibKh18in9VfwwAnbfUbTUrmRRXcads7xHFgbXj/D6W601qX3FKqMEswODe0vtdy9CkaiXFPMDn7tWZdH+8Cq1dSzwo/8AACf9taMQmhaCnNjF1betG0rVT4FxNQWjo2maroMNVvx+2s27UxGGqdTxOjbmvQYapt4On+W7T6omLqu3gdRZXTC6gvCbieBDVWp47XTh1xIqi+01a4OrKKnpur+ZNACqmEL7YUPTATo0Au1tAEQAgFaUBHMAxAEBJAGIBIDmQDMAmACQE+YAAwBAIBgABAAAAEAGGQA0gBIA4gKJAIAMwGkoAWYAkAAQeYDmABgMAQDzAQAAWWAEJAeYDkBAMAYAASQADSAInAC3R0le3a8AHqabo3VoCtucCg9AABgHxAbUYgLuAfdIAA5wAIAIkCUANYZgNASsnACQDalBDVQqSpDlhE64vEBtY4BFlKO3QDp0tJV9SixTwyQCSWD5ASkBpYYgN9ABNtYrIBtrlAAnhiAQANTiA+1ZPIKTrP0/AArRrPiAu1voESqs0BGWA61byCHWrWIUrPtIGqFDwWABEgNY5gEYQpAThRm0BOGnPAA7cMOIBlnwAVmA0lm3wAO6cMQB45pAPogIw8lxAPpcMCTcOACwHPulNICxiXlNpkVB/M+gEbLiBFznwAi2ApAdeoCaAgBdVYATmABxxAeSAT5gRATUgR6APIAAQAsGB36OvC5GcblLUuplDFtVq9c2MTS+4hia7/HaddZ2dpwgprUrVVeEwVmppRiwydUnLfEBfEoEgH2yQEJKZgBJpqCh2bawzniRUWgGlhgENLtUICLUgDsljmyhKfgFTTwgIVobwAbj4oArjkQNgOMIf4gRlPB4ANKcABook3yAUpEB8rxAcLgAKrySAU92GUcQBYBo+1tSAJNsAaTzAMUpQDxupAVbqmAAobkBz2vB4BBNYbbxyAwvO6XY64y2GmL0IgnkAZAACgAAdQPR7LbV3W2WnHqBj7/Z22mp2MDlko//1vkdUdENZyEShcAJdqAI4gCcASVgFeEVEHbgRQkA/uOmCMqrtacSCKWEgJqQHkALMolJpAAmAsQBrCeJBJJgTrVgEAJriZrUQUEUNwATIDjiEJgJKQJ6dcQOlv8A/cFUXxYRABNgRbAQHd42repKyriStxq2q0pZHVxa6bZqOfTkskiubnu1wCI0waaFV6Hx6cpvlJiu/LVpVzP7DDu6KPnmEXVs4iQyjqQ8wscl6TMljNYW8xsz0R5unIlJpzP+3os1Jmqa2lTKj7NVMogarwgKbogKtVRkBW3ARABqeBYLNKsvqen5Rmvp/syvZ41NKJZ6u2W7i1zPOhSA5kIGuZkRf5blZEbRtuqJcW+RDBRWu+62HIYFq6XdjXMuM6o7teuCpPUYE9DW1n+a+2vJGkdGnStF21RRMAWL6ASAUcQODyc/bSWTN8s1kPRu/pq/wO86YxOm11m/oZPYnLuT3Dp9vT0nlmYaxVXxm5u/mrE5yy+xjV09HsqqHK3WoPsce+EZUvs1nFtgNaNOQDWnTkiCUJcEgCUsgFazCmlhiQAClSUEhRFnkgGtO74ECaVPrtVerBjk3flNptk3qa1W+VXLJq4yNb3htaYadLX9X2hcc1/eva4Wh+LIY5dX3ruv8lKV9BqY59X3fvrLCy+CQ9mpHNf3Dv7P9a2JPcxwbrd62t8172vL4tk91xxW1LviYvaqrV4k0E4YE0bvh69vy2x4m9Rs1sowzkzRbWYx+BBbRASvbtUDRWrcgrl3F4X+JFeW8hdamq3OARTS3ywEOmnOLKLf5Swb/idN3q1n2zj6mkbNFVV4GKqcIgGAlIEbxXFhXHqanc8HgQcu/wBwtPSbfGUio833drngVTV5GIl3sgkrViGsQI1a4gRtCwCnZwpAzNxabRwApAkgItwAmAgHIABPTu6gdmnr8wL6WwwAsU+gCbAJxAJzYD764YoB3wXRIDHs8ZII4z0AYCaKLNDG6QGrS3F5sIeHEKWQDacRGYFW2T09ZdGKjU3dG8WowIrjhriURtXDoBN1hJxkBHukIi8CqXUiK9y39t8grKnEB5gFXDwLEX1szpGTjEqLu+KyuAFFWBYnIHRpV7lKM1VzUrHgYUnWQJxGZAYZIBpSBJw0kgF244hThTgBJLD1AfZLATrAE1WcsQG6xiuACWKAaqrAHa8gDt4ftAi65FA1xASquGYDdefAArSQE9JEDSSKJdnDMYIuqmG0XE1ZXTb+nH9v/ZNeov0thuNfDS0r2fox6pru0Pa3kLx+X2/1Mvoa7tL2duGvztWlPTE1OWfZ16XtHaV/V1LXfTBGsT2d+l4Px2jlp9z5tyaxNdmno6Givy9Oi+AxNStq2eE4DDUW2+JcNRZUCBp4ACCEFMAATQAihgJgEACQEoAaQDgDF3FI36fod54c63e05dNRLtMtVj7mnbvlddDvL+MU/MVjU07PMsrLZp9FX0OPbpDaX4nOtRg3V9LVusOzu+Jlao3u3/unW1JVk8bf90qIbbRvpWVrK2rarhSFdGpu9TS3P2YSdUu6FzLEb8/Kn0NB1cFRYlxZWSswpJczHSx473Ntnp7x3Shai7jy2O0YrUWjriRoph9OACjiuZA0gGuoQNRiATCAy/NP8pJvJ5EqxiMigAfIBQBseBUu76FRtJyioVcQJTGYDs5yIIxGLAk0gFHEAqlZ4uCqEARZ54prAIKpoDh8z/trR0kix5kKYHd4es7msAelspcorJxKIqPYgiUcAB26AKybUgNVTUgNKfVBUYdswiaUy1kBF4sB1TthACnGIwDSSrjgAmsp4BDwcqvoELtjIA7WsQDB4gOqjJAN/gAJQ8cgCOADcLIKczkAu1JYgodE88QhccCiarhP4AReOPMgi1gAlVoB9s4sA9ADHIBOreYEsliUL0AauwH3NACl4sgLOAI2tMwGmR5i7tSqXP8AwAya2rOOYQ1VcADtAk9JcAI/afICjVrDCq8gGAAWVQEu3kAdvMIMgO7xm47NRRiuRRt01a2c/iEXfLaGkQCaWHAoVqads0wI/wBtptwQRe3jB4gQ/ta+kgGptm8oAr/tHXhlxAhfQtxKI30bKJUIKj2pYPMBvRbc8wIWpjgghWpCAitNFDdVwIItNARVYCpq1ksOIAr3o5q2oKLK+Q3FZ7bOUDDXkt1l3f4hMXV8nev1JWBidfJ1Tm1PwCYNXf0uprVp9ciGJae70V8zmeRdMWLc6V8O5J9Qi1Wph8ybfUqYO3ueQUdrWaIppYShihN5N4ERFw3LzGBW06TgliBXbaaTwdEUUX8boWWNSGq/+D6FlFbNMKhbwtOFseqw/wDZC6qv4W9fpsmDXT4vxlNF2e8p3yoSQGfreN162fbT5Zw9CGuLc6L0lF1DCuZgADqpcAWdjzAFV8AE6NZoBY5QAYgKACAG0AvUBpAAAA5kBYoAAeDATXAB5YgGYAANAAAkAs0ANwAMBJcAGkAniBGyxAQBIE0gD0AAAAgBWeEARAIAaAWADyAAAgcANVlgTVMQG0ksAIpTiswHa9n9TAhBQwD1AFiA0A88ACABANSsADMB5ADzAE2gJLECSqBJsAquQBKAlliggTlwBdTRs8YKi+mkk4YF6qlhyAkqgFq5oKSUBElVvBvIBYpQBJOegEmuAQOMgptQsADtnEBThDAG49ACrUNdQFVNL/EKLTOKCGqw+kANpKqbQCTeQAs+3mA0nV4ZkEl8zlgCqgJKuIA6QUJ4LqAoXECUKYQB2wAds5hEHg4QU0p+XIBVTawxAb5AOMJAasoyh8wD6vUqFXkiKblsqKN2sP24EVi610ngiNKZAi8QItARgAgAAGBGuYFtVzAmlIA1ICdHwASs6AEgRcgEQANAJJgNLmA0pzAn39pAr6s4cAIpuCidWMG34mrSl5MJrSb/AABqKUsCas8JCG3L+bICvtcT1AeWQC7ZQVJZcgBpTjyAFyAaSSaYCUPHgANKyaXABfbYDnNTgBFYQuJRNVSq0lj/AIEEa0eOBQ+xrIhh8PmBhJt4cAgSXxCh4YBA13P0KBrHABPqQPGYAKtrMCVpTTQAnIAqRwx5gDlOQuiz5ARqmp7gJYtwgpXTWACaaWAQ1WMwG6tdAE1CkDD868az1Csb6sUQJqAAAkBPEAAAPSeG1bLRfbnMhKyfJ2vbcWeo5fApHIFf/9f5HDNiSSSKykoAFiArYgGaAacADngAJcwJLAIotbEy0UkBngAQAihTAE1LKibtJQJTi+AAlwAIAaQE2pUAHa4wIK7V5masVwRowHMhDajMCPoATAFm3zlhXRqOAOWzlhEW4yAAItAJOANLxji2MxBK3HfdkdHFqWUtmo59Vw3s3MmmFTxZENZpdQseh2LTadTFd+WrS6a5mHaLa2nJA1dTBSESum1IHHuKtKW8CxKxfI1+ZR+J35eftwd3FnTHF0VdWYsWJuvbmZU/tRnxIEklK4gHZxYHNrJAc8pgOQFgiqt0n83Q9fy8sdPqXtRr/hek/wCLE9HbLYUHBCIHMASTwMoJfAYBWayGLpNN+pTSdQhpDAfb4lEXpgEAOIwAF1KGQRfMAljUwm2NUN2fEAxeYBKATtIBI1SnoDElW9skQwPTtVTdperIuKdTX0dPG+rRR1BjP3XufxWzX5mo725VI1jjt7+8V/lpqPoF9XNq/wDMbY1wrt7v4g9XNq/8yVZxobdV9XIMWf8A7YbvUU07a4chamOe/uff6uD1GvQz7GOa3l91qrHVth1HuY5dXd6t2q3s3K5kvS45k0uBm0RtXuyccjOqg5TxcsaFZNE0VSpCoXu3guBBZXTbWLhEB9rTqpTeHMK57VdnFcSiCq8gjc8LdqkJYRjxNRGtQlV0ab7siI6K/KpAhZywqHD0A5N6l9p2s8lC9SDy+ppKzc5yWCFaOcAG/lcLigGn3FHRobm2hjR4/sNI3/H716uNlHUtGzXTV0rGA/tTgiKhqXrpJp5gclrPVc2ZAuylV82QR57ym5WtZKuSKrhdU8AiK+Vl0SVZU/gQRmM8wDBcQBN5gK0sKz9asOWBVZSAskAgCQABAMBoCdXDAmtRrICym6snmBbXd44qUAW3SWIFFtxZ+gBp2fdiB0a+o9NRjyA4MyA9QAoWQFmg/nQGoohPiEGCYVKI9QCOYAlNsANPdfNp19AM+2UAR7mgJu0rHFgQlPHIAnuwQBKyA590/wAtgZjWIABLTicSwrp7IOsc0qxw+JUPWwqBSmRVlVOQHdSsJMxWomlJlTVU3iEOCCKrD9QGlDAlXLoFSVYU8QDsfoA57WsAG62eKAk8fUBVrjiBKG8GAlpJZgSSjiECcuIALKAEscYwKo7JKgXasHAwTS7ssZ5FxNW6ez19X9PTs/gy+prr0fbu+1stNr+rAvoa7tH2duH+tqUqnyLOWdduj7R2lMdXVvbojWGu3S8H4zR+nRVmuNizlNdenpbfR/T0aJ84lmvVNWPWtHb+4SM6j3M1gTfEYAYGnAwOQI/uAeYRH1CnguMFwAwC5EFe41no6VtRZ1UmuYlUbHd23SdrcDd5xJXU8MDm0kQIodcMwG1OQD7QGqBE+z4gU7rcV2yTawbg1Ian/cadaLVu4q8i+rNrD3O80v7v7icpHp54/HO1sbTyOnu79mmnMTJx74b5rtZxdGR5BOu7o+cHaeGKPN1l0fI1GK1Nvjo1n+FHLvy6cptHJpk7+vbd8mpkyrhVr3XZpTClt8Ci1amqq9lE1XtmzWYVy2VKVtuVZvUcTJqDZ8ZqvUr2TOTNMtGlZxCLIgqK7PEiwcDNVi+6Nv8Ac2y1a50hHDqOkePvKwZzbRr1AG5yQDTjAAss2BFcgprk8iIy/Ort06rqyNMT0IHICYABt+ASffPQrNa6KHEvEBJriBLtwggGpWIEJaZROrkBqs/AAhrEB8AHVd2eQGb5h/6a080RY8zIU4A0PCY7moR6bLLgAk8cQg+pyA2+YAnLAGk4TCnZLAISXELp93bkEQkCSqA0sAGq8gqOQEpwgCODeCCH3RkAQAKAHjnXMCPa4lgNNP0ASfMA4BUpn0AfbhLASgqHPHCAp2xxgIimBJR8QIwmQOv7AI/Ks5kobQEV+4BxjIBZdubAHCUZgNNNgNMgd6SpwBEYlhpVqaFbqLqUBma3gVbGjiQOPW8LuNPL5gjmvtNxp4Wq/wBoEJuuDwAPv3yUgV6t3bPMKrzAMQEBbVtKEEN2fBACpeylJgXaXj9bU4NLqBpbTw+ppxa2ZRqaO1acvCSC/wCwqYphCem28CgdcYIF9tPqwG5fwAkoWUMBN4wAL5sQEklhxAk1V/ViBC2lTkmA1oU4/sAHt6NQlCaAqvsqtZ4lEP7Bt4QNEP8Ah1km1GH/AE+UCl7LUiYAh9iyWTCnTb2hsBW0HGMwAnTACNdMKT03Py5BDWngERsksJZAdrAfYnjxAik1niUOrup7WNVKurqJ/UyizT8hrUwza5kMXLyzeFqL4Aw35Ojf0NLmgYlXyOn/AJk44BFtN3t9RpOzr6gxY3p3cK6gqJ10k321ab6AStt7pY1ZBU6NFEUs4IG11wAx/cKnTpaMUxWowkRRigJaa7rpc2kB6H/gul2rFpjGdVX8IkprZlNS1fC1+0lS3zrOSGuN+K16YNSMXQ/H6ta41+INUvbvT+pNqQardazEMGk9NcAI20+QUlVIAdGBHtYBAA0AuIB6AOYAVmgGAkA5AIYAAJgMBMBQAwE5AhbMBLEAYE0A4AAE0AZADArYDQDQBAAgBZgPtfAgtrVLMAATYCngUCYA2ATIBAAs8QGgHCAJjEBpgAD7ADtayAIwAcANKAGq8QABoCa+nEAWOARatLufQDq0tKtFgiovr8uMANVTzAdqxjHQA7uDAKpYSvUCTrIBWkoAVWmBGHXPICUTmAnhD5gScTggHICwYEu2FjiAoVsQJfbSUv8A9YCdJaVmAW4RwAGpfQBfTIBV8wJSsc+gDzxAOpA0m1IDs4wYBEARdcYKHi+iAFiUKYyCFg+BFSUSAUUYLiA7LgARh0AFXHtaAG+35UgB4lQPFhXPu6ysORBha0q0MjSnIAbAi3ICbAXUBAMCKzAuWWAEpATUAJWawAl3p5gCSYEe3EBxOYBCyAimpAVrAKeYBmA1SQJKvbgETpV2hIo9Fs9JV06xxCOro8kRdJZygJ15PABQnn+wIldd2CyAFDClZOrgBVq+IB68AHZIBOHADahdAhUaabQE+1oKjbjAEXKQBWZnkBOsrHmANgRcw4yAUqMAGrQ5AFZvEAczLAaso7QDCIQCeOCwCYStADVpChOHKCI2hlDr1yAln9JBJPuUgJuAuB27uQCWFuSCiZCJdzzQCs5QGH5+LKtuOQaYmKIhMBQwGAgAAA9F4Np6MVXEjNcvmEu5PLCDSxk8Qr//0PkUtmwlh1AlWxWV3ACMSAJSA4AU8syoafMgjbUhEVTM5kU0oIGAoAMgEA+7kagsWOBUTSAUQASA0BKXxAeWTCIXXMzWoqbkypYIKJTCABcQADo0KgWawHLjIAwItAIBZganjarsfOSOkdjsq48iNMzcv5rG45VzPEMowBFppgbPjpdK4zGMGK78tiW0mjDs7dN/LgswLUoAGpWPECGoksIzBWN5OsQkzty4dsmIt0O7zrtCsOW8zFV0uqrg+JjFRatbCzwRAKtXDWQCvVzg2kBw677sOAFPaAdrKJOKoqVPQa7k3+B6vklfWfA7Z6Ox09PKKpnf6VhpwecQkocgCAHYBqyGA7oGBpoCSazCDuQCXzAJvgApbBhS+QMSizwSYMP7N1mkvVwRcVX1tDT/AFdbTq/6imOTU8343TcW3NPhIXHLqe6/D6ah67tH8KGGKNX3r4inHUf/AFRhiVfdeztjXTu/Voli4r1fdmjp4U0pn+KxDHPf3hqNRSlU+DJq45r+7N48K3rX0Q9jHJq+e3muvn1LTwxJ7rjmvutXUxd231cmfdcc9tWzUWxRL2YxPI2nVaWSMarkVuA0KZJodLfNKNSo9BVW7VMY8i2hJceJkOGgE+kyFRWL6kDmCIUJ/iArQsQri3Osk5YDrZdkgU97bwYU5lw8gOvt7ElxZBRfTU4YlHp/C+PVdLu5yVlp/wBoliDU66C+ABfOFkQJVVViFVWX3HGSAx/ObxaaWlUivOvXl5BFldVVawkoNXXq1KQFH32nCA69tX7+oqV48TUR6bS2rpRVrmlAtVpbazpWLMyLNTVtaFTDqQULbpvEBOlarEDn3NHq17NN58egHntxtbbe3bdQ+BRzWUYZhCdUAp/YANd6AisH1CnWs5gEtKWBwa13Z4gc7ATxyAIAIkBuoEYgAwAAGmA03IAliBKQBLECUAW6Om7OQJbrBYkHIUAA1wAiwLttVO6A1O3DDIAlfEBZMBtSwBKANNzbTXoRHBaW5KqNq8QqNVDAbqETVVEyBTbUpp37XiuYHPutRXTh4AcADAKYMsSuitpyOkZX6DVXD4mmaNd9ygEUVUIy0urXCRqO7Rjtl8DFrSXbKlPEgkliFOEs8gg7OZBJUSfqA+1ZASh1hhTqu74ARdcZzAsVWvUCKlvEAtVvEoHRtZuQGtO2TRcRFqyeTgYOnR2G61/09OzXoWcprv0PbG+1ZfZ2r+ZmvUtduj7P1E197VrVcqos5Z9nbpe19hTG9rXf4GvU9nTp+F8dpZaU+rNSM66dLS0NBRo6Va/Aepq1a9lhXD0LiaT1bPBtjDUW5LgGUCAMyoJAAABoBgDAQHPvde230nemeBrmalpbHXtuNLvtma6mJK5fNXda1azkvMK7Nk29Csk7hK6Dk0o3unbU0rVri2jfNxmubxehfRrZXWOBvq6zI7u05OiUSQSVJwKLHRJS3gIjI3HnPtanZRJpPPmd589ZvTv2e9puq91c+RnrjCdF5O/Zt7NYE5n6tqPiJtoS85NdRJVPnWuyifGzHEKs1tpfdbWlNOE4NbjLE1fHvR11oXct8T0Tr8crP16LZ+N09pbuq220ebvrXbmOzI4Ojk3Gxe41FqTHabnSL9Ta6evD1FI9kxaqKiVVkjFqhkVl+R176bVU0k/xMNOXRdtGztqp2Tr8tUBVobzdajjs7KNw2awS0tLudqKivLzDLU2G1+w5SjI0NGqhGmSvaERVaxIqfaQcnktH7+2vpvOJRz6ajwF6PuxOFdS7SBZOAB54gPPABdnAKLVfAIyvPv5KVnAjTDIHIA8gF6AbfgsFdc4NI2LKMggTxxhgHbAA245gNKQGsGASpAUPDHMCTXHMASlwAWWMrIgz/NL/AEztOErANPMwAZAd/h3G4WMBHqLOQBJBCtABDgBpRkBJUATQCizwWT4gFqxgA1TuATkoEnGJAJy8AoaAczgA3ELgEKFA1Tw4BCVIAlMYgKZ/ACEcAJxICdYzAO0BtAFn3ZciiOQU1yAaSt0CFEMBzCjIgFZcSg7U8gBrECLWIB2uJYCizfQBw/2gOQBOHiBNY4EA5AjMvABNKYKH2poCC01OMNfiBF6SaiMAaVtrpPOq/AFrA9waddPcKtEku1ZEWMtBQgBAb/htpp62g76lU/mj8Co1abfSpnSv4BE0qUyqo5ATV0sf2ASeoowWRAd6aAWDcAK1ksAIpt2AcYyAmpcgPBYAKz4vFgJYZAEuJAbzUgFfmYDAlOAEZ5gNuMUFPFAOrhRKCG6p4oBRVeoENStXhwKK/s1uowCoW2dIcLECt7OqWGYEf7S0ysUwE9taHKCK3trLGJQEb7ey4NIBf27eCWQD+z2rICt6fbkFKG+BALTAT0pxKEtJrOCAdZxcFChx0AF3L6ZAuW61tL6bOAg/4hrt/M8viDBbyGvZ4ucMMEBavL2Ve29KuOOIGb5fdrcadV2tNOfgCMgjRgT0X89fVAr2mlt9TUXdVTWCsUnVzDQZPTSrf50+0KNZ1teNNQiqjp0h/Mp4AK1U8YgCPZWcUmvQCH9ppS8Mwaot43b3wSZDVdvE6eHa2hi6q1vENKVZQ8Bhqm3i9WPlSYw1U/HaimVPoMXULbDVrj2shqp6Fk8av8Aai61WEQDUPtp5MKOxAJUAO0A7QB15AKIxAUcACIAI4gGQAAPFgV2UgJYADYEqKQJgJ4MBrEAaAV0BUAASQAkBYtNxLAaSQDVuADhZ8CCDcvAoTYAnAAAACQDAAAB8ABcgGgLNOrs4WYHTfQdadUByziA+EANIBgGYDcRICWITV+jou74oGutbZR8znEGr1pVrjGAQdqRRKznEKUTiBKHxAGko6hDjkA44gOj7cACi55gO6WYChvIB9sKGA0sgDsAjanLMCdU1UgFR58AFD7p4IoIcyAm4cgLGQJtTi+IBZ4RhgANYJgDU8QHLWCAUgS+oAafQgdXCaKBzEMCKw4gEYYZgLtkBrHIBJPMCTyIHRSupQRjx9QFjPNgFk/iAd2MlRTuYVW+pFjD3a+dsjTnfMBQBGyAjmAgBADAQFqbzAk2viBKrAjZYgJ1AjABLAH3ZMAhsBQA+3jwAO2AJZBDkA9QOzxu3trXTjBMI374RADVrRC4hdPMGmsJYU04AavHEIWNZbAFbl8QFMtyA5bQCmMcwHnjxAbthHABVU5LIBy2u1gOEvmYCVJcsBWWSAdKqqxzAcduQBXHCAE6yoQDX0wgCVhKgAlSBGzmWAJRDAFX5ubAbomuoMLt4rIBrOAhXTq1BRFvgBZVkA74QFhQuICeYU5b/APQAdyt0CIpt4AOHMSBkecp+UnyYVgMgJAABAJgEAAG54OLVdPUDn8tb8ztcqMUgM2UUf//R+RQbDVZYCmComnIQ5a+IEe9IA75AfeAdz4DTEL2VmZqoNEC7+DAmk7cAJJNZgJpgC5MoilGJROrjEImtTGCgd4AatzAmoKHmApQDtWVJmirsjMy0g64kUoaAMAhdALaaNr5KAOzT0VWuIFWvnmBzN4gQb4gDAiwDGQrV8fFVLcIlai/Ws5ngxItrh1a92HM251R2w4ZcRCzckFc4kVr+Lh0+XPiYrty3NKy7WuJh2dNHCjgBeq48kyCVmiaim8mlZ+801qLqkdOa49xj69e20LI7x56rtfCDWM6s0bJ4mLFjpTkw0K5QsiBd04AcOtp4vkBT3IAdiituWVXb4zQetr6dEsWz0/NivsGhV6dUng0jp1WFlrtrBGMC7XxJVwQ8k1Pqhq4i2uNqzylDTFV93ttJP7utSsc2UxRbzfja/VuafiSmKr+4vHVcLV7vRCGOXV97+L0nHzt+hrDHNqf8xPH0+nSvZrqMMVW/5i7d/ToP0dkaxMVr/mRoJf7dt8pJYuOfW/5nan/yttRPq2ZMc+r/AMzPIPLT016Im4uOO/8AzC8tdfLetfgie5jm1vePlNdOt9e/a+Tge64z7+T3Or9epdzzsy/6Jii2s30+JL2qP3rPCczF6EHZpuDPsYFdp5j2MbmjqK1E6/Emqm7zHEaJW+RysiaE0nlmTRKFBkJYL1AjqOUwrC3bnUbQFNXyAMQHoqbJBG+nhVPgjSrO5ZkRHuTIJJS4zAg6t/MoKpdieBERVUss5ALKcAqjX2ytmFceq4aonggJadU2qgX00q0blyBbWnc8XCAs09NTC/EsR7HxmktLQrWMYLWXS4qpZBza+uqr5QqOldXIp2b1MKrIgT01ROQMDzXj76qevR/D0A83qWhw8AEtTDAog9TmAu+XgBv+3oo3q5xgaRvf3Gr/AJURVC1NezyyYHb97Xtj2pJcWQL72K7rkEdTXplX5gFVWu5eCAyvNPTokljbJlGMnOOQDTQQNLJSBG1+0Adqp4BQ7YwBTq6vamnmBxXvIFbcgCYAgJQAd0YIBRICdADtYB2sBqjYE1VoBMBIC3T03YDspRVWPADn3tsYIOXMoafACPGQEwOjaL50Bpd2EAJc2A6rgAcJ4AOZUcAOy2rFK1IilppYFVFfNggIWpLb5ASpR6loA0abHRrp9zmWZVw7za6NPoWPMarI16tJxzBXMzTJgOixLEq+mD6M6MuummqqW5fAalVa9nChYcyaRRLeRNaTo7RgB1aLupbIropeqwIJ92MoCSt3ZhEnZzzAdsXgAYuEFSs2MAmq+oNSpo6t1FaNp9DXqmuzQ8Tu9b6dK0ehfU126ftXfasKFRc7Meqa6qe0Lf8AzdZKOSL6p7OvS9q7Or+e9rfsL6p7OqnhfH6cP7fc1/E2anKa69OmlpKNPTovgX1NTerbg4XQsiIu7ebZrAm+BQ0nBMQPEqIYoCXAAAYDhAIAyKFxkBgU7q7ppWsuCNQUeL3OpuK2d3KWRuxJXfByUAGRBxeV/wBvb4HTlil4lN6E9TfSxT5ys0p+8cFd2yp+TRLKCdJF01Vu1v5uRjF1K9lpp2fASKhpbimunauS5jEYuv53U09R1rDqj0c/PWL07fH+U/u7/b7YcZyZ6+eLK1tNHnbcfmNb7Oj2p42Z14n6zWfsfE6WvpLV1sbPqdr1jGaqpV+O3CosmXfaJ4aXmX/p1HFnKT9aq3xNY2yjmO1jk88/oq+rLwdNLaytGnoZ7IyPIJLe1fKDpzfxmxv9pw6dIDDTh3271NveqWTzNyazqHl7P7KtXDFG5E12bJ92hS08DHbUWvE5q4N9tL61k6V7sM3gkZrUC8Yo/OtNlxqBfobPR0E0k7TzLiatShQkVDUlRY7dql4Ac+puFbDTTsytYdNPUa+Zx6EEuztacv4kRNpWmr4yZ6ajwO+0uzXvR5KzPNXSOZpkVHBcAG8cAo7fmlAIILTXEgyPOV7aV6v8A0xSA6ALoALoUbngk3W/SCo1u2UECrIEsV6MBRKgAUzCAbT4gPGYAacMgl6AJLiFRXPggY4PNYbaE5lhXmGwHMgaHhNPu3NQPUWXdjzCHCzyKiLSyAbbahACX4kDXQB9QElHN9AG8cQIRDwAk6wA0nkBB1UgGDiZkKkoQCrEYgGEACCpLEB2rKAGiskqzngQPtl9AG6oCOKAjiwEpWPAolHcA4noAkoIHHABWWBQJRmA1CwAInoARLgBpJAKUmAOsqZzCiIyAVcQh2ZBVqaipnxKHR9ywCrGkwhZgNKSoUwoAawRB5z3F/uF/SmZajIKowYAB6bwSnax/MystOOYA1GIBEMBtJZkCgCDWYEmmgFlmBK0eoCmyXMA7XElBDbgB9ijBkEWwDHMBN8Cif7kQCfDgA8MWgCqnDgUF26rDMgrafxKJ1XYgH3ciCN5cdQoa7XgULvzQDrbpgwieCyAWGYCbmUsgE0moeYDhRCRBG2nScFj1AhbbUfCOYELbSjcptdAD+y4d0AUvZ2YXUP7a6XQGlbQcZSwahXbN4QVCVXUCNrOz5hVcY4gLt4gHRoDk8gvkVSKz8AF6ASpi1AGzS1tOsUs1yKmLabvcUxV3+ITF+t5XcalHp3hp8Yx/wC0DFGjv9TSfNF0x06PlKq/dqVlcEhpi6/ktta3+ZEFtNfRtXvVsMiouVPuLuq6v4kZS/tLV+ZKfQKo1dLWT+Wjj0Art31+W9YKF3YQVDraPiRStdVcP9oEU5zAg9DTtjaqfIYqH9lo3waS+Aw1C3i9BqHKfNMmGqr+HrnW7z5DDVWp4e8fLZTPEYuqreK1qYtJoYaqfj9eflqMXVtfHauom0ojORia470dHDwZMXUVygGk64SkDSwAO3mFRaAjd8AIAMCVMQJJvIAYBgAADYFQBEgOuLgC9V4AT1tK2ng3PoBVjAEVIDmFAEQHADSkAdZQCiAHGABHABxLjiA3UBdoEnVwA6riwJ6dlWybWCAt1dbvxyApaAEoActANAER6hKu0tvbVmOAR26e0VI5gdEZSA1XEoPpbjMBwA7UTwQChrABzIQRyKoRA8HgAk0gJLqAN4AS4zwAeYAlw4ADrxSAIyAccAItQA55AJyFOAhNJ4sBwswIO8YlDVhgHZpDA054EDhANLtyAJxAShvAKnGHUMl2hUMgJVfagHhIBw6gHbwYBh+wAjAAaYDSjPIBWwWGQHPucaPmBh7jG0kVQ1AVCzgBNyAswEAAEgESBYsAJcABZgDAVsAE1xAEmANBA8ADIBgDXEAyAaUAKAj0XjdD7WkrcWgOuZYEqVTcJxgAJwUGOaAk22RovqcsAsoDJxLcARdAqTqnkELtnB4ACUADt3ZgOtWlPABtIBwomYQVG2adQJXzlAR7gFMuGBOr4gJsBqy+l5ALt5MB9r45gJ0kBdua4AJOH1AEm8wDLMAiALO3uXcBGK2tigiTqk3GKAjauEzkFhLHHiFCwzCFa3apCBzGIDoioV8MyKzvN46E88w0800AiAAMAG1zAUgAGx4Sym05gc/lNTv1nGKA4YA//9L5IkbRJLGQF28SppO6yRAo7ig7OMASVZJQu3GAJJ9qwAobZFRhyRW74bwFdft1dw/lbwSCNnyPiNOmlX7VVWMJA8vudJrFcyjnx4gNooTqgiMQUSrXECeCAE5QDUlQLkFWJcSCeahGaqTrKiCKqtVQQc90oCqJgDr29FfF4AdlaqHDCLb1VX2zPEDj3KXdCA52BEKTAiALEDZ2Udna1mgqzXScJOSxK5npo0y59WtUsMwjnsRVWMkGx4ltL8WYrvy2tKJjjxMO7rpZcEESwWLIJT3MIjZxmWDj3Wn31cPtjE3HPqMPW+fCzO/LzVTDeHBG2Vm3q7WfQzarqjgYqpWpasLmZVBymBw7pdlmlkBzu0LABdtmpZQZZAaHjN69prV1Up7XOOR346THqbf8xtd/To0n4m7Uxn7n395TXwramlX+VY/9onsuMXcee3+u29TXu56wZ/0XFH/Edx/9W/4sn+hil7rUeLvZv+pk9zEL3tb6m38Se5iek++0QPYbOnaF2rIajK3mrN7NC9DnmcDPsokexhy2PYxGSaE7STQLEaJpF0NNjQDQhojkFHUDU8dfBu2S4EqO7uq8WAK04TJAKy4gN2Ah9zAKT1k6ujWfIDD1nNp5kFZQNgWbdTqL1A3aPuxKh2WIU1VRgRD7e3MAzyAiqY4AJ1kBRKUcAqrXsq0b4gZr1MW2BKl+1yFWfcf1WYRetykgIrdw5RR6LY+aveihlHc9bW1qTOBEUvT1eCCnp6mrVTHQDqpv1pUSabb5EE9PXrrZT8SCV1V0VIymSD575Ht09e1a8GWDjeoUExiAVmzA9h7Z2/dt7ThDRpGq9p2qU4Miyla6eCcsKLadregAtn3YsCf9vWvDAg4fI+V0dpRqrTu1hAHl9bXtqvusuLKIWtOQQu6F8QppthDtKzCicIAThYrgBzbmGsAOVoCOCAABATjkA7UQEe0ByASBKMMQDugBT3ZgR4wgLKQgL663CF6gTq5QHPuJnFQBVkBHEB9uEARA6tlVd+IRoJBSaXqA1ESEOqSCkssAi2l5UvMihvmECp+0KGmkyhVfa0+RKNnaatNTTrLx4oiuTy1VXt7VzbIrF3a+RhazTTBsonpQ2WJXZpaVW8eBtl0PTSaSyAd61de3D0IILTTeAxVv23ySXEimtFpPEIdNOcyyC5bXUb7a1dp5IvqmurS8PvNR9tNKz4SkPVdaGl7V318YVVl82BZymuvT9natn+bq1r0WLL6p7OvS9o7eiX3NZvDJIuHs6Ke3PHU/y2s+rNYz7O3S2e00VFNKscJxJ6p7LVfswoqr0RqQ0PVu+OJcEZnNyMDguAXQYCQgdpKpcACQACSWAZAFT1aJ9rak1gmnBkMAqA2gAoAAAQHPvn26F/Q3ylc/gFOjZv8AiOnTMrVVDg2O0AguI4/J0f8Ab2nodeIzaXiuyu3iUsTXUSVzecvVUoubJzC1fr+Qps9vVf54Rv0T2YT3upfU+5Llnb0/HK9PRbi7/tHd4vtR58/XWVT4XHRtxxgVdZtNnp/3dtLVrKbOs6yMVs7bx2ltrd+moZx67bkd1cFicHRjefta1q14Ho+ccemh4+qe3qifTy1yz/NUqr0txkvNKt8tadvpvmzU8pV+lvKbPaUvbOMELxqe2MHcbu+51e+3U7zjI5XvXq9pho1jkeXt35ZHlF/rKvnBrnwVvTOBw6biLMq4PI7S+varpwNys2OjX2q3GmtO+CwL7GLdDSWhprTWVTFuqnkZaRZAKrKFe9aL5rJAxWtafoq7fsLiGq6ls32+gCenWqm2L5sgVbV7u3Du5AXoA1F8jYUk2sTPSvH+f0u3eX5Nz+J57HSMu1MYMqjarnIKlksAI90hCd1ZwFOFxCMbz/8AlZGmIyAAABAeg8Cn9vUsuhtGkmQTzxQQsV1AEsOoAqNBRDj5QJJWWDCGtPDoRT9MgElIDrSJAzfNP/TWfVEV5koANPwL/wBSvR/tCPSttJQ8mEStiUJUhARntYElaVyAOpA0+YBOIEXbEBNyBLFrABWT4cCqO55siDu4gRVm8IzKH29CAfzIKK1byAdU1kBZXAAsAT8QiSlfSBBLjYAr0AHiArLgA0mkUE8CBvmwFMYgDUlAAnLeYDlJgCcgFU3iAdvc+gDdlwyWQCwxT+ACVZYDdOJAuzuhlDTYCyAEnjgVCqAlWEA7Jt4Aec9xf7iP5UZrUZJFC/aUEgep8Ev9JPHuZWWjOBANSihzzQCiXHACTq2BGHmQCxyAlEgR+rBAShLBgDUgKMOoAugB2TkAdsZgRdcZYAm1hwAJTwyZQKvMAVsQJJOZiQIPMCSTXAAb4ZECxa6gJ4ZlB2LJYgOMeQDScgFs/gBCWA+5RgANOAEp4EE0wI93QobsoxzATSAlWJ4gDjLiQJc2wB6VbcAK/wC3o3lAEbbLTbxmJ/YUQexq8UoXAgjbYuuOWIVneb270tJO3PAKwgCAHp/UgN1UbquqTCCOgBaoEYWYRF1ayKE8cGFKWwh1bqoTgolS91k2gOiu/wBwl211LR6gW28juFi7d3qhpiVfNajwtp0cdCJif/FtF4W0oxzTBiS3+3s03VxzKYlXV21qy7w+UFQtPT09TGmos8iKk6VTS7l8GVBqaV6pN5MCqt4fNICdbq9oaw4AXVr24yBJVrGCQTS7ZKaitOrUNJkNK200r50Qw1TbxO3s8o+OBMa1z28JoXwl1YxdVX9vt/Rb9pMNUW8BrcLVzGLrg32y1Nm+3VIOMKccQJ0T/EB9sYAHECUIA7VwATo+AFLwwAAHTOQOil1xQF8J1kCm0ccwCsAPsX+YCF9KvACEKABLkBPEBRiAQA61U4sBtKflAk/mwAIAfY+GQFq21mlZYgV9lphgFqxmBHtYEkBZp6ausM/2AX6ew1HEwscwldens1p42x6lZdKShKcQpRiA+2PXigCIChKVOYQ1WMUAfb7XM49ABKXiEJ1axKJQ2ogBJIBTGaIqSrOQBLAk6dqWOLAiq9ufECaSeCzAHXDAATfF/ABzhIC71xAaS+DAIQU0wItKQJVX4AJx8AgdQDhAEbuGUTph8SBxICefMBNKcCBNQ5RQ+HUgSStBQWQAkmAZ4APtWLkA6gFmuIDhNSnjyASq08cgDtYElzYHNuUqqPiFYWrnORBz2YVFgKQIgABGACAlVAWAKQGAMBZgN5BAAgCZAaQDgAkAchAijp2e2evq1ouYHo+xV+RZICbWSRAmuADdXYoVcGp+IVJvHDLmAdrtMZkAqtZgOya4SwBT244BCzBhrnIXEZb4yAksAiamMeAA4jDMArjg/iDQqw8FgFKQCtYAE8ZAawATQDWChgPthMB5pADxWXqAKE5QUOs5gDrDwAWeIQJS8UBJpPDgBHBBMErOcwFj8ApduM5BRZSAQvpeMhC44hMSccAIvFw0DHB5fHStX0Cx5m74IKiQAAgBwAACA0fEtLVc5QEc+5w1LRzCqeoH/9P5NB0ZR74eABDtxAFpgOAHDiEAW02kAlCzAWpdNRGRBS2+BlU9NJNNhXo9j5TT0qrTXAI0NbyVdSvyuaL95R5zfwrwpZBx2XE0iM/EoM1IB2gPthyBLIoaXEIccEAgJrHEKsonMmK1F8qIMVVOokyjj13wAoecFHbtkoIO2jhZYIqG7TilCA4txabEHOwEFHoBCZAlpxOIG1tqwkiiTTnoUR1YrhVSypXBq2zVsBUczxyMiLqBqeOt8uGcnOu/LbT65GXZfTUUYZgWVhrOQLFgpQQpnMg5tWracLA3E6ef1lalseJ6Oa8nRaeOJWFzcYJRJGl9K8bGNVLB4Z8iDm19xTSyzAzb2dnLCjFYIIcNvEBNAP0KIWtwRdELWJqoyQNsAqpcsBvDADo2On3XRdRqdkLkgMvdqL9OBBygMATgAnCQItyFNBFiwAJjIBvIAajACICbclV2+Pb7sOMII73WxBPsaYCxfwAFWVMBSVMcQHavyvmBg6rxAiAwLtpWdRIDepRKHwAlayzjMIUxPABWbeeYEqqMeYA0s4yAhfFcgI3aUJAUale9RyyCuLU2z4MCFaOjfdiA3ZAQeolnkBDvXAo69huVS/zccpyKPSaNtXRjsc1YqOtbzWiHWVzSIq3S1r6mdIIOzSTai1Y4SAWdK4AV21O590QqqSDwfkdB21735sDje1tMFC/trcQLdPbumMFG14zyF9vV0u7Q3LKjf2m50NwvmtGOTJg6Vtq51az4EV0aejRc2wJzWqA4PIa1nSyrkkZqvD21Ju319SxF1YeKKGtPDACGMtAJN1UPiAuMgJ2aAkrSu3mBzbiyrgiDlbKIgMB5AOj5gWzIQWXEKi0AkA8WA+0BOyAlSkgWrSWAGjs/EX10rTFebCa09HwmksXb8Cprq/4Zslhend6sGpLx20rlp1/aDS/4TtX81tNETVd/B7PUyo16BWd5Pwuz0a/Jftt1C6xdulS2OQHbTUraFgUdGltb60LTr8ZCOi/i9SifMGuJ6dqqGF0Kk4JgSrg46kVLuxw4gPvhkQm8AK7ttTwQU9Le/wBtaeZGhvvKV1klX8QrM19V6nEqVzpFxknaBgt0tK9voTb5JGpE1oaPivI6v6eldz0N+qa09H2j5nVz0WvUuJrv2/sbyKf5val6jDWhp+x2v1NWtfSSyJrr0/Z+zrH3L2v8C4ns6tP214vSX0Wv6sep7OvT2Oz0VGno1XqizlnV9XWmGnWtV0RrA/uX5wTDULWds/2mpE0upU02yYBMBMBNlUALEKcgDcAADUMAYCcJS8kAU19K303Rr1ZWqralZEw1C2GDGIwtazvv46o9En4zrdahnnrcKSIkgoxAO0ofY1iU060byxGJqfZGYw1x+Tiu3s3kdOIz1WV4/wAstrV07ZTZ6r89c9aVPP6TUurRxvyb9nbobum5r3acx1OV5xrVkGYPLb/U17XsrNtJ9YPZ8449Utjt9xqxZVbrJrtnl1+4KtPTr0kxy305/G7PV3rnUxouL5G++sZkdfltKuk6KqhLA5zrVvLu3TVdnHRHP+txHxC/Iw4tsnSxV5Oi09WusvRmuaWNbSstSisuRy6jUqXQw0zPOaHfp1us08TtxXPqI+H3idPt3cNczp1zrErn8hr13evXSpilxE5xdXeaVlo1ST+UcpWbtNDW3+oq51XPJI72455rQ8h43sVK6FZazOXu16Nra1ddGtXnB5+7rtzFGv42uvqLVdmmskT3xrHWzFuqGyIAo9AB3rX6rJEFb16z8qdvTIuKVXrWy7arriQP7Lt+pdv0wQU1p0r9NVPMMnPAKlilITHNuLdrnliFxRbRVNP77+uUwNGuKT5pBDssAK6/SnwJVeZ9zqdzPCEzz9OsYj/eYUpwASXMKf244hEVVTPFAE4gY3uFp9kdSNMNkU+EhCeIUqoqPR+A+Wlm+LKjSaTAI5hDSgAhAPMBrksgHK4ACc4MAdeZFFU1igHPEDN82v8ASv1IrzBQAaXgv9yk+TCPSxKfEolVSkuQBa/IA68QK3YodZeJETw4gNRMkCv3PBZegCrW2EwBJJ8QIsoE2sgHVkEknPIqI2UvuYU0l8CB1qokLpqJAFngAYyALPoEE8gBtT0AUzlkAsWwJQAcABVhgGfqAQm8ShJcEAJMAdeYC7fwAktNQARhAAsMJAbSmHwAUKQpsiGrJ4AQ7YecyANcVmA31AJlOShJYAJ9SoOztxA857j/ANzPOqMtRkMKSAkgPU+E/wBol/Myo0lV8SIGoxAIlSAkoZQ5QBPUBVSgB1ZAm8YAlbLqAuGIDaTXUCKwcASdQE5ATqA2+gEbVWfAAURCKIpNMKmpchCiOrAaTtiyA7ocQA+2HzkBSku0oSAIAJbkBtMCNlLgASjIB9AIuW8EA+1zgyBwiiMRg8Qo7cYAeXUBcJAFyCG32KM8QGrMBW6kArdQuJdyxkIy/cUf26WbkNPMcZAAJ6NZuvUD2ent9N0WGKSDKL2VJx/ECGp4/uiGBXfxkrNK3ACu2xvR8wKtTZ3qpgClaNqqI4lEqqcXPwQDVE3FsICo9iVoXwAjqUbcpxhiAUo4lhCgingvxKCIjDiArUnICHbavNF0wLUvzf4kMNatqOVZyVMS/vdRZsqY6dLylq/Uu4GLKeUo7pXrFQY6f+I7afkbS4sJhvd6DaVHM8eQ0xbXX0m/qU+o1MFtajlK0uQF3VWD9AJOEFDhYvHCSDB9xNW7LL0I1GGiNGB3eMtp17nqJNRxA7L7napJdkPjhIHLuNTb2/Tq/wBwHO4AUwA5wwA5XmAASqm2kB0rTAb02ngAolgCqAQA1WcwB1SAfbiA7Ul4AQdeIDdeICVeYEoxAUYgNU/ABWTQE62tXJgSVnnxAXXiAKru8MQOrb7C9sb4IDtptKVUR8Qzq1YQUSjAIHTkgppQES7QpuqeYB0YEe1JyA44vIAs2/QCE8ioPqIG4ClHckwJrKeADaSALW4ACAc8QE3OAAqTmAWXABwAmlb4AOuUZADXPBgRbxCpxhiAdjbCGqziwBLhwATpMtgFU1KcAOsYANtN5AFaq2WZA2u3ABLSUzzAPtL/AClDem4xAVauGgIqvMBWp3Igk4qARJQqpKXyALSoyYAnxYEmngwObcKVAVh7ikWaIORqQE8gqMAJYgSSAFWQJOsLqAquGBbarzQEGuICgAUZsAcTgA2sAgQA2AcMAFIDAaBUoCHSvc4KN7x20+2u5yB2w1iAZrEBqwBdNLuCnS1eKlgSSRAOGAY5AJ5wAmu5YgSVOQEeEACSSCE2l6gNvmAu5rDgA0+GYEu7JgGUoBJMKk61eSjAArDx5ARdk3PACUJAOZQEW5Abx6AN5BSlziAd8KIxAinxYEq2jFBA25lsCPcsmURWAROcORAoTC6HXmF0OoEVETxAklOIEXC5yBRrVVq2TygDyWqu2zXIKg2RBIBmA2oAWID4AdWxv9u6byAhubd12+DAqgD/1Pkctm2UlplEkoAaQCeAEq2XDMBNtgLtkCyulKgyp/2Xc4bwIJLZ1rigH/bJPNgSrouuEuGBG+ha05tJgUamnauag0Kioa6hTUt4ZBE1XmVEnlgEJVaxgKVoznEoRA5ILqWlQYrUT7sCNIazq/mA4btNgVxLKjQ21JA7K0TAjevZmBxarxIOez5BQAngAgJaNZuvUDd06NpcoKuC1+2WwVxa26awRWHE27uXmULgQQb5kVo+Lv2uHkY6dOW3p3WaRh6IuVlV+oVerBDV3kEEYSFRcQ23khGawNzn1Z35ebpRWyTNsLdObNdCWrjppPqYXFW71/tOOayQGba33HIA3VZANYYgLECOYABG1UBVaoAqgEQA4kBpN4IDV2m3emlZ/UEdLbajmBlb5fOwrkfIIcgHDEBNzggIvMKdWBbXmECiQG8uoEUgBgJsDQ8dRxPUDQxWYBHHEKaTU45gCTWADakCvVmtW4zwYGDbMBIBYoDq8e51UwN36arnxAi3yAG4zAMeIEnZJLmERbcQ8mBFxxAUTgFLscSBFaax5gR1NNNeoHNbaV+LAp1Nlm8QKv7XkUOuj2254Aer9ueQ+5X7d47lggPQtO3zYECrZgVvUs3iAKieLA59/uNPb6Vk3i1BB5G0WnqUQc5BA6LNgRtABp6zwZVaex19G+Fs+pUb2gqadVZNKq4yQQ1vPbHbPtvqJvksSK4db3Xt7J/bq8eYGR5HzGtu/lr8mnyRMGaqxgUW6bSAtTnPiBKyUQsgI9nEBqlbPkBW9HHF4TmBC2mk3DlEHNr1CuexURhTIAgG0AAWKxA5nAoJgBACaWYCtbkAadZzyA6axkB0aVqUtV3l14wEdmp7j1K1+1o1VdNPBMohT3DqLBpAS/8A2k1JjtrATC//AGj1q/SkvQLg/wCPa9vqeAMcu48zuLtqtor0bRBx/dtfGzlhcPSiZZUdHdWU4KOvS3f2H3pkRpbfebndKay69Qireaf26qViwRwyuAaOjWCIou5wQFawsA1bNNhB3VWbzIqvU+3bGSyDZ8J7WXk6/c71Wq5nT0S9Nhew9k1+Zqv/AKqQ9WPZfoexfEU+p6l/jBucns0dD234jQfy6Cs/5sTfqz7O7T09vowtLR06pfyj1NWPXtwhLoi4hLUtObGIO9vGRgi3LLiiQE3wKBKQFAZ004YAAmAm+ACkACGlIaGQBAU4ATAOgBOABgEUb3UdNC1lyg3xEteXVtbUbtRNroeySY42p11takfNZMZDW14bW1ddP7kvlJx6kbira6X3d/aeeA/g3HV8cDztFStb41criMVVu91TZqbpueRrnnUQ0vK7XUWbq+p0vzT2dNdzoWa7bpzwM3kcvmNR0277XDNcRK8/o+Q3Gm8LOD1esxz1obfzWve6o2rSzl1xGpXb5Zzt2ubgzzP0tc3jPEaO40FqaszPB8jte8Ykc++22hoX7NvL5ziWdaY2PFaF9LR+dRMHDut8uyMTg24fK0r9huFmdeKli7xUrbVfrh8R3UkZ3nNNX1aLmjXFZrV0dGmjpqlFFYRju61zGX5td2rT4GuSx0eU+Xatehf6lQ2WstvtVqPGB1NI5t55jR19N6aq+5mufml6d3hNd6ular/ysz3zi8tGMTzuhamkr1aZZcSxhb/wmpR9+3lzmj08/RzvLp8T4t6X5msvm4InfekjWelW67bJNcZPP7OmFt9rp7dOumoTZb0SLlKM6oQDjiQVX1K0+poYqp7mr+lO3ojWBfd1HlXt9RgXZaz+a79ENFlNKi4S+bM2i1dCEFYtKrjGZGitemkp1LKq6gQ1dWmnR6rc1SzRRz6W+1e6r1dPspd/K+YoptW2pubq9m66cNJGdV0PTd0wip7Xd6iWld1WmvxZYOzb21Krs1FksGVlbbGSKqrjWCVXnfdFvzarojz9OkefbMtI90gCa4oIeeWQU1EckELN/EDE9wyr0TwhMjTFIGgFEgCwA9H4NRoPrYqNP5uOZUHGWFSqlOYQOoEagE5gJMCSxy4ASVW8WRT7lxAVlwTweZRmed/2uPMyrzOBQLIDU8Ap3S9GEel5lDVeLAGsQh1qobaxATql0ATrxQBjiQNOr+rPgA7WX+UCKtOADnGVmAmoKCqbcIAdXwyAdcAG2rfMiBWq5hPNBRVQscwB45APFIA09TFzkAd1ZzBgiXKCDt4gOi4cACEsViA2wBWlAOWogBZLqArucSgUoAxhNkAnhJQNxmBKuICa5ADqnCtiANcQDsgB+pBDKQGscQCYxYDctQ8AFXDAAzeJRF4eoEmB5n3D/uFP8OJFjJnEKAGngB6nwP8AtuklRpkQZYALsAdY44FEbVlBT7UsGEN1dQEA8EAnyfEBYrDqAS56AOZIB1YDSbeIBxAWWQDbUxAEcVxzKCApNS5QQKrefEgl9KxATzlATSWWQEOx5sA7eYDyyyALYKUUFnhgAlKlsAhcQEmsgJNL4gRqnx4gPPICNp4hQpgB9sKQBTkAZAReLKBKcVgQSiUEJVgihLHAGM33Cp26fHuCvMtcQBcgHT6viB7b6UkuQRKtufEIeQA25AGu4BJYQigrXCEoAh9pKzbIIPbVef4hdQezorKyzBqu+z4rMIP7OVLaSAj/AGiT7ljAFf2ocJfsAf22kBWtNNxjwKFZJ2+b6QK76UpgRrotVyAj9tPNBQqlElpTgBJaaiCaIWpDlAN0wAK07cauHI0SV78wYd91rP5e7AGH/e6sQ3KYTHB5bXtrdrt+wi4zICnIE6PBoCeAA8ACtuYBIEW5Ah2SAuwB1Tq0wOha3QCX3E2ANpgNWSQDXb8QBqMsQIubMCUNACxAHmAIAiAH2hE+OAVGG8wJdvIA7ZxAs0tK1n8qzA6dHxt9VysANDR8cqU7Y/8ASB0aem1PcsMgC2knkoDKrUo0+pRDtebAk6vGMwhJRb1AmoAO3lmFKywxzAEomr5ftASWABE+oBDeAD7UsAE1yAcKMAH24LiAnXtzyATqrKcQpqKrkA05YQQmAZ/tAI/9YDalTGCASXciB1oiiTq5hKQI/blY5kEogoFhjmQES5ZQmnksmAqvh0AczmAds9AohN9QJd/EIVpjuAeSxAKrimQPuaYBiBG1WlgwEknwAHWcgH2zgURde19AE65TkBJ1TQQQnmUVayXbjIVh7ppWZBy3rxIqHZIVHsjEB9kAD7UBB35ARd28wErAX6dpALqE0BFYgNpAKEggbAIkAiADL0AacgNZANdAJqsqWVHb43bPV1FhKA9BVRwy4FQepA0lxyCoxjPACTrOAVHt7cmAnyYRJLuUBUO5p4YkE2lkgE0+HAGpOG449AaUNMIbS+ACxmUUNqSBNAOIwgBdiSwAHKxzAlmgqMt4r8AqXa47uYQnVNywhtBQ6viAKuPFgKZAm+rCoNcQGmAk0+ACatbgENqIALLuxKEqgHbGIDrCzIYctZgxWq4zIU71jIArbACLUtMBuitVpoDyO903TUafMiuZoAYBIQAADQF22sq3xyANTG08ALP7PU+396H2zBNXH//V+TSm2dGUk1wAc8wBuUBHBAGQDSxAnUDrrVNQ8DKpuvxIEq8OIEu2PUAiYcAS+22uMBXPuadylcwM66hmmUe4onVzxgC5uOJUTlJQEVu0rECPdOQUdQBAXaa7pkzWksEZVVrMDjvnIUVcBGnt6dqXNoDtr8vTACvVc1lsDO18cSDnCjLABNgRAu2ydtRRmBu6dYqpzJrpjh3bnBssY6cjU4G3MdqKEyYuoOOJMHXstNtylhBmunLY0oShttnOvRHRRYYsjS9PgwVbVp8MgyWeIEbuFIGNu33Y2WKOkrj1HLTSdsWsDeueOmukkzNq4uxiETVxl7yzeo1yyNM1z9vIIm0gBIBWUZARVHEgJtrHiAuAFdlxAgASwLtHQeo4mANbR21KLJTzAuh8MwE5QGZvtO1by8mgOLiENAMCLSAhiFSqBYsggAcyAgE+gB2u2WYG1ttN0000okK6b1fDiArcmAWSSwYAunAAXzYICjctqjlgYlnDAGBFsDs8XXu1PRFGxS2EPIgah5ASahAVt4SAQgDulqOQQN4YICLs+IDsvlQVCcQFZAJvCEBF1hSBTqWwA54jEo7fG7laGqm8jQ9hs9d6lJjBmaOpWyIG71WZBz6l2slx/AK8z5TdPV1HRvBOCo4JlJSEJPkAm+AA3lyAaS+AFGs0peRRzW1bvB2ccpIFVhSxmQLdPUnMCyY+IEqNNpMC9tZICVLAJ44IBKrAfa7AJJ5EHPr0ecAcupVvGAKe1gEMBwwDEASYEpawAWeZQQwDtbAmtJgWVo0BYqYdQFaViBRaAIygHICwkAATcAPTcMDR29dutPu1G3eckVBq62jqLt06w+bZUX6G20qv81qOUkGkvKaG2oq6bhemATGbvvILWt8s4EXHMt2kmolhSe7fBQwqFt1d4TAEPv2TlsuIj9yz44AE8y4HVQ+ZeYlfQvZ6T2do4WPTjnW7AxElyAbZURmQptgAQLoFNMAxeACCHIC719PFAKQh/vAMQaQBIAsQHAUQEDChIAf7QFEhUlSwRJaNnjARxeYr2bZz/wBEdOPLNQ8JoquhK4s69VmNP7FLZ1T+COWtYf2qabmtUvQkqsfxzS3erduEpcneTY565/L+aWo/s6Dw4s1x80vSfgNe9rqkylMofTnF5urfcbbtSlTHzjVqjT9va7p3O9U2d725459jouu6rpzMPGCdLGn52ftVXNnLlqrfG6Ffs17kmXrpiR208foT31qk+hyvTpjg878mkurN8frHTi0/KLT2q0NL6pbb9T0ejGurw+wWrG41Mehz7uNSttr9h5rXUoIrh8oo0H6o3x5Zqfi3O2ryRruEcPnH+bQ1wx01aOaV9Dn21yyPKp33FF6HTlav8vV228VU4qIG/rNiWhtPu7aunZtSiXpcUX9uUt9NoXUs+rPq0vHbFbOrpMyzn13rpI64OSnwATUqBojWo0TCo21aVzsioX35wrV2/YMUn922UU/aAnoz9dm/2DRH7NK5LEuoY0c293V9sq9le92cJEWQtvudXU1fta1VW0Tg5C4uW70VqfZmbPDAyYHu9T7/ANnSonDxs8oC4p2elr13Op97U+WuMLjJNVF7Wutur11ZaampZU1H5r7TU01/lYU6aKdKbjcazvl21WCklFtKt6+pbmQdWkoUcRjOrVVwU02ikVX1aVwmXyGKjpw6z1M0ec9zV/Pq4maHDp0jBdcJ4mWkWsIQElTCHmELCriAqVlyIE1DlZhGJ7isrXpzSI0xciAAUgCgo9L4Ortt23zgJWq3OeQRF27sEUChYoA7uYBwCCEFSspx5gKJwWABWubkgM8HxC6cJKGU1medrG27v5jKvMMoANTwKnceiYR6btwxzKhN8gob5gJ2cQEJ3hSUFbTiyAdms8gg7m8ICpLEgGu3BPFgOFxATxzAFmAob5lApSf7gpLuyxxIidUsuIXTQNHbOQA8X0Aj2NPAAWHxAO4IbvyeQArN5gS7W8gE1gARADhgNOfgBKJQEXSXgBHt4AJJKEUSgBx25AKtuDcEDShJv8QG2kgBWeQCWIBKQAsH0AbgBNyviAv8ABJOIzKBYZgFVLbYHmPcGOuufbiRpksBgPNger8Cv9J6WKjRb5BD7QDH4ECZQ3jlkBFqAJK3DPiBH/ogE6z8ApquAEnSfUBQEJrgQLGuYAuYEmngA64gDXEBNRnmUEAOFkAksehA2lPoBCWn0KJgGZAQpgBtYdAE1gAlLw4ADAFisSiNdNLFgDUZgCAJ7cswohgDUgHGIAHgAVm2YAlGYQrRwAO1p4ADl48QppwQxl+4H/p1lmsQseZhgAEtL6l6ge10PoTXJBKm6pYoIXc4gKdbpvHAqFXMBpQ5AcRkAnaQE2nUBclxIGk2wFPMCt3jBcQB6jS+VgUu3c4tkURb7nPIAareFxQC+1wyIF9jjPwAV9ov8rmWBG+ztVKIclC/tNRPBECem0uTCofbeQUu2YQCdYSfxCCHbFgN0WMrECt07cwjh8hTBW/ANM9gADrZICXcASAk1wAlmAlAAgGuYDAWAAmAOzyAEwH3vgBJXYF1VKlgTqpwAaqmE1KunhkDTpSU1xBpukLHIB1om8MgqTongwiP203iA9LRdn2pSwa7K+OjGJCOnS0K1yUdAOmt+3BLACf37d0VAkrOMQE7Kc8wK1zKGkrYMIWCeAELLiigqoWJFPLEBduOAEbNcShymsAG8cVgQGOXEBxxAeLUICOKwYEm+IBLjFhUOxTDeYErKHCAScMCbwgIfbjHBAKAC1UogCNnwIHTJyBKrjFADvBQ+5EBEFEYxkKeSCE2liAobwQU2u0CXZXPiEJqWFSCI2cdQH0ATUSyBoBrqAnWcgDJoB3iMCiKqnmgIuqnMBt1USALnMIIq1rRhbIqvN7tu1nBFc7VkQHc6hR3gReo4Ai27AKIAAF0At0pAta5gRtWFKCIwAQAlZJYgSWIAwCPwAO0CVKgWJAOtG3hiUek2VK6NYWD4sIvUv5uBQLFQQRZVGD9AG8uZAKzXoEDxxYApSlgSUNYECsoWRQfcwQDwtDXAAbnFkDeeOQBMtRiArJ8QEnAMSvyKIrDMKawIE2swHXAKl3JKHyCEqgw3hwCnnigEnjIEl2tzxCI2wClDjtjAAhPNAC7uCAIwnkAJ8whxOQCummoAar3Y8gE8AptNqUBDFKYAaU4ALDHkApTUgEWjgBVrbPR3GGrXEgx9x7feek1EhWdufG6+3fz1ccwY5nSAE1ABCAEmETpSzcLELgvKcPMg9N3U/4dBlt//9b5KqrNnRkm4yAl3cAGmkA1mAOs4IAyAnp/NdL8QNGlZwgyqfYpwIo7VICumm3kgHSs2+bKAH2T6AU6tEq9yyAy9aJksRVElD7eQQ1KKJK7AeeBUNIol2SQCgipKyWCJVWfvMq59e3ADlaAdVOAGzta1cdEoA6+xrHD4hHPuK1SwzCsvVfAgqTCnmBCwCSkDq2CnVSIsbXaqLGTLsz9y5s3wNxy6UJ4nRyxHD0IuK7WnAKik3wwINbaaL+0rTOJiukjuq+2MfgZdZUndtzMkxddOnKqnZYtkai6jbXUMptcyCvWrNXHAqsfd0nU5yjcYsT06csgziyzeQMRWcAV6+irV+ZBms3Up2fKac0FyKG2kBbo7XW3L7dOrYHSvBbmG7YJAc+r4zU0+PoBFbG1sMozA7NHYQmrVTUZsDi19mljX8AOeu3xhyEdOlpxggNCmEQFSbgBWw9WBxb/AE/l7uIGXxwCGApClZsCIEqtrgBOr5hEsABvkBHiAgqzRt2ueIGxpblXwt+IXFzfEIFfBTkBKyTUriBGsoBtdrwf4Acu8f5T5gY1mALqBEDQ8XSbOOX7gNdYqFwQDtWF8AIYxPABtJrlAEa15gHXqESdG8gK4gAafECOACzCoNgUaut/lWAEe7jyAg9RARko6dDzGvtlGm/gNHfpe7t1XCyq11ILKe79XHvpUDn3HufW1k61qknzA4nqd77rZhDTSx4gQ72AK74AJ5YgNaiCqNXIChJtgW1rL9AFZJAKum3kBfD4gOjSA6atVSh4viBLPFsCURgwB6bzWIDdf2AJNgR7JwSxAjqbecUBW9tXikyAW3p/CkAf21eCzAa2lWvmAFtaICL2dckAntEsYAgtFAWLQTXwCE6rnBVKdNTLyAjbXrwQFOprJqIA52wDMBwAgHiBF4ANZAW1cKXmESU5gDu7ZvECKzAlLbATQCmcCg7ZAJeRQIBgSUzga5Svf+zatbS0Y4o9n8cq9A5qYEmwITIDbrVTbIBU1Kas/bcwBKU328QK3rNNpLJAUU3zu2rKIzAervqPCsgUvdNOtqrJY+pA7by1q9yjB4hUa61+/B424lRo0+lcQgQZS4SFAUu0GHHIGGqMKktJwEL7WMAWV26WbkGpVpTKALK6arkswI2wCJxyGDE89qrsVf4j0cRjp1eL0XTbrkx3U5dtcMDi6DV+l+hqJXju/UvqWppzi/xPZz4ea+WtoeIpttK2rqqdSPwM+/61g9uafda9uMmO61zEfOXX91XuySQ4i1De+W+7Ght23wnmdfVjXR4zxttBrV1V82aOXXSyJ+bt9FeEmeWq0NDT7NKnoZ6WOqjURhJzxpj+5J+1VdcTt8/LHSrb+MruNtWyXbeOHE7XvGJzqnZbm+wv9u+RL/5L4eh0dauvTvo/U83XOOsSaMK4fK1dtFpZydOKzT8XR10EngXukQ8h457q1bp4ok6wx2adGqpckZ6urJiN9rp6lley+ZcSey4s7YGmCtEjOmJwRUlWcgE7Vrm4Ag9xprJt+ikphPVvZfJT4tlXCddV52S/pIaf2E/qbZdRNada/SoRAO0AOsgQ1Ktxj2pNTJBXutxp7eqteXOSRTENDXWsm0nWODzKYo8lZaenXUeVLJv0MrENtf8Au9f+4qnWiq648RRXq6laflaCwVk7W6hWhp/Lr6kcaozVQ19xTa66vqfRasYFxDeOtTXopq0QPT0HW97T8t+BRTTx+hp3+5FrWWSb+Vf9Uo6K6lKPHN8EQWLVvb6aR6hEu3U/zW+CKiH9vV82USWjSuKQFiqZxdY3uPad2mtdL6cGceo3K8nanU5tjsYDpCWIUNSRB28mAnVLPCAPP+4HOpVysjLTIAH0Ai0A0oKPUeCw279Qy0GnIEE5yKJKrAhLswJJyoAG2sgJJOMeZA0ozzYQ3KcMKE+LzAcJKWBme4H/AKbDmRY8u2VQ+oGr7dq7bmP5WEr0qong3gVA6rNAJ14AN0XoAKiykAVK1yAGpWIQduMv4gNrHoFJ17WQPtjjMgEcwE125ASq3WsSBXaUUKXOIVZSIkiJLBYgLDiAdyCl3cghJrIAjGQFChFQZMipq34gNWhAPuSmAErN9JAl39oCTn4gEQAo/EBr9oBOIA2viBC12sUBHHMCP3bcUUV2tfniFTrruv1uAixatIzlgJbindEMIl9+mTAPuVs/lCnMYPiQGHHMAzzKFHwA837jcbhJcFiRpjtgMBwB6zwEf2ifNsrLQTAMZAlACdsOoDUPIBWSeQCiQoUPBASaCAgac5gLtATcvIB9oQ3AVHPAB9sYcwGkgE0mwEq8wFasOUUGKAfXmAnLy4hQ6uYQQRgQDxUALuVcEsQJQ2gGsoAUOYfAAjjxAV1wKACMRkA8E5Aaa+ICwQU0wE8HiAcJAHXtASxwaCHLIHOYXEXYIy/O1/0vow08w3GQABLT+pSB7Xb6itpVcRggifdOYQniAK2OJQ8gCGsAHIEHZZIBfcQEbaieeYDWqmswIfcTeGPMgcJMCLWICcpSwClU8VgUSVFVhCdVjAU1TniA3Xtw4MgklCkBJSAQlbHECvU0ldrgAv7WkY4A1G+3rVT3BUbaKeKaw6kFVtPtcJp/Eoqs08GEcPk3Xshc/UKygp5gS09P7jVVxAnbb2ripaAg0wBcnmAPAAwAEBKAEAY/AATlAGQBID7ksgDvSAv0O+76AdVdJ/EJU+yM8wh1owHWk5gWduEPACNtNLmFQScg10aO0dnNpkI7dDT+3LWDgC2uIBWqWYEksYKEniA2mBGqbYE/VgLt/ABQA/hIA1CcARdcOoEXVvLIAWm+RQdkY5SA+1v0ILO1vMAjgAKsAHbjgAOrQA5AjE5oCXZX1AEsJ5APPNgJt5gNcwBVbyAO0CMN4EDiMMAGqTkAnWFPECScFDaQUJYOUEJYZBQ6yyIccCiLlvoFNKCIGiiL06vHiA4aAJTAanNEDh5AJTkA4/i5gR7cY4FCtK+WcgpqLYsIj2JeoEoTzYHDv7qlEnZSFYWrdWYFXdGRFJgKAIOoEWoyAQAAwJ6UAWSEOywCoNwELPIAWUAJYYADYD7gJ1beYE0gJO3IDR8Vs+5/cbULgUbPZOKASo65gConxAZQ+3CeABhELBkQOQppRnxCB1ay9ACIwIE3IA1VlD/eQET0KBzggqPdGID7m3jjhBA0nxKBYvFEMGeGQDXylC7oRFJXfACVbNgCSXwAkmnnIEapvLICSzxAbcqVwCahZy55gST7eIUpQEnVpcAITzyYDweDxCIpwAd3UBq0BRZrMAbeSAHewDTjDiAnICWniAfTmA23PMCPbGaAjq6S1F2vJkqxg7jZKtrKDLo5f7Ws4poaYddlWJY0x0bbYV7qt8xqWNyu00Eu7TpDDLL8l4Wzt9zThVaCJLS1/wC1elHFR/7XcFf/1/k/auJ0ZHZClgEJgHa0ASA1CAcQpAnpLGFmBpbZ4Orz4GaqyqeRA2uaCodvc4WTAl22XoAKsqAIatHavavwAydxWH1CKowxNBWYQJt4ASqpxKB4AT7oUAOqgAjmBJYOUSi6YTcEacWpmwKXhkQSp9SnIDb0VkEX2day08wOXealUl28cwM3UaI0qATAU8wIgd3j6p6kvgSrGrPPIjo4ftXvNoyNRzqu+i64supil1beBdMNaRNMNJImq2tJJ6afBoy3B3Rkg0dGqvHNEHVVtqSNxdR4JhVn1KUQQh9rfMqMzd1ddSFwSLBClpWOZWV0y0ESiFKCE5soRWWTr43c5lYq7R8dfUhxh+0qNLY+Oqr/ADUTjmBtLU09OrtRVSWcAc9tzW7nuzAqvXTtLviyCtbetm+xAXU08Y1M4A5dXbdrbdUUcl/HNttAH9k9KjvhwAhe3MCp3YE07fV+0CjeKatIDKskghQAmoChoCPUCdbcAJqoQdoA1+AEQpILhgXaV2Go6dLWa44AsaFbp8OAZw0sZ4BDb/ygFuQHLv0lpNzjIGO1iAAJ4AaPjFn64AaiWMICTbWYCeWIEU4UMA/cANwEKVHGQBy80BB14gD+VeqAI4rkUQ1Wq9cCK4LVnIBN9vxAikmAm49QKm23jmBOtJCLGkBVHzYAdSq4CnEfEArVpvgA6pLNYgQdL5xgAnVrhgBCyAgqzjkBPuqsAFa1LASpelVFXiAJPUnoB0ae27MQLlpcIxAnWieYDaSzAnCSwASwnDFgFa0mGA20sQCyTXqAuxLIiBrCUFVxCASaqpzAjbUonml0Arvu6VeGJRC28XBP4jEQfkLRCqp5gUvXvZ5tegEHZ8WFDxAi0BCzAhxACCTAcQUAEXmA0BamEOXACS5gDXMByASASATGIEWaDQDyAlVJs3z5Zr6L7VXbsurs2er+OVbLkyobYFWvZ1o4Jo49y7K6pV8JZFLT1XptqYnOAJa161cKwFu0xbweRdRB7DUd219PAaLdLZWWLaJoen41f5rYPgNFi2Oml2xgNE6bTSo4VcfxKLlR8FgVFi0m8WgH9sA+2swaHTkDVlNNPFBFnZGYCcQFUt4moiVLN4CwLKxB0VyIqjUzNREm/lwCV5/zVnbUpPA9HDnW7s9Lt0a16HPtrlNpSc2leu4pZ9Ga5Rm+G2lX3a1sXJ1vTGOjy1u3b2fNGeP2nSj25p9ula3Nm+05ZnmnbV3TpXFz8Tr82eq7fF7LT2f5mu13dR1dSO1eTpuNX7dF8TheXTWf5rU+evRKTpxGaW58++xU0axCxbN/5kqPh9bW3GstTG3Nk6kjUd3uKltSlKpSsZOXFWx1+MrZaFK2zSxJ3VkPe+Orua4fVzMzvDF222q22n2Vz4meutWRa0YURA0JVxLap9pkHaAnCxbQXEL7jTph9T6YlwwluHb6KP1tgMQ09e+GFP2gNaE43tZv8ERUvtaNF3OFHF//ABAOl6XU6dqtdAYqvua01a6Nk/mWZTFvEIL3ppqdSyqubIY5beV2ilK0tZLn/KXFw9tvq7htOrpZKYZBy6OpuN3ay7+2tHCjiwLLa1tba2d/qo4Aes1qaug7fwz8WB0d1U2px5FRzeRXdowscVgQXVahAcVNnr3s9P5a6bt3TxKrTppRZ3nFpJmaupOqs5hMiHxlr8QqFtfTrxn0xLiKn3ajw+Wv7Sjo0tNUWGYFkYAHalmEELgUHcQCAq3Wl9zRvVzkcu2o8HqVhtftOLrEeMy8CCLxUsKFaIQQ+4CMenoB53z6/OS5JmWmTAAgEA6lHpvCprQmMJzKy0HZwAJYQBJrkQShxBRW1iAKJAfc8iAbcANNJ9AG7fgAd3Aoy/P4bZL+ZEWPMsKbyA1/buG4hYfK8Qj0blvAqJJSBFuMWA1jgENVaQEUuYDmMADNwA4lQFELu44ASaeTICE+YENSjkoPpWJA3RWzAj2RlwKCIrCAaUvoQPtgoUAN1WEgLtCJ9kgChECeTYUp+bDKAG8pAhLAnV8wJPFQBBKMiiSxQArcSAeIBkBG1sAK+3ABNYdyAnDaXdmBVeuLjgUUWl5lAlACVXXPEim+YF2lZLII6a5EBMZANMBNrN8APM+433bqVlCDTHzAYAnIHrPb0/2uWCsystJYZgSnDABTIA1VgRqoAlgBDHujMKG+HEArYCS6kRJLigFqLgyhftxAk49CAUQAVWIB2z+IDsoAMM3yyAg5XoARKATxKGpZAVTRQ24xIFWWA2pzAi8GAJfuAaQCaxAb6ALuZQokCTShriQKsLPMB27Z9QBVATwaRRNJPECNiBfUigVeYEo4cCCLAjMZAZ3m1G0b6hY8q1AUwCqxgD2ugvytNfypBmrLZYAReJQlR0eLwKJXcZEDlRPECFrSBX3ANwn6oKrjCcQiMBThSETrVz0IJKOHABWxYChNJ9QJqrWRQ+ycwCySiAEq8wJAJLkRCvdUlvgFZev5d1s/t5rjAVx6nlddvBwiim+81L/U21+wgh9605lC+/YBLVwAhq37liQc6WIU3VgWaLdWrLgB011m8OAE+7TaxqBBaWnZ8gE9qnk4XAAWybUqGVA9hqJ5EUv7PVeKrgEL+11MlV/vCoX0L0zTAf2bNfS/wAPsPkwJ12N28MgLF45t4sC2vjMUnlIHTTadjwyCU/tPgsQia0wB1YAk8GgJ103e2PEC+m2tZuMkUXU0ezMIthcV8QoVZUcyBukYVAj2trtsAdhQ1XMBrBwAsgJL9oA8viA21ZYZgJJAJJANVjIAhrBAJKAonCWEDUACmJAcYSwE7wgJVsswCUgBQ0AQuOICnt+ACWLAGA6y8CBds4FDcr0AhWaprNFVOkEQPPLAAeeJA0uQDnubgBJLOAFZMoK5gSrVIBOuOBA6S5SyCh4fAqE5ATULEoKvmQF6vN5AKtowYE1aVCAWFlnigFVxiwHOAEe2XIEu3GXwAIzAq1dR1wSAwPIXd7BXE1PqQRakKhxAa1O3IBd0gDaAiwEAJSBbSrQE4YEVZrMIaStigE6tAQScyA+0A7GwqapwYRLtAUgXbTQetdVeQHptDbrRr2pKeYRbPAGIvigHp4fU0BKAEkkgEqy+hQLFw+AEoRAJ/AAtacAHwxyAilDwKBr8SBRwKH3NegEYTnmAQ8gqycIeZAseIUm4yAam2CyAGpwIDtjCCiKhYp4gT6gLCUAQ0A+rCBYTACtRcQCEAWrCAVZQA8cwJKsgQalANZx+wKUw0gBxks0AsQH6AFnw4gAAm1igC0W9QHV1SjiA3aMHxCFaGsOHADj3mkrp2WGBmxuVnOjnEy6xLsUkVPRcWTKzY1dOWpK5re7DFEFPd83bC7Qr/9D5QrL4nVkZkEk2lCAUwBFtAErgA5QF+3nL9oGhSjTklVfCax4GQlVZsKhGOCAdXaqbAdIeKfwAhr2VaWsuCyAxtazbl8SxFUNlCajMCSzCJ9uRQ4SZUJgNLiRTic8gGnDwFHTRNroYac2vpNegHK6wAVTq5A663vzYDepqPOzgCu1mmBUyKiwEAmAljmBoeNWLgixptqcBjSWWC4hHPuqO1Y6gcbo5wGhQ08QpKsEGttWrVSXBAWXXa5eQWINJtxkGl+lXBKYIsdNX8uBltdVd2GQEbKOOAHFu9Pu+aYZRyUXc4NIvpTu+UMLq6aWDIiOrC+kqY5NZ7fSt9yyTtyRqMVza/k9S6inyp8sysuWuvdvGz/EC5/dopV20+QQqb3W0cnj1Cumnl5XzYvjyA7Kb+zUpIiumu4tbFwgib1XZRniUOulqaiiuKANSlKV/NcIDEvq1dmllwAUS8QLLX+VVAhqVd9NgZLWOAAgE7IBO2AEG2wJ1a4gWVtWAH3VYEbWQMQbCk5IGBKt3TILE66jCtTau116lZtdXc7KFwCFDQDaQHB5LJRH/AKyDKbcgNlCiXiBqeNr8rtyYGjV8swH2zgwDscucQBVjMCNaqcZkITxAK1wxAk1LAhavBgEcAEuQVTeqh8GByXo0pQHO+7FtZAPSsrPEC9aTju5sCq6xkIlRpBQ7V4AQpjbADsoplPECzT0lMMCX2cQLO2f8oEHXDHLkAloqOQFWrt04SeL6AU/2Df8AmUAL+wss2ENePlS38AqzT2CSwzeSA6VoduEJMCa0+3BgTVZTc9AF2JKQGvlx4vACSTfxAi8M8wF3U7fmcAU219KranBARfkNNVdEnjxApt5Jw0v2gVW3tn9MIIhbdal3jYCqzbzASfIBSBIBSAgCJzeABMALICt4BUGQNICQDAJKIvHEBpAWIIayAADMAhACAaAGARKjiUJYMoOoE6LHob5Zr6P7Ut37JNqIwPV/GLG3WsmUSemQV30O9QyUUW2mnWHqNy8CA0dvpNuFkFdCrp6eHyphC1NeqUSEPTvXVaquGbC44lq6lW2lgv3FxUr62rdTKqlGRcFX3r2aXcUdezo23ZuWiI0NGiYRaqoKVqplRXGJUJqUUWaaJROCNI2rIiKHWMzcZq7SoonIzVivVUWLBdS0olhqGulmWUpL6Qjzvk3O67eCaR6ePDnXpNHClfQ5dRuOPe+R0Nrhd48liXnjUtV031d1pW7epr0xNPxC/KfqZ6Iq8240Guo4p1Ffh7Ou3+J07YjK3n39DcPWSh8GzpxYnU1TpaW5318XZuc2jdsSRv7Pwn2Ive025Hm67dJHRuPE13Sfdg+BmfTF9VO09uaWj82q+58uBq/Y9WnoaFdFdtVC6HG9a3IsdU8zOmF2xkNBkFDTATUAQtraawdlPQYIffn6K2f7C4uHOrbJKpBF6drfVdjVNaGnXGJ9QLKpUULBMgK633NS2n/CkwlWqrSkiINwFxn7mldzuXo6inT01Mc2XVR19OuyvS+iorbBrgTQ99Z13Glfm4LFWrcNPUrd4qWEcu9ons6Tm2m/Qinudtp6dtG9KJJNSxajq1MN9V/xIDk2280trratNVpfNKNYi3QVr7bUaX6lm16GV1PV21tTRoquL1WDKmo7Xb20m7atu+9s2a1HRZKyxIiKqMU1etM3AFq1nZRp0b6smKi1q2zar6BQtvV/VNvVgNadVkoCJqvMCSaAmnOCCC0rF4LqFxz62+22jhbUUvgiasji1fcOhSVp1tZ9cAuOLW9y7izjTrWlfxMWrjM3Hk9fWxvqWjksjnempHDZzjxOaoO0KEBFyuoDVW1IUcwh9QPO+4P10+hlWSFEALIB1ZR6nw6f9tV8JZWXaoh4gSTTAWOfABtxiANcgFm0kQO7VF8zSx5gUau/0aPt7vwKOa3l9GvBtgU282v8tfgwqL8y1lUI4fIb+2vTsfMLGbGJFDA7PG7t7XU+4uAGzXz1V/lZcZ1ZXzelk/2FwXV8noXX1P0AvputJqVZLAgf31bCrAkmgH3cAGm4xAdHmnxAayAm8kwFmQSqueYCaTAXbGCAUAOCiOEAHX8QGq8AG6xiASmEO1uXACLlrAih4ZARblQuYBb9wDS4gKzjCCgr0AE+ACeYE1j6ANUjJkEbrDFgQej1AhekZOAK8sJAl9x44gVO1r5soFTuwQEWpzAJxmcgprICStGIRZXV7WQT09Zd0MC2qAbXEo8z7kUblYcCNMfiAvUB1A9X4FpbZepWWm79zjIB+gAsEA2u7FAJYZgC6gJW5IKE4t3AChhDaWZAKzAdigiMQBkCSgBzLAknLfEBNyAVcY5gOZwAi3yAIwkBPBgJOAJdzYCAVn+ACSxniAJv4ANOcQIvOUBJP+IojbHLNBTzCGly+JAsgGA2mAnz5ABQN9QpYcQJKAhsgi8QE6uuZRm+cx2rnmRY8ouTCmAVUvDmB7bQx06Yf5UGasdVAEHjggEpmHxKG+EgKcHOYCd6rC3ECEpvpIUoTbjLqA1NsOQCdeDyCJRwWQFlEmoYDdar6UAswG9JEC+lFArS5YQKG8ACyWHMBdQFaK4hXLurt0suaiAPOXt8zIpZgKQEmApnIAATYEXzChfsAkrRkBJXawWADmQLFZzjkECtIElqNZBHRtt1atvmSt6hdbGgtPUrNcOgRN7TScPjyAP7al18wEP7NTNfwAdts0ngsQKXtYSaUMA0tB1bYFjo+QUvtp5BB2OrlZALtnB5FEL6bXUglp6ctIDp0tBVtPIqOiHnkBGHkwE1gFSr82YA6w8FADh8QI4pxzIHigBzwAO15lD7eIEXhhwAO5VAFYB9qiUFNQ8wCFxzCBKqASiYAGgFVQgJ9n4AVpNvAB9vABxzASzCpR2sITqvgQVzDKJAOe31AdUgg1KvgFJrmgpwk4AbS4MIGpwAEmsHgAuJA1ABZooE6pBTWLCFZqcuACXJKEAmnIVP7itgBCJwWIEqrEIcP1AgkpxCisPIIURigJJ4ADXFZALIBzGYE1LUIg5txZVUNrADA3Vq3bjAquVptwgFEYARaAg0nkQQdQpJAKWAvUB1zAvq2niBbCYBakoIqdXVyBKt01DzAcJ5MBQwJMKi3AEHaWBOnUI9H43Y10aJzi8QO7t4JhR9NsgJ9qeaCE6J8MAhy2pWIVGAhQ0A2+kAJYrECVa49AI2riA6SsOYBHbxKBqcgGuTATq3lkAV0qpN2fzASrMSlgRUXhiwBY4hUnCWICTxlZAN4Z4AJMAWLgCUTkBCs5ASmcgiKYB3JYoAr8AJWU4oBN4AJ1hzUAjmFDeOYQrznwAkqp4hSjtTYCTl+oTSeAVKr4ICKzAeESwHKjBALDOQIpp9QFaHZYuUA4nICGo1bNQuJFZevX7doeTM11iOmq4mWqnX5SxlpaEus/tK51fmsMwiEOZ4hp//0fk0HZlKq5kEkmwhNY4BSaIBV4PIAaSyA6dnTveUx+8DTrR1rLzM0Tqm0myKOxS2AdsOEwFaqyAIhYYBXNvnFV25PMDH1bSyohJQ2wHW0OQif3eZQnaS6gRRPAAyyIGiLGhpabrSWsDDcVatFf4Aqdtk7aKv2/sCOVbZJ44AW10W8YkCX9vDxA59eqXADlbIqLcgKEAmgEBqePTwjIjUjvVXXDmFSrzYRDW08MH8AOa1JcrICPbIVHCuJFaO1q0pjMM1dqJtQ1hyCxV2y+QaWVtLgjUdOnbgiVpfDXGSA7ZIOXdV4LE1BnVT74NMu/Trbt5EDpxIYhqacqWoXEsSxhayxk6ONUWVnikGQlGZVO2okvlZBF2nFsCpuWFX6W6tozHEC6vlNTipA6NPzurSnakpfEIjqed3NsE+1dAqj+7vq/qWb6MIuV64OcQCt4Asd6xLIKNTWs04cAcDASxAIWQEbFCAeYDVCKmkkAnLAUAHABpSA04AspSzeCA1NpWK4qP3lR0UxUICblYMBJcQOHyXyxXnJBktYlA8AFEgbPjU66XriEd9XC5sKdaO2CzAGmsQFHPIBquEAPtSCIrTxxyAbUY8ADtQEWkojiFHZGGXUA7Ek8gK1p44ZARttaWTb4gUW2Cr9LlgQ1Ntr0aSjICl7LXs8Y/ECP8AY6oDex1Kx3YSBfo+P4uwHStGAJqjb+VevoBJJTiANpYcGAofwASXc8OAElSZf7AE9LuwQDSUw0A8sIAKrjyAHzcARtq6ahzCArtvdKuVpAqfk6JJJN/ACF/KT9NYCKnv9V4YKAKXu9W0u1mFQdnbNhC+JQnYCLxAc8AAAlgCUoBwQNRkBEAbkAAXqArYBUbMCtkDQEgDIBoCMYlEkBLoENAPMA/cAACaYDiMgBSwFE5FB2yNVNaNnjDKjp2mw1tbUVaqG3xOnMZr6d4Xxl9lt66VuB3c7WnXRjMgktMB/bXFAcm40l9yXkRXLp6NlL/YQSehwSxAVNve7dFXIov0tDV0k04hhNFtsrUdHbCzlwXDSWz0qZS11Atpt9KkRVA1NVSwSAv0VgVF0cSKTSApusTcZpxgA6YGaRag0ViCjWWJuM1ZpOViSkQ10IlV1u65G8RK+p3KEZkU9LFYGh5byet9veWssYaZ6vnPxy6LW8vr7j5ZhdDp6xnT2nit1u33PCvNkvWL5bu28X/a6dlM2aPPfprc5W+N0raem1ZQ5Zz6utSHvtgt5XsbhEnWFT2exrt6LTzhyL1pi++30tT66pwZnS4lXRrX6VHoL0YkkZU2sQD1AcRm0vUCF9fTpnZfAor/ALlP6VZ/CC4uF9zVtlVJdWEC09S313johoS29f8ANNvVjRL5dKvdCSRNArpqVkyCC1W9V6Twisk1pZE5DRVr/bh1vZJLPmNEd1uq7atYq7u30pcSLjn2e5vfcWVqur7cU+SNYir+619Sr3FtTtqm4oBpVxqrcWpM0ctX2720/wCaiZRHy6X9tH+Z3rBIIeTq/t6Vrf5bIoPLadlX7lM8n8SyldGvou+27FmqoIL7a+tpUphW1YmSLq56KtqU1XM0y/8AdCa5NLa0tudW2pRNOGpyKO/g0sEQRtbTqvnskUcz103FE7fsNYh/nWySqv2lQltnZzezfQWjo09JaeKRm1U+4jQkBpSREL2ScgQtqqi7tRqtVxY1XJr+e2+ko05u/wBhNXGfr+5NZ/pxX0zJelxnavktxrY6l20ZvSud6js5/wD3mL0qDv3V9SapNuJ/YZ0RtZwRUVkECwIFjxKGQJ44ALjKA835tP7+OcYkaZrATAACrgsHqPE0nbVjg2VHe6BB2cgB4AQdozAbuq4gZu73t2/lcLoQZ99dtQ22FUOZkoTrxAg6tFAlbgBLWpFUyChVgim6SBKlYnmVFtepWXRSlGsTQ6dLb1zUgW/2kpYsiHTaWs8LQirrro9XTUTKRDXTo6iuu55mVWtysMgHRSA1GYE8sOZAkwH3TMgL0AJATn4FE3XgBHogFbEB16gPMgXa+ADVZWKAeQEGpAXbOSAbxAE49AC15WBQVYEXLXMCt2cgReva3yvIBu3a88SCt614hsoFcCN024lwAnMSApVlhkAQ1kAKZCHkUJriyKlWHmBbp6PHkBN6S4AWfbSUpYkBl+ACbdkB5n3Ev9THREaZAD6gBR6zwNZ2q9WVmtJKHIDwTwAawnkANwBHMAWDAm2mFJ1AScBDicwFEYkEswEUNruAFWegDSWRBFrkApKHhGADeKjiAiBpyAWQA0sAFVOQB4OGURlTAA3ACtaViA4lAKIcBStKx6AOcpCFZcV8QJRIEUiCVc+YD76rFgJ2VnhKRQrWxwCo9zKCcJAlX8CAxYQ3nAA07YSBm+c/2rS6MLHlCKOABXBhHtdtjo0a/hRUTTl4gReDgCLvCwePMCPcuLxAVtS0+pVJWThPMhh0WMPmA61wAlVJZ5hEugD+3xAk8oqEOuOD+ADrRJ4gDaWCCh1nCAIRx6ANU4gJpLEILV7QIrrigqGrpp8JTAyN/wCHs7d2lx4BWZqbbV0m1ZEFafMBqy4gJ9ryATouDATQC4BQkAo4gADmAiSswJ1/aChviETrqqjmQNXZ7uzrFsuDA0Kt2KL0pWIBEwQEpAN0bjtWTKIfbh4gS+VWjkXEOtat8kFJ6KbIH9kBfYSIHWlUp4soc44BDbbeIAm3gwpYgNIIFZ2yAdgCE0FNVS+IC9CBPkwJROWQB2ygF2IB4ALBYFAlkFRcoIcSsAE8QHVKAHwAHLUSAqLkAnWFKATtmnkFE8sWAK0YMIKtJ45AHbIA1GID7eYCSCJJuf3hThWTAI/YFV5MB2WADVmECfEgTbzAJnMoTTRVSrOZEFnOADnmANSsABUWcYlU0sMcCBPoUOe0gjCWDmQgngAdQEk5xyAlIBk4YCs5Aja6SxWPMDL392n0wCsq+cvI0hWxTWRFVTCggO6QIWIIPAKjHEBQAgJVA6X8yTQCTaCJK2ADTWYEb1rmBDIKSsA3d8AIsAzAt0vqXKUEr12lSEk8Eksii1JP1RDQ0AduQQugBEeoDVYAOAEWuGaAIWHqBJJoAS5gDqkAlWQCGihzzgAlrFZEAnj0Abs3ggIWtIDwSgqpW+mIIqFUEOceYU/pT4cgFm07ADwwQC4ACqmENccgF2KZAK0rVzEsA4zkAmp6FA0yKnARDFgFuuRQ8sP2kUWbalgRxCEk+ID7XwCm4SkBKqaASaAdsVCAinWYQEnEACiQIui4AcW905adeBiunNc1ayzLoFVt+gHbtLtPt4FjFjroniysDuxmAr//0vlE8TqyYQ8IgBYLAAVeoUnYgXdIGjs9Nqv7RRoaawhmVWNNLtRBCUniAROID+1zQCvVwFc+80u6kJwwMXWSTgqK4lFB2hB28yhxGAB2J4gTzKgxfoNDawAdXwA79vp6mosJayMWNNSm0+3pS4yxAv0qK+lhjXDAgz9fbdlvmWDyAhZUpnatV6hXJqb7Sr8qtPoBybjc/dcrAiuZqc2ALACMgJKWAIDZ2NV2JrIjpHU1k0wV0OksrFpale2uHEg561SYUrUnIi4o7JtEcQrv0+78AlXt/LgGVdtJtMNyoprBkbddHXrJKqytyNG7vOQKrV+WX8QOPsSt8uEmmV+lbtyxILvtJLLEiE7WqoRYlYG7r+ZHA6xxo1du61VqrDiEc2poWXB4gRtt7RjgiCm2mk4Ai8QpQ+ABFmA1RsosWgwiddN8QLa1QE/UBqXgiCvUhrqBzNQ8AIxLAjZOQF2SBKunzCpOkLABAMBMBQ2A1Rsot09s7OWyI6tPZKJgo69LbJLIC7siUsCiSXIgm6ym3mA3VRiBl+WadlHIDLzAGAZeoG946n5KkI7XXAKUWePIAxT7uIElXpiAd3Z6sAa7lxbCIqs/AB1TbAdsfgFFaR8zz4ARa7sgE6LPMASTwAbSyWQAq4QwHaitHdwCai6S8AqH2YAHVLPFgOOLAbaSaWTATmOQFfbDlAOykCSb/ACqtq1t3NxGYDtutFNzZBFX9/o0+ltv0Cq7eUq3lARVbyd8e3BAV33mrbN5gVfevjLYEXZ5MojJATCAWYD6FCxAaIaJ4lEYkAWAA8QG20Ak5AaACAwAJAQBMYgJ5YAGEYhUbw8EBXmQSSAYAsQHEARAksyiTCGlIEu1vICX2bvgBKuhd8MgLK7Nt5wFWrx6/wA1oAnTZUTxlrkEXae30slRf4gWPRolhVL4AWUUcCo0vE1/Po+p6eIxX0XtyfQ1WSaAEoATCI30q6n1AJ6NeGBMXU0klgMTVb00sVmwK7QjQhJcQRJMDbSXzMvqa56azWq3ayVeRv1T2X7bf6WrbtqyXlXejmocQBXBQmwhpyFSTCm8QKtVYSWJT0XKFQtZSiRaq09PuzN6yLaNq4ommLtLThEtVnb7wmnun3LB8Trz3jNmrNr4fR230qXzZrr66z6u+tIzyON6bw7cjKkkEOAqVasKG1XNpfECu240652/DECP933YadHYuBd24eSVfUoPtatn8+p+CGoktnT/ADTb1JoddLTrhVIaGtStprVzauaJq4rpr11LWrX/AC5hMWdrz4FCtbtrLeBBy6250dattPTt3NKcMiKg9e2jtK3rjd4JDVU7e+rbcWWthd14FVVq7u35cPFW+bqhiLtdfc0dXW4tqDKm7d2vo909qrC9RRfKr5BfzUhlRn7fQ2ei7/3CnUTbUv8A9wo1dG/fSrjtX+BnBVu9tqXi+jHfXKRhKjXabnXsr7x17a5VqUdGvoU1/rUrMJqjdV1LOujSvy4NsquzEMo2tWmN3AFdtzV/Qnb4FwCtrWWCVV1APsNr57t+mBF1KmhWqwSGol2rgNUdoBAA2ANhR1IhamvpaNZ1bpEXGPvPO1r+gpxzfIza3IxdxvtbXaepZtLJdDF6Vy6l7NynCMao7nI1CwefAmgbjLkRRZ9uHAKiuaAFaQh2TbAeCIIzxYA4RQLH4AJ2hQQec8+1/cYckRplMAngAANMsHqvEWVdtX1ZUdvcESvhkBGzT9QK2k8ZA5N1q9tGliQYuprttphSicmAdlkAu1pSURaKJUSkgnrVmkAc/auBA4AdUUWKuMFR06ek2oRUdml8ijmEX9zqpeTAh/eaNZdrqUDFGv5vSSddFNzxYXFmw19S3zNr5s0RWrSyaT5ogKgWSsyAmY7cwCXxAXRASSgAeGIAmygdsQBLCQFHECTTX/pIFVzkA5YDq0sgG2mBGqU9AJWweQEWuZQkpzAcJECq02wIqJKHaJIKr07coagopbXBBSdZz4gNUqsggntAhE58QIK0PkgLYTWAQdralcACtZt0QVcqq6CLK6NF1CrLw3gEOMIAIlSyKWACTQHmPcMf3MLlJGmQAFDSxA9d4FRtK+rKy0VGbATTmUA+ADicQIpANwAnWQEm4CmscWgGpiACvIIIScgKcQCAHDYBjxATYQLqFNVbxQDbgBVxlEDbWSYCfMAdVIA4eICkBTOCKF9tziXVPtTanIgfbhIQuwAvWMgpLEIl28QFaqAS5EBlxKBpZgCSAk6yoKIPTxwCm68wBVhIgbo0sQI1wzQQ1YDg8zZPaXXoRY8iwpgFcWIj1+z1e7QpjwKizvAXe5kBRLAkkk8UAWSYD7VhGaAkqx6gTSUYgSVVDSAgqwwhuFxAaWHQArVNRyAsgCD6hTzAjEegEb2rb4ARntAlaGsAIqtm4ykCTok+2cAHHa01mBXqaNbP5lIHNq+I0tVuaw+aIuuXV8BRputnKA5NTwOtWXW1WBz28TuKpNKSaKXstZOO1tlVW9vqLOrAX27rNOfQBOjWYB22ieACh8AJJWygB/Z1OT/ACym01b5VYHXp+F1m8cF6BGlttitHBcgjs0quUUXQ+QCxTAeYBavqEOJWJQq0xAsVZyIohr1AEiBOUURdeIAq8QDtTkB9rYB2gOqwgCTwUBCgKOPQB/TkAnHMgSXdgBJ4qEAocwAo5ARmCgiQoTWQQdr4gFcAHhkAR24ZyARhIBisQBOMsABKc2BGOAB0ASQD7XmwBrGAG4ccgHAApWWICraMAJf5cAINNLoFC6gEpoBJ4gCCG3z4AFkn8wUNLACPby5gNtp4lDqRDbSAPQBqUosVUVLxAkmuBEOZxAJUzPwAdXXEBSuACa4cwh9sZlEbJEVXeHX0AyN7qd7VegGfejjDEohesZgVtcgqLUkCkgTUoBQFJoCAB6AW6bYRa2rZ5gJp19AI5gRcvBBUXKzAXcBbWyAm6q2IEIhgdOx0+7UrXjISvWqzvi1ELEIHWHyAbcqQBJSBKEAQswI8cAG4eYEUpAaXHMAYCTfEBp5gCxAHEdQYUyA5jACMgNriAnLwKCIWYA4quYAlGIBmyB2soiApN8ApLHMAqlPawgv8ubAatXhgES7oAhm2FJvCEwG69yS4hRLCGlKBhNOegUWS4AHeuGACTAEk8QF2x6ASzyAi2gBQgItpZAS7ZUoBKqeQCUsBrqBJcXmBy7ujvgsDFb5U6eiqZGXTStpNOQalpOLBXarJxDmfgVzsEvOCj//T+UNJHSMmmo6lEe9vAAqwHP4ANWwAGpA1djWaueBmjQ+WJeJlR2Kr5hQkocBEUpwASl/K5AlddrSnNBVO4q9SscFiBhbisXfKSxFDhFQkyhyBNSA04wAAHHAAanIqHXF9Cjd2O4stNUrWzXODNV1Px+rrW7te3ZprHtWP/VIrsqqL5aZEHF5XTX2Zb+ZMivMaule1+2GyKX9lqNw1DAT0XRfNhAFTzAT5ADUAQYEl1A3djVU01V5vEjpF9eQSr62aeeZWCbTWLwIRyJYyR0WVT4ZAVdsPDMK69NwpzKzVifDiExXebPHJEbhLkg06aNypZKq+YzzMtBAQ1LRR1nDOCjN199SmHbiuJvHK0qea06wu1jGfZa/PaatCTgnqz7I28lpWn5oNYezP1b/f1JrhLKy0NVKte2zlrEDjuu55gU3dlK5kFL00yCK0U8Sqb04zQDVKrgBKulOJUTWm4AmtG0SuYA9NpxxZA66bkBqgEbaKYFf9um4YA9qs2A/7ZTiBJbVRwAf9tVYlFd9vyAo+w3i2A/7YYJLaN5gWV2sNSgLloLlggLaacZpQBdXTdseAFtFwYFiq03yAFp8AG1DhIBqktyQYvlZtZTmv3AZsYlA4YDrmgPRbCjrpp8GkEdXEKnasLoAdspxgBC2GbAOyZcBEkozAFRY8QGqLioYUOsZgN1ik8gElOQCVHXMiBNS2VR2ThkBCr4WAnE8AFKyAaTUsIr7pzyCqtTVpS0Xf4AVX3mism2gKX5PTiMW+gwV38tZfTVFxFF/Ia744egwVPX1G5dmBF3fHEYINcQJrBECjmAPkigSARAoKHCAQBADaxlALqAZgKUAegBMgEgNAGWQAQMBLAAeGWYAAdsgNabeCWIVNbLVtj2uAKtbRem4tmQVAADAcgIBcQJ4sByUavi9Crq7tJsI0VXTrVOF+AU1XTwaqpAqtt62tICtoNYVzAgttqpzVOzAjFlmsUETq0s8wHeyaiAJ15LNlRo+K/XpV8z1fNmvo1scS2MiHxIiMSBw7vy2ltb/babfE7c86zae18np7m3bHa+pb8011u9cnZGPU1Vrb7Q0cLX+BZwaov5LSrp/cWPQvons4reZpjNWmspNz5penPo+W1G27RBr/ADZ9ldt1ruv3+7CYSHquuatNTXVtR2thikjpjOqKa9rYP8TWDb2GpoLsrSvdd9eJx7jpG+eatotkFd3gahUavAqBEotgimFRtUApXtCYbUhTrVVyCYApttgE8Agiy9AiLtVfU0gK77nSWTn0LIIrcWf0Vn1yLih/fs8Wq+mJAfYtb6rv4YDQ/wC001wn1Lpqda6dVwqkZ0SWpVqa5ASq1YIHhkBx1utXdWX+Wlf2hpDbattPcX078+5SBy+O1Wty7P6btqfQK6fH3w1LR/mZEc+npau/dtS2patU4rVZYF1Fmjq21tvqads6JoKn4/SpTbVdVjZOX1Mjmq39mj/guB0Wuv7yiWPyOfiBz12zetq1zVVhBdFunpWeyWlHzNuTKr9XYvV069lu29EoZWdS2/jloXWte7vq8WVdW6m00NS61L0TssmypqxKQhvDPACu2vp5d34FwReun9NZ9RgF954qK8wEtGz+u7fpgNVKuhSuSxJqLADqA6oKIw6gReAUJOwCu1TG1lWObJpjj1fK7XTT+bufQLjh1fcEYadFnxMrjg3HltxrY2v2rlXAzelxwPVtfNt+pi9KjZt+hm1Ue5wZCxWQCTYCbCnLWYCYEU8egCeRQ0oXxAeP4kChgDYQ3ICS7muYWPM+dbtuHzSMqzVIAgEUOqxEHrPGv/S6aywKjqq4yAl3SwgYVW1OYRVfRVk0sSDN3PiL3TtRy0FZ19jrabjtb9MQqqb1bUOQif3rvPGAD7rTlr4FD+/jgoAVtXuUAxGUA/uJKIAFqxjxKJLcRwCJLfaiWEfgDFb3us8nHoFxC2pqan1NtgOuhqXyqwOza+LveHdQpgDa2uzeiow9SI7KVWSAnCSxQDtWVCwZA6oBOEwBLliA3zAMfgAKqTKBVjAB4yEJ4KWFNdQGlGHAgFK9QGqy8QEqpgENKOYBXhIA8QIWfFFEbajiIiQKX1AavCwAG7ZgH3Pl/eFV5x3AdMabSTzQRGKwBC2nVuUArJLMCDpLwy6gPt4ICddBw5AddsljZ/ACdKOjmoFlZbxAlHbi2AKM0QDSAShQAWrClAeV9wf7n/qrEjTJgoEwGB67wUvaqeD/AHmmWkoz4kB3MBThjmAdyYDwjkAOy4AE4gKybAl2viFNIITXCCASkBZvDBgGKUWZQZYgNvmwE8WEOuCxUhThcAFHABLFwgFOIEkuAAm8iBxOQEe2MwAAcAGQDWJQ5ATxAil2rqAqgSSTxYEY5ACSiSAs8ShTwAc8GFCvChgPuQD71xCI2sBHunECu10syDh83D22HNBY8s3IUpQAlIiPVbdP7FMf8uBUdVdOagPthTAElVVUcQH9uWBF6cwsQHD4EDVWpaAPUolhCaYElivQIisHgpAsTn4gJ54YALvgKO7ACnuxAab45ADolk/UB0o+IE/ttYoCPa3mAVngA0+MASxAassmBGyATXICLrLkmGrOxRL5DF1C9E8GlAxNR1NDTaxqvwAgtrpPHtSXoA1tNN4dtWvQBW2Ok/pql6AFdjSrlJAWfZqrJwlAEmvmbSSAaKJpYQAlSQD7c4gHZiALTjEAKh4PkRQkBFYYgST7uPqBJqMQINyAYxgAOqgAwSAHVPMAaXABOrYDXJsBZY8ghJ/CSqfGSBNJOXkBLoAN/sAk1PoQQycFAm/QBJRIBCyAbw9AEkpAkpWAAkgGsgI4NwAkuD4ASTU5AQuk1gURquZBPtfHIBvIAqp+LkAaQBCbAGocZECrXCWUCUPPAAa5gQtbtwCnZZQAdsrHNBDiABVVs8AB1hQgEubAkmp+IDjiAkpc8gGvQKfaALriAoVmA+xJgJuHAQsADogBLABccgH3YZAHc19UAc25vGLCsXXum55FRzdAqNomAIZAQnmQQdpeRArKFIUpAJxAi2AVWIHXXbX+39yPlCI9sAKX8AElLAblZhUXWcQIumEoCKTQFi1IAm7K3qEaXhNFvWTsvlBXonngEFp4oCM/gA0mA8kBPtlZ4ADS+IChcQFdcUULEgJAV0nigDioyC4LOLKqzYMKGA4jAB8QYFXGQYGuC45BCSnMBqs5gK0PDIBR1AcMCPa5yAbwxyCksWA3MzAEex2gIFVp45FEk1kyB1yfIBKEFNt8MwqMPMIVIeIVNXyTCYhMuGFCxwzAbqBG1msAFWziGA3aMgI2mQCWwJNQsGAm2wBfLipAL3dly6gCWICbhEFN3808WStxbt9D7jxeMmWll9vZYQ4CRxaitpvBSiNxfpXVngsUErsj8qeMlR//1PlCuoyOrKVK1eLAWEgNJfEgQAig7XBBrbKs0j8fgSjtXpKMtJYvDkAVxQEnAEXZ48AIO0cQHqU7lHF4gYG8o1fHqVHK84KgiCgScgSbhgNYgOOYDKhthU9KsuPxKj1e0f29KtE8MzNVO9+75F8TAPpU8grh3Oor/KuHEK5nWWnyICyjGyAyd4020grjagA4SAksAIsB0zA29urUqu5kdIvq4zCLPpxYZDfLMKqVZfcFxYqoghqJLFhVWlvqL5OJcTXXW3Eiraxi3ANVKyWKC66NHU55kaldFLNtqxmtpYICvUXc/UqV53dru1GlzOkcOj0dj31d7OEVhRekPtRUV25FNS09Vv5USjt062dVPAim644AJ6aXDMgS01Z45gO1O3gA1Wc1kUT+1MvpgBDtxcgTS7QH2LgAQviQCSfqArVAUOGwGqtfNxKGqgJUdn0Ak6J4AQa4gSVUsXxAj2TwAb0mkBbXThfLEwBFUYFq0lmBYqJw1wCJpwFCabxwAlKiAGmAu+Yn4gSUxgBg+Vv3avoQZxQZAFMwPWaFFXTr3BFqqswpvFQAYdyqBDuq0wJrFRwAIAFgpeQDiceAEW4zAcJLAiFiiqcTjwSIIamrpadfmvX8QKrb7b0xdpXQo57+U0VlL+AFD8y5+Wv4sCm/ldZ4pqvHBBFNt9rWcuzxKqt61752bQwQkuBSTAyoU8OACAAJNxgQRgqhkDkIcyQHABAESAAKeQBLAJKggAYCgKJAaaQCgBwA+38AGtKzxhwQWV2mrd4VYF1fG6jwbSA6a+Hj6rcQaur4rRrEzYGrlttKqwol6g1Zala5Vj4ARtTuxiArF8jjqvoQcMAESAAEzgANJAJTJRNqcANrbbDR+1WzSdmEdtdOOiBD7cccQppMAVWsXggJWtMYAS7miIi7Vt9RVQ+xR45BEHRVzxAFRqGWI7/GLt16uf8AMj1fNnp9HthHojXTAMhJw5A8xvdbTpvHe67oZ7PnPxy6PS09TcaltZJUqjpazinW1VRzSW5zZZJUtWbXSpr6jVsYQv4mq/uKk1WGP4GZVUJd2q5TuoNbExZo7DU17/lppcZM3s9XX/w/XtGlZRppyc723I6NLxrrW1W4kz7rien4nS0nMuzyhkv0X1dmz2WloW7q1SfMxetakdyOak0BG9ZwKFWqqgGlGLAaAJ5ADUhTWDwzAJwxwAi9TTrndfACt7zTmKJ2/EuA+/q2+ikerLgX59s7KvwAb28/VezY0P8At6Zx+OJNE4SyUEZR7pcQBKuPoFNwBHW19PQr3alkkDFFdfSvpu091YnAKlXcaVdB61VFKrBAcunut9aq1XWqo3lGMAdmtq9le94YSyI5tgm6O7+q9mEU+Qb2+rXWeCxTLFVKrpt666wht/tKuOnxj79u2s7NkMV7PdaO2Vqato7W2usmcEthR/Z1L5fcbiSi3ZadqaNaNYqSBV2aWnbSvlZyXDT22x0tu++rdrxmwmuhYOVgxhqVat5jES+7Sv1OAIW3VV9Ctb0NSLhd+rb6apLqXEH29S6h2j0QQ/7en+aWNE61rXBKCKc8CBdoCkBzgATiFw1LyBiTqqrus0lzeBnVxn7vz3jdpK1ddNrhXEq4wN//AMw9vpqNpTutzsFx57e++vI7q3b31pT+VF9lx27fea2tSttW0tqZOXXTWLPutGPZCd38DOqGyAVkQJZygIrEKHPEBS/wAStEgCsmwG8QGlIAq1WL/ACP7gJPg2AuGHEBZYMBZBBjyCx5jzbncP4GVZ5QgEA65gev8a42unEz2/4lZdDrxAjD4YgTdQIS24YEoSUAJUSzbIIrSTYVH+1rbNJ8pCKH4rQt/lCqr+H0XlIRB+BVsFP4gQv4Bzg3ABX267f/ADMfQoVvANZX/EBL2/e2DupAlX27zviNDXgKpxZv1Avr4PQWUvqFXU8ZoVyrjzCL/s1ql2QQWfahRElDXCQJKE8AJNMBJ4QyBt8sQpQESWHoAokBPACbTmVkA+3EBNNgHZOACyeGQDTzAJxhgSmEAJgD+YAtX9wEO3HBlEu3kQK1e7qURvp1fABfaSX+AB2SBF6Ckgk9BNYZgFdus5KF9nmA/tKAIX284rMBrQ7cHwAkqY4ICUEDaUdQG2BGHMgSSkAahZADeHIASkCLxxSBHlvcf+5X9JGmSUAAuQHsPAtLZp9WistGFEoBQmAOoA1MIBxPECLpHEBrABp4EBCAbzkAyAE/wAUw8AElOIAswB1koXdDlhEu9IKJAPuJAE4yArdQF3QFOeQRJNEEXKwAbh5AJc2AQA5KGkQR7nxKBJwAmkgHAA64YEEMckBJtwBFznGIDSwxAO1MoTlBSVoCFPB5gVyAnDwAz/Ky9td+hFjzPqFEANYMI9Vs8dKscio60n8AHTun5lgBJuVzAaU8AJNNZMBVbWADzyAHXGOICdXmEEzkA1OYCniAndrIKqum8Y4gFa2meDKHbTtVyQT06uccALFVZgSST5ACWGJURdU8AHSiXqFO3QgjBUDqrdAIuoDVWsVJFCT4lRJYkCdQCE8QJKizCjsaRAu2JfEBNN5ACVphANNfiUOEA05AFXEAsmuGACeOQAuoA3KAFhmAAK3IBQ1isgGpeADtiBGq4sBrEB58AItrMBKWgJYvBAReADeAA4zzAMGgEwE5YDwAdX+8BzwYBhmwB4SuYCjDqAl+8BJc+AEpSzASQQd2AVFvkBJLuAURigJLEASawKhpP4EVGU3kAJS4AEsQFDTAmnh1ATTyAhduqwzAl3K2YB2plUq1dU5iZ/YQNpvIIHXmBH4gStUgjngUSSAM88wBBTTCE2nmBFYhUssUA6zdgClcQgdZyAQDyAIlARSjBhA4Cs3fair8rtwwKMq+OIVW6xkBC+JBWAlDwAg+hBFgRagBSBZpVVyj0fjPG7ZVVr173GGITVvllSmhChRwJhrzt6t5BUEmA0uAA8MwBNPAAQDeIFdqcQp1q0Eek8LpdlXe3GIkI1O5ZtQApwQBE4APGrwAO58eIC6cwGq5J8AC2HoAJAFcJAJkCNm6tdQuJdvdmwFDTXFhUpj6lAEZWYCicOoQ635AEPNAwNvjmEw1gBG6jqBGrazyAmpwkCLlYAJ5wwoTeYE62fEBLGVxAK1eLCK8nAEu6cAEoYVY8FH4AVzZKGFDxxyAJTwAElMANvH/ABAinzzAeDyzATT5gHqBB4MB9qeOOABayALairkQN44PiUFLJThOBBBuOfUCF9TtXdGAE9BVuk+PUjUaOht+x+pmtxbejSwgjTg19ta1nbADlpWtbYZgXfdtHbwJrL//1fk/bzOzIlrIgMZwKJS3mQEyQDsihqxBqbWWlHElGgqzVL8TLRpRi0Au6X0QB2p5AJqE0uIChNQ+QEIUYywM7fU7bYLCCpWa85KgzwKF0AWYArJASnuwQEpATUgX7V9t0vxNI9LpandHKMDCujTSo5aA5NbXluOBlY5b6rssCKji3gAta3HOAMbXeLgK5s0AkuABbDACIE9FTZIDc0U7VnMja1emJWU1EYgc2rvaUfoBXTe1bXr+IXXV/cVs8CErn3eo61zwYha4O9LHibY1q7WexTmZrUq9t1IqHc28AOjSltEbjrrLWBl1iSTCq7VTtiiwqt7L+4l9qywNRx6dev4zT2207r4tGnPXlN12d77EyxmqLLjKkrK3a6K1Js8EiVWlSte2G8OhFQVOACVFHzZgNVx/xAd6cJCIqkgNLgFLtTWGYE3VqIAjGIElXuYDTzVSBKryWIB9KgoVKxjAE2pAjavbgEOFkkAKvECS0++WA60WX4gN6WMV/aAfbjGQE649ALqw0AlgBJSs8gpcQJVgCbTyYDrXOcgErwpA875J/msg4yiLxAnpVmyrzYHqtD9NSEWtxgFFk08YkBOcwJr5lCWIElTueCxAhqXppr5ml8QKrb3bVWN18AOfU8xoVXySwKLec/hrishgrv5rVtwX4BHPfye4v/mfwApevqXzswIeoCgBgGYCYA1ORQQFRaKGqyRAUIAnmEOVxIoKHgQJxBALmUMgG2ApAahZgRaAeABwAi+QDzCCOJQ1R2yTCrVsta300b9EBevF69v8seoF+l4S9kne0ccALq+G01jazaAup4/Qrg693VhFypTTUqqSRA2nb/1gNpP4ADSbAbwUcAHZSp4oCKTfqAWUYhWF5BRZvN8SKz5kAgBwAJYgO1cJYEFmUW9Aj0W3q66KXEFWw+IQ0+LATfdlmA+5vCzChPgFDw6hEUoxYFkYQsZAjZLIqElGLA7/AB9arWr/AFI9XzZr6G33VT5pGumaEzKFZYFRk6PjnfcPW1a4cDt75GMdu52q1tJ6dcGZ9lxwV8H3JLUumlyOk+rN5dO38ZpaDmsyZv01ZyuWz0ohVT5yc/ZrEXoVp9KS9B7GH9vmTTD+2TVTppYDWpAvttx3KV1Jrfourp9iK52JLmEHqBG37AIXtWim7SXU1JpXLfym3pnZP0Nzlj2c1/O6K+irZqfNPZz6nn9R/Qkn1NT5mu3xm+1dyrPU4GeucWV1aqvqWVe51XQ4thbSj+qbepdVatto6fBICeHDLoQGPwIhPnBQOr+PIKhZwscIA435bbVfbLb6ICOtvGmlo1d21LfJAxPda2o6UpovttqP8DOriGn93Q1Vt9W3crS0/Qo59rtaa+71furuSwSZdE9hRVpr0X+Vsmopp/su0o0tHVotBXs/lgIo32qraEVn58FJB06WmtOqquBRT5Davc6ToljMoiw6bOdD7F3CahwQXbPbLb0VKvCpRLU2+hqOb0TaCJquGEJLgBB2VcGVEHr6awdvwArtuJcVTa5lkBVal1n2rpmBZTbVeNm2+pFXLSosVVAS7V8AJAwnATCwAi2gFIU+EwEJylLwRFxz6u+2+h9d1PJYjVxxavuDSrP26O0c2K1jh1/P7i6fa1VdDOrjC8z5HWtoOzvb8TPu1I8bfWbbM3tVTbfE53oCsJR7HZt/Zo3yLajonlxxMgQCcpgJAPMAb4oKi8Y5ATdpzAg08ih1rGYBMuPiA3GSIHTqBGIwQDQQNqAFjYCTxQFduQI8v5hzuLftI0z2wABAOqxA9f45v+3pOGGBWXR292YA1wUgFXxYE4V8AB1jrAAkv8AI9qQEq1jjIE3RwmgIpJYgNysSBVxTCm1CwAbS9QIRaMQYn2gDq/gAq1BhNBEmihpMAtNm/wASBJLjkULLAB9uBAK81AUr4gPMB8AGsQJJvJADbAWYElOSAXaniwHhEcABRxAi6yBKIyATlALulAOq4lA3DAAFmgFZwpAkknkALHABgCwAG2wDEBZ+gBHMCPd2vICRA5kBNIASxAbbAInPICMOQGlwASeP7yjy3uRv+5U4/KZaY5QSA54gev8AAx/ZpfzFRoxAA24gIJf4BSSxCHZNASbAM8QE64dABLgAWnIgEsACeKyAJ4oBpcQBcuACtmAmm3DKIqtmwJLOAH2tYgLGMgFnkAVc4IAaaCo93BAPvn1CGn+wCSc4AKzcYAJWkAkATwxIBtxDKGmkBLPMgi2kAm5fQAjCQH3SgFwAIAGuQCbxxAg6yBB6MOUUK1G18oHD5Wj/ALe2EJEWPLvFhRACUyIV6zYN/ZouSKy0KUTyzAbpiQHZIEsFiUCaeDQEsGsQE0kgE68QBQliEQdG5gBJWq/UKboBDscwBNUlqALUsYYEWlOAQRCgASjIBqs5ZhRlgEKJfxKHhIBasvmAk+ZFDzKh9qzCDIAYCVk3BFNWeWfQKXa2+QEmnwIG5jFgDh+gEYjIASaAjPa8QJqMwHCtiih9WA1aAFZS5/YBB44cAB15ZACQA1hPIBWQCxQCxyYDXUAeQDSlACqArPuz4APJAJqcUAO04PMCL+YBxjCAHZARlt5YFEu2Zggkk5gCGIU2mA1ZrBrAITxctANrABWUJACxYDaIIw+DKGwF2TkwGqcQG0gCr4AN4AOMwItY4ADrGIBCagAQUNTiEOYATUOQDsxlgRhoCyFxAikuIChRKAO1Wz4ASxyQB2wsiCNUUES5CiIxYAsJnIBdAJdr+AQJcApQgGl28ggb5ADUegEXV8AGBF4YgLujEDI377mnm5KM6zhgRc4hUGwIQyCLlsgi8wIt4gReICgB0UMo9H4hal6p51T/AGBEPNuNRUWCjFAjLr/Cyqi4yAHVIghbCZxAgwFigJdzZA00BdtnSmonqZSB6nb6lLUT0WnVBFj5gAEqsCTeIBVAJpACclCUtZgWOOQEYAO9xCATc5kVFtrABdWBNZYhTrgAPAIhZY9AGk1hwAI5AOOLCCEAnXHoFHZAQ2uIEYTzCnCaQCgBT+IB2yDAqw5YMDSeKzBhQ0AJ/wAQU5nABZ5ZgNroAWSahfECDiuRQJqYggk3IEU2ANSANpICFmBFZzZANQ5AU8WBFXwAO5pZgUbi9u2FkyNOTS8g9v8AXPQg2dv5fStpr5l3QRuLnvaZt58SYar197VV+VzIxdcVLzqfMRXRNZIj/9b5OrHVlOt1kkA5IIqrYEYhgESBKqTcIDa2lI001xJVdafbgjKktQBxKniBF3dXMAS624gKZyQEV8rwIOPf0Xwgoy71WSKil4ZGkJqQEuoAoAnSHmBOtVnwAG0BPRfzr1KPTaOpTS0+5OTNFOruXrRSk9Qrn09O1nHEgvejWlZbIqlQ+eAFeu7Uo+6uawIMbVs28QqmZYEQE0kAgL9nVWvjwBGxpvAY06qaF2lZp4lxNV7mr06dwxGTrNAtc76BlPS3L03lKAepuLarTayAlorublSBpaF2kpCru7HteZF0Q08wrp0WpUYma3Hbp/MoJjrqbp+JcT2Ou3d3gpLOUvTW2u0+1SbLHgbxwvTG9w69rVemlCmGEeS1KtZ/AqKqU+YDV2ugkscEQXdjy4Iil2ysAI2UqZCE7ZLkVUU23iBY6xlmRClwFJcAHENoAcAS0r1bhgSiMcwCsN4fiAWSWWIQUxcZMCdqviBDt+bIBpJeoDntwAV/lUrP9oAlbiBJvkATLwAEgJRKmYAfa8kBLsqliA7qryAdFVViJsFCs7P5sGAWcsCNpeCRB53yNnbWswOVcigjgBdtl+Ym8pKj0dN7o1+q3wArv5TRTlOehFU28zp/5ay+bGCq3mtR4QuhcFNvKbhr6o9BiKLbnWt9V3iBU7O2DAAE8igwyAACORNDTgAcwAl1AeCIE4AJAeLAMcgABZsoMADqAsW8AHxAEAQQCaAHCyAE+YDATQDVZAao24QEtPQ1LuK1YHTTxWtZS8F1Cuinhnne0egRPT8PpNY2YR06ew0Kf5E/UKurpUWKqgqxWj6Yr0QEb2donJBA3wYAkkBLuQTBg+GAEYAFlLAcYdAFHEAws0AKuDgAsu3PlkCPPeRp2ajnN4kacMAAAAVcYgDYCWJRavmskVHpdOVVLnARY1ZYWIIdAHVpZgOcWBGSiTf4hS7u1S8SAS4yUDTq+cASmQeHdsm/vVquLg9PzYr6FEJeh06YBlAApfEBPLkUQ+5VuFZN+owNWkglCiOHMgzdz5emnf7W2o9XU48jUi4hpeS1637dxo9vEuGNLTtXUUrIwsjk1Fbf3en3OulTOOLI9HP4l/wjb1U6cz1Zda/0WbPUdbPS1MWsUw59frpdkiuFHdxCE5aywAwfPtq1U+KO/DHVYv3HzPTI89q3b6T1rqlc24Fq8t9+K0NHTbalxmzj7/rriHg1HfymDPbUaeo4vWOR5210fuGjE22ypvb6ltS9lFoUM1qujYa60e/Ts260bSIIanmda7b0dFPTrxbLIYu1d7a+1trUwfbKIOGmhuNbR/utXVt3RPasi6rv0V/c7ZS+1WWLMajjvvdOmnba7XSeo0sbLJf9YoNKutTTrraTWXzJlVc9dt6WteEjKp62rTX3lfttNUWLQQbOj/udSME+ID22hqUvrOMLsgt2myelpPT1Mc/wLqK14TRV1d3s1M9vA1o6rbelmm1hXJBE0giUYYBUbXpTGzSAre6pwl+hcCe41P8ALVL1GBN6tk5ulPJENQrtlb6sS6iz7da4VWJFH22wYsqu0CWABIDQUAEMCu91T6mkurJpjk1vKbbSXzXn0GmOHU9x0r+lRv1Grjk1fcG4vimq+hm9LjP1d/rav6l2zPu1im2p/mMXpS75JoO+FJLRl+cs3tp/mM608swgkB1zEK9lssNKi6FqOhpZ8SAhQ1zAFgBFLMAq3x/EAahyviUHNEUnUIaS+r9gUNvJFBDjEAjEgJay4gDloIaUkCdYweZRNOQE0skEQaxwxYHlPLT/AHN1bOSNuEAAIAdMwPYbOFt9Nce2So6VPAIGmwB14oASgB0+RygHLfqAoWQVFfsCLG2sOZAdoDeOQC7IYU8wghpBRD4AKXiA0nEgRdbPoA0rVkCST4hCywAdssGAKs4PMAiAGlgBHtURAEqrEBpLigI9pQJQQN5YACtOeADyxAWPpIA6rNPGQHmAd0gDQDrLQDeKAiihzzAJSzUgKJAIATtGE4sBT2qQJJ8wCSCSSYB3RgmURbXxAXAAWIEsgIxJAPBdQHwxAADulwUSIABSkUJog8r7kT/uof8ACg0xwABwuIiPX+BtO0r6s0NGCIaXFgEwAMAzzIHkpQDTgBTICUt4gN1hgGYCaj0AMwBOAHmA4aAiihpRgswF28yByALBgLBZLEBt92YEbKcihdq/AAa/AAulkiAWADbwAXRFCnECShEA3gBHiBPPICBQ+OADnHoBGYyAKOFFuIB3J/iATJA8wBV48QBsBOqxeMlHD5mXtLz/ANICx5AihACzA9j46n5FXzS+EFZdbcOcwJp9+LwWYDlADamAE1GKYCWOIChgF/qYAlwQE0oyAF1AYEbY4sB1aWICVpcgOJyCC1WkwI1zAc8eoUTwAEnADjCACEAdvIBIBphEW5cAxKeDBhPFwFxHGrAn3fgA5kgSfEBZ+oDriALqA4TASo0sHIAl25gE/gVQ2whANQgF1AM8OIA6gDcADcsAdUANQA4+WAIqsegDeOACa5ALFZgNdWBFRwyAUwoYDrlADmAErJrEBoBd0YgOin4gC6gPg0wBSlABmBFogalLAoF6ECyAkrOrgoXLEAs2sgGpjACOKAcPiBG1LPIolWsIgm0ogBUoBHtAdsHgA5wiAIZvtYU69QgTx6gFsWAJK2AD7YAOgDmMADuwhkC6lCVUFFdNvMInCwAVc5ICxQKscSAhlA1xgBROeACvXgngFJSlOcAS75xCIwoAjqr5cCqwN1buaS4NlRzQ1KzAg3DwAqkilmQJ1cTkQQtgwI2Ai2BFoDo2mi9W/asQPVbPbvR06/uKjP8AcNO11tXBgY1dZr6iqk7qy6gDx4AR7WQHZgAuyUA1XDEBdqIHngB07bVendQ4TZR6rTl1VbLEIm124MgMABLueABl6gKJKE68AohVcICabrwAjDCJJcwFCRFgxYUssGAu2GA+2MOIDa+WVzCI9ndmFWJK2ARFSs0FFnCkIirL4hMOcMgFa7S+XMAs21jmFSVHHcBGAp0pEsBOZAlD+IEbLmAVpIA6hEe1pdAHVtAR7X9QDbwcALh6hRYIimlM4BUpwAiwFb5QE7dlZzAbaeKAS7c0EFsXgAu2GpBpx3A1C1Ul82RFUX0pWWAVxbnap17nBGnA9C+m5rgBfpeT1dJdkJrqFTt5PUsklVIiLdLeWs5thAa11/3qieJMH//X+UYM6siEsgF3kAmA1jgARIFlKqYA2NrX5VLw4GasdKzIqUtKHxAXd2r5gF3tADs+UgJTGL+BEJuMQKd006WnggrG1OZpFDzk0hWl5AJdQHCfoBKoE1dJZAD+YCem2nKA1NvS24aUQ4kDv2fjLNd2rbPJIitbT8VVVzhkRNeFo87fsBqnc+MWmm6Rgs2SqxfJ7e1K4NttGVef1ljhwGjngqgBPMBMDS8NsL73V7KcDWJr2G08JoaVX91qz4QE11altJQsFVYQVNeX8jftbrXJySrrH1WiCmAFggJ0aeZR1bd1Up5EHSrcCqsep3PDBgS0qW1LcwN/YeJo136t23P01X/eHq17Ninj9GiSVTU5ZvS6u1qskoNYx7L60ppr5apMYajZO8pEsRw6+0rqY2orepmtSvIeZ2+np3apCcxCIrg0NJ1atZYFMdmCWDMqbnjxAkuQEbFCenClgOynggBJrBcQgdZwIJfbhTXgFFMX8yAHSHgA1XjAD7Qgqu1gFlyzAWHEB9sKHxAFg8wCJAk1GDAFXJoAt0AFyALW7VMANUbUvACaShcWAK0ARc2xAm7pU7cwF30iXaPUKjbdaOmsbL4AU6nldBOFLA59TzFI+SsPmwMu8Xbs+LkIiqpAOFkiqIiSgSaAM8wHkASAn1CH3T0AXoAPqAkwiWeCIqMMBzAUJhA3+BAIAzAABMBrmgDFgDrCAikAIAYD9AFJQkuQEliQSWlZ8GvgUXaew1tX6ayBdp+H174Ql6kF9PC4/NbHoB018Po1eMv4g1dXx+hWPlUBFi0NKmFKoCyZUZPoF0dqjFYA1GtE8waaSSkIEAoYaP0CBJxiARVYoAfOAI1WAE+zDOCiDxWCkAhNxxAnVcEES7e5JZEDfa8EsgIdiyAcLIDC80n3qeWBGmUAmgEAMBNgS03DKLtFd2pWvNhHqar5VHACSTbh8Ag7ZzQBbS74jACt1xh5oB/bkB/bSUMA+3KjgUQhr0KqddPuILVppeoHVsVX7tbLmken5s19AawqlyR0rmS5mUDwAr1tZaNXZ58Cyalcn9tfczfWs1V5I3uBvx2jHyNpj2XBt9S2nf7VvgSoh5HVtbt22i/nu8eiMNOjbaFdrTs00ur5kEtWv3F22xGmuLR1XoO+k3kpQbjq2dezRXXFkW1fDRXPXPrV7dXTa4sO0dfaviWOVBWSZBh+4qz2WXI7cMdx521uR7HlrR8J+ukc+2+Wl5p3tataNxGJx4dqh4TUtW1kzXactbVu3ap5XVPUbsklxIrD077pa19LapJd2LfA0NTa7Ou2+W77m8bNmRn6t9Td9/2GtPRSafUonoKdj25qIkDopX/SJL+CCBbVO+ydFm00BRt9Xcrb/wBtpaTq4h2ZVWU2Ou9Kun39qjHriNTXctrp20lpWUpKDJo0NnpaCddOsTnzKaurTt4BE+1rHh1Lgi9fTpndDFVW3em8K91n0RcQvu6tvpo/iXAfn3zcegVH+3nG1m2XRKulSuSxILPgREVVyDEvtPmBKtQE2kBF3lwFSUvIAaaUv9pDFOpu9DSXz3X4jTHJqed2+mprNiVZHFre5NR4adVXqTWscWr5jc6ud49Ce5jj1de1sbPufUzehV918TF6aL6mTRBvgTQmwpqxAW6lBn1IMrz6jQUN5kV5oIWYEqNtqM5KPabeqrpUxn5UVFqzIE7RmA5XwAWLyAE3kwCzSx5gHa5lANriwDtyAHhhxAbrOYEU0nmUNtvIBO2UgSbaQUPFkQ2lCgASXHMqIy01+8DyXl7TurxlJlqOGQoAAHVy0hCvZbSv5VI/hKyvSWQFjrhiBHBgRicEA11zAknwYQSuHEilKAaqA54cAE8MgHUolVcehAXQCo28PxCpRPQBYgOG4Ajh+ADmQE8cggqpcASjGABIAAaU5ARanDiALHDgA1CxAGwABPCVmAnggJWUgNJPLMBtNAJwsWBHukokoeYBEgJdcUA5TyAWYDiACEQJ4+gA0UDS4ZkAgH3cAFVRiA3M4+pQYW6AChLAAaAITIH2ccwItOQEpt6FBDAcxgQEuzwAjVPJ5lVKPxIPK+42/wC6jjBFY5QMCUzgEev8BC2VX1ZoaLxeJA88ciIGvgBFz+0B4gGIB2viAmgJVeIC5yAWqATgA8gIvMBpxiA++WA3zAcoCLzAfUAcRKArs+QEuIA4bwAaaygAlPACIAyhxGLAigHMZkCbeYCbYDa5lEsvQBcQF3LgEJzGHQKLBCeKCkuvABvD4gNN8AE3GRAuOACs5wKOLyzb2t6/EDyM8yNDAATA9p49p7ak+pWXS7x1QQJhUlb8ACf2gNgJKVJUKYy4EUOXmEEhUm+IBVpYhT71jzCIv9oA8gDJATpZPowhuwMRU8cgBrjwCif2gDcARb4AOsgSTlgKzgBW6ACxePEBvABNNvAAdclxYB2NdAIy1gBYmmsiCMIBxyAlDzYC7owAO/ACDb4lD7lAU25CE7OMQJLmAmlGADQCaAI5gRlLICSyAGkAJsAyAUwwG6JgDSQEXVAJVhyBFpW6AJoBzODQUkqrCAgs0A25Af0roBKU0oAcRiAmoRAYxICVVOMlEl1yAUfiAsgBw36AENICUOIYCXQCVf8AACLcY/sAacgSTbwYCbmQFDAQBHMB2TWQEIxnIBvFACAjDTAbWACayxxYU1Zx8wQOzeQVKUAd0BDWOKQCb5AOUwDGqgBywI4zLcgN2a6gHUKTSt6gDc+oDrjhAQWqpAik/UKq3XzUaTjCfwKjz2pZO2JoUu3MgjIFLeMEA1gRSafEgg0BFgQAnp6fe4A9R4zxlNCqvbG2YGolgQYPnrq91WrlrM1BjvTllEfttMCyvJkA+gCbwAUwBB2nIBw2AgLtum7pLnIHr62dlVtcEEShJN8SBVTAlVxMADaQCSTKHDAFWAJYyA5IAA4QAugUnVBQvlx4AH1YgSVYQQQslzCl0AGlABTk3gBBqX6ADQDVZyAbUfUExGEnFWAS04eXMKG/wAaVXmATyAdquykCK6gFqypn4ADwWIQoWEZAFqt5ZAQdowSAMbIAqnD5ARaAUYwgolrMBWWE5gKZWQD7YwAMK4gNv5oeQQWqq4AQvZAiL+YKL5wsgI3p3rFAVW0u7Bv9hF1U9mtSrywGGqP+HLFrJdSGq9XQWmpTyCuXv4ywr//Q+UOHgdWBnguAVGYwZBJNADhAHcm8ALdNuQNvTpMKrkxVdK0LNR+0KitJzCxaAjfSb+oAs4zAi1GHQgSnJfECNn2toCvcV7qzzwKMjVrBqMud45lCgAgBJfgBY0swACSwzAlWIKNvYadmqt8uBBvaGrEYRgZqu379FjJQW3lF8yw9RqY4915GzXbWIjFmLWnmvJbl9sJzz+JFYepYorAJAGURER6L2tpt3d04g7MV7DSo2lOBmwUb2tVRtcFmZo8l5LXtqJV7YS4kWMq7IqDXIBOVmBHucwiqv0e95II6tOtoh5lV0KjzA6ts+yybxRYPV7DUmqwhnTEaCaeJGanSrNSMrPtxmXE1G6hckSw1ybq0V7a/E52Nx57eeH1tXUa069z68zGNano+0dy1OreqfJDE1Dc+39Tby25UZjDWbfRtSVmFR7LVwYU6LHECS0+5dSCNtJrMoFTnKQRJV/YQDtDhZIB9qkKO1yEEOIYEo+WXkgIWl5cwFmscyhwvRASWUoCL+Z/MwJKriVkQJp2yKDFKYKJL5qwpIKnZJYsCN9fTpjayw4cQK35LTtXN4rFQQQt5VVXyr0KKr+VvZZIgpt5DXtlbACu241b52YEbWtm2/wAQIxzYAlACaUAABliApKppkQQ1mVRH4lCxAJjEBBAwCHGZAniA55gOOIDblSQKEVSSAlHEiEA8EAu6MGATGIAAssACZKGlOJBJaN7ZVf4FHRTx2vfKrUhNXafhNWfm+VZ4gdFPb6f6lo9P+6BfpeG0auHLXqB0V2OhpfTRMKmtKsRELkkQTSxwwkBTNswp/ThmGRPoAm+1eoCdpAE2sQHDeYCbAXpxYErJrJT1ClisAhpSgptcUBCAJdqv8uQDShwsgCzzXNgJV7UmsUE0mlOBRKlbN8kA1aCBykwI2YEbWeYGF5r9X4EaZjcAIAYCbAi0BOjAv2uOtX1ND1lE6prhAQZ4pYEEqttRkEKWAegBigEoWYDSTKBJTEBSsnwAKzZlR17FdutVLLuPR86z09/RfLVvkdK5nlijKoy2EcerX7mtVPJG2XV2vIy1C7GZ1XBvb0WpV1cvjBL0vqhs7VtuL613jERyM+zWNGsNYYljNivca1dGnc/q4LmVGOqau53V7WwSrikTW47drfUpVOZqJV65aVX3L1K545rW790qrKmIds/F2pqdkJZ8SuVStqqqllQlqpptEGF7gvd1q8uB3+bl3Xn5xPZHmeh8DpUad3HccPo7ctPda2lo0ffE/tOPMdKy/DNW1L+h068MxqakvtfE87rFtvkas8uJKODZtrWvZ/S7CK0dTTd3C4qJMjNr4bWnsvdLS5J4s1KO3Q2NNHT+1VzVkFq0q1qqJYLBBDou3LAKsUjEV3tVY2si4IPd6a+n5nyRcUPcatvopHqXA+3Xti2o5IiD+0Vn87b6F01Om206/TX8RonkRQ5kIUAHZzAIWUADuFJXSXVhEW236AS+lTZpLqRccm48jt9FfNdfAGM/W9wUT/KrMcWya1jj1PO7h4J9s8iey44dTea1/qu38TPuuKe5TJn2MLu4mbRG2p+JnQlcBNsKK4Y8QCIxZAuIB2vgFNMB4RkA6w8wMn3E39hPh3YEV5jNgEcQJ6WNkVHs9BdunRfyr9xUSl5IYDuXEgah5ASWYCbWMZgPqAwHgAJY5YASePQCHHDmBFriUNVeSAdlgBFUm0hU3QiJKsLqAnhhxKitqU55Eo8j5NRudRdSNuNogGUICVMHIK9ttKxt9OONZKyu7ORAdrlcVxAcTkA1VzIDTql1Ai2BXbTs3gyqdE03IRY1GBAnkBL94BVT6sA7MIYD7EAKsACaQEn0CoO+AMCpVvualgDaYU+Df4BmorHFcAGnDAfGeDATUANZADtkA+5JARwnmgDtSAarh6gKqQD4RzyAGsQD0AbTbAWDAHXiigSgBroAmsYAcIBtwFJKQgSIJYxhkBFc0AOoBMYMBygE5gCLVYniUSWIBE5gJANMAacSsyA7MMQG4WHMBWSQCgoaRAoQU4US8gPK+5f9zjnCyIrFKACQK9h4FRs6rm2aZaKxIJRJAN4QBF5xwAeSAFXiAWlsAgAwWcgCWAAufAAwgBS4hAIAjgUFVjIEnHIgg7ZQUOWswBvHABOXgQK7axQBW04gSTAJkBu3QBPJsCMuChJyBNJfAISQUWeMcgCuIA3OQEU8MQHICwzAStxAm3yAUNoCGLkBL5Vjl1AnjMsBPBSwIAS7WEcnlWv7W6ebQV495kaEcQBMD2Pjbd2202uTKy65WTCDMB9rabXAokiKUwwJZ4SAvXIqE8PQgVWkwJJBQkAIAajFAGIDbCEpzAJCpt4ALPB8QDt4AOFMcAIwgCG8AHgAu12AaQEXDUgNsCSQDx4MIUsKfGUAnIEkprkQRyxAk2ngAWhsCPdwAOxPHkURUAPtybkBtAJppQUQn5oRRY03mZBilACfICOIEqgCwcsCT6ADXMgTQCXUBNzgAk+5FErV7c0AlHAAdeQRHtbwCm6JhEftthS7YQAnOYU4gCSl4PgEOJzAXqA8VkA68QE+oBHxAddMBOoBigH6ANKGArJt8gDtjiA3XCHmAkoUACAGsYQBVzw+ICYA0AQ+ICqscQCMZATAThMKOziwJqoC7HmAJN4QBJcuIQmmwDLqATOIDeUgLtbAXbzChKMmBJVl5gKEgiXbIEG8YCnl0CMzyWrKa/CCwYt7Q2+GRoQlLEgOYFV2+BBFOCKJRBBsCIEW0B07NtXrOUoD2WhbvomyC3V+hpYOBB5Hca/3NRt58TYps+KAXek8SCD1KywBX4PIBuGAuxrBgKACCgh8ALtvSbpcW4IPX00+yqxxgIlEgFM+gA6wQEcACIAO0CWICVcJYCSwAagBoBVXMKTaQU5AbxyAT5gNVAbmOgRXZv8AAKnVysQIwn05AS7VEcQmiEnjmAnjkFRwqA2u6szKAi0koAdUAWTWPAAnkAlZJgDvOLAc4fECNnGAQ81gBDUxc8AHRAJ8kAsOLAVYbnigoeOYEVV4oB1WAA8cQBptY5AQxWOYDTnBhCspwAHfJIGoumE8QI458AqLSYFalTyAcoCvcV/L7YTnIysY/wBv5+wNP//R+Tu/adEQTxkBxKxAdXGQDzCE3AF2l82ZKrq09K9catmWltFramFtRxyIOx7j7KTdn8AYgt0tS3y/tBi6l3xxQRY0reoEe1dsNTZgR7GvlAjulFMV8wgw7pvA2yoZQuACbYEqgSScACbWQDs+DAdXCgUd+13D0mofAzo0dPzGlRP7lm2skNaD9wUpiquP2kHJr+4tWyjTrEOZZBx23u61rN2tE8EBXrVeduIVyWWMMCMuegCaKFbFgNZwWI9l7O29VpX1LJPGEday9LZqv1PtkyjP3Wp92aVxAx7+A3GtKVlDM4az9x7f1NvV2spGGszV29k1VIjSNdtL+bMgupt6rgVV1dD+FZER0VpLxKJtVWHEKnSnc+Rvket8RpzpqM4xOzNaldOMyYxatVYNMo6l0lhmBzuztmRSdcMiYp6fyk9TVixGIhr17qY5MzVjzvk9rTSvhxUwcq3KyLYZIjQosYQDntePAAalhEnlADVIAhAD7XKAGk8JAX25loCfbZLteWYB29zxUAR+04jhmVFbvVLGySylhULbnRr/AJ02BVfyGlVzV93Qort5eFCqhgrXltR4KF8Biqr7/WtHzQEU219S31WbArczIDaAEApIDiA0AyBOZgBWxAABYgOVMIAzAMgFLAbbeYA1ABmVQ2ERkKYQpIBIocQQOAEA0AegCyAJAFVt4KQLKbbUvlVv4AdNfFbi+DUAX18Frf52kgL6+E01nZtgdGl4jQWabNIvW00K/wCRYEVZVVqlVKFwAnXF+gQTMpkA2uGYVG0zhxAayxAcZwBFVAfYkkox4g1HIJodWAQnmAdsL1AInMAa7UAlRRPEB1bS7XkAJADp+AXDVGviAoeQEWocASSSzxXHqAmlW0JQmUOJYRGGQStWFjxAeKwKEmgHkQRePAoTpK6kV53ydu7Wc8FBlXAyhQAAKyAQEqKQOjZqdaqzcmh660vDIiDuwjgAKUEJsCLti5RQ1iAlhhwAlOBVJtyAWUZMCVVMRgVHXs6fnU9TtxGa97/lr6I6VgiCIK55a1o5m2XS3GeBitObU1HrW7E4qs2cq0p22mtbW+4l8lP2jDXNoVrp7nU075t4ExvXfo27LdlmIlcGrvqfctrXacfQubNua/Y6dqVepqfXqZr1I1KqvZ7ZuVNGR3n6VPKVVXTSTtdvAq+jr2WjbTbd8dS2LNRz6q3W01KfM04rVRJRCyIKtPCrngKMbz0/Zo25nI7fNjpgdmMntjyVp+Hs/vVXU59uvLt8+4tVLI5cR0qvwem3dp4JGu2Y3L6amsHlrrF9kmmmRVd9JNrtWAF2eIVXbVpV42SGIre60v8AK5+BcAta9vpq/iMAqavGFPxAa0b2+qz+GAEf7eieKn1Gi5VSUQgoyAaqBL0AAFaEERXMAduYMJyFVW3GnXDUvWvxBjm1fK7bSn5u+3Qi44NT3E1P26R6ktXHHr+b3Gq8bQuSwM+y449Xd6l/qta3STPsqrvTlQZvSod0mdDyzGgb4k0RbbwQQksAEljiAQpAbcEVHEB8AE3GQCeoksgFZzjyCnW2MrEok79uCWJEZPuLVT0q0XAK80RTXICWj9SfUsR7DTfbVLoVFibsu4ATIGsMwidXwAi1wAJCiY6lDepwAkruI4EDbWSAFKngARIBk4SChcocgSlLBcghTGQDXriAcQI2p3YPCQPG+T/3N0uFiNOSIRAgCSidZbhCI9voJrSon/CiotiGQNp5oBppLqAO0gRaAGpAksQGqJgOAF28QH2ziwHOICmcHmAsmA7YsoSUZADUrEAWnxaIunEA0rJgOGgFgssAgyzAacgRs+QDalyA25QA6JoA7UgBKfQCbQEGkngBKv7gCEgoWTAHWFIB2pOAhQgFgUEYgJqAFPMKnnkEL95ATikBJKMWAAJLEBAEAEcADtgobwyAUYYgLBeoDqn+IDyIDHiF0ROYNOq5A1HoEE8AG4fDELoa4PIUeT9zJLc+tUyNMdlQQA2gPX+Bx2i5mmWklBBOsuZAjEAOOXwAcYARwTjgQSkCMgCtwAO4AeOIBE5ARtL+AAni+QDqgJtJLACOawKGqrNgIgEsAIuShTDhoCNLQoiQJVXQgEpALADh+gEXVw0gJLLHMqH28AFlgwqNnyIBT6AEwAnbHMAWObKBringAJ1nEAveMsgI2160UyEcl/IdraqsOMlxXNfyerlCxwLgg95uL5N4dRgh97Xj5rOUMAtfcWwbwAT1NdZsiKdzqa/Y028BVjGzeBlodABBHodjvftaNaxgVHYvJ6c4pyBZXyWm2v8A9wRZXcaeoppdTyAtpq1eEp+gFrrCbYVFWgBuyawCFCKEnADlxJFSdWAL5cyBu04J4MBSngUCgB9wQJSFHoA3KxYBIDaUAQU8AJKwCdeKyKiSwagiklCAUPhkAdvIAiMOIDST/AAfQBOwDq2wJTiQEAReADVZYBmAN9uWABCYDngANlEW8AHXHACXcBF44hDwyAGk0gElOQUPEAVsIWZAm8cQG1GKALYFEcGA/QIGwpYZgPLHMqFl8QGsyAlziFCSASQU3WcAhWwIBUlYlDQA1IAp4gSbQBm5AeAEWARKAUASyAFDcMCOThAPPIAgAS4MBR8AJRhACcFRGH8CCTchS7oAWWDATrDAlDjoFDUgQeARNLAApgQNJZgSdiiE8QB14riArJxiFNKFhiEGLYCaWQU1hgESrDTWQEUmnmQKHMlFes2l8oHn93qO9nxg1BxuygASnFgDjICuyUEorbMqAIsCLU4gRzA6tmu7USQK9bsp7E3xxIjpvVRHHJlV47d6T0tWz4TKNCqvzYcQaVqSQVrSxAb0mAlTiih9zAkrJgSzQCSgDv8AE6K1tervikwj1PZLZA3XGCBRCwAGk8wFEYcgHDeYCcANywFESgHeIXMAwthIABHsniF0Qlm5CjLgApAacdQBYsJTbxhoJCYaCTfQMnZ9vysAfRhcC+bEAXIKSqnKYCzXbwAc8OACrgwE7cACODAHUAiP8QDtwAVbJPEIbajAKUdyCCIxQEbROCClZcAg7I9QodXM8AFaql4MBegDbeQBX5fQCOShAJrgAmoCYV1IEK27eEoBWcsGIy+AC4QwqNY4ftAjrvtSfJmasZXcvu/9OYaf/9L5H9WLOiHHBANV5gShBDTAGgLNJx6kqr6bp1wZnFS/uWsiKq1tzfU+rgFT2lm7yskgNbQtbs7Y4zISrK55hA/lcsgknxYFes5q7OuHMQYGu4s4OjLmbkoYEmwFIDicwHACYEuAHTpadbJu2fAzVTro1eaIqz7VHgq4kU67dVcNSRF+FfpS/AK5N6raiTSyAzLYlQkA+BRFwAq5m+Svde1n2bPuWfdgjpWHZuK6+tqTZvs5GcFz0a1SggFfteBULXdbU+fEzVxh7/b029ldTizKxmaulV27lzIqSSrhGDCpQ7KK4AWZVhYvmUJVbcvCALdO6mI+JvlK9f42aaaql8TuzWlROyDFFlWv1v8ADMCi7738iCpLR+2p1GQEd305BCdGihqpBXqW7nHBHPpYyPL6vdMR8uEnGtxg3xcziGiShTxAcPiEWJRwxgAdWvmeQEO5LogK76+lXDuhgL+80ohWT9AKf+J6SUNNtMCFvMVrPZSPVgc9/J6uo8cuSAr/AL7WiE4AptqXti7OQI90ZlA3OPEBTxAUmgJRjzIobbAAgaAEAJ8AAAZAJoCWOaIIsBwgEwEsMSgSAbZAu4BgDT+ACUcQG4QAAZADxxAFLQCAaAdaWtglIFtNpqNwquWB018Lub44L1YF2l4Zq3z2josQav8A+CUmZbQHTpeO0KcPi8WFdK2ukm0qrHIIaq0kqgWWWCxASs2oSwAITWIEJjiUK3QodVGeYRJtkA4tmAlRPiFPCvRkApYEphtALtkAdYxQRGMQJNP9gEYAaSS6lA4WLAVnOZAu1rFfEBR0AsrWGm/iFK2DxeAEl6ARah44AKO7Eoi6rIATds+ADXMII5kDeRRGyaCpVwUhDdVmQJYZhUe6JFV5nyk/dZkcJQIBxIEWwIgWabxA6vHr/UVZtHp1Z2U2zJVFm3gGUowIG20pAJbwKBVAI4gN44AOMFCRVV2T4gTpTmVHbsqzq15T+w9HDNe7ySXGDVYJ/sIEBz7rTs4vXNGtZUPe0iNSZM9Ncqa1vrRWvy1bzMSNdNKlK6dVWuSLWI5tz46m6XKyyZh0jJex3le5LVmtcxpVvj/H6dbfdu++3Ccl/wBU1Ga07S2VC7kk3ZJrrkTGpVPj9OtZ1VVS2XC9u1S7Sy4zpXfc0kUWWUoggqNVdeYGL57QcUrnxOvDHTGW3sj2681jR8Vo9urV8ZOfddOXX5lJ3XdwOfLVLw36zjKDXSRraup2drSbjgjzOsJa+rb6dP4tlsaPt3NvqsqroQC2itje9rF0SW20q/5Z9SaJqtVkkiIeYUQEAVF5gNAP1AcoA9QFa9aYtwQcev5Xb6X1XT9AuOLV9x6cJadHZBccWr5/cOe3tXIlpjj1/J7jUXz3cPhJj2axzvXbcvEnsuIu7UuDN6MRdmZtC7uZFCtIBMAKViA2nmBGQgbSyIYO5JSURd2+OBApfAqj1zAEyIi27OEA7PCAI2wUtoCNtxSuDaw5BVH/ABDT08FjJRXqeUo//ViBl+V3i3FUkoIMoiiQJ6VlWyfIDdXm4hdiwS4mkTXnaLOhBavN7ayiGmDE6eS0bTNvTAI6abml07JrDqBbp2WopWGADSAO2QFWrTxKJYr0IJJN4ZAEQ+gEpwAjLbClVY5lE2yIXyyAcZQEl+0BuMvwIPEeRc7nUfOzI05WAAICzTcNPqWI93owtKtVwRUTbbxIFngAlXkAKvAB2qnCYBakPMB1TXoATEFEpnIBTjiA8EuYABHuS6wQST7liAmAAJufUoTnmA47QGmQDxxAbQCS5gJJ5AD5AFlGABCeIDaxzAeHEArMzzAct5gLIAqlwKE+RFOGgJPKEBBrEIfaAJKQEoRQ8wEkFNMIJIFH7wJIBpp+kgR/eAm+ADUgCXGAFmA+nEoOIChTgFTULAIULiQENYyFgeQEZaz5gppQEHVgReGYDUgeT9xWdt1NsIqlBGmRJQwCcQPYeAr/AKSvqzTLSyIHMoBLECUNgRU4yQTmUAnh6AKykKXalMgDULABzCgIinADVZKHEKAFEPEAsBBJ5rIBJ2yeYVan2xxjgwhMAVWwB1aeRBF1kATay4gNOHyKG1KwAiqqMQGwILqBJtpBEerCoW6cQF3wseACVscAG/UgGsIKFivQBxGYEbXaXADmrems2rPHgiok9vRw0kioP7fTrikoKaX2qJ4IhqX2VExgA1p1jJYdAFateCjEK5N1pp0s1GRKPOOiSMtl2wAWqErY22gvsrizTJ20HwyBqi81IqH3HkVFtNzeq+VtBV+j5TX01DbsuoR26HlVqQtRRPEYO+tlfFcyKnaySxASa5ZgSjDPEBy2oZAVwzYBx6gRicQJZYlBVSA8nIDaAJeQA3kAO3cl0ASAkkApSwAkk+ACbaAeaAVl2/EBpyAdvABQAOjWQElVfsAarz5gDSZAKgB2cgIuts+AEYxxAJjMolVSA+gCTnBgJ4YoBRxAGgh1xeAU1IDhMCMEAgGkm8cwCqxAbXEoTqnAQWw9AIPmBKqUBQmgFICh8MwF65hTWLwAbwAeeTAa5AGeAQJYgJvmQNRwAj3cGigmGA1gA3gAJSAphANNMBTDxyAWbcASqwFVygJQgItTgA23kAswCylQmENqAEq8gHZcUgqt1cywJLAAsAq5gWYsilHQATaeKCDu4ARaxKCtmsHkFEpvoANJZZBDlQAvUAWAEuvMgHjgANQsAOTfanbpwjUHnNVruaKKbcwJNxmBCzkgjZtoVVdlJkRkAbAi8ugEYA1vE7R2urPgB6imk0sEESdbJzxA835jTjWx5Ghm2pHzVASv/ERTlMAjmBGIyKBJZkBCnAoTcAKeAG17cj7zfFVIj0KxyIHEgLIAjiARyKH2zkAgHPBkCxbwBppw5Ch82GUXIVKcAIOPUKfQIUpBdNWlQwalMKQIttoBZBUk1kGcK91K/eAm1igoVZywAa6gEx8QpOcwEgHGIAl0AU44gDs+AArQAk3mAmsZaAGwAIEuIUOscAIptOIkIPm6wFOYCG7RgDEe1JthT7UAo48AIOvSQIp4gSaTXxAVqdoRTarrigBpt44ApWphCBFbdlEZhSsn29z4gV3h17WseAGZ9u33e2MYIuv/0/kiwOiHWeIROOQCdZQDS4gTrWcSDv2WxWqna/AzWpF9/COJ03Kec5mdaxx22WppuGpSLpiH04wBB6qmXK9AOzR8jo15tkV1aO8erCqv2Ax2X7dOvzS3yYZxS9WeEAxDXvFMXmWDA13LbyNRlSaQ+gDVVxAYD6ANIBRwAGsQNDSSdU3xM1XTVVxdk+ZlpOlYzUEQOJkCNku7GGFcO/u23Wv0gZrWJUAAyhRxASTNcle+8D2aOzpLxfA6sNX7tbcCIX23qdERXBr7/R2+DcvKFiFGi9TdpWdeymeOZBzeSao+3iq4dDNGL3K6wy5mVVy54AFdWCqau0sAHS1vqsyjv8Vprc61ZxXE68xm17PbwsFgkjbDodZWLCB6fbjVSUHdqpYRVAQelVub2bYEnqU0yK5r77SnF/BYszaYS1NXXbWnV0rxbzM2riu+rp6NY7koWbZz1ceU8l5Ot9W1VaayRqOO++0Um5ljFVf8VpXKsjBXq+VtqOVWIWUjBC/lNWyjBDBRbeaz/wAz/EqK7at3m25BqDYNFcApyApbAEwE7YDBKpKE1GBENMBpAKOBVLIAclCkiGscAB4lCTAeHAgI6gHclggHJAkgE6sCUAJ4YACcFDnHEgQCc/AAl5AOMmARiATADWABDeQDhL6mgDSSvaHggNza7PRrXFKz6gddK101NapTyQTVjthy/eF0KUwFas4sCxVUS2A1+KQDVZ/wAK4vJgNLEBxACdZKK445NlE+3IBZv0ZEFk7OEFQiHDn0Amk1i8MCAicwG4SASAcxiAPnHEAalyihtgJLiEFnxAKtuVwAUyAOc+ACTnECSa4AFso4kUVthGYCabxZUCU4oKHWQhxgAu1MBTjFcIAcqAHasgCXMBdIIqDz6gTdVDd8kB5TyNu7WtykjTjlcQCQhNgJgESBOmBR3+Ir3blM0j0apOM9SIcNMKdk0ghuH0RAln0KJZ4gDTeIBDeYEWskuBRJVbf+IVJYYBHd45L71V1PTwzXub9TVYVwQCAHkBz6unVuYU+hm0haNVMcjGtulsupirU1O1dq+pmLVkJaP5bq82MLWdo3/t7OmpgjcYdFt5pZ9yg0imrvu2q1TVOLA79PTVF2rJFFsJlD7YyAfqRS7uoGH5vU+aiWJ04Y6jPro62phSjfwPT7Ofq7dv4reL5lFXwxMXtr1dT8JfV+bX1Jf4mPdrHVtPG6W1l0xb4mb1pjrgw0eGRFDKAAgBzwQCYEQE3AEbN8iCNtfT0sdS6r6jTHLq+e2mlxdvREXHFr+5u5Ro0S6sauOHU87ubL6u3lGBPZccOpur6j+duz5tmb2uKXqtZY8zF6VHuaSjiTQ+6MJJoFj/6SBZoBKViwpyu0AVsMQBxxArbeLnAB1s1jIEu+WpAirqYeBEDcsKVobhFQ0oWIUl82MgGNsCCnV3VNBxd49AOHW8xaWtNJVf8A0/ygcl/I6tsO7BlxHP8AdniyiPdbiBF2sBCLvmRVerW6XzTBBVBFABXBgWy2EDkAYBEICSbriBfpb7V0XKcoo0tr552arrJJZSijX09ampValXg8iIszUsCVW1wkCcTwAgqMBx+ACjgA6tAFvxIBVwAISxAGoAEsccuIHh96/wA+/wDUyNKGAAAE9JTZeq/eWI91ppqlX/KiommyASAH0AFIEs36AOcwBPgBHIoax/xAMMwG3yAjnmA4QB3JYEDhAPtnqUJ1jEBqM2FJpZ8CAiQCABw0ECQDYCywYCsAeoDQB6gLCZKFwlgCAMsAG+YAmwF3Y4MgfcgCUBKyjEBRABGACiVPEoEsOoEu0gHVZyAkufECWCWACSeXEA5gCc4FCyzAZAruWsMSgiAJJARab9AprDFoIO+SAyxYBnkBFAS4YAJLkAdoHkfcP+6smRpklDAFmIPZeCc7Oi6FZacYAKCAyATxyAg79uAEq2XMB4vEAaChvCAHX8JCB44AJpIA4gJ2wxKGkAmpwIGk8ig7YAXUBqJAScAN3RFRs1mgG3IQRJQ0gIvmA54IAwXVAVvEBYoCTSeKAgAKk4rMBNQkBH5ljxAdpaIIOzmSinVsyjH33fp3d6zHNchqntvL204rqKUgVpae+0daHVx0ZWMSWtV5NBU66iXHiAramccwIPU5lFGtqfK5xMjB1FDjgZaR7QpIqVvbN/l19MSsVdFW3JRy69aqVxIri1MEkiitXhtEVKtk8EUSpZ5BMaOx3Tpbtt9LIrS+5OHDgQWVu2oYFiAOoA+3iAk5cQBN9qrMgFGmgBKH6gNp/uAE8MQBrJrMBVr+IVJV55BBC4AOSAlPDMATllD9QJRyAjwxCH6BU4UBD7KrEBVWIU3GYEX8wAlLggafPCABNeoDwgCFkkBHt5gCAGUKGA80AKOIA1w5hCxQUIAbcgPDJgNogUQAnwaKBW4gMIUwuaCk4bwAEswFi1IChgTSfHEBADeOCAbTYULMIbAjNuOSAk3jP4gOUlIFcuZAlmpIE0niUEWSlrDMBtyAVlOQCZAUcQJ9sgRhcAHjACSAfdwYBliBF2hgDePQB16kBEgSmFEALhDwAIAT6FCdE11Al2w+YAoIHGEoCM/gUNMgHEARiSiVYWDAVmgCqgKa6BClsgeLzAcQAdQMzyN4q30g1FYFn3uSogAMBNQRShyBC64oyK5AbWEAQaWQEqVTaA9Z4zRWklZVURnmBoK6CLFqJYgYnuFUtat64No1EYjfDkVUXVOf2EFURigp98YMA7kAmApAbcgKOYGv7e05125wQR6T6XkQSzzIHgAvQBqMwE+aAUSDDnmDCWYCU5BUo5gDzkAczICxeLBSShsIGqvEBPoAugaPHDoAd0uQBY4gJhEu3i2Au2GANNuQFgAN4SgoS4gNOMwErL8QBoBOUAlLyQDaSeGYCWLkAtTiwC1W8gHGPMAlNgKOIEugCaSwYC7ODAi1OIBCAfZwTYBEBFdqxlmA3ljmFVWl5AHY8JCDHJgJrGbcAYg9PigqPY3mBHU01ZYYMDn+183d/myA/9T5PVcDoyG4Al3RiwFM5APu5gT7lGBB6fxe2nSq8MsTnXbmO9bWMSNK9TS005spYMcq2u3lu9c2ExCuz209yoo5Ax000drVfRVfALg+SjwULogVweS3dHVVUzwKxXLt72vP+IRPVahziyxKxNfFwjUZVV+U0hpSAOjWLyYDAlAEcAJdQHGEgdm0u49GSrHX3WbMNLLXbwYEW38SYiDvFZiWhgzdzdy282wOSzllBAAo4lEIWQE9PFpG+Ur3/jtGldKtEsYTk6I7tTWroVm2QRk7je6u4cdzrToZqjbLQ0Ys13WXF5mdF+p5OiTnBc2TR53ebp7nUbnDgRXNHLJEVJY5gPo8ghVeLRVSV1GEs0N/29oxXvebwOsYr02nW2fM1rLod61wvZV9WVHPreU2mhVu+rVR1IYzdb3V49YrUdo5IauM3ee89FLt0dNt82zOrjL1vdGvqW7o+AvS4ivdO7o40+2nosf+0c7Vc+59xb/cJ1tqNJ8syK4NTdat/qs38SKgrPNgRs5wASALMAnECTfIgS6lCeOCAEuoAk/wAlWyeYCbUZAICSZlC+oAgAyAGwABNyUNIBQQBQohgMAagASAG8ZZAJgJ2AfABPmAgJTLALKQGqO2AFi0scQIwkFRbQCepVdQiL3EfSgqNtWzweQBpadtRwsZA1Np4y7fzoI2dPRWngsQmrWpzAfb8Qp9qblZASVWgIJvECaw6BUnb5lVcAH2tS+QQNp9AIgNJsAeMQAJSA1SF+8GBQsghd4A8QpWeSQAq92YDaSQCgAwAc/uKI5PEB2a44hCdeQApChvEAicwhrPAgI4LMAb4NAJKWBJYqGAk1XIATAGnmgIwUJQ2FOUnCxAaayCFwkKaUoAal/AgjeYaCvI7uzepZvmRXN1AayAUyArIISAtqsCjQ8Gv9RPJFR6RTGOGIEYbaAanGQhtPJcAGqwAMgcuJ/cAdxRKEAQ5h4EDiP3lHZsEvvUjjY9PzZr29nOJusIzBASA3EARaM0V20uNcGjnY6SoumvbikZxrVmjpV01zs82zU5YtTcG8YVamnTUUWrIwVLZ6Fcqz6jBfwhQl0NYGUPu4BDzATqFD0088iA7KclK6ASlxH7i6hQFADgqAACmwEp4APPoQQvq0p9Vl+IXHJq+W22n9WpPSqkGOPU9waCwpV2fXALjl1PcGr/APLrVLriS1cZ248zuNXB3cdMDnelxx/ftfC2LM3pcK2o5zJoLWxhE0RtqDRFWZBLD0YUN8QIpq3qBLu5AJ/vAMkBGZUAKt3+AEu+V8CCDtCgpgnIKUtBBg+IDkBdzjMgkr8HiBX3QBXuNxfR0nZYBGLZX1H3WmWURtpP0zAgtL8SiS0JxQFlduoTtmTQ47c0BG11GRBz7i/cFc3bJAOsIB1WIEgGlIDWlLAf22gJfbsliBH7bAi64wUbHhrqqas8OCKjapZOEQWICfewBaiyXxIItuZ4cgE5AUcwG0+AAmUNANzmA+7Fp8syDwm6l6tvVkaVJRmBGADJgW6P1VXVFg95p/LWq6IrJrFkCthgAIBtcgFkBKuc8AFbMoafMBykAlZzzAJAG5yyIQf+gLgVlUGG7LIGG2AKyah5gPMBdAHEYAOAIuoTCSAIAi5kBxzAHUAhrACShZgRaKBJZcQH05AJrkAIBNdSAb4AN8wFGIElMJgDtyKDMAeGZA4AcgJ4gCfAAeOBQ8UEKOYDXMACj94EQHD5ACsAWAFD9QCEArMBQ1jADicQGsCBZMBvmvUDyfuVf6trKFBFYykqmAJYoD2fgV27Kr6srLQRATKfMBdzAlPEBWXdmAuyqcgNMKG8eoDrWAFZ/sCDFgLiA3YAtio4ACKHX5sSBNt5AGLRRWrKcAqeLYQVcgRsolcCKjVcAJSs0Cpd0hB3JAJviwE7RiigzQCTAJkAahAQajMCSygILKEApTxChRGQFdkuIFWr8zCqtbaLU03Mz0CMfdeMtRt1yCs96dtPmgHXdalf8xdF9fI6k45DTF9fKVf1JoamLq7/AE7L6pGmDX3dGlSvxBjP1IbbWRFiDqkuRBGtHmwVpaGq9PPI0ysvuVXjJRyamtLYFVtRv1ClOOJAu5ASrr1q5WKAu0NZ3uu0K2dGYT4AddE0RFmNcsgJ937QIPOQgCnAFijhgA8HmAmoAHiA8sgFiBJMBPmgBJcQCAGk8wGuoD7WAuMADbAO9sBKz+AEnZ8wCWokBd0OQGmwH35gOVgQRlpgFsQCIUgT+rFhELQigyQCngFKAE2A5kByuADxgCNW3iAwBgOWlEgRjCWAO0AIB1qnkA1RIBKoA1hKAE2rO3ICPHEBxiA82A1jkBF4dQBcwHIA3OYEU5foAN8gHiwC2KgBK0ICUsBJcwpOrAbU5vICc8giLcgOAFm+gA1gAK7gBKrgASYEs+BAdvEAaxAEAVriA3yAiswHPbgUCs/xAWTCnhi2ApjGAhuLMA7YIJcAFjkwBIAQaFkkECsFPFLuYRh+Y1XlmaiMVftKppRgEDsiCPe4AXdLxIqFlyIKrLiA3kBWwOjaU+5qKq4gev2PyaXa+AHUoawCE6geb87qd+v2z9KgqsttlMNajiABuQBuUQRdVzKB16kBmAoXEoaA2fb2k/vO2cIaj0KfcQEwyBvIKEuQDxQBKr9QCT7scmBNJPMFQeIQ3jigpvDHgAkmwFIBPABPOAgxWYD7eQEe2ABpgSSrGICSj0CmkAk1xCCXwcALowpSsU/xAaeEASicQItceAUQuIBIErdAagoyQA0qoBKsANzkgDtn1AfbGYEbVjIBNpICTpGOOICVXMvECTq4xAjVLFNAJpJgKIaATr22deQA+mQEW+5QAdsZoBVSzATTxYCmQBU7nCAjejTAi64SkAvtWzA//9X5LJ0ZSxaAbo2pAczglEANJcQGlkuopHr9trV0tLt4wjlXeJ6m8rRJ2eLeRGmdu/JWraKrAI5L+R1H0YNQ09/dOZn1Bp6vkrtRWMCpa5tXf6llFrP0QxnXJqa+OBcZ107bXdpdhg7bY0mAMfUrCnqajNVI0iUgJtwA0oAYBwAVWBNMDt2n0fEladlY4/sMBYPiBG9W8eYELJrDmFZ2vg4Ijm4lAwEyiIFu3q76lari8kb5Svoe10dV0rh24cTVZPcbSmmnfVcrmyaMHceS2+i+2itd/gjNac2p5PW1OVV0Rkc+pq21HNrSBB1WEwFFrRg2BB61VgERe4UlVC24eRQlruqjmEdml5rd6Neylor6G/ZMV28pu9TPWv8ABl9jFV9xqXc3va3q2T2FLtLn940HfGHAmhE0NPmApnMBSyLAnxChgCTznEAsuTAVkwCAJSRCkqhJ5sAzREHoASVTlNYkQssiAkBPpmA5awAEozASxAYCmfUAAE5wAbAO1sCOQA0ANwBF2wwCmrgMIkrcABWWQA7LIATSwgAVugEu9p4cQI2vbi8gqEuwCdccMQHp7PU1XFKtgdmn4bXtmu31CO/Q8JSqnU+Z8pA7tHa00bL7dQmuiqeOIUOoTDWUt5hcJN5dAJR1gIeWIUsmBPthdyxCjCMcwiKs1mBJtZoBWabAYBKj4cAGnGQA03iAklaueIBCWWSBpgDXbXP4AOsJMCKmIAfbICh8HABHPICLxUJSAQ+Lw6lEqpLNhEkksgI2UAJppSFCxeEhDaiYIFZ4FEkwIxJA0llyAbTYEWpQBEAJPGChuuEIKXbjiEPuTwRFOf3BEUsMSiOqvy21yJWnj905u/UgpiQpMAAGEICyrwwKNPwK/Ob4JYlR6FLCADthSA1RrMIHXGVmA1PxAGuZA3jhwAj28wCWupRJS8wJNcQO3xqjX03w7ken5s9Pbaq7W0brCGZAJwANgDYEXbEzgf8AmwGCXVlwJsBRzAO0AgocAGWADkIaAGyBMKCgIGk2USVX6IhiF9SmnjeyXxGrjk1PLbTSzvPojRjk1PcmjWft1b5NkqyOLU9y7i/0KtUTVxyavmN1rfXfDoS9rjktr2cy255tmPcQeo+GBm9KirviZ0PvgmqG05wzIivt7sUFDongBB1aUgDmzeEAKtkgC2onLgAX7SocyoSxCkoWDALRTBMCDvjAArJY4gN6kqOACVnaJIC2pGDykCLvSZ4AN6va+ZQYcAgeeBAPBYgOuAEL6lZAzd9qOGk20Bx03SWFvxCrXV3xrigG6NLHDEqI1Uv4gTrqLK3FSA7qryApWnOAFOtocFwIqj7cEEezmAKnBAWKkgS+00A1WAHlmA1ZLOAqL1tNPm+gFT1Z4QVGh4+tkp5lRtaScw+JBfWUFWLDHMAVuaCJK0ZgEcSBSAYsoSkBrAgcpgQs4Ugjw+6Uall1ZGlIDAQF22Xzp8mio90k+1J8kVElHEgfbIQYhSiABuQh1U+gDcNhStEYcADgUJV5ZgCTyAlgyLEcEsApzOYDlYYKQBpTCAl21SniEC/YANuMADNAOYClbEJSbCFLeQA1gERaxCmUGEASShdSBWWJQQ+AB6gGQAljJAmgHC4ADcZgE8QHi0UJZgNKABgCwwALJvIASaxIE1i2UCcvMAzQQ5aQVKqSx4gJJyANSQJRIDd+HEoEwG61Ah2xkBKsrDiAphgK2IElGfEgaeIAqgO1eIHkPc0/3bb4pBpjAMATgD2XhKv+0quTZWWgqyyCTwATgBxKkB1TATyAgqtAStOQAgE8csyh4pQyBYsBtPAAfIoSwxAPQgcSBW10CqtS3a1ZBVqfcpgIdaWkCN7NARV+4JqaiAG1ICtKYAnIElhiUFa8WAm1MIBtciCFngoYAl+0AxWWZQTKxAScYARVkgJOqAr1FGXxAOvECLayspTApvo0uo7VAVxa/idG82cr0Aot7ftf9Ky+LA5dXw2403ESQUX2G4pnS34AVPQ1K51f4ARfdXMBt2sAnZ5AP7tigepbniAu+yAHazgAm7AktDUs4gg6dHxerqOPp9QNXa+Lrpp90d3MI0Pt9qw4FE6JVKixxyIBwnLCpuAg7EgBLBMKct4ASSnBgShNAQ7WswFMOViAObPEAVYUACwAa5IAmXADyAJAFYAz9ZAaXDgBFKHiA5AdWmBKEAm5YBm4AHUBLHABtkBi3gBG12iiXdxQCdpATcPAATnoAJgJNTjiBOQHZJKQEuYCTxAO5zLxAWbAdqgFZATrOPQBOoEl8oBMroAJyAlkAJpr5cwG1jIEWsPQB1hqQCcYAfoAZAR7ZxAfbzATqplZgDnICWSxzAXbDniQCh5lDslOH4EDalQUGDRBFYgSfAoTxAE+AAswHAEVVN+hA2ms0BJw30AUJACAWNvp+IA0wFVYgSbAg8MQGl+JQ4Ck2ngA+2ACOgQOuID6rIgbwAFyAUcwoWYwSj8AIIKdnClvBBHnvL6jcpvA1EZuWMSiqTsEQtMTBFVWs5IEmyBqwCYCeWIEANHxO3erqSuGRUter0E60i2GJBZxAbQHkfJN23Fp4MrTmWGZEHZXiAoSyAjESUDr+ACcgHAAUModeQG57cTtqWfLMiN3tjEglACy9AHM4BR6BTbkASAaaCIuIjiENQsQuk3IDmUmAskAN8UBG6AUrLEJh1cJpASb4gJuWAQAIKTT4AK2IQpw6hYlOHUArVcQDBLiwHm4QCdnlAUrTEANqFHMJqLl4ANp1AEpzCBOMGFJOHKChZ9QJZgJrIAbxyAGsJYAmmuoCbbAKOZQCvVZoBQAu1pyAu2WAoXcA+2MGArYuOQEXUBNTkALD/CABKHIEdSsfNwAP8kgf//W+TYfE6MpRIElgEpqwCYU5xkUjprvbUULD9pjG9Gp5C9n3TiiYvsotupeLcjDUHuOQw0nuHwQw1F6upbBAOm21dTGGVHTo+MtM35DUd+hsq6WLlkF+rVvTccEBh62bwNRKobNIdWuUsBtcwEpQBIDrbmBJQBJtLgBZp67jtWC5jB2V3DtgjKr61VsGQFpSicgpNppp8UBk7hKcCDnYBEZgJ4lCh8AOnYL7etS98FWyb+BuI9g/de2qvlWPoKmMjyfnXuX21dnVkXGX95zLII21nb4EAtSzAjZvMCKlcQJSUJ5hThZhEZl5FU65gGKwQDlx1CIvkENpBcJwmEDfIoaiSCEzgGklyAIJojmwicTmFChBCs1VyFRdu7gXA08YAbtwIgUkA4QCZVNMiDIAkAh5gLNgJyBJoAh5oCS0r2fypv4AX18bubKVRgXLwu5jucJAXafgLvHUul0SlhXQvA6af1t4EFGr4XTrV2rZ9y4Acl/GaqeOQFVtjqpS6suip7TUz7WAvsX/hYROm31LvtrXEKf9vqfwuegQU2utZYUf4AWV2Ou3Hbj1Cp18Vub/wCXECxeF3DcNQBYvCaiws1ljAFtfBVSXdaQOheF0NJ4/N0Ca6NHZaNP8iQNW10q0eGHoFCrzxDNTWml+AXBWrCG8FAUu5LFZgJTkBKtVwzAk68eIKjVWyCCtU3DBqSUYcAoChqcGghquOQA6YSFEcXyCINRjIE24SAJhYlBQIbxzIFIDtjHUBZMKdaziwHDASaWYA1Dhgw0u3IKTUhMAQkgpuk5ZAQ7cZKJRGSAePFQQKGkEwRCXIKSoniswgjgBLIBS5KI2YDq4xATnMgIlTw4FEVg0gotbGEQS7mUU6yVaWb5EqvH6zmzfUgggEFACCBAWViCjW9vL57TxWJpHoFUiGA7KYWQCWYDVVOYDjGCBQgBzkBJKAHXH1AIgo7/ABXzatF1X/wnp4Zr2Gq5fwN1lX3GULECSAGAuoEquFHEolIQoChuQCUgE7SAJgJPAAmQHIDxWIFepudLSxvZfipC459TzW10/wDNL5DFxy6nuaqwppmTHHq+4tzbCkV/aNXHHqeU17rHUZL0rktrWtjazfqzN6EFZN5YmfZSdsY4GdDTeQ0QbIBtsijF8ABWnABcccgJJYSgg6EUm5YD7sP8QpNOIeMgR+0gKrUslCKlRSsliES7nwCoureDAfbGCzCEqTHcArPtw4SFNJx+4AsksgEnV4NARiuMANVSKiyqSIDPGJQEY5gSajB5hVV9NNSyjm19q7LHqRGTr7PUpL7XBByOzTxlFVNbnUqolwBJbu/HECS3rzgaJLepYtDTBbd1eDWJNEHrrKQIW1EwIu4ArICVdbtUIoPvt8gIvVZBF6lngBCe59QLtPZ6upksCmtLaeIbateVjlAGxt9qqJJrII6VVLICcKMfgBKJUgDU5ECc8SgzxIHas5FCSjIB9sYsAjg18SBtICrUqnV8F/0sFjw24xvZ82yKqAcgIC/aY6tVzaRYV711h49CsmlxZENqFgERxzDRLLEA7YjkAPoAwHGACiMUALICajiBFpZIBJINaTqpkJoSl4A1IIbfAKkwE1yAMn6gRgBtRniDELBDWADjABYvDkAds48gHiliUJTkgHbABNrgAS+QCTIJyojiAoAIAfbIBKUzjICVpmOBQu9TADs8MAKe28zyKqdVf6pIJpTmRBEAFsoKK+zH1AsrCAMWwGsPUAtkQC5ALqA3VZooVaxiAOXkAJYYgSq+XEBWc+oAkAEAs4AbwAEwPI+5XO6b6IjTFKHwAeQHtvBuv9pVcZKy7rKGQOuOYCt0AKvABzLkBNMAabwmAFZN5YlDVe3MBduIAwDFqOQDSATcsBNwApjMCUpLLEgFlH4gRenWyCkqxgA8JxAHVP5WgiH2qr5lJRKqggLNICCaQElyKE2pAG5yAK4YgP8AcQELNMBrmBF44AQycFDvhCAimgH3Y4fgANd3oA1p9uACekpxAa01i4IBVShgOKrMBJy8AJPTVs8egEPsVSwSAh/Z6N5bS+CAp1PHaLx7Y9AK34rbvOgDr4jbQ21msAFTxG2SShP1AlXxe3mVVSBNeM0E/lqp5sGn/ZaKySkCxaVE8l+AEqVrbBLr/wB0CdtNZrNlEVTmmVD7OADSQAlOPACVVBFNqAEmsgH3YwuIA7QBKrxIGk8wCIKGqKcQFbLACKU4AJrkA8gGqyA+yQE6RggHADiAE1ABgswBwsgHLyQUqviwBoIGwIqV8wDViAkoTnhkAYgGbAbgBqMwEsABpcgFnggJKYxAGuQAv3AJpZgNSAMAmHiANtKQErMBvIBNgJuMQF1QEoCk7dzkoM8CASbAWHxAcwEEyA/QKTCJQ0gFZR6EBADTVkAu0AAl8QHVJgJ8wAoSxyAHVrEATx6gOSBJPhkA1MYgPtAjYBpxnkBHF/SUSUpYgNP8SAaAjmwBVAGigaUIBrqFEuQgT4YkAnACkBJtgDcfACSxzAJC6StzAhranZXH8QPK7/dfeu+U8jQ43bHDIaYddTmTQnbu9AG6zkQRtRAQiFIB3YAQswHSsuOJR6nwuzejXvazyCNdfNiyAyYEoXEEeM3lp1rK2cwVpSlPqEDUECxeICYDAjdOAE7cShtJ4lBHID0XtunyXb4QRGveLYkEswCeAB+4BSpw4APP1AacgE80ApnEA7+HAAWIULFwAPkBF5BSTx6MBzGKYQ6z2xxkIl2viBCGFTgAwzQB2zjkBG/1AJ14hDfygDraAI165sKKpP1AIaZQ5SIhprNgRbmF+IEmBFAOOIURh6gKtnXBoGnE5A0oTYVHEB8IAEsWwJRGQEWuWDATamACAE4wSAHXGADFY8CIbeTQEWiqIAXZj3ACpVSAJKcQF2qIeQB2r6eAH//X+TwjoylKiAAIayASh4gw+hFWV2erdd3Amqtr4y91LdUTVWV8Q8k59CLop4mGu5gdNPGaU5Sk+YRZXZaVW7JRyAvpROiqsUgJW05csB0039VngBC6mrSjFAef3Ob/AHGolcuZpDWGIE5nFANoCKTeQEsgJZgLMoWnLthwCuh35YGRfpa1VWbNyQW/3WlEt4EVDV3tO2KZgcFsXLAiqoIcIA7EBJsojiVUpwlkEXacSiTxREFKxmA0yBYsAaATr1KoiMGECUEDlFA4AeKWJBFucDShVbICGggdUvUoSQ0w5CgyghgOHxAUcQBrABQ5KpNMAeRQZZERKXACTbIHEgDSAMAGqu2SbAu09juL41owOivhdzZS0l6sC/R8E2/zLQugV008DpzDtK4hF1fD7fTmKy1zCL9PaaVY+Sv4BpPt5JVXQImlZqU2BHOJCl2vhmAKtsiCNsHzAXY21gEO9e9y10CoW0qWcNThggG6rDCCh106vFpAS+WuSx9AHZOJbzATlv0Akq2eYEYbcrJBk0ljnMgCo1IBErEomlj05EDiMwIrFhTa5BUknOIEXpt2z+AA6pLJdQElOLCJQ3kAdABvmEHDIAzYBm4/AKkknmArtpwA02sAEsX0AMnACbnECUrIBK2bAJkIaxzAEuQDaCnlmA2kAWWAVBASxQAsQE4CIwA1V2UgJICVsEAS7IBJJsBu0YARhhEVWMnDKGp45gKG2A0gHVQvUgik8ZUYgSVWlKyCotTiwBLGV+0B4vAK5d9bt0bxwRB5HUxtIEQCACAIgAFnDAsG17dpNrtm2W8msuRkOKtzAAn3AESwCW8EgBrgQCU5cwGlIDiQCIx4hUpn/wBBR1+Nsq61bPBJnp4Yr2FvmxN1guyTOB9sAOIAMOIEcAGsQBWKiLvJVGKzaIIvXosHZSBG260a/wCev4hcVW8lt6OHdE1cU38ztKZWdvRFMU389pf5aN+pKY5dbz+rbCqVV+0m4uOHV3+tqS72cGfdcUfddsx7KXfHqYvRhWsZ0Rd3YmhDQNS8RoreZQ05wIHLSIpQ82AZ5ADcKeICTTALPgAqtpYANOcwDuggLrkFLJADt+IBOGQQpXFBFVk05WTKGl3dAqTry5BCabCoXq64N5hEq2bWIVX2wygTm2eBA3V5sqHVpEDeWABLiGA+1rLFgEYY5gFZZQNLIgj9pWzU4gUamw0dRtWWHAg5NTwdLL5HiBzX8Hq/5LJyFVPxG4rhVKz6AVW8buNPG1cwqv8AtdX+EAe11V/kf4ASrsde/wBOm2EP+x1lnRgW08Xr2/ywED8Xr8sgLaeF1LKe5AXLwUv57csgOmnhtGjm2IHVTx+jp1lJP4AX6ejSuEYAXLtSwXABTKcAEzCAkngAS8gG3w5gOMSgyAkgIprgBJYkDnmAswK9TBTGUhY8Hq/U/VkVBgEAIDp2Sf3qf1I1Ee7b+aQF3QyIJbwAMYAfJAGKAFmgB5wAs3iBLLIAWOYDSATwAGwaeXpxAJSxAEA0ks8wuk3DjMJp93AKTYEckBJNBA1IB2wAnVxIEaq2T5gSaATTKEk054gOMAFEADyweYA6zxgB1rGAEpkgEuIEpAi1IFd6cih0UEEpf7AJd2CngBGW8gpxOYDWOQA+oCS4BAqxiAkvxAcgHJAPtQAv2AKJAal5rIAa48QCAFE5AGQDsAkoYDUT1ATtDAl3S+AHkPczb3lk+SI0xkUOABLED2ng8dnV9Qy0FhiAJSBJwseIEVV8AGniBKG8wI9oBEsBNviA8ihNTlkA+1c/UBtTiQR7VkULIgTmQGlgpAazAUgCmeQCicwIdkOVmA4a+IDlrBgQATt2tQiiMu7luAqCq6vmBOs24BEn8qAO5BBMYMKTu64oCpO04rPIqrcVi8yITUhDaw5gNadlEhUuwAdX6hErY4gJfsCh44gJVh4kD7IxQDtgpSYEZbUpFCfPIgL8+AXFa1VEMCNtVcmBKuOQRJ0fACH9t39WUOu3jB4wQXKiyYEoUACuohgDeEMBNJ4ooi1j0AIbq6oAfICWYCaQCSQA6t5AFavMCavzCG7AJuQoUtAClsAxT6ACcoAqwCHxAbcANNzIA5YCxATUqeIEe1xiVUlhhJAKoA6tooVURDvC9AIgPIAaCJZYAQ9AqahYALtxCGo4lCZFCfbg8gCJAUzkBJQugEbN8cgBXjquoDlgSWMARc5ZgOqAjnkA05zAGo9QCqScviAZuEFQaKJSkp4gNWWUZgQaYE617siBuiTwAOjCJNSQGKAi8cQDABroAZZgO1sIQEZAeccwI9yTaKGssSB8wHwAMujAi7OPiA8EoATtGBRFNsBtwyB2xhFCxqFNXCFEYriA0/wAbxAFfCAJKGQJpQBGM+QC7WBPtgCM8gGlzAURnABi8AJZ4gRmADgFZ/km1VJt45Io87eqxgorelyCoW0scSIr7HV4EEqt5ASnmAJYAQhAReAHd43b11NRWtwKPWaWm6VrXglgEWVbIJpNY2Ai3GLUoLHjPIT/AHN31ZVU1u6voRFjhoCEwBF44IBPqAZgEAOYAdGWI9L4XT7dF2WbFRqNYEUJgCjNAPgAPICCUY8SiUQQGbASQDVYAM31AJChLDPEKMcmAmmAOuACqmk4CVOeLeIRLPMKUwoAjmFDmrxAG+IAm8gE33MIbt6gwm0n3cAiLuuHEoalOGAdqamQFZtJQwFjIU8WEEkBjGLCpQA5awYQd1fQAcPIBThAaCSCCqhQA2kgaiDUbLHAKUNRxxAbbbwASUSgGkA4AhdR6ASr0ALKMwI9QDtgAu+D4gQ4QEf/0Pk/adGSxyAnLfAIeeQEVmA6ptoVWxt69yWOBhp0fbS4EE4h4AShVAlV9zxwTAcKvoAUar8QK3Fq/NzAk4aSWQFW4Uab7cAMLcPuc/gaRyurKYXaEw0UOAJyQNL8AuE/2AwTAMCu1lggYeLAbcqCBWwwIGmgBgRlIobhZAHc7AN4gRgonCjAgglwAlkQN2jEBTOJQslCIABt8ACQBsAlJgJwwBMASjFgN2cYAJOMQBgCAHiAQAN4gCtIB3TgAnbiA1lLAGgBVnICym11bZVZR0U8brXwVf3gdOn4DVeN2kiKur4GqrNrOZ4AdVfA7fSbeN+jwAvr47bacP7VZAtVK1wrWqXJIBu6zcYAEWbAHRTgA1higJJ59QFDeHMA7YwAVk0EFKp4BQ4zeQDTTxCFEMAtngBW3yCpJfiEQdLZMKbq4xw5ANVbTYAtFYSwG6JegBVSETeCyCkqpPFwEERiAN4pwENSliFOW8AEuYDtn1ClxAamzxAcQBGYnDEAhxICyYDawlBBOCAIYCSnHiAPFgS9cwE6zmAU5PBcwBTm8gBpIBtVwgAsu1BCrVSAAOMAJegVBJzIRLvwlBS6vIKm4TAJgBTOYCWLCJYMAw4gRicgHHMCN8HgwFDYA8c1gCk05hFROF6sKhnkEOEuIDzIB1kAdXIUWzgBLHqBJJPACN1DgDi8heNvdvIyryd1jJVQCHIBIEZgBegFjwUlg3/bmkr0u8moNI3XVrFGUKJ9QH2wpAJxAMHkA4kBwowzAWTgKaU9GwI5FEp+WeLKOrYUnVrV5Sv3no4Yr2TwyN1gNpMgUyEFrpZkVXa6WIMU6m80tP6rQFxx6nndGjiqbGrii/uBx8tUiaern1fN7h5NR0JejHLbf698bXeJPdrFNtW1lm5HuYg7ftJelwJ8THsGnCHsI2eGA0RnDDgTQ05kgVrQ4ClPIBrqQGQEnFSiM4EQTLloAhTgVTanHoQRdWBFrtwAHOcAJvHFAHbLwAkqwnIFdav4ATgCKq8kQS7eHICHHHIIChtSFDr+ABwgIUNJsASn4kDwTAku1rABOieYD+zR8Cqg9PDpIEft4uMghKq7pmEAXw9EBFWtELiA++cOIUkpxQDcoArbH0IGscQE3jhiAJtyAYrGQJdyaBpW0qvMAdFbGAiSXbC4oBXrLl8QJVUZATh5sCPYrcACle14AJ1cttBUoT9AgnkA4jMBKmfIB9jAarwAAJVfxAa7ViASULuAlgsgBWggICnHMKjqNdrfRgeB1Y7n6kEACQCAOnx+OvT1NRHukuYqG0s0QCSYB04gJz8QDIKJ4hEpxkBRiBLBgQUPIolEkCAFGQEsMgEAJgDxYCsgBvkFJWnNANY5g0+2cghtQAYZoBdJATz6gNOMAC2ZRGYAaxxCCfwCnfBZAJLuAbcsgIjMAbyXEBN8gHM+oCabAkqoKGp9Amo5BTrWXINSnABQ82ALIFPDMAmQFhWWEETjwATfDiA22A5j0AMJxAU4gFnwQEYf4gNSsQG8cAElgAJpADxAbWGIFdm0xVeS9xY7p48ERWSUEgSqB7Lw2G0ooxl/gGWj3N/vAdWsigweZAYPBAOOIDSwAScgJpvEBOHgA1zASldUAm8yhy0gE5eIAA2iBgJuGAnRvACUJxAC7UwFHBgRgAhTIBEgV2rZvELDtXjAA6JgNrtWAQolYlChALMIXa8uADSxgKnIQ3SccihR+AEyKInMBtQBGJIGkk0Ads55FBkAQ+7DIgknGACzcgRaeQFd62SgKgtBphVip0AmqTmGR2y8CiSrBA4lSAsGp5AKZATlFAlKggbeGJQNJrMKaUoIjELAKHgoAGECr+4AWcMA7oeBUHcrACXMYCtIyIqU/wDrAaWICTh4ADSeQCfylQrcyKbjgAWbgB0i2DAO1ACtwAO7HoAngAVbkqpEQJQgFZTDWRAQygdQBV4hA3wYUKr/AAAUACXMAgAWIQSApgKHgAJ4ADWGIAq5gJOGBOeQCAMkAplgOEwHGAA1CxeAChTzCk8oRQNYAJftAl3SQNICaa9QIvkAJYhA2AklmyBusACYCZQQyAQDa5lEbWTwAIcQBOMMACqeC4gEJvEgMlAEWpAcAKIyAbaKFNQE6qcMigSIBSwJRADSbIE1+IE+AEW/wAABsBO2BQp4gDcgPIBJqwDmHIC4gF0mgM/yNU6qXzCsC9qy1yKqHygCU+gBCyJiINcYkCDQDVcMQFauBBDtWKYGn4fWWneLKZKPUUTecSREohAKXZAJtdrkLHjN83/camMzYqqViESmCCLUgRiABsBzjiBJ5AKeIE9KndZLmUex2mlXR0a1qsWpCLJkgbaAl28wCUnGaAj6FDjjxIBANfsATxyAXEBtz8AAAWLAebjILp8AIKW8QppxkEoVZeYDASUYsASSfQKaATWIAsXAA1xCIuvcA6JcH8GAOqeCCI48QHwgB9uGAAwGlhmBGGgE+IDU5yA7JgJrBgNJoBtcQEsAqKl4gNsBJAD9QHGQAm0Aqp4hQ8gmlDkGh4voFELooATT4wBBY5gSzUPEAwQEu9ckEf/R+UtHRkdoQ54AD7VkwEmiiWmk2Sja0dLtqoxMNuiktKuSIHVpPDEBy4hfEBPmA3NMW1AEfvJqZXQCN91oVrLtDLgo/wCI6Kbf1chgov5Wva8JlAZl9RXcxARGOgBC4lCTAGsJGqKrAIfEKH64ACSAIhgNcwhPPEgcAJ1wAEoUMoMgEAwJTyIFIClgOvMAbATaxKBKAHLIFP4gKABuAJRhiARgAqgPAATTYCbAJ5AEAJLiBKEwH22fUCyu11buK1bnoBfp+I17w+2PXAKvXgNb6m0gi6vt+cL2S9Aq3T8No0cObBHRpbLQplpr44gxdXRqm1WtVywQF0Rgo/AKk33cAIwpAGp+ADjmwDBgPtfACu1e7ACVU1C4ADdqNzk2AXtOPABtzisAgrZrEBtYyFDrK4ywhVUf+gAvHdwAE+QCSeYMSvXtzeYRFIKEu3FsBrPuAjarbCpKq4ALjADbTwAFkAJSAku6QgrVJY5gSX0wEF4pXHILDSWbyCDuTyWAChWc5BooUTxAccgBtt4IBWXa8HIDS5gJwgiWGSYEVnADeLcgKeKwAlK9QE2s4AVrSpYBGADawQB2z6ACl5hAwJRGIEcY9QHwaASbQAssQ0JnMBYPCAJ8JAUgJpzAEkgiPdjAEoeQDSbAlmgIPtWC4gGQB2ptY8QB1VXKASUlQNQsEQKMJAO6AHKWIBKwCkwDPFALLHiA4xxCuDzFktu0v+jkzR5TUeJRBAMBAIAAsjD1KPR+3auunZpZs0jZVnCMgxCYlHDmFR7eQAq4+gEknnwAU4gNTOIDdWsQI2rKniUC5FHZsIevWXC6nfis16XV3+lXF3rBvWMc2p5vbVwmWDHNqe4VlSs9TNqyOe/nNxdckT2XHHq73Wvi7szelxzOztizPsobkmgyJoajNkCjj+wBZk1StP4AFVLU5BE+GBBHtwwKCFhIUMgGpxAaUPIBf4gNwgE0UGYCeQB3NZAOuOYQNJkA68CgiFiQEcXwAEq/EKX21xy4lCaxyIE0+AD7UBGJeIEraeMftAj9vtRUxB4OAGm2p6hQ6PIIn2xnmQEQwB1AFCQDjDFYhR1kKi8EEPu4fiAmk8ghLSlYhQ9KrnhI0V/aWnEYjQnRpysZKE08YWWBBCcQLEk8Ahv5clmBJVAFRWcgLtXAB41XqBJIBOW+oDic+AA6zkyhRwChp5BE0sSAfy4AEADS4YgQUrJZgT7gDhIDTQBinIDjCQGkA+3EBTXMCXbOLYBC4ZwGjnABKQKdy50rrpJB4PU+phUQhgIDr8bD3GnOU4moj3VYsuUiocYECbjIBpYZgRchTSATSgAlvDgBJMBOeABLzCm8MwmE2APmEGOQDSbUAJJ5gPFAKWFEJhQ5WQRJVXAIJwAOqAScAPPIBNyAkAYNgHAoFUCSykBNzggDtggTriA4fELgdUAZZZAP1CErATUccwFIEbANIBdEAmmwJThCCjtnMBoAVWgYHlDCIuzQDxbAI5gRblwgJdQB8OYApASxzAMswDGegDsiiNXwAk3PoQRgEeQ9wy9008GkpI0yZKACSxwA9p4Rt7SnTArLuhkFdqXbweGBRZpppfNiQTaxASc4ATiUAu3AAwgBPDACLAEpAUKSiSgBpSiBtJLqA4iOcBEWmFQaaxfEB1QA8oASUANgJOcgDPEAQMETiFEQAp5AHf21dIz4hFV1JQaVLWjKCiarwIJxAQYBUbUkIkpCkqtZgTaUgRoA2pyASicSAWJQ3kkARxAJkBtyyBzw4AR6ADULEBQvgAkpwWAAAK2OIEocYARafEA6gKGUFn8QBNrAB4PFfEBegEpXEAWOWQAFD5gCxCFHIAhgHbxRUNJRmQCX4BTaxAaTiEAnGYDSgBQBFoCSWHUAgBR2uUApzAEgGm6hCh/iFTSSeACRA/QBSAADfIB5ZgOcCiHapxAE+ACxAc4BDVYAjgn0KE1OKAfaQJyswqUSERbTwQUQAdvIAWGYDx5AKGmAYgTiABygEoyIAoapKAXAKMgJegEUAccQJpyEQs+AUQ+OQQ615MIJjAKSlJRmFAAnx4AN5BCicQBYZhDUxngFGWOZAZYgSkCMrJFEu6AIzIDlRDyYEXVJYZANfNmFNwgEswG8UEPPMBOsYgExmQLuAcYACrxKBqFkA4fIBQ0ApbATQUuiCGgF3YtMDn3a7qPnwKPK6vyPHiGlLYArWWTCamtTCXmBC+rDwCKralpIqKs2+pAO7QEldQB1bXVrWyZR63aXWpTur6MIvAfbxAVUph8cwPG76q+/ddWFc1cGBZMogUwBF2AJkBYASxAIcAS0U+5RnJR7TR/Sq+hEThZgKOIDeLYDlIAgoOjAirT8AJuqjHMgjXAATnABvEBNysAHWoDjmAAGWIUJRkgG5zAi20FDaAaazAMMwBQwgeKw4ALNYBUnHAIWGIUgmEwYIXbHEIIdcACZAcN5gKG1CASTAlAA0A2ALECPdDjgAMBVfbguIUN4gNKAE1gAZ4IBpwoYCmMsgga4gDkojHEglZNtMNFZNAQ9QCW1CAUvMCUV+IH/0vlcQjoyjewFdnLAjjIEu15k1VujZ1t0KjYpvNGiU3x4wZqlqeV0a4VlzxJiq7eV7cKV9AKH5bUo/lSQFVt/q34wgIW3F3xkIqte1niAOZxYCaTAIaAADqA23ACYDmV2sAiAFE4AMAwWIAoYAmATOYD6ALtSWAAAR+JQkARAAQNYKADNYAPGAE8gIpICQCwAE5zKAgJkAkBWRQJQFPtbyIiyu3vkk2/QC6njta+Ha16gdGn4fVti2lAVdTwdp+e0AW6fhtKq+ZtsDr0vH7emHZ3PmBbTQpXKigCc4prCABV4gSSWaYBa3ck3mAqJpASSkAdoiQJdrzYCbhYAKMGwHVcAC0ICVUvQAnDHIBKiriliA5AdrwgK1TuKHGBA3CwQDVZx4gK1X8EEFapTnIEHVTMgN54FCrR5EDenjABVKrxxAbq/QLgScYAJVAljYCNsHgAoaXdPwAeH0gNrEBrBQuIQu1MB9qYQ1VRiAkm8AJRgAm1VBUYx9QotgENdAo445gThYoCDSbw/aEKe5Q/xAl2pegEZx7lzAG5AISCj1CBKcQqaxzxYQm+ADgAwWfAIWL9AFMZgSzXMASALTGAUrJP1AEANpAEpLEKeAQNPPABN8QoQDzwQDSkCSSahhEcwI5uWA4gCSiIYRC0cAIu05ZANTXEBtJ5SAdkqXkFQrgVVnbhiRDqpAVsAG8sArK83aNBczI8vbFsogAMAgBAEgWcIKPTe3FZ6XJYs0jYiDIg8XgA5xAkuQApfoA4bQCkBAOYAbhqGBFLNouidWalQSs+JfYNuRoExoHjgS0xFp5MmqIjACRkJWkBWwRQlKwIJVrGQD7QgaUSBGUgpqOABPACLAeQBIBkAZqACsTiEJwmAOH0KBNLMByiArWcQDDMBtIA5ARaxAayCk6PmA+1/AA7FwASzhZgNrEBKsOGAmlwWIDrVPMBqqAi68Ah1rGPEAcR1AiljiBKU8QsJZQgtKAyEocgCSXxAahOc2GjzATcZADX4ARrTDHIBW0lnmwlVRZPIqIru/wA3wAFaMAJLUX7AqayQAniA7anPgEH3O5J8QGvmxbCk2pwAf1APBBBM4AKG8QHHGfgQ0nWABATSSzAjM4IomkkoIHmAJYYgNUazAfa2oQEXpuuawAbq4w/AKEuYCQUwIbiXpan9LA8Df6iCADAQHZ4tf6in9SNRHuU+AAmngQwviDB3RDBhuyiQCeACWGYDWDxAkgIsKGkAKGAniA4YZwLEBrCQCQCuHUB3S+IWDJyFJPEIJ7gEm8ghOVkBHHN55ASWGJQ8kBGWswGuZA1YBzEgR7pwRQ6qcgJ1XbiQRWDAfUKIbyAccABLD0BhKoQRwQBwxAIWfABxgBHtxTAmljgAp5ANMKT5MFLGcAgsnIDgAeHUBd04AICSl54BQoUSEHdDAMeAEGozAaYDT/ABKGA6xxKErKcMSLHj/cTf922+SIrIkoYElmB7PwKnZ19So0mRCSUAOMQBoKSUZAOWApjMIVpaAbkAiAI3VligIUvZ4NYAXTKAkuUgGCYCswItRiBJKQIqAHjwWIChgOAE0yiOQVKGAKs4IgOyXgEJ1Ai6cwBJQUGADQDWICjggBKcgJZAOEwIzIDTgBRxAO38QDIKbhqQgVpfQAVZ9SCUYgJvAojMAJufQAWADeYEZj4gLiQSUoA7m8wEn+ABljwKI2wfqA4lSwDGuOSATbYAk5xAm4gKMgCrAa5wA+3EIO1ZgE9uQREKGklIAgGnOCAeQDb4AJVAOxIAeHwAXUBWQBHMBrDAAdZzASr+AEgFPwYAnzAT6EAsoCnXD1CHMZgRTxKJxMpgRSjIBTjAC7WESbyAiomWA3hlkFC5BCaaeOIUmVDiAGnADSjFkUWUYgDfIBPFARTnIB93AB5rEB1gCLTWKChN4BDrkFLPEAAeIABHucyigy6kDduLQA3yzCCWwoloAYBEPHiA8OAQ8YzAMEwJAJ8kQNoBRgBFrkUOGAS0ANgEOwUNvMAwaAJfaq8gBOc+AQN4gCYA3zxAFyICVkBLHJgRsihptAJ2cwFKGgJBBaM0Ak2sUFJKXLAp3SjTduKRYjyG4fzuOJpUKad3ilJMNdD2upaneqt9IYxC0/F7jWjto5fMuJrt0va281JbhRzGGoX9ubmlu2EzOErn1fEbjSb7tNjFcWpo2r9SaIquCCejKtCA9b4nV/Km2eRTGg+YZMoTs1CRFeQ8lpfa3N11clHN2p5hQlgZEbvECFrAKZQEk4Akm2BKYwAv2WlbV1kq5molew0vy6Kj4EqRJvkRSsmsADNQURdsIkCb6EDq0sGBF1QA6/L3SAIAThSgBY5AOEBKWsGApWQUlnjkA3WQHVx6A0SArQwI8cQptICLTQEl1BUpUOMGEgq+1BSxQCzAISAGq9sgLr1CG1IQ68gGwE2sgItMA7paQA5rmAd2UgSlAHCcMAIN4AOoBKnEBpysGAknzAjjOQDYD9QEA05AMADIKTXEKjhyAi019IDyYDjiB//T+UWsbZRzQU3ggp/AAl2zyIHWs5jQ3XkwE0nxAUwupECxxYAyqEEJSAyBuAG6Qu7gBBtcAH1AfdCh8QDIBACnMIbbkKE+YBmAZYAIAeAD7gBgJVbAagBADAUz6gNAEgNt4IBOZwAEsQCHwAccwJ10b2+irYFtfG7mynsa6sKvXhtaJfagLtPwX8d8egF68NpzEvADo0/GbejhV7n1Au09DT05q6V6YAS7YWChdALLPBQ8gIWrhPMAiIbeIA228AJ9sAOZ9QFlgASmBKIwYEaqcWESeXJcQoVsOgDVfQCWLyyAj2vjkBKOCyAWSAfaucgEAPgkAlXMAqscQJWriBHteSxAK15gCUOGA+0ITb+AA+5LDMAdcMcwFK4gCripmAHg3ygKioXUIcp5BTbaAX1OAFhwAM8wgSeQDVQpqq4YgDTbAl2pAIITYTCnFMKc4wDELT9KAaq8wJPL1ChwgB4YhDVoAJUYgRyAb6AK059QBx8QIpOYyAfZDjgFThIBO05BEpq3yQEW+7LAAS5gSWOCCItur4BTrMBDjBwBHNZBoKjyCH2sKbU4hFbpNiidFADdZxnIio26YhBVQFP97AksXiEKeoUTgEKUANyFCfMBdvIIl2SsAgywASz6ANtrB5BSVUA7SssACeYCVcJAlKriBje4LflpczNaeZWZQghSASgEwBYAWP8AYUep8Eu3bLq2VGm8FJFJZSEMBLACabQDTkAdZwAGoYA1yAUOAHElBxgCKakCcSAPBADbggb6gFsVhwAi/UKbxeAQurAJlgNMIE+HMCKXBAEACbmFkFDnMBK0ZgSj9oB2wAN8QU8AiLUSyiKfMKmkwiMYywqUEQPDAGFVhcCtiwh2WMIAlLEBJ8wJJYy8WFCykAba4AOJAGk8ApWwAjgASqqeIQ1HHMA45gDgBQ2BJqX1BhNRggpwAKvIBQE0NPAKVaY4gOMMADt4ftALKPQCPcBJhKO3EIf21Z5AQtt65FFd9GMiCP2rNZOCiuyachSUt+oElftKJwrqZAaWADQDmXDIiS6EAATAC7u7LIAbnACFm+ORRKv7Ap5hE1GRAOAJPUjEBrUj4gP7k8QJZgQdYxCwu2QoeAFO7laN4/hcgeEvniQRAIATxKNDw6nc6c85CPaNwygwIFMgPB4oKcpPAJiKcMGHPLAGG8QIw+AU+ABIDryAdZAaCBrAISrOYBGACSbchcOQpRADS4gNSECQQrQAmgGm3guACsscMwBKSiXZGQCVSAaxKJKsPIBR2gSlQQKE3jgAlVyFNMKbYCfIAyCHCCBuFLAWADkBTLAJkASxgBpQApQXUk4ATCDKQEAsgCGFw5S9QpZgN1w6hAlxCItYgSX4gGXQBLIBVWOANHY59Qrx/uOVu2nyx/AiskoEA1mEe28Go2VX1KjQlMgilyAn2wAqqcWwpqQBr8AFCCEozQDlxICWLlgSUQwIusgOcADJgPq8CiMNsCSUcSAeIAscQCJYA8LYgGWKAFLxASeICduBQKyrgAs2BJrEgTgoSUgN9MwE2AcgHMMB9QIvFwAO3IBzOYCgBp8QDunIBTOAU4CFZ4kDlgSeIFZQZ4AEgRbTxAmrQAsADhiA02liAonAB9sAJwAPDAASc9AHGLAi3zAbTiUA0mswHg3lgAo4oCUoBP5swJQsEgB8iiLUBEWuZFOEAVUqQBANVAP8AGn+IB3AQmHIDfMAYAnxAkA05UIgjasYFEbLtwCmkAokBtQEOHGACcv0AGvxAUOZActgLiEPjDAU5oKaUY8AFmAKPiANACmrlgGbYChtgPqAS+ICTXEB5LACKygBpJgNdACcOoDbfHgAWSalYMCKq3MgCpyAGgGsGAIA7QEqtAPtCopc8wGnGHAB2h5ADfAAWIDdQFjkEOFyAXABpOMABqCA7mAlIE25WBQgCykBPkAZqAoTXEIHgFFbBBEuQB+gDabICqAk6J5AKIQCa5lBLrHUBuJwClD+AQOMuBARGRQMKdVxCFqVduH4AcVPbune/c28TULWtp7PR0K9tKqPQrGrOxJyqpRyQNK0lRVDRURdeJMXUe6ywnAljWuPdbf78U1EoMq8x5PaLSu7V+mYCqNjtb690kviRXrNnta6GmlxBrqf7AgVlEANPiB5XzdOzdWfOH+wqs+zS9SCPeQN4gDomBB0azAUANOAGgNr29pN6r1OFSo9BZgNJEDiMwDunCMQBqc1iA1RRmBFrABqfiArVbUN8QDPBANzKAXbyAMUwJtuzAXGGAW6BT6gKQBIKVgFVy4AlOEgJucgBLCeICaYDWWOYD7uQQW+UGlPc4BpuqATCEnPEBwuACzAjkwGm4YDUfAAsvwAO1wAsgJLFACSeACSwwAaUS4AHiBFOAHPFAGbAawTAWDAISUMCMcHIAsMGA7fvCm3CCo2TzkCFnGKAfdhOIH/1PlLS45mtQgpqyeZECxKIt44ANtsAICIxAbrHEBABQFCgCSwRAoIBrDFgCS4gHbADS5gJANvmUJemABGMkBkgEnOYDUSA2pAUcAEnjAD7nxAJaATbYDTQBhHUCMqQJ1TeQHRp7LWupiEBdTxGvZ4qAq+nglL7r/ggLa+HonHc2gL14vbr5Wm2B002+lRfJRZYTiBOiVVEJMCV3a7xAFWJkCOCcgSviAJRnkBJKiloBYZZqQBVTsk1gBK1FLjICCjjwAbXa5Ak07KWAu1TKAl2ueYCVJyQDvVNyA4msAPtURGIA00lXhyAFDwSQAqLACbXBAKe5YgR7QG6wsM2A1XsWLAWeKAVXik18QJ2xYBEMBJuQB4ARn94Dl8Qgq8VyAcyApjIAdcACqwnjwQC7eIBgsQHSubeAUmwEswh59AEkuOYD7ocIKbqpCF24ygpKUBPqEKWATCnACMYdQB1TeIEpeSCCeIUZgExmALMASXqAfsQCVowAJQBE4ASfBIBObMKjKTgCTcqADtSwyAI/aEJqMEA3buieADTeQCSxxAcRhnIUOQABq8YAJNyA4fMAtGeQB3d2CAVmBFYKFmA04AEgBppgNVSAHDCE6AN15gEL9oDswhSAJSgaGmgDoDQgp2xQEKr8AJpcQB44sDC9xLt7cZTxMtPOvBsoTyCF6gIAaAKlFk4CD1nglO1S6yyo0HX5uiIHANHxAIkBOVkBKmOKAcNgLFsAT/AGANOQFLAMvUBxkBKOWQEcgFL+ABMsBtgIA7scAHKaAjZyDQrBD7kAnZ/gAOPxAKrgFDAHUB4pZgNtJYAE4ALuQQm0+oBniUJgNPmDDqm2RTaw6gNpMBKvd6ASiHhiwDsSxAVXOARJhRgApAa5gJxmAlaUFERiwFW0PgApnGAgbjBgSrip4AKVwASugEnjgBPuTClPIJQ3DgIUt+gD7uAC7YXqFCb/8AUFKW8wGkBKVwAFgwybu3kAplhpJYARbgAdVbgExW9GrWKLpiv+1bURgNFdtG9fpyLqBalkozRVNanAyJLUmHxCLHbliQKXICYBkuQEpwWGQCs1JQd0ZBcPPAIbu4ggabeYEZl4gFu9vFx0CxKrxCU2+IDdsMQJd855hoTOaCap3vb/b3azSbCvBXzIIgNAKCjQ8Op3VF1LEr2beMcghpEUlXiBJLGABqXABEYBSjEASAcAOZyAOACaAEwG24wCHXgENqZgBROHINBV5ARzxAkwHZSvUB4IIGBHtkIADtgBRGIXDzCnDQTBICTYQOYkojDfqFOuUBDa6kUS/2BRW84ASrzAGgCQBJvIIj0Ak6xC/EIWQAAZAPIBTiBJNQFJsITcZACWOIDzAUcXkFgS4BTajICM4QA2wgnkECxAHgAo7swE3GGYA0nCXABzhgFeR9yx/d2IrGKGswGn+4I9p4V/6SrnCQjQ7k8wHQBtpIA7gBAN4ZARnEBWyKEk3gBNIBOvEgaQCaRQ1nIAyAS5FFbUMKm3iEOIIBAK0N+hQ6gR78JgBVcuQDtlgSjEBqsMgUwA1igFBQRjIEbMBOcGA4lSgGngBECDvGAU+5tATyCBuMUAJBUkuAC6AJT8Ahq05kEu78AIzP4ARwKBrmBFwgHggABrHEAalAGWQAmnkAO0YAETkAJsBxhIB2xgA+1rLIAwz4gCxZUNw0AZLDAgLJyAuGIUpAbUgLiA2wBTl+IA8XAA3gA24UrOAIrKQH2rMASAEmAXwYBKYDjiQPt5gN1wKItSFEQAVrGYQWWIBHEAdZyCFADiAEwFHHgFJfMBHFgCTkB5wkAL5XADdo6gADraAFICiACQDowBzACeGEgICQEkkwE3zAFYB1tIB3QAL8ZAGkALIA9QBvkAk8QJYcQE6yAu1NgFnjCAMUBLPEAlJ4ogj3TjkUSeAAiAsuICa5gGSAklgBFPggGyggA6kCjEoGwDCMseZATJQ3DcLIgcQAIBzOAAswBrmBFw46FA5QDjmA7ptYACAITxIHXKGUSrbGAlXVs2zbC1FQ4aAqtacyqgBG65AVrFwUQtUzY0zdztdO7+ZT0M4q/abbS0F8lUp4ko6slP7CKIwlgKFGAEqRxA8r57Vdtx8ERpku0sCMhE1bqBNXAlbECDrAEYQE6oo9H7dokrPuzQRsdsogO2MABY4AFqzwAaAWeDAeagAgAiQK1nDKLHhgwH1IIxJQ4gAiCAxCpVq3hIEYgKTQA1wYEe2MgG5AFz4ACfB5AHHoA7ysUBFucUESrLUgHdClAFVLCE2Al0AcyAOZXIA7YYDUNQAsgH3NvEAzwkBSAJgICScqFmALMCDrOYUKsoIlgniFJpPIBykoQBCQMJ4YPIAATweYDsprIVH0AHKASs+AQdeIH//V+UvEqCAIpYwwDiBKyXABcAHMAKZQA3OQAlIDawKI93ACScYEEWUHUaBdSCWDAADPIBdv4gGQC7nxAfc1liAu6egDwAIwkA6MBRGIEq1bUpAF6vT9QK3eQpO7zGhOw0QdgHVuUB6PYVrWlausuJkI76N9qnNBQ23lgkBNL9oDrXiswJOr/EB2oAk0niwHHEAlN4gR7V3O3DgBN1jFAGHqAlVPIA7e7BykARjgA3CUJ4gRt82YQUbpLSmQqTyAf7wG1IDyQBZrJZAHdGIDmQE5CFXACxJNBSs8QFn6AFpXowGlhiA+3jxAdU1mwHDyTAHXtS5sBcQFilEgJc8wBpPMBJcliEOqbUPgA+3kALqFJpN4gCwyAHXCQFCCDkFJYgD68ACE0kswBgFW2+oBZ44ANvCGApS6gNN5oIGkswFgBKFmgIqq+ID7QHD5gAB2YgNgR7o9AHC4gJJWUzjOQDdWA3VAJuMOAUm49JxAXbDxAJcgSXUAbx/cECWOIBHa5AMXiAKJxQC7XZyA3nCCn0AITAik0gJWlADbASXwAEoAbqwE8cwFKAkwFMgHqArNRKCCuKlhUonIAbCEESUtYANJcQFAUdAqUKICIPDFASeUhUG5XQDz3uG0XrXgkYVg2tJoE4YhABFgDYBUonZFHtPGV/09Y5II7M88iBNgJqQItt4ACl1i3EsBo0+39Iom3BDSmcQHMZgOy4gGTKoWbtbIhUsOAZRngAlCyC6ahpt5oGiZCajMBTkCORQWspwzAfCFxIB15gws/QII6gNVnIBpJYsBJR1Al1QUnXDHMBqoB2IBdtQgcJAAB2p5AIKn3YQgHOAD6gKqjGQJduOAC4xkAPMCNuMZgCf4gEgRrZp4gTskl6hFchTSlwFJLtCJtzkuIUu1ANOXACs5yCK7YZAS7YcsBxhgBFLseJQN8WA+7AIk1x4gDeMAP6URRZTiwI2ygBpNoAl5NhQ8AFkA3RviAJJZAOqafQIawQU1jnkExFpf5gqH21lEBMRehVMGIW2ndjVl0VPTazxCGr2XDAgHaQJp9QJNyFCSAbSAaYKHM+gQJsAs00Ap7uBQ6458AG3ICrzCprEIGiDn3r7dC74Q0Fjw9sfgRSAS6AGeBRpeDX+r08niVHssW8ggS6EEoSAaQBPIKUASywkCPcAPAKFABMAPABYRAAGQuRQ1hgQDbQXRPMAXMKcyAnUJp5LEBWcOQHHLiAcAhrELgS4hTyeACWGYEbKWEPt4BApWLAUPNAOJYD7WniAuIUL5ZYNK2fQBrICS+bMGhRkANKAmk8QE0AdoA33YAOIwASUASiWAJTiBHjAAoAO7guYCt1AayClOIU/XIAWARH0CJIAakBdAEscwJJLIBJcAPIe5V/rLLoGmPIAA0wV7XwtI2dZ5lZd1asgnDrjmAMBQmA8sHkAVUZgJp8ABp8QCMZKJJzgQOZUAHwAEARICAaKFADVYIB4ANICNlLKElGKCnRR+IQ+1JgJkAlIBEgEciiWEARkgHDUlCaAUYALIqJKMiKVkpwAi6SAV0wG8XAUgJKHCWYRKHJAniAoAIjEoi00A8FADayATwzASSYDdZQD+2BFqOqAknyyAFXmBFU4APtmQC1YgB1wx4gPBgOABoITriUACgBVl9SB5YhSiQG0AIBw+ICeOACfyoAVsApwmEOMJASQCxkBgGeYBGAAlgA1+0Btx6gTjACP+IUu6MGAWeACb4gDtKkqEnxIpPoEOzxwCD94CQUZPEB5ZYADAPQCLQDQCbTzIBKCgxeYDlZAJdABqAJduQCdZYDtVKIAi1gAqrkBJp/5gFlniAIAskwBQnADcgEsB16gGCyAUPPgA8sCBPAAwAlg//SUERkAm8ZQA4tiwFkmAKYxAKYSBIgTabxAShoCXaBBLtAmsQEmm4AGmgBcgE+gCAkgDNAJsAU4wBL6cwC1sIAS6gSrCmeQBVpgFuYBKXqA5AcqMAIccCiVUrMFdCaWZuMJfeSWBQPVYEL67zdHC6FMc9t5RYurS5tAxFb3QvlZBcXVi1Zq045DUQvRxPAlI49asuURpLS5Eot9TKpYECdQOTyG9rtNC7zs1CCvF6uq7t2eLCoPmgElIEogIEwLl+0oG3kBXaaogso3ZqMWyj1nh9t/b6NU1i8wjveDggazmQE13APuAGoAUxiA5nMAUIKTcYoITsmwG7zgAQwGnBQ5TwIG8ADPIBJ8UAWlOApW58QoT6AJoAw9AE8HLAblYgP0Ai1OAQTDAGnwAjROIYRJ/KwBpZhTjiEGeIBEPEAtdcAHCAjESAROICahygHE5oAWABCYDqALFgRfyhYJwCngwFgsABYZgNPmBJpRCAgsgBVxlhBbtClW6XDABTjKyAeGaAUKQP//W+UfvKgYAlj1AM2ANgNOMOYEZAJQDWK6gNLABJSAPMBpyAmA1bDoAnCUgJYgPEBRzeADiMwABxGYDxYCiMwOjY7VbzVWk8OoG/b2/tNvR3va1nGSAytwtu0q6dYaCnpada2+lNfiQdXdVLJJgY26UWYHIwEAeoEWpwQE9NYr1wLB6na6LVUsEozLUdcKMCKk688AHZcUAJNZMB9zfwAS1JwAE1CVlLTASu4byAF80JfECbSah8AEgGsGAZIIdayu5sA+ACalQ8EArNTCChRVQA624AOeARGtm2VU4lYEQ6pqsVCknZtKPUok8yITS4BTSgCU5LgA0k8eACa4wAnwAm0ljyAWDAksMwIu2ADz/AAAITATh5gKHwyAaASeOKAK4MIO5rIAbwxAHV8MgpSmA3KlMCCiQJziArKcAIpTmANceICbYDTVVPFgFkAwBgCYD4BEUpmQJrqAdimQFZP4MB2rGACUZAKZYB809EAKjeHFgLtcNMCdEAS4gBZADq8gE1+CBqSasAksZCiHADrEziALDFoIecsBJysgIpyuoEu2EmAUzAJCm0ArZ4ASjmAdoCbwhAIBpSoAUIBKstoBYTADzAl25cgFEhBZcABrAIUPiA+3DMAT5PEKO4IF+0NHnnkASs+YQu5ThkAWfCQCYTXBBXmPcF+/XzyMjFagqgACBgRKJVzAlbMsR7Tx1fyKPoWjrVrThgjIdlAUKqCB1jBARqoWIRY4eKAjaAB2lRwkBQ3jmFOJUcQIpKcQHaMgFMoIafPAAbkCKeGBQVsn6gNpMAhLEBduPRgPtU4AEQwG/2EUllIDVZQTBlgA45gKIAdZYBxwCiWA4cAKyUgFuaRUNNEDjgAu2Qpdr4IBtACiIeQAA0pUgRkAtb/ogUYsIFjmA5WTCmAnzAFCxAaTWMA1FrmDTyBoiXITS+nFYhT7eIDTwjkBBqQJLIBNJ4sqK7LkFKZKJKzSw4ANtziBKccCIazAbxwIoXIKO3mAKqgASSzASwwYCxaxAaeIDngAQgItcQC1cgHGHoAkpwDJuqnEKjqJWwSAS21Wos8AFqbZpwmoAqehqVUZ8gIqa4WAktRMCVdauQB3w+EBElkAnLASnJ5lVJYAGeQAscgJJYBDfIg5fJJrbWfBphY8TYikwFAAsQNPwWG6q+RqI9jW6YRLvqsniQTr2vMIboljVg0nR58AsRa4hSbBpTjANNrHAKJ5hBAU8EBGQyeaAMEAJriA7PABLELDlhTkJqLYDaAcgDf7AFEAP0ChttgNsBAP4gOIyCBY5gDQEWpcBBP4gOuOAUSgFAQZZgOWwAA7pyKDjHEAICZAADuT44gHdwQB3QwIyUNRmA8sehAQArKfQCLlegXQmBKUAN8ABqcUgF2hA4WQCniwDPFZyFSTgBLNRxYV4/wByt/3l5zhAZAAA6oD2/hZ/s6L1krLvsQNWlAFv8AIzIA8QGgBNgDTgAq2seJQ4dnIAsXiQDcYcQE5yAkwBJKAGk5xAeDAU8gCWA31ATeJQQAZYECAS6gEAEgLujEobtGIBhmwCqwkA9QF2wFJJN9AJRVhAANQQETkUDbiAIPAByA0+f4gCaxkCLgKk3IQdoCqs0A2gABJYwgGQSWKAji8gCMGgBpQo5ACT4gOMWAWSfqUFYlSARDAbf4ADCFPEAWLQBbACKXEoHiQHAKcxkATCAUsA4gSzAWCwAO1rEBLEKJTYRKcAE1IDqQLIoKpsBtQwBqV1AWYA0FGAB3JoAVlEMAyXQCKbQBCawCDuhAO3ICMJZANgLPIIbajMBK3asQppzwAamGgBWwwIFGGIBVJIoEsQCOQDwiAB44hCmU0AACUvEKdVADleoEbYuEAoYBZYBRVQ4AkABAquegCczCAaRA2oAjPABxIBHaUNWTATXIBNAKqUQFOOYRJWRAdzbAcY4gJJLEAgAjEBNANOcwE4mGA61SQEXgAZALHgA1kpzATxYElEADkAhANMAnGQHhMgCxQCiXLAPQA4QAmuBRLTaqoeDKG9ScgiKt2JtYssFujvr3+qjr6oqY6b7taS7rZDUxCu42+8Xy2T5qRq4z/IeMrardE0+H/eGqyFo6lLRp2at0GidfJbjbPFd3RjVXaXk67hRZKtuZB2aKUzgwLslJkCU9CAdZcZhY8p57eW1dTsiFUqsZOQGlzIJJcEBJrDEIhABSzTkC1MAeMgPS+peoK9ntGvt1U4wEdDqokBJIBwA0uADyAeCeIIiwoc4SEJ1wASwwAF+0Gnj8AaTRQK2PoFSdu7CMAgrCIHmAu15tgPPAKSwYU4nLEAyQQARxAbq+AApzCE8ABuQBpQAYtAN4IBJcGFKYcsBK0sBwmA7TmAJwBHDNASs8cAhJxgAZ5gDhPMB9wMKQBy1DDRegCiMAC1nx4AC5gOeIEpkBYzOUBA3yASrONgafZjgDTdcJCor5cwDDID/9f5OubKgeIDkAo2nIA2oAITAUJAOE1OQAkoAGASnmA4USgBJAKG+AEq6VuCkol/bXtGHoFTW01P4QixbHCZxIE9oq/U0BXXR7rqvMJWpvdPb7fSqqVSni8wjHvdttholdRPEBqZxZR1bTc/bvWFgmRWlu/JX1qvTqo9AODT0G4s+AHXp0hysiKnd1pW1r8EEYmteW2Qc7KFMAEARQF21o76larOTUR6rbNuqYo6FMYEU1gA2+5yAPAA7nkBFVAePACSq4TiQBSpQBdTGIElhmA+5RIEU+gBWndjIQ/uRniFQ7u5yA0oxYCqm88gh2lYZhT7ZXUA06wsQJVfdIDUrACXHoBFw3iA2+CAKppN5sB5gFpAEsJbgCUqf3ANvggIpxiA221IAlKAaYBgwACMx6AFWlkBJphCeMAJYNoBqyWWIUob9QBKc5AXawHavLMBJZSBKIYCvVTP4gRVefEBxOAA8IxzAXZxYElVZPiBFrHABpYyA4x6AJVTAeeIRKIUsA7sJXEKj2zkEJKABpJO0ARnuyCppfiArJvIBxwYD7pyAFRLFBAlICYBVASAEgFjICaAdcZAaq4zjmAnVIBN4YAGIDT5gRmcAp548gCMQJJ4ALCQE3AAnxAfcBF4YIAS4hD7UliF0O0+gElXHAIUpyk8AItgJIIFIU/QGB8wolpYASzAXRgJpPIAhoBW6ijy3nLP77TzMjJbKokBZgOQiLAlUoksbFiPc7JRoUS5FovlGQ28I4AIBSvQAUxCyAG8OgQq4gSeULMBNw5AbU+oUoxCYLY4AGWBQNcWQGSAXb+BQNJMB58QpduGIBmEEzhwIHPMKmocoA7UgHEZgJVcgJpLEJgVVhMyA8ViA1EBQoAUgHbmFNucAiGARJJpSgobc4BRPIIj3ASWOACajIBVcJ/sAbxxAi1HAGm0ENcgFPPMATlgOeQDTkBpwAmpAMGAdoBHEB4NBdJ16gEQsAhpcAFEvHICF649CgdJQ1RWikCbo2BFU4kBDmQJqE5AjZt4hQ2wCQCeYBH7QBAOJ6BBGcBSSaeIEgE3OEBCWKjgghu2ICdpAal5ACbyAafAKLRIEPtpvECN9OrwdfiFVvbK2ADe2vXKICVCzvX/AC4cwiH32s1xKqXen80/AKsrjWWwh0r3PACfbDCJdskDhIDk8q1/a3XSSNPD2AiA8wEBp+BrO6pPA1EevqpyCGupBHu4IAqocyUTWo68cyCXc7LEBYyAk+eYNSTC6ac5A0pgGhYhNHbxASQDiWAnTiA0oKGsCASCk+gEsgIqQJPIIi844ANOHiAwolZMKM2ATADAbXMBO0MIE5wCE3yAU8AJLAAASx9ACQFHAAbjEAxKGgCSAjABpx6gIAnmA3zASrKAaqswJOOACa5gLIBYPAAAHVIBRAUuoEm8ghNyANAEYdQoy9QFLjDNMK8f7jX+rt1SkgySgQDQK9z4Rp7SscDTDtaIF3S4CnH4kCyAawAJxAbwAUYgOFwAayAjIB2ziAk5YEk5eIDh5sBp8ABsAQDWCATtOQBgAftAIbCox+0IeeYUdAhJcQG0msSiLrACSfxAnEZgKywAF/8AvAbTtggBVYBBALkAMCOYB6gESwB1ZQQANIASgCSQCfJADAEAJciCS6gEcgAA7cIyYAlDhgDxYCtgURn8QqeAQoAfaAoYCdIxATXIITkoc8gpZBBZTkRSXICfZwAi5mOIEogCPGAG0uYA8UBFhUVWzfQCVUEEQQTSAIKHwwASyAFkA6vkA8swINgR7eQVLtwxAjwCB4gLEAdVMgPPMIGoQUu5PowHVwERaTcsKUcQLIjAB2rGACQBboQDxATRQ1EwEDUYrEAnCUAsUpAJgKMwCQGk3gAo4AMBeoDaWYUu7hiECxAmgBQgEkQFsABqcQDLABzhiUJJcADMAhAJVlwgoeAEcgJ0xUhBe+SQC4wAyBrFYgJrAAVcAEuoDmcuAEniAonMAtRf5QIvLqAVrOYDahSgDNAJ4ZAGMAGMgSTTAHWWmwFYASgBJuQHHcBTr3dcMzUU9CbZhHbo6eEtEFrbeDCIwsrKUwrK3XiVR/e2b7LrNLiaEtj5azs9HcTWyXHiEG/2q1KvU0/qRRju7hznBFUaeNoyxxIrc2SXbCTgDqakyiSrxBjj8nr/AGdte+MrKCtR4jVu7Wdm3LAgQTQQ5AlW2IEgDsrZYgQWGAA7JALuSzxA9Z4PXrr6DXGv7gjSjhzCJpQugUk5yAePAAVgE8MQ0eawAIbzCBYBBEAJtYJgGEYPiBFvGAJJTE8ACxQcO55ANysVxIFMvqAWbSwAVVGeYXT7oCG8cgCVACVoAbaeIBK4ARdkAY5ANpcQCOQAwIprkFNADthwCFMKGwp4MIVaqZAbryAi0AJcWA5lhcEY4sLgSAOiAUsAb4AADXJ8QB1SwTkCMPgBJJqG8glR4hDmAHPcFSq/2Awm5wQVHtnPIB9yzA//0PlDZUCcAPFoBRIC7AD6cwBy8gqX23wTYFmlt9TU+mr/AAAtpsNW6mIjmNF1fEXeLaGixeN05S7mQXvxuhTPFgS09vSuSSAlaqltYANqcCihp8WAJYYoCvVpLngBTL0rO0TKCF5DXerWmGCAzrMASCprMDp2nZXUXfkQdOpZWl1x9Aq/R0rQpeDCOnS05lftAjr6KWm22Bg7hpvDIg5m+RQ0BFvgFRWGAHZ4+s6y6SzUR6nQrWumrSpeIRbLzRFCqmwJVpzYFirXJgJUj4gRsu3GQIYusgNJr1Akk/xAHyAVq2ePAAh+oEnOSAWFXBQ+3GGviQRwTgBqoEm5eGIBC+IQ8JCnwAIAbwUJAQzeID44AS+mssCPck4a+IRJ2/hyCicQHaWARzALRGGfMArVR1AMQCGkAK0KACn1ANgCxAEufMCTUrEIg3wAl3N4cgIuEwpzZWTThAJviAdwBjMgEtOYAIl45gABEBCzwCk2llmBKfxAFzAI4gFsAHIEO9cSiadc5IgtdNQsQFSWoyCmA4TcsCDww4ARepSqzyAJWaeIE+4BWtOIEskERStXB8QG24ygAzgA7XwAlbIBNpLqwF3cwB4rDIBpfgALCUgG1gBFV4sBd05ANOHOIErJNSAk1EBSjDEAyAJjFgCgBpIBIAecsIFhggE13BQqgNNpgLHgAq1xxAbeOGAEoAUhEZ7gomUAKQGBFJ5APFoBrIlHkfN37txZkGd6lVEA9AEwAInQonpru1EubRYPbbL9FN5pZCovicURSssQErADxgIeDQD4ZhAssAHLeACjAKf04hSVpCGAkwgKF1IJNdyAEpQEYaccShtJZgP1IB5wFOuc8ACYc8AHMegA7ANTOYKPUB59QYG0kBBtoAUsBxIDWOAUnyCEqp5gSAhipAEo9ABqcQEBbXEKjaH8QhVwUAEYwwhtcADPBgRal4rBANVX/oAEmA+3DkAAKMYkCXbGADTAQAgHgAuACmQEnjAD7WFNwASmAJuAgb4BR1QBABasIBJcgF2v8QHHABQ8kBLtfHMKSb45IAQDWXUASj1Aj6BlJKQG0Ao5gAC7cZAFgwBqQpwFKJAkqyAVwCGmkDELaasoYVC21rmiir+1dlDcIamLtPT7cFjzGhw1nmRDc5ALFhXF5e3+lssgrxd1wIIdAAAA1fb6/wBVU1Er12KxFDWLxIYHpypQMHa64oJh2rgBFASmAJPhKxASicgsgaWMBUVnATUsF8AgkBSA1bDEA7k8gFbUgApd3yAbtDgBO2EhUa6ieLCLFZWyChvgAJvIIhxlgWNy4QaEJuOIB2w00A88giUA0lVsGh6UYgReeAQADwACga4kDiQDqBHtnEB9yy4gLux5lDkgIAcJZgRqsZYDmAAAaazAKtoAblgErgAdwCVsMQBRLAJAbsFKZAEgosmvQBPpgAN44gPBrAAQBM4AeP8Acdp3lsMkiDIAeYBMKeJR7bwtY2lWVloTJAnjiANtgEYSA0mAlhmANp4twA25AEBJY+gEfpYDU8QFxATXICSyAJhgOcACfwAfdOABXD0AEgJNqIQCkKSwASwQKTUuQhKViUPt4gOACq5EDtBRC2BA+5LFgSaaYCWIDfyuAF+8ATlQBFYgNgKZyzBhpTiA0seoBkgDu4oAwwAfbgUHHECLAfQgcgJrCUAqrAoligDhiAQgE1OQVCMQJTKAUtcALO7AIUgCxAVsWBCcWgB5FDWPwAXGQiVUliiKlLzAi1xAcTgBC2ADWGIDdW1KyASXAAiABrkQNvCQEsAJJSp4gKIKB44ADwUgFXxAG4zIC0QUKeAA44ARQDUAK3DmVBDIoeACkAyAEgH2wENwAoCnBAQ5AH6gNLEoHDAFk2ATAQk01IUYoIXGAHgsFxClHEAzAUASSAebATyCl3ASwgIksoAWSlAKWsQCzAUkBbmUJoB9wBAA3AU8M0AYLB5BBkApjICKTAsSIBRJQNSQKHmygf7wCqkBgOfxICeAEW8QHE4ARsmoAMMeBQegBxlgHc8uBA5AVks3w4gSb4AKZAaYCAJAEu5gdO12ne5SA0KbJxGXqAX2TeTUgc+rtr0QHNZcyox/J7b51rVzRpXRsNytfT7H9Sz9Ay5fJbFNvUrl0I04tttXZzVNqcQNzS0q6Ne2pBYuZAJ5wVWZ7g1VTbOj/wAwV5BpsA7MCBNQsAgVWwLc1jmA4gCNr8gKrWkKTAUgbHgd39nWVJits+RWXrL4NhBCZFNKMgFICrL4gTxWYXSyzQU3h6AwrLiANr4BkmAmoxAbwyzKCWwFADWGABmpIEucANYgOXkAOFgArPgASUDggaxU5AEwBHLEAeIAlOaxAcQAASwrjAEXjisgFZARajMCVYSniAWcR1Chv8QiNG3mBK1eAUJKApPkwGsPQAnGeABnkAu3EAylMBQ/gAdFmEoCDGJAIxAIYDrXFSFOE5ClZJ5ACwAAP//R+XV2O4sprp2a9Ci1+L3Vfqo16gUamlamFggrp91kuYGrTwabS1HE8Saq5eJ0KW7X8xNFlthp6SiqWOY0Omlh8qhegE8U+gEXWqcTiUHUAtWcWsQHV9q9QCJcsCNlDwykoVscAI3pESpAhDmeAENSoHPq6UtJYsg5t1pWrVJplHJ9uzyQFtdu0pVW3+wC2mx1tSvckQdGl4t56lsFwSxA7dLa101AF+mvmjPkUWpLFQBz7uaaVn8DNHnNZ4tAUMqhLEIGgpZlHf4vT79SVmkVHpdvV1hWxXAC9PByoIEBJtpSwHW3FALGwDdJzAHSIhgJOXOIE2phoCMQ5eID75wAim8WBJANtLDiwHaXxAj2ACtj0CC2XIASXECSq1LWYULmwJt4AVzhIAkngBKIaATxAj2S+hQ3mQSWIEpxwAbxAiswJPDAAXQAvyeAEYQBi38oEu2PUBz+wCOpmoCFwAGngwJVbXxAjOPUKbc4ARiABLGVkBJtIBZvMAAHkmwE/meGAQ44BSrac0A2m+ABjkA1WfUBtLiBGFkBFrHFAT7VVQsgiCcdAJUaYDaxgKTxATqnKAg9vWzTt6l1E6JTCIHasYhQlOYEu7HAIJXECLlgP6Mcwo7lxCG7VSAWDQDdcpyAG+0A4AOHkAkofMB59AIdsYoCSmMQCvNgHDoFRaAfbICVW8AghTiFGbAcyAJzgArVlSswBTOKgAcLIAbbxeIDUADwxAEwHVgQtXuxQAsMgFWsqGA08YAcOIATrGLAaSYB22xVX+JB4vyLnUf4EHGwFJVAEQCOBUSq2sALtv8Aqp9UWI9vouNNPmhROGRR2gEJYJAPIB2QB28whTyCYll8QE3GeQUd3cAmgHKgKTWICSbxYDTAl3Y4hkKEwBfNL5AKZAbSKoTxIG3x4AJZywB4hTySAXdDkIO5vECXCeIEWscAFLkCSbQA3AB3LMKJnMIVscgFVt5gOeIDSfEAjAKdUgBoB90YgRcMIM8WATxCGmwE0AN8gGmwD1Ai0A+2H8Apv1ATUAHqChuMEECYBIDaC4FHEAQUW5sIUxkA1gARxQC6MAdQCHABVTgBKXACWIDS5BSAaCDiFNYhCawAis8SolE5ZECyAlPABNgL0AEsAE3zC4dnwQUJcwHkAswDICU4YAKylACkBoIUSDEbAwlXigrh81hs792cgeLvjiQRAGAAbHtyjtuVHJlR614ZhTq8I4gO3KQIzASliwhNZwAqttwBJrjiASF0mwaX3EkA7aieeQQd1YcZAVPUx6FEfvWtgBF6napbIIrUAnp6rTzzAmtSMXkBW9futLwWRRHvkC7S3FaZp44EFv35yQDrqfcmyWWDAfcqqXwASu7YpBTd+3gETWUsATgCTuAK/IBu8qGBHuQCn9gBmASAICXdzzAUpgNvmAqvB8gIuqeKwRQ0sMwBX4EB3SAZrqgBIAsowWICmFABMACfEBOGAKABpt4ANcwFIDTnDgFDjNcAogB4xACaCCygA/xAUpMIbxC68f7lUby3oiKyGAANFHtvC2T2emGXdLTAYBOAA2gBMocTiEDqAMinUBZgS4YgIBxhhxAEAegCu3wAEpATwxAdf2AO15eAAmAJxmCJRVrPEKTwQACoNwyoGmA7YIBSwJd0rACOWJAuoC+rACSsBNcOQBjmAgBKAJOM0ANpgQ7ZYE7JJARyAAFADSq+GIEgB4gJKMABqMAFjkA0+QAmUD/aBGylANW4cgqMwA05WAA64YBEYfwAlliviAk5yCnDeIAnKCCIAK4/gAmsAI1TSaxAlWciockUKyAaYEbY+oBPAKlk4CIx8wDcIgjZuMgGrdAH3TiBKQFmAkkgCOYDyATAJKFAA5rkAmpAbssgDDMIisc8wpqAFZx8QFjmAsmBKrkIaXMAkKeYCTgAwQDTSxAUgDfdkECUYTACaCpZgRYEl1zAUgHAAeOYQ+GAAmmFHbIEFi8AHHBhR2q2AQ5nBcABYoAs5Ac4JACSeYBgsgBoBpcwEA4wgKj3cLcAGn0CFIEvQgTbWDKDjIUO2OIQOzaAaYEVzAeYD6ACwcgKOJATLRRCyIAoFhkwBZwQENepQ+9oATcQAL1yAaf7SBNwBIoUxmBKjhkGno61FWU4Af8AxOMl3AWU8pVYNS2VHVp6+nrY1z6gxRudpW82ShhWJvdJ0TrdYMsRjaNnoa6bmHyLRpW1VZNvLgZVTpalXhWMQrqVpAaXIgdlhjAGR7h/QmMEVXlkuIEiIM0ARIBkAneVAVU22AJSAQAmBdtb/b1FbqVK93o376Kz4pBE1iQESAS0A0gDsxkB9AodZAEEJw1gAkpwQElScGApTlNQAQkihTLAUJ4kEs8gFHEAbw6AFbKMAEmmo5AGYE2oU8AiLQU0gDCcQItYyBJQlIC7gErK4DnkArJxyAE+15gJTd4gNpLFgErPIAWK9ACJyAO1MKUqcEFTjDAAjACMTgANSsAHlABAA056gDhqQiFU8whqJ6gSAjICfMB9rzeADrOKDQjkAWl4cQIgf//S6VWmHyr8DTnrL9xdtdKUkm1+4w1K+dbqyvdtGo0jt7KuouJR6DR75m/IxVX0bde/kQPu5ARStaFMICMYtcChOizQRCVMFVJWzbxwwCEkrVllEk+3BZARb7mBFUtMgStRNYgN6SSIK3ppgTemrQsPUCp7eZkoVdt8sNYATrpKq7a5gSrpf5sQGqJuGBa6SoAK6bq8QJ2rK/xIOLyCX2bKfmJR5vU65gQhZsoi44BSAIA1vCafdqNvDA0j0WlWEQWOieFgJVqksQG8AEmqvDECSabxyIG+2cAJKFiULBuLZAK0f5cgI5YAOtZctYwANVosAK6pp8wJrk+IDiEA8AIpY5ASacQwCyrEQAN8gGq4QBBqFgA13RHAKEoxCG08GgGk0Au7uAcANYADrGWLAHZLBgLu7cODAMwB/uATTeIEllLCCegVGe548AJuGghKoAkkFJuHgESTlYhUUuIB0YDhIBLDAAzAGgBKQhxKQU0lxAHhkAk8QGmsgBrAA9ADIBRjIB2uQJ2qqrECt15KQhKvbigJdvFgEckFLIBxOIDSjIAjiARIBHaAVjiA0lwAUNgOJzATS+IRJBTb/YBCMQG/3ALjAEliArKXiA0uQA1HoAPBYAQS5gOJhgGSxCHwAhx6hTa5gLB4BAk1gFH7gBz6gFVDkB4sCL+XBcQE3ICT6gSTiQDtyfECVcAFxAHZJwAJ9wDbWCAUwwK9SYduKIPF7y06lvVkHOQJ8jSkAgCHBUTopAu2le7WrXqEe4SrWqjkih+hFE8ADuAdMc8gJTwCCylARVWsgotKDJ1XbAU7cwE5eAULACLxeIEv2QA0u7EBxKniBGz4FZEJIgE3VAOIxASCm2AlhkFPPEBwwB1wCBYAHqFDiuMALjPAITir4gNLqFKJyQBi8MpYEo7WAnyAdcACVMMBxAC7oAaxAO2HzAjeqs8QiUYQE0u1NuQHwcAJS31AMgGnAAwEugUYhTa4oBrHABNqYAACJyCGkFCnMBRxAEmwH2JrEBNQgCG8gHVMIGgGsMWAswE1DwzAUsCVcgH8QIt8AH2pY8AEnyAHlhxAJAAhpgJuAB448ApZ4BEoAHjgAkg0bgAYCePoAQAIAfXMBpAGWICblzwAeOTAULiA4TQHD5t1WyvDxUEHiLARAAFMgbftn/cvpVlR6t27sQpp4gOUBFwCksAyXdgAldTIELa6eCQEVq4FEfuu2AVB2aeIDdoWRQVdllgmQReOYCVowX4hDvyAjV2bbQVJOHL4ACq75AQem1hxZdNOlcJbxzAm23wiCIFgpAPuKO4BvUs3LyYFtNysrOAOhJPFkCVguCzhhMLunPgFxLuTAafyhA3k1gA02pkA6gAA+gBPECLfMBy3gALIBROLAFRrPiURsmmA0gqSxYDWOQQkksAFJARjJQ1iwDLIgcgFpzKFilLAafdmAVhMgISWAXRjANRnmDSbXFwMRXbdadfl7lKLgVt7pqJZcFf9/RtpfiXBL+7rXFyTB5Xz2pXU3drUxRlplgSggSlOSo9f4Xc0W1rW1kuhpGlXUrZ5qCYJuvXACOMgSScYkEZ4vBANOcsmBOQBpyAANQsQE3KlZAJrgwJLmALmAegBL4gPgAKMnmUC5IgfagI3l4rBooG38QEqsBkDcoKWZUOUswJYRHACLgCOXoANSQOtVmwEk+UFElDwAE4yIH3ZgGaAb6ALogBYOGA20AgBYANMAhPgAo/AAngAwFMYIAzAEihYLEA6gN80BF4gEACSeQUQk4CJfuIDgAm+EFEGoYVNSgFIRJMAhSBHIAZUJygHCyRARCCiAJOsoBRxAJjMBWSmQBYrEgLR+ACXQB5AJWxAlVxmBDukB/4ADxZQ+ABZ4ACxxAEpAGgItxmASswErJuIAJ7VgApAlCsgEscwBfKA+5oAzUkB6FBHaArTOJANooWPwAcBDXJgP9wCSCpOuACyAXa+ICWUADxAawweQDS6ANvkBBrHAKlOGIBHaEDSzASYA1AQ0nABMZAFgBcmFS9ACEBF2h4IB54oAnmQRvdJFDVpzATAMOIC7VIU4XAIfaA4ATyAS6gSV39PACKfEgInIoaAWeYCcSAQATgQLEofHqAoltEA1GRQnKAksgGQCSAhfVjCSNK1qzgA/u2XCQLK6rpaJeGMDUae38jwu5RoxLcUpq1nmEea8pp2pqdyyWHxKD7nfot2fAKwdO2o9x2tvqUep22tR0VbPGDNRfRp4oBN8wrO87pfc2dl1A8pWGiCNvlAj9wAV4wAPuANWTCpQmAojIIfYAdiAFp4r4Ae62uGhTuxwCLMgDPAA44gHdC6gCvDhlD7p6APujAgUqABUxwwAGgCQE0oxzAUqFOBQ8snxAUYvOCB5YAPLFAJvmgCFlkARxAcxxAEv2gCAGAnbuChsIUtYgNKcwH2t4pAGEzzAjIAssUAlKwAlM4ZgJrgAnWAJKsKQBt+gCjmBKrhBTniAsE+oCSkBpgGa5MIUw8wo4SAuzDAISwyQEcWwJuoCUMCbcqOQVF2cysEFSx45AJsCM4Af//T6qXSx5G3PHk/c2+rqW+3Ry1mjDpjxd9RttIsC0qzZcCjf2qVq4PLmZqx0dqWCxMrieSllQ1RtSBPsWfIKr1K2aSX4hlC9F3wuKLAUrVPF4som0qyuIEe1JqQC1VX5kAO08QGk3ggJdvdCcJEQLTKo7HHc+JBDt4SUSqlkBNabtmBJVrMANaMt2WCXECOXwAnMuWA+1NcyIy/NfJFK4NkV53UzKK4XECUBVYDXMo3fAVfbZpJ8Co36V7VgpAm02sVBkJUbeGQDdWsgG6Oc0gBSvl4BDlZLMKHID7YKBKcQE1PwAJnFgF4eQBWkKQDKwDdXOZAdsY5sBNwoKIqU5CpJNgdeg9vSv5nc7dMgivW1K2fyKEBS8cwDoAu1riA+1pAJMBurbwAFSHGYEnKzAh14ASqq2AGlMgD5sBzOahAJgRjkAJMAjEB2ygB4RjkAsFAA8QBYhE+1YyFLtdQG/mwATTmACXxAkq4dQIpoAhyARIDdYxASTz4AOsASsoxAi1ADVWBB4P1AmsUArZSAnL+ADUJSENOQEucgDsoAWGfIKbcZADwAbxzALPuyAXbgA6rmAZZAENgDqojiA8gH24AJIAaaWGQCUIBtLgAn1AEuKAlgBH1AEA4xweACeOYQKJwChpcQDt4gRaxAHXGcgGqpcQI2wwgAUoBrICFgHRKMQDtXAAakBZYAEuYgAabeGSAUKMQG4yqA1XDPEBPACvVulV44tMg8VuHNn6sgpsBF5wVTyAiAFROjAu2l+zVrZ8HiB6i3ltPKPgED8xXBKmS5lwTXldJQ2+GQxU6eV0W+18SC5brRWdkkBYtxpPGUyobtONcmA6tTj8AGnzIhd+GIDxieAUTKChIAajEB4PMAVpyAX7gJN8giMcwGqYSBJAJuHiAu1LiFABWJxAEA4Ai7cgDFACabwAdsAiKVniBLt4hQ20Ao/EBzCAEpAbkAVeYDeIC6gNANZALL1CYbsDEQmHmDCbjJARxbAlkAkgJILA+QU+qAMVg+IC44AJuADuayyAcgJvEB1cuAG8ADuawAU8wGkA+0IMwBwwF2wwDjLAah5gGWCQCS4sATmWAd2ACSAFKeIBMsB1CEFPtkAeGYAo45gEyoQDSxAFi8AocgKAHPAAzATzAjDs5AIAeKzAk6qJAO3iAQwEwM7zsLaWj0IPFcQEANgCA2fbVZ3M9ILEetjiFJrGEAPHACD1aw68Qiq+reYrl1KiF9S2TeQUr2KI9+EIBZuUBOijBkRHUKCt2seoU+78CCF5lf4ACeAQOwVJWwAVccQGm1bBx6BE/UCNqpOEFKztkpCBNtfM/2ARlPEKczjwCFg8QGtfFpYoBV1LWWbILNLVwj9oFv3a5rENHW/dwAf3XUMnW7YFiupAdrSAK8dQCYAfcAoj1CiQYaw+IMD6BC44lA8WA6pQAp4oKKqUA28gIzxeYQ3NQFXMB8MCAnGIKFm4QDSwxYBWqq54gOuOYEXbs9QKr7m9nFalwQf3bOOHIqag9sm5bKaP7WtowCaHtFlXIGof2lFzKahqbd5aeLfMi68x5NRr2XBMw1HGyKMMgCIA9D4zbq+hV/A1GWhXa3Xyy45I0mrPtatVg3IB9zWqpxAlXd6q+r4jBbTdVvFWobJgvpatuOBnFTRBLIBJIBZ4AKYzAkwBQguABp8AoeQZQctgSXUBzBQnniA5jAB9SCMYdAJNAGAAliArLmgHWuEgRaZQ7LmQENgCwzAdgIcSiULMAmswsgCZbAbtBBDrJQ0woVXMsIaeAB0ZArYQyidXzAirMByBKMCBIBN8EA3iARxKCUlARHJhStkAk8YYE1CywQEW4AStGDCpJyEDq8kBFzxzCiQEpWTAnMBBliAocyVBkwGpAGuKAQA20RTVoxQD7pAhxgAmJIBNJ4lB3JvABtwwB4hA1zQUmlyKga5EUY5BBCWZQ1AULqQERmAZ48gBsBP0CgBJFQnXgBDJhE54kUIBtAJANV4Mgl6ARtDYDKE6ziAQ8+EALFKAhpxiAKy9Qoq8IAJAknKhgACsgDtkAw/AA7iBNT8SiXbiArUXMAeIC7ccACUA5wgIfCAE8wCJAJ4ACQDbXAKGwIyAAFkAZkBGABACwKGkBKUggTaeAUsyAahYgJriARABgUAAqkAlD9SgmACZUAGTkgHilzAKqHIBZACaxkBdoDyeAXBZuGQcGtqruDS7QxfMiOtVRE1XraSeK+rgFc9NRpmhobbczg+BWXB5fude6M2Ucex1E6Wo8YxgK6f7PR1IvZRbpgEH9j241/AKt06OnoEXYTLAhuNtXcaV9JuO5YAeK3G01do3XUq0k4kiq5VlACvpwBX2AJoKjEASVmsQia1GwJ1unnxAs+2Ua3jfG21nW1oVU+IR6OVksIAMORAnUAZRH1Cm1LlANN8QgbQAmQOuIDbgBNxjmUE49AEkm8QG0pRA2AVqswFj8AH65AHbwAInMBOrTwCmoXRgLiAYMIEksQJKXisQE3PABOsrqA2+bAFDQCgAVllxATUMBq3wAXEBtSgBWawAXzZTgA4aASS4hdSzAJh44ACa4hEWnV9AJdwWFK6AKUuIQAJTnxAdlx5gOjfqAnbGcgqUr1ATcvLAKUp4AEwAdygD/1M/yflq7TTirVrPkaR4Hebi261baj4sjTmWm5kaYv2ula1/lJq429KnYoWaIuLtPFzGJCr47liEWdiskpiAiKo8q5gWrSbXzZhVf26p9zxKiD0fttWSCE64zBoRenzQCdEm0v2gNrBASVUliAWjgAVhqAD5ph5ADYAq8WAnS3enVuALFpWbhtJsAScwBJUkAWCxAkpSkgx/OWWDycGVeevyNIgAKeDAgwogsR6TwVe3TnmyjdrLRA3LIhtqqXUBfVkAu2QBLtaYDWeCCnbBLmwG1wWQEe6EpKJLOWANpehAnEYANRnyAEpYDc8QI2aSwCk1xATwKJVwWYBZxhAQ5dliBG2IDTjPgAWeHVgNVlY5AE9uWYBOACUrMB5gJwlADweOQCjkA1iA0sZAUtMBxxIGANIBcMShNLkAKqgCSqgHGPQCLlANYY8AI985YAS7e55gCUdYAScMCXapAbriAdv4ADUAJSwGArTEgGaAOAC4gSUyAgE2uICbnNACXBPAIbXAAS5gPHiFFlFsOQBEZgFUuAEo5ERLBqQIJsKKsolbD1IElx4gPhJQnlAEXiAu6MAg7sQqVbAJy8wHEAKeYDzWYCdlkA8wHZTEAESQLtSxYAmECiMgCJxKpZARbbYCfIA+ACaTXUBsAaYDSw5ARdcAJRVrECMpTyAG1mgiLtGLAHdVxdlAHLfyVKqa/NAVx7zyvfRqqUJYyQea1nL+MkVXmRBkaUgABNsqLKqFIBpv5ugHZXWlfNIQPV7iqa1msGNE6a3a5gIs+7hORRFa9qOathF9N9bTWbKOzQ81EVtVtcwrW0tzTVXdV4dTKLMGiB8IQAksuAaNgCtGDyAMmAUdVwAbaCBqAgX7QDAKchUbBA4yClPcEGWIDUcQGs8AqMQoAHWcAFWrXHAIk4nmFNZYAGYBHcgB5QAKvMBzAA4cALEBvqAJwAd3EAkAkBcMABMBd3QBuEglL0CJJOIAWHABpwFJTZ4cAqSyAWbw4AKABOfQAWOADAWeACxAm3IAwmnErECLePQCXdhCASb+ICxjECSWAA4AQTRW0Yg0N8wBuEFK2HxAIAIAcAO2AVHMIlkANTiFCXdiwlLthgNvg1gFR+nFYAN2AGwBACzkB2cgL9wDiUAo4MByAlZgPuUARmcAM7z7jZNcZIPFvMAeYCASA2vbkPWa/l/aaR6d6nbCTAhfWcys0A1rysZkhVfdCniyodrPICsqnOPoAlRT1niEHbHqBKvzfAgbVZwKBUATXbKZBC1m8VhACpZJSBGJzAayxyCmtSqWGKAds55gKztbHKEBKjwmQC0V+YIgrSvWQHguoElXDACq+HDMCaSQDwrhxIE28IAlDt0Akm1xAsWKhvFgS7UlCAVtwtNwkBeqSsHiwE7OoDmcwGAK6tgGhhiwHKeYCs2sgG0wyFLKE1AU8IjmAQ1mEEIKTUgNKMwF1CGkA4Ag6wALmAu5+gCWpiVEHNnLLiDD0KmnMAJuMxgJ4lCT4sgTsljwKK7WlxxIPL+W0/wA92WTMVuM91azI0cQAsZ9Qlet8PZ/26osk+BuMa7Zh8yomms2BJOCKi6pvGMQB6dMcCg+3LwIurKyn8xBJ37sOJFPoQPgA2FJYIAl/AATxxzAkv2AJoIiwJIBrIoTAJkKfbCkIfCGQN4wAlgBKUsUBC3N8QFLmAJxwAj3N58AJVcgDqplFDSATouDxAi0Ak8egDyZAJAN1WQBVRmUCcgDAH0z5gJpTiA3bD0ClICTkCXf24hBW/cwCCA4AFccgJLF+hQmAnVgIBLEAgAWADa4ACATcgCXFBRHECSicQgdE0A4hBCAJgoEwEFDII9vMqnlkQCq+IQdkYoBurzASqgJNR8QIOsPABrH4lQMoU8CA4yBIBIAeGAA3GABOBBJQ1IEWkkFRAsmMgIzJUOEyKj2xAAgBdQBoBogJTALVALYZFAsWAdsJp8QEqwAPMAa4oBpAKIYA4eQDmVDAHDyIABLEBtAADecIA9ShVXFgEICPbiFNTPQIbCBIAT4ALowGgIp8ApvkAQAIBWwAfCQE+YArP4EBCmShvIARAswDiwJJR6gDcKGwFM4AK2GYBjgAd3MAcTgA7Y54gRWDAkwIyA0wGgBsLgaCkk5AjrSlJKM7Wq28WRV+31uzCPiQrq+8sEGTtqRwA4r6i7sMiqno6sWhcSxF27ta2jZGkY2y1u2/Z/E8yq3dNfKiIbcEEcJkAcW+kBtQBz71J6V5qmmuJR47X2d9P5lkFQWpKi3wIJdvEAenD6ARdAB6cANU5IC2mn3woKNjxfjK6s6mrkskVluLSrVdqUJEUJIgnXBSgE24AVlgUJOViFSSnPIIdKriQKyVX0KDDFgDYDrjmA44MgTSyWYC4wA+7gAvUCalLABNAEKMQCZAfAKfbh1BpWAEkwgiXICsmwCjgAanIA/YAkpwYAoyAcS8AI2o3kBKGAo4AGPABp8ADBgE8ihTDgi4kBFOQE8QBVgAgAkASq/hxCCyTyzAVkBKr+ICvWUASssgoraFDCCUgBKcgpuvIKO1ccwF9sD/1fCb/caCv20cKqI1GTVqJAdGrNpSB37DRsnMZkajU09JLMC2lE8AOmunCSWREN6TeLaggbrDlFA1xAlWqctgRtpJ4zJURtTGYLqK7V+4m5xkqK+zGHkUJ1SfQAafABqtmsEQOqjLABRwAdKQUS+v0Aaos4AleitnwyIHgihepEO3yruWQBPEK875e3dZqcmRWK3JURakCLAUMKkk3gio9V4aK6NcFPXqUbEtogi8U2RDrVPMBNduCAa5gNLGQG+XMKrc8MgJdsZSAnCzxKHwICIc5gN1nGQCMYQDSblwBG85oKdaMCSWOARGzlAFcEBFqWUTTVepA3GYEU0igeOH4AShYJ8AFHMBLOEAWrDAIcAO+ICWQB3PgAK3biwCcuoD7WlJA5aAeWYQNSAOGiqSqAYPAB9zznIAdsJAjKtiAwF2zHICVlh8oAlKWAA8MABY5gNuXygBd4BLAcwnAC4ADkAzxQA+oBniBJ5YARS/AA7VOIDhAEqeoQPMAeOAUlKAl6IBQQEpQgiVnyASSQDSkBJY4ACaTgAkA7eWQDdZRVCSXqBBtPBARcgOAJqU8AG+YEW5SSAFXAB/b5gDryAaSjAiHhACvjACdOYEe1pYFUVUSwFjYBWj4gEIBtARxzAMYkCXa1i2AgCUBFJL4gE44hFGtu9PRlNzZcAOHcb+100ogo5Xq2tjZhFL1XMzkFU6jlNviRWZqOGZogxFDKEAMIRRZV4APSwcsDoWKkIGoKE2mAKygCx3TrCKCraAnEPAIlRd0wUdW21b6FujCt3R3CsofEyi+UsiLh1rGIUd04ANIBzIC7WE0IB2wUhCc2yzAeeYaLBOQI5Y8Ah1nIBWcxGDASTgCcyFNcuACSzTAaqEFpWIAlhLeIU04QArcVkApXIBpAGQCji8gABJRmA8UgB44gNvkAonMBqZAHZt4gCQEe1r0AbrIDSgIAB14gRduXEKksJaAMgEwGsABJVrAEcOeIEokBrAAhQEpIIfUoJUYEBHEB4MKT5AAA1zASgBhBABCWYEe1viA+0KlCWIBkAAPCOoAgpNoAb5ACWAQNR6AHdADa4gRaClnkA0gDBZgGAC4ywHfFYACXMB2SbniAgI2ulgAd6jADL9wXT2nq4IPHvFgIAACjX9vVnWbWaRR6WCMlZw0Amm+ORRFBTTn0AJSwYQrtIB2cvECM9rxAk4rjwYUm0n3JuEEJ2beDw4gNYoBNpYARaS9CBWaRQu+VAVGiri2AN4pgS7pTqAJumDAmtG19N3WCQBay7FVL5ioXf3RlgAnbubQEehAuy3cnwQEoeLYDgCymSwkB5eqAaVniFO12sOgRPT7Wm3mBNanAi6XdPQKtWoksgmKnq1UyBHS1O/FBXRWjcPgwC9e3FkDrVvF/AoTbSAEEw+xrMIMliAd0ANJMoeQCcMBAPuAchCicwpZZgU6l+HMDl0dxL7G8UaMXd+cMrKSt3ZBKi7cChO2ACq21jmKIt4wyB4cXgNFV3xSlolVi+WbveXCRhtm9khUImUAVQSvS7J9umvRHSOeOru4plRdSWuiIupOyXzcCKKvuAkrTlgA3bGUAu+cQHKWLZRZS69TNjWp1ZkSgCKAmoAGlMsBWzwAOGICtVMBpFAuYUngwhLByBJtpgJuFJBJYYgNuQEsgBgKQCe5SAklJQS+PACUtYsKdbYgHdiBHj0AkkELt5EDiEURdiB4PDmUJ/KoAEA45ALN4AJ5hRgESUZEEVbHEofoA5ggFiAu6EUNXTyzAaaAFYAanACMRggHZgEcQofLiAs8AgagBgKABBTWQQmwBtLPOQG2gAAWKATXIB48QDtjAAyAGu7IgJwhgOOACzKCMQBZ8ggv0KFiArLqRQ1ADXCQDpAB2uMcyoUEUKfQoTaRAs8SoksoYCYD7oIomcAE3CAGpXUA7YKCCAxzAaIHBQofAB1lqAE0mwhJBUssgEEFksgoSATzhgERjIAA24UECTlYATVqtYZgKXkAQAlhiygtZ2chSnHAATT9QE1OIAnABDQQVUgPEgIZQJyAOwAnLCE8QHDQUTOGQCWRATCAGnmASUCebZA28CiKfABp4YkAlAC7k3HQAmc5wAnZpwkFRiGA4UBEVKAbYA8uoESiSxAL4ENJtBUohhUNTCjZKM/cZ4ZkVXp6kQgjrmcEBG+rFe3iQcl3i4zKLtCvfetcVxKjv1q91X6Gkeapo9m5XFdxdaelrjVGWU1WAE6uQHAClgU7xTpuceJRkQnkpXI0Kb+M0tw5+l9CWCi3htav0NWQw1RfZ60x2uV6kw0V2etMds9EMNSWx1LYdrXqXDV1PGaifKQa0dt4+mnDhWZB36OmtCVwfADprVpNkCXQB5gPP4ANKMQItSANNACTWM/AoO5SA+1YhSSTzCJQsiAXIBYziASpAFzAaxAkpQBwAjmAsMwG3+AU05wQCntASzkFN25BEqtvABOUAs0Au7HELElaQhYPHING2kEwLMIMGAm5cMAdQBKAohrMIfalkFDqniswqMtegDThYhAqwAm5eAAmwB4hCWZQJ8CAiQCO36QFVNfUAQA/QArVLFgCr25SAQA2wpd2AV//9bwNvCt42sjLbp2/htDK7kDu0dloaP01h8wLoqsaogP7ZvGzAktJIKlS8Z8AmGrd6GCSslgkUJdzzyIpqrWYEpaYQJ8+JULUrVpdriAii+na2FeZrUV2rZ/+oaH2/iBOqVcAIOiswB1ayKCVxAUtYcwLHPwASxanACDc5viBZXDqANNYPIgHFF3PIUeY8rqO17PPGCKyWoKhNgJ4AKAqVFjBUew2KS0aqFkgO+iw7mQNvgghJsBpKADGcAJOznoFHbGaAircgH2vmBJJAPskBWSWHECFcfgA8wBOOIEsgFmA3EYZgRaVQCqhgFccwBpuQHWrAcRgUCrgAPoBGZALOcUAeoBbOGAJPICSULqAuz8ADtTUMCUkQPEBd3ABQ3mALMqnADWeICeGKAjxAdV8QHGL4ADr+IBxAkm2gCGAWQBisgDDkASlEADUoBPEBqoAlzAEsccgHZL0ATfGABvDIBZwA1OTAaqnmA4h4sA4AHakBFt8EAJNkEvxkBOqzCGlICbjAAwgBNdsPgA3XkAJIBwAOy4AJ45BRZLJAJ1xKH25QBJuEQCSeZQ1CAT5AKqlxwAlasEQlXDqAoClEuQEkoCDNYlUmpw6gCATXECUKAIqAFkA4SUgLuQC7l2wBFPgwFb5QOPdbzuXZTHmyozrJ2csqK220kMA008QHbTlSMFO40nSndjHMzWoyb5kVCSYF1KAACEkBbRYSUWUpzAvSRUFqfEAW2dsWA1trZ1QDrpPGVADWnfOMCiddKzeIE6UxxCJX160X8xRp7HcJ0T4szRoJr4kaTkB45oCUxjmA6oJhOZxAH3NYBDrXmA5jEAT4hUV3OcQDFoBtcwpJxkA8wF6gFnADSAbivHEAXNgHUAVeAAlDgBgGWDAABsBSwBtAClrDIBpQANwA6w0AuoCUICUAJ/wgCnICTiAhQARAVDPHkETWAUSuABADXECPbIB2KZQEsEAsPiArZYBnUkURgKF0AniRUXIChzL4ASmQF3MIEu1BTmMwFmEwNSoAKqAB8whqApzICiApSATxAAFLkCXcwmG0DCQDAi3LCh4ZAN4gIA7k8eAEbaqjAIX3VGYCrfisUAraznoBLubiMwqrPPMIHaFDeIGN5206HqwrzNkQIBlABseBlXtHJftKjednXgEO108XmFJXl5BErajWQFbTalZgT0+63ACdv4YIINN5FCbVm0sQJNcAI5uFkQWXS9GgIyrZgV2WMwA+GYEc3g5CpRCykIj3K3CGUSrHFQgqOHxAbrLkCOpMZ4FQqTMt4gSS7YXoFSbU5QiCN+1OUgialroAq4VlgTrVJS2AVxUIBvDNRgAJuqkBKLWQEm2n8oCxchT74hgN61nPDIgj3VSmZbAjTUjGccyotW6UpOYIurnvK2wbwGCzS1VqKK4wQTdFxZTVLtD5oKsrb8Qml3BA2BKYAJbKFngBJJIA7lHxAHCAi0AnZZftA59fBSB57da19HUbxxZVdG28orpVu4eQMd9Nbu+ZNPjgysYT1u4BrUwkqYPuR0Bhu8kXC+5ICs5zCsjyU2t0lmWmc1GBFQaAdVLgqVv7W0aNU0ajFdXdGZWTri5Cn3Q03/ANIIprVnBcALFqYFDeqmAlqVnoBRut9SiwfzSRV+31XaAOtWcGaqTfBkCAkr8AJVu8sABtgIBvGQGsMCgiZQA6gJ1AGmQHGGA7NPICMdwDWUsAzAXEoaAIQBZY9AJLFSgqP05ANgCSeLAa5BBDkBMAgBwsgIxGYA1zzAcgJvlmFGeYDiQEwH2x6hCycQA31ATakCLbq5RQJ80QOZAiwpyAwBRMMBpJYhA5YUKeOYQ5T9QGELGAoiAHK9AgaQVG2ICyAeCxAMgAB8gB3gATbzAZA4SSbYBmAJLMoSUgDUMCOeHEARRGGQPHIA7ZAIAMcOgCdgpxOPAA7FMtgLIqJTzCE3IDVSKUNAKGBKAH2yBG0gSURAEsFkQRjtzAjjkAVtDAlwxASwKB4gDweIAvqIGwFIA+gELNrABzKAMgHiwHPEAjiAWxKEpeeYB28woUJyEDamGQRjGORRJWggEpAawzyATaAWTALLu6MoFUB/TmERhvEihwsQBKcGA0oAHjgAKADtAjADVcQG/lAJiAF25tAEcgElxAbYUSBFt5FQcAJTOAUrVCI8ZAk5eeYAkQOZYaJqQM7eVh8sDIoo4eKCuxOtsHKaIKtZ9vUI5cW8Myjo2rxxmeBYlat5WKNMaz34+qt3p4hp3UcJc2QSlJR+0AcgJvDEBRxA599aK9uclgzuyyU5I2i3So3jyzBV9aw0XGVtX25YcyAcRKzCizs/QCFqK2LzRBZSkIiqd9azdHX/ACtPDkMV3Y4W5kQJKJATXAihPtYBZ5QA08ACywAj3LiUGYBkA1OQDduZATzAacYgDxxYA3zATcZANSwFV8GAJKQBV55BRGIBABVvjmA4xkAssJQTCVugBMgNpoBLEBpcwsFuCSCj0AFKcLIBxAQwBygg6gEyuoXA1LgKXYAuAAoASq8kEENgNSwFML9wRGzhFDpjjwAcy8CA4YgOFACjGADLIAXUAAeQCchRGEgf/9fA+135rAw6JU060yAjevcwYFVVCLXPbKAUuQCCqaXywgCqxCG8oIGpeAEohEFdoWLKifdVrFADSiCmIV0ZUyExG1cMQYp1avNGkKsvHIAnutDyAJVfgUOmcgEc8AJJYxmQQtVd0F0TngiCVk3mAX+WmWJB5DyLm9nnjiBnsoJbwYEWlIUoAs0Mb1nmio9ntPlTrw4FHUm1kiAUZ4kE0sMAgdcMAEpAGsOoVKlFm2wDtX4AEwAJJYriAT29QINYJvMASSRRLhCIgePDEAqkAWcMCLmcIaCju7cXkAVtLwxKLMsCAngAJPJYlEY7c8wGnyAjbEBx25ICS/aA0o/9IEXbgAm5wAIAk8AFIBisyIawALPuxYEGVUqvCACqcN8wJZgKACMJAF0ICznMoaAJAfdyAStPxAGAKAGgBJJgRYDfJgNWwCByFHABegQQ7ZhTVMMQDtAGsMABTmATjiBL/EBRzAdat4kDShgFuYA6xmAvpAUTmswgwgATnAAnFJgIBphRgA1gAs2AnIDyzATYQJ/gATmA7X7ckVRVtkRKZAO7CUFRtZvBAGMFCaAUTmAmoaAYAsQG22AkkgBqQE1KAhD4ADU5ARh1eIFOrZw7MDOcNwaZWfalO1ViXUV0pVR3cAJKi4AKzqswOLfWT01jOfwMVqMSyRGkQDPBAEQEKYYCA6dGsoovppSy4iyui6sCzsTwQFtVGYFqrh0CEqp5oKrv8gFFtzVZ/ghoovvO7BKBohRW1HA0ei8ft7VSlZAaSpDT4kVZDsA5+XtAaSAinGYE01ZYBKUxlzAccQgawC4isMQmJN8gqKeGIB1QU1XkA4gAan4ACi2QB6gRakB5+gBACtaJAbSkAkBfU8AGlOLYAuYA3OCCEBKoUSkpAMwEpyAPUBZMCUNNQANgHDACKtLgCWOaAi3lEgR+3LkosTggABfMBLoAN4AGHMBTIQJ8wg4gNqHgFKoAniAZhTiAFbIBKeIBAA7fgAQ2pAa6gSUZgKZDIlMAlAPLELpOWFRhgNZBEUm0A3HAKcgCYDzCGAsJCou6TkBd85MBpNgQu0nD+IELpRgEV24SVRS6XyoCxdqT5kRGFZ5gNKMAKtS/IqsrzrnQq8sSUeaZAgAoANz24vzLPkio3LNvFkRXqvHBFConMATa7SBRhjmA637LYZTkA2+5uyyAWnZxGQDqlwAV7Vr6wULTuquc0A1bueBBNzM8AI42wSxAHp2jkAlptWww9Aanarde1YN8QI1qqLFywIWu/hwRRW/nfL0KqUdsSQXKvekuIB24hB2NfM4Ag3iFLu/AIddPjMADTiAGk6zxAWla0NTkBLFsCfevpeGIEb2Swq55gCc1w/aAk+5NP/1AEJBSs8MsQK3yAawicwiLffi1gBKle1AW6Ou9LCuQFi3N7KW1AQ1rKFLI1qVNVYQDUvuVnF4hFtdStvoAcq2TAbSAJhAKZyKBsAtZrAATbxYA0BXeqsvQgz9/45as248ijz+52Wpt7RwK0p09zqaL+UDpr5bUTU8Azjp0/K1eNsW/2FTHRTyOlqPtbz4gxOutWybVlEgxL7stxkTVFrypWRUZ28t3vIy1HDYgjm5AemvmKVu7f5apNp8jTK21sAh11J5T+0GFbU4FUlrVqs1JNRC2/wBOilMauObU8zVLBYgxx63ldXVwUJdETVwtBX1rKcccSK9BtdO3bLwLqNDSTS+ZpsgmljJA3ppYrMB9nECbrMAJ4ACwATywAJT9QpvKUVCdvxAfcwBP8SB5gLBgNJAJ1xAQDiEAZ4lUuAQ64oBpANoCLhYhQ+aAXc2ANzgAKwQKAHIA1ICcp4gDTQDSlBQsAE08wGl3APBIBJBA/wBwCS5ANpyBBy2BJVfABcAE01i8gEqt5AFeuIVJqEAJgShMIEgF3RkAdyaIH0RRFW4MBziANhSlANOcMwgccCB9QCJQCaKGsAHE4kAlGYDWBQ2wIWwyAE+7EBtYAKGwEgCOQD6gHrkBHMBrrkAADYA1OIApyYBCCJLkFDqEDQUlhgA6gLIBAEdSAxkBzj3AKy5AOYwAXHoUGQEoIEAQmASlkAokA7YzAFhjwAGpAaWYBHABTADkAzYEWoeDKFkAVeOOZAJgOJxAWSAbxlLMAU5MAaAHK4gOqbAXEBgQ7cQJVqAPkAm/xKCtuABVduJA25zAMagRmUAWaXUKM1hkwhIBhTicwHWGwiN6tY8gItvBlBh8QH1AaqgFaeAChkAsVIBZxkFji3zWD+DM1XHpynCIrt0pjHmEUbjUTtHPIDllpzOJVduybvZcccxGa176bdHaMkbc2b/xDSntmJ4Bt1VfECczmAQs2QNqMsgFmByb/UVapPOYLEcFbdzlmx06SYSr1gaZTlRiQV1tPAKsrEwyUiN3MEULV7ay80KqWnTvXc8DKroa9AhYrABy4kKG2uBAccABoAhAJpANZ4gDrORQmpIJcIgAShQwHCahgCqAnWcgJJRMgQrK+IEuoEcWApc4ANqHAVNYIAeICT5AJqQgjGABU55gNYKAI/DFBT7pCnIElACjHDAAbQBj8AzRmA30C4Sc4AMKWPAAnmBGy4oAU2xAkrLJhKHKyAT4SERu5yAK15gNSsgDtAOgBiwCQBWQC9QHPAKG+54AL94XH//QxU3XDgYbJ1ZFgyQUVr3ZFZSu8kwQsFgGj7JyCHajjKENCrVLIIcwwH34gDYEHbECUAOtk8gqdaVzeCDKH23wUlCem19WbCKXVrAuiGT68CofbGblgEpvHICUKcEAdrmQI0qn6gNuMJkCLu7ZAGtjpv5u3AlHj9613OMgrjZUReICClLA6NrXu1UjUR7bR0lWvy/+kUXVMhvDPEBpJ4gSbwhIBVUgJrECaynICFnyAO3iAThAAq9QBquT/YAkkBJIIVkwFGUASaUQwI9vIKbUgStmUJQniAoxATs3kA0uYCjhmAKkATw4ALMAcgO304MCKSWPEBKyyAk2n8QG1w6kBlggF28QGojEITrwZVJYAGQDWIEmp6EEYAcSAdsAEFAsMgBp2x4AJpIBpKMQFAEonABpNYcADtAHXkAKgDicACAElCAlHEgFVlDeAEHmAegDhccQJSgCzTfIgJ/YAnKAhfUXAATdiqnCiSIM8wF2w4YBEYgADa4AEAEcwCAF0QB1YEXHxAG08ICJRACSAGiqJjIgJAi22UOr7cVDAcygDMBSkAo6gOIUgKeQChvIAWUASAjKaxAj3NZAJpZsCDaWAHJu57ZmAMfT36paNRYftKju0d3pauNbP9xUT7Jxr/6QIul1ji/QaIPQtxWY0cPkavTWMcsDNajGtmRSWGIAABCcACjIDt2sduJUrsp2w+z9pUSwSxzCkrUrm1PICFt1RZsCu3kGsFl0Aq1PIajUVwRBzX1r3+ptgKqbyCurQ2WpqQ4wkDc2exWnjHxA1tLTVUozeYFir3YsCaSeIDdIeAEWAVSbAWQCnCeADXzIBKVmBJxHMBQAJTgA+2FgA10AJmUAkgF29rwALZSA4UICNpAMwIuuIAqxmBPhHUA7cABpxiALEB5gLt4hDXPgFRs8YAcMAmMwH1AX7wmpJ8QahLyBqWQNLtkKl2tZgKABLgA8IYCxAcx6gGeIA+MAAQp5gNNKQBJWeLATcgNJQApAccgG1GIUmAlIDQA8QGgE1PwAO2cQUZBDTXEIHACb4ANQ8w0jDCGgoYAmmAOy+AC759QCZAbbSkCi+q1lmBTDzCJrUcyslkFSrrWs4yALNthKji8EEPLBhULQmVRDzkiC7SXylEe59wBZuz7kgMjz1rPTSeUkV52xAoACgA3Pb31WxxKjeldqrxkIr1KureJAq3hAPrxAqdsWkANPGALK2tWva8gC0KAFmpRQ7VissCFrQ+QVYtRNhDdnikQOl4Anp3WNrAWK1c5AjeGpAq49QHjf5XmBFaHZaGUTvVZ5ARt8jYBK7ZeYD7eLyIK7PHAAde/5a4vkUJXa+XiAX4RmBKjjNzIEa6tE+3mXBbCSjiQV2cfUAqpqEBOrbwiQFRYtTBQ38uCeCIIzjgANvPICEuzbAVk3hhCIJdybUlA1hMgO2ms0wE8MwCYWHAB0SpLAnW+ETCAa3PbkwLNPcuVyYF1tas4gStuaUieJBF7is4ZAP7tcEniUTrfHoQOzXAASmWuICvSQKdXbV1U1bJgZu58Jo3xpCZTWVufBa2jjWLIK4LbbUq2rJoCHzVwAlXWsiiS3V6ZOCCVd/eueIMJ7t2zCovV7gF3YEQ63SA6K77sUJYFBbf3n5XEjQn5DUTniNFb3V2sGXRU9W1niQRbebIJaelbUarVNzkB37XxerqJu6hLmUbOz2C0qqsKeIRo002lDAvS7cgHVYdQJKXmQNQgJSkBFgMCMFB2zmFCXIIHWIkgTUlEowwIBLgwCIfQA6IBtcwDtATRQdsYsBOAHVQgCoDaAHVPIBQA8IAHXACLzAO3kA1XmA4gBtTgwIxADCl2gEOIAaATngEEAKyAFigHkgE1IDSASUgSSWTAHAEe3iAOs4AHbABAC4TmQLPIKlhVAFZ4lTC4gPtkBdsYARaayCknGQEq5YhEs31ICMZAYCntKBuQqUSoCCAE2AlyAUwBJPmA4nACKUANVAGAl1AcJYARaCDgFOJIDFYACxQAnBQVaAkrSAZgRhc8wDICSgCNqwQJLggJVcYAEANARbWaAEgHHEBK0LEAnmAmAJYgOWA8gIyA7PtAlDhYgLLqAs8wE04wASu0sQBr8ADLDmAYMBqvIBMAakAaAjID7sMQBy3GIBHBgOJAbYCQA4AccQE4Aj9ThZlDrR1zAbUkBmoAFyAi6wDRHDMB1ql+AAwCUsAF6BRLzQQJqOoEW0UNSsAE0BJ/KAnZsBYEUnhWRRw7z52mZqxQnDIrrpVdssiOPXra2eEZFFMOYZR3bJdjUwgjd0vn08cTbLyfkttfb7v8AlfGArc0odFaZlATaaARAcAG3GBRl+Wo8GnPGCjl0rtUlcSov0dXufamVHbjwLoNStrBKFVoofa3kQR1NRUXc8CVY4dX7upbuo8uBGnftK6kfmYkqOpwlEEVFOJlASrZRiANkD7XiwIpPPMKeIMDwWEBEcfiBJuShTzIJSBFsBucGDDTBiXy8AEqu0zhAXAlCCI9wA8MQBOAJYRP7wpSlIBMgH/SQFZTkESUcQHVxiAni5CjHMKSrjIBEZACcAOeMgDbYTSl8QJpphB3BYVn+0KOABHMBZgKGA57QI4PMAxCHjkwGlxBptP4gRs4w/aFEMAhegAEPJSFFUEQgKda4OQCJYC6Af//RxY4mGytZsKdaYywVe0644EYVPFyw3BevyyiqKSniCrPUjKEYlC7U/QKitOGFTSAknCCYg33sLiVazMBFspZ5hFaTaAME8MQhaimGsSrin7Lzahl1mwlVrCBoTTXUqE3io4gP6QIuE8EFHbOYCjkBXvLdmk3KyiCI8hubNtrkyDm9TQjligpMBSUd/iaO2ukajL2W3o9OnbgZqrrfKQNWQEcgCuLxCpqsLAISkB8OgC7QFW0vtjABPoA1ZtY5gEAKJeIBmwFPdggCrScAPulANWgAlMoTAa5sAjN5gJ9AHEgLJgNfM44kA5qAVCp9oQkk8OAEb8ksEAq04lB2PjwAdbPKAHL4kB6YlA8yCT6gQRQ8FjwIh5KQp9oBppPEAUYgNrkBGG/QokksyAtVvCcChKsYADq0swIw5AsS5gNWWQCctyA5fwAEoWACWWIDeQEXhgA++EENTfF5BRZWII2WElBEKWAwI5AEyA6vECbj1IKmkUSqkBLuSQCbxATtiA02AJkDhcQIxwAO7gAd/QBJgN3SAji3IQ7NtxzAbWHoBGzkBJ8yqGlmuABWeIAmwBMBWTeQEHqOoFf3JxeQQ1rtvCICpd3dkBZRASwyAi0oUADwAO0Bds4ALswatmBXfTjDgBXqaNdSrTwAwt5sNSjylcxoy7UtXngXUFN1q0+izCrV5PWTmcUExc/NazwaBinc7t7hS1giK4LPEikwDMBxgERjiA1gB0aeo6qEUS+7YIT1LvBvMCDcAJ5dQGqW4LEC7S2WrqYRHqB2aPhrOFqAau38NpUeTA0NLZrTcRC5BV6SWAEqrmA3gAVtCgAb5gEgLiAKOADwAIfABQ+ICiAE2kub5ASWGIDdoQBPd6gEAPBKAFMy+ACWQDXIAgCLrLmQB1whALtbAfZjj8AJJcAHZICL6AKJAHKQAANrIAQA/p6gobhJhk20wCqAbxAF1CwVCpYziwIzIBgApUSATgAkgHkA01kEE8AFAUTDAG+LASfEBoIJ4APLFAJucwomQBvCWEo6IAjkDTSBppO2ANHbGYNDUgLNhEojECOQAF0K0MGk7cgqP3U2BG+rxqgErO+DAdrLTtDxAg9ZThkBF2lYsCt37gJVtIBerUS/wCaEsJBpqyqoeYNLu/zIJos2ljxCkm4Ak8uoEMnIEbOEUJXbeHADJ85L06vqRXn2iAAEAJlG37faVrz/AA4FiNhthEXq/FgSpXvcgO08CCPaquUgHi3jgURtaICpqbqAiSfbgkQQvqNPmUCxeKTkKXbwQBRxhxCFWkY2AVn3YZICafY4WRA73bXygJaztbHACyqzxAT1EsWBKusmunUojHxCi95ccQIu9snwCJUS4OZAnZcsCCFdFpy4goha9OePICE8iqa0oxY1DTh4YkEoSfN8QHkBHvSrhmAKv+ZsBrqEK1u3hgwqSfemwE124gQ7+7hgQEqvqURbtnwAk7yQOilSUFphgQpdp9AJpywCIWCkBVtjHLJIB313Z92XABuyebAKuZ6ANatk5QFmlr2WF3IHQ9Rtd1cgFp3vbDqQT7uDAXc2/QAhPAoj9tP1IFfb01FF0gKL+L0L4WUgcut7f0Lp9riwXXLre3tNJulnPIDnv7f1X9LXxCqv+AbjJJSNEH4bcU/yjRH/AIRuW/pj1YEX43XX+X8ABeO1v4QiVfF7izhVYFy8Jr2StgBZ/wAC12lbCHxgaLqe3Zam2A0dlPCaKrLzjEJXRo7TS0/lSwWQHTXSVVjgBdSqmfwAlMASWRRP0AAGpAHmyAbwCIpyFNYgNlAsACzwwASUrqA4IBLiA2uYCVcZAO5P0AfUAjmAs0AKoBEFCTAlOACbCDMKM8AFxAcAGQBLCkpYDWGYQ1liAwFbEgOE8SggBAPBARzAUKqIBMBp4FAnwYBE4gNNgCayYBOaATXEBqGoAQCquQDSIB1n0CgBMAlhBFpxXEAUTiA+wA6AGEAEAKOElCiMwJqACccAABWcYgKcZQA21wgKFgA2+IQIAyAEwI5gSiQFVYNMBY/EBpYSQOOQAkkApkoISIG6ysQFVtAGADQA2oAbATwAXUAeUAJKcEBNrDAATjoAlzYCaKCAD1AEyBtSANOMABJgDygAiAFIB1AUxj0AF83oA+1IBRLAIjMBwAsAE8gE5gASwYDSUQwHOGIDSAXHEAATwAHiFPIAmMgiLXEB9zawAhOIEq8wG8QFl6ADiQC3PgBFWAEA0mApYCfQCayhAQVXxAkrdJATf4BTxieACeOICUTiBy7rbpvuTc8jNajl+zfujgQdNflXa/QCvUc4BFGrpOuazAendypKNzYa1cINJVfm9l9/T+7XNcio4vH37qQ80QdcyAJSwCcYAUyBx+VqnpKy4YFGJp62omkspNI6ldaj7nVpvigOrS3t6Kb/ADVyxCNHS1Ka1e6ryzAlGGAHLr6q0F3N4Io5dZPWecVeIVV9nUrFquU1mRT23ldPbar0td4cxRr6d66q76OavJmQ7LmQKuAEmA+EIKUtPB4hTzxYA8cggdpzAMAhWrxAFkAPkFSaVkBFcEAXUATeKAOgEbU4AOv8MBEGofoFOG4YKHXGUBKFAQLAAWOYDhNQAkA2BFuWGjkBZqeICeKmAJJLIIG8egCbjDmFGWDAfoEJ4BTwXACVsUoCajMhRXPoArWXAIIXF4AEp8QBg0cJBqXdKkCLxwgKcwgIvu4YgOs8QHEgChLDMIO31Ck8MABIBwgP/9LG7cDDoTaQVPtwwCG5eJA1Sc8gDtSwkBPF8wGsCqEEJJsAc8AoSj1AGozAInIKFhIRZWGp4kZP1CBegXEHgUCbu/QqotQwI9i7c8Ss4q7McBqIulrOGUPLBgOOLAjg8gKPIJfaaZEeO17PufMCh5lCyChsCKKNbwNO7cKTTL1+nptpTkZVOEsiAwQCiVIU6uMUATiBLMIUSsAG2ksQIwlkALqA0oAVlIDjiBBqcgHGAEVQobUYAN1UAJLhwAMsCBzGYEkARyAj2SA9RLDsz5gQlzhmBG1rJhU6WwhhEXd5ICdbNYQA5l5BSaxhBE6prFgFa49AB1AO2MShMAeIAlwIJds55AFk8gHOCAQDiQGgIN9pRJMgeEgNgRiXD4lA6wA+2SAa5AEzgALDMBWsk+gQsyqEuYDlAKV8AGnhCIhpw5Aja3DiAm+CKpTKAHjkASENJoKaATQCyyAK5gSzAjOMAMAQBCAlEgRkgIaAI5gRgIK5gSmFgA8EuoEWkyqK1lNt5ARAeQBGACc8QHljzAjaszIEVp1fUCSolgAK2HaA0oAlCeYCtggHHEBwgI2gAVcMQIwmBHsUzAEdTbUu3ORBy63itPVTlPDIDNv4OVOnmXRyW8HrTOX7Ro57eM11i1Ecxop1dC+nX5lBByNNBSAAGmoCE1IAniB2aG11das0qyouXjNxyzCrtPwutaO/Amo6NL2/VuLWeA1XVpeC0tPG2JR102Gkn3dqlYhMdD0Kw8seSCrFRJZsgkq9uCKJIAkBrmgHwIEsE3+BRG2q5hIAS58QG1yAIwkCVcAGmAROYEYeYDaSc5MB4QBF1YAk65ANACYC4gPLABTIEkuPEAQCtiA8gIQ28QJNgP8AeBFsAagA7W0AdoBCAHKxAIkJaICF24gOs5AMERbw+IaSiYYQd0BUX04gNYAEfgA3zAScvAAeIQvQBpwAeoBE5BSvftWIEa6itggG3CCHV9AC+okFJXVghvEKccQh2/aAOUBJ9cwhJtMKk2FQnEBO6WYCtqV/zZSENalHXHMIgtVJxwAhbUbeADlRgwK0pchTxyQVF4t1yAitNJTmEKyf4gK1oT5gQS7VPEIsrdLgBG98QJpviArPuzXxAatDhFCabcsgk28kFJNcWEO0MqoN1rwxAjZWSwCMbzd5pVdSNMJkCkBgBRs+Cfa7KJNJWzazs8VBEJVecATp8jlgTslErIgcZcwIWfPEog6u+RVTrXsWJAWcrB48AgSShZ+oCdk3CyQEdSqrk8wqNXLgB2wiWAnZK0BCb7rYZICXd2hS7U0ET0nZYr9pBCyTbxgoKqrXa8gqV0tKXTh8SiWk7KrtZfVigF29zngRE4ppru48kUFtTuxIC1nZKqAS0lVyAWogINNvAAhRKwlgCSWJQ7vlk8WAadI+bMAbawfwIE2okBNysQJJKuQBqJcADt7sABQuEgRtV2cACqquGBJ6fZaeZANN9CilpprmBOsuWBN2eIBTUenjhIFdq4zYB1xwAVU6OAB4YtOAJSsAJptICVdRpdoVJatq4cQLNOrzl48AHZuuADrqNvEItgggrTbtjACa7WoWYB2v/NEAOMcOAXUnXmDUWoiQaVtNXgIb0UpjiA/s1Sh1UgJ6TeYU6aaoogKeKeARJ/MsQIrTQDVJXblAQlTHoA4jBATWnID7YAH1AWYEk1ACq8IQBwAaUgRgoEsQG0A55gPABIB54MgTUQALEAgAyzAHkAJpIAkAWOACgoHCAYDUgGbAIhgCwAM8QHMAJADUALLIA7gHKkBLMBqwBwIDuhSURXMgk3gBFgJOChgNKQHGEICLQBPMB2XIBTiAd3PiATOCIHPBgRt0Bo4ygaebkByoATzkAgAAHnIAk3jyActlCgBsAQBEAE8AD9wCa4oAzYA2ApxAayggUyAmpT6FAsfQBtwAQ3iAu3gwJOjqQDSQD6gL0AO1pS0ASBGHwAksQCYwASQDAcSpAUcEFhpNYhC7cQGugBGPQBxABbHECKRQkoYBBBJJpAABCAThAJt5AJMByBHhIEkpAYAArMBTABPMBpxmA3iAcApNIIboAZMBPpxAj2wAPMKO6cAohzIEnH4hA1KCCFmApXDIBAReYA3KAfcwFZzgBGO7ABpqrgB2a4gKJAWKxWUACUZgNqcQIYoKlV9wDaChP5YefACKYFevLUp8CUci1ksHmZVOrV8Zx6gK1Xg6uWUOztZtPgBQ9K9cUEdGy1+yyTwZYNzTvXU0otzzKjLen9uzXUCyqwGoFCyAjP7AJJpgQ1aq9HptZlGC9jrVv8vM0JaehuO9VyxmQL/sa70bUsv82YRC+nudC/dSrWE4ZFF2l5XVpWLJNMYK9TUpq93fbMBW21VZVpfDtmSKjXS1O6q75XLkEVec8Zdqt9JKzybWAEfCPcaGstLVlJcCVXpW3boZB2t5ADqn6gCchYLfiFJpMAdYCEgiaayQAlICgB9qlzwASSQWJJ8kDA1jiAPKEBHJwwCubAOOADxalhCSxAYEcmBJgPDhmBHFFAmA2u5SiBKEAdzkLoTaCitnEANtcFiAR+AEXV4ANtMAAa6gLFMIYBEYpACsEEQAn+wohVJPHIKlngiIbU4FDIFiGglhgA8EAk+QDjGWAPOQE3wAVsFPECVarg5QQ+1Af//TyLafa8XJh0R7UkFNZSwJPLDMIJaQAnxAUurxCm7KMAF9QDpWX2pwBJWqnjiRFn1YVUBlXqU7VLzK0i6WtngDU7ZQgJadcMSVB8qzBhWsFRtVNSUTSnIJSvTiNEJaWGZVHZa2eARU4QQnRfUVEMcYyYB29uKA4PL6zrpZ4vgRHk9V9zl5lFUTmUMCLwKpVZEbfgazZ254I2j1lH8qfQypyiAloBJhSWID6gS4BCeHQCETgBO1pfKAHmAPDqBGUA1Dw4AKMQDoAZADUwwG3GWYDjBMAeOIEY5gCYEnaM+IFeLcvIAaAMK48QK5b/8ASVSc/ACdKw00BcoZELBPEAzeAB2vhiBNcgI5YNALNT+wodZeYChgWVcYv4gPMgUxiAm+QDxQCiHjmARLAb5vgAdyiUgBPjxAO+FiAq2h5FA3xAdZAH0AQCicGAuxACSWDAbkAhgETmRDUJwwE5XoAm4xZVLFtSBJ4QwBICNkAm+QElggAAiAC37AH3IAbdgG1CASAIxkAbbAFWOoAk3gRCaWQBOAEVCYBbHIBJWeHEqpqvCSA7ZUIqI2UBQwFM44gGYQZhUlWUBFV7cAHeuTjICL58QJUbacoBOUBKsPFqQCeIBg0ALDEBOQCtZXUAiSBNcwCvQB2yAg6rNqeoEdTRpZYLEg895+0WVQPPsqiAFKAGAghoo9h4rbp7ekrhkMRodlUo4EUnnHACbeGOQCUMocRwAFlIEk+PQCNfmhvACcoAhSBLqAJcWQRYElVIoi1DwAI5gSWUAJrkAZLEB98gNYIBOIxAEuAA3GYB3yoAHMyAo5gNLiA+1MBJdoAwFLWDAbngBJWwIE2mUJQwCViAVqkAQwBYgNVjMAwQAwlJ8ggSnDgARCAI4gGYCdZxDRxzAO0AYC7pYCkBuXlkgD0AdVKnkA04WICb4gHoAwI2qnmBVXSVcEwi2qXEKIAh9pTzCJqi9AoSgBpSEOMYAMwBRkAnZZ8AB2lSBW7dilBXO78wDubXoEScpYhEWpAjbU7Gq5gStdv0AU8OAEu+F2yFE9QE5eLcARVk05xAnpKtni46hFOo024bcPACKxxQElLwgBw83wAjdt5OCizTcWkCVmvxIK228gpt88Cit3dcXxATtOKAFeyyn1KMbzrUVM1WK8CBAEgCzA3PCJ9lrVzmGaiNj6c+AQrPgsAHWZSsBPhiAr3rHEBTKlTCCpprJBCTx6hQkpyxCHfScY8QKex2cSkgqNnwaATiFzAdaywHDTV2pqn+IEnZWs3XBNgJpPB5gSsAUeMICvUq+/tiI4lFqpVKOORAOndxhFBSzolhMEEq6lHjYIjq2TyKJVrhKIJJZr8AFqJrF8gI6iayyClVTKCGqpFQnppZASVFxZFKtZeAFj05UrgBU9JO0AFqt2UYRACbSeGLALRVYcQC304ASvWsJp/NlAEK3h5AS/UeBAWtLxxAd3jAFVkk8CiVW0pAik7ANJQwB/PVIBNQsAGqy1IEr/AMKmACmnXN5gPDFgN6krtAirWmeAVP7jaicQHZ9uCzIJ6V3XFgXV1q4KziSoX3VW0rEghfcTd2qonGChrc9y9AGtzARbXWV8eAVY7LBTiyCVa/sAPQBLDMAc/AoUPPhJBJAEwwB4hU3gpCFmAJwBNOcOIA8cAFllmAdoC7QBqPUAQBADiQDogFGACiSiU4YgLtkArbhYBehAWXbiUOYzAbeBBGZxAeYCa4lBDQEoxlgEAEcgGgAAakA7U11IFLWQCs+YBVYTzKHazQEZAbeMAEuAFxx4gDwxAFiiAngUPoQRkolBAoKCCCTwcFEXP4ADxAIgBpIAiHIEYxAlkQC/aAmoAfABfvATWBRJLEBsgTXEoHCIGkAkAPD1KHxxAJATzlAJKQBSAsQJYIgj6AOADICLtjiUNxwAOhAPECUQAZ4ADAQAk+IA5SkBTwKGk+IAnJAgGmBIAYBgnCAEFOVGCYCdeQCqmA0EDwYBAA0AgCQBADATAJlBcIJgS4gwAET6AOABpAClARakAATQEqrgA5CjNQEDXIAxeYAwFAaLPDiANAQ9MQJdrj0AeDCHH4AHdCiAiMYAOPwAJnPgBXZooacACZBHMAsp4AHagBOADun4gDUgJKMABptgNTXICTswqt3hyworEpsCF33EHJraPa4fqRVdcMEQFbOtpQVPTbTbblMInOJERtXumMGUdu0sqpVbyNRF2v2vEqKcQoV4zAdLVbmyATcvkgiLbxngBBWVbzYo7dJ1u5jHmWM1ZbQrqLtfHM3jOq3scZq+Aw1yX8betIrFsZMtOLV2mLmkdYKqn+zq33VU8Aa69vt/tRa0ymQddknS1mpWcGRXo6+31rdum/m9ArohpANZkEm8MQIYcQoh8AprAIbBqMSESwzAinwAE5AJ+ZpgNWxYXTiWDTwyAFCzzAGpx4gRSbyzBQ1DlMqCZQCy/wACCVZ4gJvgUNOcCCKcMoFZgSwZANcACYwAJwgKVpyCkqxiswHVt58AJKYATzATwATlgNNvB5hEk2sAIrmA1ZcMwhymAOHigI4cQB0WfEoKtLLMAdW8gDiA5IFhM5FEnhiyLKik5iQp9rAU8wEsXOQEmpAIgCXcGX//1M1UyRh0K1IBqFvlWCxAKegKnlkBC1ZgEKJyDR1o2pYQ7abqBTars5bCr9Oi5EZtWO6iK5hEIlRbMqi1uRNMC6BSeXUCKTeYU0mniBNQECv1yKiN225TASnMKabsglHaliiofb3KHkExC1IQEHVusoDG88klPJAeX1HLkrKEIoAI2KEnyA9F4DSVk78lkaR6NOUvxgyojkRUphgEgSShBBCQBMMBdsrEA+r0ALICaaQCUsBQplgLtyAMwCOQDumswI1hAHqATAEm3OACWIBCQCVeIEu3DECK0p9FxAPtVTkB9i7YQBWicICf04IBWUADXMBRDkCYCTTywAkrR6lEIgB9yQAoxAaXLEBtxmQRAGnEoBpywCOL4AR4yigweDAk24gBcJAH1AGAJYS8wB25ANgRbgB1tLngA2wIpgHGGA2p4gEThIDxREDq24XEAxWBVJvGXkApnMBNsBpdwCgAjgAdzeYA1LngAAEqrAdmmwItyoAksAE5AafAB5KQBWxIhQAs/gA0gFADAknCgAkKjCAWDcFCspyASrhPMArUItrVMKNXtXy6f7QK01OLAc44AFkAm8QItpYQAcIAnADShACheoA1hgBHtaYDdFxIE3CwASlqIxAlGAChRiB5T3Ffu1sMlgRWJZxgURAbAQCkIdcywe68anXQq281hBamurtWbIqMyA3yCYO3txClmgHiA1KyyATxAdQH+8B93BsB1aaAM8OQBEZgCzAjGMsBp4pANw11AMACOHAAAU4AShxLAji8QBIByBJKAG2nkBFYAHd+ICbTAXc8gBOFIDwgA7eEgN4YAJKMgDHNASkBKACYzAGEJqAgblAEwALJgDyCkgp2mcAF3KABOFiALPDIAVUgFVIAbTTSAaxwAVlGQQq142AsskDSiApyAJARjgwJVUANpMCMvIAniwGBHuxUAHcuLCYqd2pSyAgtRvAB4rMKjazSzAHZusSBB1VbdrzwCJ9rpWWDVabtXuWARGlndurxAL1cqcgH22xWcACq+IUWpxAaxrzAjE5gPtSfQAVEs3gER7ePIAU8cgF3OuWADtYCVbQpQCs2sgJVuqNWbkCvuXDJgOVjxKC7qFVuyxQCl5IIx/PJrtkixjMikkAIBrMD0ftqndS85f4lZrY/tq2AotV0fQoO6UoAafc8QE7RguAFP3LZPgwq1anapfECWnqKzbAg7Yy2AW1HfBOAJwu1OfUIPt1iU8eoFddPueGcgK+GQVZp2dawuIRF1h8kA61ThzwAVn3r5X6hSadcgHi8XxAK0bc4+gRJTMEEdXTs8VkUFFKxKqbIiUx6AOt8p4gFmBFWjF5gOU28AE21giog3g5GiNay8HgRTTdfXoBatVrBYEDreXiAlavdDyKJYLFAHcrYRgswIXurW+VQgHVJv5eAD04rZK+K4gF1Wj7a8SCmqTtlkBakk5ZRRdvvlgSlNAOZKganLkRUVWIAlW2ESBDuAVb6mmprjLyClTW1b/qriQSV8ISKJV0u1vuAVlhDwAO+GkigdcU5kglV+uIElmEP7qmEAP5nh8AhN4Rx4lCrMQwq3TTrngQOmr3NPNoDoW4nDIA/uuYDWvUKl9yQGrptSESdkAZuQHwIHMADtgALHMBp8AHLQEXbEoslRIAnyIIypAO4AjAAkBoBTgURmQqeaCFmAmpAlmBGApuuAQ1UgaquACfMBxKwKCJwYBVxnjgAJfgAJwwhpALMKbIEuQDzAjDAkscAFZAR7ccyg7YXUAWAC6gOZwAfbJAlVoBp44gHEojWsMCTxIIqGA2oUp5gEcygAGm3LATChBDtyRAgGnOPEAaxAFg5YC4gEgCclEnhigBdQIygpyEDggbXABThPEoUvMCRAIAiACJXUBOvPMBJYgPgAQANL4gHaBFoB1UANrHAoYC4kA/2AOMQHAA1DkCLUgDAAFZQA55AJOcwGplMB5hSriA3gANsKEwh8QgATUALtkBtARYDTgLgmcQH1AUIBMAweAQIAmACAoaWXEIawAI5gDSYBAAAkwp9QgzAXVgCsGiU8cAHDnECLwYDzwAi4QQ1imEJckAmwH3OQFiwF2rNooEpUAGSggfbxAi00AlnADdeXICIDxQChxiAJvMAbxBEZC4UyFHHEBPBAU61JJYOO2pGDWTI0dbMglW6QSxJ2by+IMJysZAspqpOAldVdXuwRqIab+JQNr4gRq+0IlZphSmHIGT5Pf322q1VdyNQd3jt9qbnTmyjGBUdmtvK7eHquJwkazYt0t7pakdl1b4mtZxN3XUjUim93ipKip6iqkko6ojSNr92BBdpNOtqrNrjkRWBbR1Pu2Wi4vSXgF1qeM8zTcL7G4+XUXPj/wBYg0NXT7ceARW3GWKCkk8ZYEn8qkKTyAG4DKSSQCbxxyAHXkAJwApfAAT64gOHHcANgKzjLMByUFugVGZUFEowkiHkAm5IH14gELMCLcvEBRLAdW5AnM5gEYygsJpthQ2gBLtAcqQFPABd05gDayzAfbyCFigBW5gP9wDSSzCCygBQArNpSAKWgDtAbwgBQmyiXDAghngwJYLDgFwu1cADFBR6sBYPiA5jECNrduAQ5eQR/9XMs2sjm6EqzmFT7YQRFVKG8cWQxHtnIKHUASkobqiBQskWifY2RDVVVYBCtjhGIUu0KFCAWM4ACCkmm4QRKIxKyikm8swqT0u3EGhuFLIqPfyRRKZCB2b9Agt83QCnN9oGD5urpKtGWAR5rUzNMoQyg9AIMqpJRHURHqfbdGtJvJYyzVRu9yhQYUZNSFTwjDACH7wG3GAA3wQQpjqBJuVAEUoTlgNNMoc1kBVbmUQNvuxYAmANcQEgFZfgA0gG1LAI4ADWOYAkkA4T6AJcgHMrqAu55cgCQGoATzAU8GBNJgGMgCXUBxgUQScyBJOeIB2uJAF1AcpgJMBtTmQDiFGZQS1iAmwE3KgAXygCngAseIDq23AE0gItSAW5AEwvQBpt5ZAKFgAksZAG49AF0AlKyAVnKwAEQPGrxAXe08MwHjYoUNgL5sgHgwG1EACSkCIAkk4AJScMBdzeCAefABtJLHMBLEAWQDULEB48QEk2u3ggHWvFgNcyIACOQCgAWIUZZBEoUSBFwgqEqYKBWnLIBrHABwA7YICueAAqqZAeIBbqAJpoBcegDTWQAqgSUTjiApSx4gJWfABpvjmAZgDIE2ANuUmAOVgmKPJe4GnrGRitmlJcwABNgICzT+pI1GXvNmnXSpWMqoUX2hKGQxC2IU059QDukBwwCIAaTYCWOAQmu0AtW18JjICC0Wn82JRdWqWCIpgD/cATGAEUEES8cAppw8QFID7gG8OoCsoAnDWYCCYTaAIlYhEuEBULNzCBT9QQuoVKIcsBRLAeGWYEWlIA2+AD4QAJwBL4gJTwAVnL9AFnmENpMAx4hA8sAElhiFE8AonEA7peYCsowQCgCULIAmVIDzASQBCyAlCAGuACiAGoCDtkAUBR0AeYCAXckBC146AVuz54AKupwTAfc+AELuMAJOG+gRWmqvAB2u3mAWvhACq4UcQC1n8QK7JvBsBROAQ6/lpxmwDvcRb4ATrWAC9m/RARvN3hhIUq/KokBujASUZg1VWzeLyKhrUtbBYANTxII2wcsoPvd+CWICdsAGruy7QB0wALRVTGQCrbD1Acd77Vggp10/iVHQqxhwggwPcdLVtRPgmRYwn1IoAABAeo9tVf29Rrg8jTNa1tdUf7wjk19ytSz7S4p91Ykgb1YrNgiq2o5w+JVQtZu08gp2Xc5ICXTBZACskwFa7rlDAlNvQIdHOLAm7uspMCGnZxDUhVihQ5kILPuSlYAQczhkAk7JwgqbxjFyEWNOOYDrZrDJkFbfz8WUSspUwAVrKbQCtin+wBU7sUwOhUpDn6gK7V7az+HIKhHd8z9ABZ4gNYAV3ra0xwAhd2ShAW6DmsPNBDTjjmQWKtZQEFbvKG64SmAVtKgA1LLSXa8GwqamtcFniEQ7LuWiCTmFICdW7YcVABXseDcAJaNbYyUQtVJxiwHVdvxKI904AS7HCIFqwlKXzcAFVzhkBOtq1IDvs4q1gF0uyH1KgeoyKrTduslEapzLzKJxzILKpJQuIRCy7XADTXDICfy14xBURbUysQGmmo4gGLzeBFFI+ADtqYOABWlYhUqp3cIILNrF5gSrqPOY6BVlNaHDA6a2TUthDWonggicpoKITzAWSAFgyBzzKFEgSWGBAk2ANcwBAN4AJJvECUQAswBYAC4oBP1KDqA01kAZrAgJ4AOYAcpZsATTKHhkARCAUSENtxiUR4kDxKAimQR7oKHMgOSAjEBwAsUANFC7SAsgBV4gO1XEgKqbzAHVZwAk4YCbkoF0AVXzIG8cwD0AeLQCab9QE5KGlADaxIEAVkCTyAUTgA7JejArAfbhJQJ8AGwCFmAdQC64oAgB1qAQA5IFmAQA0pWACgA9ADoA4kBAIBxwRRFoAWIBIEkAmiCSU4AC6gCAfqBFqcGAdAE6uA1gqoxYKAyI4yAVkKEuQDaAafxCCyjgFIIbbAFigCYCwlkDAqhcDqwGlCCACMgEAJcwh4AKOKAF0AaYC7gFIABJ25gRTnACWQCiWAADlgD6hQ8gE2+AUOQFZOAhNN5BCTsBJBSahhCjjAVLMITAWTkAtICrljkAWXEB9GBFOACYxXEAngFRAH1wAIcSAghLALpZ2xyAVmsuMgK9LRPBAVX0lwxbJiqHpPJYExVdqw5IE7w+QCbWLbSKOe2u08MQV0bbUd3yhhGlS0vA0gbWQEHzCJYPANG7Qo4Ac+tt6ar7mseYRdt9KunWEVE91tK7tKl8FwAzdTwerS06TlftLo57am92lkptgAf/tDq0bV6q37yCf/AO0Om181PwBgXmtBqXKBidfObXBJWnqFxzbDdfc3i1K4J4R0At3fjLvXapaFZygO/wAZ5LU291tN8onBWA0tXS7HPB5ETVahJLiF1KyjHMGksgaj3YhE1GcgGEdQBMBJyAWtzASYDShgD6APCZYDwcwASURaKHRSs8CBwQChAKUAcAE4eQEq4AHaAdAobSyAXdAUpCJKWFDTbwAIebCFDClE8MgG6t5BA8gIqAiyuUgJ3ylAOVICbkAabyASfMBzOYEowxKIPkRUskDCajEKM0ALF4gRSUwA5YCdQD1AcQER7bSB/9bOXQw6IvvTmMAGm3i8wFbIA74WQXEe5vELhqXgiCbii6hkpTz4hTSj0CJN8ghdzQXA2oAEQRs5+VBShlElXuXoEOtUnKCBvnzAlHIGoNuYCmoAURiFQtZPABrJlRYqWt6BEPtqWRXmvcrjUc8IDLzdlLk3EQKiLKoADUR7DwielorrzFGsk3mYU1lkA2mwEksmAWzATbWWYDTcRxAFiBNquTyAhGOGRQKsYhE0lwASxzAlgsWQCaagCM4gGYDfcgD4gEJ8QFCAJAGAZAPEAjEoTzIBYOQHmA16AEsBTHxCBFVNWhQAO0ARwzQB3NoAduQBGMMCUJYLEgG5kBKEUDxULiAgCIxAOiALNtQwIpgNWSxAE3biBLABPoAssAJUnPgAWUPDkBFAHqAegAkA4hYARWHqBJNNywABACsmgEBJqFiApgAkBPECLskAJYQA6t4gSmMQItypAl2wpAJAFgA38wDawASb4gNEQnZTgFPu4gJSEFkVRgQHdOACdZQRB6abKpxGAEmu1EQTiBFsKiqtsoePABpADSZALHBFEuGIEW+AArKAB2hAFFGLAG5xASYEp5PEBQ5xYCbcvoAJ8UAO7IPIe4LK24tDMjIZpQAkAOPiAgLNBTdepqJXvNB9tK1jKqFRNLuxIprT5hNNVhrkBJpZgOG8ApOssAlLPEBK2GIEZmFxAl9KgAdgiVWsWFRbAfQAaCHPIKOMgDAik2AMCeHABViYAeYDS/AIjE4gOZwCGuYUo4hREgGQA4zbArerVZsBPVqswHXXq3zAkwHHGQhANPiEDtgBHu4AJWl/ACQBEgDATbkAlhpJUTx4gNLseK9ABtZx8AFE4gN1lAJIB8IAEgBYgGABICgA7kgErLNhEe7OAF3tZ+oUd7f4AQerhACdsMOICxsBG9XAQqwlgAfcrEvgFV33CWDAHrJ4IBd+MMIsXzKQG2mBFWWJRLu7lhmREbabalgRqksW8iid2s1mQQs08EAUawUgHdGeIVKlpweAEE6gO9slXOQIu+EMqIV05fe8oAmoiEQJ0WcvMB6lVkgBV7VLKK0++0QANY4AFrPNYgT+53fK1AELNThmAJ9tfgFSpqZPAIb3EVjmBh+es3erb4EWMdkUkAwBAbvg7dtbfM1LxS9DSVqU7rJ9+QZRrWqcooklKgCu2pNu2AqTfdg+CIFXSVXLAn2tsCNlOACWmuLyAI5ICyuUVygCmzxlrDkAKbqQJabVp7eGIDlJw88wJu/+UB9ieUgJVVngQFLKV3YoosvercVy5AQdG3FgqyKppJ48whr5WA811CIppP5phBQ33OVgA1FseQEVpp4WlpgWqtVhIEV2ziAm6TCcpgT7E8sX0IKL6ihppJlFmhp4MBWrD/xArnHAKWWHEocpYASqnE8CBqkr7lojIIspZ2TXAAerCarmQVdzsBOqnGcQBaKb7myh6Tem8SCNc27ZMB4OoFeMwih+oFncphvAA1K0TmrniQVKlaOViyg7nMyA2+LAh9tPHGAHWyo8gp6adpbyCJKtcZAr7PmTTAGsQJWtV4ANUcKSoTp2gNYZAOtW3E4EVC9obqng2ULKsvMKtxt9JApenZ45oCNLOxQ5VFCckFctqW8YAtpfm/QIuWo80yotrr0z4hV1daVK4kE3aH1ATfEBq3ACSAk2miCGQDbnABOuTQAUEuMAGm2iB+oCdW2AAHGQB1AcTkAYADanmUJqcAFEYgCUgSUv1CmnwYQ2wFXEAa5MAjgAYsBuzQCTxkKSq16AMiGpQEk8AIzzAUrNgOVGAA2A5AOgBlgATKwAjgBGMCgaIBYAOAGnOABAChAJoB9AAAUpwwGgACLWABmgABxJRHJzADbnAKK2jMCTchDzRBHuAcyAd8MIUziFD5ALECecIBZADhYvIBsASAUcZATxAJgoUcgBVxwwIJNAEAGQAsQB4MAkAUAACYU5AEAKkhEYhQAJxgAZAOZClbnkFNNtSEDaAJwAUgNZAPqAZ4BQgBrkELqAswFmA3gpbCFjBQVkAxRA+gBLYC4AJtsBsBxDwAnKjoBC2OCAhi8iqaIh4BRmgo4AIIWIQQANBRk4YCaAH0Bh5KAGlOYKLUXBhEe3gFNqEEQefQoXHoA2vgQCnqBGMAoWWOYU/UBdqCYHyBiLq0ELg4zCo3pOIC7pyYCTl4hUbwsc0QV30k1g8AIamhVZOSYOW+lOHEYuoLY3s+6GkMR1aGh9nPN5lR09xUJ2Ci2okk1xAS1MMXgFRduQFlZt6gT04mWGV9Ld2BROtnV4ATbrZRdSmBx6vjdpee6iU8UQZu48DtbP5LOpRxant6+enZNBdV28DrVcyga0fF+Je3utS+ayCa7fKav5dWs5z9ALfIbOu80a92FmlZNAc2x3960/tNwvmq/ls+QHcmATPEKVk3kEFfleJA7LBNANMCSb4gNw8kBF4OUA8cACG3mALOCoJhywpqE21xIErYQAmigSjECSc4EDeOGQCdUs0A2kgqLSnLMKG2AJ8AgxchT7eaCIpSBOE36ARSSzCm085AEu3jmA69XkEESAlgwF2yBJ6TqpYRFZBT4QA69QE6gSVZxAMEwI9iAccXkERabyYaNygHDawAiqtgEMCSTSxAi8AB2fqAoYA0mgg+IH/9fNic2YdQmEwNtuApui5kELVcfKU0dyb5BUknwIlK3KzAk0nxBowAO+cKhMCWGIUPAIcyRUa1aKaaf4gCTTAa6hBPLIAxeCASSTxKgSXACTS4kUnWvIKKpthFmIQnhiRY8b7g+u3GSxLWC28zowIngAnXGAI8SqdU24Kj23jKr7FLPgKNBJ2xMqIjABqEscwDj6AD6YgJR8WA1flmBKsLPMCu1ih0TbUIgk8wg74wZQQ+AEWkA6sglbL1AO2PUATxgCMQ55gS7YxYAnxAOOIBCeKAcSApjEAWMSBJ5AQXNgOeDAkuaCIyFGKzCG08ADqVR3MBJQBJJcABJPMB55kCjkAYgNooFzyAT5cQFDmADu+CAGpyATxAaWABEgJpZcQHVPMA7YAEwGnwYCahgDlAKj5gDf4gJN/wDqAcAHaA0sAE8VzAVUBKFOABM4ADAInIAiFiBF4rqAJSAPqAmm8gDHACUNoAhoBqkYvMBWbXoBLIAicSITWCgKjgkUHcBKrATbbgA7YYBABZwuhBJJBEYjqAnkBFBRZrgBF6iTwyKF9xThkAnrcOIEq6qbIHMBD7pAMW4jDmFSiFADwjECLULqBFMolk5Ac8wB9AI90v8AeAnauU4gKXEko8X5dzuL+pIuOBlCAAIsBSB0bFfnV6uDUiPeaeCcckKiSqRUmBH0wAkmuYDzwAOMAK1ZxYCa/EAWGQElSVICtVcABYSAdQJdv+YBRKxAcJYIAjiAJTiAOEANyu0AnkAoQDzAlKeQTCwQAgh8QuAKjhkA0BC1e7MCt6FW8QJW06RCUgKlUslgBbACc8ADGJYBIZJqUAuIDhwAMBzAA8cQpKWFJY5ATT5AV4pywJzxYA3yAU8wFIDdlADzSAPuLJ5gQrqNp4QA3eAIW1cccgiNrq+BQvmiJhciBd7TwCajfUbzCl3OMMwoWcMImnHxClK4ZyBJW7s0BW6gQtTuq+0DnwTmwDTrKicQC9X3S1wCB2ssHMYYASvqPt+XAoWnqNptgSrZJ91sQh2u57n6QBH7k5gST7iB1UYAGGVQBNPMBX1McAqC7swJPBYhNNx2z0ArTlyUT7+1MCFbK2DnqBY4rWFmQR7+1ruxKIu7t80QgDDPiFKYxCFpt3zzCizSfVARh3eOQDVVXIAhWxYRj+durXrE5cSNMhkAgBsBoDe8K6rTs2scjSVodys85QQN9mCzKhq3dmwI4LEKErJp8CCb1Lf5nMBE/ud2LAqvqWTUKZUyFOqVscwJK7WSwAqtS0ucAElKxAs08E5AK2qnKwkB/bV7q3QAtXhAArtPHBAO0RKZAqU5/EotWpSq7Yh8wFefXiBGiT9AotqYPt4FRGute3RLkMEu5LG2LAfeocEE326aUvNARtd2thjgBJRXPBgQnABO0KAHTVtGDhgQtayfBviUF7XssG8CKlpO6p+YwhfcQUd6ri1IDVZ+aMHgETVUlKAJqk3E8gCWlhmBBWbAsSw7gDTbnAglduuZQVba7niwFqYEB2tKQIq3Y5KJWazAVpso4kBWklCs6RE4vMKaSaXNBDdXbFwQKsadYSj1KKnZt4hUgJY/AB6d0nPIIV9RThjKYRCi7m1xWIVZW6a6oIbsngwiOGLUFVXZzk3JFSVZbkA7krQ1MgXNWQELOV1QE60xxwwAr1apLHFcAit6bhW4FaOsTmQSrqf5V+IRZo200/n4cgLFZqHw4ASer2ZY9QBbhtziFWU15CLfvq3Qgkr1ThgCunkBOrAdsMgI8IAbUACbWADS5gJuMswABNlEkyByAsgIpYlE3V8CBNcOoAlwKCEgE1OQU55gIAAkknkDA3wIE4bKGnGCyAFBEPCAIplDh8CBNN4lDShYgPIgSUgOQE2AYyBJQBW8GAyhTiASA0/wAAFkQOeQAqgDX4AGQDSAaAUAIASgBKShpyAwF2vJAFqoAiFJAKUASA44gJ5YgDAbAXUAAHCAFGIDyYBkwBoAgoEkANQyB+oBICYC7kApAEgHkUDrOIAiKkscwD4AGYC5hC4YgCXEBtLmBB8gJqQulZNAReABMBTkJTyCHm8QpTiAn1AJAaQCaAMgCOLyCYWQDSkBpAIAlTiAsmAZgCcgw+EgJgNSgEAIAfQAbwAUz6ASdkliAKGAmgpWq0AljigC0rFgEyA3IUljmA3gApgBzICVcAmIvBQVBmQJtwAdvcFJKApOzriAOVmAPmANZMIhdSwBPDMBWgCu3QKjDmFlBBVZxxArtqcOICV4c8SgWpZzHEgn3vNlC74QEqWXap5AR7k88gH3PFcgK63bhBG5p7bS1KJ/S3yCE/H2f0tFAthq14T1Al/baqzq4AX27VUNDBC2k7eoFL21m5CGtpZ5yBb/AGmo1ipCivj72eDgDj3XgNfW1VilVdQNB7TsqqtqEoAzvJafdo/lx31eDA59nvHqaSds1mXB011u59IAmrNYkEm3BBLuTAJSAK2WaAl1AJAUxgBOeXABegA3gAVwxAd2n9KASXMBvIBysIAWLxAc8AEuTChvEBZBR2ywJQECtjACAHiA1j8AoVQhQAd05gSYEQDMCSlZAJ5hDSkKUOQGljIDAOHMBJBA0w0WSAGm4gAhccwHkgI54ACvCiJCB5MKIXIB2eUAKUEGAH//0M5VObqk9N5g1W64yyql24QRC7sGDEaLuxSBVypPQIV6LICKabwC4TWPQKfapAMeeAQs0ET7SCHcpiZKuFLePICTlqQCGgBKAiUgRlvMBATWICahAHc1iwoeooC4jOEvNmarx3ntR/dtXgOXPpjLE6xhGShZhUWUW6KbthmaiPcbGvbpKvBJEo7E5RnQ3kNUqqcWBG1eWYCeACycziAKzQE0+IEa17mBa12hCS4gDWOGIEoUQBBqFLAmms0gE8GAmu5SA2owQDUZMAifQAzwAKqU+oCeULABJwoKJVc4ADwfQgU8gFmAduOIElh6AKYyCDipCn3PIBtJlAoWADfQBJxgBLuSeACbkgFEgDYEeHUBy7fAoeWLAjIAlKkBvBYgKFGADUIBd04AN0kgI7cOABHEoVUwG7R6gRTkBvHMASWc4gCSYB2xiA2gIpSBKIWEAKGANYgIATQDq4weJEPuAQUmUCTQDeOACeGABEANucgGm1mAm5xAahgJ2IBMIUwwqPEocMASbAlkA3znECMRiwC0QAsQBtyATJMEYnB5lFWo+1wsSCtuc1iUFbNgH203KzAsWkiC2ihQwiSqAPDEB2xAh3SFR1btRClFDdlwAX/pAfcAnbHAAlQA2oAha04SSjxPkrTr3fNkVxtFCAAE8QBZlHZ42vduKLhKNRl7pLkSiWMyRQ4AhHdmA3lADVlGQA3gASApbYDAeNeoDeICS4AMAXLgA5UhEUA5gKG4fQBROICyxAHMAO1pwWYCUzADkATnMB1ssmAZKWArNTgA7WUYALHMBASXUAngAADUMAS7UEK2QEa9QJTwCDLEBZgPDIB1wCwoxCicQBwAYZgKU8wB2AJYCnigIu0/+gAbbU8wivvaAawUyAnbtQCd1Z8wCz7lGQFdVfgUPuchNO1nGBBFJvMKMl1AK2AVk7YzxAEwBW7fQCStKjmFPjHQCqv19QgfbX5QptJOMwFe9arCOpUVtTXu/YBFrJ8AgdscAC7jMBK2AAu6qkgSvLhgWNpKUAk6pTxBh9zzQUJuMWEF72SiqTAF3WhMCp/K4zZQOyyYVZXtaiuZEDSTxAjdpua8ABNrBgQs4UxIDTdsWBU6y+PwKJ6dEnOPxCpvVb+WcAh2o617nxAhnV9MiKwvLObp5yoCs7iQAAAAb3hkq6VnxeBWXfRWrygoWnVxLYEoVcJxAeSyArWrZpVSxyRRO1nwyIiqlm7JcOJVdNbT6IgqVq9yqnnyAlrXenCWTAejipsAnVwngkAVcPoFUal1pZrPmUWV1LNTGUBE/vSphq2ITDs1dJYTxIqczgwHeroscEwIq/dCSwTzAd6urTYEJtirFUKZxCDUpjJQSu2Vi2yCVe3JxL4kBqpJ4fNgUFJrwIHZOzTYDunmgK2plMCxxHoBC0vICVKzPoBDUbyoBDuebAnHF5AT7+5YuAKtTXslC4mkT0W4TbJVWXIF2NKVmAO3csM8gD9OGsyiTtOZBKr7FhkFLGzm+IQX1e3CAF3d7WGQDtZKJQEdS8KQCXx6hUYrXF88ii12WeS5EQm2ofAKqu21JQVrjgAdr78ALKd2FmRB3wsVgwK7amMLmUSU1fzZsgHZLPIILPCUFCahwA+ya4hAu1sKlgpQEW8scQBuEBFJvFPBgTu5ri8QIWvElA3lGJFOIxecz+IRGcYSKGruqakCVJaxWZAWthioxAmrOqw+BA0/4nPELrp+/V8ZYNOlLWU1WYVdVWpg8QB6jq2nkExJXTxBiXcmEEgDaYBXBgNwAo4lDTTwYA8GQADTkAT4ADQA+ZQZoBOApphEX+4AgKK8iAeABmUAEggIFBQJwA5CoptMIeZA4fxAGsMQE+oDXKQCZwASSzASQBElDS4AKeAA3xIBYgNcQItMCVQBzkAAJMBpgNuQE2AdvEAgCUgHdABa05gJ4gCAi3IDkAYBkAOWAdrqAIAswBYZ8QJR+IC6gDAEsZKG0QNLCQIrkwDMAU8QE0AnVpAOuAD4AIAhFA3LIpgExgAp5AEyENLDAoI4sgjaoDq+YEgItLiFNpQBF4+gQPIAmAJMGl1CpJLNhNKUDRgArVaUhS4gPtnICOSCGnwAE0APqANgCtACkKdlhIQligHEgCwAXoBJKcQIpAOAB1nMBJADtCgAbkBJQFSskwiLrOAaFVIBEAL1AfcskAlPxAeLQCS55ACrGKCUKs4BBEZAR7XOGAUOqYUnyCBoKaXBgQdQIWUBBKeNsGFQ1Gq5gVTy4kEbqMgKa6Tu+5wAPSjEBKjzWSAk6yioOxqHmFJ0a+IEWBVatm5nICSlRgEei8buNG2isUmuDKjT060vk1PQIv8As4YFRH7b4WGoFp2TwaKIWo5yU+gpqi6tOMT6GWixzbAfZ3TLxAqtpv6WswKb6cYrhwCufWr2vHIozt1uU261yA4NnoX09WH+nbiUd8qtoqZFlXOYFjkAhrEglXi8gFm8AJxkwFxwyAbYAn3PABS5xAkmgBpz0YBM4IBroANPigYPQBqwDTlwFD+ZygHCcBEHygNGnwQDlVxeITCT5ASTXEBNr4Awk+7IKkmEJgEN/AGBY5gPICNnAQTOQVJYqeIMHAKEm/gEDbcKuYUnPEAWGQA0pWYEk4zASXAJpWcYBUWpAVVmgJv5FICUWrMBA1AUsgJSAKGEPGQP/9HgeBzdTTbzyIyhqYuEVo+2EQQx+BVW0bQRKeYRFtMKjWsPABvABpSGSslE8gsQbbxYaGLQUV01mE1OMISCHZYYgQmHDAn2BCccAE1yChZQAQA0gF28wpxDwAhrT24cCUeE8nfuviWMdVnSdGQsGAm5ARR07GndqpNSWI9xs13VqskKOp1hysEYCtlBAVrGBQWXICES+RVCrLzAaoA3ptPoESS4AFsMwGo4gCsnkBF9QBvuw4AJSsgHassCMduAVKsBA7Qwoq+4oGREU8YKBqGFCpLlgWVS4EQrNTggDPAA6IBxKAh3RgAdyYD/AHgMAn8QCHaGUNtAJTbBEB2NANqFiAN8QE7Q8QIpT8SiVasgEpAcpAMoTSZAVUPEBrmwBJJzx4ALujMAlNgEt+gA3ACjukCShJJFEc2QEFAnGYDltwA8M2QKz5LAoEQOzjMoi03igCqggccQggBxIEU8XjIULmA6VnHiAWiOpQ+3mAOoDmMswIvrmAJKAACFVGYE2QLtKE68QEoAMVkA2wBAHdOfwAM8EBGAB1YD7Yw4gCrxAg9NPFgK2mmEJadUA+0BxHUBrnkAm+BFFrxiwF9xtSA4KItduYDpiviAPNANU5ADoALTrygAupxAr1F8j9DNHh95+paeYg5myqUgMBBCA0fBrv3dE+ZuJXt4ms8WSkCTIpdjzAaj8AEBGZ9QJZgJoASazAfbxAcTgA5QEHbiA+7kESTjLMBNN4gHAAeGACSUMKeFQFliwBsAkBIBpSAZMIeGYUTwCFAULkwHkBFZygiT6APMBPkgBAMAzAIkIQAwEnIDdQuBOMQo7gBxk8wJSoArtaAIO/AAduYD75Ar7+WQClvLIIaaWLyAhLamABWw6AGp8zmQI0cJlBbkghd7yTgCNW56BUnLIJUiMQhWrC6hUaOywBqcJLuTBoTUyAk1IEk0gKq3iZAdL9vzJSCq64/VkA7aj/y8eJRC1YUgRbrVS2vQolWyfoREleqQFdqu/RNEEfpxANS9rYZAHY5lgWVWGYEdRoBNz/6gorV0yUBFlcvxAi7Tx/AoaSS6gRdJAk9OMnGBDVdpy58Sg06tyuQVD5uIRYtNWrGMkCbdaueAEIaUlE5SIHSuHe2gJPUTSQEHZVeCCsHzDT1flyj94VnQQAAAIDe8N+m3bmVmtB27UUVK8tPgUTdqvHiQFu61pSaTwxAHVq3y5FRK1bJJ5EEEu60VyCla/Z8qeLANKtU5ZQ737sc0iKgr4JS8Codna0dmc5EVYtTszCHeNTLEA+VLubgDnlzEz1Kro03Vz04kROVXoBCy73jLwAnppV6IodtVXthyIHZzgBFJNS3iUJppOAI1T4cwG6S4sQTecICxOcwhO9W8gqNrPICKpjLAklKcPJARrWK4vCQGpawAi7f5a49QI2q8AJxjGQEFStXLllEn22c9oA9Gy+ZPDkAnV8G+oEtGe6bfTEAW/La8KIZAtZUou2MeADalKACrUQ+AEa904ASaa+XmAknzAjq3SaUzBQ6PveIE7N2wnAgi9NPN4FFjqp5kEWocAJRbBgWVpV0b/AChvkUWLkyB2Sc4gLTUPAIjduZsBGyTxKBUbwkBNpPtWZFPJQVCThwBK9ocIiijbAWrNsEAtLTemo6gStdOzT4AR1U7uU1WSh6ahQ8ZAnq0q036EEKNxwwAbaT+AFtbpJ8wEkgE7d3+ADrTuxCLVSqUkE6a3b8qeAa0nrWYNRtrWs4kourq1hVcIhoevxrkgHTeVf1YBE/7lNgTWonkBNMB4NlDwWIDeRBHLMAiQGq8QItrJlDUsKSUroEStUgUADRQu3AKbcgKAJSmpIgnCAFkAYgERjzAGpeBRGGswGkAyAeICSfECT4AJcwAoWawAAJRIBICYAAQATwRA4wkBN8QG3ICxAIKBKehBICPQBxyASTYAv2ANAEQAZAHoA+2UDEXyzKCoDmHBAplgOQEoAHiAcMQH3QA0wFMgHcsgBS0ATiAm2A+ACAScgCgBgPoAoUwgDgUKpBKIyCwpn1QDWATREZgCxcoBzDxAMwB5AKXMgIAQBxAbSyATQCiABy8EBKlnxAamzgCLcYBSYCiceAE+AC6BEW5YDmMUATjAA3wAi8AGFGeDAI5AOcABwEKAGkAZZACxC4cw4CYQMRs1YGGnhDAEA3gURmMiATYXTz+AUn+0BcQDqgHiwDLEIMYkA7gBNBUXbHEMlM5BdNVlA0sa5gNvEKi8VAEHWHiAWxwArsk3hIEVTmAnRPhkQR7I+kIPt4J9f2AKumrOFgBL7PMKK6c4YlC+28rZAR+1wWRAtTSX+ZYAVPSzSkDj1tXUoopnwKiOh5/dbZqMY/EpjQ0/eFlhaS6Y7NP3fS7Ss/2DTFv/wC1dHdVrWqq+MhMdn/GvuQ6pPliDFf/ABTi8H+JcFd/KuO6VzwGDn1fMW/y/sApt5TUtlL9QIf3uvnVwRUVral8LOSCP2pxawCJRChAWVrHAhidcV1BiauvUCTxw5gSaWMZgRwWIDTb9AJJJKWBFOQJKoDeGICdU5AYDq5+UB5YAJhRXkFK1eWYB3NvHAA7msswDLiBJoBZeoBfmAkgJZAOP2gDWEIIi3OYVKOITBKnEKH0AUzkEEAKtW8gHIU1yATmQDFAPhMgKOQBjkA7OFPICKtOTxCHESwH2vMGkorIUWhpdAFe3eo4hBjxAAE8MAppfiESlzmB/9LgTbwZzdTVuDREw81IQnEAiKfIrQdW8WDT7XxyAOIQ3mAm8QF87cLIKLSsAFVSFT7QiTxQA1ACAME5QQPutMBEYjMqh45EU2+CAFVxiwBqOoChtyRUHeywKqje2a0bNPJESvD779RyajnXFw6m0CxzAUYgJ54FGh4bT+5uK1nPCSj3ehodi7aOUjFqpWr+wiCMSghThiER7GBHoVThMBpQAWcBDrLQBZPgAkgEsACGwH2wANcgCMAFiFNVYQfTjxYDh4vIAVYxYDcRLwASqmA2ksgIxID7eYBlxCoPmgEA7V4hEkowQA8wBtWyAdsFM4gVq7bKJWo08GA69WBKrIDP1Aj28ABKQB4AEtoAjABygh4vFgE44AJLGZAk0FR+VMBWSa5gFcoAlPMAa5gFVKfIBNQA05AjPc4yKHEPmQOIxYC7eYBisUAThiAPkAsQH0AfbyAHKxATagAqokB/vATcAEvgUOWAm28wBgDxxAiBLDiAdqYBBATKATZRJpRgBFrHABOUAJTmBHBASVuABEAJPmAwFYCPelgAnqKcCBK/MqErO2YVOuOYBaZjICqtn8UA3VvMCSrCAKuX0AbXEB1XMBJqcAJAEAJ54gRcMCrc2dNK1uhB4bctu7nmBSFIAAAgA1fb1P8AV1fI2j2lli5MkRWIDYCaxCmlnIBCiQIwBKOACAAFIBHEAVZaYQOEATxAbs2AsUgCtsYYD4gPAKi7O2ABx9ACXIBHMIbywAj2N8QGlmuINSYNJvggHx6ARbAVQJfvAFgANA1KI9QIWlppZgSUpQwG3xCId04AStl1ASo5kERbXENC1o9AF3p5AK1+PNgRrqdzAO5WXoAnayUgJ2b4BElZN4hVeo2ggWPQCN324cQI21cIyYEKtVyKBuXkwJKX8QHLATcsCEdoAlaZfEBVfzSswLVqJfUERvqftAi7OyTAHeEAdziWFD1FZqqCFfBuqzQUfc4fuAGm8Zw4BDrWcHh1Aj9ueIFdtNJqWiqsdVVYOSIjVruxIJWaePTACpW7swJ1ryAHdZRiAWbWPACN2sJygodJz4ATtjEAQ7+HMBOjq0gG3xcpICxaasu4gIldQItJqXgA6NVlwAOkqeIEGuGTKHWihzmBGzfLiBG9qt4SBFuVCAK1jACx17viQee8sl934INOEgTAABdSje8Teq0VVznmVl32ummqqeQEK0TXIoPuRDggT3NtW3GAYmrxjEhDe5vf5e1pPH4BSskqdtfqYFDp2v5iiSsuIDtaV0AhR8Si7TnNECdXcCT03p55kEXRTMzzAk4aiv8A6gKrTXCCwS7rtd3PAuCdLy5ZkS1UnlyxKCvytMB31aTzII1srAWWTeKyCJ1qq5uEBVq2TeAVCi4AXq0KAI3+SOeACo033PIAq7VfbODYFtq9tHbiBU071+UBK1q4cwGvlUZcwJdy45AJZ4gPtXdLxKG2+AQrtpYFB92tX3NMlAmm8eJFNfNYCd6qJvgyoXREUV07XxeCkCVqurcAXfcXbAFFrdstKSjnSta05SUWqiplxIL/ALNqxa2KggjS3HEBzxWICSSieJUSenHDEioq8NpZARs+3AJpd+TQU2sccWA1ftq6rMCVYecMqK69ndi8GRVWpecEURi2n834APSteIyblz6kEqabxdsWEN5uORRa69idqkFNtV0Xcwq6idl3AJ1SvKAhbS+af2FE+xrAgOx6iwAsokk5AVrPtgIjVdql8wqMtrmBKlHMsCc/AjKFrS+hVNfVgpClewUqN4eoE7Vlp8UBGzxjiwFhSEBNOGmiC13At07fLMgxZpvulrgETV24AffADV08wJV4gDkBdreLzKHWQHmiBxhABGGABEAEIoUQANEEZ5ANOQB4gNLkAknkARAEpjMBQAICLQByfIBp2eawAlACwYCajFACAawASwxgAWOIEsAE+gEWp+AAs54ASShSA1hnxAGgFEBT6BB+8BZZ5gKzAFgAMBICTtACAAGpWYBGABE5AEcwFZQwD94BMYAMCNnJQ64gOJZAQAmviUEtLAgbc5gLIAcgACWYBADhrFZACc4gEYSAMAxYAl+IEO3jxCpS1wAkrLiEOEBFvEKbaATfAIEALPABNoAmAH3AGQBEgJPEBgNZSguFabAJYrkAKF1AduYCTATQD9cghQuAEoYEWpQBEYcwppfsAa5gLiAJgDCBcguDPAIQU5axYAsfUBNQ5ATT4BDeBQ2BEB5YIBcCKMwpyAsgHkBFWnMIG0gDP4AGQBZd2LwCCFVZgRnABNuIQDeIXS4BSjuAjZcOIA2kARIEXSQElGZAdkgP7VfRlB2gJfK4AccAFXlmRDvpprHJAQtXDAKo1dvWzatn0A5b7CmosZlcwOe/iFqOKwnzKOfV8RaH25yNEaeK16KEmpKLKbHe6LnTyA6K03V323eQ1F1NrZTe7x5DR0V0ks0DU/tSpYRJUWQD7FKYDrWPQi6mqcgodOYQ1UBuqWIU8nAZPEAzzAWmgHZOACqnMCSxwC4f1ZgwssAYfesrcwI3XICSaiQCt5QEqtccApNQ1xAEm254gOOAAsGA3g5jEAX8WQChsGiItAD4gAB3TgEwrL8AoQBggH3PIIGA5kAqwpNAJPgAS+YBi8wBoB4LICMziwJVeMBCgIPQKeACfUBWxQNRb7cgpVbs8MgHDyAbTjEB1wAUhMf/0+FxGBzdUYbAkqxnkEKJwQVLCoQR3egUXbj0AipbQElmEDrjgAm+CAIXEBrKQomWAwHLeYELXaccAGsQBuFgBDsbz4lFjhIgjmFKzKJJ8yIG8cAhNVxnMLrh8pGntrN4TgiYa8Nu7d155I3I51y5s0GkApAS5lGx7dq7blN8Cj29G0oRzrSaqnmTQdq9RphWSqoRUVxhBUKtWCgIfoFRZQVtEBE5fACKslgwCcYWQDadmgB1wgCtuWFTXUIlABVtgR4gSqnMgDxAi0+AEkBGwChzygCSxx4gRvQBQBLtjEAYCAfbggBKMEAnVANtyAP9oDSQBIDYCanIBJPIB9qzAIkASYDbScsCLwCBsBpgOyCo9ktgOqgAyYAgH6gKVxAkq8eAEW5YA0uICxUAOwAkmgFHABxHUBZAACUgSniwB4gRSYDXoA3nKAKdQCznLIoU8ABgKFmA1jggB4ALFrECVMeBAlgULBIAmQI97eQAm5iAG0+IEb1aAKqcwJRxAcgRdk36AJ2wwATx9QKnRWYEuzABrTT+r4gOEsEA5xhAPEAecgDcgCquIEYQEnGfACKQD7ZAFpoBwAQAmlJBRvGvsak8EEeF1nNn6hVTxCkwEAAExiEbPt2nfuPgbHsFWMyB4LEgTYAA3ICyXQBoAeDAT5oCOKfqALqAmk8AHAQQ38ABcgHV4/AAhMBPABqcAB4eoClSA4SChucWAlZPPMIbxBTcSggYXTzxYChxIAlCAXbKCnEYAJpBDVsQB2eYCbnEAkKTtzCDuSTBgtCsDEHfkDCd3PzPMKU8EBF/NmArJpwgGnD5AFUBX3rKqCGngAnqJYgQrbq5YErtZARV2VUFNnHEC3tSXNkRJKiUsITjiBB2SwqURdpAJlAO1W4bxQEUr88AobS5yBX3FC7nOX4hE/uN4ZQQQ7qp44soI7nIEYac8gqyt8+LYCjtILK6ieFswhNr6nkAqvNgJ0rZy/wKqbr21hIiF28SCCVr27eRQ1p4wQS7lXlgBW6runmA01OP7QqLSeZUWWhYLgAtKrefEA7FVywIyu6YxQCd255ASpeHipAla/EgjNXnmA7ajUVWCKIW1O1YsKhabY8ACY9ALq3/AMvII57v5okCaqq4thQ7prAILav28eIHnvJOdRzwUEacZAgABrkUrf8AE1r/AG/dac8EVl2u/c5SgCH3FVwAramGUkEquFggCrx4xGIDv8zUcEkUFay5YNW00VdRANP/AIW5wnliNHRq+Gs6fK5tyJo49bYam3xfEuimi7VFnxKLH8rb4EFb1LWtiUToml0ILPuKlUnxeBUJ6bctBRo0V04yGgpo9r7n+A0Tq05nPgQQsk8AE9JRLzQCVlVYZlFlb4EEW7PEA7at4ZwFDslLCBaqsp5ASrlLYDqk8ICGm+IU2+9YYAF7JOKrBYARtafQB6axl8VxAKqt5XICDTTAsrVeoDri8QC1e7DgBU6Vq/mxKLKVlO2EkB3tYJAWamldqrsnigCuk8lnyKgpe09q5kFmpVYdkhVFW64Z2Afa2nIEHpp55F0WOUsMiCfe7qHmghdqrkVTtaFgoIKrJWiM4Ad9S6fZlAEtLTSUvMITUPEodK1ePIgqVu6yWXUKsde2VOKAqpS1sQE064IKk12qQD7/ANzBZhE7dtnV8UoAVq9zfauoCdYCLO6tvlxAqVVee7IKs09RVTXACyjwwxlAQ05V+54AOz7nMgSV+3AIKYPtebCn2d7CJ3rXiBRqWqnhgFFrdqlPP9wQsLp/sAVUq5gHzNfLny4hRD7ZeHAApXttg8HwKLMO0gFWGnEtALU+dqzUOAJ00u5T8QC+D6kE9FriBJ6jrKrxzKFXXbeKAt+8nisIAj9ytniBbW6awYFn3JzAK61eIE1qLk4IG7LJgOZyAYCbAXCQBKQEsigWIEo4kBV4gNrkAJFA68SCES8Sh9sAEASWJAOvMBpQA7OQK4Ch4AESENLiApAEANYAJMBxACTUgScNJAL9wDgKTXMAfQBQEDcgJdQE8wHP4gGMgSdYAST4ACAfoA+ACkAbAUTiwDIoQA3wAYB2xlgANYwA2AZEBHMA4yArLiATBQmAIA7YUZkDTAG+WQCeIAuQElhgARABAEXWQprkAQ8gDGQgbkKAghJQwCsQANACUsA7eIUOfgEHUATU4gDU5ANZYBSdYATTyAEwJNSERgKcARiQH2gN5BEe5sBy0FCvhAB0AGwHLATcdAFM4gOzkAy4gOZWOQCs/wBgCiXIA8AmG8gE3xKBgGCxAScgPMil14hRW0YgFYaYDeGACaTCYcRkBB4gDcZhEVafgAuEgGOQDqwFMAJWYU7pt4ZBSfIBpTkAcQB1nEASWYA8cgE64APh6gRVIwYAlGIDfJgV2rOJBFpNYgCqu6AJPTTt2viUQVHVwA4jPECVNTtywAg699p6AFtOq+WJlANVXACfZVLCZCYiqPFrEIKUaXzLMCSUYASSjIKSTYA00FJ8wG4QDxakIK45hE00sUAS+OQBWoBC4gRfQKfbKASnlkBJrkAQFCwxQQ8MmFKIAawyAU8EA08QHxkBO8gWN1eTxCIy5kKWMANYZgKOIDkAU5gJOACZchEo5BCywzYUNgJuAB8wFMgSTnBgJucApdtnkwG3zAaUvAAeACjHoEGph9ICiQH2tccAIwngwoa7XgA5kBLqA01xAOoH/9ThiqeBzdTeUgRYIkl0BTsozCDtXEKMEA4/YGVbcBoPoA1EYgEpOOICePQodWApd2BOIRERdYeBVNPhBAO3BAKYeIUT32jgVB2pPABtkEe5rEB48AggDN81bt0UiDw+vbubfNm4zVDUmkEAGCAUFHoPbNPmdjVI9fXFyjlW1vZhKzIggAvNsFkAnpx9QEXpy+hUxFqPgERsoUooisXiAnWCgrg8QJ4TAQRjgBJdAIvueeYEVXiApxCpu8oIfdGC4gRquYE03mAsgFmBJPCAIxIDAIkAjtAi7S+gD9MgBLiEHoBGZzAl3SFJxD5gFVOYE+0CLYAAsZAlbBwBFOWA7NZAJdGA3dv0APqx4IAfUBYgSSjMAhtAC+VQApAk+mQCeDkCUpARSxAfDH8AIYJ4ASWDxAJxwAIxgCNagNgOrnLIAzwAIAcRkwIvB48QG2uICdpAHCQA3GIDs5AXaUKOYDnACODwAOgDiQE6yA6p1yIItYwygVVmA1gwHCzAUtAOeYEWp9ACeACyYEU3XFgQmWwEnLAlMANOckA5AeeAEcOGYAv2gP1AlXHIAVADt4AHagI3S5gNJJZgPuASuyIUgN2wCjNSBxeU1ezb34YAeJ1HOIVWwBoAwAiEPB4Ab3tWqeraeR0R6qr7TAXbGIVJYuWA83CAbhKXmERwYUAE8QB2wgCFuaATmQJZYgCWMsBzDAjmwgf7QqSAi+QBIDSSQQ4xAipCn2uJCEkFOYAICYKsBsAzCo+gDawkBZADYBlkA3ZRC+ITA6uJCoWbqpTAXfZ1TcAR7gCzSeIEbXisJgLJS+IDVlxwAi3iAd0vuAjZtsIFftWIEVzQBZtARfc0oWYCxnECXZ3Mog8G0FKtkshUWKvcQ1F2jAqFikFOtZxCDthYf+sKi03kVDVm8HlwIHZtYgV2beRVCSqpIiOpZ8sAopasdqmWESdK3cpcAJJJLkBFU7ucBUXFXKnAoLWaZEKW4YEat3b5IolNrOEUTo4wZlUtV2+CCIq7a7W+oEPm4APumUgI6d22BJLBtkBFbLFuSgVu1AWICDtg4AaWCkAecIBWir7cwHWjiYAi6uSCb06Vi0vgBDUSrxzKEknWIxAHquO2fgBCy7sZCkrPBgKsdzbzAV2/giizSilck2yBJpObLAIwfKalb6ztXJkacDxwIAA6gCZYV6Dxdn/bpPmysuxWh/ECr7dm/mCraKFjmEWaLrW05wmQUuLWwUIBt9rZROjmF+AHXtrQ+15oDv07pP6kSiT3avfs02l1M4OPdbusulnOHL/qmhm27ZlgS+7+W6rNsBadFGCllErLGAI/abt33eCAnqW+WFlxAVL/AG5SShgSSlgGbUAK6deYC7m8Qo+yn83AB43XasAitzp/I8wFj3KM+IVY69yhhEaaHasc22FSVW8OIQ8azACo7ZATdLNQsyodtN1qoWMg1FT/AJgqTXdkREq0jLBBVVqw8cgFS1k8ALGgHMROYFdqOcSixy8KogjW0WmMoAnqa3c8G4RQfcbeBAX1ez1KGrTm8MyB2rN1qVxqswCyTtCyAi6qrYCb7sgJ0tjjngERnF8EURdoTYVC7tPdOHQCXe8Y/aQXUTiHwCDvlNZAJVTUYAR+2pUBULJVu1DAtTVVyfAKnpUd30CFaLAKtKVzQDpaE0lgwipanc3IU3eiXEBq/csAJOuOIEVppvOJYRXbRan5vQKrWndtS/Uous60Uz+BAq6tn8yXyzBRZNXEciB1X23CnEImr44gxXfTV5xSYVCtflAFXta4gOe62AEWotKNCSsyAcuVwZBPUrXTUKXIENObYoCbVUlDAcumRBJtZt4lD6oA708ViAKQEqpfMA1iAu61HhkiiVdxa0uIXQKFezzZBbqatnVLEIWlqThbNBV9NdZBE6aibAslMgLTkAJgCziCh5YAEBRHBgMISCpVhZhEXiwCJAZAvQCUYSApAWIAswoyAccwEsADPEIACwCTgAeIBggoaCpZoIT5BSjgA0pCU8AhNAKqzAjC45gDmcAGnzAircQJVcADcgSQCeYCyyAUN5gN4ooGFLIBNOZAlgwBZBDTkKGiEEwA0EK2AAknniAm08gEqyUNVxIHACeDgAfUA7QCAGlyAGFNJQAoAIl9AYAYGoxBhWykB16ADgIi1ABLyAlPDgAQFHQCPc24CBgSWAUs8GEHfAEpwCoVxyCJTwCl1AlLBo7cMQC1QI9QE68gGqoIjADiMgCZwAjLAbAUcgGsAoSeYBhwAMeIBIUWYCqwmGnzBhcQg7ZAG3+AXAozCnmpgIUcGFRWGIDadmBLBLAIi3w5ghwkArw0EKuGABDkAdGuIEUsQBoBNIBoBvKWGkXVNygaGowAfCQIwgGgG+QCSgAYCcMCMxgA7QBG2nxQCSxwAfbxAjHPEBwsegBCj1Al8taqMwBPEAahygJJ8WAkENptAJ1AjD4AHc2BJS83kFO1fwAUfsQA00gyKpvAA7e3ECTfIBtwp48QEA114ALLFAMKeAQNtYoBTzCjB4hTzw4gFcMwFgsgBSpAlELDMAaAS65gNTMgSkCLwAb6ACiIAO2OMhAAJyEKHnIXEoTYAAv3BQlxYCUYwEH7AB/MFCxAfagEwFPABxK6ASSwCFMgDgGm1DkGotBSQEoWYCjHEBdvED//1eKtYObqUpYcQGrT6BTVv4QhY5hQ08wIr9oRNrAIjZJFUsoYVJtR1IhJYyyhMKcqIgBxHEiH2oBWYU7ucgCtG1IQnUBVYUwycfiBHCQpO0ZsGCr73FeARje4b2rTtthgEeM1UaiVWpNIbYCYC7SxHrfaui/tWuuBbVj0lK8Tm6LKp5kQ1WXEkQNw8ADB5gDKIWoUQenzDKq1eRQ1VlQ7KMwElxAkuSATbAJkBNgJtBTQBWZkCX0ywg+5IA3KASXEAcgNYAEx6gJNgPuwkBdQE2ApYCkIK9QqaUQwE8QHUAzxAEwFIBmgIrMCSrGQDiXjkA44gDtwQCb4QAANY5AL7jo4AKxjjiA3kAkA3hmAMAYA2Au2UAVwwYEmgEscgJVUOXiBCY6ADc5FBROJICQDu4gOeKAis5YDzAacMAiQBpRkAu5ZAExwAGUKybwYCrCAfUBWtwQEqLABx+JBGIwKBJTACfTIAxAi7OcPxAG4AScgJ5gOYzATxzAc9qcLAAAi0nmBKqn4AFllACawkBqkYgDXEBxIAl2AOcAFMfEBO0gLPMB8CIjZxkVRJBJKMygslZwiAWKhgZ/mIrtrT8CDxd3JVVvHIBwAugQsZAdWUei9qqHdxmbR6VtGKG3IU8gFIBigItN9WEN4BTAGgE8AHVQASAcQCQEoAcJgLMAXMA7eIDyAUwAIB5IIIkCLzCn6gCsAJxnxAG5xASYCeOQEsMuICusJAr70sHmBHu4rPgBN6lu0CEzmBDvAL2jACH3FikEQdsZKLbWxjoRUXbkAYvABRwAah4AO2jLxcBEfoUvCGATDkAtiEVq8gFu9vB4FBbTVYSbbCoOVksALVZJBEm1ZYAK1UgIYxgVUbSBKvdCS4kDfdXCzlAD58AivVdVhzClRrJhC1aPCcAFR9vSQD7kvoFSU5p/AAdm/p/AorSs/qQFlYxbIiStSHKwATVXgsEwLo05S/wCkEFVqxbBzLKIanc83/wBEFVgTo7ZPBMIi0iArPECdXnhIEO/5sOBQ6p6j+XOAG7QAsmwLJ4MA7Zc8FwArtbKtQLK2aUMIrtPEKguSCj7kuOAF1LJOV8QiFdV2u7uMQHartjyAhRJuWwHqWUqtQFW0KeIUWXbARXe/alxkDC8lhrWRGnGQPABAFcyj0Xi1O3XRlZX4JlFunES8SBr53yAVM31AapM8AIV01a2criBDUo012sCdXZ5sC3GcGEV3t808eIVJOJnJoCuyxfIgSiPlUsCxYZAH3JxKFrOySAj93vw4FVK+rXB14Y4kRK3yr7lXLSkA07NKVmBLuta03fJAVWXzdApamq8FkBbW77YCFrN2ScALSUJz+IEoc5/KQKqtmigacSwGsHDxAlm20BYpv9PAqDvjBkAtXTzjECdbyphQAr67dVWEkp/aBC1VZfAKVaNICNm0sEA8GlGOABCieIAtWzcIAvCw/ECuW3EfEoHR1zY0Oy7lGZBfqaaiEmAJdqhLABt8YiQIWTeZUSVF29SBJ9qKI1tmBGs2mcgLXX5YyIK+3gsahVyunlgELtxgERnsbwCl3qJSaYEsnLzAs7E1L4cQJppT2vFcAiq+DioVFO1nCy5gWUXbWOIEVorNv1Aq1IqvlAVbWzWQRLF4lBe6bhIBtQuoCo8W2RVerisswLNOISvggJJVx7QJO6qpfKUAabeqpWEgRrZVweMgReGHMoff+AElSqUkA6N4r8SirTrjjiwLbWrV4/8ApIgeo3hwAfZDnmFSslBEVOzhoqnp2VlHEKnVSo4hBSnaswI21WmaEq2/EmB1bTAfesUwJJxUgK0qk2FR7pyAh3ulofEBq1plAWV1GsUBZp67jEIsrrLKwVbS6bwCLFdAFWnjIU2+WIQ4kKAEBLteYQlxkBANVAXaQPqASANSFD+XHqANQAu5IBtARkIMgDP4cQBvABrFBcHrxAbw+IUpaw4A04xCaGggUAMBNoCLywASygAagAXy5MAAOyEAlMgSQCTAcyUJN5AOIxZAniyhtJqEFCQBCYAqxkDTSjFANQyCKj4gN9QhWnPALhZ5BDS7cgBvmAVwAWPEAjiwDNgSAiwppRkFE8wDu4AS4SwhSA3GYA0mBF4AJqFgALFANzkwFngENNZIAbASgBRACjEKdm8gGlgAmsQgmcAoxQBHHqBL0AUw8AJWeEhUZkBKF6hDWQApWHAIGwBdQC1QI5soUkEkFDAPUBJ4dQBPAAyzCicOgDUvIITSfwClxxAl2zkAVUAJpKAFiESjiBBzkswHOIU2GUYkNHAQNKAiMw8QppyFDc5AIM1FgPP4gLFMAeUASbVcgqHc2FEKQGlwAdnCATc+oBPMAS5gFqgJKEANJLEIIlNhSiAE0AkoAi54ICVWngA6pJgEKZYDvWYAIYEk+DCCGgBKcwDtQAq4ZAJ0jGQQl0ChriAwyIn1Aa6gOKrLMAb7sQItgNS2A0sAFkwqWIMLPAGIw0pAnZrCPiFRb4gKYxAm4bxwAdcAFL4ZACc4MAkB5gJTlwAJn0AKhDhS0DEapgTTCItpvqFD/AKlXFBA7RiAmkFPJARS+ID9cgI5ASiMUwDqBFZAGDAbWCATeADSCCcQH3YwwYbSCo4ICajPmAm1xAj3fgB//9bjxZzdEVRLIKVVwC6lWsegS03HAiI21IXbwK1IirFU3a1gyEnGINHa/wAQCQJSvUAbxAXbIVJV7WKhsghD4FU4axZBJWj4gRakASS9QGwiv55wwAfZhniA3SkywalKWFcAMD3FdVlPGTKV4/VU2aOkYV5GgRIBZADgsR7X2zptbd1XEVqRvVqqqHnyMNH3S8iGHJAQnmUNNcAmE7S8wJOM1nyKiLT4gRel3AxCIwZUVRDc4lDCIywJ9rzAjb5XgFEceYDVAI5YANzxAIhgNKMQiS9AIpT6gLPDICWEADlgR7uHEB94Ee4BzgAu7GF8QHCgAVUEDbeCCpKGAnDAJw+IBW0+gCtkBHtZRJQiCU8gHCAJgCNmAJAOqAH0Ai6ziA1mAdQGkwJvGEwItOegAsQCMQEwEniA3EY5AKqjEoHbiQJ1lyUOOKIDIAgAxWYQ2wI9znEKli8QBAHc2AmmBHtxkCcNAJuMYkoTsuICSAcY4gDryAkq4AGQC44ALLEBJyASvUBcMfwAi3OQBLAjZPgAoebAlEoAVeAD7ZxWRBJVwxASrGACw4FA3ADeUgCXAB5ZAOXbMCPACMICXbyAWbggURgBJKAiLwyKqVHhHMBRAAwMr3BZ123auOLMq8fqPEQQWLKBgEBAygSKPUe1q/l2azyNMt5RkYU61bxjBBTngANxkALEIU44ADhZBS5pAOreTAaQDkBQ2AKsgDUgKPxAX+IEo/EAaAABKQFPMBzKwATbbgBpceABgwItoCHekBDulgTmFi8AB6s/SpgBV15xaAqeo7OQJO7iZAiuLbAg7ptYYgOrdkA+6AiPfOEARakBularqVELLswtg0FFXIDq4YEm23KwIp3nKQKrtqIzAktWUk2VkXSuvUiq7fl41lsoK2taJwAkswh2vCwIIVVm+4oLLHMKmq4ZANtNgJVbz/FgOUsOIEXVoB1v3YARUPiESs5IIPGO5YIB1SWWYA9ScWUL5XniArUWaAUKI5BTrWY5BE9T5flXICp90wFDq7QgHStnmESupyIIXaXzP4FA+6MsICl8tebb/ACasnjAQo7muQCo1W02WHIgatHAoVrVwlJMAtatHFZnoAqU9QLLNWsBXfUhQgE7t54AFX3ARsotLYDdqr6mBCzWdcgE9OtlDzKLFpOMGQKqhegFrsqrPMIoVpTKqys6lflWMEEa17clLAO1pzZY9QK/uvuiqhAYXkbd2s2iLHGRRAQZoqiqhgeg8fVvSrVPCyRUdzSqlCy4hA1hKzAg7OjxzKG7dq7kAnq90TkBar9qw4kCrGLAXc3hEIA70pQTEVeXMBSu4wAK6b1ITcJAGm1RtWQFmFk+AEFXGJ4AOzjqwqOlSXzniA4qgDUv2fLV8AJ0S7OoRGuopzCpT245gTdu5BB2pr1IHqdsKqxQEbanYu1LEojWyaQB961nCTSAHbD5gIq7mQCztXIqLaamOZARjLzCq3h6AW6b7l1/eAKmKWQBZKsSwIrUh80BJXVujATYEod1DAVHioANVqzaqnhhIBVThX4gFtN2t0AtdaVr16ARvqNrLICKv3OGoAs4YhFkNpNrPFAQ1HmksyoodXOLCpQuLAtu9NU7asBUTdYZFJprBZIIg5eWbCpU7VZVu8WArv5u2uKKB05EVdWrs/QILTkBCtbq2KaQEpw+ID1NZJxVQgHWs45gLuCI3SicgqlO2SWDCLbJJ45ARrVWXdBVQUt+gRY6ylGRFOte5QBGiSlWCjBACXddQBN07rtTgEK2mq4rICcVtCaCKnKlrIKlDeWQRa02u1cQKb0tWe/4BTrXtp3LFtOQIpSgJUq5bfABxVsgjfTnGmHqFKq7V6gTpRJyVDdcW0FRro1s8XiXUWNcoIKvuO7VUi4JuK/4kCd1lwAf3FRYgP7lYTTxYCvWccwqKcKOYEp5AWrDDmEQb+43waAHdqrkCdbuInAC3TVLz3tysoAsV0lCCp0txAmrq2AFiCHMZMgTxzKEv2AWOCIjay4hUZkAlMA6LIBBRkAokIkwpMBAOPwAS6ANuQgicwoQTSYDnD0ASlgNwAuGICcvqAk4yKHnmA2QRWYDTnIonJArQAIAQCaX4gGTgAb4AOqSbALQwD0AADLICSQUmuIEUoxAlnmBHtkA/eAwiLTATq8wHXEBxiFGABnkANNhQgCQCMQJS2gEkwgagAWYBGPMKMAF6hBEIAxCDBIBLHBgEcAE3yAbjMKWeIDhsBOAFkBJOQCQHIB6gEyoBqMtYhTTXEIMghdzyAbyASAb5ACUgOAIpp4hdPBBUWANANLLAAYEY5ASrniAmgHADTAJAIc4rABQ0AIJQ1IQmkFGchSiACsNhClNwgFZhSgCWEYARTjBhBZIIKwswGwCJAfqFJqXCwCklGYD44AJ14oB9qQA1IBliEDsDEW+IUobCG/lCiFYJgaSCohkVfbigpzIBk5AcTINRlsKarGITTSWYEowAJwAU4YADSYC7WwGlyCai6vjgA3KQCSc9QH2gShcgFEACzAGlMrIA7eoUOsJQ8QpOW4YDdVPoAYACh5gK1ccAD1Ak1KAPpxYCTAHXiAJgOACGsAFGSAbxAF0QQTAMDa+ICSTAlli8gJY9vQGIypgAbTCmkmpAThZAIAifQASSAEwDIAlWYDwQRHMKKrguISm6xgAngFCcgOAFWEA+2GQHaB//9fjd0uBydEUpYU61aeBUK2GADrWcOICVceoXQ4bxASeOGRRKZCU7NTgCINTkGhkBKG+AQNAOnUgeQBP7AE8godZUoGpJQoCIsKUSCrOx8QzpOqAi5RVDaiWQeV9ya3deJyRCx5i2R0jmjBQQAMASksHu/A0VdCrmBW42FhjmYWpYGQrJAFalQ4IFajZVFZQTEs8AiWRNEbpNFiKbUj4mtRBp/gUJJhDxAUhRD4gKW8gB24AKcMQAB9wQOzAabiAHWubAUyAmmAnSMQItNhUsEggzwAfVAEcAJQARKAjbBgNcsADABrkAKOOQBmAWqAJJASa5AJJgHbxAFCATTzAEQNQ1gUCriA2mBD0AlaG0ABAuYU4xniAugB2rPiAMCIDsksgBLiAobUgNLAIJkAYUv8AAB54gACjGUARiA0+3MA9AF+8AaaZQo/EAh5APP4AOQBWATf4ARTASSAFnADmAItgL94AqyBJVWDAMIwAUEDXIIdsEAJyAds4rgBC2HqwGkniVRCzAaXFgEyATAEb2AinOPBASVsMCAVQItuYzKJt88wFVSsQJVr+0BNw8AFgliBje4Lfk48cDKvJ3zEEFgyh4BA8ViBHMoaA9Z7XU6Nn1NVG32wZU+AEYAcBB0QBxALJsKUY4APBdWA5kATAJQAAZgLL1AeQDQEbWbyAUuwD4QA4AhKThhEe/igCXdwBBuIkCNrtTh8QFiFETjIEu5RiERdrPDACF6uqmuJQqJxniQTTz5BUGsICGnDwzAfUIHFsAFakeoEQIalmlKzKIW1LXicWFXaeGDghU7xVTARBNvIKHaHHIGqbJPj8ChNRnhIErakQuSAdU+1t8QiVez/MBJuFFSCKa44sCtW7ViURom7Swq9LgghVSTwCouztlhwAsrbtX7wIu6uQRSWKAUVpglLCJU0+bgAslOGIEXbtfqAk5zyKBWUwBKznCoUvtp4t/ABd6VQiCvOYDV024xQBTVdvpzAJaxkKsq+6sZdQiq9E8XiFWKdSFMICDpNoleoEnWAiarPECNtL5pAi02mBHUShJ8QBUaWAD1LWiFg2BDHBccgBVeTALWWWYRJYegVJ5YYAUKitLtmBZFaViMW8QCl2pjiAYrMCLq+OQCsnEpAKtXd8kUX2pWYrlkyA07KtugRTrXtezbyQBVKqXbmB5zeOdRkac2TIobCBMKdYnEo9FsK2rt62X/RFZdVWv83MqC9vwAr7m8M4ZQ66Xe5ySIqfyJ9uZAOEFR06q2LQQalmliBFPABd+ELgwHRvub5hVlrOICIdyyQFl20lVcQIqsTAEft21E23DCnRqlcwIXupSWRQ38uYBDsu5vJ5AOlocJZhE239LILLJRE+oC1l2qKvBARWrhCfxArd7Z5hVrr8sJY8wCmpaqi2IRY9dWwaCYg3WrhrPiFOlE3NsgElLjgBKFGGIFOpq9tu1r8Aqb1El6hCeq8kVUpZEFl8y7sAJVqs05AV/leQE63US3HQCKUYp/iBKlfn7uAA6ZtcQJVdUo4gF7pubEEafM8cmULUdaNQAqpNzfJAO+6vCSWFSoNObVCiz7YYEe6c8JAdKuynkBb9y1appZtkVHVbeCzKhVr2tLOxAa+lVYz82ZRPTqrfVhIEsK4LFMgurbCQii7eSx6hTWtdqLFwTq1aszjyCI6tm1jCQBW/FZsgjbuTxfxAVps11CpWr2RzAL2wfNgFHZfKgh2q6qHGPFgOkuj016/EKrrX7dkrOZzgKreo24SgqJ00rX9CKlHa3GaCGsABtTCxRUTTVYII3amYAdngBB3fAoTbeZFRq0pnMCdaYgGovl7VhjIEa2+3buzCpq0hCiXgFXVWGOSCIOMXOQCpipSAjd4RjORRHTq1MYEDkIk6dyjiAlWqz/aFTvjksgJK6iXg5Ag1OCCra1hwEDXaBGlWlIEp4cwJ2pWtJAgscgJ0zassAGn2oAreLTwCuj7vbgEOurJBNaiaAJ5AWd04gQgCXTiAYcAFAA8AHGACajEB5KQpTAAofQBSAmo+IDYQTKAOGICafAAiQB9ADBZgIoc8gFACx4EABL0ASgBr94AnzAUATyATAJgAgBNRgAQAAPCQBzwATb4AP9oBGEgCCw1mFKJYQ/UBAEoCLT4BDbkBYoB1jiGksMgiKWPQKlGIABH0DNNAJ5SAKFjJQ6tNkUsAHkBEGpYBC44gJZyASANIKjmoAdVOAE+yMeAEbJAwlSWA5axQCAk4eQCywBDmApYMBMBrDEIEmEMAahdQF3QwHMAD5oKUSANp4A0p4hSmcQlSGoLYQFR7UFSQA8sQEkA/3gEzkAquPlAHZIAzyAJbYTCzeIQogNIuZCVJKUALMKg4mAG01iAd0ZgNwwIrDBgDU4hMNW4BAFw01AWF3AE/gBLqAkA3AAq4gCpjAEHSHDAa/cAOvECMYYgPDgA2AnTi+IA6xkEEAJLmBJoAryjHmAJYwCHEqAoVeeQTB2wAQ+ACSlgNVjIA7X8QYTT45gozCG1xAlCgoE4xghgeIEWk4Ch5QELhIaCgAaAUQ5AAGqzmATAA+gCUyA7KcwElARJrDMKO0GoO6j0AJ7gJRzAaTQEZYDATQB6ASaXECONVg4XUATbAMnDAHMQgJSuKxAMF6AKQEgJRhgALKWBBynhkBKz5AJY4SAOE8HkANvBtyAN4QAnWGA1LQEYZA1ZJY5hEpwA//9DhTn4HJ1J9AHjwAja0YGkS7uRAS0FRhvMolXACTU48CIjZw8CqJbBhvkBKrjAiG4gBJyFNgFap9WEPt5gJ/Lggo4ADXEBKYkCXd+IQpATKI2xTT6kXXivO6ndqQI1axbG45I2xwKgfIBICdE5UZm4j6H4unboVThSll6Gemo7Uc2xgA6rGSAerHAYmD7j4rApgV5IuJNvgA0oCI2aTkBw3i1gEJ2gog6pFRFqXgERsmsihYZFEE5ALKMAHACSkCWHImoda4AJVkCWRQACQCyc8IALWkCCUsCTqwBZQ8wEqxKQEssGAu6cEAuxtSA4gBrECOOQEu18QGkAPABTKlASSAVoQCTxAGpAccQItkDmEAJNYwA+BQTICwYDriAm3kA0oYBj8AFMAOcMABN8MwIp8wHmA2AAD5AEYQgE0A615gDWADeAEXzAklCkBP5gBIAVYAG+KKIyATICVuYAAm+ADkCNrJACXEBd3IA9QB1rbjAD7YUIB5AHrkA8wE4REC5gCbnEAyyAJby4gJoBrIqlIA8QFkAN4yBFp2cLIASgBp8wJSgBPkANgKYyATbYBWz4gDxAwvclmqpMyPLXZVRYDCDgBEoaXAQey9tLt208zVSNdW7sjKlEgDwwYA8pAKwGUW+IaNJtADUYPMBJgSriAWAXZKAlDaAMgEsSAU8ShO6pgwIU1ccOIE+9LhLAh3v4gQtazTSwYRBKzeLloKnkghNw1iBGzSxeYFbv38QJpqzjL1AWWfAAvZcgIq1Y5AHeAdzAi9R8oQAlLbYDULFcAgUZgExhkBW7y5ePQCUywHZooosk3gRVlW68VBUF9ZRBAlqajxTQVJVtaZ/EIjXTSc5gQu3Z+mRQnhmFJ1nEAbUxmBK1rLBIIspCAhVpyBLTzlgWWt0ggg3xSCo1usmsQE33ZgDVq2UKEAO/bniA6tWryKJS6hEFVu0t+oDzeACSSYCs+QE7S0soApvV2+UKg1wQE+zmnHMIEklFVgFW1vWqmIYHOm+LKLa2jB49QEyCV3ELgwK6fLiyi/urZ/K8iImvUCt3U9uYDVe3F8MQFf58skBFOMFkgJKvcpQEWuYDokwBaaeDQEr6cZMA054YpcQK0k7QwHasOFiAq1by4cwiOr3LHuQEHaIeZRNOMiCPe1j8QKmrLNvEKspaFDCI3txYEaN3c8EBgb79V+pGnMQIBoqhBHotn+jTpUqOmrlRbIBUo08cV1KJR25ZALsd/myqQQWmpnEBN4z1KqUucCCLhtqzkIaogqS0nnwAVXGQE75fAIi9K2DXEB3t21h4tARWo0sX0AknGOYBWqtNoAjVdjmykKtr26iXcsgg0KTOKXQor7Oy8ZwQOzcwswJu8V6gK1HEvJgJaSrkwB6tKRXNgNa0gO17atpAV08uQEsHXhIEb6jaxhICFU6gKtGn82fQKk1HxAdLKfm4AS0qqzbeYRJqHh6ALWl4PPIB6NlDTwayKiDu2sWMUUcY8AL6aXyuzyIiegq6r7U/UDn19b7b7EygnthKSKFrdj+bGSiyupgk/xIJPTVsXwArenLhYIA7YlFDq+3BEFlq/LIFXbLXIospb+LIiorUbfblGQA03NnmEXVs+1cwhVs6Wm0Y8yqg9Tt4ZjBbSle1Q8eRBJKHDArXLmVDeAEaakOOAFmolqqJhIgl2LCMgOa9Ld+LhF0W1eHKMiKFN7YAO9O3PNhC7lR/4hUe1uHZtgW6DVW55ICKp3S2BBqIlSUWK/blgQQtN7NyBJJfEBNquICtZOHxAMZkBpp/VyASp3RIA12toBxMALTusZ4APV1ayqpZFA+2uWLIorXuxQRJp06AFr49szIA/TICcygK6VxkBR3N8gH2qraAlp1TU2/AIVqJuQqda1eGQFfY8WmBKlYcsC2znoEV2TsoCm20sMACONswBqXAE6VSbQElWwQrKQpv5cUBFuVIA7MAWqqqM2VUq6tli2QXrVWYD+8q/EIf3k1PIB11lyIJd6eTAJwAasAWYDwgAaChdQB1x6ASUBEXiAAR+rAAduACjGAHMAJLiA0igAUACZAR+8AbjABIAq5YEmgCAHjAD4QAokBzgAPEAiMQFKAEgCIeIBnmAQliA1DAbXxCxFLEKaAIYQPDAAdUEReYCx4gOJQDUBTCkAOQCcJ4hNGSCFMFCnmQDTbwAEmswCYCmmFEhCbaCGpAipx5ASkBYACQDjkFDYEf3hTbjMIO4AfMAVoAacuQE1OQCT5hDn8AG2guCVwCBKQIsAyAE2vQAkBgJrqFNQ8AFkFDU4hAlxCh3jMAzAcyAd3BZAGeQCdWgCOKAUKQHLbkIaU5ARa5hCjCGASljYA7uQBZy5SCwJceYUpeCzAbxAjHaA05APQCLkB1AePxAeDxALLkAoeQDQA1CAMWAPBSwBptJgRWACdp9QFE5gNcgHgA1gAJ8QmFIA+mQCxQEk5UgKJAkuQBmFHoAQ8+AA+mYTAmDDmcwYOAKTq80AZADaeQU6qfQITwCiZyAFDzATmQBVldQG6tYMCLlANAOceQCdOPAA7J6AEYwA7VXyxxzAS6gRabx5ASWKCKtTTjICPawp1bnoBbV/LPEBpJ8cQBrgAZYsBJpYgNKcQBpPBgJKMAB1jLEAyUgNMBdrzAKviA+9N4gJ24AJucuABfNRxAXdgASAOk4riA+3BcADs7cAE6ALubwQAkRD7eYBGPQD//RzknOJzdFlat5ZIhqLYEW4KqacgNLEiHbEoi+SCpPKAiDl4FaiVYXEgas05QZTmVjmREVzK0IxATcuAuCrayAlnmAZMBrqEJW7gG2lgBFsBOrzAlWFkGReEnGOBB4TzWo3qtcCw1kOGbjKMqSgf7wEUW7evdqJLmjUR9G2lO2lVySMdNR1Ks55HNUbpTNQspdsZjVDXIoVK8GBLsnBZEEkoUZsAfUIkkDS72wE8WAnp82XUNVwwJqI2oaEHpxiXUV2weBQniND7cAJJxnwJULBYgRmWFOXwGIJgoVrPgFFVzCJNARab9AJpSv8QC1YWICtZLJALunICTSWNgIO6nBASWUgKzbAXcA1higJKcgDu4AKcYAJjACSfMCLcsBPmBPBZgC5oBNAKqkBptYMA9AByBCGBOoA23kAnnAAgCMChtQBDtazAlOPUgO15vIAgBykAoAbcLEATSUlA28wFMADYBgwGscCCLcPEBzOQCllBPACLkAjEBWAIaATTYEkwCZATUgJvggD94AwJZAGL6gHQAkAiWRAsAJQBF2wSAas0gIuQpTGBQYzIDaeYBK4gL0AeCAiugDWL6AL0AEoAbYEWoAHPAAAacged9y3T7VX1MjzVsyqSQAEMCIDniWD2nt+vZtUmaqNSqgypppAKQAAaCH28EA2lkgEFICXDEA7ZAbUrABRBAJgRdkEc97tuWVpC0vHiBKkd2IE+OGCgiJ2+WChVUsBOE31CI2wAi124gUaidsUUGnT5XODIJ9ta8Z5gReIBebYFAqYQBFW4KCA9QIylkESVHdRzASo6qAFazqAVsn9bYC+WZTmAC0r5lyALdSiENrDIKcceKAO2ckQCo3i8uAEXq2q+2YT4ADdkVEL6sYIqnp0f1WYFjaVYrmyIKWVcGgJVs3hwAj3vFAJakJ44hRSynoBO1q2ThwQxB9yyYE+2vbMt24gNfKsUBBy10koTquICtWreDAs7YWAEF3K0LiENVtVdywkglWWseIENRqtoXACdVhD4gQlVcwAnCePEoUuO15BRRYtWwAm6YwgIOqWBQUaTa5gTUZcyBdqnMBOrnDJlDiMsyBNyih1p2y3mEStVWwtiiB4JRVYAQbAk2/pThdAITAFibooSAVbRC4gFnLkApftTl5gV2ulkA6uqXyhBM4LIojZKrkCD+X4gRcv95FGnZVrN3mAm1d44gP9iCIXXfhwAEu14ZAYG+c6tvUjTmgKACAJV6gr0m1qlt62eaRWVi1G1hgpAsTTxAHbhVFFb75x/YBa7SofEgpvVJQBJP4KAJWh41UvqEO1VhGbBqNJx4rAK6Nroad7qurKp/gB37nT8fpabVXackZGTZ9sqswaA9KzUv8QIWSsiiysREECn5sMgIu3dZVgC693fLDhgERhquGYEKuFNmgqm9m79yUoC5uKy8EBGHWy4pgWdqqnqPlAFFtPuxrJVRrpatnNauEA1q2+mubgglTvqu2QH9x1cWyKifbOKyZAdtqrEKdbt4xOIQWxXxCrK6KlSsJCDVXbf5MEAabieMARvS2pqJrIAtptPIqK79yhJYsap1q6uHmB0Wb7Wq5BCrXsU88CCD26q1a6+BVTtEykQTtoVtWWsXxAlXT02otniER7sICoK7rbIB/W5jEA29fuarVsEETd6qzrjPoFOJUJARtZLHiBN1+5kgKb9MyizSlpNogq1NTus+7IsF323XNFRZW9UpIKbXlgXJVUKfxAT+ZwmEJ1rTPFyFQadvmyxiAGr3mK5AR77OWRVlpaioD0qurlAF69znLqEN1msoBVtjDyKJK3asCCDs24qFSSxkBalOzHOSwPRrEOwoneiwjJhFV4qpIo65sCUPIIhqVaz5BUdHTd1CcMCdF3Z8AIy5gAsoy4gQpp1xlOfUot7e1dxA1dJTID7+7ECNbPukCbmle6+EgDvKw4gJWaYDt8sw4AM4kCMRlkENJ4BVvY4mQI1hMAhrFZASS78WwJOqiZAi0o/eA1TuWHAorbsrw+IFqtDniQWPU+RxmBXa3EILJJZgQreswXFTS5kFbSTZVLu4BFnc6sKdpjDHkQV11ZmvNFDpqJJrIgspcIs+5GIElaeJBJX4gSV8AG74AOeID7uQBliANziAIAUMBNgLJgNSAMGGgCACOIEYkB5AK/wAywAcJAOigAyAklhICwiQBMAwAADMAQA0A1D5gOAFCyATCiAoQCAEwJLBBBACa4BAkAsQHwC4UBBIUoaBQEOcQBgACa4gDWQA3GIA/QAUYyAOuAEUmsGA0nACaYDjEAjECSaAEgCU8GFQjGAG1IUkuYA3gGQkA1XgA0gDMBKG8cgqLUMB1chDAG5AU8AFEgNQuoDdsYAEFNQ8gIsKaYRJJfEKi4AIAU8ADgAkoyAduaAcpoBSgBAJX4IIatIQniAIBRGCChOARFt1yCpZOUAPAAmc1KAI5ALoA4AQBnkAN2bwAaQD6hCCn3JYhBgAWc4PIBLFQDQ3OANRvEwswaE1kwoAMsAGAmlxWYBHwgIaAUAEcgJVCGAdoUlyCnKAWWKAH1AlE5ARcgGWIA8ABtrICS5gJoAQDhIBYMAiAh9oUogBduIA6zgA44AOeYQm4xQUs880ANYBlGyaCmgEpxTWAQokNH2p4ZAOO3LEA7efEBwlmAPHAAjhyAEnxAHngAniA5QEW0AphgPuaAbnNALtUSDQspATcAJxMhDVcJgKPQAVccQJZTyATswFac+ABV1jkQCywAE+DAcgf/9LgrKzRyrona0YExMLBlUuxPiDTiMgIu3MqiZALt51eIEsXmEJdQqXZ3ENCrDhZgNviyoXdOQVKIATqs2BJIAfUKbSCE0mASBBoLBEhKbwQCTaWOIENedPTtboRHgPKWjUeOZqRlns2hZgSkCLA7PE6ffr1XU1EfRNKsJGOmotStZwuBhSntUhEG2/iVoPDCSBpgSqmwCcQHm8QHa6q4SxCYhjYrR8JYBa1armyIlV8WEwrXbUJFMQ7XbNwNTA6R1KItBEGURtPAB4LMATgAwUpZlC44gLuXAATafICStxCHmAQgE1iAWpIDVcIASrGYB2pZACwQEWmygdWFTphmRDwgBNYQgEBKAFEADtwAFkANcQHKjAAcIAxQCquLzAli/gArVxATkBpQA25UgKZAOoBJQpTxYDSnIAagAkBZEA2EEqABwVSbkBvgAnlIAoWQCkAmWuYBZyAVl4vIAltwAnHxAJYBLYB2psASj0AMggQUnhkAswHAA1AAlKfQA7mgBYACtgA1iAdSB8QhWcgIBJTgswG+TKqNqgR+lwBOZASkAlz0AaxfQAeEIBPBJrmAZIBgKUmALFTADzxAjEvEBzHAg8z7ns/vJGR5+TSogMBSEGYBUsHvfF0ddtRdC0djIItNsA7QJJKOoDcZgPFKIAURgwIvBYAOQDvXHABd6bhfiAvvJLEBO7eRESWrKiJkCFkwF2KJtmFDU4AQs3V4AL7i7WAfeVnD5YFB3xgERnmAu9T0QELucQI1vChgE4BCV+PAKk7tYoCta6bxeRVFdaX2rPiEWOkLufqRFVrTiuADrLKLKOflSIKtTVc/K4AIaxbkKrvjggJ2qqxBUNWhdvFgVXbdnOSCp1UIB1aAuq6qvdKwCFNWuZAtStEpibAUWdrWioUU04tLzKabh4cQJ2qqpcWEVtJ4gVWs05QBi04CnTTs1iA47MOIEkk3IDSxILO51rMKQiNrtoojmofAASdswro7FVzgEVN2vMSA1RpY58wIWcYZwQCta+CwX7QLFRRH7QIWbrkBV2tpRmUTpVrPmBN1TAcRh+IBaVkwqv7btg3BULtUwgqx6bSxII1q2UN1lkQ1K+XIBWrV2isywHqOMMwpQ8MAIPUabXUuCVq95ESblwBHt73H7QJ/K+IEFHc2vgANN9GBG9XDbeQBpVnEAvRrFFRCt1V4sole64YkEFVtASpbACq1e5QRSVGugE6u3DMA7HVTYgqfFrMo8/u23qP1ZGlIAgCQGhEek0Ld2hSvRFRbWryWQCbgKhXVdolwwL01EcZCIalmvpCl1gAVscQiaUKEwKraj7ukgF1ZuE2vQDo+8qrtT+IEU3Zy2A7LGOAFd7pqVkAbes+iAnVLGGAnngBVrand8tFEZtlgs2/yViALUp9CCvV0lfFgLthdqyArtZWcBUlqcEEWalHqUhsCvSo6YMDq1b9q7U5UAVLDDmA72pm8GVFNqq6CunR0+5ZQv8A0ECuv8rx4AOqonKQEL1StCxQEnfGEAWo3kBUqOlk+PICyzh9YCDSctyFK0Xsnj8oCUzIE9NN/M8giVqTZRkgJalk69ubQCq0vq/ACUwoXPIKLV7rAV6maSywAhqUSfcBZoy6zPHIISnubfEKddRKViApkIV8LJvJBVjbawCFVOzTtwKLG0lnjJBTqfM04RVdF1KwyCI2hVxAi0nkigUoAa7E5zggVKxTutjYB0u74WeQE6LvsqrAgi7KvysCTcrDICT1exJV48wqu+p/FmUSrrYYYkErRjZIIdUsUwBWVVPLIKjparu3JRO+mtRpJxBBL7SXVFENK1r/ACxCIJ2qoxAptW+X+VgOmk6p2s88ghWm+DfxCnS1VhOPMCOpW6eDw6AKtbWalyyiS05lceZA9XTVY7XLeYDmVHIoi68Aida8gBtPhkA7LurjiQKyssVw4BTrafmefICLbbxKGnKhERNUazAjWoEdatrKE4fQAvp2hRmFWJTWHmEQh1wAcPMotop+VkFacWjgFGraXK4ZFBOT5kEnFVLxAVrJ5lEL3WQwDXyqwEtO6+m2RA5lYASwaRRC2EhUXrOIgIStbGUFSSwlkQ1aCCa1HZQvxAVMHM4gTpeVLAKXnICxWjiUFdeqwAtrqLgQWSAgCIYDwAGlwAWQWFZxmA05yAk4zBhZALoEHa1iA4lAGeYAwBZgNwAJoBOqWKAaQBkA5kAjkArZ4AOAo9ABOcABLGADqFGDzAHX4AJrEATgAmWAdwZR4gNsAATUgOtcApAOQhNgOMMAE2ApeYDmSgwRAwBoBYcQB4gNywEgCAHgAoAfa85AfZPEKhdcgiKUKQsPNgThAJ1b9ABMIMHiA0wItAGWYWhoISAbkKcSAonAIKpJQAoS9QDILgbhBDqFNpsKOEAJYADQBgAnacwE8YSAbfaAOXxAXrwATWM8Ah5gDXIAhoIVZWYA8QCQHEhTw4hUe3EBNANPABtgDAhDXEBw5AAGmpwAIbyAGwCGwga7UAJygAIU4yihTLAScvFACtJF03zCmgFDmQJZ4AEtBCbAeYCSAeD9QiTXSACGBBOA0d8XkAANrgAu1xgA80AKs4gESAoxfIAgBpywCQCO7EA7YxCaaTAVc4QDWOYUACWDjMBTxYCWADmGAOJwCBKXiANSAu3gANcAgiA0U80A1CYDtEYAJy8QFXqA5nICUziBF1axAGgI4RIDirw5gR7cACsN55ASmAhNr4AJ4oKLxZYL0CBVcYrEKaUYSAkA+5sBOXwALJ/ggDPMB5THEBVzgBtzgApeQH//0+CWcnQAJqcSgQFmZAmpBpdsFNC07WxSwBob7XiRQscUBPulBCXEqiHkFFUkA3dpgCq3iBKM2wIJyBLu4ARnhxAFKc8CobggFVrIJpQnmF1JZQEUb+709C1+EEZfPd+51WzcTXLwNBTxAJATcFRp+Cpa+5qq5z+wo9/p3x9DlW5E7azeCJhit3aUouKrbvbECelp2vHUJaurp1oQHfDAikmFTSjMIXbiFlQvWxVJVbCn2NBEknkRBWrTAfQBpSEVavc8ixFVaN+poPskIheuPUoO5rMB9QhNS8Ap9jeCCHWkY8UAmA0gE3OABDAk0AuEgDUAKMQG0kpATslhABnmFNSwgdIAeWCAcpZgCxYCtiARwYDATxQCwkA4gSTAFzAUSAwFkAeoAlICUccgGygxaAi6yoYCSQDbgA6gNIgIwxCDIKOYCTakoWbXABZZ4gSwbhZAJYAOHMgJ4gLiBKYgBYZgELMBYRgAMBQwBKViARKAUASSlAJpZSAlmA47sEAq1gBqubAcZpgHDoAwIuAFkRBACiMgp93dngUVfcl+gEk5cgN8wHOAAnOACntUZsAeLAaAb/YBGQBVcgSWABVSA3XtzAjfLDB8yDyfuLUnXanKP3DBiBRACAIAQROlZcFg97sE/sUXJMtHTjxICZIJIoTfAA7kmAdwEbWlARtePUCNtQIirJ/EA7nGDgKEmgHe0YLNgR73KgCxuJIhN8eAEHeQIWsVUe/AIE2mFHe1jYIjbV7/AIFEe1xKCHDX1ARSdnjkAuJFWJyoATUrmBXTRUv0/aUFNJab7m5YEHR3tKykBKqTafAobfb9IDdnzICqn6sXOQRa61zZBVFXkAPAKrzeJQdvBATXyoIenbuwCo6iq3CXqA6UarKAkrRnyAem+KQEdTU7ngoYD00lXu4gDbayyCI1qnkBOe3JgQunbPBPFgL6vlWHUAdHOJFWadZzyCB2rXBIBdyAi3Lhool2gR7u1wsgJKzakglXB4AFrN4gVdrmYwZVTl1yCG8FLy4EAqysQHVVo8VLATqoAaf+XmBW32rLIoKaqfryCrLV7whVjTXMAsnb04AWVqqrMCNmpAinZuQJL5H3vIgg3xAK0lzL4APtURC9Sof2rWrIEO11/ACMw4CitZyAl2NYATUTjnwCKm33OQp2vVVXasZCIOzsuRRXfTeDAVZeDKJt1pxkghWzt0IDWvCweKYFdG7LHgFO1msG4Al3QoTAoifUDD3OGo1xlkaUEAUGQElnIK9Tt6/JXFNJLIrK7W1vt/TmlAHI1fUfUCLrBVdGnZVqozxIiVl3JwFQWGHQIKUUy/2gFG8nzArh2x4IC9UVa4v5nwCK0ljxZQfatqNdrgKk+5YNz6EDtVdvZEvmBF2j6cALdKUugEezOMwIrQiW3MgSWoqzWqnqBStbUh0tGZRfDpWG5IhOY9QorhV1aSAr/wAQJUXbiA70+2+62QEHb7qlKEA6VfIBrSj6nmUWaVU32v8AYETWp2rDAioJqHzAK14vICVdfT7XV1+Z5MCDTdvlAjaz4PECVFZLKQJ17e5N5BE607n3RgBCzq1btwClp1d6/KA9HS+39TllRPSp9y3RcQK3ppW+oB62mp7gqegrNS3IE4m2GJEK+jisY5hTVFZNN4gV1fbVIBdrSlAQfy1l8cgHqS0ksFgBLBpPi8AJq1VhxAlXDiEVvRdr9xdVbXRSctyhqFqWl9qwkKlOlSnzS7cQil3ph2toKFZPLNMItsu+GAOsAQahdyzAWjqWVpWIE9wk8YxAlW6Th4qCK5/u9zcZyUSr3Xc3ggtpWyxSw5gOjbYRF545hU8HXqA6fLWKrFgOtE7K74FEdbWbfagLdP5HWriOLAi79zhECicGERdWlDeAVK1UqJr6pAiqqqVlmBZqy0o4AHbCwKitWixFShFRG1MflUgTvpdjWKxIFW6T7WArdChrKERQ72rjmgFpVbfQCapBUCSWIBa7lRxAbq6sgLX45AQtrJMqnXXn5YiQJO1E4s/wICzUeoRFVathmFJVxAk6OE2BJrGVDSAp1NVu3bl1KH3prHMorqnZt8AOiy+XtMhcAB/LigK3qQ0+prBKupjLmCKlZym4ICvzLnARB2jB4BVkoIenZJECWKkCTthiBGscSicPkBW6445FElqQFXrVcYkQ1r1aluCC3ukCQDyASXELA0sgpUTTjgA8nDAYQoCG5y4AJNIBsBgJgKeADbgA9QG5jACNc8QJAPFWwyAWYB3SFJtpgJ2AlZg1FuViwJVhAFpeIDYUnzAUgD6YhEVIQJSA4AU4gT7gIt44AEAHEBvkBFsBzGACmQCQGsHIDeIAApAE2BJKQB5gJPGACrYB9LASbzAksQIWQAAN4YANOAJQgEAoAHIAljiF0vQIfQKYC9AI5YhBWz45AKyniVRDBUiIfRAFmwpLEAbwgCMzgECYDbCw1ggqFkA6wA+P7wCIxAim2ENtWwAMwHACwmXkAcMMQBTlwAWIUpxzAcSAKoBKr6gGeIEbLjAD4ALMCSSWQDYCWYBkwgqnLbxkA6BEZAWbwAOBQnWGBKGwG4mCAmcwpd0uAakFHdLAP3ADjgCksysjtjEgbkB1kB5MCLaDRYvABp8WApbCG/2hQnzAJfqBKy4AJ5AAA1gAYwpCaFgFOAhS5Ck3DgCUqJAMnKAUIB2gBNSgDJYALKWA5lBA8cgHgwE8cgQ2uAUlhmAu4CSaeLAGuLAQAsAF3AACalAOlYzAGoxYB3S+YBZfACPaBKtEvQBWopzAOyMmAZAJVALYKUA04AUqZxkCLwAFiEOAHkApQH//1M+t08EcnXEkpCDuj0Aj3dzKuHMkDVoWJUw+9PIGB2cQgYj9vnmFTzyAYAgiVbqZYCakKE4zAi7SFEthAkwaccUDRHEIEwpp/iENpr4hEYU4kaHc8kEcPk7uug+TQZrwO6S+4+Z0iKGygmQFZ8gEUbvtarvuX0QR7WtWpg5ukp9vHiEtTdapSTTT7pQQJtEQdvNlUsAupRyAFiA23AMQxeAaNfKAJhEswI5LAAVozQAm2EOzwjJBMVwmsDRhdsqEAnpNZjTEbUVfUuiETmVkRxQA21gFOrwxCCAoTIg6gHRFA5zAcTmAPFARyAJkCVUmAQgJJpZgKUmApTYBZp4AJZ9AH14ANvgAngsQCZYBGIA5XoAMAgCU4YgKcJAVWAwACMc+IAgG2ApwKFlkAs0A7PkAcABOcAHICTkBICTzxgBNPiAKsARkCafACLYEcfQAUvBAOZ9QG8MIAS5ZAKIAHYBw3mAdkoCLwAcuPlWIEFV2zAfbgBKIxAVUpAkwE7dwEccZAHZJAFdT/LjIDmOsgQWpjjgBLuTwAFjK4AERkAdoDdQE+gB2ypefACPbm+QDriBKq/ECNmpaAFZoCWYAwI17pnkA2nYBQ8iDx/n8dw4IMllUAGYEQACzQwvVLmixH0Pafo1h4JIUW4PNEEGuQArKubxKC1+IFFtTueADd5AirvJhBVyu5/AKTtOYQlgBFWWTAl3J4NxAUraimF+IB3drAlLzYQWtOYwRtbAYK2uQCzx6gSTxATr3rqVEW+3BcCqcz6kDtaM+IQqYzyAbSyfMgeCrgBBpvi16BVVZq4CLW5wWYENS3aoKIaen/mtgmNE9XG7SxnkFVdrYFkw5IGu2McwGq4RX8QiEzgs5ALaUdWUTwiEgI2o0sQF2Qm0BXDnEKnWrmOHUIn2JY8SBd2EAHZ3KbZlB9tppIA1MWq1WcSFOtVHOAhqM0QQmH/6QIrubxYDb7gJKEgFKcLg2BNVqkuaAVsu5cQIaln3JAOtE3jmBZEOMgK1qKXGMFEpkgjdtQswHVLiBO2XQCNr9uHHkBFSsbASdpiOQCrpu88FAEFl2zKKJKiUOpFw60snngDCt8vAqHLeIFiq3xIK9SjblFE6VlwwHqWr9LZBV3Y4ZAFbqr9QJuykqYitScGwFe/AJFaznNhpYrNuOAEYl5xgAnZVTgCmcc8wJVrCZRKktucoCJRPoEVuE5WQVXfWpnMY8yKq1PI6dPlWMFFD8jXNUzAq/vrLJfAAruL6meAE5s82QRvqWphMAZmvjaeZGlUACwAIkB1zBWzt9a3YksDWMuml23ixgn3ucAiLlDBKZxGC2tuBMVG1u15gV93zd1seBRdeFjBARCgCV3hLzCFWImQptvGMkgFpJ24ATSafACu1Kty+QCVVVSBbpuFL4AJ3ebeAEE65gNJPJSEPVuu3tSxArWk6pWb+AUaltSylYgWdjaUqOgCs0sviBY27JdEBNNduOYRU9RN48AqL0lZq1uBRZVpYr8RqIO9bfLbKcyKnZzhTICOknj3MCNk5+RNsC+tVk8AhLSpS04SAXusl+woHT9oDryeQEoUYYMCFG6YIirKtWxvkEK9q0Xy5FEaLvUtY8ALL6C7G28iKq0m0mkBOmp9uuOchEb2dsbBUU7d8VAlozL7sEBK1qr5YAa06pLkwFqacpYzIRBUdsMUlmFPTp22wxAstZTxCYdNTucZQFQs4Atr8zV38zUpAQWorN9yxAjTSVlAUKiWC54hF1aQpYQ7R8GwpaireuXECvRoqfiVC1Lt6nYsebCn9m1V3LIgrqlWZjECdcVg8ghu9k4lpcgF9ztzUhQla7UICbrGQRKtsPQKmrymBzNdzwLouVb3bs4S5EErUVaygEm3LfAB2t3Jf9MgFb5VgAV+RfNmAWurPB4AWaV3VQ1gEF4eSCqXZLAInZtLACibN9zzRVSonZPLoKJUTIJ9j4ZAPT0U3LeTyAd8LNRgAu58QF0ZUSqiC5KViBBw1gFUqqmWuID7FZTbNATppNrueQEnWqSl4gVd8Wx+BcDr80yQWW1bOvZwA5+6ywzKHV9MQGqd+bgaJqvYkswgeGKAXFkVFuzwgBW0l3fMXROqUZhUXbDiBGmClfiA4cS8SAV03CCHiseYEp4ALvwAdXOPMCbvauCwAg9VsCDu1kVUqNvBkQWh4AW11GmlwAuWr2ehBNayxCpLU5gO05hSV1xAkrLiEOYCCVm8wHmAJKcQIqymAJdwBABADtioAj2t+gDjkAmpAGA4AEsQEq4/EBus5gRSeSWJQPBBUfTJATTCAgYA1KClh8QFIKTUhA1wAGoKBQgJJEBCYCagKlP4hEf3gCSkBNARhpgSVXMASeAB2wANKZQC6IBgCnmA3bmAmsZCk2A+2cwFLyAcgHoAu2AhQAATniAk2wGpaALYARTU9ABxwAXCQpzxAAEFGABVQE0PDEBZYhDAbXFMBJgJPmAPMAhRgAZuACMIAUYho0oyAEuKAQDs1zAVUkEO/QIUPJhRZYSAu4IGFh+oU8wIgNMBWq3kAkgG6t4AJWdV8ykCNbTgBLtYCaYDr1AbfMIH0AOM8IATQQnWAHgAokAWUAKEgACMNOQqxOABOQpwENqAIyBJysghAHoAAE4BUlyQUonMCKlYICS+ZAKABJ5oBzOYDnmEN17ceYTSxCiUwgTCm1AUu3GUA2o4AJgIB9qYCjhwAafABVqnxAdlGAEa4gPtgBJ8AGlIA3AApakB9vABQAs3AErYYACq0gCEmAkpYBAA4YA1PwAUcUA78AI4/EAmMwGnLATTTkAAbcICKAG4Aa6AQVW82ANcwg7oU5sobv3LqEEuIwIY//1eCmnBzddWRzIiFnwKINRiGjWHAAspzAKpVIGmm8CmLEEKHmiCVEuOZUPtgAiieYCtbkFiMBTccAglwBJEZCwAjJVwfU4CmmkwFa04kTCSTKpogzPP2ddD1yDNeE1ptZ2fE6RlWUKAI2KCuHCQj03tTT7dW11jhkWj13fKwObadVweBlCbnAKVGm+1FDUPIiJJ4gGCC4i5fRBZBWAp4VAXdhIXAoeLxCJ2sohLIJiuszLCm5XqEESA7PggIRLxKokqHRkRL9xAnWepYiuIUs1qK1M9BqDjIVF4sCSlhBEAOMMQE05wyAcIA7ZKFarWQBAUnnHAAWGQBV44gN2XEIi9VVxYFbcucQq2tW8wgyyAIjPMAmAGlzAUOZKGnjiQNgNWgAb5gFbASayAjMOQI/NmA3ZARmQGuYEbPEAQEsMwFH7QGoUlCiciATnAoEAZACfIBpAJxMAHcuAEZQBkwDABTIAscwJfL8AGBGZ9QFbKAFWsZgSTAO4AhLEAkBSpATXAAbhAOeQEcWgBKEA5Ag64ARep2LHMCH3FaSgVOJBZWkZAWZICSxAj3cwG20gFGGIBkgCycYZsBTAA22A7OcGAsQGsokAaASWAB2wQE4kHivLWdte08GFZhQmA+ABACAv2inVqnxaNRHv9FPT01XiSostHbKeJFUvU/EordlbGcQFWrWDeACq61yzYQ+mQU61WUyERSdnygB93ICLTc8wIpRgAOvFATrhjGAErWTAL3ql2oIrsohsKjaztgBK2HApqLrKIorduI4ZhE7W5hFVrK3zcCgVlMBT1I/zAKl06txkENWXEgHqLJAQ+4u5JgQUvECzBY8QKbZtviBZVdy7XwAElVywI31K2fyqJKDuSQVF2s1hgBOs1riyIaulk1n8QHLtCS+IA9Nr4FBqS6wBCtsIAaiYgKdm8wiN7SsACupDlKQLO9W+BAr6sYL8QBVUq3ECN9TCKrEolpp5gRs+NgI1dUQNtJTwAfY7r5cigppJPPIglZOQHCynACt17ny6gS0qpSniBKynFsCpaS7u5MotSgBaijHiQLuaf8AiBKe71Arhq0cwG3+ICmJbwCqnq3tg3gBW2lZPGOKCurTbtkoRBYqTgs2UQagCaaiAJ1c4gVq1q4BAn+IEbaajHMArVJOcwCqhywtV2s8kGTsowAU4YlDopyCIXXb8y4BS7rNQ82Amox4kFbrm2UWpQoAjazop5gUa25dXFcyjn1dS95XAg5b6Vk8QI/YXEqrabfuUp5BDrpJTCkgksAIptIBaktAjM1FiRpAAAGuIDrmBsU02qrqajK+qazZUW1eC5kw02UV2fa8Ahd8Y58ApdztiESVbhVqd24iY4EVenxeBAtSyzeMgQ7+1QBPSs2pfEC7StWqcgUfrOQI2fY4zAlTBYrMCOpWycc8gLK6LtRO1vmkIrWDiOIVba6UU4sIqvM5hUraaaTbAnTThSskAd4FaiygCdK9nyriAWv3SgFraSSniUV90Jp8gJVdlX5s+AVZbSVUrWII6eqr2+XKQi61FVS3iBVRtNoCLeOePACepR1xzKiVbdsNgX1qrUdmRFFqtuVLK0ljARXqN6K+ZS3l8SKX3XZdVkFQpqu8VaKOlWVFFXJETtrK6dXxApWm6qZxeQEa1sp7sZKJNTxxILHFYXMCOrpt5OABrueOQDs4AdbOJ5BDSwweAFml2L6sgK60/wAyeEhU60bxrmBW03g+DAdME8YkKi3LSr8So6NPByQPUssXVYvMCFr9uD9AI2rbACVWuIEM72XBATVEnOQEdfUsqdEsgBUVkm+KkCS06rFoIhqc0BKiVlICvfsULPiAtO3cseDAq1L2lpcgqWnayQEtv29zTeIE7NWeIFiSVcMAEsZWYCtowgBpYAJ1cgRVe35Xx/YBc6Oi+IEk28gEq4gEzyArvqKtZyANCmMrg5KLm2sSCKcdQJdynAAu+7ECu0twANKJYEqX/DmBL7kW+VgNRmiCN08+AFbeELiVTrZ1wYBqPux5FiI0UlFvb2JPnmiCKtNoGB2jiBTpWq7NLMYLHEyQNtyoAjq1cQUSpVLqBLucQiCEznmAdoEdSjiJAHXsUJhTq49AiNWpniA7W4SAVs7V7vhIE6qcwE329AC2slMYtlVXVwA6w8whziQNpzPABuYwAspZR83MAet82CwAu7vllYkEVfuwKE9TgQOurOEAWrUbZRNt1IGrIBt4QAwBpASgACgKSYBPMJRmED5gGYCjEBxIDjABQ5ALKUBH9xQwG+hARiAmgIwVTqpbkAwyIHkAmpQMNKQYFgA4aQVHqATxCYcAJ25gEzgAJhEkAPHEBQwBL8AE8ACQJVlgJoBTAU4n1CjMIVkDCgB5YADQQ4gAw4gLqASAN5ALuQAoeICf7AptLiwBuACcQB2XHIBTyAcgwpnMGHIQm0wDFgOMPQBTOIDkBwAmgIqUFEOrkBywpfTlxAK4/EAtDyAHCQCzyCDMCT6ALtwCFVYhZThsKcgLqAYNZgCwATxQAkAm8IYAqgOeWQDSCE0AOGgFIQ80A08IYBC+ICwyYCSSAISAG4ASxAaS4gGQDQU4gCMwwHCfxAFKCYaxxASAcSAgsPIKUgS7QBt5ICIDq3AEnbAIg8MQpp4BBKChAFcwBtJSBKr/AAAJ4gJriAIAmMgFe3IATTAccACABJIBucwEljmA2BFoAmFAB3AIBppANYZgGICAInIBzhiAKsgNVzcrICtY4AT7ZASzAGokCNVjPAB2eOAAAoTAFVZAK1ZAjD4gOYccwHg8wEoqpCE4eQBiB//W5HZo5umItt+gUozAf0kAuMlVFvgAU5MglTRVFITTZQ3etQYSc4gNsASCU4ldQI+oUSAVtik/iGalP4AwYPAKj2ywqccgg+124245A0uxZMi6daYPkgmoxLgDB9y61uxJ5LIMvHajxg6RFbeMFDeKCIWRVSq8Aj1ntHSnTtdf5nH4C1Y9RVdnqc60bfFkQnZQFLCZKuCSGJK1cuJUCXEjRTw4gSeQAqyoCaUQDSeGQD6ANVwBpNgEgCr3KZAEkgH2KMRqFCznEKawATs2EHZhiUVXrGCKK3VlZJASaAKoIJhgKO4CaSRRFsAtbiAJ8QoSlARa4AExkBGzdn6AQSUywq6kNBkrPDACKrCl5gPgA4TiQJVrLwAInEBWUAKYAaXFAJ2gKdW2+gDtyAjEASQRBqXiUCWOBA4aAXGQJKoDVZyAjxAFGYD44FCjGQBgCQDwAJfMBQswFZYSgFAAssQBJACWICbWQApYEpYCdWANqcAE5AfbClgRjAAjEBqoBCQDSkCObjiAQwHHIB5Z4ARtAB2p4ARemvVgHYsIQEokAeFeoDTAJ4AEYgNsBKWwDPEA7uQA0kQOuKmwRGyXAKIhAGRQ8c0QEwAZ8cgivUxXpJKrxHk3OtZ9WIODNlUAACYCA6vHpW3FP6kaR7tOOJERtqQpCq1NsQJVUYgRc8AI1lOeIRNTi+AEW8Z4gCywzYCc8AJZ4BNRaxlBRVtYMAdgItLugoLVjICWFQiu9krIgss5cICSq8MQIJOjCq9Ru9klkAZKAK1Sys4tgXQm7ZWxAlSXGMBDfdOGRAWu5hZAxFpVx4phcRbwcBCrfuyyC4naiUQ/UIVHbHteCAG+7G2RRGtU2+74BTrWzx4ENO1lXjiBWlazUlD7eXMIveo6JdpBFajsBLuRRXZv/LxAKQk5cPAgm7K1VX4lFV08kFPTbQQOzrbAB/cbeIEdTVs6uMAp1ylgSWpWYs4CJOLpxwAKUSWICtWXlhAEqY+gCv0IItOMSiemuWYErYNyQQa4JYsBtNZ88QCteLAav28EAqRez7uIBdKoFbsq/M1xCl9+lsgGrIBXdmlAUU29v80AXLTquEkEnMRADrT8Qiz+2lTMsKo1KXfyx0KixUVKwuESFVa+GCzZRU+5YZYAXZpTiQLsIB17eYEO18MQItS/mKhPUrk3AMP7tWo03iDC1JdcZCK+9JSFwlaIbBhykBG24rDeM8mVHFqa7u5eACVkyok2lgRUVNgE6YgOOQEFE4AN1gC2iXICu2IGRqJpkaQQAsQBgPTnuwA1tDUy7pNxmutWnBxAZPPFAFvmeCwCkqYSECo20BN6TfwAvo4SqyNLK6fHgE0alFbBg1zPQdE5bCq0/mhkF6XFZAS1H207k5fICFdS09qqlhmA6t42gCdK8X6hEr2eo1gsAK9R2WCCml255rIBds3kCV1LwQBXSlwBdfT7VmBXTRtZ9qYCtpujwxAVaWeLyKJLTrGGZBG67lnICrQofqRRq2TUYt8QK9JRf5cgi5rungBWlajmqkCFrucViUdXba65BDtRYJ5gTw06ucZAqorWfas2BO+k6epBFP7ifcseIVWnh2rGCqWlVO0uUwLO1NzwIiVYbhZAGpKSAn2pV6sCOSwALJ2SfIqCzWdnCAmradfpx4hVPd35YIItWk4+bjwIHqX7I04lZBStRzAVGHnODxAmrOYWQEqqs4hELYOQJU/igAteycxgArX7cVxAmk/q4thA7xiBHvU5AV6uq3gnCCpWukpzwAV/zInIB1uqqMW1kBLTc4WCHZfuAKxRJPFsBXr/AJgqO3Uqz5gc906XazUAddafLC4gJaVa4rPiBdorGXgBS9RvBZAWJqoEnYAt2xPECv5k00AXou7ugCf3O9x+JBJNSAnVrFgOtHb4gD0lRtWWJQ80Ak+eYDqq5PkFEz6BFdrw3XgwJNYJvNAQjuTQC1VatV25cQo0NOzUtQBbVv1QQSr4MAenWIyAVdOFLxCklgyh2phHICie14PBlRYq4dy4gJ0bc8CCtaUN9SifbZdTIVbOQJ1aaxAHaMigraSBOrzkC1rCeYEHE4YkELVbc8GUC0p9AovWemIDpTjxAkm8uAQ9NOQH24YgK+n8itCiYArhvDgFTVXkA3XtcgRrqYxzAK27mArNzhiEPuaWIBfUhOAK3uOAE1eHjxAkqtrun4ATrZ8GAO1mA66kOHkBO2s64AXLWjDMB/eSxTAmtTuyYE01zIGnwC6UP1Bp2iMAgUYAKeABPMAt1AeAAuYCYD+kCPoA2pxATwwAayAacAR7pAF1ALNfEKFzCkmwCzAU8wGmAnEyAegDkIO4BN4QgBPmEPMCUAGeQCAIAIQAAdwU2EJuMgEswqTAXaAwE4YMJucAgjiAJ8AB5gCaiOICmX6ARAfRgCwCnaWAo4AJqUDRL4BSxyAaq+AD7gBvEMjoAJ8wDLIAkBpN4ANLALhdABYuAE1DwCk0mA6vACLUMAeKgB1cBDzCI9AGmAgpoAbQEVPDgBJ5YBSxeGQEuvAAkBNcWAnXCUA4jIAsgEpgA7ZCDtSwAI5BClzDAlDgAxAjZsKTQRNVXEAiApPAIeDUANKcAFxxCiVMoAzCiW8UAN4AKOIDQDbnIBxKgILU5EUQURyYDTAjjmBJ4hBXAKWNXiAnmAZ4ALtsuOADalQAYAClcGA+oDmQBwgDB4gFQJQwBYgJ8mAPHIBKQJNLiBWsQJxxATxeIAvmAGoAScgOYcADXECKrAEo4AKQH2gJqEBJpcAIurQBDSAGwCrnIAYEO2M8wJLDLMAnCAFVTgA1p1tm4aAfbzCaUKIgKrcvEIUgf//X5JObqInFgJuMgqKbeLwQQJzigacthNSS4kDtbAqK22+gbR7cZ4AT7pyAi03mA0+0JhuwCWYEmEEBT7XUAyAkoWIQlYGG7x1YMRbdnLAbtJFFFiB5n3NdNNviWRi15Szk3GUYTKFEADYAlzKPZ+2O2m2wcYkqxs/3Na2U2RnGtO2803grIYiv+70q2U2UccRi6P8AiOhDasmhgS8hpv6Whhorv9Nf5liXDU/7rS4WWIxdSevWmM5DDVq1VZSiYamrSiYK+9eoxTRFOeYQ00wYHyQMNZYgDUZBBPMAbwCl9JQm+AElgEJy8WwCeAEdSswVmq3pp54FQrOfgAm/4QhJt5gSWADkoHgpAj1CjJSgCuXMIacgFlyAragKSSAnXKAhgCjMBLGShwo6kDxawKCXUgGnxYCw9QH0QCSAcwFLul4ASlJY5gKQhLHIoSjiQOyTxAEwHVqJeYA25ATKFDAWSxAkrAKQCGATjgAMCLqwHUB4sCMgOJUrMBtc+IEIgBpcQABWf4AJ3fBAFJWYE2mwBLEAqAPACOMgJtZgSiMUA88AIqEAnABmBLIAaAFgAKWEJtJR+wKF+wAyYDfQCID4wA22QKYAfQBzLQRFhT6BEY4gPBBSdkAJzkBTrXao2qt4cCUeG3rm79RBylUSAZAJuQBIDs8Wv9RV9TSPYJworwIiWQVJX5BEbX5hB3TkwoUTLzAPuJ4RgERvM4IqouzS5DA6PGQVKtuMwQRq5YBqXWXECH3J+WJkBqU8QajbUXdxclRYsViQQ+W1l0C4lW0ZvEBfcaWOYA3af8AC1nXFhSTmklDhpJwRENSrThsCcQsQIvUwmMghWtENICmunOLfErSbVbEQ3R4KuCAdlhC4hEK0dU0A+yViwLH21XyxkFVt97CK9SsXCp1rKmYxyAl2KqSQRG+D6ANVbUIAbwgB1arjxAp7avPMCxtUWBRGHnxCpLBYPEIJbYDqlEgV3q7tQwJ9uGAVGml3vHBBFsdja4PIATyjgQTrD4gDfd8tQG6KrwAbskp4gS07KMMwKbOHzAG3XECOlqVcu7Ab1O7FLAGK76jecBRXVaw4ICyr+6+UAQ1KR9UvkFc9H2tpVb/wA6KW7uAFtU5As0q9+FmQRU8MkBfpNxiQV1tdvABW71jkBB2ebcyUTq3l1Acdtos4YFd6KzkA1qtWSWUAW0qlSbqAK3Flg5AdklWEBzqrvZrFwUQ3O3WnZJ8QKPtpNdrmALYt2wwIqrs/mwQEnWcXksZAV7VS+XEI49w3/lZocluTCHW3Agv06K79Son2Kr7WRU1WQIPSdG0wI1pyQE2lX1Aj3pS2BXqQ4A4NalSNKHRAKEAnUCeivmxyA0NNqGnnOBuMr1qcwyspZ5Iot7l8SCdcEBJUgCdWmoAlRYyBYkBJdQiGpTvq28wsZ1Ld3zMy06MnDALZ9Cod/wCUCD1e2J/AC6mt314VIH92cEBW7O/QKNLRq5dpccwJdub4AHc00kuOIF17UwVAK6/M4A6G1pt9rAqaxbWPoAlqWomlOIEE3aySwCpuuMIBW+VN5tAVadL3xthVMCa023CzYDrpulgiV1hiAtPTta0OV+4BWTdkljAF1bRAQ3XuclCdG6kUKsQ1wAiq1U2sBNKYjICK0ocvBANXTc4QBJalbZ4AOE/pAjf5sgBPtaAuo0n0YELq11FEEQrSZrYoFpViEBbp/l1TWMoAa7lPGpBRdO9kuoVa06rF4/4AVadk26fgFSiLNBD7oYEW3ZxAVPuVWlxCJd6u3VqGkEOlO+VwYDvXtrCbyAqU5AEYSsAqCSyYEm3EANRABSs+oRYm2+iyCh2j6giu9qzgFV3rbthZNhV2m0qxHHIINSjS6P8AECX3O1JAR+62mwEtaElzKI3hOXmESmcwq7uqsiCu+GZQu9JQA6ajsBKn1SsMCC1YOQE27WjgQNp5rJAO94lvMoqrqvjADlNYhUUs7AW0Tso5vEBX2+blARtTuhtvIB1cKGEJvmBYmkBHJSBOt6OFxhgV3cYIKVbYYgRwkC1PuCK9TS7nBROEl21xCI5LEKT5hEW1ZehFOteKCHWkpp4SA2kuOPEKjZKuKcTwAmsVgBGsPBrFAD+VvkQHdSyjEB1amFwAp1rtWSxAneuGJRJQsAH6AN3kIhdOZQVKiwh5gRfdisnwAVXa31cAqbaAlSiaUcwgvTvwWaxAjdQBDTbbxAHpUctKHIEHwT4ARte1FHMC+j7Uk8wLF+Z8qzAotV1tGRROr4yQSVk5xKh31e3PLIgNPX4phT/uYeLxCprc5AW11m3iET+45hkDrZ4sCSsA54vIAnAATcgNviFEyAu4Ic8wEmskAOWBFVnIol6gJ4kDQBYBOuEhoAJtAHawCIwYEljhyAWABMgDq+AQ3XmAo4gGCyBhgNYBCanABNYJcgHMAEgKYAOoDthkFCgAlZAhtsBTxAUhSXIJgbCBgEN4gKAABJAS4hRCQBCeACTjAATxhgEKcAHjOAUYcAFgmASEp5hBAA1ACChASWIBKeQA4eYQk0CIzOKDQniwG7KMQIpysQG6wsAE8EGQlj1AJxQEngCIpBR0AMsUA2lPUKWTxAdWgDOWAMASnoBJqMwiOIU8MkERAbxgBuQIJBDd4wAimA8/QKlCYAqzkAwiLcho4AJcQgmF6hTSAfQAfJgNuFCYCieADSATcYIAeIAm1xAn3SEKykCKXaFEZtgCsniAK0sAfUBJfMANwAfuAbUcQIp4APuYDWc/sAcYAFmgDuUdQg4JBTbATxAACQBvHABd3MCKhYgSlvFASUECcehRF9ADtaxYAwBS8wBsAThyBLBgErgBHEAbgB1c4sBtgRQBXAB4PACNVOfABNcQG6t5gFnZLqAlipAcxgEEyDCaCjoB/9DhmHgcnYfdbaRTEmRAqr/MipqVrTkRMQrLfoVTxAbswIdreQCtp2cY4LgF06/Ko4gFavNgNqfgEHZzQVKuk30QTUnVIA7WwuiIwCDthAJVTzAbUZZA1HDNgRzyIaVtSmn9bgsiaov5HSpxNYmvI+d3/wDdWlTElRisqCABsBMARRrbLdXpTtrhKyKL77zUeQNVrXvZTMegEq3aa7siKktRvDJAWq8JoqIrUSXdlBAnurTKeRRJ7+7/AMzjqA6+U1UoTwKLa+f1KVVcXiSmu/Zef0fpsoc8TONa09ru6bmtrUyTJY1HT3YGcVKvzEDCaVgGnKlgNBRDtggEkmVA4TwCFdt5cAqSaa6gpOmMsILYoBfbTzYEbaaTyKlQdIyKmElKgIjJQPkA04wAUftAG+ABkATDlgRYCzeADWGLQDSUyAKyYArYFAubAJcY5AKzh4AOOLzIG3IAuhRJxXjiBB4oBJvIKFggGsWQMqGlgAnHAgarIDSSYAoxAVk0UKeAEpwwAhHAAiABuUAksJYC7ow4gSUtANV5gKIYDzAUfsAMFm8QI9yyzAlRwsQB4gRsALkA0pAHCwAJSzYDgB9UBCcQG3xAM+AQsgpN8gBVkAiAE1ADlSAPEBpwBG1oyAE8QGmpAOOADbAWACScykA8WREnAUo4oCExkA2wI/c4ARte2CrxAlWzn5gLNW1FXqQJOlVgUc2512tJpLBzJnB4XcY2b9SwUwVSgAAQAhRo+EqnuV3ZGketqlVQiIHhmCo93bkCHWHiwIKqtbDBAFlhKKiKw9RqppYSBDUo4zkaQd/alWqAklWqmzIFbUxRQO6vhkQOiVY7XiA3RtSwI1SthxCJ2v21iMQKaZzx4AS4OcwqtuWBG2u+/t4gWOUpefIKlMhEnq2dHXggIUrWuXEKV03isQgqu1fMCrGqtBFTShrgFQ005AtShRQBVbTkIGpzAU8ICqr1bcfiA9JWTfa8AVJVf+ZgKtkplgqdrVtk8AiKrV1U5gU2tezjJFDl/SgLK1X+duOQAl3S4w/wICl8U82uBRHUta1peQVJNSo5BBZygEn/AJZiQLatLMBzOD4gQnlmQN1byzAT0u7BlDu+3BAPTtzAla8YoCtVs8Qorf8AiIYmrUeFgI69qtdtcgJ6W2r2xZSwI1jTXo/iFV6tbWhcwiX2VWHlIVbXUVIVVwCC02XUKitFJYAD0+mYRYqRV+pFWaNEl3SBHPBATom13ciBad/mVYmQFqxzhkgjXSqnOZTUpm88EBDWVbvHGQIU7U4xKHr2ScVzALJ3pWWBCtVSOQFms69qjKQHs/l7oxkBbilbXdrcQKbLTo/lRRdXTWbWJEQ1YWEBXJabOOmRQraUVm2QRz6lGijltoNvAqD7UOEBdW3apWaRA1ZuG8wJO8AQdqxM48gErOAFiwFbFARs8IA49fEiud4MKITAGoxCJ6axKOyspdxpE1fufoEWq/7gixXAvpaF1AnXVlgTmryAnVwgJTCAT1FODAjqaypV2sSqztLVrLqv+kkV1OjXWAFwllRKksCSqlZNw+gDu8clDIqTrVJY48ioVKtSuZArJpwsgorVuW0A+11zyYB3KcAJ1rXOYYEK3UgW0aUzkBCl1dy8gLKqqc2yXICtN4tAOkoKWpqRWOoAk1lmAm4UvMCda9zXQIk7OGk2EQVrVbCn9xUmSixalbfM8MCCWtddiSCYr0dRqrTCpOiSxAlp1SCOfUTl2bnEqpTWMCCTrK7lmgEpShcQLKRXHiERnEKlS1W4QFlb1q3IRTqOzfyzAVK0L6ccAD7lqrmBKjXF4sqBz9TIqdUrrEI5lS9dTvySCrXGp80ZARtzKDTtZPFYEEr37rK0RjIEbvusmwJVXa1bH0AVtV2fQIkrJBRptP1AO2tmsPUCOq4rguOAEdJN4gWy08UEJ2s8FggJtKIA53dQ4eZVTSarLIqPdCAsrZtcwiOppd3zVeQEFS+rdUXEoa216X+d5EFrrVLuvj0KKb17rfIoQE+60QvUgjXUh275clA649Ciem+3AguUZsgle6WCAHKSaIJ3s6VdUUc2lLs1ZcMwLK0xAk6QsUQP7fyyihUtHQBuyeCAEk1gBF2dc+AUq27gibrx4IIgr99u1TAVZ9tYTgAfbSyArdW3gFHZggghzgFGLzYDo3EcQhwlhBUDWKbyApvTGeBFWVaxKhO7WKICtu5znAE7NXhLMKrepakrACGOfEC7uXFECde5YZgPthxGIDdO7B8MgK3b+IonSmAArJYMCN692WACSbzAss1VBFVtRN8g0K2AmnODAVm1ZJ/SA1ZyENzZTGQEKvFgDTWIDSTxeYErpWrDQC7VgBNt0atXMIqrV3fzBUa6XZKkCa+XEor1Wm8eZBVPFcAp6ecNATdX8Ai2urDgC+t+4gnTVjCAE9es8gHbUdVKAlTX7VjkwLO4AbaWAVJWlcgDMAgBpT6gL0CDuQBMgCayAeQCl5gDnMNDEB4cAE8HAA8cHkEFU0FOOIA0whdEA3kFR7uADjEJpt8AAB9ykIAE1gAksMAB8gBNrAKHzCBIBLAKeLCgBMAX7ACFnAZJtpgSTnPIBPkAm5iAGubAJSAQUNwAQviENLAKUhTby5gPMJpQkwAIFKAEwH9QCSfwDQAICBvHABRClhCQEkuIUoQUokIbS4hdRiMeAQ8wEwiTxQEcWAIKklCAXRgKJ+AULOV8QDIATgBzLAaAE+5BCahTwBqNWBJLi8ggaYUs0EJNz2gHbLAH+0KFjKYUJ8AJTyCYTchSeIDTkByBF8wJL8AElLYBPABtAJtJ8QH38wHPIBY5gDYAscAJxIEXKwYB3OMAEkAdoA+oAoeYCXUCeaAjbqALkA0gHlnxAMagCiIASQA0A1i4ATAdccAE0AvQiG8gp9qATSKJdyIgbXICPEqjEAbAMgFniECsgg4hoSpgCUQsMwmk3zQUlCQCxAbQDgAdeMgRniAJSESzAi2+IBC4ARa5hUlgpAQDnAD/0eNpHN1GWAUYoiG3zKiEt4gEPgFTURjmGSabCmlCkIVrOMQuI1XFhROOGIFiq88gh+oEnaclCAO2MwmnCQEHqQAd3wRRTr7rT0lixg5b+Y0aKG0y4jP1PPN2bSw4GsNcur5zXvhPaMTXHffat8W22XEVPcWabvmQZutaXiBSmAmAWWAEXyAEpZRobdQk2EXZ+gCwkKnPB5hTUrEBvUkAeUBEJ4FFNrNvHJcAGm7ZBArOrII/clwyju2m81qRWrarIaj1u1srUTVpUIxWpXRVT9LMqmr9qJgMAE8cygyChsBqwQTiAp/AAq5eAD7ozCEm3mA8mRQ3MQVA1MwNRU6tYsqYh24F1BajbxKIwgJTIC6AJJV4gOZfqAdAI4TKAL3hQwI5lDSnACTUVhqAFHABq0JoBYLEAnlkQCxKCWALqBJY5AJriALLqAJYgNTmA8sUAepA4xAHBQs8gE/meICjEASbAawUsBOOIBXkArOHCAfbhLAk4gBTCxAUyA0wFKALJZgCrIEe3tcMBtR0AFmAAOQFICzAfcANAKADBgR7pYElkAlCAG02okATfDEAS5gJOAFNnCnABqrtmAdiTAcARXMCSxAMgBKfiBKyjAiI90AR7gqNrOzwwQDr8zwQBbqBCEihTkyBX1OrKFW8rHEgWbKOfewtK/p/iQeN1fms3zAq7QB4LDIKWACbAANTwSf9x6Jmkepd1W0tERG2pR/T+ATFdudgH3Spq4Cq9NNPHIC6tonD4hC+4nKQBlgBKunODmQqVV24QFV2UZgJJNpBEoqk+YFdIWIErW7sMegCrHB5ANVWchEbJpYBUq6iWebAh3y5eQCVqVc1WL4gL7sNzmwJ3rgBCqdn6ATaAO/FKAD7iThrIGIO1s2BKurl3LAJh9048AYi7OZyAnRypAla6WCzAou27YPAKi1d/TiwGqvtxzAfZ3AShVUIKUwghpyssAhVwbAVUm2+YBdO/IoIwwYVGyh44AN6iahAVpw8eAF9EnTHB4kRX2pWKLZcYrEgrrXtzbZRNJogk7dqAhSW54ATdWyim1mg0knOCCL1VW4kRVe0Z8Cqh92Zj4EVZVS+4C9XdcSCHbjMYsB9k5gT3WKqqAVLRslLZRfVJJJZkEdxDWAFT0of1FFmo20lIEHdUTTakCNYs05SIOiuCcEC0a3dpbxAhraNaObECq0moxKCrbvbBwBG961zzKIaa+bu4hUtR14gO9q1rjlkBTbdUWZQf3WnZdqmAYv29k/oCHq3SfNkEfltauHEo61XgiDk1tZUbVlIFFLaV7TENAR3TimeAHHttemqu14N8WUSvRUcFZQdUsioj2wpIpLDFAK77sZ4AJLACDcOAJSwIuzqUQtd5cCK5ruceZBTZBQrJZBCbzAnp5lHXWuENlQ1EYICVXDKi2rtb0KLk2QTh1U8+IRLTcuFmBatRJpgHf8AiAraipSbZIiszc79aluyuUkUaaUywOrT1W5AspjmBZPayojaymWBOmrTUrLWCcBU24xCJUvGLxIIXbs5SwCp2h4LkQQu1EFBSqbh4SAW0+2yaxQE71USlEgUWteO1ZFEtHRVaKr+pywLK0juxfAgfy1zAO9ZoKku26VoAqVnd4YJFRdpaaupeLnAgk7Yt5BFVrN2hASSUAK1e+JCldsAzUPEA7knDeBRLT1O+vQCVMMQhOnfngFJRlDIJLkAKvbjwAto6WU8MgipJWbQUWoqYrMCumq+KZRLFvOAq6mikp4EQWa4IBWTp8QBXw7XmVE9OsfEgdrJWiAI2ieSAhqJwuyM8QqdJiHkEQs0vmakB9qtEAK7hpMKHVKrazAq0u+9oXD9xaJvT72QW3T04SYA9J6lVDWABZKjT0wC77njxKiVq9mHEgrWIEb6c2wyCp69sEBQ/mw+HwKq92rEciIh97tXdkgDbbp6OotdJNrJAQ/uLaupa7eLZRd29+EkB2dqcvEBqiUdsuQCydqtPFgPTrPwKDtlyhoK3jAYGrp4ASmCCV5bnogIpNYPkArvsycgS7m4AfdwWGGYEfqeIAsympWUL+aSGoal3WKvJgSt+1AN6jiFxAVqz8yzKJ1T7Z4kVW++zxclQLUrVxIwTeok4XAgVqK5URtjIVJVnICXdLgIjqWtk8kBW8QDt7cERTtjWFmVEaVdcLZ8SKk002wIJziBZWtHbEA1LN4LgQWKKUSj4gRtEKcwI3cFFdsVLKGpiU4cED07JgGrqqmCxYFFtS12lXAotpftSTIDVqrLuTx5AR0NVdyViiSs05zQwSc8CCKtHqUFXa2GQFqitscmRE325T6AQWeGUBQ7RkBWpWHEBq8YgD1IzKClcXyAItMQQN6U/VzKmmtLT5A1HU0qUStXCcCKXfay7eQUnRcMwLaW58givVs5aYCrbHAoFqNYTKILlZus8CKlXXjBlRPv7n6EVNamIRNasIKl9yUAd3FANYhA1LgAgA7eIXDfUGHMBTzyAGksQEq8QiKzQDwXwAEA8X6AJTMBDAGARIUPMAAXdLcANAJgPhgBFY4APtCBV5BRdhDkKSh5ASUYyFEcgIwAf4hCUPiEKIeAC7sYQEswCtVmgH8AEpCj/EA7VIBmAkuQNOIAInMKSlBMNqcgBYBBHCQp5oISsA7PDkBGeIaHoAljiEEYhEssgoVwE8QEwGuoB0BpLDIIOIDmUBGGmBJxmApxAYUIBNpZBQ0ERfUKakJptLFcIBoUfgEKQE2s+IDWUMA7nYBsKchEfXiFNLgAWzkBOq4AIAXJZAFp4BTupcoBJcwJYP1AfUJpJYyFEY4AOMAE3wAjiBOuIDSgBds48QHE5AK1W+ICiAJVCafbgDSb4MKShqQBJADrAAugA7J4PMAhwAVQB0AMwGpTwyAXMIMswHMMKL1aWIC6gOAEupEOOCCiMcQhZrqFCUKGEEwA1jiAk4KowAbgAjiGS7Icg0WSTxyAGkA0ATOYUnFcOYU1DAbo0RNRlsqoqaqAGA0ENYgKzXHMKjnkAnbmATKzATb4ALveYH//0uPqc3RB9zcIKaTWLAlHdgswiaoo+bMJpQuIUOs5YACALWWSAi6ysSiLpyBq3TSpiyAb7nIQYyFEw4AO/ByMZc+r5HQoo7paNYrP1vMxVulZLia4Nx5TVvgnHoaxNcL1dVtq1pnmXEJKazZoIqal4ECtCAhbD4hSdO5YEGfqJt+gEIYDSfECLllCh5AWaNPmA0NLRdljyCOlaMpTksgqP23yAddu2/lWID7IcMAehd4RhzAq+26JpBUVpO0LiESW34vIoddEglbRrARR9hr6VLAvo3pxKCvS+O1XXTiCVuRoU1e4y0nxwIiazJUK1sQsQxkqpZMIFWQganIBQoxAawwQCxkKlVwRBa04AxH0KYlMZAQU3zyC4bogmIOuMlZsQtmaRG2rhEART5gKXLKGlzIJVlPABOeAEcmUNKWA4XxAI5gSzYCdVMANJcQE2gBZASIIPmygx4AS7YX+ACeAAsUBJYOAGwE2kAfUwFbIBS7ZcwHaU4AXbjiA57cgFniAN4ECTjEol3KSAbjDgURh5gDTbwIHGHoANTxATwCCUVRwwAeYEWwBuPUBzwAaqEEcAoyQEW0ssQB2xwAUsAawASWOYEswFg2A4AUAPDmAuIDiQCIAJ5gJKcXkAPEBJwgFIA2kwCywzAj3duBAnaYjgBGybgoVdRpKtcCBW7rW6IojimA7YYoCN0+IEaqXPIBzGAHH5K7roWa6kR5K3NBUAB5AKAEwADX8DV/cdlwRoeiq2n3PFsIg68XgQHZLAkqdtZeMhEqUdl/iBJpKJcgC1VlVYcwB5zwCi855IKWK6gO+KTYFeaAV682ECp3YIBQ8gJSoivxCo2u8pCErVxbYDpDTtbFAJ/M5WXIKaUAJ6eCAmspYBayShYcMAyi7S5jIKjli8ZAFDeQEkk38yyCK7fyoKdVGYRDunPgUHf24ALvc4gNp1xIHVtOUFTaebxAXc64qAFDwsAd3bPMB0o4xwAktJTLYQnKwWQEfVZhcFXLxCFeqbxyZQrJVrgpYEtNV7VCxAk7N8MiCp90/K0uZR0aOmota1lKnBgc71IwWJZFW6d3V9zxIgvd6loWCkgt03VS7YALVrVqeLyQEKaXcBLsScrOAJuqXzTwCqLaNtTIKurpV00lm+IElWEiCyyUQAqQrSAp+5fkA7tLJgVWpNpniBdavzAR1e1KLuJAS0qvCWBTu9qrQm5gujkWx7a9/c8ckhot0tOtGm8QO96iVe7kZQ9GzbdmFK+pV4WWAEaNTNEUV6F3qXu3gskAr6SbbtLGh6fyuVn1A59xW1rNL4hXRqaSsoYRS9tVMKVtvRQ1nxKOrbaWGCIgtVJtwA1dJgXJNcAObUpGMAUWtZ27YyQHPu33VctxyKMLUt80AdWjv5arq5Ligjsd6armjlMqIusYMqFGEkUmk8QIWtzClMoBZuXzCDUoq/S5RRVZEHNq148SKpmQJIAakCWng5KOmHYqHToBNLERFtVgVE08oKCrafFoirKWTcZQBO2olWAjk1fIU01CxZNaxn6u7tq5YIioUq3iQaOnXtUtSyjr0tJRMZhE4hrhzKh2azkin2SwClHMLiUSrpp2xZA8O6FiBKzrVY4gCxxSwAS0nqXS5/gVU9XS7MG02uRA3DWARB1hOFM5AR0pvWWoacBVmrFIcYgL7iosOIQqVV8WUTpX+H9pBfbWql2pYJAUpK1p4ARdontmHiAaepzyZUTepVP5sGMC0vmeLhAO10sFkAo7sSB2rgU1BJvMKdKqvxCJ1qm88GQTdVTrgBH7suQqVlCUAR12oVaoB/bjTxccQIVba+XliAaVXqX+ZzCkB21FiuK/cUFaN55IB0u3fsXECyyq1LzXIiIKXhYoHXDLBkU6Ww7Ugh9sNWkCOtOdcYAr0tTucLMqrG38CBJttysgH952+WAJ1TeLCIWefUolV/beGeQEtP5E+LzIKdW1rXhcSqutV6LSvx5EArVyWbAq7bu8t/wD7gOlucXwCKrVl4AJwmqhQ6z+GAA9J6eM4NADqtTEIT0PkakCu7rhBQ6pNSksSKsrVpNcQJVcp9wDq+3EB4Wx4gRer2tJZvgBOqeIFTUMuiylVSvcpkUFaq7RBZq4QwKL2bxxzLglVfKmyBXvGACS7VLxkCdNZLBlRK1lMoCVmrYZkENVRbH8AqF5a7gqVErKLTLCJJ8gJV1JlcQK4dsVgiiH2pcI1ovahSzKFWJhkCtGclArYANNJxGIEb2hQBBUcJtNEVZZKqT4BEaPNICSU2+bEKnaqthlAFepR5LHACPbETxAHpy54cgLe5NAQTkuBWqQSdnSHCAi2olgVWtLlYQVS7E8XmRFlKdrmAHq07sQiuqh/NlBRD7c2VlwKqTwfqBdS/MiF3K1sUgIuzeAC1JwcNwRU03EvABNtfMwJtTiBV3QyhuqiQp005xnIIknGeIElqRKcuRgdX3Y8giN2q88QC3zKMyCpX7eiCpq04gOIafMBa1GsQIJN4lBXScSQSmz+WQCjblcf/QFX2o0oQEIbYRaquMM+EkBZ9ueAFmnZMBO3UCa1EgqyuorQBJ2TyCkoYD4AGWQA7AQeIQ1HxQA/my4gFcQJAprDEIWAAwDtbAIgKi0wJZADQCX7AG6zkARgAq5hTwATkBpALLDgA2vwKgXMikuoRKIzATrxSwBotTgEQrVVzAklhABMAEtcQoT7ZAKucQFaZCD9wU0gYO2cQqOKYElVRKzCBPigp2SjqEJywFPAAYBg8OICAbAMswFYBO1sgCJzAEAOzeWQQ2uYUpkBOEASA1gA5CBgRcrEAnEAlsBxyAJ5lXQ2iGiUghsBJSAmuYC7QBgOP4gCVkFNYANQEJZ4AFgF6ASnCAIRyCpBSmMABsCSXAIYRFqHAU3hiCF3PmFNPmAljmA0gFPc2ALDBASTgBK3BgMBJwA5lBMCU55hUa17ccwGnDAeZBBuHCKCEvUB4xAArMAWAEnADgAqsHIEcuoA1LxyAbbXoAIB1hZgo6hCmApZgNoBNPLMBumANRVWwB1aAfqA3iECfMIcthMKwUpyCi8oIK2gBtqzATv2vtCn3MIUyw0TWEgLLFAJcgG1zAKpS0wE5QDUcQCte0As2+EALtwA/9Pitg+hzdAmpkKaAfdGLCYO6cgYbwwBiUqAEmBF54BUk+YQpTeABaYwASTzeAEb6tavF4FRx7jzGlotV013X/YXErJ3nl9TWmtnCeDSNyMuFa0PBYczQg9RzjkBHvXdngBXqXfdhkA6xZpIlF9tN8iIS0llmwL9Dx/3GprgFaFPBPWTuoqliQYfk9kttaHDeeAGW2UKeQBLATxeIF+1rN1ykI2KadarFyVTtRvFZACVngREnV1cJFAqtOWsWQO1HaZKI10oxAFoqZWADenFW4mCCDULICK03h1Ao1tStG+EBVGld6uqrXc9AR6rYp2okSukaNadigyqxTxIgbaAWbCpJMJoVO18wHavBE1D7WsQE5GiKwzKJJTgwB4BYaxzAcfgERcBUkoxAPqWAEeycAlVukNoqYi9NtYIupiDq16l0RiOAQ1+0AeZQ0mArWxgBxICmABws8wDuYCnEBt8wBKACeWRA0wBKQHCmcwh5hSl5MoHggGngBHPAASSAkmAOyyYBKUARecgNYzPEBZIAlgJJzgQGQQ4QBmoClikUHdGKAcxiQJ2kBd3MCUfgUK1ksEAobywQCU4/tAfaA3aEEKrxAksAE8QEmFJoAjECUYQAdsLAAcgCaAG4AVkAQliAOq5gNOAI2azTATvxYEfuTggIq8YMCSaAjezaUZgCtwQD9SBYFEKuJxIGERs+1YcSqjazyQEqtNcgIXfNgQtrKfQCVbVh82BFrBviBweWlaDIPLWAgAwACLAE8Sja8Dha8TkVHoKd0dzw6EQNoBK0YAN2WDYDd21CYCtRgSVemQDVofzKAFqtNRwDRVSo8cQI2snaeaAnFY+XEJqpptyuQAqtZ5dAIXw+kCelRVUtywB1z9QIvbO/RRJVRo0kkEXNyupBGtrXtigp5PECPa7+iAh2w5YQ22EJuOJQ6p/VIEm288SAcTIELq10o4ZlEdHTdm44BUF82AE9LSl4vDECLu3Zy/RBE62wiALYUfM4RBXVVxjFBTV0nDCHStc3iAZvD9oC09Vz2uALLNtQBXa/wCwCC0WrfLkwp3wcPMqIqtslmBJp6bhYyBGJeeYVLTrWku4QtXSq13dAIWpWil8eBVSWomkiUTVklLIiathLAhfXq3CzAnpX+Wf2AFbziA3KCi09uGYU9J9v1ARtqd09shAr2zyCp6d0quXiBPS1FWW8SCvsdrS2BP5UBZp3St3cQK9V97m3/T/ADARV0mnjAFmrXvcoBvT+VVsBFfIoqkETvjRNrHkAaVU08AIXl8MgqNO5ym4QE9uoo3yIKv7htvDBFwT0li25wAotPdEZhV+pq9rWARJw1MAR1aqFAVZoV+VxgEV31ofbX0CnD4gWPUbUphFGrvaUUWxYHJfeu/y6ShviUc2tt9XUok3OIHFrbTsl5tAcN9G1X3PICP3LJygi/T8hqrBuV1KY6dPyOm8b4BMXU19K+KceoMS7a3yaaYUnptKQhOrAhfuWEAVOVxAp1qzjmRVDSbAIVQACzTqVF6tADU5xxKqSTkIn3JP5nDLqYFqrOcIGmIW8hVVhEXFGp5BuO3PiNMc+pr3u5ZFQxbILdLRtZw0wO3R0FE5lF9aPAI7qYVS/aED08ZtgURtt01M4hUVtnRS7YsaHod2nbvtikn/AOECz6seZBZp6CQFOrZ1eOKIOjCIqsyhp9jwwkCvUm18OKAnpVWm/mAWvd3UV54APS0/8tnwAbtVtqvAAdOMYARdowrgBOqaxfICu8pw8VICtasgWd2m/kqvm5lRBU7J4gNqrcPEASUQsCKlWizALRSccOQEXqTZNZcSiWouxrqQTp2tOSoryulwIqd7Q6wEPU0q1SaeIVKJXoBVbUat2JfECd6p1zAemklCAFWtV3LMCp1qUXVhqFmQRWm57lmBOqdcW8WBF3x+dMCVXPQIjbDCuIEUu3hBRbp0UYkVFUS+lQBKmjObAr1Pkuq/iBKtJyKi6mkmnDCKbqHniFSVVGBBC1nSApKytNlxgKlDvFrPgEOlVOIFf3JtCAtbd8I4gSSScIIL1jFZgJSyg1NRZYSRUtOqgqK9Rw8OAFHY3kBbpabWTyIq2YAhaqsgINP6UBc12gVLR73KeRRarKvHEIV+oE0vldQI1hVcEVGjtZxZ4FFlrKmb/AgKuZ5MCtWSwX7QJakusplRBabaAm9JpTxAVFZT3Cqk6u3zPMgIykCu1mn6FU66lrLHAgbfMIjXUVHLxWcFFrtKmuBBJ2rZQyoi6YQvgBDt7ViUWKtXxhkELc0yKFppTxkqD7jS7eCIJOjsu1+oEXFMwq1YoBWs6tZNPMAvFsMcPwCndNpdoZJrBxiwp1qrLHMIXY04WI0K3IKhZTmwJNQgKY7sePIKk32KGENJ8AB2YQXUlA1IAolSFTvRQnP4ERW6KrxeAU5nIIVNSPluUJ17tRNPDiBK1eZAd04R6hVdrxgFFbtYANUt3dxRJ1jEIIxTbwKJ1bWREc+rqRnJVX11e6qaMiq1YxAha7a7eBRdR17YUyQF79z7FmsAH2vhwAVr91e2uYCrCAHgsiqtrruyh8OJEQtd8C4Ba1lgMD+/3YPmQWUbXxAV3jCICrdcSiS1YCr63TU8eRDSWok4sUTrqz6EwTepGANJOcwp2yAr7LLEB1vbhwAtURkESSQCYQq5gOJzAUwugUlRVyKhtkUJyASANNIGBAHqFC5gD5gC/YATGQAkwFIRJADjiArPEATaCB2xhgJoBMoUASyIuhLiARCgAeGIAANr4hSS+ABxAbeACQDTkIVm2AJYMACEFCykIcwFRb7swHboBHuxAeWYClAOnMIGASkgp4AJ8whtYSFIAWLCHlmAlmAPBACWEgNVlALNYgKJ4APoANPiATwAeYEWnwAfbGYChANYBRjmggwQBwAcYSBGQCMZAXdwAc4BQsQGq4gCYDbxAFbuAaQEUuYXTicgHglAEVmA6pMBZOADuXEAeIQSFJWlAOQBMAYBDAiscswHXuczmALABxKwAfb24gCUgFm3gA04wAFKeUgCYA3OACTAAJdAF0QTQ1zCaU4yA+MhQ2ECwCiZBCWAD+lhSmAmJcAE+oCbwgAmcQhY5ZBcPPABNYyFKAJWcrtALREMBTGQCblAOscVKAjk5qA5fEBYgOQHWc2ASgP/1OKz4HN0gSwgKaqANRmAlWCKkqyVDbjB4hB3NhcKGA2BGFOAEu9LEI5d15BaEQpfJlkSsXe+S1NZt8EskbkZ1mrVSUpJGkUzLgoHaMEA0nHzEEbV4r8AJLRtbhmNHXTRSwhSEX6ei3L5gdm22dU5aUEVr7fbacS1kTR2O1a6Vq8IiDI8J5mytqt9IgoxYcmg0uID7PxAFSWVHZtaYrDIDT01ay+WrZR0f2z7VjiZFv2bNRBVN6Pa4Y1AtJ5pEEXRzMRKKD7M4QBD7VnZpLABraNzLjADm1tfb6FG3dWsuCzIMnV8hfVfyrsXQKoh2txbA1/EeNd39yyiOZNaj0+jorT+RczLbqS4EE1VQRCaTUFNOqgCWCRBGQH6gP6kBFrmAswoicgJqshCa7cGUJtxHIoEozIJpt5ZBDjgQQ6PAqhVSxCG7pKMwKXWcYxZSq3XoaZRhhDSjIB/uKE6qJIEnyAHCwRQmuIBIBxAaYDcQAmiBpYQAwHEARnCQErcQElLAsjt9AIvEoAEwBVX1MBuMwFICh5gHTmA8UAYrEgSUgNsCHdJRJKEAu5TDAFZZLEBzyIJJT6hCeAVHt4lAlIDmcEArWVQCrfEBK2OIB3BEq0lSDRggpJgAE5mOYEGwG2/xAUquEYgEwAr2hYALvUdQDuayAi9R1kAq8AC1ZQEJhSAnDc8AiF9RSBOjcdzCne2EUccwIq05gK0oBKFxxAdnggIWuo5sAiMXxAE5wQCsk8bARS03VOoDq1kgCU8EsQMzzd401zWMEHmbcQIzOAAAMCIDTgo3/b1YV7lZbcQk1iRUH1AbWEgNOeoRCsyVVismyB11LVlLiExVazWLChandmAajfBRIVOumqpNoIKYy5gCCkGil7VsqpSA7tZYQuLCoamvRx9teoQWdqw8gJX1nbDiBW1DSYFmm002wJ1fEIrs7PEKdk1WQIrIAd4CEqziwIOzb9AHZrtisyULSp8rdswJucFw4kAk47a4TxyAj2qnyrEod33fAKjpaTtNgLVQhpXhqGpQEfuK7iIgoeBALoAJ4gO9VmBXfuwTyAt09PtqrNTIQr27cYxeRRU7O1pbxCptfgEVpYysgFNl9JVTripeZEEd+YCvt/uNdzAtVIXoBXqaDmbOJyRBPulQmFJUSvzAk124RmES04WYVFO1cwHfVs8sAiLuq4sKh/cJNKuLCr6qt1jj0AO2ueSATsq4AR1KtZYAWa9eyqhzJBT/dVXQLi3+4o1M4hDrdNpTIFldRWcJYhD1L/acMKj92WUT1e6y9CB0mmnLiZAo+5qTjxAG3dRhgBZVWgCFb2UwBZXUc44gQorJ5ASu0rTAEXquYgCzJYIgFZLPIoovvEm0liURd72ecIgjen3atKxRV/b0pFX8zCC1K4NKAJ0os28EE09bTTq7JKXgFcutorUTSWGcBWVuNjastcwOK2jauLyAg6tBAsAHXWtTJhVi3mqlCswi3/iGpxYMS/4hZ4uAYFvU1ikDELa9W5SArd6sBO6AavUCVdWqzKJPdJYcAFbdzkNMQtuG8FgNMQerbmQxF6lmoCkpYRJUlgX6ezvfIDrpsks8wOrR27u4A6a6K0yotsqLGMWBD5msAH2OrhuQiaUqVwKItd6iSKm9PtrnLAhVxkpZBfROz5ARsrJNc8wH3rTUpqVgBGLNQBLT0cVZvIqJajo3jiFVNdrj94VTe1uYFlU6qeYEq3beYQ4UgWafyLngERtd6kVRQ70qmAq1czBBdoOlJtbiBU6pvDIoVay4ZFOzlRGQRHC120oQVJUVE8JYC1Ep7WsYkCdK/I+1YvICGmng7YsCahywI2mzAn2tYgR708FmBB0x7sSizShuGQWVquDApUKwE7pPNQAO8MCSm2PBAR1nK7uKKIpv4gXUijmzxIJW1U5AjjGACTgCTbgCqz77SwLe9JLmEWU1YctYAc705lviFg+7l24BQ69yxxkIddGaygFZOjaaCp1r3VcBEK6UOQLp7WuKCIdyq285Ab+nufEAXNgLSpVOcihykAlpq2QFVUNVYl2OWQFqVTmZwALJNYAKulazxUJATunbDkBClIlrMIVrRiUH1ZZgSv3NY8uAAm4wTgKSp3NJrJgO9ccM5gaJKsZkD1aqE8gF3JqIxAdtTtfbGKBiXdVqLWxCFaWp4ZyFEOFiBGfiArXdlBVCp2qGER1JSEEe2YfBlElbtUIiId7raCqsdrKsoyLVLrLAp7O7MCUKtcAJVfBhFqrW2H7QiFtTt/EKUd+L5gWX4BUe6MQI6luzIKFV3r3cAgqlXABq8YBEnZAV6s8MgDOrfEKik7ViQiqs1eJVWS2pIJVfDmVEoSYC1Fh1IF3qtcQINLUZVPsh4EErWreOaQRBYYcwFZdycgGnp1/zSBZzXECrUt245BQl3fNmAqvuAtdmlgFUuU5KhO19WySUcyi52xhIyK3jmiidVHykoG2sFkAOmGADh1UPPmBWqfNOYE66r4QBB2xlBQrcAi5RmAYICF3DhlCT7mVFltGcU8SKnV4KSC11q8nwIKXeKwURWchUq3TyeIE62TU8Sg0rpKJ44AWu6YElq1quJENa6eDwRBZhmmF0RGINNWAbCGojEBVQEogCLCnKagIO3CQo4BStADiX0AUAE4AKrbwAdbTL4ZAHoAuPUBsAzxCCUAAADeQCTBQyoXUAxIEmmA3hABkAwsKOIUgB5AJKGA24QAmuIQPB9ACZeAAsADiAo7mEGCAbYA1AEbSgoo05niAPkEHbxAHkAKG8QG8QAAmcwBBQ8cAHWUED5gLqFKMZCBvkApYBPFAPubQA3jAB3NYADXEBxACngAnD9QBMKTU4AOrgGG2gYSxBh4BCsAs8gpoAs1wzAEA02swBVjIAeOYA8EFSUpBBKgAkIHig0TeCkAcTgAk1ZhAwG8gI90BRgvmAOGID5MByAokBLMCWDzQQmsQoWGQDnGWAlZT1AbcsBSBKZASsAJxiBKcAI2AEwDugIHjkEKIzAac4AAUK3MAiQoawIgh5lUocYgNJviEKW8sQCHxAaiAHE4gLJyFRAcwsMwCeQCfcwJdGBBtNxyAE2sgHUB9ADgASsACY9AFAH//1eNptnN1OMMAmp10m+hE1C/yuJkLC7eLDRxJUHasIAcIGjNhBZJ8SiLcY8AM7yHkft/JpYvmWRm1hX1NXUu9R5m5GUO51wtxLgr7JmAilL5ssiqsWm7fSgL/ALUYPiQS0tL/APeUXKtUsyInTTVnlCZR3aG2TtNsuQGno6PaoqjNV2U0MDGqNxoRRpYSB4Pza7dZzxNRGTjmVD+22BLsjGQGqcAO7Z6du5WWfIo3NKjaCOimnClogIjJADrzBpJdzhBTW3d1jggKdxr7faP8zUq+YGduvcejVxt07PmwrJ3PlNfcNu1mk+CwA5Eu5gX6ehbUw002yK3vG+FrVzqKXJLVbunofNlEcDLUdK0ksQqcJYBE36YARCJJxmRSeICTAIlywJNcCBZ5lB3LFhRSvcwlSbrQqIw7OQoolxzAl2hCYE1LIIRgURzwKpYANJLEBOs4cQiq1WsyxLEYKyHg4AURgwFK4AKOIBErmA1SMChPEBpwA1XmAQpIGgE3ICxeIEO1rMBtdQG3GQEmwI2AM8SiWAEVWcQHZJgFXyAVrNYMBpTiwGApIJJKoEW1mUCSAdkuBBHtjPMB1qliUEpECnEBp8AFElBDWADzyAj2fiAcZAGlIEcgJOziEEw1jgFDfAgMEUJ3wj8AE7JZgL7igBd4EVfkArY4vFANKmaAStLAGm8ODAc15gPulYAc8NYsAd232pYBE60dMXgBXfUj0YVH7k/TiET73XFoKJTU2zArTAjVuQG+5gSV01gAnNVLYEXNvq/YAKsYIB1q3IBZQoThgY/m3bsXcoWSZBgXeIEQBgIBANYsQej8B2rTtazaxSwNI1VendFcVBANJ2UBErRVZAKmq6OeAVCXYolTFQAWfasMWQRanMKXa1i8ghO6bwAsTwWYEbYYIBp1iAhfcSXyhYr1018vD/0BS0V2/EqLnVLG2Mogr7pUxGIBalm5yAmrJKAF34QDFlLJhMH3UsIxBivUaTgBd1aqWsAIu/dkoAFhmAr2ayyAKWKJK2OJBK1sJ5cCiNft2TeMoC7sSrhCAqp8spcQJrUhQ8QIYWcsih0WeQEYUwgHCWPMFSlPF5IITsrYoBW1O1QpkCNnaIVsAJajdq4sCP21EoAzweAEtSUlWqgor7LVh24sB2sqPiFFHa+IRZEKWA/uQ2olAQ1JtiwK6yviFT09O1m4CJ6uo7JV4IgnSj7ZjAAUYvPgBVe0W+IBrJWQEaaapWXxKup1u+35SKTtChgR+4lLabkB2v3RbpkBbWs1jh/6CDlvRXbcQVVNdF8MAavq76U9sPmBdp6q01LIixXWo5gomnGUASWpOAE25UEEb7dtTwArsowQE6KFPJAV2tGKTYCo9TuTtggL5giI31E1niMFfeuBVK97vGXAFao9XCzhIoa0+3ECPdMrgETUJYgRuk3OQCtTCehROtOeIRJrDHACiyVMQLa0pnZKIxbI1rhtsqWs1nUDn1PHVt8vbAHNreLvV5Ac1thqLJSBTfbXrngEQ+24AjAAqgOAEAoAcAEAEMA7WwqSpbkBNaFmBJbWzwAvpsZyCLlt+19sKQOqmgqYN49Ciz7cVUZsDoo+2nIIin3t5wFDo2kkBdSKp4qUER07qz6oCzTtCsyorrpdzbyRFLuVcMZAtTqlKICjmXxQEbXawiZAj2NW+ZAXq8YAV1va2HAIHRzhmVUXVzM4gQS7nAVZ2pKHi+AQu1TiyCytZq3yKId0qFhgA6SvUqHalu6W8QLb3TUART7sJyIpK0YcQJt4YgKtU0AVq00BO7TfwxAquu99CiNK6icxFYAk7OqlZkBW3cp6gReop69AC154gPTo6OYzAng7RYAaSAdLtZZAQ7cQq9KY7uAQ1pLUb6IITeEPAKHes44lEKtO+GRBHU+qZQBVgSd0rNIoKvusmgJ3bq4RBJ204nGQIfaT+ZsCTaS6ARV23hggE6pvAKsqo+ZBEqrBcCButX9UtgE1p8cyiFqrOQB1XAIrctwwqPdZ/LwAslpSyojSW5YDdW8GBJOMswHpwrY5EVLUrW/ACuui033fsAarAEptH8sBEFCwfEKlVBEdRKzxx5ASpWE1zAheeIFqeEAJ2dZaz5gQ68eYVL5okB3pZroUQpFcWQQ709RWtliA6pT3AWWqrqCqlarSTrmREFDXVAQVWn3QBZWz/YAZrIBWVaqSoiq9wDWkrYhUm+1QQRrLWLwAmk68AI1t3OWBN1bfQCXcqqQihrutjkUWOyrhXIiie9gKGsAK7PtS7s28Aq/Tfy48QiNoWRBBJu0soblSAV7gIYz0AlKSAT+bCvACVauIb6FQ1UBpQyKHLyAikmseAEnRL0ASbxniBDFOUERcz3AKy4oolmQDskyh21E6xEsio0XbwwAlZpgQrbGM8QGq5gXP6U1mggawniDVfCW0FNRZpuJAM31Am5/yoBtKyh5gVXhfAA7OMAQq0swCV3SpgKt7lgghtOAKk8IspKHVRaSCbtD7gGm2BNWyggi644lFNrdr7XMBTpWHJRNrFpEEO23HIoHaI/aVFn3FDSIp0slmEWfc7SItWphiFSrdcAJOzfwIJJoBq4DdpyAFaFIXEWuAEYchUwhzIUKeAA1xYNGcAEBNHc0oCDPIKMUFNriE0BA0FJ9QG1EAGEBSngEp1r1CCMQI5AGWIDV01liAswE00w0G+AAlGACATcoCWCzAVozQQpjGQHwAeYQk+YU3mEO1VICjgAPHABZZgR4gSnmAm+7AAbYArMATAGm0A0+HAKFkAlgBJOAIO0OADCAJJTiECfABZALu4gNuQFXPACXbiAkAnACeAAmsnmBJKQsJhQuQAuoDbcBApBg7WEKGsZCmscACy5ACa45AptpgEAwSAMATxxAPQAWGYDbjMEDgKgsAGkuAQ3LzAjDq8wG2sgCOIAkAmpyChOFDAS+UAiXIEnIC7uAB3YAOuPwALQuGKAFZPMAgB9QCACuOIDfMAbnEBegAqQ+gDCIuOARKrATQUdAHOAUpIJJ4BAVUbPqAlkESagCCTAkmAvgFKOYAsWA8gBqMU5AJaeADlSyIApvkEKUyqThYMBJQwJNPNIBfcWcAf//W5LYZnN0Tq1BAWvZKEDEFXiwpWnIKkyoXcDBZuwBIEc2Atw6qjdORWa8/udO979y4m5GLXPerq55FRzaitZ/KpTKqPa/QonpUhzADnubjMCzsymQJfcSwxgIv06JqYCO7a0rHdbhggrR0K1zj8SUaGlavbBitL1atcsTAq3t09NpYN4FwfP8Ayz79fCGbiOC2muJUCrIDWjxYFm30k21mBtbHaKFbi1wKNPT29kESsq0l3cQQUau/2dFjqYhccOt7i21HFJs1xgGODX90at/0q1qucYhWXr+T3Ov9V3AVzRa2LxfUIdNNtkV2aPjNXWwrV4k1cbG29tOsPVefIzo3Nt4zR26iqmFxGjsrprCCNLGkseIE0sAB1Sc8QFavMoO2AptoIWJAYMBwBJVTAHWM2BFKXhkAW+UBKmHcyqKuQJpJPAIG5IhfSUNS/QCKTZQoCpYREERHtKHavFhUI7vQITomsAmK3WC6ivtllQJRmA4QB3LJARcyAKYKGlDxAlwlAJOXgQLIAcMASl9AJQA7Q1NkBDDIBqABwgCZWCAji8yhv9gCjmBLDJAJvEBZgNuAHMARyAaAOvAgbtxAj3FCVl6gKt2BJYdWARzAacEBXPHiAnK6FBMoBSAmgCqSwAYAsXgANogUyAniiiNmgEks0AtSOIEMsswDvYCiKuzzASt3dAHa+CVMebAqrq2SxeIROupCAhbU7nhkBJ0c9zzQBqTf5XZwFVvTTweIEvlXCHyAn2t/FAQtVOVyAs+z9uibdceCeIFcpLLECPc25eCQDVa0pM4sCGs20pyAWnlKAd88ACqdc+ICjucAZPnMlVp4ZGdRg25lVEAAQCAaA9J4bTrbQxnE0Nfa6Su+2ubIiNl2NoCHdbMAs3bIoson+AQNrlmRSrXsxYUfdVa4oIqV7ajxeAEa0fdhkBcq4oIjqpz8qAOxRjmBCrTeOQVJ37VMfAGpK9LrFQAnWcwotVAVOru4KiP228RolWWupBOtZQEoXxQCSTUsCSomm7BDrXsxALKFkFVWr24hFd7Kq/cUR0K2s+5qFAF33ElHEAS5ZAStb7ihAQtZ1+V/sCo1tCxWIArsglbUbAn3VossWgKHfua5FFllhC4kC7eHAIE8cAB5QihXs0gJLUmqpVY8WBW2pgC3FvHEgrs220+GBQq6eM2Avq6rBQQF78FgBCJXqBLtSyAhqXbfJlCq+0KJwkCdtbsoqp58Ah0uu0gHfCVmBFvNsCnW13bLFIotq1CcAHbLIE8cAopTumQLE1b5egVFgOYwzAq1tRrBLOALa6V+zutxWAEKTVPuWICxbhYwBKl+14gXrUSeDIHbWcQgIu2MlFySaa5pogh3dtcQIvWSwzAjq6rfB1RUVOjvZXbwCmrqtoCJ3smFRUR3J5AT7sMnLaCG9NJRlzAb0qWyAq1LtYcJKp1xxKiTcMiE23MBUO2Wm+AA6dzkBpqrgImrfwkEbJsKqelXHhIEP7WlrQ6ppcQqNthRObRE5Acn9kk3CQCtsKzKrwBVNvHNvBBnRbxmEKeQVFeNdc8WAW8eq4vICdPHdyyweTAur42icNKICD+z05yhAXU2laV7qrMBrZVv9ODCn/aKj+ZfEqLNOi06uirnxAb06uiUY8wpzSAFV1cxwyAktROzTSgIk3VP5cOgEb2UNICEKHP4BVunRYJBBejq8MmESrTDPEKSrWrUJNxx4EEdW1bJtZgPQaXMC2sKysBFt3bc5AQ106ejAjp2SAk9RSu0ohdcQElauKAnqPtwSxAKKFjnxAVtS0wlgBZ2u0TlAE0lXFgQtqqreGZQad1bHkAm4eIFmlFnL4EBa89ApUfc+SALJuzXIC7RXbLanAIrtVy4QFiXbT5swIUVLT3tIAtRNOqheoCpRYqfiBVqpUi3XIos03C7iCLme7ECy112tZ8goo+QQOsuQJrWXZGfABadvt/Mn6gKt1MwA19QEJ+245lQqLuadskRU1ROHVgVqs2x4gXabWS9QiV225eTArspCpQmuX/qAM8ALK6ade18QFakZBRwxAHaFKCJw2p4gVrSVbd1nPQAzthlAD7ZWIRB0RQ3p44AS4NAR06QvUBS08QAC3t7VwckUVjuTbwAm0054gRWP1AK93VL+HiBFRcB9n7AiN8VgBZpL5ZtmBS33ICVbdqQFTs5SkCaUcCh1tnPEgm74YsKjhlGYEL6MOFkVVmopw4wQK+vbCsFRZW0/KkQH0PH1gCHPlyAj3Q8gJZ9AI3mYaAenYIeMueIVCzl5ZAPTxQFuo+5YMCvT03VfM8QLKtPJ4gRdZxfAIO1P1AdO14NYhS1rKtYSxnMBVatiswCy7sEAqtpkBjEtgEw+1cAJ1QCbSxbAq7sZKLGofwAdHCAGsZQCalwwJ2w9IArq66jjLECVa2cpAQV+7B5gDbXwAJishEr/NEAOlcIArtgURVe7JkVPtS+XmAWWS/xAVoqugEqxKfQqK1qTdqy4EVHSnCAOq3yy1mGVPbKkqlVqcSKsahygIu4Cq2rATvRJzxYDdYWYFa5IBKnACVarux4ATs2BXe0vAqjSacqCB4tywJXTaTQDpl6BBZtOSCvU1E1isSiSvVrHACKq3aQLnRrMJqHQKV61T/eVScASreURDd5wAdbuZAsWtKl4NASWurZYkDtqfgAfcdcUFTrqdy6hU1biwH3J4gPBZgPoApjIFPunAJhpoIJbAIkCMt4IBoABAuQaDxCG7cwEniFNOQIvDEIkoYQrJ5ARWAEoAjKQDeIBggpTGQBnkFJPGAgiMQHngAcAIpJuAVOIWIRFqMQHAUwhTxYC7gDqAPFAJ1XxAaqoxAi68gHAU45ARxCGkFFkAqoKacMIbaCItygBPCGFPMITAEwDFoAsrVU8AGrPiA30Ck+QQnjkAeoA8VihqjFhQ5AJ/ACVYiADDiAMBNvgEwv3gSWIBGACaAaUACYVFYSnxAcwEOE2Al8wAnwAbYIVuQUowkB1YDYTCdsAYU4BTSCH+4B+gIg1LCm0uAAAZAEviAmgFjkAPIBxKxzAa5PIASaAMc1mAJz6gO0vIAwQD7py4AKYzAM38oBDQQ6qQCIwAi2k8QGoCgGnKQA3IB24SA5CDoAswDoDDmQiDlZho8lgQDKiSXECMJEDgAiAG8GBHBgKJwKoiMQJV5kQAf/1+e1Tm6Qq1gi6k6wERahBVcTiGkrV/YBGCol28whXaWQFbbWLwBXHvN3ZU7axkajnWR/equGouOZtnHXp1074Jpygh6m0hYJpehUc9tkruZx6ILpf2jWSc8gaP7RrNYgTrt7NSgoroVj/Eomkk45BHRp4QB1ad2syK6tLUhSZsVctWIZMFW61WvrcLqMHkvI9tHhKTksGcrquanqyiL1U8V+AQlqJf8AoKLtLd008EBfX3Bq6OGn6ciDn1fN7vV/zNIpjj1N3q6n1Wf4kVXa7eDYEYbyCitbWcImjo09pqa2FavDmTRp7X25r2c6mXQaNzaeC0dOqfa3bm0Z1caOls9PTWFVLzbIuOh1UoLgen3YBU1WMghpBUogIGgoZULtwBowWYEn82JBGyr9KcsB9rfQCTyxAguYE4jIBOvFgKUUKQCeAA7QgE7MGBWaKgIGkmARDAJATYCS5gGGQCde5QUV20uz0DNV2UvAqE6yUKU8gHVgDUMAbTyWBQ3aAEnxAMOBA1DAi1DAffhkAO0qAqOeeYDywCE8gCCgcqUASBHubeAEo5kA0ATyKHC4gFnIBWEn1AUxlxAOOOXIiG3wQVHLMoiqcwB2UdAHVxiA7WbASrOYEngsSCLc5cChVtJBJKX14FCbdXiBGl5wWcAOJzzIhzGAFUwFPuwAL6lsOAEVaCiLr3YPECNvxAb1KtdQiFLWyAbb4gK1Zw4hTokqt5AQTTbSCIO8OFigGpbaSlgN3b9QJ4LPMKLWUQswI0UKM2+IDs2AQkm2BG2rpVw/zAKrmW8gJOvcoyAFVUfzYhCs8EspAlWkVlZcwpKjbAhd4ZwAqX7cUBh+es3dKXES/UyMVuQEUJgHqAgGsyweo8P2fYXe4nNlRoK1O/so3jkyGH2dqXIIGpeGSCoppYWAc92CeHIAtdVwQA27JO3FAK3zWngAtN1o2gE3LwkFTxbgIdqQpYEEseQEe3tt0AHipQEa0chVlkk/QBPFQ3CCofVZVTw4hFmpTsri0BXSrtxAuawwAirQ8QHOGATCadnjlwKJKLfUAO6a+XHgRVT6wERdJx5oKdtVQlXEGKtSbMolpvg2BOuGXEiG6NtTmBB82FJW+Xu4MCVF+0KlWr754dsYhFVtVS6PIomsGlwIidlZ/MgIOjlOoAtRL5WviAm+7BLAodpWABTS7VNvgQT6oBKkS+IENbhAXEqV7WmETcVxeYEe75UlzAj3NrACdqYlCrRTgwJegEPspuXiQSenC6APvXakiii+r3YIBWUrKAqtXfDJYBFrd2s8iCrtayAmrxVvDMArbqF1bS6tCYNPuStCYUadFe2HDGWBbq68wuRERWrW6mIjMKVXW+GmUFqWnFwBVdunzcAgWqnjwCq77l0czkyhrdX1PlquPACyunqWq22QK2narWBRJqzwsQSu3VqiwwCF21TmMSlQ7W8gJPSaxGiytXCbIH3NvECWnKfcgIWrWzkoml3OEBG3NAJp5hBZJPDiAZICFoTClLeDwIJV0rJZ4AJqOoNF1FXWuLcAc9aTaWBaoyakIsrlDWAFcKfiA7VeTAdqKYeC5gV6un3KCizT0nZJPBJEFepTseDAk9KrSby6gNL5egB3uimJgoelZ6mn3PFSBGI9QLFligK76NWuQFVV/AFOtHXFhE8wLFXGOBQalNOq6gPScYIiHZw4CDsSxbQVVqfNhXLmFHb2KHiQS7UsZwAmq4ejAVHGDAtfZZK1gOe6TbSwRQ9LTU/4gW30a1Uz83IAvp9qxWQRGcFKyCpJS3yAmrTksiCKq+IFWvdUarngUiqt62xsVcWUonioAlaiahMgnXQun80BFdtNNxZxBFOmjji8OgF/y0w4wENOEUEqU0iCFnNvUohai5gWO6su1EEK0xwKLF8uWYDSnPECytu1OtV0A5dWFhXFgOjaqk8wqERigLHppPDIBamOCASvWuCWIRO1WsgE6YS+IBTTcSwgpaMKhUlX5U28UA62VU4WIQXt3LMA7gorV8cgIt9jAm72TiMHxAV9S1IjiVVmnPb3WIiWF8cgIatocBCtfBcQoqpjmESssI4hEHKKpOtnbDMCxUa+rMioKtkpTwkCNdLvvi8Ci29FXBMIh3kVar1STjECT1G8UBS5dgJW+aE+AA3KwAdW2EDr2uQqX1KJATom54AQmsxwCC1a8EpClHMBdvdb0AULICLrZYvAC+ibcNRAUtStm1iUVVr38YgonSrq/iRDtLwIDtQBeqT+UAdnhAA3mApScIArR5hBbT7XiFTVoWAEZjGJAdLQ5/eAXTraVxAg1Z42eIE0k69QitW/aVRqVbakgktGcUAu91zxQE3qZALD4tkCSbu2wJ2aTAhbFAT0ko7uBRDUu+AVFauGOYMC1YzxGGJV1VZ/LhzCHrYJ49EBXSqpVMCytnVvkBVFdPUVnigLHVXt3J4cghalf4fwCjTc4MCTt2uOoRG7xYU66eE/gBXuJ7k1wUANQk7AEO2LCJWSTTZQ3VZpYgRajFYBAna7xwwIqOsnHyBYhpuzrLwKLftu8WnJ5EEr6b7YjMCPbZZcQJql7RKcAPU0bLjIHMlLxw4lF9ZhyQRi0/KVUqXtMsgV9OcVgUOqjEB2r3ZECdmqwwBZTkEFb9yzAhZJvABLRacTgBKqdXjkBNWeWaAU92GQDdeLAi6S8OBVCU4MB6cNwQSeGQRVa7du1EVJdyWGYQ1dr6snkAd7XwKFXXl44BdWV1HMzgRNXUtjIaWOeIDcvIB1c5hE8gHWICBMBxyAIj1ATYCf7QDJhTagKjDYEkuABl6hAnIDyAT/AGARkKG3kwlKICGogLgzxQMSqgBrkwRHJywpgJBBiFFVxCG8QhZgCa4gD9QCJATrGQAlKxAcIBPHIAf7Qp15ADSnABAO3IBJPKQpOMuIBLyAHmECWAC7YxCDNgSSjMBW/YFwv3BBDeQaK0vAIljkwHAA1gECqlmwAAYUgoeQChVhvIBt8gBzIEpAhwxCBQFDfIIG28gJcJAVmlAAn3SFP+oIXyzh+0ASkIFPxAJaAHhiFg7gqOLcASVcAIu8YvEBvHEB1SeQBZoA4ANNR1Ai+aASYEu7EAkBw3mBG1WmA0kAQA3nHAA4ZACAXoAJRiAKsYgCxAfbGIBguoCmMQHZgJWcgSQQr4BEqKQqONsgDH4g04hYgOcAaLLqFKABAL0AGoSAMljkAP8AYRAgGlhKAJRQEBAEWuKeIUY8ShpuuKIgmcwCr4AKOMgf/9DmVmoRzdMS7kRcRteQuHXFAFrR8qCaURiyhS3gEK0p4gQcsKp1rt/KixmuLcOKvDF8SsvN7is4cTbTmepalsM0GV+l5nc6b+a3d0ZUx109yXo3K/YExdpe5qpPuopBixe5NFY2qTDDt7j0s60UeoMQXnNFKXVlML/je3tj2uebKYj/AMf0KYqZQMK3ud2cVrC9AIv3RqJqEsOhFxC/uvdX+mEpIOXW89udSXa0p8AOPV319T6n6AU21r2zASuwGnzAK5yFPtCH2tkF2n4/V1K4VePEmq7NDwWs4ThN82NGntfbXdwWGbM2q0F4LRqohfAmrjt0PH00lFcOsAx06ektNY4hcWq6C4hVuzbYBaXDCJIKeOQRJOMAHn6gNLmFD5lZJ9AuFBFD6BDj8QDuSQML6sQFPIBqwDxYQQnwCousABQny4BIarOQUQk8Qhdy4BQ9VqKqICBWQA7rLiRUoSUtYhEe3uWGA0HbwX4lB9JRF4gRde1SgmIdjWJWVcMoH8oCyxAMyhO3ABNz9IElhhJAN4JADwxKIpN5kEmlzCozAROrwAScvEoADuSw4sCEvIglADs4U8eQEP2yA0wGmAThiUETiBKsLPMiIuZ6lU0BG6ASazyAHjgANJZ8ABWrhGICbxkCcJrEghHIBOyr+4CddTCUgK7WYCcLH9xQrWso7QF8yyAjD+KICW8WoKCznFgRtdsATsnhggDvxwzAURgwhXmkICF7Ov7wJaWnbUbvOQDV1ZgK8fECNUl6gSbdVMxGYEFZZpyBCzbatAElZvBgW1UKeAVK1UwIKjbxyASpLmqz5gT7ZgJpWriBC0UUvEGqr373OQEtNWfHAC3u7U1xATq1XCMcwqtKHkBgedvOs1wUEGOAAC6gGDAi0BKqRSvVeM0ezQr3PDgjSO6tlZy0ZErdlsMQhwslkwK1ZN9oVVZLFAK+m1kUTXfCTAs7VVdrxfMgj2vhPqE1PTrCw4gTpb7TnMIhLu8eYUr17fQB26gUptyA0ojmBG6wh8Q0lXFJJYICfa8IWQDlfTCnqEOK8ViAW4gV2tgURolbACdaRjyAJUYZkQ3aqUMCLSeQVG9W1C4AV1UZ8ALa9vKQh9izeACrClceAVRbWaeObKqelSt57lguBBK1UoSwSAVtTGFkA3rV+mqxCK1pdr7uJQXtwz5hE9NwokCZAVolhEtgR7HV44lAotMkB8rtDxAbvWrwALy88gH2JqQunVwER+VP5sgC+rVKKzKKOdKM3mFTepClBCreVKzCrFZpygiL1bSAYOrc4hVcQo4lE66aTAlZprBYkQJqyi3ACKslK5kBWq/zYIDl1K/NFcuZVWr5UnyQQ1Fph4EBp/JLAdLWzTz4BdWOMwoslZ/LguIQVpjgAO7TxAG1290gFe1qHxAitvp4tYlV0VjTo1RLEghS1q+gEko+ZfCQHX5nNpbAr1aO3z8AiVKYusZFRGsy4WKAstp3hN4EDVlOOQUO6WKWACWo7LkBPsUKAgdVpptNyUQVceoVK9ofMCpy3jgBNtQuLAhauIFnYmpRBUtVtdizkotrpd2EwRNJ0VcUUV0rNgJdnzZANwiCp2KBatZ+cCTo7royC5ViFwQEb37nGSAsqqKj7oZRyqytPLkFS7quqquAFdqtYlCrWERFn25rhmBJyoRBXexQ9HICV2ph4QBF4PHMCLu24RTDpWtn8+C/aQS+52fSpCJOGm08QqMq9knyAkoq8gJWVHVKPUghpU4t4ATnDAoi/mQEE4cASq0BYq4S2Ad3esc0BHV1Xk8wJ1asscGBBWxaWQAgLa37prXMgovSfUoenpqmDUgSpqJVjtmQqzSoksQi2zlYYAUard7LDGAIptYoCy93aJzgKqtrOMHiwDTWq1Cx/cBbROs92cBENOrs5SkAcWUrEKSdliUWS3nmyIHZrAA9QIvTS4YgKqhthUlVLGwEbTwCCl8MViAXcYgWK6aSAjqWTWHACVdX5YAptRKyiYAs1MEUOlkuBAralVlmyhVTfzPIgla3ZUB9ycSgJq3CAE6y54ICTomoAh2uoCtqd7SwlcQHRKvzMImrp4qQJVabxCKtVtYZhYVHaVwKqTbbggOAAm05KJSm/mIKtSsMos0lK6gStJAqrtzAdsVkBFNxEQBbRKs4gNpZoCCt2vECNngBTra1aYRmA9K7vXqBK2DAk7YdQK9NfNiBfavcA8a5MBxObAjqRW01+kCXy2WDyAfaplgQtbufQAslVLqEJw1LKKu6ciKlVqXIFnDoEQtLz4cAqNbNtVazYE70tV9AFatWgHpzdfOuOADtm1ARU5fyrIKlWqVYeYQPgrcAqxNgQrRO2OcgO2nGYFdX2sCywFKs5fc+IDq4crEglfUtGAE8MJQEXSsyiiF6S5WAVKun24hBPdgBJw7JIAtXgAnVLPiAP5XgEJ2jEAw+qApYsCNscP2lFkyqrkQGtZAJxEqAFVwyoLTZ4gJXn9xFWJrPAIhbWjBoKVnhLcY4BUmneuDCJKUsQL05CJJEUK3bnkBF6iAj21adoKK21VZBSreMgiGrabSiidvmrEkCrXAolWymEQOWwIN4qceYFdvlyyAl2OqTTTlAVp2tKSAnROIAjW/+VZlEqvt9QE7esBViwRBXe9lgkUP6Wp4kRP7yrgArRXFKG+IBX5sQDtlxwIJ2U1hYMqKq14PMKslJRxAi7vCHgBdp6jeeRDSvqWma5BdWUbiUET+68mBOt+QE1ZAN3legB3AEgMAhNBdJywonkBJV/EBNcACuADAIATygA7WAnXAAS4BAp+AAgCQpQASA+6AFxbWXIAYQ2ERT4IBxKYAuTAcQBFsKa/eFwOACI9AI90sAAlPIITq3iEJzEBo64gFgE7cACYWADqpCGscBqIw7APoAQAW6gRcIKfCQhpwBFt5gOZXUBrABNS5AaXAKTXEKcAJ4qAF2r4hDcgE8wganENCMQDLEA9AGuYEfqkCVK82ERs1bBcAGgYFiEDxAH0AAEFLIKatCATx6AOtpQEXg+QEkpAdWogBtzmAQAq1XEAanIB4gACeQDSldQCWsJAU8AGugCyAmscgItcQGlGADyyATkCIDVQBpNACygAkIcoIUNWkAkKbwAMJ9QGmnmDEbJPEKakAfoRDhANJtYgLtAGpAHUBNvIBNFA8QDhIAmkQCaATwYBEAJYASA//R4u9vA5u+JYvMCVFE2Y1KdnhLCGnhwCIX+Yio1qFqxy1kGVb5soqelLl5jRD+3rm8egTGZu/HPVbiK9SymOHc+H4ViC6mMrW2N9H6s0XRzW07TlBdMRdIcIuoi6Ywy6IWTWSAFPMITrzAEo9AJtOJRAVl4DVw1V5DTEbabJoddGzyTGi2uz1bpdtX8Rov0vEbi7ntwJovXg9f/MsBo6dH29a0OysS0dun7dqrJ2Xy8eZNMden4Xb1+mo0x202qpVVWCXAi4sptaVcxiFdCw+VZAShvINJ9sZBCtVsKjDQVOtQhqAhPoAQARyCnHa4QArNgEY5gNY5BBABMAR9ApdsZg0wBJsJoeCAFADT4ADYQm8OpQkwp5ZgFswILqVQubAHjkQPthSyCXUIIYCeGJQKGwCOQDTjIIHBRS9H8QliF9PDEus4hE55FEFcoktOv1cSBNgFpQCUzIDa/ABZrEBwgBLGYAk3xZRF545ARbjEBukqSAVYYDqpYEe1J4gFqucMgH2vMA7uQAklgASUCfMB93DmAk8+gEHdZAQ+4vUB/dbxagCFrS8QL1V9vfkiCtsosVsOpBB2axAVatvogE74wwoluEELWXbFUUTcJLmBBy3jgBFYACzl5AJKXHAAYDVPlTAptXHOAh9vFYuQHDl2tmAallXDNQBX3d2CwQEq0tGAVG2Dh5gFVD7gI6tO9RIQaWjWuKAn2JuPiBGupx4ATtfKcJ4BRWeIB3K2YFiiuIEU5m0QuATENW8Z/gEU9zvwClStrY5JAW0slmA1dWzzCmowAT1FVO0SB5nytnfWtdvNkGawEAQBFgICdCo9js6K2lRvJr9xqo6m+BkKuoqJqPiBXbUTWcsKdUkkBKtUscgITVuG8wJTmlADjngEN3hRwArtqZARdLZwBOloxAj3p2n8AJ2uqqXmBRWz4IAbh4hRp1dlNgLq17QI31XVQkBUnbNlVZVYcZIglq2QE3TDkArVVcgHHcu0CTpZfQgim7xi2YUWv2rAAVk8LYAVtQ8MgDuxwAnLsoAsqnhAELbeLfcblsBpRjm1wCq9Szs5iJCJ6daty3hyCleilQER1HwWTBS7lEZsIS0rO6l4FV0JJepEXbfRp22vZ48AKtW1VgnIHNbUSkq4jXVTAlWymcyC2tlbCAJ6mpgkEQqnbEKp1Gl+IFjVeCKip4egUcAIvvmUsgi7saWP7AIWr2r1AlpVfa5wTAja1a1niUQ0fma7sALWrLHgRUWmUPuo7NT8yIhdis8SCdtNpJJZlFKST+YKTq72wCJuiz4ECrVzhwAn2PCWBLuomuIU6OZsskBHVrgo4gUqWomALbU/hxQCqm3gBa6tIKSUYcwi+zTgIq7vmifQC1WUQBXS7tb1KJarVMnmpYFXdJBJKyzSYE25as12gJWVfpeIU/uuqnOeAQ3qNrFZlEdOuLUhRe0YLFgSi1uEAOy7XHIAVE+JDQ2q58SoTVa/RCkCDeGBAnaMJwKI1tj1CpL1wCBy/iAKqyCq7afdaVkBN2whERK02XICutl3RmigsrNvJBUNevYlji2BWnaUl6FHRe3IiK0nZxwAvVX3NEFdqY/NkBC9O30KHSzQFvYp7uMkFepmUQVYxf4lVNNWwQC1KdrUehESadUAd1VXumGBC2pLxYFlcXEgGNcOAElbCEBGHwzCo6lOxy8YAT1G1MFRLS1eAE1mQN9rc2zyAV7JQkAlhjwCpLU7parCCHpt0AlZO/qBV2zhyKq3ThJJEE7ai7cwI6WrOC/aUReGfwIFaALFVRhgkEU6mhFk1lzAv0q9lY5AQvVvECehqLSUVxAdKSm+OQFF06uAFt09R2ngBNN1/ECxW5gKzheoC7sISkBPFSwF2zjOADdWlKhgRtW04gJSgJWeGOIFT+e0ZBV+mkqqs5BCdnMQA7VjMBV0q3xX1ATuofbyAVptSFnmAVo+yXmBKlUsX8CqnWLYERGuolKbALXrPECtJTMAN0kBU02m5eAE+4CKt3WgC7DNtYAVqaz1Koo+1YkEqpN/vCJJUz4gQvRamMlU6abScuZcoiJ2UAQvSLJp5hU1jhxCIWrNgJTLAsSTWLCK+3u9QpKj4gUXU2ba/EC3QXbi1iAXok+94rkAKytMZgDl4lEX3PjARKt+6CKldxiuCAjTV7sACz7VNQJXTslHQKiq4hDu8AIamrC7WURdO1Y5sC3TiIggG8JqELPEKjZtuQFSrjFgT+3ENACcAS0q4OcQiFtRU+XiwF34ysmFxOyWf7gHV4YAC58QDul4kCtp1x/YUQc9qwxAg6tKbAPRU2aeUSBO+GXwAWpZPMgelbBz8CiShKQIVvDh4ASh2fdGAEq6aeM5ZASs+YFVljIErVhTKCI2q47liwo027LliAXqljxArh0anJlE4jMglaqzeUFFahJlRFwrLtAtVU5xyMqregrYpgWWmYCoWo2pnIIXbNW3kFLSTrGZUdSaah5kDqpcMB9M0QPu7ngBXZS4zAXc6ZAV21HMoordmihK2OJRKr7HgRVzcOGRFdmplYFVLvSwIhJO2WQBV1vSOKAGm64AQp3LFAWfvKiERisyKlCbxeIFUfNBRY1L+XIKcOzh5hELzX1QEE+7MYJ2Tsvm4LAgjpp0ctyBa+awAnWbLEIhacgqXY3nwAPtsCaSjlJBHujDKCidbt4LiQPUTiK5lFeje0YoC6utWuHEBvXWCbIGtWtvQC5NRKxAfcsZCn3KAobAFC+IA28gBvCQBAPunAAlykwHMAKtmAPBgRiAyO6ABPgAseAWJOQo9QBrlwAIwAIAbxCYUJAwsgCFIDrMYgKIYCgBpxgFNyBB5ywDt4gOMQGnwAAIttASeICicAIxzAlXPEIbwyCEuaAH0ClLQBmBHNwA6rtAbnhmECrGYEmnmAmoAjVRjYBp8gobAFbiAYr4hSUrFANIBxICyUACc4BAm38ApRxQD4YAKAHVRiwDIBtQAoxAeAEQEgGk2wHGQDaQEHXiA0oyAkknmAkowATUPACTrxAaAjkA64AAA0AQA0+ATBxClmAdoDcfgAVUACxAJfACXdICQEW8QJAKEliApbQCgCXZP+AEWm2pAIWMhBKCpRjACb5gSq5Aac+pEPFICEBUp4IISYDATywzAgwHazwgBQUN4IERSYVKuGICnucgOSIHEgKcAP/S5+ztUnJ10VWEvMKi23gUDfcoANNQ+gDfGAgrUC3gyMud1fErUFa8WQJQwB6NXmBQ9vKfasSI5rePeq/zV8ppHLfxdNbC2A1VOp4WkOqWS5l0cv8AwDUcemLGs1GvgU7dsNl0wn7edGlbFZsmmF/wC1ngoRdE37eaUYvqNMS0fb6a9OLJo6Ke3a3y4Iaqyngaf5YQ0Tr4Oneqr5+Y1MdVPEaelbFKOQMXrbUo/koo4GWsT+y7L5lAML+2QMdOnS3PAJg7E+JVwOkYJBU60l45BAsOAQknZyFTyQCloBzjLAJxAbZANJYgRtiiqVG3hwLRNrgQDcAJ15A0JcAJZIIJQCanHkAAFlAEZbyWAFitAQrX7swIYTJVGQUrW5AFa4yETmAiMyFNVjMBtJARskIqKwxAk8cyBwA54IIi1zKFD9AHigDFZZhEm+eYBGAFd6zgUVPTmRqYqdHVmkw7KIgIHjiAnGIEZ/AoV7KOoAsX0Cpys0RBICbbKIpdzbAfbKkCXdPwIB4gQhyBJLu6ANYeoBiliAlEwggs5yAVrpYcQqu1u0orTdmBJ/KuoEEm2ESc1UIKF82DzYB9utU+LQBVNqG8AGsAHPcsSBVby4ASeo1VrOQK6vEAtFKyBCjWrabZIonqakLD4AR7nm+HAB1dm8VhyAVm+GAEFPHMqLa2WdiKTfdwASqq1ni2BGHmAnLCE0k8VIV0RSJVVMEQq2X02AT003DyAovWlX8st+pVKQgiAC9eThvAKTaTw4BE4q8dTCOIUo/hl9WAV7aubYhBfVfwAK/NggK7dtni8UDE0n24ZBFUpZ5BVcO+GSAm9LDNuAI0pe2bSQVe2qAeY8rjrWjmyDNAGAARkAAnp1lliPZbCsaVedcCi+7XDMiKrVV8JKqent6ynZNLoQS1K17nE9AIWskub5AR7Umu4BNJYVUsCxqapZNBCs1EAV1q2FTthg+ICvR5TCAK1VcsQHfTVvmb+AB9pJTAQ4pwUBR24BQ5mAiSos3+ABeuDhAVrUnMCVHH1ASd59AYLYKeQEPuS+gDWo2s4AqpovUbdnHUok9NNc0Q1K1Uknxj8Aiu6mIAKadIUNzOINTrSlHLcg0WssqvACqiVcniFN2aeeLAMMHYCVq4zwATa45ANVSXcEQ1lVJZyygrPAAbdsABWmEsCCK02/8A1lChNwyCVqaaxTKDSxcICdn2tVrjZkUq3d7uzUKIQEEr8MgBaKeNoz5hNWalK5VZRC9YUyFRpj/6yicwyIstqKj6gV3srWn9oBa1UonECmyxxKo1NZW7apZZgWVxcZoiHayWACWn/mgCurlwFWauq5Srg0UVpdzj8QL0lVLteJEKlO6zjEgTbpkBHvnABXajBYwFFLyokCV3EICEzgBJamEAOurwAdtxEoCNNSbL/EC1asSEV9+PcUJajvgwqVX3ccghXu7YEEXqw1VL1Kqx6inDFEFjbaTCVGrUwuAUrYOOZUN1wAK0kKaSTxCLlrO2CQFVtRyBZOK7eIEdZWtCSyzAjqW+xVPNtoCddVKvzcQKHFnjmBZ3WooQVGmo39awAbcgCtxCIRa1plQRSU8QmpS4icAIrTrUKjqprECL0ramLeRUTppY9QqbTWZBKqfBSArJZpwEKuQCsu1S2AVtRLueLnICeFlnAEPtd3FlBWq5z0ALaXGmCAlSieObzAnd4RxIKmn9LSAf2qpdZKJ9vGMEAfc7k6wgBVVcXmFOixxCDt7rRmkBG+L7YhFCeiniAV0oUhEnDcMim+1rHgBLvq8FD5gOzSyj0QFdbuyxAd76k4KOpVOidk+bREFqfL1Ajpwq83JROrhkEXbNAS7uwAVndy82gJIgc4Y5ICGpqq2C4FC04SKqxYW7akRHUxfdbFsCGlXGZAHNnCAtdAKr2UwsgIVtjAVcrzXEIhWjc4xXqBNWSwzAi3aJAemnEtBCtp92TCiun2qFxAL3WnaImQJ/dVoWQBdprOQClu1YFwNNWtjyIGqoCV7/AC9qQRCJqmGj7nXICDTthOIElSFhmA7V+WVmgI6dm18yCLXDyAjektRgAq0WAVKtknDAjdt5AKWlFgIuzeCzKLHNUuLIHXUrpy3xAhXVcNtTyKDRs1jlID1U72XbgQWUTrE8Ag1FjPMCdcsAIWs1nmAKz4gV21e0Cdap5gJPGCoLtRmBz6elbulFV092GBEQ1KN4pgS0kqrElE74fMsgIdvEBMKjVKJtnyCm7pYLMoSt3AQsscgJrTmGwhp4tERbp1TTAXa+AUksPUCKaTgB21JYEXXuzYArOrjgBXq/NbmUWYOqXIgXoBKqtMNARtaHiA1buxeAAnwCpzNUEEVaxzApphd1UQ5AleVj8QHZKym4EbX5AJ2tELOQIO9sgL9OrVU3kAq62KrOAE1buWPACOZUSb7k1GCIFRzXDBMoNNdtsSCWt2xCAq+2tSsMKSq1kAtW6zKI91Y5lFmn29vdZwBNJWWDMiKbreICiza+IFd9Rz14AJaj4rEC2rlBE6vtzAVdRgPuaWax4ARtdtwsCAvgupRXdN48AqCtCccSg700kArKGuRBdVQscwiWp/EgKrUhSiiarWM8QErumWK4kC0dPGFxyAffhHEYJLFSAd6eYEXWH6gD02rSA1TvxyAO1L5gHdr6q5sBXaso4lCekoIG7KqiMeYQ6pfU3gFNw3higEtRrBLAAct54EFttRtQA0ksXmBF25oCDlsok32AR1LRABpanf0gojq17Mc2yB2ra1ZosQDQ0rWbTcSgLIvTJvAgWnq3ztmF1bXXnBwgLHaeKYUvvJLDMB11LTiBLvVsGA+5N4YASspUoBAOeIQpjLkANc8whRx4gGYEu2QHVRiuAUrPoFClANPlxAaq65gEgQnECTxQQAJhTrIC6ASSxAjDkBzIEe3iA4/aA4gBYIAfMCKUgSAHwgAicOIBGOIA3IAoiGBBoAkCXckEJ1TyAjIE8sQDNYhAr8AG1IUrRkAojLiFDqEHCGAYpQwpr9gCYDQCmQCOPABS0wHmAJANZgOZXQBYAEAKMegBjkAJAClZgPBYgN88wFb9oEYYEseWIDXIBPOAI2Sz4AEwgGm+GYCmfUB5YgOeKAFaQB4ALtfwAGATipAsrXuw4ESm6xKQNRS4ALL1Ko7XbFcAFMACTQDzwYD7eCAFyAVn+ACh8AG8gEniA4TU8QIwBKuACUsB4IgSfBAPGuYQ55hS+kBMAxWKAO5WAGsQgXIoMswBuUAofAKawwATlQAKvECVlyIIyyj/0+duTk64EgF2zhkBKqWRU0WaXQBRhgAJQ5AfdxBglcQqNnKhgCrzIgu65ZhUav8AaAWSaxzCOdqvdDAurpac4oIL1WpglgUJaCWCQFd9Or+VKWFw7aLwn9gDroV4gxP7dY7UoCnSqWTCCICiWsgJV08OoZ0nGQaS7ZRAuztKaeWQEe6FLAl34FwOstAN1gjKSSQCvZpYKWMIjXueLCptYBIjMKcw0SumMDb4gVTL6FaWVXwIymAq5AOsoASj1CCMQBt5FwOtcCBNxiigUtTmyKSrzAfawhTGDKDDgDEe5thpJJSEqUBkobwChrmAmmRS7uRQJTiQNdQCzwgAWGABZx6hBVxiwFZtsoGmBLLEBp/EiIu0ZFUVUY2yCI26FVTZdzCVG1C6yrVYKDDJhBCAKpJgE4wyg+lEAUP1QEU+kANJZMAbTwJgcqADCJAE5Aje/a5YFVrN4thUU7NS4RUJ27cVi2AVdr5gEANPggJWaT5gV1bAnaJkCCcOZCJWtOIU0wAgbUOOACax6AD5AV5uVwAdqziAdnbC5gRtdKyVuORQ+zACPc05Ad13JYgFVOYBhylgF7/bXcBHT7mu5ZATxrXuYFcO+ahhElbtXbXFhTbhYkFVrN4FB2q2eIDdFR4ZBCTrVTZ5cApK6tiswFq2dY5MCNtO+m07rBhEtS9tTGwFTu+7HECXzauCwQBd9tVCAgrXqnCxYDSfbNsOgDWo2o4AJzZ9Aqbr2hDrbuwSlhRqS6458kAtO04ZZgeW39+7UtjiQcTAQDgCIB1Au0PrXqag9jouKpcAiTq7KXgiBVdEpefACGpqXtb5Qpq8YcQLNLTVqt8QIdkvHIIj9yqwSKLm064ZEFClgSr3VsnAE6w/qmU8wovTvwTgBV0WnLYE6pZIBamnayiYAVdN6bxxAeQBRJvHkBKHkA9R1S+YClw7fKvQImtFxgAV+V4gSviBVaVigFR0XzWc+gCtflkBNYrhgER7lZRAEU28gGqxkBGyaw5gNafDGAqVKJuEAa+mqNRxBorRP5rcAJJ90t5AQtSsT0kCOHB4BEbuV3N4lEqWSrLaT5cQI0+bIATdsORBZaMoxArAFWlZWLbCrFq1Xy0WPMIpWr9t93EKspqP7fauYRKlXCkAcVAjSLOWoQEbqcih1qsIkKk9NJ48QFMuGAqRMhDvalU7v4Ac1tTvx5lVetGunR2tBAqaj0/mQQaTVn3cSCeoowfECu1ft+jgoqdceclE1Z1r8pFQTbTbZQ3V2xmCB1vhD4BEVZrgwFDbkirKaSrnmBOU8AItS8MObALVWNf3AJKIjiBXeJxYFjr3PHIC2/bVJVWYRXjlwKBKMgBN0fqA8ZxzIsN5wwqVdOMgidtNdrbwSQHM9WXMhV1apJNvFhKnaVUqIVvDgCdVPGSBu3blgwK2lwzYVfWapNoIetquzlYLoBz4vNFDs61xeIUacPHICT1U/QIO4KFeFyCIJZkVPsdEubCJfbVnAElpJJyBRbuo4WRVOJUMgsolOARDUpevzRhzAro27d2a4oKvpZrLDmBTZWmXkUS062c2rwCI6lnZw8wHTTwbAsogHa1Vk8QimjrRxm2FW3tWEA0+3LiQQp3NvCQHfTsn3PMoi7tKQJrusgIw+QVN1fECLdslnwAT07r5igrVp4hFlW0pIhO6TaAg88CqLabtb5cgB6PZ8QLNJYRGRA3RZpgWt9ygCFKqoEdV8CogqN1QVC1LaeDzIJJOrnmBJxmwIXmK3TwYUd6eDmUEWK+EAKlWk7RCAa+RxOYDThyAWc4gHbTtmcQI6VWsQJWbd4nCAHp6a/EKq1FarhYMB6Ok6r5nLbCJWUqGANKmKyAMYngwLqzqRMICH3FW08QiP3V3pJPqFGpSWnwwAndSu5YpAVfbteUUTWjbT+p5hUkknLeIRNWhOSCvVTWTxAVE4hsCeo04rlwYEW0l2rHkFFb9jCJLV4cAEnauLyCn3KuPEIavwaCpJqcAFdVeWZRS9RV+VrFgWV/MrPUiJfaSCpWtW3y8AINRkEOt6p9slCSbbZBKt1XlIE05XcERtjiwpV1LZIBtOy9AB2rVT+4CvUXc1bgswJ3an5cQK6trPMotiX6kQJKjzKI2eAD7J4gLsRAq6iyYBM+gVDT1fuYRkFGpVrjgUT069uLCINQgJJxgQST7kVEUpcZMip1Trg8QGrc+IEW0m0gHbDFgQarS0sKdtRO0LIIj2S8Mgoel2sCTqkgiOmu9zwAtaj4Ac96u2JQO0IgK2CpVc5PJgSupCEvkU8SqhXUs5hERYq3smrKJAr1KukJgNKXngA3puyhQBbo/LWLcQKrabdZ/hKHp36x6gSslGGYRQtRqUUGhMtWmOBFW2o3inkQSvOSxAdE1XHMCDuqNZ4gRu1ezTwTKqC0HMLFF0WvS7atEQqaLVe7nkBYqz8zII2tEwFV6i7UUPTupiMSIlHFYATeKAVuQCxWD4hUk5U8YA513OwRf3/LHECmlFMcQH2LIKkqciok5mGQV/Ni1kwqdl3LkwgpSVHEoVsMACulk28ACElgQTtVJLtYCdXKAcQp6gPu7HFlIEL3dcUgFW7nFYPMKrUz8Qiyq4PMAsmgBJ1WIFeq7YdnF4hVldNpRyAejp445wENV7WuQDWo1MAPvsmnwAlqKMVxIHa9Jn6U+HwAje3fiUSphhAFVtPscpZgSTmsOAIzbSt8rwAs7rWrhmQK2s0oeHMoktRRKZBXfHEoS16LOfgFO+pDjNc0QT0tSVjwAseoskBBXxzAtpqOIkCT1KpxIQ63kKkryESWDAWDAIwwAk3AUp5BUmmljxCaSaBonkFS6gRwS6gJZgNgJ4OQBviwHPIIUS4CnkA4lSAqsBgLAB5gHoAn0AjkBLNAJIAjtAGuIAkAOF6gRaAi692HEIh2XWYFlE1gA44gE8UESSwAjAU8gYWGbCh4ADs8wBywAAzAO12wQBbDgAqpQAJwA2k8QGskA5AUpgNYZAReYDgCLtAB38ABPhwAOjAlGGADrkEEcWAJIKTUZvEAAWTkAbwAUASxQCWOYBjkA1WAHkA8XkApazQDhPEBPqRDwWKAJ4gOZYEG4ccUVUk80AJoCKeIEkpeAB3PivwAI5ARfJgS4cwEpAQAgGqyASko4gCxwAjJECWMhUrJPAohMANKcwhoGmsJ6g0pgKFjkQESVA8ApNZQA5AHLxWQAscP3gCfaApnmARwA/9TmdW88EcnZLIIi1IA8UVElzYQrWnBAEqI4hSUtwgqbqkpeZER7ksirhN92JAmoQEUAegQuxNyUWxxIitp8CqjfulJZBcOqhdQJwkupERXMKccUUCrjigH2BEq17cgFPABpYwA5jBBCWIVLtSQEPty5fAKmmksgE5eAC7W8wiUdqgJolpMIXdAaxJNPMIXbjiArVjELocBUO55cCqnUiG1yCGAnlBQVcYgT7u0iYrb7ngVo0owIJdGEHQKAh9wEbOVABkAoxgqpLoRA0wiNrR1KoQVCzVsgHhXqA0pYRJV4siBpPEGovPAKJXEoUlXBR/5iMrU082QQsyrEHa2SYDrZLBgS9AKnKzZQJzigHZpLoGaotDNIilIRJJNY5gJ1QA68WBBwygrfIgdr4SyhWeGAEXZcWBBXh4ZAN2fAgeLWKATtCzAird2LxAUS+gEbvvfasiiSULlyRAkpcFErxRqvFgK1ux5AQTbcsIk3AFepqNKKvHiVR22X1ASrLcIgttatFiBTbUrb58YkAeu3bDIYLO7AgjPe4QErvswQChv1AbrjNgI3SfzJ4oCtabeNpAk1hiUCvDiMwJKif1fABwqZNeoFbdbS7YoCyl+/PBLgBC1u75ckAlTueGC6gT7O3ICK0ld/M4ArtV5LmBLVok8MQE3KWDAoek7NLhOIF9aPJcAFq6dq/NZQDVepd3Sdm28lIRGiamzxWYEGna8tAWV704qAr1s32sKKp1cWxAsv87iIQFVq1TjqBKy4pgRSnPMIsn7airgKah4AV6i7ZtGMMDyW4+p4yyDnAAEsQEwADo2anURR62WlD/YVCtbueZFKkthHRSlaruZAr3WWEsCNZaTWRVJ6iWb+UBVS1LQkkgLbWXaq/AJh6WlMNvACztSUICGq0sHmBF6bzCpPTssMkANNgTtRtqcgK+5K2GMARvW1n8qwAkrcwD6gF21affMBEdOva22BPuV44AFq44ZIAbwAWFnD4gRvpVrVufQCm1HOGRQusAWVh+nIiHbBwgI2waRQ4TQDz+UgS/LwRVJaitljiEO18YWRFV2sliyiHe7LtyRcVJai+kiJ2SangEQrSfQKjV2qpQDq3WebCLNO3d8ALXRxOSCObUrGQUqcgH2RjwIo7lSuBUFNeMbASV+/mA1k2iCEu2ZRNW4AJ2fAKUQubAK1+2lGb/cAX/NtyQD+xSqlQEVXssEsWgGtRw1zClp4fTmEN/c7ssI4gXV+b6gK9WsOa5MCrv7vlWYVJQlARG2Cw4hUaTgEdVVLSTIKu5pegElKxnMKNNK2aw5gShWtCcICP2rPCqbQCrt9VYxgDVqooyxCaTosEBGyjLECLtzAnRSwFet6pWjACMWbwCp0o1g8WwJJuqkCOpqdtXDwZRGmmohpMgvVauuHoEQspw/AoK6SmZxAl3JzGTIK1E9SizvUQQOapTPAortLwmEFR7br6QEtK9vmfACfZCAiu14NhDtdJBSS73zCLLUcwviQSvZVwWZRHTvZvHmBa3OBBVddz9CiXaogKVLWmK5BDtMNN4ICtJpuCAd2sFgBKG8WUFMmlgBF04gWOFkBGlscQJLTrbHiBVqfK4AhV/MkviVXSkrZZkRB27Z/cA63d7QgJau3dW23IEa3VW68QGrNYgHda+awzASxa6ATs+XxCIMKOzBrmUS7UsGQKzSy+AEqrKQC1pWABLSaAKYJgCu8ZWBRZRysmQK1ksEBz/cvkskBZq2s1PECOaTefEBalO9RyAWjRxDAtenARFtTIVN2TwQEKuX6ATrLzAqtftcLgVDqnZzwIqaq6RLlAR1Kd2KyAnWvZDALVdXzb4gO+rVqEoYBg1EfEghaqTmzKJq0qEQOcfQqIai/FhUVNmuYA+5uAqyllDq+IRNQlGEyAW+fjkgoVYXIIgqpPmA25ALvtXQDn1LLUtNcwL6Jwu5qeAEbY2wCn2OUESVe1gHZIUnENMBVs2VF6008+KIqq2mnbuWLLodZ+kUTVHM8ERDelDlcQqdqR+ARU9CbdzAk9FVxQFNNPts5ZRdezShEFcptPFgT0LO6aeEAO9YeGQEZj0KC2pCAde1rDiQQvpuSh37sGiBqrnABx2tt8gJaabzCFZdrxAh2pNthQnGeQE1WcXj0CIXa4IKEm648AH8lq4MCu9Go7WA07L4ANzmwHVuykKlakhEXmFS7YwCC9UwKXpRLmQqSu6ROQB92cVMgOG0mwHWvIImm3mBF6cvHBAQdU5qBKtEkuPMCHZ22w4gW1r3MA3FO5JLgUWbdadKvucMgluNakzTgiClVWp9RRG+l2vB4ARrfDDgBOzVkkEHeo7Sjn1Em2lkFPSme3NFQ1XgBOlVV4/AglbVWKiAEnxRFSTiQiNu1OWFF+18pCil5ukskEO7wbbAtd26Y4pAU01XdvgUK9IcrJkU0k1jighN1WWYE8HXEBxgAqpVwQFd32uXkA1Z5RgFCqliEKJUgOunPzVzATwtiFCtDT4cQiTsnZAWXp+8BdiUPjyATbTwyYEGpfUBUtb6eARK9cyg7fl5EFbbs4byCm7gRd23iBY38ingFRrXnkEJqGBOtogCTU5AV2q655AOtOeQErNt+gCV7LPIgnayayAKQ8YQMLFvHmUSs+1S3MECws54FEO1z2rICd5UdrAdm+IAnWuPMCFLNvAC3hAFdkrLqBW5rgsgqapWEwK3VWcgS+yqLFymA18uP7yCasllmwKdTUsn0KqaveMXgRCq8MSi6l0lHEIlW3GcSDopbg8wLJ4oKSeMgDfMLoTU4BBi2A44BB15ANMLqPQGm/wBwAlAA+gUQ8gBLiAnjiA8gIxwAlPIBTGYDUcQIvHIAqBJdQBrGABPkAOGApcQE0UfMA6oKWeICcr4gAEsQlKICiAyfbyASTgKc8wCcQpfuAXbOQDTUANVwzkCPa2wFZQBJYAAA0gCADNdAFLQEswItyALkgH6gClgKACODAWMgDAaYCloCfcEPACDaYU55APgAoAHgAOzyAOgCeIBMAMCVWA25AQDgiEsPiAPkAVbATTbYBEAPt5ARaZVC5ASjggE5SgAeKAXdADmQFBA0ggyAMG4ATCiMQhxOBVNY+oEQBoIAFbBANcwB4MKcwnzASfcpAG3mAuoB3cgErY4gPtWYAsPVAGMgf//V50pObqcKSIU44AJsoO1tADhARTbxeAU3eH8pcDTcSQR4yFEcwG8cEECrGAAlzIFiyobfAGBucwE+YVKAmjBIIjHMKmp4ZAOoQKM2ApbwQUoCmlCkIYDyyAUPMAeQAngFJykESq1kghpRiwE5swpOkZl006pJYEQ4ATAj2tLEqnVTmFThRKzIzpJBRayWYAArMCKKqdUAdXgQDUgOAE2o6hBADQCiXAA6lUJpZEZxLLEGI90sojAUKqxfABwowIppxiEDtxBiPfj0KFM4IB/bnGchqBVwlDV0Oo0EpLqEVtWtxDRr5XzAlWuMhE8CIqiXiUEQURspwCIWqWMq0vxKHbBTwAK2SUyBXfVU9SitXnNgD1OACenaO94IB9/bigI1xcgWW1E6xVQQQUJYlDeorLCYAr1XhAEE+7AC37cVhZAFe2vDAAdgBO1lKWAEmuLzAG0liBz2u7WwwSAne0dQhVdUpaxALWlzwAjXVtX6VIUV0LWXdZtvkND7O2VwANPtmHmQWXthCAqTc4ZgW0q1g8wDss3g8QBabrniAK3a8cwLLLCeEgVtRkArLCVmURs/lm2IFPbZ5hFnak8gJLHFBQ7rOAIWvLU5IAWuskAa2otNTMgKtr6vCEBZELoAQlguAEHCyAs07YywFr3tdJEEXpppLkUJaVY/cAuyvBAJ2hOMwKlp2ePECarauCzAabTxxsBH7bTbsobAjalsO3IIiu5PECd3OAUQ0uqAr3NnWne8wPKblzdkHOwCAFkA+oCA7PGV7txRdf3FR6p6bdsMgDtXEKOzigLK0tdRwkiC+kkpCo20nGHECytK6al4sos09JPMIselQA7WlAEbfsCoQpxAaadpYFjX4EFdkiiF7dyAVaKuYBbU7F8vECp2XqwJK7yqEJUd3LCnetk8YCI5YICdGrVbbAiujAik25fDIBajtGClgNOMwiTTwUARm1PpzAGrtOzSwArXenKWBQ7XaU52Am32xzCo9rsp4gRoq8wJWTeKTXqRNJxGKxC6havGcSiNaqH3Mgsq08OC4ATTVsK5BFloSWGIFWqpeDxKId3YoCrKatr55BDtSirNgKdR1rHbmFRqm3n6gSdoyCK+2eiCrK2ySYRLLAAiZgCv7nZg1jzChX/zMCOprWv+mmozKBrua/aQXquOOQRG2rChZBVCt3W5ASTScMCdbQ5Iib1Hl0Agtd1Tds3kUQblQ3gwJaa7cgFS2OWQCvespTkVVmlSrrMt2iWREsvpeIFLiub6BXRp/Mo4BC1GknVQQU17aJJ5hXRS7UYhDd5UTIAnGeAEbW7GseAELuHgBF1X1MCen8ziuQFjo3g8gE6KSiVH80gJ1lt8AJf20OX8ACz7MImQFW6U4egFNpbUFE1qNSmiCNLtPtgBaaepZVAtS78EBNbZQ5cYA1TanZ+AD05aALN5IKrpaVgArrtchA13OVkVpJaUpwREsa5gFMcQLbOciIK3WaeIEGmsTQFdzAE+6MiCrUo9R/GQG32qACyXqA02l0AI7Vg82A0nZxbgBX2PvlOUgHVYgWRIEnp9zTYFS05eGHEBNxhVgSegrfPV5ZgRtV1aYVZa3fXGQhJwsFJBYtOVPMoUNL0Ai7JZZMoek20iCVmrLHMITslE8AqNtROGBPDNALVu19ObASa01i5AlW3F8QC2EQAr3hSgErN/KuOYEoS+oCE1aiAHEoBKXgBOtO7BuFOIEO+G0uAElZRLxAklxwQRHtfNATzWIU3XuSSzArulXBICVW47SBWUNFCicgJX07WxTAV7y+1sB/JErGAId64cQJKuMvIgi7LModWrJwBOU1HFECrFF3MohMuXgAaibr6AQWp3v51DQE3aHIU66ymIKh1tLfMgeLbXLiBC1lZYhVcp4ATaumsMEETq4cICfdDn8AEvmAdpiEBVdPuSTKLlppKKkF+Omo5YAQqkniBNpNRAE6rgQJ1byAfYl1CpVXQIjdcgql0xkId07LAKrd/ttRiVB3Y8kyiDvZpxkMDmarEBLB4sC6iwIE7cAJLFQAm2sgBtcUAUtOfAId1LwCo2xSb4hFVqN5BU6WjMB2S+pgO1lEV5AVadGsgLnWMQIOuGHEBumHUCFE1hIFnf25gQSlgWOaKcwK/qWPECdYSAhl1ASryAabnteLyAim02BPUpPGAFpvsSVsQIOZkKs7+ARLBrHggBOIc4gS1NV2wSCilpTaCKrNWeAVXajtxiCiy1nZQRFSU4MA4wFT7U8SoKaFXPMIlf5G08GgI9ytjWQJd8KGBV3YwwLL1Vp6EUqNzhi8wG33L4gVr5mVUqJ1tKIh6tW1PHACXbCaAjp4Ptf4gWpppyBFWhwgKnpOl3ZTiUTpV8SCyUiAQEW0ihXcpMCu+pauX0sAdXZ4ASpK6AQnv9UBP7V2sPpClWkOHHwCLLrBY4gKcv2gDt245gN2nACKbTaicAIt2eFc2BOz4ARVO14vMCtr7lnGZQqUsrOtuQVdSneofqRE66X208ZIIammrtWeaKDhgA1hjxIC10sbL1Ah31TlZFE9SMe3IgK14vEB2rW0RMhRW7SdVl6AKXxKBUlSESpWtl1gCuXJBYs5KItXs8VCAr7bN45FFtU8yB2l5AVqKucmiqndO1ccgIP6YXAglVLtyAqs2lFcwFa3dhYgWCadZQE5mOIDhz0BqWHAqCte54gOtImCCVNZpYvEDp09TuDS2YAlmEK1bP5gK1ZriBYrN4oILWdcwCQCQE88AGuoCxCpOQpASAi6/gA3TiAVQBlmAoAFgwC1Z9QAB8QVGAmk8wh5AIKJAbwASfBgEAGID6hBIAnAAsViDCmYCifwCiOQBUAhcQHhGHABS25ATxCABMKabAFbECahgQYCiWAZANLEAbAaf8IBGKCaGgpJyA8wCOQEu2MXiAkAnLwQCS/EAyAl+4BTCAM8gFMANYgEYgKJAlg8wDtcAACV+1gSmSIfQAQCjkA1guYD9QHCYCsoyAjCCk7Q4KCGuADyATUcCAjCAgSeQBPPMAzxAIjLECTxwCotwANzmUGDxATwcgOzlSBHDIAicwhtkQNp+pVJqMZkKHVZoBpQpQB3Q5AVogCMcgJKYICQg7mB//1uesVRzdBMkMOFwAKVSchNDlhAqp+oNRzDWpdtUpBpeoUmUGGYC7uQB3NRgMRLtn5mArS8sAqMQ4QVNoISrAQ3CXUAWIQvoclU+6cyB54AEASS4EEXWXDAk13YcEAsHkVCqocgSbkCLxcBqBprAAa5gJASdggVliAol4BRHUIk3AQROYDvCQFc4QsEVToscAJNw2TERnu9EGku2MWRNJvkVYi8fUKdP4glOZeIwSq2gh2fACEFDzAkkQKQE4AWWIU22wiLXBFFlVVYRJEqNrRkFkEqJeYVBJlEqpwQR7SiSrGJEN9XmGVd9XtWFWy4qStKmCKhPFAEQpKGp9AJqEREb4uUULgUQdl/mBpPUxDOq76qy4mkVfeVfqcgQep3YZooi5WWAFbbmGAqrDFwBLLFAJ455ASXQCUKubAO+sAJWTbcTPMBal1/lAi6SBF2S+WqxAsXe1Dy4ACrOCIC1VTPFlDd2lhgBVW7bAs7lCjFgRdU45MAhVUv8AACtTxCJOkgTpFVESRVttRrBteiIiutJxeJRKy7fkqviAoQUaSq5nMCTSSlcAClsZiQC9+xY5gVVePc8YAtd5UAKsVzAULjkBKKxisAK7dAFaz+llFbtDcASqnZS8EBHWabSAg03hVFE1TFZNogdrtPEBvua5IBJpZADwzzYEoawQEbVWEYgTejqUU2hdJxAru3VwgFxbCk1LlYMIHKeAArtTzgApaMswJ6s2XdbMCqqlwmVEnVkVVWrnIIblLEK59zaq0m7vNYAeX1cXLzIKGgpcQGABAgO/w8LcVZUeoV2seIUknbFgWJzmRF1Xh2gQdU2A83jmuAEnpzDXBhU60gotp2rPgREbXTAh3SwFZSBBJL6gH3L9gFLvZtpoqpJYSBLt7sEArUqlD+AEbVVc+QEFGXEBd7pXtANO2PcwBxZTkgEnglwAJS4wBNWemm25CKle17dzAWpZJwyiSiPxCFVt26EEr6mDqgBsCv7ldNy3PoA8NRz+8om6t4VAqS7LxZZAGprQ+1LjPqQRn9oXA23mA61Slvk/iBGuo23IFtdSiUBFerrTZLoBKllVvjyAjdy8WUNXWSCotziwC1U8eHUBV4xmwC1kqpLFgOqbUIIk7KlWkgKldz2vALh31GkBGun3ObYNgWuKtJAGpZqnxApvZ1WJRP7uBERWpVLHMKKaab7gi16SbUEE76FKKJlkEVSMZLor1KdzxKI0rzAsSayALQkBU6cSqtWClERXfWSmqw6gRqk1M8gLaqzWHAB2UKOYB9l2xIKu2qtHdiiiyjnFcAqx61KVcpthA7K+OWBBKtK1UvECGrfuUJQBKtowqFxcpyCKe7us6cQJ2ddNKcyiFdVV6yB06esnXHMCGpdcQild1nhgFFKfN28wJ6lK0xTkIodbdxVDpZvtrwRFSqnXAIkrOcyB667Wp5FCpq1rm8wI3jUXbXGQLK6S01H7AErcWoIBW0rWh5lErWqsKkCdXaP2gSvqfNEYALDtzxKK6WWm8cSqEnbFgWJpBA7vIiJ92ER8QKrwuAVOibxQBVJuOACvDcVyATcZAFtJ1xbxAjV2s5aAspaABavdmAqt4xmAlWFLwASs4hATtZUSXEBpy03kAtR8EgIOtnEFCdLN45AXVp3YzgREVDwChabxjICylcQI30GvmWTYC+32/M3kFQs8mAVfdmEWJp55ALUu8VUgj2yUCs05XAKg++4F1NKF82bCJVqq4MIi9N1YVTa1rOGBJLggI9zSxAv07LIInekJcMQFglLAXfLlMKG5aggfeqvFSAPVTbhAK1kngUDs3PaBQk1i1iVTtip4gNVlQRE7JrBgOqrZYgSrVK2ACsmlgwGqSsQmo/bnBFNSVe1fEgg9NTPEKfb2voVUVRT15DRKmn2ubcSId6t41wWYFP2br6lhOZVdFNP7aniyIi7cbcQHOXNAFHjivQCbjMqaf1fAio/bSYFlXGKQEZdrAS01iBYmpAlVd0vkQTXUKjdqoDpZ2xAVVNoeAELKMmBFN5AQ7EswipqzeLNBtKI4jRbp6aiGBY6pLBYkEIaxAGlADqmwI2cOOIBas4oBJMBt9sBCtiFQspwyAUNueCQDrpuzlt+gFn24SAFCWHACXCUBF0cSwIK7XDgUNTg4ICyXbLkCNatfECxV7VDAr7MehQO/YoASi2eCAlCX05EDqu7ACtJ1YE7vuAVbcHEgKUswLLKceMBSqkswiq2OMYlVbSq7SIrs71lVCq02nDzKLklKTIiV0q4PICp/UkBLWabULFAR7u1dSqK3jGwQdis5AnSnbjOeYRXqqH8rwCpqlZ7kRBdcwFp0VG7NYvIKldpJIIrTbxqFSzrPECTsksQFUBxExmgIactPuwCjFOUpgIn93uarEAFuuYE+yVLAUxhAFeOXPIKWrVpPmUPSdXTtanqQOtofoETvZ2eOIEUq8MAJLkgE2pxKGrYPDgQVvFSVQn3VICuCxzQQodmmFSTSeIRKzUYgRa7k0wOdO1PlwhsKvdoUpgPSv2/UwibtHUgO6WgIX1E7duGBRGqlvECfdxiVxIK3VttU+mSiNl2NLgBe7qMCBd+OGZRK1m6R1AqrqRgwJfNZYsgjp4AO7nLNgFE8VyAnMgK3wKK76rWTKLKOHnJAXUwwoV+5OsZFQNQoIJ9koJqFUuWIVVejmQo06WeYE6VSx4oIIblyQFeTAdLpuGBOVZBYUJrDgBLTtarabAvrqT6BU5T4gReHFxARSpWIRLvbyfwKLqS8GwF3YciB11E8OIFixAUrIB1tyCkscQprEBSgH3IBzCASAJ4APMBOAGspkBOQC4Cl8AmFLnEAbCBBRACiABAxLgApAFV8ACXkEEysABQFJYYgPAAkGpRxBqtvEKbeMAEcABICWDWARGAgbfANEm4kBp2WIElZARjkAJYgDAccQhrBdQCzVQBAxFhQugDTYDbSATbWIDniBFgNLCQHmsQDtAEgEgGkArfNjxQBiA4hgDsALqAOqagCNU0A5l4AE8yCUhClgOeADeCAatKxAElwAjbBzAUm3ElB3yA+7CCIADGJAj2uQGpWDASzAcoKHiALkygiFAC/eA0wIrmAYZoAu5Sj4gRhxICrNQLFacSBTJQlDcANqMCAyCDFZgLtSxAJA//Z</stereopairdata>
</file>

<file path=customXml/item998.xml><?xml version="1.0" encoding="utf-8"?>
<stereopairdata>/9j/4AAQSkZJRgABAQAAAQABAAD/2wBDAAoHBwgHBgoICAgLCgoLDhgQDg0NDh0VFhEYIx8lJCIfIiEmKzcvJik0KSEiMEExNDk7Pj4+JS5ESUM8SDc9Pjv/2wBDAQoLCw4NDhwQEBw7KCIoOzs7Ozs7Ozs7Ozs7Ozs7Ozs7Ozs7Ozs7Ozs7Ozs7Ozs7Ozs7Ozs7Ozs7Ozs7Ozs7Ozv/wAARCAQ4B4ADASIAAhEBAxEB/8QAHwAAAQUBAQEBAQEAAAAAAAAAAAECAwQFBgcICQoL/8QAtRAAAgEDAwIEAwUFBAQAAAF9AQIDAAQRBRIhMUEGE1FhByJxFDKBkaEII0KxwRVS0fAkM2JyggkKFhcYGRolJicoKSo0NTY3ODk6Q0RFRkdISUpTVFVWV1hZWmNkZWZnaGlqc3R1dnd4eXqDhIWGh4iJipKTlJWWl5iZmqKjpKWmp6ipqrKztLW2t7i5usLDxMXGx8jJytLT1NXW19jZ2uHi4+Tl5ufo6erx8vP09fb3+Pn6/8QAHwEAAwEBAQEBAQEBAQAAAAAAAAECAwQFBgcICQoL/8QAtREAAgECBAQDBAcFBAQAAQJ3AAECAxEEBSExBhJBUQdhcRMiMoEIFEKRobHBCSMzUvAVYnLRChYkNOEl8RcYGRomJygpKjU2Nzg5OkNERUZHSElKU1RVVldYWVpjZGVmZ2hpanN0dXZ3eHl6goOEhYaHiImKkpOUlZaXmJmaoqOkpaanqKmqsrO0tba3uLm6wsPExcbHyMnK0tPU1dbX2Nna4uPk5ebn6Onq8vP09fb3+Pn6/9oADAMBAAIRAxEAPwDatHNreR3MrAKTwD1FbuoEzBJ1GQy/pXPLC13diWXIhjA46Z9a372Ty9Kj2gkkFQPT0rz5tnehtteLJprAcmPrimaCALqR24BbI+lR6XALaxdX5Lgk59asaGFkuZABwOKqkxySa1Lz6tJDI8e3IDcHFCau4IYgYzzxVSWM+a4YdGIpojHTGRXRcj2CZrrrUXPBz9alXWLdiueMn1rDEaZNOKqFz2qkx/V1Y6MahbdBIv504XsDnAcZPvXMYHqfzp8bFSCGOD71fMT7BG9eTR+Q656gjr7VzEgVXOcgE+tXHdiMliQfetWzsYLi0R2XJIzmhWbuTOPIjnVjiI5P60gtk3ZDCumOjWx7EfjTG0OAnILD8aZkpGB5OVwGFNEMqH5WBH0rebQUP3XI/E1GdDYHAk4/GgOZGSFkAzuBz7U8POn3RkdzitE6DIOVlX8jUZ0e5U4DZ+maEPmVioLqZOi/pUiahMpGV/SnnSbtTkDI+lRGxvFPMJ/KmK6LA1iUcYH5U5NbKE5Xr9KqGCccGE5HtTSkgzui6e1AXRqx67Hj5hn6VINcgJA2n86wdyg8rSiROm3FAWR0g1O3K53AfjUgvoGTcGGPrXNZQj72PxpDIApxJ26ZqkiWkdWk0cjDawPFS9qxNBkWdHyxLRkDr2rbHSpasQwAxR3oFFIAooNIc7eKAM7W9QXTtOeUkBj8q59TXlFzMCDwckkk+5NdV4z1U3F0LNT8kIywHrXGTNkkGrjZKyIvdkEpz+NSzEQWccS/efBIqKECScA9ByaSSTzbosDkDgD6VYiQYVcUhPApGOQaYTwKaAcTwaQnikJ4NMJp9RIcWA5q1Yx4Qse9UWySAO5rThwkQFMpInzxRmmA8UA1IWJgehpxNRA9KCaAH5ozTAaM0EtDyeKjp2eKbmmAdqTuKXtRjkUAFLjpSYp/pVANI+UUzHNSkcU3bzR0BEZFJipCpBppFHQTGig0DrQRQ9g6ADipUbkVDSg4NIEaUFx5eCSK3tL8Qm32oQMDvXJI5zyalWQg5DdKho0iz1Wy1KC7GFIBPQE9auDpXl1lqc9u4Ik4BzXVaV4nRsRT9MYBzWbVi73Oo9KWooZ47hA8bAgjt2qTNIAPSufu5vJ1OQEcEc10PUVzWrKTq+B0IFCJZBdsPJCr0EmTUusSGLQ3kUZyoU/jQ0KywNEP9YDn8ah1ffJ4ekTo6AEj6VhUN6bOPJ2XNuAc4NbOugyTWsv8IjxWHIGjlhduhYYNb+tyLGLDGNjqQ3txWDub7GHgR3yhuxGa7G/hLiCPBEZTcDXFzlY73MjctjHPWutZ5ms4AXDOFyABzihITZPb2v2qCSJeDwabeW0IsBFBkTGQK2TkAfT8aLKVop5XU5xjAHfio11B59UmWSIopAOcAAEV3Rd4I4U3zssX+mRQ6N5MmcuOx7+tLZLBceHZLZWw6DbgnvVG7v2Sdr2bMqoMCNTjn6dKraPJNdm4uwfLRDllPf8AKhImTbdi3HCxu4b4DD26ESA9x6iq/haZXtLgr937Q2PpVhb6OG9h83iORDuGexqtoCC2uLuNR8nnbl9CKxrLQ6KatY6W2YTWO4EdwB6Vb03CwGMfdXgH19azbJBCZeSS7HAz0FXtLJAKnoOg/GsaW5pNaGlRSUvaus5xaQ0tJQAlHegGkB5pMYp60p6UmeaUnildAJ6UtA6UtUISlpKWgApDS0lAGB4ujY6aso6Rtk/Subja4MMhRR5TFSRjk/Q113iJN+kyA9CRn864+SVYZXQscLENoBxk1lLRmsdUimQj3TgcjGQAepPatMpAzLeqCDDGQVJ5Bz3rKSPFxvY4UDgnpntWraBU0t4pAQZzksegIrKTOqKXUZBG00kYX5lUFmxUeuyE28dxF1BwCelW7GWOzczj7jMIyDzweprP1+EWrGNWzCzZHPTJqGaN3QSRrc6UZrjgdAemTWVHbixt5dp3BuSR271r20K3KJpk8wCTnMbDIrKkC6dfTWkjB4Y8jOeuB6n6VaMGznr8EyCQjA7UaVJ5bsM5yCPzqS/IkG5RgDIAqtYnEp+tbrYxe50mnl44HjVSVkByR2yMVaXdbaSUHLAYwPSmaWDHZeYxB3tgD2pslvLDOyrKCh5JIJrF7mi2Oe1OPy5HP94jj0pbQNLp/kgfI0gBPoMUutRrHcysr7icZGelWNHlEWnOzKD84OMe1arYze522j3FvG39nRnJijAJzVGSCO01dWUny5wQCT3qh4bklhkvb+SNpEICgj3+tac8i6neWUEWAEOcj1x0rGKvItvQfoTectqygnbMQPr0rtkkZ5zHKMYHHvXG6SY7HySoyEuCH9uetds6iQeYhGSOCK7GrHLFasztUAso2nU53EAL35qvphey85nQ5cAgfjV6BWuZ3WdchAAAR1PrTr+4gtlEbKC0gKg+lJGjs1YrW5jvdNaJDkpkj35zVa5mWaK4WMbWRRlTyT9Ku20KabIIz9x1ABPTI61keJT5F1b3CfIQcEDgOKmWhVNWVilo8dzczGO4XFsSfmxjB+tT6vHObd0jYSRR4OQPSrWoEJpkcFqQGlHmEjqOOlOsUEmi3a8kmMnk5OcVSegNJIrxyD+w7sj75kGabpWdyMnVEYSfXFFkryaLcqw4Ch1Prin6ZGYbZUb78vOfXIrkmtblRWhdhg+0RCBD8oQMTV6xkCKEHIPH6VmW8rxzvEpxhPnPoKsaPLvmcdQPun3rSmyZl6W78uQrtIbGRTo51niCsMPnOKhuUzfwscZIIIqQw7HVlB3jg/Sug57E1uMRAehqyOlVoztWQ/3T0qwpyoNSWth9FFFABRRRQAlFFFAC0UUUAFFFFABRRRQAUUUUAFFFFABRRRQAUUUUAFFFFIAooooAKKKKACiiigCN/uH6GuV1DnH411bjKkeormLpP3pB6L1/OqKWpNp7iS0wnVRzWTcx3KyvMYiYwck46CrksnlxFoDtGOaj0vVdzsLgA27qeSOv40xcvKzMu1t2eOUP8rL1zxWdrtsWEToclY+PpVq7skmfc0hjiLEoMkHHarN20SabJ5gBbYAp9ahmqs0ci0hZ0XuD/SmysAqk9d4qXymjCM3X1qKcZj3ejiqjqyG7HolpayahEZMfcUAY7jAqzEYYYjEgO8gggnOKn0aVIdPhbgbgM+wI60zVYTK6y2ibhnDFemKmvBtaG2GqJvlYy1KwqTIw2ngH3A4otjHCqzu2A4Kg561W0e7SWe4tLjAYgsAe3HNVJp5f7EMaLvkhJERHck/rXHCm9zpqNqbRfctKx0kg5f5gewGKLrydHjitLXJfq2TntVPRdSnt40S6iMtwMmSQAYHoOea3ri3t9U8twwDIckjrXRCaSMKylbRaC6fJKbYySjAxxxiqjSfbJw44hjPLevP/ANapdclaGyW2tj+8YgADqBnmp44lWEKAAmPmAHOaxqVbuyCmuWN2tyohDsY5SPKfJQ98Z9aS9kLMhVSYYsAH1/Gs+9WVpxcISAh2qntV2O6R1TyyGVRgjrkmuac3bQ6nSs1JblGX7QmpRsiEISCSR2rS1W6DtZ26EFpJRn6AGnPEI42mncAYyD0rFsp3u78FlPyEGMmqwzd9RVHGavJ7HN+OALfxER3K5rHi3XMbRqPmz0rZ8fgr4iQtySgzWDbXDW16CoyW4A969B6HBDVXNPw1dtZavESuTG/zfTvW/wCKbwavND5SECJsAHrmufs5YrXUvNkwC3UH1q7fS5je6iyEJwB/WsXc2VkZglDalIAfmC4/GsiQtuUsCCCRW1o0cUz3cpOWEZI+tZNwWCIzgZJJqoshjdSZJJI2U5JHI9KqKOSD6U+5kEjIw4IqMHOfWtCLk7KVt0x1q4UWOGPacuw5FVI8lEB65rT0mH7TqBZ+RGMkVMhmjp8QBjyhUggHJ60sYS017zC2TJnAFdHc20M3hz7VGADCM8DBNc7cLugtb6MEsCM9+Ky6mi2KGrSedEZGBBEhGDWZZmIuyzHAAOOcVoapcfaYGbZsCyEEVkqgPzc9K1iRIrvIFk2+ppQTu47mkdQZCccCnxEKSWqyC0D8u3HNaOn3iQwmI9SRissymMhiOtOtiGnR24AbP61L2GekCWe+W3TbiNUBc4o1OP8AcowPzCSr1tcxyW8UdsgJ2AkgA9qztRDmzfact5oFYw+Mp/CzZFj9rQRrnAjzmprNC9gx6MCRipLK7S2tEaXABAGah1AS2couIgTDJjIHQZrprRbVzGhVTurjba3k0+U3smCHIyB2FaV/dqtmXBB3Kce9RhB5DRySAh1yPYVkhZ4p4opDujjOVPqKwV0dUYxbu2TafcKti0TKQ75J9qy2b7NcBpOBWtki4eQKChwSAMYxUNhFHqN7IxXMSgj8aLtsbipXb2NS5iS709VJwpXINQ6XLFc2r2BbJjAGR3qsJ5FX7LICpHC56kU+K3FqjT2rgOoywPOacHysiVP3bGgmmqsysxIEeNvNU9VuzLMIYFLFCCSOlSahqhWzRo+XlGAB1GadpsAtrRRJ80hySTyaqdRNkwp8iuwLtLECRgL1rJ8RGEQQSZ6vgc1s3dzHb2rgKCzgjHvWFqsaDRoy/LhgcE1vSqJqyOOtQm5qXQLKWW81OaOTAjijGTjuOa2NItiI/tbdWBIH41zOltIZ5jAwy4AkB5IrrrKaFbBI/MUMFwQfWueTSbudHQq6jd5xgcZ61Tt42nk3DkVfnhV7UjGSxODUVpC1tabTy/rUOSIauOIEYweKrSZkuDGgycg04O08xXaQPeo5JGVGEETFz1brVU2mZONivqdyIV+zxEOxPOO3FPtI/JgEknBPOKrW0BV2klOXz37VJcyEqQ3AUcmqkrIhrUW0v2GpEAcEdatanJ5kTSL1ArNsZBcyGSNcADAPrV+7BMO0dxzXLOKtc1juWYdSik04FyAQB39qu2NzFcxgKwJA6A1zLKscfl54xTIZ3tsmJiPxrkcbu5rc3tRvEg3RxsDuHIPNYokEaE+lVXu2kkyx5PU1Be3arEVU8mtYITZqW2oozADHSta0ChPMkbA61waXMpI28GtW0u7p18t2O0c5FRJajRvTairXIX+AHite0jhuYNwB/OuXYKLfeT8xNX7GaaJAY8kDqK1ozUXZiZ0sEIhUgHgnNSGq9pdrcxAjhu4PUVOTwa9GLT2AUUjHApENOIyKbAQU403FONJAJ/DS9qQ9KXtVC6mH4kOYEVfvk8VhvbFm2kgNgZB9cV0WtRbo0fqVPAriZb2SPUmEjYJOMGsKyujop7FG5jW2uJBMcZ4OazNRRYUQocgjj3rd1h4Lkgry6DnHc1z8w86eNZfkAOOelTBFSeh0btNbGGIr+7PJOOoreZklhj24ZcZPsayL+TzLaGBADIeBjsK19Mt1ttMCyNlhwSa5ps2iiKKQSQORxgkAVDpjSDWGWPhcDPtUWliaeWcyDbHuO3jrV6xAS6Maj53Oc0U7jZE80n9oTI/QNVohjbO6DLLzioLlW+0uGGGzk1egBClcdRXWloQ6jTMaO9cxNKRjBxV3T5xdTpG/AbvUS20SpcQScFjlTUOlgLcIrNjBAB980lubKTcdDqP7IhYd/wA6YdFTPU4+tXreJkGS+4Gp8e9auxxOpJPc586ZOJCuPlB4OO1a1pbtDAqZxjjFWSRnmlHTNSpK5Mqja1GhSO+adg06iruZ3GgmlPrS0UXEhM0daXFFFwG9+lAA9KdSYouMQop/hH5UhijPVFP4Cniii4EJtYT/AMsl/IVG9hbv1jA+gAq1RTuF2UTpNqTnafzqJ9Et26Aj8atXFwINpyDlgCKsA5ANO7Qk7mZZ6abC8LRnMcgwR71pk4GTRSkZBFDdwEBBHBpetQxwmJyQSQfU1NSAQmmTSrHEzsQABnJpZN2w7eD2zXB65rsz3z24kHlqcEDjJpqzHbQ5jVJHk1K4mLEh3J5NZsr55zzWhekMzN681mAFpQo5yaaio7MytYcCYrd5D1fgVDHgAn1p1zJlxGDwoxj3pgOBWgDi1G7NNzSZqgHZpCeKbnmkJoBEkILOfQVeV+mKpwHbk+tTB6TZaLIfilDdKrCSnh6Q2Wg3ApS1Vw/FO30xMlB5pc1EGpQaSZLRMOaSoyxK4HXNOJ5qxWFzTjjimZpcg8igLC08dRTBzQ7heNwJHBFUlcSJ9pZcqpJ7Ad60bTQL+8j8yNCD3BHStnwfpSPB9rnUHcf3akdQK27vTxHeieO5EIbjYSRk/hUykk7GnKef3ljPZNtuYzGQcZIqoVO0EEEE84r0q6ZCgh1S3DIeswAAHH51z+reERsN5pkm9Dzs5JI9qSkTynJkAUhGanmglhfZLCyn1PQ0wLnkVVxNEJFNPWpiOtRkc0iRpOKcrkd6aRTTwaAJ1kx3qzFcspBBxWeCRTw5FS0UnY6Kw1y4tWBVzjuDXXab4it7sBZSEc9yeDXmIlI71It26chyD25qXEtM9jWRXXKsCPUVgXbINYZ3YYA4rjNN8W3dk4WRi8fcdz+NdNb6jYauwkjlCzYAKk1NrDeokbyTXUgjOCamu42fQ7gFssAcmlSI2peV1wpGQfWoxJu0O7OcgKefwrmqJm1M4a6kLwoAchWFb2uHMGluxxG45PvxXPTDMBGMHPFbGqky6HpbKcgHJPp0FZbI1bM3WV3TxuDjgYrsYpwdNsptpBRcMfUYrj9TA2RSg5GMCunglRtOsnByuMEe5FIqxftow9w7R8MACAeh/CsmG6urq9uLjy/3e794ABlQP5Vs2ZAuSoP3lOK5rS47uPWLyPzB5O7MhIOMdhXZTfunDK6mzob2ygu7SGS36ZGcnOaI7BbV0QqVgP3wDg/iaj1AzwaWfsSFgBlSBmn+H9Zkn0wxX0WZVB5wBmtUZPXUZIttdanCzFSkPDAccdqqaa8R1vUIoWDRIV2EfrVm8uEsVDxQFzO2BjH5Vl6Gph127DAhnTcVPUd656y0Omk27XOnt5FWaaIjLEjB9Bip9NfbK7SMA+7bt9qiiUh2MYywwXOM8VGNhuXcMfvjODXLTlaR0SV0dFRSKcqD7UhIHWu25yW1HZoNNDZpSeKlNMdhqnOT2pocGUqDyOtOACL7CmgKT5g7jrWU3qMHlCsFPU9KUtgVXS5hmuTGpBdBzUksoUAdzWPOm9WVYnXlRS01OUFOrsT0IClpKWmIKSiigDO1zjRrlsZ2pkfhXBzzLGbaVBvMiZJ64rv9VdV06YOMgqQfx4rz+aBVMVuxIABKHPvwKlpNm0B0AinjFu5+eTJHPQDpUgt72+t44kBCxOQWA49qRJIzB9qAxNGhQr6HHBxT7aWcwotuCQVJkA6j/PNc0zpgr7lu2SOTNpKCHg+cHPDY71W1sF9OeeQciQEj27VYuQTFBcKQCcEH1XPIqPWozLZiVT+7TG/0J7CoV2aO1jM+X7IGYkY5Qg4I49aypYZZmDMSVJ5Pv9a0rs7rIIOCBkAelULKcs5tmUgyYGT2960SZzvUzb1xGQgGcgjNULV/LZmPrWhqSxxzCFskqSBg1nQjLEe9dC2MpLU7LSNKutS08y27ZEQ+6AcknmphGJtDumJxIBgE9sdapeHTcS2UsUUxQdMgkc/hVuO8RLV9PkUISpyT3NYNq5pFaHL6uircyIDkmMEnPrTNOkY2crYzhgMfWptViaG4ZXHPlgA+opuiSGG3kATcu4FuM4FarYh7nbaPLb2UY0/KkumSDzmmXNn/AGfrFk8GTHJJg89CRXNtHfXWti8sAXWAAkDkEV3FyPtcdoFGGUiU8dDjp+tYp2kW1oP0COAz6g82CnmAEHsehrajlaG4MaAtCwGDnODWLoiRzXGpxscLJJnOeldHNFi1Cx4yoBGR1xXc9Ujm6sg86ciZdmHTBBx1FJHbpeR75T85XBB7GpYJJDNukUAOODjv6Uy88+MhrVcsMhgBnjtUjSMu/u5Z7xdIi4wo+cjPTv61Q1OOVpoILk5EIxkDGa0rvbuhuLUBrhzt9cDvVbzraWJFckzA/vATkgZ6+1RM3inYpteWz2k1uiss0eNpLZyPatLS8yabchVITyiAfU4rDHlPqsjLyuQAc9Qa6S2kW0guLbgokZYEehFVHYxqXSMXTLiSbTpApDAxgEAdKsxSBnsvKbcUYhh6cU3R4PJg8tRw8ZI96h0KFh51w+QzOSoPoODXLUdmaU3eKbL8cbeRIxOJJZCpPt0rT0qNYo3jVcmPjPqcVjtNIdqAEEngf1rcsp4kCwZHmEEkd806bFMrX0ht5I5mBLZ/IVoiZJIRKMYIzmlnt0mXDLn0oW3VbYRDoBiukwGwsCsjHkE1OhBUVWjG0yL9KsR42CpGtiSiiimAUUUUAJRRRQAtFFFABRRRQAUUUUAFFFFABRRRQAUUUUAFFFFABRRRSAKKKKACiiigAooooAQnAJrnroKJZge44roW6Vzk+Hu3DHAU80wI/KhmZYlbAZRu5rFjtGj1ZrVjiFDlT6j0rYjRZIppYzgxjg+1Y4kmkvhkY4ODjrTuN3ZBck3VzhWCLGcAHvUOsWMpgR4ZMiMZIyeaLkSTSlEO07utSajetDbxxYyJAQx/nUspHPNI0yRkjgcGo5gBASf7w/nTpB5brtOUckimXDA7o/Uj+dVT3FPY7wmdBAIv9WYUDADtit2BTp+luZTnuAetRaZbxy2URb78ca5HtiqFzeS3uoMIjmJAQF9SOtPEVklZBhKMpyu3oinZWyxSXOsO2fOj2qo/hPep/Dl8t7pMsciKrRsUUkDnJ60kMq3sJZiIkjJGw8ZJOO1WpNPbS4RLFCXBcEqvbPeuOCc1oelUjFv3nqM03SJLOOW3kkDBjneQSSfTNV7Z20rVGheQ7BySScHPQVbScy3crLITHGvBB4J/+tVedYr+2S2lP78kEsDj6CueomnZB8K11RPJeJeXJkHXgDNPvZZra0mjhJe5OCq9c/hWaYzaThmkCpbnMoPXitazmjurg6k3EZTCg9xVRpt6vcXMmrpaIr6jHPFoa3AU/aHQZTHc9eKoaZYzw6ML0bmL/Ns6nOa2r1mu7iEqCEjJJHqKEnNto1xM0eACxRCB+FbzpLlOeFefPYrfaY5IpGuD+7iHTOMnHSs63mkFh9tWLYokJHA4GeKk0w/aCnmgEyne6enoMVb14eXBDBCoCOwDADoKxw8dbs6MRC14LqcP40mNxq8cjDBK8g/Ws6xSLz3ll6x8jPetDxjEya4jdtgBFUBGJLdyvc44rum1c4IJpWZc8M2EfiPXbi2nyI1BYEHHNWr23k0PWH0+X95GRlCR1B+tHhO6tdF1BJ5ZANwIkyelWddvY9d8Redb4MUEX3x0qG1Y1W5kWsZstVuExgSR5QflWPfFjhSMEEiumIQ3sczEE+SQB69K5vUCXOWG0ljn2qIg1ZFOf94iZUgAYz600DC8dhU1zIWgRNowpyCB1qAP+grUzLcUZCIX4JOMelXra8/s2R5WXORjHrWfNKXs1foQf5VLGGvIt8vAA47ZNTIaOq0+W+m8NzsATHOcYx0GapXM3kNb2a/MFPOO1WtDv2WwNmoDBjwB2qldxyWOqgSoQDgkntWOzNEtClqb+ZDIAu0A4+tZi/dwO1amoTCaGYbMAHIPrWXk+Xkd62iRIrvkMSKVeeSKST71OQEkCrIJpo1kEag9amhjxMsajJ46U1YwQPYcVpaVEDI7MMkDGalso63w/NLYpi6XHmD5SR1FS3ZP2KSUDAEwIJ7io/N83SbR2IyuBx1qzqIP9kyAY2gg5ArC9pXKt7rRdkPm6fGB6ZrVsRJe6aY514K4BxVPRY47i0QOckjgfhT9Xv1sbUWkDASPgDHavQnNOKPOpUZKo2tiqo+zXqWnneZlCc5Jx7U5yHcqGB2nGRVZ7SKJI/JlLSEZZiSavx2nmWyCM/PnJ9awjJLc6a3M2rEM07RuLOFd8kvBI5wK1rO3t9LtdgIJAyT61lQmRNZ3xpvJHzHGcVLrJd2SS3fKOMEDsRTVmzSrNqGhY1WNZbaO8hG5kPAHeqrqtxb795B7gHFWNGDGOQOcpjoecGs2OSOHU5YIyWTrnOR9KmcLSLoVHKF30JLNAl4huG+QDCZ9a2JISrGUMSqgkDNZ9kkdzeGSU4SDgD1Jp95dT3k7WdmMBRhyRng1E6auhQrOo2+wy1zqM8jAfuwcDPrVXxDCIrRVbjB4/pW7CsGn2yKMYHBI7msLxK63VsCpwAQfyNbQhZXRNWun7pnafH5WJ4zyT84q5aSHVL35Q0ccWTnOA35VnSXCjR2WI4kJx9Tmt6xWMadbxQYMuMMR+ua5qmrCOxpMP3cY7DikfGKcQVSNT1A5qNzlse9c09EFiMqEQycADqasQXVg5ESMm48Y71U1FvL06TBwSMCuPieWOUMGIYH1p0qnKzObSOputMkiYlfuHkmsDVbo3FwLG2OSR85FX7nXZ5LBomOGI4OKy9LdbaYvIhcsc5rSdW4kk9TZsrcWdmueBjAPqaLuYi3JHfGKpXdzNczwqvyxKckY9ah1m/UII0OMVi5Nqw7WIJLsrncwJqpJfHlRVCSZnJOTzTo4Wk5INCiK5L9pbdnOTTPLkmkDEnHpViG05HBrTtrJV+Yir0QtStbWGcEip5A0ahUXoRkj0q07rEvUAVWkvgB8oB5rJ6mg9bgzMAy4HSuh0u1cgMR8vv3rmo7lJJQ2AMHmux0zUIrlViQAEDnFVGncVyY2/l3KzR8AjBA6VbGSo9TVW5uRAyswyM4NWQ2UB9a7aa5UFwVCDmnZpock0vetW7oBc0ueaYTgUKc1zqqk7Mdhx6Uo+7TXPyilH3a6E7onqY3iG7WCBFzgk5zXJXdpHdzCWQ7cjOc4rqvEMCzrGhHXnNYtwIQBB/EAB1rGrodFM5WSK5S9MCkFT0bHWqmpnCqGGNpwSOK6OeA2kTBxwQSrHt+Nc1qLK8CEHIB5PrUQZc1odTayW+4vKw80kgAnoK04y0iCMk4JwcVjTRxQWS3hyCxwATWtpgkntzLjCgjmspJGkWx0yBbjZEcKowcUC6S3niYcysRge1MMyx33lqckjp3zTpo1juUJHzngA9hSgrMb2Lc5Et+rEYL9v5Vq29mc5IrHncR31qXOMkCuqQDaD6iu9JWOWbszltZgMFyWIwHHBFZyIVOe+c11Gu24msGbHMZBBrnYwD17Vk07m1OqkrM2dH1CRm8qU5GOCa3M5ANctZukcwLZAPXmuojIKKQcggc1VrqxjVcW7oRhkU5RgAUvWlqIxs7mTYUUUVoIKKKKACiiigAooop2AWkpaKLAFJS0lAFP7Apl3kk85wTVwcCiiqFawUUUUgA0UgYE4BpaBle9mFvZyzMcBFJJ9K8eublpriSUnlmJr0LxbqghEemKQGuQQx/ujtn615vcRyR3Bi2kkHBpdRjGkLAgnJPSoXBjG/oRzV+K2WMB25IOcetZt7MC2B05q0S1oVnk3OW7nk0b6hJ5NJvrRElgNmjNQh/elD+9UBITSZywFNLU0HJqQRZBwop4eoN3ApVajqUTh+aeHqqXwaer0AWg9O31WV/enBuaBFkPTgciq6tTg1AE4anZqENTg1FwsSg8U4HtUQNLv5oTBoezMqlhzjHFdfZ6LpOq2QS1nDzqAWIJPOOa5AHNTWtzNYS+ZaSFCeoJzmq5mhJHVvbXlnBHaMWQwH92ykgEd8+tbcOowXduIb04YAAyg4B9xWFZeLopIRFfxjeOc8DNXpLSK9t1vbGQFJOFXOah3bNNiGe6n1G8fRUcS2+MGQDkfj1rXmmh0HS4rRGLykYjUnJJ/Gq1neW2nRZuITHOO5wM1naTPJdeIZLjUiCMfujjCj8KQGoFhu7VBqdr5JYcNgCsXU/CMsSm4sGEi9cDJyK7d4o5kAZQV7cdK52yu5YfFU1lE3mWrrnJ52n0oUhNHCyRsu4OpVwcEHqDUBHNdH4/hS31S1a3ABkU+aAPyNc6TkCrTuZtakbU3FPIpAOaoQwikzUhHFR4oAQnimM1PI4zTCM0ANJp0cjLyjMp9VOKZTl4pWKTN/TvGM1mgt75fOg9QBkfia6rT59PvrB47KdX80cpnJHtXm7KrKQQD9aZGZ7WQSwSPGR0wSB+VZShcuMrM2tVtJbEus6FOOCR15Naiwq2hWCucxs+SR2qlZ+L1uVFprluJI+gmUAADp161rSQw32k40i6SXymyqDJI9qwlTdjeM02Y2upEixxQ8omQT71sWcZfRrZUPDEAn0rA1EypblbiMxOTkhuorc0eYnS4s8g8L9aw5WtzoTT2NG5ilDAW7fvEA59R3qFY7cahHCGwLnBkGec/WrEckkciErkjGR9am1mztm1O2uUk2Oi5YA8D04rohsctRK7Jr6Roc2MABIHUjOBSWctoixxxBXIGHI7HvWXqUksd0hjbORy1W/Den+VO8gYukgzyc1vFnM0ad1HGdRt0CjAG8Ajqa5gxzWvji4E4wbiIlABgYFdHrNvJL5fkttmjI2n+lYeoCRfF+nRzENIYzkge3Ssqq0NKKszftyRMzAgKUGSaryAJNMi52gg59TTo2/07ynOE2ZPbntSXTguVXpjOfWvLk2md1rm6kuUB6ZAoZiSKhtsvboxPUCpuAKJVJdzmaSY5Bjmkkj34ySADng0gkAIGabLOFB5rX20FHVis2yVxlMetIqhUwOlVmu1CZHNMhvDIxBBGOaiWIi2UoO1xyW0cVw0ij5mHPNTkA4JFU5ZnWUEDjNSyM5Qletcrqa3RTi9C6mAoxTqq2jsYQG6g4q0OlezTlzRTMGrMKKKWtBBSUZopXAzdeYR6PcO3QDNcIXM0kMgHHlknPPpXd68N+j3C9ivOfSvN2ufJt44xksoOMe/+RUtps2hoizcERyIy8E8EevPWr+nzSWDedsykrAYIzx0NGsWMNjpUFzI2HGM5PXIzUeh30V1ZyKxBaPJGffpWbRqpdEPuyyXssSNmHhh7HuKiuZpI9Oe1YZjmOQ/ofepYYjdzi1lyjyAnPTBzRdoy6W/njDxnYQRyCO9ZbM2S01Ocku54rlWK5WMBSMdaIWQXBuJiEycgdMCrKxCbT5pyuVJGD7ipBDb6hYHBxKOwPUVoncxtqYepJtkRlOfMBJJ5xWbDIA7Y5Par12SsixSHBQkE1BFaGRwU4Gck+oroSujCT1OisS9voYEClpJH3NjqBVrUwtxaxXgQqYhmTHGfWqnh7WIdO1DZeqDBsIJOMA4/wAaJrpp3uLSFgY5GIQ9QQawlTdzSM1axQ1k+c0MxYYkhOB7Cqui4FvdA85XAqxqMZgSG3kydikZ7VBoUiwtPvXIODj2q0tBPc6zw04spVg2gmROSRmtqaMW86NG3yuwzz61keF7iF9akfG+JVJB9DWjfXcQgU7sOZMhc8jnisX8RqtUT6UPLa9YcEkk/nXRWbtc28Uh6Y/OsbTESWaZVOfMUEj0JrdXFpFGoHyjg+1dqfuo427SaHyRh4zGOCeh9DUNs5B2zcSDjPYgdDVlmVVLE8AZzWVBM2pObnOyGFzg+uOvP51LZaWhJdW0Foz3gySmcKDwCfaudubRIdl1HJuedvmQHpnrW5d2skxdLeXesi5IOTg1kWjrZXDxXSHJbAYngE+1SzWm31IZ9PNkkMagtIuXYDqQegq/pSte2UzO3M0bL9OKktLa7TU5hcruLDMb44wO1WYYkttaEUZwksZO30J61okrETbldGfppItbSPvHGVJ9eeKqyXS20WUBLRnIAPXmrNohW7VM4Ckgj8aZbskjSiSPHlyFQSBg+lcVZalQ0SRPDiRHvJOM9B0xWppcSqTu5kIySfSsi5jdNLmI4Cn9a1NHvkmURMMTBRn6VVImozRkEonjKfcHBp0rN/D1qvI7ecGMgVQeh71P5gZTnjHU10mFyEE+c47kD+VTwg7Bk1BHzcMeoxUsBOzB9ai+o4O6LFFFFUMKKKKAEooooAWiiigAooooAKKKKACiiigAooooAKKKKACiiigAooooAKKKKQBRRRQAUUUUwGk4BrlbpTJNIFJ5Jrqm6H6VzcuBMCONxP8AOmtWNLQjjUrZmzH3pcEn0ArHvXeC6CoOI8547d603vBGxA5cHGaxr2SU3gJUgEEsTQ1YEx08MZjjulfEZOTzUep2bXNsWg+byyT68VN9ga5twWYpDnOM44p11fwaWjKCHBBXrnORSZSRyDksyLnlTxTWXMhJ/vj+dSxYLknq7Ej6UlyhjLeoI/nTiEtj0K5vZrGSxjgXInhAbjPOKsRW6sEaMqJWOXHp61BCYriC2WQgSGJTHn6VWa4aCd1jJM75EgB4UeuO1c+Ig9zqw8lbli7M0bSCK51FnQAxxnBx0JArUt72O5ZgcbScAH2rL0b5ZnEBzGMZJOc+pqlpPmXWpXVswIRZDvwcFfT6ZqqSdkZ4m6mkOvhFa6gUiPyTdQD0NRWxe3SYTIcMwET+5PrUtzDjVZTglIVAAPJJPei6kKwujgYTLJx37VlNe82zukuakkt7FeTQ5L3WphPKwgCAkgkBie1X7WNrLZDKMLE+B2B4NWbaRbrR4mY4kC884JNODC9iMUq7JUGW7HPaspztsctJuC5JbF07LhEMZVQCCeOo9KztUlN1OtpAuY0OZCOnsKrpcy2xkQAiRuSD2A4plnqibGURnzC2ADjJJoVXmVi1R5HzL5DrOK3ivXkjcHAIIznBFNt7eW8ke7374mJ+XrjBqS5tGE0CwnEmcuPUHrU2V0u28qP7hb52PIBJ6VrRg7lVaqiua+pwfjQk6uB6CsjT7lI1lilPDYIJrZ8dKRqkLAYBTk+vNcyQTIAO9dM0zijNPUv20MX2/MkmI29TWqbaOxmIYnYRkkHGRWJvCMvcjpXTQSw6hpLQMAZgOG9u9YtM0RlWMjXOpSXDH5BGdg9PSsa+LOgZhgknNa+jqIbi6ic4IBwPasm7cNEnsxpxCRTmY7FAqJOpqe5XaEHrzTIVG/npitehl1JS5NoFI5J4q/aQlglsp5OKqQDzCCRgKcVo6dMkGqCSXhAMAn1rNsq2h2GleHLddIe8jdhNFnqTjj2rE1aY6hp8U4GHjIDH15roPDeqomj3sk7BUZmKg/SsNjGdGk9SxYfnWTeppG9jHvHEltINuAAM1liMlNorVuJBJFKhGCoGfeslN3QVtEmSK75LYHWnLnHFNc/MfahN3IHOaszLMLNuwegFTm7kgYiLqwxVPLxxgjk96sQx8LI3I6AVEhncRWMrWFiVf5MAnrVu/mWSxniQ5SMfMc9TUtn5dzptvCj4AQA885qo8UsdnfRyKQgwSSOtYxV2XeyNTTbw2ljbzqpYsuAB3q7aWguC9zdr88jEgHsKpaFJELKF5CCiDIz0rZaZJFEq4CAYIHcV11YNxTRz06653FFG3jhXU5AzfuVGQSahhE8TTakjkw5IC+2cZpTb/wBqXoEBKxKMEg9TWvJDEtt9hUYJXAHrWCi2jqdo7la3DWkskkmMSjI4qrpVwrNLaTKcbyUc980tsJ5pXtrg/PGOAB2qQDzEQRJgwPuYAckDrUtuLG4Jobe3Q01PIjOXY4IHfNLFaxW6I7j53I5PXJp1siX9xLcuvCHAzUTXcct6sUhwinqTwKhzbdzRJRjyr5lpIUe/WNTiPbuOD1PpTrqFln+1W2AwwHHqBVRFkkEt1bvlYnwoHcDrV+a4AkiKDKyLjjuTQ29zGNOMX7vULsx3FmZY2yM5PPSsbUbd101pX4UjIzVuLdptwYJMtBOxIJ7Z7U7xLDJJphWH7qjnjpXZRqXVmctahaaktjmVhHmRLnCE5yfWut0iGOIOVOSQCMmuYkYeTErDABHP861JNVj07ynjy/mHAANc9TRs1im0bk2d+O+KjHLiiGQzRB24JFOQfvBXJPVFGdr7lbIAeua5YsTkjrXSa4dzBO2KwhDhiMdTWN7PU5arG2VrJcyksSQOoqxLC8I2qPpxWlpluEU4HUc0l3Gcn5enWi9yqb0MlpmhgY4y54AFZhsrq4JZwefWuitI4yS7rkg8CrvlIVBCgD6VvG1i2zlrfTGBG4VfisggxxWq0IBPFRumORTbJRWS32jIAqUDAANABLda0LeyimALsBWbZSRjXLQkFJHAJ6c0kehXcyCSJSYyMg461t3OgQyoSCST0INXbNbu3hjiCZjQAcjqK1ptdQscdDARcCPBxnk11mnw20aI0bYkxyM1bl0uyf5wNpPfNSWthFDlgQx7c12RUejE0Q6qVFkGJG4Hp61PpkxuNPRjwen5VS1XT7i5zJG2AoyBzzVjRRssQhOCDyKbXYEi+BjmlJxSnA6moiw5ycAd655KT2Za1I5LhQ+wnk0ofAqpsJm8w9M4FWWA8vJOABya4KnNe5rZJFhSGFI7EAADPNRW7BlyrZHY1Z69q9HDtuOplJWZm6ttNpz97PH9a46/DW06tEC7Sc8812uroDYSPjJQZrl4U85klxux0rSrtc1pO7MC51F5WNpOMMeg71kayjQWyhVyOgxXR6tZK119oRPnAwRWRq4B05JFIY5wR6GsYNGtRWRqRwNfWcYOfKibLflW1Z3KxK0KjClcj3rChklWxIRgsfBckdq0LFzdsAikhBjcOhrKWm5Udi3Y2g+3G4KlnJ4FRa0xttQimIIGQCM1bivFstRTziFQgAZ70zXI0vr2Jx9xMHA7miLQa3sGoj7alvJH8pTkH1robTUo2gUSMA4GDmsGcGS3RANu0cGq4jcdJf511RnpYl0bnU3N3bSQOjOpyp4zXLAYYilEbnrLk/U07ZIORz+FVdMh4dj0Bq/b6lNE0cRGVGAT7VmgyhgSKXzpdwJU8UXIdBo65JUYZVgRTwwPQ5rlY72dBgA4NPF9cA5BNFxexZ1NJXPJrVwBgj9KcNdkHVf0ouS6UjfJxSA5rBGvsG+ZePwqVNfQ9RRcXs2bWaTPNY516PP3TUi65ASMqQfrRcXs5GrRWd/a8BwR/Onrq1s3G7BqkxcjL9FVkv7d/wDloB9TThdQk/6wUXDlfYnoqMTRkZDA07cCAc8HvRcVmOopAQehpaYrMKKKKAKsKNFK245DHINSzSLDC8jHAVSSfoKVxlQB071zPjfVWtNPS0iOJZz+g61Ldi0jltavjrTyXUWRNCdpGeoHQiqkarJEJGHzgAEnvUVoTC+88seo7Gp5NseSDlTzTbG0U76XyoSwPUYFc9JJuckmr+qTEtsVsjOayycVUSJDyQelREnNANITzWqM2LnFG/FMJoJphcl38UobmoM8UBj60hplsNTg3FVg+acHoGSk+9ODVCGzTg1AydW4p4bmq4anBqQFkPTw9VlNODUCLQfilDVXD8U4PQBZD0oYEVAGpwNAywrYp4bPIPNVg1PDYNMRYJBGG5q1Z6ld2DAwSEopyEPNUA2aXcQKGO52Fj4ptbtRFqEPlv0LtgA+laZ0tGQzWUoJcZBJJHtivPRg8mrljq97p8uYZSQezkkD8KmwXOmkkvIA0FxI8PHBYnn1qeHV7HRbV5FYTXT8kg5Pt1pth4i07VUEd8oSRsDkgVz3iNILXVY4rVt5z8wznANFgbItRu5r64a4uGy5OQPQdhVQipGOetNIqkSMIoAp+KTFWSNIphWpsUYFAEDLxURXBq0RxTCtAFYjmgDFSFaNvFADQM04xgrzk0Ac04dKAI/KV02sMipYLS4hbzLKdo29MnB/AUAc1atiwYYpaFJsujX/AD4ha61abgRjzkAUD8etatjb27abjT7gXCB8gKSSMe9V7aKC5UJIgPHcCmS+HpY5BLYzMhGSACcZ+grOVNNFxqNG5A7m6SSVdpJ5BHQ1nahqMVtqbwzsSSSGOeAO1RnVb60YpewEjGA4AGDVGa3F8hnB3EHJ7kj61MYNaDnO7ui7b3eZgkykxnlW9q6jQZLcrL5DZjXpk5xxzWfoFikFsI7pARsypI7VopNbRxvHaJ88nBwRwPWtOWyM3JIq69cTxtDdRD90pweOpPSsWZjL4jsJmyXyQT/StW8sLiWzMMkgOOVHP4VT1AiFNLITDpKBI3qayqqyClK8jYlQJqIlIJUoQAO5qOWLMvmL0Ixj0qxcThLq3IGQ2Riopyxn8peAec+leRUep6UC7ZShbUKTyvBp7TE9Kq2UTPETnABx9aupDyOKys27ES5U2yNEdzkkipXtwyjrx71YSMKOlOxWvsLrUyc9dCrFbjbyOtNjg2XOQOCKtnAUkdqVcEZqlQV0L2jIJYQ68DmnLGNuDU2OaAK1VBXuS5OwyNNoOPWpRQOlFdsYqKsiG7hS0lLVCEpCcDNLVLVbpLPTppnYABSAfc1LV0NbnL674iW4WS1jGIslWbPWsDRbEXupxgnftbJA6YHSqmoebcxxqoKl3yPoe9dR4Ts1s7a4vn4BHyg+gqEmnqamB8SdQ/0u00uJsBPmkwfyFcxZ3U1nJvjYgZyRnrTteuJbzXri5kOSX49hUAIGP1rWyaIcmjtdP123mgM5IW6AwgPUntxV7X1aeMOpw5izKB0z24rz4SGM+YpII6c10ehaq1xps0d2+SFOST1GMCs3TNYVHbUsxlbXRDtYPuHT3IrLjvY9NjJyCx5xnv1qKa//AHBRAQAMc1jRubm8Cs2QMZHt3qoUyZT1LQgkvZzcXDYBOcDirjBViYJxwcfWiMDBx0wKG54roSsYN3KiyFrmEKoMLA7iRnBqzgq2UJBB45qIWwjPy5wTnGelWAduM/hQ0mJNoZdTm5iCOOQOvc1BoSE3EqyjGFPB71ZZVcZ6GiIiDMmOowSKhxLUje8OL9iu4VQFjMckdeK09YtI2dbuIkbOWGeODXMaRq/l61Z3kg22sJw5PTFdVJqFrezzLC4KT8qAegrldNqVzojJWsaGnyC2muLkD5SoIroLScXVqrFeSBkH1rD0xRLObZhkeWCR9K2YJFlZGhGFBIIHtXUtjlfxNkVxBO8xjDYhI59QfTNUwX0+0JKkRCQDHc5Na3lMLoyFvkYYA9DWeRJLqvk3GPKGGjGMAkfzrPqbJ3QlvaTeYt4GZV6+WSc4/lUesRRX0AijHzbwWI4IPatG9ujaRhliJGQCRjAFZFzepYX/AJu4eVcjOCMkEUS2CDux39pSLpxPBuFIQDHPPeptOikkZJpj++iY7j6g1j3kkUDCcN8xc+YM8AduK04b0XNxBb2jAgEGVhzkVMW76mrtZ2RnRzA6hLMGwhmf9KZbXK3PnRhSNshYY6mpTbD7dJGhyguWOPrSxFLa4uI9mNrkA9jWVVakR1JiHuZHLcRR4JHqav6TGkVwWP3nGc+gqqZgWYDCjZk+5p2n3KloUJzI/BHpSp7hLY1r22WVFOSCp7HFTkDySG4yMGorouLcbVJO4fzqdh8vPSuo5noU4cxuEzn5cZ9as27hgT6EioQF89COmDUluu1jjuSazb1HT2ZaoooqxhRRRQAUUUUAJRRRQAUUUUAFFFFABRRRQAUUUUAFFFFABRRRQAtFFFABRRRQAUUUUAFFFFADH+4fpXMXP+rgLHAJAJ9BnrXTTDMTD2rmZgzxRoVPTinFalx2uMeG0EpZG3AYOc5yayr1nvbtYVXbvPXHYVMx2zhUJwOTzUDtL/advtXCk4JxWkiN2TXpMMSw7sKo5IrMmtIrm3KF+WOQSal1Bbg3E1q4IGSUY9xVO/haGyjKsQwwCc1lIpGfDGgYxvw0ZwM96gu3LvKvqBinTyecAy8EdSO9QXLYc/hTp6sqex3n2VpItPk3FPLgGDnqcdK1lsoWtngLAXEgyx7jNZV4J5WsraDkG3Vmx1GK0Rc409Zmx5y9QOvBrPEtrbYrDQdrorpM2m3CQDqQQB6juasNALK1ku4CPtFyQAPUk8VFI8N1B/aD4DICAOmKqvqUzC2hMRMgO5VwM4HeuanOx6Eoe0s+q3JZI5tPnjuZj5jSKQ6gdCcc80+YRXWp2sETgj78pByBjoPzp+p/JbK6nM0g+6ee3YVBa2bLo73a7lkALcnkYrTdkN2jdssazC+ng3aE+UpGVHrmrN9c+XZRzwgGV8YwOpPamQ3i6nosTSrkSR/MPftVH7FLa20ckku8qRsXJ60qkIpEUmp2u9h2r3LwafBNMAkrkbxjHHcVDbyW9zC+pmJkeDiNcgBz2471Fc217f6lD9tGIc5AAxgCpLm0e6mMiHYYjmOJeNx9cDg1lFRWom3exs2dtNGhvLj5rgqSFHHHpisLXL67nJihhJjkwXGBkHPXNbiamtkscV64EjgE9uT2qS4tYHmS+4CRrllxwa64VI30OSvCbRwvjSNjbWTkfOEGT+FcntIcH0Fdt8RQrQ2ZjGByfwrkvJLQbwMgDNXOSYU42jYsaFbLc30U8nIEgAB7810Pi23TT9Ut5rQbBMArKOlc5pRkV4mPygPkCtnW57jUrq3DKR5I446npWLdzWJRnhMeqb84DRngd6wrxwYwcY5xW5GWfUwspyfLJx6etYd86zRlwMAORilEGyrcSExhT1HemQknAPA9aJkIVMnrQCOF7AVtbQyLUU37sDGADyamlQ3DhYzgEZJ9KqA7rSQkYAOM1bRvs9mkY5kYdazaKR1ejRrJonkFgMSZJ9eOlR3csW1bRlEYHHPf0rO0+SeC1HmAosZGc9zVzVWS7gjvB95SMgcZrBqzNU9DOvnjSR7dR8wXk+orGB2knNbNyUkYHHzunB9RWKeWI963jsQyJwMk0gPoOadJxTASBxWhBOhJ2gjPPNW4lklkCQjIAyOM1VtscFu9a+lOqM6jAJHBNQwR0dpp8+mWNvdJIZFcZYZJx+dakgM+nXUr9JEHSmQ38EOhxq5BJXaAe5PpUmySHTfszckxkYrNaPQroOsLYNoqBDwQMH2q3LFJJZGKJiDjAPvVazmNvoqtGNwUYx1rQtJhNYKAMSA5PqK6qlS0EkclHD3qORd0eaGS18uNQssYAcd8+tUry7kg1RCw+5z9aku5WsIlvol6cSADr71c+zxagIboEHkMfcelZU6iejN6sG9UJc2pmQXcHySsmOfSqmmHFhJcEjeMgg+1O1LUXmu/7NsyBLj5j2AqAQvCGs1OWbn6+tKTTZpdxhqLayB1yh2rnJHqKqy28Wo3oitmOckyMDwKb5E80EluoMbqMZ9qv+HPLhtvsrKROgO4nqeaFGN9CadSVm2jSjSKzWO1AwpGMnuazxaNaamF3ExyZKZOcH0qJ2uBqpa5bEMRyDjGa1WC39mH5TJyp7itJQVjOnVfM0Z06vfJJBj50OVIHeoZJ5hpMkUgzIRgkjpU1rIEuZbaNstGPv8ArTGlVba4DAZIOPY06VNLUuvUUWkZFxGLnTSgXEoXH0qbTNMP2CG5l+d04APOfeqwbzg0MRJYgb8HoK1dPLxNHak5AGRXNVfvMcHoXoRhgvYACrPCqzHsKgUESkninXLEW5APJrnauMyrkfabg54FU5IRG/AyBXRxwxPao7L2wSKWTTYi8ZAyM81cKCkrs5pxuzP0xC45XAFOuo8LJkdTgVrmFI8bVAGO1VrmISOIwOTT9jYcVZHKi4MEu0rkZ61qxMrxgqc0zULD7NKFxnIzRb2zAZBwPSocLMbY9gMVEyg9qsm2lk+6CfwoNhdY4Uk/SqVJsaKQTB6U4Fx91iDVv7BdKCWXj6VXMUhbaFINEqVldlIfHfTRAAnNaVpczy4LrgdhiqVva4IZxkjtVz7SqgKBgiuSTaehSRaMYlGCSPoadHCIh8rE/U5qj57HkdKnhnYnnpWftpoqxbkkVEyxwO9ZF44jnWS3fC9wD3rTZRKm1uhqtNYp5LhASxHHNawxMnoJKxBFdTXTgZIA4qO+uZQojXOD39avafaiGAbx8xAzVK9s5ppgsIIA7nmu+nK6E9GEdneuE3SAKCD0NacsJmt2iJxuGM1ClrcCzEZlAbueakW3kSEJ5mSDnOTUSpXHe5JZW/2aBY85x39as0yI5QZOfen1vCPKrGbd2Vr9DJZyovUjFcfFcxWYELnDA9zXay8Rk+xrg9VgF3dRovDlyQR3x2oq6qxtS7l8xx3KlyQOOfpXGa0VFmywf6sORk855rorbUDbXklncqQxGF7ZrmNSD+bJEwIiDEfWuaCsbSd0bdsDdacbaEZMijJ9BXQaVCtvbCNV+QADJ7n61zOjySx6eWiUkvHwfSut8O3kNzp3ksw3rwc+tVJJoSbRlSW7XeomSbISM4QdM1PqEn2ZUkPCggHNAk26ibd+MHI96NXhF1bIgOAGBJ9hWCWppcu7GmhE0S7o8dqhYbFBaJhnpWppLKbNVCjCjFWGaFlJKjg+gpTqOIKq07WMBnSNcyKVB6Emo/tMB434/GtTVUjfTnOADjKn3rkSCELMTkVtSk5K5TqG4HjIz5g/OgMh4EgNc1FKwfDOSD71aRJTIFUnk8c1vsL2iZu8j7sin2xThuI6j8qxtSMtt5e3cMjue9Voryd1wHO8c4z1pXGqiOh+bPIpcPjJXj6ViG9nWP73JH5VAusyQsBJICCaNR88ToAB0MZNAUZwUNZs11PAVBPDjIOKYdUmQEcE/SjUOaJq7I/Q/nRtjHr+dZketlgVAAYdiOtPi1jfjKgHuCBT1LvFmhtQ9yPxpRGuRhufrVObVxb/AOsi/QUz+3oOCUODx2ouxWh0NDYAR+8IP1p6M8bh1fJHY85qpHqcMjBVjOTwDkVbUkzmJomV8AgEjkUcwOMS7Kr3cH2iBiJFHzpmqoacgYkIPpk1PY3At7gqVIGcPnoKvyaYsr+ZG4APOK0WpwzsmZqzXUYI8zNSwT3ssgRGznqcdKtjR/nBMmR35NXIbRIYii9T1PeqaM20UJ9QkhIjQ7iOCR61D/a1wDgrx9Kty6Wp+ZDyMkAnPJqqdOuOoA/Kk0y4uPUsW+phkLS/KAM5NcJrtz/aOpS3RJKD5IxngAV0mqF7S3IZSAeCa5GaQSZVfu54rPUppLYrqMt9KhuroQxnceO1TzOsUfPBrn9QuWmYqMgVaVzNvQrM7FiWOc96iJpzHKgU2tUrGTYzpQTQaTrVk2GmgHI54pSR0pVYBwGHBOCfSi4DCaTNTtbNJl4DvGPujqDVc9SDwR1FAkKGxSiSmEEUmcUDuWA/FKGquDTt2KBlkGnhqrK/vUgagZOrU8NVcNTwaQicNTg1QBqcGoAnDVIGquGpwagZOGpwaq4enh6BFkSUofNQBqcGpgThqXdk1CG96A3NIdidSedpwccGpQxZg7MSQMZJyarq2afu6UxFjdmlBqFWpQaAJgaUVEG7U8HpRcmw7FGOaTdThTTAMcVGwqUc01gKVwsQkU0ipCOaQiquAwCg8CnU1zgUNiBDlgKo3+pT2V5sRSQOTxVlWIf8ai1S2kuGSeNQSVwQB0qbjRvaJfLd26yA49ea6e0nBHJrifD6PbWoEowc9K6i0kyoINHMJo2zFBOmJFB+oqkdMFs++MDnnHb8qkhkI71ZW5XBVsYIxQnqBFdtcPbq0KneBgACotMlnkYQGIqynLEjtV+zkAlKFgVJJFSPI8V2I0iALEZIA6Vpe6IaKep6gtsrquWdSOM9BWbrrm407Tb0fLiVSR68jNdHLZwKrOyb2k4/CsLxIgh0iKMDBjkD49RkVz1ndF0bX0NG4nAt0ZVy5GB7UTOQif3zjJqKaJ5LO328EkEk9hxVmVEBEucqBjr1rx6isz1Y7FrTMsjk8DIA/CtAACs7S2O2QH+8SPpV4yBTgmiMktTmmm5MmzxTA2WI9KQPkZqGKTMritJV1oiFF6kztgYoBwoqGZ8Yod8x5B7Vzuu+bQpR0ROjbhn3oZiCKgtWJjyfU0SyMsqr2PeulV7JC5dbFsHIpaah+UU6u+Lurmb3FopKB3qhBXH+ObguLazUnaX3SYOOB0FdXPMsETSPwqjJNcDq1ybi8mnILgnI9AKT2LitSolr9qvIo1HJ4AHoK0vGOqroWhw2URAmlwAB2Fc5b+JF0rUPPCeacEADHGfrWJruqz65f/arg4wMKvTApLUtlWWZp3MjDluaRWXHvUecDHpSA/NxyfStEZMlYZXA6mniaS1GE+6w5qFHJYA+tTyGM4BYZxVWuTexDJcMYyc9DVnTIQsJlPJc8mqEqEzCJec9hW3FGIYlQdAKpKwN3HA44pryKpyxxSnjmsvUJsthTwPShhYuSXyJx1Aojv45mC9DisYsxAyaaHKnIODSEdLG6kZByKZcyGOAquMsQAMVlW1yUYbjxirZuEmuEJPA7ZpgSCB41GznA5B6H8Kmt7uSF1ZSVI6E9KUOHJIbr6U5o1kA3DkenFKyY7tHS6B4oS0uAbxSdw2BwQAOO9d1pbxfYFmRwVbJJrxt4XXBRgR3HU1fsddvbNlUSEID90knIpNAtz1J5JppDcKCI4yAo/vjuR7VHemScRR2uCGziTGdv41Q0rxbZXaJHIPJbAHJGP0pGmntZ5vsgMsJbeWHIUY/Ss2mjaNjZSZUtNlyAWjA3Z7+9cw1sb+/umeNuSDHzwg9x710F7LBsUkguccA4zWRq88seopFarl5EAwB+tRJsumle5HdJax4glBLNjPPQUaVF5MySRZG2TBB5yKs29mlvDIt1MslzMMEdx6daraeJobhkn4IOBxjNEE27ms3GzsOtrhP7WusHIFwD+GDRdlS10zcAOWBqlEPs17fBjl0mXj1BBqSYPfahIBkRjG8VlWTTMaXUkjLX88WFKBAC3PUVes4UjvUlJ6tgVUR2jhnZGAOAoOPSp9Lu0nhgM42ncVPbn1op7l1FodHJIoHGD3pEclTuHAPB9qguABDhTkYIz6VHZPI8YVuVAxmupI8+TZOmDICp4zUqffIHaqNvugCK5yTIRV9RhyfWsJ6SRpT2JqKKK1KCiiigAooooASiiigAooooAWiiigBKKKKACiiigAooooAKKKKAFooooAKKKKACiiigAooooAZINykeornHG2eOPqQTXSHpXPTAfagw4w5z+NOLsylsUDabonmQ5wxBqncSlJkKgbYRk8Vt2s1lvlVZAQM7hnvXPamDHckjO1ySB7dqp6kI0LuSK+gWdQAExg/zqo9ss6TREZVhkH0quscs9m8MRKoep9D3qrqV3JpcKW6tvLqPmHbFSzRGAQyNIo5CHB/OmXI+ZM85I/nT4mYMxIyHPJp91GscoUHIABBopuzJnsejaJEkMqSStktCAMnpT9XsPJYTxk+WT84zwB61nfaWt0tFIOZIQfocVv28yT2pDfMqr85PbinWimhYWo07dCpBDaT2z26H5GAOc5zWbYWc661cTysCLdMKCOCpos5BcXvkgNHG+Spzjjt0qxbKba6u4J5AFZCUJPUfWuCFk9T0qicXZPcgt9Qs9W1Iz78QRDaBnqe5rZuo5ptsdsVEbD94MZ4NYuivaztvSExiIEKDjnJ6n1qzp1xJZajP5wYpPIAGJ4B7CtVUikTUjzLToi1ava2FrIWwsaHCgnrj0qKxiku5mvGbdHkmNOw9ParN7aQ3c6xE7VjBYjOMk1WnuDp/k29sMoDl26ge1Q3zkQVo2W7G3cskdms8q/vw3KDjAz6U+O7inh/tCNcuQFCD1rSjWG+2TphowDz1BrF1C0FhdCZSQgcELnjB6nFZyouMW0y4OMnZ6MS7hGpss5BSaDgoepPWp47h57KazbiXZ09M1cmEQj89CDtGTjuaaxTyZZEXEhAycdMisqN3MqU1yarRHK+OI/9BtVJ5UEfXpXGJO0Txx5yGwCPWux8aM02nwFjgx8HHHauNhCmWORuQORXozVjjjJPYuNIIJogvBByQe1a0hkmiM8QyYxyMdfesJo21DUcA7QSAT2ArYmiudEuUtJmDK65VscMDWTRSZS0wmTViXOSsZJrM1BonjLRDCbzn65rUUG21MyYIRozk/Wsm9Mf2RjF03H86qIMpXCYRcnIPIqKNMsBmpJozHEjOclhwPQVGp6EVp0IZehKyW5QjgNg+9TWyLLqccbH5R0qGCRTCwAwQfzqQgxnz1PzAZH1rNlLY6RJopluLVsBtuR+VOsQsumsI13DyyCTzgis7RoJrkPLgl5BjPpxVuSL+ztJkjjkBl5AQHnms5McblRvLWKFeCxXg1iBcufrxW6oWKC338ttIBrAZys7r2BrSA2MkXLkng+lRA4I44p0zkv6U0HgVoZk0TruG7gCpXlkDhoTg45quRuUHGCKsRoQoY8HvUsDvfD9tFd6TBPO2fLOQM9TVo3j3eozIFwI4+B9axvDWprbJ5E6kQnoSeM1vLHBHqzSKeZIzgZ9OlZpajvoWdE2LpoikGQWI5+taF0YtLuxPj9zMACewIrN0nnTpD/dYkVpQCPV9Me1c5OMg56GuydPmgmjhp4jkqOL6i3DiZCQAYXGCPWqdnfjTbSdHbJVv3YJ5OafJP5AWxZSDDgFj0OelVpLRJrtGkOApyPSuJU2noepzKyvsWdOsjBM15I2ZJBkk9s1Zlm8gyXLDJX7p9c05Q0j7FHyY61QmeTULoWkfCIwDkegqGnzWLXLLUlsJJJSyzLteQEnjHHaptQSSGyWW2X99GwPA5I71Z1G0ZIVnhHzxDoO4qvbzmdEmxlCMEVUk4EK0loXdkOpW8UmRjILY/lVPUrz/SYtOt2CljgkdhioHlawvW2kiKRfkHvUNnbm3cXUxLTSNnntVKtdWZCopPmRYOnm0ISNyXbqSSSagnt2jgm3NkhTmr89xGsDXEhwyg7QT1NVLeKd7KRp+WkUkfStKVV3sTUpKau90YemEwwmVxhiBkn0zW1bZW4jmPAxjmszTit95tvjGwEZpkN1cyXR04gnHBcDpWdVa3JhorHUCSORwFYMQMEj1ptzgYUntTbK1WxtwqsWPck5p8IW6ncE/dxmsYq7sW9hY3BsZIx17VoQ/NCh9hTYbZIwQBkGpQoVQB0FdqVkYN6kNy2xQap28hkvOexqzeH5RVO0P+lGsnKzIb1Jb4KZwSM4FVMAPx0qzeHM34VAvLVLabFuzRtEHlZIqxkD0qK0BEIzT22jkmt47Gg2Taw5OKrTiIJkAb8cYpZJGlcLGDgdTUZidWLEEg1FRO2gIiLDPy9T1FRPECcjqaeRjJA5zzTlwRXmyg09S7kKxTAZCkj6VJHIBwepq1DJgFSBikNipy4PXkCqVNSQJ6kkeCASamAzWeC0T4ZuCeK0IyCgIPas4UrOw5MCcdu1LEmFyeppwHOaU+1enTppIhsgkhMkwO4gDqM1K6bk2g4z3pwHzUtbCGKBGgHYDFP61BcSqGWPPJNTqMAUAZ+uSyQ6ZJJGcEDmuZtgLi3iuRw6kgD0zXT6xBJPZlY+SDkj1FcpeS/2fGGA4zggdqxqq6ubU9iG8hWW/SRxh14z6iuc1tyDIBj71dUdsyxlj8zDIrltajWOWZQc85J9KxiatXRpaRMU02ONQC4jIx7Vr6DHHaMVcncxyea5/SLsW1us7Rlg8ZAA7Guk0yRZ7QTnGQcZqZIcHoVtVhludZTy22hR8ze1Xbl1gtVJOQMDPrSO6tfR2/8AE/U/Wna/CbW02ICxwMCpiupTfQ3dOjQWaOhyHGTU6QqQQR1NZ/hvd/ZyiQ5PXB7VrR96JRTepzttNnLeIbsRhrYHaAQBWEkgkB9e4rf8X2gCRyoPmJyRWDEgUgnjsa3pwSWgc1yIwqpytSxuI5VZjjpirARcZ61VmDLcJuUkDpWrQkzW1tkvLOEKu11HB9awYoSkobPIrXvrpLm3jjRcFB1qjsHJU5OKhDbEmGE45J7VjXETfakPVc/pVprmRZ8g55wRRcRMzAnjIyKqwrmzqRikt7RoWDNgAgdhVKSNgSCME9KdGot7cMTkkcZ7VJDukTEoz3BosO7MxUKygjII9e9aNokcl4hPGSM5pTBli23j1rOu52ScLEcEHqKGNNm34ogUSwyQEMCAGArKsYQZz5owOoB9asW1ybmIea2XXse9LgF9xGPSpsNSaZ0lhFDJahzEMjjOBWjKFaOOcAeYmMcdazNFbfEynpwRWxDGGDg8gEYrJ3uauSauTxwJJEd6DLjLEDHNWo4xHGFB4FRwjCAHtUw6VvB6HJN3YtAooNaEBSUtFAzkfHVyEtobZSAzknI68VxRlWJOTnAro/HE6tqEeDkBcCuJuLglyM8A1Nrsq7SHXNwZc5PU8VnSrk5qxuyKifmrSJbKhXmmMCM1OwqMjOatEEJPNNzUjDFRkYpgJSE+lBNNJ5pgIpYNuVyCOeDgVaNyki4nTPoUGPzqrSkUATm2BXdA4k/2RyRVdjtYqwII6ihWKnKsRj0NTi5WRds6A46EDBoAr55z2ozmppLYld8LCQHsOtQgYOCpBHUGmAoOKeHqM9KQE0gLAkqRXyKqg09XxQBZDe9OBqsHqQPQMsBqUN71AHpwagROGpQ2KhBpQaQFgPTw/vVYNTw3FA0WA1KGquGpwagGWUepA3vVUNinh6VxFkN71IGFVA9SLJwKYFkGng4xVcPTt9O47E4NPBqAPzTw9CYrE2cCmsR60wvUbSVNwsPLCmlhUZamlqpMViUtjvUTPmml6YzUXFYXPzdaiaeZ7gxQngDnPPNNaQgE54FVdOuSsshIyCTzSRRtQamYWCTx8DqRxXQ2FykygxOGA64rlRJHPwCMnsetOjEto4eCQqc5IJJzQwO8ilxwTg02a6CNjNc5ZeIGjxFeLgZwHwAKuzXKzKJI2DKRwRSsBfGoMkilT0IzXUPJ/pFvNGN6yHaxHYYrz4zHPWvQdCBOlRk4OehPOKaYmlYsyjyA7j5toyB1rkdZvpL61nMkZEsbjyx2IyO3euq1Is9rJJbMDJGMEdc+vFYGoAHQbiVUHnJHnp37/wA6zlqtRQVmrFqSYmwiKnqAOPpU0p/0KMDJyQKgsSs2lQynoVBP9ammmElsTGuACMV5VXRnpx1SJtOkw8gJ5wMCrpcNwTz61m2wwd44JFTPexxjBILHpiuWTG4Xd0XDKyDAGRVVLkrchdpG4023nmlbaE4PGSKdPFJGN6rkjnpWTi3qhJJXTLNw/wAuPyqATMYzxT2R3iXPUjP0qCK3mLFS3AGelJxaYRUbaliymILK54zxRqLnysqcFSCDVMJIkwAz1rTaNXTa/QjFXFNqxM0lK4+xn86AEkZxyPSrQrO0mLy1lXOQHIBrRr26KagrnLO19BaKKK2IKWo2X26NY2cqgOSASCao6lYQ2+g3axRgkQnBIBOcetbRGRTZY1kjKMMgjBFJq5SdjwCG3l3OZhjBOMj3qMjBP1r0fX/AkkzGawkC85KkE5rzq5ja2neCVSsgJBB7YpLQt6oiIB74ph4GenvTS/FNL8YrRGbFMmORTrYNNOS2SFHrUDGtGwjCwkkcn+VWiBRGEuFlUcitCOZZB6H0qpSMSpBBwadxMuNkLWZPbsy+YOjHgVoxMXjG7qKlvLSKTRk1COQCSOQoY8nJHr6etTJ2KRz00RjwpGDUWK3orGO90ySYsAYzj86z7mwnt1DMpKEcMBwaSkinEpg471IrEdDTAV4p3erTTJaaJ47lkPWrtteZ4JrLJxRG7A8GgR0SSBhwaVo1deeo6VkQ3bJjJyKux3wPUYoYEytJC2VJ49DWlp/iK4tsReZlWIDg8kgVnpIsgBGDmkkiWQ5AwR0xUtJgpNHdWWtWGpXtuok2Mq4IY5ya2L+z+yTjU4yD5a4IPPFeWIXtzuUkEdwcGtex8RXCsFnlMkQGCM9R+NRKHYuLsb1/K13f217YyGUM20gHPXpWtdsGtoLfB85ZAXI6jnnNYuk6np8bT5PlB1zCGPft+tWdNnnguH+1YaaY5II6c0RujZKNm2x+tRiHW7kr0eNGI9xTlnEl9M0QASYAH2xRqqGXxDOvZ4VIH4CoWRVuktVJDlcnnpWFZ6ig7FrUAhnWC2Oc4b1z61KIU3qyrhY8Yx3NDmKO5VlGT5e0expLG6iCMXIIiYk89T6VEGrlyd0biqwtTkZLITj0ptmxSxj3DBJIINSwTCW2EhGC4yAewpUbeo3LjB4GK60ccrXKlzOolRR1D5NXo2y3Pfms+/RVYMBzkc1cQ4aI+orKotUx09mWx0paQdKWqWxQUUUUwCiiigBKKKKACiiigBaKKKACiiigBKKKKACiiigAooooAWiiigAooooAKKKKACiiigBDXP3K7JX/AN410Fc7qZKTE+slQ20xldI7a0U3AyTI2HGenNJqFgJbgSJgxOuQfSqsuJmaFWwxOcU8agY1htSpLZxnNa30Jincp6hKtrAtvEMOTkn2rIuxEygXBySMg5rU1CCUzOZBggkA4rGv7SUwhhlgnUjtSZpaxQUeWfLccMcqaju/9cQDkAUs0wks9v8AGh4NJdRmN1Zv+WicUluE/hPQYbVruztnC5dIAAPqBVq5A03RWQH944G/29apabeGyFhLOwWKWERjPr2NVr0z3mrXAGWtyozjoMdqirNpFYWlfVlmSaSaBLqGLYFT5OByPwpjCTWEgvFBRFUqw6fyp9+HLWdrAQGkPAA6DvWlPt02GK3ihJWXjI6CuJXk2dzmoNHOXG6+1JbW3zGhyu5OBx9K2r1PL0uRcENFjaT1JA6isvVIRpFviMHzSQVOemepqxO66qkVzDOojh6jJ+Y4wRWbg72NqjVlJbEtpJcXmkx3BDCTAHHBNTTgtZx2cQ3TPgMTyR61Nb3aLGTDGGjPCRADOe/tSWckUV00spxKeoJ6H6VrThyuzZzqftE2lsTSxfZLGGzhfBBBb6VcleC4VbeXBkdT8p64qhJbyefJKWLo5DHHYDoKS6VdPiuNVkYmQIdozwM9BiuxyXKzjSlzkHlNaXsVoGLRSEkkknBHQVWmsLy6kupVl8tYuVBzzgVY0i4W6tUnnYeZJ83PYntUl9dbH+yJ1kBJx2FcVOonO6OycHNchyWtJOujAXmQ7OSM8ZGK5qIAQA+1dl4wYzWULEYWEY+priUlCn5hlcdK7pu5yql7N2LWnuIXllLAgEfpWx4nu4ruLTnVsuBzzyKwIEEd0JGOI85we9b2u2gUW97EpMTKAB71k3oNLUqum+JCx5wfyrCnZfK2r9wsRmtVJjPeRRg8bMEelZt6sSq6xHKqTzREbKF2gjUAtuB756UyIjIHY1LcxbIFYnIbvUcTKgw3U9K1IZIMgHZwRVy1GYxLKcBex71TQFkkHQnAFWoxLPLDZHA3cEgVMgRv6DcP5zuEIhx97sDWhq9oZrBri3H3Rlyea39AtrKHRJ7YheAeSBknHr9a5uwkedbi2ZuFJB96xkjSLRlCVBaW2TliTjmsOXi7YdsmtoIi28O84KyEDP1rHuABeMD0zzWkNhPUguOJ9vYCmggc9akugN4A5461EDhselaGZMgMirkYOeKv2EKy3iLKeAcketV4ZFdQxXB6U9pmtp/NUZxUtjPSNDtLW48OXfmRrxnDADIwPWotLg87S458kyAEE571V8N3ctz4duIIxjzGwT6AitSAxadBBYlsySDgZ5+tY31HbQk0YhrO4jA+fJyPetTS7EwuHGQAOnv3rN8Nssn2s9xLjPrWzqN4tjp7MvJb5QB6mu9VGoWPPVDnq3KGp3Vvc3oto8GRD8xFVbstHKikYyM59qTSrcxwefOCZpGJYnt6Va1oRGGEkgOThR3NcarJNno1KbcVFbkd3fSC0itrYYMjBfM7D+tXYbaLS7NpSwMh6tnrVZYY57M2v3ScEMeoI96fYOjs+m3L73UYBz1BoU05pg4yUGk9STT9SM7FZeUzgE981CCdKle3dCYXYlX7AelSWFoEvZouqREHPqaZqt2t5M1hEu4jBZx2rWrysxw3NqmOmRZCGfBAOV9qWOSORwGI2KeT6VWnhkZAAxBI49qqeW7QkKSArgSc9qyUItGjqS57dC+Yhq+pJsJ+zwdSDwxrVvikdsyADIU49qLGOCC2H2YhlAzkc5rOkuDJNKjHk5wK6KVNGVWb2Rh6NII2uGOABk/jmrGn7XeRkXMshyD3rDLPHcvhsAsQR+NdVZy24v7cx4A2c/XFYVdHYuGxoeS8VrtY5Y85qLSUkjuHEg+8M1bu26Y7nFV7G5Ely6nAKHArOLSkW0+W5rikNIpyKWurcwZTvjhAap2hxOTVvUDlAB61Uh4JNclV2ZEtx07ZkJqOPlsU9xkmmwjM6j1NZQbbBGtbgiIA05ow/WlUYUCnV3rRFkYRVzgYpSoK4Ip1FUMqTWo5ZapspRsEVrkVBJAr9qxqU1JDTKURO6r4I2gVSmQx/dGTUkUjSQncpBHArk5HB2LSuQXCHzSPyqxaIyKSzZB6VEridSjjDg4+tV9stq5BYkE8VvC1ymtDW3dMU4HNUoZsoMnmrcZyK6laxg9xjSbZgvrUueM1WuOJlPpU0j4iyO9BRWMJlvPM7Cr3aooU2qc9Sc1LSExr42nPTFcbPCt2kigZBY8/jXX3JIt3I67TXG2t6tsHVvvsTgVM/hNaZg3l9NY3Ahb78fQe1Zd3OZbeQkfM3OT9a3NbtDd3AuIxiUdV9RWFcxbBIp646elcyaNXdLQu6I6HTkWTBIBFbHhaFzE/nsRFvITnGax9CtGihFvL96OQqffnrXVWkcUjGKIgCM4wKid0OGxV1qb+yryFlG5nPBFaN5cG5tY7mUAAgZB7VT1KNZXDSLudOEB9afKGj0wrIeAMms4yd7FNGr4fRtjzbsq/AHatZW2kiua8I3MkqujZ8sElc10rYyTnFKpJoxktTG8SjfapIOQDiuehjJPzdK6HWSfIVGIIznisZAp+7XVQbauyZKxV8tt2R0PapQuRt25NSDgndxT87mDYxW4kVJ1CJyMEDpVESFgVzg9q1J4Wk6ck+lZbwPG+5hgntUWC5XAVmJKncDVgkBR5nYcVJhVX7oyfaqdyzI3zc+lNDZejBEYUncp5B9KtRqpXapzWdYzeWpVvmB/StGR1EIaAfMRg+1OwIdIwVfIDDzDzWNNat5pYgjJ71NIG84FmO/sc1pwwpKoWUjgZzQBnW1o0UizE/KOvvViQoxyvSrMkamLZGeAcGq0kQjIIP1pXBHQaEAcgdxW9aoCpPrXPaCwDA54IIroLWRSSoPNZSkkU72LQGKdmm7qCaSqLoY7kbXMSEhnAwcHNSLKrpuVgR6iud1aGX7e5XdsYA8HvUVlcz2koLZMeMEE10Jtq4+U6P7XCQCJAQehqnqmpR21lIwcbtpIwazb23ljmzHkwycjB6HuM1y2u6hJbyC3LEqQSCe9O47Ipaldrdoys2ZASRk+tc5NuLEsMGrhkDTGTdwRxzUEw3ZNCRLZXB4phPNBODTM1aJEaozTycmmE80xDSM0xlp+aTvRfUdiFlqMjmrJAxUTLVCsRdKCaeRTCMUXCw3NLwaQ8UZGKdwsODtHgqxGPQ1KJ1kGJVyTxkcVXPNKRxQIna3JGYyGHoOtQgHkY6UBnUggmpvOV1CuAMdwMUAQ4PSgGnmPB4578U36jFAXFBpwbFMxSZoAlD1IHqrmnBsUAWw1KGqAP704PQBYBpwNQK3FO3UDRKGpwaoQacDUgycNTgagDU4N70DRODUgaq4anB6ALQenB6rh6eGpXGWEbmn78CqytTi/HWncViYyUwuPWoi/vTC/vSCxMXpC9QeYT3oL+9CYrEpb3qNmpjP71G0lNCaGXkpCBAeTRFGtpaxvnLt1HpUEyyGQygEouBn3pu5mGWOc0wLavHM2cmNh3zgVOt5Jb4Fwu6PPDgYrNyetSCdhF5f3gfXmiwGwkkVyvyMrZ/SrumBY55UlYhDGSuTwDjiuYUyQNvXK+3augEbxWFvPI3zS8ihgWkctKq9yRXdXOrRaJots5YZJB255Irznz/LcNnpzUus301zYxu7HB4Az0qWFrnfWmv2Gqt5VvOI5pxyGOecegrOilmMWp2l0Qu1TsJGAcCvMhNLFIskchRwcggkV31ncya54La+zi4gBjfHBPHelLVAtGb9owHh2JlH/LMEgevpVnIksEYjblQT7Vn6PdK/h+AYyVQAg9zxmrq7pNPbIwxB49K8mt8R6FN6DlZp2KoCuQMGrltpiqoL5Y9earwyGRYSBtOMYxWzGCIwD1xzWbimrhUm0tCssSwsMdzVpkBXB9KrzriVGB6nFWmGU4rKCbTt0MZO9iLCN8oIyKCUiX5iBUMSFbk4JORzReW3nqMsRj0NLdXDrZsWGSGZyFwSOtPuceWR0PaobK2EDMQSc1alUFD9KpJ2TQOykLalTEpToRmrFVbIYgAqzjFezT+FGMtxaM5opBxVki0UhpaBjWwqkk8Dk15bqem22rXerSEeXJE5MfbI/CvUnUMpB6EYrz+8jX7RdiH/WgMsgHpipbsyonnc+mzQ4YnCsoYEj1qkQQSCc1sa2Xt7iOJyQCvANZBGea0RL3GMc1btrsKAp6VS53gHua05NOPkAr1AzWhBOrK2MHINLtJcVkiWS3fDZGPWtWxLz5dhgDp70ITLkceAAOpp90TD4dvUY8iYMPqT0pYubiMdgefpVG6jmkSSdcvboR5mOgz0z+dZVHqaQWhb00tFCYuouAARWzDbNFp0jiMTLGOeM4/OqOkW6TQJODkonH4101vp5tdPWZnDJdsUK88Z//AFVg5WOhLQ4y9sbRrcyw9BySDxg1jyWxQk9QeldNdWOy81GCEFoY4g49qzrqxlt9Os9SYAR3JKgEdCKuEyZQMQAE8HJ9KAMHFat3poL5hYKzDJB9fSqD2s8LnzIyPTPet1NGLiRg4p3mEdKMdj1z0ppHHWr3JZNFcsh4JrQguwSATzWQDzUqOVYHNKxLN0EMOehpJIVYeh9uKz47ojqatRXaNxnmmBJuljcMDkLjAx6Vq2GvyQ3EbSjeoYEnv78/Ss0Mrr1601owTn0HGKlpA22juZdTtdQ1T7TBMhHkbTjsfSpbl1GqoQvzNbgAjv7iuAiuZrVyVOAR29a3YNfae4gkmHMahd4wBisKlO5pCVtzq74JZwREYZ3GPxpI40lZI9uA2GfHHNLiFre3KyCUJLuznPXnv9KitJi9/KpHCjJ9hWCg0zdtWOjSMCFccBRgVDG8hUllwQcDipLe7juCUjIIUdR0NSI0bqSrBsHBx611x0RxyTbMu9edXKuB5ZwVOKvwkmOInqQKjuo45gwaQZxwM9KdAQIELHGDgVnUeqLpF4dKWkU5ApaZTFpKWkpiCiiigAooooAKKKKAFooooAKKKKAEooooAKKKKACiiigBaKKKACiiigAooooAKKKKAGmsDVwTKRjvn9K6CsHUiWuWyMAH86Vk3ca1RjC2MlwJVbDA5xUuoyCBonSMF1OScDirLzWschhXJlxnGazpDJNZyu3XPftVMlaFyV49VhE0WBj7w9DVfTo4I5ZUlYPFKhBJ7HFVdJL73jTIDAgntmq97Zy2lg0cLlnGSSCeeaRotTmXjAuZkXoHOPoKW53OQ7H7q4FOUGQnnEgPzfQUX7KDGB0xj8acNwnsd5LFHc6dYtIwjUwgqT0B7VBKJNOicO4dJT8zgdD2+lWBbzXumWESxExhAGYduOtKyJc20tlM42qQkR7k+ue9RW5UnceGlNtJbFjTbT7Wkd0x/eR8DPalj1C6LySXUOYlJAGACPQ5qGzvPsV0lmSAI1AJP8Z9q1XRXuGmGCioQy44zisKcoWOjEQm2uxkX6NbWE89wRLJcZVBjoD061m6JbiygljvCQ0TZRAcE8frV20P2uI30z5hAICk9CDUbwmKbzpGDtc424HAA/8A11hOWuh1U4JQ5GzU065FxYSXiwlZVBATA7d8Ut1ZG5tfPUFHYZI96LaJdPKyOR5TjBHbNSTy+a0c8Ug8lTyo7nsKxk3e7MUnCXubEGi3M0Kvb3akHOUJ7ilvJY9Qna2LBYoiCc9HPoKqa3fpbyW7KNpzz7Z6ZqC/R49KNyx2kuBkcHFaKUmrI05It870bNJEtrRS+AIkHynPGfSm6RFJc3E9xcR4BOEJHaorZY9QtIreNsoOSc960LqRNP07yi4BC5yOOBWlCnrdmdWfIn3OS8Zyq1o8cY+WN+T61xSlZFU44auy1S4i1XR5pYxjYeffBrj1j3wqwGMZyPSu2SSOSM3N3EmOxMbunQVr6bqKzRCKUllIwFJzg1S0Wx/tHVMv92MHI966i/0eJdBa5RQs0BJyBgEVi0Wnqc5DGINcMR53Age1ULyFEEwjORnnnoa2Qm+4t7lRyeprHu4hGLgq2Q7k9elERszpw3kKp+6DwadaSW6wuJlJc/6sg9KZcljbqnYdDTFI2AY5rQgliLGTDDoa0oyI54rgjAU8ms2M/wAs1YN0JIGjPJI7VLBHU6NfTTJcXKsTEh+6O9M0aF1uLi4kyockkHsKo+Gp5bYvGhBBGCCM1o6q721qSykLIcAjjINZPcpGSJ1eAeYpyJTg/jWVekC7kJOOa2GKpYxtszluB/Wse9AN6wY8ZzmtIjZBcIyBGboelQj74z071PcybgqdQOQaiAGea0MibzDsBUYAOKeGM+OPlHFRhlMe0dQasRbdioo5zzUyKO28CTIttLA2PvZHvVjWo549RjuFcDA4JHb0FZWk6TeW9q99ayBpF5KAE1vCYaktpuXlTlvrXPazK3Rc0SMRicRNneN2fc1JbNPcXKxXanylbI7c1Ho6s93ciP8AgNXTdK7uqgZHynjoa7WnKGhywqKE2mTTqfvxDKofmGOorOtnj1q8aRSSkKkIM9TVq8uVazNhbOHuWXHHbNS2limjWAKDMhxn3PeuJU22d6qcsbvcqQMSgDHEkZwwqO5t5BcxajA2HhPzj1FM1WV7S4WeBSyzEbyOgq5JtkhAVwQRzjvUyi4yNW4ySfcn+2rBbG4UZeXoPU1UsImgEsj8yTHJJ7VXhgn+0CNyCicxjFWgzuDJghUySac23YIxgloLJK0YO4cvxj0qMSKkqJjPZh6iixkfVNSEmzEUQJ6de1LcBbbUyJBhTyCeh9qSTSuSlFu3UtWTCw1BoixEE4yhJ6H0qxdWKCVrpTgY5qvex/aLMx9HAyhHGDRDemXTBEx/ebSCPcV0UqrWhzVKV1c426JEsjepNaWnTB7IyE4aMZBJ6+1Zc2TIyMcFWJHvU+n2Ulywh3FEB3ZyecUVNXciOmh1Fhdz3duJJlKgDIyOtSWSbbpnXv1oSZZIcRKMIMHFS6YvmK7jsawim3c2bVjVjPyZp2Rg1GDhCPSo1k5Irp5rI5mQ3J3ybe2KgQYYipSczE+1RR8s31rmm7szYrCn20e6YH05ppGTU9oPnNOmtQRfooorsLCiiigBKD0oooAgKgucigqOMCnkCmZBJFcdSWpoipdxEASJwVOeO9OjK3cQJHOefap3G7g1HHGIckdzmsOdpml7rzGNb+V82eKs2xyvHNQXgZ7VtpwcUunn9yBnPvXZSndGUl1JLocg+1NikEmE645qxIgcAGqtohE8noDgV0ElwdKWiikIjmBaFwOpBFcFq9uY7b7Yn34CSR613dxKIomdjgAVxV2DcO7IdyHIKD3rKo7KxvSXUr2znUrdLqPAkAAI9RWNqsMdtPKVbdIQCRnpVsTmxk8hMxgc4J7Vl6ldCZ5XU/MQME+lc6WpszRswRd3GwHKPggnJx61Ys7qaPVJEhBIBGT1xVO0klS8uA2DISM4HHetuyhiLHyiCxPzn3oqrUmk/dH6mXRo5wQEB5zUvnrfW4QDgcE+tQavbSXKpbhsAEEn2FWbdFhszFGOAOD61hHc0ZZ0aMw3YES/u+hx2rdljDKRkjPvXN+GbtVneB2yzE/hXTvGWGAcVc1cxk7MwdTgkULlsg1Rjj8skgVr6qjJGhJyM1nMCY/lHOa6KWiJerISqSMc8Ghk4A4xWlDDFJZxtjnHJpgtkNNyZVrIox7QCOtVpIgJS0vIPStg2iikNnHIMN0qeZlWRheQsjtzx2NZ8kBadoX5PYiuol0mKRcLJjj1NURoTo5kEgZh06nNUmQ0ZC2jW4J6k9Kkjd4GywyD1HpV6SxnjIlbkA8jFSPbLJGCw+Y84rVO5LViqIxMAUXJNRXqzQMixtyRzVmGQW03l4yDwfagxNLL8xyPWm0Ip2sku/a4Pc/WrU0bSp0xgdatLaJ/DzjvSTRhB8hzxjAqGNEuin5VUHgHBNdHbiKOQtvGTwMmuW0VHedkHEYYEmuiESG4QF/lBz1rmqGtrxNLepHUUA+4NMaJXxyfzpPs+M7WIz71hC/MY6EpVG5IBPuKaYYD1QflVSTTnd9wmIB7ZNB02UDiY5z6mvUjog07l0+WFAIGB0yK8n8SRyHV7hZAQpYGInoRXpT2ExUASk49zWfqHhmPUYMTkBwchumKBaI8ujXcSvUjk47VFKcHZ3rqta0CTRrIERlyQSWA4rmXhYMWbrjpVIllGRSDUR4NXJE65qsyZOaYrEYHNIRUhX0phFMCPGKTvUhFRng0AIaQilNITTQDSBTSAadSEUIViJlpmDU+KCBigCuaXPFOZabg1QmG6jINIaBQIdlgODShw33uvtTSaSgESFCeVOfpTSCOoxSKSDwafv3j5hzQAygUpHpSYIoAXOKcGIptJQBKr8VIGqsDinB8UDRaBFOBqur04PSAmBp4NQBqcDTAnzTgagBpwPNSMsq1PDVWVqeGpDJw9Lu461CDQXxQBIX96YXqMvTS1Owrku73o3e9Q7qN3NFhXHk0yQtkAck8U0mrFjH516CRlYxk/WgDQjtkWz8phnPJNUpLLbnHTtWlI3HFRdetMRizQlM4NOhmgS3KuMuGBHPataSBJF6daqTaOPLMkZy2elO4E0d3b3FviUAMOmMCnGZpESMn5U6D0rKjheK4KtnjrV4NtUn0FIAkkMkgUHqQKva4v2e0t4e+ATVTR4Dd6mg7A5NTeIrgTXoRTxGMUdBLcxmOWFXrTUbmxiaO3kxGxyyHofeqJPzCnkA4Ptila6GegeFNfs7qxGnzERXCriPJ6+vHftXUxoy2oVhhgMmvGIy0MqzRMQycgg969K8M+IYdS0zyruUJdINoBP3uOK4K1Ft3R1U52NqAsZ4n/gAIH4Vvq2Ywa521fZFAshwWJwD256Vq75dpVR0rhm3FNM0kuZInkIdx7HNTFhs61Sw5iOcg0yMSMcBia54VHG67icLrfYsrKguCCQDipi6kdQapywgYkJOQMUsUZkUHJH41PO9UDirXuSJcIkmwkAnkDNTSMPLJHPBxVR41WUEjn1q4ANvPStYNyXoTNJWaI7CYSQAdCOCPerlUYQEuCAcZGcVdFd+HqNrUymrMdRSUV18zsQLRmm5qOSZIYmkkICqMkmpdWzsFitqmqW2mWxluJQgA6E9a8s/t9r3XJo4RiGUkg8c9e9ReMfED6rqMkauRFGcAA8EVm6DE0l08pHCDg+9aWurspaD/ABNbSMyXRPyLx+tYqfMOB0rX8RXZkYWytkA5IrPtImRgWXB7A1rElhFHGFR2U5B6GtdJFkUbew6Vn3M0e5SMAg5IFJLfqZvMiGARgiqIL8ttDN95QPenxlI02rgAcVjSX08jgA4z7VMLnykzknHU5pga9mpmugq9QOnrTraS1j8LawJpAJpPljUn7x5wQKo6TqcSXfmlgCoyBnrUt1HBdW0/lEiQnITPU+wrKSbNIOxc0eY22m2spHEj+UV7nOMGuinF1ZTpGH8yKN8gAdCe/Nc9o4UrbwSIfNDZUE8YHfFdCtyTq8qyg7XUYB+lcs00dMXcz0vojcaq+AWki2EDsc8VzRuZ5IILKdswxsCnoCTW7qFstheyRDhnjJbPc1zkkhMkcO3jIYH3pwCRrXKCHUFTkiMrk+tdd/ZVvqVpHJJGAdpYYGM1zsUMM2qW5eQDO3zMntXa3DWtiyeUxMbggc5ApuTTM0kci+l6bqogijxG8jEZz36Y4rntb8P3mh3LJJGzxE5VwMAD8a7U2K29/YOBgGYkAcZzzXWzW9pPbzW10qs5Qk5AJAI7V1QldGM9HY8LCDaSCCfT0pnOceld3c+AGmeQ2r+U2C+HycjPasK68KapBE9wIGMI53Y4xVtoOUwwxAp6OVbOadIFGVAII6g9RUZBBx3oWpLVi3DdEHFaEUqyIDnmsQHBqeKZkI5oaIRsgKwIIqIw4GVJH41WjvRxk4q1HMrj7wotoMtWupz2fyhzjIPJJGa2bHXSFkLAEyYBI4rAZQ3SkUGMgjPFQ4psOdnqGgiJoQ0cmQoxyck5q7AY2MyxAqcnOTnmvNrDWJ7RgqSEDOSM11Gn+II7mREZlSRjnPTOKfLYTZqFEZ3aRyJUHIz1A9qsIGezjOcDdke4qK8cveW6rGQHySeMEVLbqZLcKD/q3wB6gVhU3Kp7mkv3R9Kd2pqDCgU7tVLYsKKKKYgooopjCiiigAooooAKKKKACiiigAooooAKKKKACiiigAooooAKKKKACiiigApaSlpCENYergi4BHTHNbh6Vh6v/rST2ApFIpwrbx3glYZYjBzTbu3WNJVUcMc1nzzkTBBn5u/pVuR5prN4+rDADYqiepCMQ6b5cS/v3PBrOk1BYIVeT5uCpH86nuZLhDGWG3K4Bx0NZwsWlUws25zkik2XsZN5biOJdRifIkfBUfrUV/h5UKDAIHX3pZAyExZJGSNp7c0y+IDQqp6KCTSjuEtUel2N7HFpdnbgjfLHge3FVrVdjzyuc+WMA+/rVTSCdQjtZgMC0h59+1ab2TG28xBkTcsPaufERbVzrw7gopX1ZWNrFJKZJGzICAuDjPGQfzpkN5NAs1pIp86TO33BGKltdqbkJzIuBGTzn/Gl1KZEtYrr5WuLdwCoHJ55ripxaZ1TlbRq6EisWjhjgQ4DqDKvpjr9M1C8ctxrSJCN1vCAuQMgGnahfMNSt4rU4kuCA4POFHJ4rYmSPT9OnkhQltpI7knHWuiELtmE6rjqxRJFcI1rKhRsYAbuPUVkNFNp1wEYFoc5z2zU2kwzX9kjXIYSsdwcHGB6Greo/voWtIsM4UZPUiqqwUVdmVCo726My9UtU1S1DqQkoIO09wDS6g09zokAhiLmQ4dQPu471Za2QQrHvIljALc062mH2OZ4wN7klUPPTjisYVYpM0knzJrYdpMtvYpHBjGRgMTwTTNbjl8kpEhkE5xkc7RVW3jZNNi89SsoYk5PQmr+mXqmQwyHJUZyeaulWbdgq0uZOaOX1LSJNI0eYFs7gCQPQ1x0Lsw4HLE8V6F4rlEljcFTlMgD0Feas7KmVOCDgV2N3Vzjj7raZetLubSpnBUgy9DjvW1NrFw+lR6cykPIcknuKw5JvOiRnXkAAGthI01DT4TEcXIGCfYe1Zs1SKNzMY57eFW+UHkjt7Vm3I8tZznJZicelShyL8ROCSGAyfWmahCIjIA2SxyRnpREGU50U2iOp+o9DVRHwCAKlJYQlecVXGQRWyRmy1GwGc9AM1YtESNDKRyemarIVPy4zkYNWWVgI1wQgIyfaoY0W9OkljusKhAfofUV1E4STTjHMwYYJU+/pRZtZR3enrtDb8AkY6YpdStoNO1I2sUnnRyHecHPlg9jmspFRMO2kWHSJDdLyj4A9M9Kxb4A3JY8Z7Vu3ghVpssDHkHA9axL/DXJYcDgj6VUSpaIqyghQT0HSmAHGTT5TuUAdqYSeBWpkSRAO6hex5rRhSMXSAsAAeTVOONY1yDknrSy5ABDcmoYz0Lw3e5a5OQVjALDtirOlESRS3SDAZzs+lc34ImJu5oZG4lTDE10ty6WVmIrfiMnAPvWLd2NDtGSeOe6MZyxbJFTRwPC7ycl5mJK+lR2DyxXEjRfeIBORTrS+knv5EeIgg4yQMV3KdoHFKlzVEy3pt3BFfGKePZIejnHNSa9LdJKiqpMZ6EDirGpWsdzYlYtvmRgMrAdx2qGzuRqmlFchpoyAR3BrmhNc2p11YOUNBNIU38MqTp8i8ZPeq1vCbe5mtUfeI+QSc8Gr+q30GkaSRGQJCAFHck1R0yE29qZ5WLPIMkk+tKrJX0NMPBqDuIsx+0AA9Ov0qSW6+0n7DZAHefnIGcDvQYlZyVUgvzn2pY4hYXf2qBSQQBIDzgetHNHqTBSTZpGOLSNPJBAK9feqd+f7V08SohDR/MuOpp+p27ajbpPC5IUHKg9RUmlBnUyuoWJBhQR1rRWa0MXKaqIrrM0saKo+cAcfSkeGMTmZWwdvK574qvJdK+srJbkbACGPUVMwE10ZlbC45GeCadGmpO7NsVUdOKt1OUk+e5kJGBuJFaMH2mK3bCjLj5CB0qlOoGoyqOmScVr6a4ubcwgjzI+nuKmsrOxjSfMrmno8WLRQ3JYc/WtqCJY48IMZ5NYUc6wWxEZ3SgHIHatvT5Gls0ZhgkcipppXNJPQc3AI9qqltrH6VakGJPwqrP981FR2MhsZySajjPzP9alhHymohw7fWudO5LQ8c5NWrQdTVZfumrdoPkrenuHUs0tJS11FBRRRQAlFFB6UMCN+nFQIrKSTzk5qwRmqd7cvbrlVzXBUjrc1jroiwR0zTJjiJiOuDiqljeNdMQRjFXmAC1k0O1nqV1QyWoDnBI5qS0jEa4U5ApXYLHjH5UtuPlzXTQWgpajrmQogIPU0tsMR57scmoL1gSig85q1EMIB7V1mbHmmSOI0LMcBRkk041nXJkvJhDHkRqfnbsfamCRRv3N5bSSMxAAO3Bx9K5nSbv/AE+VZOAg4B7119+RJE9tEnGPvADAxXJ3sKi1leLCyxnGfWuaqdtNe6VfFKLdvHLbr5ZUjOO4/CsG4UMCoXAAHNdqbJbvQIZ5BhyAT2rn9asYoVVo2AJXke9TBg9SCz1Bb3VLiaMD5gAR6n2rS846dqvlKSWlAOM96zI7SPTNYmt8FWByQT0HY10YtojcLdygFwBtqKt7kUtifVGeCCNyPmfAJ9BSSOEsgUOSVGQKTVnabTXAXLnAGO1Q6PC0cZinO4gZ5+lYR1Zqx2gW5hv4y33nOTntXZspIwK5TS5N+pxsexIrr66ZrQ5ZvUytXQi3Vjzg1mEjBAHGK2tWGbM+xFZPl5XgU6eqBMdpxY2hB7E08HBPNJp/3JB6E0w5BNUlqVJ6EhkA70qNlaqNICetS27ZU81TiiFJkpkC00yEjIPWoZGw2KVDkUNWQKTbGXCkxls/hVaV8QB15Jq3cnEB+lYyrPG2c5UnIHpRDcqWxPbBVgy4y7E59qkS3KDJPWnwgso+XnrTpThQB1rVohMZ5nlodpycYqArIzYXoRSHcW5BxVpBmLbjBI61DRSG2j+XL5UfGTya2Vs0SRAZSSTxyawrEA3hwcnv9a6VbUvOjkn5SDisHG5teyLItwOhYfiaekO1gdxPtmpgtKRTjSs7nO5NgBwKXFKOBRXUiLhikIyKWikBXu7WK7gaGZAysCD+NcXqngeQF3tHyDzg5JGK7s80YqgPE77TLy0mdJYTgHrjAIqhJDjAxz3Fe5XNhb3SFZYlOR1wM1zGpeA7acF4GKN7k0DueWyKVJGCM1ERW7qWhXWnsRcRMAOhIxmsl48EkKcY5PpTAqkYphFTOAAPbioyM0E3GU0in4prCgoYaKU0lMQYoxmjFFNCGlc00pUhpMZNFwZCUppGKsECmlMinckhpOlPK4puKY7CUoOKSgGgQpajdmijAoAB9KD+VGcc0A9cjrQAdqTNKelJigBQcGn7qjGSaXkUAShvenhqrg04NQBY3U5WqAP0p6tSHcnDU4NUQalDZpMZNv4ppamE8U0tRYVyQtTS1Rk0m6gRLuoBzUWaAcZpgPJrTtiLa2DHguMk1nWqGaUDHAOTUupXGSIkPA64oAmGqoZ/LJ49auRyxyYw4JPaucKcZPWnxSvG4IJyOetAHTgYxUofYu7055rJttVRmAk4NWby6UWpKMCTkcUgKVzIHmLDuaSRikI9SKqxFmOWqad84A6CmBreH2W3gnuTwQCAazJ2MsryE5JOauKfI0zYOshzVFyAuO9MEVzy1PPSmjk5oYseV7UhsVWIOeoq7bzGPDRsVPscVTjZS2MYPoasJx2xUtXQ07M6HRfEk9lMpmDSopzgnJH4muysvHWnTS+XOhhyeGYjFeXLkc0k0hCgg4I6VzVKCaNlLTU9se7juIi1uwdM4ytLb3ICEAZI615HpXiG/wBKIMUhdDkkHn+dej+GNQg1e1FwjjzHHzJnkV5tTDNO6OhOLiak0rOmegHU0+3uP3Ix1FJc255Cnr2pbS32xncOTzXK6bTG3HlI5pyXBIxjpVpJjJECv0qCe33dPwqa0g2QAHvya0pxkroU3HlTRCJvLu0J75BrVXkA1SFuHnUgcqcnNXh0r0MNTaTbOao03oLSUtJnk11tGY1uATXCeLfEDFJ4I2IjTIyD1NdfrF2LPTJZc8kYX6mvIvEkzfuIyThiST61Kppu7KWxhTHzJTjlnPHvXS6bbfYrH5vvFdxrK0rTmM/2ibgL0z0raeZNrKWGCCK2sS2YFvCdQ1aSdv8AVK2T6cUl/cgyvIoAzwoA7CtJhDaWVx5RyxBPBrm2kaTAY9KaACeMknNXtMtFkUySDvkVnkM+FXknit+2j8qJV6YAq0SZ2oSRWzhAuT6jFNtJY5WKsASe1R6xGwug+0kEVX0/m/jAB68/SqETzxhHKMpBzxg4q9JHPoupRWN4wYSgMGAxwRx1q5cxR7CzAcDrVu58J3dzaW97BL9odVDEck47DmiyHsQ2t+2n3CeeoaHpvAxtHfJrp9RuLOQ2V5AwEBjKu+eMjHeuRZsN5U6FHHUNW74XW3ut+m3TZjkOVGeQa56sOxrTmPuRHfa6XaQOhtmGQehwK48kmaM9xz+Ga6W6t20nUprdcndEQpJySPasdY1TQbyRhlhIoRvTnpWMVY0k7lqR2ub5BDlQUDE/TtXa2SLe6TCcEkKTycniuVubcWLQuvJaFTj2Nd1DDBZ6JbTocggA89c0NIlMxpL+MxabOwyFmMZ9iD1rqWMR1UiQ8PCBnPGc1y19DHcuIrdCqeYGAPPOetdCk3mXRtUXdIIwMjtxW1N6ENXdzQvLQyBGhbDoMcdwaBBCunrbykFAoBz3pxjmh08KDmVRjNZWpwTRxQAyEn+IAkUnKxcI3djmtd8MxamTPBF9nlOQpI4PpwK8/miltrh4LiMxzISCD3x3r129kudQ0tjasokh+cgDkgdvxrKvtBtNXsEv7gbBLheDggnrkitYySRM4vnaseagcn1FA4rpp/Bl1HEJ7eVXMuQEwScA4z+tc/NbyRAlkIAOCT61aaZnKDTsRqcGpo5WUg5qLGAD69KBxVWINOC5zwxq2GBrDVyD1q1FckDrSsTY0wue9SKXhYOGII6EdqqQ3IIGTzVpHD4BoA3dL8RTwFVkYOAcjIyR+JrrrC+jurf9wwDsc46kV5wileR1FX7G+mtJVdScj8qznC5UXZnp8Zyg9cc0+snRNUW/iOSA+en4VrVFiwooooGFFFFAgooopjCiiigAooooAKKKKACiiigAooooAKKKKACiiikAUUUUwCiiigAooooAD0rG1hc5P+zWyelY+qHMu0/3aQ0c6U3RjCkuTwalnnaG1ES8O3OTUslyLa6SHyiecg4FZ2qySTSkqMMOgpsSLRP2m1jE2AxOOOOaqtJFYq88jAspIHPSo7F5JPLVslweR70XdjEbKaKSXLyPnOTxUFpXOduZBNdvOOA/P0qK5AkaHaeSCKSSPyLprctlQcA/Wm3MbRsqA8gZFVHcT2Z2em6munQWUCJvEkeJMY556Vt3V7LZuFSBpEkH3Rj5RXPQm3e40wxEHYgBB557iul1a5jhiBK/Oy9O+KVZpRZGGjKdSxlBPMdZFJK8nIPSm6crGW6ju2BdDkMehB6Ve0OICzMrjCyE7QeorEmt7uHUp5FJaEuAQOory4yV7o9qX7xuPY3fscN5bo5+WVACX9DUKaiYLiO1dxIXcLjrx75q15iTWhh3BPkySDismS3kmsLeUDbcrzk+1VObT0M4RWqkb3nLaQTmMglz8ijt2qrpdtcIjvO37xz1NUra4+0P9qQ5ihQ5HXnvV61vnksDckcEZTA7VFSTmrGbp8miI77JJhjOJZO/rVeyP9nO5u22M2fLU9x34rR02Bph9onHOcg+1Jc266zbuFUoUYhHPqOvSnTw1o3e4/bJLke3UqIlze3JbA8kYIwO9S6jZsHW4UgRquJAvBI+tQW+oSabKthcIS4wEcAAPnpVO/119HCWlwhnMrFiF6he45p04JOxM5OLutilq8gOi3UUQLIDkEnJx9a4d9pUDGRmuxnm3afqV4R5cM4AjQ9uOlcdb8RnPU16KWiOJNyk2xsjnaIlHJ4ArW8q90uKF51ISUAowGBiqmlRpJds0mMqMjNdjq7QXXgoSMBlI8qe4PNRI0TOW1GMPLDdoBywBwKo6lCY5JG3ZDHP0rRgcDTIfMGeQfxrOv4pI5ZnLZVhwPSktynsZbn5D7VEo3c1Kx+Q56023XzJBGnU1smZD4CA53dMVeEim2KnGRVIAlyo7dfrUtqpEpWTp2qJDRq+Hpn+0BXBYggAk9K3jDHZNNI7Fzkncxzn2Ga56xvo7K5LMRgDAGOtdG7xXOluZGCkDIyeprCVy4mErx3MVzJMCqOwwDxisvURsnwOhHFaltDHJZXFuZAXBBJB6e1ZupDDopOcADPrVwY3qUm9ulNxjDH1xTmJwB2phyR7VsZdSxGmUZg2eKLeJim6Q8ZNNhyARngjFToGAWLBx61LGXtMuxYXIYE7ZODg816Eot5tOibPC4IBPWsTwVp1s9+0NyiuWjJGRn8q0YI3ttbnsGBMKHdGPas3ZajWpNp8m3VrgN3AOPrW1fWQXT0njQB4+TgckVg2SsfExHbbkiuna+jJaA4LDgD1HrW8U5QMLqE9TNF8b60It12EjBzz/KqKQtoOLyMkwtnzMnIBqW7iOh3LyE7obg5BHAU0s8ou7JoeCjdu5NcTTUjvTTSfQz4EGvXE97OzARH5EzgEeuOlWraQ6imxZAgQ4Gen6VLZxiOFYiAjj5WAGOPWq+vRb3htbAgGU8lOMflTcW3qJSu7R2I7a5mjllkkYGOBthwOvvW+6K0O5DlHH86is9Lt4rMWMpzLImWOep9azLhr2yuBpkYL5wQcZ4puDsJTV7IvafO9qxtZAcE8E9wabql+0arZWoJYjkjtVK+uJ4XhkZMOCOMdRU9sVgvGuGG+OfGD1we4oTaVjbli3zFuysBbacUYZkcHnvmq0W2KcQM3zjkjPIFWLvVFtpQ8gwgGAD61XsIJb6d9RIwckYx1Fa0ZNPQ56kVNNyMK6GL+X/eIppmktW3WwJmXovXNSamrRzzSKM4bJFP0dIJrwzyN80Yycnj8qus7sxppJWRr2IW1thJOczSdQa3tNctGVIxg8CsK0tjfTmaQkKD8o9cV0sCBEBAwTUw0CWwSj5gaqTDLZq7L0qm/JrKszJjY+FNREYY1LnBApkg5rnQDlHyGrdtwlV4wPL5p8L4OK3puzGo31LopaaDlRTq7BBRRSUAFB6UUUDG4zVO/XMY4zzV0VVvv9V+NYVFoVF6lewgCKZB/F2q6wyKjt4jHEAetTHpXK1cqTuyJxiPkU5QTHwOaJP8AVn2oDhYQR1rpoqyJbKlsGuLhmbop4rRAwMVDbxhFyBjPNT10ksQkAZNQogVjt4Dck+9SyDKEUw7RFhjgYqWCKNzcK1lJLCuRg8/SuPsWW/WWI8Ec57ZrsNTiL2DrGQgxngda4qFzYvLIinBPOe1c1ZndS+Blt9TZIY9NK7Qhxk9xWL4kC+eoVj09avanIbtEkjjxIgwMDrVTU5APJSWM7imSTisoPUCpdTT3Grm5nTy5GjAwR1HrWrdXwt7u3LNlJIwAM9xWfeXHl30crLkEYjB78c1oWlstwY7q6HEf3R0ya2rJNmNC/KalzI0NkJtuc9j2q1YRxNp4nyCWHNRzSKbJzKOowB0qjoscsKGOZjg8gGuaOjNiXSA66u27hBJwa7Y1yNqFN4EiIJDZOPWut/hGfSuiesTmmtSrqQzZt9RWWM4xite9GbVh7VkA5opbEoLIEGQD1JoIBZhUlsAsh96hkOJXFaR3HLYh2xnJzzn1qSAKNwXpiqpyCasWhJZvoK0asZpiOo3HNOQCmyZ3mhTg1LWgJ6i3KZhFVmiBVSO9XJuYKhjUeWD7Uqe5q9hIYhGCx6ntVKaOQThgchjyPSr5JJIppj55rexmiGOLc4XHB71PNGAhA4OKcmApx1qKQOx3CokiokGnxlL0gjr/AI110YG4fSuXtP8Aj9Ut1xiunTgKfasVoy5bFgdKQ0DpRWxiLRVPVLhrayaVOoIFY0etTggkg+2KECVzpMijNc+NbuBzsz+Apy68+Tuj/QUh2N/NFYQ1/j7hP5U868pxiM579KoVjazSHmsb+3gOsZ/SnLr0Z5KEAHByRTCxoXNnBdIUmiVgRjkAmuM13wAsoaXT3CHqUOTn6V1A1y0PVwPfNL/bVocDzAM+p6UBZni2p6ZdaZKYruIxnqCRjNUSBivb7yfSL2MxXAifI6kDI/HFcJr3gmFQ1zpMu4YyYySSfpRcEjiMZpCKtS28tu5jniMbDrmoducEcg0yrEBFBFTFMGmFcUE2IsUY5pxFJimgsNPSgUpFJjFAMDQOlFFBIbQaaYxTgaWncCsYzmkIIqzgGmsgNNMCvS08x00qRTASminEU2gB2aFXewUHBJwKQUoJHI4NAh00L2z4lUjngnvTSRnirMN8wQpOqyKeOnI/E04WkFwubeQLjqGOTQBUyKKdJFJCQsqlCeme9MBoGKDzTg2KYKM0gJw+acGquDinBqAuWCcim5pm+gmkDHE5ozTN1G6mIfmgGmZpYzlgKALtufJjZ+5HFJb2kl2zy4OBzQwLptTk4q3Y3yW0YgYAHPNAFG6tmhXLDHOKgFrJK6rGCSavajOtxcR7ThByfrVyxjCymbHAGBQBgzK0R2MMMOtWIVeWLO4kAc1JqKGW68zbgNwKsmEWdlhvvMOaQFVSI1NJGd8gB6ZqF2zxUtqcMT6GmBrEeZKsXURjJ/GqV5GElAHQitC2UpEZH+8RzVG5O99zc8cUrgVjhVzUX3juU4PpTmJB+bp2ppweUPNMCUICwPQipgScA9ahVmJAbg1LGMkGiwE/8IqCcjAHvU56VVkOWC9xSZVyWMqFGfSrmm6ndaZcpLbSlcHpnj8qpDhQDSg81Dimhxk0egW3j0tEsk8eWUjcBgZFdRpHiPT9ViDQzKH7oTkivHFYheOtMtbia0ufMgkZTkHAJA4rllQW6Nee+jPfFQdxSPwOOK5HQPHVrcwRw358qXgFyQATXWRyxzIJI3DqehHSvOrKUNh63JYjkZxgnrUwFV4zhqsA8V2YSopR13M5rUCTiq11f21km64mWMYzyankkEaFicADNcRqU0N1dPLcSknOAgbAx9Old10JIi1PV7jVFK7Cqg5C+g96xZrK3vZEWWQExdQOM+1J4g1sQR+RaqBI6nJwDXN6TJLFJcXkkhOxOQScZpxBs1b+5W4uBBaDZFEAGPqahMfAyxJ+tTW1jdm0N00DFX+YyAYFR7lIOGyR1HpVkXImAVSTyO+a5+Yjz5MdMmtm+m8uA4PPasMksxPcmjqMuabF5lwGPIHNbRHIqrp8AhgDd2GTVuqRJHNDHOhVxkHuKjhs4IGyikH1JzUxzSj3ouBV1OQpCqKQGfgZpmka9qOiXKSMxkjGMqeRj8adqURkVJBk+Ww4HoarMEkTk5BGOO1AHa2l9ofihTHIBb3DDIBIBJ9OBWZPo9/oGpR3VvmaNGOcA/1rmTH5MYaJismcIVODitrSPGNxZgWuooJo3GN2BwfUk0pK407Fy91WPU9RinlHlMqFDk9/fFYV0GClBnacZGeCRXUalbaNqGktqGnyjzIyCUDZJ9q58wm5ACgliM49Kz5C1K5pCZrv7LCRumKBAB3ArrLTfNpAhLjMZwoPPSuMtLmMKCxCSxqQCfXFdV4WkeTSTeytuTzMEjpn0rnqRa2NItMeBK9qd+FuI5eoGABn0roNGtlF3JKxzIB1Hoaw75TDdXgRswTop3f3TnHWtrSZTDsiX5iyjLdcVdFNrUmbs7GjdF7hhDCwBzlj6Yqt5oWR7O4I3LyhPcVbRUsbcsTnkliT3NU7iCLWIw6Eo8RyGBx/KqktLijNKSRl3ROn4nTISTKuDRoqtqUDPIpFqkmYwOMkVT1DVYdQRrUDEkLbTg9eMZFaPh9hYaK0kxwsZ6enPeslc65Tv01HKRNYqsY2ziby8HsCeuKzNNsLKPVL3T71FYk4BIHU9xn61o28QW0n1LOGkfIHYc8cVFNCk9t9ui+a5Eg3gdSO9dCehjLVu5x/izwa+is15bEvau3TklCfU1yq4IGDmvZNZngvfC9xvQ4GFKk5IOa4zUfC8D2b3iHy2RQSCeM/Qe1Vz23Odq70OPIoBINaZ0DUBAtwsRdHGRgVm/xkEEEcEHtTVRMlwaHo5GDmrlvcsGGe1UQcVLGcVoS1Y3YplZRjrVpCCKw4piuOauwXvQH86GFzobK5eAgoxGeeDXUabr3mbY7ogE/x9APrXDQXStjB9q1IJhtFRZFJnoQIZQQcgjINGK5TTtUltmAYl0J5BOTXSWt3Fdx74zz3GeRUOLWpSZYpaSlqQEooooGFFFFMAooooAKKKKACiiigAooooAKKKKACiiigAooooAKKKKACiiigBD0rG1kbGDjpt6/jW0elZGsfMwQ/d2Z/WhAjLJVYjcMoYp146VS1CIGIXUBDE4yBUk00lsxUDcJBgjHQetUJllhtpViJdT+OKGJPUtW+LSM3DjJYZFY96Gk05plc7kYkjPqa05o5zpFvI46g7uKzY7djBcMTmOU4A96mxadjCuJFkgA/5aA8mo2laQK2ctggVJNC0czoeSDxUbqI9meCM04hJ6M7WCGKHw/pMoIMrHOR1Jz0rRYy3l2ZZEICYB9MVzujv5sduJpP3Sq20Z6H/Irpo7mLUbZTE3lqhBdj3A+lcuJTaNcJJR23Evr5NLt1lRGbzSFWPP61NZQRoj3czApKcknpn2qvDD/aeoI7D5ISSo7EdM1oalL5NvHHCoZHbYwx0rHD07u501Z+zVurM3UbRra8SQti1P3iDjGfenpi7gkjgOUUYBBzn6GrcIZ7JxdsrQIoKsR1/GsnR2J84qwSISExk9COworxSZpTm5wbe6HWimLRbiNFIeUnd/sjv+lR+H8zzBFk3WgTEYyTkVoW8LmwFo2FlclySOo//VVOzt2smZbYHaAQo64Oax5kmhU02mr6m5qEyWtk0KHBKkZ9BVDQzdyXAkc4txHwMdTmoTIL9PIlbDnjNXZpIdN01bVJAHf5ck9M967lUi4HLKhJTSve5n6sJbjUndo9qW4DRPjqf61LbwQXcUWpTxAyxA5QjOT9Ks2Gy9tNjjByAM9SB3pL8brmK0t2CuclhjjGO4rkjdttHQ2rKD6HFeInljsnQDaksgcLjG0elcyDg47V6Df2v2sXVvOoDxKTnGARivOnyqt6gkGu2DdtTnqxUZaDi0kUhaM44wa3ZI5Z9DhjWUmNzlwCeKwlJKA45NbGmSgwpblsKckg9fwoZK3GXsgSCGONTsLAk1R1EP5kxJypHFWryMreDcwEQOBVO/LiaRW6YyKEU9jMHKkGmxEhyV4I70vUnt3qMbg/HU1r0MyxEWMhLDrk5qVSVXzD3PFRxli4XHJFTA7owmM7TyahjOk0DTLaRI5rwA+cSOe3pSPH5WozWWSyo3y4PUVlQaq7NDZDIJYcjsM1vGyI1F5RID8oGeeeKxkxooS2ajUbmCJsFlBJ9Kx9VBWREJyVGDV15TJqE6RsQCoAcnOTVHUAwmUNyQME+tVBFMoMeKT+H3qWSPCFvSogPlya2M2PiYnPqKtiRnUMABgelV4IyVLAcGnRsWJQfjUMEdH4d1CS+1uADMfl8Eg4yB9K6+E+XqN1f3JAVRgduB3rgNCcW2pozNtycZ6dq7Sb7Rc6fIqjc4IJAHUGspFIl0q5SbWxcDgSLgVq3dtLJfFogcyHCnsB3rD0yMQ6lArnAUZPauuFyqW0koXPlg4NddNpQOSpByqJFLVp7bTdNWG5HnMwwATk5/GudtoLuOwMxOCDkAjtmta3lW91A3Vwu+Mg7AegNQT3CRXpUkeT09q4pTTdz0ORqPKU1u5fLmljO+TZ0HrW5pFhbW9sLoEyTMoZstnB7gZ6VWkt4IofMgXLkgn3Heqb3b6RexTAk285AYE520e11SCNFxiQ3uuT/wDCQgKpUL6+lbOtCe6t4rqzH+kxAHpnIPaoNUsYL6eGSBQCeCQO1R6reSW7pZ2xzM4AHfjFaOasZU4PnIvti3lslxKQJEOCMdD9Ku2Ekeq2x+Xy1jbgn1H0rJhtEgs3idsysSSM1DbISjxMzRQ4xkEjk+4qItNamtRtNJGjclNWuFtlIJifDOOhxW4LmzjAtkcIcdM9TWHochjlewaIxvziRud3071m3aTxeIYxKxwDwRwDWtG1zLENpKw/Uzi7uIhyCQRUllEbbTJiUxISDn2qrfszatKnQgCn204ZzbsTkcE54orLW5lSeh2EMYZYGUbQFBOO+a0o+FFcjbaxPHeraIRJGBywHSutTGwEdMZqabbKmEnK1UYc1ac1AwrKtuZtEJ+8Kc65xTP+WlTgbqwTHYYflixTYvvUtwdqAU2Dlh71rHVlJWRoJ90U6mqMACnV3LYgKKWkpiCg9KKQ9KYwHSqmoHFsT7j+dWlORVXUQTasBWE9mOO5NGcqDnPFOb7pqCyBW2QE5OOanY/Ka5kN7jDypFRSA+ZGo6YqUZMWcZOM4qO3JmYyHoOBXTSVkDLQGFA9KDS008rWxJGzEvgcikeMSYy2MdhTgAFIHJqCCB43eSRs7jwM9KllJDb9o47Ry5wMEAZ61x0s0ZtXYYKMcEgV1+oqDaux52gkCuEt1/0iRGOYmycehrmqK52UV7jHWs7I4icAkfcOOtV9fEhljbaMMCOnQ1BczyWzqpXAQggkdRRr96LiOGWF16fMPes4oG7FvxH5Ueq22wDCk8Y7UyS4NtJASfk64qXxhJbTatZTwNyxwwB9enFItgbxkLnCIM5raroZ0lobL3cdzBGYhkYAPfmo7F/tDyN0MZwR6U63MIjEaDAUY+tZ2mxzjWpnYlYXOAT0OK5VqzQuAmDWo5EyQRyB65rtI33xq2MZGa5OaNY7vzcZIHArqLVzJaRPjBZQSK3nsYVB1wu6Fh7Viou1yGrbm/1LfSsiEiQZPWroq6M0xrERzkE44qKQbpCQetPuYzIwIOCKI48j3rRRaKdmVWiPOKktVMbNnvVjyXJwBUUkbK23uKp3JSSGPyxNIBjmphCTjjrUcsUiDgGhp2FZXHEZiI9qqwyEpjsKQCck9QKlht+M+tOEbFNkiR5+b1p0q4XdT1XC4psvzLtrVogrqx3EdqnUZHSkjhJGaecJwaiRUSqBsvEPqa6RT8in2Fc7JzdRsOmRXQQcwp9K53uXLYtDpQaB0pa3voYkc8SzwtGwyGGDWd/YkHYn861KMU1sCdjHOgqTxJgfU03/AIR9f+en6mtrFFA7mKdAAGA46Y70f2EQPvCtrFBFArmF/YRzyw/WmtoTjO1gfwNb2DS4oHc5ttDnzwB+VRnRblWztz+FdRQRQFzlTo9yQAYyCevFMOl3SN8qsQOgrrMUYHoKY7nHSaO8nEtqGBOc7Rn86wrvwPLIxe3jIJOcHmvTto9B+VG0eg/Ki4rnh+paBqGnkNNayCMnBcjgVklck+3FfQMttDMpWWJXB7EA1yut+AbO9DS2h8qXrgnj8hRceh5IUNMIrodT8MajpzkPbOyA8uBwBWM8RAORTQFYikxUpT5ajPFFybCYpMU6kNAWG4o70vFJQIBS9aTFOFUhBjIppQGnilpjsVzGajKkVbwKa0YNJsLFU8UhNTNEecCoypHWgBpPGKASMYJHfg0pHNGKYi1DqBHFxGJQfQDI/OiS2huXDWrYJPKk5NVBxRyOQxB9jikxiujRNh1IJ9aTtmrUV8AAs8YdMY4Az+dPNpBcf8esg3Y+4Tk0XEUhS06aKSBtsilfr3qMMGPFMBwNLmmilzTEOzkUZFNB4pG70gF3joKUNg5q/HHBJagKPmI5PvWey7WI96ALMFyVkHIqdkiuCQrYc9Oazhxg09ZGGCDzQxk8kMsPJBIzwa2o5oo7JWUjIHIrHjuyPlfke9SuVlVQrYwRnntSEaMojuVhkAAAGTVG+uzM5HYcCpNQuV3JFbH92qjJHes2RgWJHSgBM5Oas2yksAOnU1VXrV+0GF3GhjRo3MwSHaOpHFZcjYUDnPfNOuJSzjngVBI5PccUhsbkljnkU4AZBApoYYwacAeo6VQh4ycZq1CmVBqsCSQMVpRptjA9qYiIrVIndcOR0BxWg2FUk1mx53sfU5qWMnDDo3anLgnIqI4I5qWJflzT6AOGRUan94TUpOATVWM7nJ96kaZaDEAEHB9q1dL8Q3+mt+6mJGQSGJNY+floVsGsqlJS3NUz1nQfGNjfRBLmQRTDrk4zWhe+JLeFCsBEhxwQeK8cEzDkEqfUcVJHqs8LcMWA9Tms40lF6A2md5fa7dXj4LYA4wOKzZpQiNKx6DOTWZZa1BP8rjYx4yTUmsSEaTI0Z3bumPStLWFcxLi6Et3LcMc7RhR61IsJhtUt8fPMdzfSm6Lp7S4lnBCDnnuasqwmupJewO1fpVxIZ03h7xBb6dZjTbuIPGT8rnGAD65qbxBpWmzWTahaSgMBkBTgflXLHDDn8KSS4eK3ZTI23HQk4q2QY2pzFpAingdar2sRlnVR60yZi8jEnqa0NHgJzOexwBTsM1AAqgDpThQBmlBGKYhppBTyM0hFDQDTgggjIPWoU0e4niee0Uskf38cgVPg1c0rVZNMcqyhrd8lxjk/jQmBz0p2XREg2BQAAfpSSLGyZYe9dxcabpXiKAyQMqSDkAHnP4Vy134evLQnzUYR88n0qtGBV0QMomIY7CcAZ4rW0q6XT9US4kQPGOCMDofrVa3jjhjCxjA606QhFLHHHrU7AdVe6dpGp2zT2kqpJ/dz/gKwpLTV9ELxx7jCSDnBwfcDNYj6nKHAgD8cnB4NXLTxdcxELdqJI+4IGR+JqXFPcabRrJ4mlNu8F7CTnA3AAYGa7bwreW17H5kMqyYUAgckVyYutI1qKMqmxzjOCBx36Uk+jXujW/26zlJhGMlSQB9aFFJaA3d6noixvHdPv5t5MAA881FfNhDa2o+d/vFewrkdM8azxwiG+jMiZwGUAYFdJperafdo0sdwpnI+ZCckYrKW1jWKV7mXq1nFBpUN5boPMRlBPXJHHPrWnpRivvD2NuDIpEg9DSLu1TUBAI8WcQ3Zx1b0zVbWZn0mGa5scMjkJJGB93tn0FSlZGjd2GhuW+1WU4LQB8q/Ye1Z1+z6TqP2W3YvPOcRr1AB7kd62dMto7bRpZUfeJF3ZByQcetc3aCXVNTlaZsSgbVb0A6VN3sU0m2zY12NbTwbeqZQ0zKC5HTcfQdqzYLmdvDM0Vyn7wxgJxgnIODWveW66rpVxp0rYMMYJccZIHH6isi0Zru3l3Af6kEADgUSbaOeOjdy9ZRtb2tnZysN4jGQR1OMmue1vQYtQdn09QlzGTkdQR9BTta8QwwapZXCtkwAqyg+2KoWXjF7ZZlaAv5pyGAGevrURUkzZtNHPTxPbXDRSqVZeDn170qEEZBrtoLnQtVRRPtDAHdggEnPrisnVPDcFmsLWswMk/OMk4HbiuyDfU5pJGIDgA05W9KLiCWzl8q4QxsOBnv700HvWl7mbRdtpihHPetq2nBUEGubV8EVoWNwd+0njHFJoEzp7acDqeK07TUHtphNHzGTiRfb2rkGu2WQIDjNdLo8kSWmZQWklO1Bml0saJnao6yRq6HIYZBp9U7UtC4tipwo4PY1crJlBRS0UhCUUtFABRRRQAUUUUAFFFFABRRRQAUUUUAFFFFABRRRQAUUUUAFFFFACHpWTrAwEPqCK1jWZq4yiik3oUjIaJGlRpOFx1qiQLa3Z5B/rGOAfSp7q8WCIGQEgHAxUN9KJlXjjAIFFxWLKIxjitp+BOP3Zxxg1lalZyW1tcQwOGkj5wB2qS2vpJlSKYEOWKw9iKgkkTTtQluZZDIJFwwz0P41NzRJHMJIWzv+/wBMmmXIOEz15zVjUAJpjewjEYOCvpUNyVkZHXoRWkdWElobehxRwxwyTsSJAVCg4xXVppKz2a2pLRxRc7lJBbPuK5bQ1h0+ewuLpwY5SRgnp2HWuut70Pc3GnsdrKd6HPVa58Roh0INNyRBbPLpVyzOpMBIRT6AdzW0Yorzy5hyOQMdPrWNev5tpNGxA4AB96fb3v8AZ8JiLbsJlRnknFclGpZ2Z2VKLqK/Ui1rUVTVLTT05hzmbHGPQGo7+1ZZFSAHyGbdIV4xjpzUK20n9mSXdwv+kzSFsEcgHoBU1vHcW7x6bzIZwXeQ87Qe1FRuciorkVr7EyySzSRXg4jUYB9R0qzeXEVvamWIBncYAHvWjFBbxwizC8LHwPbpWMYUsNQxO+UlyIwT0NE6HIrkRmpvRWt+JeljQaX5kagsE4I65rIhilvNTjuZgRAse0+mfWrUMs63LPGN9qVIC9eaXTpYP7KcyMBhiDk9MmsruSVtkUpOF092RfPFJJe2zZSNdoXqDir+j7Liz+2sCXOTnPOPSsq1j8u4a0V98U2SOT071om4aygECx7FBCgnoa6KCW4V1Zef6FLxUFfw612h2SbTyOCfUGvLkwyEnkkg16dr8dvHZ+RuJZlJKk5Ge/FebBRHKyngAkCu12a0OG7bsRqHlnWGMfO5wBXVjwhN/ZC6hayEzR58xOTkDrgdq5qMraajDcZyAc12mn+J4bfQ545D8zk7Mnrms2y0jlbmQXNsWHGDx9c1S1B3knORxtGKnlJhsWLDBkbIHpk1HeH5gpH8GQaSepTM2OMOzhmAwM59agjDMSehBq3EilZAzYAGQfWqkZbOTwe1aXM2TQlhcL7damjm8m4IBB3dR70yEEzLnv1qe0ijOotI/wB1eh7GpbBEsEG28jc8FiMV1TQvJGQpxsGSfUVzVssuo6gkFuhMrHCgdq6S3W6026NvejEmMHIwCD04rJotK7MMRNLJMyDAHQ461Qvs7U39cc1uXlvLBqjoBgSR7gAOlYl8rbUDjnBzVRZTViqRutyfSq4GSM9KuABrQ9iD+dU161qZNE8UjBWRRxiiE7QWxye1OtmUbwRzihT8o4wal7jN7StMhuVTzmIkkIC4OMV2UIawupLEsHxHlSOpHv61w+mX8aTW5Y4KEZGetdVaXkmo60JhEVjjjxk96zmwjuWII1bWoFc4BBrWvJZIXawjXPmnIOOwrIlcDWrUg8EkVsXtx9m1FAi75dgKjqTW1NXhYxnNQqK4TsscYhhUAkdCOlY93dJcommqmLgONx4zirE+oeTK7upLyZBUdQTUmkWZtmlvLyPLtkqSOg7Vzezd3c9BVFypixxi1vGt5pOGQbCT1NR38KXQFq33Cc59KtXaR61pTmA5nQnyyDyDVDTpC+nL9oYC5jJVlPXisqlNp6FRqc+pJp195On3Sy8/ZSQp7n0qnZ2tyLpdRuzzIMgHsD0qSSFbhxLu8sdGTPUjpWjChuQIwcgDGB2FDTsLnSdkV7lVhhe/wSQCcHofwrOs5WurcxvGUYncAe9WJZJ9Q1H+z4V/0cEeY2OhHXmrOrINNlhuIlDhRggDt60JOw9G9dyDV7pxYQNCuJoCDkDBOK1bcwajZQ3pUFyMn1BrKAM8ouNuUYA4xUumpLHcTQK2ELblHt6VrRbvYipTurGVqpxrkoHdBVeQNFGZFyWfjj3q1rsbJrAdehjGfzp9swdSFTIjG4E85rpqabnKlZ2LOkQLZWciud8kpyCTkj2rsdPctZICckDBNcnHDi3S7Y8O4XGelddAgigQL0wD+lRFqwSQ9j82KjI4p3VqRuBXJVepBWbiWp4+cVWc5m4qxFWCYEVzycelJa8ygelPnGKWyT5yfSumjqy29C9RRRXeYi0lLSUAFIelLSHpzTGNQ8Gq2oOY7fcFyQeBVgOoJFZl9qDC4ESpkDrxWM02tCluWrSUvCCy7T0wasMRt5NUkLsoYDGewqU+YwC4NZQg76lO17kzEJASD0FFqm2Be2RmoTGwZYy2dxz+VXAAAAO1dKVkQxailYgAKRmpD0quzl5TGIzgdW7UNiQTFhCTEMvjgdajh8xIx5xy57CnGRklEaKTnqe1SEHBI5bGBUNlIo3VmZS0jyMOOACQPyrjr2F7W4eQDKk4I9K7SUSW1rI8zhzg4xxXIRztdm4Ei5BPI9KwqaHbRbcWZmtwyX9nG0a7GUdcdarX0UcdpboEJJHJBrXLAWwWTGAcAjijUkMcMKxhDuHPGcCsk7MTVzlpTdRNbvcZID8EiuoiumtrFTKMAng+1UPEMZitIre4jKTxuMHGAR9KtTQy3thHbgYHBJ9q6axjQd4l+ApdW5ltycjG7mrWlwpelgCAI/50mm+Vb2PkquOOSe9UNPnng1yeGBSY2647VyReps0XpblYdREM/AIwCe5rqrIqbSMqcjHFcnqdsbvUY26bcHIrp9LYGyUAEBTjmt5aowqFmUZjYexrGh+Xj61tkZBHqKxiNshHoTV4cyFk5IpyKR0GacFzipwAq5PXFdaRLYICq5IqrLjzi1PMjmQnPHTFKEDPg/WnYLsdGQR0pZiGQrgZFDDaMCoiSTk0cocxCqAZ4pQoBPap0jyuahk4bii1hXbGNwabjNSgZpGUgZpsoUABKpTSEtj0qYuRkZprR7xlRzWbWhSK8cmJArdSeDXS23MK1zs0RQo5GDkCugtDmBa52rMt7FtelLSL0pa1Wxi9xDRmmscKT7VjDX13EFMYOD0qVPWxSi3sbefekzWONfj/ALp/SnDXoj2xVqSD2cjXFFZI16Ecnp9aX+3oCMj+dLmQezka1GayRrkB68fjUg1i3I+8Pzo5kP2cjSpM1QGr2x/iH508ananpIv50JoXI+xdozVT+0rY/wDLQfnThfQHB3j86fMhcsuxZoquLyE/xj86cLiM9GBoug5X2JaCOKQOD0NGc0XFZjHhikH7xFYHsRmuc1nwPp2pK0kSmKYnIIOFHrwK6bmg9OKOawM8V1rwlqekMWaIywg/6xRgD8651sEkZ5Havol4o5UKyIHB6gjIrltd8A6dqqtLbgW9zkEHOFHrkCjmQl5njuMUYre1fwjqukMWkgaSJeTIowAPWsBJFYkA9OvtVJofqKBSYwad79qTGeaoBKUCjHNLii4gpQOKAKXHFADacBmkA5p4FACbQaaYQalApQKAKjwEZxULRsOorS21HJGCOlO4GdjFGOKsvCQelQshFCAjxSgsCNrEH1BxRig0AW4b4gCO4USRjjIHP50j2VvInmWkgBzkoTk1VzxTctnKsR9DVWJFPFFJ0ooAUGlzTc0E0ATpMYlGDwaiY5Yt60g6UUAFFL2oxQMQE1ICSMZxmmgU4HFFgFzsTaCT9aYTk0Mc0g5xSAenWrgfZHgHmqowBSlyRilYYvmZNITtbJ5pAM9KMEdadhDgQx6YqRT1FR8dqcpwMUAWLZcygnoK0sg8VnwEAZqysnNAEd85EIVepNVY8Koz1pZpDJcH0HApOtFgHD5nAHerYjwoFV7ZN8w9BzV4jnFNiKcx2Rk+1QQggc96nvjjag7nNRqMYqbDHk4Wm5xTj0pjcCnYpMegMjhF5J6U2aGW3kKyqR6H1rW8N6YdQuJWDAGIZAIzkitXUJLW72wyxeW4GCxwBgd6r2d1cTZx24g5BI+lW7TVZYf3Up3xk9DzxV670CQszWx3ADOBzmsSeN7dgJVIPoaycR3OibUYjZlYgASMAD3pIk8uBF7gc/WsfSnD3IRz1PAzW4x5NUkS2MJqhqcwEQQHk1eYgKSawNQm8yc4PA4oEQAktgDNdHbQ+TbovcjJrD04Kb2IP0JBru5NF+1xmXTmzGqjg8knviqAyrRI5r2G3lcIkjYLHoK0dQ8O3dkWaIGaMHgqOg/Gst4JbeXZcxtGT0J4xWnp/iC6tCFlIlixggjJI/Gi4GYDyQeo6ijrXRSQ6Zra74CIpycbM4wfcCsa90650+VlljJjHRwMCgVisSoUljgAc1i3N3LISEOADx71rSASRMFbORWSsQMrI5wR0HrSsMhiu7uyxLFIwGexNdvoniqC+tRBqCgrjG7AGK5BYQLgW/3lkJwfQ0mkEx30lvkEAmmgsdRrdja2zpPaSArJwRnOKwr9mKBBwDycelXSzE7SxI7ZOcVXvVIQOBwOp9BQwM1Q0n+rwMHuM5pZIVmtjKFwynDD1psYkgYrtJHYjvU4bybKQSDBfpRYCHSp3juBEGIDcDHauli1C5itZbQyFoZBggknFcpYBnvkK9jk10LD5jQJjRwMVIrlSWDODjHynH8qiJ5pSwAGTUNXKTaOk0jxZNpUCwSJ50YyflAyPqT1q5Z6lFqk0krTqoHJibnOe/pXGPdRx8E5pqXsIJYSFc9gcUWK5nc9TUSWwKAEQzqAin1I5rlIQ8N9csrbQzkDPY4pg8XXFxZCIlQYwApwPzrOe+aRi5fDMSTU8pfMdaNds7PThFGN8xQoxyDzjGTmuVbVbiztSqsoTYQSR29KrNLnJLZJrL1K5JAhBznk0cquZt6lK4k86d5CScnPWiIZ6c4qLOSAOpNaVpbCMAuOueK0UUTd3KxcrnaxBx2OKt2urXFu4diZAuMAnOPzqvdhVkyvQ1ApyfbpRZCbPRJJtK8ReH/JQoLsjIH8Q/GuGkiltp2t5lIdODx1pttNLbOJYmIZTkYPFad9crq6rcomJo1AlAA/P+dNaC3M8GpYXIcEHGKhIxSqcEGrJSL7Od6sK1La6leSExtgxkED1IrMhXzkwvUCrFrDKHDZIANSyrnpdjrEdxHEJFxI2ATx+dbFefWkrKo2kgjGDmu30+f7TZRyZySMH696yki07lqiloqRhRRRQAUUUUAJRRRQAUUUUAFFFFABRRRQAUUUUALRRRQAUUUUAFFFFACGs7VR8qe+a0aztU/5ZD1JpPYqO5zouYRAxlUMUPA9adIIbuyEkZAKjpWfd8XEijpmm20kltOCgLIRyKLaFdS2LVjHHfFMCLgccZHes+SaC7WUEgyzn5Aa1A91NpVyGXauSVGK5sR+VcxXbEiONhkenrSCzRnXfmWUk1qR9/ggjpVc8QoB24q/r9zFe6o11bEFJEAOOx71nSEi3U+5qo7hJ6G7aaO95olvevL1nURjJ455rtr7T45Jo762cb4gVcjuMc1yuiW1zc+GRJC3ywyZC+4PJroRebNIuUjU71AUgnJJI6ilXh7rbJoVWppIjBjELW8pyHO4MDj8KhuYpZpopHXy3jwUB/iA+nXIp9rCr2yuzZfOQpPOakld7qKW2mxHIuGQ4wSO4FeVFa6nq1HbVCT7dRlhn3+UIQSiE43k+w61csXeGQ3F4oDEBRxVdbaSaEeeNksfMIAxkAeg60q3bfbohMBsCDIx1Y8UKdpmaTlFonvdQe0vhIBn19lqteXqXFzbzSphQCUHHU1f1DyEaMsud7fOfQAVkGXztRdtoMKKCDgYFb1qlo2Jw1LVyZdgmFvbgpgvk4X1JPpTEtIreeVA+6NB5kwB6E849qltIT5RurgYC8oOn0NU98sN7LIqM6XC7278jtXEpO2iLcFObaexagsEEvnwv8yHIBJOBUGoXy3kaGHjy33bjyCanguM2Et3CrFpQVx6Y4qp5H2e3huCP3fJk9KKdVxdkXFKTfP8h980VzpTySyIZ4wxAA5Jry+QO289wc5r0a7s3uFmWBthuMnnnHFeeT/Is0R+9G2D+Br1KUm1qclWmosleZLmwCsoEw4yOK2bS2jk0ONlUM0Zyf8ACsSOPy4BIw69Kt6XekOIgxCZyQT1oaJWhDfTCXG9cE4wvpUd2d0gjxyseSat67HGJPOTGGAPHYVFqXljyipG5ohmiImYbyEIV6c0yFS6kjkjmnSEEGrGnRrMrguEKg4z3rUjqMgY+aoPQ9avQpm3dlGTk81nJnzAxOMGtC2lCiRM4BORmoaKNLQJ4LSYXJ5dZBkg9BXaeMhC8FncKRvkYBSO4xmvNrQEapGd2YzIMgdDXc6rbO11bzSSh7ZcbQM8HFZSZUVrcyNUnaaZY9pEixkA9yKwbxXVIw/L45rWu5jc6pK6kcIQoHYVlXe7ZH5h/eDINOA2ylKCsBIOKrocgE1cfa1uyk4I5qjGAV5PfitkZk8ZBc/SpEK7DnrmmwgbwpHJHFEKGSYn+FTSYFyxhD3cQ3YJIr0Ka7jtLXMUYMmwAEAYBx3rzyORY72OTooIru7F7e7sixYYxkc1jNMcdxrBoZ7B5MkkEg++a07t5TqCz4+dEAXI4Oazb6Zo7G3kCbjvwD6CpjfvFDDHIhMz859q3pO0WY1KPPNNEazNpur/AG2+j3IwwVxwPfmujvtt9pP2m3PyBCRjuMVQu44b9om+V2A+ZfwqLTLwWs0mkznByTHk9QawVVXZ1Ok1FIh8NyStJiIHyyMOTzg1LqsEFreLNG/zSNgrn171dR4NIspDkICTyffpWRaWguS95LIXkkOQMnAHbiic0zSlBpNspX0kh1FUjyI8jJHrVu81GVPItNPIN3LwTjIA+lPvrUTKI1IUg4J9adPp6TgR27bJouQTyaHOLWhgoSU22W7aJdAsnuLlladzkj1JqvptzFqbTJOwxJyAT09qsWhGqWctld83EeQfY+tUdJ0qSO8ZZiVjhbII4z71SSaCbkpKwLM2nP8AY5wAuSUcjg57VL5hjvIe2T+dJrLyarcJBFCSsUmd4HXHvUZL2+owq6lwTgEdqeGinPUvEVGoX6lXxJIbfUUkI+R48VLbR7EWJCCZQCD7Gp/F0avFbngYOPzqgLuKO2SQHGwBck9MV04hLc4qE3JXZqX13BBp8NiQRNkADPU5611Nk5exjLdQAD+FcdpNpJcynULogoAPKJHBFdfGhjgi2nIIyfxrmTsjaRMBk0khwppy1HMcA1xz1YkVeslWIzzVVT89WYzWQ7CyjcQPSprePYp96jwTk+gqaBw8YIrroIl6ImpKKK7iAooopjCmkZ6U6kPFAEbIOtN+zxE7ioJNSkZFAFIYzYF6CnAgjOMEUuKR+EJHXFCSQN3IEUy3BkJwF4Aq1UNspWEZ6nrU1MQ1yqIWJwByTUEbiT54+EPJJ71JLtdTGe/amF0gjHmEKOgHrUMECyLLkKOneo7mWSBVESlyTzjsKeHDAYAVcZz61HFOJpGRVIC9WPINQ9ykLMjGBt3zEjoBXIafEqanPEehB4967C7Z0t2MY3MBwB3rimimllmeA4kUEmsqh10HozO11zZqevkkk59KWaWObSbeUTAc45Jqa8dL3TGgmXqD83oazo7aK20qPziSQcAZ4rnW5WtzV8ZwyS2sN3joeTjt2NJbyyR2KlQCSgI474qx4k12wudCNpakSPtwCCDgVm20krWAIGT5fAHc4rrrK7Oeg7aI2bO5guLLy1P78DkZpREYrgGNR5j8nA7VV0C3+zMJJslyCT7UtzfDTNZjlcho5RgD0rktZnQaFxMsV3CrcbyAa6mEIIwExjAxiuO12IzJC0WdzNuUit/QHb7GY3bcV71vf3TCojV7GswR5kb61p9j9Kzoz87g+tXQMRG+TFNMgfoadIM1EqEE12kMeF5p4wmGPfimBgGGaju5CqgjpmgLkxO4ZpnU0QnMYJ709gAuRVJEgsgVSp71A4y2aaxYtUyrkZNKw7kY4oc5XFOJFMwc80FJkJTmpIwI+TyDUqqCOe1RSHnFSy0Q3JDgY7HNbFid1uv0rFIyK2dP/wCPcD0rlluVfQur0p1NXpTq0Wxkxjj5T9K42TyhdTDeAA54PWuzbpXK3uhpc38pDFHJz1IBFc9TRm9Fq7uQYiIByKd5QI9qy7eQW91JBcMf3ZPU9a0EvIpIA8fRSM81k6jsdasSGAY5FJ5Cj2q20iIAzDg9KQIlwD5bcjrSVRlpIqmFQOtIIVA3Zx7E1N9g8zJEmCPc1nLbSx3siFiQASOTyKvmYmkXRGp6Ggw98kfjVaPU7Y5RW+ZcgjPeq1tO3nu0svyk8DNCmwsmaXlkjAJ/OmmNx0Y/nRaMZTI38A+77iqct1cC3aVBkA4HFCmwaiXDHKP4j9c05fPXpIfzNZdrqcrXwtJ2ABOASMZNbtuA7FT26Gm6jQuVMh8y4GT5rfmacLm7C/6wjHXrUsoQNhSMjrUMFxHPcNDjDAZx60lVuLkiN+2XQOTISD7mkGoXSk4Yn8a0DBAyDaQT6Z6GqN2Vt3RQAS3X2oc2VGNN9AOq3YXqaWPWboZyM/hUZMYxuYDNVrq4hgdQrhtx7dqFNsbpUy5Lq8silZI1cEchgCK5fVfD1jfIXgjMb4IGDgE/QVpjUoWnEJIyTgVox2kzZ2REjPUCtE2Q4QSPM7vRLyyB3RF1H8QGBVADggckHpXrNzB9nTdPAfLOQSQOK5jUNK03UCTC4jkxng4BOPQVtGT2ZzVKcVqmcYQaBW5ceGL+O3M9vE1xHjOUHT86yJI3hk8uVDGw7HrWqRyNq4wClpPpSjpT6lCAc08ChRTsYNMBMUoGKcOlNYgUrgBNISBTCcUwuaQDmOagkFOLc0h5zTQFdlxTDU7CoiKL6iG0AYpaDVXJGmjtRS9qYDaU0CjFAAKdTRThQACgUuKKAFzgU0mgmkNACE5NOXrSAU8DAoGBOKXPFJ3oGDxmkMcDil39KbjFKAOtAh4waUHmmA4oBoAsq+BTnlKqcHmq6tQWycdqQEijjcepoJ4poPanLy4FO4Fy0GMN61ZJ5zVWNsYAp80wjhJHU8UBYqXDmS4z2BwKetQpyoz1qdOlICRUzUckbFSFHNWYVytPhT/SU3LlAwLfQHJ/SqA1rZIrbw/HcQybLnJDgEjNQw3B3FrkDEgwD0xUuqiB70LZn90VGADkE0yGZrZDDPDuBBAOBwfWhSaVhGhEJbYGWJxKijBAGcjFc94geC7ZZIl28YI9xVmKaWIkBzj0JrG1WcEnacZ4xU7sfQdosDSXTTngRnj3NbRPzGqmmQeRZLnq3JqyTiqYiG8lEduzE9BXPktLIAOSSK0NVn4EYPXk1FpEHnXeSMhRk0kBcm08qsbwffTFWtP8QXNjMCxMRHBDdD9BT5ZhDk5Ax61WFsb1SzrgE8ECi4zs7bWdO1eIR3SBWI4fgZNULzQLiJGntx5sXUADJx9a5r7FcWqloGJVeo5Jra0rXbmNAytuUEBkPJGKBFQma3Y8NCw5Izgj8quaV4sSNTa6nH5sROA/HA9yaXxJqFrfNbzxgIeVlAwOT06Vh6lp/wBmZX2lQ3IDc5HqKSLtodbc6TYX0Pn6fOCCMnBJx6Vx13EzT7QwBGQT61Z0c3MbTeSZHjA5AJ61LLFHMhIOD39c1SIZnRy/Zg88pBcjAHpTtHQ5lnYYLE4zUw0+LfuZ93tk1YjRYxtUYApgSjk5pZSNpB5BGKVBwKhlbJwKCblEwXCE+XgjJIBGaiezu7ggOMAe1acYPrUo3BRTYXILS0jtkyB83rUskoGcnilZsCs67uMAqD1qSia4vVjTKsCfSs6S7lkYnP5VXdyx6mkBxQkBIWYnkk/jTwcDrUWaUE5oaC5bjuWUAZOKtw3ZJGaywaerkYo5R3NmS5ULkGseSQyNuY5JNOaYlcZqLPHHJ7ChIm5atYDJJuI4Xk1os2E9KitYzDBz1YZpsz4Q80MEVJ5N0h5701TioySXNPHpTSEyVG/nWlo8zQ+aMArKMHIrLHYCtK0GyH3PNOwIJ4tshx07VAeDWgSGxnrUMtnkGSI5OMkdaLAyTTZMThSeta4I3ccVz0DNDOpYYwa3lOQD6ihkl+3kAHWur8N3IG+1JOT84z+tcXE+OK29LvjbTpIOxAJ9jUtXRaZ3FLSAgjI70tYlhRRRQAUUUlAC0UUUAJRRRQAUtJS0AJRRRQAUUUUALRRRQAUUUUAFFFFACVmaofmj9gTWmay9VP7xB7GkVHc5q6i3qZAOSTn86kslEcbTSL8oHGaS5aRYZCi5EZJxjqKlnJm0VJYlwHGcU3sD3KaaoY7giQfuZDj6DsaW/wBOWO4xuBiuFCkD1PesiMyvPI0o/dxDBGKsXdrcG2SdpyFA3DJPA7VI02c/qFsdP1KSzPKgZB9jVeYfuFA7VZnuDdPI0hzIBgH2qtk+UAexpxepUtUdR4RM95o09kkgRFmBb1IPXBroZLeOaQBHCrbjk9n44/ya5XQDLF4bv5YSQRJliOw4rpZBFPHYpAxcOvzFTznGeajETfKRhaTc22R6QoEc96+T85AGeBjgcVDdpcS67G8oZVCAjHA9ea11WK2TKMpgiBEg689ak8yG7kinQDy1B3MemMcV5CbbPT51e7V0RTOZ4RKTslQFUBPX3qjGY9S1GGFTj7OpLnPU9qNZuhE6Sod6HAj29OeCfenMyWpWW3TMwUKQOpJqWmpXZooWgmuv4EV1KZbl1jcuFbYTnIBFWfsLfZGtSSHk5JHUCoZWkAVoISNjbpmIBCn3psWpXMzLJFHt77SMkD3rRptXZTldKMehaF818V08IUyuGJ749K0Wit/INujqZETpnnpVTT5rdPMeQqJXJA7E+mKjhjjuW3RSEXFuSZeTgj0xXZRguXU46suSaSVijo175QdJBiNyTg/wnvVy8lkjR7v5XtFGFVR1z39DzVh5LR1zJGIpGBynANNtx/ok4MRMCgBFPJPrXGqa57Nm05J+8lZlGy1C0t0CXUimQEsTnAAPSvPLlUn1O7aI5R5CQfbNd9qumiGCSbblNgG6uADrHeSkA7Bg5r0qaSWhzzu3du4+MCS6ht5eIzwfpW6LWyk0y5aNdvkMChB5+hPesC5bzUE6DBBGKuxSTJojCMEmY4cDt70mzN7kLA3NmWXJAGeeaivwoSEFsuIhUjH7Pp4SM9AAc1DfAIIWbJcpgflQtxsxXHJ9zVrR4Y7jzkkbaQCUOcZNVj/F9amtsfZmAO1+xrXoZ21I0RmcDuDzUgEnn7ME46Y9KSEEOAT0PJ9atwc3EjdzwKhssFUJIDnABBNddaaiLu3XBEkRGAeuD0rmtJWNtUSeTmGJx5g9eea6PxLJa2OqW4sMeVcgkgdAazaGmZUduLTVZopXDyup2AdhWVd7gA0hwxY5rp9Qto4LW2nIJkYZJzz06Vy2oFyg8wYbJ4oiU0V0CyYDnCk8nNVZIxHOQhJAPBz2qbcfJ24+ppgxtI61sZMmgID88kjg+lSopiUqOp61DCQD74qcEkZNSxl60t0CI7jJyDg+ma6OzjWTUpbdGCRhAw/GuOjuZROkY6ZHSu60m0EjPcjJ3IM4PTHaplawktS7ehY9NiUEHBIyam0uykvbsNMoG2IgEjoDVC5m8zTC6Kflfgd60rbV47WxDycSkAY6H2rWkrpkTnyNMit7sx6kdPkQo0QIVj/EKmvIBPGGVf30bBgw6kDtml1hA9jDqcIBlhO846kdxUFpr0F0vmKmM9QccVySptNnaqikkyLWSNVMQjYiED5gDzn0qe0KQ2aRnOVOPwqOzaJNWmQjMLZYAdjUWp3McaSQQsDNKeFHUA0nB9SnOMklHoJPAdSuJDby/LbrnIJwTV20Bkto7kH58cjvmp9PsY9Ks4omPzTAAkn1qK5t/wCzNRVw2beT34BNDptaiVRN2KtvFPDfHUIv9Q5xJnnBrQ8QXPk2a/ZxmSchQB1IPekupE8to0YASDOB6+tUdPiuJJxNdMH8k4UY4AoTdrA4q92SaYJbW3EEqkyScgkcjNNubtbGaNJY8sxwCccVennEML3EmAI+c4qrb51qP7fJCUQDCAgc+9a0G+YyqJSTuVPFsctxZ2ywcuXBFQGGMwW8EsfLcMBxz3rR1iMx2ds38SHHPvVKGYCZJHAOAc/WuquzjpwUXZE135/kxRWoPlxjkDtXTaVMJ9NjJOXAwR71l6eY0s7uXgoARk/SpvDhL2xYA7Scg9jXJfQ1kbS8CoLg8Gp+lQT9cVzS3EiqDhjViM/KDVY8NipkPIGahjSLG4JExPfiprdQsQA6VnzSb7iKFeQTzWooAUAdq7aC0JnoLRRRXUQFFFFABSGlpDTASgkClxSFQaBiFhxUbncwUVKBimhQXJoAcowoHpTj0opD900CIsAuWpk1usrBnPTkDNPjBKEHrTEiaNiztnPQVncaFcxom6QgADFIhVxlRhTyCO9EnlyLsk79vWnALHGOygce1Q9yireXTQAhY2bAzkVzEcubqeSMgF+CK6l7hbhGWNMjkFuwrkp447a7kZDlQTnBqakWkdFJ2RmzFYJzETlHPI9KdcwlbBEC7jnjIzxTNYkSNVu4xlcc1Viupr6yEkbAAHGcVy2NG7E+t6DHHG13Yk+QwJAJzj2o0KdZIIZCOFHT6Vo61qEs0MlvBBtCkgDAwaytHhaOxKsMEg8ehrrqnDRd3odRZLHPZTyLgEg49qz47ZLudZ5efLBCg9zUWgx3IyJHIRycA5qeVhZ3CZOFLdc8Yrjb1O+JdlkBtRI642jAz2q54aZyZQTkADms/XZlbTZHg6ADGPWrHhKaRoyJFwXA/Eito/CzKotDpjzWbc/upjjvWkDWZcHdckH1q8O9TmYkbFjzUu1SOtR8AUhfI4PSvQIbGTZDYHao7g5twD61OAJBxye9Q3Qxb0mwtclgOIAaQylm244otj/o6j2p/l5wRVoTEWLdzTpP3acVKpWNfnOM9PeopeRyOD0oYiBSSalKgimgAUGQZxUsaI3co2BSgB1JNMkBLZoB2jBqWUiNlwpNamnH9x9KziwKkCr+mn92RXLU3NVsaKninUxOlPrSOxk9xG6Vh6rqcVnOI3jJJAOQQMjNbh6VTu7eKUb5EDFRxkVz1i6bszzrU7gXGqTXCggOMAZq1ov79ZYc4Jxiq1+Gm1aaNU2EAjGKs6TE8aNcDgocGsotW1OxXN+9ikjtYxIuNuBnHWqNvdraAs5JDdMGtW+uBd6coUfMcEisq1hPmASISCcAYrNtX0LhfqWv7VtposAFMdyetR2kzz35mjiLKqYI4ORVvyY1YARLn0wKfJew6bfRrKoQTJgcAciqTsEtFoYkcNlDfyAqd5JJXPSrLCzIOEOcetTPHFcan9qVcFxjHbjvVoW4J/1f6Umwi7LUo2RVFlUnCAEg1UgvrT+zbi3LBpCTg5rSMKhJsjAOQRXPixkhM3lxMQ5yD1prUlso3JP2qJhkFSDkV1MbsQCDg4Fc3NbSlgGQq+QADXRIGDRqByUGR71My4st2YV7qXzT8pGQc965bVYbltReS1l2YGB15rrbCSKKSVZSAcZGaw7jH26bCnaSSv0pQJ1bZgCbVYASJScnnr/jV7Q57y71NBcEvGSAT6VbmcJ8gjyD7VPorKb5IZECqeScYya2ukGqQ7XdP2XyywzfuiPmAJ4qO20ZblQyyE+5JOK0tcs0eVUic5IyRmq1tDPbxhEb6Gmmkxxu4la68LOzrLC5DAgjk9q6bSpWjQRTDBAwSR1NZPmXY/izjoMUokuwcnn6CtFNIzlTbOkuo4Lm0dHAKsprjI9FVJSApxnINaf2i62kAnBGCKaslyvVc/hTdRNE/V2uo3ToZLGYhiDG2AQRkVo6h4b0jXYAJogMdDHhSPqRVMzyFeVGfpUiXM+zAyvGRjjmqjUbF9WfQ4jX/AV9peZrH9/EMkqASQPqa5QkhykiGNh1B6ivYjNclMyZJPUHpWReaFa6gGaWII56EAD860U9Lsh0baXPOAuKQ8Guj1TwpeWrGS2/fIBnCg5Fc5J8jlH+Vx1B601UTIlTaELYqMnNBzk+1NwaszAnNMIp1BGaAI8c04LkU8JnFSCPAoQiDy8mopUwavBKiuEUL70AZ5HNB6U9hSY4qkSMAop6rmmkYOKdx2G0U7FAFFxCAU4CkxTqVwsFJTsUnSmIaaKM80AEmgYAUoORSnB4FJjFIYZxyadhTyKacUowOlMBe1LkEUmaTOKAFJozTM80uaAHA08HAqMU/OKQDgaehwSaizSg0AWFkwabJJ5jbc8CogaF6k0ASg4xU0Zy2Krg81LGeaCS+hAStDRbiCC4na4XcHTCj9D/ADrJjYlgoq8qYA4xxVDJIomkuHEbYwSRnmrBuHjikguI/mPQ4qoGaP5kbkGpbm7N2kYZQCg5OOpqQK0j7VJPesiNDcaiobkAk4q3qE/loQDg0uj2/wC7Nw33icU0I0wAFAHao5XCRlj2FSVnarPsj2A4JFMdjKu5jJMWJ4zW5pMKwWYdvvOecVzwOW6Z56Vv20c0MCsAWGAcUCGaqSixnszAGrySKqqo4BHFUdQAu7cR5Ebg5APc0tvOkiokoMcgwBk9akZoxtvJU1ShLQ6lKin5GAIHvVgSpCpJYEgdu9UbYvJdySnoRge1MRNfQNcxEBsHrx+lMudTuJLJLS7KsIOVIXB/E9xVgZ61VuVE10kOOvJoSKvodX4at0tdDM0hX5skkjoewqpcNYX4kmT908YyVz1PtiodN1ZtPzbyJ5ls46cZB+pqLU1tN8ctkSA4y4Jzz6U7klYcDPrSpyRUeccE1LEAQMsAetCAlPCVVJy9TynC4qBBk5pkkq8U4vgU0HAprnAptgRTy4U1j3MhZjzV67kwCKy3OWzUlADTs0wGlBqgHZpQaaDSg0CHg5FOBwKYOlGaAuPJ4qzp9uZptxGQvNUyeK3dNiMEG5xgsM80hhM4AwO1UbibIwKs3ZVVJU8k1mMdzUgFHXNSA1GtPHSqRLJYRvkA961VGFAFZ9imXLdhWhmqQDhzUgbaOKiBpwNICTZHMAHGCOhHFXUHyjnjFUBU8chXAzxQKxdQ4NX7VufYc/j2rNjYEAircLEYIpWGj0HSbg3GnROTkgbT9RV+uc8MXO5JIGPIOQK6IdKwasy1sLRSUtIYUUUUAFFFFACUUUUxhRRRSAKKKKACiiimAtFFJSELRSUUAFFFFMYtZOpnNwg9s1qnpWVqgxcRn1BqXsOO5jC7jtp5WlXKMCMe9TQOtzYCCPAK8gVm38hWaZtuUBHNRWkzpCJ0JByePWjoU7XH6bp7yXU3mKfKjcE+/tWVrty0lwYwcRxNggd/atWyv7uPV5lK4hljyOO9YckLXQnhYkTISSO5PapEkZ+p2ws70IhyroGz9RVWQER5A+XPWkE0k0m2U5YZA9sVNNIP7PEQHIbNUtynsaWhzS/2XcRwqTGJA856/Jx+Vb8erWhuU+wRlgQABkHFZPhGZxaXtpHFvMxBY4BwOlbumWsGmwTQxxiSSTLIcA7Rj396isk1qKhUak1YhuzdXCXNpbKQpBLueQSasKrZitFfFv5ebgg4I49e1R6e9xZ2h86MlQTufHUZ4q7YQO4n1GEFmbnyzznA6DtXnQS5j0arahdFC1tlOomItugfIjVjkgDvU6CKLVlZ5B+74C56k8U+/lS3s0mhQ+dcnaMfwDuf/wBVPsoYvLaSU5k7N6mitZNJDouXs25dSreJfR3F4rlUgBMpOMAj0otIHnhS9jzunQZA6Y9hTtZeW+t7eyU/MzZlI44H+NWtOMkcEUapiKPIBx6VLmrWFCMoalEx7J4yGIkBwgJ4B9xV/UhJZlHiXkD5yB97PaqzQyXMjXLqYyh3AH1FWJtRS/s0UY56n0Iop1bJo1qU/aST+8gjuY7m8guZVKuRynTHHetnzogjTF1FuFwfc/WueEMyjCDdcE5OBwB9KsoWvDHDyuDh4j165zU2k3dBVpJ2s9h2pSYshpwJLMRyT0ByRXnerRG01G5hVSVDdfY16PrtsEsZr+NxhEAJHtxXm1y73NxICclhnPrXfSTSsziqOFly79QsoWmtXkkOFU8D2q3p16LdjEAH3HkEZyPaq7yNbWEdsq4OOvqa19M8OpMZrfzM3SoHRwTjJ7Ypsgz9YhVlSWPhCckVBqBSRYWB524FSZlPnW9x1jyCPcVDMgSzgLHLEYFNAzFYjeQemauaXHbyXPlXDbUYYBzjmoYPKF0wm+5gjrim2jxx3DeYD5ZJAweR71q9iNmOlRRcMithUYgepFWYWG4juKpyqqyny2JTPBzmniQxkZ6mosNsuw3AtkeM8FzkVs3lpPKLE8sFGc+lYEbb5Nzrz0FdPZXpms1tWUiVOjHoR7VEkNDL6bM0cEjgsB8qj0rnr7dkCT72TWldTGfUSdpDrkEnpWZfDGBu3EHk0oopsqZ+Qgjj1qNTkVIx+XB6VEOD7Vt0Ie5IgDMDk08zFZjEVJJ4BohUeapbIA5FSKQ07kgcHg4qWFiWGErKC3Ukfzrv4Uki0kG34cLnHXJxXCwQS3JLKeB39K6+yjudK8uG6kB3rlCc4PHT9aiQLcLRmXw4bm4wJBL8y9Kv31qNSs4ZLdcEAb/rVDUEeHSSgz88gP510+iCBbFImYeZJHgj3rpotJGFROTsV7K2k0/T996wMagnae49KxLSJdYvbme1Agjc5RSPQe1bGs3ZM0VgoLEMGYjoAO1WbpUjUCGNU4A4AH8q5pzSbOuFNqNjB0yc2t2beQbnJIya1NCsbaS5knuhm4ViFBPb6VkXFzbyaqrR43IcMc1q6i7mxW6tT+9jAJA7gnmo9omJU5K9yt4juLpruMKCFD4GOOK2ogmp6ebaUYGAQ9VI4xrFmlwMFyOR6Gm6rOdPsI7NDiSTAz3FauaaMlTn7TQghjW3lktZX3mHvnrVa0uibiUxEmPODk5q1FCtoSJWMzuOSD1/OpBZiVVEQCKDluOTUxcbO5rV5rpIo3LXGpsLSFT5AI3nHXHvW5LdxafFbxNtVBgHAwKybQyafflcf6PI2dx7E+9L4isZWRZ4ySpIOAffinRtzBXvGF0XvEIVrSGQYw8gwK555dgIQZKn5vYVq60Xj06zLnADAkHtWBfXSWMcjkghyRn611VYpo4aU23qTXt880SaZZy8Tn94R1Fdvopgh06O2UjfEoDeua8/8MWLNNJey5IBJUnoRXc6RAsqNeK2PM4xn0rlsdD1NQsKglOW/CiOUNI8J+8vIpH4Uk1zSi0ykisx+enB8c+lRE5anDkYrNK7NUtCzYx7pmlbk54rS7Vm2UgE4ixg4JrS7V6NNWRzT3CiiitCQooooAKKKKYDTRzTqKAI2J2nHWljBCgnqafRQAUxyQBjuafUToXYc4Uc0gQ2YOY/3fBpy52DPJpSCBgGhhlSAce9RYortb7ZjOpJbH3c1KzqsYaQgZ7GgEphcEj1pk4iYASHp0GapRTYGfqIMiqYTsRTkkcZ/KuSFy5uJl2llJPPXiukmKoXa5YrHn5QDisMxlLiQqnyOeCR2NXWhaFzSm9bGbcQGS2eJTujYHj0qnaWxtNEmikYqA4IOcVsRpHAJF3ZOfWmahDG+mOSflyCcV5jdmdFrl7UBE+btFIheMg89DWVp7b7aGQdNxJPatXVRt0MCMgDb6e1YehS/abdLfphyK6ajbOWlFKWhvaNHJczu2MBSQPSodUge7uI4ACAhyT7VW0Se7h1SS3XmMHk4qzrV01vPEUHDtgmuOW52bFkpGbYxqdyA4PfpV3w+wN0Qo4A4qjKYhZ7o2ycZOD3qXwpe27RsGcCRjgAnmtY7ET1R1RODWZdgi4z2NahGcVm3/E4HtV4d+8cj2GZyMUighs5pADilBwa9JGbJGADAoeT1qG8bEe3tSsSBweajn+eED+LNRJ2RcR8BxCv0q2PuA1HHamKBT1BGaaZx0FVB3E1YLk78Z7elLCS6gN26UgKucmnP8i5FaNECugC8Gq+z5s0CRi/tTiflqWND/KBAxVaYbX21OjEd6ZIN2T3qGWiJQNpq9pxBU1TAKqSas6WcgiuSqaR2ZqpT6jQ81JWlN3Rm9xGrnfEniNNC2CSMsZB8o45NdEa5nxbpxvRbkxGQLnoOlZ1Kbbuhwauctb3KajevqDMEDHp0q/aTW8LyxmUYkOcZqjJpiW4LMGhQDuf8KbawWJnDNPwR13GuecWkdsJJm/HfQoCvnpzjFPkvYrK2a7lYMoPAHeqK22lnH+kgkf7RpstjbtkiffEP4cmsYwbZpdLcmPiazeRZApyPcVFqGoxa49u0II8phk/WozY2RXAXA+tNtIYoLwCEjbkZHWtlBpaktxbVjdtrYwyKpOcnrWysKkA47VQxh1P0rS3hLfeegGTQ7GVVtWsZMsG+aVAeAc1jRpqB1JxEqmMdBtzgVvW581nkznJqtBmPVJlIwCvFRFoq+hj6rbXSskjhRk5BAx0rTjjcmO4OM7RxjvWRrb3Vw6ZbagyAD3qe2spZLaOSS6CkjoSeKT1LgXpImAeRASx5wKsQQLNEjNGN+MkYrNNrOmGiuQSOo5OauRXN6OVhJwMdBSiralvyLiWdu+7dGAyjGMVTu4IwuFjKODkHpUguLl1yIiHByeODUc8tzJjzYSB6gYxQ3cSTT1IyC4UnJOOppDbSMRtb3q2kYZFxyasWYXzcMOoxQk7jcuVNmbdE28IHOScVU1hpbJbco3+swTmtrWrdRaCQD7rCsTxCTLBaMOQAMVojNVG9R8M0syfKeccVlJrN0srq5AIJGCPStTTH8oCRhkDtTLXTrfXbm8eMeWA3y89+/StYq5TqNIk0vUrm7YxxwbyvJwBVu41QWz+RLAVmIyAQOag8Lx/Yru6SUZKcD65pNe/0rV7adUK7AQAe9bxpo55VWdLp1uFtFLgEuATketV9XtwkIlQAbTzj0NaUClLeNT1CgH8qh1GMPZSg9AM/lVSWlkYKb5rnPfaYEX53GT2JrF1fR7LVZyjoIcdJAMD9K0ZLWAqCGJIPQGr8tva/Zo2DA59DXGm4s7G1Janl2o+H7yyZ5IlMkCnAIGeO/NZQGWIxgjqPSvU9WjBs/ItEyXPOea5m68JXl2nmxQlXHXjg10QqpqzMJUnujkttOCGrFxaS2khjmUgg85puAK2TT2MXFrcaqYxSnigsBUbMc4qhDy+KrzNk4pz7qI4mlB+U5HNIVisyc03bkGpWGDtbg+lIeDx3qkBGBtGTTTyc1MFBGDQYcHPagCHHFIBVgx45phSmBHijFO20bSTQAgGaVlwuakjjJYD86WdQFAFFxWKoBJp/Crk9T0p0aYOT0oYbm3dqLiGKDgk96DzTicDimHikAmKUYFIDSkg0xhmkJpB1oJpgFKKbmnLQMcDigmkpCaBD80ZpuaAaQEgOacOKjHSnE4FAh4NOR8VEGoVuaYjTshmUMei8mreqXawrGYxzJxj0pltGsUKqwwx5pl/AZ4gU5KcgetAFczTQsJCQRnkVeBym71GazU8yUFGUgjtV2ZvKtyM4wKLAZV9IZp/KXnJxW7bR+TbpH6CsXTI/tN+XYZC81vN96gAJwM1z+pTeZcEg8DgVs3kwhty3ftXOSOXYn1pgWNPh865QdgcmuhBwMdAKoaTb+XEZGHJ6Vebk0MCaHT31DeIUJdBk4HSqFzaSROFkQoRwAeoq/Z6q2kXAlRhkgZBGcit1dZ0XWh5cgWOY98gc0gOQS2YEEgjHYnNOuWEKrFGMyPggDqa39Q8N3dmhmtwZoj0wM/qa5y5guTOJo1xNCchSM8+mKBk0NyUPl3EZimAyVY80yzBd2lYfMTj8KbqGpTalcRNPEsc4IQlVAB/KuhGkQC2EbOI5gowST8x9qYMyScHnp71HJIFHt6U+aKW2JEwwc4Bx1qsTuNTcRFJfFGyEJ9a6bwnd6ReRTw6gwRyQUJOMVzkjIAdyjBGDxVGUZkzEWX6HFUmB3Go+HGJL2EgkUE8DJJHUVizWk9oR58ZQZxk1lWmuajpzjbKWA7Ek8D8a7DSfE9tew4vYBJkYJAAwaLkswiwxkGoJZML1qe8MQu5hAcxbyUOc8dqoTyYFDGVbqTJxVM1JM+XqOhDAUtIKWmAtKKSlFMQ8Uh60A0UBYlt4jLKqj1ya3ZHAQAHoMVn6ZEFUyHr0FWJGxzmkxlW7kOMVTHJqW5bL4qFaEJkgp46Y9aavWnxjfIF7ZpoRoWceyIH1qzTFGEAHpThVAKKcDTRSg0IB4NPB5qMU4Hmkxk8cpBAq/b3AGFaswHmp4zg0xWOt0G5EF4jEjEny12g6V5pp0zJIu48A5Fd5YapDeKFDASADIJrCS1LRfoooqChaKKKBBRRRQAlFFFAwooooAKKKKACiiigApaSloEJRRRSuAtFFFMBD0qhqigwq/dT/Orx6VS1Q/6MB/tCk9hrc5rZ/pNwWwUwCAR1NRxFSjOVxGp59BVohWvnUdAmcVRgaSTSrsyLgAnPGKFsOzKEmoNDKZxgxhtoGOcU69jjEiajE4y4+YD0rHaQkbeqg1a+zM9lHKXIUHoSeRSaGmY18I0vZZYRwTnHoT1oZQ8YYHjGas6harat5h5STj6VTiz5EgzznihblPY6PwhfRWMN0Qu6U4BHtXUWkkMFwGbBW4GEJ6A45Fch4YnjtvtrMoZ5ECgEZx711lxayz6JGsIxKmGB75zmsqybWhpQjFvUl1NCtlJboh2Bclv1qvo2oEWoWNcLvwQeSPXNOa8N1AbWdgrMOvTJ9KgsbVE0ySxZgk6Ektnr6GvNTaZ3qFo8skSpElzrrqzAqI8gDoM07ULaKzhSV3KwxDA5IyT0qGwDCBLxfvswRs84APWrV/PFfkWaKZFDAsR0B7VLTb1E21NJPQhQvHbgFfml6sRnHtTBdyW9xFasPvnA46D1qLWLl7JoNPikTzJWHzMM7cnj+VWYdOe9U+e+J7f+JcgEHp/KtvZNrQPbQbaZbe1Z325yCQDjjAqFrOGC4Nu3yqQChzjJ9Kg0qaZb1omfec4OTnAHeiTUEg1m6W8YBECmEHgkms+VRuxTc4S5Uy3BLHEy2jkfaZBk+oHrWklpHEVlwPMC4JHeuZto5xq0F/c8ZyGPQAdhW01/HdXCG3lBdQRtznIrbDzT3MK6n06mdqNs15ptxJbsxhBJ25z9a83jOJixPQGvRrSK41KyvLdMwpHIV2HqT3OR2rz+7jWHUpEB4GRj37123ujkimnqWpY473SxJB8zx8kjsaseHdSnS4kuhG0hVdrAdRxWNZXM8KSwJjY5JPHTNXNJnW2umUsBG3LZrOxtuR3wZZJbhjhpCSQeuaZKg+wQbz8w6VJqSSRzmUDcjnKj0FFxtGmxSHrnAqoh0MTKrK5YZHSmW7JHOWflSOB6VK4AlbNMtCkd2DKuYzgH+taMz6jiqlsggKDwaftWW5ATlRjmpdQhhiudkDbocghgeOadHHHGzAHggEVKZTQsEZnvFjBwCwXPpziul1DS7nQ7y3gldZAwBR1GM+3vWDYskMEpJAcHIz1xXQ69qr3cGmrIB5gI5x2xUyY1uULstJqS7QoDqScDvWNfReSSoJOTnNb11JHJdwxqQHGfrWLeQtDlGO45OD7ZqYsp7FAYKHNRYqRhgECox0rYze5NCV3DccEdKsAKcg8e9VAAVGeCDnNSibAIJ69Kljuael3CA/Ztw3O2AK6e/lS9vbK0DZljILAHkCuL0xP+JtDJn+MV3gFvZ3clyyFzIMkjtUSYLct6sIlshEuCcgiiWY6Z5OoRkuVUBkBrKh1OKX7RJIcrngk9D6VfjlWJB55DRuMc9K2pJtGU5KLTY9dQkdZS8PzXRBViBxipZ75dL0/fetuZhgDODz9an0+FL62ViQFhOQfUCqEkY8Q6qBGp8m2ODno3PWuacG20d9OakriJpZjt4tRkXjl3AGDg1cS4+1xGaADy+hGM8VoJewJqTabIAUEeMelYKynQ7q6trjhJm/cnoPpWbptDjVU212LtpcjS9RTacWcgyxJyAf8A9dRmMalcT3sj5CHagB4I7GnrbNeWb204xuAKkcH1p+I7SFI4wTg4bntVcrsSpxUvMsWluq2zTO27YOcnPas/TZZ1uA8hPl3BIQegFPu45rnUlsLaTEaDMmM81pz2Ie08mDAkiGU+tJQbRSkupQ1SKRkZB8oJyOOav6ZI17YmG6XbJGeh746GqVnM9/CVnGJoTh8cUXt1JBPHJANzlcEDvTpNqQVEpRIvFkmdH8xeiuMYrkb4NPppDHjg59K6bX3ZPCpEg+cHn65rng6z6aYwOSmcV3zvynmxioyaR0MMSR6RAF4+UcjjNbmhztb2mwIXQnII7GsLTYjLokZ3Z2KSfauk8MKDpKsRklj1rmhuavYSJy+ou+CCTyD6VYu2wBjvUl1ZlphLHxzziql8WaQKOKdSI4O5Fnc2F5PerKKDgdSRUMMe1QMZPc0y5vFsmDFSQeM+lY8qTNehsQRKCGx8wGM1Yqpp8vnW4kznPerZrrjscstWLRSZozxVEi0lJzRkAcmgBaKYHBbANQyX0ETFWkAYds1PMm7XHZlmkzVJ9VgUHgkexqW0uRcw+YAQCeAasm5ZooooKEPSmAEEntin5pCwBxUsA600g7gB0704dKaDjOelIY7A7Cs6+hYZdWJJPA9KvSByh2EA+prLnmkeRoovnfoT1ArWCuwvYrtDbRoZL2TJ7JnFYV/dqkrNHjGMbe4rXe1W2uBKxNxcHjYDwPwNYN7GBrJkHAJwQegNXWXuDpu7Kcgee0a4jOGByQaj064uLq0mXb5hHBAFTXkbQuXUYjbqO1LpgW2guHjIXfggnmvIludpv3duLzTku7X95bnkgdsDmsLSYYk1KaSPgBsgZ9as6U0tjo2bOXzYnGCpJOD0PWqNtiHU5VRshsEfWuuqjkpO7LzZtr5xH95mJNO1mF7tYigxyCfaqN1dSRauxA3EkYFaupSeTZ72GAcE1xtHW2EcaRaU4XLYxkk5571U0i3EF4JATlmzgHpV1FUaahLDDDOKraPNGNS2ynA7E+tVHaxL2O7U5UH2rNv/APj8A9q0UIKgjpjis+//AOPoH2rSj8RyMiPAppNSnBSoGB3V6XQzsOPNNkOFz71Ig9ajuThBj1rKo7I1gjREu63UY6gVTktwGODx1qaEg2qnuBTQ2BzSou45qxCimNxnpUrHeMCkbB5pucGuoxAR4OaRql425qFjk1LBCA4pc/Nz0FIBUc7FQCO5xWTRaJGZXBAPapdLG0ke9UMsDwav6ZyxrmqrQ0T0ZqLw1SjpUYHNSCnT2M2FNZVYYIB+op1FaiOc8WrGunBTGBlhyABXK6fFbi5AdSVIORmuy8Twi4sVjPGWHNcnpls32sk9ASK5qp00noWZY7SPLKjZ+tami2kC3IYAuJByCc4NVWiByCvArQ0RSt2MDjBFFGKuOo9DXMcG8p5CEgZ+6Kyddt1TyJEjCbWOSABn8q6ARjeXxyRg1na7GG09mxypB/WtppWMYSsyEcgfQUt3dCGxbd0IwKSEFlQ+oGKra4CunHA5DDNee7ts6ZNOxPo6kWC7uSST+FXTbRlg+Oemaz9Fk8yLg8YGBRq+ux6OyCWNmDjIwQKi9mQ072Rh+I4Tc3nlxsECHGKfp8Vt9lAnmO7GOGIwarakZ7+b7bEpVHAyPSrVrYg2gXJLHnOa0SubR0QCyiLErcHPb5jW3DG32NWyAwX86zDaBGVRkE+9QXeoXtjMsKL5kZHUChu2hWr2N9P3kAKgBupolCvbOpxnFc3J4hvCV2wFQvUYHNO/4SOa5dIDA0e44JIFRZkOLRrWxIQE9jVu3h3zIy8AZzUMKDaQPartmMNj0rSCFUlpoGqR77Flx1I/nWDrkAt0t1xkKRXSX/8Ax6P9Kx75kks0nnXhRzROVmZU72KNmgkh2J0BJNHhOQHU76PGAGOB796fa6lapGxjXPGOCKp+F5f+JxcuerSHI+ta0pXLnqjb0+3EfiC/BAwQGGfeo9SDXDrLHHlYZQuQBzzzVjULoWd0Z0Ul5E2YHf3rQsoFSzRCAcjJzzk11xZzO9tS0v3R9KiuRut5FxnKkY/CphwKa4yp+lD2IW5yQjCSI+MhTyPUVr3QtzAjKPlbpiqotA0hDNjDH8RmtK1hRoChGQp4zXK9bo6W7WZnGOM7SFwc8Zq+CEt22gDA44qK9izIAgwQM1Dcs6QAdsYNccpuDsbfGkcjd6fBeSyJKACzY3elcjqemXGn3DLtLRjoQO1d1c7fOxGM84J9/WoZYxJCySKGPTJGa2p1mtzaVBNaHnine2FU571MYH42qSTXWyaRaXLABRGTwe3P4US+GrrTYmuSBJAV5IHT8a7I1UzinRcWczHp7AgyHgdqn2Rxj5R9atyQknC8gVBcxmGEsRjitE7mVjEu4g029egzVfGTVxTklW7mmG3KtgjjtVokhCEnircCq6hW6npQIdoye9T21pJOcIp+U5pgRy2bAYUdelV5Ldk4ZcetdGtuYYAZRz6mqV4iEEDGT0ouBh+Xg04R5PFWXhaM4ZcGozwpx1oAEEcI+Y5JFRyAOabsaRhgEmpioRCh5YnBPpQBUc4BUdBTM4FS+WQSvU+tMKHsKBERzmjHFPKUpQkcCgBhAxTMcVL5bHPFIUIoERdDSHmnEUYoGIKUUUGmhATRmkoFMQtAopM0DHg4oJzTc0UAKDViyh865VeoHJqtWhpk0MRJfhyeDntTEbV3NFHaCTHzqMACsgyTlfOB4HOKvXK+dCyjknpWYvmqpRgcdKTYjTiKzRiQAA4rN1a4ITap68VdtgYbYKxrImkM9wQRkKaLgamlIkVqjEgMRzV8EEZzWGGYKACRipBdyR9D+dADtXn+YRg5GKzYUMsqoOSTiluZDJIWJ6mpNPljhuPMk7Dj60wOiVBCgjHYYodgkZcnAAyabHLHPgqwJIyBTLo5tZAfTFSwMmaRppWJJwTkD2qJImyWjYhwM8Hmp4UxPhuMdB61IdhvECHJPDAdqYGt4f8AEt9Axt5JRIByA4yePrVnVbldR1IXMMZiLqAV4GT+Fc7Gnl65sXsTWjNdxWxWRm+cEEDPekMR7bbc5ZcOpyQexrZtdWjuIxb3nReAy8EfU1zk2r+dcNKykbjk4wK1oFtNUZTbyCOU8FCck8e1MQaq6vKiIwZEGQR3zWcOKu3VjdWbFZkO0dCRVLcpb5efYUkBTu5S06xj6/WrhhjFqsgI3k8iqF9HJbXqGVShxnBqeOdZFHIBNVYBk0aupOOQM0zSrh4rwIDlH4IPrSzyAKQD16VFpsTG5EnQKeaLAbNwQrEDtWdcScVcuZMkn1rMuHzxQwIScsaSkpaEAtGaSlqgFFLQKKQhwNA5YKO5puasWMJluVHYEE0DNeOMRW6IOwGagnfA61ZmYDP5VmXEuaTYEEhy9C8U0ctmnquKaEx2cCrdimWLHtVTGeK07SMJGPfmqAsA0CjNApgLSikpRQhDweKUU0GlBpMY9SamQ4qFakBxTEXIpSMc1o2moNFICCRnqQaxlapY5MHrUNDTPQtM1yOdVSZgMjAbsT6VtAggEdDXmFtdmFgckiui0zX2jUIxyOOD1rNxLTOvoqnaahDdr8pwfQnmrdQAtFJS0AJRRRQMKKKKYBRRRSEFFLSUAFFIeKhiuVllkjUcxkAn1zQBPRRRQMWiiigQlZ+rnFsp/wBsD+daFZeuki0TH/PQf1pPYa3MJJES9mZjg4A5pX8oIcECNuSPU1Tu2UXkgY46Hg1Tvb8TEIoKKh5OetC2G2UxpxbUNgOI8559Kbqk3nAiJsQwjBI7mpWNxJqiLgqrxkA4qnfQPBFJb8gA5JPehgixrHkHQrKUMDK3DD0rCDARvjqMUhcltrsSAeATwKeiLskP40luX0N/wdJDF9tuLgDAAHI4ya7eG6WW9GV2QmMc9vrXC+EPKN3cpMMxhAxH4119pp8glZJmJMoJUA42x54H1960dranM5yU7IXVreGKL7dGw2AYOPWqNrJHcttcnLLgMDjJ9KvXt1F9o/stVJQp1PPNZlrHPJcQq0ey2iJbfjGT9a8irJKeh7lNy9l724lgl1b6hLp04OJIi4OOB2q5YTLpUgtHjZt7ZRzg5z79aLOf7fK6uVW4ik5IHOwHiruqW7T2u62C+cvTIz1FYuqr3Zm9HyzRl6hoxJe9E4YId3zZPftSRtPpYMc0oZpGyX5wQen5Vd03dZ2wsrxg3yk5PfnPeqkdsL64kkkfcA20YJwBW06icVyjpwXM29kW7O1a0vnmxv8ANAwR2FZ+rIkmv280gHkoQHPbJ6VtPMsVg0pIzCCMnviskQPqOn+dGpJZ94+oNYJSktC4atyl6GldrDkQORskyeuCB9az7bT/AC7lb1GIVHGzngr/AFpLaRtQ1RUlBUIpBGe4rYuhDbW62rHHnHYnPQnpS1TuiJPktHe5Q8QXs2nvBLp6AySZ3KBww9cetebakHN9JKwKvISSp6gnrXo9tZyCSVXDGS1AIdzkHjnA/wA9a861ed7zVprxl2GQ42AYwB3xXp05OSu0ctSMY2SdyO1McdnJJIf3m7gZ6ipNP0671BGuLeMukZzIAO1VriPbbK65GTg12HhGeGxYxMwEckJ69zVEmBJL9rt3QLiSMdPSqqsDoypKeRJxVpZkGoXTAfKHYcdDVNwpsmLdBJQh9DLkGZm9ajgkEVwGZchTyPWpZCBMcdxUEbeXdl2XI649q0exD3LUjru3AEoTnBNSJMsk+7GBjGKgkkXaWBGM9PSnvGN0RQ4JGaiw7kkkTSSGQEgL1Fde9qk1lDd4z5ajjvXLylVQc4459zW3Z3NxFHEs8TQ5AwH6OPUVm7lqxRMiNq6MucgHAzVK+RoSwc5LNkZrQuUjttXjZTkSc59M9qzr6NxkyNkbuKcRXKLHios4qwFV/wABVYn5z6dq2IZKgDYBOADSmMNcBVPAGaZGM4JOBU6Jhiw7DFJgie3kFvcpL2Q5rurC4h1O3LLjkYOa47TYQ6s5GSCBg10o8uw1Oz+zEkTrh1B71EloJbiPbQ21td28gwFcMD7GtMWJurCNieCoIA64qTULdDHMzDKuASfaktpvsNsrscoRhR6n0rSnOyJqw5mkRxW12tnLbwkohBw3P860dDuI57fyVQQ3MQ2sSANxHfiooTNc2uxRsc/eHcVHqZNskV5CMeXgOV4yO9czqe82dsKfLCxXjsbtNcmaYkvIMIQKua/FbwaSrX2PMHMZ6HNatrNDetBexkEAZz6ccisG5J1zXWDnNrAMj0JzWjmmjClSak2QRXF9FptvMFJYgnkdqW5vnisJDGu+QjnvgmtWZ1jYiRQsKLwSOBWVZDzI5nRd6SPgHGRipVRWsxum3K5r6HZraaULt2Mk0igsc/pzUFpqTDWXZm/cg4I+tO0tzpVwLaeTfFN9wHnn05qW40ZU1b7QCRDIdzDt9K0hJWIqqSasM1W3kguFvrPHlN/rAB2qndXMZgju4SC47HnIqxrNzNdTjTrEgpt/ecZIqobJPsaxxkl0GCM96iDSlc6Hf2VnuM1aRbvwrchv9YuDWHpnlbYY2GHeMEZ71uXNpIPD12Cp3bMkVg6d5bQWssvChcBs459K7JyTjoebBNN3LUlzcC9i022bAcfP7DvXfaLGsFv5CnIQD+VcH4etpJry6vpeRnAPpXZaZfxW6MZWwDjBJrli9Td7G7J9w1jSAlmfGQDVxdTgmcxIc8HkGq0cynIYgHPerqPQdLUSEMyksMDtSXEUc6CNgDzk+1RXd4BGVjYbs9ahiucRZOdxNc97s6GrLU2bZYrK0ClsKOhJofUrZf4wfxrP1CTdaRRkn3xxiqAUIAOSfc12R2OGcrM2jq0GSACfoahOrSEHERA7E4rL+YHhfxpck8ZNWY87Zak1KdmOGAHpioDcTsciQ/maRY2PRSTUot3z0qZbDjJ3NK1ctGpJzxzTNRgQxmUKS3cikt0ZYuhGKsxYlQq4yOleYpOE7NnW1dXMcR/ICFyK2NPHlwKuMZ5pFto0kwcAds1aCKpGBxivSjJNaGNrMfRRRTGRMWLjHQdaecH60hIINJgbcrQxiM20j3pxIxzxTA6scDkjtSk4UsQSfQUgKs00zllUbYx1Yjt3rJnkkuCUsQQh6y9QcH161q3EqMpEh2qeMA4JrNEc+0xlRDagkg4wfzFb01qZzYy1Y2pESHzpGJJc84z9aw9Xie0vRI3IZssR2ro44i8JjtlKKcgyvyPfB61z99G8Fy0UreZGw+9RXa5TSgnco6lKssIZXGwHrUURju7YxRuAAOTmohCsSzRyMSjE7eelZlhutb2ZCxxjIBPUV5Mlqdz0O3sxa2vh7z4uQ4yeeAT1rniyjUvtC/cYBh/WuztItPFkNO6jHPPtXFPGI9WuIlbMacIPQV1VNjnhZSsi5fwYvY1QZknAIPpV/V18uyEEg3EgAY61m6hN5dxbuW5CDFa8jG9WOd1wQg4NccnodD3IdOg8myInYsQMgZ6CsuztpJL6aQsRGGytakasFOGyDx+FRWpBvxEDwDzTp6iaO2tc/Z4/90VS1EETg+1X4BiJQDkAAVR1MfvEPtW1JWmckt2QxknGTUgj5JYfSoo/vD61YmcbAB2Fej0IK8vAwKqyMeFJzzVk85qtJgPkqSK5az0NaerLdu4C7c8U2SQhsUtv5ToScjHvTiqP8w6fWoovU0qLQQNlaUDJyaABnjpT8AZAr0VqjjGu+FA9KjAzk0rgkH6UsLhFO7rUMpEZcg4oJDoQw57UNy+ccUEFmyKhjRF5frVvTjiXbUMhAGO9OsDicmsKmxqlobWcEfWpO1RZyAfcVKOlTTMmLSGlorURk66pNoD6MK5qzQRzE+pJrrNYTdp8ntzXKWx/enPY1y1tGdFLYuuPkPHarmkj99GV55Ofaq7DMR+lXNAwQ4PUGrpMJ7M2xVHWBnTZfYZ/Wr4qG6iE1u8Z6MCK2krowW5nRf8AHrCw6hAKr6oDJYOD14NSWmfssIzkDg/nTrxM2UpxxgGvOe7OpdCvogCIo9RUHiaylvDB5aBhkg8ZxVzTIiI4nxwRmtQoG7A1m9wk7Suco8bW9ksJXBHBFW9PAMQzTtYXy3diAAcYqPTzlcCtIu5q5Jq5Ld/LsYetSCGRxuEQcfQGm3o/cj6itTTkAhxnNbRim7Ec7irmUbRy3NqfyFNktNvJtDkdwBXR/LnHGfSgxqR0rT2KRHt290Y1uMK3bHb0q5D8r/U1WUYnnHbmpkOCpPrWDXK7FPVEl/IFgKk8twKoXcIGlMrDIABNF/OLi7SFD9w81YuwRYybRk7eBWNTViirJGBanKMI4D0weBVbw+rW+tyhhgluh9DVuxeT5xwDg9qrWLOuvYYYOB2rooLQqWx2DwCd0dkGF5AIq2ihVAHQU2PJQZ64GafXYlY5G7i0hGQaWkPSmSZDQkOwz/ETVuz4iI96ZKB5h+opkMwhZ9xwACa4r2kzoabQs7osodmGAeagvVDafK3qCRVW3c3Uk0hJKB8qKv3SFtPkIHRCQK52rttlrSxxtvPsld3HzYK4PYetKyhdmCSDyDnrVQMXmds8g4IqdNxATPI5AqbHpQehP5ayMkgGAQAfY10U6iTw/IvX92cA81zsRZkwi5BPbtjrXS27olgjsRsxzn0rSF0YYizSPP4o2Un5Twap6kGmiKheR2rqNT0S7hc3dph7dgGwBkjPXmorHQJ9QfzEXEZ7kZFelTV1c82TszhltGLEFTkdBWnaaZJLEEKHPUZ6mvSrTwlYwKDIu9+5B4rRg0ezgJMcQ59QDVsk8og0dtw84YA6g1uWOlTh1MFuSOOcA5GcV3x0y0LbjEM/QVYSCOMAIgGPQUXA5R/BYnUSPLgkAlcng1z194RurHfJtMqknbgHj0616hTWRW4YAj0IzSuI8Jura7Dl54GUA46Yqg5XpkDPTNe8XVhZTAxyW6HdnoorLfwbpUinfCRzkEEDFUM8ehjaFPPkGAfuj1qtI7FyScEnOfWu78T+DxA8bWsgMUhwAMnFZi+BpQUMswCSEAcHipugsZ3h/wAPS+IhcLbMFeEZOQT/ACqhqVjPpV49tdIQUOCcYGa9O8KaOuhSyIrDnIZvXpWZr8MN3fzpPEN0hwCQM8dKxnVSdjSNO6POiQehzmnCJwu7acVrx+GLkSSrEC5jJOAOSKz5JJg5ieMoFOMEVcaiZLi1oRKwXggGh4wVJ6e1WbbT7q8kKQRFyOTgdK1bbwrfTOIpCIlIzlgap1EJQdrnLOvzkY6UzHaupfwVeTXDW9s4eVRkgAmsibRb+0leK4gYGM4LYwBVJ3J0MvFBq15AyR3HUVE8e0800ySHFFKRg0GmAU00tIapDFBozSUUCQuaUEjkGm5ozQFy3BfSxnBJI960Ib2GTAbAJrFzSB9pBzSaA3LuQRxHH4VnRgDJxndzVuwha8jEsrfIDjFW5bJDnbx6VIGYeBUEknapb2NraTYTzVMnJpgBOTQoGTQKcgy2KYiWCaWFwUbp0FbVpMbq0nnkwEg5cEdayI4Bw24A+lLMZYlIBKpJ98evpQMsTIB86ncOoIPY0iTQ22ZACztyBnOKl0yHfb7XOCOQT3psdzb+aY5VAbOAeMUALYQuZ5LqUYbqM+lVZCZp2YnOTwK2MbUKsMErkD1FZKjyn+YdDQgGCP8AeBWAAPenNby2jiaFyGU5GCae7edKkajvkmr0jBVywFNgT2Hi1thh1GMNgYBIH4dajcWzqLuBwTnJTPesm68luSvOe1RlmtXDgkgnJGeKlAb99c2+sTCe4URyYCgAAdB7VnNpZBLRPkexNWLxIJLGB4jhyMtg1QElxCP3bZx681dxEp0yZgrFSEHAY9M+lWooY7eLC9TyadBr4/s57GaMDc4bfgAg/WmySRkfIwP40mOxXuGOM1nyHLVbnbINUieaBMKWm5pwNCAKWjNGaoBRS03NGaQC5qxaTeQ5Y9xVbNOBoBGnNerJD8p57iqLSbjUQJ5pQeaVgJEqUcioUOKlBpgLkg5FW4LvBCt0qp1oFMDXSQOAVOcipBWQkzR9Catw3WQAeKLgXRSio1kBAwakBpiFpQabmgUMCVTTgajFKDzQImB4pwbBqEGnA0DLSPwKniuChwDVFWxTg3zCpaFc6TT79o2HzEHrnNbsXiBiPLYA8YBHFcVFcBcLnBNWYpyGzuqGi0zs7bU5UHzkOvYAcitS3u4p1+VhnuK4aG+aM/eyK0La9SXG5ireoOKTSC52FFY9rqjocXBBQ9GAwBWtHKkqB4yGB6EVLVhjqKKKBhRRS0hBSUUHik2BFPkxkA4NU4nWFgQM+YeSPal1NmEBZWxgHNRadIstqATll61g66TsbqPu3NNTkCnVUt5CHaNjyDke4q0DW0ZqSujJqzAk9hQD61RvvtROYDgAdMZqmDfnrx+FXYhtI28jGazdaYC1RT1ZwBVZprxFKgE474qjqFxO0cbS8hTjpUy0RUXdmVcxs+pNgZGKqLALy7ZVUiNDkmr7lhMWTBcjgetQwzM8NxCsRV48knAqUxsoancGHUEeJTiEc+9S3Krqentcj5WCkn8O1ZFwJTKCCSO59c1btI5ZdOuG37Y4wePU0xo5+QhpCehQ4Oacr/u2IPUYq1d2LmOGfaVEgxn1IqkFKLIvpQmN7G/4Ow15eGQ4QQgmuxi11TY5K4nRcDOOfSuO8DRma5vs/dEIJHrzXYXGjwyLA6Ejdgnn9KxrNpaF4T2Tk+cz47KR9QildiZJVBPJ4Oef51fv5hHIllCuR1fHUCrMERhaWWQAMo2xgjqBVPRIp/t93dXiHEpGAR0I7V50YObO5zs79EVTbPoziZySZ25I7DitmO7W6t5Xt+HwVTPOSO9PcJd3LxygGKM5Ukd/SsqYNpt5Nck/ucAQqOMk8fjUV6DVmhc/tt9y1fWf2uxSTcfOgxkg4z6ilghjs7bylyd43M2ehNWI5h9iLgcgfOPc1n3slwlq0NvEXRgd8nXGfftTjBqKbFFu/I9rlZIU1W7nihuQYlG1lBPWtjTPLitHkPypGSgX1I6msfR7dUeSOHKPI2SSewxVx0nsbgOgMjyZAjHPHc4PFdlBRSDFXi+VB9nF3eveWbAKCBwO461YbUIp4pt8ZaS1OQOOuOKz7i4fSYkS3+c3MpLjrtJ6j2q5Y2zWt4xcbvtKgkkdCKxqTSlYOV8l5fIqfbZNSjEYRllkU5AODntnFcJq8flzqp/1gGGx2PpXqNnHbpd3LYAK9vQGvONfit21l5bR/MhkJJIOQDnkV10WmtDllq9jNsVS5Sa1uZVQLlgTxn2p+mCT7SImc4zgEE1USMnUmYnMankCrPnYu0WEGqY3sWLu3+wzyIDnnJNV40WbTZSTgButW5MXNq6E5cE5NVYCJNMlhAIweTQgMif5bnnp/SoXO6f5fpU1yCZz9KrkkScda06Gb3LJjVYt2eOMg1Lj5o3XoAPyqBTuQkngnkVOZFULsGRjBpMontws14IpDgDmt7W7gTaTakYDxEKCOM57VzUpMpRojh8gEj0rqHsvtNtbuOY0GSB61mw1KkkZL23mDDA9T6Gs6+jcIwZs4bgirrzGTUoEDfKpxVK6Ekbzb8kFsj2qUUUYshjVZx85x0zVkKxPHpzVWQkSEDpWqJY5QSuFOKsRuBmPvjrVZecc1IcphhyTximItw3EsRKx9OprttM0+GeG0v8AeS6pggnIzXDgGNdx5LYJrtdHmjjtYQHyjjKgHofSs57DjuSS6oZr65idSscacg+1SQCTU7qxt0X/AEfcHLe1UxZhb++luJQpAyRyMg1t6VcQWtrDIwCoFJRvWqpq6IqSs0zR1Mrp1wLtRmOQBHx0HvUdvCrx5I3xNng8g1DZXkepyS28pBjYEZPbNMtLqXS5zp9yh2A7UkPQ+lYzp2Z10pqUbLVlKW6k0f7VZhWInYtCR2z1FXLWJYbVFjGGwNx7mpdQMIEPmKGfecHHSpmmgtlEs3yow+mDUcjZrzxWi3M/UN97CtlGTuc4cjtRYQHTWksH6IAVJ71paLbERz3ki58wllz2xT9QsxfWqXUXEsfUDuPStPZaXJ9slKzMq6s3uxuRiCpBQ56HvVyHWVGmOJf9dHlMHue1Ot5VktkPAYcEe9Ubqxja6WXdgO3Iz3FRZxLcU1dj9PtJLaEu5zJJyxPXntUV6JbSHdCuZGIwOuc1qlNykDkKOcd8Vmad52pas0p5htiQvHWlBNsUmmrllX83w9crIB9oaIhx6GuL08g6IkbHAjl6135sRE91K2dkyHIz04rz6x2Rvd2shwvnnHPTJrvUXynBNrm0NKxkKafcmFskycqOo5rUgnSSeO3JyzAYAPtWXHPb6KssQO9m5JJyP1q/4Ttmu75tRYHBGEB9KwWjCextWts1tIJckY7Gm3hZg0inAHNbBtjMdzLgelYetXC2ylQOOhFVPYMPdPUyP7QeNyGyRU+n3Ms18FwSDzj0FUI1EjFl5Y9jWx4dtz9tBOCWGDx0FYRWp1VXaJsSRmQBSMgd6WOyLHLDA7Vqi2QdqkEYHGOBXZHRHmyV2ZyWigYC5p4tFGMp+lX8AcAClAHpRcOVFQWqjGFAqQQL6VYwKCKBpJEHlgAgUiqF6VMaYeTXn4iKvpuaJuxFPGZUChsEnrVhVwoHXAxSAciniuqhBxjqJsKQ0Uh5BxW4hCgPegYAxTVVgSWPWnbBQA1I1jywBJPWo5blVYovLDqB2qfoMVG0SPk7cE96QzMupFjcTEGRicBBSfvrhQZxtXOQg4P0rRjtEjYtjJPrzUpRQc7cnNaKViWrmS9veXEgXiGAdABgn15Fc7qYPmmI9VOATXc9q5HxSEaYJHxIvJIrOq7o6KKV7GJcRJ9ncMfnHT3qtYLbxylpQDIRjHtTI3MnmLKTvByOetVbISTX8ikEEDABrhOlnd2k0V7bLPbj5yAf05rntTEY1A8bJdhJHr611H2e30u0BWQBuoGa5XWo0N/DfRtkMSCM+tdVRXRwxlaaBLZTJDd3J4UAAHua15iRpzzNgfKcYGOKytZm8u3tj0Vup9KvSSifTUVWzGAASO9cTR2XK2kCWSEO2ce9V5g6a8GhPyY59qv2eXhPlfdXjioJiovdoHJAJoi7OxT2O00xibKPJyQMZqPUx9w07SV22CDOeKXUFygPpXRTdpnFPdlSPAXJ60kj5NNANJtLHA613vYgWMZcA9D1pwULcEYBFNBEeQ3BI4oTlsmuKvLSxvRWpcTYQQFAB9qV41C8DFMhIBqSRgEOK56cmmXNdCmWKEgc02GQlyGFSoAW5pZAFwQMV68ZJo5WrDigKFgargbjzUqSrjBPJpAmGwKGCECgDFEi+UmRzmklOxfeoY5WbIbp2qXsMY2W+ap7XAcetRmMluBx1p0JxcAe9c1TY0izaU5QH2FSr90VCv8AqwPYVKn3amkzNjqWkpa2JKepkCwlz6VyMIHnkd8iuw1BS9jMo5O01yUYCye5PNclZO6NqRoLyhqTSnMNztHRjg0yMfJTbMkXgPo1TB2aNmrpnTCoLxmS0lZeoUkVOvSobtd1rKPVTXY3ocq3MqxP+hxjqTk1anTfp0nulVdMwbRAeoJBrQ27rJ19VIrz0rtm8nZIq6Y26zjOOBxV8nGKz9GBFng9jir7AkVz1E0yW7sxtcG7I9hVfTByPrUuouTI4bsBTLEAMB3zWtN6G1vdSLN2mYvoQauaW+VZfTFRXKE274HIFGnuI1ZmIAAySa1i2pESV4mp8m/r81PPSsqx1KC7uGZTgk7cZ9K1K7U21c5mrMymGL2UeoNOwNgx2p0oxqGT0KkUijoPQmuCpL3rHVF6GRKTHq7gdCAa2CN9ofdazbpP+JoCB1ArWiGYce1ZvcqTskzAswPPkX61VmTytejYcZAq5ajF66+5qvqQ26vC3biuigwnsdhCcwofYU+orfmCP/dH8qlrtOJ7i0jdKWkNAFOUfOaqSxl1kUdSCBV6UfNUGPmPbIIrhnpI6YvQydNylu4x1bH5VtIQ1sQR1BFZkOy3jMbsMhic1et5o5oWMbAgZBxXPJtPQua0RwN6n2TUZ1HTOf1qYERupByQAc/0p3iQLb3YkYcMcn86zob1CpB6DkEmiOup3wdkdHpRiRS5IwcnB96NWk3JttmJQ4yAeB61iwanH5oUnCHrzXR6DcW92J4AAyR9zz1962i0tDKr3NOxYnQRxuOwg554q5pqIllEI1AGBiq2mL/oMsXZXKj6dqtacf8AR9n904rspyurHnTWrLfUUtFFamYUUUUgCiiigRG+0YZug5pwIYe1DAMMHoaiLhgyRMC69vSn0GYPiPEP2fP3PMyfasq+mTfD5bEoPQ961/FIUW9tI3QTAH6d6z57dbhIZbcfL5gBHpWTZfQt2UhuLvDqVUqMZ7msvXkRrqQlSHjYYI4yDWja3QOorEAMZ4NZnimCVdQ81cmMgBgO3vXFVbvc6qWuhH4ZYS6pcq2CSCBnpWW9hE73kcsYLK7EEADn0q54cJi1WSNWySvX60XEQttbnEjfu2JIOepxSjN2KlFXK3hFQFvQFBkxgEjpW1ZXazQRnAJBJOO/OKxfDccjXs6xnAY8n2q/DaT2WrhEGbaQEq+MgHPIq4ybZm1ZM2dPWK3+0XIz5g7E84I/+tRbpGbwyT24kWc5IIBIGOvNJY2xk1LzwxKJjevbFElpcR65HfKw+yuMY5wOeK7ovQ4dbszfEvg201CykvdNGLhQSAOjEdgBXmN1DLbMy3Fu8eCQGOMHHXFe2QmV/tdrGcDBMZPvyT+dYw0KDUNAeOeMM+/KsByD3GfrVJlXPISA2SpBA9KjKnHFeh6x4ItnsI57R9koIQoScknPNcneaHeafuWeBgFOM4wDV3FcxyrbQwHU4pCMVYIBGB+VRspByR0p3KIsUlOxSGmTYSijNGaBMQmhFaWQRqMknGKQ8Cr2jw+ZcGRhwnT60AbNtF9ntkjHpzSzzJBEXc8gcCpHkSOMs5wAK568vGuXOeADwKQyKa5aeUtJyT0phpAR3ozmnYGKMk4qdFxzUUYyanSgRet4IrmAoxKyDoc1BJFPbfK6+Yh74pqsV5Bwan+1s1uYnwcjAOOlAyOKUAqYjjjkZqOZVknBIIxyTUYBH3eDT1kIz5i5U8EipAdcX9zNcCVQAAAMY7ClNwlwemG7io3AzmMgg9RRYwpLdhZWCDuTTQFuGSOPAkABPQ0XjE252nmmBIYr6aO6bEO3MbZxzUIkLKec0AErxG3GQNwHP1p0ke7SllYcg4/CowiEEP0PvT5na4VYFGIwOaAJISfsahjyecU1jTgNqBfQYqMmmBE6Ak1Hlo+QSfxqZqikOBQIDKSOajJyaNpAzTc0WFcdmgGkooQXHA0uaaKKY7i5pRTRSikA4UopvagGmA7pSg0gpelACg08NUYoBpgTq3SnA5qAGnBqEBOCKXOOlMBpQc0AWIpihzmrkNyHODWaBT1Yr0NAGwDkUorOju2AANWo7hXHWmBZpaYrCn5zSuIAacDTKUHFMB+7FPt8yTqgGSxwKrscmniQwxmVeq4I+tJisMvhcQXxDKykDjNS218QQGNTyaguoWQEiATJj5sAZFUHt/lLA80raBextRXAcAhqtRzlWBBrmo5ZYW6mr9vfAna/50mgudNa6ntIDcjOOfSti0vtmHgfoCShOc/T0rjhMAA+eKtW14Q4Kk8ds0irno1tOLiBJQMBhyPQ1NXNaRrKRJ5cg4ZuOeldBFNHMu6NgwBxxUNWKTuS0UnelqQCmsafUTnFZ1HZDS1M7VZP3ewHk1nWlwLWYEn5Twalv333Gc5GOKpkbyB715sk27npU4LkszfbnbIOo547irEEnmRhs9azLd2t4VSZs9gauWyPDnJ+THHtXTRdnY5Jxsi0x5xTdopSQRkUorv6HG1qIY1PUDmsLVoTDMhIyjHGPet8Vk+ITstY5cZ2SAms5vQ1prUwGkjgvAXHAIIOelMXUkW8mjaMASHIcAYIqnr5ZXili6OMnHaswXLMnlsfcGs46mklZlnWLGS2uVjtxuSfkHGcUmrSx2+lLawH5nGHweR6mmz3d1JPbbVJGepGaq3Ucpv2E5wW9Rx9a0JJZ7iKbR7WzjYGWM8nPQViMC8kwHTPWpJ3ayuHC8iTOD6UREFGIHUc1K3L3RreBxIdZuIUOAYcn6V2Md4LXAbMtqCS0gPCnOMZrkvA5I8RSAd4SDXU3KC0t7e1Ub4ZJiZu5APvWdWSS1MYUZufuoj1m9Ms9jdwE/Z3YAEHg5Nbcr+eFhtsbgQXIHC/WsrXBCmmosePL+4mB0ORg1W0u6l0fzVuWMu5hhh/FnsM1hTqRi2mei6TnTVt0WdkralBaqSIlJkkb3HbNMdv7Z1bZH/x7WpIJ7Fu1N1i4cxxiy/11zKGOOTjvV/TbWPT1EecvOxz9euaxrVk3ZEQg6Su9ytJdrbfuMgShvun+L3xVue4jit0RAGjkOCR71DPZ215qZIOZVJBIPSq93usb+KBwfJZcAnsa53KbjdLQ3SjJpt67kIjazd5kOWJyPQD0q7Lqa3ECSIAs23Cg+pqWKw/dPHI24zMTn0HYVn31obKFGb7kRAUj9T71FOU43sa81Oo/e3RX04fadSJYlvJJdweecYrZvrpUtt44yPkY9ATVRWtrKdLxWAilTDkng+lPltm1Qgof9GI4x6j3q1FzdupE5KU7vRIhu7G6eNLhZgBgb9uRkVyOvwQ2Vz5cUyyLJ8wI7Zr0DSLqN4preXgQnaCe4rzfX2jbVphGxKBsAZ6V6lOmoRVjjqVXJ8r6GYC0XnSquQwxmtDw6saXEM8oDgvjBGeM8022MUtlNakAOCGBPcY6VTtJZIJ1hwchsgU76g1oaWqR/ZdeuI4hiOT51HoDWeQRZz7Tglgat3Msk2oNNONhVduDVUYME3oDmglGTOcz/hVZv8AXVamG2QA9SKrsMOQetaJktDhgA+hxmnTKywoVPU4FIADG2foamjTzEhQchTkn1oYyeNRHAG/iI6V0Okaqq2wVxyBgj1rEh2vd+WRwBnHtV+52izjnRdpjfBx3FZtBfUfeW6pq0UisAr81R1DzA8wcfLng+taF9Apt45CSGBB69BVHUJJHZ0ZfkABDetSmaWM6PLZAPJqpKMTEVbQhWUj8agugv2gkdCM1omQ0RjOOOtSRli49qiBIbipojh+eCaZJpWUIm3M3IQZxXW2GgE6EuoxyHAG4KSeAOtcZZ3htncMMg13Phy9uZPD/wBn25hkyFOOgJ5qJscdyWKNL2IXEqkGSMoecA1e0/TorixWwLZ2g7CDzVGO78u8WwKYjjjJDY71PZ3S6bCJzICY3wTnqDVU3ZE1IczsJoFi1tqEqnLIrcnPSrOqXI1K4e2ROIyD5g9R2zUt9fCxsWaBN0tycqB1Oe9U9MVrXTNtxzI7liT1ye1Y1Kmtjrw9HkV7Ed0GieMyMWCEE+/an3K+Rcw3N64+xnGR0wcev1pNQmCNFvGATkg+lTXLxXrIjAtAowwFRGohuk+Zvubc0wfTg1kVMQXJwM8VQ0q8MaZ5fecEelU9G1GO2vJNPkJ2Mcx5PUelX4li05LmVsYySua6PaqxyToT500U9RtfsN75qSfJIfuc8VRubp5LmJMEKx6+lSWEcupSte3LtyxAQk4AHtVu9WNXXcoGSAOKycle53TT5Euoy51IgiytBmduM9cj/wDVWna20ej6c7kje3zH3NZ8tnvjjeAbZoWyCecgdasJOutWroDtljGCuehqqbVzCakoaGpazpe2YY4BwRivNbmJbXXb2Nh8glB/Ou60q1uEQsxIVCRj1ritXBTxTeqwBBAYjFd1rx0POjJuWpT1RDc6nFAcgHBJz1FegeGY4UQpGBtUDHsa5WSyjm1mNs4DQnac98V1HhFHSGZXHIOM1xXszqa0udBMSsLFRyBkCuQ1B0eVy/Lt29DXYufkJAzxXBa2WW8LJwc5pyKo9RscIjYIAS5/lWto0Lw6mgY4z2rCsrqWO6DOQcjAyK6fQIzPcvcSEHHAA7UoLUqo9Do6KKK6DkCiiigYUUUUwGNwDTFI3Yzz6U9xkGo0jw2a4akG6iKWxMBS5oFFdq2IYhNMOQAF9eacy5AGcc0h4OKYx2c0hzTWJ24HWgHCfNSuA7FKBikDA0FhQAtIRmgEGlouAmOK4fxUSb/KNjpurtZHxwATmuJ8VKnniRWyeMgGs6j0OiitWzGZGSM8ZPXNVbGXdqDORj5cH61Y+1vIpkCcAYII6VTgljNwwUjJGTiuTqbs7KSGLWNMkFvcZmA4GScgVz8hljsI4ZwQ6y4Oe1XbHSJNOv5ntbrzI0bjBJAHpUGrSCRWkcbJA4OOmc98V21F7p58rKasQ6pG13aW0AyMsefTFa1iIxZfZl58sYJ98VQE6f2aXkGCCQDSaUZROznJQjBH16GuCzZ3xWgaQbqK7mgHzKST07U/UzsvovLHLDmrdlCY5mWPlyck+1F8kYl3NxIeADSitSnsdLoJb7AAxyRzVu9IEX1OKraREYLMAnORmrN2MwbvQ5rojpJHHLcoqARQuI3LHoOaQZxxUUjgE5Pau1ysjNK7G3EhluBtH5U5SycEVWiDPOCpAx61f8t8jdj8q86rK7OumrAkoDYINSMwK9KBD8wOKkMZA6VgpWdy20VCxDjHSpJGDKAKkkTKn5fxqtGCG55r0sPUvozmqR6oQDDdKmBwMmlCAmo7kFQMd67GY7DZW8zpUQQjpUsEbOCT0qUxiNcnvUsBqPiPaRzVePIuwT0Jp7El8jpRt/eIffmuWpsaxNeM5UD2qaM5QVXjPyqani+4KzovVikiSiiiuggiuf8Aj3fvwa43OLkiuzmGYWA9CK4tsi5Oe2f51hVRvRNaNcrUVsMXZ+oqeLhfwqGPi8Pviue2qNe50iH5c+1MuBmFx6qaen3R9KbNxEx9jXb0OTqYunn/AEYgdQ/P51rQjMRHrmsjTj+6lP8At/1rYt/uke9csFebRvU2ILG3NvCUbqTmrOKeRTaitCzMUyjLbo18mVyCpzVF4hDqDovA4IrZKZlDelZ98gF8jZ5K80RSsaRk9h8xJjYD0rLe5ja2aIyAE8ZBxWtKMKT270R2kTbG2ghuuBWkYJsbehmWGm2u0SrOFbOSATXQxyRyDCOGx1xUQsIAOFI+hp8VvHCSUyM9cmutKyMG7sr3S4nR++cUxR8x9zUl7wYz70gGJPxryqyanc3g9CjcoBqkQPcVpRjAIqhqI23ttJ6nFaKjGfcUNBJ3SMBV2ao47bjVbVxi9t29/wCtXZxt1V/qDVbWlwIZP7p/rWlF6m0tYnTWxzbxn/ZH8qm7VVsG3WcR/wBkfyq12r0VscT3FooooEV5h81U7lHkt3WM4cjg1dlHeoUGa4K2kjeLsjhpbPVWcjDHB9/8a1/DckkUdzbzZDqcnNbvymUrgZHXisuZlg1fGAqzAKT71zOVzpUuZWZj+I0WSaHcMjNZv2aHcDs+StbX4il3Guc4GapKVMewjnORTWh2QScbogNnEXyF4x2rT0mNLGdzGTh1xye9RW4CPlhwRirlqhVlUjoCSaTlqVKCa1N/SgRbEn+Ik1JaNsupI+2elFjhLNSeBjNVVmC3zybsZIrroytY8mau2bI5paahygPqKdXaYMWiiigQUUUUAIagIijlBY4dvfrU5qN41Zgx6jpQNGH4ujDaM7f3TkH3rFsLthblguQSAB/Wug8TANo0ozwQP51iQj7Hp4kKcnGARUNWNFsQWRf+2lZuFJ4Hoasa85XU1DcqUGRU5gja5iuoyADjI96reKlMflzLy5GAK46qudFMy9EZYvEMhH3SuSfQVauJrdrye3YgyFyY+eSccVR0sAa5GB1kj5FWtRhiXXA6nDxkEjNZJaGrZS8KOyavPG3APB9sk1txyNHdy2rfMFk+U+lc7oZI8U3EYPBJP6101xADd/a4yMq2HX2PU1a0Jtct6bMitMuf9YgH4irFy8Yu7aCSQCEDJGcHNULQKNZiGcIY8kZqzqVtE+uQT78oowwB4B7V2xl7pyuKTaJdUuFIzZsA+P3h9AKq6bqEEcAETiRWzkA5wR1ovrdluEuYgXgnXbKB2Pp7VSg0tYI3WyYtKQSFJzimmZNF7ULVRAsxlAJcYUZ6k4qjqEanSJoplR5FkByR1A5qW505jogS4nKyqd5JJHIPSl1C2EmiiWEli0WM5zk0OWgKJman4Q0/U7OM26GOQ8gg4GPfFcVq3hLUNN+baZoT0Kj/ABr00yG20+ORjgfKT9CMGku9r2JAXOVJAPP0rmdZpnTGmmjxV4mjcq6lSOxqBuMiu98UWNqbaBVQJMwJcjjFcZc2MsZJUgr6gV1wndXMJKzKlFLtI4IoIxWyZm0MPYDvXQ6VbmG0G4YZjk1i2cJmuo1AyMgn6V0U8q20DOeAoOPr2piMzV7rDeQre5xWaYyEDYpMvdXWepJraktEEIUDOAKRRiU3NXJrYgnAqs0ZU4NMAV8VKknNVzkUAkUCsXAc96cDVMSkVKsuRmgRYxVm2uY412SR5X14qmrg96eDSGT3cdsFEluxyTyM5xVdZGwQYzgdxxSn9Knt51hJV1BB9RTAi+WRNv317Y6j8aSGNUBUHqehq49kkqGS3cBx/CTn9KoyN5bFZFIIPXtSAWUvb43jOehxUkc0boCSFI7HvUEheVAAcgdKdYyQwTlrlSUIIwDjBpoCUkkZphNRpMxXLjHOKcZAR1oYCE1Cxy4FSE8Go4slix6dBQIWThQBUfapWqM02AlFJS0iRRRRRTGFAooFIY4GgU3NOBpgOBpSabmgGlcBaWm55pw6UXEFOBptABzQMlBpwNRc8U4GgLEymn5qEGng0wJKcjshzmmA8U7rQBbiuugarkcm7pWPjHIqSO5ZGHXFAM2OtITioYblWQZPPpSmTPSncLDwcmrk9nO1kGjQkHqAKoxlSw3HA9TW3JqcYtoUikQspGRjqPT60MLGNCpjBUjBGMj0ppkYuQvbrWnNs1BRLEojcDDDHU/hWPJFPBMdyEZ/WhMTRbjCyIQ3XtUMi7DkU+NsjcwIIHeo2JeTaDxmkwsaVsjtbAYJPWp1LQ4yDUdsxVAvQetXLa0kuY3nyCqHBXHNILD4bnJA3c1pw6pPBtaIn5Tkj1rKkjgjbCkhz6mrNoI3JVjnBxwaVykz0C0uku7dZk6N29KsVlaBEYdOCtnlyRn0rVrNlCHpVG+uTAuApOR1HQVdJ4xWdqsgEQjPVuhrnrSSVjSmrySMR2JGc5JOagYyqcjj8KtAAYHpSEE8Yrhckj1ox0KUt7dl0zyAcniurs7gXlksg43DBHvWJHCjDla19Nj8uEqOBnIpxqWZyYiKSuXEIA256U/pUJBDE+tSjlRXpU5XR58kOHNZmvAGxIIyNwNaQNUNZANnycDcMk9qJ7FU3qcdqcZmuIbdTglTisy0sWnuzBtOYzz9Kv8AiCQ293AyeuAR3FVba/ljvZ8RkMU4OBzx1qIbI0mtRmqTNbXKW8QGYyCTjp7Vau/I1pE+z/LLHgN6g96ypC0yM5O6RmJY0W0M8iTtbsUIGSfU1ZJTuo1M89sxztOQe4qvDJhZVHVRitvWNPjh8M2GqRA+fMcSknIPNYcYyk8o6kCkUkbvgpxF4hw3WSAgfUVvNJcOsmASgc73xxj29K5Xw5O8Otw7VyWiIH1Ir0S1No1jDa7gJDyR3PPOayqU3JaGtHEKlNprQyLm4ihghklB+zrIAcnpmpbadZ4rg3CAW8LZjkPRwemDUmqQf2qstrboFFu4YjHUVRuSlhafZZWzalTk9CD2BNcDptN3O+E1VV4lvR4hcIl5Nw0DkYPoelaOpSRIbeYvtlJ2wpnkk8fjxVfTAPsVtPGwIVPnUfxEUl2Ip9QhuZc7oPmRM4APckfSpdNJq5hK9Sba6GrYWQtbbfIQZCSzE+/NQ6tEbywkW2AeQjIwORSi9F7aMsZxlgOvbvWe9y1heiZtwhA2HJ4J7V6CcOSxyrnU/MdbzyQxxW104EhwD2P1q7er5qJbzJlJTtD44B7VkXNpJfatDqKEiFQAw9hnmr99eRFYoAclvuHPftXEmk2dFSLdmt+pV1GxgewWw3/NFySD6dq17BI4rCNYTuQDsep71iLbTwahF577hIxBI75qeXUm0nWY7Vh/o0qjB9Dn1q6DSk2xSi3FJb7j9P0zzL+a7LHyZiVCAkEY71xniy1gttVItTuxxIM5wc16N5cEcpvA5ChCSAePrivM/Esyy65cTxH5JCDj04rvk9NDlUW3dmIWddQAQkZwOKlkcQ3Ks+Mg8n3poO2dpu5wPpRHbNduXLcKc596ytqavQ0LwreQNP0kAxgcZrOtiz2NwD1J/Krey5tGFvdLgkZBxjIqGBCsd3GPvEZH0p2JuZ0w/ex7jyRVWcET8jGRx71dkX/VFhwO9UrtibgDsBitEhNkzMnkhV+93qSFhCkTZ46fWqwI2kA84p8m5LVR1AOQfek0wuWZ5GilEsZzkYIroPsb3OjQCMEhpAWx1Fc7CjSRebICCRkCum0y7/4lyRqw46jvUSuC3EvzHKEhVgCpAPvWVeuxeSBhwBkEVav7GcXqyQhvKJB55pt2GkZ1IAJXAOKmMWynJIwkJLjjgVHcFTOSvSrospUb5ZFJ9MVWntJxISELjrwK2USbkKgE9eaeQUG4mkUMhIaMg9807IlUKvOTg+xptE3JYk8xfMIJBBru/CsjHRY4lHAbr6VxKECMRKMnpgV0+iWOowaadSVgbZHIeMA5GOpzWU0VHc1mha91x7ckIDEQD05qf+xxJpvlNISRkE5PPNQ3IM01vdwHHmLnIq5YwzfZfMlfhGOTzyKdNaCnKzTKlk1zcXEZuE2/ZQUAI6j1q5fv5dsZTyIzuOO9I1xE8p2EbHOCw7VBc3H2vOmWwMg/jkHIwefrXPUhqehTqqaRPpw/tt2vJU2RlNiqeOR9KbZN9ndtOlQiVSSGPRh2q7dtHpVhGq4AODgccii+hOo6fFfW+BPCQ+AOSPShU3a5n7dc/L0K93ZJ9icqoE4yUYeuaha9i1N7e0STcQMykHoR2q48631k5gGJAOAeoNUdNsk09mOMu5yM+vpU8j6Gjmk9dzRjUIREo2qO9UryL+0Lvy7eT/j3G4kHqfSn6pdFLQJF/wAfEgwFHUVoabZRabbxI5+eTG4k9zVKm2EqiSuQ2hPkRyswB5BH0rOdpLHVzeQ/6mQ/vAOn1qzq8TWepwuhP2eYgMc8KallhRY2QkMr8Z9qlJpiTUlc0DqYinhtFXmYZBritWZU8X3TSD5fLH44rodLtJY74T3EgdYR+7Iz0Ncz4iLHxcxA4MeSPUV305PlaPPqxSldF77WrXkEypsQJg5FX9N1SZdSNtZgSJIQWYDIFY2tyRnRrRrf5Xc4Bz3rW8Iwi28pCCZJDlyeTXI/iNOh25yIjjrjjNcPq4Mk5YckMc4rtbmTy7d2HUA4rjLjmVi3UnPNaN6BSW7McbxcBgCQDXZ+GmOJBjgjOa5YJHFOWZwSeAK7Lw/AY7EOwwX5pxdiapriigUtbHOFJS0lABS0lLVAIRTQMU4mm85qXFN3C9h2aQmmsCV4ODQoIUZ5NUNISR2VflGTQrAgFjg0HrzSEovUgVNx2AnI4pWGVAzg1G11Cmcuox6moG1O0BJ85ePek2hqD7FkAjkc0wFnY/IQPeqEmv2sZwPm+hFRP4jhH3UYn6ip5jRUpvoa4DAdee1OBIHzEE+1c+/iNv4YiPriqz+Iro5C7R9RRcr2EmdGxcKxYgjtgV51qshm1sqCSucnJ4raOuXRb5iMHsBWVNGJboytxk5rGozopw5E7lcDdNIhAUkdMdayobGWHUvmUlGBORW/ctbsS4OCB69KqRSttIVgSTwSM1imJo0/CcyXdndRGTMkZJYE8kjrUep3McsEsMsYAIAVwAMVW8MaL5d1eXDzmPyycgkgMCc5q1qKQyWchXqT8oz1Arvm7o86SfMmUwudEuEk6qcA1oaBaN9gM5YFicYPoKybZjLC9uxwTyc+ldFo6bdNkuQcAHaBXC9LnfF6Gfb3wsddKS87sACmeJC4uoZI8kk8AUs9sTq4umGQoGPc1Yvgr7ZW5K9KzhLUto6Dw7NJLYFZT864zWhenbaH6isnwx5hjldwQHwR9K09TOLJj6GtnK0kck1rYyzMwJweKZJIJORVJ5mLbQepq3EmFGT1rWc9LFQiSRLtIYVZVySOTUK4BAzUykAE5rklqbpEu8jnNPLMRwRVUuTgA1KrHArPlHYcS45JBFRE7G+pqQsSKjkHetqcnFkyjdCmby8e9PUrOuWP0qo5DcZoicp8ua9CFS61OVxsy3IwhXavSqolkkbDdKdI+4deadGAFzWrd0RYkCrtqEviVB2JokmWMgE4zTJCCyMOmawqbGsTXj4QfWrEfAx71Xj5iU+4qxGeT9a56WjFIkooorrMhknMZ+lcdcjF6yng5P8AOuyYcYrkdQUw6k7HkZqKmxvSepox8p+FQAYvAPUCrEZDDcOBgVCRtvEPriue2po3qzoY/uj6Uk3+pb6GljGEH0okGYyPY11W0OXqYemD5JVPrWvbHlh6Gsmx+SaZT261qWpyzH6VzwVps3nsWjUZ60+mHmiur2MUAIqlfxgukmeelPtjIJJBIeAeKW9UNBnPIIIqIJ21LWjGld8ZHqKXTpA9vtPVDinL/qx7iqAuxZq5P97IHrVxdmEtjazS1hRa4zTqGXCk4JrbB3KCO9dS1RlfUq344j/3qCB5n1waluUDRg9wc1XVsuoPXaDXHXjeSNobEOroSkDj+GQVeXlQfUClkhWaIKwyOtOC4UD0GKc6asmRfoYt+oXUA3qBVbWl3WaN6GrmqDF0h9RiodTXdpxb0waxpq0jp3gjT0pt1hGfarw6Vm6Ic6dH7CtKvQWxyS3FooopiIpBkVCB2qwwyKgH3zXDiVZ3NYvQqSKUuhIDw4wfrWH4jDbUZG2kODkdjW2pMjOhPKHisXxCCLJwfvNwK89as6qejMWa8mlkXzzmRBjPqOxpQcbX98iq8eXXLcsoAz7VKhJwp7ZrZ7HfTL0ZEmJCMA9R6VoREkjjpxWdD9wLjgkCtO3X95jOeRUbsubVjTuX8jT41zgsQv51E1qWBByHJBFQa5O8clnEqkjeCfwrQ8xS4IIJI4xXTFNO55K2LdmXEAST768H3qzVKGYeeATywwPwq6K9CDujnkrMWiiiqICiiigBKQjP5UtIaBmN4kXOkOgHcYP41hX7SmxTeMAYA49q3teRhpspJBAGcViRXC3tp5chABAIPoRxUyNFsLYxsBHKz4XOMGofGD+X9lPbnJpZ3BuYUjPygADB61b1y3W509VcfOSQPriuKs7G9M53TcprdtIOTg4+lP1qWQa0G2ECQgZqLTxs1iziZvmDEEfStzVIkN2I5goD4Mb4xgjtWMXob2OatW+zeK3kHY4Pv61v31041NREpCSgZ9K56JmPi8h1wS/IPf8AziuqkxLqckDKAUGUOPatNxbDJ5FgvYJWIVGOzPuauPqlrYS/YbhCZHJw5I5J6YrOvII55LeO5cpHvJznGCKs30ltHc27Tr5gXiNxjk49T1rphqjjb1dyxps0lmZFlHmxkbiMZx781nwavaW17PLE2RISRk5wPSp7WSS3kl1CT/UFicEcYPaqdiLS71KTzI/LjkyYicYPqKp6ArMnu7tPNS8umItHGAM4znvU5EixfZ4CGtWUtG3XnrjNWb3T4U077LOu6Ejgjt+NFpaSGzO8FY1GIwepx70PYTIVCy2wEn3AASPcdqmOWSOUjAU5Ax+VVphIdDklUfN2A781FrN21j4eNwxxIEBA6c4rkteWh1RdonnXi3VTJqU0cTdSR9AKhtARpyiXknJyfeswq95cF2OSx5zWwQFRYhwAMV2wVkc0ndmZcxKCcCqfktn2q9dkLMUJ5AzTIgWhLEdK2TMrFjSIdrGTHI4FN1ybCiIHk8mrmnrttwfUk1h6hMZ70jPA4FUIm0mHdKZCOlax5qrYx+TBjuasA80wGvEp7VXltQe1XM0hGaQGPLaMDwKqshViPSt9kUjpVC7jVckDk0wM0jNKCRT41y5zQyc/WmSOjJzmpwajVCFzS5pDJQaUHPWogacDQMmjlaMlgxBpUkWS4UygFQefpUOaKBl6awQsZbdwUPOOtUpVzxKuCP1p6ysmApOPTNWDdJLE0cigHHBwOtO5NjNdyGxjjFRhjmnucnFNoYhSxAxUiHCAYqNRuYVYC4Wi4EbcLUWakk7CmbTQFhuKWjFFANCg0UmaKYCilpBRSAKUUUCgANKDSYpQKLAKBzTgKaKcOaAsOAp4QU0DipAeKLgG0UACgmgHvQMdsGKAMUnmAUb6BDwaeDUAanh8UFWJetKBUYYGpNwxxQSSIMcg1YRh3NUwxxilDt2pFGgJFAJNaFpaWt3BuWX94B0BPBrDSYFsE8U8TtEcxsR9DTuK5rRx+S5Akxg88mnmOOf5xKNw7c1kC7cj71Ri5cNjJAzSBm4JhEwEiAj2FNBtWfg4J96yxeOeCc/WkMuSCDg0hG6IiVxGwyelWYFvbNDH2kwWyOlYUN3JCyEtkZzirw1N52wx6jGPamM0mIkkDMRg4GRU8aKl4EDck881niYMFA6DpViAFp/Mycj3qWCPT4FVIEC4wAOaeTxmuOtPErWcQt5VLpnAYHpnuSan1DXmktyYpAqdQR371LWhSOnJJY8cCsfWiRJEe3PNYEPiS5ChEbI65IzUlzrhulVZsAqOO1c1Sm5G1NpNMuGQHpSKcsBVM3OxQwGRT4r2PcGKnj3rjnSaPQjVTRqwoCQvrWjC224EI6gZP07VS03Fz+/6KOBVyNQt27+oAzWFrM5qsruxP9ojNx5GRuxnFSR/IxBPU5FZ4TGphueRnP8ASrVwxE8IHQnk130qiS1OVroWaoa0oksGBOASAT6VeVgwyDkVn66caew9SK6m01oTBNSOF8RSNG9rkZQHGfpUU92guo5IlHlYCk4/OrvieMTWdsiDByDWCCQ+zOVA5+tRBaGlRlq6tmDGW35Rjg/WpJJFsrDyFYeY/Jx1qrLJcLZbY84BHJpbiN4J4pZec4A9BVslEEV3LPbmzkJMUZJCnsTVVYzHFLEeoXj6VLdv9juxOORICSBUMUgkZn7kHg9qktE+gFhr1l7kiu5t4C4he5YpHbSkiUHAY9hnvXC6fMsFzazY5BNdHBfy3Ojm2uHxbpKSWHBIBz1oc1FCjhpVpaHRTaubIZ+wyb5zgMMYauc8QiW4tCdwAySyAcipr7xBHcWoZo2CRECF+MMcYyKr6rBKqW8IBM0oJdc9R7VxSlzM9WhSVKNurNzwsiW2gQyyy7iFOMnrnmqN19tn1CRlHly3EZCK3IAB5OB7VFZSSPp6RMpjjhHBPqPWtk/8TGxjUOsV3/CemOOTx2rCabJVP2Ou9/wKVleW0tuNOtnKzRyBHBOSD3NWdXmWZBpsSkuoDEj61TtdBeDfdqT9riky3XD45OB71Jp04vNcclSpKgsT6jjFTd2sK0eZzXQvTXkENqtqXUSuMFQcEVWtNLk3zKX3GP5oic8Z5FV9Ut0m1N4ireaoyrA4GKs6HeJAsonl3Hdjk8gVVOPM9RyTjDmXXUlt7p7nUre1njIkiUyMemD0FaOoafHeW4U43g5BPUGsu+ivI9WhuYQv2ZsGVsckex7VpXF+i2/nREPt6gHqO9RODTOeV7qUTLtXvTcm2kBYISDjgEdj9K4fxEskOsTqo4LZIx0r017i2tgLxyAJsAA9RXnXiKF7jVrmRSPmkyD6iu6hGVtSalZS6WKBiEqHYpIABPtUMMxjR4Tw5IK4p1slxDcBi42HhgRU9vpratrccYkESHkkg8D8K3s7mDkPu52vri3ZVMjxIEYDvUiaZdbpmkU20YjOHkGQfyrcvNT0nwxEbXTIRdXWOXJDgH6HmuL1O51jVZzcXEmAeqxAqOfYGtFEhsSebT7dQJJDMRx8jY/nWZNfiVvkjwM8ZAoGn3EgzJGSQPSojayx5/dNgHrVcouYja4J5BAJpBcsF27s/WlMIB5BBoMa9qOUdxwvJcYDcelWbPWJ7Nt4GR0IIzVExgZxSbGIyOgpOKEma1xr0t2+XDgf7JxTBIs4zHclGHQMxJNZZBFICRggkEelUopCbNN5LiAjzCw9CT1pYdQnVgwIOOgIzVOO8dVAk+cE9+TirRiWZBJbnIAyVHJFOwrl+21WEMGuodwBzhQBmpWFleTGe0cQM5JKOc8/QVikg4OelODHHXB9uKTQ0zYija2vhJIhKDuOldlpOuQxaBcQmMlJSVBGMAn1rz+LUJkUBsMo7EZJrf0XxBZwsY54jskOSDjg4rKcdBp6nWRTRWWlWlnJgySDgn9KntAzwG3D5QnDH0rJuLmK+uIGjYFCMLjsataRDcQWzRMSSZDlvYVMLoJ62BLb7NI9sc7HJAYnoPrRZ79HvZFRDJbydZOuO/U1Yub+KW+SBkwuBhuOTU3zLbSW7LkOCASOgrnqT1PRo0XGKv1LGq2q3VpHMGyg+Y81asbdbG0N9I+1CmShPGPp0rN0qZzE1hdZyPuZ7im63fyXW3T7VSQhAkI6Y9K0jUVjKWGbqaCWk7XmpTXUEZSAqMAgckfSozMPtxMikgHIAOMGtRVGwLCAuAOAKoSPayaiwBBKgHAPU96hVLGk6fM1boN0x4X12WS7IDg/u1J4x9Kua5dyM6xqCFB6jtUN3bxywtIi4nX7pHFO0u4S/Ro5SDKgwwPqK0jUSIqUW1ddCzYt/alnJDMh2jI3+hHesu3c2V5Lp8z+agXKOD09uau6lfDT7c2sGPNk6AdcHvTYLWCzjEgJlYjJLHJ/Wpc1cdGnKMdepHbXrR3BVhlOhrB1qQL4xt2IyGhII9a6OGOI3YlIypOSK5vxipj8S2ksQ++pA9sV0wacdDilGSk2ye5hiuYrBMYjEhBPoa3dEjVtZkC42xKMVgqwn0mMxfejmBatSzuJLPV41gGWuMZHXArka942T906bV2MenyupwQMiuIF2ZSZG5OcECuy18sNKkx1OK4W2jWJzIzjGckGrSFB2iaVuLSTLkHcOxOcV2emkGxhI6FRXAt+9lEqcKMZx3Fd3pcyzWUZUYAAAqW7SSM5u6L4ooFLXVHYxEopaKoBKWikoAo3epQ2jhZDyenNU5fEEYHyIWP4VF4hjAZJMe1YpJK4wPyqJNo76NGEo3ZpyeIJmPypgdsiq82t3bLwQo9cVRCyOwWNSWJwAKfLYyRSx+cwBbJArKU2jVwprRIsDVr6bPlZOPQVSGsSzSNF5xLjqAelb0EMVvYgAAMFOSfWuG08FNXuWfOPMIPPSs4T53oQlFamwZ5C2WkY/jTfMDeuT70hYSMREpOPSnpb3B4WE/lW6gylUghpJPRc0fvOwx9RVmPTr6Q4ERH1FWI9BvZOWBH4VXIJ14ozgHIO79KjYEHB61ur4buGABcL+BqVfCw6yS547E1SgkQ66OcEY3gl8kHpmqM2oK12FPABxj1rsV8LRqCzSEkcjk1yN/aRDUCCuChx9awqxshKpzDryEbi8RJRlyfY1kWkrnUkiZsLg1vMBsBHEZGMGs0RwpeiQdc1yrco0LbUYp7wQISuV+cA9adqN6tu6ptwCuRmufFjLb6lJJHKMIS3fnJ6Vv3Cx3dolxIuWC5OOMV6L1RwTdmiGRM2cl1GPmK5xV3w3dXN3akAfuTyeO9VbGNp7N4s43rge1W7GU2mIoVxGnB47159R7o7o7ImuZRHqIik4GAQT3qPVm8u3z2DDP0qC/ze6jFzhEGSR2qbVcXNogXoSAT9KyitSmza8K3y3NsYwMFBge4rX1PmxeuZ8LEx3/lr90rzXUX4zZuPanWumjnkveRhR2wbkDJqcwttXIIFOiOySHjhzg/lVm9yuxVHWoc3Y3Vk0iDySOcGjZIDjBxSBpB3HHtSPLIozwfoKj2mppYkCHOcU4q46A4qqss7HOAB9KmDvjDEU/aD5SQByeOlKQTxg1AzyLyCKpX1/PDbtIhGV9qcZNslovGE7uh5pvlMGzg1T8OarLqEzJIAe5OOldGQi5yBgV0RbTRhO17GSRjHrVoQgoGz2zTHw7lsYGeBQ0jBQAeK9KGqOZ6MpTgSOM9ulKDnahPGeKfIGL5UZqNgRtyMEGomtC4s3ITmBfbFWI+pHvVa3/1H4VZT7xrnpr3hSJR0ooFLXUZDDXJ6uM3jEetdPdTGGIyBSxHYVzN03mT7yOpyRWNTY3pLUvWwzCD7Cop8i6jx3x/OpoOYkI6YpswBnjPoKxTS1Zo1ds3l5QfSg8riobaYPGCO3BqQtg1s6sUtzmaaZj24xqt3GOgAxWjadW+grNtGzqc5P8QNaNqQGIPUjNZ05Ju6NZLQt02nU0GtKlupiiN0JGQOajuIy0QX86simy/cOKStbQq5XQfIB6DFZl3bmYyKOqnIrUiGY8+9V1H+kyfhWEnZmiV00YMOXmSJV53g/lXXp9wfSuYhQQ6jgjkyH8ia6jtXZB3Rg1Zkc3MZqoB+8U/7NWrg4hY1XXlUPtWNVpSSNYbFxPuD6UppI/uD6UrVo9YmfUydWHzRn3IqK6XzNOcf7Oas6qMxqfQ1ERvsGHqlcUWlM64/Ah3h5t2ngehxWtWH4ab/AEZ19Grcr0Fscs1qLRRRTIGmqzna5PpVmq0/G73Fc2IXu3NYb2KkWBdSOejYrH8TSAoijqTzWquMkE44yK5nU7g3FwyhshTgV50E2dsI+9cz8YXI4NKCdxA/A0r8oFHUdabCcE579K2cdDtgaNrnaM9e9atiM3Cg881lWwKqN3XrWvpuHuFxzjms0mncVV+6y3qBg+YyEbkGVFY1tK39pxFJC0ZGCAehrTdBPqsuRlY1Cke5qtplqkGoSxdeSwz2zWrmmrHDFWVzV2FZY5s9CB+daoIxWY9wkTpEwyWYAVd3EkYrrpTVrHNUTbuT0Ug6UtdBiFFFFACUtJS0AZmtE/YmXGQwwa5ezgEqlAcAA8jtzXZXqK9pKCM/If5VyVuFhsGKsN5A471nJmsdht3AIbiB4wSuOtS6/dtHHbFRwXGT6UJcgW6gruIOAfSrF0kM9lHFJjdICFJ9a4q60OijucxsA1ewuAeGk5I9eK2ddtZrh4wrcAgjGcisSENAsMEmS8FxyT+n8q2tb1BbK+jbdlCnPPTvWEXodGlznr8mHxZCxU84wR3rY1g3Bv0liyCQBkelUNTkU6jHKy8AKyn1rXuJFj1SHewMMseQfStEyGrkWsTeXbWshI2hxu/HFSa06yJaTW6F7aMgtLnIJ6AD9ai1oRfZI2JHlGQAk9AOeafFqizadLaRovkQYG8gEMe2PyrspO6OSorMtPL9s22pXy1BD7D1PtxVG1uFa5lsJIiqqcq4wCMdeamjuFu4rclhG8Z2EDg5PQ1N/ZxE53EbQQWYDt9auS1Encufa5pdCnh2F5owQhAzkUTS3k2k26EbHkAB4xii5nWNUFoAd+ffip4ZU+zCC5YAgZjboDUy2CzaK8OYtNCPz5Y6epzXJfETUWSztbRGG11DyEevpXYQ/vreTHAJ4zXmfipWutRuLZWJ8t8Ak5rnpp85tJ2iY1iu6cFTkA5NaBOX/GobS2NtGAep61ZAzzXac5i3aSPfFVBOQOatmPyrbb3OKtzeXGpcAEgZJqglyLlCTxtIz7DNNCZog+TYg9wtc7Eplu89ec1vag/l2JPbHFYtiMuWPWtCTSM6R4DEACnRyiTlTnNVZIUmGWbBHvUNkzLOyg5VeAaYjVBpwNRK1O3gUAKTxWXfSEtitB5McZqpcqpQt3AoQFBWwaep3GoSfmNKG2mmSWieMVHTPMzTgc0rlC07NIKDTAUGlB4HNMzSZoETA5pGbFMDYFMZ8mgYhOWNIelA5NO9PemSS26Z5NTsOKI12oPXFBBzSZRDt3PilMeBVmGHOWpZI+DSuOxnsMGkIqwyYJqIjJouKxHjFAqQrxTcVQmrCUUYoosIKB1opR94UAh+OKAKUCnAAUXG0NC5p4GKQcUMaQhc4OKXPFR5yaXNADyeKQHimE8UZppAOJpwPFR0ZoAkBpc0wHijNA7kgbHFODYFRA0ueBQIlEnOKeJcVXBwaUGhoLloSKT0xSnaehqoCacHYd6ALOMU0nmohKT1NStzGCKGO45GG7k4qXI3DmqoPNSg5IoEWd2WAqaE4fd6VU3YkBHYVYhPzgds0MZpJNtQc8mrUN6IwMnr1rJMnzY9KcHJ6mpEbLXSSDgZHrSibcixk9DxzWXA5zjPFW8gYOeR0osO5ZX5GOeBSzSCRsjpVIXEhkJb7gFWrUI4BJ7+tJoEy1ZNcvIBGCwHXIzitkDGBMAAeuBiqIu4oUAjUDA5Pc1bhsSjLePISDnKknj0rOUEzVVGjeDx2VgCvBOMehJqOG8aJg0jAhulc1JrMttO63PMRPAx0NWYb/5BcqpmhxyF7D6muSpQuro2jNPc6lZ1Kh+/WrJYOgbGSORXPaVqthfSGBJ1DKMbCeRmtJJWtpGEh+QjK+47VxOM1oxyinsW7aUIojPUE5/E5qLW4/O06QA4Ixg02C5S4RmUdsg+tQX0kjaLOJOG2kA10UqjSsyXDW6OS10SBbPzDwflOOKyhbMJ1QjqeTWnrZc6dZuOSHGPwrOku5JLpI1TknGcV2wehFTck1FlEYtYiOCCSKdbyJdwGCX744GfSqk8bCRsk7weQaIomldRG2COpqiUV7tTDE9tKQwOPLfH6VRtzhyvQgHitnW4Fhs7cM25ySSRWQg+cseCRj8KhbldBA+CmDwOhrsPDsKarayGP/VwYDp3Yn0ri5ZFjKhjgdh612vg+1bT9PbUDl0nyfKU4PHQ+lEoXRMcW6MtCnq1mun6mtqhHlzoGAPOPUitO104xX9v5c32p0XIYEkY/H61hTm41nV/NzujMuxgOCi+5rrJHhsdBWeORUnhUdTycHpXOqetj0I13KPO+pVvLqy06+ls7iQL5ilhzgZ7inaZa3UN39uclo2QFcdMVy2u6zYXly0nLk8ghuQaqSeN79NO+wwbVQLgEjJx6Zpzo3RMcTJXi9mdxcXzyzS6hbTBQkZGxhkEjqcdKzdJ1nTNPaa5u7pPOnO4gHGDnnivPDql1ICrTsA3UAkVA7ljksT9TThQstTOVSN9NjvrzxbaK5wCZFfKsCORnvWdqvjYXjIbS2a3ABDBgCT6HiuRMhK8HnPU0wyEc8VoqKQTxHMrI6Y+NNSa1+ymRREBgAryPxqifEmoByvmjaRjA96xi/Bppc561bpIy9s0rGhJqt3JnfdSHJ6bzgfhmqz3UxyTO5JPUsTVYnNJmtFFIxcrkxuJCP8AWNke5pRdyqh2yyKT3DEH86r5pjZyMHiq5UFyw9w7uWaRiT3JOaT7VKBhXb8SagzzRkYNMkurqVztxuH5U9NTlHDqD9BWdkgUuTjrQM0hqZKgSIh+igUpu7dvvRNz6ECsvNKGoFc0itlJxkqfc002ERB8m4DHrjJJNUc4pwkK8gkH2NKwXLEun3AUkITgZ4FVZIpIjh0IzyM1NHeyofvE/U5qcahuwJEBH0FMZQ4IxnmiOaSBhIhOByR2rRc2dww3KVOMZBwKQ6VHIpaKYNjsM0XESSRx3tobu1GShxKg6r71VzT7NrjTL9GliIhk+WQY4we9S6ha/ZrpgrZjY5Qj0psEQKeKUHnIpuMCkBqWhl22vprc5Vz7DPSus0HxslnB5N6nmbhjIwCPfmuIBpd2TUWQNnq8UMWraM7WUqNMSZBjkg5zinWF7/aSNGw8udAA6nqDXm2n6vd6eytbykYPTJwRXU6J4iiWeS6dcSyjBHGM/SuapSb1O+liNLM6TUQ8JjukHzQgjAHXtUenElXkIBMp3c9c1Ylukl0/zSVJYfzqpp80K2ju8iqYySMnqKwVNnQqytZFye/FhHvkB3McKPU0iaf/AMSxrraRLv3n6elJaRnXLpJZIykUQ4z3PrU15q0dhqaWTAFGXGPatY07ompUUbLr1Ire/gvk3RcHoR7iq8xi0+ZbvO1RkPg0lzHDo2pGc/LDOAAOgBNNv8SFZCM25GX96ykmnY2i1a/QLV01CWS7++ASEOeCKvRuomZZiEQDIJ71WtbiKXi1ULEp5HpTL8pe3McUJOFPJBqVFt3JdVS20EjllhnE55hLYz2xUXiOKI3lpO/JBwMehrYY2yWwtcAgjB9QaxNdjcRW4jBbaQD349a7KasjjrzU9iUQwpp9zHGfnkGcDsan8IWkgCTXWWmJOM9hVUAyRGPBDcc+1bWjSBJ0U4A24x71FtTDoamvj/iVSMO2DXm0zbiWV8eoPevRddl8zTpIV5LgjPpXnsljcxsd0ZI65ArVtdAinYsW5mmSMxkdcHA4AzXeWDLbaUjKDhVz161wdkkluMAHDEZHpXeAImlr1C7AeT0rkrJrVCt0NGJiUGetSZrnYvEQkT9xC0gAyWBGBT4PEcMrEHgjrWtGsmrPcToyTN7NGQOaoQXouBuQ/J61I9woXk8etb85Ps2WwwPQ0tYtxr1naoT5gYjjAPNRf8JJCnzOpIJ4AI6VSYezZb1e0e6VFQZAPNU49D+XLNz+NTtqwaLexCE9Ae1ZE2vzwDeqGbPVk4AH0NZTqJHRDnUbJmrst7PEcaguByTzTLqzVmE7nJ7DPSq1tch0E0innnk9f85q1GXvpR5Z/djqa5VzzvoNyUbajGdQgyQT0x606LSI7t1lkgCA9QAAT9cVqQ2cUYB25I655qcssakkgAd66KNPkV2ZTqOWiK8OnW0K4SJfqQDU4ijH/LNR+ArMvNajiO2EeY+eQDVQ69OcgwMh7ZxWzqJCVCo1ex0AVR0A/Kl4rmv7XuGU9j24qI6rdcgkA9uKj2vYtYaT6nUn60hdQOTiuUF9eyZPmZGeoqCa6lkYJ5rO/opINVzt7A8O47s61rmEKfnH5155qDK2rPgjBNWLuW7DBVWTHU89KxbnzI7oOSSDgfjU1E7ahCKT0Lkj4YxnoRway3kP2oxnhvStG4LJCrYywGRWWM3N6j4IcZBHrxXIlqa30Olu7Ozt9NZJZR9tBzjPJH0rPkDWcce0lhKOmeBVvxTpEguYNQgcsCcSckjFXriSyfTVt7cB3xjPUg4rtvocdRWaKGnBjB8vUA4qvpF7iYocOzMQR7ipdIMsdmS33gSDVXTYfsl1JKwOXckA9q4pbs647I1L2MK3lxnLuAcVWtJpJNLnEowUcgZpNTeSOaGWI5ZjjHWpLiN49OkyMMxBPFRHc0Ze8KyA6mR2K8H3rrbwZtZB/smuN8KKGvI9p/1ZOT612l0M20gH900V03Y55fEjFhJ3RZ7HIq7OwLKSO1U4V/eRemRmr9yBuQAYxWSg7Gt1dELBTjik2qQRin4HehQN1JQTZTdkUrebzFYnHysQRVgFe4rAkke28SGAN8khBIrbcYYiuhUU0Q6jGSn5D9KzLpfMtJh7VpOCVP0qo0f7qRT6Vk4pMpSuij4SzBdMeoYEV17Sq3BGK5Dw6cX6r/tYrspIiU+Uc10JbGUmrkE20oMDmqpHyc9acjsJCp6VIy5ya9GGxzS3IrbAYk1XuQQ/41aQZAI9aZdJ09aipsVEvWh3QD3FW4z8xqlZHMIHtVtD8wrmpv3hyJ6KKWuoyGkAjBAI965jWYxDfqE6NyR6V056VzWtHdeEj+HFZVdjWnuT2nNuh9qSYkOtFmf3AFLcDJQ+9cc9jaPxFuyfbGc+uatsxYYHcVSscFmB6VfCgdK5km3qyZ2UjIgBj1V1PfNXYs/aEx3BFVJjt1xfdavRDE6/U12UrJ2Bu6LvametPpnQ1vWTtcwRU1C9FnBuH3ieBSWepJdwA9HxyKyvEBJuUUtgAdKg0gsk4PYnBqaabQPc6SMbY8e9QYAuXHsKs4wtVTkXpPYis6qszSJTeNTrkanpgH8a26xZjjV429gK266KTvFGctyKcZhYe1V4cCNCfcVakGUI9qqIcIv+9isqqvJMuOxcToKU02M/LTjW/wBkze5n6oMwA+hFRW/z2+PbFWdRXNq/tzVWwOYSPc1520zpg/cK/h04luEPZq3qwNFwmpXKdyc10FejB3RhPcWiiirIENUL68t7dW8yQBgOmeavmsXVNGS7mM29gSORk4rOo1azLp2vqcxquqyTT4gcge3pWUouo2Ldc+ozWtf6XHbo8in5k6jNVo5vNtgVA4NckUuh6cdjOdbwfMQQD7Uwi5zg8CtUlpUI4456VBgyOF75qW0bRIWmvSBt7DHSun8LpLvdpecL1rHjj6A9jium0lTHBI2MYFS2mZ1/hZLp5Dz3RPXfUMS51SfB+ZcH8Kk0c7o5XPVnJqcRRpeGYEbpBgiuSTfQ5L2bK97kzW7dxIKtregXog7kZFNlQEjPY5rLgDjxQxOShjyPY1tQbUtQcU0dQOlOpiHKg0+vXWxxPcKKKKYBSUtFAFS/DG2bafr9K5UWqyRO0bfvCMgZ7V1l2cWz/SuOtbgx3Z7gHBHtWctzWGxNGVhtkR1+dzxmmeIUmhtrWWIHbEcsR2puoTEzRMFIGcj6VqahLGNFDSAEPgHPvXLW2NaTszkJ7pbpFuVAGZQCfetbWrWKQxRyAkSoCDnvWNqEK2cWyP7rMGA9K1dZllMFmhxwgOcc4rlS0OnqZ+tAebEeAqIuPwHNbMuni601E3YmEeU55xis3VVV7NMckRg5/nV6MyzzWk6EhIk2EevpTuDWpQ1ku/hdIAMOrKGPfis2R3l0+G3hJVwcsB1JGOa19YZo9Kl+TIBBJ/GqwhtrjT3vUlEc0QBUE8MehGK7aGxz1dWSwkxTWqsD5nBbHTj2rWFpqL6u93EwMM0eDFgkgevpWPaiVYEkZfMaTgEDua19PjlDDbc4vVUkISeg7YrVmUeo2GCbyZ4VJSQgiMtyOetJo9tPHpEkF++6XJ8s8ggVrTNBdR4DCOccYHBBqDTPKuN8zzAvHkED/Cp3KTDTyBZyAMCIwcn3wK8r+2i6vbqQ8sJCT+deleHZTOl6G+4srDHcivImmFtqt2B9xpDj25pRik7lSehpPJmo2kIxzVUTs7ADnJwKuR6dK6+bK20defSuixhcrTTZjZc5yKywWiZ1B4cYNXLqVEYohyAetUiS7U0hNmqZvtelmPPzoMfWs23cxvtIwaSN3jBZSRzyKbI/zEjrVCNApuzzRHGsWcdTVSG5I4JqyJVI680wJt+KerZ71ADnil5AoAkkQsODVK5mAGzOT0NWo3eSVYEGXkIVfqasT6A0O9Z3wyOFk68ZpAYQBJPHSmnirep2g0+8MFvIJUKghhyPpzVPnHNWiWLk5p6sQKj6U5QSOKOUEShqUHNQgkMRTwaQD80ZpoNBNAxSaaTzS7SeaaRg80xDl5pXOGXAzzTCcDipI5FGARmiwjQGCox0xTDnNLHMjIMHB9KcRnmpZYJMU4qXzAwqArRkgUmgQ54w3INQtEVPTipg/rT8qwxikUinjtTWAq00P8SmoGjIPIqkxNEBHNJipitJsJOKq5FiMAmpAuMU4JjrQTU3CwlGaQ0ZpobFzSE0maKYgpabmjNAMcaSjNJQIcKKQUUwHA0ZpAaKAFFLmkFGaQDqKTNLTAUUZpoNKDSAcOKkjfBwelRA0oODQBOwAGRRGctSA5XFKvDUASEndmpoWw30qAnpT0PNA0Wd/wA5NPVuCc1WDcU9W+WkIuQyBRnNSG43EYPSs4yEDrTo5OeTQBpCQBOafDOAuM1myzYj4PamwzNxk0mB0ljOrMVbnjjNbCzuLcA5weAK5C2uxG455rUh1Akgbxg9BSGx/iGQiORVGSRuOOxArN0XU7mz2MvzxE8qRnNT6q86w74x5gOS3GcCqmngSQ4X7ynDD3NNK61He2xs3M9pI4m062mS5I/eYcYz9BVy31+9BjW8UGOPBHGDj0JqCFY4bcBVwScknrVW7lCoeOvFZunFlKbR10uoRWkAv0IMMhHToD3FVrnXlngMZXCSgjf2X0zXN6LqEZD6XdkiCYfI5PCmobtn04Nazn94pIGe4zwRXO6Cvc2VQ19X3HS7YgZKNzisZrlo3R9nI9qWO7mmtwu7IB6VEZGDfOvy/StYxsiJu7Llyv2m2+1ofnAw4FPVBBpokHDOSPoarQGaeN1tfmA5YYzTZRMFjEjYUHkU2JECs98hjnJBiJIB7j1qkGzOVA+XHBq9qcZjtUuoG5PBA9Kpo4dAwwAB+dZ9S3sTafJDBq9vNOgdI85UgEHI4612Wi6tbxaQ0oKq7uRg8gDPpXGWkMYhFxdnCYJxnBIrNv8AWnkX7PAdsKHAx1P41ra6sc7gm7s6XWPEdjYzltHjy0inzCSCM+w7Vyk+rXl3IxkmYKf4QSB+VUCxPO45+tIDjmkqdnc29pZWRO0mAQOc881EWyaaTmkzWjQua4p5ozximZozRYm48n3phNNzRmnYVxSaM03NGaLDuLRmkzSZoAcaQmkzQTTEJRRRQwCiiikAhNBNLSUDEBOaXNJRTEGeaeDTKM0gHgnNSxytGwZWIP1qAGnA4oA0I79z8sgDj3GauNf2t8ipIpWSMYDE4A+tYgOOaeGAI/WgDRlsiUDQyLKAOiiqskbxnDqVPvTY7h0OVY/TNX49RSRPLnjBB7gAH86QGeDRmtB7GOXL2zgjrt6mqEgaFysqlCOxoGKCRUyTMgwDge1QZBGR0oJpMGdDpuvSQJ5UrlkIxyelblpBDqf+ruMBeQoY88dK4QMa0bG+ktmDI5GCD1qWtCoyaZ6nouqDH2G8i+znGEcgAN6dKz9V06UaiDku7gCM9eKyoNebUYYVkUB4CMEAAkV2sLxXNtDdSYHlrkE1mnY2b53oZt8IbPTkN987EYAzzn8ax5IbuTTechc5AI7VZku/teqvd3H/AB7JkRqeh9/SsTW/Epk3W9uAqg4yBWEld3PQS5KdmXI5Vs4FRZQMDnJ6mqNxrvlHMRAYd/eucN1cSHG4n8aayuw5Jya1ikcd2aEviO8Mpffg/Spk8T3MoAkYH8KxGhY9arNCytnJ/OrRk0ztLbxESPnUEdCQAKtw63mcMj7CDxk1waTSR8Bj+NWYb5kxuOPepcRao9J/tOeRQWYOD6CnJLFcDaMI/bPeuU02+ZkyrEkDgE5qxNraRICRiQ8YHako6j52zdEKxz73IAJ4Pam+INZee5tbCKTZH1cg4zg9OK5d9Zkz87EjjvWffaqZpN5J3ADBBodO4Xs7naXF/GkZgtyEjA5J7j61zgvWS6LByVB4wawm1OZxgOcfWo/tLZ3FqiNFJ3KdRtHdWfiU2cB80klugBxWfN4lu5t8bzARse3Bx9a5X7SW4LEj605pQAF3VuoIy5masmoKHJ8xj9WJqL+1HD7hIcDoCc1kyMD0OaYWABwT+dVyj5nuasmu3UxAaYgA5wCRmrdt4iu7NNiYKHs4yf1rnN3enmdmxk9KXs0xczsdhB45vY1ClEYA44QVp2njm4iy5VFBx8u0ZP0rz9JKlExBHNNRS2JbvuepWvj+KdirRFMgAEkcGtczSX8QcghMcMDgH1rxyO4x3wa19O8RXlphVmLJnkHJ4qZq60Lg0memR6OzNncAOuSOfzqyNHj24JJ/Gqug69b6hDsLhZBzgnmtSW8iQZ3A47A1z8t9zR1Zt2TIIdIgiYnBOfU5qG4trCNwH5PoDTZtRuHJMUR2jpUAt5Zjkgsx9O1awiiXKa1bC6ntlURxpuHoOp/GqsG6EByqAnoCOfpU7W0qEI0ZBJ6Ec1OulSkho2xn+8M10xSRm6jasVCLiRZN0aquMAlRz9K5V4TNPLER0bg124sZC/lnORyTniuV1lxZ6mUAAAJJI7msqzui6SuytczJII40Q74hgj1rGhkWO/LZGOa1fME0ocYUdc461jTRhdSyrZU5JGa4kjdpI6KbVHdY9OfgEDJNQu5sozKQVAPBNVb6Fpr+KXOEJAyOMGta+tvO0CWJuSBjcO1dLVlYwcE1dsp2ExeUFTlTkn3pLW9inuHikwDv2j60zQ4/ItEiY5ZSRn1os7aJNSeZ+AX4HvXNJamqeiJ7w+VLgnJTgA1I7vJasjnIIyCKr66rIjXK9QQMetXtPt8aaZ3bd5gOB6CskrMu90QeFLhxqiBR8hbBNegzcwv7g1wOjoLS8Cr2YHP1rvScw/UVVR6IxqLVMyoBxG3oRVyYZCN9aqQjCgHsR/OrxGQB70lsTdpkQjytNCsH6VbVQDgil2jPSklqU5XOQ1OMjxNC2OSR+VbciEv07Vm62Nmv2rAeldFIgBDY6gGulOyM3uUBCccjtVSSPDuvqK1yuRWZcDF2R6iuaerNoPQw9FzHq49nrvCPkrhNOIGrP6iQCu7z8v4V0x2RlU3Mggid+O9LJIQMVYmADnjk1SlBziuyGxkx8Tn+tLOd1NtyA/PSnzgE5U8UprQqJNYH5CKvIeRWfYHPHvWhH0H1NccdJlyJ6KSlrsMRG6GuZ1QFLp93UkH8K6ZiAOTiud1sh5g6nO3jisa2xpT3H2eDDT5x8gPoahsDmOp7jiP8RXLJe6bR+IlsTiUj1FaINZlmcTD6Vog1xttMmotTJvTt1mI+oFaC8Sqfes/UeNTgP0q+eGB9xXTTbumFtC9TCMU4UGu+esTBGZNp32meYyd+VPpUlrpqwW6L/GpyT61aMjqxAUkdj60+NmP3lxU03pYGDdKqyDF0h9jVwjIqpcfLKje+KmtG5cWUr0Y1CEjua2c8VQeIS3K8cryKvjoKumrImW4jDKke1VQuFHs2at44qCUBEJ9xRNXdwiySM5U/WpDUMJyD9amNV9kl7lW8Gbdx7GqenjAI9Dmr84zEw9Qao2QxK49hXBL4zeD91lWzGzXpAPcVvjpWC7CHX0J4Dit4dK7qe1jKYtFFFaEDScCq0rADFWG+7WbNODdGHPI7VxYu9tDWmrswtZX9zcEdcZrntOclSrfdzzXS6nhmuEPdDXL2OTCQo5Bwa5qN7anoxehck+WQ7OQe9RzjBRo+cjmpYyPKMfVicioC3l4LcdsH1py3N4mhasGCAjknJFdDAwi06V/QGuZsm3TBj1x+ldFcsIdHJzgNgH8aSTMq7ukh+m/u7dB/eBP50+SJlnExfIGeKTfFFAjhxhUHH4VWN60yHykJJ4rOUDDrcvK5dSSMURxKrmXA3YxmqcbXMSb5RhB146Cr8DLOgKHINXTg7omWiL9sxaBSeuKmqGICNQnr0qavWjsjhe4UUZopk3FopM0ZoGV7zP2d8dcVyOnwH7VM7Akbic/SuvuP9W30rkxJIiSKg+QkknHQmpZrHYkudt5DG8a42kg0avuk8PAJkmMgnHtVa0SR4iFPfJrQZ0TQ2D9WOOfXNclZaG1Pc43UJxcWyNn5hwfatfUSxisZ2/1YAU1l6zZixiyDxIc/Stu/kt4tJtYZv+W2Mc85FcyWh03syjdkSQFl+40ZK/StGxuVtdOtZ25DsEYe56VnSFY7OOPPABANXNPhW60YRFsEsNgz3osU2rC695f9n3MSEEuhx7dKxzpStoiIjsHYgjDHnPWtB7eQaVOk+TIAcE98GoLTZbW9re3bEQFQI+cDI/nXXR0Rxz3NW2sZBZQxwqWMYBB681JbQwyypqG4h4CTImecjt+NSaVdyIz3kBEtpIfnAGdnvmodVvrO21GMRyqvnDJGeMjtj1rS9yY21LBs11SWWd2aJXUlcMRjP0qvY6AttZzLHcNNPkkMrHGB6jvRHPJqLbYT5UCjMj9iR2GOlEN2mwyWUu9UJDrnJx60dQ6EHhicGyuyPviYgjvXM+JvBcpjk1W0GyNuWBGcVty6nHomoTC0UMZ8M4OCAcVz/inxLf3Fp9kDgLIDlVGCBVJWdyW76HMaXDLeTeREPnHUkZArYvNOlgtHaW5BKjgAkZPpRoFobS0MjjDvznvird3b/bFVCSADkknrWlybHMHT5AokOckZIqPyQtbOTJNLGwwIziqWoR+VAXUZIPSrRLKhiDNgdMVFJbMQSBwKsWjCSM7j8+enfFT7SPp6UwMkqy9acrsDnmtGS3R+TxVSa1Yfd5FAhY58Mc+lWElV881nkFc5GDQshByDQBpAlHDKcMDkH0NbtlaR6gwmvroRRsATuJBJHvXMRXIU/PzVuOcTDZvYKORzQAmvCJb+Rbdg0C4EbDnP41lEVo3du0h3K2cjpVBo5Iz8ymmmSxuM1YtI9zkEZqFUdyAqHJrRtFWzQyXDAEjAHSquBBJbjdwMVC8Pl85yDVovJdMRDGSPWni0SH555Bk/w56UgKccEkh+UHHrU4t44QWlbn0zT5LrI2QrgDviofLLkF2JNADWkAJCDIqIhjyQRVoRqBwKMeooW4FPB70nSrLR5PSomjwaoBokZeQamjuWBwTUBBFA4qbDLomz3qQMCOtUAxHepVk6c02gTLQpckVCsoqYMDU2GmPEhFSSIMAtxkZFQ4zSsWIAPbgUrFXBoD1XkUqqqKd3XtQshQDvUcxLDOevagRHIwzx0qMnmkzSHrQkIcTSA00mgGrEx1GaTNJnigB2aM02jNMQoNLmm5pc0xCilpM0ZqQFzS5plOFMBRRQKKAFpRQBmnAUANxS4p22lK8UgGClFIRigGmBIpwKkBzUINSqeKQEgORSoeaRRmnEYoAcDTs4qMGnk/LQAjNxSqcCoicmnE4FIBzNnihWwKjzRmgCdJOd1XreYeuKyw2BUkUhXJzSsBtCZ1IBBKHg5p0du1tKXj5jbORWZHduTtJBHbir9td4ABOee9AGsH3Qg4xWfey5OPSriTLJFjjPtWbeAh8kcVKGV5MshAOD1BHUVqalu1rQ4rwf8fVmuJgOpA71lk/JkVNo96LPUgJTmCb5JAehBpsEylbXu053cDirX9pqnLAFaztWsm07V57cZKKcqexB6UyRJY0AliKZzjPfFSU2acep/ZZxNEcI3UVoWupwTli4z3APrXKtKCAoOfap4pCGBU4pNFJnSXAQAgHMTDPPODWTYxkXjxPxHGMk+1TQ3YeIJI3HSm3bCGylZR88owCPSotqXfQzNSvmubghSRGvAA4GKzick07OM5qPPNapGbFzSE4ozSZqhMCaM0maQ0WEGaCaQmkPWgYUZopKoBaCaSgmpaELmkzSE0uKBoM0UoFLilcdhuKB1p2KMUXHYjNLTiKbjFArCUUGigAopKWmKwlFFFDAXNKDTaKQC5604GmUuaAJAcUquc1FmgHpQItxTPGQysQR78Vdi1ASLsuEDKRyQBn86ygacGINAzVawjlUvaNk91JyaokMjFHUgg4INEcxUhlYg+xq8LuK4ULOoBHAYcfn60gKOcVJG1WJNPkAzH849h2qvsIyCMEUDNG0umiIYE+nFdloviBHtzZ3BIWQYBziuChJGDWhDOwI7Y6Gs2gi2nc6zxHOLZYbO3GRySR3GK5d7NpGMhz1rWtblb7y4pj846E0l86RAxquCOPrWfLY6/bOWjMfywOAOlKBkYp3vS1N7FWGFM8YpDApHIqYCnKCe1PmKsilNaDHAqsbZh+FbZRRGWIzis+5mjjGTzk9KtO5nJJIhtbmS2IOeB2pZJzLIXPc8VC8isCRwKgeXAx2q0jBlmafCnmqUkmTk1E0hLHnvSE5FUkS2SbsUFyRURJGKdyAKLBccGIOad5hI5qAuAcZ5NKDxSEWoyGGKZKAG46VGjkdKCxNOw7hmnA4pgNKxpiJQwHenBhjOarA04HHekwLSsPWp45AOKoI/PWp1cUrAatpfPbyBxIVIxjBI6V01p4vm+RWXfgEdBz0xXDh6nhuWjcMO1S4otSseqaf4vspysEsflytxgkda6a1kikUGPByM5FeKx3KytuyQ/Yg4r0HwZqkbWIiml+ccAk9aSVhN3OwIB5IBI9RSjGKpSy3BkXy1/dEDJx+NWwCVGDVp3IasOIGM4Fee+LIRJqhVeM4Jr0Eggc1wviUCPV97dMZrOp8JtQ3MYRxwsiqxIbgjNVtTEa3iMBgHqanvQB0yAOc+lYNxNJNII8nYO9c0U2byVjprqRLKzimn4QSAc+tbEIzpF0ZB8koJBPYetY/iqwme0S6tyJLckEgDoeK37GaGXwmI5yA2wpnofat27nM4NLc5vSz5gARsgNgH1FXdN8i51w20hAAPAz3rO02NrTcjc/Nwajt4ZZfERl3FIwclugrnk9TWK0NfWlVpHhbhBzSWczCzMI5GPlp/iaM/ZxPFySmGxVbQZxc25DL9wHBrLqaIbptyPtJUn5w2CK9DQ5t1PqBXnVpAReTXB4G/GK9CgObKNvVQf0qqi0In0KIOHK575/WroPQ+4rPBJmP+e9aTJwuPUUlsS7IfjnNB65qO7lMFpJIBkqCQPU1FZ3Ams0djhz1B7Gk09yTE14f8Tq1b2FdIwyin1A/lWVeWK32poCceWoP61qj7oHoMVon7omiMisy74vh/u1qMecVk6hxdhv9msG9TSJgWmRrTHt5gNd6DlAfUVwlvgam+f72a7hT+6X6CuuL0RE9ylduVm9sVCE87mp7kb5MCmgrbgBjyeldtPYxe5WlUxqcUyOQnhqnmHmDI71EV2rzRIcSxp332B/vVop/7NWdYkebxWgvB/4HXDe0y5bFmlpBS12GJUv45JLR1iOH4Irn7gMFZJDyCOvaupNc7rMZS4dh0YAisKuxrTeolgMAj0qzOAYzmq2nng/QVcnH7o/SueXwm2zG2YzIAO9aapgc1nWRAlHrWnmsEk9yajdzH1UbbuBvrV/g/oapa0MPA3+0RVpTnB7FAa0hZWQr3RfHSmyOEUsegpUOQPpVPWJDFp0rL1xgV3NXVjB6FeDVkkWcyMoKn5PeotM1kzGRbggEHjtmudRjjJY8e9Sw4MoycZPWnGNiHLU6+0vEu4iw4IOCKbejKqf9ofzrP08mO4wOAeorRuRnA96mrojSOo6Mr52P4sZ/CrNUJ5BbFJcZJGKuRP5kYb1GadN3QS3H1Xu8+Q2OuR/OrFQTfMCnqKc2ktQjuFv936gH9KnNVbViVAPXAq1Uwd4hLcikGVP0qlajE7AelXn6VQt+LvHrkVxydqljSOzKl4n/ABPbfPcVvCsq/izqdm46kkGtQV3wWlzJu46iiiqENIyKwCjf8JBM/OzYB+NdAazZ9qzlsAEjk1x4p2SNqO5zuqTBZ7nnovFc9Yt5OSO+QRWnrU4SO4lJwXbA+lYcNyojJJrnprS56ETSPDZU8jkGoLuQSZn6DIBA9aiXUIs4Y8Yz171Ab9VmUsMoSMiqcTVM19Kk85ywU4Ax9a39SjmuNHjhhBLZUnHpSafBbxwI0SDBGc1qLIiqOB9KzbszCo2+hk2ljL8vmk4xyCa1rS3SOHG0ZFRmUbieMVKr5XjvUe0uzOSdjnNf1KaGdIV+4zYIHpXQ6OIUhWMNlsZwTUM9hbTMHkUEg5FU4N0esIFJAPGM9q7KMkTJXi7HRSzxQkGRgPQmo/t9t/z1X86qa8Qums/OQRyPrXOKSQCWP512N2MIU1I68X9t0Eq/nSm+tx1lX865PIAzk/nTJJo1TcWb86V2zV0IrdnXf2hbf89V/Oj+0LYdZV/OuUjtpJYfPUSFMZOD0qAyKRwW/OldoFQi1ozsDcwzKVjcEkHoa5OwuQLqa2l+4zkHPbtV3QiTdMCSQBkZNZeC1/M2MESHIpN3ZEoqOhbnLWNuFU/MW5NTT2z32hOiHDlt4x6iqmp20nkGUyZBPPXg1fgnaPQN8KlmGRx/OsKuxVPc5TWJpLizMci4eMAc+orR1XT2vtNtZVbDR4Cjnk1X1zE0MboAGaMl8DvVu8mJ8NRPCSXh2sR6jvXMmrHS11MxS32QRyH5kJB+oFOjuZo7K0MOcxyBmx3FOeWO4tPOUYJOT9cc1b0XyDo4lmHV9oJ7elSlcG9C3qF1FLYSSR4OCBx61WtbRxpUCToZLYknHdST61CgNlot3E3zncQD6Z781a0rVmTw3uMBcwDBGAc8da7Ka0OSd3I07a2MafZ7RgEQYIIzkVBKtnPfW/mwkiMkSHI4zjBo0/UJJrMSLEyPIOSccDtVbU5prDUbS2SLeLn75A7DBrRpLYhJpmpdWkIlVI2xGRlwpwSaqTy6RopKyEiRxym7BA7A+9V9VlbR4cBiz5yCTn+dctNM1zMZpyWcnv0qU7hd7CzyNPdSSsOCSR9KgeOGabcwBcDoaZfXItrR5OhA4+tUdCEkkD3crEmQ8DPStEDNXIAAAwB2ollWGB5GOAoJpFGSc1m6rKZfLskPMh+YjsKaTuDILZiIWnfrMSR9Ka5EnDDINKxXeUBwI+AKQ+1aoyb1K0lmrNviOxh154pokljJEq5HqBgVbxxTfwB+vNMVyJXSRchgR6UEcU2a0VzuUlWHocD8qkjgkI+ZgfoKBlaSBZOelVZLYoTt5rTMZU4xTCueaYGQUYH5hSo5HAODWhJCrZJHNV5LRlO5aQDEuXTjqKnF6pHMeT9BVUxsOooJ8o8jmmhFsSzyECOMDPfA4qWOxjTElzLkjnGTVEXLjheKdCzyyncxIPbNUKxekvVCbLdAD0zgVWKPId0j59ql8tVXAFIRSHYj2gdKWl20EYpCEpMUhcDvSeYooEOpCAab5gpwcGquMY0eTmoihHarVIQD2ouBTKkUAkVO0dRlDRcBA3vUwkx3qvgilU0gLiS8dal80EVSUmpATSGTFhnPaoXPPU0pOQBTCaB3EzQTTc80VRIuaM0lFAxQaM8UnNOoFcKKKKYgFLSCloASnCk70AUgFFOFNFOFMGApaQdacKQDhS5poBpaAHA807ORiowadmgLARmmkYp2aQ80AMBxT0fmmEUinBoAuRninuRjrVYPgUeZkdaAJS2KcG3L1quGyaVX25FJjRIrfPSyP2pgPBaomfJxTQMlElO31W3804NSET5GacGqENSg5pgTq54qzFNgjmqQp4bGKljNm2usYyeKunZOu3Iyelc8kpHerVvdsrjngVNgLk8Xltt7HvVYW0kkgEYJJPGK0I5UnQE8mke6Fm4dYy3PbtTEPXR7m5aFpuxJJIzxin+KNQtYdMTR7cI8iuGeUAZA9M9e/wClZV5rtzJGEVthHBxWOWZmLuxYk8kmhotDHQx/MT16U+ObBFKf32R1I7VAQQaANSB1bk9qtnM2nSxdSBkGse3mMbeoPWti0fGVAyrAgn0NQ0NM50579qQ1c1O0+zXG+MHy2OQT6mqZqosGJmkpaQ1SEITRmg0lMANNPWnGm0gCjPNGaDTAM0UYp4jzSuCQwDNPApyx81MIxSbLUSEClCk1OIqd5fFTctIrbaNtWBGfSkMZqbjsV8U0oKsGM+lNMZ9KfMTYrlaYRg1aMZqNo6aYcpCBRTypFNIqrkNDTSGlNJQIWikozQAtFJmjNAC0DNJSigLCg4p+c0zNKDQA9W6inhjkA1CDzTwaTAuw3kkJyGJHoeavg2+oKORHMBwM4yfoKxATUkcjBsgkH1FAF9o3hcLICOeDUyNz1pbfUY5lEVwBzwG6YNLLbNF+8U7kPcUmIsQTFJAwOCK07kfbbfzV++o5HrWGhI5q/Y3ZjlAJyueRUtDi7MYgJBzxg4pQMk4qxqSBFE0Q/dscnHas2TUEhAVeT3rJxOuM00XQKlVcdaxG1Z92FWpItYlDfMoP4Uco+dGzK3lwknpjmudunG4bSSB6nNabXyXdoRgq3uetY8oxkHtzWkYmc53EyTjJ4ocEjDD6VGjsrj096sKVYDuauxjcqMMGmlsVZlQHOBUG055FMQ0nOKl8tioOeKYIwWHtUrMAoAoAhkXB5HNOTpSOSaFDE4ApWAXpSZpzIwGCMGo8GnYQu7vSE5oNNosMeDilJpoozQA4Ng1KklQA05DSsBYD1IjA1XBzxUinBFAjUtVVlyDyDW5plldzMxt5vL8sZ5zzXMRylCSp4NXLe+mRvllKjvgkZFS2NHdaVqtwl9FDLKWIODycEfSu+j38EkYI6Y5ryLTLtPtEchbBzjJPrXbDxPIkYAjyR0OBRexXK3ojqJWwp+leZ+IruVtWcnkA4ArdfxFcy5BIAx2GK56+uFk3FsEgk5rGbudNKnyrUzr2R5FWMHr1qpNCYUy3WiFiJd0jdAaivbgyscdB0pRSuKTOoN3LbWflMDJD6Hnr9aaBdw2xcA+W4O1ce1VJTcNbvcKvAP3SPSrENzdzad5xXBXgAjtTIkm0R6KWdJlmBDBu9LeyG1mWEf8ALQ5JHakgnJdiQAR1wMVXvJDcakkBHLDr6Cuee5UdjauSTZLBncZBgHrUdsqWpEEI4wSSPWprnZBYRFfmaNeueuKq6ZfRXLiNBlietZPc02QJKGd1U8g8iu5sGD6bCR02gCvPpYJV1k+UeCfnFd9pBB0uIA9AQauS90ymVwpE7D0NahH7tSKpSJtlOe4zUk2oQWyiOU4JHrRBXRM2UrzUVGoC1JBAwSPWryyRFQFAU+lYAWxmvvMMuHJ6ljWusNmAGNyD9Ca6eRcpmnqR394ljqMZYjEiYz71pJ80at6jNc74kiS5hikt2y0JBODnit+1IeygYd4x/KsZRsiriNw9ZmpDEyn1FacnDVn6mMtGfYiud7mkTmslNSPuRXdRDMCH2FcLKP8AiYE+4ru7bm1jPsK6o7IibI5owCG/OqF4SXGenar105DKoH3qj8oOpDD6V2U3oYshgACHf+FRTsM8U64BCHBwaqJuJO45pyHEt2B/emtQfeP1zWTYgiY+9aoPzH6A1wPSZo9iwOlLSDpS129DFgaxdfA8gNjkd62jWPrR3Rle4Ums6jVi6a94o6ecEj2FX5h+6NZumHP5VpScoQfSudr3TeTs0Ns8BwfSrE92IZo0PRjiqds2JAvvVq908XbRtu2mMgg1xOEm9Ana6uQ60ubeNvRhU6/6hD6pUOrYFqq9SCKmiH7iIeqVvBaojoX0OVB9qo6ypltlhUZ8xwD7CrsX+rH0pXVWIzjj1r0L2Rg9zl4dKA1JrV8lAODnrS2dhjV5rd1IRBlD610bRoG8zAB9aFjjMvmYG7GMis1O7JcSjaWzJcSKwOFAwfWr0q5Qk9qlAGScUybiM1pJJrUtaGbqpxaIw7Gr1kd1pGfas/VDnTQx7HFXtNObKPHPFRTVhN6lqoHP74j2qc1Xl/1oI71Ne/KVHcZDgSqB/dq52qkhxOme+RV0dKKF+TUJ7jGqjGMXY+p/lV5qqYxcg+9c843qJlRejLZRWIJAJU5B9KeKQdKAQeld62MxaKKD0piILi5jtojJKwVR3Nc5rGuRpG7QDdlcA0avcmdZ4ZWIKudoBx06VgG3lmix27ZrGsotWZ20afUzL1rvVYwi5AU5OBVOPS7lvlz068VpRv8AZpXBYA9CKjN5sYlWHNZRikjrSKcejzyMRuxjk9aY2jzOCA+cdTzVpb11JIb73WljuWOVVuTyaOUHoa3hu7lCmyeUF4jgZzyBXRgnjJrjtOSZNSjmjUk9Dj0rrIYp5VBwQD0yK5qlNsnmRPuHrUkbljgdqjW1aMguc56VciiCjNYumyJSVhgDN1qhITFqkbH1ArUkkWIjcQM1n3BRrgTnopyBWtOLRHOupsSxJdwNHJyp61zEkarM6gcAkflXU25LRK2MEgHFRPpkTyFwOpya9CF2tTm5uV6HMvHIRhVJ+laelaQJIzLcry3ABrZisoo8EKCR6irAUAYAAFa2sKVRspXEUdtYShFAAQ/yrkoY2flUJHtXa3NuLiBoicBhg1DZ6dFaxBAASO5GaVhRqNGVpMDJKZNhHHOazrVUkkuJZOCJiAK68xqFIAAyOwrjYShurqMnnziAPQ0nZFOfNuOMiiSaKQ5jcZA9DV23GNMmWEZypK9+cVnWFtm5naduIwSQewq/5gi0W5nh5CgkYrmqq6Kg9TlWkeS0minXbNEpGD3FakE8MPhmOaUDDgA57n0qpczR3MYfaN/lnkcZ70sFsL/wqYZH24+ZD05BrmgtDrk9itcxqIGSP/V+YP1Bp9ozyeHJ7VELOhLqR25FQQSMllNHIMujg59eDV7w+7rp008QDiNyJFIzgUJambvuLaKNS0S4Kk5B+cZ5BGasaBdR3GliCNVMxXZswDz0yatFI7W3uXtFAFwgIHX1rI8MTR2NlcylsT4PXoB9K6qexjPc3NPmNqP7Ou1CuqZDYxkelWpkFv5TlBKT/qSRkj25rGt7w3emNI6lplkPlEdT7e9WbuXUZpLBolxEGw+RnBNXYSsZfi+Vo57e1c/ORvPtWDwBjNXfHUV/Z6uZ5kLQsuEcDAHtXKfbJJACr8HpVxRm3qO8Q3RMYhQ5OcmrdpcW9lYRRbxnGTz3rInjMjhmOfegDAwcn8a1tZE3NSTVwFPljntWcLh5LwSHqT19BUbZIwBVUs6PnPWlYGzZa0S6Sa7inAeM4Kc5NVhLJGAXXIrNMjK2Y5CCeoycGpY7xlOH5FUQzSSZJOAwz6U81SSSCXAB2nvzUgkkj4B3r7UxFj1pwcgcVFHLGxxn5vTNPPXmmgH7t4+bFNMKnlTk0hpwODwaAIihB5HFIQOhqcuOhxSGMOMqeaCiu8cews2AB3rJuJPMcn04rRuYJXyvIFZ0kLxnDD8aAGg8VNbtiTNQgHbSjK807gaYYEZzSEAYOaopOwHtSvcM4GOKQFlpFHcVDJNngVXLMeppM0xDy5NJuptFAC5p4cimUUATrJkc1IrqeM1Uzx1pyEg0WAtkA96aYxio1kx1qVZAaQEbRio/LweKtEA0wgUXAhAxTgaCcUgORSAXNNJoJppOadhi5pCaKSmAoNLSClFMTFFAoFLQSIKWkFGaLjFFLTRml5zRcBaUUmaKAHClFNBpc4oBi04GmA5pQaBEoIxSdaaKcDSAKUGkzQDQAZpaUEd6QkHpQAw9aaRipMZpjZBFNAICcUoY80DFGKABW5NLklsVGeCamtIzNOAfujqaTHcHJCDANNkGFBHOeta01qsybEADDgfWmDRrhYCQMv2BHWmguY4OTTwafJbzRsTJEQAcEmoc4PtSEShsU5ZOajALcjn2oHWmBaQg96kMZxkc1TUsD1qeORh7ihjHEsucg06OSpFZZBg96ZJAU+ZeRUgW4Llo8c8VoxSJMuH5BrEjkUYDA5q7azKeC2D9aQWHXticF0XIJ7VlyRlCFIwM5FdCkg2YzkHsar3VoJ1LIMn0FAzDizFNg8k9akniAJK9KUqSNpGDmpo08xcdx1oHYogYOK1dMmDqYGPOeDVGaExP7HpSRs0cyMpwc1LA6B7SO8hNvLgMAQD9Olc1eWkllP5UoIPqe9dOziS3huEPIIDAfzrVFha61aNZyoBcvho5OgHXr3NZuVmaxg5bHnfWkNTXdpLY3LQyggjue9RY9TitYyuS4uLsxuOaTFKSOxzQemasgSkIo+hzQfu0hCAZpQMtipILSedgI0OPXFXodP2rudgSDzik2UlcqCMbR708JVzykHAHSkMAPNQ5GiiQKg9KcAMjFK8bryozjqKZkOMrxjqKV7lJWJgBnFO2rVcFhz3p6OTwaWpSaJdoNAjzSAn8KsRAEA0D3K/l80GP2q6Yx1xTDGPSkPlKZi4qOSHvir5jqN04oTG0ZjxkdqiKEVpvDkZqrJFirTMmikVIphqy6+1QMpBq0ZtDTRRSGmSLRSCloAKUdKSjNIAzSikFGaAHZpQabmgGgCQGnA81GDSg4osBLnp7VctNQe3YZO5e4PNUQeKM4NJgdAUWYebAchudg6ioVcK3oR1HpWfbXUlq4eM59QeRWrGY79S6YEmMkDvQJl23lFxA9vIc7untXO3sDWszxtkkHgn0rQRnim+bgqelXNTt01CwW5jXDxj5vcCpsVFnMBiGFTx5Jz2pix/MKtJH8tFkVdkkcixrioZW3kntTgvzYPSphCuB6GmhNlIRjkg0iiWNuQcHvV426twOKR4TEuWYEfSqJIQQcCpPs0jglY2OBnIqWJE2Z2/jVmG8MIwqgjGOlIZjmORTypHsad5LFdzcZHSr0sm99xUDPtSgqRgigRniP1q3AIww2gEirccduVYSEDjjmqojWEZVs5oAbc4dsBQCPSqDghiCOKukgt1p4SNuGGQaYGeQCMg5phBFaJsQrF4zkHt6VXaIgAEfjQBWBoqQxHsKjYFeoxQAmacpphNPHIpAPBwad5lMxTTwaALKy4qSOXJqoDSh8VLQ0bFtdCMgFsfjXT6PdpNGEd8kDHJ61wiyEjrzV7Trt4Z1bcQO/NJoabT0O7cgHOCBWPqdyPOITvWqYnu4BJGwAIBrnLs4nOeaycdTrVRNEZkK4BGSBVaWTg8092yxPtiq0hzVJWMWzqxJPd3AhiQiNzhjjgVpbZLLdayxEoy5VhwCKnaNotClFrFvkGcMAOadoEM+oWplvRiGMEBiP61nc0avE52xOy6nXBII4yetaFzFGSkq/wCswOfaqqIkOrzJE4ePkqRVq5BC27jqRjFYVHrcILSxZeT5BGwz+74981HpFtHYN8xHmMeM9s1N5fk2azS8knAqpp8wvNTTcCFQ569SKyWrKZoWkaPrBjLAmRhmuwtLX7IrIpyCcgelee6u09nrazw5CMM/Q12+g6g+o2QeQYcHB9x61pNXjoZzTtcnuziUe4qeSyhmCM65IFVr7idR7Vo253QqfaropMylsmZz6VatIPkIPrUh0+CIA4J/GtEoCckUjqCBxXW1ZGaZkanbRRabM6gghOM1Ppj7tNtyf7gFR+IZlg0a4J7rgVFpTY0a3P8As1yTd0aLUuSEZqjqXKIfQkVYYk1WvuYF9jXM9zVbHN3LBL7Hc4NdvYkGyiI9K4W/GLwHvXa6Uc6bEfauqPwmcyS4TLq3YHmq81yI8AVbmOUIHWsm5DF+hxmumnsQyR3EiGoAuBmpoYyV5HFJIgUFT17VoxIS0bE+K1QfmJ/2c1jWwIuBWyo5HutcUl7xo9iwnKinUyPlB9KfXUtUYvcaax9V5Zv9ytgisnUxlm90rhrNpmtPczdNIDbe+DWpIOPwrJ09sTbfWthuQCKpO8TSb1RUgOJwffFbZwVrDB2yZHY5rYVsoDntWHtVFNBUWzMrVX3Hb6Gp7diUhz0wRVbUjkkgd+tWbPmCI+hNFOV9S2koo0oz8g+lRXK+YVVXwakjPyD61zmqai8F+QCQEbJ+grvTujkejNx4wyqjSYYDGM9abCiRTAGXJ7DJ5rmrnV2l1KG4RiEA5GadqGomTUIriFiAhHGeDUqLJc0dazqjBWYAt0B70khBQj2rn7jUjcSQuDgxgHjua0YL4zYB44rZrQUZpsh1ME6S3qDVnRH36cmeo4qvfHOmzL71JoBP2Ej3rOmy2tbmpUMoJYY61N2qlqF2togY9+BRW1iEdyURZkVj2OasjpWNHrMSACXjNaVvcx3CgocjGaKOw5akrVUl4nX3Iq2elVpkYyqQMgEVnOLc9AiWSflP0qK2fehPvipCflPHaqNhKN8kZPIOcVtzWaTBK6Zo0h6UZoJ4rQk4DxMWh1mTDYBUHFWbYD+zY5SMkg5xWpr2gR6lOJ/M2tjBGTTtPtktrZbNvnOMZrkqxd7nbTqWjY86u90t/MdxAzxzURjwPvZ/Gu3l8IWrztI8u0uemTVKfwpAt0IoZc56jJNKDvoa+0SRyBODkHipIZMH5AXf2NdPceFIzOEhJIB+bknitrSfCVtaqJJRk5zzXQkjGVW+xR0eNUgQiMljyc9q6CORygxEfwFW0WzgHylF/Ch9Rs4lJLqMdqORMydRlXyLqdxxsUeoqddOYkeY+R7ZFVZPEloinaM/QiqE3izaTswB7gUKkiHORuDTowPmyfqaDDaxEK2M+9cjdeKbqZSEOPfFZR1S7kkzLKfzNXyJInmbPSbWeK4j3wkFQccUswlO3yzjnmq+kW4t9OhTOcqCT7mrrHBA9amC0E9xRwBmlooqyQooooAQ156Q8Or3qk9Z8j616CxwDXEmFpNVnlK5DuD9DWc4ttMuKuOurlzZyrsKkjJIGM1Z8PTebYypKP3ZBJB9O9IzR3cs1mMAiM49yBU2kWxit5oH4dk+mM9azqLQ0huctNbG2vHRGzC4JjPt6VqeGfJfw5PHOQCAxXnnjP8AWsma4LxG2IIliYjnrirXh8CTT2kKsSAwCg1ywdjqkrooW8omt5rg/wAJGR681e0AlHuBGQElJBB5BzWfIgjabyT8hGSPQ1d8OSRmC+guDtIBKNnGCKdupN9LFpoLiIzQzPgQpmPqMjOKr6QkF3oksL/JOJNxIOOPStC3uBLaOXG6SOElvzrM0WIuszP8sckhAPTiumkZVFqamiWbJGGDhgCWAx0p8+oq7SQFhFD1jc93+tM0DS5dt0qzEhG2qMnp1qDWNIV7XbFJl1ORgnk1pbUxbtsbUVxZ6xapa3mwhRgkjJJ9q42/+H8FzqF1DY3IVoRuVck8HmupsrFQkbKf9WAD7mrsFjZQ3cjecfNkAIO89PSm9AVmtTxS/hutNnaCeMnYcdMZqKKUSrkV6FrGnRR+L7MzoGjnBBB9ap+I/CFoljLqdm+wDnZk8j09KOYEjiWJAJBqAyBjg9qeYJ1GGU5HtSC2kPG3BNaJkkTxg/dqInB5qeX9zgE89KgyucnkVQhQemDip47hkAycikeGMQKyEc9u9VyWA4GRTQjTSaGXplT9akV3jIx8y1kBiOQcVZiu2jGDyKLAaazKxAPB9DTwCD1zVKOWOYcnBp6ySx/dIYfSgRaxmlAK8g1Ek6NjJAPoalyD0ORRcYolzwy5pJbaOZD0yaTNAJBzmqAz59OkiG5eQTxxVYwyA7ShzjP4VueZkANzj1qTKEg7RkAjpSA5whgORikwTzWxe26yyIIgAc/MB6VRn0+SNiycikBUNJTiCOD1pAc9KYBRSGigBaAaKQUxDu1AOKTPFFAxwOaerYAqMU4CkwJlk7GhmqIZFKTSACc0A8UmaTNAC5ozTQaM0xi0UmaWgVxR0pwpq06mIBSZoooAWiiihDAUueaSgUyRaWkpRSuOwopOtKKARSCwo4pQabmgGgLDxTqYDTgeKdgFB5pcg03NFIBSM96BxSZNGaBDhSMc0ZpD1pgIRxQCR1pccUhPagBCMmrMB+zoQvV+vtUKDPNSDrSHY0rSbbhupHJ+tSyan5z7VcLt71mhiEODgmoAcqQe/emIddXcs8hOQV6YAqEQuw6YzwK0rS0Eg8w4xjpip2s952ICcjPHY0AYuRCxUdcc0zd81aMmmSTTkIMBByfeqNzbNbvhjk0gAMKmVhgYIqop9asRmMclWP0NAyaNiGBHSrkUm4AN0rPaZcgICAPXmpYpCMUAW5IFJ3RDPtULEhgACDViGbpT5IFlTd0NTYY+3uSSARVtZjGQw6d/pWOrtG+1hgjoa0oHWRNpoAWeCO4dZIsZzyB2qjn7PfLGw4c4J9M1bKSWzmRMlTjNE0aTAtxuHINJlIbc24dSp4MfQ+tZh++VxyDWu5aa3WTuOGrPcKW4HPQ0rjsXdKuVDeVIcqwxW7p0jW96gJ4HQ+grk7RiJsDqDXTWLeZw5wRyD7Vz1E2zpozUHdlbXo49Sv5olQAkDDAdDVCz8MgECUlmOehIrrrHTxLJJdzKBCv3DjG/3BqHzIyTOvCk4A71dNtBXmqjukcvf6AkBAjzk1i3djJb9Rke1djdzeZMcdAMCqUzLE24Rh3YYAIBzWvMczRyJDRjDKVJ5waltLZru5ReiDljRdTSXNy7SAFgSDtGBke1X9Ii2WzuRhzx+FO4rFkXKwzosagRr1I704EFpCOVJ4pv2Yk1MkOBjFZtm0YkAXkk0pTI4q2IMrTDHg4qbl2Ku0jJ9BWSLhVd2IwM9K3mQKhZuABzWMyxvKXC/J2qkQzam8OXkWlx6io3xSDOAOn1rM8so2GBU9cGrUGv3sNoLQSBogMBSM4Fb3h3UtEuSYdTURuSCGJAH8qZNznFUFSwOc9qljbGAa3PFWn6Zp00EmmzB/PbkAk4rIdAvDDB9DSaLiyaPDLTzGCOBUUH3sZ6VcjXcuak2RVMeDTHhyKtleeRzSGPIxSuDKPlYFV5ovatJoiD7VHJDkdKpMloxJEwelV5ErUuYCrHiqMiEGrTMmikRg02pnWoiMVaZmxKWkozTJAUtIKKQAKWkpaAAUUZozQA4UmaBRTAUGng0wUZpATA8VNbXDwSB0OCO1VFNSBqQG5HIl9HuUgSjqPWrmmXAjlNvKOHGCDXOwXDQOHQ4PetkOt3CJ4uJF6gUmJFLUbRrG+eMj5ScqfUVGrYFbN/i+0sXGMvFjnvWGj5U0F30Hg5apQWK8VEnJqYMFHFCESxIW+8wA96e32VF+aTefQGs+adgcZx9KhWTDbic/WqEWrm9BYLGuABTVmGMk81TkkBYmk8zikFy7JOCo56VCLgg1VLk96TfQBeabevXFQi5Y5Vj0qv5h9aaW5NMC0JCGBzwalaQhQQazw7cc9Ksh9yAZoAs285j5JyG45pzrubIyc1WByAPSp0kxhSaAAny+WGaRgsmDgVKArsFPSkdApwKARWa27g9aQQsOMVZIIHtTlwTzSZSK3lkUyRMVfMWRkVBJGSTxSuOxTwRSE8VM0ZFRFTmmKwRk5Aq1Hu7VXjX5hVuEYHJ4pMk7TwrNm0likYlsZ5NY99/r2PvWn4ZhK2s05zwKy7w/vX+tQaRbKZqNgME56053xkDrSRW7yPk9BQgZ3tjcy2dwOQ1u33gRnHrVzU9Qik0/7Pp5AVzggdqwb17iF5YgpKIMFh0rOtNQeFTuUkdjng1nyGvPZEtpCbfUwj52YIyT1NbvlxvbRyOQBGcj3rEtrgXF5G0hGGyQO4rTu5kj01FZsAuVzmuasrMumyxJNFcwJGrjKHOM1laVbyf2kxkJWMPkHpmtC2shHafaGY5zwM9RU2lwLczSB2AKAkDpmskUybU7dbi4RmwEQZ+tbnhhg0MuBgA4A9q5m8uikqq5wpOM10/h6SOQboiMMnOPUVoruLM5vQt37gXKDHQc1atJCYV+lUtTOyYMf7tW4uLYMOyg1FObTJaXKi7uPGBmlPNc1eeIXgcxxrnHBPHWqsGv3BkG4HBruTujmbSdi94xZjo5WPklgMCjS5CNJhVuCBjFO1SJvs8csnKEgt7CmKyGICJhjrxWMjWOxcyMYzUc8MkqBUGeajST5gCattqEFqoVsFsZrBpD5rGVN4dluGDswBx6GtjToJLSzEEnO08Gs4+Ik5LEKQehq9BrEFwgaP5j3ANXzK1jO9zQCA8mmm3jbqKrnU4EC7mAJ7E1KLyNyCG4renNWE2Q3QW2iLAcZxWazliWY1tyxrcRFDyDzms240x1UtGckc4rTnQIrWx/fg1sKfnT3WsSBmWcRupDZ7962kOfKPsa55vU0exYj4UD0p9Mj6U+uqOxk9xDWXqC5lA9VNaprOv0+YP7EVzVo3VzSm9TBsz/pePQkVtZ+UVh2hxdk/7RrbxlBWcfhLnuU3OGq/ZTq6hM5YDOKoSH5iKs2NqVkSYE8gjHtXLKm3KxrJpw1E1FT5ROOnenWBzbRn3Iq9dQeZbsuOSOKz7E4twh6o4BrRU3TVmZqV0acR+U+xNcXqz+ZqM7Z4LV15YrDKfTJrkbm0csLjkiR8fnXZQd9zmqJlJR3qQAAAVcvdONiIsnPmYxS3unPa20c45Djke9dKaOezFtiCvritO0bEoFRR6a0dlHcLyzAcVoW1iVCSdzTeqHFNMivc/ZpB2JFT6EMWhHvSapGRZyFRztNSaEc6bET12gH61hFWZ0tml2qjqEUcgTzOgPNW5HEaFjwB1rHm1e3u5ZLOM5cAgnPSqqK6BGZNYzXGuAoMW2MDjvXTW9tHboAmeBjrXMyXEtjqMVqWzvG4H0rpoJA0aAuCccj3qYOysNkxqOSVY8bu9SE1la5KYbFpFOCCMVlOpysIq7sTzXpCnA4xVOFzGDKPvt1rEj1CWSVlLZA5rStJRKnltx6Gsa0na6OmEUtGaiSm8g4ba4PrTJp3solYksc4I9KZaAxShR0JqbUbVp4sx8n0q6NVyi2zKcUnZEJmF3CHjPzdCM1AhMV0iufnPb2q1bQxwAKv+sAywpHtvtF9FcAEbRgiqcnPQI6akN1GzahAMnB5wKtiwUXHnDqRgirHkKXDkcgYFVrrUYrclAcuO1aQpKGrDmb0Q+ZrazXzJCq5PfvWTf6uZUIhOEHUis7U74sPMmYnHIUHFYM19PJnyyAD2xVKV2WopK7Ld5qMplKxMxPXIPFU/PlJzI7Antk1TLSBizHJPpxTl3PjajE/WtE0tzNxbehYOHAzKAfSgR/Uj1zSw2s8hBWFvx5q0NOmfl2Cj0xSdRIpUpMrCNT3waaIQZkLEYB/OtGDTFAJZ8n6mrcenpL+7RSzDoBSVS+hbotK7OxtGH2SH/cH8qnwCQapxBo7WBW4IABq6OlONznasLRRRWhItFFFIQ09K465laHU7tY1yNw6dq7E1xVxM1prl1G+DuAcDHuaT2NIPcrIko1PchIkPB9jWzowkV5VuD+8wCPpVfbGLo3SkEyLwPQ07Q7l7m4kSUfPGMEjvzWFTY0juc9fsskskyqBIJCGAHWm+G2kDSxoc5OMHnsaNRRoNTkT+GRt4PbPpUGiSSRyXRi5fHyj1PNciZ0kE6ywGUOME5x75q/4KBme5LRlyFwQee9UHuvtcCGQYIyD+dW/BV0be5uv4jICMDtV9Cb2ZpXEHkaqQCRDcxkHPYcVV09WK3VqoOIJcofUHrUssdybiOyDYIBIdhnj09ai043MdxOUUP5ZwxA61rRZlWL1nf8AkzEWzZIOWHXj3rRvp7W5sWkb5BHg5Bxz3rH0dkha6YRktM+ecHaK17sWgsgXYIGHIJ61uzJJdRkl7ElokkGcBcDnOTWWNYkhukg2l3kOQfb0q8Ut9QtVksjhI+GUnOcdaq20Cx6kJim5VX5SeeTxRuZPR6GZqs8s+q6bNKMNHNgj0zWd4510xhbCAldpywz1rR1t2NzaTMACZQSAMYxzWJ4ngg1DVZJV6AkZz1otqaxejOOM0p53GkEz55J/OrdzpssOWAyO1VBC2cEEVqiGPBjkIWRvqc0G3KMTkFexpyWLMd3PFTx2rRggtnNMCmSTwDwO1X9NsxMsjOPlGMGopbUKMhuta9moSzVU57mmiWUptIDDdGenas6aymhJ3KcetdGGI4oIVwQwBB9qsVzlgWXuRU0VyydckVsTaZBLnAI981mzaZNEDtO8D0FKwXHpNFIPm4P1qVS6AFDkfnWUMrndkH0qWO6eMjnIHalYLmqk6kYf5WB6HvUgIPQ1RjuI5h83yn361KAw+4wIFMdy3TQSMio1nXbhjg1ICG6HNAACVJ75PWn7gRg00CkxzQK42S1jkBOAM1RmsGXJTkVo5wKUEHNAzCkBVtrDFNArbkt4pQcjBqjNprrlkOQKAKXSkpxBQ7W4NJ3piCiiigBRThSAZpwHFAwoJoNNJpAGaTPNLSAc0ALSGlxRQMQdKUCgU4UEgKdTaWmAUUAUUihaKKKZIUUmaKLiFzSg0lFBQZozSU6gVwBpRxTRSiiwIeDSg00UlAEvakzUYbnFPBpDHgZFGB600Hik3GgQ8A0mKbvNLvzTEKT2oxk0g5PNKaVwHKcHFSgADOajWlJNAx27C4pqDLfjTCaeGwKLgasM6qAo4GKsi4AXYOp5zWIsuFznpTZb0hRtPNMGbMl5FbqQGG9uTWRc3CSZ2jJJ5PpVRpy7biTnFRqSTkmpEKVIPFAkI4xUkbA8U4xZXPrTGMDZp8b4ODTAhB6U7YetIZdgfpVyOQggdqy4ZRHwxx6Vejbpnoe9AFyWGO4iGBgjnIqohltHKuDt7GrCOYQSx+U1MyrInzYIIwD6GlcYsNwsh2tggioJEaOTcOQO1MMLwqW7CpY5hcJtH3l/WhjLELCS3dVxgjNZkgMcmQMjjNWVk2EryCDTLlRIoKnp1qCkVgNt0GX+Pmt2ZPsOnRSNKDPIMhRnge9Y4T/VsCDtPUVZjtvtF3G8khKknjJ4rN6s0Wx08usm7sbeCBdu2MKcdzUNzG1tAIs5AHNZsdylte7mACA4A/lWlf3cd5GDbENknewOQOelJKzDdFFU6nOSTVK6EgnG0gEDjI6VNNdAYjhGcdT1qOONidzZJPPNaXKjC5nSWKorPjknJPvRbyCOBmI6HHFaVxGDARWXbgDcsn3SeDSuW4WRdgkEiBgODUmcHNRxIEXaOBTznoBmpY0rIUy4FR+ZlgajldVHzMAfQ1VNy+0iJSR/e6igTH6ncgRCFT8zHkissnagUHtUxBBJkOXJzmoWBJzVozYzgDceh4qzBcIFCuMAdGHB/OoQuV2kZFWYY12gMKZFiwYvOUeazkfwkseKsRzXVsAJlE8YHVVwcfU1SBljbByY/wCVWYLvc3lSMADyCalmkUWEltpm3wSgA9VJyRV62ZdoBPNZTW8RY7SBnuOKdHHdwgmM7x1GBmkXc2HjOc44NMK96pxapglJ1KHpk9KuRypIvDAgjrU2GmMK5pNmam25ANNwB359KAKdzBuU8VjXMeGNdJIAUNYt2mJCKpMlrQyipNRSJgVcZcHpUTAEGtEYMpEYpDUrKMmoyMVRmxKKKAaYC0UgpaBhS0lGaAFzRSZpRQAoNFIKUGkAooB55pKXGDQBKORU1tdPbSh1JwOo7Gq4bApw6UmI6+zMdzayrHgxTD8jXLyKYZXj7qxBqzo+otYz7WP7onJHpSa+gjvhdR/6mcAjHrQFyv52O9AuCRVQvnvSqx9aEhkkku5qYXNMY5pu40wHFqTdSU0mnYB+6g9KZmjPFIAzS02lzxQAp4BpY3IpOtAGDTQFuM570SkowI9ahibBqaU5UGgRKkhOCDzUnmEN8xqnG3PWpzzg0gRcGHQYpu0qaZC+OM9qlJBFDKJYCDwe5qZ7YOMr3quAQufSrdvNxuIyKlotMpTWrDtVOSEg9K6hY4rmEFRyeo9KsaV4YOrXJQcAdTU3BnHrGRzWppWnS3lwsSqSCQM13a/D+3tm3F9wHOMmtRNPtLJAIogCDkHik2Z2G2WjLZ6YIlA3dScVwOqxGC8eM9QTXpUd6GYRkjmvPPESkanJ9TUo0iYkh+f6GpTcrHDtDAcVXmyCahOnz3UZkBIQDk1aJbPU2vrG6soYtqg4+cnGT+NVbmytBa7UjG3IYE4rM0S3gktXurib95HkCMEgmr2h6gJ55rS+hYRMSYyCB9Oals0a0MHyWj1oSL/qWOB7VsyW6y2g3ciJ8/Ws/VrQ2WoEoT5bHK81ee4WLTfMZsZYEiuaoVTZYSfzIAnQZwM1nWtzPJrTWsIIZSMnsRnmr0Y86weUcBcFfeorSWK3uS7ACSTua5zcl8S2rh7eOMHLHJI7VueDQI0kjzkgetZWozuYkMq4YE4yO1anhFG3yzH7rcAVrF+6zOexq6uMyxr6gipY5iLcxjrtwKr+IJTbpDMBnD4I+tJFNlQwHJGcVyK6kEUnFGDeWzwyvLKMKxOCaggkiLgBgfStzWAL2yKkY288Vz1pbIJQATkHjmu+lLQ4pxakdcGkubIwSrkMBg4qjHpk8LEq3BPSr0DlIVX0FBnfd06Vz1Kmp2Rp6DTYiOMvLIBgZ61zWpXkk07RoCQnAI7iuhuy9wMMSBjGBVWOyjHVM+9QpXM3B3MOOxudUhaKJCJPWtewjOhiFbrliMMD/wDXrTgHkAGNAMe3WqGuSm6twpjIcEEE1SabJcLGJr9zLc6yslq5EWAMCtG1u7qNQuCcdDVBbOVpQQCSvWtvSJ4hcGKYAcYGR3rdNJGTTJoNXu4xtaI49cCr9trMMsJMp2uOoJrPuNftbe7a1kjAwcE4FSmzhu0FxbnIIzwalyY0XL0RzKk8eNynt6VZhOY4z9RWUFaNwMnaR0NaUZxBH7MKm92a20LidKfUaHqPQ1JXdB3Ri9wqlqH+qHuauGqV+fkQerCsazaViobnNQ/Lckdw5rcU5QVg5IvpP+uh/nW7GcxCs4bGsynNxMTWvY4NuhrJnHz/AFqeC9W3jEZPOeK5+Zqdy2m4aGxIwEbN6A1jWJysjerg1qzHNu57YNZenKWgkI/vcV0TbmjKGhpKoYMp6Hg1XWzjCCMrkKcipMkKyr94jj60Ik5jwww2fStKcNNCZaj5beKYKJI87entTpLWKWMRyLkDoKYkM+7JYY+lT7SygZwRVpMhJCiJNgQAYAwBTggChR0FNRCp5OacDWy0QrFbUFDWcv0rI0+8aOAxRDJU5wPSt2VRJG0Z6EYNUbTSltJzIpyCCMGs2tboqxUlvLq5U24jIDdTjoKlsNKtYHMxOZSMNz3rUEaKchQD64rK1CC4jkaWAnBOSPSueTkhos3On282X/5aYwCaoWljOjENKQ+TgEnpVKDWQty1vO+JVPAJ61avbye0khuwpaNuOKqLYG1AkiJiQ5OMCqusRedp7rjNPsNSS+hDAYOcEGn6gG+wzbFy204HrWdSLbQ4uzucXAhguiBzx3rb0xA0oz0rGjjlmuAQpBratnATMZBYcYpzptqxundmzGi7jjqKnOao6cZCzCQHNaOKqnRstDGbs7FD7PI94JeQAMfWriqqDOKXcAKoXt7sBRDya1tGCuOMZTdkJe6iY2KR8kd65y8mk3kgEsxq6zFm3E5J60wqp6gcVhKrd6HfCgktTIk0+a45kbknpzTBpUcL8tkkcgGtc4FRldzZxSTfQvki9yotlCo+5n61IIY0+6gH4VZVD0xThayyH5UNDU2V+7iVwCOgAHtSE565q8NOdWUSNgvwAamTRJD1bH4U1TkxOrBGYCAeK1NDjJuzIR8pTGT61ImhEH5mBHsDWjbWPkoFXj3ranBrc5q1aMlZFp1DAZ7HNPT7tMRNpBLE1ICO1bHAxaKTNGaYh1FJkUE4FACHpXBeIgR4jdsEAxAA+pH/AOuu73D1rlNUjSXWwsuACpAPuORUtmkVuEdv5aRy5yQmQtQ+Hsi+uW7kEj6k9KWW5C38bKfkjGMeoq5YxxbmngOMkhhnoa56mxcNzk3ujOji5GJllIx0IOaTw+M6u6nhecn3p+oQJNdS3SNho3Idf61DpjeXfzQ5wZAQD6e9csdzqexXvoFjnaSNsxs54HY1J4KiNxqdzCrYfyyRmoJUktVe1nJMitznv70/wpIbbW5XjOCDz9O9aLVEM6K2uo7xo424mhkaMnuSD/8AWqpY3Z0zW5rcAOk4yVIyQfqasNaBLyO/gObdmO/HYk1T022N3r91cbsrBGCWPTr1rWluZ1VoSWV9MmqXFuYCBJ0yB0z1qDU3YyTxTSEEHMYBxxV+CRn1w3UigRRjYhxjdnvS+I9NWaNLuBgZJOAB9PSugwa0KugW80kLXAYqVB2pn73rx0qtearcR39upAEZcZGOozzT7zVk0+GC1tmHmRJiQjpnvXPz3qxPvaQOwwRz0NUkTY6LxJEBCZV5AXIxXHyX8QyS4Ld+e9WZtfuboCN8bQMcjrzWfc20M4OMqx75ppFJDZtTQrjANUmu0ZvugGkudNuIRvjUyJjOQOlUiDuw2QfSqEy014yHCjinwXPmN83FUycDFCkjocUAdJZ6VZamhQT4kIPG41UvtMvtGJKvuUHgEE8VkpNJEwZJCpB7Eircms3U6BZSGAGMkUyWWIdWDAeYv1I4FXIZ45uUcGsqwmgSUCbGCcZPauge20l4FImAJ6FWwBTuKxCSBSAZHrVe9jm0sCQMJoSM5A6fiafa3sd2mV4I6imFhs1lFMCGUAn04rOm0eRfmiORW1SdqYjm5LWeEZMZwKSO6eM4wc+9dKQpXBAP1FVprKGZRuXBHTHFIaM+K5ikXEox6EcVIoK8xtkenWoptJlX5ojkDtVUGaBvmBGOxpDtc1UuQeG4NSjDDKnI9RVCO5SQAMME1OBj5onz6jOaLofs3uWSuBTAMDNMWcA7ZAVPqTUoZW4U5ouDTQg4P1qQhguT0qM1Dd3whVYiOCMg0hIqXxTeWAwcVUCFo8ipJpFkbg5zTreQI+CODxTuBABxSgVdktI5CPLkAJ7GoHhaJirDkVVxqLIwKceBRjFITxSuMQmm0E0UEhS0hNIKBjx0puKUdKBQAgFOHFB6UUhWCloAzTwOKYmNxxRTjwKb1NAxKKXFBGKYhopaAKWgQUUtIBQMTFLjinAZpccUAxg608DNAHNOAxQhBjimnjinFgKbjcaYxAMnNPA4oAxQTSAQnFJnJpCc0goGOFOAFNA5qTGKADpR3o7UCpFYctOpoFGaYwIz0pG460ucVHI2RQA1pMZHrURJPWgjJpKBMXFGcdKM8UzNOwh6tjJqaOY5OTxVbNAJBoY0aClXGcjNGMHGOPWqkchUjmrkcodcHrSGOECzKQDg9qdE7wyCObhemag3skmFNWw6yoN4yc9aQFpHXgMMg8VKrfZ28qTlG6H0NVo8FcZxirIHmRAMM471LGWSoUBX5BHBqpNbNBKJI+QetTxlioDHOOBTxIA3lSdxwTQMqyKroG6GmDIQr1qyyYYgjioGIjYK3fpUspEUWclT0JqcSGFoiOgPJpiR4fcOQaeg8y4MTdCOKzehrHY6aw0aHU7OSSVSBnIYHAFYup3Mcd0LO2IEcfBI7ke9X7XVrjTtCubUkbScKccjt1rn7QeY5cknJzknvQnc0si7DENoNWo4ycY6CoI3CLirMFwigA4yaGaRIrkYAFQQ2yFSrDg9KvTRiXDLzVdsrkCgu10VHtpY2xHIAPfJpv2aVxhpRj2BFWWyTuJ+tJuAHpUtkNWKv2GJTuYkkdMnIoaNdpG3AqZjmoyetCZLRmyod5yKj8ur00JJ3CowhHarTIcSFYhxxUix+oqaOPPap1hBxRcFEr4yu3GaheEhg3oa0RbjOaa0JPGKTZdit5pIFWLedo8dx70qWoPap0s+QT0pXFYDJBcLtkUc9SAAaiNiUbdbzDGehJNWvsIPI4NMktpY+UOQPSi4WIEu54eLiNgB3IwKtRXcEw+Vhn1zUAuJF4eMEdyRmopo7aXDRtsbHXPFAmjRwCOOR2NZV+oDnPBqQG7tMbT5kY54FV57tbjIYYYdaaJb0KTgc1AwxU8nI+Xmo3GRWiMWVmHNQOOatEc1C61aJsQEUlSsMVGRTuKwA0UneloAM0tJRmgApaSigBwNGaQUtIBRS00GnZpAGD1pwftSA0EYpgPz0x+NallJFeWRsbggEZMZPrWQpqRWKuGUkEHIIoERTQvbTmCQEEHjPcU3PNa93Gup6eLlBieDhh6isZTlcng0IY4mkzSE0E0wAmm5ozRQxMM0Zoo70hhS54pBS0AKDTjTQcUueKaAcpwalY5QVDnBp+floAaGIarcT5UCqfepYWwRQBY37XxVhJAeM1UkOeaI3O4UMLmsmGjxTQTGwHamQSYUCpWwxBqSkWraZonDA8Z5Fd34LuosO7dTjH+fwrz2J9rbT0rc0C7EF6FZyEfA69OahoTZ61gSKeOtUpLYFiGXrkfyq3aHKA5yMcGkkGZT9D/SsnuBRtrBXcuQMduK888XJGmqusZzgnNenwki3kI6gV5BqchkvZmZiSXPJNUi4q5kvHliOoz1qpJc3MZMUR+Q8EYrWEOQ5YYPJFQQWhkuCyrkg5q0DSOl06zFneeaZCYicEZOM1saxKlgUu4Iw4kIAAA4rnoJ2jt3FwcJJyD0xUdprTx3P2eX97ExwoPOPTrUWHcvX16b2JDIuCCAOKkS0NxayIWyiHtVG6ZZLkBAQFIJH41rAmC1mZATgBiPWsKqKpixyr9ilibjjA7YrMmCxuIpGPmEZQg4zir2nr9rBl/gKk/jUdxaNNdQzlf9WMCubY2Q7VXni02KWTlgBnArU8G3E5uvnBCSDgVUmAvLNojglTg+wqXw7M0OqohHCcYHpWy1RLOp8QIGtkBGQHzVKCRgv0rQ1YiWyVxx8wNZKpI5whwK5+R8wQdlZli5fdbSYHJGKw7QET9O9bYtJChJbPHSsqFMXhXHOa6qcWk0c9R6o6BSAgPqKcCD1xVSbyoVDTTiMH1JojvrHKoJ1YscDBrmnTbZ1xasWzNEqkswwvJqtHqHnyBYVAU8ZIBpL61EsJRSQTgk561QtbG4R8AkKDVKk7GMp6m8mFBExAYdO1ZniCRE0iaZWBIIAwO9WY4ZeFfJB6n0rlfEUF1BqiwhmME3QZNVGk0xXTRvaNC0dhC8uCzqCTj1q3NZxTzLJF8jr1561Vso544YwQSoUAfSrmXHO0g1pKm2RZMzr7RBNMZnPJGCauaVHNaKYhkqBwD3FEkrscHNNuTLJZRLCwSYScH1FSo2QJItTuVcArgg9KuR5NuD6EGseVpg0ay/eGMn1rbhGbfHfijla1LbVizH95h71LUUZyx+lSjpXXTehhLcQ1TvlygPoc1cPSoZ1zGayrJvYcHZnIni/f8A3v61uRHMYrFnXbqD49Qa17c5hFRTi7Gs2mQXJIkFS29mbhg3YHmobskSDHYVpaUf3BGOc0lSTeo+a0dC1KVjgYsMgDke1Z8N/FIjLax42jJ6GtK4GYHwO3SsXTI/LNwpwM5IrTlS0RnHUd5spkyevYVKdRlzjGMe1OKqNjDqc5qrMMOe1UnYl7lpNVkZthGD9KUXsinI59qpEqGBxzUgOelPmJZbOoErzwaRb5t1QKgxkjNIxXOFHNTzNgW3vD1WmxXs0kmwDn6VVuMpbFgcHFVdPcyzgNMAew9TWq1Fc6CISBizsCCOlR3VzbiF1aVQcdDQqMUBV8gjqKo3mgrcKxEjBj/tGm4plI4XVZDc+IRcIdoUhQRwCK9EsI0m06ESKGG0dRmufHg4ltzyZPXPNdPYQtb2qxOclRgfSpULA2EdnDC2Y1x3wKnIBGCM07FNfO0460NWaYrkRtocZMaj3AArMurK3jJaB8S56bv6VfEMj53Px6Cqs2mlphKjEEdiTV2TRSbTLlpEyQqX+8RkmnmQnIH501VkKgNx2pfJ+UgnrQ1ZWQm7u7My9u23+WmT7g1WMcsg4Qk1uC3jHOAT6mhjFH1IGBmsfZa3bOmNblVkjDSxnZsFCAT6VONJkbOTitBr62T+JfwpjarbqMg5+hp+zghurUeyKyaMpxvbPsKnTSYAclSfxqM6vGOQhP4ioX1eRuEAHrkZqlyon94zRTT7dOi5+tSbIkHQDHtWK19cvkbgPwqAyyjJMhO7ryalzS2KVCb1bNW72PcW7dQrE5FStqEEZILDIODzVB5Ut4I97cHkEmqdwUebeAQCPWs41W3YFSTWpqvrEAOACfoagk1Z2OI0I+tZ4CjoKXfg8YrRyZaoxRbN/cnnIH4VUk1a6RyMj8qNxPU1RvFPm8HGRmlzM1VOBM+r3hP3sfhTP7Tuz/y05qoUY8Zx70GFwAS2BTu2VyxXQuC/uyMNKfzNIbu4/wCex/M1WAx1NLgHqaLsfLCxPHd3AlQecTlhxk+tTanCH1e38xsAqTnOKpxxgyKdwyDkCp/ELsLixcHB7470mzCoktgmtCdRjKcoRk/hViCdA0qwA4B5Ge9Nt7hjCARlzwD6VW018Su7DGCQR60p7HNT3Ma5RodRuGkUhbiT5RUFmhPiER9zjird3eLfzXUbAK0cxK+2DWeHddWjmXhjg5rkS1OzoTasv2i7mR+JUbqOMis/Ri1tqsgI5xgitXWYWh1aRl+YEgkjtmsy0BXxAdvzM/3R2Jq0Q0b8Blhjazkyod94B9Kyr6aS01B41kwHBRscZFdAs8dzFIzqEuLY7WB64rKkhEnipLQrzIMrnnmtKe5nV2Ire8mW9tQRuiUgEY5x05qPxdqctjqKfZyTblSRk5wQQKnurGSx1A27HaXPBPYVg+LLhZJFiU52DmulLUwa0Me41Bpcl2OSSSc1WEhdiSxP41XkJpY8itEiS+pwoNS7hkEmqgc7RzS+YSQM0x3NSKUhRgAgDkEZzU8OmWWrW7DHlSg+uP5VRtGJbaefSrGnytHrBUNgZxigXUyNV0K60qQ+YMxk4DAcVnAHHFep6loVxr+hmCGIlycq+K4DVLF9Ff7JcL+9U4PGKVwaMsqccg00Bs9DinGUklsdaQzMRirsSAHNWEuGijKK2ST35xVXeQabkkk00gNX+0JZrJraUggjA46VWs5lsrgZbg8HmmWkcckg819oHv1qW5jgbo4z9aBGzDPFKu5XBz71ISRXLgSRNlHOB05q7BqbqAsgyB3oEbgORSVUS+jIBU59s0v9oZ4EZ+vFAFsYBJJGKzbuaCdjGqjPqKkkkmmyqqR2JxVFoTbOMnPvUy2NqSTkky7FaxBckU2SJQw8skH0zTocyKOav20MQALcmseZnsqjFopxW8snytGTnocUs9jLaAMTjPQVsAqMHgVQ127UWgjX75PXNVFtnNWoxSuUTP8AJhhgjv60kkS3kAAxuHeqUV0GGJPzqyhG3903P1rU8tqzM94ZbeQiRSAOhpmcsMcitUzbgEnUEDvinWkVrH5gcZD9OelJgkU7QGadVBOB1OavXaLJk45AxSpDFCzPH0PTmoriTCnB61DbudMUuUz34OKYTmlkOSabWiOd7hS00U6mIaaBQaAKAHUA0GikAppQM0g5qVEoARVpxwBT+AKgkbLDFMTFJ4pAM0DkCngYpiEAprHBpxOKYeTQIUc0oFAFKKBiYpR0oNFADh0pcUg7UoFDABxQzYprHFIpJPNJCAAk1IAAKQECgnimMQmm9TQRmgDFIAxmlVSTSg808YAzTAAuKdik3cYpQM80DEA7U4DminDGagA28UhGKVzgVEZM8U7jsD8Cos5NOc5FRqfm+tMQEc00ipXGFB96YRmgTGE8U2nN1puKaAKbnmnGmmgBwNODEd6jB4pQaBlqIhyATg1Yy0bDg9OKoRsQwNacMi3CBG4Ycg1IEsMyFsNxx3q5HICuB0qoirMhVhhgcemaVS0LZPIHakxmiM4BFBVZQGzhlpsMqyLkHk9qHBGMnFIY8HJ+bgjpSTQCRMHH1pjDK/KelSQyB1Kk80mNFa2kJBjYcg4p8fF79KHhxMWHAHP1pYipk3jqRWUjWDHXshmjdF4AGcetU7GQBivp2rQ8tpEYouXxwPWqcdus0pMfySDG4H1+lQma3C5vGjJVUJI61UGpzK2SvT2rSmVRxMuQO44zVCWKAsSDgfXpWg7l+01VJFCk7Seua0UCyAkEEmuXmtmIzET9RVvTr2eJxHJ06AmhopSNmS3cZOOKpXhMIU/nWqtykiBW4rI1MgyAA8CoNHsCncAadtzUVs2UA9KsgUiBhTimGIHtVgjIphHNO5SRGkeKnSPpQoyBUyDkU7isAXkCnGEGpAKkRckUhtESQgdqlC44qUJxTggoIYwR8UFM8VOo7UBRu5oEU5LZWGNtVn05CD2NaxTOeKiZcVSBmNcWUkSl43J9iSayLliTuZcHpkcVu3lwFfaO9ZtwgdDkU0ZyMkyFepyDS+YGAqR4gRVd1I6CrMWPIz0prLTFcg4NSnlQR3qiStIOahIq06HrUTLxTAgNANKwOabTEOozRSUAKKKBRQAClpKKQCilzTQaXNADwaDTQeacTxQA0HBqQHIqNqUHigC3Z3Jt5QScqSMjsRRrFqLa6EkX+pkAIPbPpVYHOK0rbGoabNZucyoC8Z7/AEoAxSaUGk2srsjDBQ4IpaACiiimxMKKAKKBiiigUuKQhBTxSAc0uKpAFAooApAAFOU4NJQKBk2crSRn56aG4xSx/e+lIC9G+Dip0kycVQDENU0LHf1pMaZdJ4zU0MpGCCQQQeKqM9PtpAXxSEz23w3erqGjQzqcnYAT7ir8ineT2xXDfDvUCss1gzcH5lB9xXeOOTWElqNEVqMoynvXlfiWyNtrdwMYBbIA9K9WgGHNcb41tRJqEbqAMjBIFNFRepx8MDSIFHJqcQpaQ7m+8asxhbVPm9TzWReXRlYgHgVZok2y5IPItAH+fjBHpUdtHFcI0qLh0OB9fWodRuS0vlZAQjINX9G1e3g1GFDB5iMhQqMcn1ovYlK5ZS0F3bs6na8Yz9cVNA7SWsiN0AwT60uuTDSpIREMCQ8juM0qEC2kcDhoya56juVFWdi3pdnJd2xFpgBBkjHWqWpTNA6xg7WAII96n8Mam1nnyl8wyZyOuKqarA1zqYYnC7txPvWErGquWoFZNDa5Gd/Oc9zVfw3cvJqIlxnJwfatCSQNpzQIBgrgCovDcUdvfJCwGGPzH610UIp7ibsdjdlX05pH4AOeOKwrHUVmuNgUhcnnNdgYI2hMZXKntUKabaIcrEoP0FbezSZhz6lO2jMibh0HasADZrDqezYrs1jSNcKAK5O82p4mIH3SRn61SirmU3d3LFxaDUrhYJUYIB1BxzXP6t4cuItRjNm0nlqQepPSvQ1jjABCjOOuKcYozyVB/Ck4o0U3axiWJkkiSOVCMADJFakdsqjoKm2RjooH4U4MpOAeaFFEttjPJVecA1XuLC2umQyxglTwau0nGelUkibsiS3jQABRgDApxhQ/wjH0p5IAye1CMGXIpWTC7KtxZRvEQqgNjg1zt9vjliiJ2tGcn3rrGPBrkPFkiyPC9s4Mith8elYzS6GkWzXntGvrWCaMAP1PFXbeGRIsN1xUOhyZ02MMQSBzV8sAeK0STWom3cSNSDz6VKOlMDg0oYetUrLYh6jqZIu5SPWn5pDRZPcFoYsmis9wZdw5Oauw2HlrgmrucUhbFKyQ22yhNpokYENikTTHjztlx+Jq/upQeKVkO7M9tNmbrPx9TUtvYrDkk5JGDVolu3SkycUWQJshNsuAR1GazLtCrHFaxJ4AqndwsQT6ioaC5lh1ktyynJBxUlsdyHtWUrRRXXkCcDeTgEnrVjT5FleWJpADGfXrS5bkM14yoT7wJqGTKnOMc9aYGiX+L9acDBI4BlH0zQlZiNKG3juLcBxxim/2TaA8BgfUGpbU7IwoOcDFWCx2nPFaplWEjCRqI1PA6A07NVkcG5IJ6CrGQehzQ5BYcKKTNGR60udAOpKTcPWguPUU20wFHFJgU3zEPUikMyKPvCi4BPL5URfGcVjPqU7EgcDPpWlcTK8LgEdKwAG3HPQHiolI6KUU9yY3Mp6ufwJqMu5bJcn8TRg07yyByMd6hyOpRiMJ9z+NG4AdBRjIJB6VGZYUJDuAfTNTzXKsiUMPSgnmoPtcA/iB9s0z7dBgkAkjtnrTsx3SLOT25pYlMkqxtwCcZqtFqCSMfLHI655rWt4t8PmHg4yKTTsTKVkZHiC++zyx2zKcA5B9asxXQ1KFBbxkFRgnisHxJqDvciJo8smcHA6Vb8M60YmNv5BLyHAwBwammtTGTaRsLYXBOSpA9xUQUfaDADlx1FdIoJQbgAcc8d6y7yxaK8F5AuXOQw69quehEarbszIvrtLDJkjYkdge1QaTPBr903lZCoMHnvWvMovod7RAyx9VwOQfaoNF0230+9muoSEVxgof50lNdRuUlsU77Tp7SYk5MIPXHatO00eCWIN5hYEZGCa1JVivYGUEMrcEiq0ts1rYkQE5XkZOanns7CdVtW6kcmhW4jJGeB61Th0iOWYDkDvzW7Fk2qAnJwMmkjQBsjFa3MvaSKSaJbowb5iRyOaytYtjJPDGeok+X6V1JwB1rndfk8y2SWLiSOYAVDeo1JvcriUWjpAycsOT6e9RPD5MMkg6Zz9ar6hcyIwaVcSEAYxjI71dtGe5syHU4IBB9ac9hR0Zg6lp/wAz3VqckkGQD0xWXFIyajAJBwSPwFat7erZatdRE5QoMD0JrIuzi8hb1AxXKtzrT0NfWQbbWZoAwdXQMD161ixIy61AY/vDnn2rQ1WJmkjl3EtGACSeoFZttdAeJbeYj93uG72FaIlm5f2sjaqZ4XwGwzjnBFVNTklbUku4QVkBCqfQ1valc2EM4EThy4BABrJ1NQim46bXBx9aunuZVNULfLLfy2880qiSNcNgEZIriNakEmpzYJIGMc10X2g3M3msxUDIIziuVvi0moSsqkgniutIxvoUpBzQhxxRJuLYAOadHExbkY9KpE3JRnb7UoOGB9KVLWQkZPFWDbBQCxwDV2HcdbSAIWBoiEk92SoI3EYI4NPzbW6bSwJPQZ6muq8O6ZDZWb6xqICRhSY1bjNSybnTwarF4c8HxTXR2TbScE8knpXjut6lLrGpy3cnG48D0FaniDWbvxDfMkCsYM4QDpiobfwreyRbnIHsQaaRV9DBxjigjFbVz4entozJL8oHcjrWabclQw/KmSVwuaXHOBUrjyxz1psYzgnpTTBiBTwADkntVoBI4sHlj61EBnpVu2iDnL8igRFHbvOfkHHuKnjsIwR5jAHpj3q9bLH58UOQoZgCfTNb+oWcDpcWXkNGqxl45Tjgj1PXmlcLHOJbRRnAXkU8mNeAo/KqVpctJbAufmBIJ9cUSS8delMRZe4UDjArMubjzXAz0qK4ndvlXI96hJwcmk1dFwdnc1bSdVXBq4l2d21VJPrWPaSKXCk9a0QsvVcY7HFZOOp6EcTaNi95juuSCKrzKsww4yarkXRPB/SmSSTwrukHA9qtKxyVK7kVruxMZ3R5I9BVdJmjIAJGO1acN3HIMZBJ6g02a0jmyRwT0PaqMbMgjvI2GJBz2qUR5+dWzjtWfJaSxNyMgdxSRTMCCGJFIEzTMjBQG6VWnkJAGaUT7lOahc5NK2pak7WIyc0tIRS1SIYlFGKMUAFKKQmgGgBRRjNAp6igARc1OBgU1RilJwKAGyN2qEDJFOJyaeoC9aqwAAAKaTSMabnNIli5zSgYoApelMQ7HFJ3ozxSZoGLRSA0uRQA9SAOaazY6UhNM6mgBck9acMCm44pcGlYBc5pKWgUwFBxSHmkxmpAMChDADjNL1pc4GKAKBABTxwKaSBTS9SMlJGKbuxUZbiml+KdgFkkzkZqEOd1BOTTR1qSh7E0qHLim5zQpw1USWJB+7z71HjjNSE5hFM7UAMK5GaYeKsY+Sq7daAGmmmnGm0xBQDRQKBjhViF/LdWz3qACnA8ikBvYD4kTg4oUiQnIww6571WsrnKBD1qwclhjg9qkZJ5ZB3xnnHIq1GBdQFc4kA4qCFxnB645qQZjYOnBBoYyKMSRuYpeChx9RQAVm3DgGrNwou4hMgw6DBA71WDhkJHBHGKljRaGJExnnGKhhjMdwAeh5piyhcNn61OCCd/Xis5IuLNGOFY2LK6g470kNpbpIT5oDt0xWU+5gqAuWJxwa0GSDTIDMXZnI4BOcHHvWSTuaNkWpmKNAgwSeg9qyBEvmkBs/jUiTtcsZ5Tz27ClyrEEcZrZCuKqKhAPOeg9anNkGw549KfGoKgkciptzMAp6DpSZpFkOxlG0NVeaNiDk5x3q8RweOajZQQRUGzehRtThiKvJziqcIw5+tXY+QKCUiTAxTCvNSqM0FaDREQGDU8Z6VHjFPTtQInA4qZB0qNO1TAdKAZKoytOAxSJ0pxpozYwEhyO1O70nelHagQ7PFQXEixxksQM8CpHYBc1k6hMZGCg8CmhspynzZs9ajuSAv4VJtIUseKz55i568CqRjJlc5LH60jrkmpBzwBz608Jkc07mdinJDlcjrUUTkMVbtV8ITkY4FUruMRASA8E1VxWHkgjNRFTg8VLbjzVCjnNTzQlFAx2oTFZmY64zUZFWZIzk4qEgiquKzI6M0HrSUCFFLSCloAKKM0UwAUUCgmkAA07NNBpRQIXtSCjNIaBjwasWU5trlJR68/Sqw5pwoAua1bATLdxDMc4BOOxrMByK2rY/bNOltGIDAbkJ9u1Y3IYgjB9KaAKKDRQADpS0lFMBwpaQU4UhAKKBQaoANAopRSAXFJS0UhiZxUkZwc1HTlOKBEueami7GqwOTVmL7tJjRIz0to/wC+zUMhpbY4bPrU2BnUeHtQNnrcMgJwSAcV7ORuQN7V4HYylL2FvRga94sJBLYwsDnKjms5ISdiVFwM1yXi8KJ4iTgkE/lXVzXEdvEWkYAAZrznxHq63tyzI2UU4H60rGkNzD1O5yxAPAJrFLEsc1Lcz+Y5bPFVi2TmhnSlobkun4bP3nA5FV7LyrfUVuFBIQ5Az3pUuLi2uPLkOYwcB8cGpZLu0iuI3GAQcketVuYRT6EviJLnUHW9U8AgbQOlakJZrIRgYYR8j8KzLzWlESLEoBY5wQDWjbSGbypgMKY+RXPUVkXG7eozTEWxUqzde/pTnnySHPckH1qnOXMgA5Vj1Hal1KFmigiQ4YNnPtXOlc0LtiJZEmmByFGAKXQrvZq8TOMgH5hU9g6Q2Ukeedp/GqejW7RXBkIyS549s11U3bYiWx6kHygYHgjNR7jnrVaOZjAgUZIAFI0kkZw4wTWjbbMC8X+UVyF+f+J85/2xW+bnapBOK5y+OdWLepBoTdzKbOxgkBt055wKXzKzoZWNum084AoNzKgIUZ/Ck7mkdUaLsAuc4qBJlEnLYFV1EkyglsZ5p32bK5JIIqOZmltDSDAjgim4IOQazoxIhIZ+O1MMr78biB9a0TbRnaxqEEqRmkiVkUg1RV2LYEuR9TU2c4YSZPpmnZgWZHVELMcADk1554muDJq2bRsxkc455ru5biFEKTsACD17ivKL6K7fUpxbtmMOcd+M1Eioo7TwnPIGKzydegNdWzIB1FeU2BvI7hP3uMHnrXoNmQbMMZwSByMmqT0CS1NHzkB5IpfOjH8X61SQZwxJwasmKMLk5/OhEslFzH0Dc0faYv7361Rk2xkNngGnGZCnA5p6i0LRukzgc0faVziqkOC4YciraopOcVlJtMtJWGyXSrgY5NAu+D8v40y7UfKQORUD3DEeUUxnvitI6olk/wBr3fc5pjXMg5wcVGFWDaUGSTk/SpZ5FeIBQMk802TcYLlycjqKhuJ5JF29OKV1KjIFQySBh94A4pWuDZzk8E8mpKBA3HQ1Ytra5W5eQIQSMHjrWnHFI24sRk9DipY7ZgMFhnrmrS0IuVFjuieE/Sn+RcBgSv5DFWxbsP8AloB+dOEW3jOffNKw0PjkkCAdCKUzTSOIwcZNOjQk4WrENuQ4Y9RQ0UmKtmMZZjn1zUUsLxchzj6mr+CBVPUiRZSMvVRmp5blXIjLKEyWojLuwBbrVaynivbXzFkGQcEZ70saTRzkseB0pqmTcuXCPCgIbr2qt5sh/iqR3eQDcDn0qNIWLg54PajlsTzajPMYtySKVi23O4mkvlMEYbOBmq0eoQ7vLcgE9DmnYq5PvJBBOKiELsSFUk9sVK8e5Q46dadC7oSduRnr7VE46GkJ2ZBcxi3gOQS+Cc9hVGJXFwJprlPJcYxzxWpqV5b22nmWcgLjJz2ry+/1+W5nk2OViBO0A44rns7nSp6HW3ev29rcPHEd4U8HORWJd+JC7sSRknIAArmpb9pAcnJ9aptOS2Sa1jT6jdQ6M65MT2A+lNbVpGBXeBx1rn/tHvUbzHPU1pymftGbZ1WWNyyy4J96mh8U6hChRZ+D65rmjISOtAc560+RMPaM6JtamuH3yAM3c4q7p+tNbXCTheVOegrlUlYdDUq3RU8nihRS2E3c9d07xpa3KqkhEZA7nk1ot4i0/aWeUKMdSa8XjviGBBI+laNvfFuN5I9Cc1MlcSij1GwulMBaIhw54I5+tJeQbiAGK7sDg4rn9A16BGFvKNqngE4610948UduJ3YFFGQa5pwaehroO01Rbb0d/lbkZNWTeWzRMHkUYJBGa4PUfExk3eW20KTjntWBd67LMh2SMCOMg9aqML6mUo6npc/ijTrUFfMBKjpmqr+LrUjchGPqK8nkmkJLl2JPUkmj7YViALnj3roUTNo9UXxlaEfM4HrzWdqXifTrmAxrKCSwPB6V5m92Schj+dNMxP8AEfzpezu7gnY9YkMWsWUZikVpoyAcelWY5hHKIox8igAn3715Laate6dJvgmOCckEk113h3xJHcXIjnYDzBjJPeiUdBxepb8RW6wa5Jk5EsYcVhXdyHngHQoD/Ouh8SQPNdI4OT5YwfUVytxE0VxCWOQwPNcttToT0OiurgSSpLj5HiAP1xWE8YGrIq8b8fhW6QjWccZIH7vINYV4CmpwMDyFzSW42dUbS3vkDxt+9twARnnHrVfW4nNg5U87lI+lMt4LlC1zASDIuGB5FWNRBaxmLA5WNWI9CDVw0ZM1dGFJbGFSkqlJAM46ZFc+IVjfc5JJ65NdZe3YvYIZGUCRRt4GM8VyFw5E8gB78V1pnOlcsPdwxIEaIEgYzgc1RkvA7cKB+FQy+YTmqxJViT1rVMhottdMejYxUbXUhQkk4FVi9aegaO2rXwaQkW0ZBdj0+lMls2vCOgi9xqmpZS1j+YA8Z9Oa29Td9ZuArZS2Q4RF4BH4cUy51ESIlpCBHBGMAAAZ+uKYtyAo5xipbCxo2OmWdsFwi5HTgZp13qEMClIlGB1PGBWVcan5ce0H5jwOa5nVdTlmmMMTkAfePqaExsd4gu5LiYESfKegBIqnEipal3PPYU6K2ac+Y7HYnUk96r3c4klEUXKjjinuBXJ85i2MA02T5F2irRjCLtAqvIhY1QhsUmAM1chuBtx0qjsIBFSRQys42qSPXtRYC5JKxGASCOQRVu6167urIW0nBIwWAwT+NU4rKWReZBnOMYPFWF09o2GHGe4IzSsBTgjYKAAcdan8rPUVZaGWIEtGSg7gYFIGVulArlY2it1FRyWIx8vWr4A60hpoDHktpI23AEEHrUsN9LG4DcitEgEYOCKrz2cRUlWAPXFFhpliK5ikGVkAPpRIDPwRketZgtx/C5B+tWYbt4B5ci5XHWiwrajJrZYplCE5J9aum3ljQHGfoKgt3S5vQSQABkZrafBUY5FZNtHp0aKnHUx2IOQwwfQ1WltImOYwQ3U5PFa81usnbr6VSktmiBIOR6HrQpXMquGad0UNpjQg9aj6mpJjliKjA6VSOZq2gGm04mm0yRRR0pM0hNMQE0opo5p4HFACgZNSqOKYozUo4FAAOBTHbPFDtxTFGW5oQDlHOaVmzTCTuxSM1UTcCaBTByalAwBSGxw4FNPWjOBSE5NMkUUGgdKKBoBQTigGmnk0AOByaUCkRSalAxQA0CkJAzT2OBim4GM0DENJQaXOaBCqM81IRTAcClzQMU0obAppbimFqGIcz1GTk0E5pAaVgFJ4pp5FBPNJnimMQmig9aQdaVh3HAd6B1pRwKTNMRLnKgU4jAFRKSSKmI6UkAE/LULjHNPdsVGxyooAYabTjzSGmAlKvWkpVoAlA4ox3pAcingcUmA6GUxtkVrK24BgeozWN91qu2kxUBSetSM0VIBHrVlCCMGqRBADDoaljkxQBOjG3nDdUJ5FJNGYnLAfKwJBpQQ6bTT4yZoWt2+8B8ppDRQLeVJtcEh+RVyIjdt9apzbpIymP3kZx0qS0kMi7s8rgGoZUTRhRTMGHIU80zVntwS24kntnpT0lVGdBySKwrqVmmIc96lLU0Q/zQ3yhSBT4xnBz0qmGA5zgU9LgK33gaqwXNaJ8KasbxtGOtZqz4Xg9amjnyBk1LRSdi4DlSTSAZz9Kijk3McdBU0IJcj2qGjVO5VVfnIHrVlBjio4hl3b3NTAc0i0SoOKfjNEY+Wl6NQO5GRikUYcDtUjDJFAGD7Ux3JU6VOpyBUEfIOKnjHAosJkqdKcTQOBSGmQIaUU0mlP3c0hkNySEPvWRMcgk9av3sjBce9Z8udv1qkJ7FV3ZwecAcVUEZZsAcVbcEttUdetWrW04DMKoyauyh5GAMLzS+SQoGOa2fsoxgCkFlg7mPApXBQMySER227HJrPjsXupSGyB1xW9JEZT5ajIyKfJHHAoAX5hxmi5XIZNvYC2cE9vWrJs0mGAwyelV7uWR5CCpHNQEzJgqxyOnNFylTLE2isVypwaxrm0kgcq6kAd63LTWJI3CXC5XpnFX9QtIby2Ei4JIzxVJkumrHEOMUzFWbmPy3K+hqAjitEzmkrOw0Gig0UyRaBSUU7AOpDRmkpAKKUGkBozSAXNBpBS0CFB5xTxUYODmnA8UDLljN5N3ET0zz7ioNTgWHUCRwJORTCcYI6ir18BdaalwOXj4OPSgDKNLSDkClqiQoFKKKBgKcKbSg0gFpabThTTAKUUlAoAfSGjNGaQwAzR0pRxTSeaQh68mrEfAqshqxGcLzSBCOeadGcMKYSCck4Aq1ZWU97cCKBSeeoGaBsmsy0l5EqqTlgDjtXtE+u2mjaPEGlUyCMAIDyTivO7TTbfR0Ek7gSHoD2qG9v7SQFnlMhPfdxUMai2zSvfEdxqdyEMhEa8YBxmsnULnOBnH0qhBcxG5Gxu/rS3smXxUtmsVZlZzTM5pC2aTOKRujoIYJJEjlmBHHQ/zqrciEXiOVyVPIHcVdu7yXy1itozITwSADxT7+2toNJgO4faCfmyaLmFn0KN6UubfcigEHjHatrR332UQbqoINc5NIEtiUOcjn2rW8N3qmFYCCWznOaiotAg9S7Y2hjuj5p4ZyQD2qfU0SOUD8Qaq6nIySlkOCPSnSFv7KMkhJkABFcqRsLZiT7Y6yAhAOPeruk3cceqgS4ADYI9qraPJJPF5soAYDgY7VBJBjUjMCQSRkZrem9SXselShVjV4DkHoR6VHPvlUbuGAzVWyuWOnIq8nHerFuzMuZeDXSlc5nuQgCVCJMgg1jamoj1JQDxgYNbrEBiT0NY2tKBeQsvQ4qkkjGoa1rk2kZHpTnAAwDmm2RzZoPakZSDntUSRpTehdt+EFSE8VHanKfSpiK5XubplK8LqoZMnB5ojkSZNy4J6Yq7GELEPjGO9Zps/Jv3uEb92RjGenvXTBaGUnqEKtHMSSeT0q5bDLiQqQRnIPpUEkscrDyyNw4Iq9bOHi+YAHoa0ehKMTxgyPocksUmJo+UAPX1FebRyX8mXiUknrxXR+NVu9MvgQ5e3nHAGeD3FczHqM8DfulABHORmuebTZvFFkRankHy2BPfFdh4bjY24+1s6OD3Jwa48axdyfKNo/4DVq0u72aZUDHkgccU00DR6QE8uQjeCvbFT+ZliPaszSbacxASsSR6ntWmI2ViSpxjrVpmbRBLGJOCcDrWbfXvksI0BySBmtVyAaq3EEU6ElQGHQ1Rky3CAFix3GatA4NU7ckLED24q8VINYTTuap6DZRkrjmmzRIqFuM0sknl8n6VVmmLEDt3rSOxDCEZbJ5GKawIUH3qYFGUNGaJoyEB9abEinI7EFSeoqobUE8v196tSA1SklVXKs2D256moTBo0La2gjQ/OSfXNPym/g8D3rM+1rbrukcAYzzVB/EtkJABKAM4zmtFsKx0ZUEdadEF3gE8Vj22px3TDyJQwxzirJu/LbvzSbKSNpWhQ8YFSiaM9CKwhdE/MScCrEU6yAbW/WmnoCNUOrdDmoL0BrSYeqEUQpgAg5yKS7cLAc9DxTTBnMeHdNuIQ1w7EKXJA56VvzMjthWGQOlV4rkIgRF4HHFSLGmRLkgntmtE9DNpgRLIgIGCOMYpYpirBGHzU0CUT7s/KRUpjydwXmpYJFLVLWa7UKr4AOSOaqWWkhZd05JHbmtVg57GoZg0cZYnAHc1KLHzusKqvY8VDNdR2kRklYIgHU0l1e6fHZh5bpN6gErnmvONf1yfVpCTIY4eiKDgkfhTepaQnizxO2qSi1tmPlKeSD1rmXkIGNh46mrSXQtJSFQEjIOQDzTjqhbI8uPnr8oqeVDuyhvIQ8EfWoy1WLyVpQG2D6gYFVGJqkrA2O30hbNR5pc1QXH7qUGmrzQeDQFyQNSls1FmlBzSsO5IpIPWrCSMCMHFVhUmcAGpaKTsa9teMoHPTuK249anltxBJITGB3NchHJt78GrkNyCRzjFQ1c2izccRzKQcA1VawXJIwfamxzKy5B5qaOQjjOaz2NeVNFR7QIhGD+NYlyHjkKkcCupdhIuCKzb2xVwX6Yq1IylTMMEmnAccVKYtmSaYnLkdq2WxzSjYM54NSITHhkYgg9QaY6YGaSM5+U02kxJ2Ow0/wAQSXdhFazjLQD5XI6g9veqept81uVHQGsi1kaFx2HY1rXDCZIyOStc84JamsZGwh8yxUbvm25BrH1QkX9rt/u4NaNtIxtFYDJAxisvVCwubeRhjOQRXNbU2Z18WoQQxR5+46Asc9DU8xWYyOozHJbce54rO09ILi2FvIf3mAQM9RV8Ov2MxNwRCQB37VUVqJ7GavkAW0aAFzwB61keJNOiTW3CoUOM49eKkyxiVlDGSM5yDxgVoeJle4g0/UJAFlZNjgDHbjNdKOdM5g2kcaEgZBJIzWLdqEkOK6e7RYbeNAecH+dcvfklzirTBlWOGS5uEhjBJc44+tdipXTbUWNuRnHzkdSaxfDsIVXvpVwACFzVxHLMzkkknNU2S0WhNt4zzQbnAJJ4AqqW5qKaTCY9eKjcLaBPdjc0jNweAM/rWdPMoH7oZPfPOaW7yzIB0A5ptugaQEjO2rQi29wYdOWIcEjk1UtYweWHPrTZ2Lybc8CrUK7UHvVJEgU3HHbFRmIBSSOKn70wq893HbryCQT7VQDLayMzbn4QcgevtXRaf4fEsXmTsI41GQpyCB7mmvPa6c0EZUM5GSOO1Vda1ry7ZbeF8eZ98g9BTbAra3cWhvoY7DISLlyDkE1prrVlfIFuIDG+MZGB/KsKxsbzUXxbQNIfUDNaD+G9WjUyNbOQoycCpAteVEAZrVvMTqyE5OKc2lLewmazI3YyR1wawVuZbabaW2Op5Q+lbdtO0K/bLR90f/LVM5I/woHYzRlXeNxh0OCD60o61ra1bQ3Fut/a4BABkx3HrWQPWhEsZLIFXrVJ5GkbAJp075fb71ZtLTzD8o5AzVMCidy8lTShjIMHBAq5IVWUouGx1wKr3UShFli4BOGHoaQEaWjMd0bEEc8GrFtqDxkRyHpxk1DDIwUbTTv7MvJnJELcnjArOaOmlVcdjUju0l6MKivWAiyD1qumj6hENwjYeuRVeaRx8jnJHBrNLU65V7xsyu3LGkPApTTSa2R50tWNNFBpDQIDTScmgmgcmmIeopwFCjgU9R8woKHoOBSOcU4cCoHbJxQAE5NPAwuaYgyae5wAKBMjJxTRyaDyaeoqrkAoxTieKXoKaTSKAmkxzQKdigQdqKMUhNMEJmlUZOTSdaeOBQBIMAUhamlsCmls0AKTmgZApmaUt2oGPHIpoGKVTxSkc0AKKDR0FNJoFcCeKb1oJzSgd6LgGOKafWgtzikJwKAEzzQD1pM0oGFPvTGHU05V5yaI0JIp7YHFIQxutJilHNBoYDoxlhUzjAPtUduMtn0qWQZDH2qRlVmyTTSc0HqaaeKaAUGg0L1oPBpgJRSijHNAD1NTKMmol6VKh7UMkRlzSRuUcc9DUhFQyAg5qWWbUMgltyD9aQNjANVbKX5QCanl65FSMtRyAAc1LJI0e2Reo5NUomzxVsEFAtACXYUOl0owJB83pUFqNk4UdH5P51YQh4ngYd8iqq5jcL/EOfwqGUjRVVNwCp6jj61narCAw7P1B7GrlsCxOOo5FVbsm6QqTtdTkZ9KSLRkM7D5RwaiJYdTzU/2e5chhAxJGRx1pRbXBwGhYE9yKpsVmNhuSp2nPHc1cSZsAryDVOa1li6rn6CkjEwwApwOtIaubtq+6EMOverloSWdj0UGse2lKvtz17VrRuVtmPrxmoZpF6joR8pY9TzTwOabCDs5qQjkCoZuiaLpSkDOaROBQTmmAnQ5oPIoFOxxQMdEOKtIcCq8fAqUHGB3oEyUMCcU/pUCD5s1MfamSNPWkd8LRUUwIGRSGVbg7mwegqncEZAHpVqTO0k1QlJLjHrViZLbQ+Y/TkVprGFAAFQWMYCliMEiroXvQ2JIYoHekm5jOO1SgVR1G6ERWIHljjFRcpIiMhhhklHUAkU6xlW+sBLkFweR71BfAnTyq9SKyNPu5LOcqThCcEHtQXY07qIFsleaZHCGUKRVxZIrmLcCDSRIAwx60ykjL1GwMUXmAcU/TLwtAYWOSOB9K1b0CS2KH0rC0+Mi8kXsKEFinqsOy6OOh5rPYYFa2rHM49qzHNbROGqtSsepopW603NaGItFJmjNFxCmiiikMKM0UUMAzS5pKKAsLSg0lIDzQBIT1rR0wiRJbduRIpABrNHNT2kxhuEYHGDSAqEFJNh6jig9atanD5OoPjoTkfjVU0xCilpAaM0wFNApKAaAHClpoNLmkwHA0ZpoNGaBjs0bqbmjNADs0gPNITzSikA9OtWYwXyPaoYVJcCtBYdigjrUsSRDZWEl7dpGOFJGT7V3MbWPh/TigAM3r9a5qyZrVWkA5IwD9Kz768lmcmRice9ItImvtQlvrgyOSMdBniqxJx1JqqJ8PgmpvMzwOal3NlYnt22zoat3RycjpVGEksDjoatSHKj8akdtSLPFHWm5pQaRdztLfFq+FUMCOhGTUM01r4glexY/Z2TlWJwOPpVGO/kwFZe+N2Kg1ALGu8MVcnkg4NU0YJlaZFi861zkJkbvU+tanhwItjG5ALCTBNVnNvJaGVTksvJJzzVnw4AsDIeT5mQKiew1uXkQ3GoSRyH5N2cn0q1qMcZXylIwADx6VBcyLDNIVHA5JqpaSyXbOzA7SOD7VzWNbl6x65Xp04pPtCx6qC4yOCRUVlc4mMZU4Aouod98sgyBjFawWpLeh6FbxwbA0LAptBHNPYgjrVPQ4Gk05GUkhQR9a0PsL55Nda0OeW5UOQhLdqyL9jczB1B44Aro/sLEYY1zOsahBY6gLdBkg8kHipbM3G5s2hKWi5HSpSC67u1YUWsZQBiBntWbf69dw3BaM5QnkAUm7lRjY7a0ICkCp3IHeua0DWRduIpGwSK6YxblznNZShrc1TKc0oDcnH41BJKwlC4JU45q1JZB2zk002wAGegq4O2hDRLa6fHkTBiSfeotYnbT7Izohbb1Aq5bFYosZ4qRjFOhVgGB6gjNW9UJI8t1TVxqeDOcgdM9qIL6wSEK8GSO4xVnxRokNtro8gEQyLkgHoaqWOmmO6YTITCRwfeuOSaZ0w2LC6hpwIxBj8qsQatGkqmOAAZ4JApRHp8L4kiJwfUVeB04plYiCR6ioTkXZF6PVppUHlgKcelaFtLduuZCMH2rGsIme6BQExkgAV2McShACuMCuqmtNTCpuZrBm4CmoDBMW4BxW2UUcBR+VAUDjArZGDRjxxXCfNgnHTir63Em0ZQ5xzVsAegowv8AdH5VLjcadjOkkkkOApxSAykFfL4PfFaQVf7o/KkIGeABVJWEzNS2kjPBP0pZJXI2tWgyjB4qnLCSeBUtDRUbmsbUARIWHY9fStuWMqpzxWXNbkxSl3BBBAqeUZwOt61Lc3ZjViI14ABwayxdY4z+dQ37H7dIBzhiP1qDksBVLYaRtWGpyQXKMshABzgHrXoVxL9qtreeJgCRkjHXpXlkCMGBGTivRvClyl7AYJFLeUAQQcde1NRuDViaEXhkVmwFPUYrpbGGKaIMBgjg4PeqslnakApIefermnoIIzGATk5zTskSWggQbR0FDRrIu1uRUmM80BcUrARC2jU8KAPpQ8K7CMCpsUEZFUBXhjUrg9alEIFOVADmnUCsR+Uo7VzXi3WIbKFbUEbzya6WWRYomkY4CgkmvFvEerte6vNNuJRWOBmpGijq+oyyamXWRsBcEZ4yfan2k0VjYPdTANNIMRqeQB64NVrONbmdzJyCCxPpVK6uWmlIH3AcKPakWRNIZGaRurEmoy3PpSn9KhkODxVoRN57bCjcg96jAaQ7VBJ7AVGCe9b3ha2ja5e6mXMcY5Bp2EYZBjfbKChzgA0dDiu10mwsNR0bU7/UFEcwkb7MOmQBx9ea4aPzFYrLw4PNAE6UjHmkBwKYTk0DHE8UA4puacgyM0ASh8VMhR12k81UJ5p4OOlIonZdpxnNGSveow5I5oBz1pNFply3vCjBWPetKObPINYQXnNWba4MZAJyKho2jM3o5s8EU94w6Y9apwyAgNVyNwcHtWTVjZWZmahagKGHHrWeseHyORXTSQxy53dCKypoIg5CMAB0ya1jLQwqQKZjBXmqxXY3FXXiCKSWGKqE5etEzmaZPHgrzWhZyAqUY/Ss6PI61ch4IYdqJK6BaM6OxCJZncRkHge1ZGsEMsLjoCauWzb1BLcEc1R1lSbeML/eNcjWp0p3Rq2nmmCOeMncBj8DWvCshSNXb5zGQPesrSrhUs0zyM4b2FaTTCRrSVMhRIyDntRbUl7FRrTES3MQJySCBUt4GuLAzSyqqkAgEdCKZEWeynAJCknb7msrVNOvhpMUnmEKBnbzn/PFbpaHP1MO6u5fN2yHOeR7CqUyiRSe9AJmbeTnHFOcfLVLQsvxxfZdGSPPLjP50sfEQ+lP1BTFBDGT0A/UVFnCgUNEsdnJqCdv3qr+NSAgVWmbN2PZaEDIJ5VLHBGfSmwMQGPrUABLEnPrUyYERrREjV+aer4Pyj6VQg/19XqpEscMYLHoBzT9MKQwTahMwGQVQnoMd6hlLLA7DsK1PD8Jk0kCW3Mtu+SVGM5+tDBGG8xmcTFiTjjJqKQeZKjNk7SDj1Ga6O58O20+5tOnEcmARA5JYe3pWJc6fdW15HFeRGGMthpCMDFAHZx6lp+oabFb6dNHazICAW5LEjnpWJeDxJpEu6YMUHIcg7SPpmtWKDTtUiTTLIE+SAJJ4zgAnvkc1Qm1a80W6NkxW7gUchhuKgepNICcPaeMrCRUjEGrQKW2AAb+OgArB0m6eN2t3G0kEFD1Hrmt20k0y9vI76zkFneJyAzcMe4wK07yzt7lg99b7MggTxgIv145pDuYmm3CSrJZueCSME9jWcV8uR0PRSRWqfDt5aXpubFhcwggnYCcc+pqnqYCanMoGM4JHocUCMWQETnPrWnEZDp0qRffI4IHP0qlcxkuGFSW03lkKTiqJI9L024kQysSMAlsnpUswAtXXsTkfWrxvmCGNdoBGDgYrMuJgwKjpSKIIgd8ajqWH867+FAihVUdB2rh7ARi+j81gAMEZ9a7mM+YAUbIIBBFTLY2p26hev5Nk8hwCBjpXnsr75mOeCTXXeJ7ow2aRK3JHOK448c1ESp2WwjdaaaUmkJrVGLENNJpTTTRYAPNOUU0DmpFFAhw6U9RyKYOopwPNAxznC1BnJqSQ5FMUZagCRBhSaaxzUnRcVEx5oEIBnmngYxSL0p1MkQnimk0pNNzQMVetOzTRRnmmA4nApmcmlY8U0DJzSEOHFOJpueaKYwJoA4pQhIzTo1LZyMAUANxgUoXODTyO1L0UUAMxgU4UwnJp5wFzQAhPFRk5px5FIqktQSKBmndFoximk44pDGgZamScNipSAI93eoScnNMAFSAZIFMUEn8atAAKCetFwE4RRUJOXzT2yT7UmMUAJjFJ/DSmlAyKQEtuuFLU+Q4Q+4p0a4i+tRTHjFSBWxzTG4NSAVG3LVSGCnmnsOhqMcVIOUpiEFKBxSDg08elAwXripB1BqMjBpynmgknYYXNRPyuanxuhqFhhakoW0bDla0Ccxn1FZaHbKDWihwuaTQxYmw3NW45KpMpJBHap4zlR61LGWCQsqS54HWo7sFZY5QuQxwfYUE7oivtUxzNYsD12/kaTKQ6AiOZXJ+Q0szxi4IAHPSq9u2+3Ck85xmkWQ8bxz6+1SWty0bqUOCojBXIA28U0BpByBx7UJtxz0OKlQgZx0pNmySGG1Vly/NRSW6KCFHBq0ST0NBQbDkUrjcUZDKYps9q1cjyBGO5zmqN1Hlw3bNXYsGNe/FDElZliMYUVIBlqZH90VKtQaocKSl7UAHg0DExT16UgHOKUDBpgOA5FTEfMD61EQQAaeGyBQDJF4apOwqIHpUgNBIZpHGVxRn5qCeKBFWaIkEAVSMP70DHU1qE5zxTRGud2Oaq4hIkxhR0qfgLzTVGOaSV8rx2qWy0iOScIxHU1iXZZr1ZWBxnGK2YQpPzYJqpqcShSQOaCkiSSEvbBgMgCsC9gEbZUcV0mnyB7UofSsnVIwFOB3ouikRWMhWEDPFaVuQ2CKx4SVQKDye1a9t+5tyZOCeRmgEyLVZ/IhGDyeAKrWUP2eAyS8Meeaf5bT3BnlGUXoKraheYQop56cVSQpNJGZfyeZcEg5APFU3FSSNk5zUTnNbJHBUldkLio81KRnNRkc0zMM0Ug6UtAC0UgoNAC0UUUAFIKWigAzSClpBTAeDS5xg+hpBSHpSEX9Ww8dvMOrLg/hj/Gs4HK5rRl/e6MCfvRtj8D/+oVmKflpoY7NApBS0wDNLSdqBQIM0ZpO9KBmkMXNKDTccUtAC0ZpKKGKw4HNOUZpg61LGpdwo6k0mx2NPTbXcPMI4FaBhyelLbII4goq2gATNZtmiWhAIAUC9OKx7+2khmIKkrjORXSWyh3ClSc+lO1S0j2iMkDsPWhMaRxDxMG3Yq1bW7SDnOByasPZSRz7MZUnrVsKtuhHtihh1IyioAFHI61GzE8AU159xOKjEhJxUl3H4oApM5pQeamxd7m9p+ZCVZeB0NF3JCwMbD5+wzU95cpbQKI15HpWOJGkm8xjyfWtbHPezNiSO3ew+zxjJAzkUaAyxWMjA5ZXwTWbOJrRg0RJ3DPPNW9FcSQTkcAkEj3rKa0Ki9S9dSNJekIMpIOanAFskYReo5qtI2x8gckflUtpc+YBvwQCRXPY1JIB5JZ2XlxjJqw5B2biMEcH3qK3uYjOYpeccfSpruHEcRXPynI963pK7Jex3nhtCmlKCOpNa+KyvDzFtMUkcZyK1a6JbnPLcZMdsLsOoBrz/AFNVnuyyrlx1Nd9c/wDHrJ2+U/yrgLh/LilkHL54rJjjuZNzZXckxdGIwMgDPNVFnkLFXQkDgg9a2NHu5ZLsrOuQckcfStC7Sxg/0iRQAc5HFKJZz1hdm2uw4OOelelaNeLe2YcHJA5rj45NLnIZcA49RWzpWpWWnbsyDBHTNXdEtHTlBWHr2tQaWh3OM4yB3qlrniyO3sy8EqjdwB1IrzLU9Yn1C4MkjHB4AJ7Uml0Gl3Oum8cxqxWPJHqCKpyeNZ2Y7CQK4p5sHAxmnLIRgmgL2Orl8QSXPzSEEj1HNOh145CkAgH0FcqbkDvTo5iW3A0nFMakd1Fq0D4Dopz3wK0YbyyICgDJ+ledi5kB4Y1Yh1CaNgQST6VLpoamz0WK+jtpAygYzkCtKPxGpXlOfwrgdP1CWV0zzgYINbhkyqsoxkZqGmthqz3OlOuuT8sRx68c1d0++a6yXG3HGCOtcbDqYCmNiMqavW2pBmG18c9jVRk+oOKsdoMEUhOKyLTVcKFY5HrWgt5GwyDWqZk4ssZAFJuU81Wkul2HB5xUNvcGRDnqDii4rFxriNPvEChXSQZXms24YscGptNbKuCc4PFUlcluwXi7sAcZqlHYpIXDMTjtmtOYAgkjpVOFhHI5Pc0cornkGq6XNZ6vcwOpADkgkdQTxUUNnlgWFd74wk02aAv5iC4U8AdTXGvcIW+UdKFF3N4WtqWrPTBMAUGeea7zwhZi0WcED5sY46Vxmkah9mfITjoc4NdXp+vQwO3T58dO1a8uhMmjrwidNo/KlCAHjFY8OtQyJ98ZI9auQ38UmFDjPTrWbiyGXc4paaDlQfWm+YN2KlgPzijIphYAUySYRruxmk3YLE9ITUJnAUHNIJ1bjdWftB8rMnxZqS2WiThWxIwwB65rxW4PIznJOTXdfEe+Zb2GDOBgnHrXATybnz6VoncaVieOTy7efBwSAB9KpECpMkrUZYBsUDGkcGq5OWP1q033TiqgB5+tUhMCDW5pt3HBZCEH55eCAaxQRkCtTwrDFceJYEunCwJ85yeOOtUI6SGzup44bS3jIWMcnHBPOc1y+rWiQ3jnIJzzj1rf8UeJzLfzWunERwgkBwOv4iuXZiVLSOXJ7k5qbDK5OOKbmlY/MabmmAvWnxj5TmmA1InIoGMJwaUNSsvNRng0ATA8U4GoVbinq1BRKMk4qUKRgjmoUPIrQtwsgwe9Qy0PtJCyhc8irKXDRvtPSqpQwy5HAzU5IZPeoaubRlY0Y5A6DnrUdzYrKm4HB9KqwTeXIFPQ1pI2V65FQ9DXRox2sZBnJJ9qrzQNGPunPYVuvwCQOaqu4BO5c474oUyHTMxUkWMM6MCRmrNsc5B4p8kqOcYOKglZoWWRBlQefpWyd0czjZmpaSEErml1Ab1hz03mqsMmJA3Zqnuz+7Ug5wc/nWTWpS2L+irGbdo2PXIHPftWnIoS2iZiUSOQ5z6Ec1iaLulZ0GQc8fWtR45Lu1a0lOJGYEEccA5xQotsTeho6QsUVlNez4MIJEXoR61j6rfT3Vq6qvyEgjA6CtHUpxDZx6bFjy4gBkdzjms9cLGeMnHQ1rYxOYa2ENuQVKkkdaqOOK1dVDCU7hj2rJJyeKLFXNTWGB8kjptAqoGGBRdy+ZDGc5IAqsJCRVWJLJIx1qtIR9rGehWnF/eoJiQ4YdhiiwDJJFKFV6imI37simled3rSA4BFUkIkhOJga0OtZYOHB960kOVBqiWExJgcDuMU+S6ubTRrC4t5QgEhVgRxntmgjPB6UWcQu9OvdObmRD5sQ79OaGBoW3ilJhHFqMOAODLCAmD6k9a1ZLgDTjdq0d7ZADzFRcuB65PTFcGCJFG05Hf3rS0HV20e9BYeZbSApLGeRg9cA8ClYDoLC10653TaJerFLKOY3csf0rD1i01W1d1u4HJPDSAYHPetC58Nu8x1DQbjKSDdsUkkH07Vf0yPxCpFveWu+JsBmeME4+pNIZW12TTk8KWotCPtL4yUOCD3yazNP8Q3+n7fnWWMHJWQbj+taPi+20y3SJ7SXM5OGi3Z2+vHSuZVsdapIR3un6zY6kxS3lNvcuABvbKk/QVz+ol5NUneXhwdpAGOlR+GLbztSa8YFYbNS7sOB7U2afz7mWU9ZGJ/DNIBjLvBFVJCImG7jnirhOBn1OK3NJ0OO5tluLoZJOQPaqtcSOXaTOMtjI4qIsByTmu/k0DT57cxtEVGD8wOMVxuu6BdaKBMziS2PcA5H4mnZjKe5ZlGCQw4HNXrDV7rTXCSEuuOP8msmMFXPBBHX6VZVty4bk1EkWnYv6tffbisgPUcj0NZRNStgAioW61CQ27iE000tITxVoTEJpBR3paZIoFPAxTBUg6VIwoHApDSk8UANJyadGO9MPWnqcLVCBzjioxy1DElqdGM80CHdAKM8UHrQeBQJDSaaKCeaQUDHZpc4FNFBoAM5NP6DA6mkUVOqYAZhxTFYYEwoJ60BTnkU/O5gB0oYgYFIYdsU4n5MCmA0pPFFwGE0hNDHFNHNNAOUd6VzjilAwM1GTk0CYo5qUAAZpiDilY4FAhHNNA3nJoOW6UE+WuO9BQ2QnO3tTI1LNjHFPVS7561ZRFReBzSAjEYGB3pzAmgcvTmGDTAjI4php5IpjGgBpNSxjJFQE5qxAORQItKCVA9KqzcsTVzO1Cfaqbc1IyE8A1G3WnucHFRt1qgDGakiGVNMQZbFSwjGR6UgIyMPj3qQffpkg+bPvUijLA0CHFajBw+KsY+XNV24bNAWLcRyhHtUbDIogJIx604/eIpFFeQYII61atpDj5ugqtIcNUsJyvFIC6pGCPXpT4znI6YqGFxIpXuvBp2Sj561LGWVOcipIHPzxfjUCHvTo3xcDH8XFJjQpQwSKpP3iSPrTpBuII6d/rTdQJHluBypzTshm+XlWAIpMtEqZKHPanIeKReFAHOetOQc4rNm8SWOpGPyEHjNMHy4xQR5gBJxikVcrTrkYqSA4UL6CnSAEgY6CgDbjA4oEWE4UVMtQA/KKljPSkUiTtQOMUA0p6UFoeo+bNIcBqRTgUZyM0DJCQQPakBw1R5xSg8g0ATqeaeWGOKhBoBNO5LRLkbqUnio1OWozyaEFhQ3NOAzTBjNSr0oEO6IWPAAqqWMkEhXr2pb2UpBtBwWp0CAWpJGMjPNDLRUSQk5B4FTOiyx4bqRVRjtU45waub1KAqeopFEUIMLYHSqt/C1wAI+pPWrchwpNQLIznao5Pf0osFiKG0itlDM29x2zTpG4LOeB0FK7rGeDljWdfXJCnn8KpIiTsJdagBlI+AOKx5ZC7kk9adJJliagJy9aJHLOpcVuaiapCcio25rVGD1GGo2qQ9aY3SmA0UtJRSELRRRQMM0ZoopALRSUU7ALRSUZpgOBoFIDQDSYGhakPYXEZ5wMistD8grR08585PVKzsYYj3oAUGlzSCiqAWlpoNLmkAoGTU6QsUz2pkK7mrUijUptxziobKSuZTgg4poBqxPGY3IPWkVMincbRDikqcpgVCRilcloVetX7CEb95HSqMYJYCta3ARAPWk2OKNCNulWlf5cCs9JMVMsmRwazNraGjZvi4UnpkV0WvWkF7o6XkQxInBArkopCG68iumtrvzNKkVmGCmcH1oTItqc7HIDbkkAnsSKx76fdIQDgZq9d3S28ICnkjgViNJuYsepOaZdhxOO9IrHPPSoi2T1pAxLgdqTQi2CTSjrTQccUoNIdzpb2FprVXGMgZrLXZGv73hjwB71eJlszuDebC5yCO2e3NWY5bGSN/tK4BX5TkDBrQ573K2lQzajcG2GCx6EjNS2SpbXlzbZAKcH61Po+oW0MRJXZKp4bOMiskSmfUbiUEgyHNRJXLTsaNzcKLtSpyCMEe9S2sX2dg2eJCeD2rOjQhw7HIHJrTtZllKgnj+VZOJomHkgai75+QjJPoa3mCSW8ZPIUcH1qjp8UV5qsVkSAJDya1NZgXR5o7dOUODk9hTgmnoU9jpPDk6rbeQTyDkCtwtiuT0NjJcJJGcrgZrpCJM+1bSbMGk2JeyhbOQk9q4K8BEZ2jPOTXaXKPIsinIBXiuZu4FitsnkgEmsbtlJJHNXF+LJB5eAx79xWbc6tLOpR3yM5xVW+ufNuCM8A4qp9+cAH6VaWgr6mnDM/BDEDHan3GosUCbiO3Wqw/doBnNVmJkc4HQ9alstIS4uZJGwzE5PTNasfh1v7Ikv5chsZUdOKy4Aq3BZsHaOlaF9r1xJZi1UgIAR07VSegNHOZ3Sk9gac0mBig4Xd71ATmrWpmx5bPFWUbYoqpHy3NSFyW2joKoRZSQlzU8RzKKqA4I9SatIcHPepZSReFwYMbTg1oWWqyspjkPGODWKcudzGmsWC4DEc5pNXC9jXub5Y2yrZz1OaLXWGj4B4zWEzseCScU0SYyQaSSHfQ7e08QlQF3A7eK3bTXopQAcj3Jry2O7IPBNX7fUZIyMNQ0JM9WS7WQZByPUVLb3KhiAetefWGtyDGX/AmujstTjuGBHB7A96Wo2rnRyNuXNQ2V6I7hkPAAzmmxzCRePSuf1zU1sZSkR+fHarizJo6O/121toiXlHIz1ridW8UyTZjt2KjnkGsO8v5blssxwBgDNUJHPNaoVi1PetMSXYk+5zVcSjNVmYg803dzWiSKTLwuWUYU4qSO9kHO4/nWcH96cr+9UxM2I9WnQcOR+NXofEVwvVzkdMVzganh8DinZWEeieHfFjMRBO+cnAJrsInMgDA5B714bDctDIGBIIOeDXp/gnWBf2vkO2XQZ5PJFZSgrXGdPyTTZkJXA4qyFGM01wCOlcs9hrcpiJiOelU3k8tyWbCKeSegrSkkCAL3PSvMvGniCSOVtPtZOAT5jD1rGCuzQzPH+q2up61E1m4dIkKEg5yc1yxOeTT25OSSSTk59ahY4FdKQmSDLLheSKgZiG5BBFJ5jJyp5pwu2I+ZB+QqrEjhICMYqKQBac12DwEx78VAzs5yaEgF3YNAcq25SVPqDg03tRVMQ8uzMWJJJPWkMhximZpM0AOJzS0goqWUhR1qWMcVDnmp0GUzQA/bkZqGRKnQ8Ux8E0XGyuODTwaa4w1ANMCUORVu0uCjjPTNU1GamVSpB7UmVFm3cR+dCJE6iqiTFSVbqKfaTHaATkVHdx4YsvQ1BoPEils55q9bT4GCc1hliDnNSR3LRsKlq5pGR0BkBHNKBGy44yayIr/AIANW4bmJ8fNg/WsXFpm6kmif7CgJbPX3qncwsUKxjK9zWisyldoOc1II4/JIiGSe3WqTaJlBMysGGFI8ZIPWrUwJgA6nimE5YqV5xnB7Usjt5J2jJAzWq1OaUbCW+pppSPK5yw4AH1FaugSz3WdRnBAm4QdMAda5CCKS9vkgIJLHBHtmu9gjW3hjhXAEYwAPpWvKkrmDbIbmTzbh2IxzTB8ykZolB3sfU1HHkNSQMq6naebEZM4wK5o47GuzlhM8DR5xnvWHN4dljBdZQeeAAapoVzIJ/dkelQhsE1dmsbm2H72JgD096oSBkb5lK56ZpJCY/zKZIcrTTkUDLKTjIHFAXGlgBioycnNKwOeeKCMLVIBpPFaNo+6IA9QKzTU1tP5bYPQ0xM0qaJJLO9hvohnYcSD1FOBBUEc0deOoI5FBJHqumfZcXll89nMc8c7CexNZwKsmQQQR1rWsp5bAsuwzWzHJjPJH0z0qV9Et7xDLpU6nqWhJLMP6UAZtnez2oxDcEAdsnFXJNe1KRNrXGB7ZB/nVSSyuIV/e27xEetQiC4lbEcDsfalYdxZJWkJLsST3JzS21tNeXKQW6GSRzgAdQPWtK08L39wQbhTbRk8u44/StVbiy0BDFpyia4YYMxwQPwPIppgNvjDo+kppFuwM0nNwwPOOw9aylAAHrRIWkfzHYs56k0DoKOoh3BKLnHzDJ9q6q58SabZW6RxMHKjGFI7AVx7MfOjA6Fhk+3eu1tNJ0qwQGV0YyRggtz9eoraKE3YyJvEt7dfu7S3KqeCCASR25qjJY6tqChZopCmeCeQMe2a6salo0A+SWAkHrgf4UyXxTpcSYUByOykDmraW4kzm28J3j2pmYiN8ZAIPNYTRPCxVwQynBBrvLfxHFf741iIVRnJIxXIamwkuXcDqSa5ps1jqZ7E1E1SPUZNZopiU00pNFWQxMUoFFAPFADlFO6CmrTieBSGITSEndR3ooAB94USHHFC9aRzlqBDQCWqdBhKjQZNSE4GKsQ3vSMeKcRUbGkIaTzSgUwnmpVHy0gG96UDmg9aUUxjkXNTysAgUHkimRfKN1NAJl3dQKAJI12qGPpTD8z092yAopQuFzQAwDFIacxxURNIBCc8CnouKRBzk1J0BNUgGOe1MAy1KfmfIp4AC+9ACjgUxjnilY4FNAyM0CHD5RmmgGRuelOVCxx2qwEVQAKQxkaBV96U0/FNOMUmA1MBsmkkcZIoB61GwOSTTQCE5FMJpxppHFMBo5NWrYcGqgBzV22GEJ70iSWU4THrVVzgVPMeAKqsc0iiJzlqaOaV6RO9UA+EfvQDUiDEriowCHVvU1YA/fyfSpAhkHWnxckUj8kilh++KALB4QmqknSrcnCVVcfKaYD7Y/MKlPEhNQQnBFTnkg0hkE33jT4DgAUyYcmoom2yc9KQF6N/KmyOh61ablgV6VRLA4I9atKxMYI6VLGTI3GKbISjow7GmRv19jRcnMYPuKCkWnPnIc+lNtCGgC5wUOPwpEOIh9KjtmxclemeQKljW5oR4JI9Kk2FcN2qOI/vj9KnGZFKnr2qGjeL0GrJlyDUiBSetNEahCCfmx0qOI9y2MGlYdyyUUrnvTAuRyOlMMwD7QaeX4zQAoOOKkQ8VCDkg1IDSKRMDTx0qANzT8nFBaJMAL1pM4WmAnbn8qUEkcjBpFXDfkkU5TTMYNSDAXmgVxwOTT6i3YOPWng8Uhhkg0uc80nWjFMQ9TxT1NRr0pyggg0xFHUJh9sijJwMZq7G4NqRnnGKx9aBiuorjsOD9Kmtr0EfeBBp2KH+WVBU8+9WYY+BnoKj8+LqeTSGR5cKgwOmaQXHTTIkm3qB6VCfNl4jG0E5Jx2qVYArAk5NTZCjgYpolyKUqLEhPU1iXrEsQa2L+dUU4PJNYVxKZHPtVJGU2U2+8ajJwTUzg1Xbqa0RzMN1ITmmZozVohgTSN92jNBPy0ARk80A0HrQKQC0UgNLVALRQKKQBRRRQAmaWikoAXNAPNJSjrSGXNMOblx/sGqUgxIw9zV3TP8Aj4kP+waoyHMjfU00Aneiil7UwEFLSU9RmpbBIs2gy1X4mxLj2rPgbYwz61bJKXAbtWbN4obdgGYZOKasfFM1DPmDBwMZqW0O+HnkihMGtRki4UVUfrWhKuVqkVJY8UJiaJLZfmFaCngVUtlwatDtQ2EUTA8CpEfBqAHinqelQaFlD8+QevNbkDsmkzEDI29fTrWFCCWFbt0ws9FyercY9f8AOaaM29TjLhyzdSTzjJqEDIAHerFyjG78tR659qesaqMAdOCaY0ysISSM8ZqRYVHPpU+0A8nk008celA7DDwQfegMSadjPWgDnpipuOxtAGQfZjlTjIBNTtbCOIJJyO2PWtDTYYLtHluCqiNeCOMgVkXl0ZJz5ZPlg8VrY5Lli0UWsTCVc784OOlULVANRlAPGMirCTBrdtx57VVtiVusnrg0mtCky80RKkqfw9afbYCnkg+me9LvUIo75pCAp80Ec8EVjqapk0RnjuUlUlXHINa93dzX1kHuDl1OCazppCJYiOhQVOhaWKRF5yM/jWtNXY29DuvCKr9gfABwQAfwroSvFc74OjeHTishySQR9MV0natJpXMLsjaIMORWDrtiYrKV1GRiuhJHc1m65NGNJnUYYlCAB644rKSSVx3Z4VM/+kOSeMnFSWsfmvleT0q6mhS3NwS58tAeSRVm4ey02MpafvGHUg5/nUpqyLimRG3KqPMOAOtVzIqEqo49aqS38rtubOT2pyzNIvzDH4VJqhVB3Ek9TTJP6U4EdBSSDigu1yg+eahIxVmVCKrmtImDWo5DgH3pEyXyacgytC8P+NO4rEqjLj2q0Diq8eAc1JvGaBkoYilySKiBJYYNTIAcikBGQOgqCZCDgdO9WWTCEjrUDcgg0EtFYHDVOjkd6gYYanIc0w2NCCbHUmtmw1B4mHORjr6Vz8R6Z6VcgYrghhg9QetIpM7rTNYA+V2yCcD6Vi66pkuJZt2STxWfFM8ZDKSRWnbypeIY5eo6e9K9gaOYlldRg9RQJldPcda1r2wgJO7PB9ayjZRIxKyZ/GtYyIaISd/QVGxwSKsNAmPlfB+tVnBDHIrRMVgBp6nmosYpwPNWInByKfjAqOM9Kn25XincLFctlwK6PwxqJ07U45CcISAee1c8kLGbArYsYlEoD1Lkti1G57Tb3EVzCJYnDowyCOlPbpXP+F71GtjbE8qAQK3ZD8prmnsK1mc74v1caXp5kVgJGBC/jXjk0jzStLIxJY5JJrq/H2qm81kWcTZjiAzg9zXKSjAxWUFY0a0K7Go3PFOY1Ex4rVEMYTTTSk0h6VYhpoFBoFMQtNJpTTTQMM0UlLQJig0tNFOpMaEqeM/JioKljPFAyQHFIWywppOKaTyKQx0gGARUXQ1JnIphGaYh0Z5rQhAkTFZqnFaNmMjrgUmWiSPMLkdh0qSSTcme1RyEZPtUDTc47VFi09BkpI5HSovMIqR3BGKgNNIlsmSTPWpkOCCCfzqkDjpUqSMCOaHFMuM2jTilIAOelaNveArgHBrGhcMME06V2jCsp+tZuJupm2djcnqe9MJ8tTkZ4war2c3noBnkVYB3ZQj2pR0Yqiug0G2U6lPdsAQq4Ax0Oa31OSx9KztMiMNvIw6Oefbmr0JyjN2Jra9zjasRS8H600cMDTmILUEZFUkSW7YBiBU5gHmAsOBUFqdrAmrE8ueRwK0a0JuRXzwyrGhiBMbZJAFc/wCIdNS6iSeBQDGMYA6itqQ8n3qnd3cVrA0jsDgdPWiwzh5Bh9p4PpWjDCi6Wsm3LE5NZ82GcknDDBHvWoHH9koMYJPSoYjJmIL5FQFjjFSyEZNQt1poYmaQmgmkNUI0LO4BUqx5HAq17jpWKpKtkHkVetrvJ2v0A4oEXQeOaaISG3RSNGc84JA/ShGDDIORT8/KcUhWLg1q9XBKRSgf9Mwf51Muv3CD5IIUJ7mIVlgkd8U7OT1oCxPNe3NyT5kpwRjCkgVAB75579aWk6ZbtSsMOgzTJJNq0gYs2B0psxVSC54x+tMRJHgqGPqOfxrpIvCF9cRo7XRAYZAJPANc/axhrb5jx1z+Nby+M7tIxCse4xgAEAYwK6ILQhl2DwLGeZJSSRzgkc1oQ+B9PiUsWJOMYJJrnz4p1lgWWLAJznaMfzoj13WpXCmNsMeoH/16qd0tRRWpc1q0t9Fg8m3xufkmuQuGJJNbes3MkgRJG3OByawZj1rhk7s6krIrPzmozT3NRmqRLENApaQUxAKWik60gHpTieKaOBQTQAlKTQKaaaAAaOtIKcBTsIegwM0dTQOlKKaEwJwKiY809jURpMQlTDhKiqQnCgUDEzQPvCm55pyjPNAEoPRRTxgKTUSj5qkJ7UAKgLPUrkBMUka4XdUUr5JFADGPNNUZag8nFPAwKAF6DFI74UignHNRZLP7UwJYwNoJoJwaQnCgU3OaAFJyacqk49KREJOTU4AAoAVBgUpNNJphPNICTfTCaQHmjGaAAck0w5qRMDOfSmsRmgCPB9KCAFpxOahduQPemA9Rk1ai4wKgjHIqxGPnz2pEiTnAqqASasTnOajjXLfhQUVpOGIpFHJpZf8AXH606MZBpgSYysf1qcjErn2qGMZdBU5P+sb2qbAVmPzmnwj5qYfWpIutAiZ/9XVZvumrL/6uq5HymmCGw/exVhh92q8I+erTj5RSGRSj5TVQfezVtwSrVWbpQMlVvlqzayjaU9apqfkNLAxEnWk0CLynk/WpJRuhPsM1DGcnHc1KwPlH8qTKRJE2IgD6UIqicSelMiI8nHcUITyaljNCFw7bgDnHWrAk24wee9UbZypxjJ657U6W4CsRnJNJo0iyzLId24HnFQCT5SfSoHuAU68io/PIjK9yamxTZZE3OSal8wlQQeKz4wzOBngVbG4Dbnik0NMuI3Ap4bmqsb4qQNk1Joi0pzT88VXjfFSA5pFJkwPSlJwajBp2c0DDOacDlRTAfmxTgDQA8DNOFItOoKFFKOtNzQDQIk7UuWHNRg8U1pDgCgRDqEQngI25Pas+20yZCCCcE1rxnIIPOalAGOKpMTZWjtFTBPOKm2gDAGKeeBTSaVw1GEEnIqvcSeWp9asFsCqtyUdTyCcHimiWZF5cbmIxk1mu3zEnrVm5yG96qSEY5rRIwmyOSTjFQNzUjEVGTWiMWMJpppT1prU0AoNITSCkNACUopKUUAFLSUZoEKKWmg0uaAClpKKQC0UmaCaYCZ5p3amiloGXtMGHkb0Q1nE5cn1JrRtj5djNJ0JGBWcBSEhRSikFLimMUDNSqOKYozUwHFS2WkNIxzVxG86MMOo61UNSW0hSUehqGaLQtyQrcqvOGFRQo1tJ5T9D0NXRECAyGmXC/LkjkHikXYjfkGq/l/PU5Py+9NApITQQjDkVPjmo4xhjUy80MEhDxTkPrQRSxglh+dAPQv2UZkdVqXxFc8x24ONvUVPpqrGplboAeaw7yVri6ZySRng1SMxDGsi788g9fxpMDB9TT7dWJIPQ80+SNVHXmhsFcrkZ6008U9iBUROTU3NEOAzS4x3oA4pcVI0dNY2hhtjvk74IyeaoTWrq7HHy544rQiuN9mkuCx6cGp2sg2myXbSAbMfKeproZxGS1mBal84PUVSjDrcgngGtKGdZGMTHAAqtchRcAqwwO1J7FJDiCYyM45xVyyUhw55BHQ1UhxIjAnoavWzosbM3GM96xZtFXJprZ5WjkVggHYjtWzoSWVtcO00qnPQE965lJpJnJZ8DPA9KtwgRr945PfNNStqXyHfrrFpbrtSRQAO1V5/GMcchRXUgd64qWRtuQSfxqlJIxPJNN1LiVOx2tx4kM67g5APOAccVS/t11VkwWBz1Oa5iOZhwW4qQz+9ZuTasUoJDryaaSUndtBPQcVnzRgjJ54q3JMCpA61my3oGVPBzQkN2RVkUK3HPNSwyBztOBURcOMiolLLID71ViU9S9JHtUkU0jcoNTDDRgeopqDCkHtUmqRTmT5Sao9XIrTmHB+lZsfMpHqapMxkiXGFpiDJJqSTG3ApiDC1RDJAcClUk5pq81LGu1cnrTYCF9i571NFINmc8mqs1NVyF60WAuGTIIqEnJNRrJQTmkJjZBzTVyOaceTQDiqJJY5COtWoZQcVRFTRnBpFI14i20bTk1ctZ1jnBbgmsq2lxzu6VpRGOZB2PrUtFJmrPCksBbBJI6iuYvoTDLuUkBj61tW921sTHIcoe9QXUCS57jtSTsNoxZBlBIDj1qPOVyatTxBf3XUeoqAW7Kp7g8j6VtFmbRCaQdaQnBINKOa2WxJMnHNWoTuxnpVWPnFW4cA4702tBI0U0W7EIvo4maEjJIHTikgcBwQeK6nw5dC20WWGchldSAD24rnpbB41M0Skxk9PTNcsm7m8WkjpdAvVhvI2ZsBjg/jXXaveLY6bNcE/dU4/KvPtJbcQG4IPFdRrllPN4YIDk4QMevIFJ6ol7nmEwLySTyHLyHJJ9az5+9aVw2QR0rNn6GoW4N6FNjUZNPc1GTWqIGmkoNNNNALSUUhqhAaSjNJQMKWkFKKAFAopRSNQAZp6HFRZpQaQ7kjNTc5ppNANAXHg08DNRKamUZHFJjQ8QAjNSq5iUAUyEsOgzirMwjKbl4YdqCyLzC3NQyHFOTIBpknNILkZbNJuzTScGkzTRLZIDSimL0pw60wRNG5ByKuwgTKAaoAYXNWrdsYwahmsWaFsojfYOCelW4Qd5z171XCebb+Yv31qS0uVZtpOHA596yZvujWtjmHZ3zViM+XbbapRMQQQavcGID2rSLuctRWZEDls08DDCmAYNWJFw0eO4raKMmTQjLgVZuYy0J2jgDqKqROkb75GCqASSapXGq6jqI+z6dCUhBIMzDIP0rToZ9SS7lS2Uea4BIzg1yOq6gbp9oYBQenrXQHwvJM/mXVyXcjkqxA/KtrTPBtlHbmWfLkjjJ9KfLdA2ef6fbRXc5MrYReTzjmpL2cFikYIUHpW/rNlBYGMwKAJASfrmuedVctnqTWMtykZ0hy2aYammUK5WosUIBpFNqTGaaRVgNxRkinYzRtJ6UASRXLpwDxVmO/UDBFUhE1OEJPWhkmktzEwzuFKbiJRksOaz1tM8mTA+tKVhjf7xYj370hlsXLOR5Sls9CKlSGZzukyB6VSF6UG1AAB7U9b+U/KOpoA0BEq4x1qlqi7URh3NOjkmk6nFOa3aTAdsigRd01g728XGHwDXoUdjp8ewNHGTgA8Dk4rzVImgCsjYKYxVmPWb138oMzOeRg960UmthM9KEGnqBiNAO2QKiumto7WQxrH8qnGAM156smsSj/VzAduf/r1btxfQW8jXQkQEcbieaqpJ21FFamddyF5mYk8knms+Zsmrkxy5NUJTluO1cnU6HsRnkUw04001oiBAKWiikA00Cg0oNMBw6UhozRRYQo4FNJzTjwtRjrTRLHKKcPvYoHAoH3qYx47UE4FITTXPGKVxjSc5pvegnmkpiHU4nIpgpc0gENSJ0qMcmplHFADhxQvLYppOOPWpoU4DGgZKTtjqox5NTTtxiq/U4oEOUcZpc5OKViBHtqNO5p2GK5wKSMYGaDzRnHFAgJzT4480igk1YjUAUgFRQBzSE84FEh9KYPU0XAUmkwTQOtOLALxTGIAPWg4FNzzSEkmkwFB60zOeaXt9aCMUhDWOBUA5kFSyHC1HGMkmqAsx9jU68DNQx1K5wAKQyOQ5zSwjAJ9BTM5JqQYWMmgkpuMzH60sY+U0h5cmnp93FAyWEZkU1Ix+V/ekhHzj2ofhiKQEDHCgVJGORUTn5wKnjGSKBEjfcqBuFNWJBhKrScLTAIR84q0RlKqQn5xV1v8AV0hkAGVce1VD1q7EMs/0qmx+c/WkMF64oXiQUA4YUh++KBlwHbhqn8wPCRj3qtnMQp8R/dNntSYySPIRjUo/1eR1pgGIA3rzSwsDx70gJCzCLK8H0qvztIJJJq5JDuVecd6rFQHIPBqWy0iBNxbPJFWo4jJyRinRqoGMVPGQO1FykhscXl/WpsZGaODS9sVDZaQ1eKlU0zvTwaktEy8Yp4PFQg5Ip4PFDHcnVqUHmogaUHmpKuS5+bIpytlqjU8VIpFAyQGnA5qIN82KeDzQA4nApAeKCflpoOKoY/PFNI5ozS4JpCFA5qZeBUajHWpMgDrTsIGOQagLYp7SKFOWAFVJru3jB3SgEds0JMlyQ+RsA4qvKQUPrVebWLWIlVYMe5zVGbXFJO1fbtVpEOSIrs4c5rPkbJpZrszNuPBqAuTWiRg2DGmk0E5pDVECU1qWgjNOwDaQinYoNADKUUh60UgFpKXNJTuAUopKUUXEAopKWgYUUUlACilxwaQU4ZPA70xFwHZpZ9WNZ47VeviIreGIHnGSKpUhgKdTR1pw6UAPjGTVgD5agjHNWVqGaRIiOaTHP0qYimhag0sXLGfJ2tVucA5yOnSsqMlG3DoOtaccyzWZAGWXqfSkykUyeSKAcU3ufrQDQDJY+uamSoENTA0AkPNPiBaQKOpqPNaOnQb5wccjpQhSJdRl+yWSxKcM/b6VkQxec24Nz3FS+Irg/wBobAehx+lMsGBU564q7GVy3HGAcDsKr3LgMVB6Vc3COEknJ9ayJZC7lj3NQzRLqI7ZoXkim9TT06UmBIAMUfjSZooKNHSL6SzkCyjMY7EVp3crXVwZImIhYfdB4NV5I0dwoXGKSa5+zIEIwcYFb3ONINPt4P7SPny4Uc9cZ9qdrVtBBOJbdiQxxjOcVnksPmJILHINPaZpVw/OOlS1oVcswKBG2TjIzUsQ3Kc5weKgjPmKFPTGOKmiOPlz07Vi9zaLK7FreT1XNWhIXjDA/SmXcZV+RwRxUcDYYr27VJ0LUm84gbWqNjnmpWjyCaqM+CRmkVYUtg9aTzsdajY1GTmmiGOklOcqTWbcZdyRV8rkU3yepx1q0zNpmfHLsPNWAQ+CKc9sD2p0cO3FFxJO5aiOVH0qQjGajjGBUhORUNmy2K8w+U/Ss6JMzfjWjP8A6sn2qnbLlyfQ1SZlJDbgbXxTB9ypbsYIao15h3VojJjoiA2asAgx596rRjOafkhcCgBsgHSoiMU9jmmNQSxM9KXdTaQmgLjwaeMYFQ5pwJoETKAelSBCMHHFQxthqtxyAjkUMpBHkEYBq5BNjvgjimRFT/DxUpjBHAxSYyfzg2AeTUsEhYlD68VnGNl5VqsWTkzAE81DKWpNLahWLMcg9qpTtsBA/wD1VuzWUksIOeRyKy5bZlyWUkA8009RNGLnLHjJpygg8itA6VLO4aJSAfWpToFwg37gR3ABroU7IzaM9cqQ2OKtwjO1hzk9KebF0+QjHvU9vaNCwzyD+laKaYrNHeaX4aE2nRzK5zIoOMnArWtvDSRoUfBQ9jV3w60b6Lb7DnC4Psa1awluF2jAg8LWkE6yrng8jNaGqoBpFwijjyyMe2KvYqC+XfZSrjqpFLoF7s8NuwVdhjoTWXMetbutxC2uJoj1DED6Vz0x5IrJblvYrMeTTDTj1NNNakiZppp1NNNAJmkNBoqkIDSUGkzQMUUopBSigBw6U1jSk0wmgGGaBTacKBB1pRxSZpRSGKtWISMc1XANSxnBFFikXIxuPynBH61FNIC+R6dKnjUNEXXqBmqbHLt7UirjxJ8tRMc0zcelGaYrjT1opaTHNOxA4GpFGTREm6nkbTikWiSNFcbScU8KY3GDUCkh91WUIkwM80mios0baYBQfUcighFcknHOQarDdEMHrUkatcnbnGKzaN4s2LZ/MAwQeOa04QDGa5yFZIWDo2SuMj1FbdpdpMuF4buM0k7MKkbq6JyuDmplHmKpPUGmqueSeB1qaMKGBzgA8it4yRyOLRE9kLpRvJ2A5IBxkVKJ1hUJGoVVGAAKWWXbDsU8k5JqkSe9XzEWsy9DOHcD1NdNAVaEBenTFcfatmQgdula1jqYWQJI2DWsZaEtamH43j8l4wOMZ4/KuHkkIYnNdt4+mDXqKOm0H864ZzkmueTuykiNzubJpoOTTsZzUYzvIp2AfS4zSUooAAtIUI6U8GnggmmgIPnHNJ5pB5q4pXGCKCke0krTuSVTKSuM4qMgHnqanBTdgKTnpU8cRHPlnHuKLDKiQyyHhSB7irUdsI1y3WrC7x0X9KCrbSSCKLgRxnDAVbQZAqj0cVejOVFIQSdKisW8nWrOQgFRIMg+lTSD5cjrVaQorKQ3zjBAHY1UU7gz01mhLBgibT6AVieK5oxDDHGQcckiuPku9RYhVMhAIxgn/GtC4aQadCspJkOScnJHNFRu1ioLUoSNkk1Rc/MatSHiqjnJ4rBGjGE0lLjmlxxVogb2pDQTSE1QCHrSim04UAKDQKSlBpMQMeKReuaDzSgYFNCaFzSjk0ynLxTGOJpjHJpWNNzSsAhpKDRTYCg0ZpKKQDl61KOBUS1ITgUACqZZAo7cmrajAOOgqO3AijaQ9W4FSMdseT3oArStljTFGDk0E5cmlJ4xTAaxzmkBwKQ0A8UCFJpU5OKaATU8aADJoAljTAyaViAOKA4Ax3puCeT0pAID3NLkHgU0+1KMCgQHpTCacWFNAJphcTmlFO4ApoOTQMU0E8UHqKZI3FICKU5IFLGMAUw8tUq8UwJ4xxTnOWApsZ4oJ5qRjDxJinsf3DGogcuakY5gI9TTJKwGVyalUdKaBwBUgHIpDJ4hjJ9qjdsuTT1OEP0qEngmgCEnMtWouTVQcyE1bh6ZoAlk+6BVWU8gVZbkVVl5ce1NAEY+erjHEBqrH97NWJOLcn2oAZAcs3uKpvw5+tXLTk59VNVZhiVvrSGNzxQT0NJ/DR/DSGWYzlMU9eI3+lQwngipwPlI9aljJycWan0FQwscqR3NPkyLcLTLcZdF96Y0XWkOCD6VGWBIB61JNGwXpn1qsQevvioZaJgSGqVDVYEgYJp4Yg1LLLQbnrTgargk81IDSGmSjmnA5FRg8UA8VJZKDnipAcVAG7U8GhgTBqcpzUINPU460WGiYGpQeKgB71KCCOKktDxjeDTi2CaYDigkU7BcfupCaaCKa8gyMGmkLmJwe9OyBjmsu41aCBcK4Zs4wD0rJutYmmBCHaOnvVqNzNzOjn1CC3+84ye2ayrrxEQSIkIHqcGsF5XY5LEn3NMJ4q1EzdQuzapcT/efA6ccVVaRjklic+pqPNGc1aijJzY7qMk5+tMJBNGeKQGnYLinFNNOPIptOxFwoooosAlFFJTuAGkJpSaYTSYxDRRRSEAooFFABSikopAFLmkopgLSUUUwFFSwqXuEAGcmou1XLQCNHnbsMD60gIryQTXDEdFOBUAFKCSxJ60oFAxuKcKMUY5oYEsY5qwKijHFTAVk3qaxQY4pQvFKKUUrljjGwg3AcE8mn2MxgkYYyrggigyMIinYnNMQlMkdTSZQjjDH60gpcZ60lAx6nFSqahFKScDHY0CbLMYLNgVt2m23QyvwoGSTWZpUD3dyEjXIxWhrVnO1uYLNtzqMugGTTSM2zl9Quxc3pkByCSQas2MgBLE9qySCknlSAq6dQetSx3DRMR2JwfatLaGTZv3EmISPUVnHucgHPerVyCLONm43DiqWc4+lQ1qbJ6DgeakQ8VDmnhsVJSJM0maaHpN9IDZs3kaRmY5AFRzCUzFpASOxosp1iJLdDWnDd27hkdQQykDGODW1jlMaRW3jnI7UrNhsVIYZI3wwypPBqWa3EQ+Y5IoCw+0OWHuKliHmTHb1B5HtVe0BLhexOM+lakhtrFCsTCSRgMkHODWMjaKuRanImI4wQWUcmqAbDbhSSMzsWY5yabmszoiSmdumTioTyc0YzSkUFjTk0gXmn45pVWmHKCrmn7OKcBSgUA0iIx5ppjAqYg0hFFybEYGBQaeBS7aQ7FaYZjI9aht49pI9avPHlRUewKc45qokMqXaAxk9xVRT+4K+9XpuVIqi67Dj1rRGEtx8f3acSAOaZGcYzSzDjPagkjJGeDxQcYpvSkyaoTEoNFITTZIppR0pmacDSGPXrUodhg5qEHBp4OaRSLcVxtxmrkVzGQAfT1rMUVIgIaiwXNZfKlyAcfjUEyNAweI5X1qON8LkHpUbXO7K84zyKTQ0zctNTSSIKz4OOcmpjLEVLAb/AFANc0xljiMqoSg6kVPbPOLeS6RsqgyynnipsUzTbVWD7IkG0dCAKu20xkAbdyeorjpbxpDuQ4p8GoXEZ4em0w0O4ks0mHLgMaLbTDG+0tuyc1yw1CaVAPMIYcggmrVlqd1DIrFy/THehNoLJnr3hkhdMEGOYzg/jWzXNeEtSiuLFQxCyN1B7kV0oOavfUxkrMKayhlKnoadUc0qwxNI3RRk0dBI8i8fWJstZMgB8uQZB7Z9K4qY5Jr1PxtHHqFuQcAnlD6e1eW3EbQyFGGCKyg02zVp2ICeaQjilxzQelakDKaafgk0hU9xVCsRmjNO2k9qTGTQMTrTcHNTiAnmnGML1ouOxAFIpcVIT2puMincLEZppp5FMoEFKBxQKcB8tAWG05RmmkYNKpxQIlAzSkENTVbFSFwUwBz60FD0lIUqD1phxjcO9R5Ip2fkFIq5GRyaTPNOIzTSOaaJFFLTRRmgGTQybGz2qaXB+YHg1TBpwkO3BPAosCZJuqWJip3VXByacr84pWKTRpCTzFUnr3qaGYQPkdzWYkpBxninGch+tS4tmikkbkl0smCq4PtUlq8kcyyjp3+lYAuWHO4AVZhv2jADOCKn2bexqqsdmzpDfNJIsUZzk847VYEhEgQtk8Z5rAhu0dsglW9c9asRzSGYMDketQk09S2oyWhvsR654qFjyarx3PUMeKl3BlyDWqZzzp2JbRgJgD3qSXMUokXkZOfaq0ZxKrCtCRAyE9c1snoczWpzvieYXEqSKSRsA5Oelcw55NdDrkcglEaqSCM5FYEqlWIYYPcVl1GRZpuMMTTs00nmrQhaUU3PFGaAHilBxTQRQWA70ASbqjeU4Ippf0qNiSTQImhIDhvSromA5PSs1CQalEhIxVDOgtLSKezlupmIjTjOcc1XmxDOkLEFJBmNh3FO0jWEtoJLWdQ0cnOOKp310Lq9R4xiOIYXPpUgTvbqQCDzSrhFOT0qETjHWl8wNwOc0yS5bW1zfTeVbxFxgcgZGa6DTfC0FpIJ5z5rkk8Hjp6GsTT9Zn06GWKALgZOSASPx/GiTxbfEYUrknkbelap26CO1js7cYCwIR7qM1xmvyKdSljUYCnGBVceJNRkkVA4GTjgdqXU+bosTkkZJ9aym7mkTOk+6KrEc1bmIGB3IqswwazRTGYppOAaeelRsetUhDTTaU0YqxCUtLikqQF7UdqKQ+lMByDJpXOOKcgwuajY5Y00IB0pQaTtRmhgBNNpxptABRRRQAZoHWigUgHqKcBvcL6mmA1JH8r5oAsOcssY6AUXJwgWkU/NuNQyyGSQ57UxMaB3oalAwKaTQA0mkHNL1pQOaAHxjpUhbANRr94elPHL+woQDoxuIJ4FPYjoDSH7uBTeAOtACjimk8cUFsikUEmkFgAyM088UHAX8ajZ8mmSDNzilQGhVJOakAwKCiNzgiopDxUkx4FQnkUkA1alFRr1qQcUxk0ZwKG6UwGnE/LUgRqP3h+lPB+Qimr1JpCcHFCAXGOaevJzTCflFPjB25pASHhT9KrscqasE4jJ9qpg/u/xpiFjGWNWovu1WjGATViI8YoAkJwCarE5c1PIcKarg5YmmgHxj5qsTHFqagj+9Ulwf3GPUigAtOn4VXl5cmrVsMIfpVEtkk+9IYEYWm9qd/DTaQIliOHxVk8KD6mqkf3xVs8sq+nNDKJScqF9qYh8u6T0IprtgirMYSWMHHzDpSBlyQGUBUI5OM1Tk3RllI5B9KmhkwVBJ+Ugmi+MUjmWM8HrzUtFxZWByaUU0Eg4FOBA61JY5WwcVKGqJcdTTx2pMESBuKeDUQNOBpWLTJAaep4qAGng0hpk4NPFQqeKep5pFJk+cLTo3wDmoS3rTDMFUjPWiw7lkzYzzUZn561TkuVUEk8Vn3OoHdtQ9KtRIcrGrNqMcYILZIHrWPc6nLKw2tgZqkzsWJJJzTa0UTJzHlyxJJySc80Z4poPOKKtIych1IaAaDTE2IaM0E03NMQuaTvRniikIXtSE0ZopjCiikJoAKSig1ICGmmnGkNMY2ilxTT1pCFooooAKKKKBgKKKKoAooFKelAAAWYKOSTVm5YRqsA6AZP1ptkg3mV+AvT61HIxkkLHuam4kIBk5paBxSe9K5SQClAzSgZp6ryKGxpakkYwBUopqipBWTNEFOFIBmnL0pGiFpMc04ikAoGGOKQindqaRQAUAEsBRjI4qxbQl3BPAFCIbOl8KwLDMCQMn1rF8RXNzb6689oSNp5HUEZ5rSs78WUJlPrgfWsp42vnkkY/MTkVcUYNjbm3tNdtxPbYS8A+ZPX8BWA0ckNyUlXBBxg9Sav3cL6feFrdyGBzweDWiZrHXQPtIFvcIAN2cAn6CtLkldGM2lIw5GMH2qkDnoa3dM0xykluSCgOFYDgg9xVTVdJawceWCyHOSKh6mkWZ2cUu6mE5GaKmxdx26kzmmmkBo5Quau8A4IqRCwdSM9RTJo8PwO1WYI8AEjtWpgLfmVkBj7YJ4psyS/ZQWbLdc0TTEcA57U+F2kTbJ0x1rNstK4W7BLJmP3u1Vo5GHViee5zU1zcps8qNSAOM1SBx3zWTdzoirI0MZGaTFRQThlCt17VPjmoZaExRinAUuM0FjAKeBRilAoKFFOApAKcBTExMUYzTgKXFAiMLinAUuM0HgZoENJwKqytjmnySZbA7VDN2pozbGY3DrVeaMEEdxyKnVvmxRIuV3Dt1rRGLKIBBwe1PkP7sUsik5YCgENHt7imiSHrSUpGDig8CmJjTTDTyc000xIQ0opDQDQA4GngntTBTs4pATRsR1qxG6t1HNVk+YcUqttyO56VQGiANuV6VXmUA5NPjkITHfrQQGBJ5qGNFnR5txMTKGVuxFbF7Hbpps8dumHkBBFc1DqaWbFdvU9fSi/1eWZAY2xvHPtQW3oZMZIyp6g1IGIxj1qI8knvT4+etU0QmacQHlKR1xV60jzMN3SqFsPlA7VohwrAjvwaybsaI3rLUWtWRY2I2kHg9a9O0u/S9tEcH5sDIrx2AgOGzziuo8Pa2bK6CSN+7PTJoU7LUHG56QTmquoyJDZyM54ximxXokGVOQRkGub8Vaqy7IFbjOSB3qXVVrImNNp6mRrl3HdQhF4Ixgj61xupWKyAOVwema35C0zADkngD61a17TDa6HC0i4l6jjqOtRTTvdm00rHnc1s8T46jsagOQcEVtTKHXOOKpvbAnIroRny6FEbg4IGRU2Cw5GKmFuQfalICAluKslRK+wBTxUQADdKnMyliB0FNAVm460riaAuQvSomck81YMeVqvJGRwKm47EZOeBToxkHNAjbPSpo0IHPequCRWkUg1HVyVciqhGCaaYmrCCpF+7TF61IOFpiI3pAaVqbQSPB4pwpgpwNBQ6kzQTSZpAOBzQRk0zNPB4poQ0jFIae3SmGgGJmkzR3oqhADinBqYBThnFNIV7EgYA5J4p4jlkXzY0JToT2pYLRplLMDtHet7SzAtjLYsByMoT1zW0KaZhUrWKmm6PHdyRq78sBkZPWteTRdPtzsLE7evNUYreaxuMqSQOhq4wa+YlWxIvOPWuuEInnVK8k9CuNCidybecKCc4JJqZNIvIsmOVX44ABqWGUBtpUoRx161M0jkj7wHY560SoRaFTx84O1zLkklt32zqY2HBB71ZtrvAGTkHr7VskWuox/Z7pBn+8MA/nXNanaTaNMCcyW7dHHQD3zXFUoOOqPVoY1VVZm5DIHwR6ZxWvGfMtyR6CuStLvO1lbOea6nSpRcxbT1I5HpWCutzoklujkp/ERkiWIRgkEjJAOaxp5fNkLepps0eyZlIxhiP1phGDUozuGBwM0hGKcATzTW61QCqM01hg09DimucmmAKuT1pZIwBmhDzTpCCvFFgIgKaRUgGaXZTsBEBR0qUIc0GFs8UxXGKTuz6U8Eg0LE2c4qQRn0osA0MalDEDg00LinDrSW4Gno2nzavcmJeFTBc+xOK6NfDOnwthst2BB61g+HdWTR7iaRwWEgA4PTHOK0m8XKXLCEgA8A4PWtU9BM1RoWnRwPIsZ3KCck5rkLvc9wwAJOSBWyniSS/lMCrtDDngVluQkxkPUHgVjPc0jsUniKuRJwR1B7VBIBnip7iYySszYycdKrkc81I2RN0qI9alkOKjpokbS0lLViDtSUE0maBjh1o6tQKUDnNADycIKipWbjFNFAh2eKb3p3am0AKaSgmigkQUtJRQULSikFL0oAcOtPXk1GKkSgCXOEqEcsTT2PFMB60CAnimE0pNMpDHAcUopBT1GDzTYDl+6PWnqO9MH3h6U8GgBxNRMc08nihBnk0gBIyfm7U4EA4FJJIFXavWmJknNMBXPVs1GAWYGnOdxwO1SxoAooFYcgwoprGhmxxURPNIY2Y5xUfaiQ8ik6inYBV61IeKiX7wqdh0oGC9KcfuZpg7CpGGIhSEMBwtMJy1H8NNB5oAeTnFSoeMVEOTUi/eFICST/Un6VVPQCrMh+Q+wqsetADgMKAKniqBTk81OnWgBsz4BFRIcmlmOWIpi8Yp3AnU4NEhyoHvTAeaCckUgLUYxCT7Vn5yT9a0BIEtmJHUYrPA4NAAD1FAFJ3NKppDJIwN2anJIYEemKgjOWwKlYhUyetJjFJ3Pg9KeshhbK8io43XcSaHYFuKEDNOJlk2lepHNOm2o+0Lnd+lZkbtHOrBsDvWiSLhEK9Mk5oYR3IGUKxPYYppIHSrc0QaDcOo4PvVQjCj9azNUKMkZxxTlPao8kDGaATQykWARRmoQxp2eKQyXdShulRBqdvGKQE6uAOTTjIMZBqqZM8Ux5Ao5OBQkVexZMxwfSqtxcqATnn61UmuyxIXOB3qqzsxyTWiiZuZLNO0jHnioc5OaSirSsZN3HZpO9FFWRcXvmjNJmjNSAtGaTNITVABNNzS0UAAo70dKKQBS0UUDEzRRiimAlFFFIBM0lBpM0AOHSmkZNKvNSKhNaRimSyLFIRg1YMRxmoGBDEGlKFgEooorMoKKKKYBQAThRySaQdDVuzjEZNxJ90A7Qe5ovoFh8xWGHyV6kcmq2OlOclnJJzk5oqB2DFAGeDRmlBoGgA5+lSKORSAc59aeo5zUspIkFPFRipVFSy0AHNKOKcBQBQUhSKSn9aQDJpFCY4pMEmpRGxA2+tSCEry1CJbI44d3J4Aq0uM4UYFSNcLNAsATaR/F2NVZpRBhF5JHFWkZNlqNSwwRkU6Im1kww+Qnr6VWsZyZtp75rYSFZU2sOD3qkjNsxdewuJoiGJABFZtsftDAKNr5GTVzxDGtoQI2J45ycg0zSo90CSMuCep9KTEblrOQoWPIC9Dmr8bxzLtlG4HjmsuNgBgVZhLFxnpWbkapGdqfh6a3bzbdS6HsO1YrblYhwUI6g16JaMpQK3OT35qO+0Wzvl+ePDdAV4pqZVmef03I9K6S48H3Ck+RKHA9ATWZc6JqFtktauQOpA4p3ETm7CzhSvfNXryQO6NGNqkDP1qjPiUo4XkHk1cLrIgUEVb2MrXKd6pCFojnvUmnljAS44zkGrYsI0UPK+AecZNOeaNoxHGm1R9KybNoRZAY0bOR3qJ7ZScjipwO1HQVlc3SKJiaNgwHQ1eHIB9qY3JAqRegoZSQuKBSgUuKChMcUUtGKYCgU4CkHFKKBMUHFNJ5oJ5ppNIB4PFMlfCmjNRSkkU0S2Qg5Ymkk5FOVDmnmPPFWiGrmexIbNSiT5PrS3EDAZFVN5U7TVIyaJzjOPWoSNrn0pd2RnNNYkjNBLEYZOajJ4p2SaYTTIG5pM0E03NUgHDk0AU0HBpc8UASAU8KCeaiDgU8NTAeQR0p8ZAYFuaYr561PEiucE0CLUYV1DLRN8qFulSQRBOhyKjvgShC9ahlIxyPMYs1RkHOOakBwSKTvQMaRhTToRzSMMipYhiqEi7C+wAVaR8kE1nxnJqeNz61k1c0RpRzANjNWlkIwQTkVkO3yhgatWtyHABPIqXG5adju/DWu8C3umxn7pNZ+tTGfUHfdkE8CsKNvMICsVYHIIPerkc5uFBc4Pf61iqdmXzXN/wlp639wZZRxGeB7ip/iRMIba1AwM7sj24qx4YP2RTIOjk5FZHxBmW/vLaNDgRId34n/61dStsjFp8xxjJlNw6HmoSpBHFWZTswnYGglTGDiqSKvoV8DHNRSKJEIp7yLvxmmjvTtoJbmfNH5ecCqqyGN93YVp3K5QmsqQdaQmaqYZAR3FNMYJyabZEm0XJzUxHFSyktCHYopCKe3FMzQVZIjkHFVJOGNW5Dhapufnq0ZyEXrUnbFRr1pxNXYzuIRmm4pxNHWkhDc4pQaTFOoGJmlzTaKBDhyafTAaXIoAWmmjNITQDENJ1o5PA5NXLS0Od0nTrirRm3Yht7dpmxjAHU1orZxouSCSPengqowAB9BT92RirijCU3Y0IY4Y7RFIHzDJpY4Yt4ZTg/WqhcmNBngcVJETkc10QOGo2zSID4DcnOKpyhrS8Mi9CelTlmCBh1HNOuoxPbRzpyCMH61snY5pK45hHcoJumTg44wakCGSMRlgCpyp9aoWk7QS7W5jbgj0rQ2rG4UtlXOUPp6Vsnc5qkbakYmBJDHa68EVakeO7hFtOoeKQ4J7j8aYYknyJBtkHAxxmoonVWKnhhxg9qJRTQ6c5Rd0UbzRZtMf7XZ5mtyMkDkgfjWv4cm3yFc4BBP0p1rdtEdpAZDwQeRio5IY7LUop4iRDOeoPAPpXDUp21R7WGxLlozmNaiVL+TGAPMJxWcwrq/Fv9nvMHiUh8/MM98f41yhNcbVmdzQsYyD9KYRzTlOMj1pp60AIDikPWnEUhIFAAKXrTdwPAoBxVCHrx1qQYNMDAU8Sp0xTBiheakAx1FMWRc8Cp1mwMBc++KCRAD2XimmpTKSOgA+lQNICeKLlARzRtUDPWozJyBipoLaa5PyD8cdKErgaNnZW+qW621u2y5xkgnPfnirMfg6YgeZMAc9MGpdFtrTSLlrue7jZ8bQBkda1v8AhItPjzmYP9DWi0QnqZ//AAji6ZbSXYlBZR0ye9YjlpmPqea6DUNbt9QsZILckdzk5rnkfy8HvisZ7mkdiFo8SZYHiopCAeKuXBUxFh1xWcxJqEDGPyaaRxTj0phPNWhMTGKbmnGmnrVkgTQOtGKUCkUOAyKOgoHShjQwGk5NIKKBSELnikozRmmISloxRQxCGlFFApFB0ozQaBTAUGpEOBmo8U8cJQArHimg0hOaTvQApPFNzzTqbjmgCRVzz6U7PNNHSlHUCgBwFPFAHAoNIAI4prybVwKVjgVCTljTQhQCzZNSjhcd6SMU8Lk0MY1Ezk1LnC0HCqQKjBypoARjzUZNPNRMaQEZ5anEYFIBkk04npTAaPvip2qAD5xU8p5AFABjGDT5P9UKGXKA0YzEfakBEQSmaYBxmpFOUI96QjigAXlhUo4YVEnDVIDwTSAUnKvUFSE4jc0yMB4+vanYAj5apweT9KijGAc1JGczAexpAQnlj9aTpSnqc+tJigABwakXkimU6I5f6UICaVttuF9TVUfdqW4J2gVED8tAxp60KeSKD96hR81AE8S/NmpZYcwliQATxVcOVpwkaSMxk8Ace1SMVcAYoGc5pIgdxBqYxkITjihbiY0MNpbuOcVesbnMGAOh6elZgyDntVrSTvnkU9DiqktAjuaDTZfdxg9qqSkZ3L3OCKuGIxyMPTrmlS3O7aVyGGQa576myWhnBj1J4pwY1NcWxiXIGQecelQAcVVx2HA0E00k9KcATQMM0EkDk01pFTr1FU5bhnJA4FNRJcrFh7sIcAZPSqskzOTk8VFknOaXqK0USXITNGaKKpIybCjNBpKbAUUtJRmgYZozSUtABSGloxQSJRSgUYoKADNAFKozT8UAMxSYp5FJigQmKTFPxSYxQA3FIRinUhGTSAYRTSMVKVppFMYxTgiriKAoI5FUzxUkUxC7T07VUXYhlhmAWqsnJzTmbI61ETVykmikgopBQOtZWAWkzRg/h61LBbNPIFXkDqal6DSuwtoGncgDA7mrdzC52RoMIo59zV+CBYYQgHPc04qPSs3I64Urq5jmJ1wMGmmOQ8gcVrlV7rUTRjsOKXMX7FGWVcH7ppAzddpFaRjHoKQRr3UUrkOiygJCOo6U9ZgOCatmJD2pv2ZDxjmnzC9myNJlPGeaspzyOlVjYtyVbFLGs8QwOR9KTYezaL4XI4oKY4NFpcRyPschWI4B6mrrWxxmgl3TKBGDinKDUkkeGp0S5fGO9IpslhjCrvbpUMs29zgYA6VPeOI41jHXGagtLSS7ZvL524z+P/6qpIwkxYzzmq8x8y5C+gzUqHDAdc1XAYXfzAgkcZq0iGyfTIy98zHOBwK6GPB+VTk1S0zTjECTkZPU1pGSC2Uxxcv0JzmqsStTJ1GzR7gPKMhegp1vbxMgVMADnFWpVMxBYZqpJC0LeYpIFS0UTC1aNvarEceCKLC5WT90/J9TVuSJUI2muZp3N4skgO3FW0kyQAapg4b2qUNjmlqaWuXVkIHWhgrj5lB+tVllx1qVZAe9K7BxRwsk4hQqBknj6CrOmREk3Dn5B2Pc1TkjJbJGPrWmB5enRqOB1robdjGKVwmlaRyOoz0poGMUitgVJkYrBu50pJIQdKDS0YoGNAyaeBSAUooGOFFJmlzQUApaSjNAhwpwpq0oNAmBFMNPJphPNAAaaUzThS0xWGrGAc04qBTgM4pxQkfSncViu6A8HpVaS1Vugq6wxUWec0XFZMzntGGSKjNvLtxgmtNmDABeT3qASMsm0rVpk+zTKBhkjBLKcHv6VA3BxXRwmORdrqPoRVTWNMEaC7hGUIAIHY1SZnKnbUwyeaTNOcYNMBqkzJiil7U0GnA0MQHinA8U0nNAOaYiTNWrNGY7j0FQRoCeelWPN8tQqdPWgZfSRV4JqOZgysx9KqI7OT3NLcyGOLHcjFQMoA/MfrSZ5pAcZpAcmmIkHNOU4pq0A80ATo2GHual3lJMHoeaqBsVOx3xhs8jg1LRaLasJFwTTY8xuR0PSq8L4PJ4q399gwGKCky1bXBWQZPQ1pwvslK44IyPrWOq4Ib3rVByEYdjyfapsO53dkfI0tJRwQCf5VxWsag0t9IzMCCcA+1djYu02gybQSVBOPauBvjHcIZEOSSfwxTha+opMqbvNl5OBmiYhE2g5qsZAh54xTXlVlzu/Wt1Yi4DJbdUmcAiqy3ChgCasD94uVPNKTVi4u4koVoCM84rHnAUnPatM5DHPQVm3HzSH0rNMqSL1oNtkpHc8fSps/LUcUgNlGq8bMijzAo+lDRSegHmombDYFDSEnjvTT6nrRYTY2Q5WqrDmrZ5Wq7j5qaM5DAKQ9akA4prCrTIsM604CkHWnAUbCEIpKcRSYoAKQ0uaSgTEzS5pKO1NAGaTPNLRjmiwmS2yAuGPbmtANgDHeqsK4UetTr2qkYTZICTT+1MFOzWkTJotwAPEc9RUkYwaprIU6dO9X4wGAI54rWLOeaLUeGUA1JZYjMltKfkc5U+hqCM44qdlEiccEcg1ujlkrFa7tjExUDnJpUkc2pbq8fIHrir64u7chh+9TAx61TMZhkPpnkVSdjNpNE8Mq3cYKthhwD7094ftLZYbLgHHoD+FZLs9lOZQCYZDnA7Gte0uo5gAxGeze9ap3Rk4WKwvTbMFnjPPcDFattJBqNq8KkYByDnkH1qG909bmPcvLjp71kWdzLYagvBAJwQfSokrqxpCTi7lLxHCbK8SJmJ3gkMTkHmsl1ZCARyRmu/vrS11aHyZ1AyMq44IP1rhtT0+60m9MVwCYc4jfHBB/nXDUpW1PVoYlT0ZXppODSk0wmuex23uKTTS1HWlUZNMZJDCZkLBgMHGDSTRmJgCwOR2phJGQCR9DSAk9ST9TTATJzSg0tNoAcGbtTxJL68VHmnAmgkUlz/ABVJDndk84qNetTR8A460FD7m485QqqFI6nAqEPKowrHPfBxTZioOGOCTjNdlp+nQwWUZkiyxGSSAe1UmJnJrFcy/KI5GJOetTx6RqEhGIGAPcjNdmBChGUjU4HYdKPtdsoyZkA6VehNmc4NLudNtXmuRwxAGBiqhKkk4roNZvYL3TDBFKHYMMgHoK5sdxWEtWax2HSOCm0d6rSLipwMmkKbqhDZTPGaQgYzUsqbWqE1aJYw0lOxRiqJALwKWlpppFBmkJzQTSGmAd6BR2oAoEBoApwGTTsYFAhhFJTjTTQAUUUlAADSikxSimMeBRnCmkFB4pWAb3paSnAUAApcUlKATQA5aAPmzS9MUoHANDFckB+UU3rSnhaaDxSGJIflqMDmnsc0g5YCmIljGFJqRB8hY00D5AKe5CxY9qQxhOcmhRhCaQZ8sH1p3/LOmBC3eom6VKaYRxmgBn3VpM5oJpozQBInXNPc5ao1NPHL0AWMZjApE+5IvtTk4AWkUYmK+opAQRnBIoJySKaBtYj0NKnL4NJACfeNSE4U0wcOfrTpeFHvTAAMwvUUfAx7U+I5QrTBwaYE6gBSaEGG3j0pF/1ZpUI2EVIELHLGlHSk6uRRnBxQMDTkOGJpKBwM0xCTNlhTQflpG5agUDE704cHNNpw9KABjk1InAzUZBGDUg+6KkCSLl8dM0Ssyt5eeKYGwwxU8gUoMkZpoCuThSKm0wlJXYdQM1G0Z21ZsYiIpGAySOKHsC3LH9pK8gk2kjGHFNOpyqAF4cHgkcY9KhWJQiuBlScEelKyKCQuMjnB9KwsdC2LY1BJGKsvBOBSy24Xp35qskKhk3dCetS3d3HGQFbJA9aaTE2NMYUEtwBVaW5VAQvWoZrxpOAcCqxJPU9atRIbFeUu2SaaKTNLmtLWM27hRmiimIM0A0lGaBC0lGaM0mULSZozSUAKKWgUCmAClAoFKKRNgApCOKUUHpTGEfNSkYxUUXepSelIBuKTFP7UdaYhuKQjJp+KCKBkYFLtFP20bTQAwjIppQ1LilxmgCoVpuCKuGMnoKiaMigRATgU0c09hikGB1OKQxoGKdgg+pNT29rPdsFgiLkkAkDOK2k8M30CiWWBmBHAAxii4jGgtJJuSMKOtbdtBHbxBAOepNNWCSNyhiKn3qyqFlOATjqfSs5XOila+oxivGBz3qJpAOO9SsoDEHqO1RtGp5rBp3PQja2hC0w6Bc9qQyYXGKlMajoKYy0bDZEXGzpzUe4HkVIQKbtA6UXAaCM80uRmgCl280XBIljKEYY4qUQKRkEEe1VxGSOnFKEcD5SfzoL5UyR4CMMVyM8kDBH41e02dJT5DMD6H+lUo7mWPoAQOoIzTiIbpwY2MMgIOc8Z/CncmVFNXRp3tk0eSy9KrW0YDFu4Bz7VaTUnMAhvUyBwsgGB+PrVzRbIXE0kcmDlSARwDxTTuziqRcEYlpsury4jlOMAAHP1qz4cufs2qmJxlJsA57Yz/jVHyJLHxDJAwJCsQT+taMtosN2ZScAc5BrdI45XuRaxZsb0fZx16ACrFvaRW7BpSGcDoalmu1uZsxgcU0tk571SQx5lkPyrwKRY8DOTnNAOalAyvFNCCNcnFSyQZAVh1psIw2DVwrkA+lVa4GTPbmFxIvY84qe2vRPPFGRySKnuEzGQO9ZlinkakgHOTgZ7VzyhZ3Lizor+ERncO/JqmJO1aV8BI5UdAtYqv85HvisWtTog7osGQ05ZiO9RkcUgIB5NTYs5u5liGMEdauxyi708xqMMvT3qjLHGBhuv1qWBxHjbwMV0SWhzKVmEcg5DcEcYqUPnFQ3MWf3q/jimxucc1i0bxlcuA8ClFQrJTw1SaD6XNMBpc0DHUA03NKDzQUh+aBTc0uaBMeKM1HmnBqBCk4pueaCaKAFzijNJTQckimCJkOTmneaucZGahUEqQO9IIcA8nP1oBoSeYggAZz3qMEkDPepWwUxgZpqRsWHHSmkJoVYxCxA53DNJ5ZkfOB+VPmIMyoDyOKWaVYV2r9402NIjuvl2qvUdxRLOTZsGPUdD600Ajlj19ar3cwHyL2HNJNinaxmTJycVWIwatSHJNVnOWrZHE9wopAaKolDhzTlHNNQZNSYxQMkBwMUuajDc1PAm9uakCxbRmNPMfgVTuZPMckHjtVq7uAFEa8ADFZxNIbGnpQBijrS9qoQ9ehpucGlQ8Go24OaQDqlhJLFc9RUAPSrCYBBFBSY8qyn6VZt5c4B7URhXTn0qGMGNyD07VJSNXaJIxt610GhQi4jkDKCVjIII79q5u2mC45re02+FtvZTgFME0DsdH4YmaTQ7xcElUIFecx3IR3TnAY9T716J4ScCwuYgRuIII/A15ndhrfULiFxhlkII9s1C0ZL2Jp0DqWX1rPJYMQc1djkynJqCYZmAA61qmTYrHOc1PbXLRMF65qInBNSQoHYHuKTKgWZmwucYz1rMb5nP1q/cnC1SQZZjUo2lsLDIY3x1FPM5JwBUY4yTQB84PbFWZ3YjSNuBHap0YSqCOD3FQyDgkUtswQkHoaARIxA71C3JzU9ym0qexGah4xQgaEFIwpQOcUpGRTuTYiA5p4FIBTsCnuTYaaQ8CnEYqMmmDEzS0g60ooEJRTjTSKaEAp0Y3OBTKs26Y5NUQ3YsKMU4daQcClB5oRhLVkgPFKKbmgGrTJaHjnirMEpjPXg1VBqVTVxepEloaMbCQAjvVuNugrJjmMOCOQOcVpQssyCWM8Y5HpXQmclSJMN0UwlX8R61YuYVmUSRcgjJ9qhU5FSxuYmGOVbqPStFqcr0M+aAyQmNh05FUrR3icoTgA8VvyQqfmXkE1lX9sVbzY1Pvinew4tM0bTUMEFzwKk1C0jvohcW4/eRnJA71iW8hbAz9far1jfNbz7WbKnr6UKSHKm+hdMjBUkAI45HpVi4tINcsDauoYkcEdQe3NWIdKOroptiVUdT1zW/BBYaDDtGHfHJJz0+tc9SorG2HoTvc8b1Wxk0rUHs5eGHIB9O1VM8V2XjqCHVbgXsOFlQYIHcVxpVkAB6iuO9z2YqyEzUicmo80qnBoKHtxTaVjkUzPNMQ4000tGKBiCng0zFLQA4HmpUNQg09TQK5JgO4YgED1restQwoV3JB9659TU8b4Oc9OlAGrqdtNdnz7acgqPugnmsXbeEBWSQMODzWhBcshADHrnrWra3sUrBZVQZPBwKaZJjWNrdq7Fonxg8nvQ5+c11H2u3hDxSPGpwQAR14rl5QPMIFTNdi0wUZp+AATmosHrnBFNd2K9cVmi2RTnLnFQ4zUxBPJpuCOtUSQkYpDUjAVGxxTQBSGg0lMBOtOAzSAU/OBTEMIxSikJyafGuRmgQAcZpTRjAxSE0ANNNNONNNABRiiigYUAZNGaVaAHAYpGpcjFNJpiEHWnCmgZNPApAIBmpQuBSKOaeeBQFhuKeBhRTQMmpD/KhiGseAKbjihjzS9gaRQw8cUkf3gaHPNOjGF96YieMZb6U2c5wB3qSD7hqCQ5kApASY+VRSsCBigfeUe1OkHOaSGV3HWmH7g96kc5BFRscKPrVARN3ptOPINBHFMQDpT4z84plPjGWpAW+mDTW4kR/WnA5THekfBhHqDSAglXEx9+aYvDg1LMCdj9iMH8KjYcg0hin7496dMPkFJ1INPk5iBpsCGI4fHrSNw+KYCRMPrUkv+soAkB/dmmIeopyHK4pmMN+NABj580jDnNPAy2aaTk4oABzSngUoHFNJoAa3WkNBoHNIApw+8PrSAZyBSgEHHei4yZ0BQYpuMJUsZwozzSSEEYFICv0YVKcgDnpTcgMCaGkBpoB5lyMVpafzBkKTjjj1rIDLVmC8aGPanAznmhoS3NRgyfMUAA6jHaqj3EQY9Paqct9I4wWqszlj1rPl1NVLQtTXbMCF6dqqFixyTmmk0A1okS5C55oNJ3oqkQ2AFFLRmgQlFBNIDQAtJRmlwTQMKMUUoBNIYmKAOacBRigBAKXFLikzQAUoNNozQIdSE8UoppoGPjHFOPWkQYWgnmmIeKB1poNOFIQ6jFNB5pwpgAFOxQBmlxQAm2kA5p46UoAoFcQDtSNHmngU8CkCKE0bAZxWtpOixXcQmdsg8kZqAxhlIIq5o05t7gwFsBjlaTZSOnsYYLZcRRAcYyQK0UuWC4Ygj0IrIEjA8n8qsJLleTUXG0X3EW3zfKQkf7I5qvfaPHc2326wXJ6Sxjkj/CohOQQCeK09Kufsl3uGDDL1B5Gae402jjr2yeFBcQ5kjwC2OcH0NVTgqCDXoepaUqk3VugaJ+ZIwM8e3YVw+p2BsZN4OYZCSp9Ce1Q0dlKrfQonio3NO5JNMcHPTis3odKI+tIRTiy460hKjvUodhAKeoGRzURfPApQTkZ4p2C5YUqCASKsRiI89fxqkZIoxl2H50o1KGLGwZNUlcHNI1Vt45VwFxUT6S5JaMjpmqS68y8bAPwFW7bxFLngLgdQQKLDVZIr7ri3YrKvBPAI6j2rY0jVYShiZvKfaQGJ9qi+3W+pjy54wrEcEYFNfw3M6CSxfzAeQBkmhJpkzqQloyzcxsbo3BUOSSSQO3FVnniucKWIGSME81Shvr3SNQWO7iYRNkNvGcDGM1sXenwyKJ4JBsYZ47Hit47Hm1Er6FQW+w5Q5+lSqMjmqcUjW0gDsTmtAlXwydDVmTEUVOgyopirnmp4x8opoGRg7XFXl5SqMww+fSrcL5QE1SAR0zVFbQvqMbDgA/yrRHNOtgFlJbGQDipkrgnqJHdiW8dT0PA+tV5o0jnY5AHFRwkQ6i5IOCcireoww/Z/MkbBIyOcVzuOpvBlCe8jjUgHJx2NVEuCzZJ61DqEEcO1kckntmiG2mKBiCM9BUcpbkUZHUMWk4J6A00SblJHYcVLI0V2pjYbXHemfZzCpQc571scw+0l8xCjnJxzSFdpIpIo/IPmA5wMEVJKyTDfGOR1HpUNGkGICaeGqJenWng1i0dKZIGo3c0zNJk0rFXJlal3VEDQDQO5KHpxfioM80bqdguS5pwNRAmnA0BceDTgeajzQWxQIdLIEUn0ot/3gyTjNQTElSKn0i2nuzKIgSIlJOB0AGTVJCvYeGwxxUgIZTnrVMXsLMQGHBIPPSpRMGHBpWNE00BOGqcT7YioHOOtViSTTS2P4hQDsPRlR9xbLUwEsxd6haZFOc5P1qtNdSNxnAp2JckkWLm8Ayq9elUmkOCSeTUZOTzUbtmqijmnO4jt1qDJJp5NIK0sYsSjmlApwFMAj4NSGkAoJoABwavWhCqWNUQMmpy2IyBxmkBHKS0jH3qEnmnk81G1IAHWhqBzQw4pgAOBTmGVqLNTRtlcUWAjAJp6kjijHNGMGgC5byZUg0in5jn1qODk4pT94/WpZdywnXINaNpMQADyD1rKhfcSPSr1oeSD0FIpM7Twc7G8c/wkYP4/wCRXN+PtMOn+I3uAhENxyp7E+lbvgmdTM0LcOOfrXSeKdFTX9AmiIAnhG+Mgc8dvyqHoyXseRwoSuM81HKQHPrUsQNurK+chipz+VVpMls+taRJYhAJye9LG4EoA6Cmk4Ue1CwSSPuiBYYJwO+KpoIuzJ5hvjBHTFVYxhjmrUOWhKsORnIPbFRvH1xUG+6IXGG9jSMAF4pxHQHqKa5yoH4U0SyZYg1oW/WqxzG+0itK0GbPYRkk1FqFsVUSYximAyQiSBfUVVXlyKljOYyKaBhs0CYAYcU8rxSYyQaeGwMmgLEe09QKTFTL8wNWEtGdM44ouDTKDCoyjMeAcVoLagvhj0q7FAu3AUevSlzAo3MLyyCMjGaUjArTvrfChlHTrWeRxVJ3JasRAUrAAU4D5qZIfmAHWqTIaIz1rRjGEHHamRWYChn5z2qbAHAq0zGYhpRSGloMmLSg0naiqBjweaeKjHUVOo4qluQ3oOQjAJ5qaGRopN6nAPUVAOKkVq1TMXG6NKO4EilweR2qzFJkYPesqJijBh+VXUk3EEcE9BWyZyThoX4ZPLyrcg9KmMaumCoINU433AA9qspJ0FXuc+zMS8tWsbgyDmJz+RrT0XR5NUkVzxbjkt6/jU13DHLZSmU4AGcntWdbeM3itUiih8tVGMADJrmqSa2PRw0Ofc7mS/isYDb26hVUdeM/nXO6jqZbJ3ZJrKbXlugSWwT2zWfc3YAJJrilJs9OMUloPvrnehya5+45Yn3q1Pcl8jPFVGyTzTQ2RAZpwWlBUDBoLCqEGPek2ik3Uu6gBeBSDFNJNANMB2KMUgOaM80AKRilApBzTwOKAsANSIGJ4FEEYdjntVnhD8ooAaqMMGp1LYBBHFRGTtTQTu6mlcLE1yHndHySVHY0MG4ZgQcVJaSKJ0LkYxzmku5VLkKQR2xSbuNELGo2bNJI3TFNQEmpGPBAWmNy1Oximk4oGMfA4qA9alc5qIg1SJYUYo6U6qEN6UZ4oPNAFAxuOakU4pAKUigBSc0w06gigBtNNONNAoAKKXFIaYBSrSCngcUgEJptKaSgByjNPxSRjmnE0AOQZpTQnC0hOaAHIMtTyOtJHxTzzmgRXPLkelOPC01OZiKdJwKBkbdKeOMfSmdaeDkigRZj4jJqueZasdIhUAGZKQyYjDIfah+VIqRxgL9KjJ4NJbgVj94imSdB7U8/6wimyDiqAjHIobpSx9SKCMUxDOtPjOGpopRw2aQy4nbNGMEg9D0pAflBFO+8mR1HWgQzGVK+nIqJx8gNTDg59aimGFApDGjlaeDlMVEhqZBikwKz8P8ASpD88W7uKbMuHz60Rn5CKYD4T2pZBgg0yM7WqZhuANAEY4FMbIOaeRimHJoAUE4pDyaQHHFOApWACKSMAtilNCysrAAD8qYFhoViZWY9R0qEjLkgcdqJJC4G49KdGRwDSYyWIetRTH94QOmKsoF2k57VVmjbcSOnrSGMYg85zUbHBGehpCGHTmlAMjKGYAD1q0tCRHyUyhzTVYgEGnybY12oc81CCTzQBJmjtSA0UAFHeiigBaSgmikAZpaSkzTEKaQUAGngUDEAzTwOMUAU4LjmgBoHNOAAoJxTSaQx3ApCaTJIpKdgFzmm4pc4oyKBCAcUuKUEUbqAACkIpQaQnJoAkA+QUmKUdBSdaGIM4pQelNakBxQBKTzQG6U0GlI70CJQwOKXNQgkEU8MOKAJBS4pByOKM0APBpwqMGnA0ASg8UEEMHU4ZTkGmA08Gk0FzoIZhLCrg9RzU6yEd6yNPn24iboTxWmOKzehonclZs96tWUpYeWWweoqkDxSxsUcEHpSQ2dlY3mbbD8lRgj1xWZrWnRXVg7RLuRxkAfwmo9Ou1hdZ35Xow+taE8bWFwH+/ayc/TNUTF2Z5rKRAzRsfmBwarvIT34rb8W6UYbhL+3UmKTg47ViHhQSOorOUT0KdRNEYUnpQQqcs3SmzXAQfL2qjLMznrSUQlVSLcl2o4UZxVaS5dj1xUOSaQitOVHO6rb0H+YT1JNJvxQI2PQVIlsSMmjRDSlIZ5hJpwmK4IHNWEtlyCRVmOGEfeFS2hqlIrw3s4ICxtntWrY6tq8DjyomIHbH/16dFLEmCIhkd8Crkd8q9FUD6UcxX1ds2LbVbi5VY9Q0oup4JCAHH1p40iCRvMs3kgJHMczFunoKzo9TOBgirsOosepAHsOaFM0WHtoV5tMlxtYAsB1AqnDvgnEMoIByQTXSw3aSL2P1ontobkABVDdc4qlO5EsM0tDDEhE23tVuP7uaJtPYNhQd3b3qKNsAqTyOCK2TVjlnTcQkOSQfWrEYxHioNhL7hUpJwBTRm9CVG5pHyGGOppiHmnk5YH0oQIryyRwzBpTjjg+tZ+p6i90yxg4jQYA75qfViBCDjkVhNKc81jLc1itLl20U3F0oJJArdj4UKQOB6VmaPbGOPzT1JyK0yMYINQxN3MDbFc8qMH2qFhLA2SNwFNtisjEhtoFWRMrfIcEDqashkL7Z0xGcHvmoI5GtpwrKdrHBPap5LUk5t2IIOSM1GzFQFkHQ5zjvSew46MkZdrD0PIoPFOEiyIAvUcU4LxWL3OmL0GA0AZp5XvSAVJYBcil208DingDFA7EGynBOak2ilAAouBGFp2MCncU00rjsIaTrSkZoA5oAaUBzmug8MN/Z9nf3rJujMZQnHQmsQjirMN88WlzWYHyTHLH3FaJ6GUjCMALM6ggEk/nQVdeQT+dXSAEwBxULYHFId2iESyDgmgsT/FStjtUTE5xVA5Cl8e9RMcmlIOaaeKaRk3caTioiaexqJjzVozYhOTRTe9OFNkgBzUgFNAp4FABnFAGTRQvBoGSBcLmms2KUtkYqNgSBj1pAHWkYcVKkeELHioiM0h2GrycUSHjFOUYyajY5bimISnRtzikI4ojHzUwJjwaAM0SDAB9aF5OKQEsBAanAfPn1qMcEYqeMg9R0pMoWOPbKCOhq5CfLEhHXGRUagYB9KmQBgfcYNJDNbRpzbTwXy5C78SGvT4ZBLCJFOQ4rzLRI/O0+WADJBJI9q7rwzMxsRbyHJXkE9xWc11GtThvGujrp2pieMYjuSSQOgNcnIMECvX/ABppwu/D8rhcyQDeMdeK8hmIZzjqBginB3IasQHnIrpvh9DFceI1t5lDRyIQc+lc0etb/geb7P4mtf8AaOK3exMdyx4m0I6JrUkCgiKQb4ye4NYroA2K9X+IGlpdaSl4SBLAePcHtXlsic5P1rBvU6I6oozKVkOKiIwwNWp8bh+VIYcRgkdatMTWpa0tRJKF7D+dWdaiEVqVPXg1Lpdm0apMBwRz+FReIZlkjG08njFDYJmTaQmSMkenNMZSCR6Gr+nxlLYkjBNV7pcSe1K5diADinNH/o52gk0oUgDjr0q7BEDAwbHPTNO4WKlouUOeua2YQot8nqRgVl2yFHKkY5rRiz8qnvyKm5ooqxTIInPrVuEKSOeajvYxHNkcZ61HCJGbKg4HehK5nJqJdYRspjIyScfjXPvG8UjRSghlOCDXX6VHD5E1zLgiMZHuRXL3c4u7ySbGCx5xVJWMm76laRAkZf2zT7S1LnzZBx1FOZPMeO39SCT6CrchEahF6DgVSM5Ow2QjAA7VFQTmkzWqRhJ3ClpKWgzYCigGjrTQDxUgbAqLOKM1SdiWrku+nK3NQ5pynmqTE46FpJOlWI5MEH0qiDirEbZrZMwnE0oZc8VajfmsyJuOOtW45M1qnocc4aljVXxotwQeduK4iM/KPeuv1Ns6NcD2H8646M/IB6VyVndnpYVWRIHYHgkU55WYAEmo6Ca57Haxc5pG6UgPNBNNAREZNGKeADRimIZilAp9JmgY3bSYp+aBQIaBzS7QacBSd6YABg4pwpj8MvvS5oGWbc4z7inMahiPNTdaAEByaVSAeaQYFMeRRwDmlYRYGDxmmsgxndmmxknGakJ7UhoiI9aAQKVzjimDmhjFJ60w5NP4HWkLCpGRle9NYgcUNIelMI5zVokCaM8UUYpkhQOlKBRQUOFGKbnAoBNAC0poBoJoAYaAKOtHSgQpFMPWlJpKYwp6/dplO7UgEPWlAzSUo4oAlQYFIeuKAeKUctQA7oopKVu1JQA9DxTxyahBwDU1uQWI9qAKwOLk+9STfdBqJgRcH61LJyooAjHSnDrTR0pVPzUgLWcxioR9+p4xlMe1VwSHIPrTQFsnMQNRt93NPTmA+1Ruf3Q9aQiuR+9PvSSDCU7BGGpkhJ57GmMjQ4ankZqPODUgOQKBEfRqVqVh82aaTQMswtmLB6g08nBAHQ9arQnEg9DU59ulDAc3QUyYZjB7inkgoMdR1po5GDUgVgcYqdDnioZFwx9KaHIYemaAJ5lyuarg4NXFKyR5FVGADEUwHehqaNsgCq45p6MQaAJWXJqJhtbmpg24ZHXvUcwJUN2zSAiPWnA4FNHSlP3aYDic00jkGkBqQEGM+tMAUbhSqCDzximRvsOT2qwVMkXmKODUsZZhEZTLN29aq3MpDFQOKIT8pVjgDvUE5beR27GkFyNpMUxixwc0pUkZpp9M1aEISehpQKMUuKAAUtJ0ozQAtApM0Aii4DqAKU4pBkn2oAQ9aULS8DrTgM0DG4wKcqGnqB3p3HagQgXApCaCcHmmsw60AIeaSkLU0kmkA4HFBNMzRmgBxNIDzRSUwFBpc8UlA6UMBwPFAPzU0Uo60gJgeKQHmm7u1AOaYDiKjPWpeophGKBADinK+SBUeaAcGkDJiO9NBwafGQy4zzURGCc02hFqIgjGaQ8GoUbBzmpkbzFpIdhQacDUZGDTlYGmBIDTwaiJ5pQaCSzG5Ugg8jmtm2nEyDHUdawlNWLS5MM4P8LZzUNFJm6KM4NEZ3KD/eAIpSKmxZaspiX8s8g11loVu7IRSc4GCDXFRsUYMOoOa6fSbjLAg8MOfrQiXoVrqzE1vLp044wSp6V5tfiSyu5baUENGcYPpXr2p25mhEsfEkfP1Fee+ObHcyalGuA+Ff6+tU0aRm7HIySFiaYAc1LHGWqaO3ycmpukNRcmQxxkmpo7cZyeasLGoAGKeBipcjrhRS3IxEB2p2MU/FIRUN3N1FIB0pQaBRUlaD/MwKBLz1qI0ZoGmWVmIwc1Ml2w71QJxShjQg5jZh1FkxzWra6qCQGOD6muTEhBHNWUuSOhp7FJ33OxmkjukADFXHQg9DRb+VqAaCULHcIOvTIH0rmY9QcKAW6U3+1nguI51JJQ5OO4qozaM6kVJHQzQSWzYkGM9KZnNbEU8Wp2ccrAHcOo7VmT2zW0hU8qScGumErnn1KTWqIlNPB6/SmBCD7VKFUrx3rS2hzoztWUm1LAd6xLSMSTgH1711E0YkiKEcEYrAihMFwR6EfrmspotPQ3rePKhV4FKww5Xv3plnMAPeppmUkMvU9awexSRxcYOM5I/GpFYjkHmnKyLaMP4z0qtCXL4YVrYzbL0dySCM455p8k0GRHKQM9DVWONnkCjgE81LdwxsoPJI96liT1LCQpy0ZzmlG4cMMVFFICi7TwBT/tB6Fc+9ZM6Itkmab0NKCjDIOD6UpUgZ9Klo0TEBpwNMyM4ozU2NEyXNNLVGX4pu4mkMl3ZoBzUYNOU0wJBS9qaDSM2KCWEjYXrUCuSSM8Usjcc1EGwSapEMnJGOTUEhBY4pScio+QeaaJYhFREc1KTTGwKszbI2OBUZNOc5qMjNNEsY1MIqRqZiqRIzHNKBzTwKUACmIVR0pxFIDQTmgYmccUmcGlIwaTAJoAUHJ5OK14dJngs2vZ4yIwOCR1qPStHkv/AN4qkgHgDvXd6wVu/AccESATAkMABkAdalsDzmQhlIBxVZB8xB7U9siQqe3FMJw1JDFc4TAqADnmpTk00jFUAwmpIxyKjAJbFWVUrigB8i/us981Eowc1YyGQj2qIjFIBR1qVDUI6VIhwaCkWozkVZgGWAHeqUZwa0dPjMjgj1osFzY8OjydWeFwQJBXX2LiC2E68GKYgj1B6VysYEGq2s3QEhT+NdXpkf2lruMcjII+lZz2CL1OgCJdRYcApIuCD3BrwrWLE6fr15akcLISPoa9tsHZEETdUOB9K80+INmI/FDzgYEiA1nTepU1oce64OK0tCPkanbzZwEcEn0FU2UFhmtPR0UXEe4ZycV19DFaM9Z8Q3Vld6KY2kHzKCnPU9hXk88DRuyt1r1e28PQ3thA0rngAgAmvOPEdsbHWri1P/LM4H07Vi1qbQaRgXEfzD3NWGUPGCR0GKbMNyZUZIqSPlCcZwBxTRTOjsLRjoZkRclOvsO9clqcnnah5YOVBwK9P8OwK3hmRcAh0IJ/CvLZEP8Aa7qe0hAoZMXqaEa4Xb6CqZjNxd+Wo4HU1ogYDE9hVexTGZT3NRc3SILuHyZ4hjAIqVATGCKkviJWjIHKnH4VJBGCMetFykiIQ7lz0PrSiSSAjIztGM4q4UCRk4qW3tY5NiSnlgc8+1NK43oinMI7pFbdg/WmkeShCkYHFR3sJtrl41PuBntVKe7aONgSckda1irHFVknsXjqKQ6fJbq3zsMEA1lxJwG9BzVS2VnLOSSAatM+yAleCaGtSIvQktOXmnY47L9KGYuc1QEz4CKeM9KvoPkH0q0jOoxMcUYxT8UhHNWjG4zvSmkPWnAZosK4KMmnEYpMYozTsFxKWkpaYxe1KOKSlFLqDHg1MjVXBzUimtEyGi3GxPHpVyFhWfGcVahbBrVM5px1LztCbZ47hgEdSMk98cVxu0xEqTnBIzW3rshFvCASCxPSsEknqcmueo7s7KKsh27NKTxUWSDRurKx0D80hNAIxzTTy1AyQdKKQdKXNMAoxRR2oAKBSd6UUCDNFFGKYBIOUpMU4jJX2qeOAMN1AEIO0ZzR5p7VZFsrjaetV5IWjcrjp3oAjMhPenRjLDPNRng4NTQ0AWAAFzSA5angHaKcQoGcVLGgEYK5NRsFUZHJpTJhSBUJYEVJQE55qMmlJphNNIm40nmkFHU0oFWAg604UlGaBDqaaM0tBQUoFFIKBC5pDS0lAC000tNJxQIQ0Yo70opgKBS03tQKQxaUUmaUHJoAXtTkPOab/DSpxQA4nJpT92m/xU5vu0ANB6ipLY4uR7iogeaWNts6N6GgBZRi4IpSflxTrhf3u71FMJoAZT4xlqbmnLxQBbjOEqu+BIakjbt7VE/+szQBYgYlHH5Uwj5Gz2p0Jww96H6sPWgkhHMRNRdVIqf+EioTxkUDIX4NOQ8U2Qc0KcYoAkPIqI1KOaYRQMTPFWFYGMDPOKr05Dg0wJwccUpOBTCNy5FIx4AqbAKcNnNQsADT8kU08ikkA6GQxsB2pZkDHePxqIjmnbjjFUA0nFANDdaBSAkQ4P1qUjcp9Krg/pVhDx9aQFcrhjQ1SSD56jPJxTAYTSg8YpHGOaRTQMU81YiZtmAe1Q4zUsR2uM0mBMMFDkYIGarl1BIIyDwKllfCntmqqAkkdvWhIBpbBxSAZOaV0yRjtTgMLVkiYpDSmmmkMCabTutKFJoAaAaUA5p+No5pCw7UWGKBgc0ZxwBQATxUix460CGhM8mpAoAoGBTWkApDHYAyScelRmTHFNZyTyaYTTEOLk9aQnNJmkoAXNANJQKQC5ooxRQAUCilFMA7UopKUCk0AoFAGKBRTADSA4OaWkAoAkDZFI1NHFKTkUANopcd6SkA6N9rg9qmmAOCOneqpqzGd0ZXvRe5JCTzUsMuxsHpUJ4YigfepFF1sMu4VEGw1SW7gqVPeoZRtc1XQCcHcM5pQcCq8cmOKnzkA0EkinpUgPT0qEGng0mgNvSrkyKYmPI5H+FaJHeuZt5jDOkgPAOTXURSLPCsi8gipaKTI8Vp6VcFSFzyDkVQK4NPtZDFOp6DNShs7CKYMiseQetYPimxD6ZOgXK4LD8BWjazAR7CeCcipbyH7TZSRnk+WQPyqnsTB6nkCRqOgqUDFPkQxzOhGCGII/GkxWDbPUpxVroMUYpRjFFTc3SEoNFBoQMBQaO1IaEIKQ8UZoNACUUmaM00JhTgT2puaM0BckEhAoY5Xn0qPPSlBzSaEjpvCuoMFNrIcgciulZVuYjG+M9QfevPtKuPs+oKScA8V2UN0Y5VRjxIMg1cXYLJqzC5HlNjt2qKM8VPdgyZxwRyR6iqMbnkV0xldHm1KfK2TuRis67t87rgduuParhJxzUTyxhTG7AA9j3pyaaMupVhkIQleuakjuS2QTyKZEgUHHSo5IyGJHQ1ySN4mOIhJGGBwRToyp+XGCeCaqrMQAM8VItygHI5rfoc7RdBjhGQckCmxSAs7kZz2qsJ42PP86GuQv3RxUsFoyePCliOATxTgc1WW5GMEVIsyHnNZtHRF6E4A9cUolZD6jvUPnL2NV5ZWLcGhIbaNAzQH7xwfrTGkjH3XBFZhDE5ZqRlK8hj+dPlEp2NLzAe4oBB71l7m7E04SSDHzVPKX7Q1AcU8NWal6y4BGamF8CMkYpco1ULvmAdTUbSg9DVdLhJiVJwaeY0Azuz+NPlE5gz5poprEdA3FN3BT1osTzE3IpDg9ajEi460F1KkbhRYd0KxwcioXcGmuWHAOagaQg81djNslJ96YTzTDIMUgfIqrEscTmkFM3c0oNAh9LTc0oOaYC0tHA60qRtIcIM5pANLbetXtN02S+nDMCI1IyamstHaZg0x46jtXS2UK26hFAwB+dJtIaRr+FrGJJTGFBwAKpajJb2Vpqi+eCEfCLk8gk5oh1UaVFNcAjcRhR71xOpXct3dySljhyeAeDWbd2VaxSeQyMSBjJJpREcAnvUkcXIYjilkcLwKoCLAAqJzT2bLYFRvywFWhMYhIlB96t3DAMm305qswwR60pkLnntTJLEb8kU5hwDUGcGpgdyfQUgAc0o4NAFOxxmkUOUnmt/w7GWIYjgGsawtpLq4EcYyRya7Dw9pFzJD8kZGWwTiqJbC9jxPGR3cY9q7bS7dbaJWHVwQT71gy6LNDqdvBKM7jkcV2EenstoATggZxUyV0CepWTi4471xnxFt83do+3qhBPrXf2VkVIkk69RXIfFlTb6DDeRD95HJsx6g/8A6q52uT3i5T0seYXA2yFcYxVvSy0lwiJksSAMe5qvdsJEjkHUgA1o+DwH8QwqwyAQcfjXbTSaMmz2K3+3WljBEighUAOVry3x7ch/FBK8EKAfc+tezt8sZJGcCvAvE9ybrxFdTg5R3JQ+grFrUpOxWjmCynd0OMCrtoubsRdFYjBP1rLDA4J6g8V0OjWD3UAkIPHAPoRVctlcrmO40KBodJlgJ4cAj2JFea3ls1trLBh0fGT3rvrGa4hg8pwc4wD9K5jWIRNeOccjnNZvQqG5TeMG3dge1U45DHEoPT+tW3YrAVPX0qBYw6bB1zUHSthu0uee9PjLRtt7etLhoxtxwO9RyTHOFGRjrRYdy9HIkqFG6dzU6yxh/NY42Age/GKzLSTDyEjgCp5NptBtbLuQcelaxVzOtNKJTnlMk81y3OeMVlXIMyEL1JxWlcbURogck9apFcNW/LoeVzNshkAgQIOhHNRzOQgHrUt3zKijvQYGu7jykHC9T7VNjoTsiO1h8xtx6Cr2MDFKsQiXaO1IetUkc83di00ilFB6VaRmMxzTsYFITQTQkCYGkoBopstCmkozSipGxaKKBTFcUGpAajFOBpoGTKeRVmI81UU81PCTvFaLYya1KWsSmS6ROyD+dZp61bv3DXjn8Kqnk1g92dUVZIYaQdacab3pFokwNooA5pw+6KQVJQvSijqKQ00AvakzSjpSGgQUopKUUAKBQaBQaYAv3hV2EgLVJPvVci5FAEg4JwecVR+0MXZW7cZq9j5j9KzD/rXPvQxIUjcwx2qxAoHUVBG4UnjJq1FIG5xjFSUicABKidjjFKWzzTJDkVIyInk1GTTj1JphFUA3JooxS1SATFLQRSCgApM0pptADhRjigCnY4piGiloopALTTTgKQmi4BTCcmlJpvemIBThSAUUhgTS9qTvTu1ACUo603vTwMU7AOI4oHFGeKQmkA5eWpW4ApqetOfoKAGZ5oH3hRQOtAFiQbkDd6hNTxfOhHfHFVwSSQeDmgBDUhGFH0prghA3bNSEgoPpQIdH6+1NcfNmiPj8KWTrntSGPiIyKfIMNn1qCM/OKtvyoPtQSVTwcVGRyalccmom4I96aKIpBTB2p8gpi9aLhYmU5GKGXimA4apCcii4ERGKQGnNUfQ0wJ42xwTxTmHeoAc1KDleaQDTTc081HnqKEADrQTzTckGjNADj0pM4opDRYABxmp43zgHioBTuKQEsn3we1Rtw2amiIJG4ZplyDnIHHrQMhZs8Ug4YUo55pB97NAFhFyKaTh8elOjOFphPzk1IEx2yxhe9QkCNCo5OeTSZO4EHmlII5bvVoBvQAmms1DNk47CmGgkCaME0oUk1OqqBmgZEIzTj8gFDPjpTMk8U7gKTuoCZYUqrxTuBzSEPEeOaazBRjNNMpPANRkk9aBjy9MLZpM02gBc0lApaACjrRjilFAABRRiloAKKKKAEFKKKBQAtKBSCnCgAFIaWkNACUopKM0ALijNA6UnegBc8U3NFHekwCnxvtam0AYppEsfKuTu7GmZqUnMWKg6DFDGiWN8EVNOAUDjvVQHFWo2D27KeuOKBkAODVmFsjFVOhIPWpYGw1IRY6Gng4pOCuaYDzTETg5GK6DQp/MieFjygyPpXOA1c065Ntdo+eCQD9KlgjqiOtRMpBz0qcMrKGXoRkVNDCJW20irlu3kL2SuvWP+lamn3IuIgx645FZVkDHvgboRxRbSNaXeGOFPGKYlvc5fxbphsNUMqjCTnIrFxxmvQvFNj/aGkM6rl4RuB9q87B4xWUkejQndWCig0VlY6kwoooNCBhSGlJpuc0CCkJpaaTQJiUUvWjpQJCGkpxOeKTFUgaEHWnA03vS9KGCFBKsG9K6OCf7fpRZSfOh5wDzgVznXAq5plzJa3AaMZHRh6jvUgnZm4NTaaCGYkBoxtk9xVe81m3tGBKnLcjmoJwI5C6HMUwIGPWs/VYWnslfgtGcHA7VpF2M60Lq4261+eZSq/KOcGq2l3TtqSCRyQeBkkis0NxjNOjkMTiVeqnIrXdHnPc7kMFAB61OIxOgC9RWRY3630AYf6wDBFXop3jHynBriqNpm9NXOU3EdqUMO4pxTI4qNgQa7Ec44nPSnA5FRA4p6mgB4XIoGV6GnKQadtyKVhpjQx6UZoA5pcc0hjTntRyRzT9tAXiqERgc07FOC07bxQBCfpQRntUuzmk20gIcEHI4qa2uzBJtkG5G/SjYfSmMmR0phc14oLW+TMTYPoDUE2jEMSrHPYEms2OSS0kEkRIIPTPFdDY3yXsY7OOopWHcxmsbiM/MpP0FQPHKh+ZCPrXVMOMEA/hSCOJ1w6A/gKVgucqDxkHNRkBmPrW9daLGwLwnBHbPWsaaNon2SKVPvVCuVWWm5xxU5U/WonU0ANyTxTlyWxTUGDzXQWENrMgO0ZHFJsaRkRwu/3Qasx6fM3Yj8K6eCytyQNoHFWhYxgYGOalysVZnNQ6STy5rRt7KKFeACavyWqR55JI96zp7+KEkA5I7ZqOYFEurGeCvAFPa7EKEg8gVivqczkiNTjtUBN23zMcD3FS22VaxPcyPcMxJO0np2qo6IrAEjI5NMcuM/NjNQOSOpyTVJCbJJJlwQOAKpySZanOflqEjmrSJbHx8kk0IC04HvQOFp1mpa4z6VZIXY8uRQvcUxU4zT5T5lyxPQHAp5AC0AREVJAcdelIwPFPiQBSWOKAJWUDBB61LGm5CfSmRcjmrlpEryKnYnmkUkbHg6NI7yS4kUEKAcGu90m7jW4EcYAUyb+B29K5jwxp4C3bsMRgAZ9fWun8OWP2lZZVyMSEAn0oJaL+vzLb3dreAA7GArchnW4hDqOCOKo6rpa6hYmIHDgcH3o0OcS2fkn/WQYRx70xGkowo+lcP8Uhu0aBSMgyZPpkV3PSuW+Iln9q8LTSL1gIf8OlS7PcDxqUfu1X0q9okwtNRhlzg7gM+1USdyg0REidCOzCtYWQnufQtw4fTXcNgGPOfwr56u38y7lwcgMQD+Neta5r507wPDKpzNPEEUd+R1ryUjdIxHc5qbagwtrZ5p0jAJ3EDivV9I0dbHTY4mHzAZOR3rnvh7oYvbp7uZMpHwM+telTWBPKkAY6Ypt9CdTnjbgE/LxXIatGI7yb2OK9CktHRiCpNcJr0bNqUiAc5BNYyRrTZhyJlASOTVZh5fI6mtG8AW36YNZMrnZ1/GoSOpO6FefMZUHJHX2qtGd7gA8etCgyAkcAcH3p2NuFXoKpLUTJ14BUd+4oMoRh6gcCnQBRGzN26VWbLSZ7k8V0wR59eo3oRHLsW96glO0E+lX2jEcWTwTVPyxMSD0NUznjuQEGVgQpJAq/Ci20DBeZH7+lPWFYUAAFRuckCpsauVkI2doJ6moxTyeMUw1SRi3dgKCcUU0mqBCE00UGlFA0KBR2oFBpFAKWkFOpDCgdaKWhCClFIKcOK0SE2OXrVqDaAWPYVUB5qxCcuFPQ8GtOhk9WY0xzM596jq5qFusOJFPU9KpmuZrVnXHZCU09aUmlALjK0krl3sSD7opKc6mNzGeo4NNHNFhpgKWgUGgLijpSGgUGkAmKWkBpM0APFIaBS9RTAF65q3D0qoDjirMBO2hATj71ZbsA7euTWpGQx3dsVlSAeew9TmgQ5MEZ71PADk+lQoKsxFQpoZSHEgUwnNNYk9KACOtRYY001qcaTB71QDaKU0000AE0i0lKOKAAikApx60ChAGKUUhoFMQtJilApSKADtUZNKT2pppJAJmlFIKUUAKOlJ3ozxRimAU40gpaQDR1qQ8DNNA5pzn5RTuA3PFFJ2FKvJpASAYApX6Ck7UrdvpQA3FIaUig0APhkKnikkGHyO9RqcNipGOcGi2oD1AdNp+tMQkAg0sZxSEYY+9BI5M80OeKVOtJIMUkUNjbDCrYPH4VS6NxVpDlR9KbEDjg1XfqKsSH5arvzikmMjcZpg61Iaj70xig804GmGgGiwhx6VGak7UwigBAcU4Ng02kB5oAnzkVGRhqFOKceaAIyMmkFKaQ0ALmg0lFACgdaKB0paAHqflqVZSDtIyp68VADgUqtk0hj5AgBI6Go0GRkdKHJLcdDUqDEQz3pANBwKbmnE0zPNCQAOuaSRy3FBIFIBk5qgGhSakWP5QTSZwKXeRxQIf8oFRM5JwDQWzRgE0AIoJPNSAAc00HFITQA8sAOKjZ88UhNMPWgQ7NITSUUDClFAooAKWgUUAFAoooAWigGjNACGgUtIKAFpcUlKKACndqQUZoAWkNKKQ0AJQaKM0AKOlIaUHFBoAbSHrS0hpAOzQKSgGmIlQjoajcYalHGKdJzzQMizxUsBw1Qk0sZwaAHzDa59+aYpwQalmG5AfwzUA4pAX4G3DHtR0Yiq9s+JB6VakHAPrQIQHAqVGAX37VADxinqelIR1Ol3JlskBPIBFbVowI5ODXJ6HNh2iJ46iuiik2kHOBSKRtIq5Dd+lQ3aB3DjqOKljw0Y2nJxUbnDhX4zwPrVklq0kE8DW785BHPoa801C2ay1We3x8qsdp9q9Egyr8cYrmPGtqI7yG6VcCQYJ96iSOihKzsc2aTNLmkrBo9G4tApKCaRQhODQDmmk5alBwKAAmmnk0uc0YxQAdBTGalJpAKRKFFBIpCcdKAD3qhNh3zS5ppOMYpASc560hJjgantZNs4JPHQ1WLADrTRMobriqSE5JHRrGDEbdmyCN0Z/pVc/K+xxxICpB9e1SaTf211ELd2AmjOVJPX2qTUIWEYm24Awc+hotY0Uk1Y5G4iMM8ikYIJGKaD0rQ1uMCYXCjiQZNZw5FbReh5lSNmye1unsrgSIcg9RXSQ3QnQPGc564rlGHpU9pcy2z/ACN8uOhrOdO4ozsXUcFOvNNYE9qSWFrW6eI9AeKmG3bzVJ3JasVimDmgDFTuVxULEE00IVTip1bIqrnFODkEc02gLeAaMUyOQEcmpQKllITbShaXFLmi4DcU7FGaUGlcYmKCtLmgnimIZgYpCope+aXrQFiF48iolkmsphJH0PWrRqNlyCDzTEzoLO6jv7UTRsMjhx6Gnk4rn9KufsF5tYny5Dgj0roZB0YdCMik0IRH+brTLmziu0IIAbsRQRjkVLGcikgObubRrOYxtnB5BqpIhBzXWXdol5AYzwSOD6VzUiNDM0EowyfqKdwKnAPNaVoQqhlbj61QljI5HSltpzC2DyPSky4s6GK9ViFL8gdjWpDqKCLDsMgcVzAjXcJY2+vNOmuSiDBNZtGl0aeoayeY4hknjisyG1nmbzJAQDzzVa3kLziQnIBya3DdxsoKgAY4FTawGdNKtuAi4DGoprlwgAbJI/KmXCtJdF8HA6VHIGz0NUkS2MLsTyTSFiB1oJwKjZq0SIbBjkmmnrSE0o5NUIcPu1PZgIsjnsKiI+WpB8lofUmkxoagyS3rSg5bFPthuBB6AZpkA+aRj0BpBYlKgAZqJjubA6VM5ymRUcfXp1ouBPEOAKuwh4sSAZAORVOPlwo6k10EVqBbrAw+aQflmkUjovD86z6Y6Rn9455ArtdFt2stPK4+brXn+i6deaNqEE4UvAGBcY7GvULZIzHlGDI3II9KZMiZCSoPcisW6in0i8a9t0Mkcv8ArFHr61uAY4HShlDKQwBB7EUE3IbW6jvLdZomBUjnHY9xVfW7L+0NFurXvLGQPrVVUGj3rEZFpOe/8DH+lbPDD1BpiZ85TxGC5lhYYKMRiojwc10vj/Thp/iuTYuI7gBx6A1zhHeqQXLtxqNzc2scUrsyRjAGeBT9MsXvryKCNSSxA+lRrbGWxBJAJJIHc13vw1sIHSS4cAyA8Z7VQM7Hw/pSaXp6QKACAMnHU1r4oAwAKKzbuIaUDdQDXE654PubzVJrqGXCvyBzwa7monTIyCc/Wpeo07HjviSxuNIjiF0uAxPJGAfSuc3hmwTxXp/xLsGu/DLSgZaCQNkdcd68h3sFwDQkaxnZGiWRR8rDFPBixuLjNZBkYDGaYZGLBQxyT61ajqOVTQ25ZCIFA7/rUkNqUUTycEDgGnRxiFVlmUkLggetVru+M8pI+UdhW60POqO7GXM/msccDGAKjt8Z56Zphyx46mpYl8vGadiEyzJyvHQVWYYNSM+eM8VETk00rDbuNNNNLSmi5CQw8UhGaeaTFJlIYBRinUh4pFITpS0UnegYtFFJSsVcM04U0c08DFWkQ2L2pCeKM0daol6gDk1chUCPcTznFVYxzU5YhQO1NvQSRU1NgYkGeprPP3at6i2XRc9BmqZPFYN6nXFWQ0nitLRwqxmRlBGSBkVmucLW7pFo7WqlhhSSQfWtqcboyqysZd3/AMfzjuTnFRg4ro77T4I9PlujxIAAOeprAhUMMms5qzKpy5kMzngUhyByK0IY1LDgUzU41VotoxkjNKKu7Gr0VymMjAKEEjIJ7ikfjFdhrVlENDtJEjAMagEgDkGuTuRhyKJRsyIS5iLOKQGg9KF61Ni7DxzR3xTwOKAPmFIYsUJkPXFW0s5QhYMMDrxTIAMitCPmIqKLjsZDieBCxJxmqzkSTBl7gZFaN3IFUJIpIJwMcVFdQRRwJNHwGHc5ppCKynBp6thsetRjpQoy9DC5MTzkUmSRSgYFKASfpU3KEHvSsKU8HFITQgIyKYakJpmMmqEJSgcU4CgigBuKXGKUCgjFADDTgKXANKKGxCAcZpCaGJHSoznpRcYE5pM0pGKbTAWikFKOaBCinAfLSAc0p4FIY2nCkAyadigAAofsKXPFNJyaLAJTgMUlOxgUDFzwRTjztpqDJPsKkUZwaLiY0g800DLYqxjHFRouZh9aAK7cSEelSZyops3+ub60oHyUxCg4xTycjJqMHIz6UpOVxSAfGeadMORUQOMVOcMgNIZBjmpozgVHxQDjNMCdjlKgJ4qVTkYqJxhiKgYw+tMIxUgwUxTCKtANNIKUikFAhw6UhoFBFADaSnYpMUAAOMU/PFM70oNACn1ph608cikIFADaUDJoIpVHNAxcYFNp5HFNA5oEKB8ppq9TUgxjHrTAPmoGPC5/nTw2RtPSlUfL9aTGBUjGNw1MPAzT3OKdBbPcgMflT1NCYhkcLTDIBwOppvTOPWtfyxHAIoV3cckVRubWRGBCkAii4rFU005qQRsSRjmiSNkGWGKpAR5oyaUClOAKYxCcUhNITmkzSEBNJSU6gBKBRS0AKKKM0maAFoxSA0uaAA0UZ4ozQAUUmaUUgFxRQKKYBilFJSigBRRigUUAFITzS0lACUA0Gk70gHCijtSUwENLSYpaVgCkzS000wJAeBQTlaaDTgfloQERpRxQaSgCdfmjI9ORUB4OKkhOHA7HrTZhtlPoelIARtrA1ezviBrP6YNXbZtylT2FACA81ID0qJjhiPenqeBTYmW7WQxTKwOOQTXWoA0aMpyGXJril5yM1sQa00NskRGSoxmoY0djYSdFJ/OrGqxEIk8YzswTiuMg18mQAnHvXXaRq1vqFk8bMC2MEdzQmS1YerDKSKchxkVneL7bz9IEoGTEcirkUTRM0GcgElamnjF5pk0RHOwjHvTepdN2Z5kGyKXNN2lZHU9iR+tGaxZ6cHdDgaQnFIDTWbnFQXcByc0pNNBxQTk0FDloJozgU0c00IBzQTgUhIFQvMoP3qdjNySJh6mhpVHGaqSXJHANQtIxPWqSMpVUi084zxUbXJ6CoACeaUKc1SijB1X0HGRjzScnvTtvFGMUWSJcmwikaKUOCQc9Qa3bbU/Os5InOQenPQ1hjB4NSQuYmDL0JwR7etJl05NM05oftOlyBTlo+R9M1hg44rodOZWZ0B+VwRWDcRmK4dPQkU4lVbNXG9akhUGoxUkZwa1OU6PX7Qgi4UeucVkCTIGK629h+0Wzx4ySOK5HaY5TGwwRxXPB6G01YU5NG3inEUue1aGRXYEUmSDU5ANRMvNO4Cq/HWrMU2Rg1S6U9GINJgXw2aM1XSXnFShwaTQ0x+6k3UgNITUjH7qXdUeaM0xD885ozTQaXrQApOaaaM4600kYpgyOUd/Sui0y4+02QB5ZRiudlPy1oaFcBJdhPHSnYk1T1xTkODjtTpgFY+lRk4wahjLAIrN1my86MXUY+deGx3FXgcqCKGGV2noRgii4jlQQwwaikjIOQKtXcP2W8ePt1H0pmQaoEyOOZlXaDkUSFnGCaa0ZjfPY04sMUmirlmzMUSEOM55q4biAL/8AXrK39KaWPrSsUmX5LqMA4GTVWS5DL0xUBJNMOScUJCYrMTSAZpcE04DiqRI3FA4NSxoDnNRuMGmBJ1WpJMGAKOxqAHgVPGCVI/GkxjoTjIHpQuApHalhA3Y7UIMu4P4VIxYwWUj8qjwVbA9asRjGRSSRk4IHOaEMdCp3ow5wa6aS5U3FpIMAAAEfSuftVwcHpkEfWtFwx2MQQV6/SgOh7JYWlvPpkBKghkBz9RVOzlk0fUDZ3DZt5OI3PY+maPCOpJfaQkWfnhABHfHY1o6rp6ajaNEeG6qwOCDQyHuXwc0lUdKvDc2u2TiaMlXHqRxmrw6Zpokq6lGsmnzBugUkfUcipLFmayhLfeMYzn1xVS4m+23aWsJyiEGQjp9K0VAVQAMAUwZ5d8U7KQarbXgUmMxlSewI6VwhHb1r2H4jWyzeF5ZCMmJ1Oe4Ga8f4I46UIm5ftAWgKEEgA9O1dl4HvVtLsRHgSEDFclpsIZCpJy2QAD16VqWBaAhwSrDkGrZSPZR0orP0a/XUNPjlBycYP1rQrNoBaSlpKBGN4ktBdaHewkZzESPrXgBXCY75NfSN3D59vJH/AH1I/Ovne/j8m/uIiMFZCMfjTQyi45pbOPztRij7E8/SlkHBqxpieW7XBHI4FaomT0OlnkhQbWwcDpWXcCCZiwXB9KZNIXl8wk8jGM1GTuOelUlc45PUXaqjjrTS2TQTxTCRirRNwzzTSRSE0hqmCQZp2aZzmnDpUDA0GikNDKDNITSUUhoXNIaKTNBQuaRjngUhNOUdzQhMFBABNPo7UVSIe4UDrQDSimUOj65qQn5hTAcCml+DQ9hpalK7O64PtgVXJ5p8rZlc+9Rnk1j1OhbDHBIAB5JAFdlbfureKMAYVRiuPRS1xGo/vCuujOSq1109jjxDIdbkKaVtb+KQAViRABeK0/E02IraAepY1mR/cFc1R3Zth1aJZiOCKW+AKIT2Ipsfai+OIx7GnT3NKmzOv1SHzPDIA7Rg1w10czZ9QP5V6EAJtAAPIMP9K88uRh8dwAK0rKzMMLK90QnpTR96nGmj71YnUyyOFpv8VOH3aTHNJoZYhOCK0YuIyTWZGeBWnDzATUDWxUkthduyg4296hubZzaGI9IxkH6VK9ytm+8gkN2zTTqcUhYMpwwxjNaIRmZwoHtTowS1KwBYsBx2p0bqCKT1AmAGMmkaQKCB1NNeTPSmE+tS0UKG55pSc0wc0ppgBpB1NOAzSOMMMU2TYBxTiOAaAKcRwBQMaO1IaeBxTTgikIQDNKRinKvFEgwhNNgRHk02lXnNB60DGkU3FONJQAlKooApw4piHAYprU4nim4yaBgBjmnHpSdBQD1pCCkxk0dacBxQNCYoJ4pTxTc80DJIR196lHAqOE4J+lPzSYh5PT3pqH/SPwpT90GkXibd7UxEEy4kJ9TSj7hFOm+9TM9qAETgfjTv4iKaTgfjTuozQhjc5apYm6q3fpUPRjT1POaLAObhqQHPFKTk5po4agB6nFJJzzSikY5oAjBwMUp6U00/sKQEbU2nkUw00AoNOPIpg608cimA3HNBFLjmjFIBhozTiKbigBQaOrCkxTlHNAAR0pVGDTyMgU0daBiN6UmKcRlqUjigBmeRTgvOfWmgcmpYxmkwJFXMZPpUXmfOB61MRhR6d6ryR4k3A5BpDFkAqeAtMghjPAPJFVyc1at7mG2gARcv3NDJua0KrbRhRhj69aq3Ltu5HFUxqT78Y69zSySNIM7qRVxTtLAgVBcxMRvzgCpFmWFTu5J6VVubl5TgEBfTFUhDCeKYTRnim1QC0hpRSYoABS0ClpCGmilooATNFBooAKM0dqSgBRS0gpaAEFOptOHSgBQaBSClFABSikpaVgAdKWiimAUUhNJnNABmk70d6KQCilFJQDTADRRmkNAC000pNNJpAKKUHFNFOoADzTaUGg0wBThhUkwyoNRZqUHdAR3pAQ5yBU9s+2THrVcjFSRnDA+9NgWJ+Hp0ZytNufvA02M4WgCcEngVMDlcd6rRn5jViDBlCnuKl7AhoGMgitbw48zapGtuSWByRngjvxVOS3yuVosLqfSNQjvI1JKHkEdRWZbV0ehTeZHdCQKeuSKtR7ZIJNoI3Kc/XFZdh4ptdRhVpFCvjnOK1IZopSQjDkY4q0zNJpnl98vlajMvT5j/ADqDNaXieA2muzLjAJyPxrLzxWckelSd4jwaaTk0ZwKZmoNBxPNKBTRzSlsCi1wcrCnrTHlAHWq8twQflNQFye/WrSMJVbLQkmmJ4BqHJJ9acsRbk8VOIgKrY5nJsgEZNSLGBUpAHQUuKLisMVBSlRThQaLlJCAA0hFKKXFS2OxERihcgH6VJtyKjkBTkenNG5UTQ0hsufbpWddEvcOT1JNaGlD9w8g6gEis2Q5kJPrVRFPYZ0pQcCg0natWYHoW6uZ1aERXpdeA1dJmsfWot8O8dVOa44M6prQyg/FJnJpkZyuafjitznYuaaRmlzSZoAjYYNNFSEZphGKYmAJBqWOQ96iFKOOlAi0DSk1AsnanhqViiQmm5pM4ozSAUHFOD80zPFNJOaAJdwJpCKj3YNOD9qaEMk6U21mMNwGzjmnyciqz5DAjtVIR2QImtw3XIqHnODUOjXHnW20nJHIqwww/NQwJYhlSKCeAaSM7XHoadIMZpWAyNchyiTqOgway1PANdFcxia3eM+mR9a56RdjkdqpAO4cYPSoZF2nA6VIDxQSG4ptAQCinBGB5FSeUzDAGSOuKVh3IQM0YqyLZgu4jFCws/wB1ST6CmO5ABTgMnFTG2mUgNGRnpmkEJ37TwaQLUW3t5ZmIjUnAyTiq0mQ5U9QcVrfav7PsSFXmTgEjrWTHGzEk8kkmgBuOKngJLge1R7QBShjG6sOxoYEwykpWnW5BkcHrRON5WVO/BFNhcB81IycHEhHariRhYd7DkjpVMAM5I6GtDzEkQL2A5NAx+j2pv7n7OOuCQfetKOFiJIpFxJGSGHtR4RiAv3lHUHj6V0Os6PIqHUYBk5+YAdRTZNyn4Y1c6VqiqxAjk+Ug+leopIssQkQggjII7142IUuSY8mOUnMZJ7+ldh4O1+RYGtbrOEbaCT0PpSuDNi8DaZrQvASLeQASjsO2fzq292+oMI7RsRH70nUVW1xTfxi2jI8sn94w7Dt+tWPD8axWPkgcxsQc9T3oQmaMFvHAgVBjAxk9T9T3qakpaollTUbSO+sJ7WQArKhUj37V4VPprQ3NxbtkCNyufoa9/IBrzPxnYx22tv5SjbMN5A7HvTTSJsXfAmk2txpji4j3NnAPcDAzSXXg67t7lhbsHhxleCSPYmo/Bl+tpeGFycOAAM9zxXeT3UcG3ewwehp9SrFDw/p7abZrCxyQOa2KrWUrTxF3XackAe1WalgxaKKKQhD0rwPxhaC08U3sY4BfcPxr3w8V418TrYQ+KBIBgSRgk+pprcDinHWtGGLy7ZV7kZqgBmZVHc4rWKYUL6cVskZVHoVznGKYDzipiPmNRFSWyKrY57XCmE4FShTjmmFTmmS9CPvRinlKAtMaY0Clp22kI5pANxSYp5FNIoKTExTafSEUhoaaaTinGozycUMocBkipR19qYBgCnVSRLYpNJmkzRSCwopQcU0GkJ4prUY8yADFNb/Vs1IFJ5p1z8lpjuTVNWQou7M0nPJ70g5pT0pKxR1LYfaAG9T2Oa6a2YlgQO9c/pIVrmRm/hXArdsiUlUnkEjiuqOkbnBW1lYoeJJQ99DEMfImT+NVIvuil1V/N1eY5ztwv5Ukf3RXJLVnZSjaKLEXWkvuYTj0pIj82Kfccxn6GqpvUqfws7XR5BNodr3zHg1wWoI0d5IjDBDEYP1rs/Dch/sa3BPr/Ouf8Y2n2bUlnXAWcZGPXvXTWjpc87CztNowDSp94UdqF+8K5D0iwPuik70uflFNBoYInT7taMB/0U/Ss6P7tX7c5tjUssry2huwFU8ioW0aUKMEY+lWo51tnDseDxVk6hAVz/WqRJjXNtJbQgt0YgZqseCMVr31xb3FqyA5OQRz0rIHTmgGPBzQeaQGnxrucDOM0MaBRSkc0hOM49aN2BzU3GOAxinbd1NjVm5xx2qcLtXmi47EJGOKce1DfepGNO4gpooBpCaBFjACr70y4+4FpVI2AntTZTubjpTERAYTNMNTFcJTCOtMCOkxzS0oFAABxS0ZxTgMikMbyacBSgYpCeaEIQ9abmnYpMUwBRTiccUmcCmk5NIQE03vQaBzTKJY+tOJxTY+Dj1pX4cCkBIGyuPSnLy34VEpOcdqliGWP0oAim+9UQOTUtzw+KiFAgNOU5WmselCmgYEUA4petIeKAHg5FJnBpAc0HrQA/PAoPIpgODmndqAGE/NingcUwAlz7VKARmiwDCKjIqVhgZqMihAIOtPUdaYBzUoHAxTAAKaRg1Nio2xkigCMikxTwMilxSAaBTgOaXGKF+9QMUg0zBBqbGQDTSKQhg60hOaTOHIpSPlzQMEGSaepwcUijgGnEY5pAOlJ2Adqg3HbtNTE5UZqu/D0IGBOBTMkc8U7rTD96mITPzg1MJiOO1Q4oJoAUsWbOaQ0goJpgITigUE0DmgYopccUYozSAKKWkpgFGKKKGISiiigApDS0YoASiijFABThTRThQAClFFFABTsU2nUAFGeKSigBDRiiigBCKBQaKAClpKWkAUlL2pM0AIaQ06mmgAFLSClzQAlLTaUGmAEUqMRx60mc0A4YUADDApqnDD61JLwo9zUWOQaALkx3RK1RwnPFOJzaj1qKE4ekBODhxViNtrhqrt94GpU5T6UmCNdMlAaeUDDkDP0qC3fMI57VOCc9RWTNYohhRbKYPyUJ5APSuo08SMFlhYlDjvnFc6QGBzzT7DUJ9LuAQS0JPIPOBQmJoteO7cm7guwMBwBXMDoK7bxMYr/wAPLcR/MVIYYPQd64ZWyKp6nRRdlYeTxTR0oJwDTScDmosbuVkOMgVck1UkmY55pJHJOBTQpLVSVjmqVH0EAZzVhIQOvanIgVRTxTbMrN7iBQKU0tFS2UkNxRS0lIYE4pvWg0CgApRSZoFAD1GTio7tSq5H0qWP7wHvVi/jzaIcYJPNUJPUdpin+zpSOoGayWPzt9a3tMhaOycEcMP6VgyDErD3qluVNe6Jmg0AU4DjpWhzndbh61Vu1EkTL1yKmJ4qJ+Qa4E7M7pLQ5hTtYqeoNSgg0l9GYbs+hpqtjFdK1RyPRkmKaRg05TmkYc0xBTCKXNI1MQzFKDSmm0AOIxShjSZyKAKAH5yaUGmYp2aQDs0Zpu6jNAARzSdKXNNJoAC5FROc09jUZFNAzV8P3IWby2PtW9OuGBrj7KQw3akcAnFdeW8yBWzngUpCGscAMKmJ3KD6iqrH5cGpY2yozUgIeHA9aw7uPEjL6HFbcnDZrLvkxPnsRmqQGYD2NPjhaZwinBzmkcYc1Y09Xa5AQZYggD3q+gkWbbTpbmAyRqW2HBAFW7GGCXdxiZOqHvXS+G9JaGzmechFJBOe3esrWtOaTUI5LQeWCcbh0Jz7VDHcopbC8uVjUbQDg10tjo8FvFvWMOcemao6csQnMFwPLuV4IPGT9K3fIms4hMgLE9uvFJsLXM2+0oz25n8oDZzwMVx+oFRdbgMDHb1rvLzXYorKSF1AYgkdK8+u23uWI6nipuWlYq3c0lyURgNg+6MUMRCBjriiUFJUz2GaYQ0znFUgAcox9ORTVGeTTmO0FfwoVcJk0xD45CAR1FKQpbK9B1FRoCqn3pqEq/PQ1Iy7bMDkH04qxyU2r3IBqrC659MCtSxtmkcMwwp6GgDpdHsWhWGSHsPm967OOaGe1WEYKsBmuSs5LixQIyZUjg4rc0KVJo5MH5ojnGe1DegmjL8QaILK5DR5CN0I7GsrSbg2OpvGxJ8wcgnqfUV13ie4iGkJI2N+RiuT0qJtV12OVVwkQO4gUREd1o8EsYFtcMSJAHDH064rVsEEc8qgcZotoAUjb06H0p0UUseoyE/6tuRx3pksv0hooNAiG6laG2kkRSxVSQB3NeW31815cGa4zuycg9ueleqyEBCSMjHQ15vrVtCuouUGA/JHoaErsd7GTHdiGZWjByDnIrpdIu5tT1OKOViIx1BNYsdmrkbVya0NJkNld+YVOelaIGz0RAABgY9qdVezmM9ssjDBPUVYrNiFooooAQ15f8W7YieyucYBBXOO/wDk16h3rzz4ux50mzf0lx/KmgPMLOMSXSsexzWqw3MazLDAcE/hWqvJBraLOeoRmIZphiAq0xHFQvTZkiEoAKYVqRjUZOapEsaRzTe9OJpm6mxK4ppDQTTSwpF2A0nWkLCm7qAH0hI6UwvTC9ItCsRSRjLGoy2WxUyDC0AxxB/KgmjNMZsVQh2aKbmgZJosO47OTilWPJy1CjBzTgauKIkx6gDjtUGoN+7RR681MOap3x/eBfQUqgUldlammlJppOBWUdzs6Glo8YKSNjknGa24I8AE9uazdMj8uyDEfeOavvKY7Z29Aa1crKxxqDcr2OcuX3Xckg/iYmpoz8gqoTliferURyorBnbFWVieM4bNPmP7k1GtSzc25og9UTPZnTaAduiW7ehI/Ws3xwCUspOxJFaHh1vM0NF/uuRVPxoQbG0HcOa9CprA8inpWOU/hoX71JnilX71cB7JN/CKQGlHSjoaTBE8f3au2hyhFUoulW7Q4Yj1qWUQ3CGYPGOueKrmxuAMbTV0/u70uemM1bF3A+BvUHpVLYRii0uASpU4x6VDJG0bFWGDjkV0oeLGdymsjWo1LpMjADABA70CZnjrinZwaYCAuc1f07SrvUHAhiIT1IyKTY0VcEAADJY9K0LbR53xJIpCnkZFdVaaBZaYgaUiSU4OM9PwNQ3cyo21cYHTFRcoxJLFYVGOwqpIAOKv3U4JOKz5DnJpXGV361ETmpX6ZqI9KtEsQGkJzSZpcjFUBJG2VxTjjIqJDUvpQIVuEpmPl3e1PJyhFMz8mKAIjQOBT8c0mOaBCDmnr0oxgUCgYpphPNOJ4ptCEL2pKQmm5pgOJptLnNFIQjdKEGeaXGcU8DFMYLw4PoadIP3oPrzTM81KxBAPoKQw7inocDNMByRSjhaAIrg5cGmr92nSc0nRRQAwmlA4pOtSRjIoAav3j9KRutPxhs+1MJ60AApSaQcUE0AKOaeBxTY+oqU9GoAZGPmY0oByfSlj4U+9Ko4zRcCOQ/NimYpScuaXHNACAZYVOFwMVGi/NmpicDmgAOBVYnLH61OSCtQkdTQA+MCnFMU2NsAVKRlBQCIiOKaOCKe/AxUJOHxQMtIMikkXFIjYUGpCA8eR1pAVCPnp7glQB6UAZfHpTyMsMdqACMfKFPUUknGB61IowpJqKQgkexqQQ0nAwaidgRjv606Q81CeeapIBQaQnnNGcU0mgTHE0wnmgmkpgL2ozmigCgAxk04DApVFKelAxpooNFIAoNLSUwCiiigBB1pTQOtFACd6Wkpe1FwDFGKM0UAJjmloooEApaQUtABS0gp3agBKKWkoASiikNAAaBSZooAXNFIKWgApKKKAEzRRSUgClzSUUwA0UnelpWAUGgDkUmacp5pgOkGYh7GoutSkfIc1CKSAsDmDHpUSHDZqWM5iI9qr5w1AFsnKg1LGflIqBTmMU+M9qQGnZNlCvpVkHmqNifmYVe7Vk9zWI8Ggxh0P0poPFWLYgsAaRdixps7fYri0cgxuCMHnFcpIoindB0BIFdVInkQyyjgEfrXKM5d2Y9Saq+hpTVgBqKZ8ZqTNVZydxpoJvQRBlqsKoHaoYR0qwDQ2YLUcBQBSClzUspIWim5paAE/lRRn1pM0DDtSZozSUCAU5etIOKAaYEkfLgVo3CB9OJPJUg1mofmFbEK+bZOnXcMikwW5Y06M3OmMsQzIEOQK5WcYnccghiCPSuh0a8On3e9vuE7SD0qPxZpS2l2LqDmGcZBHQGiL1N5q8dDAHSl/edEGaQGtLSdKuNTZlt2AKjJyM1rc4nozpSaYRS7qbnmuI7m7mTq9vlRIO1ZYbOK6O5RZYyhHUcVzbqYpCp6g1vB3OWasyZHqQ8iqwJFSI/Y1pYgcRikpxORTe9AARTKeaaRSQADThTO9OBxTAcaKTNL1oAQU6mgUuaQAaYakI4ppFMCNqQ04immgBpyGDDsc11Wly+daYJzjFcqx4ra8Pz4Bjb6UMRquOaITgkUr/epCcMCO9SwHyDjNZ2oDhG+orSPKiqN8ubc+xzQgMeYYOataJKI9ThY9AeagkGVpNPyL2MDqTxVrYD06LdqCRxwfJDtzIfU+nFWdTsUk05441wVHB7g1S0TUY7SDyp1wvUHgEn0qa91h5kMcEZ2sDzweahsLalK4hs7u3S4kbYxUAsDgg/Ws6TXr60U28qhk6BwO31ptpCUmaKViFY5GScVPNbSySeR5e5eofHFRuUtDJuruKcAggsTzzWVfsjKBH2INdN/YcaP5cvEh5A6UanotpY2JR2HnOCevShIq5xk6ksPpUYYwncPpU5BwQx5B/SkMfmKQBx600xFYkEhiepqQtuxjoBxUbRtk4BwDipSMRZA6cUwFCExkjqKhb1rWtbMPbl2PGKzJF+dl96aAktlJdT2B5rvNPt4JNPCqAcjqO1cVp8Xm3AiHVjgV0emme0JbkxA7SPShgjqtIljltfJlwWXgEiq8ubG9Fzbt+7B+cA8YqPS0WScKGxkZIBrWubJJAbfHBHJ/DNSwZzPiXWGu5EgjBwowAO5Jrq/BOifZrEtOPnk5J7/SuS0LTxf+KGjKlo4nJ55r1q1t1gjCqMYFUiGx0KeUuwdB0qQcgGjHOaWgQtIaWmk4FJiK95JsiIzyRXA6wAbwtnrXZ6hJnIz0BrgNRuDLcMy9jiqQM6fw5aRm2MrKCScDIqvqFj5NyJMADIwB9au+GMmyXI4yas61B+4aTvxVXEjUsRi3UjuM1arHtL0pbqMcjirsN2HxnioZRcopisGXINPoEJXB/FfB0KAHqJgR+ld4a88+KbZ0hOeRIOPamtwPNrSPlB681e3EHFQ2KgydPuqKmkxvNao557i780xmppOD1qN3pmdhHbGaiMmKR2561ESapCsPMlNMhphNJmmOyQ7fQWpuaKB6BmgmjrTTxTCwhNNY4FKTgVCH3yBR2qOpSViaJcnNTnihAFUetITVpEtjSaa5wKcSKikIxigOg5TkU8HFNjHy08A1SRDdhd1OQZoCgU8cCrWhm3ccowazbpt1wx98VpA45rLmOZXPvWU2dFFERFNcZpx6URAGRQRkZHFQnZnVa50t1CbZIFHAKf0qC8lK6c+DyQBUtxcfaNg7BcCqeoNtskXuTUOV2VGFtWZGMVYhPy1XNWIPu0Ce5ZTtUs3/AB7GokPSpZOYG+lOO5MtjZ8L3Pl2YiPSR+T6Uzxn/wAedsy8gsear6GpeyI5AB6ipPEzb9IiDHlX4rum/cPJiv3pzI5ApyDmmj7op6VxHrJEq9KTvQDxQWwcetIZNFVu34k/CqURA+93q9bjLEgcAVLKG3YyxA64rP2TJ1B+ta0EU1zeBUjJUdTjitv+zIh/rQAPTpTvoI5S2sb67kxErgAcmtyPQ4o4x9oYsw5wSea02mit4wkSAe+BmqzTllIznNRcLFFtPtI3OFyPTNXU1iW3jEUMSqAMcKM1XkDEZFQFWOfai47FqbWJZOZBz9KqPfGY4IIqF0JNIIyATQMbMQR15qq57ZqWQHmq7FtwoHcST7pqE/dqVz8tREE1SIZGc0gNPIphFUgHDqKlzxUINSE0ALupV5FRZqRT8poAXuaAcUD7pNN70AOJpO2aSgnC0CAnimninAZpr/exQAdRTcUvaigAFLQBS9KAG9CDUs3yBR61GBkgCprgfvAPQCgCA1KD8hqM5zUh+7QMQHkVITgVEOcVIeRSAjPNI3AFPA71G5zxTQCCpYxwaiHTFTxjC0DEcYwagzyasSnCVWoAcKTrSjpTe9AiWMcipDwDTIxyKe/Q0AC/coY7Y+OtKpG0CopjhtooAaP504DJpFGakQc80CHIMUkh5pScUw8jNIYZ+U1GTxTjyp+tMwSD6UDBTyKsp9wVXAwM1YX/AFf4UxWI5Dk1E3LZqQnOajPQGgZKp+SpoTlSDVdT8oqxCMA0AMKbXJ9aEGXp8nQeuaVBjmpYAxCoaqsc1POcKarE8UIBj0ylc5puaoQGmnilzQelACGkpaQc0wFFOC96AvNP7UgQnSlNIe1JmgYhopetFACGilpMUCDFFFFAB3ooFFABQaKKBiUZpcUhFABS0lGaAFFLSA0tABS0lFAhRRRmkoGFIaWkoENpaKBQAClPSkFKelACUUUhoAKSlpKW4BRRRTATtRmlpCaAChTg0lFICw3MGarjpUrH9wB61CDTAngOQR7VA3Dke9SQnDfWmSD94TSYE8ZzHTozzimQ8oRTgcNQhF6zOJCPWtEHgVl2xxKPetMHis5GsNhwNSwnDioAcDNPjOHFQaF3VCf7MYr2Iz9K5EHP512Mg82ydDzxn9K44DDEH1po0WwpPNRSrkZqQ0w800KWqEi4xU2eahTg1KKbMVoPFGaaDS5qSxSaQmkBozQAZozRSUIQZo70UmeaOox3egGm96ctNiHqK1tMbqmcgjFZINaFgSGGKknZk9xot6dPe4hQsivkgDnArb0oxa/4eazkwZVB2k9QRWhp+sW9jZiOYAgjkEDnNY0UkOleIQ9qc29zkgA9M009TrSvG5xtxbSWl3JbyAgxkg1paHDdzXG20l2HByee30rpPGOkRzQQ6hbrhjjzMd640Sy2xzCxU5wcHFarVHJVir3R1G8Um+ofMFHmCuSx03Hs2TWTqcID+YO9aJbJqrdL5iEHrVx0MZGVmgHB60MCrEHtSVujFkwbjrTs5qEHFODUmK5JmmmjNJ2oQxaWm5ozQIcKUU0GnA0DCjPNJRQA7NFJRmgAIzUTDFSg0w9aAIyOat6VN5dxjPeqzCkhby5lYetMR2MhBiVh3qM8oCKbaSeba7c8jmnx8jFSwHqcoBUE65R19QamTuKaw5PuMUkBgEg8elLYg/2hER13ikkUpM4PYmizO3UIW7Bxmr6DW56PaeSXxKhAxkZ9a0zJbfciiBx06VjK4mVmVgAgGQKhm1F4FXYOhzms2inY0W00TM0EjBSfuNjHPaltzLZD7LeR/KB8suMDn361Lp+rWVzbiOc4kXGCDjNXo5ra6idWIIUdzk0miTFmmisrg3BlWRACQf8A9dZKwXWtXZuJwRbg4HbP40y+gFxqZt4pDsY8AknitwXDWmni0WAkKAAwA5oGcNqtmtvqbxjIUgleetUQzBxCo5PStXXLgT38cpG0KMc96rRwq0L3Q6pgD3oGiKeFY0Kjkjv71VAJtyOpzV8wiO1LM2STyDVGE4c9x1xQBsAiDSy5/iAAHqaxTGRgt1OTWtaQy3cIP/LOPJP1qpfRBZCwOQDVIA09vKvYWHZhXcpHFbShZV/cz9T2BNcNaxs5DrzsIJr0iGKPU9CjVcFmXKsO2KbEytBp7iRnt2IKHr61taPcrcxypMQtxEOQep96z9DZtjxuckHBpdRja0vFu4wQThTjoc0mK5H8Oismo3pZRvBJBPXrXoorzTQIm07XLh0J3Abio7g8V6NbzLPGJFIII6j1oJZNS0UUCCmP900+mP8AdNJgjD1Ako2D61xd3bEzEKCCT/Wu3vlwrVyt4MXGR61URSOn0CNIbZY8j1rSvoRLAQRkAGsnRiSI+/St91yhX1psSOeH7v5W4qzHIu3KnNU9XHlSfKcc1TgvGjcKx4NIdzoLe5IkAJ4rSHNc5HNu2uD0rfgcvCGPUigokJwM15z8TwwtLcHo0lejV558VRsgsT0UufzoW4mef2bDzJvYAU6R8mq1tJiaQDvUjNnkVqtjCe4M1MJzRnNNJxTSJGP1qI8VK3WkwDVohkQyaXa3pUwC4HFLwM1Qm7kIj9aAmKlOMcU1iApJ7UrDSIyO2aQgDgmmtvkUFcgetV5BJGdxJIqWzVIlf2pttEQ5ZvWmwv5rFfSrIGBj0oSE3YcTzTT9aCRTS1aXItcYxxUbHJHvSuaRU3YJOMVDZaiy1GAqj6U7OajB4HNKDmqjJGU4skyTS5OQKYHVRuY8DrTHuwWKovA703NIUabbLBJEbHtisonJJ9TVl7h2QqeBVSsm7nVCDQHpSwDM6j3zTT0qWxGbwegBNS9DWO5rIckVV1RzmNewGatR/eFUL+QvOV/unArJbm70RUJqeA8VAamt+hrXoYFkHFTE/uD7ioFqUn92R7UR0YnqjZ8MgPZyIfXOfxqt4hmgktTArgyKQSAazIdRktLeSCPgyd/SqRJdi7MST1ya2c7qxyqjadxo4Ap600ijOOPWsTpRJmrEUaTLjPz9h60ltpl5dtiKI4xnOK6LTNCt9NK3V7KDKBkJkj9KTY7DNL8OssCyXIJZucdMCtVLaxtAd2PTGaiutYaQlYgAg4BxWVJI0hJLE5OetQOxrSahaWxKwIOe/FUZNTZ88H61UBAOSM0HFMZIbln60zzs9j+dNxRipsA4SseKaXbJBpB1pc5aqsAwk0FjjFPIyOKYFJbkUWAiZc5zUTR4HSrZTNNMfrQBQeNvSoipGMitFowRUDxc0ICoUOKiK4q4YyKiZKdxFXoadzUhT2pNuBVXAjqQHCGmkYNKx4AoAcvKmkUHnNLGeMU8AbaAGhc01hyRUvQVExy1AhwHyiom+8alX7tRN96gAxmjHNKKdjigBAOaUjB5oA70vVqAFiUlxgd6fOcyn2qWFQFLHsKgc5JJ70AMI5oJ+XFA5FBGeKBgo4FP5pEFOPXFADSajb71SGoj1oAUHoKnThKgAyRU/RKAI5TkYqEjinsctTWoGKOlAHNL/CKcgy1AiSMYoelHFNkPFACBsKT6Cos7myaUHPFOVeaAHKABThgE5ppPOKCeQBQCBjR1Wmk5IFPA4ApDGEYT8aaThSB3qSQYjFR9QKAE6rU6t+5P5VCOtSA4QimBGT2oJ+XFNPJpQMikA+PkYqxGcGq8XXFWep4ouApGW9qUjbgVIigpn0qOQHAbtSEQTZLe1QlQFznrUsrCq7k9KaGRkYNNPSpApY0xhhiKdwGjk0ueKUDikxmgQg60oHI4oxzTgOlMBwAxQaM8UhNIYGkoNFMBBQaM0tIAoFJRmgBaKKKAACgiikNABRRRQIKKDRQwExTafSYoAQU4UmKWgBaKQUtACGlopKAFpKKKAGk0UGjNAIKdTaUUhgaSlpM0AJS5oJpuaaAWjFGaTNAgNBoNJSAKKSgdaBkjn5AKjp7DIFR0APj+9SP9+ljPNI55pCJ4OQaVTlqZAcH8Kcv3vxpoRYhOJVrTByBWXGfnB9DWjGflBrOZpAmzxT04YVH70A9Kg1NOFt0ZGeGFcpdRmK6dT2Y4/OultnOABWJrUZjvjxgEAj8aaLTKJPNMI5pc0hNMGC4zTwajHWng0yGPBoJpopTUk3FHFFJRQMKKKQ0ALSUZ4ooAUUCkzQDTAeCO9X7NsGs9etWbdsEfXmkyWb7QR3sQV3246HOKo6pa3NisM2d8cZByB0qzD++tyik5I7UHSdVNhI0Z8yEgkggkipe5103zQseg6YkOt+AyRGGkCYOAM15Zq+lHT9QeHnYSSpPcDrXS+CPFLaRA9lOp2FsYPb1rT8Yw6dqFit3asBIxORnOBW8Hoc0tHZnEi5Wj7QDWUZSOhpvnt61lyhzmsZ8VG8wJxms4Tt3NIJmBzmmokt3JpRlifWojSGUnrQCCKuxmxRSg02lFADweKXPFMzTgeKAFzRSZopDHA0oNNozQA8GikBozTsA7NNzQTSZpWAXNITQTTTQAHmozxz6U8mmt0piOg0WbzEC56jBq+BiQj3rn9HmMc23PfiujcgsGHQ80mAA4bFBFJ1INPPap6gYF+Nl43vzUMPEwY9qt6wm25VuxFVIMNIBirQzodN1CS2nVpWzGQARW1OIblC0DBgRnA7VyUZaFiH5U8ir2jzTJqACkmNjgg88U1ETuXHDxufvL7jitG01BoMtnORg1FqZR12rjd6Csu3lbYysCCOOaiWhS1Neyk8y5kuGXMhGFFLfXzWyEOwDnjB9KTSSRh+CQeAR2qp4ji8x0lB6kZxUFNGFcfaNSkIRMhecgVoaZpb3tiTHnCZz7H3roNMs4jZrFCoMkgByRmoNUB8NwSeTykg2v3wfWgk5i8UbhBESRnGc96v6LoiiZzcA52ZAPvUvhvSDfzm4bLAHNb2oXMGn6ipbABjxj6DigDEh2xmWFcAkkY9RVC4RIzLDIMkjg1dhjuLm7MkaEAk4OOPao7y0MeohJDuLDORVBch8Oosl8Y35Dgqa6jQLkabezaLctgE74XJ6j0rkAX0fVELZCk9T711NzDHrNmk8LbLiA5VgeT7cU7iNu1h+zahMmeCQRVrVQp0584BwCD7isTSNRN3OI5jtuI12uD1J9a1tXI/sdyxIIIxz15oEQ3CnT7ux1cKTBIAkw9B0zXQw3y6bcLExzbz4aNuwqvNarc6YLZx8jLx7HFUtFZprFtPuxukgbaD3AqAR2ef1pay9JuHzJaTHLxHg+orTqiWrC1HIcKaeTUMxwpFSxozL8jYx9q5a5XzJT6jtXRXxJRgKx44g8+cc5q4sTVzd0WHCISOgrZPArDTVbPSoQbqZVJHAJxVaTxtprfKjjPY7hQ3qNRYzVXMk59KoxxqXyTyKlNyl6+6OReTwKb5BU5aZR+BouKzuXISNpA7VvWLE24zXMwzLG+0yr7VtW2owLGFMyZA6UmykjVJABNeW/FS9E1/aWwPEaEke5r0CW/hkU7ZgMDOPWvM/G+nX+p64J7a3eSMLtBA4zxTW4mjj4SFcknA6ZqfIwdxxgcZq5/wAI1rPlArZSEk56Vr6P4bjWI3GqPtKDkEkVfMZuLZzSrKwzFEZADyRSNgMQwKkdQe1dJdeJbO0LWtjaqEB5ZgDnFc/d3f2+dp2QITgEAADj6U1IXs2VznPSlJAGOpNIZGIOcZHTio9+AWHOO1UpEumyYZI54x+tIeBx19K3LLw+j+G59aupwgUHy0OQT/SuZjLs285GDjFHtECoMdJJIJUDDAJxS3hIUAdO9EgMmN3UHIxSupdcGk6iLVJgrgRjkYx0qCRjIMAcd6eIccE/rSiPBpOSL9mxIY1jG4dTTiTmnAYAoxS9oN0bjCc0wk5xU2BRtHpQ6g1RSK5XJp3l8DmpdooxUOZoqaISrYwDQDIOKl207FCmw9mmQlSeuTSiIAkipwB6Uu2hybGqaRVkG1PqarE81bvOFUDvVM1cWZyWoE8VZ04ZkdvQYqs3Sr+mJ+4Zu5NDYQ3Lcf36y7l91y5961ACAT7Gsd+XJ9TURNJsQ1LAflNQnpU1t0Oa0MiylSDpio168DNXIdPurniOM+vSlcRkzDDmkjVpG2xgsfQV00HhOSRt1xIAp6jBBrRig0vSlJRBI/fkHH507isc/ZeG727ILIY16kkVuQ6HpunJvuJAz9hnrx70y51mWRSsQCA8cDH8qotJJI2ZGJPuam47GrJq0YYrbRBABgHA5rPluJJW3OxOfeoc4GKTPWgYucDFNHWjNFIYtFFFMQtGKBThzQAzHNKBS4pQKAGEMOlKJs4DDFOowD1FAANp6GkK0eWB0JpBuHAoAQrkVEYzVgcDmkbmgCmyVC6Yq8Y81E0XNAFFkqMjFXZI/SoHQ0AViKa1SMCKiNXcQ6M81MDxUCnBqUHIoEKT8tQk809j2ph60AOVuKYetAOKCaABeTUhGBTY+9PJ6UDEzhRSxjLU3PNSR4DA0AWGISEL3NVn5qWY5I+lRDk5oAQDigj5qcTgU1cnr3NAhyDrQ33qeRgCmNQMaajIqTrRjNAxsYqSQ4UChRgVHIctigBpHemt1qT+Goj1oEPHIFSoABmol5wKlHAoEKTxUbnPFOY4WmdTQMAO9PB5puQFpoOWoEOJwaaDk0OaRTzihFC9XFTCowO9OzmhgEhypFRr0FSP9wmol6CgQvenOcL9aMUScqPpQBGOTT1HBNRr1qUDikxixj5iamQ5aokGM1KnBpMCzGMgr60yTOTHjp0NPjOcEdqlA3tnj3JoQGZLG2QcHFRGMkge9bmyIp8xWqzWquxK9KEBRChBwMmoJVxIa02spCpKAk9qozQuGwRg980xFU9cUoGKf5bbgcU4rigYzFApCcUA0wFNNpaSgAFFAooEFJilooGJQKUikoELRigUtAxKQ0ppKBBRRilpjEpKWikxCUUuKSgBe1FJmloAKKKKBBRRRQMKSlzSUAIaTNKelN70gHCigUpFMA7UneikoGBopTSEUgEooNFMQlFJmikAUCkzTloGLnIxTTTu1MPNMQ5D81I5+YihDhsmkPLGkBNB/Snjg/jTIRwadnDCkBPGfmH1rRXhRWZGfnH1rTX7oqJFw3JAeKUGm54oB4qDUt2z4bFUteXcI5AOgwTU0T4YGl1VDJpxIHIINNDW5z+cikNAOaDVDY3NPBphpwpEMeKM0CjNIQUCigGmAUUUUDEooooAM0DrSUoNAD1qWE/Nj3qAGnocNQSze0+TDD2rYGvmOF4kTBxgggYxXO2EoDgHpWmRGzHIHIzUNHTh2r2MC4u9mqSSAbRITkehrTsrm9uZxakF0xkEDjFZGsQmK4yo5POa7r4bTaedIuxfOi3AYbQ/Uj2q4szrK0rnnLGmjrSk0g61pY5rjscUhFSmNggPYjNRnrSW4riUsZwxBpKQcGmMnAyKMUI2VxSkc0gEFFApcUgAUtNFOBoAKUUlGaAFpc00GlzTAXNGeKSjPFACE0GikoGIaQ0poNAh1rJ5dwre+K6qNw8Ckdhg1yAyGB9DXS6ZL50B96TAuqcrTyflFMU4JFOHIqWBm6ymYkf0NZ1tII51YjIB5Fa+qRl7Mn05rEiOGzWkQOgEMcYEjEOB2FOS6iGTGuGHamWhzZhiCQTjJ9RTcxwybiud3pQ3Y2STVyUSMZhMzZDcYz0q2bb5A47jNZsjA8KeDz9K1LKQy24U8kcVDVydiexYq4XPXg1d1iyNzbKIVJ28kiqUKESkHjPFdPoskbxvBKuTjgnvUWC5h6DdpbQlZjiZegPpVXVY59ceSFFJHUfWjxFam1vT5JOSc4FXfDs4gY+YoBPPIoC5S8N6imlJNaTrskBOM96iv4mvb2LzGyeSB6AGtPxLYLfXQl01QXC5faO9YcUlxBNmSNmIAB9R60Ihs3baNo2EUMZJA6gcAVJe6SZYxMBmRRnitDRpLKaIIsgEgySCcn6VpMFA6cVdtCGzz7WIUu7RJ1GZI8AjvUNpdT6PJH5uTDIAQRwM1uavCtnOZyP3bnBH1rOSERwm2u1zCwzE57H61KGmXJLSUMdasyWHVwOhAreF9Dq+m24UjMjAFR1GOtZHhGci0ubJzuCkjB54NGgRgatc7Cdkch2jPA9avoNndRsMBW5I44qC0hUazhcAsCSD3FJCWIznnrUttGBqUdwSc429ahoEWJkNvrcMi8LIpBFbA6VkvtudZj2tkRgk/WtUnaKEwYMcVTuZQAR3qeR+K5rxBr9tpykM4absAe9S9WNIXULyOFGaRgB0zmuWu/EkdpIUg+YjvnNYmoanc6gxMjkKSTgcVlykhsE5+vWmnYtRNWS4kum865lJJ5AycCoZLhQMRgcd8VQExOAScDtmneZnpxSbNElYsC+ukwVlKkdOTQdSvCMNOT+JqsSTTCSTS5hcqLn9pXAH+tbP1NN/tG4Jz5zj/gRqmTTSadx8qL41O4GP9If/AL6NPGqXYGVnP4kms3rTTgDOT+dNMlwOq8P6neXN4VnuFEcYJHB5rO8Q60885iiJEeecHrWfYO6RyFGIzx17VVuGMmAeoNCbZDViEAu+TUpTCH2pYU4BxUsoGzjuKeo1YogEk5qVEO9cDOe3rTCMVo6TbG6uVVe3PNPmBWuNv7uZoI7QORCo5QHANUQABgVY1EY1KZP7nFQVDZskrCYHWjvS5pKV2FkBxmg4pDRTux2QlFFLTEIKO9LQKQCYoxS0YpgAFAFAFPApAGKcBxSCnA8E0IGyheH5wvpVY1NcndMT71DjNbR0OaTuxrH5a17BCtmBjB61mRW8twwWJCxJxxXT2OiXsyKJVKKBjkelJsIuzM6YhYmLMBxWWI2dtqKTk8Yru4PDtsqYlYsSOmTVuOysLVRtiBK9CQKSHJ3OIt9Av5mGIGAPcjpWzY+FCmTcSDHoMg1uSajDDwMc+nFUJ9YzkKcgntVXJLcOm2NmgGzOO5OaJ9Tt7dMRquRxgAZrFmvZZAVLcGqpLHOST9aQF241OadjhioPYGqZYscsSfqaaOKWmAZpc5FIKUCgAzS0gFGKAFopccUYoASloooAUU4UwGnA0ALThTRS0wClFJSikAlLnjpRSUAHWmkZp1KKAI8HFNYVLimkUAQEVCy57VZK5phQ0AU3jHNV3jwTV90qvIlAipjBpwODT2Q5pnQ1QhrHLU005utNNNDGmgUGgGhCHCn9qj3U7ORQ0MXNSpwKiFPz8poEOc55pAQBQD+6J9KiyeKLDJM7jUkaZYegPNQBsKR3zViNtsZU9TSEIW+YjsKY1DHFKgyaYxqinUScYxQpBU0DFJwhqA8mpJDhKhByaAHg8UzHNS4+TNRgc0CHoBjNSdqYBSlsDBoAa57UnQ0dTmkNAA5wKRaa/JxTl4HNAAetIPvUp5NCDLZoAlHC01TzSkjGKavJ4pWGOl/1VMj5UVJIP3YFJCvBNAAeKRzlcU6Tg8VETzigQ0VOg3ColGTUsZ2vg02A8LgnNSAAU0j5x71IRhRUsCSPsKtQ2xkJwePaq0YwAc8ntV61jkLjBwaaQMfHppfk5wO2atw6eq4+Q4HvVyHiEbsA9+KnVwFI3An2FArlUQhPlEfH0pkukQ3YyQFJ9OK0oyCp3AUuBnI4p2Fc5a78MXcALW48xOwAycfWseeCSFisqFSOxr0LDHgNj61FNaQTKRLEDnqQADSsFzzc4LYB5HWmkc112u+G1mD3ljhSAMx4yTj0rkMkkqwII4IPY0xocOlJ70CloKEooooEFFFFABRRRQAgpc0UUDCkFLSCgBTSUZooAKKWkoAKSlooEJRRQaBiiiiigkBS9qQUvanYY2iiikAhpKU0lJgKKXPFNopgLmkozRmkMM0E0hNGaLALSUUUANoozSZoEFKDSd6UUwFJ4popT0popAPABpp60o6UnekBND0NKT8woh4BpSQWoAkQ4dfrWmvQVkg5kUe9aqHgVMi4EgpaaDQTWZqKpww+tWpcy2UidwCapg8/SrkB3RMPUYoQdTmRwSPegmnSDZO6+hP86YatFXEp600UoNBDHZxRmgmigTFoFJmigQuaKSjNABS0lBpDAmkzRS0xCg0oPzUwHmng80hstwSFXUr261siTBQnoeDXPxthhzjmtYSFrdGHQGk0XSdpXHaxCstnvA5Ug1naDcKdQEcjlQAcYOM9K1J8vp7dziuaibbOCuQcnpTia4jWzCkJxTsCmsOK0OI0II/Mt1yOoqlIhjbBFalmMW6fSo76EGMuByKm+oGcOlJSjofrSCqWoCodpzU4ORVfFSRv2oESAUEU4cigipGNxSdKcPSgigY2ijHNGKYgzS5pKKAFzRmgnik7UALTTRmjNABSGlpKdgENa+izbMJnvWTirFlIY5wR0JoYHTNw5PrUiHIqMkNGGHcU6MjFQxhcKHtpAfQ1zCHk/WupYZRh6iuXIKykHsTVRYjZ0q8WGylikGQx49jUfmEtzzVe2jdlO0Eg81qWNl5koLdAMmqtctPSxHDG0jjIOO5q7I32Lb5fIPWpmRUUhAMetJ5IkUZ5FFgd9ydJtwDdD1rStrgoRIrYIGaxUBB+lWZp/LgDqevAFQ0BdhIvdQF1cHKIcH3qa7ieUmWCAokYznjn8qi0JFFzDFOcCQ8E+tdrPbRrauiqMEelKxLZzOhJNdXRh27FI5JGc1p6noSperPEgAAwVIzk062QQtGyAAhgSQO1bVwRIC/UUrEs5K60IEG4tWMbKM4BP9Kn029eZTaXBHnIoKnGNw6VsMqjO0dRXNX0n2bU7eQDASQg47g1V9CB2r2jXM8kDD5SMj8KksNLj1XRjBLwy5CN3BFXb4h2MiDhBnPqKoaVfLbWUjM2CCWAzUlJHJaTdT6VrdxaufmIwSf511GgQlbm5kC5WR8g/wA65HUHa58QPcoMBnBP0r0zTkg/s+JoQCMdfWrWwPQuxKAo+lE7lIwy9QMUxCckVM0bSJgCpaEnqWNKjADTsfnarrzEtgVRtd0aY6VYTJbNQ0VcwfFPiQaVD5ERH2hhwDzgeuK84mmlu5DJM5Zickk1ufECKWLxGkrk+XJGCvpXP7hjig1ihHIRck9BVF3yxPvU1zJ8pUVWHKUFsAfmFWYwCuapEkGrNvJlQDSGmTleKYRipGbNQsc5qWh3GEc03FPAzSgUAMxTXFTYpCBTQNkUUhjRgO9NjXznC5+ZjgCkZghOav6VAk2J05KnOPStEjCTL2leH7zUWMcUZG3OSRnHpUWsaFqGjukd0uBLnyzjGcVr6V4jawebAGZMYwBwRVPxJ4iOqrbqxBMB4PY1TEmc26YJB61e0qc20vy8FiBn0qjPIGn3DoaFkI5U45qWhxYtyd95MxOSWPNR9aC3JPUk03NRY2TA0ZppajdxSsO46jFNzRmnYdx1JSA0uaYgzS5pAeaAc55pALRQCDSgqAcnFMG0OApaRQX+6Cc9hV610i6uG/1RQHuRRYlySKY5obaEwMknsK6G28NDcDK+eR0yK1ItNtLbjYD9cGmlqQ5XRwcOj6heSExwPtPRscGtux8GkjddPzngDIrpJLy3gHRRjjAGKoXGuADEfPOMVbMy5a6ZZ6eq7EBKjgnBp82oQRjJYD2HFc9Nqc8jEg4B7VWeQt1JP40WA2LnWRjEZrMkv5pCfmwDVaiiwCl2I5JP403NB5pBRYB1JiiloASlApDQKaAUCnYpBSimAYo70tLinYBuKXFFKRUgNoopcUAJSijFKKoBRS5po4pwoAKAKUCnYpAMpQKXFGKADFIBinUY5pAGOlNIp9JjNAEeKQrmpdtIRTArtHVeSM1dIqNkzSEUJI8Cq7Ic1ovHmoJIiOcUwKJBzTSKsvGetRFCKaGQGjoKcyEU1qaJG5qReajApynFDYEg60pOBTM9KVm6UDELEcdjTQaCcc0melAD4xufB6VOThvYVFHxzSyN0xSAGbLU9DioAeadnigCZzld1RqetIX+TFRqetMCVjlTUUfLAU4n5TRFw4oQFggLFz61CDmpLokKgHeo0Hyc9aAHr0zUBYs5FSk4XApgAAz3NCAUnApCaM5pKAE6tmnE03NLnigAHNOAwKFFKKACljHzU0mnoM80DFkPygU6MYTNMY5OKlxiL8KQELnL1Efv04HGSabnLUIQ+M4Ye9SmNiwKgkVEBmrtjcm2kJKhwRjBGaGwIwQWVs8EVYVPMAA5qu8JjJ2ng4wPSnKXRQwODnGDSAtxxkuwXkr0qVHuIZR8p/Km2sinDE4J7etbELo4BkUYHfFNMTIIZpXwOSfSrscUpYMQR7GpY0t5CApAx39atRx4XAOQKaJGIuQA2QalGBxTMMDyKXOaAHA80tIop3FMBmSM4PX16Vyni3TVRhqECgKThwBjB9a6wjNRXNol3aSW8gBEgx9DSGjzUGipr21exvZLdxgocD3FQ4plBRRRSAKXtSUtAxpoFBooJA0tFFAwpKWkxQAUUUChjCiiigAooopAJS0lFIBaKSiqEFLmkoouAlHaignigBKKKKGAUZopDSAKM0maUdKAA0UtIeKYwpM0GkNTYBKKKKYgpRRQDzQAHoaQU8jimCgBe1IOtGeKVetAEycLmmjnJpeiCmg8GgB8RzOo961l4rJth+/Faqnis5msCQGikB4oJqDQTHOatWhwSuetU81LbuRIBQgaMvUQEvWx3FV+oq9q6Yug3qKonjirQdBOlKDzSGgHmmSx9A60DpR3oELRnFJSjikIKKTrS9qQBRR2pM0wA0UlLQAZpQeabTqAHqea0baQm2KnsazFOCavWjZQj2pPYqLszTjcSWjKfSuVkJE7sp5BOK6COTbEy+oP9KxGBLnAyM0RNarugpDzgUtGORVnIatvxAn0qS5XMBHtUcXECfSrM4/cZ9ql7gYPr9aSlP3iPekFUgCgHBoxiiqETxtkCpaqxnDVYByKloaEI5pw5oxSCkMCKaRUlIaLgMxSU8imkUxDTR2pcUlIAooxQRTABRRQBQAYpVJVgwpQKXFMDpLSTzLfHtmnxthyKz9Jn4CsfarzDbL9ahgWhzXN3wEd5KoHc4rokPArG1SL/iZxgDO7B+tEQLVrL9mCKFzkAnirztIEPlDBI5+lVRatHLGRyCefatCR9oJUZBGK1TLitSC2ncRsjjJ6gmtW3CmyDdwazIIwUMsjAKeAKvWLloJGzlAcCgudrDQm5uOAOtQTPi4jj7Dkip4ZUkYsG461BJGzyl15xWctzM0hcoYMg4deVI7Gur0fUjqOmnzDiRBgjv8AWuIjGFGTzWhpt41rcqu7AkIB9KLhY7GKHK59RitAp/o+PaooY9sS9+Bz61O33MCkyGjNckMRXK65vk1BEUdwTXWyoBuY/wAPNYEEbXd9Nduv7sMQv4UriURNQvBaaQS3Uj+YqjpgEOnPcXfQjOOnFN1Yfb9RitwcQxDLn19KknAvgtsp2wr94+oFJalbGfaWqmC6vZEwhBK5HT0rr/D8LLpESnJwOtUINKN/GLSNSkCkFj6+1dZBZpDEsSjAAArRaESdytHCS1X44MKOKlht1HJ5qwFGOBUsSRSMeDUsMeSKfInemo2OKllHGfFCwL6RBfIpJt5ACR6GvPUYGMHPUZr3PULGHU9PltJgCkqlT7e9eHanp0+hanJp9yCNpzGx6MO2KRrFoqzHLYoUAJk00ne/0olbC4osW2iGQZJp1u2GxSDmmn5WDCnYSZoAgil2gDJqrHISBzUyuSMUmiri7aULxS9MZppYAUhXFOBUbkCmvJjvULS570JA2R3BpLW8ktXIjOAetMkYNVc7hmtooxb1LouWDkg9Tmm3EhKgnrVZSTg0sjkrzTsK47fkc0iuQ2M1DuNKpJcUWBMsc9c0EmkB5xRms2tTZMQ5pMmndabSsNsMmjNAFBGKLCuKD70pNMG4thVLH0FXoNHvrkjbEVB7kZFFgcipux9aELSPtQEk9hXSWvhaMANcSbj3AJFbFvp1raqAkQB7kgGixLkcpaaLfXIyIio9SK2LTwxFGoa4bLA5IyRWw91DCMbgPpxVGXV0BIGSB3zTSE2y5HZ2tuvyRKMdCQDSSXlvCOSAR2HFYs2pyyEgHA7VTkkeQksSfxp2EbVxrIAwhqhNqk0h4bFUck9aShIRK0ssh3M3Wo8E9etKOlFUMQCjFGaM0CENJQTRQAlFFLQAmKKWkFACkUgpTSCgBwpRSClFMAFOpopwpgGKWiikISloxRQMKKKBTEGKUCgClAoGOFGKBS4oEJijFOFGKYxBRTqTFTYBKAKXFLQAh6U0CnUCmAmBTSvNPxQRUgQsntTGjBXpVgjNN20AUjD6ioXh54FaBTNRmPNMDMeE81XaIg9K1XjzUDxe1NMDOKYpoGKuNCaYYqLiK4NIfvVK0ZFNKnOaYDTjbTMHIqQg4zT44y2MUAMJwopuSamaJsdKjCEUANzign5aCCDQRigBpNKpwDTT1pR0oAdmnIcMKaBmgHDCgCzJg49hTOgpSflH0prH5aAGE5bFITSd80poASg0UZoYCE4paMZpQKAHL0ozgUdBTGOeKADJLVODhBUSDink8AUDAZLA1MSBEfpUa4C5okIPCnI70CISc8UgHNKQc0o64pAPQdBUvQg+1Rr2qwF+UH2pMCJ58546VuaZpy6noxlUjzowdo7tWLJD/EB9ataZfNZ3kO1sKjglc8EHrQAwRtE0chyARwPatGBp4T5iHzB6YzxVi+tfL1CWORcKGIA9B2qNIJEbdH1HQH0ppCLEOqRMQso2P+VaEd2ABg5FU44EkAWSMZ9QAKmWxjHRmA9zTEy+swdRx1qUEYxxVMQkAANnHpT8OjAHNAkW8Ajg0Ac0xCStPFABjFGKWkNA0c94p0g3VsLqBczR8kDuK44MGyRx2I9DXqRUFcEZB6g1w3iTSG0+5M8SkQSnOewJ6ii4zFIopR0oFAxKKU0lAwpKWkoEApTSUtIYUGgUE5piENFLRQMSiikoAWkoopAL2pKM8UUAFFFIetMBc0UlFAhKDSmkNABRRRSAKQ9KWmk0wEFOHSminZpAApDRmg00MSg0UlABRRRUsQvpQOtGaBTAcfu0yn54plABSj7wpKF+8DQBKxG0U0cA0E5NITxTAltuZRWmDWZbczDHatIGsZGsCQGkJ4puaXNSaXDNLEcSD2NNJojPzigQ3Vxyje1Zh6ZrV1Rc26N6cVlHpVIpbAelNAwadjik9aohocD2pc801aU0hPcXNANNpRQIWjNBNJQAuaTNJS0wCjNJSUgFBpxNNFLTAcDxVuyJOc+lUxmrdpnOB1xSEnqTyPsQis2FyJWixnknNaF0Cg570mjWnmyGRlzzSNZu6M+gdRSUZqznNWLmBPpViTJtz9DVeDm3T6VZwDCfpUPcDBP32HvSUsgxK49zSVaAUcigjFIDSk5piEzjFSxt2qKlBwaLDLIOaUdKYkgxjvUmQRUtAGaQ0E4pu7IoGPppFN3U4GgTEIpMUu4UoIoGhuKCKU4paAG7aAOadQaLiACjFHcUE4pgWLGQpMOeK3pMMiuD2rmo3KMCPWugtZDJblT26UMCeI5AqDUIfMuIXHUVLC2GwaneNZEDHqvIpICNHOBu61NHKAfmGQe1QxgykgDocUMCpweoqkNOxL8tyfLXgZq/DHHHbmJW6+9U7IoJckc44qw8bq4YdOprR7DbuikVMcxjXIwasJMIMbhnI5qKSRZLvK9AMfjQ7pGpMpwM4BNZMSLSTQsQBwT2zU80aGAODgrz1rGDqJsZ9xWjDOsilCecetK2g7nceF9UGpWfkuwEkZwM9xVy/wBTW1k8pFLvjnB6GuK0O3upbsLasVPXIz0ruobRYVG4B5COSRnn8alk3Oe1DULwqQYigbuR1rIj1S5CGzhjJyTkgDg111yImfY4BbPQDpUNrp0UbErGNzdSRStcV7HN22hXMlwZHJyRyBmuosfDqxsDKcjA4HFadtaKi5C8nqTV6OMirSsS22NhtUiUBAB64FTLH3p6j1p4FDYWEUYFOxRRSAa4yKqP8rVcxVeZDnOKTAQS4rn/ABd4ch8Q2OQAtzGCY3HGfY461tc5xTZN2047VIXPCrmyvtNyLqBgM4zjAqfTNLm1kkRcbRkE9znGK9ZvbS2vojHcQoQfYZrNg0y108kW6YGe1WkPmZ5YqkM6EYKHBHpUbn5sDtXaat4Oa9vnurWQIH6rz1/CsrUfCVxZabJdA7mjGSADyB1osUpaGHFnIqZHAOCarwyA8g5xSucng01G43OyLMkoGORULTgdTVd0WZiFYhgMkZ61XCkuRngVTpslVEy3JIDjBqJjQFwoFNaoasWpXGEk805LfzsjeFPoaMcUoBxkEg+1UmJq43yZ4mKtGeO+KjOehFXIC245Yke5ouUXYrAAc1pYwcrOxQIIYnHFKpwAaeuDIQehFRBikhU8j1oHzaFgcqGz1pN9QxkmTaM4zmpDgE1DRUag7dxQDmrumaTPqDgqCE7kjjFby+E7cD55c+wJFQapnK55AAyT0HrWlZaFd3fzSKY09SK6Ox0W0ssbULuB1JyP1q8dkSFmIAHpxQFyjY6PbWgGEDtjknkZq+SsZy2EHsMVnXGrohKx8n1rMmvp5mJyQDxQSbU2qQwkhTuP1rPudYeTheBWZknliSaQ4NFgJJJ5JDlifzphJ9aSlNNDEB5pc0lGeKYhc0gNITSjpQAuaM0lHWgAJpuadTaAA0UelLQAlFAp1ACAUtFHFABTe9OpO9MBRS4oFFAAOtOFIKUUALRRRTELSUtFIAAoxSiigBKUUUopjFFOpopw6UCAdKUUgpaADFFLSUDExxS0uM0negAxRigUtABijFAFLjikAmKaRUmOKaRQAwjim7akIpMUAQGPNRNFmrhHFNKcdKQFB4ajMXatAx+1M8r2piM5ofakFuHOK0TFx0pBFg8CncDPe2AT3p8NttGavGEk4x0pfLIHSi4FJ4eDxVaSLFabocVXeP2pAZ7R+1RstXJIyD0qEpVXAqkc0h4q4Iwe1V7iPYQfWlcBqcmhuHA96I+ozQ3MgpsCYngU088Up4ApMigY3FIaUkAU00CCjFFOGMUAJTgKb1Oad2zQAhOBTQMkGlPJqRU4oAAMUEZNKRzSZzxQMASAcde1TIIrmaONP3Zfgk84NQ9OKdCSGABAJORSYDruzlsZzFcDBHQ4xmmeWCgYde9WJ7mS6RVuBlozgH1FIgGzA7GlcRCoxU0b5IWkK88DtTY8iQDt39qAJ2IBFMkReGXrmpZAMZHPP5U6wtje6jDaIfnkIAHqaQHVa+qs1ncoMie3DtjselVIz84bHTiugi0Kf+yJWvYmhmtgSof+IccAfWsNVGQR0NWiblny1Y7l445qeNFK8npVQbwQRnHep4pc8YIxTEWViXrSugNJHJ2pxYGkA1RgYpRSE88UKfWmA+kPAzSigjikAiEFOvI61W1OxTUbF7d+4yp9DUgysp9DUwIyDQB5dPBLa3D28ykOhwQaaOldN4zsdskd6i8NwxHrXMA5FCKQtIacBkUh4oZQlFFJQIXFFJniigBaKO1FABSGlFIaBiUUU2gQ6ik7UUAFKKTvQDigYtIaUkUlABRRRQAGkoopCCiiimA0nFN6mlJpFpAKKdmkpKYC0hopDQMDQKKKBBRmiikwChaKAaQxxNNzQTSUIA604DAzTV6088LTATPegnikpM80MCxZ/wCv/CtEdKz7EZlLe1X81lI0iOB4pc03PFANSWLSKcOB70E8UL1HrQBPfDfYE+lYueK3JxnTpPzrCHWqQ09Bc8Unalo6imJgKU03ODTjTJYlHSiigAoopKBC0UlFABSmkopAKKBSUopgOFXbHmQH2qkDxVyyJDcdQKRL3JdRDSSBBxkH+lbVnAtvbKMYJGTVOGJZr0MVyAK0Ceg9KBt3OPxSHijNBBJAqyDTtjmBR7VbQ5iP0qKxtXEQBGSe1Pu2+yIyH7wHT61D3H0MSU/vn+pplKSSxJ6k0lUiQoFFApgLRRRTAUHbzUivnjNRdqQEg5pWGTk9qTPFIGBoBosK4HNGSKKQ0DFLGkEhpKSk0BJvpd1RCnZoAfvpd9R5pQapAPD0oORUfeng4oEL0NbWmS5AUnjGKxR1q/p0m18Z75pMZr4xJV3G+3YA4O04qo2GCuvQirMHzRkZ6gipBFe1dokIHLZ5qabBAbuRzVFpGjmK9MGnK5IJJyKExk6yEZ29e1EctxNIF3cd6jDc8VIjeW27pWm4hsgMLEg81AZJLtSj8Ad6uFPtDbV6monhNtKquMAg80OIJjolQ4GckDFTW257oRqpJJwMVBao0ku2MEk9AK9F8LeFlgUXd2mXIyAR0qWS2XNE0xdPtAxX94wBz6Vcu5PLiBz8x6e9aLBYwSBwMVm21s95P9obOxCQB+NSTcbbWByWkOWbnNaENisYBPJqYRYxxUoB700JsaqYA4qUAAUAcClFS2UkAFLQKWkMSiiigQVHIRtqQ1FKDtoAplwHOTUgmjKbTjiqs+QxqEsaQCT7Sx29KoTkbsCrMjHNU5eSatEtjQxHAOKZKBNG0cnKsCCD3zTSxBFMaZkQyMOEOTVPYSOE1vw0NME11FKNhJIU5z9KwbaRZASxxW14o1RtQuxFGxCIckA9TWCq4QjpitIBN6EjZS6EkZ6DB9xTAMsSByaVCSRTgACTXTZWOXmaYp4XJ7U2QAAN2IwPrQzDaR61bgiWS2KsOCOK5KiszrpyuimB2p4XvTymxsGlxUpM0v0CMYyfWi54hXPrT0FRXmfLGOgNaI5qj1KpQ53ChIS4zjHrmpRgqAPSiWTC4XimieYjCLETnvWjo+ktfz+Y3ES8k+tUYLeW8nSFFJJPUdq7m0t4tPtEtxjI5J9ahtI1gmyxBFHAgSJAoHGMU98Ku6RsAdzVC51KKEHnc3oDWPc3s0+QznBOQAcYrI32NW61iKIFYOW9euKx5r2eZiWY4PYcVWyaCaYCnBbJJz9aXOOlNBoJoGOJpKbmigQ/NBNNzRmmgFzRmik70AGKcKQCloAKKKTNAB2pKdTcUAL2opM0tAAKWijNNAFFFFMBcUmKKKkQooxQKWgYClFAoBpgLS00GlBpiFooFKKAAZoPWlHSkxQAtKBSUooABThTRSg0AOFFJnigHmgB1FJmlBoGAopRRigQgFLRRQAgp1JTh0oGGOKMUDpQOtAAQMUzHNSEUgFAhNtGM07FJ0NIBuyk2YqQUuKYERTimlMVMRim4pARgYNBGaUigUARsoqCRBVplzUbrmhgUZI+ahK89KuSLiq7DBpAQ4x0qG7XMYb0q3gZqKZMqR6igDPTkUH/AFoFJ91ytL/y1FWBM4wgqHODVmRcAVAV5oGNJoFAU04igQ3OKM5FGDQTgYoAB1wKkHTmmRjJp54oAbjBqbGBUQIzSmTjFAxWNNB496YWpoNAEhPNCvhs56Uwmkyc0gJ9+W+tWImBUgVSBqeCTD4osBZRhHIrkZwcketW308XEUlzbMCFXew64A61QY4FSW13JDBPGjY8xcfhSAehDIpAIDjIY9DTVYwXCXEL4kiOQR2Nb3h/UdPXSo9NvoQQrErJwCM+p610sHgrw/cOLiO9HOCQZD/hTRNxmo6zqa+HrKeQBxeDLEL0Hv8AjWbDGBEB1IFbHiyS1drLTrJg8NsuCQeKyojgY9KaJY9AOhp4QDOKjJO7IqRTkUwFAxThn1ozS0AFKBTTTxQA4DignmgdKDSAjccg0A8U5qZQBBqdqt9pssLDJxkfUV5qUaNirAgg4Oa9SHQj1rgfEdsbTVnBXAk+YHtQikZ4PFNY80q9KQjNBQgPFLTScUoNAgpKd1FNoEOpM0UmaBjs0hopKBinpTKdnikoEFFFFACUUtJQMXGaBSUo6UCCikpTQAlFFFIApDS01qYxDyaAKQU5aQC02nGm0xB2pDRQaADtRRSUAFLSUueKQwoopCaGAUUUUAKvNK3SkzgUhNAhRTTS0h6UAXLDqTVzNVLH7pq1WMtzWOw4dKO1IOlBPFIsM0gPOaM0maALq/NaSD2rDAw5HpW1bHKFT0IxWPKNs7L6GqQIQikFBJpAeKYxcZpe1Npx6UA0JSUUZpmYoNFNBpc0AFKaM0lABRRRmgApRSCjvQA8VeseZMetUf4TWno8e6XceQKRD3NpVWMDAwcUhNKx6fSoyalsaRyZGBmrGnrvnyw4XHWohE0xCopOa1Le2EMIHc4JrW5Jdhk8pjICOBkCsnUDLITcsc7jyPQVthrY6WI8/wCkE8nPaqckIeIxsOCMVD3C+hg5zRSyoY52TsDiirQhKKWigAooFFMAoopBTAAcVIDxTKAeaAH5ozSZozSsMKSlpKACjNFJSAXNOFNFOFMQopwpopwPNMB61LbPsmFRAU5OGzSA6K3O63C+lWbZsNj1rPsZQQATxjH41bjO2YVDBFa8UrOw70kJLLg9qnvl/fZ9Rmq8Zw1BRZKFVBAyafNGVtw+PvdKVJAV98VaBWazIPBHArSKJZW084lGetS6gPO8vaCXBxgVAw8vBHXNdf4R0B72VL66UiJTlQR1NU3oTc0vCPhYWkCXN2g8wjIBFdiCqAAcADpSKAFwowMdKY0ZZhzxWDBkF3IXjMcYJLdCO3NWolWOFVAAwO1IFUY4HFOA6UIQpcgUBietBHFABFMCQHIpRTFBqQCkxoBS0UmaQwooxRQIWmMMrThRQBl3a4NVSCDWpcxgqTis6QYY0AVZOpqrKOTVuTrVaQgmrJKjjGSa5/xJqotbY26H55Bzg9K2dUvksrZmbGTwBXnmqXhup5JSckngHsKpK4r2KMz5PmE5J609ICIwzjAPTNFpAbiQMeEXk571Jcz+bMVQYQdK0irETkQBAHwOlO8tQm496kEZ2hiCKJPu4FbXOZ7lJ+tXLSZVTYenaqrjmhDg/SoaubU3Ys3ZCkHNRLIGGQafMpkjHeqyq0fIGR0pKBbk76F6MA9DmorpC0eB1zRaShmKng1LM2WIA4Hely2ZlJ3KoUJtX0FRMrHoOc1O+0qTnkCr2j6XJezhpBiIHJOKluxUFc2NA04WdmLudcSEcA9hTLy+2O5DZJ7elWdXvBboIo8cDGBWAzmR9x71g3dnXFWQ4yM+Sx5PPNNJppNMJplDiaAaZSjNADhSmkFFAAOtL2pBS0xBQOtL2ooBAKMc0opaACikBoJoAWkpaSgApaKKAG06iimAlLRRQAUUUoNACUUpoApCAcUtFFAwzRSGnAZoAQUooApcU7gKOlApBSimIUU6minUAFApBS5oAM0UUUMBc0optKKAFzSikpRQAoNGaSlFMBRR3pFozQAuaUUlFIBw6UDrQOlHegBSaUU3NKDQAUd6KKADGDThSHFB46dKVwFIFMI4pxNNNMBpHFJTzTcUgEppHFOPNNNAEEgqs65q+y5FV5I8dKQFM8GkJBwD0qSSM5OKhOQcEUAUJ4jHLnseRUef3iHtmr0y7hyOaqOhQjjvkVVwLkiZANQEfNgVKshkjHrimgENk0gG+SxG4dBTWTFTGRQuM1ESXBIpjI26UzBJqQqScY5p4iPcUxEcY5p0gxingYPSkfkE46UAVy2GxSZ5pjZMlOxg5NIYE80oPFKQCuRTcYFMAJ4oBzTc80oOKAH06M4lFMzQp+cGgC2TkUxeGNIDxTjwmaTAs2xzlT0PNa8UN46BVuGVD1IJHFY1jzKF9a6iFcRge1CIZLCDGu0sT7k5J/GpFNMHOKkGM1Qhw6U9DTARQDg0ATg0ueajBpwNK4D88inios809TQBIKUjFNBpc8UwGkcU2nHpSEcUgEHFct4zt8rBcgEnO0muozWb4hhE2kSAjO3kfhQUjgl6U7FNB5p2aBjCKaDzTjTcUAGaXNMPFOBpAOxxSGlB4pKYC0goooGJRRRQIKKMUUAFJS0UDDFGaKSgQUUuaSgAoozRSGIaaacTxTM5oABTlptOFMBTTDTs02gQUUUHrRcQUhpRQaYwoopDUgFJ3paTvSYxaQUtFMAzRSGjtQIWkHNLRT6AXbIYTPrVo1XtR+6FWBWEtzaGwlB6UUhNIoTNNJxTs4pjHmgC5aHj6isu5GLh/rWhaP8AMB71Sux/pb/WqEiHtSYIpT1oxxTKEpQc0h4oB5oExTTTTjzTT1pkAKWkFLQAUZopM0AKKQ0A0pNABRijNGaAYoOTW5oq/uC3uaw15cD1NdPZxiG1QYwSM0mSyVjnmmE0E80mM9DUMpFKKFYUJIAIqtcXJIIU9KkvplRSobJ9BVKNPN/GtDMv2RMiliec1bkGBUFpHsQLUtw4jUE9+KTAydUjCyI4GAetU+1aOpgyWylRkg9qzenB4PpVIQtFIaWmIKKKKYwooooAKKKTmi4DgaUGmg0oNMLhQaM0lABRSjmjFKwgxTwOKaBThTGOAFGD2oFKDRYBRkU4HvSA5qRRkUCL1i5wT6GtLd8wYdKo2key33EcmrcZ3wD1HWoY0yxfAGKGXPJBFURw1XpRmzBP8J4qsI8Ln1FSkUJGx3gZrRgB8plHXqPrWcvyuC3A963tF0e81WdREhEYPLY4rVPQllvwzoE+rXYedSIkIJJH6V6fb28dtAkUagBRgAVW0rTk06ySBQMgfMR3PeruM1DZFgBGBSbj2FOC5pQlIBqgnrUgGKVRinUrjGgA0uBS4oouAgGKWgUUgQUUCigANFFFAwpaSjNAEcvKkVlTAAswPQUzxPr1voenmSQgyOCEGec1wtp4vaWcrKCBgYJPX1pjsdlIPlzWVf3sduhG4AgdT2qK91+KHTjKrhiRxjvXHahqxuw65OD1waqxNg1/UTcSlVbIBIIzXOAPNNtUEjPNWJpC55OSetOjxDETxk1rFGUnYkZxFEIU4JHJpLS3+b94OPWmRqZDk8k1dmZI4AAcEDk1vayOaTuyC7dV+QEcelVM570ySQs2Sc0wE+tNbE2sD9TUa9akPNNYYotqaRZcjGEwehp0kcfkjBGe9RxOCoB7VIxXYeDn60zpSTRRjby5xn1x+FWbpwDgHI9aqzD5t3fNSQAyEKckk4AqWranI7t2JLS2e7lEagnJGfpXYRCPT7MRgAEDmqulWUdjbGR1HmNnr6VU1G8JyoNclSV2dlKNkZ97dNc3pOeM1GTjioSf3wPqadIcOahGw7OTSYpF5NPxxTBiAU7GKQUE5piAGlptOFIAFLQKKYC0CkBpcUAOopBS9qAGig0opaYDRS4oopALRSZozQIWkpaSgYCloopiCgHmgUAc0hi0oFIOlL2piCjFGKXFAxCKUdKO1GaQhRSmkFLTAQUtAFKKYCiigUUAIKWgClApgHagHFKBSHrQAUCjNKBUiFpRRSjpTASlpppRTGKKKKBQAopcUUtSAmcUZoxSUwFpRSUooAWjNFJQwFo9aKM8VICE0tJQKoQGkNONJSGNpCKdikxzQA09KYy5qTFGKQFZoxURhBycVcZajI60wKZhUnkVBd22FBA4FaBQ9abIoZCp6GgDOt4wVIxyKeYhnrTxCytgdKnjtyWy3SmBReHcw4p62xCnjHFaiwqB05pDCD2pAZ8NuAdzDJpJIwGrQ8oAGoZISecUCM91+U4FNK5QgVceE4wBUQhYcEdaBmUwzIcdjSyjEZq1ND5coXHJ5qvcdl9adwEgXMeTSOMGpkXbGB7U1xTQiCkFPZabihjFoH3qQU6gZKpzxUh/1eKij5NSucLUsCfTM/al9M11QOABXL6YuLiNj0JrpSeaaIZIGxTw3FQA04HiqBEwfBFKG5qHNPBoETg8U8GoAakU8UgJAaepqMGlB6UATg07mo1anA8UwA0dqDzSUgEPFRXkfnWU0fqpqRjikHKkeoxQNHmTApIQeoOKUVJfoYtSnjPZzUO6kUKaTFLmimwGEc03GKe1IalAIDS5ptKDQAtFANFUAUUUUAOptGaM0gCiiimAUh60uaSgYUUUUCCkNLTSaBgTxTe1BopAGaM0lFAhc0UA0UAFJRS0gEpaSloQCGiiiqAKKTNLQMKQUtFIAoFFFMQmaAMkUUL96pbA0bfiIVIDUSHCD6UoOKyZrHYkzTSQTikJ4pueaRY8mmnmkJ5pM0wJ7U4k/GoL/i8P0qSBsSe1MvwDc7h3FNAirS9qDQDTKEPNFFGOKCWKORSGlFIRTIYlLSUlAhaKKKAAUGiigBaKKQmgLlmxg866jHbPNdK2AoA6AYrH0KIb3kb04rUJJJ9KlsSGnJpwBBpoNLjPOD9c1JSObeYz3RXnBNX4Y/LUetZ1pgyA961lwcVqzMtRDGKiugZCFB6GpRwo+lQOx8wY7VLAlhjATaVz9ap3enLIxkj4J6itGNwV96bKO4oTEc7JG0bFSORSVpX0JkhMiryvWs0Y6VSYBRRRVCCiiigYUUUZosAUAUUppiE7UCilxQIBS0gpc4oGKKUUA0YoAcORS4puSKcORQMUcVZtgHmRT0zzUA7VcsQAxc9FGaBF9iEyg6DvTrYMHIPQ1vaT4Rl1i3WdpPLjcgg89Me1Udd0dvDuoxwF98cg4PP9ah7iImy9tIgGTwQKl07Sr/UMCK3cg/x4yAKl0fZ/aluJFyhkGR7ZFerQ28UKBUjVQB2AFDVkO5xui+BsyiW+OcYIHIrubS1gtIxHBGFAGOAM06JKsLHyKVxbjgMgGnAU5RgCnAUgGgUuOadRSAKSlooAKKKKAEoo6Vl6rq8dh+7BBkIzj2pjRp5A70Flx1Febaj42nMhWNCAOM8Vnf8ACY3xyFfmgbR6jPqFtbAmSUDHYmootZspWKidQR6mvHrnUru4l8ySZiCemTU1xqe+MSRuykck560IqyPZ1lR13KwI9RVa81G3sreSaWVVCAnk98V5fZ+MryzR4hIGJGBkZrE1DXb66V1lmyjHkCiwWRe8U6vN4i1ZgoPkxjgjpkCuea5EUzxgjKHBNaInSx04yKweSQYA79cVz8zt5rs3ViTVWJuXJr2SRdplJX0z0ohkYoVPQ85qguXYD3q8nAxWiRDYY8xgvbPJp8gLSDB4AxilTasZX+InNJnmt4o5psmj+VfwqtNIWbBJqQvgdartyapoy6idaNtKBhc0gbI600hsORQeaaJATinnGM0wVxqyBGGT1qYyZFQEqOSKA428Hilc0UnawSHJrV0Ox+03AZuEQZJrKEbTOqr1J4rrreNdO04J0dgCTWFSdkXThd3Yt9dKh4OAOAK5+4kLuee9T3UxYkE5AqixJNc17nWlZWEJ+YH3qSTl8+1RHtT85QN70IBV61IBkVGOtSr0qmhMQikpSKAKAAClFLikoAKKKKABadikApc0ALRSClpgFJmiikAUUtIaACiigUALSUvaigBKBRilAxTEKKBSUtACigUdqUUAGKUUCigAI4pMUE8UCgBaKUUYxQAUDrS0CgBRSiikFMBRRRRmgQopDRmimMQU5elMp46UhCinHimA0uaBgadTcZpc4ouAtANJmlFCEKKUU3NGaYx/am0E0gNAD6O9A6UmaQC0UGkoAUmjtRnikzxUgLmjNMpQeapiHZopuaM0DHZpAaKSkAtApetN6UgFIBpCopRS5xTAZ5YI5ppiWpcjNNzQBGYxjGKAu3GKkJo2mmIaBS4pQMCgdaAGMuaCnFSEUgoAi8odTQIVyWxzjipsdajmkEUDuewpWGYdwwlvXYdFGMVRk+e5A7CrSk4Zz3JJqCAZldu2eKLATgcUwpmpQBijGaZJWdcVERzVtl4qFl5ouMhxS04jmkAyaCh0XUVM4ytRRghxUrHihiLmlIJJwCehzW/WVosWQZCPatgAcU0SNANPFKABTgOaYCYpw6UU6kIAealU8VEKeDigCUGgHmkB4pBTAlBqQGoQeKeDQBIDSE0A0HmkA1ulEfpQeRSIcNQBwGvReXrdx7nNUK2fFKbNXc44IBH5Csc0FgDS4yKb0NKDQIQikpxpMcUhjSKQ0400igAzilzmmkUCgY8GkoozTEFFFFIAooop3AKTNLSUguLRSCgmmAE00mgmkpAFFFFMBKKWigBBRRRSAWikFFIYZozRRTEFFFFNAFJRS0hhSUZooAWikooAKdGMuKbT4+tDEi0DhQKUGowe1OB4rNo1Wg4nmkJpM03NKw2xxNGfekB5pDQK5LGcPSXJ/eDnPFNQ4YH3omOZDjpQi0RHrSUp5pKZQUUvtSYoQmKDQTSCg80yWJSHrRR0oJAUtIKWgQUCiigAoHWkzSqecUEm/piiOzB7nnNWMnmo4R5duoHQDFOBzUNjQ8DNKOtIDgcd6cD2qC7HM2ikSCtWMEuKo2q9GxWlCMsK2ZkTE4T8Kq5y5NWpOENU0PzkVKAsxnAp5OQRUanilBoAZHgs0Z6Hg1jTQtBcPG3rke4rXl+Vtw6GotQgFxAJR99B+YppgZVFIDkH2pa0RIDpRQKKAuFFFFMAoooFIYUUooFAgo60tAoAUUooFKKYCg0opKM0JASDmtGzQKgY9HYL+ZxWfFkuAK0pIjJLDaocFiD9Dmq6CPYtHhW30iBF4AQd6xPiFppudDS8QEyWzZJ9jW3opJ0i3Vx8wQZ+vT+lXNQtheaTcW5XO+MgD3rLqI8o0+b95FMOxBr1+wk+02cMo5yoP6V4tY7o2kgYYaM4IPavYfC0wn0SFh1Xj8q0fwjNqKPABqQACmowApdwzWIDxRTQaXNIBc0UgpaAClpKWgAooooGIelec67fh/GTwlsjAQDPc4r0Y14v4kumj8YXcpODFKSMe1NAjQ8RaUlv4qtrKFSUmHIz3AH+Nbtz8P7GWJQjMpA5O41j+HZpNd8Ux3UoJ8sZye3+cV6YYfl4NNoDxDUrRtP1mXTN28xkgY68npVa73237t1KtjJB9K0dRk+2/Ehx28wDj64/pXV/EuG1tPDDzpGiyl1QEAA45zTtYDzNrklsiojMzcH1qO3ZXbaxxkcfWmyEKwx7H+dNaCu2TSTMV2MTx0qqxyfrTnbLE+tEK75MHsaa1YN2RPbx4XJ71OOBmlVAF9KjLHHHT1rVGTY4Nlj9afmoRmpwPlFbxRhJ6jG54FNjUlqf5Zc4WnuqxoMEEmqaFa5GSoJU1BIoJG08CpCM8mo3OOKlsdhhwvPehGJb2qJyS1SRAgUrlJFhY94quykMQO1WY3wMVEIZLm6jSMZ3HBqJOyNIxTNfw9Zlt91KPkT7ue5q5qN3vcgcAcVPJtsbFIkxwMn3NZE028k+tckndnRFWRDI5LGoacxyaZSSKFYcUQnIKn6ig9KaDiQGmBKBj8KkU5qPOfxp69aYiSgCkxS9BQAlFJmloAMUoFNpQaAFPSikzS0AIKdTcU6gBKTFLS0AIKWiigApB1paBxTAXtTO9OJ4pBSAdig0ZpDTEGaUUgpwNIAFKKBRTAWkNLSGgA7UA0AUtO4AKWminUAKOtFIDS0gFFAoopgLmjHvTacDQIKCaKMUDEpR0oxRQIAcU6minCgYdaQ0UYzQAoNKM02nCkIWkpRRiqAKBRiigY4dKTvS9qb3oAfSZpAaDQAmaXoKQCnUgG9s0AUuOKXFAhMcUg604UnFAwpMc0ppKAHA0hOaKBQA4cUhNApDRYBKBQBRQAZp46CmCnigQU3PNLSUAKegopab3pgOFU9UkC2RU9WOBVwVl6vJmWOIHoMkVIzNmO2Dj6Uy3GIx6mluSSyIPXmngAAAVRI6igUtIYhGaZtFPNFICEpmmhOc1PjNJtqh3GAYpWGVFKBzT0jLyBR3NKxLN3TIjHaKT/EM1dA6GmRqI4Y19ABTx70wHClFNBoJ5oAeDSjmo804HHFADgcU4NyKZmjPOaYiYNmnA1CDzTwc0ASA08GogeaeD0oAkBpSabnmjNIBSeM00HmjNNJxQBy/i9R9thcd1xXPYrpPFnLwHvg1zo6UFoYRSA4p5FMIoCwuaWm5pc0uoBSEUtIeaYDcUDg0tIRzSAWikzRTAAaUUgpRQAUUUUAFIR0ozRnikAA0hPFJmkzTAM80UUZoAKDRSGgQtFJRUjCiiimAUZ4oopWAKKKKoYUUUlABRR3opABoopKBCiiigUxhTo6bT04qWCJc0u6mZpc0ix2aTNMJpM0rDJAaXNRg04DNAD1IByelNJJOTS7STgdewoPGM9cVJpFDQetGeKSimNhQTxRQaBCUCigUyWB4ptOJppoJYuaKTNLQSGaM0UUAhKVBl6SpIBlwPWhiOgUkxAHggUqj8qYDwKeGPTtWUtykSA9qfmowaXPNIdzItB+5FaEAwM1SthiMCr8fCZrZmYSH5TVENlyatM2UJ7VUJAYfWkBbTpTsUyM5FScYoAimGY/pTIpMqQeh4qZhlCKqQnBI96QFC5i8m4K9jyKjrR1CHzLbzF++nI9xWaDkCtExMWigUoqiRMUUuaQUDCiiigYUopKUGgQtApKWgY4Gim04GgBR1paaKcBk0XEWrCPfMM9jWjYyA+IIC3RWFVLQeTEZT2yf0qG0nYX8chPIYE1S1BnvUYVYEKDAIBFWIXwR3HeqGlzrd6Tbyqcjbg1V17WE0ewMhI3kYUVlJWY0jhPEtn/Z3i2YJgRz/MAPrXc+B5i2nug5CkmvNb2+m1LURcznkcD2FdN4b1aTT3G0/u3IzV3urCsenKxxUgqON45IUkQghgDkU4yqMAVkwJM0Z5qLzMmnA5pAyUGlzTQKUCmIXNKDQBS0gCiiigBK8d8eac1l4ka5/wCWdyAc+9exVx3j7STf6HJJGuZIDvGBzgdaaAwfhvGH1OWQg8DAr008rXJfD2yjj0BLkAF5OpH611hOAabGjwfU3ay8ZXc5yDHMSPzJ/rUvizxHL4haKPBWNAPlPc468fWqfiVz/wAJVfknIElZpO+TjtTbKK6DY4J6d6RyCN3cEU6QESYHaoiSzHjjPHvTRKsLnIqzbJg7uxqvGCWwR2rasNNkuVBkHlwgZLkcVolYhsbBCJlLM2EB6+tNlaPyzHEhwDyetLcyJASsbZQcZB61Erhhnse/rVLVkNaEIOOtXI0XYC3TFVtgkbatTtJhAuMYGDXStEZpJu7FLquTH+NV5Gyck0SSbFJqFnLDNS3cHoOL8VAxyaUEliKMZNZskYRUqcCgLR0xRfUpDlNbegWqjfcSDgdCexrFjjMkiqOSTgV077bKwWEdTyfrWdSWhtBalXULkSMdp4zWYzZY1NPJkkiqpOTXObgTSUpNA60wEpGHGfSnHpSEZBFADlOUDfhUq9qgi5BT05qZTQIl7UhoU5FKRQA0UGlxQRTAbmlFIBTgKACgUY5pRQAtFFIelAC0UUUAFFJiloAQU400UtNCCiiigAxRRS4psAApQOaQGlBpIApaTNLQwCkFKaQUgHCg0gpRQAUtGKKoBRRQKKQCilpKTNMQUClFJQA4dKKQUuaBhR3ooxQIKXtS0UDGk0ooxRjAoAKcKaKdQAooxTc4pwpgLR3oBoNAgpO9LSUAFFKMmlxQA2nU0nHFANAx3aijtRSAOlIDk0poA5pgIRRTscUgFABjikFL0pKACg0hozQAoFIetKOlJ3pAHTFOBptL2oEGaKTNGaAHZopuaUGmA4cDJ7Vg3MnnXsj54BwK2bmQR2rt7VgjhCx781JRF9+Yn0qWo0GCT61J3qiApaSlpAJRRS0DEAzS4oFLUiEAqewj8y9QdgcmoQa0dGj+Z5COcYFUI1T2HpSg8UmKQUwHg0A0gFLQAU4U0DmnY4oAXPFKKQDinKKYAKcOKAKcBmkAo5qQUxRTgelMB2aXtTc9RQDxSAXNIeaKUUIDlvFbEzxD0FYHSt7xYCLyL0K1hGgtDTTWpxppNAxtLmig0WEGaKBRSGApCOaKKYhKKCKD0oABS0lLQAUlFGaQBTaCaTNMYHmgUUUAFJS0HqaBCCiiigQUUUUhhRSGlpvYAooooEFFJQDSuMWkHNLSCi4AaKMd6BTASlooFIApKWkoGLTl4ptOHShgh26kzTc0dKksXdRmkFFAhwOKkRqiFKDikWi5DsJ5OD2pZrdmAZRkZ6iqgkIxjNWobkoOeR6GpNEVyCHIIwQaMVekijukDBgrgHj1qlJG8Jw4Iz0NMGhtIeRS9qKBCUUUUyWJSUtIetBLEpaDSZ4pki5opKM0gCpbX/Wr9aiqe0GbpB2JoYM2wcn8akHvURGDT1NZsEPFPFNHNKCKQyhAnyCrMzeXASOuOKIlwKivDlkQHknFaMgUj/R1z1NVJRgirc3CAVVm7UAWImOB9KmB4zVaI8CrA6UMBw61QOUnI7Zq+DiqVyNsoJ70ICwmHUg9xWLJGYpmQ9jWtEcYqtqFuCBOvUDBFNOzEyjmgHikzS1oIKKKKAClxikpTQMBQOtAozQIKWm0tAXFFKDTRTqBgOtSxjJFRCp4Vy4HvQIs3DeXbBRwW5qpGdrBqnvn+dV7AYquKcXYZ698Or8XejyRStjyuSD6d65jxnrf9pakYIjmOIkDHsazPDutSaZbzRqxHmIRx7is8kyXJckksSeaiTuxlqFC2MnmtC0kaCYDdlDx9KpQ9cCpo3xJtY8GhMD0/wAL6i1xp3kM2Xi469q3I9xPNcF4TvfJ1FEJ4cbD7+ld+hANJoTJkSplUAVErjFShs1Ahw6U4UgpaAFooooEFFFFABVa6iWWMqwBVhhge4qzTJF3KRQByFvq8Xhe6bTrqMrAzkxPkAYzmtHUdetW0OW7hmBG3oDzUuvaPa6rp7LOvzKOCDgj8a8cnubi2la2WRvLBwQSSKLjRlXkhmvZZSxJdyck5J5pI/WmTDDE+9PiHy5qkNBDFHJegynEYPJzir50TTpYMxXIWTPALEk1RUgruxjkirEM0cPzEkkj1raK0M23eyH2uljT3E13IGUHIAyCa0bzVGu7VbeCPy4lwM4GT+IqjBcqW8xj5iHtnOPzqxNdxS25jSPaxORjFUyWyvd6dJDZC4lYbCcYxyTVReIFHtSC4nm/dSOSinOCaMnOOwpwVmQ3oPhDcsPpUMkhBPNS3cclm0bDlHGT7VXkG5QV781cpAlcGcOhBOKiDg5XNWLOOF7hFnbEZPJzimarHBDd7bRsxEZBzmslLU0cNBgKgcmnoVZc1UUMRknNKsjr16VoZtFyioEm9TT1kU5GcUXElqa+iW3nXPmkfLGcmrV/Pvc4PGaltIxYaSP78oyfpWbM+WNc1SV2dUVZEMjZzUZNKxyabmoKDNOFNFPHShAB6U3PNOPSmd6YgB2TBux4NSrwxqFxnB9KmQggGgCZTTuoqJTTwc0wHU006m5oAWiiigBMU6m9KXNAC0hopDTABThTRTs0WAKU0maTNIA70tFFAhBS0UUwClxRmjtSAO9KOlNp46U0A2nAUlLmgApBxS0lACilFIKWiwgzSg0lApjFp3am0o6UABNApKUUAKKKTNGaAClpKXFAC0vakozTAUUtNBpaAHA4pCQRRSCkAlPptKKYhaUGm0A0DHZozTc0A80AO70UHpQKBBnFLnijNJigANC9aKB1NADu1JRmgHNACilpKM0BcM80d6TmlFAxcZpp4pwNB5oEMJpM04ikxxQAA8YpM80d6COaQxc0dqOlBPFMBO9BNFGKQgpB1paUCkBS1WTECRqfvHJrKlO1Ao71b1CQyXxAOQgx+NUpDucD0oGKo+Wn00dKXNUSLRSA0uakAozSZpRSGApc0lFAgzW7p0e21DYxurCwWYAetdLCuyBF9AKtAPHNLSA04UCFApQKQGnZGKAEApRSZoBFAEoHFKKaGwKM0AOyKUUzNKDmgB4anA1GaAcUwJActS1GDzT80gHUqEE0zNOU4NAHNeL0xLBJ7YrnuCK6XxaQVhXvya5jtSuaAabSmkNMBDSGlNIaBAppaZmlBpDFoopc8UxCGgijNGaAACkI4ozQTQAmaSkNFIAopKD1oC4tFJS5pjCiikNAgooooEAooooGIaWikpABpaSimAYoozS0gEoopM0WAUGjNLSUwCijvRQAYoxRSUhijrTs8U0U6kxoQUtFFItBRQKKQJBQaBS0FCDpTgTTaWgE7EgZgQQxH41YW5yAsoDKOhxVQGgkgcUFXLbQwyAsjgE9iageMpwenY1GGPBzzR5rHgnIosS2KRikJpSQRTc0wbQtIetOBxTSaCWJmgUHpQKdybBRQeKBUgANT2R/0lfY1ABU9kM3C/WgGbR5bFSAVGfvZqRTUMEPHSgcGjpikJ5qRiABEJPYZqiCZbjd6Grl2wjgJ7ngVTtOXJrQgmmPQVXl5YVPIcvUDnJoAfEasA5FVoupqdDxTAlqvdjKhu4NTio5lLQkUgK8bVYKiSJkPcEVSQ4YirkZ4FMDEwQ5BGCDjFGauanBslEy8BuD9ap55qkyBe1KKQUCqGFFFFAxRSUUUCClFFFArBThTacKFuUKKt2w+fPoM1UAq3HiOBpG9MUMRWmkLzsT2OKAaj3bmJPenKMuB60kM0IRiIevWpIz+8B9KaDhQKRThqhjNGE4OafIcMGFU45Dnr0qznKjNNAbWmXLRtFKp+ZCDXqUU3mwRyr0ZQa8ctJSj7c8GvVfDU63ejQndkqMH8DVtaCNRXNWIXJIqNYixxViOLGKxAmHSloAwKWgQUUmaM0CFooooGFJS0UCMnXp1stJuLgnG1DgepxxXikoErPIe7Zr17xvDNN4ek8n+FgzfQda8pVQwz2NJ7lxWhhzrjNOhGYzVrUoQoGwcY5qPTbWS7cRoQB/ESOnpWkUD0K4IKFe4NV3kPmbW4ArqNU8LRaJbxzSXCu0nIAz/WuavowCGQZHet1sYt2Y22Bl3gPtK8gHvU0c6sMk7XXqCaqRlk+ZeD2qNgxcvkg5wcUWbB2ZejfLliQCetTLnqpBqjGodclj+dEgkhP7tj6881aVjNo0pLlpYzFJGSAODVIZRWDfhUIu7gDnBP0pJZmkGSMUmOKJLYPM4QAnPXHapbmFoxyCQK0dHgRYBIAMkc5rSmtoWjzgEkc1zXtI6uW6OWXGMUu0EYNOnjEd06KeAacq8Cui90czVmQ+UMVb0qx+1XqIckKcn8KaF45rZ0SARI9z7YFRJ2Q4q7J9SkwVjU8IMCsqQ81ZvJN8xOcjNUmOTXM3dnQkNNFLSd6YAKkA4qMdakA4qhCGmd6e1NoAKIzgkUCkPDA0ATg4pQecVGDlQach5FMCcdKQilB4oPSgTG0UUtDGJR3oooAWiikoAUdaWmilNAC0lANB5oEJmlFJQKaGOFFFGaAEzzTs8UzvT+1MQlOBptKM0gFNLTc0tAC0YoFLSAQDigUdqKoBaUUlKKAFxSUA0tMBKM8UUUgFFJQPWloAB2pQaTNIDTAfmkzSdqMUgFBxS5pOlANAC5pwptLTAKdTT0pc1IgNFA5paoBKBRilAxQAtFBooAKKDQDSAKKKXtQAlAODRxR34oAdRSA0uaYg6UCm5p1AXFxxQaAaD0pDDrSEUo70d6YDcUYzR3pegoGNI4oA4petJjAoATFKOaCKBwKkQY5pHYRqWPQcmlziquoTCO1Kjq/ApDMkMWZ3bqSTUQGWJqQnapHrxTQKaBi9qBRSgUyRB1p3ako7VIxKcKbS9qBCigdaOlFNATWUfmXqLjIzXRHgfSsbSY8TGU9BwK1i3FUA4GnA1CTg0oY0XESZpwbgVFnNOFAx5NAamGlAoAfu4pQcimgUo9KAHjmnrzTBT0oEOIpKd7Uw0wHLT88UxaUUgFNKDyKSkIwKBoxfEkDXCoU6rzXLyKY22nrXaXYDyDPQCsLULHO50HPpWd9TS2hjEfKDTTUkqMrYIxio+9WiWIaSlOMU3NNAGKKKDQAoOaTNIDS5yKADNITxRTc0AKTRSZopCCigUGmMKKKKAEooopIAoooNMAooopsApD1paQ0hi0lLSUmIKBRRQgCiiimAUmKM0tIAFFGaSgAopRSUwFpDRmigYop1IKKTHEWiigVBoFFAopghQKWkopDCiiloGJRSUooExOvFGO1OAxg0pouJoZyKTNONJinchpgDmjvSYxzTh0oKSEPSgUp64pKQWDFJzUgGRQFpXE0MB5q1YDNwKgCVasRicH0pktM1Keppmc05ahgS5yKCMEUg6ClPJyKRRn3sxe48sHIA5p1sMEmiitDMcx+c/SoAMk0UUDFjPzEVOp6UUUATLRJ/qz9KKKQGaP8AWkH1qzGeaKKfQCSeNZ7Zoz1I4PpWIUKuynqDiiinElijpQOlFFWAUd6KKAFFHeiihAJS0UUALSiiihbjHrjIzVm6ylkPUmiikxFEDgGpYxmQfWiihbDNA8AfSmj74ooqHuMmTg1ZjOVoopoCaE4cH3r0nwBdiaGW2PBU5H5UUVb2EdqsYBqQDFFFYiDNBNFFADc0ooooAdRRRQAUUUUCI5VV42VlDAjkEZBrxPUYPsmtXtqPuxyHGKKKTNImbdgFSPeqRnktclARn0oorWGwpkc+p3F0u2eUsBwASTgVBvLqM8gd6KK3Ryy3GzOgQDHtUJxs4ooqkHQmthn86kuQMgiiirJZAVDY4pjADiiiolsVHcu2t80SBF7VYk1aTbtx+NFFcnU7ehn7zJIWPUmrCjOKKK2Rz9R5GK3sC10xF6EjJoorOYR3MmRsnPrUROaKKzNhM0zPz0UUwY8YzUg6UUUxDWptFFABSkZFFFACIcoR6U5DRRTQE6nIp3aiigApM0UUgEzzSiiimgF7UgoooAWkJoooAM0tFFAgoPFFFNAHaloopAKBQelFFMBueacDRRQgEpRRRQA4dKKKKQBQOtFFMB1AoopgLijNFFACUHpRRQAuPlzSZ4oooASnCiigAPQUtFFMA7UCiigBaWiikAGgcGiikAq/epe9FFUIUjig9KKKAEpRRRQgA9KQdaKKQATzS5oooAbTgKKKQAKU0UVQCCndqKKCQXvS9aKKRQo6UpHeiigBuBQ33aKKYxF5paKKBCGmk80UVLASsvVWP2qOLsBmiikxlGQ/Nt96co4ooqkJh3pcUUUhBSGiigEFLRRSGwxR0oooEa+npttQ3qc1cX7tFFUAEUg60UUCHgU9RzRRTGKetKBRRTAcDilxnmiikAo4p44oooEOHNBFFFMAXpSg0UUALQThaKKTGihKcyHNV5ADkYoorB7nStjKv7EONyjBrGkjaNiCKKKtGUtyOkPFFFaIkM80GiiqASkzRRUjEFL0FFFAhtKKKKkQUGiiqQwxSGiigAooooAKKKKADtSZoooQC4pDRRSAOxoFFFMAooooQBmgmiihgNFOoooAKSiigYZooopCCk70UUxjhSjmiipkUhaKKKksXikoooGhRRRRSYxKd2oopgNzk04CiigQ6koopAxKAKKKYCkUgHNFFAwx81LjFFFIQ5aB3oopDHKODVmxGZj9KKKBS2NEdactFFSZEgp2MgYoooRR/9k=</stereopairdata>
</file>

<file path=customXml/item999.xml><?xml version="1.0" encoding="utf-8"?>
<zdepth>0</zdepth>
</file>

<file path=customXml/itemProps1.xml><?xml version="1.0" encoding="utf-8"?>
<ds:datastoreItem xmlns:ds="http://schemas.openxmlformats.org/officeDocument/2006/customXml" ds:itemID="{A54E3766-1758-410A-8EAB-A45DBC710ADF}">
  <ds:schemaRefs/>
</ds:datastoreItem>
</file>

<file path=customXml/itemProps10.xml><?xml version="1.0" encoding="utf-8"?>
<ds:datastoreItem xmlns:ds="http://schemas.openxmlformats.org/officeDocument/2006/customXml" ds:itemID="{D7C3ADC9-281B-4F21-8C22-9D256BA91831}">
  <ds:schemaRefs/>
</ds:datastoreItem>
</file>

<file path=customXml/itemProps100.xml><?xml version="1.0" encoding="utf-8"?>
<ds:datastoreItem xmlns:ds="http://schemas.openxmlformats.org/officeDocument/2006/customXml" ds:itemID="{F9A32217-6170-4814-B059-438D2836B516}">
  <ds:schemaRefs/>
</ds:datastoreItem>
</file>

<file path=customXml/itemProps1000.xml><?xml version="1.0" encoding="utf-8"?>
<ds:datastoreItem xmlns:ds="http://schemas.openxmlformats.org/officeDocument/2006/customXml" ds:itemID="{2AB6A25F-8E75-4DDD-A84B-FE36EA9D5605}">
  <ds:schemaRefs/>
</ds:datastoreItem>
</file>

<file path=customXml/itemProps1001.xml><?xml version="1.0" encoding="utf-8"?>
<ds:datastoreItem xmlns:ds="http://schemas.openxmlformats.org/officeDocument/2006/customXml" ds:itemID="{1E3B00CB-A49A-4811-94BB-74A77B29F078}">
  <ds:schemaRefs/>
</ds:datastoreItem>
</file>

<file path=customXml/itemProps1002.xml><?xml version="1.0" encoding="utf-8"?>
<ds:datastoreItem xmlns:ds="http://schemas.openxmlformats.org/officeDocument/2006/customXml" ds:itemID="{D0DA8A63-7A76-4AC3-9F60-863CA6FE7B4E}">
  <ds:schemaRefs/>
</ds:datastoreItem>
</file>

<file path=customXml/itemProps1003.xml><?xml version="1.0" encoding="utf-8"?>
<ds:datastoreItem xmlns:ds="http://schemas.openxmlformats.org/officeDocument/2006/customXml" ds:itemID="{303841BD-A020-4D9E-8856-65436B694679}">
  <ds:schemaRefs/>
</ds:datastoreItem>
</file>

<file path=customXml/itemProps1004.xml><?xml version="1.0" encoding="utf-8"?>
<ds:datastoreItem xmlns:ds="http://schemas.openxmlformats.org/officeDocument/2006/customXml" ds:itemID="{1AB9771D-455A-4221-97C5-BC7B1EDD72EA}">
  <ds:schemaRefs/>
</ds:datastoreItem>
</file>

<file path=customXml/itemProps1005.xml><?xml version="1.0" encoding="utf-8"?>
<ds:datastoreItem xmlns:ds="http://schemas.openxmlformats.org/officeDocument/2006/customXml" ds:itemID="{EC15292B-AD42-45C7-BDC4-CE9366E3029D}">
  <ds:schemaRefs/>
</ds:datastoreItem>
</file>

<file path=customXml/itemProps1006.xml><?xml version="1.0" encoding="utf-8"?>
<ds:datastoreItem xmlns:ds="http://schemas.openxmlformats.org/officeDocument/2006/customXml" ds:itemID="{9B81782C-45DB-4C49-BF3C-28B8E15A55E9}">
  <ds:schemaRefs/>
</ds:datastoreItem>
</file>

<file path=customXml/itemProps1007.xml><?xml version="1.0" encoding="utf-8"?>
<ds:datastoreItem xmlns:ds="http://schemas.openxmlformats.org/officeDocument/2006/customXml" ds:itemID="{6CBC75D9-1ABF-446B-A498-6019B8FD9107}">
  <ds:schemaRefs/>
</ds:datastoreItem>
</file>

<file path=customXml/itemProps1008.xml><?xml version="1.0" encoding="utf-8"?>
<ds:datastoreItem xmlns:ds="http://schemas.openxmlformats.org/officeDocument/2006/customXml" ds:itemID="{43E2C9C5-5917-48BB-BDB6-65A26BA657B5}">
  <ds:schemaRefs/>
</ds:datastoreItem>
</file>

<file path=customXml/itemProps1009.xml><?xml version="1.0" encoding="utf-8"?>
<ds:datastoreItem xmlns:ds="http://schemas.openxmlformats.org/officeDocument/2006/customXml" ds:itemID="{3BD46384-7E65-44AB-9A69-0289D7AE8EEB}">
  <ds:schemaRefs/>
</ds:datastoreItem>
</file>

<file path=customXml/itemProps101.xml><?xml version="1.0" encoding="utf-8"?>
<ds:datastoreItem xmlns:ds="http://schemas.openxmlformats.org/officeDocument/2006/customXml" ds:itemID="{06EEF1CD-4110-420C-A334-4C97011FDAE2}">
  <ds:schemaRefs/>
</ds:datastoreItem>
</file>

<file path=customXml/itemProps1010.xml><?xml version="1.0" encoding="utf-8"?>
<ds:datastoreItem xmlns:ds="http://schemas.openxmlformats.org/officeDocument/2006/customXml" ds:itemID="{69871B29-4125-446D-A3C1-8994A3713985}">
  <ds:schemaRefs/>
</ds:datastoreItem>
</file>

<file path=customXml/itemProps1011.xml><?xml version="1.0" encoding="utf-8"?>
<ds:datastoreItem xmlns:ds="http://schemas.openxmlformats.org/officeDocument/2006/customXml" ds:itemID="{F2B21545-F78D-415A-96A6-14681FDBA453}">
  <ds:schemaRefs/>
</ds:datastoreItem>
</file>

<file path=customXml/itemProps1012.xml><?xml version="1.0" encoding="utf-8"?>
<ds:datastoreItem xmlns:ds="http://schemas.openxmlformats.org/officeDocument/2006/customXml" ds:itemID="{2A07B7B2-E52F-4AF0-A1B7-7239EB979D39}">
  <ds:schemaRefs/>
</ds:datastoreItem>
</file>

<file path=customXml/itemProps1013.xml><?xml version="1.0" encoding="utf-8"?>
<ds:datastoreItem xmlns:ds="http://schemas.openxmlformats.org/officeDocument/2006/customXml" ds:itemID="{670962B4-6A22-4CC6-B853-F706D7F7A247}">
  <ds:schemaRefs/>
</ds:datastoreItem>
</file>

<file path=customXml/itemProps1014.xml><?xml version="1.0" encoding="utf-8"?>
<ds:datastoreItem xmlns:ds="http://schemas.openxmlformats.org/officeDocument/2006/customXml" ds:itemID="{373F0F4F-2266-4B69-987A-FA500E6BC72E}">
  <ds:schemaRefs/>
</ds:datastoreItem>
</file>

<file path=customXml/itemProps1015.xml><?xml version="1.0" encoding="utf-8"?>
<ds:datastoreItem xmlns:ds="http://schemas.openxmlformats.org/officeDocument/2006/customXml" ds:itemID="{481B027C-ED8C-410B-BB52-603021A6B32B}">
  <ds:schemaRefs/>
</ds:datastoreItem>
</file>

<file path=customXml/itemProps1016.xml><?xml version="1.0" encoding="utf-8"?>
<ds:datastoreItem xmlns:ds="http://schemas.openxmlformats.org/officeDocument/2006/customXml" ds:itemID="{14B0BC07-D40D-4468-887B-37FB1C28E8F0}">
  <ds:schemaRefs/>
</ds:datastoreItem>
</file>

<file path=customXml/itemProps1017.xml><?xml version="1.0" encoding="utf-8"?>
<ds:datastoreItem xmlns:ds="http://schemas.openxmlformats.org/officeDocument/2006/customXml" ds:itemID="{FB753994-E7F0-4056-BE76-2D78DE2B248D}">
  <ds:schemaRefs/>
</ds:datastoreItem>
</file>

<file path=customXml/itemProps1018.xml><?xml version="1.0" encoding="utf-8"?>
<ds:datastoreItem xmlns:ds="http://schemas.openxmlformats.org/officeDocument/2006/customXml" ds:itemID="{AE98B1FC-D8ED-4613-A124-F4D3F6A6AE2A}">
  <ds:schemaRefs/>
</ds:datastoreItem>
</file>

<file path=customXml/itemProps1019.xml><?xml version="1.0" encoding="utf-8"?>
<ds:datastoreItem xmlns:ds="http://schemas.openxmlformats.org/officeDocument/2006/customXml" ds:itemID="{3C066A3E-F894-4FEA-982D-3614FE9351F0}">
  <ds:schemaRefs/>
</ds:datastoreItem>
</file>

<file path=customXml/itemProps102.xml><?xml version="1.0" encoding="utf-8"?>
<ds:datastoreItem xmlns:ds="http://schemas.openxmlformats.org/officeDocument/2006/customXml" ds:itemID="{F37D5E80-63EE-4D35-9FD7-5C2AEBEE9915}">
  <ds:schemaRefs/>
</ds:datastoreItem>
</file>

<file path=customXml/itemProps1020.xml><?xml version="1.0" encoding="utf-8"?>
<ds:datastoreItem xmlns:ds="http://schemas.openxmlformats.org/officeDocument/2006/customXml" ds:itemID="{B25957A8-8919-49EF-8BA7-FE38F33CF9A1}">
  <ds:schemaRefs/>
</ds:datastoreItem>
</file>

<file path=customXml/itemProps1021.xml><?xml version="1.0" encoding="utf-8"?>
<ds:datastoreItem xmlns:ds="http://schemas.openxmlformats.org/officeDocument/2006/customXml" ds:itemID="{C29E7310-C28F-4A0C-A840-1975634FFCC9}">
  <ds:schemaRefs/>
</ds:datastoreItem>
</file>

<file path=customXml/itemProps1022.xml><?xml version="1.0" encoding="utf-8"?>
<ds:datastoreItem xmlns:ds="http://schemas.openxmlformats.org/officeDocument/2006/customXml" ds:itemID="{7AC45514-FC8B-42B3-A242-3BAFF811F935}">
  <ds:schemaRefs/>
</ds:datastoreItem>
</file>

<file path=customXml/itemProps1023.xml><?xml version="1.0" encoding="utf-8"?>
<ds:datastoreItem xmlns:ds="http://schemas.openxmlformats.org/officeDocument/2006/customXml" ds:itemID="{D285E7DD-EC88-42BC-8775-889CC3C83BB4}">
  <ds:schemaRefs/>
</ds:datastoreItem>
</file>

<file path=customXml/itemProps1024.xml><?xml version="1.0" encoding="utf-8"?>
<ds:datastoreItem xmlns:ds="http://schemas.openxmlformats.org/officeDocument/2006/customXml" ds:itemID="{C7B68BC4-388C-474B-ADC0-13210A11F8DC}">
  <ds:schemaRefs/>
</ds:datastoreItem>
</file>

<file path=customXml/itemProps1025.xml><?xml version="1.0" encoding="utf-8"?>
<ds:datastoreItem xmlns:ds="http://schemas.openxmlformats.org/officeDocument/2006/customXml" ds:itemID="{9EFDB029-4688-4A1B-B336-4D7B9E54C915}">
  <ds:schemaRefs/>
</ds:datastoreItem>
</file>

<file path=customXml/itemProps1026.xml><?xml version="1.0" encoding="utf-8"?>
<ds:datastoreItem xmlns:ds="http://schemas.openxmlformats.org/officeDocument/2006/customXml" ds:itemID="{745293D4-D863-4565-84BB-076336C40265}">
  <ds:schemaRefs/>
</ds:datastoreItem>
</file>

<file path=customXml/itemProps1027.xml><?xml version="1.0" encoding="utf-8"?>
<ds:datastoreItem xmlns:ds="http://schemas.openxmlformats.org/officeDocument/2006/customXml" ds:itemID="{52708F0E-E95D-4FD6-94A0-9AB230EC9DDA}">
  <ds:schemaRefs/>
</ds:datastoreItem>
</file>

<file path=customXml/itemProps1028.xml><?xml version="1.0" encoding="utf-8"?>
<ds:datastoreItem xmlns:ds="http://schemas.openxmlformats.org/officeDocument/2006/customXml" ds:itemID="{C586FE67-036D-4EAA-9796-A84AA7FE242A}">
  <ds:schemaRefs/>
</ds:datastoreItem>
</file>

<file path=customXml/itemProps1029.xml><?xml version="1.0" encoding="utf-8"?>
<ds:datastoreItem xmlns:ds="http://schemas.openxmlformats.org/officeDocument/2006/customXml" ds:itemID="{04BAE37C-31DE-4D37-95B9-E548CD258281}">
  <ds:schemaRefs/>
</ds:datastoreItem>
</file>

<file path=customXml/itemProps103.xml><?xml version="1.0" encoding="utf-8"?>
<ds:datastoreItem xmlns:ds="http://schemas.openxmlformats.org/officeDocument/2006/customXml" ds:itemID="{6D5794DA-FFAF-4C63-BBEB-0CD11330E561}">
  <ds:schemaRefs/>
</ds:datastoreItem>
</file>

<file path=customXml/itemProps1030.xml><?xml version="1.0" encoding="utf-8"?>
<ds:datastoreItem xmlns:ds="http://schemas.openxmlformats.org/officeDocument/2006/customXml" ds:itemID="{981519ED-5115-4D60-B367-957CE50B1743}">
  <ds:schemaRefs/>
</ds:datastoreItem>
</file>

<file path=customXml/itemProps1031.xml><?xml version="1.0" encoding="utf-8"?>
<ds:datastoreItem xmlns:ds="http://schemas.openxmlformats.org/officeDocument/2006/customXml" ds:itemID="{B59517B8-1FE7-445B-A603-C7D54FB3CF43}">
  <ds:schemaRefs/>
</ds:datastoreItem>
</file>

<file path=customXml/itemProps1032.xml><?xml version="1.0" encoding="utf-8"?>
<ds:datastoreItem xmlns:ds="http://schemas.openxmlformats.org/officeDocument/2006/customXml" ds:itemID="{E0423B6B-CDD3-4912-A735-F675B761FFB6}">
  <ds:schemaRefs/>
</ds:datastoreItem>
</file>

<file path=customXml/itemProps1033.xml><?xml version="1.0" encoding="utf-8"?>
<ds:datastoreItem xmlns:ds="http://schemas.openxmlformats.org/officeDocument/2006/customXml" ds:itemID="{5573C1E0-9CA8-43C3-8E4D-0870A9A8F283}">
  <ds:schemaRefs/>
</ds:datastoreItem>
</file>

<file path=customXml/itemProps1034.xml><?xml version="1.0" encoding="utf-8"?>
<ds:datastoreItem xmlns:ds="http://schemas.openxmlformats.org/officeDocument/2006/customXml" ds:itemID="{55BC7C27-5E61-45DC-B94A-CFECEE8B657A}">
  <ds:schemaRefs/>
</ds:datastoreItem>
</file>

<file path=customXml/itemProps1035.xml><?xml version="1.0" encoding="utf-8"?>
<ds:datastoreItem xmlns:ds="http://schemas.openxmlformats.org/officeDocument/2006/customXml" ds:itemID="{4AA37145-3908-4200-AA48-C39D9E3CDB28}">
  <ds:schemaRefs/>
</ds:datastoreItem>
</file>

<file path=customXml/itemProps1036.xml><?xml version="1.0" encoding="utf-8"?>
<ds:datastoreItem xmlns:ds="http://schemas.openxmlformats.org/officeDocument/2006/customXml" ds:itemID="{0D5F21E8-9E15-479D-867A-7F3CFD828C98}">
  <ds:schemaRefs/>
</ds:datastoreItem>
</file>

<file path=customXml/itemProps1037.xml><?xml version="1.0" encoding="utf-8"?>
<ds:datastoreItem xmlns:ds="http://schemas.openxmlformats.org/officeDocument/2006/customXml" ds:itemID="{FB2E0084-2ED2-40DA-BA4A-13B4301BBBA0}">
  <ds:schemaRefs/>
</ds:datastoreItem>
</file>

<file path=customXml/itemProps1038.xml><?xml version="1.0" encoding="utf-8"?>
<ds:datastoreItem xmlns:ds="http://schemas.openxmlformats.org/officeDocument/2006/customXml" ds:itemID="{F4AAAC31-9D66-404C-919D-F7629F522249}">
  <ds:schemaRefs/>
</ds:datastoreItem>
</file>

<file path=customXml/itemProps1039.xml><?xml version="1.0" encoding="utf-8"?>
<ds:datastoreItem xmlns:ds="http://schemas.openxmlformats.org/officeDocument/2006/customXml" ds:itemID="{B64C11E5-0E49-48ED-AC74-9711D15A24E1}">
  <ds:schemaRefs/>
</ds:datastoreItem>
</file>

<file path=customXml/itemProps104.xml><?xml version="1.0" encoding="utf-8"?>
<ds:datastoreItem xmlns:ds="http://schemas.openxmlformats.org/officeDocument/2006/customXml" ds:itemID="{56CB1E8C-5BA4-4D11-88D5-953CB2AD23E4}">
  <ds:schemaRefs/>
</ds:datastoreItem>
</file>

<file path=customXml/itemProps1040.xml><?xml version="1.0" encoding="utf-8"?>
<ds:datastoreItem xmlns:ds="http://schemas.openxmlformats.org/officeDocument/2006/customXml" ds:itemID="{4CFF91ED-CFFA-4308-8BAF-624193D0AC7F}">
  <ds:schemaRefs/>
</ds:datastoreItem>
</file>

<file path=customXml/itemProps1041.xml><?xml version="1.0" encoding="utf-8"?>
<ds:datastoreItem xmlns:ds="http://schemas.openxmlformats.org/officeDocument/2006/customXml" ds:itemID="{A5581302-DBBC-4EAE-81B7-F8745B12519C}">
  <ds:schemaRefs/>
</ds:datastoreItem>
</file>

<file path=customXml/itemProps1042.xml><?xml version="1.0" encoding="utf-8"?>
<ds:datastoreItem xmlns:ds="http://schemas.openxmlformats.org/officeDocument/2006/customXml" ds:itemID="{92D1458D-A366-475A-9DEF-DB7238AE17C8}">
  <ds:schemaRefs/>
</ds:datastoreItem>
</file>

<file path=customXml/itemProps1043.xml><?xml version="1.0" encoding="utf-8"?>
<ds:datastoreItem xmlns:ds="http://schemas.openxmlformats.org/officeDocument/2006/customXml" ds:itemID="{F8D52D97-B3A3-464B-BB65-A28B34E02BAB}">
  <ds:schemaRefs/>
</ds:datastoreItem>
</file>

<file path=customXml/itemProps1044.xml><?xml version="1.0" encoding="utf-8"?>
<ds:datastoreItem xmlns:ds="http://schemas.openxmlformats.org/officeDocument/2006/customXml" ds:itemID="{76AA1F96-EEE9-4ECB-B564-147EFD3A9004}">
  <ds:schemaRefs/>
</ds:datastoreItem>
</file>

<file path=customXml/itemProps1045.xml><?xml version="1.0" encoding="utf-8"?>
<ds:datastoreItem xmlns:ds="http://schemas.openxmlformats.org/officeDocument/2006/customXml" ds:itemID="{87800F89-AEB4-42AA-9CB9-A9DD7639C157}">
  <ds:schemaRefs/>
</ds:datastoreItem>
</file>

<file path=customXml/itemProps1046.xml><?xml version="1.0" encoding="utf-8"?>
<ds:datastoreItem xmlns:ds="http://schemas.openxmlformats.org/officeDocument/2006/customXml" ds:itemID="{F1B61761-5E7E-4E83-9B2A-569695988AC5}">
  <ds:schemaRefs/>
</ds:datastoreItem>
</file>

<file path=customXml/itemProps1047.xml><?xml version="1.0" encoding="utf-8"?>
<ds:datastoreItem xmlns:ds="http://schemas.openxmlformats.org/officeDocument/2006/customXml" ds:itemID="{17BFC349-E046-4DA6-9E9E-4DF8C059C14D}">
  <ds:schemaRefs/>
</ds:datastoreItem>
</file>

<file path=customXml/itemProps1048.xml><?xml version="1.0" encoding="utf-8"?>
<ds:datastoreItem xmlns:ds="http://schemas.openxmlformats.org/officeDocument/2006/customXml" ds:itemID="{C0C72FC0-6928-4FAC-A9F3-F9374BE7983B}">
  <ds:schemaRefs/>
</ds:datastoreItem>
</file>

<file path=customXml/itemProps1049.xml><?xml version="1.0" encoding="utf-8"?>
<ds:datastoreItem xmlns:ds="http://schemas.openxmlformats.org/officeDocument/2006/customXml" ds:itemID="{FFF5B6EF-2C83-47FE-98BC-1ACF609F72CB}">
  <ds:schemaRefs/>
</ds:datastoreItem>
</file>

<file path=customXml/itemProps105.xml><?xml version="1.0" encoding="utf-8"?>
<ds:datastoreItem xmlns:ds="http://schemas.openxmlformats.org/officeDocument/2006/customXml" ds:itemID="{E5833048-27CD-45D1-B15F-1930F7BA7616}">
  <ds:schemaRefs/>
</ds:datastoreItem>
</file>

<file path=customXml/itemProps1050.xml><?xml version="1.0" encoding="utf-8"?>
<ds:datastoreItem xmlns:ds="http://schemas.openxmlformats.org/officeDocument/2006/customXml" ds:itemID="{BAE07800-D92F-4216-AFDC-3D11B2D2D9A7}">
  <ds:schemaRefs/>
</ds:datastoreItem>
</file>

<file path=customXml/itemProps1051.xml><?xml version="1.0" encoding="utf-8"?>
<ds:datastoreItem xmlns:ds="http://schemas.openxmlformats.org/officeDocument/2006/customXml" ds:itemID="{A2C7223C-F9A2-498B-82B0-471AF01F0C2D}">
  <ds:schemaRefs/>
</ds:datastoreItem>
</file>

<file path=customXml/itemProps1052.xml><?xml version="1.0" encoding="utf-8"?>
<ds:datastoreItem xmlns:ds="http://schemas.openxmlformats.org/officeDocument/2006/customXml" ds:itemID="{D31A7293-56D3-4887-B710-78D835AD6D41}">
  <ds:schemaRefs/>
</ds:datastoreItem>
</file>

<file path=customXml/itemProps1053.xml><?xml version="1.0" encoding="utf-8"?>
<ds:datastoreItem xmlns:ds="http://schemas.openxmlformats.org/officeDocument/2006/customXml" ds:itemID="{2232AA14-B4AD-470E-A755-5DAF49D6F95B}">
  <ds:schemaRefs/>
</ds:datastoreItem>
</file>

<file path=customXml/itemProps1054.xml><?xml version="1.0" encoding="utf-8"?>
<ds:datastoreItem xmlns:ds="http://schemas.openxmlformats.org/officeDocument/2006/customXml" ds:itemID="{B69E0CAC-22E7-496B-ADBA-57E27545CE30}">
  <ds:schemaRefs/>
</ds:datastoreItem>
</file>

<file path=customXml/itemProps1055.xml><?xml version="1.0" encoding="utf-8"?>
<ds:datastoreItem xmlns:ds="http://schemas.openxmlformats.org/officeDocument/2006/customXml" ds:itemID="{D4313610-62B4-472F-8813-EA36C1F27EF3}">
  <ds:schemaRefs/>
</ds:datastoreItem>
</file>

<file path=customXml/itemProps1056.xml><?xml version="1.0" encoding="utf-8"?>
<ds:datastoreItem xmlns:ds="http://schemas.openxmlformats.org/officeDocument/2006/customXml" ds:itemID="{89B0681C-C622-482C-B04B-F9A726AB1C0B}">
  <ds:schemaRefs/>
</ds:datastoreItem>
</file>

<file path=customXml/itemProps1057.xml><?xml version="1.0" encoding="utf-8"?>
<ds:datastoreItem xmlns:ds="http://schemas.openxmlformats.org/officeDocument/2006/customXml" ds:itemID="{F38EE3C1-7F35-4788-A57D-E21046DED870}">
  <ds:schemaRefs/>
</ds:datastoreItem>
</file>

<file path=customXml/itemProps1058.xml><?xml version="1.0" encoding="utf-8"?>
<ds:datastoreItem xmlns:ds="http://schemas.openxmlformats.org/officeDocument/2006/customXml" ds:itemID="{52E5CBE1-A656-4707-B2DD-0F5D14E48D86}">
  <ds:schemaRefs/>
</ds:datastoreItem>
</file>

<file path=customXml/itemProps1059.xml><?xml version="1.0" encoding="utf-8"?>
<ds:datastoreItem xmlns:ds="http://schemas.openxmlformats.org/officeDocument/2006/customXml" ds:itemID="{D836999A-8250-48F4-89AF-242F09FFB7F6}">
  <ds:schemaRefs/>
</ds:datastoreItem>
</file>

<file path=customXml/itemProps106.xml><?xml version="1.0" encoding="utf-8"?>
<ds:datastoreItem xmlns:ds="http://schemas.openxmlformats.org/officeDocument/2006/customXml" ds:itemID="{C1C644E2-FD9C-4070-B9BF-2E31C4E919F6}">
  <ds:schemaRefs/>
</ds:datastoreItem>
</file>

<file path=customXml/itemProps1060.xml><?xml version="1.0" encoding="utf-8"?>
<ds:datastoreItem xmlns:ds="http://schemas.openxmlformats.org/officeDocument/2006/customXml" ds:itemID="{55C6EB66-4B23-4C31-BE94-3C01A626A8A5}">
  <ds:schemaRefs/>
</ds:datastoreItem>
</file>

<file path=customXml/itemProps1061.xml><?xml version="1.0" encoding="utf-8"?>
<ds:datastoreItem xmlns:ds="http://schemas.openxmlformats.org/officeDocument/2006/customXml" ds:itemID="{7A3EB438-4B53-410F-A07F-03D78AE9FF45}">
  <ds:schemaRefs/>
</ds:datastoreItem>
</file>

<file path=customXml/itemProps1062.xml><?xml version="1.0" encoding="utf-8"?>
<ds:datastoreItem xmlns:ds="http://schemas.openxmlformats.org/officeDocument/2006/customXml" ds:itemID="{98A3B913-ADD4-4E2A-AC15-D0D0CCD87F7B}">
  <ds:schemaRefs/>
</ds:datastoreItem>
</file>

<file path=customXml/itemProps1063.xml><?xml version="1.0" encoding="utf-8"?>
<ds:datastoreItem xmlns:ds="http://schemas.openxmlformats.org/officeDocument/2006/customXml" ds:itemID="{A6DBE338-35D4-4EB6-89C3-230E7C465DF9}">
  <ds:schemaRefs/>
</ds:datastoreItem>
</file>

<file path=customXml/itemProps1064.xml><?xml version="1.0" encoding="utf-8"?>
<ds:datastoreItem xmlns:ds="http://schemas.openxmlformats.org/officeDocument/2006/customXml" ds:itemID="{8C66E60D-766E-42F5-9575-9625D2980A84}">
  <ds:schemaRefs/>
</ds:datastoreItem>
</file>

<file path=customXml/itemProps1065.xml><?xml version="1.0" encoding="utf-8"?>
<ds:datastoreItem xmlns:ds="http://schemas.openxmlformats.org/officeDocument/2006/customXml" ds:itemID="{655088FD-0D6F-4597-918F-6844B6DC5D32}">
  <ds:schemaRefs/>
</ds:datastoreItem>
</file>

<file path=customXml/itemProps1066.xml><?xml version="1.0" encoding="utf-8"?>
<ds:datastoreItem xmlns:ds="http://schemas.openxmlformats.org/officeDocument/2006/customXml" ds:itemID="{79B1B836-86FB-4884-B2A5-8AE5793F2487}">
  <ds:schemaRefs/>
</ds:datastoreItem>
</file>

<file path=customXml/itemProps1067.xml><?xml version="1.0" encoding="utf-8"?>
<ds:datastoreItem xmlns:ds="http://schemas.openxmlformats.org/officeDocument/2006/customXml" ds:itemID="{AA0CDC3A-DAD4-4831-9199-0BCE93536706}">
  <ds:schemaRefs/>
</ds:datastoreItem>
</file>

<file path=customXml/itemProps1068.xml><?xml version="1.0" encoding="utf-8"?>
<ds:datastoreItem xmlns:ds="http://schemas.openxmlformats.org/officeDocument/2006/customXml" ds:itemID="{F346B6B3-2E4F-40FF-91AF-B65E019A262B}">
  <ds:schemaRefs/>
</ds:datastoreItem>
</file>

<file path=customXml/itemProps1069.xml><?xml version="1.0" encoding="utf-8"?>
<ds:datastoreItem xmlns:ds="http://schemas.openxmlformats.org/officeDocument/2006/customXml" ds:itemID="{5745759D-B99E-49AB-9653-ACCD37DD6DE4}">
  <ds:schemaRefs/>
</ds:datastoreItem>
</file>

<file path=customXml/itemProps107.xml><?xml version="1.0" encoding="utf-8"?>
<ds:datastoreItem xmlns:ds="http://schemas.openxmlformats.org/officeDocument/2006/customXml" ds:itemID="{638B9DB7-277B-4F24-AFFC-4103EB60F9BF}">
  <ds:schemaRefs/>
</ds:datastoreItem>
</file>

<file path=customXml/itemProps1070.xml><?xml version="1.0" encoding="utf-8"?>
<ds:datastoreItem xmlns:ds="http://schemas.openxmlformats.org/officeDocument/2006/customXml" ds:itemID="{0BA9DEAE-84A3-45F4-B146-E9A99011A7D0}">
  <ds:schemaRefs/>
</ds:datastoreItem>
</file>

<file path=customXml/itemProps1071.xml><?xml version="1.0" encoding="utf-8"?>
<ds:datastoreItem xmlns:ds="http://schemas.openxmlformats.org/officeDocument/2006/customXml" ds:itemID="{AF97B4A8-F49A-46D2-9A86-3473296CC7DA}">
  <ds:schemaRefs/>
</ds:datastoreItem>
</file>

<file path=customXml/itemProps1072.xml><?xml version="1.0" encoding="utf-8"?>
<ds:datastoreItem xmlns:ds="http://schemas.openxmlformats.org/officeDocument/2006/customXml" ds:itemID="{AFDF1A95-6A9E-4276-AF92-A8AFB844414B}">
  <ds:schemaRefs/>
</ds:datastoreItem>
</file>

<file path=customXml/itemProps1073.xml><?xml version="1.0" encoding="utf-8"?>
<ds:datastoreItem xmlns:ds="http://schemas.openxmlformats.org/officeDocument/2006/customXml" ds:itemID="{887D9A12-D87F-436D-8EF2-44ACA0F577C1}">
  <ds:schemaRefs/>
</ds:datastoreItem>
</file>

<file path=customXml/itemProps1074.xml><?xml version="1.0" encoding="utf-8"?>
<ds:datastoreItem xmlns:ds="http://schemas.openxmlformats.org/officeDocument/2006/customXml" ds:itemID="{4A379219-CF1D-4A73-AE23-21222AFE46D8}">
  <ds:schemaRefs/>
</ds:datastoreItem>
</file>

<file path=customXml/itemProps1075.xml><?xml version="1.0" encoding="utf-8"?>
<ds:datastoreItem xmlns:ds="http://schemas.openxmlformats.org/officeDocument/2006/customXml" ds:itemID="{D125D3CD-AE79-4C5B-92CA-7A712EB7FCBE}">
  <ds:schemaRefs/>
</ds:datastoreItem>
</file>

<file path=customXml/itemProps1076.xml><?xml version="1.0" encoding="utf-8"?>
<ds:datastoreItem xmlns:ds="http://schemas.openxmlformats.org/officeDocument/2006/customXml" ds:itemID="{06A8C244-BB9C-4556-9602-9EC58FA724FC}">
  <ds:schemaRefs/>
</ds:datastoreItem>
</file>

<file path=customXml/itemProps1077.xml><?xml version="1.0" encoding="utf-8"?>
<ds:datastoreItem xmlns:ds="http://schemas.openxmlformats.org/officeDocument/2006/customXml" ds:itemID="{A261EB19-FB3C-4C0C-B448-2180B9CE2CA3}">
  <ds:schemaRefs/>
</ds:datastoreItem>
</file>

<file path=customXml/itemProps1078.xml><?xml version="1.0" encoding="utf-8"?>
<ds:datastoreItem xmlns:ds="http://schemas.openxmlformats.org/officeDocument/2006/customXml" ds:itemID="{C9892D74-AC64-41AE-B43F-6E825B2E9BCB}">
  <ds:schemaRefs/>
</ds:datastoreItem>
</file>

<file path=customXml/itemProps1079.xml><?xml version="1.0" encoding="utf-8"?>
<ds:datastoreItem xmlns:ds="http://schemas.openxmlformats.org/officeDocument/2006/customXml" ds:itemID="{7D853A72-DD2C-4C53-944D-00F8639A82E2}">
  <ds:schemaRefs/>
</ds:datastoreItem>
</file>

<file path=customXml/itemProps108.xml><?xml version="1.0" encoding="utf-8"?>
<ds:datastoreItem xmlns:ds="http://schemas.openxmlformats.org/officeDocument/2006/customXml" ds:itemID="{D33000FD-4F1A-41BC-ACB3-4580CBBF2126}">
  <ds:schemaRefs/>
</ds:datastoreItem>
</file>

<file path=customXml/itemProps1080.xml><?xml version="1.0" encoding="utf-8"?>
<ds:datastoreItem xmlns:ds="http://schemas.openxmlformats.org/officeDocument/2006/customXml" ds:itemID="{8FC2C672-CC87-42B2-B61C-543F7A6FCCB4}">
  <ds:schemaRefs/>
</ds:datastoreItem>
</file>

<file path=customXml/itemProps1081.xml><?xml version="1.0" encoding="utf-8"?>
<ds:datastoreItem xmlns:ds="http://schemas.openxmlformats.org/officeDocument/2006/customXml" ds:itemID="{A1B25E6F-3A66-41DF-A9AF-9E5846572871}">
  <ds:schemaRefs/>
</ds:datastoreItem>
</file>

<file path=customXml/itemProps1082.xml><?xml version="1.0" encoding="utf-8"?>
<ds:datastoreItem xmlns:ds="http://schemas.openxmlformats.org/officeDocument/2006/customXml" ds:itemID="{5A8072CE-66F0-4CFB-BE25-B0FB0453E820}">
  <ds:schemaRefs/>
</ds:datastoreItem>
</file>

<file path=customXml/itemProps1083.xml><?xml version="1.0" encoding="utf-8"?>
<ds:datastoreItem xmlns:ds="http://schemas.openxmlformats.org/officeDocument/2006/customXml" ds:itemID="{95C53425-AD72-437A-8440-2964951026A5}">
  <ds:schemaRefs/>
</ds:datastoreItem>
</file>

<file path=customXml/itemProps1084.xml><?xml version="1.0" encoding="utf-8"?>
<ds:datastoreItem xmlns:ds="http://schemas.openxmlformats.org/officeDocument/2006/customXml" ds:itemID="{3EDB6BA0-DAD1-46B7-B4A8-BE76C93E932A}">
  <ds:schemaRefs/>
</ds:datastoreItem>
</file>

<file path=customXml/itemProps1085.xml><?xml version="1.0" encoding="utf-8"?>
<ds:datastoreItem xmlns:ds="http://schemas.openxmlformats.org/officeDocument/2006/customXml" ds:itemID="{829118C8-B178-444E-BD21-111A6C3E96AA}">
  <ds:schemaRefs/>
</ds:datastoreItem>
</file>

<file path=customXml/itemProps1086.xml><?xml version="1.0" encoding="utf-8"?>
<ds:datastoreItem xmlns:ds="http://schemas.openxmlformats.org/officeDocument/2006/customXml" ds:itemID="{CBB59D86-20B0-4EAF-B3FC-B91035F3C9C5}">
  <ds:schemaRefs/>
</ds:datastoreItem>
</file>

<file path=customXml/itemProps1087.xml><?xml version="1.0" encoding="utf-8"?>
<ds:datastoreItem xmlns:ds="http://schemas.openxmlformats.org/officeDocument/2006/customXml" ds:itemID="{351BDDBA-F117-480D-9720-3D5BD2A1CB12}">
  <ds:schemaRefs/>
</ds:datastoreItem>
</file>

<file path=customXml/itemProps1088.xml><?xml version="1.0" encoding="utf-8"?>
<ds:datastoreItem xmlns:ds="http://schemas.openxmlformats.org/officeDocument/2006/customXml" ds:itemID="{AE7395AD-5CE9-4384-90F8-C1E9E8701922}">
  <ds:schemaRefs/>
</ds:datastoreItem>
</file>

<file path=customXml/itemProps1089.xml><?xml version="1.0" encoding="utf-8"?>
<ds:datastoreItem xmlns:ds="http://schemas.openxmlformats.org/officeDocument/2006/customXml" ds:itemID="{5BE98458-241C-4C99-84BB-C93BB02B2CC7}">
  <ds:schemaRefs/>
</ds:datastoreItem>
</file>

<file path=customXml/itemProps109.xml><?xml version="1.0" encoding="utf-8"?>
<ds:datastoreItem xmlns:ds="http://schemas.openxmlformats.org/officeDocument/2006/customXml" ds:itemID="{4EA3E7DE-2D34-40CC-B0A7-1A2EB3E26227}">
  <ds:schemaRefs/>
</ds:datastoreItem>
</file>

<file path=customXml/itemProps1090.xml><?xml version="1.0" encoding="utf-8"?>
<ds:datastoreItem xmlns:ds="http://schemas.openxmlformats.org/officeDocument/2006/customXml" ds:itemID="{DCF52817-AA12-497C-ADF7-957249C8D775}">
  <ds:schemaRefs/>
</ds:datastoreItem>
</file>

<file path=customXml/itemProps1091.xml><?xml version="1.0" encoding="utf-8"?>
<ds:datastoreItem xmlns:ds="http://schemas.openxmlformats.org/officeDocument/2006/customXml" ds:itemID="{8E3B7A7F-1F30-45DA-A6BF-6A7B0568CB2C}">
  <ds:schemaRefs/>
</ds:datastoreItem>
</file>

<file path=customXml/itemProps1092.xml><?xml version="1.0" encoding="utf-8"?>
<ds:datastoreItem xmlns:ds="http://schemas.openxmlformats.org/officeDocument/2006/customXml" ds:itemID="{04C441E3-05CA-4EC9-908E-501E5D9EC036}">
  <ds:schemaRefs/>
</ds:datastoreItem>
</file>

<file path=customXml/itemProps1093.xml><?xml version="1.0" encoding="utf-8"?>
<ds:datastoreItem xmlns:ds="http://schemas.openxmlformats.org/officeDocument/2006/customXml" ds:itemID="{CCF904F0-FF28-4726-B86B-BC463894C087}">
  <ds:schemaRefs/>
</ds:datastoreItem>
</file>

<file path=customXml/itemProps1094.xml><?xml version="1.0" encoding="utf-8"?>
<ds:datastoreItem xmlns:ds="http://schemas.openxmlformats.org/officeDocument/2006/customXml" ds:itemID="{A8E03837-B0E6-49A0-931A-5D968D3A781B}">
  <ds:schemaRefs/>
</ds:datastoreItem>
</file>

<file path=customXml/itemProps1095.xml><?xml version="1.0" encoding="utf-8"?>
<ds:datastoreItem xmlns:ds="http://schemas.openxmlformats.org/officeDocument/2006/customXml" ds:itemID="{FC9F112A-1F21-4B9D-83C5-8DA625E2AFFB}">
  <ds:schemaRefs/>
</ds:datastoreItem>
</file>

<file path=customXml/itemProps1096.xml><?xml version="1.0" encoding="utf-8"?>
<ds:datastoreItem xmlns:ds="http://schemas.openxmlformats.org/officeDocument/2006/customXml" ds:itemID="{E8DA7541-373C-4791-8228-F3728986DD69}">
  <ds:schemaRefs/>
</ds:datastoreItem>
</file>

<file path=customXml/itemProps1097.xml><?xml version="1.0" encoding="utf-8"?>
<ds:datastoreItem xmlns:ds="http://schemas.openxmlformats.org/officeDocument/2006/customXml" ds:itemID="{46002FCB-0FCD-4A51-9A72-F57A900DD477}">
  <ds:schemaRefs/>
</ds:datastoreItem>
</file>

<file path=customXml/itemProps1098.xml><?xml version="1.0" encoding="utf-8"?>
<ds:datastoreItem xmlns:ds="http://schemas.openxmlformats.org/officeDocument/2006/customXml" ds:itemID="{162C992D-CF90-4BC9-A072-B62DC9547021}">
  <ds:schemaRefs/>
</ds:datastoreItem>
</file>

<file path=customXml/itemProps1099.xml><?xml version="1.0" encoding="utf-8"?>
<ds:datastoreItem xmlns:ds="http://schemas.openxmlformats.org/officeDocument/2006/customXml" ds:itemID="{F613283F-D3A3-4764-9937-CA8AD81F598B}">
  <ds:schemaRefs/>
</ds:datastoreItem>
</file>

<file path=customXml/itemProps11.xml><?xml version="1.0" encoding="utf-8"?>
<ds:datastoreItem xmlns:ds="http://schemas.openxmlformats.org/officeDocument/2006/customXml" ds:itemID="{48685A61-7696-4C88-A311-1A9DBE9AA484}">
  <ds:schemaRefs/>
</ds:datastoreItem>
</file>

<file path=customXml/itemProps110.xml><?xml version="1.0" encoding="utf-8"?>
<ds:datastoreItem xmlns:ds="http://schemas.openxmlformats.org/officeDocument/2006/customXml" ds:itemID="{885FA092-FE21-4C34-BBE0-7B826508ED76}">
  <ds:schemaRefs/>
</ds:datastoreItem>
</file>

<file path=customXml/itemProps1100.xml><?xml version="1.0" encoding="utf-8"?>
<ds:datastoreItem xmlns:ds="http://schemas.openxmlformats.org/officeDocument/2006/customXml" ds:itemID="{3958A8DF-9678-40B1-BE7B-EA9BAB369B68}">
  <ds:schemaRefs/>
</ds:datastoreItem>
</file>

<file path=customXml/itemProps1101.xml><?xml version="1.0" encoding="utf-8"?>
<ds:datastoreItem xmlns:ds="http://schemas.openxmlformats.org/officeDocument/2006/customXml" ds:itemID="{35060C4E-3EE6-4C15-9AF4-58A65182CA95}">
  <ds:schemaRefs/>
</ds:datastoreItem>
</file>

<file path=customXml/itemProps1102.xml><?xml version="1.0" encoding="utf-8"?>
<ds:datastoreItem xmlns:ds="http://schemas.openxmlformats.org/officeDocument/2006/customXml" ds:itemID="{CA90BBEB-B640-457C-ACDB-81151A7F1099}">
  <ds:schemaRefs/>
</ds:datastoreItem>
</file>

<file path=customXml/itemProps1103.xml><?xml version="1.0" encoding="utf-8"?>
<ds:datastoreItem xmlns:ds="http://schemas.openxmlformats.org/officeDocument/2006/customXml" ds:itemID="{1F80D92F-F6DF-4EB8-98AF-3DEDE8B6483F}">
  <ds:schemaRefs/>
</ds:datastoreItem>
</file>

<file path=customXml/itemProps1104.xml><?xml version="1.0" encoding="utf-8"?>
<ds:datastoreItem xmlns:ds="http://schemas.openxmlformats.org/officeDocument/2006/customXml" ds:itemID="{978F58CC-2387-4944-9F03-33BA8A10F528}">
  <ds:schemaRefs/>
</ds:datastoreItem>
</file>

<file path=customXml/itemProps1105.xml><?xml version="1.0" encoding="utf-8"?>
<ds:datastoreItem xmlns:ds="http://schemas.openxmlformats.org/officeDocument/2006/customXml" ds:itemID="{AEC03A99-CD59-44E0-9496-BC5EBFDCA52F}">
  <ds:schemaRefs/>
</ds:datastoreItem>
</file>

<file path=customXml/itemProps1106.xml><?xml version="1.0" encoding="utf-8"?>
<ds:datastoreItem xmlns:ds="http://schemas.openxmlformats.org/officeDocument/2006/customXml" ds:itemID="{3132A9E7-38AD-4646-B979-3D49E93F9F0C}">
  <ds:schemaRefs/>
</ds:datastoreItem>
</file>

<file path=customXml/itemProps1107.xml><?xml version="1.0" encoding="utf-8"?>
<ds:datastoreItem xmlns:ds="http://schemas.openxmlformats.org/officeDocument/2006/customXml" ds:itemID="{F593206B-7801-450B-BBED-7724B0F22623}">
  <ds:schemaRefs/>
</ds:datastoreItem>
</file>

<file path=customXml/itemProps1108.xml><?xml version="1.0" encoding="utf-8"?>
<ds:datastoreItem xmlns:ds="http://schemas.openxmlformats.org/officeDocument/2006/customXml" ds:itemID="{C7198F18-1611-4650-B1A8-FCB0518BFCE6}">
  <ds:schemaRefs/>
</ds:datastoreItem>
</file>

<file path=customXml/itemProps1109.xml><?xml version="1.0" encoding="utf-8"?>
<ds:datastoreItem xmlns:ds="http://schemas.openxmlformats.org/officeDocument/2006/customXml" ds:itemID="{313C4030-5B15-488D-B842-5E16A0C97808}">
  <ds:schemaRefs/>
</ds:datastoreItem>
</file>

<file path=customXml/itemProps111.xml><?xml version="1.0" encoding="utf-8"?>
<ds:datastoreItem xmlns:ds="http://schemas.openxmlformats.org/officeDocument/2006/customXml" ds:itemID="{CB6B2358-1508-4E06-8CE2-403C743B9A9E}">
  <ds:schemaRefs/>
</ds:datastoreItem>
</file>

<file path=customXml/itemProps1110.xml><?xml version="1.0" encoding="utf-8"?>
<ds:datastoreItem xmlns:ds="http://schemas.openxmlformats.org/officeDocument/2006/customXml" ds:itemID="{72FDE60C-715A-4C0B-B675-E3F0A55B0D31}">
  <ds:schemaRefs/>
</ds:datastoreItem>
</file>

<file path=customXml/itemProps1111.xml><?xml version="1.0" encoding="utf-8"?>
<ds:datastoreItem xmlns:ds="http://schemas.openxmlformats.org/officeDocument/2006/customXml" ds:itemID="{8749812F-68F6-4797-9419-66B4C7F59CB9}">
  <ds:schemaRefs/>
</ds:datastoreItem>
</file>

<file path=customXml/itemProps1112.xml><?xml version="1.0" encoding="utf-8"?>
<ds:datastoreItem xmlns:ds="http://schemas.openxmlformats.org/officeDocument/2006/customXml" ds:itemID="{E4585A75-D97A-4122-A2B7-F263D7893BDA}">
  <ds:schemaRefs/>
</ds:datastoreItem>
</file>

<file path=customXml/itemProps1113.xml><?xml version="1.0" encoding="utf-8"?>
<ds:datastoreItem xmlns:ds="http://schemas.openxmlformats.org/officeDocument/2006/customXml" ds:itemID="{268A78DC-6499-499C-AE86-6AA6F2A897EF}">
  <ds:schemaRefs/>
</ds:datastoreItem>
</file>

<file path=customXml/itemProps1114.xml><?xml version="1.0" encoding="utf-8"?>
<ds:datastoreItem xmlns:ds="http://schemas.openxmlformats.org/officeDocument/2006/customXml" ds:itemID="{29E7692F-DF7B-44DC-94DF-6A6277C45A0D}">
  <ds:schemaRefs/>
</ds:datastoreItem>
</file>

<file path=customXml/itemProps1115.xml><?xml version="1.0" encoding="utf-8"?>
<ds:datastoreItem xmlns:ds="http://schemas.openxmlformats.org/officeDocument/2006/customXml" ds:itemID="{891EF677-A9D2-4340-AED2-B24BEC36A251}">
  <ds:schemaRefs/>
</ds:datastoreItem>
</file>

<file path=customXml/itemProps1116.xml><?xml version="1.0" encoding="utf-8"?>
<ds:datastoreItem xmlns:ds="http://schemas.openxmlformats.org/officeDocument/2006/customXml" ds:itemID="{E2F35FC5-6195-43D7-AEE3-B224E0DB1C21}">
  <ds:schemaRefs/>
</ds:datastoreItem>
</file>

<file path=customXml/itemProps1117.xml><?xml version="1.0" encoding="utf-8"?>
<ds:datastoreItem xmlns:ds="http://schemas.openxmlformats.org/officeDocument/2006/customXml" ds:itemID="{DBB49A2B-E21D-4277-934E-3F426C8A223B}">
  <ds:schemaRefs/>
</ds:datastoreItem>
</file>

<file path=customXml/itemProps1118.xml><?xml version="1.0" encoding="utf-8"?>
<ds:datastoreItem xmlns:ds="http://schemas.openxmlformats.org/officeDocument/2006/customXml" ds:itemID="{ACB63BFA-5F3C-4A72-B938-EFA0D0BDC683}">
  <ds:schemaRefs/>
</ds:datastoreItem>
</file>

<file path=customXml/itemProps1119.xml><?xml version="1.0" encoding="utf-8"?>
<ds:datastoreItem xmlns:ds="http://schemas.openxmlformats.org/officeDocument/2006/customXml" ds:itemID="{211F0DA8-1574-40CF-9F9F-56C7E2B19041}">
  <ds:schemaRefs/>
</ds:datastoreItem>
</file>

<file path=customXml/itemProps112.xml><?xml version="1.0" encoding="utf-8"?>
<ds:datastoreItem xmlns:ds="http://schemas.openxmlformats.org/officeDocument/2006/customXml" ds:itemID="{0959068E-48BE-49B8-A2E4-51B5BEBB670A}">
  <ds:schemaRefs/>
</ds:datastoreItem>
</file>

<file path=customXml/itemProps1120.xml><?xml version="1.0" encoding="utf-8"?>
<ds:datastoreItem xmlns:ds="http://schemas.openxmlformats.org/officeDocument/2006/customXml" ds:itemID="{A0C75780-E57A-4F8C-B807-3C4DFBE3FDA1}">
  <ds:schemaRefs/>
</ds:datastoreItem>
</file>

<file path=customXml/itemProps1121.xml><?xml version="1.0" encoding="utf-8"?>
<ds:datastoreItem xmlns:ds="http://schemas.openxmlformats.org/officeDocument/2006/customXml" ds:itemID="{9084CA0F-F775-4B77-8F13-12FABABD029F}">
  <ds:schemaRefs/>
</ds:datastoreItem>
</file>

<file path=customXml/itemProps1122.xml><?xml version="1.0" encoding="utf-8"?>
<ds:datastoreItem xmlns:ds="http://schemas.openxmlformats.org/officeDocument/2006/customXml" ds:itemID="{F90DD98E-2142-4C7E-B53F-3EBBDD61FBF6}">
  <ds:schemaRefs/>
</ds:datastoreItem>
</file>

<file path=customXml/itemProps1123.xml><?xml version="1.0" encoding="utf-8"?>
<ds:datastoreItem xmlns:ds="http://schemas.openxmlformats.org/officeDocument/2006/customXml" ds:itemID="{5E50CBF4-5CBB-4992-AAB9-146D4ED42534}">
  <ds:schemaRefs/>
</ds:datastoreItem>
</file>

<file path=customXml/itemProps1124.xml><?xml version="1.0" encoding="utf-8"?>
<ds:datastoreItem xmlns:ds="http://schemas.openxmlformats.org/officeDocument/2006/customXml" ds:itemID="{E4FE79A9-EAF5-4E9D-9362-D36D87103BF5}">
  <ds:schemaRefs/>
</ds:datastoreItem>
</file>

<file path=customXml/itemProps1125.xml><?xml version="1.0" encoding="utf-8"?>
<ds:datastoreItem xmlns:ds="http://schemas.openxmlformats.org/officeDocument/2006/customXml" ds:itemID="{65313D80-7E7F-483E-A048-383DD0B65405}">
  <ds:schemaRefs/>
</ds:datastoreItem>
</file>

<file path=customXml/itemProps1126.xml><?xml version="1.0" encoding="utf-8"?>
<ds:datastoreItem xmlns:ds="http://schemas.openxmlformats.org/officeDocument/2006/customXml" ds:itemID="{E93ADE20-4B18-42FE-84DD-6334B486A2A1}">
  <ds:schemaRefs/>
</ds:datastoreItem>
</file>

<file path=customXml/itemProps1127.xml><?xml version="1.0" encoding="utf-8"?>
<ds:datastoreItem xmlns:ds="http://schemas.openxmlformats.org/officeDocument/2006/customXml" ds:itemID="{CC0CB7ED-E890-437F-A993-12CD424531FE}">
  <ds:schemaRefs/>
</ds:datastoreItem>
</file>

<file path=customXml/itemProps1128.xml><?xml version="1.0" encoding="utf-8"?>
<ds:datastoreItem xmlns:ds="http://schemas.openxmlformats.org/officeDocument/2006/customXml" ds:itemID="{C67ABE7E-12FA-451D-803C-90B45DBBBEEA}">
  <ds:schemaRefs/>
</ds:datastoreItem>
</file>

<file path=customXml/itemProps1129.xml><?xml version="1.0" encoding="utf-8"?>
<ds:datastoreItem xmlns:ds="http://schemas.openxmlformats.org/officeDocument/2006/customXml" ds:itemID="{1CD633D1-4C1E-4C86-9CFD-A1A99353EFCD}">
  <ds:schemaRefs/>
</ds:datastoreItem>
</file>

<file path=customXml/itemProps113.xml><?xml version="1.0" encoding="utf-8"?>
<ds:datastoreItem xmlns:ds="http://schemas.openxmlformats.org/officeDocument/2006/customXml" ds:itemID="{8077A5D0-5E2F-4762-8CE7-5438B25F88B5}">
  <ds:schemaRefs/>
</ds:datastoreItem>
</file>

<file path=customXml/itemProps1130.xml><?xml version="1.0" encoding="utf-8"?>
<ds:datastoreItem xmlns:ds="http://schemas.openxmlformats.org/officeDocument/2006/customXml" ds:itemID="{1C6AE605-CDAF-4B9F-9BA9-71282DE10956}">
  <ds:schemaRefs/>
</ds:datastoreItem>
</file>

<file path=customXml/itemProps1131.xml><?xml version="1.0" encoding="utf-8"?>
<ds:datastoreItem xmlns:ds="http://schemas.openxmlformats.org/officeDocument/2006/customXml" ds:itemID="{6281DE29-19CE-4B96-8091-6886D7416CA1}">
  <ds:schemaRefs/>
</ds:datastoreItem>
</file>

<file path=customXml/itemProps1132.xml><?xml version="1.0" encoding="utf-8"?>
<ds:datastoreItem xmlns:ds="http://schemas.openxmlformats.org/officeDocument/2006/customXml" ds:itemID="{AA180A71-A338-4359-9D42-AA2451858D98}">
  <ds:schemaRefs/>
</ds:datastoreItem>
</file>

<file path=customXml/itemProps1133.xml><?xml version="1.0" encoding="utf-8"?>
<ds:datastoreItem xmlns:ds="http://schemas.openxmlformats.org/officeDocument/2006/customXml" ds:itemID="{1D852A20-ACAC-463C-9B35-2E74C4C2A8B3}">
  <ds:schemaRefs/>
</ds:datastoreItem>
</file>

<file path=customXml/itemProps1134.xml><?xml version="1.0" encoding="utf-8"?>
<ds:datastoreItem xmlns:ds="http://schemas.openxmlformats.org/officeDocument/2006/customXml" ds:itemID="{D71A3B33-C679-4208-8C6C-C50B63D7C760}">
  <ds:schemaRefs/>
</ds:datastoreItem>
</file>

<file path=customXml/itemProps1135.xml><?xml version="1.0" encoding="utf-8"?>
<ds:datastoreItem xmlns:ds="http://schemas.openxmlformats.org/officeDocument/2006/customXml" ds:itemID="{D82536DA-65D4-4575-A870-5DB74A999071}">
  <ds:schemaRefs/>
</ds:datastoreItem>
</file>

<file path=customXml/itemProps1136.xml><?xml version="1.0" encoding="utf-8"?>
<ds:datastoreItem xmlns:ds="http://schemas.openxmlformats.org/officeDocument/2006/customXml" ds:itemID="{F21CA588-7355-42BB-A3FB-CBCE84FC7885}">
  <ds:schemaRefs/>
</ds:datastoreItem>
</file>

<file path=customXml/itemProps1137.xml><?xml version="1.0" encoding="utf-8"?>
<ds:datastoreItem xmlns:ds="http://schemas.openxmlformats.org/officeDocument/2006/customXml" ds:itemID="{3F9C9EBE-3ACB-4DE7-B1B2-4F6365149151}">
  <ds:schemaRefs/>
</ds:datastoreItem>
</file>

<file path=customXml/itemProps1138.xml><?xml version="1.0" encoding="utf-8"?>
<ds:datastoreItem xmlns:ds="http://schemas.openxmlformats.org/officeDocument/2006/customXml" ds:itemID="{BEFA4D3E-9688-4A46-95CA-0226721CCD99}">
  <ds:schemaRefs/>
</ds:datastoreItem>
</file>

<file path=customXml/itemProps1139.xml><?xml version="1.0" encoding="utf-8"?>
<ds:datastoreItem xmlns:ds="http://schemas.openxmlformats.org/officeDocument/2006/customXml" ds:itemID="{65201529-5F4A-4ED8-9F72-E9BE283081C6}">
  <ds:schemaRefs/>
</ds:datastoreItem>
</file>

<file path=customXml/itemProps114.xml><?xml version="1.0" encoding="utf-8"?>
<ds:datastoreItem xmlns:ds="http://schemas.openxmlformats.org/officeDocument/2006/customXml" ds:itemID="{0B27F448-183E-461D-8236-F3242ED9368D}">
  <ds:schemaRefs/>
</ds:datastoreItem>
</file>

<file path=customXml/itemProps1140.xml><?xml version="1.0" encoding="utf-8"?>
<ds:datastoreItem xmlns:ds="http://schemas.openxmlformats.org/officeDocument/2006/customXml" ds:itemID="{5895C3AB-B50F-4B22-8E00-1320F6ACB744}">
  <ds:schemaRefs/>
</ds:datastoreItem>
</file>

<file path=customXml/itemProps1141.xml><?xml version="1.0" encoding="utf-8"?>
<ds:datastoreItem xmlns:ds="http://schemas.openxmlformats.org/officeDocument/2006/customXml" ds:itemID="{7B50C8A7-C904-4032-8FEE-A52B89C5914B}">
  <ds:schemaRefs/>
</ds:datastoreItem>
</file>

<file path=customXml/itemProps1142.xml><?xml version="1.0" encoding="utf-8"?>
<ds:datastoreItem xmlns:ds="http://schemas.openxmlformats.org/officeDocument/2006/customXml" ds:itemID="{E429EA67-5B11-43F5-B8B2-6B379FD0F955}">
  <ds:schemaRefs/>
</ds:datastoreItem>
</file>

<file path=customXml/itemProps1143.xml><?xml version="1.0" encoding="utf-8"?>
<ds:datastoreItem xmlns:ds="http://schemas.openxmlformats.org/officeDocument/2006/customXml" ds:itemID="{84A9D388-5BEF-45AA-B70C-B898725E81F1}">
  <ds:schemaRefs/>
</ds:datastoreItem>
</file>

<file path=customXml/itemProps1144.xml><?xml version="1.0" encoding="utf-8"?>
<ds:datastoreItem xmlns:ds="http://schemas.openxmlformats.org/officeDocument/2006/customXml" ds:itemID="{811B6148-90B9-4E6D-8F63-A129F4B2E217}">
  <ds:schemaRefs/>
</ds:datastoreItem>
</file>

<file path=customXml/itemProps1145.xml><?xml version="1.0" encoding="utf-8"?>
<ds:datastoreItem xmlns:ds="http://schemas.openxmlformats.org/officeDocument/2006/customXml" ds:itemID="{DE2FB817-8030-42FD-8CAD-B73D548AD942}">
  <ds:schemaRefs/>
</ds:datastoreItem>
</file>

<file path=customXml/itemProps1146.xml><?xml version="1.0" encoding="utf-8"?>
<ds:datastoreItem xmlns:ds="http://schemas.openxmlformats.org/officeDocument/2006/customXml" ds:itemID="{75731318-3DAA-4B9C-9888-84E4A5A8658A}">
  <ds:schemaRefs/>
</ds:datastoreItem>
</file>

<file path=customXml/itemProps1147.xml><?xml version="1.0" encoding="utf-8"?>
<ds:datastoreItem xmlns:ds="http://schemas.openxmlformats.org/officeDocument/2006/customXml" ds:itemID="{47D6592C-3687-4A6F-99A6-59AD19B87BAA}">
  <ds:schemaRefs/>
</ds:datastoreItem>
</file>

<file path=customXml/itemProps1148.xml><?xml version="1.0" encoding="utf-8"?>
<ds:datastoreItem xmlns:ds="http://schemas.openxmlformats.org/officeDocument/2006/customXml" ds:itemID="{CAEFE177-76F0-45B4-A84B-64CB1CC4F421}">
  <ds:schemaRefs/>
</ds:datastoreItem>
</file>

<file path=customXml/itemProps1149.xml><?xml version="1.0" encoding="utf-8"?>
<ds:datastoreItem xmlns:ds="http://schemas.openxmlformats.org/officeDocument/2006/customXml" ds:itemID="{95EF6A2E-DF1E-4C52-A7AB-35CA376E8761}">
  <ds:schemaRefs/>
</ds:datastoreItem>
</file>

<file path=customXml/itemProps115.xml><?xml version="1.0" encoding="utf-8"?>
<ds:datastoreItem xmlns:ds="http://schemas.openxmlformats.org/officeDocument/2006/customXml" ds:itemID="{9D20E7D7-DE0E-414D-94EB-90AE943C6C77}">
  <ds:schemaRefs/>
</ds:datastoreItem>
</file>

<file path=customXml/itemProps1150.xml><?xml version="1.0" encoding="utf-8"?>
<ds:datastoreItem xmlns:ds="http://schemas.openxmlformats.org/officeDocument/2006/customXml" ds:itemID="{A8438D75-B9F0-4B6F-8DE2-41521BDED3F8}">
  <ds:schemaRefs/>
</ds:datastoreItem>
</file>

<file path=customXml/itemProps1151.xml><?xml version="1.0" encoding="utf-8"?>
<ds:datastoreItem xmlns:ds="http://schemas.openxmlformats.org/officeDocument/2006/customXml" ds:itemID="{235FA611-62FD-42F3-94FF-4CF9888924E5}">
  <ds:schemaRefs/>
</ds:datastoreItem>
</file>

<file path=customXml/itemProps1152.xml><?xml version="1.0" encoding="utf-8"?>
<ds:datastoreItem xmlns:ds="http://schemas.openxmlformats.org/officeDocument/2006/customXml" ds:itemID="{E4533FF7-4DD3-4A8A-B1FD-458FFC876414}">
  <ds:schemaRefs/>
</ds:datastoreItem>
</file>

<file path=customXml/itemProps1153.xml><?xml version="1.0" encoding="utf-8"?>
<ds:datastoreItem xmlns:ds="http://schemas.openxmlformats.org/officeDocument/2006/customXml" ds:itemID="{A73F4E9D-9CFD-45A7-8348-3D4E9269F88B}">
  <ds:schemaRefs/>
</ds:datastoreItem>
</file>

<file path=customXml/itemProps1154.xml><?xml version="1.0" encoding="utf-8"?>
<ds:datastoreItem xmlns:ds="http://schemas.openxmlformats.org/officeDocument/2006/customXml" ds:itemID="{0F386E9A-E629-45F5-8705-5D37163D13A9}">
  <ds:schemaRefs/>
</ds:datastoreItem>
</file>

<file path=customXml/itemProps1155.xml><?xml version="1.0" encoding="utf-8"?>
<ds:datastoreItem xmlns:ds="http://schemas.openxmlformats.org/officeDocument/2006/customXml" ds:itemID="{92F7D6D7-8E60-4805-8627-C5B67818A30E}">
  <ds:schemaRefs/>
</ds:datastoreItem>
</file>

<file path=customXml/itemProps1156.xml><?xml version="1.0" encoding="utf-8"?>
<ds:datastoreItem xmlns:ds="http://schemas.openxmlformats.org/officeDocument/2006/customXml" ds:itemID="{3DEB7BC6-A6E2-4401-8CEE-FEEA37E5D852}">
  <ds:schemaRefs/>
</ds:datastoreItem>
</file>

<file path=customXml/itemProps1157.xml><?xml version="1.0" encoding="utf-8"?>
<ds:datastoreItem xmlns:ds="http://schemas.openxmlformats.org/officeDocument/2006/customXml" ds:itemID="{264D39B9-CBEB-475F-9206-DCFE1D564845}">
  <ds:schemaRefs/>
</ds:datastoreItem>
</file>

<file path=customXml/itemProps1158.xml><?xml version="1.0" encoding="utf-8"?>
<ds:datastoreItem xmlns:ds="http://schemas.openxmlformats.org/officeDocument/2006/customXml" ds:itemID="{75142B73-F2DF-4718-ADC8-F59439783219}">
  <ds:schemaRefs/>
</ds:datastoreItem>
</file>

<file path=customXml/itemProps1159.xml><?xml version="1.0" encoding="utf-8"?>
<ds:datastoreItem xmlns:ds="http://schemas.openxmlformats.org/officeDocument/2006/customXml" ds:itemID="{6402CA15-70BC-4BDC-9086-0B378B2341EB}">
  <ds:schemaRefs/>
</ds:datastoreItem>
</file>

<file path=customXml/itemProps116.xml><?xml version="1.0" encoding="utf-8"?>
<ds:datastoreItem xmlns:ds="http://schemas.openxmlformats.org/officeDocument/2006/customXml" ds:itemID="{C4FE0B7A-CCC5-4C4E-BE59-ED64D3BC45C9}">
  <ds:schemaRefs/>
</ds:datastoreItem>
</file>

<file path=customXml/itemProps1160.xml><?xml version="1.0" encoding="utf-8"?>
<ds:datastoreItem xmlns:ds="http://schemas.openxmlformats.org/officeDocument/2006/customXml" ds:itemID="{32118158-3B85-49BC-B2FF-CA249C1395C9}">
  <ds:schemaRefs/>
</ds:datastoreItem>
</file>

<file path=customXml/itemProps1161.xml><?xml version="1.0" encoding="utf-8"?>
<ds:datastoreItem xmlns:ds="http://schemas.openxmlformats.org/officeDocument/2006/customXml" ds:itemID="{EC862B59-1317-4082-9A4D-1455C28FC3B1}">
  <ds:schemaRefs/>
</ds:datastoreItem>
</file>

<file path=customXml/itemProps1162.xml><?xml version="1.0" encoding="utf-8"?>
<ds:datastoreItem xmlns:ds="http://schemas.openxmlformats.org/officeDocument/2006/customXml" ds:itemID="{9B6A8A97-832D-48AE-A518-F6EB635E50D3}">
  <ds:schemaRefs/>
</ds:datastoreItem>
</file>

<file path=customXml/itemProps1163.xml><?xml version="1.0" encoding="utf-8"?>
<ds:datastoreItem xmlns:ds="http://schemas.openxmlformats.org/officeDocument/2006/customXml" ds:itemID="{5C64C886-3DDD-44FB-BCE0-3EC5208A6F8C}">
  <ds:schemaRefs/>
</ds:datastoreItem>
</file>

<file path=customXml/itemProps1164.xml><?xml version="1.0" encoding="utf-8"?>
<ds:datastoreItem xmlns:ds="http://schemas.openxmlformats.org/officeDocument/2006/customXml" ds:itemID="{71AAB233-6B5D-4628-AC86-2DE69CE8EE3B}">
  <ds:schemaRefs/>
</ds:datastoreItem>
</file>

<file path=customXml/itemProps1165.xml><?xml version="1.0" encoding="utf-8"?>
<ds:datastoreItem xmlns:ds="http://schemas.openxmlformats.org/officeDocument/2006/customXml" ds:itemID="{832EE782-AC1D-406B-858F-965B33309F34}">
  <ds:schemaRefs/>
</ds:datastoreItem>
</file>

<file path=customXml/itemProps1166.xml><?xml version="1.0" encoding="utf-8"?>
<ds:datastoreItem xmlns:ds="http://schemas.openxmlformats.org/officeDocument/2006/customXml" ds:itemID="{76BBC4DA-E2EF-428F-94D8-DDA1A2983EEC}">
  <ds:schemaRefs/>
</ds:datastoreItem>
</file>

<file path=customXml/itemProps1167.xml><?xml version="1.0" encoding="utf-8"?>
<ds:datastoreItem xmlns:ds="http://schemas.openxmlformats.org/officeDocument/2006/customXml" ds:itemID="{1BFA2A3D-8D3B-40E7-881A-32578D5D4DC4}">
  <ds:schemaRefs/>
</ds:datastoreItem>
</file>

<file path=customXml/itemProps1168.xml><?xml version="1.0" encoding="utf-8"?>
<ds:datastoreItem xmlns:ds="http://schemas.openxmlformats.org/officeDocument/2006/customXml" ds:itemID="{C9919EE9-82E4-45B4-9319-5E4D71D93499}">
  <ds:schemaRefs/>
</ds:datastoreItem>
</file>

<file path=customXml/itemProps1169.xml><?xml version="1.0" encoding="utf-8"?>
<ds:datastoreItem xmlns:ds="http://schemas.openxmlformats.org/officeDocument/2006/customXml" ds:itemID="{5CFD10BA-9CC7-467A-8D63-24F18CEF8385}">
  <ds:schemaRefs/>
</ds:datastoreItem>
</file>

<file path=customXml/itemProps117.xml><?xml version="1.0" encoding="utf-8"?>
<ds:datastoreItem xmlns:ds="http://schemas.openxmlformats.org/officeDocument/2006/customXml" ds:itemID="{C86125E9-894C-4EC8-B3E9-BD74FE2ED7D7}">
  <ds:schemaRefs/>
</ds:datastoreItem>
</file>

<file path=customXml/itemProps1170.xml><?xml version="1.0" encoding="utf-8"?>
<ds:datastoreItem xmlns:ds="http://schemas.openxmlformats.org/officeDocument/2006/customXml" ds:itemID="{359B528D-2BF0-448B-ABE3-F01D3CA08CAE}">
  <ds:schemaRefs/>
</ds:datastoreItem>
</file>

<file path=customXml/itemProps1171.xml><?xml version="1.0" encoding="utf-8"?>
<ds:datastoreItem xmlns:ds="http://schemas.openxmlformats.org/officeDocument/2006/customXml" ds:itemID="{654268BA-052A-485B-A147-30BFADF71577}">
  <ds:schemaRefs/>
</ds:datastoreItem>
</file>

<file path=customXml/itemProps1172.xml><?xml version="1.0" encoding="utf-8"?>
<ds:datastoreItem xmlns:ds="http://schemas.openxmlformats.org/officeDocument/2006/customXml" ds:itemID="{A45BDA69-303E-4A8C-BB93-BDB7952EE181}">
  <ds:schemaRefs/>
</ds:datastoreItem>
</file>

<file path=customXml/itemProps1173.xml><?xml version="1.0" encoding="utf-8"?>
<ds:datastoreItem xmlns:ds="http://schemas.openxmlformats.org/officeDocument/2006/customXml" ds:itemID="{4B3D33FE-4AA5-4F78-BCE7-C049331B59E4}">
  <ds:schemaRefs/>
</ds:datastoreItem>
</file>

<file path=customXml/itemProps1174.xml><?xml version="1.0" encoding="utf-8"?>
<ds:datastoreItem xmlns:ds="http://schemas.openxmlformats.org/officeDocument/2006/customXml" ds:itemID="{B6A00E3A-5B28-412D-AB41-BD9DD487C1E8}">
  <ds:schemaRefs/>
</ds:datastoreItem>
</file>

<file path=customXml/itemProps1175.xml><?xml version="1.0" encoding="utf-8"?>
<ds:datastoreItem xmlns:ds="http://schemas.openxmlformats.org/officeDocument/2006/customXml" ds:itemID="{6AE52EC8-CB05-430F-A631-D6CDA54044B0}">
  <ds:schemaRefs/>
</ds:datastoreItem>
</file>

<file path=customXml/itemProps1176.xml><?xml version="1.0" encoding="utf-8"?>
<ds:datastoreItem xmlns:ds="http://schemas.openxmlformats.org/officeDocument/2006/customXml" ds:itemID="{E7F8791A-0669-4752-A228-1FC76DB2418A}">
  <ds:schemaRefs/>
</ds:datastoreItem>
</file>

<file path=customXml/itemProps1177.xml><?xml version="1.0" encoding="utf-8"?>
<ds:datastoreItem xmlns:ds="http://schemas.openxmlformats.org/officeDocument/2006/customXml" ds:itemID="{F8D70CF6-9243-4C28-884A-F2DD1792D5AD}">
  <ds:schemaRefs/>
</ds:datastoreItem>
</file>

<file path=customXml/itemProps1178.xml><?xml version="1.0" encoding="utf-8"?>
<ds:datastoreItem xmlns:ds="http://schemas.openxmlformats.org/officeDocument/2006/customXml" ds:itemID="{547F94D7-EFCE-4453-85F4-AA453656067B}">
  <ds:schemaRefs/>
</ds:datastoreItem>
</file>

<file path=customXml/itemProps1179.xml><?xml version="1.0" encoding="utf-8"?>
<ds:datastoreItem xmlns:ds="http://schemas.openxmlformats.org/officeDocument/2006/customXml" ds:itemID="{D3A0495E-A6B2-4C68-9820-E661EEC0C12B}">
  <ds:schemaRefs/>
</ds:datastoreItem>
</file>

<file path=customXml/itemProps118.xml><?xml version="1.0" encoding="utf-8"?>
<ds:datastoreItem xmlns:ds="http://schemas.openxmlformats.org/officeDocument/2006/customXml" ds:itemID="{CA3366C0-6CE0-4D8D-B6B8-D9D897E3CB37}">
  <ds:schemaRefs/>
</ds:datastoreItem>
</file>

<file path=customXml/itemProps1180.xml><?xml version="1.0" encoding="utf-8"?>
<ds:datastoreItem xmlns:ds="http://schemas.openxmlformats.org/officeDocument/2006/customXml" ds:itemID="{0716B9C3-524B-4535-81B5-50FAF8A0DB67}">
  <ds:schemaRefs/>
</ds:datastoreItem>
</file>

<file path=customXml/itemProps1181.xml><?xml version="1.0" encoding="utf-8"?>
<ds:datastoreItem xmlns:ds="http://schemas.openxmlformats.org/officeDocument/2006/customXml" ds:itemID="{A8498C55-AC4A-4E35-95CC-D6CAE099872E}">
  <ds:schemaRefs/>
</ds:datastoreItem>
</file>

<file path=customXml/itemProps1182.xml><?xml version="1.0" encoding="utf-8"?>
<ds:datastoreItem xmlns:ds="http://schemas.openxmlformats.org/officeDocument/2006/customXml" ds:itemID="{5A575014-16B9-4D7D-8984-D67D45504988}">
  <ds:schemaRefs/>
</ds:datastoreItem>
</file>

<file path=customXml/itemProps1183.xml><?xml version="1.0" encoding="utf-8"?>
<ds:datastoreItem xmlns:ds="http://schemas.openxmlformats.org/officeDocument/2006/customXml" ds:itemID="{72FA2911-578B-435C-B16E-A265FAE61B25}">
  <ds:schemaRefs/>
</ds:datastoreItem>
</file>

<file path=customXml/itemProps1184.xml><?xml version="1.0" encoding="utf-8"?>
<ds:datastoreItem xmlns:ds="http://schemas.openxmlformats.org/officeDocument/2006/customXml" ds:itemID="{F7E9F705-162F-4D60-8556-A7E835FF09E1}">
  <ds:schemaRefs/>
</ds:datastoreItem>
</file>

<file path=customXml/itemProps1185.xml><?xml version="1.0" encoding="utf-8"?>
<ds:datastoreItem xmlns:ds="http://schemas.openxmlformats.org/officeDocument/2006/customXml" ds:itemID="{38342D70-B0BF-4F97-AC3D-7097C56B3F28}">
  <ds:schemaRefs/>
</ds:datastoreItem>
</file>

<file path=customXml/itemProps1186.xml><?xml version="1.0" encoding="utf-8"?>
<ds:datastoreItem xmlns:ds="http://schemas.openxmlformats.org/officeDocument/2006/customXml" ds:itemID="{D5CEA747-C3AF-4429-B3E7-FDFCCA251777}">
  <ds:schemaRefs/>
</ds:datastoreItem>
</file>

<file path=customXml/itemProps1187.xml><?xml version="1.0" encoding="utf-8"?>
<ds:datastoreItem xmlns:ds="http://schemas.openxmlformats.org/officeDocument/2006/customXml" ds:itemID="{9CB3DB21-BD5C-40C3-A9F3-AAB3DC21EA8F}">
  <ds:schemaRefs/>
</ds:datastoreItem>
</file>

<file path=customXml/itemProps1188.xml><?xml version="1.0" encoding="utf-8"?>
<ds:datastoreItem xmlns:ds="http://schemas.openxmlformats.org/officeDocument/2006/customXml" ds:itemID="{B722D115-C1C6-4C34-8CFE-6900B05F074A}">
  <ds:schemaRefs/>
</ds:datastoreItem>
</file>

<file path=customXml/itemProps1189.xml><?xml version="1.0" encoding="utf-8"?>
<ds:datastoreItem xmlns:ds="http://schemas.openxmlformats.org/officeDocument/2006/customXml" ds:itemID="{88CBCB5A-2577-40D1-84D8-CF6172BD03FD}">
  <ds:schemaRefs/>
</ds:datastoreItem>
</file>

<file path=customXml/itemProps119.xml><?xml version="1.0" encoding="utf-8"?>
<ds:datastoreItem xmlns:ds="http://schemas.openxmlformats.org/officeDocument/2006/customXml" ds:itemID="{0E00A83C-616E-4CA8-A755-3C5847164A1B}">
  <ds:schemaRefs/>
</ds:datastoreItem>
</file>

<file path=customXml/itemProps1190.xml><?xml version="1.0" encoding="utf-8"?>
<ds:datastoreItem xmlns:ds="http://schemas.openxmlformats.org/officeDocument/2006/customXml" ds:itemID="{7AE14937-1EB2-48C5-94C3-F26D7FAA1DA6}">
  <ds:schemaRefs/>
</ds:datastoreItem>
</file>

<file path=customXml/itemProps1191.xml><?xml version="1.0" encoding="utf-8"?>
<ds:datastoreItem xmlns:ds="http://schemas.openxmlformats.org/officeDocument/2006/customXml" ds:itemID="{F90F0107-C083-4FD3-88A9-F2ECB80E94DE}">
  <ds:schemaRefs/>
</ds:datastoreItem>
</file>

<file path=customXml/itemProps1192.xml><?xml version="1.0" encoding="utf-8"?>
<ds:datastoreItem xmlns:ds="http://schemas.openxmlformats.org/officeDocument/2006/customXml" ds:itemID="{82D4CE1D-A566-472C-9C53-9F3B4EA113A6}">
  <ds:schemaRefs/>
</ds:datastoreItem>
</file>

<file path=customXml/itemProps1193.xml><?xml version="1.0" encoding="utf-8"?>
<ds:datastoreItem xmlns:ds="http://schemas.openxmlformats.org/officeDocument/2006/customXml" ds:itemID="{C137FE23-8479-49E0-9486-924FA56985E6}">
  <ds:schemaRefs/>
</ds:datastoreItem>
</file>

<file path=customXml/itemProps1194.xml><?xml version="1.0" encoding="utf-8"?>
<ds:datastoreItem xmlns:ds="http://schemas.openxmlformats.org/officeDocument/2006/customXml" ds:itemID="{8E989098-BD76-4128-AFC4-68E18E35475D}">
  <ds:schemaRefs/>
</ds:datastoreItem>
</file>

<file path=customXml/itemProps1195.xml><?xml version="1.0" encoding="utf-8"?>
<ds:datastoreItem xmlns:ds="http://schemas.openxmlformats.org/officeDocument/2006/customXml" ds:itemID="{0722C4BB-7D6C-47E9-B379-CF8ACA899D27}">
  <ds:schemaRefs/>
</ds:datastoreItem>
</file>

<file path=customXml/itemProps1196.xml><?xml version="1.0" encoding="utf-8"?>
<ds:datastoreItem xmlns:ds="http://schemas.openxmlformats.org/officeDocument/2006/customXml" ds:itemID="{CC4B9304-C33E-4433-B3AB-B7145459CA4C}">
  <ds:schemaRefs/>
</ds:datastoreItem>
</file>

<file path=customXml/itemProps1197.xml><?xml version="1.0" encoding="utf-8"?>
<ds:datastoreItem xmlns:ds="http://schemas.openxmlformats.org/officeDocument/2006/customXml" ds:itemID="{9F1407D6-F5A3-4E35-9842-988B00127A0A}">
  <ds:schemaRefs/>
</ds:datastoreItem>
</file>

<file path=customXml/itemProps1198.xml><?xml version="1.0" encoding="utf-8"?>
<ds:datastoreItem xmlns:ds="http://schemas.openxmlformats.org/officeDocument/2006/customXml" ds:itemID="{AC0C7FDC-9F5F-42DE-AFEF-385B31F1DDFA}">
  <ds:schemaRefs/>
</ds:datastoreItem>
</file>

<file path=customXml/itemProps1199.xml><?xml version="1.0" encoding="utf-8"?>
<ds:datastoreItem xmlns:ds="http://schemas.openxmlformats.org/officeDocument/2006/customXml" ds:itemID="{35503699-0A7A-4274-9CD7-3F13D8DCB885}">
  <ds:schemaRefs/>
</ds:datastoreItem>
</file>

<file path=customXml/itemProps12.xml><?xml version="1.0" encoding="utf-8"?>
<ds:datastoreItem xmlns:ds="http://schemas.openxmlformats.org/officeDocument/2006/customXml" ds:itemID="{D2399271-5574-4179-8D87-F2C92B934389}">
  <ds:schemaRefs/>
</ds:datastoreItem>
</file>

<file path=customXml/itemProps120.xml><?xml version="1.0" encoding="utf-8"?>
<ds:datastoreItem xmlns:ds="http://schemas.openxmlformats.org/officeDocument/2006/customXml" ds:itemID="{E73A7207-7775-4911-8E01-DD9BF648F05E}">
  <ds:schemaRefs/>
</ds:datastoreItem>
</file>

<file path=customXml/itemProps1200.xml><?xml version="1.0" encoding="utf-8"?>
<ds:datastoreItem xmlns:ds="http://schemas.openxmlformats.org/officeDocument/2006/customXml" ds:itemID="{6FCDC722-2B40-4AEE-A11D-D79D0C03CF21}">
  <ds:schemaRefs/>
</ds:datastoreItem>
</file>

<file path=customXml/itemProps1201.xml><?xml version="1.0" encoding="utf-8"?>
<ds:datastoreItem xmlns:ds="http://schemas.openxmlformats.org/officeDocument/2006/customXml" ds:itemID="{86676DB9-CE04-4FF8-9CBE-F629892D2725}">
  <ds:schemaRefs/>
</ds:datastoreItem>
</file>

<file path=customXml/itemProps1202.xml><?xml version="1.0" encoding="utf-8"?>
<ds:datastoreItem xmlns:ds="http://schemas.openxmlformats.org/officeDocument/2006/customXml" ds:itemID="{FC907CD0-8B4E-4CD1-8977-FF421C63F09C}">
  <ds:schemaRefs/>
</ds:datastoreItem>
</file>

<file path=customXml/itemProps1203.xml><?xml version="1.0" encoding="utf-8"?>
<ds:datastoreItem xmlns:ds="http://schemas.openxmlformats.org/officeDocument/2006/customXml" ds:itemID="{60566BD3-4D34-42BD-9E9C-176B5CA90BA9}">
  <ds:schemaRefs/>
</ds:datastoreItem>
</file>

<file path=customXml/itemProps1204.xml><?xml version="1.0" encoding="utf-8"?>
<ds:datastoreItem xmlns:ds="http://schemas.openxmlformats.org/officeDocument/2006/customXml" ds:itemID="{E91C3A67-F1AC-477F-890B-782D538024A6}">
  <ds:schemaRefs/>
</ds:datastoreItem>
</file>

<file path=customXml/itemProps1205.xml><?xml version="1.0" encoding="utf-8"?>
<ds:datastoreItem xmlns:ds="http://schemas.openxmlformats.org/officeDocument/2006/customXml" ds:itemID="{1A5EF0E2-F8B0-457B-980D-CA0508E1C03F}">
  <ds:schemaRefs/>
</ds:datastoreItem>
</file>

<file path=customXml/itemProps1206.xml><?xml version="1.0" encoding="utf-8"?>
<ds:datastoreItem xmlns:ds="http://schemas.openxmlformats.org/officeDocument/2006/customXml" ds:itemID="{2C95E642-3BF5-4A6C-98B8-F1758790CE86}">
  <ds:schemaRefs/>
</ds:datastoreItem>
</file>

<file path=customXml/itemProps1207.xml><?xml version="1.0" encoding="utf-8"?>
<ds:datastoreItem xmlns:ds="http://schemas.openxmlformats.org/officeDocument/2006/customXml" ds:itemID="{CB3335FB-BA39-418C-9070-7F50B9801A9C}">
  <ds:schemaRefs/>
</ds:datastoreItem>
</file>

<file path=customXml/itemProps1208.xml><?xml version="1.0" encoding="utf-8"?>
<ds:datastoreItem xmlns:ds="http://schemas.openxmlformats.org/officeDocument/2006/customXml" ds:itemID="{CB1D7A2E-7E3A-4348-8E60-82110B04CE9A}">
  <ds:schemaRefs/>
</ds:datastoreItem>
</file>

<file path=customXml/itemProps1209.xml><?xml version="1.0" encoding="utf-8"?>
<ds:datastoreItem xmlns:ds="http://schemas.openxmlformats.org/officeDocument/2006/customXml" ds:itemID="{9B2A3379-F43C-4ECB-ABCD-9E311D34EC39}">
  <ds:schemaRefs/>
</ds:datastoreItem>
</file>

<file path=customXml/itemProps121.xml><?xml version="1.0" encoding="utf-8"?>
<ds:datastoreItem xmlns:ds="http://schemas.openxmlformats.org/officeDocument/2006/customXml" ds:itemID="{03FD76FE-F59B-47CA-9363-37EB55CFD1F8}">
  <ds:schemaRefs/>
</ds:datastoreItem>
</file>

<file path=customXml/itemProps1210.xml><?xml version="1.0" encoding="utf-8"?>
<ds:datastoreItem xmlns:ds="http://schemas.openxmlformats.org/officeDocument/2006/customXml" ds:itemID="{7D55FE2A-282A-4DF7-B3A7-AC2727CEED82}">
  <ds:schemaRefs/>
</ds:datastoreItem>
</file>

<file path=customXml/itemProps1211.xml><?xml version="1.0" encoding="utf-8"?>
<ds:datastoreItem xmlns:ds="http://schemas.openxmlformats.org/officeDocument/2006/customXml" ds:itemID="{0CC434AA-D783-4E1D-834F-F637ACA608D7}">
  <ds:schemaRefs/>
</ds:datastoreItem>
</file>

<file path=customXml/itemProps1212.xml><?xml version="1.0" encoding="utf-8"?>
<ds:datastoreItem xmlns:ds="http://schemas.openxmlformats.org/officeDocument/2006/customXml" ds:itemID="{375D8BAD-C4CC-4F0A-BFB0-57713E662D6F}">
  <ds:schemaRefs/>
</ds:datastoreItem>
</file>

<file path=customXml/itemProps1213.xml><?xml version="1.0" encoding="utf-8"?>
<ds:datastoreItem xmlns:ds="http://schemas.openxmlformats.org/officeDocument/2006/customXml" ds:itemID="{FAA23AE7-EFBC-44ED-8469-FDBFDE37E9C4}">
  <ds:schemaRefs/>
</ds:datastoreItem>
</file>

<file path=customXml/itemProps1214.xml><?xml version="1.0" encoding="utf-8"?>
<ds:datastoreItem xmlns:ds="http://schemas.openxmlformats.org/officeDocument/2006/customXml" ds:itemID="{43947A0A-DA2A-4CA9-8B9E-AB737A8A5540}">
  <ds:schemaRefs/>
</ds:datastoreItem>
</file>

<file path=customXml/itemProps1215.xml><?xml version="1.0" encoding="utf-8"?>
<ds:datastoreItem xmlns:ds="http://schemas.openxmlformats.org/officeDocument/2006/customXml" ds:itemID="{BF7C0A95-7C2B-44D1-9780-2687064C59E8}">
  <ds:schemaRefs/>
</ds:datastoreItem>
</file>

<file path=customXml/itemProps1216.xml><?xml version="1.0" encoding="utf-8"?>
<ds:datastoreItem xmlns:ds="http://schemas.openxmlformats.org/officeDocument/2006/customXml" ds:itemID="{41EA6E3A-1989-40F0-98B6-C9381BCBACFF}">
  <ds:schemaRefs/>
</ds:datastoreItem>
</file>

<file path=customXml/itemProps1217.xml><?xml version="1.0" encoding="utf-8"?>
<ds:datastoreItem xmlns:ds="http://schemas.openxmlformats.org/officeDocument/2006/customXml" ds:itemID="{D983BD05-DC7A-4529-BA3A-043A8C95629B}">
  <ds:schemaRefs/>
</ds:datastoreItem>
</file>

<file path=customXml/itemProps1218.xml><?xml version="1.0" encoding="utf-8"?>
<ds:datastoreItem xmlns:ds="http://schemas.openxmlformats.org/officeDocument/2006/customXml" ds:itemID="{85E42F2D-2410-4415-A5B6-4B23F72018DE}">
  <ds:schemaRefs/>
</ds:datastoreItem>
</file>

<file path=customXml/itemProps1219.xml><?xml version="1.0" encoding="utf-8"?>
<ds:datastoreItem xmlns:ds="http://schemas.openxmlformats.org/officeDocument/2006/customXml" ds:itemID="{E60A7792-150D-4146-BD8E-3C82E2422E2B}">
  <ds:schemaRefs/>
</ds:datastoreItem>
</file>

<file path=customXml/itemProps122.xml><?xml version="1.0" encoding="utf-8"?>
<ds:datastoreItem xmlns:ds="http://schemas.openxmlformats.org/officeDocument/2006/customXml" ds:itemID="{92E1210A-E9DC-4240-B695-D8940B63BA0A}">
  <ds:schemaRefs/>
</ds:datastoreItem>
</file>

<file path=customXml/itemProps1220.xml><?xml version="1.0" encoding="utf-8"?>
<ds:datastoreItem xmlns:ds="http://schemas.openxmlformats.org/officeDocument/2006/customXml" ds:itemID="{8FE3E820-5CCB-4B28-8EF5-3ABE55884449}">
  <ds:schemaRefs/>
</ds:datastoreItem>
</file>

<file path=customXml/itemProps1221.xml><?xml version="1.0" encoding="utf-8"?>
<ds:datastoreItem xmlns:ds="http://schemas.openxmlformats.org/officeDocument/2006/customXml" ds:itemID="{3CBABD14-7F06-4794-9037-DF5163B1A68B}">
  <ds:schemaRefs/>
</ds:datastoreItem>
</file>

<file path=customXml/itemProps1222.xml><?xml version="1.0" encoding="utf-8"?>
<ds:datastoreItem xmlns:ds="http://schemas.openxmlformats.org/officeDocument/2006/customXml" ds:itemID="{46C57C4D-68D6-4113-BCFD-28661B25FA35}">
  <ds:schemaRefs/>
</ds:datastoreItem>
</file>

<file path=customXml/itemProps1223.xml><?xml version="1.0" encoding="utf-8"?>
<ds:datastoreItem xmlns:ds="http://schemas.openxmlformats.org/officeDocument/2006/customXml" ds:itemID="{D18973E3-3CF7-4EE6-8274-079AF3E5A2E0}">
  <ds:schemaRefs/>
</ds:datastoreItem>
</file>

<file path=customXml/itemProps1224.xml><?xml version="1.0" encoding="utf-8"?>
<ds:datastoreItem xmlns:ds="http://schemas.openxmlformats.org/officeDocument/2006/customXml" ds:itemID="{305BEDB3-8B57-40D1-B26F-0BB59BA88EE5}">
  <ds:schemaRefs/>
</ds:datastoreItem>
</file>

<file path=customXml/itemProps1225.xml><?xml version="1.0" encoding="utf-8"?>
<ds:datastoreItem xmlns:ds="http://schemas.openxmlformats.org/officeDocument/2006/customXml" ds:itemID="{1B504EC8-E36B-4148-BC04-699546E25C4F}">
  <ds:schemaRefs/>
</ds:datastoreItem>
</file>

<file path=customXml/itemProps1226.xml><?xml version="1.0" encoding="utf-8"?>
<ds:datastoreItem xmlns:ds="http://schemas.openxmlformats.org/officeDocument/2006/customXml" ds:itemID="{263C782F-A475-4A94-9740-AFC13B56CF43}">
  <ds:schemaRefs/>
</ds:datastoreItem>
</file>

<file path=customXml/itemProps1227.xml><?xml version="1.0" encoding="utf-8"?>
<ds:datastoreItem xmlns:ds="http://schemas.openxmlformats.org/officeDocument/2006/customXml" ds:itemID="{F6C610D4-1FAD-4640-83B8-1A30DA470D17}">
  <ds:schemaRefs/>
</ds:datastoreItem>
</file>

<file path=customXml/itemProps1228.xml><?xml version="1.0" encoding="utf-8"?>
<ds:datastoreItem xmlns:ds="http://schemas.openxmlformats.org/officeDocument/2006/customXml" ds:itemID="{16C853A5-8699-4D9A-83EE-14284C1D53D0}">
  <ds:schemaRefs/>
</ds:datastoreItem>
</file>

<file path=customXml/itemProps1229.xml><?xml version="1.0" encoding="utf-8"?>
<ds:datastoreItem xmlns:ds="http://schemas.openxmlformats.org/officeDocument/2006/customXml" ds:itemID="{8AEF837C-11DA-4BAF-9748-9AF2DAA5EDE0}">
  <ds:schemaRefs/>
</ds:datastoreItem>
</file>

<file path=customXml/itemProps123.xml><?xml version="1.0" encoding="utf-8"?>
<ds:datastoreItem xmlns:ds="http://schemas.openxmlformats.org/officeDocument/2006/customXml" ds:itemID="{8FD32044-30DD-4659-9956-AADE3F0472EB}">
  <ds:schemaRefs/>
</ds:datastoreItem>
</file>

<file path=customXml/itemProps1230.xml><?xml version="1.0" encoding="utf-8"?>
<ds:datastoreItem xmlns:ds="http://schemas.openxmlformats.org/officeDocument/2006/customXml" ds:itemID="{C3EE0654-738C-4565-982E-3DFDF9269454}">
  <ds:schemaRefs/>
</ds:datastoreItem>
</file>

<file path=customXml/itemProps1231.xml><?xml version="1.0" encoding="utf-8"?>
<ds:datastoreItem xmlns:ds="http://schemas.openxmlformats.org/officeDocument/2006/customXml" ds:itemID="{57BC8422-D884-49DB-A24A-3850FFDD9860}">
  <ds:schemaRefs/>
</ds:datastoreItem>
</file>

<file path=customXml/itemProps1232.xml><?xml version="1.0" encoding="utf-8"?>
<ds:datastoreItem xmlns:ds="http://schemas.openxmlformats.org/officeDocument/2006/customXml" ds:itemID="{1173A274-17B1-4AA5-B61C-65ACCAB6316B}">
  <ds:schemaRefs/>
</ds:datastoreItem>
</file>

<file path=customXml/itemProps1233.xml><?xml version="1.0" encoding="utf-8"?>
<ds:datastoreItem xmlns:ds="http://schemas.openxmlformats.org/officeDocument/2006/customXml" ds:itemID="{15A531DE-CB9D-4EB2-AB0F-704B20C722E2}">
  <ds:schemaRefs/>
</ds:datastoreItem>
</file>

<file path=customXml/itemProps1234.xml><?xml version="1.0" encoding="utf-8"?>
<ds:datastoreItem xmlns:ds="http://schemas.openxmlformats.org/officeDocument/2006/customXml" ds:itemID="{61DF2FFC-6C1E-41A7-8A33-75B55485160D}">
  <ds:schemaRefs/>
</ds:datastoreItem>
</file>

<file path=customXml/itemProps1235.xml><?xml version="1.0" encoding="utf-8"?>
<ds:datastoreItem xmlns:ds="http://schemas.openxmlformats.org/officeDocument/2006/customXml" ds:itemID="{C6AE43ED-DB3A-408C-A6E4-11CD8E864D69}">
  <ds:schemaRefs/>
</ds:datastoreItem>
</file>

<file path=customXml/itemProps1236.xml><?xml version="1.0" encoding="utf-8"?>
<ds:datastoreItem xmlns:ds="http://schemas.openxmlformats.org/officeDocument/2006/customXml" ds:itemID="{C112DFE6-D64F-4C9B-AC2D-7F6845273DB3}">
  <ds:schemaRefs/>
</ds:datastoreItem>
</file>

<file path=customXml/itemProps1237.xml><?xml version="1.0" encoding="utf-8"?>
<ds:datastoreItem xmlns:ds="http://schemas.openxmlformats.org/officeDocument/2006/customXml" ds:itemID="{54D60739-E72E-4BA7-87EF-6F6A64E586CC}">
  <ds:schemaRefs/>
</ds:datastoreItem>
</file>

<file path=customXml/itemProps1238.xml><?xml version="1.0" encoding="utf-8"?>
<ds:datastoreItem xmlns:ds="http://schemas.openxmlformats.org/officeDocument/2006/customXml" ds:itemID="{81AA6D22-3B64-4A90-B652-36A73433883A}">
  <ds:schemaRefs/>
</ds:datastoreItem>
</file>

<file path=customXml/itemProps1239.xml><?xml version="1.0" encoding="utf-8"?>
<ds:datastoreItem xmlns:ds="http://schemas.openxmlformats.org/officeDocument/2006/customXml" ds:itemID="{A655ED01-8546-49F6-9E72-DC2E9EE40293}">
  <ds:schemaRefs/>
</ds:datastoreItem>
</file>

<file path=customXml/itemProps124.xml><?xml version="1.0" encoding="utf-8"?>
<ds:datastoreItem xmlns:ds="http://schemas.openxmlformats.org/officeDocument/2006/customXml" ds:itemID="{6167A662-41E0-418D-AFC4-5AEBAB537320}">
  <ds:schemaRefs/>
</ds:datastoreItem>
</file>

<file path=customXml/itemProps1240.xml><?xml version="1.0" encoding="utf-8"?>
<ds:datastoreItem xmlns:ds="http://schemas.openxmlformats.org/officeDocument/2006/customXml" ds:itemID="{1BD75C3C-B863-4B38-9CAD-88B755DFD6A4}">
  <ds:schemaRefs/>
</ds:datastoreItem>
</file>

<file path=customXml/itemProps1241.xml><?xml version="1.0" encoding="utf-8"?>
<ds:datastoreItem xmlns:ds="http://schemas.openxmlformats.org/officeDocument/2006/customXml" ds:itemID="{E8CAE9FB-E95A-4798-8531-FF973ED68775}">
  <ds:schemaRefs/>
</ds:datastoreItem>
</file>

<file path=customXml/itemProps1242.xml><?xml version="1.0" encoding="utf-8"?>
<ds:datastoreItem xmlns:ds="http://schemas.openxmlformats.org/officeDocument/2006/customXml" ds:itemID="{304A3C5D-CB64-49F5-A5A6-DC3AA95A1BC6}">
  <ds:schemaRefs/>
</ds:datastoreItem>
</file>

<file path=customXml/itemProps1243.xml><?xml version="1.0" encoding="utf-8"?>
<ds:datastoreItem xmlns:ds="http://schemas.openxmlformats.org/officeDocument/2006/customXml" ds:itemID="{F4C1E49A-741E-4025-9AD7-050C28454EC8}">
  <ds:schemaRefs/>
</ds:datastoreItem>
</file>

<file path=customXml/itemProps1244.xml><?xml version="1.0" encoding="utf-8"?>
<ds:datastoreItem xmlns:ds="http://schemas.openxmlformats.org/officeDocument/2006/customXml" ds:itemID="{414D0A35-35F6-436E-868D-DB71F249F8B7}">
  <ds:schemaRefs/>
</ds:datastoreItem>
</file>

<file path=customXml/itemProps1245.xml><?xml version="1.0" encoding="utf-8"?>
<ds:datastoreItem xmlns:ds="http://schemas.openxmlformats.org/officeDocument/2006/customXml" ds:itemID="{2C179D72-646F-422C-B396-A407442CFFD9}">
  <ds:schemaRefs/>
</ds:datastoreItem>
</file>

<file path=customXml/itemProps1246.xml><?xml version="1.0" encoding="utf-8"?>
<ds:datastoreItem xmlns:ds="http://schemas.openxmlformats.org/officeDocument/2006/customXml" ds:itemID="{EE96D081-EDEA-4DFF-B19E-1862B73CB40D}">
  <ds:schemaRefs/>
</ds:datastoreItem>
</file>

<file path=customXml/itemProps1247.xml><?xml version="1.0" encoding="utf-8"?>
<ds:datastoreItem xmlns:ds="http://schemas.openxmlformats.org/officeDocument/2006/customXml" ds:itemID="{3969695D-82A6-4B53-866F-FE350B455F80}">
  <ds:schemaRefs/>
</ds:datastoreItem>
</file>

<file path=customXml/itemProps1248.xml><?xml version="1.0" encoding="utf-8"?>
<ds:datastoreItem xmlns:ds="http://schemas.openxmlformats.org/officeDocument/2006/customXml" ds:itemID="{5104BC1F-F84F-4965-9E1D-215FE355AD49}">
  <ds:schemaRefs/>
</ds:datastoreItem>
</file>

<file path=customXml/itemProps1249.xml><?xml version="1.0" encoding="utf-8"?>
<ds:datastoreItem xmlns:ds="http://schemas.openxmlformats.org/officeDocument/2006/customXml" ds:itemID="{C39042C3-B41B-4C21-B967-29150901729A}">
  <ds:schemaRefs/>
</ds:datastoreItem>
</file>

<file path=customXml/itemProps125.xml><?xml version="1.0" encoding="utf-8"?>
<ds:datastoreItem xmlns:ds="http://schemas.openxmlformats.org/officeDocument/2006/customXml" ds:itemID="{55096AD0-6E61-4BE0-993D-FFB6CFC3C8B9}">
  <ds:schemaRefs/>
</ds:datastoreItem>
</file>

<file path=customXml/itemProps1250.xml><?xml version="1.0" encoding="utf-8"?>
<ds:datastoreItem xmlns:ds="http://schemas.openxmlformats.org/officeDocument/2006/customXml" ds:itemID="{0E4B05CA-7BB2-46EA-8A54-A510A33C9CCB}">
  <ds:schemaRefs/>
</ds:datastoreItem>
</file>

<file path=customXml/itemProps1251.xml><?xml version="1.0" encoding="utf-8"?>
<ds:datastoreItem xmlns:ds="http://schemas.openxmlformats.org/officeDocument/2006/customXml" ds:itemID="{DC598D3C-672A-4122-B7B7-E0D238712DA2}">
  <ds:schemaRefs/>
</ds:datastoreItem>
</file>

<file path=customXml/itemProps1252.xml><?xml version="1.0" encoding="utf-8"?>
<ds:datastoreItem xmlns:ds="http://schemas.openxmlformats.org/officeDocument/2006/customXml" ds:itemID="{44ED912C-2A80-408B-9D31-30246E802488}">
  <ds:schemaRefs/>
</ds:datastoreItem>
</file>

<file path=customXml/itemProps1253.xml><?xml version="1.0" encoding="utf-8"?>
<ds:datastoreItem xmlns:ds="http://schemas.openxmlformats.org/officeDocument/2006/customXml" ds:itemID="{3CA50E48-7028-480C-9EDE-5C2456575219}">
  <ds:schemaRefs/>
</ds:datastoreItem>
</file>

<file path=customXml/itemProps1254.xml><?xml version="1.0" encoding="utf-8"?>
<ds:datastoreItem xmlns:ds="http://schemas.openxmlformats.org/officeDocument/2006/customXml" ds:itemID="{41A83EB4-338A-4B38-AE22-4C9FDCD1AA7F}">
  <ds:schemaRefs/>
</ds:datastoreItem>
</file>

<file path=customXml/itemProps1255.xml><?xml version="1.0" encoding="utf-8"?>
<ds:datastoreItem xmlns:ds="http://schemas.openxmlformats.org/officeDocument/2006/customXml" ds:itemID="{EEE64C2A-EBF5-4439-B4D7-29CCFFE38AB3}">
  <ds:schemaRefs/>
</ds:datastoreItem>
</file>

<file path=customXml/itemProps1256.xml><?xml version="1.0" encoding="utf-8"?>
<ds:datastoreItem xmlns:ds="http://schemas.openxmlformats.org/officeDocument/2006/customXml" ds:itemID="{D31D8703-C424-4F70-A1A5-3864F477ACB9}">
  <ds:schemaRefs/>
</ds:datastoreItem>
</file>

<file path=customXml/itemProps1257.xml><?xml version="1.0" encoding="utf-8"?>
<ds:datastoreItem xmlns:ds="http://schemas.openxmlformats.org/officeDocument/2006/customXml" ds:itemID="{49BEE312-8262-466C-8B6D-C198773E758D}">
  <ds:schemaRefs/>
</ds:datastoreItem>
</file>

<file path=customXml/itemProps1258.xml><?xml version="1.0" encoding="utf-8"?>
<ds:datastoreItem xmlns:ds="http://schemas.openxmlformats.org/officeDocument/2006/customXml" ds:itemID="{EEFAE889-50ED-4E14-8411-C5871CCE97C9}">
  <ds:schemaRefs/>
</ds:datastoreItem>
</file>

<file path=customXml/itemProps1259.xml><?xml version="1.0" encoding="utf-8"?>
<ds:datastoreItem xmlns:ds="http://schemas.openxmlformats.org/officeDocument/2006/customXml" ds:itemID="{DD5802E5-2602-4F58-92B6-F4A26274CCB4}">
  <ds:schemaRefs/>
</ds:datastoreItem>
</file>

<file path=customXml/itemProps126.xml><?xml version="1.0" encoding="utf-8"?>
<ds:datastoreItem xmlns:ds="http://schemas.openxmlformats.org/officeDocument/2006/customXml" ds:itemID="{6457265A-4613-4240-A2AA-D47658BD151F}">
  <ds:schemaRefs/>
</ds:datastoreItem>
</file>

<file path=customXml/itemProps1260.xml><?xml version="1.0" encoding="utf-8"?>
<ds:datastoreItem xmlns:ds="http://schemas.openxmlformats.org/officeDocument/2006/customXml" ds:itemID="{45D3BCB4-1A4F-4BF4-977F-1412049B86AF}">
  <ds:schemaRefs/>
</ds:datastoreItem>
</file>

<file path=customXml/itemProps1261.xml><?xml version="1.0" encoding="utf-8"?>
<ds:datastoreItem xmlns:ds="http://schemas.openxmlformats.org/officeDocument/2006/customXml" ds:itemID="{6695BE5D-E03A-4BAD-8C20-F74E03CF51C4}">
  <ds:schemaRefs/>
</ds:datastoreItem>
</file>

<file path=customXml/itemProps1262.xml><?xml version="1.0" encoding="utf-8"?>
<ds:datastoreItem xmlns:ds="http://schemas.openxmlformats.org/officeDocument/2006/customXml" ds:itemID="{30C99719-AFB8-4E56-A97C-F531EBBA3BB0}">
  <ds:schemaRefs/>
</ds:datastoreItem>
</file>

<file path=customXml/itemProps1263.xml><?xml version="1.0" encoding="utf-8"?>
<ds:datastoreItem xmlns:ds="http://schemas.openxmlformats.org/officeDocument/2006/customXml" ds:itemID="{72AC4D07-45CA-45E9-AD39-FEDAA944019E}">
  <ds:schemaRefs/>
</ds:datastoreItem>
</file>

<file path=customXml/itemProps1264.xml><?xml version="1.0" encoding="utf-8"?>
<ds:datastoreItem xmlns:ds="http://schemas.openxmlformats.org/officeDocument/2006/customXml" ds:itemID="{92D8AD71-7D53-4FF4-B4F3-A455B4542153}">
  <ds:schemaRefs/>
</ds:datastoreItem>
</file>

<file path=customXml/itemProps1265.xml><?xml version="1.0" encoding="utf-8"?>
<ds:datastoreItem xmlns:ds="http://schemas.openxmlformats.org/officeDocument/2006/customXml" ds:itemID="{8FA54F37-5D07-4F14-951C-5E6B6E39AD96}">
  <ds:schemaRefs/>
</ds:datastoreItem>
</file>

<file path=customXml/itemProps1266.xml><?xml version="1.0" encoding="utf-8"?>
<ds:datastoreItem xmlns:ds="http://schemas.openxmlformats.org/officeDocument/2006/customXml" ds:itemID="{DDA75CC2-5833-4331-A134-5007E1C71A91}">
  <ds:schemaRefs/>
</ds:datastoreItem>
</file>

<file path=customXml/itemProps1267.xml><?xml version="1.0" encoding="utf-8"?>
<ds:datastoreItem xmlns:ds="http://schemas.openxmlformats.org/officeDocument/2006/customXml" ds:itemID="{AE1D7D3C-5042-4AB8-B498-71903AF3ABCB}">
  <ds:schemaRefs/>
</ds:datastoreItem>
</file>

<file path=customXml/itemProps1268.xml><?xml version="1.0" encoding="utf-8"?>
<ds:datastoreItem xmlns:ds="http://schemas.openxmlformats.org/officeDocument/2006/customXml" ds:itemID="{EEC0ED22-7B14-4FDB-B923-4FD5230BD9AE}">
  <ds:schemaRefs/>
</ds:datastoreItem>
</file>

<file path=customXml/itemProps1269.xml><?xml version="1.0" encoding="utf-8"?>
<ds:datastoreItem xmlns:ds="http://schemas.openxmlformats.org/officeDocument/2006/customXml" ds:itemID="{03F99BEC-70CC-481B-8119-19C2D2B941D8}">
  <ds:schemaRefs/>
</ds:datastoreItem>
</file>

<file path=customXml/itemProps127.xml><?xml version="1.0" encoding="utf-8"?>
<ds:datastoreItem xmlns:ds="http://schemas.openxmlformats.org/officeDocument/2006/customXml" ds:itemID="{C6360482-E9AC-4C46-89B6-75526A5E17D8}">
  <ds:schemaRefs/>
</ds:datastoreItem>
</file>

<file path=customXml/itemProps1270.xml><?xml version="1.0" encoding="utf-8"?>
<ds:datastoreItem xmlns:ds="http://schemas.openxmlformats.org/officeDocument/2006/customXml" ds:itemID="{377324C1-0896-485E-B9AA-33031439C974}">
  <ds:schemaRefs/>
</ds:datastoreItem>
</file>

<file path=customXml/itemProps1271.xml><?xml version="1.0" encoding="utf-8"?>
<ds:datastoreItem xmlns:ds="http://schemas.openxmlformats.org/officeDocument/2006/customXml" ds:itemID="{87A5AC23-89C9-4DCC-A0E2-07BBD74208BD}">
  <ds:schemaRefs/>
</ds:datastoreItem>
</file>

<file path=customXml/itemProps1272.xml><?xml version="1.0" encoding="utf-8"?>
<ds:datastoreItem xmlns:ds="http://schemas.openxmlformats.org/officeDocument/2006/customXml" ds:itemID="{B3209F73-0812-43C1-9A7F-A8BA9D9A9DF7}">
  <ds:schemaRefs/>
</ds:datastoreItem>
</file>

<file path=customXml/itemProps1273.xml><?xml version="1.0" encoding="utf-8"?>
<ds:datastoreItem xmlns:ds="http://schemas.openxmlformats.org/officeDocument/2006/customXml" ds:itemID="{4AF3F778-9C37-475C-B901-6BC38E1E8537}">
  <ds:schemaRefs/>
</ds:datastoreItem>
</file>

<file path=customXml/itemProps1274.xml><?xml version="1.0" encoding="utf-8"?>
<ds:datastoreItem xmlns:ds="http://schemas.openxmlformats.org/officeDocument/2006/customXml" ds:itemID="{BA75AA5F-816C-47D0-87CE-8D319EDDA51C}">
  <ds:schemaRefs/>
</ds:datastoreItem>
</file>

<file path=customXml/itemProps1275.xml><?xml version="1.0" encoding="utf-8"?>
<ds:datastoreItem xmlns:ds="http://schemas.openxmlformats.org/officeDocument/2006/customXml" ds:itemID="{E08C01B5-C91B-4882-AB59-824057DBB88F}">
  <ds:schemaRefs/>
</ds:datastoreItem>
</file>

<file path=customXml/itemProps1276.xml><?xml version="1.0" encoding="utf-8"?>
<ds:datastoreItem xmlns:ds="http://schemas.openxmlformats.org/officeDocument/2006/customXml" ds:itemID="{F248A3C0-90A9-43E8-A2FC-1DD6C71769E3}">
  <ds:schemaRefs/>
</ds:datastoreItem>
</file>

<file path=customXml/itemProps1277.xml><?xml version="1.0" encoding="utf-8"?>
<ds:datastoreItem xmlns:ds="http://schemas.openxmlformats.org/officeDocument/2006/customXml" ds:itemID="{A7877ACD-B5B8-4FD3-9628-0D3FCDF7B681}">
  <ds:schemaRefs/>
</ds:datastoreItem>
</file>

<file path=customXml/itemProps1278.xml><?xml version="1.0" encoding="utf-8"?>
<ds:datastoreItem xmlns:ds="http://schemas.openxmlformats.org/officeDocument/2006/customXml" ds:itemID="{DF654259-D7D3-487F-88E0-63AC4E81C147}">
  <ds:schemaRefs/>
</ds:datastoreItem>
</file>

<file path=customXml/itemProps1279.xml><?xml version="1.0" encoding="utf-8"?>
<ds:datastoreItem xmlns:ds="http://schemas.openxmlformats.org/officeDocument/2006/customXml" ds:itemID="{5C9F41E2-DFAA-4E0B-B0C4-36BE9B08B873}">
  <ds:schemaRefs/>
</ds:datastoreItem>
</file>

<file path=customXml/itemProps128.xml><?xml version="1.0" encoding="utf-8"?>
<ds:datastoreItem xmlns:ds="http://schemas.openxmlformats.org/officeDocument/2006/customXml" ds:itemID="{00DC5284-50AA-45ED-8948-6029770F62C5}">
  <ds:schemaRefs/>
</ds:datastoreItem>
</file>

<file path=customXml/itemProps1280.xml><?xml version="1.0" encoding="utf-8"?>
<ds:datastoreItem xmlns:ds="http://schemas.openxmlformats.org/officeDocument/2006/customXml" ds:itemID="{BF057CFD-3ADB-4F47-9BEE-D5081DAFD620}">
  <ds:schemaRefs/>
</ds:datastoreItem>
</file>

<file path=customXml/itemProps1281.xml><?xml version="1.0" encoding="utf-8"?>
<ds:datastoreItem xmlns:ds="http://schemas.openxmlformats.org/officeDocument/2006/customXml" ds:itemID="{D331BEB2-4260-4101-8F58-EE666AC2555F}">
  <ds:schemaRefs/>
</ds:datastoreItem>
</file>

<file path=customXml/itemProps1282.xml><?xml version="1.0" encoding="utf-8"?>
<ds:datastoreItem xmlns:ds="http://schemas.openxmlformats.org/officeDocument/2006/customXml" ds:itemID="{F94D77D0-9063-458F-8B7D-55F8B19A5111}">
  <ds:schemaRefs/>
</ds:datastoreItem>
</file>

<file path=customXml/itemProps1283.xml><?xml version="1.0" encoding="utf-8"?>
<ds:datastoreItem xmlns:ds="http://schemas.openxmlformats.org/officeDocument/2006/customXml" ds:itemID="{1B992ED9-EA9A-4897-86D1-E7257D2B89F1}">
  <ds:schemaRefs/>
</ds:datastoreItem>
</file>

<file path=customXml/itemProps1284.xml><?xml version="1.0" encoding="utf-8"?>
<ds:datastoreItem xmlns:ds="http://schemas.openxmlformats.org/officeDocument/2006/customXml" ds:itemID="{FFCBE1D4-156F-4BF8-8D14-3D0E4A239FCF}">
  <ds:schemaRefs/>
</ds:datastoreItem>
</file>

<file path=customXml/itemProps1285.xml><?xml version="1.0" encoding="utf-8"?>
<ds:datastoreItem xmlns:ds="http://schemas.openxmlformats.org/officeDocument/2006/customXml" ds:itemID="{5D2D18BA-1429-4F91-AC4F-A33E375E086A}">
  <ds:schemaRefs/>
</ds:datastoreItem>
</file>

<file path=customXml/itemProps1286.xml><?xml version="1.0" encoding="utf-8"?>
<ds:datastoreItem xmlns:ds="http://schemas.openxmlformats.org/officeDocument/2006/customXml" ds:itemID="{2F8C575B-DAF5-4406-B5A6-41E90B4C08C6}">
  <ds:schemaRefs/>
</ds:datastoreItem>
</file>

<file path=customXml/itemProps1287.xml><?xml version="1.0" encoding="utf-8"?>
<ds:datastoreItem xmlns:ds="http://schemas.openxmlformats.org/officeDocument/2006/customXml" ds:itemID="{89C2863A-AF87-4880-9030-E438DB43477E}">
  <ds:schemaRefs/>
</ds:datastoreItem>
</file>

<file path=customXml/itemProps1288.xml><?xml version="1.0" encoding="utf-8"?>
<ds:datastoreItem xmlns:ds="http://schemas.openxmlformats.org/officeDocument/2006/customXml" ds:itemID="{1E8E6C2F-AC5B-4B15-B127-D227B8E52858}">
  <ds:schemaRefs/>
</ds:datastoreItem>
</file>

<file path=customXml/itemProps1289.xml><?xml version="1.0" encoding="utf-8"?>
<ds:datastoreItem xmlns:ds="http://schemas.openxmlformats.org/officeDocument/2006/customXml" ds:itemID="{83EFEAAB-D1D4-4F35-9902-D0C6978101CE}">
  <ds:schemaRefs/>
</ds:datastoreItem>
</file>

<file path=customXml/itemProps129.xml><?xml version="1.0" encoding="utf-8"?>
<ds:datastoreItem xmlns:ds="http://schemas.openxmlformats.org/officeDocument/2006/customXml" ds:itemID="{84789F3F-96E4-4C35-93B7-F4EE810B554A}">
  <ds:schemaRefs/>
</ds:datastoreItem>
</file>

<file path=customXml/itemProps1290.xml><?xml version="1.0" encoding="utf-8"?>
<ds:datastoreItem xmlns:ds="http://schemas.openxmlformats.org/officeDocument/2006/customXml" ds:itemID="{699365B9-3C73-4A0D-BD43-0CA8847C9E56}">
  <ds:schemaRefs/>
</ds:datastoreItem>
</file>

<file path=customXml/itemProps1291.xml><?xml version="1.0" encoding="utf-8"?>
<ds:datastoreItem xmlns:ds="http://schemas.openxmlformats.org/officeDocument/2006/customXml" ds:itemID="{F6AAF1B1-79AE-45C1-9741-4925C5F3E8A4}">
  <ds:schemaRefs/>
</ds:datastoreItem>
</file>

<file path=customXml/itemProps1292.xml><?xml version="1.0" encoding="utf-8"?>
<ds:datastoreItem xmlns:ds="http://schemas.openxmlformats.org/officeDocument/2006/customXml" ds:itemID="{34F91268-6615-4A60-954F-E62BA1D2DB2C}">
  <ds:schemaRefs/>
</ds:datastoreItem>
</file>

<file path=customXml/itemProps1293.xml><?xml version="1.0" encoding="utf-8"?>
<ds:datastoreItem xmlns:ds="http://schemas.openxmlformats.org/officeDocument/2006/customXml" ds:itemID="{942B36F2-67C1-4727-813F-7D24FB9BB270}">
  <ds:schemaRefs/>
</ds:datastoreItem>
</file>

<file path=customXml/itemProps1294.xml><?xml version="1.0" encoding="utf-8"?>
<ds:datastoreItem xmlns:ds="http://schemas.openxmlformats.org/officeDocument/2006/customXml" ds:itemID="{C7C2CDAD-A958-4C9F-89AB-3B3CB95E1758}">
  <ds:schemaRefs/>
</ds:datastoreItem>
</file>

<file path=customXml/itemProps1295.xml><?xml version="1.0" encoding="utf-8"?>
<ds:datastoreItem xmlns:ds="http://schemas.openxmlformats.org/officeDocument/2006/customXml" ds:itemID="{3CF7E3B4-5C7C-42CB-A3A8-22DD9B3B2C83}">
  <ds:schemaRefs/>
</ds:datastoreItem>
</file>

<file path=customXml/itemProps1296.xml><?xml version="1.0" encoding="utf-8"?>
<ds:datastoreItem xmlns:ds="http://schemas.openxmlformats.org/officeDocument/2006/customXml" ds:itemID="{026E769B-4114-4F31-AD84-78ECB73C8215}">
  <ds:schemaRefs/>
</ds:datastoreItem>
</file>

<file path=customXml/itemProps1297.xml><?xml version="1.0" encoding="utf-8"?>
<ds:datastoreItem xmlns:ds="http://schemas.openxmlformats.org/officeDocument/2006/customXml" ds:itemID="{CE162B03-C1CA-44A1-8892-25A22ED67DB7}">
  <ds:schemaRefs/>
</ds:datastoreItem>
</file>

<file path=customXml/itemProps1298.xml><?xml version="1.0" encoding="utf-8"?>
<ds:datastoreItem xmlns:ds="http://schemas.openxmlformats.org/officeDocument/2006/customXml" ds:itemID="{68CC8363-EFDD-498B-997B-280CFFECD932}">
  <ds:schemaRefs/>
</ds:datastoreItem>
</file>

<file path=customXml/itemProps1299.xml><?xml version="1.0" encoding="utf-8"?>
<ds:datastoreItem xmlns:ds="http://schemas.openxmlformats.org/officeDocument/2006/customXml" ds:itemID="{B65C2D3E-1248-4B49-BF53-53430A2C1FB9}">
  <ds:schemaRefs/>
</ds:datastoreItem>
</file>

<file path=customXml/itemProps13.xml><?xml version="1.0" encoding="utf-8"?>
<ds:datastoreItem xmlns:ds="http://schemas.openxmlformats.org/officeDocument/2006/customXml" ds:itemID="{A36DC8DB-6056-4950-ACCE-E32E80887CE0}">
  <ds:schemaRefs/>
</ds:datastoreItem>
</file>

<file path=customXml/itemProps130.xml><?xml version="1.0" encoding="utf-8"?>
<ds:datastoreItem xmlns:ds="http://schemas.openxmlformats.org/officeDocument/2006/customXml" ds:itemID="{0A8BAAE2-C51D-44E6-9670-4841DD0C4BA3}">
  <ds:schemaRefs/>
</ds:datastoreItem>
</file>

<file path=customXml/itemProps1300.xml><?xml version="1.0" encoding="utf-8"?>
<ds:datastoreItem xmlns:ds="http://schemas.openxmlformats.org/officeDocument/2006/customXml" ds:itemID="{76F0E263-DF22-409B-8060-938AD76A18D3}">
  <ds:schemaRefs/>
</ds:datastoreItem>
</file>

<file path=customXml/itemProps1301.xml><?xml version="1.0" encoding="utf-8"?>
<ds:datastoreItem xmlns:ds="http://schemas.openxmlformats.org/officeDocument/2006/customXml" ds:itemID="{DBB49A08-0267-4AC6-8DF9-224FE35901DB}">
  <ds:schemaRefs/>
</ds:datastoreItem>
</file>

<file path=customXml/itemProps1302.xml><?xml version="1.0" encoding="utf-8"?>
<ds:datastoreItem xmlns:ds="http://schemas.openxmlformats.org/officeDocument/2006/customXml" ds:itemID="{EB1C5A71-3E92-4BF0-A46D-49F3681BF1CF}">
  <ds:schemaRefs/>
</ds:datastoreItem>
</file>

<file path=customXml/itemProps1303.xml><?xml version="1.0" encoding="utf-8"?>
<ds:datastoreItem xmlns:ds="http://schemas.openxmlformats.org/officeDocument/2006/customXml" ds:itemID="{A44C0BED-9C1C-45F8-A003-8D8A7C4FD831}">
  <ds:schemaRefs/>
</ds:datastoreItem>
</file>

<file path=customXml/itemProps1304.xml><?xml version="1.0" encoding="utf-8"?>
<ds:datastoreItem xmlns:ds="http://schemas.openxmlformats.org/officeDocument/2006/customXml" ds:itemID="{B6C51C43-E429-4834-B9BA-3F9953250CBD}">
  <ds:schemaRefs/>
</ds:datastoreItem>
</file>

<file path=customXml/itemProps1305.xml><?xml version="1.0" encoding="utf-8"?>
<ds:datastoreItem xmlns:ds="http://schemas.openxmlformats.org/officeDocument/2006/customXml" ds:itemID="{07BC0F11-CD98-4658-B39F-8B0EBFFA472F}">
  <ds:schemaRefs/>
</ds:datastoreItem>
</file>

<file path=customXml/itemProps1306.xml><?xml version="1.0" encoding="utf-8"?>
<ds:datastoreItem xmlns:ds="http://schemas.openxmlformats.org/officeDocument/2006/customXml" ds:itemID="{B1EA9341-55D0-4093-AB99-89719B383275}">
  <ds:schemaRefs/>
</ds:datastoreItem>
</file>

<file path=customXml/itemProps1307.xml><?xml version="1.0" encoding="utf-8"?>
<ds:datastoreItem xmlns:ds="http://schemas.openxmlformats.org/officeDocument/2006/customXml" ds:itemID="{5562B257-777C-4CFF-A914-27BBD81EBFAB}">
  <ds:schemaRefs/>
</ds:datastoreItem>
</file>

<file path=customXml/itemProps1308.xml><?xml version="1.0" encoding="utf-8"?>
<ds:datastoreItem xmlns:ds="http://schemas.openxmlformats.org/officeDocument/2006/customXml" ds:itemID="{12EF20D3-B8BA-449B-9A87-9D527E2D864F}">
  <ds:schemaRefs/>
</ds:datastoreItem>
</file>

<file path=customXml/itemProps1309.xml><?xml version="1.0" encoding="utf-8"?>
<ds:datastoreItem xmlns:ds="http://schemas.openxmlformats.org/officeDocument/2006/customXml" ds:itemID="{D56E78BC-FB1A-4695-BC70-86B834B02ED5}">
  <ds:schemaRefs/>
</ds:datastoreItem>
</file>

<file path=customXml/itemProps131.xml><?xml version="1.0" encoding="utf-8"?>
<ds:datastoreItem xmlns:ds="http://schemas.openxmlformats.org/officeDocument/2006/customXml" ds:itemID="{952C2B3F-B8D3-419C-96AC-3B1620783BA2}">
  <ds:schemaRefs/>
</ds:datastoreItem>
</file>

<file path=customXml/itemProps1310.xml><?xml version="1.0" encoding="utf-8"?>
<ds:datastoreItem xmlns:ds="http://schemas.openxmlformats.org/officeDocument/2006/customXml" ds:itemID="{632BDB27-5C34-490A-B584-E547802DF3D7}">
  <ds:schemaRefs/>
</ds:datastoreItem>
</file>

<file path=customXml/itemProps1311.xml><?xml version="1.0" encoding="utf-8"?>
<ds:datastoreItem xmlns:ds="http://schemas.openxmlformats.org/officeDocument/2006/customXml" ds:itemID="{7C4F5B7B-B682-43BA-B8DB-3D189EE07B6B}">
  <ds:schemaRefs/>
</ds:datastoreItem>
</file>

<file path=customXml/itemProps1312.xml><?xml version="1.0" encoding="utf-8"?>
<ds:datastoreItem xmlns:ds="http://schemas.openxmlformats.org/officeDocument/2006/customXml" ds:itemID="{12C7A34F-2891-44AD-8944-218D08A7F1B2}">
  <ds:schemaRefs/>
</ds:datastoreItem>
</file>

<file path=customXml/itemProps1313.xml><?xml version="1.0" encoding="utf-8"?>
<ds:datastoreItem xmlns:ds="http://schemas.openxmlformats.org/officeDocument/2006/customXml" ds:itemID="{14B11638-6894-42FF-B82A-86CBD096D632}">
  <ds:schemaRefs/>
</ds:datastoreItem>
</file>

<file path=customXml/itemProps1314.xml><?xml version="1.0" encoding="utf-8"?>
<ds:datastoreItem xmlns:ds="http://schemas.openxmlformats.org/officeDocument/2006/customXml" ds:itemID="{0670779D-FA85-41EE-B938-77231713C065}">
  <ds:schemaRefs/>
</ds:datastoreItem>
</file>

<file path=customXml/itemProps1315.xml><?xml version="1.0" encoding="utf-8"?>
<ds:datastoreItem xmlns:ds="http://schemas.openxmlformats.org/officeDocument/2006/customXml" ds:itemID="{04107509-9094-49E6-8A66-01622632F78D}">
  <ds:schemaRefs/>
</ds:datastoreItem>
</file>

<file path=customXml/itemProps1316.xml><?xml version="1.0" encoding="utf-8"?>
<ds:datastoreItem xmlns:ds="http://schemas.openxmlformats.org/officeDocument/2006/customXml" ds:itemID="{C03D32E2-75DB-49DC-BB2D-635AB9ED0396}">
  <ds:schemaRefs/>
</ds:datastoreItem>
</file>

<file path=customXml/itemProps1317.xml><?xml version="1.0" encoding="utf-8"?>
<ds:datastoreItem xmlns:ds="http://schemas.openxmlformats.org/officeDocument/2006/customXml" ds:itemID="{E6415FD4-C8B4-4540-AECD-88D4C43C93EA}">
  <ds:schemaRefs/>
</ds:datastoreItem>
</file>

<file path=customXml/itemProps1318.xml><?xml version="1.0" encoding="utf-8"?>
<ds:datastoreItem xmlns:ds="http://schemas.openxmlformats.org/officeDocument/2006/customXml" ds:itemID="{A6D136FE-90E4-48B6-B0C4-6292DAA2A8B7}">
  <ds:schemaRefs/>
</ds:datastoreItem>
</file>

<file path=customXml/itemProps1319.xml><?xml version="1.0" encoding="utf-8"?>
<ds:datastoreItem xmlns:ds="http://schemas.openxmlformats.org/officeDocument/2006/customXml" ds:itemID="{EA0C0639-2682-4951-B15C-010C5B1AA7DA}">
  <ds:schemaRefs/>
</ds:datastoreItem>
</file>

<file path=customXml/itemProps132.xml><?xml version="1.0" encoding="utf-8"?>
<ds:datastoreItem xmlns:ds="http://schemas.openxmlformats.org/officeDocument/2006/customXml" ds:itemID="{99116ED0-06A2-4097-A9F4-A9C5741B8C06}">
  <ds:schemaRefs/>
</ds:datastoreItem>
</file>

<file path=customXml/itemProps1320.xml><?xml version="1.0" encoding="utf-8"?>
<ds:datastoreItem xmlns:ds="http://schemas.openxmlformats.org/officeDocument/2006/customXml" ds:itemID="{4C90EDE9-D271-4A47-9D4E-CC45DEFF655C}">
  <ds:schemaRefs/>
</ds:datastoreItem>
</file>

<file path=customXml/itemProps1321.xml><?xml version="1.0" encoding="utf-8"?>
<ds:datastoreItem xmlns:ds="http://schemas.openxmlformats.org/officeDocument/2006/customXml" ds:itemID="{20DD33FD-E128-4762-9D2B-5747E5751DD1}">
  <ds:schemaRefs/>
</ds:datastoreItem>
</file>

<file path=customXml/itemProps1322.xml><?xml version="1.0" encoding="utf-8"?>
<ds:datastoreItem xmlns:ds="http://schemas.openxmlformats.org/officeDocument/2006/customXml" ds:itemID="{78793AC4-05C8-4322-BE88-017DEA7C3278}">
  <ds:schemaRefs/>
</ds:datastoreItem>
</file>

<file path=customXml/itemProps1323.xml><?xml version="1.0" encoding="utf-8"?>
<ds:datastoreItem xmlns:ds="http://schemas.openxmlformats.org/officeDocument/2006/customXml" ds:itemID="{3DC0F294-A4FE-4E4F-B870-32F1675C27DD}">
  <ds:schemaRefs/>
</ds:datastoreItem>
</file>

<file path=customXml/itemProps1324.xml><?xml version="1.0" encoding="utf-8"?>
<ds:datastoreItem xmlns:ds="http://schemas.openxmlformats.org/officeDocument/2006/customXml" ds:itemID="{DC2C61A9-A90D-4516-BD9A-37034385D4C2}">
  <ds:schemaRefs/>
</ds:datastoreItem>
</file>

<file path=customXml/itemProps1325.xml><?xml version="1.0" encoding="utf-8"?>
<ds:datastoreItem xmlns:ds="http://schemas.openxmlformats.org/officeDocument/2006/customXml" ds:itemID="{139005C1-63FC-4ED8-92D0-5DA6B83E6C98}">
  <ds:schemaRefs/>
</ds:datastoreItem>
</file>

<file path=customXml/itemProps1326.xml><?xml version="1.0" encoding="utf-8"?>
<ds:datastoreItem xmlns:ds="http://schemas.openxmlformats.org/officeDocument/2006/customXml" ds:itemID="{02E8E4C1-9534-4967-A5F0-310633115758}">
  <ds:schemaRefs/>
</ds:datastoreItem>
</file>

<file path=customXml/itemProps1327.xml><?xml version="1.0" encoding="utf-8"?>
<ds:datastoreItem xmlns:ds="http://schemas.openxmlformats.org/officeDocument/2006/customXml" ds:itemID="{0E2EF782-6B79-4F33-9E53-486CE2E77AB5}">
  <ds:schemaRefs/>
</ds:datastoreItem>
</file>

<file path=customXml/itemProps1328.xml><?xml version="1.0" encoding="utf-8"?>
<ds:datastoreItem xmlns:ds="http://schemas.openxmlformats.org/officeDocument/2006/customXml" ds:itemID="{F1AE00D1-0329-4324-A0B0-41350C472E2A}">
  <ds:schemaRefs/>
</ds:datastoreItem>
</file>

<file path=customXml/itemProps1329.xml><?xml version="1.0" encoding="utf-8"?>
<ds:datastoreItem xmlns:ds="http://schemas.openxmlformats.org/officeDocument/2006/customXml" ds:itemID="{982DDA32-06A1-40EA-AC90-FF355B714CD7}">
  <ds:schemaRefs/>
</ds:datastoreItem>
</file>

<file path=customXml/itemProps133.xml><?xml version="1.0" encoding="utf-8"?>
<ds:datastoreItem xmlns:ds="http://schemas.openxmlformats.org/officeDocument/2006/customXml" ds:itemID="{79B4475E-B304-4A61-B3ED-54002A471087}">
  <ds:schemaRefs/>
</ds:datastoreItem>
</file>

<file path=customXml/itemProps1330.xml><?xml version="1.0" encoding="utf-8"?>
<ds:datastoreItem xmlns:ds="http://schemas.openxmlformats.org/officeDocument/2006/customXml" ds:itemID="{134AEFCA-F586-4359-B314-525B20FB29BF}">
  <ds:schemaRefs/>
</ds:datastoreItem>
</file>

<file path=customXml/itemProps1331.xml><?xml version="1.0" encoding="utf-8"?>
<ds:datastoreItem xmlns:ds="http://schemas.openxmlformats.org/officeDocument/2006/customXml" ds:itemID="{A0896AAD-0E04-4E0A-BE50-1CF6449A6D6F}">
  <ds:schemaRefs/>
</ds:datastoreItem>
</file>

<file path=customXml/itemProps1332.xml><?xml version="1.0" encoding="utf-8"?>
<ds:datastoreItem xmlns:ds="http://schemas.openxmlformats.org/officeDocument/2006/customXml" ds:itemID="{579760F6-9D40-454D-9227-CEC499845012}">
  <ds:schemaRefs/>
</ds:datastoreItem>
</file>

<file path=customXml/itemProps1333.xml><?xml version="1.0" encoding="utf-8"?>
<ds:datastoreItem xmlns:ds="http://schemas.openxmlformats.org/officeDocument/2006/customXml" ds:itemID="{62458AB0-E8AB-4827-9A5F-BE173D832373}">
  <ds:schemaRefs/>
</ds:datastoreItem>
</file>

<file path=customXml/itemProps1334.xml><?xml version="1.0" encoding="utf-8"?>
<ds:datastoreItem xmlns:ds="http://schemas.openxmlformats.org/officeDocument/2006/customXml" ds:itemID="{892CF956-80DD-429D-9A78-8FF5824DBE20}">
  <ds:schemaRefs/>
</ds:datastoreItem>
</file>

<file path=customXml/itemProps1335.xml><?xml version="1.0" encoding="utf-8"?>
<ds:datastoreItem xmlns:ds="http://schemas.openxmlformats.org/officeDocument/2006/customXml" ds:itemID="{FDCE48C4-357C-47B4-8AFA-13426896CA36}">
  <ds:schemaRefs/>
</ds:datastoreItem>
</file>

<file path=customXml/itemProps1336.xml><?xml version="1.0" encoding="utf-8"?>
<ds:datastoreItem xmlns:ds="http://schemas.openxmlformats.org/officeDocument/2006/customXml" ds:itemID="{59F62DEE-792F-4EEB-BD58-6442B52338BB}">
  <ds:schemaRefs/>
</ds:datastoreItem>
</file>

<file path=customXml/itemProps1337.xml><?xml version="1.0" encoding="utf-8"?>
<ds:datastoreItem xmlns:ds="http://schemas.openxmlformats.org/officeDocument/2006/customXml" ds:itemID="{B0C34AE3-9B0D-42AA-91BF-636C0AA0413C}">
  <ds:schemaRefs/>
</ds:datastoreItem>
</file>

<file path=customXml/itemProps1338.xml><?xml version="1.0" encoding="utf-8"?>
<ds:datastoreItem xmlns:ds="http://schemas.openxmlformats.org/officeDocument/2006/customXml" ds:itemID="{29307C9E-2D64-46DD-83FE-DACACF7CFA11}">
  <ds:schemaRefs/>
</ds:datastoreItem>
</file>

<file path=customXml/itemProps1339.xml><?xml version="1.0" encoding="utf-8"?>
<ds:datastoreItem xmlns:ds="http://schemas.openxmlformats.org/officeDocument/2006/customXml" ds:itemID="{5445FDA0-9A88-4E2B-9C03-19F8D5DF8107}">
  <ds:schemaRefs/>
</ds:datastoreItem>
</file>

<file path=customXml/itemProps134.xml><?xml version="1.0" encoding="utf-8"?>
<ds:datastoreItem xmlns:ds="http://schemas.openxmlformats.org/officeDocument/2006/customXml" ds:itemID="{40F7494A-9532-4DA1-B2B9-0B398B40B891}">
  <ds:schemaRefs/>
</ds:datastoreItem>
</file>

<file path=customXml/itemProps1340.xml><?xml version="1.0" encoding="utf-8"?>
<ds:datastoreItem xmlns:ds="http://schemas.openxmlformats.org/officeDocument/2006/customXml" ds:itemID="{FDD46C87-A2E1-435D-AE5F-6B4A7DDF499A}">
  <ds:schemaRefs/>
</ds:datastoreItem>
</file>

<file path=customXml/itemProps1341.xml><?xml version="1.0" encoding="utf-8"?>
<ds:datastoreItem xmlns:ds="http://schemas.openxmlformats.org/officeDocument/2006/customXml" ds:itemID="{E1FAF603-8246-424B-9742-BB33EFE2E74A}">
  <ds:schemaRefs/>
</ds:datastoreItem>
</file>

<file path=customXml/itemProps1342.xml><?xml version="1.0" encoding="utf-8"?>
<ds:datastoreItem xmlns:ds="http://schemas.openxmlformats.org/officeDocument/2006/customXml" ds:itemID="{F7BE99D7-BE77-45A7-AC0E-ACBF09B50B58}">
  <ds:schemaRefs/>
</ds:datastoreItem>
</file>

<file path=customXml/itemProps1343.xml><?xml version="1.0" encoding="utf-8"?>
<ds:datastoreItem xmlns:ds="http://schemas.openxmlformats.org/officeDocument/2006/customXml" ds:itemID="{C4700FEB-966D-4409-AD3D-05D10C9FB9A9}">
  <ds:schemaRefs/>
</ds:datastoreItem>
</file>

<file path=customXml/itemProps1344.xml><?xml version="1.0" encoding="utf-8"?>
<ds:datastoreItem xmlns:ds="http://schemas.openxmlformats.org/officeDocument/2006/customXml" ds:itemID="{E6F6E903-F4E5-4AB9-89A4-95EDB03EAB68}">
  <ds:schemaRefs/>
</ds:datastoreItem>
</file>

<file path=customXml/itemProps1345.xml><?xml version="1.0" encoding="utf-8"?>
<ds:datastoreItem xmlns:ds="http://schemas.openxmlformats.org/officeDocument/2006/customXml" ds:itemID="{F756BA00-8D12-4707-9011-1342354E8E63}">
  <ds:schemaRefs/>
</ds:datastoreItem>
</file>

<file path=customXml/itemProps1346.xml><?xml version="1.0" encoding="utf-8"?>
<ds:datastoreItem xmlns:ds="http://schemas.openxmlformats.org/officeDocument/2006/customXml" ds:itemID="{C811EB46-E949-4222-84EC-393CED181E17}">
  <ds:schemaRefs/>
</ds:datastoreItem>
</file>

<file path=customXml/itemProps1347.xml><?xml version="1.0" encoding="utf-8"?>
<ds:datastoreItem xmlns:ds="http://schemas.openxmlformats.org/officeDocument/2006/customXml" ds:itemID="{CE9FB29A-CD80-4061-B9D6-724574A41CF9}">
  <ds:schemaRefs/>
</ds:datastoreItem>
</file>

<file path=customXml/itemProps1348.xml><?xml version="1.0" encoding="utf-8"?>
<ds:datastoreItem xmlns:ds="http://schemas.openxmlformats.org/officeDocument/2006/customXml" ds:itemID="{5BFBB344-53AF-4189-B750-960A78A0AE46}">
  <ds:schemaRefs/>
</ds:datastoreItem>
</file>

<file path=customXml/itemProps1349.xml><?xml version="1.0" encoding="utf-8"?>
<ds:datastoreItem xmlns:ds="http://schemas.openxmlformats.org/officeDocument/2006/customXml" ds:itemID="{DA57CF78-E026-4CB7-9F6E-0C49D139FB06}">
  <ds:schemaRefs/>
</ds:datastoreItem>
</file>

<file path=customXml/itemProps135.xml><?xml version="1.0" encoding="utf-8"?>
<ds:datastoreItem xmlns:ds="http://schemas.openxmlformats.org/officeDocument/2006/customXml" ds:itemID="{FA9B9265-7F9D-47CB-A7E4-DEFEC5BB862C}">
  <ds:schemaRefs/>
</ds:datastoreItem>
</file>

<file path=customXml/itemProps1350.xml><?xml version="1.0" encoding="utf-8"?>
<ds:datastoreItem xmlns:ds="http://schemas.openxmlformats.org/officeDocument/2006/customXml" ds:itemID="{CD172262-70FF-4C85-A250-365A8DEB0D33}">
  <ds:schemaRefs/>
</ds:datastoreItem>
</file>

<file path=customXml/itemProps1351.xml><?xml version="1.0" encoding="utf-8"?>
<ds:datastoreItem xmlns:ds="http://schemas.openxmlformats.org/officeDocument/2006/customXml" ds:itemID="{ADA267A3-CE12-40B2-8614-F8C400B6F2B1}">
  <ds:schemaRefs/>
</ds:datastoreItem>
</file>

<file path=customXml/itemProps1352.xml><?xml version="1.0" encoding="utf-8"?>
<ds:datastoreItem xmlns:ds="http://schemas.openxmlformats.org/officeDocument/2006/customXml" ds:itemID="{9A642571-D958-446F-8453-17C0EAC847D0}">
  <ds:schemaRefs/>
</ds:datastoreItem>
</file>

<file path=customXml/itemProps1353.xml><?xml version="1.0" encoding="utf-8"?>
<ds:datastoreItem xmlns:ds="http://schemas.openxmlformats.org/officeDocument/2006/customXml" ds:itemID="{89ACAB6C-F65B-46C6-8550-6EC3AF1BB433}">
  <ds:schemaRefs/>
</ds:datastoreItem>
</file>

<file path=customXml/itemProps1354.xml><?xml version="1.0" encoding="utf-8"?>
<ds:datastoreItem xmlns:ds="http://schemas.openxmlformats.org/officeDocument/2006/customXml" ds:itemID="{CD020ED5-70D5-41AB-81DD-B02C09BC3CDC}">
  <ds:schemaRefs/>
</ds:datastoreItem>
</file>

<file path=customXml/itemProps1355.xml><?xml version="1.0" encoding="utf-8"?>
<ds:datastoreItem xmlns:ds="http://schemas.openxmlformats.org/officeDocument/2006/customXml" ds:itemID="{D6192D5B-158E-461D-B289-C25FDCDF788B}">
  <ds:schemaRefs/>
</ds:datastoreItem>
</file>

<file path=customXml/itemProps1356.xml><?xml version="1.0" encoding="utf-8"?>
<ds:datastoreItem xmlns:ds="http://schemas.openxmlformats.org/officeDocument/2006/customXml" ds:itemID="{C581DD81-E79A-4CE9-9587-5DF528E17D59}">
  <ds:schemaRefs/>
</ds:datastoreItem>
</file>

<file path=customXml/itemProps1357.xml><?xml version="1.0" encoding="utf-8"?>
<ds:datastoreItem xmlns:ds="http://schemas.openxmlformats.org/officeDocument/2006/customXml" ds:itemID="{FA6E0B1B-9FE3-4DDA-B52E-B69E3F62A948}">
  <ds:schemaRefs/>
</ds:datastoreItem>
</file>

<file path=customXml/itemProps1358.xml><?xml version="1.0" encoding="utf-8"?>
<ds:datastoreItem xmlns:ds="http://schemas.openxmlformats.org/officeDocument/2006/customXml" ds:itemID="{5F839B33-D53D-439A-BE5D-2FBD7DCE6383}">
  <ds:schemaRefs/>
</ds:datastoreItem>
</file>

<file path=customXml/itemProps1359.xml><?xml version="1.0" encoding="utf-8"?>
<ds:datastoreItem xmlns:ds="http://schemas.openxmlformats.org/officeDocument/2006/customXml" ds:itemID="{F9CAC7A3-2A70-46D1-9BCA-723C27913E8F}">
  <ds:schemaRefs/>
</ds:datastoreItem>
</file>

<file path=customXml/itemProps136.xml><?xml version="1.0" encoding="utf-8"?>
<ds:datastoreItem xmlns:ds="http://schemas.openxmlformats.org/officeDocument/2006/customXml" ds:itemID="{8C27379F-DE7A-4F9A-A801-BE03AF2C3E13}">
  <ds:schemaRefs/>
</ds:datastoreItem>
</file>

<file path=customXml/itemProps1360.xml><?xml version="1.0" encoding="utf-8"?>
<ds:datastoreItem xmlns:ds="http://schemas.openxmlformats.org/officeDocument/2006/customXml" ds:itemID="{43960E24-27C0-4E01-8902-6C811B8C0CF5}">
  <ds:schemaRefs/>
</ds:datastoreItem>
</file>

<file path=customXml/itemProps1361.xml><?xml version="1.0" encoding="utf-8"?>
<ds:datastoreItem xmlns:ds="http://schemas.openxmlformats.org/officeDocument/2006/customXml" ds:itemID="{1D1AE966-E5C9-48C4-9012-77BFBB352F2E}">
  <ds:schemaRefs/>
</ds:datastoreItem>
</file>

<file path=customXml/itemProps1362.xml><?xml version="1.0" encoding="utf-8"?>
<ds:datastoreItem xmlns:ds="http://schemas.openxmlformats.org/officeDocument/2006/customXml" ds:itemID="{96A2F3F0-AC30-4B62-AD0F-6315C4D94444}">
  <ds:schemaRefs/>
</ds:datastoreItem>
</file>

<file path=customXml/itemProps1363.xml><?xml version="1.0" encoding="utf-8"?>
<ds:datastoreItem xmlns:ds="http://schemas.openxmlformats.org/officeDocument/2006/customXml" ds:itemID="{A4095A50-1CA6-49D2-A0AA-8373423EC317}">
  <ds:schemaRefs/>
</ds:datastoreItem>
</file>

<file path=customXml/itemProps1364.xml><?xml version="1.0" encoding="utf-8"?>
<ds:datastoreItem xmlns:ds="http://schemas.openxmlformats.org/officeDocument/2006/customXml" ds:itemID="{A69B4520-5DAD-426C-99F3-3BFB572E3861}">
  <ds:schemaRefs/>
</ds:datastoreItem>
</file>

<file path=customXml/itemProps1365.xml><?xml version="1.0" encoding="utf-8"?>
<ds:datastoreItem xmlns:ds="http://schemas.openxmlformats.org/officeDocument/2006/customXml" ds:itemID="{38D4B98F-35D5-4D32-AA41-35D69AFA8843}">
  <ds:schemaRefs/>
</ds:datastoreItem>
</file>

<file path=customXml/itemProps1366.xml><?xml version="1.0" encoding="utf-8"?>
<ds:datastoreItem xmlns:ds="http://schemas.openxmlformats.org/officeDocument/2006/customXml" ds:itemID="{63A5E12F-7F97-4CF4-9840-B304D1C12D45}">
  <ds:schemaRefs/>
</ds:datastoreItem>
</file>

<file path=customXml/itemProps1367.xml><?xml version="1.0" encoding="utf-8"?>
<ds:datastoreItem xmlns:ds="http://schemas.openxmlformats.org/officeDocument/2006/customXml" ds:itemID="{5C3F4D3B-32AD-4EB4-9105-90F417E7DE2F}">
  <ds:schemaRefs/>
</ds:datastoreItem>
</file>

<file path=customXml/itemProps1368.xml><?xml version="1.0" encoding="utf-8"?>
<ds:datastoreItem xmlns:ds="http://schemas.openxmlformats.org/officeDocument/2006/customXml" ds:itemID="{23971C42-B8C4-4300-8F71-6C098419A155}">
  <ds:schemaRefs/>
</ds:datastoreItem>
</file>

<file path=customXml/itemProps1369.xml><?xml version="1.0" encoding="utf-8"?>
<ds:datastoreItem xmlns:ds="http://schemas.openxmlformats.org/officeDocument/2006/customXml" ds:itemID="{D1BC56BC-1B5C-4458-A5BB-CE5DD6C8206B}">
  <ds:schemaRefs/>
</ds:datastoreItem>
</file>

<file path=customXml/itemProps137.xml><?xml version="1.0" encoding="utf-8"?>
<ds:datastoreItem xmlns:ds="http://schemas.openxmlformats.org/officeDocument/2006/customXml" ds:itemID="{460FEE09-5DEF-489D-96D8-C71E0C5ECE0B}">
  <ds:schemaRefs/>
</ds:datastoreItem>
</file>

<file path=customXml/itemProps1370.xml><?xml version="1.0" encoding="utf-8"?>
<ds:datastoreItem xmlns:ds="http://schemas.openxmlformats.org/officeDocument/2006/customXml" ds:itemID="{9E3565B1-8858-4892-A477-EC776525DC38}">
  <ds:schemaRefs/>
</ds:datastoreItem>
</file>

<file path=customXml/itemProps1371.xml><?xml version="1.0" encoding="utf-8"?>
<ds:datastoreItem xmlns:ds="http://schemas.openxmlformats.org/officeDocument/2006/customXml" ds:itemID="{6E9FCC78-302B-4C40-8CC3-EBC661630409}">
  <ds:schemaRefs/>
</ds:datastoreItem>
</file>

<file path=customXml/itemProps1372.xml><?xml version="1.0" encoding="utf-8"?>
<ds:datastoreItem xmlns:ds="http://schemas.openxmlformats.org/officeDocument/2006/customXml" ds:itemID="{C8023556-1824-41BB-B01A-9AC24310BB21}">
  <ds:schemaRefs/>
</ds:datastoreItem>
</file>

<file path=customXml/itemProps1373.xml><?xml version="1.0" encoding="utf-8"?>
<ds:datastoreItem xmlns:ds="http://schemas.openxmlformats.org/officeDocument/2006/customXml" ds:itemID="{025C050C-32F3-410F-81F2-DF9FCC66539E}">
  <ds:schemaRefs/>
</ds:datastoreItem>
</file>

<file path=customXml/itemProps1374.xml><?xml version="1.0" encoding="utf-8"?>
<ds:datastoreItem xmlns:ds="http://schemas.openxmlformats.org/officeDocument/2006/customXml" ds:itemID="{F09F7CE7-B259-4BAE-B752-C7FFAA0A1C8B}">
  <ds:schemaRefs/>
</ds:datastoreItem>
</file>

<file path=customXml/itemProps1375.xml><?xml version="1.0" encoding="utf-8"?>
<ds:datastoreItem xmlns:ds="http://schemas.openxmlformats.org/officeDocument/2006/customXml" ds:itemID="{1B919F35-E48C-4ED5-9B50-BE402B02D04B}">
  <ds:schemaRefs/>
</ds:datastoreItem>
</file>

<file path=customXml/itemProps1376.xml><?xml version="1.0" encoding="utf-8"?>
<ds:datastoreItem xmlns:ds="http://schemas.openxmlformats.org/officeDocument/2006/customXml" ds:itemID="{9C3BC7AF-D440-4E06-BFFA-2C98ED782510}">
  <ds:schemaRefs/>
</ds:datastoreItem>
</file>

<file path=customXml/itemProps1377.xml><?xml version="1.0" encoding="utf-8"?>
<ds:datastoreItem xmlns:ds="http://schemas.openxmlformats.org/officeDocument/2006/customXml" ds:itemID="{69BF0C01-C6A5-4D6D-8FFC-E1DCB91AB387}">
  <ds:schemaRefs/>
</ds:datastoreItem>
</file>

<file path=customXml/itemProps1378.xml><?xml version="1.0" encoding="utf-8"?>
<ds:datastoreItem xmlns:ds="http://schemas.openxmlformats.org/officeDocument/2006/customXml" ds:itemID="{E5152553-4D6C-4482-8BAF-52EA34CC9F06}">
  <ds:schemaRefs/>
</ds:datastoreItem>
</file>

<file path=customXml/itemProps1379.xml><?xml version="1.0" encoding="utf-8"?>
<ds:datastoreItem xmlns:ds="http://schemas.openxmlformats.org/officeDocument/2006/customXml" ds:itemID="{23654692-E366-4D13-A6F1-4016F8AD1284}">
  <ds:schemaRefs/>
</ds:datastoreItem>
</file>

<file path=customXml/itemProps138.xml><?xml version="1.0" encoding="utf-8"?>
<ds:datastoreItem xmlns:ds="http://schemas.openxmlformats.org/officeDocument/2006/customXml" ds:itemID="{58D29DE8-021C-42AA-BD3A-F2145A6613A1}">
  <ds:schemaRefs/>
</ds:datastoreItem>
</file>

<file path=customXml/itemProps1380.xml><?xml version="1.0" encoding="utf-8"?>
<ds:datastoreItem xmlns:ds="http://schemas.openxmlformats.org/officeDocument/2006/customXml" ds:itemID="{0A1BCAD7-EC45-4754-A545-84BC90360BF6}">
  <ds:schemaRefs/>
</ds:datastoreItem>
</file>

<file path=customXml/itemProps1381.xml><?xml version="1.0" encoding="utf-8"?>
<ds:datastoreItem xmlns:ds="http://schemas.openxmlformats.org/officeDocument/2006/customXml" ds:itemID="{31676B55-0850-44C9-B8BA-5AE02AEAFE38}">
  <ds:schemaRefs/>
</ds:datastoreItem>
</file>

<file path=customXml/itemProps1382.xml><?xml version="1.0" encoding="utf-8"?>
<ds:datastoreItem xmlns:ds="http://schemas.openxmlformats.org/officeDocument/2006/customXml" ds:itemID="{AF7EF599-A2E5-4090-A135-E3306A345568}">
  <ds:schemaRefs/>
</ds:datastoreItem>
</file>

<file path=customXml/itemProps1383.xml><?xml version="1.0" encoding="utf-8"?>
<ds:datastoreItem xmlns:ds="http://schemas.openxmlformats.org/officeDocument/2006/customXml" ds:itemID="{87C88005-1FEB-4E56-8B6B-6F7B88A8AB98}">
  <ds:schemaRefs/>
</ds:datastoreItem>
</file>

<file path=customXml/itemProps1384.xml><?xml version="1.0" encoding="utf-8"?>
<ds:datastoreItem xmlns:ds="http://schemas.openxmlformats.org/officeDocument/2006/customXml" ds:itemID="{32368AF7-9C2A-448C-97F8-63B772861E84}">
  <ds:schemaRefs/>
</ds:datastoreItem>
</file>

<file path=customXml/itemProps1385.xml><?xml version="1.0" encoding="utf-8"?>
<ds:datastoreItem xmlns:ds="http://schemas.openxmlformats.org/officeDocument/2006/customXml" ds:itemID="{10D8A789-6D58-4EC3-AC36-3379E010F1E2}">
  <ds:schemaRefs/>
</ds:datastoreItem>
</file>

<file path=customXml/itemProps1386.xml><?xml version="1.0" encoding="utf-8"?>
<ds:datastoreItem xmlns:ds="http://schemas.openxmlformats.org/officeDocument/2006/customXml" ds:itemID="{98C6808F-C223-4401-BAD7-A3DB5AA8CB47}">
  <ds:schemaRefs/>
</ds:datastoreItem>
</file>

<file path=customXml/itemProps1387.xml><?xml version="1.0" encoding="utf-8"?>
<ds:datastoreItem xmlns:ds="http://schemas.openxmlformats.org/officeDocument/2006/customXml" ds:itemID="{AFE52CD7-B836-4675-A2B2-CAF13BFED09F}">
  <ds:schemaRefs/>
</ds:datastoreItem>
</file>

<file path=customXml/itemProps1388.xml><?xml version="1.0" encoding="utf-8"?>
<ds:datastoreItem xmlns:ds="http://schemas.openxmlformats.org/officeDocument/2006/customXml" ds:itemID="{FBB96A06-EE24-4C5D-B2E9-973B54B1EB16}">
  <ds:schemaRefs/>
</ds:datastoreItem>
</file>

<file path=customXml/itemProps1389.xml><?xml version="1.0" encoding="utf-8"?>
<ds:datastoreItem xmlns:ds="http://schemas.openxmlformats.org/officeDocument/2006/customXml" ds:itemID="{9E900E3C-C627-4275-A569-9AEF1A9F2A43}">
  <ds:schemaRefs/>
</ds:datastoreItem>
</file>

<file path=customXml/itemProps139.xml><?xml version="1.0" encoding="utf-8"?>
<ds:datastoreItem xmlns:ds="http://schemas.openxmlformats.org/officeDocument/2006/customXml" ds:itemID="{55B29153-6727-4371-A90A-7A557137E86F}">
  <ds:schemaRefs/>
</ds:datastoreItem>
</file>

<file path=customXml/itemProps1390.xml><?xml version="1.0" encoding="utf-8"?>
<ds:datastoreItem xmlns:ds="http://schemas.openxmlformats.org/officeDocument/2006/customXml" ds:itemID="{BD2DC2EC-EEDE-4977-8BCB-84176B6B6A0C}">
  <ds:schemaRefs/>
</ds:datastoreItem>
</file>

<file path=customXml/itemProps1391.xml><?xml version="1.0" encoding="utf-8"?>
<ds:datastoreItem xmlns:ds="http://schemas.openxmlformats.org/officeDocument/2006/customXml" ds:itemID="{2019A8AF-4055-46C6-93FA-83B7280BB6DB}">
  <ds:schemaRefs/>
</ds:datastoreItem>
</file>

<file path=customXml/itemProps1392.xml><?xml version="1.0" encoding="utf-8"?>
<ds:datastoreItem xmlns:ds="http://schemas.openxmlformats.org/officeDocument/2006/customXml" ds:itemID="{6B4B820C-D657-412C-88A4-151AA9EBEEE5}">
  <ds:schemaRefs/>
</ds:datastoreItem>
</file>

<file path=customXml/itemProps1393.xml><?xml version="1.0" encoding="utf-8"?>
<ds:datastoreItem xmlns:ds="http://schemas.openxmlformats.org/officeDocument/2006/customXml" ds:itemID="{1F27D10B-3744-4696-A3CF-C3B2C1A83206}">
  <ds:schemaRefs/>
</ds:datastoreItem>
</file>

<file path=customXml/itemProps1394.xml><?xml version="1.0" encoding="utf-8"?>
<ds:datastoreItem xmlns:ds="http://schemas.openxmlformats.org/officeDocument/2006/customXml" ds:itemID="{6B60639E-E622-409C-A696-52C7E40218DB}">
  <ds:schemaRefs/>
</ds:datastoreItem>
</file>

<file path=customXml/itemProps1395.xml><?xml version="1.0" encoding="utf-8"?>
<ds:datastoreItem xmlns:ds="http://schemas.openxmlformats.org/officeDocument/2006/customXml" ds:itemID="{7A83DE65-B578-424A-96AC-1B342B16DE1B}">
  <ds:schemaRefs/>
</ds:datastoreItem>
</file>

<file path=customXml/itemProps1396.xml><?xml version="1.0" encoding="utf-8"?>
<ds:datastoreItem xmlns:ds="http://schemas.openxmlformats.org/officeDocument/2006/customXml" ds:itemID="{DC31008D-A406-4D73-AB09-5D8B97E6F0E3}">
  <ds:schemaRefs/>
</ds:datastoreItem>
</file>

<file path=customXml/itemProps1397.xml><?xml version="1.0" encoding="utf-8"?>
<ds:datastoreItem xmlns:ds="http://schemas.openxmlformats.org/officeDocument/2006/customXml" ds:itemID="{96C4518E-9E83-4B8D-88D6-FBC1CE0ED936}">
  <ds:schemaRefs/>
</ds:datastoreItem>
</file>

<file path=customXml/itemProps1398.xml><?xml version="1.0" encoding="utf-8"?>
<ds:datastoreItem xmlns:ds="http://schemas.openxmlformats.org/officeDocument/2006/customXml" ds:itemID="{66F35231-FA5B-4F03-9D87-EB70F7100387}">
  <ds:schemaRefs/>
</ds:datastoreItem>
</file>

<file path=customXml/itemProps1399.xml><?xml version="1.0" encoding="utf-8"?>
<ds:datastoreItem xmlns:ds="http://schemas.openxmlformats.org/officeDocument/2006/customXml" ds:itemID="{D7487C0D-8793-4C8A-9ED6-6ECB368B7FF0}">
  <ds:schemaRefs/>
</ds:datastoreItem>
</file>

<file path=customXml/itemProps14.xml><?xml version="1.0" encoding="utf-8"?>
<ds:datastoreItem xmlns:ds="http://schemas.openxmlformats.org/officeDocument/2006/customXml" ds:itemID="{189DAE2B-CD66-4646-AE36-006D3676C61A}">
  <ds:schemaRefs/>
</ds:datastoreItem>
</file>

<file path=customXml/itemProps140.xml><?xml version="1.0" encoding="utf-8"?>
<ds:datastoreItem xmlns:ds="http://schemas.openxmlformats.org/officeDocument/2006/customXml" ds:itemID="{854CD9D6-1838-4C37-B9AA-8E8A5524FC4D}">
  <ds:schemaRefs/>
</ds:datastoreItem>
</file>

<file path=customXml/itemProps1400.xml><?xml version="1.0" encoding="utf-8"?>
<ds:datastoreItem xmlns:ds="http://schemas.openxmlformats.org/officeDocument/2006/customXml" ds:itemID="{DF9A6DCA-FEC6-45AD-A83C-2130C1957D56}">
  <ds:schemaRefs/>
</ds:datastoreItem>
</file>

<file path=customXml/itemProps1401.xml><?xml version="1.0" encoding="utf-8"?>
<ds:datastoreItem xmlns:ds="http://schemas.openxmlformats.org/officeDocument/2006/customXml" ds:itemID="{99448E58-87DB-40A6-9641-F9AFB081CF5B}">
  <ds:schemaRefs/>
</ds:datastoreItem>
</file>

<file path=customXml/itemProps1402.xml><?xml version="1.0" encoding="utf-8"?>
<ds:datastoreItem xmlns:ds="http://schemas.openxmlformats.org/officeDocument/2006/customXml" ds:itemID="{E0269108-DAFA-4C06-9585-7374CE3BE923}">
  <ds:schemaRefs/>
</ds:datastoreItem>
</file>

<file path=customXml/itemProps1403.xml><?xml version="1.0" encoding="utf-8"?>
<ds:datastoreItem xmlns:ds="http://schemas.openxmlformats.org/officeDocument/2006/customXml" ds:itemID="{0080AB7C-0795-4EDF-8D19-AC2E5AC9812D}">
  <ds:schemaRefs/>
</ds:datastoreItem>
</file>

<file path=customXml/itemProps1404.xml><?xml version="1.0" encoding="utf-8"?>
<ds:datastoreItem xmlns:ds="http://schemas.openxmlformats.org/officeDocument/2006/customXml" ds:itemID="{9FC624B2-62F5-4112-B332-43E96DFBFDFA}">
  <ds:schemaRefs/>
</ds:datastoreItem>
</file>

<file path=customXml/itemProps1405.xml><?xml version="1.0" encoding="utf-8"?>
<ds:datastoreItem xmlns:ds="http://schemas.openxmlformats.org/officeDocument/2006/customXml" ds:itemID="{244C82A6-D985-4FE4-8ECC-46C6372DA0BA}">
  <ds:schemaRefs/>
</ds:datastoreItem>
</file>

<file path=customXml/itemProps1406.xml><?xml version="1.0" encoding="utf-8"?>
<ds:datastoreItem xmlns:ds="http://schemas.openxmlformats.org/officeDocument/2006/customXml" ds:itemID="{4E1B0F0A-D711-46F1-AE44-00BAACB0A7AB}">
  <ds:schemaRefs/>
</ds:datastoreItem>
</file>

<file path=customXml/itemProps1407.xml><?xml version="1.0" encoding="utf-8"?>
<ds:datastoreItem xmlns:ds="http://schemas.openxmlformats.org/officeDocument/2006/customXml" ds:itemID="{D95DCBEC-8A2A-4C81-AFC7-C08AE718D234}">
  <ds:schemaRefs/>
</ds:datastoreItem>
</file>

<file path=customXml/itemProps1408.xml><?xml version="1.0" encoding="utf-8"?>
<ds:datastoreItem xmlns:ds="http://schemas.openxmlformats.org/officeDocument/2006/customXml" ds:itemID="{E311E1D5-3113-4699-B76B-5EDB422E5A76}">
  <ds:schemaRefs/>
</ds:datastoreItem>
</file>

<file path=customXml/itemProps1409.xml><?xml version="1.0" encoding="utf-8"?>
<ds:datastoreItem xmlns:ds="http://schemas.openxmlformats.org/officeDocument/2006/customXml" ds:itemID="{3BB1CF11-132F-45BC-8F62-C33F96AF4BF4}">
  <ds:schemaRefs/>
</ds:datastoreItem>
</file>

<file path=customXml/itemProps141.xml><?xml version="1.0" encoding="utf-8"?>
<ds:datastoreItem xmlns:ds="http://schemas.openxmlformats.org/officeDocument/2006/customXml" ds:itemID="{B80FFDB9-3F0B-4EA3-A28F-6CA743465AF0}">
  <ds:schemaRefs/>
</ds:datastoreItem>
</file>

<file path=customXml/itemProps1410.xml><?xml version="1.0" encoding="utf-8"?>
<ds:datastoreItem xmlns:ds="http://schemas.openxmlformats.org/officeDocument/2006/customXml" ds:itemID="{042A35EC-AA96-4EA2-A6AF-445ED543506E}">
  <ds:schemaRefs/>
</ds:datastoreItem>
</file>

<file path=customXml/itemProps1411.xml><?xml version="1.0" encoding="utf-8"?>
<ds:datastoreItem xmlns:ds="http://schemas.openxmlformats.org/officeDocument/2006/customXml" ds:itemID="{41603DA8-0837-420C-B40A-075BE6BFA56A}">
  <ds:schemaRefs/>
</ds:datastoreItem>
</file>

<file path=customXml/itemProps1412.xml><?xml version="1.0" encoding="utf-8"?>
<ds:datastoreItem xmlns:ds="http://schemas.openxmlformats.org/officeDocument/2006/customXml" ds:itemID="{833ECD0D-0AAA-4DA3-87A8-6995FB991537}">
  <ds:schemaRefs/>
</ds:datastoreItem>
</file>

<file path=customXml/itemProps1413.xml><?xml version="1.0" encoding="utf-8"?>
<ds:datastoreItem xmlns:ds="http://schemas.openxmlformats.org/officeDocument/2006/customXml" ds:itemID="{FB66929F-26BC-47A8-B532-D203E7A0D762}">
  <ds:schemaRefs/>
</ds:datastoreItem>
</file>

<file path=customXml/itemProps1414.xml><?xml version="1.0" encoding="utf-8"?>
<ds:datastoreItem xmlns:ds="http://schemas.openxmlformats.org/officeDocument/2006/customXml" ds:itemID="{0FC933D1-2B55-473E-A9A7-CCFAAFEBA665}">
  <ds:schemaRefs/>
</ds:datastoreItem>
</file>

<file path=customXml/itemProps1415.xml><?xml version="1.0" encoding="utf-8"?>
<ds:datastoreItem xmlns:ds="http://schemas.openxmlformats.org/officeDocument/2006/customXml" ds:itemID="{2C23C4B7-B015-4080-BBD0-7537AAB5C741}">
  <ds:schemaRefs/>
</ds:datastoreItem>
</file>

<file path=customXml/itemProps1416.xml><?xml version="1.0" encoding="utf-8"?>
<ds:datastoreItem xmlns:ds="http://schemas.openxmlformats.org/officeDocument/2006/customXml" ds:itemID="{FA1A563A-0B8A-46D4-94BF-69F4A55FC35C}">
  <ds:schemaRefs/>
</ds:datastoreItem>
</file>

<file path=customXml/itemProps1417.xml><?xml version="1.0" encoding="utf-8"?>
<ds:datastoreItem xmlns:ds="http://schemas.openxmlformats.org/officeDocument/2006/customXml" ds:itemID="{941E0556-C0DB-40AD-834C-E3D2D6ABB3C6}">
  <ds:schemaRefs/>
</ds:datastoreItem>
</file>

<file path=customXml/itemProps1418.xml><?xml version="1.0" encoding="utf-8"?>
<ds:datastoreItem xmlns:ds="http://schemas.openxmlformats.org/officeDocument/2006/customXml" ds:itemID="{C69A1D14-7F88-41B1-9ADB-2189C5617306}">
  <ds:schemaRefs/>
</ds:datastoreItem>
</file>

<file path=customXml/itemProps1419.xml><?xml version="1.0" encoding="utf-8"?>
<ds:datastoreItem xmlns:ds="http://schemas.openxmlformats.org/officeDocument/2006/customXml" ds:itemID="{2F9D3147-DD51-4BD8-9978-8FA0577DA8AE}">
  <ds:schemaRefs/>
</ds:datastoreItem>
</file>

<file path=customXml/itemProps142.xml><?xml version="1.0" encoding="utf-8"?>
<ds:datastoreItem xmlns:ds="http://schemas.openxmlformats.org/officeDocument/2006/customXml" ds:itemID="{E4E6B531-5774-4E07-8825-D63940C666BC}">
  <ds:schemaRefs/>
</ds:datastoreItem>
</file>

<file path=customXml/itemProps1420.xml><?xml version="1.0" encoding="utf-8"?>
<ds:datastoreItem xmlns:ds="http://schemas.openxmlformats.org/officeDocument/2006/customXml" ds:itemID="{57840BBB-7361-4FE4-A112-7D3147FDABB2}">
  <ds:schemaRefs/>
</ds:datastoreItem>
</file>

<file path=customXml/itemProps1421.xml><?xml version="1.0" encoding="utf-8"?>
<ds:datastoreItem xmlns:ds="http://schemas.openxmlformats.org/officeDocument/2006/customXml" ds:itemID="{C79A3335-812E-424A-A7D5-F0540C691FCC}">
  <ds:schemaRefs/>
</ds:datastoreItem>
</file>

<file path=customXml/itemProps1422.xml><?xml version="1.0" encoding="utf-8"?>
<ds:datastoreItem xmlns:ds="http://schemas.openxmlformats.org/officeDocument/2006/customXml" ds:itemID="{79A8F0A5-A576-42C7-8F45-986610C42758}">
  <ds:schemaRefs/>
</ds:datastoreItem>
</file>

<file path=customXml/itemProps1423.xml><?xml version="1.0" encoding="utf-8"?>
<ds:datastoreItem xmlns:ds="http://schemas.openxmlformats.org/officeDocument/2006/customXml" ds:itemID="{520038BE-AC44-4A29-9DF4-A01FEC626421}">
  <ds:schemaRefs/>
</ds:datastoreItem>
</file>

<file path=customXml/itemProps1424.xml><?xml version="1.0" encoding="utf-8"?>
<ds:datastoreItem xmlns:ds="http://schemas.openxmlformats.org/officeDocument/2006/customXml" ds:itemID="{5E3A9327-9900-41BA-A946-46532CF31C05}">
  <ds:schemaRefs/>
</ds:datastoreItem>
</file>

<file path=customXml/itemProps1425.xml><?xml version="1.0" encoding="utf-8"?>
<ds:datastoreItem xmlns:ds="http://schemas.openxmlformats.org/officeDocument/2006/customXml" ds:itemID="{CDD944C9-6CDC-422E-8C0C-BF16C4A9C331}">
  <ds:schemaRefs/>
</ds:datastoreItem>
</file>

<file path=customXml/itemProps1426.xml><?xml version="1.0" encoding="utf-8"?>
<ds:datastoreItem xmlns:ds="http://schemas.openxmlformats.org/officeDocument/2006/customXml" ds:itemID="{8F07743F-850B-422D-9838-E2F7CB19E229}">
  <ds:schemaRefs/>
</ds:datastoreItem>
</file>

<file path=customXml/itemProps1427.xml><?xml version="1.0" encoding="utf-8"?>
<ds:datastoreItem xmlns:ds="http://schemas.openxmlformats.org/officeDocument/2006/customXml" ds:itemID="{F6D8C204-1B35-4462-B136-CB40F5755696}">
  <ds:schemaRefs/>
</ds:datastoreItem>
</file>

<file path=customXml/itemProps1428.xml><?xml version="1.0" encoding="utf-8"?>
<ds:datastoreItem xmlns:ds="http://schemas.openxmlformats.org/officeDocument/2006/customXml" ds:itemID="{2AD9985B-FF42-4BB1-B01A-DE5CF7197217}">
  <ds:schemaRefs/>
</ds:datastoreItem>
</file>

<file path=customXml/itemProps1429.xml><?xml version="1.0" encoding="utf-8"?>
<ds:datastoreItem xmlns:ds="http://schemas.openxmlformats.org/officeDocument/2006/customXml" ds:itemID="{DFBB3971-ED91-48D5-BB5D-9734F9182B38}">
  <ds:schemaRefs/>
</ds:datastoreItem>
</file>

<file path=customXml/itemProps143.xml><?xml version="1.0" encoding="utf-8"?>
<ds:datastoreItem xmlns:ds="http://schemas.openxmlformats.org/officeDocument/2006/customXml" ds:itemID="{6EA66BDF-1516-497E-9BF4-92A6294009DF}">
  <ds:schemaRefs/>
</ds:datastoreItem>
</file>

<file path=customXml/itemProps1430.xml><?xml version="1.0" encoding="utf-8"?>
<ds:datastoreItem xmlns:ds="http://schemas.openxmlformats.org/officeDocument/2006/customXml" ds:itemID="{D80A27A4-7582-481F-B256-7D7F92ECA628}">
  <ds:schemaRefs/>
</ds:datastoreItem>
</file>

<file path=customXml/itemProps1431.xml><?xml version="1.0" encoding="utf-8"?>
<ds:datastoreItem xmlns:ds="http://schemas.openxmlformats.org/officeDocument/2006/customXml" ds:itemID="{ACE9E7B0-238E-47AD-B4F7-455BFA2D410B}">
  <ds:schemaRefs/>
</ds:datastoreItem>
</file>

<file path=customXml/itemProps1432.xml><?xml version="1.0" encoding="utf-8"?>
<ds:datastoreItem xmlns:ds="http://schemas.openxmlformats.org/officeDocument/2006/customXml" ds:itemID="{C6FEC29E-3343-4A73-8287-C75CEF81D8DB}">
  <ds:schemaRefs/>
</ds:datastoreItem>
</file>

<file path=customXml/itemProps1433.xml><?xml version="1.0" encoding="utf-8"?>
<ds:datastoreItem xmlns:ds="http://schemas.openxmlformats.org/officeDocument/2006/customXml" ds:itemID="{FFD830E8-346F-45AF-B832-5AA15110EF07}">
  <ds:schemaRefs/>
</ds:datastoreItem>
</file>

<file path=customXml/itemProps1434.xml><?xml version="1.0" encoding="utf-8"?>
<ds:datastoreItem xmlns:ds="http://schemas.openxmlformats.org/officeDocument/2006/customXml" ds:itemID="{47B8281D-3113-4E37-A07C-6179122373F4}">
  <ds:schemaRefs/>
</ds:datastoreItem>
</file>

<file path=customXml/itemProps1435.xml><?xml version="1.0" encoding="utf-8"?>
<ds:datastoreItem xmlns:ds="http://schemas.openxmlformats.org/officeDocument/2006/customXml" ds:itemID="{4FD2188B-0741-47EA-86C8-127DB95517AC}">
  <ds:schemaRefs/>
</ds:datastoreItem>
</file>

<file path=customXml/itemProps1436.xml><?xml version="1.0" encoding="utf-8"?>
<ds:datastoreItem xmlns:ds="http://schemas.openxmlformats.org/officeDocument/2006/customXml" ds:itemID="{4A9F16ED-F468-4338-9EA6-92E8B14A8173}">
  <ds:schemaRefs/>
</ds:datastoreItem>
</file>

<file path=customXml/itemProps1437.xml><?xml version="1.0" encoding="utf-8"?>
<ds:datastoreItem xmlns:ds="http://schemas.openxmlformats.org/officeDocument/2006/customXml" ds:itemID="{1D025B5E-72EE-41F9-8674-78156485CD9A}">
  <ds:schemaRefs/>
</ds:datastoreItem>
</file>

<file path=customXml/itemProps1438.xml><?xml version="1.0" encoding="utf-8"?>
<ds:datastoreItem xmlns:ds="http://schemas.openxmlformats.org/officeDocument/2006/customXml" ds:itemID="{3409762E-9A11-49E0-B088-D68C655E83DE}">
  <ds:schemaRefs/>
</ds:datastoreItem>
</file>

<file path=customXml/itemProps1439.xml><?xml version="1.0" encoding="utf-8"?>
<ds:datastoreItem xmlns:ds="http://schemas.openxmlformats.org/officeDocument/2006/customXml" ds:itemID="{9AE8CE03-6AED-4C71-A8A3-1E7D61B9F90F}">
  <ds:schemaRefs/>
</ds:datastoreItem>
</file>

<file path=customXml/itemProps144.xml><?xml version="1.0" encoding="utf-8"?>
<ds:datastoreItem xmlns:ds="http://schemas.openxmlformats.org/officeDocument/2006/customXml" ds:itemID="{6247C29A-2C17-4C03-9B6B-FB1AC92FC9D8}">
  <ds:schemaRefs/>
</ds:datastoreItem>
</file>

<file path=customXml/itemProps1440.xml><?xml version="1.0" encoding="utf-8"?>
<ds:datastoreItem xmlns:ds="http://schemas.openxmlformats.org/officeDocument/2006/customXml" ds:itemID="{A09101CC-1A7C-486B-A2FF-062D5B05ED4F}">
  <ds:schemaRefs/>
</ds:datastoreItem>
</file>

<file path=customXml/itemProps1441.xml><?xml version="1.0" encoding="utf-8"?>
<ds:datastoreItem xmlns:ds="http://schemas.openxmlformats.org/officeDocument/2006/customXml" ds:itemID="{D35B37A8-7909-484D-BA7A-A343CB938C5F}">
  <ds:schemaRefs/>
</ds:datastoreItem>
</file>

<file path=customXml/itemProps1442.xml><?xml version="1.0" encoding="utf-8"?>
<ds:datastoreItem xmlns:ds="http://schemas.openxmlformats.org/officeDocument/2006/customXml" ds:itemID="{05BA973A-5671-459E-A90B-38EAD604991E}">
  <ds:schemaRefs/>
</ds:datastoreItem>
</file>

<file path=customXml/itemProps1443.xml><?xml version="1.0" encoding="utf-8"?>
<ds:datastoreItem xmlns:ds="http://schemas.openxmlformats.org/officeDocument/2006/customXml" ds:itemID="{B6D39801-6F46-46D0-8841-6281C6D7D2B6}">
  <ds:schemaRefs/>
</ds:datastoreItem>
</file>

<file path=customXml/itemProps1444.xml><?xml version="1.0" encoding="utf-8"?>
<ds:datastoreItem xmlns:ds="http://schemas.openxmlformats.org/officeDocument/2006/customXml" ds:itemID="{FA8D045A-F0FC-44A3-86E1-BBD3D6489B9E}">
  <ds:schemaRefs/>
</ds:datastoreItem>
</file>

<file path=customXml/itemProps1445.xml><?xml version="1.0" encoding="utf-8"?>
<ds:datastoreItem xmlns:ds="http://schemas.openxmlformats.org/officeDocument/2006/customXml" ds:itemID="{69BCE257-8CCA-42A9-9FB8-A621FC06F5E4}">
  <ds:schemaRefs/>
</ds:datastoreItem>
</file>

<file path=customXml/itemProps1446.xml><?xml version="1.0" encoding="utf-8"?>
<ds:datastoreItem xmlns:ds="http://schemas.openxmlformats.org/officeDocument/2006/customXml" ds:itemID="{93919E4F-BFD3-46AD-99B1-B72F21E67D84}">
  <ds:schemaRefs/>
</ds:datastoreItem>
</file>

<file path=customXml/itemProps1447.xml><?xml version="1.0" encoding="utf-8"?>
<ds:datastoreItem xmlns:ds="http://schemas.openxmlformats.org/officeDocument/2006/customXml" ds:itemID="{13C0E9AD-0C68-45F1-95C7-BFE42C93B788}">
  <ds:schemaRefs/>
</ds:datastoreItem>
</file>

<file path=customXml/itemProps1448.xml><?xml version="1.0" encoding="utf-8"?>
<ds:datastoreItem xmlns:ds="http://schemas.openxmlformats.org/officeDocument/2006/customXml" ds:itemID="{293EC09F-11E1-4220-9496-830C0C572B6E}">
  <ds:schemaRefs/>
</ds:datastoreItem>
</file>

<file path=customXml/itemProps1449.xml><?xml version="1.0" encoding="utf-8"?>
<ds:datastoreItem xmlns:ds="http://schemas.openxmlformats.org/officeDocument/2006/customXml" ds:itemID="{B2C15008-61FF-4520-AFD4-1351C55B17AB}">
  <ds:schemaRefs/>
</ds:datastoreItem>
</file>

<file path=customXml/itemProps145.xml><?xml version="1.0" encoding="utf-8"?>
<ds:datastoreItem xmlns:ds="http://schemas.openxmlformats.org/officeDocument/2006/customXml" ds:itemID="{A3B5C02C-6E4B-4A68-AA4C-7E760EFA0325}">
  <ds:schemaRefs/>
</ds:datastoreItem>
</file>

<file path=customXml/itemProps1450.xml><?xml version="1.0" encoding="utf-8"?>
<ds:datastoreItem xmlns:ds="http://schemas.openxmlformats.org/officeDocument/2006/customXml" ds:itemID="{6EB0B3DE-B97B-43D4-BB76-3369592282C1}">
  <ds:schemaRefs/>
</ds:datastoreItem>
</file>

<file path=customXml/itemProps1451.xml><?xml version="1.0" encoding="utf-8"?>
<ds:datastoreItem xmlns:ds="http://schemas.openxmlformats.org/officeDocument/2006/customXml" ds:itemID="{33A8AC7C-066D-4615-96E1-BDD06CB4C4C7}">
  <ds:schemaRefs/>
</ds:datastoreItem>
</file>

<file path=customXml/itemProps1452.xml><?xml version="1.0" encoding="utf-8"?>
<ds:datastoreItem xmlns:ds="http://schemas.openxmlformats.org/officeDocument/2006/customXml" ds:itemID="{DDAA82C4-6B88-4379-BA4E-80BCF5579DC3}">
  <ds:schemaRefs/>
</ds:datastoreItem>
</file>

<file path=customXml/itemProps1453.xml><?xml version="1.0" encoding="utf-8"?>
<ds:datastoreItem xmlns:ds="http://schemas.openxmlformats.org/officeDocument/2006/customXml" ds:itemID="{B413A1D9-688F-4D12-BA68-13B29753AB50}">
  <ds:schemaRefs/>
</ds:datastoreItem>
</file>

<file path=customXml/itemProps1454.xml><?xml version="1.0" encoding="utf-8"?>
<ds:datastoreItem xmlns:ds="http://schemas.openxmlformats.org/officeDocument/2006/customXml" ds:itemID="{DAE4B5F2-FE8A-4352-8053-6D0239A48468}">
  <ds:schemaRefs/>
</ds:datastoreItem>
</file>

<file path=customXml/itemProps1455.xml><?xml version="1.0" encoding="utf-8"?>
<ds:datastoreItem xmlns:ds="http://schemas.openxmlformats.org/officeDocument/2006/customXml" ds:itemID="{C121F4EF-4150-451C-B018-FBA430A85EDE}">
  <ds:schemaRefs/>
</ds:datastoreItem>
</file>

<file path=customXml/itemProps1456.xml><?xml version="1.0" encoding="utf-8"?>
<ds:datastoreItem xmlns:ds="http://schemas.openxmlformats.org/officeDocument/2006/customXml" ds:itemID="{65B21A1D-336C-496C-B2E4-76E3F6F861A9}">
  <ds:schemaRefs/>
</ds:datastoreItem>
</file>

<file path=customXml/itemProps1457.xml><?xml version="1.0" encoding="utf-8"?>
<ds:datastoreItem xmlns:ds="http://schemas.openxmlformats.org/officeDocument/2006/customXml" ds:itemID="{F3A78B0E-0A25-431E-B69D-F21BA8EA9578}">
  <ds:schemaRefs/>
</ds:datastoreItem>
</file>

<file path=customXml/itemProps1458.xml><?xml version="1.0" encoding="utf-8"?>
<ds:datastoreItem xmlns:ds="http://schemas.openxmlformats.org/officeDocument/2006/customXml" ds:itemID="{C6C565CA-1B7F-4514-B29F-12FA39C309B9}">
  <ds:schemaRefs/>
</ds:datastoreItem>
</file>

<file path=customXml/itemProps1459.xml><?xml version="1.0" encoding="utf-8"?>
<ds:datastoreItem xmlns:ds="http://schemas.openxmlformats.org/officeDocument/2006/customXml" ds:itemID="{09EEB761-7B17-489B-AEE8-678CC18398F8}">
  <ds:schemaRefs/>
</ds:datastoreItem>
</file>

<file path=customXml/itemProps146.xml><?xml version="1.0" encoding="utf-8"?>
<ds:datastoreItem xmlns:ds="http://schemas.openxmlformats.org/officeDocument/2006/customXml" ds:itemID="{C8EAE470-E03B-4D5D-80AC-A6F8B39C8D5E}">
  <ds:schemaRefs/>
</ds:datastoreItem>
</file>

<file path=customXml/itemProps1460.xml><?xml version="1.0" encoding="utf-8"?>
<ds:datastoreItem xmlns:ds="http://schemas.openxmlformats.org/officeDocument/2006/customXml" ds:itemID="{374FB3C7-DFBE-444B-8C18-6868F0E133E3}">
  <ds:schemaRefs/>
</ds:datastoreItem>
</file>

<file path=customXml/itemProps1461.xml><?xml version="1.0" encoding="utf-8"?>
<ds:datastoreItem xmlns:ds="http://schemas.openxmlformats.org/officeDocument/2006/customXml" ds:itemID="{4FC08CC4-36B8-4EF5-9EE1-83DEB32366D0}">
  <ds:schemaRefs/>
</ds:datastoreItem>
</file>

<file path=customXml/itemProps1462.xml><?xml version="1.0" encoding="utf-8"?>
<ds:datastoreItem xmlns:ds="http://schemas.openxmlformats.org/officeDocument/2006/customXml" ds:itemID="{A1CDE29D-C324-47D6-A15B-E6400C22776F}">
  <ds:schemaRefs/>
</ds:datastoreItem>
</file>

<file path=customXml/itemProps1463.xml><?xml version="1.0" encoding="utf-8"?>
<ds:datastoreItem xmlns:ds="http://schemas.openxmlformats.org/officeDocument/2006/customXml" ds:itemID="{F04ECF40-7CF9-40DD-9E3F-70F644037009}">
  <ds:schemaRefs/>
</ds:datastoreItem>
</file>

<file path=customXml/itemProps1464.xml><?xml version="1.0" encoding="utf-8"?>
<ds:datastoreItem xmlns:ds="http://schemas.openxmlformats.org/officeDocument/2006/customXml" ds:itemID="{40F170E2-1955-4AE7-88F5-D1277C97D7E7}">
  <ds:schemaRefs/>
</ds:datastoreItem>
</file>

<file path=customXml/itemProps1465.xml><?xml version="1.0" encoding="utf-8"?>
<ds:datastoreItem xmlns:ds="http://schemas.openxmlformats.org/officeDocument/2006/customXml" ds:itemID="{11A43237-40EF-455A-9155-FF4277A9C11D}">
  <ds:schemaRefs/>
</ds:datastoreItem>
</file>

<file path=customXml/itemProps1466.xml><?xml version="1.0" encoding="utf-8"?>
<ds:datastoreItem xmlns:ds="http://schemas.openxmlformats.org/officeDocument/2006/customXml" ds:itemID="{9B17AE97-FAB4-40FD-9FA6-7F65474D840F}">
  <ds:schemaRefs/>
</ds:datastoreItem>
</file>

<file path=customXml/itemProps1467.xml><?xml version="1.0" encoding="utf-8"?>
<ds:datastoreItem xmlns:ds="http://schemas.openxmlformats.org/officeDocument/2006/customXml" ds:itemID="{41F6F80A-3703-41DF-B99B-BC6A01D7BB15}">
  <ds:schemaRefs/>
</ds:datastoreItem>
</file>

<file path=customXml/itemProps1468.xml><?xml version="1.0" encoding="utf-8"?>
<ds:datastoreItem xmlns:ds="http://schemas.openxmlformats.org/officeDocument/2006/customXml" ds:itemID="{AA9E12DF-307F-44F3-BEDF-8F5E936C98E4}">
  <ds:schemaRefs/>
</ds:datastoreItem>
</file>

<file path=customXml/itemProps1469.xml><?xml version="1.0" encoding="utf-8"?>
<ds:datastoreItem xmlns:ds="http://schemas.openxmlformats.org/officeDocument/2006/customXml" ds:itemID="{2BD60A94-3054-45BB-AFDC-74C0CF6EAD24}">
  <ds:schemaRefs/>
</ds:datastoreItem>
</file>

<file path=customXml/itemProps147.xml><?xml version="1.0" encoding="utf-8"?>
<ds:datastoreItem xmlns:ds="http://schemas.openxmlformats.org/officeDocument/2006/customXml" ds:itemID="{D16AA4FC-B8C9-43DB-A881-DACF08CC1F47}">
  <ds:schemaRefs/>
</ds:datastoreItem>
</file>

<file path=customXml/itemProps1470.xml><?xml version="1.0" encoding="utf-8"?>
<ds:datastoreItem xmlns:ds="http://schemas.openxmlformats.org/officeDocument/2006/customXml" ds:itemID="{58B08985-183B-4235-9EFD-7B251A0CA280}">
  <ds:schemaRefs/>
</ds:datastoreItem>
</file>

<file path=customXml/itemProps1471.xml><?xml version="1.0" encoding="utf-8"?>
<ds:datastoreItem xmlns:ds="http://schemas.openxmlformats.org/officeDocument/2006/customXml" ds:itemID="{FA9D8A4D-CC54-4A9D-8ED2-E2ED25BC6617}">
  <ds:schemaRefs/>
</ds:datastoreItem>
</file>

<file path=customXml/itemProps1472.xml><?xml version="1.0" encoding="utf-8"?>
<ds:datastoreItem xmlns:ds="http://schemas.openxmlformats.org/officeDocument/2006/customXml" ds:itemID="{2ECC43F1-9D37-43F6-BA9E-E8191E48F840}">
  <ds:schemaRefs/>
</ds:datastoreItem>
</file>

<file path=customXml/itemProps1473.xml><?xml version="1.0" encoding="utf-8"?>
<ds:datastoreItem xmlns:ds="http://schemas.openxmlformats.org/officeDocument/2006/customXml" ds:itemID="{6C97AED2-7D46-4726-AFB0-B14FBBD9A950}">
  <ds:schemaRefs/>
</ds:datastoreItem>
</file>

<file path=customXml/itemProps1474.xml><?xml version="1.0" encoding="utf-8"?>
<ds:datastoreItem xmlns:ds="http://schemas.openxmlformats.org/officeDocument/2006/customXml" ds:itemID="{5B852769-01D1-4350-A771-BDFAA4E8E9CD}">
  <ds:schemaRefs/>
</ds:datastoreItem>
</file>

<file path=customXml/itemProps1475.xml><?xml version="1.0" encoding="utf-8"?>
<ds:datastoreItem xmlns:ds="http://schemas.openxmlformats.org/officeDocument/2006/customXml" ds:itemID="{CEAB2F86-C750-4AC1-A191-1AAE8B068FA3}">
  <ds:schemaRefs/>
</ds:datastoreItem>
</file>

<file path=customXml/itemProps1476.xml><?xml version="1.0" encoding="utf-8"?>
<ds:datastoreItem xmlns:ds="http://schemas.openxmlformats.org/officeDocument/2006/customXml" ds:itemID="{31FF3F46-7666-480E-B673-3B7F391C30BC}">
  <ds:schemaRefs/>
</ds:datastoreItem>
</file>

<file path=customXml/itemProps1477.xml><?xml version="1.0" encoding="utf-8"?>
<ds:datastoreItem xmlns:ds="http://schemas.openxmlformats.org/officeDocument/2006/customXml" ds:itemID="{B2D53DD6-5F6D-4BF1-8EE9-BEC357F32144}">
  <ds:schemaRefs/>
</ds:datastoreItem>
</file>

<file path=customXml/itemProps1478.xml><?xml version="1.0" encoding="utf-8"?>
<ds:datastoreItem xmlns:ds="http://schemas.openxmlformats.org/officeDocument/2006/customXml" ds:itemID="{6AA609A5-85E9-4FFC-A70B-4E13E2EDAF02}">
  <ds:schemaRefs/>
</ds:datastoreItem>
</file>

<file path=customXml/itemProps1479.xml><?xml version="1.0" encoding="utf-8"?>
<ds:datastoreItem xmlns:ds="http://schemas.openxmlformats.org/officeDocument/2006/customXml" ds:itemID="{F96B8367-205F-47F9-8FB4-0D39A0F2F9FB}">
  <ds:schemaRefs/>
</ds:datastoreItem>
</file>

<file path=customXml/itemProps148.xml><?xml version="1.0" encoding="utf-8"?>
<ds:datastoreItem xmlns:ds="http://schemas.openxmlformats.org/officeDocument/2006/customXml" ds:itemID="{2D7870B0-7287-466F-A225-4585E7D2D1F8}">
  <ds:schemaRefs/>
</ds:datastoreItem>
</file>

<file path=customXml/itemProps1480.xml><?xml version="1.0" encoding="utf-8"?>
<ds:datastoreItem xmlns:ds="http://schemas.openxmlformats.org/officeDocument/2006/customXml" ds:itemID="{064415AC-1330-4547-A6D9-E9B7E263CBC2}">
  <ds:schemaRefs/>
</ds:datastoreItem>
</file>

<file path=customXml/itemProps1481.xml><?xml version="1.0" encoding="utf-8"?>
<ds:datastoreItem xmlns:ds="http://schemas.openxmlformats.org/officeDocument/2006/customXml" ds:itemID="{5DA60E14-3FA6-45DE-8987-05DFBDB3C993}">
  <ds:schemaRefs/>
</ds:datastoreItem>
</file>

<file path=customXml/itemProps1482.xml><?xml version="1.0" encoding="utf-8"?>
<ds:datastoreItem xmlns:ds="http://schemas.openxmlformats.org/officeDocument/2006/customXml" ds:itemID="{1B1D4D98-0F49-4D0A-ADE9-C32059BAE4B5}">
  <ds:schemaRefs/>
</ds:datastoreItem>
</file>

<file path=customXml/itemProps1483.xml><?xml version="1.0" encoding="utf-8"?>
<ds:datastoreItem xmlns:ds="http://schemas.openxmlformats.org/officeDocument/2006/customXml" ds:itemID="{27152524-1DB7-46B3-8354-633EBFFB9018}">
  <ds:schemaRefs/>
</ds:datastoreItem>
</file>

<file path=customXml/itemProps1484.xml><?xml version="1.0" encoding="utf-8"?>
<ds:datastoreItem xmlns:ds="http://schemas.openxmlformats.org/officeDocument/2006/customXml" ds:itemID="{7831D4A4-D557-4C13-8585-61FF95AFB3EB}">
  <ds:schemaRefs/>
</ds:datastoreItem>
</file>

<file path=customXml/itemProps1485.xml><?xml version="1.0" encoding="utf-8"?>
<ds:datastoreItem xmlns:ds="http://schemas.openxmlformats.org/officeDocument/2006/customXml" ds:itemID="{29A51B40-99F8-4B50-9B48-1FC693CD9D28}">
  <ds:schemaRefs/>
</ds:datastoreItem>
</file>

<file path=customXml/itemProps1486.xml><?xml version="1.0" encoding="utf-8"?>
<ds:datastoreItem xmlns:ds="http://schemas.openxmlformats.org/officeDocument/2006/customXml" ds:itemID="{E19DCD3A-373C-4105-9C0E-92ADD9E1A75B}">
  <ds:schemaRefs/>
</ds:datastoreItem>
</file>

<file path=customXml/itemProps1487.xml><?xml version="1.0" encoding="utf-8"?>
<ds:datastoreItem xmlns:ds="http://schemas.openxmlformats.org/officeDocument/2006/customXml" ds:itemID="{C8DD83E0-FBBD-46D6-882D-F6DC4AED46FD}">
  <ds:schemaRefs/>
</ds:datastoreItem>
</file>

<file path=customXml/itemProps1488.xml><?xml version="1.0" encoding="utf-8"?>
<ds:datastoreItem xmlns:ds="http://schemas.openxmlformats.org/officeDocument/2006/customXml" ds:itemID="{2D96E333-A66D-4323-8ED8-E1CFE93778EB}">
  <ds:schemaRefs/>
</ds:datastoreItem>
</file>

<file path=customXml/itemProps1489.xml><?xml version="1.0" encoding="utf-8"?>
<ds:datastoreItem xmlns:ds="http://schemas.openxmlformats.org/officeDocument/2006/customXml" ds:itemID="{30FB496E-89F7-4E24-907A-6311A9582BB8}">
  <ds:schemaRefs/>
</ds:datastoreItem>
</file>

<file path=customXml/itemProps149.xml><?xml version="1.0" encoding="utf-8"?>
<ds:datastoreItem xmlns:ds="http://schemas.openxmlformats.org/officeDocument/2006/customXml" ds:itemID="{CBCA9E80-81CD-42E7-B090-9580F8F7A83C}">
  <ds:schemaRefs/>
</ds:datastoreItem>
</file>

<file path=customXml/itemProps1490.xml><?xml version="1.0" encoding="utf-8"?>
<ds:datastoreItem xmlns:ds="http://schemas.openxmlformats.org/officeDocument/2006/customXml" ds:itemID="{32428DFA-B7B4-4C95-9023-B31A8C4227D4}">
  <ds:schemaRefs/>
</ds:datastoreItem>
</file>

<file path=customXml/itemProps1491.xml><?xml version="1.0" encoding="utf-8"?>
<ds:datastoreItem xmlns:ds="http://schemas.openxmlformats.org/officeDocument/2006/customXml" ds:itemID="{D16D83DB-BE89-438F-A395-E8E490C3FE8B}">
  <ds:schemaRefs/>
</ds:datastoreItem>
</file>

<file path=customXml/itemProps1492.xml><?xml version="1.0" encoding="utf-8"?>
<ds:datastoreItem xmlns:ds="http://schemas.openxmlformats.org/officeDocument/2006/customXml" ds:itemID="{81C554F7-A06B-4B28-8D20-BACD990E3B41}">
  <ds:schemaRefs/>
</ds:datastoreItem>
</file>

<file path=customXml/itemProps1493.xml><?xml version="1.0" encoding="utf-8"?>
<ds:datastoreItem xmlns:ds="http://schemas.openxmlformats.org/officeDocument/2006/customXml" ds:itemID="{4D4405AB-1C86-41AA-8CEF-0511917FE063}">
  <ds:schemaRefs/>
</ds:datastoreItem>
</file>

<file path=customXml/itemProps1494.xml><?xml version="1.0" encoding="utf-8"?>
<ds:datastoreItem xmlns:ds="http://schemas.openxmlformats.org/officeDocument/2006/customXml" ds:itemID="{B8014B73-8A4C-420D-96DF-21646869D847}">
  <ds:schemaRefs/>
</ds:datastoreItem>
</file>

<file path=customXml/itemProps1495.xml><?xml version="1.0" encoding="utf-8"?>
<ds:datastoreItem xmlns:ds="http://schemas.openxmlformats.org/officeDocument/2006/customXml" ds:itemID="{3AA8A6BD-E9EC-406F-80D0-366338289AE0}">
  <ds:schemaRefs/>
</ds:datastoreItem>
</file>

<file path=customXml/itemProps1496.xml><?xml version="1.0" encoding="utf-8"?>
<ds:datastoreItem xmlns:ds="http://schemas.openxmlformats.org/officeDocument/2006/customXml" ds:itemID="{435B8CF4-0735-4151-BD87-0E745F99DBA6}">
  <ds:schemaRefs/>
</ds:datastoreItem>
</file>

<file path=customXml/itemProps1497.xml><?xml version="1.0" encoding="utf-8"?>
<ds:datastoreItem xmlns:ds="http://schemas.openxmlformats.org/officeDocument/2006/customXml" ds:itemID="{3F5B9FA7-41CC-4383-89F1-4D93CD58D1C6}">
  <ds:schemaRefs/>
</ds:datastoreItem>
</file>

<file path=customXml/itemProps1498.xml><?xml version="1.0" encoding="utf-8"?>
<ds:datastoreItem xmlns:ds="http://schemas.openxmlformats.org/officeDocument/2006/customXml" ds:itemID="{DF37FE78-A547-4040-9D62-D947388E3342}">
  <ds:schemaRefs/>
</ds:datastoreItem>
</file>

<file path=customXml/itemProps1499.xml><?xml version="1.0" encoding="utf-8"?>
<ds:datastoreItem xmlns:ds="http://schemas.openxmlformats.org/officeDocument/2006/customXml" ds:itemID="{1F15519C-56F9-41AD-B9F1-F4B709C451FB}">
  <ds:schemaRefs/>
</ds:datastoreItem>
</file>

<file path=customXml/itemProps15.xml><?xml version="1.0" encoding="utf-8"?>
<ds:datastoreItem xmlns:ds="http://schemas.openxmlformats.org/officeDocument/2006/customXml" ds:itemID="{CBBFAE40-7904-4552-B08E-DF8EE63E139A}">
  <ds:schemaRefs/>
</ds:datastoreItem>
</file>

<file path=customXml/itemProps150.xml><?xml version="1.0" encoding="utf-8"?>
<ds:datastoreItem xmlns:ds="http://schemas.openxmlformats.org/officeDocument/2006/customXml" ds:itemID="{D1CE0EE3-86F5-470C-9AEF-985D0847F162}">
  <ds:schemaRefs/>
</ds:datastoreItem>
</file>

<file path=customXml/itemProps1500.xml><?xml version="1.0" encoding="utf-8"?>
<ds:datastoreItem xmlns:ds="http://schemas.openxmlformats.org/officeDocument/2006/customXml" ds:itemID="{D193A8DA-1526-40BE-AAE2-0A3AE99A46CC}">
  <ds:schemaRefs/>
</ds:datastoreItem>
</file>

<file path=customXml/itemProps1501.xml><?xml version="1.0" encoding="utf-8"?>
<ds:datastoreItem xmlns:ds="http://schemas.openxmlformats.org/officeDocument/2006/customXml" ds:itemID="{2B4E6147-2926-4EEE-BF96-26C0105FD734}">
  <ds:schemaRefs/>
</ds:datastoreItem>
</file>

<file path=customXml/itemProps1502.xml><?xml version="1.0" encoding="utf-8"?>
<ds:datastoreItem xmlns:ds="http://schemas.openxmlformats.org/officeDocument/2006/customXml" ds:itemID="{48EF3657-2B80-4981-AD50-1E8362FBF460}">
  <ds:schemaRefs/>
</ds:datastoreItem>
</file>

<file path=customXml/itemProps1503.xml><?xml version="1.0" encoding="utf-8"?>
<ds:datastoreItem xmlns:ds="http://schemas.openxmlformats.org/officeDocument/2006/customXml" ds:itemID="{DDAEA461-E6BA-42D5-A185-136938D9BAFA}">
  <ds:schemaRefs/>
</ds:datastoreItem>
</file>

<file path=customXml/itemProps1504.xml><?xml version="1.0" encoding="utf-8"?>
<ds:datastoreItem xmlns:ds="http://schemas.openxmlformats.org/officeDocument/2006/customXml" ds:itemID="{D3C5E2EA-EF75-4E06-85B9-3592DCD72603}">
  <ds:schemaRefs/>
</ds:datastoreItem>
</file>

<file path=customXml/itemProps1505.xml><?xml version="1.0" encoding="utf-8"?>
<ds:datastoreItem xmlns:ds="http://schemas.openxmlformats.org/officeDocument/2006/customXml" ds:itemID="{87BCFB5E-6BA7-44E5-9744-66B7F64C7C44}">
  <ds:schemaRefs/>
</ds:datastoreItem>
</file>

<file path=customXml/itemProps1506.xml><?xml version="1.0" encoding="utf-8"?>
<ds:datastoreItem xmlns:ds="http://schemas.openxmlformats.org/officeDocument/2006/customXml" ds:itemID="{75C98ED1-2F8C-4A65-8B74-8DD014997976}">
  <ds:schemaRefs/>
</ds:datastoreItem>
</file>

<file path=customXml/itemProps1507.xml><?xml version="1.0" encoding="utf-8"?>
<ds:datastoreItem xmlns:ds="http://schemas.openxmlformats.org/officeDocument/2006/customXml" ds:itemID="{159B44BC-FF0D-45D3-A51A-CD23384332C7}">
  <ds:schemaRefs/>
</ds:datastoreItem>
</file>

<file path=customXml/itemProps1508.xml><?xml version="1.0" encoding="utf-8"?>
<ds:datastoreItem xmlns:ds="http://schemas.openxmlformats.org/officeDocument/2006/customXml" ds:itemID="{D175F66F-0C56-49BD-9328-31B5A24DB605}">
  <ds:schemaRefs/>
</ds:datastoreItem>
</file>

<file path=customXml/itemProps1509.xml><?xml version="1.0" encoding="utf-8"?>
<ds:datastoreItem xmlns:ds="http://schemas.openxmlformats.org/officeDocument/2006/customXml" ds:itemID="{393273DC-1394-4FA0-8772-4E2DD7CA7053}">
  <ds:schemaRefs/>
</ds:datastoreItem>
</file>

<file path=customXml/itemProps151.xml><?xml version="1.0" encoding="utf-8"?>
<ds:datastoreItem xmlns:ds="http://schemas.openxmlformats.org/officeDocument/2006/customXml" ds:itemID="{4D8FB4AF-A2DD-4ADF-89D6-BB3F2CDFA139}">
  <ds:schemaRefs/>
</ds:datastoreItem>
</file>

<file path=customXml/itemProps1510.xml><?xml version="1.0" encoding="utf-8"?>
<ds:datastoreItem xmlns:ds="http://schemas.openxmlformats.org/officeDocument/2006/customXml" ds:itemID="{DEC07CC8-656A-4618-ADFE-59F661FB35CC}">
  <ds:schemaRefs/>
</ds:datastoreItem>
</file>

<file path=customXml/itemProps1511.xml><?xml version="1.0" encoding="utf-8"?>
<ds:datastoreItem xmlns:ds="http://schemas.openxmlformats.org/officeDocument/2006/customXml" ds:itemID="{14EC453D-2703-4DCF-89BE-10DD09489F07}">
  <ds:schemaRefs/>
</ds:datastoreItem>
</file>

<file path=customXml/itemProps1512.xml><?xml version="1.0" encoding="utf-8"?>
<ds:datastoreItem xmlns:ds="http://schemas.openxmlformats.org/officeDocument/2006/customXml" ds:itemID="{7FAE994F-C026-4A8B-BFAD-80A84055806C}">
  <ds:schemaRefs/>
</ds:datastoreItem>
</file>

<file path=customXml/itemProps1513.xml><?xml version="1.0" encoding="utf-8"?>
<ds:datastoreItem xmlns:ds="http://schemas.openxmlformats.org/officeDocument/2006/customXml" ds:itemID="{469D6FF5-B336-4A00-99A9-FF31E024B8F2}">
  <ds:schemaRefs/>
</ds:datastoreItem>
</file>

<file path=customXml/itemProps1514.xml><?xml version="1.0" encoding="utf-8"?>
<ds:datastoreItem xmlns:ds="http://schemas.openxmlformats.org/officeDocument/2006/customXml" ds:itemID="{B3685C73-3A34-43B4-A796-6D250BCEC6C4}">
  <ds:schemaRefs/>
</ds:datastoreItem>
</file>

<file path=customXml/itemProps1515.xml><?xml version="1.0" encoding="utf-8"?>
<ds:datastoreItem xmlns:ds="http://schemas.openxmlformats.org/officeDocument/2006/customXml" ds:itemID="{912F0E6F-4FFB-452B-9788-78D069CC01E2}">
  <ds:schemaRefs/>
</ds:datastoreItem>
</file>

<file path=customXml/itemProps1516.xml><?xml version="1.0" encoding="utf-8"?>
<ds:datastoreItem xmlns:ds="http://schemas.openxmlformats.org/officeDocument/2006/customXml" ds:itemID="{AC71A2EB-C9C7-4B85-A9BB-D9A142C90013}">
  <ds:schemaRefs/>
</ds:datastoreItem>
</file>

<file path=customXml/itemProps1517.xml><?xml version="1.0" encoding="utf-8"?>
<ds:datastoreItem xmlns:ds="http://schemas.openxmlformats.org/officeDocument/2006/customXml" ds:itemID="{910B8EAD-46D5-4FF0-8D7A-6F7B9885CF4E}">
  <ds:schemaRefs/>
</ds:datastoreItem>
</file>

<file path=customXml/itemProps1518.xml><?xml version="1.0" encoding="utf-8"?>
<ds:datastoreItem xmlns:ds="http://schemas.openxmlformats.org/officeDocument/2006/customXml" ds:itemID="{1635D9A4-6116-4ED2-9296-0CBEBA028152}">
  <ds:schemaRefs/>
</ds:datastoreItem>
</file>

<file path=customXml/itemProps1519.xml><?xml version="1.0" encoding="utf-8"?>
<ds:datastoreItem xmlns:ds="http://schemas.openxmlformats.org/officeDocument/2006/customXml" ds:itemID="{60D93C50-214F-4D22-B3CC-E516FE4AC938}">
  <ds:schemaRefs/>
</ds:datastoreItem>
</file>

<file path=customXml/itemProps152.xml><?xml version="1.0" encoding="utf-8"?>
<ds:datastoreItem xmlns:ds="http://schemas.openxmlformats.org/officeDocument/2006/customXml" ds:itemID="{2862198C-A808-4F09-A62F-C740EC5D9BDF}">
  <ds:schemaRefs/>
</ds:datastoreItem>
</file>

<file path=customXml/itemProps1520.xml><?xml version="1.0" encoding="utf-8"?>
<ds:datastoreItem xmlns:ds="http://schemas.openxmlformats.org/officeDocument/2006/customXml" ds:itemID="{2C216804-62C4-4E93-9010-B417E0CA2329}">
  <ds:schemaRefs/>
</ds:datastoreItem>
</file>

<file path=customXml/itemProps1521.xml><?xml version="1.0" encoding="utf-8"?>
<ds:datastoreItem xmlns:ds="http://schemas.openxmlformats.org/officeDocument/2006/customXml" ds:itemID="{023CA3CE-A30D-46BE-9A05-251526E3DC83}">
  <ds:schemaRefs/>
</ds:datastoreItem>
</file>

<file path=customXml/itemProps1522.xml><?xml version="1.0" encoding="utf-8"?>
<ds:datastoreItem xmlns:ds="http://schemas.openxmlformats.org/officeDocument/2006/customXml" ds:itemID="{15D5EC20-74B3-4A4D-99DC-ABCE96F010DD}">
  <ds:schemaRefs/>
</ds:datastoreItem>
</file>

<file path=customXml/itemProps1523.xml><?xml version="1.0" encoding="utf-8"?>
<ds:datastoreItem xmlns:ds="http://schemas.openxmlformats.org/officeDocument/2006/customXml" ds:itemID="{FA6A1515-2DD6-4A3E-ACC5-5A57DDB344C3}">
  <ds:schemaRefs/>
</ds:datastoreItem>
</file>

<file path=customXml/itemProps1524.xml><?xml version="1.0" encoding="utf-8"?>
<ds:datastoreItem xmlns:ds="http://schemas.openxmlformats.org/officeDocument/2006/customXml" ds:itemID="{ADE1D1D5-47CC-47DA-B640-4175C55BEDED}">
  <ds:schemaRefs/>
</ds:datastoreItem>
</file>

<file path=customXml/itemProps1525.xml><?xml version="1.0" encoding="utf-8"?>
<ds:datastoreItem xmlns:ds="http://schemas.openxmlformats.org/officeDocument/2006/customXml" ds:itemID="{9EE336A8-9BB2-440E-8CC1-1E085258A8F9}">
  <ds:schemaRefs/>
</ds:datastoreItem>
</file>

<file path=customXml/itemProps1526.xml><?xml version="1.0" encoding="utf-8"?>
<ds:datastoreItem xmlns:ds="http://schemas.openxmlformats.org/officeDocument/2006/customXml" ds:itemID="{793775F5-7A25-4601-ACB4-7D525B5D993D}">
  <ds:schemaRefs/>
</ds:datastoreItem>
</file>

<file path=customXml/itemProps1527.xml><?xml version="1.0" encoding="utf-8"?>
<ds:datastoreItem xmlns:ds="http://schemas.openxmlformats.org/officeDocument/2006/customXml" ds:itemID="{7AA406F8-D1CB-461D-88F5-190DB465ADFE}">
  <ds:schemaRefs/>
</ds:datastoreItem>
</file>

<file path=customXml/itemProps1528.xml><?xml version="1.0" encoding="utf-8"?>
<ds:datastoreItem xmlns:ds="http://schemas.openxmlformats.org/officeDocument/2006/customXml" ds:itemID="{A2140584-33DD-4501-93F3-C32A8B8E8310}">
  <ds:schemaRefs/>
</ds:datastoreItem>
</file>

<file path=customXml/itemProps1529.xml><?xml version="1.0" encoding="utf-8"?>
<ds:datastoreItem xmlns:ds="http://schemas.openxmlformats.org/officeDocument/2006/customXml" ds:itemID="{371DFFCF-5F81-4211-88B8-855877D11F7A}">
  <ds:schemaRefs/>
</ds:datastoreItem>
</file>

<file path=customXml/itemProps153.xml><?xml version="1.0" encoding="utf-8"?>
<ds:datastoreItem xmlns:ds="http://schemas.openxmlformats.org/officeDocument/2006/customXml" ds:itemID="{6210C921-D470-4249-92BE-FFDA678D3335}">
  <ds:schemaRefs/>
</ds:datastoreItem>
</file>

<file path=customXml/itemProps1530.xml><?xml version="1.0" encoding="utf-8"?>
<ds:datastoreItem xmlns:ds="http://schemas.openxmlformats.org/officeDocument/2006/customXml" ds:itemID="{F963B706-9D64-4AF9-BF96-39BD39FA3349}">
  <ds:schemaRefs/>
</ds:datastoreItem>
</file>

<file path=customXml/itemProps1531.xml><?xml version="1.0" encoding="utf-8"?>
<ds:datastoreItem xmlns:ds="http://schemas.openxmlformats.org/officeDocument/2006/customXml" ds:itemID="{52975B50-9EB4-4981-A8AC-55F4979CB9D4}">
  <ds:schemaRefs/>
</ds:datastoreItem>
</file>

<file path=customXml/itemProps1532.xml><?xml version="1.0" encoding="utf-8"?>
<ds:datastoreItem xmlns:ds="http://schemas.openxmlformats.org/officeDocument/2006/customXml" ds:itemID="{1AC19A46-FE17-4648-95C9-52A546B65BA7}">
  <ds:schemaRefs/>
</ds:datastoreItem>
</file>

<file path=customXml/itemProps1533.xml><?xml version="1.0" encoding="utf-8"?>
<ds:datastoreItem xmlns:ds="http://schemas.openxmlformats.org/officeDocument/2006/customXml" ds:itemID="{0CEF51B5-69C2-4459-9BB9-8EA09D09DFAE}">
  <ds:schemaRefs/>
</ds:datastoreItem>
</file>

<file path=customXml/itemProps1534.xml><?xml version="1.0" encoding="utf-8"?>
<ds:datastoreItem xmlns:ds="http://schemas.openxmlformats.org/officeDocument/2006/customXml" ds:itemID="{8B00115E-08C2-4AB8-B971-0C16394C4A9A}">
  <ds:schemaRefs/>
</ds:datastoreItem>
</file>

<file path=customXml/itemProps1535.xml><?xml version="1.0" encoding="utf-8"?>
<ds:datastoreItem xmlns:ds="http://schemas.openxmlformats.org/officeDocument/2006/customXml" ds:itemID="{59EB39F4-47E8-4DE5-8F0F-67FD7D0C9813}">
  <ds:schemaRefs/>
</ds:datastoreItem>
</file>

<file path=customXml/itemProps1536.xml><?xml version="1.0" encoding="utf-8"?>
<ds:datastoreItem xmlns:ds="http://schemas.openxmlformats.org/officeDocument/2006/customXml" ds:itemID="{2662A7AB-F0C3-4DCB-A49D-3B263F233D68}">
  <ds:schemaRefs/>
</ds:datastoreItem>
</file>

<file path=customXml/itemProps1537.xml><?xml version="1.0" encoding="utf-8"?>
<ds:datastoreItem xmlns:ds="http://schemas.openxmlformats.org/officeDocument/2006/customXml" ds:itemID="{250FDAE7-5467-4757-B1E1-7CFFB089B750}">
  <ds:schemaRefs/>
</ds:datastoreItem>
</file>

<file path=customXml/itemProps1538.xml><?xml version="1.0" encoding="utf-8"?>
<ds:datastoreItem xmlns:ds="http://schemas.openxmlformats.org/officeDocument/2006/customXml" ds:itemID="{2AB0E26E-442D-4A08-BFCF-62BCD34C2029}">
  <ds:schemaRefs/>
</ds:datastoreItem>
</file>

<file path=customXml/itemProps1539.xml><?xml version="1.0" encoding="utf-8"?>
<ds:datastoreItem xmlns:ds="http://schemas.openxmlformats.org/officeDocument/2006/customXml" ds:itemID="{D9C2AF55-BC3A-478C-AA30-380240F2B901}">
  <ds:schemaRefs/>
</ds:datastoreItem>
</file>

<file path=customXml/itemProps154.xml><?xml version="1.0" encoding="utf-8"?>
<ds:datastoreItem xmlns:ds="http://schemas.openxmlformats.org/officeDocument/2006/customXml" ds:itemID="{E4458A69-819E-4EB3-821D-774D6B132869}">
  <ds:schemaRefs/>
</ds:datastoreItem>
</file>

<file path=customXml/itemProps1540.xml><?xml version="1.0" encoding="utf-8"?>
<ds:datastoreItem xmlns:ds="http://schemas.openxmlformats.org/officeDocument/2006/customXml" ds:itemID="{F61E5FD8-B0D4-4ABA-927E-065A5BF34C65}">
  <ds:schemaRefs/>
</ds:datastoreItem>
</file>

<file path=customXml/itemProps1541.xml><?xml version="1.0" encoding="utf-8"?>
<ds:datastoreItem xmlns:ds="http://schemas.openxmlformats.org/officeDocument/2006/customXml" ds:itemID="{51976CE0-E9A7-4DF1-86F3-704CD8F47C5E}">
  <ds:schemaRefs/>
</ds:datastoreItem>
</file>

<file path=customXml/itemProps1542.xml><?xml version="1.0" encoding="utf-8"?>
<ds:datastoreItem xmlns:ds="http://schemas.openxmlformats.org/officeDocument/2006/customXml" ds:itemID="{ED119070-16B6-49BE-9C08-1F1548AE9291}">
  <ds:schemaRefs/>
</ds:datastoreItem>
</file>

<file path=customXml/itemProps1543.xml><?xml version="1.0" encoding="utf-8"?>
<ds:datastoreItem xmlns:ds="http://schemas.openxmlformats.org/officeDocument/2006/customXml" ds:itemID="{B6F8F39B-1421-4FA1-B45A-E30ECF002013}">
  <ds:schemaRefs/>
</ds:datastoreItem>
</file>

<file path=customXml/itemProps1544.xml><?xml version="1.0" encoding="utf-8"?>
<ds:datastoreItem xmlns:ds="http://schemas.openxmlformats.org/officeDocument/2006/customXml" ds:itemID="{04A2157B-87EC-4D61-B6A3-DC88D9F1F20C}">
  <ds:schemaRefs/>
</ds:datastoreItem>
</file>

<file path=customXml/itemProps1545.xml><?xml version="1.0" encoding="utf-8"?>
<ds:datastoreItem xmlns:ds="http://schemas.openxmlformats.org/officeDocument/2006/customXml" ds:itemID="{98C0A713-29AD-401B-A375-B407D3EF9E39}">
  <ds:schemaRefs/>
</ds:datastoreItem>
</file>

<file path=customXml/itemProps1546.xml><?xml version="1.0" encoding="utf-8"?>
<ds:datastoreItem xmlns:ds="http://schemas.openxmlformats.org/officeDocument/2006/customXml" ds:itemID="{34D0A01F-8382-4D54-A72B-FC571621E737}">
  <ds:schemaRefs/>
</ds:datastoreItem>
</file>

<file path=customXml/itemProps1547.xml><?xml version="1.0" encoding="utf-8"?>
<ds:datastoreItem xmlns:ds="http://schemas.openxmlformats.org/officeDocument/2006/customXml" ds:itemID="{5D489F1B-19A0-40AB-AC98-A8D85271C8AA}">
  <ds:schemaRefs/>
</ds:datastoreItem>
</file>

<file path=customXml/itemProps1548.xml><?xml version="1.0" encoding="utf-8"?>
<ds:datastoreItem xmlns:ds="http://schemas.openxmlformats.org/officeDocument/2006/customXml" ds:itemID="{D92558AC-664F-4CC0-A251-AA207001CDF3}">
  <ds:schemaRefs/>
</ds:datastoreItem>
</file>

<file path=customXml/itemProps1549.xml><?xml version="1.0" encoding="utf-8"?>
<ds:datastoreItem xmlns:ds="http://schemas.openxmlformats.org/officeDocument/2006/customXml" ds:itemID="{E6C93A63-A54C-4CF9-8A39-1D6B74319EFB}">
  <ds:schemaRefs/>
</ds:datastoreItem>
</file>

<file path=customXml/itemProps155.xml><?xml version="1.0" encoding="utf-8"?>
<ds:datastoreItem xmlns:ds="http://schemas.openxmlformats.org/officeDocument/2006/customXml" ds:itemID="{FA37B7AE-B2F9-404A-93A8-F8EDCF1B0795}">
  <ds:schemaRefs/>
</ds:datastoreItem>
</file>

<file path=customXml/itemProps1550.xml><?xml version="1.0" encoding="utf-8"?>
<ds:datastoreItem xmlns:ds="http://schemas.openxmlformats.org/officeDocument/2006/customXml" ds:itemID="{C4A4C7B8-FB84-4A02-A6EC-5347D335406E}">
  <ds:schemaRefs/>
</ds:datastoreItem>
</file>

<file path=customXml/itemProps1551.xml><?xml version="1.0" encoding="utf-8"?>
<ds:datastoreItem xmlns:ds="http://schemas.openxmlformats.org/officeDocument/2006/customXml" ds:itemID="{8C6DD4DA-570C-4D4D-8B18-EBDC214E36AD}">
  <ds:schemaRefs/>
</ds:datastoreItem>
</file>

<file path=customXml/itemProps1552.xml><?xml version="1.0" encoding="utf-8"?>
<ds:datastoreItem xmlns:ds="http://schemas.openxmlformats.org/officeDocument/2006/customXml" ds:itemID="{7E18D172-B0A0-4192-88AF-16821041B00A}">
  <ds:schemaRefs/>
</ds:datastoreItem>
</file>

<file path=customXml/itemProps1553.xml><?xml version="1.0" encoding="utf-8"?>
<ds:datastoreItem xmlns:ds="http://schemas.openxmlformats.org/officeDocument/2006/customXml" ds:itemID="{D754ED65-D969-420E-9FA1-DA1123EA4746}">
  <ds:schemaRefs/>
</ds:datastoreItem>
</file>

<file path=customXml/itemProps1554.xml><?xml version="1.0" encoding="utf-8"?>
<ds:datastoreItem xmlns:ds="http://schemas.openxmlformats.org/officeDocument/2006/customXml" ds:itemID="{0ABC92FB-96F4-4517-BF0C-4D27781A93AE}">
  <ds:schemaRefs/>
</ds:datastoreItem>
</file>

<file path=customXml/itemProps1555.xml><?xml version="1.0" encoding="utf-8"?>
<ds:datastoreItem xmlns:ds="http://schemas.openxmlformats.org/officeDocument/2006/customXml" ds:itemID="{63DC4100-F04B-407B-81BA-2971E2450C26}">
  <ds:schemaRefs/>
</ds:datastoreItem>
</file>

<file path=customXml/itemProps1556.xml><?xml version="1.0" encoding="utf-8"?>
<ds:datastoreItem xmlns:ds="http://schemas.openxmlformats.org/officeDocument/2006/customXml" ds:itemID="{6DA2FE86-E86F-478F-B229-8944690810CE}">
  <ds:schemaRefs/>
</ds:datastoreItem>
</file>

<file path=customXml/itemProps1557.xml><?xml version="1.0" encoding="utf-8"?>
<ds:datastoreItem xmlns:ds="http://schemas.openxmlformats.org/officeDocument/2006/customXml" ds:itemID="{C98295AF-702D-4ABF-934D-36841EC9689A}">
  <ds:schemaRefs/>
</ds:datastoreItem>
</file>

<file path=customXml/itemProps1558.xml><?xml version="1.0" encoding="utf-8"?>
<ds:datastoreItem xmlns:ds="http://schemas.openxmlformats.org/officeDocument/2006/customXml" ds:itemID="{3CD1EF65-3853-4875-A96F-618A7BB0C6A3}">
  <ds:schemaRefs/>
</ds:datastoreItem>
</file>

<file path=customXml/itemProps1559.xml><?xml version="1.0" encoding="utf-8"?>
<ds:datastoreItem xmlns:ds="http://schemas.openxmlformats.org/officeDocument/2006/customXml" ds:itemID="{3E0B33E9-6D5C-4446-AFBC-74C8F58B417C}">
  <ds:schemaRefs/>
</ds:datastoreItem>
</file>

<file path=customXml/itemProps156.xml><?xml version="1.0" encoding="utf-8"?>
<ds:datastoreItem xmlns:ds="http://schemas.openxmlformats.org/officeDocument/2006/customXml" ds:itemID="{E26FCD7E-9996-4746-AB82-63CB702C295C}">
  <ds:schemaRefs/>
</ds:datastoreItem>
</file>

<file path=customXml/itemProps1560.xml><?xml version="1.0" encoding="utf-8"?>
<ds:datastoreItem xmlns:ds="http://schemas.openxmlformats.org/officeDocument/2006/customXml" ds:itemID="{F255A46A-5446-4CAB-ABBE-6CF768586F3D}">
  <ds:schemaRefs/>
</ds:datastoreItem>
</file>

<file path=customXml/itemProps1561.xml><?xml version="1.0" encoding="utf-8"?>
<ds:datastoreItem xmlns:ds="http://schemas.openxmlformats.org/officeDocument/2006/customXml" ds:itemID="{1657DE8B-B44F-4444-B4AB-310B799F302C}">
  <ds:schemaRefs/>
</ds:datastoreItem>
</file>

<file path=customXml/itemProps1562.xml><?xml version="1.0" encoding="utf-8"?>
<ds:datastoreItem xmlns:ds="http://schemas.openxmlformats.org/officeDocument/2006/customXml" ds:itemID="{2878B66D-BD9B-4E8A-AE2A-645CC4880601}">
  <ds:schemaRefs/>
</ds:datastoreItem>
</file>

<file path=customXml/itemProps1563.xml><?xml version="1.0" encoding="utf-8"?>
<ds:datastoreItem xmlns:ds="http://schemas.openxmlformats.org/officeDocument/2006/customXml" ds:itemID="{7E6985B5-7038-4650-BD87-D6E1701857C6}">
  <ds:schemaRefs/>
</ds:datastoreItem>
</file>

<file path=customXml/itemProps1564.xml><?xml version="1.0" encoding="utf-8"?>
<ds:datastoreItem xmlns:ds="http://schemas.openxmlformats.org/officeDocument/2006/customXml" ds:itemID="{99D6FCC4-F343-4C0E-A6EE-60A965AE0205}">
  <ds:schemaRefs/>
</ds:datastoreItem>
</file>

<file path=customXml/itemProps1565.xml><?xml version="1.0" encoding="utf-8"?>
<ds:datastoreItem xmlns:ds="http://schemas.openxmlformats.org/officeDocument/2006/customXml" ds:itemID="{222DD07B-58A3-47E9-9805-2BD7CE71048F}">
  <ds:schemaRefs/>
</ds:datastoreItem>
</file>

<file path=customXml/itemProps1566.xml><?xml version="1.0" encoding="utf-8"?>
<ds:datastoreItem xmlns:ds="http://schemas.openxmlformats.org/officeDocument/2006/customXml" ds:itemID="{41F79EB9-4DF2-4901-A8C1-A75E5BF019FF}">
  <ds:schemaRefs/>
</ds:datastoreItem>
</file>

<file path=customXml/itemProps1567.xml><?xml version="1.0" encoding="utf-8"?>
<ds:datastoreItem xmlns:ds="http://schemas.openxmlformats.org/officeDocument/2006/customXml" ds:itemID="{7FDFAE2B-FE2B-4237-AB00-18057E3F59CA}">
  <ds:schemaRefs/>
</ds:datastoreItem>
</file>

<file path=customXml/itemProps1568.xml><?xml version="1.0" encoding="utf-8"?>
<ds:datastoreItem xmlns:ds="http://schemas.openxmlformats.org/officeDocument/2006/customXml" ds:itemID="{9BA20746-1B16-490C-B056-DB3D531E2AF8}">
  <ds:schemaRefs/>
</ds:datastoreItem>
</file>

<file path=customXml/itemProps1569.xml><?xml version="1.0" encoding="utf-8"?>
<ds:datastoreItem xmlns:ds="http://schemas.openxmlformats.org/officeDocument/2006/customXml" ds:itemID="{C45E3E12-CAA2-4754-BCC9-62E6F13AB5FF}">
  <ds:schemaRefs/>
</ds:datastoreItem>
</file>

<file path=customXml/itemProps157.xml><?xml version="1.0" encoding="utf-8"?>
<ds:datastoreItem xmlns:ds="http://schemas.openxmlformats.org/officeDocument/2006/customXml" ds:itemID="{B4C79F30-0097-405A-94BA-A60C6446D15C}">
  <ds:schemaRefs/>
</ds:datastoreItem>
</file>

<file path=customXml/itemProps1570.xml><?xml version="1.0" encoding="utf-8"?>
<ds:datastoreItem xmlns:ds="http://schemas.openxmlformats.org/officeDocument/2006/customXml" ds:itemID="{8BD240D2-6C7C-4102-80C1-6362969B48FD}">
  <ds:schemaRefs/>
</ds:datastoreItem>
</file>

<file path=customXml/itemProps1571.xml><?xml version="1.0" encoding="utf-8"?>
<ds:datastoreItem xmlns:ds="http://schemas.openxmlformats.org/officeDocument/2006/customXml" ds:itemID="{A52BD820-35EF-4B26-B12C-DD1CE7EA78AF}">
  <ds:schemaRefs/>
</ds:datastoreItem>
</file>

<file path=customXml/itemProps1572.xml><?xml version="1.0" encoding="utf-8"?>
<ds:datastoreItem xmlns:ds="http://schemas.openxmlformats.org/officeDocument/2006/customXml" ds:itemID="{226FF256-9C9F-4152-82E8-52D2792C5886}">
  <ds:schemaRefs/>
</ds:datastoreItem>
</file>

<file path=customXml/itemProps1573.xml><?xml version="1.0" encoding="utf-8"?>
<ds:datastoreItem xmlns:ds="http://schemas.openxmlformats.org/officeDocument/2006/customXml" ds:itemID="{0C0CBEB6-60A7-4A9F-8CA0-51D088640A3E}">
  <ds:schemaRefs/>
</ds:datastoreItem>
</file>

<file path=customXml/itemProps1574.xml><?xml version="1.0" encoding="utf-8"?>
<ds:datastoreItem xmlns:ds="http://schemas.openxmlformats.org/officeDocument/2006/customXml" ds:itemID="{2D4DA851-A931-4067-A82A-02B0A2DBE9CA}">
  <ds:schemaRefs/>
</ds:datastoreItem>
</file>

<file path=customXml/itemProps1575.xml><?xml version="1.0" encoding="utf-8"?>
<ds:datastoreItem xmlns:ds="http://schemas.openxmlformats.org/officeDocument/2006/customXml" ds:itemID="{B98BBCBA-DAE4-4CF1-823A-9061041387D8}">
  <ds:schemaRefs/>
</ds:datastoreItem>
</file>

<file path=customXml/itemProps1576.xml><?xml version="1.0" encoding="utf-8"?>
<ds:datastoreItem xmlns:ds="http://schemas.openxmlformats.org/officeDocument/2006/customXml" ds:itemID="{92BE6E37-4A08-4C89-BC81-250F8CC40F2A}">
  <ds:schemaRefs/>
</ds:datastoreItem>
</file>

<file path=customXml/itemProps1577.xml><?xml version="1.0" encoding="utf-8"?>
<ds:datastoreItem xmlns:ds="http://schemas.openxmlformats.org/officeDocument/2006/customXml" ds:itemID="{D204477A-CC67-4758-B551-E2D0ED50DC11}">
  <ds:schemaRefs/>
</ds:datastoreItem>
</file>

<file path=customXml/itemProps1578.xml><?xml version="1.0" encoding="utf-8"?>
<ds:datastoreItem xmlns:ds="http://schemas.openxmlformats.org/officeDocument/2006/customXml" ds:itemID="{6A7EC7C7-1D64-4FF2-AFF1-D12DA4800FA4}">
  <ds:schemaRefs/>
</ds:datastoreItem>
</file>

<file path=customXml/itemProps1579.xml><?xml version="1.0" encoding="utf-8"?>
<ds:datastoreItem xmlns:ds="http://schemas.openxmlformats.org/officeDocument/2006/customXml" ds:itemID="{445DCE52-1CCF-4C32-9EF7-FD068040B3B4}">
  <ds:schemaRefs/>
</ds:datastoreItem>
</file>

<file path=customXml/itemProps158.xml><?xml version="1.0" encoding="utf-8"?>
<ds:datastoreItem xmlns:ds="http://schemas.openxmlformats.org/officeDocument/2006/customXml" ds:itemID="{69093A35-07AC-445F-BCAE-73FDF8EB8139}">
  <ds:schemaRefs/>
</ds:datastoreItem>
</file>

<file path=customXml/itemProps1580.xml><?xml version="1.0" encoding="utf-8"?>
<ds:datastoreItem xmlns:ds="http://schemas.openxmlformats.org/officeDocument/2006/customXml" ds:itemID="{FDD552E5-1E03-4FE2-AE57-5C7929D7B051}">
  <ds:schemaRefs/>
</ds:datastoreItem>
</file>

<file path=customXml/itemProps1581.xml><?xml version="1.0" encoding="utf-8"?>
<ds:datastoreItem xmlns:ds="http://schemas.openxmlformats.org/officeDocument/2006/customXml" ds:itemID="{2BD56838-D151-434D-9AE4-139670B2857C}">
  <ds:schemaRefs/>
</ds:datastoreItem>
</file>

<file path=customXml/itemProps1582.xml><?xml version="1.0" encoding="utf-8"?>
<ds:datastoreItem xmlns:ds="http://schemas.openxmlformats.org/officeDocument/2006/customXml" ds:itemID="{6EF11F48-29A5-4039-A0D1-7451EBB58163}">
  <ds:schemaRefs/>
</ds:datastoreItem>
</file>

<file path=customXml/itemProps1583.xml><?xml version="1.0" encoding="utf-8"?>
<ds:datastoreItem xmlns:ds="http://schemas.openxmlformats.org/officeDocument/2006/customXml" ds:itemID="{E5F05E83-1140-4DA3-8724-A64F5161FA2A}">
  <ds:schemaRefs/>
</ds:datastoreItem>
</file>

<file path=customXml/itemProps1584.xml><?xml version="1.0" encoding="utf-8"?>
<ds:datastoreItem xmlns:ds="http://schemas.openxmlformats.org/officeDocument/2006/customXml" ds:itemID="{969A3F40-8A1C-4F85-B0F1-05F4E0514258}">
  <ds:schemaRefs/>
</ds:datastoreItem>
</file>

<file path=customXml/itemProps1585.xml><?xml version="1.0" encoding="utf-8"?>
<ds:datastoreItem xmlns:ds="http://schemas.openxmlformats.org/officeDocument/2006/customXml" ds:itemID="{B99D300A-29ED-46D2-81B3-E2FB4EADA934}">
  <ds:schemaRefs/>
</ds:datastoreItem>
</file>

<file path=customXml/itemProps1586.xml><?xml version="1.0" encoding="utf-8"?>
<ds:datastoreItem xmlns:ds="http://schemas.openxmlformats.org/officeDocument/2006/customXml" ds:itemID="{A052CA0D-3095-4021-BDE6-76F518B338CE}">
  <ds:schemaRefs/>
</ds:datastoreItem>
</file>

<file path=customXml/itemProps1587.xml><?xml version="1.0" encoding="utf-8"?>
<ds:datastoreItem xmlns:ds="http://schemas.openxmlformats.org/officeDocument/2006/customXml" ds:itemID="{3F7D8627-ADF6-495C-AFA4-EC92884067D3}">
  <ds:schemaRefs/>
</ds:datastoreItem>
</file>

<file path=customXml/itemProps1588.xml><?xml version="1.0" encoding="utf-8"?>
<ds:datastoreItem xmlns:ds="http://schemas.openxmlformats.org/officeDocument/2006/customXml" ds:itemID="{74B363D3-C677-4564-8032-F2BDCAC2284B}">
  <ds:schemaRefs/>
</ds:datastoreItem>
</file>

<file path=customXml/itemProps1589.xml><?xml version="1.0" encoding="utf-8"?>
<ds:datastoreItem xmlns:ds="http://schemas.openxmlformats.org/officeDocument/2006/customXml" ds:itemID="{94736A1A-FE36-4CCA-8899-8D294DA1AF42}">
  <ds:schemaRefs/>
</ds:datastoreItem>
</file>

<file path=customXml/itemProps159.xml><?xml version="1.0" encoding="utf-8"?>
<ds:datastoreItem xmlns:ds="http://schemas.openxmlformats.org/officeDocument/2006/customXml" ds:itemID="{68DFCC87-119A-4DEA-851B-6DA8CAFECA66}">
  <ds:schemaRefs/>
</ds:datastoreItem>
</file>

<file path=customXml/itemProps1590.xml><?xml version="1.0" encoding="utf-8"?>
<ds:datastoreItem xmlns:ds="http://schemas.openxmlformats.org/officeDocument/2006/customXml" ds:itemID="{7F47DA73-E8E9-4D27-9D4F-D9D12D0B58D2}">
  <ds:schemaRefs/>
</ds:datastoreItem>
</file>

<file path=customXml/itemProps1591.xml><?xml version="1.0" encoding="utf-8"?>
<ds:datastoreItem xmlns:ds="http://schemas.openxmlformats.org/officeDocument/2006/customXml" ds:itemID="{F0CE97A5-9621-4F15-AF03-9287ABFCDE59}">
  <ds:schemaRefs/>
</ds:datastoreItem>
</file>

<file path=customXml/itemProps1592.xml><?xml version="1.0" encoding="utf-8"?>
<ds:datastoreItem xmlns:ds="http://schemas.openxmlformats.org/officeDocument/2006/customXml" ds:itemID="{FC10F60E-9CAA-43B3-9665-672CBEEB351E}">
  <ds:schemaRefs/>
</ds:datastoreItem>
</file>

<file path=customXml/itemProps1593.xml><?xml version="1.0" encoding="utf-8"?>
<ds:datastoreItem xmlns:ds="http://schemas.openxmlformats.org/officeDocument/2006/customXml" ds:itemID="{59427D12-9E30-473A-9185-4E4E9A22C7CF}">
  <ds:schemaRefs/>
</ds:datastoreItem>
</file>

<file path=customXml/itemProps1594.xml><?xml version="1.0" encoding="utf-8"?>
<ds:datastoreItem xmlns:ds="http://schemas.openxmlformats.org/officeDocument/2006/customXml" ds:itemID="{92873BD2-73B7-4531-B566-B6FFDF1A588E}">
  <ds:schemaRefs/>
</ds:datastoreItem>
</file>

<file path=customXml/itemProps1595.xml><?xml version="1.0" encoding="utf-8"?>
<ds:datastoreItem xmlns:ds="http://schemas.openxmlformats.org/officeDocument/2006/customXml" ds:itemID="{A7F73F32-404A-4527-B28F-F08801CBB40D}">
  <ds:schemaRefs/>
</ds:datastoreItem>
</file>

<file path=customXml/itemProps1596.xml><?xml version="1.0" encoding="utf-8"?>
<ds:datastoreItem xmlns:ds="http://schemas.openxmlformats.org/officeDocument/2006/customXml" ds:itemID="{0315EBC2-9779-430C-AC68-3773D3304EC6}">
  <ds:schemaRefs/>
</ds:datastoreItem>
</file>

<file path=customXml/itemProps1597.xml><?xml version="1.0" encoding="utf-8"?>
<ds:datastoreItem xmlns:ds="http://schemas.openxmlformats.org/officeDocument/2006/customXml" ds:itemID="{ABE424C5-BA6A-4552-9040-929B2567175A}">
  <ds:schemaRefs/>
</ds:datastoreItem>
</file>

<file path=customXml/itemProps1598.xml><?xml version="1.0" encoding="utf-8"?>
<ds:datastoreItem xmlns:ds="http://schemas.openxmlformats.org/officeDocument/2006/customXml" ds:itemID="{C2856309-82E9-4C5E-B792-F884766ACFCE}">
  <ds:schemaRefs/>
</ds:datastoreItem>
</file>

<file path=customXml/itemProps1599.xml><?xml version="1.0" encoding="utf-8"?>
<ds:datastoreItem xmlns:ds="http://schemas.openxmlformats.org/officeDocument/2006/customXml" ds:itemID="{1A9F0819-BF85-445D-BCCE-44AA03E31CC8}">
  <ds:schemaRefs/>
</ds:datastoreItem>
</file>

<file path=customXml/itemProps16.xml><?xml version="1.0" encoding="utf-8"?>
<ds:datastoreItem xmlns:ds="http://schemas.openxmlformats.org/officeDocument/2006/customXml" ds:itemID="{62FC1B1E-7C1C-4546-A555-DCFA23EB71B4}">
  <ds:schemaRefs/>
</ds:datastoreItem>
</file>

<file path=customXml/itemProps160.xml><?xml version="1.0" encoding="utf-8"?>
<ds:datastoreItem xmlns:ds="http://schemas.openxmlformats.org/officeDocument/2006/customXml" ds:itemID="{2D2A3DBA-9060-4D71-90BF-817115A6A9F1}">
  <ds:schemaRefs/>
</ds:datastoreItem>
</file>

<file path=customXml/itemProps1600.xml><?xml version="1.0" encoding="utf-8"?>
<ds:datastoreItem xmlns:ds="http://schemas.openxmlformats.org/officeDocument/2006/customXml" ds:itemID="{ADA5E912-B86C-4201-B380-496DA4A511BC}">
  <ds:schemaRefs/>
</ds:datastoreItem>
</file>

<file path=customXml/itemProps1601.xml><?xml version="1.0" encoding="utf-8"?>
<ds:datastoreItem xmlns:ds="http://schemas.openxmlformats.org/officeDocument/2006/customXml" ds:itemID="{D9516255-AF24-4892-9382-56219D6EFE02}">
  <ds:schemaRefs/>
</ds:datastoreItem>
</file>

<file path=customXml/itemProps1602.xml><?xml version="1.0" encoding="utf-8"?>
<ds:datastoreItem xmlns:ds="http://schemas.openxmlformats.org/officeDocument/2006/customXml" ds:itemID="{6B9AC30C-C317-4375-8761-6847886C700E}">
  <ds:schemaRefs/>
</ds:datastoreItem>
</file>

<file path=customXml/itemProps1603.xml><?xml version="1.0" encoding="utf-8"?>
<ds:datastoreItem xmlns:ds="http://schemas.openxmlformats.org/officeDocument/2006/customXml" ds:itemID="{6FAEEED6-C3CA-4C99-B81C-773D1F7B1F1F}">
  <ds:schemaRefs/>
</ds:datastoreItem>
</file>

<file path=customXml/itemProps1604.xml><?xml version="1.0" encoding="utf-8"?>
<ds:datastoreItem xmlns:ds="http://schemas.openxmlformats.org/officeDocument/2006/customXml" ds:itemID="{4D38173D-EF08-4720-AEA4-5C25CE184FB3}">
  <ds:schemaRefs/>
</ds:datastoreItem>
</file>

<file path=customXml/itemProps1605.xml><?xml version="1.0" encoding="utf-8"?>
<ds:datastoreItem xmlns:ds="http://schemas.openxmlformats.org/officeDocument/2006/customXml" ds:itemID="{247F047B-C105-4DA5-B08B-CC3DB465E65C}">
  <ds:schemaRefs/>
</ds:datastoreItem>
</file>

<file path=customXml/itemProps1606.xml><?xml version="1.0" encoding="utf-8"?>
<ds:datastoreItem xmlns:ds="http://schemas.openxmlformats.org/officeDocument/2006/customXml" ds:itemID="{126AE3E4-BA65-4156-8ABB-CA3304141C73}">
  <ds:schemaRefs/>
</ds:datastoreItem>
</file>

<file path=customXml/itemProps1607.xml><?xml version="1.0" encoding="utf-8"?>
<ds:datastoreItem xmlns:ds="http://schemas.openxmlformats.org/officeDocument/2006/customXml" ds:itemID="{2CD5B27B-0F54-4AAE-9FA2-89A4E8B727F7}">
  <ds:schemaRefs/>
</ds:datastoreItem>
</file>

<file path=customXml/itemProps1608.xml><?xml version="1.0" encoding="utf-8"?>
<ds:datastoreItem xmlns:ds="http://schemas.openxmlformats.org/officeDocument/2006/customXml" ds:itemID="{C2DCF48C-362C-4110-A7DD-1BD3156B958A}">
  <ds:schemaRefs/>
</ds:datastoreItem>
</file>

<file path=customXml/itemProps1609.xml><?xml version="1.0" encoding="utf-8"?>
<ds:datastoreItem xmlns:ds="http://schemas.openxmlformats.org/officeDocument/2006/customXml" ds:itemID="{A76C4BA3-5C77-4E9E-93C8-822CF000E173}">
  <ds:schemaRefs/>
</ds:datastoreItem>
</file>

<file path=customXml/itemProps161.xml><?xml version="1.0" encoding="utf-8"?>
<ds:datastoreItem xmlns:ds="http://schemas.openxmlformats.org/officeDocument/2006/customXml" ds:itemID="{D0E9E3E0-9301-4E49-8775-63911AD67794}">
  <ds:schemaRefs/>
</ds:datastoreItem>
</file>

<file path=customXml/itemProps1610.xml><?xml version="1.0" encoding="utf-8"?>
<ds:datastoreItem xmlns:ds="http://schemas.openxmlformats.org/officeDocument/2006/customXml" ds:itemID="{E6DF7C65-55BB-448E-A526-6E14723DFDA9}">
  <ds:schemaRefs/>
</ds:datastoreItem>
</file>

<file path=customXml/itemProps1611.xml><?xml version="1.0" encoding="utf-8"?>
<ds:datastoreItem xmlns:ds="http://schemas.openxmlformats.org/officeDocument/2006/customXml" ds:itemID="{A3FFF593-92F4-408B-AAF6-C3258CA5F4EE}">
  <ds:schemaRefs/>
</ds:datastoreItem>
</file>

<file path=customXml/itemProps1612.xml><?xml version="1.0" encoding="utf-8"?>
<ds:datastoreItem xmlns:ds="http://schemas.openxmlformats.org/officeDocument/2006/customXml" ds:itemID="{0B79A9F2-7AAE-4864-9621-0299A56EFFC2}">
  <ds:schemaRefs/>
</ds:datastoreItem>
</file>

<file path=customXml/itemProps1613.xml><?xml version="1.0" encoding="utf-8"?>
<ds:datastoreItem xmlns:ds="http://schemas.openxmlformats.org/officeDocument/2006/customXml" ds:itemID="{8BDF41D6-83D5-4913-AF7B-D9C3B5948A66}">
  <ds:schemaRefs/>
</ds:datastoreItem>
</file>

<file path=customXml/itemProps1614.xml><?xml version="1.0" encoding="utf-8"?>
<ds:datastoreItem xmlns:ds="http://schemas.openxmlformats.org/officeDocument/2006/customXml" ds:itemID="{8AE18C53-8CB1-4333-8669-538B255FA4ED}">
  <ds:schemaRefs/>
</ds:datastoreItem>
</file>

<file path=customXml/itemProps1615.xml><?xml version="1.0" encoding="utf-8"?>
<ds:datastoreItem xmlns:ds="http://schemas.openxmlformats.org/officeDocument/2006/customXml" ds:itemID="{D3B352F1-E859-4E14-8ED6-294D41C914A8}">
  <ds:schemaRefs/>
</ds:datastoreItem>
</file>

<file path=customXml/itemProps1616.xml><?xml version="1.0" encoding="utf-8"?>
<ds:datastoreItem xmlns:ds="http://schemas.openxmlformats.org/officeDocument/2006/customXml" ds:itemID="{2A6CB5E9-D191-4E24-BD38-73E017E8C51C}">
  <ds:schemaRefs/>
</ds:datastoreItem>
</file>

<file path=customXml/itemProps1617.xml><?xml version="1.0" encoding="utf-8"?>
<ds:datastoreItem xmlns:ds="http://schemas.openxmlformats.org/officeDocument/2006/customXml" ds:itemID="{50900ABF-4B52-44BF-82FE-848FB624E947}">
  <ds:schemaRefs/>
</ds:datastoreItem>
</file>

<file path=customXml/itemProps1618.xml><?xml version="1.0" encoding="utf-8"?>
<ds:datastoreItem xmlns:ds="http://schemas.openxmlformats.org/officeDocument/2006/customXml" ds:itemID="{F7ABFB1E-60BE-4EDC-AEE5-CF89A56C9C94}">
  <ds:schemaRefs/>
</ds:datastoreItem>
</file>

<file path=customXml/itemProps1619.xml><?xml version="1.0" encoding="utf-8"?>
<ds:datastoreItem xmlns:ds="http://schemas.openxmlformats.org/officeDocument/2006/customXml" ds:itemID="{5DBA3B4C-8D56-4BE5-9D94-691B238E9387}">
  <ds:schemaRefs/>
</ds:datastoreItem>
</file>

<file path=customXml/itemProps162.xml><?xml version="1.0" encoding="utf-8"?>
<ds:datastoreItem xmlns:ds="http://schemas.openxmlformats.org/officeDocument/2006/customXml" ds:itemID="{9461BA73-547B-4928-8197-1789742C11DA}">
  <ds:schemaRefs/>
</ds:datastoreItem>
</file>

<file path=customXml/itemProps1620.xml><?xml version="1.0" encoding="utf-8"?>
<ds:datastoreItem xmlns:ds="http://schemas.openxmlformats.org/officeDocument/2006/customXml" ds:itemID="{89D2E286-36A8-4567-9327-5E115CA72777}">
  <ds:schemaRefs/>
</ds:datastoreItem>
</file>

<file path=customXml/itemProps1621.xml><?xml version="1.0" encoding="utf-8"?>
<ds:datastoreItem xmlns:ds="http://schemas.openxmlformats.org/officeDocument/2006/customXml" ds:itemID="{10CB629C-DE38-441F-99D8-9070E972F08A}">
  <ds:schemaRefs/>
</ds:datastoreItem>
</file>

<file path=customXml/itemProps1622.xml><?xml version="1.0" encoding="utf-8"?>
<ds:datastoreItem xmlns:ds="http://schemas.openxmlformats.org/officeDocument/2006/customXml" ds:itemID="{1CB9643D-C65C-4E56-8D28-B68E2F1DF4E0}">
  <ds:schemaRefs/>
</ds:datastoreItem>
</file>

<file path=customXml/itemProps1623.xml><?xml version="1.0" encoding="utf-8"?>
<ds:datastoreItem xmlns:ds="http://schemas.openxmlformats.org/officeDocument/2006/customXml" ds:itemID="{463585FA-CD17-4FAF-9880-336F5FC6050C}">
  <ds:schemaRefs/>
</ds:datastoreItem>
</file>

<file path=customXml/itemProps1624.xml><?xml version="1.0" encoding="utf-8"?>
<ds:datastoreItem xmlns:ds="http://schemas.openxmlformats.org/officeDocument/2006/customXml" ds:itemID="{76BCAD58-A982-4ACA-BE27-7D802E22AE8C}">
  <ds:schemaRefs/>
</ds:datastoreItem>
</file>

<file path=customXml/itemProps1625.xml><?xml version="1.0" encoding="utf-8"?>
<ds:datastoreItem xmlns:ds="http://schemas.openxmlformats.org/officeDocument/2006/customXml" ds:itemID="{1D31AC6E-47EC-493B-8FFC-C88EDBA2C2A5}">
  <ds:schemaRefs/>
</ds:datastoreItem>
</file>

<file path=customXml/itemProps1626.xml><?xml version="1.0" encoding="utf-8"?>
<ds:datastoreItem xmlns:ds="http://schemas.openxmlformats.org/officeDocument/2006/customXml" ds:itemID="{92B0C8DA-BCF4-4A77-86A9-8E617D4E237C}">
  <ds:schemaRefs/>
</ds:datastoreItem>
</file>

<file path=customXml/itemProps1627.xml><?xml version="1.0" encoding="utf-8"?>
<ds:datastoreItem xmlns:ds="http://schemas.openxmlformats.org/officeDocument/2006/customXml" ds:itemID="{34168353-4200-4B0D-A2E8-B0359401418D}">
  <ds:schemaRefs/>
</ds:datastoreItem>
</file>

<file path=customXml/itemProps1628.xml><?xml version="1.0" encoding="utf-8"?>
<ds:datastoreItem xmlns:ds="http://schemas.openxmlformats.org/officeDocument/2006/customXml" ds:itemID="{82145E73-EB50-4849-B74A-5E5CD3836545}">
  <ds:schemaRefs/>
</ds:datastoreItem>
</file>

<file path=customXml/itemProps1629.xml><?xml version="1.0" encoding="utf-8"?>
<ds:datastoreItem xmlns:ds="http://schemas.openxmlformats.org/officeDocument/2006/customXml" ds:itemID="{DAEAD15C-BD09-454D-8A56-BA9BC5065C15}">
  <ds:schemaRefs/>
</ds:datastoreItem>
</file>

<file path=customXml/itemProps163.xml><?xml version="1.0" encoding="utf-8"?>
<ds:datastoreItem xmlns:ds="http://schemas.openxmlformats.org/officeDocument/2006/customXml" ds:itemID="{2EC435B8-EEAB-428A-AD47-A1CD36F54D21}">
  <ds:schemaRefs/>
</ds:datastoreItem>
</file>

<file path=customXml/itemProps1630.xml><?xml version="1.0" encoding="utf-8"?>
<ds:datastoreItem xmlns:ds="http://schemas.openxmlformats.org/officeDocument/2006/customXml" ds:itemID="{A5ECDC1A-2BDC-49E9-9239-14684451E996}">
  <ds:schemaRefs/>
</ds:datastoreItem>
</file>

<file path=customXml/itemProps1631.xml><?xml version="1.0" encoding="utf-8"?>
<ds:datastoreItem xmlns:ds="http://schemas.openxmlformats.org/officeDocument/2006/customXml" ds:itemID="{D95EE733-934B-406A-BD52-B8BE10075428}">
  <ds:schemaRefs/>
</ds:datastoreItem>
</file>

<file path=customXml/itemProps1632.xml><?xml version="1.0" encoding="utf-8"?>
<ds:datastoreItem xmlns:ds="http://schemas.openxmlformats.org/officeDocument/2006/customXml" ds:itemID="{9F42363D-C365-473D-AD4E-80CDF717C6C1}">
  <ds:schemaRefs/>
</ds:datastoreItem>
</file>

<file path=customXml/itemProps1633.xml><?xml version="1.0" encoding="utf-8"?>
<ds:datastoreItem xmlns:ds="http://schemas.openxmlformats.org/officeDocument/2006/customXml" ds:itemID="{ED1B8BE2-6B4B-4577-8E61-B62FCA2316F1}">
  <ds:schemaRefs/>
</ds:datastoreItem>
</file>

<file path=customXml/itemProps1634.xml><?xml version="1.0" encoding="utf-8"?>
<ds:datastoreItem xmlns:ds="http://schemas.openxmlformats.org/officeDocument/2006/customXml" ds:itemID="{FAC838AC-B412-444C-B9ED-8A5F8219B0EF}">
  <ds:schemaRefs/>
</ds:datastoreItem>
</file>

<file path=customXml/itemProps1635.xml><?xml version="1.0" encoding="utf-8"?>
<ds:datastoreItem xmlns:ds="http://schemas.openxmlformats.org/officeDocument/2006/customXml" ds:itemID="{8ABFAD8E-B99B-4078-AB91-B65D5CEBC069}">
  <ds:schemaRefs/>
</ds:datastoreItem>
</file>

<file path=customXml/itemProps1636.xml><?xml version="1.0" encoding="utf-8"?>
<ds:datastoreItem xmlns:ds="http://schemas.openxmlformats.org/officeDocument/2006/customXml" ds:itemID="{BB023503-7EE1-4C1F-8FE3-30F7468F93A9}">
  <ds:schemaRefs/>
</ds:datastoreItem>
</file>

<file path=customXml/itemProps1637.xml><?xml version="1.0" encoding="utf-8"?>
<ds:datastoreItem xmlns:ds="http://schemas.openxmlformats.org/officeDocument/2006/customXml" ds:itemID="{95AC7074-6B70-4D5B-AB75-5BD348BE301A}">
  <ds:schemaRefs/>
</ds:datastoreItem>
</file>

<file path=customXml/itemProps1638.xml><?xml version="1.0" encoding="utf-8"?>
<ds:datastoreItem xmlns:ds="http://schemas.openxmlformats.org/officeDocument/2006/customXml" ds:itemID="{0DF81779-6482-4C8B-8EE5-E6071BC8A595}">
  <ds:schemaRefs/>
</ds:datastoreItem>
</file>

<file path=customXml/itemProps1639.xml><?xml version="1.0" encoding="utf-8"?>
<ds:datastoreItem xmlns:ds="http://schemas.openxmlformats.org/officeDocument/2006/customXml" ds:itemID="{6AD1686A-0F67-42D5-B570-72C4C090899C}">
  <ds:schemaRefs/>
</ds:datastoreItem>
</file>

<file path=customXml/itemProps164.xml><?xml version="1.0" encoding="utf-8"?>
<ds:datastoreItem xmlns:ds="http://schemas.openxmlformats.org/officeDocument/2006/customXml" ds:itemID="{6E69DD1C-C9B8-4B5F-BFB7-376D570F38D0}">
  <ds:schemaRefs/>
</ds:datastoreItem>
</file>

<file path=customXml/itemProps1640.xml><?xml version="1.0" encoding="utf-8"?>
<ds:datastoreItem xmlns:ds="http://schemas.openxmlformats.org/officeDocument/2006/customXml" ds:itemID="{D692B553-770D-4DB0-AD6D-8585F648D104}">
  <ds:schemaRefs/>
</ds:datastoreItem>
</file>

<file path=customXml/itemProps1641.xml><?xml version="1.0" encoding="utf-8"?>
<ds:datastoreItem xmlns:ds="http://schemas.openxmlformats.org/officeDocument/2006/customXml" ds:itemID="{DC2E5A45-4A65-4236-8C95-C32B6C0C5319}">
  <ds:schemaRefs/>
</ds:datastoreItem>
</file>

<file path=customXml/itemProps1642.xml><?xml version="1.0" encoding="utf-8"?>
<ds:datastoreItem xmlns:ds="http://schemas.openxmlformats.org/officeDocument/2006/customXml" ds:itemID="{E8936898-8EDD-493B-84D6-30B888710237}">
  <ds:schemaRefs/>
</ds:datastoreItem>
</file>

<file path=customXml/itemProps1643.xml><?xml version="1.0" encoding="utf-8"?>
<ds:datastoreItem xmlns:ds="http://schemas.openxmlformats.org/officeDocument/2006/customXml" ds:itemID="{99E5E782-D471-4CB2-A928-EA3CBE97EE70}">
  <ds:schemaRefs/>
</ds:datastoreItem>
</file>

<file path=customXml/itemProps1644.xml><?xml version="1.0" encoding="utf-8"?>
<ds:datastoreItem xmlns:ds="http://schemas.openxmlformats.org/officeDocument/2006/customXml" ds:itemID="{49352DBA-B2E3-4D53-908F-0F35C2AE826A}">
  <ds:schemaRefs/>
</ds:datastoreItem>
</file>

<file path=customXml/itemProps1645.xml><?xml version="1.0" encoding="utf-8"?>
<ds:datastoreItem xmlns:ds="http://schemas.openxmlformats.org/officeDocument/2006/customXml" ds:itemID="{FB8A2E11-DC36-4B1C-B0A1-70C1E42573C8}">
  <ds:schemaRefs/>
</ds:datastoreItem>
</file>

<file path=customXml/itemProps1646.xml><?xml version="1.0" encoding="utf-8"?>
<ds:datastoreItem xmlns:ds="http://schemas.openxmlformats.org/officeDocument/2006/customXml" ds:itemID="{1F477AE3-667A-48FB-9DA0-2024C4A2CE77}">
  <ds:schemaRefs/>
</ds:datastoreItem>
</file>

<file path=customXml/itemProps1647.xml><?xml version="1.0" encoding="utf-8"?>
<ds:datastoreItem xmlns:ds="http://schemas.openxmlformats.org/officeDocument/2006/customXml" ds:itemID="{05931DA6-4A19-4616-800A-5AA5EA9447DF}">
  <ds:schemaRefs/>
</ds:datastoreItem>
</file>

<file path=customXml/itemProps1648.xml><?xml version="1.0" encoding="utf-8"?>
<ds:datastoreItem xmlns:ds="http://schemas.openxmlformats.org/officeDocument/2006/customXml" ds:itemID="{DE7DBE53-D3F5-4A3A-AD51-1B8FC46D3A1D}">
  <ds:schemaRefs/>
</ds:datastoreItem>
</file>

<file path=customXml/itemProps1649.xml><?xml version="1.0" encoding="utf-8"?>
<ds:datastoreItem xmlns:ds="http://schemas.openxmlformats.org/officeDocument/2006/customXml" ds:itemID="{7C8D74F7-ACF4-469F-9337-7BCC8DDAA827}">
  <ds:schemaRefs/>
</ds:datastoreItem>
</file>

<file path=customXml/itemProps165.xml><?xml version="1.0" encoding="utf-8"?>
<ds:datastoreItem xmlns:ds="http://schemas.openxmlformats.org/officeDocument/2006/customXml" ds:itemID="{945DB70E-E66A-4506-8648-059977B5E61C}">
  <ds:schemaRefs/>
</ds:datastoreItem>
</file>

<file path=customXml/itemProps1650.xml><?xml version="1.0" encoding="utf-8"?>
<ds:datastoreItem xmlns:ds="http://schemas.openxmlformats.org/officeDocument/2006/customXml" ds:itemID="{1AF12F9A-A527-4ABD-8FCA-796DAF1721AE}">
  <ds:schemaRefs/>
</ds:datastoreItem>
</file>

<file path=customXml/itemProps1651.xml><?xml version="1.0" encoding="utf-8"?>
<ds:datastoreItem xmlns:ds="http://schemas.openxmlformats.org/officeDocument/2006/customXml" ds:itemID="{732F6CD3-EA7B-4813-A949-CCD5DEDD194F}">
  <ds:schemaRefs/>
</ds:datastoreItem>
</file>

<file path=customXml/itemProps1652.xml><?xml version="1.0" encoding="utf-8"?>
<ds:datastoreItem xmlns:ds="http://schemas.openxmlformats.org/officeDocument/2006/customXml" ds:itemID="{55C1702A-95E7-4746-9D93-AA6122844997}">
  <ds:schemaRefs/>
</ds:datastoreItem>
</file>

<file path=customXml/itemProps1653.xml><?xml version="1.0" encoding="utf-8"?>
<ds:datastoreItem xmlns:ds="http://schemas.openxmlformats.org/officeDocument/2006/customXml" ds:itemID="{34A7AA76-00AD-494E-B43D-8FAC7ACDDFEE}">
  <ds:schemaRefs/>
</ds:datastoreItem>
</file>

<file path=customXml/itemProps1654.xml><?xml version="1.0" encoding="utf-8"?>
<ds:datastoreItem xmlns:ds="http://schemas.openxmlformats.org/officeDocument/2006/customXml" ds:itemID="{E63728EC-9E69-4693-856D-F0A50AA5AC83}">
  <ds:schemaRefs/>
</ds:datastoreItem>
</file>

<file path=customXml/itemProps1655.xml><?xml version="1.0" encoding="utf-8"?>
<ds:datastoreItem xmlns:ds="http://schemas.openxmlformats.org/officeDocument/2006/customXml" ds:itemID="{6931DF66-714A-48B3-BA97-00FF6257C77E}">
  <ds:schemaRefs/>
</ds:datastoreItem>
</file>

<file path=customXml/itemProps1656.xml><?xml version="1.0" encoding="utf-8"?>
<ds:datastoreItem xmlns:ds="http://schemas.openxmlformats.org/officeDocument/2006/customXml" ds:itemID="{7FB1E7B6-B8AE-4B1C-8E2F-ED7C50AEEF38}">
  <ds:schemaRefs/>
</ds:datastoreItem>
</file>

<file path=customXml/itemProps1657.xml><?xml version="1.0" encoding="utf-8"?>
<ds:datastoreItem xmlns:ds="http://schemas.openxmlformats.org/officeDocument/2006/customXml" ds:itemID="{40C93822-9528-4F7D-8AE5-C87C91BED343}">
  <ds:schemaRefs/>
</ds:datastoreItem>
</file>

<file path=customXml/itemProps1658.xml><?xml version="1.0" encoding="utf-8"?>
<ds:datastoreItem xmlns:ds="http://schemas.openxmlformats.org/officeDocument/2006/customXml" ds:itemID="{66040749-8E40-4474-9507-2C5F3AB29973}">
  <ds:schemaRefs/>
</ds:datastoreItem>
</file>

<file path=customXml/itemProps1659.xml><?xml version="1.0" encoding="utf-8"?>
<ds:datastoreItem xmlns:ds="http://schemas.openxmlformats.org/officeDocument/2006/customXml" ds:itemID="{0D128161-0C24-4AFC-8D68-56630D43DC11}">
  <ds:schemaRefs/>
</ds:datastoreItem>
</file>

<file path=customXml/itemProps166.xml><?xml version="1.0" encoding="utf-8"?>
<ds:datastoreItem xmlns:ds="http://schemas.openxmlformats.org/officeDocument/2006/customXml" ds:itemID="{940DA1C1-2693-4B07-B2AB-EE1E2ED1E40E}">
  <ds:schemaRefs/>
</ds:datastoreItem>
</file>

<file path=customXml/itemProps1660.xml><?xml version="1.0" encoding="utf-8"?>
<ds:datastoreItem xmlns:ds="http://schemas.openxmlformats.org/officeDocument/2006/customXml" ds:itemID="{A4A469BF-511E-4BDC-9825-01A7A95BEACD}">
  <ds:schemaRefs/>
</ds:datastoreItem>
</file>

<file path=customXml/itemProps1661.xml><?xml version="1.0" encoding="utf-8"?>
<ds:datastoreItem xmlns:ds="http://schemas.openxmlformats.org/officeDocument/2006/customXml" ds:itemID="{72DDEF2C-88CC-4A66-9F4A-2CBCDF00FDF2}">
  <ds:schemaRefs/>
</ds:datastoreItem>
</file>

<file path=customXml/itemProps1662.xml><?xml version="1.0" encoding="utf-8"?>
<ds:datastoreItem xmlns:ds="http://schemas.openxmlformats.org/officeDocument/2006/customXml" ds:itemID="{386F437D-B8B2-4A00-B5B3-CF46AD0FDD33}">
  <ds:schemaRefs/>
</ds:datastoreItem>
</file>

<file path=customXml/itemProps1663.xml><?xml version="1.0" encoding="utf-8"?>
<ds:datastoreItem xmlns:ds="http://schemas.openxmlformats.org/officeDocument/2006/customXml" ds:itemID="{4B735F27-550E-41E8-A945-BF45F00EFE9F}">
  <ds:schemaRefs/>
</ds:datastoreItem>
</file>

<file path=customXml/itemProps1664.xml><?xml version="1.0" encoding="utf-8"?>
<ds:datastoreItem xmlns:ds="http://schemas.openxmlformats.org/officeDocument/2006/customXml" ds:itemID="{13D26BC5-FBAC-48D9-AF7F-ED22AE479CCA}">
  <ds:schemaRefs/>
</ds:datastoreItem>
</file>

<file path=customXml/itemProps1665.xml><?xml version="1.0" encoding="utf-8"?>
<ds:datastoreItem xmlns:ds="http://schemas.openxmlformats.org/officeDocument/2006/customXml" ds:itemID="{6783DAEF-8368-4568-8FE2-7C10D0F1E482}">
  <ds:schemaRefs/>
</ds:datastoreItem>
</file>

<file path=customXml/itemProps1666.xml><?xml version="1.0" encoding="utf-8"?>
<ds:datastoreItem xmlns:ds="http://schemas.openxmlformats.org/officeDocument/2006/customXml" ds:itemID="{00DFA84D-011D-4DBE-9E7B-6881D2EF4D89}">
  <ds:schemaRefs/>
</ds:datastoreItem>
</file>

<file path=customXml/itemProps1667.xml><?xml version="1.0" encoding="utf-8"?>
<ds:datastoreItem xmlns:ds="http://schemas.openxmlformats.org/officeDocument/2006/customXml" ds:itemID="{AFE57F28-AEEE-43A2-83CF-6B2FE85BEDE8}">
  <ds:schemaRefs/>
</ds:datastoreItem>
</file>

<file path=customXml/itemProps1668.xml><?xml version="1.0" encoding="utf-8"?>
<ds:datastoreItem xmlns:ds="http://schemas.openxmlformats.org/officeDocument/2006/customXml" ds:itemID="{9B5B1AE2-EAB9-49BE-BFEB-0328E6ED354D}">
  <ds:schemaRefs/>
</ds:datastoreItem>
</file>

<file path=customXml/itemProps1669.xml><?xml version="1.0" encoding="utf-8"?>
<ds:datastoreItem xmlns:ds="http://schemas.openxmlformats.org/officeDocument/2006/customXml" ds:itemID="{6EF83D8C-B5BB-4D14-A0DF-856F75B424D0}">
  <ds:schemaRefs/>
</ds:datastoreItem>
</file>

<file path=customXml/itemProps167.xml><?xml version="1.0" encoding="utf-8"?>
<ds:datastoreItem xmlns:ds="http://schemas.openxmlformats.org/officeDocument/2006/customXml" ds:itemID="{2AD1E534-21C7-4934-B081-64091EB5348F}">
  <ds:schemaRefs/>
</ds:datastoreItem>
</file>

<file path=customXml/itemProps1670.xml><?xml version="1.0" encoding="utf-8"?>
<ds:datastoreItem xmlns:ds="http://schemas.openxmlformats.org/officeDocument/2006/customXml" ds:itemID="{68355EA7-E11F-4692-92F2-A6D84CB998E1}">
  <ds:schemaRefs/>
</ds:datastoreItem>
</file>

<file path=customXml/itemProps1671.xml><?xml version="1.0" encoding="utf-8"?>
<ds:datastoreItem xmlns:ds="http://schemas.openxmlformats.org/officeDocument/2006/customXml" ds:itemID="{526FCFED-6742-451F-9BB8-04FB3BFF174B}">
  <ds:schemaRefs/>
</ds:datastoreItem>
</file>

<file path=customXml/itemProps1672.xml><?xml version="1.0" encoding="utf-8"?>
<ds:datastoreItem xmlns:ds="http://schemas.openxmlformats.org/officeDocument/2006/customXml" ds:itemID="{A4C549AF-E1F5-4331-97CA-BECB956F34BF}">
  <ds:schemaRefs/>
</ds:datastoreItem>
</file>

<file path=customXml/itemProps1673.xml><?xml version="1.0" encoding="utf-8"?>
<ds:datastoreItem xmlns:ds="http://schemas.openxmlformats.org/officeDocument/2006/customXml" ds:itemID="{C0EC1F0B-37D1-4B92-A553-2F983C052DE7}">
  <ds:schemaRefs/>
</ds:datastoreItem>
</file>

<file path=customXml/itemProps1674.xml><?xml version="1.0" encoding="utf-8"?>
<ds:datastoreItem xmlns:ds="http://schemas.openxmlformats.org/officeDocument/2006/customXml" ds:itemID="{03569AC1-F289-47A5-9421-B0A4EDB3E313}">
  <ds:schemaRefs/>
</ds:datastoreItem>
</file>

<file path=customXml/itemProps1675.xml><?xml version="1.0" encoding="utf-8"?>
<ds:datastoreItem xmlns:ds="http://schemas.openxmlformats.org/officeDocument/2006/customXml" ds:itemID="{A31A76CE-C714-48D4-AEA4-75F4846FFD58}">
  <ds:schemaRefs/>
</ds:datastoreItem>
</file>

<file path=customXml/itemProps1676.xml><?xml version="1.0" encoding="utf-8"?>
<ds:datastoreItem xmlns:ds="http://schemas.openxmlformats.org/officeDocument/2006/customXml" ds:itemID="{B3477529-4A2C-4599-B571-0F6CBC830C86}">
  <ds:schemaRefs/>
</ds:datastoreItem>
</file>

<file path=customXml/itemProps1677.xml><?xml version="1.0" encoding="utf-8"?>
<ds:datastoreItem xmlns:ds="http://schemas.openxmlformats.org/officeDocument/2006/customXml" ds:itemID="{27D6CBD7-7ECC-4D56-A526-0E4D3EABAB18}">
  <ds:schemaRefs/>
</ds:datastoreItem>
</file>

<file path=customXml/itemProps1678.xml><?xml version="1.0" encoding="utf-8"?>
<ds:datastoreItem xmlns:ds="http://schemas.openxmlformats.org/officeDocument/2006/customXml" ds:itemID="{886064BE-2684-45E1-B829-A653BEC92C64}">
  <ds:schemaRefs/>
</ds:datastoreItem>
</file>

<file path=customXml/itemProps1679.xml><?xml version="1.0" encoding="utf-8"?>
<ds:datastoreItem xmlns:ds="http://schemas.openxmlformats.org/officeDocument/2006/customXml" ds:itemID="{24C3E31B-D2F9-49AA-87D4-200192F3F4B9}">
  <ds:schemaRefs/>
</ds:datastoreItem>
</file>

<file path=customXml/itemProps168.xml><?xml version="1.0" encoding="utf-8"?>
<ds:datastoreItem xmlns:ds="http://schemas.openxmlformats.org/officeDocument/2006/customXml" ds:itemID="{94B349E3-666B-4424-AC8E-3BE2F245F2AA}">
  <ds:schemaRefs/>
</ds:datastoreItem>
</file>

<file path=customXml/itemProps1680.xml><?xml version="1.0" encoding="utf-8"?>
<ds:datastoreItem xmlns:ds="http://schemas.openxmlformats.org/officeDocument/2006/customXml" ds:itemID="{C310FA8F-4551-40FF-9FBB-C5A441D2C30D}">
  <ds:schemaRefs/>
</ds:datastoreItem>
</file>

<file path=customXml/itemProps1681.xml><?xml version="1.0" encoding="utf-8"?>
<ds:datastoreItem xmlns:ds="http://schemas.openxmlformats.org/officeDocument/2006/customXml" ds:itemID="{3D64BA18-1914-4943-8A36-4F3F346BC0A3}">
  <ds:schemaRefs/>
</ds:datastoreItem>
</file>

<file path=customXml/itemProps1682.xml><?xml version="1.0" encoding="utf-8"?>
<ds:datastoreItem xmlns:ds="http://schemas.openxmlformats.org/officeDocument/2006/customXml" ds:itemID="{55EFBEEC-7FAE-429B-BC6F-29EF144C1F63}">
  <ds:schemaRefs/>
</ds:datastoreItem>
</file>

<file path=customXml/itemProps1683.xml><?xml version="1.0" encoding="utf-8"?>
<ds:datastoreItem xmlns:ds="http://schemas.openxmlformats.org/officeDocument/2006/customXml" ds:itemID="{5788E88C-E676-4681-AF7E-17FF7CC3B55F}">
  <ds:schemaRefs/>
</ds:datastoreItem>
</file>

<file path=customXml/itemProps1684.xml><?xml version="1.0" encoding="utf-8"?>
<ds:datastoreItem xmlns:ds="http://schemas.openxmlformats.org/officeDocument/2006/customXml" ds:itemID="{6AE08DCF-D671-417E-8720-5A44A4A8718B}">
  <ds:schemaRefs/>
</ds:datastoreItem>
</file>

<file path=customXml/itemProps1685.xml><?xml version="1.0" encoding="utf-8"?>
<ds:datastoreItem xmlns:ds="http://schemas.openxmlformats.org/officeDocument/2006/customXml" ds:itemID="{0D9D16AB-3AD9-4D4D-B74F-F704D42DDAD2}">
  <ds:schemaRefs/>
</ds:datastoreItem>
</file>

<file path=customXml/itemProps1686.xml><?xml version="1.0" encoding="utf-8"?>
<ds:datastoreItem xmlns:ds="http://schemas.openxmlformats.org/officeDocument/2006/customXml" ds:itemID="{0D26BCD7-A9F8-44AC-91FC-F6E4EB462F5A}">
  <ds:schemaRefs/>
</ds:datastoreItem>
</file>

<file path=customXml/itemProps1687.xml><?xml version="1.0" encoding="utf-8"?>
<ds:datastoreItem xmlns:ds="http://schemas.openxmlformats.org/officeDocument/2006/customXml" ds:itemID="{39D3BCCE-6BCC-49DF-A2C1-EAC82AD52F75}">
  <ds:schemaRefs/>
</ds:datastoreItem>
</file>

<file path=customXml/itemProps1688.xml><?xml version="1.0" encoding="utf-8"?>
<ds:datastoreItem xmlns:ds="http://schemas.openxmlformats.org/officeDocument/2006/customXml" ds:itemID="{D1A24F4E-0F21-461C-B687-523BFD58F761}">
  <ds:schemaRefs/>
</ds:datastoreItem>
</file>

<file path=customXml/itemProps1689.xml><?xml version="1.0" encoding="utf-8"?>
<ds:datastoreItem xmlns:ds="http://schemas.openxmlformats.org/officeDocument/2006/customXml" ds:itemID="{B9086856-7267-456E-94B3-74518C1CD481}">
  <ds:schemaRefs/>
</ds:datastoreItem>
</file>

<file path=customXml/itemProps169.xml><?xml version="1.0" encoding="utf-8"?>
<ds:datastoreItem xmlns:ds="http://schemas.openxmlformats.org/officeDocument/2006/customXml" ds:itemID="{F40389AC-E22F-4EEA-87BC-349817D514C2}">
  <ds:schemaRefs/>
</ds:datastoreItem>
</file>

<file path=customXml/itemProps1690.xml><?xml version="1.0" encoding="utf-8"?>
<ds:datastoreItem xmlns:ds="http://schemas.openxmlformats.org/officeDocument/2006/customXml" ds:itemID="{2C510394-196C-465D-8EF5-13AF5AC596E5}">
  <ds:schemaRefs/>
</ds:datastoreItem>
</file>

<file path=customXml/itemProps1691.xml><?xml version="1.0" encoding="utf-8"?>
<ds:datastoreItem xmlns:ds="http://schemas.openxmlformats.org/officeDocument/2006/customXml" ds:itemID="{C5B5DA82-20D0-46CD-BC9F-0078C221654C}">
  <ds:schemaRefs/>
</ds:datastoreItem>
</file>

<file path=customXml/itemProps1692.xml><?xml version="1.0" encoding="utf-8"?>
<ds:datastoreItem xmlns:ds="http://schemas.openxmlformats.org/officeDocument/2006/customXml" ds:itemID="{6203DC9F-E3E3-433E-9844-04F3C646CC3F}">
  <ds:schemaRefs/>
</ds:datastoreItem>
</file>

<file path=customXml/itemProps1693.xml><?xml version="1.0" encoding="utf-8"?>
<ds:datastoreItem xmlns:ds="http://schemas.openxmlformats.org/officeDocument/2006/customXml" ds:itemID="{08A2B267-94B5-4571-B0C3-58DB1F1D3F07}">
  <ds:schemaRefs/>
</ds:datastoreItem>
</file>

<file path=customXml/itemProps1694.xml><?xml version="1.0" encoding="utf-8"?>
<ds:datastoreItem xmlns:ds="http://schemas.openxmlformats.org/officeDocument/2006/customXml" ds:itemID="{ADF271CD-CDE1-4F86-BB0E-D9EE6EF688E7}">
  <ds:schemaRefs/>
</ds:datastoreItem>
</file>

<file path=customXml/itemProps1695.xml><?xml version="1.0" encoding="utf-8"?>
<ds:datastoreItem xmlns:ds="http://schemas.openxmlformats.org/officeDocument/2006/customXml" ds:itemID="{5753E186-5303-4966-92D4-207775BC0F0B}">
  <ds:schemaRefs/>
</ds:datastoreItem>
</file>

<file path=customXml/itemProps1696.xml><?xml version="1.0" encoding="utf-8"?>
<ds:datastoreItem xmlns:ds="http://schemas.openxmlformats.org/officeDocument/2006/customXml" ds:itemID="{905D90E6-C5F6-4752-9F7C-75E95386ECD0}">
  <ds:schemaRefs/>
</ds:datastoreItem>
</file>

<file path=customXml/itemProps1697.xml><?xml version="1.0" encoding="utf-8"?>
<ds:datastoreItem xmlns:ds="http://schemas.openxmlformats.org/officeDocument/2006/customXml" ds:itemID="{A5E5AA96-A7CE-4F9C-8FE0-98BDFB471941}">
  <ds:schemaRefs/>
</ds:datastoreItem>
</file>

<file path=customXml/itemProps1698.xml><?xml version="1.0" encoding="utf-8"?>
<ds:datastoreItem xmlns:ds="http://schemas.openxmlformats.org/officeDocument/2006/customXml" ds:itemID="{5BFAA16C-5F8E-4AB7-AE81-F0A7CBEB86A1}">
  <ds:schemaRefs/>
</ds:datastoreItem>
</file>

<file path=customXml/itemProps1699.xml><?xml version="1.0" encoding="utf-8"?>
<ds:datastoreItem xmlns:ds="http://schemas.openxmlformats.org/officeDocument/2006/customXml" ds:itemID="{5F8AAED1-52DE-49F9-A7B3-44692079998C}">
  <ds:schemaRefs/>
</ds:datastoreItem>
</file>

<file path=customXml/itemProps17.xml><?xml version="1.0" encoding="utf-8"?>
<ds:datastoreItem xmlns:ds="http://schemas.openxmlformats.org/officeDocument/2006/customXml" ds:itemID="{DC7F2B76-9662-496B-AB88-05601670E067}">
  <ds:schemaRefs/>
</ds:datastoreItem>
</file>

<file path=customXml/itemProps170.xml><?xml version="1.0" encoding="utf-8"?>
<ds:datastoreItem xmlns:ds="http://schemas.openxmlformats.org/officeDocument/2006/customXml" ds:itemID="{B3C7F9E5-B109-4D38-AE40-BFC793E0567B}">
  <ds:schemaRefs/>
</ds:datastoreItem>
</file>

<file path=customXml/itemProps1700.xml><?xml version="1.0" encoding="utf-8"?>
<ds:datastoreItem xmlns:ds="http://schemas.openxmlformats.org/officeDocument/2006/customXml" ds:itemID="{C0463700-240B-4C59-B5E5-8DE102C7DF1F}">
  <ds:schemaRefs/>
</ds:datastoreItem>
</file>

<file path=customXml/itemProps1701.xml><?xml version="1.0" encoding="utf-8"?>
<ds:datastoreItem xmlns:ds="http://schemas.openxmlformats.org/officeDocument/2006/customXml" ds:itemID="{80B83F29-8A25-4A3E-B0BE-10B5AB3BA564}">
  <ds:schemaRefs/>
</ds:datastoreItem>
</file>

<file path=customXml/itemProps1702.xml><?xml version="1.0" encoding="utf-8"?>
<ds:datastoreItem xmlns:ds="http://schemas.openxmlformats.org/officeDocument/2006/customXml" ds:itemID="{D4EDFCFF-8D19-4549-B607-5D1316FFAC5E}">
  <ds:schemaRefs/>
</ds:datastoreItem>
</file>

<file path=customXml/itemProps1703.xml><?xml version="1.0" encoding="utf-8"?>
<ds:datastoreItem xmlns:ds="http://schemas.openxmlformats.org/officeDocument/2006/customXml" ds:itemID="{EDADBF57-80C0-4610-BE69-5F14D19DA7C6}">
  <ds:schemaRefs/>
</ds:datastoreItem>
</file>

<file path=customXml/itemProps1704.xml><?xml version="1.0" encoding="utf-8"?>
<ds:datastoreItem xmlns:ds="http://schemas.openxmlformats.org/officeDocument/2006/customXml" ds:itemID="{42C310CF-DD81-4856-B9CF-6F4BB074E85C}">
  <ds:schemaRefs/>
</ds:datastoreItem>
</file>

<file path=customXml/itemProps1705.xml><?xml version="1.0" encoding="utf-8"?>
<ds:datastoreItem xmlns:ds="http://schemas.openxmlformats.org/officeDocument/2006/customXml" ds:itemID="{F04E03FF-4F24-4402-AFDD-FB09DA5E231B}">
  <ds:schemaRefs/>
</ds:datastoreItem>
</file>

<file path=customXml/itemProps1706.xml><?xml version="1.0" encoding="utf-8"?>
<ds:datastoreItem xmlns:ds="http://schemas.openxmlformats.org/officeDocument/2006/customXml" ds:itemID="{D2C3688A-BC77-4790-83A1-A014A8C66A61}">
  <ds:schemaRefs/>
</ds:datastoreItem>
</file>

<file path=customXml/itemProps1707.xml><?xml version="1.0" encoding="utf-8"?>
<ds:datastoreItem xmlns:ds="http://schemas.openxmlformats.org/officeDocument/2006/customXml" ds:itemID="{359B1271-52D5-4CC9-A7F2-1E035C530EB7}">
  <ds:schemaRefs/>
</ds:datastoreItem>
</file>

<file path=customXml/itemProps1708.xml><?xml version="1.0" encoding="utf-8"?>
<ds:datastoreItem xmlns:ds="http://schemas.openxmlformats.org/officeDocument/2006/customXml" ds:itemID="{57F07FE1-A96D-4178-AB61-BC673053FD59}">
  <ds:schemaRefs/>
</ds:datastoreItem>
</file>

<file path=customXml/itemProps1709.xml><?xml version="1.0" encoding="utf-8"?>
<ds:datastoreItem xmlns:ds="http://schemas.openxmlformats.org/officeDocument/2006/customXml" ds:itemID="{DD5BD0A4-0D50-4AA4-B2EE-D0E9BAE72066}">
  <ds:schemaRefs/>
</ds:datastoreItem>
</file>

<file path=customXml/itemProps171.xml><?xml version="1.0" encoding="utf-8"?>
<ds:datastoreItem xmlns:ds="http://schemas.openxmlformats.org/officeDocument/2006/customXml" ds:itemID="{D11827A1-02C7-4746-84BE-B9B00A90A058}">
  <ds:schemaRefs/>
</ds:datastoreItem>
</file>

<file path=customXml/itemProps1710.xml><?xml version="1.0" encoding="utf-8"?>
<ds:datastoreItem xmlns:ds="http://schemas.openxmlformats.org/officeDocument/2006/customXml" ds:itemID="{B92FB0AC-BE66-4BCC-936C-2032A2DD35CC}">
  <ds:schemaRefs/>
</ds:datastoreItem>
</file>

<file path=customXml/itemProps1711.xml><?xml version="1.0" encoding="utf-8"?>
<ds:datastoreItem xmlns:ds="http://schemas.openxmlformats.org/officeDocument/2006/customXml" ds:itemID="{0AAFFE91-B847-4A37-9640-212129FF0537}">
  <ds:schemaRefs/>
</ds:datastoreItem>
</file>

<file path=customXml/itemProps1712.xml><?xml version="1.0" encoding="utf-8"?>
<ds:datastoreItem xmlns:ds="http://schemas.openxmlformats.org/officeDocument/2006/customXml" ds:itemID="{F9351C54-52D1-4A3B-984D-8DF653936BB1}">
  <ds:schemaRefs/>
</ds:datastoreItem>
</file>

<file path=customXml/itemProps1713.xml><?xml version="1.0" encoding="utf-8"?>
<ds:datastoreItem xmlns:ds="http://schemas.openxmlformats.org/officeDocument/2006/customXml" ds:itemID="{CB5D787E-E2E9-499E-B2CD-D5C22B024428}">
  <ds:schemaRefs/>
</ds:datastoreItem>
</file>

<file path=customXml/itemProps1714.xml><?xml version="1.0" encoding="utf-8"?>
<ds:datastoreItem xmlns:ds="http://schemas.openxmlformats.org/officeDocument/2006/customXml" ds:itemID="{43EEED05-FD47-456C-8CA7-DBD71E2E082D}">
  <ds:schemaRefs/>
</ds:datastoreItem>
</file>

<file path=customXml/itemProps1715.xml><?xml version="1.0" encoding="utf-8"?>
<ds:datastoreItem xmlns:ds="http://schemas.openxmlformats.org/officeDocument/2006/customXml" ds:itemID="{91332130-CFB9-497B-B399-8AE5BFBB642F}">
  <ds:schemaRefs/>
</ds:datastoreItem>
</file>

<file path=customXml/itemProps1716.xml><?xml version="1.0" encoding="utf-8"?>
<ds:datastoreItem xmlns:ds="http://schemas.openxmlformats.org/officeDocument/2006/customXml" ds:itemID="{6EDA1F12-898D-48B9-B216-CF353237D0F9}">
  <ds:schemaRefs/>
</ds:datastoreItem>
</file>

<file path=customXml/itemProps1717.xml><?xml version="1.0" encoding="utf-8"?>
<ds:datastoreItem xmlns:ds="http://schemas.openxmlformats.org/officeDocument/2006/customXml" ds:itemID="{75FA957B-AF06-4F08-ADCA-C4C1CE8492EF}">
  <ds:schemaRefs/>
</ds:datastoreItem>
</file>

<file path=customXml/itemProps1718.xml><?xml version="1.0" encoding="utf-8"?>
<ds:datastoreItem xmlns:ds="http://schemas.openxmlformats.org/officeDocument/2006/customXml" ds:itemID="{57A45D33-E258-456A-A772-856EB5205228}">
  <ds:schemaRefs/>
</ds:datastoreItem>
</file>

<file path=customXml/itemProps1719.xml><?xml version="1.0" encoding="utf-8"?>
<ds:datastoreItem xmlns:ds="http://schemas.openxmlformats.org/officeDocument/2006/customXml" ds:itemID="{93AD5A4A-D71E-4F70-8D0F-87655C101D1B}">
  <ds:schemaRefs/>
</ds:datastoreItem>
</file>

<file path=customXml/itemProps172.xml><?xml version="1.0" encoding="utf-8"?>
<ds:datastoreItem xmlns:ds="http://schemas.openxmlformats.org/officeDocument/2006/customXml" ds:itemID="{C329582E-BA0B-430E-9E30-FB97DA90A977}">
  <ds:schemaRefs/>
</ds:datastoreItem>
</file>

<file path=customXml/itemProps1720.xml><?xml version="1.0" encoding="utf-8"?>
<ds:datastoreItem xmlns:ds="http://schemas.openxmlformats.org/officeDocument/2006/customXml" ds:itemID="{145E2715-A64B-4E88-BD89-4F1F2386B0E4}">
  <ds:schemaRefs/>
</ds:datastoreItem>
</file>

<file path=customXml/itemProps1721.xml><?xml version="1.0" encoding="utf-8"?>
<ds:datastoreItem xmlns:ds="http://schemas.openxmlformats.org/officeDocument/2006/customXml" ds:itemID="{5C043C56-FE0D-4580-B46F-4B9E7483BA34}">
  <ds:schemaRefs/>
</ds:datastoreItem>
</file>

<file path=customXml/itemProps1722.xml><?xml version="1.0" encoding="utf-8"?>
<ds:datastoreItem xmlns:ds="http://schemas.openxmlformats.org/officeDocument/2006/customXml" ds:itemID="{531D4C45-7B49-4A6E-A5B4-8E54FDF393A1}">
  <ds:schemaRefs/>
</ds:datastoreItem>
</file>

<file path=customXml/itemProps1723.xml><?xml version="1.0" encoding="utf-8"?>
<ds:datastoreItem xmlns:ds="http://schemas.openxmlformats.org/officeDocument/2006/customXml" ds:itemID="{B1E9FDC3-ECDB-47DC-A375-421BD6AA4CCD}">
  <ds:schemaRefs/>
</ds:datastoreItem>
</file>

<file path=customXml/itemProps1724.xml><?xml version="1.0" encoding="utf-8"?>
<ds:datastoreItem xmlns:ds="http://schemas.openxmlformats.org/officeDocument/2006/customXml" ds:itemID="{FAF49FB9-8A33-4EEF-9C96-F894F3CB4D5A}">
  <ds:schemaRefs/>
</ds:datastoreItem>
</file>

<file path=customXml/itemProps1725.xml><?xml version="1.0" encoding="utf-8"?>
<ds:datastoreItem xmlns:ds="http://schemas.openxmlformats.org/officeDocument/2006/customXml" ds:itemID="{3C191419-AC3B-4877-B863-87161F351E6A}">
  <ds:schemaRefs/>
</ds:datastoreItem>
</file>

<file path=customXml/itemProps1726.xml><?xml version="1.0" encoding="utf-8"?>
<ds:datastoreItem xmlns:ds="http://schemas.openxmlformats.org/officeDocument/2006/customXml" ds:itemID="{05B2FAAE-C272-4419-9AB8-1DF32903C74E}">
  <ds:schemaRefs/>
</ds:datastoreItem>
</file>

<file path=customXml/itemProps1727.xml><?xml version="1.0" encoding="utf-8"?>
<ds:datastoreItem xmlns:ds="http://schemas.openxmlformats.org/officeDocument/2006/customXml" ds:itemID="{383C647F-8EC9-4A07-9828-204023106DA0}">
  <ds:schemaRefs/>
</ds:datastoreItem>
</file>

<file path=customXml/itemProps1728.xml><?xml version="1.0" encoding="utf-8"?>
<ds:datastoreItem xmlns:ds="http://schemas.openxmlformats.org/officeDocument/2006/customXml" ds:itemID="{513C24DD-6C34-4C51-9681-8C83D12C7132}">
  <ds:schemaRefs/>
</ds:datastoreItem>
</file>

<file path=customXml/itemProps1729.xml><?xml version="1.0" encoding="utf-8"?>
<ds:datastoreItem xmlns:ds="http://schemas.openxmlformats.org/officeDocument/2006/customXml" ds:itemID="{E82ABAB7-39FF-4825-A7AF-2ECABB2A728C}">
  <ds:schemaRefs/>
</ds:datastoreItem>
</file>

<file path=customXml/itemProps173.xml><?xml version="1.0" encoding="utf-8"?>
<ds:datastoreItem xmlns:ds="http://schemas.openxmlformats.org/officeDocument/2006/customXml" ds:itemID="{54210AEE-88CA-443C-B6D6-21F71B2362FF}">
  <ds:schemaRefs/>
</ds:datastoreItem>
</file>

<file path=customXml/itemProps1730.xml><?xml version="1.0" encoding="utf-8"?>
<ds:datastoreItem xmlns:ds="http://schemas.openxmlformats.org/officeDocument/2006/customXml" ds:itemID="{F4AC5F3A-E4F4-45E9-91DF-2CF038D6B0A6}">
  <ds:schemaRefs/>
</ds:datastoreItem>
</file>

<file path=customXml/itemProps1731.xml><?xml version="1.0" encoding="utf-8"?>
<ds:datastoreItem xmlns:ds="http://schemas.openxmlformats.org/officeDocument/2006/customXml" ds:itemID="{FFC5D6CA-E4CD-4C45-A11D-F7E5D146D9AB}">
  <ds:schemaRefs/>
</ds:datastoreItem>
</file>

<file path=customXml/itemProps1732.xml><?xml version="1.0" encoding="utf-8"?>
<ds:datastoreItem xmlns:ds="http://schemas.openxmlformats.org/officeDocument/2006/customXml" ds:itemID="{3036F2A2-D578-4708-BBC6-C567E341436D}">
  <ds:schemaRefs/>
</ds:datastoreItem>
</file>

<file path=customXml/itemProps1733.xml><?xml version="1.0" encoding="utf-8"?>
<ds:datastoreItem xmlns:ds="http://schemas.openxmlformats.org/officeDocument/2006/customXml" ds:itemID="{BDF6BBA4-21A9-420A-BB9E-65DAD0C24B30}">
  <ds:schemaRefs/>
</ds:datastoreItem>
</file>

<file path=customXml/itemProps1734.xml><?xml version="1.0" encoding="utf-8"?>
<ds:datastoreItem xmlns:ds="http://schemas.openxmlformats.org/officeDocument/2006/customXml" ds:itemID="{1A6A945F-5036-456F-B5CE-D20F7FA8B232}">
  <ds:schemaRefs/>
</ds:datastoreItem>
</file>

<file path=customXml/itemProps1735.xml><?xml version="1.0" encoding="utf-8"?>
<ds:datastoreItem xmlns:ds="http://schemas.openxmlformats.org/officeDocument/2006/customXml" ds:itemID="{A30AD8FF-0F03-4568-94D7-1FC1BD0E3F58}">
  <ds:schemaRefs/>
</ds:datastoreItem>
</file>

<file path=customXml/itemProps1736.xml><?xml version="1.0" encoding="utf-8"?>
<ds:datastoreItem xmlns:ds="http://schemas.openxmlformats.org/officeDocument/2006/customXml" ds:itemID="{D86350FF-FFF2-4634-8F3C-63FF01FF4D1C}">
  <ds:schemaRefs/>
</ds:datastoreItem>
</file>

<file path=customXml/itemProps1737.xml><?xml version="1.0" encoding="utf-8"?>
<ds:datastoreItem xmlns:ds="http://schemas.openxmlformats.org/officeDocument/2006/customXml" ds:itemID="{AE071513-B12C-4D30-98C3-626283EE02BE}">
  <ds:schemaRefs/>
</ds:datastoreItem>
</file>

<file path=customXml/itemProps1738.xml><?xml version="1.0" encoding="utf-8"?>
<ds:datastoreItem xmlns:ds="http://schemas.openxmlformats.org/officeDocument/2006/customXml" ds:itemID="{FEF7A15D-11B9-4DEC-918C-A54F690F1298}">
  <ds:schemaRefs/>
</ds:datastoreItem>
</file>

<file path=customXml/itemProps1739.xml><?xml version="1.0" encoding="utf-8"?>
<ds:datastoreItem xmlns:ds="http://schemas.openxmlformats.org/officeDocument/2006/customXml" ds:itemID="{EA95C70C-1501-4123-AEAF-4F0B7FBD46F7}">
  <ds:schemaRefs/>
</ds:datastoreItem>
</file>

<file path=customXml/itemProps174.xml><?xml version="1.0" encoding="utf-8"?>
<ds:datastoreItem xmlns:ds="http://schemas.openxmlformats.org/officeDocument/2006/customXml" ds:itemID="{0558BB86-3486-48E3-9805-E65B0E4344A0}">
  <ds:schemaRefs/>
</ds:datastoreItem>
</file>

<file path=customXml/itemProps1740.xml><?xml version="1.0" encoding="utf-8"?>
<ds:datastoreItem xmlns:ds="http://schemas.openxmlformats.org/officeDocument/2006/customXml" ds:itemID="{F0440B00-567A-432C-901F-6D57ACF1ECBD}">
  <ds:schemaRefs/>
</ds:datastoreItem>
</file>

<file path=customXml/itemProps1741.xml><?xml version="1.0" encoding="utf-8"?>
<ds:datastoreItem xmlns:ds="http://schemas.openxmlformats.org/officeDocument/2006/customXml" ds:itemID="{0F99DC6D-A53D-4905-AF94-6F3C53156504}">
  <ds:schemaRefs/>
</ds:datastoreItem>
</file>

<file path=customXml/itemProps1742.xml><?xml version="1.0" encoding="utf-8"?>
<ds:datastoreItem xmlns:ds="http://schemas.openxmlformats.org/officeDocument/2006/customXml" ds:itemID="{ED8FF88A-EBD6-4E27-823B-6814CFF32AF1}">
  <ds:schemaRefs/>
</ds:datastoreItem>
</file>

<file path=customXml/itemProps1743.xml><?xml version="1.0" encoding="utf-8"?>
<ds:datastoreItem xmlns:ds="http://schemas.openxmlformats.org/officeDocument/2006/customXml" ds:itemID="{24CCC13D-D43A-40F2-8067-36F7A314E958}">
  <ds:schemaRefs/>
</ds:datastoreItem>
</file>

<file path=customXml/itemProps1744.xml><?xml version="1.0" encoding="utf-8"?>
<ds:datastoreItem xmlns:ds="http://schemas.openxmlformats.org/officeDocument/2006/customXml" ds:itemID="{2BF0527C-0F39-4290-96E1-6BF2700FC9DE}">
  <ds:schemaRefs/>
</ds:datastoreItem>
</file>

<file path=customXml/itemProps1745.xml><?xml version="1.0" encoding="utf-8"?>
<ds:datastoreItem xmlns:ds="http://schemas.openxmlformats.org/officeDocument/2006/customXml" ds:itemID="{0597D2FA-9F1B-47DF-82E6-0F69941280AE}">
  <ds:schemaRefs/>
</ds:datastoreItem>
</file>

<file path=customXml/itemProps1746.xml><?xml version="1.0" encoding="utf-8"?>
<ds:datastoreItem xmlns:ds="http://schemas.openxmlformats.org/officeDocument/2006/customXml" ds:itemID="{EE8C8AAD-791C-4943-9085-7C290DC3076A}">
  <ds:schemaRefs/>
</ds:datastoreItem>
</file>

<file path=customXml/itemProps1747.xml><?xml version="1.0" encoding="utf-8"?>
<ds:datastoreItem xmlns:ds="http://schemas.openxmlformats.org/officeDocument/2006/customXml" ds:itemID="{55043796-2E81-4E85-B518-DAF0E115CDC7}">
  <ds:schemaRefs/>
</ds:datastoreItem>
</file>

<file path=customXml/itemProps1748.xml><?xml version="1.0" encoding="utf-8"?>
<ds:datastoreItem xmlns:ds="http://schemas.openxmlformats.org/officeDocument/2006/customXml" ds:itemID="{B0D1B76D-BCCD-4866-9FFE-8BDC38496CF6}">
  <ds:schemaRefs/>
</ds:datastoreItem>
</file>

<file path=customXml/itemProps1749.xml><?xml version="1.0" encoding="utf-8"?>
<ds:datastoreItem xmlns:ds="http://schemas.openxmlformats.org/officeDocument/2006/customXml" ds:itemID="{C1F64E60-D3D0-437D-8E6D-44F801DD544F}">
  <ds:schemaRefs/>
</ds:datastoreItem>
</file>

<file path=customXml/itemProps175.xml><?xml version="1.0" encoding="utf-8"?>
<ds:datastoreItem xmlns:ds="http://schemas.openxmlformats.org/officeDocument/2006/customXml" ds:itemID="{6522020F-046E-401B-99E8-51075CB6BC30}">
  <ds:schemaRefs/>
</ds:datastoreItem>
</file>

<file path=customXml/itemProps1750.xml><?xml version="1.0" encoding="utf-8"?>
<ds:datastoreItem xmlns:ds="http://schemas.openxmlformats.org/officeDocument/2006/customXml" ds:itemID="{3447A945-4560-402D-B6B3-19F91C49697E}">
  <ds:schemaRefs/>
</ds:datastoreItem>
</file>

<file path=customXml/itemProps1751.xml><?xml version="1.0" encoding="utf-8"?>
<ds:datastoreItem xmlns:ds="http://schemas.openxmlformats.org/officeDocument/2006/customXml" ds:itemID="{F55591DE-35D6-49F6-AC13-2EBAFBA2D394}">
  <ds:schemaRefs/>
</ds:datastoreItem>
</file>

<file path=customXml/itemProps1752.xml><?xml version="1.0" encoding="utf-8"?>
<ds:datastoreItem xmlns:ds="http://schemas.openxmlformats.org/officeDocument/2006/customXml" ds:itemID="{1981A963-D7FE-467A-B355-BB275846C1CB}">
  <ds:schemaRefs/>
</ds:datastoreItem>
</file>

<file path=customXml/itemProps1753.xml><?xml version="1.0" encoding="utf-8"?>
<ds:datastoreItem xmlns:ds="http://schemas.openxmlformats.org/officeDocument/2006/customXml" ds:itemID="{DFC358B1-CFB6-4D69-9FC9-6BD750B05E00}">
  <ds:schemaRefs/>
</ds:datastoreItem>
</file>

<file path=customXml/itemProps1754.xml><?xml version="1.0" encoding="utf-8"?>
<ds:datastoreItem xmlns:ds="http://schemas.openxmlformats.org/officeDocument/2006/customXml" ds:itemID="{4072415E-3A71-4407-BAFB-AB9348F069FE}">
  <ds:schemaRefs/>
</ds:datastoreItem>
</file>

<file path=customXml/itemProps1755.xml><?xml version="1.0" encoding="utf-8"?>
<ds:datastoreItem xmlns:ds="http://schemas.openxmlformats.org/officeDocument/2006/customXml" ds:itemID="{31DBABF3-C40C-410E-867F-4A4ECEBE2EB2}">
  <ds:schemaRefs/>
</ds:datastoreItem>
</file>

<file path=customXml/itemProps1756.xml><?xml version="1.0" encoding="utf-8"?>
<ds:datastoreItem xmlns:ds="http://schemas.openxmlformats.org/officeDocument/2006/customXml" ds:itemID="{1388D594-9812-47BB-8ACF-4DFA3A8EA070}">
  <ds:schemaRefs/>
</ds:datastoreItem>
</file>

<file path=customXml/itemProps1757.xml><?xml version="1.0" encoding="utf-8"?>
<ds:datastoreItem xmlns:ds="http://schemas.openxmlformats.org/officeDocument/2006/customXml" ds:itemID="{85263925-56B2-4CDC-ACD1-6BE3E2741040}">
  <ds:schemaRefs/>
</ds:datastoreItem>
</file>

<file path=customXml/itemProps1758.xml><?xml version="1.0" encoding="utf-8"?>
<ds:datastoreItem xmlns:ds="http://schemas.openxmlformats.org/officeDocument/2006/customXml" ds:itemID="{83E71842-C08A-40D0-985B-DB97B41A27C4}">
  <ds:schemaRefs/>
</ds:datastoreItem>
</file>

<file path=customXml/itemProps1759.xml><?xml version="1.0" encoding="utf-8"?>
<ds:datastoreItem xmlns:ds="http://schemas.openxmlformats.org/officeDocument/2006/customXml" ds:itemID="{9F25912C-AC55-4D94-878D-4C264D5ED1DB}">
  <ds:schemaRefs/>
</ds:datastoreItem>
</file>

<file path=customXml/itemProps176.xml><?xml version="1.0" encoding="utf-8"?>
<ds:datastoreItem xmlns:ds="http://schemas.openxmlformats.org/officeDocument/2006/customXml" ds:itemID="{FC94EC79-31D2-420E-BE57-D46DEA345E81}">
  <ds:schemaRefs/>
</ds:datastoreItem>
</file>

<file path=customXml/itemProps1760.xml><?xml version="1.0" encoding="utf-8"?>
<ds:datastoreItem xmlns:ds="http://schemas.openxmlformats.org/officeDocument/2006/customXml" ds:itemID="{653545D7-E392-46DE-8410-C30CE9D6F715}">
  <ds:schemaRefs/>
</ds:datastoreItem>
</file>

<file path=customXml/itemProps1761.xml><?xml version="1.0" encoding="utf-8"?>
<ds:datastoreItem xmlns:ds="http://schemas.openxmlformats.org/officeDocument/2006/customXml" ds:itemID="{1ECBF539-231A-4112-B9E3-4C387EDE6340}">
  <ds:schemaRefs/>
</ds:datastoreItem>
</file>

<file path=customXml/itemProps1762.xml><?xml version="1.0" encoding="utf-8"?>
<ds:datastoreItem xmlns:ds="http://schemas.openxmlformats.org/officeDocument/2006/customXml" ds:itemID="{FC5BC99E-AD4A-4732-B535-26F811297F43}">
  <ds:schemaRefs/>
</ds:datastoreItem>
</file>

<file path=customXml/itemProps1763.xml><?xml version="1.0" encoding="utf-8"?>
<ds:datastoreItem xmlns:ds="http://schemas.openxmlformats.org/officeDocument/2006/customXml" ds:itemID="{F663DE4B-E022-490E-A608-7B6F4F706238}">
  <ds:schemaRefs/>
</ds:datastoreItem>
</file>

<file path=customXml/itemProps1764.xml><?xml version="1.0" encoding="utf-8"?>
<ds:datastoreItem xmlns:ds="http://schemas.openxmlformats.org/officeDocument/2006/customXml" ds:itemID="{D4E4F373-DBB9-4391-B371-4AC7CC084B92}">
  <ds:schemaRefs/>
</ds:datastoreItem>
</file>

<file path=customXml/itemProps1765.xml><?xml version="1.0" encoding="utf-8"?>
<ds:datastoreItem xmlns:ds="http://schemas.openxmlformats.org/officeDocument/2006/customXml" ds:itemID="{5B6A2BFF-2718-4085-A923-2138B4009271}">
  <ds:schemaRefs/>
</ds:datastoreItem>
</file>

<file path=customXml/itemProps1766.xml><?xml version="1.0" encoding="utf-8"?>
<ds:datastoreItem xmlns:ds="http://schemas.openxmlformats.org/officeDocument/2006/customXml" ds:itemID="{2AA27141-E0CF-44C3-BD07-1A361AE424C8}">
  <ds:schemaRefs/>
</ds:datastoreItem>
</file>

<file path=customXml/itemProps1767.xml><?xml version="1.0" encoding="utf-8"?>
<ds:datastoreItem xmlns:ds="http://schemas.openxmlformats.org/officeDocument/2006/customXml" ds:itemID="{B9200746-D17A-4DD3-8BDE-A719894C8035}">
  <ds:schemaRefs/>
</ds:datastoreItem>
</file>

<file path=customXml/itemProps1768.xml><?xml version="1.0" encoding="utf-8"?>
<ds:datastoreItem xmlns:ds="http://schemas.openxmlformats.org/officeDocument/2006/customXml" ds:itemID="{DE7350B5-DE97-4F1D-9DC4-65614BB5EAEA}">
  <ds:schemaRefs/>
</ds:datastoreItem>
</file>

<file path=customXml/itemProps1769.xml><?xml version="1.0" encoding="utf-8"?>
<ds:datastoreItem xmlns:ds="http://schemas.openxmlformats.org/officeDocument/2006/customXml" ds:itemID="{8AD827DD-E4DC-495B-B80B-E6C1611DC079}">
  <ds:schemaRefs/>
</ds:datastoreItem>
</file>

<file path=customXml/itemProps177.xml><?xml version="1.0" encoding="utf-8"?>
<ds:datastoreItem xmlns:ds="http://schemas.openxmlformats.org/officeDocument/2006/customXml" ds:itemID="{43A06D4D-09CA-45AC-834E-95978E210BAC}">
  <ds:schemaRefs/>
</ds:datastoreItem>
</file>

<file path=customXml/itemProps1770.xml><?xml version="1.0" encoding="utf-8"?>
<ds:datastoreItem xmlns:ds="http://schemas.openxmlformats.org/officeDocument/2006/customXml" ds:itemID="{D6E6C64C-D1E0-46BB-A037-CAFBEC78AC0A}">
  <ds:schemaRefs/>
</ds:datastoreItem>
</file>

<file path=customXml/itemProps1771.xml><?xml version="1.0" encoding="utf-8"?>
<ds:datastoreItem xmlns:ds="http://schemas.openxmlformats.org/officeDocument/2006/customXml" ds:itemID="{B7712E46-B401-40CF-8CCE-F743AC0F00C0}">
  <ds:schemaRefs/>
</ds:datastoreItem>
</file>

<file path=customXml/itemProps1772.xml><?xml version="1.0" encoding="utf-8"?>
<ds:datastoreItem xmlns:ds="http://schemas.openxmlformats.org/officeDocument/2006/customXml" ds:itemID="{A5EA3676-D4CC-485B-9547-93A6A767C6C3}">
  <ds:schemaRefs/>
</ds:datastoreItem>
</file>

<file path=customXml/itemProps1773.xml><?xml version="1.0" encoding="utf-8"?>
<ds:datastoreItem xmlns:ds="http://schemas.openxmlformats.org/officeDocument/2006/customXml" ds:itemID="{9316B8F9-95DA-4029-8EC9-8680B58D9D4A}">
  <ds:schemaRefs/>
</ds:datastoreItem>
</file>

<file path=customXml/itemProps1774.xml><?xml version="1.0" encoding="utf-8"?>
<ds:datastoreItem xmlns:ds="http://schemas.openxmlformats.org/officeDocument/2006/customXml" ds:itemID="{5F3EBCD9-B2CC-4C08-8924-4B9564287D0C}">
  <ds:schemaRefs/>
</ds:datastoreItem>
</file>

<file path=customXml/itemProps1775.xml><?xml version="1.0" encoding="utf-8"?>
<ds:datastoreItem xmlns:ds="http://schemas.openxmlformats.org/officeDocument/2006/customXml" ds:itemID="{BBF8262E-B654-4850-B99C-C8E2EA5884B5}">
  <ds:schemaRefs/>
</ds:datastoreItem>
</file>

<file path=customXml/itemProps1776.xml><?xml version="1.0" encoding="utf-8"?>
<ds:datastoreItem xmlns:ds="http://schemas.openxmlformats.org/officeDocument/2006/customXml" ds:itemID="{24E9D94C-3BBC-4A49-9C2A-0EED3820881E}">
  <ds:schemaRefs/>
</ds:datastoreItem>
</file>

<file path=customXml/itemProps1777.xml><?xml version="1.0" encoding="utf-8"?>
<ds:datastoreItem xmlns:ds="http://schemas.openxmlformats.org/officeDocument/2006/customXml" ds:itemID="{A9A60C1B-6005-405F-BA2A-C0330DDF74B0}">
  <ds:schemaRefs/>
</ds:datastoreItem>
</file>

<file path=customXml/itemProps1778.xml><?xml version="1.0" encoding="utf-8"?>
<ds:datastoreItem xmlns:ds="http://schemas.openxmlformats.org/officeDocument/2006/customXml" ds:itemID="{33222451-4364-4627-BB01-D8F2F9A76D32}">
  <ds:schemaRefs/>
</ds:datastoreItem>
</file>

<file path=customXml/itemProps1779.xml><?xml version="1.0" encoding="utf-8"?>
<ds:datastoreItem xmlns:ds="http://schemas.openxmlformats.org/officeDocument/2006/customXml" ds:itemID="{B70795C2-BFED-4084-B5D5-3CC34C669B99}">
  <ds:schemaRefs/>
</ds:datastoreItem>
</file>

<file path=customXml/itemProps178.xml><?xml version="1.0" encoding="utf-8"?>
<ds:datastoreItem xmlns:ds="http://schemas.openxmlformats.org/officeDocument/2006/customXml" ds:itemID="{D3C56A2C-9F7A-4B5C-A543-E0C0FFCAD842}">
  <ds:schemaRefs/>
</ds:datastoreItem>
</file>

<file path=customXml/itemProps1780.xml><?xml version="1.0" encoding="utf-8"?>
<ds:datastoreItem xmlns:ds="http://schemas.openxmlformats.org/officeDocument/2006/customXml" ds:itemID="{036AE2E7-DEFE-4242-A225-3A8B4D4B5E30}">
  <ds:schemaRefs/>
</ds:datastoreItem>
</file>

<file path=customXml/itemProps1781.xml><?xml version="1.0" encoding="utf-8"?>
<ds:datastoreItem xmlns:ds="http://schemas.openxmlformats.org/officeDocument/2006/customXml" ds:itemID="{3D1E0064-DD71-47AB-92F8-13DBEDCDE5A7}">
  <ds:schemaRefs/>
</ds:datastoreItem>
</file>

<file path=customXml/itemProps1782.xml><?xml version="1.0" encoding="utf-8"?>
<ds:datastoreItem xmlns:ds="http://schemas.openxmlformats.org/officeDocument/2006/customXml" ds:itemID="{7832B04E-B963-4D9D-8781-238BD76AC865}">
  <ds:schemaRefs/>
</ds:datastoreItem>
</file>

<file path=customXml/itemProps1783.xml><?xml version="1.0" encoding="utf-8"?>
<ds:datastoreItem xmlns:ds="http://schemas.openxmlformats.org/officeDocument/2006/customXml" ds:itemID="{FD5E8BB2-8C2F-485C-9991-16CF9F5F0668}">
  <ds:schemaRefs/>
</ds:datastoreItem>
</file>

<file path=customXml/itemProps1784.xml><?xml version="1.0" encoding="utf-8"?>
<ds:datastoreItem xmlns:ds="http://schemas.openxmlformats.org/officeDocument/2006/customXml" ds:itemID="{C0F4851D-90DA-4B2A-AE7A-6DECBE323DDC}">
  <ds:schemaRefs/>
</ds:datastoreItem>
</file>

<file path=customXml/itemProps1785.xml><?xml version="1.0" encoding="utf-8"?>
<ds:datastoreItem xmlns:ds="http://schemas.openxmlformats.org/officeDocument/2006/customXml" ds:itemID="{1DC055D4-0D92-4B96-AD63-FB4C20ACD5D7}">
  <ds:schemaRefs/>
</ds:datastoreItem>
</file>

<file path=customXml/itemProps1786.xml><?xml version="1.0" encoding="utf-8"?>
<ds:datastoreItem xmlns:ds="http://schemas.openxmlformats.org/officeDocument/2006/customXml" ds:itemID="{F29235AE-C357-4EAC-8A1A-C4FD4761054D}">
  <ds:schemaRefs/>
</ds:datastoreItem>
</file>

<file path=customXml/itemProps1787.xml><?xml version="1.0" encoding="utf-8"?>
<ds:datastoreItem xmlns:ds="http://schemas.openxmlformats.org/officeDocument/2006/customXml" ds:itemID="{5DFD93A9-59A8-4FA6-8F1C-4A15B385F90F}">
  <ds:schemaRefs/>
</ds:datastoreItem>
</file>

<file path=customXml/itemProps1788.xml><?xml version="1.0" encoding="utf-8"?>
<ds:datastoreItem xmlns:ds="http://schemas.openxmlformats.org/officeDocument/2006/customXml" ds:itemID="{2A065C9E-FC94-4B23-9A72-299A89D5A84B}">
  <ds:schemaRefs/>
</ds:datastoreItem>
</file>

<file path=customXml/itemProps1789.xml><?xml version="1.0" encoding="utf-8"?>
<ds:datastoreItem xmlns:ds="http://schemas.openxmlformats.org/officeDocument/2006/customXml" ds:itemID="{549B9EB5-77BE-490D-9F0C-B61B54F3A990}">
  <ds:schemaRefs/>
</ds:datastoreItem>
</file>

<file path=customXml/itemProps179.xml><?xml version="1.0" encoding="utf-8"?>
<ds:datastoreItem xmlns:ds="http://schemas.openxmlformats.org/officeDocument/2006/customXml" ds:itemID="{E3CE12DD-0A3A-4E17-A45E-AC0C68FA1261}">
  <ds:schemaRefs/>
</ds:datastoreItem>
</file>

<file path=customXml/itemProps1790.xml><?xml version="1.0" encoding="utf-8"?>
<ds:datastoreItem xmlns:ds="http://schemas.openxmlformats.org/officeDocument/2006/customXml" ds:itemID="{996E6357-E593-4127-8F7E-062EECB6FAC3}">
  <ds:schemaRefs/>
</ds:datastoreItem>
</file>

<file path=customXml/itemProps1791.xml><?xml version="1.0" encoding="utf-8"?>
<ds:datastoreItem xmlns:ds="http://schemas.openxmlformats.org/officeDocument/2006/customXml" ds:itemID="{A461EAED-4F06-42CD-BF02-2BAAE2AEB3B5}">
  <ds:schemaRefs/>
</ds:datastoreItem>
</file>

<file path=customXml/itemProps1792.xml><?xml version="1.0" encoding="utf-8"?>
<ds:datastoreItem xmlns:ds="http://schemas.openxmlformats.org/officeDocument/2006/customXml" ds:itemID="{1499750F-5B1B-43A7-A4E4-BCBB063AED92}">
  <ds:schemaRefs/>
</ds:datastoreItem>
</file>

<file path=customXml/itemProps1793.xml><?xml version="1.0" encoding="utf-8"?>
<ds:datastoreItem xmlns:ds="http://schemas.openxmlformats.org/officeDocument/2006/customXml" ds:itemID="{D928194D-3D40-42D9-909C-CA717F64E272}">
  <ds:schemaRefs/>
</ds:datastoreItem>
</file>

<file path=customXml/itemProps1794.xml><?xml version="1.0" encoding="utf-8"?>
<ds:datastoreItem xmlns:ds="http://schemas.openxmlformats.org/officeDocument/2006/customXml" ds:itemID="{615CC445-A740-4356-88B2-967002B673F1}">
  <ds:schemaRefs/>
</ds:datastoreItem>
</file>

<file path=customXml/itemProps1795.xml><?xml version="1.0" encoding="utf-8"?>
<ds:datastoreItem xmlns:ds="http://schemas.openxmlformats.org/officeDocument/2006/customXml" ds:itemID="{A155FF20-B4F5-4B31-A21F-F99EAF310240}">
  <ds:schemaRefs/>
</ds:datastoreItem>
</file>

<file path=customXml/itemProps1796.xml><?xml version="1.0" encoding="utf-8"?>
<ds:datastoreItem xmlns:ds="http://schemas.openxmlformats.org/officeDocument/2006/customXml" ds:itemID="{D63DF5CC-09F3-481D-A930-D9F6240A5127}">
  <ds:schemaRefs/>
</ds:datastoreItem>
</file>

<file path=customXml/itemProps1797.xml><?xml version="1.0" encoding="utf-8"?>
<ds:datastoreItem xmlns:ds="http://schemas.openxmlformats.org/officeDocument/2006/customXml" ds:itemID="{BD3533E6-E6EB-4933-B437-BCB113E06B0F}">
  <ds:schemaRefs/>
</ds:datastoreItem>
</file>

<file path=customXml/itemProps1798.xml><?xml version="1.0" encoding="utf-8"?>
<ds:datastoreItem xmlns:ds="http://schemas.openxmlformats.org/officeDocument/2006/customXml" ds:itemID="{8D44BB2A-4E26-4CB7-88FA-9A0FF5A2F8BE}">
  <ds:schemaRefs/>
</ds:datastoreItem>
</file>

<file path=customXml/itemProps1799.xml><?xml version="1.0" encoding="utf-8"?>
<ds:datastoreItem xmlns:ds="http://schemas.openxmlformats.org/officeDocument/2006/customXml" ds:itemID="{7239AE74-48C6-47FD-8B9C-143BA24643E5}">
  <ds:schemaRefs/>
</ds:datastoreItem>
</file>

<file path=customXml/itemProps18.xml><?xml version="1.0" encoding="utf-8"?>
<ds:datastoreItem xmlns:ds="http://schemas.openxmlformats.org/officeDocument/2006/customXml" ds:itemID="{5A2FEAA4-FF76-4A93-9B07-55DEB2FF0D0D}">
  <ds:schemaRefs/>
</ds:datastoreItem>
</file>

<file path=customXml/itemProps180.xml><?xml version="1.0" encoding="utf-8"?>
<ds:datastoreItem xmlns:ds="http://schemas.openxmlformats.org/officeDocument/2006/customXml" ds:itemID="{5B94E485-3A4F-49F3-ABE0-E194D8B0CAE8}">
  <ds:schemaRefs/>
</ds:datastoreItem>
</file>

<file path=customXml/itemProps1800.xml><?xml version="1.0" encoding="utf-8"?>
<ds:datastoreItem xmlns:ds="http://schemas.openxmlformats.org/officeDocument/2006/customXml" ds:itemID="{C4DC666E-844F-46CA-9F50-20B9FE59B231}">
  <ds:schemaRefs/>
</ds:datastoreItem>
</file>

<file path=customXml/itemProps1801.xml><?xml version="1.0" encoding="utf-8"?>
<ds:datastoreItem xmlns:ds="http://schemas.openxmlformats.org/officeDocument/2006/customXml" ds:itemID="{CBCB6850-060C-45C5-828D-2C038862BFB6}">
  <ds:schemaRefs/>
</ds:datastoreItem>
</file>

<file path=customXml/itemProps1802.xml><?xml version="1.0" encoding="utf-8"?>
<ds:datastoreItem xmlns:ds="http://schemas.openxmlformats.org/officeDocument/2006/customXml" ds:itemID="{29E437E0-424D-4D45-8D59-8911A4A05F6F}">
  <ds:schemaRefs/>
</ds:datastoreItem>
</file>

<file path=customXml/itemProps1803.xml><?xml version="1.0" encoding="utf-8"?>
<ds:datastoreItem xmlns:ds="http://schemas.openxmlformats.org/officeDocument/2006/customXml" ds:itemID="{044C1BE0-A458-4FA2-99C3-EED8E27023C7}">
  <ds:schemaRefs/>
</ds:datastoreItem>
</file>

<file path=customXml/itemProps1804.xml><?xml version="1.0" encoding="utf-8"?>
<ds:datastoreItem xmlns:ds="http://schemas.openxmlformats.org/officeDocument/2006/customXml" ds:itemID="{BF1A195C-530B-401A-8A5E-A15941C67AF2}">
  <ds:schemaRefs/>
</ds:datastoreItem>
</file>

<file path=customXml/itemProps1805.xml><?xml version="1.0" encoding="utf-8"?>
<ds:datastoreItem xmlns:ds="http://schemas.openxmlformats.org/officeDocument/2006/customXml" ds:itemID="{23BF0A4A-5ACA-4D5B-9466-0D322826EA4D}">
  <ds:schemaRefs/>
</ds:datastoreItem>
</file>

<file path=customXml/itemProps1806.xml><?xml version="1.0" encoding="utf-8"?>
<ds:datastoreItem xmlns:ds="http://schemas.openxmlformats.org/officeDocument/2006/customXml" ds:itemID="{4C2DCBDB-966D-4057-8C86-2803B6C258F5}">
  <ds:schemaRefs/>
</ds:datastoreItem>
</file>

<file path=customXml/itemProps1807.xml><?xml version="1.0" encoding="utf-8"?>
<ds:datastoreItem xmlns:ds="http://schemas.openxmlformats.org/officeDocument/2006/customXml" ds:itemID="{A7F18CC2-E479-43E1-9D42-35D854F86414}">
  <ds:schemaRefs/>
</ds:datastoreItem>
</file>

<file path=customXml/itemProps1808.xml><?xml version="1.0" encoding="utf-8"?>
<ds:datastoreItem xmlns:ds="http://schemas.openxmlformats.org/officeDocument/2006/customXml" ds:itemID="{511D5701-ABE1-4B98-A968-61E729CBE6EC}">
  <ds:schemaRefs/>
</ds:datastoreItem>
</file>

<file path=customXml/itemProps1809.xml><?xml version="1.0" encoding="utf-8"?>
<ds:datastoreItem xmlns:ds="http://schemas.openxmlformats.org/officeDocument/2006/customXml" ds:itemID="{159194AC-0736-4FF1-B303-1673B00AAAF0}">
  <ds:schemaRefs/>
</ds:datastoreItem>
</file>

<file path=customXml/itemProps181.xml><?xml version="1.0" encoding="utf-8"?>
<ds:datastoreItem xmlns:ds="http://schemas.openxmlformats.org/officeDocument/2006/customXml" ds:itemID="{43B77808-C5BA-4E8F-91D3-3DDC139C6519}">
  <ds:schemaRefs/>
</ds:datastoreItem>
</file>

<file path=customXml/itemProps1810.xml><?xml version="1.0" encoding="utf-8"?>
<ds:datastoreItem xmlns:ds="http://schemas.openxmlformats.org/officeDocument/2006/customXml" ds:itemID="{798B052B-1152-4377-BE0F-1AF615B055EA}">
  <ds:schemaRefs/>
</ds:datastoreItem>
</file>

<file path=customXml/itemProps1811.xml><?xml version="1.0" encoding="utf-8"?>
<ds:datastoreItem xmlns:ds="http://schemas.openxmlformats.org/officeDocument/2006/customXml" ds:itemID="{0817A4CA-4DD7-43A8-BFB8-50B30F852F55}">
  <ds:schemaRefs/>
</ds:datastoreItem>
</file>

<file path=customXml/itemProps1812.xml><?xml version="1.0" encoding="utf-8"?>
<ds:datastoreItem xmlns:ds="http://schemas.openxmlformats.org/officeDocument/2006/customXml" ds:itemID="{52E1ACCF-B296-4B9B-87DC-D3DD03B9C94D}">
  <ds:schemaRefs/>
</ds:datastoreItem>
</file>

<file path=customXml/itemProps1813.xml><?xml version="1.0" encoding="utf-8"?>
<ds:datastoreItem xmlns:ds="http://schemas.openxmlformats.org/officeDocument/2006/customXml" ds:itemID="{A191D3FB-8C62-4AB6-B303-1E7DCA230B27}">
  <ds:schemaRefs/>
</ds:datastoreItem>
</file>

<file path=customXml/itemProps1814.xml><?xml version="1.0" encoding="utf-8"?>
<ds:datastoreItem xmlns:ds="http://schemas.openxmlformats.org/officeDocument/2006/customXml" ds:itemID="{53B47699-6DF7-4182-B016-4C66230925DB}">
  <ds:schemaRefs/>
</ds:datastoreItem>
</file>

<file path=customXml/itemProps1815.xml><?xml version="1.0" encoding="utf-8"?>
<ds:datastoreItem xmlns:ds="http://schemas.openxmlformats.org/officeDocument/2006/customXml" ds:itemID="{74765CED-21DA-43CC-B25F-F2900876C787}">
  <ds:schemaRefs/>
</ds:datastoreItem>
</file>

<file path=customXml/itemProps1816.xml><?xml version="1.0" encoding="utf-8"?>
<ds:datastoreItem xmlns:ds="http://schemas.openxmlformats.org/officeDocument/2006/customXml" ds:itemID="{4D4634CB-D1BB-4667-8034-F478E8B33E1F}">
  <ds:schemaRefs/>
</ds:datastoreItem>
</file>

<file path=customXml/itemProps1817.xml><?xml version="1.0" encoding="utf-8"?>
<ds:datastoreItem xmlns:ds="http://schemas.openxmlformats.org/officeDocument/2006/customXml" ds:itemID="{C25E6C39-B7A0-45D8-A9AA-C0477FC99C99}">
  <ds:schemaRefs/>
</ds:datastoreItem>
</file>

<file path=customXml/itemProps1818.xml><?xml version="1.0" encoding="utf-8"?>
<ds:datastoreItem xmlns:ds="http://schemas.openxmlformats.org/officeDocument/2006/customXml" ds:itemID="{CA77A7E6-5DEF-4DB8-9DCA-913EFD4B83C4}">
  <ds:schemaRefs/>
</ds:datastoreItem>
</file>

<file path=customXml/itemProps1819.xml><?xml version="1.0" encoding="utf-8"?>
<ds:datastoreItem xmlns:ds="http://schemas.openxmlformats.org/officeDocument/2006/customXml" ds:itemID="{D889196F-B3E8-411D-A02D-B2E772254057}">
  <ds:schemaRefs/>
</ds:datastoreItem>
</file>

<file path=customXml/itemProps182.xml><?xml version="1.0" encoding="utf-8"?>
<ds:datastoreItem xmlns:ds="http://schemas.openxmlformats.org/officeDocument/2006/customXml" ds:itemID="{3B246152-C9FF-4DE7-A078-03184C33F470}">
  <ds:schemaRefs/>
</ds:datastoreItem>
</file>

<file path=customXml/itemProps1820.xml><?xml version="1.0" encoding="utf-8"?>
<ds:datastoreItem xmlns:ds="http://schemas.openxmlformats.org/officeDocument/2006/customXml" ds:itemID="{A3321B37-E8F7-46F0-8508-F1ECD3565428}">
  <ds:schemaRefs/>
</ds:datastoreItem>
</file>

<file path=customXml/itemProps1821.xml><?xml version="1.0" encoding="utf-8"?>
<ds:datastoreItem xmlns:ds="http://schemas.openxmlformats.org/officeDocument/2006/customXml" ds:itemID="{108E523A-F750-41AC-9C28-46A438CFE037}">
  <ds:schemaRefs/>
</ds:datastoreItem>
</file>

<file path=customXml/itemProps1822.xml><?xml version="1.0" encoding="utf-8"?>
<ds:datastoreItem xmlns:ds="http://schemas.openxmlformats.org/officeDocument/2006/customXml" ds:itemID="{FF6DE6D1-2C4D-4CFE-83E7-E0386D07DF80}">
  <ds:schemaRefs/>
</ds:datastoreItem>
</file>

<file path=customXml/itemProps1823.xml><?xml version="1.0" encoding="utf-8"?>
<ds:datastoreItem xmlns:ds="http://schemas.openxmlformats.org/officeDocument/2006/customXml" ds:itemID="{E8C14679-A55E-41CE-AE15-79207ED9D9EB}">
  <ds:schemaRefs/>
</ds:datastoreItem>
</file>

<file path=customXml/itemProps1824.xml><?xml version="1.0" encoding="utf-8"?>
<ds:datastoreItem xmlns:ds="http://schemas.openxmlformats.org/officeDocument/2006/customXml" ds:itemID="{916E40B9-A265-4ABA-8100-D9B712502830}">
  <ds:schemaRefs/>
</ds:datastoreItem>
</file>

<file path=customXml/itemProps1825.xml><?xml version="1.0" encoding="utf-8"?>
<ds:datastoreItem xmlns:ds="http://schemas.openxmlformats.org/officeDocument/2006/customXml" ds:itemID="{49555B0F-21D3-4F59-B04E-92F8AB0F8BF3}">
  <ds:schemaRefs/>
</ds:datastoreItem>
</file>

<file path=customXml/itemProps1826.xml><?xml version="1.0" encoding="utf-8"?>
<ds:datastoreItem xmlns:ds="http://schemas.openxmlformats.org/officeDocument/2006/customXml" ds:itemID="{FC0590DB-452E-44F2-A853-386AB4FD8AF3}">
  <ds:schemaRefs/>
</ds:datastoreItem>
</file>

<file path=customXml/itemProps1827.xml><?xml version="1.0" encoding="utf-8"?>
<ds:datastoreItem xmlns:ds="http://schemas.openxmlformats.org/officeDocument/2006/customXml" ds:itemID="{162EE265-924E-4BB8-AB34-8C0D4B2E6174}">
  <ds:schemaRefs/>
</ds:datastoreItem>
</file>

<file path=customXml/itemProps1828.xml><?xml version="1.0" encoding="utf-8"?>
<ds:datastoreItem xmlns:ds="http://schemas.openxmlformats.org/officeDocument/2006/customXml" ds:itemID="{8EB25B5A-E140-4AE4-A2C8-F08739B7E937}">
  <ds:schemaRefs/>
</ds:datastoreItem>
</file>

<file path=customXml/itemProps1829.xml><?xml version="1.0" encoding="utf-8"?>
<ds:datastoreItem xmlns:ds="http://schemas.openxmlformats.org/officeDocument/2006/customXml" ds:itemID="{9E984057-CFA6-4A0B-A271-789BB41CDA06}">
  <ds:schemaRefs/>
</ds:datastoreItem>
</file>

<file path=customXml/itemProps183.xml><?xml version="1.0" encoding="utf-8"?>
<ds:datastoreItem xmlns:ds="http://schemas.openxmlformats.org/officeDocument/2006/customXml" ds:itemID="{0168839E-3468-4E3B-97C1-65EADBB4854D}">
  <ds:schemaRefs/>
</ds:datastoreItem>
</file>

<file path=customXml/itemProps1830.xml><?xml version="1.0" encoding="utf-8"?>
<ds:datastoreItem xmlns:ds="http://schemas.openxmlformats.org/officeDocument/2006/customXml" ds:itemID="{056A7E5B-3DAC-4199-BA32-46B5A1E67810}">
  <ds:schemaRefs/>
</ds:datastoreItem>
</file>

<file path=customXml/itemProps1831.xml><?xml version="1.0" encoding="utf-8"?>
<ds:datastoreItem xmlns:ds="http://schemas.openxmlformats.org/officeDocument/2006/customXml" ds:itemID="{75C90D5F-8C0E-4C56-B19A-9FCD3929CACC}">
  <ds:schemaRefs/>
</ds:datastoreItem>
</file>

<file path=customXml/itemProps1832.xml><?xml version="1.0" encoding="utf-8"?>
<ds:datastoreItem xmlns:ds="http://schemas.openxmlformats.org/officeDocument/2006/customXml" ds:itemID="{5D416CE4-4D4C-4BB4-9CEE-0325FE38145A}">
  <ds:schemaRefs/>
</ds:datastoreItem>
</file>

<file path=customXml/itemProps1833.xml><?xml version="1.0" encoding="utf-8"?>
<ds:datastoreItem xmlns:ds="http://schemas.openxmlformats.org/officeDocument/2006/customXml" ds:itemID="{6DC1AABF-BE4E-4FC9-9615-5259F48C7166}">
  <ds:schemaRefs/>
</ds:datastoreItem>
</file>

<file path=customXml/itemProps1834.xml><?xml version="1.0" encoding="utf-8"?>
<ds:datastoreItem xmlns:ds="http://schemas.openxmlformats.org/officeDocument/2006/customXml" ds:itemID="{B5F13AB9-DDF3-4781-8D3C-A934832CE27D}">
  <ds:schemaRefs/>
</ds:datastoreItem>
</file>

<file path=customXml/itemProps1835.xml><?xml version="1.0" encoding="utf-8"?>
<ds:datastoreItem xmlns:ds="http://schemas.openxmlformats.org/officeDocument/2006/customXml" ds:itemID="{02ED32F6-87CE-47DC-BA1B-ABD792476393}">
  <ds:schemaRefs/>
</ds:datastoreItem>
</file>

<file path=customXml/itemProps1836.xml><?xml version="1.0" encoding="utf-8"?>
<ds:datastoreItem xmlns:ds="http://schemas.openxmlformats.org/officeDocument/2006/customXml" ds:itemID="{83C14FAD-084F-49EC-9D9B-3ED2EDB10DD6}">
  <ds:schemaRefs/>
</ds:datastoreItem>
</file>

<file path=customXml/itemProps1837.xml><?xml version="1.0" encoding="utf-8"?>
<ds:datastoreItem xmlns:ds="http://schemas.openxmlformats.org/officeDocument/2006/customXml" ds:itemID="{5171687F-3474-43A5-B9E3-221D424995EA}">
  <ds:schemaRefs/>
</ds:datastoreItem>
</file>

<file path=customXml/itemProps1838.xml><?xml version="1.0" encoding="utf-8"?>
<ds:datastoreItem xmlns:ds="http://schemas.openxmlformats.org/officeDocument/2006/customXml" ds:itemID="{C2F4EF77-1F3D-45DA-AC2E-2450B25EFE0A}">
  <ds:schemaRefs/>
</ds:datastoreItem>
</file>

<file path=customXml/itemProps1839.xml><?xml version="1.0" encoding="utf-8"?>
<ds:datastoreItem xmlns:ds="http://schemas.openxmlformats.org/officeDocument/2006/customXml" ds:itemID="{7DFDB1D9-E860-4346-BFB3-E7541C244BF1}">
  <ds:schemaRefs/>
</ds:datastoreItem>
</file>

<file path=customXml/itemProps184.xml><?xml version="1.0" encoding="utf-8"?>
<ds:datastoreItem xmlns:ds="http://schemas.openxmlformats.org/officeDocument/2006/customXml" ds:itemID="{D2E0A09F-05A1-44F5-8DAC-A30C939398A7}">
  <ds:schemaRefs/>
</ds:datastoreItem>
</file>

<file path=customXml/itemProps1840.xml><?xml version="1.0" encoding="utf-8"?>
<ds:datastoreItem xmlns:ds="http://schemas.openxmlformats.org/officeDocument/2006/customXml" ds:itemID="{C6262C13-C412-48FC-A20B-3BAEB458FF95}">
  <ds:schemaRefs/>
</ds:datastoreItem>
</file>

<file path=customXml/itemProps1841.xml><?xml version="1.0" encoding="utf-8"?>
<ds:datastoreItem xmlns:ds="http://schemas.openxmlformats.org/officeDocument/2006/customXml" ds:itemID="{29865B5B-DE3A-42B0-9C9B-B9E95E4B055F}">
  <ds:schemaRefs/>
</ds:datastoreItem>
</file>

<file path=customXml/itemProps1842.xml><?xml version="1.0" encoding="utf-8"?>
<ds:datastoreItem xmlns:ds="http://schemas.openxmlformats.org/officeDocument/2006/customXml" ds:itemID="{516E1524-C30C-490B-B720-249121DB805D}">
  <ds:schemaRefs/>
</ds:datastoreItem>
</file>

<file path=customXml/itemProps1843.xml><?xml version="1.0" encoding="utf-8"?>
<ds:datastoreItem xmlns:ds="http://schemas.openxmlformats.org/officeDocument/2006/customXml" ds:itemID="{F95B63EC-9668-461E-9F46-F55D2D41285E}">
  <ds:schemaRefs/>
</ds:datastoreItem>
</file>

<file path=customXml/itemProps1844.xml><?xml version="1.0" encoding="utf-8"?>
<ds:datastoreItem xmlns:ds="http://schemas.openxmlformats.org/officeDocument/2006/customXml" ds:itemID="{B67549B1-1B74-49B8-8BDC-72801C2C4CB3}">
  <ds:schemaRefs/>
</ds:datastoreItem>
</file>

<file path=customXml/itemProps1845.xml><?xml version="1.0" encoding="utf-8"?>
<ds:datastoreItem xmlns:ds="http://schemas.openxmlformats.org/officeDocument/2006/customXml" ds:itemID="{92AF3EFD-46F0-4821-A1E2-884F12D547FC}">
  <ds:schemaRefs/>
</ds:datastoreItem>
</file>

<file path=customXml/itemProps1846.xml><?xml version="1.0" encoding="utf-8"?>
<ds:datastoreItem xmlns:ds="http://schemas.openxmlformats.org/officeDocument/2006/customXml" ds:itemID="{37D091E9-906A-401B-A5BC-67B8C02E0AF8}">
  <ds:schemaRefs/>
</ds:datastoreItem>
</file>

<file path=customXml/itemProps1847.xml><?xml version="1.0" encoding="utf-8"?>
<ds:datastoreItem xmlns:ds="http://schemas.openxmlformats.org/officeDocument/2006/customXml" ds:itemID="{2373B02F-8260-4EF1-A760-007BA93996BA}">
  <ds:schemaRefs/>
</ds:datastoreItem>
</file>

<file path=customXml/itemProps1848.xml><?xml version="1.0" encoding="utf-8"?>
<ds:datastoreItem xmlns:ds="http://schemas.openxmlformats.org/officeDocument/2006/customXml" ds:itemID="{060F7780-EC5F-4E8A-8A32-0A6948044A8D}">
  <ds:schemaRefs/>
</ds:datastoreItem>
</file>

<file path=customXml/itemProps1849.xml><?xml version="1.0" encoding="utf-8"?>
<ds:datastoreItem xmlns:ds="http://schemas.openxmlformats.org/officeDocument/2006/customXml" ds:itemID="{9DCB5FE7-46FA-4142-AC89-5F001164F1B1}">
  <ds:schemaRefs/>
</ds:datastoreItem>
</file>

<file path=customXml/itemProps185.xml><?xml version="1.0" encoding="utf-8"?>
<ds:datastoreItem xmlns:ds="http://schemas.openxmlformats.org/officeDocument/2006/customXml" ds:itemID="{A76E3324-FD15-427F-94EB-CB618CE2C297}">
  <ds:schemaRefs/>
</ds:datastoreItem>
</file>

<file path=customXml/itemProps1850.xml><?xml version="1.0" encoding="utf-8"?>
<ds:datastoreItem xmlns:ds="http://schemas.openxmlformats.org/officeDocument/2006/customXml" ds:itemID="{574F48E0-E472-4301-B0C3-B19D73C70320}">
  <ds:schemaRefs/>
</ds:datastoreItem>
</file>

<file path=customXml/itemProps1851.xml><?xml version="1.0" encoding="utf-8"?>
<ds:datastoreItem xmlns:ds="http://schemas.openxmlformats.org/officeDocument/2006/customXml" ds:itemID="{87BBDD56-B5A1-4E32-82F6-16CD353F4D42}">
  <ds:schemaRefs/>
</ds:datastoreItem>
</file>

<file path=customXml/itemProps1852.xml><?xml version="1.0" encoding="utf-8"?>
<ds:datastoreItem xmlns:ds="http://schemas.openxmlformats.org/officeDocument/2006/customXml" ds:itemID="{EBDDB7ED-F01C-4BE2-A1F4-7E06BEC9A534}">
  <ds:schemaRefs/>
</ds:datastoreItem>
</file>

<file path=customXml/itemProps1853.xml><?xml version="1.0" encoding="utf-8"?>
<ds:datastoreItem xmlns:ds="http://schemas.openxmlformats.org/officeDocument/2006/customXml" ds:itemID="{DD19ACEE-9A23-41A9-8E92-4D9C98DAC11E}">
  <ds:schemaRefs/>
</ds:datastoreItem>
</file>

<file path=customXml/itemProps1854.xml><?xml version="1.0" encoding="utf-8"?>
<ds:datastoreItem xmlns:ds="http://schemas.openxmlformats.org/officeDocument/2006/customXml" ds:itemID="{15CBD7FF-59F6-48FC-B9FB-12036592DA26}">
  <ds:schemaRefs/>
</ds:datastoreItem>
</file>

<file path=customXml/itemProps1855.xml><?xml version="1.0" encoding="utf-8"?>
<ds:datastoreItem xmlns:ds="http://schemas.openxmlformats.org/officeDocument/2006/customXml" ds:itemID="{7FB997CA-AB0E-4F5B-9362-E764638BE8E2}">
  <ds:schemaRefs/>
</ds:datastoreItem>
</file>

<file path=customXml/itemProps1856.xml><?xml version="1.0" encoding="utf-8"?>
<ds:datastoreItem xmlns:ds="http://schemas.openxmlformats.org/officeDocument/2006/customXml" ds:itemID="{97E008CE-F9A0-4B6E-8E96-A96965EA1023}">
  <ds:schemaRefs/>
</ds:datastoreItem>
</file>

<file path=customXml/itemProps1857.xml><?xml version="1.0" encoding="utf-8"?>
<ds:datastoreItem xmlns:ds="http://schemas.openxmlformats.org/officeDocument/2006/customXml" ds:itemID="{469F906F-3821-49D7-BFDE-5CA2130FC503}">
  <ds:schemaRefs/>
</ds:datastoreItem>
</file>

<file path=customXml/itemProps1858.xml><?xml version="1.0" encoding="utf-8"?>
<ds:datastoreItem xmlns:ds="http://schemas.openxmlformats.org/officeDocument/2006/customXml" ds:itemID="{6876D489-F32C-4188-85E7-B2CBF6EC743C}">
  <ds:schemaRefs/>
</ds:datastoreItem>
</file>

<file path=customXml/itemProps1859.xml><?xml version="1.0" encoding="utf-8"?>
<ds:datastoreItem xmlns:ds="http://schemas.openxmlformats.org/officeDocument/2006/customXml" ds:itemID="{97BAA57E-00EA-4AEB-92CE-7883BCD988C5}">
  <ds:schemaRefs/>
</ds:datastoreItem>
</file>

<file path=customXml/itemProps186.xml><?xml version="1.0" encoding="utf-8"?>
<ds:datastoreItem xmlns:ds="http://schemas.openxmlformats.org/officeDocument/2006/customXml" ds:itemID="{755BD120-F873-40E7-A451-8EBD8620E0A6}">
  <ds:schemaRefs/>
</ds:datastoreItem>
</file>

<file path=customXml/itemProps1860.xml><?xml version="1.0" encoding="utf-8"?>
<ds:datastoreItem xmlns:ds="http://schemas.openxmlformats.org/officeDocument/2006/customXml" ds:itemID="{8198ECF3-CA8A-4EBF-858C-58A3A0094348}">
  <ds:schemaRefs/>
</ds:datastoreItem>
</file>

<file path=customXml/itemProps1861.xml><?xml version="1.0" encoding="utf-8"?>
<ds:datastoreItem xmlns:ds="http://schemas.openxmlformats.org/officeDocument/2006/customXml" ds:itemID="{E83D5C0E-E2E7-4092-9F04-D0C15D05D240}">
  <ds:schemaRefs/>
</ds:datastoreItem>
</file>

<file path=customXml/itemProps1862.xml><?xml version="1.0" encoding="utf-8"?>
<ds:datastoreItem xmlns:ds="http://schemas.openxmlformats.org/officeDocument/2006/customXml" ds:itemID="{7AADB22D-845B-43B8-BEA5-70A259A2FF6C}">
  <ds:schemaRefs/>
</ds:datastoreItem>
</file>

<file path=customXml/itemProps1863.xml><?xml version="1.0" encoding="utf-8"?>
<ds:datastoreItem xmlns:ds="http://schemas.openxmlformats.org/officeDocument/2006/customXml" ds:itemID="{1F5E0E98-6091-4ED5-9C98-FB2FD9A5903B}">
  <ds:schemaRefs/>
</ds:datastoreItem>
</file>

<file path=customXml/itemProps1864.xml><?xml version="1.0" encoding="utf-8"?>
<ds:datastoreItem xmlns:ds="http://schemas.openxmlformats.org/officeDocument/2006/customXml" ds:itemID="{4F8941B6-1FDA-4CE6-B5D8-17A2733AA0E2}">
  <ds:schemaRefs/>
</ds:datastoreItem>
</file>

<file path=customXml/itemProps1865.xml><?xml version="1.0" encoding="utf-8"?>
<ds:datastoreItem xmlns:ds="http://schemas.openxmlformats.org/officeDocument/2006/customXml" ds:itemID="{516F153E-3616-4761-B84A-5D07039016DB}">
  <ds:schemaRefs/>
</ds:datastoreItem>
</file>

<file path=customXml/itemProps1866.xml><?xml version="1.0" encoding="utf-8"?>
<ds:datastoreItem xmlns:ds="http://schemas.openxmlformats.org/officeDocument/2006/customXml" ds:itemID="{5E8E5913-A8E3-4B36-8E13-48742EC31BFD}">
  <ds:schemaRefs/>
</ds:datastoreItem>
</file>

<file path=customXml/itemProps1867.xml><?xml version="1.0" encoding="utf-8"?>
<ds:datastoreItem xmlns:ds="http://schemas.openxmlformats.org/officeDocument/2006/customXml" ds:itemID="{9C9BBF3F-BBB1-40B0-A39D-56C113831C00}">
  <ds:schemaRefs/>
</ds:datastoreItem>
</file>

<file path=customXml/itemProps1868.xml><?xml version="1.0" encoding="utf-8"?>
<ds:datastoreItem xmlns:ds="http://schemas.openxmlformats.org/officeDocument/2006/customXml" ds:itemID="{15AD559D-9825-477A-8D38-E9CC232D8A14}">
  <ds:schemaRefs/>
</ds:datastoreItem>
</file>

<file path=customXml/itemProps1869.xml><?xml version="1.0" encoding="utf-8"?>
<ds:datastoreItem xmlns:ds="http://schemas.openxmlformats.org/officeDocument/2006/customXml" ds:itemID="{64324079-5961-4754-817E-D9F65CEEB3A9}">
  <ds:schemaRefs/>
</ds:datastoreItem>
</file>

<file path=customXml/itemProps187.xml><?xml version="1.0" encoding="utf-8"?>
<ds:datastoreItem xmlns:ds="http://schemas.openxmlformats.org/officeDocument/2006/customXml" ds:itemID="{5BFBC894-E7F8-4742-ADD8-4A5BCE86BC08}">
  <ds:schemaRefs/>
</ds:datastoreItem>
</file>

<file path=customXml/itemProps1870.xml><?xml version="1.0" encoding="utf-8"?>
<ds:datastoreItem xmlns:ds="http://schemas.openxmlformats.org/officeDocument/2006/customXml" ds:itemID="{CABCBE29-B97C-4FDB-A1C2-2F461AACBC91}">
  <ds:schemaRefs/>
</ds:datastoreItem>
</file>

<file path=customXml/itemProps1871.xml><?xml version="1.0" encoding="utf-8"?>
<ds:datastoreItem xmlns:ds="http://schemas.openxmlformats.org/officeDocument/2006/customXml" ds:itemID="{D1EEBCC7-00AB-4389-9399-F316FB88E2DC}">
  <ds:schemaRefs/>
</ds:datastoreItem>
</file>

<file path=customXml/itemProps1872.xml><?xml version="1.0" encoding="utf-8"?>
<ds:datastoreItem xmlns:ds="http://schemas.openxmlformats.org/officeDocument/2006/customXml" ds:itemID="{D7A6DD1D-CD94-4CCA-AF24-97695C232258}">
  <ds:schemaRefs/>
</ds:datastoreItem>
</file>

<file path=customXml/itemProps1873.xml><?xml version="1.0" encoding="utf-8"?>
<ds:datastoreItem xmlns:ds="http://schemas.openxmlformats.org/officeDocument/2006/customXml" ds:itemID="{B5B32681-12C7-4E22-B0AC-971879ABE595}">
  <ds:schemaRefs/>
</ds:datastoreItem>
</file>

<file path=customXml/itemProps1874.xml><?xml version="1.0" encoding="utf-8"?>
<ds:datastoreItem xmlns:ds="http://schemas.openxmlformats.org/officeDocument/2006/customXml" ds:itemID="{C4EFAAC8-805A-4E43-B207-14A5AB46444F}">
  <ds:schemaRefs/>
</ds:datastoreItem>
</file>

<file path=customXml/itemProps1875.xml><?xml version="1.0" encoding="utf-8"?>
<ds:datastoreItem xmlns:ds="http://schemas.openxmlformats.org/officeDocument/2006/customXml" ds:itemID="{8F3A5948-6EB7-41B9-97A0-2716A739C052}">
  <ds:schemaRefs/>
</ds:datastoreItem>
</file>

<file path=customXml/itemProps1876.xml><?xml version="1.0" encoding="utf-8"?>
<ds:datastoreItem xmlns:ds="http://schemas.openxmlformats.org/officeDocument/2006/customXml" ds:itemID="{610E2B9D-6262-4E39-BB6A-9EB76E7FC6FC}">
  <ds:schemaRefs/>
</ds:datastoreItem>
</file>

<file path=customXml/itemProps1877.xml><?xml version="1.0" encoding="utf-8"?>
<ds:datastoreItem xmlns:ds="http://schemas.openxmlformats.org/officeDocument/2006/customXml" ds:itemID="{76B633F6-3A94-44B6-B7A0-E553508455C6}">
  <ds:schemaRefs/>
</ds:datastoreItem>
</file>

<file path=customXml/itemProps1878.xml><?xml version="1.0" encoding="utf-8"?>
<ds:datastoreItem xmlns:ds="http://schemas.openxmlformats.org/officeDocument/2006/customXml" ds:itemID="{54CFD634-844C-4FE1-8611-0377FF201E7D}">
  <ds:schemaRefs/>
</ds:datastoreItem>
</file>

<file path=customXml/itemProps1879.xml><?xml version="1.0" encoding="utf-8"?>
<ds:datastoreItem xmlns:ds="http://schemas.openxmlformats.org/officeDocument/2006/customXml" ds:itemID="{08380917-34C7-4BF7-B78B-632CA37B1046}">
  <ds:schemaRefs/>
</ds:datastoreItem>
</file>

<file path=customXml/itemProps188.xml><?xml version="1.0" encoding="utf-8"?>
<ds:datastoreItem xmlns:ds="http://schemas.openxmlformats.org/officeDocument/2006/customXml" ds:itemID="{93D939E6-B2E0-4CF1-A480-95F1FF43008C}">
  <ds:schemaRefs/>
</ds:datastoreItem>
</file>

<file path=customXml/itemProps1880.xml><?xml version="1.0" encoding="utf-8"?>
<ds:datastoreItem xmlns:ds="http://schemas.openxmlformats.org/officeDocument/2006/customXml" ds:itemID="{9076C2CC-BC33-4745-800D-8DFF80FE66B5}">
  <ds:schemaRefs/>
</ds:datastoreItem>
</file>

<file path=customXml/itemProps1881.xml><?xml version="1.0" encoding="utf-8"?>
<ds:datastoreItem xmlns:ds="http://schemas.openxmlformats.org/officeDocument/2006/customXml" ds:itemID="{F4965100-076A-448A-A5EB-2FC2CFDDAD1E}">
  <ds:schemaRefs/>
</ds:datastoreItem>
</file>

<file path=customXml/itemProps1882.xml><?xml version="1.0" encoding="utf-8"?>
<ds:datastoreItem xmlns:ds="http://schemas.openxmlformats.org/officeDocument/2006/customXml" ds:itemID="{4BDD7A0C-95E6-49B7-9C05-07D15C7180B6}">
  <ds:schemaRefs/>
</ds:datastoreItem>
</file>

<file path=customXml/itemProps1883.xml><?xml version="1.0" encoding="utf-8"?>
<ds:datastoreItem xmlns:ds="http://schemas.openxmlformats.org/officeDocument/2006/customXml" ds:itemID="{58F83546-CE1A-4BFF-A92C-A5DB0605FFF2}">
  <ds:schemaRefs/>
</ds:datastoreItem>
</file>

<file path=customXml/itemProps1884.xml><?xml version="1.0" encoding="utf-8"?>
<ds:datastoreItem xmlns:ds="http://schemas.openxmlformats.org/officeDocument/2006/customXml" ds:itemID="{4D847F21-6B03-49DF-A2E3-1E51B1B276BA}">
  <ds:schemaRefs/>
</ds:datastoreItem>
</file>

<file path=customXml/itemProps1885.xml><?xml version="1.0" encoding="utf-8"?>
<ds:datastoreItem xmlns:ds="http://schemas.openxmlformats.org/officeDocument/2006/customXml" ds:itemID="{D019E485-4A29-44C9-85EB-B36D4BC91E71}">
  <ds:schemaRefs/>
</ds:datastoreItem>
</file>

<file path=customXml/itemProps1886.xml><?xml version="1.0" encoding="utf-8"?>
<ds:datastoreItem xmlns:ds="http://schemas.openxmlformats.org/officeDocument/2006/customXml" ds:itemID="{5FE8A7D7-C83B-4FD0-9629-2C06455906BA}">
  <ds:schemaRefs/>
</ds:datastoreItem>
</file>

<file path=customXml/itemProps1887.xml><?xml version="1.0" encoding="utf-8"?>
<ds:datastoreItem xmlns:ds="http://schemas.openxmlformats.org/officeDocument/2006/customXml" ds:itemID="{48C318B3-D558-4610-AD88-6436BC76CEF6}">
  <ds:schemaRefs/>
</ds:datastoreItem>
</file>

<file path=customXml/itemProps1888.xml><?xml version="1.0" encoding="utf-8"?>
<ds:datastoreItem xmlns:ds="http://schemas.openxmlformats.org/officeDocument/2006/customXml" ds:itemID="{AAA415E9-D891-4FA9-8BBF-CDFA9E7055BF}">
  <ds:schemaRefs/>
</ds:datastoreItem>
</file>

<file path=customXml/itemProps1889.xml><?xml version="1.0" encoding="utf-8"?>
<ds:datastoreItem xmlns:ds="http://schemas.openxmlformats.org/officeDocument/2006/customXml" ds:itemID="{1690A316-E42D-4DFD-88E7-D4781E6890F7}">
  <ds:schemaRefs/>
</ds:datastoreItem>
</file>

<file path=customXml/itemProps189.xml><?xml version="1.0" encoding="utf-8"?>
<ds:datastoreItem xmlns:ds="http://schemas.openxmlformats.org/officeDocument/2006/customXml" ds:itemID="{0AEBC7A3-AAD2-4E20-B57C-E0E8B3EC5132}">
  <ds:schemaRefs/>
</ds:datastoreItem>
</file>

<file path=customXml/itemProps1890.xml><?xml version="1.0" encoding="utf-8"?>
<ds:datastoreItem xmlns:ds="http://schemas.openxmlformats.org/officeDocument/2006/customXml" ds:itemID="{0540AFB7-278B-4ED3-9FFF-DDFDCF84B464}">
  <ds:schemaRefs/>
</ds:datastoreItem>
</file>

<file path=customXml/itemProps1891.xml><?xml version="1.0" encoding="utf-8"?>
<ds:datastoreItem xmlns:ds="http://schemas.openxmlformats.org/officeDocument/2006/customXml" ds:itemID="{059B2530-3F37-4E78-B5E5-7F9DDC007371}">
  <ds:schemaRefs/>
</ds:datastoreItem>
</file>

<file path=customXml/itemProps1892.xml><?xml version="1.0" encoding="utf-8"?>
<ds:datastoreItem xmlns:ds="http://schemas.openxmlformats.org/officeDocument/2006/customXml" ds:itemID="{1439CE55-5AA2-483D-8337-75D464AB11D5}">
  <ds:schemaRefs/>
</ds:datastoreItem>
</file>

<file path=customXml/itemProps1893.xml><?xml version="1.0" encoding="utf-8"?>
<ds:datastoreItem xmlns:ds="http://schemas.openxmlformats.org/officeDocument/2006/customXml" ds:itemID="{E7421641-5E7D-4936-A215-63028B569E32}">
  <ds:schemaRefs/>
</ds:datastoreItem>
</file>

<file path=customXml/itemProps1894.xml><?xml version="1.0" encoding="utf-8"?>
<ds:datastoreItem xmlns:ds="http://schemas.openxmlformats.org/officeDocument/2006/customXml" ds:itemID="{E7412247-B424-485B-870D-01BE114C21FB}">
  <ds:schemaRefs/>
</ds:datastoreItem>
</file>

<file path=customXml/itemProps1895.xml><?xml version="1.0" encoding="utf-8"?>
<ds:datastoreItem xmlns:ds="http://schemas.openxmlformats.org/officeDocument/2006/customXml" ds:itemID="{80463A37-DAAC-4602-B440-C90E83042FCF}">
  <ds:schemaRefs/>
</ds:datastoreItem>
</file>

<file path=customXml/itemProps1896.xml><?xml version="1.0" encoding="utf-8"?>
<ds:datastoreItem xmlns:ds="http://schemas.openxmlformats.org/officeDocument/2006/customXml" ds:itemID="{73D5448D-CBC7-4468-A636-A93318D586E1}">
  <ds:schemaRefs/>
</ds:datastoreItem>
</file>

<file path=customXml/itemProps1897.xml><?xml version="1.0" encoding="utf-8"?>
<ds:datastoreItem xmlns:ds="http://schemas.openxmlformats.org/officeDocument/2006/customXml" ds:itemID="{AA619752-2678-4320-8E55-0D7AD23EDAD1}">
  <ds:schemaRefs/>
</ds:datastoreItem>
</file>

<file path=customXml/itemProps1898.xml><?xml version="1.0" encoding="utf-8"?>
<ds:datastoreItem xmlns:ds="http://schemas.openxmlformats.org/officeDocument/2006/customXml" ds:itemID="{201A29F5-5CA5-4E87-96A7-7DAB02FC9230}">
  <ds:schemaRefs/>
</ds:datastoreItem>
</file>

<file path=customXml/itemProps1899.xml><?xml version="1.0" encoding="utf-8"?>
<ds:datastoreItem xmlns:ds="http://schemas.openxmlformats.org/officeDocument/2006/customXml" ds:itemID="{6063C5EF-9302-4236-93E2-1D4D1FC507EA}">
  <ds:schemaRefs/>
</ds:datastoreItem>
</file>

<file path=customXml/itemProps19.xml><?xml version="1.0" encoding="utf-8"?>
<ds:datastoreItem xmlns:ds="http://schemas.openxmlformats.org/officeDocument/2006/customXml" ds:itemID="{D1E2FFD5-88A6-4AEF-9921-073E9C8C5607}">
  <ds:schemaRefs/>
</ds:datastoreItem>
</file>

<file path=customXml/itemProps190.xml><?xml version="1.0" encoding="utf-8"?>
<ds:datastoreItem xmlns:ds="http://schemas.openxmlformats.org/officeDocument/2006/customXml" ds:itemID="{855CF930-6E1D-4B08-8A57-61A959B6EC66}">
  <ds:schemaRefs/>
</ds:datastoreItem>
</file>

<file path=customXml/itemProps1900.xml><?xml version="1.0" encoding="utf-8"?>
<ds:datastoreItem xmlns:ds="http://schemas.openxmlformats.org/officeDocument/2006/customXml" ds:itemID="{881C7BE5-D3FC-48D0-A786-71D748327C9A}">
  <ds:schemaRefs/>
</ds:datastoreItem>
</file>

<file path=customXml/itemProps1901.xml><?xml version="1.0" encoding="utf-8"?>
<ds:datastoreItem xmlns:ds="http://schemas.openxmlformats.org/officeDocument/2006/customXml" ds:itemID="{681DEC60-6855-4981-BCC7-B8CB3D02F916}">
  <ds:schemaRefs/>
</ds:datastoreItem>
</file>

<file path=customXml/itemProps1902.xml><?xml version="1.0" encoding="utf-8"?>
<ds:datastoreItem xmlns:ds="http://schemas.openxmlformats.org/officeDocument/2006/customXml" ds:itemID="{5BAA038B-5E3F-4A22-A8E8-1F9C85DF73DE}">
  <ds:schemaRefs/>
</ds:datastoreItem>
</file>

<file path=customXml/itemProps1903.xml><?xml version="1.0" encoding="utf-8"?>
<ds:datastoreItem xmlns:ds="http://schemas.openxmlformats.org/officeDocument/2006/customXml" ds:itemID="{1FE5A9DA-A3C7-4CCA-A658-5BC932922BA9}">
  <ds:schemaRefs/>
</ds:datastoreItem>
</file>

<file path=customXml/itemProps1904.xml><?xml version="1.0" encoding="utf-8"?>
<ds:datastoreItem xmlns:ds="http://schemas.openxmlformats.org/officeDocument/2006/customXml" ds:itemID="{E89EC611-9310-462D-970D-628A90A5DF3F}">
  <ds:schemaRefs/>
</ds:datastoreItem>
</file>

<file path=customXml/itemProps1905.xml><?xml version="1.0" encoding="utf-8"?>
<ds:datastoreItem xmlns:ds="http://schemas.openxmlformats.org/officeDocument/2006/customXml" ds:itemID="{3B8E9097-08C2-4121-AFE9-E1E6AE1F3A8E}">
  <ds:schemaRefs/>
</ds:datastoreItem>
</file>

<file path=customXml/itemProps1906.xml><?xml version="1.0" encoding="utf-8"?>
<ds:datastoreItem xmlns:ds="http://schemas.openxmlformats.org/officeDocument/2006/customXml" ds:itemID="{62CA7780-00D2-4353-9ED9-4E85CAC308D9}">
  <ds:schemaRefs/>
</ds:datastoreItem>
</file>

<file path=customXml/itemProps1907.xml><?xml version="1.0" encoding="utf-8"?>
<ds:datastoreItem xmlns:ds="http://schemas.openxmlformats.org/officeDocument/2006/customXml" ds:itemID="{C53F305F-E38F-4A93-89DB-E73694C4604B}">
  <ds:schemaRefs/>
</ds:datastoreItem>
</file>

<file path=customXml/itemProps1908.xml><?xml version="1.0" encoding="utf-8"?>
<ds:datastoreItem xmlns:ds="http://schemas.openxmlformats.org/officeDocument/2006/customXml" ds:itemID="{9BA2A681-5B1F-44E7-82FF-6A193EFEB243}">
  <ds:schemaRefs/>
</ds:datastoreItem>
</file>

<file path=customXml/itemProps1909.xml><?xml version="1.0" encoding="utf-8"?>
<ds:datastoreItem xmlns:ds="http://schemas.openxmlformats.org/officeDocument/2006/customXml" ds:itemID="{C050C39A-E8B0-4F77-A178-AA8A4B8DF3F5}">
  <ds:schemaRefs/>
</ds:datastoreItem>
</file>

<file path=customXml/itemProps191.xml><?xml version="1.0" encoding="utf-8"?>
<ds:datastoreItem xmlns:ds="http://schemas.openxmlformats.org/officeDocument/2006/customXml" ds:itemID="{5BC5958D-C99C-4F3A-8D0C-565B2CC50254}">
  <ds:schemaRefs/>
</ds:datastoreItem>
</file>

<file path=customXml/itemProps1910.xml><?xml version="1.0" encoding="utf-8"?>
<ds:datastoreItem xmlns:ds="http://schemas.openxmlformats.org/officeDocument/2006/customXml" ds:itemID="{542773D6-7075-4D16-A62F-CE8DBE00E22D}">
  <ds:schemaRefs/>
</ds:datastoreItem>
</file>

<file path=customXml/itemProps1911.xml><?xml version="1.0" encoding="utf-8"?>
<ds:datastoreItem xmlns:ds="http://schemas.openxmlformats.org/officeDocument/2006/customXml" ds:itemID="{5D61FC0C-ADC5-4B89-B9EA-8CA497C37807}">
  <ds:schemaRefs/>
</ds:datastoreItem>
</file>

<file path=customXml/itemProps1912.xml><?xml version="1.0" encoding="utf-8"?>
<ds:datastoreItem xmlns:ds="http://schemas.openxmlformats.org/officeDocument/2006/customXml" ds:itemID="{9CA4CF63-2C0B-42FC-B205-479D24DD474F}">
  <ds:schemaRefs/>
</ds:datastoreItem>
</file>

<file path=customXml/itemProps1913.xml><?xml version="1.0" encoding="utf-8"?>
<ds:datastoreItem xmlns:ds="http://schemas.openxmlformats.org/officeDocument/2006/customXml" ds:itemID="{7328395D-1FCF-45B4-AFD6-B9AD41FC4321}">
  <ds:schemaRefs/>
</ds:datastoreItem>
</file>

<file path=customXml/itemProps1914.xml><?xml version="1.0" encoding="utf-8"?>
<ds:datastoreItem xmlns:ds="http://schemas.openxmlformats.org/officeDocument/2006/customXml" ds:itemID="{71A5BCF9-913B-42B1-87E1-AAF020C60536}">
  <ds:schemaRefs/>
</ds:datastoreItem>
</file>

<file path=customXml/itemProps1915.xml><?xml version="1.0" encoding="utf-8"?>
<ds:datastoreItem xmlns:ds="http://schemas.openxmlformats.org/officeDocument/2006/customXml" ds:itemID="{CE2D52FA-9C9C-4E78-B5F0-67385DCF39DA}">
  <ds:schemaRefs/>
</ds:datastoreItem>
</file>

<file path=customXml/itemProps1916.xml><?xml version="1.0" encoding="utf-8"?>
<ds:datastoreItem xmlns:ds="http://schemas.openxmlformats.org/officeDocument/2006/customXml" ds:itemID="{5F3EEF61-59FF-43D2-8D6F-14A5A21B7353}">
  <ds:schemaRefs/>
</ds:datastoreItem>
</file>

<file path=customXml/itemProps1917.xml><?xml version="1.0" encoding="utf-8"?>
<ds:datastoreItem xmlns:ds="http://schemas.openxmlformats.org/officeDocument/2006/customXml" ds:itemID="{077C003E-9FEB-434A-A9CF-DAC83D19EDB8}">
  <ds:schemaRefs/>
</ds:datastoreItem>
</file>

<file path=customXml/itemProps1918.xml><?xml version="1.0" encoding="utf-8"?>
<ds:datastoreItem xmlns:ds="http://schemas.openxmlformats.org/officeDocument/2006/customXml" ds:itemID="{BD326039-971F-4A9A-BF48-96AED1887258}">
  <ds:schemaRefs/>
</ds:datastoreItem>
</file>

<file path=customXml/itemProps1919.xml><?xml version="1.0" encoding="utf-8"?>
<ds:datastoreItem xmlns:ds="http://schemas.openxmlformats.org/officeDocument/2006/customXml" ds:itemID="{73279FEA-3924-491A-9F26-F1233065AFB1}">
  <ds:schemaRefs/>
</ds:datastoreItem>
</file>

<file path=customXml/itemProps192.xml><?xml version="1.0" encoding="utf-8"?>
<ds:datastoreItem xmlns:ds="http://schemas.openxmlformats.org/officeDocument/2006/customXml" ds:itemID="{CA67E711-A10C-45EE-ABC2-4EAE26F91C1B}">
  <ds:schemaRefs/>
</ds:datastoreItem>
</file>

<file path=customXml/itemProps1920.xml><?xml version="1.0" encoding="utf-8"?>
<ds:datastoreItem xmlns:ds="http://schemas.openxmlformats.org/officeDocument/2006/customXml" ds:itemID="{2E07A494-3755-4B6D-B595-997FF3BF4922}">
  <ds:schemaRefs/>
</ds:datastoreItem>
</file>

<file path=customXml/itemProps1921.xml><?xml version="1.0" encoding="utf-8"?>
<ds:datastoreItem xmlns:ds="http://schemas.openxmlformats.org/officeDocument/2006/customXml" ds:itemID="{B87CD65F-C82D-410B-9424-B47F169AF733}">
  <ds:schemaRefs/>
</ds:datastoreItem>
</file>

<file path=customXml/itemProps1922.xml><?xml version="1.0" encoding="utf-8"?>
<ds:datastoreItem xmlns:ds="http://schemas.openxmlformats.org/officeDocument/2006/customXml" ds:itemID="{E03F8092-48CF-4BC0-9FFE-C584DC432020}">
  <ds:schemaRefs/>
</ds:datastoreItem>
</file>

<file path=customXml/itemProps1923.xml><?xml version="1.0" encoding="utf-8"?>
<ds:datastoreItem xmlns:ds="http://schemas.openxmlformats.org/officeDocument/2006/customXml" ds:itemID="{76C11010-36D9-4BD8-8532-B346F6E259A0}">
  <ds:schemaRefs/>
</ds:datastoreItem>
</file>

<file path=customXml/itemProps1924.xml><?xml version="1.0" encoding="utf-8"?>
<ds:datastoreItem xmlns:ds="http://schemas.openxmlformats.org/officeDocument/2006/customXml" ds:itemID="{0083572E-1145-4ABE-9CEA-28DF78D06357}">
  <ds:schemaRefs/>
</ds:datastoreItem>
</file>

<file path=customXml/itemProps1925.xml><?xml version="1.0" encoding="utf-8"?>
<ds:datastoreItem xmlns:ds="http://schemas.openxmlformats.org/officeDocument/2006/customXml" ds:itemID="{9EDB1E2F-7971-4772-8D9A-B5409250B31A}">
  <ds:schemaRefs/>
</ds:datastoreItem>
</file>

<file path=customXml/itemProps1926.xml><?xml version="1.0" encoding="utf-8"?>
<ds:datastoreItem xmlns:ds="http://schemas.openxmlformats.org/officeDocument/2006/customXml" ds:itemID="{4CA280B3-F630-4AF0-9CF6-425934B2395E}">
  <ds:schemaRefs/>
</ds:datastoreItem>
</file>

<file path=customXml/itemProps1927.xml><?xml version="1.0" encoding="utf-8"?>
<ds:datastoreItem xmlns:ds="http://schemas.openxmlformats.org/officeDocument/2006/customXml" ds:itemID="{C7061B92-FA04-44C5-A4E4-93050BB384C7}">
  <ds:schemaRefs/>
</ds:datastoreItem>
</file>

<file path=customXml/itemProps1928.xml><?xml version="1.0" encoding="utf-8"?>
<ds:datastoreItem xmlns:ds="http://schemas.openxmlformats.org/officeDocument/2006/customXml" ds:itemID="{292A4284-6721-4036-A943-43244B108151}">
  <ds:schemaRefs/>
</ds:datastoreItem>
</file>

<file path=customXml/itemProps1929.xml><?xml version="1.0" encoding="utf-8"?>
<ds:datastoreItem xmlns:ds="http://schemas.openxmlformats.org/officeDocument/2006/customXml" ds:itemID="{3DC91640-9309-4EC0-9694-16D7430FBB1A}">
  <ds:schemaRefs/>
</ds:datastoreItem>
</file>

<file path=customXml/itemProps193.xml><?xml version="1.0" encoding="utf-8"?>
<ds:datastoreItem xmlns:ds="http://schemas.openxmlformats.org/officeDocument/2006/customXml" ds:itemID="{3D006EAF-5087-43DF-AB6F-6FC432B26037}">
  <ds:schemaRefs/>
</ds:datastoreItem>
</file>

<file path=customXml/itemProps1930.xml><?xml version="1.0" encoding="utf-8"?>
<ds:datastoreItem xmlns:ds="http://schemas.openxmlformats.org/officeDocument/2006/customXml" ds:itemID="{A2D48615-56C4-4DBB-922C-E009D9C9305B}">
  <ds:schemaRefs/>
</ds:datastoreItem>
</file>

<file path=customXml/itemProps1931.xml><?xml version="1.0" encoding="utf-8"?>
<ds:datastoreItem xmlns:ds="http://schemas.openxmlformats.org/officeDocument/2006/customXml" ds:itemID="{B1ED155C-3810-4DA9-9EEA-251F08DF24BA}">
  <ds:schemaRefs/>
</ds:datastoreItem>
</file>

<file path=customXml/itemProps1932.xml><?xml version="1.0" encoding="utf-8"?>
<ds:datastoreItem xmlns:ds="http://schemas.openxmlformats.org/officeDocument/2006/customXml" ds:itemID="{CB0470DA-EB0C-4579-AEBA-B0998D7405A8}">
  <ds:schemaRefs/>
</ds:datastoreItem>
</file>

<file path=customXml/itemProps1933.xml><?xml version="1.0" encoding="utf-8"?>
<ds:datastoreItem xmlns:ds="http://schemas.openxmlformats.org/officeDocument/2006/customXml" ds:itemID="{1DB9EFF6-B86B-4909-94A6-FA0C07D78A3E}">
  <ds:schemaRefs/>
</ds:datastoreItem>
</file>

<file path=customXml/itemProps1934.xml><?xml version="1.0" encoding="utf-8"?>
<ds:datastoreItem xmlns:ds="http://schemas.openxmlformats.org/officeDocument/2006/customXml" ds:itemID="{DDC4CECB-166A-4FA0-8FE0-B352F8FC68C1}">
  <ds:schemaRefs/>
</ds:datastoreItem>
</file>

<file path=customXml/itemProps1935.xml><?xml version="1.0" encoding="utf-8"?>
<ds:datastoreItem xmlns:ds="http://schemas.openxmlformats.org/officeDocument/2006/customXml" ds:itemID="{BD6CC04B-9BF8-440C-B3CB-DC77CCF1E68C}">
  <ds:schemaRefs/>
</ds:datastoreItem>
</file>

<file path=customXml/itemProps1936.xml><?xml version="1.0" encoding="utf-8"?>
<ds:datastoreItem xmlns:ds="http://schemas.openxmlformats.org/officeDocument/2006/customXml" ds:itemID="{7AF29077-66B2-46E5-AC6A-8AEDDE8F0105}">
  <ds:schemaRefs/>
</ds:datastoreItem>
</file>

<file path=customXml/itemProps1937.xml><?xml version="1.0" encoding="utf-8"?>
<ds:datastoreItem xmlns:ds="http://schemas.openxmlformats.org/officeDocument/2006/customXml" ds:itemID="{3BA4845C-2F3B-4429-A76E-26A02D5FBE26}">
  <ds:schemaRefs/>
</ds:datastoreItem>
</file>

<file path=customXml/itemProps1938.xml><?xml version="1.0" encoding="utf-8"?>
<ds:datastoreItem xmlns:ds="http://schemas.openxmlformats.org/officeDocument/2006/customXml" ds:itemID="{F827D773-B985-49A6-A557-E413F7857E73}">
  <ds:schemaRefs/>
</ds:datastoreItem>
</file>

<file path=customXml/itemProps1939.xml><?xml version="1.0" encoding="utf-8"?>
<ds:datastoreItem xmlns:ds="http://schemas.openxmlformats.org/officeDocument/2006/customXml" ds:itemID="{418AE209-DCE9-4C4B-A322-A5C21936D172}">
  <ds:schemaRefs/>
</ds:datastoreItem>
</file>

<file path=customXml/itemProps194.xml><?xml version="1.0" encoding="utf-8"?>
<ds:datastoreItem xmlns:ds="http://schemas.openxmlformats.org/officeDocument/2006/customXml" ds:itemID="{5C33A0BB-0067-4FBB-8848-FD0B7E19AA68}">
  <ds:schemaRefs/>
</ds:datastoreItem>
</file>

<file path=customXml/itemProps1940.xml><?xml version="1.0" encoding="utf-8"?>
<ds:datastoreItem xmlns:ds="http://schemas.openxmlformats.org/officeDocument/2006/customXml" ds:itemID="{2DC9B1DC-4FE5-4FDD-835F-C9C50E658E84}">
  <ds:schemaRefs/>
</ds:datastoreItem>
</file>

<file path=customXml/itemProps1941.xml><?xml version="1.0" encoding="utf-8"?>
<ds:datastoreItem xmlns:ds="http://schemas.openxmlformats.org/officeDocument/2006/customXml" ds:itemID="{D4838DBD-B59B-484F-9089-726B8CB7B5B6}">
  <ds:schemaRefs/>
</ds:datastoreItem>
</file>

<file path=customXml/itemProps1942.xml><?xml version="1.0" encoding="utf-8"?>
<ds:datastoreItem xmlns:ds="http://schemas.openxmlformats.org/officeDocument/2006/customXml" ds:itemID="{5964D1A0-F3EA-49C8-B16A-8A87B801C70D}">
  <ds:schemaRefs/>
</ds:datastoreItem>
</file>

<file path=customXml/itemProps1943.xml><?xml version="1.0" encoding="utf-8"?>
<ds:datastoreItem xmlns:ds="http://schemas.openxmlformats.org/officeDocument/2006/customXml" ds:itemID="{079D421C-6A00-470B-A179-9D6041AD8D8C}">
  <ds:schemaRefs/>
</ds:datastoreItem>
</file>

<file path=customXml/itemProps1944.xml><?xml version="1.0" encoding="utf-8"?>
<ds:datastoreItem xmlns:ds="http://schemas.openxmlformats.org/officeDocument/2006/customXml" ds:itemID="{9BF97CA6-256E-4C0B-9871-A251290D4D37}">
  <ds:schemaRefs/>
</ds:datastoreItem>
</file>

<file path=customXml/itemProps1945.xml><?xml version="1.0" encoding="utf-8"?>
<ds:datastoreItem xmlns:ds="http://schemas.openxmlformats.org/officeDocument/2006/customXml" ds:itemID="{16B24840-64BD-4B0B-8ECB-9BDA18256CC8}">
  <ds:schemaRefs/>
</ds:datastoreItem>
</file>

<file path=customXml/itemProps1946.xml><?xml version="1.0" encoding="utf-8"?>
<ds:datastoreItem xmlns:ds="http://schemas.openxmlformats.org/officeDocument/2006/customXml" ds:itemID="{D57B2D0B-96C0-4B61-A305-E74AB64B4EC5}">
  <ds:schemaRefs/>
</ds:datastoreItem>
</file>

<file path=customXml/itemProps1947.xml><?xml version="1.0" encoding="utf-8"?>
<ds:datastoreItem xmlns:ds="http://schemas.openxmlformats.org/officeDocument/2006/customXml" ds:itemID="{0C6BF494-6106-429E-BB9B-2AEED4B487D9}">
  <ds:schemaRefs/>
</ds:datastoreItem>
</file>

<file path=customXml/itemProps1948.xml><?xml version="1.0" encoding="utf-8"?>
<ds:datastoreItem xmlns:ds="http://schemas.openxmlformats.org/officeDocument/2006/customXml" ds:itemID="{F11F3102-4FBE-4647-A696-F01C5F717084}">
  <ds:schemaRefs/>
</ds:datastoreItem>
</file>

<file path=customXml/itemProps1949.xml><?xml version="1.0" encoding="utf-8"?>
<ds:datastoreItem xmlns:ds="http://schemas.openxmlformats.org/officeDocument/2006/customXml" ds:itemID="{A1769770-7084-4E56-9EBF-5458C907CBC9}">
  <ds:schemaRefs/>
</ds:datastoreItem>
</file>

<file path=customXml/itemProps195.xml><?xml version="1.0" encoding="utf-8"?>
<ds:datastoreItem xmlns:ds="http://schemas.openxmlformats.org/officeDocument/2006/customXml" ds:itemID="{713878E0-2CB1-46A2-AECB-9135D677BCC7}">
  <ds:schemaRefs/>
</ds:datastoreItem>
</file>

<file path=customXml/itemProps1950.xml><?xml version="1.0" encoding="utf-8"?>
<ds:datastoreItem xmlns:ds="http://schemas.openxmlformats.org/officeDocument/2006/customXml" ds:itemID="{96413A79-7637-46D5-AB3D-4DD9BD6E4C03}">
  <ds:schemaRefs/>
</ds:datastoreItem>
</file>

<file path=customXml/itemProps1951.xml><?xml version="1.0" encoding="utf-8"?>
<ds:datastoreItem xmlns:ds="http://schemas.openxmlformats.org/officeDocument/2006/customXml" ds:itemID="{1DB36954-9468-429C-A7A1-751464E965A6}">
  <ds:schemaRefs/>
</ds:datastoreItem>
</file>

<file path=customXml/itemProps1952.xml><?xml version="1.0" encoding="utf-8"?>
<ds:datastoreItem xmlns:ds="http://schemas.openxmlformats.org/officeDocument/2006/customXml" ds:itemID="{03948A79-AE1F-4204-89FD-72F8EF8E01C2}">
  <ds:schemaRefs/>
</ds:datastoreItem>
</file>

<file path=customXml/itemProps1953.xml><?xml version="1.0" encoding="utf-8"?>
<ds:datastoreItem xmlns:ds="http://schemas.openxmlformats.org/officeDocument/2006/customXml" ds:itemID="{8C6E666F-FA34-4403-84D2-79647051E5D3}">
  <ds:schemaRefs/>
</ds:datastoreItem>
</file>

<file path=customXml/itemProps1954.xml><?xml version="1.0" encoding="utf-8"?>
<ds:datastoreItem xmlns:ds="http://schemas.openxmlformats.org/officeDocument/2006/customXml" ds:itemID="{C5EF6B6C-0404-4B81-9AD5-82AAA9515CCC}">
  <ds:schemaRefs/>
</ds:datastoreItem>
</file>

<file path=customXml/itemProps1955.xml><?xml version="1.0" encoding="utf-8"?>
<ds:datastoreItem xmlns:ds="http://schemas.openxmlformats.org/officeDocument/2006/customXml" ds:itemID="{671AF1D4-D549-4602-A84D-4BFF29D80D5D}">
  <ds:schemaRefs/>
</ds:datastoreItem>
</file>

<file path=customXml/itemProps1956.xml><?xml version="1.0" encoding="utf-8"?>
<ds:datastoreItem xmlns:ds="http://schemas.openxmlformats.org/officeDocument/2006/customXml" ds:itemID="{BE6B4657-EFB2-45F7-BEE1-6C71A07D90CB}">
  <ds:schemaRefs/>
</ds:datastoreItem>
</file>

<file path=customXml/itemProps1957.xml><?xml version="1.0" encoding="utf-8"?>
<ds:datastoreItem xmlns:ds="http://schemas.openxmlformats.org/officeDocument/2006/customXml" ds:itemID="{5830966C-EA0E-4968-8371-DC2BDCE1CE16}">
  <ds:schemaRefs/>
</ds:datastoreItem>
</file>

<file path=customXml/itemProps1958.xml><?xml version="1.0" encoding="utf-8"?>
<ds:datastoreItem xmlns:ds="http://schemas.openxmlformats.org/officeDocument/2006/customXml" ds:itemID="{3DBB63FA-5996-40EB-AF55-EE3278E1298C}">
  <ds:schemaRefs/>
</ds:datastoreItem>
</file>

<file path=customXml/itemProps1959.xml><?xml version="1.0" encoding="utf-8"?>
<ds:datastoreItem xmlns:ds="http://schemas.openxmlformats.org/officeDocument/2006/customXml" ds:itemID="{1C7A5672-A359-485C-AD1A-CD950B6D7FFD}">
  <ds:schemaRefs/>
</ds:datastoreItem>
</file>

<file path=customXml/itemProps196.xml><?xml version="1.0" encoding="utf-8"?>
<ds:datastoreItem xmlns:ds="http://schemas.openxmlformats.org/officeDocument/2006/customXml" ds:itemID="{F2DD70DB-420B-4BB0-B28E-D9CE22456024}">
  <ds:schemaRefs/>
</ds:datastoreItem>
</file>

<file path=customXml/itemProps1960.xml><?xml version="1.0" encoding="utf-8"?>
<ds:datastoreItem xmlns:ds="http://schemas.openxmlformats.org/officeDocument/2006/customXml" ds:itemID="{728009A2-F50B-4567-85A9-B1C7EC6111B2}">
  <ds:schemaRefs/>
</ds:datastoreItem>
</file>

<file path=customXml/itemProps1961.xml><?xml version="1.0" encoding="utf-8"?>
<ds:datastoreItem xmlns:ds="http://schemas.openxmlformats.org/officeDocument/2006/customXml" ds:itemID="{6F3D9047-EF60-47CD-B3D4-2E0297C25AF1}">
  <ds:schemaRefs/>
</ds:datastoreItem>
</file>

<file path=customXml/itemProps1962.xml><?xml version="1.0" encoding="utf-8"?>
<ds:datastoreItem xmlns:ds="http://schemas.openxmlformats.org/officeDocument/2006/customXml" ds:itemID="{A55C376F-B42D-4AA4-8E1E-CD9F3F567FED}">
  <ds:schemaRefs/>
</ds:datastoreItem>
</file>

<file path=customXml/itemProps1963.xml><?xml version="1.0" encoding="utf-8"?>
<ds:datastoreItem xmlns:ds="http://schemas.openxmlformats.org/officeDocument/2006/customXml" ds:itemID="{ADF11773-02F8-447A-8094-78A93650C2A5}">
  <ds:schemaRefs/>
</ds:datastoreItem>
</file>

<file path=customXml/itemProps1964.xml><?xml version="1.0" encoding="utf-8"?>
<ds:datastoreItem xmlns:ds="http://schemas.openxmlformats.org/officeDocument/2006/customXml" ds:itemID="{C6E31A2F-5F20-4DFD-9AA6-6CB1C7935CC6}">
  <ds:schemaRefs/>
</ds:datastoreItem>
</file>

<file path=customXml/itemProps1965.xml><?xml version="1.0" encoding="utf-8"?>
<ds:datastoreItem xmlns:ds="http://schemas.openxmlformats.org/officeDocument/2006/customXml" ds:itemID="{7302F53E-8F03-4ADD-8668-D08E0B49F8B6}">
  <ds:schemaRefs/>
</ds:datastoreItem>
</file>

<file path=customXml/itemProps1966.xml><?xml version="1.0" encoding="utf-8"?>
<ds:datastoreItem xmlns:ds="http://schemas.openxmlformats.org/officeDocument/2006/customXml" ds:itemID="{7C88322C-CFA0-4374-95F6-FCE80855020E}">
  <ds:schemaRefs/>
</ds:datastoreItem>
</file>

<file path=customXml/itemProps1967.xml><?xml version="1.0" encoding="utf-8"?>
<ds:datastoreItem xmlns:ds="http://schemas.openxmlformats.org/officeDocument/2006/customXml" ds:itemID="{D8C24237-66FE-4206-A6FC-9EF79DE53FA6}">
  <ds:schemaRefs/>
</ds:datastoreItem>
</file>

<file path=customXml/itemProps1968.xml><?xml version="1.0" encoding="utf-8"?>
<ds:datastoreItem xmlns:ds="http://schemas.openxmlformats.org/officeDocument/2006/customXml" ds:itemID="{1047632D-FB8D-4C16-B85A-1E10BDFB6DBA}">
  <ds:schemaRefs/>
</ds:datastoreItem>
</file>

<file path=customXml/itemProps1969.xml><?xml version="1.0" encoding="utf-8"?>
<ds:datastoreItem xmlns:ds="http://schemas.openxmlformats.org/officeDocument/2006/customXml" ds:itemID="{1F2FC1C8-F894-426B-B287-3F3F2E06333F}">
  <ds:schemaRefs/>
</ds:datastoreItem>
</file>

<file path=customXml/itemProps197.xml><?xml version="1.0" encoding="utf-8"?>
<ds:datastoreItem xmlns:ds="http://schemas.openxmlformats.org/officeDocument/2006/customXml" ds:itemID="{E0B7F057-47B5-4E2C-8289-3CE530D16981}">
  <ds:schemaRefs/>
</ds:datastoreItem>
</file>

<file path=customXml/itemProps1970.xml><?xml version="1.0" encoding="utf-8"?>
<ds:datastoreItem xmlns:ds="http://schemas.openxmlformats.org/officeDocument/2006/customXml" ds:itemID="{6371A9B9-1441-45DA-AC85-88489706207D}">
  <ds:schemaRefs/>
</ds:datastoreItem>
</file>

<file path=customXml/itemProps1971.xml><?xml version="1.0" encoding="utf-8"?>
<ds:datastoreItem xmlns:ds="http://schemas.openxmlformats.org/officeDocument/2006/customXml" ds:itemID="{66A23406-3F3D-4B09-9D97-E09875BFBEEB}">
  <ds:schemaRefs/>
</ds:datastoreItem>
</file>

<file path=customXml/itemProps1972.xml><?xml version="1.0" encoding="utf-8"?>
<ds:datastoreItem xmlns:ds="http://schemas.openxmlformats.org/officeDocument/2006/customXml" ds:itemID="{E69084A6-D5AC-4E28-8780-F3B546125C5C}">
  <ds:schemaRefs/>
</ds:datastoreItem>
</file>

<file path=customXml/itemProps1973.xml><?xml version="1.0" encoding="utf-8"?>
<ds:datastoreItem xmlns:ds="http://schemas.openxmlformats.org/officeDocument/2006/customXml" ds:itemID="{ADE3FB41-68FE-464A-83A4-B713992101D6}">
  <ds:schemaRefs/>
</ds:datastoreItem>
</file>

<file path=customXml/itemProps1974.xml><?xml version="1.0" encoding="utf-8"?>
<ds:datastoreItem xmlns:ds="http://schemas.openxmlformats.org/officeDocument/2006/customXml" ds:itemID="{0172880E-47D6-41FC-B3AC-624602DBDF87}">
  <ds:schemaRefs/>
</ds:datastoreItem>
</file>

<file path=customXml/itemProps1975.xml><?xml version="1.0" encoding="utf-8"?>
<ds:datastoreItem xmlns:ds="http://schemas.openxmlformats.org/officeDocument/2006/customXml" ds:itemID="{346CE6EA-F45E-4779-A1DB-4BBBAAA976EC}">
  <ds:schemaRefs/>
</ds:datastoreItem>
</file>

<file path=customXml/itemProps1976.xml><?xml version="1.0" encoding="utf-8"?>
<ds:datastoreItem xmlns:ds="http://schemas.openxmlformats.org/officeDocument/2006/customXml" ds:itemID="{92D75928-1968-4C18-97EA-AD0F4DEAAE31}">
  <ds:schemaRefs/>
</ds:datastoreItem>
</file>

<file path=customXml/itemProps1977.xml><?xml version="1.0" encoding="utf-8"?>
<ds:datastoreItem xmlns:ds="http://schemas.openxmlformats.org/officeDocument/2006/customXml" ds:itemID="{58CD3846-E487-4E12-99BF-765AD3899444}">
  <ds:schemaRefs/>
</ds:datastoreItem>
</file>

<file path=customXml/itemProps1978.xml><?xml version="1.0" encoding="utf-8"?>
<ds:datastoreItem xmlns:ds="http://schemas.openxmlformats.org/officeDocument/2006/customXml" ds:itemID="{10E13A30-F4D0-44CB-8107-9A9800C87A85}">
  <ds:schemaRefs/>
</ds:datastoreItem>
</file>

<file path=customXml/itemProps1979.xml><?xml version="1.0" encoding="utf-8"?>
<ds:datastoreItem xmlns:ds="http://schemas.openxmlformats.org/officeDocument/2006/customXml" ds:itemID="{96D32EAF-DDC1-4C88-8C6E-9B6799622DE1}">
  <ds:schemaRefs/>
</ds:datastoreItem>
</file>

<file path=customXml/itemProps198.xml><?xml version="1.0" encoding="utf-8"?>
<ds:datastoreItem xmlns:ds="http://schemas.openxmlformats.org/officeDocument/2006/customXml" ds:itemID="{C35A3BCD-446A-468A-AB15-01B4014B4DF0}">
  <ds:schemaRefs/>
</ds:datastoreItem>
</file>

<file path=customXml/itemProps1980.xml><?xml version="1.0" encoding="utf-8"?>
<ds:datastoreItem xmlns:ds="http://schemas.openxmlformats.org/officeDocument/2006/customXml" ds:itemID="{283C7FC1-1A85-4453-AB18-2DE3FF7A9BCF}">
  <ds:schemaRefs/>
</ds:datastoreItem>
</file>

<file path=customXml/itemProps1981.xml><?xml version="1.0" encoding="utf-8"?>
<ds:datastoreItem xmlns:ds="http://schemas.openxmlformats.org/officeDocument/2006/customXml" ds:itemID="{DB58ADE0-1B03-49EC-98E7-565D84837A3C}">
  <ds:schemaRefs/>
</ds:datastoreItem>
</file>

<file path=customXml/itemProps1982.xml><?xml version="1.0" encoding="utf-8"?>
<ds:datastoreItem xmlns:ds="http://schemas.openxmlformats.org/officeDocument/2006/customXml" ds:itemID="{CCFF2FB0-F656-4DD2-BBD7-F31A783A474A}">
  <ds:schemaRefs/>
</ds:datastoreItem>
</file>

<file path=customXml/itemProps1983.xml><?xml version="1.0" encoding="utf-8"?>
<ds:datastoreItem xmlns:ds="http://schemas.openxmlformats.org/officeDocument/2006/customXml" ds:itemID="{8B51FBE9-3FC4-4F67-8065-1BE82F315C05}">
  <ds:schemaRefs/>
</ds:datastoreItem>
</file>

<file path=customXml/itemProps1984.xml><?xml version="1.0" encoding="utf-8"?>
<ds:datastoreItem xmlns:ds="http://schemas.openxmlformats.org/officeDocument/2006/customXml" ds:itemID="{C6F7713C-D9D9-443E-8D1D-5375C8BFC256}">
  <ds:schemaRefs/>
</ds:datastoreItem>
</file>

<file path=customXml/itemProps1985.xml><?xml version="1.0" encoding="utf-8"?>
<ds:datastoreItem xmlns:ds="http://schemas.openxmlformats.org/officeDocument/2006/customXml" ds:itemID="{66BADE03-C241-432B-8862-43E559306A22}">
  <ds:schemaRefs/>
</ds:datastoreItem>
</file>

<file path=customXml/itemProps1986.xml><?xml version="1.0" encoding="utf-8"?>
<ds:datastoreItem xmlns:ds="http://schemas.openxmlformats.org/officeDocument/2006/customXml" ds:itemID="{CE6608F9-19FA-43EE-80CB-F20D0BDA9897}">
  <ds:schemaRefs/>
</ds:datastoreItem>
</file>

<file path=customXml/itemProps1987.xml><?xml version="1.0" encoding="utf-8"?>
<ds:datastoreItem xmlns:ds="http://schemas.openxmlformats.org/officeDocument/2006/customXml" ds:itemID="{C100EBCB-6936-4E2D-848E-9A605B90E32B}">
  <ds:schemaRefs/>
</ds:datastoreItem>
</file>

<file path=customXml/itemProps1988.xml><?xml version="1.0" encoding="utf-8"?>
<ds:datastoreItem xmlns:ds="http://schemas.openxmlformats.org/officeDocument/2006/customXml" ds:itemID="{7D246129-7517-49DA-B68F-4E8AB9697327}">
  <ds:schemaRefs/>
</ds:datastoreItem>
</file>

<file path=customXml/itemProps1989.xml><?xml version="1.0" encoding="utf-8"?>
<ds:datastoreItem xmlns:ds="http://schemas.openxmlformats.org/officeDocument/2006/customXml" ds:itemID="{5B34B79D-307E-4C88-808C-5AED24D7452D}">
  <ds:schemaRefs/>
</ds:datastoreItem>
</file>

<file path=customXml/itemProps199.xml><?xml version="1.0" encoding="utf-8"?>
<ds:datastoreItem xmlns:ds="http://schemas.openxmlformats.org/officeDocument/2006/customXml" ds:itemID="{BC61E5D2-34F9-4A43-941A-5627CA7BD74B}">
  <ds:schemaRefs/>
</ds:datastoreItem>
</file>

<file path=customXml/itemProps1990.xml><?xml version="1.0" encoding="utf-8"?>
<ds:datastoreItem xmlns:ds="http://schemas.openxmlformats.org/officeDocument/2006/customXml" ds:itemID="{6BBA03C0-C435-44C0-811D-ADCDD2EAE1D9}">
  <ds:schemaRefs/>
</ds:datastoreItem>
</file>

<file path=customXml/itemProps1991.xml><?xml version="1.0" encoding="utf-8"?>
<ds:datastoreItem xmlns:ds="http://schemas.openxmlformats.org/officeDocument/2006/customXml" ds:itemID="{375E0CCE-C96C-4FAE-AE6B-810034898E9E}">
  <ds:schemaRefs/>
</ds:datastoreItem>
</file>

<file path=customXml/itemProps1992.xml><?xml version="1.0" encoding="utf-8"?>
<ds:datastoreItem xmlns:ds="http://schemas.openxmlformats.org/officeDocument/2006/customXml" ds:itemID="{12685D58-D19B-4AB8-94ED-A5D103707CFD}">
  <ds:schemaRefs/>
</ds:datastoreItem>
</file>

<file path=customXml/itemProps1993.xml><?xml version="1.0" encoding="utf-8"?>
<ds:datastoreItem xmlns:ds="http://schemas.openxmlformats.org/officeDocument/2006/customXml" ds:itemID="{E695F0C6-D97C-4B1B-9D31-6DF66E4B6F73}">
  <ds:schemaRefs/>
</ds:datastoreItem>
</file>

<file path=customXml/itemProps1994.xml><?xml version="1.0" encoding="utf-8"?>
<ds:datastoreItem xmlns:ds="http://schemas.openxmlformats.org/officeDocument/2006/customXml" ds:itemID="{0E26692F-37F7-447D-B97D-4E334D162AF9}">
  <ds:schemaRefs/>
</ds:datastoreItem>
</file>

<file path=customXml/itemProps1995.xml><?xml version="1.0" encoding="utf-8"?>
<ds:datastoreItem xmlns:ds="http://schemas.openxmlformats.org/officeDocument/2006/customXml" ds:itemID="{32A9832D-AAD9-4094-9B1B-1E5F0B64D838}">
  <ds:schemaRefs/>
</ds:datastoreItem>
</file>

<file path=customXml/itemProps1996.xml><?xml version="1.0" encoding="utf-8"?>
<ds:datastoreItem xmlns:ds="http://schemas.openxmlformats.org/officeDocument/2006/customXml" ds:itemID="{C1ACE218-9391-432F-B1F5-B77A038AC9E3}">
  <ds:schemaRefs/>
</ds:datastoreItem>
</file>

<file path=customXml/itemProps1997.xml><?xml version="1.0" encoding="utf-8"?>
<ds:datastoreItem xmlns:ds="http://schemas.openxmlformats.org/officeDocument/2006/customXml" ds:itemID="{61E9F963-4728-441F-885C-9D5D101322DF}">
  <ds:schemaRefs/>
</ds:datastoreItem>
</file>

<file path=customXml/itemProps1998.xml><?xml version="1.0" encoding="utf-8"?>
<ds:datastoreItem xmlns:ds="http://schemas.openxmlformats.org/officeDocument/2006/customXml" ds:itemID="{2CF96054-078A-48A3-A939-102DA046FCDB}">
  <ds:schemaRefs/>
</ds:datastoreItem>
</file>

<file path=customXml/itemProps1999.xml><?xml version="1.0" encoding="utf-8"?>
<ds:datastoreItem xmlns:ds="http://schemas.openxmlformats.org/officeDocument/2006/customXml" ds:itemID="{7DA3A5F6-BDCD-413C-8482-0E439579643A}">
  <ds:schemaRefs/>
</ds:datastoreItem>
</file>

<file path=customXml/itemProps2.xml><?xml version="1.0" encoding="utf-8"?>
<ds:datastoreItem xmlns:ds="http://schemas.openxmlformats.org/officeDocument/2006/customXml" ds:itemID="{40399DCF-056C-4CB5-8856-95CBC69B35F7}">
  <ds:schemaRefs/>
</ds:datastoreItem>
</file>

<file path=customXml/itemProps20.xml><?xml version="1.0" encoding="utf-8"?>
<ds:datastoreItem xmlns:ds="http://schemas.openxmlformats.org/officeDocument/2006/customXml" ds:itemID="{0FD6BE1B-539B-4610-882A-14F30AA78431}">
  <ds:schemaRefs/>
</ds:datastoreItem>
</file>

<file path=customXml/itemProps200.xml><?xml version="1.0" encoding="utf-8"?>
<ds:datastoreItem xmlns:ds="http://schemas.openxmlformats.org/officeDocument/2006/customXml" ds:itemID="{24710526-2C04-4EA5-93B7-CF2DF2785E03}">
  <ds:schemaRefs/>
</ds:datastoreItem>
</file>

<file path=customXml/itemProps2000.xml><?xml version="1.0" encoding="utf-8"?>
<ds:datastoreItem xmlns:ds="http://schemas.openxmlformats.org/officeDocument/2006/customXml" ds:itemID="{6A419671-04FE-474F-B6A8-233837D8EAB4}">
  <ds:schemaRefs/>
</ds:datastoreItem>
</file>

<file path=customXml/itemProps2001.xml><?xml version="1.0" encoding="utf-8"?>
<ds:datastoreItem xmlns:ds="http://schemas.openxmlformats.org/officeDocument/2006/customXml" ds:itemID="{B75352AC-2416-4A8E-A184-202B08D26E89}">
  <ds:schemaRefs/>
</ds:datastoreItem>
</file>

<file path=customXml/itemProps2002.xml><?xml version="1.0" encoding="utf-8"?>
<ds:datastoreItem xmlns:ds="http://schemas.openxmlformats.org/officeDocument/2006/customXml" ds:itemID="{3BE6F2EB-9A0D-49A9-96A8-5C1624875369}">
  <ds:schemaRefs/>
</ds:datastoreItem>
</file>

<file path=customXml/itemProps2003.xml><?xml version="1.0" encoding="utf-8"?>
<ds:datastoreItem xmlns:ds="http://schemas.openxmlformats.org/officeDocument/2006/customXml" ds:itemID="{AB0E7627-9FBF-4EBD-96BA-3ACB3FD544CB}">
  <ds:schemaRefs/>
</ds:datastoreItem>
</file>

<file path=customXml/itemProps2004.xml><?xml version="1.0" encoding="utf-8"?>
<ds:datastoreItem xmlns:ds="http://schemas.openxmlformats.org/officeDocument/2006/customXml" ds:itemID="{B35B2558-A6A3-45CB-B011-7B4C63509037}">
  <ds:schemaRefs/>
</ds:datastoreItem>
</file>

<file path=customXml/itemProps2005.xml><?xml version="1.0" encoding="utf-8"?>
<ds:datastoreItem xmlns:ds="http://schemas.openxmlformats.org/officeDocument/2006/customXml" ds:itemID="{266FB421-CCA0-429A-BC84-D2E319F6E636}">
  <ds:schemaRefs/>
</ds:datastoreItem>
</file>

<file path=customXml/itemProps2006.xml><?xml version="1.0" encoding="utf-8"?>
<ds:datastoreItem xmlns:ds="http://schemas.openxmlformats.org/officeDocument/2006/customXml" ds:itemID="{3FF86A08-EB7D-446F-A6B2-DAFF79D679D3}">
  <ds:schemaRefs/>
</ds:datastoreItem>
</file>

<file path=customXml/itemProps2007.xml><?xml version="1.0" encoding="utf-8"?>
<ds:datastoreItem xmlns:ds="http://schemas.openxmlformats.org/officeDocument/2006/customXml" ds:itemID="{8A97B9B8-DE17-496E-8B89-18B20AA17A28}">
  <ds:schemaRefs/>
</ds:datastoreItem>
</file>

<file path=customXml/itemProps2008.xml><?xml version="1.0" encoding="utf-8"?>
<ds:datastoreItem xmlns:ds="http://schemas.openxmlformats.org/officeDocument/2006/customXml" ds:itemID="{81B34A8B-0AD2-4225-AC0C-73089C84C6FE}">
  <ds:schemaRefs/>
</ds:datastoreItem>
</file>

<file path=customXml/itemProps2009.xml><?xml version="1.0" encoding="utf-8"?>
<ds:datastoreItem xmlns:ds="http://schemas.openxmlformats.org/officeDocument/2006/customXml" ds:itemID="{20996128-3776-4366-A25D-EE620B8FA0BE}">
  <ds:schemaRefs/>
</ds:datastoreItem>
</file>

<file path=customXml/itemProps201.xml><?xml version="1.0" encoding="utf-8"?>
<ds:datastoreItem xmlns:ds="http://schemas.openxmlformats.org/officeDocument/2006/customXml" ds:itemID="{1F8A0A16-6D29-4DD5-B719-06FFFF335153}">
  <ds:schemaRefs/>
</ds:datastoreItem>
</file>

<file path=customXml/itemProps2010.xml><?xml version="1.0" encoding="utf-8"?>
<ds:datastoreItem xmlns:ds="http://schemas.openxmlformats.org/officeDocument/2006/customXml" ds:itemID="{C784616C-F178-41BF-9C35-7B9555CDA69C}">
  <ds:schemaRefs/>
</ds:datastoreItem>
</file>

<file path=customXml/itemProps2011.xml><?xml version="1.0" encoding="utf-8"?>
<ds:datastoreItem xmlns:ds="http://schemas.openxmlformats.org/officeDocument/2006/customXml" ds:itemID="{45839052-C30B-45E1-9914-778575A43C83}">
  <ds:schemaRefs/>
</ds:datastoreItem>
</file>

<file path=customXml/itemProps2012.xml><?xml version="1.0" encoding="utf-8"?>
<ds:datastoreItem xmlns:ds="http://schemas.openxmlformats.org/officeDocument/2006/customXml" ds:itemID="{EACACB2E-74C4-48B4-A228-573AF5F8B688}">
  <ds:schemaRefs/>
</ds:datastoreItem>
</file>

<file path=customXml/itemProps2013.xml><?xml version="1.0" encoding="utf-8"?>
<ds:datastoreItem xmlns:ds="http://schemas.openxmlformats.org/officeDocument/2006/customXml" ds:itemID="{16E52048-143F-4BDC-BBFC-E180EE2CC78F}">
  <ds:schemaRefs/>
</ds:datastoreItem>
</file>

<file path=customXml/itemProps2014.xml><?xml version="1.0" encoding="utf-8"?>
<ds:datastoreItem xmlns:ds="http://schemas.openxmlformats.org/officeDocument/2006/customXml" ds:itemID="{1780E9F3-9D59-40BF-984E-E56CABD65A3C}">
  <ds:schemaRefs/>
</ds:datastoreItem>
</file>

<file path=customXml/itemProps2015.xml><?xml version="1.0" encoding="utf-8"?>
<ds:datastoreItem xmlns:ds="http://schemas.openxmlformats.org/officeDocument/2006/customXml" ds:itemID="{D09213AA-F688-43E4-9523-07A56588722C}">
  <ds:schemaRefs/>
</ds:datastoreItem>
</file>

<file path=customXml/itemProps2016.xml><?xml version="1.0" encoding="utf-8"?>
<ds:datastoreItem xmlns:ds="http://schemas.openxmlformats.org/officeDocument/2006/customXml" ds:itemID="{7D24FFBC-C2C5-456F-AD4B-D4E2083D88DE}">
  <ds:schemaRefs/>
</ds:datastoreItem>
</file>

<file path=customXml/itemProps2017.xml><?xml version="1.0" encoding="utf-8"?>
<ds:datastoreItem xmlns:ds="http://schemas.openxmlformats.org/officeDocument/2006/customXml" ds:itemID="{B9B8F5AC-47CD-46FF-97D9-0F446F2193FB}">
  <ds:schemaRefs/>
</ds:datastoreItem>
</file>

<file path=customXml/itemProps2018.xml><?xml version="1.0" encoding="utf-8"?>
<ds:datastoreItem xmlns:ds="http://schemas.openxmlformats.org/officeDocument/2006/customXml" ds:itemID="{6EDE8CAF-6AA7-469B-A947-9F4B02B9603B}">
  <ds:schemaRefs/>
</ds:datastoreItem>
</file>

<file path=customXml/itemProps2019.xml><?xml version="1.0" encoding="utf-8"?>
<ds:datastoreItem xmlns:ds="http://schemas.openxmlformats.org/officeDocument/2006/customXml" ds:itemID="{54A987FA-3C84-42A4-8414-3363375A04AB}">
  <ds:schemaRefs/>
</ds:datastoreItem>
</file>

<file path=customXml/itemProps202.xml><?xml version="1.0" encoding="utf-8"?>
<ds:datastoreItem xmlns:ds="http://schemas.openxmlformats.org/officeDocument/2006/customXml" ds:itemID="{B4517031-E34F-4F43-8254-B0C6D1BA69DE}">
  <ds:schemaRefs/>
</ds:datastoreItem>
</file>

<file path=customXml/itemProps2020.xml><?xml version="1.0" encoding="utf-8"?>
<ds:datastoreItem xmlns:ds="http://schemas.openxmlformats.org/officeDocument/2006/customXml" ds:itemID="{B7547CD2-52C2-401E-9761-4B81AC6EE9E2}">
  <ds:schemaRefs/>
</ds:datastoreItem>
</file>

<file path=customXml/itemProps2021.xml><?xml version="1.0" encoding="utf-8"?>
<ds:datastoreItem xmlns:ds="http://schemas.openxmlformats.org/officeDocument/2006/customXml" ds:itemID="{8C91C79D-B8F6-4508-8026-86FA4BADDF06}">
  <ds:schemaRefs/>
</ds:datastoreItem>
</file>

<file path=customXml/itemProps2022.xml><?xml version="1.0" encoding="utf-8"?>
<ds:datastoreItem xmlns:ds="http://schemas.openxmlformats.org/officeDocument/2006/customXml" ds:itemID="{09A01322-524E-489A-8EDD-AF2919FC2115}">
  <ds:schemaRefs/>
</ds:datastoreItem>
</file>

<file path=customXml/itemProps2023.xml><?xml version="1.0" encoding="utf-8"?>
<ds:datastoreItem xmlns:ds="http://schemas.openxmlformats.org/officeDocument/2006/customXml" ds:itemID="{AC743F8A-045D-4854-9E33-7AF6D2BA1CF5}">
  <ds:schemaRefs/>
</ds:datastoreItem>
</file>

<file path=customXml/itemProps2024.xml><?xml version="1.0" encoding="utf-8"?>
<ds:datastoreItem xmlns:ds="http://schemas.openxmlformats.org/officeDocument/2006/customXml" ds:itemID="{8455458C-51B0-485C-A451-1DB7C2DBD9E4}">
  <ds:schemaRefs/>
</ds:datastoreItem>
</file>

<file path=customXml/itemProps2025.xml><?xml version="1.0" encoding="utf-8"?>
<ds:datastoreItem xmlns:ds="http://schemas.openxmlformats.org/officeDocument/2006/customXml" ds:itemID="{0D93F4A8-CAFD-4DAA-B14B-8D6EAA08553F}">
  <ds:schemaRefs/>
</ds:datastoreItem>
</file>

<file path=customXml/itemProps2026.xml><?xml version="1.0" encoding="utf-8"?>
<ds:datastoreItem xmlns:ds="http://schemas.openxmlformats.org/officeDocument/2006/customXml" ds:itemID="{B17FD373-E0F9-454A-8574-7D84DE7EADD4}">
  <ds:schemaRefs/>
</ds:datastoreItem>
</file>

<file path=customXml/itemProps2027.xml><?xml version="1.0" encoding="utf-8"?>
<ds:datastoreItem xmlns:ds="http://schemas.openxmlformats.org/officeDocument/2006/customXml" ds:itemID="{85D57D93-8035-4846-9273-C19D0B6841E5}">
  <ds:schemaRefs/>
</ds:datastoreItem>
</file>

<file path=customXml/itemProps2028.xml><?xml version="1.0" encoding="utf-8"?>
<ds:datastoreItem xmlns:ds="http://schemas.openxmlformats.org/officeDocument/2006/customXml" ds:itemID="{E75BA3C5-6C99-44C5-91D7-DD6DAB37AC4D}">
  <ds:schemaRefs/>
</ds:datastoreItem>
</file>

<file path=customXml/itemProps2029.xml><?xml version="1.0" encoding="utf-8"?>
<ds:datastoreItem xmlns:ds="http://schemas.openxmlformats.org/officeDocument/2006/customXml" ds:itemID="{BD5E415A-9A40-48E4-8584-6C72C7699B2B}">
  <ds:schemaRefs/>
</ds:datastoreItem>
</file>

<file path=customXml/itemProps203.xml><?xml version="1.0" encoding="utf-8"?>
<ds:datastoreItem xmlns:ds="http://schemas.openxmlformats.org/officeDocument/2006/customXml" ds:itemID="{73146230-7DCE-4B7A-A841-36C474807F8E}">
  <ds:schemaRefs/>
</ds:datastoreItem>
</file>

<file path=customXml/itemProps2030.xml><?xml version="1.0" encoding="utf-8"?>
<ds:datastoreItem xmlns:ds="http://schemas.openxmlformats.org/officeDocument/2006/customXml" ds:itemID="{91283E91-EEDF-4C08-B114-221B32CD19F7}">
  <ds:schemaRefs/>
</ds:datastoreItem>
</file>

<file path=customXml/itemProps2031.xml><?xml version="1.0" encoding="utf-8"?>
<ds:datastoreItem xmlns:ds="http://schemas.openxmlformats.org/officeDocument/2006/customXml" ds:itemID="{3E18EC15-C145-4ECF-A351-95585DE0D0E4}">
  <ds:schemaRefs/>
</ds:datastoreItem>
</file>

<file path=customXml/itemProps2032.xml><?xml version="1.0" encoding="utf-8"?>
<ds:datastoreItem xmlns:ds="http://schemas.openxmlformats.org/officeDocument/2006/customXml" ds:itemID="{63A9F1A3-3C08-41A5-AD4F-FCBE8EF527A0}">
  <ds:schemaRefs/>
</ds:datastoreItem>
</file>

<file path=customXml/itemProps2033.xml><?xml version="1.0" encoding="utf-8"?>
<ds:datastoreItem xmlns:ds="http://schemas.openxmlformats.org/officeDocument/2006/customXml" ds:itemID="{98577713-0571-4BE7-B554-ECE546058639}">
  <ds:schemaRefs/>
</ds:datastoreItem>
</file>

<file path=customXml/itemProps2034.xml><?xml version="1.0" encoding="utf-8"?>
<ds:datastoreItem xmlns:ds="http://schemas.openxmlformats.org/officeDocument/2006/customXml" ds:itemID="{2F646FD1-8D95-4C66-8E31-E59FFDA4F728}">
  <ds:schemaRefs/>
</ds:datastoreItem>
</file>

<file path=customXml/itemProps2035.xml><?xml version="1.0" encoding="utf-8"?>
<ds:datastoreItem xmlns:ds="http://schemas.openxmlformats.org/officeDocument/2006/customXml" ds:itemID="{1148444B-0E33-49E9-B3E4-74F5B0F6D74D}">
  <ds:schemaRefs/>
</ds:datastoreItem>
</file>

<file path=customXml/itemProps2036.xml><?xml version="1.0" encoding="utf-8"?>
<ds:datastoreItem xmlns:ds="http://schemas.openxmlformats.org/officeDocument/2006/customXml" ds:itemID="{F8F7C659-9518-46C6-A0D6-DB731D6C7BA6}">
  <ds:schemaRefs/>
</ds:datastoreItem>
</file>

<file path=customXml/itemProps2037.xml><?xml version="1.0" encoding="utf-8"?>
<ds:datastoreItem xmlns:ds="http://schemas.openxmlformats.org/officeDocument/2006/customXml" ds:itemID="{8B5C9417-65DB-4D50-9F89-06965A368220}">
  <ds:schemaRefs/>
</ds:datastoreItem>
</file>

<file path=customXml/itemProps2038.xml><?xml version="1.0" encoding="utf-8"?>
<ds:datastoreItem xmlns:ds="http://schemas.openxmlformats.org/officeDocument/2006/customXml" ds:itemID="{85CC52A5-C039-483D-92F7-FE831F52A8A1}">
  <ds:schemaRefs/>
</ds:datastoreItem>
</file>

<file path=customXml/itemProps2039.xml><?xml version="1.0" encoding="utf-8"?>
<ds:datastoreItem xmlns:ds="http://schemas.openxmlformats.org/officeDocument/2006/customXml" ds:itemID="{5B2954FA-9F96-4051-98E8-D9E5737D59F2}">
  <ds:schemaRefs/>
</ds:datastoreItem>
</file>

<file path=customXml/itemProps204.xml><?xml version="1.0" encoding="utf-8"?>
<ds:datastoreItem xmlns:ds="http://schemas.openxmlformats.org/officeDocument/2006/customXml" ds:itemID="{1F593261-FD0D-4E2B-B3E1-92376F904D0C}">
  <ds:schemaRefs/>
</ds:datastoreItem>
</file>

<file path=customXml/itemProps2040.xml><?xml version="1.0" encoding="utf-8"?>
<ds:datastoreItem xmlns:ds="http://schemas.openxmlformats.org/officeDocument/2006/customXml" ds:itemID="{E32A5EED-609C-4EF8-89EB-23CEB30B816B}">
  <ds:schemaRefs/>
</ds:datastoreItem>
</file>

<file path=customXml/itemProps2041.xml><?xml version="1.0" encoding="utf-8"?>
<ds:datastoreItem xmlns:ds="http://schemas.openxmlformats.org/officeDocument/2006/customXml" ds:itemID="{A66EF595-B2DA-4D97-B186-3B8C281B0F93}">
  <ds:schemaRefs/>
</ds:datastoreItem>
</file>

<file path=customXml/itemProps2042.xml><?xml version="1.0" encoding="utf-8"?>
<ds:datastoreItem xmlns:ds="http://schemas.openxmlformats.org/officeDocument/2006/customXml" ds:itemID="{F498EB34-489A-47DC-84AA-408FF5B45579}">
  <ds:schemaRefs/>
</ds:datastoreItem>
</file>

<file path=customXml/itemProps2043.xml><?xml version="1.0" encoding="utf-8"?>
<ds:datastoreItem xmlns:ds="http://schemas.openxmlformats.org/officeDocument/2006/customXml" ds:itemID="{99E0C7FE-3BE5-4E6E-B174-8D877B0771CC}">
  <ds:schemaRefs/>
</ds:datastoreItem>
</file>

<file path=customXml/itemProps2044.xml><?xml version="1.0" encoding="utf-8"?>
<ds:datastoreItem xmlns:ds="http://schemas.openxmlformats.org/officeDocument/2006/customXml" ds:itemID="{A97C3104-D2D2-4466-885B-27C5BCB1AD8E}">
  <ds:schemaRefs/>
</ds:datastoreItem>
</file>

<file path=customXml/itemProps2045.xml><?xml version="1.0" encoding="utf-8"?>
<ds:datastoreItem xmlns:ds="http://schemas.openxmlformats.org/officeDocument/2006/customXml" ds:itemID="{519EDEFC-BF86-4041-BA61-70742F63CEC3}">
  <ds:schemaRefs/>
</ds:datastoreItem>
</file>

<file path=customXml/itemProps2046.xml><?xml version="1.0" encoding="utf-8"?>
<ds:datastoreItem xmlns:ds="http://schemas.openxmlformats.org/officeDocument/2006/customXml" ds:itemID="{55EB072C-005F-4333-B558-30E8920931D9}">
  <ds:schemaRefs/>
</ds:datastoreItem>
</file>

<file path=customXml/itemProps2047.xml><?xml version="1.0" encoding="utf-8"?>
<ds:datastoreItem xmlns:ds="http://schemas.openxmlformats.org/officeDocument/2006/customXml" ds:itemID="{EBD5DD52-F8BB-43B5-9B4F-6288D2390DA4}">
  <ds:schemaRefs/>
</ds:datastoreItem>
</file>

<file path=customXml/itemProps2048.xml><?xml version="1.0" encoding="utf-8"?>
<ds:datastoreItem xmlns:ds="http://schemas.openxmlformats.org/officeDocument/2006/customXml" ds:itemID="{493BE6ED-3BF6-46D0-8F4F-2972ED025EC8}">
  <ds:schemaRefs/>
</ds:datastoreItem>
</file>

<file path=customXml/itemProps2049.xml><?xml version="1.0" encoding="utf-8"?>
<ds:datastoreItem xmlns:ds="http://schemas.openxmlformats.org/officeDocument/2006/customXml" ds:itemID="{2B108AA4-3B79-40B6-9E48-B1C6D085D38A}">
  <ds:schemaRefs/>
</ds:datastoreItem>
</file>

<file path=customXml/itemProps205.xml><?xml version="1.0" encoding="utf-8"?>
<ds:datastoreItem xmlns:ds="http://schemas.openxmlformats.org/officeDocument/2006/customXml" ds:itemID="{F4D711CA-850E-4B97-A9AE-69F995CE818B}">
  <ds:schemaRefs/>
</ds:datastoreItem>
</file>

<file path=customXml/itemProps2050.xml><?xml version="1.0" encoding="utf-8"?>
<ds:datastoreItem xmlns:ds="http://schemas.openxmlformats.org/officeDocument/2006/customXml" ds:itemID="{3CFB9EFA-638B-4C46-BF2C-B47943B0286F}">
  <ds:schemaRefs/>
</ds:datastoreItem>
</file>

<file path=customXml/itemProps2051.xml><?xml version="1.0" encoding="utf-8"?>
<ds:datastoreItem xmlns:ds="http://schemas.openxmlformats.org/officeDocument/2006/customXml" ds:itemID="{87E05AEB-2731-468E-98BF-88730A5C6C39}">
  <ds:schemaRefs/>
</ds:datastoreItem>
</file>

<file path=customXml/itemProps2052.xml><?xml version="1.0" encoding="utf-8"?>
<ds:datastoreItem xmlns:ds="http://schemas.openxmlformats.org/officeDocument/2006/customXml" ds:itemID="{67957297-01FF-4B3C-AE3F-0C81A9E4F7E0}">
  <ds:schemaRefs/>
</ds:datastoreItem>
</file>

<file path=customXml/itemProps2053.xml><?xml version="1.0" encoding="utf-8"?>
<ds:datastoreItem xmlns:ds="http://schemas.openxmlformats.org/officeDocument/2006/customXml" ds:itemID="{0993E531-2E97-4C8F-96EE-B14772768410}">
  <ds:schemaRefs/>
</ds:datastoreItem>
</file>

<file path=customXml/itemProps2054.xml><?xml version="1.0" encoding="utf-8"?>
<ds:datastoreItem xmlns:ds="http://schemas.openxmlformats.org/officeDocument/2006/customXml" ds:itemID="{96F099B1-9F2D-4F9E-B526-9DBDB56F988E}">
  <ds:schemaRefs/>
</ds:datastoreItem>
</file>

<file path=customXml/itemProps2055.xml><?xml version="1.0" encoding="utf-8"?>
<ds:datastoreItem xmlns:ds="http://schemas.openxmlformats.org/officeDocument/2006/customXml" ds:itemID="{EA88ABCC-3C38-4E99-8695-771607F5EE14}">
  <ds:schemaRefs/>
</ds:datastoreItem>
</file>

<file path=customXml/itemProps2056.xml><?xml version="1.0" encoding="utf-8"?>
<ds:datastoreItem xmlns:ds="http://schemas.openxmlformats.org/officeDocument/2006/customXml" ds:itemID="{87825AB6-6E6D-420F-9D97-6B3E3685C577}">
  <ds:schemaRefs/>
</ds:datastoreItem>
</file>

<file path=customXml/itemProps2057.xml><?xml version="1.0" encoding="utf-8"?>
<ds:datastoreItem xmlns:ds="http://schemas.openxmlformats.org/officeDocument/2006/customXml" ds:itemID="{B82DC5AE-92D4-496D-BE45-99D1620C97CD}">
  <ds:schemaRefs/>
</ds:datastoreItem>
</file>

<file path=customXml/itemProps2058.xml><?xml version="1.0" encoding="utf-8"?>
<ds:datastoreItem xmlns:ds="http://schemas.openxmlformats.org/officeDocument/2006/customXml" ds:itemID="{95834EA7-D785-4FA5-B702-473A6497399F}">
  <ds:schemaRefs/>
</ds:datastoreItem>
</file>

<file path=customXml/itemProps2059.xml><?xml version="1.0" encoding="utf-8"?>
<ds:datastoreItem xmlns:ds="http://schemas.openxmlformats.org/officeDocument/2006/customXml" ds:itemID="{4925485E-54EF-4195-A286-653EC3B83B6B}">
  <ds:schemaRefs/>
</ds:datastoreItem>
</file>

<file path=customXml/itemProps206.xml><?xml version="1.0" encoding="utf-8"?>
<ds:datastoreItem xmlns:ds="http://schemas.openxmlformats.org/officeDocument/2006/customXml" ds:itemID="{A377AB8D-EA10-43B4-9872-1964C90D0E72}">
  <ds:schemaRefs/>
</ds:datastoreItem>
</file>

<file path=customXml/itemProps2060.xml><?xml version="1.0" encoding="utf-8"?>
<ds:datastoreItem xmlns:ds="http://schemas.openxmlformats.org/officeDocument/2006/customXml" ds:itemID="{9A7E8CA9-5137-485C-82B9-1105AE08AA91}">
  <ds:schemaRefs/>
</ds:datastoreItem>
</file>

<file path=customXml/itemProps2061.xml><?xml version="1.0" encoding="utf-8"?>
<ds:datastoreItem xmlns:ds="http://schemas.openxmlformats.org/officeDocument/2006/customXml" ds:itemID="{7F392373-8C0B-461F-8DA2-67330E0028C6}">
  <ds:schemaRefs/>
</ds:datastoreItem>
</file>

<file path=customXml/itemProps2062.xml><?xml version="1.0" encoding="utf-8"?>
<ds:datastoreItem xmlns:ds="http://schemas.openxmlformats.org/officeDocument/2006/customXml" ds:itemID="{358E7AE7-E26B-48A9-8CB6-F68FEEA60FB8}">
  <ds:schemaRefs/>
</ds:datastoreItem>
</file>

<file path=customXml/itemProps2063.xml><?xml version="1.0" encoding="utf-8"?>
<ds:datastoreItem xmlns:ds="http://schemas.openxmlformats.org/officeDocument/2006/customXml" ds:itemID="{011B040E-E6CB-4AD5-A538-91DE0D0E970B}">
  <ds:schemaRefs/>
</ds:datastoreItem>
</file>

<file path=customXml/itemProps2064.xml><?xml version="1.0" encoding="utf-8"?>
<ds:datastoreItem xmlns:ds="http://schemas.openxmlformats.org/officeDocument/2006/customXml" ds:itemID="{F88BAC0D-EC42-48CD-90E1-14CB23DE3021}">
  <ds:schemaRefs/>
</ds:datastoreItem>
</file>

<file path=customXml/itemProps2065.xml><?xml version="1.0" encoding="utf-8"?>
<ds:datastoreItem xmlns:ds="http://schemas.openxmlformats.org/officeDocument/2006/customXml" ds:itemID="{5388CF3E-C605-4A85-9DC3-25535B14E619}">
  <ds:schemaRefs/>
</ds:datastoreItem>
</file>

<file path=customXml/itemProps2066.xml><?xml version="1.0" encoding="utf-8"?>
<ds:datastoreItem xmlns:ds="http://schemas.openxmlformats.org/officeDocument/2006/customXml" ds:itemID="{192BBD8B-A420-4E33-9A28-7166B5986C84}">
  <ds:schemaRefs/>
</ds:datastoreItem>
</file>

<file path=customXml/itemProps2067.xml><?xml version="1.0" encoding="utf-8"?>
<ds:datastoreItem xmlns:ds="http://schemas.openxmlformats.org/officeDocument/2006/customXml" ds:itemID="{BAE04242-F294-4765-8D33-6A49C3F5CF9E}">
  <ds:schemaRefs/>
</ds:datastoreItem>
</file>

<file path=customXml/itemProps2068.xml><?xml version="1.0" encoding="utf-8"?>
<ds:datastoreItem xmlns:ds="http://schemas.openxmlformats.org/officeDocument/2006/customXml" ds:itemID="{1B382BCC-8873-4D86-9E3C-1BEB1417A3B4}">
  <ds:schemaRefs/>
</ds:datastoreItem>
</file>

<file path=customXml/itemProps2069.xml><?xml version="1.0" encoding="utf-8"?>
<ds:datastoreItem xmlns:ds="http://schemas.openxmlformats.org/officeDocument/2006/customXml" ds:itemID="{E32FF305-555D-4386-AAB2-A967674386AE}">
  <ds:schemaRefs/>
</ds:datastoreItem>
</file>

<file path=customXml/itemProps207.xml><?xml version="1.0" encoding="utf-8"?>
<ds:datastoreItem xmlns:ds="http://schemas.openxmlformats.org/officeDocument/2006/customXml" ds:itemID="{C7DE0C84-0BF6-41BD-A3F0-3849EB02C58E}">
  <ds:schemaRefs/>
</ds:datastoreItem>
</file>

<file path=customXml/itemProps2070.xml><?xml version="1.0" encoding="utf-8"?>
<ds:datastoreItem xmlns:ds="http://schemas.openxmlformats.org/officeDocument/2006/customXml" ds:itemID="{1AA952C8-EB56-41AE-A0D3-E9670F13315E}">
  <ds:schemaRefs/>
</ds:datastoreItem>
</file>

<file path=customXml/itemProps2071.xml><?xml version="1.0" encoding="utf-8"?>
<ds:datastoreItem xmlns:ds="http://schemas.openxmlformats.org/officeDocument/2006/customXml" ds:itemID="{D3D988A8-4FF4-4CDE-98D0-33C0AAE1229E}">
  <ds:schemaRefs/>
</ds:datastoreItem>
</file>

<file path=customXml/itemProps2072.xml><?xml version="1.0" encoding="utf-8"?>
<ds:datastoreItem xmlns:ds="http://schemas.openxmlformats.org/officeDocument/2006/customXml" ds:itemID="{6E3B2A95-5080-4C63-A0F7-23B0EF02C0E4}">
  <ds:schemaRefs/>
</ds:datastoreItem>
</file>

<file path=customXml/itemProps2073.xml><?xml version="1.0" encoding="utf-8"?>
<ds:datastoreItem xmlns:ds="http://schemas.openxmlformats.org/officeDocument/2006/customXml" ds:itemID="{8629EBDF-AE50-4EF5-8135-36A37F5A0C31}">
  <ds:schemaRefs/>
</ds:datastoreItem>
</file>

<file path=customXml/itemProps2074.xml><?xml version="1.0" encoding="utf-8"?>
<ds:datastoreItem xmlns:ds="http://schemas.openxmlformats.org/officeDocument/2006/customXml" ds:itemID="{38CF252F-FB5C-468E-B59A-5408E582DCA7}">
  <ds:schemaRefs/>
</ds:datastoreItem>
</file>

<file path=customXml/itemProps2075.xml><?xml version="1.0" encoding="utf-8"?>
<ds:datastoreItem xmlns:ds="http://schemas.openxmlformats.org/officeDocument/2006/customXml" ds:itemID="{4A35D4FF-23B3-4E04-8742-3F171EE99EFA}">
  <ds:schemaRefs/>
</ds:datastoreItem>
</file>

<file path=customXml/itemProps2076.xml><?xml version="1.0" encoding="utf-8"?>
<ds:datastoreItem xmlns:ds="http://schemas.openxmlformats.org/officeDocument/2006/customXml" ds:itemID="{D3B87616-F52C-4561-9ECD-5F7236800728}">
  <ds:schemaRefs/>
</ds:datastoreItem>
</file>

<file path=customXml/itemProps2077.xml><?xml version="1.0" encoding="utf-8"?>
<ds:datastoreItem xmlns:ds="http://schemas.openxmlformats.org/officeDocument/2006/customXml" ds:itemID="{4FEB3567-DBB8-4C84-8EEE-9800CEAC8CC7}">
  <ds:schemaRefs/>
</ds:datastoreItem>
</file>

<file path=customXml/itemProps2078.xml><?xml version="1.0" encoding="utf-8"?>
<ds:datastoreItem xmlns:ds="http://schemas.openxmlformats.org/officeDocument/2006/customXml" ds:itemID="{8015E83A-22A7-4DA4-83A9-3399E4D6261B}">
  <ds:schemaRefs/>
</ds:datastoreItem>
</file>

<file path=customXml/itemProps2079.xml><?xml version="1.0" encoding="utf-8"?>
<ds:datastoreItem xmlns:ds="http://schemas.openxmlformats.org/officeDocument/2006/customXml" ds:itemID="{9508D3A0-6397-4BAB-8D65-557460F0E934}">
  <ds:schemaRefs/>
</ds:datastoreItem>
</file>

<file path=customXml/itemProps208.xml><?xml version="1.0" encoding="utf-8"?>
<ds:datastoreItem xmlns:ds="http://schemas.openxmlformats.org/officeDocument/2006/customXml" ds:itemID="{5A13606D-185A-476B-BB71-4C2C536C346C}">
  <ds:schemaRefs/>
</ds:datastoreItem>
</file>

<file path=customXml/itemProps2080.xml><?xml version="1.0" encoding="utf-8"?>
<ds:datastoreItem xmlns:ds="http://schemas.openxmlformats.org/officeDocument/2006/customXml" ds:itemID="{4B197493-9CD5-4EB7-8AED-BA281A50ED87}">
  <ds:schemaRefs/>
</ds:datastoreItem>
</file>

<file path=customXml/itemProps2081.xml><?xml version="1.0" encoding="utf-8"?>
<ds:datastoreItem xmlns:ds="http://schemas.openxmlformats.org/officeDocument/2006/customXml" ds:itemID="{E7001F1B-5038-4F42-B747-50525097B3A8}">
  <ds:schemaRefs/>
</ds:datastoreItem>
</file>

<file path=customXml/itemProps2082.xml><?xml version="1.0" encoding="utf-8"?>
<ds:datastoreItem xmlns:ds="http://schemas.openxmlformats.org/officeDocument/2006/customXml" ds:itemID="{C6B02796-FD9D-43BF-8873-5EB9012722C8}">
  <ds:schemaRefs/>
</ds:datastoreItem>
</file>

<file path=customXml/itemProps2083.xml><?xml version="1.0" encoding="utf-8"?>
<ds:datastoreItem xmlns:ds="http://schemas.openxmlformats.org/officeDocument/2006/customXml" ds:itemID="{54E7A48A-A744-495A-9A03-F4B5D6C5FE6C}">
  <ds:schemaRefs/>
</ds:datastoreItem>
</file>

<file path=customXml/itemProps2084.xml><?xml version="1.0" encoding="utf-8"?>
<ds:datastoreItem xmlns:ds="http://schemas.openxmlformats.org/officeDocument/2006/customXml" ds:itemID="{0F9BC30F-1598-4383-86D1-E5076A88E368}">
  <ds:schemaRefs/>
</ds:datastoreItem>
</file>

<file path=customXml/itemProps2085.xml><?xml version="1.0" encoding="utf-8"?>
<ds:datastoreItem xmlns:ds="http://schemas.openxmlformats.org/officeDocument/2006/customXml" ds:itemID="{35DF75DF-9521-4EF9-9E81-8E7472056EFC}">
  <ds:schemaRefs/>
</ds:datastoreItem>
</file>

<file path=customXml/itemProps2086.xml><?xml version="1.0" encoding="utf-8"?>
<ds:datastoreItem xmlns:ds="http://schemas.openxmlformats.org/officeDocument/2006/customXml" ds:itemID="{9E047079-D151-4BF9-A7D9-A33B7267CF5E}">
  <ds:schemaRefs/>
</ds:datastoreItem>
</file>

<file path=customXml/itemProps2087.xml><?xml version="1.0" encoding="utf-8"?>
<ds:datastoreItem xmlns:ds="http://schemas.openxmlformats.org/officeDocument/2006/customXml" ds:itemID="{05F6F035-D2B4-4ADB-B31E-7DAD5CDB92F0}">
  <ds:schemaRefs/>
</ds:datastoreItem>
</file>

<file path=customXml/itemProps2088.xml><?xml version="1.0" encoding="utf-8"?>
<ds:datastoreItem xmlns:ds="http://schemas.openxmlformats.org/officeDocument/2006/customXml" ds:itemID="{956C3EFE-A8BE-4B95-A295-CFCF452225AE}">
  <ds:schemaRefs/>
</ds:datastoreItem>
</file>

<file path=customXml/itemProps2089.xml><?xml version="1.0" encoding="utf-8"?>
<ds:datastoreItem xmlns:ds="http://schemas.openxmlformats.org/officeDocument/2006/customXml" ds:itemID="{B1CC9AF7-6123-4E77-94A3-3548F5C375CE}">
  <ds:schemaRefs/>
</ds:datastoreItem>
</file>

<file path=customXml/itemProps209.xml><?xml version="1.0" encoding="utf-8"?>
<ds:datastoreItem xmlns:ds="http://schemas.openxmlformats.org/officeDocument/2006/customXml" ds:itemID="{B5F97453-E68C-44B9-B84B-6667F5D072BD}">
  <ds:schemaRefs/>
</ds:datastoreItem>
</file>

<file path=customXml/itemProps2090.xml><?xml version="1.0" encoding="utf-8"?>
<ds:datastoreItem xmlns:ds="http://schemas.openxmlformats.org/officeDocument/2006/customXml" ds:itemID="{96674601-AB5C-4E4E-97F8-B3EF459D7087}">
  <ds:schemaRefs/>
</ds:datastoreItem>
</file>

<file path=customXml/itemProps2091.xml><?xml version="1.0" encoding="utf-8"?>
<ds:datastoreItem xmlns:ds="http://schemas.openxmlformats.org/officeDocument/2006/customXml" ds:itemID="{65D772AA-14CA-40A7-AE2E-10D70B4FD7CE}">
  <ds:schemaRefs/>
</ds:datastoreItem>
</file>

<file path=customXml/itemProps2092.xml><?xml version="1.0" encoding="utf-8"?>
<ds:datastoreItem xmlns:ds="http://schemas.openxmlformats.org/officeDocument/2006/customXml" ds:itemID="{A2A8D098-06B6-4E87-B5CA-030FE2BFB013}">
  <ds:schemaRefs/>
</ds:datastoreItem>
</file>

<file path=customXml/itemProps2093.xml><?xml version="1.0" encoding="utf-8"?>
<ds:datastoreItem xmlns:ds="http://schemas.openxmlformats.org/officeDocument/2006/customXml" ds:itemID="{FD1EE2F1-1137-423C-9EA9-7B76EEF045BF}">
  <ds:schemaRefs/>
</ds:datastoreItem>
</file>

<file path=customXml/itemProps2094.xml><?xml version="1.0" encoding="utf-8"?>
<ds:datastoreItem xmlns:ds="http://schemas.openxmlformats.org/officeDocument/2006/customXml" ds:itemID="{CEA79D68-A97B-444A-AD0A-F7D73A0665CF}">
  <ds:schemaRefs/>
</ds:datastoreItem>
</file>

<file path=customXml/itemProps2095.xml><?xml version="1.0" encoding="utf-8"?>
<ds:datastoreItem xmlns:ds="http://schemas.openxmlformats.org/officeDocument/2006/customXml" ds:itemID="{F96160F8-7AB0-472D-8007-C785F763407F}">
  <ds:schemaRefs/>
</ds:datastoreItem>
</file>

<file path=customXml/itemProps2096.xml><?xml version="1.0" encoding="utf-8"?>
<ds:datastoreItem xmlns:ds="http://schemas.openxmlformats.org/officeDocument/2006/customXml" ds:itemID="{BDD3B7B5-DA44-41A0-9BA7-126DFBFEBACB}">
  <ds:schemaRefs/>
</ds:datastoreItem>
</file>

<file path=customXml/itemProps2097.xml><?xml version="1.0" encoding="utf-8"?>
<ds:datastoreItem xmlns:ds="http://schemas.openxmlformats.org/officeDocument/2006/customXml" ds:itemID="{04067866-E048-4E58-A002-8D74BCF2D1AF}">
  <ds:schemaRefs/>
</ds:datastoreItem>
</file>

<file path=customXml/itemProps2098.xml><?xml version="1.0" encoding="utf-8"?>
<ds:datastoreItem xmlns:ds="http://schemas.openxmlformats.org/officeDocument/2006/customXml" ds:itemID="{C8A77841-E02D-4F45-99AB-34F087AB21DA}">
  <ds:schemaRefs/>
</ds:datastoreItem>
</file>

<file path=customXml/itemProps2099.xml><?xml version="1.0" encoding="utf-8"?>
<ds:datastoreItem xmlns:ds="http://schemas.openxmlformats.org/officeDocument/2006/customXml" ds:itemID="{25554866-7713-45E9-9BC3-1B25F2B57375}">
  <ds:schemaRefs/>
</ds:datastoreItem>
</file>

<file path=customXml/itemProps21.xml><?xml version="1.0" encoding="utf-8"?>
<ds:datastoreItem xmlns:ds="http://schemas.openxmlformats.org/officeDocument/2006/customXml" ds:itemID="{C749570B-13D2-4FFA-9188-B0B405901201}">
  <ds:schemaRefs/>
</ds:datastoreItem>
</file>

<file path=customXml/itemProps210.xml><?xml version="1.0" encoding="utf-8"?>
<ds:datastoreItem xmlns:ds="http://schemas.openxmlformats.org/officeDocument/2006/customXml" ds:itemID="{AEDD5D40-9A04-4451-8C01-EEECB25B868C}">
  <ds:schemaRefs/>
</ds:datastoreItem>
</file>

<file path=customXml/itemProps2100.xml><?xml version="1.0" encoding="utf-8"?>
<ds:datastoreItem xmlns:ds="http://schemas.openxmlformats.org/officeDocument/2006/customXml" ds:itemID="{A9064324-F5C1-4F60-BA9A-28636671E5EB}">
  <ds:schemaRefs/>
</ds:datastoreItem>
</file>

<file path=customXml/itemProps2101.xml><?xml version="1.0" encoding="utf-8"?>
<ds:datastoreItem xmlns:ds="http://schemas.openxmlformats.org/officeDocument/2006/customXml" ds:itemID="{6435C73B-B9FC-4F7D-91E5-0746F3E1B498}">
  <ds:schemaRefs/>
</ds:datastoreItem>
</file>

<file path=customXml/itemProps2102.xml><?xml version="1.0" encoding="utf-8"?>
<ds:datastoreItem xmlns:ds="http://schemas.openxmlformats.org/officeDocument/2006/customXml" ds:itemID="{6C029DC9-CB82-4B13-BB72-F4F16E5E57BF}">
  <ds:schemaRefs/>
</ds:datastoreItem>
</file>

<file path=customXml/itemProps2103.xml><?xml version="1.0" encoding="utf-8"?>
<ds:datastoreItem xmlns:ds="http://schemas.openxmlformats.org/officeDocument/2006/customXml" ds:itemID="{17D8D813-C65C-4954-A519-ABFF83EC798B}">
  <ds:schemaRefs/>
</ds:datastoreItem>
</file>

<file path=customXml/itemProps2104.xml><?xml version="1.0" encoding="utf-8"?>
<ds:datastoreItem xmlns:ds="http://schemas.openxmlformats.org/officeDocument/2006/customXml" ds:itemID="{A86AB4DD-1097-411E-AC83-66DD87B3149E}">
  <ds:schemaRefs/>
</ds:datastoreItem>
</file>

<file path=customXml/itemProps2105.xml><?xml version="1.0" encoding="utf-8"?>
<ds:datastoreItem xmlns:ds="http://schemas.openxmlformats.org/officeDocument/2006/customXml" ds:itemID="{4DF467A3-5719-4B5C-82BB-2A7C1778A85C}">
  <ds:schemaRefs/>
</ds:datastoreItem>
</file>

<file path=customXml/itemProps2106.xml><?xml version="1.0" encoding="utf-8"?>
<ds:datastoreItem xmlns:ds="http://schemas.openxmlformats.org/officeDocument/2006/customXml" ds:itemID="{2E3BC0BE-53EA-438F-AC54-157E8710A635}">
  <ds:schemaRefs/>
</ds:datastoreItem>
</file>

<file path=customXml/itemProps2107.xml><?xml version="1.0" encoding="utf-8"?>
<ds:datastoreItem xmlns:ds="http://schemas.openxmlformats.org/officeDocument/2006/customXml" ds:itemID="{4697EAFC-A449-4629-945A-A14E14C47B93}">
  <ds:schemaRefs/>
</ds:datastoreItem>
</file>

<file path=customXml/itemProps2108.xml><?xml version="1.0" encoding="utf-8"?>
<ds:datastoreItem xmlns:ds="http://schemas.openxmlformats.org/officeDocument/2006/customXml" ds:itemID="{53C47FC8-BD62-4BF3-911F-5885582D1DF4}">
  <ds:schemaRefs/>
</ds:datastoreItem>
</file>

<file path=customXml/itemProps2109.xml><?xml version="1.0" encoding="utf-8"?>
<ds:datastoreItem xmlns:ds="http://schemas.openxmlformats.org/officeDocument/2006/customXml" ds:itemID="{F3975B8C-8594-4BA1-A54F-80F39494D596}">
  <ds:schemaRefs/>
</ds:datastoreItem>
</file>

<file path=customXml/itemProps211.xml><?xml version="1.0" encoding="utf-8"?>
<ds:datastoreItem xmlns:ds="http://schemas.openxmlformats.org/officeDocument/2006/customXml" ds:itemID="{2674CE4A-6519-4F15-B638-BF86F0918145}">
  <ds:schemaRefs/>
</ds:datastoreItem>
</file>

<file path=customXml/itemProps2110.xml><?xml version="1.0" encoding="utf-8"?>
<ds:datastoreItem xmlns:ds="http://schemas.openxmlformats.org/officeDocument/2006/customXml" ds:itemID="{938E1F45-C1C7-4E64-906E-E0C09E6074EA}">
  <ds:schemaRefs/>
</ds:datastoreItem>
</file>

<file path=customXml/itemProps2111.xml><?xml version="1.0" encoding="utf-8"?>
<ds:datastoreItem xmlns:ds="http://schemas.openxmlformats.org/officeDocument/2006/customXml" ds:itemID="{30030D4C-596F-4E65-BE21-6AFBCAE8FB2E}">
  <ds:schemaRefs/>
</ds:datastoreItem>
</file>

<file path=customXml/itemProps2112.xml><?xml version="1.0" encoding="utf-8"?>
<ds:datastoreItem xmlns:ds="http://schemas.openxmlformats.org/officeDocument/2006/customXml" ds:itemID="{AE96DC20-986F-4E5F-867D-DAED3F075FE7}">
  <ds:schemaRefs/>
</ds:datastoreItem>
</file>

<file path=customXml/itemProps2113.xml><?xml version="1.0" encoding="utf-8"?>
<ds:datastoreItem xmlns:ds="http://schemas.openxmlformats.org/officeDocument/2006/customXml" ds:itemID="{99252B37-A0A7-409F-B2A1-86C763D00AE0}">
  <ds:schemaRefs/>
</ds:datastoreItem>
</file>

<file path=customXml/itemProps2114.xml><?xml version="1.0" encoding="utf-8"?>
<ds:datastoreItem xmlns:ds="http://schemas.openxmlformats.org/officeDocument/2006/customXml" ds:itemID="{F0BA4D8F-84B4-4815-A3A8-63C2D6929232}">
  <ds:schemaRefs/>
</ds:datastoreItem>
</file>

<file path=customXml/itemProps2115.xml><?xml version="1.0" encoding="utf-8"?>
<ds:datastoreItem xmlns:ds="http://schemas.openxmlformats.org/officeDocument/2006/customXml" ds:itemID="{25B7055C-D575-48B9-B834-3EA40E11B861}">
  <ds:schemaRefs/>
</ds:datastoreItem>
</file>

<file path=customXml/itemProps2116.xml><?xml version="1.0" encoding="utf-8"?>
<ds:datastoreItem xmlns:ds="http://schemas.openxmlformats.org/officeDocument/2006/customXml" ds:itemID="{7FB539EC-B84D-4534-BE57-D98A4860FF45}">
  <ds:schemaRefs/>
</ds:datastoreItem>
</file>

<file path=customXml/itemProps2117.xml><?xml version="1.0" encoding="utf-8"?>
<ds:datastoreItem xmlns:ds="http://schemas.openxmlformats.org/officeDocument/2006/customXml" ds:itemID="{C209D9E3-C3E1-4EA8-8E31-9287DFF4A2F3}">
  <ds:schemaRefs/>
</ds:datastoreItem>
</file>

<file path=customXml/itemProps2118.xml><?xml version="1.0" encoding="utf-8"?>
<ds:datastoreItem xmlns:ds="http://schemas.openxmlformats.org/officeDocument/2006/customXml" ds:itemID="{57E74747-5614-4191-93EA-B473E1C3CE56}">
  <ds:schemaRefs/>
</ds:datastoreItem>
</file>

<file path=customXml/itemProps2119.xml><?xml version="1.0" encoding="utf-8"?>
<ds:datastoreItem xmlns:ds="http://schemas.openxmlformats.org/officeDocument/2006/customXml" ds:itemID="{50127344-EBAB-4885-9DC9-523DF1386643}">
  <ds:schemaRefs/>
</ds:datastoreItem>
</file>

<file path=customXml/itemProps212.xml><?xml version="1.0" encoding="utf-8"?>
<ds:datastoreItem xmlns:ds="http://schemas.openxmlformats.org/officeDocument/2006/customXml" ds:itemID="{F5AA4625-80B4-4183-B296-C05022F8093F}">
  <ds:schemaRefs/>
</ds:datastoreItem>
</file>

<file path=customXml/itemProps2120.xml><?xml version="1.0" encoding="utf-8"?>
<ds:datastoreItem xmlns:ds="http://schemas.openxmlformats.org/officeDocument/2006/customXml" ds:itemID="{1549D0C0-FAF8-4BB4-96A6-A249AE0F4BE6}">
  <ds:schemaRefs/>
</ds:datastoreItem>
</file>

<file path=customXml/itemProps2121.xml><?xml version="1.0" encoding="utf-8"?>
<ds:datastoreItem xmlns:ds="http://schemas.openxmlformats.org/officeDocument/2006/customXml" ds:itemID="{BC680D57-58DB-4121-9F38-A1C9A40C5EF0}">
  <ds:schemaRefs/>
</ds:datastoreItem>
</file>

<file path=customXml/itemProps2122.xml><?xml version="1.0" encoding="utf-8"?>
<ds:datastoreItem xmlns:ds="http://schemas.openxmlformats.org/officeDocument/2006/customXml" ds:itemID="{EF776FF8-DCA8-45D0-945B-67274B1CC553}">
  <ds:schemaRefs/>
</ds:datastoreItem>
</file>

<file path=customXml/itemProps2123.xml><?xml version="1.0" encoding="utf-8"?>
<ds:datastoreItem xmlns:ds="http://schemas.openxmlformats.org/officeDocument/2006/customXml" ds:itemID="{CE00A072-C763-4B16-8E6F-DA336BAB00C2}">
  <ds:schemaRefs/>
</ds:datastoreItem>
</file>

<file path=customXml/itemProps2124.xml><?xml version="1.0" encoding="utf-8"?>
<ds:datastoreItem xmlns:ds="http://schemas.openxmlformats.org/officeDocument/2006/customXml" ds:itemID="{5CE6F908-46C6-43EF-84F6-82235092AF3B}">
  <ds:schemaRefs/>
</ds:datastoreItem>
</file>

<file path=customXml/itemProps2125.xml><?xml version="1.0" encoding="utf-8"?>
<ds:datastoreItem xmlns:ds="http://schemas.openxmlformats.org/officeDocument/2006/customXml" ds:itemID="{3812B999-96C8-4A1D-802E-1F6723E04A6A}">
  <ds:schemaRefs/>
</ds:datastoreItem>
</file>

<file path=customXml/itemProps2126.xml><?xml version="1.0" encoding="utf-8"?>
<ds:datastoreItem xmlns:ds="http://schemas.openxmlformats.org/officeDocument/2006/customXml" ds:itemID="{84C904EB-A35A-4A5F-B5C8-03B1462EB9D8}">
  <ds:schemaRefs/>
</ds:datastoreItem>
</file>

<file path=customXml/itemProps2127.xml><?xml version="1.0" encoding="utf-8"?>
<ds:datastoreItem xmlns:ds="http://schemas.openxmlformats.org/officeDocument/2006/customXml" ds:itemID="{6065BB21-8807-42DB-87AA-C974C7B39AF5}">
  <ds:schemaRefs/>
</ds:datastoreItem>
</file>

<file path=customXml/itemProps2128.xml><?xml version="1.0" encoding="utf-8"?>
<ds:datastoreItem xmlns:ds="http://schemas.openxmlformats.org/officeDocument/2006/customXml" ds:itemID="{E8AAB0E5-426E-4E93-AFA2-20A6004168B5}">
  <ds:schemaRefs/>
</ds:datastoreItem>
</file>

<file path=customXml/itemProps2129.xml><?xml version="1.0" encoding="utf-8"?>
<ds:datastoreItem xmlns:ds="http://schemas.openxmlformats.org/officeDocument/2006/customXml" ds:itemID="{2FF71AFA-D89F-458C-BF3E-5D2BDFEC4AE6}">
  <ds:schemaRefs/>
</ds:datastoreItem>
</file>

<file path=customXml/itemProps213.xml><?xml version="1.0" encoding="utf-8"?>
<ds:datastoreItem xmlns:ds="http://schemas.openxmlformats.org/officeDocument/2006/customXml" ds:itemID="{C79F8BC2-0306-41E7-9A0D-BF238D6FA360}">
  <ds:schemaRefs/>
</ds:datastoreItem>
</file>

<file path=customXml/itemProps2130.xml><?xml version="1.0" encoding="utf-8"?>
<ds:datastoreItem xmlns:ds="http://schemas.openxmlformats.org/officeDocument/2006/customXml" ds:itemID="{C03DF8E0-CEB2-4D9D-ABAB-C8547A95314F}">
  <ds:schemaRefs/>
</ds:datastoreItem>
</file>

<file path=customXml/itemProps2131.xml><?xml version="1.0" encoding="utf-8"?>
<ds:datastoreItem xmlns:ds="http://schemas.openxmlformats.org/officeDocument/2006/customXml" ds:itemID="{4055B391-3FF8-4395-BC8E-856B5FFB4A43}">
  <ds:schemaRefs/>
</ds:datastoreItem>
</file>

<file path=customXml/itemProps2132.xml><?xml version="1.0" encoding="utf-8"?>
<ds:datastoreItem xmlns:ds="http://schemas.openxmlformats.org/officeDocument/2006/customXml" ds:itemID="{B9FC94C2-6CD4-4A0F-8106-6507132DF077}">
  <ds:schemaRefs/>
</ds:datastoreItem>
</file>

<file path=customXml/itemProps2133.xml><?xml version="1.0" encoding="utf-8"?>
<ds:datastoreItem xmlns:ds="http://schemas.openxmlformats.org/officeDocument/2006/customXml" ds:itemID="{FFFF3E71-6D1A-4965-AD3C-21D4972625E0}">
  <ds:schemaRefs/>
</ds:datastoreItem>
</file>

<file path=customXml/itemProps2134.xml><?xml version="1.0" encoding="utf-8"?>
<ds:datastoreItem xmlns:ds="http://schemas.openxmlformats.org/officeDocument/2006/customXml" ds:itemID="{7672F12B-7AF9-4614-A832-4EBCA08C611A}">
  <ds:schemaRefs/>
</ds:datastoreItem>
</file>

<file path=customXml/itemProps2135.xml><?xml version="1.0" encoding="utf-8"?>
<ds:datastoreItem xmlns:ds="http://schemas.openxmlformats.org/officeDocument/2006/customXml" ds:itemID="{C90384A7-ADAD-4FAF-B630-BB4BEE8BE8A7}">
  <ds:schemaRefs/>
</ds:datastoreItem>
</file>

<file path=customXml/itemProps2136.xml><?xml version="1.0" encoding="utf-8"?>
<ds:datastoreItem xmlns:ds="http://schemas.openxmlformats.org/officeDocument/2006/customXml" ds:itemID="{1F6EA67B-4EE5-48D0-8350-C5721DE114C6}">
  <ds:schemaRefs/>
</ds:datastoreItem>
</file>

<file path=customXml/itemProps2137.xml><?xml version="1.0" encoding="utf-8"?>
<ds:datastoreItem xmlns:ds="http://schemas.openxmlformats.org/officeDocument/2006/customXml" ds:itemID="{74BAA805-2C47-4A33-971D-3DF183A02A1F}">
  <ds:schemaRefs/>
</ds:datastoreItem>
</file>

<file path=customXml/itemProps2138.xml><?xml version="1.0" encoding="utf-8"?>
<ds:datastoreItem xmlns:ds="http://schemas.openxmlformats.org/officeDocument/2006/customXml" ds:itemID="{2676EBAA-DB35-46BA-B6CE-1C53DFFC39DA}">
  <ds:schemaRefs/>
</ds:datastoreItem>
</file>

<file path=customXml/itemProps2139.xml><?xml version="1.0" encoding="utf-8"?>
<ds:datastoreItem xmlns:ds="http://schemas.openxmlformats.org/officeDocument/2006/customXml" ds:itemID="{21C0A48B-2C86-4993-B2B2-6E0FE225185C}">
  <ds:schemaRefs/>
</ds:datastoreItem>
</file>

<file path=customXml/itemProps214.xml><?xml version="1.0" encoding="utf-8"?>
<ds:datastoreItem xmlns:ds="http://schemas.openxmlformats.org/officeDocument/2006/customXml" ds:itemID="{9258B18C-98FC-4AAB-9734-CA7BBBDC0F5B}">
  <ds:schemaRefs/>
</ds:datastoreItem>
</file>

<file path=customXml/itemProps2140.xml><?xml version="1.0" encoding="utf-8"?>
<ds:datastoreItem xmlns:ds="http://schemas.openxmlformats.org/officeDocument/2006/customXml" ds:itemID="{1AA1EFFA-A17A-41A2-9CBD-744F517C8F2A}">
  <ds:schemaRefs/>
</ds:datastoreItem>
</file>

<file path=customXml/itemProps2141.xml><?xml version="1.0" encoding="utf-8"?>
<ds:datastoreItem xmlns:ds="http://schemas.openxmlformats.org/officeDocument/2006/customXml" ds:itemID="{FD5B6B29-C7EC-4080-8B24-8FAF83CC07A2}">
  <ds:schemaRefs/>
</ds:datastoreItem>
</file>

<file path=customXml/itemProps2142.xml><?xml version="1.0" encoding="utf-8"?>
<ds:datastoreItem xmlns:ds="http://schemas.openxmlformats.org/officeDocument/2006/customXml" ds:itemID="{22C288FE-B9FC-4C6F-AF39-FC0824B1C57A}">
  <ds:schemaRefs/>
</ds:datastoreItem>
</file>

<file path=customXml/itemProps2143.xml><?xml version="1.0" encoding="utf-8"?>
<ds:datastoreItem xmlns:ds="http://schemas.openxmlformats.org/officeDocument/2006/customXml" ds:itemID="{8D1BC04C-2A40-48AB-9F68-489FBB8D654F}">
  <ds:schemaRefs/>
</ds:datastoreItem>
</file>

<file path=customXml/itemProps2144.xml><?xml version="1.0" encoding="utf-8"?>
<ds:datastoreItem xmlns:ds="http://schemas.openxmlformats.org/officeDocument/2006/customXml" ds:itemID="{8C4E885A-BA62-45AF-B617-B66642DBB9ED}">
  <ds:schemaRefs/>
</ds:datastoreItem>
</file>

<file path=customXml/itemProps2145.xml><?xml version="1.0" encoding="utf-8"?>
<ds:datastoreItem xmlns:ds="http://schemas.openxmlformats.org/officeDocument/2006/customXml" ds:itemID="{36341976-AB77-4288-84D8-B92A9CBD35D5}">
  <ds:schemaRefs/>
</ds:datastoreItem>
</file>

<file path=customXml/itemProps2146.xml><?xml version="1.0" encoding="utf-8"?>
<ds:datastoreItem xmlns:ds="http://schemas.openxmlformats.org/officeDocument/2006/customXml" ds:itemID="{E0233B98-A33A-4373-8AE6-BF8DEF891F45}">
  <ds:schemaRefs/>
</ds:datastoreItem>
</file>

<file path=customXml/itemProps2147.xml><?xml version="1.0" encoding="utf-8"?>
<ds:datastoreItem xmlns:ds="http://schemas.openxmlformats.org/officeDocument/2006/customXml" ds:itemID="{1B4074A6-6BE1-4EFB-B588-F30D2B652781}">
  <ds:schemaRefs/>
</ds:datastoreItem>
</file>

<file path=customXml/itemProps2148.xml><?xml version="1.0" encoding="utf-8"?>
<ds:datastoreItem xmlns:ds="http://schemas.openxmlformats.org/officeDocument/2006/customXml" ds:itemID="{F09D1B07-B882-495A-818C-47BF36B1975F}">
  <ds:schemaRefs/>
</ds:datastoreItem>
</file>

<file path=customXml/itemProps2149.xml><?xml version="1.0" encoding="utf-8"?>
<ds:datastoreItem xmlns:ds="http://schemas.openxmlformats.org/officeDocument/2006/customXml" ds:itemID="{AD3F2A3E-186A-4379-A6A8-7B8B161246F0}">
  <ds:schemaRefs/>
</ds:datastoreItem>
</file>

<file path=customXml/itemProps215.xml><?xml version="1.0" encoding="utf-8"?>
<ds:datastoreItem xmlns:ds="http://schemas.openxmlformats.org/officeDocument/2006/customXml" ds:itemID="{45DA2FC7-BD41-4301-AD0D-139867299A49}">
  <ds:schemaRefs/>
</ds:datastoreItem>
</file>

<file path=customXml/itemProps2150.xml><?xml version="1.0" encoding="utf-8"?>
<ds:datastoreItem xmlns:ds="http://schemas.openxmlformats.org/officeDocument/2006/customXml" ds:itemID="{8ABF6F57-917D-4C4F-A419-F4D7770BFE0F}">
  <ds:schemaRefs/>
</ds:datastoreItem>
</file>

<file path=customXml/itemProps2151.xml><?xml version="1.0" encoding="utf-8"?>
<ds:datastoreItem xmlns:ds="http://schemas.openxmlformats.org/officeDocument/2006/customXml" ds:itemID="{8E42CD69-47C8-401F-8CE8-A7CB5E63E280}">
  <ds:schemaRefs/>
</ds:datastoreItem>
</file>

<file path=customXml/itemProps2152.xml><?xml version="1.0" encoding="utf-8"?>
<ds:datastoreItem xmlns:ds="http://schemas.openxmlformats.org/officeDocument/2006/customXml" ds:itemID="{27EC3B83-1621-45A1-B928-EAF3078E0642}">
  <ds:schemaRefs/>
</ds:datastoreItem>
</file>

<file path=customXml/itemProps2153.xml><?xml version="1.0" encoding="utf-8"?>
<ds:datastoreItem xmlns:ds="http://schemas.openxmlformats.org/officeDocument/2006/customXml" ds:itemID="{018C4897-A040-4931-9B9E-4B091C25C3D8}">
  <ds:schemaRefs/>
</ds:datastoreItem>
</file>

<file path=customXml/itemProps2154.xml><?xml version="1.0" encoding="utf-8"?>
<ds:datastoreItem xmlns:ds="http://schemas.openxmlformats.org/officeDocument/2006/customXml" ds:itemID="{7970C262-406E-451D-94E0-5BC9298B5B9E}">
  <ds:schemaRefs/>
</ds:datastoreItem>
</file>

<file path=customXml/itemProps2155.xml><?xml version="1.0" encoding="utf-8"?>
<ds:datastoreItem xmlns:ds="http://schemas.openxmlformats.org/officeDocument/2006/customXml" ds:itemID="{7FCA2259-4852-4FB8-9324-60EF96D6D38B}">
  <ds:schemaRefs/>
</ds:datastoreItem>
</file>

<file path=customXml/itemProps2156.xml><?xml version="1.0" encoding="utf-8"?>
<ds:datastoreItem xmlns:ds="http://schemas.openxmlformats.org/officeDocument/2006/customXml" ds:itemID="{A4D109FB-C464-45C7-A09A-CC704C783A88}">
  <ds:schemaRefs/>
</ds:datastoreItem>
</file>

<file path=customXml/itemProps2157.xml><?xml version="1.0" encoding="utf-8"?>
<ds:datastoreItem xmlns:ds="http://schemas.openxmlformats.org/officeDocument/2006/customXml" ds:itemID="{33ADD597-9748-4244-BDA4-CF2E5DDBEF85}">
  <ds:schemaRefs/>
</ds:datastoreItem>
</file>

<file path=customXml/itemProps2158.xml><?xml version="1.0" encoding="utf-8"?>
<ds:datastoreItem xmlns:ds="http://schemas.openxmlformats.org/officeDocument/2006/customXml" ds:itemID="{5559ECDF-DE8C-4BE9-8C06-E25D4C1A5C6B}">
  <ds:schemaRefs/>
</ds:datastoreItem>
</file>

<file path=customXml/itemProps2159.xml><?xml version="1.0" encoding="utf-8"?>
<ds:datastoreItem xmlns:ds="http://schemas.openxmlformats.org/officeDocument/2006/customXml" ds:itemID="{9413181B-BFCD-4EA9-89D5-E7D7D19D230F}">
  <ds:schemaRefs/>
</ds:datastoreItem>
</file>

<file path=customXml/itemProps216.xml><?xml version="1.0" encoding="utf-8"?>
<ds:datastoreItem xmlns:ds="http://schemas.openxmlformats.org/officeDocument/2006/customXml" ds:itemID="{FC0C0CE8-BCA2-42A1-B713-CD25C99EC1EE}">
  <ds:schemaRefs/>
</ds:datastoreItem>
</file>

<file path=customXml/itemProps2160.xml><?xml version="1.0" encoding="utf-8"?>
<ds:datastoreItem xmlns:ds="http://schemas.openxmlformats.org/officeDocument/2006/customXml" ds:itemID="{0283A257-C330-463C-B409-0D0AF7AE993E}">
  <ds:schemaRefs/>
</ds:datastoreItem>
</file>

<file path=customXml/itemProps2161.xml><?xml version="1.0" encoding="utf-8"?>
<ds:datastoreItem xmlns:ds="http://schemas.openxmlformats.org/officeDocument/2006/customXml" ds:itemID="{14159A89-03FC-4CEC-9C3D-935040894688}">
  <ds:schemaRefs/>
</ds:datastoreItem>
</file>

<file path=customXml/itemProps2162.xml><?xml version="1.0" encoding="utf-8"?>
<ds:datastoreItem xmlns:ds="http://schemas.openxmlformats.org/officeDocument/2006/customXml" ds:itemID="{F76B3B13-CE89-4527-98E4-3AD3DDF77B48}">
  <ds:schemaRefs/>
</ds:datastoreItem>
</file>

<file path=customXml/itemProps2163.xml><?xml version="1.0" encoding="utf-8"?>
<ds:datastoreItem xmlns:ds="http://schemas.openxmlformats.org/officeDocument/2006/customXml" ds:itemID="{EA98B33B-0E6F-4A99-8317-F41E6E8BB7FA}">
  <ds:schemaRefs/>
</ds:datastoreItem>
</file>

<file path=customXml/itemProps2164.xml><?xml version="1.0" encoding="utf-8"?>
<ds:datastoreItem xmlns:ds="http://schemas.openxmlformats.org/officeDocument/2006/customXml" ds:itemID="{37CCD8EC-3E1A-48BC-A532-A98A45863343}">
  <ds:schemaRefs/>
</ds:datastoreItem>
</file>

<file path=customXml/itemProps2165.xml><?xml version="1.0" encoding="utf-8"?>
<ds:datastoreItem xmlns:ds="http://schemas.openxmlformats.org/officeDocument/2006/customXml" ds:itemID="{63E3E68A-107C-454C-9B1E-090AD6CBA9C1}">
  <ds:schemaRefs/>
</ds:datastoreItem>
</file>

<file path=customXml/itemProps2166.xml><?xml version="1.0" encoding="utf-8"?>
<ds:datastoreItem xmlns:ds="http://schemas.openxmlformats.org/officeDocument/2006/customXml" ds:itemID="{7E2A6ED3-4806-4562-8F98-D02DEA05E5F0}">
  <ds:schemaRefs/>
</ds:datastoreItem>
</file>

<file path=customXml/itemProps2167.xml><?xml version="1.0" encoding="utf-8"?>
<ds:datastoreItem xmlns:ds="http://schemas.openxmlformats.org/officeDocument/2006/customXml" ds:itemID="{51312969-4E4C-41A6-B9F6-ECA6FA825364}">
  <ds:schemaRefs/>
</ds:datastoreItem>
</file>

<file path=customXml/itemProps2168.xml><?xml version="1.0" encoding="utf-8"?>
<ds:datastoreItem xmlns:ds="http://schemas.openxmlformats.org/officeDocument/2006/customXml" ds:itemID="{1FE5ABBF-7AF9-4138-8199-F00C3E216BB5}">
  <ds:schemaRefs/>
</ds:datastoreItem>
</file>

<file path=customXml/itemProps2169.xml><?xml version="1.0" encoding="utf-8"?>
<ds:datastoreItem xmlns:ds="http://schemas.openxmlformats.org/officeDocument/2006/customXml" ds:itemID="{26BAD6DF-2840-4458-981C-A5AF25331EAD}">
  <ds:schemaRefs/>
</ds:datastoreItem>
</file>

<file path=customXml/itemProps217.xml><?xml version="1.0" encoding="utf-8"?>
<ds:datastoreItem xmlns:ds="http://schemas.openxmlformats.org/officeDocument/2006/customXml" ds:itemID="{692189B4-AB6F-49B7-BF0A-7228541C4F2A}">
  <ds:schemaRefs/>
</ds:datastoreItem>
</file>

<file path=customXml/itemProps2170.xml><?xml version="1.0" encoding="utf-8"?>
<ds:datastoreItem xmlns:ds="http://schemas.openxmlformats.org/officeDocument/2006/customXml" ds:itemID="{83E9081C-1006-47E8-94F2-48CF9CDBF329}">
  <ds:schemaRefs/>
</ds:datastoreItem>
</file>

<file path=customXml/itemProps2171.xml><?xml version="1.0" encoding="utf-8"?>
<ds:datastoreItem xmlns:ds="http://schemas.openxmlformats.org/officeDocument/2006/customXml" ds:itemID="{930421EF-BE7A-40C4-B76A-827F929C9CCC}">
  <ds:schemaRefs/>
</ds:datastoreItem>
</file>

<file path=customXml/itemProps2172.xml><?xml version="1.0" encoding="utf-8"?>
<ds:datastoreItem xmlns:ds="http://schemas.openxmlformats.org/officeDocument/2006/customXml" ds:itemID="{342933EA-6559-4C45-8DC2-BE0AAE4F92EE}">
  <ds:schemaRefs/>
</ds:datastoreItem>
</file>

<file path=customXml/itemProps2173.xml><?xml version="1.0" encoding="utf-8"?>
<ds:datastoreItem xmlns:ds="http://schemas.openxmlformats.org/officeDocument/2006/customXml" ds:itemID="{136079D8-CA94-41C6-9AD2-D51F94DE886F}">
  <ds:schemaRefs/>
</ds:datastoreItem>
</file>

<file path=customXml/itemProps2174.xml><?xml version="1.0" encoding="utf-8"?>
<ds:datastoreItem xmlns:ds="http://schemas.openxmlformats.org/officeDocument/2006/customXml" ds:itemID="{B37989A2-C5EF-496B-BB6F-4160253B7DF7}">
  <ds:schemaRefs/>
</ds:datastoreItem>
</file>

<file path=customXml/itemProps2175.xml><?xml version="1.0" encoding="utf-8"?>
<ds:datastoreItem xmlns:ds="http://schemas.openxmlformats.org/officeDocument/2006/customXml" ds:itemID="{4168B873-DEC1-4828-B8AF-CB887E2F6811}">
  <ds:schemaRefs/>
</ds:datastoreItem>
</file>

<file path=customXml/itemProps2176.xml><?xml version="1.0" encoding="utf-8"?>
<ds:datastoreItem xmlns:ds="http://schemas.openxmlformats.org/officeDocument/2006/customXml" ds:itemID="{5C1CC5BB-15AF-4D07-A708-84BABB5FA5B0}">
  <ds:schemaRefs/>
</ds:datastoreItem>
</file>

<file path=customXml/itemProps2177.xml><?xml version="1.0" encoding="utf-8"?>
<ds:datastoreItem xmlns:ds="http://schemas.openxmlformats.org/officeDocument/2006/customXml" ds:itemID="{4C678596-E632-4577-A01A-3A0365FBECF5}">
  <ds:schemaRefs/>
</ds:datastoreItem>
</file>

<file path=customXml/itemProps2178.xml><?xml version="1.0" encoding="utf-8"?>
<ds:datastoreItem xmlns:ds="http://schemas.openxmlformats.org/officeDocument/2006/customXml" ds:itemID="{B709590D-E774-443E-AFD1-C4BB9A71BBBE}">
  <ds:schemaRefs/>
</ds:datastoreItem>
</file>

<file path=customXml/itemProps2179.xml><?xml version="1.0" encoding="utf-8"?>
<ds:datastoreItem xmlns:ds="http://schemas.openxmlformats.org/officeDocument/2006/customXml" ds:itemID="{92A06669-D3F1-432F-9F02-010AD6272F40}">
  <ds:schemaRefs/>
</ds:datastoreItem>
</file>

<file path=customXml/itemProps218.xml><?xml version="1.0" encoding="utf-8"?>
<ds:datastoreItem xmlns:ds="http://schemas.openxmlformats.org/officeDocument/2006/customXml" ds:itemID="{5026EF58-F9C7-4993-9334-11DD2688E2A3}">
  <ds:schemaRefs/>
</ds:datastoreItem>
</file>

<file path=customXml/itemProps2180.xml><?xml version="1.0" encoding="utf-8"?>
<ds:datastoreItem xmlns:ds="http://schemas.openxmlformats.org/officeDocument/2006/customXml" ds:itemID="{925DD47D-A5D6-4923-AB00-15DAD0331975}">
  <ds:schemaRefs/>
</ds:datastoreItem>
</file>

<file path=customXml/itemProps2181.xml><?xml version="1.0" encoding="utf-8"?>
<ds:datastoreItem xmlns:ds="http://schemas.openxmlformats.org/officeDocument/2006/customXml" ds:itemID="{5DB2AE99-4955-454B-B36B-408A8E2F60D5}">
  <ds:schemaRefs/>
</ds:datastoreItem>
</file>

<file path=customXml/itemProps2182.xml><?xml version="1.0" encoding="utf-8"?>
<ds:datastoreItem xmlns:ds="http://schemas.openxmlformats.org/officeDocument/2006/customXml" ds:itemID="{1C2C1034-4714-40B7-BFA5-6E95CE0CCFC7}">
  <ds:schemaRefs/>
</ds:datastoreItem>
</file>

<file path=customXml/itemProps2183.xml><?xml version="1.0" encoding="utf-8"?>
<ds:datastoreItem xmlns:ds="http://schemas.openxmlformats.org/officeDocument/2006/customXml" ds:itemID="{38B3B63D-D974-4FCD-BCA9-699FD6895094}">
  <ds:schemaRefs/>
</ds:datastoreItem>
</file>

<file path=customXml/itemProps2184.xml><?xml version="1.0" encoding="utf-8"?>
<ds:datastoreItem xmlns:ds="http://schemas.openxmlformats.org/officeDocument/2006/customXml" ds:itemID="{2F7F224A-F5F8-4613-8B43-C8494A0F8013}">
  <ds:schemaRefs/>
</ds:datastoreItem>
</file>

<file path=customXml/itemProps2185.xml><?xml version="1.0" encoding="utf-8"?>
<ds:datastoreItem xmlns:ds="http://schemas.openxmlformats.org/officeDocument/2006/customXml" ds:itemID="{6F467AD6-57FA-477F-A0F5-BF03780CB878}">
  <ds:schemaRefs/>
</ds:datastoreItem>
</file>

<file path=customXml/itemProps2186.xml><?xml version="1.0" encoding="utf-8"?>
<ds:datastoreItem xmlns:ds="http://schemas.openxmlformats.org/officeDocument/2006/customXml" ds:itemID="{0C7F359C-EDC2-4F40-8EF3-15807092B4D7}">
  <ds:schemaRefs/>
</ds:datastoreItem>
</file>

<file path=customXml/itemProps2187.xml><?xml version="1.0" encoding="utf-8"?>
<ds:datastoreItem xmlns:ds="http://schemas.openxmlformats.org/officeDocument/2006/customXml" ds:itemID="{3DEE8784-6E94-440E-B67C-F64E8EF84A68}">
  <ds:schemaRefs/>
</ds:datastoreItem>
</file>

<file path=customXml/itemProps2188.xml><?xml version="1.0" encoding="utf-8"?>
<ds:datastoreItem xmlns:ds="http://schemas.openxmlformats.org/officeDocument/2006/customXml" ds:itemID="{42FAC5B0-D72E-4806-A36C-6A2F8058941F}">
  <ds:schemaRefs/>
</ds:datastoreItem>
</file>

<file path=customXml/itemProps2189.xml><?xml version="1.0" encoding="utf-8"?>
<ds:datastoreItem xmlns:ds="http://schemas.openxmlformats.org/officeDocument/2006/customXml" ds:itemID="{19909BF6-B175-47F7-9A4C-23EAB74D4972}">
  <ds:schemaRefs/>
</ds:datastoreItem>
</file>

<file path=customXml/itemProps219.xml><?xml version="1.0" encoding="utf-8"?>
<ds:datastoreItem xmlns:ds="http://schemas.openxmlformats.org/officeDocument/2006/customXml" ds:itemID="{DF94FB69-F9EA-4133-8AEF-B1C3C8490732}">
  <ds:schemaRefs/>
</ds:datastoreItem>
</file>

<file path=customXml/itemProps2190.xml><?xml version="1.0" encoding="utf-8"?>
<ds:datastoreItem xmlns:ds="http://schemas.openxmlformats.org/officeDocument/2006/customXml" ds:itemID="{13B7A937-2CD0-45EF-B6C8-B1F81C64EC5B}">
  <ds:schemaRefs/>
</ds:datastoreItem>
</file>

<file path=customXml/itemProps2191.xml><?xml version="1.0" encoding="utf-8"?>
<ds:datastoreItem xmlns:ds="http://schemas.openxmlformats.org/officeDocument/2006/customXml" ds:itemID="{759B77FE-70DF-4FE7-BD43-278C727837D4}">
  <ds:schemaRefs/>
</ds:datastoreItem>
</file>

<file path=customXml/itemProps2192.xml><?xml version="1.0" encoding="utf-8"?>
<ds:datastoreItem xmlns:ds="http://schemas.openxmlformats.org/officeDocument/2006/customXml" ds:itemID="{F8557205-D082-4EDA-977C-B2068E0F545D}">
  <ds:schemaRefs/>
</ds:datastoreItem>
</file>

<file path=customXml/itemProps2193.xml><?xml version="1.0" encoding="utf-8"?>
<ds:datastoreItem xmlns:ds="http://schemas.openxmlformats.org/officeDocument/2006/customXml" ds:itemID="{54D6C70B-2F6C-49DD-B92F-359239969DB2}">
  <ds:schemaRefs/>
</ds:datastoreItem>
</file>

<file path=customXml/itemProps2194.xml><?xml version="1.0" encoding="utf-8"?>
<ds:datastoreItem xmlns:ds="http://schemas.openxmlformats.org/officeDocument/2006/customXml" ds:itemID="{37A80061-7CA2-497F-B405-659D948E49CD}">
  <ds:schemaRefs/>
</ds:datastoreItem>
</file>

<file path=customXml/itemProps2195.xml><?xml version="1.0" encoding="utf-8"?>
<ds:datastoreItem xmlns:ds="http://schemas.openxmlformats.org/officeDocument/2006/customXml" ds:itemID="{220D8F1A-D1CB-4272-9960-55E39430905C}">
  <ds:schemaRefs/>
</ds:datastoreItem>
</file>

<file path=customXml/itemProps2196.xml><?xml version="1.0" encoding="utf-8"?>
<ds:datastoreItem xmlns:ds="http://schemas.openxmlformats.org/officeDocument/2006/customXml" ds:itemID="{90518414-FB60-4B3B-96DB-D97DDB3C6FC7}">
  <ds:schemaRefs/>
</ds:datastoreItem>
</file>

<file path=customXml/itemProps2197.xml><?xml version="1.0" encoding="utf-8"?>
<ds:datastoreItem xmlns:ds="http://schemas.openxmlformats.org/officeDocument/2006/customXml" ds:itemID="{E7123376-06D4-4127-ADB2-AAC8627E9284}">
  <ds:schemaRefs/>
</ds:datastoreItem>
</file>

<file path=customXml/itemProps2198.xml><?xml version="1.0" encoding="utf-8"?>
<ds:datastoreItem xmlns:ds="http://schemas.openxmlformats.org/officeDocument/2006/customXml" ds:itemID="{C4B0B561-1FA6-4D09-BD30-FD09471D80B3}">
  <ds:schemaRefs/>
</ds:datastoreItem>
</file>

<file path=customXml/itemProps2199.xml><?xml version="1.0" encoding="utf-8"?>
<ds:datastoreItem xmlns:ds="http://schemas.openxmlformats.org/officeDocument/2006/customXml" ds:itemID="{107224AD-360A-4D4A-A4CA-C1A2BDF0ADC5}">
  <ds:schemaRefs/>
</ds:datastoreItem>
</file>

<file path=customXml/itemProps22.xml><?xml version="1.0" encoding="utf-8"?>
<ds:datastoreItem xmlns:ds="http://schemas.openxmlformats.org/officeDocument/2006/customXml" ds:itemID="{A60AD3F1-206A-454A-814A-02E02EB84914}">
  <ds:schemaRefs/>
</ds:datastoreItem>
</file>

<file path=customXml/itemProps220.xml><?xml version="1.0" encoding="utf-8"?>
<ds:datastoreItem xmlns:ds="http://schemas.openxmlformats.org/officeDocument/2006/customXml" ds:itemID="{63D093C0-5462-4762-B9DB-678AC8AA7C02}">
  <ds:schemaRefs/>
</ds:datastoreItem>
</file>

<file path=customXml/itemProps2200.xml><?xml version="1.0" encoding="utf-8"?>
<ds:datastoreItem xmlns:ds="http://schemas.openxmlformats.org/officeDocument/2006/customXml" ds:itemID="{9E450C12-5289-40F2-A428-6A45C3F0AA60}">
  <ds:schemaRefs/>
</ds:datastoreItem>
</file>

<file path=customXml/itemProps2201.xml><?xml version="1.0" encoding="utf-8"?>
<ds:datastoreItem xmlns:ds="http://schemas.openxmlformats.org/officeDocument/2006/customXml" ds:itemID="{0E7B6DE8-88F9-411A-BE07-614593EB69C3}">
  <ds:schemaRefs/>
</ds:datastoreItem>
</file>

<file path=customXml/itemProps2202.xml><?xml version="1.0" encoding="utf-8"?>
<ds:datastoreItem xmlns:ds="http://schemas.openxmlformats.org/officeDocument/2006/customXml" ds:itemID="{AF98A156-13F2-4C9B-AB72-8FFAA2590EBA}">
  <ds:schemaRefs/>
</ds:datastoreItem>
</file>

<file path=customXml/itemProps2203.xml><?xml version="1.0" encoding="utf-8"?>
<ds:datastoreItem xmlns:ds="http://schemas.openxmlformats.org/officeDocument/2006/customXml" ds:itemID="{78604951-49C3-4586-BA70-2EA086B25096}">
  <ds:schemaRefs/>
</ds:datastoreItem>
</file>

<file path=customXml/itemProps2204.xml><?xml version="1.0" encoding="utf-8"?>
<ds:datastoreItem xmlns:ds="http://schemas.openxmlformats.org/officeDocument/2006/customXml" ds:itemID="{448E15BB-F1E7-4F05-A26B-4DD8449D9720}">
  <ds:schemaRefs/>
</ds:datastoreItem>
</file>

<file path=customXml/itemProps2205.xml><?xml version="1.0" encoding="utf-8"?>
<ds:datastoreItem xmlns:ds="http://schemas.openxmlformats.org/officeDocument/2006/customXml" ds:itemID="{7CF64735-1E7C-40F3-85F4-DBA11B5CF45D}">
  <ds:schemaRefs/>
</ds:datastoreItem>
</file>

<file path=customXml/itemProps2206.xml><?xml version="1.0" encoding="utf-8"?>
<ds:datastoreItem xmlns:ds="http://schemas.openxmlformats.org/officeDocument/2006/customXml" ds:itemID="{0095515C-A774-494B-A784-95A25815C65A}">
  <ds:schemaRefs/>
</ds:datastoreItem>
</file>

<file path=customXml/itemProps2207.xml><?xml version="1.0" encoding="utf-8"?>
<ds:datastoreItem xmlns:ds="http://schemas.openxmlformats.org/officeDocument/2006/customXml" ds:itemID="{796724BF-0E80-4978-85F4-A18135A410D9}">
  <ds:schemaRefs/>
</ds:datastoreItem>
</file>

<file path=customXml/itemProps2208.xml><?xml version="1.0" encoding="utf-8"?>
<ds:datastoreItem xmlns:ds="http://schemas.openxmlformats.org/officeDocument/2006/customXml" ds:itemID="{C2709030-EB16-4C6B-8438-D0AA95267EB7}">
  <ds:schemaRefs/>
</ds:datastoreItem>
</file>

<file path=customXml/itemProps2209.xml><?xml version="1.0" encoding="utf-8"?>
<ds:datastoreItem xmlns:ds="http://schemas.openxmlformats.org/officeDocument/2006/customXml" ds:itemID="{15D0A24C-1DDE-49D1-8AE4-81A52F1DBBD1}">
  <ds:schemaRefs/>
</ds:datastoreItem>
</file>

<file path=customXml/itemProps221.xml><?xml version="1.0" encoding="utf-8"?>
<ds:datastoreItem xmlns:ds="http://schemas.openxmlformats.org/officeDocument/2006/customXml" ds:itemID="{6560D293-2F3C-4065-978A-AC9DFBC65C62}">
  <ds:schemaRefs/>
</ds:datastoreItem>
</file>

<file path=customXml/itemProps2210.xml><?xml version="1.0" encoding="utf-8"?>
<ds:datastoreItem xmlns:ds="http://schemas.openxmlformats.org/officeDocument/2006/customXml" ds:itemID="{A5181F71-A98C-4AC7-8C14-CA37075A5FB6}">
  <ds:schemaRefs/>
</ds:datastoreItem>
</file>

<file path=customXml/itemProps2211.xml><?xml version="1.0" encoding="utf-8"?>
<ds:datastoreItem xmlns:ds="http://schemas.openxmlformats.org/officeDocument/2006/customXml" ds:itemID="{4CAF1CD7-533D-4A7F-B8D5-12DDD9080C3D}">
  <ds:schemaRefs/>
</ds:datastoreItem>
</file>

<file path=customXml/itemProps2212.xml><?xml version="1.0" encoding="utf-8"?>
<ds:datastoreItem xmlns:ds="http://schemas.openxmlformats.org/officeDocument/2006/customXml" ds:itemID="{FD21C9E3-0066-4729-8938-13D5CD0F3426}">
  <ds:schemaRefs/>
</ds:datastoreItem>
</file>

<file path=customXml/itemProps2213.xml><?xml version="1.0" encoding="utf-8"?>
<ds:datastoreItem xmlns:ds="http://schemas.openxmlformats.org/officeDocument/2006/customXml" ds:itemID="{C31F2242-848E-4A3A-8C0F-D3276EA7355C}">
  <ds:schemaRefs/>
</ds:datastoreItem>
</file>

<file path=customXml/itemProps2214.xml><?xml version="1.0" encoding="utf-8"?>
<ds:datastoreItem xmlns:ds="http://schemas.openxmlformats.org/officeDocument/2006/customXml" ds:itemID="{851FF982-55D9-41F5-838B-E81FD5B106EB}">
  <ds:schemaRefs/>
</ds:datastoreItem>
</file>

<file path=customXml/itemProps2215.xml><?xml version="1.0" encoding="utf-8"?>
<ds:datastoreItem xmlns:ds="http://schemas.openxmlformats.org/officeDocument/2006/customXml" ds:itemID="{F576D76A-B07F-49F9-BD16-7606B296256C}">
  <ds:schemaRefs/>
</ds:datastoreItem>
</file>

<file path=customXml/itemProps2216.xml><?xml version="1.0" encoding="utf-8"?>
<ds:datastoreItem xmlns:ds="http://schemas.openxmlformats.org/officeDocument/2006/customXml" ds:itemID="{3CBDA5D9-33CE-496E-8EB9-7E0C2472846A}">
  <ds:schemaRefs/>
</ds:datastoreItem>
</file>

<file path=customXml/itemProps2217.xml><?xml version="1.0" encoding="utf-8"?>
<ds:datastoreItem xmlns:ds="http://schemas.openxmlformats.org/officeDocument/2006/customXml" ds:itemID="{7C82647D-91AE-4A94-8C2E-930FA0E9D21C}">
  <ds:schemaRefs/>
</ds:datastoreItem>
</file>

<file path=customXml/itemProps2218.xml><?xml version="1.0" encoding="utf-8"?>
<ds:datastoreItem xmlns:ds="http://schemas.openxmlformats.org/officeDocument/2006/customXml" ds:itemID="{0E79E149-7AF2-4FCD-8F86-3F63C99E7B6F}">
  <ds:schemaRefs/>
</ds:datastoreItem>
</file>

<file path=customXml/itemProps2219.xml><?xml version="1.0" encoding="utf-8"?>
<ds:datastoreItem xmlns:ds="http://schemas.openxmlformats.org/officeDocument/2006/customXml" ds:itemID="{577FB949-690F-4751-977B-8BE4111AF5B5}">
  <ds:schemaRefs/>
</ds:datastoreItem>
</file>

<file path=customXml/itemProps222.xml><?xml version="1.0" encoding="utf-8"?>
<ds:datastoreItem xmlns:ds="http://schemas.openxmlformats.org/officeDocument/2006/customXml" ds:itemID="{4F99DD55-9937-49D4-9475-EBD51E7A9E70}">
  <ds:schemaRefs/>
</ds:datastoreItem>
</file>

<file path=customXml/itemProps2220.xml><?xml version="1.0" encoding="utf-8"?>
<ds:datastoreItem xmlns:ds="http://schemas.openxmlformats.org/officeDocument/2006/customXml" ds:itemID="{EA4CC2E9-27C2-46C1-883F-BC4E19286979}">
  <ds:schemaRefs/>
</ds:datastoreItem>
</file>

<file path=customXml/itemProps2221.xml><?xml version="1.0" encoding="utf-8"?>
<ds:datastoreItem xmlns:ds="http://schemas.openxmlformats.org/officeDocument/2006/customXml" ds:itemID="{33CEDBDC-E52B-4843-B50E-872D3B39976C}">
  <ds:schemaRefs/>
</ds:datastoreItem>
</file>

<file path=customXml/itemProps2222.xml><?xml version="1.0" encoding="utf-8"?>
<ds:datastoreItem xmlns:ds="http://schemas.openxmlformats.org/officeDocument/2006/customXml" ds:itemID="{89209607-EF1F-40A6-A7B8-CE308FE5A4CF}">
  <ds:schemaRefs/>
</ds:datastoreItem>
</file>

<file path=customXml/itemProps2223.xml><?xml version="1.0" encoding="utf-8"?>
<ds:datastoreItem xmlns:ds="http://schemas.openxmlformats.org/officeDocument/2006/customXml" ds:itemID="{FB439A96-7FF8-4B60-83BF-4B33ABE95A60}">
  <ds:schemaRefs/>
</ds:datastoreItem>
</file>

<file path=customXml/itemProps2224.xml><?xml version="1.0" encoding="utf-8"?>
<ds:datastoreItem xmlns:ds="http://schemas.openxmlformats.org/officeDocument/2006/customXml" ds:itemID="{7CEBA1B7-9E1C-4232-B7B7-18C48AD76222}">
  <ds:schemaRefs/>
</ds:datastoreItem>
</file>

<file path=customXml/itemProps2225.xml><?xml version="1.0" encoding="utf-8"?>
<ds:datastoreItem xmlns:ds="http://schemas.openxmlformats.org/officeDocument/2006/customXml" ds:itemID="{9E901E67-4D7F-4217-A084-571F022B0E22}">
  <ds:schemaRefs/>
</ds:datastoreItem>
</file>

<file path=customXml/itemProps2226.xml><?xml version="1.0" encoding="utf-8"?>
<ds:datastoreItem xmlns:ds="http://schemas.openxmlformats.org/officeDocument/2006/customXml" ds:itemID="{025D7FDF-3BF2-474B-829A-3778A62FDC8C}">
  <ds:schemaRefs/>
</ds:datastoreItem>
</file>

<file path=customXml/itemProps2227.xml><?xml version="1.0" encoding="utf-8"?>
<ds:datastoreItem xmlns:ds="http://schemas.openxmlformats.org/officeDocument/2006/customXml" ds:itemID="{1612880A-CC2C-4FCD-B2E7-796FB88D2785}">
  <ds:schemaRefs/>
</ds:datastoreItem>
</file>

<file path=customXml/itemProps2228.xml><?xml version="1.0" encoding="utf-8"?>
<ds:datastoreItem xmlns:ds="http://schemas.openxmlformats.org/officeDocument/2006/customXml" ds:itemID="{839A13F7-D762-4EAF-88ED-9236EF0D5135}">
  <ds:schemaRefs/>
</ds:datastoreItem>
</file>

<file path=customXml/itemProps2229.xml><?xml version="1.0" encoding="utf-8"?>
<ds:datastoreItem xmlns:ds="http://schemas.openxmlformats.org/officeDocument/2006/customXml" ds:itemID="{F7844690-EEFC-4161-965A-8D16DE80A05A}">
  <ds:schemaRefs/>
</ds:datastoreItem>
</file>

<file path=customXml/itemProps223.xml><?xml version="1.0" encoding="utf-8"?>
<ds:datastoreItem xmlns:ds="http://schemas.openxmlformats.org/officeDocument/2006/customXml" ds:itemID="{ACC43F91-A42C-46AF-B629-5F4ABF3050B2}">
  <ds:schemaRefs/>
</ds:datastoreItem>
</file>

<file path=customXml/itemProps2230.xml><?xml version="1.0" encoding="utf-8"?>
<ds:datastoreItem xmlns:ds="http://schemas.openxmlformats.org/officeDocument/2006/customXml" ds:itemID="{FEA7FFF6-AE86-46BB-A29E-0FA99E1AF9F2}">
  <ds:schemaRefs/>
</ds:datastoreItem>
</file>

<file path=customXml/itemProps2231.xml><?xml version="1.0" encoding="utf-8"?>
<ds:datastoreItem xmlns:ds="http://schemas.openxmlformats.org/officeDocument/2006/customXml" ds:itemID="{5843E8A5-A57A-4BDF-AE3C-703252B40451}">
  <ds:schemaRefs/>
</ds:datastoreItem>
</file>

<file path=customXml/itemProps2232.xml><?xml version="1.0" encoding="utf-8"?>
<ds:datastoreItem xmlns:ds="http://schemas.openxmlformats.org/officeDocument/2006/customXml" ds:itemID="{96E0013E-2C43-4860-BC2A-25458AF712BD}">
  <ds:schemaRefs/>
</ds:datastoreItem>
</file>

<file path=customXml/itemProps2233.xml><?xml version="1.0" encoding="utf-8"?>
<ds:datastoreItem xmlns:ds="http://schemas.openxmlformats.org/officeDocument/2006/customXml" ds:itemID="{B77AE5C4-22AA-492D-8D54-971B3DE2904D}">
  <ds:schemaRefs/>
</ds:datastoreItem>
</file>

<file path=customXml/itemProps2234.xml><?xml version="1.0" encoding="utf-8"?>
<ds:datastoreItem xmlns:ds="http://schemas.openxmlformats.org/officeDocument/2006/customXml" ds:itemID="{909E7F28-9B8C-4CC1-9EB8-D1D21CECDF75}">
  <ds:schemaRefs/>
</ds:datastoreItem>
</file>

<file path=customXml/itemProps2235.xml><?xml version="1.0" encoding="utf-8"?>
<ds:datastoreItem xmlns:ds="http://schemas.openxmlformats.org/officeDocument/2006/customXml" ds:itemID="{0FE6547B-AE27-4CA1-A9F7-575A9C4DB922}">
  <ds:schemaRefs/>
</ds:datastoreItem>
</file>

<file path=customXml/itemProps2236.xml><?xml version="1.0" encoding="utf-8"?>
<ds:datastoreItem xmlns:ds="http://schemas.openxmlformats.org/officeDocument/2006/customXml" ds:itemID="{7733DFD4-550D-45E0-894E-6210C376007D}">
  <ds:schemaRefs/>
</ds:datastoreItem>
</file>

<file path=customXml/itemProps2237.xml><?xml version="1.0" encoding="utf-8"?>
<ds:datastoreItem xmlns:ds="http://schemas.openxmlformats.org/officeDocument/2006/customXml" ds:itemID="{E5FD1A50-5E0D-4001-ACCC-706759943228}">
  <ds:schemaRefs/>
</ds:datastoreItem>
</file>

<file path=customXml/itemProps2238.xml><?xml version="1.0" encoding="utf-8"?>
<ds:datastoreItem xmlns:ds="http://schemas.openxmlformats.org/officeDocument/2006/customXml" ds:itemID="{BBEB769E-1347-4474-9ED7-F3E76AD4AEF7}">
  <ds:schemaRefs/>
</ds:datastoreItem>
</file>

<file path=customXml/itemProps2239.xml><?xml version="1.0" encoding="utf-8"?>
<ds:datastoreItem xmlns:ds="http://schemas.openxmlformats.org/officeDocument/2006/customXml" ds:itemID="{C1995AFF-3DCE-4721-BA0C-8E030463C828}">
  <ds:schemaRefs/>
</ds:datastoreItem>
</file>

<file path=customXml/itemProps224.xml><?xml version="1.0" encoding="utf-8"?>
<ds:datastoreItem xmlns:ds="http://schemas.openxmlformats.org/officeDocument/2006/customXml" ds:itemID="{B7341D62-4E28-4178-9DF7-894D6B6A61BE}">
  <ds:schemaRefs/>
</ds:datastoreItem>
</file>

<file path=customXml/itemProps2240.xml><?xml version="1.0" encoding="utf-8"?>
<ds:datastoreItem xmlns:ds="http://schemas.openxmlformats.org/officeDocument/2006/customXml" ds:itemID="{E4752111-46F8-4E45-931C-39ABED1E4ED2}">
  <ds:schemaRefs/>
</ds:datastoreItem>
</file>

<file path=customXml/itemProps2241.xml><?xml version="1.0" encoding="utf-8"?>
<ds:datastoreItem xmlns:ds="http://schemas.openxmlformats.org/officeDocument/2006/customXml" ds:itemID="{3C82CDF8-9339-4556-813D-BC3818178945}">
  <ds:schemaRefs/>
</ds:datastoreItem>
</file>

<file path=customXml/itemProps2242.xml><?xml version="1.0" encoding="utf-8"?>
<ds:datastoreItem xmlns:ds="http://schemas.openxmlformats.org/officeDocument/2006/customXml" ds:itemID="{3C2D42B5-F98A-4559-892B-2235D31404DD}">
  <ds:schemaRefs/>
</ds:datastoreItem>
</file>

<file path=customXml/itemProps2243.xml><?xml version="1.0" encoding="utf-8"?>
<ds:datastoreItem xmlns:ds="http://schemas.openxmlformats.org/officeDocument/2006/customXml" ds:itemID="{49E7E283-6F81-4366-85FC-E027FA222649}">
  <ds:schemaRefs/>
</ds:datastoreItem>
</file>

<file path=customXml/itemProps2244.xml><?xml version="1.0" encoding="utf-8"?>
<ds:datastoreItem xmlns:ds="http://schemas.openxmlformats.org/officeDocument/2006/customXml" ds:itemID="{2470DBA3-FA20-4BCF-912D-CD6E05D09CE5}">
  <ds:schemaRefs/>
</ds:datastoreItem>
</file>

<file path=customXml/itemProps2245.xml><?xml version="1.0" encoding="utf-8"?>
<ds:datastoreItem xmlns:ds="http://schemas.openxmlformats.org/officeDocument/2006/customXml" ds:itemID="{6D9AE8A9-CB8C-4A6E-A216-C5E9E0CA34CF}">
  <ds:schemaRefs/>
</ds:datastoreItem>
</file>

<file path=customXml/itemProps2246.xml><?xml version="1.0" encoding="utf-8"?>
<ds:datastoreItem xmlns:ds="http://schemas.openxmlformats.org/officeDocument/2006/customXml" ds:itemID="{C7BDA541-6F6D-427E-A2DB-456B4FA63A0C}">
  <ds:schemaRefs/>
</ds:datastoreItem>
</file>

<file path=customXml/itemProps2247.xml><?xml version="1.0" encoding="utf-8"?>
<ds:datastoreItem xmlns:ds="http://schemas.openxmlformats.org/officeDocument/2006/customXml" ds:itemID="{F48531FB-6590-4B02-8DC5-DA5F1B8A0C33}">
  <ds:schemaRefs/>
</ds:datastoreItem>
</file>

<file path=customXml/itemProps2248.xml><?xml version="1.0" encoding="utf-8"?>
<ds:datastoreItem xmlns:ds="http://schemas.openxmlformats.org/officeDocument/2006/customXml" ds:itemID="{DDBBA9D6-3299-42AC-B4EE-6CD875E33B12}">
  <ds:schemaRefs/>
</ds:datastoreItem>
</file>

<file path=customXml/itemProps2249.xml><?xml version="1.0" encoding="utf-8"?>
<ds:datastoreItem xmlns:ds="http://schemas.openxmlformats.org/officeDocument/2006/customXml" ds:itemID="{82B1C40F-4B39-42D3-9B8A-27DA8B939C75}">
  <ds:schemaRefs/>
</ds:datastoreItem>
</file>

<file path=customXml/itemProps225.xml><?xml version="1.0" encoding="utf-8"?>
<ds:datastoreItem xmlns:ds="http://schemas.openxmlformats.org/officeDocument/2006/customXml" ds:itemID="{5668FE6B-4774-4B59-AA5B-577744A94BC1}">
  <ds:schemaRefs/>
</ds:datastoreItem>
</file>

<file path=customXml/itemProps2250.xml><?xml version="1.0" encoding="utf-8"?>
<ds:datastoreItem xmlns:ds="http://schemas.openxmlformats.org/officeDocument/2006/customXml" ds:itemID="{D193D70B-75AE-419E-8502-7FC96E06D8D1}">
  <ds:schemaRefs/>
</ds:datastoreItem>
</file>

<file path=customXml/itemProps2251.xml><?xml version="1.0" encoding="utf-8"?>
<ds:datastoreItem xmlns:ds="http://schemas.openxmlformats.org/officeDocument/2006/customXml" ds:itemID="{47A9CA1C-CBFD-487F-8263-6325273D0784}">
  <ds:schemaRefs/>
</ds:datastoreItem>
</file>

<file path=customXml/itemProps2252.xml><?xml version="1.0" encoding="utf-8"?>
<ds:datastoreItem xmlns:ds="http://schemas.openxmlformats.org/officeDocument/2006/customXml" ds:itemID="{AF4D8A94-0C89-4B38-9BAE-15153BADBAE3}">
  <ds:schemaRefs/>
</ds:datastoreItem>
</file>

<file path=customXml/itemProps2253.xml><?xml version="1.0" encoding="utf-8"?>
<ds:datastoreItem xmlns:ds="http://schemas.openxmlformats.org/officeDocument/2006/customXml" ds:itemID="{F495A2E0-FFC3-41ED-9342-0C979C85F3B0}">
  <ds:schemaRefs/>
</ds:datastoreItem>
</file>

<file path=customXml/itemProps2254.xml><?xml version="1.0" encoding="utf-8"?>
<ds:datastoreItem xmlns:ds="http://schemas.openxmlformats.org/officeDocument/2006/customXml" ds:itemID="{8818808B-B1AF-4616-9534-B3F385B66B3B}">
  <ds:schemaRefs/>
</ds:datastoreItem>
</file>

<file path=customXml/itemProps2255.xml><?xml version="1.0" encoding="utf-8"?>
<ds:datastoreItem xmlns:ds="http://schemas.openxmlformats.org/officeDocument/2006/customXml" ds:itemID="{93EA4BD0-53AF-490F-963B-C9BDD1BFE1E2}">
  <ds:schemaRefs/>
</ds:datastoreItem>
</file>

<file path=customXml/itemProps2256.xml><?xml version="1.0" encoding="utf-8"?>
<ds:datastoreItem xmlns:ds="http://schemas.openxmlformats.org/officeDocument/2006/customXml" ds:itemID="{7091BB16-C07D-4BC8-B0C6-37B1A9A45F92}">
  <ds:schemaRefs/>
</ds:datastoreItem>
</file>

<file path=customXml/itemProps2257.xml><?xml version="1.0" encoding="utf-8"?>
<ds:datastoreItem xmlns:ds="http://schemas.openxmlformats.org/officeDocument/2006/customXml" ds:itemID="{206ED648-3E6A-4A96-BC1B-99552D93FBC1}">
  <ds:schemaRefs/>
</ds:datastoreItem>
</file>

<file path=customXml/itemProps2258.xml><?xml version="1.0" encoding="utf-8"?>
<ds:datastoreItem xmlns:ds="http://schemas.openxmlformats.org/officeDocument/2006/customXml" ds:itemID="{FF8CFFFC-270C-4B7B-8BBE-EDA8A119B448}">
  <ds:schemaRefs/>
</ds:datastoreItem>
</file>

<file path=customXml/itemProps2259.xml><?xml version="1.0" encoding="utf-8"?>
<ds:datastoreItem xmlns:ds="http://schemas.openxmlformats.org/officeDocument/2006/customXml" ds:itemID="{915067D5-EEB6-40AC-A666-5588D654DA32}">
  <ds:schemaRefs/>
</ds:datastoreItem>
</file>

<file path=customXml/itemProps226.xml><?xml version="1.0" encoding="utf-8"?>
<ds:datastoreItem xmlns:ds="http://schemas.openxmlformats.org/officeDocument/2006/customXml" ds:itemID="{BFC0093F-1B0D-4C1B-B013-09258C014766}">
  <ds:schemaRefs/>
</ds:datastoreItem>
</file>

<file path=customXml/itemProps2260.xml><?xml version="1.0" encoding="utf-8"?>
<ds:datastoreItem xmlns:ds="http://schemas.openxmlformats.org/officeDocument/2006/customXml" ds:itemID="{7D969D01-5A90-423B-8BE5-90AC7F23F6B6}">
  <ds:schemaRefs/>
</ds:datastoreItem>
</file>

<file path=customXml/itemProps2261.xml><?xml version="1.0" encoding="utf-8"?>
<ds:datastoreItem xmlns:ds="http://schemas.openxmlformats.org/officeDocument/2006/customXml" ds:itemID="{5B688AB1-F0D1-4B4E-AD9E-10B9CF4B6995}">
  <ds:schemaRefs/>
</ds:datastoreItem>
</file>

<file path=customXml/itemProps2262.xml><?xml version="1.0" encoding="utf-8"?>
<ds:datastoreItem xmlns:ds="http://schemas.openxmlformats.org/officeDocument/2006/customXml" ds:itemID="{A5A2326B-E449-4209-BBB0-CBCE6E9F684E}">
  <ds:schemaRefs/>
</ds:datastoreItem>
</file>

<file path=customXml/itemProps2263.xml><?xml version="1.0" encoding="utf-8"?>
<ds:datastoreItem xmlns:ds="http://schemas.openxmlformats.org/officeDocument/2006/customXml" ds:itemID="{9E7A2460-8DB5-4163-B4CB-4845BA2C8EFC}">
  <ds:schemaRefs/>
</ds:datastoreItem>
</file>

<file path=customXml/itemProps2264.xml><?xml version="1.0" encoding="utf-8"?>
<ds:datastoreItem xmlns:ds="http://schemas.openxmlformats.org/officeDocument/2006/customXml" ds:itemID="{BABA51E3-C159-4F97-855B-66BF2E610747}">
  <ds:schemaRefs/>
</ds:datastoreItem>
</file>

<file path=customXml/itemProps2265.xml><?xml version="1.0" encoding="utf-8"?>
<ds:datastoreItem xmlns:ds="http://schemas.openxmlformats.org/officeDocument/2006/customXml" ds:itemID="{270BE304-0E98-4A75-9B10-2BB93F579F4E}">
  <ds:schemaRefs/>
</ds:datastoreItem>
</file>

<file path=customXml/itemProps2266.xml><?xml version="1.0" encoding="utf-8"?>
<ds:datastoreItem xmlns:ds="http://schemas.openxmlformats.org/officeDocument/2006/customXml" ds:itemID="{EFAE6E32-6492-4959-B0A4-A6CA079E0849}">
  <ds:schemaRefs/>
</ds:datastoreItem>
</file>

<file path=customXml/itemProps2267.xml><?xml version="1.0" encoding="utf-8"?>
<ds:datastoreItem xmlns:ds="http://schemas.openxmlformats.org/officeDocument/2006/customXml" ds:itemID="{5171C60F-5FDF-480F-96C8-73C6798B9234}">
  <ds:schemaRefs/>
</ds:datastoreItem>
</file>

<file path=customXml/itemProps2268.xml><?xml version="1.0" encoding="utf-8"?>
<ds:datastoreItem xmlns:ds="http://schemas.openxmlformats.org/officeDocument/2006/customXml" ds:itemID="{CBB69890-991B-41D8-BD3F-38B24C2CD169}">
  <ds:schemaRefs/>
</ds:datastoreItem>
</file>

<file path=customXml/itemProps2269.xml><?xml version="1.0" encoding="utf-8"?>
<ds:datastoreItem xmlns:ds="http://schemas.openxmlformats.org/officeDocument/2006/customXml" ds:itemID="{9075E0B5-A008-4251-B2DC-77CE555DB44D}">
  <ds:schemaRefs/>
</ds:datastoreItem>
</file>

<file path=customXml/itemProps227.xml><?xml version="1.0" encoding="utf-8"?>
<ds:datastoreItem xmlns:ds="http://schemas.openxmlformats.org/officeDocument/2006/customXml" ds:itemID="{3CB0E055-E04E-4246-971E-6235A2171F00}">
  <ds:schemaRefs/>
</ds:datastoreItem>
</file>

<file path=customXml/itemProps2270.xml><?xml version="1.0" encoding="utf-8"?>
<ds:datastoreItem xmlns:ds="http://schemas.openxmlformats.org/officeDocument/2006/customXml" ds:itemID="{AAEF458B-2084-4871-80A4-DE7472C7C098}">
  <ds:schemaRefs/>
</ds:datastoreItem>
</file>

<file path=customXml/itemProps2271.xml><?xml version="1.0" encoding="utf-8"?>
<ds:datastoreItem xmlns:ds="http://schemas.openxmlformats.org/officeDocument/2006/customXml" ds:itemID="{09257006-7EA6-4463-8793-6BB462545A53}">
  <ds:schemaRefs/>
</ds:datastoreItem>
</file>

<file path=customXml/itemProps2272.xml><?xml version="1.0" encoding="utf-8"?>
<ds:datastoreItem xmlns:ds="http://schemas.openxmlformats.org/officeDocument/2006/customXml" ds:itemID="{BEC599CF-D7A6-4982-8507-D25F71EEBCC5}">
  <ds:schemaRefs/>
</ds:datastoreItem>
</file>

<file path=customXml/itemProps2273.xml><?xml version="1.0" encoding="utf-8"?>
<ds:datastoreItem xmlns:ds="http://schemas.openxmlformats.org/officeDocument/2006/customXml" ds:itemID="{1B60CCD1-DC44-4FD7-A3F2-4C1EE8E185E4}">
  <ds:schemaRefs/>
</ds:datastoreItem>
</file>

<file path=customXml/itemProps2274.xml><?xml version="1.0" encoding="utf-8"?>
<ds:datastoreItem xmlns:ds="http://schemas.openxmlformats.org/officeDocument/2006/customXml" ds:itemID="{FA8BC9CA-F65E-45C9-B73D-916FC60EF67E}">
  <ds:schemaRefs/>
</ds:datastoreItem>
</file>

<file path=customXml/itemProps2275.xml><?xml version="1.0" encoding="utf-8"?>
<ds:datastoreItem xmlns:ds="http://schemas.openxmlformats.org/officeDocument/2006/customXml" ds:itemID="{F7DFCF03-3B2F-41E5-B090-8E44A033F468}">
  <ds:schemaRefs/>
</ds:datastoreItem>
</file>

<file path=customXml/itemProps2276.xml><?xml version="1.0" encoding="utf-8"?>
<ds:datastoreItem xmlns:ds="http://schemas.openxmlformats.org/officeDocument/2006/customXml" ds:itemID="{09F32AAB-8822-488D-928B-A132D463AB33}">
  <ds:schemaRefs/>
</ds:datastoreItem>
</file>

<file path=customXml/itemProps2277.xml><?xml version="1.0" encoding="utf-8"?>
<ds:datastoreItem xmlns:ds="http://schemas.openxmlformats.org/officeDocument/2006/customXml" ds:itemID="{1119715A-BC1E-42CB-AA98-6E893259B50F}">
  <ds:schemaRefs/>
</ds:datastoreItem>
</file>

<file path=customXml/itemProps2278.xml><?xml version="1.0" encoding="utf-8"?>
<ds:datastoreItem xmlns:ds="http://schemas.openxmlformats.org/officeDocument/2006/customXml" ds:itemID="{EB921989-51E1-479A-90CB-ACA7C479E3C3}">
  <ds:schemaRefs/>
</ds:datastoreItem>
</file>

<file path=customXml/itemProps2279.xml><?xml version="1.0" encoding="utf-8"?>
<ds:datastoreItem xmlns:ds="http://schemas.openxmlformats.org/officeDocument/2006/customXml" ds:itemID="{22236F21-0545-45BA-B5C4-570B56AAF797}">
  <ds:schemaRefs/>
</ds:datastoreItem>
</file>

<file path=customXml/itemProps228.xml><?xml version="1.0" encoding="utf-8"?>
<ds:datastoreItem xmlns:ds="http://schemas.openxmlformats.org/officeDocument/2006/customXml" ds:itemID="{055C8925-7073-4033-85DF-33DAE2ADC11F}">
  <ds:schemaRefs/>
</ds:datastoreItem>
</file>

<file path=customXml/itemProps2280.xml><?xml version="1.0" encoding="utf-8"?>
<ds:datastoreItem xmlns:ds="http://schemas.openxmlformats.org/officeDocument/2006/customXml" ds:itemID="{7E6A76CB-B585-4E05-A9B5-448A1A721747}">
  <ds:schemaRefs/>
</ds:datastoreItem>
</file>

<file path=customXml/itemProps2281.xml><?xml version="1.0" encoding="utf-8"?>
<ds:datastoreItem xmlns:ds="http://schemas.openxmlformats.org/officeDocument/2006/customXml" ds:itemID="{F1598BAA-E32A-41A8-9750-073D845A0077}">
  <ds:schemaRefs/>
</ds:datastoreItem>
</file>

<file path=customXml/itemProps2282.xml><?xml version="1.0" encoding="utf-8"?>
<ds:datastoreItem xmlns:ds="http://schemas.openxmlformats.org/officeDocument/2006/customXml" ds:itemID="{136A7484-428E-4208-BF82-8F59E1A65F81}">
  <ds:schemaRefs/>
</ds:datastoreItem>
</file>

<file path=customXml/itemProps2283.xml><?xml version="1.0" encoding="utf-8"?>
<ds:datastoreItem xmlns:ds="http://schemas.openxmlformats.org/officeDocument/2006/customXml" ds:itemID="{38DA3B82-72B5-41C0-B67B-AD4461948AC7}">
  <ds:schemaRefs/>
</ds:datastoreItem>
</file>

<file path=customXml/itemProps2284.xml><?xml version="1.0" encoding="utf-8"?>
<ds:datastoreItem xmlns:ds="http://schemas.openxmlformats.org/officeDocument/2006/customXml" ds:itemID="{DE4CF2EB-40AB-4AD4-AE50-1A11EC7FFD0F}">
  <ds:schemaRefs/>
</ds:datastoreItem>
</file>

<file path=customXml/itemProps2285.xml><?xml version="1.0" encoding="utf-8"?>
<ds:datastoreItem xmlns:ds="http://schemas.openxmlformats.org/officeDocument/2006/customXml" ds:itemID="{325A8BB7-BAF2-4056-9CDE-0AE1BFED2084}">
  <ds:schemaRefs/>
</ds:datastoreItem>
</file>

<file path=customXml/itemProps2286.xml><?xml version="1.0" encoding="utf-8"?>
<ds:datastoreItem xmlns:ds="http://schemas.openxmlformats.org/officeDocument/2006/customXml" ds:itemID="{04891DF8-CCBC-4F3E-96E3-AEBEECB8556B}">
  <ds:schemaRefs/>
</ds:datastoreItem>
</file>

<file path=customXml/itemProps2287.xml><?xml version="1.0" encoding="utf-8"?>
<ds:datastoreItem xmlns:ds="http://schemas.openxmlformats.org/officeDocument/2006/customXml" ds:itemID="{BC932CA8-C263-4AFF-B799-C182D4CDE84F}">
  <ds:schemaRefs/>
</ds:datastoreItem>
</file>

<file path=customXml/itemProps2288.xml><?xml version="1.0" encoding="utf-8"?>
<ds:datastoreItem xmlns:ds="http://schemas.openxmlformats.org/officeDocument/2006/customXml" ds:itemID="{FA16E4D2-0CDA-4663-B256-B523807147E6}">
  <ds:schemaRefs/>
</ds:datastoreItem>
</file>

<file path=customXml/itemProps2289.xml><?xml version="1.0" encoding="utf-8"?>
<ds:datastoreItem xmlns:ds="http://schemas.openxmlformats.org/officeDocument/2006/customXml" ds:itemID="{0FC3A1ED-03DC-480B-B088-8D7BE0B7C421}">
  <ds:schemaRefs/>
</ds:datastoreItem>
</file>

<file path=customXml/itemProps229.xml><?xml version="1.0" encoding="utf-8"?>
<ds:datastoreItem xmlns:ds="http://schemas.openxmlformats.org/officeDocument/2006/customXml" ds:itemID="{20C6235A-4E8D-4570-AAA8-AE0E62FCE2C5}">
  <ds:schemaRefs/>
</ds:datastoreItem>
</file>

<file path=customXml/itemProps2290.xml><?xml version="1.0" encoding="utf-8"?>
<ds:datastoreItem xmlns:ds="http://schemas.openxmlformats.org/officeDocument/2006/customXml" ds:itemID="{5837E406-184A-45A7-BDB9-098070157882}">
  <ds:schemaRefs/>
</ds:datastoreItem>
</file>

<file path=customXml/itemProps2291.xml><?xml version="1.0" encoding="utf-8"?>
<ds:datastoreItem xmlns:ds="http://schemas.openxmlformats.org/officeDocument/2006/customXml" ds:itemID="{834EA92C-DA29-4E48-B27C-CF7B462C6336}">
  <ds:schemaRefs/>
</ds:datastoreItem>
</file>

<file path=customXml/itemProps2292.xml><?xml version="1.0" encoding="utf-8"?>
<ds:datastoreItem xmlns:ds="http://schemas.openxmlformats.org/officeDocument/2006/customXml" ds:itemID="{9E517D72-CC76-49ED-AD15-47F609BE4FFF}">
  <ds:schemaRefs/>
</ds:datastoreItem>
</file>

<file path=customXml/itemProps2293.xml><?xml version="1.0" encoding="utf-8"?>
<ds:datastoreItem xmlns:ds="http://schemas.openxmlformats.org/officeDocument/2006/customXml" ds:itemID="{7D75D33C-8848-4249-8736-F5F1F959324F}">
  <ds:schemaRefs/>
</ds:datastoreItem>
</file>

<file path=customXml/itemProps2294.xml><?xml version="1.0" encoding="utf-8"?>
<ds:datastoreItem xmlns:ds="http://schemas.openxmlformats.org/officeDocument/2006/customXml" ds:itemID="{4F02B1E0-1D87-4F8E-BF2B-5073E71CF3C3}">
  <ds:schemaRefs/>
</ds:datastoreItem>
</file>

<file path=customXml/itemProps2295.xml><?xml version="1.0" encoding="utf-8"?>
<ds:datastoreItem xmlns:ds="http://schemas.openxmlformats.org/officeDocument/2006/customXml" ds:itemID="{CC059A31-E982-469D-98E8-E1AD64A5FAAB}">
  <ds:schemaRefs/>
</ds:datastoreItem>
</file>

<file path=customXml/itemProps2296.xml><?xml version="1.0" encoding="utf-8"?>
<ds:datastoreItem xmlns:ds="http://schemas.openxmlformats.org/officeDocument/2006/customXml" ds:itemID="{7CA39211-AA09-4E00-8FB7-6CBAD2C08B73}">
  <ds:schemaRefs/>
</ds:datastoreItem>
</file>

<file path=customXml/itemProps2297.xml><?xml version="1.0" encoding="utf-8"?>
<ds:datastoreItem xmlns:ds="http://schemas.openxmlformats.org/officeDocument/2006/customXml" ds:itemID="{AC84E76A-38D0-485E-A04F-33007C0DF330}">
  <ds:schemaRefs/>
</ds:datastoreItem>
</file>

<file path=customXml/itemProps2298.xml><?xml version="1.0" encoding="utf-8"?>
<ds:datastoreItem xmlns:ds="http://schemas.openxmlformats.org/officeDocument/2006/customXml" ds:itemID="{2A2EB111-7D1F-40DF-BA95-35AB5FA6FA34}">
  <ds:schemaRefs/>
</ds:datastoreItem>
</file>

<file path=customXml/itemProps2299.xml><?xml version="1.0" encoding="utf-8"?>
<ds:datastoreItem xmlns:ds="http://schemas.openxmlformats.org/officeDocument/2006/customXml" ds:itemID="{23A584F2-3684-40D7-BA4E-941F67C72264}">
  <ds:schemaRefs/>
</ds:datastoreItem>
</file>

<file path=customXml/itemProps23.xml><?xml version="1.0" encoding="utf-8"?>
<ds:datastoreItem xmlns:ds="http://schemas.openxmlformats.org/officeDocument/2006/customXml" ds:itemID="{E1C39B6C-4C2C-404D-A916-2029A4B3E80A}">
  <ds:schemaRefs/>
</ds:datastoreItem>
</file>

<file path=customXml/itemProps230.xml><?xml version="1.0" encoding="utf-8"?>
<ds:datastoreItem xmlns:ds="http://schemas.openxmlformats.org/officeDocument/2006/customXml" ds:itemID="{E48FF1D4-1402-4190-95C3-000632BCD1A0}">
  <ds:schemaRefs/>
</ds:datastoreItem>
</file>

<file path=customXml/itemProps2300.xml><?xml version="1.0" encoding="utf-8"?>
<ds:datastoreItem xmlns:ds="http://schemas.openxmlformats.org/officeDocument/2006/customXml" ds:itemID="{699CF8E5-EE97-4CF7-ABAF-309065A0FF4C}">
  <ds:schemaRefs/>
</ds:datastoreItem>
</file>

<file path=customXml/itemProps2301.xml><?xml version="1.0" encoding="utf-8"?>
<ds:datastoreItem xmlns:ds="http://schemas.openxmlformats.org/officeDocument/2006/customXml" ds:itemID="{70468DE7-7E27-4436-8637-C560374B61FA}">
  <ds:schemaRefs/>
</ds:datastoreItem>
</file>

<file path=customXml/itemProps2302.xml><?xml version="1.0" encoding="utf-8"?>
<ds:datastoreItem xmlns:ds="http://schemas.openxmlformats.org/officeDocument/2006/customXml" ds:itemID="{5CFABDD4-C512-42BA-A9DB-9E64ECDC3E53}">
  <ds:schemaRefs/>
</ds:datastoreItem>
</file>

<file path=customXml/itemProps2303.xml><?xml version="1.0" encoding="utf-8"?>
<ds:datastoreItem xmlns:ds="http://schemas.openxmlformats.org/officeDocument/2006/customXml" ds:itemID="{11EAF617-AE0B-4A95-BE5E-FE206CECDF34}">
  <ds:schemaRefs/>
</ds:datastoreItem>
</file>

<file path=customXml/itemProps2304.xml><?xml version="1.0" encoding="utf-8"?>
<ds:datastoreItem xmlns:ds="http://schemas.openxmlformats.org/officeDocument/2006/customXml" ds:itemID="{B85F4ED9-5772-4729-AACC-50873A9E60EA}">
  <ds:schemaRefs/>
</ds:datastoreItem>
</file>

<file path=customXml/itemProps2305.xml><?xml version="1.0" encoding="utf-8"?>
<ds:datastoreItem xmlns:ds="http://schemas.openxmlformats.org/officeDocument/2006/customXml" ds:itemID="{14C755BB-C0A6-46D1-AD7B-8618D6301749}">
  <ds:schemaRefs/>
</ds:datastoreItem>
</file>

<file path=customXml/itemProps2306.xml><?xml version="1.0" encoding="utf-8"?>
<ds:datastoreItem xmlns:ds="http://schemas.openxmlformats.org/officeDocument/2006/customXml" ds:itemID="{092E5285-F2F6-4D9D-AED8-C5330F977519}">
  <ds:schemaRefs/>
</ds:datastoreItem>
</file>

<file path=customXml/itemProps2307.xml><?xml version="1.0" encoding="utf-8"?>
<ds:datastoreItem xmlns:ds="http://schemas.openxmlformats.org/officeDocument/2006/customXml" ds:itemID="{1A2FB5C5-C358-4744-BAED-EA6C2493D09F}">
  <ds:schemaRefs/>
</ds:datastoreItem>
</file>

<file path=customXml/itemProps2308.xml><?xml version="1.0" encoding="utf-8"?>
<ds:datastoreItem xmlns:ds="http://schemas.openxmlformats.org/officeDocument/2006/customXml" ds:itemID="{74B1BE05-6791-4080-82DE-C62D24521AB4}">
  <ds:schemaRefs/>
</ds:datastoreItem>
</file>

<file path=customXml/itemProps2309.xml><?xml version="1.0" encoding="utf-8"?>
<ds:datastoreItem xmlns:ds="http://schemas.openxmlformats.org/officeDocument/2006/customXml" ds:itemID="{96124A0D-1D9D-4789-A0F2-43F47F84687C}">
  <ds:schemaRefs/>
</ds:datastoreItem>
</file>

<file path=customXml/itemProps231.xml><?xml version="1.0" encoding="utf-8"?>
<ds:datastoreItem xmlns:ds="http://schemas.openxmlformats.org/officeDocument/2006/customXml" ds:itemID="{FFD0CAD6-CC58-40CB-BB4C-1CEEED1F8FD6}">
  <ds:schemaRefs/>
</ds:datastoreItem>
</file>

<file path=customXml/itemProps2310.xml><?xml version="1.0" encoding="utf-8"?>
<ds:datastoreItem xmlns:ds="http://schemas.openxmlformats.org/officeDocument/2006/customXml" ds:itemID="{A5CBC4BB-26E7-43BF-BBC3-85BDD0AA3A86}">
  <ds:schemaRefs/>
</ds:datastoreItem>
</file>

<file path=customXml/itemProps2311.xml><?xml version="1.0" encoding="utf-8"?>
<ds:datastoreItem xmlns:ds="http://schemas.openxmlformats.org/officeDocument/2006/customXml" ds:itemID="{43FF0B70-7C1D-4E8D-AFBD-BB8512B59197}">
  <ds:schemaRefs/>
</ds:datastoreItem>
</file>

<file path=customXml/itemProps2312.xml><?xml version="1.0" encoding="utf-8"?>
<ds:datastoreItem xmlns:ds="http://schemas.openxmlformats.org/officeDocument/2006/customXml" ds:itemID="{ECE72F50-1424-4F0D-BCA1-79F45F8D7181}">
  <ds:schemaRefs/>
</ds:datastoreItem>
</file>

<file path=customXml/itemProps2313.xml><?xml version="1.0" encoding="utf-8"?>
<ds:datastoreItem xmlns:ds="http://schemas.openxmlformats.org/officeDocument/2006/customXml" ds:itemID="{76FE36FD-9E8F-4ED9-A7E6-FF6FABE2AAF5}">
  <ds:schemaRefs/>
</ds:datastoreItem>
</file>

<file path=customXml/itemProps2314.xml><?xml version="1.0" encoding="utf-8"?>
<ds:datastoreItem xmlns:ds="http://schemas.openxmlformats.org/officeDocument/2006/customXml" ds:itemID="{EA5F7C46-C64D-4A64-85B8-AD5E33A01C7C}">
  <ds:schemaRefs/>
</ds:datastoreItem>
</file>

<file path=customXml/itemProps2315.xml><?xml version="1.0" encoding="utf-8"?>
<ds:datastoreItem xmlns:ds="http://schemas.openxmlformats.org/officeDocument/2006/customXml" ds:itemID="{6D02AD10-FEE0-47B5-AA1C-C52786CC5FCD}">
  <ds:schemaRefs/>
</ds:datastoreItem>
</file>

<file path=customXml/itemProps2316.xml><?xml version="1.0" encoding="utf-8"?>
<ds:datastoreItem xmlns:ds="http://schemas.openxmlformats.org/officeDocument/2006/customXml" ds:itemID="{363E4E21-1F11-4AAE-8421-402C149EA166}">
  <ds:schemaRefs/>
</ds:datastoreItem>
</file>

<file path=customXml/itemProps2317.xml><?xml version="1.0" encoding="utf-8"?>
<ds:datastoreItem xmlns:ds="http://schemas.openxmlformats.org/officeDocument/2006/customXml" ds:itemID="{E11314C3-2F27-4CEF-B425-A59D1CD4B4F2}">
  <ds:schemaRefs/>
</ds:datastoreItem>
</file>

<file path=customXml/itemProps2318.xml><?xml version="1.0" encoding="utf-8"?>
<ds:datastoreItem xmlns:ds="http://schemas.openxmlformats.org/officeDocument/2006/customXml" ds:itemID="{8E3F12C5-3EAE-463E-AD9D-36018B42AA20}">
  <ds:schemaRefs/>
</ds:datastoreItem>
</file>

<file path=customXml/itemProps2319.xml><?xml version="1.0" encoding="utf-8"?>
<ds:datastoreItem xmlns:ds="http://schemas.openxmlformats.org/officeDocument/2006/customXml" ds:itemID="{0B23B0AF-45A9-445F-9431-0C452FBAD477}">
  <ds:schemaRefs/>
</ds:datastoreItem>
</file>

<file path=customXml/itemProps232.xml><?xml version="1.0" encoding="utf-8"?>
<ds:datastoreItem xmlns:ds="http://schemas.openxmlformats.org/officeDocument/2006/customXml" ds:itemID="{9BD9D330-0395-4DDC-A987-3CDF49B46B9D}">
  <ds:schemaRefs/>
</ds:datastoreItem>
</file>

<file path=customXml/itemProps2320.xml><?xml version="1.0" encoding="utf-8"?>
<ds:datastoreItem xmlns:ds="http://schemas.openxmlformats.org/officeDocument/2006/customXml" ds:itemID="{525C582A-2EEA-41A7-B3E3-95A828EA9376}">
  <ds:schemaRefs/>
</ds:datastoreItem>
</file>

<file path=customXml/itemProps2321.xml><?xml version="1.0" encoding="utf-8"?>
<ds:datastoreItem xmlns:ds="http://schemas.openxmlformats.org/officeDocument/2006/customXml" ds:itemID="{F0EE52DA-33D3-48EE-AE61-4463A4553AD7}">
  <ds:schemaRefs/>
</ds:datastoreItem>
</file>

<file path=customXml/itemProps2322.xml><?xml version="1.0" encoding="utf-8"?>
<ds:datastoreItem xmlns:ds="http://schemas.openxmlformats.org/officeDocument/2006/customXml" ds:itemID="{EA3CB296-AA41-46B6-A0CE-1ACDE2FA1B06}">
  <ds:schemaRefs/>
</ds:datastoreItem>
</file>

<file path=customXml/itemProps2323.xml><?xml version="1.0" encoding="utf-8"?>
<ds:datastoreItem xmlns:ds="http://schemas.openxmlformats.org/officeDocument/2006/customXml" ds:itemID="{5FA751A3-6B39-42B5-91FB-8065313E7353}">
  <ds:schemaRefs/>
</ds:datastoreItem>
</file>

<file path=customXml/itemProps2324.xml><?xml version="1.0" encoding="utf-8"?>
<ds:datastoreItem xmlns:ds="http://schemas.openxmlformats.org/officeDocument/2006/customXml" ds:itemID="{D26B1C4B-FD49-4F8B-B885-BFFDCF8AB7E0}">
  <ds:schemaRefs/>
</ds:datastoreItem>
</file>

<file path=customXml/itemProps2325.xml><?xml version="1.0" encoding="utf-8"?>
<ds:datastoreItem xmlns:ds="http://schemas.openxmlformats.org/officeDocument/2006/customXml" ds:itemID="{5C5BA419-F757-408E-A1A6-78C01085334E}">
  <ds:schemaRefs/>
</ds:datastoreItem>
</file>

<file path=customXml/itemProps2326.xml><?xml version="1.0" encoding="utf-8"?>
<ds:datastoreItem xmlns:ds="http://schemas.openxmlformats.org/officeDocument/2006/customXml" ds:itemID="{B35DC18D-79D5-4FA8-8AC0-4365DD9C29CC}">
  <ds:schemaRefs/>
</ds:datastoreItem>
</file>

<file path=customXml/itemProps2327.xml><?xml version="1.0" encoding="utf-8"?>
<ds:datastoreItem xmlns:ds="http://schemas.openxmlformats.org/officeDocument/2006/customXml" ds:itemID="{D4FE1528-4E2C-432A-9823-7FC11184139A}">
  <ds:schemaRefs/>
</ds:datastoreItem>
</file>

<file path=customXml/itemProps2328.xml><?xml version="1.0" encoding="utf-8"?>
<ds:datastoreItem xmlns:ds="http://schemas.openxmlformats.org/officeDocument/2006/customXml" ds:itemID="{5DCABD59-55EE-4553-91A3-049A8EEC6ACC}">
  <ds:schemaRefs/>
</ds:datastoreItem>
</file>

<file path=customXml/itemProps2329.xml><?xml version="1.0" encoding="utf-8"?>
<ds:datastoreItem xmlns:ds="http://schemas.openxmlformats.org/officeDocument/2006/customXml" ds:itemID="{C32A65E4-70B4-45C3-BAB8-A71F522BD2BB}">
  <ds:schemaRefs/>
</ds:datastoreItem>
</file>

<file path=customXml/itemProps233.xml><?xml version="1.0" encoding="utf-8"?>
<ds:datastoreItem xmlns:ds="http://schemas.openxmlformats.org/officeDocument/2006/customXml" ds:itemID="{13B07EA5-8AC8-4602-B5BD-BF80259C2621}">
  <ds:schemaRefs/>
</ds:datastoreItem>
</file>

<file path=customXml/itemProps2330.xml><?xml version="1.0" encoding="utf-8"?>
<ds:datastoreItem xmlns:ds="http://schemas.openxmlformats.org/officeDocument/2006/customXml" ds:itemID="{32998154-5A27-438B-97AE-77139291182D}">
  <ds:schemaRefs/>
</ds:datastoreItem>
</file>

<file path=customXml/itemProps2331.xml><?xml version="1.0" encoding="utf-8"?>
<ds:datastoreItem xmlns:ds="http://schemas.openxmlformats.org/officeDocument/2006/customXml" ds:itemID="{D6D95CDA-6A5E-44DA-83BB-92791B5853EF}">
  <ds:schemaRefs/>
</ds:datastoreItem>
</file>

<file path=customXml/itemProps2332.xml><?xml version="1.0" encoding="utf-8"?>
<ds:datastoreItem xmlns:ds="http://schemas.openxmlformats.org/officeDocument/2006/customXml" ds:itemID="{8E19CADA-F042-4F7D-8B3F-4ED719A19D2D}">
  <ds:schemaRefs/>
</ds:datastoreItem>
</file>

<file path=customXml/itemProps2333.xml><?xml version="1.0" encoding="utf-8"?>
<ds:datastoreItem xmlns:ds="http://schemas.openxmlformats.org/officeDocument/2006/customXml" ds:itemID="{99D92711-F5AB-4BA0-ACA5-58E0732F178E}">
  <ds:schemaRefs/>
</ds:datastoreItem>
</file>

<file path=customXml/itemProps2334.xml><?xml version="1.0" encoding="utf-8"?>
<ds:datastoreItem xmlns:ds="http://schemas.openxmlformats.org/officeDocument/2006/customXml" ds:itemID="{DF8F6E32-FBFC-4B1E-92BE-78CF95734F61}">
  <ds:schemaRefs/>
</ds:datastoreItem>
</file>

<file path=customXml/itemProps2335.xml><?xml version="1.0" encoding="utf-8"?>
<ds:datastoreItem xmlns:ds="http://schemas.openxmlformats.org/officeDocument/2006/customXml" ds:itemID="{027AC573-5635-4F32-AEB0-C205F8CCFD15}">
  <ds:schemaRefs/>
</ds:datastoreItem>
</file>

<file path=customXml/itemProps2336.xml><?xml version="1.0" encoding="utf-8"?>
<ds:datastoreItem xmlns:ds="http://schemas.openxmlformats.org/officeDocument/2006/customXml" ds:itemID="{9DDB8622-F7F9-4872-8F8B-982C9F1C1639}">
  <ds:schemaRefs/>
</ds:datastoreItem>
</file>

<file path=customXml/itemProps2337.xml><?xml version="1.0" encoding="utf-8"?>
<ds:datastoreItem xmlns:ds="http://schemas.openxmlformats.org/officeDocument/2006/customXml" ds:itemID="{185D3FEE-9090-4AB1-98B4-0F9AB66C33C6}">
  <ds:schemaRefs/>
</ds:datastoreItem>
</file>

<file path=customXml/itemProps2338.xml><?xml version="1.0" encoding="utf-8"?>
<ds:datastoreItem xmlns:ds="http://schemas.openxmlformats.org/officeDocument/2006/customXml" ds:itemID="{C56CBFB4-E3F4-4261-A0CB-974C448AEA95}">
  <ds:schemaRefs/>
</ds:datastoreItem>
</file>

<file path=customXml/itemProps2339.xml><?xml version="1.0" encoding="utf-8"?>
<ds:datastoreItem xmlns:ds="http://schemas.openxmlformats.org/officeDocument/2006/customXml" ds:itemID="{9E65CC2D-8AB8-4606-AE14-103F4247EAD9}">
  <ds:schemaRefs/>
</ds:datastoreItem>
</file>

<file path=customXml/itemProps234.xml><?xml version="1.0" encoding="utf-8"?>
<ds:datastoreItem xmlns:ds="http://schemas.openxmlformats.org/officeDocument/2006/customXml" ds:itemID="{0BE33B37-720D-451B-9CAE-7016656D9A97}">
  <ds:schemaRefs/>
</ds:datastoreItem>
</file>

<file path=customXml/itemProps2340.xml><?xml version="1.0" encoding="utf-8"?>
<ds:datastoreItem xmlns:ds="http://schemas.openxmlformats.org/officeDocument/2006/customXml" ds:itemID="{ECD68F69-BF7E-4BAC-8F01-9BFE49A83103}">
  <ds:schemaRefs/>
</ds:datastoreItem>
</file>

<file path=customXml/itemProps2341.xml><?xml version="1.0" encoding="utf-8"?>
<ds:datastoreItem xmlns:ds="http://schemas.openxmlformats.org/officeDocument/2006/customXml" ds:itemID="{1FFB868D-97AC-4243-931F-2072DA00F23B}">
  <ds:schemaRefs/>
</ds:datastoreItem>
</file>

<file path=customXml/itemProps2342.xml><?xml version="1.0" encoding="utf-8"?>
<ds:datastoreItem xmlns:ds="http://schemas.openxmlformats.org/officeDocument/2006/customXml" ds:itemID="{924ACD66-9ED0-481D-8A70-C338531C0722}">
  <ds:schemaRefs/>
</ds:datastoreItem>
</file>

<file path=customXml/itemProps2343.xml><?xml version="1.0" encoding="utf-8"?>
<ds:datastoreItem xmlns:ds="http://schemas.openxmlformats.org/officeDocument/2006/customXml" ds:itemID="{668EA88B-BC3E-49E9-B906-D3D06A83EFD8}">
  <ds:schemaRefs/>
</ds:datastoreItem>
</file>

<file path=customXml/itemProps2344.xml><?xml version="1.0" encoding="utf-8"?>
<ds:datastoreItem xmlns:ds="http://schemas.openxmlformats.org/officeDocument/2006/customXml" ds:itemID="{E59E8019-921E-48E4-BC70-F6C67908FC37}">
  <ds:schemaRefs/>
</ds:datastoreItem>
</file>

<file path=customXml/itemProps2345.xml><?xml version="1.0" encoding="utf-8"?>
<ds:datastoreItem xmlns:ds="http://schemas.openxmlformats.org/officeDocument/2006/customXml" ds:itemID="{17E0F723-9823-4094-A08F-26B04C23A1A9}">
  <ds:schemaRefs/>
</ds:datastoreItem>
</file>

<file path=customXml/itemProps2346.xml><?xml version="1.0" encoding="utf-8"?>
<ds:datastoreItem xmlns:ds="http://schemas.openxmlformats.org/officeDocument/2006/customXml" ds:itemID="{226F6BF6-E044-494D-8B53-D217799CFC82}">
  <ds:schemaRefs/>
</ds:datastoreItem>
</file>

<file path=customXml/itemProps2347.xml><?xml version="1.0" encoding="utf-8"?>
<ds:datastoreItem xmlns:ds="http://schemas.openxmlformats.org/officeDocument/2006/customXml" ds:itemID="{690119E9-16B2-4644-9CC9-FB26FB20A866}">
  <ds:schemaRefs/>
</ds:datastoreItem>
</file>

<file path=customXml/itemProps2348.xml><?xml version="1.0" encoding="utf-8"?>
<ds:datastoreItem xmlns:ds="http://schemas.openxmlformats.org/officeDocument/2006/customXml" ds:itemID="{E1EC410E-6C43-4DAD-9DD7-842AEF6405E7}">
  <ds:schemaRefs/>
</ds:datastoreItem>
</file>

<file path=customXml/itemProps2349.xml><?xml version="1.0" encoding="utf-8"?>
<ds:datastoreItem xmlns:ds="http://schemas.openxmlformats.org/officeDocument/2006/customXml" ds:itemID="{952D55B3-5523-4A88-BA0D-2C59618290E2}">
  <ds:schemaRefs/>
</ds:datastoreItem>
</file>

<file path=customXml/itemProps235.xml><?xml version="1.0" encoding="utf-8"?>
<ds:datastoreItem xmlns:ds="http://schemas.openxmlformats.org/officeDocument/2006/customXml" ds:itemID="{A13A3F1F-8E3D-429F-BC8D-F6EF4C216FB3}">
  <ds:schemaRefs/>
</ds:datastoreItem>
</file>

<file path=customXml/itemProps2350.xml><?xml version="1.0" encoding="utf-8"?>
<ds:datastoreItem xmlns:ds="http://schemas.openxmlformats.org/officeDocument/2006/customXml" ds:itemID="{D84D12B2-7A5D-4413-9B54-F60C550A8707}">
  <ds:schemaRefs/>
</ds:datastoreItem>
</file>

<file path=customXml/itemProps2351.xml><?xml version="1.0" encoding="utf-8"?>
<ds:datastoreItem xmlns:ds="http://schemas.openxmlformats.org/officeDocument/2006/customXml" ds:itemID="{89D86800-D0CB-4273-8494-F547A6099028}">
  <ds:schemaRefs/>
</ds:datastoreItem>
</file>

<file path=customXml/itemProps2352.xml><?xml version="1.0" encoding="utf-8"?>
<ds:datastoreItem xmlns:ds="http://schemas.openxmlformats.org/officeDocument/2006/customXml" ds:itemID="{755D7B14-FAF5-440E-82C3-D0BAB5274D63}">
  <ds:schemaRefs/>
</ds:datastoreItem>
</file>

<file path=customXml/itemProps2353.xml><?xml version="1.0" encoding="utf-8"?>
<ds:datastoreItem xmlns:ds="http://schemas.openxmlformats.org/officeDocument/2006/customXml" ds:itemID="{F1FBA8BE-0F62-47A9-BCB5-5660AC8DB708}">
  <ds:schemaRefs/>
</ds:datastoreItem>
</file>

<file path=customXml/itemProps2354.xml><?xml version="1.0" encoding="utf-8"?>
<ds:datastoreItem xmlns:ds="http://schemas.openxmlformats.org/officeDocument/2006/customXml" ds:itemID="{26EC0B5F-40D8-4C7A-8E0E-FF78076BB999}">
  <ds:schemaRefs/>
</ds:datastoreItem>
</file>

<file path=customXml/itemProps2355.xml><?xml version="1.0" encoding="utf-8"?>
<ds:datastoreItem xmlns:ds="http://schemas.openxmlformats.org/officeDocument/2006/customXml" ds:itemID="{F8DABE32-DCBA-4DA8-9518-E79EB103047E}">
  <ds:schemaRefs/>
</ds:datastoreItem>
</file>

<file path=customXml/itemProps2356.xml><?xml version="1.0" encoding="utf-8"?>
<ds:datastoreItem xmlns:ds="http://schemas.openxmlformats.org/officeDocument/2006/customXml" ds:itemID="{7476F9B7-8036-4EF1-9385-9329B65C0C52}">
  <ds:schemaRefs/>
</ds:datastoreItem>
</file>

<file path=customXml/itemProps2357.xml><?xml version="1.0" encoding="utf-8"?>
<ds:datastoreItem xmlns:ds="http://schemas.openxmlformats.org/officeDocument/2006/customXml" ds:itemID="{BA155886-A554-4BF3-BDBC-0942625D59EE}">
  <ds:schemaRefs/>
</ds:datastoreItem>
</file>

<file path=customXml/itemProps2358.xml><?xml version="1.0" encoding="utf-8"?>
<ds:datastoreItem xmlns:ds="http://schemas.openxmlformats.org/officeDocument/2006/customXml" ds:itemID="{0C9276E2-3E52-4D41-8789-10CFC341F7D5}">
  <ds:schemaRefs/>
</ds:datastoreItem>
</file>

<file path=customXml/itemProps2359.xml><?xml version="1.0" encoding="utf-8"?>
<ds:datastoreItem xmlns:ds="http://schemas.openxmlformats.org/officeDocument/2006/customXml" ds:itemID="{ACA6FB7A-80F8-4873-A153-7B2D357A4B8A}">
  <ds:schemaRefs/>
</ds:datastoreItem>
</file>

<file path=customXml/itemProps236.xml><?xml version="1.0" encoding="utf-8"?>
<ds:datastoreItem xmlns:ds="http://schemas.openxmlformats.org/officeDocument/2006/customXml" ds:itemID="{A0AF04D4-2280-45DC-AB70-8426C8DC2FDA}">
  <ds:schemaRefs/>
</ds:datastoreItem>
</file>

<file path=customXml/itemProps2360.xml><?xml version="1.0" encoding="utf-8"?>
<ds:datastoreItem xmlns:ds="http://schemas.openxmlformats.org/officeDocument/2006/customXml" ds:itemID="{166927DC-F36D-4FD9-B519-8E034EDE5C61}">
  <ds:schemaRefs/>
</ds:datastoreItem>
</file>

<file path=customXml/itemProps2361.xml><?xml version="1.0" encoding="utf-8"?>
<ds:datastoreItem xmlns:ds="http://schemas.openxmlformats.org/officeDocument/2006/customXml" ds:itemID="{E57982B2-CB0F-49AD-9495-2B74C15A4736}">
  <ds:schemaRefs/>
</ds:datastoreItem>
</file>

<file path=customXml/itemProps2362.xml><?xml version="1.0" encoding="utf-8"?>
<ds:datastoreItem xmlns:ds="http://schemas.openxmlformats.org/officeDocument/2006/customXml" ds:itemID="{C90D8308-A569-44A9-A86D-DA506EB9B326}">
  <ds:schemaRefs/>
</ds:datastoreItem>
</file>

<file path=customXml/itemProps2363.xml><?xml version="1.0" encoding="utf-8"?>
<ds:datastoreItem xmlns:ds="http://schemas.openxmlformats.org/officeDocument/2006/customXml" ds:itemID="{030962E3-BB5D-41A9-B595-E96847D9AE09}">
  <ds:schemaRefs/>
</ds:datastoreItem>
</file>

<file path=customXml/itemProps2364.xml><?xml version="1.0" encoding="utf-8"?>
<ds:datastoreItem xmlns:ds="http://schemas.openxmlformats.org/officeDocument/2006/customXml" ds:itemID="{042309F4-B729-4F45-B421-59DE08E10DC9}">
  <ds:schemaRefs/>
</ds:datastoreItem>
</file>

<file path=customXml/itemProps2365.xml><?xml version="1.0" encoding="utf-8"?>
<ds:datastoreItem xmlns:ds="http://schemas.openxmlformats.org/officeDocument/2006/customXml" ds:itemID="{61C6573D-0360-4104-89DB-49BE8FE7A9F4}">
  <ds:schemaRefs/>
</ds:datastoreItem>
</file>

<file path=customXml/itemProps2366.xml><?xml version="1.0" encoding="utf-8"?>
<ds:datastoreItem xmlns:ds="http://schemas.openxmlformats.org/officeDocument/2006/customXml" ds:itemID="{219884DF-883A-4FAB-B429-85EFC4A20D81}">
  <ds:schemaRefs/>
</ds:datastoreItem>
</file>

<file path=customXml/itemProps2367.xml><?xml version="1.0" encoding="utf-8"?>
<ds:datastoreItem xmlns:ds="http://schemas.openxmlformats.org/officeDocument/2006/customXml" ds:itemID="{B3F925CD-F3FC-45C4-8BAC-F852F9B44617}">
  <ds:schemaRefs/>
</ds:datastoreItem>
</file>

<file path=customXml/itemProps2368.xml><?xml version="1.0" encoding="utf-8"?>
<ds:datastoreItem xmlns:ds="http://schemas.openxmlformats.org/officeDocument/2006/customXml" ds:itemID="{A6A826B2-1CAC-4CA5-B9D6-DA08EB772B7A}">
  <ds:schemaRefs/>
</ds:datastoreItem>
</file>

<file path=customXml/itemProps2369.xml><?xml version="1.0" encoding="utf-8"?>
<ds:datastoreItem xmlns:ds="http://schemas.openxmlformats.org/officeDocument/2006/customXml" ds:itemID="{E0F82FF2-D51A-4338-9CEE-83CDD23FC694}">
  <ds:schemaRefs/>
</ds:datastoreItem>
</file>

<file path=customXml/itemProps237.xml><?xml version="1.0" encoding="utf-8"?>
<ds:datastoreItem xmlns:ds="http://schemas.openxmlformats.org/officeDocument/2006/customXml" ds:itemID="{22C1CA03-48FB-41B7-BBFE-59D0488E24C6}">
  <ds:schemaRefs/>
</ds:datastoreItem>
</file>

<file path=customXml/itemProps2370.xml><?xml version="1.0" encoding="utf-8"?>
<ds:datastoreItem xmlns:ds="http://schemas.openxmlformats.org/officeDocument/2006/customXml" ds:itemID="{BD4A58F3-DF89-43D9-8770-E1E04BB729C4}">
  <ds:schemaRefs/>
</ds:datastoreItem>
</file>

<file path=customXml/itemProps2371.xml><?xml version="1.0" encoding="utf-8"?>
<ds:datastoreItem xmlns:ds="http://schemas.openxmlformats.org/officeDocument/2006/customXml" ds:itemID="{DA48DA94-493A-4E07-9BBD-9450CDB9794C}">
  <ds:schemaRefs/>
</ds:datastoreItem>
</file>

<file path=customXml/itemProps2372.xml><?xml version="1.0" encoding="utf-8"?>
<ds:datastoreItem xmlns:ds="http://schemas.openxmlformats.org/officeDocument/2006/customXml" ds:itemID="{2569FBFA-3AB4-4139-BFA1-09839674077D}">
  <ds:schemaRefs/>
</ds:datastoreItem>
</file>

<file path=customXml/itemProps2373.xml><?xml version="1.0" encoding="utf-8"?>
<ds:datastoreItem xmlns:ds="http://schemas.openxmlformats.org/officeDocument/2006/customXml" ds:itemID="{D8E32C68-7D21-44F2-938D-F56C29C766B3}">
  <ds:schemaRefs/>
</ds:datastoreItem>
</file>

<file path=customXml/itemProps2374.xml><?xml version="1.0" encoding="utf-8"?>
<ds:datastoreItem xmlns:ds="http://schemas.openxmlformats.org/officeDocument/2006/customXml" ds:itemID="{2687B98E-0573-43EC-90AD-9CE13AA42CDD}">
  <ds:schemaRefs/>
</ds:datastoreItem>
</file>

<file path=customXml/itemProps2375.xml><?xml version="1.0" encoding="utf-8"?>
<ds:datastoreItem xmlns:ds="http://schemas.openxmlformats.org/officeDocument/2006/customXml" ds:itemID="{85867057-3CD1-405C-BA04-DFD4EE0D9EB0}">
  <ds:schemaRefs/>
</ds:datastoreItem>
</file>

<file path=customXml/itemProps2376.xml><?xml version="1.0" encoding="utf-8"?>
<ds:datastoreItem xmlns:ds="http://schemas.openxmlformats.org/officeDocument/2006/customXml" ds:itemID="{260806E4-9707-4308-8C1C-05E6FB4A5555}">
  <ds:schemaRefs/>
</ds:datastoreItem>
</file>

<file path=customXml/itemProps2377.xml><?xml version="1.0" encoding="utf-8"?>
<ds:datastoreItem xmlns:ds="http://schemas.openxmlformats.org/officeDocument/2006/customXml" ds:itemID="{7E7F85AB-BB7E-476B-9800-4A1596B069A9}">
  <ds:schemaRefs/>
</ds:datastoreItem>
</file>

<file path=customXml/itemProps2378.xml><?xml version="1.0" encoding="utf-8"?>
<ds:datastoreItem xmlns:ds="http://schemas.openxmlformats.org/officeDocument/2006/customXml" ds:itemID="{22B6260A-CE32-4693-819B-C117B1703879}">
  <ds:schemaRefs/>
</ds:datastoreItem>
</file>

<file path=customXml/itemProps2379.xml><?xml version="1.0" encoding="utf-8"?>
<ds:datastoreItem xmlns:ds="http://schemas.openxmlformats.org/officeDocument/2006/customXml" ds:itemID="{8F262ED2-B95D-4714-9164-BFA879CC72B3}">
  <ds:schemaRefs/>
</ds:datastoreItem>
</file>

<file path=customXml/itemProps238.xml><?xml version="1.0" encoding="utf-8"?>
<ds:datastoreItem xmlns:ds="http://schemas.openxmlformats.org/officeDocument/2006/customXml" ds:itemID="{122AF463-20AF-45E0-ADF8-CA9C1C4262C0}">
  <ds:schemaRefs/>
</ds:datastoreItem>
</file>

<file path=customXml/itemProps2380.xml><?xml version="1.0" encoding="utf-8"?>
<ds:datastoreItem xmlns:ds="http://schemas.openxmlformats.org/officeDocument/2006/customXml" ds:itemID="{F22C20E7-736C-4A62-89E8-0203EAEA25D5}">
  <ds:schemaRefs/>
</ds:datastoreItem>
</file>

<file path=customXml/itemProps2381.xml><?xml version="1.0" encoding="utf-8"?>
<ds:datastoreItem xmlns:ds="http://schemas.openxmlformats.org/officeDocument/2006/customXml" ds:itemID="{D2E423E8-FED4-49C9-9BF5-0A92BC7C4DF1}">
  <ds:schemaRefs/>
</ds:datastoreItem>
</file>

<file path=customXml/itemProps2382.xml><?xml version="1.0" encoding="utf-8"?>
<ds:datastoreItem xmlns:ds="http://schemas.openxmlformats.org/officeDocument/2006/customXml" ds:itemID="{3747E11A-1CBB-493E-A02C-4A93659A4FB3}">
  <ds:schemaRefs/>
</ds:datastoreItem>
</file>

<file path=customXml/itemProps2383.xml><?xml version="1.0" encoding="utf-8"?>
<ds:datastoreItem xmlns:ds="http://schemas.openxmlformats.org/officeDocument/2006/customXml" ds:itemID="{060B8007-95E6-4AA5-8F06-4D727277A002}">
  <ds:schemaRefs/>
</ds:datastoreItem>
</file>

<file path=customXml/itemProps2384.xml><?xml version="1.0" encoding="utf-8"?>
<ds:datastoreItem xmlns:ds="http://schemas.openxmlformats.org/officeDocument/2006/customXml" ds:itemID="{63A6AA65-A665-4804-B9B3-57AA705DECF2}">
  <ds:schemaRefs/>
</ds:datastoreItem>
</file>

<file path=customXml/itemProps2385.xml><?xml version="1.0" encoding="utf-8"?>
<ds:datastoreItem xmlns:ds="http://schemas.openxmlformats.org/officeDocument/2006/customXml" ds:itemID="{4E04F210-06B0-47CB-8C45-40BB0DDA7C6F}">
  <ds:schemaRefs/>
</ds:datastoreItem>
</file>

<file path=customXml/itemProps2386.xml><?xml version="1.0" encoding="utf-8"?>
<ds:datastoreItem xmlns:ds="http://schemas.openxmlformats.org/officeDocument/2006/customXml" ds:itemID="{C61A153C-0287-42A5-8C6F-5542D14274ED}">
  <ds:schemaRefs/>
</ds:datastoreItem>
</file>

<file path=customXml/itemProps2387.xml><?xml version="1.0" encoding="utf-8"?>
<ds:datastoreItem xmlns:ds="http://schemas.openxmlformats.org/officeDocument/2006/customXml" ds:itemID="{55578EB0-3182-47CF-B23E-F25EE11A62F9}">
  <ds:schemaRefs/>
</ds:datastoreItem>
</file>

<file path=customXml/itemProps2388.xml><?xml version="1.0" encoding="utf-8"?>
<ds:datastoreItem xmlns:ds="http://schemas.openxmlformats.org/officeDocument/2006/customXml" ds:itemID="{7CC8578F-AD20-4DC8-9D97-7DD8616E75ED}">
  <ds:schemaRefs/>
</ds:datastoreItem>
</file>

<file path=customXml/itemProps2389.xml><?xml version="1.0" encoding="utf-8"?>
<ds:datastoreItem xmlns:ds="http://schemas.openxmlformats.org/officeDocument/2006/customXml" ds:itemID="{AAEFE772-32B7-4F31-AA2B-3C03ED88E36B}">
  <ds:schemaRefs/>
</ds:datastoreItem>
</file>

<file path=customXml/itemProps239.xml><?xml version="1.0" encoding="utf-8"?>
<ds:datastoreItem xmlns:ds="http://schemas.openxmlformats.org/officeDocument/2006/customXml" ds:itemID="{EE12F41B-60B7-4716-BDF7-C301F1ACBD9C}">
  <ds:schemaRefs/>
</ds:datastoreItem>
</file>

<file path=customXml/itemProps2390.xml><?xml version="1.0" encoding="utf-8"?>
<ds:datastoreItem xmlns:ds="http://schemas.openxmlformats.org/officeDocument/2006/customXml" ds:itemID="{51B637E4-DC75-48CC-B0D2-AFF22C8F78FD}">
  <ds:schemaRefs/>
</ds:datastoreItem>
</file>

<file path=customXml/itemProps2391.xml><?xml version="1.0" encoding="utf-8"?>
<ds:datastoreItem xmlns:ds="http://schemas.openxmlformats.org/officeDocument/2006/customXml" ds:itemID="{12176CC1-6D96-4146-8E45-DB7FAEB8C417}">
  <ds:schemaRefs/>
</ds:datastoreItem>
</file>

<file path=customXml/itemProps2392.xml><?xml version="1.0" encoding="utf-8"?>
<ds:datastoreItem xmlns:ds="http://schemas.openxmlformats.org/officeDocument/2006/customXml" ds:itemID="{DE6AE1F2-E39E-4BA0-B9A0-FBF164F07771}">
  <ds:schemaRefs/>
</ds:datastoreItem>
</file>

<file path=customXml/itemProps2393.xml><?xml version="1.0" encoding="utf-8"?>
<ds:datastoreItem xmlns:ds="http://schemas.openxmlformats.org/officeDocument/2006/customXml" ds:itemID="{B19B0E04-022B-4B03-BA58-DD7E5FB0CE87}">
  <ds:schemaRefs/>
</ds:datastoreItem>
</file>

<file path=customXml/itemProps2394.xml><?xml version="1.0" encoding="utf-8"?>
<ds:datastoreItem xmlns:ds="http://schemas.openxmlformats.org/officeDocument/2006/customXml" ds:itemID="{46428B93-858B-47B5-B3D1-34E25FF5A1D9}">
  <ds:schemaRefs/>
</ds:datastoreItem>
</file>

<file path=customXml/itemProps2395.xml><?xml version="1.0" encoding="utf-8"?>
<ds:datastoreItem xmlns:ds="http://schemas.openxmlformats.org/officeDocument/2006/customXml" ds:itemID="{6548B9C3-8455-4D23-BFD2-29FD9B78AE43}">
  <ds:schemaRefs/>
</ds:datastoreItem>
</file>

<file path=customXml/itemProps2396.xml><?xml version="1.0" encoding="utf-8"?>
<ds:datastoreItem xmlns:ds="http://schemas.openxmlformats.org/officeDocument/2006/customXml" ds:itemID="{2338BB7C-3974-47B1-815F-EA61B574B43A}">
  <ds:schemaRefs/>
</ds:datastoreItem>
</file>

<file path=customXml/itemProps2397.xml><?xml version="1.0" encoding="utf-8"?>
<ds:datastoreItem xmlns:ds="http://schemas.openxmlformats.org/officeDocument/2006/customXml" ds:itemID="{76564B65-1A18-4999-86C2-BE7518C34FE4}">
  <ds:schemaRefs/>
</ds:datastoreItem>
</file>

<file path=customXml/itemProps2398.xml><?xml version="1.0" encoding="utf-8"?>
<ds:datastoreItem xmlns:ds="http://schemas.openxmlformats.org/officeDocument/2006/customXml" ds:itemID="{4C56EF2D-156D-4FC3-A4A2-500D955FDF59}">
  <ds:schemaRefs/>
</ds:datastoreItem>
</file>

<file path=customXml/itemProps2399.xml><?xml version="1.0" encoding="utf-8"?>
<ds:datastoreItem xmlns:ds="http://schemas.openxmlformats.org/officeDocument/2006/customXml" ds:itemID="{750645B8-9C81-4C22-8D6E-0C6713831E5D}">
  <ds:schemaRefs/>
</ds:datastoreItem>
</file>

<file path=customXml/itemProps24.xml><?xml version="1.0" encoding="utf-8"?>
<ds:datastoreItem xmlns:ds="http://schemas.openxmlformats.org/officeDocument/2006/customXml" ds:itemID="{667577F7-DDB7-43D0-8A26-057C1274411C}">
  <ds:schemaRefs/>
</ds:datastoreItem>
</file>

<file path=customXml/itemProps240.xml><?xml version="1.0" encoding="utf-8"?>
<ds:datastoreItem xmlns:ds="http://schemas.openxmlformats.org/officeDocument/2006/customXml" ds:itemID="{30C43017-7E9F-4AD6-A374-20A6B111232A}">
  <ds:schemaRefs/>
</ds:datastoreItem>
</file>

<file path=customXml/itemProps2400.xml><?xml version="1.0" encoding="utf-8"?>
<ds:datastoreItem xmlns:ds="http://schemas.openxmlformats.org/officeDocument/2006/customXml" ds:itemID="{9EAF786D-010B-4817-8858-237AA392884E}">
  <ds:schemaRefs/>
</ds:datastoreItem>
</file>

<file path=customXml/itemProps2401.xml><?xml version="1.0" encoding="utf-8"?>
<ds:datastoreItem xmlns:ds="http://schemas.openxmlformats.org/officeDocument/2006/customXml" ds:itemID="{CEB9F866-AA36-4F11-BD84-0875E2291327}">
  <ds:schemaRefs/>
</ds:datastoreItem>
</file>

<file path=customXml/itemProps2402.xml><?xml version="1.0" encoding="utf-8"?>
<ds:datastoreItem xmlns:ds="http://schemas.openxmlformats.org/officeDocument/2006/customXml" ds:itemID="{CDB44934-A822-40D1-A958-39A2D0F1FF68}">
  <ds:schemaRefs/>
</ds:datastoreItem>
</file>

<file path=customXml/itemProps2403.xml><?xml version="1.0" encoding="utf-8"?>
<ds:datastoreItem xmlns:ds="http://schemas.openxmlformats.org/officeDocument/2006/customXml" ds:itemID="{828690D4-26C6-45E7-95A4-F6FA16F115E2}">
  <ds:schemaRefs/>
</ds:datastoreItem>
</file>

<file path=customXml/itemProps2404.xml><?xml version="1.0" encoding="utf-8"?>
<ds:datastoreItem xmlns:ds="http://schemas.openxmlformats.org/officeDocument/2006/customXml" ds:itemID="{6C44C104-BCCE-4C43-8642-B3C6387F7927}">
  <ds:schemaRefs/>
</ds:datastoreItem>
</file>

<file path=customXml/itemProps2405.xml><?xml version="1.0" encoding="utf-8"?>
<ds:datastoreItem xmlns:ds="http://schemas.openxmlformats.org/officeDocument/2006/customXml" ds:itemID="{050172E0-716D-40FF-BF98-B5F46AD07F02}">
  <ds:schemaRefs/>
</ds:datastoreItem>
</file>

<file path=customXml/itemProps2406.xml><?xml version="1.0" encoding="utf-8"?>
<ds:datastoreItem xmlns:ds="http://schemas.openxmlformats.org/officeDocument/2006/customXml" ds:itemID="{A2520715-E4AA-493C-8837-16A4A8610DFA}">
  <ds:schemaRefs/>
</ds:datastoreItem>
</file>

<file path=customXml/itemProps2407.xml><?xml version="1.0" encoding="utf-8"?>
<ds:datastoreItem xmlns:ds="http://schemas.openxmlformats.org/officeDocument/2006/customXml" ds:itemID="{53924854-0CF7-4639-B081-424E5EA547E4}">
  <ds:schemaRefs/>
</ds:datastoreItem>
</file>

<file path=customXml/itemProps2408.xml><?xml version="1.0" encoding="utf-8"?>
<ds:datastoreItem xmlns:ds="http://schemas.openxmlformats.org/officeDocument/2006/customXml" ds:itemID="{2EE828D1-9EE6-49D1-841E-53FB924E08EA}">
  <ds:schemaRefs/>
</ds:datastoreItem>
</file>

<file path=customXml/itemProps2409.xml><?xml version="1.0" encoding="utf-8"?>
<ds:datastoreItem xmlns:ds="http://schemas.openxmlformats.org/officeDocument/2006/customXml" ds:itemID="{94CD5D87-BD35-4747-873F-2B8D1A083A4E}">
  <ds:schemaRefs/>
</ds:datastoreItem>
</file>

<file path=customXml/itemProps241.xml><?xml version="1.0" encoding="utf-8"?>
<ds:datastoreItem xmlns:ds="http://schemas.openxmlformats.org/officeDocument/2006/customXml" ds:itemID="{B2BE5B91-1246-4243-A9DA-94565AE80657}">
  <ds:schemaRefs/>
</ds:datastoreItem>
</file>

<file path=customXml/itemProps2410.xml><?xml version="1.0" encoding="utf-8"?>
<ds:datastoreItem xmlns:ds="http://schemas.openxmlformats.org/officeDocument/2006/customXml" ds:itemID="{AD3D5EE0-575D-4577-B59D-03D89C99F6C3}">
  <ds:schemaRefs/>
</ds:datastoreItem>
</file>

<file path=customXml/itemProps2411.xml><?xml version="1.0" encoding="utf-8"?>
<ds:datastoreItem xmlns:ds="http://schemas.openxmlformats.org/officeDocument/2006/customXml" ds:itemID="{A090732C-87A4-4E97-97FB-7154A7BEADB0}">
  <ds:schemaRefs/>
</ds:datastoreItem>
</file>

<file path=customXml/itemProps2412.xml><?xml version="1.0" encoding="utf-8"?>
<ds:datastoreItem xmlns:ds="http://schemas.openxmlformats.org/officeDocument/2006/customXml" ds:itemID="{1F4E4F15-BF53-47F4-8FE0-DEAED603F043}">
  <ds:schemaRefs/>
</ds:datastoreItem>
</file>

<file path=customXml/itemProps2413.xml><?xml version="1.0" encoding="utf-8"?>
<ds:datastoreItem xmlns:ds="http://schemas.openxmlformats.org/officeDocument/2006/customXml" ds:itemID="{6086A6F4-B45F-426F-BF44-35915BD47DAB}">
  <ds:schemaRefs/>
</ds:datastoreItem>
</file>

<file path=customXml/itemProps2414.xml><?xml version="1.0" encoding="utf-8"?>
<ds:datastoreItem xmlns:ds="http://schemas.openxmlformats.org/officeDocument/2006/customXml" ds:itemID="{D230D634-619E-4F68-B737-300E0E461537}">
  <ds:schemaRefs/>
</ds:datastoreItem>
</file>

<file path=customXml/itemProps2415.xml><?xml version="1.0" encoding="utf-8"?>
<ds:datastoreItem xmlns:ds="http://schemas.openxmlformats.org/officeDocument/2006/customXml" ds:itemID="{EDCD03B2-33E4-4255-AD9D-6761003F3601}">
  <ds:schemaRefs/>
</ds:datastoreItem>
</file>

<file path=customXml/itemProps2416.xml><?xml version="1.0" encoding="utf-8"?>
<ds:datastoreItem xmlns:ds="http://schemas.openxmlformats.org/officeDocument/2006/customXml" ds:itemID="{2CF2D8D8-DBE6-48BC-85E6-4E260B977843}">
  <ds:schemaRefs/>
</ds:datastoreItem>
</file>

<file path=customXml/itemProps2417.xml><?xml version="1.0" encoding="utf-8"?>
<ds:datastoreItem xmlns:ds="http://schemas.openxmlformats.org/officeDocument/2006/customXml" ds:itemID="{DCF43A94-1C5F-4EF5-93FD-33000F13D308}">
  <ds:schemaRefs/>
</ds:datastoreItem>
</file>

<file path=customXml/itemProps2418.xml><?xml version="1.0" encoding="utf-8"?>
<ds:datastoreItem xmlns:ds="http://schemas.openxmlformats.org/officeDocument/2006/customXml" ds:itemID="{09645516-DF1D-4627-8A4F-6EB7435B7F05}">
  <ds:schemaRefs/>
</ds:datastoreItem>
</file>

<file path=customXml/itemProps2419.xml><?xml version="1.0" encoding="utf-8"?>
<ds:datastoreItem xmlns:ds="http://schemas.openxmlformats.org/officeDocument/2006/customXml" ds:itemID="{69D65C84-941A-4123-B66A-D98BAC26E22A}">
  <ds:schemaRefs/>
</ds:datastoreItem>
</file>

<file path=customXml/itemProps242.xml><?xml version="1.0" encoding="utf-8"?>
<ds:datastoreItem xmlns:ds="http://schemas.openxmlformats.org/officeDocument/2006/customXml" ds:itemID="{32700114-67CF-4BE7-A8E9-B6A8138343C8}">
  <ds:schemaRefs/>
</ds:datastoreItem>
</file>

<file path=customXml/itemProps2420.xml><?xml version="1.0" encoding="utf-8"?>
<ds:datastoreItem xmlns:ds="http://schemas.openxmlformats.org/officeDocument/2006/customXml" ds:itemID="{AF252D66-64F9-4A69-9497-0EB3C2F0A65E}">
  <ds:schemaRefs/>
</ds:datastoreItem>
</file>

<file path=customXml/itemProps2421.xml><?xml version="1.0" encoding="utf-8"?>
<ds:datastoreItem xmlns:ds="http://schemas.openxmlformats.org/officeDocument/2006/customXml" ds:itemID="{EE2DF349-CCD2-4ACD-9691-9BF9AD7C43A1}">
  <ds:schemaRefs/>
</ds:datastoreItem>
</file>

<file path=customXml/itemProps2422.xml><?xml version="1.0" encoding="utf-8"?>
<ds:datastoreItem xmlns:ds="http://schemas.openxmlformats.org/officeDocument/2006/customXml" ds:itemID="{C563B478-0CD1-47BF-B510-AD5A9DDD0657}">
  <ds:schemaRefs/>
</ds:datastoreItem>
</file>

<file path=customXml/itemProps2423.xml><?xml version="1.0" encoding="utf-8"?>
<ds:datastoreItem xmlns:ds="http://schemas.openxmlformats.org/officeDocument/2006/customXml" ds:itemID="{64008E9A-B332-416F-8A83-3FD43AF5BF77}">
  <ds:schemaRefs/>
</ds:datastoreItem>
</file>

<file path=customXml/itemProps2424.xml><?xml version="1.0" encoding="utf-8"?>
<ds:datastoreItem xmlns:ds="http://schemas.openxmlformats.org/officeDocument/2006/customXml" ds:itemID="{F19FC7CA-BC18-4C23-887F-36D4DD02F6DA}">
  <ds:schemaRefs/>
</ds:datastoreItem>
</file>

<file path=customXml/itemProps2425.xml><?xml version="1.0" encoding="utf-8"?>
<ds:datastoreItem xmlns:ds="http://schemas.openxmlformats.org/officeDocument/2006/customXml" ds:itemID="{A13964B9-1839-4858-9106-4EF730414E9B}">
  <ds:schemaRefs/>
</ds:datastoreItem>
</file>

<file path=customXml/itemProps2426.xml><?xml version="1.0" encoding="utf-8"?>
<ds:datastoreItem xmlns:ds="http://schemas.openxmlformats.org/officeDocument/2006/customXml" ds:itemID="{05CD4B37-A33A-4590-A156-63B4386792EE}">
  <ds:schemaRefs/>
</ds:datastoreItem>
</file>

<file path=customXml/itemProps2427.xml><?xml version="1.0" encoding="utf-8"?>
<ds:datastoreItem xmlns:ds="http://schemas.openxmlformats.org/officeDocument/2006/customXml" ds:itemID="{1260264E-8381-40FF-B635-6DFFEC2FA9E8}">
  <ds:schemaRefs/>
</ds:datastoreItem>
</file>

<file path=customXml/itemProps2428.xml><?xml version="1.0" encoding="utf-8"?>
<ds:datastoreItem xmlns:ds="http://schemas.openxmlformats.org/officeDocument/2006/customXml" ds:itemID="{CF4F0207-E3D7-411D-B44F-2255B9CD4A4A}">
  <ds:schemaRefs/>
</ds:datastoreItem>
</file>

<file path=customXml/itemProps2429.xml><?xml version="1.0" encoding="utf-8"?>
<ds:datastoreItem xmlns:ds="http://schemas.openxmlformats.org/officeDocument/2006/customXml" ds:itemID="{9E0D25EA-2495-499F-B499-34CE218A2D6D}">
  <ds:schemaRefs/>
</ds:datastoreItem>
</file>

<file path=customXml/itemProps243.xml><?xml version="1.0" encoding="utf-8"?>
<ds:datastoreItem xmlns:ds="http://schemas.openxmlformats.org/officeDocument/2006/customXml" ds:itemID="{1D8064E5-11F8-4C71-A801-D402B5B21F97}">
  <ds:schemaRefs/>
</ds:datastoreItem>
</file>

<file path=customXml/itemProps2430.xml><?xml version="1.0" encoding="utf-8"?>
<ds:datastoreItem xmlns:ds="http://schemas.openxmlformats.org/officeDocument/2006/customXml" ds:itemID="{2C296E2D-E9BC-4889-8A61-98F55577FE60}">
  <ds:schemaRefs/>
</ds:datastoreItem>
</file>

<file path=customXml/itemProps2431.xml><?xml version="1.0" encoding="utf-8"?>
<ds:datastoreItem xmlns:ds="http://schemas.openxmlformats.org/officeDocument/2006/customXml" ds:itemID="{8A21D255-6196-4E5E-850B-FA1A9A3EED5E}">
  <ds:schemaRefs/>
</ds:datastoreItem>
</file>

<file path=customXml/itemProps2432.xml><?xml version="1.0" encoding="utf-8"?>
<ds:datastoreItem xmlns:ds="http://schemas.openxmlformats.org/officeDocument/2006/customXml" ds:itemID="{D64A0866-72E8-4F0E-98B1-2C2D023EBACF}">
  <ds:schemaRefs/>
</ds:datastoreItem>
</file>

<file path=customXml/itemProps2433.xml><?xml version="1.0" encoding="utf-8"?>
<ds:datastoreItem xmlns:ds="http://schemas.openxmlformats.org/officeDocument/2006/customXml" ds:itemID="{13FBE433-91EF-4618-B53B-990D092A5DAF}">
  <ds:schemaRefs/>
</ds:datastoreItem>
</file>

<file path=customXml/itemProps2434.xml><?xml version="1.0" encoding="utf-8"?>
<ds:datastoreItem xmlns:ds="http://schemas.openxmlformats.org/officeDocument/2006/customXml" ds:itemID="{68E961D7-A4B0-4F3A-B887-C5F40EC57915}">
  <ds:schemaRefs/>
</ds:datastoreItem>
</file>

<file path=customXml/itemProps2435.xml><?xml version="1.0" encoding="utf-8"?>
<ds:datastoreItem xmlns:ds="http://schemas.openxmlformats.org/officeDocument/2006/customXml" ds:itemID="{12C814FA-F953-49A1-A23A-37CFA634A1AC}">
  <ds:schemaRefs/>
</ds:datastoreItem>
</file>

<file path=customXml/itemProps2436.xml><?xml version="1.0" encoding="utf-8"?>
<ds:datastoreItem xmlns:ds="http://schemas.openxmlformats.org/officeDocument/2006/customXml" ds:itemID="{5D00894D-3E5B-49E8-B66C-1E5C37DCC115}">
  <ds:schemaRefs/>
</ds:datastoreItem>
</file>

<file path=customXml/itemProps2437.xml><?xml version="1.0" encoding="utf-8"?>
<ds:datastoreItem xmlns:ds="http://schemas.openxmlformats.org/officeDocument/2006/customXml" ds:itemID="{CEB872D2-04DC-42C5-A57E-582BD0CEF9E2}">
  <ds:schemaRefs/>
</ds:datastoreItem>
</file>

<file path=customXml/itemProps2438.xml><?xml version="1.0" encoding="utf-8"?>
<ds:datastoreItem xmlns:ds="http://schemas.openxmlformats.org/officeDocument/2006/customXml" ds:itemID="{5E01F9C3-E27C-4158-A906-F25CD68E4F17}">
  <ds:schemaRefs/>
</ds:datastoreItem>
</file>

<file path=customXml/itemProps2439.xml><?xml version="1.0" encoding="utf-8"?>
<ds:datastoreItem xmlns:ds="http://schemas.openxmlformats.org/officeDocument/2006/customXml" ds:itemID="{E3C30A3A-17F3-4BBB-8B79-837B48D7FB04}">
  <ds:schemaRefs/>
</ds:datastoreItem>
</file>

<file path=customXml/itemProps244.xml><?xml version="1.0" encoding="utf-8"?>
<ds:datastoreItem xmlns:ds="http://schemas.openxmlformats.org/officeDocument/2006/customXml" ds:itemID="{F1C33858-6687-434C-83AB-38880FE0A9B0}">
  <ds:schemaRefs/>
</ds:datastoreItem>
</file>

<file path=customXml/itemProps2440.xml><?xml version="1.0" encoding="utf-8"?>
<ds:datastoreItem xmlns:ds="http://schemas.openxmlformats.org/officeDocument/2006/customXml" ds:itemID="{F34B03AA-AFDE-489F-B564-07ADCFD2FE56}">
  <ds:schemaRefs/>
</ds:datastoreItem>
</file>

<file path=customXml/itemProps2441.xml><?xml version="1.0" encoding="utf-8"?>
<ds:datastoreItem xmlns:ds="http://schemas.openxmlformats.org/officeDocument/2006/customXml" ds:itemID="{B85D965A-CF05-4438-8868-53C6BED43210}">
  <ds:schemaRefs/>
</ds:datastoreItem>
</file>

<file path=customXml/itemProps2442.xml><?xml version="1.0" encoding="utf-8"?>
<ds:datastoreItem xmlns:ds="http://schemas.openxmlformats.org/officeDocument/2006/customXml" ds:itemID="{221B1486-7575-49DB-867D-FDC29948EC07}">
  <ds:schemaRefs/>
</ds:datastoreItem>
</file>

<file path=customXml/itemProps2443.xml><?xml version="1.0" encoding="utf-8"?>
<ds:datastoreItem xmlns:ds="http://schemas.openxmlformats.org/officeDocument/2006/customXml" ds:itemID="{4E1898F4-3A55-4C1E-B731-5AAFFEC0AD1D}">
  <ds:schemaRefs/>
</ds:datastoreItem>
</file>

<file path=customXml/itemProps2444.xml><?xml version="1.0" encoding="utf-8"?>
<ds:datastoreItem xmlns:ds="http://schemas.openxmlformats.org/officeDocument/2006/customXml" ds:itemID="{F9EFE5DF-3491-4C19-95E1-186CB8B9BAB1}">
  <ds:schemaRefs/>
</ds:datastoreItem>
</file>

<file path=customXml/itemProps2445.xml><?xml version="1.0" encoding="utf-8"?>
<ds:datastoreItem xmlns:ds="http://schemas.openxmlformats.org/officeDocument/2006/customXml" ds:itemID="{2D052D20-2960-4128-AA53-2C0572E4523C}">
  <ds:schemaRefs/>
</ds:datastoreItem>
</file>

<file path=customXml/itemProps2446.xml><?xml version="1.0" encoding="utf-8"?>
<ds:datastoreItem xmlns:ds="http://schemas.openxmlformats.org/officeDocument/2006/customXml" ds:itemID="{FF87ECEB-9327-488E-80FB-02248F22894A}">
  <ds:schemaRefs/>
</ds:datastoreItem>
</file>

<file path=customXml/itemProps2447.xml><?xml version="1.0" encoding="utf-8"?>
<ds:datastoreItem xmlns:ds="http://schemas.openxmlformats.org/officeDocument/2006/customXml" ds:itemID="{27344DE3-50CB-4FA1-82BE-6991E8D3A489}">
  <ds:schemaRefs/>
</ds:datastoreItem>
</file>

<file path=customXml/itemProps2448.xml><?xml version="1.0" encoding="utf-8"?>
<ds:datastoreItem xmlns:ds="http://schemas.openxmlformats.org/officeDocument/2006/customXml" ds:itemID="{CB9AB99C-7B00-421A-9C18-2C05C9672B29}">
  <ds:schemaRefs/>
</ds:datastoreItem>
</file>

<file path=customXml/itemProps2449.xml><?xml version="1.0" encoding="utf-8"?>
<ds:datastoreItem xmlns:ds="http://schemas.openxmlformats.org/officeDocument/2006/customXml" ds:itemID="{50AE7969-31C8-4E39-A924-B16D47B5542F}">
  <ds:schemaRefs/>
</ds:datastoreItem>
</file>

<file path=customXml/itemProps245.xml><?xml version="1.0" encoding="utf-8"?>
<ds:datastoreItem xmlns:ds="http://schemas.openxmlformats.org/officeDocument/2006/customXml" ds:itemID="{7DF9C2FB-0879-4564-B197-F009BBB6D03E}">
  <ds:schemaRefs/>
</ds:datastoreItem>
</file>

<file path=customXml/itemProps2450.xml><?xml version="1.0" encoding="utf-8"?>
<ds:datastoreItem xmlns:ds="http://schemas.openxmlformats.org/officeDocument/2006/customXml" ds:itemID="{712CE59D-CF30-43C5-9249-D01E686817DC}">
  <ds:schemaRefs/>
</ds:datastoreItem>
</file>

<file path=customXml/itemProps2451.xml><?xml version="1.0" encoding="utf-8"?>
<ds:datastoreItem xmlns:ds="http://schemas.openxmlformats.org/officeDocument/2006/customXml" ds:itemID="{FC14FBC2-EA8F-4F1A-888B-90151F6F165D}">
  <ds:schemaRefs/>
</ds:datastoreItem>
</file>

<file path=customXml/itemProps2452.xml><?xml version="1.0" encoding="utf-8"?>
<ds:datastoreItem xmlns:ds="http://schemas.openxmlformats.org/officeDocument/2006/customXml" ds:itemID="{2EC2C590-6E51-4EF0-847F-5AC8C48CE791}">
  <ds:schemaRefs/>
</ds:datastoreItem>
</file>

<file path=customXml/itemProps2453.xml><?xml version="1.0" encoding="utf-8"?>
<ds:datastoreItem xmlns:ds="http://schemas.openxmlformats.org/officeDocument/2006/customXml" ds:itemID="{DFE58ADC-91B0-4354-AF48-1BB6BB30D7E1}">
  <ds:schemaRefs/>
</ds:datastoreItem>
</file>

<file path=customXml/itemProps2454.xml><?xml version="1.0" encoding="utf-8"?>
<ds:datastoreItem xmlns:ds="http://schemas.openxmlformats.org/officeDocument/2006/customXml" ds:itemID="{0916ED97-9428-41FD-A6DB-0FEC3334F3A6}">
  <ds:schemaRefs/>
</ds:datastoreItem>
</file>

<file path=customXml/itemProps2455.xml><?xml version="1.0" encoding="utf-8"?>
<ds:datastoreItem xmlns:ds="http://schemas.openxmlformats.org/officeDocument/2006/customXml" ds:itemID="{A4D71FC0-E9D6-4CC5-AF6B-98D867E54B11}">
  <ds:schemaRefs/>
</ds:datastoreItem>
</file>

<file path=customXml/itemProps2456.xml><?xml version="1.0" encoding="utf-8"?>
<ds:datastoreItem xmlns:ds="http://schemas.openxmlformats.org/officeDocument/2006/customXml" ds:itemID="{E8136574-FAB2-46BE-B81F-D14E8414807E}">
  <ds:schemaRefs/>
</ds:datastoreItem>
</file>

<file path=customXml/itemProps2457.xml><?xml version="1.0" encoding="utf-8"?>
<ds:datastoreItem xmlns:ds="http://schemas.openxmlformats.org/officeDocument/2006/customXml" ds:itemID="{6C070A07-3856-4050-8592-187FE1B472BE}">
  <ds:schemaRefs/>
</ds:datastoreItem>
</file>

<file path=customXml/itemProps2458.xml><?xml version="1.0" encoding="utf-8"?>
<ds:datastoreItem xmlns:ds="http://schemas.openxmlformats.org/officeDocument/2006/customXml" ds:itemID="{2F66D66D-E344-4B91-9EA6-6F09D73786DB}">
  <ds:schemaRefs/>
</ds:datastoreItem>
</file>

<file path=customXml/itemProps2459.xml><?xml version="1.0" encoding="utf-8"?>
<ds:datastoreItem xmlns:ds="http://schemas.openxmlformats.org/officeDocument/2006/customXml" ds:itemID="{FB2219B2-BF1E-45B4-9E1A-98D2DFD89DF1}">
  <ds:schemaRefs/>
</ds:datastoreItem>
</file>

<file path=customXml/itemProps246.xml><?xml version="1.0" encoding="utf-8"?>
<ds:datastoreItem xmlns:ds="http://schemas.openxmlformats.org/officeDocument/2006/customXml" ds:itemID="{59A65529-A51C-4A9B-B129-B09F5445193B}">
  <ds:schemaRefs/>
</ds:datastoreItem>
</file>

<file path=customXml/itemProps2460.xml><?xml version="1.0" encoding="utf-8"?>
<ds:datastoreItem xmlns:ds="http://schemas.openxmlformats.org/officeDocument/2006/customXml" ds:itemID="{D62BC0B7-9B17-4CC2-A1D5-9D0FBAB5B0CE}">
  <ds:schemaRefs/>
</ds:datastoreItem>
</file>

<file path=customXml/itemProps2461.xml><?xml version="1.0" encoding="utf-8"?>
<ds:datastoreItem xmlns:ds="http://schemas.openxmlformats.org/officeDocument/2006/customXml" ds:itemID="{7913ED98-CF59-484E-935F-7256D5E5BB21}">
  <ds:schemaRefs/>
</ds:datastoreItem>
</file>

<file path=customXml/itemProps2462.xml><?xml version="1.0" encoding="utf-8"?>
<ds:datastoreItem xmlns:ds="http://schemas.openxmlformats.org/officeDocument/2006/customXml" ds:itemID="{A7F57033-9062-48C0-B3EC-B3DF592D0C3D}">
  <ds:schemaRefs/>
</ds:datastoreItem>
</file>

<file path=customXml/itemProps2463.xml><?xml version="1.0" encoding="utf-8"?>
<ds:datastoreItem xmlns:ds="http://schemas.openxmlformats.org/officeDocument/2006/customXml" ds:itemID="{E87DCF7F-EEE7-4022-B907-A87B622BC630}">
  <ds:schemaRefs/>
</ds:datastoreItem>
</file>

<file path=customXml/itemProps2464.xml><?xml version="1.0" encoding="utf-8"?>
<ds:datastoreItem xmlns:ds="http://schemas.openxmlformats.org/officeDocument/2006/customXml" ds:itemID="{F64F8070-8ACD-4ED7-ABD4-F1F6555B784B}">
  <ds:schemaRefs/>
</ds:datastoreItem>
</file>

<file path=customXml/itemProps2465.xml><?xml version="1.0" encoding="utf-8"?>
<ds:datastoreItem xmlns:ds="http://schemas.openxmlformats.org/officeDocument/2006/customXml" ds:itemID="{C169071E-D512-4FE5-AD5E-8FA313FBFA64}">
  <ds:schemaRefs/>
</ds:datastoreItem>
</file>

<file path=customXml/itemProps2466.xml><?xml version="1.0" encoding="utf-8"?>
<ds:datastoreItem xmlns:ds="http://schemas.openxmlformats.org/officeDocument/2006/customXml" ds:itemID="{583F2459-39B2-4786-B510-F5B5268EF817}">
  <ds:schemaRefs/>
</ds:datastoreItem>
</file>

<file path=customXml/itemProps2467.xml><?xml version="1.0" encoding="utf-8"?>
<ds:datastoreItem xmlns:ds="http://schemas.openxmlformats.org/officeDocument/2006/customXml" ds:itemID="{62D39239-4B18-408D-91C8-80360257CE51}">
  <ds:schemaRefs/>
</ds:datastoreItem>
</file>

<file path=customXml/itemProps2468.xml><?xml version="1.0" encoding="utf-8"?>
<ds:datastoreItem xmlns:ds="http://schemas.openxmlformats.org/officeDocument/2006/customXml" ds:itemID="{16A0D111-50DA-49C4-9A86-977CF7ECCF12}">
  <ds:schemaRefs/>
</ds:datastoreItem>
</file>

<file path=customXml/itemProps2469.xml><?xml version="1.0" encoding="utf-8"?>
<ds:datastoreItem xmlns:ds="http://schemas.openxmlformats.org/officeDocument/2006/customXml" ds:itemID="{2E43D299-FD1C-4CB9-AAF7-4534635400BA}">
  <ds:schemaRefs/>
</ds:datastoreItem>
</file>

<file path=customXml/itemProps247.xml><?xml version="1.0" encoding="utf-8"?>
<ds:datastoreItem xmlns:ds="http://schemas.openxmlformats.org/officeDocument/2006/customXml" ds:itemID="{1F322502-E46A-47F0-AF0F-BD7B5F06A4F5}">
  <ds:schemaRefs/>
</ds:datastoreItem>
</file>

<file path=customXml/itemProps2470.xml><?xml version="1.0" encoding="utf-8"?>
<ds:datastoreItem xmlns:ds="http://schemas.openxmlformats.org/officeDocument/2006/customXml" ds:itemID="{8E116D16-323A-4CE2-9926-2A9A571D2D08}">
  <ds:schemaRefs/>
</ds:datastoreItem>
</file>

<file path=customXml/itemProps2471.xml><?xml version="1.0" encoding="utf-8"?>
<ds:datastoreItem xmlns:ds="http://schemas.openxmlformats.org/officeDocument/2006/customXml" ds:itemID="{2987BE69-897F-4F95-883D-C0769E88EB4D}">
  <ds:schemaRefs/>
</ds:datastoreItem>
</file>

<file path=customXml/itemProps2472.xml><?xml version="1.0" encoding="utf-8"?>
<ds:datastoreItem xmlns:ds="http://schemas.openxmlformats.org/officeDocument/2006/customXml" ds:itemID="{0A493755-0232-477F-B20F-BF4FEB124D1E}">
  <ds:schemaRefs/>
</ds:datastoreItem>
</file>

<file path=customXml/itemProps2473.xml><?xml version="1.0" encoding="utf-8"?>
<ds:datastoreItem xmlns:ds="http://schemas.openxmlformats.org/officeDocument/2006/customXml" ds:itemID="{89DFB624-BA84-4F75-9EFA-BBF7D4606080}">
  <ds:schemaRefs/>
</ds:datastoreItem>
</file>

<file path=customXml/itemProps2474.xml><?xml version="1.0" encoding="utf-8"?>
<ds:datastoreItem xmlns:ds="http://schemas.openxmlformats.org/officeDocument/2006/customXml" ds:itemID="{13CF0902-3639-414E-9434-1D893F84ADA5}">
  <ds:schemaRefs/>
</ds:datastoreItem>
</file>

<file path=customXml/itemProps2475.xml><?xml version="1.0" encoding="utf-8"?>
<ds:datastoreItem xmlns:ds="http://schemas.openxmlformats.org/officeDocument/2006/customXml" ds:itemID="{9B9220D9-FB99-43AA-98AB-43BEB02D9C9D}">
  <ds:schemaRefs/>
</ds:datastoreItem>
</file>

<file path=customXml/itemProps2476.xml><?xml version="1.0" encoding="utf-8"?>
<ds:datastoreItem xmlns:ds="http://schemas.openxmlformats.org/officeDocument/2006/customXml" ds:itemID="{AA389635-B12D-4F66-BCEB-1BE922CBBA45}">
  <ds:schemaRefs/>
</ds:datastoreItem>
</file>

<file path=customXml/itemProps2477.xml><?xml version="1.0" encoding="utf-8"?>
<ds:datastoreItem xmlns:ds="http://schemas.openxmlformats.org/officeDocument/2006/customXml" ds:itemID="{24F150A2-CEE6-4811-819D-FAC0186F2397}">
  <ds:schemaRefs/>
</ds:datastoreItem>
</file>

<file path=customXml/itemProps2478.xml><?xml version="1.0" encoding="utf-8"?>
<ds:datastoreItem xmlns:ds="http://schemas.openxmlformats.org/officeDocument/2006/customXml" ds:itemID="{15E8B341-86AD-4A47-B59A-772C82F687B5}">
  <ds:schemaRefs/>
</ds:datastoreItem>
</file>

<file path=customXml/itemProps2479.xml><?xml version="1.0" encoding="utf-8"?>
<ds:datastoreItem xmlns:ds="http://schemas.openxmlformats.org/officeDocument/2006/customXml" ds:itemID="{83822749-9E1B-417D-844B-F9F0FBEFFEA6}">
  <ds:schemaRefs/>
</ds:datastoreItem>
</file>

<file path=customXml/itemProps248.xml><?xml version="1.0" encoding="utf-8"?>
<ds:datastoreItem xmlns:ds="http://schemas.openxmlformats.org/officeDocument/2006/customXml" ds:itemID="{0220C16C-4938-4F2D-98A0-8B0B9201DD73}">
  <ds:schemaRefs/>
</ds:datastoreItem>
</file>

<file path=customXml/itemProps2480.xml><?xml version="1.0" encoding="utf-8"?>
<ds:datastoreItem xmlns:ds="http://schemas.openxmlformats.org/officeDocument/2006/customXml" ds:itemID="{68A15C60-748A-443E-B321-0B720FC1F5F6}">
  <ds:schemaRefs/>
</ds:datastoreItem>
</file>

<file path=customXml/itemProps2481.xml><?xml version="1.0" encoding="utf-8"?>
<ds:datastoreItem xmlns:ds="http://schemas.openxmlformats.org/officeDocument/2006/customXml" ds:itemID="{C983F842-3345-4CDB-A534-D44445301EC3}">
  <ds:schemaRefs/>
</ds:datastoreItem>
</file>

<file path=customXml/itemProps2482.xml><?xml version="1.0" encoding="utf-8"?>
<ds:datastoreItem xmlns:ds="http://schemas.openxmlformats.org/officeDocument/2006/customXml" ds:itemID="{AB523109-744D-4BBD-A76B-BEC4D009777E}">
  <ds:schemaRefs/>
</ds:datastoreItem>
</file>

<file path=customXml/itemProps2483.xml><?xml version="1.0" encoding="utf-8"?>
<ds:datastoreItem xmlns:ds="http://schemas.openxmlformats.org/officeDocument/2006/customXml" ds:itemID="{C2686160-E713-400D-83BE-9616A733E5A8}">
  <ds:schemaRefs/>
</ds:datastoreItem>
</file>

<file path=customXml/itemProps2484.xml><?xml version="1.0" encoding="utf-8"?>
<ds:datastoreItem xmlns:ds="http://schemas.openxmlformats.org/officeDocument/2006/customXml" ds:itemID="{F94C8F31-6455-451E-AD03-52B30AB12A72}">
  <ds:schemaRefs/>
</ds:datastoreItem>
</file>

<file path=customXml/itemProps2485.xml><?xml version="1.0" encoding="utf-8"?>
<ds:datastoreItem xmlns:ds="http://schemas.openxmlformats.org/officeDocument/2006/customXml" ds:itemID="{E287A8F3-5217-4EFF-9EEF-C3158E7DC22B}">
  <ds:schemaRefs/>
</ds:datastoreItem>
</file>

<file path=customXml/itemProps2486.xml><?xml version="1.0" encoding="utf-8"?>
<ds:datastoreItem xmlns:ds="http://schemas.openxmlformats.org/officeDocument/2006/customXml" ds:itemID="{991F905A-9E3A-4E53-BD20-C143C4E2A68B}">
  <ds:schemaRefs/>
</ds:datastoreItem>
</file>

<file path=customXml/itemProps2487.xml><?xml version="1.0" encoding="utf-8"?>
<ds:datastoreItem xmlns:ds="http://schemas.openxmlformats.org/officeDocument/2006/customXml" ds:itemID="{211E18F8-E4B0-45A5-9EF3-7B6A7132FFDA}">
  <ds:schemaRefs/>
</ds:datastoreItem>
</file>

<file path=customXml/itemProps2488.xml><?xml version="1.0" encoding="utf-8"?>
<ds:datastoreItem xmlns:ds="http://schemas.openxmlformats.org/officeDocument/2006/customXml" ds:itemID="{237919F1-1C87-4256-B8F2-765D2616A9B6}">
  <ds:schemaRefs/>
</ds:datastoreItem>
</file>

<file path=customXml/itemProps2489.xml><?xml version="1.0" encoding="utf-8"?>
<ds:datastoreItem xmlns:ds="http://schemas.openxmlformats.org/officeDocument/2006/customXml" ds:itemID="{16281FA6-B8F8-4CAB-B26D-66FC8D25DAB2}">
  <ds:schemaRefs/>
</ds:datastoreItem>
</file>

<file path=customXml/itemProps249.xml><?xml version="1.0" encoding="utf-8"?>
<ds:datastoreItem xmlns:ds="http://schemas.openxmlformats.org/officeDocument/2006/customXml" ds:itemID="{8463C8A6-69D0-4BCB-872E-EA76A37537C5}">
  <ds:schemaRefs/>
</ds:datastoreItem>
</file>

<file path=customXml/itemProps2490.xml><?xml version="1.0" encoding="utf-8"?>
<ds:datastoreItem xmlns:ds="http://schemas.openxmlformats.org/officeDocument/2006/customXml" ds:itemID="{1F9836BB-DCE8-41D3-BE9B-D5DF1C822742}">
  <ds:schemaRefs/>
</ds:datastoreItem>
</file>

<file path=customXml/itemProps2491.xml><?xml version="1.0" encoding="utf-8"?>
<ds:datastoreItem xmlns:ds="http://schemas.openxmlformats.org/officeDocument/2006/customXml" ds:itemID="{D47E544F-8A7A-4074-9DD3-3F81664EA477}">
  <ds:schemaRefs/>
</ds:datastoreItem>
</file>

<file path=customXml/itemProps2492.xml><?xml version="1.0" encoding="utf-8"?>
<ds:datastoreItem xmlns:ds="http://schemas.openxmlformats.org/officeDocument/2006/customXml" ds:itemID="{833B5F10-3BA7-42D0-B9A4-057FD7BF2224}">
  <ds:schemaRefs/>
</ds:datastoreItem>
</file>

<file path=customXml/itemProps2493.xml><?xml version="1.0" encoding="utf-8"?>
<ds:datastoreItem xmlns:ds="http://schemas.openxmlformats.org/officeDocument/2006/customXml" ds:itemID="{D463FEB9-75D8-4B62-A941-C5287BCB8E7F}">
  <ds:schemaRefs/>
</ds:datastoreItem>
</file>

<file path=customXml/itemProps2494.xml><?xml version="1.0" encoding="utf-8"?>
<ds:datastoreItem xmlns:ds="http://schemas.openxmlformats.org/officeDocument/2006/customXml" ds:itemID="{1C172383-A0F7-4A0D-9EC1-EAD5D4E725C0}">
  <ds:schemaRefs/>
</ds:datastoreItem>
</file>

<file path=customXml/itemProps2495.xml><?xml version="1.0" encoding="utf-8"?>
<ds:datastoreItem xmlns:ds="http://schemas.openxmlformats.org/officeDocument/2006/customXml" ds:itemID="{C9CE7837-6666-4181-A4C1-19BD6DA1840D}">
  <ds:schemaRefs/>
</ds:datastoreItem>
</file>

<file path=customXml/itemProps2496.xml><?xml version="1.0" encoding="utf-8"?>
<ds:datastoreItem xmlns:ds="http://schemas.openxmlformats.org/officeDocument/2006/customXml" ds:itemID="{57BD09BE-2FF6-49A4-962A-D76CFD8BCC67}">
  <ds:schemaRefs/>
</ds:datastoreItem>
</file>

<file path=customXml/itemProps2497.xml><?xml version="1.0" encoding="utf-8"?>
<ds:datastoreItem xmlns:ds="http://schemas.openxmlformats.org/officeDocument/2006/customXml" ds:itemID="{78F982A0-F43C-42A5-9B11-ABD48E1E3EB3}">
  <ds:schemaRefs/>
</ds:datastoreItem>
</file>

<file path=customXml/itemProps2498.xml><?xml version="1.0" encoding="utf-8"?>
<ds:datastoreItem xmlns:ds="http://schemas.openxmlformats.org/officeDocument/2006/customXml" ds:itemID="{FB51127C-588A-487A-87EC-45D8F13CAFD1}">
  <ds:schemaRefs/>
</ds:datastoreItem>
</file>

<file path=customXml/itemProps2499.xml><?xml version="1.0" encoding="utf-8"?>
<ds:datastoreItem xmlns:ds="http://schemas.openxmlformats.org/officeDocument/2006/customXml" ds:itemID="{2E7D0920-7DB9-4E34-9121-3A9AD613D416}">
  <ds:schemaRefs/>
</ds:datastoreItem>
</file>

<file path=customXml/itemProps25.xml><?xml version="1.0" encoding="utf-8"?>
<ds:datastoreItem xmlns:ds="http://schemas.openxmlformats.org/officeDocument/2006/customXml" ds:itemID="{158C5639-D8F8-4490-AFC0-983D997122ED}">
  <ds:schemaRefs/>
</ds:datastoreItem>
</file>

<file path=customXml/itemProps250.xml><?xml version="1.0" encoding="utf-8"?>
<ds:datastoreItem xmlns:ds="http://schemas.openxmlformats.org/officeDocument/2006/customXml" ds:itemID="{672B62FB-4C14-45E3-BCF4-CD1F312EE933}">
  <ds:schemaRefs/>
</ds:datastoreItem>
</file>

<file path=customXml/itemProps2500.xml><?xml version="1.0" encoding="utf-8"?>
<ds:datastoreItem xmlns:ds="http://schemas.openxmlformats.org/officeDocument/2006/customXml" ds:itemID="{E6A13280-5AD8-4B14-9D97-74C16083761D}">
  <ds:schemaRefs/>
</ds:datastoreItem>
</file>

<file path=customXml/itemProps2501.xml><?xml version="1.0" encoding="utf-8"?>
<ds:datastoreItem xmlns:ds="http://schemas.openxmlformats.org/officeDocument/2006/customXml" ds:itemID="{703A948E-32F4-4A55-BCD3-62F9F782F406}">
  <ds:schemaRefs/>
</ds:datastoreItem>
</file>

<file path=customXml/itemProps2502.xml><?xml version="1.0" encoding="utf-8"?>
<ds:datastoreItem xmlns:ds="http://schemas.openxmlformats.org/officeDocument/2006/customXml" ds:itemID="{949A06F2-6FF6-431C-B1F2-398715BBBDD0}">
  <ds:schemaRefs/>
</ds:datastoreItem>
</file>

<file path=customXml/itemProps2503.xml><?xml version="1.0" encoding="utf-8"?>
<ds:datastoreItem xmlns:ds="http://schemas.openxmlformats.org/officeDocument/2006/customXml" ds:itemID="{CCD568A6-AF77-43A8-9635-2A2C2214FE42}">
  <ds:schemaRefs/>
</ds:datastoreItem>
</file>

<file path=customXml/itemProps2504.xml><?xml version="1.0" encoding="utf-8"?>
<ds:datastoreItem xmlns:ds="http://schemas.openxmlformats.org/officeDocument/2006/customXml" ds:itemID="{131D5ADF-EB77-4319-A3D7-ED969DF5E2CF}">
  <ds:schemaRefs/>
</ds:datastoreItem>
</file>

<file path=customXml/itemProps2505.xml><?xml version="1.0" encoding="utf-8"?>
<ds:datastoreItem xmlns:ds="http://schemas.openxmlformats.org/officeDocument/2006/customXml" ds:itemID="{5CB1D657-362A-4C8A-BA5C-E448742371AA}">
  <ds:schemaRefs/>
</ds:datastoreItem>
</file>

<file path=customXml/itemProps2506.xml><?xml version="1.0" encoding="utf-8"?>
<ds:datastoreItem xmlns:ds="http://schemas.openxmlformats.org/officeDocument/2006/customXml" ds:itemID="{27929117-8AEA-43B4-85AF-F3CB4EA99DF4}">
  <ds:schemaRefs/>
</ds:datastoreItem>
</file>

<file path=customXml/itemProps2507.xml><?xml version="1.0" encoding="utf-8"?>
<ds:datastoreItem xmlns:ds="http://schemas.openxmlformats.org/officeDocument/2006/customXml" ds:itemID="{40465E01-7B83-4A19-BA8A-0CC22D50AC1F}">
  <ds:schemaRefs/>
</ds:datastoreItem>
</file>

<file path=customXml/itemProps2508.xml><?xml version="1.0" encoding="utf-8"?>
<ds:datastoreItem xmlns:ds="http://schemas.openxmlformats.org/officeDocument/2006/customXml" ds:itemID="{21065F0D-0C52-4B01-84D2-4B925D6279AA}">
  <ds:schemaRefs/>
</ds:datastoreItem>
</file>

<file path=customXml/itemProps2509.xml><?xml version="1.0" encoding="utf-8"?>
<ds:datastoreItem xmlns:ds="http://schemas.openxmlformats.org/officeDocument/2006/customXml" ds:itemID="{2AD37C9F-ADEA-4488-A78C-2284AF57602C}">
  <ds:schemaRefs/>
</ds:datastoreItem>
</file>

<file path=customXml/itemProps251.xml><?xml version="1.0" encoding="utf-8"?>
<ds:datastoreItem xmlns:ds="http://schemas.openxmlformats.org/officeDocument/2006/customXml" ds:itemID="{6EB6C65D-366A-44EB-9904-3DCE749B9EC8}">
  <ds:schemaRefs/>
</ds:datastoreItem>
</file>

<file path=customXml/itemProps2510.xml><?xml version="1.0" encoding="utf-8"?>
<ds:datastoreItem xmlns:ds="http://schemas.openxmlformats.org/officeDocument/2006/customXml" ds:itemID="{6AD51648-4A93-472B-BC4B-96EC49CDA8F4}">
  <ds:schemaRefs/>
</ds:datastoreItem>
</file>

<file path=customXml/itemProps2511.xml><?xml version="1.0" encoding="utf-8"?>
<ds:datastoreItem xmlns:ds="http://schemas.openxmlformats.org/officeDocument/2006/customXml" ds:itemID="{5D8885CF-306D-4D67-B3E3-59C8A6C06A9D}">
  <ds:schemaRefs/>
</ds:datastoreItem>
</file>

<file path=customXml/itemProps2512.xml><?xml version="1.0" encoding="utf-8"?>
<ds:datastoreItem xmlns:ds="http://schemas.openxmlformats.org/officeDocument/2006/customXml" ds:itemID="{7CABA085-7DFA-4769-8E55-C99BA8F83C62}">
  <ds:schemaRefs/>
</ds:datastoreItem>
</file>

<file path=customXml/itemProps2513.xml><?xml version="1.0" encoding="utf-8"?>
<ds:datastoreItem xmlns:ds="http://schemas.openxmlformats.org/officeDocument/2006/customXml" ds:itemID="{8E9563FC-2510-401A-84EA-4D8296F33E60}">
  <ds:schemaRefs/>
</ds:datastoreItem>
</file>

<file path=customXml/itemProps2514.xml><?xml version="1.0" encoding="utf-8"?>
<ds:datastoreItem xmlns:ds="http://schemas.openxmlformats.org/officeDocument/2006/customXml" ds:itemID="{6C0C459E-304F-414F-BF09-BFEA2997D87C}">
  <ds:schemaRefs/>
</ds:datastoreItem>
</file>

<file path=customXml/itemProps2515.xml><?xml version="1.0" encoding="utf-8"?>
<ds:datastoreItem xmlns:ds="http://schemas.openxmlformats.org/officeDocument/2006/customXml" ds:itemID="{25CE7BA1-5928-4396-9B2C-B3E9A839CAAA}">
  <ds:schemaRefs/>
</ds:datastoreItem>
</file>

<file path=customXml/itemProps2516.xml><?xml version="1.0" encoding="utf-8"?>
<ds:datastoreItem xmlns:ds="http://schemas.openxmlformats.org/officeDocument/2006/customXml" ds:itemID="{343A9041-99AB-4EC7-98B2-8B71287A7960}">
  <ds:schemaRefs/>
</ds:datastoreItem>
</file>

<file path=customXml/itemProps2517.xml><?xml version="1.0" encoding="utf-8"?>
<ds:datastoreItem xmlns:ds="http://schemas.openxmlformats.org/officeDocument/2006/customXml" ds:itemID="{DCED079B-7F33-4E8C-82D7-091A0A45E766}">
  <ds:schemaRefs/>
</ds:datastoreItem>
</file>

<file path=customXml/itemProps2518.xml><?xml version="1.0" encoding="utf-8"?>
<ds:datastoreItem xmlns:ds="http://schemas.openxmlformats.org/officeDocument/2006/customXml" ds:itemID="{C40CB4CB-2FC9-477B-A4E9-B83D94EC715A}">
  <ds:schemaRefs/>
</ds:datastoreItem>
</file>

<file path=customXml/itemProps2519.xml><?xml version="1.0" encoding="utf-8"?>
<ds:datastoreItem xmlns:ds="http://schemas.openxmlformats.org/officeDocument/2006/customXml" ds:itemID="{910421DB-00BE-41E7-80A8-A2D69EDBA784}">
  <ds:schemaRefs/>
</ds:datastoreItem>
</file>

<file path=customXml/itemProps252.xml><?xml version="1.0" encoding="utf-8"?>
<ds:datastoreItem xmlns:ds="http://schemas.openxmlformats.org/officeDocument/2006/customXml" ds:itemID="{CD548616-4226-4875-B8DF-406E3AB9A5A8}">
  <ds:schemaRefs/>
</ds:datastoreItem>
</file>

<file path=customXml/itemProps2520.xml><?xml version="1.0" encoding="utf-8"?>
<ds:datastoreItem xmlns:ds="http://schemas.openxmlformats.org/officeDocument/2006/customXml" ds:itemID="{E18A6786-356E-496B-9789-E0E674B81C5C}">
  <ds:schemaRefs/>
</ds:datastoreItem>
</file>

<file path=customXml/itemProps2521.xml><?xml version="1.0" encoding="utf-8"?>
<ds:datastoreItem xmlns:ds="http://schemas.openxmlformats.org/officeDocument/2006/customXml" ds:itemID="{1372CB6D-D6B2-458C-B33D-00DE8473220E}">
  <ds:schemaRefs/>
</ds:datastoreItem>
</file>

<file path=customXml/itemProps2522.xml><?xml version="1.0" encoding="utf-8"?>
<ds:datastoreItem xmlns:ds="http://schemas.openxmlformats.org/officeDocument/2006/customXml" ds:itemID="{F595E562-346C-4DA0-BAB1-E32A5D04F64F}">
  <ds:schemaRefs/>
</ds:datastoreItem>
</file>

<file path=customXml/itemProps2523.xml><?xml version="1.0" encoding="utf-8"?>
<ds:datastoreItem xmlns:ds="http://schemas.openxmlformats.org/officeDocument/2006/customXml" ds:itemID="{EE3AF68E-C1FC-43BF-9D46-EE1AAD36A430}">
  <ds:schemaRefs/>
</ds:datastoreItem>
</file>

<file path=customXml/itemProps2524.xml><?xml version="1.0" encoding="utf-8"?>
<ds:datastoreItem xmlns:ds="http://schemas.openxmlformats.org/officeDocument/2006/customXml" ds:itemID="{D77A92DB-B683-4091-B16D-9FD394EB95B9}">
  <ds:schemaRefs/>
</ds:datastoreItem>
</file>

<file path=customXml/itemProps2525.xml><?xml version="1.0" encoding="utf-8"?>
<ds:datastoreItem xmlns:ds="http://schemas.openxmlformats.org/officeDocument/2006/customXml" ds:itemID="{C01E5E34-CA00-4333-9869-6F563167058E}">
  <ds:schemaRefs/>
</ds:datastoreItem>
</file>

<file path=customXml/itemProps2526.xml><?xml version="1.0" encoding="utf-8"?>
<ds:datastoreItem xmlns:ds="http://schemas.openxmlformats.org/officeDocument/2006/customXml" ds:itemID="{F62AC38B-107C-493E-817A-763ED2D01654}">
  <ds:schemaRefs/>
</ds:datastoreItem>
</file>

<file path=customXml/itemProps2527.xml><?xml version="1.0" encoding="utf-8"?>
<ds:datastoreItem xmlns:ds="http://schemas.openxmlformats.org/officeDocument/2006/customXml" ds:itemID="{511419F4-D6BD-44A1-AE64-A8B8BEB50F7A}">
  <ds:schemaRefs/>
</ds:datastoreItem>
</file>

<file path=customXml/itemProps2528.xml><?xml version="1.0" encoding="utf-8"?>
<ds:datastoreItem xmlns:ds="http://schemas.openxmlformats.org/officeDocument/2006/customXml" ds:itemID="{B52F57E8-3DDA-499D-BD0E-3A6E39BC6FD0}">
  <ds:schemaRefs/>
</ds:datastoreItem>
</file>

<file path=customXml/itemProps2529.xml><?xml version="1.0" encoding="utf-8"?>
<ds:datastoreItem xmlns:ds="http://schemas.openxmlformats.org/officeDocument/2006/customXml" ds:itemID="{9EB6D14F-2B37-4529-AC63-7076CD864CF9}">
  <ds:schemaRefs/>
</ds:datastoreItem>
</file>

<file path=customXml/itemProps253.xml><?xml version="1.0" encoding="utf-8"?>
<ds:datastoreItem xmlns:ds="http://schemas.openxmlformats.org/officeDocument/2006/customXml" ds:itemID="{03F01781-F4E5-4571-B06E-176AE51F01C3}">
  <ds:schemaRefs/>
</ds:datastoreItem>
</file>

<file path=customXml/itemProps2530.xml><?xml version="1.0" encoding="utf-8"?>
<ds:datastoreItem xmlns:ds="http://schemas.openxmlformats.org/officeDocument/2006/customXml" ds:itemID="{7623D43C-99D5-46AA-A4E5-C537FEC60639}">
  <ds:schemaRefs/>
</ds:datastoreItem>
</file>

<file path=customXml/itemProps2531.xml><?xml version="1.0" encoding="utf-8"?>
<ds:datastoreItem xmlns:ds="http://schemas.openxmlformats.org/officeDocument/2006/customXml" ds:itemID="{577A5DA7-6CBA-4B74-8E65-6C21E096A594}">
  <ds:schemaRefs/>
</ds:datastoreItem>
</file>

<file path=customXml/itemProps2532.xml><?xml version="1.0" encoding="utf-8"?>
<ds:datastoreItem xmlns:ds="http://schemas.openxmlformats.org/officeDocument/2006/customXml" ds:itemID="{FC7E31A0-FCE3-44FC-9DAE-73F4FFAC3504}">
  <ds:schemaRefs/>
</ds:datastoreItem>
</file>

<file path=customXml/itemProps2533.xml><?xml version="1.0" encoding="utf-8"?>
<ds:datastoreItem xmlns:ds="http://schemas.openxmlformats.org/officeDocument/2006/customXml" ds:itemID="{66EA4FAC-8AAB-4F9F-A6C6-588BA255A838}">
  <ds:schemaRefs/>
</ds:datastoreItem>
</file>

<file path=customXml/itemProps2534.xml><?xml version="1.0" encoding="utf-8"?>
<ds:datastoreItem xmlns:ds="http://schemas.openxmlformats.org/officeDocument/2006/customXml" ds:itemID="{E580A17E-3EB9-4DE3-B3BE-9DA377104014}">
  <ds:schemaRefs/>
</ds:datastoreItem>
</file>

<file path=customXml/itemProps2535.xml><?xml version="1.0" encoding="utf-8"?>
<ds:datastoreItem xmlns:ds="http://schemas.openxmlformats.org/officeDocument/2006/customXml" ds:itemID="{22FB879B-0E28-47F1-B184-9E70129A3420}">
  <ds:schemaRefs/>
</ds:datastoreItem>
</file>

<file path=customXml/itemProps2536.xml><?xml version="1.0" encoding="utf-8"?>
<ds:datastoreItem xmlns:ds="http://schemas.openxmlformats.org/officeDocument/2006/customXml" ds:itemID="{68EF1723-6E6A-42BE-A461-FA5D65CE226E}">
  <ds:schemaRefs/>
</ds:datastoreItem>
</file>

<file path=customXml/itemProps2537.xml><?xml version="1.0" encoding="utf-8"?>
<ds:datastoreItem xmlns:ds="http://schemas.openxmlformats.org/officeDocument/2006/customXml" ds:itemID="{EFB52E4D-33F1-4DBC-876E-6AAF105967DA}">
  <ds:schemaRefs/>
</ds:datastoreItem>
</file>

<file path=customXml/itemProps2538.xml><?xml version="1.0" encoding="utf-8"?>
<ds:datastoreItem xmlns:ds="http://schemas.openxmlformats.org/officeDocument/2006/customXml" ds:itemID="{80211501-6A73-487B-BA02-FD9D4747F865}">
  <ds:schemaRefs/>
</ds:datastoreItem>
</file>

<file path=customXml/itemProps2539.xml><?xml version="1.0" encoding="utf-8"?>
<ds:datastoreItem xmlns:ds="http://schemas.openxmlformats.org/officeDocument/2006/customXml" ds:itemID="{89B21C21-1292-4D6F-B0B9-982E1A88A595}">
  <ds:schemaRefs/>
</ds:datastoreItem>
</file>

<file path=customXml/itemProps254.xml><?xml version="1.0" encoding="utf-8"?>
<ds:datastoreItem xmlns:ds="http://schemas.openxmlformats.org/officeDocument/2006/customXml" ds:itemID="{5D848ED0-BD65-4580-AB94-64EA3E2F1382}">
  <ds:schemaRefs/>
</ds:datastoreItem>
</file>

<file path=customXml/itemProps2540.xml><?xml version="1.0" encoding="utf-8"?>
<ds:datastoreItem xmlns:ds="http://schemas.openxmlformats.org/officeDocument/2006/customXml" ds:itemID="{40E44CAB-0570-4EA9-BF76-7408101B5D4A}">
  <ds:schemaRefs/>
</ds:datastoreItem>
</file>

<file path=customXml/itemProps2541.xml><?xml version="1.0" encoding="utf-8"?>
<ds:datastoreItem xmlns:ds="http://schemas.openxmlformats.org/officeDocument/2006/customXml" ds:itemID="{44D77A9B-93AB-4C2C-A751-8D992D97A50B}">
  <ds:schemaRefs/>
</ds:datastoreItem>
</file>

<file path=customXml/itemProps2542.xml><?xml version="1.0" encoding="utf-8"?>
<ds:datastoreItem xmlns:ds="http://schemas.openxmlformats.org/officeDocument/2006/customXml" ds:itemID="{75787999-18AD-4F8C-B822-8C8B30DAD38F}">
  <ds:schemaRefs/>
</ds:datastoreItem>
</file>

<file path=customXml/itemProps2543.xml><?xml version="1.0" encoding="utf-8"?>
<ds:datastoreItem xmlns:ds="http://schemas.openxmlformats.org/officeDocument/2006/customXml" ds:itemID="{EA02E9C3-2F94-428C-8A3D-3CF9CCEE3330}">
  <ds:schemaRefs/>
</ds:datastoreItem>
</file>

<file path=customXml/itemProps2544.xml><?xml version="1.0" encoding="utf-8"?>
<ds:datastoreItem xmlns:ds="http://schemas.openxmlformats.org/officeDocument/2006/customXml" ds:itemID="{BEFD2072-58C2-4784-9384-47B6498DF544}">
  <ds:schemaRefs/>
</ds:datastoreItem>
</file>

<file path=customXml/itemProps2545.xml><?xml version="1.0" encoding="utf-8"?>
<ds:datastoreItem xmlns:ds="http://schemas.openxmlformats.org/officeDocument/2006/customXml" ds:itemID="{4FEE1FC5-3B38-4066-BF46-526DE1AAB39A}">
  <ds:schemaRefs/>
</ds:datastoreItem>
</file>

<file path=customXml/itemProps2546.xml><?xml version="1.0" encoding="utf-8"?>
<ds:datastoreItem xmlns:ds="http://schemas.openxmlformats.org/officeDocument/2006/customXml" ds:itemID="{AAD1E760-08C6-4B11-A123-CDF6AE501759}">
  <ds:schemaRefs/>
</ds:datastoreItem>
</file>

<file path=customXml/itemProps2547.xml><?xml version="1.0" encoding="utf-8"?>
<ds:datastoreItem xmlns:ds="http://schemas.openxmlformats.org/officeDocument/2006/customXml" ds:itemID="{CD98968D-1EBB-4640-9FA4-FC7568B67786}">
  <ds:schemaRefs/>
</ds:datastoreItem>
</file>

<file path=customXml/itemProps2548.xml><?xml version="1.0" encoding="utf-8"?>
<ds:datastoreItem xmlns:ds="http://schemas.openxmlformats.org/officeDocument/2006/customXml" ds:itemID="{34B18CDE-50CB-44CD-986E-ECC1CD2DC5FC}">
  <ds:schemaRefs/>
</ds:datastoreItem>
</file>

<file path=customXml/itemProps2549.xml><?xml version="1.0" encoding="utf-8"?>
<ds:datastoreItem xmlns:ds="http://schemas.openxmlformats.org/officeDocument/2006/customXml" ds:itemID="{234694AB-9D17-4ECB-99D3-50A7311E301B}">
  <ds:schemaRefs/>
</ds:datastoreItem>
</file>

<file path=customXml/itemProps255.xml><?xml version="1.0" encoding="utf-8"?>
<ds:datastoreItem xmlns:ds="http://schemas.openxmlformats.org/officeDocument/2006/customXml" ds:itemID="{D521BE39-8086-44B3-B04A-15BA6CE5ED32}">
  <ds:schemaRefs/>
</ds:datastoreItem>
</file>

<file path=customXml/itemProps2550.xml><?xml version="1.0" encoding="utf-8"?>
<ds:datastoreItem xmlns:ds="http://schemas.openxmlformats.org/officeDocument/2006/customXml" ds:itemID="{B4BFCCEE-AC66-4B87-9C44-C6740BF0DF0E}">
  <ds:schemaRefs/>
</ds:datastoreItem>
</file>

<file path=customXml/itemProps2551.xml><?xml version="1.0" encoding="utf-8"?>
<ds:datastoreItem xmlns:ds="http://schemas.openxmlformats.org/officeDocument/2006/customXml" ds:itemID="{2F360538-84C9-41C7-A68A-2CF51E82B2E9}">
  <ds:schemaRefs/>
</ds:datastoreItem>
</file>

<file path=customXml/itemProps2552.xml><?xml version="1.0" encoding="utf-8"?>
<ds:datastoreItem xmlns:ds="http://schemas.openxmlformats.org/officeDocument/2006/customXml" ds:itemID="{F8288DC0-A9E6-42D3-BA10-0DC856581D9C}">
  <ds:schemaRefs/>
</ds:datastoreItem>
</file>

<file path=customXml/itemProps2553.xml><?xml version="1.0" encoding="utf-8"?>
<ds:datastoreItem xmlns:ds="http://schemas.openxmlformats.org/officeDocument/2006/customXml" ds:itemID="{2A13CAF2-2268-462C-AAB9-5F8E164C5085}">
  <ds:schemaRefs/>
</ds:datastoreItem>
</file>

<file path=customXml/itemProps2554.xml><?xml version="1.0" encoding="utf-8"?>
<ds:datastoreItem xmlns:ds="http://schemas.openxmlformats.org/officeDocument/2006/customXml" ds:itemID="{E9C9A7BE-A3CD-425B-9876-B3BF9D03D564}">
  <ds:schemaRefs/>
</ds:datastoreItem>
</file>

<file path=customXml/itemProps2555.xml><?xml version="1.0" encoding="utf-8"?>
<ds:datastoreItem xmlns:ds="http://schemas.openxmlformats.org/officeDocument/2006/customXml" ds:itemID="{800EF11A-1AD6-4542-9700-037F9AC3B0B8}">
  <ds:schemaRefs/>
</ds:datastoreItem>
</file>

<file path=customXml/itemProps2556.xml><?xml version="1.0" encoding="utf-8"?>
<ds:datastoreItem xmlns:ds="http://schemas.openxmlformats.org/officeDocument/2006/customXml" ds:itemID="{E936B787-E6AC-4239-9E5F-DDA3D296242B}">
  <ds:schemaRefs/>
</ds:datastoreItem>
</file>

<file path=customXml/itemProps2557.xml><?xml version="1.0" encoding="utf-8"?>
<ds:datastoreItem xmlns:ds="http://schemas.openxmlformats.org/officeDocument/2006/customXml" ds:itemID="{9C19BA27-A06F-4B72-8EF0-07CB46100368}">
  <ds:schemaRefs/>
</ds:datastoreItem>
</file>

<file path=customXml/itemProps2558.xml><?xml version="1.0" encoding="utf-8"?>
<ds:datastoreItem xmlns:ds="http://schemas.openxmlformats.org/officeDocument/2006/customXml" ds:itemID="{797E398B-16C4-422E-8BDA-1CCAF50E185D}">
  <ds:schemaRefs/>
</ds:datastoreItem>
</file>

<file path=customXml/itemProps2559.xml><?xml version="1.0" encoding="utf-8"?>
<ds:datastoreItem xmlns:ds="http://schemas.openxmlformats.org/officeDocument/2006/customXml" ds:itemID="{8E3830AE-7091-4B12-BE5B-9F8C48A6C233}">
  <ds:schemaRefs/>
</ds:datastoreItem>
</file>

<file path=customXml/itemProps256.xml><?xml version="1.0" encoding="utf-8"?>
<ds:datastoreItem xmlns:ds="http://schemas.openxmlformats.org/officeDocument/2006/customXml" ds:itemID="{E8234AA8-1C5A-4A64-93A4-AE07066F72B5}">
  <ds:schemaRefs/>
</ds:datastoreItem>
</file>

<file path=customXml/itemProps2560.xml><?xml version="1.0" encoding="utf-8"?>
<ds:datastoreItem xmlns:ds="http://schemas.openxmlformats.org/officeDocument/2006/customXml" ds:itemID="{AB67D89B-38F0-430A-94BB-FED2D6191D25}">
  <ds:schemaRefs/>
</ds:datastoreItem>
</file>

<file path=customXml/itemProps2561.xml><?xml version="1.0" encoding="utf-8"?>
<ds:datastoreItem xmlns:ds="http://schemas.openxmlformats.org/officeDocument/2006/customXml" ds:itemID="{11689D9F-586E-4EA8-A97F-4F62FB79B828}">
  <ds:schemaRefs/>
</ds:datastoreItem>
</file>

<file path=customXml/itemProps2562.xml><?xml version="1.0" encoding="utf-8"?>
<ds:datastoreItem xmlns:ds="http://schemas.openxmlformats.org/officeDocument/2006/customXml" ds:itemID="{7515168E-8C72-4499-A470-964BDDC52787}">
  <ds:schemaRefs/>
</ds:datastoreItem>
</file>

<file path=customXml/itemProps2563.xml><?xml version="1.0" encoding="utf-8"?>
<ds:datastoreItem xmlns:ds="http://schemas.openxmlformats.org/officeDocument/2006/customXml" ds:itemID="{39020895-72D5-4F92-8908-62401A6B19A9}">
  <ds:schemaRefs/>
</ds:datastoreItem>
</file>

<file path=customXml/itemProps2564.xml><?xml version="1.0" encoding="utf-8"?>
<ds:datastoreItem xmlns:ds="http://schemas.openxmlformats.org/officeDocument/2006/customXml" ds:itemID="{F2F6C85A-D422-4E7F-8BFB-E70956D985FA}">
  <ds:schemaRefs/>
</ds:datastoreItem>
</file>

<file path=customXml/itemProps2565.xml><?xml version="1.0" encoding="utf-8"?>
<ds:datastoreItem xmlns:ds="http://schemas.openxmlformats.org/officeDocument/2006/customXml" ds:itemID="{26C5FCA9-827A-451C-BC7B-A818E2E35A0F}">
  <ds:schemaRefs/>
</ds:datastoreItem>
</file>

<file path=customXml/itemProps2566.xml><?xml version="1.0" encoding="utf-8"?>
<ds:datastoreItem xmlns:ds="http://schemas.openxmlformats.org/officeDocument/2006/customXml" ds:itemID="{C06B691B-BA43-4BCC-988D-9F89C13253A9}">
  <ds:schemaRefs/>
</ds:datastoreItem>
</file>

<file path=customXml/itemProps2567.xml><?xml version="1.0" encoding="utf-8"?>
<ds:datastoreItem xmlns:ds="http://schemas.openxmlformats.org/officeDocument/2006/customXml" ds:itemID="{B4ADB77C-BA57-47FB-B6C6-DCD63D0DE64D}">
  <ds:schemaRefs/>
</ds:datastoreItem>
</file>

<file path=customXml/itemProps2568.xml><?xml version="1.0" encoding="utf-8"?>
<ds:datastoreItem xmlns:ds="http://schemas.openxmlformats.org/officeDocument/2006/customXml" ds:itemID="{F1D10469-EFAD-4C5E-96C0-F924718A4EFC}">
  <ds:schemaRefs/>
</ds:datastoreItem>
</file>

<file path=customXml/itemProps2569.xml><?xml version="1.0" encoding="utf-8"?>
<ds:datastoreItem xmlns:ds="http://schemas.openxmlformats.org/officeDocument/2006/customXml" ds:itemID="{D1ECE1A5-5B18-4A7F-A98F-C9E4A6D0870F}">
  <ds:schemaRefs/>
</ds:datastoreItem>
</file>

<file path=customXml/itemProps257.xml><?xml version="1.0" encoding="utf-8"?>
<ds:datastoreItem xmlns:ds="http://schemas.openxmlformats.org/officeDocument/2006/customXml" ds:itemID="{E89B31DB-6EE6-4166-8623-699605703EEB}">
  <ds:schemaRefs/>
</ds:datastoreItem>
</file>

<file path=customXml/itemProps2570.xml><?xml version="1.0" encoding="utf-8"?>
<ds:datastoreItem xmlns:ds="http://schemas.openxmlformats.org/officeDocument/2006/customXml" ds:itemID="{DD13D734-7C17-492B-A06A-C5F9247EDB03}">
  <ds:schemaRefs/>
</ds:datastoreItem>
</file>

<file path=customXml/itemProps2571.xml><?xml version="1.0" encoding="utf-8"?>
<ds:datastoreItem xmlns:ds="http://schemas.openxmlformats.org/officeDocument/2006/customXml" ds:itemID="{0E1D8539-83B8-43B9-8B3E-04D46493CA59}">
  <ds:schemaRefs/>
</ds:datastoreItem>
</file>

<file path=customXml/itemProps2572.xml><?xml version="1.0" encoding="utf-8"?>
<ds:datastoreItem xmlns:ds="http://schemas.openxmlformats.org/officeDocument/2006/customXml" ds:itemID="{F3A32BAB-F509-4569-954C-A0625D0EDE23}">
  <ds:schemaRefs/>
</ds:datastoreItem>
</file>

<file path=customXml/itemProps2573.xml><?xml version="1.0" encoding="utf-8"?>
<ds:datastoreItem xmlns:ds="http://schemas.openxmlformats.org/officeDocument/2006/customXml" ds:itemID="{33F5E564-5468-491D-8990-52007D7BF4C4}">
  <ds:schemaRefs/>
</ds:datastoreItem>
</file>

<file path=customXml/itemProps2574.xml><?xml version="1.0" encoding="utf-8"?>
<ds:datastoreItem xmlns:ds="http://schemas.openxmlformats.org/officeDocument/2006/customXml" ds:itemID="{26FF1A38-81C2-40FF-A994-8BD885C4A767}">
  <ds:schemaRefs/>
</ds:datastoreItem>
</file>

<file path=customXml/itemProps2575.xml><?xml version="1.0" encoding="utf-8"?>
<ds:datastoreItem xmlns:ds="http://schemas.openxmlformats.org/officeDocument/2006/customXml" ds:itemID="{7D02BF48-2EE3-4D6A-B5FE-1FDBDA6F206E}">
  <ds:schemaRefs/>
</ds:datastoreItem>
</file>

<file path=customXml/itemProps2576.xml><?xml version="1.0" encoding="utf-8"?>
<ds:datastoreItem xmlns:ds="http://schemas.openxmlformats.org/officeDocument/2006/customXml" ds:itemID="{FAE172A6-1818-43DB-B647-668978A97162}">
  <ds:schemaRefs/>
</ds:datastoreItem>
</file>

<file path=customXml/itemProps2577.xml><?xml version="1.0" encoding="utf-8"?>
<ds:datastoreItem xmlns:ds="http://schemas.openxmlformats.org/officeDocument/2006/customXml" ds:itemID="{58B611C9-4F9F-4F77-B95D-BD52D2C88086}">
  <ds:schemaRefs/>
</ds:datastoreItem>
</file>

<file path=customXml/itemProps2578.xml><?xml version="1.0" encoding="utf-8"?>
<ds:datastoreItem xmlns:ds="http://schemas.openxmlformats.org/officeDocument/2006/customXml" ds:itemID="{B1B7C1D6-DB74-4071-B66E-2ED6CD082636}">
  <ds:schemaRefs/>
</ds:datastoreItem>
</file>

<file path=customXml/itemProps2579.xml><?xml version="1.0" encoding="utf-8"?>
<ds:datastoreItem xmlns:ds="http://schemas.openxmlformats.org/officeDocument/2006/customXml" ds:itemID="{9C44CC00-E5B4-4C91-B6BC-63F235EF8DFD}">
  <ds:schemaRefs/>
</ds:datastoreItem>
</file>

<file path=customXml/itemProps258.xml><?xml version="1.0" encoding="utf-8"?>
<ds:datastoreItem xmlns:ds="http://schemas.openxmlformats.org/officeDocument/2006/customXml" ds:itemID="{E706A78F-E539-4344-B15F-0BFD6B85AD47}">
  <ds:schemaRefs/>
</ds:datastoreItem>
</file>

<file path=customXml/itemProps2580.xml><?xml version="1.0" encoding="utf-8"?>
<ds:datastoreItem xmlns:ds="http://schemas.openxmlformats.org/officeDocument/2006/customXml" ds:itemID="{B5AFB461-89D3-491A-AEEF-4C9A240035DB}">
  <ds:schemaRefs/>
</ds:datastoreItem>
</file>

<file path=customXml/itemProps2581.xml><?xml version="1.0" encoding="utf-8"?>
<ds:datastoreItem xmlns:ds="http://schemas.openxmlformats.org/officeDocument/2006/customXml" ds:itemID="{ED1A855E-4881-4AC0-BDFE-5602E474558B}">
  <ds:schemaRefs/>
</ds:datastoreItem>
</file>

<file path=customXml/itemProps2582.xml><?xml version="1.0" encoding="utf-8"?>
<ds:datastoreItem xmlns:ds="http://schemas.openxmlformats.org/officeDocument/2006/customXml" ds:itemID="{71D3C1C8-1C06-4E30-A47F-D8A6B458D996}">
  <ds:schemaRefs/>
</ds:datastoreItem>
</file>

<file path=customXml/itemProps2583.xml><?xml version="1.0" encoding="utf-8"?>
<ds:datastoreItem xmlns:ds="http://schemas.openxmlformats.org/officeDocument/2006/customXml" ds:itemID="{A19D1281-5531-4746-9DF0-5B04E9982D70}">
  <ds:schemaRefs/>
</ds:datastoreItem>
</file>

<file path=customXml/itemProps2584.xml><?xml version="1.0" encoding="utf-8"?>
<ds:datastoreItem xmlns:ds="http://schemas.openxmlformats.org/officeDocument/2006/customXml" ds:itemID="{5A53DC54-D488-4D7E-A6CB-A532419DB79C}">
  <ds:schemaRefs/>
</ds:datastoreItem>
</file>

<file path=customXml/itemProps2585.xml><?xml version="1.0" encoding="utf-8"?>
<ds:datastoreItem xmlns:ds="http://schemas.openxmlformats.org/officeDocument/2006/customXml" ds:itemID="{5202D356-5C82-4210-9E18-10CD87DA4AEE}">
  <ds:schemaRefs/>
</ds:datastoreItem>
</file>

<file path=customXml/itemProps2586.xml><?xml version="1.0" encoding="utf-8"?>
<ds:datastoreItem xmlns:ds="http://schemas.openxmlformats.org/officeDocument/2006/customXml" ds:itemID="{44927534-011D-4706-B213-3578C141D1B2}">
  <ds:schemaRefs/>
</ds:datastoreItem>
</file>

<file path=customXml/itemProps2587.xml><?xml version="1.0" encoding="utf-8"?>
<ds:datastoreItem xmlns:ds="http://schemas.openxmlformats.org/officeDocument/2006/customXml" ds:itemID="{3CFEE5EA-0827-4BE9-A183-62D963456F74}">
  <ds:schemaRefs/>
</ds:datastoreItem>
</file>

<file path=customXml/itemProps2588.xml><?xml version="1.0" encoding="utf-8"?>
<ds:datastoreItem xmlns:ds="http://schemas.openxmlformats.org/officeDocument/2006/customXml" ds:itemID="{1AA07846-1A98-4581-96D5-D1D558CBC48B}">
  <ds:schemaRefs/>
</ds:datastoreItem>
</file>

<file path=customXml/itemProps2589.xml><?xml version="1.0" encoding="utf-8"?>
<ds:datastoreItem xmlns:ds="http://schemas.openxmlformats.org/officeDocument/2006/customXml" ds:itemID="{D455A383-A72F-4190-84DC-821EEF2327F5}">
  <ds:schemaRefs/>
</ds:datastoreItem>
</file>

<file path=customXml/itemProps259.xml><?xml version="1.0" encoding="utf-8"?>
<ds:datastoreItem xmlns:ds="http://schemas.openxmlformats.org/officeDocument/2006/customXml" ds:itemID="{1092FEE4-7E67-42F6-AB57-CC2B8EDF78EF}">
  <ds:schemaRefs/>
</ds:datastoreItem>
</file>

<file path=customXml/itemProps2590.xml><?xml version="1.0" encoding="utf-8"?>
<ds:datastoreItem xmlns:ds="http://schemas.openxmlformats.org/officeDocument/2006/customXml" ds:itemID="{8B35636C-4F23-45D1-9877-0F0B1C14BCA9}">
  <ds:schemaRefs/>
</ds:datastoreItem>
</file>

<file path=customXml/itemProps2591.xml><?xml version="1.0" encoding="utf-8"?>
<ds:datastoreItem xmlns:ds="http://schemas.openxmlformats.org/officeDocument/2006/customXml" ds:itemID="{C78F3FEE-63A0-4346-A618-83ACF7853909}">
  <ds:schemaRefs/>
</ds:datastoreItem>
</file>

<file path=customXml/itemProps2592.xml><?xml version="1.0" encoding="utf-8"?>
<ds:datastoreItem xmlns:ds="http://schemas.openxmlformats.org/officeDocument/2006/customXml" ds:itemID="{1588D01E-4CCF-4FE0-B873-C070B2E127F2}">
  <ds:schemaRefs/>
</ds:datastoreItem>
</file>

<file path=customXml/itemProps2593.xml><?xml version="1.0" encoding="utf-8"?>
<ds:datastoreItem xmlns:ds="http://schemas.openxmlformats.org/officeDocument/2006/customXml" ds:itemID="{63395188-E80C-4A2A-A55E-25F74E4A29F3}">
  <ds:schemaRefs/>
</ds:datastoreItem>
</file>

<file path=customXml/itemProps2594.xml><?xml version="1.0" encoding="utf-8"?>
<ds:datastoreItem xmlns:ds="http://schemas.openxmlformats.org/officeDocument/2006/customXml" ds:itemID="{1AFD71F2-E249-4799-9583-A21E6C93F598}">
  <ds:schemaRefs/>
</ds:datastoreItem>
</file>

<file path=customXml/itemProps2595.xml><?xml version="1.0" encoding="utf-8"?>
<ds:datastoreItem xmlns:ds="http://schemas.openxmlformats.org/officeDocument/2006/customXml" ds:itemID="{37551E91-88BD-441F-A55A-28D64336BF8B}">
  <ds:schemaRefs/>
</ds:datastoreItem>
</file>

<file path=customXml/itemProps2596.xml><?xml version="1.0" encoding="utf-8"?>
<ds:datastoreItem xmlns:ds="http://schemas.openxmlformats.org/officeDocument/2006/customXml" ds:itemID="{3D0EF8B7-9351-4B87-B7D9-EA61FD05052D}">
  <ds:schemaRefs/>
</ds:datastoreItem>
</file>

<file path=customXml/itemProps2597.xml><?xml version="1.0" encoding="utf-8"?>
<ds:datastoreItem xmlns:ds="http://schemas.openxmlformats.org/officeDocument/2006/customXml" ds:itemID="{8BE42186-46F0-40DA-A048-E7954894F40B}">
  <ds:schemaRefs/>
</ds:datastoreItem>
</file>

<file path=customXml/itemProps2598.xml><?xml version="1.0" encoding="utf-8"?>
<ds:datastoreItem xmlns:ds="http://schemas.openxmlformats.org/officeDocument/2006/customXml" ds:itemID="{B7630990-5D5B-4863-A6F5-82B43D6C2A77}">
  <ds:schemaRefs/>
</ds:datastoreItem>
</file>

<file path=customXml/itemProps2599.xml><?xml version="1.0" encoding="utf-8"?>
<ds:datastoreItem xmlns:ds="http://schemas.openxmlformats.org/officeDocument/2006/customXml" ds:itemID="{D90C303B-6AAD-4E07-A48B-CB8E1533D4B3}">
  <ds:schemaRefs/>
</ds:datastoreItem>
</file>

<file path=customXml/itemProps26.xml><?xml version="1.0" encoding="utf-8"?>
<ds:datastoreItem xmlns:ds="http://schemas.openxmlformats.org/officeDocument/2006/customXml" ds:itemID="{6338B55B-2D95-4DD0-9AAF-941F3087D386}">
  <ds:schemaRefs/>
</ds:datastoreItem>
</file>

<file path=customXml/itemProps260.xml><?xml version="1.0" encoding="utf-8"?>
<ds:datastoreItem xmlns:ds="http://schemas.openxmlformats.org/officeDocument/2006/customXml" ds:itemID="{32158295-DC0D-4BC7-8BDC-B7875A83968A}">
  <ds:schemaRefs/>
</ds:datastoreItem>
</file>

<file path=customXml/itemProps2600.xml><?xml version="1.0" encoding="utf-8"?>
<ds:datastoreItem xmlns:ds="http://schemas.openxmlformats.org/officeDocument/2006/customXml" ds:itemID="{97BEF615-3580-4452-AC33-DB65B8ABAFD0}">
  <ds:schemaRefs/>
</ds:datastoreItem>
</file>

<file path=customXml/itemProps2601.xml><?xml version="1.0" encoding="utf-8"?>
<ds:datastoreItem xmlns:ds="http://schemas.openxmlformats.org/officeDocument/2006/customXml" ds:itemID="{F956145E-A3FF-4A75-A4AF-FEBDC813CBC6}">
  <ds:schemaRefs/>
</ds:datastoreItem>
</file>

<file path=customXml/itemProps2602.xml><?xml version="1.0" encoding="utf-8"?>
<ds:datastoreItem xmlns:ds="http://schemas.openxmlformats.org/officeDocument/2006/customXml" ds:itemID="{3A78C7D2-317C-453A-A48C-0FC9F0C6ED74}">
  <ds:schemaRefs/>
</ds:datastoreItem>
</file>

<file path=customXml/itemProps2603.xml><?xml version="1.0" encoding="utf-8"?>
<ds:datastoreItem xmlns:ds="http://schemas.openxmlformats.org/officeDocument/2006/customXml" ds:itemID="{FFD86CAB-0991-4685-816C-20EA10A87B4C}">
  <ds:schemaRefs/>
</ds:datastoreItem>
</file>

<file path=customXml/itemProps2604.xml><?xml version="1.0" encoding="utf-8"?>
<ds:datastoreItem xmlns:ds="http://schemas.openxmlformats.org/officeDocument/2006/customXml" ds:itemID="{D030DFE3-5F06-4C3D-93A7-4E20133F6CFC}">
  <ds:schemaRefs/>
</ds:datastoreItem>
</file>

<file path=customXml/itemProps2605.xml><?xml version="1.0" encoding="utf-8"?>
<ds:datastoreItem xmlns:ds="http://schemas.openxmlformats.org/officeDocument/2006/customXml" ds:itemID="{1B28922F-1CCB-4C97-A4F0-CC2F3C61D3D7}">
  <ds:schemaRefs/>
</ds:datastoreItem>
</file>

<file path=customXml/itemProps2606.xml><?xml version="1.0" encoding="utf-8"?>
<ds:datastoreItem xmlns:ds="http://schemas.openxmlformats.org/officeDocument/2006/customXml" ds:itemID="{E83C85AA-B795-46FF-8840-34EE7CD8F45B}">
  <ds:schemaRefs/>
</ds:datastoreItem>
</file>

<file path=customXml/itemProps2607.xml><?xml version="1.0" encoding="utf-8"?>
<ds:datastoreItem xmlns:ds="http://schemas.openxmlformats.org/officeDocument/2006/customXml" ds:itemID="{D3325068-8C2D-4AD8-9ED2-205F60C0F36B}">
  <ds:schemaRefs/>
</ds:datastoreItem>
</file>

<file path=customXml/itemProps2608.xml><?xml version="1.0" encoding="utf-8"?>
<ds:datastoreItem xmlns:ds="http://schemas.openxmlformats.org/officeDocument/2006/customXml" ds:itemID="{9BA251C3-D7D1-419C-A902-DCF3062A736F}">
  <ds:schemaRefs/>
</ds:datastoreItem>
</file>

<file path=customXml/itemProps2609.xml><?xml version="1.0" encoding="utf-8"?>
<ds:datastoreItem xmlns:ds="http://schemas.openxmlformats.org/officeDocument/2006/customXml" ds:itemID="{9FA01B76-4014-4422-9AD1-AF624D49A440}">
  <ds:schemaRefs/>
</ds:datastoreItem>
</file>

<file path=customXml/itemProps261.xml><?xml version="1.0" encoding="utf-8"?>
<ds:datastoreItem xmlns:ds="http://schemas.openxmlformats.org/officeDocument/2006/customXml" ds:itemID="{C6F0C557-2F8A-47EE-9F19-D63B2AA3A098}">
  <ds:schemaRefs/>
</ds:datastoreItem>
</file>

<file path=customXml/itemProps2610.xml><?xml version="1.0" encoding="utf-8"?>
<ds:datastoreItem xmlns:ds="http://schemas.openxmlformats.org/officeDocument/2006/customXml" ds:itemID="{C277EBA4-FB14-4657-BA98-655B1A455478}">
  <ds:schemaRefs/>
</ds:datastoreItem>
</file>

<file path=customXml/itemProps2611.xml><?xml version="1.0" encoding="utf-8"?>
<ds:datastoreItem xmlns:ds="http://schemas.openxmlformats.org/officeDocument/2006/customXml" ds:itemID="{025E70D8-AE57-4E66-B3E8-C8C1E252FD01}">
  <ds:schemaRefs/>
</ds:datastoreItem>
</file>

<file path=customXml/itemProps2612.xml><?xml version="1.0" encoding="utf-8"?>
<ds:datastoreItem xmlns:ds="http://schemas.openxmlformats.org/officeDocument/2006/customXml" ds:itemID="{4D2D05E3-D20B-4286-86FE-E04876D73E7B}">
  <ds:schemaRefs/>
</ds:datastoreItem>
</file>

<file path=customXml/itemProps2613.xml><?xml version="1.0" encoding="utf-8"?>
<ds:datastoreItem xmlns:ds="http://schemas.openxmlformats.org/officeDocument/2006/customXml" ds:itemID="{3AC69936-4F47-4A86-A21C-927EC8D39E80}">
  <ds:schemaRefs/>
</ds:datastoreItem>
</file>

<file path=customXml/itemProps2614.xml><?xml version="1.0" encoding="utf-8"?>
<ds:datastoreItem xmlns:ds="http://schemas.openxmlformats.org/officeDocument/2006/customXml" ds:itemID="{DE64D28F-842A-4F49-A742-C7D3FFB3AAAA}">
  <ds:schemaRefs/>
</ds:datastoreItem>
</file>

<file path=customXml/itemProps2615.xml><?xml version="1.0" encoding="utf-8"?>
<ds:datastoreItem xmlns:ds="http://schemas.openxmlformats.org/officeDocument/2006/customXml" ds:itemID="{DEAD4198-3FDF-4CF5-A531-2E0C8B80A7D9}">
  <ds:schemaRefs/>
</ds:datastoreItem>
</file>

<file path=customXml/itemProps2616.xml><?xml version="1.0" encoding="utf-8"?>
<ds:datastoreItem xmlns:ds="http://schemas.openxmlformats.org/officeDocument/2006/customXml" ds:itemID="{D73A0CF8-651C-4C4A-BEFD-4C9A97F4FA54}">
  <ds:schemaRefs/>
</ds:datastoreItem>
</file>

<file path=customXml/itemProps2617.xml><?xml version="1.0" encoding="utf-8"?>
<ds:datastoreItem xmlns:ds="http://schemas.openxmlformats.org/officeDocument/2006/customXml" ds:itemID="{F75026C1-5696-4246-A80C-CEB5EFD49C87}">
  <ds:schemaRefs/>
</ds:datastoreItem>
</file>

<file path=customXml/itemProps2618.xml><?xml version="1.0" encoding="utf-8"?>
<ds:datastoreItem xmlns:ds="http://schemas.openxmlformats.org/officeDocument/2006/customXml" ds:itemID="{5028FCC3-04D5-4BE3-9864-439C3EEDA3AC}">
  <ds:schemaRefs/>
</ds:datastoreItem>
</file>

<file path=customXml/itemProps2619.xml><?xml version="1.0" encoding="utf-8"?>
<ds:datastoreItem xmlns:ds="http://schemas.openxmlformats.org/officeDocument/2006/customXml" ds:itemID="{D8745FCE-343C-450C-B9F2-5D960AF870FE}">
  <ds:schemaRefs/>
</ds:datastoreItem>
</file>

<file path=customXml/itemProps262.xml><?xml version="1.0" encoding="utf-8"?>
<ds:datastoreItem xmlns:ds="http://schemas.openxmlformats.org/officeDocument/2006/customXml" ds:itemID="{66773706-598A-4478-9F94-DA3C0A11A126}">
  <ds:schemaRefs/>
</ds:datastoreItem>
</file>

<file path=customXml/itemProps2620.xml><?xml version="1.0" encoding="utf-8"?>
<ds:datastoreItem xmlns:ds="http://schemas.openxmlformats.org/officeDocument/2006/customXml" ds:itemID="{D7D6B607-AF70-4C30-AAA5-9E6693A685E7}">
  <ds:schemaRefs/>
</ds:datastoreItem>
</file>

<file path=customXml/itemProps2621.xml><?xml version="1.0" encoding="utf-8"?>
<ds:datastoreItem xmlns:ds="http://schemas.openxmlformats.org/officeDocument/2006/customXml" ds:itemID="{0780F079-96D3-47B2-9D0A-5195A7D66451}">
  <ds:schemaRefs/>
</ds:datastoreItem>
</file>

<file path=customXml/itemProps2622.xml><?xml version="1.0" encoding="utf-8"?>
<ds:datastoreItem xmlns:ds="http://schemas.openxmlformats.org/officeDocument/2006/customXml" ds:itemID="{5ACFB8F8-DEC8-45EC-B710-8EBD30A8F8B1}">
  <ds:schemaRefs/>
</ds:datastoreItem>
</file>

<file path=customXml/itemProps2623.xml><?xml version="1.0" encoding="utf-8"?>
<ds:datastoreItem xmlns:ds="http://schemas.openxmlformats.org/officeDocument/2006/customXml" ds:itemID="{57A67B6A-C070-40CF-8B92-ACC50220C935}">
  <ds:schemaRefs/>
</ds:datastoreItem>
</file>

<file path=customXml/itemProps2624.xml><?xml version="1.0" encoding="utf-8"?>
<ds:datastoreItem xmlns:ds="http://schemas.openxmlformats.org/officeDocument/2006/customXml" ds:itemID="{6BBC55C6-4CDC-4A87-9F58-15E4A412BD64}">
  <ds:schemaRefs/>
</ds:datastoreItem>
</file>

<file path=customXml/itemProps2625.xml><?xml version="1.0" encoding="utf-8"?>
<ds:datastoreItem xmlns:ds="http://schemas.openxmlformats.org/officeDocument/2006/customXml" ds:itemID="{740D459B-C0B8-4AEC-993B-05A01C949968}">
  <ds:schemaRefs/>
</ds:datastoreItem>
</file>

<file path=customXml/itemProps2626.xml><?xml version="1.0" encoding="utf-8"?>
<ds:datastoreItem xmlns:ds="http://schemas.openxmlformats.org/officeDocument/2006/customXml" ds:itemID="{5CF2EA36-D8B7-452F-9F76-93C53CFD1027}">
  <ds:schemaRefs/>
</ds:datastoreItem>
</file>

<file path=customXml/itemProps2627.xml><?xml version="1.0" encoding="utf-8"?>
<ds:datastoreItem xmlns:ds="http://schemas.openxmlformats.org/officeDocument/2006/customXml" ds:itemID="{74E9396A-D938-446C-87E8-D1B5897D4B6B}">
  <ds:schemaRefs/>
</ds:datastoreItem>
</file>

<file path=customXml/itemProps2628.xml><?xml version="1.0" encoding="utf-8"?>
<ds:datastoreItem xmlns:ds="http://schemas.openxmlformats.org/officeDocument/2006/customXml" ds:itemID="{8E22D145-626B-46FB-BFF7-6B9333CA63F6}">
  <ds:schemaRefs/>
</ds:datastoreItem>
</file>

<file path=customXml/itemProps2629.xml><?xml version="1.0" encoding="utf-8"?>
<ds:datastoreItem xmlns:ds="http://schemas.openxmlformats.org/officeDocument/2006/customXml" ds:itemID="{85DCEFE1-9660-41F4-8857-8FAC1FCFE824}">
  <ds:schemaRefs/>
</ds:datastoreItem>
</file>

<file path=customXml/itemProps263.xml><?xml version="1.0" encoding="utf-8"?>
<ds:datastoreItem xmlns:ds="http://schemas.openxmlformats.org/officeDocument/2006/customXml" ds:itemID="{1760F9B5-6F61-4F03-AAC0-6C4B474A6342}">
  <ds:schemaRefs/>
</ds:datastoreItem>
</file>

<file path=customXml/itemProps2630.xml><?xml version="1.0" encoding="utf-8"?>
<ds:datastoreItem xmlns:ds="http://schemas.openxmlformats.org/officeDocument/2006/customXml" ds:itemID="{F165B2B1-4321-4FB3-A254-54A1B2F891D4}">
  <ds:schemaRefs/>
</ds:datastoreItem>
</file>

<file path=customXml/itemProps2631.xml><?xml version="1.0" encoding="utf-8"?>
<ds:datastoreItem xmlns:ds="http://schemas.openxmlformats.org/officeDocument/2006/customXml" ds:itemID="{68BD6A74-1B7A-410E-BBAB-BEADED7A654C}">
  <ds:schemaRefs/>
</ds:datastoreItem>
</file>

<file path=customXml/itemProps2632.xml><?xml version="1.0" encoding="utf-8"?>
<ds:datastoreItem xmlns:ds="http://schemas.openxmlformats.org/officeDocument/2006/customXml" ds:itemID="{EF36D5F8-15F4-4F91-B201-B389FE129903}">
  <ds:schemaRefs/>
</ds:datastoreItem>
</file>

<file path=customXml/itemProps2633.xml><?xml version="1.0" encoding="utf-8"?>
<ds:datastoreItem xmlns:ds="http://schemas.openxmlformats.org/officeDocument/2006/customXml" ds:itemID="{6C0BAE34-143B-48E3-99D7-048F6BBDA1DB}">
  <ds:schemaRefs/>
</ds:datastoreItem>
</file>

<file path=customXml/itemProps2634.xml><?xml version="1.0" encoding="utf-8"?>
<ds:datastoreItem xmlns:ds="http://schemas.openxmlformats.org/officeDocument/2006/customXml" ds:itemID="{BC25C63B-AB0A-42CF-8F0A-264D8507DB20}">
  <ds:schemaRefs/>
</ds:datastoreItem>
</file>

<file path=customXml/itemProps2635.xml><?xml version="1.0" encoding="utf-8"?>
<ds:datastoreItem xmlns:ds="http://schemas.openxmlformats.org/officeDocument/2006/customXml" ds:itemID="{157FC9A4-F531-44AC-B9B6-1DEEE0265BD9}">
  <ds:schemaRefs/>
</ds:datastoreItem>
</file>

<file path=customXml/itemProps2636.xml><?xml version="1.0" encoding="utf-8"?>
<ds:datastoreItem xmlns:ds="http://schemas.openxmlformats.org/officeDocument/2006/customXml" ds:itemID="{A7EEAB1E-71A7-41DB-84CC-A21CB1CD8628}">
  <ds:schemaRefs/>
</ds:datastoreItem>
</file>

<file path=customXml/itemProps2637.xml><?xml version="1.0" encoding="utf-8"?>
<ds:datastoreItem xmlns:ds="http://schemas.openxmlformats.org/officeDocument/2006/customXml" ds:itemID="{7D11DE5D-BD73-44DA-BD65-0BB8F479574A}">
  <ds:schemaRefs/>
</ds:datastoreItem>
</file>

<file path=customXml/itemProps2638.xml><?xml version="1.0" encoding="utf-8"?>
<ds:datastoreItem xmlns:ds="http://schemas.openxmlformats.org/officeDocument/2006/customXml" ds:itemID="{FA5A7E2C-1EEE-425E-8DE3-3921C34EC834}">
  <ds:schemaRefs/>
</ds:datastoreItem>
</file>

<file path=customXml/itemProps2639.xml><?xml version="1.0" encoding="utf-8"?>
<ds:datastoreItem xmlns:ds="http://schemas.openxmlformats.org/officeDocument/2006/customXml" ds:itemID="{E36A3A99-BA50-49D6-B8B9-9D8914879799}">
  <ds:schemaRefs/>
</ds:datastoreItem>
</file>

<file path=customXml/itemProps264.xml><?xml version="1.0" encoding="utf-8"?>
<ds:datastoreItem xmlns:ds="http://schemas.openxmlformats.org/officeDocument/2006/customXml" ds:itemID="{658127F5-753D-4EA5-89CB-F0F67A60F73A}">
  <ds:schemaRefs/>
</ds:datastoreItem>
</file>

<file path=customXml/itemProps2640.xml><?xml version="1.0" encoding="utf-8"?>
<ds:datastoreItem xmlns:ds="http://schemas.openxmlformats.org/officeDocument/2006/customXml" ds:itemID="{FD84CFC3-4204-46DA-8DCF-5DD212330F7B}">
  <ds:schemaRefs/>
</ds:datastoreItem>
</file>

<file path=customXml/itemProps2641.xml><?xml version="1.0" encoding="utf-8"?>
<ds:datastoreItem xmlns:ds="http://schemas.openxmlformats.org/officeDocument/2006/customXml" ds:itemID="{B2855AC1-82AF-49FA-8DAD-E2C448928407}">
  <ds:schemaRefs/>
</ds:datastoreItem>
</file>

<file path=customXml/itemProps2642.xml><?xml version="1.0" encoding="utf-8"?>
<ds:datastoreItem xmlns:ds="http://schemas.openxmlformats.org/officeDocument/2006/customXml" ds:itemID="{AE30D32C-8DE3-4273-B6B0-1BA6D56AEBB3}">
  <ds:schemaRefs/>
</ds:datastoreItem>
</file>

<file path=customXml/itemProps2643.xml><?xml version="1.0" encoding="utf-8"?>
<ds:datastoreItem xmlns:ds="http://schemas.openxmlformats.org/officeDocument/2006/customXml" ds:itemID="{C69C870A-2FB0-42EB-B011-C9BB87FAEC30}">
  <ds:schemaRefs/>
</ds:datastoreItem>
</file>

<file path=customXml/itemProps2644.xml><?xml version="1.0" encoding="utf-8"?>
<ds:datastoreItem xmlns:ds="http://schemas.openxmlformats.org/officeDocument/2006/customXml" ds:itemID="{435B64DD-1DED-48C4-A72E-27908D286613}">
  <ds:schemaRefs/>
</ds:datastoreItem>
</file>

<file path=customXml/itemProps2645.xml><?xml version="1.0" encoding="utf-8"?>
<ds:datastoreItem xmlns:ds="http://schemas.openxmlformats.org/officeDocument/2006/customXml" ds:itemID="{0B1F978D-5F29-4C37-978A-91BD1B9C4229}">
  <ds:schemaRefs/>
</ds:datastoreItem>
</file>

<file path=customXml/itemProps2646.xml><?xml version="1.0" encoding="utf-8"?>
<ds:datastoreItem xmlns:ds="http://schemas.openxmlformats.org/officeDocument/2006/customXml" ds:itemID="{EE329DA7-54A3-4871-8561-24A2EDCEE525}">
  <ds:schemaRefs/>
</ds:datastoreItem>
</file>

<file path=customXml/itemProps2647.xml><?xml version="1.0" encoding="utf-8"?>
<ds:datastoreItem xmlns:ds="http://schemas.openxmlformats.org/officeDocument/2006/customXml" ds:itemID="{EA9A7C6C-A615-45F9-A4E6-9A38CDD9F970}">
  <ds:schemaRefs/>
</ds:datastoreItem>
</file>

<file path=customXml/itemProps2648.xml><?xml version="1.0" encoding="utf-8"?>
<ds:datastoreItem xmlns:ds="http://schemas.openxmlformats.org/officeDocument/2006/customXml" ds:itemID="{BFFAD5FE-3675-46FD-832A-7D72AB825749}">
  <ds:schemaRefs/>
</ds:datastoreItem>
</file>

<file path=customXml/itemProps2649.xml><?xml version="1.0" encoding="utf-8"?>
<ds:datastoreItem xmlns:ds="http://schemas.openxmlformats.org/officeDocument/2006/customXml" ds:itemID="{00EE7158-5B86-4EF0-9C8C-A8570A69DFD0}">
  <ds:schemaRefs/>
</ds:datastoreItem>
</file>

<file path=customXml/itemProps265.xml><?xml version="1.0" encoding="utf-8"?>
<ds:datastoreItem xmlns:ds="http://schemas.openxmlformats.org/officeDocument/2006/customXml" ds:itemID="{6F162428-62F4-47A7-81CA-51B28A1429F4}">
  <ds:schemaRefs/>
</ds:datastoreItem>
</file>

<file path=customXml/itemProps2650.xml><?xml version="1.0" encoding="utf-8"?>
<ds:datastoreItem xmlns:ds="http://schemas.openxmlformats.org/officeDocument/2006/customXml" ds:itemID="{6E213287-4A38-4DEA-9C46-3A052536C265}">
  <ds:schemaRefs/>
</ds:datastoreItem>
</file>

<file path=customXml/itemProps2651.xml><?xml version="1.0" encoding="utf-8"?>
<ds:datastoreItem xmlns:ds="http://schemas.openxmlformats.org/officeDocument/2006/customXml" ds:itemID="{69DEC375-2252-4F76-959C-DE634C6A70C1}">
  <ds:schemaRefs/>
</ds:datastoreItem>
</file>

<file path=customXml/itemProps2652.xml><?xml version="1.0" encoding="utf-8"?>
<ds:datastoreItem xmlns:ds="http://schemas.openxmlformats.org/officeDocument/2006/customXml" ds:itemID="{951EEC5E-85DF-460D-A37C-1B01B54BCDE4}">
  <ds:schemaRefs/>
</ds:datastoreItem>
</file>

<file path=customXml/itemProps2653.xml><?xml version="1.0" encoding="utf-8"?>
<ds:datastoreItem xmlns:ds="http://schemas.openxmlformats.org/officeDocument/2006/customXml" ds:itemID="{341750D4-7E39-41B0-BB67-799D707BEEBE}">
  <ds:schemaRefs/>
</ds:datastoreItem>
</file>

<file path=customXml/itemProps2654.xml><?xml version="1.0" encoding="utf-8"?>
<ds:datastoreItem xmlns:ds="http://schemas.openxmlformats.org/officeDocument/2006/customXml" ds:itemID="{981759B5-580E-46BB-A58D-BAE524A1ED91}">
  <ds:schemaRefs/>
</ds:datastoreItem>
</file>

<file path=customXml/itemProps2655.xml><?xml version="1.0" encoding="utf-8"?>
<ds:datastoreItem xmlns:ds="http://schemas.openxmlformats.org/officeDocument/2006/customXml" ds:itemID="{591D47EA-A556-4F4A-9A2F-28AF3EEC5D50}">
  <ds:schemaRefs/>
</ds:datastoreItem>
</file>

<file path=customXml/itemProps2656.xml><?xml version="1.0" encoding="utf-8"?>
<ds:datastoreItem xmlns:ds="http://schemas.openxmlformats.org/officeDocument/2006/customXml" ds:itemID="{76BAF43C-F12C-4E9B-9BCE-8C582A9BADAC}">
  <ds:schemaRefs/>
</ds:datastoreItem>
</file>

<file path=customXml/itemProps2657.xml><?xml version="1.0" encoding="utf-8"?>
<ds:datastoreItem xmlns:ds="http://schemas.openxmlformats.org/officeDocument/2006/customXml" ds:itemID="{CA15DF8C-B8C5-4117-BFBB-DE4C672B0BD4}">
  <ds:schemaRefs/>
</ds:datastoreItem>
</file>

<file path=customXml/itemProps2658.xml><?xml version="1.0" encoding="utf-8"?>
<ds:datastoreItem xmlns:ds="http://schemas.openxmlformats.org/officeDocument/2006/customXml" ds:itemID="{065207EC-7CE2-412A-BE0D-F85692D601E3}">
  <ds:schemaRefs/>
</ds:datastoreItem>
</file>

<file path=customXml/itemProps2659.xml><?xml version="1.0" encoding="utf-8"?>
<ds:datastoreItem xmlns:ds="http://schemas.openxmlformats.org/officeDocument/2006/customXml" ds:itemID="{5758E583-BDAA-4DFC-9FEC-51D8EBD677A9}">
  <ds:schemaRefs/>
</ds:datastoreItem>
</file>

<file path=customXml/itemProps266.xml><?xml version="1.0" encoding="utf-8"?>
<ds:datastoreItem xmlns:ds="http://schemas.openxmlformats.org/officeDocument/2006/customXml" ds:itemID="{3EAE5952-F5FE-4DFA-B9F7-8C1F82FDD75B}">
  <ds:schemaRefs/>
</ds:datastoreItem>
</file>

<file path=customXml/itemProps2660.xml><?xml version="1.0" encoding="utf-8"?>
<ds:datastoreItem xmlns:ds="http://schemas.openxmlformats.org/officeDocument/2006/customXml" ds:itemID="{EF666B88-EB12-4081-A92F-4AE687FADC92}">
  <ds:schemaRefs/>
</ds:datastoreItem>
</file>

<file path=customXml/itemProps2661.xml><?xml version="1.0" encoding="utf-8"?>
<ds:datastoreItem xmlns:ds="http://schemas.openxmlformats.org/officeDocument/2006/customXml" ds:itemID="{85E1DD00-8015-412A-B045-F1AA03411C2D}">
  <ds:schemaRefs/>
</ds:datastoreItem>
</file>

<file path=customXml/itemProps2662.xml><?xml version="1.0" encoding="utf-8"?>
<ds:datastoreItem xmlns:ds="http://schemas.openxmlformats.org/officeDocument/2006/customXml" ds:itemID="{0C272E14-208B-4826-8097-74D6C6CEA36F}">
  <ds:schemaRefs/>
</ds:datastoreItem>
</file>

<file path=customXml/itemProps2663.xml><?xml version="1.0" encoding="utf-8"?>
<ds:datastoreItem xmlns:ds="http://schemas.openxmlformats.org/officeDocument/2006/customXml" ds:itemID="{D864B9B1-9C80-4E76-815E-7886442CFFC6}">
  <ds:schemaRefs/>
</ds:datastoreItem>
</file>

<file path=customXml/itemProps2664.xml><?xml version="1.0" encoding="utf-8"?>
<ds:datastoreItem xmlns:ds="http://schemas.openxmlformats.org/officeDocument/2006/customXml" ds:itemID="{17CAF4F2-AEDB-48B7-B9C8-9B0E424EA20A}">
  <ds:schemaRefs/>
</ds:datastoreItem>
</file>

<file path=customXml/itemProps2665.xml><?xml version="1.0" encoding="utf-8"?>
<ds:datastoreItem xmlns:ds="http://schemas.openxmlformats.org/officeDocument/2006/customXml" ds:itemID="{A670691C-CF86-47BB-8179-3DCB8A971C52}">
  <ds:schemaRefs/>
</ds:datastoreItem>
</file>

<file path=customXml/itemProps2666.xml><?xml version="1.0" encoding="utf-8"?>
<ds:datastoreItem xmlns:ds="http://schemas.openxmlformats.org/officeDocument/2006/customXml" ds:itemID="{B3105445-4022-4894-8228-020DCCC4B0F6}">
  <ds:schemaRefs/>
</ds:datastoreItem>
</file>

<file path=customXml/itemProps2667.xml><?xml version="1.0" encoding="utf-8"?>
<ds:datastoreItem xmlns:ds="http://schemas.openxmlformats.org/officeDocument/2006/customXml" ds:itemID="{F870CFB1-0B41-438B-9AAD-5B41E62B9A4D}">
  <ds:schemaRefs/>
</ds:datastoreItem>
</file>

<file path=customXml/itemProps2668.xml><?xml version="1.0" encoding="utf-8"?>
<ds:datastoreItem xmlns:ds="http://schemas.openxmlformats.org/officeDocument/2006/customXml" ds:itemID="{AFF7C5A5-9422-4808-9A8D-9ECC8CD5992A}">
  <ds:schemaRefs/>
</ds:datastoreItem>
</file>

<file path=customXml/itemProps2669.xml><?xml version="1.0" encoding="utf-8"?>
<ds:datastoreItem xmlns:ds="http://schemas.openxmlformats.org/officeDocument/2006/customXml" ds:itemID="{374BE856-3A52-4C27-9B05-54E7615F8DE2}">
  <ds:schemaRefs/>
</ds:datastoreItem>
</file>

<file path=customXml/itemProps267.xml><?xml version="1.0" encoding="utf-8"?>
<ds:datastoreItem xmlns:ds="http://schemas.openxmlformats.org/officeDocument/2006/customXml" ds:itemID="{1E939281-1480-476C-A681-6B37FE683A6C}">
  <ds:schemaRefs/>
</ds:datastoreItem>
</file>

<file path=customXml/itemProps2670.xml><?xml version="1.0" encoding="utf-8"?>
<ds:datastoreItem xmlns:ds="http://schemas.openxmlformats.org/officeDocument/2006/customXml" ds:itemID="{45B2E733-E7F9-4355-9784-90234604D1D4}">
  <ds:schemaRefs/>
</ds:datastoreItem>
</file>

<file path=customXml/itemProps2671.xml><?xml version="1.0" encoding="utf-8"?>
<ds:datastoreItem xmlns:ds="http://schemas.openxmlformats.org/officeDocument/2006/customXml" ds:itemID="{F3601F08-4539-4464-9479-215DE3CC5C6C}">
  <ds:schemaRefs/>
</ds:datastoreItem>
</file>

<file path=customXml/itemProps2672.xml><?xml version="1.0" encoding="utf-8"?>
<ds:datastoreItem xmlns:ds="http://schemas.openxmlformats.org/officeDocument/2006/customXml" ds:itemID="{A816DD9B-0954-4DE3-BC9E-7B44663419B6}">
  <ds:schemaRefs/>
</ds:datastoreItem>
</file>

<file path=customXml/itemProps2673.xml><?xml version="1.0" encoding="utf-8"?>
<ds:datastoreItem xmlns:ds="http://schemas.openxmlformats.org/officeDocument/2006/customXml" ds:itemID="{2735F092-1260-47DC-A229-A6B66834308E}">
  <ds:schemaRefs/>
</ds:datastoreItem>
</file>

<file path=customXml/itemProps2674.xml><?xml version="1.0" encoding="utf-8"?>
<ds:datastoreItem xmlns:ds="http://schemas.openxmlformats.org/officeDocument/2006/customXml" ds:itemID="{A0158662-3500-4C46-AC46-DC01DE247A3D}">
  <ds:schemaRefs/>
</ds:datastoreItem>
</file>

<file path=customXml/itemProps2675.xml><?xml version="1.0" encoding="utf-8"?>
<ds:datastoreItem xmlns:ds="http://schemas.openxmlformats.org/officeDocument/2006/customXml" ds:itemID="{999C99EA-5514-40FB-8E4A-B65DBAD6FDDB}">
  <ds:schemaRefs/>
</ds:datastoreItem>
</file>

<file path=customXml/itemProps2676.xml><?xml version="1.0" encoding="utf-8"?>
<ds:datastoreItem xmlns:ds="http://schemas.openxmlformats.org/officeDocument/2006/customXml" ds:itemID="{CEB7DAE5-A058-453D-9EC6-B093A655093A}">
  <ds:schemaRefs/>
</ds:datastoreItem>
</file>

<file path=customXml/itemProps2677.xml><?xml version="1.0" encoding="utf-8"?>
<ds:datastoreItem xmlns:ds="http://schemas.openxmlformats.org/officeDocument/2006/customXml" ds:itemID="{DACB3514-A56D-4540-982E-9D989042D10B}">
  <ds:schemaRefs/>
</ds:datastoreItem>
</file>

<file path=customXml/itemProps2678.xml><?xml version="1.0" encoding="utf-8"?>
<ds:datastoreItem xmlns:ds="http://schemas.openxmlformats.org/officeDocument/2006/customXml" ds:itemID="{3D4DA222-EE0E-4C71-9596-C35FC703CF41}">
  <ds:schemaRefs/>
</ds:datastoreItem>
</file>

<file path=customXml/itemProps2679.xml><?xml version="1.0" encoding="utf-8"?>
<ds:datastoreItem xmlns:ds="http://schemas.openxmlformats.org/officeDocument/2006/customXml" ds:itemID="{5F1353FD-B463-4577-9579-C605BCD4D715}">
  <ds:schemaRefs/>
</ds:datastoreItem>
</file>

<file path=customXml/itemProps268.xml><?xml version="1.0" encoding="utf-8"?>
<ds:datastoreItem xmlns:ds="http://schemas.openxmlformats.org/officeDocument/2006/customXml" ds:itemID="{C47FD194-2D0E-4152-B78C-78523CC46886}">
  <ds:schemaRefs/>
</ds:datastoreItem>
</file>

<file path=customXml/itemProps2680.xml><?xml version="1.0" encoding="utf-8"?>
<ds:datastoreItem xmlns:ds="http://schemas.openxmlformats.org/officeDocument/2006/customXml" ds:itemID="{DB711340-01B6-46CD-B68C-C4A31E84EC5C}">
  <ds:schemaRefs/>
</ds:datastoreItem>
</file>

<file path=customXml/itemProps2681.xml><?xml version="1.0" encoding="utf-8"?>
<ds:datastoreItem xmlns:ds="http://schemas.openxmlformats.org/officeDocument/2006/customXml" ds:itemID="{3C515551-77F3-473D-B91C-F764176FEA41}">
  <ds:schemaRefs/>
</ds:datastoreItem>
</file>

<file path=customXml/itemProps2682.xml><?xml version="1.0" encoding="utf-8"?>
<ds:datastoreItem xmlns:ds="http://schemas.openxmlformats.org/officeDocument/2006/customXml" ds:itemID="{E7A0404D-02C9-4D30-8B16-B9574578E734}">
  <ds:schemaRefs/>
</ds:datastoreItem>
</file>

<file path=customXml/itemProps2683.xml><?xml version="1.0" encoding="utf-8"?>
<ds:datastoreItem xmlns:ds="http://schemas.openxmlformats.org/officeDocument/2006/customXml" ds:itemID="{79BBEA4A-3431-4EA2-9D6D-E4DED25F5D24}">
  <ds:schemaRefs/>
</ds:datastoreItem>
</file>

<file path=customXml/itemProps2684.xml><?xml version="1.0" encoding="utf-8"?>
<ds:datastoreItem xmlns:ds="http://schemas.openxmlformats.org/officeDocument/2006/customXml" ds:itemID="{351BE1F4-0250-4E51-964A-96BE1EC5082A}">
  <ds:schemaRefs/>
</ds:datastoreItem>
</file>

<file path=customXml/itemProps2685.xml><?xml version="1.0" encoding="utf-8"?>
<ds:datastoreItem xmlns:ds="http://schemas.openxmlformats.org/officeDocument/2006/customXml" ds:itemID="{657E9925-62A5-40E9-80D9-1D47E8E5208A}">
  <ds:schemaRefs/>
</ds:datastoreItem>
</file>

<file path=customXml/itemProps2686.xml><?xml version="1.0" encoding="utf-8"?>
<ds:datastoreItem xmlns:ds="http://schemas.openxmlformats.org/officeDocument/2006/customXml" ds:itemID="{7AA38173-9A19-48F9-B4C7-E79530D2EF93}">
  <ds:schemaRefs/>
</ds:datastoreItem>
</file>

<file path=customXml/itemProps2687.xml><?xml version="1.0" encoding="utf-8"?>
<ds:datastoreItem xmlns:ds="http://schemas.openxmlformats.org/officeDocument/2006/customXml" ds:itemID="{957BACCA-0BB8-4A4F-85FF-662C0C5B13C3}">
  <ds:schemaRefs/>
</ds:datastoreItem>
</file>

<file path=customXml/itemProps2688.xml><?xml version="1.0" encoding="utf-8"?>
<ds:datastoreItem xmlns:ds="http://schemas.openxmlformats.org/officeDocument/2006/customXml" ds:itemID="{826E6CBC-CD1B-4BEA-8BD0-EB78E07951AA}">
  <ds:schemaRefs/>
</ds:datastoreItem>
</file>

<file path=customXml/itemProps2689.xml><?xml version="1.0" encoding="utf-8"?>
<ds:datastoreItem xmlns:ds="http://schemas.openxmlformats.org/officeDocument/2006/customXml" ds:itemID="{525A8D02-90FB-4EB7-8D94-48AC1A76ECC7}">
  <ds:schemaRefs/>
</ds:datastoreItem>
</file>

<file path=customXml/itemProps269.xml><?xml version="1.0" encoding="utf-8"?>
<ds:datastoreItem xmlns:ds="http://schemas.openxmlformats.org/officeDocument/2006/customXml" ds:itemID="{0847ECC8-2CBC-45B0-A436-CFF1CF9716DD}">
  <ds:schemaRefs/>
</ds:datastoreItem>
</file>

<file path=customXml/itemProps2690.xml><?xml version="1.0" encoding="utf-8"?>
<ds:datastoreItem xmlns:ds="http://schemas.openxmlformats.org/officeDocument/2006/customXml" ds:itemID="{AD485498-8346-4F2B-AF01-7C9909659E0E}">
  <ds:schemaRefs/>
</ds:datastoreItem>
</file>

<file path=customXml/itemProps2691.xml><?xml version="1.0" encoding="utf-8"?>
<ds:datastoreItem xmlns:ds="http://schemas.openxmlformats.org/officeDocument/2006/customXml" ds:itemID="{D76224A5-7074-4BBC-866F-FB18CD8B742F}">
  <ds:schemaRefs/>
</ds:datastoreItem>
</file>

<file path=customXml/itemProps2692.xml><?xml version="1.0" encoding="utf-8"?>
<ds:datastoreItem xmlns:ds="http://schemas.openxmlformats.org/officeDocument/2006/customXml" ds:itemID="{95F11136-FE5D-4CDA-8D63-B337CAF4C3DD}">
  <ds:schemaRefs/>
</ds:datastoreItem>
</file>

<file path=customXml/itemProps2693.xml><?xml version="1.0" encoding="utf-8"?>
<ds:datastoreItem xmlns:ds="http://schemas.openxmlformats.org/officeDocument/2006/customXml" ds:itemID="{98180A92-0FA8-414E-BAE2-94CD08D11AD1}">
  <ds:schemaRefs/>
</ds:datastoreItem>
</file>

<file path=customXml/itemProps2694.xml><?xml version="1.0" encoding="utf-8"?>
<ds:datastoreItem xmlns:ds="http://schemas.openxmlformats.org/officeDocument/2006/customXml" ds:itemID="{D22E6B74-5C38-47F7-8FD3-8751433026F5}">
  <ds:schemaRefs/>
</ds:datastoreItem>
</file>

<file path=customXml/itemProps2695.xml><?xml version="1.0" encoding="utf-8"?>
<ds:datastoreItem xmlns:ds="http://schemas.openxmlformats.org/officeDocument/2006/customXml" ds:itemID="{AC66679C-57DA-482B-91A0-689CE57CEA07}">
  <ds:schemaRefs/>
</ds:datastoreItem>
</file>

<file path=customXml/itemProps2696.xml><?xml version="1.0" encoding="utf-8"?>
<ds:datastoreItem xmlns:ds="http://schemas.openxmlformats.org/officeDocument/2006/customXml" ds:itemID="{47CD4519-6A7A-46FD-A0C8-994D5CF81D12}">
  <ds:schemaRefs/>
</ds:datastoreItem>
</file>

<file path=customXml/itemProps2697.xml><?xml version="1.0" encoding="utf-8"?>
<ds:datastoreItem xmlns:ds="http://schemas.openxmlformats.org/officeDocument/2006/customXml" ds:itemID="{770048FD-A0D0-4F9C-9C86-A82AEAC69CC3}">
  <ds:schemaRefs/>
</ds:datastoreItem>
</file>

<file path=customXml/itemProps2698.xml><?xml version="1.0" encoding="utf-8"?>
<ds:datastoreItem xmlns:ds="http://schemas.openxmlformats.org/officeDocument/2006/customXml" ds:itemID="{5E4A99AD-877A-4B7D-95EC-0CE4CACBD3B1}">
  <ds:schemaRefs/>
</ds:datastoreItem>
</file>

<file path=customXml/itemProps2699.xml><?xml version="1.0" encoding="utf-8"?>
<ds:datastoreItem xmlns:ds="http://schemas.openxmlformats.org/officeDocument/2006/customXml" ds:itemID="{AF7B9B1A-3E14-4D79-A51A-3634DC918986}">
  <ds:schemaRefs/>
</ds:datastoreItem>
</file>

<file path=customXml/itemProps27.xml><?xml version="1.0" encoding="utf-8"?>
<ds:datastoreItem xmlns:ds="http://schemas.openxmlformats.org/officeDocument/2006/customXml" ds:itemID="{55061907-3F40-4FBA-97A4-FF0E21A5B579}">
  <ds:schemaRefs/>
</ds:datastoreItem>
</file>

<file path=customXml/itemProps270.xml><?xml version="1.0" encoding="utf-8"?>
<ds:datastoreItem xmlns:ds="http://schemas.openxmlformats.org/officeDocument/2006/customXml" ds:itemID="{CE562351-10E3-4E5D-B6DD-028ADA2A80A5}">
  <ds:schemaRefs/>
</ds:datastoreItem>
</file>

<file path=customXml/itemProps2700.xml><?xml version="1.0" encoding="utf-8"?>
<ds:datastoreItem xmlns:ds="http://schemas.openxmlformats.org/officeDocument/2006/customXml" ds:itemID="{18DCA467-7128-429C-A98F-6C8F66E860A0}">
  <ds:schemaRefs/>
</ds:datastoreItem>
</file>

<file path=customXml/itemProps2701.xml><?xml version="1.0" encoding="utf-8"?>
<ds:datastoreItem xmlns:ds="http://schemas.openxmlformats.org/officeDocument/2006/customXml" ds:itemID="{65D9FC69-DBD2-4915-88A6-F63473D9FB1F}">
  <ds:schemaRefs/>
</ds:datastoreItem>
</file>

<file path=customXml/itemProps2702.xml><?xml version="1.0" encoding="utf-8"?>
<ds:datastoreItem xmlns:ds="http://schemas.openxmlformats.org/officeDocument/2006/customXml" ds:itemID="{B8F49CA6-56B1-4A32-90FC-21145FCAC72A}">
  <ds:schemaRefs/>
</ds:datastoreItem>
</file>

<file path=customXml/itemProps2703.xml><?xml version="1.0" encoding="utf-8"?>
<ds:datastoreItem xmlns:ds="http://schemas.openxmlformats.org/officeDocument/2006/customXml" ds:itemID="{A5199C02-AAF3-496B-8CB4-46FFDE8D5A31}">
  <ds:schemaRefs/>
</ds:datastoreItem>
</file>

<file path=customXml/itemProps2704.xml><?xml version="1.0" encoding="utf-8"?>
<ds:datastoreItem xmlns:ds="http://schemas.openxmlformats.org/officeDocument/2006/customXml" ds:itemID="{BEC8EAEA-A808-48A9-B33E-5372D5C1E06A}">
  <ds:schemaRefs/>
</ds:datastoreItem>
</file>

<file path=customXml/itemProps2705.xml><?xml version="1.0" encoding="utf-8"?>
<ds:datastoreItem xmlns:ds="http://schemas.openxmlformats.org/officeDocument/2006/customXml" ds:itemID="{8D15A1B3-6FCC-49AB-9905-8FCF5C2F7EA4}">
  <ds:schemaRefs/>
</ds:datastoreItem>
</file>

<file path=customXml/itemProps2706.xml><?xml version="1.0" encoding="utf-8"?>
<ds:datastoreItem xmlns:ds="http://schemas.openxmlformats.org/officeDocument/2006/customXml" ds:itemID="{0FE2AE35-6BE8-4F92-84F0-5D8F89052C51}">
  <ds:schemaRefs/>
</ds:datastoreItem>
</file>

<file path=customXml/itemProps2707.xml><?xml version="1.0" encoding="utf-8"?>
<ds:datastoreItem xmlns:ds="http://schemas.openxmlformats.org/officeDocument/2006/customXml" ds:itemID="{20EC5D1F-E958-483A-8387-ED4817CDDE39}">
  <ds:schemaRefs/>
</ds:datastoreItem>
</file>

<file path=customXml/itemProps2708.xml><?xml version="1.0" encoding="utf-8"?>
<ds:datastoreItem xmlns:ds="http://schemas.openxmlformats.org/officeDocument/2006/customXml" ds:itemID="{53A58C8A-C5BF-4BBE-975D-93D213A1773F}">
  <ds:schemaRefs/>
</ds:datastoreItem>
</file>

<file path=customXml/itemProps2709.xml><?xml version="1.0" encoding="utf-8"?>
<ds:datastoreItem xmlns:ds="http://schemas.openxmlformats.org/officeDocument/2006/customXml" ds:itemID="{AD8997C2-8041-4D2A-ABC1-BB0BB6CF9855}">
  <ds:schemaRefs/>
</ds:datastoreItem>
</file>

<file path=customXml/itemProps271.xml><?xml version="1.0" encoding="utf-8"?>
<ds:datastoreItem xmlns:ds="http://schemas.openxmlformats.org/officeDocument/2006/customXml" ds:itemID="{9D39B2D1-55E1-4F82-8604-EB8650BB05CC}">
  <ds:schemaRefs/>
</ds:datastoreItem>
</file>

<file path=customXml/itemProps2710.xml><?xml version="1.0" encoding="utf-8"?>
<ds:datastoreItem xmlns:ds="http://schemas.openxmlformats.org/officeDocument/2006/customXml" ds:itemID="{DA369B82-A6DF-4D99-B29F-1B7BB59440D5}">
  <ds:schemaRefs/>
</ds:datastoreItem>
</file>

<file path=customXml/itemProps2711.xml><?xml version="1.0" encoding="utf-8"?>
<ds:datastoreItem xmlns:ds="http://schemas.openxmlformats.org/officeDocument/2006/customXml" ds:itemID="{49028CA0-D8CA-41BA-B4E9-FF4FD85E550E}">
  <ds:schemaRefs/>
</ds:datastoreItem>
</file>

<file path=customXml/itemProps2712.xml><?xml version="1.0" encoding="utf-8"?>
<ds:datastoreItem xmlns:ds="http://schemas.openxmlformats.org/officeDocument/2006/customXml" ds:itemID="{8D44CAED-7417-4136-A97E-14A2AAFE6F3A}">
  <ds:schemaRefs/>
</ds:datastoreItem>
</file>

<file path=customXml/itemProps2713.xml><?xml version="1.0" encoding="utf-8"?>
<ds:datastoreItem xmlns:ds="http://schemas.openxmlformats.org/officeDocument/2006/customXml" ds:itemID="{D5A638CF-1EE1-4C18-82D7-AC2146F0B68E}">
  <ds:schemaRefs/>
</ds:datastoreItem>
</file>

<file path=customXml/itemProps2714.xml><?xml version="1.0" encoding="utf-8"?>
<ds:datastoreItem xmlns:ds="http://schemas.openxmlformats.org/officeDocument/2006/customXml" ds:itemID="{3D5817EF-1B22-43F4-BC59-49E8055D7A54}">
  <ds:schemaRefs/>
</ds:datastoreItem>
</file>

<file path=customXml/itemProps2715.xml><?xml version="1.0" encoding="utf-8"?>
<ds:datastoreItem xmlns:ds="http://schemas.openxmlformats.org/officeDocument/2006/customXml" ds:itemID="{F120A908-ABB8-4507-9670-DA993CD20864}">
  <ds:schemaRefs/>
</ds:datastoreItem>
</file>

<file path=customXml/itemProps2716.xml><?xml version="1.0" encoding="utf-8"?>
<ds:datastoreItem xmlns:ds="http://schemas.openxmlformats.org/officeDocument/2006/customXml" ds:itemID="{F437E57E-7AC9-4F9B-B8E3-65E359ACA040}">
  <ds:schemaRefs/>
</ds:datastoreItem>
</file>

<file path=customXml/itemProps2717.xml><?xml version="1.0" encoding="utf-8"?>
<ds:datastoreItem xmlns:ds="http://schemas.openxmlformats.org/officeDocument/2006/customXml" ds:itemID="{461FD165-322E-47BB-B825-A31EDE041705}">
  <ds:schemaRefs/>
</ds:datastoreItem>
</file>

<file path=customXml/itemProps2718.xml><?xml version="1.0" encoding="utf-8"?>
<ds:datastoreItem xmlns:ds="http://schemas.openxmlformats.org/officeDocument/2006/customXml" ds:itemID="{C0494475-AE53-4795-92CF-A6285A5026FE}">
  <ds:schemaRefs/>
</ds:datastoreItem>
</file>

<file path=customXml/itemProps2719.xml><?xml version="1.0" encoding="utf-8"?>
<ds:datastoreItem xmlns:ds="http://schemas.openxmlformats.org/officeDocument/2006/customXml" ds:itemID="{F3B39358-A2D5-4490-A3A1-5B4F700904A6}">
  <ds:schemaRefs/>
</ds:datastoreItem>
</file>

<file path=customXml/itemProps272.xml><?xml version="1.0" encoding="utf-8"?>
<ds:datastoreItem xmlns:ds="http://schemas.openxmlformats.org/officeDocument/2006/customXml" ds:itemID="{B2C4FE3C-1223-4C73-94E9-4F4C73B5152C}">
  <ds:schemaRefs/>
</ds:datastoreItem>
</file>

<file path=customXml/itemProps2720.xml><?xml version="1.0" encoding="utf-8"?>
<ds:datastoreItem xmlns:ds="http://schemas.openxmlformats.org/officeDocument/2006/customXml" ds:itemID="{33749C4F-217E-4012-8C09-DF49E2C701E0}">
  <ds:schemaRefs/>
</ds:datastoreItem>
</file>

<file path=customXml/itemProps2721.xml><?xml version="1.0" encoding="utf-8"?>
<ds:datastoreItem xmlns:ds="http://schemas.openxmlformats.org/officeDocument/2006/customXml" ds:itemID="{79D3C0D7-2BAE-4FD3-BEF1-16FBC19AB663}">
  <ds:schemaRefs/>
</ds:datastoreItem>
</file>

<file path=customXml/itemProps2722.xml><?xml version="1.0" encoding="utf-8"?>
<ds:datastoreItem xmlns:ds="http://schemas.openxmlformats.org/officeDocument/2006/customXml" ds:itemID="{04E639E5-09F2-455C-A400-AE3162DDC7F8}">
  <ds:schemaRefs/>
</ds:datastoreItem>
</file>

<file path=customXml/itemProps2723.xml><?xml version="1.0" encoding="utf-8"?>
<ds:datastoreItem xmlns:ds="http://schemas.openxmlformats.org/officeDocument/2006/customXml" ds:itemID="{3701AE4A-B5BF-4D38-B3B3-12929E1F79D3}">
  <ds:schemaRefs/>
</ds:datastoreItem>
</file>

<file path=customXml/itemProps2724.xml><?xml version="1.0" encoding="utf-8"?>
<ds:datastoreItem xmlns:ds="http://schemas.openxmlformats.org/officeDocument/2006/customXml" ds:itemID="{86E9B73F-7D2B-4762-BCFA-04DC74E6E7C6}">
  <ds:schemaRefs/>
</ds:datastoreItem>
</file>

<file path=customXml/itemProps2725.xml><?xml version="1.0" encoding="utf-8"?>
<ds:datastoreItem xmlns:ds="http://schemas.openxmlformats.org/officeDocument/2006/customXml" ds:itemID="{C3B09AAF-59A0-4147-BB36-AA9D15649E7A}">
  <ds:schemaRefs/>
</ds:datastoreItem>
</file>

<file path=customXml/itemProps2726.xml><?xml version="1.0" encoding="utf-8"?>
<ds:datastoreItem xmlns:ds="http://schemas.openxmlformats.org/officeDocument/2006/customXml" ds:itemID="{2A14435B-13E9-4CDE-A113-796EB05A6B25}">
  <ds:schemaRefs/>
</ds:datastoreItem>
</file>

<file path=customXml/itemProps2727.xml><?xml version="1.0" encoding="utf-8"?>
<ds:datastoreItem xmlns:ds="http://schemas.openxmlformats.org/officeDocument/2006/customXml" ds:itemID="{D57BF1FC-DC03-4828-9FC3-C502EFA28BE0}">
  <ds:schemaRefs/>
</ds:datastoreItem>
</file>

<file path=customXml/itemProps2728.xml><?xml version="1.0" encoding="utf-8"?>
<ds:datastoreItem xmlns:ds="http://schemas.openxmlformats.org/officeDocument/2006/customXml" ds:itemID="{6791AA21-F8C1-4251-89B8-2B3FF8613D90}">
  <ds:schemaRefs/>
</ds:datastoreItem>
</file>

<file path=customXml/itemProps2729.xml><?xml version="1.0" encoding="utf-8"?>
<ds:datastoreItem xmlns:ds="http://schemas.openxmlformats.org/officeDocument/2006/customXml" ds:itemID="{98851BD2-108C-483C-9F47-552B613FFBA0}">
  <ds:schemaRefs/>
</ds:datastoreItem>
</file>

<file path=customXml/itemProps273.xml><?xml version="1.0" encoding="utf-8"?>
<ds:datastoreItem xmlns:ds="http://schemas.openxmlformats.org/officeDocument/2006/customXml" ds:itemID="{815B9A86-BB67-4F30-ADB1-58171E39172A}">
  <ds:schemaRefs/>
</ds:datastoreItem>
</file>

<file path=customXml/itemProps2730.xml><?xml version="1.0" encoding="utf-8"?>
<ds:datastoreItem xmlns:ds="http://schemas.openxmlformats.org/officeDocument/2006/customXml" ds:itemID="{BE34647E-E066-4682-A7E5-8F5B53C6C1A1}">
  <ds:schemaRefs/>
</ds:datastoreItem>
</file>

<file path=customXml/itemProps2731.xml><?xml version="1.0" encoding="utf-8"?>
<ds:datastoreItem xmlns:ds="http://schemas.openxmlformats.org/officeDocument/2006/customXml" ds:itemID="{4A9E0C76-35D4-4B11-A2D5-96594B43790E}">
  <ds:schemaRefs/>
</ds:datastoreItem>
</file>

<file path=customXml/itemProps2732.xml><?xml version="1.0" encoding="utf-8"?>
<ds:datastoreItem xmlns:ds="http://schemas.openxmlformats.org/officeDocument/2006/customXml" ds:itemID="{0F55A1A8-159E-42FC-849B-E2D14AE3F29B}">
  <ds:schemaRefs/>
</ds:datastoreItem>
</file>

<file path=customXml/itemProps2733.xml><?xml version="1.0" encoding="utf-8"?>
<ds:datastoreItem xmlns:ds="http://schemas.openxmlformats.org/officeDocument/2006/customXml" ds:itemID="{4BF0FED3-D7A8-4BD6-975A-5CCF00B58587}">
  <ds:schemaRefs/>
</ds:datastoreItem>
</file>

<file path=customXml/itemProps2734.xml><?xml version="1.0" encoding="utf-8"?>
<ds:datastoreItem xmlns:ds="http://schemas.openxmlformats.org/officeDocument/2006/customXml" ds:itemID="{56EF661F-36BD-4629-BC80-A450A6E6AE64}">
  <ds:schemaRefs/>
</ds:datastoreItem>
</file>

<file path=customXml/itemProps2735.xml><?xml version="1.0" encoding="utf-8"?>
<ds:datastoreItem xmlns:ds="http://schemas.openxmlformats.org/officeDocument/2006/customXml" ds:itemID="{5F73D134-0677-4739-8CB7-DA6729F97353}">
  <ds:schemaRefs/>
</ds:datastoreItem>
</file>

<file path=customXml/itemProps2736.xml><?xml version="1.0" encoding="utf-8"?>
<ds:datastoreItem xmlns:ds="http://schemas.openxmlformats.org/officeDocument/2006/customXml" ds:itemID="{30569451-7CD0-414C-B8E9-AA51FD104CD9}">
  <ds:schemaRefs/>
</ds:datastoreItem>
</file>

<file path=customXml/itemProps2737.xml><?xml version="1.0" encoding="utf-8"?>
<ds:datastoreItem xmlns:ds="http://schemas.openxmlformats.org/officeDocument/2006/customXml" ds:itemID="{80A7F417-9832-436A-B6A6-54D1847870FA}">
  <ds:schemaRefs/>
</ds:datastoreItem>
</file>

<file path=customXml/itemProps2738.xml><?xml version="1.0" encoding="utf-8"?>
<ds:datastoreItem xmlns:ds="http://schemas.openxmlformats.org/officeDocument/2006/customXml" ds:itemID="{B30BCC5C-CED4-49D7-A870-24A87FD1076F}">
  <ds:schemaRefs/>
</ds:datastoreItem>
</file>

<file path=customXml/itemProps2739.xml><?xml version="1.0" encoding="utf-8"?>
<ds:datastoreItem xmlns:ds="http://schemas.openxmlformats.org/officeDocument/2006/customXml" ds:itemID="{3F8194E7-CFB9-4952-BEE8-87D7E5E62B5D}">
  <ds:schemaRefs/>
</ds:datastoreItem>
</file>

<file path=customXml/itemProps274.xml><?xml version="1.0" encoding="utf-8"?>
<ds:datastoreItem xmlns:ds="http://schemas.openxmlformats.org/officeDocument/2006/customXml" ds:itemID="{A67176C1-6942-42B4-915A-1024D88B3A79}">
  <ds:schemaRefs/>
</ds:datastoreItem>
</file>

<file path=customXml/itemProps2740.xml><?xml version="1.0" encoding="utf-8"?>
<ds:datastoreItem xmlns:ds="http://schemas.openxmlformats.org/officeDocument/2006/customXml" ds:itemID="{12C6CBD3-FA50-4ECD-8F16-D6296488700A}">
  <ds:schemaRefs/>
</ds:datastoreItem>
</file>

<file path=customXml/itemProps2741.xml><?xml version="1.0" encoding="utf-8"?>
<ds:datastoreItem xmlns:ds="http://schemas.openxmlformats.org/officeDocument/2006/customXml" ds:itemID="{0983D009-3A44-49C3-91FC-6C750ECA2179}">
  <ds:schemaRefs/>
</ds:datastoreItem>
</file>

<file path=customXml/itemProps2742.xml><?xml version="1.0" encoding="utf-8"?>
<ds:datastoreItem xmlns:ds="http://schemas.openxmlformats.org/officeDocument/2006/customXml" ds:itemID="{EDA13492-86BB-464D-9DEE-0FC90EE070EC}">
  <ds:schemaRefs/>
</ds:datastoreItem>
</file>

<file path=customXml/itemProps2743.xml><?xml version="1.0" encoding="utf-8"?>
<ds:datastoreItem xmlns:ds="http://schemas.openxmlformats.org/officeDocument/2006/customXml" ds:itemID="{B5F88EE0-915E-4ACB-A5CF-01D20449141F}">
  <ds:schemaRefs/>
</ds:datastoreItem>
</file>

<file path=customXml/itemProps2744.xml><?xml version="1.0" encoding="utf-8"?>
<ds:datastoreItem xmlns:ds="http://schemas.openxmlformats.org/officeDocument/2006/customXml" ds:itemID="{45DC3F4E-0A57-4156-B313-0B18D8F1C6E7}">
  <ds:schemaRefs/>
</ds:datastoreItem>
</file>

<file path=customXml/itemProps2745.xml><?xml version="1.0" encoding="utf-8"?>
<ds:datastoreItem xmlns:ds="http://schemas.openxmlformats.org/officeDocument/2006/customXml" ds:itemID="{9B9D1E7F-F6AA-445B-9703-457299645D62}">
  <ds:schemaRefs/>
</ds:datastoreItem>
</file>

<file path=customXml/itemProps2746.xml><?xml version="1.0" encoding="utf-8"?>
<ds:datastoreItem xmlns:ds="http://schemas.openxmlformats.org/officeDocument/2006/customXml" ds:itemID="{ACF7AEFA-F211-43F1-891E-048844722BD4}">
  <ds:schemaRefs/>
</ds:datastoreItem>
</file>

<file path=customXml/itemProps2747.xml><?xml version="1.0" encoding="utf-8"?>
<ds:datastoreItem xmlns:ds="http://schemas.openxmlformats.org/officeDocument/2006/customXml" ds:itemID="{CD27E01B-1948-40E3-B83A-D5EE281A5846}">
  <ds:schemaRefs/>
</ds:datastoreItem>
</file>

<file path=customXml/itemProps2748.xml><?xml version="1.0" encoding="utf-8"?>
<ds:datastoreItem xmlns:ds="http://schemas.openxmlformats.org/officeDocument/2006/customXml" ds:itemID="{E9564618-D698-48D2-A7F2-EBD4B4121DFE}">
  <ds:schemaRefs/>
</ds:datastoreItem>
</file>

<file path=customXml/itemProps2749.xml><?xml version="1.0" encoding="utf-8"?>
<ds:datastoreItem xmlns:ds="http://schemas.openxmlformats.org/officeDocument/2006/customXml" ds:itemID="{CB6BEAC3-B947-4583-A2F1-15250914E90A}">
  <ds:schemaRefs/>
</ds:datastoreItem>
</file>

<file path=customXml/itemProps275.xml><?xml version="1.0" encoding="utf-8"?>
<ds:datastoreItem xmlns:ds="http://schemas.openxmlformats.org/officeDocument/2006/customXml" ds:itemID="{97ED7930-9E31-49AB-8FD7-3DF6310ABAF1}">
  <ds:schemaRefs/>
</ds:datastoreItem>
</file>

<file path=customXml/itemProps2750.xml><?xml version="1.0" encoding="utf-8"?>
<ds:datastoreItem xmlns:ds="http://schemas.openxmlformats.org/officeDocument/2006/customXml" ds:itemID="{FE4A4199-F511-41F1-9803-108FA9D0A20B}">
  <ds:schemaRefs/>
</ds:datastoreItem>
</file>

<file path=customXml/itemProps2751.xml><?xml version="1.0" encoding="utf-8"?>
<ds:datastoreItem xmlns:ds="http://schemas.openxmlformats.org/officeDocument/2006/customXml" ds:itemID="{750E5587-8451-4560-8069-673E8261B903}">
  <ds:schemaRefs/>
</ds:datastoreItem>
</file>

<file path=customXml/itemProps2752.xml><?xml version="1.0" encoding="utf-8"?>
<ds:datastoreItem xmlns:ds="http://schemas.openxmlformats.org/officeDocument/2006/customXml" ds:itemID="{ED937388-3010-4E4F-9E6B-B61B9E0CA600}">
  <ds:schemaRefs/>
</ds:datastoreItem>
</file>

<file path=customXml/itemProps2753.xml><?xml version="1.0" encoding="utf-8"?>
<ds:datastoreItem xmlns:ds="http://schemas.openxmlformats.org/officeDocument/2006/customXml" ds:itemID="{8D356306-278C-4B70-B69C-E0874B5AA9AF}">
  <ds:schemaRefs/>
</ds:datastoreItem>
</file>

<file path=customXml/itemProps2754.xml><?xml version="1.0" encoding="utf-8"?>
<ds:datastoreItem xmlns:ds="http://schemas.openxmlformats.org/officeDocument/2006/customXml" ds:itemID="{E9FA5CBB-D5A2-4D28-8DC3-6931131766CC}">
  <ds:schemaRefs/>
</ds:datastoreItem>
</file>

<file path=customXml/itemProps2755.xml><?xml version="1.0" encoding="utf-8"?>
<ds:datastoreItem xmlns:ds="http://schemas.openxmlformats.org/officeDocument/2006/customXml" ds:itemID="{662F321F-E476-4E1F-BE07-F0716A4CBA8D}">
  <ds:schemaRefs/>
</ds:datastoreItem>
</file>

<file path=customXml/itemProps2756.xml><?xml version="1.0" encoding="utf-8"?>
<ds:datastoreItem xmlns:ds="http://schemas.openxmlformats.org/officeDocument/2006/customXml" ds:itemID="{732711FF-CD14-4A4F-BC5E-AE231B9085DF}">
  <ds:schemaRefs/>
</ds:datastoreItem>
</file>

<file path=customXml/itemProps2757.xml><?xml version="1.0" encoding="utf-8"?>
<ds:datastoreItem xmlns:ds="http://schemas.openxmlformats.org/officeDocument/2006/customXml" ds:itemID="{4245BE1F-84E2-4205-84F9-3F6754B97F30}">
  <ds:schemaRefs/>
</ds:datastoreItem>
</file>

<file path=customXml/itemProps2758.xml><?xml version="1.0" encoding="utf-8"?>
<ds:datastoreItem xmlns:ds="http://schemas.openxmlformats.org/officeDocument/2006/customXml" ds:itemID="{FF2A6B4D-F725-4BC7-A13C-C3B99DB97D51}">
  <ds:schemaRefs/>
</ds:datastoreItem>
</file>

<file path=customXml/itemProps2759.xml><?xml version="1.0" encoding="utf-8"?>
<ds:datastoreItem xmlns:ds="http://schemas.openxmlformats.org/officeDocument/2006/customXml" ds:itemID="{9D12DFF3-C7D5-4CC6-9E4E-06799AFB2311}">
  <ds:schemaRefs/>
</ds:datastoreItem>
</file>

<file path=customXml/itemProps276.xml><?xml version="1.0" encoding="utf-8"?>
<ds:datastoreItem xmlns:ds="http://schemas.openxmlformats.org/officeDocument/2006/customXml" ds:itemID="{10A16058-FFDE-42B6-A1E2-470971333653}">
  <ds:schemaRefs/>
</ds:datastoreItem>
</file>

<file path=customXml/itemProps2760.xml><?xml version="1.0" encoding="utf-8"?>
<ds:datastoreItem xmlns:ds="http://schemas.openxmlformats.org/officeDocument/2006/customXml" ds:itemID="{50E45995-00A7-4886-96E3-7813E5FBE468}">
  <ds:schemaRefs/>
</ds:datastoreItem>
</file>

<file path=customXml/itemProps2761.xml><?xml version="1.0" encoding="utf-8"?>
<ds:datastoreItem xmlns:ds="http://schemas.openxmlformats.org/officeDocument/2006/customXml" ds:itemID="{4C264C74-7C3B-45B9-B29F-522600EDF459}">
  <ds:schemaRefs/>
</ds:datastoreItem>
</file>

<file path=customXml/itemProps2762.xml><?xml version="1.0" encoding="utf-8"?>
<ds:datastoreItem xmlns:ds="http://schemas.openxmlformats.org/officeDocument/2006/customXml" ds:itemID="{E0CCA4C4-2214-4094-924B-D2DD9931183E}">
  <ds:schemaRefs/>
</ds:datastoreItem>
</file>

<file path=customXml/itemProps2763.xml><?xml version="1.0" encoding="utf-8"?>
<ds:datastoreItem xmlns:ds="http://schemas.openxmlformats.org/officeDocument/2006/customXml" ds:itemID="{41FA6C6A-C386-4980-98A8-22CF58FDFD09}">
  <ds:schemaRefs/>
</ds:datastoreItem>
</file>

<file path=customXml/itemProps2764.xml><?xml version="1.0" encoding="utf-8"?>
<ds:datastoreItem xmlns:ds="http://schemas.openxmlformats.org/officeDocument/2006/customXml" ds:itemID="{F26B6B1E-106F-4266-B46A-34F062F80A6F}">
  <ds:schemaRefs/>
</ds:datastoreItem>
</file>

<file path=customXml/itemProps2765.xml><?xml version="1.0" encoding="utf-8"?>
<ds:datastoreItem xmlns:ds="http://schemas.openxmlformats.org/officeDocument/2006/customXml" ds:itemID="{A60DE575-6B8E-4783-BF6F-88E3A9A16B7A}">
  <ds:schemaRefs/>
</ds:datastoreItem>
</file>

<file path=customXml/itemProps2766.xml><?xml version="1.0" encoding="utf-8"?>
<ds:datastoreItem xmlns:ds="http://schemas.openxmlformats.org/officeDocument/2006/customXml" ds:itemID="{C026E414-B9BF-4702-9957-511E84D249A9}">
  <ds:schemaRefs/>
</ds:datastoreItem>
</file>

<file path=customXml/itemProps2767.xml><?xml version="1.0" encoding="utf-8"?>
<ds:datastoreItem xmlns:ds="http://schemas.openxmlformats.org/officeDocument/2006/customXml" ds:itemID="{C726D75E-271B-44A6-95FE-0CC4D1E33D8E}">
  <ds:schemaRefs/>
</ds:datastoreItem>
</file>

<file path=customXml/itemProps2768.xml><?xml version="1.0" encoding="utf-8"?>
<ds:datastoreItem xmlns:ds="http://schemas.openxmlformats.org/officeDocument/2006/customXml" ds:itemID="{53AA9583-CD7F-4AC0-A099-3E4D0DC50ECE}">
  <ds:schemaRefs/>
</ds:datastoreItem>
</file>

<file path=customXml/itemProps2769.xml><?xml version="1.0" encoding="utf-8"?>
<ds:datastoreItem xmlns:ds="http://schemas.openxmlformats.org/officeDocument/2006/customXml" ds:itemID="{683830BE-FC5B-4264-A615-239D14191D3F}">
  <ds:schemaRefs/>
</ds:datastoreItem>
</file>

<file path=customXml/itemProps277.xml><?xml version="1.0" encoding="utf-8"?>
<ds:datastoreItem xmlns:ds="http://schemas.openxmlformats.org/officeDocument/2006/customXml" ds:itemID="{DFB4092B-E900-4E7D-9124-F8076A13EBCA}">
  <ds:schemaRefs/>
</ds:datastoreItem>
</file>

<file path=customXml/itemProps2770.xml><?xml version="1.0" encoding="utf-8"?>
<ds:datastoreItem xmlns:ds="http://schemas.openxmlformats.org/officeDocument/2006/customXml" ds:itemID="{282E1690-CD18-45DC-A8AE-028FFAFBF202}">
  <ds:schemaRefs/>
</ds:datastoreItem>
</file>

<file path=customXml/itemProps2771.xml><?xml version="1.0" encoding="utf-8"?>
<ds:datastoreItem xmlns:ds="http://schemas.openxmlformats.org/officeDocument/2006/customXml" ds:itemID="{209AFD52-2251-4818-93DF-05555F01ECB2}">
  <ds:schemaRefs/>
</ds:datastoreItem>
</file>

<file path=customXml/itemProps2772.xml><?xml version="1.0" encoding="utf-8"?>
<ds:datastoreItem xmlns:ds="http://schemas.openxmlformats.org/officeDocument/2006/customXml" ds:itemID="{B76F7105-9A74-4649-AEFB-DEAFD03CE4EF}">
  <ds:schemaRefs/>
</ds:datastoreItem>
</file>

<file path=customXml/itemProps2773.xml><?xml version="1.0" encoding="utf-8"?>
<ds:datastoreItem xmlns:ds="http://schemas.openxmlformats.org/officeDocument/2006/customXml" ds:itemID="{0B10CD7D-0650-44CB-BAAD-F8655DB31E66}">
  <ds:schemaRefs/>
</ds:datastoreItem>
</file>

<file path=customXml/itemProps2774.xml><?xml version="1.0" encoding="utf-8"?>
<ds:datastoreItem xmlns:ds="http://schemas.openxmlformats.org/officeDocument/2006/customXml" ds:itemID="{AF3E3B8B-0803-4373-8EE6-3DA19B9DA358}">
  <ds:schemaRefs/>
</ds:datastoreItem>
</file>

<file path=customXml/itemProps2775.xml><?xml version="1.0" encoding="utf-8"?>
<ds:datastoreItem xmlns:ds="http://schemas.openxmlformats.org/officeDocument/2006/customXml" ds:itemID="{20C1869A-54A9-4485-BDB2-1797D07A4279}">
  <ds:schemaRefs/>
</ds:datastoreItem>
</file>

<file path=customXml/itemProps2776.xml><?xml version="1.0" encoding="utf-8"?>
<ds:datastoreItem xmlns:ds="http://schemas.openxmlformats.org/officeDocument/2006/customXml" ds:itemID="{8A10A002-86F6-48FD-AC9F-8CA82E7C2272}">
  <ds:schemaRefs/>
</ds:datastoreItem>
</file>

<file path=customXml/itemProps2777.xml><?xml version="1.0" encoding="utf-8"?>
<ds:datastoreItem xmlns:ds="http://schemas.openxmlformats.org/officeDocument/2006/customXml" ds:itemID="{32BE6DFF-85C1-43D4-BC39-6E9CF2291D07}">
  <ds:schemaRefs/>
</ds:datastoreItem>
</file>

<file path=customXml/itemProps2778.xml><?xml version="1.0" encoding="utf-8"?>
<ds:datastoreItem xmlns:ds="http://schemas.openxmlformats.org/officeDocument/2006/customXml" ds:itemID="{8C003A07-3D79-443E-90F3-CCD142D8E8E0}">
  <ds:schemaRefs/>
</ds:datastoreItem>
</file>

<file path=customXml/itemProps2779.xml><?xml version="1.0" encoding="utf-8"?>
<ds:datastoreItem xmlns:ds="http://schemas.openxmlformats.org/officeDocument/2006/customXml" ds:itemID="{025F051B-1802-463A-988A-64A87199B78D}">
  <ds:schemaRefs/>
</ds:datastoreItem>
</file>

<file path=customXml/itemProps278.xml><?xml version="1.0" encoding="utf-8"?>
<ds:datastoreItem xmlns:ds="http://schemas.openxmlformats.org/officeDocument/2006/customXml" ds:itemID="{3B381DD4-9244-4DEA-8C4D-0F7EF51161AE}">
  <ds:schemaRefs/>
</ds:datastoreItem>
</file>

<file path=customXml/itemProps2780.xml><?xml version="1.0" encoding="utf-8"?>
<ds:datastoreItem xmlns:ds="http://schemas.openxmlformats.org/officeDocument/2006/customXml" ds:itemID="{D147A9C8-62FE-4C70-A792-8BDBA78DCEF4}">
  <ds:schemaRefs/>
</ds:datastoreItem>
</file>

<file path=customXml/itemProps2781.xml><?xml version="1.0" encoding="utf-8"?>
<ds:datastoreItem xmlns:ds="http://schemas.openxmlformats.org/officeDocument/2006/customXml" ds:itemID="{9350B054-21A5-4CF8-A4EE-442A8F22380D}">
  <ds:schemaRefs/>
</ds:datastoreItem>
</file>

<file path=customXml/itemProps2782.xml><?xml version="1.0" encoding="utf-8"?>
<ds:datastoreItem xmlns:ds="http://schemas.openxmlformats.org/officeDocument/2006/customXml" ds:itemID="{F7EBC27A-DFC1-4BB8-9E48-6AE434656AA4}">
  <ds:schemaRefs/>
</ds:datastoreItem>
</file>

<file path=customXml/itemProps2783.xml><?xml version="1.0" encoding="utf-8"?>
<ds:datastoreItem xmlns:ds="http://schemas.openxmlformats.org/officeDocument/2006/customXml" ds:itemID="{C1B443F8-5E48-4C76-BDBF-BE3E23D80AB3}">
  <ds:schemaRefs/>
</ds:datastoreItem>
</file>

<file path=customXml/itemProps2784.xml><?xml version="1.0" encoding="utf-8"?>
<ds:datastoreItem xmlns:ds="http://schemas.openxmlformats.org/officeDocument/2006/customXml" ds:itemID="{95678503-FD94-4D54-95D0-EB5206EBAB2C}">
  <ds:schemaRefs/>
</ds:datastoreItem>
</file>

<file path=customXml/itemProps2785.xml><?xml version="1.0" encoding="utf-8"?>
<ds:datastoreItem xmlns:ds="http://schemas.openxmlformats.org/officeDocument/2006/customXml" ds:itemID="{B53E3851-435C-49B8-A581-C9E8F06E1821}">
  <ds:schemaRefs/>
</ds:datastoreItem>
</file>

<file path=customXml/itemProps2786.xml><?xml version="1.0" encoding="utf-8"?>
<ds:datastoreItem xmlns:ds="http://schemas.openxmlformats.org/officeDocument/2006/customXml" ds:itemID="{E9080A82-0699-45A3-A02C-D798A2FF8071}">
  <ds:schemaRefs/>
</ds:datastoreItem>
</file>

<file path=customXml/itemProps2787.xml><?xml version="1.0" encoding="utf-8"?>
<ds:datastoreItem xmlns:ds="http://schemas.openxmlformats.org/officeDocument/2006/customXml" ds:itemID="{0455F69D-E632-4C47-A987-D1162486A020}">
  <ds:schemaRefs/>
</ds:datastoreItem>
</file>

<file path=customXml/itemProps2788.xml><?xml version="1.0" encoding="utf-8"?>
<ds:datastoreItem xmlns:ds="http://schemas.openxmlformats.org/officeDocument/2006/customXml" ds:itemID="{B7385DA5-E338-4076-B07A-25C4FF26F201}">
  <ds:schemaRefs/>
</ds:datastoreItem>
</file>

<file path=customXml/itemProps2789.xml><?xml version="1.0" encoding="utf-8"?>
<ds:datastoreItem xmlns:ds="http://schemas.openxmlformats.org/officeDocument/2006/customXml" ds:itemID="{37CEF858-0D4A-4921-9FAF-0F9232A80205}">
  <ds:schemaRefs/>
</ds:datastoreItem>
</file>

<file path=customXml/itemProps279.xml><?xml version="1.0" encoding="utf-8"?>
<ds:datastoreItem xmlns:ds="http://schemas.openxmlformats.org/officeDocument/2006/customXml" ds:itemID="{CDB104EE-25AB-47EB-908A-81E5A032E1CE}">
  <ds:schemaRefs/>
</ds:datastoreItem>
</file>

<file path=customXml/itemProps2790.xml><?xml version="1.0" encoding="utf-8"?>
<ds:datastoreItem xmlns:ds="http://schemas.openxmlformats.org/officeDocument/2006/customXml" ds:itemID="{F4442799-AE6D-4BE5-B926-FC49CF7E2C53}">
  <ds:schemaRefs/>
</ds:datastoreItem>
</file>

<file path=customXml/itemProps2791.xml><?xml version="1.0" encoding="utf-8"?>
<ds:datastoreItem xmlns:ds="http://schemas.openxmlformats.org/officeDocument/2006/customXml" ds:itemID="{9A66052A-547A-4109-87DB-B7F13A2A6C3A}">
  <ds:schemaRefs/>
</ds:datastoreItem>
</file>

<file path=customXml/itemProps2792.xml><?xml version="1.0" encoding="utf-8"?>
<ds:datastoreItem xmlns:ds="http://schemas.openxmlformats.org/officeDocument/2006/customXml" ds:itemID="{C974AE8C-1104-40A3-8181-5A8F74328102}">
  <ds:schemaRefs/>
</ds:datastoreItem>
</file>

<file path=customXml/itemProps2793.xml><?xml version="1.0" encoding="utf-8"?>
<ds:datastoreItem xmlns:ds="http://schemas.openxmlformats.org/officeDocument/2006/customXml" ds:itemID="{F7834102-4E87-45F4-A84F-E80BF514327D}">
  <ds:schemaRefs/>
</ds:datastoreItem>
</file>

<file path=customXml/itemProps2794.xml><?xml version="1.0" encoding="utf-8"?>
<ds:datastoreItem xmlns:ds="http://schemas.openxmlformats.org/officeDocument/2006/customXml" ds:itemID="{C9A41517-82C0-4796-AFDD-F453E035A6C3}">
  <ds:schemaRefs/>
</ds:datastoreItem>
</file>

<file path=customXml/itemProps2795.xml><?xml version="1.0" encoding="utf-8"?>
<ds:datastoreItem xmlns:ds="http://schemas.openxmlformats.org/officeDocument/2006/customXml" ds:itemID="{C3DA75C2-6BE3-4AF6-8AB6-A03164FC6A2D}">
  <ds:schemaRefs/>
</ds:datastoreItem>
</file>

<file path=customXml/itemProps2796.xml><?xml version="1.0" encoding="utf-8"?>
<ds:datastoreItem xmlns:ds="http://schemas.openxmlformats.org/officeDocument/2006/customXml" ds:itemID="{F5ACD8C5-A06E-4FF0-BEAF-919252A73F0D}">
  <ds:schemaRefs/>
</ds:datastoreItem>
</file>

<file path=customXml/itemProps2797.xml><?xml version="1.0" encoding="utf-8"?>
<ds:datastoreItem xmlns:ds="http://schemas.openxmlformats.org/officeDocument/2006/customXml" ds:itemID="{42C048C7-6BAD-4A15-9068-647EE3E30CFE}">
  <ds:schemaRefs/>
</ds:datastoreItem>
</file>

<file path=customXml/itemProps2798.xml><?xml version="1.0" encoding="utf-8"?>
<ds:datastoreItem xmlns:ds="http://schemas.openxmlformats.org/officeDocument/2006/customXml" ds:itemID="{3F5C794A-87A0-47AD-9D77-8546E3F985F1}">
  <ds:schemaRefs/>
</ds:datastoreItem>
</file>

<file path=customXml/itemProps2799.xml><?xml version="1.0" encoding="utf-8"?>
<ds:datastoreItem xmlns:ds="http://schemas.openxmlformats.org/officeDocument/2006/customXml" ds:itemID="{D6725B1C-BED3-4303-BB91-ED4F653E1657}">
  <ds:schemaRefs/>
</ds:datastoreItem>
</file>

<file path=customXml/itemProps28.xml><?xml version="1.0" encoding="utf-8"?>
<ds:datastoreItem xmlns:ds="http://schemas.openxmlformats.org/officeDocument/2006/customXml" ds:itemID="{34127172-E275-43E8-87FA-F7A284340C78}">
  <ds:schemaRefs/>
</ds:datastoreItem>
</file>

<file path=customXml/itemProps280.xml><?xml version="1.0" encoding="utf-8"?>
<ds:datastoreItem xmlns:ds="http://schemas.openxmlformats.org/officeDocument/2006/customXml" ds:itemID="{900FE6EC-7E34-4BEF-8AA0-9F440168A0A2}">
  <ds:schemaRefs/>
</ds:datastoreItem>
</file>

<file path=customXml/itemProps2800.xml><?xml version="1.0" encoding="utf-8"?>
<ds:datastoreItem xmlns:ds="http://schemas.openxmlformats.org/officeDocument/2006/customXml" ds:itemID="{07C9F5D7-177D-4312-9B07-4AD1AE5959E3}">
  <ds:schemaRefs/>
</ds:datastoreItem>
</file>

<file path=customXml/itemProps2801.xml><?xml version="1.0" encoding="utf-8"?>
<ds:datastoreItem xmlns:ds="http://schemas.openxmlformats.org/officeDocument/2006/customXml" ds:itemID="{C731D814-9DAD-49DA-8F23-392771FC8ABA}">
  <ds:schemaRefs/>
</ds:datastoreItem>
</file>

<file path=customXml/itemProps2802.xml><?xml version="1.0" encoding="utf-8"?>
<ds:datastoreItem xmlns:ds="http://schemas.openxmlformats.org/officeDocument/2006/customXml" ds:itemID="{CD175DE0-3A9B-4955-8537-EDB3FDC59F34}">
  <ds:schemaRefs/>
</ds:datastoreItem>
</file>

<file path=customXml/itemProps2803.xml><?xml version="1.0" encoding="utf-8"?>
<ds:datastoreItem xmlns:ds="http://schemas.openxmlformats.org/officeDocument/2006/customXml" ds:itemID="{7CCA0BA9-536C-4A3B-B162-F513797B6B3A}">
  <ds:schemaRefs/>
</ds:datastoreItem>
</file>

<file path=customXml/itemProps2804.xml><?xml version="1.0" encoding="utf-8"?>
<ds:datastoreItem xmlns:ds="http://schemas.openxmlformats.org/officeDocument/2006/customXml" ds:itemID="{63EDBF6C-119B-4D35-8B34-A53855BE4E72}">
  <ds:schemaRefs/>
</ds:datastoreItem>
</file>

<file path=customXml/itemProps2805.xml><?xml version="1.0" encoding="utf-8"?>
<ds:datastoreItem xmlns:ds="http://schemas.openxmlformats.org/officeDocument/2006/customXml" ds:itemID="{D631F3FF-52D8-462B-8524-FD1A054796F3}">
  <ds:schemaRefs/>
</ds:datastoreItem>
</file>

<file path=customXml/itemProps2806.xml><?xml version="1.0" encoding="utf-8"?>
<ds:datastoreItem xmlns:ds="http://schemas.openxmlformats.org/officeDocument/2006/customXml" ds:itemID="{787CC4B0-B2D5-4B35-B4EE-F5D9E74E2A3F}">
  <ds:schemaRefs/>
</ds:datastoreItem>
</file>

<file path=customXml/itemProps2807.xml><?xml version="1.0" encoding="utf-8"?>
<ds:datastoreItem xmlns:ds="http://schemas.openxmlformats.org/officeDocument/2006/customXml" ds:itemID="{D8E7A897-62D3-418D-B6DE-4DC2FF6D00E0}">
  <ds:schemaRefs/>
</ds:datastoreItem>
</file>

<file path=customXml/itemProps2808.xml><?xml version="1.0" encoding="utf-8"?>
<ds:datastoreItem xmlns:ds="http://schemas.openxmlformats.org/officeDocument/2006/customXml" ds:itemID="{A1FF27FE-4C12-43EB-BFDC-30BE86C651DF}">
  <ds:schemaRefs/>
</ds:datastoreItem>
</file>

<file path=customXml/itemProps2809.xml><?xml version="1.0" encoding="utf-8"?>
<ds:datastoreItem xmlns:ds="http://schemas.openxmlformats.org/officeDocument/2006/customXml" ds:itemID="{5C67A434-410F-495B-85D6-A8ECC683ABA6}">
  <ds:schemaRefs/>
</ds:datastoreItem>
</file>

<file path=customXml/itemProps281.xml><?xml version="1.0" encoding="utf-8"?>
<ds:datastoreItem xmlns:ds="http://schemas.openxmlformats.org/officeDocument/2006/customXml" ds:itemID="{603441AC-666B-424B-B279-ADE6A3FD56FD}">
  <ds:schemaRefs/>
</ds:datastoreItem>
</file>

<file path=customXml/itemProps2810.xml><?xml version="1.0" encoding="utf-8"?>
<ds:datastoreItem xmlns:ds="http://schemas.openxmlformats.org/officeDocument/2006/customXml" ds:itemID="{EA6E4EAB-02D1-4151-8B90-F899EB8B5135}">
  <ds:schemaRefs/>
</ds:datastoreItem>
</file>

<file path=customXml/itemProps2811.xml><?xml version="1.0" encoding="utf-8"?>
<ds:datastoreItem xmlns:ds="http://schemas.openxmlformats.org/officeDocument/2006/customXml" ds:itemID="{1F48F830-A996-44C7-B623-6E2F7434A7B9}">
  <ds:schemaRefs/>
</ds:datastoreItem>
</file>

<file path=customXml/itemProps2812.xml><?xml version="1.0" encoding="utf-8"?>
<ds:datastoreItem xmlns:ds="http://schemas.openxmlformats.org/officeDocument/2006/customXml" ds:itemID="{0C4AF990-967A-4F54-BFFC-F563AD094992}">
  <ds:schemaRefs/>
</ds:datastoreItem>
</file>

<file path=customXml/itemProps2813.xml><?xml version="1.0" encoding="utf-8"?>
<ds:datastoreItem xmlns:ds="http://schemas.openxmlformats.org/officeDocument/2006/customXml" ds:itemID="{D12B7920-8B0D-4D30-B44C-499B5EF86BB8}">
  <ds:schemaRefs/>
</ds:datastoreItem>
</file>

<file path=customXml/itemProps2814.xml><?xml version="1.0" encoding="utf-8"?>
<ds:datastoreItem xmlns:ds="http://schemas.openxmlformats.org/officeDocument/2006/customXml" ds:itemID="{5EA37BA9-F100-4ACC-BAAD-B1B6AF4B5EEC}">
  <ds:schemaRefs/>
</ds:datastoreItem>
</file>

<file path=customXml/itemProps2815.xml><?xml version="1.0" encoding="utf-8"?>
<ds:datastoreItem xmlns:ds="http://schemas.openxmlformats.org/officeDocument/2006/customXml" ds:itemID="{59030071-4353-4839-9AC1-4AE9569618BF}">
  <ds:schemaRefs/>
</ds:datastoreItem>
</file>

<file path=customXml/itemProps2816.xml><?xml version="1.0" encoding="utf-8"?>
<ds:datastoreItem xmlns:ds="http://schemas.openxmlformats.org/officeDocument/2006/customXml" ds:itemID="{9175A35F-0CB5-484F-A9DE-370BE0B8B1B3}">
  <ds:schemaRefs/>
</ds:datastoreItem>
</file>

<file path=customXml/itemProps2817.xml><?xml version="1.0" encoding="utf-8"?>
<ds:datastoreItem xmlns:ds="http://schemas.openxmlformats.org/officeDocument/2006/customXml" ds:itemID="{21E79580-DF78-4EAD-9099-CEC2F60E165B}">
  <ds:schemaRefs/>
</ds:datastoreItem>
</file>

<file path=customXml/itemProps2818.xml><?xml version="1.0" encoding="utf-8"?>
<ds:datastoreItem xmlns:ds="http://schemas.openxmlformats.org/officeDocument/2006/customXml" ds:itemID="{C9ADB1C4-822C-4300-8520-C8806783FB52}">
  <ds:schemaRefs/>
</ds:datastoreItem>
</file>

<file path=customXml/itemProps2819.xml><?xml version="1.0" encoding="utf-8"?>
<ds:datastoreItem xmlns:ds="http://schemas.openxmlformats.org/officeDocument/2006/customXml" ds:itemID="{CCF1E955-26EE-42F6-847E-42C913BB5243}">
  <ds:schemaRefs/>
</ds:datastoreItem>
</file>

<file path=customXml/itemProps282.xml><?xml version="1.0" encoding="utf-8"?>
<ds:datastoreItem xmlns:ds="http://schemas.openxmlformats.org/officeDocument/2006/customXml" ds:itemID="{7A67F396-30ED-4991-8E6F-4C212FF5FEEC}">
  <ds:schemaRefs/>
</ds:datastoreItem>
</file>

<file path=customXml/itemProps2820.xml><?xml version="1.0" encoding="utf-8"?>
<ds:datastoreItem xmlns:ds="http://schemas.openxmlformats.org/officeDocument/2006/customXml" ds:itemID="{F3D43C32-1237-4865-8EAC-01A442187FCC}">
  <ds:schemaRefs/>
</ds:datastoreItem>
</file>

<file path=customXml/itemProps2821.xml><?xml version="1.0" encoding="utf-8"?>
<ds:datastoreItem xmlns:ds="http://schemas.openxmlformats.org/officeDocument/2006/customXml" ds:itemID="{6AEBA5AF-3FBA-4D08-9FD4-0942208F566F}">
  <ds:schemaRefs/>
</ds:datastoreItem>
</file>

<file path=customXml/itemProps2822.xml><?xml version="1.0" encoding="utf-8"?>
<ds:datastoreItem xmlns:ds="http://schemas.openxmlformats.org/officeDocument/2006/customXml" ds:itemID="{0A90CD16-FC0B-4905-A4DB-975512EF846D}">
  <ds:schemaRefs/>
</ds:datastoreItem>
</file>

<file path=customXml/itemProps2823.xml><?xml version="1.0" encoding="utf-8"?>
<ds:datastoreItem xmlns:ds="http://schemas.openxmlformats.org/officeDocument/2006/customXml" ds:itemID="{9C60592B-15B5-43AA-873C-801E578D8635}">
  <ds:schemaRefs/>
</ds:datastoreItem>
</file>

<file path=customXml/itemProps2824.xml><?xml version="1.0" encoding="utf-8"?>
<ds:datastoreItem xmlns:ds="http://schemas.openxmlformats.org/officeDocument/2006/customXml" ds:itemID="{CD8FE3C5-4BC9-41CE-A669-BCFA72EF3129}">
  <ds:schemaRefs/>
</ds:datastoreItem>
</file>

<file path=customXml/itemProps2825.xml><?xml version="1.0" encoding="utf-8"?>
<ds:datastoreItem xmlns:ds="http://schemas.openxmlformats.org/officeDocument/2006/customXml" ds:itemID="{C12616AA-B039-46ED-87DD-6F61C57F509D}">
  <ds:schemaRefs/>
</ds:datastoreItem>
</file>

<file path=customXml/itemProps2826.xml><?xml version="1.0" encoding="utf-8"?>
<ds:datastoreItem xmlns:ds="http://schemas.openxmlformats.org/officeDocument/2006/customXml" ds:itemID="{22CCC05B-9257-4B02-80FB-AAA2C11CD1E9}">
  <ds:schemaRefs/>
</ds:datastoreItem>
</file>

<file path=customXml/itemProps2827.xml><?xml version="1.0" encoding="utf-8"?>
<ds:datastoreItem xmlns:ds="http://schemas.openxmlformats.org/officeDocument/2006/customXml" ds:itemID="{D06C0998-C42E-49C7-9EF3-98EB6F1A4333}">
  <ds:schemaRefs/>
</ds:datastoreItem>
</file>

<file path=customXml/itemProps2828.xml><?xml version="1.0" encoding="utf-8"?>
<ds:datastoreItem xmlns:ds="http://schemas.openxmlformats.org/officeDocument/2006/customXml" ds:itemID="{D26E3794-1852-4FB7-BEA8-26104D71170C}">
  <ds:schemaRefs/>
</ds:datastoreItem>
</file>

<file path=customXml/itemProps2829.xml><?xml version="1.0" encoding="utf-8"?>
<ds:datastoreItem xmlns:ds="http://schemas.openxmlformats.org/officeDocument/2006/customXml" ds:itemID="{94DB8967-CBEB-479B-B339-DED26C229484}">
  <ds:schemaRefs/>
</ds:datastoreItem>
</file>

<file path=customXml/itemProps283.xml><?xml version="1.0" encoding="utf-8"?>
<ds:datastoreItem xmlns:ds="http://schemas.openxmlformats.org/officeDocument/2006/customXml" ds:itemID="{99353DA2-52C6-4EDA-838F-722843EB7A22}">
  <ds:schemaRefs/>
</ds:datastoreItem>
</file>

<file path=customXml/itemProps2830.xml><?xml version="1.0" encoding="utf-8"?>
<ds:datastoreItem xmlns:ds="http://schemas.openxmlformats.org/officeDocument/2006/customXml" ds:itemID="{FAD03D14-4386-47F3-BEE8-CEF9C1DF2CC7}">
  <ds:schemaRefs/>
</ds:datastoreItem>
</file>

<file path=customXml/itemProps2831.xml><?xml version="1.0" encoding="utf-8"?>
<ds:datastoreItem xmlns:ds="http://schemas.openxmlformats.org/officeDocument/2006/customXml" ds:itemID="{7C228D58-C7E9-42E7-B6CA-BF275840C415}">
  <ds:schemaRefs/>
</ds:datastoreItem>
</file>

<file path=customXml/itemProps2832.xml><?xml version="1.0" encoding="utf-8"?>
<ds:datastoreItem xmlns:ds="http://schemas.openxmlformats.org/officeDocument/2006/customXml" ds:itemID="{EE91FA92-9DFC-4E2A-819B-8EA058D00A42}">
  <ds:schemaRefs/>
</ds:datastoreItem>
</file>

<file path=customXml/itemProps2833.xml><?xml version="1.0" encoding="utf-8"?>
<ds:datastoreItem xmlns:ds="http://schemas.openxmlformats.org/officeDocument/2006/customXml" ds:itemID="{685B5445-8DE9-4CFC-9F48-4E9ABF7CBD41}">
  <ds:schemaRefs/>
</ds:datastoreItem>
</file>

<file path=customXml/itemProps2834.xml><?xml version="1.0" encoding="utf-8"?>
<ds:datastoreItem xmlns:ds="http://schemas.openxmlformats.org/officeDocument/2006/customXml" ds:itemID="{BB97C3BF-4F5B-4BA1-9F71-2F027F0273AB}">
  <ds:schemaRefs/>
</ds:datastoreItem>
</file>

<file path=customXml/itemProps2835.xml><?xml version="1.0" encoding="utf-8"?>
<ds:datastoreItem xmlns:ds="http://schemas.openxmlformats.org/officeDocument/2006/customXml" ds:itemID="{EB63A2B4-2D6F-4E03-A4F4-EEA760F73DF3}">
  <ds:schemaRefs/>
</ds:datastoreItem>
</file>

<file path=customXml/itemProps2836.xml><?xml version="1.0" encoding="utf-8"?>
<ds:datastoreItem xmlns:ds="http://schemas.openxmlformats.org/officeDocument/2006/customXml" ds:itemID="{F882D4EC-E7A3-4DA6-AB45-4B2ED23153D4}">
  <ds:schemaRefs/>
</ds:datastoreItem>
</file>

<file path=customXml/itemProps2837.xml><?xml version="1.0" encoding="utf-8"?>
<ds:datastoreItem xmlns:ds="http://schemas.openxmlformats.org/officeDocument/2006/customXml" ds:itemID="{6972767F-02EF-4DF9-BB03-5F2756E66739}">
  <ds:schemaRefs/>
</ds:datastoreItem>
</file>

<file path=customXml/itemProps2838.xml><?xml version="1.0" encoding="utf-8"?>
<ds:datastoreItem xmlns:ds="http://schemas.openxmlformats.org/officeDocument/2006/customXml" ds:itemID="{E780B262-0A18-4B2C-A213-50BD6FE55E1A}">
  <ds:schemaRefs/>
</ds:datastoreItem>
</file>

<file path=customXml/itemProps2839.xml><?xml version="1.0" encoding="utf-8"?>
<ds:datastoreItem xmlns:ds="http://schemas.openxmlformats.org/officeDocument/2006/customXml" ds:itemID="{73656995-318D-4948-BFD5-C914FBE7C51D}">
  <ds:schemaRefs/>
</ds:datastoreItem>
</file>

<file path=customXml/itemProps284.xml><?xml version="1.0" encoding="utf-8"?>
<ds:datastoreItem xmlns:ds="http://schemas.openxmlformats.org/officeDocument/2006/customXml" ds:itemID="{FDFEF51C-1C9E-4290-B491-486EF2511A69}">
  <ds:schemaRefs/>
</ds:datastoreItem>
</file>

<file path=customXml/itemProps2840.xml><?xml version="1.0" encoding="utf-8"?>
<ds:datastoreItem xmlns:ds="http://schemas.openxmlformats.org/officeDocument/2006/customXml" ds:itemID="{96871B66-ADB3-41DC-857D-68E329FE4F85}">
  <ds:schemaRefs/>
</ds:datastoreItem>
</file>

<file path=customXml/itemProps2841.xml><?xml version="1.0" encoding="utf-8"?>
<ds:datastoreItem xmlns:ds="http://schemas.openxmlformats.org/officeDocument/2006/customXml" ds:itemID="{5CCC6609-BFA4-43B1-8AE6-E98F078E5B72}">
  <ds:schemaRefs/>
</ds:datastoreItem>
</file>

<file path=customXml/itemProps2842.xml><?xml version="1.0" encoding="utf-8"?>
<ds:datastoreItem xmlns:ds="http://schemas.openxmlformats.org/officeDocument/2006/customXml" ds:itemID="{94F0C81E-4EFC-4AB5-98FD-2D173BED5C01}">
  <ds:schemaRefs/>
</ds:datastoreItem>
</file>

<file path=customXml/itemProps2843.xml><?xml version="1.0" encoding="utf-8"?>
<ds:datastoreItem xmlns:ds="http://schemas.openxmlformats.org/officeDocument/2006/customXml" ds:itemID="{BEB76EBE-08CA-4474-89FE-0E3209248411}">
  <ds:schemaRefs/>
</ds:datastoreItem>
</file>

<file path=customXml/itemProps2844.xml><?xml version="1.0" encoding="utf-8"?>
<ds:datastoreItem xmlns:ds="http://schemas.openxmlformats.org/officeDocument/2006/customXml" ds:itemID="{511B3620-C487-4D4D-BDFF-548B5FB66FD5}">
  <ds:schemaRefs/>
</ds:datastoreItem>
</file>

<file path=customXml/itemProps2845.xml><?xml version="1.0" encoding="utf-8"?>
<ds:datastoreItem xmlns:ds="http://schemas.openxmlformats.org/officeDocument/2006/customXml" ds:itemID="{BBF26524-12E7-4FCD-B09B-97D3F0F7C600}">
  <ds:schemaRefs/>
</ds:datastoreItem>
</file>

<file path=customXml/itemProps2846.xml><?xml version="1.0" encoding="utf-8"?>
<ds:datastoreItem xmlns:ds="http://schemas.openxmlformats.org/officeDocument/2006/customXml" ds:itemID="{9BC1B513-823A-4CEF-A6C3-4A825B41EADB}">
  <ds:schemaRefs/>
</ds:datastoreItem>
</file>

<file path=customXml/itemProps2847.xml><?xml version="1.0" encoding="utf-8"?>
<ds:datastoreItem xmlns:ds="http://schemas.openxmlformats.org/officeDocument/2006/customXml" ds:itemID="{2F202D6F-182C-4CFD-BE4E-2A8488D7C511}">
  <ds:schemaRefs/>
</ds:datastoreItem>
</file>

<file path=customXml/itemProps2848.xml><?xml version="1.0" encoding="utf-8"?>
<ds:datastoreItem xmlns:ds="http://schemas.openxmlformats.org/officeDocument/2006/customXml" ds:itemID="{9EB73D1D-B41F-4D34-BFD9-C40EE5C4EDC2}">
  <ds:schemaRefs/>
</ds:datastoreItem>
</file>

<file path=customXml/itemProps2849.xml><?xml version="1.0" encoding="utf-8"?>
<ds:datastoreItem xmlns:ds="http://schemas.openxmlformats.org/officeDocument/2006/customXml" ds:itemID="{95B6508D-7EC0-47AD-8AA2-7AC9054A1FAA}">
  <ds:schemaRefs/>
</ds:datastoreItem>
</file>

<file path=customXml/itemProps285.xml><?xml version="1.0" encoding="utf-8"?>
<ds:datastoreItem xmlns:ds="http://schemas.openxmlformats.org/officeDocument/2006/customXml" ds:itemID="{BF913B73-46A8-4FD5-B38D-CC44D2993050}">
  <ds:schemaRefs/>
</ds:datastoreItem>
</file>

<file path=customXml/itemProps2850.xml><?xml version="1.0" encoding="utf-8"?>
<ds:datastoreItem xmlns:ds="http://schemas.openxmlformats.org/officeDocument/2006/customXml" ds:itemID="{7FD189DC-A4A6-4425-BD19-EF0FCDA4ACE7}">
  <ds:schemaRefs/>
</ds:datastoreItem>
</file>

<file path=customXml/itemProps2851.xml><?xml version="1.0" encoding="utf-8"?>
<ds:datastoreItem xmlns:ds="http://schemas.openxmlformats.org/officeDocument/2006/customXml" ds:itemID="{1ED8B8AE-05DF-4494-99E5-34B1E15EA548}">
  <ds:schemaRefs/>
</ds:datastoreItem>
</file>

<file path=customXml/itemProps2852.xml><?xml version="1.0" encoding="utf-8"?>
<ds:datastoreItem xmlns:ds="http://schemas.openxmlformats.org/officeDocument/2006/customXml" ds:itemID="{EF37CBB0-1F31-4401-8870-96B37AC4F673}">
  <ds:schemaRefs/>
</ds:datastoreItem>
</file>

<file path=customXml/itemProps2853.xml><?xml version="1.0" encoding="utf-8"?>
<ds:datastoreItem xmlns:ds="http://schemas.openxmlformats.org/officeDocument/2006/customXml" ds:itemID="{7CAF422D-B4E1-4E5A-9DD1-5336845C5664}">
  <ds:schemaRefs/>
</ds:datastoreItem>
</file>

<file path=customXml/itemProps2854.xml><?xml version="1.0" encoding="utf-8"?>
<ds:datastoreItem xmlns:ds="http://schemas.openxmlformats.org/officeDocument/2006/customXml" ds:itemID="{A087ACA0-A8E2-4874-BC1A-A2CA7AD6ED7D}">
  <ds:schemaRefs/>
</ds:datastoreItem>
</file>

<file path=customXml/itemProps2855.xml><?xml version="1.0" encoding="utf-8"?>
<ds:datastoreItem xmlns:ds="http://schemas.openxmlformats.org/officeDocument/2006/customXml" ds:itemID="{14EDB3FD-B2F4-4B14-A89A-87E1AFC083C4}">
  <ds:schemaRefs/>
</ds:datastoreItem>
</file>

<file path=customXml/itemProps2856.xml><?xml version="1.0" encoding="utf-8"?>
<ds:datastoreItem xmlns:ds="http://schemas.openxmlformats.org/officeDocument/2006/customXml" ds:itemID="{D4B85D3C-123E-4A25-A977-F735052AC69A}">
  <ds:schemaRefs/>
</ds:datastoreItem>
</file>

<file path=customXml/itemProps2857.xml><?xml version="1.0" encoding="utf-8"?>
<ds:datastoreItem xmlns:ds="http://schemas.openxmlformats.org/officeDocument/2006/customXml" ds:itemID="{F09751A0-5BF4-4791-89B3-A2AAC9223A6B}">
  <ds:schemaRefs/>
</ds:datastoreItem>
</file>

<file path=customXml/itemProps2858.xml><?xml version="1.0" encoding="utf-8"?>
<ds:datastoreItem xmlns:ds="http://schemas.openxmlformats.org/officeDocument/2006/customXml" ds:itemID="{D64F5C90-9224-4D92-91AC-C802FB8C2CBF}">
  <ds:schemaRefs/>
</ds:datastoreItem>
</file>

<file path=customXml/itemProps2859.xml><?xml version="1.0" encoding="utf-8"?>
<ds:datastoreItem xmlns:ds="http://schemas.openxmlformats.org/officeDocument/2006/customXml" ds:itemID="{E56C50ED-C322-47BD-9842-C132C6557E18}">
  <ds:schemaRefs/>
</ds:datastoreItem>
</file>

<file path=customXml/itemProps286.xml><?xml version="1.0" encoding="utf-8"?>
<ds:datastoreItem xmlns:ds="http://schemas.openxmlformats.org/officeDocument/2006/customXml" ds:itemID="{4BCE90BA-40A4-4F99-93A7-C0569CA3B3C1}">
  <ds:schemaRefs/>
</ds:datastoreItem>
</file>

<file path=customXml/itemProps2860.xml><?xml version="1.0" encoding="utf-8"?>
<ds:datastoreItem xmlns:ds="http://schemas.openxmlformats.org/officeDocument/2006/customXml" ds:itemID="{2F3A63C1-A1C3-4564-84B6-2BFA81078A46}">
  <ds:schemaRefs/>
</ds:datastoreItem>
</file>

<file path=customXml/itemProps2861.xml><?xml version="1.0" encoding="utf-8"?>
<ds:datastoreItem xmlns:ds="http://schemas.openxmlformats.org/officeDocument/2006/customXml" ds:itemID="{1DE65C00-685F-4E47-99AA-E004210CCA88}">
  <ds:schemaRefs/>
</ds:datastoreItem>
</file>

<file path=customXml/itemProps2862.xml><?xml version="1.0" encoding="utf-8"?>
<ds:datastoreItem xmlns:ds="http://schemas.openxmlformats.org/officeDocument/2006/customXml" ds:itemID="{B195B553-6FB8-4C73-BECC-26F54D43BC76}">
  <ds:schemaRefs/>
</ds:datastoreItem>
</file>

<file path=customXml/itemProps2863.xml><?xml version="1.0" encoding="utf-8"?>
<ds:datastoreItem xmlns:ds="http://schemas.openxmlformats.org/officeDocument/2006/customXml" ds:itemID="{ABE8164B-CCFC-45AB-A2F3-DCC790DCDFFF}">
  <ds:schemaRefs/>
</ds:datastoreItem>
</file>

<file path=customXml/itemProps2864.xml><?xml version="1.0" encoding="utf-8"?>
<ds:datastoreItem xmlns:ds="http://schemas.openxmlformats.org/officeDocument/2006/customXml" ds:itemID="{96E6C175-273B-4894-9391-F827CD2D647B}">
  <ds:schemaRefs/>
</ds:datastoreItem>
</file>

<file path=customXml/itemProps2865.xml><?xml version="1.0" encoding="utf-8"?>
<ds:datastoreItem xmlns:ds="http://schemas.openxmlformats.org/officeDocument/2006/customXml" ds:itemID="{07466C06-C390-4A53-9353-F7324E967FCA}">
  <ds:schemaRefs/>
</ds:datastoreItem>
</file>

<file path=customXml/itemProps2866.xml><?xml version="1.0" encoding="utf-8"?>
<ds:datastoreItem xmlns:ds="http://schemas.openxmlformats.org/officeDocument/2006/customXml" ds:itemID="{92B52E52-02CA-4BBD-B9C5-3D1401FB1B16}">
  <ds:schemaRefs/>
</ds:datastoreItem>
</file>

<file path=customXml/itemProps2867.xml><?xml version="1.0" encoding="utf-8"?>
<ds:datastoreItem xmlns:ds="http://schemas.openxmlformats.org/officeDocument/2006/customXml" ds:itemID="{41A96342-809D-40F0-BE66-32487B719E1B}">
  <ds:schemaRefs/>
</ds:datastoreItem>
</file>

<file path=customXml/itemProps2868.xml><?xml version="1.0" encoding="utf-8"?>
<ds:datastoreItem xmlns:ds="http://schemas.openxmlformats.org/officeDocument/2006/customXml" ds:itemID="{E16F77F8-BA70-4115-8D1A-23C6D8542D4D}">
  <ds:schemaRefs/>
</ds:datastoreItem>
</file>

<file path=customXml/itemProps2869.xml><?xml version="1.0" encoding="utf-8"?>
<ds:datastoreItem xmlns:ds="http://schemas.openxmlformats.org/officeDocument/2006/customXml" ds:itemID="{C9780328-427E-4C41-A3B2-88278149195B}">
  <ds:schemaRefs/>
</ds:datastoreItem>
</file>

<file path=customXml/itemProps287.xml><?xml version="1.0" encoding="utf-8"?>
<ds:datastoreItem xmlns:ds="http://schemas.openxmlformats.org/officeDocument/2006/customXml" ds:itemID="{E45EE319-B238-455A-A73A-1A3C8AAE17E7}">
  <ds:schemaRefs/>
</ds:datastoreItem>
</file>

<file path=customXml/itemProps2870.xml><?xml version="1.0" encoding="utf-8"?>
<ds:datastoreItem xmlns:ds="http://schemas.openxmlformats.org/officeDocument/2006/customXml" ds:itemID="{2C10D108-A1C4-40C8-8F56-1E8FB5F55EB6}">
  <ds:schemaRefs/>
</ds:datastoreItem>
</file>

<file path=customXml/itemProps2871.xml><?xml version="1.0" encoding="utf-8"?>
<ds:datastoreItem xmlns:ds="http://schemas.openxmlformats.org/officeDocument/2006/customXml" ds:itemID="{F6E303B2-8867-4758-920A-AE9EA4469412}">
  <ds:schemaRefs/>
</ds:datastoreItem>
</file>

<file path=customXml/itemProps2872.xml><?xml version="1.0" encoding="utf-8"?>
<ds:datastoreItem xmlns:ds="http://schemas.openxmlformats.org/officeDocument/2006/customXml" ds:itemID="{67661115-8A0B-43A1-8A4F-C6F619AEEF13}">
  <ds:schemaRefs/>
</ds:datastoreItem>
</file>

<file path=customXml/itemProps2873.xml><?xml version="1.0" encoding="utf-8"?>
<ds:datastoreItem xmlns:ds="http://schemas.openxmlformats.org/officeDocument/2006/customXml" ds:itemID="{8F42A1DA-63B1-401B-880A-77134E032285}">
  <ds:schemaRefs/>
</ds:datastoreItem>
</file>

<file path=customXml/itemProps2874.xml><?xml version="1.0" encoding="utf-8"?>
<ds:datastoreItem xmlns:ds="http://schemas.openxmlformats.org/officeDocument/2006/customXml" ds:itemID="{6939606D-2221-4F7F-BF9A-61AFDA75C3F3}">
  <ds:schemaRefs/>
</ds:datastoreItem>
</file>

<file path=customXml/itemProps2875.xml><?xml version="1.0" encoding="utf-8"?>
<ds:datastoreItem xmlns:ds="http://schemas.openxmlformats.org/officeDocument/2006/customXml" ds:itemID="{FCC85B3E-129E-4F91-8980-8722E5621FDE}">
  <ds:schemaRefs/>
</ds:datastoreItem>
</file>

<file path=customXml/itemProps2876.xml><?xml version="1.0" encoding="utf-8"?>
<ds:datastoreItem xmlns:ds="http://schemas.openxmlformats.org/officeDocument/2006/customXml" ds:itemID="{C5621C53-E2B7-4933-877A-B516C1425ADE}">
  <ds:schemaRefs/>
</ds:datastoreItem>
</file>

<file path=customXml/itemProps2877.xml><?xml version="1.0" encoding="utf-8"?>
<ds:datastoreItem xmlns:ds="http://schemas.openxmlformats.org/officeDocument/2006/customXml" ds:itemID="{07B931DC-D794-41A8-A1E0-397D3E61F63D}">
  <ds:schemaRefs/>
</ds:datastoreItem>
</file>

<file path=customXml/itemProps2878.xml><?xml version="1.0" encoding="utf-8"?>
<ds:datastoreItem xmlns:ds="http://schemas.openxmlformats.org/officeDocument/2006/customXml" ds:itemID="{A5261736-BCB7-45B6-BA2F-C963A8CE0FD3}">
  <ds:schemaRefs/>
</ds:datastoreItem>
</file>

<file path=customXml/itemProps2879.xml><?xml version="1.0" encoding="utf-8"?>
<ds:datastoreItem xmlns:ds="http://schemas.openxmlformats.org/officeDocument/2006/customXml" ds:itemID="{190AB03C-77D2-4F6D-9ABA-9C636D7986FB}">
  <ds:schemaRefs/>
</ds:datastoreItem>
</file>

<file path=customXml/itemProps288.xml><?xml version="1.0" encoding="utf-8"?>
<ds:datastoreItem xmlns:ds="http://schemas.openxmlformats.org/officeDocument/2006/customXml" ds:itemID="{AA6A1B00-B065-4BBC-AE42-2E1B30950923}">
  <ds:schemaRefs/>
</ds:datastoreItem>
</file>

<file path=customXml/itemProps2880.xml><?xml version="1.0" encoding="utf-8"?>
<ds:datastoreItem xmlns:ds="http://schemas.openxmlformats.org/officeDocument/2006/customXml" ds:itemID="{D4134782-605C-4B8E-AACF-15DD51E26089}">
  <ds:schemaRefs/>
</ds:datastoreItem>
</file>

<file path=customXml/itemProps2881.xml><?xml version="1.0" encoding="utf-8"?>
<ds:datastoreItem xmlns:ds="http://schemas.openxmlformats.org/officeDocument/2006/customXml" ds:itemID="{D7575AEA-3ECA-49AB-B538-26CA061C535B}">
  <ds:schemaRefs/>
</ds:datastoreItem>
</file>

<file path=customXml/itemProps2882.xml><?xml version="1.0" encoding="utf-8"?>
<ds:datastoreItem xmlns:ds="http://schemas.openxmlformats.org/officeDocument/2006/customXml" ds:itemID="{6ED786C1-E353-4759-BFC4-88559FA72FC8}">
  <ds:schemaRefs/>
</ds:datastoreItem>
</file>

<file path=customXml/itemProps2883.xml><?xml version="1.0" encoding="utf-8"?>
<ds:datastoreItem xmlns:ds="http://schemas.openxmlformats.org/officeDocument/2006/customXml" ds:itemID="{09EE33FD-7610-459A-8EB1-453BA2AFC769}">
  <ds:schemaRefs/>
</ds:datastoreItem>
</file>

<file path=customXml/itemProps2884.xml><?xml version="1.0" encoding="utf-8"?>
<ds:datastoreItem xmlns:ds="http://schemas.openxmlformats.org/officeDocument/2006/customXml" ds:itemID="{7FE93C48-D030-4F6B-939D-17ACEFF08552}">
  <ds:schemaRefs/>
</ds:datastoreItem>
</file>

<file path=customXml/itemProps2885.xml><?xml version="1.0" encoding="utf-8"?>
<ds:datastoreItem xmlns:ds="http://schemas.openxmlformats.org/officeDocument/2006/customXml" ds:itemID="{3D2B778D-FAA0-478A-ABB1-F3AA59655C0D}">
  <ds:schemaRefs/>
</ds:datastoreItem>
</file>

<file path=customXml/itemProps2886.xml><?xml version="1.0" encoding="utf-8"?>
<ds:datastoreItem xmlns:ds="http://schemas.openxmlformats.org/officeDocument/2006/customXml" ds:itemID="{6AC543CB-5E31-49A6-BC9E-DC182E657B4E}">
  <ds:schemaRefs/>
</ds:datastoreItem>
</file>

<file path=customXml/itemProps2887.xml><?xml version="1.0" encoding="utf-8"?>
<ds:datastoreItem xmlns:ds="http://schemas.openxmlformats.org/officeDocument/2006/customXml" ds:itemID="{DF51C449-04DE-4278-8594-520642C224C2}">
  <ds:schemaRefs/>
</ds:datastoreItem>
</file>

<file path=customXml/itemProps2888.xml><?xml version="1.0" encoding="utf-8"?>
<ds:datastoreItem xmlns:ds="http://schemas.openxmlformats.org/officeDocument/2006/customXml" ds:itemID="{3D169F0D-0BDC-4491-8DEA-E45416951C71}">
  <ds:schemaRefs/>
</ds:datastoreItem>
</file>

<file path=customXml/itemProps2889.xml><?xml version="1.0" encoding="utf-8"?>
<ds:datastoreItem xmlns:ds="http://schemas.openxmlformats.org/officeDocument/2006/customXml" ds:itemID="{C413D83B-2EC9-4A67-848C-E6F637A8CF5C}">
  <ds:schemaRefs/>
</ds:datastoreItem>
</file>

<file path=customXml/itemProps289.xml><?xml version="1.0" encoding="utf-8"?>
<ds:datastoreItem xmlns:ds="http://schemas.openxmlformats.org/officeDocument/2006/customXml" ds:itemID="{428C8F96-3025-432A-B18D-DD2011568AB8}">
  <ds:schemaRefs/>
</ds:datastoreItem>
</file>

<file path=customXml/itemProps2890.xml><?xml version="1.0" encoding="utf-8"?>
<ds:datastoreItem xmlns:ds="http://schemas.openxmlformats.org/officeDocument/2006/customXml" ds:itemID="{F12F31E8-F9EC-4F37-B554-B4755715519A}">
  <ds:schemaRefs/>
</ds:datastoreItem>
</file>

<file path=customXml/itemProps2891.xml><?xml version="1.0" encoding="utf-8"?>
<ds:datastoreItem xmlns:ds="http://schemas.openxmlformats.org/officeDocument/2006/customXml" ds:itemID="{C20F9887-A53F-4721-AA58-0969FB3C36F0}">
  <ds:schemaRefs/>
</ds:datastoreItem>
</file>

<file path=customXml/itemProps2892.xml><?xml version="1.0" encoding="utf-8"?>
<ds:datastoreItem xmlns:ds="http://schemas.openxmlformats.org/officeDocument/2006/customXml" ds:itemID="{690405CB-47C9-4A2A-8941-C64FD4271E77}">
  <ds:schemaRefs/>
</ds:datastoreItem>
</file>

<file path=customXml/itemProps2893.xml><?xml version="1.0" encoding="utf-8"?>
<ds:datastoreItem xmlns:ds="http://schemas.openxmlformats.org/officeDocument/2006/customXml" ds:itemID="{E6DA8BB3-A883-4349-A60B-EC729DDB6543}">
  <ds:schemaRefs/>
</ds:datastoreItem>
</file>

<file path=customXml/itemProps2894.xml><?xml version="1.0" encoding="utf-8"?>
<ds:datastoreItem xmlns:ds="http://schemas.openxmlformats.org/officeDocument/2006/customXml" ds:itemID="{B975B9DF-27FB-44C4-AADD-8E774B990DBC}">
  <ds:schemaRefs/>
</ds:datastoreItem>
</file>

<file path=customXml/itemProps2895.xml><?xml version="1.0" encoding="utf-8"?>
<ds:datastoreItem xmlns:ds="http://schemas.openxmlformats.org/officeDocument/2006/customXml" ds:itemID="{9A016AD1-0ED1-4A0C-97B4-AB4FF3E011A0}">
  <ds:schemaRefs/>
</ds:datastoreItem>
</file>

<file path=customXml/itemProps2896.xml><?xml version="1.0" encoding="utf-8"?>
<ds:datastoreItem xmlns:ds="http://schemas.openxmlformats.org/officeDocument/2006/customXml" ds:itemID="{0E12F91F-6212-489A-9DFA-AA0B58BC1C96}">
  <ds:schemaRefs/>
</ds:datastoreItem>
</file>

<file path=customXml/itemProps2897.xml><?xml version="1.0" encoding="utf-8"?>
<ds:datastoreItem xmlns:ds="http://schemas.openxmlformats.org/officeDocument/2006/customXml" ds:itemID="{5EF75742-FEBA-4E23-BB0F-F5E0761A1F29}">
  <ds:schemaRefs/>
</ds:datastoreItem>
</file>

<file path=customXml/itemProps2898.xml><?xml version="1.0" encoding="utf-8"?>
<ds:datastoreItem xmlns:ds="http://schemas.openxmlformats.org/officeDocument/2006/customXml" ds:itemID="{319837C9-AC6A-4820-9826-CD69331878F4}">
  <ds:schemaRefs/>
</ds:datastoreItem>
</file>

<file path=customXml/itemProps2899.xml><?xml version="1.0" encoding="utf-8"?>
<ds:datastoreItem xmlns:ds="http://schemas.openxmlformats.org/officeDocument/2006/customXml" ds:itemID="{A2195C44-49C7-4857-A6B3-CDE090DA0BF1}">
  <ds:schemaRefs/>
</ds:datastoreItem>
</file>

<file path=customXml/itemProps29.xml><?xml version="1.0" encoding="utf-8"?>
<ds:datastoreItem xmlns:ds="http://schemas.openxmlformats.org/officeDocument/2006/customXml" ds:itemID="{6A8E8451-7B4E-4370-8388-FD51B70E23B7}">
  <ds:schemaRefs/>
</ds:datastoreItem>
</file>

<file path=customXml/itemProps290.xml><?xml version="1.0" encoding="utf-8"?>
<ds:datastoreItem xmlns:ds="http://schemas.openxmlformats.org/officeDocument/2006/customXml" ds:itemID="{4FD69CDD-F329-4875-81CB-C50C020E5B50}">
  <ds:schemaRefs/>
</ds:datastoreItem>
</file>

<file path=customXml/itemProps2900.xml><?xml version="1.0" encoding="utf-8"?>
<ds:datastoreItem xmlns:ds="http://schemas.openxmlformats.org/officeDocument/2006/customXml" ds:itemID="{46D535D1-EA6B-4927-AFDF-2204EA630C6C}">
  <ds:schemaRefs/>
</ds:datastoreItem>
</file>

<file path=customXml/itemProps2901.xml><?xml version="1.0" encoding="utf-8"?>
<ds:datastoreItem xmlns:ds="http://schemas.openxmlformats.org/officeDocument/2006/customXml" ds:itemID="{46B3F6C4-1B73-4E0C-AA11-F441F2DB6E1C}">
  <ds:schemaRefs/>
</ds:datastoreItem>
</file>

<file path=customXml/itemProps2902.xml><?xml version="1.0" encoding="utf-8"?>
<ds:datastoreItem xmlns:ds="http://schemas.openxmlformats.org/officeDocument/2006/customXml" ds:itemID="{0C14622A-4E49-40B6-B470-CA9B4386862B}">
  <ds:schemaRefs/>
</ds:datastoreItem>
</file>

<file path=customXml/itemProps2903.xml><?xml version="1.0" encoding="utf-8"?>
<ds:datastoreItem xmlns:ds="http://schemas.openxmlformats.org/officeDocument/2006/customXml" ds:itemID="{5DD7E3BC-156C-4BC3-AFCD-66FFC60BB04A}">
  <ds:schemaRefs/>
</ds:datastoreItem>
</file>

<file path=customXml/itemProps2904.xml><?xml version="1.0" encoding="utf-8"?>
<ds:datastoreItem xmlns:ds="http://schemas.openxmlformats.org/officeDocument/2006/customXml" ds:itemID="{2FDDA669-B39F-4A26-A16C-151DF4419849}">
  <ds:schemaRefs/>
</ds:datastoreItem>
</file>

<file path=customXml/itemProps2905.xml><?xml version="1.0" encoding="utf-8"?>
<ds:datastoreItem xmlns:ds="http://schemas.openxmlformats.org/officeDocument/2006/customXml" ds:itemID="{2A71C174-32D0-4FDF-8E82-829B338FA95D}">
  <ds:schemaRefs/>
</ds:datastoreItem>
</file>

<file path=customXml/itemProps2906.xml><?xml version="1.0" encoding="utf-8"?>
<ds:datastoreItem xmlns:ds="http://schemas.openxmlformats.org/officeDocument/2006/customXml" ds:itemID="{8053B2F6-6A8E-4CE9-B855-C978641E26A9}">
  <ds:schemaRefs/>
</ds:datastoreItem>
</file>

<file path=customXml/itemProps2907.xml><?xml version="1.0" encoding="utf-8"?>
<ds:datastoreItem xmlns:ds="http://schemas.openxmlformats.org/officeDocument/2006/customXml" ds:itemID="{502420A0-1A87-4A93-AD66-DA0D02C4E728}">
  <ds:schemaRefs/>
</ds:datastoreItem>
</file>

<file path=customXml/itemProps2908.xml><?xml version="1.0" encoding="utf-8"?>
<ds:datastoreItem xmlns:ds="http://schemas.openxmlformats.org/officeDocument/2006/customXml" ds:itemID="{6764EE34-FF2C-4D09-8FFB-3A861B47400E}">
  <ds:schemaRefs/>
</ds:datastoreItem>
</file>

<file path=customXml/itemProps2909.xml><?xml version="1.0" encoding="utf-8"?>
<ds:datastoreItem xmlns:ds="http://schemas.openxmlformats.org/officeDocument/2006/customXml" ds:itemID="{B3145FD1-5351-4615-B3D7-EF68FA3865A0}">
  <ds:schemaRefs/>
</ds:datastoreItem>
</file>

<file path=customXml/itemProps291.xml><?xml version="1.0" encoding="utf-8"?>
<ds:datastoreItem xmlns:ds="http://schemas.openxmlformats.org/officeDocument/2006/customXml" ds:itemID="{D6543DF3-8FFF-4559-9E86-D58ACA9A191C}">
  <ds:schemaRefs/>
</ds:datastoreItem>
</file>

<file path=customXml/itemProps2910.xml><?xml version="1.0" encoding="utf-8"?>
<ds:datastoreItem xmlns:ds="http://schemas.openxmlformats.org/officeDocument/2006/customXml" ds:itemID="{8044F017-30F7-4767-A58B-EFAD02A95F04}">
  <ds:schemaRefs/>
</ds:datastoreItem>
</file>

<file path=customXml/itemProps2911.xml><?xml version="1.0" encoding="utf-8"?>
<ds:datastoreItem xmlns:ds="http://schemas.openxmlformats.org/officeDocument/2006/customXml" ds:itemID="{A9808CA8-F49A-4316-81F5-177D6A2D2F2E}">
  <ds:schemaRefs/>
</ds:datastoreItem>
</file>

<file path=customXml/itemProps2912.xml><?xml version="1.0" encoding="utf-8"?>
<ds:datastoreItem xmlns:ds="http://schemas.openxmlformats.org/officeDocument/2006/customXml" ds:itemID="{566DEBD7-BAED-464B-BFF2-AD5600F0F267}">
  <ds:schemaRefs/>
</ds:datastoreItem>
</file>

<file path=customXml/itemProps2913.xml><?xml version="1.0" encoding="utf-8"?>
<ds:datastoreItem xmlns:ds="http://schemas.openxmlformats.org/officeDocument/2006/customXml" ds:itemID="{AA7BDCCD-742A-4136-85C6-0FBF2971709B}">
  <ds:schemaRefs/>
</ds:datastoreItem>
</file>

<file path=customXml/itemProps2914.xml><?xml version="1.0" encoding="utf-8"?>
<ds:datastoreItem xmlns:ds="http://schemas.openxmlformats.org/officeDocument/2006/customXml" ds:itemID="{5D7FADCF-03E0-4B05-BEE6-3ECC3E5A05DA}">
  <ds:schemaRefs/>
</ds:datastoreItem>
</file>

<file path=customXml/itemProps2915.xml><?xml version="1.0" encoding="utf-8"?>
<ds:datastoreItem xmlns:ds="http://schemas.openxmlformats.org/officeDocument/2006/customXml" ds:itemID="{B35FAE62-559A-4DA5-93D5-F54027F7832E}">
  <ds:schemaRefs/>
</ds:datastoreItem>
</file>

<file path=customXml/itemProps2916.xml><?xml version="1.0" encoding="utf-8"?>
<ds:datastoreItem xmlns:ds="http://schemas.openxmlformats.org/officeDocument/2006/customXml" ds:itemID="{7BD24BE8-63B5-4171-B0F7-1DBA5D8B4F73}">
  <ds:schemaRefs/>
</ds:datastoreItem>
</file>

<file path=customXml/itemProps2917.xml><?xml version="1.0" encoding="utf-8"?>
<ds:datastoreItem xmlns:ds="http://schemas.openxmlformats.org/officeDocument/2006/customXml" ds:itemID="{90F23E42-F41E-46C6-8875-04FDA955B8F9}">
  <ds:schemaRefs/>
</ds:datastoreItem>
</file>

<file path=customXml/itemProps2918.xml><?xml version="1.0" encoding="utf-8"?>
<ds:datastoreItem xmlns:ds="http://schemas.openxmlformats.org/officeDocument/2006/customXml" ds:itemID="{7090F69C-9DEC-47F9-8241-26AFA7D3E9CC}">
  <ds:schemaRefs/>
</ds:datastoreItem>
</file>

<file path=customXml/itemProps2919.xml><?xml version="1.0" encoding="utf-8"?>
<ds:datastoreItem xmlns:ds="http://schemas.openxmlformats.org/officeDocument/2006/customXml" ds:itemID="{CDEAD586-24B7-4B93-92AD-DDC288CCDC19}">
  <ds:schemaRefs/>
</ds:datastoreItem>
</file>

<file path=customXml/itemProps292.xml><?xml version="1.0" encoding="utf-8"?>
<ds:datastoreItem xmlns:ds="http://schemas.openxmlformats.org/officeDocument/2006/customXml" ds:itemID="{93D2E371-2FCF-4F91-81DD-655CE337659D}">
  <ds:schemaRefs/>
</ds:datastoreItem>
</file>

<file path=customXml/itemProps2920.xml><?xml version="1.0" encoding="utf-8"?>
<ds:datastoreItem xmlns:ds="http://schemas.openxmlformats.org/officeDocument/2006/customXml" ds:itemID="{264E98E3-8F69-4B46-B6E6-9497436FD4E6}">
  <ds:schemaRefs/>
</ds:datastoreItem>
</file>

<file path=customXml/itemProps2921.xml><?xml version="1.0" encoding="utf-8"?>
<ds:datastoreItem xmlns:ds="http://schemas.openxmlformats.org/officeDocument/2006/customXml" ds:itemID="{A086E032-13C0-4CE6-8DBE-0E56D3B68F19}">
  <ds:schemaRefs/>
</ds:datastoreItem>
</file>

<file path=customXml/itemProps2922.xml><?xml version="1.0" encoding="utf-8"?>
<ds:datastoreItem xmlns:ds="http://schemas.openxmlformats.org/officeDocument/2006/customXml" ds:itemID="{EEC6F50E-5C53-4DEC-99C6-0EB2809939F8}">
  <ds:schemaRefs/>
</ds:datastoreItem>
</file>

<file path=customXml/itemProps2923.xml><?xml version="1.0" encoding="utf-8"?>
<ds:datastoreItem xmlns:ds="http://schemas.openxmlformats.org/officeDocument/2006/customXml" ds:itemID="{BF213A9B-3CE0-4CE9-83F2-0FAEE9CA2453}">
  <ds:schemaRefs/>
</ds:datastoreItem>
</file>

<file path=customXml/itemProps2924.xml><?xml version="1.0" encoding="utf-8"?>
<ds:datastoreItem xmlns:ds="http://schemas.openxmlformats.org/officeDocument/2006/customXml" ds:itemID="{F4E94786-59E2-425A-A364-B96400CBD9A3}">
  <ds:schemaRefs/>
</ds:datastoreItem>
</file>

<file path=customXml/itemProps2925.xml><?xml version="1.0" encoding="utf-8"?>
<ds:datastoreItem xmlns:ds="http://schemas.openxmlformats.org/officeDocument/2006/customXml" ds:itemID="{8DC4EBCF-D1AA-4C5D-BE50-D0C3CA2C7133}">
  <ds:schemaRefs/>
</ds:datastoreItem>
</file>

<file path=customXml/itemProps2926.xml><?xml version="1.0" encoding="utf-8"?>
<ds:datastoreItem xmlns:ds="http://schemas.openxmlformats.org/officeDocument/2006/customXml" ds:itemID="{3C61ACA1-EBF1-4989-8AAC-14F3B7093005}">
  <ds:schemaRefs/>
</ds:datastoreItem>
</file>

<file path=customXml/itemProps2927.xml><?xml version="1.0" encoding="utf-8"?>
<ds:datastoreItem xmlns:ds="http://schemas.openxmlformats.org/officeDocument/2006/customXml" ds:itemID="{F53CA12B-7C8F-40A9-AD4A-819A6C655DF8}">
  <ds:schemaRefs/>
</ds:datastoreItem>
</file>

<file path=customXml/itemProps2928.xml><?xml version="1.0" encoding="utf-8"?>
<ds:datastoreItem xmlns:ds="http://schemas.openxmlformats.org/officeDocument/2006/customXml" ds:itemID="{E6B4EC2D-F9DE-4EF1-9691-B339E74EE950}">
  <ds:schemaRefs/>
</ds:datastoreItem>
</file>

<file path=customXml/itemProps2929.xml><?xml version="1.0" encoding="utf-8"?>
<ds:datastoreItem xmlns:ds="http://schemas.openxmlformats.org/officeDocument/2006/customXml" ds:itemID="{E3492343-2D53-4CD3-ADBB-FC1983B6A00D}">
  <ds:schemaRefs/>
</ds:datastoreItem>
</file>

<file path=customXml/itemProps293.xml><?xml version="1.0" encoding="utf-8"?>
<ds:datastoreItem xmlns:ds="http://schemas.openxmlformats.org/officeDocument/2006/customXml" ds:itemID="{BC8970B2-7018-45F5-B849-E97FB62B5B25}">
  <ds:schemaRefs/>
</ds:datastoreItem>
</file>

<file path=customXml/itemProps2930.xml><?xml version="1.0" encoding="utf-8"?>
<ds:datastoreItem xmlns:ds="http://schemas.openxmlformats.org/officeDocument/2006/customXml" ds:itemID="{9BC635A9-33B6-48DE-85F9-2F0A916C79DB}">
  <ds:schemaRefs/>
</ds:datastoreItem>
</file>

<file path=customXml/itemProps2931.xml><?xml version="1.0" encoding="utf-8"?>
<ds:datastoreItem xmlns:ds="http://schemas.openxmlformats.org/officeDocument/2006/customXml" ds:itemID="{BCB09F1C-4975-4DFA-8B3C-C2814034EA4C}">
  <ds:schemaRefs/>
</ds:datastoreItem>
</file>

<file path=customXml/itemProps2932.xml><?xml version="1.0" encoding="utf-8"?>
<ds:datastoreItem xmlns:ds="http://schemas.openxmlformats.org/officeDocument/2006/customXml" ds:itemID="{E6417503-DFF7-4070-8D55-2C92D8FE3E0F}">
  <ds:schemaRefs/>
</ds:datastoreItem>
</file>

<file path=customXml/itemProps2933.xml><?xml version="1.0" encoding="utf-8"?>
<ds:datastoreItem xmlns:ds="http://schemas.openxmlformats.org/officeDocument/2006/customXml" ds:itemID="{33C15F27-97C7-415D-8963-C09AE6769BB9}">
  <ds:schemaRefs/>
</ds:datastoreItem>
</file>

<file path=customXml/itemProps2934.xml><?xml version="1.0" encoding="utf-8"?>
<ds:datastoreItem xmlns:ds="http://schemas.openxmlformats.org/officeDocument/2006/customXml" ds:itemID="{4113FF7A-3566-4FF3-B205-96B9EAACFB69}">
  <ds:schemaRefs/>
</ds:datastoreItem>
</file>

<file path=customXml/itemProps2935.xml><?xml version="1.0" encoding="utf-8"?>
<ds:datastoreItem xmlns:ds="http://schemas.openxmlformats.org/officeDocument/2006/customXml" ds:itemID="{774A8BA6-F07D-4909-9419-F9E28D321641}">
  <ds:schemaRefs/>
</ds:datastoreItem>
</file>

<file path=customXml/itemProps2936.xml><?xml version="1.0" encoding="utf-8"?>
<ds:datastoreItem xmlns:ds="http://schemas.openxmlformats.org/officeDocument/2006/customXml" ds:itemID="{B7838BDC-2DFD-47F6-9CEF-F1FD486DA909}">
  <ds:schemaRefs/>
</ds:datastoreItem>
</file>

<file path=customXml/itemProps2937.xml><?xml version="1.0" encoding="utf-8"?>
<ds:datastoreItem xmlns:ds="http://schemas.openxmlformats.org/officeDocument/2006/customXml" ds:itemID="{F900A6BC-CC58-4933-BACF-8B91277C8796}">
  <ds:schemaRefs/>
</ds:datastoreItem>
</file>

<file path=customXml/itemProps2938.xml><?xml version="1.0" encoding="utf-8"?>
<ds:datastoreItem xmlns:ds="http://schemas.openxmlformats.org/officeDocument/2006/customXml" ds:itemID="{ABDCC3BF-013E-4199-B800-FCAB40764E57}">
  <ds:schemaRefs/>
</ds:datastoreItem>
</file>

<file path=customXml/itemProps2939.xml><?xml version="1.0" encoding="utf-8"?>
<ds:datastoreItem xmlns:ds="http://schemas.openxmlformats.org/officeDocument/2006/customXml" ds:itemID="{E7B6A4B3-1AD2-4B43-8C79-353161DD5594}">
  <ds:schemaRefs/>
</ds:datastoreItem>
</file>

<file path=customXml/itemProps294.xml><?xml version="1.0" encoding="utf-8"?>
<ds:datastoreItem xmlns:ds="http://schemas.openxmlformats.org/officeDocument/2006/customXml" ds:itemID="{7B55C5F7-D64E-4C7A-BAB6-638BBF3A55B8}">
  <ds:schemaRefs/>
</ds:datastoreItem>
</file>

<file path=customXml/itemProps2940.xml><?xml version="1.0" encoding="utf-8"?>
<ds:datastoreItem xmlns:ds="http://schemas.openxmlformats.org/officeDocument/2006/customXml" ds:itemID="{51EE3C0D-ACBC-424A-9304-54DDF39A1AED}">
  <ds:schemaRefs/>
</ds:datastoreItem>
</file>

<file path=customXml/itemProps2941.xml><?xml version="1.0" encoding="utf-8"?>
<ds:datastoreItem xmlns:ds="http://schemas.openxmlformats.org/officeDocument/2006/customXml" ds:itemID="{A875ED71-9CDA-4FE4-8362-ADE55508811C}">
  <ds:schemaRefs/>
</ds:datastoreItem>
</file>

<file path=customXml/itemProps2942.xml><?xml version="1.0" encoding="utf-8"?>
<ds:datastoreItem xmlns:ds="http://schemas.openxmlformats.org/officeDocument/2006/customXml" ds:itemID="{EF0CEA1D-7E71-4246-A199-03E8A21285E2}">
  <ds:schemaRefs/>
</ds:datastoreItem>
</file>

<file path=customXml/itemProps2943.xml><?xml version="1.0" encoding="utf-8"?>
<ds:datastoreItem xmlns:ds="http://schemas.openxmlformats.org/officeDocument/2006/customXml" ds:itemID="{B2D315D6-EA17-41ED-99A4-AC40E251552C}">
  <ds:schemaRefs/>
</ds:datastoreItem>
</file>

<file path=customXml/itemProps2944.xml><?xml version="1.0" encoding="utf-8"?>
<ds:datastoreItem xmlns:ds="http://schemas.openxmlformats.org/officeDocument/2006/customXml" ds:itemID="{B0C04CA9-49B9-446C-9957-B2AB38A8EB19}">
  <ds:schemaRefs/>
</ds:datastoreItem>
</file>

<file path=customXml/itemProps2945.xml><?xml version="1.0" encoding="utf-8"?>
<ds:datastoreItem xmlns:ds="http://schemas.openxmlformats.org/officeDocument/2006/customXml" ds:itemID="{5F6D2CD5-B936-4551-807D-A98DF3A5ECF6}">
  <ds:schemaRefs/>
</ds:datastoreItem>
</file>

<file path=customXml/itemProps2946.xml><?xml version="1.0" encoding="utf-8"?>
<ds:datastoreItem xmlns:ds="http://schemas.openxmlformats.org/officeDocument/2006/customXml" ds:itemID="{6BEDD415-4778-4E12-9179-4C1C1CCBC1B5}">
  <ds:schemaRefs/>
</ds:datastoreItem>
</file>

<file path=customXml/itemProps2947.xml><?xml version="1.0" encoding="utf-8"?>
<ds:datastoreItem xmlns:ds="http://schemas.openxmlformats.org/officeDocument/2006/customXml" ds:itemID="{34474652-F48A-479D-BC3C-688945D644FA}">
  <ds:schemaRefs/>
</ds:datastoreItem>
</file>

<file path=customXml/itemProps2948.xml><?xml version="1.0" encoding="utf-8"?>
<ds:datastoreItem xmlns:ds="http://schemas.openxmlformats.org/officeDocument/2006/customXml" ds:itemID="{94C55A16-0413-4748-815F-D84012DF75AC}">
  <ds:schemaRefs/>
</ds:datastoreItem>
</file>

<file path=customXml/itemProps2949.xml><?xml version="1.0" encoding="utf-8"?>
<ds:datastoreItem xmlns:ds="http://schemas.openxmlformats.org/officeDocument/2006/customXml" ds:itemID="{3674873F-8D17-4C3E-9BB0-FCC1741B75A3}">
  <ds:schemaRefs/>
</ds:datastoreItem>
</file>

<file path=customXml/itemProps295.xml><?xml version="1.0" encoding="utf-8"?>
<ds:datastoreItem xmlns:ds="http://schemas.openxmlformats.org/officeDocument/2006/customXml" ds:itemID="{D1F4ACE8-4706-49C6-9499-5111720A8480}">
  <ds:schemaRefs/>
</ds:datastoreItem>
</file>

<file path=customXml/itemProps2950.xml><?xml version="1.0" encoding="utf-8"?>
<ds:datastoreItem xmlns:ds="http://schemas.openxmlformats.org/officeDocument/2006/customXml" ds:itemID="{8BDB847A-172F-457C-B22C-47E53D708428}">
  <ds:schemaRefs/>
</ds:datastoreItem>
</file>

<file path=customXml/itemProps2951.xml><?xml version="1.0" encoding="utf-8"?>
<ds:datastoreItem xmlns:ds="http://schemas.openxmlformats.org/officeDocument/2006/customXml" ds:itemID="{ACD7AAB9-C21A-46F7-B648-E9DCC7A2EC8F}">
  <ds:schemaRefs/>
</ds:datastoreItem>
</file>

<file path=customXml/itemProps2952.xml><?xml version="1.0" encoding="utf-8"?>
<ds:datastoreItem xmlns:ds="http://schemas.openxmlformats.org/officeDocument/2006/customXml" ds:itemID="{0D6DA89B-D668-4A93-BAD3-AF35BDA0E5BD}">
  <ds:schemaRefs/>
</ds:datastoreItem>
</file>

<file path=customXml/itemProps2953.xml><?xml version="1.0" encoding="utf-8"?>
<ds:datastoreItem xmlns:ds="http://schemas.openxmlformats.org/officeDocument/2006/customXml" ds:itemID="{EC4EFB8A-1F50-4B06-9C6F-C368C268543A}">
  <ds:schemaRefs/>
</ds:datastoreItem>
</file>

<file path=customXml/itemProps2954.xml><?xml version="1.0" encoding="utf-8"?>
<ds:datastoreItem xmlns:ds="http://schemas.openxmlformats.org/officeDocument/2006/customXml" ds:itemID="{EEEDB0A1-535F-464F-9762-ECFB5D2E5AE2}">
  <ds:schemaRefs/>
</ds:datastoreItem>
</file>

<file path=customXml/itemProps2955.xml><?xml version="1.0" encoding="utf-8"?>
<ds:datastoreItem xmlns:ds="http://schemas.openxmlformats.org/officeDocument/2006/customXml" ds:itemID="{B80FACE2-40AA-474E-AC54-513BA839A421}">
  <ds:schemaRefs/>
</ds:datastoreItem>
</file>

<file path=customXml/itemProps2956.xml><?xml version="1.0" encoding="utf-8"?>
<ds:datastoreItem xmlns:ds="http://schemas.openxmlformats.org/officeDocument/2006/customXml" ds:itemID="{68A9A22F-6A3A-4DDD-9C0E-E532F8EDD89A}">
  <ds:schemaRefs/>
</ds:datastoreItem>
</file>

<file path=customXml/itemProps2957.xml><?xml version="1.0" encoding="utf-8"?>
<ds:datastoreItem xmlns:ds="http://schemas.openxmlformats.org/officeDocument/2006/customXml" ds:itemID="{D6697AC1-476A-4C3D-8F97-F78B7BDAF14B}">
  <ds:schemaRefs/>
</ds:datastoreItem>
</file>

<file path=customXml/itemProps2958.xml><?xml version="1.0" encoding="utf-8"?>
<ds:datastoreItem xmlns:ds="http://schemas.openxmlformats.org/officeDocument/2006/customXml" ds:itemID="{8A8A4A65-CA36-4990-8278-75C1D8F661AF}">
  <ds:schemaRefs/>
</ds:datastoreItem>
</file>

<file path=customXml/itemProps2959.xml><?xml version="1.0" encoding="utf-8"?>
<ds:datastoreItem xmlns:ds="http://schemas.openxmlformats.org/officeDocument/2006/customXml" ds:itemID="{7F185424-CC9D-4893-BCFE-236C7507F087}">
  <ds:schemaRefs/>
</ds:datastoreItem>
</file>

<file path=customXml/itemProps296.xml><?xml version="1.0" encoding="utf-8"?>
<ds:datastoreItem xmlns:ds="http://schemas.openxmlformats.org/officeDocument/2006/customXml" ds:itemID="{B975E6E5-98AE-4F61-A63F-4DBEC088B9C6}">
  <ds:schemaRefs/>
</ds:datastoreItem>
</file>

<file path=customXml/itemProps2960.xml><?xml version="1.0" encoding="utf-8"?>
<ds:datastoreItem xmlns:ds="http://schemas.openxmlformats.org/officeDocument/2006/customXml" ds:itemID="{751162E2-C5F0-4942-AFB8-F05ECB0F20CD}">
  <ds:schemaRefs/>
</ds:datastoreItem>
</file>

<file path=customXml/itemProps2961.xml><?xml version="1.0" encoding="utf-8"?>
<ds:datastoreItem xmlns:ds="http://schemas.openxmlformats.org/officeDocument/2006/customXml" ds:itemID="{FA8658DF-598B-4C8F-9EF5-F6B04BAF06A0}">
  <ds:schemaRefs/>
</ds:datastoreItem>
</file>

<file path=customXml/itemProps2962.xml><?xml version="1.0" encoding="utf-8"?>
<ds:datastoreItem xmlns:ds="http://schemas.openxmlformats.org/officeDocument/2006/customXml" ds:itemID="{E76D5FE9-A476-40BB-A1CD-97327E0273CE}">
  <ds:schemaRefs/>
</ds:datastoreItem>
</file>

<file path=customXml/itemProps2963.xml><?xml version="1.0" encoding="utf-8"?>
<ds:datastoreItem xmlns:ds="http://schemas.openxmlformats.org/officeDocument/2006/customXml" ds:itemID="{5E9108CD-44DB-4C7F-BBAC-F4BEB68E496F}">
  <ds:schemaRefs/>
</ds:datastoreItem>
</file>

<file path=customXml/itemProps2964.xml><?xml version="1.0" encoding="utf-8"?>
<ds:datastoreItem xmlns:ds="http://schemas.openxmlformats.org/officeDocument/2006/customXml" ds:itemID="{FB8F056F-43D4-47A1-8C81-668380B2E04D}">
  <ds:schemaRefs/>
</ds:datastoreItem>
</file>

<file path=customXml/itemProps2965.xml><?xml version="1.0" encoding="utf-8"?>
<ds:datastoreItem xmlns:ds="http://schemas.openxmlformats.org/officeDocument/2006/customXml" ds:itemID="{90D8DE88-6D0A-459F-9CAC-4AAB85CAE8CA}">
  <ds:schemaRefs/>
</ds:datastoreItem>
</file>

<file path=customXml/itemProps2966.xml><?xml version="1.0" encoding="utf-8"?>
<ds:datastoreItem xmlns:ds="http://schemas.openxmlformats.org/officeDocument/2006/customXml" ds:itemID="{E2BCB47F-8060-4B99-BA16-179038CE38AC}">
  <ds:schemaRefs/>
</ds:datastoreItem>
</file>

<file path=customXml/itemProps2967.xml><?xml version="1.0" encoding="utf-8"?>
<ds:datastoreItem xmlns:ds="http://schemas.openxmlformats.org/officeDocument/2006/customXml" ds:itemID="{CA0B00AC-EA34-405E-A18D-1120C46309BC}">
  <ds:schemaRefs/>
</ds:datastoreItem>
</file>

<file path=customXml/itemProps2968.xml><?xml version="1.0" encoding="utf-8"?>
<ds:datastoreItem xmlns:ds="http://schemas.openxmlformats.org/officeDocument/2006/customXml" ds:itemID="{70248220-0ADB-42DB-8233-F17FECA5E924}">
  <ds:schemaRefs/>
</ds:datastoreItem>
</file>

<file path=customXml/itemProps2969.xml><?xml version="1.0" encoding="utf-8"?>
<ds:datastoreItem xmlns:ds="http://schemas.openxmlformats.org/officeDocument/2006/customXml" ds:itemID="{C8EFAEA2-0C81-4E01-A15F-4C7EAB0102C5}">
  <ds:schemaRefs/>
</ds:datastoreItem>
</file>

<file path=customXml/itemProps297.xml><?xml version="1.0" encoding="utf-8"?>
<ds:datastoreItem xmlns:ds="http://schemas.openxmlformats.org/officeDocument/2006/customXml" ds:itemID="{131B5AAA-708B-483C-8FD3-BC4B9EB66352}">
  <ds:schemaRefs/>
</ds:datastoreItem>
</file>

<file path=customXml/itemProps2970.xml><?xml version="1.0" encoding="utf-8"?>
<ds:datastoreItem xmlns:ds="http://schemas.openxmlformats.org/officeDocument/2006/customXml" ds:itemID="{4D6DEA76-D112-43B3-B96A-E21ABF844AE5}">
  <ds:schemaRefs/>
</ds:datastoreItem>
</file>

<file path=customXml/itemProps2971.xml><?xml version="1.0" encoding="utf-8"?>
<ds:datastoreItem xmlns:ds="http://schemas.openxmlformats.org/officeDocument/2006/customXml" ds:itemID="{1D8DF9F7-3F92-4CBD-A3E9-75C4E6CFC0C1}">
  <ds:schemaRefs/>
</ds:datastoreItem>
</file>

<file path=customXml/itemProps2972.xml><?xml version="1.0" encoding="utf-8"?>
<ds:datastoreItem xmlns:ds="http://schemas.openxmlformats.org/officeDocument/2006/customXml" ds:itemID="{6AECA053-18CE-4CA4-98A9-8FE00D79E25D}">
  <ds:schemaRefs/>
</ds:datastoreItem>
</file>

<file path=customXml/itemProps2973.xml><?xml version="1.0" encoding="utf-8"?>
<ds:datastoreItem xmlns:ds="http://schemas.openxmlformats.org/officeDocument/2006/customXml" ds:itemID="{9F3ED044-EC88-4611-9D3A-512E060EFBF2}">
  <ds:schemaRefs/>
</ds:datastoreItem>
</file>

<file path=customXml/itemProps2974.xml><?xml version="1.0" encoding="utf-8"?>
<ds:datastoreItem xmlns:ds="http://schemas.openxmlformats.org/officeDocument/2006/customXml" ds:itemID="{3A4486D1-4A78-4329-95A2-F49A032FE980}">
  <ds:schemaRefs/>
</ds:datastoreItem>
</file>

<file path=customXml/itemProps2975.xml><?xml version="1.0" encoding="utf-8"?>
<ds:datastoreItem xmlns:ds="http://schemas.openxmlformats.org/officeDocument/2006/customXml" ds:itemID="{9AABC195-1D27-4EED-B9CE-F867D6ADB71D}">
  <ds:schemaRefs/>
</ds:datastoreItem>
</file>

<file path=customXml/itemProps2976.xml><?xml version="1.0" encoding="utf-8"?>
<ds:datastoreItem xmlns:ds="http://schemas.openxmlformats.org/officeDocument/2006/customXml" ds:itemID="{2570F487-41C4-4174-814C-D69580A8E777}">
  <ds:schemaRefs/>
</ds:datastoreItem>
</file>

<file path=customXml/itemProps2977.xml><?xml version="1.0" encoding="utf-8"?>
<ds:datastoreItem xmlns:ds="http://schemas.openxmlformats.org/officeDocument/2006/customXml" ds:itemID="{813F70F4-7C60-4F98-AED9-C230395221B4}">
  <ds:schemaRefs/>
</ds:datastoreItem>
</file>

<file path=customXml/itemProps2978.xml><?xml version="1.0" encoding="utf-8"?>
<ds:datastoreItem xmlns:ds="http://schemas.openxmlformats.org/officeDocument/2006/customXml" ds:itemID="{76B5B78D-8580-454E-8CF7-586094532525}">
  <ds:schemaRefs/>
</ds:datastoreItem>
</file>

<file path=customXml/itemProps2979.xml><?xml version="1.0" encoding="utf-8"?>
<ds:datastoreItem xmlns:ds="http://schemas.openxmlformats.org/officeDocument/2006/customXml" ds:itemID="{91356706-CBF1-4AB6-A3D1-B7E66D89B278}">
  <ds:schemaRefs/>
</ds:datastoreItem>
</file>

<file path=customXml/itemProps298.xml><?xml version="1.0" encoding="utf-8"?>
<ds:datastoreItem xmlns:ds="http://schemas.openxmlformats.org/officeDocument/2006/customXml" ds:itemID="{BE85CDE9-0B82-4A6B-B893-E308CAA481D4}">
  <ds:schemaRefs/>
</ds:datastoreItem>
</file>

<file path=customXml/itemProps2980.xml><?xml version="1.0" encoding="utf-8"?>
<ds:datastoreItem xmlns:ds="http://schemas.openxmlformats.org/officeDocument/2006/customXml" ds:itemID="{CF968296-455F-4B36-A8BC-5D47B8075AAB}">
  <ds:schemaRefs/>
</ds:datastoreItem>
</file>

<file path=customXml/itemProps2981.xml><?xml version="1.0" encoding="utf-8"?>
<ds:datastoreItem xmlns:ds="http://schemas.openxmlformats.org/officeDocument/2006/customXml" ds:itemID="{A3FDFEA0-E9AB-41AD-A5AB-88D467647870}">
  <ds:schemaRefs/>
</ds:datastoreItem>
</file>

<file path=customXml/itemProps2982.xml><?xml version="1.0" encoding="utf-8"?>
<ds:datastoreItem xmlns:ds="http://schemas.openxmlformats.org/officeDocument/2006/customXml" ds:itemID="{D87FF1FA-032C-4C12-BE1C-D04D587F2677}">
  <ds:schemaRefs/>
</ds:datastoreItem>
</file>

<file path=customXml/itemProps2983.xml><?xml version="1.0" encoding="utf-8"?>
<ds:datastoreItem xmlns:ds="http://schemas.openxmlformats.org/officeDocument/2006/customXml" ds:itemID="{144A183F-6095-4049-928F-004C5B4AC133}">
  <ds:schemaRefs/>
</ds:datastoreItem>
</file>

<file path=customXml/itemProps2984.xml><?xml version="1.0" encoding="utf-8"?>
<ds:datastoreItem xmlns:ds="http://schemas.openxmlformats.org/officeDocument/2006/customXml" ds:itemID="{751D8456-3DA0-4F4C-A860-6141B22D5BE6}">
  <ds:schemaRefs/>
</ds:datastoreItem>
</file>

<file path=customXml/itemProps2985.xml><?xml version="1.0" encoding="utf-8"?>
<ds:datastoreItem xmlns:ds="http://schemas.openxmlformats.org/officeDocument/2006/customXml" ds:itemID="{C67F6258-063F-4B67-B63E-543645F324BB}">
  <ds:schemaRefs/>
</ds:datastoreItem>
</file>

<file path=customXml/itemProps2986.xml><?xml version="1.0" encoding="utf-8"?>
<ds:datastoreItem xmlns:ds="http://schemas.openxmlformats.org/officeDocument/2006/customXml" ds:itemID="{C1282D0D-5B46-4BA3-9B83-6D79CBCE9FD3}">
  <ds:schemaRefs/>
</ds:datastoreItem>
</file>

<file path=customXml/itemProps2987.xml><?xml version="1.0" encoding="utf-8"?>
<ds:datastoreItem xmlns:ds="http://schemas.openxmlformats.org/officeDocument/2006/customXml" ds:itemID="{3A382F49-285D-48C8-A30A-01B1FF94E6BF}">
  <ds:schemaRefs/>
</ds:datastoreItem>
</file>

<file path=customXml/itemProps2988.xml><?xml version="1.0" encoding="utf-8"?>
<ds:datastoreItem xmlns:ds="http://schemas.openxmlformats.org/officeDocument/2006/customXml" ds:itemID="{2112055B-B15B-473E-A723-38FBAA883981}">
  <ds:schemaRefs/>
</ds:datastoreItem>
</file>

<file path=customXml/itemProps2989.xml><?xml version="1.0" encoding="utf-8"?>
<ds:datastoreItem xmlns:ds="http://schemas.openxmlformats.org/officeDocument/2006/customXml" ds:itemID="{5CB01E77-00E4-40DB-BCEC-A345F7CB3E59}">
  <ds:schemaRefs/>
</ds:datastoreItem>
</file>

<file path=customXml/itemProps299.xml><?xml version="1.0" encoding="utf-8"?>
<ds:datastoreItem xmlns:ds="http://schemas.openxmlformats.org/officeDocument/2006/customXml" ds:itemID="{79DD6260-245E-4BC3-BC06-096D37BFA0A3}">
  <ds:schemaRefs/>
</ds:datastoreItem>
</file>

<file path=customXml/itemProps2990.xml><?xml version="1.0" encoding="utf-8"?>
<ds:datastoreItem xmlns:ds="http://schemas.openxmlformats.org/officeDocument/2006/customXml" ds:itemID="{F4054CE4-01FE-4078-8218-8116BAF67B83}">
  <ds:schemaRefs/>
</ds:datastoreItem>
</file>

<file path=customXml/itemProps2991.xml><?xml version="1.0" encoding="utf-8"?>
<ds:datastoreItem xmlns:ds="http://schemas.openxmlformats.org/officeDocument/2006/customXml" ds:itemID="{1C5D6A9E-DDFE-4208-ADE6-B652892464DD}">
  <ds:schemaRefs/>
</ds:datastoreItem>
</file>

<file path=customXml/itemProps2992.xml><?xml version="1.0" encoding="utf-8"?>
<ds:datastoreItem xmlns:ds="http://schemas.openxmlformats.org/officeDocument/2006/customXml" ds:itemID="{6CE88D4F-D797-418A-8C42-C495FCEB0A81}">
  <ds:schemaRefs/>
</ds:datastoreItem>
</file>

<file path=customXml/itemProps2993.xml><?xml version="1.0" encoding="utf-8"?>
<ds:datastoreItem xmlns:ds="http://schemas.openxmlformats.org/officeDocument/2006/customXml" ds:itemID="{571D6EE4-F51F-406C-8536-5559CB1C4062}">
  <ds:schemaRefs/>
</ds:datastoreItem>
</file>

<file path=customXml/itemProps2994.xml><?xml version="1.0" encoding="utf-8"?>
<ds:datastoreItem xmlns:ds="http://schemas.openxmlformats.org/officeDocument/2006/customXml" ds:itemID="{49CD44A5-7401-4DDB-A46A-9FEB8E1CBA63}">
  <ds:schemaRefs/>
</ds:datastoreItem>
</file>

<file path=customXml/itemProps2995.xml><?xml version="1.0" encoding="utf-8"?>
<ds:datastoreItem xmlns:ds="http://schemas.openxmlformats.org/officeDocument/2006/customXml" ds:itemID="{C6BAE2C8-97F5-4756-9B60-AA1E43BDF6CF}">
  <ds:schemaRefs/>
</ds:datastoreItem>
</file>

<file path=customXml/itemProps2996.xml><?xml version="1.0" encoding="utf-8"?>
<ds:datastoreItem xmlns:ds="http://schemas.openxmlformats.org/officeDocument/2006/customXml" ds:itemID="{BF522F92-0946-4246-9134-4CE4789B9554}">
  <ds:schemaRefs/>
</ds:datastoreItem>
</file>

<file path=customXml/itemProps2997.xml><?xml version="1.0" encoding="utf-8"?>
<ds:datastoreItem xmlns:ds="http://schemas.openxmlformats.org/officeDocument/2006/customXml" ds:itemID="{CCC6F9ED-6807-40B9-8A7A-73D28791F351}">
  <ds:schemaRefs/>
</ds:datastoreItem>
</file>

<file path=customXml/itemProps2998.xml><?xml version="1.0" encoding="utf-8"?>
<ds:datastoreItem xmlns:ds="http://schemas.openxmlformats.org/officeDocument/2006/customXml" ds:itemID="{645739AA-37A6-44B2-A393-CB94741A4A68}">
  <ds:schemaRefs/>
</ds:datastoreItem>
</file>

<file path=customXml/itemProps2999.xml><?xml version="1.0" encoding="utf-8"?>
<ds:datastoreItem xmlns:ds="http://schemas.openxmlformats.org/officeDocument/2006/customXml" ds:itemID="{F78D198E-7709-4E30-A20E-53704FA824BD}">
  <ds:schemaRefs/>
</ds:datastoreItem>
</file>

<file path=customXml/itemProps3.xml><?xml version="1.0" encoding="utf-8"?>
<ds:datastoreItem xmlns:ds="http://schemas.openxmlformats.org/officeDocument/2006/customXml" ds:itemID="{3B5F0261-618B-4396-99A6-C41E17AEE69B}">
  <ds:schemaRefs/>
</ds:datastoreItem>
</file>

<file path=customXml/itemProps30.xml><?xml version="1.0" encoding="utf-8"?>
<ds:datastoreItem xmlns:ds="http://schemas.openxmlformats.org/officeDocument/2006/customXml" ds:itemID="{D3E5D077-EC39-4813-852F-6676DB3016E5}">
  <ds:schemaRefs/>
</ds:datastoreItem>
</file>

<file path=customXml/itemProps300.xml><?xml version="1.0" encoding="utf-8"?>
<ds:datastoreItem xmlns:ds="http://schemas.openxmlformats.org/officeDocument/2006/customXml" ds:itemID="{FB6E540A-AB6A-44A3-B751-F92BB15BAAE4}">
  <ds:schemaRefs/>
</ds:datastoreItem>
</file>

<file path=customXml/itemProps3000.xml><?xml version="1.0" encoding="utf-8"?>
<ds:datastoreItem xmlns:ds="http://schemas.openxmlformats.org/officeDocument/2006/customXml" ds:itemID="{EB6F6397-F701-4164-A3B3-941DCE6C27E3}">
  <ds:schemaRefs/>
</ds:datastoreItem>
</file>

<file path=customXml/itemProps3001.xml><?xml version="1.0" encoding="utf-8"?>
<ds:datastoreItem xmlns:ds="http://schemas.openxmlformats.org/officeDocument/2006/customXml" ds:itemID="{F79D839C-A9F2-4D6A-BF88-71C9E726EF71}">
  <ds:schemaRefs/>
</ds:datastoreItem>
</file>

<file path=customXml/itemProps3002.xml><?xml version="1.0" encoding="utf-8"?>
<ds:datastoreItem xmlns:ds="http://schemas.openxmlformats.org/officeDocument/2006/customXml" ds:itemID="{A084EB11-2ACD-46B4-8DD6-8F9FEC041218}">
  <ds:schemaRefs/>
</ds:datastoreItem>
</file>

<file path=customXml/itemProps3003.xml><?xml version="1.0" encoding="utf-8"?>
<ds:datastoreItem xmlns:ds="http://schemas.openxmlformats.org/officeDocument/2006/customXml" ds:itemID="{52FA120C-BC74-4552-9D19-DB6A28B6035E}">
  <ds:schemaRefs/>
</ds:datastoreItem>
</file>

<file path=customXml/itemProps3004.xml><?xml version="1.0" encoding="utf-8"?>
<ds:datastoreItem xmlns:ds="http://schemas.openxmlformats.org/officeDocument/2006/customXml" ds:itemID="{9A31B6BE-E1E4-4E8B-A1BB-4BAFA0A57B38}">
  <ds:schemaRefs/>
</ds:datastoreItem>
</file>

<file path=customXml/itemProps3005.xml><?xml version="1.0" encoding="utf-8"?>
<ds:datastoreItem xmlns:ds="http://schemas.openxmlformats.org/officeDocument/2006/customXml" ds:itemID="{171FFBBB-2770-498B-A1F6-EDA909D23B83}">
  <ds:schemaRefs/>
</ds:datastoreItem>
</file>

<file path=customXml/itemProps3006.xml><?xml version="1.0" encoding="utf-8"?>
<ds:datastoreItem xmlns:ds="http://schemas.openxmlformats.org/officeDocument/2006/customXml" ds:itemID="{853DB035-6CA5-42BD-B785-54E767E03A34}">
  <ds:schemaRefs/>
</ds:datastoreItem>
</file>

<file path=customXml/itemProps3007.xml><?xml version="1.0" encoding="utf-8"?>
<ds:datastoreItem xmlns:ds="http://schemas.openxmlformats.org/officeDocument/2006/customXml" ds:itemID="{15CCF21D-4E9A-4ECA-A149-B033E5EB04F5}">
  <ds:schemaRefs/>
</ds:datastoreItem>
</file>

<file path=customXml/itemProps3008.xml><?xml version="1.0" encoding="utf-8"?>
<ds:datastoreItem xmlns:ds="http://schemas.openxmlformats.org/officeDocument/2006/customXml" ds:itemID="{2AB75F7C-3D31-4182-89CD-7A77CF735C55}">
  <ds:schemaRefs/>
</ds:datastoreItem>
</file>

<file path=customXml/itemProps3009.xml><?xml version="1.0" encoding="utf-8"?>
<ds:datastoreItem xmlns:ds="http://schemas.openxmlformats.org/officeDocument/2006/customXml" ds:itemID="{D64885B5-FBE8-4C39-B2B9-6C9F9D9B4389}">
  <ds:schemaRefs/>
</ds:datastoreItem>
</file>

<file path=customXml/itemProps301.xml><?xml version="1.0" encoding="utf-8"?>
<ds:datastoreItem xmlns:ds="http://schemas.openxmlformats.org/officeDocument/2006/customXml" ds:itemID="{201AF304-2E3E-46A5-8200-184E53D750F3}">
  <ds:schemaRefs/>
</ds:datastoreItem>
</file>

<file path=customXml/itemProps3010.xml><?xml version="1.0" encoding="utf-8"?>
<ds:datastoreItem xmlns:ds="http://schemas.openxmlformats.org/officeDocument/2006/customXml" ds:itemID="{1F85805F-BB3C-4DA9-B414-A55E12B3C048}">
  <ds:schemaRefs/>
</ds:datastoreItem>
</file>

<file path=customXml/itemProps3011.xml><?xml version="1.0" encoding="utf-8"?>
<ds:datastoreItem xmlns:ds="http://schemas.openxmlformats.org/officeDocument/2006/customXml" ds:itemID="{67848275-FA9A-4053-A32F-A79E6E4F9895}">
  <ds:schemaRefs/>
</ds:datastoreItem>
</file>

<file path=customXml/itemProps3012.xml><?xml version="1.0" encoding="utf-8"?>
<ds:datastoreItem xmlns:ds="http://schemas.openxmlformats.org/officeDocument/2006/customXml" ds:itemID="{983782D8-98F8-456F-A477-9FEF96D1D31B}">
  <ds:schemaRefs/>
</ds:datastoreItem>
</file>

<file path=customXml/itemProps3013.xml><?xml version="1.0" encoding="utf-8"?>
<ds:datastoreItem xmlns:ds="http://schemas.openxmlformats.org/officeDocument/2006/customXml" ds:itemID="{C176D23D-90B3-406D-B0A1-930B5DFC2A63}">
  <ds:schemaRefs/>
</ds:datastoreItem>
</file>

<file path=customXml/itemProps3014.xml><?xml version="1.0" encoding="utf-8"?>
<ds:datastoreItem xmlns:ds="http://schemas.openxmlformats.org/officeDocument/2006/customXml" ds:itemID="{A7B766C1-350B-45FF-A3E3-9091F76845BD}">
  <ds:schemaRefs/>
</ds:datastoreItem>
</file>

<file path=customXml/itemProps3015.xml><?xml version="1.0" encoding="utf-8"?>
<ds:datastoreItem xmlns:ds="http://schemas.openxmlformats.org/officeDocument/2006/customXml" ds:itemID="{C03D8B33-C4C8-4985-8357-E91DFF434BF7}">
  <ds:schemaRefs/>
</ds:datastoreItem>
</file>

<file path=customXml/itemProps3016.xml><?xml version="1.0" encoding="utf-8"?>
<ds:datastoreItem xmlns:ds="http://schemas.openxmlformats.org/officeDocument/2006/customXml" ds:itemID="{6F747004-FC08-4FCA-AE01-289639166FA4}">
  <ds:schemaRefs/>
</ds:datastoreItem>
</file>

<file path=customXml/itemProps3017.xml><?xml version="1.0" encoding="utf-8"?>
<ds:datastoreItem xmlns:ds="http://schemas.openxmlformats.org/officeDocument/2006/customXml" ds:itemID="{80E13AD1-091F-45AA-B060-CBBDEF128F21}">
  <ds:schemaRefs/>
</ds:datastoreItem>
</file>

<file path=customXml/itemProps3018.xml><?xml version="1.0" encoding="utf-8"?>
<ds:datastoreItem xmlns:ds="http://schemas.openxmlformats.org/officeDocument/2006/customXml" ds:itemID="{E345A243-6143-4754-9A4B-86FD5F50202C}">
  <ds:schemaRefs/>
</ds:datastoreItem>
</file>

<file path=customXml/itemProps3019.xml><?xml version="1.0" encoding="utf-8"?>
<ds:datastoreItem xmlns:ds="http://schemas.openxmlformats.org/officeDocument/2006/customXml" ds:itemID="{264A4F67-EA58-4116-B97A-6CD2BAC171A2}">
  <ds:schemaRefs/>
</ds:datastoreItem>
</file>

<file path=customXml/itemProps302.xml><?xml version="1.0" encoding="utf-8"?>
<ds:datastoreItem xmlns:ds="http://schemas.openxmlformats.org/officeDocument/2006/customXml" ds:itemID="{D747F184-8488-4888-919F-235DF5AB9BCD}">
  <ds:schemaRefs/>
</ds:datastoreItem>
</file>

<file path=customXml/itemProps3020.xml><?xml version="1.0" encoding="utf-8"?>
<ds:datastoreItem xmlns:ds="http://schemas.openxmlformats.org/officeDocument/2006/customXml" ds:itemID="{76935B23-19ED-40BB-898F-F963477DE195}">
  <ds:schemaRefs/>
</ds:datastoreItem>
</file>

<file path=customXml/itemProps3021.xml><?xml version="1.0" encoding="utf-8"?>
<ds:datastoreItem xmlns:ds="http://schemas.openxmlformats.org/officeDocument/2006/customXml" ds:itemID="{200BCE09-CC74-441D-ADFA-1FF1CA6FB775}">
  <ds:schemaRefs/>
</ds:datastoreItem>
</file>

<file path=customXml/itemProps3022.xml><?xml version="1.0" encoding="utf-8"?>
<ds:datastoreItem xmlns:ds="http://schemas.openxmlformats.org/officeDocument/2006/customXml" ds:itemID="{78D6F938-02A6-4ABC-B732-4B681AA91EB6}">
  <ds:schemaRefs/>
</ds:datastoreItem>
</file>

<file path=customXml/itemProps3023.xml><?xml version="1.0" encoding="utf-8"?>
<ds:datastoreItem xmlns:ds="http://schemas.openxmlformats.org/officeDocument/2006/customXml" ds:itemID="{9759D41C-25DD-41AB-B2FF-7DE2B3FED12A}">
  <ds:schemaRefs/>
</ds:datastoreItem>
</file>

<file path=customXml/itemProps3024.xml><?xml version="1.0" encoding="utf-8"?>
<ds:datastoreItem xmlns:ds="http://schemas.openxmlformats.org/officeDocument/2006/customXml" ds:itemID="{06CF32BA-BCED-4833-A02D-DFE1ABD07FAF}">
  <ds:schemaRefs/>
</ds:datastoreItem>
</file>

<file path=customXml/itemProps3025.xml><?xml version="1.0" encoding="utf-8"?>
<ds:datastoreItem xmlns:ds="http://schemas.openxmlformats.org/officeDocument/2006/customXml" ds:itemID="{BF693647-EE1C-4691-A84E-C527D812D149}">
  <ds:schemaRefs/>
</ds:datastoreItem>
</file>

<file path=customXml/itemProps3026.xml><?xml version="1.0" encoding="utf-8"?>
<ds:datastoreItem xmlns:ds="http://schemas.openxmlformats.org/officeDocument/2006/customXml" ds:itemID="{FAD021F1-F831-4D07-99AA-D1573EB24AD7}">
  <ds:schemaRefs/>
</ds:datastoreItem>
</file>

<file path=customXml/itemProps3027.xml><?xml version="1.0" encoding="utf-8"?>
<ds:datastoreItem xmlns:ds="http://schemas.openxmlformats.org/officeDocument/2006/customXml" ds:itemID="{4B98FDFD-BF79-4895-A8D2-AA9B417951BC}">
  <ds:schemaRefs/>
</ds:datastoreItem>
</file>

<file path=customXml/itemProps3028.xml><?xml version="1.0" encoding="utf-8"?>
<ds:datastoreItem xmlns:ds="http://schemas.openxmlformats.org/officeDocument/2006/customXml" ds:itemID="{9044858B-5FAC-46BF-81AB-EE603EA6CF06}">
  <ds:schemaRefs/>
</ds:datastoreItem>
</file>

<file path=customXml/itemProps3029.xml><?xml version="1.0" encoding="utf-8"?>
<ds:datastoreItem xmlns:ds="http://schemas.openxmlformats.org/officeDocument/2006/customXml" ds:itemID="{AFAC5FCE-6C65-4478-B34C-AC2EBD90D473}">
  <ds:schemaRefs/>
</ds:datastoreItem>
</file>

<file path=customXml/itemProps303.xml><?xml version="1.0" encoding="utf-8"?>
<ds:datastoreItem xmlns:ds="http://schemas.openxmlformats.org/officeDocument/2006/customXml" ds:itemID="{5BE118FD-C18A-416A-BE1C-4255E63844C2}">
  <ds:schemaRefs/>
</ds:datastoreItem>
</file>

<file path=customXml/itemProps3030.xml><?xml version="1.0" encoding="utf-8"?>
<ds:datastoreItem xmlns:ds="http://schemas.openxmlformats.org/officeDocument/2006/customXml" ds:itemID="{0D2E699F-BF0B-43FF-9ABA-BECEA9C7ED30}">
  <ds:schemaRefs/>
</ds:datastoreItem>
</file>

<file path=customXml/itemProps3031.xml><?xml version="1.0" encoding="utf-8"?>
<ds:datastoreItem xmlns:ds="http://schemas.openxmlformats.org/officeDocument/2006/customXml" ds:itemID="{1B2FBEB5-B8EE-4C8E-A3E4-9709C9E4418B}">
  <ds:schemaRefs/>
</ds:datastoreItem>
</file>

<file path=customXml/itemProps3032.xml><?xml version="1.0" encoding="utf-8"?>
<ds:datastoreItem xmlns:ds="http://schemas.openxmlformats.org/officeDocument/2006/customXml" ds:itemID="{D35C7B29-3D2D-43A2-B4FC-4692D759D97B}">
  <ds:schemaRefs/>
</ds:datastoreItem>
</file>

<file path=customXml/itemProps3033.xml><?xml version="1.0" encoding="utf-8"?>
<ds:datastoreItem xmlns:ds="http://schemas.openxmlformats.org/officeDocument/2006/customXml" ds:itemID="{306BA7F6-B7E8-4D47-B1E5-D2999451542B}">
  <ds:schemaRefs/>
</ds:datastoreItem>
</file>

<file path=customXml/itemProps3034.xml><?xml version="1.0" encoding="utf-8"?>
<ds:datastoreItem xmlns:ds="http://schemas.openxmlformats.org/officeDocument/2006/customXml" ds:itemID="{9953EB34-FDE6-4805-9C02-C047C3135EFA}">
  <ds:schemaRefs/>
</ds:datastoreItem>
</file>

<file path=customXml/itemProps3035.xml><?xml version="1.0" encoding="utf-8"?>
<ds:datastoreItem xmlns:ds="http://schemas.openxmlformats.org/officeDocument/2006/customXml" ds:itemID="{92636FEC-5B91-4529-B7F9-D89CED65D5C2}">
  <ds:schemaRefs/>
</ds:datastoreItem>
</file>

<file path=customXml/itemProps3036.xml><?xml version="1.0" encoding="utf-8"?>
<ds:datastoreItem xmlns:ds="http://schemas.openxmlformats.org/officeDocument/2006/customXml" ds:itemID="{3F75BB8D-63A4-42AB-8E33-8983D4145FD2}">
  <ds:schemaRefs/>
</ds:datastoreItem>
</file>

<file path=customXml/itemProps3037.xml><?xml version="1.0" encoding="utf-8"?>
<ds:datastoreItem xmlns:ds="http://schemas.openxmlformats.org/officeDocument/2006/customXml" ds:itemID="{8CFB4544-E18C-4836-9377-31227BE2B7FD}">
  <ds:schemaRefs/>
</ds:datastoreItem>
</file>

<file path=customXml/itemProps3038.xml><?xml version="1.0" encoding="utf-8"?>
<ds:datastoreItem xmlns:ds="http://schemas.openxmlformats.org/officeDocument/2006/customXml" ds:itemID="{13B558F1-71A0-45E9-A69B-70E9A04EC16C}">
  <ds:schemaRefs/>
</ds:datastoreItem>
</file>

<file path=customXml/itemProps3039.xml><?xml version="1.0" encoding="utf-8"?>
<ds:datastoreItem xmlns:ds="http://schemas.openxmlformats.org/officeDocument/2006/customXml" ds:itemID="{64ACD070-4D67-4D78-995C-E56C6DD85FA3}">
  <ds:schemaRefs/>
</ds:datastoreItem>
</file>

<file path=customXml/itemProps304.xml><?xml version="1.0" encoding="utf-8"?>
<ds:datastoreItem xmlns:ds="http://schemas.openxmlformats.org/officeDocument/2006/customXml" ds:itemID="{07B95E69-8E9C-4983-8AAC-A3420DF478C4}">
  <ds:schemaRefs/>
</ds:datastoreItem>
</file>

<file path=customXml/itemProps3040.xml><?xml version="1.0" encoding="utf-8"?>
<ds:datastoreItem xmlns:ds="http://schemas.openxmlformats.org/officeDocument/2006/customXml" ds:itemID="{BC4849F8-6324-47B6-957D-61F442ACBF1D}">
  <ds:schemaRefs/>
</ds:datastoreItem>
</file>

<file path=customXml/itemProps3041.xml><?xml version="1.0" encoding="utf-8"?>
<ds:datastoreItem xmlns:ds="http://schemas.openxmlformats.org/officeDocument/2006/customXml" ds:itemID="{1505F5AD-6968-41D8-B24E-56B1575530A6}">
  <ds:schemaRefs/>
</ds:datastoreItem>
</file>

<file path=customXml/itemProps3042.xml><?xml version="1.0" encoding="utf-8"?>
<ds:datastoreItem xmlns:ds="http://schemas.openxmlformats.org/officeDocument/2006/customXml" ds:itemID="{CFC767A1-0A8F-402C-9D6C-86DF1B2E192F}">
  <ds:schemaRefs/>
</ds:datastoreItem>
</file>

<file path=customXml/itemProps3043.xml><?xml version="1.0" encoding="utf-8"?>
<ds:datastoreItem xmlns:ds="http://schemas.openxmlformats.org/officeDocument/2006/customXml" ds:itemID="{04DDE3B4-DA87-4271-8F26-F20C3370ECFB}">
  <ds:schemaRefs/>
</ds:datastoreItem>
</file>

<file path=customXml/itemProps3044.xml><?xml version="1.0" encoding="utf-8"?>
<ds:datastoreItem xmlns:ds="http://schemas.openxmlformats.org/officeDocument/2006/customXml" ds:itemID="{3E98B6FA-94CE-41DF-9CBC-8A35CE34C9CD}">
  <ds:schemaRefs/>
</ds:datastoreItem>
</file>

<file path=customXml/itemProps3045.xml><?xml version="1.0" encoding="utf-8"?>
<ds:datastoreItem xmlns:ds="http://schemas.openxmlformats.org/officeDocument/2006/customXml" ds:itemID="{66DFD81C-AEAE-440D-A79B-078D0E69A71B}">
  <ds:schemaRefs/>
</ds:datastoreItem>
</file>

<file path=customXml/itemProps3046.xml><?xml version="1.0" encoding="utf-8"?>
<ds:datastoreItem xmlns:ds="http://schemas.openxmlformats.org/officeDocument/2006/customXml" ds:itemID="{56D85770-1C07-4659-8E44-861EBF52665C}">
  <ds:schemaRefs/>
</ds:datastoreItem>
</file>

<file path=customXml/itemProps3047.xml><?xml version="1.0" encoding="utf-8"?>
<ds:datastoreItem xmlns:ds="http://schemas.openxmlformats.org/officeDocument/2006/customXml" ds:itemID="{0DB2F86B-34CE-4AD5-9345-4DCCBFA2CA22}">
  <ds:schemaRefs/>
</ds:datastoreItem>
</file>

<file path=customXml/itemProps3048.xml><?xml version="1.0" encoding="utf-8"?>
<ds:datastoreItem xmlns:ds="http://schemas.openxmlformats.org/officeDocument/2006/customXml" ds:itemID="{FAFC0EF3-3571-4E3B-A6EB-73A4D0FFE92F}">
  <ds:schemaRefs/>
</ds:datastoreItem>
</file>

<file path=customXml/itemProps3049.xml><?xml version="1.0" encoding="utf-8"?>
<ds:datastoreItem xmlns:ds="http://schemas.openxmlformats.org/officeDocument/2006/customXml" ds:itemID="{36B2E0AF-B7EA-4E35-BDCE-58B5BD7926E6}">
  <ds:schemaRefs/>
</ds:datastoreItem>
</file>

<file path=customXml/itemProps305.xml><?xml version="1.0" encoding="utf-8"?>
<ds:datastoreItem xmlns:ds="http://schemas.openxmlformats.org/officeDocument/2006/customXml" ds:itemID="{BDB5D0DE-E4CF-4BA9-BDB7-A6A2EE0F3921}">
  <ds:schemaRefs/>
</ds:datastoreItem>
</file>

<file path=customXml/itemProps3050.xml><?xml version="1.0" encoding="utf-8"?>
<ds:datastoreItem xmlns:ds="http://schemas.openxmlformats.org/officeDocument/2006/customXml" ds:itemID="{4E8C448E-4E77-47C1-B61B-481A239A7BCB}">
  <ds:schemaRefs/>
</ds:datastoreItem>
</file>

<file path=customXml/itemProps3051.xml><?xml version="1.0" encoding="utf-8"?>
<ds:datastoreItem xmlns:ds="http://schemas.openxmlformats.org/officeDocument/2006/customXml" ds:itemID="{626211AB-F5E8-41A8-8AFF-B55081400EDC}">
  <ds:schemaRefs/>
</ds:datastoreItem>
</file>

<file path=customXml/itemProps3052.xml><?xml version="1.0" encoding="utf-8"?>
<ds:datastoreItem xmlns:ds="http://schemas.openxmlformats.org/officeDocument/2006/customXml" ds:itemID="{76EDDD93-1582-4449-9B59-96D3A7D347A1}">
  <ds:schemaRefs/>
</ds:datastoreItem>
</file>

<file path=customXml/itemProps3053.xml><?xml version="1.0" encoding="utf-8"?>
<ds:datastoreItem xmlns:ds="http://schemas.openxmlformats.org/officeDocument/2006/customXml" ds:itemID="{8C67123D-8884-4ADD-9704-255EDC4D35F2}">
  <ds:schemaRefs/>
</ds:datastoreItem>
</file>

<file path=customXml/itemProps3054.xml><?xml version="1.0" encoding="utf-8"?>
<ds:datastoreItem xmlns:ds="http://schemas.openxmlformats.org/officeDocument/2006/customXml" ds:itemID="{7F64FBAC-3A84-472C-AD13-F01D24B4AAD2}">
  <ds:schemaRefs/>
</ds:datastoreItem>
</file>

<file path=customXml/itemProps3055.xml><?xml version="1.0" encoding="utf-8"?>
<ds:datastoreItem xmlns:ds="http://schemas.openxmlformats.org/officeDocument/2006/customXml" ds:itemID="{545252E8-5B64-42F3-AB3C-D129DAE6E3F0}">
  <ds:schemaRefs/>
</ds:datastoreItem>
</file>

<file path=customXml/itemProps3056.xml><?xml version="1.0" encoding="utf-8"?>
<ds:datastoreItem xmlns:ds="http://schemas.openxmlformats.org/officeDocument/2006/customXml" ds:itemID="{DC802045-6BD0-4ACD-88E2-C5D47C7EE351}">
  <ds:schemaRefs/>
</ds:datastoreItem>
</file>

<file path=customXml/itemProps3057.xml><?xml version="1.0" encoding="utf-8"?>
<ds:datastoreItem xmlns:ds="http://schemas.openxmlformats.org/officeDocument/2006/customXml" ds:itemID="{CC70C4C0-A57B-4369-BAB6-EF22F1ABEDA0}">
  <ds:schemaRefs/>
</ds:datastoreItem>
</file>

<file path=customXml/itemProps3058.xml><?xml version="1.0" encoding="utf-8"?>
<ds:datastoreItem xmlns:ds="http://schemas.openxmlformats.org/officeDocument/2006/customXml" ds:itemID="{8D70B069-62CC-4956-9E36-07ABDB6228D6}">
  <ds:schemaRefs/>
</ds:datastoreItem>
</file>

<file path=customXml/itemProps3059.xml><?xml version="1.0" encoding="utf-8"?>
<ds:datastoreItem xmlns:ds="http://schemas.openxmlformats.org/officeDocument/2006/customXml" ds:itemID="{8A6EBAE6-CCD8-4233-B3F5-9854E7521B5D}">
  <ds:schemaRefs/>
</ds:datastoreItem>
</file>

<file path=customXml/itemProps306.xml><?xml version="1.0" encoding="utf-8"?>
<ds:datastoreItem xmlns:ds="http://schemas.openxmlformats.org/officeDocument/2006/customXml" ds:itemID="{52ECB394-8B80-47DD-9612-3337370D1C15}">
  <ds:schemaRefs/>
</ds:datastoreItem>
</file>

<file path=customXml/itemProps3060.xml><?xml version="1.0" encoding="utf-8"?>
<ds:datastoreItem xmlns:ds="http://schemas.openxmlformats.org/officeDocument/2006/customXml" ds:itemID="{6AC5D2B2-3422-4E85-9764-954467044540}">
  <ds:schemaRefs/>
</ds:datastoreItem>
</file>

<file path=customXml/itemProps3061.xml><?xml version="1.0" encoding="utf-8"?>
<ds:datastoreItem xmlns:ds="http://schemas.openxmlformats.org/officeDocument/2006/customXml" ds:itemID="{98CC3E26-85EE-4151-9FC7-6CE6AA4A9D23}">
  <ds:schemaRefs/>
</ds:datastoreItem>
</file>

<file path=customXml/itemProps3062.xml><?xml version="1.0" encoding="utf-8"?>
<ds:datastoreItem xmlns:ds="http://schemas.openxmlformats.org/officeDocument/2006/customXml" ds:itemID="{B7919455-02E8-47EC-9F00-170BB076971C}">
  <ds:schemaRefs/>
</ds:datastoreItem>
</file>

<file path=customXml/itemProps3063.xml><?xml version="1.0" encoding="utf-8"?>
<ds:datastoreItem xmlns:ds="http://schemas.openxmlformats.org/officeDocument/2006/customXml" ds:itemID="{61C57971-B53C-469C-9562-267DF34A9575}">
  <ds:schemaRefs/>
</ds:datastoreItem>
</file>

<file path=customXml/itemProps3064.xml><?xml version="1.0" encoding="utf-8"?>
<ds:datastoreItem xmlns:ds="http://schemas.openxmlformats.org/officeDocument/2006/customXml" ds:itemID="{3E1E06BB-1670-42F4-BF6D-3E3D767D0219}">
  <ds:schemaRefs/>
</ds:datastoreItem>
</file>

<file path=customXml/itemProps3065.xml><?xml version="1.0" encoding="utf-8"?>
<ds:datastoreItem xmlns:ds="http://schemas.openxmlformats.org/officeDocument/2006/customXml" ds:itemID="{3E744ED1-DF22-421C-B5E2-E27178E0A475}">
  <ds:schemaRefs/>
</ds:datastoreItem>
</file>

<file path=customXml/itemProps3066.xml><?xml version="1.0" encoding="utf-8"?>
<ds:datastoreItem xmlns:ds="http://schemas.openxmlformats.org/officeDocument/2006/customXml" ds:itemID="{921E1641-43B3-4D8E-AF3E-59BC1CCDE2B6}">
  <ds:schemaRefs/>
</ds:datastoreItem>
</file>

<file path=customXml/itemProps3067.xml><?xml version="1.0" encoding="utf-8"?>
<ds:datastoreItem xmlns:ds="http://schemas.openxmlformats.org/officeDocument/2006/customXml" ds:itemID="{D125DE75-349F-4581-8F88-C8A342084DCA}">
  <ds:schemaRefs/>
</ds:datastoreItem>
</file>

<file path=customXml/itemProps3068.xml><?xml version="1.0" encoding="utf-8"?>
<ds:datastoreItem xmlns:ds="http://schemas.openxmlformats.org/officeDocument/2006/customXml" ds:itemID="{0DDFA13F-941D-4751-8DAE-03930A4A0677}">
  <ds:schemaRefs/>
</ds:datastoreItem>
</file>

<file path=customXml/itemProps3069.xml><?xml version="1.0" encoding="utf-8"?>
<ds:datastoreItem xmlns:ds="http://schemas.openxmlformats.org/officeDocument/2006/customXml" ds:itemID="{4A773A37-3821-4D82-A1EE-44FFA481DEB8}">
  <ds:schemaRefs/>
</ds:datastoreItem>
</file>

<file path=customXml/itemProps307.xml><?xml version="1.0" encoding="utf-8"?>
<ds:datastoreItem xmlns:ds="http://schemas.openxmlformats.org/officeDocument/2006/customXml" ds:itemID="{5CBC4130-5F19-45BC-967D-373EAECEFFA4}">
  <ds:schemaRefs/>
</ds:datastoreItem>
</file>

<file path=customXml/itemProps3070.xml><?xml version="1.0" encoding="utf-8"?>
<ds:datastoreItem xmlns:ds="http://schemas.openxmlformats.org/officeDocument/2006/customXml" ds:itemID="{F922C8C2-1625-4871-BF2E-742F5411BF74}">
  <ds:schemaRefs/>
</ds:datastoreItem>
</file>

<file path=customXml/itemProps3071.xml><?xml version="1.0" encoding="utf-8"?>
<ds:datastoreItem xmlns:ds="http://schemas.openxmlformats.org/officeDocument/2006/customXml" ds:itemID="{5F3E831B-E5BE-47B1-A99C-CC0AFE680364}">
  <ds:schemaRefs/>
</ds:datastoreItem>
</file>

<file path=customXml/itemProps3072.xml><?xml version="1.0" encoding="utf-8"?>
<ds:datastoreItem xmlns:ds="http://schemas.openxmlformats.org/officeDocument/2006/customXml" ds:itemID="{CD4D6FD4-10AD-4C9A-9C8F-05C7BEFE93C0}">
  <ds:schemaRefs/>
</ds:datastoreItem>
</file>

<file path=customXml/itemProps3073.xml><?xml version="1.0" encoding="utf-8"?>
<ds:datastoreItem xmlns:ds="http://schemas.openxmlformats.org/officeDocument/2006/customXml" ds:itemID="{8C1E3C62-4DA7-4D18-833B-9A07767F0EF8}">
  <ds:schemaRefs/>
</ds:datastoreItem>
</file>

<file path=customXml/itemProps3074.xml><?xml version="1.0" encoding="utf-8"?>
<ds:datastoreItem xmlns:ds="http://schemas.openxmlformats.org/officeDocument/2006/customXml" ds:itemID="{3B78A61A-FBC8-40CB-A320-9BB267DF02D9}">
  <ds:schemaRefs/>
</ds:datastoreItem>
</file>

<file path=customXml/itemProps3075.xml><?xml version="1.0" encoding="utf-8"?>
<ds:datastoreItem xmlns:ds="http://schemas.openxmlformats.org/officeDocument/2006/customXml" ds:itemID="{B28D507B-ABCB-4508-80B0-D7A0D1155FBB}">
  <ds:schemaRefs/>
</ds:datastoreItem>
</file>

<file path=customXml/itemProps3076.xml><?xml version="1.0" encoding="utf-8"?>
<ds:datastoreItem xmlns:ds="http://schemas.openxmlformats.org/officeDocument/2006/customXml" ds:itemID="{0D48898D-77AF-4E3E-B0EC-7B48BEF7202C}">
  <ds:schemaRefs/>
</ds:datastoreItem>
</file>

<file path=customXml/itemProps3077.xml><?xml version="1.0" encoding="utf-8"?>
<ds:datastoreItem xmlns:ds="http://schemas.openxmlformats.org/officeDocument/2006/customXml" ds:itemID="{33565D63-B79D-4709-8496-6C79E4A1514E}">
  <ds:schemaRefs/>
</ds:datastoreItem>
</file>

<file path=customXml/itemProps3078.xml><?xml version="1.0" encoding="utf-8"?>
<ds:datastoreItem xmlns:ds="http://schemas.openxmlformats.org/officeDocument/2006/customXml" ds:itemID="{119798E7-243E-402D-8470-5A46CF0EE0AE}">
  <ds:schemaRefs/>
</ds:datastoreItem>
</file>

<file path=customXml/itemProps3079.xml><?xml version="1.0" encoding="utf-8"?>
<ds:datastoreItem xmlns:ds="http://schemas.openxmlformats.org/officeDocument/2006/customXml" ds:itemID="{B90DC4D6-64E7-4EDC-9A3F-5832CC6A0981}">
  <ds:schemaRefs/>
</ds:datastoreItem>
</file>

<file path=customXml/itemProps308.xml><?xml version="1.0" encoding="utf-8"?>
<ds:datastoreItem xmlns:ds="http://schemas.openxmlformats.org/officeDocument/2006/customXml" ds:itemID="{D6BB5D67-81F5-4CA2-A73F-ABD3A772DC3A}">
  <ds:schemaRefs/>
</ds:datastoreItem>
</file>

<file path=customXml/itemProps3080.xml><?xml version="1.0" encoding="utf-8"?>
<ds:datastoreItem xmlns:ds="http://schemas.openxmlformats.org/officeDocument/2006/customXml" ds:itemID="{D5FF8CA9-626B-4F6D-A2C0-E3DD8A689F99}">
  <ds:schemaRefs/>
</ds:datastoreItem>
</file>

<file path=customXml/itemProps3081.xml><?xml version="1.0" encoding="utf-8"?>
<ds:datastoreItem xmlns:ds="http://schemas.openxmlformats.org/officeDocument/2006/customXml" ds:itemID="{7A8EFFAE-5C76-4DA3-B8B3-6B16126A415E}">
  <ds:schemaRefs/>
</ds:datastoreItem>
</file>

<file path=customXml/itemProps3082.xml><?xml version="1.0" encoding="utf-8"?>
<ds:datastoreItem xmlns:ds="http://schemas.openxmlformats.org/officeDocument/2006/customXml" ds:itemID="{C6440144-6B55-4091-BB53-0C73F5F6961D}">
  <ds:schemaRefs/>
</ds:datastoreItem>
</file>

<file path=customXml/itemProps3083.xml><?xml version="1.0" encoding="utf-8"?>
<ds:datastoreItem xmlns:ds="http://schemas.openxmlformats.org/officeDocument/2006/customXml" ds:itemID="{011FD3C7-1B6C-431E-887A-E18727484D2F}">
  <ds:schemaRefs/>
</ds:datastoreItem>
</file>

<file path=customXml/itemProps3084.xml><?xml version="1.0" encoding="utf-8"?>
<ds:datastoreItem xmlns:ds="http://schemas.openxmlformats.org/officeDocument/2006/customXml" ds:itemID="{36266FA4-F887-4510-A253-B43FA074B054}">
  <ds:schemaRefs/>
</ds:datastoreItem>
</file>

<file path=customXml/itemProps3085.xml><?xml version="1.0" encoding="utf-8"?>
<ds:datastoreItem xmlns:ds="http://schemas.openxmlformats.org/officeDocument/2006/customXml" ds:itemID="{276CB3EC-F851-487D-9356-6583848546D6}">
  <ds:schemaRefs/>
</ds:datastoreItem>
</file>

<file path=customXml/itemProps3086.xml><?xml version="1.0" encoding="utf-8"?>
<ds:datastoreItem xmlns:ds="http://schemas.openxmlformats.org/officeDocument/2006/customXml" ds:itemID="{80530F6E-1073-4E54-87D2-42D98098B650}">
  <ds:schemaRefs/>
</ds:datastoreItem>
</file>

<file path=customXml/itemProps3087.xml><?xml version="1.0" encoding="utf-8"?>
<ds:datastoreItem xmlns:ds="http://schemas.openxmlformats.org/officeDocument/2006/customXml" ds:itemID="{4AC7029F-A77F-427B-9F32-68B56ED6CB8B}">
  <ds:schemaRefs/>
</ds:datastoreItem>
</file>

<file path=customXml/itemProps3088.xml><?xml version="1.0" encoding="utf-8"?>
<ds:datastoreItem xmlns:ds="http://schemas.openxmlformats.org/officeDocument/2006/customXml" ds:itemID="{2672EADA-E02D-436E-8984-938B51E3CB91}">
  <ds:schemaRefs/>
</ds:datastoreItem>
</file>

<file path=customXml/itemProps3089.xml><?xml version="1.0" encoding="utf-8"?>
<ds:datastoreItem xmlns:ds="http://schemas.openxmlformats.org/officeDocument/2006/customXml" ds:itemID="{D03EA00A-1CFC-43BF-81E5-8B1AF013DE6E}">
  <ds:schemaRefs/>
</ds:datastoreItem>
</file>

<file path=customXml/itemProps309.xml><?xml version="1.0" encoding="utf-8"?>
<ds:datastoreItem xmlns:ds="http://schemas.openxmlformats.org/officeDocument/2006/customXml" ds:itemID="{6176C653-AAAB-4386-BCAC-3FDCDA985ED5}">
  <ds:schemaRefs/>
</ds:datastoreItem>
</file>

<file path=customXml/itemProps3090.xml><?xml version="1.0" encoding="utf-8"?>
<ds:datastoreItem xmlns:ds="http://schemas.openxmlformats.org/officeDocument/2006/customXml" ds:itemID="{AB3FAF8F-4C6A-42D8-B0BC-7DF4050A3EDF}">
  <ds:schemaRefs/>
</ds:datastoreItem>
</file>

<file path=customXml/itemProps3091.xml><?xml version="1.0" encoding="utf-8"?>
<ds:datastoreItem xmlns:ds="http://schemas.openxmlformats.org/officeDocument/2006/customXml" ds:itemID="{523A9B69-9FA8-4AC4-B9EF-E4FFB58B3B74}">
  <ds:schemaRefs/>
</ds:datastoreItem>
</file>

<file path=customXml/itemProps3092.xml><?xml version="1.0" encoding="utf-8"?>
<ds:datastoreItem xmlns:ds="http://schemas.openxmlformats.org/officeDocument/2006/customXml" ds:itemID="{D6976F06-BA12-4364-86CF-EEBF4DE86D9E}">
  <ds:schemaRefs/>
</ds:datastoreItem>
</file>

<file path=customXml/itemProps3093.xml><?xml version="1.0" encoding="utf-8"?>
<ds:datastoreItem xmlns:ds="http://schemas.openxmlformats.org/officeDocument/2006/customXml" ds:itemID="{AF44E565-CCD6-4B6C-A8D8-AF8665807AAA}">
  <ds:schemaRefs/>
</ds:datastoreItem>
</file>

<file path=customXml/itemProps3094.xml><?xml version="1.0" encoding="utf-8"?>
<ds:datastoreItem xmlns:ds="http://schemas.openxmlformats.org/officeDocument/2006/customXml" ds:itemID="{9FE287AE-B23B-4185-9EC3-92D0666CE2B4}">
  <ds:schemaRefs/>
</ds:datastoreItem>
</file>

<file path=customXml/itemProps3095.xml><?xml version="1.0" encoding="utf-8"?>
<ds:datastoreItem xmlns:ds="http://schemas.openxmlformats.org/officeDocument/2006/customXml" ds:itemID="{A4757282-BD64-40FB-B92F-5135DCE4C986}">
  <ds:schemaRefs/>
</ds:datastoreItem>
</file>

<file path=customXml/itemProps3096.xml><?xml version="1.0" encoding="utf-8"?>
<ds:datastoreItem xmlns:ds="http://schemas.openxmlformats.org/officeDocument/2006/customXml" ds:itemID="{61E4234B-EBC0-4DD6-9C31-966BAB99B422}">
  <ds:schemaRefs/>
</ds:datastoreItem>
</file>

<file path=customXml/itemProps3097.xml><?xml version="1.0" encoding="utf-8"?>
<ds:datastoreItem xmlns:ds="http://schemas.openxmlformats.org/officeDocument/2006/customXml" ds:itemID="{B1B784D6-6564-491A-9BBE-611F8512AB88}">
  <ds:schemaRefs/>
</ds:datastoreItem>
</file>

<file path=customXml/itemProps3098.xml><?xml version="1.0" encoding="utf-8"?>
<ds:datastoreItem xmlns:ds="http://schemas.openxmlformats.org/officeDocument/2006/customXml" ds:itemID="{F501A701-DF7D-4563-A531-E1CDE49821F6}">
  <ds:schemaRefs/>
</ds:datastoreItem>
</file>

<file path=customXml/itemProps3099.xml><?xml version="1.0" encoding="utf-8"?>
<ds:datastoreItem xmlns:ds="http://schemas.openxmlformats.org/officeDocument/2006/customXml" ds:itemID="{0AA0683C-03AC-424C-8B2C-8A491EFA1FED}">
  <ds:schemaRefs/>
</ds:datastoreItem>
</file>

<file path=customXml/itemProps31.xml><?xml version="1.0" encoding="utf-8"?>
<ds:datastoreItem xmlns:ds="http://schemas.openxmlformats.org/officeDocument/2006/customXml" ds:itemID="{A8316D8A-0A0D-4577-A515-AB21E4078453}">
  <ds:schemaRefs/>
</ds:datastoreItem>
</file>

<file path=customXml/itemProps310.xml><?xml version="1.0" encoding="utf-8"?>
<ds:datastoreItem xmlns:ds="http://schemas.openxmlformats.org/officeDocument/2006/customXml" ds:itemID="{7765CA23-0091-4D7E-AECD-03BC5C043DCA}">
  <ds:schemaRefs/>
</ds:datastoreItem>
</file>

<file path=customXml/itemProps3100.xml><?xml version="1.0" encoding="utf-8"?>
<ds:datastoreItem xmlns:ds="http://schemas.openxmlformats.org/officeDocument/2006/customXml" ds:itemID="{2CBE6193-0591-4700-AA91-D0904C35E3AF}">
  <ds:schemaRefs/>
</ds:datastoreItem>
</file>

<file path=customXml/itemProps3101.xml><?xml version="1.0" encoding="utf-8"?>
<ds:datastoreItem xmlns:ds="http://schemas.openxmlformats.org/officeDocument/2006/customXml" ds:itemID="{4A1E0F66-0F3F-4E9D-9EEA-E247949D5620}">
  <ds:schemaRefs/>
</ds:datastoreItem>
</file>

<file path=customXml/itemProps3102.xml><?xml version="1.0" encoding="utf-8"?>
<ds:datastoreItem xmlns:ds="http://schemas.openxmlformats.org/officeDocument/2006/customXml" ds:itemID="{9B21F9B8-797D-4CC0-AE23-EC0688559675}">
  <ds:schemaRefs/>
</ds:datastoreItem>
</file>

<file path=customXml/itemProps3103.xml><?xml version="1.0" encoding="utf-8"?>
<ds:datastoreItem xmlns:ds="http://schemas.openxmlformats.org/officeDocument/2006/customXml" ds:itemID="{38507A97-85DF-44F5-BE54-15C87097ED46}">
  <ds:schemaRefs/>
</ds:datastoreItem>
</file>

<file path=customXml/itemProps3104.xml><?xml version="1.0" encoding="utf-8"?>
<ds:datastoreItem xmlns:ds="http://schemas.openxmlformats.org/officeDocument/2006/customXml" ds:itemID="{C9ADBC83-94BA-4117-9E1A-F8C6086434E7}">
  <ds:schemaRefs/>
</ds:datastoreItem>
</file>

<file path=customXml/itemProps3105.xml><?xml version="1.0" encoding="utf-8"?>
<ds:datastoreItem xmlns:ds="http://schemas.openxmlformats.org/officeDocument/2006/customXml" ds:itemID="{A8D62967-7704-4216-9F37-85470819D17C}">
  <ds:schemaRefs/>
</ds:datastoreItem>
</file>

<file path=customXml/itemProps3106.xml><?xml version="1.0" encoding="utf-8"?>
<ds:datastoreItem xmlns:ds="http://schemas.openxmlformats.org/officeDocument/2006/customXml" ds:itemID="{F6070CA2-0AF3-4C6B-A838-908E6A5D1D6C}">
  <ds:schemaRefs/>
</ds:datastoreItem>
</file>

<file path=customXml/itemProps3107.xml><?xml version="1.0" encoding="utf-8"?>
<ds:datastoreItem xmlns:ds="http://schemas.openxmlformats.org/officeDocument/2006/customXml" ds:itemID="{7E976CE5-6DC3-4963-937C-EA75769B38C2}">
  <ds:schemaRefs/>
</ds:datastoreItem>
</file>

<file path=customXml/itemProps3108.xml><?xml version="1.0" encoding="utf-8"?>
<ds:datastoreItem xmlns:ds="http://schemas.openxmlformats.org/officeDocument/2006/customXml" ds:itemID="{F55007D9-6560-4C89-8F3D-C0AA37ADA379}">
  <ds:schemaRefs/>
</ds:datastoreItem>
</file>

<file path=customXml/itemProps3109.xml><?xml version="1.0" encoding="utf-8"?>
<ds:datastoreItem xmlns:ds="http://schemas.openxmlformats.org/officeDocument/2006/customXml" ds:itemID="{E65EFC5C-8758-47F7-9EE3-A9DDDF7DA4B6}">
  <ds:schemaRefs/>
</ds:datastoreItem>
</file>

<file path=customXml/itemProps311.xml><?xml version="1.0" encoding="utf-8"?>
<ds:datastoreItem xmlns:ds="http://schemas.openxmlformats.org/officeDocument/2006/customXml" ds:itemID="{B4C89E41-795A-4552-BA65-816F017D6DC3}">
  <ds:schemaRefs/>
</ds:datastoreItem>
</file>

<file path=customXml/itemProps3110.xml><?xml version="1.0" encoding="utf-8"?>
<ds:datastoreItem xmlns:ds="http://schemas.openxmlformats.org/officeDocument/2006/customXml" ds:itemID="{1821DF94-1B10-4D1F-994E-53DF36B2D28B}">
  <ds:schemaRefs/>
</ds:datastoreItem>
</file>

<file path=customXml/itemProps3111.xml><?xml version="1.0" encoding="utf-8"?>
<ds:datastoreItem xmlns:ds="http://schemas.openxmlformats.org/officeDocument/2006/customXml" ds:itemID="{54FECDDF-0784-46A0-B09C-76BBE5D9EE07}">
  <ds:schemaRefs/>
</ds:datastoreItem>
</file>

<file path=customXml/itemProps3112.xml><?xml version="1.0" encoding="utf-8"?>
<ds:datastoreItem xmlns:ds="http://schemas.openxmlformats.org/officeDocument/2006/customXml" ds:itemID="{5C3CF16B-DEA0-4FD3-83C9-9DA748DFD322}">
  <ds:schemaRefs/>
</ds:datastoreItem>
</file>

<file path=customXml/itemProps3113.xml><?xml version="1.0" encoding="utf-8"?>
<ds:datastoreItem xmlns:ds="http://schemas.openxmlformats.org/officeDocument/2006/customXml" ds:itemID="{9D00AF45-EF82-4C91-A5AA-F2957DEDFA81}">
  <ds:schemaRefs/>
</ds:datastoreItem>
</file>

<file path=customXml/itemProps3114.xml><?xml version="1.0" encoding="utf-8"?>
<ds:datastoreItem xmlns:ds="http://schemas.openxmlformats.org/officeDocument/2006/customXml" ds:itemID="{55D9096D-FBD0-4DA1-B606-12C15DB4B525}">
  <ds:schemaRefs/>
</ds:datastoreItem>
</file>

<file path=customXml/itemProps3115.xml><?xml version="1.0" encoding="utf-8"?>
<ds:datastoreItem xmlns:ds="http://schemas.openxmlformats.org/officeDocument/2006/customXml" ds:itemID="{BB6DB03A-1842-4178-90D6-37E12528F36E}">
  <ds:schemaRefs/>
</ds:datastoreItem>
</file>

<file path=customXml/itemProps3116.xml><?xml version="1.0" encoding="utf-8"?>
<ds:datastoreItem xmlns:ds="http://schemas.openxmlformats.org/officeDocument/2006/customXml" ds:itemID="{E4E2B735-EB81-4861-8F32-5D80DB3080E0}">
  <ds:schemaRefs/>
</ds:datastoreItem>
</file>

<file path=customXml/itemProps3117.xml><?xml version="1.0" encoding="utf-8"?>
<ds:datastoreItem xmlns:ds="http://schemas.openxmlformats.org/officeDocument/2006/customXml" ds:itemID="{CD0EAF48-4969-4620-A492-79D69E310CC1}">
  <ds:schemaRefs/>
</ds:datastoreItem>
</file>

<file path=customXml/itemProps3118.xml><?xml version="1.0" encoding="utf-8"?>
<ds:datastoreItem xmlns:ds="http://schemas.openxmlformats.org/officeDocument/2006/customXml" ds:itemID="{471FE606-3C99-42D5-B348-68B86CD3A228}">
  <ds:schemaRefs/>
</ds:datastoreItem>
</file>

<file path=customXml/itemProps3119.xml><?xml version="1.0" encoding="utf-8"?>
<ds:datastoreItem xmlns:ds="http://schemas.openxmlformats.org/officeDocument/2006/customXml" ds:itemID="{6DBB7C37-9F2D-492F-82A4-7786E5CE75E3}">
  <ds:schemaRefs/>
</ds:datastoreItem>
</file>

<file path=customXml/itemProps312.xml><?xml version="1.0" encoding="utf-8"?>
<ds:datastoreItem xmlns:ds="http://schemas.openxmlformats.org/officeDocument/2006/customXml" ds:itemID="{EBBCA32F-F05C-486C-9E78-623E75AAA269}">
  <ds:schemaRefs/>
</ds:datastoreItem>
</file>

<file path=customXml/itemProps3120.xml><?xml version="1.0" encoding="utf-8"?>
<ds:datastoreItem xmlns:ds="http://schemas.openxmlformats.org/officeDocument/2006/customXml" ds:itemID="{66BFEBBE-660C-4E5B-909A-655B1219448D}">
  <ds:schemaRefs/>
</ds:datastoreItem>
</file>

<file path=customXml/itemProps3121.xml><?xml version="1.0" encoding="utf-8"?>
<ds:datastoreItem xmlns:ds="http://schemas.openxmlformats.org/officeDocument/2006/customXml" ds:itemID="{775CE1AC-657A-47E4-8106-B811A737EDB5}">
  <ds:schemaRefs/>
</ds:datastoreItem>
</file>

<file path=customXml/itemProps3122.xml><?xml version="1.0" encoding="utf-8"?>
<ds:datastoreItem xmlns:ds="http://schemas.openxmlformats.org/officeDocument/2006/customXml" ds:itemID="{FD2464B3-E080-437A-8575-14743370EE02}">
  <ds:schemaRefs/>
</ds:datastoreItem>
</file>

<file path=customXml/itemProps3123.xml><?xml version="1.0" encoding="utf-8"?>
<ds:datastoreItem xmlns:ds="http://schemas.openxmlformats.org/officeDocument/2006/customXml" ds:itemID="{06F96D2A-1A2B-470B-976A-1BB475BD22D1}">
  <ds:schemaRefs/>
</ds:datastoreItem>
</file>

<file path=customXml/itemProps3124.xml><?xml version="1.0" encoding="utf-8"?>
<ds:datastoreItem xmlns:ds="http://schemas.openxmlformats.org/officeDocument/2006/customXml" ds:itemID="{64285BDB-2013-4AF9-A729-E155652F15F5}">
  <ds:schemaRefs/>
</ds:datastoreItem>
</file>

<file path=customXml/itemProps3125.xml><?xml version="1.0" encoding="utf-8"?>
<ds:datastoreItem xmlns:ds="http://schemas.openxmlformats.org/officeDocument/2006/customXml" ds:itemID="{0039ADF9-D93B-4A5A-B125-32435F5CCC9A}">
  <ds:schemaRefs/>
</ds:datastoreItem>
</file>

<file path=customXml/itemProps3126.xml><?xml version="1.0" encoding="utf-8"?>
<ds:datastoreItem xmlns:ds="http://schemas.openxmlformats.org/officeDocument/2006/customXml" ds:itemID="{DA4DE1DE-59A9-4947-9A7E-3117D7052F33}">
  <ds:schemaRefs/>
</ds:datastoreItem>
</file>

<file path=customXml/itemProps3127.xml><?xml version="1.0" encoding="utf-8"?>
<ds:datastoreItem xmlns:ds="http://schemas.openxmlformats.org/officeDocument/2006/customXml" ds:itemID="{E9D936C1-3706-45CD-8732-F187FD2BB63C}">
  <ds:schemaRefs/>
</ds:datastoreItem>
</file>

<file path=customXml/itemProps3128.xml><?xml version="1.0" encoding="utf-8"?>
<ds:datastoreItem xmlns:ds="http://schemas.openxmlformats.org/officeDocument/2006/customXml" ds:itemID="{0646163A-97DB-4577-AD58-0DBE14143100}">
  <ds:schemaRefs/>
</ds:datastoreItem>
</file>

<file path=customXml/itemProps3129.xml><?xml version="1.0" encoding="utf-8"?>
<ds:datastoreItem xmlns:ds="http://schemas.openxmlformats.org/officeDocument/2006/customXml" ds:itemID="{95D59C8B-292E-471A-9FDC-175676FDE135}">
  <ds:schemaRefs/>
</ds:datastoreItem>
</file>

<file path=customXml/itemProps313.xml><?xml version="1.0" encoding="utf-8"?>
<ds:datastoreItem xmlns:ds="http://schemas.openxmlformats.org/officeDocument/2006/customXml" ds:itemID="{1FF2DC38-52D6-4714-946A-70D61BD56C27}">
  <ds:schemaRefs/>
</ds:datastoreItem>
</file>

<file path=customXml/itemProps3130.xml><?xml version="1.0" encoding="utf-8"?>
<ds:datastoreItem xmlns:ds="http://schemas.openxmlformats.org/officeDocument/2006/customXml" ds:itemID="{79B80157-20BC-404D-86B6-AE03CD2F4506}">
  <ds:schemaRefs/>
</ds:datastoreItem>
</file>

<file path=customXml/itemProps3131.xml><?xml version="1.0" encoding="utf-8"?>
<ds:datastoreItem xmlns:ds="http://schemas.openxmlformats.org/officeDocument/2006/customXml" ds:itemID="{E9B785F9-0658-4DE2-9A2F-CF25C402DA0C}">
  <ds:schemaRefs/>
</ds:datastoreItem>
</file>

<file path=customXml/itemProps3132.xml><?xml version="1.0" encoding="utf-8"?>
<ds:datastoreItem xmlns:ds="http://schemas.openxmlformats.org/officeDocument/2006/customXml" ds:itemID="{B49E18D8-A297-4EF1-B7BB-B88B1C44AC6D}">
  <ds:schemaRefs/>
</ds:datastoreItem>
</file>

<file path=customXml/itemProps3133.xml><?xml version="1.0" encoding="utf-8"?>
<ds:datastoreItem xmlns:ds="http://schemas.openxmlformats.org/officeDocument/2006/customXml" ds:itemID="{2AB04B10-45D9-4BEB-9356-CC6AB3D83C46}">
  <ds:schemaRefs/>
</ds:datastoreItem>
</file>

<file path=customXml/itemProps3134.xml><?xml version="1.0" encoding="utf-8"?>
<ds:datastoreItem xmlns:ds="http://schemas.openxmlformats.org/officeDocument/2006/customXml" ds:itemID="{8E78E77C-ECA8-4D51-93C0-B093482F79C5}">
  <ds:schemaRefs/>
</ds:datastoreItem>
</file>

<file path=customXml/itemProps3135.xml><?xml version="1.0" encoding="utf-8"?>
<ds:datastoreItem xmlns:ds="http://schemas.openxmlformats.org/officeDocument/2006/customXml" ds:itemID="{0D4BC3AF-2877-44DD-8FD6-CB1ED4FC32DB}">
  <ds:schemaRefs/>
</ds:datastoreItem>
</file>

<file path=customXml/itemProps3136.xml><?xml version="1.0" encoding="utf-8"?>
<ds:datastoreItem xmlns:ds="http://schemas.openxmlformats.org/officeDocument/2006/customXml" ds:itemID="{1C63AAC3-BD0F-46AC-A321-A2D5739915E5}">
  <ds:schemaRefs/>
</ds:datastoreItem>
</file>

<file path=customXml/itemProps3137.xml><?xml version="1.0" encoding="utf-8"?>
<ds:datastoreItem xmlns:ds="http://schemas.openxmlformats.org/officeDocument/2006/customXml" ds:itemID="{F7B1E203-42AB-4805-A558-6DF345BD471E}">
  <ds:schemaRefs/>
</ds:datastoreItem>
</file>

<file path=customXml/itemProps3138.xml><?xml version="1.0" encoding="utf-8"?>
<ds:datastoreItem xmlns:ds="http://schemas.openxmlformats.org/officeDocument/2006/customXml" ds:itemID="{EA2B062A-D700-4379-8B8F-19E925315C1A}">
  <ds:schemaRefs/>
</ds:datastoreItem>
</file>

<file path=customXml/itemProps3139.xml><?xml version="1.0" encoding="utf-8"?>
<ds:datastoreItem xmlns:ds="http://schemas.openxmlformats.org/officeDocument/2006/customXml" ds:itemID="{15D7EBB1-DF1B-43C6-B19F-147C0070EBA9}">
  <ds:schemaRefs/>
</ds:datastoreItem>
</file>

<file path=customXml/itemProps314.xml><?xml version="1.0" encoding="utf-8"?>
<ds:datastoreItem xmlns:ds="http://schemas.openxmlformats.org/officeDocument/2006/customXml" ds:itemID="{B0B5AD23-C973-4324-AE1D-3718A8122CC9}">
  <ds:schemaRefs/>
</ds:datastoreItem>
</file>

<file path=customXml/itemProps3140.xml><?xml version="1.0" encoding="utf-8"?>
<ds:datastoreItem xmlns:ds="http://schemas.openxmlformats.org/officeDocument/2006/customXml" ds:itemID="{421E8F16-7905-498E-8634-8F7D64BAE930}">
  <ds:schemaRefs/>
</ds:datastoreItem>
</file>

<file path=customXml/itemProps3141.xml><?xml version="1.0" encoding="utf-8"?>
<ds:datastoreItem xmlns:ds="http://schemas.openxmlformats.org/officeDocument/2006/customXml" ds:itemID="{ADE9025F-54F9-44C3-8B0D-9D8B975C95E1}">
  <ds:schemaRefs/>
</ds:datastoreItem>
</file>

<file path=customXml/itemProps3142.xml><?xml version="1.0" encoding="utf-8"?>
<ds:datastoreItem xmlns:ds="http://schemas.openxmlformats.org/officeDocument/2006/customXml" ds:itemID="{113B43C1-B504-4807-883D-6C4B074E1DCE}">
  <ds:schemaRefs/>
</ds:datastoreItem>
</file>

<file path=customXml/itemProps3143.xml><?xml version="1.0" encoding="utf-8"?>
<ds:datastoreItem xmlns:ds="http://schemas.openxmlformats.org/officeDocument/2006/customXml" ds:itemID="{84E43E98-9273-4B08-9604-6E3C8A70A68D}">
  <ds:schemaRefs/>
</ds:datastoreItem>
</file>

<file path=customXml/itemProps3144.xml><?xml version="1.0" encoding="utf-8"?>
<ds:datastoreItem xmlns:ds="http://schemas.openxmlformats.org/officeDocument/2006/customXml" ds:itemID="{3A51D213-E5C3-4F25-A703-82FE7E760658}">
  <ds:schemaRefs/>
</ds:datastoreItem>
</file>

<file path=customXml/itemProps3145.xml><?xml version="1.0" encoding="utf-8"?>
<ds:datastoreItem xmlns:ds="http://schemas.openxmlformats.org/officeDocument/2006/customXml" ds:itemID="{50FD1102-B31A-4FE1-BF75-C038C50A2B5C}">
  <ds:schemaRefs/>
</ds:datastoreItem>
</file>

<file path=customXml/itemProps3146.xml><?xml version="1.0" encoding="utf-8"?>
<ds:datastoreItem xmlns:ds="http://schemas.openxmlformats.org/officeDocument/2006/customXml" ds:itemID="{CD0D165E-334F-4CE8-8980-DB22C96A531F}">
  <ds:schemaRefs/>
</ds:datastoreItem>
</file>

<file path=customXml/itemProps3147.xml><?xml version="1.0" encoding="utf-8"?>
<ds:datastoreItem xmlns:ds="http://schemas.openxmlformats.org/officeDocument/2006/customXml" ds:itemID="{82D6F0DC-7030-489E-8A0C-6B0BC39F8973}">
  <ds:schemaRefs/>
</ds:datastoreItem>
</file>

<file path=customXml/itemProps3148.xml><?xml version="1.0" encoding="utf-8"?>
<ds:datastoreItem xmlns:ds="http://schemas.openxmlformats.org/officeDocument/2006/customXml" ds:itemID="{BAFD4CEA-6D57-48E9-93B0-EED4F6FDC29B}">
  <ds:schemaRefs/>
</ds:datastoreItem>
</file>

<file path=customXml/itemProps3149.xml><?xml version="1.0" encoding="utf-8"?>
<ds:datastoreItem xmlns:ds="http://schemas.openxmlformats.org/officeDocument/2006/customXml" ds:itemID="{C23BDAA7-5528-4A97-93B7-7703017A0B15}">
  <ds:schemaRefs/>
</ds:datastoreItem>
</file>

<file path=customXml/itemProps315.xml><?xml version="1.0" encoding="utf-8"?>
<ds:datastoreItem xmlns:ds="http://schemas.openxmlformats.org/officeDocument/2006/customXml" ds:itemID="{9A8C5DC7-1163-4DEB-967A-0E4364A220C4}">
  <ds:schemaRefs/>
</ds:datastoreItem>
</file>

<file path=customXml/itemProps3150.xml><?xml version="1.0" encoding="utf-8"?>
<ds:datastoreItem xmlns:ds="http://schemas.openxmlformats.org/officeDocument/2006/customXml" ds:itemID="{C235BBBB-42A1-4DB2-A2B9-DF040BF3EBC3}">
  <ds:schemaRefs/>
</ds:datastoreItem>
</file>

<file path=customXml/itemProps3151.xml><?xml version="1.0" encoding="utf-8"?>
<ds:datastoreItem xmlns:ds="http://schemas.openxmlformats.org/officeDocument/2006/customXml" ds:itemID="{DEDAC602-9326-486A-92B7-2B804B766283}">
  <ds:schemaRefs/>
</ds:datastoreItem>
</file>

<file path=customXml/itemProps3152.xml><?xml version="1.0" encoding="utf-8"?>
<ds:datastoreItem xmlns:ds="http://schemas.openxmlformats.org/officeDocument/2006/customXml" ds:itemID="{58D58B21-71AF-428E-BE86-5AC0B59D6A08}">
  <ds:schemaRefs/>
</ds:datastoreItem>
</file>

<file path=customXml/itemProps3153.xml><?xml version="1.0" encoding="utf-8"?>
<ds:datastoreItem xmlns:ds="http://schemas.openxmlformats.org/officeDocument/2006/customXml" ds:itemID="{16D9EAC8-7012-4CEB-9611-9A2950B76FD1}">
  <ds:schemaRefs/>
</ds:datastoreItem>
</file>

<file path=customXml/itemProps3154.xml><?xml version="1.0" encoding="utf-8"?>
<ds:datastoreItem xmlns:ds="http://schemas.openxmlformats.org/officeDocument/2006/customXml" ds:itemID="{B23501C7-6C75-4391-A468-50487E9D9BBA}">
  <ds:schemaRefs/>
</ds:datastoreItem>
</file>

<file path=customXml/itemProps3155.xml><?xml version="1.0" encoding="utf-8"?>
<ds:datastoreItem xmlns:ds="http://schemas.openxmlformats.org/officeDocument/2006/customXml" ds:itemID="{38E1406B-08FD-4B84-A228-173065B22DB7}">
  <ds:schemaRefs/>
</ds:datastoreItem>
</file>

<file path=customXml/itemProps3156.xml><?xml version="1.0" encoding="utf-8"?>
<ds:datastoreItem xmlns:ds="http://schemas.openxmlformats.org/officeDocument/2006/customXml" ds:itemID="{7D96F2AA-6438-498F-9C1F-488FFDD11044}">
  <ds:schemaRefs/>
</ds:datastoreItem>
</file>

<file path=customXml/itemProps3157.xml><?xml version="1.0" encoding="utf-8"?>
<ds:datastoreItem xmlns:ds="http://schemas.openxmlformats.org/officeDocument/2006/customXml" ds:itemID="{B52EF5F2-4F58-406F-85D6-2ACEB0EAF718}">
  <ds:schemaRefs/>
</ds:datastoreItem>
</file>

<file path=customXml/itemProps3158.xml><?xml version="1.0" encoding="utf-8"?>
<ds:datastoreItem xmlns:ds="http://schemas.openxmlformats.org/officeDocument/2006/customXml" ds:itemID="{B4FA6279-E6CA-41B2-9458-5817D3BDCD57}">
  <ds:schemaRefs/>
</ds:datastoreItem>
</file>

<file path=customXml/itemProps3159.xml><?xml version="1.0" encoding="utf-8"?>
<ds:datastoreItem xmlns:ds="http://schemas.openxmlformats.org/officeDocument/2006/customXml" ds:itemID="{0919DD8A-86CE-49A9-B84C-A84F87F83DE8}">
  <ds:schemaRefs/>
</ds:datastoreItem>
</file>

<file path=customXml/itemProps316.xml><?xml version="1.0" encoding="utf-8"?>
<ds:datastoreItem xmlns:ds="http://schemas.openxmlformats.org/officeDocument/2006/customXml" ds:itemID="{A673ED8E-7450-4118-A552-BC4CD0C046B6}">
  <ds:schemaRefs/>
</ds:datastoreItem>
</file>

<file path=customXml/itemProps3160.xml><?xml version="1.0" encoding="utf-8"?>
<ds:datastoreItem xmlns:ds="http://schemas.openxmlformats.org/officeDocument/2006/customXml" ds:itemID="{13FFAB71-41E0-4856-869C-4CCE1FED91C6}">
  <ds:schemaRefs/>
</ds:datastoreItem>
</file>

<file path=customXml/itemProps3161.xml><?xml version="1.0" encoding="utf-8"?>
<ds:datastoreItem xmlns:ds="http://schemas.openxmlformats.org/officeDocument/2006/customXml" ds:itemID="{92698E3A-9569-4743-93CC-AF88E53DF94E}">
  <ds:schemaRefs/>
</ds:datastoreItem>
</file>

<file path=customXml/itemProps3162.xml><?xml version="1.0" encoding="utf-8"?>
<ds:datastoreItem xmlns:ds="http://schemas.openxmlformats.org/officeDocument/2006/customXml" ds:itemID="{C1D49AB5-2BF6-4968-AB9E-C170E4209735}">
  <ds:schemaRefs/>
</ds:datastoreItem>
</file>

<file path=customXml/itemProps3163.xml><?xml version="1.0" encoding="utf-8"?>
<ds:datastoreItem xmlns:ds="http://schemas.openxmlformats.org/officeDocument/2006/customXml" ds:itemID="{E77A0000-370B-4280-A011-AEAA6D0490A3}">
  <ds:schemaRefs/>
</ds:datastoreItem>
</file>

<file path=customXml/itemProps3164.xml><?xml version="1.0" encoding="utf-8"?>
<ds:datastoreItem xmlns:ds="http://schemas.openxmlformats.org/officeDocument/2006/customXml" ds:itemID="{F90989F6-9D91-4AEA-A780-E6284393D115}">
  <ds:schemaRefs/>
</ds:datastoreItem>
</file>

<file path=customXml/itemProps3165.xml><?xml version="1.0" encoding="utf-8"?>
<ds:datastoreItem xmlns:ds="http://schemas.openxmlformats.org/officeDocument/2006/customXml" ds:itemID="{1D5106D0-9899-4E56-83D6-FBE286CA5294}">
  <ds:schemaRefs/>
</ds:datastoreItem>
</file>

<file path=customXml/itemProps3166.xml><?xml version="1.0" encoding="utf-8"?>
<ds:datastoreItem xmlns:ds="http://schemas.openxmlformats.org/officeDocument/2006/customXml" ds:itemID="{B242C9CF-7B0D-4637-9635-B8D5A0A8BFB2}">
  <ds:schemaRefs/>
</ds:datastoreItem>
</file>

<file path=customXml/itemProps3167.xml><?xml version="1.0" encoding="utf-8"?>
<ds:datastoreItem xmlns:ds="http://schemas.openxmlformats.org/officeDocument/2006/customXml" ds:itemID="{DEC14BF9-FD6D-4AF6-8E54-90D2DD1D7DE4}">
  <ds:schemaRefs/>
</ds:datastoreItem>
</file>

<file path=customXml/itemProps3168.xml><?xml version="1.0" encoding="utf-8"?>
<ds:datastoreItem xmlns:ds="http://schemas.openxmlformats.org/officeDocument/2006/customXml" ds:itemID="{1E81E09B-DE51-494C-926D-45FAC0C3F8B8}">
  <ds:schemaRefs/>
</ds:datastoreItem>
</file>

<file path=customXml/itemProps3169.xml><?xml version="1.0" encoding="utf-8"?>
<ds:datastoreItem xmlns:ds="http://schemas.openxmlformats.org/officeDocument/2006/customXml" ds:itemID="{C5CCE723-1A12-449A-AA81-E10C2DD95932}">
  <ds:schemaRefs/>
</ds:datastoreItem>
</file>

<file path=customXml/itemProps317.xml><?xml version="1.0" encoding="utf-8"?>
<ds:datastoreItem xmlns:ds="http://schemas.openxmlformats.org/officeDocument/2006/customXml" ds:itemID="{AFF96401-42DA-4C29-ADCD-C8C4CEE1D47C}">
  <ds:schemaRefs/>
</ds:datastoreItem>
</file>

<file path=customXml/itemProps3170.xml><?xml version="1.0" encoding="utf-8"?>
<ds:datastoreItem xmlns:ds="http://schemas.openxmlformats.org/officeDocument/2006/customXml" ds:itemID="{9331EE0E-F673-497D-8856-5860CFAE7419}">
  <ds:schemaRefs/>
</ds:datastoreItem>
</file>

<file path=customXml/itemProps3171.xml><?xml version="1.0" encoding="utf-8"?>
<ds:datastoreItem xmlns:ds="http://schemas.openxmlformats.org/officeDocument/2006/customXml" ds:itemID="{8658CCC9-F7FA-48DD-BAAD-3ED09E0EC54C}">
  <ds:schemaRefs/>
</ds:datastoreItem>
</file>

<file path=customXml/itemProps3172.xml><?xml version="1.0" encoding="utf-8"?>
<ds:datastoreItem xmlns:ds="http://schemas.openxmlformats.org/officeDocument/2006/customXml" ds:itemID="{8E97C6C2-DD59-4F73-8B71-BE394CB5A5A2}">
  <ds:schemaRefs/>
</ds:datastoreItem>
</file>

<file path=customXml/itemProps3173.xml><?xml version="1.0" encoding="utf-8"?>
<ds:datastoreItem xmlns:ds="http://schemas.openxmlformats.org/officeDocument/2006/customXml" ds:itemID="{7CE08F21-4F0D-4C36-90BD-70580A841667}">
  <ds:schemaRefs/>
</ds:datastoreItem>
</file>

<file path=customXml/itemProps3174.xml><?xml version="1.0" encoding="utf-8"?>
<ds:datastoreItem xmlns:ds="http://schemas.openxmlformats.org/officeDocument/2006/customXml" ds:itemID="{8F1FF4CF-F40D-4EF0-BB55-0D1C7D59A0F0}">
  <ds:schemaRefs/>
</ds:datastoreItem>
</file>

<file path=customXml/itemProps3175.xml><?xml version="1.0" encoding="utf-8"?>
<ds:datastoreItem xmlns:ds="http://schemas.openxmlformats.org/officeDocument/2006/customXml" ds:itemID="{6A5901C9-A495-4573-8720-F50BF30E16C7}">
  <ds:schemaRefs/>
</ds:datastoreItem>
</file>

<file path=customXml/itemProps3176.xml><?xml version="1.0" encoding="utf-8"?>
<ds:datastoreItem xmlns:ds="http://schemas.openxmlformats.org/officeDocument/2006/customXml" ds:itemID="{5C28632A-FF1E-449B-B8F0-8E5548436507}">
  <ds:schemaRefs/>
</ds:datastoreItem>
</file>

<file path=customXml/itemProps3177.xml><?xml version="1.0" encoding="utf-8"?>
<ds:datastoreItem xmlns:ds="http://schemas.openxmlformats.org/officeDocument/2006/customXml" ds:itemID="{09C3EDA4-A575-4F32-9814-911B06CAA700}">
  <ds:schemaRefs/>
</ds:datastoreItem>
</file>

<file path=customXml/itemProps3178.xml><?xml version="1.0" encoding="utf-8"?>
<ds:datastoreItem xmlns:ds="http://schemas.openxmlformats.org/officeDocument/2006/customXml" ds:itemID="{B3B9E3B5-8134-46B1-B8A8-3D9E347092CD}">
  <ds:schemaRefs/>
</ds:datastoreItem>
</file>

<file path=customXml/itemProps3179.xml><?xml version="1.0" encoding="utf-8"?>
<ds:datastoreItem xmlns:ds="http://schemas.openxmlformats.org/officeDocument/2006/customXml" ds:itemID="{594B4A98-571B-4169-AFB2-B664C3EA8378}">
  <ds:schemaRefs/>
</ds:datastoreItem>
</file>

<file path=customXml/itemProps318.xml><?xml version="1.0" encoding="utf-8"?>
<ds:datastoreItem xmlns:ds="http://schemas.openxmlformats.org/officeDocument/2006/customXml" ds:itemID="{6CFAC249-44E8-40BC-8A6B-1DD4AD0CEAE8}">
  <ds:schemaRefs/>
</ds:datastoreItem>
</file>

<file path=customXml/itemProps3180.xml><?xml version="1.0" encoding="utf-8"?>
<ds:datastoreItem xmlns:ds="http://schemas.openxmlformats.org/officeDocument/2006/customXml" ds:itemID="{259CCB32-A202-4B3B-B7A2-4910515574C9}">
  <ds:schemaRefs/>
</ds:datastoreItem>
</file>

<file path=customXml/itemProps3181.xml><?xml version="1.0" encoding="utf-8"?>
<ds:datastoreItem xmlns:ds="http://schemas.openxmlformats.org/officeDocument/2006/customXml" ds:itemID="{FB33B302-CF6F-46BC-AD46-19EC7287DE0D}">
  <ds:schemaRefs/>
</ds:datastoreItem>
</file>

<file path=customXml/itemProps3182.xml><?xml version="1.0" encoding="utf-8"?>
<ds:datastoreItem xmlns:ds="http://schemas.openxmlformats.org/officeDocument/2006/customXml" ds:itemID="{0134A194-C9C3-4135-8BD0-1B4332BD8251}">
  <ds:schemaRefs/>
</ds:datastoreItem>
</file>

<file path=customXml/itemProps3183.xml><?xml version="1.0" encoding="utf-8"?>
<ds:datastoreItem xmlns:ds="http://schemas.openxmlformats.org/officeDocument/2006/customXml" ds:itemID="{1084B00A-0935-4A23-856F-BD120C2B9A41}">
  <ds:schemaRefs/>
</ds:datastoreItem>
</file>

<file path=customXml/itemProps3184.xml><?xml version="1.0" encoding="utf-8"?>
<ds:datastoreItem xmlns:ds="http://schemas.openxmlformats.org/officeDocument/2006/customXml" ds:itemID="{B4B2FB4E-7EFA-4A3D-8A45-0493EF2B7852}">
  <ds:schemaRefs/>
</ds:datastoreItem>
</file>

<file path=customXml/itemProps3185.xml><?xml version="1.0" encoding="utf-8"?>
<ds:datastoreItem xmlns:ds="http://schemas.openxmlformats.org/officeDocument/2006/customXml" ds:itemID="{56E82F29-D334-4720-9338-C8FA67E9B8E0}">
  <ds:schemaRefs/>
</ds:datastoreItem>
</file>

<file path=customXml/itemProps3186.xml><?xml version="1.0" encoding="utf-8"?>
<ds:datastoreItem xmlns:ds="http://schemas.openxmlformats.org/officeDocument/2006/customXml" ds:itemID="{32544B74-77AB-44D9-92BA-7FB84C73E4D6}">
  <ds:schemaRefs/>
</ds:datastoreItem>
</file>

<file path=customXml/itemProps3187.xml><?xml version="1.0" encoding="utf-8"?>
<ds:datastoreItem xmlns:ds="http://schemas.openxmlformats.org/officeDocument/2006/customXml" ds:itemID="{5C6F93F5-650C-4027-9AF7-5DBAC1468B42}">
  <ds:schemaRefs/>
</ds:datastoreItem>
</file>

<file path=customXml/itemProps3188.xml><?xml version="1.0" encoding="utf-8"?>
<ds:datastoreItem xmlns:ds="http://schemas.openxmlformats.org/officeDocument/2006/customXml" ds:itemID="{A1F03632-4B93-4482-BCE3-D0682E98D364}">
  <ds:schemaRefs/>
</ds:datastoreItem>
</file>

<file path=customXml/itemProps3189.xml><?xml version="1.0" encoding="utf-8"?>
<ds:datastoreItem xmlns:ds="http://schemas.openxmlformats.org/officeDocument/2006/customXml" ds:itemID="{324D754F-765F-4DA6-A04A-A4A804918DC1}">
  <ds:schemaRefs/>
</ds:datastoreItem>
</file>

<file path=customXml/itemProps319.xml><?xml version="1.0" encoding="utf-8"?>
<ds:datastoreItem xmlns:ds="http://schemas.openxmlformats.org/officeDocument/2006/customXml" ds:itemID="{B7EA2456-AAA8-415A-A7B5-16303D48FAD2}">
  <ds:schemaRefs/>
</ds:datastoreItem>
</file>

<file path=customXml/itemProps3190.xml><?xml version="1.0" encoding="utf-8"?>
<ds:datastoreItem xmlns:ds="http://schemas.openxmlformats.org/officeDocument/2006/customXml" ds:itemID="{BC097E17-610B-4BA5-9A4F-6BDBF69D0C29}">
  <ds:schemaRefs/>
</ds:datastoreItem>
</file>

<file path=customXml/itemProps3191.xml><?xml version="1.0" encoding="utf-8"?>
<ds:datastoreItem xmlns:ds="http://schemas.openxmlformats.org/officeDocument/2006/customXml" ds:itemID="{013FE459-4F30-4CFC-88E2-46B7844FEF8D}">
  <ds:schemaRefs/>
</ds:datastoreItem>
</file>

<file path=customXml/itemProps3192.xml><?xml version="1.0" encoding="utf-8"?>
<ds:datastoreItem xmlns:ds="http://schemas.openxmlformats.org/officeDocument/2006/customXml" ds:itemID="{D20FEEBF-C9AA-47E7-A360-3D6A897298D1}">
  <ds:schemaRefs/>
</ds:datastoreItem>
</file>

<file path=customXml/itemProps3193.xml><?xml version="1.0" encoding="utf-8"?>
<ds:datastoreItem xmlns:ds="http://schemas.openxmlformats.org/officeDocument/2006/customXml" ds:itemID="{B20FFDA7-9303-4307-B223-D8572FDE93E8}">
  <ds:schemaRefs/>
</ds:datastoreItem>
</file>

<file path=customXml/itemProps3194.xml><?xml version="1.0" encoding="utf-8"?>
<ds:datastoreItem xmlns:ds="http://schemas.openxmlformats.org/officeDocument/2006/customXml" ds:itemID="{E5C897E0-A74B-4175-BAD6-1B4F9BB0BFA7}">
  <ds:schemaRefs/>
</ds:datastoreItem>
</file>

<file path=customXml/itemProps3195.xml><?xml version="1.0" encoding="utf-8"?>
<ds:datastoreItem xmlns:ds="http://schemas.openxmlformats.org/officeDocument/2006/customXml" ds:itemID="{2EBA687E-3943-4823-A458-645691C647B1}">
  <ds:schemaRefs/>
</ds:datastoreItem>
</file>

<file path=customXml/itemProps3196.xml><?xml version="1.0" encoding="utf-8"?>
<ds:datastoreItem xmlns:ds="http://schemas.openxmlformats.org/officeDocument/2006/customXml" ds:itemID="{525D02F9-E5AF-4E10-88D7-BB61DF5023E4}">
  <ds:schemaRefs/>
</ds:datastoreItem>
</file>

<file path=customXml/itemProps3197.xml><?xml version="1.0" encoding="utf-8"?>
<ds:datastoreItem xmlns:ds="http://schemas.openxmlformats.org/officeDocument/2006/customXml" ds:itemID="{8AD2A7D2-05E9-4AAC-8379-9CBF280194CC}">
  <ds:schemaRefs/>
</ds:datastoreItem>
</file>

<file path=customXml/itemProps3198.xml><?xml version="1.0" encoding="utf-8"?>
<ds:datastoreItem xmlns:ds="http://schemas.openxmlformats.org/officeDocument/2006/customXml" ds:itemID="{1749CEA4-FCAF-4DBD-8987-1C52A9B5AD64}">
  <ds:schemaRefs/>
</ds:datastoreItem>
</file>

<file path=customXml/itemProps3199.xml><?xml version="1.0" encoding="utf-8"?>
<ds:datastoreItem xmlns:ds="http://schemas.openxmlformats.org/officeDocument/2006/customXml" ds:itemID="{D65CCA8D-EC05-4BBA-85CA-8E9C61BF6BAC}">
  <ds:schemaRefs/>
</ds:datastoreItem>
</file>

<file path=customXml/itemProps32.xml><?xml version="1.0" encoding="utf-8"?>
<ds:datastoreItem xmlns:ds="http://schemas.openxmlformats.org/officeDocument/2006/customXml" ds:itemID="{9403C4E4-8E93-4B42-9179-7575AB19B237}">
  <ds:schemaRefs/>
</ds:datastoreItem>
</file>

<file path=customXml/itemProps320.xml><?xml version="1.0" encoding="utf-8"?>
<ds:datastoreItem xmlns:ds="http://schemas.openxmlformats.org/officeDocument/2006/customXml" ds:itemID="{96F31668-E24E-4B5A-A8F3-7250D06AAC02}">
  <ds:schemaRefs/>
</ds:datastoreItem>
</file>

<file path=customXml/itemProps3200.xml><?xml version="1.0" encoding="utf-8"?>
<ds:datastoreItem xmlns:ds="http://schemas.openxmlformats.org/officeDocument/2006/customXml" ds:itemID="{C55ACB57-5FDE-4ED6-8825-1F018CB31B40}">
  <ds:schemaRefs/>
</ds:datastoreItem>
</file>

<file path=customXml/itemProps3201.xml><?xml version="1.0" encoding="utf-8"?>
<ds:datastoreItem xmlns:ds="http://schemas.openxmlformats.org/officeDocument/2006/customXml" ds:itemID="{E81D6CB9-A5C1-4C60-991F-1608E6486206}">
  <ds:schemaRefs/>
</ds:datastoreItem>
</file>

<file path=customXml/itemProps3202.xml><?xml version="1.0" encoding="utf-8"?>
<ds:datastoreItem xmlns:ds="http://schemas.openxmlformats.org/officeDocument/2006/customXml" ds:itemID="{ECC9B277-82DB-47E1-A179-E7F4C5CB9F34}">
  <ds:schemaRefs/>
</ds:datastoreItem>
</file>

<file path=customXml/itemProps3203.xml><?xml version="1.0" encoding="utf-8"?>
<ds:datastoreItem xmlns:ds="http://schemas.openxmlformats.org/officeDocument/2006/customXml" ds:itemID="{868FC869-65A0-48FC-AD08-EA802E5EB568}">
  <ds:schemaRefs/>
</ds:datastoreItem>
</file>

<file path=customXml/itemProps3204.xml><?xml version="1.0" encoding="utf-8"?>
<ds:datastoreItem xmlns:ds="http://schemas.openxmlformats.org/officeDocument/2006/customXml" ds:itemID="{C4B458E9-2C20-407D-AF46-A0C5CD760D3D}">
  <ds:schemaRefs/>
</ds:datastoreItem>
</file>

<file path=customXml/itemProps3205.xml><?xml version="1.0" encoding="utf-8"?>
<ds:datastoreItem xmlns:ds="http://schemas.openxmlformats.org/officeDocument/2006/customXml" ds:itemID="{E3DF0137-50B4-4292-AD9F-65C48EBBEE06}">
  <ds:schemaRefs/>
</ds:datastoreItem>
</file>

<file path=customXml/itemProps3206.xml><?xml version="1.0" encoding="utf-8"?>
<ds:datastoreItem xmlns:ds="http://schemas.openxmlformats.org/officeDocument/2006/customXml" ds:itemID="{6189C6C1-9ED1-4315-8CE6-16CE8DEC59F8}">
  <ds:schemaRefs/>
</ds:datastoreItem>
</file>

<file path=customXml/itemProps3207.xml><?xml version="1.0" encoding="utf-8"?>
<ds:datastoreItem xmlns:ds="http://schemas.openxmlformats.org/officeDocument/2006/customXml" ds:itemID="{FF269C29-A035-404B-A4B6-2B757178FE7E}">
  <ds:schemaRefs/>
</ds:datastoreItem>
</file>

<file path=customXml/itemProps3208.xml><?xml version="1.0" encoding="utf-8"?>
<ds:datastoreItem xmlns:ds="http://schemas.openxmlformats.org/officeDocument/2006/customXml" ds:itemID="{D8114E39-7A7F-4F5C-9341-F9A3F7D65A38}">
  <ds:schemaRefs/>
</ds:datastoreItem>
</file>

<file path=customXml/itemProps3209.xml><?xml version="1.0" encoding="utf-8"?>
<ds:datastoreItem xmlns:ds="http://schemas.openxmlformats.org/officeDocument/2006/customXml" ds:itemID="{C783E51A-87D2-45D2-9990-A570861664D7}">
  <ds:schemaRefs/>
</ds:datastoreItem>
</file>

<file path=customXml/itemProps321.xml><?xml version="1.0" encoding="utf-8"?>
<ds:datastoreItem xmlns:ds="http://schemas.openxmlformats.org/officeDocument/2006/customXml" ds:itemID="{D31C295B-F5A7-40B4-997D-7F26072E3DE9}">
  <ds:schemaRefs/>
</ds:datastoreItem>
</file>

<file path=customXml/itemProps3210.xml><?xml version="1.0" encoding="utf-8"?>
<ds:datastoreItem xmlns:ds="http://schemas.openxmlformats.org/officeDocument/2006/customXml" ds:itemID="{9C19C773-0C8A-4C88-B09A-14B9A75CF492}">
  <ds:schemaRefs/>
</ds:datastoreItem>
</file>

<file path=customXml/itemProps3211.xml><?xml version="1.0" encoding="utf-8"?>
<ds:datastoreItem xmlns:ds="http://schemas.openxmlformats.org/officeDocument/2006/customXml" ds:itemID="{886432AC-823C-47B6-A17E-B426B478F6F5}">
  <ds:schemaRefs/>
</ds:datastoreItem>
</file>

<file path=customXml/itemProps3212.xml><?xml version="1.0" encoding="utf-8"?>
<ds:datastoreItem xmlns:ds="http://schemas.openxmlformats.org/officeDocument/2006/customXml" ds:itemID="{25AC522A-7CF5-4136-8B11-93B826EC1EF5}">
  <ds:schemaRefs/>
</ds:datastoreItem>
</file>

<file path=customXml/itemProps3213.xml><?xml version="1.0" encoding="utf-8"?>
<ds:datastoreItem xmlns:ds="http://schemas.openxmlformats.org/officeDocument/2006/customXml" ds:itemID="{85FE844C-943B-4E1A-8724-06B0D4734A19}">
  <ds:schemaRefs/>
</ds:datastoreItem>
</file>

<file path=customXml/itemProps3214.xml><?xml version="1.0" encoding="utf-8"?>
<ds:datastoreItem xmlns:ds="http://schemas.openxmlformats.org/officeDocument/2006/customXml" ds:itemID="{895DA13A-A963-40CB-B3C2-1EFDC08067EE}">
  <ds:schemaRefs/>
</ds:datastoreItem>
</file>

<file path=customXml/itemProps3215.xml><?xml version="1.0" encoding="utf-8"?>
<ds:datastoreItem xmlns:ds="http://schemas.openxmlformats.org/officeDocument/2006/customXml" ds:itemID="{45761579-B0AB-4488-8ADD-93AF0742E722}">
  <ds:schemaRefs/>
</ds:datastoreItem>
</file>

<file path=customXml/itemProps3216.xml><?xml version="1.0" encoding="utf-8"?>
<ds:datastoreItem xmlns:ds="http://schemas.openxmlformats.org/officeDocument/2006/customXml" ds:itemID="{81732CEF-985B-45DD-9DED-942E0F6ADD86}">
  <ds:schemaRefs/>
</ds:datastoreItem>
</file>

<file path=customXml/itemProps3217.xml><?xml version="1.0" encoding="utf-8"?>
<ds:datastoreItem xmlns:ds="http://schemas.openxmlformats.org/officeDocument/2006/customXml" ds:itemID="{F3CFC378-228D-41E0-B951-37AEE56F6E40}">
  <ds:schemaRefs/>
</ds:datastoreItem>
</file>

<file path=customXml/itemProps3218.xml><?xml version="1.0" encoding="utf-8"?>
<ds:datastoreItem xmlns:ds="http://schemas.openxmlformats.org/officeDocument/2006/customXml" ds:itemID="{469D162E-1E1F-49B1-8D25-01E152CB36FD}">
  <ds:schemaRefs/>
</ds:datastoreItem>
</file>

<file path=customXml/itemProps3219.xml><?xml version="1.0" encoding="utf-8"?>
<ds:datastoreItem xmlns:ds="http://schemas.openxmlformats.org/officeDocument/2006/customXml" ds:itemID="{6DB2201D-C6E3-4CD7-B9C2-11C66ED4199D}">
  <ds:schemaRefs/>
</ds:datastoreItem>
</file>

<file path=customXml/itemProps322.xml><?xml version="1.0" encoding="utf-8"?>
<ds:datastoreItem xmlns:ds="http://schemas.openxmlformats.org/officeDocument/2006/customXml" ds:itemID="{7A323E7D-4FBD-4D0B-879E-3458A7AB39E0}">
  <ds:schemaRefs/>
</ds:datastoreItem>
</file>

<file path=customXml/itemProps3220.xml><?xml version="1.0" encoding="utf-8"?>
<ds:datastoreItem xmlns:ds="http://schemas.openxmlformats.org/officeDocument/2006/customXml" ds:itemID="{C6F904FA-E8E9-431F-A72D-75EB4369CC38}">
  <ds:schemaRefs/>
</ds:datastoreItem>
</file>

<file path=customXml/itemProps3221.xml><?xml version="1.0" encoding="utf-8"?>
<ds:datastoreItem xmlns:ds="http://schemas.openxmlformats.org/officeDocument/2006/customXml" ds:itemID="{789BA53A-7809-4A1C-A151-B588F4C39F4F}">
  <ds:schemaRefs/>
</ds:datastoreItem>
</file>

<file path=customXml/itemProps3222.xml><?xml version="1.0" encoding="utf-8"?>
<ds:datastoreItem xmlns:ds="http://schemas.openxmlformats.org/officeDocument/2006/customXml" ds:itemID="{177254AE-918A-4F8E-85C1-1E87EFABD874}">
  <ds:schemaRefs/>
</ds:datastoreItem>
</file>

<file path=customXml/itemProps3223.xml><?xml version="1.0" encoding="utf-8"?>
<ds:datastoreItem xmlns:ds="http://schemas.openxmlformats.org/officeDocument/2006/customXml" ds:itemID="{08EEAEB7-8909-4732-9506-41D9D9CC136E}">
  <ds:schemaRefs/>
</ds:datastoreItem>
</file>

<file path=customXml/itemProps3224.xml><?xml version="1.0" encoding="utf-8"?>
<ds:datastoreItem xmlns:ds="http://schemas.openxmlformats.org/officeDocument/2006/customXml" ds:itemID="{C19BDD95-4E35-4250-80B1-75A25FE819F0}">
  <ds:schemaRefs/>
</ds:datastoreItem>
</file>

<file path=customXml/itemProps3225.xml><?xml version="1.0" encoding="utf-8"?>
<ds:datastoreItem xmlns:ds="http://schemas.openxmlformats.org/officeDocument/2006/customXml" ds:itemID="{209CAF1F-1F1D-4CEB-8069-6F4500AADBFA}">
  <ds:schemaRefs/>
</ds:datastoreItem>
</file>

<file path=customXml/itemProps3226.xml><?xml version="1.0" encoding="utf-8"?>
<ds:datastoreItem xmlns:ds="http://schemas.openxmlformats.org/officeDocument/2006/customXml" ds:itemID="{466283E2-A480-41EE-8A83-BB194CA74995}">
  <ds:schemaRefs/>
</ds:datastoreItem>
</file>

<file path=customXml/itemProps3227.xml><?xml version="1.0" encoding="utf-8"?>
<ds:datastoreItem xmlns:ds="http://schemas.openxmlformats.org/officeDocument/2006/customXml" ds:itemID="{844568C3-A7A4-4157-B194-752566705D8F}">
  <ds:schemaRefs/>
</ds:datastoreItem>
</file>

<file path=customXml/itemProps3228.xml><?xml version="1.0" encoding="utf-8"?>
<ds:datastoreItem xmlns:ds="http://schemas.openxmlformats.org/officeDocument/2006/customXml" ds:itemID="{6EFD508B-E319-4F4D-A15E-E467569A7D9B}">
  <ds:schemaRefs/>
</ds:datastoreItem>
</file>

<file path=customXml/itemProps3229.xml><?xml version="1.0" encoding="utf-8"?>
<ds:datastoreItem xmlns:ds="http://schemas.openxmlformats.org/officeDocument/2006/customXml" ds:itemID="{0F8D3104-8983-497E-89F2-CA58FA9D4878}">
  <ds:schemaRefs/>
</ds:datastoreItem>
</file>

<file path=customXml/itemProps323.xml><?xml version="1.0" encoding="utf-8"?>
<ds:datastoreItem xmlns:ds="http://schemas.openxmlformats.org/officeDocument/2006/customXml" ds:itemID="{2C1B48F6-C11D-4D52-AFC4-9967518BD522}">
  <ds:schemaRefs/>
</ds:datastoreItem>
</file>

<file path=customXml/itemProps3230.xml><?xml version="1.0" encoding="utf-8"?>
<ds:datastoreItem xmlns:ds="http://schemas.openxmlformats.org/officeDocument/2006/customXml" ds:itemID="{36BB9E4E-47E3-41B0-BF35-D02DABD22510}">
  <ds:schemaRefs/>
</ds:datastoreItem>
</file>

<file path=customXml/itemProps3231.xml><?xml version="1.0" encoding="utf-8"?>
<ds:datastoreItem xmlns:ds="http://schemas.openxmlformats.org/officeDocument/2006/customXml" ds:itemID="{8AA6098A-DA0F-4494-8FAA-9D2E6108239E}">
  <ds:schemaRefs/>
</ds:datastoreItem>
</file>

<file path=customXml/itemProps3232.xml><?xml version="1.0" encoding="utf-8"?>
<ds:datastoreItem xmlns:ds="http://schemas.openxmlformats.org/officeDocument/2006/customXml" ds:itemID="{FF2F3101-4EED-4267-A6C6-35A7CE09AB83}">
  <ds:schemaRefs/>
</ds:datastoreItem>
</file>

<file path=customXml/itemProps3233.xml><?xml version="1.0" encoding="utf-8"?>
<ds:datastoreItem xmlns:ds="http://schemas.openxmlformats.org/officeDocument/2006/customXml" ds:itemID="{AE90E39F-6BAD-4626-8FBD-BDAB2368AF6B}">
  <ds:schemaRefs/>
</ds:datastoreItem>
</file>

<file path=customXml/itemProps3234.xml><?xml version="1.0" encoding="utf-8"?>
<ds:datastoreItem xmlns:ds="http://schemas.openxmlformats.org/officeDocument/2006/customXml" ds:itemID="{C9E051AD-71E5-4669-8829-ADC2FE281874}">
  <ds:schemaRefs/>
</ds:datastoreItem>
</file>

<file path=customXml/itemProps3235.xml><?xml version="1.0" encoding="utf-8"?>
<ds:datastoreItem xmlns:ds="http://schemas.openxmlformats.org/officeDocument/2006/customXml" ds:itemID="{649EDF7F-D453-4C9E-8C67-968E7ACFEF19}">
  <ds:schemaRefs/>
</ds:datastoreItem>
</file>

<file path=customXml/itemProps3236.xml><?xml version="1.0" encoding="utf-8"?>
<ds:datastoreItem xmlns:ds="http://schemas.openxmlformats.org/officeDocument/2006/customXml" ds:itemID="{70256316-4508-411C-9FB3-78246E06B938}">
  <ds:schemaRefs/>
</ds:datastoreItem>
</file>

<file path=customXml/itemProps3237.xml><?xml version="1.0" encoding="utf-8"?>
<ds:datastoreItem xmlns:ds="http://schemas.openxmlformats.org/officeDocument/2006/customXml" ds:itemID="{1D0C0957-6084-4552-8A76-14307C6CA79D}">
  <ds:schemaRefs/>
</ds:datastoreItem>
</file>

<file path=customXml/itemProps3238.xml><?xml version="1.0" encoding="utf-8"?>
<ds:datastoreItem xmlns:ds="http://schemas.openxmlformats.org/officeDocument/2006/customXml" ds:itemID="{29BC30F0-2CAA-4E89-9FF4-EBC773C849CA}">
  <ds:schemaRefs/>
</ds:datastoreItem>
</file>

<file path=customXml/itemProps3239.xml><?xml version="1.0" encoding="utf-8"?>
<ds:datastoreItem xmlns:ds="http://schemas.openxmlformats.org/officeDocument/2006/customXml" ds:itemID="{A82E6455-4657-40C2-B3E1-4908E5FCE23E}">
  <ds:schemaRefs/>
</ds:datastoreItem>
</file>

<file path=customXml/itemProps324.xml><?xml version="1.0" encoding="utf-8"?>
<ds:datastoreItem xmlns:ds="http://schemas.openxmlformats.org/officeDocument/2006/customXml" ds:itemID="{626213EE-D5CF-4153-9674-0E2B3C74588B}">
  <ds:schemaRefs/>
</ds:datastoreItem>
</file>

<file path=customXml/itemProps3240.xml><?xml version="1.0" encoding="utf-8"?>
<ds:datastoreItem xmlns:ds="http://schemas.openxmlformats.org/officeDocument/2006/customXml" ds:itemID="{F54C5A20-1C95-4CD4-9F3B-2CA57CD357F3}">
  <ds:schemaRefs/>
</ds:datastoreItem>
</file>

<file path=customXml/itemProps3241.xml><?xml version="1.0" encoding="utf-8"?>
<ds:datastoreItem xmlns:ds="http://schemas.openxmlformats.org/officeDocument/2006/customXml" ds:itemID="{16CDA16F-4A3C-4A71-9F44-45681E145787}">
  <ds:schemaRefs/>
</ds:datastoreItem>
</file>

<file path=customXml/itemProps3242.xml><?xml version="1.0" encoding="utf-8"?>
<ds:datastoreItem xmlns:ds="http://schemas.openxmlformats.org/officeDocument/2006/customXml" ds:itemID="{13E7CC96-0170-4A1B-A960-D5BE518647C9}">
  <ds:schemaRefs/>
</ds:datastoreItem>
</file>

<file path=customXml/itemProps3243.xml><?xml version="1.0" encoding="utf-8"?>
<ds:datastoreItem xmlns:ds="http://schemas.openxmlformats.org/officeDocument/2006/customXml" ds:itemID="{CBE9D1A4-2D2D-47D2-A0C2-72EEB9492F30}">
  <ds:schemaRefs/>
</ds:datastoreItem>
</file>

<file path=customXml/itemProps3244.xml><?xml version="1.0" encoding="utf-8"?>
<ds:datastoreItem xmlns:ds="http://schemas.openxmlformats.org/officeDocument/2006/customXml" ds:itemID="{C84CE284-EF9B-4200-82A3-7481D571DA44}">
  <ds:schemaRefs/>
</ds:datastoreItem>
</file>

<file path=customXml/itemProps3245.xml><?xml version="1.0" encoding="utf-8"?>
<ds:datastoreItem xmlns:ds="http://schemas.openxmlformats.org/officeDocument/2006/customXml" ds:itemID="{5CA0BE65-E220-4C6D-90D0-F899037F6479}">
  <ds:schemaRefs/>
</ds:datastoreItem>
</file>

<file path=customXml/itemProps3246.xml><?xml version="1.0" encoding="utf-8"?>
<ds:datastoreItem xmlns:ds="http://schemas.openxmlformats.org/officeDocument/2006/customXml" ds:itemID="{B0C64122-9B17-4A09-8988-52573E6C579A}">
  <ds:schemaRefs/>
</ds:datastoreItem>
</file>

<file path=customXml/itemProps3247.xml><?xml version="1.0" encoding="utf-8"?>
<ds:datastoreItem xmlns:ds="http://schemas.openxmlformats.org/officeDocument/2006/customXml" ds:itemID="{6A4B86EA-8026-4FAF-91D7-578146839197}">
  <ds:schemaRefs/>
</ds:datastoreItem>
</file>

<file path=customXml/itemProps3248.xml><?xml version="1.0" encoding="utf-8"?>
<ds:datastoreItem xmlns:ds="http://schemas.openxmlformats.org/officeDocument/2006/customXml" ds:itemID="{C23996A5-BBA2-49BC-AD6B-B4274DB0EA40}">
  <ds:schemaRefs/>
</ds:datastoreItem>
</file>

<file path=customXml/itemProps3249.xml><?xml version="1.0" encoding="utf-8"?>
<ds:datastoreItem xmlns:ds="http://schemas.openxmlformats.org/officeDocument/2006/customXml" ds:itemID="{FE785652-9977-4DAB-98D3-2FC096BC3F7D}">
  <ds:schemaRefs/>
</ds:datastoreItem>
</file>

<file path=customXml/itemProps325.xml><?xml version="1.0" encoding="utf-8"?>
<ds:datastoreItem xmlns:ds="http://schemas.openxmlformats.org/officeDocument/2006/customXml" ds:itemID="{9E8F5C97-DD70-4D42-9330-C35D04F6370F}">
  <ds:schemaRefs/>
</ds:datastoreItem>
</file>

<file path=customXml/itemProps3250.xml><?xml version="1.0" encoding="utf-8"?>
<ds:datastoreItem xmlns:ds="http://schemas.openxmlformats.org/officeDocument/2006/customXml" ds:itemID="{9BCC252C-7BBF-41AE-ABB9-A793434351B4}">
  <ds:schemaRefs/>
</ds:datastoreItem>
</file>

<file path=customXml/itemProps3251.xml><?xml version="1.0" encoding="utf-8"?>
<ds:datastoreItem xmlns:ds="http://schemas.openxmlformats.org/officeDocument/2006/customXml" ds:itemID="{CBE08A37-25D9-4F6B-8D7E-9BCBD74982C6}">
  <ds:schemaRefs/>
</ds:datastoreItem>
</file>

<file path=customXml/itemProps3252.xml><?xml version="1.0" encoding="utf-8"?>
<ds:datastoreItem xmlns:ds="http://schemas.openxmlformats.org/officeDocument/2006/customXml" ds:itemID="{EEE7CA39-7BC5-41FF-91BC-F0190D6E1303}">
  <ds:schemaRefs/>
</ds:datastoreItem>
</file>

<file path=customXml/itemProps3253.xml><?xml version="1.0" encoding="utf-8"?>
<ds:datastoreItem xmlns:ds="http://schemas.openxmlformats.org/officeDocument/2006/customXml" ds:itemID="{5CAB5528-9065-4A00-BA61-6484B5A0DBBA}">
  <ds:schemaRefs/>
</ds:datastoreItem>
</file>

<file path=customXml/itemProps3254.xml><?xml version="1.0" encoding="utf-8"?>
<ds:datastoreItem xmlns:ds="http://schemas.openxmlformats.org/officeDocument/2006/customXml" ds:itemID="{532C882A-6853-4EA8-9367-5D0028CC9E49}">
  <ds:schemaRefs/>
</ds:datastoreItem>
</file>

<file path=customXml/itemProps3255.xml><?xml version="1.0" encoding="utf-8"?>
<ds:datastoreItem xmlns:ds="http://schemas.openxmlformats.org/officeDocument/2006/customXml" ds:itemID="{9F69D2D8-E2C6-414F-9806-456C3DE050EC}">
  <ds:schemaRefs/>
</ds:datastoreItem>
</file>

<file path=customXml/itemProps3256.xml><?xml version="1.0" encoding="utf-8"?>
<ds:datastoreItem xmlns:ds="http://schemas.openxmlformats.org/officeDocument/2006/customXml" ds:itemID="{8549A1B4-8430-4524-879D-939ABB9ED2FE}">
  <ds:schemaRefs/>
</ds:datastoreItem>
</file>

<file path=customXml/itemProps3257.xml><?xml version="1.0" encoding="utf-8"?>
<ds:datastoreItem xmlns:ds="http://schemas.openxmlformats.org/officeDocument/2006/customXml" ds:itemID="{1A41398F-053A-4D54-BCB0-7D724A9CED71}">
  <ds:schemaRefs/>
</ds:datastoreItem>
</file>

<file path=customXml/itemProps3258.xml><?xml version="1.0" encoding="utf-8"?>
<ds:datastoreItem xmlns:ds="http://schemas.openxmlformats.org/officeDocument/2006/customXml" ds:itemID="{33958D68-3078-4B36-BCBF-1343D4B9E448}">
  <ds:schemaRefs/>
</ds:datastoreItem>
</file>

<file path=customXml/itemProps3259.xml><?xml version="1.0" encoding="utf-8"?>
<ds:datastoreItem xmlns:ds="http://schemas.openxmlformats.org/officeDocument/2006/customXml" ds:itemID="{AB5B5E7A-E491-443E-9731-ABA1D8DB38D1}">
  <ds:schemaRefs/>
</ds:datastoreItem>
</file>

<file path=customXml/itemProps326.xml><?xml version="1.0" encoding="utf-8"?>
<ds:datastoreItem xmlns:ds="http://schemas.openxmlformats.org/officeDocument/2006/customXml" ds:itemID="{DF79F3A6-72CC-43E3-83FB-8ACB9940E90B}">
  <ds:schemaRefs/>
</ds:datastoreItem>
</file>

<file path=customXml/itemProps3260.xml><?xml version="1.0" encoding="utf-8"?>
<ds:datastoreItem xmlns:ds="http://schemas.openxmlformats.org/officeDocument/2006/customXml" ds:itemID="{E3F3699A-E153-4979-B6FA-FDE5E22F76D5}">
  <ds:schemaRefs/>
</ds:datastoreItem>
</file>

<file path=customXml/itemProps3261.xml><?xml version="1.0" encoding="utf-8"?>
<ds:datastoreItem xmlns:ds="http://schemas.openxmlformats.org/officeDocument/2006/customXml" ds:itemID="{B2D37E1D-C94B-42DD-9EBA-976707149136}">
  <ds:schemaRefs/>
</ds:datastoreItem>
</file>

<file path=customXml/itemProps3262.xml><?xml version="1.0" encoding="utf-8"?>
<ds:datastoreItem xmlns:ds="http://schemas.openxmlformats.org/officeDocument/2006/customXml" ds:itemID="{44EB128B-05F2-41AB-B294-BCE0593C65BB}">
  <ds:schemaRefs/>
</ds:datastoreItem>
</file>

<file path=customXml/itemProps3263.xml><?xml version="1.0" encoding="utf-8"?>
<ds:datastoreItem xmlns:ds="http://schemas.openxmlformats.org/officeDocument/2006/customXml" ds:itemID="{7A8C4176-AB7A-45BB-9552-C186A2B90DBE}">
  <ds:schemaRefs/>
</ds:datastoreItem>
</file>

<file path=customXml/itemProps3264.xml><?xml version="1.0" encoding="utf-8"?>
<ds:datastoreItem xmlns:ds="http://schemas.openxmlformats.org/officeDocument/2006/customXml" ds:itemID="{E37E84F5-3EDB-4F28-9D4A-A4428CB9217E}">
  <ds:schemaRefs/>
</ds:datastoreItem>
</file>

<file path=customXml/itemProps3265.xml><?xml version="1.0" encoding="utf-8"?>
<ds:datastoreItem xmlns:ds="http://schemas.openxmlformats.org/officeDocument/2006/customXml" ds:itemID="{A126DE41-9BEF-4DC4-B8E1-969D1D320C95}">
  <ds:schemaRefs/>
</ds:datastoreItem>
</file>

<file path=customXml/itemProps3266.xml><?xml version="1.0" encoding="utf-8"?>
<ds:datastoreItem xmlns:ds="http://schemas.openxmlformats.org/officeDocument/2006/customXml" ds:itemID="{1C8AC5B8-7FB8-4109-93CF-B69FDD95F06D}">
  <ds:schemaRefs/>
</ds:datastoreItem>
</file>

<file path=customXml/itemProps3267.xml><?xml version="1.0" encoding="utf-8"?>
<ds:datastoreItem xmlns:ds="http://schemas.openxmlformats.org/officeDocument/2006/customXml" ds:itemID="{F75AAA26-30B2-4732-8858-FE8F374A44B4}">
  <ds:schemaRefs/>
</ds:datastoreItem>
</file>

<file path=customXml/itemProps3268.xml><?xml version="1.0" encoding="utf-8"?>
<ds:datastoreItem xmlns:ds="http://schemas.openxmlformats.org/officeDocument/2006/customXml" ds:itemID="{0494A075-4274-45BC-8D68-8077ED645E07}">
  <ds:schemaRefs/>
</ds:datastoreItem>
</file>

<file path=customXml/itemProps3269.xml><?xml version="1.0" encoding="utf-8"?>
<ds:datastoreItem xmlns:ds="http://schemas.openxmlformats.org/officeDocument/2006/customXml" ds:itemID="{83E71C25-0044-443C-9719-033D9A11B7B2}">
  <ds:schemaRefs/>
</ds:datastoreItem>
</file>

<file path=customXml/itemProps327.xml><?xml version="1.0" encoding="utf-8"?>
<ds:datastoreItem xmlns:ds="http://schemas.openxmlformats.org/officeDocument/2006/customXml" ds:itemID="{64A24CCD-21DD-48E2-9E57-3B89DBF27D21}">
  <ds:schemaRefs/>
</ds:datastoreItem>
</file>

<file path=customXml/itemProps3270.xml><?xml version="1.0" encoding="utf-8"?>
<ds:datastoreItem xmlns:ds="http://schemas.openxmlformats.org/officeDocument/2006/customXml" ds:itemID="{333E517D-36BD-4E8F-86C8-B0783B61EFE2}">
  <ds:schemaRefs/>
</ds:datastoreItem>
</file>

<file path=customXml/itemProps3271.xml><?xml version="1.0" encoding="utf-8"?>
<ds:datastoreItem xmlns:ds="http://schemas.openxmlformats.org/officeDocument/2006/customXml" ds:itemID="{09D82AA7-C8C7-45F3-8431-20DCB1BFE60E}">
  <ds:schemaRefs/>
</ds:datastoreItem>
</file>

<file path=customXml/itemProps3272.xml><?xml version="1.0" encoding="utf-8"?>
<ds:datastoreItem xmlns:ds="http://schemas.openxmlformats.org/officeDocument/2006/customXml" ds:itemID="{0CEB087C-F38E-46B2-AF46-6F22A3747E1C}">
  <ds:schemaRefs/>
</ds:datastoreItem>
</file>

<file path=customXml/itemProps3273.xml><?xml version="1.0" encoding="utf-8"?>
<ds:datastoreItem xmlns:ds="http://schemas.openxmlformats.org/officeDocument/2006/customXml" ds:itemID="{3028E0AE-FB82-42DA-AED4-8DBFED68D90A}">
  <ds:schemaRefs/>
</ds:datastoreItem>
</file>

<file path=customXml/itemProps3274.xml><?xml version="1.0" encoding="utf-8"?>
<ds:datastoreItem xmlns:ds="http://schemas.openxmlformats.org/officeDocument/2006/customXml" ds:itemID="{48932F34-019A-47C9-AA19-55D8E15E22E2}">
  <ds:schemaRefs/>
</ds:datastoreItem>
</file>

<file path=customXml/itemProps3275.xml><?xml version="1.0" encoding="utf-8"?>
<ds:datastoreItem xmlns:ds="http://schemas.openxmlformats.org/officeDocument/2006/customXml" ds:itemID="{41CB0D88-B177-4D82-858E-E7467F3DB401}">
  <ds:schemaRefs/>
</ds:datastoreItem>
</file>

<file path=customXml/itemProps3276.xml><?xml version="1.0" encoding="utf-8"?>
<ds:datastoreItem xmlns:ds="http://schemas.openxmlformats.org/officeDocument/2006/customXml" ds:itemID="{AAF5AC5E-BC7B-4CED-B24D-5CBAF8D054A2}">
  <ds:schemaRefs/>
</ds:datastoreItem>
</file>

<file path=customXml/itemProps3277.xml><?xml version="1.0" encoding="utf-8"?>
<ds:datastoreItem xmlns:ds="http://schemas.openxmlformats.org/officeDocument/2006/customXml" ds:itemID="{ED365C94-B907-4275-95BB-424C5E7F29B4}">
  <ds:schemaRefs/>
</ds:datastoreItem>
</file>

<file path=customXml/itemProps3278.xml><?xml version="1.0" encoding="utf-8"?>
<ds:datastoreItem xmlns:ds="http://schemas.openxmlformats.org/officeDocument/2006/customXml" ds:itemID="{56FA9518-B948-4705-B830-87B9E0E24624}">
  <ds:schemaRefs/>
</ds:datastoreItem>
</file>

<file path=customXml/itemProps3279.xml><?xml version="1.0" encoding="utf-8"?>
<ds:datastoreItem xmlns:ds="http://schemas.openxmlformats.org/officeDocument/2006/customXml" ds:itemID="{D93C127C-B19E-46FD-B60B-40032CB42795}">
  <ds:schemaRefs/>
</ds:datastoreItem>
</file>

<file path=customXml/itemProps328.xml><?xml version="1.0" encoding="utf-8"?>
<ds:datastoreItem xmlns:ds="http://schemas.openxmlformats.org/officeDocument/2006/customXml" ds:itemID="{31868C25-A9B2-4E9D-AC0B-9D0FE80517C7}">
  <ds:schemaRefs/>
</ds:datastoreItem>
</file>

<file path=customXml/itemProps3280.xml><?xml version="1.0" encoding="utf-8"?>
<ds:datastoreItem xmlns:ds="http://schemas.openxmlformats.org/officeDocument/2006/customXml" ds:itemID="{4A9B4171-619F-40D2-BBC6-A82279332D06}">
  <ds:schemaRefs/>
</ds:datastoreItem>
</file>

<file path=customXml/itemProps3281.xml><?xml version="1.0" encoding="utf-8"?>
<ds:datastoreItem xmlns:ds="http://schemas.openxmlformats.org/officeDocument/2006/customXml" ds:itemID="{F89FEAA3-69F9-4611-A53F-A6B7DBE644BF}">
  <ds:schemaRefs/>
</ds:datastoreItem>
</file>

<file path=customXml/itemProps3282.xml><?xml version="1.0" encoding="utf-8"?>
<ds:datastoreItem xmlns:ds="http://schemas.openxmlformats.org/officeDocument/2006/customXml" ds:itemID="{64E3C238-07D7-40D3-BCB5-0FF08903BB98}">
  <ds:schemaRefs/>
</ds:datastoreItem>
</file>

<file path=customXml/itemProps3283.xml><?xml version="1.0" encoding="utf-8"?>
<ds:datastoreItem xmlns:ds="http://schemas.openxmlformats.org/officeDocument/2006/customXml" ds:itemID="{C8891920-D9CE-4162-A044-012CC7D21271}">
  <ds:schemaRefs/>
</ds:datastoreItem>
</file>

<file path=customXml/itemProps3284.xml><?xml version="1.0" encoding="utf-8"?>
<ds:datastoreItem xmlns:ds="http://schemas.openxmlformats.org/officeDocument/2006/customXml" ds:itemID="{4187A953-C3B6-4834-9C61-6235FBF9F43A}">
  <ds:schemaRefs/>
</ds:datastoreItem>
</file>

<file path=customXml/itemProps3285.xml><?xml version="1.0" encoding="utf-8"?>
<ds:datastoreItem xmlns:ds="http://schemas.openxmlformats.org/officeDocument/2006/customXml" ds:itemID="{5D9237E5-3EDB-4F98-9FC2-E2496BD10EEA}">
  <ds:schemaRefs/>
</ds:datastoreItem>
</file>

<file path=customXml/itemProps3286.xml><?xml version="1.0" encoding="utf-8"?>
<ds:datastoreItem xmlns:ds="http://schemas.openxmlformats.org/officeDocument/2006/customXml" ds:itemID="{B1205FE6-6C66-42B6-AA93-414A4F29657E}">
  <ds:schemaRefs/>
</ds:datastoreItem>
</file>

<file path=customXml/itemProps3287.xml><?xml version="1.0" encoding="utf-8"?>
<ds:datastoreItem xmlns:ds="http://schemas.openxmlformats.org/officeDocument/2006/customXml" ds:itemID="{0DB7AC75-7C0C-42E2-AC21-849484D9F523}">
  <ds:schemaRefs/>
</ds:datastoreItem>
</file>

<file path=customXml/itemProps3288.xml><?xml version="1.0" encoding="utf-8"?>
<ds:datastoreItem xmlns:ds="http://schemas.openxmlformats.org/officeDocument/2006/customXml" ds:itemID="{1583D346-A4CA-468F-B29C-C6F945FDBA92}">
  <ds:schemaRefs/>
</ds:datastoreItem>
</file>

<file path=customXml/itemProps3289.xml><?xml version="1.0" encoding="utf-8"?>
<ds:datastoreItem xmlns:ds="http://schemas.openxmlformats.org/officeDocument/2006/customXml" ds:itemID="{312C96DA-C291-4F52-A511-03280A25FF99}">
  <ds:schemaRefs/>
</ds:datastoreItem>
</file>

<file path=customXml/itemProps329.xml><?xml version="1.0" encoding="utf-8"?>
<ds:datastoreItem xmlns:ds="http://schemas.openxmlformats.org/officeDocument/2006/customXml" ds:itemID="{B16CC813-CC91-46EE-B49E-8F31B94C9B25}">
  <ds:schemaRefs/>
</ds:datastoreItem>
</file>

<file path=customXml/itemProps3290.xml><?xml version="1.0" encoding="utf-8"?>
<ds:datastoreItem xmlns:ds="http://schemas.openxmlformats.org/officeDocument/2006/customXml" ds:itemID="{44409319-8548-41BD-8035-7968BA7915BD}">
  <ds:schemaRefs/>
</ds:datastoreItem>
</file>

<file path=customXml/itemProps3291.xml><?xml version="1.0" encoding="utf-8"?>
<ds:datastoreItem xmlns:ds="http://schemas.openxmlformats.org/officeDocument/2006/customXml" ds:itemID="{C8538DF0-ACFB-421F-A37E-A99ACCB7C8D4}">
  <ds:schemaRefs/>
</ds:datastoreItem>
</file>

<file path=customXml/itemProps3292.xml><?xml version="1.0" encoding="utf-8"?>
<ds:datastoreItem xmlns:ds="http://schemas.openxmlformats.org/officeDocument/2006/customXml" ds:itemID="{CF90334B-BB61-49C5-BA8E-A7A6914C5EA5}">
  <ds:schemaRefs/>
</ds:datastoreItem>
</file>

<file path=customXml/itemProps3293.xml><?xml version="1.0" encoding="utf-8"?>
<ds:datastoreItem xmlns:ds="http://schemas.openxmlformats.org/officeDocument/2006/customXml" ds:itemID="{E58574A0-5F8C-49F9-913C-C5D3B5CA9D53}">
  <ds:schemaRefs/>
</ds:datastoreItem>
</file>

<file path=customXml/itemProps3294.xml><?xml version="1.0" encoding="utf-8"?>
<ds:datastoreItem xmlns:ds="http://schemas.openxmlformats.org/officeDocument/2006/customXml" ds:itemID="{C77A1EC7-3211-4E5F-9E36-4310EF305A29}">
  <ds:schemaRefs/>
</ds:datastoreItem>
</file>

<file path=customXml/itemProps3295.xml><?xml version="1.0" encoding="utf-8"?>
<ds:datastoreItem xmlns:ds="http://schemas.openxmlformats.org/officeDocument/2006/customXml" ds:itemID="{3E2DEE6D-C2E6-4E18-8FC7-B196360DB0D8}">
  <ds:schemaRefs/>
</ds:datastoreItem>
</file>

<file path=customXml/itemProps3296.xml><?xml version="1.0" encoding="utf-8"?>
<ds:datastoreItem xmlns:ds="http://schemas.openxmlformats.org/officeDocument/2006/customXml" ds:itemID="{59B4DF0A-D4FA-475A-8555-AAD487ABE49C}">
  <ds:schemaRefs/>
</ds:datastoreItem>
</file>

<file path=customXml/itemProps3297.xml><?xml version="1.0" encoding="utf-8"?>
<ds:datastoreItem xmlns:ds="http://schemas.openxmlformats.org/officeDocument/2006/customXml" ds:itemID="{C9F107FE-FF8E-4082-800C-D0CF594C1CA9}">
  <ds:schemaRefs/>
</ds:datastoreItem>
</file>

<file path=customXml/itemProps3298.xml><?xml version="1.0" encoding="utf-8"?>
<ds:datastoreItem xmlns:ds="http://schemas.openxmlformats.org/officeDocument/2006/customXml" ds:itemID="{D0EC106E-959F-443C-9F31-D75C22B1AFBD}">
  <ds:schemaRefs/>
</ds:datastoreItem>
</file>

<file path=customXml/itemProps3299.xml><?xml version="1.0" encoding="utf-8"?>
<ds:datastoreItem xmlns:ds="http://schemas.openxmlformats.org/officeDocument/2006/customXml" ds:itemID="{2C703643-6A86-447A-80AE-A2CEC1BE7314}">
  <ds:schemaRefs/>
</ds:datastoreItem>
</file>

<file path=customXml/itemProps33.xml><?xml version="1.0" encoding="utf-8"?>
<ds:datastoreItem xmlns:ds="http://schemas.openxmlformats.org/officeDocument/2006/customXml" ds:itemID="{26AC6A06-2C22-4694-8F47-59D39D26968A}">
  <ds:schemaRefs/>
</ds:datastoreItem>
</file>

<file path=customXml/itemProps330.xml><?xml version="1.0" encoding="utf-8"?>
<ds:datastoreItem xmlns:ds="http://schemas.openxmlformats.org/officeDocument/2006/customXml" ds:itemID="{D6419333-B811-4340-B3B5-C6671F412A99}">
  <ds:schemaRefs/>
</ds:datastoreItem>
</file>

<file path=customXml/itemProps3300.xml><?xml version="1.0" encoding="utf-8"?>
<ds:datastoreItem xmlns:ds="http://schemas.openxmlformats.org/officeDocument/2006/customXml" ds:itemID="{B1CB906D-8F75-46D4-AA96-20209B7AAA31}">
  <ds:schemaRefs/>
</ds:datastoreItem>
</file>

<file path=customXml/itemProps3301.xml><?xml version="1.0" encoding="utf-8"?>
<ds:datastoreItem xmlns:ds="http://schemas.openxmlformats.org/officeDocument/2006/customXml" ds:itemID="{23A706C0-9BF7-4CAF-8930-184320DEE83F}">
  <ds:schemaRefs/>
</ds:datastoreItem>
</file>

<file path=customXml/itemProps3302.xml><?xml version="1.0" encoding="utf-8"?>
<ds:datastoreItem xmlns:ds="http://schemas.openxmlformats.org/officeDocument/2006/customXml" ds:itemID="{ACDFD728-A3B6-40D1-B236-699D52E514EF}">
  <ds:schemaRefs/>
</ds:datastoreItem>
</file>

<file path=customXml/itemProps3303.xml><?xml version="1.0" encoding="utf-8"?>
<ds:datastoreItem xmlns:ds="http://schemas.openxmlformats.org/officeDocument/2006/customXml" ds:itemID="{92DD74F5-8366-47F3-BAEC-A4044A24195A}">
  <ds:schemaRefs/>
</ds:datastoreItem>
</file>

<file path=customXml/itemProps3304.xml><?xml version="1.0" encoding="utf-8"?>
<ds:datastoreItem xmlns:ds="http://schemas.openxmlformats.org/officeDocument/2006/customXml" ds:itemID="{7754243C-3954-44F5-86BA-5BE4857A6FF9}">
  <ds:schemaRefs/>
</ds:datastoreItem>
</file>

<file path=customXml/itemProps3305.xml><?xml version="1.0" encoding="utf-8"?>
<ds:datastoreItem xmlns:ds="http://schemas.openxmlformats.org/officeDocument/2006/customXml" ds:itemID="{857244D9-79B7-47FD-BD78-DD57167B0BF5}">
  <ds:schemaRefs/>
</ds:datastoreItem>
</file>

<file path=customXml/itemProps3306.xml><?xml version="1.0" encoding="utf-8"?>
<ds:datastoreItem xmlns:ds="http://schemas.openxmlformats.org/officeDocument/2006/customXml" ds:itemID="{69F1251B-5F06-4743-9C7F-D957BD0B077D}">
  <ds:schemaRefs/>
</ds:datastoreItem>
</file>

<file path=customXml/itemProps3307.xml><?xml version="1.0" encoding="utf-8"?>
<ds:datastoreItem xmlns:ds="http://schemas.openxmlformats.org/officeDocument/2006/customXml" ds:itemID="{BE787E12-9FC4-443C-A076-B0D66E467363}">
  <ds:schemaRefs/>
</ds:datastoreItem>
</file>

<file path=customXml/itemProps3308.xml><?xml version="1.0" encoding="utf-8"?>
<ds:datastoreItem xmlns:ds="http://schemas.openxmlformats.org/officeDocument/2006/customXml" ds:itemID="{C2BCA24C-C6CC-4C43-B617-C581E3520542}">
  <ds:schemaRefs/>
</ds:datastoreItem>
</file>

<file path=customXml/itemProps3309.xml><?xml version="1.0" encoding="utf-8"?>
<ds:datastoreItem xmlns:ds="http://schemas.openxmlformats.org/officeDocument/2006/customXml" ds:itemID="{F32450AC-70A0-47AF-A52C-0049F99DDA67}">
  <ds:schemaRefs/>
</ds:datastoreItem>
</file>

<file path=customXml/itemProps331.xml><?xml version="1.0" encoding="utf-8"?>
<ds:datastoreItem xmlns:ds="http://schemas.openxmlformats.org/officeDocument/2006/customXml" ds:itemID="{B33C32EA-B179-47AA-B88F-A179DE2E1B9C}">
  <ds:schemaRefs/>
</ds:datastoreItem>
</file>

<file path=customXml/itemProps3310.xml><?xml version="1.0" encoding="utf-8"?>
<ds:datastoreItem xmlns:ds="http://schemas.openxmlformats.org/officeDocument/2006/customXml" ds:itemID="{D34642B3-6490-442A-8DB9-CEC0FBDEC6B4}">
  <ds:schemaRefs/>
</ds:datastoreItem>
</file>

<file path=customXml/itemProps3311.xml><?xml version="1.0" encoding="utf-8"?>
<ds:datastoreItem xmlns:ds="http://schemas.openxmlformats.org/officeDocument/2006/customXml" ds:itemID="{667D0FE4-3E3C-4313-BD0E-975B4C5D8E4A}">
  <ds:schemaRefs/>
</ds:datastoreItem>
</file>

<file path=customXml/itemProps3312.xml><?xml version="1.0" encoding="utf-8"?>
<ds:datastoreItem xmlns:ds="http://schemas.openxmlformats.org/officeDocument/2006/customXml" ds:itemID="{CDBBD81A-D9C0-4917-A987-D06F9E25048B}">
  <ds:schemaRefs/>
</ds:datastoreItem>
</file>

<file path=customXml/itemProps3313.xml><?xml version="1.0" encoding="utf-8"?>
<ds:datastoreItem xmlns:ds="http://schemas.openxmlformats.org/officeDocument/2006/customXml" ds:itemID="{822F94C2-CB58-471B-9FC9-B6DB0DC42B3F}">
  <ds:schemaRefs/>
</ds:datastoreItem>
</file>

<file path=customXml/itemProps3314.xml><?xml version="1.0" encoding="utf-8"?>
<ds:datastoreItem xmlns:ds="http://schemas.openxmlformats.org/officeDocument/2006/customXml" ds:itemID="{C9AE0D68-0B2C-446F-8FCA-8297FB4A2163}">
  <ds:schemaRefs/>
</ds:datastoreItem>
</file>

<file path=customXml/itemProps3315.xml><?xml version="1.0" encoding="utf-8"?>
<ds:datastoreItem xmlns:ds="http://schemas.openxmlformats.org/officeDocument/2006/customXml" ds:itemID="{B5A2B8E5-F8AC-436F-855D-9AF721055FAB}">
  <ds:schemaRefs/>
</ds:datastoreItem>
</file>

<file path=customXml/itemProps3316.xml><?xml version="1.0" encoding="utf-8"?>
<ds:datastoreItem xmlns:ds="http://schemas.openxmlformats.org/officeDocument/2006/customXml" ds:itemID="{9BE02B39-9FD4-42F3-9876-B525328429B7}">
  <ds:schemaRefs/>
</ds:datastoreItem>
</file>

<file path=customXml/itemProps3317.xml><?xml version="1.0" encoding="utf-8"?>
<ds:datastoreItem xmlns:ds="http://schemas.openxmlformats.org/officeDocument/2006/customXml" ds:itemID="{2759FD5E-BA3D-44DB-9E0A-AB7392A121F8}">
  <ds:schemaRefs/>
</ds:datastoreItem>
</file>

<file path=customXml/itemProps3318.xml><?xml version="1.0" encoding="utf-8"?>
<ds:datastoreItem xmlns:ds="http://schemas.openxmlformats.org/officeDocument/2006/customXml" ds:itemID="{3BBCF4FA-F46B-4D29-9F40-6F99285666CD}">
  <ds:schemaRefs/>
</ds:datastoreItem>
</file>

<file path=customXml/itemProps3319.xml><?xml version="1.0" encoding="utf-8"?>
<ds:datastoreItem xmlns:ds="http://schemas.openxmlformats.org/officeDocument/2006/customXml" ds:itemID="{1389C0AC-A641-49A8-8240-31AC7DB34211}">
  <ds:schemaRefs/>
</ds:datastoreItem>
</file>

<file path=customXml/itemProps332.xml><?xml version="1.0" encoding="utf-8"?>
<ds:datastoreItem xmlns:ds="http://schemas.openxmlformats.org/officeDocument/2006/customXml" ds:itemID="{BC143019-322E-42FF-9ACD-86901ADE3F0B}">
  <ds:schemaRefs/>
</ds:datastoreItem>
</file>

<file path=customXml/itemProps3320.xml><?xml version="1.0" encoding="utf-8"?>
<ds:datastoreItem xmlns:ds="http://schemas.openxmlformats.org/officeDocument/2006/customXml" ds:itemID="{F70E379E-7A0A-40BE-9D3B-646CE38A1F87}">
  <ds:schemaRefs/>
</ds:datastoreItem>
</file>

<file path=customXml/itemProps3321.xml><?xml version="1.0" encoding="utf-8"?>
<ds:datastoreItem xmlns:ds="http://schemas.openxmlformats.org/officeDocument/2006/customXml" ds:itemID="{AFAD3B1A-1DD0-4C20-B3B9-39F677A60714}">
  <ds:schemaRefs/>
</ds:datastoreItem>
</file>

<file path=customXml/itemProps3322.xml><?xml version="1.0" encoding="utf-8"?>
<ds:datastoreItem xmlns:ds="http://schemas.openxmlformats.org/officeDocument/2006/customXml" ds:itemID="{BF472AA5-A7A3-431F-B80F-AA0FC8EF521A}">
  <ds:schemaRefs/>
</ds:datastoreItem>
</file>

<file path=customXml/itemProps3323.xml><?xml version="1.0" encoding="utf-8"?>
<ds:datastoreItem xmlns:ds="http://schemas.openxmlformats.org/officeDocument/2006/customXml" ds:itemID="{C0C86388-DC22-4041-BE7F-43A3ED5942D2}">
  <ds:schemaRefs/>
</ds:datastoreItem>
</file>

<file path=customXml/itemProps3324.xml><?xml version="1.0" encoding="utf-8"?>
<ds:datastoreItem xmlns:ds="http://schemas.openxmlformats.org/officeDocument/2006/customXml" ds:itemID="{8DEC35F9-3468-473B-B159-A810C0199885}">
  <ds:schemaRefs/>
</ds:datastoreItem>
</file>

<file path=customXml/itemProps3325.xml><?xml version="1.0" encoding="utf-8"?>
<ds:datastoreItem xmlns:ds="http://schemas.openxmlformats.org/officeDocument/2006/customXml" ds:itemID="{BCA4E261-16D7-4775-963B-D7356C1FB29A}">
  <ds:schemaRefs/>
</ds:datastoreItem>
</file>

<file path=customXml/itemProps3326.xml><?xml version="1.0" encoding="utf-8"?>
<ds:datastoreItem xmlns:ds="http://schemas.openxmlformats.org/officeDocument/2006/customXml" ds:itemID="{89A169D0-82E5-44DE-80EF-86952A4B9AA2}">
  <ds:schemaRefs/>
</ds:datastoreItem>
</file>

<file path=customXml/itemProps3327.xml><?xml version="1.0" encoding="utf-8"?>
<ds:datastoreItem xmlns:ds="http://schemas.openxmlformats.org/officeDocument/2006/customXml" ds:itemID="{5177C9A8-8116-4969-8210-7D26D48DEE19}">
  <ds:schemaRefs/>
</ds:datastoreItem>
</file>

<file path=customXml/itemProps3328.xml><?xml version="1.0" encoding="utf-8"?>
<ds:datastoreItem xmlns:ds="http://schemas.openxmlformats.org/officeDocument/2006/customXml" ds:itemID="{89129680-5EE9-4CA5-A703-4457C62EE696}">
  <ds:schemaRefs/>
</ds:datastoreItem>
</file>

<file path=customXml/itemProps3329.xml><?xml version="1.0" encoding="utf-8"?>
<ds:datastoreItem xmlns:ds="http://schemas.openxmlformats.org/officeDocument/2006/customXml" ds:itemID="{3A8102AE-2FF4-4D4E-8B08-0E8CDB45B839}">
  <ds:schemaRefs/>
</ds:datastoreItem>
</file>

<file path=customXml/itemProps333.xml><?xml version="1.0" encoding="utf-8"?>
<ds:datastoreItem xmlns:ds="http://schemas.openxmlformats.org/officeDocument/2006/customXml" ds:itemID="{E513E2C6-3912-4D93-BF92-C3FC1AF4469D}">
  <ds:schemaRefs/>
</ds:datastoreItem>
</file>

<file path=customXml/itemProps3330.xml><?xml version="1.0" encoding="utf-8"?>
<ds:datastoreItem xmlns:ds="http://schemas.openxmlformats.org/officeDocument/2006/customXml" ds:itemID="{7809871A-E98F-448F-A41F-9B5FE676195A}">
  <ds:schemaRefs/>
</ds:datastoreItem>
</file>

<file path=customXml/itemProps3331.xml><?xml version="1.0" encoding="utf-8"?>
<ds:datastoreItem xmlns:ds="http://schemas.openxmlformats.org/officeDocument/2006/customXml" ds:itemID="{5DFB0B09-6C43-4222-9EB7-911FC64C4A33}">
  <ds:schemaRefs/>
</ds:datastoreItem>
</file>

<file path=customXml/itemProps3332.xml><?xml version="1.0" encoding="utf-8"?>
<ds:datastoreItem xmlns:ds="http://schemas.openxmlformats.org/officeDocument/2006/customXml" ds:itemID="{60818985-FFA7-4304-9C5B-D388AA88C013}">
  <ds:schemaRefs/>
</ds:datastoreItem>
</file>

<file path=customXml/itemProps3333.xml><?xml version="1.0" encoding="utf-8"?>
<ds:datastoreItem xmlns:ds="http://schemas.openxmlformats.org/officeDocument/2006/customXml" ds:itemID="{3F25D171-3C14-4DA1-AB1D-F4A15F9787A1}">
  <ds:schemaRefs/>
</ds:datastoreItem>
</file>

<file path=customXml/itemProps3334.xml><?xml version="1.0" encoding="utf-8"?>
<ds:datastoreItem xmlns:ds="http://schemas.openxmlformats.org/officeDocument/2006/customXml" ds:itemID="{C69B7848-6DCE-415C-8DA4-48D629FA9E97}">
  <ds:schemaRefs/>
</ds:datastoreItem>
</file>

<file path=customXml/itemProps3335.xml><?xml version="1.0" encoding="utf-8"?>
<ds:datastoreItem xmlns:ds="http://schemas.openxmlformats.org/officeDocument/2006/customXml" ds:itemID="{BD575032-611B-4BAA-8834-C9E5B447D8DC}">
  <ds:schemaRefs/>
</ds:datastoreItem>
</file>

<file path=customXml/itemProps3336.xml><?xml version="1.0" encoding="utf-8"?>
<ds:datastoreItem xmlns:ds="http://schemas.openxmlformats.org/officeDocument/2006/customXml" ds:itemID="{16EBFCF4-09B8-453E-9FDA-3BB43EE71C91}">
  <ds:schemaRefs/>
</ds:datastoreItem>
</file>

<file path=customXml/itemProps3337.xml><?xml version="1.0" encoding="utf-8"?>
<ds:datastoreItem xmlns:ds="http://schemas.openxmlformats.org/officeDocument/2006/customXml" ds:itemID="{4A9708A3-26B2-4BF2-AA05-84A3650B878C}">
  <ds:schemaRefs/>
</ds:datastoreItem>
</file>

<file path=customXml/itemProps3338.xml><?xml version="1.0" encoding="utf-8"?>
<ds:datastoreItem xmlns:ds="http://schemas.openxmlformats.org/officeDocument/2006/customXml" ds:itemID="{CC34281C-80B0-4290-A9DC-AEC35ABB737C}">
  <ds:schemaRefs/>
</ds:datastoreItem>
</file>

<file path=customXml/itemProps3339.xml><?xml version="1.0" encoding="utf-8"?>
<ds:datastoreItem xmlns:ds="http://schemas.openxmlformats.org/officeDocument/2006/customXml" ds:itemID="{D41F8B6E-715E-4350-9C30-83E37535B748}">
  <ds:schemaRefs/>
</ds:datastoreItem>
</file>

<file path=customXml/itemProps334.xml><?xml version="1.0" encoding="utf-8"?>
<ds:datastoreItem xmlns:ds="http://schemas.openxmlformats.org/officeDocument/2006/customXml" ds:itemID="{DDAC8AB0-90B2-46CF-BFE7-3462AD18CC9D}">
  <ds:schemaRefs/>
</ds:datastoreItem>
</file>

<file path=customXml/itemProps3340.xml><?xml version="1.0" encoding="utf-8"?>
<ds:datastoreItem xmlns:ds="http://schemas.openxmlformats.org/officeDocument/2006/customXml" ds:itemID="{69295A4D-3D4F-4CA0-8711-3B4C9B55868C}">
  <ds:schemaRefs/>
</ds:datastoreItem>
</file>

<file path=customXml/itemProps3341.xml><?xml version="1.0" encoding="utf-8"?>
<ds:datastoreItem xmlns:ds="http://schemas.openxmlformats.org/officeDocument/2006/customXml" ds:itemID="{F7125444-EF7C-41D1-AFA9-60EA0E8E3D6E}">
  <ds:schemaRefs/>
</ds:datastoreItem>
</file>

<file path=customXml/itemProps3342.xml><?xml version="1.0" encoding="utf-8"?>
<ds:datastoreItem xmlns:ds="http://schemas.openxmlformats.org/officeDocument/2006/customXml" ds:itemID="{4D721E45-5A45-407A-A8DF-B5E35076FFAD}">
  <ds:schemaRefs/>
</ds:datastoreItem>
</file>

<file path=customXml/itemProps3343.xml><?xml version="1.0" encoding="utf-8"?>
<ds:datastoreItem xmlns:ds="http://schemas.openxmlformats.org/officeDocument/2006/customXml" ds:itemID="{6913F095-62D9-40B4-968B-B0697C0E0E16}">
  <ds:schemaRefs/>
</ds:datastoreItem>
</file>

<file path=customXml/itemProps3344.xml><?xml version="1.0" encoding="utf-8"?>
<ds:datastoreItem xmlns:ds="http://schemas.openxmlformats.org/officeDocument/2006/customXml" ds:itemID="{FFD2F8EA-8758-493B-97AA-C1F0DC4FC38C}">
  <ds:schemaRefs/>
</ds:datastoreItem>
</file>

<file path=customXml/itemProps3345.xml><?xml version="1.0" encoding="utf-8"?>
<ds:datastoreItem xmlns:ds="http://schemas.openxmlformats.org/officeDocument/2006/customXml" ds:itemID="{C0056380-1AD1-4D8E-8699-A70F7C371B01}">
  <ds:schemaRefs/>
</ds:datastoreItem>
</file>

<file path=customXml/itemProps3346.xml><?xml version="1.0" encoding="utf-8"?>
<ds:datastoreItem xmlns:ds="http://schemas.openxmlformats.org/officeDocument/2006/customXml" ds:itemID="{F31D3314-9FAE-400C-BE90-FBE15E914591}">
  <ds:schemaRefs/>
</ds:datastoreItem>
</file>

<file path=customXml/itemProps3347.xml><?xml version="1.0" encoding="utf-8"?>
<ds:datastoreItem xmlns:ds="http://schemas.openxmlformats.org/officeDocument/2006/customXml" ds:itemID="{B89FF69C-CF3A-4909-A5FF-B75E86794ADA}">
  <ds:schemaRefs/>
</ds:datastoreItem>
</file>

<file path=customXml/itemProps3348.xml><?xml version="1.0" encoding="utf-8"?>
<ds:datastoreItem xmlns:ds="http://schemas.openxmlformats.org/officeDocument/2006/customXml" ds:itemID="{FFAE9756-7D71-4006-BF55-AC1D4CB25612}">
  <ds:schemaRefs/>
</ds:datastoreItem>
</file>

<file path=customXml/itemProps3349.xml><?xml version="1.0" encoding="utf-8"?>
<ds:datastoreItem xmlns:ds="http://schemas.openxmlformats.org/officeDocument/2006/customXml" ds:itemID="{D5A039B3-73E0-47D9-B25D-2B7B4EF2A710}">
  <ds:schemaRefs/>
</ds:datastoreItem>
</file>

<file path=customXml/itemProps335.xml><?xml version="1.0" encoding="utf-8"?>
<ds:datastoreItem xmlns:ds="http://schemas.openxmlformats.org/officeDocument/2006/customXml" ds:itemID="{17CC08C5-6664-44BD-BAEF-B79035999305}">
  <ds:schemaRefs/>
</ds:datastoreItem>
</file>

<file path=customXml/itemProps3350.xml><?xml version="1.0" encoding="utf-8"?>
<ds:datastoreItem xmlns:ds="http://schemas.openxmlformats.org/officeDocument/2006/customXml" ds:itemID="{1555EFE6-707F-47BD-8F2A-351B99BF3436}">
  <ds:schemaRefs/>
</ds:datastoreItem>
</file>

<file path=customXml/itemProps3351.xml><?xml version="1.0" encoding="utf-8"?>
<ds:datastoreItem xmlns:ds="http://schemas.openxmlformats.org/officeDocument/2006/customXml" ds:itemID="{DCF999E0-CD42-40DF-999D-DC4C844D00AF}">
  <ds:schemaRefs/>
</ds:datastoreItem>
</file>

<file path=customXml/itemProps3352.xml><?xml version="1.0" encoding="utf-8"?>
<ds:datastoreItem xmlns:ds="http://schemas.openxmlformats.org/officeDocument/2006/customXml" ds:itemID="{956421F6-743F-492B-8502-0C2EA33D9CF5}">
  <ds:schemaRefs/>
</ds:datastoreItem>
</file>

<file path=customXml/itemProps3353.xml><?xml version="1.0" encoding="utf-8"?>
<ds:datastoreItem xmlns:ds="http://schemas.openxmlformats.org/officeDocument/2006/customXml" ds:itemID="{B9E519AD-AC62-4885-A927-4A2B8DF6C542}">
  <ds:schemaRefs/>
</ds:datastoreItem>
</file>

<file path=customXml/itemProps3354.xml><?xml version="1.0" encoding="utf-8"?>
<ds:datastoreItem xmlns:ds="http://schemas.openxmlformats.org/officeDocument/2006/customXml" ds:itemID="{EAB37984-6F4A-4FB7-A08D-87D506AB402E}">
  <ds:schemaRefs/>
</ds:datastoreItem>
</file>

<file path=customXml/itemProps3355.xml><?xml version="1.0" encoding="utf-8"?>
<ds:datastoreItem xmlns:ds="http://schemas.openxmlformats.org/officeDocument/2006/customXml" ds:itemID="{CFFFDD75-1D29-43E5-9F53-1750F79F7AD8}">
  <ds:schemaRefs/>
</ds:datastoreItem>
</file>

<file path=customXml/itemProps3356.xml><?xml version="1.0" encoding="utf-8"?>
<ds:datastoreItem xmlns:ds="http://schemas.openxmlformats.org/officeDocument/2006/customXml" ds:itemID="{7B93B86B-8130-48E9-9267-A7C5D4373F78}">
  <ds:schemaRefs/>
</ds:datastoreItem>
</file>

<file path=customXml/itemProps3357.xml><?xml version="1.0" encoding="utf-8"?>
<ds:datastoreItem xmlns:ds="http://schemas.openxmlformats.org/officeDocument/2006/customXml" ds:itemID="{2C49774B-FB0A-438F-AFEF-AE12057CD7BD}">
  <ds:schemaRefs/>
</ds:datastoreItem>
</file>

<file path=customXml/itemProps3358.xml><?xml version="1.0" encoding="utf-8"?>
<ds:datastoreItem xmlns:ds="http://schemas.openxmlformats.org/officeDocument/2006/customXml" ds:itemID="{0E3987CC-3E22-4706-9A3C-55DA49D28C3C}">
  <ds:schemaRefs/>
</ds:datastoreItem>
</file>

<file path=customXml/itemProps3359.xml><?xml version="1.0" encoding="utf-8"?>
<ds:datastoreItem xmlns:ds="http://schemas.openxmlformats.org/officeDocument/2006/customXml" ds:itemID="{8CBB1BDC-5F27-4B80-BBD8-FAC4593A67E1}">
  <ds:schemaRefs/>
</ds:datastoreItem>
</file>

<file path=customXml/itemProps336.xml><?xml version="1.0" encoding="utf-8"?>
<ds:datastoreItem xmlns:ds="http://schemas.openxmlformats.org/officeDocument/2006/customXml" ds:itemID="{3735C1E0-5B44-48FE-90B8-1C8425D0B633}">
  <ds:schemaRefs/>
</ds:datastoreItem>
</file>

<file path=customXml/itemProps3360.xml><?xml version="1.0" encoding="utf-8"?>
<ds:datastoreItem xmlns:ds="http://schemas.openxmlformats.org/officeDocument/2006/customXml" ds:itemID="{D13618D9-F389-4DF4-BDF1-854CB608DAFD}">
  <ds:schemaRefs/>
</ds:datastoreItem>
</file>

<file path=customXml/itemProps3361.xml><?xml version="1.0" encoding="utf-8"?>
<ds:datastoreItem xmlns:ds="http://schemas.openxmlformats.org/officeDocument/2006/customXml" ds:itemID="{B98F20ED-C973-481B-B0A1-A90E7975D59C}">
  <ds:schemaRefs/>
</ds:datastoreItem>
</file>

<file path=customXml/itemProps3362.xml><?xml version="1.0" encoding="utf-8"?>
<ds:datastoreItem xmlns:ds="http://schemas.openxmlformats.org/officeDocument/2006/customXml" ds:itemID="{04FDBD88-8A7A-4700-A635-820733940C17}">
  <ds:schemaRefs/>
</ds:datastoreItem>
</file>

<file path=customXml/itemProps3363.xml><?xml version="1.0" encoding="utf-8"?>
<ds:datastoreItem xmlns:ds="http://schemas.openxmlformats.org/officeDocument/2006/customXml" ds:itemID="{78CF636B-9115-4CE3-A894-5EF660B8EFB0}">
  <ds:schemaRefs/>
</ds:datastoreItem>
</file>

<file path=customXml/itemProps3364.xml><?xml version="1.0" encoding="utf-8"?>
<ds:datastoreItem xmlns:ds="http://schemas.openxmlformats.org/officeDocument/2006/customXml" ds:itemID="{AE729D28-E0FF-45BB-A3F7-F00D2D023E79}">
  <ds:schemaRefs/>
</ds:datastoreItem>
</file>

<file path=customXml/itemProps3365.xml><?xml version="1.0" encoding="utf-8"?>
<ds:datastoreItem xmlns:ds="http://schemas.openxmlformats.org/officeDocument/2006/customXml" ds:itemID="{6F92A0A3-2C7C-4A17-AF67-9F8CB48E4595}">
  <ds:schemaRefs/>
</ds:datastoreItem>
</file>

<file path=customXml/itemProps3366.xml><?xml version="1.0" encoding="utf-8"?>
<ds:datastoreItem xmlns:ds="http://schemas.openxmlformats.org/officeDocument/2006/customXml" ds:itemID="{4654365C-29D4-4295-A504-7003035DB02E}">
  <ds:schemaRefs/>
</ds:datastoreItem>
</file>

<file path=customXml/itemProps3367.xml><?xml version="1.0" encoding="utf-8"?>
<ds:datastoreItem xmlns:ds="http://schemas.openxmlformats.org/officeDocument/2006/customXml" ds:itemID="{F1017039-9C3A-4821-98BF-C045F295AAF1}">
  <ds:schemaRefs/>
</ds:datastoreItem>
</file>

<file path=customXml/itemProps3368.xml><?xml version="1.0" encoding="utf-8"?>
<ds:datastoreItem xmlns:ds="http://schemas.openxmlformats.org/officeDocument/2006/customXml" ds:itemID="{BF6F9710-BD1E-4784-8BD4-7F2AEAF34F72}">
  <ds:schemaRefs/>
</ds:datastoreItem>
</file>

<file path=customXml/itemProps3369.xml><?xml version="1.0" encoding="utf-8"?>
<ds:datastoreItem xmlns:ds="http://schemas.openxmlformats.org/officeDocument/2006/customXml" ds:itemID="{D5426B9E-7483-4FAB-85B2-933F1C82263C}">
  <ds:schemaRefs/>
</ds:datastoreItem>
</file>

<file path=customXml/itemProps337.xml><?xml version="1.0" encoding="utf-8"?>
<ds:datastoreItem xmlns:ds="http://schemas.openxmlformats.org/officeDocument/2006/customXml" ds:itemID="{2C015DF0-1246-40E6-952E-F95A0CC19372}">
  <ds:schemaRefs/>
</ds:datastoreItem>
</file>

<file path=customXml/itemProps3370.xml><?xml version="1.0" encoding="utf-8"?>
<ds:datastoreItem xmlns:ds="http://schemas.openxmlformats.org/officeDocument/2006/customXml" ds:itemID="{A6C48F48-733D-41D8-A9DF-81FAB102F745}">
  <ds:schemaRefs/>
</ds:datastoreItem>
</file>

<file path=customXml/itemProps3371.xml><?xml version="1.0" encoding="utf-8"?>
<ds:datastoreItem xmlns:ds="http://schemas.openxmlformats.org/officeDocument/2006/customXml" ds:itemID="{E992F854-76AB-4AA8-8C54-455F5096423F}">
  <ds:schemaRefs/>
</ds:datastoreItem>
</file>

<file path=customXml/itemProps3372.xml><?xml version="1.0" encoding="utf-8"?>
<ds:datastoreItem xmlns:ds="http://schemas.openxmlformats.org/officeDocument/2006/customXml" ds:itemID="{4BBF4AC8-B0A9-4570-8F60-1C75E37B4276}">
  <ds:schemaRefs/>
</ds:datastoreItem>
</file>

<file path=customXml/itemProps3373.xml><?xml version="1.0" encoding="utf-8"?>
<ds:datastoreItem xmlns:ds="http://schemas.openxmlformats.org/officeDocument/2006/customXml" ds:itemID="{80168D16-CEA8-4ED7-BBB3-655EE9063BC7}">
  <ds:schemaRefs/>
</ds:datastoreItem>
</file>

<file path=customXml/itemProps3374.xml><?xml version="1.0" encoding="utf-8"?>
<ds:datastoreItem xmlns:ds="http://schemas.openxmlformats.org/officeDocument/2006/customXml" ds:itemID="{8AFAB75B-EA35-4540-BBCE-B3FAD813423F}">
  <ds:schemaRefs/>
</ds:datastoreItem>
</file>

<file path=customXml/itemProps3375.xml><?xml version="1.0" encoding="utf-8"?>
<ds:datastoreItem xmlns:ds="http://schemas.openxmlformats.org/officeDocument/2006/customXml" ds:itemID="{6E0F4989-96F2-4D01-8982-BC86BAAC90B5}">
  <ds:schemaRefs/>
</ds:datastoreItem>
</file>

<file path=customXml/itemProps3376.xml><?xml version="1.0" encoding="utf-8"?>
<ds:datastoreItem xmlns:ds="http://schemas.openxmlformats.org/officeDocument/2006/customXml" ds:itemID="{3CB77BF3-A826-44C9-9B29-3EDF9A7DC722}">
  <ds:schemaRefs/>
</ds:datastoreItem>
</file>

<file path=customXml/itemProps3377.xml><?xml version="1.0" encoding="utf-8"?>
<ds:datastoreItem xmlns:ds="http://schemas.openxmlformats.org/officeDocument/2006/customXml" ds:itemID="{E429AFF9-4E9B-45CE-89DD-F49D0DBF3FEE}">
  <ds:schemaRefs/>
</ds:datastoreItem>
</file>

<file path=customXml/itemProps3378.xml><?xml version="1.0" encoding="utf-8"?>
<ds:datastoreItem xmlns:ds="http://schemas.openxmlformats.org/officeDocument/2006/customXml" ds:itemID="{55FD2185-59F8-4414-A9DF-FA38ED1B204B}">
  <ds:schemaRefs/>
</ds:datastoreItem>
</file>

<file path=customXml/itemProps3379.xml><?xml version="1.0" encoding="utf-8"?>
<ds:datastoreItem xmlns:ds="http://schemas.openxmlformats.org/officeDocument/2006/customXml" ds:itemID="{6B7FC16B-12FE-4A67-91DA-3D018C351532}">
  <ds:schemaRefs/>
</ds:datastoreItem>
</file>

<file path=customXml/itemProps338.xml><?xml version="1.0" encoding="utf-8"?>
<ds:datastoreItem xmlns:ds="http://schemas.openxmlformats.org/officeDocument/2006/customXml" ds:itemID="{D0E1CBF6-8A37-49E7-9C9E-C58174CC59C6}">
  <ds:schemaRefs/>
</ds:datastoreItem>
</file>

<file path=customXml/itemProps3380.xml><?xml version="1.0" encoding="utf-8"?>
<ds:datastoreItem xmlns:ds="http://schemas.openxmlformats.org/officeDocument/2006/customXml" ds:itemID="{F2A4BB68-6F0A-473D-A89E-25FC57401EF2}">
  <ds:schemaRefs/>
</ds:datastoreItem>
</file>

<file path=customXml/itemProps3381.xml><?xml version="1.0" encoding="utf-8"?>
<ds:datastoreItem xmlns:ds="http://schemas.openxmlformats.org/officeDocument/2006/customXml" ds:itemID="{2A0A9060-D413-4A4C-A91E-96464C176A53}">
  <ds:schemaRefs/>
</ds:datastoreItem>
</file>

<file path=customXml/itemProps3382.xml><?xml version="1.0" encoding="utf-8"?>
<ds:datastoreItem xmlns:ds="http://schemas.openxmlformats.org/officeDocument/2006/customXml" ds:itemID="{399A0088-C6C2-4A54-A5CC-A056C3C22BCB}">
  <ds:schemaRefs/>
</ds:datastoreItem>
</file>

<file path=customXml/itemProps3383.xml><?xml version="1.0" encoding="utf-8"?>
<ds:datastoreItem xmlns:ds="http://schemas.openxmlformats.org/officeDocument/2006/customXml" ds:itemID="{E667D117-74F7-4475-918A-9069163939BC}">
  <ds:schemaRefs/>
</ds:datastoreItem>
</file>

<file path=customXml/itemProps3384.xml><?xml version="1.0" encoding="utf-8"?>
<ds:datastoreItem xmlns:ds="http://schemas.openxmlformats.org/officeDocument/2006/customXml" ds:itemID="{FDC5D595-CC6E-4F2A-B2BC-FF1EC48C9A4F}">
  <ds:schemaRefs/>
</ds:datastoreItem>
</file>

<file path=customXml/itemProps3385.xml><?xml version="1.0" encoding="utf-8"?>
<ds:datastoreItem xmlns:ds="http://schemas.openxmlformats.org/officeDocument/2006/customXml" ds:itemID="{0F097F03-1CD7-4EFA-A5AA-9BCFBAD03570}">
  <ds:schemaRefs/>
</ds:datastoreItem>
</file>

<file path=customXml/itemProps3386.xml><?xml version="1.0" encoding="utf-8"?>
<ds:datastoreItem xmlns:ds="http://schemas.openxmlformats.org/officeDocument/2006/customXml" ds:itemID="{6D8816E9-8A09-41CA-A3DB-81D2DE6CD357}">
  <ds:schemaRefs/>
</ds:datastoreItem>
</file>

<file path=customXml/itemProps3387.xml><?xml version="1.0" encoding="utf-8"?>
<ds:datastoreItem xmlns:ds="http://schemas.openxmlformats.org/officeDocument/2006/customXml" ds:itemID="{A5361C58-6047-42F2-BD08-5662C7A1E309}">
  <ds:schemaRefs/>
</ds:datastoreItem>
</file>

<file path=customXml/itemProps3388.xml><?xml version="1.0" encoding="utf-8"?>
<ds:datastoreItem xmlns:ds="http://schemas.openxmlformats.org/officeDocument/2006/customXml" ds:itemID="{BFEA51F1-2FDB-4C4E-AE92-A9998D8E97EC}">
  <ds:schemaRefs/>
</ds:datastoreItem>
</file>

<file path=customXml/itemProps3389.xml><?xml version="1.0" encoding="utf-8"?>
<ds:datastoreItem xmlns:ds="http://schemas.openxmlformats.org/officeDocument/2006/customXml" ds:itemID="{4ABB6B83-1F00-40FF-8B7C-EA81798500E8}">
  <ds:schemaRefs/>
</ds:datastoreItem>
</file>

<file path=customXml/itemProps339.xml><?xml version="1.0" encoding="utf-8"?>
<ds:datastoreItem xmlns:ds="http://schemas.openxmlformats.org/officeDocument/2006/customXml" ds:itemID="{9B70F520-4DA4-488D-85CB-9468581C29E7}">
  <ds:schemaRefs/>
</ds:datastoreItem>
</file>

<file path=customXml/itemProps3390.xml><?xml version="1.0" encoding="utf-8"?>
<ds:datastoreItem xmlns:ds="http://schemas.openxmlformats.org/officeDocument/2006/customXml" ds:itemID="{582C2EEC-60CE-46BC-AE1E-9A01B0914B83}">
  <ds:schemaRefs/>
</ds:datastoreItem>
</file>

<file path=customXml/itemProps3391.xml><?xml version="1.0" encoding="utf-8"?>
<ds:datastoreItem xmlns:ds="http://schemas.openxmlformats.org/officeDocument/2006/customXml" ds:itemID="{FDE0D120-BE78-44BF-93BE-F292C704BCD4}">
  <ds:schemaRefs/>
</ds:datastoreItem>
</file>

<file path=customXml/itemProps3392.xml><?xml version="1.0" encoding="utf-8"?>
<ds:datastoreItem xmlns:ds="http://schemas.openxmlformats.org/officeDocument/2006/customXml" ds:itemID="{07584A09-F083-4809-8AD9-BF3EB50594FF}">
  <ds:schemaRefs/>
</ds:datastoreItem>
</file>

<file path=customXml/itemProps3393.xml><?xml version="1.0" encoding="utf-8"?>
<ds:datastoreItem xmlns:ds="http://schemas.openxmlformats.org/officeDocument/2006/customXml" ds:itemID="{90DA42A6-B254-48E9-A4A2-519B65D97899}">
  <ds:schemaRefs/>
</ds:datastoreItem>
</file>

<file path=customXml/itemProps3394.xml><?xml version="1.0" encoding="utf-8"?>
<ds:datastoreItem xmlns:ds="http://schemas.openxmlformats.org/officeDocument/2006/customXml" ds:itemID="{29CF46E5-EEC2-49F4-9C63-44FA52C26824}">
  <ds:schemaRefs/>
</ds:datastoreItem>
</file>

<file path=customXml/itemProps3395.xml><?xml version="1.0" encoding="utf-8"?>
<ds:datastoreItem xmlns:ds="http://schemas.openxmlformats.org/officeDocument/2006/customXml" ds:itemID="{C2B503CA-628C-4451-995E-EA8F47D6F670}">
  <ds:schemaRefs/>
</ds:datastoreItem>
</file>

<file path=customXml/itemProps3396.xml><?xml version="1.0" encoding="utf-8"?>
<ds:datastoreItem xmlns:ds="http://schemas.openxmlformats.org/officeDocument/2006/customXml" ds:itemID="{E30EBB78-C7A4-4CA2-BC2D-92FC9F9E0216}">
  <ds:schemaRefs/>
</ds:datastoreItem>
</file>

<file path=customXml/itemProps3397.xml><?xml version="1.0" encoding="utf-8"?>
<ds:datastoreItem xmlns:ds="http://schemas.openxmlformats.org/officeDocument/2006/customXml" ds:itemID="{7E7BBCA9-C22E-42DE-B76D-7EC756A83C90}">
  <ds:schemaRefs/>
</ds:datastoreItem>
</file>

<file path=customXml/itemProps3398.xml><?xml version="1.0" encoding="utf-8"?>
<ds:datastoreItem xmlns:ds="http://schemas.openxmlformats.org/officeDocument/2006/customXml" ds:itemID="{AE5DD51D-9F28-405D-A6E6-6732597FD7E8}">
  <ds:schemaRefs/>
</ds:datastoreItem>
</file>

<file path=customXml/itemProps3399.xml><?xml version="1.0" encoding="utf-8"?>
<ds:datastoreItem xmlns:ds="http://schemas.openxmlformats.org/officeDocument/2006/customXml" ds:itemID="{CEE9541D-4488-47F6-93C5-D57E4386861E}">
  <ds:schemaRefs/>
</ds:datastoreItem>
</file>

<file path=customXml/itemProps34.xml><?xml version="1.0" encoding="utf-8"?>
<ds:datastoreItem xmlns:ds="http://schemas.openxmlformats.org/officeDocument/2006/customXml" ds:itemID="{39AA8057-A699-4165-A0EA-70C6C0927DDA}">
  <ds:schemaRefs/>
</ds:datastoreItem>
</file>

<file path=customXml/itemProps340.xml><?xml version="1.0" encoding="utf-8"?>
<ds:datastoreItem xmlns:ds="http://schemas.openxmlformats.org/officeDocument/2006/customXml" ds:itemID="{6A2C7EEA-BD32-480E-962A-971B9A3890F3}">
  <ds:schemaRefs/>
</ds:datastoreItem>
</file>

<file path=customXml/itemProps3400.xml><?xml version="1.0" encoding="utf-8"?>
<ds:datastoreItem xmlns:ds="http://schemas.openxmlformats.org/officeDocument/2006/customXml" ds:itemID="{9BD6D0A5-A0FD-41E2-AA4A-20EFFC0B1A31}">
  <ds:schemaRefs/>
</ds:datastoreItem>
</file>

<file path=customXml/itemProps3401.xml><?xml version="1.0" encoding="utf-8"?>
<ds:datastoreItem xmlns:ds="http://schemas.openxmlformats.org/officeDocument/2006/customXml" ds:itemID="{2A34F4BE-422B-4622-A537-DC31A22E058B}">
  <ds:schemaRefs/>
</ds:datastoreItem>
</file>

<file path=customXml/itemProps3402.xml><?xml version="1.0" encoding="utf-8"?>
<ds:datastoreItem xmlns:ds="http://schemas.openxmlformats.org/officeDocument/2006/customXml" ds:itemID="{2456512D-8BB4-40DD-B44C-6BE6CBFC36E7}">
  <ds:schemaRefs/>
</ds:datastoreItem>
</file>

<file path=customXml/itemProps3403.xml><?xml version="1.0" encoding="utf-8"?>
<ds:datastoreItem xmlns:ds="http://schemas.openxmlformats.org/officeDocument/2006/customXml" ds:itemID="{21A4A17F-A0E2-4B72-84F9-CF31EC6B27A1}">
  <ds:schemaRefs/>
</ds:datastoreItem>
</file>

<file path=customXml/itemProps3404.xml><?xml version="1.0" encoding="utf-8"?>
<ds:datastoreItem xmlns:ds="http://schemas.openxmlformats.org/officeDocument/2006/customXml" ds:itemID="{905911DA-DEC7-4668-9E04-7C5573844BA1}">
  <ds:schemaRefs/>
</ds:datastoreItem>
</file>

<file path=customXml/itemProps3405.xml><?xml version="1.0" encoding="utf-8"?>
<ds:datastoreItem xmlns:ds="http://schemas.openxmlformats.org/officeDocument/2006/customXml" ds:itemID="{A0F4A16F-ABBE-4E43-A432-5A6AA06E6F36}">
  <ds:schemaRefs/>
</ds:datastoreItem>
</file>

<file path=customXml/itemProps3406.xml><?xml version="1.0" encoding="utf-8"?>
<ds:datastoreItem xmlns:ds="http://schemas.openxmlformats.org/officeDocument/2006/customXml" ds:itemID="{13A79385-8085-4570-BC24-27AF1CC73A58}">
  <ds:schemaRefs/>
</ds:datastoreItem>
</file>

<file path=customXml/itemProps3407.xml><?xml version="1.0" encoding="utf-8"?>
<ds:datastoreItem xmlns:ds="http://schemas.openxmlformats.org/officeDocument/2006/customXml" ds:itemID="{21427ECA-93AE-4962-A72F-A5F46CF6CFA2}">
  <ds:schemaRefs/>
</ds:datastoreItem>
</file>

<file path=customXml/itemProps3408.xml><?xml version="1.0" encoding="utf-8"?>
<ds:datastoreItem xmlns:ds="http://schemas.openxmlformats.org/officeDocument/2006/customXml" ds:itemID="{F44AAC9D-B815-4E0A-A818-B86FDD910EAF}">
  <ds:schemaRefs/>
</ds:datastoreItem>
</file>

<file path=customXml/itemProps3409.xml><?xml version="1.0" encoding="utf-8"?>
<ds:datastoreItem xmlns:ds="http://schemas.openxmlformats.org/officeDocument/2006/customXml" ds:itemID="{2395810E-9352-4D78-8F39-234AADD0ABA0}">
  <ds:schemaRefs/>
</ds:datastoreItem>
</file>

<file path=customXml/itemProps341.xml><?xml version="1.0" encoding="utf-8"?>
<ds:datastoreItem xmlns:ds="http://schemas.openxmlformats.org/officeDocument/2006/customXml" ds:itemID="{CA8E5034-E0CD-4DAD-ACFD-B823FEA3466B}">
  <ds:schemaRefs/>
</ds:datastoreItem>
</file>

<file path=customXml/itemProps3410.xml><?xml version="1.0" encoding="utf-8"?>
<ds:datastoreItem xmlns:ds="http://schemas.openxmlformats.org/officeDocument/2006/customXml" ds:itemID="{790B834E-CF25-4DF9-9512-71EFAC620117}">
  <ds:schemaRefs/>
</ds:datastoreItem>
</file>

<file path=customXml/itemProps3411.xml><?xml version="1.0" encoding="utf-8"?>
<ds:datastoreItem xmlns:ds="http://schemas.openxmlformats.org/officeDocument/2006/customXml" ds:itemID="{1C6ADEBF-8773-4302-AED6-5B7A63DDBAB3}">
  <ds:schemaRefs/>
</ds:datastoreItem>
</file>

<file path=customXml/itemProps3412.xml><?xml version="1.0" encoding="utf-8"?>
<ds:datastoreItem xmlns:ds="http://schemas.openxmlformats.org/officeDocument/2006/customXml" ds:itemID="{80923871-1948-41FC-A06B-E53B6FC46CDD}">
  <ds:schemaRefs/>
</ds:datastoreItem>
</file>

<file path=customXml/itemProps3413.xml><?xml version="1.0" encoding="utf-8"?>
<ds:datastoreItem xmlns:ds="http://schemas.openxmlformats.org/officeDocument/2006/customXml" ds:itemID="{5FD4D4C5-5E8C-4792-B67A-20F5694416F6}">
  <ds:schemaRefs/>
</ds:datastoreItem>
</file>

<file path=customXml/itemProps3414.xml><?xml version="1.0" encoding="utf-8"?>
<ds:datastoreItem xmlns:ds="http://schemas.openxmlformats.org/officeDocument/2006/customXml" ds:itemID="{75ED20F5-2469-4789-9E6E-5B601C9EA902}">
  <ds:schemaRefs/>
</ds:datastoreItem>
</file>

<file path=customXml/itemProps3415.xml><?xml version="1.0" encoding="utf-8"?>
<ds:datastoreItem xmlns:ds="http://schemas.openxmlformats.org/officeDocument/2006/customXml" ds:itemID="{91F3BE44-FE73-4838-AF6C-0704D01B4C5D}">
  <ds:schemaRefs/>
</ds:datastoreItem>
</file>

<file path=customXml/itemProps3416.xml><?xml version="1.0" encoding="utf-8"?>
<ds:datastoreItem xmlns:ds="http://schemas.openxmlformats.org/officeDocument/2006/customXml" ds:itemID="{080FADF6-7163-4DB7-8075-B44429F1265B}">
  <ds:schemaRefs/>
</ds:datastoreItem>
</file>

<file path=customXml/itemProps3417.xml><?xml version="1.0" encoding="utf-8"?>
<ds:datastoreItem xmlns:ds="http://schemas.openxmlformats.org/officeDocument/2006/customXml" ds:itemID="{CDDA1755-74B6-43A6-9367-AD7316930646}">
  <ds:schemaRefs/>
</ds:datastoreItem>
</file>

<file path=customXml/itemProps3418.xml><?xml version="1.0" encoding="utf-8"?>
<ds:datastoreItem xmlns:ds="http://schemas.openxmlformats.org/officeDocument/2006/customXml" ds:itemID="{6483EAE8-08C4-4DA2-BC51-28998B3FC8CB}">
  <ds:schemaRefs/>
</ds:datastoreItem>
</file>

<file path=customXml/itemProps3419.xml><?xml version="1.0" encoding="utf-8"?>
<ds:datastoreItem xmlns:ds="http://schemas.openxmlformats.org/officeDocument/2006/customXml" ds:itemID="{E3A4B563-591C-4CC6-8561-614754FA132D}">
  <ds:schemaRefs/>
</ds:datastoreItem>
</file>

<file path=customXml/itemProps342.xml><?xml version="1.0" encoding="utf-8"?>
<ds:datastoreItem xmlns:ds="http://schemas.openxmlformats.org/officeDocument/2006/customXml" ds:itemID="{F92000E0-226A-4D20-B032-5C0535262DE8}">
  <ds:schemaRefs/>
</ds:datastoreItem>
</file>

<file path=customXml/itemProps3420.xml><?xml version="1.0" encoding="utf-8"?>
<ds:datastoreItem xmlns:ds="http://schemas.openxmlformats.org/officeDocument/2006/customXml" ds:itemID="{E68F48DE-BDC2-4F22-A859-89D17D4838B4}">
  <ds:schemaRefs/>
</ds:datastoreItem>
</file>

<file path=customXml/itemProps3421.xml><?xml version="1.0" encoding="utf-8"?>
<ds:datastoreItem xmlns:ds="http://schemas.openxmlformats.org/officeDocument/2006/customXml" ds:itemID="{D9B922CE-20B8-4A89-8C63-561CA4C3CEB2}">
  <ds:schemaRefs/>
</ds:datastoreItem>
</file>

<file path=customXml/itemProps3422.xml><?xml version="1.0" encoding="utf-8"?>
<ds:datastoreItem xmlns:ds="http://schemas.openxmlformats.org/officeDocument/2006/customXml" ds:itemID="{048BEFFF-1C28-4109-8A53-AF1BABC04052}">
  <ds:schemaRefs/>
</ds:datastoreItem>
</file>

<file path=customXml/itemProps3423.xml><?xml version="1.0" encoding="utf-8"?>
<ds:datastoreItem xmlns:ds="http://schemas.openxmlformats.org/officeDocument/2006/customXml" ds:itemID="{B2EB89B7-CD7A-45CA-A9A6-EB68F775FABE}">
  <ds:schemaRefs/>
</ds:datastoreItem>
</file>

<file path=customXml/itemProps3424.xml><?xml version="1.0" encoding="utf-8"?>
<ds:datastoreItem xmlns:ds="http://schemas.openxmlformats.org/officeDocument/2006/customXml" ds:itemID="{8B89517C-F74B-483F-848C-02AE03204E02}">
  <ds:schemaRefs/>
</ds:datastoreItem>
</file>

<file path=customXml/itemProps3425.xml><?xml version="1.0" encoding="utf-8"?>
<ds:datastoreItem xmlns:ds="http://schemas.openxmlformats.org/officeDocument/2006/customXml" ds:itemID="{918DC531-A726-4914-B300-31306A499502}">
  <ds:schemaRefs/>
</ds:datastoreItem>
</file>

<file path=customXml/itemProps3426.xml><?xml version="1.0" encoding="utf-8"?>
<ds:datastoreItem xmlns:ds="http://schemas.openxmlformats.org/officeDocument/2006/customXml" ds:itemID="{79ACEF5E-182A-4F5F-ACBD-EABE5975433E}">
  <ds:schemaRefs/>
</ds:datastoreItem>
</file>

<file path=customXml/itemProps3427.xml><?xml version="1.0" encoding="utf-8"?>
<ds:datastoreItem xmlns:ds="http://schemas.openxmlformats.org/officeDocument/2006/customXml" ds:itemID="{05A83EC7-D44F-4DA5-93AA-2660734C540F}">
  <ds:schemaRefs/>
</ds:datastoreItem>
</file>

<file path=customXml/itemProps3428.xml><?xml version="1.0" encoding="utf-8"?>
<ds:datastoreItem xmlns:ds="http://schemas.openxmlformats.org/officeDocument/2006/customXml" ds:itemID="{1FAB79CB-9A60-450C-8B0C-AC73D883E0A4}">
  <ds:schemaRefs/>
</ds:datastoreItem>
</file>

<file path=customXml/itemProps3429.xml><?xml version="1.0" encoding="utf-8"?>
<ds:datastoreItem xmlns:ds="http://schemas.openxmlformats.org/officeDocument/2006/customXml" ds:itemID="{2C3B40B0-87AE-48C0-8904-CE7D0B66C07C}">
  <ds:schemaRefs/>
</ds:datastoreItem>
</file>

<file path=customXml/itemProps343.xml><?xml version="1.0" encoding="utf-8"?>
<ds:datastoreItem xmlns:ds="http://schemas.openxmlformats.org/officeDocument/2006/customXml" ds:itemID="{8C1D5B97-F68F-4C16-A2C0-DFFA57FD8820}">
  <ds:schemaRefs/>
</ds:datastoreItem>
</file>

<file path=customXml/itemProps3430.xml><?xml version="1.0" encoding="utf-8"?>
<ds:datastoreItem xmlns:ds="http://schemas.openxmlformats.org/officeDocument/2006/customXml" ds:itemID="{10A8976F-2FAC-41F2-BCAA-464744F64E71}">
  <ds:schemaRefs/>
</ds:datastoreItem>
</file>

<file path=customXml/itemProps3431.xml><?xml version="1.0" encoding="utf-8"?>
<ds:datastoreItem xmlns:ds="http://schemas.openxmlformats.org/officeDocument/2006/customXml" ds:itemID="{3AFB695B-3825-45CD-AFCC-B97DB87E1B11}">
  <ds:schemaRefs/>
</ds:datastoreItem>
</file>

<file path=customXml/itemProps3432.xml><?xml version="1.0" encoding="utf-8"?>
<ds:datastoreItem xmlns:ds="http://schemas.openxmlformats.org/officeDocument/2006/customXml" ds:itemID="{3060D560-7D03-4CB2-8D9C-FBBEDE02DF68}">
  <ds:schemaRefs/>
</ds:datastoreItem>
</file>

<file path=customXml/itemProps3433.xml><?xml version="1.0" encoding="utf-8"?>
<ds:datastoreItem xmlns:ds="http://schemas.openxmlformats.org/officeDocument/2006/customXml" ds:itemID="{14457533-53C2-4C27-BAA9-7CCF3088E04F}">
  <ds:schemaRefs/>
</ds:datastoreItem>
</file>

<file path=customXml/itemProps3434.xml><?xml version="1.0" encoding="utf-8"?>
<ds:datastoreItem xmlns:ds="http://schemas.openxmlformats.org/officeDocument/2006/customXml" ds:itemID="{DED5DCB3-099A-4787-AB62-2DFACE59BF8A}">
  <ds:schemaRefs/>
</ds:datastoreItem>
</file>

<file path=customXml/itemProps3435.xml><?xml version="1.0" encoding="utf-8"?>
<ds:datastoreItem xmlns:ds="http://schemas.openxmlformats.org/officeDocument/2006/customXml" ds:itemID="{8B6D1CEA-BFB5-4E0C-8CA7-BF6A6497B703}">
  <ds:schemaRefs/>
</ds:datastoreItem>
</file>

<file path=customXml/itemProps3436.xml><?xml version="1.0" encoding="utf-8"?>
<ds:datastoreItem xmlns:ds="http://schemas.openxmlformats.org/officeDocument/2006/customXml" ds:itemID="{F3D90DB3-5234-4E82-954F-391A8FC1CD16}">
  <ds:schemaRefs/>
</ds:datastoreItem>
</file>

<file path=customXml/itemProps3437.xml><?xml version="1.0" encoding="utf-8"?>
<ds:datastoreItem xmlns:ds="http://schemas.openxmlformats.org/officeDocument/2006/customXml" ds:itemID="{487526B2-1A56-47B6-A6A1-7611FAC4D86B}">
  <ds:schemaRefs/>
</ds:datastoreItem>
</file>

<file path=customXml/itemProps3438.xml><?xml version="1.0" encoding="utf-8"?>
<ds:datastoreItem xmlns:ds="http://schemas.openxmlformats.org/officeDocument/2006/customXml" ds:itemID="{CFB3EFFF-3098-4DD6-AD06-44805207B9B7}">
  <ds:schemaRefs/>
</ds:datastoreItem>
</file>

<file path=customXml/itemProps3439.xml><?xml version="1.0" encoding="utf-8"?>
<ds:datastoreItem xmlns:ds="http://schemas.openxmlformats.org/officeDocument/2006/customXml" ds:itemID="{EE18D78A-8BB3-4720-9246-A1A2DE1450C2}">
  <ds:schemaRefs/>
</ds:datastoreItem>
</file>

<file path=customXml/itemProps344.xml><?xml version="1.0" encoding="utf-8"?>
<ds:datastoreItem xmlns:ds="http://schemas.openxmlformats.org/officeDocument/2006/customXml" ds:itemID="{7104D1BC-7A1F-4ED2-BAC4-DBAAC31085C0}">
  <ds:schemaRefs/>
</ds:datastoreItem>
</file>

<file path=customXml/itemProps3440.xml><?xml version="1.0" encoding="utf-8"?>
<ds:datastoreItem xmlns:ds="http://schemas.openxmlformats.org/officeDocument/2006/customXml" ds:itemID="{321A8729-2FB8-4FBE-9DB9-8AFDDA712188}">
  <ds:schemaRefs/>
</ds:datastoreItem>
</file>

<file path=customXml/itemProps3441.xml><?xml version="1.0" encoding="utf-8"?>
<ds:datastoreItem xmlns:ds="http://schemas.openxmlformats.org/officeDocument/2006/customXml" ds:itemID="{628CAE70-1B94-434C-B8E0-3C447B98F2D5}">
  <ds:schemaRefs/>
</ds:datastoreItem>
</file>

<file path=customXml/itemProps3442.xml><?xml version="1.0" encoding="utf-8"?>
<ds:datastoreItem xmlns:ds="http://schemas.openxmlformats.org/officeDocument/2006/customXml" ds:itemID="{66782259-B600-483E-A336-8B970F88051A}">
  <ds:schemaRefs/>
</ds:datastoreItem>
</file>

<file path=customXml/itemProps3443.xml><?xml version="1.0" encoding="utf-8"?>
<ds:datastoreItem xmlns:ds="http://schemas.openxmlformats.org/officeDocument/2006/customXml" ds:itemID="{BBADEF99-573B-4B20-A8E7-B04C2918D2F6}">
  <ds:schemaRefs/>
</ds:datastoreItem>
</file>

<file path=customXml/itemProps3444.xml><?xml version="1.0" encoding="utf-8"?>
<ds:datastoreItem xmlns:ds="http://schemas.openxmlformats.org/officeDocument/2006/customXml" ds:itemID="{E6D9EC19-1E3D-45DC-98AB-DCEF6504A01C}">
  <ds:schemaRefs/>
</ds:datastoreItem>
</file>

<file path=customXml/itemProps3445.xml><?xml version="1.0" encoding="utf-8"?>
<ds:datastoreItem xmlns:ds="http://schemas.openxmlformats.org/officeDocument/2006/customXml" ds:itemID="{8B33C786-525F-43A9-8A5D-DFD2F4F928E7}">
  <ds:schemaRefs/>
</ds:datastoreItem>
</file>

<file path=customXml/itemProps3446.xml><?xml version="1.0" encoding="utf-8"?>
<ds:datastoreItem xmlns:ds="http://schemas.openxmlformats.org/officeDocument/2006/customXml" ds:itemID="{BC7E4F22-4C68-4C5E-9676-75EC8EBA6A0E}">
  <ds:schemaRefs/>
</ds:datastoreItem>
</file>

<file path=customXml/itemProps3447.xml><?xml version="1.0" encoding="utf-8"?>
<ds:datastoreItem xmlns:ds="http://schemas.openxmlformats.org/officeDocument/2006/customXml" ds:itemID="{A99E4B47-7416-4C69-9286-B831E7BEED5C}">
  <ds:schemaRefs/>
</ds:datastoreItem>
</file>

<file path=customXml/itemProps3448.xml><?xml version="1.0" encoding="utf-8"?>
<ds:datastoreItem xmlns:ds="http://schemas.openxmlformats.org/officeDocument/2006/customXml" ds:itemID="{28C8AD5F-3CFB-48D9-87DB-3818C788D460}">
  <ds:schemaRefs/>
</ds:datastoreItem>
</file>

<file path=customXml/itemProps3449.xml><?xml version="1.0" encoding="utf-8"?>
<ds:datastoreItem xmlns:ds="http://schemas.openxmlformats.org/officeDocument/2006/customXml" ds:itemID="{2B8E8C72-0ACA-4411-A44E-0CA98C9AADDD}">
  <ds:schemaRefs/>
</ds:datastoreItem>
</file>

<file path=customXml/itemProps345.xml><?xml version="1.0" encoding="utf-8"?>
<ds:datastoreItem xmlns:ds="http://schemas.openxmlformats.org/officeDocument/2006/customXml" ds:itemID="{706D1B7A-885C-46D9-B173-6CCF6A05D6E3}">
  <ds:schemaRefs/>
</ds:datastoreItem>
</file>

<file path=customXml/itemProps3450.xml><?xml version="1.0" encoding="utf-8"?>
<ds:datastoreItem xmlns:ds="http://schemas.openxmlformats.org/officeDocument/2006/customXml" ds:itemID="{1FD9A444-E3F4-4154-AE94-55B0F601A31C}">
  <ds:schemaRefs/>
</ds:datastoreItem>
</file>

<file path=customXml/itemProps3451.xml><?xml version="1.0" encoding="utf-8"?>
<ds:datastoreItem xmlns:ds="http://schemas.openxmlformats.org/officeDocument/2006/customXml" ds:itemID="{B14F1CCE-5AD2-4E92-95F4-188CF6D59AAB}">
  <ds:schemaRefs/>
</ds:datastoreItem>
</file>

<file path=customXml/itemProps3452.xml><?xml version="1.0" encoding="utf-8"?>
<ds:datastoreItem xmlns:ds="http://schemas.openxmlformats.org/officeDocument/2006/customXml" ds:itemID="{0718F3D5-C888-4416-8E24-FCFE94A7A0CB}">
  <ds:schemaRefs/>
</ds:datastoreItem>
</file>

<file path=customXml/itemProps3453.xml><?xml version="1.0" encoding="utf-8"?>
<ds:datastoreItem xmlns:ds="http://schemas.openxmlformats.org/officeDocument/2006/customXml" ds:itemID="{DE30E03A-2218-4103-97AB-87EAFD7048F8}">
  <ds:schemaRefs/>
</ds:datastoreItem>
</file>

<file path=customXml/itemProps3454.xml><?xml version="1.0" encoding="utf-8"?>
<ds:datastoreItem xmlns:ds="http://schemas.openxmlformats.org/officeDocument/2006/customXml" ds:itemID="{CA3F6473-E1F3-4624-BA11-A972795BB2FE}">
  <ds:schemaRefs/>
</ds:datastoreItem>
</file>

<file path=customXml/itemProps3455.xml><?xml version="1.0" encoding="utf-8"?>
<ds:datastoreItem xmlns:ds="http://schemas.openxmlformats.org/officeDocument/2006/customXml" ds:itemID="{BE036319-0DA7-4121-BFEA-B2A656D56FD1}">
  <ds:schemaRefs/>
</ds:datastoreItem>
</file>

<file path=customXml/itemProps3456.xml><?xml version="1.0" encoding="utf-8"?>
<ds:datastoreItem xmlns:ds="http://schemas.openxmlformats.org/officeDocument/2006/customXml" ds:itemID="{926EE86D-AD7D-46D7-B674-DE49E4879F36}">
  <ds:schemaRefs/>
</ds:datastoreItem>
</file>

<file path=customXml/itemProps3457.xml><?xml version="1.0" encoding="utf-8"?>
<ds:datastoreItem xmlns:ds="http://schemas.openxmlformats.org/officeDocument/2006/customXml" ds:itemID="{9E7D6001-2E00-471F-B245-763CFD17AF08}">
  <ds:schemaRefs/>
</ds:datastoreItem>
</file>

<file path=customXml/itemProps3458.xml><?xml version="1.0" encoding="utf-8"?>
<ds:datastoreItem xmlns:ds="http://schemas.openxmlformats.org/officeDocument/2006/customXml" ds:itemID="{712CA3CC-EAA5-4EF9-B6B3-16D5ACEE260B}">
  <ds:schemaRefs/>
</ds:datastoreItem>
</file>

<file path=customXml/itemProps3459.xml><?xml version="1.0" encoding="utf-8"?>
<ds:datastoreItem xmlns:ds="http://schemas.openxmlformats.org/officeDocument/2006/customXml" ds:itemID="{A12F9C9A-7444-47D7-AE8B-9564EEB17494}">
  <ds:schemaRefs/>
</ds:datastoreItem>
</file>

<file path=customXml/itemProps346.xml><?xml version="1.0" encoding="utf-8"?>
<ds:datastoreItem xmlns:ds="http://schemas.openxmlformats.org/officeDocument/2006/customXml" ds:itemID="{6A18CB47-1FDD-4153-901B-FF6DE38A4457}">
  <ds:schemaRefs/>
</ds:datastoreItem>
</file>

<file path=customXml/itemProps3460.xml><?xml version="1.0" encoding="utf-8"?>
<ds:datastoreItem xmlns:ds="http://schemas.openxmlformats.org/officeDocument/2006/customXml" ds:itemID="{D5D2230E-C268-44DE-A6CF-CD619E8874EE}">
  <ds:schemaRefs/>
</ds:datastoreItem>
</file>

<file path=customXml/itemProps3461.xml><?xml version="1.0" encoding="utf-8"?>
<ds:datastoreItem xmlns:ds="http://schemas.openxmlformats.org/officeDocument/2006/customXml" ds:itemID="{6E6B84E1-3685-4E07-B763-62E6459756F9}">
  <ds:schemaRefs/>
</ds:datastoreItem>
</file>

<file path=customXml/itemProps3462.xml><?xml version="1.0" encoding="utf-8"?>
<ds:datastoreItem xmlns:ds="http://schemas.openxmlformats.org/officeDocument/2006/customXml" ds:itemID="{259F2538-DC72-4E89-8209-82EFA1BE400E}">
  <ds:schemaRefs/>
</ds:datastoreItem>
</file>

<file path=customXml/itemProps3463.xml><?xml version="1.0" encoding="utf-8"?>
<ds:datastoreItem xmlns:ds="http://schemas.openxmlformats.org/officeDocument/2006/customXml" ds:itemID="{7B1B87F3-7675-4F8E-BE1F-BEFB4B470E00}">
  <ds:schemaRefs/>
</ds:datastoreItem>
</file>

<file path=customXml/itemProps3464.xml><?xml version="1.0" encoding="utf-8"?>
<ds:datastoreItem xmlns:ds="http://schemas.openxmlformats.org/officeDocument/2006/customXml" ds:itemID="{E50F9AAF-4A31-40D8-AC75-C8E44D6D732E}">
  <ds:schemaRefs/>
</ds:datastoreItem>
</file>

<file path=customXml/itemProps3465.xml><?xml version="1.0" encoding="utf-8"?>
<ds:datastoreItem xmlns:ds="http://schemas.openxmlformats.org/officeDocument/2006/customXml" ds:itemID="{715E6105-3C96-42ED-A03A-817BA5C6AF6F}">
  <ds:schemaRefs/>
</ds:datastoreItem>
</file>

<file path=customXml/itemProps3466.xml><?xml version="1.0" encoding="utf-8"?>
<ds:datastoreItem xmlns:ds="http://schemas.openxmlformats.org/officeDocument/2006/customXml" ds:itemID="{EC9C9751-A872-41D0-85A9-2D6E61C1FF44}">
  <ds:schemaRefs/>
</ds:datastoreItem>
</file>

<file path=customXml/itemProps3467.xml><?xml version="1.0" encoding="utf-8"?>
<ds:datastoreItem xmlns:ds="http://schemas.openxmlformats.org/officeDocument/2006/customXml" ds:itemID="{6AC0A23C-6572-4550-B068-C6366DF82951}">
  <ds:schemaRefs/>
</ds:datastoreItem>
</file>

<file path=customXml/itemProps3468.xml><?xml version="1.0" encoding="utf-8"?>
<ds:datastoreItem xmlns:ds="http://schemas.openxmlformats.org/officeDocument/2006/customXml" ds:itemID="{C1A39ECD-5777-4F57-B4E9-2E6F43267CFB}">
  <ds:schemaRefs/>
</ds:datastoreItem>
</file>

<file path=customXml/itemProps3469.xml><?xml version="1.0" encoding="utf-8"?>
<ds:datastoreItem xmlns:ds="http://schemas.openxmlformats.org/officeDocument/2006/customXml" ds:itemID="{4AD1BFF8-E05E-4B9D-B104-5D309C5692D6}">
  <ds:schemaRefs/>
</ds:datastoreItem>
</file>

<file path=customXml/itemProps347.xml><?xml version="1.0" encoding="utf-8"?>
<ds:datastoreItem xmlns:ds="http://schemas.openxmlformats.org/officeDocument/2006/customXml" ds:itemID="{44F5B719-D44C-448B-9A77-31B06DFA48FB}">
  <ds:schemaRefs/>
</ds:datastoreItem>
</file>

<file path=customXml/itemProps3470.xml><?xml version="1.0" encoding="utf-8"?>
<ds:datastoreItem xmlns:ds="http://schemas.openxmlformats.org/officeDocument/2006/customXml" ds:itemID="{6D82A8FF-63EC-4C30-94AE-0324E17CCE90}">
  <ds:schemaRefs/>
</ds:datastoreItem>
</file>

<file path=customXml/itemProps3471.xml><?xml version="1.0" encoding="utf-8"?>
<ds:datastoreItem xmlns:ds="http://schemas.openxmlformats.org/officeDocument/2006/customXml" ds:itemID="{C5DCF7DD-0A29-47AB-BB40-D03F48F302DB}">
  <ds:schemaRefs/>
</ds:datastoreItem>
</file>

<file path=customXml/itemProps3472.xml><?xml version="1.0" encoding="utf-8"?>
<ds:datastoreItem xmlns:ds="http://schemas.openxmlformats.org/officeDocument/2006/customXml" ds:itemID="{62D9C135-7147-4B61-B9E7-471E40B29D94}">
  <ds:schemaRefs/>
</ds:datastoreItem>
</file>

<file path=customXml/itemProps3473.xml><?xml version="1.0" encoding="utf-8"?>
<ds:datastoreItem xmlns:ds="http://schemas.openxmlformats.org/officeDocument/2006/customXml" ds:itemID="{0DB0F3E8-0EBA-4B7E-A10C-9EB0A7F5577A}">
  <ds:schemaRefs/>
</ds:datastoreItem>
</file>

<file path=customXml/itemProps3474.xml><?xml version="1.0" encoding="utf-8"?>
<ds:datastoreItem xmlns:ds="http://schemas.openxmlformats.org/officeDocument/2006/customXml" ds:itemID="{6910A1CF-556C-4BA9-AC52-BA5C688EA3F0}">
  <ds:schemaRefs/>
</ds:datastoreItem>
</file>

<file path=customXml/itemProps3475.xml><?xml version="1.0" encoding="utf-8"?>
<ds:datastoreItem xmlns:ds="http://schemas.openxmlformats.org/officeDocument/2006/customXml" ds:itemID="{456C8D50-8EAB-4031-BAF5-391400625735}">
  <ds:schemaRefs/>
</ds:datastoreItem>
</file>

<file path=customXml/itemProps3476.xml><?xml version="1.0" encoding="utf-8"?>
<ds:datastoreItem xmlns:ds="http://schemas.openxmlformats.org/officeDocument/2006/customXml" ds:itemID="{3F3754F2-61EF-40AB-BFCF-149B086F5178}">
  <ds:schemaRefs/>
</ds:datastoreItem>
</file>

<file path=customXml/itemProps3477.xml><?xml version="1.0" encoding="utf-8"?>
<ds:datastoreItem xmlns:ds="http://schemas.openxmlformats.org/officeDocument/2006/customXml" ds:itemID="{36AF51EF-C9AB-4FA1-861E-583A8ACD28AF}">
  <ds:schemaRefs/>
</ds:datastoreItem>
</file>

<file path=customXml/itemProps3478.xml><?xml version="1.0" encoding="utf-8"?>
<ds:datastoreItem xmlns:ds="http://schemas.openxmlformats.org/officeDocument/2006/customXml" ds:itemID="{D44B2BDE-1264-4CE1-BD3B-7786EECA6EB5}">
  <ds:schemaRefs/>
</ds:datastoreItem>
</file>

<file path=customXml/itemProps3479.xml><?xml version="1.0" encoding="utf-8"?>
<ds:datastoreItem xmlns:ds="http://schemas.openxmlformats.org/officeDocument/2006/customXml" ds:itemID="{9FBEBD1D-D894-4181-9D7F-3084589DB0A3}">
  <ds:schemaRefs/>
</ds:datastoreItem>
</file>

<file path=customXml/itemProps348.xml><?xml version="1.0" encoding="utf-8"?>
<ds:datastoreItem xmlns:ds="http://schemas.openxmlformats.org/officeDocument/2006/customXml" ds:itemID="{3FB38494-E718-45AF-89F8-1A358589FF24}">
  <ds:schemaRefs/>
</ds:datastoreItem>
</file>

<file path=customXml/itemProps3480.xml><?xml version="1.0" encoding="utf-8"?>
<ds:datastoreItem xmlns:ds="http://schemas.openxmlformats.org/officeDocument/2006/customXml" ds:itemID="{C431B0C8-F32A-4039-8D58-93418478D257}">
  <ds:schemaRefs/>
</ds:datastoreItem>
</file>

<file path=customXml/itemProps3481.xml><?xml version="1.0" encoding="utf-8"?>
<ds:datastoreItem xmlns:ds="http://schemas.openxmlformats.org/officeDocument/2006/customXml" ds:itemID="{8764690D-8E3D-46DF-B3C2-902CBC7D3A92}">
  <ds:schemaRefs/>
</ds:datastoreItem>
</file>

<file path=customXml/itemProps3482.xml><?xml version="1.0" encoding="utf-8"?>
<ds:datastoreItem xmlns:ds="http://schemas.openxmlformats.org/officeDocument/2006/customXml" ds:itemID="{A4F107DB-70B0-43D0-80BF-4D61F119FEB4}">
  <ds:schemaRefs/>
</ds:datastoreItem>
</file>

<file path=customXml/itemProps3483.xml><?xml version="1.0" encoding="utf-8"?>
<ds:datastoreItem xmlns:ds="http://schemas.openxmlformats.org/officeDocument/2006/customXml" ds:itemID="{1005469F-862A-402C-AF28-60DC33504DFA}">
  <ds:schemaRefs/>
</ds:datastoreItem>
</file>

<file path=customXml/itemProps3484.xml><?xml version="1.0" encoding="utf-8"?>
<ds:datastoreItem xmlns:ds="http://schemas.openxmlformats.org/officeDocument/2006/customXml" ds:itemID="{D527413F-083D-4AC2-930B-918603D991FA}">
  <ds:schemaRefs/>
</ds:datastoreItem>
</file>

<file path=customXml/itemProps3485.xml><?xml version="1.0" encoding="utf-8"?>
<ds:datastoreItem xmlns:ds="http://schemas.openxmlformats.org/officeDocument/2006/customXml" ds:itemID="{C94B90F5-E295-404B-A156-5543CA9A0ED9}">
  <ds:schemaRefs/>
</ds:datastoreItem>
</file>

<file path=customXml/itemProps3486.xml><?xml version="1.0" encoding="utf-8"?>
<ds:datastoreItem xmlns:ds="http://schemas.openxmlformats.org/officeDocument/2006/customXml" ds:itemID="{13EFCDE8-8410-4170-A800-720394A3C517}">
  <ds:schemaRefs/>
</ds:datastoreItem>
</file>

<file path=customXml/itemProps3487.xml><?xml version="1.0" encoding="utf-8"?>
<ds:datastoreItem xmlns:ds="http://schemas.openxmlformats.org/officeDocument/2006/customXml" ds:itemID="{2B0E2713-C198-442B-84E0-358AB3B5F4F6}">
  <ds:schemaRefs/>
</ds:datastoreItem>
</file>

<file path=customXml/itemProps3488.xml><?xml version="1.0" encoding="utf-8"?>
<ds:datastoreItem xmlns:ds="http://schemas.openxmlformats.org/officeDocument/2006/customXml" ds:itemID="{FD8E74B5-3A1E-4E0F-A61F-411CE3B37FC1}">
  <ds:schemaRefs/>
</ds:datastoreItem>
</file>

<file path=customXml/itemProps3489.xml><?xml version="1.0" encoding="utf-8"?>
<ds:datastoreItem xmlns:ds="http://schemas.openxmlformats.org/officeDocument/2006/customXml" ds:itemID="{BB89AADF-43C0-4737-BF90-4D2473382EA2}">
  <ds:schemaRefs/>
</ds:datastoreItem>
</file>

<file path=customXml/itemProps349.xml><?xml version="1.0" encoding="utf-8"?>
<ds:datastoreItem xmlns:ds="http://schemas.openxmlformats.org/officeDocument/2006/customXml" ds:itemID="{0DD8F87E-4966-4D7E-A182-05472CE7B7C7}">
  <ds:schemaRefs/>
</ds:datastoreItem>
</file>

<file path=customXml/itemProps3490.xml><?xml version="1.0" encoding="utf-8"?>
<ds:datastoreItem xmlns:ds="http://schemas.openxmlformats.org/officeDocument/2006/customXml" ds:itemID="{CA746C82-8FCE-469B-8308-AE479DB7C8E7}">
  <ds:schemaRefs/>
</ds:datastoreItem>
</file>

<file path=customXml/itemProps3491.xml><?xml version="1.0" encoding="utf-8"?>
<ds:datastoreItem xmlns:ds="http://schemas.openxmlformats.org/officeDocument/2006/customXml" ds:itemID="{C45C7E31-8572-4995-86EF-00D68C493B5A}">
  <ds:schemaRefs/>
</ds:datastoreItem>
</file>

<file path=customXml/itemProps3492.xml><?xml version="1.0" encoding="utf-8"?>
<ds:datastoreItem xmlns:ds="http://schemas.openxmlformats.org/officeDocument/2006/customXml" ds:itemID="{11886FFD-D7C2-47F7-B1C9-86E917F6750E}">
  <ds:schemaRefs/>
</ds:datastoreItem>
</file>

<file path=customXml/itemProps3493.xml><?xml version="1.0" encoding="utf-8"?>
<ds:datastoreItem xmlns:ds="http://schemas.openxmlformats.org/officeDocument/2006/customXml" ds:itemID="{7916B296-4172-4583-BABB-F1B444457E03}">
  <ds:schemaRefs/>
</ds:datastoreItem>
</file>

<file path=customXml/itemProps3494.xml><?xml version="1.0" encoding="utf-8"?>
<ds:datastoreItem xmlns:ds="http://schemas.openxmlformats.org/officeDocument/2006/customXml" ds:itemID="{E839712F-FDAD-4564-ACC8-CDB8DD9CBE12}">
  <ds:schemaRefs/>
</ds:datastoreItem>
</file>

<file path=customXml/itemProps3495.xml><?xml version="1.0" encoding="utf-8"?>
<ds:datastoreItem xmlns:ds="http://schemas.openxmlformats.org/officeDocument/2006/customXml" ds:itemID="{AEF8E3D2-871F-4730-8D00-6C56D12CE056}">
  <ds:schemaRefs/>
</ds:datastoreItem>
</file>

<file path=customXml/itemProps3496.xml><?xml version="1.0" encoding="utf-8"?>
<ds:datastoreItem xmlns:ds="http://schemas.openxmlformats.org/officeDocument/2006/customXml" ds:itemID="{DCB6A8F6-C9A4-42EE-B91E-BF239880BFB7}">
  <ds:schemaRefs/>
</ds:datastoreItem>
</file>

<file path=customXml/itemProps3497.xml><?xml version="1.0" encoding="utf-8"?>
<ds:datastoreItem xmlns:ds="http://schemas.openxmlformats.org/officeDocument/2006/customXml" ds:itemID="{97E0160F-5737-4A2B-B020-740A47E9106A}">
  <ds:schemaRefs/>
</ds:datastoreItem>
</file>

<file path=customXml/itemProps3498.xml><?xml version="1.0" encoding="utf-8"?>
<ds:datastoreItem xmlns:ds="http://schemas.openxmlformats.org/officeDocument/2006/customXml" ds:itemID="{D623C931-4250-40C3-ACD8-AC66E5B59199}">
  <ds:schemaRefs/>
</ds:datastoreItem>
</file>

<file path=customXml/itemProps3499.xml><?xml version="1.0" encoding="utf-8"?>
<ds:datastoreItem xmlns:ds="http://schemas.openxmlformats.org/officeDocument/2006/customXml" ds:itemID="{EF661A59-4A9B-427F-9C30-C5FB5626BCFC}">
  <ds:schemaRefs/>
</ds:datastoreItem>
</file>

<file path=customXml/itemProps35.xml><?xml version="1.0" encoding="utf-8"?>
<ds:datastoreItem xmlns:ds="http://schemas.openxmlformats.org/officeDocument/2006/customXml" ds:itemID="{46E8197B-F278-4B5E-AB7F-E89236B0C8C2}">
  <ds:schemaRefs/>
</ds:datastoreItem>
</file>

<file path=customXml/itemProps350.xml><?xml version="1.0" encoding="utf-8"?>
<ds:datastoreItem xmlns:ds="http://schemas.openxmlformats.org/officeDocument/2006/customXml" ds:itemID="{F7098A99-0B37-466C-AE4C-06CBB2C736F0}">
  <ds:schemaRefs/>
</ds:datastoreItem>
</file>

<file path=customXml/itemProps3500.xml><?xml version="1.0" encoding="utf-8"?>
<ds:datastoreItem xmlns:ds="http://schemas.openxmlformats.org/officeDocument/2006/customXml" ds:itemID="{B2F6D42F-9169-4A92-84E4-96BB6F40CB28}">
  <ds:schemaRefs/>
</ds:datastoreItem>
</file>

<file path=customXml/itemProps3501.xml><?xml version="1.0" encoding="utf-8"?>
<ds:datastoreItem xmlns:ds="http://schemas.openxmlformats.org/officeDocument/2006/customXml" ds:itemID="{D23BFF41-C7B2-4DAE-B8D7-3DFB53512FF8}">
  <ds:schemaRefs/>
</ds:datastoreItem>
</file>

<file path=customXml/itemProps3502.xml><?xml version="1.0" encoding="utf-8"?>
<ds:datastoreItem xmlns:ds="http://schemas.openxmlformats.org/officeDocument/2006/customXml" ds:itemID="{4A2B9D15-677C-440D-8284-FE4968FBD712}">
  <ds:schemaRefs/>
</ds:datastoreItem>
</file>

<file path=customXml/itemProps3503.xml><?xml version="1.0" encoding="utf-8"?>
<ds:datastoreItem xmlns:ds="http://schemas.openxmlformats.org/officeDocument/2006/customXml" ds:itemID="{652A1084-BF69-4BD0-ABD5-19FD69D53095}">
  <ds:schemaRefs/>
</ds:datastoreItem>
</file>

<file path=customXml/itemProps3504.xml><?xml version="1.0" encoding="utf-8"?>
<ds:datastoreItem xmlns:ds="http://schemas.openxmlformats.org/officeDocument/2006/customXml" ds:itemID="{DD086DFD-F663-433E-9DDE-FD88939255A8}">
  <ds:schemaRefs/>
</ds:datastoreItem>
</file>

<file path=customXml/itemProps3505.xml><?xml version="1.0" encoding="utf-8"?>
<ds:datastoreItem xmlns:ds="http://schemas.openxmlformats.org/officeDocument/2006/customXml" ds:itemID="{A38FAC7B-17F2-4156-B3E2-7F10C959C209}">
  <ds:schemaRefs/>
</ds:datastoreItem>
</file>

<file path=customXml/itemProps3506.xml><?xml version="1.0" encoding="utf-8"?>
<ds:datastoreItem xmlns:ds="http://schemas.openxmlformats.org/officeDocument/2006/customXml" ds:itemID="{66CE484D-6616-4B73-AB74-D2FAAA92AB1D}">
  <ds:schemaRefs/>
</ds:datastoreItem>
</file>

<file path=customXml/itemProps3507.xml><?xml version="1.0" encoding="utf-8"?>
<ds:datastoreItem xmlns:ds="http://schemas.openxmlformats.org/officeDocument/2006/customXml" ds:itemID="{11DB5F44-1715-4820-BEFC-B01FA7B1844A}">
  <ds:schemaRefs/>
</ds:datastoreItem>
</file>

<file path=customXml/itemProps3508.xml><?xml version="1.0" encoding="utf-8"?>
<ds:datastoreItem xmlns:ds="http://schemas.openxmlformats.org/officeDocument/2006/customXml" ds:itemID="{ED3D5D71-CE97-43B4-BC78-6866FA00BBCC}">
  <ds:schemaRefs/>
</ds:datastoreItem>
</file>

<file path=customXml/itemProps3509.xml><?xml version="1.0" encoding="utf-8"?>
<ds:datastoreItem xmlns:ds="http://schemas.openxmlformats.org/officeDocument/2006/customXml" ds:itemID="{EDC40434-998E-4D88-951C-F721ECB5A3B2}">
  <ds:schemaRefs/>
</ds:datastoreItem>
</file>

<file path=customXml/itemProps351.xml><?xml version="1.0" encoding="utf-8"?>
<ds:datastoreItem xmlns:ds="http://schemas.openxmlformats.org/officeDocument/2006/customXml" ds:itemID="{5AAE8D4B-548D-4808-BE01-405C5BD907B6}">
  <ds:schemaRefs/>
</ds:datastoreItem>
</file>

<file path=customXml/itemProps3510.xml><?xml version="1.0" encoding="utf-8"?>
<ds:datastoreItem xmlns:ds="http://schemas.openxmlformats.org/officeDocument/2006/customXml" ds:itemID="{01C6CA1F-486C-4010-B273-0C51916E54C3}">
  <ds:schemaRefs/>
</ds:datastoreItem>
</file>

<file path=customXml/itemProps3511.xml><?xml version="1.0" encoding="utf-8"?>
<ds:datastoreItem xmlns:ds="http://schemas.openxmlformats.org/officeDocument/2006/customXml" ds:itemID="{0E0C2004-F5BC-4658-A3A9-FEA7CF5D6324}">
  <ds:schemaRefs/>
</ds:datastoreItem>
</file>

<file path=customXml/itemProps3512.xml><?xml version="1.0" encoding="utf-8"?>
<ds:datastoreItem xmlns:ds="http://schemas.openxmlformats.org/officeDocument/2006/customXml" ds:itemID="{2BF750C4-B973-4441-94A6-3D798BDD87DC}">
  <ds:schemaRefs/>
</ds:datastoreItem>
</file>

<file path=customXml/itemProps3513.xml><?xml version="1.0" encoding="utf-8"?>
<ds:datastoreItem xmlns:ds="http://schemas.openxmlformats.org/officeDocument/2006/customXml" ds:itemID="{43A17B7D-B320-4776-837D-1D3BD9E28591}">
  <ds:schemaRefs/>
</ds:datastoreItem>
</file>

<file path=customXml/itemProps3514.xml><?xml version="1.0" encoding="utf-8"?>
<ds:datastoreItem xmlns:ds="http://schemas.openxmlformats.org/officeDocument/2006/customXml" ds:itemID="{DA241A21-DA92-4FB2-AD35-DE0B0CD443B1}">
  <ds:schemaRefs/>
</ds:datastoreItem>
</file>

<file path=customXml/itemProps3515.xml><?xml version="1.0" encoding="utf-8"?>
<ds:datastoreItem xmlns:ds="http://schemas.openxmlformats.org/officeDocument/2006/customXml" ds:itemID="{1B430961-B82B-417C-B478-D24FC9AF1636}">
  <ds:schemaRefs/>
</ds:datastoreItem>
</file>

<file path=customXml/itemProps3516.xml><?xml version="1.0" encoding="utf-8"?>
<ds:datastoreItem xmlns:ds="http://schemas.openxmlformats.org/officeDocument/2006/customXml" ds:itemID="{EB9E2BBD-319A-479D-A7CA-39C73FF34312}">
  <ds:schemaRefs/>
</ds:datastoreItem>
</file>

<file path=customXml/itemProps3517.xml><?xml version="1.0" encoding="utf-8"?>
<ds:datastoreItem xmlns:ds="http://schemas.openxmlformats.org/officeDocument/2006/customXml" ds:itemID="{D4AC7C8D-506A-49EE-A468-0C24F2C85644}">
  <ds:schemaRefs/>
</ds:datastoreItem>
</file>

<file path=customXml/itemProps3518.xml><?xml version="1.0" encoding="utf-8"?>
<ds:datastoreItem xmlns:ds="http://schemas.openxmlformats.org/officeDocument/2006/customXml" ds:itemID="{38D8B678-F554-42E5-A636-652FD11A57A3}">
  <ds:schemaRefs/>
</ds:datastoreItem>
</file>

<file path=customXml/itemProps3519.xml><?xml version="1.0" encoding="utf-8"?>
<ds:datastoreItem xmlns:ds="http://schemas.openxmlformats.org/officeDocument/2006/customXml" ds:itemID="{8444184A-2A97-482E-BEF9-AC74EC694B40}">
  <ds:schemaRefs/>
</ds:datastoreItem>
</file>

<file path=customXml/itemProps352.xml><?xml version="1.0" encoding="utf-8"?>
<ds:datastoreItem xmlns:ds="http://schemas.openxmlformats.org/officeDocument/2006/customXml" ds:itemID="{81FE1534-C4B2-44FF-99B9-DED2E24C180A}">
  <ds:schemaRefs/>
</ds:datastoreItem>
</file>

<file path=customXml/itemProps3520.xml><?xml version="1.0" encoding="utf-8"?>
<ds:datastoreItem xmlns:ds="http://schemas.openxmlformats.org/officeDocument/2006/customXml" ds:itemID="{06FEB032-488C-4604-9A10-6B4D192EE9A5}">
  <ds:schemaRefs/>
</ds:datastoreItem>
</file>

<file path=customXml/itemProps3521.xml><?xml version="1.0" encoding="utf-8"?>
<ds:datastoreItem xmlns:ds="http://schemas.openxmlformats.org/officeDocument/2006/customXml" ds:itemID="{C6AEF1CB-4713-43DE-994C-49B343362ECC}">
  <ds:schemaRefs/>
</ds:datastoreItem>
</file>

<file path=customXml/itemProps3522.xml><?xml version="1.0" encoding="utf-8"?>
<ds:datastoreItem xmlns:ds="http://schemas.openxmlformats.org/officeDocument/2006/customXml" ds:itemID="{3B948870-06EC-4544-BA2C-98FAD0A140FB}">
  <ds:schemaRefs/>
</ds:datastoreItem>
</file>

<file path=customXml/itemProps3523.xml><?xml version="1.0" encoding="utf-8"?>
<ds:datastoreItem xmlns:ds="http://schemas.openxmlformats.org/officeDocument/2006/customXml" ds:itemID="{5113462F-AE2A-4041-9077-EB8BA6A4925B}">
  <ds:schemaRefs/>
</ds:datastoreItem>
</file>

<file path=customXml/itemProps3524.xml><?xml version="1.0" encoding="utf-8"?>
<ds:datastoreItem xmlns:ds="http://schemas.openxmlformats.org/officeDocument/2006/customXml" ds:itemID="{328C909C-6D35-470E-83F1-63567A7959F7}">
  <ds:schemaRefs/>
</ds:datastoreItem>
</file>

<file path=customXml/itemProps3525.xml><?xml version="1.0" encoding="utf-8"?>
<ds:datastoreItem xmlns:ds="http://schemas.openxmlformats.org/officeDocument/2006/customXml" ds:itemID="{E6EA1E66-0A91-4435-B1CB-09232C295E41}">
  <ds:schemaRefs/>
</ds:datastoreItem>
</file>

<file path=customXml/itemProps3526.xml><?xml version="1.0" encoding="utf-8"?>
<ds:datastoreItem xmlns:ds="http://schemas.openxmlformats.org/officeDocument/2006/customXml" ds:itemID="{F2AA4B86-8C43-4F10-B1AB-852E46D52B9F}">
  <ds:schemaRefs/>
</ds:datastoreItem>
</file>

<file path=customXml/itemProps3527.xml><?xml version="1.0" encoding="utf-8"?>
<ds:datastoreItem xmlns:ds="http://schemas.openxmlformats.org/officeDocument/2006/customXml" ds:itemID="{16ABFF02-4A36-4602-911D-0CA7A04EBDB9}">
  <ds:schemaRefs/>
</ds:datastoreItem>
</file>

<file path=customXml/itemProps3528.xml><?xml version="1.0" encoding="utf-8"?>
<ds:datastoreItem xmlns:ds="http://schemas.openxmlformats.org/officeDocument/2006/customXml" ds:itemID="{41A3BED4-7007-483C-94F8-A0E0161C4480}">
  <ds:schemaRefs/>
</ds:datastoreItem>
</file>

<file path=customXml/itemProps3529.xml><?xml version="1.0" encoding="utf-8"?>
<ds:datastoreItem xmlns:ds="http://schemas.openxmlformats.org/officeDocument/2006/customXml" ds:itemID="{48622F94-9823-473B-A055-3BF838E4896B}">
  <ds:schemaRefs/>
</ds:datastoreItem>
</file>

<file path=customXml/itemProps353.xml><?xml version="1.0" encoding="utf-8"?>
<ds:datastoreItem xmlns:ds="http://schemas.openxmlformats.org/officeDocument/2006/customXml" ds:itemID="{2AA0186F-FB56-4E6D-B247-29F214970FF5}">
  <ds:schemaRefs/>
</ds:datastoreItem>
</file>

<file path=customXml/itemProps3530.xml><?xml version="1.0" encoding="utf-8"?>
<ds:datastoreItem xmlns:ds="http://schemas.openxmlformats.org/officeDocument/2006/customXml" ds:itemID="{FBDB6783-10BE-4355-BDA4-F30318C3A37F}">
  <ds:schemaRefs/>
</ds:datastoreItem>
</file>

<file path=customXml/itemProps3531.xml><?xml version="1.0" encoding="utf-8"?>
<ds:datastoreItem xmlns:ds="http://schemas.openxmlformats.org/officeDocument/2006/customXml" ds:itemID="{81EE1C1C-13B3-4AEC-82EF-7E7734357CBA}">
  <ds:schemaRefs/>
</ds:datastoreItem>
</file>

<file path=customXml/itemProps3532.xml><?xml version="1.0" encoding="utf-8"?>
<ds:datastoreItem xmlns:ds="http://schemas.openxmlformats.org/officeDocument/2006/customXml" ds:itemID="{6411F192-116A-459A-BD7E-9722B4991657}">
  <ds:schemaRefs/>
</ds:datastoreItem>
</file>

<file path=customXml/itemProps3533.xml><?xml version="1.0" encoding="utf-8"?>
<ds:datastoreItem xmlns:ds="http://schemas.openxmlformats.org/officeDocument/2006/customXml" ds:itemID="{156FA3A0-0BF1-483B-BCC9-8EBFB928E629}">
  <ds:schemaRefs/>
</ds:datastoreItem>
</file>

<file path=customXml/itemProps3534.xml><?xml version="1.0" encoding="utf-8"?>
<ds:datastoreItem xmlns:ds="http://schemas.openxmlformats.org/officeDocument/2006/customXml" ds:itemID="{08051E8A-5B9A-4E76-94CA-03DE93182A68}">
  <ds:schemaRefs/>
</ds:datastoreItem>
</file>

<file path=customXml/itemProps3535.xml><?xml version="1.0" encoding="utf-8"?>
<ds:datastoreItem xmlns:ds="http://schemas.openxmlformats.org/officeDocument/2006/customXml" ds:itemID="{B3FCEF1E-1545-4EF3-97D4-5453D1CA1A8D}">
  <ds:schemaRefs/>
</ds:datastoreItem>
</file>

<file path=customXml/itemProps3536.xml><?xml version="1.0" encoding="utf-8"?>
<ds:datastoreItem xmlns:ds="http://schemas.openxmlformats.org/officeDocument/2006/customXml" ds:itemID="{C54BD414-460B-46D4-9C53-2AFC9FBE66F2}">
  <ds:schemaRefs/>
</ds:datastoreItem>
</file>

<file path=customXml/itemProps3537.xml><?xml version="1.0" encoding="utf-8"?>
<ds:datastoreItem xmlns:ds="http://schemas.openxmlformats.org/officeDocument/2006/customXml" ds:itemID="{333DA4E2-D97C-4A04-8AA2-A0BF372483D9}">
  <ds:schemaRefs/>
</ds:datastoreItem>
</file>

<file path=customXml/itemProps3538.xml><?xml version="1.0" encoding="utf-8"?>
<ds:datastoreItem xmlns:ds="http://schemas.openxmlformats.org/officeDocument/2006/customXml" ds:itemID="{212A63C4-EDA7-401D-977E-086F90293588}">
  <ds:schemaRefs/>
</ds:datastoreItem>
</file>

<file path=customXml/itemProps3539.xml><?xml version="1.0" encoding="utf-8"?>
<ds:datastoreItem xmlns:ds="http://schemas.openxmlformats.org/officeDocument/2006/customXml" ds:itemID="{F36995F8-D40A-4933-8BFF-01CFC9019D68}">
  <ds:schemaRefs/>
</ds:datastoreItem>
</file>

<file path=customXml/itemProps354.xml><?xml version="1.0" encoding="utf-8"?>
<ds:datastoreItem xmlns:ds="http://schemas.openxmlformats.org/officeDocument/2006/customXml" ds:itemID="{496EFDEE-FF34-4E2C-B6C3-DB92D8138D36}">
  <ds:schemaRefs/>
</ds:datastoreItem>
</file>

<file path=customXml/itemProps3540.xml><?xml version="1.0" encoding="utf-8"?>
<ds:datastoreItem xmlns:ds="http://schemas.openxmlformats.org/officeDocument/2006/customXml" ds:itemID="{69BF644B-B69C-449F-9890-9A6B6D9732FE}">
  <ds:schemaRefs/>
</ds:datastoreItem>
</file>

<file path=customXml/itemProps3541.xml><?xml version="1.0" encoding="utf-8"?>
<ds:datastoreItem xmlns:ds="http://schemas.openxmlformats.org/officeDocument/2006/customXml" ds:itemID="{9CA98277-8BB6-40BD-9FF0-48D57609C9A1}">
  <ds:schemaRefs/>
</ds:datastoreItem>
</file>

<file path=customXml/itemProps3542.xml><?xml version="1.0" encoding="utf-8"?>
<ds:datastoreItem xmlns:ds="http://schemas.openxmlformats.org/officeDocument/2006/customXml" ds:itemID="{F0B4C0AB-98B3-4FF4-8040-9E06E55250E1}">
  <ds:schemaRefs/>
</ds:datastoreItem>
</file>

<file path=customXml/itemProps3543.xml><?xml version="1.0" encoding="utf-8"?>
<ds:datastoreItem xmlns:ds="http://schemas.openxmlformats.org/officeDocument/2006/customXml" ds:itemID="{A6934CC0-B27E-4E37-8AEA-0F39D206673D}">
  <ds:schemaRefs/>
</ds:datastoreItem>
</file>

<file path=customXml/itemProps3544.xml><?xml version="1.0" encoding="utf-8"?>
<ds:datastoreItem xmlns:ds="http://schemas.openxmlformats.org/officeDocument/2006/customXml" ds:itemID="{632D55FB-3FB3-4B02-BBD9-F17CCC2251FC}">
  <ds:schemaRefs/>
</ds:datastoreItem>
</file>

<file path=customXml/itemProps3545.xml><?xml version="1.0" encoding="utf-8"?>
<ds:datastoreItem xmlns:ds="http://schemas.openxmlformats.org/officeDocument/2006/customXml" ds:itemID="{F0EFD35C-5C7B-47F3-98C8-49F0DD00AEFE}">
  <ds:schemaRefs/>
</ds:datastoreItem>
</file>

<file path=customXml/itemProps3546.xml><?xml version="1.0" encoding="utf-8"?>
<ds:datastoreItem xmlns:ds="http://schemas.openxmlformats.org/officeDocument/2006/customXml" ds:itemID="{19CB8AEA-B345-45B4-AEA9-8CF8E412F5B9}">
  <ds:schemaRefs/>
</ds:datastoreItem>
</file>

<file path=customXml/itemProps3547.xml><?xml version="1.0" encoding="utf-8"?>
<ds:datastoreItem xmlns:ds="http://schemas.openxmlformats.org/officeDocument/2006/customXml" ds:itemID="{62673ED9-D05E-4EB6-A0B5-DC4F95E26E97}">
  <ds:schemaRefs/>
</ds:datastoreItem>
</file>

<file path=customXml/itemProps355.xml><?xml version="1.0" encoding="utf-8"?>
<ds:datastoreItem xmlns:ds="http://schemas.openxmlformats.org/officeDocument/2006/customXml" ds:itemID="{E86DD342-0B07-4AD7-B16B-5955A6D73671}">
  <ds:schemaRefs/>
</ds:datastoreItem>
</file>

<file path=customXml/itemProps356.xml><?xml version="1.0" encoding="utf-8"?>
<ds:datastoreItem xmlns:ds="http://schemas.openxmlformats.org/officeDocument/2006/customXml" ds:itemID="{118B59A9-AB9A-42FD-B1E3-C00E6B3FB1EA}">
  <ds:schemaRefs/>
</ds:datastoreItem>
</file>

<file path=customXml/itemProps357.xml><?xml version="1.0" encoding="utf-8"?>
<ds:datastoreItem xmlns:ds="http://schemas.openxmlformats.org/officeDocument/2006/customXml" ds:itemID="{D06CA913-FE9F-4B64-9EFD-EA953053415C}">
  <ds:schemaRefs/>
</ds:datastoreItem>
</file>

<file path=customXml/itemProps358.xml><?xml version="1.0" encoding="utf-8"?>
<ds:datastoreItem xmlns:ds="http://schemas.openxmlformats.org/officeDocument/2006/customXml" ds:itemID="{5E5CF33B-5344-46B5-9E81-464A17521653}">
  <ds:schemaRefs/>
</ds:datastoreItem>
</file>

<file path=customXml/itemProps359.xml><?xml version="1.0" encoding="utf-8"?>
<ds:datastoreItem xmlns:ds="http://schemas.openxmlformats.org/officeDocument/2006/customXml" ds:itemID="{EF7BA22F-5B74-4201-9D2C-233220CC55BF}">
  <ds:schemaRefs/>
</ds:datastoreItem>
</file>

<file path=customXml/itemProps36.xml><?xml version="1.0" encoding="utf-8"?>
<ds:datastoreItem xmlns:ds="http://schemas.openxmlformats.org/officeDocument/2006/customXml" ds:itemID="{2422EEF2-012D-4FA0-8391-AB9704D477DB}">
  <ds:schemaRefs/>
</ds:datastoreItem>
</file>

<file path=customXml/itemProps360.xml><?xml version="1.0" encoding="utf-8"?>
<ds:datastoreItem xmlns:ds="http://schemas.openxmlformats.org/officeDocument/2006/customXml" ds:itemID="{8DCC28BB-7D60-41EE-AF6C-05021C59F271}">
  <ds:schemaRefs/>
</ds:datastoreItem>
</file>

<file path=customXml/itemProps361.xml><?xml version="1.0" encoding="utf-8"?>
<ds:datastoreItem xmlns:ds="http://schemas.openxmlformats.org/officeDocument/2006/customXml" ds:itemID="{2D032948-5E62-4F93-B6E9-D7A6C3F30E93}">
  <ds:schemaRefs/>
</ds:datastoreItem>
</file>

<file path=customXml/itemProps362.xml><?xml version="1.0" encoding="utf-8"?>
<ds:datastoreItem xmlns:ds="http://schemas.openxmlformats.org/officeDocument/2006/customXml" ds:itemID="{6D823E3C-5B39-4D27-A40F-D0A7F3BDCCC0}">
  <ds:schemaRefs/>
</ds:datastoreItem>
</file>

<file path=customXml/itemProps363.xml><?xml version="1.0" encoding="utf-8"?>
<ds:datastoreItem xmlns:ds="http://schemas.openxmlformats.org/officeDocument/2006/customXml" ds:itemID="{A85C5CD2-D46B-426C-89D5-2297F5CA4A81}">
  <ds:schemaRefs/>
</ds:datastoreItem>
</file>

<file path=customXml/itemProps364.xml><?xml version="1.0" encoding="utf-8"?>
<ds:datastoreItem xmlns:ds="http://schemas.openxmlformats.org/officeDocument/2006/customXml" ds:itemID="{A09C1A50-0996-4C23-8966-BC0C02AAC07F}">
  <ds:schemaRefs/>
</ds:datastoreItem>
</file>

<file path=customXml/itemProps365.xml><?xml version="1.0" encoding="utf-8"?>
<ds:datastoreItem xmlns:ds="http://schemas.openxmlformats.org/officeDocument/2006/customXml" ds:itemID="{A16A1308-A661-489F-B252-1D94442D9677}">
  <ds:schemaRefs/>
</ds:datastoreItem>
</file>

<file path=customXml/itemProps366.xml><?xml version="1.0" encoding="utf-8"?>
<ds:datastoreItem xmlns:ds="http://schemas.openxmlformats.org/officeDocument/2006/customXml" ds:itemID="{8763FC2D-9D3E-4C3F-B100-CD54A02B4957}">
  <ds:schemaRefs/>
</ds:datastoreItem>
</file>

<file path=customXml/itemProps367.xml><?xml version="1.0" encoding="utf-8"?>
<ds:datastoreItem xmlns:ds="http://schemas.openxmlformats.org/officeDocument/2006/customXml" ds:itemID="{8E7E35A0-DFB7-407F-8052-D9E5C4819E6D}">
  <ds:schemaRefs/>
</ds:datastoreItem>
</file>

<file path=customXml/itemProps368.xml><?xml version="1.0" encoding="utf-8"?>
<ds:datastoreItem xmlns:ds="http://schemas.openxmlformats.org/officeDocument/2006/customXml" ds:itemID="{C7957EAA-35E9-473F-A0B3-7331F97C54D0}">
  <ds:schemaRefs/>
</ds:datastoreItem>
</file>

<file path=customXml/itemProps369.xml><?xml version="1.0" encoding="utf-8"?>
<ds:datastoreItem xmlns:ds="http://schemas.openxmlformats.org/officeDocument/2006/customXml" ds:itemID="{31E09B7D-D53E-48D5-AAC4-C5B7C6DE4835}">
  <ds:schemaRefs/>
</ds:datastoreItem>
</file>

<file path=customXml/itemProps37.xml><?xml version="1.0" encoding="utf-8"?>
<ds:datastoreItem xmlns:ds="http://schemas.openxmlformats.org/officeDocument/2006/customXml" ds:itemID="{1B0C6F80-645B-4EF9-8A75-D893A7CD3D91}">
  <ds:schemaRefs/>
</ds:datastoreItem>
</file>

<file path=customXml/itemProps370.xml><?xml version="1.0" encoding="utf-8"?>
<ds:datastoreItem xmlns:ds="http://schemas.openxmlformats.org/officeDocument/2006/customXml" ds:itemID="{766AD582-6EC5-44C6-B75A-50DD76D87687}">
  <ds:schemaRefs/>
</ds:datastoreItem>
</file>

<file path=customXml/itemProps371.xml><?xml version="1.0" encoding="utf-8"?>
<ds:datastoreItem xmlns:ds="http://schemas.openxmlformats.org/officeDocument/2006/customXml" ds:itemID="{AA5CC373-255E-4736-904E-F694E7C2D7D7}">
  <ds:schemaRefs/>
</ds:datastoreItem>
</file>

<file path=customXml/itemProps372.xml><?xml version="1.0" encoding="utf-8"?>
<ds:datastoreItem xmlns:ds="http://schemas.openxmlformats.org/officeDocument/2006/customXml" ds:itemID="{61D310F7-2DC2-417A-A739-943AFD991727}">
  <ds:schemaRefs/>
</ds:datastoreItem>
</file>

<file path=customXml/itemProps373.xml><?xml version="1.0" encoding="utf-8"?>
<ds:datastoreItem xmlns:ds="http://schemas.openxmlformats.org/officeDocument/2006/customXml" ds:itemID="{AF515720-8205-4FAC-8569-F6D3E60770C3}">
  <ds:schemaRefs/>
</ds:datastoreItem>
</file>

<file path=customXml/itemProps374.xml><?xml version="1.0" encoding="utf-8"?>
<ds:datastoreItem xmlns:ds="http://schemas.openxmlformats.org/officeDocument/2006/customXml" ds:itemID="{0C217DB9-8086-441A-BB6A-D4E2E11C9EDE}">
  <ds:schemaRefs/>
</ds:datastoreItem>
</file>

<file path=customXml/itemProps375.xml><?xml version="1.0" encoding="utf-8"?>
<ds:datastoreItem xmlns:ds="http://schemas.openxmlformats.org/officeDocument/2006/customXml" ds:itemID="{5802CC7A-0934-4814-BE82-833B3B1421E9}">
  <ds:schemaRefs/>
</ds:datastoreItem>
</file>

<file path=customXml/itemProps376.xml><?xml version="1.0" encoding="utf-8"?>
<ds:datastoreItem xmlns:ds="http://schemas.openxmlformats.org/officeDocument/2006/customXml" ds:itemID="{01106E81-A4FA-4F34-8686-6790159A1A29}">
  <ds:schemaRefs/>
</ds:datastoreItem>
</file>

<file path=customXml/itemProps377.xml><?xml version="1.0" encoding="utf-8"?>
<ds:datastoreItem xmlns:ds="http://schemas.openxmlformats.org/officeDocument/2006/customXml" ds:itemID="{B87813AA-F2C3-47A5-94AA-36E3CAD76C0F}">
  <ds:schemaRefs/>
</ds:datastoreItem>
</file>

<file path=customXml/itemProps378.xml><?xml version="1.0" encoding="utf-8"?>
<ds:datastoreItem xmlns:ds="http://schemas.openxmlformats.org/officeDocument/2006/customXml" ds:itemID="{76250616-BB8A-411D-928B-185EF282CD21}">
  <ds:schemaRefs/>
</ds:datastoreItem>
</file>

<file path=customXml/itemProps379.xml><?xml version="1.0" encoding="utf-8"?>
<ds:datastoreItem xmlns:ds="http://schemas.openxmlformats.org/officeDocument/2006/customXml" ds:itemID="{7B8CD948-E031-4B3B-A4CA-7A43A31355ED}">
  <ds:schemaRefs/>
</ds:datastoreItem>
</file>

<file path=customXml/itemProps38.xml><?xml version="1.0" encoding="utf-8"?>
<ds:datastoreItem xmlns:ds="http://schemas.openxmlformats.org/officeDocument/2006/customXml" ds:itemID="{6B510F84-E4A2-45DA-849B-3FE60E70BF2A}">
  <ds:schemaRefs/>
</ds:datastoreItem>
</file>

<file path=customXml/itemProps380.xml><?xml version="1.0" encoding="utf-8"?>
<ds:datastoreItem xmlns:ds="http://schemas.openxmlformats.org/officeDocument/2006/customXml" ds:itemID="{6B0C4917-4B93-4280-B70B-E15C4968AC9F}">
  <ds:schemaRefs/>
</ds:datastoreItem>
</file>

<file path=customXml/itemProps381.xml><?xml version="1.0" encoding="utf-8"?>
<ds:datastoreItem xmlns:ds="http://schemas.openxmlformats.org/officeDocument/2006/customXml" ds:itemID="{434C0A05-28D4-48D3-8FA6-AA3D5E6E02F2}">
  <ds:schemaRefs/>
</ds:datastoreItem>
</file>

<file path=customXml/itemProps382.xml><?xml version="1.0" encoding="utf-8"?>
<ds:datastoreItem xmlns:ds="http://schemas.openxmlformats.org/officeDocument/2006/customXml" ds:itemID="{8AAEBF53-05A2-4259-BA23-FD8D102DB2AC}">
  <ds:schemaRefs/>
</ds:datastoreItem>
</file>

<file path=customXml/itemProps383.xml><?xml version="1.0" encoding="utf-8"?>
<ds:datastoreItem xmlns:ds="http://schemas.openxmlformats.org/officeDocument/2006/customXml" ds:itemID="{EA129331-CA18-4330-8294-E118EB9BE466}">
  <ds:schemaRefs/>
</ds:datastoreItem>
</file>

<file path=customXml/itemProps384.xml><?xml version="1.0" encoding="utf-8"?>
<ds:datastoreItem xmlns:ds="http://schemas.openxmlformats.org/officeDocument/2006/customXml" ds:itemID="{84B37014-F083-4674-B7C2-339EBEEA6398}">
  <ds:schemaRefs/>
</ds:datastoreItem>
</file>

<file path=customXml/itemProps385.xml><?xml version="1.0" encoding="utf-8"?>
<ds:datastoreItem xmlns:ds="http://schemas.openxmlformats.org/officeDocument/2006/customXml" ds:itemID="{CCB2EE20-514B-4700-A2BC-4D621E00BBF6}">
  <ds:schemaRefs/>
</ds:datastoreItem>
</file>

<file path=customXml/itemProps386.xml><?xml version="1.0" encoding="utf-8"?>
<ds:datastoreItem xmlns:ds="http://schemas.openxmlformats.org/officeDocument/2006/customXml" ds:itemID="{BEFEB19A-D3FE-4832-A2FB-BCAE6E82AB48}">
  <ds:schemaRefs/>
</ds:datastoreItem>
</file>

<file path=customXml/itemProps387.xml><?xml version="1.0" encoding="utf-8"?>
<ds:datastoreItem xmlns:ds="http://schemas.openxmlformats.org/officeDocument/2006/customXml" ds:itemID="{8A495199-50D8-493A-8A17-1281E2CBA093}">
  <ds:schemaRefs/>
</ds:datastoreItem>
</file>

<file path=customXml/itemProps388.xml><?xml version="1.0" encoding="utf-8"?>
<ds:datastoreItem xmlns:ds="http://schemas.openxmlformats.org/officeDocument/2006/customXml" ds:itemID="{F76E3A57-A4E8-4421-89C6-1FD41D5E53E7}">
  <ds:schemaRefs/>
</ds:datastoreItem>
</file>

<file path=customXml/itemProps389.xml><?xml version="1.0" encoding="utf-8"?>
<ds:datastoreItem xmlns:ds="http://schemas.openxmlformats.org/officeDocument/2006/customXml" ds:itemID="{1BAE9141-6F9F-41F3-A55A-EEBB9ACFACEC}">
  <ds:schemaRefs/>
</ds:datastoreItem>
</file>

<file path=customXml/itemProps39.xml><?xml version="1.0" encoding="utf-8"?>
<ds:datastoreItem xmlns:ds="http://schemas.openxmlformats.org/officeDocument/2006/customXml" ds:itemID="{740903FD-7082-471C-840E-289F22BD3583}">
  <ds:schemaRefs/>
</ds:datastoreItem>
</file>

<file path=customXml/itemProps390.xml><?xml version="1.0" encoding="utf-8"?>
<ds:datastoreItem xmlns:ds="http://schemas.openxmlformats.org/officeDocument/2006/customXml" ds:itemID="{C4082D7B-FEB5-4E96-88F5-6468ACE4F87B}">
  <ds:schemaRefs/>
</ds:datastoreItem>
</file>

<file path=customXml/itemProps391.xml><?xml version="1.0" encoding="utf-8"?>
<ds:datastoreItem xmlns:ds="http://schemas.openxmlformats.org/officeDocument/2006/customXml" ds:itemID="{24B7BC10-B204-4DDB-AE88-3BB592265D72}">
  <ds:schemaRefs/>
</ds:datastoreItem>
</file>

<file path=customXml/itemProps392.xml><?xml version="1.0" encoding="utf-8"?>
<ds:datastoreItem xmlns:ds="http://schemas.openxmlformats.org/officeDocument/2006/customXml" ds:itemID="{F31F7945-FC37-4A09-827E-2BFC25D09CB0}">
  <ds:schemaRefs/>
</ds:datastoreItem>
</file>

<file path=customXml/itemProps393.xml><?xml version="1.0" encoding="utf-8"?>
<ds:datastoreItem xmlns:ds="http://schemas.openxmlformats.org/officeDocument/2006/customXml" ds:itemID="{E0CF5797-04B0-4518-AA5C-047A614DC4D7}">
  <ds:schemaRefs/>
</ds:datastoreItem>
</file>

<file path=customXml/itemProps394.xml><?xml version="1.0" encoding="utf-8"?>
<ds:datastoreItem xmlns:ds="http://schemas.openxmlformats.org/officeDocument/2006/customXml" ds:itemID="{4B06D8C0-E25B-4B48-B45E-89250ABF7F38}">
  <ds:schemaRefs/>
</ds:datastoreItem>
</file>

<file path=customXml/itemProps395.xml><?xml version="1.0" encoding="utf-8"?>
<ds:datastoreItem xmlns:ds="http://schemas.openxmlformats.org/officeDocument/2006/customXml" ds:itemID="{08796793-F10B-4672-9C9D-D5FDD301C9FB}">
  <ds:schemaRefs/>
</ds:datastoreItem>
</file>

<file path=customXml/itemProps396.xml><?xml version="1.0" encoding="utf-8"?>
<ds:datastoreItem xmlns:ds="http://schemas.openxmlformats.org/officeDocument/2006/customXml" ds:itemID="{3C6921C9-EF8A-49A0-BA56-81ADA70E5867}">
  <ds:schemaRefs/>
</ds:datastoreItem>
</file>

<file path=customXml/itemProps397.xml><?xml version="1.0" encoding="utf-8"?>
<ds:datastoreItem xmlns:ds="http://schemas.openxmlformats.org/officeDocument/2006/customXml" ds:itemID="{D8872782-5A97-4210-BB95-3065C7BAF179}">
  <ds:schemaRefs/>
</ds:datastoreItem>
</file>

<file path=customXml/itemProps398.xml><?xml version="1.0" encoding="utf-8"?>
<ds:datastoreItem xmlns:ds="http://schemas.openxmlformats.org/officeDocument/2006/customXml" ds:itemID="{73A0A60B-8C2C-4922-A437-3561AFA04F07}">
  <ds:schemaRefs/>
</ds:datastoreItem>
</file>

<file path=customXml/itemProps399.xml><?xml version="1.0" encoding="utf-8"?>
<ds:datastoreItem xmlns:ds="http://schemas.openxmlformats.org/officeDocument/2006/customXml" ds:itemID="{7A858F1D-17BD-4C5A-87CD-5FE422AF26A5}">
  <ds:schemaRefs/>
</ds:datastoreItem>
</file>

<file path=customXml/itemProps4.xml><?xml version="1.0" encoding="utf-8"?>
<ds:datastoreItem xmlns:ds="http://schemas.openxmlformats.org/officeDocument/2006/customXml" ds:itemID="{E0BCD6C9-4C36-4B0A-8B8F-6542C19E70C2}">
  <ds:schemaRefs/>
</ds:datastoreItem>
</file>

<file path=customXml/itemProps40.xml><?xml version="1.0" encoding="utf-8"?>
<ds:datastoreItem xmlns:ds="http://schemas.openxmlformats.org/officeDocument/2006/customXml" ds:itemID="{4CD918B0-6449-48E7-9DEB-42FC3E323A82}">
  <ds:schemaRefs/>
</ds:datastoreItem>
</file>

<file path=customXml/itemProps400.xml><?xml version="1.0" encoding="utf-8"?>
<ds:datastoreItem xmlns:ds="http://schemas.openxmlformats.org/officeDocument/2006/customXml" ds:itemID="{4A8E4D08-7528-45D9-845C-7D2201922EE6}">
  <ds:schemaRefs/>
</ds:datastoreItem>
</file>

<file path=customXml/itemProps401.xml><?xml version="1.0" encoding="utf-8"?>
<ds:datastoreItem xmlns:ds="http://schemas.openxmlformats.org/officeDocument/2006/customXml" ds:itemID="{4C699D0A-F328-452B-8F4A-186C2C342F60}">
  <ds:schemaRefs/>
</ds:datastoreItem>
</file>

<file path=customXml/itemProps402.xml><?xml version="1.0" encoding="utf-8"?>
<ds:datastoreItem xmlns:ds="http://schemas.openxmlformats.org/officeDocument/2006/customXml" ds:itemID="{9495F5E4-B962-4EFC-80A3-946E73401167}">
  <ds:schemaRefs/>
</ds:datastoreItem>
</file>

<file path=customXml/itemProps403.xml><?xml version="1.0" encoding="utf-8"?>
<ds:datastoreItem xmlns:ds="http://schemas.openxmlformats.org/officeDocument/2006/customXml" ds:itemID="{969B4B72-D218-4A5E-B1BE-02EF74916C71}">
  <ds:schemaRefs/>
</ds:datastoreItem>
</file>

<file path=customXml/itemProps404.xml><?xml version="1.0" encoding="utf-8"?>
<ds:datastoreItem xmlns:ds="http://schemas.openxmlformats.org/officeDocument/2006/customXml" ds:itemID="{F570D049-3235-4CE9-9971-3FD04DDC6A5D}">
  <ds:schemaRefs/>
</ds:datastoreItem>
</file>

<file path=customXml/itemProps405.xml><?xml version="1.0" encoding="utf-8"?>
<ds:datastoreItem xmlns:ds="http://schemas.openxmlformats.org/officeDocument/2006/customXml" ds:itemID="{3C12E4A7-5011-4E6B-8385-8988499E3A4B}">
  <ds:schemaRefs/>
</ds:datastoreItem>
</file>

<file path=customXml/itemProps406.xml><?xml version="1.0" encoding="utf-8"?>
<ds:datastoreItem xmlns:ds="http://schemas.openxmlformats.org/officeDocument/2006/customXml" ds:itemID="{5FFEFC30-46B4-4322-925E-2E7BB3416363}">
  <ds:schemaRefs/>
</ds:datastoreItem>
</file>

<file path=customXml/itemProps407.xml><?xml version="1.0" encoding="utf-8"?>
<ds:datastoreItem xmlns:ds="http://schemas.openxmlformats.org/officeDocument/2006/customXml" ds:itemID="{6642C260-097B-4524-905D-BD6DBA3684E2}">
  <ds:schemaRefs/>
</ds:datastoreItem>
</file>

<file path=customXml/itemProps408.xml><?xml version="1.0" encoding="utf-8"?>
<ds:datastoreItem xmlns:ds="http://schemas.openxmlformats.org/officeDocument/2006/customXml" ds:itemID="{48D7973B-640D-4F0B-B845-3DB540CD93C6}">
  <ds:schemaRefs/>
</ds:datastoreItem>
</file>

<file path=customXml/itemProps409.xml><?xml version="1.0" encoding="utf-8"?>
<ds:datastoreItem xmlns:ds="http://schemas.openxmlformats.org/officeDocument/2006/customXml" ds:itemID="{6FF3A88D-B7FB-420E-A13B-B3CD4D18256F}">
  <ds:schemaRefs/>
</ds:datastoreItem>
</file>

<file path=customXml/itemProps41.xml><?xml version="1.0" encoding="utf-8"?>
<ds:datastoreItem xmlns:ds="http://schemas.openxmlformats.org/officeDocument/2006/customXml" ds:itemID="{CECF24DF-A2D5-438A-B796-9315B05044DD}">
  <ds:schemaRefs/>
</ds:datastoreItem>
</file>

<file path=customXml/itemProps410.xml><?xml version="1.0" encoding="utf-8"?>
<ds:datastoreItem xmlns:ds="http://schemas.openxmlformats.org/officeDocument/2006/customXml" ds:itemID="{E2395858-8399-49CD-B2E4-8EBFE9765302}">
  <ds:schemaRefs/>
</ds:datastoreItem>
</file>

<file path=customXml/itemProps411.xml><?xml version="1.0" encoding="utf-8"?>
<ds:datastoreItem xmlns:ds="http://schemas.openxmlformats.org/officeDocument/2006/customXml" ds:itemID="{72917669-4285-462D-BD98-5DEDCDB71382}">
  <ds:schemaRefs/>
</ds:datastoreItem>
</file>

<file path=customXml/itemProps412.xml><?xml version="1.0" encoding="utf-8"?>
<ds:datastoreItem xmlns:ds="http://schemas.openxmlformats.org/officeDocument/2006/customXml" ds:itemID="{5F345B65-21AE-4282-904A-FFFB37F377A7}">
  <ds:schemaRefs/>
</ds:datastoreItem>
</file>

<file path=customXml/itemProps413.xml><?xml version="1.0" encoding="utf-8"?>
<ds:datastoreItem xmlns:ds="http://schemas.openxmlformats.org/officeDocument/2006/customXml" ds:itemID="{2A51EA30-D873-4180-A3AB-1DE025E53642}">
  <ds:schemaRefs/>
</ds:datastoreItem>
</file>

<file path=customXml/itemProps414.xml><?xml version="1.0" encoding="utf-8"?>
<ds:datastoreItem xmlns:ds="http://schemas.openxmlformats.org/officeDocument/2006/customXml" ds:itemID="{38651D2E-7E9A-4398-AA19-6F40311D13C1}">
  <ds:schemaRefs/>
</ds:datastoreItem>
</file>

<file path=customXml/itemProps415.xml><?xml version="1.0" encoding="utf-8"?>
<ds:datastoreItem xmlns:ds="http://schemas.openxmlformats.org/officeDocument/2006/customXml" ds:itemID="{12640750-E193-4DDA-9DE1-B2692A5925D3}">
  <ds:schemaRefs/>
</ds:datastoreItem>
</file>

<file path=customXml/itemProps416.xml><?xml version="1.0" encoding="utf-8"?>
<ds:datastoreItem xmlns:ds="http://schemas.openxmlformats.org/officeDocument/2006/customXml" ds:itemID="{7CFC1D2B-B797-4032-8798-BB371DB53806}">
  <ds:schemaRefs/>
</ds:datastoreItem>
</file>

<file path=customXml/itemProps417.xml><?xml version="1.0" encoding="utf-8"?>
<ds:datastoreItem xmlns:ds="http://schemas.openxmlformats.org/officeDocument/2006/customXml" ds:itemID="{598B0E10-B9F5-4D3C-B9A4-97B484EC14B2}">
  <ds:schemaRefs/>
</ds:datastoreItem>
</file>

<file path=customXml/itemProps418.xml><?xml version="1.0" encoding="utf-8"?>
<ds:datastoreItem xmlns:ds="http://schemas.openxmlformats.org/officeDocument/2006/customXml" ds:itemID="{E1DE13A5-8CB9-45B9-9CA0-F7E3E1449E24}">
  <ds:schemaRefs/>
</ds:datastoreItem>
</file>

<file path=customXml/itemProps419.xml><?xml version="1.0" encoding="utf-8"?>
<ds:datastoreItem xmlns:ds="http://schemas.openxmlformats.org/officeDocument/2006/customXml" ds:itemID="{B9A80AA0-EB88-4C68-A11A-F4015F51622B}">
  <ds:schemaRefs/>
</ds:datastoreItem>
</file>

<file path=customXml/itemProps42.xml><?xml version="1.0" encoding="utf-8"?>
<ds:datastoreItem xmlns:ds="http://schemas.openxmlformats.org/officeDocument/2006/customXml" ds:itemID="{40D42A22-06EF-49D3-A47D-5F62544CDA08}">
  <ds:schemaRefs/>
</ds:datastoreItem>
</file>

<file path=customXml/itemProps420.xml><?xml version="1.0" encoding="utf-8"?>
<ds:datastoreItem xmlns:ds="http://schemas.openxmlformats.org/officeDocument/2006/customXml" ds:itemID="{58CFC981-C741-474C-865C-DA00AD2B0992}">
  <ds:schemaRefs/>
</ds:datastoreItem>
</file>

<file path=customXml/itemProps421.xml><?xml version="1.0" encoding="utf-8"?>
<ds:datastoreItem xmlns:ds="http://schemas.openxmlformats.org/officeDocument/2006/customXml" ds:itemID="{6BAE7BDB-2088-42F7-9467-2AC7CF6FCDF8}">
  <ds:schemaRefs/>
</ds:datastoreItem>
</file>

<file path=customXml/itemProps422.xml><?xml version="1.0" encoding="utf-8"?>
<ds:datastoreItem xmlns:ds="http://schemas.openxmlformats.org/officeDocument/2006/customXml" ds:itemID="{E6B74060-89E2-46CC-8103-B39FB72BB59B}">
  <ds:schemaRefs/>
</ds:datastoreItem>
</file>

<file path=customXml/itemProps423.xml><?xml version="1.0" encoding="utf-8"?>
<ds:datastoreItem xmlns:ds="http://schemas.openxmlformats.org/officeDocument/2006/customXml" ds:itemID="{92EA960A-ABBD-430F-AFAF-AE34528AA796}">
  <ds:schemaRefs/>
</ds:datastoreItem>
</file>

<file path=customXml/itemProps424.xml><?xml version="1.0" encoding="utf-8"?>
<ds:datastoreItem xmlns:ds="http://schemas.openxmlformats.org/officeDocument/2006/customXml" ds:itemID="{2AECBF42-0E5E-480F-AC95-A2A673693E8A}">
  <ds:schemaRefs/>
</ds:datastoreItem>
</file>

<file path=customXml/itemProps425.xml><?xml version="1.0" encoding="utf-8"?>
<ds:datastoreItem xmlns:ds="http://schemas.openxmlformats.org/officeDocument/2006/customXml" ds:itemID="{9A54499C-8325-4DBD-97F0-EC18CE237AE2}">
  <ds:schemaRefs/>
</ds:datastoreItem>
</file>

<file path=customXml/itemProps426.xml><?xml version="1.0" encoding="utf-8"?>
<ds:datastoreItem xmlns:ds="http://schemas.openxmlformats.org/officeDocument/2006/customXml" ds:itemID="{6A16F5A0-43FA-4B46-86DC-B225AEFBD11A}">
  <ds:schemaRefs/>
</ds:datastoreItem>
</file>

<file path=customXml/itemProps427.xml><?xml version="1.0" encoding="utf-8"?>
<ds:datastoreItem xmlns:ds="http://schemas.openxmlformats.org/officeDocument/2006/customXml" ds:itemID="{334C2B57-AF05-4A81-BA4A-C1C4CB4F8F17}">
  <ds:schemaRefs/>
</ds:datastoreItem>
</file>

<file path=customXml/itemProps428.xml><?xml version="1.0" encoding="utf-8"?>
<ds:datastoreItem xmlns:ds="http://schemas.openxmlformats.org/officeDocument/2006/customXml" ds:itemID="{002E27F9-1FFD-4B9B-A1E7-BCDE817F35FC}">
  <ds:schemaRefs/>
</ds:datastoreItem>
</file>

<file path=customXml/itemProps429.xml><?xml version="1.0" encoding="utf-8"?>
<ds:datastoreItem xmlns:ds="http://schemas.openxmlformats.org/officeDocument/2006/customXml" ds:itemID="{6B40AD19-4A50-475D-BF4D-9AEACBC0F481}">
  <ds:schemaRefs/>
</ds:datastoreItem>
</file>

<file path=customXml/itemProps43.xml><?xml version="1.0" encoding="utf-8"?>
<ds:datastoreItem xmlns:ds="http://schemas.openxmlformats.org/officeDocument/2006/customXml" ds:itemID="{B534A19E-2F8B-40C6-94C0-145344B7E3F0}">
  <ds:schemaRefs/>
</ds:datastoreItem>
</file>

<file path=customXml/itemProps430.xml><?xml version="1.0" encoding="utf-8"?>
<ds:datastoreItem xmlns:ds="http://schemas.openxmlformats.org/officeDocument/2006/customXml" ds:itemID="{1110EF08-4093-48D0-9EC6-FDC9E2FD236A}">
  <ds:schemaRefs/>
</ds:datastoreItem>
</file>

<file path=customXml/itemProps431.xml><?xml version="1.0" encoding="utf-8"?>
<ds:datastoreItem xmlns:ds="http://schemas.openxmlformats.org/officeDocument/2006/customXml" ds:itemID="{777B8DB6-D025-4A70-9686-9966E7626752}">
  <ds:schemaRefs/>
</ds:datastoreItem>
</file>

<file path=customXml/itemProps432.xml><?xml version="1.0" encoding="utf-8"?>
<ds:datastoreItem xmlns:ds="http://schemas.openxmlformats.org/officeDocument/2006/customXml" ds:itemID="{99ACE9FF-93DB-49AF-8235-753236632DD7}">
  <ds:schemaRefs/>
</ds:datastoreItem>
</file>

<file path=customXml/itemProps433.xml><?xml version="1.0" encoding="utf-8"?>
<ds:datastoreItem xmlns:ds="http://schemas.openxmlformats.org/officeDocument/2006/customXml" ds:itemID="{ED783914-A749-4E44-AC38-F075ADB59182}">
  <ds:schemaRefs/>
</ds:datastoreItem>
</file>

<file path=customXml/itemProps434.xml><?xml version="1.0" encoding="utf-8"?>
<ds:datastoreItem xmlns:ds="http://schemas.openxmlformats.org/officeDocument/2006/customXml" ds:itemID="{998A0D70-C9C6-48BF-A7CF-C3CAB956EC4C}">
  <ds:schemaRefs/>
</ds:datastoreItem>
</file>

<file path=customXml/itemProps435.xml><?xml version="1.0" encoding="utf-8"?>
<ds:datastoreItem xmlns:ds="http://schemas.openxmlformats.org/officeDocument/2006/customXml" ds:itemID="{121A6FE6-2204-40BF-94AF-644AEFF4CB0F}">
  <ds:schemaRefs/>
</ds:datastoreItem>
</file>

<file path=customXml/itemProps436.xml><?xml version="1.0" encoding="utf-8"?>
<ds:datastoreItem xmlns:ds="http://schemas.openxmlformats.org/officeDocument/2006/customXml" ds:itemID="{1F6ADF64-65C1-48CE-AB59-1A3CA06B0221}">
  <ds:schemaRefs/>
</ds:datastoreItem>
</file>

<file path=customXml/itemProps437.xml><?xml version="1.0" encoding="utf-8"?>
<ds:datastoreItem xmlns:ds="http://schemas.openxmlformats.org/officeDocument/2006/customXml" ds:itemID="{6D524877-B2B7-432D-9F4A-B18CC12E3C9A}">
  <ds:schemaRefs/>
</ds:datastoreItem>
</file>

<file path=customXml/itemProps438.xml><?xml version="1.0" encoding="utf-8"?>
<ds:datastoreItem xmlns:ds="http://schemas.openxmlformats.org/officeDocument/2006/customXml" ds:itemID="{B49C3EB5-75C1-424E-8328-F2544C870AE2}">
  <ds:schemaRefs/>
</ds:datastoreItem>
</file>

<file path=customXml/itemProps439.xml><?xml version="1.0" encoding="utf-8"?>
<ds:datastoreItem xmlns:ds="http://schemas.openxmlformats.org/officeDocument/2006/customXml" ds:itemID="{38EE962F-EC45-4E51-808D-87A5B24261B0}">
  <ds:schemaRefs/>
</ds:datastoreItem>
</file>

<file path=customXml/itemProps44.xml><?xml version="1.0" encoding="utf-8"?>
<ds:datastoreItem xmlns:ds="http://schemas.openxmlformats.org/officeDocument/2006/customXml" ds:itemID="{E6A19752-5186-4F79-891A-6059B56D47E5}">
  <ds:schemaRefs/>
</ds:datastoreItem>
</file>

<file path=customXml/itemProps440.xml><?xml version="1.0" encoding="utf-8"?>
<ds:datastoreItem xmlns:ds="http://schemas.openxmlformats.org/officeDocument/2006/customXml" ds:itemID="{37D36157-E984-4DCE-8311-36974D95303E}">
  <ds:schemaRefs/>
</ds:datastoreItem>
</file>

<file path=customXml/itemProps441.xml><?xml version="1.0" encoding="utf-8"?>
<ds:datastoreItem xmlns:ds="http://schemas.openxmlformats.org/officeDocument/2006/customXml" ds:itemID="{B6EBDA02-6095-4DE0-8383-353A0EC69EE2}">
  <ds:schemaRefs/>
</ds:datastoreItem>
</file>

<file path=customXml/itemProps442.xml><?xml version="1.0" encoding="utf-8"?>
<ds:datastoreItem xmlns:ds="http://schemas.openxmlformats.org/officeDocument/2006/customXml" ds:itemID="{B4FCEF1A-90F8-4440-A2FB-FE507C6E0E76}">
  <ds:schemaRefs/>
</ds:datastoreItem>
</file>

<file path=customXml/itemProps443.xml><?xml version="1.0" encoding="utf-8"?>
<ds:datastoreItem xmlns:ds="http://schemas.openxmlformats.org/officeDocument/2006/customXml" ds:itemID="{E35DB6D5-0CE5-46DC-8AB5-223476444846}">
  <ds:schemaRefs/>
</ds:datastoreItem>
</file>

<file path=customXml/itemProps444.xml><?xml version="1.0" encoding="utf-8"?>
<ds:datastoreItem xmlns:ds="http://schemas.openxmlformats.org/officeDocument/2006/customXml" ds:itemID="{24919471-83D0-42EC-81F6-2DBD518274CC}">
  <ds:schemaRefs/>
</ds:datastoreItem>
</file>

<file path=customXml/itemProps445.xml><?xml version="1.0" encoding="utf-8"?>
<ds:datastoreItem xmlns:ds="http://schemas.openxmlformats.org/officeDocument/2006/customXml" ds:itemID="{85C2D784-BB92-4878-86F4-AB7507019602}">
  <ds:schemaRefs/>
</ds:datastoreItem>
</file>

<file path=customXml/itemProps446.xml><?xml version="1.0" encoding="utf-8"?>
<ds:datastoreItem xmlns:ds="http://schemas.openxmlformats.org/officeDocument/2006/customXml" ds:itemID="{094D532E-AA11-4B18-90EE-65FAA9C97D46}">
  <ds:schemaRefs/>
</ds:datastoreItem>
</file>

<file path=customXml/itemProps447.xml><?xml version="1.0" encoding="utf-8"?>
<ds:datastoreItem xmlns:ds="http://schemas.openxmlformats.org/officeDocument/2006/customXml" ds:itemID="{BF08B3D3-5A90-44C8-B25F-5AD0ADFA060E}">
  <ds:schemaRefs/>
</ds:datastoreItem>
</file>

<file path=customXml/itemProps448.xml><?xml version="1.0" encoding="utf-8"?>
<ds:datastoreItem xmlns:ds="http://schemas.openxmlformats.org/officeDocument/2006/customXml" ds:itemID="{8DE1A2DE-B696-4989-BBB6-D2A34C1BB3B1}">
  <ds:schemaRefs/>
</ds:datastoreItem>
</file>

<file path=customXml/itemProps449.xml><?xml version="1.0" encoding="utf-8"?>
<ds:datastoreItem xmlns:ds="http://schemas.openxmlformats.org/officeDocument/2006/customXml" ds:itemID="{39593094-E19D-444A-9FCA-A043B37FF42D}">
  <ds:schemaRefs/>
</ds:datastoreItem>
</file>

<file path=customXml/itemProps45.xml><?xml version="1.0" encoding="utf-8"?>
<ds:datastoreItem xmlns:ds="http://schemas.openxmlformats.org/officeDocument/2006/customXml" ds:itemID="{D7778CC2-3EDA-40AE-BAA5-93A025153DE5}">
  <ds:schemaRefs/>
</ds:datastoreItem>
</file>

<file path=customXml/itemProps450.xml><?xml version="1.0" encoding="utf-8"?>
<ds:datastoreItem xmlns:ds="http://schemas.openxmlformats.org/officeDocument/2006/customXml" ds:itemID="{AD7082EC-1E1F-499F-B51B-6EB76F7188D4}">
  <ds:schemaRefs/>
</ds:datastoreItem>
</file>

<file path=customXml/itemProps451.xml><?xml version="1.0" encoding="utf-8"?>
<ds:datastoreItem xmlns:ds="http://schemas.openxmlformats.org/officeDocument/2006/customXml" ds:itemID="{CB2BB900-9F18-4B89-BC1C-411E856CF26E}">
  <ds:schemaRefs/>
</ds:datastoreItem>
</file>

<file path=customXml/itemProps452.xml><?xml version="1.0" encoding="utf-8"?>
<ds:datastoreItem xmlns:ds="http://schemas.openxmlformats.org/officeDocument/2006/customXml" ds:itemID="{4252C758-53F6-4AFC-8270-2E6CA08170C8}">
  <ds:schemaRefs/>
</ds:datastoreItem>
</file>

<file path=customXml/itemProps453.xml><?xml version="1.0" encoding="utf-8"?>
<ds:datastoreItem xmlns:ds="http://schemas.openxmlformats.org/officeDocument/2006/customXml" ds:itemID="{D53653D1-1A06-4823-9B42-629117D854EF}">
  <ds:schemaRefs/>
</ds:datastoreItem>
</file>

<file path=customXml/itemProps454.xml><?xml version="1.0" encoding="utf-8"?>
<ds:datastoreItem xmlns:ds="http://schemas.openxmlformats.org/officeDocument/2006/customXml" ds:itemID="{7D91EFA1-63A9-4BB0-B048-65310E29AD10}">
  <ds:schemaRefs/>
</ds:datastoreItem>
</file>

<file path=customXml/itemProps455.xml><?xml version="1.0" encoding="utf-8"?>
<ds:datastoreItem xmlns:ds="http://schemas.openxmlformats.org/officeDocument/2006/customXml" ds:itemID="{7BFEB799-8337-438D-9C47-F781710CDBB3}">
  <ds:schemaRefs/>
</ds:datastoreItem>
</file>

<file path=customXml/itemProps456.xml><?xml version="1.0" encoding="utf-8"?>
<ds:datastoreItem xmlns:ds="http://schemas.openxmlformats.org/officeDocument/2006/customXml" ds:itemID="{9660574F-A4B9-41EF-8B25-E9C09B1FF830}">
  <ds:schemaRefs/>
</ds:datastoreItem>
</file>

<file path=customXml/itemProps457.xml><?xml version="1.0" encoding="utf-8"?>
<ds:datastoreItem xmlns:ds="http://schemas.openxmlformats.org/officeDocument/2006/customXml" ds:itemID="{C475E9F5-C77F-410B-A618-D762AECCDDDA}">
  <ds:schemaRefs/>
</ds:datastoreItem>
</file>

<file path=customXml/itemProps458.xml><?xml version="1.0" encoding="utf-8"?>
<ds:datastoreItem xmlns:ds="http://schemas.openxmlformats.org/officeDocument/2006/customXml" ds:itemID="{AF1726CB-4B46-4747-95B8-1E18EFA1B014}">
  <ds:schemaRefs/>
</ds:datastoreItem>
</file>

<file path=customXml/itemProps459.xml><?xml version="1.0" encoding="utf-8"?>
<ds:datastoreItem xmlns:ds="http://schemas.openxmlformats.org/officeDocument/2006/customXml" ds:itemID="{34DEEB83-5087-4E8F-B9E0-47CD23DCC20E}">
  <ds:schemaRefs/>
</ds:datastoreItem>
</file>

<file path=customXml/itemProps46.xml><?xml version="1.0" encoding="utf-8"?>
<ds:datastoreItem xmlns:ds="http://schemas.openxmlformats.org/officeDocument/2006/customXml" ds:itemID="{13D1FF48-9406-4A50-AF4F-40B4A2865400}">
  <ds:schemaRefs/>
</ds:datastoreItem>
</file>

<file path=customXml/itemProps460.xml><?xml version="1.0" encoding="utf-8"?>
<ds:datastoreItem xmlns:ds="http://schemas.openxmlformats.org/officeDocument/2006/customXml" ds:itemID="{3788CC8F-76CA-4E68-ADD8-4CC21E71C85D}">
  <ds:schemaRefs/>
</ds:datastoreItem>
</file>

<file path=customXml/itemProps461.xml><?xml version="1.0" encoding="utf-8"?>
<ds:datastoreItem xmlns:ds="http://schemas.openxmlformats.org/officeDocument/2006/customXml" ds:itemID="{ED0F4D9E-9902-45A8-8B8A-8A9656CC794C}">
  <ds:schemaRefs/>
</ds:datastoreItem>
</file>

<file path=customXml/itemProps462.xml><?xml version="1.0" encoding="utf-8"?>
<ds:datastoreItem xmlns:ds="http://schemas.openxmlformats.org/officeDocument/2006/customXml" ds:itemID="{9178C3F5-E9E4-4086-BC68-3FF430BF67FC}">
  <ds:schemaRefs/>
</ds:datastoreItem>
</file>

<file path=customXml/itemProps463.xml><?xml version="1.0" encoding="utf-8"?>
<ds:datastoreItem xmlns:ds="http://schemas.openxmlformats.org/officeDocument/2006/customXml" ds:itemID="{EA07FB63-F622-41DE-80E0-663C39D928FF}">
  <ds:schemaRefs/>
</ds:datastoreItem>
</file>

<file path=customXml/itemProps464.xml><?xml version="1.0" encoding="utf-8"?>
<ds:datastoreItem xmlns:ds="http://schemas.openxmlformats.org/officeDocument/2006/customXml" ds:itemID="{79F14423-BAE5-451A-8A23-6503A252AFE8}">
  <ds:schemaRefs/>
</ds:datastoreItem>
</file>

<file path=customXml/itemProps465.xml><?xml version="1.0" encoding="utf-8"?>
<ds:datastoreItem xmlns:ds="http://schemas.openxmlformats.org/officeDocument/2006/customXml" ds:itemID="{5959AAB0-1039-40AC-82E2-356739436AE1}">
  <ds:schemaRefs/>
</ds:datastoreItem>
</file>

<file path=customXml/itemProps466.xml><?xml version="1.0" encoding="utf-8"?>
<ds:datastoreItem xmlns:ds="http://schemas.openxmlformats.org/officeDocument/2006/customXml" ds:itemID="{5ADAC146-980A-42EE-9D68-00922F86F152}">
  <ds:schemaRefs/>
</ds:datastoreItem>
</file>

<file path=customXml/itemProps467.xml><?xml version="1.0" encoding="utf-8"?>
<ds:datastoreItem xmlns:ds="http://schemas.openxmlformats.org/officeDocument/2006/customXml" ds:itemID="{5A08B3F2-49CA-49D7-A723-CE91256D520D}">
  <ds:schemaRefs/>
</ds:datastoreItem>
</file>

<file path=customXml/itemProps468.xml><?xml version="1.0" encoding="utf-8"?>
<ds:datastoreItem xmlns:ds="http://schemas.openxmlformats.org/officeDocument/2006/customXml" ds:itemID="{D0E968CC-7DD0-4C6D-BB6B-95B6FB5CABAC}">
  <ds:schemaRefs/>
</ds:datastoreItem>
</file>

<file path=customXml/itemProps469.xml><?xml version="1.0" encoding="utf-8"?>
<ds:datastoreItem xmlns:ds="http://schemas.openxmlformats.org/officeDocument/2006/customXml" ds:itemID="{F3142FB3-D49D-4CAA-B63A-A03543C0B544}">
  <ds:schemaRefs/>
</ds:datastoreItem>
</file>

<file path=customXml/itemProps47.xml><?xml version="1.0" encoding="utf-8"?>
<ds:datastoreItem xmlns:ds="http://schemas.openxmlformats.org/officeDocument/2006/customXml" ds:itemID="{A42B72F1-961B-4C23-B5D1-BF58C837D4B6}">
  <ds:schemaRefs/>
</ds:datastoreItem>
</file>

<file path=customXml/itemProps470.xml><?xml version="1.0" encoding="utf-8"?>
<ds:datastoreItem xmlns:ds="http://schemas.openxmlformats.org/officeDocument/2006/customXml" ds:itemID="{8FA58F37-85E1-4CBF-9451-663365E6D6F5}">
  <ds:schemaRefs/>
</ds:datastoreItem>
</file>

<file path=customXml/itemProps471.xml><?xml version="1.0" encoding="utf-8"?>
<ds:datastoreItem xmlns:ds="http://schemas.openxmlformats.org/officeDocument/2006/customXml" ds:itemID="{66335370-4F38-467E-A0C5-32F9DA47CDC5}">
  <ds:schemaRefs/>
</ds:datastoreItem>
</file>

<file path=customXml/itemProps472.xml><?xml version="1.0" encoding="utf-8"?>
<ds:datastoreItem xmlns:ds="http://schemas.openxmlformats.org/officeDocument/2006/customXml" ds:itemID="{486E4E24-806B-4A6E-8271-AFF12415D36D}">
  <ds:schemaRefs/>
</ds:datastoreItem>
</file>

<file path=customXml/itemProps473.xml><?xml version="1.0" encoding="utf-8"?>
<ds:datastoreItem xmlns:ds="http://schemas.openxmlformats.org/officeDocument/2006/customXml" ds:itemID="{CA3A1A7A-2184-44CC-A0D8-035A0E455B39}">
  <ds:schemaRefs/>
</ds:datastoreItem>
</file>

<file path=customXml/itemProps474.xml><?xml version="1.0" encoding="utf-8"?>
<ds:datastoreItem xmlns:ds="http://schemas.openxmlformats.org/officeDocument/2006/customXml" ds:itemID="{742032D7-3345-434B-8E72-234E27D72C92}">
  <ds:schemaRefs/>
</ds:datastoreItem>
</file>

<file path=customXml/itemProps475.xml><?xml version="1.0" encoding="utf-8"?>
<ds:datastoreItem xmlns:ds="http://schemas.openxmlformats.org/officeDocument/2006/customXml" ds:itemID="{F5B8EDF9-DA8A-4809-A3DE-33F47723991F}">
  <ds:schemaRefs/>
</ds:datastoreItem>
</file>

<file path=customXml/itemProps476.xml><?xml version="1.0" encoding="utf-8"?>
<ds:datastoreItem xmlns:ds="http://schemas.openxmlformats.org/officeDocument/2006/customXml" ds:itemID="{09F665F1-A37E-4810-98C4-E39AC5FB4CA4}">
  <ds:schemaRefs/>
</ds:datastoreItem>
</file>

<file path=customXml/itemProps477.xml><?xml version="1.0" encoding="utf-8"?>
<ds:datastoreItem xmlns:ds="http://schemas.openxmlformats.org/officeDocument/2006/customXml" ds:itemID="{7A7F6A9C-3C62-4642-83B7-AD3692F13977}">
  <ds:schemaRefs/>
</ds:datastoreItem>
</file>

<file path=customXml/itemProps478.xml><?xml version="1.0" encoding="utf-8"?>
<ds:datastoreItem xmlns:ds="http://schemas.openxmlformats.org/officeDocument/2006/customXml" ds:itemID="{6C639F97-4364-472E-84FC-E0DC21D2D042}">
  <ds:schemaRefs/>
</ds:datastoreItem>
</file>

<file path=customXml/itemProps479.xml><?xml version="1.0" encoding="utf-8"?>
<ds:datastoreItem xmlns:ds="http://schemas.openxmlformats.org/officeDocument/2006/customXml" ds:itemID="{28C1123F-340E-49C9-AA1A-2502E88A5EC4}">
  <ds:schemaRefs/>
</ds:datastoreItem>
</file>

<file path=customXml/itemProps48.xml><?xml version="1.0" encoding="utf-8"?>
<ds:datastoreItem xmlns:ds="http://schemas.openxmlformats.org/officeDocument/2006/customXml" ds:itemID="{6C755ECD-0A8A-4578-BECF-89B1AD83ED12}">
  <ds:schemaRefs/>
</ds:datastoreItem>
</file>

<file path=customXml/itemProps480.xml><?xml version="1.0" encoding="utf-8"?>
<ds:datastoreItem xmlns:ds="http://schemas.openxmlformats.org/officeDocument/2006/customXml" ds:itemID="{C0A1A636-224D-4A97-B841-81A14FD8DE22}">
  <ds:schemaRefs/>
</ds:datastoreItem>
</file>

<file path=customXml/itemProps481.xml><?xml version="1.0" encoding="utf-8"?>
<ds:datastoreItem xmlns:ds="http://schemas.openxmlformats.org/officeDocument/2006/customXml" ds:itemID="{ABD37835-B898-426A-9324-48793CB064A1}">
  <ds:schemaRefs/>
</ds:datastoreItem>
</file>

<file path=customXml/itemProps482.xml><?xml version="1.0" encoding="utf-8"?>
<ds:datastoreItem xmlns:ds="http://schemas.openxmlformats.org/officeDocument/2006/customXml" ds:itemID="{4A4127B6-12D1-4D8F-BF78-F5E2029E9D66}">
  <ds:schemaRefs/>
</ds:datastoreItem>
</file>

<file path=customXml/itemProps483.xml><?xml version="1.0" encoding="utf-8"?>
<ds:datastoreItem xmlns:ds="http://schemas.openxmlformats.org/officeDocument/2006/customXml" ds:itemID="{4A0FC62C-5D37-48E9-B78A-809451D143ED}">
  <ds:schemaRefs/>
</ds:datastoreItem>
</file>

<file path=customXml/itemProps484.xml><?xml version="1.0" encoding="utf-8"?>
<ds:datastoreItem xmlns:ds="http://schemas.openxmlformats.org/officeDocument/2006/customXml" ds:itemID="{2ADFA8D0-1993-468E-AED9-28EE3D7D146B}">
  <ds:schemaRefs/>
</ds:datastoreItem>
</file>

<file path=customXml/itemProps485.xml><?xml version="1.0" encoding="utf-8"?>
<ds:datastoreItem xmlns:ds="http://schemas.openxmlformats.org/officeDocument/2006/customXml" ds:itemID="{F295E0B4-F253-4E1A-866D-2009FA560B08}">
  <ds:schemaRefs/>
</ds:datastoreItem>
</file>

<file path=customXml/itemProps486.xml><?xml version="1.0" encoding="utf-8"?>
<ds:datastoreItem xmlns:ds="http://schemas.openxmlformats.org/officeDocument/2006/customXml" ds:itemID="{961F079D-9204-4FB7-93B0-BB864F577280}">
  <ds:schemaRefs/>
</ds:datastoreItem>
</file>

<file path=customXml/itemProps487.xml><?xml version="1.0" encoding="utf-8"?>
<ds:datastoreItem xmlns:ds="http://schemas.openxmlformats.org/officeDocument/2006/customXml" ds:itemID="{CCB4C7D4-3629-4A32-A279-24F9E00E08C0}">
  <ds:schemaRefs/>
</ds:datastoreItem>
</file>

<file path=customXml/itemProps488.xml><?xml version="1.0" encoding="utf-8"?>
<ds:datastoreItem xmlns:ds="http://schemas.openxmlformats.org/officeDocument/2006/customXml" ds:itemID="{BB9EE3A9-D23D-42BC-9BD2-C665DDA684EC}">
  <ds:schemaRefs/>
</ds:datastoreItem>
</file>

<file path=customXml/itemProps489.xml><?xml version="1.0" encoding="utf-8"?>
<ds:datastoreItem xmlns:ds="http://schemas.openxmlformats.org/officeDocument/2006/customXml" ds:itemID="{ABA1555D-899C-4F76-9FEC-B27B7842DFE7}">
  <ds:schemaRefs/>
</ds:datastoreItem>
</file>

<file path=customXml/itemProps49.xml><?xml version="1.0" encoding="utf-8"?>
<ds:datastoreItem xmlns:ds="http://schemas.openxmlformats.org/officeDocument/2006/customXml" ds:itemID="{17DDE211-FC36-4C44-9BE8-C5039AACC549}">
  <ds:schemaRefs/>
</ds:datastoreItem>
</file>

<file path=customXml/itemProps490.xml><?xml version="1.0" encoding="utf-8"?>
<ds:datastoreItem xmlns:ds="http://schemas.openxmlformats.org/officeDocument/2006/customXml" ds:itemID="{E763A7E2-5682-4108-BEA4-456E35065956}">
  <ds:schemaRefs/>
</ds:datastoreItem>
</file>

<file path=customXml/itemProps491.xml><?xml version="1.0" encoding="utf-8"?>
<ds:datastoreItem xmlns:ds="http://schemas.openxmlformats.org/officeDocument/2006/customXml" ds:itemID="{1854EEDA-E777-43B8-B486-2FD6EB21E835}">
  <ds:schemaRefs/>
</ds:datastoreItem>
</file>

<file path=customXml/itemProps492.xml><?xml version="1.0" encoding="utf-8"?>
<ds:datastoreItem xmlns:ds="http://schemas.openxmlformats.org/officeDocument/2006/customXml" ds:itemID="{772CD940-13D9-466B-86E0-666E148BBF18}">
  <ds:schemaRefs/>
</ds:datastoreItem>
</file>

<file path=customXml/itemProps493.xml><?xml version="1.0" encoding="utf-8"?>
<ds:datastoreItem xmlns:ds="http://schemas.openxmlformats.org/officeDocument/2006/customXml" ds:itemID="{C6B61959-2B2B-497A-9702-906823F587C0}">
  <ds:schemaRefs/>
</ds:datastoreItem>
</file>

<file path=customXml/itemProps494.xml><?xml version="1.0" encoding="utf-8"?>
<ds:datastoreItem xmlns:ds="http://schemas.openxmlformats.org/officeDocument/2006/customXml" ds:itemID="{DA2DD41D-9AD8-4A80-BEA4-8D579D75F478}">
  <ds:schemaRefs/>
</ds:datastoreItem>
</file>

<file path=customXml/itemProps495.xml><?xml version="1.0" encoding="utf-8"?>
<ds:datastoreItem xmlns:ds="http://schemas.openxmlformats.org/officeDocument/2006/customXml" ds:itemID="{E93AF32C-6395-4B97-BC55-8E5AE889ED19}">
  <ds:schemaRefs/>
</ds:datastoreItem>
</file>

<file path=customXml/itemProps496.xml><?xml version="1.0" encoding="utf-8"?>
<ds:datastoreItem xmlns:ds="http://schemas.openxmlformats.org/officeDocument/2006/customXml" ds:itemID="{F98C94F3-FBB7-4B19-AE73-95BA82AD81B7}">
  <ds:schemaRefs/>
</ds:datastoreItem>
</file>

<file path=customXml/itemProps497.xml><?xml version="1.0" encoding="utf-8"?>
<ds:datastoreItem xmlns:ds="http://schemas.openxmlformats.org/officeDocument/2006/customXml" ds:itemID="{6F8107C4-6CE1-4022-A7C2-A5FFF1E907FA}">
  <ds:schemaRefs/>
</ds:datastoreItem>
</file>

<file path=customXml/itemProps498.xml><?xml version="1.0" encoding="utf-8"?>
<ds:datastoreItem xmlns:ds="http://schemas.openxmlformats.org/officeDocument/2006/customXml" ds:itemID="{00881ADC-233E-4424-AD9D-2ACA0901112F}">
  <ds:schemaRefs/>
</ds:datastoreItem>
</file>

<file path=customXml/itemProps499.xml><?xml version="1.0" encoding="utf-8"?>
<ds:datastoreItem xmlns:ds="http://schemas.openxmlformats.org/officeDocument/2006/customXml" ds:itemID="{ED225285-F18A-46D5-9657-0D85FB1A4ED8}">
  <ds:schemaRefs/>
</ds:datastoreItem>
</file>

<file path=customXml/itemProps5.xml><?xml version="1.0" encoding="utf-8"?>
<ds:datastoreItem xmlns:ds="http://schemas.openxmlformats.org/officeDocument/2006/customXml" ds:itemID="{5C30D60B-1958-40AF-81F2-23C65FDF50D9}">
  <ds:schemaRefs/>
</ds:datastoreItem>
</file>

<file path=customXml/itemProps50.xml><?xml version="1.0" encoding="utf-8"?>
<ds:datastoreItem xmlns:ds="http://schemas.openxmlformats.org/officeDocument/2006/customXml" ds:itemID="{744570EA-15F0-421C-9847-8203B3AB860E}">
  <ds:schemaRefs/>
</ds:datastoreItem>
</file>

<file path=customXml/itemProps500.xml><?xml version="1.0" encoding="utf-8"?>
<ds:datastoreItem xmlns:ds="http://schemas.openxmlformats.org/officeDocument/2006/customXml" ds:itemID="{8BAAAA15-F6B5-47EC-8213-1C1CBBB0145F}">
  <ds:schemaRefs/>
</ds:datastoreItem>
</file>

<file path=customXml/itemProps501.xml><?xml version="1.0" encoding="utf-8"?>
<ds:datastoreItem xmlns:ds="http://schemas.openxmlformats.org/officeDocument/2006/customXml" ds:itemID="{21D2C407-76CA-41FF-A339-25B3FAFC135A}">
  <ds:schemaRefs/>
</ds:datastoreItem>
</file>

<file path=customXml/itemProps502.xml><?xml version="1.0" encoding="utf-8"?>
<ds:datastoreItem xmlns:ds="http://schemas.openxmlformats.org/officeDocument/2006/customXml" ds:itemID="{82E3B512-D532-453B-A5BE-D64181D208D5}">
  <ds:schemaRefs/>
</ds:datastoreItem>
</file>

<file path=customXml/itemProps503.xml><?xml version="1.0" encoding="utf-8"?>
<ds:datastoreItem xmlns:ds="http://schemas.openxmlformats.org/officeDocument/2006/customXml" ds:itemID="{1869A8AA-23B7-4CDE-8997-324497395020}">
  <ds:schemaRefs/>
</ds:datastoreItem>
</file>

<file path=customXml/itemProps504.xml><?xml version="1.0" encoding="utf-8"?>
<ds:datastoreItem xmlns:ds="http://schemas.openxmlformats.org/officeDocument/2006/customXml" ds:itemID="{682164A8-160D-4F48-A690-16AD8FFD3705}">
  <ds:schemaRefs/>
</ds:datastoreItem>
</file>

<file path=customXml/itemProps505.xml><?xml version="1.0" encoding="utf-8"?>
<ds:datastoreItem xmlns:ds="http://schemas.openxmlformats.org/officeDocument/2006/customXml" ds:itemID="{AB1AE42B-9662-4CF9-9CDB-F226AC403C27}">
  <ds:schemaRefs/>
</ds:datastoreItem>
</file>

<file path=customXml/itemProps506.xml><?xml version="1.0" encoding="utf-8"?>
<ds:datastoreItem xmlns:ds="http://schemas.openxmlformats.org/officeDocument/2006/customXml" ds:itemID="{D78F4044-FADC-4E77-8CAC-7062BE8FA5B6}">
  <ds:schemaRefs/>
</ds:datastoreItem>
</file>

<file path=customXml/itemProps507.xml><?xml version="1.0" encoding="utf-8"?>
<ds:datastoreItem xmlns:ds="http://schemas.openxmlformats.org/officeDocument/2006/customXml" ds:itemID="{40B85DB5-7433-43AE-8E38-9A4BA85E09B9}">
  <ds:schemaRefs/>
</ds:datastoreItem>
</file>

<file path=customXml/itemProps508.xml><?xml version="1.0" encoding="utf-8"?>
<ds:datastoreItem xmlns:ds="http://schemas.openxmlformats.org/officeDocument/2006/customXml" ds:itemID="{1BAFE79D-C9D1-467C-B2C2-9554A6A78D89}">
  <ds:schemaRefs/>
</ds:datastoreItem>
</file>

<file path=customXml/itemProps509.xml><?xml version="1.0" encoding="utf-8"?>
<ds:datastoreItem xmlns:ds="http://schemas.openxmlformats.org/officeDocument/2006/customXml" ds:itemID="{E327957D-FFF5-4A00-B4A4-F5D84E5F61FC}">
  <ds:schemaRefs/>
</ds:datastoreItem>
</file>

<file path=customXml/itemProps51.xml><?xml version="1.0" encoding="utf-8"?>
<ds:datastoreItem xmlns:ds="http://schemas.openxmlformats.org/officeDocument/2006/customXml" ds:itemID="{536D1E4E-6C4D-4453-9C53-0F38B840B184}">
  <ds:schemaRefs/>
</ds:datastoreItem>
</file>

<file path=customXml/itemProps510.xml><?xml version="1.0" encoding="utf-8"?>
<ds:datastoreItem xmlns:ds="http://schemas.openxmlformats.org/officeDocument/2006/customXml" ds:itemID="{1473E7C6-B242-48A7-8515-0981FF16E704}">
  <ds:schemaRefs/>
</ds:datastoreItem>
</file>

<file path=customXml/itemProps511.xml><?xml version="1.0" encoding="utf-8"?>
<ds:datastoreItem xmlns:ds="http://schemas.openxmlformats.org/officeDocument/2006/customXml" ds:itemID="{E9565717-5A18-4389-A847-12BEA4B6F69A}">
  <ds:schemaRefs/>
</ds:datastoreItem>
</file>

<file path=customXml/itemProps512.xml><?xml version="1.0" encoding="utf-8"?>
<ds:datastoreItem xmlns:ds="http://schemas.openxmlformats.org/officeDocument/2006/customXml" ds:itemID="{B61BD934-C530-4731-A8BC-5C42B3434E16}">
  <ds:schemaRefs/>
</ds:datastoreItem>
</file>

<file path=customXml/itemProps513.xml><?xml version="1.0" encoding="utf-8"?>
<ds:datastoreItem xmlns:ds="http://schemas.openxmlformats.org/officeDocument/2006/customXml" ds:itemID="{C68F4792-3099-4B71-8B91-3C4616A4392F}">
  <ds:schemaRefs/>
</ds:datastoreItem>
</file>

<file path=customXml/itemProps514.xml><?xml version="1.0" encoding="utf-8"?>
<ds:datastoreItem xmlns:ds="http://schemas.openxmlformats.org/officeDocument/2006/customXml" ds:itemID="{1186BA59-3FBB-443C-8A64-5E9151E8356B}">
  <ds:schemaRefs/>
</ds:datastoreItem>
</file>

<file path=customXml/itemProps515.xml><?xml version="1.0" encoding="utf-8"?>
<ds:datastoreItem xmlns:ds="http://schemas.openxmlformats.org/officeDocument/2006/customXml" ds:itemID="{24CA687C-FF43-4438-939E-9F3C5A1662DA}">
  <ds:schemaRefs/>
</ds:datastoreItem>
</file>

<file path=customXml/itemProps516.xml><?xml version="1.0" encoding="utf-8"?>
<ds:datastoreItem xmlns:ds="http://schemas.openxmlformats.org/officeDocument/2006/customXml" ds:itemID="{43C6D0C2-352E-4C59-BED7-C99893C61399}">
  <ds:schemaRefs/>
</ds:datastoreItem>
</file>

<file path=customXml/itemProps517.xml><?xml version="1.0" encoding="utf-8"?>
<ds:datastoreItem xmlns:ds="http://schemas.openxmlformats.org/officeDocument/2006/customXml" ds:itemID="{5F7CB63E-2BCA-4C69-85B6-DDB888BA4423}">
  <ds:schemaRefs/>
</ds:datastoreItem>
</file>

<file path=customXml/itemProps518.xml><?xml version="1.0" encoding="utf-8"?>
<ds:datastoreItem xmlns:ds="http://schemas.openxmlformats.org/officeDocument/2006/customXml" ds:itemID="{356F22A5-8905-45DD-95E5-7BBE3A75B913}">
  <ds:schemaRefs/>
</ds:datastoreItem>
</file>

<file path=customXml/itemProps519.xml><?xml version="1.0" encoding="utf-8"?>
<ds:datastoreItem xmlns:ds="http://schemas.openxmlformats.org/officeDocument/2006/customXml" ds:itemID="{3A78D193-820C-4AA5-8F2C-E913569FC705}">
  <ds:schemaRefs/>
</ds:datastoreItem>
</file>

<file path=customXml/itemProps52.xml><?xml version="1.0" encoding="utf-8"?>
<ds:datastoreItem xmlns:ds="http://schemas.openxmlformats.org/officeDocument/2006/customXml" ds:itemID="{C466DBAE-0E8D-4C60-8B9D-5AD384742F22}">
  <ds:schemaRefs/>
</ds:datastoreItem>
</file>

<file path=customXml/itemProps520.xml><?xml version="1.0" encoding="utf-8"?>
<ds:datastoreItem xmlns:ds="http://schemas.openxmlformats.org/officeDocument/2006/customXml" ds:itemID="{DFBC37E2-7E50-4ECD-B3FA-510F2CBB43C8}">
  <ds:schemaRefs/>
</ds:datastoreItem>
</file>

<file path=customXml/itemProps521.xml><?xml version="1.0" encoding="utf-8"?>
<ds:datastoreItem xmlns:ds="http://schemas.openxmlformats.org/officeDocument/2006/customXml" ds:itemID="{A1A5D7CC-5265-47A6-B2BA-E95E9129D697}">
  <ds:schemaRefs/>
</ds:datastoreItem>
</file>

<file path=customXml/itemProps522.xml><?xml version="1.0" encoding="utf-8"?>
<ds:datastoreItem xmlns:ds="http://schemas.openxmlformats.org/officeDocument/2006/customXml" ds:itemID="{1B7AC0CE-7E91-4619-B26C-5555E247B09A}">
  <ds:schemaRefs/>
</ds:datastoreItem>
</file>

<file path=customXml/itemProps523.xml><?xml version="1.0" encoding="utf-8"?>
<ds:datastoreItem xmlns:ds="http://schemas.openxmlformats.org/officeDocument/2006/customXml" ds:itemID="{8B310831-28F0-4EC0-A4A8-B3D40985ABF6}">
  <ds:schemaRefs/>
</ds:datastoreItem>
</file>

<file path=customXml/itemProps524.xml><?xml version="1.0" encoding="utf-8"?>
<ds:datastoreItem xmlns:ds="http://schemas.openxmlformats.org/officeDocument/2006/customXml" ds:itemID="{26D7580D-D6E2-4003-81DD-DEE953A605F7}">
  <ds:schemaRefs/>
</ds:datastoreItem>
</file>

<file path=customXml/itemProps525.xml><?xml version="1.0" encoding="utf-8"?>
<ds:datastoreItem xmlns:ds="http://schemas.openxmlformats.org/officeDocument/2006/customXml" ds:itemID="{48F75AA1-FFD4-4D16-9283-13ED198D58CB}">
  <ds:schemaRefs/>
</ds:datastoreItem>
</file>

<file path=customXml/itemProps526.xml><?xml version="1.0" encoding="utf-8"?>
<ds:datastoreItem xmlns:ds="http://schemas.openxmlformats.org/officeDocument/2006/customXml" ds:itemID="{65770FFD-8586-4611-9638-C3F710F61185}">
  <ds:schemaRefs/>
</ds:datastoreItem>
</file>

<file path=customXml/itemProps527.xml><?xml version="1.0" encoding="utf-8"?>
<ds:datastoreItem xmlns:ds="http://schemas.openxmlformats.org/officeDocument/2006/customXml" ds:itemID="{F778684C-909E-400E-9661-06318B0792D5}">
  <ds:schemaRefs/>
</ds:datastoreItem>
</file>

<file path=customXml/itemProps528.xml><?xml version="1.0" encoding="utf-8"?>
<ds:datastoreItem xmlns:ds="http://schemas.openxmlformats.org/officeDocument/2006/customXml" ds:itemID="{D215BB8D-922F-45F9-8798-05AC6B599779}">
  <ds:schemaRefs/>
</ds:datastoreItem>
</file>

<file path=customXml/itemProps529.xml><?xml version="1.0" encoding="utf-8"?>
<ds:datastoreItem xmlns:ds="http://schemas.openxmlformats.org/officeDocument/2006/customXml" ds:itemID="{65F2CBED-E571-40CF-A2A3-0A203BB09AAE}">
  <ds:schemaRefs/>
</ds:datastoreItem>
</file>

<file path=customXml/itemProps53.xml><?xml version="1.0" encoding="utf-8"?>
<ds:datastoreItem xmlns:ds="http://schemas.openxmlformats.org/officeDocument/2006/customXml" ds:itemID="{52EFC33F-396F-4145-8289-ED5114D4720C}">
  <ds:schemaRefs/>
</ds:datastoreItem>
</file>

<file path=customXml/itemProps530.xml><?xml version="1.0" encoding="utf-8"?>
<ds:datastoreItem xmlns:ds="http://schemas.openxmlformats.org/officeDocument/2006/customXml" ds:itemID="{A437E675-0C29-4A06-80C0-4E970BA83D3F}">
  <ds:schemaRefs/>
</ds:datastoreItem>
</file>

<file path=customXml/itemProps531.xml><?xml version="1.0" encoding="utf-8"?>
<ds:datastoreItem xmlns:ds="http://schemas.openxmlformats.org/officeDocument/2006/customXml" ds:itemID="{B7287D99-3004-46B3-B1B9-A14F0DBFC6EF}">
  <ds:schemaRefs/>
</ds:datastoreItem>
</file>

<file path=customXml/itemProps532.xml><?xml version="1.0" encoding="utf-8"?>
<ds:datastoreItem xmlns:ds="http://schemas.openxmlformats.org/officeDocument/2006/customXml" ds:itemID="{4F306299-7286-4B13-963B-E75A4C9B611A}">
  <ds:schemaRefs/>
</ds:datastoreItem>
</file>

<file path=customXml/itemProps533.xml><?xml version="1.0" encoding="utf-8"?>
<ds:datastoreItem xmlns:ds="http://schemas.openxmlformats.org/officeDocument/2006/customXml" ds:itemID="{D633FAA4-F938-4E1E-8570-D744DFB8373C}">
  <ds:schemaRefs/>
</ds:datastoreItem>
</file>

<file path=customXml/itemProps534.xml><?xml version="1.0" encoding="utf-8"?>
<ds:datastoreItem xmlns:ds="http://schemas.openxmlformats.org/officeDocument/2006/customXml" ds:itemID="{C462BAA6-8839-4411-B77E-0A588F3E69C6}">
  <ds:schemaRefs/>
</ds:datastoreItem>
</file>

<file path=customXml/itemProps535.xml><?xml version="1.0" encoding="utf-8"?>
<ds:datastoreItem xmlns:ds="http://schemas.openxmlformats.org/officeDocument/2006/customXml" ds:itemID="{708CC80B-1CE1-4C84-BBA7-A75145AAB8F4}">
  <ds:schemaRefs/>
</ds:datastoreItem>
</file>

<file path=customXml/itemProps536.xml><?xml version="1.0" encoding="utf-8"?>
<ds:datastoreItem xmlns:ds="http://schemas.openxmlformats.org/officeDocument/2006/customXml" ds:itemID="{C2EFA6CD-A5BA-4756-9304-9300646C8558}">
  <ds:schemaRefs/>
</ds:datastoreItem>
</file>

<file path=customXml/itemProps537.xml><?xml version="1.0" encoding="utf-8"?>
<ds:datastoreItem xmlns:ds="http://schemas.openxmlformats.org/officeDocument/2006/customXml" ds:itemID="{D1E6578C-57CB-4F55-8081-EE32D99BADFA}">
  <ds:schemaRefs/>
</ds:datastoreItem>
</file>

<file path=customXml/itemProps538.xml><?xml version="1.0" encoding="utf-8"?>
<ds:datastoreItem xmlns:ds="http://schemas.openxmlformats.org/officeDocument/2006/customXml" ds:itemID="{5F06C075-9F88-4004-B74B-F03D10D3228F}">
  <ds:schemaRefs/>
</ds:datastoreItem>
</file>

<file path=customXml/itemProps539.xml><?xml version="1.0" encoding="utf-8"?>
<ds:datastoreItem xmlns:ds="http://schemas.openxmlformats.org/officeDocument/2006/customXml" ds:itemID="{259A365D-CFB4-4F5C-BCF5-92C9997DBDE0}">
  <ds:schemaRefs/>
</ds:datastoreItem>
</file>

<file path=customXml/itemProps54.xml><?xml version="1.0" encoding="utf-8"?>
<ds:datastoreItem xmlns:ds="http://schemas.openxmlformats.org/officeDocument/2006/customXml" ds:itemID="{790F3DA8-343C-4DF5-A171-4660E48F1406}">
  <ds:schemaRefs/>
</ds:datastoreItem>
</file>

<file path=customXml/itemProps540.xml><?xml version="1.0" encoding="utf-8"?>
<ds:datastoreItem xmlns:ds="http://schemas.openxmlformats.org/officeDocument/2006/customXml" ds:itemID="{FEB1CF4A-5ACA-4E07-8B0B-311D1F588B90}">
  <ds:schemaRefs/>
</ds:datastoreItem>
</file>

<file path=customXml/itemProps541.xml><?xml version="1.0" encoding="utf-8"?>
<ds:datastoreItem xmlns:ds="http://schemas.openxmlformats.org/officeDocument/2006/customXml" ds:itemID="{2C192C38-5484-4C77-B909-6837140A7ED8}">
  <ds:schemaRefs/>
</ds:datastoreItem>
</file>

<file path=customXml/itemProps542.xml><?xml version="1.0" encoding="utf-8"?>
<ds:datastoreItem xmlns:ds="http://schemas.openxmlformats.org/officeDocument/2006/customXml" ds:itemID="{C5BFF1EC-CEB5-42E9-8BF6-0077C24E4CA8}">
  <ds:schemaRefs/>
</ds:datastoreItem>
</file>

<file path=customXml/itemProps543.xml><?xml version="1.0" encoding="utf-8"?>
<ds:datastoreItem xmlns:ds="http://schemas.openxmlformats.org/officeDocument/2006/customXml" ds:itemID="{17EB9E79-2C12-4948-8C13-36D6BBB0AA3C}">
  <ds:schemaRefs/>
</ds:datastoreItem>
</file>

<file path=customXml/itemProps544.xml><?xml version="1.0" encoding="utf-8"?>
<ds:datastoreItem xmlns:ds="http://schemas.openxmlformats.org/officeDocument/2006/customXml" ds:itemID="{9B1E3776-7515-41C8-B4E4-FBF3E77FBA8F}">
  <ds:schemaRefs/>
</ds:datastoreItem>
</file>

<file path=customXml/itemProps545.xml><?xml version="1.0" encoding="utf-8"?>
<ds:datastoreItem xmlns:ds="http://schemas.openxmlformats.org/officeDocument/2006/customXml" ds:itemID="{473A3F99-A8B0-4E72-B6EE-445E20609014}">
  <ds:schemaRefs/>
</ds:datastoreItem>
</file>

<file path=customXml/itemProps546.xml><?xml version="1.0" encoding="utf-8"?>
<ds:datastoreItem xmlns:ds="http://schemas.openxmlformats.org/officeDocument/2006/customXml" ds:itemID="{CAD5C929-D5EA-4FE6-9166-B1612AEF06DD}">
  <ds:schemaRefs/>
</ds:datastoreItem>
</file>

<file path=customXml/itemProps547.xml><?xml version="1.0" encoding="utf-8"?>
<ds:datastoreItem xmlns:ds="http://schemas.openxmlformats.org/officeDocument/2006/customXml" ds:itemID="{84CCA9B0-3AB4-442F-8D52-2BD11C5AD3DC}">
  <ds:schemaRefs/>
</ds:datastoreItem>
</file>

<file path=customXml/itemProps548.xml><?xml version="1.0" encoding="utf-8"?>
<ds:datastoreItem xmlns:ds="http://schemas.openxmlformats.org/officeDocument/2006/customXml" ds:itemID="{B87026E4-9168-457D-91A3-A823B6A46AC5}">
  <ds:schemaRefs/>
</ds:datastoreItem>
</file>

<file path=customXml/itemProps549.xml><?xml version="1.0" encoding="utf-8"?>
<ds:datastoreItem xmlns:ds="http://schemas.openxmlformats.org/officeDocument/2006/customXml" ds:itemID="{F6C78035-6181-4737-A497-BDF85C6641FC}">
  <ds:schemaRefs/>
</ds:datastoreItem>
</file>

<file path=customXml/itemProps55.xml><?xml version="1.0" encoding="utf-8"?>
<ds:datastoreItem xmlns:ds="http://schemas.openxmlformats.org/officeDocument/2006/customXml" ds:itemID="{1EE8F471-002E-449F-A55C-89F5B60E48BC}">
  <ds:schemaRefs/>
</ds:datastoreItem>
</file>

<file path=customXml/itemProps550.xml><?xml version="1.0" encoding="utf-8"?>
<ds:datastoreItem xmlns:ds="http://schemas.openxmlformats.org/officeDocument/2006/customXml" ds:itemID="{3C325FC9-EAC2-4E80-AE27-C9E7DAF04E4F}">
  <ds:schemaRefs/>
</ds:datastoreItem>
</file>

<file path=customXml/itemProps551.xml><?xml version="1.0" encoding="utf-8"?>
<ds:datastoreItem xmlns:ds="http://schemas.openxmlformats.org/officeDocument/2006/customXml" ds:itemID="{BEF7D87E-5B4D-440D-8F9D-AACA5A541837}">
  <ds:schemaRefs/>
</ds:datastoreItem>
</file>

<file path=customXml/itemProps552.xml><?xml version="1.0" encoding="utf-8"?>
<ds:datastoreItem xmlns:ds="http://schemas.openxmlformats.org/officeDocument/2006/customXml" ds:itemID="{FBF66F81-987E-44C7-A9C8-910A19659A33}">
  <ds:schemaRefs/>
</ds:datastoreItem>
</file>

<file path=customXml/itemProps553.xml><?xml version="1.0" encoding="utf-8"?>
<ds:datastoreItem xmlns:ds="http://schemas.openxmlformats.org/officeDocument/2006/customXml" ds:itemID="{CE023A27-D05A-4F5C-AE1F-CCD6225D7F15}">
  <ds:schemaRefs/>
</ds:datastoreItem>
</file>

<file path=customXml/itemProps554.xml><?xml version="1.0" encoding="utf-8"?>
<ds:datastoreItem xmlns:ds="http://schemas.openxmlformats.org/officeDocument/2006/customXml" ds:itemID="{7F7682B3-BE43-4B4A-97F0-719A300D7956}">
  <ds:schemaRefs/>
</ds:datastoreItem>
</file>

<file path=customXml/itemProps555.xml><?xml version="1.0" encoding="utf-8"?>
<ds:datastoreItem xmlns:ds="http://schemas.openxmlformats.org/officeDocument/2006/customXml" ds:itemID="{01E2A667-9054-46F1-8821-5BE1AE3175DE}">
  <ds:schemaRefs/>
</ds:datastoreItem>
</file>

<file path=customXml/itemProps556.xml><?xml version="1.0" encoding="utf-8"?>
<ds:datastoreItem xmlns:ds="http://schemas.openxmlformats.org/officeDocument/2006/customXml" ds:itemID="{07DD045F-0880-4DC8-A561-F15FD4D71A66}">
  <ds:schemaRefs/>
</ds:datastoreItem>
</file>

<file path=customXml/itemProps557.xml><?xml version="1.0" encoding="utf-8"?>
<ds:datastoreItem xmlns:ds="http://schemas.openxmlformats.org/officeDocument/2006/customXml" ds:itemID="{88F95103-460A-4606-AE55-0E7D81EB0A9C}">
  <ds:schemaRefs/>
</ds:datastoreItem>
</file>

<file path=customXml/itemProps558.xml><?xml version="1.0" encoding="utf-8"?>
<ds:datastoreItem xmlns:ds="http://schemas.openxmlformats.org/officeDocument/2006/customXml" ds:itemID="{676DDB62-1138-4DF5-8316-913230FB29FC}">
  <ds:schemaRefs/>
</ds:datastoreItem>
</file>

<file path=customXml/itemProps559.xml><?xml version="1.0" encoding="utf-8"?>
<ds:datastoreItem xmlns:ds="http://schemas.openxmlformats.org/officeDocument/2006/customXml" ds:itemID="{16077B5A-03AE-462C-8283-BDDEB9167ABF}">
  <ds:schemaRefs/>
</ds:datastoreItem>
</file>

<file path=customXml/itemProps56.xml><?xml version="1.0" encoding="utf-8"?>
<ds:datastoreItem xmlns:ds="http://schemas.openxmlformats.org/officeDocument/2006/customXml" ds:itemID="{4C4A48BC-5696-4DEA-92CD-6A5B0FAA0425}">
  <ds:schemaRefs/>
</ds:datastoreItem>
</file>

<file path=customXml/itemProps560.xml><?xml version="1.0" encoding="utf-8"?>
<ds:datastoreItem xmlns:ds="http://schemas.openxmlformats.org/officeDocument/2006/customXml" ds:itemID="{C254EF38-7F66-41C9-8835-A687C995AE40}">
  <ds:schemaRefs/>
</ds:datastoreItem>
</file>

<file path=customXml/itemProps561.xml><?xml version="1.0" encoding="utf-8"?>
<ds:datastoreItem xmlns:ds="http://schemas.openxmlformats.org/officeDocument/2006/customXml" ds:itemID="{7A18EED6-19BC-4900-AEA2-9974019085AB}">
  <ds:schemaRefs/>
</ds:datastoreItem>
</file>

<file path=customXml/itemProps562.xml><?xml version="1.0" encoding="utf-8"?>
<ds:datastoreItem xmlns:ds="http://schemas.openxmlformats.org/officeDocument/2006/customXml" ds:itemID="{6B02BA53-293B-49A4-87BA-6E12CCE58540}">
  <ds:schemaRefs/>
</ds:datastoreItem>
</file>

<file path=customXml/itemProps563.xml><?xml version="1.0" encoding="utf-8"?>
<ds:datastoreItem xmlns:ds="http://schemas.openxmlformats.org/officeDocument/2006/customXml" ds:itemID="{EEF59B55-355D-4E30-8AE6-6E3664AFD88B}">
  <ds:schemaRefs/>
</ds:datastoreItem>
</file>

<file path=customXml/itemProps564.xml><?xml version="1.0" encoding="utf-8"?>
<ds:datastoreItem xmlns:ds="http://schemas.openxmlformats.org/officeDocument/2006/customXml" ds:itemID="{87A01460-D743-46D4-8C09-F11F8823A035}">
  <ds:schemaRefs/>
</ds:datastoreItem>
</file>

<file path=customXml/itemProps565.xml><?xml version="1.0" encoding="utf-8"?>
<ds:datastoreItem xmlns:ds="http://schemas.openxmlformats.org/officeDocument/2006/customXml" ds:itemID="{E46A5CF2-EBD1-4A1D-B7CB-338FDEF834AC}">
  <ds:schemaRefs/>
</ds:datastoreItem>
</file>

<file path=customXml/itemProps566.xml><?xml version="1.0" encoding="utf-8"?>
<ds:datastoreItem xmlns:ds="http://schemas.openxmlformats.org/officeDocument/2006/customXml" ds:itemID="{950F69F5-01D9-4D5B-A540-56FB81522C2A}">
  <ds:schemaRefs/>
</ds:datastoreItem>
</file>

<file path=customXml/itemProps567.xml><?xml version="1.0" encoding="utf-8"?>
<ds:datastoreItem xmlns:ds="http://schemas.openxmlformats.org/officeDocument/2006/customXml" ds:itemID="{FBFFBF2A-1FA8-41D6-AD8F-52353741257C}">
  <ds:schemaRefs/>
</ds:datastoreItem>
</file>

<file path=customXml/itemProps568.xml><?xml version="1.0" encoding="utf-8"?>
<ds:datastoreItem xmlns:ds="http://schemas.openxmlformats.org/officeDocument/2006/customXml" ds:itemID="{804AF081-FB87-4AA8-B685-3D61F1BC6AF7}">
  <ds:schemaRefs/>
</ds:datastoreItem>
</file>

<file path=customXml/itemProps569.xml><?xml version="1.0" encoding="utf-8"?>
<ds:datastoreItem xmlns:ds="http://schemas.openxmlformats.org/officeDocument/2006/customXml" ds:itemID="{C0FAB8F6-C48D-4F0D-A4C3-9550CCD0819E}">
  <ds:schemaRefs/>
</ds:datastoreItem>
</file>

<file path=customXml/itemProps57.xml><?xml version="1.0" encoding="utf-8"?>
<ds:datastoreItem xmlns:ds="http://schemas.openxmlformats.org/officeDocument/2006/customXml" ds:itemID="{38DF70A4-7DA6-4673-8514-928E7801C206}">
  <ds:schemaRefs/>
</ds:datastoreItem>
</file>

<file path=customXml/itemProps570.xml><?xml version="1.0" encoding="utf-8"?>
<ds:datastoreItem xmlns:ds="http://schemas.openxmlformats.org/officeDocument/2006/customXml" ds:itemID="{553314E1-A4F6-4B47-A171-534CD01D334C}">
  <ds:schemaRefs/>
</ds:datastoreItem>
</file>

<file path=customXml/itemProps571.xml><?xml version="1.0" encoding="utf-8"?>
<ds:datastoreItem xmlns:ds="http://schemas.openxmlformats.org/officeDocument/2006/customXml" ds:itemID="{4D81697F-6094-4E01-A6CE-635A26C958ED}">
  <ds:schemaRefs/>
</ds:datastoreItem>
</file>

<file path=customXml/itemProps572.xml><?xml version="1.0" encoding="utf-8"?>
<ds:datastoreItem xmlns:ds="http://schemas.openxmlformats.org/officeDocument/2006/customXml" ds:itemID="{3876B824-54D1-466D-8451-E4A6648BDD3A}">
  <ds:schemaRefs/>
</ds:datastoreItem>
</file>

<file path=customXml/itemProps573.xml><?xml version="1.0" encoding="utf-8"?>
<ds:datastoreItem xmlns:ds="http://schemas.openxmlformats.org/officeDocument/2006/customXml" ds:itemID="{19D633B5-CC1E-4DEE-857B-37150E5EE4F3}">
  <ds:schemaRefs/>
</ds:datastoreItem>
</file>

<file path=customXml/itemProps574.xml><?xml version="1.0" encoding="utf-8"?>
<ds:datastoreItem xmlns:ds="http://schemas.openxmlformats.org/officeDocument/2006/customXml" ds:itemID="{511B9FED-CE9D-4731-94A6-90EB8C8339A2}">
  <ds:schemaRefs/>
</ds:datastoreItem>
</file>

<file path=customXml/itemProps575.xml><?xml version="1.0" encoding="utf-8"?>
<ds:datastoreItem xmlns:ds="http://schemas.openxmlformats.org/officeDocument/2006/customXml" ds:itemID="{E2A0EA0E-CC4B-4B0F-A522-6A9CAE902A39}">
  <ds:schemaRefs/>
</ds:datastoreItem>
</file>

<file path=customXml/itemProps576.xml><?xml version="1.0" encoding="utf-8"?>
<ds:datastoreItem xmlns:ds="http://schemas.openxmlformats.org/officeDocument/2006/customXml" ds:itemID="{CE5D95D3-2C2B-41C3-A21D-F5AE2B5EAA53}">
  <ds:schemaRefs/>
</ds:datastoreItem>
</file>

<file path=customXml/itemProps577.xml><?xml version="1.0" encoding="utf-8"?>
<ds:datastoreItem xmlns:ds="http://schemas.openxmlformats.org/officeDocument/2006/customXml" ds:itemID="{85D71A64-3ECF-4D5F-80AD-EEE74185D16B}">
  <ds:schemaRefs/>
</ds:datastoreItem>
</file>

<file path=customXml/itemProps578.xml><?xml version="1.0" encoding="utf-8"?>
<ds:datastoreItem xmlns:ds="http://schemas.openxmlformats.org/officeDocument/2006/customXml" ds:itemID="{0BACBAC5-EB97-4930-84EF-621FB82BAC13}">
  <ds:schemaRefs/>
</ds:datastoreItem>
</file>

<file path=customXml/itemProps579.xml><?xml version="1.0" encoding="utf-8"?>
<ds:datastoreItem xmlns:ds="http://schemas.openxmlformats.org/officeDocument/2006/customXml" ds:itemID="{1CBBB5EF-794B-495F-93A0-933100FEF28C}">
  <ds:schemaRefs/>
</ds:datastoreItem>
</file>

<file path=customXml/itemProps58.xml><?xml version="1.0" encoding="utf-8"?>
<ds:datastoreItem xmlns:ds="http://schemas.openxmlformats.org/officeDocument/2006/customXml" ds:itemID="{0CD18F7A-7BE4-491E-BBB5-159088C89D8C}">
  <ds:schemaRefs/>
</ds:datastoreItem>
</file>

<file path=customXml/itemProps580.xml><?xml version="1.0" encoding="utf-8"?>
<ds:datastoreItem xmlns:ds="http://schemas.openxmlformats.org/officeDocument/2006/customXml" ds:itemID="{B390063A-F6D7-4939-B2C0-4E308EA9F2D2}">
  <ds:schemaRefs/>
</ds:datastoreItem>
</file>

<file path=customXml/itemProps581.xml><?xml version="1.0" encoding="utf-8"?>
<ds:datastoreItem xmlns:ds="http://schemas.openxmlformats.org/officeDocument/2006/customXml" ds:itemID="{B74CD3FA-C4CF-43FE-B3F4-DCF87A110BF9}">
  <ds:schemaRefs/>
</ds:datastoreItem>
</file>

<file path=customXml/itemProps582.xml><?xml version="1.0" encoding="utf-8"?>
<ds:datastoreItem xmlns:ds="http://schemas.openxmlformats.org/officeDocument/2006/customXml" ds:itemID="{26E40041-667C-4FCB-B6C4-F25BABE69921}">
  <ds:schemaRefs/>
</ds:datastoreItem>
</file>

<file path=customXml/itemProps583.xml><?xml version="1.0" encoding="utf-8"?>
<ds:datastoreItem xmlns:ds="http://schemas.openxmlformats.org/officeDocument/2006/customXml" ds:itemID="{8E78C520-8997-401F-A7C5-8294790F926B}">
  <ds:schemaRefs/>
</ds:datastoreItem>
</file>

<file path=customXml/itemProps584.xml><?xml version="1.0" encoding="utf-8"?>
<ds:datastoreItem xmlns:ds="http://schemas.openxmlformats.org/officeDocument/2006/customXml" ds:itemID="{4132C204-47C8-4CD3-A828-CA2FCEC42986}">
  <ds:schemaRefs/>
</ds:datastoreItem>
</file>

<file path=customXml/itemProps585.xml><?xml version="1.0" encoding="utf-8"?>
<ds:datastoreItem xmlns:ds="http://schemas.openxmlformats.org/officeDocument/2006/customXml" ds:itemID="{9868FA0C-1735-483F-9E75-16C4A6A12C17}">
  <ds:schemaRefs/>
</ds:datastoreItem>
</file>

<file path=customXml/itemProps586.xml><?xml version="1.0" encoding="utf-8"?>
<ds:datastoreItem xmlns:ds="http://schemas.openxmlformats.org/officeDocument/2006/customXml" ds:itemID="{3CDA76AE-3870-4DEC-95AF-CCF98356561B}">
  <ds:schemaRefs/>
</ds:datastoreItem>
</file>

<file path=customXml/itemProps587.xml><?xml version="1.0" encoding="utf-8"?>
<ds:datastoreItem xmlns:ds="http://schemas.openxmlformats.org/officeDocument/2006/customXml" ds:itemID="{C4F3FE8B-4AA5-46F7-BFAD-F523A0142007}">
  <ds:schemaRefs/>
</ds:datastoreItem>
</file>

<file path=customXml/itemProps588.xml><?xml version="1.0" encoding="utf-8"?>
<ds:datastoreItem xmlns:ds="http://schemas.openxmlformats.org/officeDocument/2006/customXml" ds:itemID="{6F585084-FED1-46D7-9BFC-227957C35CE0}">
  <ds:schemaRefs/>
</ds:datastoreItem>
</file>

<file path=customXml/itemProps589.xml><?xml version="1.0" encoding="utf-8"?>
<ds:datastoreItem xmlns:ds="http://schemas.openxmlformats.org/officeDocument/2006/customXml" ds:itemID="{43803795-25F2-4A26-944D-DAA644E4D66E}">
  <ds:schemaRefs/>
</ds:datastoreItem>
</file>

<file path=customXml/itemProps59.xml><?xml version="1.0" encoding="utf-8"?>
<ds:datastoreItem xmlns:ds="http://schemas.openxmlformats.org/officeDocument/2006/customXml" ds:itemID="{0C2E94F3-4CC2-4DD2-B8EE-4905A5CC989D}">
  <ds:schemaRefs/>
</ds:datastoreItem>
</file>

<file path=customXml/itemProps590.xml><?xml version="1.0" encoding="utf-8"?>
<ds:datastoreItem xmlns:ds="http://schemas.openxmlformats.org/officeDocument/2006/customXml" ds:itemID="{A3CFCB58-3252-4533-B47F-7A009FAAEB95}">
  <ds:schemaRefs/>
</ds:datastoreItem>
</file>

<file path=customXml/itemProps591.xml><?xml version="1.0" encoding="utf-8"?>
<ds:datastoreItem xmlns:ds="http://schemas.openxmlformats.org/officeDocument/2006/customXml" ds:itemID="{B3F815ED-A357-4873-AC21-3955D6656B9E}">
  <ds:schemaRefs/>
</ds:datastoreItem>
</file>

<file path=customXml/itemProps592.xml><?xml version="1.0" encoding="utf-8"?>
<ds:datastoreItem xmlns:ds="http://schemas.openxmlformats.org/officeDocument/2006/customXml" ds:itemID="{7A7526EF-D048-4677-B6E4-EC8799EFBF11}">
  <ds:schemaRefs/>
</ds:datastoreItem>
</file>

<file path=customXml/itemProps593.xml><?xml version="1.0" encoding="utf-8"?>
<ds:datastoreItem xmlns:ds="http://schemas.openxmlformats.org/officeDocument/2006/customXml" ds:itemID="{3B09EEF9-143F-47DA-A0CD-3544859A1384}">
  <ds:schemaRefs/>
</ds:datastoreItem>
</file>

<file path=customXml/itemProps594.xml><?xml version="1.0" encoding="utf-8"?>
<ds:datastoreItem xmlns:ds="http://schemas.openxmlformats.org/officeDocument/2006/customXml" ds:itemID="{B62B1B07-7F8B-47AD-B70A-A4C25AB91D78}">
  <ds:schemaRefs/>
</ds:datastoreItem>
</file>

<file path=customXml/itemProps595.xml><?xml version="1.0" encoding="utf-8"?>
<ds:datastoreItem xmlns:ds="http://schemas.openxmlformats.org/officeDocument/2006/customXml" ds:itemID="{A7F2CFA7-254E-420C-9F32-088C9D185BF5}">
  <ds:schemaRefs/>
</ds:datastoreItem>
</file>

<file path=customXml/itemProps596.xml><?xml version="1.0" encoding="utf-8"?>
<ds:datastoreItem xmlns:ds="http://schemas.openxmlformats.org/officeDocument/2006/customXml" ds:itemID="{E5B12D87-7A2C-4AF5-B1C2-A2444EB5E9C1}">
  <ds:schemaRefs/>
</ds:datastoreItem>
</file>

<file path=customXml/itemProps597.xml><?xml version="1.0" encoding="utf-8"?>
<ds:datastoreItem xmlns:ds="http://schemas.openxmlformats.org/officeDocument/2006/customXml" ds:itemID="{5A1A181D-1F34-499D-84CF-D93881D3B91F}">
  <ds:schemaRefs/>
</ds:datastoreItem>
</file>

<file path=customXml/itemProps598.xml><?xml version="1.0" encoding="utf-8"?>
<ds:datastoreItem xmlns:ds="http://schemas.openxmlformats.org/officeDocument/2006/customXml" ds:itemID="{E3439810-3A68-4DEF-BBF7-5CC153FE7BC2}">
  <ds:schemaRefs/>
</ds:datastoreItem>
</file>

<file path=customXml/itemProps599.xml><?xml version="1.0" encoding="utf-8"?>
<ds:datastoreItem xmlns:ds="http://schemas.openxmlformats.org/officeDocument/2006/customXml" ds:itemID="{601657D4-9584-4257-8EE9-8D2AEB876005}">
  <ds:schemaRefs/>
</ds:datastoreItem>
</file>

<file path=customXml/itemProps6.xml><?xml version="1.0" encoding="utf-8"?>
<ds:datastoreItem xmlns:ds="http://schemas.openxmlformats.org/officeDocument/2006/customXml" ds:itemID="{4BE3BBA1-FC8F-406D-87FC-FD2DD187C087}">
  <ds:schemaRefs/>
</ds:datastoreItem>
</file>

<file path=customXml/itemProps60.xml><?xml version="1.0" encoding="utf-8"?>
<ds:datastoreItem xmlns:ds="http://schemas.openxmlformats.org/officeDocument/2006/customXml" ds:itemID="{E8A28DF4-17BC-4C7B-B479-1ACC3FE88106}">
  <ds:schemaRefs/>
</ds:datastoreItem>
</file>

<file path=customXml/itemProps600.xml><?xml version="1.0" encoding="utf-8"?>
<ds:datastoreItem xmlns:ds="http://schemas.openxmlformats.org/officeDocument/2006/customXml" ds:itemID="{61E10A0D-20B0-489E-9A3C-08F762EC6D06}">
  <ds:schemaRefs/>
</ds:datastoreItem>
</file>

<file path=customXml/itemProps601.xml><?xml version="1.0" encoding="utf-8"?>
<ds:datastoreItem xmlns:ds="http://schemas.openxmlformats.org/officeDocument/2006/customXml" ds:itemID="{DCDB0D19-D8AA-47C7-AC30-E7DE09D0967C}">
  <ds:schemaRefs/>
</ds:datastoreItem>
</file>

<file path=customXml/itemProps602.xml><?xml version="1.0" encoding="utf-8"?>
<ds:datastoreItem xmlns:ds="http://schemas.openxmlformats.org/officeDocument/2006/customXml" ds:itemID="{1A9DD1DD-2457-4A8F-B26F-4B89B9CD4A8B}">
  <ds:schemaRefs/>
</ds:datastoreItem>
</file>

<file path=customXml/itemProps603.xml><?xml version="1.0" encoding="utf-8"?>
<ds:datastoreItem xmlns:ds="http://schemas.openxmlformats.org/officeDocument/2006/customXml" ds:itemID="{2AEF3F79-DF5D-41C6-A696-9D441925B37B}">
  <ds:schemaRefs/>
</ds:datastoreItem>
</file>

<file path=customXml/itemProps604.xml><?xml version="1.0" encoding="utf-8"?>
<ds:datastoreItem xmlns:ds="http://schemas.openxmlformats.org/officeDocument/2006/customXml" ds:itemID="{CD482638-4BD0-4A23-8D36-3BD660873E25}">
  <ds:schemaRefs/>
</ds:datastoreItem>
</file>

<file path=customXml/itemProps605.xml><?xml version="1.0" encoding="utf-8"?>
<ds:datastoreItem xmlns:ds="http://schemas.openxmlformats.org/officeDocument/2006/customXml" ds:itemID="{D780AF9A-A408-4CD3-A63D-F7F587E581B1}">
  <ds:schemaRefs/>
</ds:datastoreItem>
</file>

<file path=customXml/itemProps606.xml><?xml version="1.0" encoding="utf-8"?>
<ds:datastoreItem xmlns:ds="http://schemas.openxmlformats.org/officeDocument/2006/customXml" ds:itemID="{89C4BD5D-1C80-4DA1-A3F9-F205AC08CF3D}">
  <ds:schemaRefs/>
</ds:datastoreItem>
</file>

<file path=customXml/itemProps607.xml><?xml version="1.0" encoding="utf-8"?>
<ds:datastoreItem xmlns:ds="http://schemas.openxmlformats.org/officeDocument/2006/customXml" ds:itemID="{5B19534E-59CF-4FDE-858F-D8E9E29BFAF8}">
  <ds:schemaRefs/>
</ds:datastoreItem>
</file>

<file path=customXml/itemProps608.xml><?xml version="1.0" encoding="utf-8"?>
<ds:datastoreItem xmlns:ds="http://schemas.openxmlformats.org/officeDocument/2006/customXml" ds:itemID="{D7CB397E-8790-4FB2-9DCE-E518294290E1}">
  <ds:schemaRefs/>
</ds:datastoreItem>
</file>

<file path=customXml/itemProps609.xml><?xml version="1.0" encoding="utf-8"?>
<ds:datastoreItem xmlns:ds="http://schemas.openxmlformats.org/officeDocument/2006/customXml" ds:itemID="{042CBAC4-627D-4140-B18C-5EF2D7A78211}">
  <ds:schemaRefs/>
</ds:datastoreItem>
</file>

<file path=customXml/itemProps61.xml><?xml version="1.0" encoding="utf-8"?>
<ds:datastoreItem xmlns:ds="http://schemas.openxmlformats.org/officeDocument/2006/customXml" ds:itemID="{3A7FB5B9-F90C-42EE-8876-D70AECC4AC41}">
  <ds:schemaRefs/>
</ds:datastoreItem>
</file>

<file path=customXml/itemProps610.xml><?xml version="1.0" encoding="utf-8"?>
<ds:datastoreItem xmlns:ds="http://schemas.openxmlformats.org/officeDocument/2006/customXml" ds:itemID="{ECD7332A-C14E-4C96-82E2-79CBEE23B03C}">
  <ds:schemaRefs/>
</ds:datastoreItem>
</file>

<file path=customXml/itemProps611.xml><?xml version="1.0" encoding="utf-8"?>
<ds:datastoreItem xmlns:ds="http://schemas.openxmlformats.org/officeDocument/2006/customXml" ds:itemID="{D86011C9-5E1C-48FF-AA4C-E061789EED44}">
  <ds:schemaRefs/>
</ds:datastoreItem>
</file>

<file path=customXml/itemProps612.xml><?xml version="1.0" encoding="utf-8"?>
<ds:datastoreItem xmlns:ds="http://schemas.openxmlformats.org/officeDocument/2006/customXml" ds:itemID="{FDD1278D-8FAA-4D45-8797-BD6696EB28B5}">
  <ds:schemaRefs/>
</ds:datastoreItem>
</file>

<file path=customXml/itemProps613.xml><?xml version="1.0" encoding="utf-8"?>
<ds:datastoreItem xmlns:ds="http://schemas.openxmlformats.org/officeDocument/2006/customXml" ds:itemID="{E1B8208B-4A09-410F-9341-6C6FD3225DBF}">
  <ds:schemaRefs/>
</ds:datastoreItem>
</file>

<file path=customXml/itemProps614.xml><?xml version="1.0" encoding="utf-8"?>
<ds:datastoreItem xmlns:ds="http://schemas.openxmlformats.org/officeDocument/2006/customXml" ds:itemID="{953DFD44-3CF8-4065-9CFE-4D20FBB3BDBD}">
  <ds:schemaRefs/>
</ds:datastoreItem>
</file>

<file path=customXml/itemProps615.xml><?xml version="1.0" encoding="utf-8"?>
<ds:datastoreItem xmlns:ds="http://schemas.openxmlformats.org/officeDocument/2006/customXml" ds:itemID="{631B2534-1C0F-40C7-96C1-8C7DC1A22CB2}">
  <ds:schemaRefs/>
</ds:datastoreItem>
</file>

<file path=customXml/itemProps616.xml><?xml version="1.0" encoding="utf-8"?>
<ds:datastoreItem xmlns:ds="http://schemas.openxmlformats.org/officeDocument/2006/customXml" ds:itemID="{4D27D936-55B9-46A5-8FCA-2AC36A27D577}">
  <ds:schemaRefs/>
</ds:datastoreItem>
</file>

<file path=customXml/itemProps617.xml><?xml version="1.0" encoding="utf-8"?>
<ds:datastoreItem xmlns:ds="http://schemas.openxmlformats.org/officeDocument/2006/customXml" ds:itemID="{6353C41B-FFD3-40EF-8567-BE00DABD8D65}">
  <ds:schemaRefs/>
</ds:datastoreItem>
</file>

<file path=customXml/itemProps618.xml><?xml version="1.0" encoding="utf-8"?>
<ds:datastoreItem xmlns:ds="http://schemas.openxmlformats.org/officeDocument/2006/customXml" ds:itemID="{E529B353-A705-46F7-B4AD-3439AA28C00B}">
  <ds:schemaRefs/>
</ds:datastoreItem>
</file>

<file path=customXml/itemProps619.xml><?xml version="1.0" encoding="utf-8"?>
<ds:datastoreItem xmlns:ds="http://schemas.openxmlformats.org/officeDocument/2006/customXml" ds:itemID="{23952385-810A-402A-A125-0E83C0BFAD9A}">
  <ds:schemaRefs/>
</ds:datastoreItem>
</file>

<file path=customXml/itemProps62.xml><?xml version="1.0" encoding="utf-8"?>
<ds:datastoreItem xmlns:ds="http://schemas.openxmlformats.org/officeDocument/2006/customXml" ds:itemID="{FF7589A3-661F-4C46-92EF-2B6708F153B8}">
  <ds:schemaRefs/>
</ds:datastoreItem>
</file>

<file path=customXml/itemProps620.xml><?xml version="1.0" encoding="utf-8"?>
<ds:datastoreItem xmlns:ds="http://schemas.openxmlformats.org/officeDocument/2006/customXml" ds:itemID="{C3B0596C-BF84-4649-9C50-F1C5282F63E2}">
  <ds:schemaRefs/>
</ds:datastoreItem>
</file>

<file path=customXml/itemProps621.xml><?xml version="1.0" encoding="utf-8"?>
<ds:datastoreItem xmlns:ds="http://schemas.openxmlformats.org/officeDocument/2006/customXml" ds:itemID="{9CE409D6-9B2C-4580-96E6-5D3C89814BC2}">
  <ds:schemaRefs/>
</ds:datastoreItem>
</file>

<file path=customXml/itemProps622.xml><?xml version="1.0" encoding="utf-8"?>
<ds:datastoreItem xmlns:ds="http://schemas.openxmlformats.org/officeDocument/2006/customXml" ds:itemID="{DCB8E8A4-078A-4377-B41A-8145C40FD421}">
  <ds:schemaRefs/>
</ds:datastoreItem>
</file>

<file path=customXml/itemProps623.xml><?xml version="1.0" encoding="utf-8"?>
<ds:datastoreItem xmlns:ds="http://schemas.openxmlformats.org/officeDocument/2006/customXml" ds:itemID="{123EEDFF-336A-446D-B9AE-736CD5B965E5}">
  <ds:schemaRefs/>
</ds:datastoreItem>
</file>

<file path=customXml/itemProps624.xml><?xml version="1.0" encoding="utf-8"?>
<ds:datastoreItem xmlns:ds="http://schemas.openxmlformats.org/officeDocument/2006/customXml" ds:itemID="{6A6868BA-E156-42D5-8698-71D53AC86761}">
  <ds:schemaRefs/>
</ds:datastoreItem>
</file>

<file path=customXml/itemProps625.xml><?xml version="1.0" encoding="utf-8"?>
<ds:datastoreItem xmlns:ds="http://schemas.openxmlformats.org/officeDocument/2006/customXml" ds:itemID="{002176C4-5805-45BD-A02A-B267CF08F038}">
  <ds:schemaRefs/>
</ds:datastoreItem>
</file>

<file path=customXml/itemProps626.xml><?xml version="1.0" encoding="utf-8"?>
<ds:datastoreItem xmlns:ds="http://schemas.openxmlformats.org/officeDocument/2006/customXml" ds:itemID="{DFE80AEF-AEB0-4B54-A8EA-19FA3C1DB9D9}">
  <ds:schemaRefs/>
</ds:datastoreItem>
</file>

<file path=customXml/itemProps627.xml><?xml version="1.0" encoding="utf-8"?>
<ds:datastoreItem xmlns:ds="http://schemas.openxmlformats.org/officeDocument/2006/customXml" ds:itemID="{9505009B-87EB-4087-BEE9-C6E70800CAA7}">
  <ds:schemaRefs/>
</ds:datastoreItem>
</file>

<file path=customXml/itemProps628.xml><?xml version="1.0" encoding="utf-8"?>
<ds:datastoreItem xmlns:ds="http://schemas.openxmlformats.org/officeDocument/2006/customXml" ds:itemID="{954D544D-04FB-417A-AF59-97A789C27FEE}">
  <ds:schemaRefs/>
</ds:datastoreItem>
</file>

<file path=customXml/itemProps629.xml><?xml version="1.0" encoding="utf-8"?>
<ds:datastoreItem xmlns:ds="http://schemas.openxmlformats.org/officeDocument/2006/customXml" ds:itemID="{B699DA6A-96FC-45AF-B6D7-4D6DE862C76F}">
  <ds:schemaRefs/>
</ds:datastoreItem>
</file>

<file path=customXml/itemProps63.xml><?xml version="1.0" encoding="utf-8"?>
<ds:datastoreItem xmlns:ds="http://schemas.openxmlformats.org/officeDocument/2006/customXml" ds:itemID="{7DC03F21-2C9E-49DF-B873-E094A46CEFBF}">
  <ds:schemaRefs/>
</ds:datastoreItem>
</file>

<file path=customXml/itemProps630.xml><?xml version="1.0" encoding="utf-8"?>
<ds:datastoreItem xmlns:ds="http://schemas.openxmlformats.org/officeDocument/2006/customXml" ds:itemID="{EED91B60-4F2B-487D-AD2D-A3ACC9001732}">
  <ds:schemaRefs/>
</ds:datastoreItem>
</file>

<file path=customXml/itemProps631.xml><?xml version="1.0" encoding="utf-8"?>
<ds:datastoreItem xmlns:ds="http://schemas.openxmlformats.org/officeDocument/2006/customXml" ds:itemID="{092E7BAA-8F7B-4BB2-93F7-8FF64A258D2F}">
  <ds:schemaRefs/>
</ds:datastoreItem>
</file>

<file path=customXml/itemProps632.xml><?xml version="1.0" encoding="utf-8"?>
<ds:datastoreItem xmlns:ds="http://schemas.openxmlformats.org/officeDocument/2006/customXml" ds:itemID="{FC583FF1-9400-4581-8728-FB4BA1A72C64}">
  <ds:schemaRefs/>
</ds:datastoreItem>
</file>

<file path=customXml/itemProps633.xml><?xml version="1.0" encoding="utf-8"?>
<ds:datastoreItem xmlns:ds="http://schemas.openxmlformats.org/officeDocument/2006/customXml" ds:itemID="{5E498CDF-1B4E-4B73-9698-3E0611983528}">
  <ds:schemaRefs/>
</ds:datastoreItem>
</file>

<file path=customXml/itemProps634.xml><?xml version="1.0" encoding="utf-8"?>
<ds:datastoreItem xmlns:ds="http://schemas.openxmlformats.org/officeDocument/2006/customXml" ds:itemID="{F7564265-7C89-487D-8413-F0DD62557EC3}">
  <ds:schemaRefs/>
</ds:datastoreItem>
</file>

<file path=customXml/itemProps635.xml><?xml version="1.0" encoding="utf-8"?>
<ds:datastoreItem xmlns:ds="http://schemas.openxmlformats.org/officeDocument/2006/customXml" ds:itemID="{EE5F6CB2-9C59-43D6-8D5E-21CF5783714E}">
  <ds:schemaRefs/>
</ds:datastoreItem>
</file>

<file path=customXml/itemProps636.xml><?xml version="1.0" encoding="utf-8"?>
<ds:datastoreItem xmlns:ds="http://schemas.openxmlformats.org/officeDocument/2006/customXml" ds:itemID="{B073B545-4889-4D2E-A40E-32A5D4FC397E}">
  <ds:schemaRefs/>
</ds:datastoreItem>
</file>

<file path=customXml/itemProps637.xml><?xml version="1.0" encoding="utf-8"?>
<ds:datastoreItem xmlns:ds="http://schemas.openxmlformats.org/officeDocument/2006/customXml" ds:itemID="{263A00ED-D023-4017-BE11-9D980E34827A}">
  <ds:schemaRefs/>
</ds:datastoreItem>
</file>

<file path=customXml/itemProps638.xml><?xml version="1.0" encoding="utf-8"?>
<ds:datastoreItem xmlns:ds="http://schemas.openxmlformats.org/officeDocument/2006/customXml" ds:itemID="{21CC3FF5-FDCE-4A7A-94C6-0408394D6B34}">
  <ds:schemaRefs/>
</ds:datastoreItem>
</file>

<file path=customXml/itemProps639.xml><?xml version="1.0" encoding="utf-8"?>
<ds:datastoreItem xmlns:ds="http://schemas.openxmlformats.org/officeDocument/2006/customXml" ds:itemID="{873EBEF3-C71E-4812-A048-A1561E3D6EAB}">
  <ds:schemaRefs/>
</ds:datastoreItem>
</file>

<file path=customXml/itemProps64.xml><?xml version="1.0" encoding="utf-8"?>
<ds:datastoreItem xmlns:ds="http://schemas.openxmlformats.org/officeDocument/2006/customXml" ds:itemID="{78CBD80A-DA0F-4AE2-B4B8-22B35A02D90F}">
  <ds:schemaRefs/>
</ds:datastoreItem>
</file>

<file path=customXml/itemProps640.xml><?xml version="1.0" encoding="utf-8"?>
<ds:datastoreItem xmlns:ds="http://schemas.openxmlformats.org/officeDocument/2006/customXml" ds:itemID="{98A3AD28-3792-4060-B729-D32CB8694D25}">
  <ds:schemaRefs/>
</ds:datastoreItem>
</file>

<file path=customXml/itemProps641.xml><?xml version="1.0" encoding="utf-8"?>
<ds:datastoreItem xmlns:ds="http://schemas.openxmlformats.org/officeDocument/2006/customXml" ds:itemID="{5182F8AB-8DFB-42D5-908B-F267BA5DA3DB}">
  <ds:schemaRefs/>
</ds:datastoreItem>
</file>

<file path=customXml/itemProps642.xml><?xml version="1.0" encoding="utf-8"?>
<ds:datastoreItem xmlns:ds="http://schemas.openxmlformats.org/officeDocument/2006/customXml" ds:itemID="{ECFECD80-DFA3-4307-B37D-65129BE39DAE}">
  <ds:schemaRefs/>
</ds:datastoreItem>
</file>

<file path=customXml/itemProps643.xml><?xml version="1.0" encoding="utf-8"?>
<ds:datastoreItem xmlns:ds="http://schemas.openxmlformats.org/officeDocument/2006/customXml" ds:itemID="{488ED110-DAE7-4B04-9108-169121CC6425}">
  <ds:schemaRefs/>
</ds:datastoreItem>
</file>

<file path=customXml/itemProps644.xml><?xml version="1.0" encoding="utf-8"?>
<ds:datastoreItem xmlns:ds="http://schemas.openxmlformats.org/officeDocument/2006/customXml" ds:itemID="{7AD7CE50-71DD-4674-8131-FBECB048E066}">
  <ds:schemaRefs/>
</ds:datastoreItem>
</file>

<file path=customXml/itemProps645.xml><?xml version="1.0" encoding="utf-8"?>
<ds:datastoreItem xmlns:ds="http://schemas.openxmlformats.org/officeDocument/2006/customXml" ds:itemID="{476239B5-A1B9-479D-9800-E8C23190EE4E}">
  <ds:schemaRefs/>
</ds:datastoreItem>
</file>

<file path=customXml/itemProps646.xml><?xml version="1.0" encoding="utf-8"?>
<ds:datastoreItem xmlns:ds="http://schemas.openxmlformats.org/officeDocument/2006/customXml" ds:itemID="{79E71031-5C05-4866-8C42-77BB47A03049}">
  <ds:schemaRefs/>
</ds:datastoreItem>
</file>

<file path=customXml/itemProps647.xml><?xml version="1.0" encoding="utf-8"?>
<ds:datastoreItem xmlns:ds="http://schemas.openxmlformats.org/officeDocument/2006/customXml" ds:itemID="{092FB474-FF5C-4D83-B8F0-8B6B987DF3F3}">
  <ds:schemaRefs/>
</ds:datastoreItem>
</file>

<file path=customXml/itemProps648.xml><?xml version="1.0" encoding="utf-8"?>
<ds:datastoreItem xmlns:ds="http://schemas.openxmlformats.org/officeDocument/2006/customXml" ds:itemID="{21ABD62D-6D3C-4FB6-8DEC-AA4B7C8D1F38}">
  <ds:schemaRefs/>
</ds:datastoreItem>
</file>

<file path=customXml/itemProps649.xml><?xml version="1.0" encoding="utf-8"?>
<ds:datastoreItem xmlns:ds="http://schemas.openxmlformats.org/officeDocument/2006/customXml" ds:itemID="{4B069575-1DBC-4021-919B-34BA091E1733}">
  <ds:schemaRefs/>
</ds:datastoreItem>
</file>

<file path=customXml/itemProps65.xml><?xml version="1.0" encoding="utf-8"?>
<ds:datastoreItem xmlns:ds="http://schemas.openxmlformats.org/officeDocument/2006/customXml" ds:itemID="{17DF9C28-DC6F-4783-99C8-CF4CF2FB7D52}">
  <ds:schemaRefs/>
</ds:datastoreItem>
</file>

<file path=customXml/itemProps650.xml><?xml version="1.0" encoding="utf-8"?>
<ds:datastoreItem xmlns:ds="http://schemas.openxmlformats.org/officeDocument/2006/customXml" ds:itemID="{EE62A22F-1694-4E08-804B-B9EBED28591A}">
  <ds:schemaRefs/>
</ds:datastoreItem>
</file>

<file path=customXml/itemProps651.xml><?xml version="1.0" encoding="utf-8"?>
<ds:datastoreItem xmlns:ds="http://schemas.openxmlformats.org/officeDocument/2006/customXml" ds:itemID="{9052BAA5-04CD-4D5D-91B3-C19EE47B966D}">
  <ds:schemaRefs/>
</ds:datastoreItem>
</file>

<file path=customXml/itemProps652.xml><?xml version="1.0" encoding="utf-8"?>
<ds:datastoreItem xmlns:ds="http://schemas.openxmlformats.org/officeDocument/2006/customXml" ds:itemID="{0E89CE68-594F-41EF-AF0A-22DE442B2297}">
  <ds:schemaRefs/>
</ds:datastoreItem>
</file>

<file path=customXml/itemProps653.xml><?xml version="1.0" encoding="utf-8"?>
<ds:datastoreItem xmlns:ds="http://schemas.openxmlformats.org/officeDocument/2006/customXml" ds:itemID="{015A2144-97BB-40FB-B4C6-E7CD94EF17E5}">
  <ds:schemaRefs/>
</ds:datastoreItem>
</file>

<file path=customXml/itemProps654.xml><?xml version="1.0" encoding="utf-8"?>
<ds:datastoreItem xmlns:ds="http://schemas.openxmlformats.org/officeDocument/2006/customXml" ds:itemID="{B5BEF00C-1AFB-49D1-BEF7-F0E23D651119}">
  <ds:schemaRefs/>
</ds:datastoreItem>
</file>

<file path=customXml/itemProps655.xml><?xml version="1.0" encoding="utf-8"?>
<ds:datastoreItem xmlns:ds="http://schemas.openxmlformats.org/officeDocument/2006/customXml" ds:itemID="{1977DE07-E432-4AF4-9DFD-D285DC337DDB}">
  <ds:schemaRefs/>
</ds:datastoreItem>
</file>

<file path=customXml/itemProps656.xml><?xml version="1.0" encoding="utf-8"?>
<ds:datastoreItem xmlns:ds="http://schemas.openxmlformats.org/officeDocument/2006/customXml" ds:itemID="{87DFB284-CF00-4B12-A32F-A542F77F84E5}">
  <ds:schemaRefs/>
</ds:datastoreItem>
</file>

<file path=customXml/itemProps657.xml><?xml version="1.0" encoding="utf-8"?>
<ds:datastoreItem xmlns:ds="http://schemas.openxmlformats.org/officeDocument/2006/customXml" ds:itemID="{A7CDE846-BB4F-4FD8-9D74-F80FEC32C0D5}">
  <ds:schemaRefs/>
</ds:datastoreItem>
</file>

<file path=customXml/itemProps658.xml><?xml version="1.0" encoding="utf-8"?>
<ds:datastoreItem xmlns:ds="http://schemas.openxmlformats.org/officeDocument/2006/customXml" ds:itemID="{3983E12E-63F5-4326-AE49-A7C4668CA6C3}">
  <ds:schemaRefs/>
</ds:datastoreItem>
</file>

<file path=customXml/itemProps659.xml><?xml version="1.0" encoding="utf-8"?>
<ds:datastoreItem xmlns:ds="http://schemas.openxmlformats.org/officeDocument/2006/customXml" ds:itemID="{85B257FE-4022-4555-8B2C-3B1D9F5F51F7}">
  <ds:schemaRefs/>
</ds:datastoreItem>
</file>

<file path=customXml/itemProps66.xml><?xml version="1.0" encoding="utf-8"?>
<ds:datastoreItem xmlns:ds="http://schemas.openxmlformats.org/officeDocument/2006/customXml" ds:itemID="{0C9A2E75-8605-4EC4-9A01-AC19F6FE538A}">
  <ds:schemaRefs/>
</ds:datastoreItem>
</file>

<file path=customXml/itemProps660.xml><?xml version="1.0" encoding="utf-8"?>
<ds:datastoreItem xmlns:ds="http://schemas.openxmlformats.org/officeDocument/2006/customXml" ds:itemID="{2825E121-6878-429D-AD1E-CC2CB87B45FD}">
  <ds:schemaRefs/>
</ds:datastoreItem>
</file>

<file path=customXml/itemProps661.xml><?xml version="1.0" encoding="utf-8"?>
<ds:datastoreItem xmlns:ds="http://schemas.openxmlformats.org/officeDocument/2006/customXml" ds:itemID="{E0AFF8D1-C317-471A-8F56-76803EB23DFD}">
  <ds:schemaRefs/>
</ds:datastoreItem>
</file>

<file path=customXml/itemProps662.xml><?xml version="1.0" encoding="utf-8"?>
<ds:datastoreItem xmlns:ds="http://schemas.openxmlformats.org/officeDocument/2006/customXml" ds:itemID="{727581BB-AC65-4CDC-8826-6D7B788514BA}">
  <ds:schemaRefs/>
</ds:datastoreItem>
</file>

<file path=customXml/itemProps663.xml><?xml version="1.0" encoding="utf-8"?>
<ds:datastoreItem xmlns:ds="http://schemas.openxmlformats.org/officeDocument/2006/customXml" ds:itemID="{80507404-D07F-469E-9623-B75111216EB4}">
  <ds:schemaRefs/>
</ds:datastoreItem>
</file>

<file path=customXml/itemProps664.xml><?xml version="1.0" encoding="utf-8"?>
<ds:datastoreItem xmlns:ds="http://schemas.openxmlformats.org/officeDocument/2006/customXml" ds:itemID="{5DD9DF66-5F83-4ADC-A9C9-8999034D84C1}">
  <ds:schemaRefs/>
</ds:datastoreItem>
</file>

<file path=customXml/itemProps665.xml><?xml version="1.0" encoding="utf-8"?>
<ds:datastoreItem xmlns:ds="http://schemas.openxmlformats.org/officeDocument/2006/customXml" ds:itemID="{C70B5D38-DFD2-4731-839B-4144CADB8B1C}">
  <ds:schemaRefs/>
</ds:datastoreItem>
</file>

<file path=customXml/itemProps666.xml><?xml version="1.0" encoding="utf-8"?>
<ds:datastoreItem xmlns:ds="http://schemas.openxmlformats.org/officeDocument/2006/customXml" ds:itemID="{0B7C1DB1-AC01-487E-9092-3CDA59A71A87}">
  <ds:schemaRefs/>
</ds:datastoreItem>
</file>

<file path=customXml/itemProps667.xml><?xml version="1.0" encoding="utf-8"?>
<ds:datastoreItem xmlns:ds="http://schemas.openxmlformats.org/officeDocument/2006/customXml" ds:itemID="{EBCFF449-ADC1-4996-A790-38154341245D}">
  <ds:schemaRefs/>
</ds:datastoreItem>
</file>

<file path=customXml/itemProps668.xml><?xml version="1.0" encoding="utf-8"?>
<ds:datastoreItem xmlns:ds="http://schemas.openxmlformats.org/officeDocument/2006/customXml" ds:itemID="{E04994B2-39F7-4C69-99F0-5EBD5E8A6F28}">
  <ds:schemaRefs/>
</ds:datastoreItem>
</file>

<file path=customXml/itemProps669.xml><?xml version="1.0" encoding="utf-8"?>
<ds:datastoreItem xmlns:ds="http://schemas.openxmlformats.org/officeDocument/2006/customXml" ds:itemID="{15CD0542-1DBB-4169-B557-AD6FF24E6338}">
  <ds:schemaRefs/>
</ds:datastoreItem>
</file>

<file path=customXml/itemProps67.xml><?xml version="1.0" encoding="utf-8"?>
<ds:datastoreItem xmlns:ds="http://schemas.openxmlformats.org/officeDocument/2006/customXml" ds:itemID="{9F3F09FA-CAC1-48B4-A966-928040E670E7}">
  <ds:schemaRefs/>
</ds:datastoreItem>
</file>

<file path=customXml/itemProps670.xml><?xml version="1.0" encoding="utf-8"?>
<ds:datastoreItem xmlns:ds="http://schemas.openxmlformats.org/officeDocument/2006/customXml" ds:itemID="{CABD95BF-F6BC-463A-8417-BBFD63263B71}">
  <ds:schemaRefs/>
</ds:datastoreItem>
</file>

<file path=customXml/itemProps671.xml><?xml version="1.0" encoding="utf-8"?>
<ds:datastoreItem xmlns:ds="http://schemas.openxmlformats.org/officeDocument/2006/customXml" ds:itemID="{613B5229-5D04-4502-9B53-0FFA749AAC37}">
  <ds:schemaRefs/>
</ds:datastoreItem>
</file>

<file path=customXml/itemProps672.xml><?xml version="1.0" encoding="utf-8"?>
<ds:datastoreItem xmlns:ds="http://schemas.openxmlformats.org/officeDocument/2006/customXml" ds:itemID="{3848851C-6EF4-48A8-B078-E0AC419EEEE3}">
  <ds:schemaRefs/>
</ds:datastoreItem>
</file>

<file path=customXml/itemProps673.xml><?xml version="1.0" encoding="utf-8"?>
<ds:datastoreItem xmlns:ds="http://schemas.openxmlformats.org/officeDocument/2006/customXml" ds:itemID="{A054D2D2-35B0-43DE-B449-1EB24B4C338B}">
  <ds:schemaRefs/>
</ds:datastoreItem>
</file>

<file path=customXml/itemProps674.xml><?xml version="1.0" encoding="utf-8"?>
<ds:datastoreItem xmlns:ds="http://schemas.openxmlformats.org/officeDocument/2006/customXml" ds:itemID="{35A3E6EF-157F-4AAF-B65C-075F17632FF1}">
  <ds:schemaRefs/>
</ds:datastoreItem>
</file>

<file path=customXml/itemProps675.xml><?xml version="1.0" encoding="utf-8"?>
<ds:datastoreItem xmlns:ds="http://schemas.openxmlformats.org/officeDocument/2006/customXml" ds:itemID="{93DFF04B-D168-4D83-8F7C-A70401A05928}">
  <ds:schemaRefs/>
</ds:datastoreItem>
</file>

<file path=customXml/itemProps676.xml><?xml version="1.0" encoding="utf-8"?>
<ds:datastoreItem xmlns:ds="http://schemas.openxmlformats.org/officeDocument/2006/customXml" ds:itemID="{575E0C1D-6448-447D-B943-6DC15591842D}">
  <ds:schemaRefs/>
</ds:datastoreItem>
</file>

<file path=customXml/itemProps677.xml><?xml version="1.0" encoding="utf-8"?>
<ds:datastoreItem xmlns:ds="http://schemas.openxmlformats.org/officeDocument/2006/customXml" ds:itemID="{1878CC61-87FA-4B80-BA3B-8C041DCF1B5E}">
  <ds:schemaRefs/>
</ds:datastoreItem>
</file>

<file path=customXml/itemProps678.xml><?xml version="1.0" encoding="utf-8"?>
<ds:datastoreItem xmlns:ds="http://schemas.openxmlformats.org/officeDocument/2006/customXml" ds:itemID="{CB9AFC95-624F-4209-BA94-D86375BAE25F}">
  <ds:schemaRefs/>
</ds:datastoreItem>
</file>

<file path=customXml/itemProps679.xml><?xml version="1.0" encoding="utf-8"?>
<ds:datastoreItem xmlns:ds="http://schemas.openxmlformats.org/officeDocument/2006/customXml" ds:itemID="{918E2545-571E-4E19-9CD5-8280E0D1287B}">
  <ds:schemaRefs/>
</ds:datastoreItem>
</file>

<file path=customXml/itemProps68.xml><?xml version="1.0" encoding="utf-8"?>
<ds:datastoreItem xmlns:ds="http://schemas.openxmlformats.org/officeDocument/2006/customXml" ds:itemID="{DC12A3A4-9771-4330-B080-624AA48DF1DB}">
  <ds:schemaRefs/>
</ds:datastoreItem>
</file>

<file path=customXml/itemProps680.xml><?xml version="1.0" encoding="utf-8"?>
<ds:datastoreItem xmlns:ds="http://schemas.openxmlformats.org/officeDocument/2006/customXml" ds:itemID="{AA6BBD6E-5B44-4E9C-9FC9-5B0928AE5871}">
  <ds:schemaRefs/>
</ds:datastoreItem>
</file>

<file path=customXml/itemProps681.xml><?xml version="1.0" encoding="utf-8"?>
<ds:datastoreItem xmlns:ds="http://schemas.openxmlformats.org/officeDocument/2006/customXml" ds:itemID="{64AAAB3C-84BF-45E7-96A9-D28DCB4C2AD4}">
  <ds:schemaRefs/>
</ds:datastoreItem>
</file>

<file path=customXml/itemProps682.xml><?xml version="1.0" encoding="utf-8"?>
<ds:datastoreItem xmlns:ds="http://schemas.openxmlformats.org/officeDocument/2006/customXml" ds:itemID="{FAD31EF8-871D-40B1-97A1-455DCCA568BB}">
  <ds:schemaRefs/>
</ds:datastoreItem>
</file>

<file path=customXml/itemProps683.xml><?xml version="1.0" encoding="utf-8"?>
<ds:datastoreItem xmlns:ds="http://schemas.openxmlformats.org/officeDocument/2006/customXml" ds:itemID="{12E25A9A-7289-45D2-91B1-FEFD75E98072}">
  <ds:schemaRefs/>
</ds:datastoreItem>
</file>

<file path=customXml/itemProps684.xml><?xml version="1.0" encoding="utf-8"?>
<ds:datastoreItem xmlns:ds="http://schemas.openxmlformats.org/officeDocument/2006/customXml" ds:itemID="{50BFEA65-D3E8-4BF7-BFA1-5AAE33D9C078}">
  <ds:schemaRefs/>
</ds:datastoreItem>
</file>

<file path=customXml/itemProps685.xml><?xml version="1.0" encoding="utf-8"?>
<ds:datastoreItem xmlns:ds="http://schemas.openxmlformats.org/officeDocument/2006/customXml" ds:itemID="{B68BA218-133F-4E70-B5F9-39EE31F7CDAA}">
  <ds:schemaRefs/>
</ds:datastoreItem>
</file>

<file path=customXml/itemProps686.xml><?xml version="1.0" encoding="utf-8"?>
<ds:datastoreItem xmlns:ds="http://schemas.openxmlformats.org/officeDocument/2006/customXml" ds:itemID="{FAAC07B5-F299-472C-9B60-14174F4E001E}">
  <ds:schemaRefs/>
</ds:datastoreItem>
</file>

<file path=customXml/itemProps687.xml><?xml version="1.0" encoding="utf-8"?>
<ds:datastoreItem xmlns:ds="http://schemas.openxmlformats.org/officeDocument/2006/customXml" ds:itemID="{D67C7C23-ABEC-4AFF-AE5C-CDD3124709C6}">
  <ds:schemaRefs/>
</ds:datastoreItem>
</file>

<file path=customXml/itemProps688.xml><?xml version="1.0" encoding="utf-8"?>
<ds:datastoreItem xmlns:ds="http://schemas.openxmlformats.org/officeDocument/2006/customXml" ds:itemID="{D5DF86F5-94A1-4C0C-A943-60BD12DBA8A5}">
  <ds:schemaRefs/>
</ds:datastoreItem>
</file>

<file path=customXml/itemProps689.xml><?xml version="1.0" encoding="utf-8"?>
<ds:datastoreItem xmlns:ds="http://schemas.openxmlformats.org/officeDocument/2006/customXml" ds:itemID="{DA12134F-AE84-4F0A-B3F3-1D569B306FD9}">
  <ds:schemaRefs/>
</ds:datastoreItem>
</file>

<file path=customXml/itemProps69.xml><?xml version="1.0" encoding="utf-8"?>
<ds:datastoreItem xmlns:ds="http://schemas.openxmlformats.org/officeDocument/2006/customXml" ds:itemID="{B85C035E-8B1D-4478-9942-D50F2165B602}">
  <ds:schemaRefs/>
</ds:datastoreItem>
</file>

<file path=customXml/itemProps690.xml><?xml version="1.0" encoding="utf-8"?>
<ds:datastoreItem xmlns:ds="http://schemas.openxmlformats.org/officeDocument/2006/customXml" ds:itemID="{FE815605-FDCC-4C43-B341-6EDDC017C360}">
  <ds:schemaRefs/>
</ds:datastoreItem>
</file>

<file path=customXml/itemProps691.xml><?xml version="1.0" encoding="utf-8"?>
<ds:datastoreItem xmlns:ds="http://schemas.openxmlformats.org/officeDocument/2006/customXml" ds:itemID="{F8937D5F-EB6B-40B7-A12A-D578ED8DCF77}">
  <ds:schemaRefs/>
</ds:datastoreItem>
</file>

<file path=customXml/itemProps692.xml><?xml version="1.0" encoding="utf-8"?>
<ds:datastoreItem xmlns:ds="http://schemas.openxmlformats.org/officeDocument/2006/customXml" ds:itemID="{B085ABF4-4626-49CB-B8D7-A5E9535B996A}">
  <ds:schemaRefs/>
</ds:datastoreItem>
</file>

<file path=customXml/itemProps693.xml><?xml version="1.0" encoding="utf-8"?>
<ds:datastoreItem xmlns:ds="http://schemas.openxmlformats.org/officeDocument/2006/customXml" ds:itemID="{7D8EF41D-4A40-4566-A7F0-696D65574F7F}">
  <ds:schemaRefs/>
</ds:datastoreItem>
</file>

<file path=customXml/itemProps694.xml><?xml version="1.0" encoding="utf-8"?>
<ds:datastoreItem xmlns:ds="http://schemas.openxmlformats.org/officeDocument/2006/customXml" ds:itemID="{F3270059-6CDF-4A3A-9FC4-9131DC32430E}">
  <ds:schemaRefs/>
</ds:datastoreItem>
</file>

<file path=customXml/itemProps695.xml><?xml version="1.0" encoding="utf-8"?>
<ds:datastoreItem xmlns:ds="http://schemas.openxmlformats.org/officeDocument/2006/customXml" ds:itemID="{810F98D2-0AE1-4052-97B7-72ABDEDEF44E}">
  <ds:schemaRefs/>
</ds:datastoreItem>
</file>

<file path=customXml/itemProps696.xml><?xml version="1.0" encoding="utf-8"?>
<ds:datastoreItem xmlns:ds="http://schemas.openxmlformats.org/officeDocument/2006/customXml" ds:itemID="{5A1E1564-0E57-4325-86F4-DE7A2129345E}">
  <ds:schemaRefs/>
</ds:datastoreItem>
</file>

<file path=customXml/itemProps697.xml><?xml version="1.0" encoding="utf-8"?>
<ds:datastoreItem xmlns:ds="http://schemas.openxmlformats.org/officeDocument/2006/customXml" ds:itemID="{14994D8C-FBD5-4C82-8F0C-213218537C98}">
  <ds:schemaRefs/>
</ds:datastoreItem>
</file>

<file path=customXml/itemProps698.xml><?xml version="1.0" encoding="utf-8"?>
<ds:datastoreItem xmlns:ds="http://schemas.openxmlformats.org/officeDocument/2006/customXml" ds:itemID="{3BF1442E-E034-4024-BB72-C4F59E5C187E}">
  <ds:schemaRefs/>
</ds:datastoreItem>
</file>

<file path=customXml/itemProps699.xml><?xml version="1.0" encoding="utf-8"?>
<ds:datastoreItem xmlns:ds="http://schemas.openxmlformats.org/officeDocument/2006/customXml" ds:itemID="{F0A808A3-A398-4E35-AFE0-E81EBDE899C2}">
  <ds:schemaRefs/>
</ds:datastoreItem>
</file>

<file path=customXml/itemProps7.xml><?xml version="1.0" encoding="utf-8"?>
<ds:datastoreItem xmlns:ds="http://schemas.openxmlformats.org/officeDocument/2006/customXml" ds:itemID="{F6E78F28-B0C1-4062-BAAC-688E7FB3A7D5}">
  <ds:schemaRefs/>
</ds:datastoreItem>
</file>

<file path=customXml/itemProps70.xml><?xml version="1.0" encoding="utf-8"?>
<ds:datastoreItem xmlns:ds="http://schemas.openxmlformats.org/officeDocument/2006/customXml" ds:itemID="{A9C76669-0BDC-4DB8-BB36-2B1DE19377DF}">
  <ds:schemaRefs/>
</ds:datastoreItem>
</file>

<file path=customXml/itemProps700.xml><?xml version="1.0" encoding="utf-8"?>
<ds:datastoreItem xmlns:ds="http://schemas.openxmlformats.org/officeDocument/2006/customXml" ds:itemID="{D7FE1279-FCF7-433B-8279-45E082E53C43}">
  <ds:schemaRefs/>
</ds:datastoreItem>
</file>

<file path=customXml/itemProps701.xml><?xml version="1.0" encoding="utf-8"?>
<ds:datastoreItem xmlns:ds="http://schemas.openxmlformats.org/officeDocument/2006/customXml" ds:itemID="{5004D6B5-7CC7-4A6D-A96A-A16BDDE8B4EB}">
  <ds:schemaRefs/>
</ds:datastoreItem>
</file>

<file path=customXml/itemProps702.xml><?xml version="1.0" encoding="utf-8"?>
<ds:datastoreItem xmlns:ds="http://schemas.openxmlformats.org/officeDocument/2006/customXml" ds:itemID="{E7982020-70F2-415E-ADA9-180AD6F50E2E}">
  <ds:schemaRefs/>
</ds:datastoreItem>
</file>

<file path=customXml/itemProps703.xml><?xml version="1.0" encoding="utf-8"?>
<ds:datastoreItem xmlns:ds="http://schemas.openxmlformats.org/officeDocument/2006/customXml" ds:itemID="{B343113C-6FF2-4DA3-B58C-91F582936DD7}">
  <ds:schemaRefs/>
</ds:datastoreItem>
</file>

<file path=customXml/itemProps704.xml><?xml version="1.0" encoding="utf-8"?>
<ds:datastoreItem xmlns:ds="http://schemas.openxmlformats.org/officeDocument/2006/customXml" ds:itemID="{CEB02F49-F634-47AA-B9D0-EB4E52A62C7C}">
  <ds:schemaRefs/>
</ds:datastoreItem>
</file>

<file path=customXml/itemProps705.xml><?xml version="1.0" encoding="utf-8"?>
<ds:datastoreItem xmlns:ds="http://schemas.openxmlformats.org/officeDocument/2006/customXml" ds:itemID="{CBE6CBD2-633B-408E-B9F1-E66C0164553E}">
  <ds:schemaRefs/>
</ds:datastoreItem>
</file>

<file path=customXml/itemProps706.xml><?xml version="1.0" encoding="utf-8"?>
<ds:datastoreItem xmlns:ds="http://schemas.openxmlformats.org/officeDocument/2006/customXml" ds:itemID="{AD1911EE-A760-4658-ACDA-5D7FC013C863}">
  <ds:schemaRefs/>
</ds:datastoreItem>
</file>

<file path=customXml/itemProps707.xml><?xml version="1.0" encoding="utf-8"?>
<ds:datastoreItem xmlns:ds="http://schemas.openxmlformats.org/officeDocument/2006/customXml" ds:itemID="{91C923C8-0BE5-4995-8F65-0B8CC61EF7AA}">
  <ds:schemaRefs/>
</ds:datastoreItem>
</file>

<file path=customXml/itemProps708.xml><?xml version="1.0" encoding="utf-8"?>
<ds:datastoreItem xmlns:ds="http://schemas.openxmlformats.org/officeDocument/2006/customXml" ds:itemID="{D222D2DC-7250-44E8-AAF4-5379F8679E66}">
  <ds:schemaRefs/>
</ds:datastoreItem>
</file>

<file path=customXml/itemProps709.xml><?xml version="1.0" encoding="utf-8"?>
<ds:datastoreItem xmlns:ds="http://schemas.openxmlformats.org/officeDocument/2006/customXml" ds:itemID="{D7718723-DE0E-45C3-A26B-D92CAB190510}">
  <ds:schemaRefs/>
</ds:datastoreItem>
</file>

<file path=customXml/itemProps71.xml><?xml version="1.0" encoding="utf-8"?>
<ds:datastoreItem xmlns:ds="http://schemas.openxmlformats.org/officeDocument/2006/customXml" ds:itemID="{DFE6A57E-395B-4563-8B0E-7A17DA107274}">
  <ds:schemaRefs/>
</ds:datastoreItem>
</file>

<file path=customXml/itemProps710.xml><?xml version="1.0" encoding="utf-8"?>
<ds:datastoreItem xmlns:ds="http://schemas.openxmlformats.org/officeDocument/2006/customXml" ds:itemID="{8E806B38-31FA-40E9-9AC5-45842BF061B6}">
  <ds:schemaRefs/>
</ds:datastoreItem>
</file>

<file path=customXml/itemProps711.xml><?xml version="1.0" encoding="utf-8"?>
<ds:datastoreItem xmlns:ds="http://schemas.openxmlformats.org/officeDocument/2006/customXml" ds:itemID="{B1B8E1F4-CC15-43E1-87C3-720CE40B40C8}">
  <ds:schemaRefs/>
</ds:datastoreItem>
</file>

<file path=customXml/itemProps712.xml><?xml version="1.0" encoding="utf-8"?>
<ds:datastoreItem xmlns:ds="http://schemas.openxmlformats.org/officeDocument/2006/customXml" ds:itemID="{8893AC79-1A4D-4EE4-889C-15143673161F}">
  <ds:schemaRefs/>
</ds:datastoreItem>
</file>

<file path=customXml/itemProps713.xml><?xml version="1.0" encoding="utf-8"?>
<ds:datastoreItem xmlns:ds="http://schemas.openxmlformats.org/officeDocument/2006/customXml" ds:itemID="{2DD53A7E-10F1-48B8-88B3-705A7B83BAB1}">
  <ds:schemaRefs/>
</ds:datastoreItem>
</file>

<file path=customXml/itemProps714.xml><?xml version="1.0" encoding="utf-8"?>
<ds:datastoreItem xmlns:ds="http://schemas.openxmlformats.org/officeDocument/2006/customXml" ds:itemID="{731ECBEC-9191-45BE-A0B8-2B33BA7FB195}">
  <ds:schemaRefs/>
</ds:datastoreItem>
</file>

<file path=customXml/itemProps715.xml><?xml version="1.0" encoding="utf-8"?>
<ds:datastoreItem xmlns:ds="http://schemas.openxmlformats.org/officeDocument/2006/customXml" ds:itemID="{10470189-DC1D-4EA2-B9D6-8D26F8EB7939}">
  <ds:schemaRefs/>
</ds:datastoreItem>
</file>

<file path=customXml/itemProps716.xml><?xml version="1.0" encoding="utf-8"?>
<ds:datastoreItem xmlns:ds="http://schemas.openxmlformats.org/officeDocument/2006/customXml" ds:itemID="{CB99DA4F-8397-4414-A3F6-7C32C3B18744}">
  <ds:schemaRefs/>
</ds:datastoreItem>
</file>

<file path=customXml/itemProps717.xml><?xml version="1.0" encoding="utf-8"?>
<ds:datastoreItem xmlns:ds="http://schemas.openxmlformats.org/officeDocument/2006/customXml" ds:itemID="{D9520283-5F4A-4F58-8D2D-098C9D3B6913}">
  <ds:schemaRefs/>
</ds:datastoreItem>
</file>

<file path=customXml/itemProps718.xml><?xml version="1.0" encoding="utf-8"?>
<ds:datastoreItem xmlns:ds="http://schemas.openxmlformats.org/officeDocument/2006/customXml" ds:itemID="{FC328A14-5EFD-49D4-8E0C-8730EEDB0C56}">
  <ds:schemaRefs/>
</ds:datastoreItem>
</file>

<file path=customXml/itemProps719.xml><?xml version="1.0" encoding="utf-8"?>
<ds:datastoreItem xmlns:ds="http://schemas.openxmlformats.org/officeDocument/2006/customXml" ds:itemID="{91574AA2-9B79-46F3-B600-754127ABAAEB}">
  <ds:schemaRefs/>
</ds:datastoreItem>
</file>

<file path=customXml/itemProps72.xml><?xml version="1.0" encoding="utf-8"?>
<ds:datastoreItem xmlns:ds="http://schemas.openxmlformats.org/officeDocument/2006/customXml" ds:itemID="{72A607A2-9A9F-43EE-9540-FD6C4F257222}">
  <ds:schemaRefs/>
</ds:datastoreItem>
</file>

<file path=customXml/itemProps720.xml><?xml version="1.0" encoding="utf-8"?>
<ds:datastoreItem xmlns:ds="http://schemas.openxmlformats.org/officeDocument/2006/customXml" ds:itemID="{BC6F1B46-DC6F-44B5-A379-DF7DD396DE0C}">
  <ds:schemaRefs/>
</ds:datastoreItem>
</file>

<file path=customXml/itemProps721.xml><?xml version="1.0" encoding="utf-8"?>
<ds:datastoreItem xmlns:ds="http://schemas.openxmlformats.org/officeDocument/2006/customXml" ds:itemID="{8C382202-A5A5-40B0-AC3D-377F9DDFA51C}">
  <ds:schemaRefs/>
</ds:datastoreItem>
</file>

<file path=customXml/itemProps722.xml><?xml version="1.0" encoding="utf-8"?>
<ds:datastoreItem xmlns:ds="http://schemas.openxmlformats.org/officeDocument/2006/customXml" ds:itemID="{2DCCC767-B1A3-4DB5-A697-98CE68DE2340}">
  <ds:schemaRefs/>
</ds:datastoreItem>
</file>

<file path=customXml/itemProps723.xml><?xml version="1.0" encoding="utf-8"?>
<ds:datastoreItem xmlns:ds="http://schemas.openxmlformats.org/officeDocument/2006/customXml" ds:itemID="{3AB174D9-91CA-45BB-8A53-5B9B81712E59}">
  <ds:schemaRefs/>
</ds:datastoreItem>
</file>

<file path=customXml/itemProps724.xml><?xml version="1.0" encoding="utf-8"?>
<ds:datastoreItem xmlns:ds="http://schemas.openxmlformats.org/officeDocument/2006/customXml" ds:itemID="{5D7FFC0D-9F12-4B4B-8B8E-2E58843EF612}">
  <ds:schemaRefs/>
</ds:datastoreItem>
</file>

<file path=customXml/itemProps725.xml><?xml version="1.0" encoding="utf-8"?>
<ds:datastoreItem xmlns:ds="http://schemas.openxmlformats.org/officeDocument/2006/customXml" ds:itemID="{75EEF560-8750-425C-970C-DB69F906FBFF}">
  <ds:schemaRefs/>
</ds:datastoreItem>
</file>

<file path=customXml/itemProps726.xml><?xml version="1.0" encoding="utf-8"?>
<ds:datastoreItem xmlns:ds="http://schemas.openxmlformats.org/officeDocument/2006/customXml" ds:itemID="{B638A16B-7E5A-4AB5-8089-D6906D2A2001}">
  <ds:schemaRefs/>
</ds:datastoreItem>
</file>

<file path=customXml/itemProps727.xml><?xml version="1.0" encoding="utf-8"?>
<ds:datastoreItem xmlns:ds="http://schemas.openxmlformats.org/officeDocument/2006/customXml" ds:itemID="{1F213B16-465A-453D-BF46-3E483D3F8C0F}">
  <ds:schemaRefs/>
</ds:datastoreItem>
</file>

<file path=customXml/itemProps728.xml><?xml version="1.0" encoding="utf-8"?>
<ds:datastoreItem xmlns:ds="http://schemas.openxmlformats.org/officeDocument/2006/customXml" ds:itemID="{DB346691-35CC-40E5-B63C-3CA24CCEF062}">
  <ds:schemaRefs/>
</ds:datastoreItem>
</file>

<file path=customXml/itemProps729.xml><?xml version="1.0" encoding="utf-8"?>
<ds:datastoreItem xmlns:ds="http://schemas.openxmlformats.org/officeDocument/2006/customXml" ds:itemID="{D452BD03-C53F-445E-81E0-CD344ABAE94B}">
  <ds:schemaRefs/>
</ds:datastoreItem>
</file>

<file path=customXml/itemProps73.xml><?xml version="1.0" encoding="utf-8"?>
<ds:datastoreItem xmlns:ds="http://schemas.openxmlformats.org/officeDocument/2006/customXml" ds:itemID="{BB2C07CF-8191-4892-8916-CE4AAE64D41C}">
  <ds:schemaRefs/>
</ds:datastoreItem>
</file>

<file path=customXml/itemProps730.xml><?xml version="1.0" encoding="utf-8"?>
<ds:datastoreItem xmlns:ds="http://schemas.openxmlformats.org/officeDocument/2006/customXml" ds:itemID="{F14C68E8-E337-4398-9934-BAA66923B337}">
  <ds:schemaRefs/>
</ds:datastoreItem>
</file>

<file path=customXml/itemProps731.xml><?xml version="1.0" encoding="utf-8"?>
<ds:datastoreItem xmlns:ds="http://schemas.openxmlformats.org/officeDocument/2006/customXml" ds:itemID="{370B76B8-EF2A-48BE-BD81-7B350C1DA6E1}">
  <ds:schemaRefs/>
</ds:datastoreItem>
</file>

<file path=customXml/itemProps732.xml><?xml version="1.0" encoding="utf-8"?>
<ds:datastoreItem xmlns:ds="http://schemas.openxmlformats.org/officeDocument/2006/customXml" ds:itemID="{1744A771-0CE3-4360-92FA-F30F4B7CEDA8}">
  <ds:schemaRefs/>
</ds:datastoreItem>
</file>

<file path=customXml/itemProps733.xml><?xml version="1.0" encoding="utf-8"?>
<ds:datastoreItem xmlns:ds="http://schemas.openxmlformats.org/officeDocument/2006/customXml" ds:itemID="{8E99D6B8-6F3E-4F01-A2F7-1F9B39B9B685}">
  <ds:schemaRefs/>
</ds:datastoreItem>
</file>

<file path=customXml/itemProps734.xml><?xml version="1.0" encoding="utf-8"?>
<ds:datastoreItem xmlns:ds="http://schemas.openxmlformats.org/officeDocument/2006/customXml" ds:itemID="{189BB2B3-A608-4E26-A2F3-EEFD9BDCC3CC}">
  <ds:schemaRefs/>
</ds:datastoreItem>
</file>

<file path=customXml/itemProps735.xml><?xml version="1.0" encoding="utf-8"?>
<ds:datastoreItem xmlns:ds="http://schemas.openxmlformats.org/officeDocument/2006/customXml" ds:itemID="{7C7B4BDE-DA4D-4AE2-B0D3-82BC19978F46}">
  <ds:schemaRefs/>
</ds:datastoreItem>
</file>

<file path=customXml/itemProps736.xml><?xml version="1.0" encoding="utf-8"?>
<ds:datastoreItem xmlns:ds="http://schemas.openxmlformats.org/officeDocument/2006/customXml" ds:itemID="{38F1DBE7-81D3-4546-A4D0-C2AF935B85F3}">
  <ds:schemaRefs/>
</ds:datastoreItem>
</file>

<file path=customXml/itemProps737.xml><?xml version="1.0" encoding="utf-8"?>
<ds:datastoreItem xmlns:ds="http://schemas.openxmlformats.org/officeDocument/2006/customXml" ds:itemID="{030C56A9-E841-4A2C-93C1-25739F375406}">
  <ds:schemaRefs/>
</ds:datastoreItem>
</file>

<file path=customXml/itemProps738.xml><?xml version="1.0" encoding="utf-8"?>
<ds:datastoreItem xmlns:ds="http://schemas.openxmlformats.org/officeDocument/2006/customXml" ds:itemID="{EADFD137-AA65-4C88-9FF8-BAEDB9261FBC}">
  <ds:schemaRefs/>
</ds:datastoreItem>
</file>

<file path=customXml/itemProps739.xml><?xml version="1.0" encoding="utf-8"?>
<ds:datastoreItem xmlns:ds="http://schemas.openxmlformats.org/officeDocument/2006/customXml" ds:itemID="{C622EA07-D787-41DA-945E-A74AAD1E8CA5}">
  <ds:schemaRefs/>
</ds:datastoreItem>
</file>

<file path=customXml/itemProps74.xml><?xml version="1.0" encoding="utf-8"?>
<ds:datastoreItem xmlns:ds="http://schemas.openxmlformats.org/officeDocument/2006/customXml" ds:itemID="{CAB5CADC-AA89-44E9-B882-D6EEAD4DC579}">
  <ds:schemaRefs/>
</ds:datastoreItem>
</file>

<file path=customXml/itemProps740.xml><?xml version="1.0" encoding="utf-8"?>
<ds:datastoreItem xmlns:ds="http://schemas.openxmlformats.org/officeDocument/2006/customXml" ds:itemID="{624F99B4-8022-45AE-BFBE-BC35411B0BA8}">
  <ds:schemaRefs/>
</ds:datastoreItem>
</file>

<file path=customXml/itemProps741.xml><?xml version="1.0" encoding="utf-8"?>
<ds:datastoreItem xmlns:ds="http://schemas.openxmlformats.org/officeDocument/2006/customXml" ds:itemID="{4C957DBF-7EC0-4AE9-9386-5DB30CBF9F88}">
  <ds:schemaRefs/>
</ds:datastoreItem>
</file>

<file path=customXml/itemProps742.xml><?xml version="1.0" encoding="utf-8"?>
<ds:datastoreItem xmlns:ds="http://schemas.openxmlformats.org/officeDocument/2006/customXml" ds:itemID="{AEFCF24C-C1FB-4717-8148-E0019A4D18AE}">
  <ds:schemaRefs/>
</ds:datastoreItem>
</file>

<file path=customXml/itemProps743.xml><?xml version="1.0" encoding="utf-8"?>
<ds:datastoreItem xmlns:ds="http://schemas.openxmlformats.org/officeDocument/2006/customXml" ds:itemID="{2CBF533F-DB84-4EEF-85DF-F9D858550C38}">
  <ds:schemaRefs/>
</ds:datastoreItem>
</file>

<file path=customXml/itemProps744.xml><?xml version="1.0" encoding="utf-8"?>
<ds:datastoreItem xmlns:ds="http://schemas.openxmlformats.org/officeDocument/2006/customXml" ds:itemID="{70C98996-8CD1-41B4-BDEE-FC9AC07F4C1D}">
  <ds:schemaRefs/>
</ds:datastoreItem>
</file>

<file path=customXml/itemProps745.xml><?xml version="1.0" encoding="utf-8"?>
<ds:datastoreItem xmlns:ds="http://schemas.openxmlformats.org/officeDocument/2006/customXml" ds:itemID="{32624833-D693-4E88-82A3-1D6D9A5DE732}">
  <ds:schemaRefs/>
</ds:datastoreItem>
</file>

<file path=customXml/itemProps746.xml><?xml version="1.0" encoding="utf-8"?>
<ds:datastoreItem xmlns:ds="http://schemas.openxmlformats.org/officeDocument/2006/customXml" ds:itemID="{4D489F00-A527-49A2-A195-575B5407B957}">
  <ds:schemaRefs/>
</ds:datastoreItem>
</file>

<file path=customXml/itemProps747.xml><?xml version="1.0" encoding="utf-8"?>
<ds:datastoreItem xmlns:ds="http://schemas.openxmlformats.org/officeDocument/2006/customXml" ds:itemID="{87CF1A17-3C13-4242-B3F7-A29C21FA0A94}">
  <ds:schemaRefs/>
</ds:datastoreItem>
</file>

<file path=customXml/itemProps748.xml><?xml version="1.0" encoding="utf-8"?>
<ds:datastoreItem xmlns:ds="http://schemas.openxmlformats.org/officeDocument/2006/customXml" ds:itemID="{6011C2AF-02EA-47CB-B2FF-D4C0D54725D0}">
  <ds:schemaRefs/>
</ds:datastoreItem>
</file>

<file path=customXml/itemProps749.xml><?xml version="1.0" encoding="utf-8"?>
<ds:datastoreItem xmlns:ds="http://schemas.openxmlformats.org/officeDocument/2006/customXml" ds:itemID="{0E3B6ADB-4D5C-4718-9DB7-58C697C218CF}">
  <ds:schemaRefs/>
</ds:datastoreItem>
</file>

<file path=customXml/itemProps75.xml><?xml version="1.0" encoding="utf-8"?>
<ds:datastoreItem xmlns:ds="http://schemas.openxmlformats.org/officeDocument/2006/customXml" ds:itemID="{6E273D1E-D935-4A9A-AA9D-3C212FEBF4AC}">
  <ds:schemaRefs/>
</ds:datastoreItem>
</file>

<file path=customXml/itemProps750.xml><?xml version="1.0" encoding="utf-8"?>
<ds:datastoreItem xmlns:ds="http://schemas.openxmlformats.org/officeDocument/2006/customXml" ds:itemID="{BDDBE39E-4658-4B64-986D-5AA0D54442EA}">
  <ds:schemaRefs/>
</ds:datastoreItem>
</file>

<file path=customXml/itemProps751.xml><?xml version="1.0" encoding="utf-8"?>
<ds:datastoreItem xmlns:ds="http://schemas.openxmlformats.org/officeDocument/2006/customXml" ds:itemID="{826A4429-5D0A-4834-B7E7-5083DD73174B}">
  <ds:schemaRefs/>
</ds:datastoreItem>
</file>

<file path=customXml/itemProps752.xml><?xml version="1.0" encoding="utf-8"?>
<ds:datastoreItem xmlns:ds="http://schemas.openxmlformats.org/officeDocument/2006/customXml" ds:itemID="{A3D7C572-6EC0-41E7-832F-91825CA375DD}">
  <ds:schemaRefs/>
</ds:datastoreItem>
</file>

<file path=customXml/itemProps753.xml><?xml version="1.0" encoding="utf-8"?>
<ds:datastoreItem xmlns:ds="http://schemas.openxmlformats.org/officeDocument/2006/customXml" ds:itemID="{A514731E-6FF7-46D9-9B40-9932526B7001}">
  <ds:schemaRefs/>
</ds:datastoreItem>
</file>

<file path=customXml/itemProps754.xml><?xml version="1.0" encoding="utf-8"?>
<ds:datastoreItem xmlns:ds="http://schemas.openxmlformats.org/officeDocument/2006/customXml" ds:itemID="{D9988373-66F7-4152-A6B4-E3AD53F10A38}">
  <ds:schemaRefs/>
</ds:datastoreItem>
</file>

<file path=customXml/itemProps755.xml><?xml version="1.0" encoding="utf-8"?>
<ds:datastoreItem xmlns:ds="http://schemas.openxmlformats.org/officeDocument/2006/customXml" ds:itemID="{AE6444C4-5854-4CA7-A41F-AA8D378EDD6B}">
  <ds:schemaRefs/>
</ds:datastoreItem>
</file>

<file path=customXml/itemProps756.xml><?xml version="1.0" encoding="utf-8"?>
<ds:datastoreItem xmlns:ds="http://schemas.openxmlformats.org/officeDocument/2006/customXml" ds:itemID="{DBE86A3A-25D9-4A5A-92E4-4F4F183C92C6}">
  <ds:schemaRefs/>
</ds:datastoreItem>
</file>

<file path=customXml/itemProps757.xml><?xml version="1.0" encoding="utf-8"?>
<ds:datastoreItem xmlns:ds="http://schemas.openxmlformats.org/officeDocument/2006/customXml" ds:itemID="{4DDA5CC1-8BD2-4926-A262-6C5A6ACBCFDE}">
  <ds:schemaRefs/>
</ds:datastoreItem>
</file>

<file path=customXml/itemProps758.xml><?xml version="1.0" encoding="utf-8"?>
<ds:datastoreItem xmlns:ds="http://schemas.openxmlformats.org/officeDocument/2006/customXml" ds:itemID="{D76E5A5D-1A1C-4972-BACB-0D453A309ABF}">
  <ds:schemaRefs/>
</ds:datastoreItem>
</file>

<file path=customXml/itemProps759.xml><?xml version="1.0" encoding="utf-8"?>
<ds:datastoreItem xmlns:ds="http://schemas.openxmlformats.org/officeDocument/2006/customXml" ds:itemID="{FE857791-ACA1-45A4-85F9-F9E8647D79F7}">
  <ds:schemaRefs/>
</ds:datastoreItem>
</file>

<file path=customXml/itemProps76.xml><?xml version="1.0" encoding="utf-8"?>
<ds:datastoreItem xmlns:ds="http://schemas.openxmlformats.org/officeDocument/2006/customXml" ds:itemID="{1352D0DD-85D1-464B-9A32-E9D997695D4B}">
  <ds:schemaRefs/>
</ds:datastoreItem>
</file>

<file path=customXml/itemProps760.xml><?xml version="1.0" encoding="utf-8"?>
<ds:datastoreItem xmlns:ds="http://schemas.openxmlformats.org/officeDocument/2006/customXml" ds:itemID="{21F4F919-B3BE-471C-AD4D-2B338B69301B}">
  <ds:schemaRefs/>
</ds:datastoreItem>
</file>

<file path=customXml/itemProps761.xml><?xml version="1.0" encoding="utf-8"?>
<ds:datastoreItem xmlns:ds="http://schemas.openxmlformats.org/officeDocument/2006/customXml" ds:itemID="{186FF994-7EB3-43C6-9733-4D23F7E83024}">
  <ds:schemaRefs/>
</ds:datastoreItem>
</file>

<file path=customXml/itemProps762.xml><?xml version="1.0" encoding="utf-8"?>
<ds:datastoreItem xmlns:ds="http://schemas.openxmlformats.org/officeDocument/2006/customXml" ds:itemID="{21FE85AA-43FF-4398-8EFD-F9E3887B6E38}">
  <ds:schemaRefs/>
</ds:datastoreItem>
</file>

<file path=customXml/itemProps763.xml><?xml version="1.0" encoding="utf-8"?>
<ds:datastoreItem xmlns:ds="http://schemas.openxmlformats.org/officeDocument/2006/customXml" ds:itemID="{BE6AEA1B-BFD0-434B-8C37-860B9ED67508}">
  <ds:schemaRefs/>
</ds:datastoreItem>
</file>

<file path=customXml/itemProps764.xml><?xml version="1.0" encoding="utf-8"?>
<ds:datastoreItem xmlns:ds="http://schemas.openxmlformats.org/officeDocument/2006/customXml" ds:itemID="{F296582B-8B4A-4BCD-A5FA-DE2774ADF7F3}">
  <ds:schemaRefs/>
</ds:datastoreItem>
</file>

<file path=customXml/itemProps765.xml><?xml version="1.0" encoding="utf-8"?>
<ds:datastoreItem xmlns:ds="http://schemas.openxmlformats.org/officeDocument/2006/customXml" ds:itemID="{5FF43A3D-E4B2-4AF3-B80C-CFB48146058C}">
  <ds:schemaRefs/>
</ds:datastoreItem>
</file>

<file path=customXml/itemProps766.xml><?xml version="1.0" encoding="utf-8"?>
<ds:datastoreItem xmlns:ds="http://schemas.openxmlformats.org/officeDocument/2006/customXml" ds:itemID="{AB1829C7-43DE-410F-8453-D2559BAA73DC}">
  <ds:schemaRefs/>
</ds:datastoreItem>
</file>

<file path=customXml/itemProps767.xml><?xml version="1.0" encoding="utf-8"?>
<ds:datastoreItem xmlns:ds="http://schemas.openxmlformats.org/officeDocument/2006/customXml" ds:itemID="{67C70145-EAD7-4231-9721-CAE870BDD4F2}">
  <ds:schemaRefs/>
</ds:datastoreItem>
</file>

<file path=customXml/itemProps768.xml><?xml version="1.0" encoding="utf-8"?>
<ds:datastoreItem xmlns:ds="http://schemas.openxmlformats.org/officeDocument/2006/customXml" ds:itemID="{F0C964A9-4A96-48A6-AAC3-039159EA2539}">
  <ds:schemaRefs/>
</ds:datastoreItem>
</file>

<file path=customXml/itemProps769.xml><?xml version="1.0" encoding="utf-8"?>
<ds:datastoreItem xmlns:ds="http://schemas.openxmlformats.org/officeDocument/2006/customXml" ds:itemID="{3298BC00-CAAC-4B0C-9CF2-06654BDF8B6C}">
  <ds:schemaRefs/>
</ds:datastoreItem>
</file>

<file path=customXml/itemProps77.xml><?xml version="1.0" encoding="utf-8"?>
<ds:datastoreItem xmlns:ds="http://schemas.openxmlformats.org/officeDocument/2006/customXml" ds:itemID="{0027CFA0-F414-4AB2-B6FA-D43D7C6DC31D}">
  <ds:schemaRefs/>
</ds:datastoreItem>
</file>

<file path=customXml/itemProps770.xml><?xml version="1.0" encoding="utf-8"?>
<ds:datastoreItem xmlns:ds="http://schemas.openxmlformats.org/officeDocument/2006/customXml" ds:itemID="{167B4038-FDBB-429A-ADE2-147BC4075055}">
  <ds:schemaRefs/>
</ds:datastoreItem>
</file>

<file path=customXml/itemProps771.xml><?xml version="1.0" encoding="utf-8"?>
<ds:datastoreItem xmlns:ds="http://schemas.openxmlformats.org/officeDocument/2006/customXml" ds:itemID="{9B68B450-AB61-4E5A-B8AB-F31C039C7921}">
  <ds:schemaRefs/>
</ds:datastoreItem>
</file>

<file path=customXml/itemProps772.xml><?xml version="1.0" encoding="utf-8"?>
<ds:datastoreItem xmlns:ds="http://schemas.openxmlformats.org/officeDocument/2006/customXml" ds:itemID="{20214E59-7470-4985-8A7D-E51AFA97CD2B}">
  <ds:schemaRefs/>
</ds:datastoreItem>
</file>

<file path=customXml/itemProps773.xml><?xml version="1.0" encoding="utf-8"?>
<ds:datastoreItem xmlns:ds="http://schemas.openxmlformats.org/officeDocument/2006/customXml" ds:itemID="{98914FE6-5945-43F1-B79D-86F1FFAA8305}">
  <ds:schemaRefs/>
</ds:datastoreItem>
</file>

<file path=customXml/itemProps774.xml><?xml version="1.0" encoding="utf-8"?>
<ds:datastoreItem xmlns:ds="http://schemas.openxmlformats.org/officeDocument/2006/customXml" ds:itemID="{DB51E6A0-1AE4-4280-9CA9-0A2A88A4C46A}">
  <ds:schemaRefs/>
</ds:datastoreItem>
</file>

<file path=customXml/itemProps775.xml><?xml version="1.0" encoding="utf-8"?>
<ds:datastoreItem xmlns:ds="http://schemas.openxmlformats.org/officeDocument/2006/customXml" ds:itemID="{F2D8B803-3477-4D99-AD51-3E656788E94C}">
  <ds:schemaRefs/>
</ds:datastoreItem>
</file>

<file path=customXml/itemProps776.xml><?xml version="1.0" encoding="utf-8"?>
<ds:datastoreItem xmlns:ds="http://schemas.openxmlformats.org/officeDocument/2006/customXml" ds:itemID="{6B490DC2-82CC-44F2-BAC3-87D63FDD42C9}">
  <ds:schemaRefs/>
</ds:datastoreItem>
</file>

<file path=customXml/itemProps777.xml><?xml version="1.0" encoding="utf-8"?>
<ds:datastoreItem xmlns:ds="http://schemas.openxmlformats.org/officeDocument/2006/customXml" ds:itemID="{8FA802D3-F3F1-4C69-994C-E1B474F04845}">
  <ds:schemaRefs/>
</ds:datastoreItem>
</file>

<file path=customXml/itemProps778.xml><?xml version="1.0" encoding="utf-8"?>
<ds:datastoreItem xmlns:ds="http://schemas.openxmlformats.org/officeDocument/2006/customXml" ds:itemID="{0302B7C1-2AF8-41C5-810C-A8E32EAD3C46}">
  <ds:schemaRefs/>
</ds:datastoreItem>
</file>

<file path=customXml/itemProps779.xml><?xml version="1.0" encoding="utf-8"?>
<ds:datastoreItem xmlns:ds="http://schemas.openxmlformats.org/officeDocument/2006/customXml" ds:itemID="{270B5BBF-C31B-4DCF-9467-3ABB013B03F3}">
  <ds:schemaRefs/>
</ds:datastoreItem>
</file>

<file path=customXml/itemProps78.xml><?xml version="1.0" encoding="utf-8"?>
<ds:datastoreItem xmlns:ds="http://schemas.openxmlformats.org/officeDocument/2006/customXml" ds:itemID="{466D7F23-7C20-494E-B15B-6C1365CB80ED}">
  <ds:schemaRefs/>
</ds:datastoreItem>
</file>

<file path=customXml/itemProps780.xml><?xml version="1.0" encoding="utf-8"?>
<ds:datastoreItem xmlns:ds="http://schemas.openxmlformats.org/officeDocument/2006/customXml" ds:itemID="{8B2446AE-D5D1-41B9-8BA8-4E7496BCCC27}">
  <ds:schemaRefs/>
</ds:datastoreItem>
</file>

<file path=customXml/itemProps781.xml><?xml version="1.0" encoding="utf-8"?>
<ds:datastoreItem xmlns:ds="http://schemas.openxmlformats.org/officeDocument/2006/customXml" ds:itemID="{2AD9D8ED-4D63-4A94-991C-668D08E6BF37}">
  <ds:schemaRefs/>
</ds:datastoreItem>
</file>

<file path=customXml/itemProps782.xml><?xml version="1.0" encoding="utf-8"?>
<ds:datastoreItem xmlns:ds="http://schemas.openxmlformats.org/officeDocument/2006/customXml" ds:itemID="{C98D2133-85B7-4945-8591-7AB764CAD0A1}">
  <ds:schemaRefs/>
</ds:datastoreItem>
</file>

<file path=customXml/itemProps783.xml><?xml version="1.0" encoding="utf-8"?>
<ds:datastoreItem xmlns:ds="http://schemas.openxmlformats.org/officeDocument/2006/customXml" ds:itemID="{2E43F476-4431-4F9F-AF89-7DC6B8F299AE}">
  <ds:schemaRefs/>
</ds:datastoreItem>
</file>

<file path=customXml/itemProps784.xml><?xml version="1.0" encoding="utf-8"?>
<ds:datastoreItem xmlns:ds="http://schemas.openxmlformats.org/officeDocument/2006/customXml" ds:itemID="{32171D8C-FC1E-43BC-B938-0F20E3551529}">
  <ds:schemaRefs/>
</ds:datastoreItem>
</file>

<file path=customXml/itemProps785.xml><?xml version="1.0" encoding="utf-8"?>
<ds:datastoreItem xmlns:ds="http://schemas.openxmlformats.org/officeDocument/2006/customXml" ds:itemID="{A73FAA34-0A55-4563-A37B-3ABEAC2342EA}">
  <ds:schemaRefs/>
</ds:datastoreItem>
</file>

<file path=customXml/itemProps786.xml><?xml version="1.0" encoding="utf-8"?>
<ds:datastoreItem xmlns:ds="http://schemas.openxmlformats.org/officeDocument/2006/customXml" ds:itemID="{5DF7912B-A5E3-4821-B5AC-BAA590B6057E}">
  <ds:schemaRefs/>
</ds:datastoreItem>
</file>

<file path=customXml/itemProps787.xml><?xml version="1.0" encoding="utf-8"?>
<ds:datastoreItem xmlns:ds="http://schemas.openxmlformats.org/officeDocument/2006/customXml" ds:itemID="{300771B1-FB10-4004-8519-4AE665005BC9}">
  <ds:schemaRefs/>
</ds:datastoreItem>
</file>

<file path=customXml/itemProps788.xml><?xml version="1.0" encoding="utf-8"?>
<ds:datastoreItem xmlns:ds="http://schemas.openxmlformats.org/officeDocument/2006/customXml" ds:itemID="{B616D561-8B94-448D-920F-E40FB3474A56}">
  <ds:schemaRefs/>
</ds:datastoreItem>
</file>

<file path=customXml/itemProps789.xml><?xml version="1.0" encoding="utf-8"?>
<ds:datastoreItem xmlns:ds="http://schemas.openxmlformats.org/officeDocument/2006/customXml" ds:itemID="{BB800423-BF4F-4E9F-8C2D-13AF09DF5C2E}">
  <ds:schemaRefs/>
</ds:datastoreItem>
</file>

<file path=customXml/itemProps79.xml><?xml version="1.0" encoding="utf-8"?>
<ds:datastoreItem xmlns:ds="http://schemas.openxmlformats.org/officeDocument/2006/customXml" ds:itemID="{B1105FD4-CA97-439B-91D4-0A94E50A8181}">
  <ds:schemaRefs/>
</ds:datastoreItem>
</file>

<file path=customXml/itemProps790.xml><?xml version="1.0" encoding="utf-8"?>
<ds:datastoreItem xmlns:ds="http://schemas.openxmlformats.org/officeDocument/2006/customXml" ds:itemID="{C297A4B7-8276-487C-83BA-0FBB10BE6FBE}">
  <ds:schemaRefs/>
</ds:datastoreItem>
</file>

<file path=customXml/itemProps791.xml><?xml version="1.0" encoding="utf-8"?>
<ds:datastoreItem xmlns:ds="http://schemas.openxmlformats.org/officeDocument/2006/customXml" ds:itemID="{5ECC2461-B73B-47C7-BC22-7CC659297E9D}">
  <ds:schemaRefs/>
</ds:datastoreItem>
</file>

<file path=customXml/itemProps792.xml><?xml version="1.0" encoding="utf-8"?>
<ds:datastoreItem xmlns:ds="http://schemas.openxmlformats.org/officeDocument/2006/customXml" ds:itemID="{D8C9F1E1-35C0-442B-AD6E-64E33FB3440E}">
  <ds:schemaRefs/>
</ds:datastoreItem>
</file>

<file path=customXml/itemProps793.xml><?xml version="1.0" encoding="utf-8"?>
<ds:datastoreItem xmlns:ds="http://schemas.openxmlformats.org/officeDocument/2006/customXml" ds:itemID="{B1C94953-BC15-4BDF-A5C8-40EF3BBE3AF7}">
  <ds:schemaRefs/>
</ds:datastoreItem>
</file>

<file path=customXml/itemProps794.xml><?xml version="1.0" encoding="utf-8"?>
<ds:datastoreItem xmlns:ds="http://schemas.openxmlformats.org/officeDocument/2006/customXml" ds:itemID="{F35D7EB4-4632-4548-8C26-C01296E033CF}">
  <ds:schemaRefs/>
</ds:datastoreItem>
</file>

<file path=customXml/itemProps795.xml><?xml version="1.0" encoding="utf-8"?>
<ds:datastoreItem xmlns:ds="http://schemas.openxmlformats.org/officeDocument/2006/customXml" ds:itemID="{C0CC6CFA-3968-48FB-BD67-11D7B94EA2B1}">
  <ds:schemaRefs/>
</ds:datastoreItem>
</file>

<file path=customXml/itemProps796.xml><?xml version="1.0" encoding="utf-8"?>
<ds:datastoreItem xmlns:ds="http://schemas.openxmlformats.org/officeDocument/2006/customXml" ds:itemID="{7B941B33-A98B-403F-B60C-9C14792EF342}">
  <ds:schemaRefs/>
</ds:datastoreItem>
</file>

<file path=customXml/itemProps797.xml><?xml version="1.0" encoding="utf-8"?>
<ds:datastoreItem xmlns:ds="http://schemas.openxmlformats.org/officeDocument/2006/customXml" ds:itemID="{6559FFD2-EEFE-49AB-814E-1FDF43705AFB}">
  <ds:schemaRefs/>
</ds:datastoreItem>
</file>

<file path=customXml/itemProps798.xml><?xml version="1.0" encoding="utf-8"?>
<ds:datastoreItem xmlns:ds="http://schemas.openxmlformats.org/officeDocument/2006/customXml" ds:itemID="{ED0FF9C3-7FA1-471C-AC77-BBEC72802AE4}">
  <ds:schemaRefs/>
</ds:datastoreItem>
</file>

<file path=customXml/itemProps799.xml><?xml version="1.0" encoding="utf-8"?>
<ds:datastoreItem xmlns:ds="http://schemas.openxmlformats.org/officeDocument/2006/customXml" ds:itemID="{EEA58740-FA5E-4584-9BE1-B0B0A1FA82E3}">
  <ds:schemaRefs/>
</ds:datastoreItem>
</file>

<file path=customXml/itemProps8.xml><?xml version="1.0" encoding="utf-8"?>
<ds:datastoreItem xmlns:ds="http://schemas.openxmlformats.org/officeDocument/2006/customXml" ds:itemID="{7C43C26E-4327-4394-9694-47B58A8083EE}">
  <ds:schemaRefs/>
</ds:datastoreItem>
</file>

<file path=customXml/itemProps80.xml><?xml version="1.0" encoding="utf-8"?>
<ds:datastoreItem xmlns:ds="http://schemas.openxmlformats.org/officeDocument/2006/customXml" ds:itemID="{FEEA44F1-5B57-4091-85EE-7A2DD3FE5A21}">
  <ds:schemaRefs/>
</ds:datastoreItem>
</file>

<file path=customXml/itemProps800.xml><?xml version="1.0" encoding="utf-8"?>
<ds:datastoreItem xmlns:ds="http://schemas.openxmlformats.org/officeDocument/2006/customXml" ds:itemID="{E3382CA5-CA5F-40A3-B110-402E6A63AD7E}">
  <ds:schemaRefs/>
</ds:datastoreItem>
</file>

<file path=customXml/itemProps801.xml><?xml version="1.0" encoding="utf-8"?>
<ds:datastoreItem xmlns:ds="http://schemas.openxmlformats.org/officeDocument/2006/customXml" ds:itemID="{4771F8B2-1E1B-46FE-821C-1AAE6157516F}">
  <ds:schemaRefs/>
</ds:datastoreItem>
</file>

<file path=customXml/itemProps802.xml><?xml version="1.0" encoding="utf-8"?>
<ds:datastoreItem xmlns:ds="http://schemas.openxmlformats.org/officeDocument/2006/customXml" ds:itemID="{98A7B789-EECC-4DB7-B310-69C8A4DB74FD}">
  <ds:schemaRefs/>
</ds:datastoreItem>
</file>

<file path=customXml/itemProps803.xml><?xml version="1.0" encoding="utf-8"?>
<ds:datastoreItem xmlns:ds="http://schemas.openxmlformats.org/officeDocument/2006/customXml" ds:itemID="{B8C92E68-34E2-4657-B088-0AEC8B6380EC}">
  <ds:schemaRefs/>
</ds:datastoreItem>
</file>

<file path=customXml/itemProps804.xml><?xml version="1.0" encoding="utf-8"?>
<ds:datastoreItem xmlns:ds="http://schemas.openxmlformats.org/officeDocument/2006/customXml" ds:itemID="{B8C86276-7C91-4B68-8DEA-88CBCDE8FA9F}">
  <ds:schemaRefs/>
</ds:datastoreItem>
</file>

<file path=customXml/itemProps805.xml><?xml version="1.0" encoding="utf-8"?>
<ds:datastoreItem xmlns:ds="http://schemas.openxmlformats.org/officeDocument/2006/customXml" ds:itemID="{0C1F90F5-9DBB-4BAE-B057-A21BDA2BDA59}">
  <ds:schemaRefs/>
</ds:datastoreItem>
</file>

<file path=customXml/itemProps806.xml><?xml version="1.0" encoding="utf-8"?>
<ds:datastoreItem xmlns:ds="http://schemas.openxmlformats.org/officeDocument/2006/customXml" ds:itemID="{7C5FA772-481F-45E4-8EE2-692E44FA5892}">
  <ds:schemaRefs/>
</ds:datastoreItem>
</file>

<file path=customXml/itemProps807.xml><?xml version="1.0" encoding="utf-8"?>
<ds:datastoreItem xmlns:ds="http://schemas.openxmlformats.org/officeDocument/2006/customXml" ds:itemID="{6B55AF6A-92EE-4556-BA82-CC7DE5CD6607}">
  <ds:schemaRefs/>
</ds:datastoreItem>
</file>

<file path=customXml/itemProps808.xml><?xml version="1.0" encoding="utf-8"?>
<ds:datastoreItem xmlns:ds="http://schemas.openxmlformats.org/officeDocument/2006/customXml" ds:itemID="{09C40353-9382-4BEC-965E-32226DC50632}">
  <ds:schemaRefs/>
</ds:datastoreItem>
</file>

<file path=customXml/itemProps809.xml><?xml version="1.0" encoding="utf-8"?>
<ds:datastoreItem xmlns:ds="http://schemas.openxmlformats.org/officeDocument/2006/customXml" ds:itemID="{1CA0E7B0-E82B-4442-8E0B-2B234C159A20}">
  <ds:schemaRefs/>
</ds:datastoreItem>
</file>

<file path=customXml/itemProps81.xml><?xml version="1.0" encoding="utf-8"?>
<ds:datastoreItem xmlns:ds="http://schemas.openxmlformats.org/officeDocument/2006/customXml" ds:itemID="{4C8EFED7-9AD5-4E34-8921-8CA2F7C3D73F}">
  <ds:schemaRefs/>
</ds:datastoreItem>
</file>

<file path=customXml/itemProps810.xml><?xml version="1.0" encoding="utf-8"?>
<ds:datastoreItem xmlns:ds="http://schemas.openxmlformats.org/officeDocument/2006/customXml" ds:itemID="{90BF68E3-1C8C-4815-9D06-AC32F767CFF6}">
  <ds:schemaRefs/>
</ds:datastoreItem>
</file>

<file path=customXml/itemProps811.xml><?xml version="1.0" encoding="utf-8"?>
<ds:datastoreItem xmlns:ds="http://schemas.openxmlformats.org/officeDocument/2006/customXml" ds:itemID="{FFAD3D39-016B-4650-9F02-15549E030FD4}">
  <ds:schemaRefs/>
</ds:datastoreItem>
</file>

<file path=customXml/itemProps812.xml><?xml version="1.0" encoding="utf-8"?>
<ds:datastoreItem xmlns:ds="http://schemas.openxmlformats.org/officeDocument/2006/customXml" ds:itemID="{4F230538-2E13-4CE7-AC0D-954146CE7A43}">
  <ds:schemaRefs/>
</ds:datastoreItem>
</file>

<file path=customXml/itemProps813.xml><?xml version="1.0" encoding="utf-8"?>
<ds:datastoreItem xmlns:ds="http://schemas.openxmlformats.org/officeDocument/2006/customXml" ds:itemID="{FF942122-41A1-496F-9ABC-6F7F0A2F67FD}">
  <ds:schemaRefs/>
</ds:datastoreItem>
</file>

<file path=customXml/itemProps814.xml><?xml version="1.0" encoding="utf-8"?>
<ds:datastoreItem xmlns:ds="http://schemas.openxmlformats.org/officeDocument/2006/customXml" ds:itemID="{2433BB7F-7ED1-419D-A326-2BB527F05B6B}">
  <ds:schemaRefs/>
</ds:datastoreItem>
</file>

<file path=customXml/itemProps815.xml><?xml version="1.0" encoding="utf-8"?>
<ds:datastoreItem xmlns:ds="http://schemas.openxmlformats.org/officeDocument/2006/customXml" ds:itemID="{0190C710-DB89-40AF-9DB7-292615F3341D}">
  <ds:schemaRefs/>
</ds:datastoreItem>
</file>

<file path=customXml/itemProps816.xml><?xml version="1.0" encoding="utf-8"?>
<ds:datastoreItem xmlns:ds="http://schemas.openxmlformats.org/officeDocument/2006/customXml" ds:itemID="{8557BA43-E046-4F4E-91E2-6AE53E72E201}">
  <ds:schemaRefs/>
</ds:datastoreItem>
</file>

<file path=customXml/itemProps817.xml><?xml version="1.0" encoding="utf-8"?>
<ds:datastoreItem xmlns:ds="http://schemas.openxmlformats.org/officeDocument/2006/customXml" ds:itemID="{924086DD-9725-4EA8-92E5-0B04DE8B3A4C}">
  <ds:schemaRefs/>
</ds:datastoreItem>
</file>

<file path=customXml/itemProps818.xml><?xml version="1.0" encoding="utf-8"?>
<ds:datastoreItem xmlns:ds="http://schemas.openxmlformats.org/officeDocument/2006/customXml" ds:itemID="{53D28AFC-04A4-4DC2-9866-6AB37279C448}">
  <ds:schemaRefs/>
</ds:datastoreItem>
</file>

<file path=customXml/itemProps819.xml><?xml version="1.0" encoding="utf-8"?>
<ds:datastoreItem xmlns:ds="http://schemas.openxmlformats.org/officeDocument/2006/customXml" ds:itemID="{6B0F05B7-ED24-4589-BC15-AC22F707F0A6}">
  <ds:schemaRefs/>
</ds:datastoreItem>
</file>

<file path=customXml/itemProps82.xml><?xml version="1.0" encoding="utf-8"?>
<ds:datastoreItem xmlns:ds="http://schemas.openxmlformats.org/officeDocument/2006/customXml" ds:itemID="{23DDFC38-9CB5-4847-9E9D-D82C367F55A1}">
  <ds:schemaRefs/>
</ds:datastoreItem>
</file>

<file path=customXml/itemProps820.xml><?xml version="1.0" encoding="utf-8"?>
<ds:datastoreItem xmlns:ds="http://schemas.openxmlformats.org/officeDocument/2006/customXml" ds:itemID="{CC4D58E9-937C-4FE9-9638-C701A7CB4609}">
  <ds:schemaRefs/>
</ds:datastoreItem>
</file>

<file path=customXml/itemProps821.xml><?xml version="1.0" encoding="utf-8"?>
<ds:datastoreItem xmlns:ds="http://schemas.openxmlformats.org/officeDocument/2006/customXml" ds:itemID="{F1516E2C-C32A-43E6-871D-1AFCECD15242}">
  <ds:schemaRefs/>
</ds:datastoreItem>
</file>

<file path=customXml/itemProps822.xml><?xml version="1.0" encoding="utf-8"?>
<ds:datastoreItem xmlns:ds="http://schemas.openxmlformats.org/officeDocument/2006/customXml" ds:itemID="{508AA4AA-FB28-46E7-BD6E-3011C22C2F97}">
  <ds:schemaRefs/>
</ds:datastoreItem>
</file>

<file path=customXml/itemProps823.xml><?xml version="1.0" encoding="utf-8"?>
<ds:datastoreItem xmlns:ds="http://schemas.openxmlformats.org/officeDocument/2006/customXml" ds:itemID="{3D529D88-5596-480E-A1B7-EF1470239E12}">
  <ds:schemaRefs/>
</ds:datastoreItem>
</file>

<file path=customXml/itemProps824.xml><?xml version="1.0" encoding="utf-8"?>
<ds:datastoreItem xmlns:ds="http://schemas.openxmlformats.org/officeDocument/2006/customXml" ds:itemID="{4FFAF597-0ED6-46CA-99F3-1E041B80FC63}">
  <ds:schemaRefs/>
</ds:datastoreItem>
</file>

<file path=customXml/itemProps825.xml><?xml version="1.0" encoding="utf-8"?>
<ds:datastoreItem xmlns:ds="http://schemas.openxmlformats.org/officeDocument/2006/customXml" ds:itemID="{30B2175B-836F-43DA-A575-1D37AB10762F}">
  <ds:schemaRefs/>
</ds:datastoreItem>
</file>

<file path=customXml/itemProps826.xml><?xml version="1.0" encoding="utf-8"?>
<ds:datastoreItem xmlns:ds="http://schemas.openxmlformats.org/officeDocument/2006/customXml" ds:itemID="{F01679A7-0B22-46E4-9833-A58EF58403B8}">
  <ds:schemaRefs/>
</ds:datastoreItem>
</file>

<file path=customXml/itemProps827.xml><?xml version="1.0" encoding="utf-8"?>
<ds:datastoreItem xmlns:ds="http://schemas.openxmlformats.org/officeDocument/2006/customXml" ds:itemID="{29C4AC96-6C7C-4E9B-90C5-B7043D7AE8C2}">
  <ds:schemaRefs/>
</ds:datastoreItem>
</file>

<file path=customXml/itemProps828.xml><?xml version="1.0" encoding="utf-8"?>
<ds:datastoreItem xmlns:ds="http://schemas.openxmlformats.org/officeDocument/2006/customXml" ds:itemID="{5B9CB082-A52D-4236-AEF4-34E44874FEC4}">
  <ds:schemaRefs/>
</ds:datastoreItem>
</file>

<file path=customXml/itemProps829.xml><?xml version="1.0" encoding="utf-8"?>
<ds:datastoreItem xmlns:ds="http://schemas.openxmlformats.org/officeDocument/2006/customXml" ds:itemID="{7CECBE23-35F4-484C-82B5-8D936037D3C8}">
  <ds:schemaRefs/>
</ds:datastoreItem>
</file>

<file path=customXml/itemProps83.xml><?xml version="1.0" encoding="utf-8"?>
<ds:datastoreItem xmlns:ds="http://schemas.openxmlformats.org/officeDocument/2006/customXml" ds:itemID="{2C32D410-2776-4C31-B2D1-7DE01D953EB2}">
  <ds:schemaRefs/>
</ds:datastoreItem>
</file>

<file path=customXml/itemProps830.xml><?xml version="1.0" encoding="utf-8"?>
<ds:datastoreItem xmlns:ds="http://schemas.openxmlformats.org/officeDocument/2006/customXml" ds:itemID="{D472C565-DD0D-4D03-B628-C1652EA7E393}">
  <ds:schemaRefs/>
</ds:datastoreItem>
</file>

<file path=customXml/itemProps831.xml><?xml version="1.0" encoding="utf-8"?>
<ds:datastoreItem xmlns:ds="http://schemas.openxmlformats.org/officeDocument/2006/customXml" ds:itemID="{1B8DA103-37B1-47C7-B15F-6B0A393111BB}">
  <ds:schemaRefs/>
</ds:datastoreItem>
</file>

<file path=customXml/itemProps832.xml><?xml version="1.0" encoding="utf-8"?>
<ds:datastoreItem xmlns:ds="http://schemas.openxmlformats.org/officeDocument/2006/customXml" ds:itemID="{34CA3766-EB95-4574-A6A5-4AC794B58FF7}">
  <ds:schemaRefs/>
</ds:datastoreItem>
</file>

<file path=customXml/itemProps833.xml><?xml version="1.0" encoding="utf-8"?>
<ds:datastoreItem xmlns:ds="http://schemas.openxmlformats.org/officeDocument/2006/customXml" ds:itemID="{4C54FA42-C470-4718-A729-A0BE077363EA}">
  <ds:schemaRefs/>
</ds:datastoreItem>
</file>

<file path=customXml/itemProps834.xml><?xml version="1.0" encoding="utf-8"?>
<ds:datastoreItem xmlns:ds="http://schemas.openxmlformats.org/officeDocument/2006/customXml" ds:itemID="{C700E6E4-2B90-49FD-B968-10EEAA0A785F}">
  <ds:schemaRefs/>
</ds:datastoreItem>
</file>

<file path=customXml/itemProps835.xml><?xml version="1.0" encoding="utf-8"?>
<ds:datastoreItem xmlns:ds="http://schemas.openxmlformats.org/officeDocument/2006/customXml" ds:itemID="{5545705C-5579-48E4-8967-9DA0EE187132}">
  <ds:schemaRefs/>
</ds:datastoreItem>
</file>

<file path=customXml/itemProps836.xml><?xml version="1.0" encoding="utf-8"?>
<ds:datastoreItem xmlns:ds="http://schemas.openxmlformats.org/officeDocument/2006/customXml" ds:itemID="{EDFFDD9B-34B8-4956-B30C-7D97CF107EDA}">
  <ds:schemaRefs/>
</ds:datastoreItem>
</file>

<file path=customXml/itemProps837.xml><?xml version="1.0" encoding="utf-8"?>
<ds:datastoreItem xmlns:ds="http://schemas.openxmlformats.org/officeDocument/2006/customXml" ds:itemID="{FE83A1DA-C26C-4BBD-BF0B-C913DCDA6E4B}">
  <ds:schemaRefs/>
</ds:datastoreItem>
</file>

<file path=customXml/itemProps838.xml><?xml version="1.0" encoding="utf-8"?>
<ds:datastoreItem xmlns:ds="http://schemas.openxmlformats.org/officeDocument/2006/customXml" ds:itemID="{0F4E3270-30E9-43F3-9BDC-86E028A61FBA}">
  <ds:schemaRefs/>
</ds:datastoreItem>
</file>

<file path=customXml/itemProps839.xml><?xml version="1.0" encoding="utf-8"?>
<ds:datastoreItem xmlns:ds="http://schemas.openxmlformats.org/officeDocument/2006/customXml" ds:itemID="{5AFEF0E2-8048-414F-8F96-7C215DF22EF6}">
  <ds:schemaRefs/>
</ds:datastoreItem>
</file>

<file path=customXml/itemProps84.xml><?xml version="1.0" encoding="utf-8"?>
<ds:datastoreItem xmlns:ds="http://schemas.openxmlformats.org/officeDocument/2006/customXml" ds:itemID="{4E174B3A-7DB6-42CF-BD70-7F5FFF8A0F28}">
  <ds:schemaRefs/>
</ds:datastoreItem>
</file>

<file path=customXml/itemProps840.xml><?xml version="1.0" encoding="utf-8"?>
<ds:datastoreItem xmlns:ds="http://schemas.openxmlformats.org/officeDocument/2006/customXml" ds:itemID="{77BAE8D4-4954-4F52-AB7E-13A7B603D76E}">
  <ds:schemaRefs/>
</ds:datastoreItem>
</file>

<file path=customXml/itemProps841.xml><?xml version="1.0" encoding="utf-8"?>
<ds:datastoreItem xmlns:ds="http://schemas.openxmlformats.org/officeDocument/2006/customXml" ds:itemID="{0586C0C6-29B0-4499-A544-A17A42AD75B8}">
  <ds:schemaRefs/>
</ds:datastoreItem>
</file>

<file path=customXml/itemProps842.xml><?xml version="1.0" encoding="utf-8"?>
<ds:datastoreItem xmlns:ds="http://schemas.openxmlformats.org/officeDocument/2006/customXml" ds:itemID="{88C981AE-3B28-4090-B26F-D481522C0FA2}">
  <ds:schemaRefs/>
</ds:datastoreItem>
</file>

<file path=customXml/itemProps843.xml><?xml version="1.0" encoding="utf-8"?>
<ds:datastoreItem xmlns:ds="http://schemas.openxmlformats.org/officeDocument/2006/customXml" ds:itemID="{BA1A8747-A024-477F-A6DE-675BF745E8F8}">
  <ds:schemaRefs/>
</ds:datastoreItem>
</file>

<file path=customXml/itemProps844.xml><?xml version="1.0" encoding="utf-8"?>
<ds:datastoreItem xmlns:ds="http://schemas.openxmlformats.org/officeDocument/2006/customXml" ds:itemID="{E552AB55-C6DA-4CAF-B709-4DC5E92E6ACA}">
  <ds:schemaRefs/>
</ds:datastoreItem>
</file>

<file path=customXml/itemProps845.xml><?xml version="1.0" encoding="utf-8"?>
<ds:datastoreItem xmlns:ds="http://schemas.openxmlformats.org/officeDocument/2006/customXml" ds:itemID="{961940EA-8952-442A-BC06-2B76BD3085A3}">
  <ds:schemaRefs/>
</ds:datastoreItem>
</file>

<file path=customXml/itemProps846.xml><?xml version="1.0" encoding="utf-8"?>
<ds:datastoreItem xmlns:ds="http://schemas.openxmlformats.org/officeDocument/2006/customXml" ds:itemID="{F412135B-8C9E-4EE3-ACB2-5DA878555DC1}">
  <ds:schemaRefs/>
</ds:datastoreItem>
</file>

<file path=customXml/itemProps847.xml><?xml version="1.0" encoding="utf-8"?>
<ds:datastoreItem xmlns:ds="http://schemas.openxmlformats.org/officeDocument/2006/customXml" ds:itemID="{48D2A0D7-8C53-4681-80F4-021A59D9B807}">
  <ds:schemaRefs/>
</ds:datastoreItem>
</file>

<file path=customXml/itemProps848.xml><?xml version="1.0" encoding="utf-8"?>
<ds:datastoreItem xmlns:ds="http://schemas.openxmlformats.org/officeDocument/2006/customXml" ds:itemID="{8E32AB68-80E8-4996-B569-CDBF2FA00126}">
  <ds:schemaRefs/>
</ds:datastoreItem>
</file>

<file path=customXml/itemProps849.xml><?xml version="1.0" encoding="utf-8"?>
<ds:datastoreItem xmlns:ds="http://schemas.openxmlformats.org/officeDocument/2006/customXml" ds:itemID="{B523E3CE-C183-494A-BDD7-CC6632B4491A}">
  <ds:schemaRefs/>
</ds:datastoreItem>
</file>

<file path=customXml/itemProps85.xml><?xml version="1.0" encoding="utf-8"?>
<ds:datastoreItem xmlns:ds="http://schemas.openxmlformats.org/officeDocument/2006/customXml" ds:itemID="{0B2F0BB7-96EF-4AE3-BF31-CDE78166ECD8}">
  <ds:schemaRefs/>
</ds:datastoreItem>
</file>

<file path=customXml/itemProps850.xml><?xml version="1.0" encoding="utf-8"?>
<ds:datastoreItem xmlns:ds="http://schemas.openxmlformats.org/officeDocument/2006/customXml" ds:itemID="{03C63377-31E9-4CAA-9E41-E151464640B4}">
  <ds:schemaRefs/>
</ds:datastoreItem>
</file>

<file path=customXml/itemProps851.xml><?xml version="1.0" encoding="utf-8"?>
<ds:datastoreItem xmlns:ds="http://schemas.openxmlformats.org/officeDocument/2006/customXml" ds:itemID="{905367FF-61A4-4BBF-B05C-5D9E2AFD4EF1}">
  <ds:schemaRefs/>
</ds:datastoreItem>
</file>

<file path=customXml/itemProps852.xml><?xml version="1.0" encoding="utf-8"?>
<ds:datastoreItem xmlns:ds="http://schemas.openxmlformats.org/officeDocument/2006/customXml" ds:itemID="{9508CF84-CAE4-455F-8935-452C7C9F3A62}">
  <ds:schemaRefs/>
</ds:datastoreItem>
</file>

<file path=customXml/itemProps853.xml><?xml version="1.0" encoding="utf-8"?>
<ds:datastoreItem xmlns:ds="http://schemas.openxmlformats.org/officeDocument/2006/customXml" ds:itemID="{1DA14899-6C57-4298-8DAC-C91EEC238A73}">
  <ds:schemaRefs/>
</ds:datastoreItem>
</file>

<file path=customXml/itemProps854.xml><?xml version="1.0" encoding="utf-8"?>
<ds:datastoreItem xmlns:ds="http://schemas.openxmlformats.org/officeDocument/2006/customXml" ds:itemID="{F6FA7A8C-BEB3-49C5-B18E-6E9A8C7A21E1}">
  <ds:schemaRefs/>
</ds:datastoreItem>
</file>

<file path=customXml/itemProps855.xml><?xml version="1.0" encoding="utf-8"?>
<ds:datastoreItem xmlns:ds="http://schemas.openxmlformats.org/officeDocument/2006/customXml" ds:itemID="{0FD44EC3-D1DF-411E-8A14-51E26F5D1920}">
  <ds:schemaRefs/>
</ds:datastoreItem>
</file>

<file path=customXml/itemProps856.xml><?xml version="1.0" encoding="utf-8"?>
<ds:datastoreItem xmlns:ds="http://schemas.openxmlformats.org/officeDocument/2006/customXml" ds:itemID="{0C8D8C2B-4AF9-4C54-82E3-B8BE15E0D0EA}">
  <ds:schemaRefs/>
</ds:datastoreItem>
</file>

<file path=customXml/itemProps857.xml><?xml version="1.0" encoding="utf-8"?>
<ds:datastoreItem xmlns:ds="http://schemas.openxmlformats.org/officeDocument/2006/customXml" ds:itemID="{F69EBE93-5FF5-4DB6-A742-DC2116BFB84F}">
  <ds:schemaRefs/>
</ds:datastoreItem>
</file>

<file path=customXml/itemProps858.xml><?xml version="1.0" encoding="utf-8"?>
<ds:datastoreItem xmlns:ds="http://schemas.openxmlformats.org/officeDocument/2006/customXml" ds:itemID="{EEC1A3F9-9B1A-4F8F-B9BC-B8646543A848}">
  <ds:schemaRefs/>
</ds:datastoreItem>
</file>

<file path=customXml/itemProps859.xml><?xml version="1.0" encoding="utf-8"?>
<ds:datastoreItem xmlns:ds="http://schemas.openxmlformats.org/officeDocument/2006/customXml" ds:itemID="{15280205-8DDE-41D8-8F59-17AA2514C2E4}">
  <ds:schemaRefs/>
</ds:datastoreItem>
</file>

<file path=customXml/itemProps86.xml><?xml version="1.0" encoding="utf-8"?>
<ds:datastoreItem xmlns:ds="http://schemas.openxmlformats.org/officeDocument/2006/customXml" ds:itemID="{322C9073-D28C-49C3-9C1E-C710F1334CC3}">
  <ds:schemaRefs/>
</ds:datastoreItem>
</file>

<file path=customXml/itemProps860.xml><?xml version="1.0" encoding="utf-8"?>
<ds:datastoreItem xmlns:ds="http://schemas.openxmlformats.org/officeDocument/2006/customXml" ds:itemID="{37DA1D17-55D1-4AEC-93A5-45F7469ED300}">
  <ds:schemaRefs/>
</ds:datastoreItem>
</file>

<file path=customXml/itemProps861.xml><?xml version="1.0" encoding="utf-8"?>
<ds:datastoreItem xmlns:ds="http://schemas.openxmlformats.org/officeDocument/2006/customXml" ds:itemID="{ECD0AC47-C898-4A42-BBBB-1DA640C1DA3C}">
  <ds:schemaRefs/>
</ds:datastoreItem>
</file>

<file path=customXml/itemProps862.xml><?xml version="1.0" encoding="utf-8"?>
<ds:datastoreItem xmlns:ds="http://schemas.openxmlformats.org/officeDocument/2006/customXml" ds:itemID="{DED1F9E2-983B-4BAF-A6BB-5A1793E26349}">
  <ds:schemaRefs/>
</ds:datastoreItem>
</file>

<file path=customXml/itemProps863.xml><?xml version="1.0" encoding="utf-8"?>
<ds:datastoreItem xmlns:ds="http://schemas.openxmlformats.org/officeDocument/2006/customXml" ds:itemID="{2D040287-607C-4B88-BFE2-7BF2CE770F73}">
  <ds:schemaRefs/>
</ds:datastoreItem>
</file>

<file path=customXml/itemProps864.xml><?xml version="1.0" encoding="utf-8"?>
<ds:datastoreItem xmlns:ds="http://schemas.openxmlformats.org/officeDocument/2006/customXml" ds:itemID="{20A24A9F-5B2C-4650-98EF-374E5D8AEC7F}">
  <ds:schemaRefs/>
</ds:datastoreItem>
</file>

<file path=customXml/itemProps865.xml><?xml version="1.0" encoding="utf-8"?>
<ds:datastoreItem xmlns:ds="http://schemas.openxmlformats.org/officeDocument/2006/customXml" ds:itemID="{9926A54D-00F0-412F-A49A-E350519490AD}">
  <ds:schemaRefs/>
</ds:datastoreItem>
</file>

<file path=customXml/itemProps866.xml><?xml version="1.0" encoding="utf-8"?>
<ds:datastoreItem xmlns:ds="http://schemas.openxmlformats.org/officeDocument/2006/customXml" ds:itemID="{635B93F8-5543-4B1B-9A4C-0D55A2E8C908}">
  <ds:schemaRefs/>
</ds:datastoreItem>
</file>

<file path=customXml/itemProps867.xml><?xml version="1.0" encoding="utf-8"?>
<ds:datastoreItem xmlns:ds="http://schemas.openxmlformats.org/officeDocument/2006/customXml" ds:itemID="{4A631A27-91D9-4F59-ABA9-1520B34AA6AD}">
  <ds:schemaRefs/>
</ds:datastoreItem>
</file>

<file path=customXml/itemProps868.xml><?xml version="1.0" encoding="utf-8"?>
<ds:datastoreItem xmlns:ds="http://schemas.openxmlformats.org/officeDocument/2006/customXml" ds:itemID="{7A933EBE-5127-4C40-9A2F-90787D53A7D2}">
  <ds:schemaRefs/>
</ds:datastoreItem>
</file>

<file path=customXml/itemProps869.xml><?xml version="1.0" encoding="utf-8"?>
<ds:datastoreItem xmlns:ds="http://schemas.openxmlformats.org/officeDocument/2006/customXml" ds:itemID="{785E0B72-C8C0-4DC6-9321-11CAE03CA14F}">
  <ds:schemaRefs/>
</ds:datastoreItem>
</file>

<file path=customXml/itemProps87.xml><?xml version="1.0" encoding="utf-8"?>
<ds:datastoreItem xmlns:ds="http://schemas.openxmlformats.org/officeDocument/2006/customXml" ds:itemID="{56166DC7-4B87-40D9-AF49-5481D91BE6FF}">
  <ds:schemaRefs/>
</ds:datastoreItem>
</file>

<file path=customXml/itemProps870.xml><?xml version="1.0" encoding="utf-8"?>
<ds:datastoreItem xmlns:ds="http://schemas.openxmlformats.org/officeDocument/2006/customXml" ds:itemID="{0BAC9AE0-83DA-4821-BF1B-7E8C71F30A15}">
  <ds:schemaRefs/>
</ds:datastoreItem>
</file>

<file path=customXml/itemProps871.xml><?xml version="1.0" encoding="utf-8"?>
<ds:datastoreItem xmlns:ds="http://schemas.openxmlformats.org/officeDocument/2006/customXml" ds:itemID="{DF6CAFE0-54EA-4CC5-AEEC-3A016DE8770A}">
  <ds:schemaRefs/>
</ds:datastoreItem>
</file>

<file path=customXml/itemProps872.xml><?xml version="1.0" encoding="utf-8"?>
<ds:datastoreItem xmlns:ds="http://schemas.openxmlformats.org/officeDocument/2006/customXml" ds:itemID="{B9E370CF-340A-46C1-81A2-AE452AB61F86}">
  <ds:schemaRefs/>
</ds:datastoreItem>
</file>

<file path=customXml/itemProps873.xml><?xml version="1.0" encoding="utf-8"?>
<ds:datastoreItem xmlns:ds="http://schemas.openxmlformats.org/officeDocument/2006/customXml" ds:itemID="{D7F015C9-232A-42AD-828E-0C188A5BDC0C}">
  <ds:schemaRefs/>
</ds:datastoreItem>
</file>

<file path=customXml/itemProps874.xml><?xml version="1.0" encoding="utf-8"?>
<ds:datastoreItem xmlns:ds="http://schemas.openxmlformats.org/officeDocument/2006/customXml" ds:itemID="{B87C535B-04D6-4A9B-996C-B40D85D4BEA8}">
  <ds:schemaRefs/>
</ds:datastoreItem>
</file>

<file path=customXml/itemProps875.xml><?xml version="1.0" encoding="utf-8"?>
<ds:datastoreItem xmlns:ds="http://schemas.openxmlformats.org/officeDocument/2006/customXml" ds:itemID="{DA928348-6C66-4783-808A-5871B472E5B9}">
  <ds:schemaRefs/>
</ds:datastoreItem>
</file>

<file path=customXml/itemProps876.xml><?xml version="1.0" encoding="utf-8"?>
<ds:datastoreItem xmlns:ds="http://schemas.openxmlformats.org/officeDocument/2006/customXml" ds:itemID="{61BD794E-DD37-4588-AB83-ED5949D8E702}">
  <ds:schemaRefs/>
</ds:datastoreItem>
</file>

<file path=customXml/itemProps877.xml><?xml version="1.0" encoding="utf-8"?>
<ds:datastoreItem xmlns:ds="http://schemas.openxmlformats.org/officeDocument/2006/customXml" ds:itemID="{F256D149-E718-47D4-8D31-3E7166700EEE}">
  <ds:schemaRefs/>
</ds:datastoreItem>
</file>

<file path=customXml/itemProps878.xml><?xml version="1.0" encoding="utf-8"?>
<ds:datastoreItem xmlns:ds="http://schemas.openxmlformats.org/officeDocument/2006/customXml" ds:itemID="{620000D3-1C92-4BC8-832D-CA62465D3595}">
  <ds:schemaRefs/>
</ds:datastoreItem>
</file>

<file path=customXml/itemProps879.xml><?xml version="1.0" encoding="utf-8"?>
<ds:datastoreItem xmlns:ds="http://schemas.openxmlformats.org/officeDocument/2006/customXml" ds:itemID="{F6D38080-191A-4F59-AF97-D63664653BD7}">
  <ds:schemaRefs/>
</ds:datastoreItem>
</file>

<file path=customXml/itemProps88.xml><?xml version="1.0" encoding="utf-8"?>
<ds:datastoreItem xmlns:ds="http://schemas.openxmlformats.org/officeDocument/2006/customXml" ds:itemID="{CFA857D9-4E77-435C-80D7-C0E1BAAEC4E8}">
  <ds:schemaRefs/>
</ds:datastoreItem>
</file>

<file path=customXml/itemProps880.xml><?xml version="1.0" encoding="utf-8"?>
<ds:datastoreItem xmlns:ds="http://schemas.openxmlformats.org/officeDocument/2006/customXml" ds:itemID="{908C0F8C-98B5-4235-BF21-5BC4436233F1}">
  <ds:schemaRefs/>
</ds:datastoreItem>
</file>

<file path=customXml/itemProps881.xml><?xml version="1.0" encoding="utf-8"?>
<ds:datastoreItem xmlns:ds="http://schemas.openxmlformats.org/officeDocument/2006/customXml" ds:itemID="{2DCE2D55-A5F5-4836-8622-2D08DE46F774}">
  <ds:schemaRefs/>
</ds:datastoreItem>
</file>

<file path=customXml/itemProps882.xml><?xml version="1.0" encoding="utf-8"?>
<ds:datastoreItem xmlns:ds="http://schemas.openxmlformats.org/officeDocument/2006/customXml" ds:itemID="{FF38AD68-0396-4C4F-90DF-3F9FD5CFB3F6}">
  <ds:schemaRefs/>
</ds:datastoreItem>
</file>

<file path=customXml/itemProps883.xml><?xml version="1.0" encoding="utf-8"?>
<ds:datastoreItem xmlns:ds="http://schemas.openxmlformats.org/officeDocument/2006/customXml" ds:itemID="{381D7575-8E6B-4FBC-9E3A-39DA85D2B0B7}">
  <ds:schemaRefs/>
</ds:datastoreItem>
</file>

<file path=customXml/itemProps884.xml><?xml version="1.0" encoding="utf-8"?>
<ds:datastoreItem xmlns:ds="http://schemas.openxmlformats.org/officeDocument/2006/customXml" ds:itemID="{11F49D15-1517-47C6-A500-40A84F9350A5}">
  <ds:schemaRefs/>
</ds:datastoreItem>
</file>

<file path=customXml/itemProps885.xml><?xml version="1.0" encoding="utf-8"?>
<ds:datastoreItem xmlns:ds="http://schemas.openxmlformats.org/officeDocument/2006/customXml" ds:itemID="{F3D572D8-1D72-4909-901B-36D4AABD6AB1}">
  <ds:schemaRefs/>
</ds:datastoreItem>
</file>

<file path=customXml/itemProps886.xml><?xml version="1.0" encoding="utf-8"?>
<ds:datastoreItem xmlns:ds="http://schemas.openxmlformats.org/officeDocument/2006/customXml" ds:itemID="{2574D82E-5FCD-42B6-8AA9-13D42FDBA97C}">
  <ds:schemaRefs/>
</ds:datastoreItem>
</file>

<file path=customXml/itemProps887.xml><?xml version="1.0" encoding="utf-8"?>
<ds:datastoreItem xmlns:ds="http://schemas.openxmlformats.org/officeDocument/2006/customXml" ds:itemID="{9D07D8D9-ECAC-4275-83E7-601961297D3A}">
  <ds:schemaRefs/>
</ds:datastoreItem>
</file>

<file path=customXml/itemProps888.xml><?xml version="1.0" encoding="utf-8"?>
<ds:datastoreItem xmlns:ds="http://schemas.openxmlformats.org/officeDocument/2006/customXml" ds:itemID="{D1F42239-E3C0-4126-98D3-055BC94C1619}">
  <ds:schemaRefs/>
</ds:datastoreItem>
</file>

<file path=customXml/itemProps889.xml><?xml version="1.0" encoding="utf-8"?>
<ds:datastoreItem xmlns:ds="http://schemas.openxmlformats.org/officeDocument/2006/customXml" ds:itemID="{EBCE2978-31A4-494E-9B74-5CCD702A404D}">
  <ds:schemaRefs/>
</ds:datastoreItem>
</file>

<file path=customXml/itemProps89.xml><?xml version="1.0" encoding="utf-8"?>
<ds:datastoreItem xmlns:ds="http://schemas.openxmlformats.org/officeDocument/2006/customXml" ds:itemID="{9FD8CC27-2246-4577-AE50-8FAACFF76937}">
  <ds:schemaRefs/>
</ds:datastoreItem>
</file>

<file path=customXml/itemProps890.xml><?xml version="1.0" encoding="utf-8"?>
<ds:datastoreItem xmlns:ds="http://schemas.openxmlformats.org/officeDocument/2006/customXml" ds:itemID="{9BCBBB01-EA7A-47C6-BDEF-7CD227B6B6E4}">
  <ds:schemaRefs/>
</ds:datastoreItem>
</file>

<file path=customXml/itemProps891.xml><?xml version="1.0" encoding="utf-8"?>
<ds:datastoreItem xmlns:ds="http://schemas.openxmlformats.org/officeDocument/2006/customXml" ds:itemID="{1FE1E981-3BF8-4354-8588-5D2F71232FB5}">
  <ds:schemaRefs/>
</ds:datastoreItem>
</file>

<file path=customXml/itemProps892.xml><?xml version="1.0" encoding="utf-8"?>
<ds:datastoreItem xmlns:ds="http://schemas.openxmlformats.org/officeDocument/2006/customXml" ds:itemID="{9AF858F8-9FD1-45B8-996F-8F12507AE519}">
  <ds:schemaRefs/>
</ds:datastoreItem>
</file>

<file path=customXml/itemProps893.xml><?xml version="1.0" encoding="utf-8"?>
<ds:datastoreItem xmlns:ds="http://schemas.openxmlformats.org/officeDocument/2006/customXml" ds:itemID="{73E69BEE-5440-4588-ACD4-92AF08A3A785}">
  <ds:schemaRefs/>
</ds:datastoreItem>
</file>

<file path=customXml/itemProps894.xml><?xml version="1.0" encoding="utf-8"?>
<ds:datastoreItem xmlns:ds="http://schemas.openxmlformats.org/officeDocument/2006/customXml" ds:itemID="{A506DCD0-D0F4-464C-A8C2-4CF85F3FB1B1}">
  <ds:schemaRefs/>
</ds:datastoreItem>
</file>

<file path=customXml/itemProps895.xml><?xml version="1.0" encoding="utf-8"?>
<ds:datastoreItem xmlns:ds="http://schemas.openxmlformats.org/officeDocument/2006/customXml" ds:itemID="{3CAD3FE0-7E2A-4DC2-BBD1-8BB58BE231FA}">
  <ds:schemaRefs/>
</ds:datastoreItem>
</file>

<file path=customXml/itemProps896.xml><?xml version="1.0" encoding="utf-8"?>
<ds:datastoreItem xmlns:ds="http://schemas.openxmlformats.org/officeDocument/2006/customXml" ds:itemID="{EFFCA900-9ECB-4179-A4C1-3EF9C4B2CB7A}">
  <ds:schemaRefs/>
</ds:datastoreItem>
</file>

<file path=customXml/itemProps897.xml><?xml version="1.0" encoding="utf-8"?>
<ds:datastoreItem xmlns:ds="http://schemas.openxmlformats.org/officeDocument/2006/customXml" ds:itemID="{5BB4A60C-E033-4A05-BB73-BBC0D2FD7B41}">
  <ds:schemaRefs/>
</ds:datastoreItem>
</file>

<file path=customXml/itemProps898.xml><?xml version="1.0" encoding="utf-8"?>
<ds:datastoreItem xmlns:ds="http://schemas.openxmlformats.org/officeDocument/2006/customXml" ds:itemID="{566E077E-D9F3-4CCC-B2EC-4D2FB76550B5}">
  <ds:schemaRefs/>
</ds:datastoreItem>
</file>

<file path=customXml/itemProps899.xml><?xml version="1.0" encoding="utf-8"?>
<ds:datastoreItem xmlns:ds="http://schemas.openxmlformats.org/officeDocument/2006/customXml" ds:itemID="{4054F002-B419-4191-BDB5-8158CD2811CE}">
  <ds:schemaRefs/>
</ds:datastoreItem>
</file>

<file path=customXml/itemProps9.xml><?xml version="1.0" encoding="utf-8"?>
<ds:datastoreItem xmlns:ds="http://schemas.openxmlformats.org/officeDocument/2006/customXml" ds:itemID="{82DD7CF3-A9C5-495F-B6D4-EC3118C24BC2}">
  <ds:schemaRefs/>
</ds:datastoreItem>
</file>

<file path=customXml/itemProps90.xml><?xml version="1.0" encoding="utf-8"?>
<ds:datastoreItem xmlns:ds="http://schemas.openxmlformats.org/officeDocument/2006/customXml" ds:itemID="{1A2583A4-DD81-4BD3-95E4-066ED8281E0E}">
  <ds:schemaRefs/>
</ds:datastoreItem>
</file>

<file path=customXml/itemProps900.xml><?xml version="1.0" encoding="utf-8"?>
<ds:datastoreItem xmlns:ds="http://schemas.openxmlformats.org/officeDocument/2006/customXml" ds:itemID="{1EEE2746-4A5E-4906-A3E4-03197ED0E468}">
  <ds:schemaRefs/>
</ds:datastoreItem>
</file>

<file path=customXml/itemProps901.xml><?xml version="1.0" encoding="utf-8"?>
<ds:datastoreItem xmlns:ds="http://schemas.openxmlformats.org/officeDocument/2006/customXml" ds:itemID="{4F6F8C28-7933-4FDE-8B99-30F2E6CEFEE4}">
  <ds:schemaRefs/>
</ds:datastoreItem>
</file>

<file path=customXml/itemProps902.xml><?xml version="1.0" encoding="utf-8"?>
<ds:datastoreItem xmlns:ds="http://schemas.openxmlformats.org/officeDocument/2006/customXml" ds:itemID="{549176B0-BC40-4F11-AA49-DBAC366A56A0}">
  <ds:schemaRefs/>
</ds:datastoreItem>
</file>

<file path=customXml/itemProps903.xml><?xml version="1.0" encoding="utf-8"?>
<ds:datastoreItem xmlns:ds="http://schemas.openxmlformats.org/officeDocument/2006/customXml" ds:itemID="{6589B129-3BFE-488C-AE47-7DC554BC106B}">
  <ds:schemaRefs/>
</ds:datastoreItem>
</file>

<file path=customXml/itemProps904.xml><?xml version="1.0" encoding="utf-8"?>
<ds:datastoreItem xmlns:ds="http://schemas.openxmlformats.org/officeDocument/2006/customXml" ds:itemID="{7824A7EF-28FD-4A5E-97ED-07ACB4816969}">
  <ds:schemaRefs/>
</ds:datastoreItem>
</file>

<file path=customXml/itemProps905.xml><?xml version="1.0" encoding="utf-8"?>
<ds:datastoreItem xmlns:ds="http://schemas.openxmlformats.org/officeDocument/2006/customXml" ds:itemID="{91B99E06-E741-44AE-9085-A7BCBEA159DF}">
  <ds:schemaRefs/>
</ds:datastoreItem>
</file>

<file path=customXml/itemProps906.xml><?xml version="1.0" encoding="utf-8"?>
<ds:datastoreItem xmlns:ds="http://schemas.openxmlformats.org/officeDocument/2006/customXml" ds:itemID="{87D5400B-2AAD-463F-9808-2DFDE72D3A2F}">
  <ds:schemaRefs/>
</ds:datastoreItem>
</file>

<file path=customXml/itemProps907.xml><?xml version="1.0" encoding="utf-8"?>
<ds:datastoreItem xmlns:ds="http://schemas.openxmlformats.org/officeDocument/2006/customXml" ds:itemID="{95A63C59-BD39-497E-B268-9320FE085257}">
  <ds:schemaRefs/>
</ds:datastoreItem>
</file>

<file path=customXml/itemProps908.xml><?xml version="1.0" encoding="utf-8"?>
<ds:datastoreItem xmlns:ds="http://schemas.openxmlformats.org/officeDocument/2006/customXml" ds:itemID="{DC79B748-0C47-4C84-ACBB-8BFC44ABF2B7}">
  <ds:schemaRefs/>
</ds:datastoreItem>
</file>

<file path=customXml/itemProps909.xml><?xml version="1.0" encoding="utf-8"?>
<ds:datastoreItem xmlns:ds="http://schemas.openxmlformats.org/officeDocument/2006/customXml" ds:itemID="{CB407727-EDD4-455B-8F10-DEAA130596EA}">
  <ds:schemaRefs/>
</ds:datastoreItem>
</file>

<file path=customXml/itemProps91.xml><?xml version="1.0" encoding="utf-8"?>
<ds:datastoreItem xmlns:ds="http://schemas.openxmlformats.org/officeDocument/2006/customXml" ds:itemID="{B449B2C1-73BC-4E3D-A2DC-019CEBC9D99E}">
  <ds:schemaRefs/>
</ds:datastoreItem>
</file>

<file path=customXml/itemProps910.xml><?xml version="1.0" encoding="utf-8"?>
<ds:datastoreItem xmlns:ds="http://schemas.openxmlformats.org/officeDocument/2006/customXml" ds:itemID="{79416C95-F9BA-47E6-9197-93D150468AA2}">
  <ds:schemaRefs/>
</ds:datastoreItem>
</file>

<file path=customXml/itemProps911.xml><?xml version="1.0" encoding="utf-8"?>
<ds:datastoreItem xmlns:ds="http://schemas.openxmlformats.org/officeDocument/2006/customXml" ds:itemID="{0EC9127C-48B0-4E63-BD78-09EE14A1717B}">
  <ds:schemaRefs/>
</ds:datastoreItem>
</file>

<file path=customXml/itemProps912.xml><?xml version="1.0" encoding="utf-8"?>
<ds:datastoreItem xmlns:ds="http://schemas.openxmlformats.org/officeDocument/2006/customXml" ds:itemID="{0C17EA9B-887A-49F8-8DAD-3678749104B9}">
  <ds:schemaRefs/>
</ds:datastoreItem>
</file>

<file path=customXml/itemProps913.xml><?xml version="1.0" encoding="utf-8"?>
<ds:datastoreItem xmlns:ds="http://schemas.openxmlformats.org/officeDocument/2006/customXml" ds:itemID="{0EE10C84-57E6-4C19-BD31-DDCD7A4DA407}">
  <ds:schemaRefs/>
</ds:datastoreItem>
</file>

<file path=customXml/itemProps914.xml><?xml version="1.0" encoding="utf-8"?>
<ds:datastoreItem xmlns:ds="http://schemas.openxmlformats.org/officeDocument/2006/customXml" ds:itemID="{CAA0470F-DAE8-43AA-A0C8-FACCE1C395D0}">
  <ds:schemaRefs/>
</ds:datastoreItem>
</file>

<file path=customXml/itemProps915.xml><?xml version="1.0" encoding="utf-8"?>
<ds:datastoreItem xmlns:ds="http://schemas.openxmlformats.org/officeDocument/2006/customXml" ds:itemID="{3EA71E60-CC8B-4398-8645-878526790AEC}">
  <ds:schemaRefs/>
</ds:datastoreItem>
</file>

<file path=customXml/itemProps916.xml><?xml version="1.0" encoding="utf-8"?>
<ds:datastoreItem xmlns:ds="http://schemas.openxmlformats.org/officeDocument/2006/customXml" ds:itemID="{93FF636C-85EE-48AE-8154-B1D8DA1C9B13}">
  <ds:schemaRefs/>
</ds:datastoreItem>
</file>

<file path=customXml/itemProps917.xml><?xml version="1.0" encoding="utf-8"?>
<ds:datastoreItem xmlns:ds="http://schemas.openxmlformats.org/officeDocument/2006/customXml" ds:itemID="{D081B375-014F-4AE0-B7D4-2C60ADDF5DFE}">
  <ds:schemaRefs/>
</ds:datastoreItem>
</file>

<file path=customXml/itemProps918.xml><?xml version="1.0" encoding="utf-8"?>
<ds:datastoreItem xmlns:ds="http://schemas.openxmlformats.org/officeDocument/2006/customXml" ds:itemID="{26ABDC4A-720B-46FD-8C5C-60E77EF2E227}">
  <ds:schemaRefs/>
</ds:datastoreItem>
</file>

<file path=customXml/itemProps919.xml><?xml version="1.0" encoding="utf-8"?>
<ds:datastoreItem xmlns:ds="http://schemas.openxmlformats.org/officeDocument/2006/customXml" ds:itemID="{08161F73-B898-4DDF-AC67-02B8241E2EC9}">
  <ds:schemaRefs/>
</ds:datastoreItem>
</file>

<file path=customXml/itemProps92.xml><?xml version="1.0" encoding="utf-8"?>
<ds:datastoreItem xmlns:ds="http://schemas.openxmlformats.org/officeDocument/2006/customXml" ds:itemID="{5F27F585-5536-4DD7-87B8-CBABB1B071E7}">
  <ds:schemaRefs/>
</ds:datastoreItem>
</file>

<file path=customXml/itemProps920.xml><?xml version="1.0" encoding="utf-8"?>
<ds:datastoreItem xmlns:ds="http://schemas.openxmlformats.org/officeDocument/2006/customXml" ds:itemID="{537E6A25-B919-4B04-B1EB-B892856DCC3A}">
  <ds:schemaRefs/>
</ds:datastoreItem>
</file>

<file path=customXml/itemProps921.xml><?xml version="1.0" encoding="utf-8"?>
<ds:datastoreItem xmlns:ds="http://schemas.openxmlformats.org/officeDocument/2006/customXml" ds:itemID="{8B35A4D0-E624-4952-B7E8-FB910056D3AC}">
  <ds:schemaRefs/>
</ds:datastoreItem>
</file>

<file path=customXml/itemProps922.xml><?xml version="1.0" encoding="utf-8"?>
<ds:datastoreItem xmlns:ds="http://schemas.openxmlformats.org/officeDocument/2006/customXml" ds:itemID="{FF1D6415-A938-4552-AAE5-8E0196365725}">
  <ds:schemaRefs/>
</ds:datastoreItem>
</file>

<file path=customXml/itemProps923.xml><?xml version="1.0" encoding="utf-8"?>
<ds:datastoreItem xmlns:ds="http://schemas.openxmlformats.org/officeDocument/2006/customXml" ds:itemID="{001E6E05-BD3A-4FA3-A470-600D07F0271A}">
  <ds:schemaRefs/>
</ds:datastoreItem>
</file>

<file path=customXml/itemProps924.xml><?xml version="1.0" encoding="utf-8"?>
<ds:datastoreItem xmlns:ds="http://schemas.openxmlformats.org/officeDocument/2006/customXml" ds:itemID="{15A5BF7D-D7A2-4FBB-A7D0-C210032DC7C9}">
  <ds:schemaRefs/>
</ds:datastoreItem>
</file>

<file path=customXml/itemProps925.xml><?xml version="1.0" encoding="utf-8"?>
<ds:datastoreItem xmlns:ds="http://schemas.openxmlformats.org/officeDocument/2006/customXml" ds:itemID="{DF359A01-3F88-49A8-82FD-AA6F9CF5F0A1}">
  <ds:schemaRefs/>
</ds:datastoreItem>
</file>

<file path=customXml/itemProps926.xml><?xml version="1.0" encoding="utf-8"?>
<ds:datastoreItem xmlns:ds="http://schemas.openxmlformats.org/officeDocument/2006/customXml" ds:itemID="{603C739F-6504-4824-A708-56D854014E8F}">
  <ds:schemaRefs/>
</ds:datastoreItem>
</file>

<file path=customXml/itemProps927.xml><?xml version="1.0" encoding="utf-8"?>
<ds:datastoreItem xmlns:ds="http://schemas.openxmlformats.org/officeDocument/2006/customXml" ds:itemID="{92F9CD11-2A3F-4BAB-BD12-3FACF0A3C1A6}">
  <ds:schemaRefs/>
</ds:datastoreItem>
</file>

<file path=customXml/itemProps928.xml><?xml version="1.0" encoding="utf-8"?>
<ds:datastoreItem xmlns:ds="http://schemas.openxmlformats.org/officeDocument/2006/customXml" ds:itemID="{8FFA441D-F03B-4127-BE65-73635DE17C35}">
  <ds:schemaRefs/>
</ds:datastoreItem>
</file>

<file path=customXml/itemProps929.xml><?xml version="1.0" encoding="utf-8"?>
<ds:datastoreItem xmlns:ds="http://schemas.openxmlformats.org/officeDocument/2006/customXml" ds:itemID="{AACE5A45-BAE1-4C92-807D-BB2C392E4582}">
  <ds:schemaRefs/>
</ds:datastoreItem>
</file>

<file path=customXml/itemProps93.xml><?xml version="1.0" encoding="utf-8"?>
<ds:datastoreItem xmlns:ds="http://schemas.openxmlformats.org/officeDocument/2006/customXml" ds:itemID="{D3E6C6AD-8E3D-4C0D-9A9E-8AD121C2D92E}">
  <ds:schemaRefs/>
</ds:datastoreItem>
</file>

<file path=customXml/itemProps930.xml><?xml version="1.0" encoding="utf-8"?>
<ds:datastoreItem xmlns:ds="http://schemas.openxmlformats.org/officeDocument/2006/customXml" ds:itemID="{81EDA147-DAE8-4AD0-96DB-7B9F0C69CBEB}">
  <ds:schemaRefs/>
</ds:datastoreItem>
</file>

<file path=customXml/itemProps931.xml><?xml version="1.0" encoding="utf-8"?>
<ds:datastoreItem xmlns:ds="http://schemas.openxmlformats.org/officeDocument/2006/customXml" ds:itemID="{58586F52-6138-4C5E-980A-E2B0FD1ADA3C}">
  <ds:schemaRefs/>
</ds:datastoreItem>
</file>

<file path=customXml/itemProps932.xml><?xml version="1.0" encoding="utf-8"?>
<ds:datastoreItem xmlns:ds="http://schemas.openxmlformats.org/officeDocument/2006/customXml" ds:itemID="{1501E240-1731-4A79-A240-B986A9DA0782}">
  <ds:schemaRefs/>
</ds:datastoreItem>
</file>

<file path=customXml/itemProps933.xml><?xml version="1.0" encoding="utf-8"?>
<ds:datastoreItem xmlns:ds="http://schemas.openxmlformats.org/officeDocument/2006/customXml" ds:itemID="{C0AB63D4-5AEF-4BE3-BBD4-2408607E3E8D}">
  <ds:schemaRefs/>
</ds:datastoreItem>
</file>

<file path=customXml/itemProps934.xml><?xml version="1.0" encoding="utf-8"?>
<ds:datastoreItem xmlns:ds="http://schemas.openxmlformats.org/officeDocument/2006/customXml" ds:itemID="{00DE6628-8D72-4D35-AFA0-1DCE607CDF83}">
  <ds:schemaRefs/>
</ds:datastoreItem>
</file>

<file path=customXml/itemProps935.xml><?xml version="1.0" encoding="utf-8"?>
<ds:datastoreItem xmlns:ds="http://schemas.openxmlformats.org/officeDocument/2006/customXml" ds:itemID="{0CD4D73D-F137-4F1E-89DA-E92A58B4A59B}">
  <ds:schemaRefs/>
</ds:datastoreItem>
</file>

<file path=customXml/itemProps936.xml><?xml version="1.0" encoding="utf-8"?>
<ds:datastoreItem xmlns:ds="http://schemas.openxmlformats.org/officeDocument/2006/customXml" ds:itemID="{4A5C769E-602D-45B0-92F6-C7F0DE831F8B}">
  <ds:schemaRefs/>
</ds:datastoreItem>
</file>

<file path=customXml/itemProps937.xml><?xml version="1.0" encoding="utf-8"?>
<ds:datastoreItem xmlns:ds="http://schemas.openxmlformats.org/officeDocument/2006/customXml" ds:itemID="{0C73C303-4FB3-4C1D-823E-BF01E79CE856}">
  <ds:schemaRefs/>
</ds:datastoreItem>
</file>

<file path=customXml/itemProps938.xml><?xml version="1.0" encoding="utf-8"?>
<ds:datastoreItem xmlns:ds="http://schemas.openxmlformats.org/officeDocument/2006/customXml" ds:itemID="{23AA5F50-27FA-43B0-AD72-0ABF4C08D5DB}">
  <ds:schemaRefs/>
</ds:datastoreItem>
</file>

<file path=customXml/itemProps939.xml><?xml version="1.0" encoding="utf-8"?>
<ds:datastoreItem xmlns:ds="http://schemas.openxmlformats.org/officeDocument/2006/customXml" ds:itemID="{A2AE2305-7989-472A-8C1A-17BAB95A7DE9}">
  <ds:schemaRefs/>
</ds:datastoreItem>
</file>

<file path=customXml/itemProps94.xml><?xml version="1.0" encoding="utf-8"?>
<ds:datastoreItem xmlns:ds="http://schemas.openxmlformats.org/officeDocument/2006/customXml" ds:itemID="{05285B2B-909B-48D6-AD25-3568AAD870D5}">
  <ds:schemaRefs/>
</ds:datastoreItem>
</file>

<file path=customXml/itemProps940.xml><?xml version="1.0" encoding="utf-8"?>
<ds:datastoreItem xmlns:ds="http://schemas.openxmlformats.org/officeDocument/2006/customXml" ds:itemID="{069B3644-B4AA-4C4E-9998-EB5A0A1D28DA}">
  <ds:schemaRefs/>
</ds:datastoreItem>
</file>

<file path=customXml/itemProps941.xml><?xml version="1.0" encoding="utf-8"?>
<ds:datastoreItem xmlns:ds="http://schemas.openxmlformats.org/officeDocument/2006/customXml" ds:itemID="{6ECA65E1-FFC2-4DD5-9673-8A15AB9C260E}">
  <ds:schemaRefs/>
</ds:datastoreItem>
</file>

<file path=customXml/itemProps942.xml><?xml version="1.0" encoding="utf-8"?>
<ds:datastoreItem xmlns:ds="http://schemas.openxmlformats.org/officeDocument/2006/customXml" ds:itemID="{B7446153-D2D7-4F79-8AF7-F2F3F14D4E2D}">
  <ds:schemaRefs/>
</ds:datastoreItem>
</file>

<file path=customXml/itemProps943.xml><?xml version="1.0" encoding="utf-8"?>
<ds:datastoreItem xmlns:ds="http://schemas.openxmlformats.org/officeDocument/2006/customXml" ds:itemID="{0341698E-22B8-4BB1-8CB8-1E6848B223C4}">
  <ds:schemaRefs/>
</ds:datastoreItem>
</file>

<file path=customXml/itemProps944.xml><?xml version="1.0" encoding="utf-8"?>
<ds:datastoreItem xmlns:ds="http://schemas.openxmlformats.org/officeDocument/2006/customXml" ds:itemID="{89CE7750-5DF5-484E-B828-743448DD09AC}">
  <ds:schemaRefs/>
</ds:datastoreItem>
</file>

<file path=customXml/itemProps945.xml><?xml version="1.0" encoding="utf-8"?>
<ds:datastoreItem xmlns:ds="http://schemas.openxmlformats.org/officeDocument/2006/customXml" ds:itemID="{74ECAE88-1DA8-43BB-9031-5C96C2ADB89C}">
  <ds:schemaRefs/>
</ds:datastoreItem>
</file>

<file path=customXml/itemProps946.xml><?xml version="1.0" encoding="utf-8"?>
<ds:datastoreItem xmlns:ds="http://schemas.openxmlformats.org/officeDocument/2006/customXml" ds:itemID="{10F0FA94-3AC4-415F-95A0-BC2182C0081B}">
  <ds:schemaRefs/>
</ds:datastoreItem>
</file>

<file path=customXml/itemProps947.xml><?xml version="1.0" encoding="utf-8"?>
<ds:datastoreItem xmlns:ds="http://schemas.openxmlformats.org/officeDocument/2006/customXml" ds:itemID="{93602977-B86B-4996-8B50-8D076E0D2BA7}">
  <ds:schemaRefs/>
</ds:datastoreItem>
</file>

<file path=customXml/itemProps948.xml><?xml version="1.0" encoding="utf-8"?>
<ds:datastoreItem xmlns:ds="http://schemas.openxmlformats.org/officeDocument/2006/customXml" ds:itemID="{59A71641-D153-44CA-99C5-82F44413CDD4}">
  <ds:schemaRefs/>
</ds:datastoreItem>
</file>

<file path=customXml/itemProps949.xml><?xml version="1.0" encoding="utf-8"?>
<ds:datastoreItem xmlns:ds="http://schemas.openxmlformats.org/officeDocument/2006/customXml" ds:itemID="{B0BA56C5-22D6-4E1C-B8C6-357166AB735B}">
  <ds:schemaRefs/>
</ds:datastoreItem>
</file>

<file path=customXml/itemProps95.xml><?xml version="1.0" encoding="utf-8"?>
<ds:datastoreItem xmlns:ds="http://schemas.openxmlformats.org/officeDocument/2006/customXml" ds:itemID="{7164ED27-A1D0-4616-BD2E-E6FF4A8ED90F}">
  <ds:schemaRefs/>
</ds:datastoreItem>
</file>

<file path=customXml/itemProps950.xml><?xml version="1.0" encoding="utf-8"?>
<ds:datastoreItem xmlns:ds="http://schemas.openxmlformats.org/officeDocument/2006/customXml" ds:itemID="{7BF84ACC-0629-420A-9084-F97A7D012BFB}">
  <ds:schemaRefs/>
</ds:datastoreItem>
</file>

<file path=customXml/itemProps951.xml><?xml version="1.0" encoding="utf-8"?>
<ds:datastoreItem xmlns:ds="http://schemas.openxmlformats.org/officeDocument/2006/customXml" ds:itemID="{EA6B7E2C-3EEB-4901-80FE-43D6907987FC}">
  <ds:schemaRefs/>
</ds:datastoreItem>
</file>

<file path=customXml/itemProps952.xml><?xml version="1.0" encoding="utf-8"?>
<ds:datastoreItem xmlns:ds="http://schemas.openxmlformats.org/officeDocument/2006/customXml" ds:itemID="{DDB48D7E-C9C1-4D4C-851F-218E78878B4F}">
  <ds:schemaRefs/>
</ds:datastoreItem>
</file>

<file path=customXml/itemProps953.xml><?xml version="1.0" encoding="utf-8"?>
<ds:datastoreItem xmlns:ds="http://schemas.openxmlformats.org/officeDocument/2006/customXml" ds:itemID="{0784787E-2D95-4F93-9F6A-2DE3BC7D3C3C}">
  <ds:schemaRefs/>
</ds:datastoreItem>
</file>

<file path=customXml/itemProps954.xml><?xml version="1.0" encoding="utf-8"?>
<ds:datastoreItem xmlns:ds="http://schemas.openxmlformats.org/officeDocument/2006/customXml" ds:itemID="{7043B6E1-E525-4047-84EF-4C9F80404893}">
  <ds:schemaRefs/>
</ds:datastoreItem>
</file>

<file path=customXml/itemProps955.xml><?xml version="1.0" encoding="utf-8"?>
<ds:datastoreItem xmlns:ds="http://schemas.openxmlformats.org/officeDocument/2006/customXml" ds:itemID="{AA34EBB3-E2E9-4878-A14C-14E692C929CA}">
  <ds:schemaRefs/>
</ds:datastoreItem>
</file>

<file path=customXml/itemProps956.xml><?xml version="1.0" encoding="utf-8"?>
<ds:datastoreItem xmlns:ds="http://schemas.openxmlformats.org/officeDocument/2006/customXml" ds:itemID="{F83BD2EB-6488-422E-B0B1-BCFAD7E9309D}">
  <ds:schemaRefs/>
</ds:datastoreItem>
</file>

<file path=customXml/itemProps957.xml><?xml version="1.0" encoding="utf-8"?>
<ds:datastoreItem xmlns:ds="http://schemas.openxmlformats.org/officeDocument/2006/customXml" ds:itemID="{7065C948-F04E-4F3E-AB9A-A05DAC2A2E7F}">
  <ds:schemaRefs/>
</ds:datastoreItem>
</file>

<file path=customXml/itemProps958.xml><?xml version="1.0" encoding="utf-8"?>
<ds:datastoreItem xmlns:ds="http://schemas.openxmlformats.org/officeDocument/2006/customXml" ds:itemID="{7120544C-1462-45A3-A41A-191E9C2F90F1}">
  <ds:schemaRefs/>
</ds:datastoreItem>
</file>

<file path=customXml/itemProps959.xml><?xml version="1.0" encoding="utf-8"?>
<ds:datastoreItem xmlns:ds="http://schemas.openxmlformats.org/officeDocument/2006/customXml" ds:itemID="{E3558609-9430-4BEB-8ECF-5E0CC0C9699E}">
  <ds:schemaRefs/>
</ds:datastoreItem>
</file>

<file path=customXml/itemProps96.xml><?xml version="1.0" encoding="utf-8"?>
<ds:datastoreItem xmlns:ds="http://schemas.openxmlformats.org/officeDocument/2006/customXml" ds:itemID="{B795D36D-727A-4D47-A9BA-B1C284B9DBB0}">
  <ds:schemaRefs/>
</ds:datastoreItem>
</file>

<file path=customXml/itemProps960.xml><?xml version="1.0" encoding="utf-8"?>
<ds:datastoreItem xmlns:ds="http://schemas.openxmlformats.org/officeDocument/2006/customXml" ds:itemID="{D4F03E09-490D-4A63-A50E-EDABD3412786}">
  <ds:schemaRefs/>
</ds:datastoreItem>
</file>

<file path=customXml/itemProps961.xml><?xml version="1.0" encoding="utf-8"?>
<ds:datastoreItem xmlns:ds="http://schemas.openxmlformats.org/officeDocument/2006/customXml" ds:itemID="{C67B922D-48A1-4C99-B9E6-A82C5F320ED4}">
  <ds:schemaRefs/>
</ds:datastoreItem>
</file>

<file path=customXml/itemProps962.xml><?xml version="1.0" encoding="utf-8"?>
<ds:datastoreItem xmlns:ds="http://schemas.openxmlformats.org/officeDocument/2006/customXml" ds:itemID="{53A58BFE-3274-4DCE-BD62-3B2F8C3C1D24}">
  <ds:schemaRefs/>
</ds:datastoreItem>
</file>

<file path=customXml/itemProps963.xml><?xml version="1.0" encoding="utf-8"?>
<ds:datastoreItem xmlns:ds="http://schemas.openxmlformats.org/officeDocument/2006/customXml" ds:itemID="{7133F935-BF71-470A-AA58-0E1D6AB8FEB3}">
  <ds:schemaRefs/>
</ds:datastoreItem>
</file>

<file path=customXml/itemProps964.xml><?xml version="1.0" encoding="utf-8"?>
<ds:datastoreItem xmlns:ds="http://schemas.openxmlformats.org/officeDocument/2006/customXml" ds:itemID="{D70CA1F3-0DBE-48C8-A858-9688336C83DB}">
  <ds:schemaRefs/>
</ds:datastoreItem>
</file>

<file path=customXml/itemProps965.xml><?xml version="1.0" encoding="utf-8"?>
<ds:datastoreItem xmlns:ds="http://schemas.openxmlformats.org/officeDocument/2006/customXml" ds:itemID="{0C4F72FA-7A5C-47D2-A157-7512F417B0A9}">
  <ds:schemaRefs/>
</ds:datastoreItem>
</file>

<file path=customXml/itemProps966.xml><?xml version="1.0" encoding="utf-8"?>
<ds:datastoreItem xmlns:ds="http://schemas.openxmlformats.org/officeDocument/2006/customXml" ds:itemID="{D31C688B-26EA-4280-816D-BD7485CD5AA4}">
  <ds:schemaRefs/>
</ds:datastoreItem>
</file>

<file path=customXml/itemProps967.xml><?xml version="1.0" encoding="utf-8"?>
<ds:datastoreItem xmlns:ds="http://schemas.openxmlformats.org/officeDocument/2006/customXml" ds:itemID="{7D1A0528-CA04-4337-868A-FDC4EB066D88}">
  <ds:schemaRefs/>
</ds:datastoreItem>
</file>

<file path=customXml/itemProps968.xml><?xml version="1.0" encoding="utf-8"?>
<ds:datastoreItem xmlns:ds="http://schemas.openxmlformats.org/officeDocument/2006/customXml" ds:itemID="{C333D076-C088-4EDB-ABC7-A4497EEB8CF9}">
  <ds:schemaRefs/>
</ds:datastoreItem>
</file>

<file path=customXml/itemProps969.xml><?xml version="1.0" encoding="utf-8"?>
<ds:datastoreItem xmlns:ds="http://schemas.openxmlformats.org/officeDocument/2006/customXml" ds:itemID="{A9D058D2-E333-4AC6-A2EA-CE423A56990A}">
  <ds:schemaRefs/>
</ds:datastoreItem>
</file>

<file path=customXml/itemProps97.xml><?xml version="1.0" encoding="utf-8"?>
<ds:datastoreItem xmlns:ds="http://schemas.openxmlformats.org/officeDocument/2006/customXml" ds:itemID="{F1B4B015-A2AC-4606-B4B2-256673496EEB}">
  <ds:schemaRefs/>
</ds:datastoreItem>
</file>

<file path=customXml/itemProps970.xml><?xml version="1.0" encoding="utf-8"?>
<ds:datastoreItem xmlns:ds="http://schemas.openxmlformats.org/officeDocument/2006/customXml" ds:itemID="{2CB37E1B-51E7-4E01-AE4B-0EDBC0EB5E1A}">
  <ds:schemaRefs/>
</ds:datastoreItem>
</file>

<file path=customXml/itemProps971.xml><?xml version="1.0" encoding="utf-8"?>
<ds:datastoreItem xmlns:ds="http://schemas.openxmlformats.org/officeDocument/2006/customXml" ds:itemID="{DBD85C6F-624F-4331-A58E-F58C22B86CB6}">
  <ds:schemaRefs/>
</ds:datastoreItem>
</file>

<file path=customXml/itemProps972.xml><?xml version="1.0" encoding="utf-8"?>
<ds:datastoreItem xmlns:ds="http://schemas.openxmlformats.org/officeDocument/2006/customXml" ds:itemID="{88FD975A-5167-430D-BCC1-FD03FEB13CD9}">
  <ds:schemaRefs/>
</ds:datastoreItem>
</file>

<file path=customXml/itemProps973.xml><?xml version="1.0" encoding="utf-8"?>
<ds:datastoreItem xmlns:ds="http://schemas.openxmlformats.org/officeDocument/2006/customXml" ds:itemID="{3D6C6E10-3EA0-44F8-A11F-41D4B33AD340}">
  <ds:schemaRefs/>
</ds:datastoreItem>
</file>

<file path=customXml/itemProps974.xml><?xml version="1.0" encoding="utf-8"?>
<ds:datastoreItem xmlns:ds="http://schemas.openxmlformats.org/officeDocument/2006/customXml" ds:itemID="{48272401-9E9D-4698-8F5A-826384DFEF2E}">
  <ds:schemaRefs/>
</ds:datastoreItem>
</file>

<file path=customXml/itemProps975.xml><?xml version="1.0" encoding="utf-8"?>
<ds:datastoreItem xmlns:ds="http://schemas.openxmlformats.org/officeDocument/2006/customXml" ds:itemID="{3617F62A-44AC-40F6-92C6-12176C329538}">
  <ds:schemaRefs/>
</ds:datastoreItem>
</file>

<file path=customXml/itemProps976.xml><?xml version="1.0" encoding="utf-8"?>
<ds:datastoreItem xmlns:ds="http://schemas.openxmlformats.org/officeDocument/2006/customXml" ds:itemID="{04580FF1-1856-45C5-8F82-4103C9EFA73B}">
  <ds:schemaRefs/>
</ds:datastoreItem>
</file>

<file path=customXml/itemProps977.xml><?xml version="1.0" encoding="utf-8"?>
<ds:datastoreItem xmlns:ds="http://schemas.openxmlformats.org/officeDocument/2006/customXml" ds:itemID="{7F134479-3249-46E1-85FE-95985BA6EE59}">
  <ds:schemaRefs/>
</ds:datastoreItem>
</file>

<file path=customXml/itemProps978.xml><?xml version="1.0" encoding="utf-8"?>
<ds:datastoreItem xmlns:ds="http://schemas.openxmlformats.org/officeDocument/2006/customXml" ds:itemID="{73B0AA6E-DDC5-418F-8096-11BBFB5BF7A5}">
  <ds:schemaRefs/>
</ds:datastoreItem>
</file>

<file path=customXml/itemProps979.xml><?xml version="1.0" encoding="utf-8"?>
<ds:datastoreItem xmlns:ds="http://schemas.openxmlformats.org/officeDocument/2006/customXml" ds:itemID="{69223259-1FF1-4A5C-8995-B660CCF04206}">
  <ds:schemaRefs/>
</ds:datastoreItem>
</file>

<file path=customXml/itemProps98.xml><?xml version="1.0" encoding="utf-8"?>
<ds:datastoreItem xmlns:ds="http://schemas.openxmlformats.org/officeDocument/2006/customXml" ds:itemID="{151E017A-6946-40CB-8A3E-F4961B0FFB42}">
  <ds:schemaRefs/>
</ds:datastoreItem>
</file>

<file path=customXml/itemProps980.xml><?xml version="1.0" encoding="utf-8"?>
<ds:datastoreItem xmlns:ds="http://schemas.openxmlformats.org/officeDocument/2006/customXml" ds:itemID="{477D35F5-D1FF-4704-85EF-E782B51AA32C}">
  <ds:schemaRefs/>
</ds:datastoreItem>
</file>

<file path=customXml/itemProps981.xml><?xml version="1.0" encoding="utf-8"?>
<ds:datastoreItem xmlns:ds="http://schemas.openxmlformats.org/officeDocument/2006/customXml" ds:itemID="{C35AE76E-08FA-48C1-801D-F2FF2303549A}">
  <ds:schemaRefs/>
</ds:datastoreItem>
</file>

<file path=customXml/itemProps982.xml><?xml version="1.0" encoding="utf-8"?>
<ds:datastoreItem xmlns:ds="http://schemas.openxmlformats.org/officeDocument/2006/customXml" ds:itemID="{11A8A7F2-F368-4DA5-8EDE-83C846325B73}">
  <ds:schemaRefs/>
</ds:datastoreItem>
</file>

<file path=customXml/itemProps983.xml><?xml version="1.0" encoding="utf-8"?>
<ds:datastoreItem xmlns:ds="http://schemas.openxmlformats.org/officeDocument/2006/customXml" ds:itemID="{EE5CF734-E431-4681-AFC5-25219E2DF323}">
  <ds:schemaRefs/>
</ds:datastoreItem>
</file>

<file path=customXml/itemProps984.xml><?xml version="1.0" encoding="utf-8"?>
<ds:datastoreItem xmlns:ds="http://schemas.openxmlformats.org/officeDocument/2006/customXml" ds:itemID="{F58C1229-F637-49DD-8B52-7CDC86B244E1}">
  <ds:schemaRefs/>
</ds:datastoreItem>
</file>

<file path=customXml/itemProps985.xml><?xml version="1.0" encoding="utf-8"?>
<ds:datastoreItem xmlns:ds="http://schemas.openxmlformats.org/officeDocument/2006/customXml" ds:itemID="{6026E2BD-E12E-4707-A069-E12BC8A52508}">
  <ds:schemaRefs/>
</ds:datastoreItem>
</file>

<file path=customXml/itemProps986.xml><?xml version="1.0" encoding="utf-8"?>
<ds:datastoreItem xmlns:ds="http://schemas.openxmlformats.org/officeDocument/2006/customXml" ds:itemID="{E5F546AC-4BC9-4B5F-9A16-266B063BFA68}">
  <ds:schemaRefs/>
</ds:datastoreItem>
</file>

<file path=customXml/itemProps987.xml><?xml version="1.0" encoding="utf-8"?>
<ds:datastoreItem xmlns:ds="http://schemas.openxmlformats.org/officeDocument/2006/customXml" ds:itemID="{5D0B2E7C-0792-49A0-A149-2CDF31ED6B0F}">
  <ds:schemaRefs/>
</ds:datastoreItem>
</file>

<file path=customXml/itemProps988.xml><?xml version="1.0" encoding="utf-8"?>
<ds:datastoreItem xmlns:ds="http://schemas.openxmlformats.org/officeDocument/2006/customXml" ds:itemID="{6E9E6B68-F432-471B-8381-38B56D59DAB5}">
  <ds:schemaRefs/>
</ds:datastoreItem>
</file>

<file path=customXml/itemProps989.xml><?xml version="1.0" encoding="utf-8"?>
<ds:datastoreItem xmlns:ds="http://schemas.openxmlformats.org/officeDocument/2006/customXml" ds:itemID="{D0210FFF-9494-45F1-A8DF-69F03A2F1631}">
  <ds:schemaRefs/>
</ds:datastoreItem>
</file>

<file path=customXml/itemProps99.xml><?xml version="1.0" encoding="utf-8"?>
<ds:datastoreItem xmlns:ds="http://schemas.openxmlformats.org/officeDocument/2006/customXml" ds:itemID="{08B2144A-8B6C-43CA-9AB9-1BEE693E29D0}">
  <ds:schemaRefs/>
</ds:datastoreItem>
</file>

<file path=customXml/itemProps990.xml><?xml version="1.0" encoding="utf-8"?>
<ds:datastoreItem xmlns:ds="http://schemas.openxmlformats.org/officeDocument/2006/customXml" ds:itemID="{A9D75D04-D546-40AE-AEDB-0BEA3EDD1BC2}">
  <ds:schemaRefs/>
</ds:datastoreItem>
</file>

<file path=customXml/itemProps991.xml><?xml version="1.0" encoding="utf-8"?>
<ds:datastoreItem xmlns:ds="http://schemas.openxmlformats.org/officeDocument/2006/customXml" ds:itemID="{64B0C5B8-165C-4F92-943E-B140746C7EEB}">
  <ds:schemaRefs/>
</ds:datastoreItem>
</file>

<file path=customXml/itemProps992.xml><?xml version="1.0" encoding="utf-8"?>
<ds:datastoreItem xmlns:ds="http://schemas.openxmlformats.org/officeDocument/2006/customXml" ds:itemID="{897BD446-FE9F-40A6-A9C9-4EF7495B79C5}">
  <ds:schemaRefs/>
</ds:datastoreItem>
</file>

<file path=customXml/itemProps993.xml><?xml version="1.0" encoding="utf-8"?>
<ds:datastoreItem xmlns:ds="http://schemas.openxmlformats.org/officeDocument/2006/customXml" ds:itemID="{D1AF3C45-2996-48CA-B5E9-FF410CF8AD13}">
  <ds:schemaRefs/>
</ds:datastoreItem>
</file>

<file path=customXml/itemProps994.xml><?xml version="1.0" encoding="utf-8"?>
<ds:datastoreItem xmlns:ds="http://schemas.openxmlformats.org/officeDocument/2006/customXml" ds:itemID="{2E72CA8D-1561-4F97-9428-1BE990460115}">
  <ds:schemaRefs/>
</ds:datastoreItem>
</file>

<file path=customXml/itemProps995.xml><?xml version="1.0" encoding="utf-8"?>
<ds:datastoreItem xmlns:ds="http://schemas.openxmlformats.org/officeDocument/2006/customXml" ds:itemID="{23C71792-8298-4229-B334-3B6D90A5914C}">
  <ds:schemaRefs/>
</ds:datastoreItem>
</file>

<file path=customXml/itemProps996.xml><?xml version="1.0" encoding="utf-8"?>
<ds:datastoreItem xmlns:ds="http://schemas.openxmlformats.org/officeDocument/2006/customXml" ds:itemID="{BC677603-C606-49BF-8598-8CB1ABAE60FB}">
  <ds:schemaRefs/>
</ds:datastoreItem>
</file>

<file path=customXml/itemProps997.xml><?xml version="1.0" encoding="utf-8"?>
<ds:datastoreItem xmlns:ds="http://schemas.openxmlformats.org/officeDocument/2006/customXml" ds:itemID="{2DE9BE57-59D7-4CB9-8484-4A8B29FE1305}">
  <ds:schemaRefs/>
</ds:datastoreItem>
</file>

<file path=customXml/itemProps998.xml><?xml version="1.0" encoding="utf-8"?>
<ds:datastoreItem xmlns:ds="http://schemas.openxmlformats.org/officeDocument/2006/customXml" ds:itemID="{072AFBA5-6BA4-41DA-8E00-E321BC74A430}">
  <ds:schemaRefs/>
</ds:datastoreItem>
</file>

<file path=customXml/itemProps999.xml><?xml version="1.0" encoding="utf-8"?>
<ds:datastoreItem xmlns:ds="http://schemas.openxmlformats.org/officeDocument/2006/customXml" ds:itemID="{2AA695B2-6937-4EDB-B96C-BC4212F24CE0}">
  <ds:schemaRefs/>
</ds:datastoreItem>
</file>

<file path=docProps/app.xml><?xml version="1.0" encoding="utf-8"?>
<Properties xmlns="http://schemas.openxmlformats.org/officeDocument/2006/extended-properties" xmlns:vt="http://schemas.openxmlformats.org/officeDocument/2006/docPropsVTypes">
  <TotalTime>1590</TotalTime>
  <Words>65</Words>
  <Application>Microsoft Office PowerPoint</Application>
  <PresentationFormat>On-screen Show (4:3)</PresentationFormat>
  <Paragraphs>35</Paragraphs>
  <Slides>18</Slides>
  <Notes>2</Notes>
  <HiddenSlides>0</HiddenSlides>
  <MMClips>0</MMClips>
  <ScaleCrop>false</ScaleCrop>
  <HeadingPairs>
    <vt:vector size="6" baseType="variant">
      <vt:variant>
        <vt:lpstr>Fonts Used</vt:lpstr>
      </vt:variant>
      <vt:variant>
        <vt:i4>9</vt:i4>
      </vt:variant>
      <vt:variant>
        <vt:lpstr>Theme</vt:lpstr>
      </vt:variant>
      <vt:variant>
        <vt:i4>1</vt:i4>
      </vt:variant>
      <vt:variant>
        <vt:lpstr>Slide Titles</vt:lpstr>
      </vt:variant>
      <vt:variant>
        <vt:i4>18</vt:i4>
      </vt:variant>
    </vt:vector>
  </HeadingPairs>
  <TitlesOfParts>
    <vt:vector size="28" baseType="lpstr">
      <vt:lpstr>Adobe Fan Heiti Std B</vt:lpstr>
      <vt:lpstr>Adobe Gothic Std B</vt:lpstr>
      <vt:lpstr>Agency FB</vt:lpstr>
      <vt:lpstr>Arial</vt:lpstr>
      <vt:lpstr>Arial Black</vt:lpstr>
      <vt:lpstr>Arial Rounded MT Bold</vt:lpstr>
      <vt:lpstr>Calibri</vt:lpstr>
      <vt:lpstr>Elephant</vt:lpstr>
      <vt:lpstr>Franklin Gothic Heavy</vt:lpstr>
      <vt:lpstr>Office Theme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  <vt:lpstr>PowerPoint Presentation</vt:lpstr>
    </vt:vector>
  </TitlesOfParts>
  <Company>Toshiba</Company>
  <LinksUpToDate>false</LinksUpToDate>
  <SharedDoc>false</SharedDoc>
  <HyperlinksChanged>false</HyperlinksChanged>
  <AppVersion>15.0000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Slide 1</dc:title>
  <dc:creator>QOSMIO</dc:creator>
  <cp:lastModifiedBy>Dennis Cafiero</cp:lastModifiedBy>
  <cp:revision>535</cp:revision>
  <dcterms:created xsi:type="dcterms:W3CDTF">2012-08-16T04:15:38Z</dcterms:created>
  <dcterms:modified xsi:type="dcterms:W3CDTF">2012-09-24T22:27:05Z</dcterms:modified>
</cp:coreProperties>
</file>